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style1.xml" ContentType="application/vnd.ms-office.chartstyle+xml"/>
  <Override PartName="/ppt/charts/colors1.xml" ContentType="application/vnd.ms-office.chartcolorstyle+xml"/>
  <Override PartName="/ppt/charts/chart12.xml" ContentType="application/vnd.openxmlformats-officedocument.drawingml.chart+xml"/>
  <Override PartName="/ppt/charts/style2.xml" ContentType="application/vnd.ms-office.chartstyle+xml"/>
  <Override PartName="/ppt/charts/colors2.xml" ContentType="application/vnd.ms-office.chartcolorstyle+xml"/>
  <Override PartName="/ppt/charts/chart1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231"/>
  </p:notesMasterIdLst>
  <p:handoutMasterIdLst>
    <p:handoutMasterId r:id="rId232"/>
  </p:handoutMasterIdLst>
  <p:sldIdLst>
    <p:sldId id="2615" r:id="rId2"/>
    <p:sldId id="2613" r:id="rId3"/>
    <p:sldId id="2774" r:id="rId4"/>
    <p:sldId id="2614" r:id="rId5"/>
    <p:sldId id="1995" r:id="rId6"/>
    <p:sldId id="259" r:id="rId7"/>
    <p:sldId id="2775" r:id="rId8"/>
    <p:sldId id="2776" r:id="rId9"/>
    <p:sldId id="2666" r:id="rId10"/>
    <p:sldId id="2768" r:id="rId11"/>
    <p:sldId id="2699" r:id="rId12"/>
    <p:sldId id="2663" r:id="rId13"/>
    <p:sldId id="2271" r:id="rId14"/>
    <p:sldId id="2202" r:id="rId15"/>
    <p:sldId id="2334" r:id="rId16"/>
    <p:sldId id="2665" r:id="rId17"/>
    <p:sldId id="2657" r:id="rId18"/>
    <p:sldId id="2671" r:id="rId19"/>
    <p:sldId id="2668" r:id="rId20"/>
    <p:sldId id="2670" r:id="rId21"/>
    <p:sldId id="2669" r:id="rId22"/>
    <p:sldId id="2045" r:id="rId23"/>
    <p:sldId id="2206" r:id="rId24"/>
    <p:sldId id="2208" r:id="rId25"/>
    <p:sldId id="2410" r:id="rId26"/>
    <p:sldId id="2263" r:id="rId27"/>
    <p:sldId id="2222" r:id="rId28"/>
    <p:sldId id="2217" r:id="rId29"/>
    <p:sldId id="2261" r:id="rId30"/>
    <p:sldId id="2207" r:id="rId31"/>
    <p:sldId id="2659" r:id="rId32"/>
    <p:sldId id="2660" r:id="rId33"/>
    <p:sldId id="2229" r:id="rId34"/>
    <p:sldId id="2218" r:id="rId35"/>
    <p:sldId id="2661" r:id="rId36"/>
    <p:sldId id="2667" r:id="rId37"/>
    <p:sldId id="2664" r:id="rId38"/>
    <p:sldId id="2662" r:id="rId39"/>
    <p:sldId id="2211" r:id="rId40"/>
    <p:sldId id="2213" r:id="rId41"/>
    <p:sldId id="2212" r:id="rId42"/>
    <p:sldId id="2266" r:id="rId43"/>
    <p:sldId id="2231" r:id="rId44"/>
    <p:sldId id="2278" r:id="rId45"/>
    <p:sldId id="2275" r:id="rId46"/>
    <p:sldId id="2276" r:id="rId47"/>
    <p:sldId id="2457" r:id="rId48"/>
    <p:sldId id="2280" r:id="rId49"/>
    <p:sldId id="2281" r:id="rId50"/>
    <p:sldId id="2283" r:id="rId51"/>
    <p:sldId id="2288" r:id="rId52"/>
    <p:sldId id="2284" r:id="rId53"/>
    <p:sldId id="2285" r:id="rId54"/>
    <p:sldId id="2286" r:id="rId55"/>
    <p:sldId id="2292" r:id="rId56"/>
    <p:sldId id="2298" r:id="rId57"/>
    <p:sldId id="2299" r:id="rId58"/>
    <p:sldId id="2297" r:id="rId59"/>
    <p:sldId id="2656" r:id="rId60"/>
    <p:sldId id="2456" r:id="rId61"/>
    <p:sldId id="2305" r:id="rId62"/>
    <p:sldId id="2304" r:id="rId63"/>
    <p:sldId id="2311" r:id="rId64"/>
    <p:sldId id="2454" r:id="rId65"/>
    <p:sldId id="2455" r:id="rId66"/>
    <p:sldId id="2307" r:id="rId67"/>
    <p:sldId id="2616" r:id="rId68"/>
    <p:sldId id="2314" r:id="rId69"/>
    <p:sldId id="2317" r:id="rId70"/>
    <p:sldId id="2319" r:id="rId71"/>
    <p:sldId id="2323" r:id="rId72"/>
    <p:sldId id="2316" r:id="rId73"/>
    <p:sldId id="2315" r:id="rId74"/>
    <p:sldId id="2330" r:id="rId75"/>
    <p:sldId id="2448" r:id="rId76"/>
    <p:sldId id="2449" r:id="rId77"/>
    <p:sldId id="2320" r:id="rId78"/>
    <p:sldId id="2331" r:id="rId79"/>
    <p:sldId id="2332" r:id="rId80"/>
    <p:sldId id="2318" r:id="rId81"/>
    <p:sldId id="2389" r:id="rId82"/>
    <p:sldId id="2327" r:id="rId83"/>
    <p:sldId id="2326" r:id="rId84"/>
    <p:sldId id="2321" r:id="rId85"/>
    <p:sldId id="2329" r:id="rId86"/>
    <p:sldId id="2617" r:id="rId87"/>
    <p:sldId id="2672" r:id="rId88"/>
    <p:sldId id="2442" r:id="rId89"/>
    <p:sldId id="2443" r:id="rId90"/>
    <p:sldId id="2445" r:id="rId91"/>
    <p:sldId id="2446" r:id="rId92"/>
    <p:sldId id="2444" r:id="rId93"/>
    <p:sldId id="2392" r:id="rId94"/>
    <p:sldId id="2447" r:id="rId95"/>
    <p:sldId id="2439" r:id="rId96"/>
    <p:sldId id="2411" r:id="rId97"/>
    <p:sldId id="2394" r:id="rId98"/>
    <p:sldId id="2395" r:id="rId99"/>
    <p:sldId id="2397" r:id="rId100"/>
    <p:sldId id="2437" r:id="rId101"/>
    <p:sldId id="2438" r:id="rId102"/>
    <p:sldId id="2396" r:id="rId103"/>
    <p:sldId id="2618" r:id="rId104"/>
    <p:sldId id="2712" r:id="rId105"/>
    <p:sldId id="2713" r:id="rId106"/>
    <p:sldId id="2714" r:id="rId107"/>
    <p:sldId id="2715" r:id="rId108"/>
    <p:sldId id="2716" r:id="rId109"/>
    <p:sldId id="2717" r:id="rId110"/>
    <p:sldId id="2718" r:id="rId111"/>
    <p:sldId id="2719" r:id="rId112"/>
    <p:sldId id="2720" r:id="rId113"/>
    <p:sldId id="2721" r:id="rId114"/>
    <p:sldId id="2722" r:id="rId115"/>
    <p:sldId id="2723" r:id="rId116"/>
    <p:sldId id="2724" r:id="rId117"/>
    <p:sldId id="2725" r:id="rId118"/>
    <p:sldId id="2726" r:id="rId119"/>
    <p:sldId id="2727" r:id="rId120"/>
    <p:sldId id="2728" r:id="rId121"/>
    <p:sldId id="2729" r:id="rId122"/>
    <p:sldId id="2730" r:id="rId123"/>
    <p:sldId id="2731" r:id="rId124"/>
    <p:sldId id="2732" r:id="rId125"/>
    <p:sldId id="2733" r:id="rId126"/>
    <p:sldId id="2734" r:id="rId127"/>
    <p:sldId id="2735" r:id="rId128"/>
    <p:sldId id="2736" r:id="rId129"/>
    <p:sldId id="2737" r:id="rId130"/>
    <p:sldId id="2738" r:id="rId131"/>
    <p:sldId id="2739" r:id="rId132"/>
    <p:sldId id="2740" r:id="rId133"/>
    <p:sldId id="2741" r:id="rId134"/>
    <p:sldId id="2742" r:id="rId135"/>
    <p:sldId id="2743" r:id="rId136"/>
    <p:sldId id="2744" r:id="rId137"/>
    <p:sldId id="2745" r:id="rId138"/>
    <p:sldId id="2746" r:id="rId139"/>
    <p:sldId id="2747" r:id="rId140"/>
    <p:sldId id="2748" r:id="rId141"/>
    <p:sldId id="2749" r:id="rId142"/>
    <p:sldId id="2750" r:id="rId143"/>
    <p:sldId id="2751" r:id="rId144"/>
    <p:sldId id="2752" r:id="rId145"/>
    <p:sldId id="2753" r:id="rId146"/>
    <p:sldId id="2754" r:id="rId147"/>
    <p:sldId id="2755" r:id="rId148"/>
    <p:sldId id="2756" r:id="rId149"/>
    <p:sldId id="2757" r:id="rId150"/>
    <p:sldId id="2758" r:id="rId151"/>
    <p:sldId id="2759" r:id="rId152"/>
    <p:sldId id="2760" r:id="rId153"/>
    <p:sldId id="2761" r:id="rId154"/>
    <p:sldId id="2762" r:id="rId155"/>
    <p:sldId id="2763" r:id="rId156"/>
    <p:sldId id="2764" r:id="rId157"/>
    <p:sldId id="2765" r:id="rId158"/>
    <p:sldId id="2766" r:id="rId159"/>
    <p:sldId id="2767" r:id="rId160"/>
    <p:sldId id="2769" r:id="rId161"/>
    <p:sldId id="2770" r:id="rId162"/>
    <p:sldId id="2771" r:id="rId163"/>
    <p:sldId id="2772" r:id="rId164"/>
    <p:sldId id="2773" r:id="rId165"/>
    <p:sldId id="2655" r:id="rId166"/>
    <p:sldId id="2658" r:id="rId167"/>
    <p:sldId id="2692" r:id="rId168"/>
    <p:sldId id="2693" r:id="rId169"/>
    <p:sldId id="2694" r:id="rId170"/>
    <p:sldId id="2691" r:id="rId171"/>
    <p:sldId id="2695" r:id="rId172"/>
    <p:sldId id="2653" r:id="rId173"/>
    <p:sldId id="2696" r:id="rId174"/>
    <p:sldId id="2697" r:id="rId175"/>
    <p:sldId id="2621" r:id="rId176"/>
    <p:sldId id="2682" r:id="rId177"/>
    <p:sldId id="2683" r:id="rId178"/>
    <p:sldId id="2684" r:id="rId179"/>
    <p:sldId id="2685" r:id="rId180"/>
    <p:sldId id="2686" r:id="rId181"/>
    <p:sldId id="2687" r:id="rId182"/>
    <p:sldId id="2688" r:id="rId183"/>
    <p:sldId id="2689" r:id="rId184"/>
    <p:sldId id="2690" r:id="rId185"/>
    <p:sldId id="2620" r:id="rId186"/>
    <p:sldId id="2681" r:id="rId187"/>
    <p:sldId id="2622" r:id="rId188"/>
    <p:sldId id="2623" r:id="rId189"/>
    <p:sldId id="2624" r:id="rId190"/>
    <p:sldId id="2625" r:id="rId191"/>
    <p:sldId id="2626" r:id="rId192"/>
    <p:sldId id="2627" r:id="rId193"/>
    <p:sldId id="2628" r:id="rId194"/>
    <p:sldId id="2629" r:id="rId195"/>
    <p:sldId id="2630" r:id="rId196"/>
    <p:sldId id="2631" r:id="rId197"/>
    <p:sldId id="2632" r:id="rId198"/>
    <p:sldId id="2633" r:id="rId199"/>
    <p:sldId id="2634" r:id="rId200"/>
    <p:sldId id="2635" r:id="rId201"/>
    <p:sldId id="2636" r:id="rId202"/>
    <p:sldId id="2637" r:id="rId203"/>
    <p:sldId id="2638" r:id="rId204"/>
    <p:sldId id="2639" r:id="rId205"/>
    <p:sldId id="2640" r:id="rId206"/>
    <p:sldId id="2641" r:id="rId207"/>
    <p:sldId id="2642" r:id="rId208"/>
    <p:sldId id="2643" r:id="rId209"/>
    <p:sldId id="2644" r:id="rId210"/>
    <p:sldId id="2645" r:id="rId211"/>
    <p:sldId id="2646" r:id="rId212"/>
    <p:sldId id="2647" r:id="rId213"/>
    <p:sldId id="2648" r:id="rId214"/>
    <p:sldId id="2649" r:id="rId215"/>
    <p:sldId id="2650" r:id="rId216"/>
    <p:sldId id="2651" r:id="rId217"/>
    <p:sldId id="2652" r:id="rId218"/>
    <p:sldId id="2698" r:id="rId219"/>
    <p:sldId id="2700" r:id="rId220"/>
    <p:sldId id="2701" r:id="rId221"/>
    <p:sldId id="2702" r:id="rId222"/>
    <p:sldId id="2703" r:id="rId223"/>
    <p:sldId id="2704" r:id="rId224"/>
    <p:sldId id="2707" r:id="rId225"/>
    <p:sldId id="2710" r:id="rId226"/>
    <p:sldId id="2706" r:id="rId227"/>
    <p:sldId id="2711" r:id="rId228"/>
    <p:sldId id="2708" r:id="rId229"/>
    <p:sldId id="2709" r:id="rId230"/>
  </p:sldIdLst>
  <p:sldSz cx="9144000" cy="5143500" type="screen16x9"/>
  <p:notesSz cx="9945688" cy="6858000"/>
  <p:defaultTextStyle>
    <a:defPPr>
      <a:defRPr lang="en-US"/>
    </a:defPPr>
    <a:lvl1pPr marL="0" algn="l" defTabSz="1031626" rtl="0" eaLnBrk="1" latinLnBrk="0" hangingPunct="1">
      <a:defRPr sz="2000" kern="1200">
        <a:solidFill>
          <a:schemeClr val="tx1"/>
        </a:solidFill>
        <a:latin typeface="+mn-lt"/>
        <a:ea typeface="+mn-ea"/>
        <a:cs typeface="+mn-cs"/>
      </a:defRPr>
    </a:lvl1pPr>
    <a:lvl2pPr marL="515813" algn="l" defTabSz="1031626" rtl="0" eaLnBrk="1" latinLnBrk="0" hangingPunct="1">
      <a:defRPr sz="2000" kern="1200">
        <a:solidFill>
          <a:schemeClr val="tx1"/>
        </a:solidFill>
        <a:latin typeface="+mn-lt"/>
        <a:ea typeface="+mn-ea"/>
        <a:cs typeface="+mn-cs"/>
      </a:defRPr>
    </a:lvl2pPr>
    <a:lvl3pPr marL="1031626" algn="l" defTabSz="1031626" rtl="0" eaLnBrk="1" latinLnBrk="0" hangingPunct="1">
      <a:defRPr sz="2000" kern="1200">
        <a:solidFill>
          <a:schemeClr val="tx1"/>
        </a:solidFill>
        <a:latin typeface="+mn-lt"/>
        <a:ea typeface="+mn-ea"/>
        <a:cs typeface="+mn-cs"/>
      </a:defRPr>
    </a:lvl3pPr>
    <a:lvl4pPr marL="1547439" algn="l" defTabSz="1031626" rtl="0" eaLnBrk="1" latinLnBrk="0" hangingPunct="1">
      <a:defRPr sz="2000" kern="1200">
        <a:solidFill>
          <a:schemeClr val="tx1"/>
        </a:solidFill>
        <a:latin typeface="+mn-lt"/>
        <a:ea typeface="+mn-ea"/>
        <a:cs typeface="+mn-cs"/>
      </a:defRPr>
    </a:lvl4pPr>
    <a:lvl5pPr marL="2063252" algn="l" defTabSz="1031626" rtl="0" eaLnBrk="1" latinLnBrk="0" hangingPunct="1">
      <a:defRPr sz="2000" kern="1200">
        <a:solidFill>
          <a:schemeClr val="tx1"/>
        </a:solidFill>
        <a:latin typeface="+mn-lt"/>
        <a:ea typeface="+mn-ea"/>
        <a:cs typeface="+mn-cs"/>
      </a:defRPr>
    </a:lvl5pPr>
    <a:lvl6pPr marL="2579065" algn="l" defTabSz="1031626" rtl="0" eaLnBrk="1" latinLnBrk="0" hangingPunct="1">
      <a:defRPr sz="2000" kern="1200">
        <a:solidFill>
          <a:schemeClr val="tx1"/>
        </a:solidFill>
        <a:latin typeface="+mn-lt"/>
        <a:ea typeface="+mn-ea"/>
        <a:cs typeface="+mn-cs"/>
      </a:defRPr>
    </a:lvl6pPr>
    <a:lvl7pPr marL="3094878" algn="l" defTabSz="1031626" rtl="0" eaLnBrk="1" latinLnBrk="0" hangingPunct="1">
      <a:defRPr sz="2000" kern="1200">
        <a:solidFill>
          <a:schemeClr val="tx1"/>
        </a:solidFill>
        <a:latin typeface="+mn-lt"/>
        <a:ea typeface="+mn-ea"/>
        <a:cs typeface="+mn-cs"/>
      </a:defRPr>
    </a:lvl7pPr>
    <a:lvl8pPr marL="3610691" algn="l" defTabSz="1031626" rtl="0" eaLnBrk="1" latinLnBrk="0" hangingPunct="1">
      <a:defRPr sz="2000" kern="1200">
        <a:solidFill>
          <a:schemeClr val="tx1"/>
        </a:solidFill>
        <a:latin typeface="+mn-lt"/>
        <a:ea typeface="+mn-ea"/>
        <a:cs typeface="+mn-cs"/>
      </a:defRPr>
    </a:lvl8pPr>
    <a:lvl9pPr marL="4126504" algn="l" defTabSz="1031626"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AAD96"/>
    <a:srgbClr val="7F7F7F"/>
    <a:srgbClr val="BFBFBF"/>
    <a:srgbClr val="A6A6A6"/>
    <a:srgbClr val="D9D9D9"/>
    <a:srgbClr val="E9E9E9"/>
    <a:srgbClr val="727272"/>
    <a:srgbClr val="91BEDC"/>
    <a:srgbClr val="6DB4E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32" autoAdjust="0"/>
    <p:restoredTop sz="95226" autoAdjust="0"/>
  </p:normalViewPr>
  <p:slideViewPr>
    <p:cSldViewPr snapToObjects="1">
      <p:cViewPr varScale="1">
        <p:scale>
          <a:sx n="119" d="100"/>
          <a:sy n="119" d="100"/>
        </p:scale>
        <p:origin x="72" y="754"/>
      </p:cViewPr>
      <p:guideLst>
        <p:guide orient="horz" pos="1620"/>
        <p:guide pos="2880"/>
      </p:guideLst>
    </p:cSldViewPr>
  </p:slideViewPr>
  <p:outlineViewPr>
    <p:cViewPr>
      <p:scale>
        <a:sx n="33" d="100"/>
        <a:sy n="33" d="100"/>
      </p:scale>
      <p:origin x="0" y="13650"/>
    </p:cViewPr>
  </p:outlineViewPr>
  <p:notesTextViewPr>
    <p:cViewPr>
      <p:scale>
        <a:sx n="100" d="100"/>
        <a:sy n="100" d="100"/>
      </p:scale>
      <p:origin x="0" y="0"/>
    </p:cViewPr>
  </p:notesTextViewPr>
  <p:sorterViewPr>
    <p:cViewPr>
      <p:scale>
        <a:sx n="66" d="100"/>
        <a:sy n="66" d="100"/>
      </p:scale>
      <p:origin x="0" y="0"/>
    </p:cViewPr>
  </p:sorterViewPr>
  <p:notesViewPr>
    <p:cSldViewPr snapToObjects="1">
      <p:cViewPr varScale="1">
        <p:scale>
          <a:sx n="75" d="100"/>
          <a:sy n="75" d="100"/>
        </p:scale>
        <p:origin x="1698" y="66"/>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slide" Target="slides/slide22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tableStyles" Target="tableStyle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slide" Target="slides/slide217.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229" Type="http://schemas.openxmlformats.org/officeDocument/2006/relationships/slide" Target="slides/slide228.xml"/><Relationship Id="rId14" Type="http://schemas.openxmlformats.org/officeDocument/2006/relationships/slide" Target="slides/slide13.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8" Type="http://schemas.openxmlformats.org/officeDocument/2006/relationships/slide" Target="slides/slide7.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219" Type="http://schemas.openxmlformats.org/officeDocument/2006/relationships/slide" Target="slides/slide218.xml"/><Relationship Id="rId230" Type="http://schemas.openxmlformats.org/officeDocument/2006/relationships/slide" Target="slides/slide229.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220" Type="http://schemas.openxmlformats.org/officeDocument/2006/relationships/slide" Target="slides/slide219.xml"/><Relationship Id="rId225" Type="http://schemas.openxmlformats.org/officeDocument/2006/relationships/slide" Target="slides/slide224.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36" Type="http://schemas.openxmlformats.org/officeDocument/2006/relationships/theme" Target="theme/theme1.xml"/><Relationship Id="rId26" Type="http://schemas.openxmlformats.org/officeDocument/2006/relationships/slide" Target="slides/slide25.xml"/><Relationship Id="rId231" Type="http://schemas.openxmlformats.org/officeDocument/2006/relationships/notesMaster" Target="notesMasters/notesMaster1.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handoutMaster" Target="handoutMasters/handoutMaster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commentAuthors" Target="commentAuthors.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viewProps" Target="viewProps.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xml"/><Relationship Id="rId1" Type="http://schemas.microsoft.com/office/2011/relationships/chartStyle" Target="style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2.xml"/><Relationship Id="rId1" Type="http://schemas.microsoft.com/office/2011/relationships/chartStyle" Target="style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3.xml"/><Relationship Id="rId1" Type="http://schemas.microsoft.com/office/2011/relationships/chartStyle" Target="style3.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1"/>
            </a:solidFill>
          </c:spPr>
          <c:dPt>
            <c:idx val="0"/>
            <c:bubble3D val="0"/>
            <c:spPr>
              <a:solidFill>
                <a:schemeClr val="accent3"/>
              </a:solidFill>
            </c:spPr>
            <c:extLst>
              <c:ext xmlns:c16="http://schemas.microsoft.com/office/drawing/2014/chart" uri="{C3380CC4-5D6E-409C-BE32-E72D297353CC}">
                <c16:uniqueId val="{00000001-CDB1-44AA-AC4C-7E910DC7AC0C}"/>
              </c:ext>
            </c:extLst>
          </c:dPt>
          <c:dPt>
            <c:idx val="1"/>
            <c:bubble3D val="0"/>
            <c:spPr>
              <a:solidFill>
                <a:schemeClr val="accent4"/>
              </a:solidFill>
            </c:spPr>
            <c:extLst>
              <c:ext xmlns:c16="http://schemas.microsoft.com/office/drawing/2014/chart" uri="{C3380CC4-5D6E-409C-BE32-E72D297353CC}">
                <c16:uniqueId val="{00000003-CDB1-44AA-AC4C-7E910DC7AC0C}"/>
              </c:ext>
            </c:extLst>
          </c:dPt>
          <c:dPt>
            <c:idx val="3"/>
            <c:bubble3D val="0"/>
            <c:spPr>
              <a:solidFill>
                <a:schemeClr val="accent2"/>
              </a:solidFill>
            </c:spPr>
            <c:extLst>
              <c:ext xmlns:c16="http://schemas.microsoft.com/office/drawing/2014/chart" uri="{C3380CC4-5D6E-409C-BE32-E72D297353CC}">
                <c16:uniqueId val="{00000005-CDB1-44AA-AC4C-7E910DC7AC0C}"/>
              </c:ext>
            </c:extLst>
          </c:dPt>
          <c:dLbls>
            <c:dLbl>
              <c:idx val="0"/>
              <c:layout>
                <c:manualLayout>
                  <c:x val="-0.22397755905511813"/>
                  <c:y val="0.1130322118826056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DB1-44AA-AC4C-7E910DC7AC0C}"/>
                </c:ext>
              </c:extLst>
            </c:dLbl>
            <c:dLbl>
              <c:idx val="1"/>
              <c:layout>
                <c:manualLayout>
                  <c:x val="3.7971259842520283E-2"/>
                  <c:y val="-0.2696292054402290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DB1-44AA-AC4C-7E910DC7AC0C}"/>
                </c:ext>
              </c:extLst>
            </c:dLbl>
            <c:dLbl>
              <c:idx val="2"/>
              <c:layout>
                <c:manualLayout>
                  <c:x val="0.15983989501312676"/>
                  <c:y val="6.7387258410880934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CDB1-44AA-AC4C-7E910DC7AC0C}"/>
                </c:ext>
              </c:extLst>
            </c:dLbl>
            <c:dLbl>
              <c:idx val="3"/>
              <c:layout>
                <c:manualLayout>
                  <c:x val="9.5941469816273245E-2"/>
                  <c:y val="0.2032347888332144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CDB1-44AA-AC4C-7E910DC7AC0C}"/>
                </c:ext>
              </c:extLst>
            </c:dLbl>
            <c:spPr>
              <a:noFill/>
              <a:ln>
                <a:noFill/>
              </a:ln>
              <a:effectLst/>
            </c:spPr>
            <c:showLegendKey val="0"/>
            <c:showVal val="1"/>
            <c:showCatName val="0"/>
            <c:showSerName val="0"/>
            <c:showPercent val="0"/>
            <c:showBubbleSize val="0"/>
            <c:showLeaderLines val="1"/>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0.4</c:v>
                </c:pt>
                <c:pt idx="1">
                  <c:v>0.25</c:v>
                </c:pt>
                <c:pt idx="2">
                  <c:v>0.2</c:v>
                </c:pt>
                <c:pt idx="3">
                  <c:v>0.15000000000000024</c:v>
                </c:pt>
              </c:numCache>
            </c:numRef>
          </c:val>
          <c:extLst>
            <c:ext xmlns:c16="http://schemas.microsoft.com/office/drawing/2014/chart" uri="{C3380CC4-5D6E-409C-BE32-E72D297353CC}">
              <c16:uniqueId val="{00000007-CDB1-44AA-AC4C-7E910DC7AC0C}"/>
            </c:ext>
          </c:extLst>
        </c:ser>
        <c:dLbls>
          <c:showLegendKey val="0"/>
          <c:showVal val="0"/>
          <c:showCatName val="0"/>
          <c:showSerName val="0"/>
          <c:showPercent val="0"/>
          <c:showBubbleSize val="0"/>
          <c:showLeaderLines val="1"/>
        </c:dLbls>
        <c:firstSliceAng val="0"/>
      </c:pieChart>
    </c:plotArea>
    <c:plotVisOnly val="1"/>
    <c:dispBlanksAs val="zero"/>
    <c:showDLblsOverMax val="0"/>
  </c:chart>
  <c:txPr>
    <a:bodyPr/>
    <a:lstStyle/>
    <a:p>
      <a:pPr>
        <a:defRPr sz="1600" b="1">
          <a:solidFill>
            <a:schemeClr val="bg1"/>
          </a:solidFill>
        </a:defRPr>
      </a:pPr>
      <a:endParaRPr lang="LID4096"/>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4"/>
              </a:solidFill>
            </c:spPr>
            <c:extLst>
              <c:ext xmlns:c16="http://schemas.microsoft.com/office/drawing/2014/chart" uri="{C3380CC4-5D6E-409C-BE32-E72D297353CC}">
                <c16:uniqueId val="{00000001-4204-4E1F-A462-CA52BDD6A690}"/>
              </c:ext>
            </c:extLst>
          </c:dPt>
          <c:dPt>
            <c:idx val="1"/>
            <c:bubble3D val="0"/>
            <c:spPr>
              <a:solidFill>
                <a:schemeClr val="bg2">
                  <a:lumMod val="85000"/>
                </a:schemeClr>
              </a:solidFill>
            </c:spPr>
            <c:extLst>
              <c:ext xmlns:c16="http://schemas.microsoft.com/office/drawing/2014/chart" uri="{C3380CC4-5D6E-409C-BE32-E72D297353CC}">
                <c16:uniqueId val="{00000003-4204-4E1F-A462-CA52BDD6A690}"/>
              </c:ext>
            </c:extLst>
          </c:dPt>
          <c:cat>
            <c:strRef>
              <c:f>Sheet1!$A$2:$A$3</c:f>
              <c:strCache>
                <c:ptCount val="2"/>
                <c:pt idx="0">
                  <c:v>Revenue</c:v>
                </c:pt>
                <c:pt idx="1">
                  <c:v>Invisible</c:v>
                </c:pt>
              </c:strCache>
            </c:strRef>
          </c:cat>
          <c:val>
            <c:numRef>
              <c:f>Sheet1!$B$2:$B$3</c:f>
              <c:numCache>
                <c:formatCode>General</c:formatCode>
                <c:ptCount val="2"/>
                <c:pt idx="0">
                  <c:v>80</c:v>
                </c:pt>
                <c:pt idx="1">
                  <c:v>20</c:v>
                </c:pt>
              </c:numCache>
            </c:numRef>
          </c:val>
          <c:extLst>
            <c:ext xmlns:c16="http://schemas.microsoft.com/office/drawing/2014/chart" uri="{C3380CC4-5D6E-409C-BE32-E72D297353CC}">
              <c16:uniqueId val="{00000004-4204-4E1F-A462-CA52BDD6A690}"/>
            </c:ext>
          </c:extLst>
        </c:ser>
        <c:dLbls>
          <c:showLegendKey val="0"/>
          <c:showVal val="0"/>
          <c:showCatName val="0"/>
          <c:showSerName val="0"/>
          <c:showPercent val="0"/>
          <c:showBubbleSize val="0"/>
          <c:showLeaderLines val="1"/>
        </c:dLbls>
        <c:firstSliceAng val="0"/>
        <c:holeSize val="64"/>
      </c:doughnutChart>
    </c:plotArea>
    <c:plotVisOnly val="1"/>
    <c:dispBlanksAs val="zero"/>
    <c:showDLblsOverMax val="0"/>
  </c:chart>
  <c:spPr>
    <a:effectLst>
      <a:innerShdw blurRad="114300">
        <a:prstClr val="black"/>
      </a:innerShdw>
    </a:effectLst>
  </c:spPr>
  <c:txPr>
    <a:bodyPr/>
    <a:lstStyle/>
    <a:p>
      <a:pPr>
        <a:defRPr sz="1800"/>
      </a:pPr>
      <a:endParaRPr lang="LID4096"/>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40"/>
      <c:rAngAx val="0"/>
      <c:perspective val="200"/>
    </c:view3D>
    <c:floor>
      <c:thickness val="0"/>
      <c:spPr>
        <a:pattFill prst="ltDnDiag">
          <a:fgClr>
            <a:schemeClr val="dk1">
              <a:lumMod val="15000"/>
              <a:lumOff val="85000"/>
            </a:schemeClr>
          </a:fgClr>
          <a:bgClr>
            <a:schemeClr val="lt1"/>
          </a:bgClr>
        </a:pattFill>
        <a:ln>
          <a:noFill/>
        </a:ln>
        <a:effectLst/>
        <a:sp3d/>
      </c:spPr>
    </c:floor>
    <c:sideWall>
      <c:thickness val="0"/>
      <c:spPr>
        <a:pattFill prst="ltDnDiag">
          <a:fgClr>
            <a:schemeClr val="dk1">
              <a:lumMod val="15000"/>
              <a:lumOff val="85000"/>
            </a:schemeClr>
          </a:fgClr>
          <a:bgClr>
            <a:schemeClr val="lt1"/>
          </a:bgClr>
        </a:pattFill>
        <a:ln>
          <a:noFill/>
        </a:ln>
        <a:effectLst/>
        <a:sp3d/>
      </c:spPr>
    </c:sideWall>
    <c:backWall>
      <c:thickness val="0"/>
      <c:spPr>
        <a:pattFill prst="ltDnDiag">
          <a:fgClr>
            <a:schemeClr val="dk1">
              <a:lumMod val="15000"/>
              <a:lumOff val="85000"/>
            </a:schemeClr>
          </a:fgClr>
          <a:bgClr>
            <a:schemeClr val="lt1"/>
          </a:bgClr>
        </a:pattFill>
        <a:ln>
          <a:noFill/>
        </a:ln>
        <a:effectLst/>
        <a:sp3d/>
      </c:spPr>
    </c:backWall>
    <c:plotArea>
      <c:layout/>
      <c:bar3DChart>
        <c:barDir val="bar"/>
        <c:grouping val="stacked"/>
        <c:varyColors val="0"/>
        <c:ser>
          <c:idx val="0"/>
          <c:order val="0"/>
          <c:tx>
            <c:strRef>
              <c:f>Sheet1!$B$1</c:f>
              <c:strCache>
                <c:ptCount val="1"/>
                <c:pt idx="0">
                  <c:v>Series 1</c:v>
                </c:pt>
              </c:strCache>
            </c:strRef>
          </c:tx>
          <c:spPr>
            <a:solidFill>
              <a:schemeClr val="accent1"/>
            </a:solidFill>
            <a:ln>
              <a:noFill/>
            </a:ln>
            <a:effectLst/>
            <a:sp3d/>
          </c:spPr>
          <c:invertIfNegative val="0"/>
          <c:dLbls>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1000" b="0" i="0" u="none" strike="noStrike" kern="1200" baseline="0">
                    <a:solidFill>
                      <a:schemeClr val="dk1">
                        <a:lumMod val="65000"/>
                        <a:lumOff val="35000"/>
                      </a:schemeClr>
                    </a:solidFill>
                    <a:latin typeface="+mn-lt"/>
                    <a:ea typeface="+mn-ea"/>
                    <a:cs typeface="+mn-cs"/>
                  </a:defRPr>
                </a:pPr>
                <a:endParaRPr lang="LID4096"/>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dk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150</c:v>
                </c:pt>
                <c:pt idx="1">
                  <c:v>250</c:v>
                </c:pt>
                <c:pt idx="2">
                  <c:v>200</c:v>
                </c:pt>
                <c:pt idx="3">
                  <c:v>100</c:v>
                </c:pt>
              </c:numCache>
            </c:numRef>
          </c:val>
          <c:extLst>
            <c:ext xmlns:c16="http://schemas.microsoft.com/office/drawing/2014/chart" uri="{C3380CC4-5D6E-409C-BE32-E72D297353CC}">
              <c16:uniqueId val="{00000000-6958-4A4D-A3CF-765079D64D97}"/>
            </c:ext>
          </c:extLst>
        </c:ser>
        <c:ser>
          <c:idx val="1"/>
          <c:order val="1"/>
          <c:tx>
            <c:strRef>
              <c:f>Sheet1!$C$1</c:f>
              <c:strCache>
                <c:ptCount val="1"/>
                <c:pt idx="0">
                  <c:v>Series 2</c:v>
                </c:pt>
              </c:strCache>
            </c:strRef>
          </c:tx>
          <c:spPr>
            <a:solidFill>
              <a:schemeClr val="accent2"/>
            </a:solidFill>
            <a:ln>
              <a:noFill/>
            </a:ln>
            <a:effectLst/>
            <a:sp3d/>
          </c:spPr>
          <c:invertIfNegative val="0"/>
          <c:dLbls>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1000" b="0" i="0" u="none" strike="noStrike" kern="1200" baseline="0">
                    <a:solidFill>
                      <a:schemeClr val="dk1">
                        <a:lumMod val="65000"/>
                        <a:lumOff val="35000"/>
                      </a:schemeClr>
                    </a:solidFill>
                    <a:latin typeface="+mn-lt"/>
                    <a:ea typeface="+mn-ea"/>
                    <a:cs typeface="+mn-cs"/>
                  </a:defRPr>
                </a:pPr>
                <a:endParaRPr lang="LID4096"/>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dk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100</c:v>
                </c:pt>
                <c:pt idx="1">
                  <c:v>50</c:v>
                </c:pt>
                <c:pt idx="2">
                  <c:v>200</c:v>
                </c:pt>
                <c:pt idx="3">
                  <c:v>100</c:v>
                </c:pt>
              </c:numCache>
            </c:numRef>
          </c:val>
          <c:extLst>
            <c:ext xmlns:c16="http://schemas.microsoft.com/office/drawing/2014/chart" uri="{C3380CC4-5D6E-409C-BE32-E72D297353CC}">
              <c16:uniqueId val="{00000001-6958-4A4D-A3CF-765079D64D97}"/>
            </c:ext>
          </c:extLst>
        </c:ser>
        <c:ser>
          <c:idx val="2"/>
          <c:order val="2"/>
          <c:tx>
            <c:strRef>
              <c:f>Sheet1!$D$1</c:f>
              <c:strCache>
                <c:ptCount val="1"/>
                <c:pt idx="0">
                  <c:v>Series 3</c:v>
                </c:pt>
              </c:strCache>
            </c:strRef>
          </c:tx>
          <c:spPr>
            <a:solidFill>
              <a:schemeClr val="accent3"/>
            </a:solidFill>
            <a:ln>
              <a:noFill/>
            </a:ln>
            <a:effectLst/>
            <a:sp3d/>
          </c:spPr>
          <c:invertIfNegative val="0"/>
          <c:dLbls>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1000" b="0" i="0" u="none" strike="noStrike" kern="1200" baseline="0">
                    <a:solidFill>
                      <a:schemeClr val="dk1">
                        <a:lumMod val="65000"/>
                        <a:lumOff val="35000"/>
                      </a:schemeClr>
                    </a:solidFill>
                    <a:latin typeface="+mn-lt"/>
                    <a:ea typeface="+mn-ea"/>
                    <a:cs typeface="+mn-cs"/>
                  </a:defRPr>
                </a:pPr>
                <a:endParaRPr lang="LID4096"/>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dk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250</c:v>
                </c:pt>
                <c:pt idx="1">
                  <c:v>200</c:v>
                </c:pt>
                <c:pt idx="2">
                  <c:v>100</c:v>
                </c:pt>
                <c:pt idx="3">
                  <c:v>300</c:v>
                </c:pt>
              </c:numCache>
            </c:numRef>
          </c:val>
          <c:extLst>
            <c:ext xmlns:c16="http://schemas.microsoft.com/office/drawing/2014/chart" uri="{C3380CC4-5D6E-409C-BE32-E72D297353CC}">
              <c16:uniqueId val="{00000002-6958-4A4D-A3CF-765079D64D97}"/>
            </c:ext>
          </c:extLst>
        </c:ser>
        <c:dLbls>
          <c:showLegendKey val="0"/>
          <c:showVal val="1"/>
          <c:showCatName val="0"/>
          <c:showSerName val="0"/>
          <c:showPercent val="0"/>
          <c:showBubbleSize val="0"/>
        </c:dLbls>
        <c:gapWidth val="150"/>
        <c:shape val="cylinder"/>
        <c:axId val="823825056"/>
        <c:axId val="823832128"/>
        <c:axId val="0"/>
      </c:bar3DChart>
      <c:catAx>
        <c:axId val="823825056"/>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000" b="0" i="0" u="none" strike="noStrike" kern="1200" cap="none" spc="0" normalizeH="0" baseline="0">
                <a:solidFill>
                  <a:schemeClr val="dk1">
                    <a:lumMod val="65000"/>
                    <a:lumOff val="35000"/>
                  </a:schemeClr>
                </a:solidFill>
                <a:latin typeface="+mn-lt"/>
                <a:ea typeface="+mn-ea"/>
                <a:cs typeface="+mn-cs"/>
              </a:defRPr>
            </a:pPr>
            <a:endParaRPr lang="LID4096"/>
          </a:p>
        </c:txPr>
        <c:crossAx val="823832128"/>
        <c:crosses val="autoZero"/>
        <c:auto val="1"/>
        <c:lblAlgn val="ctr"/>
        <c:lblOffset val="100"/>
        <c:noMultiLvlLbl val="0"/>
      </c:catAx>
      <c:valAx>
        <c:axId val="823832128"/>
        <c:scaling>
          <c:orientation val="minMax"/>
          <c:max val="500"/>
          <c:min val="0"/>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dk1">
                    <a:lumMod val="65000"/>
                    <a:lumOff val="35000"/>
                  </a:schemeClr>
                </a:solidFill>
                <a:latin typeface="+mn-lt"/>
                <a:ea typeface="+mn-ea"/>
                <a:cs typeface="+mn-cs"/>
              </a:defRPr>
            </a:pPr>
            <a:endParaRPr lang="LID4096"/>
          </a:p>
        </c:txPr>
        <c:crossAx val="823825056"/>
        <c:crosses val="autoZero"/>
        <c:crossBetween val="between"/>
        <c:majorUnit val="50"/>
      </c:valAx>
      <c:spPr>
        <a:solidFill>
          <a:schemeClr val="lt1"/>
        </a:solid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dk1">
                  <a:lumMod val="65000"/>
                  <a:lumOff val="35000"/>
                </a:schemeClr>
              </a:solidFill>
              <a:latin typeface="+mn-lt"/>
              <a:ea typeface="+mn-ea"/>
              <a:cs typeface="+mn-cs"/>
            </a:defRPr>
          </a:pPr>
          <a:endParaRPr lang="LID4096"/>
        </a:p>
      </c:txPr>
    </c:legend>
    <c:plotVisOnly val="1"/>
    <c:dispBlanksAs val="gap"/>
    <c:showDLblsOverMax val="0"/>
  </c:chart>
  <c:spPr>
    <a:solidFill>
      <a:schemeClr val="lt1"/>
    </a:solidFill>
    <a:ln w="9525" cap="flat" cmpd="sng" algn="ctr">
      <a:noFill/>
      <a:round/>
    </a:ln>
    <a:effectLst/>
  </c:spPr>
  <c:txPr>
    <a:bodyPr/>
    <a:lstStyle/>
    <a:p>
      <a:pPr>
        <a:defRPr sz="1000"/>
      </a:pPr>
      <a:endParaRPr lang="LID4096"/>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2"/>
                    </a:solidFill>
                    <a:latin typeface="+mn-lt"/>
                    <a:ea typeface="+mn-ea"/>
                    <a:cs typeface="+mn-cs"/>
                  </a:defRPr>
                </a:pPr>
                <a:endParaRPr lang="LID4096"/>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Sheet1!$A$2:$A$7</c:f>
              <c:strCache>
                <c:ptCount val="6"/>
                <c:pt idx="0">
                  <c:v>Category 1</c:v>
                </c:pt>
                <c:pt idx="1">
                  <c:v>Category 2</c:v>
                </c:pt>
                <c:pt idx="2">
                  <c:v>Category 3</c:v>
                </c:pt>
                <c:pt idx="3">
                  <c:v>Category 4</c:v>
                </c:pt>
                <c:pt idx="4">
                  <c:v>Category 5</c:v>
                </c:pt>
                <c:pt idx="5">
                  <c:v>Category 6</c:v>
                </c:pt>
              </c:strCache>
            </c:strRef>
          </c:cat>
          <c:val>
            <c:numRef>
              <c:f>Sheet1!$B$2:$B$7</c:f>
              <c:numCache>
                <c:formatCode>General</c:formatCode>
                <c:ptCount val="6"/>
                <c:pt idx="0">
                  <c:v>-150</c:v>
                </c:pt>
                <c:pt idx="1">
                  <c:v>-350</c:v>
                </c:pt>
                <c:pt idx="2">
                  <c:v>-200</c:v>
                </c:pt>
                <c:pt idx="3">
                  <c:v>-350</c:v>
                </c:pt>
                <c:pt idx="4">
                  <c:v>-50</c:v>
                </c:pt>
                <c:pt idx="5">
                  <c:v>-450</c:v>
                </c:pt>
              </c:numCache>
            </c:numRef>
          </c:val>
          <c:extLst>
            <c:ext xmlns:c16="http://schemas.microsoft.com/office/drawing/2014/chart" uri="{C3380CC4-5D6E-409C-BE32-E72D297353CC}">
              <c16:uniqueId val="{00000000-BA6E-4BFC-911E-0E16F2F22035}"/>
            </c:ext>
          </c:extLst>
        </c:ser>
        <c:ser>
          <c:idx val="1"/>
          <c:order val="1"/>
          <c:tx>
            <c:strRef>
              <c:f>Sheet1!$C$1</c:f>
              <c:strCache>
                <c:ptCount val="1"/>
                <c:pt idx="0">
                  <c:v>Series 2</c:v>
                </c:pt>
              </c:strCache>
            </c:strRef>
          </c:tx>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2"/>
                    </a:solidFill>
                    <a:latin typeface="+mn-lt"/>
                    <a:ea typeface="+mn-ea"/>
                    <a:cs typeface="+mn-cs"/>
                  </a:defRPr>
                </a:pPr>
                <a:endParaRPr lang="LID4096"/>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Sheet1!$A$2:$A$7</c:f>
              <c:strCache>
                <c:ptCount val="6"/>
                <c:pt idx="0">
                  <c:v>Category 1</c:v>
                </c:pt>
                <c:pt idx="1">
                  <c:v>Category 2</c:v>
                </c:pt>
                <c:pt idx="2">
                  <c:v>Category 3</c:v>
                </c:pt>
                <c:pt idx="3">
                  <c:v>Category 4</c:v>
                </c:pt>
                <c:pt idx="4">
                  <c:v>Category 5</c:v>
                </c:pt>
                <c:pt idx="5">
                  <c:v>Category 6</c:v>
                </c:pt>
              </c:strCache>
            </c:strRef>
          </c:cat>
          <c:val>
            <c:numRef>
              <c:f>Sheet1!$C$2:$C$7</c:f>
              <c:numCache>
                <c:formatCode>General</c:formatCode>
                <c:ptCount val="6"/>
                <c:pt idx="0">
                  <c:v>180</c:v>
                </c:pt>
                <c:pt idx="1">
                  <c:v>400</c:v>
                </c:pt>
                <c:pt idx="2">
                  <c:v>450</c:v>
                </c:pt>
                <c:pt idx="3">
                  <c:v>450</c:v>
                </c:pt>
                <c:pt idx="4">
                  <c:v>150</c:v>
                </c:pt>
                <c:pt idx="5">
                  <c:v>165</c:v>
                </c:pt>
              </c:numCache>
            </c:numRef>
          </c:val>
          <c:extLst>
            <c:ext xmlns:c16="http://schemas.microsoft.com/office/drawing/2014/chart" uri="{C3380CC4-5D6E-409C-BE32-E72D297353CC}">
              <c16:uniqueId val="{00000001-BA6E-4BFC-911E-0E16F2F22035}"/>
            </c:ext>
          </c:extLst>
        </c:ser>
        <c:dLbls>
          <c:dLblPos val="outEnd"/>
          <c:showLegendKey val="0"/>
          <c:showVal val="1"/>
          <c:showCatName val="0"/>
          <c:showSerName val="0"/>
          <c:showPercent val="0"/>
          <c:showBubbleSize val="0"/>
        </c:dLbls>
        <c:gapWidth val="100"/>
        <c:overlap val="-24"/>
        <c:axId val="823826144"/>
        <c:axId val="823828864"/>
      </c:barChart>
      <c:catAx>
        <c:axId val="823826144"/>
        <c:scaling>
          <c:orientation val="minMax"/>
        </c:scaling>
        <c:delete val="0"/>
        <c:axPos val="b"/>
        <c:numFmt formatCode="General" sourceLinked="1"/>
        <c:majorTickMark val="none"/>
        <c:minorTickMark val="none"/>
        <c:tickLblPos val="low"/>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lumMod val="65000"/>
                  </a:schemeClr>
                </a:solidFill>
                <a:latin typeface="+mn-lt"/>
                <a:ea typeface="+mn-ea"/>
                <a:cs typeface="+mn-cs"/>
              </a:defRPr>
            </a:pPr>
            <a:endParaRPr lang="LID4096"/>
          </a:p>
        </c:txPr>
        <c:crossAx val="823828864"/>
        <c:crosses val="autoZero"/>
        <c:auto val="1"/>
        <c:lblAlgn val="ctr"/>
        <c:lblOffset val="100"/>
        <c:noMultiLvlLbl val="0"/>
      </c:catAx>
      <c:valAx>
        <c:axId val="823828864"/>
        <c:scaling>
          <c:orientation val="minMax"/>
          <c:max val="500"/>
          <c:min val="-500"/>
        </c:scaling>
        <c:delete val="0"/>
        <c:axPos val="l"/>
        <c:majorGridlines>
          <c:spPr>
            <a:ln w="9525" cap="flat" cmpd="sng" algn="ctr">
              <a:solidFill>
                <a:schemeClr val="tx2">
                  <a:lumMod val="15000"/>
                  <a:lumOff val="85000"/>
                </a:schemeClr>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lumMod val="50000"/>
                  </a:schemeClr>
                </a:solidFill>
                <a:latin typeface="+mn-lt"/>
                <a:ea typeface="+mn-ea"/>
                <a:cs typeface="+mn-cs"/>
              </a:defRPr>
            </a:pPr>
            <a:endParaRPr lang="LID4096"/>
          </a:p>
        </c:txPr>
        <c:crossAx val="823826144"/>
        <c:crosses val="autoZero"/>
        <c:crossBetween val="between"/>
        <c:majorUnit val="100"/>
      </c:valAx>
      <c:spPr>
        <a:noFill/>
        <a:ln>
          <a:noFill/>
        </a:ln>
        <a:effectLst/>
      </c:spPr>
    </c:plotArea>
    <c:plotVisOnly val="1"/>
    <c:dispBlanksAs val="gap"/>
    <c:showDLblsOverMax val="0"/>
  </c:chart>
  <c:spPr>
    <a:noFill/>
    <a:ln>
      <a:noFill/>
    </a:ln>
    <a:effectLst/>
  </c:spPr>
  <c:txPr>
    <a:bodyPr/>
    <a:lstStyle/>
    <a:p>
      <a:pPr>
        <a:defRPr sz="1000"/>
      </a:pPr>
      <a:endParaRPr lang="LID4096"/>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pie"/>
        <c:varyColors val="1"/>
        <c:ser>
          <c:idx val="0"/>
          <c:order val="0"/>
          <c:tx>
            <c:strRef>
              <c:f>Sheet1!$B$1</c:f>
              <c:strCache>
                <c:ptCount val="1"/>
                <c:pt idx="0">
                  <c:v>Sales</c:v>
                </c:pt>
              </c:strCache>
            </c:strRef>
          </c:tx>
          <c:dPt>
            <c:idx val="0"/>
            <c:bubble3D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c:spPr>
            <c:extLst>
              <c:ext xmlns:c16="http://schemas.microsoft.com/office/drawing/2014/chart" uri="{C3380CC4-5D6E-409C-BE32-E72D297353CC}">
                <c16:uniqueId val="{00000001-AC77-4C51-AC8D-9D0FD8C17638}"/>
              </c:ext>
            </c:extLst>
          </c:dPt>
          <c:dPt>
            <c:idx val="1"/>
            <c:bubble3D val="0"/>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c:spPr>
            <c:extLst>
              <c:ext xmlns:c16="http://schemas.microsoft.com/office/drawing/2014/chart" uri="{C3380CC4-5D6E-409C-BE32-E72D297353CC}">
                <c16:uniqueId val="{00000003-AC77-4C51-AC8D-9D0FD8C17638}"/>
              </c:ext>
            </c:extLst>
          </c:dPt>
          <c:dPt>
            <c:idx val="2"/>
            <c:bubble3D val="0"/>
            <c:spPr>
              <a:gradFill rotWithShape="1">
                <a:gsLst>
                  <a:gs pos="0">
                    <a:schemeClr val="accent3">
                      <a:shade val="51000"/>
                      <a:satMod val="130000"/>
                    </a:schemeClr>
                  </a:gs>
                  <a:gs pos="80000">
                    <a:schemeClr val="accent3">
                      <a:shade val="93000"/>
                      <a:satMod val="130000"/>
                    </a:schemeClr>
                  </a:gs>
                  <a:gs pos="100000">
                    <a:schemeClr val="accent3">
                      <a:shade val="94000"/>
                      <a:satMod val="135000"/>
                    </a:schemeClr>
                  </a:gs>
                </a:gsLst>
                <a:lin ang="16200000" scaled="0"/>
              </a:gradFill>
              <a:ln>
                <a:noFill/>
              </a:ln>
              <a:effectLst>
                <a:outerShdw blurRad="40000" dist="23000" dir="5400000" rotWithShape="0">
                  <a:srgbClr val="000000">
                    <a:alpha val="35000"/>
                  </a:srgbClr>
                </a:outerShdw>
              </a:effectLst>
            </c:spPr>
            <c:extLst>
              <c:ext xmlns:c16="http://schemas.microsoft.com/office/drawing/2014/chart" uri="{C3380CC4-5D6E-409C-BE32-E72D297353CC}">
                <c16:uniqueId val="{00000005-AC77-4C51-AC8D-9D0FD8C17638}"/>
              </c:ext>
            </c:extLst>
          </c:dPt>
          <c:dPt>
            <c:idx val="3"/>
            <c:bubble3D val="0"/>
            <c:spPr>
              <a:gradFill rotWithShape="1">
                <a:gsLst>
                  <a:gs pos="0">
                    <a:schemeClr val="accent4">
                      <a:shade val="51000"/>
                      <a:satMod val="130000"/>
                    </a:schemeClr>
                  </a:gs>
                  <a:gs pos="80000">
                    <a:schemeClr val="accent4">
                      <a:shade val="93000"/>
                      <a:satMod val="130000"/>
                    </a:schemeClr>
                  </a:gs>
                  <a:gs pos="100000">
                    <a:schemeClr val="accent4">
                      <a:shade val="94000"/>
                      <a:satMod val="135000"/>
                    </a:schemeClr>
                  </a:gs>
                </a:gsLst>
                <a:lin ang="16200000" scaled="0"/>
              </a:gradFill>
              <a:ln>
                <a:noFill/>
              </a:ln>
              <a:effectLst>
                <a:outerShdw blurRad="40000" dist="23000" dir="5400000" rotWithShape="0">
                  <a:srgbClr val="000000">
                    <a:alpha val="35000"/>
                  </a:srgbClr>
                </a:outerShdw>
              </a:effectLst>
            </c:spPr>
            <c:extLst>
              <c:ext xmlns:c16="http://schemas.microsoft.com/office/drawing/2014/chart" uri="{C3380CC4-5D6E-409C-BE32-E72D297353CC}">
                <c16:uniqueId val="{00000007-AC77-4C51-AC8D-9D0FD8C17638}"/>
              </c:ext>
            </c:extLst>
          </c:dPt>
          <c:dPt>
            <c:idx val="4"/>
            <c:bubble3D val="0"/>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outerShdw blurRad="40000" dist="23000" dir="5400000" rotWithShape="0">
                  <a:srgbClr val="000000">
                    <a:alpha val="35000"/>
                  </a:srgbClr>
                </a:outerShdw>
              </a:effectLst>
            </c:spPr>
            <c:extLst>
              <c:ext xmlns:c16="http://schemas.microsoft.com/office/drawing/2014/chart" uri="{C3380CC4-5D6E-409C-BE32-E72D297353CC}">
                <c16:uniqueId val="{00000009-AC77-4C51-AC8D-9D0FD8C17638}"/>
              </c:ext>
            </c:extLst>
          </c:dPt>
          <c:dPt>
            <c:idx val="5"/>
            <c:bubble3D val="0"/>
            <c:spPr>
              <a:gradFill rotWithShape="1">
                <a:gsLst>
                  <a:gs pos="0">
                    <a:schemeClr val="accent6">
                      <a:shade val="51000"/>
                      <a:satMod val="130000"/>
                    </a:schemeClr>
                  </a:gs>
                  <a:gs pos="80000">
                    <a:schemeClr val="accent6">
                      <a:shade val="93000"/>
                      <a:satMod val="130000"/>
                    </a:schemeClr>
                  </a:gs>
                  <a:gs pos="100000">
                    <a:schemeClr val="accent6">
                      <a:shade val="94000"/>
                      <a:satMod val="135000"/>
                    </a:schemeClr>
                  </a:gs>
                </a:gsLst>
                <a:lin ang="16200000" scaled="0"/>
              </a:gradFill>
              <a:ln>
                <a:noFill/>
              </a:ln>
              <a:effectLst>
                <a:outerShdw blurRad="40000" dist="23000" dir="5400000" rotWithShape="0">
                  <a:srgbClr val="000000">
                    <a:alpha val="35000"/>
                  </a:srgbClr>
                </a:outerShdw>
              </a:effectLst>
            </c:spPr>
            <c:extLst>
              <c:ext xmlns:c16="http://schemas.microsoft.com/office/drawing/2014/chart" uri="{C3380CC4-5D6E-409C-BE32-E72D297353CC}">
                <c16:uniqueId val="{0000000B-AC77-4C51-AC8D-9D0FD8C17638}"/>
              </c:ext>
            </c:extLst>
          </c:dPt>
          <c:dLbls>
            <c:numFmt formatCode="0%" sourceLinked="0"/>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1000" b="0" i="0" u="none" strike="noStrike" kern="1200" baseline="0">
                    <a:solidFill>
                      <a:schemeClr val="dk2">
                        <a:lumMod val="75000"/>
                      </a:schemeClr>
                    </a:solidFill>
                    <a:latin typeface="+mn-lt"/>
                    <a:ea typeface="+mn-ea"/>
                    <a:cs typeface="+mn-cs"/>
                  </a:defRPr>
                </a:pPr>
                <a:endParaRPr lang="LID4096"/>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ext>
            </c:extLst>
          </c:dLbls>
          <c:cat>
            <c:strRef>
              <c:f>Sheet1!$A$2:$A$6</c:f>
              <c:strCache>
                <c:ptCount val="5"/>
                <c:pt idx="0">
                  <c:v>1st Qtr</c:v>
                </c:pt>
                <c:pt idx="1">
                  <c:v>2nd Qtr</c:v>
                </c:pt>
                <c:pt idx="2">
                  <c:v>3rd Qtr</c:v>
                </c:pt>
                <c:pt idx="3">
                  <c:v>4th Qtr</c:v>
                </c:pt>
                <c:pt idx="4">
                  <c:v>5th Qtr</c:v>
                </c:pt>
              </c:strCache>
            </c:strRef>
          </c:cat>
          <c:val>
            <c:numRef>
              <c:f>Sheet1!$B$2:$B$6</c:f>
              <c:numCache>
                <c:formatCode>0.00%</c:formatCode>
                <c:ptCount val="5"/>
                <c:pt idx="0">
                  <c:v>0.35</c:v>
                </c:pt>
                <c:pt idx="1">
                  <c:v>0.15</c:v>
                </c:pt>
                <c:pt idx="2">
                  <c:v>0.15</c:v>
                </c:pt>
                <c:pt idx="3">
                  <c:v>0.15</c:v>
                </c:pt>
                <c:pt idx="4">
                  <c:v>0.1</c:v>
                </c:pt>
              </c:numCache>
            </c:numRef>
          </c:val>
          <c:extLst>
            <c:ext xmlns:c16="http://schemas.microsoft.com/office/drawing/2014/chart" uri="{C3380CC4-5D6E-409C-BE32-E72D297353CC}">
              <c16:uniqueId val="{0000000C-AC77-4C51-AC8D-9D0FD8C17638}"/>
            </c:ext>
          </c:extLst>
        </c:ser>
        <c:dLbls>
          <c:showLegendKey val="0"/>
          <c:showVal val="0"/>
          <c:showCatName val="0"/>
          <c:showSerName val="0"/>
          <c:showPercent val="0"/>
          <c:showBubbleSize val="0"/>
          <c:showLeaderLines val="0"/>
        </c:dLbls>
        <c:gapWidth val="50"/>
        <c:splitType val="pos"/>
        <c:splitPos val="2"/>
        <c:secondPieSize val="50"/>
        <c:serLines>
          <c:spPr>
            <a:ln w="9525">
              <a:solidFill>
                <a:schemeClr val="tx2">
                  <a:lumMod val="60000"/>
                  <a:lumOff val="40000"/>
                </a:schemeClr>
              </a:solidFill>
              <a:prstDash val="dash"/>
            </a:ln>
            <a:effectLst/>
          </c:spPr>
        </c:serLines>
      </c:ofPieChart>
      <c:spPr>
        <a:noFill/>
        <a:ln>
          <a:noFill/>
        </a:ln>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bg1">
                  <a:lumMod val="50000"/>
                </a:schemeClr>
              </a:solidFill>
              <a:latin typeface="+mn-lt"/>
              <a:ea typeface="+mn-ea"/>
              <a:cs typeface="+mn-cs"/>
            </a:defRPr>
          </a:pPr>
          <a:endParaRPr lang="LID4096"/>
        </a:p>
      </c:txPr>
    </c:legend>
    <c:plotVisOnly val="1"/>
    <c:dispBlanksAs val="gap"/>
    <c:showDLblsOverMax val="0"/>
  </c:chart>
  <c:spPr>
    <a:noFill/>
    <a:ln>
      <a:noFill/>
    </a:ln>
    <a:effectLst/>
  </c:spPr>
  <c:txPr>
    <a:bodyPr/>
    <a:lstStyle/>
    <a:p>
      <a:pPr>
        <a:defRPr sz="1000"/>
      </a:pPr>
      <a:endParaRPr lang="LID4096"/>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2887558033003345E-2"/>
          <c:y val="4.6293773274872635E-2"/>
          <c:w val="0.87872087984984193"/>
          <c:h val="0.79956085665293231"/>
        </c:manualLayout>
      </c:layout>
      <c:barChart>
        <c:barDir val="col"/>
        <c:grouping val="clustered"/>
        <c:varyColors val="0"/>
        <c:ser>
          <c:idx val="0"/>
          <c:order val="0"/>
          <c:tx>
            <c:strRef>
              <c:f>Sheet1!$B$1</c:f>
              <c:strCache>
                <c:ptCount val="1"/>
                <c:pt idx="0">
                  <c:v>Series 1</c:v>
                </c:pt>
              </c:strCache>
            </c:strRef>
          </c:tx>
          <c:spPr>
            <a:solidFill>
              <a:schemeClr val="accent1"/>
            </a:solidFill>
            <a:ln>
              <a:solidFill>
                <a:schemeClr val="bg1"/>
              </a:solidFill>
            </a:ln>
          </c:spPr>
          <c:invertIfNegative val="0"/>
          <c:dLbls>
            <c:dLbl>
              <c:idx val="0"/>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80F-4E48-97B3-CC01D72163C5}"/>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80F-4E48-97B3-CC01D72163C5}"/>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80F-4E48-97B3-CC01D72163C5}"/>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numRef>
              <c:f>Sheet1!$A$2:$A$4</c:f>
              <c:numCache>
                <c:formatCode>General</c:formatCode>
                <c:ptCount val="3"/>
                <c:pt idx="0">
                  <c:v>2011</c:v>
                </c:pt>
                <c:pt idx="1">
                  <c:v>2014</c:v>
                </c:pt>
                <c:pt idx="2">
                  <c:v>2015</c:v>
                </c:pt>
              </c:numCache>
            </c:numRef>
          </c:cat>
          <c:val>
            <c:numRef>
              <c:f>Sheet1!$B$2:$B$4</c:f>
              <c:numCache>
                <c:formatCode>General</c:formatCode>
                <c:ptCount val="3"/>
                <c:pt idx="0">
                  <c:v>100</c:v>
                </c:pt>
                <c:pt idx="1">
                  <c:v>90</c:v>
                </c:pt>
                <c:pt idx="2">
                  <c:v>50</c:v>
                </c:pt>
              </c:numCache>
            </c:numRef>
          </c:val>
          <c:extLst>
            <c:ext xmlns:c16="http://schemas.microsoft.com/office/drawing/2014/chart" uri="{C3380CC4-5D6E-409C-BE32-E72D297353CC}">
              <c16:uniqueId val="{00000003-980F-4E48-97B3-CC01D72163C5}"/>
            </c:ext>
          </c:extLst>
        </c:ser>
        <c:ser>
          <c:idx val="1"/>
          <c:order val="1"/>
          <c:tx>
            <c:strRef>
              <c:f>Sheet1!$C$1</c:f>
              <c:strCache>
                <c:ptCount val="1"/>
                <c:pt idx="0">
                  <c:v>Series 2</c:v>
                </c:pt>
              </c:strCache>
            </c:strRef>
          </c:tx>
          <c:spPr>
            <a:solidFill>
              <a:schemeClr val="accent2"/>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Sheet1!$A$2:$A$4</c:f>
              <c:numCache>
                <c:formatCode>General</c:formatCode>
                <c:ptCount val="3"/>
                <c:pt idx="0">
                  <c:v>2011</c:v>
                </c:pt>
                <c:pt idx="1">
                  <c:v>2014</c:v>
                </c:pt>
                <c:pt idx="2">
                  <c:v>2015</c:v>
                </c:pt>
              </c:numCache>
            </c:numRef>
          </c:cat>
          <c:val>
            <c:numRef>
              <c:f>Sheet1!$C$2:$C$4</c:f>
              <c:numCache>
                <c:formatCode>General</c:formatCode>
                <c:ptCount val="3"/>
                <c:pt idx="0">
                  <c:v>90</c:v>
                </c:pt>
                <c:pt idx="1">
                  <c:v>75</c:v>
                </c:pt>
                <c:pt idx="2">
                  <c:v>100</c:v>
                </c:pt>
              </c:numCache>
            </c:numRef>
          </c:val>
          <c:extLst>
            <c:ext xmlns:c16="http://schemas.microsoft.com/office/drawing/2014/chart" uri="{C3380CC4-5D6E-409C-BE32-E72D297353CC}">
              <c16:uniqueId val="{00000004-980F-4E48-97B3-CC01D72163C5}"/>
            </c:ext>
          </c:extLst>
        </c:ser>
        <c:ser>
          <c:idx val="2"/>
          <c:order val="2"/>
          <c:tx>
            <c:strRef>
              <c:f>Sheet1!$D$1</c:f>
              <c:strCache>
                <c:ptCount val="1"/>
                <c:pt idx="0">
                  <c:v>Series 3</c:v>
                </c:pt>
              </c:strCache>
            </c:strRef>
          </c:tx>
          <c:spPr>
            <a:solidFill>
              <a:schemeClr val="accent3"/>
            </a:solidFill>
            <a:effectLst/>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Sheet1!$A$2:$A$4</c:f>
              <c:numCache>
                <c:formatCode>General</c:formatCode>
                <c:ptCount val="3"/>
                <c:pt idx="0">
                  <c:v>2011</c:v>
                </c:pt>
                <c:pt idx="1">
                  <c:v>2014</c:v>
                </c:pt>
                <c:pt idx="2">
                  <c:v>2015</c:v>
                </c:pt>
              </c:numCache>
            </c:numRef>
          </c:cat>
          <c:val>
            <c:numRef>
              <c:f>Sheet1!$D$2:$D$4</c:f>
              <c:numCache>
                <c:formatCode>General</c:formatCode>
                <c:ptCount val="3"/>
                <c:pt idx="0">
                  <c:v>70</c:v>
                </c:pt>
                <c:pt idx="1">
                  <c:v>55</c:v>
                </c:pt>
                <c:pt idx="2">
                  <c:v>85</c:v>
                </c:pt>
              </c:numCache>
            </c:numRef>
          </c:val>
          <c:extLst>
            <c:ext xmlns:c16="http://schemas.microsoft.com/office/drawing/2014/chart" uri="{C3380CC4-5D6E-409C-BE32-E72D297353CC}">
              <c16:uniqueId val="{00000005-980F-4E48-97B3-CC01D72163C5}"/>
            </c:ext>
          </c:extLst>
        </c:ser>
        <c:ser>
          <c:idx val="3"/>
          <c:order val="3"/>
          <c:tx>
            <c:strRef>
              <c:f>Sheet1!$E$1</c:f>
              <c:strCache>
                <c:ptCount val="1"/>
                <c:pt idx="0">
                  <c:v>Series 32</c:v>
                </c:pt>
              </c:strCache>
            </c:strRef>
          </c:tx>
          <c:spPr>
            <a:solidFill>
              <a:schemeClr val="accent4"/>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Sheet1!$A$2:$A$4</c:f>
              <c:numCache>
                <c:formatCode>General</c:formatCode>
                <c:ptCount val="3"/>
                <c:pt idx="0">
                  <c:v>2011</c:v>
                </c:pt>
                <c:pt idx="1">
                  <c:v>2014</c:v>
                </c:pt>
                <c:pt idx="2">
                  <c:v>2015</c:v>
                </c:pt>
              </c:numCache>
            </c:numRef>
          </c:cat>
          <c:val>
            <c:numRef>
              <c:f>Sheet1!$E$2:$E$4</c:f>
              <c:numCache>
                <c:formatCode>General</c:formatCode>
                <c:ptCount val="3"/>
                <c:pt idx="0">
                  <c:v>50</c:v>
                </c:pt>
                <c:pt idx="1">
                  <c:v>65</c:v>
                </c:pt>
                <c:pt idx="2">
                  <c:v>70</c:v>
                </c:pt>
              </c:numCache>
            </c:numRef>
          </c:val>
          <c:extLst>
            <c:ext xmlns:c16="http://schemas.microsoft.com/office/drawing/2014/chart" uri="{C3380CC4-5D6E-409C-BE32-E72D297353CC}">
              <c16:uniqueId val="{00000006-980F-4E48-97B3-CC01D72163C5}"/>
            </c:ext>
          </c:extLst>
        </c:ser>
        <c:ser>
          <c:idx val="4"/>
          <c:order val="4"/>
          <c:tx>
            <c:strRef>
              <c:f>Sheet1!$F$1</c:f>
              <c:strCache>
                <c:ptCount val="1"/>
                <c:pt idx="0">
                  <c:v>Series 322</c:v>
                </c:pt>
              </c:strCache>
            </c:strRef>
          </c:tx>
          <c:spPr>
            <a:solidFill>
              <a:schemeClr val="accent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Sheet1!$A$2:$A$4</c:f>
              <c:numCache>
                <c:formatCode>General</c:formatCode>
                <c:ptCount val="3"/>
                <c:pt idx="0">
                  <c:v>2011</c:v>
                </c:pt>
                <c:pt idx="1">
                  <c:v>2014</c:v>
                </c:pt>
                <c:pt idx="2">
                  <c:v>2015</c:v>
                </c:pt>
              </c:numCache>
            </c:numRef>
          </c:cat>
          <c:val>
            <c:numRef>
              <c:f>Sheet1!$F$2:$F$4</c:f>
              <c:numCache>
                <c:formatCode>General</c:formatCode>
                <c:ptCount val="3"/>
                <c:pt idx="0">
                  <c:v>20</c:v>
                </c:pt>
                <c:pt idx="1">
                  <c:v>45</c:v>
                </c:pt>
                <c:pt idx="2">
                  <c:v>35</c:v>
                </c:pt>
              </c:numCache>
            </c:numRef>
          </c:val>
          <c:extLst>
            <c:ext xmlns:c16="http://schemas.microsoft.com/office/drawing/2014/chart" uri="{C3380CC4-5D6E-409C-BE32-E72D297353CC}">
              <c16:uniqueId val="{00000007-980F-4E48-97B3-CC01D72163C5}"/>
            </c:ext>
          </c:extLst>
        </c:ser>
        <c:dLbls>
          <c:showLegendKey val="0"/>
          <c:showVal val="0"/>
          <c:showCatName val="0"/>
          <c:showSerName val="0"/>
          <c:showPercent val="0"/>
          <c:showBubbleSize val="0"/>
        </c:dLbls>
        <c:gapWidth val="351"/>
        <c:overlap val="-14"/>
        <c:axId val="819961280"/>
        <c:axId val="819949856"/>
      </c:barChart>
      <c:catAx>
        <c:axId val="819961280"/>
        <c:scaling>
          <c:orientation val="minMax"/>
        </c:scaling>
        <c:delete val="0"/>
        <c:axPos val="b"/>
        <c:numFmt formatCode="General" sourceLinked="0"/>
        <c:majorTickMark val="out"/>
        <c:minorTickMark val="none"/>
        <c:tickLblPos val="nextTo"/>
        <c:spPr>
          <a:noFill/>
        </c:spPr>
        <c:txPr>
          <a:bodyPr anchor="b"/>
          <a:lstStyle/>
          <a:p>
            <a:pPr>
              <a:defRPr sz="1050"/>
            </a:pPr>
            <a:endParaRPr lang="LID4096"/>
          </a:p>
        </c:txPr>
        <c:crossAx val="819949856"/>
        <c:crosses val="autoZero"/>
        <c:auto val="1"/>
        <c:lblAlgn val="ctr"/>
        <c:lblOffset val="100"/>
        <c:noMultiLvlLbl val="0"/>
      </c:catAx>
      <c:valAx>
        <c:axId val="819949856"/>
        <c:scaling>
          <c:orientation val="minMax"/>
        </c:scaling>
        <c:delete val="0"/>
        <c:axPos val="l"/>
        <c:majorGridlines>
          <c:spPr>
            <a:ln>
              <a:solidFill>
                <a:prstClr val="white">
                  <a:lumMod val="85000"/>
                  <a:alpha val="48000"/>
                </a:prstClr>
              </a:solidFill>
            </a:ln>
          </c:spPr>
        </c:majorGridlines>
        <c:numFmt formatCode="General" sourceLinked="0"/>
        <c:majorTickMark val="none"/>
        <c:minorTickMark val="in"/>
        <c:tickLblPos val="low"/>
        <c:spPr>
          <a:noFill/>
          <a:ln>
            <a:solidFill>
              <a:schemeClr val="bg1">
                <a:lumMod val="85000"/>
              </a:schemeClr>
            </a:solidFill>
          </a:ln>
        </c:spPr>
        <c:crossAx val="819961280"/>
        <c:crosses val="autoZero"/>
        <c:crossBetween val="between"/>
      </c:valAx>
    </c:plotArea>
    <c:plotVisOnly val="1"/>
    <c:dispBlanksAs val="gap"/>
    <c:showDLblsOverMax val="0"/>
  </c:chart>
  <c:txPr>
    <a:bodyPr/>
    <a:lstStyle/>
    <a:p>
      <a:pPr>
        <a:defRPr sz="1000" b="1">
          <a:solidFill>
            <a:schemeClr val="tx1">
              <a:lumMod val="50000"/>
              <a:lumOff val="50000"/>
            </a:schemeClr>
          </a:solidFill>
        </a:defRPr>
      </a:pPr>
      <a:endParaRPr lang="LID4096"/>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rAngAx val="1"/>
    </c:view3D>
    <c:floor>
      <c:thickness val="0"/>
    </c:floor>
    <c:sideWall>
      <c:thickness val="0"/>
    </c:sideWall>
    <c:backWall>
      <c:thickness val="0"/>
    </c:backWall>
    <c:plotArea>
      <c:layout/>
      <c:bar3DChart>
        <c:barDir val="col"/>
        <c:grouping val="percentStacked"/>
        <c:varyColors val="0"/>
        <c:ser>
          <c:idx val="0"/>
          <c:order val="0"/>
          <c:tx>
            <c:strRef>
              <c:f>Sheet1!$B$1</c:f>
              <c:strCache>
                <c:ptCount val="1"/>
                <c:pt idx="0">
                  <c:v>Series 1</c:v>
                </c:pt>
              </c:strCache>
            </c:strRef>
          </c:tx>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D527-4D7F-9C2B-188602373606}"/>
            </c:ext>
          </c:extLst>
        </c:ser>
        <c:ser>
          <c:idx val="1"/>
          <c:order val="1"/>
          <c:tx>
            <c:strRef>
              <c:f>Sheet1!$C$1</c:f>
              <c:strCache>
                <c:ptCount val="1"/>
                <c:pt idx="0">
                  <c:v>Series 2</c:v>
                </c:pt>
              </c:strCache>
            </c:strRef>
          </c:tx>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D527-4D7F-9C2B-188602373606}"/>
            </c:ext>
          </c:extLst>
        </c:ser>
        <c:ser>
          <c:idx val="2"/>
          <c:order val="2"/>
          <c:tx>
            <c:strRef>
              <c:f>Sheet1!$D$1</c:f>
              <c:strCache>
                <c:ptCount val="1"/>
                <c:pt idx="0">
                  <c:v>Series 3</c:v>
                </c:pt>
              </c:strCache>
            </c:strRef>
          </c:tx>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D527-4D7F-9C2B-188602373606}"/>
            </c:ext>
          </c:extLst>
        </c:ser>
        <c:ser>
          <c:idx val="3"/>
          <c:order val="3"/>
          <c:tx>
            <c:strRef>
              <c:f>Sheet1!$E$1</c:f>
              <c:strCache>
                <c:ptCount val="1"/>
                <c:pt idx="0">
                  <c:v>Series 4</c:v>
                </c:pt>
              </c:strCache>
            </c:strRef>
          </c:tx>
          <c:invertIfNegative val="0"/>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3-D527-4D7F-9C2B-188602373606}"/>
            </c:ext>
          </c:extLst>
        </c:ser>
        <c:dLbls>
          <c:showLegendKey val="0"/>
          <c:showVal val="0"/>
          <c:showCatName val="0"/>
          <c:showSerName val="0"/>
          <c:showPercent val="0"/>
          <c:showBubbleSize val="0"/>
        </c:dLbls>
        <c:gapWidth val="159"/>
        <c:gapDepth val="402"/>
        <c:shape val="box"/>
        <c:axId val="819960192"/>
        <c:axId val="819963456"/>
        <c:axId val="0"/>
      </c:bar3DChart>
      <c:catAx>
        <c:axId val="819960192"/>
        <c:scaling>
          <c:orientation val="minMax"/>
        </c:scaling>
        <c:delete val="0"/>
        <c:axPos val="b"/>
        <c:numFmt formatCode="General" sourceLinked="0"/>
        <c:majorTickMark val="out"/>
        <c:minorTickMark val="none"/>
        <c:tickLblPos val="nextTo"/>
        <c:txPr>
          <a:bodyPr/>
          <a:lstStyle/>
          <a:p>
            <a:pPr>
              <a:defRPr sz="900"/>
            </a:pPr>
            <a:endParaRPr lang="LID4096"/>
          </a:p>
        </c:txPr>
        <c:crossAx val="819963456"/>
        <c:crosses val="autoZero"/>
        <c:auto val="1"/>
        <c:lblAlgn val="ctr"/>
        <c:lblOffset val="100"/>
        <c:noMultiLvlLbl val="0"/>
      </c:catAx>
      <c:valAx>
        <c:axId val="819963456"/>
        <c:scaling>
          <c:orientation val="minMax"/>
        </c:scaling>
        <c:delete val="0"/>
        <c:axPos val="l"/>
        <c:majorGridlines>
          <c:spPr>
            <a:ln>
              <a:solidFill>
                <a:schemeClr val="tx1">
                  <a:lumMod val="25000"/>
                  <a:lumOff val="75000"/>
                </a:schemeClr>
              </a:solidFill>
            </a:ln>
          </c:spPr>
        </c:majorGridlines>
        <c:numFmt formatCode="0%" sourceLinked="1"/>
        <c:majorTickMark val="out"/>
        <c:minorTickMark val="none"/>
        <c:tickLblPos val="nextTo"/>
        <c:txPr>
          <a:bodyPr/>
          <a:lstStyle/>
          <a:p>
            <a:pPr>
              <a:defRPr sz="600"/>
            </a:pPr>
            <a:endParaRPr lang="LID4096"/>
          </a:p>
        </c:txPr>
        <c:crossAx val="819960192"/>
        <c:crosses val="autoZero"/>
        <c:crossBetween val="between"/>
      </c:valAx>
    </c:plotArea>
    <c:legend>
      <c:legendPos val="b"/>
      <c:overlay val="0"/>
      <c:txPr>
        <a:bodyPr/>
        <a:lstStyle/>
        <a:p>
          <a:pPr>
            <a:defRPr sz="1000"/>
          </a:pPr>
          <a:endParaRPr lang="LID4096"/>
        </a:p>
      </c:txPr>
    </c:legend>
    <c:plotVisOnly val="1"/>
    <c:dispBlanksAs val="gap"/>
    <c:showDLblsOverMax val="0"/>
  </c:chart>
  <c:txPr>
    <a:bodyPr/>
    <a:lstStyle/>
    <a:p>
      <a:pPr>
        <a:defRPr sz="1600">
          <a:solidFill>
            <a:schemeClr val="tx1">
              <a:lumMod val="50000"/>
              <a:lumOff val="50000"/>
            </a:schemeClr>
          </a:solidFill>
        </a:defRPr>
      </a:pPr>
      <a:endParaRPr lang="LID4096"/>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82"/>
      <c:rAngAx val="0"/>
    </c:view3D>
    <c:floor>
      <c:thickness val="0"/>
    </c:floor>
    <c:sideWall>
      <c:thickness val="0"/>
    </c:sideWall>
    <c:backWall>
      <c:thickness val="0"/>
    </c:backWall>
    <c:plotArea>
      <c:layout/>
      <c:pie3DChart>
        <c:varyColors val="1"/>
        <c:ser>
          <c:idx val="0"/>
          <c:order val="0"/>
          <c:tx>
            <c:strRef>
              <c:f>Sheet1!$B$1</c:f>
              <c:strCache>
                <c:ptCount val="1"/>
                <c:pt idx="0">
                  <c:v>Sales</c:v>
                </c:pt>
              </c:strCache>
            </c:strRef>
          </c:tx>
          <c:explosion val="2"/>
          <c:dPt>
            <c:idx val="1"/>
            <c:bubble3D val="0"/>
            <c:spPr>
              <a:solidFill>
                <a:schemeClr val="accent4"/>
              </a:solidFill>
            </c:spPr>
            <c:extLst>
              <c:ext xmlns:c16="http://schemas.microsoft.com/office/drawing/2014/chart" uri="{C3380CC4-5D6E-409C-BE32-E72D297353CC}">
                <c16:uniqueId val="{00000001-E5CB-487C-B95A-CCC7D902EE70}"/>
              </c:ext>
            </c:extLst>
          </c:dPt>
          <c:dPt>
            <c:idx val="3"/>
            <c:bubble3D val="0"/>
            <c:spPr>
              <a:solidFill>
                <a:schemeClr val="accent2"/>
              </a:solidFill>
            </c:spPr>
            <c:extLst>
              <c:ext xmlns:c16="http://schemas.microsoft.com/office/drawing/2014/chart" uri="{C3380CC4-5D6E-409C-BE32-E72D297353CC}">
                <c16:uniqueId val="{00000003-E5CB-487C-B95A-CCC7D902EE70}"/>
              </c:ext>
            </c:extLst>
          </c:dPt>
          <c:dLbls>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extLst>
          </c:dLbls>
          <c:cat>
            <c:numRef>
              <c:f>Sheet1!$A$2:$A$5</c:f>
              <c:numCache>
                <c:formatCode>General</c:formatCode>
                <c:ptCount val="4"/>
                <c:pt idx="0">
                  <c:v>2010</c:v>
                </c:pt>
                <c:pt idx="1">
                  <c:v>2012</c:v>
                </c:pt>
                <c:pt idx="2">
                  <c:v>2013</c:v>
                </c:pt>
                <c:pt idx="3">
                  <c:v>2014</c:v>
                </c:pt>
              </c:numCache>
            </c:numRef>
          </c:cat>
          <c:val>
            <c:numRef>
              <c:f>Sheet1!$B$2:$B$5</c:f>
              <c:numCache>
                <c:formatCode>0%</c:formatCode>
                <c:ptCount val="4"/>
                <c:pt idx="0">
                  <c:v>0.4</c:v>
                </c:pt>
                <c:pt idx="1">
                  <c:v>0.15000000000000024</c:v>
                </c:pt>
                <c:pt idx="2">
                  <c:v>0.2</c:v>
                </c:pt>
                <c:pt idx="3">
                  <c:v>0.25</c:v>
                </c:pt>
              </c:numCache>
            </c:numRef>
          </c:val>
          <c:extLst>
            <c:ext xmlns:c16="http://schemas.microsoft.com/office/drawing/2014/chart" uri="{C3380CC4-5D6E-409C-BE32-E72D297353CC}">
              <c16:uniqueId val="{00000004-E5CB-487C-B95A-CCC7D902EE70}"/>
            </c:ext>
          </c:extLst>
        </c:ser>
        <c:dLbls>
          <c:showLegendKey val="0"/>
          <c:showVal val="1"/>
          <c:showCatName val="0"/>
          <c:showSerName val="0"/>
          <c:showPercent val="0"/>
          <c:showBubbleSize val="0"/>
          <c:showLeaderLines val="0"/>
        </c:dLbls>
      </c:pie3DChart>
    </c:plotArea>
    <c:legend>
      <c:legendPos val="b"/>
      <c:layout>
        <c:manualLayout>
          <c:xMode val="edge"/>
          <c:yMode val="edge"/>
          <c:x val="0.22057526256797721"/>
          <c:y val="0.82047237695916353"/>
          <c:w val="0.55225907053011924"/>
          <c:h val="7.5582593475257073E-2"/>
        </c:manualLayout>
      </c:layout>
      <c:overlay val="0"/>
      <c:txPr>
        <a:bodyPr/>
        <a:lstStyle/>
        <a:p>
          <a:pPr>
            <a:defRPr sz="1100" b="1">
              <a:solidFill>
                <a:schemeClr val="bg1">
                  <a:lumMod val="75000"/>
                </a:schemeClr>
              </a:solidFill>
            </a:defRPr>
          </a:pPr>
          <a:endParaRPr lang="LID4096"/>
        </a:p>
      </c:txPr>
    </c:legend>
    <c:plotVisOnly val="1"/>
    <c:dispBlanksAs val="zero"/>
    <c:showDLblsOverMax val="0"/>
  </c:chart>
  <c:txPr>
    <a:bodyPr/>
    <a:lstStyle/>
    <a:p>
      <a:pPr>
        <a:defRPr sz="1600">
          <a:solidFill>
            <a:schemeClr val="bg1"/>
          </a:solidFill>
        </a:defRPr>
      </a:pPr>
      <a:endParaRPr lang="LID4096"/>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1"/>
            </a:solidFill>
          </c:spPr>
          <c:dPt>
            <c:idx val="0"/>
            <c:bubble3D val="0"/>
            <c:spPr>
              <a:solidFill>
                <a:schemeClr val="accent2"/>
              </a:solidFill>
            </c:spPr>
            <c:extLst>
              <c:ext xmlns:c16="http://schemas.microsoft.com/office/drawing/2014/chart" uri="{C3380CC4-5D6E-409C-BE32-E72D297353CC}">
                <c16:uniqueId val="{00000001-3C0A-414C-91CB-4C065A498782}"/>
              </c:ext>
            </c:extLst>
          </c:dPt>
          <c:dPt>
            <c:idx val="1"/>
            <c:bubble3D val="0"/>
            <c:spPr>
              <a:solidFill>
                <a:schemeClr val="accent3"/>
              </a:solidFill>
            </c:spPr>
            <c:extLst>
              <c:ext xmlns:c16="http://schemas.microsoft.com/office/drawing/2014/chart" uri="{C3380CC4-5D6E-409C-BE32-E72D297353CC}">
                <c16:uniqueId val="{00000003-3C0A-414C-91CB-4C065A498782}"/>
              </c:ext>
            </c:extLst>
          </c:dPt>
          <c:dPt>
            <c:idx val="2"/>
            <c:bubble3D val="0"/>
            <c:spPr>
              <a:solidFill>
                <a:schemeClr val="accent4"/>
              </a:solidFill>
            </c:spPr>
            <c:extLst>
              <c:ext xmlns:c16="http://schemas.microsoft.com/office/drawing/2014/chart" uri="{C3380CC4-5D6E-409C-BE32-E72D297353CC}">
                <c16:uniqueId val="{00000005-3C0A-414C-91CB-4C065A498782}"/>
              </c:ext>
            </c:extLst>
          </c:dPt>
          <c:dPt>
            <c:idx val="3"/>
            <c:bubble3D val="0"/>
            <c:spPr>
              <a:solidFill>
                <a:schemeClr val="accent5"/>
              </a:solidFill>
            </c:spPr>
            <c:extLst>
              <c:ext xmlns:c16="http://schemas.microsoft.com/office/drawing/2014/chart" uri="{C3380CC4-5D6E-409C-BE32-E72D297353CC}">
                <c16:uniqueId val="{00000007-3C0A-414C-91CB-4C065A498782}"/>
              </c:ext>
            </c:extLst>
          </c:dPt>
          <c:dPt>
            <c:idx val="4"/>
            <c:bubble3D val="0"/>
            <c:spPr>
              <a:solidFill>
                <a:schemeClr val="accent6"/>
              </a:solidFill>
            </c:spPr>
            <c:extLst>
              <c:ext xmlns:c16="http://schemas.microsoft.com/office/drawing/2014/chart" uri="{C3380CC4-5D6E-409C-BE32-E72D297353CC}">
                <c16:uniqueId val="{00000009-3C0A-414C-91CB-4C065A498782}"/>
              </c:ext>
            </c:extLst>
          </c:dPt>
          <c:dLbls>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extLst>
          </c:dLbls>
          <c:cat>
            <c:strRef>
              <c:f>Sheet1!$A$2:$A$7</c:f>
              <c:strCache>
                <c:ptCount val="6"/>
                <c:pt idx="0">
                  <c:v>1st Qtr</c:v>
                </c:pt>
                <c:pt idx="1">
                  <c:v>2nd Qtr</c:v>
                </c:pt>
                <c:pt idx="2">
                  <c:v>3rd Qtr</c:v>
                </c:pt>
                <c:pt idx="3">
                  <c:v>4th Qtr</c:v>
                </c:pt>
                <c:pt idx="4">
                  <c:v>5th Qtr</c:v>
                </c:pt>
                <c:pt idx="5">
                  <c:v>6th Qtr</c:v>
                </c:pt>
              </c:strCache>
            </c:strRef>
          </c:cat>
          <c:val>
            <c:numRef>
              <c:f>Sheet1!$B$2:$B$7</c:f>
              <c:numCache>
                <c:formatCode>0%</c:formatCode>
                <c:ptCount val="6"/>
                <c:pt idx="0">
                  <c:v>8.0000000000000057E-2</c:v>
                </c:pt>
                <c:pt idx="1">
                  <c:v>0.25</c:v>
                </c:pt>
                <c:pt idx="2">
                  <c:v>0.2</c:v>
                </c:pt>
                <c:pt idx="3">
                  <c:v>0.15000000000000024</c:v>
                </c:pt>
                <c:pt idx="4">
                  <c:v>0.12000000000000002</c:v>
                </c:pt>
                <c:pt idx="5">
                  <c:v>0.2</c:v>
                </c:pt>
              </c:numCache>
            </c:numRef>
          </c:val>
          <c:extLst>
            <c:ext xmlns:c16="http://schemas.microsoft.com/office/drawing/2014/chart" uri="{C3380CC4-5D6E-409C-BE32-E72D297353CC}">
              <c16:uniqueId val="{0000000A-3C0A-414C-91CB-4C065A498782}"/>
            </c:ext>
          </c:extLst>
        </c:ser>
        <c:dLbls>
          <c:showLegendKey val="0"/>
          <c:showVal val="1"/>
          <c:showCatName val="0"/>
          <c:showSerName val="0"/>
          <c:showPercent val="0"/>
          <c:showBubbleSize val="0"/>
          <c:showLeaderLines val="0"/>
        </c:dLbls>
        <c:firstSliceAng val="0"/>
      </c:pieChart>
    </c:plotArea>
    <c:plotVisOnly val="1"/>
    <c:dispBlanksAs val="gap"/>
    <c:showDLblsOverMax val="0"/>
  </c:chart>
  <c:txPr>
    <a:bodyPr/>
    <a:lstStyle/>
    <a:p>
      <a:pPr>
        <a:defRPr sz="1600" b="1">
          <a:solidFill>
            <a:schemeClr val="bg1"/>
          </a:solidFill>
        </a:defRPr>
      </a:pPr>
      <a:endParaRPr lang="LID4096"/>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20"/>
      <c:rotY val="20"/>
      <c:rAngAx val="0"/>
      <c:perspective val="0"/>
    </c:view3D>
    <c:floor>
      <c:thickness val="0"/>
    </c:floor>
    <c:sideWall>
      <c:thickness val="0"/>
      <c:spPr>
        <a:noFill/>
        <a:ln>
          <a:noFill/>
        </a:ln>
        <a:effectLst/>
      </c:spPr>
    </c:sideWall>
    <c:backWall>
      <c:thickness val="0"/>
      <c:spPr>
        <a:noFill/>
        <a:ln>
          <a:noFill/>
        </a:ln>
        <a:effectLst/>
      </c:spPr>
    </c:backWall>
    <c:plotArea>
      <c:layout/>
      <c:area3DChart>
        <c:grouping val="standard"/>
        <c:varyColors val="0"/>
        <c:ser>
          <c:idx val="0"/>
          <c:order val="0"/>
          <c:tx>
            <c:strRef>
              <c:f>Sheet1!$B$1</c:f>
              <c:strCache>
                <c:ptCount val="1"/>
                <c:pt idx="0">
                  <c:v>Series 1</c:v>
                </c:pt>
              </c:strCache>
            </c:strRef>
          </c:tx>
          <c:spPr>
            <a:solidFill>
              <a:schemeClr val="accent1"/>
            </a:solidFill>
            <a:ln>
              <a:noFill/>
            </a:ln>
            <a:effectLst/>
          </c:spPr>
          <c:cat>
            <c:numRef>
              <c:f>Sheet1!$A$2:$A$5</c:f>
              <c:numCache>
                <c:formatCode>General</c:formatCode>
                <c:ptCount val="4"/>
                <c:pt idx="0">
                  <c:v>2010</c:v>
                </c:pt>
                <c:pt idx="1">
                  <c:v>2011</c:v>
                </c:pt>
                <c:pt idx="2">
                  <c:v>2012</c:v>
                </c:pt>
                <c:pt idx="3">
                  <c:v>2014</c:v>
                </c:pt>
              </c:numCache>
            </c:numRef>
          </c:cat>
          <c:val>
            <c:numRef>
              <c:f>Sheet1!$B$2:$B$5</c:f>
              <c:numCache>
                <c:formatCode>General</c:formatCode>
                <c:ptCount val="4"/>
                <c:pt idx="0">
                  <c:v>50</c:v>
                </c:pt>
                <c:pt idx="1">
                  <c:v>40</c:v>
                </c:pt>
                <c:pt idx="2">
                  <c:v>60</c:v>
                </c:pt>
                <c:pt idx="3">
                  <c:v>95</c:v>
                </c:pt>
              </c:numCache>
            </c:numRef>
          </c:val>
          <c:extLst>
            <c:ext xmlns:c16="http://schemas.microsoft.com/office/drawing/2014/chart" uri="{C3380CC4-5D6E-409C-BE32-E72D297353CC}">
              <c16:uniqueId val="{00000000-95D1-47DB-A51B-80877E699B79}"/>
            </c:ext>
          </c:extLst>
        </c:ser>
        <c:ser>
          <c:idx val="1"/>
          <c:order val="1"/>
          <c:tx>
            <c:strRef>
              <c:f>Sheet1!$C$1</c:f>
              <c:strCache>
                <c:ptCount val="1"/>
                <c:pt idx="0">
                  <c:v>Series 2</c:v>
                </c:pt>
              </c:strCache>
            </c:strRef>
          </c:tx>
          <c:spPr>
            <a:solidFill>
              <a:schemeClr val="accent2"/>
            </a:solidFill>
            <a:ln>
              <a:noFill/>
            </a:ln>
            <a:effectLst/>
          </c:spPr>
          <c:cat>
            <c:numRef>
              <c:f>Sheet1!$A$2:$A$5</c:f>
              <c:numCache>
                <c:formatCode>General</c:formatCode>
                <c:ptCount val="4"/>
                <c:pt idx="0">
                  <c:v>2010</c:v>
                </c:pt>
                <c:pt idx="1">
                  <c:v>2011</c:v>
                </c:pt>
                <c:pt idx="2">
                  <c:v>2012</c:v>
                </c:pt>
                <c:pt idx="3">
                  <c:v>2014</c:v>
                </c:pt>
              </c:numCache>
            </c:numRef>
          </c:cat>
          <c:val>
            <c:numRef>
              <c:f>Sheet1!$C$2:$C$5</c:f>
              <c:numCache>
                <c:formatCode>General</c:formatCode>
                <c:ptCount val="4"/>
                <c:pt idx="0">
                  <c:v>50</c:v>
                </c:pt>
                <c:pt idx="1">
                  <c:v>40</c:v>
                </c:pt>
                <c:pt idx="2">
                  <c:v>80</c:v>
                </c:pt>
                <c:pt idx="3">
                  <c:v>50</c:v>
                </c:pt>
              </c:numCache>
            </c:numRef>
          </c:val>
          <c:extLst>
            <c:ext xmlns:c16="http://schemas.microsoft.com/office/drawing/2014/chart" uri="{C3380CC4-5D6E-409C-BE32-E72D297353CC}">
              <c16:uniqueId val="{00000001-95D1-47DB-A51B-80877E699B79}"/>
            </c:ext>
          </c:extLst>
        </c:ser>
        <c:ser>
          <c:idx val="2"/>
          <c:order val="2"/>
          <c:tx>
            <c:strRef>
              <c:f>Sheet1!$D$1</c:f>
              <c:strCache>
                <c:ptCount val="1"/>
                <c:pt idx="0">
                  <c:v>Series 3</c:v>
                </c:pt>
              </c:strCache>
            </c:strRef>
          </c:tx>
          <c:spPr>
            <a:solidFill>
              <a:schemeClr val="accent3"/>
            </a:solidFill>
            <a:ln>
              <a:noFill/>
            </a:ln>
            <a:effectLst/>
          </c:spPr>
          <c:cat>
            <c:numRef>
              <c:f>Sheet1!$A$2:$A$5</c:f>
              <c:numCache>
                <c:formatCode>General</c:formatCode>
                <c:ptCount val="4"/>
                <c:pt idx="0">
                  <c:v>2010</c:v>
                </c:pt>
                <c:pt idx="1">
                  <c:v>2011</c:v>
                </c:pt>
                <c:pt idx="2">
                  <c:v>2012</c:v>
                </c:pt>
                <c:pt idx="3">
                  <c:v>2014</c:v>
                </c:pt>
              </c:numCache>
            </c:numRef>
          </c:cat>
          <c:val>
            <c:numRef>
              <c:f>Sheet1!$D$2:$D$5</c:f>
              <c:numCache>
                <c:formatCode>General</c:formatCode>
                <c:ptCount val="4"/>
                <c:pt idx="0">
                  <c:v>90</c:v>
                </c:pt>
                <c:pt idx="1">
                  <c:v>80</c:v>
                </c:pt>
                <c:pt idx="2">
                  <c:v>40</c:v>
                </c:pt>
                <c:pt idx="3">
                  <c:v>40</c:v>
                </c:pt>
              </c:numCache>
            </c:numRef>
          </c:val>
          <c:extLst>
            <c:ext xmlns:c16="http://schemas.microsoft.com/office/drawing/2014/chart" uri="{C3380CC4-5D6E-409C-BE32-E72D297353CC}">
              <c16:uniqueId val="{00000002-95D1-47DB-A51B-80877E699B79}"/>
            </c:ext>
          </c:extLst>
        </c:ser>
        <c:dLbls>
          <c:showLegendKey val="0"/>
          <c:showVal val="0"/>
          <c:showCatName val="0"/>
          <c:showSerName val="0"/>
          <c:showPercent val="0"/>
          <c:showBubbleSize val="0"/>
        </c:dLbls>
        <c:axId val="819956384"/>
        <c:axId val="819961824"/>
        <c:axId val="372474512"/>
      </c:area3DChart>
      <c:catAx>
        <c:axId val="8199563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LID4096"/>
          </a:p>
        </c:txPr>
        <c:crossAx val="819961824"/>
        <c:crosses val="autoZero"/>
        <c:auto val="1"/>
        <c:lblAlgn val="ctr"/>
        <c:lblOffset val="100"/>
        <c:noMultiLvlLbl val="0"/>
      </c:catAx>
      <c:valAx>
        <c:axId val="819961824"/>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LID4096"/>
          </a:p>
        </c:txPr>
        <c:crossAx val="819956384"/>
        <c:crosses val="autoZero"/>
        <c:crossBetween val="midCat"/>
      </c:valAx>
      <c:serAx>
        <c:axId val="372474512"/>
        <c:scaling>
          <c:orientation val="minMax"/>
        </c:scaling>
        <c:delete val="0"/>
        <c:axPos val="b"/>
        <c:majorTickMark val="out"/>
        <c:minorTickMark val="none"/>
        <c:tickLblPos val="nextTo"/>
        <c:txPr>
          <a:bodyPr/>
          <a:lstStyle/>
          <a:p>
            <a:pPr>
              <a:defRPr>
                <a:solidFill>
                  <a:schemeClr val="tx1">
                    <a:lumMod val="75000"/>
                    <a:lumOff val="25000"/>
                  </a:schemeClr>
                </a:solidFill>
              </a:defRPr>
            </a:pPr>
            <a:endParaRPr lang="LID4096"/>
          </a:p>
        </c:txPr>
        <c:crossAx val="819961824"/>
        <c:crosses val="autoZero"/>
      </c:serAx>
    </c:plotArea>
    <c:legend>
      <c:legendPos val="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LID4096"/>
        </a:p>
      </c:txPr>
    </c:legend>
    <c:plotVisOnly val="1"/>
    <c:dispBlanksAs val="zero"/>
    <c:showDLblsOverMax val="0"/>
  </c:chart>
  <c:spPr>
    <a:noFill/>
    <a:ln>
      <a:noFill/>
    </a:ln>
    <a:effectLst/>
  </c:spPr>
  <c:txPr>
    <a:bodyPr/>
    <a:lstStyle/>
    <a:p>
      <a:pPr>
        <a:defRPr/>
      </a:pPr>
      <a:endParaRPr lang="LID4096"/>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c:spPr>
            <c:extLst>
              <c:ext xmlns:c16="http://schemas.microsoft.com/office/drawing/2014/chart" uri="{C3380CC4-5D6E-409C-BE32-E72D297353CC}">
                <c16:uniqueId val="{00000001-C6FE-4E59-96AC-17CCD45FBF15}"/>
              </c:ext>
            </c:extLst>
          </c:dPt>
          <c:dPt>
            <c:idx val="1"/>
            <c:bubble3D val="0"/>
            <c:spPr>
              <a:solidFill>
                <a:schemeClr val="bg2">
                  <a:lumMod val="85000"/>
                </a:schemeClr>
              </a:solidFill>
            </c:spPr>
            <c:extLst>
              <c:ext xmlns:c16="http://schemas.microsoft.com/office/drawing/2014/chart" uri="{C3380CC4-5D6E-409C-BE32-E72D297353CC}">
                <c16:uniqueId val="{00000003-C6FE-4E59-96AC-17CCD45FBF15}"/>
              </c:ext>
            </c:extLst>
          </c:dPt>
          <c:cat>
            <c:strRef>
              <c:f>Sheet1!$A$2:$A$3</c:f>
              <c:strCache>
                <c:ptCount val="2"/>
                <c:pt idx="0">
                  <c:v>Revenue</c:v>
                </c:pt>
                <c:pt idx="1">
                  <c:v>Invisible</c:v>
                </c:pt>
              </c:strCache>
            </c:strRef>
          </c:cat>
          <c:val>
            <c:numRef>
              <c:f>Sheet1!$B$2:$B$3</c:f>
              <c:numCache>
                <c:formatCode>General</c:formatCode>
                <c:ptCount val="2"/>
                <c:pt idx="0">
                  <c:v>35</c:v>
                </c:pt>
                <c:pt idx="1">
                  <c:v>65</c:v>
                </c:pt>
              </c:numCache>
            </c:numRef>
          </c:val>
          <c:extLst>
            <c:ext xmlns:c16="http://schemas.microsoft.com/office/drawing/2014/chart" uri="{C3380CC4-5D6E-409C-BE32-E72D297353CC}">
              <c16:uniqueId val="{00000004-C6FE-4E59-96AC-17CCD45FBF15}"/>
            </c:ext>
          </c:extLst>
        </c:ser>
        <c:dLbls>
          <c:showLegendKey val="0"/>
          <c:showVal val="0"/>
          <c:showCatName val="0"/>
          <c:showSerName val="0"/>
          <c:showPercent val="0"/>
          <c:showBubbleSize val="0"/>
          <c:showLeaderLines val="1"/>
        </c:dLbls>
        <c:firstSliceAng val="0"/>
        <c:holeSize val="64"/>
      </c:doughnutChart>
    </c:plotArea>
    <c:plotVisOnly val="1"/>
    <c:dispBlanksAs val="zero"/>
    <c:showDLblsOverMax val="0"/>
  </c:chart>
  <c:spPr>
    <a:effectLst>
      <a:innerShdw blurRad="114300">
        <a:prstClr val="black"/>
      </a:innerShdw>
    </a:effectLst>
  </c:spPr>
  <c:txPr>
    <a:bodyPr/>
    <a:lstStyle/>
    <a:p>
      <a:pPr>
        <a:defRPr sz="1800"/>
      </a:pPr>
      <a:endParaRPr lang="LID4096"/>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c:spPr>
            <c:extLst>
              <c:ext xmlns:c16="http://schemas.microsoft.com/office/drawing/2014/chart" uri="{C3380CC4-5D6E-409C-BE32-E72D297353CC}">
                <c16:uniqueId val="{00000001-5519-4264-B899-4E5803AF715B}"/>
              </c:ext>
            </c:extLst>
          </c:dPt>
          <c:dPt>
            <c:idx val="1"/>
            <c:bubble3D val="0"/>
            <c:spPr>
              <a:solidFill>
                <a:schemeClr val="bg2">
                  <a:lumMod val="85000"/>
                </a:schemeClr>
              </a:solidFill>
            </c:spPr>
            <c:extLst>
              <c:ext xmlns:c16="http://schemas.microsoft.com/office/drawing/2014/chart" uri="{C3380CC4-5D6E-409C-BE32-E72D297353CC}">
                <c16:uniqueId val="{00000003-5519-4264-B899-4E5803AF715B}"/>
              </c:ext>
            </c:extLst>
          </c:dPt>
          <c:cat>
            <c:strRef>
              <c:f>Sheet1!$A$2:$A$3</c:f>
              <c:strCache>
                <c:ptCount val="2"/>
                <c:pt idx="0">
                  <c:v>Revenue</c:v>
                </c:pt>
                <c:pt idx="1">
                  <c:v>Invisible</c:v>
                </c:pt>
              </c:strCache>
            </c:strRef>
          </c:cat>
          <c:val>
            <c:numRef>
              <c:f>Sheet1!$B$2:$B$3</c:f>
              <c:numCache>
                <c:formatCode>General</c:formatCode>
                <c:ptCount val="2"/>
                <c:pt idx="0">
                  <c:v>50</c:v>
                </c:pt>
                <c:pt idx="1">
                  <c:v>50</c:v>
                </c:pt>
              </c:numCache>
            </c:numRef>
          </c:val>
          <c:extLst>
            <c:ext xmlns:c16="http://schemas.microsoft.com/office/drawing/2014/chart" uri="{C3380CC4-5D6E-409C-BE32-E72D297353CC}">
              <c16:uniqueId val="{00000004-5519-4264-B899-4E5803AF715B}"/>
            </c:ext>
          </c:extLst>
        </c:ser>
        <c:dLbls>
          <c:showLegendKey val="0"/>
          <c:showVal val="0"/>
          <c:showCatName val="0"/>
          <c:showSerName val="0"/>
          <c:showPercent val="0"/>
          <c:showBubbleSize val="0"/>
          <c:showLeaderLines val="1"/>
        </c:dLbls>
        <c:firstSliceAng val="0"/>
        <c:holeSize val="64"/>
      </c:doughnutChart>
    </c:plotArea>
    <c:plotVisOnly val="1"/>
    <c:dispBlanksAs val="zero"/>
    <c:showDLblsOverMax val="0"/>
  </c:chart>
  <c:spPr>
    <a:effectLst>
      <a:innerShdw blurRad="114300">
        <a:prstClr val="black"/>
      </a:innerShdw>
    </a:effectLst>
  </c:spPr>
  <c:txPr>
    <a:bodyPr/>
    <a:lstStyle/>
    <a:p>
      <a:pPr>
        <a:defRPr sz="1800"/>
      </a:pPr>
      <a:endParaRPr lang="LID4096"/>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c:spPr>
            <c:extLst>
              <c:ext xmlns:c16="http://schemas.microsoft.com/office/drawing/2014/chart" uri="{C3380CC4-5D6E-409C-BE32-E72D297353CC}">
                <c16:uniqueId val="{00000001-52F4-46F9-8B22-F18C36E71BE3}"/>
              </c:ext>
            </c:extLst>
          </c:dPt>
          <c:dPt>
            <c:idx val="1"/>
            <c:bubble3D val="0"/>
            <c:spPr>
              <a:solidFill>
                <a:schemeClr val="bg2">
                  <a:lumMod val="85000"/>
                </a:schemeClr>
              </a:solidFill>
            </c:spPr>
            <c:extLst>
              <c:ext xmlns:c16="http://schemas.microsoft.com/office/drawing/2014/chart" uri="{C3380CC4-5D6E-409C-BE32-E72D297353CC}">
                <c16:uniqueId val="{00000003-52F4-46F9-8B22-F18C36E71BE3}"/>
              </c:ext>
            </c:extLst>
          </c:dPt>
          <c:cat>
            <c:strRef>
              <c:f>Sheet1!$A$2:$A$3</c:f>
              <c:strCache>
                <c:ptCount val="2"/>
                <c:pt idx="0">
                  <c:v>Revenue</c:v>
                </c:pt>
                <c:pt idx="1">
                  <c:v>Invisible</c:v>
                </c:pt>
              </c:strCache>
            </c:strRef>
          </c:cat>
          <c:val>
            <c:numRef>
              <c:f>Sheet1!$B$2:$B$3</c:f>
              <c:numCache>
                <c:formatCode>General</c:formatCode>
                <c:ptCount val="2"/>
                <c:pt idx="0">
                  <c:v>60</c:v>
                </c:pt>
                <c:pt idx="1">
                  <c:v>40</c:v>
                </c:pt>
              </c:numCache>
            </c:numRef>
          </c:val>
          <c:extLst>
            <c:ext xmlns:c16="http://schemas.microsoft.com/office/drawing/2014/chart" uri="{C3380CC4-5D6E-409C-BE32-E72D297353CC}">
              <c16:uniqueId val="{00000004-52F4-46F9-8B22-F18C36E71BE3}"/>
            </c:ext>
          </c:extLst>
        </c:ser>
        <c:dLbls>
          <c:showLegendKey val="0"/>
          <c:showVal val="0"/>
          <c:showCatName val="0"/>
          <c:showSerName val="0"/>
          <c:showPercent val="0"/>
          <c:showBubbleSize val="0"/>
          <c:showLeaderLines val="1"/>
        </c:dLbls>
        <c:firstSliceAng val="0"/>
        <c:holeSize val="64"/>
      </c:doughnutChart>
    </c:plotArea>
    <c:plotVisOnly val="1"/>
    <c:dispBlanksAs val="zero"/>
    <c:showDLblsOverMax val="0"/>
  </c:chart>
  <c:spPr>
    <a:effectLst>
      <a:innerShdw blurRad="114300">
        <a:prstClr val="black"/>
      </a:innerShdw>
    </a:effectLst>
  </c:spPr>
  <c:txPr>
    <a:bodyPr/>
    <a:lstStyle/>
    <a:p>
      <a:pPr>
        <a:defRPr sz="1800"/>
      </a:pPr>
      <a:endParaRPr lang="LID4096"/>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03">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336">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3"/>
          </p:nvPr>
        </p:nvSpPr>
        <p:spPr>
          <a:xfrm>
            <a:off x="5634038" y="6513513"/>
            <a:ext cx="4310062" cy="344487"/>
          </a:xfrm>
          <a:prstGeom prst="rect">
            <a:avLst/>
          </a:prstGeom>
        </p:spPr>
        <p:txBody>
          <a:bodyPr vert="horz" lIns="91440" tIns="45720" rIns="91440" bIns="45720" rtlCol="0" anchor="b"/>
          <a:lstStyle>
            <a:lvl1pPr algn="r">
              <a:defRPr sz="1200"/>
            </a:lvl1pPr>
          </a:lstStyle>
          <a:p>
            <a:fld id="{7EE6DF5A-0D51-45F1-ACB0-8562836A802D}" type="slidenum">
              <a:rPr lang="en-US" smtClean="0"/>
              <a:t>‹#›</a:t>
            </a:fld>
            <a:endParaRPr lang="en-US"/>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ftr="0" dt="0"/>
</p:handoutMaster>
</file>

<file path=ppt/media/hdphoto1.wdp>
</file>

<file path=ppt/media/image1.jpeg>
</file>

<file path=ppt/media/image10.png>
</file>

<file path=ppt/media/image12.jp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dirty="0"/>
              <a:t>My First Template</a:t>
            </a:r>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3/20/2022</a:t>
            </a:fld>
            <a:endParaRPr lang="en-US" dirty="0"/>
          </a:p>
        </p:txBody>
      </p:sp>
      <p:sp>
        <p:nvSpPr>
          <p:cNvPr id="4" name="Slide Image Placeholder 3"/>
          <p:cNvSpPr>
            <a:spLocks noGrp="1" noRot="1" noChangeAspect="1"/>
          </p:cNvSpPr>
          <p:nvPr>
            <p:ph type="sldImg" idx="2"/>
          </p:nvPr>
        </p:nvSpPr>
        <p:spPr>
          <a:xfrm>
            <a:off x="2686050" y="514350"/>
            <a:ext cx="4573588"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dirty="0"/>
              <a:t>This is me Adam</a:t>
            </a:r>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dirty="0"/>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ftr="0" dt="0"/>
  <p:notesStyle>
    <a:lvl1pPr marL="0" algn="l" defTabSz="1031626" rtl="0" eaLnBrk="1" latinLnBrk="0" hangingPunct="1">
      <a:defRPr sz="1400" kern="1200">
        <a:solidFill>
          <a:schemeClr val="tx1"/>
        </a:solidFill>
        <a:latin typeface="+mn-lt"/>
        <a:ea typeface="+mn-ea"/>
        <a:cs typeface="+mn-cs"/>
      </a:defRPr>
    </a:lvl1pPr>
    <a:lvl2pPr marL="515813" algn="l" defTabSz="1031626" rtl="0" eaLnBrk="1" latinLnBrk="0" hangingPunct="1">
      <a:defRPr sz="1400" kern="1200">
        <a:solidFill>
          <a:schemeClr val="tx1"/>
        </a:solidFill>
        <a:latin typeface="+mn-lt"/>
        <a:ea typeface="+mn-ea"/>
        <a:cs typeface="+mn-cs"/>
      </a:defRPr>
    </a:lvl2pPr>
    <a:lvl3pPr marL="1031626" algn="l" defTabSz="1031626" rtl="0" eaLnBrk="1" latinLnBrk="0" hangingPunct="1">
      <a:defRPr sz="1400" kern="1200">
        <a:solidFill>
          <a:schemeClr val="tx1"/>
        </a:solidFill>
        <a:latin typeface="+mn-lt"/>
        <a:ea typeface="+mn-ea"/>
        <a:cs typeface="+mn-cs"/>
      </a:defRPr>
    </a:lvl3pPr>
    <a:lvl4pPr marL="1547439" algn="l" defTabSz="1031626" rtl="0" eaLnBrk="1" latinLnBrk="0" hangingPunct="1">
      <a:defRPr sz="1400" kern="1200">
        <a:solidFill>
          <a:schemeClr val="tx1"/>
        </a:solidFill>
        <a:latin typeface="+mn-lt"/>
        <a:ea typeface="+mn-ea"/>
        <a:cs typeface="+mn-cs"/>
      </a:defRPr>
    </a:lvl4pPr>
    <a:lvl5pPr marL="2063252" algn="l" defTabSz="1031626" rtl="0" eaLnBrk="1" latinLnBrk="0" hangingPunct="1">
      <a:defRPr sz="1400" kern="1200">
        <a:solidFill>
          <a:schemeClr val="tx1"/>
        </a:solidFill>
        <a:latin typeface="+mn-lt"/>
        <a:ea typeface="+mn-ea"/>
        <a:cs typeface="+mn-cs"/>
      </a:defRPr>
    </a:lvl5pPr>
    <a:lvl6pPr marL="2579065" algn="l" defTabSz="1031626" rtl="0" eaLnBrk="1" latinLnBrk="0" hangingPunct="1">
      <a:defRPr sz="1400" kern="1200">
        <a:solidFill>
          <a:schemeClr val="tx1"/>
        </a:solidFill>
        <a:latin typeface="+mn-lt"/>
        <a:ea typeface="+mn-ea"/>
        <a:cs typeface="+mn-cs"/>
      </a:defRPr>
    </a:lvl6pPr>
    <a:lvl7pPr marL="3094878" algn="l" defTabSz="1031626" rtl="0" eaLnBrk="1" latinLnBrk="0" hangingPunct="1">
      <a:defRPr sz="1400" kern="1200">
        <a:solidFill>
          <a:schemeClr val="tx1"/>
        </a:solidFill>
        <a:latin typeface="+mn-lt"/>
        <a:ea typeface="+mn-ea"/>
        <a:cs typeface="+mn-cs"/>
      </a:defRPr>
    </a:lvl7pPr>
    <a:lvl8pPr marL="3610691" algn="l" defTabSz="1031626" rtl="0" eaLnBrk="1" latinLnBrk="0" hangingPunct="1">
      <a:defRPr sz="1400" kern="1200">
        <a:solidFill>
          <a:schemeClr val="tx1"/>
        </a:solidFill>
        <a:latin typeface="+mn-lt"/>
        <a:ea typeface="+mn-ea"/>
        <a:cs typeface="+mn-cs"/>
      </a:defRPr>
    </a:lvl8pPr>
    <a:lvl9pPr marL="4126504" algn="l" defTabSz="103162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35254839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197DF7-4443-46EF-BAD7-37B07CB39813}" type="slidenum">
              <a:rPr lang="en-US" smtClean="0"/>
              <a:t>106</a:t>
            </a:fld>
            <a:endParaRPr lang="en-US"/>
          </a:p>
        </p:txBody>
      </p:sp>
    </p:spTree>
    <p:extLst>
      <p:ext uri="{BB962C8B-B14F-4D97-AF65-F5344CB8AC3E}">
        <p14:creationId xmlns:p14="http://schemas.microsoft.com/office/powerpoint/2010/main" val="12825190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197DF7-4443-46EF-BAD7-37B07CB39813}" type="slidenum">
              <a:rPr lang="en-US" smtClean="0"/>
              <a:t>107</a:t>
            </a:fld>
            <a:endParaRPr lang="en-US"/>
          </a:p>
        </p:txBody>
      </p:sp>
    </p:spTree>
    <p:extLst>
      <p:ext uri="{BB962C8B-B14F-4D97-AF65-F5344CB8AC3E}">
        <p14:creationId xmlns:p14="http://schemas.microsoft.com/office/powerpoint/2010/main" val="27480631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197DF7-4443-46EF-BAD7-37B07CB39813}" type="slidenum">
              <a:rPr lang="en-US" smtClean="0"/>
              <a:t>108</a:t>
            </a:fld>
            <a:endParaRPr lang="en-US"/>
          </a:p>
        </p:txBody>
      </p:sp>
    </p:spTree>
    <p:extLst>
      <p:ext uri="{BB962C8B-B14F-4D97-AF65-F5344CB8AC3E}">
        <p14:creationId xmlns:p14="http://schemas.microsoft.com/office/powerpoint/2010/main" val="25248274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197DF7-4443-46EF-BAD7-37B07CB39813}" type="slidenum">
              <a:rPr lang="en-US" smtClean="0"/>
              <a:t>109</a:t>
            </a:fld>
            <a:endParaRPr lang="en-US"/>
          </a:p>
        </p:txBody>
      </p:sp>
    </p:spTree>
    <p:extLst>
      <p:ext uri="{BB962C8B-B14F-4D97-AF65-F5344CB8AC3E}">
        <p14:creationId xmlns:p14="http://schemas.microsoft.com/office/powerpoint/2010/main" val="8935369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197DF7-4443-46EF-BAD7-37B07CB39813}" type="slidenum">
              <a:rPr lang="en-US" smtClean="0"/>
              <a:t>110</a:t>
            </a:fld>
            <a:endParaRPr lang="en-US"/>
          </a:p>
        </p:txBody>
      </p:sp>
    </p:spTree>
    <p:extLst>
      <p:ext uri="{BB962C8B-B14F-4D97-AF65-F5344CB8AC3E}">
        <p14:creationId xmlns:p14="http://schemas.microsoft.com/office/powerpoint/2010/main" val="3474476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7971388-E700-4C3D-8D14-3FBF717B7618}" type="slidenum">
              <a:rPr lang="zh-CN" altLang="en-US" smtClean="0"/>
              <a:t>131</a:t>
            </a:fld>
            <a:endParaRPr lang="zh-CN" altLang="en-US"/>
          </a:p>
        </p:txBody>
      </p:sp>
    </p:spTree>
    <p:extLst>
      <p:ext uri="{BB962C8B-B14F-4D97-AF65-F5344CB8AC3E}">
        <p14:creationId xmlns:p14="http://schemas.microsoft.com/office/powerpoint/2010/main" val="32060045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7971388-E700-4C3D-8D14-3FBF717B7618}" type="slidenum">
              <a:rPr lang="zh-CN" altLang="en-US" smtClean="0"/>
              <a:t>143</a:t>
            </a:fld>
            <a:endParaRPr lang="zh-CN" altLang="en-US"/>
          </a:p>
        </p:txBody>
      </p:sp>
    </p:spTree>
    <p:extLst>
      <p:ext uri="{BB962C8B-B14F-4D97-AF65-F5344CB8AC3E}">
        <p14:creationId xmlns:p14="http://schemas.microsoft.com/office/powerpoint/2010/main" val="1083384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16251442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89F915E-4B16-445A-A33E-1DED061A4FCC}" type="slidenum">
              <a:rPr lang="en-US" smtClean="0"/>
              <a:t>212</a:t>
            </a:fld>
            <a:endParaRPr lang="en-US"/>
          </a:p>
        </p:txBody>
      </p:sp>
    </p:spTree>
    <p:extLst>
      <p:ext uri="{BB962C8B-B14F-4D97-AF65-F5344CB8AC3E}">
        <p14:creationId xmlns:p14="http://schemas.microsoft.com/office/powerpoint/2010/main" val="2462088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4</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11</a:t>
            </a:fld>
            <a:endParaRPr lang="fr-CA"/>
          </a:p>
        </p:txBody>
      </p:sp>
    </p:spTree>
    <p:extLst>
      <p:ext uri="{BB962C8B-B14F-4D97-AF65-F5344CB8AC3E}">
        <p14:creationId xmlns:p14="http://schemas.microsoft.com/office/powerpoint/2010/main" val="3971853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3481029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3564396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My First Template</a:t>
            </a:r>
            <a:endParaRPr lang="en-US" dirty="0"/>
          </a:p>
        </p:txBody>
      </p:sp>
    </p:spTree>
    <p:extLst>
      <p:ext uri="{BB962C8B-B14F-4D97-AF65-F5344CB8AC3E}">
        <p14:creationId xmlns:p14="http://schemas.microsoft.com/office/powerpoint/2010/main" val="102547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2562218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197DF7-4443-46EF-BAD7-37B07CB39813}" type="slidenum">
              <a:rPr lang="en-US" smtClean="0"/>
              <a:t>104</a:t>
            </a:fld>
            <a:endParaRPr lang="en-US"/>
          </a:p>
        </p:txBody>
      </p:sp>
    </p:spTree>
    <p:extLst>
      <p:ext uri="{BB962C8B-B14F-4D97-AF65-F5344CB8AC3E}">
        <p14:creationId xmlns:p14="http://schemas.microsoft.com/office/powerpoint/2010/main" val="27520525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197DF7-4443-46EF-BAD7-37B07CB39813}" type="slidenum">
              <a:rPr lang="en-US" smtClean="0"/>
              <a:t>105</a:t>
            </a:fld>
            <a:endParaRPr lang="en-US"/>
          </a:p>
        </p:txBody>
      </p:sp>
    </p:spTree>
    <p:extLst>
      <p:ext uri="{BB962C8B-B14F-4D97-AF65-F5344CB8AC3E}">
        <p14:creationId xmlns:p14="http://schemas.microsoft.com/office/powerpoint/2010/main" val="1724253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4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Tree>
    <p:extLst>
      <p:ext uri="{BB962C8B-B14F-4D97-AF65-F5344CB8AC3E}">
        <p14:creationId xmlns:p14="http://schemas.microsoft.com/office/powerpoint/2010/main" val="1617137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9144000" cy="318135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914400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914400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Fun-1">
    <p:spTree>
      <p:nvGrpSpPr>
        <p:cNvPr id="1" name=""/>
        <p:cNvGrpSpPr/>
        <p:nvPr/>
      </p:nvGrpSpPr>
      <p:grpSpPr>
        <a:xfrm>
          <a:off x="0" y="0"/>
          <a:ext cx="0" cy="0"/>
          <a:chOff x="0" y="0"/>
          <a:chExt cx="0" cy="0"/>
        </a:xfrm>
      </p:grpSpPr>
      <p:sp>
        <p:nvSpPr>
          <p:cNvPr id="25" name="Text Placeholder 3"/>
          <p:cNvSpPr>
            <a:spLocks noGrp="1"/>
          </p:cNvSpPr>
          <p:nvPr>
            <p:ph type="body" sz="half" idx="2" hasCustomPrompt="1"/>
          </p:nvPr>
        </p:nvSpPr>
        <p:spPr>
          <a:xfrm>
            <a:off x="381000" y="675857"/>
            <a:ext cx="8368363" cy="173255"/>
          </a:xfrm>
          <a:prstGeom prst="rect">
            <a:avLst/>
          </a:prstGeom>
        </p:spPr>
        <p:txBody>
          <a:bodyPr wrap="none" lIns="0" tIns="0" rIns="0" bIns="0" anchor="ctr">
            <a:noAutofit/>
          </a:bodyPr>
          <a:lstStyle>
            <a:lvl1pPr marL="0" indent="0" algn="ctr">
              <a:buNone/>
              <a:defRPr sz="1200" b="0" baseline="0">
                <a:solidFill>
                  <a:schemeClr val="bg1">
                    <a:lumMod val="65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26" name="Title 2"/>
          <p:cNvSpPr>
            <a:spLocks noGrp="1"/>
          </p:cNvSpPr>
          <p:nvPr>
            <p:ph type="title"/>
          </p:nvPr>
        </p:nvSpPr>
        <p:spPr>
          <a:xfrm>
            <a:off x="381000" y="133350"/>
            <a:ext cx="8368363" cy="495383"/>
          </a:xfrm>
          <a:prstGeom prst="rect">
            <a:avLst/>
          </a:prstGeom>
        </p:spPr>
        <p:txBody>
          <a:bodyPr lIns="0" tIns="0" rIns="0" bIns="0" anchor="ctr"/>
          <a:lstStyle>
            <a:lvl1pPr algn="ctr">
              <a:defRPr sz="2800">
                <a:solidFill>
                  <a:schemeClr val="tx1">
                    <a:lumMod val="50000"/>
                    <a:lumOff val="50000"/>
                  </a:schemeClr>
                </a:solidFill>
              </a:defRPr>
            </a:lvl1pPr>
          </a:lstStyle>
          <a:p>
            <a:r>
              <a:rPr lang="en-US" dirty="0"/>
              <a:t>Click to edit Master title style</a:t>
            </a:r>
          </a:p>
        </p:txBody>
      </p:sp>
    </p:spTree>
    <p:extLst>
      <p:ext uri="{BB962C8B-B14F-4D97-AF65-F5344CB8AC3E}">
        <p14:creationId xmlns:p14="http://schemas.microsoft.com/office/powerpoint/2010/main" val="288816599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pi_0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387819" y="316230"/>
            <a:ext cx="8368363" cy="173255"/>
          </a:xfrm>
          <a:prstGeom prst="rect">
            <a:avLst/>
          </a:prstGeom>
        </p:spPr>
        <p:txBody>
          <a:bodyPr wrap="none" lIns="0" tIns="0" rIns="0" bIns="0" anchor="ctr">
            <a:noAutofit/>
          </a:bodyPr>
          <a:lstStyle>
            <a:lvl1pPr marL="0" indent="0" algn="ctr">
              <a:buNone/>
              <a:defRPr sz="1200" b="0" baseline="0">
                <a:solidFill>
                  <a:schemeClr val="bg1">
                    <a:lumMod val="65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6" name="Title 2"/>
          <p:cNvSpPr>
            <a:spLocks noGrp="1"/>
          </p:cNvSpPr>
          <p:nvPr>
            <p:ph type="title"/>
          </p:nvPr>
        </p:nvSpPr>
        <p:spPr>
          <a:xfrm>
            <a:off x="387819" y="544830"/>
            <a:ext cx="8368363" cy="495383"/>
          </a:xfrm>
          <a:prstGeom prst="rect">
            <a:avLst/>
          </a:prstGeom>
        </p:spPr>
        <p:txBody>
          <a:bodyPr lIns="0" tIns="0" rIns="0" bIns="0" anchor="ctr"/>
          <a:lstStyle>
            <a:lvl1pPr algn="ctr">
              <a:defRPr sz="2800">
                <a:solidFill>
                  <a:schemeClr val="tx1">
                    <a:lumMod val="75000"/>
                    <a:lumOff val="25000"/>
                  </a:schemeClr>
                </a:solidFill>
              </a:defRPr>
            </a:lvl1pPr>
          </a:lstStyle>
          <a:p>
            <a:r>
              <a:rPr lang="en-US" dirty="0"/>
              <a:t>Click to edit Master title style</a:t>
            </a:r>
          </a:p>
        </p:txBody>
      </p:sp>
    </p:spTree>
    <p:extLst>
      <p:ext uri="{BB962C8B-B14F-4D97-AF65-F5344CB8AC3E}">
        <p14:creationId xmlns:p14="http://schemas.microsoft.com/office/powerpoint/2010/main" val="305156571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CD7F4-8D7A-5442-9F23-30E50E222BD2}"/>
              </a:ext>
            </a:extLst>
          </p:cNvPr>
          <p:cNvSpPr>
            <a:spLocks noGrp="1"/>
          </p:cNvSpPr>
          <p:nvPr>
            <p:ph type="title"/>
          </p:nvPr>
        </p:nvSpPr>
        <p:spPr/>
        <p:txBody>
          <a:bodyPr/>
          <a:lstStyle/>
          <a:p>
            <a:r>
              <a:rPr lang="en-GB"/>
              <a:t>Click to edit Master title style</a:t>
            </a:r>
            <a:endParaRPr lang="en-BE"/>
          </a:p>
        </p:txBody>
      </p:sp>
      <p:sp>
        <p:nvSpPr>
          <p:cNvPr id="3" name="Content Placeholder 2">
            <a:extLst>
              <a:ext uri="{FF2B5EF4-FFF2-40B4-BE49-F238E27FC236}">
                <a16:creationId xmlns:a16="http://schemas.microsoft.com/office/drawing/2014/main" id="{D69569CD-1DCF-FF48-B419-A7DF8EEEBA6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E"/>
          </a:p>
        </p:txBody>
      </p:sp>
      <p:sp>
        <p:nvSpPr>
          <p:cNvPr id="4" name="Date Placeholder 3">
            <a:extLst>
              <a:ext uri="{FF2B5EF4-FFF2-40B4-BE49-F238E27FC236}">
                <a16:creationId xmlns:a16="http://schemas.microsoft.com/office/drawing/2014/main" id="{C3C3F67F-005B-404F-8BA4-90809CE4D1F9}"/>
              </a:ext>
            </a:extLst>
          </p:cNvPr>
          <p:cNvSpPr>
            <a:spLocks noGrp="1"/>
          </p:cNvSpPr>
          <p:nvPr>
            <p:ph type="dt" sz="half" idx="10"/>
          </p:nvPr>
        </p:nvSpPr>
        <p:spPr/>
        <p:txBody>
          <a:bodyPr/>
          <a:lstStyle/>
          <a:p>
            <a:fld id="{FFC2DFF5-B760-1240-B883-45C021D4C45A}" type="datetimeFigureOut">
              <a:rPr lang="en-BE" smtClean="0"/>
              <a:t>03/20/2022</a:t>
            </a:fld>
            <a:endParaRPr lang="en-BE"/>
          </a:p>
        </p:txBody>
      </p:sp>
      <p:sp>
        <p:nvSpPr>
          <p:cNvPr id="5" name="Footer Placeholder 4">
            <a:extLst>
              <a:ext uri="{FF2B5EF4-FFF2-40B4-BE49-F238E27FC236}">
                <a16:creationId xmlns:a16="http://schemas.microsoft.com/office/drawing/2014/main" id="{3CD2444A-B809-4F46-B29D-BC140F99732A}"/>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80D14CAF-9DF4-5240-BD5A-1C8689F58A95}"/>
              </a:ext>
            </a:extLst>
          </p:cNvPr>
          <p:cNvSpPr>
            <a:spLocks noGrp="1"/>
          </p:cNvSpPr>
          <p:nvPr>
            <p:ph type="sldNum" sz="quarter" idx="12"/>
          </p:nvPr>
        </p:nvSpPr>
        <p:spPr/>
        <p:txBody>
          <a:bodyPr/>
          <a:lstStyle/>
          <a:p>
            <a:fld id="{DEBDE544-043B-D643-880B-08A40F56CAEC}" type="slidenum">
              <a:rPr lang="en-BE" smtClean="0"/>
              <a:t>‹#›</a:t>
            </a:fld>
            <a:endParaRPr lang="en-BE"/>
          </a:p>
        </p:txBody>
      </p:sp>
    </p:spTree>
    <p:extLst>
      <p:ext uri="{BB962C8B-B14F-4D97-AF65-F5344CB8AC3E}">
        <p14:creationId xmlns:p14="http://schemas.microsoft.com/office/powerpoint/2010/main" val="471551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9144000" cy="318135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40075953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57149"/>
            <a:ext cx="4572000" cy="2562902"/>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7" name="Picture Placeholder 6"/>
          <p:cNvSpPr>
            <a:spLocks noGrp="1"/>
          </p:cNvSpPr>
          <p:nvPr>
            <p:ph type="pic" sz="quarter" idx="33" hasCustomPrompt="1"/>
          </p:nvPr>
        </p:nvSpPr>
        <p:spPr>
          <a:xfrm>
            <a:off x="4572000" y="57149"/>
            <a:ext cx="4572000" cy="2562902"/>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0033656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2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1" y="2562901"/>
            <a:ext cx="4572000" cy="2562902"/>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6" name="Picture Placeholder 5"/>
          <p:cNvSpPr>
            <a:spLocks noGrp="1"/>
          </p:cNvSpPr>
          <p:nvPr>
            <p:ph type="pic" sz="quarter" idx="33" hasCustomPrompt="1"/>
          </p:nvPr>
        </p:nvSpPr>
        <p:spPr>
          <a:xfrm>
            <a:off x="0" y="-1"/>
            <a:ext cx="4572000" cy="2562902"/>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9260184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_Pic08_02">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11" name="Title 2"/>
          <p:cNvSpPr>
            <a:spLocks noGrp="1"/>
          </p:cNvSpPr>
          <p:nvPr>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14" name="Picture Placeholder 13"/>
          <p:cNvSpPr>
            <a:spLocks noGrp="1"/>
          </p:cNvSpPr>
          <p:nvPr>
            <p:ph type="pic" sz="quarter" idx="32" hasCustomPrompt="1"/>
          </p:nvPr>
        </p:nvSpPr>
        <p:spPr>
          <a:xfrm>
            <a:off x="381000" y="2822215"/>
            <a:ext cx="2077720" cy="1219136"/>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3" name="Picture Placeholder 12"/>
          <p:cNvSpPr>
            <a:spLocks noGrp="1"/>
          </p:cNvSpPr>
          <p:nvPr>
            <p:ph type="pic" sz="quarter" idx="33" hasCustomPrompt="1"/>
          </p:nvPr>
        </p:nvSpPr>
        <p:spPr>
          <a:xfrm>
            <a:off x="3167380" y="1775357"/>
            <a:ext cx="2809240" cy="1648369"/>
          </a:xfrm>
          <a:custGeom>
            <a:avLst/>
            <a:gdLst>
              <a:gd name="connsiteX0" fmla="*/ 0 w 2809240"/>
              <a:gd name="connsiteY0" fmla="*/ 0 h 1648369"/>
              <a:gd name="connsiteX1" fmla="*/ 2809240 w 2809240"/>
              <a:gd name="connsiteY1" fmla="*/ 0 h 1648369"/>
              <a:gd name="connsiteX2" fmla="*/ 2809240 w 2809240"/>
              <a:gd name="connsiteY2" fmla="*/ 895710 h 1648369"/>
              <a:gd name="connsiteX3" fmla="*/ 2809240 w 2809240"/>
              <a:gd name="connsiteY3" fmla="*/ 1648369 h 1648369"/>
              <a:gd name="connsiteX4" fmla="*/ 0 w 2809240"/>
              <a:gd name="connsiteY4" fmla="*/ 895710 h 1648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240" h="1648369">
                <a:moveTo>
                  <a:pt x="0" y="0"/>
                </a:moveTo>
                <a:lnTo>
                  <a:pt x="2809240" y="0"/>
                </a:lnTo>
                <a:lnTo>
                  <a:pt x="2809240" y="895710"/>
                </a:lnTo>
                <a:lnTo>
                  <a:pt x="2809240" y="1648369"/>
                </a:lnTo>
                <a:lnTo>
                  <a:pt x="0" y="8957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4" hasCustomPrompt="1"/>
          </p:nvPr>
        </p:nvSpPr>
        <p:spPr>
          <a:xfrm>
            <a:off x="6671643" y="2114549"/>
            <a:ext cx="2077720" cy="1219136"/>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9195341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11" name="Title 2"/>
          <p:cNvSpPr>
            <a:spLocks noGrp="1"/>
          </p:cNvSpPr>
          <p:nvPr userDrawn="1">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16" name="Picture Placeholder 15"/>
          <p:cNvSpPr>
            <a:spLocks noGrp="1"/>
          </p:cNvSpPr>
          <p:nvPr>
            <p:ph type="pic" sz="quarter" idx="32" hasCustomPrompt="1"/>
          </p:nvPr>
        </p:nvSpPr>
        <p:spPr>
          <a:xfrm>
            <a:off x="388620" y="1276350"/>
            <a:ext cx="2077720" cy="1219136"/>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4" hasCustomPrompt="1"/>
          </p:nvPr>
        </p:nvSpPr>
        <p:spPr>
          <a:xfrm>
            <a:off x="2484967" y="2544362"/>
            <a:ext cx="2077720" cy="1219136"/>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8" name="Picture Placeholder 17"/>
          <p:cNvSpPr>
            <a:spLocks noGrp="1"/>
          </p:cNvSpPr>
          <p:nvPr>
            <p:ph type="pic" sz="quarter" idx="35" hasCustomPrompt="1"/>
          </p:nvPr>
        </p:nvSpPr>
        <p:spPr>
          <a:xfrm>
            <a:off x="4581314" y="2404110"/>
            <a:ext cx="2077720" cy="1219136"/>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6" hasCustomPrompt="1"/>
          </p:nvPr>
        </p:nvSpPr>
        <p:spPr>
          <a:xfrm>
            <a:off x="6677660" y="3674286"/>
            <a:ext cx="2077720" cy="1219136"/>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41027177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5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11" name="Title 2"/>
          <p:cNvSpPr>
            <a:spLocks noGrp="1"/>
          </p:cNvSpPr>
          <p:nvPr userDrawn="1">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388620" y="1979751"/>
            <a:ext cx="8366760" cy="2913671"/>
          </a:xfrm>
          <a:custGeom>
            <a:avLst/>
            <a:gdLst>
              <a:gd name="connsiteX0" fmla="*/ 6289040 w 8366760"/>
              <a:gd name="connsiteY0" fmla="*/ 1694535 h 2913671"/>
              <a:gd name="connsiteX1" fmla="*/ 8366760 w 8366760"/>
              <a:gd name="connsiteY1" fmla="*/ 2251203 h 2913671"/>
              <a:gd name="connsiteX2" fmla="*/ 8366760 w 8366760"/>
              <a:gd name="connsiteY2" fmla="*/ 2913671 h 2913671"/>
              <a:gd name="connsiteX3" fmla="*/ 6289040 w 8366760"/>
              <a:gd name="connsiteY3" fmla="*/ 2913671 h 2913671"/>
              <a:gd name="connsiteX4" fmla="*/ 6289040 w 8366760"/>
              <a:gd name="connsiteY4" fmla="*/ 2251203 h 2913671"/>
              <a:gd name="connsiteX5" fmla="*/ 4192694 w 8366760"/>
              <a:gd name="connsiteY5" fmla="*/ 1125607 h 2913671"/>
              <a:gd name="connsiteX6" fmla="*/ 6270414 w 8366760"/>
              <a:gd name="connsiteY6" fmla="*/ 1682275 h 2913671"/>
              <a:gd name="connsiteX7" fmla="*/ 6270414 w 8366760"/>
              <a:gd name="connsiteY7" fmla="*/ 1858901 h 2913671"/>
              <a:gd name="connsiteX8" fmla="*/ 6270414 w 8366760"/>
              <a:gd name="connsiteY8" fmla="*/ 2344743 h 2913671"/>
              <a:gd name="connsiteX9" fmla="*/ 6270414 w 8366760"/>
              <a:gd name="connsiteY9" fmla="*/ 2913670 h 2913671"/>
              <a:gd name="connsiteX10" fmla="*/ 4192693 w 8366760"/>
              <a:gd name="connsiteY10" fmla="*/ 2913670 h 2913671"/>
              <a:gd name="connsiteX11" fmla="*/ 4192693 w 8366760"/>
              <a:gd name="connsiteY11" fmla="*/ 1858901 h 2913671"/>
              <a:gd name="connsiteX12" fmla="*/ 4192694 w 8366760"/>
              <a:gd name="connsiteY12" fmla="*/ 1858901 h 2913671"/>
              <a:gd name="connsiteX13" fmla="*/ 4192694 w 8366760"/>
              <a:gd name="connsiteY13" fmla="*/ 1682275 h 2913671"/>
              <a:gd name="connsiteX14" fmla="*/ 2096347 w 8366760"/>
              <a:gd name="connsiteY14" fmla="*/ 564611 h 2913671"/>
              <a:gd name="connsiteX15" fmla="*/ 4174067 w 8366760"/>
              <a:gd name="connsiteY15" fmla="*/ 1121279 h 2913671"/>
              <a:gd name="connsiteX16" fmla="*/ 4174067 w 8366760"/>
              <a:gd name="connsiteY16" fmla="*/ 1219135 h 2913671"/>
              <a:gd name="connsiteX17" fmla="*/ 4174067 w 8366760"/>
              <a:gd name="connsiteY17" fmla="*/ 1783747 h 2913671"/>
              <a:gd name="connsiteX18" fmla="*/ 4174067 w 8366760"/>
              <a:gd name="connsiteY18" fmla="*/ 2913670 h 2913671"/>
              <a:gd name="connsiteX19" fmla="*/ 2096347 w 8366760"/>
              <a:gd name="connsiteY19" fmla="*/ 2913670 h 2913671"/>
              <a:gd name="connsiteX20" fmla="*/ 2096347 w 8366760"/>
              <a:gd name="connsiteY20" fmla="*/ 1783747 h 2913671"/>
              <a:gd name="connsiteX21" fmla="*/ 2096347 w 8366760"/>
              <a:gd name="connsiteY21" fmla="*/ 1219135 h 2913671"/>
              <a:gd name="connsiteX22" fmla="*/ 2096347 w 8366760"/>
              <a:gd name="connsiteY22" fmla="*/ 1121279 h 2913671"/>
              <a:gd name="connsiteX23" fmla="*/ 0 w 8366760"/>
              <a:gd name="connsiteY23" fmla="*/ 0 h 2913671"/>
              <a:gd name="connsiteX24" fmla="*/ 2077720 w 8366760"/>
              <a:gd name="connsiteY24" fmla="*/ 556668 h 2913671"/>
              <a:gd name="connsiteX25" fmla="*/ 2077720 w 8366760"/>
              <a:gd name="connsiteY25" fmla="*/ 1219136 h 2913671"/>
              <a:gd name="connsiteX26" fmla="*/ 2077719 w 8366760"/>
              <a:gd name="connsiteY26" fmla="*/ 1219136 h 2913671"/>
              <a:gd name="connsiteX27" fmla="*/ 2077719 w 8366760"/>
              <a:gd name="connsiteY27" fmla="*/ 2913671 h 2913671"/>
              <a:gd name="connsiteX28" fmla="*/ 0 w 8366760"/>
              <a:gd name="connsiteY28" fmla="*/ 2913671 h 2913671"/>
              <a:gd name="connsiteX29" fmla="*/ 0 w 8366760"/>
              <a:gd name="connsiteY29" fmla="*/ 1219136 h 2913671"/>
              <a:gd name="connsiteX30" fmla="*/ 0 w 8366760"/>
              <a:gd name="connsiteY30" fmla="*/ 1049199 h 2913671"/>
              <a:gd name="connsiteX31" fmla="*/ 0 w 8366760"/>
              <a:gd name="connsiteY31" fmla="*/ 556668 h 29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66760" h="2913671">
                <a:moveTo>
                  <a:pt x="6289040" y="1694535"/>
                </a:moveTo>
                <a:lnTo>
                  <a:pt x="8366760" y="2251203"/>
                </a:lnTo>
                <a:lnTo>
                  <a:pt x="8366760" y="2913671"/>
                </a:lnTo>
                <a:lnTo>
                  <a:pt x="6289040" y="2913671"/>
                </a:lnTo>
                <a:lnTo>
                  <a:pt x="6289040" y="2251203"/>
                </a:lnTo>
                <a:close/>
                <a:moveTo>
                  <a:pt x="4192694" y="1125607"/>
                </a:moveTo>
                <a:lnTo>
                  <a:pt x="6270414" y="1682275"/>
                </a:lnTo>
                <a:lnTo>
                  <a:pt x="6270414" y="1858901"/>
                </a:lnTo>
                <a:lnTo>
                  <a:pt x="6270414" y="2344743"/>
                </a:lnTo>
                <a:lnTo>
                  <a:pt x="6270414" y="2913670"/>
                </a:lnTo>
                <a:lnTo>
                  <a:pt x="4192693" y="2913670"/>
                </a:lnTo>
                <a:lnTo>
                  <a:pt x="4192693" y="1858901"/>
                </a:lnTo>
                <a:lnTo>
                  <a:pt x="4192694" y="1858901"/>
                </a:lnTo>
                <a:lnTo>
                  <a:pt x="4192694" y="1682275"/>
                </a:lnTo>
                <a:close/>
                <a:moveTo>
                  <a:pt x="2096347" y="564611"/>
                </a:moveTo>
                <a:lnTo>
                  <a:pt x="4174067" y="1121279"/>
                </a:lnTo>
                <a:lnTo>
                  <a:pt x="4174067" y="1219135"/>
                </a:lnTo>
                <a:lnTo>
                  <a:pt x="4174067" y="1783747"/>
                </a:lnTo>
                <a:lnTo>
                  <a:pt x="4174067" y="2913670"/>
                </a:lnTo>
                <a:lnTo>
                  <a:pt x="2096347" y="2913670"/>
                </a:lnTo>
                <a:lnTo>
                  <a:pt x="2096347" y="1783747"/>
                </a:lnTo>
                <a:lnTo>
                  <a:pt x="2096347" y="1219135"/>
                </a:lnTo>
                <a:lnTo>
                  <a:pt x="2096347" y="1121279"/>
                </a:lnTo>
                <a:close/>
                <a:moveTo>
                  <a:pt x="0" y="0"/>
                </a:moveTo>
                <a:lnTo>
                  <a:pt x="2077720" y="556668"/>
                </a:lnTo>
                <a:lnTo>
                  <a:pt x="2077720" y="1219136"/>
                </a:lnTo>
                <a:lnTo>
                  <a:pt x="2077719" y="1219136"/>
                </a:lnTo>
                <a:lnTo>
                  <a:pt x="2077719" y="2913671"/>
                </a:lnTo>
                <a:lnTo>
                  <a:pt x="0" y="2913671"/>
                </a:lnTo>
                <a:lnTo>
                  <a:pt x="0" y="1219136"/>
                </a:lnTo>
                <a:lnTo>
                  <a:pt x="0" y="1049199"/>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985924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11" name="Title 2"/>
          <p:cNvSpPr>
            <a:spLocks noGrp="1"/>
          </p:cNvSpPr>
          <p:nvPr userDrawn="1">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9" name="Picture Placeholder 8"/>
          <p:cNvSpPr>
            <a:spLocks noGrp="1"/>
          </p:cNvSpPr>
          <p:nvPr>
            <p:ph type="pic" sz="quarter" idx="32" hasCustomPrompt="1"/>
          </p:nvPr>
        </p:nvSpPr>
        <p:spPr>
          <a:xfrm>
            <a:off x="388620" y="1276349"/>
            <a:ext cx="2077720" cy="1926802"/>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8" name="Picture Placeholder 7"/>
          <p:cNvSpPr>
            <a:spLocks noGrp="1"/>
          </p:cNvSpPr>
          <p:nvPr>
            <p:ph type="pic" sz="quarter" idx="33" hasCustomPrompt="1"/>
          </p:nvPr>
        </p:nvSpPr>
        <p:spPr>
          <a:xfrm>
            <a:off x="4581314" y="2404109"/>
            <a:ext cx="2077720" cy="1926802"/>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3863876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Pic08_02">
    <p:spTree>
      <p:nvGrpSpPr>
        <p:cNvPr id="1" name=""/>
        <p:cNvGrpSpPr/>
        <p:nvPr/>
      </p:nvGrpSpPr>
      <p:grpSpPr>
        <a:xfrm>
          <a:off x="0" y="0"/>
          <a:ext cx="0" cy="0"/>
          <a:chOff x="0" y="0"/>
          <a:chExt cx="0" cy="0"/>
        </a:xfrm>
      </p:grpSpPr>
      <p:sp>
        <p:nvSpPr>
          <p:cNvPr id="3037"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3038" name="Title 2"/>
          <p:cNvSpPr>
            <a:spLocks noGrp="1"/>
          </p:cNvSpPr>
          <p:nvPr>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0" y="1428749"/>
            <a:ext cx="9067800" cy="3714750"/>
          </a:xfrm>
          <a:custGeom>
            <a:avLst/>
            <a:gdLst>
              <a:gd name="connsiteX0" fmla="*/ 7641080 w 9067800"/>
              <a:gd name="connsiteY0" fmla="*/ 3133408 h 3714750"/>
              <a:gd name="connsiteX1" fmla="*/ 9067800 w 9067800"/>
              <a:gd name="connsiteY1" fmla="*/ 3714750 h 3714750"/>
              <a:gd name="connsiteX2" fmla="*/ 6214360 w 9067800"/>
              <a:gd name="connsiteY2" fmla="*/ 3714750 h 3714750"/>
              <a:gd name="connsiteX3" fmla="*/ 4577475 w 9067800"/>
              <a:gd name="connsiteY3" fmla="*/ 3133408 h 3714750"/>
              <a:gd name="connsiteX4" fmla="*/ 6004195 w 9067800"/>
              <a:gd name="connsiteY4" fmla="*/ 3714750 h 3714750"/>
              <a:gd name="connsiteX5" fmla="*/ 3150758 w 9067800"/>
              <a:gd name="connsiteY5" fmla="*/ 3714750 h 3714750"/>
              <a:gd name="connsiteX6" fmla="*/ 1513872 w 9067800"/>
              <a:gd name="connsiteY6" fmla="*/ 3133408 h 3714750"/>
              <a:gd name="connsiteX7" fmla="*/ 2080068 w 9067800"/>
              <a:gd name="connsiteY7" fmla="*/ 3364114 h 3714750"/>
              <a:gd name="connsiteX8" fmla="*/ 2081914 w 9067800"/>
              <a:gd name="connsiteY8" fmla="*/ 3364114 h 3714750"/>
              <a:gd name="connsiteX9" fmla="*/ 2081914 w 9067800"/>
              <a:gd name="connsiteY9" fmla="*/ 3364867 h 3714750"/>
              <a:gd name="connsiteX10" fmla="*/ 2940592 w 9067800"/>
              <a:gd name="connsiteY10" fmla="*/ 3714750 h 3714750"/>
              <a:gd name="connsiteX11" fmla="*/ 87152 w 9067800"/>
              <a:gd name="connsiteY11" fmla="*/ 3714750 h 3714750"/>
              <a:gd name="connsiteX12" fmla="*/ 6086990 w 9067800"/>
              <a:gd name="connsiteY12" fmla="*/ 2505023 h 3714750"/>
              <a:gd name="connsiteX13" fmla="*/ 7560636 w 9067800"/>
              <a:gd name="connsiteY13" fmla="*/ 3109887 h 3714750"/>
              <a:gd name="connsiteX14" fmla="*/ 6086990 w 9067800"/>
              <a:gd name="connsiteY14" fmla="*/ 3714750 h 3714750"/>
              <a:gd name="connsiteX15" fmla="*/ 4613344 w 9067800"/>
              <a:gd name="connsiteY15" fmla="*/ 3109887 h 3714750"/>
              <a:gd name="connsiteX16" fmla="*/ 3027740 w 9067800"/>
              <a:gd name="connsiteY16" fmla="*/ 2505022 h 3714750"/>
              <a:gd name="connsiteX17" fmla="*/ 4501384 w 9067800"/>
              <a:gd name="connsiteY17" fmla="*/ 3109885 h 3714750"/>
              <a:gd name="connsiteX18" fmla="*/ 3027740 w 9067800"/>
              <a:gd name="connsiteY18" fmla="*/ 3714749 h 3714750"/>
              <a:gd name="connsiteX19" fmla="*/ 1554094 w 9067800"/>
              <a:gd name="connsiteY19" fmla="*/ 3109885 h 3714750"/>
              <a:gd name="connsiteX20" fmla="*/ 2 w 9067800"/>
              <a:gd name="connsiteY20" fmla="*/ 2505022 h 3714750"/>
              <a:gd name="connsiteX21" fmla="*/ 1478003 w 9067800"/>
              <a:gd name="connsiteY21" fmla="*/ 3109886 h 3714750"/>
              <a:gd name="connsiteX22" fmla="*/ 2 w 9067800"/>
              <a:gd name="connsiteY22" fmla="*/ 3714750 h 3714750"/>
              <a:gd name="connsiteX23" fmla="*/ 1513872 w 9067800"/>
              <a:gd name="connsiteY23" fmla="*/ 1880898 h 3714750"/>
              <a:gd name="connsiteX24" fmla="*/ 2987518 w 9067800"/>
              <a:gd name="connsiteY24" fmla="*/ 2485761 h 3714750"/>
              <a:gd name="connsiteX25" fmla="*/ 1513872 w 9067800"/>
              <a:gd name="connsiteY25" fmla="*/ 3090625 h 3714750"/>
              <a:gd name="connsiteX26" fmla="*/ 40226 w 9067800"/>
              <a:gd name="connsiteY26" fmla="*/ 2485761 h 3714750"/>
              <a:gd name="connsiteX27" fmla="*/ 4537253 w 9067800"/>
              <a:gd name="connsiteY27" fmla="*/ 1878767 h 3714750"/>
              <a:gd name="connsiteX28" fmla="*/ 6010899 w 9067800"/>
              <a:gd name="connsiteY28" fmla="*/ 2483630 h 3714750"/>
              <a:gd name="connsiteX29" fmla="*/ 4537253 w 9067800"/>
              <a:gd name="connsiteY29" fmla="*/ 3088494 h 3714750"/>
              <a:gd name="connsiteX30" fmla="*/ 3063610 w 9067800"/>
              <a:gd name="connsiteY30" fmla="*/ 2483630 h 3714750"/>
              <a:gd name="connsiteX31" fmla="*/ 3027738 w 9067800"/>
              <a:gd name="connsiteY31" fmla="*/ 1252512 h 3714750"/>
              <a:gd name="connsiteX32" fmla="*/ 4501384 w 9067800"/>
              <a:gd name="connsiteY32" fmla="*/ 1857375 h 3714750"/>
              <a:gd name="connsiteX33" fmla="*/ 3027738 w 9067800"/>
              <a:gd name="connsiteY33" fmla="*/ 2462239 h 3714750"/>
              <a:gd name="connsiteX34" fmla="*/ 1554094 w 9067800"/>
              <a:gd name="connsiteY34" fmla="*/ 1857375 h 3714750"/>
              <a:gd name="connsiteX35" fmla="*/ 0 w 9067800"/>
              <a:gd name="connsiteY35" fmla="*/ 1252510 h 3714750"/>
              <a:gd name="connsiteX36" fmla="*/ 1478001 w 9067800"/>
              <a:gd name="connsiteY36" fmla="*/ 1857374 h 3714750"/>
              <a:gd name="connsiteX37" fmla="*/ 0 w 9067800"/>
              <a:gd name="connsiteY37" fmla="*/ 2462239 h 3714750"/>
              <a:gd name="connsiteX38" fmla="*/ 1513870 w 9067800"/>
              <a:gd name="connsiteY38" fmla="*/ 626256 h 3714750"/>
              <a:gd name="connsiteX39" fmla="*/ 2987516 w 9067800"/>
              <a:gd name="connsiteY39" fmla="*/ 1231119 h 3714750"/>
              <a:gd name="connsiteX40" fmla="*/ 1513870 w 9067800"/>
              <a:gd name="connsiteY40" fmla="*/ 1835982 h 3714750"/>
              <a:gd name="connsiteX41" fmla="*/ 40224 w 9067800"/>
              <a:gd name="connsiteY41" fmla="*/ 1231119 h 3714750"/>
              <a:gd name="connsiteX42" fmla="*/ 0 w 9067800"/>
              <a:gd name="connsiteY42" fmla="*/ 0 h 3714750"/>
              <a:gd name="connsiteX43" fmla="*/ 1478001 w 9067800"/>
              <a:gd name="connsiteY43" fmla="*/ 604864 h 3714750"/>
              <a:gd name="connsiteX44" fmla="*/ 0 w 9067800"/>
              <a:gd name="connsiteY44" fmla="*/ 1209728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067800" h="3714750">
                <a:moveTo>
                  <a:pt x="7641080" y="3133408"/>
                </a:moveTo>
                <a:lnTo>
                  <a:pt x="9067800" y="3714750"/>
                </a:lnTo>
                <a:lnTo>
                  <a:pt x="6214360" y="3714750"/>
                </a:lnTo>
                <a:close/>
                <a:moveTo>
                  <a:pt x="4577475" y="3133408"/>
                </a:moveTo>
                <a:lnTo>
                  <a:pt x="6004195" y="3714750"/>
                </a:lnTo>
                <a:lnTo>
                  <a:pt x="3150758" y="3714750"/>
                </a:lnTo>
                <a:close/>
                <a:moveTo>
                  <a:pt x="1513872" y="3133408"/>
                </a:moveTo>
                <a:lnTo>
                  <a:pt x="2080068" y="3364114"/>
                </a:lnTo>
                <a:lnTo>
                  <a:pt x="2081914" y="3364114"/>
                </a:lnTo>
                <a:lnTo>
                  <a:pt x="2081914" y="3364867"/>
                </a:lnTo>
                <a:lnTo>
                  <a:pt x="2940592" y="3714750"/>
                </a:lnTo>
                <a:lnTo>
                  <a:pt x="87152" y="3714750"/>
                </a:lnTo>
                <a:close/>
                <a:moveTo>
                  <a:pt x="6086990" y="2505023"/>
                </a:moveTo>
                <a:lnTo>
                  <a:pt x="7560636" y="3109887"/>
                </a:lnTo>
                <a:lnTo>
                  <a:pt x="6086990" y="3714750"/>
                </a:lnTo>
                <a:lnTo>
                  <a:pt x="4613344" y="3109887"/>
                </a:lnTo>
                <a:close/>
                <a:moveTo>
                  <a:pt x="3027740" y="2505022"/>
                </a:moveTo>
                <a:lnTo>
                  <a:pt x="4501384" y="3109885"/>
                </a:lnTo>
                <a:lnTo>
                  <a:pt x="3027740" y="3714749"/>
                </a:lnTo>
                <a:lnTo>
                  <a:pt x="1554094" y="3109885"/>
                </a:lnTo>
                <a:close/>
                <a:moveTo>
                  <a:pt x="2" y="2505022"/>
                </a:moveTo>
                <a:lnTo>
                  <a:pt x="1478003" y="3109886"/>
                </a:lnTo>
                <a:lnTo>
                  <a:pt x="2" y="3714750"/>
                </a:lnTo>
                <a:close/>
                <a:moveTo>
                  <a:pt x="1513872" y="1880898"/>
                </a:moveTo>
                <a:lnTo>
                  <a:pt x="2987518" y="2485761"/>
                </a:lnTo>
                <a:lnTo>
                  <a:pt x="1513872" y="3090625"/>
                </a:lnTo>
                <a:lnTo>
                  <a:pt x="40226" y="2485761"/>
                </a:lnTo>
                <a:close/>
                <a:moveTo>
                  <a:pt x="4537253" y="1878767"/>
                </a:moveTo>
                <a:lnTo>
                  <a:pt x="6010899" y="2483630"/>
                </a:lnTo>
                <a:lnTo>
                  <a:pt x="4537253" y="3088494"/>
                </a:lnTo>
                <a:lnTo>
                  <a:pt x="3063610" y="2483630"/>
                </a:lnTo>
                <a:close/>
                <a:moveTo>
                  <a:pt x="3027738" y="1252512"/>
                </a:moveTo>
                <a:lnTo>
                  <a:pt x="4501384" y="1857375"/>
                </a:lnTo>
                <a:lnTo>
                  <a:pt x="3027738" y="2462239"/>
                </a:lnTo>
                <a:lnTo>
                  <a:pt x="1554094" y="1857375"/>
                </a:lnTo>
                <a:close/>
                <a:moveTo>
                  <a:pt x="0" y="1252510"/>
                </a:moveTo>
                <a:lnTo>
                  <a:pt x="1478001" y="1857374"/>
                </a:lnTo>
                <a:lnTo>
                  <a:pt x="0" y="2462239"/>
                </a:lnTo>
                <a:close/>
                <a:moveTo>
                  <a:pt x="1513870" y="626256"/>
                </a:moveTo>
                <a:lnTo>
                  <a:pt x="2987516" y="1231119"/>
                </a:lnTo>
                <a:lnTo>
                  <a:pt x="1513870" y="1835982"/>
                </a:lnTo>
                <a:lnTo>
                  <a:pt x="40224" y="1231119"/>
                </a:lnTo>
                <a:close/>
                <a:moveTo>
                  <a:pt x="0" y="0"/>
                </a:moveTo>
                <a:lnTo>
                  <a:pt x="1478001" y="604864"/>
                </a:lnTo>
                <a:lnTo>
                  <a:pt x="0" y="120972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3002672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6_Pic08_02">
    <p:spTree>
      <p:nvGrpSpPr>
        <p:cNvPr id="1" name=""/>
        <p:cNvGrpSpPr/>
        <p:nvPr/>
      </p:nvGrpSpPr>
      <p:grpSpPr>
        <a:xfrm>
          <a:off x="0" y="0"/>
          <a:ext cx="0" cy="0"/>
          <a:chOff x="0" y="0"/>
          <a:chExt cx="0" cy="0"/>
        </a:xfrm>
      </p:grpSpPr>
      <p:sp>
        <p:nvSpPr>
          <p:cNvPr id="919" name="Text Placeholder 3"/>
          <p:cNvSpPr>
            <a:spLocks noGrp="1"/>
          </p:cNvSpPr>
          <p:nvPr>
            <p:ph type="body" sz="half" idx="2" hasCustomPrompt="1"/>
          </p:nvPr>
        </p:nvSpPr>
        <p:spPr>
          <a:xfrm>
            <a:off x="3352800" y="883820"/>
            <a:ext cx="5396563" cy="173255"/>
          </a:xfrm>
          <a:prstGeom prst="rect">
            <a:avLst/>
          </a:prstGeom>
        </p:spPr>
        <p:txBody>
          <a:bodyPr wrap="none" lIns="0" tIns="0" rIns="0" bIns="0" anchor="ctr">
            <a:noAutofit/>
          </a:bodyPr>
          <a:lstStyle>
            <a:lvl1pPr marL="0" indent="0" algn="l">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920" name="Title 2"/>
          <p:cNvSpPr>
            <a:spLocks noGrp="1"/>
          </p:cNvSpPr>
          <p:nvPr>
            <p:ph type="title"/>
          </p:nvPr>
        </p:nvSpPr>
        <p:spPr>
          <a:xfrm>
            <a:off x="3352800" y="341313"/>
            <a:ext cx="5396563" cy="495383"/>
          </a:xfrm>
          <a:prstGeom prst="rect">
            <a:avLst/>
          </a:prstGeom>
        </p:spPr>
        <p:txBody>
          <a:bodyPr lIns="0" tIns="0" rIns="0" bIns="0" anchor="ctr"/>
          <a:lstStyle>
            <a:lvl1pPr algn="l">
              <a:defRPr sz="3600">
                <a:solidFill>
                  <a:schemeClr val="bg1">
                    <a:lumMod val="50000"/>
                  </a:schemeClr>
                </a:solidFill>
              </a:defRPr>
            </a:lvl1pPr>
          </a:lstStyle>
          <a:p>
            <a:r>
              <a:rPr lang="en-US" dirty="0"/>
              <a:t>Click to edit Master title</a:t>
            </a:r>
          </a:p>
        </p:txBody>
      </p:sp>
      <p:sp>
        <p:nvSpPr>
          <p:cNvPr id="6" name="Picture Placeholder 5"/>
          <p:cNvSpPr>
            <a:spLocks noGrp="1"/>
          </p:cNvSpPr>
          <p:nvPr>
            <p:ph type="pic" sz="quarter" idx="32" hasCustomPrompt="1"/>
          </p:nvPr>
        </p:nvSpPr>
        <p:spPr>
          <a:xfrm>
            <a:off x="0" y="-1"/>
            <a:ext cx="4800600" cy="5143500"/>
          </a:xfrm>
          <a:custGeom>
            <a:avLst/>
            <a:gdLst>
              <a:gd name="connsiteX0" fmla="*/ 0 w 4800600"/>
              <a:gd name="connsiteY0" fmla="*/ 0 h 5143500"/>
              <a:gd name="connsiteX1" fmla="*/ 4800600 w 4800600"/>
              <a:gd name="connsiteY1" fmla="*/ 2482514 h 5143500"/>
              <a:gd name="connsiteX2" fmla="*/ 3533202 w 4800600"/>
              <a:gd name="connsiteY2" fmla="*/ 5143500 h 5143500"/>
              <a:gd name="connsiteX3" fmla="*/ 0 w 48006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800600" h="5143500">
                <a:moveTo>
                  <a:pt x="0" y="0"/>
                </a:moveTo>
                <a:lnTo>
                  <a:pt x="4800600" y="2482514"/>
                </a:lnTo>
                <a:lnTo>
                  <a:pt x="3533202"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474945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eam00">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37387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4_Pic08_02">
    <p:spTree>
      <p:nvGrpSpPr>
        <p:cNvPr id="1" name=""/>
        <p:cNvGrpSpPr/>
        <p:nvPr/>
      </p:nvGrpSpPr>
      <p:grpSpPr>
        <a:xfrm>
          <a:off x="0" y="0"/>
          <a:ext cx="0" cy="0"/>
          <a:chOff x="0" y="0"/>
          <a:chExt cx="0" cy="0"/>
        </a:xfrm>
      </p:grpSpPr>
      <p:sp>
        <p:nvSpPr>
          <p:cNvPr id="16" name="Picture Placeholder 15"/>
          <p:cNvSpPr>
            <a:spLocks noGrp="1"/>
          </p:cNvSpPr>
          <p:nvPr>
            <p:ph type="pic" sz="quarter" idx="32" hasCustomPrompt="1"/>
          </p:nvPr>
        </p:nvSpPr>
        <p:spPr>
          <a:xfrm>
            <a:off x="-1" y="3301711"/>
            <a:ext cx="2819400" cy="1841788"/>
          </a:xfrm>
          <a:custGeom>
            <a:avLst/>
            <a:gdLst>
              <a:gd name="connsiteX0" fmla="*/ 0 w 2819400"/>
              <a:gd name="connsiteY0" fmla="*/ 0 h 1841788"/>
              <a:gd name="connsiteX1" fmla="*/ 2171809 w 2819400"/>
              <a:gd name="connsiteY1" fmla="*/ 0 h 1841788"/>
              <a:gd name="connsiteX2" fmla="*/ 2819400 w 2819400"/>
              <a:gd name="connsiteY2" fmla="*/ 920894 h 1841788"/>
              <a:gd name="connsiteX3" fmla="*/ 2171809 w 2819400"/>
              <a:gd name="connsiteY3" fmla="*/ 1841788 h 1841788"/>
              <a:gd name="connsiteX4" fmla="*/ 0 w 2819400"/>
              <a:gd name="connsiteY4" fmla="*/ 1841788 h 1841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1841788">
                <a:moveTo>
                  <a:pt x="0" y="0"/>
                </a:moveTo>
                <a:lnTo>
                  <a:pt x="2171809" y="0"/>
                </a:lnTo>
                <a:lnTo>
                  <a:pt x="2819400" y="920894"/>
                </a:lnTo>
                <a:lnTo>
                  <a:pt x="2171809"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3" hasCustomPrompt="1"/>
          </p:nvPr>
        </p:nvSpPr>
        <p:spPr>
          <a:xfrm>
            <a:off x="-1" y="971549"/>
            <a:ext cx="2743200" cy="1786450"/>
          </a:xfrm>
          <a:custGeom>
            <a:avLst/>
            <a:gdLst>
              <a:gd name="connsiteX0" fmla="*/ 0 w 2743200"/>
              <a:gd name="connsiteY0" fmla="*/ 0 h 1786450"/>
              <a:gd name="connsiteX1" fmla="*/ 2115066 w 2743200"/>
              <a:gd name="connsiteY1" fmla="*/ 0 h 1786450"/>
              <a:gd name="connsiteX2" fmla="*/ 2743200 w 2743200"/>
              <a:gd name="connsiteY2" fmla="*/ 893225 h 1786450"/>
              <a:gd name="connsiteX3" fmla="*/ 2115066 w 2743200"/>
              <a:gd name="connsiteY3" fmla="*/ 1786450 h 1786450"/>
              <a:gd name="connsiteX4" fmla="*/ 0 w 2743200"/>
              <a:gd name="connsiteY4" fmla="*/ 1786450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1786450">
                <a:moveTo>
                  <a:pt x="0" y="0"/>
                </a:moveTo>
                <a:lnTo>
                  <a:pt x="2115066" y="0"/>
                </a:lnTo>
                <a:lnTo>
                  <a:pt x="2743200" y="893225"/>
                </a:lnTo>
                <a:lnTo>
                  <a:pt x="2115066" y="1786450"/>
                </a:lnTo>
                <a:lnTo>
                  <a:pt x="0" y="17864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4" hasCustomPrompt="1"/>
          </p:nvPr>
        </p:nvSpPr>
        <p:spPr>
          <a:xfrm>
            <a:off x="2297649" y="1944317"/>
            <a:ext cx="3034352" cy="17526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3" name="Picture Placeholder 12"/>
          <p:cNvSpPr>
            <a:spLocks noGrp="1"/>
          </p:cNvSpPr>
          <p:nvPr>
            <p:ph type="pic" sz="quarter" idx="35" hasCustomPrompt="1"/>
          </p:nvPr>
        </p:nvSpPr>
        <p:spPr>
          <a:xfrm>
            <a:off x="2297649" y="-1"/>
            <a:ext cx="3034352" cy="17526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6" hasCustomPrompt="1"/>
          </p:nvPr>
        </p:nvSpPr>
        <p:spPr>
          <a:xfrm>
            <a:off x="4876799" y="939589"/>
            <a:ext cx="4267200" cy="1786450"/>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5739574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0_Pic08_02">
    <p:spTree>
      <p:nvGrpSpPr>
        <p:cNvPr id="1" name=""/>
        <p:cNvGrpSpPr/>
        <p:nvPr/>
      </p:nvGrpSpPr>
      <p:grpSpPr>
        <a:xfrm>
          <a:off x="0" y="0"/>
          <a:ext cx="0" cy="0"/>
          <a:chOff x="0" y="0"/>
          <a:chExt cx="0" cy="0"/>
        </a:xfrm>
      </p:grpSpPr>
      <p:sp>
        <p:nvSpPr>
          <p:cNvPr id="12" name="Picture Placeholder 11"/>
          <p:cNvSpPr>
            <a:spLocks noGrp="1"/>
          </p:cNvSpPr>
          <p:nvPr>
            <p:ph type="pic" sz="quarter" idx="32" hasCustomPrompt="1"/>
          </p:nvPr>
        </p:nvSpPr>
        <p:spPr>
          <a:xfrm>
            <a:off x="0" y="3301711"/>
            <a:ext cx="3962400" cy="1841788"/>
          </a:xfrm>
          <a:custGeom>
            <a:avLst/>
            <a:gdLst>
              <a:gd name="connsiteX0" fmla="*/ 0 w 3962400"/>
              <a:gd name="connsiteY0" fmla="*/ 0 h 1841788"/>
              <a:gd name="connsiteX1" fmla="*/ 1143000 w 3962400"/>
              <a:gd name="connsiteY1" fmla="*/ 0 h 1841788"/>
              <a:gd name="connsiteX2" fmla="*/ 3314809 w 3962400"/>
              <a:gd name="connsiteY2" fmla="*/ 0 h 1841788"/>
              <a:gd name="connsiteX3" fmla="*/ 3962400 w 3962400"/>
              <a:gd name="connsiteY3" fmla="*/ 920894 h 1841788"/>
              <a:gd name="connsiteX4" fmla="*/ 3314809 w 3962400"/>
              <a:gd name="connsiteY4" fmla="*/ 1841788 h 1841788"/>
              <a:gd name="connsiteX5" fmla="*/ 1143000 w 3962400"/>
              <a:gd name="connsiteY5" fmla="*/ 1841788 h 1841788"/>
              <a:gd name="connsiteX6" fmla="*/ 0 w 3962400"/>
              <a:gd name="connsiteY6" fmla="*/ 1841788 h 184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2400" h="1841788">
                <a:moveTo>
                  <a:pt x="0" y="0"/>
                </a:moveTo>
                <a:lnTo>
                  <a:pt x="1143000" y="0"/>
                </a:lnTo>
                <a:lnTo>
                  <a:pt x="3314809" y="0"/>
                </a:lnTo>
                <a:lnTo>
                  <a:pt x="3962400" y="920894"/>
                </a:lnTo>
                <a:lnTo>
                  <a:pt x="3314809" y="1841788"/>
                </a:lnTo>
                <a:lnTo>
                  <a:pt x="1143000"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1" name="Picture Placeholder 10"/>
          <p:cNvSpPr>
            <a:spLocks noGrp="1"/>
          </p:cNvSpPr>
          <p:nvPr>
            <p:ph type="pic" sz="quarter" idx="34" hasCustomPrompt="1"/>
          </p:nvPr>
        </p:nvSpPr>
        <p:spPr>
          <a:xfrm>
            <a:off x="2297649" y="1944317"/>
            <a:ext cx="3034352" cy="17526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6" hasCustomPrompt="1"/>
          </p:nvPr>
        </p:nvSpPr>
        <p:spPr>
          <a:xfrm>
            <a:off x="4876799" y="939589"/>
            <a:ext cx="4267200" cy="1786450"/>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2002806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3038"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4" name="Picture Placeholder 13"/>
          <p:cNvSpPr>
            <a:spLocks noGrp="1"/>
          </p:cNvSpPr>
          <p:nvPr>
            <p:ph type="pic" sz="quarter" idx="32" hasCustomPrompt="1"/>
          </p:nvPr>
        </p:nvSpPr>
        <p:spPr>
          <a:xfrm>
            <a:off x="642829" y="1519206"/>
            <a:ext cx="2099887" cy="1724086"/>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3" name="Picture Placeholder 12"/>
          <p:cNvSpPr>
            <a:spLocks noGrp="1"/>
          </p:cNvSpPr>
          <p:nvPr>
            <p:ph type="pic" sz="quarter" idx="33" hasCustomPrompt="1"/>
          </p:nvPr>
        </p:nvSpPr>
        <p:spPr>
          <a:xfrm>
            <a:off x="2776428" y="1519206"/>
            <a:ext cx="2099887" cy="1724086"/>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4" hasCustomPrompt="1"/>
          </p:nvPr>
        </p:nvSpPr>
        <p:spPr>
          <a:xfrm>
            <a:off x="4910029" y="1519206"/>
            <a:ext cx="2099887" cy="1724086"/>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5" hasCustomPrompt="1"/>
          </p:nvPr>
        </p:nvSpPr>
        <p:spPr>
          <a:xfrm>
            <a:off x="7043628" y="1519206"/>
            <a:ext cx="2099887" cy="1724086"/>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7951555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3038" name="Title 2"/>
          <p:cNvSpPr>
            <a:spLocks noGrp="1"/>
          </p:cNvSpPr>
          <p:nvPr userDrawn="1">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11" name="Picture Placeholder 10"/>
          <p:cNvSpPr>
            <a:spLocks noGrp="1"/>
          </p:cNvSpPr>
          <p:nvPr>
            <p:ph type="pic" sz="quarter" idx="32" hasCustomPrompt="1"/>
          </p:nvPr>
        </p:nvSpPr>
        <p:spPr>
          <a:xfrm>
            <a:off x="1394564" y="1519206"/>
            <a:ext cx="2099888" cy="1724087"/>
          </a:xfrm>
          <a:custGeom>
            <a:avLst/>
            <a:gdLst>
              <a:gd name="connsiteX0" fmla="*/ 1764614 w 2099888"/>
              <a:gd name="connsiteY0" fmla="*/ 0 h 1724087"/>
              <a:gd name="connsiteX1" fmla="*/ 2099888 w 2099888"/>
              <a:gd name="connsiteY1" fmla="*/ 1251261 h 1724087"/>
              <a:gd name="connsiteX2" fmla="*/ 335275 w 2099888"/>
              <a:gd name="connsiteY2" fmla="*/ 1724087 h 1724087"/>
              <a:gd name="connsiteX3" fmla="*/ 0 w 2099888"/>
              <a:gd name="connsiteY3" fmla="*/ 472827 h 1724087"/>
            </a:gdLst>
            <a:ahLst/>
            <a:cxnLst>
              <a:cxn ang="0">
                <a:pos x="connsiteX0" y="connsiteY0"/>
              </a:cxn>
              <a:cxn ang="0">
                <a:pos x="connsiteX1" y="connsiteY1"/>
              </a:cxn>
              <a:cxn ang="0">
                <a:pos x="connsiteX2" y="connsiteY2"/>
              </a:cxn>
              <a:cxn ang="0">
                <a:pos x="connsiteX3" y="connsiteY3"/>
              </a:cxn>
            </a:cxnLst>
            <a:rect l="l" t="t" r="r" b="b"/>
            <a:pathLst>
              <a:path w="2099888" h="1724087">
                <a:moveTo>
                  <a:pt x="1764614" y="0"/>
                </a:moveTo>
                <a:lnTo>
                  <a:pt x="2099888" y="1251261"/>
                </a:lnTo>
                <a:lnTo>
                  <a:pt x="335275" y="1724087"/>
                </a:lnTo>
                <a:lnTo>
                  <a:pt x="0" y="4728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3" hasCustomPrompt="1"/>
          </p:nvPr>
        </p:nvSpPr>
        <p:spPr>
          <a:xfrm>
            <a:off x="4320206" y="1939003"/>
            <a:ext cx="1826861" cy="1295400"/>
          </a:xfrm>
          <a:custGeom>
            <a:avLst/>
            <a:gdLst>
              <a:gd name="connsiteX0" fmla="*/ 0 w 1826861"/>
              <a:gd name="connsiteY0" fmla="*/ 0 h 1295400"/>
              <a:gd name="connsiteX1" fmla="*/ 1826861 w 1826861"/>
              <a:gd name="connsiteY1" fmla="*/ 0 h 1295400"/>
              <a:gd name="connsiteX2" fmla="*/ 1826861 w 1826861"/>
              <a:gd name="connsiteY2" fmla="*/ 1295400 h 1295400"/>
              <a:gd name="connsiteX3" fmla="*/ 0 w 1826861"/>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1826861" h="1295400">
                <a:moveTo>
                  <a:pt x="0" y="0"/>
                </a:moveTo>
                <a:lnTo>
                  <a:pt x="1826861" y="0"/>
                </a:lnTo>
                <a:lnTo>
                  <a:pt x="1826861" y="1295400"/>
                </a:lnTo>
                <a:lnTo>
                  <a:pt x="0" y="1295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4" hasCustomPrompt="1"/>
          </p:nvPr>
        </p:nvSpPr>
        <p:spPr>
          <a:xfrm>
            <a:off x="6956916" y="1530635"/>
            <a:ext cx="2160150" cy="1842981"/>
          </a:xfrm>
          <a:custGeom>
            <a:avLst/>
            <a:gdLst>
              <a:gd name="connsiteX0" fmla="*/ 1716256 w 2160150"/>
              <a:gd name="connsiteY0" fmla="*/ 0 h 1842981"/>
              <a:gd name="connsiteX1" fmla="*/ 2160150 w 2160150"/>
              <a:gd name="connsiteY1" fmla="*/ 1216972 h 1842981"/>
              <a:gd name="connsiteX2" fmla="*/ 443895 w 2160150"/>
              <a:gd name="connsiteY2" fmla="*/ 1842981 h 1842981"/>
              <a:gd name="connsiteX3" fmla="*/ 0 w 2160150"/>
              <a:gd name="connsiteY3" fmla="*/ 626010 h 1842981"/>
            </a:gdLst>
            <a:ahLst/>
            <a:cxnLst>
              <a:cxn ang="0">
                <a:pos x="connsiteX0" y="connsiteY0"/>
              </a:cxn>
              <a:cxn ang="0">
                <a:pos x="connsiteX1" y="connsiteY1"/>
              </a:cxn>
              <a:cxn ang="0">
                <a:pos x="connsiteX2" y="connsiteY2"/>
              </a:cxn>
              <a:cxn ang="0">
                <a:pos x="connsiteX3" y="connsiteY3"/>
              </a:cxn>
            </a:cxnLst>
            <a:rect l="l" t="t" r="r" b="b"/>
            <a:pathLst>
              <a:path w="2160150" h="1842981">
                <a:moveTo>
                  <a:pt x="1716256" y="0"/>
                </a:moveTo>
                <a:lnTo>
                  <a:pt x="2160150" y="1216972"/>
                </a:lnTo>
                <a:lnTo>
                  <a:pt x="443895" y="1842981"/>
                </a:lnTo>
                <a:lnTo>
                  <a:pt x="0" y="6260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3654238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_Pic08_02">
    <p:spTree>
      <p:nvGrpSpPr>
        <p:cNvPr id="1" name=""/>
        <p:cNvGrpSpPr/>
        <p:nvPr/>
      </p:nvGrpSpPr>
      <p:grpSpPr>
        <a:xfrm>
          <a:off x="0" y="0"/>
          <a:ext cx="0" cy="0"/>
          <a:chOff x="0" y="0"/>
          <a:chExt cx="0" cy="0"/>
        </a:xfrm>
      </p:grpSpPr>
      <p:sp>
        <p:nvSpPr>
          <p:cNvPr id="9" name="Picture Placeholder 8"/>
          <p:cNvSpPr>
            <a:spLocks noGrp="1"/>
          </p:cNvSpPr>
          <p:nvPr>
            <p:ph type="pic" sz="quarter" idx="32" hasCustomPrompt="1"/>
          </p:nvPr>
        </p:nvSpPr>
        <p:spPr>
          <a:xfrm>
            <a:off x="0" y="1885949"/>
            <a:ext cx="4572000" cy="325755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8" name="Picture Placeholder 7"/>
          <p:cNvSpPr>
            <a:spLocks noGrp="1"/>
          </p:cNvSpPr>
          <p:nvPr>
            <p:ph type="pic" sz="quarter" idx="33" hasCustomPrompt="1"/>
          </p:nvPr>
        </p:nvSpPr>
        <p:spPr>
          <a:xfrm>
            <a:off x="0" y="-1"/>
            <a:ext cx="4572000" cy="3257550"/>
          </a:xfrm>
          <a:custGeom>
            <a:avLst/>
            <a:gdLst>
              <a:gd name="connsiteX0" fmla="*/ 0 w 4572000"/>
              <a:gd name="connsiteY0" fmla="*/ 0 h 3257550"/>
              <a:gd name="connsiteX1" fmla="*/ 4572000 w 4572000"/>
              <a:gd name="connsiteY1" fmla="*/ 0 h 3257550"/>
              <a:gd name="connsiteX2" fmla="*/ 4572000 w 4572000"/>
              <a:gd name="connsiteY2" fmla="*/ 1770124 h 3257550"/>
              <a:gd name="connsiteX3" fmla="*/ 4572000 w 4572000"/>
              <a:gd name="connsiteY3" fmla="*/ 3257550 h 3257550"/>
              <a:gd name="connsiteX4" fmla="*/ 0 w 4572000"/>
              <a:gd name="connsiteY4" fmla="*/ 1770124 h 3257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57550">
                <a:moveTo>
                  <a:pt x="0" y="0"/>
                </a:moveTo>
                <a:lnTo>
                  <a:pt x="4572000" y="0"/>
                </a:lnTo>
                <a:lnTo>
                  <a:pt x="4572000" y="1770124"/>
                </a:lnTo>
                <a:lnTo>
                  <a:pt x="4572000" y="3257550"/>
                </a:lnTo>
                <a:lnTo>
                  <a:pt x="0" y="17701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9934332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1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1885949"/>
            <a:ext cx="4572000" cy="325755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6" name="Picture Placeholder 5"/>
          <p:cNvSpPr>
            <a:spLocks noGrp="1"/>
          </p:cNvSpPr>
          <p:nvPr>
            <p:ph type="pic" sz="quarter" idx="33" hasCustomPrompt="1"/>
          </p:nvPr>
        </p:nvSpPr>
        <p:spPr>
          <a:xfrm>
            <a:off x="4572000" y="-1"/>
            <a:ext cx="4572000" cy="3238498"/>
          </a:xfrm>
          <a:custGeom>
            <a:avLst/>
            <a:gdLst>
              <a:gd name="connsiteX0" fmla="*/ 0 w 4572000"/>
              <a:gd name="connsiteY0" fmla="*/ 0 h 3238498"/>
              <a:gd name="connsiteX1" fmla="*/ 4572000 w 4572000"/>
              <a:gd name="connsiteY1" fmla="*/ 0 h 3238498"/>
              <a:gd name="connsiteX2" fmla="*/ 4572000 w 4572000"/>
              <a:gd name="connsiteY2" fmla="*/ 1759772 h 3238498"/>
              <a:gd name="connsiteX3" fmla="*/ 0 w 4572000"/>
              <a:gd name="connsiteY3" fmla="*/ 3238498 h 3238498"/>
              <a:gd name="connsiteX4" fmla="*/ 0 w 4572000"/>
              <a:gd name="connsiteY4" fmla="*/ 1759772 h 3238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38498">
                <a:moveTo>
                  <a:pt x="0" y="0"/>
                </a:moveTo>
                <a:lnTo>
                  <a:pt x="4572000" y="0"/>
                </a:lnTo>
                <a:lnTo>
                  <a:pt x="4572000" y="1759772"/>
                </a:lnTo>
                <a:lnTo>
                  <a:pt x="0" y="3238498"/>
                </a:lnTo>
                <a:lnTo>
                  <a:pt x="0" y="17597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5970865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0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4572000" y="-1"/>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7418099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6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4572000" cy="51435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5105007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47_Pic08_02">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0" y="2876549"/>
            <a:ext cx="9144000" cy="2266950"/>
          </a:xfrm>
          <a:custGeom>
            <a:avLst/>
            <a:gdLst>
              <a:gd name="connsiteX0" fmla="*/ 0 w 9144000"/>
              <a:gd name="connsiteY0" fmla="*/ 0 h 2266950"/>
              <a:gd name="connsiteX1" fmla="*/ 9144000 w 9144000"/>
              <a:gd name="connsiteY1" fmla="*/ 0 h 2266950"/>
              <a:gd name="connsiteX2" fmla="*/ 9144000 w 9144000"/>
              <a:gd name="connsiteY2" fmla="*/ 2266950 h 2266950"/>
              <a:gd name="connsiteX3" fmla="*/ 0 w 9144000"/>
              <a:gd name="connsiteY3" fmla="*/ 2266950 h 2266950"/>
            </a:gdLst>
            <a:ahLst/>
            <a:cxnLst>
              <a:cxn ang="0">
                <a:pos x="connsiteX0" y="connsiteY0"/>
              </a:cxn>
              <a:cxn ang="0">
                <a:pos x="connsiteX1" y="connsiteY1"/>
              </a:cxn>
              <a:cxn ang="0">
                <a:pos x="connsiteX2" y="connsiteY2"/>
              </a:cxn>
              <a:cxn ang="0">
                <a:pos x="connsiteX3" y="connsiteY3"/>
              </a:cxn>
            </a:cxnLst>
            <a:rect l="l" t="t" r="r" b="b"/>
            <a:pathLst>
              <a:path w="9144000" h="2266950">
                <a:moveTo>
                  <a:pt x="0" y="0"/>
                </a:moveTo>
                <a:lnTo>
                  <a:pt x="9144000" y="0"/>
                </a:lnTo>
                <a:lnTo>
                  <a:pt x="9144000" y="2266950"/>
                </a:lnTo>
                <a:lnTo>
                  <a:pt x="0" y="2266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7280841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5_Pic08_02">
    <p:spTree>
      <p:nvGrpSpPr>
        <p:cNvPr id="1" name=""/>
        <p:cNvGrpSpPr/>
        <p:nvPr/>
      </p:nvGrpSpPr>
      <p:grpSpPr>
        <a:xfrm>
          <a:off x="0" y="0"/>
          <a:ext cx="0" cy="0"/>
          <a:chOff x="0" y="0"/>
          <a:chExt cx="0" cy="0"/>
        </a:xfrm>
      </p:grpSpPr>
      <p:sp>
        <p:nvSpPr>
          <p:cNvPr id="11" name="Picture Placeholder 10"/>
          <p:cNvSpPr>
            <a:spLocks noGrp="1"/>
          </p:cNvSpPr>
          <p:nvPr>
            <p:ph type="pic" sz="quarter" idx="32" hasCustomPrompt="1"/>
          </p:nvPr>
        </p:nvSpPr>
        <p:spPr>
          <a:xfrm>
            <a:off x="0" y="-1"/>
            <a:ext cx="2590800" cy="264795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3" hasCustomPrompt="1"/>
          </p:nvPr>
        </p:nvSpPr>
        <p:spPr>
          <a:xfrm>
            <a:off x="2285364" y="-1"/>
            <a:ext cx="2590800" cy="264795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3" name="Picture Placeholder 12"/>
          <p:cNvSpPr>
            <a:spLocks noGrp="1"/>
          </p:cNvSpPr>
          <p:nvPr>
            <p:ph type="pic" sz="quarter" idx="34" hasCustomPrompt="1"/>
          </p:nvPr>
        </p:nvSpPr>
        <p:spPr>
          <a:xfrm>
            <a:off x="4570728" y="-1"/>
            <a:ext cx="2590800" cy="264795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5" hasCustomPrompt="1"/>
          </p:nvPr>
        </p:nvSpPr>
        <p:spPr>
          <a:xfrm>
            <a:off x="6856093" y="-1"/>
            <a:ext cx="2287907" cy="2647950"/>
          </a:xfrm>
          <a:custGeom>
            <a:avLst/>
            <a:gdLst>
              <a:gd name="connsiteX0" fmla="*/ 1907 w 2287907"/>
              <a:gd name="connsiteY0" fmla="*/ 0 h 2647950"/>
              <a:gd name="connsiteX1" fmla="*/ 382907 w 2287907"/>
              <a:gd name="connsiteY1" fmla="*/ 0 h 2647950"/>
              <a:gd name="connsiteX2" fmla="*/ 2287907 w 2287907"/>
              <a:gd name="connsiteY2" fmla="*/ 0 h 2647950"/>
              <a:gd name="connsiteX3" fmla="*/ 2287907 w 2287907"/>
              <a:gd name="connsiteY3" fmla="*/ 2647950 h 2647950"/>
              <a:gd name="connsiteX4" fmla="*/ 382907 w 2287907"/>
              <a:gd name="connsiteY4" fmla="*/ 2647950 h 2647950"/>
              <a:gd name="connsiteX5" fmla="*/ 306707 w 2287907"/>
              <a:gd name="connsiteY5" fmla="*/ 2647950 h 2647950"/>
              <a:gd name="connsiteX6" fmla="*/ 1907 w 2287907"/>
              <a:gd name="connsiteY6" fmla="*/ 2647950 h 2647950"/>
              <a:gd name="connsiteX7" fmla="*/ 1907 w 2287907"/>
              <a:gd name="connsiteY7" fmla="*/ 1482216 h 2647950"/>
              <a:gd name="connsiteX8" fmla="*/ 0 w 2287907"/>
              <a:gd name="connsiteY8" fmla="*/ 1482216 h 2647950"/>
              <a:gd name="connsiteX9" fmla="*/ 1907 w 2287907"/>
              <a:gd name="connsiteY9" fmla="*/ 1479828 h 2647950"/>
              <a:gd name="connsiteX10" fmla="*/ 1907 w 2287907"/>
              <a:gd name="connsiteY10" fmla="*/ 1479035 h 2647950"/>
              <a:gd name="connsiteX11" fmla="*/ 2540 w 2287907"/>
              <a:gd name="connsiteY11" fmla="*/ 1479035 h 2647950"/>
              <a:gd name="connsiteX12" fmla="*/ 306071 w 2287907"/>
              <a:gd name="connsiteY12" fmla="*/ 1098938 h 2647950"/>
              <a:gd name="connsiteX13" fmla="*/ 1 w 2287907"/>
              <a:gd name="connsiteY13" fmla="*/ 715662 h 2647950"/>
              <a:gd name="connsiteX14" fmla="*/ 1907 w 2287907"/>
              <a:gd name="connsiteY14" fmla="*/ 715658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87907" h="2647950">
                <a:moveTo>
                  <a:pt x="1907" y="0"/>
                </a:moveTo>
                <a:lnTo>
                  <a:pt x="382907" y="0"/>
                </a:lnTo>
                <a:lnTo>
                  <a:pt x="2287907" y="0"/>
                </a:lnTo>
                <a:lnTo>
                  <a:pt x="2287907" y="2647950"/>
                </a:lnTo>
                <a:lnTo>
                  <a:pt x="382907" y="2647950"/>
                </a:lnTo>
                <a:lnTo>
                  <a:pt x="306707" y="2647950"/>
                </a:lnTo>
                <a:lnTo>
                  <a:pt x="1907" y="2647950"/>
                </a:lnTo>
                <a:lnTo>
                  <a:pt x="1907" y="1482216"/>
                </a:lnTo>
                <a:lnTo>
                  <a:pt x="0" y="1482216"/>
                </a:lnTo>
                <a:lnTo>
                  <a:pt x="1907" y="1479828"/>
                </a:lnTo>
                <a:lnTo>
                  <a:pt x="1907" y="1479035"/>
                </a:lnTo>
                <a:lnTo>
                  <a:pt x="2540" y="1479035"/>
                </a:lnTo>
                <a:lnTo>
                  <a:pt x="306071" y="1098938"/>
                </a:lnTo>
                <a:lnTo>
                  <a:pt x="1" y="715662"/>
                </a:lnTo>
                <a:lnTo>
                  <a:pt x="1907" y="7156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4217400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5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0"/>
            <a:ext cx="9144000" cy="5143499"/>
          </a:xfrm>
          <a:custGeom>
            <a:avLst/>
            <a:gdLst>
              <a:gd name="connsiteX0" fmla="*/ 0 w 9144000"/>
              <a:gd name="connsiteY0" fmla="*/ 0 h 5143499"/>
              <a:gd name="connsiteX1" fmla="*/ 9144000 w 9144000"/>
              <a:gd name="connsiteY1" fmla="*/ 0 h 5143499"/>
              <a:gd name="connsiteX2" fmla="*/ 9144000 w 9144000"/>
              <a:gd name="connsiteY2" fmla="*/ 5143499 h 5143499"/>
              <a:gd name="connsiteX3" fmla="*/ 0 w 9144000"/>
              <a:gd name="connsiteY3" fmla="*/ 5143499 h 5143499"/>
            </a:gdLst>
            <a:ahLst/>
            <a:cxnLst>
              <a:cxn ang="0">
                <a:pos x="connsiteX0" y="connsiteY0"/>
              </a:cxn>
              <a:cxn ang="0">
                <a:pos x="connsiteX1" y="connsiteY1"/>
              </a:cxn>
              <a:cxn ang="0">
                <a:pos x="connsiteX2" y="connsiteY2"/>
              </a:cxn>
              <a:cxn ang="0">
                <a:pos x="connsiteX3" y="connsiteY3"/>
              </a:cxn>
            </a:cxnLst>
            <a:rect l="l" t="t" r="r" b="b"/>
            <a:pathLst>
              <a:path w="9144000" h="5143499">
                <a:moveTo>
                  <a:pt x="0" y="0"/>
                </a:moveTo>
                <a:lnTo>
                  <a:pt x="9144000" y="0"/>
                </a:lnTo>
                <a:lnTo>
                  <a:pt x="9144000" y="5143499"/>
                </a:lnTo>
                <a:lnTo>
                  <a:pt x="0" y="514349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0183347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3_Pic08_02">
    <p:spTree>
      <p:nvGrpSpPr>
        <p:cNvPr id="1" name=""/>
        <p:cNvGrpSpPr/>
        <p:nvPr/>
      </p:nvGrpSpPr>
      <p:grpSpPr>
        <a:xfrm>
          <a:off x="0" y="0"/>
          <a:ext cx="0" cy="0"/>
          <a:chOff x="0" y="0"/>
          <a:chExt cx="0" cy="0"/>
        </a:xfrm>
      </p:grpSpPr>
      <p:sp>
        <p:nvSpPr>
          <p:cNvPr id="58"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59"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4" name="Picture Placeholder 13"/>
          <p:cNvSpPr>
            <a:spLocks noGrp="1"/>
          </p:cNvSpPr>
          <p:nvPr>
            <p:ph type="pic" sz="quarter" idx="32" hasCustomPrompt="1"/>
          </p:nvPr>
        </p:nvSpPr>
        <p:spPr>
          <a:xfrm>
            <a:off x="2438400" y="3105148"/>
            <a:ext cx="1600199" cy="1735040"/>
          </a:xfrm>
          <a:custGeom>
            <a:avLst/>
            <a:gdLst>
              <a:gd name="connsiteX0" fmla="*/ 0 w 1600199"/>
              <a:gd name="connsiteY0" fmla="*/ 0 h 1735040"/>
              <a:gd name="connsiteX1" fmla="*/ 1600199 w 1600199"/>
              <a:gd name="connsiteY1" fmla="*/ 0 h 1735040"/>
              <a:gd name="connsiteX2" fmla="*/ 1600199 w 1600199"/>
              <a:gd name="connsiteY2" fmla="*/ 1735040 h 1735040"/>
              <a:gd name="connsiteX3" fmla="*/ 0 w 1600199"/>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1600199" h="1735040">
                <a:moveTo>
                  <a:pt x="0" y="0"/>
                </a:moveTo>
                <a:lnTo>
                  <a:pt x="1600199" y="0"/>
                </a:lnTo>
                <a:lnTo>
                  <a:pt x="1600199"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3" hasCustomPrompt="1"/>
          </p:nvPr>
        </p:nvSpPr>
        <p:spPr>
          <a:xfrm>
            <a:off x="6477000" y="3105148"/>
            <a:ext cx="2667000" cy="1735040"/>
          </a:xfrm>
          <a:custGeom>
            <a:avLst/>
            <a:gdLst>
              <a:gd name="connsiteX0" fmla="*/ 0 w 2667000"/>
              <a:gd name="connsiteY0" fmla="*/ 0 h 1735040"/>
              <a:gd name="connsiteX1" fmla="*/ 2667000 w 2667000"/>
              <a:gd name="connsiteY1" fmla="*/ 0 h 1735040"/>
              <a:gd name="connsiteX2" fmla="*/ 2667000 w 2667000"/>
              <a:gd name="connsiteY2" fmla="*/ 1735040 h 1735040"/>
              <a:gd name="connsiteX3" fmla="*/ 0 w 26670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667000" h="1735040">
                <a:moveTo>
                  <a:pt x="0" y="0"/>
                </a:moveTo>
                <a:lnTo>
                  <a:pt x="2667000" y="0"/>
                </a:lnTo>
                <a:lnTo>
                  <a:pt x="2667000"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3" name="Picture Placeholder 12"/>
          <p:cNvSpPr>
            <a:spLocks noGrp="1"/>
          </p:cNvSpPr>
          <p:nvPr>
            <p:ph type="pic" sz="quarter" idx="34" hasCustomPrompt="1"/>
          </p:nvPr>
        </p:nvSpPr>
        <p:spPr>
          <a:xfrm>
            <a:off x="4038600" y="1812776"/>
            <a:ext cx="2438400" cy="1292372"/>
          </a:xfrm>
          <a:custGeom>
            <a:avLst/>
            <a:gdLst>
              <a:gd name="connsiteX0" fmla="*/ 0 w 2438400"/>
              <a:gd name="connsiteY0" fmla="*/ 0 h 1292372"/>
              <a:gd name="connsiteX1" fmla="*/ 2438400 w 2438400"/>
              <a:gd name="connsiteY1" fmla="*/ 0 h 1292372"/>
              <a:gd name="connsiteX2" fmla="*/ 2438400 w 2438400"/>
              <a:gd name="connsiteY2" fmla="*/ 1292372 h 1292372"/>
              <a:gd name="connsiteX3" fmla="*/ 0 w 24384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2438400" h="1292372">
                <a:moveTo>
                  <a:pt x="0" y="0"/>
                </a:moveTo>
                <a:lnTo>
                  <a:pt x="2438400" y="0"/>
                </a:lnTo>
                <a:lnTo>
                  <a:pt x="24384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5" hasCustomPrompt="1"/>
          </p:nvPr>
        </p:nvSpPr>
        <p:spPr>
          <a:xfrm>
            <a:off x="1" y="1812776"/>
            <a:ext cx="1371600" cy="1292372"/>
          </a:xfrm>
          <a:custGeom>
            <a:avLst/>
            <a:gdLst>
              <a:gd name="connsiteX0" fmla="*/ 0 w 1371600"/>
              <a:gd name="connsiteY0" fmla="*/ 0 h 1292372"/>
              <a:gd name="connsiteX1" fmla="*/ 1371600 w 1371600"/>
              <a:gd name="connsiteY1" fmla="*/ 0 h 1292372"/>
              <a:gd name="connsiteX2" fmla="*/ 1371600 w 1371600"/>
              <a:gd name="connsiteY2" fmla="*/ 1292372 h 1292372"/>
              <a:gd name="connsiteX3" fmla="*/ 0 w 13716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1371600" h="1292372">
                <a:moveTo>
                  <a:pt x="0" y="0"/>
                </a:moveTo>
                <a:lnTo>
                  <a:pt x="1371600" y="0"/>
                </a:lnTo>
                <a:lnTo>
                  <a:pt x="13716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6969021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8_Pic08_02">
    <p:spTree>
      <p:nvGrpSpPr>
        <p:cNvPr id="1" name=""/>
        <p:cNvGrpSpPr/>
        <p:nvPr/>
      </p:nvGrpSpPr>
      <p:grpSpPr>
        <a:xfrm>
          <a:off x="0" y="0"/>
          <a:ext cx="0" cy="0"/>
          <a:chOff x="0" y="0"/>
          <a:chExt cx="0" cy="0"/>
        </a:xfrm>
      </p:grpSpPr>
      <p:sp>
        <p:nvSpPr>
          <p:cNvPr id="6"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 name="Title 2"/>
          <p:cNvSpPr>
            <a:spLocks noGrp="1"/>
          </p:cNvSpPr>
          <p:nvPr userDrawn="1">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14" name="Picture Placeholder 13"/>
          <p:cNvSpPr>
            <a:spLocks noGrp="1"/>
          </p:cNvSpPr>
          <p:nvPr>
            <p:ph type="pic" sz="quarter" idx="32" hasCustomPrompt="1"/>
          </p:nvPr>
        </p:nvSpPr>
        <p:spPr>
          <a:xfrm>
            <a:off x="2590800" y="2911593"/>
            <a:ext cx="1826681" cy="1828800"/>
          </a:xfrm>
          <a:custGeom>
            <a:avLst/>
            <a:gdLst>
              <a:gd name="connsiteX0" fmla="*/ 0 w 1826681"/>
              <a:gd name="connsiteY0" fmla="*/ 0 h 1828800"/>
              <a:gd name="connsiteX1" fmla="*/ 1826681 w 1826681"/>
              <a:gd name="connsiteY1" fmla="*/ 0 h 1828800"/>
              <a:gd name="connsiteX2" fmla="*/ 1826681 w 1826681"/>
              <a:gd name="connsiteY2" fmla="*/ 1828800 h 1828800"/>
              <a:gd name="connsiteX3" fmla="*/ 1684782 w 1826681"/>
              <a:gd name="connsiteY3" fmla="*/ 1816085 h 1828800"/>
              <a:gd name="connsiteX4" fmla="*/ 1542883 w 1826681"/>
              <a:gd name="connsiteY4" fmla="*/ 1792776 h 1828800"/>
              <a:gd name="connsiteX5" fmla="*/ 1406280 w 1826681"/>
              <a:gd name="connsiteY5" fmla="*/ 1762048 h 1828800"/>
              <a:gd name="connsiteX6" fmla="*/ 1270735 w 1826681"/>
              <a:gd name="connsiteY6" fmla="*/ 1719666 h 1828800"/>
              <a:gd name="connsiteX7" fmla="*/ 1141543 w 1826681"/>
              <a:gd name="connsiteY7" fmla="*/ 1667747 h 1828800"/>
              <a:gd name="connsiteX8" fmla="*/ 1015529 w 1826681"/>
              <a:gd name="connsiteY8" fmla="*/ 1605234 h 1828800"/>
              <a:gd name="connsiteX9" fmla="*/ 892691 w 1826681"/>
              <a:gd name="connsiteY9" fmla="*/ 1535302 h 1828800"/>
              <a:gd name="connsiteX10" fmla="*/ 776207 w 1826681"/>
              <a:gd name="connsiteY10" fmla="*/ 1455835 h 1828800"/>
              <a:gd name="connsiteX11" fmla="*/ 663959 w 1826681"/>
              <a:gd name="connsiteY11" fmla="*/ 1366832 h 1828800"/>
              <a:gd name="connsiteX12" fmla="*/ 560182 w 1826681"/>
              <a:gd name="connsiteY12" fmla="*/ 1268293 h 1828800"/>
              <a:gd name="connsiteX13" fmla="*/ 461700 w 1826681"/>
              <a:gd name="connsiteY13" fmla="*/ 1162337 h 1828800"/>
              <a:gd name="connsiteX14" fmla="*/ 372749 w 1826681"/>
              <a:gd name="connsiteY14" fmla="*/ 1052143 h 1828800"/>
              <a:gd name="connsiteX15" fmla="*/ 291210 w 1826681"/>
              <a:gd name="connsiteY15" fmla="*/ 933472 h 1828800"/>
              <a:gd name="connsiteX16" fmla="*/ 221319 w 1826681"/>
              <a:gd name="connsiteY16" fmla="*/ 812682 h 1828800"/>
              <a:gd name="connsiteX17" fmla="*/ 160959 w 1826681"/>
              <a:gd name="connsiteY17" fmla="*/ 686595 h 1828800"/>
              <a:gd name="connsiteX18" fmla="*/ 109071 w 1826681"/>
              <a:gd name="connsiteY18" fmla="*/ 555209 h 1828800"/>
              <a:gd name="connsiteX19" fmla="*/ 64595 w 1826681"/>
              <a:gd name="connsiteY19" fmla="*/ 419585 h 1828800"/>
              <a:gd name="connsiteX20" fmla="*/ 33886 w 1826681"/>
              <a:gd name="connsiteY20" fmla="*/ 282902 h 1828800"/>
              <a:gd name="connsiteX21" fmla="*/ 12707 w 1826681"/>
              <a:gd name="connsiteY21" fmla="*/ 14304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6681" h="1828800">
                <a:moveTo>
                  <a:pt x="0" y="0"/>
                </a:moveTo>
                <a:lnTo>
                  <a:pt x="1826681" y="0"/>
                </a:lnTo>
                <a:lnTo>
                  <a:pt x="1826681" y="1828800"/>
                </a:lnTo>
                <a:lnTo>
                  <a:pt x="1684782" y="1816085"/>
                </a:lnTo>
                <a:lnTo>
                  <a:pt x="1542883" y="1792776"/>
                </a:lnTo>
                <a:lnTo>
                  <a:pt x="1406280" y="1762048"/>
                </a:lnTo>
                <a:lnTo>
                  <a:pt x="1270735" y="1719666"/>
                </a:lnTo>
                <a:lnTo>
                  <a:pt x="1141543" y="1667747"/>
                </a:lnTo>
                <a:lnTo>
                  <a:pt x="1015529" y="1605234"/>
                </a:lnTo>
                <a:lnTo>
                  <a:pt x="892691" y="1535302"/>
                </a:lnTo>
                <a:lnTo>
                  <a:pt x="776207" y="1455835"/>
                </a:lnTo>
                <a:lnTo>
                  <a:pt x="663959" y="1366832"/>
                </a:lnTo>
                <a:lnTo>
                  <a:pt x="560182" y="1268293"/>
                </a:lnTo>
                <a:lnTo>
                  <a:pt x="461700" y="1162337"/>
                </a:lnTo>
                <a:lnTo>
                  <a:pt x="372749" y="1052143"/>
                </a:lnTo>
                <a:lnTo>
                  <a:pt x="291210" y="933472"/>
                </a:lnTo>
                <a:lnTo>
                  <a:pt x="221319" y="812682"/>
                </a:lnTo>
                <a:lnTo>
                  <a:pt x="160959" y="686595"/>
                </a:lnTo>
                <a:lnTo>
                  <a:pt x="109071" y="555209"/>
                </a:lnTo>
                <a:lnTo>
                  <a:pt x="64595" y="419585"/>
                </a:lnTo>
                <a:lnTo>
                  <a:pt x="33886" y="282902"/>
                </a:lnTo>
                <a:lnTo>
                  <a:pt x="12707" y="143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3" name="Picture Placeholder 12"/>
          <p:cNvSpPr>
            <a:spLocks noGrp="1"/>
          </p:cNvSpPr>
          <p:nvPr>
            <p:ph type="pic" sz="quarter" idx="33" hasCustomPrompt="1"/>
          </p:nvPr>
        </p:nvSpPr>
        <p:spPr>
          <a:xfrm>
            <a:off x="3047468" y="1412994"/>
            <a:ext cx="1370013" cy="1368425"/>
          </a:xfrm>
          <a:custGeom>
            <a:avLst/>
            <a:gdLst>
              <a:gd name="connsiteX0" fmla="*/ 1370013 w 1370013"/>
              <a:gd name="connsiteY0" fmla="*/ 0 h 1368425"/>
              <a:gd name="connsiteX1" fmla="*/ 1370013 w 1370013"/>
              <a:gd name="connsiteY1" fmla="*/ 1368425 h 1368425"/>
              <a:gd name="connsiteX2" fmla="*/ 0 w 1370013"/>
              <a:gd name="connsiteY2" fmla="*/ 1368425 h 1368425"/>
              <a:gd name="connsiteX3" fmla="*/ 9525 w 1370013"/>
              <a:gd name="connsiteY3" fmla="*/ 1262124 h 1368425"/>
              <a:gd name="connsiteX4" fmla="*/ 26987 w 1370013"/>
              <a:gd name="connsiteY4" fmla="*/ 1155824 h 1368425"/>
              <a:gd name="connsiteX5" fmla="*/ 50006 w 1370013"/>
              <a:gd name="connsiteY5" fmla="*/ 1053489 h 1368425"/>
              <a:gd name="connsiteX6" fmla="*/ 81756 w 1370013"/>
              <a:gd name="connsiteY6" fmla="*/ 951948 h 1368425"/>
              <a:gd name="connsiteX7" fmla="*/ 120650 w 1370013"/>
              <a:gd name="connsiteY7" fmla="*/ 855167 h 1368425"/>
              <a:gd name="connsiteX8" fmla="*/ 167481 w 1370013"/>
              <a:gd name="connsiteY8" fmla="*/ 760765 h 1368425"/>
              <a:gd name="connsiteX9" fmla="*/ 219869 w 1370013"/>
              <a:gd name="connsiteY9" fmla="*/ 668744 h 1368425"/>
              <a:gd name="connsiteX10" fmla="*/ 279400 w 1370013"/>
              <a:gd name="connsiteY10" fmla="*/ 581481 h 1368425"/>
              <a:gd name="connsiteX11" fmla="*/ 346075 w 1370013"/>
              <a:gd name="connsiteY11" fmla="*/ 497393 h 1368425"/>
              <a:gd name="connsiteX12" fmla="*/ 419894 w 1370013"/>
              <a:gd name="connsiteY12" fmla="*/ 419650 h 1368425"/>
              <a:gd name="connsiteX13" fmla="*/ 499269 w 1370013"/>
              <a:gd name="connsiteY13" fmla="*/ 345874 h 1368425"/>
              <a:gd name="connsiteX14" fmla="*/ 581819 w 1370013"/>
              <a:gd name="connsiteY14" fmla="*/ 279238 h 1368425"/>
              <a:gd name="connsiteX15" fmla="*/ 670719 w 1370013"/>
              <a:gd name="connsiteY15" fmla="*/ 218155 h 1368425"/>
              <a:gd name="connsiteX16" fmla="*/ 761206 w 1370013"/>
              <a:gd name="connsiteY16" fmla="*/ 165798 h 1368425"/>
              <a:gd name="connsiteX17" fmla="*/ 855663 w 1370013"/>
              <a:gd name="connsiteY17" fmla="*/ 120580 h 1368425"/>
              <a:gd name="connsiteX18" fmla="*/ 954088 w 1370013"/>
              <a:gd name="connsiteY18" fmla="*/ 81709 h 1368425"/>
              <a:gd name="connsiteX19" fmla="*/ 1054100 w 1370013"/>
              <a:gd name="connsiteY19" fmla="*/ 48391 h 1368425"/>
              <a:gd name="connsiteX20" fmla="*/ 1158082 w 1370013"/>
              <a:gd name="connsiteY20" fmla="*/ 25385 h 1368425"/>
              <a:gd name="connsiteX21" fmla="*/ 1262857 w 1370013"/>
              <a:gd name="connsiteY21" fmla="*/ 9519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1370013" y="0"/>
                </a:moveTo>
                <a:lnTo>
                  <a:pt x="1370013" y="1368425"/>
                </a:lnTo>
                <a:lnTo>
                  <a:pt x="0" y="1368425"/>
                </a:lnTo>
                <a:lnTo>
                  <a:pt x="9525" y="1262124"/>
                </a:lnTo>
                <a:lnTo>
                  <a:pt x="26987" y="1155824"/>
                </a:lnTo>
                <a:lnTo>
                  <a:pt x="50006" y="1053489"/>
                </a:lnTo>
                <a:lnTo>
                  <a:pt x="81756" y="951948"/>
                </a:lnTo>
                <a:lnTo>
                  <a:pt x="120650" y="855167"/>
                </a:lnTo>
                <a:lnTo>
                  <a:pt x="167481" y="760765"/>
                </a:lnTo>
                <a:lnTo>
                  <a:pt x="219869" y="668744"/>
                </a:lnTo>
                <a:lnTo>
                  <a:pt x="279400" y="581481"/>
                </a:lnTo>
                <a:lnTo>
                  <a:pt x="346075" y="497393"/>
                </a:lnTo>
                <a:lnTo>
                  <a:pt x="419894" y="419650"/>
                </a:lnTo>
                <a:lnTo>
                  <a:pt x="499269" y="345874"/>
                </a:lnTo>
                <a:lnTo>
                  <a:pt x="581819" y="279238"/>
                </a:lnTo>
                <a:lnTo>
                  <a:pt x="670719" y="218155"/>
                </a:lnTo>
                <a:lnTo>
                  <a:pt x="761206" y="165798"/>
                </a:lnTo>
                <a:lnTo>
                  <a:pt x="855663" y="120580"/>
                </a:lnTo>
                <a:lnTo>
                  <a:pt x="954088" y="81709"/>
                </a:lnTo>
                <a:lnTo>
                  <a:pt x="1054100" y="48391"/>
                </a:lnTo>
                <a:lnTo>
                  <a:pt x="1158082" y="25385"/>
                </a:lnTo>
                <a:lnTo>
                  <a:pt x="1262857" y="951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4" hasCustomPrompt="1"/>
          </p:nvPr>
        </p:nvSpPr>
        <p:spPr>
          <a:xfrm>
            <a:off x="4544480" y="2911594"/>
            <a:ext cx="1370013" cy="1368425"/>
          </a:xfrm>
          <a:custGeom>
            <a:avLst/>
            <a:gdLst>
              <a:gd name="connsiteX0" fmla="*/ 0 w 1370013"/>
              <a:gd name="connsiteY0" fmla="*/ 0 h 1368425"/>
              <a:gd name="connsiteX1" fmla="*/ 1370013 w 1370013"/>
              <a:gd name="connsiteY1" fmla="*/ 0 h 1368425"/>
              <a:gd name="connsiteX2" fmla="*/ 1360488 w 1370013"/>
              <a:gd name="connsiteY2" fmla="*/ 106301 h 1368425"/>
              <a:gd name="connsiteX3" fmla="*/ 1343026 w 1370013"/>
              <a:gd name="connsiteY3" fmla="*/ 212602 h 1368425"/>
              <a:gd name="connsiteX4" fmla="*/ 1320007 w 1370013"/>
              <a:gd name="connsiteY4" fmla="*/ 314936 h 1368425"/>
              <a:gd name="connsiteX5" fmla="*/ 1288257 w 1370013"/>
              <a:gd name="connsiteY5" fmla="*/ 416477 h 1368425"/>
              <a:gd name="connsiteX6" fmla="*/ 1249363 w 1370013"/>
              <a:gd name="connsiteY6" fmla="*/ 513259 h 1368425"/>
              <a:gd name="connsiteX7" fmla="*/ 1202532 w 1370013"/>
              <a:gd name="connsiteY7" fmla="*/ 607660 h 1368425"/>
              <a:gd name="connsiteX8" fmla="*/ 1150144 w 1370013"/>
              <a:gd name="connsiteY8" fmla="*/ 699682 h 1368425"/>
              <a:gd name="connsiteX9" fmla="*/ 1090613 w 1370013"/>
              <a:gd name="connsiteY9" fmla="*/ 786944 h 1368425"/>
              <a:gd name="connsiteX10" fmla="*/ 1023938 w 1370013"/>
              <a:gd name="connsiteY10" fmla="*/ 871032 h 1368425"/>
              <a:gd name="connsiteX11" fmla="*/ 950119 w 1370013"/>
              <a:gd name="connsiteY11" fmla="*/ 948775 h 1368425"/>
              <a:gd name="connsiteX12" fmla="*/ 870744 w 1370013"/>
              <a:gd name="connsiteY12" fmla="*/ 1022551 h 1368425"/>
              <a:gd name="connsiteX13" fmla="*/ 788194 w 1370013"/>
              <a:gd name="connsiteY13" fmla="*/ 1089187 h 1368425"/>
              <a:gd name="connsiteX14" fmla="*/ 699294 w 1370013"/>
              <a:gd name="connsiteY14" fmla="*/ 1150270 h 1368425"/>
              <a:gd name="connsiteX15" fmla="*/ 608806 w 1370013"/>
              <a:gd name="connsiteY15" fmla="*/ 1202628 h 1368425"/>
              <a:gd name="connsiteX16" fmla="*/ 514350 w 1370013"/>
              <a:gd name="connsiteY16" fmla="*/ 1247845 h 1368425"/>
              <a:gd name="connsiteX17" fmla="*/ 415925 w 1370013"/>
              <a:gd name="connsiteY17" fmla="*/ 1286716 h 1368425"/>
              <a:gd name="connsiteX18" fmla="*/ 314325 w 1370013"/>
              <a:gd name="connsiteY18" fmla="*/ 1320035 h 1368425"/>
              <a:gd name="connsiteX19" fmla="*/ 211931 w 1370013"/>
              <a:gd name="connsiteY19" fmla="*/ 1343040 h 1368425"/>
              <a:gd name="connsiteX20" fmla="*/ 107156 w 1370013"/>
              <a:gd name="connsiteY20" fmla="*/ 1358906 h 1368425"/>
              <a:gd name="connsiteX21" fmla="*/ 0 w 1370013"/>
              <a:gd name="connsiteY21" fmla="*/ 1368425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0" y="0"/>
                </a:moveTo>
                <a:lnTo>
                  <a:pt x="1370013" y="0"/>
                </a:lnTo>
                <a:lnTo>
                  <a:pt x="1360488" y="106301"/>
                </a:lnTo>
                <a:lnTo>
                  <a:pt x="1343026" y="212602"/>
                </a:lnTo>
                <a:lnTo>
                  <a:pt x="1320007" y="314936"/>
                </a:lnTo>
                <a:lnTo>
                  <a:pt x="1288257" y="416477"/>
                </a:lnTo>
                <a:lnTo>
                  <a:pt x="1249363" y="513259"/>
                </a:lnTo>
                <a:lnTo>
                  <a:pt x="1202532" y="607660"/>
                </a:lnTo>
                <a:lnTo>
                  <a:pt x="1150144" y="699682"/>
                </a:lnTo>
                <a:lnTo>
                  <a:pt x="1090613" y="786944"/>
                </a:lnTo>
                <a:lnTo>
                  <a:pt x="1023938" y="871032"/>
                </a:lnTo>
                <a:lnTo>
                  <a:pt x="950119" y="948775"/>
                </a:lnTo>
                <a:lnTo>
                  <a:pt x="870744" y="1022551"/>
                </a:lnTo>
                <a:lnTo>
                  <a:pt x="788194" y="1089187"/>
                </a:lnTo>
                <a:lnTo>
                  <a:pt x="699294" y="1150270"/>
                </a:lnTo>
                <a:lnTo>
                  <a:pt x="608806" y="1202628"/>
                </a:lnTo>
                <a:lnTo>
                  <a:pt x="514350" y="1247845"/>
                </a:lnTo>
                <a:lnTo>
                  <a:pt x="415925" y="1286716"/>
                </a:lnTo>
                <a:lnTo>
                  <a:pt x="314325" y="1320035"/>
                </a:lnTo>
                <a:lnTo>
                  <a:pt x="211931" y="1343040"/>
                </a:lnTo>
                <a:lnTo>
                  <a:pt x="107156" y="1358906"/>
                </a:lnTo>
                <a:lnTo>
                  <a:pt x="0" y="1368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8588438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3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9144000" cy="2876550"/>
          </a:xfrm>
          <a:custGeom>
            <a:avLst/>
            <a:gdLst>
              <a:gd name="connsiteX0" fmla="*/ 0 w 9144000"/>
              <a:gd name="connsiteY0" fmla="*/ 0 h 2876550"/>
              <a:gd name="connsiteX1" fmla="*/ 9144000 w 9144000"/>
              <a:gd name="connsiteY1" fmla="*/ 0 h 2876550"/>
              <a:gd name="connsiteX2" fmla="*/ 9144000 w 9144000"/>
              <a:gd name="connsiteY2" fmla="*/ 2876550 h 2876550"/>
              <a:gd name="connsiteX3" fmla="*/ 0 w 9144000"/>
              <a:gd name="connsiteY3" fmla="*/ 2876550 h 2876550"/>
            </a:gdLst>
            <a:ahLst/>
            <a:cxnLst>
              <a:cxn ang="0">
                <a:pos x="connsiteX0" y="connsiteY0"/>
              </a:cxn>
              <a:cxn ang="0">
                <a:pos x="connsiteX1" y="connsiteY1"/>
              </a:cxn>
              <a:cxn ang="0">
                <a:pos x="connsiteX2" y="connsiteY2"/>
              </a:cxn>
              <a:cxn ang="0">
                <a:pos x="connsiteX3" y="connsiteY3"/>
              </a:cxn>
            </a:cxnLst>
            <a:rect l="l" t="t" r="r" b="b"/>
            <a:pathLst>
              <a:path w="9144000" h="2876550">
                <a:moveTo>
                  <a:pt x="0" y="0"/>
                </a:moveTo>
                <a:lnTo>
                  <a:pt x="9144000" y="0"/>
                </a:lnTo>
                <a:lnTo>
                  <a:pt x="9144000" y="2876550"/>
                </a:lnTo>
                <a:lnTo>
                  <a:pt x="0" y="2876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410764042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4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1"/>
            <a:ext cx="4572000" cy="2578362"/>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7" name="Picture Placeholder 6"/>
          <p:cNvSpPr>
            <a:spLocks noGrp="1"/>
          </p:cNvSpPr>
          <p:nvPr>
            <p:ph type="pic" sz="quarter" idx="33" hasCustomPrompt="1"/>
          </p:nvPr>
        </p:nvSpPr>
        <p:spPr>
          <a:xfrm>
            <a:off x="4572000" y="2565137"/>
            <a:ext cx="4572000" cy="2578362"/>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8260961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4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1"/>
            <a:ext cx="9144000" cy="51435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9144000" h="5143500">
                <a:moveTo>
                  <a:pt x="0" y="0"/>
                </a:moveTo>
                <a:lnTo>
                  <a:pt x="9144000" y="0"/>
                </a:lnTo>
                <a:lnTo>
                  <a:pt x="9144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5"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6" name="Title 2"/>
          <p:cNvSpPr>
            <a:spLocks noGrp="1"/>
          </p:cNvSpPr>
          <p:nvPr>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Tree>
    <p:extLst>
      <p:ext uri="{BB962C8B-B14F-4D97-AF65-F5344CB8AC3E}">
        <p14:creationId xmlns:p14="http://schemas.microsoft.com/office/powerpoint/2010/main" val="220627040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2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6" name="Title 2"/>
          <p:cNvSpPr>
            <a:spLocks noGrp="1"/>
          </p:cNvSpPr>
          <p:nvPr>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12" name="Picture Placeholder 11"/>
          <p:cNvSpPr>
            <a:spLocks noGrp="1"/>
          </p:cNvSpPr>
          <p:nvPr>
            <p:ph type="pic" sz="quarter" idx="32" hasCustomPrompt="1"/>
          </p:nvPr>
        </p:nvSpPr>
        <p:spPr>
          <a:xfrm>
            <a:off x="1022496" y="3609085"/>
            <a:ext cx="3520272" cy="1152144"/>
          </a:xfrm>
          <a:custGeom>
            <a:avLst/>
            <a:gdLst>
              <a:gd name="connsiteX0" fmla="*/ 0 w 3520272"/>
              <a:gd name="connsiteY0" fmla="*/ 0 h 1152144"/>
              <a:gd name="connsiteX1" fmla="*/ 3520272 w 3520272"/>
              <a:gd name="connsiteY1" fmla="*/ 0 h 1152144"/>
              <a:gd name="connsiteX2" fmla="*/ 3520272 w 3520272"/>
              <a:gd name="connsiteY2" fmla="*/ 1152144 h 1152144"/>
              <a:gd name="connsiteX3" fmla="*/ 0 w 3520272"/>
              <a:gd name="connsiteY3" fmla="*/ 1152144 h 1152144"/>
            </a:gdLst>
            <a:ahLst/>
            <a:cxnLst>
              <a:cxn ang="0">
                <a:pos x="connsiteX0" y="connsiteY0"/>
              </a:cxn>
              <a:cxn ang="0">
                <a:pos x="connsiteX1" y="connsiteY1"/>
              </a:cxn>
              <a:cxn ang="0">
                <a:pos x="connsiteX2" y="connsiteY2"/>
              </a:cxn>
              <a:cxn ang="0">
                <a:pos x="connsiteX3" y="connsiteY3"/>
              </a:cxn>
            </a:cxnLst>
            <a:rect l="l" t="t" r="r" b="b"/>
            <a:pathLst>
              <a:path w="3520272" h="1152144">
                <a:moveTo>
                  <a:pt x="0" y="0"/>
                </a:moveTo>
                <a:lnTo>
                  <a:pt x="3520272" y="0"/>
                </a:lnTo>
                <a:lnTo>
                  <a:pt x="3520272"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1" name="Picture Placeholder 10"/>
          <p:cNvSpPr>
            <a:spLocks noGrp="1"/>
          </p:cNvSpPr>
          <p:nvPr>
            <p:ph type="pic" sz="quarter" idx="33" hasCustomPrompt="1"/>
          </p:nvPr>
        </p:nvSpPr>
        <p:spPr>
          <a:xfrm>
            <a:off x="1846016" y="2634934"/>
            <a:ext cx="5451968" cy="902659"/>
          </a:xfrm>
          <a:custGeom>
            <a:avLst/>
            <a:gdLst>
              <a:gd name="connsiteX0" fmla="*/ 0 w 5451968"/>
              <a:gd name="connsiteY0" fmla="*/ 0 h 902659"/>
              <a:gd name="connsiteX1" fmla="*/ 5451968 w 5451968"/>
              <a:gd name="connsiteY1" fmla="*/ 0 h 902659"/>
              <a:gd name="connsiteX2" fmla="*/ 5451968 w 5451968"/>
              <a:gd name="connsiteY2" fmla="*/ 902659 h 902659"/>
              <a:gd name="connsiteX3" fmla="*/ 0 w 5451968"/>
              <a:gd name="connsiteY3" fmla="*/ 902659 h 902659"/>
            </a:gdLst>
            <a:ahLst/>
            <a:cxnLst>
              <a:cxn ang="0">
                <a:pos x="connsiteX0" y="connsiteY0"/>
              </a:cxn>
              <a:cxn ang="0">
                <a:pos x="connsiteX1" y="connsiteY1"/>
              </a:cxn>
              <a:cxn ang="0">
                <a:pos x="connsiteX2" y="connsiteY2"/>
              </a:cxn>
              <a:cxn ang="0">
                <a:pos x="connsiteX3" y="connsiteY3"/>
              </a:cxn>
            </a:cxnLst>
            <a:rect l="l" t="t" r="r" b="b"/>
            <a:pathLst>
              <a:path w="5451968" h="902659">
                <a:moveTo>
                  <a:pt x="0" y="0"/>
                </a:moveTo>
                <a:lnTo>
                  <a:pt x="5451968" y="0"/>
                </a:lnTo>
                <a:lnTo>
                  <a:pt x="5451968" y="902659"/>
                </a:lnTo>
                <a:lnTo>
                  <a:pt x="0" y="90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4" hasCustomPrompt="1"/>
          </p:nvPr>
        </p:nvSpPr>
        <p:spPr>
          <a:xfrm>
            <a:off x="4516512" y="1408430"/>
            <a:ext cx="3604993" cy="1155977"/>
          </a:xfrm>
          <a:custGeom>
            <a:avLst/>
            <a:gdLst>
              <a:gd name="connsiteX0" fmla="*/ 0 w 3604993"/>
              <a:gd name="connsiteY0" fmla="*/ 0 h 1155977"/>
              <a:gd name="connsiteX1" fmla="*/ 2286000 w 3604993"/>
              <a:gd name="connsiteY1" fmla="*/ 0 h 1155977"/>
              <a:gd name="connsiteX2" fmla="*/ 2286000 w 3604993"/>
              <a:gd name="connsiteY2" fmla="*/ 3833 h 1155977"/>
              <a:gd name="connsiteX3" fmla="*/ 3604993 w 3604993"/>
              <a:gd name="connsiteY3" fmla="*/ 3833 h 1155977"/>
              <a:gd name="connsiteX4" fmla="*/ 3604993 w 3604993"/>
              <a:gd name="connsiteY4" fmla="*/ 1155977 h 1155977"/>
              <a:gd name="connsiteX5" fmla="*/ 26257 w 3604993"/>
              <a:gd name="connsiteY5" fmla="*/ 1155977 h 1155977"/>
              <a:gd name="connsiteX6" fmla="*/ 26257 w 3604993"/>
              <a:gd name="connsiteY6" fmla="*/ 1152144 h 1155977"/>
              <a:gd name="connsiteX7" fmla="*/ 0 w 3604993"/>
              <a:gd name="connsiteY7" fmla="*/ 1152144 h 1155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4993" h="1155977">
                <a:moveTo>
                  <a:pt x="0" y="0"/>
                </a:moveTo>
                <a:lnTo>
                  <a:pt x="2286000" y="0"/>
                </a:lnTo>
                <a:lnTo>
                  <a:pt x="2286000" y="3833"/>
                </a:lnTo>
                <a:lnTo>
                  <a:pt x="3604993" y="3833"/>
                </a:lnTo>
                <a:lnTo>
                  <a:pt x="3604993" y="1155977"/>
                </a:lnTo>
                <a:lnTo>
                  <a:pt x="26257" y="1155977"/>
                </a:lnTo>
                <a:lnTo>
                  <a:pt x="26257"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14035824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3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6" name="Title 2"/>
          <p:cNvSpPr>
            <a:spLocks noGrp="1"/>
          </p:cNvSpPr>
          <p:nvPr>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10" name="Picture Placeholder 9"/>
          <p:cNvSpPr>
            <a:spLocks noGrp="1"/>
          </p:cNvSpPr>
          <p:nvPr>
            <p:ph type="pic" sz="quarter" idx="32" hasCustomPrompt="1"/>
          </p:nvPr>
        </p:nvSpPr>
        <p:spPr>
          <a:xfrm>
            <a:off x="-2" y="1428749"/>
            <a:ext cx="4550737" cy="1978592"/>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9" name="Picture Placeholder 8"/>
          <p:cNvSpPr>
            <a:spLocks noGrp="1"/>
          </p:cNvSpPr>
          <p:nvPr>
            <p:ph type="pic" sz="quarter" idx="33" hasCustomPrompt="1"/>
          </p:nvPr>
        </p:nvSpPr>
        <p:spPr>
          <a:xfrm>
            <a:off x="4593261" y="1428749"/>
            <a:ext cx="4550737" cy="1978592"/>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8821255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4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6" name="Title 2"/>
          <p:cNvSpPr>
            <a:spLocks noGrp="1"/>
          </p:cNvSpPr>
          <p:nvPr>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16" name="Picture Placeholder 15"/>
          <p:cNvSpPr>
            <a:spLocks noGrp="1"/>
          </p:cNvSpPr>
          <p:nvPr>
            <p:ph type="pic" sz="quarter" idx="32" hasCustomPrompt="1"/>
          </p:nvPr>
        </p:nvSpPr>
        <p:spPr>
          <a:xfrm>
            <a:off x="-2" y="1428749"/>
            <a:ext cx="2984869" cy="1978593"/>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8 w 2984869"/>
              <a:gd name="connsiteY15" fmla="*/ 5390 h 1978593"/>
              <a:gd name="connsiteX16" fmla="*/ 1478488 w 2984869"/>
              <a:gd name="connsiteY16" fmla="*/ 358575 h 1978593"/>
              <a:gd name="connsiteX17" fmla="*/ 1478488 w 2984869"/>
              <a:gd name="connsiteY17" fmla="*/ 1625408 h 1978593"/>
              <a:gd name="connsiteX18" fmla="*/ 1478488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8" y="5390"/>
                </a:lnTo>
                <a:lnTo>
                  <a:pt x="1478488" y="358575"/>
                </a:lnTo>
                <a:lnTo>
                  <a:pt x="1478488" y="1625408"/>
                </a:lnTo>
                <a:lnTo>
                  <a:pt x="1478488"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3" hasCustomPrompt="1"/>
          </p:nvPr>
        </p:nvSpPr>
        <p:spPr>
          <a:xfrm>
            <a:off x="3079564" y="1428749"/>
            <a:ext cx="2984869" cy="1978593"/>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4" hasCustomPrompt="1"/>
          </p:nvPr>
        </p:nvSpPr>
        <p:spPr>
          <a:xfrm>
            <a:off x="6159129" y="1428749"/>
            <a:ext cx="2984869" cy="1978593"/>
          </a:xfrm>
          <a:custGeom>
            <a:avLst/>
            <a:gdLst>
              <a:gd name="connsiteX0" fmla="*/ 1506381 w 2984869"/>
              <a:gd name="connsiteY0" fmla="*/ 0 h 1978593"/>
              <a:gd name="connsiteX1" fmla="*/ 2443921 w 2984869"/>
              <a:gd name="connsiteY1" fmla="*/ 0 h 1978593"/>
              <a:gd name="connsiteX2" fmla="*/ 2443921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1" y="0"/>
                </a:lnTo>
                <a:lnTo>
                  <a:pt x="2443921"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01183680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5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6" name="Title 2"/>
          <p:cNvSpPr>
            <a:spLocks noGrp="1"/>
          </p:cNvSpPr>
          <p:nvPr>
            <p:ph type="title"/>
          </p:nvPr>
        </p:nvSpPr>
        <p:spPr>
          <a:xfrm>
            <a:off x="381000" y="341313"/>
            <a:ext cx="8368363"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15" name="Picture Placeholder 14"/>
          <p:cNvSpPr>
            <a:spLocks noGrp="1"/>
          </p:cNvSpPr>
          <p:nvPr>
            <p:ph type="pic" sz="quarter" idx="32" hasCustomPrompt="1"/>
          </p:nvPr>
        </p:nvSpPr>
        <p:spPr>
          <a:xfrm>
            <a:off x="381000" y="1670417"/>
            <a:ext cx="1559544" cy="1677218"/>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6" name="Picture Placeholder 15"/>
          <p:cNvSpPr>
            <a:spLocks noGrp="1"/>
          </p:cNvSpPr>
          <p:nvPr>
            <p:ph type="pic" sz="quarter" idx="33" hasCustomPrompt="1"/>
          </p:nvPr>
        </p:nvSpPr>
        <p:spPr>
          <a:xfrm>
            <a:off x="2083205" y="1676767"/>
            <a:ext cx="1559544" cy="1677218"/>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4" hasCustomPrompt="1"/>
          </p:nvPr>
        </p:nvSpPr>
        <p:spPr>
          <a:xfrm>
            <a:off x="3785410" y="1670417"/>
            <a:ext cx="1559544" cy="1677218"/>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8" name="Picture Placeholder 17"/>
          <p:cNvSpPr>
            <a:spLocks noGrp="1"/>
          </p:cNvSpPr>
          <p:nvPr>
            <p:ph type="pic" sz="quarter" idx="35" hasCustomPrompt="1"/>
          </p:nvPr>
        </p:nvSpPr>
        <p:spPr>
          <a:xfrm>
            <a:off x="5487615" y="1670417"/>
            <a:ext cx="1559544" cy="1677218"/>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6" hasCustomPrompt="1"/>
          </p:nvPr>
        </p:nvSpPr>
        <p:spPr>
          <a:xfrm>
            <a:off x="7189819" y="1670417"/>
            <a:ext cx="1559544" cy="1677218"/>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57036745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8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2562901"/>
            <a:ext cx="4572000" cy="2562902"/>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6" name="Picture Placeholder 5"/>
          <p:cNvSpPr>
            <a:spLocks noGrp="1"/>
          </p:cNvSpPr>
          <p:nvPr>
            <p:ph type="pic" sz="quarter" idx="33" hasCustomPrompt="1"/>
          </p:nvPr>
        </p:nvSpPr>
        <p:spPr>
          <a:xfrm>
            <a:off x="4572000" y="-1"/>
            <a:ext cx="4572000" cy="2562902"/>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8047791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38100"/>
            <a:ext cx="2552700" cy="5105400"/>
          </a:xfrm>
          <a:custGeom>
            <a:avLst/>
            <a:gdLst>
              <a:gd name="connsiteX0" fmla="*/ 0 w 2552700"/>
              <a:gd name="connsiteY0" fmla="*/ 0 h 5105400"/>
              <a:gd name="connsiteX1" fmla="*/ 2552700 w 2552700"/>
              <a:gd name="connsiteY1" fmla="*/ 2552700 h 5105400"/>
              <a:gd name="connsiteX2" fmla="*/ 0 w 2552700"/>
              <a:gd name="connsiteY2" fmla="*/ 5105400 h 5105400"/>
              <a:gd name="connsiteX3" fmla="*/ 0 w 2552700"/>
              <a:gd name="connsiteY3" fmla="*/ 3543300 h 5105400"/>
              <a:gd name="connsiteX4" fmla="*/ 990600 w 2552700"/>
              <a:gd name="connsiteY4" fmla="*/ 2552700 h 5105400"/>
              <a:gd name="connsiteX5" fmla="*/ 0 w 2552700"/>
              <a:gd name="connsiteY5" fmla="*/ 1562100 h 510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2700" h="5105400">
                <a:moveTo>
                  <a:pt x="0" y="0"/>
                </a:moveTo>
                <a:cubicBezTo>
                  <a:pt x="1409817" y="0"/>
                  <a:pt x="2552700" y="1142883"/>
                  <a:pt x="2552700" y="2552700"/>
                </a:cubicBezTo>
                <a:cubicBezTo>
                  <a:pt x="2552700" y="3962517"/>
                  <a:pt x="1409817" y="5105400"/>
                  <a:pt x="0" y="5105400"/>
                </a:cubicBezTo>
                <a:lnTo>
                  <a:pt x="0" y="3543300"/>
                </a:lnTo>
                <a:cubicBezTo>
                  <a:pt x="547093" y="3543300"/>
                  <a:pt x="990600" y="3099793"/>
                  <a:pt x="990600" y="2552700"/>
                </a:cubicBezTo>
                <a:cubicBezTo>
                  <a:pt x="990600" y="2005607"/>
                  <a:pt x="547093" y="1562100"/>
                  <a:pt x="0" y="15621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168438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9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1"/>
            <a:ext cx="4572000" cy="2562902"/>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6" name="Picture Placeholder 5"/>
          <p:cNvSpPr>
            <a:spLocks noGrp="1"/>
          </p:cNvSpPr>
          <p:nvPr>
            <p:ph type="pic" sz="quarter" idx="33" hasCustomPrompt="1"/>
          </p:nvPr>
        </p:nvSpPr>
        <p:spPr>
          <a:xfrm>
            <a:off x="4572000" y="2562901"/>
            <a:ext cx="4572000" cy="2562902"/>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29679866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6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393226" y="345714"/>
            <a:ext cx="8357549" cy="4452070"/>
          </a:xfrm>
          <a:custGeom>
            <a:avLst/>
            <a:gdLst>
              <a:gd name="connsiteX0" fmla="*/ 1755248 w 8357549"/>
              <a:gd name="connsiteY0" fmla="*/ 1 h 4452070"/>
              <a:gd name="connsiteX1" fmla="*/ 1755248 w 8357549"/>
              <a:gd name="connsiteY1" fmla="*/ 3534 h 4452070"/>
              <a:gd name="connsiteX2" fmla="*/ 2898298 w 8357549"/>
              <a:gd name="connsiteY2" fmla="*/ 3534 h 4452070"/>
              <a:gd name="connsiteX3" fmla="*/ 2898298 w 8357549"/>
              <a:gd name="connsiteY3" fmla="*/ 1 h 4452070"/>
              <a:gd name="connsiteX4" fmla="*/ 8357549 w 8357549"/>
              <a:gd name="connsiteY4" fmla="*/ 1 h 4452070"/>
              <a:gd name="connsiteX5" fmla="*/ 8357549 w 8357549"/>
              <a:gd name="connsiteY5" fmla="*/ 4452070 h 4452070"/>
              <a:gd name="connsiteX6" fmla="*/ 2898298 w 8357549"/>
              <a:gd name="connsiteY6" fmla="*/ 4452070 h 4452070"/>
              <a:gd name="connsiteX7" fmla="*/ 2898298 w 8357549"/>
              <a:gd name="connsiteY7" fmla="*/ 4452069 h 4452070"/>
              <a:gd name="connsiteX8" fmla="*/ 2823441 w 8357549"/>
              <a:gd name="connsiteY8" fmla="*/ 4452069 h 4452070"/>
              <a:gd name="connsiteX9" fmla="*/ 2823441 w 8357549"/>
              <a:gd name="connsiteY9" fmla="*/ 4452070 h 4452070"/>
              <a:gd name="connsiteX10" fmla="*/ 7401 w 8357549"/>
              <a:gd name="connsiteY10" fmla="*/ 4452070 h 4452070"/>
              <a:gd name="connsiteX11" fmla="*/ 7401 w 8357549"/>
              <a:gd name="connsiteY11" fmla="*/ 1282756 h 4452070"/>
              <a:gd name="connsiteX12" fmla="*/ 6213 w 8357549"/>
              <a:gd name="connsiteY12" fmla="*/ 1282756 h 4452070"/>
              <a:gd name="connsiteX13" fmla="*/ 7401 w 8357549"/>
              <a:gd name="connsiteY13" fmla="*/ 1281886 h 4452070"/>
              <a:gd name="connsiteX14" fmla="*/ 7401 w 8357549"/>
              <a:gd name="connsiteY14" fmla="*/ 1279579 h 4452070"/>
              <a:gd name="connsiteX15" fmla="*/ 10545 w 8357549"/>
              <a:gd name="connsiteY15" fmla="*/ 1279579 h 4452070"/>
              <a:gd name="connsiteX16" fmla="*/ 0 w 8357549"/>
              <a:gd name="connsiteY16" fmla="*/ 0 h 4452070"/>
              <a:gd name="connsiteX17" fmla="*/ 1519927 w 8357549"/>
              <a:gd name="connsiteY17" fmla="*/ 0 h 4452070"/>
              <a:gd name="connsiteX18" fmla="*/ 0 w 8357549"/>
              <a:gd name="connsiteY18" fmla="*/ 1149443 h 445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57549" h="4452070">
                <a:moveTo>
                  <a:pt x="1755248" y="1"/>
                </a:moveTo>
                <a:lnTo>
                  <a:pt x="1755248" y="3534"/>
                </a:lnTo>
                <a:lnTo>
                  <a:pt x="2898298" y="3534"/>
                </a:lnTo>
                <a:lnTo>
                  <a:pt x="2898298" y="1"/>
                </a:lnTo>
                <a:lnTo>
                  <a:pt x="8357549" y="1"/>
                </a:lnTo>
                <a:lnTo>
                  <a:pt x="8357549" y="4452070"/>
                </a:lnTo>
                <a:lnTo>
                  <a:pt x="2898298" y="4452070"/>
                </a:lnTo>
                <a:lnTo>
                  <a:pt x="2898298" y="4452069"/>
                </a:lnTo>
                <a:lnTo>
                  <a:pt x="2823441" y="4452069"/>
                </a:lnTo>
                <a:lnTo>
                  <a:pt x="2823441" y="4452070"/>
                </a:lnTo>
                <a:lnTo>
                  <a:pt x="7401" y="4452070"/>
                </a:lnTo>
                <a:lnTo>
                  <a:pt x="7401" y="1282756"/>
                </a:lnTo>
                <a:lnTo>
                  <a:pt x="6213" y="1282756"/>
                </a:lnTo>
                <a:lnTo>
                  <a:pt x="7401" y="1281886"/>
                </a:lnTo>
                <a:lnTo>
                  <a:pt x="7401" y="1279579"/>
                </a:lnTo>
                <a:lnTo>
                  <a:pt x="10545" y="1279579"/>
                </a:lnTo>
                <a:close/>
                <a:moveTo>
                  <a:pt x="0" y="0"/>
                </a:moveTo>
                <a:lnTo>
                  <a:pt x="1519927" y="0"/>
                </a:lnTo>
                <a:lnTo>
                  <a:pt x="0" y="11494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3202245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7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4572000" cy="5143502"/>
          </a:xfrm>
          <a:custGeom>
            <a:avLst/>
            <a:gdLst>
              <a:gd name="connsiteX0" fmla="*/ 0 w 4572000"/>
              <a:gd name="connsiteY0" fmla="*/ 1 h 5143502"/>
              <a:gd name="connsiteX1" fmla="*/ 2986486 w 4572000"/>
              <a:gd name="connsiteY1" fmla="*/ 1 h 5143502"/>
              <a:gd name="connsiteX2" fmla="*/ 2986486 w 4572000"/>
              <a:gd name="connsiteY2" fmla="*/ 4083 h 5143502"/>
              <a:gd name="connsiteX3" fmla="*/ 3611791 w 4572000"/>
              <a:gd name="connsiteY3" fmla="*/ 4083 h 5143502"/>
              <a:gd name="connsiteX4" fmla="*/ 3611791 w 4572000"/>
              <a:gd name="connsiteY4" fmla="*/ 1 h 5143502"/>
              <a:gd name="connsiteX5" fmla="*/ 4566232 w 4572000"/>
              <a:gd name="connsiteY5" fmla="*/ 1478305 h 5143502"/>
              <a:gd name="connsiteX6" fmla="*/ 4567952 w 4572000"/>
              <a:gd name="connsiteY6" fmla="*/ 1478305 h 5143502"/>
              <a:gd name="connsiteX7" fmla="*/ 4567952 w 4572000"/>
              <a:gd name="connsiteY7" fmla="*/ 1480969 h 5143502"/>
              <a:gd name="connsiteX8" fmla="*/ 4568601 w 4572000"/>
              <a:gd name="connsiteY8" fmla="*/ 1481975 h 5143502"/>
              <a:gd name="connsiteX9" fmla="*/ 4567952 w 4572000"/>
              <a:gd name="connsiteY9" fmla="*/ 1481975 h 5143502"/>
              <a:gd name="connsiteX10" fmla="*/ 4567952 w 4572000"/>
              <a:gd name="connsiteY10" fmla="*/ 5143502 h 5143502"/>
              <a:gd name="connsiteX11" fmla="*/ 3027436 w 4572000"/>
              <a:gd name="connsiteY11" fmla="*/ 5143502 h 5143502"/>
              <a:gd name="connsiteX12" fmla="*/ 3027436 w 4572000"/>
              <a:gd name="connsiteY12" fmla="*/ 5143501 h 5143502"/>
              <a:gd name="connsiteX13" fmla="*/ 2986486 w 4572000"/>
              <a:gd name="connsiteY13" fmla="*/ 5143501 h 5143502"/>
              <a:gd name="connsiteX14" fmla="*/ 2986486 w 4572000"/>
              <a:gd name="connsiteY14" fmla="*/ 5143502 h 5143502"/>
              <a:gd name="connsiteX15" fmla="*/ 0 w 4572000"/>
              <a:gd name="connsiteY15" fmla="*/ 5143502 h 5143502"/>
              <a:gd name="connsiteX16" fmla="*/ 3740524 w 4572000"/>
              <a:gd name="connsiteY16" fmla="*/ 0 h 5143502"/>
              <a:gd name="connsiteX17" fmla="*/ 4572000 w 4572000"/>
              <a:gd name="connsiteY17" fmla="*/ 0 h 5143502"/>
              <a:gd name="connsiteX18" fmla="*/ 4572000 w 4572000"/>
              <a:gd name="connsiteY18" fmla="*/ 1327958 h 514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72000" h="5143502">
                <a:moveTo>
                  <a:pt x="0" y="1"/>
                </a:moveTo>
                <a:lnTo>
                  <a:pt x="2986486" y="1"/>
                </a:lnTo>
                <a:lnTo>
                  <a:pt x="2986486" y="4083"/>
                </a:lnTo>
                <a:lnTo>
                  <a:pt x="3611791" y="4083"/>
                </a:lnTo>
                <a:lnTo>
                  <a:pt x="3611791" y="1"/>
                </a:lnTo>
                <a:lnTo>
                  <a:pt x="4566232" y="1478305"/>
                </a:lnTo>
                <a:lnTo>
                  <a:pt x="4567952" y="1478305"/>
                </a:lnTo>
                <a:lnTo>
                  <a:pt x="4567952" y="1480969"/>
                </a:lnTo>
                <a:lnTo>
                  <a:pt x="4568601" y="1481975"/>
                </a:lnTo>
                <a:lnTo>
                  <a:pt x="4567952" y="1481975"/>
                </a:lnTo>
                <a:lnTo>
                  <a:pt x="4567952" y="5143502"/>
                </a:lnTo>
                <a:lnTo>
                  <a:pt x="3027436" y="5143502"/>
                </a:lnTo>
                <a:lnTo>
                  <a:pt x="3027436" y="5143501"/>
                </a:lnTo>
                <a:lnTo>
                  <a:pt x="2986486" y="5143501"/>
                </a:lnTo>
                <a:lnTo>
                  <a:pt x="2986486" y="5143502"/>
                </a:lnTo>
                <a:lnTo>
                  <a:pt x="0" y="5143502"/>
                </a:lnTo>
                <a:close/>
                <a:moveTo>
                  <a:pt x="3740524" y="0"/>
                </a:moveTo>
                <a:lnTo>
                  <a:pt x="4572000" y="0"/>
                </a:lnTo>
                <a:lnTo>
                  <a:pt x="4572000" y="13279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1262316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285749"/>
            <a:ext cx="6629400" cy="2209800"/>
          </a:xfrm>
          <a:custGeom>
            <a:avLst/>
            <a:gdLst>
              <a:gd name="connsiteX0" fmla="*/ 0 w 6629400"/>
              <a:gd name="connsiteY0" fmla="*/ 0 h 2209800"/>
              <a:gd name="connsiteX1" fmla="*/ 6629400 w 6629400"/>
              <a:gd name="connsiteY1" fmla="*/ 0 h 2209800"/>
              <a:gd name="connsiteX2" fmla="*/ 4938796 w 6629400"/>
              <a:gd name="connsiteY2" fmla="*/ 2209800 h 2209800"/>
              <a:gd name="connsiteX3" fmla="*/ 0 w 6629400"/>
              <a:gd name="connsiteY3" fmla="*/ 2209800 h 2209800"/>
            </a:gdLst>
            <a:ahLst/>
            <a:cxnLst>
              <a:cxn ang="0">
                <a:pos x="connsiteX0" y="connsiteY0"/>
              </a:cxn>
              <a:cxn ang="0">
                <a:pos x="connsiteX1" y="connsiteY1"/>
              </a:cxn>
              <a:cxn ang="0">
                <a:pos x="connsiteX2" y="connsiteY2"/>
              </a:cxn>
              <a:cxn ang="0">
                <a:pos x="connsiteX3" y="connsiteY3"/>
              </a:cxn>
            </a:cxnLst>
            <a:rect l="l" t="t" r="r" b="b"/>
            <a:pathLst>
              <a:path w="6629400" h="2209800">
                <a:moveTo>
                  <a:pt x="0" y="0"/>
                </a:moveTo>
                <a:lnTo>
                  <a:pt x="6629400" y="0"/>
                </a:lnTo>
                <a:lnTo>
                  <a:pt x="4938796" y="2209800"/>
                </a:lnTo>
                <a:lnTo>
                  <a:pt x="0" y="2209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41238865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1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397969" y="371474"/>
            <a:ext cx="8348062" cy="4400550"/>
          </a:xfrm>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28738132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5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4572000" y="1192466"/>
            <a:ext cx="4572000" cy="3768057"/>
          </a:xfrm>
          <a:custGeom>
            <a:avLst/>
            <a:gdLst>
              <a:gd name="connsiteX0" fmla="*/ 0 w 4572000"/>
              <a:gd name="connsiteY0" fmla="*/ 0 h 3768057"/>
              <a:gd name="connsiteX1" fmla="*/ 4572000 w 4572000"/>
              <a:gd name="connsiteY1" fmla="*/ 0 h 3768057"/>
              <a:gd name="connsiteX2" fmla="*/ 4572000 w 4572000"/>
              <a:gd name="connsiteY2" fmla="*/ 3768057 h 3768057"/>
              <a:gd name="connsiteX3" fmla="*/ 0 w 4572000"/>
              <a:gd name="connsiteY3" fmla="*/ 3768057 h 3768057"/>
            </a:gdLst>
            <a:ahLst/>
            <a:cxnLst>
              <a:cxn ang="0">
                <a:pos x="connsiteX0" y="connsiteY0"/>
              </a:cxn>
              <a:cxn ang="0">
                <a:pos x="connsiteX1" y="connsiteY1"/>
              </a:cxn>
              <a:cxn ang="0">
                <a:pos x="connsiteX2" y="connsiteY2"/>
              </a:cxn>
              <a:cxn ang="0">
                <a:pos x="connsiteX3" y="connsiteY3"/>
              </a:cxn>
            </a:cxnLst>
            <a:rect l="l" t="t" r="r" b="b"/>
            <a:pathLst>
              <a:path w="4572000" h="3768057">
                <a:moveTo>
                  <a:pt x="0" y="0"/>
                </a:moveTo>
                <a:lnTo>
                  <a:pt x="4572000" y="0"/>
                </a:lnTo>
                <a:lnTo>
                  <a:pt x="4572000" y="3768057"/>
                </a:lnTo>
                <a:lnTo>
                  <a:pt x="0" y="376805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8036746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0" name="Picture Placeholder 9"/>
          <p:cNvSpPr>
            <a:spLocks noGrp="1"/>
          </p:cNvSpPr>
          <p:nvPr>
            <p:ph type="pic" sz="quarter" idx="32" hasCustomPrompt="1"/>
          </p:nvPr>
        </p:nvSpPr>
        <p:spPr>
          <a:xfrm>
            <a:off x="0" y="3067049"/>
            <a:ext cx="4572000" cy="1787818"/>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9" name="Picture Placeholder 8"/>
          <p:cNvSpPr>
            <a:spLocks noGrp="1"/>
          </p:cNvSpPr>
          <p:nvPr>
            <p:ph type="pic" sz="quarter" idx="33" hasCustomPrompt="1"/>
          </p:nvPr>
        </p:nvSpPr>
        <p:spPr>
          <a:xfrm>
            <a:off x="0" y="1209674"/>
            <a:ext cx="4572000" cy="1787818"/>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79201437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9" name="Picture Placeholder 8"/>
          <p:cNvSpPr>
            <a:spLocks noGrp="1"/>
          </p:cNvSpPr>
          <p:nvPr>
            <p:ph type="pic" sz="quarter" idx="32" hasCustomPrompt="1"/>
          </p:nvPr>
        </p:nvSpPr>
        <p:spPr>
          <a:xfrm>
            <a:off x="0" y="1409699"/>
            <a:ext cx="2286000" cy="3333598"/>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 name="connsiteX4" fmla="*/ 0 w 2286000"/>
              <a:gd name="connsiteY4" fmla="*/ 1650649 h 3333598"/>
              <a:gd name="connsiteX5" fmla="*/ 0 w 2286000"/>
              <a:gd name="connsiteY5" fmla="*/ 748349 h 333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000" h="3333598">
                <a:moveTo>
                  <a:pt x="0" y="0"/>
                </a:moveTo>
                <a:lnTo>
                  <a:pt x="2286000" y="0"/>
                </a:lnTo>
                <a:lnTo>
                  <a:pt x="2286000" y="3333598"/>
                </a:lnTo>
                <a:lnTo>
                  <a:pt x="0" y="3333598"/>
                </a:lnTo>
                <a:lnTo>
                  <a:pt x="0" y="1650649"/>
                </a:lnTo>
                <a:lnTo>
                  <a:pt x="0" y="74834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8" name="Picture Placeholder 7"/>
          <p:cNvSpPr>
            <a:spLocks noGrp="1"/>
          </p:cNvSpPr>
          <p:nvPr>
            <p:ph type="pic" sz="quarter" idx="33" hasCustomPrompt="1"/>
          </p:nvPr>
        </p:nvSpPr>
        <p:spPr>
          <a:xfrm>
            <a:off x="4572001" y="1409699"/>
            <a:ext cx="2286000" cy="3333598"/>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Lst>
            <a:ahLst/>
            <a:cxnLst>
              <a:cxn ang="0">
                <a:pos x="connsiteX0" y="connsiteY0"/>
              </a:cxn>
              <a:cxn ang="0">
                <a:pos x="connsiteX1" y="connsiteY1"/>
              </a:cxn>
              <a:cxn ang="0">
                <a:pos x="connsiteX2" y="connsiteY2"/>
              </a:cxn>
              <a:cxn ang="0">
                <a:pos x="connsiteX3" y="connsiteY3"/>
              </a:cxn>
            </a:cxnLst>
            <a:rect l="l" t="t" r="r" b="b"/>
            <a:pathLst>
              <a:path w="2286000" h="3333598">
                <a:moveTo>
                  <a:pt x="0" y="0"/>
                </a:moveTo>
                <a:lnTo>
                  <a:pt x="2286000" y="0"/>
                </a:lnTo>
                <a:lnTo>
                  <a:pt x="2286000" y="3333598"/>
                </a:lnTo>
                <a:lnTo>
                  <a:pt x="0" y="333359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42523398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2" name="Picture Placeholder 11"/>
          <p:cNvSpPr>
            <a:spLocks noGrp="1"/>
          </p:cNvSpPr>
          <p:nvPr>
            <p:ph type="pic" sz="quarter" idx="32" hasCustomPrompt="1"/>
          </p:nvPr>
        </p:nvSpPr>
        <p:spPr>
          <a:xfrm>
            <a:off x="2364740" y="3119120"/>
            <a:ext cx="2128520" cy="1830691"/>
          </a:xfrm>
          <a:custGeom>
            <a:avLst/>
            <a:gdLst>
              <a:gd name="connsiteX0" fmla="*/ 0 w 2128520"/>
              <a:gd name="connsiteY0" fmla="*/ 0 h 1830691"/>
              <a:gd name="connsiteX1" fmla="*/ 2128520 w 2128520"/>
              <a:gd name="connsiteY1" fmla="*/ 0 h 1830691"/>
              <a:gd name="connsiteX2" fmla="*/ 2128520 w 2128520"/>
              <a:gd name="connsiteY2" fmla="*/ 1830691 h 1830691"/>
              <a:gd name="connsiteX3" fmla="*/ 0 w 2128520"/>
              <a:gd name="connsiteY3" fmla="*/ 1830691 h 1830691"/>
              <a:gd name="connsiteX4" fmla="*/ 0 w 2128520"/>
              <a:gd name="connsiteY4" fmla="*/ 906477 h 1830691"/>
              <a:gd name="connsiteX5" fmla="*/ 0 w 2128520"/>
              <a:gd name="connsiteY5" fmla="*/ 410966 h 18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0691">
                <a:moveTo>
                  <a:pt x="0" y="0"/>
                </a:moveTo>
                <a:lnTo>
                  <a:pt x="2128520" y="0"/>
                </a:lnTo>
                <a:lnTo>
                  <a:pt x="2128520" y="1830691"/>
                </a:lnTo>
                <a:lnTo>
                  <a:pt x="0" y="1830691"/>
                </a:lnTo>
                <a:lnTo>
                  <a:pt x="0" y="906477"/>
                </a:lnTo>
                <a:lnTo>
                  <a:pt x="0" y="4109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1" name="Picture Placeholder 10"/>
          <p:cNvSpPr>
            <a:spLocks noGrp="1"/>
          </p:cNvSpPr>
          <p:nvPr>
            <p:ph type="pic" sz="quarter" idx="33" hasCustomPrompt="1"/>
          </p:nvPr>
        </p:nvSpPr>
        <p:spPr>
          <a:xfrm>
            <a:off x="2364740" y="1192469"/>
            <a:ext cx="2128520" cy="1836481"/>
          </a:xfrm>
          <a:custGeom>
            <a:avLst/>
            <a:gdLst>
              <a:gd name="connsiteX0" fmla="*/ 0 w 2128520"/>
              <a:gd name="connsiteY0" fmla="*/ 0 h 1836481"/>
              <a:gd name="connsiteX1" fmla="*/ 2128520 w 2128520"/>
              <a:gd name="connsiteY1" fmla="*/ 0 h 1836481"/>
              <a:gd name="connsiteX2" fmla="*/ 2128520 w 2128520"/>
              <a:gd name="connsiteY2" fmla="*/ 1836481 h 1836481"/>
              <a:gd name="connsiteX3" fmla="*/ 0 w 2128520"/>
              <a:gd name="connsiteY3" fmla="*/ 1836481 h 1836481"/>
              <a:gd name="connsiteX4" fmla="*/ 0 w 2128520"/>
              <a:gd name="connsiteY4" fmla="*/ 909343 h 1836481"/>
              <a:gd name="connsiteX5" fmla="*/ 0 w 212852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6481">
                <a:moveTo>
                  <a:pt x="0" y="0"/>
                </a:moveTo>
                <a:lnTo>
                  <a:pt x="2128520" y="0"/>
                </a:lnTo>
                <a:lnTo>
                  <a:pt x="2128520" y="1836481"/>
                </a:lnTo>
                <a:lnTo>
                  <a:pt x="0" y="1836481"/>
                </a:lnTo>
                <a:lnTo>
                  <a:pt x="0" y="909343"/>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4" hasCustomPrompt="1"/>
          </p:nvPr>
        </p:nvSpPr>
        <p:spPr>
          <a:xfrm>
            <a:off x="6936740" y="1192469"/>
            <a:ext cx="2207260" cy="3757341"/>
          </a:xfrm>
          <a:custGeom>
            <a:avLst/>
            <a:gdLst>
              <a:gd name="connsiteX0" fmla="*/ 0 w 2207260"/>
              <a:gd name="connsiteY0" fmla="*/ 0 h 3757341"/>
              <a:gd name="connsiteX1" fmla="*/ 2207260 w 2207260"/>
              <a:gd name="connsiteY1" fmla="*/ 0 h 3757341"/>
              <a:gd name="connsiteX2" fmla="*/ 2207260 w 2207260"/>
              <a:gd name="connsiteY2" fmla="*/ 3757341 h 3757341"/>
              <a:gd name="connsiteX3" fmla="*/ 0 w 2207260"/>
              <a:gd name="connsiteY3" fmla="*/ 3757341 h 3757341"/>
              <a:gd name="connsiteX4" fmla="*/ 0 w 2207260"/>
              <a:gd name="connsiteY4" fmla="*/ 1860468 h 3757341"/>
              <a:gd name="connsiteX5" fmla="*/ 0 w 2207260"/>
              <a:gd name="connsiteY5" fmla="*/ 843474 h 375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7260" h="3757341">
                <a:moveTo>
                  <a:pt x="0" y="0"/>
                </a:moveTo>
                <a:lnTo>
                  <a:pt x="2207260" y="0"/>
                </a:lnTo>
                <a:lnTo>
                  <a:pt x="2207260" y="3757341"/>
                </a:lnTo>
                <a:lnTo>
                  <a:pt x="0" y="3757341"/>
                </a:lnTo>
                <a:lnTo>
                  <a:pt x="0" y="1860468"/>
                </a:lnTo>
                <a:lnTo>
                  <a:pt x="0" y="84347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8288768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0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0" y="1192469"/>
            <a:ext cx="9144000" cy="1836481"/>
          </a:xfrm>
          <a:custGeom>
            <a:avLst/>
            <a:gdLst>
              <a:gd name="connsiteX0" fmla="*/ 0 w 9144000"/>
              <a:gd name="connsiteY0" fmla="*/ 0 h 1836481"/>
              <a:gd name="connsiteX1" fmla="*/ 9144000 w 9144000"/>
              <a:gd name="connsiteY1" fmla="*/ 0 h 1836481"/>
              <a:gd name="connsiteX2" fmla="*/ 9144000 w 9144000"/>
              <a:gd name="connsiteY2" fmla="*/ 1836481 h 1836481"/>
              <a:gd name="connsiteX3" fmla="*/ 0 w 9144000"/>
              <a:gd name="connsiteY3" fmla="*/ 1836481 h 1836481"/>
              <a:gd name="connsiteX4" fmla="*/ 0 w 9144000"/>
              <a:gd name="connsiteY4" fmla="*/ 909344 h 1836481"/>
              <a:gd name="connsiteX5" fmla="*/ 0 w 914400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836481">
                <a:moveTo>
                  <a:pt x="0" y="0"/>
                </a:moveTo>
                <a:lnTo>
                  <a:pt x="9144000" y="0"/>
                </a:lnTo>
                <a:lnTo>
                  <a:pt x="9144000" y="1836481"/>
                </a:lnTo>
                <a:lnTo>
                  <a:pt x="0" y="1836481"/>
                </a:lnTo>
                <a:lnTo>
                  <a:pt x="0" y="909344"/>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556208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2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2349500" y="368299"/>
            <a:ext cx="4445000" cy="4445000"/>
          </a:xfrm>
          <a:custGeom>
            <a:avLst/>
            <a:gdLst>
              <a:gd name="connsiteX0" fmla="*/ 2222500 w 4445000"/>
              <a:gd name="connsiteY0" fmla="*/ 1360037 h 4445000"/>
              <a:gd name="connsiteX1" fmla="*/ 1360037 w 4445000"/>
              <a:gd name="connsiteY1" fmla="*/ 2222500 h 4445000"/>
              <a:gd name="connsiteX2" fmla="*/ 2222500 w 4445000"/>
              <a:gd name="connsiteY2" fmla="*/ 3084963 h 4445000"/>
              <a:gd name="connsiteX3" fmla="*/ 3084963 w 4445000"/>
              <a:gd name="connsiteY3" fmla="*/ 2222500 h 4445000"/>
              <a:gd name="connsiteX4" fmla="*/ 2222500 w 4445000"/>
              <a:gd name="connsiteY4" fmla="*/ 1360037 h 4445000"/>
              <a:gd name="connsiteX5" fmla="*/ 2222500 w 4445000"/>
              <a:gd name="connsiteY5" fmla="*/ 0 h 4445000"/>
              <a:gd name="connsiteX6" fmla="*/ 4445000 w 4445000"/>
              <a:gd name="connsiteY6" fmla="*/ 2222500 h 4445000"/>
              <a:gd name="connsiteX7" fmla="*/ 2222500 w 4445000"/>
              <a:gd name="connsiteY7" fmla="*/ 4445000 h 4445000"/>
              <a:gd name="connsiteX8" fmla="*/ 0 w 4445000"/>
              <a:gd name="connsiteY8" fmla="*/ 2222500 h 4445000"/>
              <a:gd name="connsiteX9" fmla="*/ 2222500 w 4445000"/>
              <a:gd name="connsiteY9" fmla="*/ 0 h 44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5000" h="4445000">
                <a:moveTo>
                  <a:pt x="2222500" y="1360037"/>
                </a:moveTo>
                <a:cubicBezTo>
                  <a:pt x="1746175" y="1360037"/>
                  <a:pt x="1360037" y="1746175"/>
                  <a:pt x="1360037" y="2222500"/>
                </a:cubicBezTo>
                <a:cubicBezTo>
                  <a:pt x="1360037" y="2698825"/>
                  <a:pt x="1746175" y="3084963"/>
                  <a:pt x="2222500" y="3084963"/>
                </a:cubicBezTo>
                <a:cubicBezTo>
                  <a:pt x="2698825" y="3084963"/>
                  <a:pt x="3084963" y="2698825"/>
                  <a:pt x="3084963" y="2222500"/>
                </a:cubicBezTo>
                <a:cubicBezTo>
                  <a:pt x="3084963" y="1746175"/>
                  <a:pt x="2698825" y="1360037"/>
                  <a:pt x="2222500" y="1360037"/>
                </a:cubicBezTo>
                <a:close/>
                <a:moveTo>
                  <a:pt x="2222500" y="0"/>
                </a:moveTo>
                <a:cubicBezTo>
                  <a:pt x="3449953" y="0"/>
                  <a:pt x="4445000" y="995047"/>
                  <a:pt x="4445000" y="2222500"/>
                </a:cubicBezTo>
                <a:cubicBezTo>
                  <a:pt x="4445000" y="3449953"/>
                  <a:pt x="3449953" y="4445000"/>
                  <a:pt x="2222500" y="4445000"/>
                </a:cubicBezTo>
                <a:cubicBezTo>
                  <a:pt x="995048" y="4445000"/>
                  <a:pt x="0" y="3449953"/>
                  <a:pt x="0" y="2222500"/>
                </a:cubicBezTo>
                <a:cubicBezTo>
                  <a:pt x="0" y="995047"/>
                  <a:pt x="995048" y="0"/>
                  <a:pt x="22225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16401088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2971800" y="883820"/>
            <a:ext cx="5777563" cy="173255"/>
          </a:xfrm>
          <a:prstGeom prst="rect">
            <a:avLst/>
          </a:prstGeom>
        </p:spPr>
        <p:txBody>
          <a:bodyPr wrap="none" lIns="0" tIns="0" rIns="0" bIns="0" anchor="ctr">
            <a:noAutofit/>
          </a:bodyPr>
          <a:lstStyle>
            <a:lvl1pPr marL="0" indent="0" algn="l"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2971800" y="341313"/>
            <a:ext cx="5777563" cy="495383"/>
          </a:xfrm>
          <a:prstGeom prst="rect">
            <a:avLst/>
          </a:prstGeom>
        </p:spPr>
        <p:txBody>
          <a:bodyPr lIns="0" tIns="0" rIns="0" bIns="0" anchor="ctr"/>
          <a:lstStyle>
            <a:lvl1pPr algn="l" rtl="0">
              <a:defRPr sz="3600">
                <a:solidFill>
                  <a:schemeClr val="bg1">
                    <a:lumMod val="50000"/>
                  </a:schemeClr>
                </a:solidFill>
              </a:defRPr>
            </a:lvl1pPr>
          </a:lstStyle>
          <a:p>
            <a:r>
              <a:rPr lang="en-US" dirty="0"/>
              <a:t>Click to edit Master</a:t>
            </a:r>
          </a:p>
        </p:txBody>
      </p:sp>
      <p:sp>
        <p:nvSpPr>
          <p:cNvPr id="8" name="Picture Placeholder 7"/>
          <p:cNvSpPr>
            <a:spLocks noGrp="1"/>
          </p:cNvSpPr>
          <p:nvPr>
            <p:ph type="pic" sz="quarter" idx="33" hasCustomPrompt="1"/>
          </p:nvPr>
        </p:nvSpPr>
        <p:spPr>
          <a:xfrm>
            <a:off x="454159" y="1004260"/>
            <a:ext cx="1941071" cy="3187902"/>
          </a:xfrm>
          <a:custGeom>
            <a:avLst/>
            <a:gdLst>
              <a:gd name="connsiteX0" fmla="*/ 1941071 w 1941071"/>
              <a:gd name="connsiteY0" fmla="*/ 0 h 3187902"/>
              <a:gd name="connsiteX1" fmla="*/ 1941071 w 1941071"/>
              <a:gd name="connsiteY1" fmla="*/ 3187902 h 3187902"/>
              <a:gd name="connsiteX2" fmla="*/ 0 w 1941071"/>
              <a:gd name="connsiteY2" fmla="*/ 3187902 h 3187902"/>
              <a:gd name="connsiteX3" fmla="*/ 0 w 1941071"/>
              <a:gd name="connsiteY3" fmla="*/ 3113 h 3187902"/>
            </a:gdLst>
            <a:ahLst/>
            <a:cxnLst>
              <a:cxn ang="0">
                <a:pos x="connsiteX0" y="connsiteY0"/>
              </a:cxn>
              <a:cxn ang="0">
                <a:pos x="connsiteX1" y="connsiteY1"/>
              </a:cxn>
              <a:cxn ang="0">
                <a:pos x="connsiteX2" y="connsiteY2"/>
              </a:cxn>
              <a:cxn ang="0">
                <a:pos x="connsiteX3" y="connsiteY3"/>
              </a:cxn>
            </a:cxnLst>
            <a:rect l="l" t="t" r="r" b="b"/>
            <a:pathLst>
              <a:path w="1941071" h="3187902">
                <a:moveTo>
                  <a:pt x="1941071" y="0"/>
                </a:moveTo>
                <a:lnTo>
                  <a:pt x="1941071" y="3187902"/>
                </a:lnTo>
                <a:lnTo>
                  <a:pt x="0" y="3187902"/>
                </a:lnTo>
                <a:lnTo>
                  <a:pt x="0" y="311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96822376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4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3806631" y="1838819"/>
            <a:ext cx="1518318" cy="2493595"/>
          </a:xfrm>
          <a:custGeom>
            <a:avLst/>
            <a:gdLst>
              <a:gd name="connsiteX0" fmla="*/ 1518318 w 1518318"/>
              <a:gd name="connsiteY0" fmla="*/ 0 h 2493595"/>
              <a:gd name="connsiteX1" fmla="*/ 1518318 w 1518318"/>
              <a:gd name="connsiteY1" fmla="*/ 2493595 h 2493595"/>
              <a:gd name="connsiteX2" fmla="*/ 0 w 1518318"/>
              <a:gd name="connsiteY2" fmla="*/ 2493595 h 2493595"/>
              <a:gd name="connsiteX3" fmla="*/ 0 w 1518318"/>
              <a:gd name="connsiteY3" fmla="*/ 2435 h 2493595"/>
            </a:gdLst>
            <a:ahLst/>
            <a:cxnLst>
              <a:cxn ang="0">
                <a:pos x="connsiteX0" y="connsiteY0"/>
              </a:cxn>
              <a:cxn ang="0">
                <a:pos x="connsiteX1" y="connsiteY1"/>
              </a:cxn>
              <a:cxn ang="0">
                <a:pos x="connsiteX2" y="connsiteY2"/>
              </a:cxn>
              <a:cxn ang="0">
                <a:pos x="connsiteX3" y="connsiteY3"/>
              </a:cxn>
            </a:cxnLst>
            <a:rect l="l" t="t" r="r" b="b"/>
            <a:pathLst>
              <a:path w="1518318" h="2493595">
                <a:moveTo>
                  <a:pt x="1518318" y="0"/>
                </a:moveTo>
                <a:lnTo>
                  <a:pt x="1518318" y="2493595"/>
                </a:lnTo>
                <a:lnTo>
                  <a:pt x="0" y="2493595"/>
                </a:lnTo>
                <a:lnTo>
                  <a:pt x="0" y="243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81670427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7" name="Picture Placeholder 6"/>
          <p:cNvSpPr>
            <a:spLocks noGrp="1"/>
          </p:cNvSpPr>
          <p:nvPr>
            <p:ph type="pic" sz="quarter" idx="32" hasCustomPrompt="1"/>
          </p:nvPr>
        </p:nvSpPr>
        <p:spPr>
          <a:xfrm>
            <a:off x="3434625" y="1645907"/>
            <a:ext cx="2272930" cy="2852981"/>
          </a:xfrm>
          <a:custGeom>
            <a:avLst/>
            <a:gdLst>
              <a:gd name="connsiteX0" fmla="*/ 12662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2 w 2272930"/>
              <a:gd name="connsiteY5" fmla="*/ 2852981 h 2852981"/>
              <a:gd name="connsiteX6" fmla="*/ 0 w 2272930"/>
              <a:gd name="connsiteY6" fmla="*/ 2840329 h 2852981"/>
              <a:gd name="connsiteX7" fmla="*/ 2110 w 2272930"/>
              <a:gd name="connsiteY7" fmla="*/ 12652 h 2852981"/>
              <a:gd name="connsiteX8" fmla="*/ 12662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2"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2" y="2852981"/>
                  <a:pt x="12662" y="2852981"/>
                  <a:pt x="12662" y="2852981"/>
                </a:cubicBezTo>
                <a:cubicBezTo>
                  <a:pt x="6331" y="2852981"/>
                  <a:pt x="0" y="2846655"/>
                  <a:pt x="0" y="2840329"/>
                </a:cubicBezTo>
                <a:cubicBezTo>
                  <a:pt x="2110" y="12652"/>
                  <a:pt x="2110" y="12652"/>
                  <a:pt x="2110" y="12652"/>
                </a:cubicBezTo>
                <a:cubicBezTo>
                  <a:pt x="2110" y="6326"/>
                  <a:pt x="6331" y="0"/>
                  <a:pt x="1266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97434308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2_3 Images - Horizontal">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9144000" cy="3028950"/>
          </a:xfrm>
          <a:custGeom>
            <a:avLst/>
            <a:gdLst>
              <a:gd name="connsiteX0" fmla="*/ 0 w 9144000"/>
              <a:gd name="connsiteY0" fmla="*/ 0 h 3028950"/>
              <a:gd name="connsiteX1" fmla="*/ 9144000 w 9144000"/>
              <a:gd name="connsiteY1" fmla="*/ 0 h 3028950"/>
              <a:gd name="connsiteX2" fmla="*/ 9144000 w 9144000"/>
              <a:gd name="connsiteY2" fmla="*/ 3028950 h 3028950"/>
              <a:gd name="connsiteX3" fmla="*/ 0 w 9144000"/>
              <a:gd name="connsiteY3" fmla="*/ 3028950 h 3028950"/>
              <a:gd name="connsiteX4" fmla="*/ 0 w 9144000"/>
              <a:gd name="connsiteY4" fmla="*/ 1499801 h 3028950"/>
              <a:gd name="connsiteX5" fmla="*/ 0 w 9144000"/>
              <a:gd name="connsiteY5" fmla="*/ 679959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3028950">
                <a:moveTo>
                  <a:pt x="0" y="0"/>
                </a:moveTo>
                <a:lnTo>
                  <a:pt x="9144000" y="0"/>
                </a:lnTo>
                <a:lnTo>
                  <a:pt x="9144000" y="3028950"/>
                </a:lnTo>
                <a:lnTo>
                  <a:pt x="0" y="3028950"/>
                </a:lnTo>
                <a:lnTo>
                  <a:pt x="0" y="1499801"/>
                </a:lnTo>
                <a:lnTo>
                  <a:pt x="0" y="6799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46152783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1" name="Rectangle 13"/>
          <p:cNvSpPr>
            <a:spLocks noChangeArrowheads="1"/>
          </p:cNvSpPr>
          <p:nvPr userDrawn="1"/>
        </p:nvSpPr>
        <p:spPr bwMode="auto">
          <a:xfrm>
            <a:off x="4989497" y="2458139"/>
            <a:ext cx="3049703" cy="1822128"/>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1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7" name="Picture Placeholder 6"/>
          <p:cNvSpPr>
            <a:spLocks noGrp="1"/>
          </p:cNvSpPr>
          <p:nvPr>
            <p:ph type="pic" sz="quarter" idx="32" hasCustomPrompt="1"/>
          </p:nvPr>
        </p:nvSpPr>
        <p:spPr>
          <a:xfrm>
            <a:off x="5313895" y="2097484"/>
            <a:ext cx="3053456" cy="1821241"/>
          </a:xfrm>
          <a:custGeom>
            <a:avLst/>
            <a:gdLst>
              <a:gd name="connsiteX0" fmla="*/ 0 w 3053456"/>
              <a:gd name="connsiteY0" fmla="*/ 0 h 1821241"/>
              <a:gd name="connsiteX1" fmla="*/ 3053456 w 3053456"/>
              <a:gd name="connsiteY1" fmla="*/ 0 h 1821241"/>
              <a:gd name="connsiteX2" fmla="*/ 3053456 w 3053456"/>
              <a:gd name="connsiteY2" fmla="*/ 1821241 h 1821241"/>
              <a:gd name="connsiteX3" fmla="*/ 0 w 3053456"/>
              <a:gd name="connsiteY3" fmla="*/ 1821241 h 1821241"/>
              <a:gd name="connsiteX4" fmla="*/ 0 w 3053456"/>
              <a:gd name="connsiteY4" fmla="*/ 901797 h 1821241"/>
              <a:gd name="connsiteX5" fmla="*/ 0 w 3053456"/>
              <a:gd name="connsiteY5" fmla="*/ 408845 h 182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456" h="1821241">
                <a:moveTo>
                  <a:pt x="0" y="0"/>
                </a:moveTo>
                <a:lnTo>
                  <a:pt x="3053456" y="0"/>
                </a:lnTo>
                <a:lnTo>
                  <a:pt x="3053456" y="1821241"/>
                </a:lnTo>
                <a:lnTo>
                  <a:pt x="0" y="1821241"/>
                </a:lnTo>
                <a:lnTo>
                  <a:pt x="0" y="901797"/>
                </a:lnTo>
                <a:lnTo>
                  <a:pt x="0" y="40884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26418072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3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2" name="Picture Placeholder 11"/>
          <p:cNvSpPr>
            <a:spLocks noGrp="1"/>
          </p:cNvSpPr>
          <p:nvPr>
            <p:ph type="pic" sz="quarter" idx="32" hasCustomPrompt="1"/>
          </p:nvPr>
        </p:nvSpPr>
        <p:spPr>
          <a:xfrm>
            <a:off x="1589296" y="1660425"/>
            <a:ext cx="1833416" cy="1832870"/>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1"/>
            </a:solid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3" hasCustomPrompt="1"/>
          </p:nvPr>
        </p:nvSpPr>
        <p:spPr>
          <a:xfrm>
            <a:off x="3418096" y="1200150"/>
            <a:ext cx="2296904" cy="2296220"/>
          </a:xfrm>
          <a:custGeom>
            <a:avLst/>
            <a:gdLst>
              <a:gd name="connsiteX0" fmla="*/ 1148452 w 2296904"/>
              <a:gd name="connsiteY0" fmla="*/ 0 h 2296220"/>
              <a:gd name="connsiteX1" fmla="*/ 2296904 w 2296904"/>
              <a:gd name="connsiteY1" fmla="*/ 1148110 h 2296220"/>
              <a:gd name="connsiteX2" fmla="*/ 1148452 w 2296904"/>
              <a:gd name="connsiteY2" fmla="*/ 2296220 h 2296220"/>
              <a:gd name="connsiteX3" fmla="*/ 0 w 2296904"/>
              <a:gd name="connsiteY3" fmla="*/ 1148110 h 2296220"/>
            </a:gdLst>
            <a:ahLst/>
            <a:cxnLst>
              <a:cxn ang="0">
                <a:pos x="connsiteX0" y="connsiteY0"/>
              </a:cxn>
              <a:cxn ang="0">
                <a:pos x="connsiteX1" y="connsiteY1"/>
              </a:cxn>
              <a:cxn ang="0">
                <a:pos x="connsiteX2" y="connsiteY2"/>
              </a:cxn>
              <a:cxn ang="0">
                <a:pos x="connsiteX3" y="connsiteY3"/>
              </a:cxn>
            </a:cxnLst>
            <a:rect l="l" t="t" r="r" b="b"/>
            <a:pathLst>
              <a:path w="2296904" h="2296220">
                <a:moveTo>
                  <a:pt x="1148452" y="0"/>
                </a:moveTo>
                <a:lnTo>
                  <a:pt x="2296904" y="1148110"/>
                </a:lnTo>
                <a:lnTo>
                  <a:pt x="1148452" y="2296220"/>
                </a:lnTo>
                <a:lnTo>
                  <a:pt x="0" y="1148110"/>
                </a:lnTo>
                <a:close/>
              </a:path>
            </a:pathLst>
          </a:custGeom>
          <a:solidFill>
            <a:schemeClr val="bg1">
              <a:lumMod val="95000"/>
            </a:schemeClr>
          </a:solidFill>
          <a:ln w="19050">
            <a:solidFill>
              <a:schemeClr val="accent2"/>
            </a:solid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1" name="Picture Placeholder 10"/>
          <p:cNvSpPr>
            <a:spLocks noGrp="1"/>
          </p:cNvSpPr>
          <p:nvPr>
            <p:ph type="pic" sz="quarter" idx="34" hasCustomPrompt="1"/>
          </p:nvPr>
        </p:nvSpPr>
        <p:spPr>
          <a:xfrm>
            <a:off x="5710384" y="1660425"/>
            <a:ext cx="1833416" cy="1832870"/>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3"/>
            </a:solid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09095900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5_3 Images - Horizontal">
    <p:spTree>
      <p:nvGrpSpPr>
        <p:cNvPr id="1" name=""/>
        <p:cNvGrpSpPr/>
        <p:nvPr/>
      </p:nvGrpSpPr>
      <p:grpSpPr>
        <a:xfrm>
          <a:off x="0" y="0"/>
          <a:ext cx="0" cy="0"/>
          <a:chOff x="0" y="0"/>
          <a:chExt cx="0" cy="0"/>
        </a:xfrm>
      </p:grpSpPr>
      <p:sp>
        <p:nvSpPr>
          <p:cNvPr id="7" name="Picture Placeholder 6"/>
          <p:cNvSpPr>
            <a:spLocks noGrp="1"/>
          </p:cNvSpPr>
          <p:nvPr>
            <p:ph type="pic" sz="quarter" idx="33" hasCustomPrompt="1"/>
          </p:nvPr>
        </p:nvSpPr>
        <p:spPr>
          <a:xfrm>
            <a:off x="381000" y="1811051"/>
            <a:ext cx="8368362" cy="2520778"/>
          </a:xfrm>
          <a:custGeom>
            <a:avLst/>
            <a:gdLst>
              <a:gd name="connsiteX0" fmla="*/ 6859279 w 8368362"/>
              <a:gd name="connsiteY0" fmla="*/ 862627 h 2520778"/>
              <a:gd name="connsiteX1" fmla="*/ 8368362 w 8368362"/>
              <a:gd name="connsiteY1" fmla="*/ 862627 h 2520778"/>
              <a:gd name="connsiteX2" fmla="*/ 8368362 w 8368362"/>
              <a:gd name="connsiteY2" fmla="*/ 1725250 h 2520778"/>
              <a:gd name="connsiteX3" fmla="*/ 8368362 w 8368362"/>
              <a:gd name="connsiteY3" fmla="*/ 1988682 h 2520778"/>
              <a:gd name="connsiteX4" fmla="*/ 8368362 w 8368362"/>
              <a:gd name="connsiteY4" fmla="*/ 2520778 h 2520778"/>
              <a:gd name="connsiteX5" fmla="*/ 5278335 w 8368362"/>
              <a:gd name="connsiteY5" fmla="*/ 2520778 h 2520778"/>
              <a:gd name="connsiteX6" fmla="*/ 5278335 w 8368362"/>
              <a:gd name="connsiteY6" fmla="*/ 1725250 h 2520778"/>
              <a:gd name="connsiteX7" fmla="*/ 6859279 w 8368362"/>
              <a:gd name="connsiteY7" fmla="*/ 1725250 h 2520778"/>
              <a:gd name="connsiteX8" fmla="*/ 1 w 8368362"/>
              <a:gd name="connsiteY8" fmla="*/ 0 h 2520778"/>
              <a:gd name="connsiteX9" fmla="*/ 3133920 w 8368362"/>
              <a:gd name="connsiteY9" fmla="*/ 0 h 2520778"/>
              <a:gd name="connsiteX10" fmla="*/ 3133920 w 8368362"/>
              <a:gd name="connsiteY10" fmla="*/ 795529 h 2520778"/>
              <a:gd name="connsiteX11" fmla="*/ 1530518 w 8368362"/>
              <a:gd name="connsiteY11" fmla="*/ 795529 h 2520778"/>
              <a:gd name="connsiteX12" fmla="*/ 1530518 w 8368362"/>
              <a:gd name="connsiteY12" fmla="*/ 1658152 h 2520778"/>
              <a:gd name="connsiteX13" fmla="*/ 0 w 8368362"/>
              <a:gd name="connsiteY13" fmla="*/ 1658152 h 2520778"/>
              <a:gd name="connsiteX14" fmla="*/ 0 w 8368362"/>
              <a:gd name="connsiteY14" fmla="*/ 532097 h 2520778"/>
              <a:gd name="connsiteX15" fmla="*/ 1 w 8368362"/>
              <a:gd name="connsiteY15" fmla="*/ 532097 h 252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68362" h="2520778">
                <a:moveTo>
                  <a:pt x="6859279" y="862627"/>
                </a:moveTo>
                <a:lnTo>
                  <a:pt x="8368362" y="862627"/>
                </a:lnTo>
                <a:lnTo>
                  <a:pt x="8368362" y="1725250"/>
                </a:lnTo>
                <a:lnTo>
                  <a:pt x="8368362" y="1988682"/>
                </a:lnTo>
                <a:lnTo>
                  <a:pt x="8368362" y="2520778"/>
                </a:lnTo>
                <a:lnTo>
                  <a:pt x="5278335" y="2520778"/>
                </a:lnTo>
                <a:lnTo>
                  <a:pt x="5278335" y="1725250"/>
                </a:lnTo>
                <a:lnTo>
                  <a:pt x="6859279" y="1725250"/>
                </a:lnTo>
                <a:close/>
                <a:moveTo>
                  <a:pt x="1" y="0"/>
                </a:moveTo>
                <a:lnTo>
                  <a:pt x="3133920" y="0"/>
                </a:lnTo>
                <a:lnTo>
                  <a:pt x="3133920" y="795529"/>
                </a:lnTo>
                <a:lnTo>
                  <a:pt x="1530518" y="795529"/>
                </a:lnTo>
                <a:lnTo>
                  <a:pt x="1530518" y="1658152"/>
                </a:lnTo>
                <a:lnTo>
                  <a:pt x="0" y="1658152"/>
                </a:lnTo>
                <a:lnTo>
                  <a:pt x="0" y="532097"/>
                </a:lnTo>
                <a:lnTo>
                  <a:pt x="1" y="53209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Tree>
    <p:extLst>
      <p:ext uri="{BB962C8B-B14F-4D97-AF65-F5344CB8AC3E}">
        <p14:creationId xmlns:p14="http://schemas.microsoft.com/office/powerpoint/2010/main" val="10728715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381000" y="1402078"/>
            <a:ext cx="8365031" cy="2312670"/>
          </a:xfrm>
          <a:custGeom>
            <a:avLst/>
            <a:gdLst>
              <a:gd name="connsiteX0" fmla="*/ 0 w 8365031"/>
              <a:gd name="connsiteY0" fmla="*/ 0 h 2312670"/>
              <a:gd name="connsiteX1" fmla="*/ 8365031 w 8365031"/>
              <a:gd name="connsiteY1" fmla="*/ 0 h 2312670"/>
              <a:gd name="connsiteX2" fmla="*/ 8365031 w 8365031"/>
              <a:gd name="connsiteY2" fmla="*/ 2312670 h 2312670"/>
              <a:gd name="connsiteX3" fmla="*/ 0 w 8365031"/>
              <a:gd name="connsiteY3" fmla="*/ 2312670 h 2312670"/>
            </a:gdLst>
            <a:ahLst/>
            <a:cxnLst>
              <a:cxn ang="0">
                <a:pos x="connsiteX0" y="connsiteY0"/>
              </a:cxn>
              <a:cxn ang="0">
                <a:pos x="connsiteX1" y="connsiteY1"/>
              </a:cxn>
              <a:cxn ang="0">
                <a:pos x="connsiteX2" y="connsiteY2"/>
              </a:cxn>
              <a:cxn ang="0">
                <a:pos x="connsiteX3" y="connsiteY3"/>
              </a:cxn>
            </a:cxnLst>
            <a:rect l="l" t="t" r="r" b="b"/>
            <a:pathLst>
              <a:path w="8365031" h="2312670">
                <a:moveTo>
                  <a:pt x="0" y="0"/>
                </a:moveTo>
                <a:lnTo>
                  <a:pt x="8365031" y="0"/>
                </a:lnTo>
                <a:lnTo>
                  <a:pt x="8365031" y="2312670"/>
                </a:lnTo>
                <a:lnTo>
                  <a:pt x="0" y="231267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61535151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5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1" name="Picture Placeholder 10"/>
          <p:cNvSpPr>
            <a:spLocks noGrp="1"/>
          </p:cNvSpPr>
          <p:nvPr>
            <p:ph type="pic" sz="quarter" idx="32" hasCustomPrompt="1"/>
          </p:nvPr>
        </p:nvSpPr>
        <p:spPr>
          <a:xfrm>
            <a:off x="0" y="1328285"/>
            <a:ext cx="9144000" cy="3506738"/>
          </a:xfrm>
          <a:custGeom>
            <a:avLst/>
            <a:gdLst>
              <a:gd name="connsiteX0" fmla="*/ 0 w 9144000"/>
              <a:gd name="connsiteY0" fmla="*/ 0 h 3506738"/>
              <a:gd name="connsiteX1" fmla="*/ 9144000 w 9144000"/>
              <a:gd name="connsiteY1" fmla="*/ 0 h 3506738"/>
              <a:gd name="connsiteX2" fmla="*/ 9144000 w 9144000"/>
              <a:gd name="connsiteY2" fmla="*/ 3506738 h 3506738"/>
              <a:gd name="connsiteX3" fmla="*/ 0 w 9144000"/>
              <a:gd name="connsiteY3" fmla="*/ 3506738 h 3506738"/>
            </a:gdLst>
            <a:ahLst/>
            <a:cxnLst>
              <a:cxn ang="0">
                <a:pos x="connsiteX0" y="connsiteY0"/>
              </a:cxn>
              <a:cxn ang="0">
                <a:pos x="connsiteX1" y="connsiteY1"/>
              </a:cxn>
              <a:cxn ang="0">
                <a:pos x="connsiteX2" y="connsiteY2"/>
              </a:cxn>
              <a:cxn ang="0">
                <a:pos x="connsiteX3" y="connsiteY3"/>
              </a:cxn>
            </a:cxnLst>
            <a:rect l="l" t="t" r="r" b="b"/>
            <a:pathLst>
              <a:path w="9144000" h="3506738">
                <a:moveTo>
                  <a:pt x="0" y="0"/>
                </a:moveTo>
                <a:lnTo>
                  <a:pt x="9144000" y="0"/>
                </a:lnTo>
                <a:lnTo>
                  <a:pt x="9144000" y="3506738"/>
                </a:lnTo>
                <a:lnTo>
                  <a:pt x="0" y="350673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3" hasCustomPrompt="1"/>
          </p:nvPr>
        </p:nvSpPr>
        <p:spPr>
          <a:xfrm>
            <a:off x="4648198" y="2098335"/>
            <a:ext cx="3733801" cy="1966641"/>
          </a:xfrm>
          <a:custGeom>
            <a:avLst/>
            <a:gdLst>
              <a:gd name="connsiteX0" fmla="*/ 0 w 3733801"/>
              <a:gd name="connsiteY0" fmla="*/ 0 h 1966641"/>
              <a:gd name="connsiteX1" fmla="*/ 3733801 w 3733801"/>
              <a:gd name="connsiteY1" fmla="*/ 0 h 1966641"/>
              <a:gd name="connsiteX2" fmla="*/ 3733801 w 3733801"/>
              <a:gd name="connsiteY2" fmla="*/ 1966641 h 1966641"/>
              <a:gd name="connsiteX3" fmla="*/ 0 w 3733801"/>
              <a:gd name="connsiteY3" fmla="*/ 1966641 h 1966641"/>
            </a:gdLst>
            <a:ahLst/>
            <a:cxnLst>
              <a:cxn ang="0">
                <a:pos x="connsiteX0" y="connsiteY0"/>
              </a:cxn>
              <a:cxn ang="0">
                <a:pos x="connsiteX1" y="connsiteY1"/>
              </a:cxn>
              <a:cxn ang="0">
                <a:pos x="connsiteX2" y="connsiteY2"/>
              </a:cxn>
              <a:cxn ang="0">
                <a:pos x="connsiteX3" y="connsiteY3"/>
              </a:cxn>
            </a:cxnLst>
            <a:rect l="l" t="t" r="r" b="b"/>
            <a:pathLst>
              <a:path w="3733801" h="1966641">
                <a:moveTo>
                  <a:pt x="0" y="0"/>
                </a:moveTo>
                <a:lnTo>
                  <a:pt x="3733801" y="0"/>
                </a:lnTo>
                <a:lnTo>
                  <a:pt x="3733801" y="1966641"/>
                </a:lnTo>
                <a:lnTo>
                  <a:pt x="0" y="1966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19084891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7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4558363" y="1386837"/>
            <a:ext cx="4191000" cy="3406142"/>
          </a:xfrm>
          <a:custGeom>
            <a:avLst/>
            <a:gdLst>
              <a:gd name="connsiteX0" fmla="*/ 0 w 4191000"/>
              <a:gd name="connsiteY0" fmla="*/ 0 h 3406142"/>
              <a:gd name="connsiteX1" fmla="*/ 4191000 w 4191000"/>
              <a:gd name="connsiteY1" fmla="*/ 0 h 3406142"/>
              <a:gd name="connsiteX2" fmla="*/ 4191000 w 4191000"/>
              <a:gd name="connsiteY2" fmla="*/ 3406142 h 3406142"/>
              <a:gd name="connsiteX3" fmla="*/ 0 w 4191000"/>
              <a:gd name="connsiteY3" fmla="*/ 3406142 h 3406142"/>
            </a:gdLst>
            <a:ahLst/>
            <a:cxnLst>
              <a:cxn ang="0">
                <a:pos x="connsiteX0" y="connsiteY0"/>
              </a:cxn>
              <a:cxn ang="0">
                <a:pos x="connsiteX1" y="connsiteY1"/>
              </a:cxn>
              <a:cxn ang="0">
                <a:pos x="connsiteX2" y="connsiteY2"/>
              </a:cxn>
              <a:cxn ang="0">
                <a:pos x="connsiteX3" y="connsiteY3"/>
              </a:cxn>
            </a:cxnLst>
            <a:rect l="l" t="t" r="r" b="b"/>
            <a:pathLst>
              <a:path w="4191000" h="3406142">
                <a:moveTo>
                  <a:pt x="0" y="0"/>
                </a:moveTo>
                <a:lnTo>
                  <a:pt x="4191000" y="0"/>
                </a:lnTo>
                <a:lnTo>
                  <a:pt x="4191000" y="3406142"/>
                </a:lnTo>
                <a:lnTo>
                  <a:pt x="0" y="340614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731232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 31">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811665" y="1276349"/>
            <a:ext cx="2977244" cy="2977240"/>
          </a:xfrm>
          <a:custGeom>
            <a:avLst/>
            <a:gdLst>
              <a:gd name="connsiteX0" fmla="*/ 1488622 w 2977244"/>
              <a:gd name="connsiteY0" fmla="*/ 0 h 2977240"/>
              <a:gd name="connsiteX1" fmla="*/ 2977244 w 2977244"/>
              <a:gd name="connsiteY1" fmla="*/ 1488620 h 2977240"/>
              <a:gd name="connsiteX2" fmla="*/ 1488622 w 2977244"/>
              <a:gd name="connsiteY2" fmla="*/ 2977240 h 2977240"/>
              <a:gd name="connsiteX3" fmla="*/ 0 w 2977244"/>
              <a:gd name="connsiteY3" fmla="*/ 1488620 h 2977240"/>
              <a:gd name="connsiteX4" fmla="*/ 1488622 w 2977244"/>
              <a:gd name="connsiteY4" fmla="*/ 0 h 2977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244" h="2977240">
                <a:moveTo>
                  <a:pt x="1488622" y="0"/>
                </a:moveTo>
                <a:cubicBezTo>
                  <a:pt x="2310765" y="0"/>
                  <a:pt x="2977244" y="666478"/>
                  <a:pt x="2977244" y="1488620"/>
                </a:cubicBezTo>
                <a:cubicBezTo>
                  <a:pt x="2977244" y="2310762"/>
                  <a:pt x="2310765" y="2977240"/>
                  <a:pt x="1488622" y="2977240"/>
                </a:cubicBezTo>
                <a:cubicBezTo>
                  <a:pt x="666479" y="2977240"/>
                  <a:pt x="0" y="2310762"/>
                  <a:pt x="0" y="1488620"/>
                </a:cubicBezTo>
                <a:cubicBezTo>
                  <a:pt x="0" y="666478"/>
                  <a:pt x="666479" y="0"/>
                  <a:pt x="148862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56026193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7" name="Picture Placeholder 6"/>
          <p:cNvSpPr>
            <a:spLocks noGrp="1"/>
          </p:cNvSpPr>
          <p:nvPr>
            <p:ph type="pic" sz="quarter" idx="32" hasCustomPrompt="1"/>
          </p:nvPr>
        </p:nvSpPr>
        <p:spPr>
          <a:xfrm>
            <a:off x="381000" y="1399791"/>
            <a:ext cx="4191000" cy="3385568"/>
          </a:xfrm>
          <a:custGeom>
            <a:avLst/>
            <a:gdLst>
              <a:gd name="connsiteX0" fmla="*/ 0 w 4191000"/>
              <a:gd name="connsiteY0" fmla="*/ 0 h 3385568"/>
              <a:gd name="connsiteX1" fmla="*/ 4191000 w 4191000"/>
              <a:gd name="connsiteY1" fmla="*/ 0 h 3385568"/>
              <a:gd name="connsiteX2" fmla="*/ 4191000 w 4191000"/>
              <a:gd name="connsiteY2" fmla="*/ 2391158 h 3385568"/>
              <a:gd name="connsiteX3" fmla="*/ 4191000 w 4191000"/>
              <a:gd name="connsiteY3" fmla="*/ 2873655 h 3385568"/>
              <a:gd name="connsiteX4" fmla="*/ 4191000 w 4191000"/>
              <a:gd name="connsiteY4" fmla="*/ 3385568 h 3385568"/>
              <a:gd name="connsiteX5" fmla="*/ 0 w 4191000"/>
              <a:gd name="connsiteY5" fmla="*/ 3385568 h 3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1000" h="3385568">
                <a:moveTo>
                  <a:pt x="0" y="0"/>
                </a:moveTo>
                <a:lnTo>
                  <a:pt x="4191000" y="0"/>
                </a:lnTo>
                <a:lnTo>
                  <a:pt x="4191000" y="2391158"/>
                </a:lnTo>
                <a:lnTo>
                  <a:pt x="4191000" y="2873655"/>
                </a:lnTo>
                <a:lnTo>
                  <a:pt x="4191000" y="3385568"/>
                </a:lnTo>
                <a:lnTo>
                  <a:pt x="0" y="33855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83007152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7" name="Picture Placeholder 6"/>
          <p:cNvSpPr>
            <a:spLocks noGrp="1"/>
          </p:cNvSpPr>
          <p:nvPr>
            <p:ph type="pic" sz="quarter" idx="32" hasCustomPrompt="1"/>
          </p:nvPr>
        </p:nvSpPr>
        <p:spPr>
          <a:xfrm>
            <a:off x="3035191" y="1399792"/>
            <a:ext cx="5714171" cy="3379471"/>
          </a:xfrm>
          <a:custGeom>
            <a:avLst/>
            <a:gdLst>
              <a:gd name="connsiteX0" fmla="*/ 0 w 5714171"/>
              <a:gd name="connsiteY0" fmla="*/ 0 h 3379471"/>
              <a:gd name="connsiteX1" fmla="*/ 5714171 w 5714171"/>
              <a:gd name="connsiteY1" fmla="*/ 0 h 3379471"/>
              <a:gd name="connsiteX2" fmla="*/ 5714171 w 5714171"/>
              <a:gd name="connsiteY2" fmla="*/ 3379471 h 3379471"/>
              <a:gd name="connsiteX3" fmla="*/ 0 w 5714171"/>
              <a:gd name="connsiteY3" fmla="*/ 3379471 h 3379471"/>
            </a:gdLst>
            <a:ahLst/>
            <a:cxnLst>
              <a:cxn ang="0">
                <a:pos x="connsiteX0" y="connsiteY0"/>
              </a:cxn>
              <a:cxn ang="0">
                <a:pos x="connsiteX1" y="connsiteY1"/>
              </a:cxn>
              <a:cxn ang="0">
                <a:pos x="connsiteX2" y="connsiteY2"/>
              </a:cxn>
              <a:cxn ang="0">
                <a:pos x="connsiteX3" y="connsiteY3"/>
              </a:cxn>
            </a:cxnLst>
            <a:rect l="l" t="t" r="r" b="b"/>
            <a:pathLst>
              <a:path w="5714171" h="3379471">
                <a:moveTo>
                  <a:pt x="0" y="0"/>
                </a:moveTo>
                <a:lnTo>
                  <a:pt x="5714171" y="0"/>
                </a:lnTo>
                <a:lnTo>
                  <a:pt x="5714171" y="3379471"/>
                </a:lnTo>
                <a:lnTo>
                  <a:pt x="0" y="337947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12961308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391160" y="1407411"/>
            <a:ext cx="5034226" cy="3383663"/>
          </a:xfrm>
          <a:custGeom>
            <a:avLst/>
            <a:gdLst>
              <a:gd name="connsiteX0" fmla="*/ 1306152 w 5034226"/>
              <a:gd name="connsiteY0" fmla="*/ 0 h 3383663"/>
              <a:gd name="connsiteX1" fmla="*/ 5034226 w 5034226"/>
              <a:gd name="connsiteY1" fmla="*/ 0 h 3383663"/>
              <a:gd name="connsiteX2" fmla="*/ 3728074 w 5034226"/>
              <a:gd name="connsiteY2" fmla="*/ 3383663 h 3383663"/>
              <a:gd name="connsiteX3" fmla="*/ 0 w 5034226"/>
              <a:gd name="connsiteY3" fmla="*/ 3383663 h 3383663"/>
            </a:gdLst>
            <a:ahLst/>
            <a:cxnLst>
              <a:cxn ang="0">
                <a:pos x="connsiteX0" y="connsiteY0"/>
              </a:cxn>
              <a:cxn ang="0">
                <a:pos x="connsiteX1" y="connsiteY1"/>
              </a:cxn>
              <a:cxn ang="0">
                <a:pos x="connsiteX2" y="connsiteY2"/>
              </a:cxn>
              <a:cxn ang="0">
                <a:pos x="connsiteX3" y="connsiteY3"/>
              </a:cxn>
            </a:cxnLst>
            <a:rect l="l" t="t" r="r" b="b"/>
            <a:pathLst>
              <a:path w="5034226" h="3383663">
                <a:moveTo>
                  <a:pt x="1306152" y="0"/>
                </a:moveTo>
                <a:lnTo>
                  <a:pt x="5034226" y="0"/>
                </a:lnTo>
                <a:lnTo>
                  <a:pt x="3728074" y="3383663"/>
                </a:lnTo>
                <a:lnTo>
                  <a:pt x="0" y="338366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17754639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8" name="Picture Placeholder 17"/>
          <p:cNvSpPr>
            <a:spLocks noGrp="1"/>
          </p:cNvSpPr>
          <p:nvPr>
            <p:ph type="pic" sz="quarter" idx="32" hasCustomPrompt="1"/>
          </p:nvPr>
        </p:nvSpPr>
        <p:spPr>
          <a:xfrm>
            <a:off x="457198" y="2110738"/>
            <a:ext cx="1828800" cy="183261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3" hasCustomPrompt="1"/>
          </p:nvPr>
        </p:nvSpPr>
        <p:spPr>
          <a:xfrm>
            <a:off x="2053989" y="2234572"/>
            <a:ext cx="1828800" cy="183261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6" name="Picture Placeholder 15"/>
          <p:cNvSpPr>
            <a:spLocks noGrp="1"/>
          </p:cNvSpPr>
          <p:nvPr>
            <p:ph type="pic" sz="quarter" idx="34" hasCustomPrompt="1"/>
          </p:nvPr>
        </p:nvSpPr>
        <p:spPr>
          <a:xfrm>
            <a:off x="3650779" y="2110738"/>
            <a:ext cx="1828800" cy="183261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5" hasCustomPrompt="1"/>
          </p:nvPr>
        </p:nvSpPr>
        <p:spPr>
          <a:xfrm>
            <a:off x="5247570" y="2234572"/>
            <a:ext cx="1828800" cy="183261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6" hasCustomPrompt="1"/>
          </p:nvPr>
        </p:nvSpPr>
        <p:spPr>
          <a:xfrm>
            <a:off x="6844362" y="2110738"/>
            <a:ext cx="1828800" cy="183261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12957464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1" name="Picture Placeholder 10"/>
          <p:cNvSpPr>
            <a:spLocks noGrp="1"/>
          </p:cNvSpPr>
          <p:nvPr>
            <p:ph type="pic" sz="quarter" idx="32" hasCustomPrompt="1"/>
          </p:nvPr>
        </p:nvSpPr>
        <p:spPr>
          <a:xfrm>
            <a:off x="643890" y="1428748"/>
            <a:ext cx="1752600" cy="17526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3" hasCustomPrompt="1"/>
          </p:nvPr>
        </p:nvSpPr>
        <p:spPr>
          <a:xfrm>
            <a:off x="3688881" y="1428748"/>
            <a:ext cx="1752600" cy="17526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4" hasCustomPrompt="1"/>
          </p:nvPr>
        </p:nvSpPr>
        <p:spPr>
          <a:xfrm>
            <a:off x="6733873" y="1428748"/>
            <a:ext cx="1752600" cy="17526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407172830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6" name="Picture Placeholder 15"/>
          <p:cNvSpPr>
            <a:spLocks noGrp="1"/>
          </p:cNvSpPr>
          <p:nvPr>
            <p:ph type="pic" sz="quarter" idx="32" hasCustomPrompt="1"/>
          </p:nvPr>
        </p:nvSpPr>
        <p:spPr>
          <a:xfrm>
            <a:off x="377628" y="1391049"/>
            <a:ext cx="4160855" cy="1656676"/>
          </a:xfrm>
          <a:custGeom>
            <a:avLst/>
            <a:gdLst>
              <a:gd name="connsiteX0" fmla="*/ 0 w 4160855"/>
              <a:gd name="connsiteY0" fmla="*/ 0 h 1656676"/>
              <a:gd name="connsiteX1" fmla="*/ 4160855 w 4160855"/>
              <a:gd name="connsiteY1" fmla="*/ 0 h 1656676"/>
              <a:gd name="connsiteX2" fmla="*/ 4160855 w 4160855"/>
              <a:gd name="connsiteY2" fmla="*/ 1656676 h 1656676"/>
              <a:gd name="connsiteX3" fmla="*/ 0 w 4160855"/>
              <a:gd name="connsiteY3" fmla="*/ 1656676 h 1656676"/>
            </a:gdLst>
            <a:ahLst/>
            <a:cxnLst>
              <a:cxn ang="0">
                <a:pos x="connsiteX0" y="connsiteY0"/>
              </a:cxn>
              <a:cxn ang="0">
                <a:pos x="connsiteX1" y="connsiteY1"/>
              </a:cxn>
              <a:cxn ang="0">
                <a:pos x="connsiteX2" y="connsiteY2"/>
              </a:cxn>
              <a:cxn ang="0">
                <a:pos x="connsiteX3" y="connsiteY3"/>
              </a:cxn>
            </a:cxnLst>
            <a:rect l="l" t="t" r="r" b="b"/>
            <a:pathLst>
              <a:path w="4160855" h="1656676">
                <a:moveTo>
                  <a:pt x="0" y="0"/>
                </a:moveTo>
                <a:lnTo>
                  <a:pt x="4160855" y="0"/>
                </a:lnTo>
                <a:lnTo>
                  <a:pt x="4160855" y="1656676"/>
                </a:lnTo>
                <a:lnTo>
                  <a:pt x="0" y="165667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3" hasCustomPrompt="1"/>
          </p:nvPr>
        </p:nvSpPr>
        <p:spPr>
          <a:xfrm>
            <a:off x="377628" y="3105150"/>
            <a:ext cx="2060772" cy="1644875"/>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8" name="Picture Placeholder 17"/>
          <p:cNvSpPr>
            <a:spLocks noGrp="1"/>
          </p:cNvSpPr>
          <p:nvPr>
            <p:ph type="pic" sz="quarter" idx="34" hasCustomPrompt="1"/>
          </p:nvPr>
        </p:nvSpPr>
        <p:spPr>
          <a:xfrm>
            <a:off x="2477711" y="3105150"/>
            <a:ext cx="2060772" cy="1644875"/>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22" name="Picture Placeholder 21"/>
          <p:cNvSpPr>
            <a:spLocks noGrp="1"/>
          </p:cNvSpPr>
          <p:nvPr>
            <p:ph type="pic" sz="quarter" idx="35" hasCustomPrompt="1"/>
          </p:nvPr>
        </p:nvSpPr>
        <p:spPr>
          <a:xfrm>
            <a:off x="4577794" y="3105150"/>
            <a:ext cx="2060772" cy="1644875"/>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6" hasCustomPrompt="1"/>
          </p:nvPr>
        </p:nvSpPr>
        <p:spPr>
          <a:xfrm>
            <a:off x="6677876" y="3105150"/>
            <a:ext cx="2060772" cy="1644875"/>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54386122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2" name="Picture Placeholder 11"/>
          <p:cNvSpPr>
            <a:spLocks noGrp="1"/>
          </p:cNvSpPr>
          <p:nvPr>
            <p:ph type="pic" sz="quarter" idx="32" hasCustomPrompt="1"/>
          </p:nvPr>
        </p:nvSpPr>
        <p:spPr>
          <a:xfrm>
            <a:off x="698496" y="1559723"/>
            <a:ext cx="2111885" cy="1926426"/>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1" name="Picture Placeholder 10"/>
          <p:cNvSpPr>
            <a:spLocks noGrp="1"/>
          </p:cNvSpPr>
          <p:nvPr>
            <p:ph type="pic" sz="quarter" idx="33" hasCustomPrompt="1"/>
          </p:nvPr>
        </p:nvSpPr>
        <p:spPr>
          <a:xfrm>
            <a:off x="3511079" y="1559723"/>
            <a:ext cx="2111884" cy="1926426"/>
          </a:xfrm>
          <a:custGeom>
            <a:avLst/>
            <a:gdLst>
              <a:gd name="connsiteX0" fmla="*/ 0 w 2111884"/>
              <a:gd name="connsiteY0" fmla="*/ 0 h 1926426"/>
              <a:gd name="connsiteX1" fmla="*/ 2111884 w 2111884"/>
              <a:gd name="connsiteY1" fmla="*/ 0 h 1926426"/>
              <a:gd name="connsiteX2" fmla="*/ 2111884 w 2111884"/>
              <a:gd name="connsiteY2" fmla="*/ 1926426 h 1926426"/>
              <a:gd name="connsiteX3" fmla="*/ 0 w 2111884"/>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4" h="1926426">
                <a:moveTo>
                  <a:pt x="0" y="0"/>
                </a:moveTo>
                <a:lnTo>
                  <a:pt x="2111884" y="0"/>
                </a:lnTo>
                <a:lnTo>
                  <a:pt x="2111884"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4" hasCustomPrompt="1"/>
          </p:nvPr>
        </p:nvSpPr>
        <p:spPr>
          <a:xfrm>
            <a:off x="6323661" y="1559723"/>
            <a:ext cx="2108203" cy="1926426"/>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57578160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9" name="Picture Placeholder 8"/>
          <p:cNvSpPr>
            <a:spLocks noGrp="1"/>
          </p:cNvSpPr>
          <p:nvPr>
            <p:ph type="pic" sz="quarter" idx="32" hasCustomPrompt="1"/>
          </p:nvPr>
        </p:nvSpPr>
        <p:spPr>
          <a:xfrm>
            <a:off x="1115758" y="1557400"/>
            <a:ext cx="2111885" cy="1926426"/>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8" name="Picture Placeholder 7"/>
          <p:cNvSpPr>
            <a:spLocks noGrp="1"/>
          </p:cNvSpPr>
          <p:nvPr>
            <p:ph type="pic" sz="quarter" idx="33" hasCustomPrompt="1"/>
          </p:nvPr>
        </p:nvSpPr>
        <p:spPr>
          <a:xfrm>
            <a:off x="5904562" y="1557400"/>
            <a:ext cx="2108203" cy="1926426"/>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6714687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7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3" name="Picture Placeholder 12"/>
          <p:cNvSpPr>
            <a:spLocks noGrp="1"/>
          </p:cNvSpPr>
          <p:nvPr>
            <p:ph type="pic" sz="quarter" idx="32" hasCustomPrompt="1"/>
          </p:nvPr>
        </p:nvSpPr>
        <p:spPr>
          <a:xfrm>
            <a:off x="380998" y="1483523"/>
            <a:ext cx="2667001" cy="1926426"/>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3" hasCustomPrompt="1"/>
          </p:nvPr>
        </p:nvSpPr>
        <p:spPr>
          <a:xfrm>
            <a:off x="3229320" y="1483523"/>
            <a:ext cx="2667001" cy="1926426"/>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4" hasCustomPrompt="1"/>
          </p:nvPr>
        </p:nvSpPr>
        <p:spPr>
          <a:xfrm>
            <a:off x="6077642" y="1483523"/>
            <a:ext cx="2667001" cy="1926426"/>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71492774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35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9" name="Picture Placeholder 8"/>
          <p:cNvSpPr>
            <a:spLocks noGrp="1"/>
          </p:cNvSpPr>
          <p:nvPr>
            <p:ph type="pic" sz="quarter" idx="32" hasCustomPrompt="1"/>
          </p:nvPr>
        </p:nvSpPr>
        <p:spPr>
          <a:xfrm>
            <a:off x="838199" y="1483523"/>
            <a:ext cx="2667001" cy="1926426"/>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8" name="Picture Placeholder 7"/>
          <p:cNvSpPr>
            <a:spLocks noGrp="1"/>
          </p:cNvSpPr>
          <p:nvPr>
            <p:ph type="pic" sz="quarter" idx="33" hasCustomPrompt="1"/>
          </p:nvPr>
        </p:nvSpPr>
        <p:spPr>
          <a:xfrm>
            <a:off x="5625163" y="1483523"/>
            <a:ext cx="2667001" cy="1926426"/>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330193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 31">
    <p:spTree>
      <p:nvGrpSpPr>
        <p:cNvPr id="1" name=""/>
        <p:cNvGrpSpPr/>
        <p:nvPr/>
      </p:nvGrpSpPr>
      <p:grpSpPr>
        <a:xfrm>
          <a:off x="0" y="0"/>
          <a:ext cx="0" cy="0"/>
          <a:chOff x="0" y="0"/>
          <a:chExt cx="0" cy="0"/>
        </a:xfrm>
      </p:grpSpPr>
      <p:sp>
        <p:nvSpPr>
          <p:cNvPr id="22" name="Picture Placeholder 7"/>
          <p:cNvSpPr>
            <a:spLocks noGrp="1"/>
          </p:cNvSpPr>
          <p:nvPr>
            <p:ph type="pic" sz="quarter" idx="31" hasCustomPrompt="1"/>
          </p:nvPr>
        </p:nvSpPr>
        <p:spPr>
          <a:xfrm>
            <a:off x="811665" y="1276350"/>
            <a:ext cx="2977244" cy="2977240"/>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bIns="91440" anchor="b"/>
          <a:lstStyle>
            <a:lvl1pPr algn="ctr" rtl="0">
              <a:buNone/>
              <a:defRPr sz="900">
                <a:solidFill>
                  <a:schemeClr val="bg1">
                    <a:lumMod val="50000"/>
                  </a:schemeClr>
                </a:solidFill>
              </a:defRPr>
            </a:lvl1pPr>
          </a:lstStyle>
          <a:p>
            <a:r>
              <a:rPr lang="en-US" dirty="0"/>
              <a:t>Image Holder</a:t>
            </a:r>
          </a:p>
        </p:txBody>
      </p:sp>
      <p:sp>
        <p:nvSpPr>
          <p:cNvPr id="3" name="Picture Placeholder 7"/>
          <p:cNvSpPr>
            <a:spLocks noGrp="1"/>
          </p:cNvSpPr>
          <p:nvPr>
            <p:ph type="pic" sz="quarter" idx="32" hasCustomPrompt="1"/>
          </p:nvPr>
        </p:nvSpPr>
        <p:spPr>
          <a:xfrm>
            <a:off x="2501900" y="355602"/>
            <a:ext cx="2171700" cy="2171698"/>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bIns="91440" anchor="b"/>
          <a:lstStyle>
            <a:lvl1pPr algn="ctr" rtl="0">
              <a:buNone/>
              <a:defRPr sz="900">
                <a:solidFill>
                  <a:schemeClr val="bg1">
                    <a:lumMod val="50000"/>
                  </a:schemeClr>
                </a:solidFill>
              </a:defRPr>
            </a:lvl1pPr>
          </a:lstStyle>
          <a:p>
            <a:r>
              <a:rPr lang="en-US" dirty="0"/>
              <a:t>Image Holder</a:t>
            </a:r>
          </a:p>
        </p:txBody>
      </p:sp>
      <p:sp>
        <p:nvSpPr>
          <p:cNvPr id="4" name="Picture Placeholder 7"/>
          <p:cNvSpPr>
            <a:spLocks noGrp="1"/>
          </p:cNvSpPr>
          <p:nvPr>
            <p:ph type="pic" sz="quarter" idx="33" hasCustomPrompt="1"/>
          </p:nvPr>
        </p:nvSpPr>
        <p:spPr>
          <a:xfrm>
            <a:off x="457200" y="3003550"/>
            <a:ext cx="1551666" cy="1551664"/>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bIns="91440" anchor="b"/>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44262303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28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20" name="Picture Placeholder 19"/>
          <p:cNvSpPr>
            <a:spLocks noGrp="1"/>
          </p:cNvSpPr>
          <p:nvPr>
            <p:ph type="pic" sz="quarter" idx="32" hasCustomPrompt="1"/>
          </p:nvPr>
        </p:nvSpPr>
        <p:spPr>
          <a:xfrm>
            <a:off x="1707625" y="3409949"/>
            <a:ext cx="1572633" cy="1182430"/>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3" hasCustomPrompt="1"/>
          </p:nvPr>
        </p:nvSpPr>
        <p:spPr>
          <a:xfrm>
            <a:off x="3072361" y="1617919"/>
            <a:ext cx="1572633" cy="1182430"/>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8" name="Picture Placeholder 17"/>
          <p:cNvSpPr>
            <a:spLocks noGrp="1"/>
          </p:cNvSpPr>
          <p:nvPr>
            <p:ph type="pic" sz="quarter" idx="34" hasCustomPrompt="1"/>
          </p:nvPr>
        </p:nvSpPr>
        <p:spPr>
          <a:xfrm>
            <a:off x="5801833" y="1617919"/>
            <a:ext cx="1572633" cy="1182430"/>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9" name="Picture Placeholder 18"/>
          <p:cNvSpPr>
            <a:spLocks noGrp="1"/>
          </p:cNvSpPr>
          <p:nvPr>
            <p:ph type="pic" sz="quarter" idx="35" hasCustomPrompt="1"/>
          </p:nvPr>
        </p:nvSpPr>
        <p:spPr>
          <a:xfrm>
            <a:off x="4437097" y="3409949"/>
            <a:ext cx="1572633" cy="1182430"/>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6" name="Picture Placeholder 15"/>
          <p:cNvSpPr>
            <a:spLocks noGrp="1"/>
          </p:cNvSpPr>
          <p:nvPr>
            <p:ph type="pic" sz="quarter" idx="36" hasCustomPrompt="1"/>
          </p:nvPr>
        </p:nvSpPr>
        <p:spPr>
          <a:xfrm>
            <a:off x="7166570" y="3409949"/>
            <a:ext cx="1572633" cy="1182430"/>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96242013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9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5" name="Picture Placeholder 14"/>
          <p:cNvSpPr>
            <a:spLocks noGrp="1"/>
          </p:cNvSpPr>
          <p:nvPr>
            <p:ph type="pic" sz="quarter" idx="32" hasCustomPrompt="1"/>
          </p:nvPr>
        </p:nvSpPr>
        <p:spPr>
          <a:xfrm>
            <a:off x="380998" y="1428749"/>
            <a:ext cx="1347076" cy="1508642"/>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6" name="Picture Placeholder 15"/>
          <p:cNvSpPr>
            <a:spLocks noGrp="1"/>
          </p:cNvSpPr>
          <p:nvPr>
            <p:ph type="pic" sz="quarter" idx="33" hasCustomPrompt="1"/>
          </p:nvPr>
        </p:nvSpPr>
        <p:spPr>
          <a:xfrm>
            <a:off x="2136320" y="1428749"/>
            <a:ext cx="1347076" cy="1508642"/>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4" hasCustomPrompt="1"/>
          </p:nvPr>
        </p:nvSpPr>
        <p:spPr>
          <a:xfrm>
            <a:off x="3891642" y="1428749"/>
            <a:ext cx="1347076" cy="1508642"/>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8" name="Picture Placeholder 17"/>
          <p:cNvSpPr>
            <a:spLocks noGrp="1"/>
          </p:cNvSpPr>
          <p:nvPr>
            <p:ph type="pic" sz="quarter" idx="35" hasCustomPrompt="1"/>
          </p:nvPr>
        </p:nvSpPr>
        <p:spPr>
          <a:xfrm>
            <a:off x="5646964" y="1428749"/>
            <a:ext cx="1347076" cy="1508642"/>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6" hasCustomPrompt="1"/>
          </p:nvPr>
        </p:nvSpPr>
        <p:spPr>
          <a:xfrm>
            <a:off x="7402285" y="1428749"/>
            <a:ext cx="1347076" cy="1508642"/>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01730795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3" name="Picture Placeholder 12"/>
          <p:cNvSpPr>
            <a:spLocks noGrp="1"/>
          </p:cNvSpPr>
          <p:nvPr>
            <p:ph type="pic" sz="quarter" idx="32" hasCustomPrompt="1"/>
          </p:nvPr>
        </p:nvSpPr>
        <p:spPr>
          <a:xfrm>
            <a:off x="381000" y="1519488"/>
            <a:ext cx="1761622" cy="1761622"/>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3" hasCustomPrompt="1"/>
          </p:nvPr>
        </p:nvSpPr>
        <p:spPr>
          <a:xfrm>
            <a:off x="2583247" y="1519488"/>
            <a:ext cx="1761622" cy="1761622"/>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4" hasCustomPrompt="1"/>
          </p:nvPr>
        </p:nvSpPr>
        <p:spPr>
          <a:xfrm>
            <a:off x="4785494" y="1519488"/>
            <a:ext cx="1761622" cy="1761622"/>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5" y="0"/>
                  <a:pt x="1761622" y="244128"/>
                  <a:pt x="1761622" y="545274"/>
                </a:cubicBezTo>
                <a:lnTo>
                  <a:pt x="1761622" y="1216348"/>
                </a:lnTo>
                <a:cubicBezTo>
                  <a:pt x="1761622" y="1517495"/>
                  <a:pt x="1517495"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5" hasCustomPrompt="1"/>
          </p:nvPr>
        </p:nvSpPr>
        <p:spPr>
          <a:xfrm>
            <a:off x="6987741" y="1519488"/>
            <a:ext cx="1761622" cy="1761622"/>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23515828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5787723" y="1667509"/>
            <a:ext cx="2819400" cy="28194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4382868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4"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9" name="Picture Placeholder 18"/>
          <p:cNvSpPr>
            <a:spLocks noGrp="1"/>
          </p:cNvSpPr>
          <p:nvPr>
            <p:ph type="pic" sz="quarter" idx="32" hasCustomPrompt="1"/>
          </p:nvPr>
        </p:nvSpPr>
        <p:spPr>
          <a:xfrm>
            <a:off x="381987" y="3333748"/>
            <a:ext cx="1219202" cy="13716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20" name="Picture Placeholder 19"/>
          <p:cNvSpPr>
            <a:spLocks noGrp="1"/>
          </p:cNvSpPr>
          <p:nvPr>
            <p:ph type="pic" sz="quarter" idx="33" hasCustomPrompt="1"/>
          </p:nvPr>
        </p:nvSpPr>
        <p:spPr>
          <a:xfrm>
            <a:off x="3309176" y="3333748"/>
            <a:ext cx="1219202" cy="13716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21" name="Picture Placeholder 20"/>
          <p:cNvSpPr>
            <a:spLocks noGrp="1"/>
          </p:cNvSpPr>
          <p:nvPr>
            <p:ph type="pic" sz="quarter" idx="34" hasCustomPrompt="1"/>
          </p:nvPr>
        </p:nvSpPr>
        <p:spPr>
          <a:xfrm>
            <a:off x="6236364" y="3333748"/>
            <a:ext cx="1219202" cy="13716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6" name="Picture Placeholder 15"/>
          <p:cNvSpPr>
            <a:spLocks noGrp="1"/>
          </p:cNvSpPr>
          <p:nvPr>
            <p:ph type="pic" sz="quarter" idx="35" hasCustomPrompt="1"/>
          </p:nvPr>
        </p:nvSpPr>
        <p:spPr>
          <a:xfrm>
            <a:off x="381987" y="1483523"/>
            <a:ext cx="1219202" cy="13716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6" hasCustomPrompt="1"/>
          </p:nvPr>
        </p:nvSpPr>
        <p:spPr>
          <a:xfrm>
            <a:off x="3309176" y="1483523"/>
            <a:ext cx="1219202" cy="13716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8" name="Picture Placeholder 17"/>
          <p:cNvSpPr>
            <a:spLocks noGrp="1"/>
          </p:cNvSpPr>
          <p:nvPr>
            <p:ph type="pic" sz="quarter" idx="37" hasCustomPrompt="1"/>
          </p:nvPr>
        </p:nvSpPr>
        <p:spPr>
          <a:xfrm>
            <a:off x="6236364" y="1483523"/>
            <a:ext cx="1219202" cy="13716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34975770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7" name="Picture Placeholder 6"/>
          <p:cNvSpPr>
            <a:spLocks noGrp="1"/>
          </p:cNvSpPr>
          <p:nvPr>
            <p:ph type="pic" sz="quarter" idx="32" hasCustomPrompt="1"/>
          </p:nvPr>
        </p:nvSpPr>
        <p:spPr>
          <a:xfrm>
            <a:off x="-2" y="1418773"/>
            <a:ext cx="9143999" cy="3724727"/>
          </a:xfrm>
          <a:custGeom>
            <a:avLst/>
            <a:gdLst>
              <a:gd name="connsiteX0" fmla="*/ 0 w 9143999"/>
              <a:gd name="connsiteY0" fmla="*/ 0 h 3724727"/>
              <a:gd name="connsiteX1" fmla="*/ 9143999 w 9143999"/>
              <a:gd name="connsiteY1" fmla="*/ 0 h 3724727"/>
              <a:gd name="connsiteX2" fmla="*/ 9143999 w 9143999"/>
              <a:gd name="connsiteY2" fmla="*/ 3724727 h 3724727"/>
              <a:gd name="connsiteX3" fmla="*/ 0 w 9143999"/>
              <a:gd name="connsiteY3" fmla="*/ 3724727 h 3724727"/>
            </a:gdLst>
            <a:ahLst/>
            <a:cxnLst>
              <a:cxn ang="0">
                <a:pos x="connsiteX0" y="connsiteY0"/>
              </a:cxn>
              <a:cxn ang="0">
                <a:pos x="connsiteX1" y="connsiteY1"/>
              </a:cxn>
              <a:cxn ang="0">
                <a:pos x="connsiteX2" y="connsiteY2"/>
              </a:cxn>
              <a:cxn ang="0">
                <a:pos x="connsiteX3" y="connsiteY3"/>
              </a:cxn>
            </a:cxnLst>
            <a:rect l="l" t="t" r="r" b="b"/>
            <a:pathLst>
              <a:path w="9143999" h="3724727">
                <a:moveTo>
                  <a:pt x="0" y="0"/>
                </a:moveTo>
                <a:lnTo>
                  <a:pt x="9143999" y="0"/>
                </a:lnTo>
                <a:lnTo>
                  <a:pt x="9143999" y="3724727"/>
                </a:lnTo>
                <a:lnTo>
                  <a:pt x="0" y="37247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51018794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3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4572000" y="1413283"/>
            <a:ext cx="3618034" cy="33528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96631289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3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940328" y="1413283"/>
            <a:ext cx="3618034" cy="33528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97432611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5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2" hasCustomPrompt="1"/>
          </p:nvPr>
        </p:nvSpPr>
        <p:spPr>
          <a:xfrm>
            <a:off x="937260" y="1413282"/>
            <a:ext cx="3161564" cy="3352800"/>
          </a:xfrm>
          <a:custGeom>
            <a:avLst/>
            <a:gdLst>
              <a:gd name="connsiteX0" fmla="*/ 0 w 3161564"/>
              <a:gd name="connsiteY0" fmla="*/ 0 h 3352800"/>
              <a:gd name="connsiteX1" fmla="*/ 2186940 w 3161564"/>
              <a:gd name="connsiteY1" fmla="*/ 0 h 3352800"/>
              <a:gd name="connsiteX2" fmla="*/ 3161564 w 3161564"/>
              <a:gd name="connsiteY2" fmla="*/ 1674608 h 3352800"/>
              <a:gd name="connsiteX3" fmla="*/ 2186940 w 3161564"/>
              <a:gd name="connsiteY3" fmla="*/ 3349216 h 3352800"/>
              <a:gd name="connsiteX4" fmla="*/ 2229452 w 3161564"/>
              <a:gd name="connsiteY4" fmla="*/ 3349216 h 3352800"/>
              <a:gd name="connsiteX5" fmla="*/ 2262410 w 3161564"/>
              <a:gd name="connsiteY5" fmla="*/ 3349216 h 3352800"/>
              <a:gd name="connsiteX6" fmla="*/ 2266979 w 3161564"/>
              <a:gd name="connsiteY6" fmla="*/ 3349216 h 3352800"/>
              <a:gd name="connsiteX7" fmla="*/ 2259608 w 3161564"/>
              <a:gd name="connsiteY7" fmla="*/ 3352800 h 3352800"/>
              <a:gd name="connsiteX8" fmla="*/ 0 w 3161564"/>
              <a:gd name="connsiteY8" fmla="*/ 33528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0" y="0"/>
                </a:moveTo>
                <a:lnTo>
                  <a:pt x="2186940" y="0"/>
                </a:lnTo>
                <a:lnTo>
                  <a:pt x="3161564" y="1674608"/>
                </a:lnTo>
                <a:lnTo>
                  <a:pt x="2186940" y="3349216"/>
                </a:lnTo>
                <a:lnTo>
                  <a:pt x="2229452" y="3349216"/>
                </a:lnTo>
                <a:lnTo>
                  <a:pt x="2262410" y="3349216"/>
                </a:lnTo>
                <a:lnTo>
                  <a:pt x="2266979" y="3349216"/>
                </a:lnTo>
                <a:lnTo>
                  <a:pt x="2259608"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85273903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3" hasCustomPrompt="1"/>
          </p:nvPr>
        </p:nvSpPr>
        <p:spPr>
          <a:xfrm>
            <a:off x="5028470" y="1413284"/>
            <a:ext cx="3161564" cy="3352800"/>
          </a:xfrm>
          <a:custGeom>
            <a:avLst/>
            <a:gdLst>
              <a:gd name="connsiteX0" fmla="*/ 974624 w 3161564"/>
              <a:gd name="connsiteY0" fmla="*/ 0 h 3352800"/>
              <a:gd name="connsiteX1" fmla="*/ 3161564 w 3161564"/>
              <a:gd name="connsiteY1" fmla="*/ 0 h 3352800"/>
              <a:gd name="connsiteX2" fmla="*/ 3161564 w 3161564"/>
              <a:gd name="connsiteY2" fmla="*/ 3352800 h 3352800"/>
              <a:gd name="connsiteX3" fmla="*/ 901956 w 3161564"/>
              <a:gd name="connsiteY3" fmla="*/ 3352800 h 3352800"/>
              <a:gd name="connsiteX4" fmla="*/ 894585 w 3161564"/>
              <a:gd name="connsiteY4" fmla="*/ 3349216 h 3352800"/>
              <a:gd name="connsiteX5" fmla="*/ 899154 w 3161564"/>
              <a:gd name="connsiteY5" fmla="*/ 3349216 h 3352800"/>
              <a:gd name="connsiteX6" fmla="*/ 932112 w 3161564"/>
              <a:gd name="connsiteY6" fmla="*/ 3349216 h 3352800"/>
              <a:gd name="connsiteX7" fmla="*/ 974624 w 3161564"/>
              <a:gd name="connsiteY7" fmla="*/ 3349216 h 3352800"/>
              <a:gd name="connsiteX8" fmla="*/ 0 w 3161564"/>
              <a:gd name="connsiteY8" fmla="*/ 1674608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974624" y="0"/>
                </a:moveTo>
                <a:lnTo>
                  <a:pt x="3161564" y="0"/>
                </a:lnTo>
                <a:lnTo>
                  <a:pt x="3161564" y="3352800"/>
                </a:lnTo>
                <a:lnTo>
                  <a:pt x="901956" y="3352800"/>
                </a:lnTo>
                <a:lnTo>
                  <a:pt x="894585" y="3349216"/>
                </a:lnTo>
                <a:lnTo>
                  <a:pt x="899154" y="3349216"/>
                </a:lnTo>
                <a:lnTo>
                  <a:pt x="932112" y="3349216"/>
                </a:lnTo>
                <a:lnTo>
                  <a:pt x="974624" y="3349216"/>
                </a:lnTo>
                <a:lnTo>
                  <a:pt x="0" y="167460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044748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eam00">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218867"/>
            <a:ext cx="4344069" cy="3285951"/>
          </a:xfrm>
          <a:custGeom>
            <a:avLst/>
            <a:gdLst>
              <a:gd name="connsiteX0" fmla="*/ 1097749 w 4344069"/>
              <a:gd name="connsiteY0" fmla="*/ 0 h 3285951"/>
              <a:gd name="connsiteX1" fmla="*/ 1302215 w 4344069"/>
              <a:gd name="connsiteY1" fmla="*/ 0 h 3285951"/>
              <a:gd name="connsiteX2" fmla="*/ 1496626 w 4344069"/>
              <a:gd name="connsiteY2" fmla="*/ 10549 h 3285951"/>
              <a:gd name="connsiteX3" fmla="*/ 1680980 w 4344069"/>
              <a:gd name="connsiteY3" fmla="*/ 31646 h 3285951"/>
              <a:gd name="connsiteX4" fmla="*/ 1851928 w 4344069"/>
              <a:gd name="connsiteY4" fmla="*/ 61974 h 3285951"/>
              <a:gd name="connsiteX5" fmla="*/ 2012819 w 4344069"/>
              <a:gd name="connsiteY5" fmla="*/ 104169 h 3285951"/>
              <a:gd name="connsiteX6" fmla="*/ 2168683 w 4344069"/>
              <a:gd name="connsiteY6" fmla="*/ 158232 h 3285951"/>
              <a:gd name="connsiteX7" fmla="*/ 2309463 w 4344069"/>
              <a:gd name="connsiteY7" fmla="*/ 222843 h 3285951"/>
              <a:gd name="connsiteX8" fmla="*/ 2443539 w 4344069"/>
              <a:gd name="connsiteY8" fmla="*/ 295366 h 3285951"/>
              <a:gd name="connsiteX9" fmla="*/ 2569235 w 4344069"/>
              <a:gd name="connsiteY9" fmla="*/ 378438 h 3285951"/>
              <a:gd name="connsiteX10" fmla="*/ 2688228 w 4344069"/>
              <a:gd name="connsiteY10" fmla="*/ 465466 h 3285951"/>
              <a:gd name="connsiteX11" fmla="*/ 2800517 w 4344069"/>
              <a:gd name="connsiteY11" fmla="*/ 561723 h 3285951"/>
              <a:gd name="connsiteX12" fmla="*/ 2904426 w 4344069"/>
              <a:gd name="connsiteY12" fmla="*/ 663256 h 3285951"/>
              <a:gd name="connsiteX13" fmla="*/ 3006659 w 4344069"/>
              <a:gd name="connsiteY13" fmla="*/ 768744 h 3285951"/>
              <a:gd name="connsiteX14" fmla="*/ 3102188 w 4344069"/>
              <a:gd name="connsiteY14" fmla="*/ 878187 h 3285951"/>
              <a:gd name="connsiteX15" fmla="*/ 3194366 w 4344069"/>
              <a:gd name="connsiteY15" fmla="*/ 991587 h 3285951"/>
              <a:gd name="connsiteX16" fmla="*/ 3286543 w 4344069"/>
              <a:gd name="connsiteY16" fmla="*/ 1104987 h 3285951"/>
              <a:gd name="connsiteX17" fmla="*/ 3372017 w 4344069"/>
              <a:gd name="connsiteY17" fmla="*/ 1222342 h 3285951"/>
              <a:gd name="connsiteX18" fmla="*/ 3460842 w 4344069"/>
              <a:gd name="connsiteY18" fmla="*/ 1338379 h 3285951"/>
              <a:gd name="connsiteX19" fmla="*/ 3589890 w 4344069"/>
              <a:gd name="connsiteY19" fmla="*/ 1512434 h 3285951"/>
              <a:gd name="connsiteX20" fmla="*/ 3717263 w 4344069"/>
              <a:gd name="connsiteY20" fmla="*/ 1679896 h 3285951"/>
              <a:gd name="connsiteX21" fmla="*/ 3873126 w 4344069"/>
              <a:gd name="connsiteY21" fmla="*/ 1864500 h 3285951"/>
              <a:gd name="connsiteX22" fmla="*/ 4030666 w 4344069"/>
              <a:gd name="connsiteY22" fmla="*/ 2031963 h 3285951"/>
              <a:gd name="connsiteX23" fmla="*/ 4184854 w 4344069"/>
              <a:gd name="connsiteY23" fmla="*/ 2184920 h 3285951"/>
              <a:gd name="connsiteX24" fmla="*/ 4344069 w 4344069"/>
              <a:gd name="connsiteY24" fmla="*/ 2322055 h 3285951"/>
              <a:gd name="connsiteX25" fmla="*/ 4089324 w 4344069"/>
              <a:gd name="connsiteY25" fmla="*/ 2294364 h 3285951"/>
              <a:gd name="connsiteX26" fmla="*/ 3829552 w 4344069"/>
              <a:gd name="connsiteY26" fmla="*/ 2275904 h 3285951"/>
              <a:gd name="connsiteX27" fmla="*/ 3566427 w 4344069"/>
              <a:gd name="connsiteY27" fmla="*/ 2270629 h 3285951"/>
              <a:gd name="connsiteX28" fmla="*/ 3293247 w 4344069"/>
              <a:gd name="connsiteY28" fmla="*/ 2278541 h 3285951"/>
              <a:gd name="connsiteX29" fmla="*/ 3016715 w 4344069"/>
              <a:gd name="connsiteY29" fmla="*/ 2299638 h 3285951"/>
              <a:gd name="connsiteX30" fmla="*/ 2736831 w 4344069"/>
              <a:gd name="connsiteY30" fmla="*/ 2329966 h 3285951"/>
              <a:gd name="connsiteX31" fmla="*/ 2453595 w 4344069"/>
              <a:gd name="connsiteY31" fmla="*/ 2374799 h 3285951"/>
              <a:gd name="connsiteX32" fmla="*/ 2168683 w 4344069"/>
              <a:gd name="connsiteY32" fmla="*/ 2431498 h 3285951"/>
              <a:gd name="connsiteX33" fmla="*/ 1878743 w 4344069"/>
              <a:gd name="connsiteY33" fmla="*/ 2501384 h 3285951"/>
              <a:gd name="connsiteX34" fmla="*/ 1585451 w 4344069"/>
              <a:gd name="connsiteY34" fmla="*/ 2584456 h 3285951"/>
              <a:gd name="connsiteX35" fmla="*/ 1295512 w 4344069"/>
              <a:gd name="connsiteY35" fmla="*/ 2676758 h 3285951"/>
              <a:gd name="connsiteX36" fmla="*/ 1015627 w 4344069"/>
              <a:gd name="connsiteY36" fmla="*/ 2780927 h 3285951"/>
              <a:gd name="connsiteX37" fmla="*/ 745799 w 4344069"/>
              <a:gd name="connsiteY37" fmla="*/ 2891690 h 3285951"/>
              <a:gd name="connsiteX38" fmla="*/ 486026 w 4344069"/>
              <a:gd name="connsiteY38" fmla="*/ 3016957 h 3285951"/>
              <a:gd name="connsiteX39" fmla="*/ 236309 w 4344069"/>
              <a:gd name="connsiteY39" fmla="*/ 3146180 h 3285951"/>
              <a:gd name="connsiteX40" fmla="*/ 0 w 4344069"/>
              <a:gd name="connsiteY40" fmla="*/ 3285951 h 3285951"/>
              <a:gd name="connsiteX41" fmla="*/ 0 w 4344069"/>
              <a:gd name="connsiteY41" fmla="*/ 145046 h 3285951"/>
              <a:gd name="connsiteX42" fmla="*/ 202790 w 4344069"/>
              <a:gd name="connsiteY42" fmla="*/ 104169 h 3285951"/>
              <a:gd name="connsiteX43" fmla="*/ 417312 w 4344069"/>
              <a:gd name="connsiteY43" fmla="*/ 67249 h 3285951"/>
              <a:gd name="connsiteX44" fmla="*/ 653622 w 4344069"/>
              <a:gd name="connsiteY44" fmla="*/ 34284 h 3285951"/>
              <a:gd name="connsiteX45" fmla="*/ 881551 w 4344069"/>
              <a:gd name="connsiteY45" fmla="*/ 13186 h 3285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4344069" h="3285951">
                <a:moveTo>
                  <a:pt x="1097749" y="0"/>
                </a:moveTo>
                <a:lnTo>
                  <a:pt x="1302215" y="0"/>
                </a:lnTo>
                <a:lnTo>
                  <a:pt x="1496626" y="10549"/>
                </a:lnTo>
                <a:lnTo>
                  <a:pt x="1680980" y="31646"/>
                </a:lnTo>
                <a:lnTo>
                  <a:pt x="1851928" y="61974"/>
                </a:lnTo>
                <a:lnTo>
                  <a:pt x="2012819" y="104169"/>
                </a:lnTo>
                <a:lnTo>
                  <a:pt x="2168683" y="158232"/>
                </a:lnTo>
                <a:lnTo>
                  <a:pt x="2309463" y="222843"/>
                </a:lnTo>
                <a:lnTo>
                  <a:pt x="2443539" y="295366"/>
                </a:lnTo>
                <a:lnTo>
                  <a:pt x="2569235" y="378438"/>
                </a:lnTo>
                <a:lnTo>
                  <a:pt x="2688228" y="465466"/>
                </a:lnTo>
                <a:lnTo>
                  <a:pt x="2800517" y="561723"/>
                </a:lnTo>
                <a:lnTo>
                  <a:pt x="2904426" y="663256"/>
                </a:lnTo>
                <a:lnTo>
                  <a:pt x="3006659" y="768744"/>
                </a:lnTo>
                <a:lnTo>
                  <a:pt x="3102188" y="878187"/>
                </a:lnTo>
                <a:lnTo>
                  <a:pt x="3194366" y="991587"/>
                </a:lnTo>
                <a:lnTo>
                  <a:pt x="3286543" y="1104987"/>
                </a:lnTo>
                <a:lnTo>
                  <a:pt x="3372017" y="1222342"/>
                </a:lnTo>
                <a:lnTo>
                  <a:pt x="3460842" y="1338379"/>
                </a:lnTo>
                <a:lnTo>
                  <a:pt x="3589890" y="1512434"/>
                </a:lnTo>
                <a:lnTo>
                  <a:pt x="3717263" y="1679896"/>
                </a:lnTo>
                <a:lnTo>
                  <a:pt x="3873126" y="1864500"/>
                </a:lnTo>
                <a:lnTo>
                  <a:pt x="4030666" y="2031963"/>
                </a:lnTo>
                <a:lnTo>
                  <a:pt x="4184854" y="2184920"/>
                </a:lnTo>
                <a:lnTo>
                  <a:pt x="4344069" y="2322055"/>
                </a:lnTo>
                <a:lnTo>
                  <a:pt x="4089324" y="2294364"/>
                </a:lnTo>
                <a:lnTo>
                  <a:pt x="3829552" y="2275904"/>
                </a:lnTo>
                <a:lnTo>
                  <a:pt x="3566427" y="2270629"/>
                </a:lnTo>
                <a:lnTo>
                  <a:pt x="3293247" y="2278541"/>
                </a:lnTo>
                <a:lnTo>
                  <a:pt x="3016715" y="2299638"/>
                </a:lnTo>
                <a:lnTo>
                  <a:pt x="2736831" y="2329966"/>
                </a:lnTo>
                <a:lnTo>
                  <a:pt x="2453595" y="2374799"/>
                </a:lnTo>
                <a:lnTo>
                  <a:pt x="2168683" y="2431498"/>
                </a:lnTo>
                <a:lnTo>
                  <a:pt x="1878743" y="2501384"/>
                </a:lnTo>
                <a:lnTo>
                  <a:pt x="1585451" y="2584456"/>
                </a:lnTo>
                <a:lnTo>
                  <a:pt x="1295512" y="2676758"/>
                </a:lnTo>
                <a:lnTo>
                  <a:pt x="1015627" y="2780927"/>
                </a:lnTo>
                <a:lnTo>
                  <a:pt x="745799" y="2891690"/>
                </a:lnTo>
                <a:lnTo>
                  <a:pt x="486026" y="3016957"/>
                </a:lnTo>
                <a:lnTo>
                  <a:pt x="236309" y="3146180"/>
                </a:lnTo>
                <a:lnTo>
                  <a:pt x="0" y="3285951"/>
                </a:lnTo>
                <a:lnTo>
                  <a:pt x="0" y="145046"/>
                </a:lnTo>
                <a:lnTo>
                  <a:pt x="202790" y="104169"/>
                </a:lnTo>
                <a:lnTo>
                  <a:pt x="417312" y="67249"/>
                </a:lnTo>
                <a:lnTo>
                  <a:pt x="653622" y="34284"/>
                </a:lnTo>
                <a:lnTo>
                  <a:pt x="881551" y="1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3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1" name="Picture Placeholder 10"/>
          <p:cNvSpPr>
            <a:spLocks noGrp="1"/>
          </p:cNvSpPr>
          <p:nvPr>
            <p:ph type="pic" sz="quarter" idx="33" hasCustomPrompt="1"/>
          </p:nvPr>
        </p:nvSpPr>
        <p:spPr>
          <a:xfrm>
            <a:off x="1524000" y="3150418"/>
            <a:ext cx="3429000" cy="1615666"/>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4" hasCustomPrompt="1"/>
          </p:nvPr>
        </p:nvSpPr>
        <p:spPr>
          <a:xfrm>
            <a:off x="1524000" y="1413284"/>
            <a:ext cx="3429000" cy="1615666"/>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5927223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4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0" name="Picture Placeholder 9"/>
          <p:cNvSpPr>
            <a:spLocks noGrp="1"/>
          </p:cNvSpPr>
          <p:nvPr>
            <p:ph type="pic" sz="quarter" idx="33" hasCustomPrompt="1"/>
          </p:nvPr>
        </p:nvSpPr>
        <p:spPr>
          <a:xfrm>
            <a:off x="4177363" y="3150418"/>
            <a:ext cx="3429000" cy="1615666"/>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8" name="Picture Placeholder 7"/>
          <p:cNvSpPr>
            <a:spLocks noGrp="1"/>
          </p:cNvSpPr>
          <p:nvPr>
            <p:ph type="pic" sz="quarter" idx="34" hasCustomPrompt="1"/>
          </p:nvPr>
        </p:nvSpPr>
        <p:spPr>
          <a:xfrm>
            <a:off x="4177363" y="1413284"/>
            <a:ext cx="3429000" cy="1615666"/>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05699400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5" name="Picture Placeholder 14"/>
          <p:cNvSpPr>
            <a:spLocks noGrp="1"/>
          </p:cNvSpPr>
          <p:nvPr>
            <p:ph type="pic" sz="quarter" idx="33" hasCustomPrompt="1"/>
          </p:nvPr>
        </p:nvSpPr>
        <p:spPr>
          <a:xfrm>
            <a:off x="381000" y="1413284"/>
            <a:ext cx="2046278" cy="1615666"/>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6" name="Picture Placeholder 15"/>
          <p:cNvSpPr>
            <a:spLocks noGrp="1"/>
          </p:cNvSpPr>
          <p:nvPr>
            <p:ph type="pic" sz="quarter" idx="34" hasCustomPrompt="1"/>
          </p:nvPr>
        </p:nvSpPr>
        <p:spPr>
          <a:xfrm>
            <a:off x="2518903" y="1413284"/>
            <a:ext cx="2046278" cy="1615666"/>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5" hasCustomPrompt="1"/>
          </p:nvPr>
        </p:nvSpPr>
        <p:spPr>
          <a:xfrm>
            <a:off x="4565181" y="3150418"/>
            <a:ext cx="2046278" cy="1615666"/>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6" hasCustomPrompt="1"/>
          </p:nvPr>
        </p:nvSpPr>
        <p:spPr>
          <a:xfrm>
            <a:off x="6703081" y="3150418"/>
            <a:ext cx="2046278" cy="1615666"/>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9571962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4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6" name="Picture Placeholder 15"/>
          <p:cNvSpPr>
            <a:spLocks noGrp="1"/>
          </p:cNvSpPr>
          <p:nvPr>
            <p:ph type="pic" sz="quarter" idx="33" hasCustomPrompt="1"/>
          </p:nvPr>
        </p:nvSpPr>
        <p:spPr>
          <a:xfrm>
            <a:off x="381000" y="3150418"/>
            <a:ext cx="2046278" cy="1615666"/>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4" hasCustomPrompt="1"/>
          </p:nvPr>
        </p:nvSpPr>
        <p:spPr>
          <a:xfrm>
            <a:off x="2488360" y="1413284"/>
            <a:ext cx="2046278" cy="1615666"/>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5" hasCustomPrompt="1"/>
          </p:nvPr>
        </p:nvSpPr>
        <p:spPr>
          <a:xfrm>
            <a:off x="4595720" y="3150418"/>
            <a:ext cx="2046278" cy="1615666"/>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6" hasCustomPrompt="1"/>
          </p:nvPr>
        </p:nvSpPr>
        <p:spPr>
          <a:xfrm>
            <a:off x="6703081" y="1413284"/>
            <a:ext cx="2046278" cy="1615666"/>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83060914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5" name="Picture Placeholder 14"/>
          <p:cNvSpPr>
            <a:spLocks noGrp="1"/>
          </p:cNvSpPr>
          <p:nvPr>
            <p:ph type="pic" sz="quarter" idx="33" hasCustomPrompt="1"/>
          </p:nvPr>
        </p:nvSpPr>
        <p:spPr>
          <a:xfrm>
            <a:off x="381000" y="2647950"/>
            <a:ext cx="2577441" cy="16002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4" hasCustomPrompt="1"/>
          </p:nvPr>
        </p:nvSpPr>
        <p:spPr>
          <a:xfrm>
            <a:off x="3276599" y="2647950"/>
            <a:ext cx="2577441" cy="16002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3" name="Picture Placeholder 12"/>
          <p:cNvSpPr>
            <a:spLocks noGrp="1"/>
          </p:cNvSpPr>
          <p:nvPr>
            <p:ph type="pic" sz="quarter" idx="35" hasCustomPrompt="1"/>
          </p:nvPr>
        </p:nvSpPr>
        <p:spPr>
          <a:xfrm>
            <a:off x="6172199" y="2647950"/>
            <a:ext cx="2577441" cy="16002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71234767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4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3" name="Picture Placeholder 12"/>
          <p:cNvSpPr>
            <a:spLocks noGrp="1"/>
          </p:cNvSpPr>
          <p:nvPr>
            <p:ph type="pic" sz="quarter" idx="33" hasCustomPrompt="1"/>
          </p:nvPr>
        </p:nvSpPr>
        <p:spPr>
          <a:xfrm>
            <a:off x="385916" y="1834332"/>
            <a:ext cx="1905001" cy="14478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4" hasCustomPrompt="1"/>
          </p:nvPr>
        </p:nvSpPr>
        <p:spPr>
          <a:xfrm>
            <a:off x="2478958" y="1834332"/>
            <a:ext cx="1905001" cy="14478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5" hasCustomPrompt="1"/>
          </p:nvPr>
        </p:nvSpPr>
        <p:spPr>
          <a:xfrm>
            <a:off x="4571999" y="1834332"/>
            <a:ext cx="1905001" cy="14478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6" hasCustomPrompt="1"/>
          </p:nvPr>
        </p:nvSpPr>
        <p:spPr>
          <a:xfrm>
            <a:off x="6662584" y="1413284"/>
            <a:ext cx="2084321" cy="33528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83892897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4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9" name="Picture Placeholder 8"/>
          <p:cNvSpPr>
            <a:spLocks noGrp="1"/>
          </p:cNvSpPr>
          <p:nvPr>
            <p:ph type="pic" sz="quarter" idx="33" hasCustomPrompt="1"/>
          </p:nvPr>
        </p:nvSpPr>
        <p:spPr>
          <a:xfrm>
            <a:off x="380997" y="3258002"/>
            <a:ext cx="2667003" cy="1508082"/>
          </a:xfrm>
          <a:custGeom>
            <a:avLst/>
            <a:gdLst>
              <a:gd name="connsiteX0" fmla="*/ 0 w 2667003"/>
              <a:gd name="connsiteY0" fmla="*/ 0 h 1508082"/>
              <a:gd name="connsiteX1" fmla="*/ 2667003 w 2667003"/>
              <a:gd name="connsiteY1" fmla="*/ 0 h 1508082"/>
              <a:gd name="connsiteX2" fmla="*/ 2667003 w 2667003"/>
              <a:gd name="connsiteY2" fmla="*/ 1508082 h 1508082"/>
              <a:gd name="connsiteX3" fmla="*/ 0 w 2667003"/>
              <a:gd name="connsiteY3" fmla="*/ 1508082 h 1508082"/>
            </a:gdLst>
            <a:ahLst/>
            <a:cxnLst>
              <a:cxn ang="0">
                <a:pos x="connsiteX0" y="connsiteY0"/>
              </a:cxn>
              <a:cxn ang="0">
                <a:pos x="connsiteX1" y="connsiteY1"/>
              </a:cxn>
              <a:cxn ang="0">
                <a:pos x="connsiteX2" y="connsiteY2"/>
              </a:cxn>
              <a:cxn ang="0">
                <a:pos x="connsiteX3" y="connsiteY3"/>
              </a:cxn>
            </a:cxnLst>
            <a:rect l="l" t="t" r="r" b="b"/>
            <a:pathLst>
              <a:path w="2667003" h="1508082">
                <a:moveTo>
                  <a:pt x="0" y="0"/>
                </a:moveTo>
                <a:lnTo>
                  <a:pt x="2667003" y="0"/>
                </a:lnTo>
                <a:lnTo>
                  <a:pt x="2667003" y="1508082"/>
                </a:lnTo>
                <a:lnTo>
                  <a:pt x="0" y="150808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8" name="Picture Placeholder 7"/>
          <p:cNvSpPr>
            <a:spLocks noGrp="1"/>
          </p:cNvSpPr>
          <p:nvPr>
            <p:ph type="pic" sz="quarter" idx="34" hasCustomPrompt="1"/>
          </p:nvPr>
        </p:nvSpPr>
        <p:spPr>
          <a:xfrm>
            <a:off x="6662584" y="1413284"/>
            <a:ext cx="2084321" cy="33528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70824401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43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20" name="Picture Placeholder 19"/>
          <p:cNvSpPr>
            <a:spLocks noGrp="1"/>
          </p:cNvSpPr>
          <p:nvPr>
            <p:ph type="pic" sz="quarter" idx="33" hasCustomPrompt="1"/>
          </p:nvPr>
        </p:nvSpPr>
        <p:spPr>
          <a:xfrm>
            <a:off x="388620" y="3105150"/>
            <a:ext cx="1744980" cy="1660934"/>
          </a:xfrm>
          <a:custGeom>
            <a:avLst/>
            <a:gdLst>
              <a:gd name="connsiteX0" fmla="*/ 0 w 1744980"/>
              <a:gd name="connsiteY0" fmla="*/ 0 h 1660934"/>
              <a:gd name="connsiteX1" fmla="*/ 1744980 w 1744980"/>
              <a:gd name="connsiteY1" fmla="*/ 0 h 1660934"/>
              <a:gd name="connsiteX2" fmla="*/ 1744980 w 1744980"/>
              <a:gd name="connsiteY2" fmla="*/ 1660934 h 1660934"/>
              <a:gd name="connsiteX3" fmla="*/ 0 w 174498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1744980" h="1660934">
                <a:moveTo>
                  <a:pt x="0" y="0"/>
                </a:moveTo>
                <a:lnTo>
                  <a:pt x="1744980" y="0"/>
                </a:lnTo>
                <a:lnTo>
                  <a:pt x="174498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21" name="Picture Placeholder 20"/>
          <p:cNvSpPr>
            <a:spLocks noGrp="1"/>
          </p:cNvSpPr>
          <p:nvPr>
            <p:ph type="pic" sz="quarter" idx="34" hasCustomPrompt="1"/>
          </p:nvPr>
        </p:nvSpPr>
        <p:spPr>
          <a:xfrm>
            <a:off x="2133600" y="3105150"/>
            <a:ext cx="2057400" cy="1660934"/>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22" name="Picture Placeholder 21"/>
          <p:cNvSpPr>
            <a:spLocks noGrp="1"/>
          </p:cNvSpPr>
          <p:nvPr>
            <p:ph type="pic" sz="quarter" idx="35" hasCustomPrompt="1"/>
          </p:nvPr>
        </p:nvSpPr>
        <p:spPr>
          <a:xfrm>
            <a:off x="4191000" y="3105150"/>
            <a:ext cx="2057400" cy="1660934"/>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23" name="Picture Placeholder 22"/>
          <p:cNvSpPr>
            <a:spLocks noGrp="1"/>
          </p:cNvSpPr>
          <p:nvPr>
            <p:ph type="pic" sz="quarter" idx="36" hasCustomPrompt="1"/>
          </p:nvPr>
        </p:nvSpPr>
        <p:spPr>
          <a:xfrm>
            <a:off x="6248398" y="3108960"/>
            <a:ext cx="2500963" cy="1660934"/>
          </a:xfrm>
          <a:custGeom>
            <a:avLst/>
            <a:gdLst>
              <a:gd name="connsiteX0" fmla="*/ 0 w 2500963"/>
              <a:gd name="connsiteY0" fmla="*/ 0 h 1660934"/>
              <a:gd name="connsiteX1" fmla="*/ 2500963 w 2500963"/>
              <a:gd name="connsiteY1" fmla="*/ 0 h 1660934"/>
              <a:gd name="connsiteX2" fmla="*/ 2500963 w 2500963"/>
              <a:gd name="connsiteY2" fmla="*/ 1660934 h 1660934"/>
              <a:gd name="connsiteX3" fmla="*/ 0 w 2500963"/>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500963" h="1660934">
                <a:moveTo>
                  <a:pt x="0" y="0"/>
                </a:moveTo>
                <a:lnTo>
                  <a:pt x="2500963" y="0"/>
                </a:lnTo>
                <a:lnTo>
                  <a:pt x="2500963"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9" name="Picture Placeholder 18"/>
          <p:cNvSpPr>
            <a:spLocks noGrp="1"/>
          </p:cNvSpPr>
          <p:nvPr>
            <p:ph type="pic" sz="quarter" idx="37" hasCustomPrompt="1"/>
          </p:nvPr>
        </p:nvSpPr>
        <p:spPr>
          <a:xfrm>
            <a:off x="388620" y="1413284"/>
            <a:ext cx="1744980" cy="1615666"/>
          </a:xfrm>
          <a:custGeom>
            <a:avLst/>
            <a:gdLst>
              <a:gd name="connsiteX0" fmla="*/ 0 w 1744980"/>
              <a:gd name="connsiteY0" fmla="*/ 0 h 1615666"/>
              <a:gd name="connsiteX1" fmla="*/ 1744980 w 1744980"/>
              <a:gd name="connsiteY1" fmla="*/ 0 h 1615666"/>
              <a:gd name="connsiteX2" fmla="*/ 1744980 w 1744980"/>
              <a:gd name="connsiteY2" fmla="*/ 807833 h 1615666"/>
              <a:gd name="connsiteX3" fmla="*/ 1744980 w 1744980"/>
              <a:gd name="connsiteY3" fmla="*/ 1615666 h 1615666"/>
              <a:gd name="connsiteX4" fmla="*/ 0 w 1744980"/>
              <a:gd name="connsiteY4" fmla="*/ 1615666 h 1615666"/>
              <a:gd name="connsiteX5" fmla="*/ 0 w 1744980"/>
              <a:gd name="connsiteY5" fmla="*/ 807833 h 1615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615666">
                <a:moveTo>
                  <a:pt x="0" y="0"/>
                </a:moveTo>
                <a:lnTo>
                  <a:pt x="1744980" y="0"/>
                </a:lnTo>
                <a:lnTo>
                  <a:pt x="1744980" y="807833"/>
                </a:lnTo>
                <a:lnTo>
                  <a:pt x="1744980" y="1615666"/>
                </a:lnTo>
                <a:lnTo>
                  <a:pt x="0" y="1615666"/>
                </a:lnTo>
                <a:lnTo>
                  <a:pt x="0" y="807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43842229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4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7" name="Picture Placeholder 16"/>
          <p:cNvSpPr>
            <a:spLocks noGrp="1"/>
          </p:cNvSpPr>
          <p:nvPr>
            <p:ph type="pic" sz="quarter" idx="33" hasCustomPrompt="1"/>
          </p:nvPr>
        </p:nvSpPr>
        <p:spPr>
          <a:xfrm>
            <a:off x="388620" y="1413284"/>
            <a:ext cx="1744980" cy="3352800"/>
          </a:xfrm>
          <a:custGeom>
            <a:avLst/>
            <a:gdLst>
              <a:gd name="connsiteX0" fmla="*/ 0 w 1744980"/>
              <a:gd name="connsiteY0" fmla="*/ 0 h 3352800"/>
              <a:gd name="connsiteX1" fmla="*/ 1744980 w 1744980"/>
              <a:gd name="connsiteY1" fmla="*/ 0 h 3352800"/>
              <a:gd name="connsiteX2" fmla="*/ 1744980 w 1744980"/>
              <a:gd name="connsiteY2" fmla="*/ 1676400 h 3352800"/>
              <a:gd name="connsiteX3" fmla="*/ 1744980 w 1744980"/>
              <a:gd name="connsiteY3" fmla="*/ 3352800 h 3352800"/>
              <a:gd name="connsiteX4" fmla="*/ 0 w 1744980"/>
              <a:gd name="connsiteY4" fmla="*/ 3352800 h 3352800"/>
              <a:gd name="connsiteX5" fmla="*/ 0 w 174498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3352800">
                <a:moveTo>
                  <a:pt x="0" y="0"/>
                </a:moveTo>
                <a:lnTo>
                  <a:pt x="1744980" y="0"/>
                </a:lnTo>
                <a:lnTo>
                  <a:pt x="1744980" y="1676400"/>
                </a:lnTo>
                <a:lnTo>
                  <a:pt x="174498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8" name="Picture Placeholder 17"/>
          <p:cNvSpPr>
            <a:spLocks noGrp="1"/>
          </p:cNvSpPr>
          <p:nvPr>
            <p:ph type="pic" sz="quarter" idx="34" hasCustomPrompt="1"/>
          </p:nvPr>
        </p:nvSpPr>
        <p:spPr>
          <a:xfrm>
            <a:off x="2133599" y="3028950"/>
            <a:ext cx="4870782" cy="1203734"/>
          </a:xfrm>
          <a:custGeom>
            <a:avLst/>
            <a:gdLst>
              <a:gd name="connsiteX0" fmla="*/ 0 w 4870782"/>
              <a:gd name="connsiteY0" fmla="*/ 0 h 1203734"/>
              <a:gd name="connsiteX1" fmla="*/ 4870782 w 4870782"/>
              <a:gd name="connsiteY1" fmla="*/ 0 h 1203734"/>
              <a:gd name="connsiteX2" fmla="*/ 4870782 w 4870782"/>
              <a:gd name="connsiteY2" fmla="*/ 1203734 h 1203734"/>
              <a:gd name="connsiteX3" fmla="*/ 0 w 4870782"/>
              <a:gd name="connsiteY3" fmla="*/ 1203734 h 1203734"/>
            </a:gdLst>
            <a:ahLst/>
            <a:cxnLst>
              <a:cxn ang="0">
                <a:pos x="connsiteX0" y="connsiteY0"/>
              </a:cxn>
              <a:cxn ang="0">
                <a:pos x="connsiteX1" y="connsiteY1"/>
              </a:cxn>
              <a:cxn ang="0">
                <a:pos x="connsiteX2" y="connsiteY2"/>
              </a:cxn>
              <a:cxn ang="0">
                <a:pos x="connsiteX3" y="connsiteY3"/>
              </a:cxn>
            </a:cxnLst>
            <a:rect l="l" t="t" r="r" b="b"/>
            <a:pathLst>
              <a:path w="4870782" h="1203734">
                <a:moveTo>
                  <a:pt x="0" y="0"/>
                </a:moveTo>
                <a:lnTo>
                  <a:pt x="4870782" y="0"/>
                </a:lnTo>
                <a:lnTo>
                  <a:pt x="4870782" y="1203734"/>
                </a:lnTo>
                <a:lnTo>
                  <a:pt x="0" y="12037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9" name="Picture Placeholder 18"/>
          <p:cNvSpPr>
            <a:spLocks noGrp="1"/>
          </p:cNvSpPr>
          <p:nvPr>
            <p:ph type="pic" sz="quarter" idx="35" hasCustomPrompt="1"/>
          </p:nvPr>
        </p:nvSpPr>
        <p:spPr>
          <a:xfrm>
            <a:off x="7004383" y="3028950"/>
            <a:ext cx="1744980" cy="1737134"/>
          </a:xfrm>
          <a:custGeom>
            <a:avLst/>
            <a:gdLst>
              <a:gd name="connsiteX0" fmla="*/ 0 w 1744980"/>
              <a:gd name="connsiteY0" fmla="*/ 0 h 1737134"/>
              <a:gd name="connsiteX1" fmla="*/ 1744980 w 1744980"/>
              <a:gd name="connsiteY1" fmla="*/ 0 h 1737134"/>
              <a:gd name="connsiteX2" fmla="*/ 1744980 w 1744980"/>
              <a:gd name="connsiteY2" fmla="*/ 868567 h 1737134"/>
              <a:gd name="connsiteX3" fmla="*/ 1744980 w 1744980"/>
              <a:gd name="connsiteY3" fmla="*/ 1737134 h 1737134"/>
              <a:gd name="connsiteX4" fmla="*/ 0 w 1744980"/>
              <a:gd name="connsiteY4" fmla="*/ 1737134 h 1737134"/>
              <a:gd name="connsiteX5" fmla="*/ 0 w 1744980"/>
              <a:gd name="connsiteY5" fmla="*/ 868567 h 173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737134">
                <a:moveTo>
                  <a:pt x="0" y="0"/>
                </a:moveTo>
                <a:lnTo>
                  <a:pt x="1744980" y="0"/>
                </a:lnTo>
                <a:lnTo>
                  <a:pt x="1744980" y="868567"/>
                </a:lnTo>
                <a:lnTo>
                  <a:pt x="1744980" y="1737134"/>
                </a:lnTo>
                <a:lnTo>
                  <a:pt x="0" y="1737134"/>
                </a:lnTo>
                <a:lnTo>
                  <a:pt x="0" y="86856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5" name="Picture Placeholder 14"/>
          <p:cNvSpPr>
            <a:spLocks noGrp="1"/>
          </p:cNvSpPr>
          <p:nvPr>
            <p:ph type="pic" sz="quarter" idx="36" hasCustomPrompt="1"/>
          </p:nvPr>
        </p:nvSpPr>
        <p:spPr>
          <a:xfrm>
            <a:off x="6096000" y="1516380"/>
            <a:ext cx="2653362" cy="1436369"/>
          </a:xfrm>
          <a:custGeom>
            <a:avLst/>
            <a:gdLst>
              <a:gd name="connsiteX0" fmla="*/ 0 w 2653362"/>
              <a:gd name="connsiteY0" fmla="*/ 0 h 1436369"/>
              <a:gd name="connsiteX1" fmla="*/ 2653362 w 2653362"/>
              <a:gd name="connsiteY1" fmla="*/ 0 h 1436369"/>
              <a:gd name="connsiteX2" fmla="*/ 2653362 w 2653362"/>
              <a:gd name="connsiteY2" fmla="*/ 1436369 h 1436369"/>
              <a:gd name="connsiteX3" fmla="*/ 0 w 2653362"/>
              <a:gd name="connsiteY3" fmla="*/ 1436369 h 1436369"/>
            </a:gdLst>
            <a:ahLst/>
            <a:cxnLst>
              <a:cxn ang="0">
                <a:pos x="connsiteX0" y="connsiteY0"/>
              </a:cxn>
              <a:cxn ang="0">
                <a:pos x="connsiteX1" y="connsiteY1"/>
              </a:cxn>
              <a:cxn ang="0">
                <a:pos x="connsiteX2" y="connsiteY2"/>
              </a:cxn>
              <a:cxn ang="0">
                <a:pos x="connsiteX3" y="connsiteY3"/>
              </a:cxn>
            </a:cxnLst>
            <a:rect l="l" t="t" r="r" b="b"/>
            <a:pathLst>
              <a:path w="2653362" h="1436369">
                <a:moveTo>
                  <a:pt x="0" y="0"/>
                </a:moveTo>
                <a:lnTo>
                  <a:pt x="2653362" y="0"/>
                </a:lnTo>
                <a:lnTo>
                  <a:pt x="2653362" y="1436369"/>
                </a:lnTo>
                <a:lnTo>
                  <a:pt x="0" y="14363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4988185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6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3" name="Picture Placeholder 12"/>
          <p:cNvSpPr>
            <a:spLocks noGrp="1"/>
          </p:cNvSpPr>
          <p:nvPr>
            <p:ph type="pic" sz="quarter" idx="34" hasCustomPrompt="1"/>
          </p:nvPr>
        </p:nvSpPr>
        <p:spPr>
          <a:xfrm>
            <a:off x="388620" y="1413284"/>
            <a:ext cx="1813560" cy="3352800"/>
          </a:xfrm>
          <a:custGeom>
            <a:avLst/>
            <a:gdLst>
              <a:gd name="connsiteX0" fmla="*/ 0 w 1813560"/>
              <a:gd name="connsiteY0" fmla="*/ 0 h 3352800"/>
              <a:gd name="connsiteX1" fmla="*/ 1813560 w 1813560"/>
              <a:gd name="connsiteY1" fmla="*/ 0 h 3352800"/>
              <a:gd name="connsiteX2" fmla="*/ 1813560 w 1813560"/>
              <a:gd name="connsiteY2" fmla="*/ 1676400 h 3352800"/>
              <a:gd name="connsiteX3" fmla="*/ 1813560 w 1813560"/>
              <a:gd name="connsiteY3" fmla="*/ 3352800 h 3352800"/>
              <a:gd name="connsiteX4" fmla="*/ 0 w 1813560"/>
              <a:gd name="connsiteY4" fmla="*/ 3352800 h 3352800"/>
              <a:gd name="connsiteX5" fmla="*/ 0 w 181356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560" h="3352800">
                <a:moveTo>
                  <a:pt x="0" y="0"/>
                </a:moveTo>
                <a:lnTo>
                  <a:pt x="1813560" y="0"/>
                </a:lnTo>
                <a:lnTo>
                  <a:pt x="1813560" y="1676400"/>
                </a:lnTo>
                <a:lnTo>
                  <a:pt x="181356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4" name="Picture Placeholder 13"/>
          <p:cNvSpPr>
            <a:spLocks noGrp="1"/>
          </p:cNvSpPr>
          <p:nvPr>
            <p:ph type="pic" sz="quarter" idx="35" hasCustomPrompt="1"/>
          </p:nvPr>
        </p:nvSpPr>
        <p:spPr>
          <a:xfrm>
            <a:off x="2240280" y="1413284"/>
            <a:ext cx="1836420" cy="3352800"/>
          </a:xfrm>
          <a:custGeom>
            <a:avLst/>
            <a:gdLst>
              <a:gd name="connsiteX0" fmla="*/ 0 w 1836420"/>
              <a:gd name="connsiteY0" fmla="*/ 0 h 3352800"/>
              <a:gd name="connsiteX1" fmla="*/ 1836420 w 1836420"/>
              <a:gd name="connsiteY1" fmla="*/ 0 h 3352800"/>
              <a:gd name="connsiteX2" fmla="*/ 1836420 w 1836420"/>
              <a:gd name="connsiteY2" fmla="*/ 1676400 h 3352800"/>
              <a:gd name="connsiteX3" fmla="*/ 1836420 w 1836420"/>
              <a:gd name="connsiteY3" fmla="*/ 3352800 h 3352800"/>
              <a:gd name="connsiteX4" fmla="*/ 0 w 1836420"/>
              <a:gd name="connsiteY4" fmla="*/ 3352800 h 3352800"/>
              <a:gd name="connsiteX5" fmla="*/ 0 w 183642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6420" h="3352800">
                <a:moveTo>
                  <a:pt x="0" y="0"/>
                </a:moveTo>
                <a:lnTo>
                  <a:pt x="1836420" y="0"/>
                </a:lnTo>
                <a:lnTo>
                  <a:pt x="1836420" y="1676400"/>
                </a:lnTo>
                <a:lnTo>
                  <a:pt x="183642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2" name="Picture Placeholder 11"/>
          <p:cNvSpPr>
            <a:spLocks noGrp="1"/>
          </p:cNvSpPr>
          <p:nvPr>
            <p:ph type="pic" sz="quarter" idx="36" hasCustomPrompt="1"/>
          </p:nvPr>
        </p:nvSpPr>
        <p:spPr>
          <a:xfrm>
            <a:off x="4114800" y="2811781"/>
            <a:ext cx="4634562" cy="1420903"/>
          </a:xfrm>
          <a:custGeom>
            <a:avLst/>
            <a:gdLst>
              <a:gd name="connsiteX0" fmla="*/ 0 w 4634562"/>
              <a:gd name="connsiteY0" fmla="*/ 0 h 1420903"/>
              <a:gd name="connsiteX1" fmla="*/ 4634562 w 4634562"/>
              <a:gd name="connsiteY1" fmla="*/ 0 h 1420903"/>
              <a:gd name="connsiteX2" fmla="*/ 4634562 w 4634562"/>
              <a:gd name="connsiteY2" fmla="*/ 1420903 h 1420903"/>
              <a:gd name="connsiteX3" fmla="*/ 0 w 4634562"/>
              <a:gd name="connsiteY3" fmla="*/ 1420903 h 1420903"/>
            </a:gdLst>
            <a:ahLst/>
            <a:cxnLst>
              <a:cxn ang="0">
                <a:pos x="connsiteX0" y="connsiteY0"/>
              </a:cxn>
              <a:cxn ang="0">
                <a:pos x="connsiteX1" y="connsiteY1"/>
              </a:cxn>
              <a:cxn ang="0">
                <a:pos x="connsiteX2" y="connsiteY2"/>
              </a:cxn>
              <a:cxn ang="0">
                <a:pos x="connsiteX3" y="connsiteY3"/>
              </a:cxn>
            </a:cxnLst>
            <a:rect l="l" t="t" r="r" b="b"/>
            <a:pathLst>
              <a:path w="4634562" h="1420903">
                <a:moveTo>
                  <a:pt x="0" y="0"/>
                </a:moveTo>
                <a:lnTo>
                  <a:pt x="4634562" y="0"/>
                </a:lnTo>
                <a:lnTo>
                  <a:pt x="4634562" y="1420903"/>
                </a:lnTo>
                <a:lnTo>
                  <a:pt x="0" y="142090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038751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eam00">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280024"/>
            <a:ext cx="9143998" cy="3947889"/>
          </a:xfrm>
          <a:custGeom>
            <a:avLst/>
            <a:gdLst>
              <a:gd name="connsiteX0" fmla="*/ 9143998 w 9143998"/>
              <a:gd name="connsiteY0" fmla="*/ 0 h 3947889"/>
              <a:gd name="connsiteX1" fmla="*/ 9143998 w 9143998"/>
              <a:gd name="connsiteY1" fmla="*/ 3556396 h 3947889"/>
              <a:gd name="connsiteX2" fmla="*/ 8855628 w 9143998"/>
              <a:gd name="connsiteY2" fmla="*/ 3644712 h 3947889"/>
              <a:gd name="connsiteX3" fmla="*/ 8558876 w 9143998"/>
              <a:gd name="connsiteY3" fmla="*/ 3722484 h 3947889"/>
              <a:gd name="connsiteX4" fmla="*/ 8255418 w 9143998"/>
              <a:gd name="connsiteY4" fmla="*/ 3789710 h 3947889"/>
              <a:gd name="connsiteX5" fmla="*/ 7950282 w 9143998"/>
              <a:gd name="connsiteY5" fmla="*/ 3846391 h 3947889"/>
              <a:gd name="connsiteX6" fmla="*/ 7640117 w 9143998"/>
              <a:gd name="connsiteY6" fmla="*/ 3891208 h 3947889"/>
              <a:gd name="connsiteX7" fmla="*/ 7331629 w 9143998"/>
              <a:gd name="connsiteY7" fmla="*/ 3921526 h 3947889"/>
              <a:gd name="connsiteX8" fmla="*/ 7018111 w 9143998"/>
              <a:gd name="connsiteY8" fmla="*/ 3942616 h 3947889"/>
              <a:gd name="connsiteX9" fmla="*/ 6707946 w 9143998"/>
              <a:gd name="connsiteY9" fmla="*/ 3947889 h 3947889"/>
              <a:gd name="connsiteX10" fmla="*/ 6402811 w 9143998"/>
              <a:gd name="connsiteY10" fmla="*/ 3939980 h 3947889"/>
              <a:gd name="connsiteX11" fmla="*/ 6099352 w 9143998"/>
              <a:gd name="connsiteY11" fmla="*/ 3918890 h 3947889"/>
              <a:gd name="connsiteX12" fmla="*/ 5799246 w 9143998"/>
              <a:gd name="connsiteY12" fmla="*/ 3883299 h 3947889"/>
              <a:gd name="connsiteX13" fmla="*/ 5599734 w 9143998"/>
              <a:gd name="connsiteY13" fmla="*/ 3843754 h 3947889"/>
              <a:gd name="connsiteX14" fmla="*/ 5408606 w 9143998"/>
              <a:gd name="connsiteY14" fmla="*/ 3797619 h 3947889"/>
              <a:gd name="connsiteX15" fmla="*/ 5227537 w 9143998"/>
              <a:gd name="connsiteY15" fmla="*/ 3738302 h 3947889"/>
              <a:gd name="connsiteX16" fmla="*/ 5056527 w 9143998"/>
              <a:gd name="connsiteY16" fmla="*/ 3671076 h 3947889"/>
              <a:gd name="connsiteX17" fmla="*/ 4890547 w 9143998"/>
              <a:gd name="connsiteY17" fmla="*/ 3590668 h 3947889"/>
              <a:gd name="connsiteX18" fmla="*/ 4736302 w 9143998"/>
              <a:gd name="connsiteY18" fmla="*/ 3504987 h 3947889"/>
              <a:gd name="connsiteX19" fmla="*/ 4588764 w 9143998"/>
              <a:gd name="connsiteY19" fmla="*/ 3408762 h 3947889"/>
              <a:gd name="connsiteX20" fmla="*/ 4446256 w 9143998"/>
              <a:gd name="connsiteY20" fmla="*/ 3305945 h 3947889"/>
              <a:gd name="connsiteX21" fmla="*/ 4292012 w 9143998"/>
              <a:gd name="connsiteY21" fmla="*/ 3179402 h 3947889"/>
              <a:gd name="connsiteX22" fmla="*/ 4147828 w 9143998"/>
              <a:gd name="connsiteY22" fmla="*/ 3043631 h 3947889"/>
              <a:gd name="connsiteX23" fmla="*/ 4008672 w 9143998"/>
              <a:gd name="connsiteY23" fmla="*/ 2901270 h 3947889"/>
              <a:gd name="connsiteX24" fmla="*/ 3874547 w 9143998"/>
              <a:gd name="connsiteY24" fmla="*/ 2756273 h 3947889"/>
              <a:gd name="connsiteX25" fmla="*/ 3748805 w 9143998"/>
              <a:gd name="connsiteY25" fmla="*/ 2604684 h 3947889"/>
              <a:gd name="connsiteX26" fmla="*/ 3663300 w 9143998"/>
              <a:gd name="connsiteY26" fmla="*/ 2495277 h 3947889"/>
              <a:gd name="connsiteX27" fmla="*/ 3577795 w 9143998"/>
              <a:gd name="connsiteY27" fmla="*/ 2384551 h 3947889"/>
              <a:gd name="connsiteX28" fmla="*/ 3492290 w 9143998"/>
              <a:gd name="connsiteY28" fmla="*/ 2267235 h 3947889"/>
              <a:gd name="connsiteX29" fmla="*/ 3406785 w 9143998"/>
              <a:gd name="connsiteY29" fmla="*/ 2151237 h 3947889"/>
              <a:gd name="connsiteX30" fmla="*/ 3317927 w 9143998"/>
              <a:gd name="connsiteY30" fmla="*/ 2037875 h 3947889"/>
              <a:gd name="connsiteX31" fmla="*/ 3229069 w 9143998"/>
              <a:gd name="connsiteY31" fmla="*/ 1920559 h 3947889"/>
              <a:gd name="connsiteX32" fmla="*/ 3136858 w 9143998"/>
              <a:gd name="connsiteY32" fmla="*/ 1807197 h 3947889"/>
              <a:gd name="connsiteX33" fmla="*/ 3037940 w 9143998"/>
              <a:gd name="connsiteY33" fmla="*/ 1695154 h 3947889"/>
              <a:gd name="connsiteX34" fmla="*/ 2935669 w 9143998"/>
              <a:gd name="connsiteY34" fmla="*/ 1587064 h 3947889"/>
              <a:gd name="connsiteX35" fmla="*/ 2826693 w 9143998"/>
              <a:gd name="connsiteY35" fmla="*/ 1485566 h 3947889"/>
              <a:gd name="connsiteX36" fmla="*/ 2716039 w 9143998"/>
              <a:gd name="connsiteY36" fmla="*/ 1388022 h 3947889"/>
              <a:gd name="connsiteX37" fmla="*/ 2593649 w 9143998"/>
              <a:gd name="connsiteY37" fmla="*/ 1297069 h 3947889"/>
              <a:gd name="connsiteX38" fmla="*/ 2464554 w 9143998"/>
              <a:gd name="connsiteY38" fmla="*/ 1214025 h 3947889"/>
              <a:gd name="connsiteX39" fmla="*/ 2330429 w 9143998"/>
              <a:gd name="connsiteY39" fmla="*/ 1138890 h 3947889"/>
              <a:gd name="connsiteX40" fmla="*/ 2181214 w 9143998"/>
              <a:gd name="connsiteY40" fmla="*/ 1074300 h 3947889"/>
              <a:gd name="connsiteX41" fmla="*/ 2026970 w 9143998"/>
              <a:gd name="connsiteY41" fmla="*/ 1020256 h 3947889"/>
              <a:gd name="connsiteX42" fmla="*/ 1855960 w 9143998"/>
              <a:gd name="connsiteY42" fmla="*/ 975438 h 3947889"/>
              <a:gd name="connsiteX43" fmla="*/ 1681597 w 9143998"/>
              <a:gd name="connsiteY43" fmla="*/ 945121 h 3947889"/>
              <a:gd name="connsiteX44" fmla="*/ 1500528 w 9143998"/>
              <a:gd name="connsiteY44" fmla="*/ 924030 h 3947889"/>
              <a:gd name="connsiteX45" fmla="*/ 1319458 w 9143998"/>
              <a:gd name="connsiteY45" fmla="*/ 913485 h 3947889"/>
              <a:gd name="connsiteX46" fmla="*/ 1135036 w 9143998"/>
              <a:gd name="connsiteY46" fmla="*/ 913485 h 3947889"/>
              <a:gd name="connsiteX47" fmla="*/ 950614 w 9143998"/>
              <a:gd name="connsiteY47" fmla="*/ 921394 h 3947889"/>
              <a:gd name="connsiteX48" fmla="*/ 766191 w 9143998"/>
              <a:gd name="connsiteY48" fmla="*/ 934575 h 3947889"/>
              <a:gd name="connsiteX49" fmla="*/ 588475 w 9143998"/>
              <a:gd name="connsiteY49" fmla="*/ 955666 h 3947889"/>
              <a:gd name="connsiteX50" fmla="*/ 410759 w 9143998"/>
              <a:gd name="connsiteY50" fmla="*/ 980711 h 3947889"/>
              <a:gd name="connsiteX51" fmla="*/ 206218 w 9143998"/>
              <a:gd name="connsiteY51" fmla="*/ 1014983 h 3947889"/>
              <a:gd name="connsiteX52" fmla="*/ 0 w 9143998"/>
              <a:gd name="connsiteY52" fmla="*/ 1055846 h 3947889"/>
              <a:gd name="connsiteX53" fmla="*/ 0 w 9143998"/>
              <a:gd name="connsiteY53" fmla="*/ 934575 h 3947889"/>
              <a:gd name="connsiteX54" fmla="*/ 239749 w 9143998"/>
              <a:gd name="connsiteY54" fmla="*/ 891076 h 3947889"/>
              <a:gd name="connsiteX55" fmla="*/ 479498 w 9143998"/>
              <a:gd name="connsiteY55" fmla="*/ 854168 h 3947889"/>
              <a:gd name="connsiteX56" fmla="*/ 720924 w 9143998"/>
              <a:gd name="connsiteY56" fmla="*/ 823850 h 3947889"/>
              <a:gd name="connsiteX57" fmla="*/ 947260 w 9143998"/>
              <a:gd name="connsiteY57" fmla="*/ 805396 h 3947889"/>
              <a:gd name="connsiteX58" fmla="*/ 1168567 w 9143998"/>
              <a:gd name="connsiteY58" fmla="*/ 800123 h 3947889"/>
              <a:gd name="connsiteX59" fmla="*/ 1381491 w 9143998"/>
              <a:gd name="connsiteY59" fmla="*/ 805396 h 3947889"/>
              <a:gd name="connsiteX60" fmla="*/ 1596092 w 9143998"/>
              <a:gd name="connsiteY60" fmla="*/ 823850 h 3947889"/>
              <a:gd name="connsiteX61" fmla="*/ 1807339 w 9143998"/>
              <a:gd name="connsiteY61" fmla="*/ 851531 h 3947889"/>
              <a:gd name="connsiteX62" fmla="*/ 2016911 w 9143998"/>
              <a:gd name="connsiteY62" fmla="*/ 891076 h 3947889"/>
              <a:gd name="connsiteX63" fmla="*/ 2224805 w 9143998"/>
              <a:gd name="connsiteY63" fmla="*/ 937212 h 3947889"/>
              <a:gd name="connsiteX64" fmla="*/ 2436052 w 9143998"/>
              <a:gd name="connsiteY64" fmla="*/ 993893 h 3947889"/>
              <a:gd name="connsiteX65" fmla="*/ 2645623 w 9143998"/>
              <a:gd name="connsiteY65" fmla="*/ 1058482 h 3947889"/>
              <a:gd name="connsiteX66" fmla="*/ 2902138 w 9143998"/>
              <a:gd name="connsiteY66" fmla="*/ 1144163 h 3947889"/>
              <a:gd name="connsiteX67" fmla="*/ 3153623 w 9143998"/>
              <a:gd name="connsiteY67" fmla="*/ 1235116 h 3947889"/>
              <a:gd name="connsiteX68" fmla="*/ 3396725 w 9143998"/>
              <a:gd name="connsiteY68" fmla="*/ 1323433 h 3947889"/>
              <a:gd name="connsiteX69" fmla="*/ 3639828 w 9143998"/>
              <a:gd name="connsiteY69" fmla="*/ 1410431 h 3947889"/>
              <a:gd name="connsiteX70" fmla="*/ 3881253 w 9143998"/>
              <a:gd name="connsiteY70" fmla="*/ 1490839 h 3947889"/>
              <a:gd name="connsiteX71" fmla="*/ 4127709 w 9143998"/>
              <a:gd name="connsiteY71" fmla="*/ 1565974 h 3947889"/>
              <a:gd name="connsiteX72" fmla="*/ 4380870 w 9143998"/>
              <a:gd name="connsiteY72" fmla="*/ 1627928 h 3947889"/>
              <a:gd name="connsiteX73" fmla="*/ 4538467 w 9143998"/>
              <a:gd name="connsiteY73" fmla="*/ 1659563 h 3947889"/>
              <a:gd name="connsiteX74" fmla="*/ 4704448 w 9143998"/>
              <a:gd name="connsiteY74" fmla="*/ 1685927 h 3947889"/>
              <a:gd name="connsiteX75" fmla="*/ 4868751 w 9143998"/>
              <a:gd name="connsiteY75" fmla="*/ 1705699 h 3947889"/>
              <a:gd name="connsiteX76" fmla="*/ 5043114 w 9143998"/>
              <a:gd name="connsiteY76" fmla="*/ 1718881 h 3947889"/>
              <a:gd name="connsiteX77" fmla="*/ 5220830 w 9143998"/>
              <a:gd name="connsiteY77" fmla="*/ 1724153 h 3947889"/>
              <a:gd name="connsiteX78" fmla="*/ 5484051 w 9143998"/>
              <a:gd name="connsiteY78" fmla="*/ 1716244 h 3947889"/>
              <a:gd name="connsiteX79" fmla="*/ 5747272 w 9143998"/>
              <a:gd name="connsiteY79" fmla="*/ 1689881 h 3947889"/>
              <a:gd name="connsiteX80" fmla="*/ 6003788 w 9143998"/>
              <a:gd name="connsiteY80" fmla="*/ 1649018 h 3947889"/>
              <a:gd name="connsiteX81" fmla="*/ 6260303 w 9143998"/>
              <a:gd name="connsiteY81" fmla="*/ 1594974 h 3947889"/>
              <a:gd name="connsiteX82" fmla="*/ 6515141 w 9143998"/>
              <a:gd name="connsiteY82" fmla="*/ 1527747 h 3947889"/>
              <a:gd name="connsiteX83" fmla="*/ 6764949 w 9143998"/>
              <a:gd name="connsiteY83" fmla="*/ 1444703 h 3947889"/>
              <a:gd name="connsiteX84" fmla="*/ 7008052 w 9143998"/>
              <a:gd name="connsiteY84" fmla="*/ 1351114 h 3947889"/>
              <a:gd name="connsiteX85" fmla="*/ 7247801 w 9143998"/>
              <a:gd name="connsiteY85" fmla="*/ 1248297 h 3947889"/>
              <a:gd name="connsiteX86" fmla="*/ 7485873 w 9143998"/>
              <a:gd name="connsiteY86" fmla="*/ 1133617 h 3947889"/>
              <a:gd name="connsiteX87" fmla="*/ 7715563 w 9143998"/>
              <a:gd name="connsiteY87" fmla="*/ 1012347 h 3947889"/>
              <a:gd name="connsiteX88" fmla="*/ 7940223 w 9143998"/>
              <a:gd name="connsiteY88" fmla="*/ 883167 h 3947889"/>
              <a:gd name="connsiteX89" fmla="*/ 8159853 w 9143998"/>
              <a:gd name="connsiteY89" fmla="*/ 746079 h 3947889"/>
              <a:gd name="connsiteX90" fmla="*/ 8371101 w 9143998"/>
              <a:gd name="connsiteY90" fmla="*/ 606354 h 3947889"/>
              <a:gd name="connsiteX91" fmla="*/ 8575642 w 9143998"/>
              <a:gd name="connsiteY91" fmla="*/ 458720 h 3947889"/>
              <a:gd name="connsiteX92" fmla="*/ 8773477 w 9143998"/>
              <a:gd name="connsiteY92" fmla="*/ 308449 h 3947889"/>
              <a:gd name="connsiteX93" fmla="*/ 8962929 w 9143998"/>
              <a:gd name="connsiteY93" fmla="*/ 155543 h 394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143998" h="3947889">
                <a:moveTo>
                  <a:pt x="9143998" y="0"/>
                </a:moveTo>
                <a:lnTo>
                  <a:pt x="9143998" y="3556396"/>
                </a:lnTo>
                <a:lnTo>
                  <a:pt x="8855628" y="3644712"/>
                </a:lnTo>
                <a:lnTo>
                  <a:pt x="8558876" y="3722484"/>
                </a:lnTo>
                <a:lnTo>
                  <a:pt x="8255418" y="3789710"/>
                </a:lnTo>
                <a:lnTo>
                  <a:pt x="7950282" y="3846391"/>
                </a:lnTo>
                <a:lnTo>
                  <a:pt x="7640117" y="3891208"/>
                </a:lnTo>
                <a:lnTo>
                  <a:pt x="7331629" y="3921526"/>
                </a:lnTo>
                <a:lnTo>
                  <a:pt x="7018111" y="3942616"/>
                </a:lnTo>
                <a:lnTo>
                  <a:pt x="6707946" y="3947889"/>
                </a:lnTo>
                <a:lnTo>
                  <a:pt x="6402811" y="3939980"/>
                </a:lnTo>
                <a:lnTo>
                  <a:pt x="6099352" y="3918890"/>
                </a:lnTo>
                <a:lnTo>
                  <a:pt x="5799246" y="3883299"/>
                </a:lnTo>
                <a:lnTo>
                  <a:pt x="5599734" y="3843754"/>
                </a:lnTo>
                <a:lnTo>
                  <a:pt x="5408606" y="3797619"/>
                </a:lnTo>
                <a:lnTo>
                  <a:pt x="5227537" y="3738302"/>
                </a:lnTo>
                <a:lnTo>
                  <a:pt x="5056527" y="3671076"/>
                </a:lnTo>
                <a:lnTo>
                  <a:pt x="4890547" y="3590668"/>
                </a:lnTo>
                <a:lnTo>
                  <a:pt x="4736302" y="3504987"/>
                </a:lnTo>
                <a:lnTo>
                  <a:pt x="4588764" y="3408762"/>
                </a:lnTo>
                <a:lnTo>
                  <a:pt x="4446256" y="3305945"/>
                </a:lnTo>
                <a:lnTo>
                  <a:pt x="4292012" y="3179402"/>
                </a:lnTo>
                <a:lnTo>
                  <a:pt x="4147828" y="3043631"/>
                </a:lnTo>
                <a:lnTo>
                  <a:pt x="4008672" y="2901270"/>
                </a:lnTo>
                <a:lnTo>
                  <a:pt x="3874547" y="2756273"/>
                </a:lnTo>
                <a:lnTo>
                  <a:pt x="3748805" y="2604684"/>
                </a:lnTo>
                <a:lnTo>
                  <a:pt x="3663300" y="2495277"/>
                </a:lnTo>
                <a:lnTo>
                  <a:pt x="3577795" y="2384551"/>
                </a:lnTo>
                <a:lnTo>
                  <a:pt x="3492290" y="2267235"/>
                </a:lnTo>
                <a:lnTo>
                  <a:pt x="3406785" y="2151237"/>
                </a:lnTo>
                <a:lnTo>
                  <a:pt x="3317927" y="2037875"/>
                </a:lnTo>
                <a:lnTo>
                  <a:pt x="3229069" y="1920559"/>
                </a:lnTo>
                <a:lnTo>
                  <a:pt x="3136858" y="1807197"/>
                </a:lnTo>
                <a:lnTo>
                  <a:pt x="3037940" y="1695154"/>
                </a:lnTo>
                <a:lnTo>
                  <a:pt x="2935669" y="1587064"/>
                </a:lnTo>
                <a:lnTo>
                  <a:pt x="2826693" y="1485566"/>
                </a:lnTo>
                <a:lnTo>
                  <a:pt x="2716039" y="1388022"/>
                </a:lnTo>
                <a:lnTo>
                  <a:pt x="2593649" y="1297069"/>
                </a:lnTo>
                <a:lnTo>
                  <a:pt x="2464554" y="1214025"/>
                </a:lnTo>
                <a:lnTo>
                  <a:pt x="2330429" y="1138890"/>
                </a:lnTo>
                <a:lnTo>
                  <a:pt x="2181214" y="1074300"/>
                </a:lnTo>
                <a:lnTo>
                  <a:pt x="2026970" y="1020256"/>
                </a:lnTo>
                <a:lnTo>
                  <a:pt x="1855960" y="975438"/>
                </a:lnTo>
                <a:lnTo>
                  <a:pt x="1681597" y="945121"/>
                </a:lnTo>
                <a:lnTo>
                  <a:pt x="1500528" y="924030"/>
                </a:lnTo>
                <a:lnTo>
                  <a:pt x="1319458" y="913485"/>
                </a:lnTo>
                <a:lnTo>
                  <a:pt x="1135036" y="913485"/>
                </a:lnTo>
                <a:lnTo>
                  <a:pt x="950614" y="921394"/>
                </a:lnTo>
                <a:lnTo>
                  <a:pt x="766191" y="934575"/>
                </a:lnTo>
                <a:lnTo>
                  <a:pt x="588475" y="955666"/>
                </a:lnTo>
                <a:lnTo>
                  <a:pt x="410759" y="980711"/>
                </a:lnTo>
                <a:lnTo>
                  <a:pt x="206218" y="1014983"/>
                </a:lnTo>
                <a:lnTo>
                  <a:pt x="0" y="1055846"/>
                </a:lnTo>
                <a:lnTo>
                  <a:pt x="0" y="934575"/>
                </a:lnTo>
                <a:lnTo>
                  <a:pt x="239749" y="891076"/>
                </a:lnTo>
                <a:lnTo>
                  <a:pt x="479498" y="854168"/>
                </a:lnTo>
                <a:lnTo>
                  <a:pt x="720924" y="823850"/>
                </a:lnTo>
                <a:lnTo>
                  <a:pt x="947260" y="805396"/>
                </a:lnTo>
                <a:lnTo>
                  <a:pt x="1168567" y="800123"/>
                </a:lnTo>
                <a:lnTo>
                  <a:pt x="1381491" y="805396"/>
                </a:lnTo>
                <a:lnTo>
                  <a:pt x="1596092" y="823850"/>
                </a:lnTo>
                <a:lnTo>
                  <a:pt x="1807339" y="851531"/>
                </a:lnTo>
                <a:lnTo>
                  <a:pt x="2016911" y="891076"/>
                </a:lnTo>
                <a:lnTo>
                  <a:pt x="2224805" y="937212"/>
                </a:lnTo>
                <a:lnTo>
                  <a:pt x="2436052" y="993893"/>
                </a:lnTo>
                <a:lnTo>
                  <a:pt x="2645623" y="1058482"/>
                </a:lnTo>
                <a:lnTo>
                  <a:pt x="2902138" y="1144163"/>
                </a:lnTo>
                <a:lnTo>
                  <a:pt x="3153623" y="1235116"/>
                </a:lnTo>
                <a:lnTo>
                  <a:pt x="3396725" y="1323433"/>
                </a:lnTo>
                <a:lnTo>
                  <a:pt x="3639828" y="1410431"/>
                </a:lnTo>
                <a:lnTo>
                  <a:pt x="3881253" y="1490839"/>
                </a:lnTo>
                <a:lnTo>
                  <a:pt x="4127709" y="1565974"/>
                </a:lnTo>
                <a:lnTo>
                  <a:pt x="4380870" y="1627928"/>
                </a:lnTo>
                <a:lnTo>
                  <a:pt x="4538467" y="1659563"/>
                </a:lnTo>
                <a:lnTo>
                  <a:pt x="4704448" y="1685927"/>
                </a:lnTo>
                <a:lnTo>
                  <a:pt x="4868751" y="1705699"/>
                </a:lnTo>
                <a:lnTo>
                  <a:pt x="5043114" y="1718881"/>
                </a:lnTo>
                <a:lnTo>
                  <a:pt x="5220830" y="1724153"/>
                </a:lnTo>
                <a:lnTo>
                  <a:pt x="5484051" y="1716244"/>
                </a:lnTo>
                <a:lnTo>
                  <a:pt x="5747272" y="1689881"/>
                </a:lnTo>
                <a:lnTo>
                  <a:pt x="6003788" y="1649018"/>
                </a:lnTo>
                <a:lnTo>
                  <a:pt x="6260303" y="1594974"/>
                </a:lnTo>
                <a:lnTo>
                  <a:pt x="6515141" y="1527747"/>
                </a:lnTo>
                <a:lnTo>
                  <a:pt x="6764949" y="1444703"/>
                </a:lnTo>
                <a:lnTo>
                  <a:pt x="7008052" y="1351114"/>
                </a:lnTo>
                <a:lnTo>
                  <a:pt x="7247801" y="1248297"/>
                </a:lnTo>
                <a:lnTo>
                  <a:pt x="7485873" y="1133617"/>
                </a:lnTo>
                <a:lnTo>
                  <a:pt x="7715563" y="1012347"/>
                </a:lnTo>
                <a:lnTo>
                  <a:pt x="7940223" y="883167"/>
                </a:lnTo>
                <a:lnTo>
                  <a:pt x="8159853" y="746079"/>
                </a:lnTo>
                <a:lnTo>
                  <a:pt x="8371101" y="606354"/>
                </a:lnTo>
                <a:lnTo>
                  <a:pt x="8575642" y="458720"/>
                </a:lnTo>
                <a:lnTo>
                  <a:pt x="8773477" y="308449"/>
                </a:lnTo>
                <a:lnTo>
                  <a:pt x="8962929" y="1555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4238957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743" name="Title 2"/>
          <p:cNvSpPr>
            <a:spLocks noGrp="1"/>
          </p:cNvSpPr>
          <p:nvPr userDrawn="1">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2" name="Picture Placeholder 11"/>
          <p:cNvSpPr>
            <a:spLocks noGrp="1"/>
          </p:cNvSpPr>
          <p:nvPr>
            <p:ph type="pic" sz="quarter" idx="33" hasCustomPrompt="1"/>
          </p:nvPr>
        </p:nvSpPr>
        <p:spPr>
          <a:xfrm>
            <a:off x="838200" y="1413284"/>
            <a:ext cx="1828800" cy="2377666"/>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3" name="Picture Placeholder 12"/>
          <p:cNvSpPr>
            <a:spLocks noGrp="1"/>
          </p:cNvSpPr>
          <p:nvPr>
            <p:ph type="pic" sz="quarter" idx="34" hasCustomPrompt="1"/>
          </p:nvPr>
        </p:nvSpPr>
        <p:spPr>
          <a:xfrm>
            <a:off x="3879382" y="1413284"/>
            <a:ext cx="1828800" cy="2377666"/>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5" hasCustomPrompt="1"/>
          </p:nvPr>
        </p:nvSpPr>
        <p:spPr>
          <a:xfrm>
            <a:off x="6920563" y="1413284"/>
            <a:ext cx="1828800" cy="2377666"/>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229304567"/>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6_MockUp4">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8"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7" name="Picture Placeholder 6"/>
          <p:cNvSpPr>
            <a:spLocks noGrp="1"/>
          </p:cNvSpPr>
          <p:nvPr>
            <p:ph type="pic" sz="quarter" idx="33" hasCustomPrompt="1"/>
          </p:nvPr>
        </p:nvSpPr>
        <p:spPr>
          <a:xfrm>
            <a:off x="1132840" y="1108854"/>
            <a:ext cx="1944952" cy="2728394"/>
          </a:xfrm>
          <a:custGeom>
            <a:avLst/>
            <a:gdLst>
              <a:gd name="connsiteX0" fmla="*/ 1928006 w 1944952"/>
              <a:gd name="connsiteY0" fmla="*/ 2726505 h 2728394"/>
              <a:gd name="connsiteX1" fmla="*/ 1944952 w 1944952"/>
              <a:gd name="connsiteY1" fmla="*/ 2726960 h 2728394"/>
              <a:gd name="connsiteX2" fmla="*/ 1928107 w 1944952"/>
              <a:gd name="connsiteY2" fmla="*/ 2728394 h 2728394"/>
              <a:gd name="connsiteX3" fmla="*/ 0 w 1944952"/>
              <a:gd name="connsiteY3" fmla="*/ 0 h 2728394"/>
              <a:gd name="connsiteX4" fmla="*/ 1793805 w 1944952"/>
              <a:gd name="connsiteY4" fmla="*/ 214948 h 2728394"/>
              <a:gd name="connsiteX5" fmla="*/ 1928006 w 1944952"/>
              <a:gd name="connsiteY5" fmla="*/ 2726505 h 2728394"/>
              <a:gd name="connsiteX6" fmla="*/ 59055 w 1944952"/>
              <a:gd name="connsiteY6" fmla="*/ 2676324 h 272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4952" h="2728394">
                <a:moveTo>
                  <a:pt x="1928006" y="2726505"/>
                </a:moveTo>
                <a:lnTo>
                  <a:pt x="1944952" y="2726960"/>
                </a:lnTo>
                <a:lnTo>
                  <a:pt x="1928107" y="2728394"/>
                </a:lnTo>
                <a:close/>
                <a:moveTo>
                  <a:pt x="0" y="0"/>
                </a:moveTo>
                <a:lnTo>
                  <a:pt x="1793805" y="214948"/>
                </a:lnTo>
                <a:lnTo>
                  <a:pt x="1928006" y="2726505"/>
                </a:lnTo>
                <a:lnTo>
                  <a:pt x="59055" y="26763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13891550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381001" y="883821"/>
            <a:ext cx="8368364" cy="173255"/>
          </a:xfrm>
          <a:prstGeom prst="rect">
            <a:avLst/>
          </a:prstGeom>
        </p:spPr>
        <p:txBody>
          <a:bodyPr wrap="none" lIns="0" tIns="0" rIns="0" bIns="0" anchor="ctr">
            <a:noAutofit/>
          </a:bodyPr>
          <a:lstStyle>
            <a:lvl1pPr marL="0" indent="0" algn="ctr">
              <a:buNone/>
              <a:defRPr sz="1200" b="0" baseline="0">
                <a:solidFill>
                  <a:schemeClr val="bg1">
                    <a:lumMod val="65000"/>
                  </a:schemeClr>
                </a:solidFill>
                <a:latin typeface="+mn-lt"/>
                <a:ea typeface="Roboto" panose="02000000000000000000" pitchFamily="2" charset="0"/>
              </a:defRPr>
            </a:lvl1pPr>
            <a:lvl2pPr marL="457178" indent="0">
              <a:buNone/>
              <a:defRPr sz="1200"/>
            </a:lvl2pPr>
            <a:lvl3pPr marL="914354" indent="0">
              <a:buNone/>
              <a:defRPr sz="1000"/>
            </a:lvl3pPr>
            <a:lvl4pPr marL="1371532" indent="0">
              <a:buNone/>
              <a:defRPr sz="900"/>
            </a:lvl4pPr>
            <a:lvl5pPr marL="1828709" indent="0">
              <a:buNone/>
              <a:defRPr sz="900"/>
            </a:lvl5pPr>
            <a:lvl6pPr marL="2285886" indent="0">
              <a:buNone/>
              <a:defRPr sz="900"/>
            </a:lvl6pPr>
            <a:lvl7pPr marL="2743063" indent="0">
              <a:buNone/>
              <a:defRPr sz="900"/>
            </a:lvl7pPr>
            <a:lvl8pPr marL="3200240" indent="0">
              <a:buNone/>
              <a:defRPr sz="900"/>
            </a:lvl8pPr>
            <a:lvl9pPr marL="3657418" indent="0">
              <a:buNone/>
              <a:defRPr sz="900"/>
            </a:lvl9pPr>
          </a:lstStyle>
          <a:p>
            <a:pPr lvl="0"/>
            <a:r>
              <a:rPr lang="en-US" dirty="0"/>
              <a:t>CLICK TO EDITE SUBTITLE</a:t>
            </a:r>
          </a:p>
        </p:txBody>
      </p:sp>
      <p:sp>
        <p:nvSpPr>
          <p:cNvPr id="9" name="Title 2"/>
          <p:cNvSpPr>
            <a:spLocks noGrp="1"/>
          </p:cNvSpPr>
          <p:nvPr>
            <p:ph type="title"/>
          </p:nvPr>
        </p:nvSpPr>
        <p:spPr>
          <a:xfrm>
            <a:off x="381001" y="341314"/>
            <a:ext cx="8368364" cy="495383"/>
          </a:xfrm>
          <a:prstGeom prst="rect">
            <a:avLst/>
          </a:prstGeom>
        </p:spPr>
        <p:txBody>
          <a:bodyPr lIns="0" tIns="0" rIns="0" bIns="0" anchor="ctr"/>
          <a:lstStyle>
            <a:lvl1pPr algn="ctr">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3" hasCustomPrompt="1"/>
          </p:nvPr>
        </p:nvSpPr>
        <p:spPr>
          <a:xfrm>
            <a:off x="4930139" y="1409700"/>
            <a:ext cx="3819225" cy="3377583"/>
          </a:xfrm>
          <a:custGeom>
            <a:avLst/>
            <a:gdLst>
              <a:gd name="connsiteX0" fmla="*/ 0 w 3819225"/>
              <a:gd name="connsiteY0" fmla="*/ 0 h 3377583"/>
              <a:gd name="connsiteX1" fmla="*/ 3819225 w 3819225"/>
              <a:gd name="connsiteY1" fmla="*/ 0 h 3377583"/>
              <a:gd name="connsiteX2" fmla="*/ 3819225 w 3819225"/>
              <a:gd name="connsiteY2" fmla="*/ 3377583 h 3377583"/>
              <a:gd name="connsiteX3" fmla="*/ 0 w 3819225"/>
              <a:gd name="connsiteY3" fmla="*/ 3377583 h 3377583"/>
            </a:gdLst>
            <a:ahLst/>
            <a:cxnLst>
              <a:cxn ang="0">
                <a:pos x="connsiteX0" y="connsiteY0"/>
              </a:cxn>
              <a:cxn ang="0">
                <a:pos x="connsiteX1" y="connsiteY1"/>
              </a:cxn>
              <a:cxn ang="0">
                <a:pos x="connsiteX2" y="connsiteY2"/>
              </a:cxn>
              <a:cxn ang="0">
                <a:pos x="connsiteX3" y="connsiteY3"/>
              </a:cxn>
            </a:cxnLst>
            <a:rect l="l" t="t" r="r" b="b"/>
            <a:pathLst>
              <a:path w="3819225" h="3377583">
                <a:moveTo>
                  <a:pt x="0" y="0"/>
                </a:moveTo>
                <a:lnTo>
                  <a:pt x="3819225" y="0"/>
                </a:lnTo>
                <a:lnTo>
                  <a:pt x="3819225" y="3377583"/>
                </a:lnTo>
                <a:lnTo>
                  <a:pt x="0" y="337758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41227745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9_Pic08_02">
    <p:spTree>
      <p:nvGrpSpPr>
        <p:cNvPr id="1" name=""/>
        <p:cNvGrpSpPr/>
        <p:nvPr/>
      </p:nvGrpSpPr>
      <p:grpSpPr>
        <a:xfrm>
          <a:off x="0" y="0"/>
          <a:ext cx="0" cy="0"/>
          <a:chOff x="0" y="0"/>
          <a:chExt cx="0" cy="0"/>
        </a:xfrm>
      </p:grpSpPr>
      <p:sp>
        <p:nvSpPr>
          <p:cNvPr id="4" name="Picture Placeholder 3"/>
          <p:cNvSpPr>
            <a:spLocks noGrp="1"/>
          </p:cNvSpPr>
          <p:nvPr>
            <p:ph type="pic" sz="quarter" idx="33" hasCustomPrompt="1"/>
          </p:nvPr>
        </p:nvSpPr>
        <p:spPr>
          <a:xfrm>
            <a:off x="0" y="-9525"/>
            <a:ext cx="9143999" cy="3343275"/>
          </a:xfrm>
          <a:custGeom>
            <a:avLst/>
            <a:gdLst>
              <a:gd name="connsiteX0" fmla="*/ 0 w 9143999"/>
              <a:gd name="connsiteY0" fmla="*/ 0 h 3343275"/>
              <a:gd name="connsiteX1" fmla="*/ 9143999 w 9143999"/>
              <a:gd name="connsiteY1" fmla="*/ 0 h 3343275"/>
              <a:gd name="connsiteX2" fmla="*/ 9143999 w 9143999"/>
              <a:gd name="connsiteY2" fmla="*/ 3343275 h 3343275"/>
              <a:gd name="connsiteX3" fmla="*/ 0 w 9143999"/>
              <a:gd name="connsiteY3" fmla="*/ 3343275 h 3343275"/>
            </a:gdLst>
            <a:ahLst/>
            <a:cxnLst>
              <a:cxn ang="0">
                <a:pos x="connsiteX0" y="connsiteY0"/>
              </a:cxn>
              <a:cxn ang="0">
                <a:pos x="connsiteX1" y="connsiteY1"/>
              </a:cxn>
              <a:cxn ang="0">
                <a:pos x="connsiteX2" y="connsiteY2"/>
              </a:cxn>
              <a:cxn ang="0">
                <a:pos x="connsiteX3" y="connsiteY3"/>
              </a:cxn>
            </a:cxnLst>
            <a:rect l="l" t="t" r="r" b="b"/>
            <a:pathLst>
              <a:path w="9143999" h="3343275">
                <a:moveTo>
                  <a:pt x="0" y="0"/>
                </a:moveTo>
                <a:lnTo>
                  <a:pt x="9143999" y="0"/>
                </a:lnTo>
                <a:lnTo>
                  <a:pt x="9143999" y="3343275"/>
                </a:lnTo>
                <a:lnTo>
                  <a:pt x="0" y="33432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68342341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17_Pic4">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11"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22" name="Picture Placeholder 21"/>
          <p:cNvSpPr>
            <a:spLocks noGrp="1"/>
          </p:cNvSpPr>
          <p:nvPr>
            <p:ph type="pic" sz="quarter" idx="33" hasCustomPrompt="1"/>
          </p:nvPr>
        </p:nvSpPr>
        <p:spPr>
          <a:xfrm>
            <a:off x="370199" y="1539029"/>
            <a:ext cx="2416098" cy="2340991"/>
          </a:xfrm>
          <a:custGeom>
            <a:avLst/>
            <a:gdLst>
              <a:gd name="connsiteX0" fmla="*/ 1960716 w 2416098"/>
              <a:gd name="connsiteY0" fmla="*/ 0 h 2340991"/>
              <a:gd name="connsiteX1" fmla="*/ 2416098 w 2416098"/>
              <a:gd name="connsiteY1" fmla="*/ 1861280 h 2340991"/>
              <a:gd name="connsiteX2" fmla="*/ 455382 w 2416098"/>
              <a:gd name="connsiteY2" fmla="*/ 2340991 h 2340991"/>
              <a:gd name="connsiteX3" fmla="*/ 0 w 2416098"/>
              <a:gd name="connsiteY3" fmla="*/ 479710 h 2340991"/>
            </a:gdLst>
            <a:ahLst/>
            <a:cxnLst>
              <a:cxn ang="0">
                <a:pos x="connsiteX0" y="connsiteY0"/>
              </a:cxn>
              <a:cxn ang="0">
                <a:pos x="connsiteX1" y="connsiteY1"/>
              </a:cxn>
              <a:cxn ang="0">
                <a:pos x="connsiteX2" y="connsiteY2"/>
              </a:cxn>
              <a:cxn ang="0">
                <a:pos x="connsiteX3" y="connsiteY3"/>
              </a:cxn>
            </a:cxnLst>
            <a:rect l="l" t="t" r="r" b="b"/>
            <a:pathLst>
              <a:path w="2416098" h="2340991">
                <a:moveTo>
                  <a:pt x="1960716" y="0"/>
                </a:moveTo>
                <a:lnTo>
                  <a:pt x="2416098" y="1861280"/>
                </a:lnTo>
                <a:lnTo>
                  <a:pt x="455382" y="2340991"/>
                </a:lnTo>
                <a:lnTo>
                  <a:pt x="0" y="479710"/>
                </a:lnTo>
                <a:close/>
              </a:path>
            </a:pathLst>
          </a:custGeom>
          <a:solidFill>
            <a:schemeClr val="bg1">
              <a:lumMod val="95000"/>
            </a:schemeClr>
          </a:solidFill>
          <a:ln w="76200">
            <a:solidFill>
              <a:schemeClr val="tx1">
                <a:lumMod val="10000"/>
                <a:lumOff val="90000"/>
              </a:schemeClr>
            </a:solid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20" name="Picture Placeholder 19"/>
          <p:cNvSpPr>
            <a:spLocks noGrp="1"/>
          </p:cNvSpPr>
          <p:nvPr>
            <p:ph type="pic" sz="quarter" idx="34" hasCustomPrompt="1"/>
          </p:nvPr>
        </p:nvSpPr>
        <p:spPr>
          <a:xfrm>
            <a:off x="1888650" y="1164120"/>
            <a:ext cx="2254936" cy="2167054"/>
          </a:xfrm>
          <a:custGeom>
            <a:avLst/>
            <a:gdLst>
              <a:gd name="connsiteX0" fmla="*/ 254235 w 2254936"/>
              <a:gd name="connsiteY0" fmla="*/ 0 h 2167054"/>
              <a:gd name="connsiteX1" fmla="*/ 2254936 w 2254936"/>
              <a:gd name="connsiteY1" fmla="*/ 267817 h 2167054"/>
              <a:gd name="connsiteX2" fmla="*/ 2000701 w 2254936"/>
              <a:gd name="connsiteY2" fmla="*/ 2167054 h 2167054"/>
              <a:gd name="connsiteX3" fmla="*/ 0 w 2254936"/>
              <a:gd name="connsiteY3" fmla="*/ 1899237 h 2167054"/>
            </a:gdLst>
            <a:ahLst/>
            <a:cxnLst>
              <a:cxn ang="0">
                <a:pos x="connsiteX0" y="connsiteY0"/>
              </a:cxn>
              <a:cxn ang="0">
                <a:pos x="connsiteX1" y="connsiteY1"/>
              </a:cxn>
              <a:cxn ang="0">
                <a:pos x="connsiteX2" y="connsiteY2"/>
              </a:cxn>
              <a:cxn ang="0">
                <a:pos x="connsiteX3" y="connsiteY3"/>
              </a:cxn>
            </a:cxnLst>
            <a:rect l="l" t="t" r="r" b="b"/>
            <a:pathLst>
              <a:path w="2254936" h="2167054">
                <a:moveTo>
                  <a:pt x="254235" y="0"/>
                </a:moveTo>
                <a:lnTo>
                  <a:pt x="2254936" y="267817"/>
                </a:lnTo>
                <a:lnTo>
                  <a:pt x="2000701" y="2167054"/>
                </a:lnTo>
                <a:lnTo>
                  <a:pt x="0" y="1899237"/>
                </a:lnTo>
                <a:close/>
              </a:path>
            </a:pathLst>
          </a:custGeom>
          <a:solidFill>
            <a:schemeClr val="bg1">
              <a:lumMod val="95000"/>
            </a:schemeClr>
          </a:solidFill>
          <a:ln w="76200">
            <a:solidFill>
              <a:schemeClr val="tx1">
                <a:lumMod val="10000"/>
                <a:lumOff val="90000"/>
              </a:schemeClr>
            </a:solid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8" name="Picture Placeholder 17"/>
          <p:cNvSpPr>
            <a:spLocks noGrp="1"/>
          </p:cNvSpPr>
          <p:nvPr>
            <p:ph type="pic" sz="quarter" idx="35" hasCustomPrompt="1"/>
          </p:nvPr>
        </p:nvSpPr>
        <p:spPr>
          <a:xfrm>
            <a:off x="3381890" y="1805943"/>
            <a:ext cx="2227208" cy="2137406"/>
          </a:xfrm>
          <a:custGeom>
            <a:avLst/>
            <a:gdLst>
              <a:gd name="connsiteX0" fmla="*/ 2004918 w 2227208"/>
              <a:gd name="connsiteY0" fmla="*/ 0 h 2137406"/>
              <a:gd name="connsiteX1" fmla="*/ 2227208 w 2227208"/>
              <a:gd name="connsiteY1" fmla="*/ 1903241 h 2137406"/>
              <a:gd name="connsiteX2" fmla="*/ 222290 w 2227208"/>
              <a:gd name="connsiteY2" fmla="*/ 2137406 h 2137406"/>
              <a:gd name="connsiteX3" fmla="*/ 0 w 2227208"/>
              <a:gd name="connsiteY3" fmla="*/ 234165 h 2137406"/>
            </a:gdLst>
            <a:ahLst/>
            <a:cxnLst>
              <a:cxn ang="0">
                <a:pos x="connsiteX0" y="connsiteY0"/>
              </a:cxn>
              <a:cxn ang="0">
                <a:pos x="connsiteX1" y="connsiteY1"/>
              </a:cxn>
              <a:cxn ang="0">
                <a:pos x="connsiteX2" y="connsiteY2"/>
              </a:cxn>
              <a:cxn ang="0">
                <a:pos x="connsiteX3" y="connsiteY3"/>
              </a:cxn>
            </a:cxnLst>
            <a:rect l="l" t="t" r="r" b="b"/>
            <a:pathLst>
              <a:path w="2227208" h="2137406">
                <a:moveTo>
                  <a:pt x="2004918" y="0"/>
                </a:moveTo>
                <a:lnTo>
                  <a:pt x="2227208" y="1903241"/>
                </a:lnTo>
                <a:lnTo>
                  <a:pt x="222290" y="2137406"/>
                </a:lnTo>
                <a:lnTo>
                  <a:pt x="0" y="234165"/>
                </a:lnTo>
                <a:close/>
              </a:path>
            </a:pathLst>
          </a:custGeom>
          <a:solidFill>
            <a:schemeClr val="bg1">
              <a:lumMod val="95000"/>
            </a:schemeClr>
          </a:solidFill>
          <a:ln w="76200">
            <a:solidFill>
              <a:schemeClr val="tx1">
                <a:lumMod val="10000"/>
                <a:lumOff val="90000"/>
              </a:schemeClr>
            </a:solid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7" name="Picture Placeholder 16"/>
          <p:cNvSpPr>
            <a:spLocks noGrp="1"/>
          </p:cNvSpPr>
          <p:nvPr>
            <p:ph type="pic" sz="quarter" idx="36" hasCustomPrompt="1"/>
          </p:nvPr>
        </p:nvSpPr>
        <p:spPr>
          <a:xfrm>
            <a:off x="4813279" y="1291693"/>
            <a:ext cx="2510998" cy="2445178"/>
          </a:xfrm>
          <a:custGeom>
            <a:avLst/>
            <a:gdLst>
              <a:gd name="connsiteX0" fmla="*/ 590786 w 2510998"/>
              <a:gd name="connsiteY0" fmla="*/ 0 h 2445178"/>
              <a:gd name="connsiteX1" fmla="*/ 2510998 w 2510998"/>
              <a:gd name="connsiteY1" fmla="*/ 622348 h 2445178"/>
              <a:gd name="connsiteX2" fmla="*/ 1920212 w 2510998"/>
              <a:gd name="connsiteY2" fmla="*/ 2445178 h 2445178"/>
              <a:gd name="connsiteX3" fmla="*/ 0 w 2510998"/>
              <a:gd name="connsiteY3" fmla="*/ 1822830 h 2445178"/>
            </a:gdLst>
            <a:ahLst/>
            <a:cxnLst>
              <a:cxn ang="0">
                <a:pos x="connsiteX0" y="connsiteY0"/>
              </a:cxn>
              <a:cxn ang="0">
                <a:pos x="connsiteX1" y="connsiteY1"/>
              </a:cxn>
              <a:cxn ang="0">
                <a:pos x="connsiteX2" y="connsiteY2"/>
              </a:cxn>
              <a:cxn ang="0">
                <a:pos x="connsiteX3" y="connsiteY3"/>
              </a:cxn>
            </a:cxnLst>
            <a:rect l="l" t="t" r="r" b="b"/>
            <a:pathLst>
              <a:path w="2510998" h="2445178">
                <a:moveTo>
                  <a:pt x="590786" y="0"/>
                </a:moveTo>
                <a:lnTo>
                  <a:pt x="2510998" y="622348"/>
                </a:lnTo>
                <a:lnTo>
                  <a:pt x="1920212" y="2445178"/>
                </a:lnTo>
                <a:lnTo>
                  <a:pt x="0" y="1822830"/>
                </a:lnTo>
                <a:close/>
              </a:path>
            </a:pathLst>
          </a:custGeom>
          <a:solidFill>
            <a:schemeClr val="bg1">
              <a:lumMod val="95000"/>
            </a:schemeClr>
          </a:solidFill>
          <a:ln w="76200">
            <a:solidFill>
              <a:schemeClr val="tx1">
                <a:lumMod val="10000"/>
                <a:lumOff val="90000"/>
              </a:schemeClr>
            </a:solid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6" name="Picture Placeholder 15"/>
          <p:cNvSpPr>
            <a:spLocks noGrp="1"/>
          </p:cNvSpPr>
          <p:nvPr>
            <p:ph type="pic" sz="quarter" idx="37" hasCustomPrompt="1"/>
          </p:nvPr>
        </p:nvSpPr>
        <p:spPr>
          <a:xfrm>
            <a:off x="6512620" y="1724579"/>
            <a:ext cx="2281527" cy="2195554"/>
          </a:xfrm>
          <a:custGeom>
            <a:avLst/>
            <a:gdLst>
              <a:gd name="connsiteX0" fmla="*/ 1996013 w 2281527"/>
              <a:gd name="connsiteY0" fmla="*/ 0 h 2195554"/>
              <a:gd name="connsiteX1" fmla="*/ 2281527 w 2281527"/>
              <a:gd name="connsiteY1" fmla="*/ 1894787 h 2195554"/>
              <a:gd name="connsiteX2" fmla="*/ 285514 w 2281527"/>
              <a:gd name="connsiteY2" fmla="*/ 2195554 h 2195554"/>
              <a:gd name="connsiteX3" fmla="*/ 0 w 2281527"/>
              <a:gd name="connsiteY3" fmla="*/ 300767 h 2195554"/>
            </a:gdLst>
            <a:ahLst/>
            <a:cxnLst>
              <a:cxn ang="0">
                <a:pos x="connsiteX0" y="connsiteY0"/>
              </a:cxn>
              <a:cxn ang="0">
                <a:pos x="connsiteX1" y="connsiteY1"/>
              </a:cxn>
              <a:cxn ang="0">
                <a:pos x="connsiteX2" y="connsiteY2"/>
              </a:cxn>
              <a:cxn ang="0">
                <a:pos x="connsiteX3" y="connsiteY3"/>
              </a:cxn>
            </a:cxnLst>
            <a:rect l="l" t="t" r="r" b="b"/>
            <a:pathLst>
              <a:path w="2281527" h="2195554">
                <a:moveTo>
                  <a:pt x="1996013" y="0"/>
                </a:moveTo>
                <a:lnTo>
                  <a:pt x="2281527" y="1894787"/>
                </a:lnTo>
                <a:lnTo>
                  <a:pt x="285514" y="2195554"/>
                </a:lnTo>
                <a:lnTo>
                  <a:pt x="0" y="300767"/>
                </a:lnTo>
                <a:close/>
              </a:path>
            </a:pathLst>
          </a:custGeom>
          <a:solidFill>
            <a:schemeClr val="bg1">
              <a:lumMod val="95000"/>
            </a:schemeClr>
          </a:solidFill>
          <a:ln w="76200">
            <a:solidFill>
              <a:schemeClr val="tx1">
                <a:lumMod val="10000"/>
                <a:lumOff val="90000"/>
              </a:schemeClr>
            </a:solid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62364827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mockup05">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8"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3" hasCustomPrompt="1"/>
          </p:nvPr>
        </p:nvSpPr>
        <p:spPr>
          <a:xfrm>
            <a:off x="-652478" y="1599716"/>
            <a:ext cx="3950672" cy="2268246"/>
          </a:xfrm>
          <a:custGeom>
            <a:avLst/>
            <a:gdLst>
              <a:gd name="connsiteX0" fmla="*/ 0 w 3950672"/>
              <a:gd name="connsiteY0" fmla="*/ 0 h 2268246"/>
              <a:gd name="connsiteX1" fmla="*/ 3950672 w 3950672"/>
              <a:gd name="connsiteY1" fmla="*/ 0 h 2268246"/>
              <a:gd name="connsiteX2" fmla="*/ 3950672 w 3950672"/>
              <a:gd name="connsiteY2" fmla="*/ 2268246 h 2268246"/>
              <a:gd name="connsiteX3" fmla="*/ 0 w 3950672"/>
              <a:gd name="connsiteY3" fmla="*/ 2268246 h 2268246"/>
            </a:gdLst>
            <a:ahLst/>
            <a:cxnLst>
              <a:cxn ang="0">
                <a:pos x="connsiteX0" y="connsiteY0"/>
              </a:cxn>
              <a:cxn ang="0">
                <a:pos x="connsiteX1" y="connsiteY1"/>
              </a:cxn>
              <a:cxn ang="0">
                <a:pos x="connsiteX2" y="connsiteY2"/>
              </a:cxn>
              <a:cxn ang="0">
                <a:pos x="connsiteX3" y="connsiteY3"/>
              </a:cxn>
            </a:cxnLst>
            <a:rect l="l" t="t" r="r" b="b"/>
            <a:pathLst>
              <a:path w="3950672" h="2268246">
                <a:moveTo>
                  <a:pt x="0" y="0"/>
                </a:moveTo>
                <a:lnTo>
                  <a:pt x="3950672" y="0"/>
                </a:lnTo>
                <a:lnTo>
                  <a:pt x="3950672" y="2268246"/>
                </a:lnTo>
                <a:lnTo>
                  <a:pt x="0" y="226824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2565933804"/>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mockup05">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8"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1" name="Picture Placeholder 10"/>
          <p:cNvSpPr>
            <a:spLocks noGrp="1"/>
          </p:cNvSpPr>
          <p:nvPr>
            <p:ph type="pic" sz="quarter" idx="33" hasCustomPrompt="1"/>
          </p:nvPr>
        </p:nvSpPr>
        <p:spPr>
          <a:xfrm>
            <a:off x="-132006" y="1565696"/>
            <a:ext cx="3893831" cy="2402158"/>
          </a:xfrm>
          <a:custGeom>
            <a:avLst/>
            <a:gdLst>
              <a:gd name="connsiteX0" fmla="*/ 0 w 3893831"/>
              <a:gd name="connsiteY0" fmla="*/ 0 h 2402158"/>
              <a:gd name="connsiteX1" fmla="*/ 3893831 w 3893831"/>
              <a:gd name="connsiteY1" fmla="*/ 0 h 2402158"/>
              <a:gd name="connsiteX2" fmla="*/ 3893831 w 3893831"/>
              <a:gd name="connsiteY2" fmla="*/ 2402158 h 2402158"/>
              <a:gd name="connsiteX3" fmla="*/ 0 w 3893831"/>
              <a:gd name="connsiteY3" fmla="*/ 2402158 h 2402158"/>
            </a:gdLst>
            <a:ahLst/>
            <a:cxnLst>
              <a:cxn ang="0">
                <a:pos x="connsiteX0" y="connsiteY0"/>
              </a:cxn>
              <a:cxn ang="0">
                <a:pos x="connsiteX1" y="connsiteY1"/>
              </a:cxn>
              <a:cxn ang="0">
                <a:pos x="connsiteX2" y="connsiteY2"/>
              </a:cxn>
              <a:cxn ang="0">
                <a:pos x="connsiteX3" y="connsiteY3"/>
              </a:cxn>
            </a:cxnLst>
            <a:rect l="l" t="t" r="r" b="b"/>
            <a:pathLst>
              <a:path w="3893831" h="2402158">
                <a:moveTo>
                  <a:pt x="0" y="0"/>
                </a:moveTo>
                <a:lnTo>
                  <a:pt x="3893831" y="0"/>
                </a:lnTo>
                <a:lnTo>
                  <a:pt x="3893831" y="2402158"/>
                </a:lnTo>
                <a:lnTo>
                  <a:pt x="0" y="24021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0" name="Picture Placeholder 9"/>
          <p:cNvSpPr>
            <a:spLocks noGrp="1"/>
          </p:cNvSpPr>
          <p:nvPr>
            <p:ph type="pic" sz="quarter" idx="34" hasCustomPrompt="1"/>
          </p:nvPr>
        </p:nvSpPr>
        <p:spPr>
          <a:xfrm>
            <a:off x="3377938" y="3020512"/>
            <a:ext cx="931204" cy="1529354"/>
          </a:xfrm>
          <a:custGeom>
            <a:avLst/>
            <a:gdLst>
              <a:gd name="connsiteX0" fmla="*/ 931204 w 931204"/>
              <a:gd name="connsiteY0" fmla="*/ 0 h 1529354"/>
              <a:gd name="connsiteX1" fmla="*/ 931204 w 931204"/>
              <a:gd name="connsiteY1" fmla="*/ 1529354 h 1529354"/>
              <a:gd name="connsiteX2" fmla="*/ 0 w 931204"/>
              <a:gd name="connsiteY2" fmla="*/ 1529354 h 1529354"/>
              <a:gd name="connsiteX3" fmla="*/ 0 w 931204"/>
              <a:gd name="connsiteY3" fmla="*/ 1493 h 1529354"/>
            </a:gdLst>
            <a:ahLst/>
            <a:cxnLst>
              <a:cxn ang="0">
                <a:pos x="connsiteX0" y="connsiteY0"/>
              </a:cxn>
              <a:cxn ang="0">
                <a:pos x="connsiteX1" y="connsiteY1"/>
              </a:cxn>
              <a:cxn ang="0">
                <a:pos x="connsiteX2" y="connsiteY2"/>
              </a:cxn>
              <a:cxn ang="0">
                <a:pos x="connsiteX3" y="connsiteY3"/>
              </a:cxn>
            </a:cxnLst>
            <a:rect l="l" t="t" r="r" b="b"/>
            <a:pathLst>
              <a:path w="931204" h="1529354">
                <a:moveTo>
                  <a:pt x="931204" y="0"/>
                </a:moveTo>
                <a:lnTo>
                  <a:pt x="931204" y="1529354"/>
                </a:lnTo>
                <a:lnTo>
                  <a:pt x="0" y="1529354"/>
                </a:lnTo>
                <a:lnTo>
                  <a:pt x="0" y="149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955688232"/>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mockup12">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8"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12" name="Picture Placeholder 11"/>
          <p:cNvSpPr>
            <a:spLocks noGrp="1"/>
          </p:cNvSpPr>
          <p:nvPr>
            <p:ph type="pic" sz="quarter" idx="33" hasCustomPrompt="1"/>
          </p:nvPr>
        </p:nvSpPr>
        <p:spPr>
          <a:xfrm>
            <a:off x="462825" y="1645907"/>
            <a:ext cx="2272930" cy="2852981"/>
          </a:xfrm>
          <a:custGeom>
            <a:avLst/>
            <a:gdLst>
              <a:gd name="connsiteX0" fmla="*/ 12663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3 w 2272930"/>
              <a:gd name="connsiteY5" fmla="*/ 2852981 h 2852981"/>
              <a:gd name="connsiteX6" fmla="*/ 0 w 2272930"/>
              <a:gd name="connsiteY6" fmla="*/ 2840329 h 2852981"/>
              <a:gd name="connsiteX7" fmla="*/ 2110 w 2272930"/>
              <a:gd name="connsiteY7" fmla="*/ 12652 h 2852981"/>
              <a:gd name="connsiteX8" fmla="*/ 12663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3"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3" y="2852981"/>
                  <a:pt x="12663" y="2852981"/>
                  <a:pt x="12663" y="2852981"/>
                </a:cubicBezTo>
                <a:cubicBezTo>
                  <a:pt x="6331" y="2852981"/>
                  <a:pt x="0" y="2846655"/>
                  <a:pt x="0" y="2840329"/>
                </a:cubicBezTo>
                <a:cubicBezTo>
                  <a:pt x="2110" y="12652"/>
                  <a:pt x="2110" y="12652"/>
                  <a:pt x="2110" y="12652"/>
                </a:cubicBezTo>
                <a:cubicBezTo>
                  <a:pt x="2110" y="6326"/>
                  <a:pt x="6331" y="0"/>
                  <a:pt x="12663"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
        <p:nvSpPr>
          <p:cNvPr id="11" name="Picture Placeholder 10"/>
          <p:cNvSpPr>
            <a:spLocks noGrp="1"/>
          </p:cNvSpPr>
          <p:nvPr>
            <p:ph type="pic" sz="quarter" idx="34" hasCustomPrompt="1"/>
          </p:nvPr>
        </p:nvSpPr>
        <p:spPr>
          <a:xfrm>
            <a:off x="2406377" y="2689064"/>
            <a:ext cx="1172104" cy="1924995"/>
          </a:xfrm>
          <a:custGeom>
            <a:avLst/>
            <a:gdLst>
              <a:gd name="connsiteX0" fmla="*/ 1172104 w 1172104"/>
              <a:gd name="connsiteY0" fmla="*/ 0 h 1924995"/>
              <a:gd name="connsiteX1" fmla="*/ 1172104 w 1172104"/>
              <a:gd name="connsiteY1" fmla="*/ 1924995 h 1924995"/>
              <a:gd name="connsiteX2" fmla="*/ 0 w 1172104"/>
              <a:gd name="connsiteY2" fmla="*/ 1924995 h 1924995"/>
              <a:gd name="connsiteX3" fmla="*/ 0 w 1172104"/>
              <a:gd name="connsiteY3" fmla="*/ 1880 h 1924995"/>
            </a:gdLst>
            <a:ahLst/>
            <a:cxnLst>
              <a:cxn ang="0">
                <a:pos x="connsiteX0" y="connsiteY0"/>
              </a:cxn>
              <a:cxn ang="0">
                <a:pos x="connsiteX1" y="connsiteY1"/>
              </a:cxn>
              <a:cxn ang="0">
                <a:pos x="connsiteX2" y="connsiteY2"/>
              </a:cxn>
              <a:cxn ang="0">
                <a:pos x="connsiteX3" y="connsiteY3"/>
              </a:cxn>
            </a:cxnLst>
            <a:rect l="l" t="t" r="r" b="b"/>
            <a:pathLst>
              <a:path w="1172104" h="1924995">
                <a:moveTo>
                  <a:pt x="1172104" y="0"/>
                </a:moveTo>
                <a:lnTo>
                  <a:pt x="1172104" y="1924995"/>
                </a:lnTo>
                <a:lnTo>
                  <a:pt x="0" y="1924995"/>
                </a:lnTo>
                <a:lnTo>
                  <a:pt x="0" y="188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324975998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mockup14">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rtl="0">
              <a:buNone/>
              <a:defRPr sz="1200" b="0" baseline="0">
                <a:solidFill>
                  <a:schemeClr val="bg1">
                    <a:lumMod val="50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9" name="Title 2"/>
          <p:cNvSpPr>
            <a:spLocks noGrp="1"/>
          </p:cNvSpPr>
          <p:nvPr>
            <p:ph type="title"/>
          </p:nvPr>
        </p:nvSpPr>
        <p:spPr>
          <a:xfrm>
            <a:off x="381000" y="341313"/>
            <a:ext cx="8368363" cy="495383"/>
          </a:xfrm>
          <a:prstGeom prst="rect">
            <a:avLst/>
          </a:prstGeom>
        </p:spPr>
        <p:txBody>
          <a:bodyPr lIns="0" tIns="0" rIns="0" bIns="0" anchor="ctr"/>
          <a:lstStyle>
            <a:lvl1pPr algn="ctr" rtl="0">
              <a:defRPr sz="3600">
                <a:solidFill>
                  <a:schemeClr val="bg1">
                    <a:lumMod val="50000"/>
                  </a:schemeClr>
                </a:solidFill>
              </a:defRPr>
            </a:lvl1pPr>
          </a:lstStyle>
          <a:p>
            <a:r>
              <a:rPr lang="en-US" dirty="0"/>
              <a:t>Click to edit Master title style</a:t>
            </a:r>
          </a:p>
        </p:txBody>
      </p:sp>
      <p:sp>
        <p:nvSpPr>
          <p:cNvPr id="6" name="Picture Placeholder 5"/>
          <p:cNvSpPr>
            <a:spLocks noGrp="1"/>
          </p:cNvSpPr>
          <p:nvPr>
            <p:ph type="pic" sz="quarter" idx="33" hasCustomPrompt="1"/>
          </p:nvPr>
        </p:nvSpPr>
        <p:spPr>
          <a:xfrm>
            <a:off x="4616286" y="1524648"/>
            <a:ext cx="3929561" cy="2215575"/>
          </a:xfrm>
          <a:custGeom>
            <a:avLst/>
            <a:gdLst>
              <a:gd name="connsiteX0" fmla="*/ 0 w 3929561"/>
              <a:gd name="connsiteY0" fmla="*/ 0 h 2215575"/>
              <a:gd name="connsiteX1" fmla="*/ 3929561 w 3929561"/>
              <a:gd name="connsiteY1" fmla="*/ 0 h 2215575"/>
              <a:gd name="connsiteX2" fmla="*/ 3929561 w 3929561"/>
              <a:gd name="connsiteY2" fmla="*/ 2215575 h 2215575"/>
              <a:gd name="connsiteX3" fmla="*/ 0 w 3929561"/>
              <a:gd name="connsiteY3" fmla="*/ 2215575 h 2215575"/>
            </a:gdLst>
            <a:ahLst/>
            <a:cxnLst>
              <a:cxn ang="0">
                <a:pos x="connsiteX0" y="connsiteY0"/>
              </a:cxn>
              <a:cxn ang="0">
                <a:pos x="connsiteX1" y="connsiteY1"/>
              </a:cxn>
              <a:cxn ang="0">
                <a:pos x="connsiteX2" y="connsiteY2"/>
              </a:cxn>
              <a:cxn ang="0">
                <a:pos x="connsiteX3" y="connsiteY3"/>
              </a:cxn>
            </a:cxnLst>
            <a:rect l="l" t="t" r="r" b="b"/>
            <a:pathLst>
              <a:path w="3929561" h="2215575">
                <a:moveTo>
                  <a:pt x="0" y="0"/>
                </a:moveTo>
                <a:lnTo>
                  <a:pt x="3929561" y="0"/>
                </a:lnTo>
                <a:lnTo>
                  <a:pt x="3929561" y="2215575"/>
                </a:lnTo>
                <a:lnTo>
                  <a:pt x="0" y="22155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bIns="91440" anchor="b">
            <a:noAutofit/>
          </a:bodyPr>
          <a:lstStyle>
            <a:lvl1pPr algn="ctr" rtl="0">
              <a:buNone/>
              <a:defRPr sz="900">
                <a:solidFill>
                  <a:schemeClr val="bg1">
                    <a:lumMod val="50000"/>
                  </a:schemeClr>
                </a:solidFill>
              </a:defRPr>
            </a:lvl1pPr>
          </a:lstStyle>
          <a:p>
            <a:r>
              <a:rPr lang="en-US" dirty="0"/>
              <a:t>Image Holder</a:t>
            </a:r>
          </a:p>
        </p:txBody>
      </p:sp>
    </p:spTree>
    <p:extLst>
      <p:ext uri="{BB962C8B-B14F-4D97-AF65-F5344CB8AC3E}">
        <p14:creationId xmlns:p14="http://schemas.microsoft.com/office/powerpoint/2010/main" val="148638556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M1">
    <p:spTree>
      <p:nvGrpSpPr>
        <p:cNvPr id="1" name=""/>
        <p:cNvGrpSpPr/>
        <p:nvPr/>
      </p:nvGrpSpPr>
      <p:grpSpPr>
        <a:xfrm>
          <a:off x="0" y="0"/>
          <a:ext cx="0" cy="0"/>
          <a:chOff x="0" y="0"/>
          <a:chExt cx="0" cy="0"/>
        </a:xfrm>
      </p:grpSpPr>
      <p:sp>
        <p:nvSpPr>
          <p:cNvPr id="25" name="Text Placeholder 3"/>
          <p:cNvSpPr>
            <a:spLocks noGrp="1"/>
          </p:cNvSpPr>
          <p:nvPr>
            <p:ph type="body" sz="half" idx="2" hasCustomPrompt="1"/>
          </p:nvPr>
        </p:nvSpPr>
        <p:spPr>
          <a:xfrm>
            <a:off x="381000" y="675857"/>
            <a:ext cx="8368363" cy="173255"/>
          </a:xfrm>
          <a:prstGeom prst="rect">
            <a:avLst/>
          </a:prstGeom>
        </p:spPr>
        <p:txBody>
          <a:bodyPr wrap="none" lIns="0" tIns="0" rIns="0" bIns="0" anchor="ctr">
            <a:noAutofit/>
          </a:bodyPr>
          <a:lstStyle>
            <a:lvl1pPr marL="0" indent="0" algn="ctr">
              <a:buNone/>
              <a:defRPr sz="1200" b="0" baseline="0">
                <a:solidFill>
                  <a:schemeClr val="bg1">
                    <a:lumMod val="65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EDITE SUBTITLE</a:t>
            </a:r>
          </a:p>
        </p:txBody>
      </p:sp>
      <p:sp>
        <p:nvSpPr>
          <p:cNvPr id="26" name="Title 2"/>
          <p:cNvSpPr>
            <a:spLocks noGrp="1"/>
          </p:cNvSpPr>
          <p:nvPr>
            <p:ph type="title"/>
          </p:nvPr>
        </p:nvSpPr>
        <p:spPr>
          <a:xfrm>
            <a:off x="381000" y="133350"/>
            <a:ext cx="8368363" cy="495383"/>
          </a:xfrm>
          <a:prstGeom prst="rect">
            <a:avLst/>
          </a:prstGeom>
        </p:spPr>
        <p:txBody>
          <a:bodyPr lIns="0" tIns="0" rIns="0" bIns="0" anchor="ctr"/>
          <a:lstStyle>
            <a:lvl1pPr algn="ctr">
              <a:defRPr sz="2800">
                <a:solidFill>
                  <a:schemeClr val="tx1">
                    <a:lumMod val="50000"/>
                    <a:lumOff val="50000"/>
                  </a:schemeClr>
                </a:solidFill>
              </a:defRPr>
            </a:lvl1pPr>
          </a:lstStyle>
          <a:p>
            <a:r>
              <a:rPr lang="en-US" dirty="0"/>
              <a:t>Click to edit Master title style</a:t>
            </a:r>
          </a:p>
        </p:txBody>
      </p:sp>
    </p:spTree>
    <p:extLst>
      <p:ext uri="{BB962C8B-B14F-4D97-AF65-F5344CB8AC3E}">
        <p14:creationId xmlns:p14="http://schemas.microsoft.com/office/powerpoint/2010/main" val="1682384965"/>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103"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952" r:id="rId1"/>
    <p:sldLayoutId id="2147484042" r:id="rId2"/>
    <p:sldLayoutId id="2147484030" r:id="rId3"/>
    <p:sldLayoutId id="2147483899" r:id="rId4"/>
    <p:sldLayoutId id="2147484049" r:id="rId5"/>
    <p:sldLayoutId id="2147484046" r:id="rId6"/>
    <p:sldLayoutId id="2147484061" r:id="rId7"/>
    <p:sldLayoutId id="2147483816" r:id="rId8"/>
    <p:sldLayoutId id="2147483883" r:id="rId9"/>
    <p:sldLayoutId id="2147483860" r:id="rId10"/>
    <p:sldLayoutId id="2147483888" r:id="rId11"/>
    <p:sldLayoutId id="2147483887" r:id="rId12"/>
    <p:sldLayoutId id="2147483926" r:id="rId13"/>
    <p:sldLayoutId id="2147483892" r:id="rId14"/>
    <p:sldLayoutId id="2147483894" r:id="rId15"/>
    <p:sldLayoutId id="2147483929" r:id="rId16"/>
    <p:sldLayoutId id="2147483893" r:id="rId17"/>
    <p:sldLayoutId id="2147483904" r:id="rId18"/>
    <p:sldLayoutId id="2147483917" r:id="rId19"/>
    <p:sldLayoutId id="2147483900" r:id="rId20"/>
    <p:sldLayoutId id="2147483924" r:id="rId21"/>
    <p:sldLayoutId id="2147483905" r:id="rId22"/>
    <p:sldLayoutId id="2147483906" r:id="rId23"/>
    <p:sldLayoutId id="2147483889" r:id="rId24"/>
    <p:sldLayoutId id="2147483925" r:id="rId25"/>
    <p:sldLayoutId id="2147484050" r:id="rId26"/>
    <p:sldLayoutId id="2147484051" r:id="rId27"/>
    <p:sldLayoutId id="2147484062" r:id="rId28"/>
    <p:sldLayoutId id="2147483901" r:id="rId29"/>
    <p:sldLayoutId id="2147483927" r:id="rId30"/>
    <p:sldLayoutId id="2147484029" r:id="rId31"/>
    <p:sldLayoutId id="2147483909" r:id="rId32"/>
    <p:sldLayoutId id="2147483928" r:id="rId33"/>
    <p:sldLayoutId id="2147483910" r:id="rId34"/>
    <p:sldLayoutId id="2147483947" r:id="rId35"/>
    <p:sldLayoutId id="2147483949" r:id="rId36"/>
    <p:sldLayoutId id="2147483950" r:id="rId37"/>
    <p:sldLayoutId id="2147483911" r:id="rId38"/>
    <p:sldLayoutId id="2147483922" r:id="rId39"/>
    <p:sldLayoutId id="2147483923" r:id="rId40"/>
    <p:sldLayoutId id="2147483930" r:id="rId41"/>
    <p:sldLayoutId id="2147483931" r:id="rId42"/>
    <p:sldLayoutId id="2147483934" r:id="rId43"/>
    <p:sldLayoutId id="2147483937" r:id="rId44"/>
    <p:sldLayoutId id="2147483938" r:id="rId45"/>
    <p:sldLayoutId id="2147483940" r:id="rId46"/>
    <p:sldLayoutId id="2147483942" r:id="rId47"/>
    <p:sldLayoutId id="2147483943" r:id="rId48"/>
    <p:sldLayoutId id="2147483944" r:id="rId49"/>
    <p:sldLayoutId id="2147483945" r:id="rId50"/>
    <p:sldLayoutId id="2147484056" r:id="rId51"/>
    <p:sldLayoutId id="2147484057" r:id="rId52"/>
    <p:sldLayoutId id="2147483946" r:id="rId53"/>
    <p:sldLayoutId id="2147484044" r:id="rId54"/>
    <p:sldLayoutId id="2147483948" r:id="rId55"/>
    <p:sldLayoutId id="2147483953" r:id="rId56"/>
    <p:sldLayoutId id="2147483955" r:id="rId57"/>
    <p:sldLayoutId id="2147483964" r:id="rId58"/>
    <p:sldLayoutId id="2147483956" r:id="rId59"/>
    <p:sldLayoutId id="2147483957" r:id="rId60"/>
    <p:sldLayoutId id="2147483958" r:id="rId61"/>
    <p:sldLayoutId id="2147483960" r:id="rId62"/>
    <p:sldLayoutId id="2147483959" r:id="rId63"/>
    <p:sldLayoutId id="2147483961" r:id="rId64"/>
    <p:sldLayoutId id="2147483962" r:id="rId65"/>
    <p:sldLayoutId id="2147483965" r:id="rId66"/>
    <p:sldLayoutId id="2147484040" r:id="rId67"/>
    <p:sldLayoutId id="2147483966" r:id="rId68"/>
    <p:sldLayoutId id="2147484041" r:id="rId69"/>
    <p:sldLayoutId id="2147483967" r:id="rId70"/>
    <p:sldLayoutId id="2147483968" r:id="rId71"/>
    <p:sldLayoutId id="2147484016" r:id="rId72"/>
    <p:sldLayoutId id="2147483969" r:id="rId73"/>
    <p:sldLayoutId id="2147483970" r:id="rId74"/>
    <p:sldLayoutId id="2147483973" r:id="rId75"/>
    <p:sldLayoutId id="2147484017" r:id="rId76"/>
    <p:sldLayoutId id="2147484018" r:id="rId77"/>
    <p:sldLayoutId id="2147484037" r:id="rId78"/>
    <p:sldLayoutId id="2147484038" r:id="rId79"/>
    <p:sldLayoutId id="2147484019" r:id="rId80"/>
    <p:sldLayoutId id="2147484020" r:id="rId81"/>
    <p:sldLayoutId id="2147484032" r:id="rId82"/>
    <p:sldLayoutId id="2147484033" r:id="rId83"/>
    <p:sldLayoutId id="2147484021" r:id="rId84"/>
    <p:sldLayoutId id="2147484022" r:id="rId85"/>
    <p:sldLayoutId id="2147484034" r:id="rId86"/>
    <p:sldLayoutId id="2147484024" r:id="rId87"/>
    <p:sldLayoutId id="2147484025" r:id="rId88"/>
    <p:sldLayoutId id="2147484031" r:id="rId89"/>
    <p:sldLayoutId id="2147484039" r:id="rId90"/>
    <p:sldLayoutId id="2147484048" r:id="rId91"/>
    <p:sldLayoutId id="2147484052" r:id="rId92"/>
    <p:sldLayoutId id="2147484053" r:id="rId93"/>
    <p:sldLayoutId id="2147484054" r:id="rId94"/>
    <p:sldLayoutId id="2147484055" r:id="rId95"/>
    <p:sldLayoutId id="2147484058" r:id="rId96"/>
    <p:sldLayoutId id="2147484059" r:id="rId97"/>
    <p:sldLayoutId id="2147484060" r:id="rId98"/>
    <p:sldLayoutId id="2147484063" r:id="rId99"/>
    <p:sldLayoutId id="2147484064" r:id="rId100"/>
    <p:sldLayoutId id="2147484065" r:id="rId101"/>
    <p:sldLayoutId id="2147484066" r:id="rId10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9.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9.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9.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9.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9.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9.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1.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7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91.xml"/><Relationship Id="rId5" Type="http://schemas.openxmlformats.org/officeDocument/2006/relationships/image" Target="../media/image16.png"/><Relationship Id="rId4" Type="http://schemas.openxmlformats.org/officeDocument/2006/relationships/image" Target="../media/image15.png"/></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7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8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1.xml"/><Relationship Id="rId5" Type="http://schemas.openxmlformats.org/officeDocument/2006/relationships/chart" Target="../charts/chart10.xml"/><Relationship Id="rId4" Type="http://schemas.openxmlformats.org/officeDocument/2006/relationships/chart" Target="../charts/chart9.xml"/></Relationships>
</file>

<file path=ppt/slides/_rels/slide182.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1.xml"/></Relationships>
</file>

<file path=ppt/slides/_rels/slide183.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6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9.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A close up of gears&#10;&#10;Description automatically generated with low confidence">
            <a:extLst>
              <a:ext uri="{FF2B5EF4-FFF2-40B4-BE49-F238E27FC236}">
                <a16:creationId xmlns:a16="http://schemas.microsoft.com/office/drawing/2014/main" id="{4178C6DF-D049-4B1F-A9C3-FE66FE19BCCE}"/>
              </a:ext>
            </a:extLst>
          </p:cNvPr>
          <p:cNvPicPr>
            <a:picLocks noGrp="1" noChangeAspect="1"/>
          </p:cNvPicPr>
          <p:nvPr>
            <p:ph type="pic" sz="quarter" idx="32"/>
          </p:nvPr>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Lst>
          </a:blip>
          <a:srcRect t="10096" b="10096"/>
          <a:stretch>
            <a:fillRect/>
          </a:stretch>
        </p:blipFill>
        <p:spPr/>
      </p:pic>
      <p:sp>
        <p:nvSpPr>
          <p:cNvPr id="16" name="Isosceles Triangle 15"/>
          <p:cNvSpPr/>
          <p:nvPr/>
        </p:nvSpPr>
        <p:spPr>
          <a:xfrm>
            <a:off x="2777247" y="1024550"/>
            <a:ext cx="3589506" cy="3094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nhaltsplatzhalter 4"/>
          <p:cNvSpPr txBox="1">
            <a:spLocks/>
          </p:cNvSpPr>
          <p:nvPr/>
        </p:nvSpPr>
        <p:spPr>
          <a:xfrm>
            <a:off x="3581400" y="3390587"/>
            <a:ext cx="1975905" cy="600164"/>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buNone/>
            </a:pPr>
            <a:r>
              <a:rPr lang="en-US" sz="3600" b="1" dirty="0" err="1">
                <a:latin typeface="+mj-lt"/>
              </a:rPr>
              <a:t>showpad</a:t>
            </a:r>
            <a:br>
              <a:rPr lang="en-US" sz="1600" b="1" dirty="0">
                <a:latin typeface="+mj-lt"/>
              </a:rPr>
            </a:br>
            <a:endParaRPr lang="en-US" sz="300" dirty="0">
              <a:latin typeface="+mn-lt"/>
            </a:endParaRPr>
          </a:p>
        </p:txBody>
      </p:sp>
      <p:pic>
        <p:nvPicPr>
          <p:cNvPr id="7" name="Picture 6">
            <a:extLst>
              <a:ext uri="{FF2B5EF4-FFF2-40B4-BE49-F238E27FC236}">
                <a16:creationId xmlns:a16="http://schemas.microsoft.com/office/drawing/2014/main" id="{72F6C28F-2C36-474C-8A91-BBF93772BBC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7455" b="93273" l="4317" r="92986">
                        <a14:foregroundMark x1="17266" y1="32182" x2="17266" y2="32182"/>
                        <a14:foregroundMark x1="14209" y1="29273" x2="35252" y2="51273"/>
                        <a14:foregroundMark x1="35252" y1="51273" x2="32734" y2="68364"/>
                        <a14:foregroundMark x1="32734" y1="68364" x2="17266" y2="65636"/>
                        <a14:foregroundMark x1="17266" y1="65636" x2="10072" y2="53455"/>
                        <a14:foregroundMark x1="10072" y1="53455" x2="8993" y2="39091"/>
                        <a14:foregroundMark x1="8993" y1="39091" x2="14568" y2="25636"/>
                        <a14:foregroundMark x1="14568" y1="25636" x2="25000" y2="16364"/>
                        <a14:foregroundMark x1="25000" y1="16364" x2="42986" y2="15091"/>
                        <a14:foregroundMark x1="42986" y1="15091" x2="63309" y2="20000"/>
                        <a14:foregroundMark x1="63309" y1="20000" x2="76439" y2="58000"/>
                        <a14:foregroundMark x1="76439" y1="58000" x2="74460" y2="77091"/>
                        <a14:foregroundMark x1="74460" y1="77091" x2="63129" y2="89091"/>
                        <a14:foregroundMark x1="63129" y1="89091" x2="38669" y2="90000"/>
                        <a14:foregroundMark x1="38669" y1="90000" x2="23022" y2="80727"/>
                        <a14:foregroundMark x1="23022" y1="80727" x2="17806" y2="66000"/>
                        <a14:foregroundMark x1="17806" y1="66000" x2="18525" y2="48545"/>
                        <a14:foregroundMark x1="18525" y1="48545" x2="36331" y2="31273"/>
                        <a14:foregroundMark x1="36331" y1="31273" x2="72662" y2="31455"/>
                        <a14:foregroundMark x1="72662" y1="31455" x2="87950" y2="64000"/>
                        <a14:foregroundMark x1="87950" y1="64000" x2="81388" y2="82425"/>
                        <a14:foregroundMark x1="54727" y1="97140" x2="49820" y2="98364"/>
                        <a14:foregroundMark x1="44723" y1="93937" x2="24281" y2="76182"/>
                        <a14:foregroundMark x1="46596" y1="95564" x2="45660" y2="94751"/>
                        <a14:foregroundMark x1="49820" y1="98364" x2="48360" y2="97096"/>
                        <a14:foregroundMark x1="24281" y1="76182" x2="30576" y2="35273"/>
                        <a14:foregroundMark x1="30576" y1="35273" x2="61871" y2="28909"/>
                        <a14:foregroundMark x1="61871" y1="28909" x2="87590" y2="65636"/>
                        <a14:foregroundMark x1="87590" y1="65636" x2="48187" y2="93934"/>
                        <a14:foregroundMark x1="47842" y1="94182" x2="8809" y2="65857"/>
                        <a14:foregroundMark x1="5754" y1="58875" x2="16727" y2="25273"/>
                        <a14:foregroundMark x1="16727" y1="25273" x2="65647" y2="26182"/>
                        <a14:foregroundMark x1="65647" y1="26182" x2="76978" y2="70545"/>
                        <a14:foregroundMark x1="76978" y1="70545" x2="32194" y2="77818"/>
                        <a14:foregroundMark x1="32194" y1="77818" x2="29317" y2="22727"/>
                        <a14:foregroundMark x1="29317" y1="22727" x2="73201" y2="20727"/>
                        <a14:foregroundMark x1="73201" y1="20727" x2="71043" y2="73818"/>
                        <a14:foregroundMark x1="71043" y1="73818" x2="15108" y2="71818"/>
                        <a14:foregroundMark x1="15108" y1="71818" x2="22122" y2="20182"/>
                        <a14:foregroundMark x1="22122" y1="20182" x2="78237" y2="37636"/>
                        <a14:foregroundMark x1="78237" y1="37636" x2="66906" y2="79091"/>
                        <a14:foregroundMark x1="66906" y1="79091" x2="23201" y2="57636"/>
                        <a14:foregroundMark x1="23201" y1="57636" x2="53058" y2="18727"/>
                        <a14:foregroundMark x1="53058" y1="18727" x2="84712" y2="43455"/>
                        <a14:foregroundMark x1="84712" y1="43455" x2="49281" y2="70000"/>
                        <a14:foregroundMark x1="49281" y1="70000" x2="16727" y2="21636"/>
                        <a14:foregroundMark x1="16727" y1="21636" x2="50540" y2="16909"/>
                        <a14:foregroundMark x1="50540" y1="16909" x2="59712" y2="58727"/>
                        <a14:foregroundMark x1="59712" y1="58727" x2="30755" y2="56364"/>
                        <a14:foregroundMark x1="30755" y1="56364" x2="52878" y2="28000"/>
                        <a14:foregroundMark x1="52878" y1="28000" x2="58993" y2="33818"/>
                        <a14:foregroundMark x1="28597" y1="15091" x2="56115" y2="12000"/>
                        <a14:foregroundMark x1="56115" y1="12000" x2="69604" y2="15091"/>
                        <a14:foregroundMark x1="69604" y1="15091" x2="80036" y2="23818"/>
                        <a14:foregroundMark x1="80036" y1="23818" x2="89748" y2="52364"/>
                        <a14:foregroundMark x1="89748" y1="52364" x2="84892" y2="65273"/>
                        <a14:foregroundMark x1="84892" y1="65273" x2="79676" y2="70000"/>
                        <a14:foregroundMark x1="90827" y1="57636" x2="89928" y2="43455"/>
                        <a14:foregroundMark x1="89928" y1="43455" x2="77878" y2="18545"/>
                        <a14:foregroundMark x1="77878" y1="18545" x2="66547" y2="10364"/>
                        <a14:foregroundMark x1="66547" y1="10364" x2="41187" y2="7636"/>
                        <a14:foregroundMark x1="65288" y1="25818" x2="66007" y2="25091"/>
                        <a14:foregroundMark x1="89029" y1="40182" x2="90827" y2="54545"/>
                        <a14:foregroundMark x1="90827" y1="54545" x2="90827" y2="40727"/>
                        <a14:foregroundMark x1="90827" y1="40727" x2="90108" y2="58000"/>
                        <a14:foregroundMark x1="90468" y1="47273" x2="92986" y2="50545"/>
                        <a14:foregroundMark x1="46163" y1="93716" x2="54496" y2="93273"/>
                        <a14:foregroundMark x1="45019" y1="93777" x2="45647" y2="93744"/>
                        <a14:foregroundMark x1="40827" y1="94000" x2="44323" y2="93814"/>
                        <a14:foregroundMark x1="54496" y1="93273" x2="58633" y2="90545"/>
                        <a14:backgroundMark x1="45324" y1="96909" x2="45324" y2="96909"/>
                        <a14:backgroundMark x1="43525" y1="96909" x2="44964" y2="96182"/>
                        <a14:backgroundMark x1="46043" y1="96182" x2="48201" y2="97273"/>
                        <a14:backgroundMark x1="44245" y1="96909" x2="45683" y2="96545"/>
                        <a14:backgroundMark x1="46763" y1="96545" x2="46043" y2="96545"/>
                        <a14:backgroundMark x1="63129" y1="96182" x2="76439" y2="93273"/>
                        <a14:backgroundMark x1="76439" y1="93273" x2="69065" y2="92364"/>
                        <a14:backgroundMark x1="72302" y1="94364" x2="81655" y2="83636"/>
                        <a14:backgroundMark x1="81655" y1="83636" x2="80396" y2="91273"/>
                        <a14:backgroundMark x1="76439" y1="92909" x2="77878" y2="92909"/>
                        <a14:backgroundMark x1="80396" y1="83818" x2="80396" y2="83818"/>
                        <a14:backgroundMark x1="54856" y1="96909" x2="62050" y2="95455"/>
                        <a14:backgroundMark x1="63849" y1="96182" x2="62050" y2="95818"/>
                        <a14:backgroundMark x1="60791" y1="96182" x2="61871" y2="96182"/>
                        <a14:backgroundMark x1="2338" y1="60000" x2="2698" y2="60727"/>
                        <a14:backgroundMark x1="3597" y1="62909" x2="3597" y2="62909"/>
                        <a14:backgroundMark x1="3597" y1="63273" x2="3597" y2="63273"/>
                        <a14:backgroundMark x1="2698" y1="59455" x2="3597" y2="61818"/>
                        <a14:backgroundMark x1="2698" y1="60727" x2="7554" y2="66727"/>
                        <a14:backgroundMark x1="62410" y1="95091" x2="63489" y2="95091"/>
                        <a14:backgroundMark x1="61871" y1="96182" x2="63489" y2="95091"/>
                        <a14:backgroundMark x1="67806" y1="95818" x2="62770" y2="95091"/>
                      </a14:backgroundRemoval>
                    </a14:imgEffect>
                  </a14:imgLayer>
                </a14:imgProps>
              </a:ext>
            </a:extLst>
          </a:blip>
          <a:stretch>
            <a:fillRect/>
          </a:stretch>
        </p:blipFill>
        <p:spPr>
          <a:xfrm>
            <a:off x="3876570" y="2157637"/>
            <a:ext cx="1390859" cy="1375850"/>
          </a:xfrm>
          <a:prstGeom prst="rect">
            <a:avLst/>
          </a:prstGeom>
          <a:solidFill>
            <a:srgbClr val="713577"/>
          </a:solidFill>
        </p:spPr>
      </p:pic>
    </p:spTree>
    <p:extLst>
      <p:ext uri="{BB962C8B-B14F-4D97-AF65-F5344CB8AC3E}">
        <p14:creationId xmlns:p14="http://schemas.microsoft.com/office/powerpoint/2010/main" val="1186315286"/>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We won’t analyze it</a:t>
            </a:r>
          </a:p>
        </p:txBody>
      </p:sp>
      <p:sp>
        <p:nvSpPr>
          <p:cNvPr id="3" name="Title 2"/>
          <p:cNvSpPr>
            <a:spLocks noGrp="1"/>
          </p:cNvSpPr>
          <p:nvPr>
            <p:ph type="title"/>
          </p:nvPr>
        </p:nvSpPr>
        <p:spPr/>
        <p:txBody>
          <a:bodyPr/>
          <a:lstStyle/>
          <a:p>
            <a:r>
              <a:rPr lang="en-US" dirty="0"/>
              <a:t>OUR OWN EVENT TIMELINE</a:t>
            </a:r>
          </a:p>
        </p:txBody>
      </p:sp>
      <p:sp>
        <p:nvSpPr>
          <p:cNvPr id="21" name="Rectangle 20"/>
          <p:cNvSpPr/>
          <p:nvPr/>
        </p:nvSpPr>
        <p:spPr>
          <a:xfrm>
            <a:off x="709349" y="2914968"/>
            <a:ext cx="7725303" cy="3281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 name="Pie 4"/>
          <p:cNvSpPr/>
          <p:nvPr/>
        </p:nvSpPr>
        <p:spPr>
          <a:xfrm rot="16377376">
            <a:off x="722605" y="1722394"/>
            <a:ext cx="953304" cy="900776"/>
          </a:xfrm>
          <a:prstGeom prst="pie">
            <a:avLst>
              <a:gd name="adj1" fmla="val 21303146"/>
              <a:gd name="adj2" fmla="val 521784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bg1">
                  <a:lumMod val="50000"/>
                </a:schemeClr>
              </a:solidFill>
            </a:endParaRPr>
          </a:p>
        </p:txBody>
      </p:sp>
      <p:sp>
        <p:nvSpPr>
          <p:cNvPr id="7" name="Pie 6"/>
          <p:cNvSpPr/>
          <p:nvPr/>
        </p:nvSpPr>
        <p:spPr>
          <a:xfrm rot="16377376">
            <a:off x="2947222" y="1703882"/>
            <a:ext cx="1001060" cy="968955"/>
          </a:xfrm>
          <a:prstGeom prst="pie">
            <a:avLst>
              <a:gd name="adj1" fmla="val 21482310"/>
              <a:gd name="adj2" fmla="val 1613374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bg1">
                  <a:lumMod val="50000"/>
                </a:schemeClr>
              </a:solidFill>
            </a:endParaRPr>
          </a:p>
        </p:txBody>
      </p:sp>
      <p:sp>
        <p:nvSpPr>
          <p:cNvPr id="9" name="Pie 8"/>
          <p:cNvSpPr/>
          <p:nvPr/>
        </p:nvSpPr>
        <p:spPr>
          <a:xfrm rot="16377376">
            <a:off x="5219595" y="1701148"/>
            <a:ext cx="953304" cy="961515"/>
          </a:xfrm>
          <a:prstGeom prst="pie">
            <a:avLst>
              <a:gd name="adj1" fmla="val 21303146"/>
              <a:gd name="adj2" fmla="val 10596889"/>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500">
              <a:solidFill>
                <a:schemeClr val="bg1">
                  <a:lumMod val="50000"/>
                </a:schemeClr>
              </a:solidFill>
            </a:endParaRPr>
          </a:p>
        </p:txBody>
      </p:sp>
      <p:sp>
        <p:nvSpPr>
          <p:cNvPr id="11" name="Pie 10"/>
          <p:cNvSpPr/>
          <p:nvPr/>
        </p:nvSpPr>
        <p:spPr>
          <a:xfrm rot="16377376">
            <a:off x="7453681" y="1706416"/>
            <a:ext cx="982125" cy="961515"/>
          </a:xfrm>
          <a:prstGeom prst="pie">
            <a:avLst>
              <a:gd name="adj1" fmla="val 21303146"/>
              <a:gd name="adj2" fmla="val 12567315"/>
            </a:avLst>
          </a:prstGeom>
          <a:solidFill>
            <a:schemeClr val="accent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500">
              <a:solidFill>
                <a:schemeClr val="bg1">
                  <a:lumMod val="50000"/>
                </a:schemeClr>
              </a:solidFill>
            </a:endParaRPr>
          </a:p>
        </p:txBody>
      </p:sp>
      <p:sp>
        <p:nvSpPr>
          <p:cNvPr id="6" name="TextBox 5"/>
          <p:cNvSpPr txBox="1"/>
          <p:nvPr/>
        </p:nvSpPr>
        <p:spPr>
          <a:xfrm>
            <a:off x="859826" y="2894377"/>
            <a:ext cx="678862" cy="369332"/>
          </a:xfrm>
          <a:prstGeom prst="rect">
            <a:avLst/>
          </a:prstGeom>
          <a:noFill/>
        </p:spPr>
        <p:txBody>
          <a:bodyPr wrap="square" rtlCol="0">
            <a:spAutoFit/>
          </a:bodyPr>
          <a:lstStyle/>
          <a:p>
            <a:pPr algn="ctr"/>
            <a:r>
              <a:rPr lang="en-US" sz="1800" b="1" dirty="0">
                <a:solidFill>
                  <a:schemeClr val="bg1"/>
                </a:solidFill>
                <a:latin typeface="Arial" panose="020B0604020202020204" pitchFamily="34" charset="0"/>
                <a:cs typeface="Arial" panose="020B0604020202020204" pitchFamily="34" charset="0"/>
              </a:rPr>
              <a:t>25%</a:t>
            </a:r>
          </a:p>
        </p:txBody>
      </p:sp>
      <p:sp>
        <p:nvSpPr>
          <p:cNvPr id="8" name="TextBox 7"/>
          <p:cNvSpPr txBox="1"/>
          <p:nvPr/>
        </p:nvSpPr>
        <p:spPr>
          <a:xfrm>
            <a:off x="3108321" y="2894377"/>
            <a:ext cx="678862" cy="369332"/>
          </a:xfrm>
          <a:prstGeom prst="rect">
            <a:avLst/>
          </a:prstGeom>
          <a:noFill/>
        </p:spPr>
        <p:txBody>
          <a:bodyPr wrap="square" rtlCol="0">
            <a:spAutoFit/>
          </a:bodyPr>
          <a:lstStyle/>
          <a:p>
            <a:pPr algn="ctr"/>
            <a:r>
              <a:rPr lang="en-US" sz="1800" b="1" dirty="0">
                <a:solidFill>
                  <a:schemeClr val="bg1"/>
                </a:solidFill>
                <a:latin typeface="Arial" panose="020B0604020202020204" pitchFamily="34" charset="0"/>
                <a:cs typeface="Arial" panose="020B0604020202020204" pitchFamily="34" charset="0"/>
              </a:rPr>
              <a:t>75%</a:t>
            </a:r>
          </a:p>
        </p:txBody>
      </p:sp>
      <p:sp>
        <p:nvSpPr>
          <p:cNvPr id="10" name="TextBox 9"/>
          <p:cNvSpPr txBox="1"/>
          <p:nvPr/>
        </p:nvSpPr>
        <p:spPr>
          <a:xfrm>
            <a:off x="5356816" y="2894377"/>
            <a:ext cx="678862" cy="369332"/>
          </a:xfrm>
          <a:prstGeom prst="rect">
            <a:avLst/>
          </a:prstGeom>
          <a:noFill/>
        </p:spPr>
        <p:txBody>
          <a:bodyPr wrap="square" rtlCol="0">
            <a:spAutoFit/>
          </a:bodyPr>
          <a:lstStyle/>
          <a:p>
            <a:pPr algn="ctr"/>
            <a:r>
              <a:rPr lang="ar-SY" sz="1800" b="1" dirty="0">
                <a:solidFill>
                  <a:schemeClr val="bg1"/>
                </a:solidFill>
                <a:latin typeface="Arial" panose="020B0604020202020204" pitchFamily="34" charset="0"/>
                <a:cs typeface="Arial" panose="020B0604020202020204" pitchFamily="34" charset="0"/>
              </a:rPr>
              <a:t>52</a:t>
            </a:r>
            <a:r>
              <a:rPr lang="en-US" sz="1800" b="1" dirty="0">
                <a:solidFill>
                  <a:schemeClr val="bg1"/>
                </a:solidFill>
                <a:latin typeface="Arial" panose="020B0604020202020204" pitchFamily="34" charset="0"/>
                <a:cs typeface="Arial" panose="020B0604020202020204" pitchFamily="34" charset="0"/>
              </a:rPr>
              <a:t>%</a:t>
            </a:r>
          </a:p>
        </p:txBody>
      </p:sp>
      <p:sp>
        <p:nvSpPr>
          <p:cNvPr id="12" name="TextBox 11"/>
          <p:cNvSpPr txBox="1"/>
          <p:nvPr/>
        </p:nvSpPr>
        <p:spPr>
          <a:xfrm>
            <a:off x="7605312" y="2894377"/>
            <a:ext cx="678862" cy="369332"/>
          </a:xfrm>
          <a:prstGeom prst="rect">
            <a:avLst/>
          </a:prstGeom>
          <a:noFill/>
        </p:spPr>
        <p:txBody>
          <a:bodyPr wrap="square" rtlCol="0">
            <a:spAutoFit/>
          </a:bodyPr>
          <a:lstStyle/>
          <a:p>
            <a:pPr algn="ctr"/>
            <a:r>
              <a:rPr lang="en-US" sz="1800" b="1" dirty="0">
                <a:solidFill>
                  <a:schemeClr val="bg1"/>
                </a:solidFill>
                <a:latin typeface="Arial" panose="020B0604020202020204" pitchFamily="34" charset="0"/>
                <a:cs typeface="Arial" panose="020B0604020202020204" pitchFamily="34" charset="0"/>
              </a:rPr>
              <a:t>65%</a:t>
            </a:r>
          </a:p>
        </p:txBody>
      </p:sp>
      <p:sp>
        <p:nvSpPr>
          <p:cNvPr id="17" name="TextBox 16"/>
          <p:cNvSpPr txBox="1"/>
          <p:nvPr/>
        </p:nvSpPr>
        <p:spPr>
          <a:xfrm>
            <a:off x="387819" y="3408097"/>
            <a:ext cx="1622877" cy="934871"/>
          </a:xfrm>
          <a:prstGeom prst="rect">
            <a:avLst/>
          </a:prstGeom>
          <a:noFill/>
          <a:ln>
            <a:noFill/>
          </a:ln>
        </p:spPr>
        <p:txBody>
          <a:bodyPr wrap="square" rtlCol="0">
            <a:spAutoFit/>
          </a:bodyPr>
          <a:lstStyle/>
          <a:p>
            <a:pPr algn="ctr">
              <a:lnSpc>
                <a:spcPct val="150000"/>
              </a:lnSpc>
            </a:pPr>
            <a:r>
              <a:rPr lang="en-US" sz="1050" b="1" dirty="0">
                <a:solidFill>
                  <a:schemeClr val="accent1"/>
                </a:solidFill>
              </a:rPr>
              <a:t>BRAINSTORMING</a:t>
            </a:r>
          </a:p>
          <a:p>
            <a:pPr algn="ctr">
              <a:lnSpc>
                <a:spcPct val="150000"/>
              </a:lnSpc>
            </a:pPr>
            <a:r>
              <a:rPr lang="en-US" sz="900" dirty="0">
                <a:solidFill>
                  <a:schemeClr val="bg1">
                    <a:lumMod val="50000"/>
                  </a:schemeClr>
                </a:solidFill>
              </a:rPr>
              <a:t>Study </a:t>
            </a:r>
            <a:r>
              <a:rPr lang="en-US" sz="900" dirty="0" err="1">
                <a:solidFill>
                  <a:schemeClr val="bg1">
                    <a:lumMod val="50000"/>
                  </a:schemeClr>
                </a:solidFill>
              </a:rPr>
              <a:t>showpad</a:t>
            </a:r>
            <a:r>
              <a:rPr lang="en-US" sz="900" dirty="0">
                <a:solidFill>
                  <a:schemeClr val="bg1">
                    <a:lumMod val="50000"/>
                  </a:schemeClr>
                </a:solidFill>
              </a:rPr>
              <a:t> </a:t>
            </a:r>
          </a:p>
          <a:p>
            <a:pPr algn="ctr">
              <a:lnSpc>
                <a:spcPct val="150000"/>
              </a:lnSpc>
            </a:pPr>
            <a:r>
              <a:rPr lang="en-US" sz="900" dirty="0">
                <a:solidFill>
                  <a:schemeClr val="bg1">
                    <a:lumMod val="50000"/>
                  </a:schemeClr>
                </a:solidFill>
              </a:rPr>
              <a:t>Pick idea</a:t>
            </a:r>
          </a:p>
          <a:p>
            <a:pPr algn="ctr">
              <a:lnSpc>
                <a:spcPct val="150000"/>
              </a:lnSpc>
            </a:pPr>
            <a:r>
              <a:rPr lang="en-US" sz="900" dirty="0">
                <a:solidFill>
                  <a:schemeClr val="bg1">
                    <a:lumMod val="50000"/>
                  </a:schemeClr>
                </a:solidFill>
              </a:rPr>
              <a:t>1H</a:t>
            </a:r>
          </a:p>
        </p:txBody>
      </p:sp>
      <p:sp>
        <p:nvSpPr>
          <p:cNvPr id="18" name="TextBox 17"/>
          <p:cNvSpPr txBox="1"/>
          <p:nvPr/>
        </p:nvSpPr>
        <p:spPr>
          <a:xfrm>
            <a:off x="2636314" y="3408097"/>
            <a:ext cx="1622877" cy="1350370"/>
          </a:xfrm>
          <a:prstGeom prst="rect">
            <a:avLst/>
          </a:prstGeom>
          <a:noFill/>
          <a:ln>
            <a:noFill/>
          </a:ln>
        </p:spPr>
        <p:txBody>
          <a:bodyPr wrap="square" rtlCol="0">
            <a:spAutoFit/>
          </a:bodyPr>
          <a:lstStyle/>
          <a:p>
            <a:pPr algn="ctr">
              <a:lnSpc>
                <a:spcPct val="150000"/>
              </a:lnSpc>
            </a:pPr>
            <a:r>
              <a:rPr lang="en-US" sz="1050" b="1" dirty="0">
                <a:solidFill>
                  <a:schemeClr val="accent2"/>
                </a:solidFill>
              </a:rPr>
              <a:t>HACK</a:t>
            </a:r>
          </a:p>
          <a:p>
            <a:pPr algn="ctr">
              <a:lnSpc>
                <a:spcPct val="150000"/>
              </a:lnSpc>
            </a:pPr>
            <a:r>
              <a:rPr lang="en-US" sz="900" dirty="0">
                <a:solidFill>
                  <a:schemeClr val="bg1">
                    <a:lumMod val="50000"/>
                  </a:schemeClr>
                </a:solidFill>
              </a:rPr>
              <a:t>First codes in Python &amp; R</a:t>
            </a:r>
          </a:p>
          <a:p>
            <a:pPr algn="ctr">
              <a:lnSpc>
                <a:spcPct val="150000"/>
              </a:lnSpc>
            </a:pPr>
            <a:r>
              <a:rPr lang="en-US" sz="900" dirty="0">
                <a:solidFill>
                  <a:schemeClr val="bg1">
                    <a:lumMod val="50000"/>
                  </a:schemeClr>
                </a:solidFill>
              </a:rPr>
              <a:t>Chose R</a:t>
            </a:r>
          </a:p>
          <a:p>
            <a:pPr algn="ctr">
              <a:lnSpc>
                <a:spcPct val="150000"/>
              </a:lnSpc>
            </a:pPr>
            <a:r>
              <a:rPr lang="en-US" sz="900" dirty="0">
                <a:solidFill>
                  <a:schemeClr val="bg1">
                    <a:lumMod val="50000"/>
                  </a:schemeClr>
                </a:solidFill>
              </a:rPr>
              <a:t>Build toy data</a:t>
            </a:r>
          </a:p>
          <a:p>
            <a:pPr algn="ctr">
              <a:lnSpc>
                <a:spcPct val="150000"/>
              </a:lnSpc>
            </a:pPr>
            <a:r>
              <a:rPr lang="en-US" sz="900" dirty="0">
                <a:solidFill>
                  <a:schemeClr val="bg1">
                    <a:lumMod val="50000"/>
                  </a:schemeClr>
                </a:solidFill>
              </a:rPr>
              <a:t>Build app</a:t>
            </a:r>
          </a:p>
          <a:p>
            <a:pPr algn="ctr">
              <a:lnSpc>
                <a:spcPct val="150000"/>
              </a:lnSpc>
            </a:pPr>
            <a:r>
              <a:rPr lang="en-US" sz="900" dirty="0">
                <a:solidFill>
                  <a:schemeClr val="bg1">
                    <a:lumMod val="50000"/>
                  </a:schemeClr>
                </a:solidFill>
              </a:rPr>
              <a:t>6H</a:t>
            </a:r>
          </a:p>
        </p:txBody>
      </p:sp>
      <p:sp>
        <p:nvSpPr>
          <p:cNvPr id="19" name="TextBox 18"/>
          <p:cNvSpPr txBox="1"/>
          <p:nvPr/>
        </p:nvSpPr>
        <p:spPr>
          <a:xfrm>
            <a:off x="4884809" y="3408097"/>
            <a:ext cx="1622877" cy="1142620"/>
          </a:xfrm>
          <a:prstGeom prst="rect">
            <a:avLst/>
          </a:prstGeom>
          <a:noFill/>
          <a:ln>
            <a:noFill/>
          </a:ln>
        </p:spPr>
        <p:txBody>
          <a:bodyPr wrap="square" rtlCol="0">
            <a:spAutoFit/>
          </a:bodyPr>
          <a:lstStyle/>
          <a:p>
            <a:pPr algn="ctr">
              <a:lnSpc>
                <a:spcPct val="150000"/>
              </a:lnSpc>
            </a:pPr>
            <a:r>
              <a:rPr lang="en-US" sz="1050" b="1" dirty="0">
                <a:solidFill>
                  <a:schemeClr val="accent3"/>
                </a:solidFill>
              </a:rPr>
              <a:t>DEPLOY</a:t>
            </a:r>
          </a:p>
          <a:p>
            <a:pPr algn="ctr">
              <a:lnSpc>
                <a:spcPct val="150000"/>
              </a:lnSpc>
            </a:pPr>
            <a:r>
              <a:rPr lang="en-US" sz="900" dirty="0">
                <a:solidFill>
                  <a:schemeClr val="bg1">
                    <a:lumMod val="50000"/>
                  </a:schemeClr>
                </a:solidFill>
              </a:rPr>
              <a:t>Ensure git</a:t>
            </a:r>
          </a:p>
          <a:p>
            <a:pPr algn="ctr">
              <a:lnSpc>
                <a:spcPct val="150000"/>
              </a:lnSpc>
            </a:pPr>
            <a:r>
              <a:rPr lang="en-US" sz="900" dirty="0">
                <a:solidFill>
                  <a:schemeClr val="bg1">
                    <a:lumMod val="50000"/>
                  </a:schemeClr>
                </a:solidFill>
              </a:rPr>
              <a:t>Deploy app</a:t>
            </a:r>
          </a:p>
          <a:p>
            <a:pPr algn="ctr">
              <a:lnSpc>
                <a:spcPct val="150000"/>
              </a:lnSpc>
            </a:pPr>
            <a:r>
              <a:rPr lang="en-US" sz="900" dirty="0">
                <a:solidFill>
                  <a:schemeClr val="bg1">
                    <a:lumMod val="50000"/>
                  </a:schemeClr>
                </a:solidFill>
              </a:rPr>
              <a:t>1H</a:t>
            </a:r>
          </a:p>
          <a:p>
            <a:pPr algn="ctr">
              <a:lnSpc>
                <a:spcPct val="150000"/>
              </a:lnSpc>
            </a:pPr>
            <a:endParaRPr lang="en-US" sz="900" dirty="0">
              <a:solidFill>
                <a:schemeClr val="bg1">
                  <a:lumMod val="50000"/>
                </a:schemeClr>
              </a:solidFill>
            </a:endParaRPr>
          </a:p>
        </p:txBody>
      </p:sp>
      <p:sp>
        <p:nvSpPr>
          <p:cNvPr id="20" name="TextBox 19"/>
          <p:cNvSpPr txBox="1"/>
          <p:nvPr/>
        </p:nvSpPr>
        <p:spPr>
          <a:xfrm>
            <a:off x="7133305" y="3408097"/>
            <a:ext cx="1622877" cy="934871"/>
          </a:xfrm>
          <a:prstGeom prst="rect">
            <a:avLst/>
          </a:prstGeom>
          <a:noFill/>
          <a:ln>
            <a:noFill/>
          </a:ln>
        </p:spPr>
        <p:txBody>
          <a:bodyPr wrap="square" rtlCol="0">
            <a:spAutoFit/>
          </a:bodyPr>
          <a:lstStyle/>
          <a:p>
            <a:pPr algn="ctr">
              <a:lnSpc>
                <a:spcPct val="150000"/>
              </a:lnSpc>
            </a:pPr>
            <a:r>
              <a:rPr lang="en-US" sz="1050" b="1" dirty="0">
                <a:solidFill>
                  <a:schemeClr val="accent4"/>
                </a:solidFill>
              </a:rPr>
              <a:t>CLOSURE</a:t>
            </a:r>
          </a:p>
          <a:p>
            <a:pPr algn="ctr">
              <a:lnSpc>
                <a:spcPct val="150000"/>
              </a:lnSpc>
            </a:pPr>
            <a:r>
              <a:rPr lang="en-US" sz="900" dirty="0">
                <a:solidFill>
                  <a:schemeClr val="bg1">
                    <a:lumMod val="50000"/>
                  </a:schemeClr>
                </a:solidFill>
              </a:rPr>
              <a:t>Prepare slides</a:t>
            </a:r>
          </a:p>
          <a:p>
            <a:pPr algn="ctr">
              <a:lnSpc>
                <a:spcPct val="150000"/>
              </a:lnSpc>
            </a:pPr>
            <a:r>
              <a:rPr lang="en-US" sz="900" dirty="0">
                <a:solidFill>
                  <a:schemeClr val="bg1">
                    <a:lumMod val="50000"/>
                  </a:schemeClr>
                </a:solidFill>
              </a:rPr>
              <a:t>Record presentation</a:t>
            </a:r>
          </a:p>
          <a:p>
            <a:pPr algn="ctr">
              <a:lnSpc>
                <a:spcPct val="150000"/>
              </a:lnSpc>
            </a:pPr>
            <a:r>
              <a:rPr lang="en-US" sz="900" dirty="0">
                <a:solidFill>
                  <a:schemeClr val="bg1">
                    <a:lumMod val="50000"/>
                  </a:schemeClr>
                </a:solidFill>
              </a:rPr>
              <a:t>3H</a:t>
            </a:r>
          </a:p>
        </p:txBody>
      </p:sp>
      <p:sp>
        <p:nvSpPr>
          <p:cNvPr id="4" name="Rectangle 3">
            <a:extLst>
              <a:ext uri="{FF2B5EF4-FFF2-40B4-BE49-F238E27FC236}">
                <a16:creationId xmlns:a16="http://schemas.microsoft.com/office/drawing/2014/main" id="{DFE51C7D-990D-488C-A243-DA34941C4AFF}"/>
              </a:ext>
            </a:extLst>
          </p:cNvPr>
          <p:cNvSpPr/>
          <p:nvPr/>
        </p:nvSpPr>
        <p:spPr>
          <a:xfrm>
            <a:off x="4038600" y="2914968"/>
            <a:ext cx="1152946" cy="3281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BE" sz="1800" dirty="0"/>
              <a:t>SLEEP</a:t>
            </a:r>
            <a:endParaRPr lang="LID4096" dirty="0"/>
          </a:p>
        </p:txBody>
      </p:sp>
    </p:spTree>
    <p:extLst>
      <p:ext uri="{BB962C8B-B14F-4D97-AF65-F5344CB8AC3E}">
        <p14:creationId xmlns:p14="http://schemas.microsoft.com/office/powerpoint/2010/main" val="3242866902"/>
      </p:ext>
    </p:extLst>
  </p:cSld>
  <p:clrMapOvr>
    <a:masterClrMapping/>
  </p:clrMapOvr>
  <p:transition spd="slow">
    <p:push dir="u"/>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Placeholder 32"/>
          <p:cNvSpPr>
            <a:spLocks noGrp="1"/>
          </p:cNvSpPr>
          <p:nvPr>
            <p:ph type="body" sz="half" idx="2"/>
          </p:nvPr>
        </p:nvSpPr>
        <p:spPr/>
        <p:txBody>
          <a:bodyPr/>
          <a:lstStyle/>
          <a:p>
            <a:r>
              <a:rPr lang="en-US"/>
              <a:t>Enter your subhead line here</a:t>
            </a:r>
            <a:endParaRPr lang="en-US" dirty="0"/>
          </a:p>
        </p:txBody>
      </p:sp>
      <p:sp>
        <p:nvSpPr>
          <p:cNvPr id="32" name="Title 31"/>
          <p:cNvSpPr>
            <a:spLocks noGrp="1"/>
          </p:cNvSpPr>
          <p:nvPr>
            <p:ph type="title"/>
          </p:nvPr>
        </p:nvSpPr>
        <p:spPr/>
        <p:txBody>
          <a:bodyPr/>
          <a:lstStyle/>
          <a:p>
            <a:r>
              <a:rPr lang="en-US"/>
              <a:t>PORTFOLIO SLIDE</a:t>
            </a:r>
            <a:endParaRPr lang="en-US" dirty="0"/>
          </a:p>
        </p:txBody>
      </p:sp>
      <p:sp>
        <p:nvSpPr>
          <p:cNvPr id="8" name="Picture Placeholder 7"/>
          <p:cNvSpPr>
            <a:spLocks noGrp="1"/>
          </p:cNvSpPr>
          <p:nvPr>
            <p:ph type="pic" sz="quarter" idx="33"/>
          </p:nvPr>
        </p:nvSpPr>
        <p:spPr/>
      </p:sp>
      <p:sp>
        <p:nvSpPr>
          <p:cNvPr id="9" name="Picture Placeholder 8"/>
          <p:cNvSpPr>
            <a:spLocks noGrp="1"/>
          </p:cNvSpPr>
          <p:nvPr>
            <p:ph type="pic" sz="quarter" idx="34"/>
          </p:nvPr>
        </p:nvSpPr>
        <p:spPr/>
      </p:sp>
      <p:sp>
        <p:nvSpPr>
          <p:cNvPr id="10" name="Picture Placeholder 9"/>
          <p:cNvSpPr>
            <a:spLocks noGrp="1"/>
          </p:cNvSpPr>
          <p:nvPr>
            <p:ph type="pic" sz="quarter" idx="35"/>
          </p:nvPr>
        </p:nvSpPr>
        <p:spPr/>
      </p:sp>
      <p:sp>
        <p:nvSpPr>
          <p:cNvPr id="11" name="Picture Placeholder 10"/>
          <p:cNvSpPr>
            <a:spLocks noGrp="1"/>
          </p:cNvSpPr>
          <p:nvPr>
            <p:ph type="pic" sz="quarter" idx="36"/>
          </p:nvPr>
        </p:nvSpPr>
        <p:spPr/>
      </p:sp>
      <p:sp>
        <p:nvSpPr>
          <p:cNvPr id="25" name="Rectangle 24">
            <a:extLst>
              <a:ext uri="{FF2B5EF4-FFF2-40B4-BE49-F238E27FC236}">
                <a16:creationId xmlns:a16="http://schemas.microsoft.com/office/drawing/2014/main" id="{0CF6C01B-7CB5-4098-BF13-13FE5B7CD6ED}"/>
              </a:ext>
            </a:extLst>
          </p:cNvPr>
          <p:cNvSpPr/>
          <p:nvPr/>
        </p:nvSpPr>
        <p:spPr>
          <a:xfrm rot="5400000" flipH="1">
            <a:off x="6616542" y="-638080"/>
            <a:ext cx="81453" cy="41841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500"/>
          </a:p>
        </p:txBody>
      </p:sp>
      <p:sp>
        <p:nvSpPr>
          <p:cNvPr id="36" name="TextBox 35"/>
          <p:cNvSpPr txBox="1"/>
          <p:nvPr/>
        </p:nvSpPr>
        <p:spPr>
          <a:xfrm>
            <a:off x="381000" y="3036971"/>
            <a:ext cx="3953534" cy="900246"/>
          </a:xfrm>
          <a:prstGeom prst="rect">
            <a:avLst/>
          </a:prstGeom>
          <a:noFill/>
          <a:ln>
            <a:noFill/>
          </a:ln>
        </p:spPr>
        <p:txBody>
          <a:bodyPr wrap="square" rtlCol="0" anchor="ctr">
            <a:spAutoFit/>
          </a:bodyPr>
          <a:lstStyle/>
          <a:p>
            <a:pPr algn="r">
              <a:lnSpc>
                <a:spcPct val="150000"/>
              </a:lnSpc>
            </a:pPr>
            <a:r>
              <a:rPr lang="en-US" sz="1400" b="1" dirty="0">
                <a:solidFill>
                  <a:schemeClr val="accent3"/>
                </a:solidFill>
              </a:rPr>
              <a:t>YOUR TITLE HERE</a:t>
            </a:r>
          </a:p>
          <a:p>
            <a:pPr algn="r">
              <a:lnSpc>
                <a:spcPct val="150000"/>
              </a:lnSpc>
            </a:pPr>
            <a:r>
              <a:rPr lang="en-US" sz="1050" dirty="0">
                <a:solidFill>
                  <a:schemeClr val="bg1">
                    <a:lumMod val="50000"/>
                  </a:schemeClr>
                </a:solidFill>
              </a:rPr>
              <a:t>There are many variations of passages of lorem ipsum available, but the majority have suffered</a:t>
            </a:r>
          </a:p>
        </p:txBody>
      </p:sp>
      <p:sp>
        <p:nvSpPr>
          <p:cNvPr id="37" name="TextBox 36"/>
          <p:cNvSpPr txBox="1"/>
          <p:nvPr/>
        </p:nvSpPr>
        <p:spPr>
          <a:xfrm>
            <a:off x="381000" y="3835267"/>
            <a:ext cx="3953534" cy="900246"/>
          </a:xfrm>
          <a:prstGeom prst="rect">
            <a:avLst/>
          </a:prstGeom>
          <a:noFill/>
          <a:ln>
            <a:noFill/>
          </a:ln>
        </p:spPr>
        <p:txBody>
          <a:bodyPr wrap="square" rtlCol="0" anchor="ctr">
            <a:spAutoFit/>
          </a:bodyPr>
          <a:lstStyle/>
          <a:p>
            <a:pPr algn="r">
              <a:lnSpc>
                <a:spcPct val="150000"/>
              </a:lnSpc>
            </a:pPr>
            <a:r>
              <a:rPr lang="en-US" sz="1400" b="1" dirty="0">
                <a:solidFill>
                  <a:schemeClr val="accent4"/>
                </a:solidFill>
              </a:rPr>
              <a:t>YOUR TITLE HERE</a:t>
            </a:r>
          </a:p>
          <a:p>
            <a:pPr algn="r">
              <a:lnSpc>
                <a:spcPct val="150000"/>
              </a:lnSpc>
            </a:pPr>
            <a:r>
              <a:rPr lang="en-US" sz="1050" dirty="0">
                <a:solidFill>
                  <a:schemeClr val="bg1">
                    <a:lumMod val="50000"/>
                  </a:schemeClr>
                </a:solidFill>
              </a:rPr>
              <a:t>There are many variations of passages of lorem ipsum available, but the majority have suffered</a:t>
            </a:r>
          </a:p>
        </p:txBody>
      </p:sp>
      <p:sp>
        <p:nvSpPr>
          <p:cNvPr id="45" name="TextBox 44"/>
          <p:cNvSpPr txBox="1"/>
          <p:nvPr/>
        </p:nvSpPr>
        <p:spPr>
          <a:xfrm>
            <a:off x="4795825" y="1431810"/>
            <a:ext cx="3953534" cy="900246"/>
          </a:xfrm>
          <a:prstGeom prst="rect">
            <a:avLst/>
          </a:prstGeom>
          <a:noFill/>
          <a:ln>
            <a:noFill/>
          </a:ln>
        </p:spPr>
        <p:txBody>
          <a:bodyPr wrap="square" rtlCol="0" anchor="ctr">
            <a:spAutoFit/>
          </a:bodyPr>
          <a:lstStyle/>
          <a:p>
            <a:pPr>
              <a:lnSpc>
                <a:spcPct val="150000"/>
              </a:lnSpc>
            </a:pPr>
            <a:r>
              <a:rPr lang="en-US" sz="1400" b="1" dirty="0">
                <a:solidFill>
                  <a:schemeClr val="accent1"/>
                </a:solidFill>
              </a:rPr>
              <a:t>YOUR TITLE HERE</a:t>
            </a:r>
          </a:p>
          <a:p>
            <a:pPr>
              <a:lnSpc>
                <a:spcPct val="150000"/>
              </a:lnSpc>
            </a:pPr>
            <a:r>
              <a:rPr lang="en-US" sz="1050" dirty="0">
                <a:solidFill>
                  <a:schemeClr val="bg1">
                    <a:lumMod val="50000"/>
                  </a:schemeClr>
                </a:solidFill>
              </a:rPr>
              <a:t>There are many variations of passages of lorem ipsum available, but the majority have</a:t>
            </a:r>
          </a:p>
        </p:txBody>
      </p:sp>
      <p:sp>
        <p:nvSpPr>
          <p:cNvPr id="46" name="TextBox 45"/>
          <p:cNvSpPr txBox="1"/>
          <p:nvPr/>
        </p:nvSpPr>
        <p:spPr>
          <a:xfrm>
            <a:off x="4795825" y="2230106"/>
            <a:ext cx="3953534" cy="900246"/>
          </a:xfrm>
          <a:prstGeom prst="rect">
            <a:avLst/>
          </a:prstGeom>
          <a:noFill/>
          <a:ln>
            <a:noFill/>
          </a:ln>
        </p:spPr>
        <p:txBody>
          <a:bodyPr wrap="square" rtlCol="0" anchor="ctr">
            <a:spAutoFit/>
          </a:bodyPr>
          <a:lstStyle/>
          <a:p>
            <a:pPr>
              <a:lnSpc>
                <a:spcPct val="150000"/>
              </a:lnSpc>
            </a:pPr>
            <a:r>
              <a:rPr lang="en-US" sz="1400" b="1" dirty="0">
                <a:solidFill>
                  <a:schemeClr val="accent2"/>
                </a:solidFill>
              </a:rPr>
              <a:t>YOUR TITLE HERE</a:t>
            </a:r>
          </a:p>
          <a:p>
            <a:pPr>
              <a:lnSpc>
                <a:spcPct val="150000"/>
              </a:lnSpc>
            </a:pPr>
            <a:r>
              <a:rPr lang="en-US" sz="1050" dirty="0">
                <a:solidFill>
                  <a:schemeClr val="bg1">
                    <a:lumMod val="50000"/>
                  </a:schemeClr>
                </a:solidFill>
              </a:rPr>
              <a:t>There are many variations of passages of lorem ipsum available, but the majority have suffered</a:t>
            </a:r>
          </a:p>
        </p:txBody>
      </p:sp>
      <p:sp>
        <p:nvSpPr>
          <p:cNvPr id="48" name="Rectangle 47">
            <a:extLst>
              <a:ext uri="{FF2B5EF4-FFF2-40B4-BE49-F238E27FC236}">
                <a16:creationId xmlns:a16="http://schemas.microsoft.com/office/drawing/2014/main" id="{0CF6C01B-7CB5-4098-BF13-13FE5B7CD6ED}"/>
              </a:ext>
            </a:extLst>
          </p:cNvPr>
          <p:cNvSpPr/>
          <p:nvPr/>
        </p:nvSpPr>
        <p:spPr>
          <a:xfrm rot="5400000" flipH="1">
            <a:off x="2432359" y="2633268"/>
            <a:ext cx="81453" cy="41841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500" dirty="0"/>
          </a:p>
        </p:txBody>
      </p:sp>
    </p:spTree>
    <p:extLst>
      <p:ext uri="{BB962C8B-B14F-4D97-AF65-F5344CB8AC3E}">
        <p14:creationId xmlns:p14="http://schemas.microsoft.com/office/powerpoint/2010/main" val="3859404659"/>
      </p:ext>
    </p:extLst>
  </p:cSld>
  <p:clrMapOvr>
    <a:masterClrMapping/>
  </p:clrMapOvr>
  <p:transition spd="slow">
    <p:push dir="u"/>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29">
            <a:extLst>
              <a:ext uri="{FF2B5EF4-FFF2-40B4-BE49-F238E27FC236}">
                <a16:creationId xmlns:a16="http://schemas.microsoft.com/office/drawing/2014/main" id="{0CF6C01B-7CB5-4098-BF13-13FE5B7CD6ED}"/>
              </a:ext>
            </a:extLst>
          </p:cNvPr>
          <p:cNvSpPr/>
          <p:nvPr/>
        </p:nvSpPr>
        <p:spPr>
          <a:xfrm rot="5400000" flipH="1">
            <a:off x="2892190" y="-1097908"/>
            <a:ext cx="3352802" cy="8375181"/>
          </a:xfrm>
          <a:custGeom>
            <a:avLst/>
            <a:gdLst>
              <a:gd name="connsiteX0" fmla="*/ 84558 w 3352802"/>
              <a:gd name="connsiteY0" fmla="*/ 8368361 h 8368361"/>
              <a:gd name="connsiteX1" fmla="*/ 84558 w 3352802"/>
              <a:gd name="connsiteY1" fmla="*/ 0 h 8368361"/>
              <a:gd name="connsiteX2" fmla="*/ 0 w 3352802"/>
              <a:gd name="connsiteY2" fmla="*/ 0 h 8368361"/>
              <a:gd name="connsiteX3" fmla="*/ 0 w 3352802"/>
              <a:gd name="connsiteY3" fmla="*/ 8368361 h 8368361"/>
              <a:gd name="connsiteX4" fmla="*/ 1718679 w 3352802"/>
              <a:gd name="connsiteY4" fmla="*/ 8368361 h 8368361"/>
              <a:gd name="connsiteX5" fmla="*/ 1718679 w 3352802"/>
              <a:gd name="connsiteY5" fmla="*/ 0 h 8368361"/>
              <a:gd name="connsiteX6" fmla="*/ 1634121 w 3352802"/>
              <a:gd name="connsiteY6" fmla="*/ 0 h 8368361"/>
              <a:gd name="connsiteX7" fmla="*/ 1634121 w 3352802"/>
              <a:gd name="connsiteY7" fmla="*/ 8368361 h 8368361"/>
              <a:gd name="connsiteX8" fmla="*/ 3352802 w 3352802"/>
              <a:gd name="connsiteY8" fmla="*/ 8368360 h 8368361"/>
              <a:gd name="connsiteX9" fmla="*/ 3352802 w 3352802"/>
              <a:gd name="connsiteY9" fmla="*/ 0 h 8368361"/>
              <a:gd name="connsiteX10" fmla="*/ 3268244 w 3352802"/>
              <a:gd name="connsiteY10" fmla="*/ 0 h 8368361"/>
              <a:gd name="connsiteX11" fmla="*/ 3268244 w 3352802"/>
              <a:gd name="connsiteY11" fmla="*/ 8368360 h 836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52802" h="8368361">
                <a:moveTo>
                  <a:pt x="84558" y="8368361"/>
                </a:moveTo>
                <a:lnTo>
                  <a:pt x="84558" y="0"/>
                </a:lnTo>
                <a:lnTo>
                  <a:pt x="0" y="0"/>
                </a:lnTo>
                <a:lnTo>
                  <a:pt x="0" y="8368361"/>
                </a:lnTo>
                <a:close/>
                <a:moveTo>
                  <a:pt x="1718679" y="8368361"/>
                </a:moveTo>
                <a:lnTo>
                  <a:pt x="1718679" y="0"/>
                </a:lnTo>
                <a:lnTo>
                  <a:pt x="1634121" y="0"/>
                </a:lnTo>
                <a:lnTo>
                  <a:pt x="1634121" y="8368361"/>
                </a:lnTo>
                <a:close/>
                <a:moveTo>
                  <a:pt x="3352802" y="8368360"/>
                </a:moveTo>
                <a:lnTo>
                  <a:pt x="3352802" y="0"/>
                </a:lnTo>
                <a:lnTo>
                  <a:pt x="3268244" y="0"/>
                </a:lnTo>
                <a:lnTo>
                  <a:pt x="3268244" y="836836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defRPr/>
            </a:pPr>
            <a:endParaRPr lang="en-US" sz="1500" dirty="0"/>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PORTFOLIO SLIDE</a:t>
            </a:r>
            <a:endParaRPr lang="en-US" dirty="0"/>
          </a:p>
        </p:txBody>
      </p:sp>
      <p:sp>
        <p:nvSpPr>
          <p:cNvPr id="10" name="Picture Placeholder 9"/>
          <p:cNvSpPr>
            <a:spLocks noGrp="1"/>
          </p:cNvSpPr>
          <p:nvPr>
            <p:ph type="pic" sz="quarter" idx="33"/>
          </p:nvPr>
        </p:nvSpPr>
        <p:spPr/>
      </p:sp>
      <p:sp>
        <p:nvSpPr>
          <p:cNvPr id="11" name="Picture Placeholder 10"/>
          <p:cNvSpPr>
            <a:spLocks noGrp="1"/>
          </p:cNvSpPr>
          <p:nvPr>
            <p:ph type="pic" sz="quarter" idx="34"/>
          </p:nvPr>
        </p:nvSpPr>
        <p:spPr/>
      </p:sp>
      <p:sp>
        <p:nvSpPr>
          <p:cNvPr id="12" name="Picture Placeholder 11"/>
          <p:cNvSpPr>
            <a:spLocks noGrp="1"/>
          </p:cNvSpPr>
          <p:nvPr>
            <p:ph type="pic" sz="quarter" idx="35"/>
          </p:nvPr>
        </p:nvSpPr>
        <p:spPr/>
      </p:sp>
      <p:sp>
        <p:nvSpPr>
          <p:cNvPr id="13" name="Picture Placeholder 12"/>
          <p:cNvSpPr>
            <a:spLocks noGrp="1"/>
          </p:cNvSpPr>
          <p:nvPr>
            <p:ph type="pic" sz="quarter" idx="36"/>
          </p:nvPr>
        </p:nvSpPr>
        <p:spPr/>
      </p:sp>
      <p:sp>
        <p:nvSpPr>
          <p:cNvPr id="14" name="TextBox 13"/>
          <p:cNvSpPr txBox="1"/>
          <p:nvPr/>
        </p:nvSpPr>
        <p:spPr>
          <a:xfrm>
            <a:off x="4717544" y="1551704"/>
            <a:ext cx="1802632" cy="1338828"/>
          </a:xfrm>
          <a:prstGeom prst="rect">
            <a:avLst/>
          </a:prstGeom>
          <a:noFill/>
          <a:ln>
            <a:noFill/>
          </a:ln>
        </p:spPr>
        <p:txBody>
          <a:bodyPr wrap="square" rtlCol="0" anchor="ctr">
            <a:spAutoFit/>
          </a:bodyPr>
          <a:lstStyle/>
          <a:p>
            <a:pPr algn="ctr">
              <a:lnSpc>
                <a:spcPct val="150000"/>
              </a:lnSpc>
            </a:pPr>
            <a:r>
              <a:rPr lang="en-US" sz="1200" b="1" dirty="0">
                <a:solidFill>
                  <a:schemeClr val="accent3"/>
                </a:solidFill>
              </a:rPr>
              <a:t>YOUR TITLE HERE</a:t>
            </a:r>
          </a:p>
          <a:p>
            <a:pPr algn="ctr">
              <a:lnSpc>
                <a:spcPct val="150000"/>
              </a:lnSpc>
            </a:pPr>
            <a:r>
              <a:rPr lang="en-US" sz="1050" dirty="0">
                <a:solidFill>
                  <a:schemeClr val="bg1">
                    <a:lumMod val="50000"/>
                  </a:schemeClr>
                </a:solidFill>
              </a:rPr>
              <a:t>There are many variations of passages of lorem ipsum available, but the majority have</a:t>
            </a:r>
          </a:p>
        </p:txBody>
      </p:sp>
      <p:sp>
        <p:nvSpPr>
          <p:cNvPr id="15" name="TextBox 14"/>
          <p:cNvSpPr txBox="1"/>
          <p:nvPr/>
        </p:nvSpPr>
        <p:spPr>
          <a:xfrm>
            <a:off x="502824" y="1551704"/>
            <a:ext cx="1802632" cy="1338828"/>
          </a:xfrm>
          <a:prstGeom prst="rect">
            <a:avLst/>
          </a:prstGeom>
          <a:noFill/>
          <a:ln>
            <a:noFill/>
          </a:ln>
        </p:spPr>
        <p:txBody>
          <a:bodyPr wrap="square" rtlCol="0" anchor="ctr">
            <a:spAutoFit/>
          </a:bodyPr>
          <a:lstStyle/>
          <a:p>
            <a:pPr algn="ctr">
              <a:lnSpc>
                <a:spcPct val="150000"/>
              </a:lnSpc>
            </a:pPr>
            <a:r>
              <a:rPr lang="en-US" sz="1200" b="1" dirty="0">
                <a:solidFill>
                  <a:schemeClr val="accent1"/>
                </a:solidFill>
              </a:rPr>
              <a:t>YOUR TITLE HERE</a:t>
            </a:r>
          </a:p>
          <a:p>
            <a:pPr algn="ctr">
              <a:lnSpc>
                <a:spcPct val="150000"/>
              </a:lnSpc>
            </a:pPr>
            <a:r>
              <a:rPr lang="en-US" sz="1050" dirty="0">
                <a:solidFill>
                  <a:schemeClr val="bg1">
                    <a:lumMod val="50000"/>
                  </a:schemeClr>
                </a:solidFill>
              </a:rPr>
              <a:t>There are many variations of passages of lorem ipsum available, but the majority have</a:t>
            </a:r>
          </a:p>
        </p:txBody>
      </p:sp>
      <p:sp>
        <p:nvSpPr>
          <p:cNvPr id="16" name="TextBox 15"/>
          <p:cNvSpPr txBox="1"/>
          <p:nvPr/>
        </p:nvSpPr>
        <p:spPr>
          <a:xfrm>
            <a:off x="2610184" y="3288837"/>
            <a:ext cx="1802632" cy="1338828"/>
          </a:xfrm>
          <a:prstGeom prst="rect">
            <a:avLst/>
          </a:prstGeom>
          <a:noFill/>
          <a:ln>
            <a:noFill/>
          </a:ln>
        </p:spPr>
        <p:txBody>
          <a:bodyPr wrap="square" rtlCol="0" anchor="ctr">
            <a:spAutoFit/>
          </a:bodyPr>
          <a:lstStyle/>
          <a:p>
            <a:pPr algn="ctr">
              <a:lnSpc>
                <a:spcPct val="150000"/>
              </a:lnSpc>
            </a:pPr>
            <a:r>
              <a:rPr lang="en-US" sz="1200" b="1" dirty="0">
                <a:solidFill>
                  <a:schemeClr val="accent2"/>
                </a:solidFill>
              </a:rPr>
              <a:t>YOUR TITLE HERE</a:t>
            </a:r>
          </a:p>
          <a:p>
            <a:pPr algn="ctr">
              <a:lnSpc>
                <a:spcPct val="150000"/>
              </a:lnSpc>
            </a:pPr>
            <a:r>
              <a:rPr lang="en-US" sz="1050" dirty="0">
                <a:solidFill>
                  <a:schemeClr val="bg1">
                    <a:lumMod val="50000"/>
                  </a:schemeClr>
                </a:solidFill>
              </a:rPr>
              <a:t>There are many variations of passages of lorem ipsum available, but the majority have</a:t>
            </a:r>
          </a:p>
        </p:txBody>
      </p:sp>
      <p:sp>
        <p:nvSpPr>
          <p:cNvPr id="17" name="TextBox 16"/>
          <p:cNvSpPr txBox="1"/>
          <p:nvPr/>
        </p:nvSpPr>
        <p:spPr>
          <a:xfrm>
            <a:off x="6824905" y="3288837"/>
            <a:ext cx="1802632" cy="1338828"/>
          </a:xfrm>
          <a:prstGeom prst="rect">
            <a:avLst/>
          </a:prstGeom>
          <a:noFill/>
          <a:ln>
            <a:noFill/>
          </a:ln>
        </p:spPr>
        <p:txBody>
          <a:bodyPr wrap="square" rtlCol="0" anchor="ctr">
            <a:spAutoFit/>
          </a:bodyPr>
          <a:lstStyle/>
          <a:p>
            <a:pPr algn="ctr">
              <a:lnSpc>
                <a:spcPct val="150000"/>
              </a:lnSpc>
            </a:pPr>
            <a:r>
              <a:rPr lang="en-US" sz="1200" b="1" dirty="0">
                <a:solidFill>
                  <a:schemeClr val="accent4"/>
                </a:solidFill>
              </a:rPr>
              <a:t>YOUR TITLE HERE</a:t>
            </a:r>
          </a:p>
          <a:p>
            <a:pPr algn="ctr">
              <a:lnSpc>
                <a:spcPct val="150000"/>
              </a:lnSpc>
            </a:pPr>
            <a:r>
              <a:rPr lang="en-US" sz="1050" dirty="0">
                <a:solidFill>
                  <a:schemeClr val="bg1">
                    <a:lumMod val="50000"/>
                  </a:schemeClr>
                </a:solidFill>
              </a:rPr>
              <a:t>There are many variations of passages of lorem ipsum available, but the majority</a:t>
            </a:r>
          </a:p>
        </p:txBody>
      </p:sp>
    </p:spTree>
    <p:extLst>
      <p:ext uri="{BB962C8B-B14F-4D97-AF65-F5344CB8AC3E}">
        <p14:creationId xmlns:p14="http://schemas.microsoft.com/office/powerpoint/2010/main" val="4204419058"/>
      </p:ext>
    </p:extLst>
  </p:cSld>
  <p:clrMapOvr>
    <a:masterClrMapping/>
  </p:clrMapOvr>
  <p:transition spd="slow">
    <p:push dir="u"/>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PORTFOLIO SLIDE</a:t>
            </a:r>
            <a:endParaRPr lang="en-US" dirty="0"/>
          </a:p>
        </p:txBody>
      </p:sp>
      <p:sp>
        <p:nvSpPr>
          <p:cNvPr id="12" name="Picture Placeholder 11"/>
          <p:cNvSpPr>
            <a:spLocks noGrp="1"/>
          </p:cNvSpPr>
          <p:nvPr>
            <p:ph type="pic" sz="quarter" idx="33"/>
          </p:nvPr>
        </p:nvSpPr>
        <p:spPr/>
      </p:sp>
      <p:sp>
        <p:nvSpPr>
          <p:cNvPr id="13" name="Picture Placeholder 12"/>
          <p:cNvSpPr>
            <a:spLocks noGrp="1"/>
          </p:cNvSpPr>
          <p:nvPr>
            <p:ph type="pic" sz="quarter" idx="34"/>
          </p:nvPr>
        </p:nvSpPr>
        <p:spPr/>
      </p:sp>
      <p:sp>
        <p:nvSpPr>
          <p:cNvPr id="14" name="Picture Placeholder 13"/>
          <p:cNvSpPr>
            <a:spLocks noGrp="1"/>
          </p:cNvSpPr>
          <p:nvPr>
            <p:ph type="pic" sz="quarter" idx="35"/>
          </p:nvPr>
        </p:nvSpPr>
        <p:spPr/>
      </p:sp>
      <p:sp>
        <p:nvSpPr>
          <p:cNvPr id="15" name="Picture Placeholder 14"/>
          <p:cNvSpPr>
            <a:spLocks noGrp="1"/>
          </p:cNvSpPr>
          <p:nvPr>
            <p:ph type="pic" sz="quarter" idx="36"/>
          </p:nvPr>
        </p:nvSpPr>
        <p:spPr/>
      </p:sp>
      <p:sp>
        <p:nvSpPr>
          <p:cNvPr id="16" name="Picture Placeholder 15"/>
          <p:cNvSpPr>
            <a:spLocks noGrp="1"/>
          </p:cNvSpPr>
          <p:nvPr>
            <p:ph type="pic" sz="quarter" idx="37"/>
          </p:nvPr>
        </p:nvSpPr>
        <p:spPr/>
      </p:sp>
      <p:sp>
        <p:nvSpPr>
          <p:cNvPr id="35" name="Rectangle 34"/>
          <p:cNvSpPr/>
          <p:nvPr/>
        </p:nvSpPr>
        <p:spPr>
          <a:xfrm>
            <a:off x="2133739" y="1413284"/>
            <a:ext cx="6615763" cy="659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Text"/>
          <p:cNvSpPr txBox="1"/>
          <p:nvPr/>
        </p:nvSpPr>
        <p:spPr>
          <a:xfrm>
            <a:off x="2248039" y="1631929"/>
            <a:ext cx="6387163" cy="1246495"/>
          </a:xfrm>
          <a:prstGeom prst="rect">
            <a:avLst/>
          </a:prstGeom>
          <a:noFill/>
        </p:spPr>
        <p:txBody>
          <a:bodyPr wrap="square" lIns="0" tIns="0" rIns="0" bIns="0" rtlCol="0" anchor="ctr">
            <a:spAutoFit/>
          </a:bodyPr>
          <a:lstStyle/>
          <a:p>
            <a:pPr>
              <a:lnSpc>
                <a:spcPct val="150000"/>
              </a:lnSpc>
            </a:pPr>
            <a:r>
              <a:rPr lang="en-US" sz="1400" b="1" dirty="0">
                <a:solidFill>
                  <a:schemeClr val="accent1"/>
                </a:solidFill>
              </a:rPr>
              <a:t>YOUR TITLE HERE</a:t>
            </a:r>
          </a:p>
          <a:p>
            <a:pPr>
              <a:lnSpc>
                <a:spcPct val="150000"/>
              </a:lnSpc>
            </a:pPr>
            <a:r>
              <a:rPr lang="en-US" sz="1000" dirty="0">
                <a:solidFill>
                  <a:schemeClr val="bg1">
                    <a:lumMod val="50000"/>
                  </a:schemeClr>
                </a:solidFill>
              </a:rPr>
              <a:t>simply dummy text of the printing and typesetting industry. Lorem Ipsum has been the industry's standard dummy text ever since the 1500s, when an unknown printer took . simply dummy text of the printing and typesetting industry. Lorem Ipsum has been the industry. simply dummy text of the printing and typesetting industry. Lorem Ipsum has been the industry's standard dummy text ever since the </a:t>
            </a:r>
            <a:r>
              <a:rPr lang="en-US" sz="1000" dirty="0" err="1">
                <a:solidFill>
                  <a:schemeClr val="bg1">
                    <a:lumMod val="50000"/>
                  </a:schemeClr>
                </a:solidFill>
              </a:rPr>
              <a:t>the</a:t>
            </a:r>
            <a:r>
              <a:rPr lang="en-US" sz="1000" dirty="0">
                <a:solidFill>
                  <a:schemeClr val="bg1">
                    <a:lumMod val="50000"/>
                  </a:schemeClr>
                </a:solidFill>
              </a:rPr>
              <a:t> industry</a:t>
            </a:r>
          </a:p>
        </p:txBody>
      </p:sp>
    </p:spTree>
    <p:extLst>
      <p:ext uri="{BB962C8B-B14F-4D97-AF65-F5344CB8AC3E}">
        <p14:creationId xmlns:p14="http://schemas.microsoft.com/office/powerpoint/2010/main" val="651139170"/>
      </p:ext>
    </p:extLst>
  </p:cSld>
  <p:clrMapOvr>
    <a:masterClrMapping/>
  </p:clrMapOvr>
  <p:transition spd="slow">
    <p:push dir="u"/>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2"/>
          </p:nvPr>
        </p:nvSpPr>
        <p:spPr/>
      </p:sp>
      <p:grpSp>
        <p:nvGrpSpPr>
          <p:cNvPr id="3" name="Group 2"/>
          <p:cNvGrpSpPr/>
          <p:nvPr/>
        </p:nvGrpSpPr>
        <p:grpSpPr>
          <a:xfrm flipH="1">
            <a:off x="397969" y="1628519"/>
            <a:ext cx="6022792" cy="1886463"/>
            <a:chOff x="2727081" y="2164694"/>
            <a:chExt cx="6022792" cy="1886463"/>
          </a:xfrm>
          <a:solidFill>
            <a:schemeClr val="accent4"/>
          </a:solidFill>
        </p:grpSpPr>
        <p:sp>
          <p:nvSpPr>
            <p:cNvPr id="51" name="Freeform 50"/>
            <p:cNvSpPr>
              <a:spLocks/>
            </p:cNvSpPr>
            <p:nvPr userDrawn="1"/>
          </p:nvSpPr>
          <p:spPr bwMode="auto">
            <a:xfrm>
              <a:off x="2727081" y="3482833"/>
              <a:ext cx="6022792" cy="568324"/>
            </a:xfrm>
            <a:custGeom>
              <a:avLst/>
              <a:gdLst>
                <a:gd name="connsiteX0" fmla="*/ 288823 w 5027611"/>
                <a:gd name="connsiteY0" fmla="*/ 0 h 479426"/>
                <a:gd name="connsiteX1" fmla="*/ 2239962 w 5027611"/>
                <a:gd name="connsiteY1" fmla="*/ 0 h 479426"/>
                <a:gd name="connsiteX2" fmla="*/ 2239963 w 5027611"/>
                <a:gd name="connsiteY2" fmla="*/ 0 h 479426"/>
                <a:gd name="connsiteX3" fmla="*/ 5027611 w 5027611"/>
                <a:gd name="connsiteY3" fmla="*/ 0 h 479426"/>
                <a:gd name="connsiteX4" fmla="*/ 5027611 w 5027611"/>
                <a:gd name="connsiteY4" fmla="*/ 476250 h 479426"/>
                <a:gd name="connsiteX5" fmla="*/ 2239963 w 5027611"/>
                <a:gd name="connsiteY5" fmla="*/ 476250 h 479426"/>
                <a:gd name="connsiteX6" fmla="*/ 2239963 w 5027611"/>
                <a:gd name="connsiteY6" fmla="*/ 479426 h 479426"/>
                <a:gd name="connsiteX7" fmla="*/ 0 w 5027611"/>
                <a:gd name="connsiteY7" fmla="*/ 479426 h 47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7611" h="479426">
                  <a:moveTo>
                    <a:pt x="288823" y="0"/>
                  </a:moveTo>
                  <a:lnTo>
                    <a:pt x="2239962" y="0"/>
                  </a:lnTo>
                  <a:lnTo>
                    <a:pt x="2239963" y="0"/>
                  </a:lnTo>
                  <a:lnTo>
                    <a:pt x="5027611" y="0"/>
                  </a:lnTo>
                  <a:lnTo>
                    <a:pt x="5027611" y="476250"/>
                  </a:lnTo>
                  <a:lnTo>
                    <a:pt x="2239963" y="476250"/>
                  </a:lnTo>
                  <a:lnTo>
                    <a:pt x="2239963" y="479426"/>
                  </a:lnTo>
                  <a:lnTo>
                    <a:pt x="0" y="4794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Freeform 55"/>
            <p:cNvSpPr>
              <a:spLocks/>
            </p:cNvSpPr>
            <p:nvPr/>
          </p:nvSpPr>
          <p:spPr bwMode="auto">
            <a:xfrm>
              <a:off x="3200400" y="2164694"/>
              <a:ext cx="5549473" cy="1115869"/>
            </a:xfrm>
            <a:custGeom>
              <a:avLst/>
              <a:gdLst>
                <a:gd name="connsiteX0" fmla="*/ 606094 w 5549473"/>
                <a:gd name="connsiteY0" fmla="*/ 0 h 1115869"/>
                <a:gd name="connsiteX1" fmla="*/ 2641471 w 5549473"/>
                <a:gd name="connsiteY1" fmla="*/ 0 h 1115869"/>
                <a:gd name="connsiteX2" fmla="*/ 2641472 w 5549473"/>
                <a:gd name="connsiteY2" fmla="*/ 0 h 1115869"/>
                <a:gd name="connsiteX3" fmla="*/ 5549473 w 5549473"/>
                <a:gd name="connsiteY3" fmla="*/ 0 h 1115869"/>
                <a:gd name="connsiteX4" fmla="*/ 5549473 w 5549473"/>
                <a:gd name="connsiteY4" fmla="*/ 547545 h 1115869"/>
                <a:gd name="connsiteX5" fmla="*/ 5549473 w 5549473"/>
                <a:gd name="connsiteY5" fmla="*/ 564559 h 1115869"/>
                <a:gd name="connsiteX6" fmla="*/ 5549473 w 5549473"/>
                <a:gd name="connsiteY6" fmla="*/ 1112104 h 1115869"/>
                <a:gd name="connsiteX7" fmla="*/ 2472469 w 5549473"/>
                <a:gd name="connsiteY7" fmla="*/ 1112104 h 1115869"/>
                <a:gd name="connsiteX8" fmla="*/ 2472469 w 5549473"/>
                <a:gd name="connsiteY8" fmla="*/ 1115869 h 1115869"/>
                <a:gd name="connsiteX9" fmla="*/ 0 w 5549473"/>
                <a:gd name="connsiteY9" fmla="*/ 1115869 h 1115869"/>
                <a:gd name="connsiteX10" fmla="*/ 307147 w 5549473"/>
                <a:gd name="connsiteY10" fmla="*/ 568324 h 1115869"/>
                <a:gd name="connsiteX11" fmla="*/ 304801 w 5549473"/>
                <a:gd name="connsiteY11" fmla="*/ 568324 h 11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49473" h="1115869">
                  <a:moveTo>
                    <a:pt x="606094" y="0"/>
                  </a:moveTo>
                  <a:lnTo>
                    <a:pt x="2641471" y="0"/>
                  </a:lnTo>
                  <a:lnTo>
                    <a:pt x="2641472" y="0"/>
                  </a:lnTo>
                  <a:lnTo>
                    <a:pt x="5549473" y="0"/>
                  </a:lnTo>
                  <a:lnTo>
                    <a:pt x="5549473" y="547545"/>
                  </a:lnTo>
                  <a:lnTo>
                    <a:pt x="5549473" y="564559"/>
                  </a:lnTo>
                  <a:lnTo>
                    <a:pt x="5549473" y="1112104"/>
                  </a:lnTo>
                  <a:lnTo>
                    <a:pt x="2472469" y="1112104"/>
                  </a:lnTo>
                  <a:lnTo>
                    <a:pt x="2472469" y="1115869"/>
                  </a:lnTo>
                  <a:lnTo>
                    <a:pt x="0" y="1115869"/>
                  </a:lnTo>
                  <a:lnTo>
                    <a:pt x="307147" y="568324"/>
                  </a:lnTo>
                  <a:lnTo>
                    <a:pt x="304801" y="5683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sp>
        <p:nvSpPr>
          <p:cNvPr id="58" name="TextBox 57"/>
          <p:cNvSpPr txBox="1"/>
          <p:nvPr/>
        </p:nvSpPr>
        <p:spPr>
          <a:xfrm>
            <a:off x="1801104" y="1898280"/>
            <a:ext cx="3456695" cy="584775"/>
          </a:xfrm>
          <a:prstGeom prst="rect">
            <a:avLst/>
          </a:prstGeom>
          <a:noFill/>
        </p:spPr>
        <p:txBody>
          <a:bodyPr wrap="square" rtlCol="0">
            <a:spAutoFit/>
          </a:bodyPr>
          <a:lstStyle/>
          <a:p>
            <a:r>
              <a:rPr lang="en-US" sz="3200" b="1" dirty="0">
                <a:solidFill>
                  <a:schemeClr val="bg1"/>
                </a:solidFill>
              </a:rPr>
              <a:t>INFOGRAPHICS</a:t>
            </a:r>
          </a:p>
        </p:txBody>
      </p:sp>
      <p:sp>
        <p:nvSpPr>
          <p:cNvPr id="24" name="Freeform 13"/>
          <p:cNvSpPr>
            <a:spLocks noEditPoints="1"/>
          </p:cNvSpPr>
          <p:nvPr/>
        </p:nvSpPr>
        <p:spPr bwMode="auto">
          <a:xfrm>
            <a:off x="795821" y="1876084"/>
            <a:ext cx="753580" cy="661536"/>
          </a:xfrm>
          <a:custGeom>
            <a:avLst/>
            <a:gdLst/>
            <a:ahLst/>
            <a:cxnLst>
              <a:cxn ang="0">
                <a:pos x="249" y="123"/>
              </a:cxn>
              <a:cxn ang="0">
                <a:pos x="133" y="171"/>
              </a:cxn>
              <a:cxn ang="0">
                <a:pos x="133" y="171"/>
              </a:cxn>
              <a:cxn ang="0">
                <a:pos x="123" y="171"/>
              </a:cxn>
              <a:cxn ang="0">
                <a:pos x="123" y="171"/>
              </a:cxn>
              <a:cxn ang="0">
                <a:pos x="7" y="123"/>
              </a:cxn>
              <a:cxn ang="0">
                <a:pos x="0" y="112"/>
              </a:cxn>
              <a:cxn ang="0">
                <a:pos x="17" y="101"/>
              </a:cxn>
              <a:cxn ang="0">
                <a:pos x="17" y="101"/>
              </a:cxn>
              <a:cxn ang="0">
                <a:pos x="128" y="147"/>
              </a:cxn>
              <a:cxn ang="0">
                <a:pos x="239" y="101"/>
              </a:cxn>
              <a:cxn ang="0">
                <a:pos x="239" y="101"/>
              </a:cxn>
              <a:cxn ang="0">
                <a:pos x="256" y="112"/>
              </a:cxn>
              <a:cxn ang="0">
                <a:pos x="249" y="71"/>
              </a:cxn>
              <a:cxn ang="0">
                <a:pos x="133" y="119"/>
              </a:cxn>
              <a:cxn ang="0">
                <a:pos x="133" y="119"/>
              </a:cxn>
              <a:cxn ang="0">
                <a:pos x="128" y="120"/>
              </a:cxn>
              <a:cxn ang="0">
                <a:pos x="123" y="119"/>
              </a:cxn>
              <a:cxn ang="0">
                <a:pos x="123" y="119"/>
              </a:cxn>
              <a:cxn ang="0">
                <a:pos x="7" y="71"/>
              </a:cxn>
              <a:cxn ang="0">
                <a:pos x="7" y="49"/>
              </a:cxn>
              <a:cxn ang="0">
                <a:pos x="123" y="1"/>
              </a:cxn>
              <a:cxn ang="0">
                <a:pos x="123" y="1"/>
              </a:cxn>
              <a:cxn ang="0">
                <a:pos x="128" y="0"/>
              </a:cxn>
              <a:cxn ang="0">
                <a:pos x="133" y="1"/>
              </a:cxn>
              <a:cxn ang="0">
                <a:pos x="133" y="1"/>
              </a:cxn>
              <a:cxn ang="0">
                <a:pos x="249" y="49"/>
              </a:cxn>
              <a:cxn ang="0">
                <a:pos x="249" y="71"/>
              </a:cxn>
              <a:cxn ang="0">
                <a:pos x="17" y="153"/>
              </a:cxn>
              <a:cxn ang="0">
                <a:pos x="17" y="153"/>
              </a:cxn>
              <a:cxn ang="0">
                <a:pos x="128" y="199"/>
              </a:cxn>
              <a:cxn ang="0">
                <a:pos x="239" y="153"/>
              </a:cxn>
              <a:cxn ang="0">
                <a:pos x="239" y="153"/>
              </a:cxn>
              <a:cxn ang="0">
                <a:pos x="256" y="164"/>
              </a:cxn>
              <a:cxn ang="0">
                <a:pos x="249" y="175"/>
              </a:cxn>
              <a:cxn ang="0">
                <a:pos x="133" y="223"/>
              </a:cxn>
              <a:cxn ang="0">
                <a:pos x="133" y="223"/>
              </a:cxn>
              <a:cxn ang="0">
                <a:pos x="123" y="223"/>
              </a:cxn>
              <a:cxn ang="0">
                <a:pos x="123" y="223"/>
              </a:cxn>
              <a:cxn ang="0">
                <a:pos x="7" y="175"/>
              </a:cxn>
              <a:cxn ang="0">
                <a:pos x="0" y="164"/>
              </a:cxn>
            </a:cxnLst>
            <a:rect l="0" t="0" r="r" b="b"/>
            <a:pathLst>
              <a:path w="256" h="224">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33434852"/>
      </p:ext>
    </p:extLst>
  </p:cSld>
  <p:clrMapOvr>
    <a:masterClrMapping/>
  </p:clrMapOvr>
  <p:transition spd="slow">
    <p:push dir="u"/>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Enter your subhead line here</a:t>
            </a:r>
            <a:endParaRPr lang="en-US" dirty="0"/>
          </a:p>
        </p:txBody>
      </p:sp>
      <p:sp>
        <p:nvSpPr>
          <p:cNvPr id="2" name="Title 1"/>
          <p:cNvSpPr>
            <a:spLocks noGrp="1"/>
          </p:cNvSpPr>
          <p:nvPr>
            <p:ph type="title"/>
          </p:nvPr>
        </p:nvSpPr>
        <p:spPr/>
        <p:txBody>
          <a:bodyPr/>
          <a:lstStyle/>
          <a:p>
            <a:r>
              <a:rPr lang="en-US"/>
              <a:t>Modern Circle Infographic – 4 Periods</a:t>
            </a:r>
            <a:endParaRPr lang="en-US" dirty="0"/>
          </a:p>
        </p:txBody>
      </p:sp>
      <p:grpSp>
        <p:nvGrpSpPr>
          <p:cNvPr id="18" name="Group 17"/>
          <p:cNvGrpSpPr/>
          <p:nvPr/>
        </p:nvGrpSpPr>
        <p:grpSpPr>
          <a:xfrm>
            <a:off x="3001778" y="1230630"/>
            <a:ext cx="3140444" cy="3140444"/>
            <a:chOff x="3001778" y="1230630"/>
            <a:chExt cx="3140444" cy="3140444"/>
          </a:xfrm>
        </p:grpSpPr>
        <p:grpSp>
          <p:nvGrpSpPr>
            <p:cNvPr id="122" name="Group 121"/>
            <p:cNvGrpSpPr/>
            <p:nvPr/>
          </p:nvGrpSpPr>
          <p:grpSpPr>
            <a:xfrm>
              <a:off x="3001778" y="1230630"/>
              <a:ext cx="3140444" cy="3140444"/>
              <a:chOff x="4301422" y="2026624"/>
              <a:chExt cx="4187258" cy="4187258"/>
            </a:xfrm>
          </p:grpSpPr>
          <p:sp>
            <p:nvSpPr>
              <p:cNvPr id="5" name="Freeform 5"/>
              <p:cNvSpPr>
                <a:spLocks/>
              </p:cNvSpPr>
              <p:nvPr/>
            </p:nvSpPr>
            <p:spPr bwMode="auto">
              <a:xfrm>
                <a:off x="4301422" y="4162488"/>
                <a:ext cx="2049973" cy="2051394"/>
              </a:xfrm>
              <a:custGeom>
                <a:avLst/>
                <a:gdLst>
                  <a:gd name="T0" fmla="*/ 412 w 934"/>
                  <a:gd name="T1" fmla="*/ 0 h 934"/>
                  <a:gd name="T2" fmla="*/ 0 w 934"/>
                  <a:gd name="T3" fmla="*/ 0 h 934"/>
                  <a:gd name="T4" fmla="*/ 934 w 934"/>
                  <a:gd name="T5" fmla="*/ 934 h 934"/>
                  <a:gd name="T6" fmla="*/ 934 w 934"/>
                  <a:gd name="T7" fmla="*/ 522 h 934"/>
                  <a:gd name="T8" fmla="*/ 412 w 934"/>
                  <a:gd name="T9" fmla="*/ 0 h 934"/>
                </a:gdLst>
                <a:ahLst/>
                <a:cxnLst>
                  <a:cxn ang="0">
                    <a:pos x="T0" y="T1"/>
                  </a:cxn>
                  <a:cxn ang="0">
                    <a:pos x="T2" y="T3"/>
                  </a:cxn>
                  <a:cxn ang="0">
                    <a:pos x="T4" y="T5"/>
                  </a:cxn>
                  <a:cxn ang="0">
                    <a:pos x="T6" y="T7"/>
                  </a:cxn>
                  <a:cxn ang="0">
                    <a:pos x="T8" y="T9"/>
                  </a:cxn>
                </a:cxnLst>
                <a:rect l="0" t="0" r="r" b="b"/>
                <a:pathLst>
                  <a:path w="934" h="934">
                    <a:moveTo>
                      <a:pt x="412" y="0"/>
                    </a:moveTo>
                    <a:cubicBezTo>
                      <a:pt x="0" y="0"/>
                      <a:pt x="0" y="0"/>
                      <a:pt x="0" y="0"/>
                    </a:cubicBezTo>
                    <a:cubicBezTo>
                      <a:pt x="11" y="510"/>
                      <a:pt x="424" y="923"/>
                      <a:pt x="934" y="934"/>
                    </a:cubicBezTo>
                    <a:cubicBezTo>
                      <a:pt x="934" y="934"/>
                      <a:pt x="934" y="754"/>
                      <a:pt x="934" y="522"/>
                    </a:cubicBezTo>
                    <a:cubicBezTo>
                      <a:pt x="650" y="512"/>
                      <a:pt x="422" y="284"/>
                      <a:pt x="412" y="0"/>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6438707" y="2026624"/>
                <a:ext cx="2049973" cy="2048610"/>
              </a:xfrm>
              <a:custGeom>
                <a:avLst/>
                <a:gdLst>
                  <a:gd name="T0" fmla="*/ 522 w 934"/>
                  <a:gd name="T1" fmla="*/ 933 h 933"/>
                  <a:gd name="T2" fmla="*/ 934 w 934"/>
                  <a:gd name="T3" fmla="*/ 933 h 933"/>
                  <a:gd name="T4" fmla="*/ 0 w 934"/>
                  <a:gd name="T5" fmla="*/ 0 h 933"/>
                  <a:gd name="T6" fmla="*/ 0 w 934"/>
                  <a:gd name="T7" fmla="*/ 411 h 933"/>
                  <a:gd name="T8" fmla="*/ 522 w 934"/>
                  <a:gd name="T9" fmla="*/ 933 h 933"/>
                </a:gdLst>
                <a:ahLst/>
                <a:cxnLst>
                  <a:cxn ang="0">
                    <a:pos x="T0" y="T1"/>
                  </a:cxn>
                  <a:cxn ang="0">
                    <a:pos x="T2" y="T3"/>
                  </a:cxn>
                  <a:cxn ang="0">
                    <a:pos x="T4" y="T5"/>
                  </a:cxn>
                  <a:cxn ang="0">
                    <a:pos x="T6" y="T7"/>
                  </a:cxn>
                  <a:cxn ang="0">
                    <a:pos x="T8" y="T9"/>
                  </a:cxn>
                </a:cxnLst>
                <a:rect l="0" t="0" r="r" b="b"/>
                <a:pathLst>
                  <a:path w="934" h="933">
                    <a:moveTo>
                      <a:pt x="522" y="933"/>
                    </a:moveTo>
                    <a:cubicBezTo>
                      <a:pt x="934" y="933"/>
                      <a:pt x="934" y="933"/>
                      <a:pt x="934" y="933"/>
                    </a:cubicBezTo>
                    <a:cubicBezTo>
                      <a:pt x="923" y="423"/>
                      <a:pt x="510" y="10"/>
                      <a:pt x="0" y="0"/>
                    </a:cubicBezTo>
                    <a:cubicBezTo>
                      <a:pt x="0" y="0"/>
                      <a:pt x="0" y="180"/>
                      <a:pt x="0" y="411"/>
                    </a:cubicBezTo>
                    <a:cubicBezTo>
                      <a:pt x="283" y="422"/>
                      <a:pt x="511" y="650"/>
                      <a:pt x="522" y="933"/>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4301422" y="2026624"/>
                <a:ext cx="2049973" cy="2048610"/>
              </a:xfrm>
              <a:custGeom>
                <a:avLst/>
                <a:gdLst>
                  <a:gd name="T0" fmla="*/ 934 w 934"/>
                  <a:gd name="T1" fmla="*/ 411 h 933"/>
                  <a:gd name="T2" fmla="*/ 934 w 934"/>
                  <a:gd name="T3" fmla="*/ 0 h 933"/>
                  <a:gd name="T4" fmla="*/ 0 w 934"/>
                  <a:gd name="T5" fmla="*/ 933 h 933"/>
                  <a:gd name="T6" fmla="*/ 412 w 934"/>
                  <a:gd name="T7" fmla="*/ 933 h 933"/>
                  <a:gd name="T8" fmla="*/ 934 w 934"/>
                  <a:gd name="T9" fmla="*/ 411 h 933"/>
                </a:gdLst>
                <a:ahLst/>
                <a:cxnLst>
                  <a:cxn ang="0">
                    <a:pos x="T0" y="T1"/>
                  </a:cxn>
                  <a:cxn ang="0">
                    <a:pos x="T2" y="T3"/>
                  </a:cxn>
                  <a:cxn ang="0">
                    <a:pos x="T4" y="T5"/>
                  </a:cxn>
                  <a:cxn ang="0">
                    <a:pos x="T6" y="T7"/>
                  </a:cxn>
                  <a:cxn ang="0">
                    <a:pos x="T8" y="T9"/>
                  </a:cxn>
                </a:cxnLst>
                <a:rect l="0" t="0" r="r" b="b"/>
                <a:pathLst>
                  <a:path w="934" h="933">
                    <a:moveTo>
                      <a:pt x="934" y="411"/>
                    </a:moveTo>
                    <a:cubicBezTo>
                      <a:pt x="934" y="0"/>
                      <a:pt x="934" y="0"/>
                      <a:pt x="934" y="0"/>
                    </a:cubicBezTo>
                    <a:cubicBezTo>
                      <a:pt x="424" y="10"/>
                      <a:pt x="11" y="423"/>
                      <a:pt x="0" y="933"/>
                    </a:cubicBezTo>
                    <a:cubicBezTo>
                      <a:pt x="0" y="933"/>
                      <a:pt x="180" y="933"/>
                      <a:pt x="412" y="933"/>
                    </a:cubicBezTo>
                    <a:cubicBezTo>
                      <a:pt x="422" y="650"/>
                      <a:pt x="650" y="422"/>
                      <a:pt x="934" y="411"/>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6438707" y="4162488"/>
                <a:ext cx="2049973" cy="2051394"/>
              </a:xfrm>
              <a:custGeom>
                <a:avLst/>
                <a:gdLst>
                  <a:gd name="T0" fmla="*/ 0 w 934"/>
                  <a:gd name="T1" fmla="*/ 522 h 934"/>
                  <a:gd name="T2" fmla="*/ 0 w 934"/>
                  <a:gd name="T3" fmla="*/ 934 h 934"/>
                  <a:gd name="T4" fmla="*/ 934 w 934"/>
                  <a:gd name="T5" fmla="*/ 0 h 934"/>
                  <a:gd name="T6" fmla="*/ 522 w 934"/>
                  <a:gd name="T7" fmla="*/ 0 h 934"/>
                  <a:gd name="T8" fmla="*/ 0 w 934"/>
                  <a:gd name="T9" fmla="*/ 522 h 934"/>
                </a:gdLst>
                <a:ahLst/>
                <a:cxnLst>
                  <a:cxn ang="0">
                    <a:pos x="T0" y="T1"/>
                  </a:cxn>
                  <a:cxn ang="0">
                    <a:pos x="T2" y="T3"/>
                  </a:cxn>
                  <a:cxn ang="0">
                    <a:pos x="T4" y="T5"/>
                  </a:cxn>
                  <a:cxn ang="0">
                    <a:pos x="T6" y="T7"/>
                  </a:cxn>
                  <a:cxn ang="0">
                    <a:pos x="T8" y="T9"/>
                  </a:cxn>
                </a:cxnLst>
                <a:rect l="0" t="0" r="r" b="b"/>
                <a:pathLst>
                  <a:path w="934" h="934">
                    <a:moveTo>
                      <a:pt x="0" y="522"/>
                    </a:moveTo>
                    <a:cubicBezTo>
                      <a:pt x="0" y="934"/>
                      <a:pt x="0" y="934"/>
                      <a:pt x="0" y="934"/>
                    </a:cubicBezTo>
                    <a:cubicBezTo>
                      <a:pt x="510" y="923"/>
                      <a:pt x="923" y="510"/>
                      <a:pt x="934" y="0"/>
                    </a:cubicBezTo>
                    <a:cubicBezTo>
                      <a:pt x="934" y="0"/>
                      <a:pt x="754" y="0"/>
                      <a:pt x="522" y="0"/>
                    </a:cubicBezTo>
                    <a:cubicBezTo>
                      <a:pt x="511" y="284"/>
                      <a:pt x="283" y="512"/>
                      <a:pt x="0" y="522"/>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5205193" y="4162488"/>
                <a:ext cx="1146202" cy="1146368"/>
              </a:xfrm>
              <a:custGeom>
                <a:avLst/>
                <a:gdLst>
                  <a:gd name="T0" fmla="*/ 55 w 522"/>
                  <a:gd name="T1" fmla="*/ 0 h 522"/>
                  <a:gd name="T2" fmla="*/ 0 w 522"/>
                  <a:gd name="T3" fmla="*/ 0 h 522"/>
                  <a:gd name="T4" fmla="*/ 522 w 522"/>
                  <a:gd name="T5" fmla="*/ 522 h 522"/>
                  <a:gd name="T6" fmla="*/ 522 w 522"/>
                  <a:gd name="T7" fmla="*/ 467 h 522"/>
                  <a:gd name="T8" fmla="*/ 55 w 522"/>
                  <a:gd name="T9" fmla="*/ 0 h 522"/>
                </a:gdLst>
                <a:ahLst/>
                <a:cxnLst>
                  <a:cxn ang="0">
                    <a:pos x="T0" y="T1"/>
                  </a:cxn>
                  <a:cxn ang="0">
                    <a:pos x="T2" y="T3"/>
                  </a:cxn>
                  <a:cxn ang="0">
                    <a:pos x="T4" y="T5"/>
                  </a:cxn>
                  <a:cxn ang="0">
                    <a:pos x="T6" y="T7"/>
                  </a:cxn>
                  <a:cxn ang="0">
                    <a:pos x="T8" y="T9"/>
                  </a:cxn>
                </a:cxnLst>
                <a:rect l="0" t="0" r="r" b="b"/>
                <a:pathLst>
                  <a:path w="522" h="522">
                    <a:moveTo>
                      <a:pt x="55" y="0"/>
                    </a:moveTo>
                    <a:cubicBezTo>
                      <a:pt x="0" y="0"/>
                      <a:pt x="0" y="0"/>
                      <a:pt x="0" y="0"/>
                    </a:cubicBezTo>
                    <a:cubicBezTo>
                      <a:pt x="10" y="284"/>
                      <a:pt x="238" y="512"/>
                      <a:pt x="522" y="522"/>
                    </a:cubicBezTo>
                    <a:cubicBezTo>
                      <a:pt x="522" y="504"/>
                      <a:pt x="522" y="486"/>
                      <a:pt x="522" y="467"/>
                    </a:cubicBezTo>
                    <a:cubicBezTo>
                      <a:pt x="522" y="209"/>
                      <a:pt x="313" y="0"/>
                      <a:pt x="55" y="0"/>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6438707" y="2928867"/>
                <a:ext cx="1145273" cy="1146368"/>
              </a:xfrm>
              <a:custGeom>
                <a:avLst/>
                <a:gdLst>
                  <a:gd name="T0" fmla="*/ 467 w 522"/>
                  <a:gd name="T1" fmla="*/ 522 h 522"/>
                  <a:gd name="T2" fmla="*/ 522 w 522"/>
                  <a:gd name="T3" fmla="*/ 522 h 522"/>
                  <a:gd name="T4" fmla="*/ 0 w 522"/>
                  <a:gd name="T5" fmla="*/ 0 h 522"/>
                  <a:gd name="T6" fmla="*/ 0 w 522"/>
                  <a:gd name="T7" fmla="*/ 55 h 522"/>
                  <a:gd name="T8" fmla="*/ 467 w 522"/>
                  <a:gd name="T9" fmla="*/ 522 h 522"/>
                </a:gdLst>
                <a:ahLst/>
                <a:cxnLst>
                  <a:cxn ang="0">
                    <a:pos x="T0" y="T1"/>
                  </a:cxn>
                  <a:cxn ang="0">
                    <a:pos x="T2" y="T3"/>
                  </a:cxn>
                  <a:cxn ang="0">
                    <a:pos x="T4" y="T5"/>
                  </a:cxn>
                  <a:cxn ang="0">
                    <a:pos x="T6" y="T7"/>
                  </a:cxn>
                  <a:cxn ang="0">
                    <a:pos x="T8" y="T9"/>
                  </a:cxn>
                </a:cxnLst>
                <a:rect l="0" t="0" r="r" b="b"/>
                <a:pathLst>
                  <a:path w="522" h="522">
                    <a:moveTo>
                      <a:pt x="467" y="522"/>
                    </a:moveTo>
                    <a:cubicBezTo>
                      <a:pt x="522" y="522"/>
                      <a:pt x="522" y="522"/>
                      <a:pt x="522" y="522"/>
                    </a:cubicBezTo>
                    <a:cubicBezTo>
                      <a:pt x="511" y="239"/>
                      <a:pt x="283" y="11"/>
                      <a:pt x="0" y="0"/>
                    </a:cubicBezTo>
                    <a:cubicBezTo>
                      <a:pt x="0" y="18"/>
                      <a:pt x="0" y="37"/>
                      <a:pt x="0" y="55"/>
                    </a:cubicBezTo>
                    <a:cubicBezTo>
                      <a:pt x="0" y="313"/>
                      <a:pt x="209" y="522"/>
                      <a:pt x="467" y="522"/>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5205193" y="2928867"/>
                <a:ext cx="1146202" cy="1146368"/>
              </a:xfrm>
              <a:custGeom>
                <a:avLst/>
                <a:gdLst>
                  <a:gd name="T0" fmla="*/ 522 w 522"/>
                  <a:gd name="T1" fmla="*/ 55 h 522"/>
                  <a:gd name="T2" fmla="*/ 522 w 522"/>
                  <a:gd name="T3" fmla="*/ 0 h 522"/>
                  <a:gd name="T4" fmla="*/ 0 w 522"/>
                  <a:gd name="T5" fmla="*/ 522 h 522"/>
                  <a:gd name="T6" fmla="*/ 55 w 522"/>
                  <a:gd name="T7" fmla="*/ 522 h 522"/>
                  <a:gd name="T8" fmla="*/ 522 w 522"/>
                  <a:gd name="T9" fmla="*/ 55 h 522"/>
                </a:gdLst>
                <a:ahLst/>
                <a:cxnLst>
                  <a:cxn ang="0">
                    <a:pos x="T0" y="T1"/>
                  </a:cxn>
                  <a:cxn ang="0">
                    <a:pos x="T2" y="T3"/>
                  </a:cxn>
                  <a:cxn ang="0">
                    <a:pos x="T4" y="T5"/>
                  </a:cxn>
                  <a:cxn ang="0">
                    <a:pos x="T6" y="T7"/>
                  </a:cxn>
                  <a:cxn ang="0">
                    <a:pos x="T8" y="T9"/>
                  </a:cxn>
                </a:cxnLst>
                <a:rect l="0" t="0" r="r" b="b"/>
                <a:pathLst>
                  <a:path w="522" h="522">
                    <a:moveTo>
                      <a:pt x="522" y="55"/>
                    </a:moveTo>
                    <a:cubicBezTo>
                      <a:pt x="522" y="0"/>
                      <a:pt x="522" y="0"/>
                      <a:pt x="522" y="0"/>
                    </a:cubicBezTo>
                    <a:cubicBezTo>
                      <a:pt x="238" y="11"/>
                      <a:pt x="10" y="239"/>
                      <a:pt x="0" y="522"/>
                    </a:cubicBezTo>
                    <a:cubicBezTo>
                      <a:pt x="18" y="522"/>
                      <a:pt x="36" y="522"/>
                      <a:pt x="55" y="522"/>
                    </a:cubicBezTo>
                    <a:cubicBezTo>
                      <a:pt x="313" y="522"/>
                      <a:pt x="522" y="313"/>
                      <a:pt x="522" y="55"/>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6438707" y="4162488"/>
                <a:ext cx="1145273" cy="1146368"/>
              </a:xfrm>
              <a:custGeom>
                <a:avLst/>
                <a:gdLst>
                  <a:gd name="T0" fmla="*/ 522 w 522"/>
                  <a:gd name="T1" fmla="*/ 0 h 522"/>
                  <a:gd name="T2" fmla="*/ 467 w 522"/>
                  <a:gd name="T3" fmla="*/ 0 h 522"/>
                  <a:gd name="T4" fmla="*/ 0 w 522"/>
                  <a:gd name="T5" fmla="*/ 467 h 522"/>
                  <a:gd name="T6" fmla="*/ 0 w 522"/>
                  <a:gd name="T7" fmla="*/ 522 h 522"/>
                  <a:gd name="T8" fmla="*/ 522 w 522"/>
                  <a:gd name="T9" fmla="*/ 0 h 522"/>
                </a:gdLst>
                <a:ahLst/>
                <a:cxnLst>
                  <a:cxn ang="0">
                    <a:pos x="T0" y="T1"/>
                  </a:cxn>
                  <a:cxn ang="0">
                    <a:pos x="T2" y="T3"/>
                  </a:cxn>
                  <a:cxn ang="0">
                    <a:pos x="T4" y="T5"/>
                  </a:cxn>
                  <a:cxn ang="0">
                    <a:pos x="T6" y="T7"/>
                  </a:cxn>
                  <a:cxn ang="0">
                    <a:pos x="T8" y="T9"/>
                  </a:cxn>
                </a:cxnLst>
                <a:rect l="0" t="0" r="r" b="b"/>
                <a:pathLst>
                  <a:path w="522" h="522">
                    <a:moveTo>
                      <a:pt x="522" y="0"/>
                    </a:moveTo>
                    <a:cubicBezTo>
                      <a:pt x="504" y="0"/>
                      <a:pt x="485" y="0"/>
                      <a:pt x="467" y="0"/>
                    </a:cubicBezTo>
                    <a:cubicBezTo>
                      <a:pt x="209" y="0"/>
                      <a:pt x="0" y="209"/>
                      <a:pt x="0" y="467"/>
                    </a:cubicBezTo>
                    <a:cubicBezTo>
                      <a:pt x="0" y="522"/>
                      <a:pt x="0" y="522"/>
                      <a:pt x="0" y="522"/>
                    </a:cubicBezTo>
                    <a:cubicBezTo>
                      <a:pt x="283" y="512"/>
                      <a:pt x="511" y="284"/>
                      <a:pt x="522" y="0"/>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grpSp>
        <p:grpSp>
          <p:nvGrpSpPr>
            <p:cNvPr id="13" name="Group 12"/>
            <p:cNvGrpSpPr/>
            <p:nvPr/>
          </p:nvGrpSpPr>
          <p:grpSpPr>
            <a:xfrm>
              <a:off x="3679955" y="1908356"/>
              <a:ext cx="1784091" cy="1784992"/>
              <a:chOff x="3832006" y="2059712"/>
              <a:chExt cx="1784091" cy="1784992"/>
            </a:xfrm>
            <a:solidFill>
              <a:schemeClr val="tx2">
                <a:alpha val="40000"/>
              </a:schemeClr>
            </a:solidFill>
          </p:grpSpPr>
          <p:sp>
            <p:nvSpPr>
              <p:cNvPr id="14" name="Freeform 9"/>
              <p:cNvSpPr>
                <a:spLocks/>
              </p:cNvSpPr>
              <p:nvPr/>
            </p:nvSpPr>
            <p:spPr bwMode="auto">
              <a:xfrm>
                <a:off x="3832006" y="2984928"/>
                <a:ext cx="859652" cy="859776"/>
              </a:xfrm>
              <a:custGeom>
                <a:avLst/>
                <a:gdLst>
                  <a:gd name="T0" fmla="*/ 55 w 522"/>
                  <a:gd name="T1" fmla="*/ 0 h 522"/>
                  <a:gd name="T2" fmla="*/ 0 w 522"/>
                  <a:gd name="T3" fmla="*/ 0 h 522"/>
                  <a:gd name="T4" fmla="*/ 522 w 522"/>
                  <a:gd name="T5" fmla="*/ 522 h 522"/>
                  <a:gd name="T6" fmla="*/ 522 w 522"/>
                  <a:gd name="T7" fmla="*/ 467 h 522"/>
                  <a:gd name="T8" fmla="*/ 55 w 522"/>
                  <a:gd name="T9" fmla="*/ 0 h 522"/>
                </a:gdLst>
                <a:ahLst/>
                <a:cxnLst>
                  <a:cxn ang="0">
                    <a:pos x="T0" y="T1"/>
                  </a:cxn>
                  <a:cxn ang="0">
                    <a:pos x="T2" y="T3"/>
                  </a:cxn>
                  <a:cxn ang="0">
                    <a:pos x="T4" y="T5"/>
                  </a:cxn>
                  <a:cxn ang="0">
                    <a:pos x="T6" y="T7"/>
                  </a:cxn>
                  <a:cxn ang="0">
                    <a:pos x="T8" y="T9"/>
                  </a:cxn>
                </a:cxnLst>
                <a:rect l="0" t="0" r="r" b="b"/>
                <a:pathLst>
                  <a:path w="522" h="522">
                    <a:moveTo>
                      <a:pt x="55" y="0"/>
                    </a:moveTo>
                    <a:cubicBezTo>
                      <a:pt x="0" y="0"/>
                      <a:pt x="0" y="0"/>
                      <a:pt x="0" y="0"/>
                    </a:cubicBezTo>
                    <a:cubicBezTo>
                      <a:pt x="10" y="284"/>
                      <a:pt x="238" y="512"/>
                      <a:pt x="522" y="522"/>
                    </a:cubicBezTo>
                    <a:cubicBezTo>
                      <a:pt x="522" y="504"/>
                      <a:pt x="522" y="486"/>
                      <a:pt x="522" y="467"/>
                    </a:cubicBezTo>
                    <a:cubicBezTo>
                      <a:pt x="522" y="209"/>
                      <a:pt x="313" y="0"/>
                      <a:pt x="55" y="0"/>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15" name="Freeform 10"/>
              <p:cNvSpPr>
                <a:spLocks/>
              </p:cNvSpPr>
              <p:nvPr/>
            </p:nvSpPr>
            <p:spPr bwMode="auto">
              <a:xfrm>
                <a:off x="4757142" y="2059712"/>
                <a:ext cx="858955" cy="859776"/>
              </a:xfrm>
              <a:custGeom>
                <a:avLst/>
                <a:gdLst>
                  <a:gd name="T0" fmla="*/ 467 w 522"/>
                  <a:gd name="T1" fmla="*/ 522 h 522"/>
                  <a:gd name="T2" fmla="*/ 522 w 522"/>
                  <a:gd name="T3" fmla="*/ 522 h 522"/>
                  <a:gd name="T4" fmla="*/ 0 w 522"/>
                  <a:gd name="T5" fmla="*/ 0 h 522"/>
                  <a:gd name="T6" fmla="*/ 0 w 522"/>
                  <a:gd name="T7" fmla="*/ 55 h 522"/>
                  <a:gd name="T8" fmla="*/ 467 w 522"/>
                  <a:gd name="T9" fmla="*/ 522 h 522"/>
                </a:gdLst>
                <a:ahLst/>
                <a:cxnLst>
                  <a:cxn ang="0">
                    <a:pos x="T0" y="T1"/>
                  </a:cxn>
                  <a:cxn ang="0">
                    <a:pos x="T2" y="T3"/>
                  </a:cxn>
                  <a:cxn ang="0">
                    <a:pos x="T4" y="T5"/>
                  </a:cxn>
                  <a:cxn ang="0">
                    <a:pos x="T6" y="T7"/>
                  </a:cxn>
                  <a:cxn ang="0">
                    <a:pos x="T8" y="T9"/>
                  </a:cxn>
                </a:cxnLst>
                <a:rect l="0" t="0" r="r" b="b"/>
                <a:pathLst>
                  <a:path w="522" h="522">
                    <a:moveTo>
                      <a:pt x="467" y="522"/>
                    </a:moveTo>
                    <a:cubicBezTo>
                      <a:pt x="522" y="522"/>
                      <a:pt x="522" y="522"/>
                      <a:pt x="522" y="522"/>
                    </a:cubicBezTo>
                    <a:cubicBezTo>
                      <a:pt x="511" y="239"/>
                      <a:pt x="283" y="11"/>
                      <a:pt x="0" y="0"/>
                    </a:cubicBezTo>
                    <a:cubicBezTo>
                      <a:pt x="0" y="18"/>
                      <a:pt x="0" y="37"/>
                      <a:pt x="0" y="55"/>
                    </a:cubicBezTo>
                    <a:cubicBezTo>
                      <a:pt x="0" y="313"/>
                      <a:pt x="209" y="522"/>
                      <a:pt x="467" y="522"/>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16" name="Freeform 11"/>
              <p:cNvSpPr>
                <a:spLocks/>
              </p:cNvSpPr>
              <p:nvPr/>
            </p:nvSpPr>
            <p:spPr bwMode="auto">
              <a:xfrm>
                <a:off x="3832006" y="2059712"/>
                <a:ext cx="859652" cy="859776"/>
              </a:xfrm>
              <a:custGeom>
                <a:avLst/>
                <a:gdLst>
                  <a:gd name="T0" fmla="*/ 522 w 522"/>
                  <a:gd name="T1" fmla="*/ 55 h 522"/>
                  <a:gd name="T2" fmla="*/ 522 w 522"/>
                  <a:gd name="T3" fmla="*/ 0 h 522"/>
                  <a:gd name="T4" fmla="*/ 0 w 522"/>
                  <a:gd name="T5" fmla="*/ 522 h 522"/>
                  <a:gd name="T6" fmla="*/ 55 w 522"/>
                  <a:gd name="T7" fmla="*/ 522 h 522"/>
                  <a:gd name="T8" fmla="*/ 522 w 522"/>
                  <a:gd name="T9" fmla="*/ 55 h 522"/>
                </a:gdLst>
                <a:ahLst/>
                <a:cxnLst>
                  <a:cxn ang="0">
                    <a:pos x="T0" y="T1"/>
                  </a:cxn>
                  <a:cxn ang="0">
                    <a:pos x="T2" y="T3"/>
                  </a:cxn>
                  <a:cxn ang="0">
                    <a:pos x="T4" y="T5"/>
                  </a:cxn>
                  <a:cxn ang="0">
                    <a:pos x="T6" y="T7"/>
                  </a:cxn>
                  <a:cxn ang="0">
                    <a:pos x="T8" y="T9"/>
                  </a:cxn>
                </a:cxnLst>
                <a:rect l="0" t="0" r="r" b="b"/>
                <a:pathLst>
                  <a:path w="522" h="522">
                    <a:moveTo>
                      <a:pt x="522" y="55"/>
                    </a:moveTo>
                    <a:cubicBezTo>
                      <a:pt x="522" y="0"/>
                      <a:pt x="522" y="0"/>
                      <a:pt x="522" y="0"/>
                    </a:cubicBezTo>
                    <a:cubicBezTo>
                      <a:pt x="238" y="11"/>
                      <a:pt x="10" y="239"/>
                      <a:pt x="0" y="522"/>
                    </a:cubicBezTo>
                    <a:cubicBezTo>
                      <a:pt x="18" y="522"/>
                      <a:pt x="36" y="522"/>
                      <a:pt x="55" y="522"/>
                    </a:cubicBezTo>
                    <a:cubicBezTo>
                      <a:pt x="313" y="522"/>
                      <a:pt x="522" y="313"/>
                      <a:pt x="522" y="55"/>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17" name="Freeform 12"/>
              <p:cNvSpPr>
                <a:spLocks/>
              </p:cNvSpPr>
              <p:nvPr/>
            </p:nvSpPr>
            <p:spPr bwMode="auto">
              <a:xfrm>
                <a:off x="4757142" y="2984928"/>
                <a:ext cx="858955" cy="859776"/>
              </a:xfrm>
              <a:custGeom>
                <a:avLst/>
                <a:gdLst>
                  <a:gd name="T0" fmla="*/ 522 w 522"/>
                  <a:gd name="T1" fmla="*/ 0 h 522"/>
                  <a:gd name="T2" fmla="*/ 467 w 522"/>
                  <a:gd name="T3" fmla="*/ 0 h 522"/>
                  <a:gd name="T4" fmla="*/ 0 w 522"/>
                  <a:gd name="T5" fmla="*/ 467 h 522"/>
                  <a:gd name="T6" fmla="*/ 0 w 522"/>
                  <a:gd name="T7" fmla="*/ 522 h 522"/>
                  <a:gd name="T8" fmla="*/ 522 w 522"/>
                  <a:gd name="T9" fmla="*/ 0 h 522"/>
                </a:gdLst>
                <a:ahLst/>
                <a:cxnLst>
                  <a:cxn ang="0">
                    <a:pos x="T0" y="T1"/>
                  </a:cxn>
                  <a:cxn ang="0">
                    <a:pos x="T2" y="T3"/>
                  </a:cxn>
                  <a:cxn ang="0">
                    <a:pos x="T4" y="T5"/>
                  </a:cxn>
                  <a:cxn ang="0">
                    <a:pos x="T6" y="T7"/>
                  </a:cxn>
                  <a:cxn ang="0">
                    <a:pos x="T8" y="T9"/>
                  </a:cxn>
                </a:cxnLst>
                <a:rect l="0" t="0" r="r" b="b"/>
                <a:pathLst>
                  <a:path w="522" h="522">
                    <a:moveTo>
                      <a:pt x="522" y="0"/>
                    </a:moveTo>
                    <a:cubicBezTo>
                      <a:pt x="504" y="0"/>
                      <a:pt x="485" y="0"/>
                      <a:pt x="467" y="0"/>
                    </a:cubicBezTo>
                    <a:cubicBezTo>
                      <a:pt x="209" y="0"/>
                      <a:pt x="0" y="209"/>
                      <a:pt x="0" y="467"/>
                    </a:cubicBezTo>
                    <a:cubicBezTo>
                      <a:pt x="0" y="522"/>
                      <a:pt x="0" y="522"/>
                      <a:pt x="0" y="522"/>
                    </a:cubicBezTo>
                    <a:cubicBezTo>
                      <a:pt x="283" y="512"/>
                      <a:pt x="511" y="284"/>
                      <a:pt x="522" y="0"/>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grpSp>
      <p:sp>
        <p:nvSpPr>
          <p:cNvPr id="20" name="Rectangle 19"/>
          <p:cNvSpPr/>
          <p:nvPr/>
        </p:nvSpPr>
        <p:spPr>
          <a:xfrm>
            <a:off x="388175" y="1199948"/>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21" name="Rectangle 20"/>
          <p:cNvSpPr/>
          <p:nvPr/>
        </p:nvSpPr>
        <p:spPr>
          <a:xfrm>
            <a:off x="388175" y="3747615"/>
            <a:ext cx="2252942" cy="692497"/>
          </a:xfrm>
          <a:prstGeom prst="rect">
            <a:avLst/>
          </a:prstGeom>
        </p:spPr>
        <p:txBody>
          <a:bodyPr wrap="square" lIns="0" tIns="0" rIns="0" bIns="0" anchor="ctr">
            <a:spAutoFit/>
          </a:bodyPr>
          <a:lstStyle/>
          <a:p>
            <a:pPr algn="r">
              <a:lnSpc>
                <a:spcPct val="150000"/>
              </a:lnSpc>
            </a:pPr>
            <a:r>
              <a:rPr lang="en-US" sz="1200" b="1" dirty="0">
                <a:solidFill>
                  <a:schemeClr val="accent4"/>
                </a:solidFill>
              </a:rPr>
              <a:t>Element Title Here</a:t>
            </a:r>
            <a:endParaRPr lang="en-US" sz="1200" dirty="0">
              <a:solidFill>
                <a:schemeClr val="accent4"/>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22" name="Rectangle 21"/>
          <p:cNvSpPr/>
          <p:nvPr/>
        </p:nvSpPr>
        <p:spPr>
          <a:xfrm>
            <a:off x="6502883" y="1199948"/>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23" name="Rectangle 22"/>
          <p:cNvSpPr/>
          <p:nvPr/>
        </p:nvSpPr>
        <p:spPr>
          <a:xfrm>
            <a:off x="6502883" y="3747615"/>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24" name="Group 23"/>
          <p:cNvGrpSpPr/>
          <p:nvPr/>
        </p:nvGrpSpPr>
        <p:grpSpPr>
          <a:xfrm>
            <a:off x="5249557" y="1737273"/>
            <a:ext cx="412104" cy="412100"/>
            <a:chOff x="7329488" y="4406900"/>
            <a:chExt cx="611187" cy="611188"/>
          </a:xfrm>
          <a:solidFill>
            <a:schemeClr val="bg1"/>
          </a:solidFill>
        </p:grpSpPr>
        <p:sp>
          <p:nvSpPr>
            <p:cNvPr id="25" name="Freeform 26"/>
            <p:cNvSpPr>
              <a:spLocks/>
            </p:cNvSpPr>
            <p:nvPr/>
          </p:nvSpPr>
          <p:spPr bwMode="auto">
            <a:xfrm>
              <a:off x="7381875" y="4406900"/>
              <a:ext cx="504825" cy="160338"/>
            </a:xfrm>
            <a:custGeom>
              <a:avLst/>
              <a:gdLst>
                <a:gd name="T0" fmla="*/ 40 w 1692"/>
                <a:gd name="T1" fmla="*/ 481 h 539"/>
                <a:gd name="T2" fmla="*/ 80 w 1692"/>
                <a:gd name="T3" fmla="*/ 441 h 539"/>
                <a:gd name="T4" fmla="*/ 80 w 1692"/>
                <a:gd name="T5" fmla="*/ 200 h 539"/>
                <a:gd name="T6" fmla="*/ 200 w 1692"/>
                <a:gd name="T7" fmla="*/ 80 h 539"/>
                <a:gd name="T8" fmla="*/ 1328 w 1692"/>
                <a:gd name="T9" fmla="*/ 80 h 539"/>
                <a:gd name="T10" fmla="*/ 1288 w 1692"/>
                <a:gd name="T11" fmla="*/ 200 h 539"/>
                <a:gd name="T12" fmla="*/ 1288 w 1692"/>
                <a:gd name="T13" fmla="*/ 499 h 539"/>
                <a:gd name="T14" fmla="*/ 1328 w 1692"/>
                <a:gd name="T15" fmla="*/ 539 h 539"/>
                <a:gd name="T16" fmla="*/ 1368 w 1692"/>
                <a:gd name="T17" fmla="*/ 499 h 539"/>
                <a:gd name="T18" fmla="*/ 1368 w 1692"/>
                <a:gd name="T19" fmla="*/ 200 h 539"/>
                <a:gd name="T20" fmla="*/ 1488 w 1692"/>
                <a:gd name="T21" fmla="*/ 80 h 539"/>
                <a:gd name="T22" fmla="*/ 1492 w 1692"/>
                <a:gd name="T23" fmla="*/ 80 h 539"/>
                <a:gd name="T24" fmla="*/ 1612 w 1692"/>
                <a:gd name="T25" fmla="*/ 200 h 539"/>
                <a:gd name="T26" fmla="*/ 1612 w 1692"/>
                <a:gd name="T27" fmla="*/ 368 h 539"/>
                <a:gd name="T28" fmla="*/ 1490 w 1692"/>
                <a:gd name="T29" fmla="*/ 368 h 539"/>
                <a:gd name="T30" fmla="*/ 1450 w 1692"/>
                <a:gd name="T31" fmla="*/ 408 h 539"/>
                <a:gd name="T32" fmla="*/ 1490 w 1692"/>
                <a:gd name="T33" fmla="*/ 448 h 539"/>
                <a:gd name="T34" fmla="*/ 1652 w 1692"/>
                <a:gd name="T35" fmla="*/ 448 h 539"/>
                <a:gd name="T36" fmla="*/ 1692 w 1692"/>
                <a:gd name="T37" fmla="*/ 408 h 539"/>
                <a:gd name="T38" fmla="*/ 1692 w 1692"/>
                <a:gd name="T39" fmla="*/ 200 h 539"/>
                <a:gd name="T40" fmla="*/ 1511 w 1692"/>
                <a:gd name="T41" fmla="*/ 0 h 539"/>
                <a:gd name="T42" fmla="*/ 1502 w 1692"/>
                <a:gd name="T43" fmla="*/ 0 h 539"/>
                <a:gd name="T44" fmla="*/ 200 w 1692"/>
                <a:gd name="T45" fmla="*/ 0 h 539"/>
                <a:gd name="T46" fmla="*/ 0 w 1692"/>
                <a:gd name="T47" fmla="*/ 200 h 539"/>
                <a:gd name="T48" fmla="*/ 0 w 1692"/>
                <a:gd name="T49" fmla="*/ 441 h 539"/>
                <a:gd name="T50" fmla="*/ 40 w 1692"/>
                <a:gd name="T51" fmla="*/ 48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2" h="539">
                  <a:moveTo>
                    <a:pt x="40" y="481"/>
                  </a:moveTo>
                  <a:cubicBezTo>
                    <a:pt x="62" y="481"/>
                    <a:pt x="80" y="463"/>
                    <a:pt x="80" y="441"/>
                  </a:cubicBezTo>
                  <a:cubicBezTo>
                    <a:pt x="80" y="200"/>
                    <a:pt x="80" y="200"/>
                    <a:pt x="80" y="200"/>
                  </a:cubicBezTo>
                  <a:cubicBezTo>
                    <a:pt x="80" y="133"/>
                    <a:pt x="134" y="80"/>
                    <a:pt x="200" y="80"/>
                  </a:cubicBezTo>
                  <a:cubicBezTo>
                    <a:pt x="1328" y="80"/>
                    <a:pt x="1328" y="80"/>
                    <a:pt x="1328" y="80"/>
                  </a:cubicBezTo>
                  <a:cubicBezTo>
                    <a:pt x="1303" y="113"/>
                    <a:pt x="1288" y="155"/>
                    <a:pt x="1288" y="200"/>
                  </a:cubicBezTo>
                  <a:cubicBezTo>
                    <a:pt x="1288" y="499"/>
                    <a:pt x="1288" y="499"/>
                    <a:pt x="1288" y="499"/>
                  </a:cubicBezTo>
                  <a:cubicBezTo>
                    <a:pt x="1288" y="521"/>
                    <a:pt x="1306" y="539"/>
                    <a:pt x="1328" y="539"/>
                  </a:cubicBezTo>
                  <a:cubicBezTo>
                    <a:pt x="1350" y="539"/>
                    <a:pt x="1368" y="521"/>
                    <a:pt x="1368" y="499"/>
                  </a:cubicBezTo>
                  <a:cubicBezTo>
                    <a:pt x="1368" y="200"/>
                    <a:pt x="1368" y="200"/>
                    <a:pt x="1368" y="200"/>
                  </a:cubicBezTo>
                  <a:cubicBezTo>
                    <a:pt x="1368" y="133"/>
                    <a:pt x="1422" y="80"/>
                    <a:pt x="1488" y="80"/>
                  </a:cubicBezTo>
                  <a:cubicBezTo>
                    <a:pt x="1492" y="80"/>
                    <a:pt x="1492" y="80"/>
                    <a:pt x="1492" y="80"/>
                  </a:cubicBezTo>
                  <a:cubicBezTo>
                    <a:pt x="1558" y="80"/>
                    <a:pt x="1612" y="133"/>
                    <a:pt x="1612" y="200"/>
                  </a:cubicBezTo>
                  <a:cubicBezTo>
                    <a:pt x="1612" y="368"/>
                    <a:pt x="1612" y="368"/>
                    <a:pt x="1612" y="368"/>
                  </a:cubicBezTo>
                  <a:cubicBezTo>
                    <a:pt x="1490" y="368"/>
                    <a:pt x="1490" y="368"/>
                    <a:pt x="1490" y="368"/>
                  </a:cubicBezTo>
                  <a:cubicBezTo>
                    <a:pt x="1468" y="368"/>
                    <a:pt x="1450" y="385"/>
                    <a:pt x="1450" y="408"/>
                  </a:cubicBezTo>
                  <a:cubicBezTo>
                    <a:pt x="1450" y="430"/>
                    <a:pt x="1468" y="448"/>
                    <a:pt x="1490" y="448"/>
                  </a:cubicBezTo>
                  <a:cubicBezTo>
                    <a:pt x="1652" y="448"/>
                    <a:pt x="1652" y="448"/>
                    <a:pt x="1652" y="448"/>
                  </a:cubicBezTo>
                  <a:cubicBezTo>
                    <a:pt x="1674" y="448"/>
                    <a:pt x="1692" y="430"/>
                    <a:pt x="1692" y="408"/>
                  </a:cubicBezTo>
                  <a:cubicBezTo>
                    <a:pt x="1692" y="200"/>
                    <a:pt x="1692" y="200"/>
                    <a:pt x="1692" y="200"/>
                  </a:cubicBezTo>
                  <a:cubicBezTo>
                    <a:pt x="1692" y="96"/>
                    <a:pt x="1612" y="10"/>
                    <a:pt x="1511" y="0"/>
                  </a:cubicBezTo>
                  <a:cubicBezTo>
                    <a:pt x="1508" y="0"/>
                    <a:pt x="1505" y="0"/>
                    <a:pt x="1502" y="0"/>
                  </a:cubicBezTo>
                  <a:cubicBezTo>
                    <a:pt x="200" y="0"/>
                    <a:pt x="200" y="0"/>
                    <a:pt x="200" y="0"/>
                  </a:cubicBezTo>
                  <a:cubicBezTo>
                    <a:pt x="90" y="0"/>
                    <a:pt x="0" y="89"/>
                    <a:pt x="0" y="200"/>
                  </a:cubicBezTo>
                  <a:cubicBezTo>
                    <a:pt x="0" y="441"/>
                    <a:pt x="0" y="441"/>
                    <a:pt x="0" y="441"/>
                  </a:cubicBezTo>
                  <a:cubicBezTo>
                    <a:pt x="0" y="463"/>
                    <a:pt x="18" y="481"/>
                    <a:pt x="40" y="48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7"/>
            <p:cNvSpPr>
              <a:spLocks/>
            </p:cNvSpPr>
            <p:nvPr/>
          </p:nvSpPr>
          <p:spPr bwMode="auto">
            <a:xfrm>
              <a:off x="7381875" y="4573588"/>
              <a:ext cx="23812" cy="23813"/>
            </a:xfrm>
            <a:custGeom>
              <a:avLst/>
              <a:gdLst>
                <a:gd name="T0" fmla="*/ 40 w 80"/>
                <a:gd name="T1" fmla="*/ 80 h 80"/>
                <a:gd name="T2" fmla="*/ 68 w 80"/>
                <a:gd name="T3" fmla="*/ 68 h 80"/>
                <a:gd name="T4" fmla="*/ 80 w 80"/>
                <a:gd name="T5" fmla="*/ 40 h 80"/>
                <a:gd name="T6" fmla="*/ 68 w 80"/>
                <a:gd name="T7" fmla="*/ 12 h 80"/>
                <a:gd name="T8" fmla="*/ 40 w 80"/>
                <a:gd name="T9" fmla="*/ 0 h 80"/>
                <a:gd name="T10" fmla="*/ 12 w 80"/>
                <a:gd name="T11" fmla="*/ 12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6"/>
                    <a:pt x="68" y="68"/>
                  </a:cubicBez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8"/>
                  </a:cubicBezTo>
                  <a:cubicBezTo>
                    <a:pt x="19" y="76"/>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8"/>
            <p:cNvSpPr>
              <a:spLocks noEditPoints="1"/>
            </p:cNvSpPr>
            <p:nvPr/>
          </p:nvSpPr>
          <p:spPr bwMode="auto">
            <a:xfrm>
              <a:off x="7329488" y="4573588"/>
              <a:ext cx="611187" cy="444500"/>
            </a:xfrm>
            <a:custGeom>
              <a:avLst/>
              <a:gdLst>
                <a:gd name="T0" fmla="*/ 1912 w 2048"/>
                <a:gd name="T1" fmla="*/ 569 h 1492"/>
                <a:gd name="T2" fmla="*/ 1343 w 2048"/>
                <a:gd name="T3" fmla="*/ 0 h 1492"/>
                <a:gd name="T4" fmla="*/ 1266 w 2048"/>
                <a:gd name="T5" fmla="*/ 40 h 1492"/>
                <a:gd name="T6" fmla="*/ 972 w 2048"/>
                <a:gd name="T7" fmla="*/ 597 h 1492"/>
                <a:gd name="T8" fmla="*/ 1109 w 2048"/>
                <a:gd name="T9" fmla="*/ 783 h 1492"/>
                <a:gd name="T10" fmla="*/ 1262 w 2048"/>
                <a:gd name="T11" fmla="*/ 722 h 1492"/>
                <a:gd name="T12" fmla="*/ 1339 w 2048"/>
                <a:gd name="T13" fmla="*/ 821 h 1492"/>
                <a:gd name="T14" fmla="*/ 1216 w 2048"/>
                <a:gd name="T15" fmla="*/ 1053 h 1492"/>
                <a:gd name="T16" fmla="*/ 1060 w 2048"/>
                <a:gd name="T17" fmla="*/ 1387 h 1492"/>
                <a:gd name="T18" fmla="*/ 256 w 2048"/>
                <a:gd name="T19" fmla="*/ 1412 h 1492"/>
                <a:gd name="T20" fmla="*/ 947 w 2048"/>
                <a:gd name="T21" fmla="*/ 1276 h 1492"/>
                <a:gd name="T22" fmla="*/ 947 w 2048"/>
                <a:gd name="T23" fmla="*/ 1196 h 1492"/>
                <a:gd name="T24" fmla="*/ 256 w 2048"/>
                <a:gd name="T25" fmla="*/ 181 h 1492"/>
                <a:gd name="T26" fmla="*/ 176 w 2048"/>
                <a:gd name="T27" fmla="*/ 181 h 1492"/>
                <a:gd name="T28" fmla="*/ 40 w 2048"/>
                <a:gd name="T29" fmla="*/ 1196 h 1492"/>
                <a:gd name="T30" fmla="*/ 256 w 2048"/>
                <a:gd name="T31" fmla="*/ 1492 h 1492"/>
                <a:gd name="T32" fmla="*/ 2048 w 2048"/>
                <a:gd name="T33" fmla="*/ 1452 h 1492"/>
                <a:gd name="T34" fmla="*/ 1912 w 2048"/>
                <a:gd name="T35" fmla="*/ 1216 h 1492"/>
                <a:gd name="T36" fmla="*/ 1419 w 2048"/>
                <a:gd name="T37" fmla="*/ 716 h 1492"/>
                <a:gd name="T38" fmla="*/ 1560 w 2048"/>
                <a:gd name="T39" fmla="*/ 535 h 1492"/>
                <a:gd name="T40" fmla="*/ 1520 w 2048"/>
                <a:gd name="T41" fmla="*/ 474 h 1492"/>
                <a:gd name="T42" fmla="*/ 1480 w 2048"/>
                <a:gd name="T43" fmla="*/ 535 h 1492"/>
                <a:gd name="T44" fmla="*/ 1373 w 2048"/>
                <a:gd name="T45" fmla="*/ 642 h 1492"/>
                <a:gd name="T46" fmla="*/ 1229 w 2048"/>
                <a:gd name="T47" fmla="*/ 648 h 1492"/>
                <a:gd name="T48" fmla="*/ 1057 w 2048"/>
                <a:gd name="T49" fmla="*/ 618 h 1492"/>
                <a:gd name="T50" fmla="*/ 1346 w 2048"/>
                <a:gd name="T51" fmla="*/ 228 h 1492"/>
                <a:gd name="T52" fmla="*/ 1444 w 2048"/>
                <a:gd name="T53" fmla="*/ 181 h 1492"/>
                <a:gd name="T54" fmla="*/ 1488 w 2048"/>
                <a:gd name="T55" fmla="*/ 221 h 1492"/>
                <a:gd name="T56" fmla="*/ 1832 w 2048"/>
                <a:gd name="T57" fmla="*/ 1211 h 1492"/>
                <a:gd name="T58" fmla="*/ 1752 w 2048"/>
                <a:gd name="T59" fmla="*/ 988 h 1492"/>
                <a:gd name="T60" fmla="*/ 1672 w 2048"/>
                <a:gd name="T61" fmla="*/ 988 h 1492"/>
                <a:gd name="T62" fmla="*/ 1296 w 2048"/>
                <a:gd name="T63" fmla="*/ 1211 h 1492"/>
                <a:gd name="T64" fmla="*/ 1419 w 2048"/>
                <a:gd name="T65" fmla="*/ 821 h 1492"/>
                <a:gd name="T66" fmla="*/ 1296 w 2048"/>
                <a:gd name="T67" fmla="*/ 1412 h 1492"/>
                <a:gd name="T68" fmla="*/ 1140 w 2048"/>
                <a:gd name="T69" fmla="*/ 1387 h 1492"/>
                <a:gd name="T70" fmla="*/ 1872 w 2048"/>
                <a:gd name="T71" fmla="*/ 1291 h 1492"/>
                <a:gd name="T72" fmla="*/ 1968 w 2048"/>
                <a:gd name="T73" fmla="*/ 1412 h 1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1492">
                  <a:moveTo>
                    <a:pt x="1912" y="1216"/>
                  </a:moveTo>
                  <a:cubicBezTo>
                    <a:pt x="1912" y="569"/>
                    <a:pt x="1912" y="569"/>
                    <a:pt x="1912" y="569"/>
                  </a:cubicBezTo>
                  <a:cubicBezTo>
                    <a:pt x="1912" y="345"/>
                    <a:pt x="1739" y="161"/>
                    <a:pt x="1520" y="142"/>
                  </a:cubicBezTo>
                  <a:cubicBezTo>
                    <a:pt x="1502" y="61"/>
                    <a:pt x="1429" y="0"/>
                    <a:pt x="1343" y="0"/>
                  </a:cubicBezTo>
                  <a:cubicBezTo>
                    <a:pt x="1306" y="0"/>
                    <a:pt x="1306" y="0"/>
                    <a:pt x="1306" y="0"/>
                  </a:cubicBezTo>
                  <a:cubicBezTo>
                    <a:pt x="1284" y="0"/>
                    <a:pt x="1266" y="18"/>
                    <a:pt x="1266" y="40"/>
                  </a:cubicBezTo>
                  <a:cubicBezTo>
                    <a:pt x="1266" y="214"/>
                    <a:pt x="1266" y="214"/>
                    <a:pt x="1266" y="214"/>
                  </a:cubicBezTo>
                  <a:cubicBezTo>
                    <a:pt x="972" y="597"/>
                    <a:pt x="972" y="597"/>
                    <a:pt x="972" y="597"/>
                  </a:cubicBezTo>
                  <a:cubicBezTo>
                    <a:pt x="960" y="613"/>
                    <a:pt x="961" y="636"/>
                    <a:pt x="975" y="650"/>
                  </a:cubicBezTo>
                  <a:cubicBezTo>
                    <a:pt x="1109" y="783"/>
                    <a:pt x="1109" y="783"/>
                    <a:pt x="1109" y="783"/>
                  </a:cubicBezTo>
                  <a:cubicBezTo>
                    <a:pt x="1122" y="797"/>
                    <a:pt x="1143" y="799"/>
                    <a:pt x="1159" y="789"/>
                  </a:cubicBezTo>
                  <a:cubicBezTo>
                    <a:pt x="1262" y="722"/>
                    <a:pt x="1262" y="722"/>
                    <a:pt x="1262" y="722"/>
                  </a:cubicBezTo>
                  <a:cubicBezTo>
                    <a:pt x="1339" y="722"/>
                    <a:pt x="1339" y="722"/>
                    <a:pt x="1339" y="722"/>
                  </a:cubicBezTo>
                  <a:cubicBezTo>
                    <a:pt x="1339" y="821"/>
                    <a:pt x="1339" y="821"/>
                    <a:pt x="1339" y="821"/>
                  </a:cubicBezTo>
                  <a:cubicBezTo>
                    <a:pt x="1339" y="901"/>
                    <a:pt x="1300" y="975"/>
                    <a:pt x="1233" y="1020"/>
                  </a:cubicBezTo>
                  <a:cubicBezTo>
                    <a:pt x="1222" y="1027"/>
                    <a:pt x="1216" y="1039"/>
                    <a:pt x="1216" y="1053"/>
                  </a:cubicBezTo>
                  <a:cubicBezTo>
                    <a:pt x="1216" y="1212"/>
                    <a:pt x="1216" y="1212"/>
                    <a:pt x="1216" y="1212"/>
                  </a:cubicBezTo>
                  <a:cubicBezTo>
                    <a:pt x="1128" y="1223"/>
                    <a:pt x="1060" y="1297"/>
                    <a:pt x="1060" y="1387"/>
                  </a:cubicBezTo>
                  <a:cubicBezTo>
                    <a:pt x="1060" y="1412"/>
                    <a:pt x="1060" y="1412"/>
                    <a:pt x="1060" y="1412"/>
                  </a:cubicBezTo>
                  <a:cubicBezTo>
                    <a:pt x="256" y="1412"/>
                    <a:pt x="256" y="1412"/>
                    <a:pt x="256" y="1412"/>
                  </a:cubicBezTo>
                  <a:cubicBezTo>
                    <a:pt x="173" y="1412"/>
                    <a:pt x="103" y="1353"/>
                    <a:pt x="85" y="1276"/>
                  </a:cubicBezTo>
                  <a:cubicBezTo>
                    <a:pt x="947" y="1276"/>
                    <a:pt x="947" y="1276"/>
                    <a:pt x="947" y="1276"/>
                  </a:cubicBezTo>
                  <a:cubicBezTo>
                    <a:pt x="969" y="1276"/>
                    <a:pt x="987" y="1258"/>
                    <a:pt x="987" y="1236"/>
                  </a:cubicBezTo>
                  <a:cubicBezTo>
                    <a:pt x="987" y="1213"/>
                    <a:pt x="969" y="1196"/>
                    <a:pt x="947" y="1196"/>
                  </a:cubicBezTo>
                  <a:cubicBezTo>
                    <a:pt x="256" y="1196"/>
                    <a:pt x="256" y="1196"/>
                    <a:pt x="256" y="1196"/>
                  </a:cubicBezTo>
                  <a:cubicBezTo>
                    <a:pt x="256" y="181"/>
                    <a:pt x="256" y="181"/>
                    <a:pt x="256" y="181"/>
                  </a:cubicBezTo>
                  <a:cubicBezTo>
                    <a:pt x="256" y="159"/>
                    <a:pt x="238" y="141"/>
                    <a:pt x="216" y="141"/>
                  </a:cubicBezTo>
                  <a:cubicBezTo>
                    <a:pt x="194" y="141"/>
                    <a:pt x="176" y="159"/>
                    <a:pt x="176" y="181"/>
                  </a:cubicBezTo>
                  <a:cubicBezTo>
                    <a:pt x="176" y="1196"/>
                    <a:pt x="176" y="1196"/>
                    <a:pt x="176" y="1196"/>
                  </a:cubicBezTo>
                  <a:cubicBezTo>
                    <a:pt x="40" y="1196"/>
                    <a:pt x="40" y="1196"/>
                    <a:pt x="40" y="1196"/>
                  </a:cubicBezTo>
                  <a:cubicBezTo>
                    <a:pt x="18" y="1196"/>
                    <a:pt x="0" y="1213"/>
                    <a:pt x="0" y="1236"/>
                  </a:cubicBezTo>
                  <a:cubicBezTo>
                    <a:pt x="0" y="1377"/>
                    <a:pt x="115" y="1492"/>
                    <a:pt x="256" y="1492"/>
                  </a:cubicBezTo>
                  <a:cubicBezTo>
                    <a:pt x="2008" y="1492"/>
                    <a:pt x="2008" y="1492"/>
                    <a:pt x="2008" y="1492"/>
                  </a:cubicBezTo>
                  <a:cubicBezTo>
                    <a:pt x="2030" y="1492"/>
                    <a:pt x="2048" y="1474"/>
                    <a:pt x="2048" y="1452"/>
                  </a:cubicBezTo>
                  <a:cubicBezTo>
                    <a:pt x="2048" y="1387"/>
                    <a:pt x="2048" y="1387"/>
                    <a:pt x="2048" y="1387"/>
                  </a:cubicBezTo>
                  <a:cubicBezTo>
                    <a:pt x="2048" y="1304"/>
                    <a:pt x="1990" y="1234"/>
                    <a:pt x="1912" y="1216"/>
                  </a:cubicBezTo>
                  <a:moveTo>
                    <a:pt x="1419" y="821"/>
                  </a:moveTo>
                  <a:cubicBezTo>
                    <a:pt x="1419" y="716"/>
                    <a:pt x="1419" y="716"/>
                    <a:pt x="1419" y="716"/>
                  </a:cubicBezTo>
                  <a:cubicBezTo>
                    <a:pt x="1434" y="712"/>
                    <a:pt x="1449" y="707"/>
                    <a:pt x="1462" y="699"/>
                  </a:cubicBezTo>
                  <a:cubicBezTo>
                    <a:pt x="1523" y="666"/>
                    <a:pt x="1560" y="603"/>
                    <a:pt x="1560" y="535"/>
                  </a:cubicBezTo>
                  <a:cubicBezTo>
                    <a:pt x="1560" y="514"/>
                    <a:pt x="1560" y="514"/>
                    <a:pt x="1560" y="514"/>
                  </a:cubicBezTo>
                  <a:cubicBezTo>
                    <a:pt x="1560" y="492"/>
                    <a:pt x="1542" y="474"/>
                    <a:pt x="1520" y="474"/>
                  </a:cubicBezTo>
                  <a:cubicBezTo>
                    <a:pt x="1498" y="474"/>
                    <a:pt x="1480" y="492"/>
                    <a:pt x="1480" y="514"/>
                  </a:cubicBezTo>
                  <a:cubicBezTo>
                    <a:pt x="1480" y="535"/>
                    <a:pt x="1480" y="535"/>
                    <a:pt x="1480" y="535"/>
                  </a:cubicBezTo>
                  <a:cubicBezTo>
                    <a:pt x="1480" y="574"/>
                    <a:pt x="1459" y="610"/>
                    <a:pt x="1424" y="629"/>
                  </a:cubicBezTo>
                  <a:cubicBezTo>
                    <a:pt x="1408" y="638"/>
                    <a:pt x="1391" y="642"/>
                    <a:pt x="1373" y="642"/>
                  </a:cubicBezTo>
                  <a:cubicBezTo>
                    <a:pt x="1251" y="642"/>
                    <a:pt x="1251" y="642"/>
                    <a:pt x="1251" y="642"/>
                  </a:cubicBezTo>
                  <a:cubicBezTo>
                    <a:pt x="1243" y="642"/>
                    <a:pt x="1235" y="644"/>
                    <a:pt x="1229" y="648"/>
                  </a:cubicBezTo>
                  <a:cubicBezTo>
                    <a:pt x="1142" y="704"/>
                    <a:pt x="1142" y="704"/>
                    <a:pt x="1142" y="704"/>
                  </a:cubicBezTo>
                  <a:cubicBezTo>
                    <a:pt x="1057" y="618"/>
                    <a:pt x="1057" y="618"/>
                    <a:pt x="1057" y="618"/>
                  </a:cubicBezTo>
                  <a:cubicBezTo>
                    <a:pt x="1338" y="252"/>
                    <a:pt x="1338" y="252"/>
                    <a:pt x="1338" y="252"/>
                  </a:cubicBezTo>
                  <a:cubicBezTo>
                    <a:pt x="1343" y="245"/>
                    <a:pt x="1346" y="237"/>
                    <a:pt x="1346" y="228"/>
                  </a:cubicBezTo>
                  <a:cubicBezTo>
                    <a:pt x="1346" y="80"/>
                    <a:pt x="1346" y="80"/>
                    <a:pt x="1346" y="80"/>
                  </a:cubicBezTo>
                  <a:cubicBezTo>
                    <a:pt x="1400" y="82"/>
                    <a:pt x="1444" y="126"/>
                    <a:pt x="1444" y="181"/>
                  </a:cubicBezTo>
                  <a:cubicBezTo>
                    <a:pt x="1444" y="203"/>
                    <a:pt x="1462" y="221"/>
                    <a:pt x="1484" y="221"/>
                  </a:cubicBezTo>
                  <a:cubicBezTo>
                    <a:pt x="1485" y="221"/>
                    <a:pt x="1487" y="221"/>
                    <a:pt x="1488" y="221"/>
                  </a:cubicBezTo>
                  <a:cubicBezTo>
                    <a:pt x="1678" y="223"/>
                    <a:pt x="1832" y="378"/>
                    <a:pt x="1832" y="569"/>
                  </a:cubicBezTo>
                  <a:cubicBezTo>
                    <a:pt x="1832" y="1211"/>
                    <a:pt x="1832" y="1211"/>
                    <a:pt x="1832" y="1211"/>
                  </a:cubicBezTo>
                  <a:cubicBezTo>
                    <a:pt x="1752" y="1211"/>
                    <a:pt x="1752" y="1211"/>
                    <a:pt x="1752" y="1211"/>
                  </a:cubicBezTo>
                  <a:cubicBezTo>
                    <a:pt x="1752" y="988"/>
                    <a:pt x="1752" y="988"/>
                    <a:pt x="1752" y="988"/>
                  </a:cubicBezTo>
                  <a:cubicBezTo>
                    <a:pt x="1752" y="965"/>
                    <a:pt x="1734" y="948"/>
                    <a:pt x="1712" y="948"/>
                  </a:cubicBezTo>
                  <a:cubicBezTo>
                    <a:pt x="1690" y="948"/>
                    <a:pt x="1672" y="965"/>
                    <a:pt x="1672" y="988"/>
                  </a:cubicBezTo>
                  <a:cubicBezTo>
                    <a:pt x="1672" y="1211"/>
                    <a:pt x="1672" y="1211"/>
                    <a:pt x="1672" y="1211"/>
                  </a:cubicBezTo>
                  <a:cubicBezTo>
                    <a:pt x="1296" y="1211"/>
                    <a:pt x="1296" y="1211"/>
                    <a:pt x="1296" y="1211"/>
                  </a:cubicBezTo>
                  <a:cubicBezTo>
                    <a:pt x="1296" y="1073"/>
                    <a:pt x="1296" y="1073"/>
                    <a:pt x="1296" y="1073"/>
                  </a:cubicBezTo>
                  <a:cubicBezTo>
                    <a:pt x="1373" y="1013"/>
                    <a:pt x="1419" y="920"/>
                    <a:pt x="1419" y="821"/>
                  </a:cubicBezTo>
                  <a:moveTo>
                    <a:pt x="1968" y="1412"/>
                  </a:moveTo>
                  <a:cubicBezTo>
                    <a:pt x="1296" y="1412"/>
                    <a:pt x="1296" y="1412"/>
                    <a:pt x="1296" y="1412"/>
                  </a:cubicBezTo>
                  <a:cubicBezTo>
                    <a:pt x="1140" y="1412"/>
                    <a:pt x="1140" y="1412"/>
                    <a:pt x="1140" y="1412"/>
                  </a:cubicBezTo>
                  <a:cubicBezTo>
                    <a:pt x="1140" y="1387"/>
                    <a:pt x="1140" y="1387"/>
                    <a:pt x="1140" y="1387"/>
                  </a:cubicBezTo>
                  <a:cubicBezTo>
                    <a:pt x="1140" y="1334"/>
                    <a:pt x="1183" y="1291"/>
                    <a:pt x="1236" y="1291"/>
                  </a:cubicBezTo>
                  <a:cubicBezTo>
                    <a:pt x="1872" y="1291"/>
                    <a:pt x="1872" y="1291"/>
                    <a:pt x="1872" y="1291"/>
                  </a:cubicBezTo>
                  <a:cubicBezTo>
                    <a:pt x="1925" y="1291"/>
                    <a:pt x="1968" y="1334"/>
                    <a:pt x="1968" y="1387"/>
                  </a:cubicBezTo>
                  <a:cubicBezTo>
                    <a:pt x="1968" y="1412"/>
                    <a:pt x="1968" y="1412"/>
                    <a:pt x="1968" y="14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9"/>
            <p:cNvSpPr>
              <a:spLocks/>
            </p:cNvSpPr>
            <p:nvPr/>
          </p:nvSpPr>
          <p:spPr bwMode="auto">
            <a:xfrm>
              <a:off x="7729538" y="4684713"/>
              <a:ext cx="23812" cy="23813"/>
            </a:xfrm>
            <a:custGeom>
              <a:avLst/>
              <a:gdLst>
                <a:gd name="T0" fmla="*/ 40 w 80"/>
                <a:gd name="T1" fmla="*/ 0 h 80"/>
                <a:gd name="T2" fmla="*/ 12 w 80"/>
                <a:gd name="T3" fmla="*/ 12 h 80"/>
                <a:gd name="T4" fmla="*/ 0 w 80"/>
                <a:gd name="T5" fmla="*/ 40 h 80"/>
                <a:gd name="T6" fmla="*/ 12 w 80"/>
                <a:gd name="T7" fmla="*/ 69 h 80"/>
                <a:gd name="T8" fmla="*/ 40 w 80"/>
                <a:gd name="T9" fmla="*/ 80 h 80"/>
                <a:gd name="T10" fmla="*/ 68 w 80"/>
                <a:gd name="T11" fmla="*/ 69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30" y="0"/>
                    <a:pt x="19" y="5"/>
                    <a:pt x="12" y="12"/>
                  </a:cubicBezTo>
                  <a:cubicBezTo>
                    <a:pt x="4" y="19"/>
                    <a:pt x="0" y="30"/>
                    <a:pt x="0" y="40"/>
                  </a:cubicBezTo>
                  <a:cubicBezTo>
                    <a:pt x="0" y="51"/>
                    <a:pt x="4" y="61"/>
                    <a:pt x="12" y="69"/>
                  </a:cubicBezTo>
                  <a:cubicBezTo>
                    <a:pt x="19" y="76"/>
                    <a:pt x="30" y="80"/>
                    <a:pt x="40" y="80"/>
                  </a:cubicBezTo>
                  <a:cubicBezTo>
                    <a:pt x="51" y="80"/>
                    <a:pt x="61" y="76"/>
                    <a:pt x="68" y="69"/>
                  </a:cubicBezTo>
                  <a:cubicBezTo>
                    <a:pt x="76" y="61"/>
                    <a:pt x="80" y="51"/>
                    <a:pt x="80" y="40"/>
                  </a:cubicBezTo>
                  <a:cubicBezTo>
                    <a:pt x="80" y="30"/>
                    <a:pt x="76" y="19"/>
                    <a:pt x="68" y="12"/>
                  </a:cubicBezTo>
                  <a:cubicBezTo>
                    <a:pt x="61" y="5"/>
                    <a:pt x="51"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30"/>
            <p:cNvSpPr>
              <a:spLocks noEditPoints="1"/>
            </p:cNvSpPr>
            <p:nvPr/>
          </p:nvSpPr>
          <p:spPr bwMode="auto">
            <a:xfrm>
              <a:off x="7439025" y="44719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1"/>
            <p:cNvSpPr>
              <a:spLocks/>
            </p:cNvSpPr>
            <p:nvPr/>
          </p:nvSpPr>
          <p:spPr bwMode="auto">
            <a:xfrm>
              <a:off x="7545388" y="4500563"/>
              <a:ext cx="120650" cy="23813"/>
            </a:xfrm>
            <a:custGeom>
              <a:avLst/>
              <a:gdLst>
                <a:gd name="T0" fmla="*/ 368 w 408"/>
                <a:gd name="T1" fmla="*/ 0 h 80"/>
                <a:gd name="T2" fmla="*/ 40 w 408"/>
                <a:gd name="T3" fmla="*/ 0 h 80"/>
                <a:gd name="T4" fmla="*/ 0 w 408"/>
                <a:gd name="T5" fmla="*/ 40 h 80"/>
                <a:gd name="T6" fmla="*/ 40 w 408"/>
                <a:gd name="T7" fmla="*/ 80 h 80"/>
                <a:gd name="T8" fmla="*/ 368 w 408"/>
                <a:gd name="T9" fmla="*/ 80 h 80"/>
                <a:gd name="T10" fmla="*/ 408 w 408"/>
                <a:gd name="T11" fmla="*/ 40 h 80"/>
                <a:gd name="T12" fmla="*/ 368 w 408"/>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368" y="0"/>
                  </a:move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cubicBezTo>
                    <a:pt x="408" y="17"/>
                    <a:pt x="390" y="0"/>
                    <a:pt x="36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2"/>
            <p:cNvSpPr>
              <a:spLocks noEditPoints="1"/>
            </p:cNvSpPr>
            <p:nvPr/>
          </p:nvSpPr>
          <p:spPr bwMode="auto">
            <a:xfrm>
              <a:off x="7439025" y="45862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3"/>
            <p:cNvSpPr>
              <a:spLocks/>
            </p:cNvSpPr>
            <p:nvPr/>
          </p:nvSpPr>
          <p:spPr bwMode="auto">
            <a:xfrm>
              <a:off x="7545388" y="4614863"/>
              <a:ext cx="120650" cy="23813"/>
            </a:xfrm>
            <a:custGeom>
              <a:avLst/>
              <a:gdLst>
                <a:gd name="T0" fmla="*/ 408 w 408"/>
                <a:gd name="T1" fmla="*/ 40 h 80"/>
                <a:gd name="T2" fmla="*/ 368 w 408"/>
                <a:gd name="T3" fmla="*/ 0 h 80"/>
                <a:gd name="T4" fmla="*/ 40 w 408"/>
                <a:gd name="T5" fmla="*/ 0 h 80"/>
                <a:gd name="T6" fmla="*/ 0 w 408"/>
                <a:gd name="T7" fmla="*/ 40 h 80"/>
                <a:gd name="T8" fmla="*/ 40 w 408"/>
                <a:gd name="T9" fmla="*/ 80 h 80"/>
                <a:gd name="T10" fmla="*/ 368 w 408"/>
                <a:gd name="T11" fmla="*/ 80 h 80"/>
                <a:gd name="T12" fmla="*/ 408 w 408"/>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408" y="40"/>
                  </a:moveTo>
                  <a:cubicBezTo>
                    <a:pt x="408" y="17"/>
                    <a:pt x="390" y="0"/>
                    <a:pt x="368" y="0"/>
                  </a:cubicBez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4"/>
            <p:cNvSpPr>
              <a:spLocks noEditPoints="1"/>
            </p:cNvSpPr>
            <p:nvPr/>
          </p:nvSpPr>
          <p:spPr bwMode="auto">
            <a:xfrm>
              <a:off x="7439025" y="47005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5"/>
            <p:cNvSpPr>
              <a:spLocks/>
            </p:cNvSpPr>
            <p:nvPr/>
          </p:nvSpPr>
          <p:spPr bwMode="auto">
            <a:xfrm>
              <a:off x="7545388" y="4729163"/>
              <a:ext cx="44450" cy="23813"/>
            </a:xfrm>
            <a:custGeom>
              <a:avLst/>
              <a:gdLst>
                <a:gd name="T0" fmla="*/ 110 w 150"/>
                <a:gd name="T1" fmla="*/ 0 h 80"/>
                <a:gd name="T2" fmla="*/ 40 w 150"/>
                <a:gd name="T3" fmla="*/ 0 h 80"/>
                <a:gd name="T4" fmla="*/ 0 w 150"/>
                <a:gd name="T5" fmla="*/ 40 h 80"/>
                <a:gd name="T6" fmla="*/ 40 w 150"/>
                <a:gd name="T7" fmla="*/ 80 h 80"/>
                <a:gd name="T8" fmla="*/ 110 w 150"/>
                <a:gd name="T9" fmla="*/ 80 h 80"/>
                <a:gd name="T10" fmla="*/ 150 w 150"/>
                <a:gd name="T11" fmla="*/ 40 h 80"/>
                <a:gd name="T12" fmla="*/ 110 w 150"/>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50" h="80">
                  <a:moveTo>
                    <a:pt x="110" y="0"/>
                  </a:moveTo>
                  <a:cubicBezTo>
                    <a:pt x="40" y="0"/>
                    <a:pt x="40" y="0"/>
                    <a:pt x="40" y="0"/>
                  </a:cubicBezTo>
                  <a:cubicBezTo>
                    <a:pt x="18" y="0"/>
                    <a:pt x="0" y="17"/>
                    <a:pt x="0" y="40"/>
                  </a:cubicBezTo>
                  <a:cubicBezTo>
                    <a:pt x="0" y="62"/>
                    <a:pt x="18" y="80"/>
                    <a:pt x="40" y="80"/>
                  </a:cubicBezTo>
                  <a:cubicBezTo>
                    <a:pt x="110" y="80"/>
                    <a:pt x="110" y="80"/>
                    <a:pt x="110" y="80"/>
                  </a:cubicBezTo>
                  <a:cubicBezTo>
                    <a:pt x="132" y="80"/>
                    <a:pt x="150" y="62"/>
                    <a:pt x="150" y="40"/>
                  </a:cubicBezTo>
                  <a:cubicBezTo>
                    <a:pt x="150" y="17"/>
                    <a:pt x="132" y="0"/>
                    <a:pt x="1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6"/>
            <p:cNvSpPr>
              <a:spLocks noEditPoints="1"/>
            </p:cNvSpPr>
            <p:nvPr/>
          </p:nvSpPr>
          <p:spPr bwMode="auto">
            <a:xfrm>
              <a:off x="7439025" y="4814888"/>
              <a:ext cx="80962" cy="80963"/>
            </a:xfrm>
            <a:custGeom>
              <a:avLst/>
              <a:gdLst>
                <a:gd name="T0" fmla="*/ 232 w 272"/>
                <a:gd name="T1" fmla="*/ 0 h 272"/>
                <a:gd name="T2" fmla="*/ 40 w 272"/>
                <a:gd name="T3" fmla="*/ 0 h 272"/>
                <a:gd name="T4" fmla="*/ 0 w 272"/>
                <a:gd name="T5" fmla="*/ 40 h 272"/>
                <a:gd name="T6" fmla="*/ 0 w 272"/>
                <a:gd name="T7" fmla="*/ 232 h 272"/>
                <a:gd name="T8" fmla="*/ 40 w 272"/>
                <a:gd name="T9" fmla="*/ 272 h 272"/>
                <a:gd name="T10" fmla="*/ 232 w 272"/>
                <a:gd name="T11" fmla="*/ 272 h 272"/>
                <a:gd name="T12" fmla="*/ 272 w 272"/>
                <a:gd name="T13" fmla="*/ 232 h 272"/>
                <a:gd name="T14" fmla="*/ 272 w 272"/>
                <a:gd name="T15" fmla="*/ 40 h 272"/>
                <a:gd name="T16" fmla="*/ 232 w 272"/>
                <a:gd name="T17" fmla="*/ 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32" y="0"/>
                  </a:moveTo>
                  <a:cubicBezTo>
                    <a:pt x="40" y="0"/>
                    <a:pt x="40" y="0"/>
                    <a:pt x="40" y="0"/>
                  </a:cubicBezTo>
                  <a:cubicBezTo>
                    <a:pt x="18" y="0"/>
                    <a:pt x="0" y="18"/>
                    <a:pt x="0" y="40"/>
                  </a:cubicBezTo>
                  <a:cubicBezTo>
                    <a:pt x="0" y="232"/>
                    <a:pt x="0" y="232"/>
                    <a:pt x="0" y="232"/>
                  </a:cubicBezTo>
                  <a:cubicBezTo>
                    <a:pt x="0" y="254"/>
                    <a:pt x="18" y="272"/>
                    <a:pt x="40" y="272"/>
                  </a:cubicBezTo>
                  <a:cubicBezTo>
                    <a:pt x="232" y="272"/>
                    <a:pt x="232" y="272"/>
                    <a:pt x="232" y="272"/>
                  </a:cubicBezTo>
                  <a:cubicBezTo>
                    <a:pt x="254" y="272"/>
                    <a:pt x="272" y="254"/>
                    <a:pt x="272" y="232"/>
                  </a:cubicBezTo>
                  <a:cubicBezTo>
                    <a:pt x="272" y="40"/>
                    <a:pt x="272" y="40"/>
                    <a:pt x="272" y="40"/>
                  </a:cubicBezTo>
                  <a:cubicBezTo>
                    <a:pt x="272" y="18"/>
                    <a:pt x="254" y="0"/>
                    <a:pt x="232" y="0"/>
                  </a:cubicBezTo>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7"/>
            <p:cNvSpPr>
              <a:spLocks/>
            </p:cNvSpPr>
            <p:nvPr/>
          </p:nvSpPr>
          <p:spPr bwMode="auto">
            <a:xfrm>
              <a:off x="7545388" y="4843463"/>
              <a:ext cx="101600" cy="23813"/>
            </a:xfrm>
            <a:custGeom>
              <a:avLst/>
              <a:gdLst>
                <a:gd name="T0" fmla="*/ 0 w 344"/>
                <a:gd name="T1" fmla="*/ 40 h 80"/>
                <a:gd name="T2" fmla="*/ 40 w 344"/>
                <a:gd name="T3" fmla="*/ 80 h 80"/>
                <a:gd name="T4" fmla="*/ 304 w 344"/>
                <a:gd name="T5" fmla="*/ 80 h 80"/>
                <a:gd name="T6" fmla="*/ 344 w 344"/>
                <a:gd name="T7" fmla="*/ 40 h 80"/>
                <a:gd name="T8" fmla="*/ 304 w 344"/>
                <a:gd name="T9" fmla="*/ 0 h 80"/>
                <a:gd name="T10" fmla="*/ 40 w 344"/>
                <a:gd name="T11" fmla="*/ 0 h 80"/>
                <a:gd name="T12" fmla="*/ 0 w 344"/>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344" h="80">
                  <a:moveTo>
                    <a:pt x="0" y="40"/>
                  </a:moveTo>
                  <a:cubicBezTo>
                    <a:pt x="0" y="62"/>
                    <a:pt x="18" y="80"/>
                    <a:pt x="40" y="80"/>
                  </a:cubicBezTo>
                  <a:cubicBezTo>
                    <a:pt x="304" y="80"/>
                    <a:pt x="304" y="80"/>
                    <a:pt x="304" y="80"/>
                  </a:cubicBezTo>
                  <a:cubicBezTo>
                    <a:pt x="326" y="80"/>
                    <a:pt x="344" y="62"/>
                    <a:pt x="344" y="40"/>
                  </a:cubicBezTo>
                  <a:cubicBezTo>
                    <a:pt x="344" y="18"/>
                    <a:pt x="326" y="0"/>
                    <a:pt x="304" y="0"/>
                  </a:cubicBezTo>
                  <a:cubicBezTo>
                    <a:pt x="40" y="0"/>
                    <a:pt x="40" y="0"/>
                    <a:pt x="40" y="0"/>
                  </a:cubicBezTo>
                  <a:cubicBezTo>
                    <a:pt x="18" y="0"/>
                    <a:pt x="0" y="18"/>
                    <a:pt x="0"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8"/>
            <p:cNvSpPr>
              <a:spLocks/>
            </p:cNvSpPr>
            <p:nvPr/>
          </p:nvSpPr>
          <p:spPr bwMode="auto">
            <a:xfrm>
              <a:off x="7827963" y="4810125"/>
              <a:ext cx="23812" cy="23813"/>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8" name="Freeform 42"/>
          <p:cNvSpPr>
            <a:spLocks noEditPoints="1"/>
          </p:cNvSpPr>
          <p:nvPr/>
        </p:nvSpPr>
        <p:spPr bwMode="auto">
          <a:xfrm>
            <a:off x="3458085" y="3412839"/>
            <a:ext cx="427090" cy="400326"/>
          </a:xfrm>
          <a:custGeom>
            <a:avLst/>
            <a:gdLst>
              <a:gd name="T0" fmla="*/ 1658 w 2048"/>
              <a:gd name="T1" fmla="*/ 1089 h 1919"/>
              <a:gd name="T2" fmla="*/ 1806 w 2048"/>
              <a:gd name="T3" fmla="*/ 649 h 1919"/>
              <a:gd name="T4" fmla="*/ 734 w 2048"/>
              <a:gd name="T5" fmla="*/ 288 h 1919"/>
              <a:gd name="T6" fmla="*/ 752 w 2048"/>
              <a:gd name="T7" fmla="*/ 649 h 1919"/>
              <a:gd name="T8" fmla="*/ 359 w 2048"/>
              <a:gd name="T9" fmla="*/ 663 h 1919"/>
              <a:gd name="T10" fmla="*/ 442 w 2048"/>
              <a:gd name="T11" fmla="*/ 374 h 1919"/>
              <a:gd name="T12" fmla="*/ 389 w 2048"/>
              <a:gd name="T13" fmla="*/ 1038 h 1919"/>
              <a:gd name="T14" fmla="*/ 65 w 2048"/>
              <a:gd name="T15" fmla="*/ 1919 h 1919"/>
              <a:gd name="T16" fmla="*/ 2048 w 2048"/>
              <a:gd name="T17" fmla="*/ 1653 h 1919"/>
              <a:gd name="T18" fmla="*/ 1869 w 2048"/>
              <a:gd name="T19" fmla="*/ 1420 h 1919"/>
              <a:gd name="T20" fmla="*/ 1660 w 2048"/>
              <a:gd name="T21" fmla="*/ 1754 h 1919"/>
              <a:gd name="T22" fmla="*/ 1678 w 2048"/>
              <a:gd name="T23" fmla="*/ 1324 h 1919"/>
              <a:gd name="T24" fmla="*/ 2018 w 2048"/>
              <a:gd name="T25" fmla="*/ 1543 h 1919"/>
              <a:gd name="T26" fmla="*/ 696 w 2048"/>
              <a:gd name="T27" fmla="*/ 1166 h 1919"/>
              <a:gd name="T28" fmla="*/ 696 w 2048"/>
              <a:gd name="T29" fmla="*/ 1166 h 1919"/>
              <a:gd name="T30" fmla="*/ 433 w 2048"/>
              <a:gd name="T31" fmla="*/ 1272 h 1919"/>
              <a:gd name="T32" fmla="*/ 1133 w 2048"/>
              <a:gd name="T33" fmla="*/ 287 h 1919"/>
              <a:gd name="T34" fmla="*/ 1133 w 2048"/>
              <a:gd name="T35" fmla="*/ 287 h 1919"/>
              <a:gd name="T36" fmla="*/ 1383 w 2048"/>
              <a:gd name="T37" fmla="*/ 1038 h 1919"/>
              <a:gd name="T38" fmla="*/ 1150 w 2048"/>
              <a:gd name="T39" fmla="*/ 987 h 1919"/>
              <a:gd name="T40" fmla="*/ 1024 w 2048"/>
              <a:gd name="T41" fmla="*/ 1274 h 1919"/>
              <a:gd name="T42" fmla="*/ 664 w 2048"/>
              <a:gd name="T43" fmla="*/ 1035 h 1919"/>
              <a:gd name="T44" fmla="*/ 937 w 2048"/>
              <a:gd name="T45" fmla="*/ 980 h 1919"/>
              <a:gd name="T46" fmla="*/ 1024 w 2048"/>
              <a:gd name="T47" fmla="*/ 721 h 1919"/>
              <a:gd name="T48" fmla="*/ 946 w 2048"/>
              <a:gd name="T49" fmla="*/ 737 h 1919"/>
              <a:gd name="T50" fmla="*/ 1297 w 2048"/>
              <a:gd name="T51" fmla="*/ 836 h 1919"/>
              <a:gd name="T52" fmla="*/ 1141 w 2048"/>
              <a:gd name="T53" fmla="*/ 784 h 1919"/>
              <a:gd name="T54" fmla="*/ 1024 w 2048"/>
              <a:gd name="T55" fmla="*/ 918 h 1919"/>
              <a:gd name="T56" fmla="*/ 980 w 2048"/>
              <a:gd name="T57" fmla="*/ 875 h 1919"/>
              <a:gd name="T58" fmla="*/ 1219 w 2048"/>
              <a:gd name="T59" fmla="*/ 750 h 1919"/>
              <a:gd name="T60" fmla="*/ 800 w 2048"/>
              <a:gd name="T61" fmla="*/ 395 h 1919"/>
              <a:gd name="T62" fmla="*/ 886 w 2048"/>
              <a:gd name="T63" fmla="*/ 727 h 1919"/>
              <a:gd name="T64" fmla="*/ 512 w 2048"/>
              <a:gd name="T65" fmla="*/ 1381 h 1919"/>
              <a:gd name="T66" fmla="*/ 551 w 2048"/>
              <a:gd name="T67" fmla="*/ 1321 h 1919"/>
              <a:gd name="T68" fmla="*/ 1598 w 2048"/>
              <a:gd name="T69" fmla="*/ 1069 h 1919"/>
              <a:gd name="T70" fmla="*/ 1521 w 2048"/>
              <a:gd name="T71" fmla="*/ 1083 h 1919"/>
              <a:gd name="T72" fmla="*/ 1630 w 2048"/>
              <a:gd name="T73" fmla="*/ 649 h 1919"/>
              <a:gd name="T74" fmla="*/ 1769 w 2048"/>
              <a:gd name="T75" fmla="*/ 796 h 1919"/>
              <a:gd name="T76" fmla="*/ 1733 w 2048"/>
              <a:gd name="T77" fmla="*/ 673 h 1919"/>
              <a:gd name="T78" fmla="*/ 1291 w 2048"/>
              <a:gd name="T79" fmla="*/ 649 h 1919"/>
              <a:gd name="T80" fmla="*/ 1243 w 2048"/>
              <a:gd name="T81" fmla="*/ 332 h 1919"/>
              <a:gd name="T82" fmla="*/ 794 w 2048"/>
              <a:gd name="T83" fmla="*/ 334 h 1919"/>
              <a:gd name="T84" fmla="*/ 363 w 2048"/>
              <a:gd name="T85" fmla="*/ 864 h 1919"/>
              <a:gd name="T86" fmla="*/ 363 w 2048"/>
              <a:gd name="T87" fmla="*/ 864 h 1919"/>
              <a:gd name="T88" fmla="*/ 449 w 2048"/>
              <a:gd name="T89" fmla="*/ 1099 h 1919"/>
              <a:gd name="T90" fmla="*/ 302 w 2048"/>
              <a:gd name="T91" fmla="*/ 1187 h 1919"/>
              <a:gd name="T92" fmla="*/ 455 w 2048"/>
              <a:gd name="T93" fmla="*/ 1358 h 1919"/>
              <a:gd name="T94" fmla="*/ 239 w 2048"/>
              <a:gd name="T95" fmla="*/ 1420 h 1919"/>
              <a:gd name="T96" fmla="*/ 989 w 2048"/>
              <a:gd name="T97" fmla="*/ 1859 h 1919"/>
              <a:gd name="T98" fmla="*/ 595 w 2048"/>
              <a:gd name="T99" fmla="*/ 1859 h 1919"/>
              <a:gd name="T100" fmla="*/ 614 w 2048"/>
              <a:gd name="T101" fmla="*/ 1341 h 1919"/>
              <a:gd name="T102" fmla="*/ 994 w 2048"/>
              <a:gd name="T103" fmla="*/ 1383 h 1919"/>
              <a:gd name="T104" fmla="*/ 1173 w 2048"/>
              <a:gd name="T105" fmla="*/ 1420 h 1919"/>
              <a:gd name="T106" fmla="*/ 1140 w 2048"/>
              <a:gd name="T107" fmla="*/ 1248 h 1919"/>
              <a:gd name="T108" fmla="*/ 1437 w 2048"/>
              <a:gd name="T109" fmla="*/ 1339 h 1919"/>
              <a:gd name="T110" fmla="*/ 1233 w 2048"/>
              <a:gd name="T111" fmla="*/ 1859 h 1919"/>
              <a:gd name="T112" fmla="*/ 1521 w 2048"/>
              <a:gd name="T113" fmla="*/ 1844 h 1919"/>
              <a:gd name="T114" fmla="*/ 1545 w 2048"/>
              <a:gd name="T115" fmla="*/ 1321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48" h="1919">
                <a:moveTo>
                  <a:pt x="2018" y="1543"/>
                </a:moveTo>
                <a:cubicBezTo>
                  <a:pt x="2035" y="1543"/>
                  <a:pt x="2048" y="1530"/>
                  <a:pt x="2048" y="1513"/>
                </a:cubicBezTo>
                <a:cubicBezTo>
                  <a:pt x="2048" y="1383"/>
                  <a:pt x="2048" y="1383"/>
                  <a:pt x="2048" y="1383"/>
                </a:cubicBezTo>
                <a:cubicBezTo>
                  <a:pt x="2048" y="1245"/>
                  <a:pt x="1929" y="1194"/>
                  <a:pt x="1924" y="1192"/>
                </a:cubicBezTo>
                <a:cubicBezTo>
                  <a:pt x="1924" y="1192"/>
                  <a:pt x="1924" y="1192"/>
                  <a:pt x="1924" y="1192"/>
                </a:cubicBezTo>
                <a:cubicBezTo>
                  <a:pt x="1658" y="1089"/>
                  <a:pt x="1658" y="1089"/>
                  <a:pt x="1658" y="1089"/>
                </a:cubicBezTo>
                <a:cubicBezTo>
                  <a:pt x="1658" y="1035"/>
                  <a:pt x="1658" y="1035"/>
                  <a:pt x="1658" y="1035"/>
                </a:cubicBezTo>
                <a:cubicBezTo>
                  <a:pt x="1700" y="1001"/>
                  <a:pt x="1729" y="953"/>
                  <a:pt x="1738" y="898"/>
                </a:cubicBezTo>
                <a:cubicBezTo>
                  <a:pt x="1758" y="896"/>
                  <a:pt x="1777" y="888"/>
                  <a:pt x="1793" y="874"/>
                </a:cubicBezTo>
                <a:cubicBezTo>
                  <a:pt x="1816" y="854"/>
                  <a:pt x="1829" y="826"/>
                  <a:pt x="1829" y="796"/>
                </a:cubicBezTo>
                <a:cubicBezTo>
                  <a:pt x="1829" y="772"/>
                  <a:pt x="1821" y="749"/>
                  <a:pt x="1806" y="730"/>
                </a:cubicBezTo>
                <a:cubicBezTo>
                  <a:pt x="1806" y="649"/>
                  <a:pt x="1806" y="649"/>
                  <a:pt x="1806" y="649"/>
                </a:cubicBezTo>
                <a:cubicBezTo>
                  <a:pt x="1806" y="491"/>
                  <a:pt x="1677" y="362"/>
                  <a:pt x="1519" y="362"/>
                </a:cubicBezTo>
                <a:cubicBezTo>
                  <a:pt x="1447" y="362"/>
                  <a:pt x="1382" y="388"/>
                  <a:pt x="1332" y="431"/>
                </a:cubicBezTo>
                <a:cubicBezTo>
                  <a:pt x="1331" y="408"/>
                  <a:pt x="1323" y="386"/>
                  <a:pt x="1309" y="369"/>
                </a:cubicBezTo>
                <a:cubicBezTo>
                  <a:pt x="1309" y="288"/>
                  <a:pt x="1309" y="288"/>
                  <a:pt x="1309" y="288"/>
                </a:cubicBezTo>
                <a:cubicBezTo>
                  <a:pt x="1309" y="129"/>
                  <a:pt x="1180" y="0"/>
                  <a:pt x="1022" y="0"/>
                </a:cubicBezTo>
                <a:cubicBezTo>
                  <a:pt x="863" y="0"/>
                  <a:pt x="734" y="129"/>
                  <a:pt x="734" y="288"/>
                </a:cubicBezTo>
                <a:cubicBezTo>
                  <a:pt x="734" y="371"/>
                  <a:pt x="734" y="371"/>
                  <a:pt x="734" y="371"/>
                </a:cubicBezTo>
                <a:cubicBezTo>
                  <a:pt x="720" y="388"/>
                  <a:pt x="712" y="409"/>
                  <a:pt x="711" y="431"/>
                </a:cubicBezTo>
                <a:cubicBezTo>
                  <a:pt x="679" y="403"/>
                  <a:pt x="641" y="383"/>
                  <a:pt x="598" y="372"/>
                </a:cubicBezTo>
                <a:cubicBezTo>
                  <a:pt x="582" y="367"/>
                  <a:pt x="565" y="377"/>
                  <a:pt x="561" y="393"/>
                </a:cubicBezTo>
                <a:cubicBezTo>
                  <a:pt x="557" y="409"/>
                  <a:pt x="567" y="425"/>
                  <a:pt x="583" y="430"/>
                </a:cubicBezTo>
                <a:cubicBezTo>
                  <a:pt x="682" y="456"/>
                  <a:pt x="752" y="546"/>
                  <a:pt x="752" y="649"/>
                </a:cubicBezTo>
                <a:cubicBezTo>
                  <a:pt x="752" y="694"/>
                  <a:pt x="752" y="694"/>
                  <a:pt x="752" y="694"/>
                </a:cubicBezTo>
                <a:cubicBezTo>
                  <a:pt x="751" y="694"/>
                  <a:pt x="746" y="693"/>
                  <a:pt x="746" y="693"/>
                </a:cubicBezTo>
                <a:cubicBezTo>
                  <a:pt x="746" y="685"/>
                  <a:pt x="744" y="680"/>
                  <a:pt x="739" y="673"/>
                </a:cubicBezTo>
                <a:cubicBezTo>
                  <a:pt x="731" y="662"/>
                  <a:pt x="718" y="648"/>
                  <a:pt x="673" y="600"/>
                </a:cubicBezTo>
                <a:cubicBezTo>
                  <a:pt x="657" y="583"/>
                  <a:pt x="632" y="580"/>
                  <a:pt x="612" y="593"/>
                </a:cubicBezTo>
                <a:cubicBezTo>
                  <a:pt x="537" y="643"/>
                  <a:pt x="444" y="668"/>
                  <a:pt x="359" y="663"/>
                </a:cubicBezTo>
                <a:cubicBezTo>
                  <a:pt x="331" y="661"/>
                  <a:pt x="313" y="674"/>
                  <a:pt x="306" y="694"/>
                </a:cubicBezTo>
                <a:cubicBezTo>
                  <a:pt x="305" y="694"/>
                  <a:pt x="298" y="695"/>
                  <a:pt x="297" y="695"/>
                </a:cubicBezTo>
                <a:cubicBezTo>
                  <a:pt x="297" y="649"/>
                  <a:pt x="297" y="649"/>
                  <a:pt x="297" y="649"/>
                </a:cubicBezTo>
                <a:cubicBezTo>
                  <a:pt x="297" y="550"/>
                  <a:pt x="364" y="460"/>
                  <a:pt x="459" y="432"/>
                </a:cubicBezTo>
                <a:cubicBezTo>
                  <a:pt x="475" y="427"/>
                  <a:pt x="484" y="410"/>
                  <a:pt x="479" y="394"/>
                </a:cubicBezTo>
                <a:cubicBezTo>
                  <a:pt x="474" y="378"/>
                  <a:pt x="457" y="369"/>
                  <a:pt x="442" y="374"/>
                </a:cubicBezTo>
                <a:cubicBezTo>
                  <a:pt x="384" y="392"/>
                  <a:pt x="332" y="428"/>
                  <a:pt x="295" y="476"/>
                </a:cubicBezTo>
                <a:cubicBezTo>
                  <a:pt x="257" y="527"/>
                  <a:pt x="237" y="586"/>
                  <a:pt x="237" y="649"/>
                </a:cubicBezTo>
                <a:cubicBezTo>
                  <a:pt x="237" y="732"/>
                  <a:pt x="237" y="732"/>
                  <a:pt x="237" y="732"/>
                </a:cubicBezTo>
                <a:cubicBezTo>
                  <a:pt x="222" y="750"/>
                  <a:pt x="214" y="772"/>
                  <a:pt x="214" y="796"/>
                </a:cubicBezTo>
                <a:cubicBezTo>
                  <a:pt x="214" y="847"/>
                  <a:pt x="252" y="892"/>
                  <a:pt x="306" y="898"/>
                </a:cubicBezTo>
                <a:cubicBezTo>
                  <a:pt x="315" y="952"/>
                  <a:pt x="344" y="1003"/>
                  <a:pt x="389" y="1038"/>
                </a:cubicBezTo>
                <a:cubicBezTo>
                  <a:pt x="389" y="1089"/>
                  <a:pt x="389" y="1089"/>
                  <a:pt x="389" y="1089"/>
                </a:cubicBezTo>
                <a:cubicBezTo>
                  <a:pt x="124" y="1192"/>
                  <a:pt x="124" y="1192"/>
                  <a:pt x="124" y="1192"/>
                </a:cubicBezTo>
                <a:cubicBezTo>
                  <a:pt x="124" y="1192"/>
                  <a:pt x="124" y="1192"/>
                  <a:pt x="124" y="1192"/>
                </a:cubicBezTo>
                <a:cubicBezTo>
                  <a:pt x="119" y="1194"/>
                  <a:pt x="0" y="1245"/>
                  <a:pt x="0" y="1383"/>
                </a:cubicBezTo>
                <a:cubicBezTo>
                  <a:pt x="0" y="1854"/>
                  <a:pt x="0" y="1854"/>
                  <a:pt x="0" y="1854"/>
                </a:cubicBezTo>
                <a:cubicBezTo>
                  <a:pt x="0" y="1889"/>
                  <a:pt x="29" y="1919"/>
                  <a:pt x="65" y="1919"/>
                </a:cubicBezTo>
                <a:cubicBezTo>
                  <a:pt x="989" y="1919"/>
                  <a:pt x="989" y="1919"/>
                  <a:pt x="989" y="1919"/>
                </a:cubicBezTo>
                <a:cubicBezTo>
                  <a:pt x="1002" y="1919"/>
                  <a:pt x="1014" y="1915"/>
                  <a:pt x="1024" y="1908"/>
                </a:cubicBezTo>
                <a:cubicBezTo>
                  <a:pt x="1034" y="1915"/>
                  <a:pt x="1046" y="1919"/>
                  <a:pt x="1059" y="1919"/>
                </a:cubicBezTo>
                <a:cubicBezTo>
                  <a:pt x="1983" y="1919"/>
                  <a:pt x="1983" y="1919"/>
                  <a:pt x="1983" y="1919"/>
                </a:cubicBezTo>
                <a:cubicBezTo>
                  <a:pt x="2019" y="1919"/>
                  <a:pt x="2048" y="1889"/>
                  <a:pt x="2048" y="1854"/>
                </a:cubicBezTo>
                <a:cubicBezTo>
                  <a:pt x="2048" y="1653"/>
                  <a:pt x="2048" y="1653"/>
                  <a:pt x="2048" y="1653"/>
                </a:cubicBezTo>
                <a:cubicBezTo>
                  <a:pt x="2048" y="1636"/>
                  <a:pt x="2035" y="1623"/>
                  <a:pt x="2018" y="1623"/>
                </a:cubicBezTo>
                <a:cubicBezTo>
                  <a:pt x="2001" y="1623"/>
                  <a:pt x="1988" y="1636"/>
                  <a:pt x="1988" y="1653"/>
                </a:cubicBezTo>
                <a:cubicBezTo>
                  <a:pt x="1988" y="1854"/>
                  <a:pt x="1988" y="1854"/>
                  <a:pt x="1988" y="1854"/>
                </a:cubicBezTo>
                <a:cubicBezTo>
                  <a:pt x="1988" y="1856"/>
                  <a:pt x="1986" y="1859"/>
                  <a:pt x="1983" y="1859"/>
                </a:cubicBezTo>
                <a:cubicBezTo>
                  <a:pt x="1869" y="1859"/>
                  <a:pt x="1869" y="1859"/>
                  <a:pt x="1869" y="1859"/>
                </a:cubicBezTo>
                <a:cubicBezTo>
                  <a:pt x="1869" y="1420"/>
                  <a:pt x="1869" y="1420"/>
                  <a:pt x="1869" y="1420"/>
                </a:cubicBezTo>
                <a:cubicBezTo>
                  <a:pt x="1869" y="1404"/>
                  <a:pt x="1856" y="1390"/>
                  <a:pt x="1839" y="1390"/>
                </a:cubicBezTo>
                <a:cubicBezTo>
                  <a:pt x="1822" y="1390"/>
                  <a:pt x="1809" y="1404"/>
                  <a:pt x="1809" y="1420"/>
                </a:cubicBezTo>
                <a:cubicBezTo>
                  <a:pt x="1809" y="1859"/>
                  <a:pt x="1809" y="1859"/>
                  <a:pt x="1809" y="1859"/>
                </a:cubicBezTo>
                <a:cubicBezTo>
                  <a:pt x="1589" y="1859"/>
                  <a:pt x="1589" y="1859"/>
                  <a:pt x="1589" y="1859"/>
                </a:cubicBezTo>
                <a:cubicBezTo>
                  <a:pt x="1648" y="1793"/>
                  <a:pt x="1648" y="1793"/>
                  <a:pt x="1648" y="1793"/>
                </a:cubicBezTo>
                <a:cubicBezTo>
                  <a:pt x="1658" y="1783"/>
                  <a:pt x="1662" y="1768"/>
                  <a:pt x="1660" y="1754"/>
                </a:cubicBezTo>
                <a:cubicBezTo>
                  <a:pt x="1660" y="1754"/>
                  <a:pt x="1660" y="1754"/>
                  <a:pt x="1660" y="1754"/>
                </a:cubicBezTo>
                <a:cubicBezTo>
                  <a:pt x="1593" y="1358"/>
                  <a:pt x="1593" y="1358"/>
                  <a:pt x="1593" y="1358"/>
                </a:cubicBezTo>
                <a:cubicBezTo>
                  <a:pt x="1605" y="1339"/>
                  <a:pt x="1605" y="1339"/>
                  <a:pt x="1605" y="1339"/>
                </a:cubicBezTo>
                <a:cubicBezTo>
                  <a:pt x="1608" y="1341"/>
                  <a:pt x="1608" y="1341"/>
                  <a:pt x="1608" y="1341"/>
                </a:cubicBezTo>
                <a:cubicBezTo>
                  <a:pt x="1619" y="1349"/>
                  <a:pt x="1633" y="1352"/>
                  <a:pt x="1647" y="1349"/>
                </a:cubicBezTo>
                <a:cubicBezTo>
                  <a:pt x="1660" y="1345"/>
                  <a:pt x="1671" y="1336"/>
                  <a:pt x="1678" y="1324"/>
                </a:cubicBezTo>
                <a:cubicBezTo>
                  <a:pt x="1678" y="1324"/>
                  <a:pt x="1678" y="1324"/>
                  <a:pt x="1678" y="1324"/>
                </a:cubicBezTo>
                <a:cubicBezTo>
                  <a:pt x="1746" y="1187"/>
                  <a:pt x="1746" y="1187"/>
                  <a:pt x="1746" y="1187"/>
                </a:cubicBezTo>
                <a:cubicBezTo>
                  <a:pt x="1901" y="1248"/>
                  <a:pt x="1901" y="1248"/>
                  <a:pt x="1901" y="1248"/>
                </a:cubicBezTo>
                <a:cubicBezTo>
                  <a:pt x="1908" y="1250"/>
                  <a:pt x="1988" y="1287"/>
                  <a:pt x="1988" y="1383"/>
                </a:cubicBezTo>
                <a:cubicBezTo>
                  <a:pt x="1988" y="1513"/>
                  <a:pt x="1988" y="1513"/>
                  <a:pt x="1988" y="1513"/>
                </a:cubicBezTo>
                <a:cubicBezTo>
                  <a:pt x="1988" y="1530"/>
                  <a:pt x="2001" y="1543"/>
                  <a:pt x="2018" y="1543"/>
                </a:cubicBezTo>
                <a:moveTo>
                  <a:pt x="1411" y="1284"/>
                </a:moveTo>
                <a:cubicBezTo>
                  <a:pt x="1352" y="1166"/>
                  <a:pt x="1352" y="1166"/>
                  <a:pt x="1352" y="1166"/>
                </a:cubicBezTo>
                <a:cubicBezTo>
                  <a:pt x="1404" y="1146"/>
                  <a:pt x="1404" y="1146"/>
                  <a:pt x="1404" y="1146"/>
                </a:cubicBezTo>
                <a:cubicBezTo>
                  <a:pt x="1477" y="1237"/>
                  <a:pt x="1477" y="1237"/>
                  <a:pt x="1477" y="1237"/>
                </a:cubicBezTo>
                <a:cubicBezTo>
                  <a:pt x="1445" y="1259"/>
                  <a:pt x="1413" y="1282"/>
                  <a:pt x="1411" y="1284"/>
                </a:cubicBezTo>
                <a:moveTo>
                  <a:pt x="696" y="1166"/>
                </a:moveTo>
                <a:cubicBezTo>
                  <a:pt x="637" y="1284"/>
                  <a:pt x="637" y="1284"/>
                  <a:pt x="637" y="1284"/>
                </a:cubicBezTo>
                <a:cubicBezTo>
                  <a:pt x="621" y="1272"/>
                  <a:pt x="621" y="1272"/>
                  <a:pt x="621" y="1272"/>
                </a:cubicBezTo>
                <a:cubicBezTo>
                  <a:pt x="621" y="1272"/>
                  <a:pt x="621" y="1272"/>
                  <a:pt x="621" y="1272"/>
                </a:cubicBezTo>
                <a:cubicBezTo>
                  <a:pt x="570" y="1236"/>
                  <a:pt x="570" y="1236"/>
                  <a:pt x="570" y="1236"/>
                </a:cubicBezTo>
                <a:cubicBezTo>
                  <a:pt x="644" y="1146"/>
                  <a:pt x="644" y="1146"/>
                  <a:pt x="644" y="1146"/>
                </a:cubicBezTo>
                <a:lnTo>
                  <a:pt x="696" y="1166"/>
                </a:lnTo>
                <a:close/>
                <a:moveTo>
                  <a:pt x="417" y="1284"/>
                </a:moveTo>
                <a:cubicBezTo>
                  <a:pt x="358" y="1166"/>
                  <a:pt x="358" y="1166"/>
                  <a:pt x="358" y="1166"/>
                </a:cubicBezTo>
                <a:cubicBezTo>
                  <a:pt x="410" y="1146"/>
                  <a:pt x="410" y="1146"/>
                  <a:pt x="410" y="1146"/>
                </a:cubicBezTo>
                <a:cubicBezTo>
                  <a:pt x="483" y="1237"/>
                  <a:pt x="483" y="1237"/>
                  <a:pt x="483" y="1237"/>
                </a:cubicBezTo>
                <a:cubicBezTo>
                  <a:pt x="433" y="1272"/>
                  <a:pt x="433" y="1272"/>
                  <a:pt x="433" y="1272"/>
                </a:cubicBezTo>
                <a:cubicBezTo>
                  <a:pt x="433" y="1272"/>
                  <a:pt x="433" y="1272"/>
                  <a:pt x="433" y="1272"/>
                </a:cubicBezTo>
                <a:lnTo>
                  <a:pt x="417" y="1284"/>
                </a:lnTo>
                <a:close/>
                <a:moveTo>
                  <a:pt x="775" y="793"/>
                </a:moveTo>
                <a:cubicBezTo>
                  <a:pt x="776" y="812"/>
                  <a:pt x="764" y="830"/>
                  <a:pt x="746" y="836"/>
                </a:cubicBezTo>
                <a:cubicBezTo>
                  <a:pt x="746" y="755"/>
                  <a:pt x="746" y="755"/>
                  <a:pt x="746" y="755"/>
                </a:cubicBezTo>
                <a:cubicBezTo>
                  <a:pt x="763" y="761"/>
                  <a:pt x="774" y="776"/>
                  <a:pt x="775" y="793"/>
                </a:cubicBezTo>
                <a:moveTo>
                  <a:pt x="1133" y="287"/>
                </a:moveTo>
                <a:cubicBezTo>
                  <a:pt x="1160" y="316"/>
                  <a:pt x="1177" y="333"/>
                  <a:pt x="1183" y="341"/>
                </a:cubicBezTo>
                <a:cubicBezTo>
                  <a:pt x="1183" y="502"/>
                  <a:pt x="1183" y="502"/>
                  <a:pt x="1183" y="502"/>
                </a:cubicBezTo>
                <a:cubicBezTo>
                  <a:pt x="1183" y="590"/>
                  <a:pt x="1112" y="661"/>
                  <a:pt x="1024" y="661"/>
                </a:cubicBezTo>
                <a:cubicBezTo>
                  <a:pt x="926" y="661"/>
                  <a:pt x="860" y="585"/>
                  <a:pt x="860" y="502"/>
                </a:cubicBezTo>
                <a:cubicBezTo>
                  <a:pt x="860" y="362"/>
                  <a:pt x="860" y="362"/>
                  <a:pt x="860" y="362"/>
                </a:cubicBezTo>
                <a:cubicBezTo>
                  <a:pt x="955" y="365"/>
                  <a:pt x="1053" y="337"/>
                  <a:pt x="1133" y="287"/>
                </a:cubicBezTo>
                <a:moveTo>
                  <a:pt x="1272" y="434"/>
                </a:moveTo>
                <a:cubicBezTo>
                  <a:pt x="1272" y="447"/>
                  <a:pt x="1267" y="459"/>
                  <a:pt x="1257" y="467"/>
                </a:cubicBezTo>
                <a:cubicBezTo>
                  <a:pt x="1253" y="470"/>
                  <a:pt x="1248" y="473"/>
                  <a:pt x="1243" y="475"/>
                </a:cubicBezTo>
                <a:cubicBezTo>
                  <a:pt x="1243" y="393"/>
                  <a:pt x="1243" y="393"/>
                  <a:pt x="1243" y="393"/>
                </a:cubicBezTo>
                <a:cubicBezTo>
                  <a:pt x="1261" y="400"/>
                  <a:pt x="1272" y="416"/>
                  <a:pt x="1272" y="434"/>
                </a:cubicBezTo>
                <a:moveTo>
                  <a:pt x="1383" y="1038"/>
                </a:moveTo>
                <a:cubicBezTo>
                  <a:pt x="1383" y="1089"/>
                  <a:pt x="1383" y="1089"/>
                  <a:pt x="1383" y="1089"/>
                </a:cubicBezTo>
                <a:cubicBezTo>
                  <a:pt x="1128" y="1188"/>
                  <a:pt x="1128" y="1188"/>
                  <a:pt x="1128" y="1188"/>
                </a:cubicBezTo>
                <a:cubicBezTo>
                  <a:pt x="1096" y="996"/>
                  <a:pt x="1096" y="996"/>
                  <a:pt x="1096" y="996"/>
                </a:cubicBezTo>
                <a:cubicBezTo>
                  <a:pt x="1108" y="977"/>
                  <a:pt x="1108" y="977"/>
                  <a:pt x="1108" y="977"/>
                </a:cubicBezTo>
                <a:cubicBezTo>
                  <a:pt x="1111" y="980"/>
                  <a:pt x="1111" y="980"/>
                  <a:pt x="1111" y="980"/>
                </a:cubicBezTo>
                <a:cubicBezTo>
                  <a:pt x="1123" y="988"/>
                  <a:pt x="1137" y="990"/>
                  <a:pt x="1150" y="987"/>
                </a:cubicBezTo>
                <a:cubicBezTo>
                  <a:pt x="1163" y="984"/>
                  <a:pt x="1174" y="975"/>
                  <a:pt x="1181" y="962"/>
                </a:cubicBezTo>
                <a:cubicBezTo>
                  <a:pt x="1181" y="962"/>
                  <a:pt x="1181" y="962"/>
                  <a:pt x="1181" y="962"/>
                </a:cubicBezTo>
                <a:cubicBezTo>
                  <a:pt x="1231" y="861"/>
                  <a:pt x="1231" y="861"/>
                  <a:pt x="1231" y="861"/>
                </a:cubicBezTo>
                <a:cubicBezTo>
                  <a:pt x="1249" y="882"/>
                  <a:pt x="1274" y="895"/>
                  <a:pt x="1300" y="899"/>
                </a:cubicBezTo>
                <a:cubicBezTo>
                  <a:pt x="1309" y="956"/>
                  <a:pt x="1340" y="1005"/>
                  <a:pt x="1383" y="1038"/>
                </a:cubicBezTo>
                <a:moveTo>
                  <a:pt x="1024" y="1274"/>
                </a:moveTo>
                <a:cubicBezTo>
                  <a:pt x="1012" y="1254"/>
                  <a:pt x="995" y="1235"/>
                  <a:pt x="975" y="1220"/>
                </a:cubicBezTo>
                <a:cubicBezTo>
                  <a:pt x="1009" y="1019"/>
                  <a:pt x="1009" y="1019"/>
                  <a:pt x="1009" y="1019"/>
                </a:cubicBezTo>
                <a:cubicBezTo>
                  <a:pt x="1039" y="1019"/>
                  <a:pt x="1039" y="1019"/>
                  <a:pt x="1039" y="1019"/>
                </a:cubicBezTo>
                <a:cubicBezTo>
                  <a:pt x="1073" y="1220"/>
                  <a:pt x="1073" y="1220"/>
                  <a:pt x="1073" y="1220"/>
                </a:cubicBezTo>
                <a:cubicBezTo>
                  <a:pt x="1052" y="1236"/>
                  <a:pt x="1036" y="1255"/>
                  <a:pt x="1024" y="1274"/>
                </a:cubicBezTo>
                <a:moveTo>
                  <a:pt x="664" y="1035"/>
                </a:moveTo>
                <a:cubicBezTo>
                  <a:pt x="707" y="1000"/>
                  <a:pt x="735" y="952"/>
                  <a:pt x="744" y="899"/>
                </a:cubicBezTo>
                <a:cubicBezTo>
                  <a:pt x="772" y="895"/>
                  <a:pt x="798" y="880"/>
                  <a:pt x="815" y="857"/>
                </a:cubicBezTo>
                <a:cubicBezTo>
                  <a:pt x="867" y="962"/>
                  <a:pt x="867" y="962"/>
                  <a:pt x="867" y="962"/>
                </a:cubicBezTo>
                <a:cubicBezTo>
                  <a:pt x="867" y="962"/>
                  <a:pt x="867" y="962"/>
                  <a:pt x="867" y="962"/>
                </a:cubicBezTo>
                <a:cubicBezTo>
                  <a:pt x="873" y="975"/>
                  <a:pt x="885" y="984"/>
                  <a:pt x="898" y="987"/>
                </a:cubicBezTo>
                <a:cubicBezTo>
                  <a:pt x="911" y="990"/>
                  <a:pt x="925" y="988"/>
                  <a:pt x="937" y="980"/>
                </a:cubicBezTo>
                <a:cubicBezTo>
                  <a:pt x="940" y="977"/>
                  <a:pt x="940" y="977"/>
                  <a:pt x="940" y="977"/>
                </a:cubicBezTo>
                <a:cubicBezTo>
                  <a:pt x="952" y="996"/>
                  <a:pt x="952" y="996"/>
                  <a:pt x="952" y="996"/>
                </a:cubicBezTo>
                <a:cubicBezTo>
                  <a:pt x="920" y="1188"/>
                  <a:pt x="920" y="1188"/>
                  <a:pt x="920" y="1188"/>
                </a:cubicBezTo>
                <a:cubicBezTo>
                  <a:pt x="664" y="1089"/>
                  <a:pt x="664" y="1089"/>
                  <a:pt x="664" y="1089"/>
                </a:cubicBezTo>
                <a:cubicBezTo>
                  <a:pt x="664" y="1035"/>
                  <a:pt x="664" y="1035"/>
                  <a:pt x="664" y="1035"/>
                </a:cubicBezTo>
                <a:close/>
                <a:moveTo>
                  <a:pt x="1024" y="721"/>
                </a:moveTo>
                <a:cubicBezTo>
                  <a:pt x="1024" y="721"/>
                  <a:pt x="1024" y="721"/>
                  <a:pt x="1024" y="721"/>
                </a:cubicBezTo>
                <a:cubicBezTo>
                  <a:pt x="1024" y="721"/>
                  <a:pt x="1024" y="721"/>
                  <a:pt x="1024" y="721"/>
                </a:cubicBezTo>
                <a:cubicBezTo>
                  <a:pt x="1051" y="721"/>
                  <a:pt x="1077" y="716"/>
                  <a:pt x="1101" y="707"/>
                </a:cubicBezTo>
                <a:cubicBezTo>
                  <a:pt x="1101" y="737"/>
                  <a:pt x="1101" y="737"/>
                  <a:pt x="1101" y="737"/>
                </a:cubicBezTo>
                <a:cubicBezTo>
                  <a:pt x="1024" y="833"/>
                  <a:pt x="1024" y="833"/>
                  <a:pt x="1024" y="833"/>
                </a:cubicBezTo>
                <a:cubicBezTo>
                  <a:pt x="946" y="737"/>
                  <a:pt x="946" y="737"/>
                  <a:pt x="946" y="737"/>
                </a:cubicBezTo>
                <a:cubicBezTo>
                  <a:pt x="946" y="708"/>
                  <a:pt x="946" y="708"/>
                  <a:pt x="946" y="708"/>
                </a:cubicBezTo>
                <a:cubicBezTo>
                  <a:pt x="971" y="717"/>
                  <a:pt x="999" y="721"/>
                  <a:pt x="1024" y="721"/>
                </a:cubicBezTo>
                <a:moveTo>
                  <a:pt x="1297" y="836"/>
                </a:moveTo>
                <a:cubicBezTo>
                  <a:pt x="1279" y="830"/>
                  <a:pt x="1268" y="814"/>
                  <a:pt x="1268" y="796"/>
                </a:cubicBezTo>
                <a:cubicBezTo>
                  <a:pt x="1268" y="778"/>
                  <a:pt x="1281" y="763"/>
                  <a:pt x="1297" y="757"/>
                </a:cubicBezTo>
                <a:lnTo>
                  <a:pt x="1297" y="836"/>
                </a:lnTo>
                <a:close/>
                <a:moveTo>
                  <a:pt x="1134" y="922"/>
                </a:moveTo>
                <a:cubicBezTo>
                  <a:pt x="1118" y="911"/>
                  <a:pt x="1118" y="911"/>
                  <a:pt x="1118" y="911"/>
                </a:cubicBezTo>
                <a:cubicBezTo>
                  <a:pt x="1118" y="911"/>
                  <a:pt x="1118" y="911"/>
                  <a:pt x="1118" y="911"/>
                </a:cubicBezTo>
                <a:cubicBezTo>
                  <a:pt x="1067" y="875"/>
                  <a:pt x="1067" y="875"/>
                  <a:pt x="1067" y="875"/>
                </a:cubicBezTo>
                <a:cubicBezTo>
                  <a:pt x="1093" y="843"/>
                  <a:pt x="1093" y="843"/>
                  <a:pt x="1093" y="843"/>
                </a:cubicBezTo>
                <a:cubicBezTo>
                  <a:pt x="1141" y="784"/>
                  <a:pt x="1141" y="784"/>
                  <a:pt x="1141" y="784"/>
                </a:cubicBezTo>
                <a:cubicBezTo>
                  <a:pt x="1193" y="804"/>
                  <a:pt x="1193" y="804"/>
                  <a:pt x="1193" y="804"/>
                </a:cubicBezTo>
                <a:lnTo>
                  <a:pt x="1134" y="922"/>
                </a:lnTo>
                <a:close/>
                <a:moveTo>
                  <a:pt x="1048" y="959"/>
                </a:moveTo>
                <a:cubicBezTo>
                  <a:pt x="1000" y="959"/>
                  <a:pt x="1000" y="959"/>
                  <a:pt x="1000" y="959"/>
                </a:cubicBezTo>
                <a:cubicBezTo>
                  <a:pt x="989" y="943"/>
                  <a:pt x="989" y="943"/>
                  <a:pt x="989" y="943"/>
                </a:cubicBezTo>
                <a:cubicBezTo>
                  <a:pt x="1024" y="918"/>
                  <a:pt x="1024" y="918"/>
                  <a:pt x="1024" y="918"/>
                </a:cubicBezTo>
                <a:cubicBezTo>
                  <a:pt x="1059" y="943"/>
                  <a:pt x="1059" y="943"/>
                  <a:pt x="1059" y="943"/>
                </a:cubicBezTo>
                <a:lnTo>
                  <a:pt x="1048" y="959"/>
                </a:lnTo>
                <a:close/>
                <a:moveTo>
                  <a:pt x="914" y="922"/>
                </a:moveTo>
                <a:cubicBezTo>
                  <a:pt x="855" y="804"/>
                  <a:pt x="855" y="804"/>
                  <a:pt x="855" y="804"/>
                </a:cubicBezTo>
                <a:cubicBezTo>
                  <a:pt x="907" y="784"/>
                  <a:pt x="907" y="784"/>
                  <a:pt x="907" y="784"/>
                </a:cubicBezTo>
                <a:cubicBezTo>
                  <a:pt x="980" y="875"/>
                  <a:pt x="980" y="875"/>
                  <a:pt x="980" y="875"/>
                </a:cubicBezTo>
                <a:cubicBezTo>
                  <a:pt x="930" y="911"/>
                  <a:pt x="930" y="911"/>
                  <a:pt x="930" y="911"/>
                </a:cubicBezTo>
                <a:cubicBezTo>
                  <a:pt x="930" y="911"/>
                  <a:pt x="930" y="911"/>
                  <a:pt x="930" y="911"/>
                </a:cubicBezTo>
                <a:lnTo>
                  <a:pt x="914" y="922"/>
                </a:lnTo>
                <a:close/>
                <a:moveTo>
                  <a:pt x="1231" y="649"/>
                </a:moveTo>
                <a:cubicBezTo>
                  <a:pt x="1231" y="732"/>
                  <a:pt x="1231" y="732"/>
                  <a:pt x="1231" y="732"/>
                </a:cubicBezTo>
                <a:cubicBezTo>
                  <a:pt x="1227" y="738"/>
                  <a:pt x="1223" y="744"/>
                  <a:pt x="1219" y="750"/>
                </a:cubicBezTo>
                <a:cubicBezTo>
                  <a:pt x="1161" y="727"/>
                  <a:pt x="1161" y="727"/>
                  <a:pt x="1161" y="727"/>
                </a:cubicBezTo>
                <a:cubicBezTo>
                  <a:pt x="1161" y="673"/>
                  <a:pt x="1161" y="673"/>
                  <a:pt x="1161" y="673"/>
                </a:cubicBezTo>
                <a:cubicBezTo>
                  <a:pt x="1203" y="640"/>
                  <a:pt x="1232" y="591"/>
                  <a:pt x="1241" y="537"/>
                </a:cubicBezTo>
                <a:cubicBezTo>
                  <a:pt x="1246" y="536"/>
                  <a:pt x="1251" y="535"/>
                  <a:pt x="1256" y="534"/>
                </a:cubicBezTo>
                <a:cubicBezTo>
                  <a:pt x="1240" y="569"/>
                  <a:pt x="1231" y="608"/>
                  <a:pt x="1231" y="649"/>
                </a:cubicBezTo>
                <a:moveTo>
                  <a:pt x="800" y="395"/>
                </a:moveTo>
                <a:cubicBezTo>
                  <a:pt x="800" y="475"/>
                  <a:pt x="800" y="475"/>
                  <a:pt x="800" y="475"/>
                </a:cubicBezTo>
                <a:cubicBezTo>
                  <a:pt x="782" y="468"/>
                  <a:pt x="771" y="452"/>
                  <a:pt x="771" y="434"/>
                </a:cubicBezTo>
                <a:cubicBezTo>
                  <a:pt x="771" y="416"/>
                  <a:pt x="784" y="402"/>
                  <a:pt x="800" y="395"/>
                </a:cubicBezTo>
                <a:moveTo>
                  <a:pt x="803" y="537"/>
                </a:moveTo>
                <a:cubicBezTo>
                  <a:pt x="812" y="590"/>
                  <a:pt x="841" y="641"/>
                  <a:pt x="886" y="676"/>
                </a:cubicBezTo>
                <a:cubicBezTo>
                  <a:pt x="886" y="727"/>
                  <a:pt x="886" y="727"/>
                  <a:pt x="886" y="727"/>
                </a:cubicBezTo>
                <a:cubicBezTo>
                  <a:pt x="825" y="751"/>
                  <a:pt x="825" y="751"/>
                  <a:pt x="825" y="751"/>
                </a:cubicBezTo>
                <a:cubicBezTo>
                  <a:pt x="822" y="744"/>
                  <a:pt x="817" y="737"/>
                  <a:pt x="812" y="730"/>
                </a:cubicBezTo>
                <a:cubicBezTo>
                  <a:pt x="812" y="649"/>
                  <a:pt x="812" y="649"/>
                  <a:pt x="812" y="649"/>
                </a:cubicBezTo>
                <a:cubicBezTo>
                  <a:pt x="812" y="609"/>
                  <a:pt x="803" y="569"/>
                  <a:pt x="788" y="534"/>
                </a:cubicBezTo>
                <a:cubicBezTo>
                  <a:pt x="793" y="535"/>
                  <a:pt x="798" y="536"/>
                  <a:pt x="803" y="537"/>
                </a:cubicBezTo>
                <a:moveTo>
                  <a:pt x="512" y="1381"/>
                </a:moveTo>
                <a:cubicBezTo>
                  <a:pt x="542" y="1381"/>
                  <a:pt x="542" y="1381"/>
                  <a:pt x="542" y="1381"/>
                </a:cubicBezTo>
                <a:cubicBezTo>
                  <a:pt x="606" y="1757"/>
                  <a:pt x="606" y="1757"/>
                  <a:pt x="606" y="1757"/>
                </a:cubicBezTo>
                <a:cubicBezTo>
                  <a:pt x="527" y="1844"/>
                  <a:pt x="527" y="1844"/>
                  <a:pt x="527" y="1844"/>
                </a:cubicBezTo>
                <a:cubicBezTo>
                  <a:pt x="448" y="1757"/>
                  <a:pt x="448" y="1757"/>
                  <a:pt x="448" y="1757"/>
                </a:cubicBezTo>
                <a:lnTo>
                  <a:pt x="512" y="1381"/>
                </a:lnTo>
                <a:close/>
                <a:moveTo>
                  <a:pt x="551" y="1321"/>
                </a:moveTo>
                <a:cubicBezTo>
                  <a:pt x="503" y="1321"/>
                  <a:pt x="503" y="1321"/>
                  <a:pt x="503" y="1321"/>
                </a:cubicBezTo>
                <a:cubicBezTo>
                  <a:pt x="492" y="1304"/>
                  <a:pt x="492" y="1304"/>
                  <a:pt x="492" y="1304"/>
                </a:cubicBezTo>
                <a:cubicBezTo>
                  <a:pt x="527" y="1279"/>
                  <a:pt x="527" y="1279"/>
                  <a:pt x="527" y="1279"/>
                </a:cubicBezTo>
                <a:cubicBezTo>
                  <a:pt x="562" y="1304"/>
                  <a:pt x="562" y="1304"/>
                  <a:pt x="562" y="1304"/>
                </a:cubicBezTo>
                <a:lnTo>
                  <a:pt x="551" y="1321"/>
                </a:lnTo>
                <a:close/>
                <a:moveTo>
                  <a:pt x="1598" y="1069"/>
                </a:moveTo>
                <a:cubicBezTo>
                  <a:pt x="1598" y="1099"/>
                  <a:pt x="1598" y="1099"/>
                  <a:pt x="1598" y="1099"/>
                </a:cubicBezTo>
                <a:cubicBezTo>
                  <a:pt x="1521" y="1195"/>
                  <a:pt x="1521" y="1195"/>
                  <a:pt x="1521" y="1195"/>
                </a:cubicBezTo>
                <a:cubicBezTo>
                  <a:pt x="1443" y="1099"/>
                  <a:pt x="1443" y="1099"/>
                  <a:pt x="1443" y="1099"/>
                </a:cubicBezTo>
                <a:cubicBezTo>
                  <a:pt x="1443" y="1070"/>
                  <a:pt x="1443" y="1070"/>
                  <a:pt x="1443" y="1070"/>
                </a:cubicBezTo>
                <a:cubicBezTo>
                  <a:pt x="1469" y="1079"/>
                  <a:pt x="1496" y="1083"/>
                  <a:pt x="1521" y="1083"/>
                </a:cubicBezTo>
                <a:cubicBezTo>
                  <a:pt x="1521" y="1083"/>
                  <a:pt x="1521" y="1083"/>
                  <a:pt x="1521" y="1083"/>
                </a:cubicBezTo>
                <a:cubicBezTo>
                  <a:pt x="1521" y="1083"/>
                  <a:pt x="1521" y="1083"/>
                  <a:pt x="1521" y="1083"/>
                </a:cubicBezTo>
                <a:cubicBezTo>
                  <a:pt x="1548" y="1083"/>
                  <a:pt x="1575" y="1078"/>
                  <a:pt x="1598" y="1069"/>
                </a:cubicBezTo>
                <a:moveTo>
                  <a:pt x="1521" y="1023"/>
                </a:moveTo>
                <a:cubicBezTo>
                  <a:pt x="1419" y="1023"/>
                  <a:pt x="1357" y="943"/>
                  <a:pt x="1357" y="864"/>
                </a:cubicBezTo>
                <a:cubicBezTo>
                  <a:pt x="1357" y="723"/>
                  <a:pt x="1357" y="723"/>
                  <a:pt x="1357" y="723"/>
                </a:cubicBezTo>
                <a:cubicBezTo>
                  <a:pt x="1451" y="727"/>
                  <a:pt x="1549" y="699"/>
                  <a:pt x="1630" y="649"/>
                </a:cubicBezTo>
                <a:cubicBezTo>
                  <a:pt x="1657" y="678"/>
                  <a:pt x="1674" y="695"/>
                  <a:pt x="1680" y="703"/>
                </a:cubicBezTo>
                <a:cubicBezTo>
                  <a:pt x="1680" y="864"/>
                  <a:pt x="1680" y="864"/>
                  <a:pt x="1680" y="864"/>
                </a:cubicBezTo>
                <a:cubicBezTo>
                  <a:pt x="1680" y="949"/>
                  <a:pt x="1611" y="1023"/>
                  <a:pt x="1521" y="1023"/>
                </a:cubicBezTo>
                <a:moveTo>
                  <a:pt x="1740" y="836"/>
                </a:moveTo>
                <a:cubicBezTo>
                  <a:pt x="1740" y="755"/>
                  <a:pt x="1740" y="755"/>
                  <a:pt x="1740" y="755"/>
                </a:cubicBezTo>
                <a:cubicBezTo>
                  <a:pt x="1758" y="761"/>
                  <a:pt x="1769" y="778"/>
                  <a:pt x="1769" y="796"/>
                </a:cubicBezTo>
                <a:cubicBezTo>
                  <a:pt x="1769" y="814"/>
                  <a:pt x="1758" y="830"/>
                  <a:pt x="1740" y="836"/>
                </a:cubicBezTo>
                <a:moveTo>
                  <a:pt x="1519" y="422"/>
                </a:moveTo>
                <a:cubicBezTo>
                  <a:pt x="1644" y="422"/>
                  <a:pt x="1746" y="524"/>
                  <a:pt x="1746" y="649"/>
                </a:cubicBezTo>
                <a:cubicBezTo>
                  <a:pt x="1746" y="694"/>
                  <a:pt x="1746" y="694"/>
                  <a:pt x="1746" y="694"/>
                </a:cubicBezTo>
                <a:cubicBezTo>
                  <a:pt x="1745" y="694"/>
                  <a:pt x="1741" y="693"/>
                  <a:pt x="1740" y="693"/>
                </a:cubicBezTo>
                <a:cubicBezTo>
                  <a:pt x="1740" y="685"/>
                  <a:pt x="1738" y="680"/>
                  <a:pt x="1733" y="673"/>
                </a:cubicBezTo>
                <a:cubicBezTo>
                  <a:pt x="1725" y="662"/>
                  <a:pt x="1712" y="648"/>
                  <a:pt x="1667" y="600"/>
                </a:cubicBezTo>
                <a:cubicBezTo>
                  <a:pt x="1652" y="584"/>
                  <a:pt x="1626" y="580"/>
                  <a:pt x="1606" y="593"/>
                </a:cubicBezTo>
                <a:cubicBezTo>
                  <a:pt x="1533" y="641"/>
                  <a:pt x="1439" y="669"/>
                  <a:pt x="1350" y="663"/>
                </a:cubicBezTo>
                <a:cubicBezTo>
                  <a:pt x="1325" y="661"/>
                  <a:pt x="1307" y="673"/>
                  <a:pt x="1300" y="694"/>
                </a:cubicBezTo>
                <a:cubicBezTo>
                  <a:pt x="1299" y="694"/>
                  <a:pt x="1292" y="695"/>
                  <a:pt x="1291" y="695"/>
                </a:cubicBezTo>
                <a:cubicBezTo>
                  <a:pt x="1291" y="649"/>
                  <a:pt x="1291" y="649"/>
                  <a:pt x="1291" y="649"/>
                </a:cubicBezTo>
                <a:cubicBezTo>
                  <a:pt x="1291" y="524"/>
                  <a:pt x="1393" y="422"/>
                  <a:pt x="1519" y="422"/>
                </a:cubicBezTo>
                <a:moveTo>
                  <a:pt x="794" y="288"/>
                </a:moveTo>
                <a:cubicBezTo>
                  <a:pt x="794" y="162"/>
                  <a:pt x="896" y="60"/>
                  <a:pt x="1022" y="60"/>
                </a:cubicBezTo>
                <a:cubicBezTo>
                  <a:pt x="1147" y="60"/>
                  <a:pt x="1249" y="162"/>
                  <a:pt x="1249" y="288"/>
                </a:cubicBezTo>
                <a:cubicBezTo>
                  <a:pt x="1249" y="333"/>
                  <a:pt x="1249" y="333"/>
                  <a:pt x="1249" y="333"/>
                </a:cubicBezTo>
                <a:cubicBezTo>
                  <a:pt x="1248" y="332"/>
                  <a:pt x="1244" y="332"/>
                  <a:pt x="1243" y="332"/>
                </a:cubicBezTo>
                <a:cubicBezTo>
                  <a:pt x="1243" y="322"/>
                  <a:pt x="1240" y="317"/>
                  <a:pt x="1235" y="309"/>
                </a:cubicBezTo>
                <a:cubicBezTo>
                  <a:pt x="1227" y="298"/>
                  <a:pt x="1212" y="284"/>
                  <a:pt x="1170" y="239"/>
                </a:cubicBezTo>
                <a:cubicBezTo>
                  <a:pt x="1155" y="222"/>
                  <a:pt x="1129" y="219"/>
                  <a:pt x="1109" y="231"/>
                </a:cubicBezTo>
                <a:cubicBezTo>
                  <a:pt x="1031" y="282"/>
                  <a:pt x="937" y="307"/>
                  <a:pt x="851" y="301"/>
                </a:cubicBezTo>
                <a:cubicBezTo>
                  <a:pt x="830" y="299"/>
                  <a:pt x="810" y="312"/>
                  <a:pt x="803" y="332"/>
                </a:cubicBezTo>
                <a:cubicBezTo>
                  <a:pt x="802" y="332"/>
                  <a:pt x="795" y="334"/>
                  <a:pt x="794" y="334"/>
                </a:cubicBezTo>
                <a:cubicBezTo>
                  <a:pt x="794" y="288"/>
                  <a:pt x="794" y="288"/>
                  <a:pt x="794" y="288"/>
                </a:cubicBezTo>
                <a:close/>
                <a:moveTo>
                  <a:pt x="274" y="796"/>
                </a:moveTo>
                <a:cubicBezTo>
                  <a:pt x="274" y="778"/>
                  <a:pt x="287" y="763"/>
                  <a:pt x="303" y="757"/>
                </a:cubicBezTo>
                <a:cubicBezTo>
                  <a:pt x="303" y="836"/>
                  <a:pt x="303" y="836"/>
                  <a:pt x="303" y="836"/>
                </a:cubicBezTo>
                <a:cubicBezTo>
                  <a:pt x="285" y="830"/>
                  <a:pt x="274" y="814"/>
                  <a:pt x="274" y="796"/>
                </a:cubicBezTo>
                <a:moveTo>
                  <a:pt x="363" y="864"/>
                </a:moveTo>
                <a:cubicBezTo>
                  <a:pt x="363" y="723"/>
                  <a:pt x="363" y="723"/>
                  <a:pt x="363" y="723"/>
                </a:cubicBezTo>
                <a:cubicBezTo>
                  <a:pt x="458" y="727"/>
                  <a:pt x="557" y="699"/>
                  <a:pt x="636" y="649"/>
                </a:cubicBezTo>
                <a:cubicBezTo>
                  <a:pt x="663" y="678"/>
                  <a:pt x="680" y="695"/>
                  <a:pt x="686" y="703"/>
                </a:cubicBezTo>
                <a:cubicBezTo>
                  <a:pt x="686" y="864"/>
                  <a:pt x="686" y="864"/>
                  <a:pt x="686" y="864"/>
                </a:cubicBezTo>
                <a:cubicBezTo>
                  <a:pt x="686" y="951"/>
                  <a:pt x="615" y="1023"/>
                  <a:pt x="527" y="1023"/>
                </a:cubicBezTo>
                <a:cubicBezTo>
                  <a:pt x="429" y="1023"/>
                  <a:pt x="363" y="947"/>
                  <a:pt x="363" y="864"/>
                </a:cubicBezTo>
                <a:moveTo>
                  <a:pt x="527" y="1083"/>
                </a:moveTo>
                <a:cubicBezTo>
                  <a:pt x="527" y="1083"/>
                  <a:pt x="527" y="1083"/>
                  <a:pt x="527" y="1083"/>
                </a:cubicBezTo>
                <a:cubicBezTo>
                  <a:pt x="554" y="1083"/>
                  <a:pt x="581" y="1078"/>
                  <a:pt x="604" y="1069"/>
                </a:cubicBezTo>
                <a:cubicBezTo>
                  <a:pt x="604" y="1099"/>
                  <a:pt x="604" y="1099"/>
                  <a:pt x="604" y="1099"/>
                </a:cubicBezTo>
                <a:cubicBezTo>
                  <a:pt x="527" y="1195"/>
                  <a:pt x="527" y="1195"/>
                  <a:pt x="527" y="1195"/>
                </a:cubicBezTo>
                <a:cubicBezTo>
                  <a:pt x="449" y="1099"/>
                  <a:pt x="449" y="1099"/>
                  <a:pt x="449" y="1099"/>
                </a:cubicBezTo>
                <a:cubicBezTo>
                  <a:pt x="449" y="1070"/>
                  <a:pt x="449" y="1070"/>
                  <a:pt x="449" y="1070"/>
                </a:cubicBezTo>
                <a:cubicBezTo>
                  <a:pt x="474" y="1079"/>
                  <a:pt x="502" y="1083"/>
                  <a:pt x="527" y="1083"/>
                </a:cubicBezTo>
                <a:moveTo>
                  <a:pt x="60" y="1854"/>
                </a:moveTo>
                <a:cubicBezTo>
                  <a:pt x="60" y="1383"/>
                  <a:pt x="60" y="1383"/>
                  <a:pt x="60" y="1383"/>
                </a:cubicBezTo>
                <a:cubicBezTo>
                  <a:pt x="60" y="1287"/>
                  <a:pt x="141" y="1250"/>
                  <a:pt x="146" y="1248"/>
                </a:cubicBezTo>
                <a:cubicBezTo>
                  <a:pt x="302" y="1187"/>
                  <a:pt x="302" y="1187"/>
                  <a:pt x="302" y="1187"/>
                </a:cubicBezTo>
                <a:cubicBezTo>
                  <a:pt x="370" y="1324"/>
                  <a:pt x="370" y="1324"/>
                  <a:pt x="370" y="1324"/>
                </a:cubicBezTo>
                <a:cubicBezTo>
                  <a:pt x="370" y="1324"/>
                  <a:pt x="370" y="1324"/>
                  <a:pt x="370" y="1324"/>
                </a:cubicBezTo>
                <a:cubicBezTo>
                  <a:pt x="376" y="1336"/>
                  <a:pt x="388" y="1345"/>
                  <a:pt x="401" y="1349"/>
                </a:cubicBezTo>
                <a:cubicBezTo>
                  <a:pt x="414" y="1352"/>
                  <a:pt x="428" y="1349"/>
                  <a:pt x="440" y="1341"/>
                </a:cubicBezTo>
                <a:cubicBezTo>
                  <a:pt x="443" y="1339"/>
                  <a:pt x="443" y="1339"/>
                  <a:pt x="443" y="1339"/>
                </a:cubicBezTo>
                <a:cubicBezTo>
                  <a:pt x="455" y="1358"/>
                  <a:pt x="455" y="1358"/>
                  <a:pt x="455" y="1358"/>
                </a:cubicBezTo>
                <a:cubicBezTo>
                  <a:pt x="388" y="1754"/>
                  <a:pt x="388" y="1754"/>
                  <a:pt x="388" y="1754"/>
                </a:cubicBezTo>
                <a:cubicBezTo>
                  <a:pt x="388" y="1754"/>
                  <a:pt x="388" y="1754"/>
                  <a:pt x="388" y="1754"/>
                </a:cubicBezTo>
                <a:cubicBezTo>
                  <a:pt x="386" y="1768"/>
                  <a:pt x="390" y="1783"/>
                  <a:pt x="400" y="1793"/>
                </a:cubicBezTo>
                <a:cubicBezTo>
                  <a:pt x="459" y="1859"/>
                  <a:pt x="459" y="1859"/>
                  <a:pt x="459" y="1859"/>
                </a:cubicBezTo>
                <a:cubicBezTo>
                  <a:pt x="239" y="1859"/>
                  <a:pt x="239" y="1859"/>
                  <a:pt x="239" y="1859"/>
                </a:cubicBezTo>
                <a:cubicBezTo>
                  <a:pt x="239" y="1420"/>
                  <a:pt x="239" y="1420"/>
                  <a:pt x="239" y="1420"/>
                </a:cubicBezTo>
                <a:cubicBezTo>
                  <a:pt x="239" y="1404"/>
                  <a:pt x="226" y="1390"/>
                  <a:pt x="209" y="1390"/>
                </a:cubicBezTo>
                <a:cubicBezTo>
                  <a:pt x="192" y="1390"/>
                  <a:pt x="179" y="1404"/>
                  <a:pt x="179" y="1420"/>
                </a:cubicBezTo>
                <a:cubicBezTo>
                  <a:pt x="179" y="1859"/>
                  <a:pt x="179" y="1859"/>
                  <a:pt x="179" y="1859"/>
                </a:cubicBezTo>
                <a:cubicBezTo>
                  <a:pt x="65" y="1859"/>
                  <a:pt x="65" y="1859"/>
                  <a:pt x="65" y="1859"/>
                </a:cubicBezTo>
                <a:cubicBezTo>
                  <a:pt x="62" y="1859"/>
                  <a:pt x="60" y="1856"/>
                  <a:pt x="60" y="1854"/>
                </a:cubicBezTo>
                <a:moveTo>
                  <a:pt x="989" y="1859"/>
                </a:moveTo>
                <a:cubicBezTo>
                  <a:pt x="875" y="1859"/>
                  <a:pt x="875" y="1859"/>
                  <a:pt x="875" y="1859"/>
                </a:cubicBezTo>
                <a:cubicBezTo>
                  <a:pt x="875" y="1420"/>
                  <a:pt x="875" y="1420"/>
                  <a:pt x="875" y="1420"/>
                </a:cubicBezTo>
                <a:cubicBezTo>
                  <a:pt x="875" y="1404"/>
                  <a:pt x="862" y="1390"/>
                  <a:pt x="845" y="1390"/>
                </a:cubicBezTo>
                <a:cubicBezTo>
                  <a:pt x="828" y="1390"/>
                  <a:pt x="815" y="1404"/>
                  <a:pt x="815" y="1420"/>
                </a:cubicBezTo>
                <a:cubicBezTo>
                  <a:pt x="815" y="1859"/>
                  <a:pt x="815" y="1859"/>
                  <a:pt x="815" y="1859"/>
                </a:cubicBezTo>
                <a:cubicBezTo>
                  <a:pt x="595" y="1859"/>
                  <a:pt x="595" y="1859"/>
                  <a:pt x="595" y="1859"/>
                </a:cubicBezTo>
                <a:cubicBezTo>
                  <a:pt x="654" y="1793"/>
                  <a:pt x="654" y="1793"/>
                  <a:pt x="654" y="1793"/>
                </a:cubicBezTo>
                <a:cubicBezTo>
                  <a:pt x="664" y="1783"/>
                  <a:pt x="668" y="1768"/>
                  <a:pt x="666" y="1754"/>
                </a:cubicBezTo>
                <a:cubicBezTo>
                  <a:pt x="666" y="1754"/>
                  <a:pt x="666" y="1754"/>
                  <a:pt x="666" y="1754"/>
                </a:cubicBezTo>
                <a:cubicBezTo>
                  <a:pt x="599" y="1358"/>
                  <a:pt x="599" y="1358"/>
                  <a:pt x="599" y="1358"/>
                </a:cubicBezTo>
                <a:cubicBezTo>
                  <a:pt x="611" y="1339"/>
                  <a:pt x="611" y="1339"/>
                  <a:pt x="611" y="1339"/>
                </a:cubicBezTo>
                <a:cubicBezTo>
                  <a:pt x="614" y="1341"/>
                  <a:pt x="614" y="1341"/>
                  <a:pt x="614" y="1341"/>
                </a:cubicBezTo>
                <a:cubicBezTo>
                  <a:pt x="622" y="1347"/>
                  <a:pt x="632" y="1350"/>
                  <a:pt x="641" y="1350"/>
                </a:cubicBezTo>
                <a:cubicBezTo>
                  <a:pt x="659" y="1350"/>
                  <a:pt x="675" y="1340"/>
                  <a:pt x="684" y="1324"/>
                </a:cubicBezTo>
                <a:cubicBezTo>
                  <a:pt x="684" y="1324"/>
                  <a:pt x="684" y="1324"/>
                  <a:pt x="684" y="1324"/>
                </a:cubicBezTo>
                <a:cubicBezTo>
                  <a:pt x="752" y="1187"/>
                  <a:pt x="752" y="1187"/>
                  <a:pt x="752" y="1187"/>
                </a:cubicBezTo>
                <a:cubicBezTo>
                  <a:pt x="907" y="1248"/>
                  <a:pt x="907" y="1248"/>
                  <a:pt x="907" y="1248"/>
                </a:cubicBezTo>
                <a:cubicBezTo>
                  <a:pt x="953" y="1267"/>
                  <a:pt x="994" y="1318"/>
                  <a:pt x="994" y="1383"/>
                </a:cubicBezTo>
                <a:cubicBezTo>
                  <a:pt x="994" y="1853"/>
                  <a:pt x="994" y="1853"/>
                  <a:pt x="994" y="1853"/>
                </a:cubicBezTo>
                <a:cubicBezTo>
                  <a:pt x="994" y="1856"/>
                  <a:pt x="992" y="1859"/>
                  <a:pt x="989" y="1859"/>
                </a:cubicBezTo>
                <a:moveTo>
                  <a:pt x="1233" y="1859"/>
                </a:moveTo>
                <a:cubicBezTo>
                  <a:pt x="1233" y="1420"/>
                  <a:pt x="1233" y="1420"/>
                  <a:pt x="1233" y="1420"/>
                </a:cubicBezTo>
                <a:cubicBezTo>
                  <a:pt x="1233" y="1404"/>
                  <a:pt x="1220" y="1390"/>
                  <a:pt x="1203" y="1390"/>
                </a:cubicBezTo>
                <a:cubicBezTo>
                  <a:pt x="1186" y="1390"/>
                  <a:pt x="1173" y="1404"/>
                  <a:pt x="1173" y="1420"/>
                </a:cubicBezTo>
                <a:cubicBezTo>
                  <a:pt x="1173" y="1859"/>
                  <a:pt x="1173" y="1859"/>
                  <a:pt x="1173" y="1859"/>
                </a:cubicBezTo>
                <a:cubicBezTo>
                  <a:pt x="1059" y="1859"/>
                  <a:pt x="1059" y="1859"/>
                  <a:pt x="1059" y="1859"/>
                </a:cubicBezTo>
                <a:cubicBezTo>
                  <a:pt x="1056" y="1859"/>
                  <a:pt x="1054" y="1856"/>
                  <a:pt x="1054" y="1854"/>
                </a:cubicBezTo>
                <a:cubicBezTo>
                  <a:pt x="1054" y="1383"/>
                  <a:pt x="1054" y="1383"/>
                  <a:pt x="1054" y="1383"/>
                </a:cubicBezTo>
                <a:cubicBezTo>
                  <a:pt x="1054" y="1347"/>
                  <a:pt x="1065" y="1315"/>
                  <a:pt x="1089" y="1287"/>
                </a:cubicBezTo>
                <a:cubicBezTo>
                  <a:pt x="1105" y="1269"/>
                  <a:pt x="1126" y="1254"/>
                  <a:pt x="1140" y="1248"/>
                </a:cubicBezTo>
                <a:cubicBezTo>
                  <a:pt x="1296" y="1187"/>
                  <a:pt x="1296" y="1187"/>
                  <a:pt x="1296" y="1187"/>
                </a:cubicBezTo>
                <a:cubicBezTo>
                  <a:pt x="1364" y="1324"/>
                  <a:pt x="1364" y="1324"/>
                  <a:pt x="1364" y="1324"/>
                </a:cubicBezTo>
                <a:cubicBezTo>
                  <a:pt x="1364" y="1324"/>
                  <a:pt x="1364" y="1324"/>
                  <a:pt x="1364" y="1324"/>
                </a:cubicBezTo>
                <a:cubicBezTo>
                  <a:pt x="1370" y="1336"/>
                  <a:pt x="1382" y="1345"/>
                  <a:pt x="1395" y="1349"/>
                </a:cubicBezTo>
                <a:cubicBezTo>
                  <a:pt x="1408" y="1352"/>
                  <a:pt x="1422" y="1349"/>
                  <a:pt x="1434" y="1341"/>
                </a:cubicBezTo>
                <a:cubicBezTo>
                  <a:pt x="1437" y="1339"/>
                  <a:pt x="1437" y="1339"/>
                  <a:pt x="1437" y="1339"/>
                </a:cubicBezTo>
                <a:cubicBezTo>
                  <a:pt x="1449" y="1358"/>
                  <a:pt x="1449" y="1358"/>
                  <a:pt x="1449" y="1358"/>
                </a:cubicBezTo>
                <a:cubicBezTo>
                  <a:pt x="1382" y="1754"/>
                  <a:pt x="1382" y="1754"/>
                  <a:pt x="1382" y="1754"/>
                </a:cubicBezTo>
                <a:cubicBezTo>
                  <a:pt x="1382" y="1754"/>
                  <a:pt x="1382" y="1754"/>
                  <a:pt x="1382" y="1754"/>
                </a:cubicBezTo>
                <a:cubicBezTo>
                  <a:pt x="1380" y="1768"/>
                  <a:pt x="1384" y="1783"/>
                  <a:pt x="1394" y="1793"/>
                </a:cubicBezTo>
                <a:cubicBezTo>
                  <a:pt x="1453" y="1859"/>
                  <a:pt x="1453" y="1859"/>
                  <a:pt x="1453" y="1859"/>
                </a:cubicBezTo>
                <a:cubicBezTo>
                  <a:pt x="1233" y="1859"/>
                  <a:pt x="1233" y="1859"/>
                  <a:pt x="1233" y="1859"/>
                </a:cubicBezTo>
                <a:close/>
                <a:moveTo>
                  <a:pt x="1521" y="1844"/>
                </a:moveTo>
                <a:cubicBezTo>
                  <a:pt x="1442" y="1757"/>
                  <a:pt x="1442" y="1757"/>
                  <a:pt x="1442" y="1757"/>
                </a:cubicBezTo>
                <a:cubicBezTo>
                  <a:pt x="1506" y="1381"/>
                  <a:pt x="1506" y="1381"/>
                  <a:pt x="1506" y="1381"/>
                </a:cubicBezTo>
                <a:cubicBezTo>
                  <a:pt x="1536" y="1381"/>
                  <a:pt x="1536" y="1381"/>
                  <a:pt x="1536" y="1381"/>
                </a:cubicBezTo>
                <a:cubicBezTo>
                  <a:pt x="1600" y="1757"/>
                  <a:pt x="1600" y="1757"/>
                  <a:pt x="1600" y="1757"/>
                </a:cubicBezTo>
                <a:lnTo>
                  <a:pt x="1521" y="1844"/>
                </a:lnTo>
                <a:close/>
                <a:moveTo>
                  <a:pt x="1545" y="1321"/>
                </a:moveTo>
                <a:cubicBezTo>
                  <a:pt x="1497" y="1321"/>
                  <a:pt x="1497" y="1321"/>
                  <a:pt x="1497" y="1321"/>
                </a:cubicBezTo>
                <a:cubicBezTo>
                  <a:pt x="1486" y="1304"/>
                  <a:pt x="1486" y="1304"/>
                  <a:pt x="1486" y="1304"/>
                </a:cubicBezTo>
                <a:cubicBezTo>
                  <a:pt x="1521" y="1279"/>
                  <a:pt x="1521" y="1279"/>
                  <a:pt x="1521" y="1279"/>
                </a:cubicBezTo>
                <a:cubicBezTo>
                  <a:pt x="1556" y="1304"/>
                  <a:pt x="1556" y="1304"/>
                  <a:pt x="1556" y="1304"/>
                </a:cubicBezTo>
                <a:lnTo>
                  <a:pt x="1545" y="1321"/>
                </a:lnTo>
                <a:close/>
                <a:moveTo>
                  <a:pt x="1631" y="1284"/>
                </a:moveTo>
                <a:cubicBezTo>
                  <a:pt x="1631" y="1284"/>
                  <a:pt x="1565" y="1237"/>
                  <a:pt x="1564" y="1236"/>
                </a:cubicBezTo>
                <a:cubicBezTo>
                  <a:pt x="1593" y="1202"/>
                  <a:pt x="1579" y="1218"/>
                  <a:pt x="1638" y="1146"/>
                </a:cubicBezTo>
                <a:cubicBezTo>
                  <a:pt x="1690" y="1166"/>
                  <a:pt x="1690" y="1166"/>
                  <a:pt x="1690" y="1166"/>
                </a:cubicBezTo>
                <a:lnTo>
                  <a:pt x="1631" y="12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9" name="Group 38"/>
          <p:cNvGrpSpPr/>
          <p:nvPr/>
        </p:nvGrpSpPr>
        <p:grpSpPr>
          <a:xfrm>
            <a:off x="5257583" y="3510826"/>
            <a:ext cx="396050" cy="402470"/>
            <a:chOff x="9424988" y="4519613"/>
            <a:chExt cx="587375" cy="596899"/>
          </a:xfrm>
          <a:solidFill>
            <a:schemeClr val="bg1"/>
          </a:solidFill>
        </p:grpSpPr>
        <p:sp>
          <p:nvSpPr>
            <p:cNvPr id="40" name="Freeform 46"/>
            <p:cNvSpPr>
              <a:spLocks noEditPoints="1"/>
            </p:cNvSpPr>
            <p:nvPr/>
          </p:nvSpPr>
          <p:spPr bwMode="auto">
            <a:xfrm>
              <a:off x="9424988" y="4519613"/>
              <a:ext cx="490538" cy="487362"/>
            </a:xfrm>
            <a:custGeom>
              <a:avLst/>
              <a:gdLst>
                <a:gd name="T0" fmla="*/ 544 w 1600"/>
                <a:gd name="T1" fmla="*/ 1214 h 1598"/>
                <a:gd name="T2" fmla="*/ 685 w 1600"/>
                <a:gd name="T3" fmla="*/ 1331 h 1598"/>
                <a:gd name="T4" fmla="*/ 736 w 1600"/>
                <a:gd name="T5" fmla="*/ 1086 h 1598"/>
                <a:gd name="T6" fmla="*/ 829 w 1600"/>
                <a:gd name="T7" fmla="*/ 1080 h 1598"/>
                <a:gd name="T8" fmla="*/ 832 w 1600"/>
                <a:gd name="T9" fmla="*/ 832 h 1598"/>
                <a:gd name="T10" fmla="*/ 992 w 1600"/>
                <a:gd name="T11" fmla="*/ 864 h 1598"/>
                <a:gd name="T12" fmla="*/ 1158 w 1600"/>
                <a:gd name="T13" fmla="*/ 990 h 1598"/>
                <a:gd name="T14" fmla="*/ 1067 w 1600"/>
                <a:gd name="T15" fmla="*/ 813 h 1598"/>
                <a:gd name="T16" fmla="*/ 1038 w 1600"/>
                <a:gd name="T17" fmla="*/ 768 h 1598"/>
                <a:gd name="T18" fmla="*/ 832 w 1600"/>
                <a:gd name="T19" fmla="*/ 606 h 1598"/>
                <a:gd name="T20" fmla="*/ 1056 w 1600"/>
                <a:gd name="T21" fmla="*/ 416 h 1598"/>
                <a:gd name="T22" fmla="*/ 832 w 1600"/>
                <a:gd name="T23" fmla="*/ 227 h 1598"/>
                <a:gd name="T24" fmla="*/ 1376 w 1600"/>
                <a:gd name="T25" fmla="*/ 64 h 1598"/>
                <a:gd name="T26" fmla="*/ 1536 w 1600"/>
                <a:gd name="T27" fmla="*/ 768 h 1598"/>
                <a:gd name="T28" fmla="*/ 1299 w 1600"/>
                <a:gd name="T29" fmla="*/ 800 h 1598"/>
                <a:gd name="T30" fmla="*/ 1312 w 1600"/>
                <a:gd name="T31" fmla="*/ 864 h 1598"/>
                <a:gd name="T32" fmla="*/ 1373 w 1600"/>
                <a:gd name="T33" fmla="*/ 832 h 1598"/>
                <a:gd name="T34" fmla="*/ 1600 w 1600"/>
                <a:gd name="T35" fmla="*/ 800 h 1598"/>
                <a:gd name="T36" fmla="*/ 1376 w 1600"/>
                <a:gd name="T37" fmla="*/ 0 h 1598"/>
                <a:gd name="T38" fmla="*/ 0 w 1600"/>
                <a:gd name="T39" fmla="*/ 224 h 1598"/>
                <a:gd name="T40" fmla="*/ 224 w 1600"/>
                <a:gd name="T41" fmla="*/ 1598 h 1598"/>
                <a:gd name="T42" fmla="*/ 576 w 1600"/>
                <a:gd name="T43" fmla="*/ 1534 h 1598"/>
                <a:gd name="T44" fmla="*/ 64 w 1600"/>
                <a:gd name="T45" fmla="*/ 1374 h 1598"/>
                <a:gd name="T46" fmla="*/ 270 w 1600"/>
                <a:gd name="T47" fmla="*/ 832 h 1598"/>
                <a:gd name="T48" fmla="*/ 299 w 1600"/>
                <a:gd name="T49" fmla="*/ 785 h 1598"/>
                <a:gd name="T50" fmla="*/ 533 w 1600"/>
                <a:gd name="T51" fmla="*/ 682 h 1598"/>
                <a:gd name="T52" fmla="*/ 549 w 1600"/>
                <a:gd name="T53" fmla="*/ 829 h 1598"/>
                <a:gd name="T54" fmla="*/ 768 w 1600"/>
                <a:gd name="T55" fmla="*/ 832 h 1598"/>
                <a:gd name="T56" fmla="*/ 736 w 1600"/>
                <a:gd name="T57" fmla="*/ 1022 h 1598"/>
                <a:gd name="T58" fmla="*/ 768 w 1600"/>
                <a:gd name="T59" fmla="*/ 64 h 1598"/>
                <a:gd name="T60" fmla="*/ 800 w 1600"/>
                <a:gd name="T61" fmla="*/ 302 h 1598"/>
                <a:gd name="T62" fmla="*/ 864 w 1600"/>
                <a:gd name="T63" fmla="*/ 288 h 1598"/>
                <a:gd name="T64" fmla="*/ 864 w 1600"/>
                <a:gd name="T65" fmla="*/ 544 h 1598"/>
                <a:gd name="T66" fmla="*/ 771 w 1600"/>
                <a:gd name="T67" fmla="*/ 550 h 1598"/>
                <a:gd name="T68" fmla="*/ 768 w 1600"/>
                <a:gd name="T69" fmla="*/ 766 h 1598"/>
                <a:gd name="T70" fmla="*/ 608 w 1600"/>
                <a:gd name="T71" fmla="*/ 736 h 1598"/>
                <a:gd name="T72" fmla="*/ 608 w 1600"/>
                <a:gd name="T73" fmla="*/ 734 h 1598"/>
                <a:gd name="T74" fmla="*/ 224 w 1600"/>
                <a:gd name="T75" fmla="*/ 734 h 1598"/>
                <a:gd name="T76" fmla="*/ 224 w 1600"/>
                <a:gd name="T77" fmla="*/ 736 h 1598"/>
                <a:gd name="T78" fmla="*/ 64 w 1600"/>
                <a:gd name="T79" fmla="*/ 766 h 1598"/>
                <a:gd name="T80" fmla="*/ 224 w 1600"/>
                <a:gd name="T81" fmla="*/ 64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0" h="1598">
                  <a:moveTo>
                    <a:pt x="736" y="1022"/>
                  </a:moveTo>
                  <a:cubicBezTo>
                    <a:pt x="630" y="1022"/>
                    <a:pt x="544" y="1108"/>
                    <a:pt x="544" y="1214"/>
                  </a:cubicBezTo>
                  <a:cubicBezTo>
                    <a:pt x="544" y="1290"/>
                    <a:pt x="589" y="1359"/>
                    <a:pt x="659" y="1390"/>
                  </a:cubicBezTo>
                  <a:cubicBezTo>
                    <a:pt x="685" y="1331"/>
                    <a:pt x="685" y="1331"/>
                    <a:pt x="685" y="1331"/>
                  </a:cubicBezTo>
                  <a:cubicBezTo>
                    <a:pt x="620" y="1303"/>
                    <a:pt x="590" y="1227"/>
                    <a:pt x="618" y="1163"/>
                  </a:cubicBezTo>
                  <a:cubicBezTo>
                    <a:pt x="639" y="1116"/>
                    <a:pt x="685" y="1086"/>
                    <a:pt x="736" y="1086"/>
                  </a:cubicBezTo>
                  <a:cubicBezTo>
                    <a:pt x="754" y="1086"/>
                    <a:pt x="771" y="1089"/>
                    <a:pt x="787" y="1096"/>
                  </a:cubicBezTo>
                  <a:cubicBezTo>
                    <a:pt x="803" y="1104"/>
                    <a:pt x="822" y="1096"/>
                    <a:pt x="829" y="1080"/>
                  </a:cubicBezTo>
                  <a:cubicBezTo>
                    <a:pt x="831" y="1076"/>
                    <a:pt x="832" y="1072"/>
                    <a:pt x="832" y="1067"/>
                  </a:cubicBezTo>
                  <a:cubicBezTo>
                    <a:pt x="832" y="832"/>
                    <a:pt x="832" y="832"/>
                    <a:pt x="832" y="832"/>
                  </a:cubicBezTo>
                  <a:cubicBezTo>
                    <a:pt x="995" y="832"/>
                    <a:pt x="995" y="832"/>
                    <a:pt x="995" y="832"/>
                  </a:cubicBezTo>
                  <a:cubicBezTo>
                    <a:pt x="993" y="843"/>
                    <a:pt x="992" y="854"/>
                    <a:pt x="992" y="864"/>
                  </a:cubicBezTo>
                  <a:cubicBezTo>
                    <a:pt x="992" y="955"/>
                    <a:pt x="1056" y="1034"/>
                    <a:pt x="1146" y="1052"/>
                  </a:cubicBezTo>
                  <a:cubicBezTo>
                    <a:pt x="1158" y="990"/>
                    <a:pt x="1158" y="990"/>
                    <a:pt x="1158" y="990"/>
                  </a:cubicBezTo>
                  <a:cubicBezTo>
                    <a:pt x="1099" y="977"/>
                    <a:pt x="1056" y="925"/>
                    <a:pt x="1056" y="864"/>
                  </a:cubicBezTo>
                  <a:cubicBezTo>
                    <a:pt x="1056" y="847"/>
                    <a:pt x="1060" y="829"/>
                    <a:pt x="1067" y="813"/>
                  </a:cubicBezTo>
                  <a:cubicBezTo>
                    <a:pt x="1074" y="797"/>
                    <a:pt x="1066" y="778"/>
                    <a:pt x="1050" y="771"/>
                  </a:cubicBezTo>
                  <a:cubicBezTo>
                    <a:pt x="1046" y="769"/>
                    <a:pt x="1042" y="768"/>
                    <a:pt x="1038" y="768"/>
                  </a:cubicBezTo>
                  <a:cubicBezTo>
                    <a:pt x="832" y="768"/>
                    <a:pt x="832" y="768"/>
                    <a:pt x="832" y="768"/>
                  </a:cubicBezTo>
                  <a:cubicBezTo>
                    <a:pt x="832" y="606"/>
                    <a:pt x="832" y="606"/>
                    <a:pt x="832" y="606"/>
                  </a:cubicBezTo>
                  <a:cubicBezTo>
                    <a:pt x="843" y="607"/>
                    <a:pt x="853" y="608"/>
                    <a:pt x="864" y="608"/>
                  </a:cubicBezTo>
                  <a:cubicBezTo>
                    <a:pt x="970" y="608"/>
                    <a:pt x="1056" y="522"/>
                    <a:pt x="1056" y="416"/>
                  </a:cubicBezTo>
                  <a:cubicBezTo>
                    <a:pt x="1056" y="310"/>
                    <a:pt x="970" y="224"/>
                    <a:pt x="864" y="224"/>
                  </a:cubicBezTo>
                  <a:cubicBezTo>
                    <a:pt x="853" y="224"/>
                    <a:pt x="843" y="225"/>
                    <a:pt x="832" y="227"/>
                  </a:cubicBezTo>
                  <a:cubicBezTo>
                    <a:pt x="832" y="64"/>
                    <a:pt x="832" y="64"/>
                    <a:pt x="832" y="64"/>
                  </a:cubicBezTo>
                  <a:cubicBezTo>
                    <a:pt x="1376" y="64"/>
                    <a:pt x="1376" y="64"/>
                    <a:pt x="1376" y="64"/>
                  </a:cubicBezTo>
                  <a:cubicBezTo>
                    <a:pt x="1464" y="64"/>
                    <a:pt x="1536" y="136"/>
                    <a:pt x="1536" y="224"/>
                  </a:cubicBezTo>
                  <a:cubicBezTo>
                    <a:pt x="1536" y="768"/>
                    <a:pt x="1536" y="768"/>
                    <a:pt x="1536" y="768"/>
                  </a:cubicBezTo>
                  <a:cubicBezTo>
                    <a:pt x="1330" y="768"/>
                    <a:pt x="1330" y="768"/>
                    <a:pt x="1330" y="768"/>
                  </a:cubicBezTo>
                  <a:cubicBezTo>
                    <a:pt x="1313" y="768"/>
                    <a:pt x="1299" y="783"/>
                    <a:pt x="1299" y="800"/>
                  </a:cubicBezTo>
                  <a:cubicBezTo>
                    <a:pt x="1299" y="805"/>
                    <a:pt x="1299" y="809"/>
                    <a:pt x="1301" y="813"/>
                  </a:cubicBezTo>
                  <a:cubicBezTo>
                    <a:pt x="1308" y="829"/>
                    <a:pt x="1312" y="847"/>
                    <a:pt x="1312" y="864"/>
                  </a:cubicBezTo>
                  <a:cubicBezTo>
                    <a:pt x="1376" y="864"/>
                    <a:pt x="1376" y="864"/>
                    <a:pt x="1376" y="864"/>
                  </a:cubicBezTo>
                  <a:cubicBezTo>
                    <a:pt x="1376" y="854"/>
                    <a:pt x="1375" y="843"/>
                    <a:pt x="1373" y="832"/>
                  </a:cubicBezTo>
                  <a:cubicBezTo>
                    <a:pt x="1568" y="832"/>
                    <a:pt x="1568" y="832"/>
                    <a:pt x="1568" y="832"/>
                  </a:cubicBezTo>
                  <a:cubicBezTo>
                    <a:pt x="1586" y="832"/>
                    <a:pt x="1600" y="818"/>
                    <a:pt x="1600" y="800"/>
                  </a:cubicBezTo>
                  <a:cubicBezTo>
                    <a:pt x="1600" y="224"/>
                    <a:pt x="1600" y="224"/>
                    <a:pt x="1600" y="224"/>
                  </a:cubicBezTo>
                  <a:cubicBezTo>
                    <a:pt x="1600" y="101"/>
                    <a:pt x="1500" y="0"/>
                    <a:pt x="1376" y="0"/>
                  </a:cubicBezTo>
                  <a:cubicBezTo>
                    <a:pt x="224" y="0"/>
                    <a:pt x="224" y="0"/>
                    <a:pt x="224" y="0"/>
                  </a:cubicBezTo>
                  <a:cubicBezTo>
                    <a:pt x="100" y="0"/>
                    <a:pt x="0" y="101"/>
                    <a:pt x="0" y="224"/>
                  </a:cubicBezTo>
                  <a:cubicBezTo>
                    <a:pt x="0" y="1374"/>
                    <a:pt x="0" y="1374"/>
                    <a:pt x="0" y="1374"/>
                  </a:cubicBezTo>
                  <a:cubicBezTo>
                    <a:pt x="0" y="1497"/>
                    <a:pt x="100" y="1597"/>
                    <a:pt x="224" y="1598"/>
                  </a:cubicBezTo>
                  <a:cubicBezTo>
                    <a:pt x="576" y="1598"/>
                    <a:pt x="576" y="1598"/>
                    <a:pt x="576" y="1598"/>
                  </a:cubicBezTo>
                  <a:cubicBezTo>
                    <a:pt x="576" y="1534"/>
                    <a:pt x="576" y="1534"/>
                    <a:pt x="576" y="1534"/>
                  </a:cubicBezTo>
                  <a:cubicBezTo>
                    <a:pt x="224" y="1534"/>
                    <a:pt x="224" y="1534"/>
                    <a:pt x="224" y="1534"/>
                  </a:cubicBezTo>
                  <a:cubicBezTo>
                    <a:pt x="136" y="1534"/>
                    <a:pt x="64" y="1462"/>
                    <a:pt x="64" y="1374"/>
                  </a:cubicBezTo>
                  <a:cubicBezTo>
                    <a:pt x="64" y="832"/>
                    <a:pt x="64" y="832"/>
                    <a:pt x="64" y="832"/>
                  </a:cubicBezTo>
                  <a:cubicBezTo>
                    <a:pt x="270" y="832"/>
                    <a:pt x="270" y="832"/>
                    <a:pt x="270" y="832"/>
                  </a:cubicBezTo>
                  <a:cubicBezTo>
                    <a:pt x="288" y="831"/>
                    <a:pt x="303" y="814"/>
                    <a:pt x="301" y="795"/>
                  </a:cubicBezTo>
                  <a:cubicBezTo>
                    <a:pt x="301" y="792"/>
                    <a:pt x="300" y="788"/>
                    <a:pt x="299" y="785"/>
                  </a:cubicBezTo>
                  <a:cubicBezTo>
                    <a:pt x="270" y="720"/>
                    <a:pt x="300" y="645"/>
                    <a:pt x="365" y="616"/>
                  </a:cubicBezTo>
                  <a:cubicBezTo>
                    <a:pt x="429" y="588"/>
                    <a:pt x="505" y="617"/>
                    <a:pt x="533" y="682"/>
                  </a:cubicBezTo>
                  <a:cubicBezTo>
                    <a:pt x="548" y="715"/>
                    <a:pt x="548" y="752"/>
                    <a:pt x="533" y="785"/>
                  </a:cubicBezTo>
                  <a:cubicBezTo>
                    <a:pt x="525" y="801"/>
                    <a:pt x="532" y="821"/>
                    <a:pt x="549" y="829"/>
                  </a:cubicBezTo>
                  <a:cubicBezTo>
                    <a:pt x="553" y="831"/>
                    <a:pt x="558" y="832"/>
                    <a:pt x="562" y="832"/>
                  </a:cubicBezTo>
                  <a:cubicBezTo>
                    <a:pt x="768" y="832"/>
                    <a:pt x="768" y="832"/>
                    <a:pt x="768" y="832"/>
                  </a:cubicBezTo>
                  <a:cubicBezTo>
                    <a:pt x="768" y="1024"/>
                    <a:pt x="768" y="1024"/>
                    <a:pt x="768" y="1024"/>
                  </a:cubicBezTo>
                  <a:cubicBezTo>
                    <a:pt x="757" y="1022"/>
                    <a:pt x="747" y="1022"/>
                    <a:pt x="736" y="1022"/>
                  </a:cubicBezTo>
                  <a:moveTo>
                    <a:pt x="224" y="64"/>
                  </a:moveTo>
                  <a:cubicBezTo>
                    <a:pt x="768" y="64"/>
                    <a:pt x="768" y="64"/>
                    <a:pt x="768" y="64"/>
                  </a:cubicBezTo>
                  <a:cubicBezTo>
                    <a:pt x="768" y="270"/>
                    <a:pt x="768" y="270"/>
                    <a:pt x="768" y="270"/>
                  </a:cubicBezTo>
                  <a:cubicBezTo>
                    <a:pt x="768" y="287"/>
                    <a:pt x="782" y="302"/>
                    <a:pt x="800" y="302"/>
                  </a:cubicBezTo>
                  <a:cubicBezTo>
                    <a:pt x="804" y="302"/>
                    <a:pt x="809" y="301"/>
                    <a:pt x="813" y="299"/>
                  </a:cubicBezTo>
                  <a:cubicBezTo>
                    <a:pt x="829" y="292"/>
                    <a:pt x="846" y="288"/>
                    <a:pt x="864" y="288"/>
                  </a:cubicBezTo>
                  <a:cubicBezTo>
                    <a:pt x="935" y="288"/>
                    <a:pt x="992" y="346"/>
                    <a:pt x="992" y="416"/>
                  </a:cubicBezTo>
                  <a:cubicBezTo>
                    <a:pt x="992" y="487"/>
                    <a:pt x="935" y="544"/>
                    <a:pt x="864" y="544"/>
                  </a:cubicBezTo>
                  <a:cubicBezTo>
                    <a:pt x="846" y="544"/>
                    <a:pt x="829" y="541"/>
                    <a:pt x="813" y="533"/>
                  </a:cubicBezTo>
                  <a:cubicBezTo>
                    <a:pt x="797" y="526"/>
                    <a:pt x="778" y="534"/>
                    <a:pt x="771" y="550"/>
                  </a:cubicBezTo>
                  <a:cubicBezTo>
                    <a:pt x="769" y="554"/>
                    <a:pt x="768" y="558"/>
                    <a:pt x="768" y="563"/>
                  </a:cubicBezTo>
                  <a:cubicBezTo>
                    <a:pt x="768" y="766"/>
                    <a:pt x="768" y="766"/>
                    <a:pt x="768" y="766"/>
                  </a:cubicBezTo>
                  <a:cubicBezTo>
                    <a:pt x="606" y="766"/>
                    <a:pt x="606" y="766"/>
                    <a:pt x="606" y="766"/>
                  </a:cubicBezTo>
                  <a:cubicBezTo>
                    <a:pt x="607" y="756"/>
                    <a:pt x="608" y="746"/>
                    <a:pt x="608" y="736"/>
                  </a:cubicBezTo>
                  <a:cubicBezTo>
                    <a:pt x="608" y="735"/>
                    <a:pt x="608" y="735"/>
                    <a:pt x="608" y="735"/>
                  </a:cubicBezTo>
                  <a:cubicBezTo>
                    <a:pt x="608" y="734"/>
                    <a:pt x="608" y="734"/>
                    <a:pt x="608" y="734"/>
                  </a:cubicBezTo>
                  <a:cubicBezTo>
                    <a:pt x="608" y="628"/>
                    <a:pt x="522" y="542"/>
                    <a:pt x="416" y="542"/>
                  </a:cubicBezTo>
                  <a:cubicBezTo>
                    <a:pt x="310" y="542"/>
                    <a:pt x="224" y="628"/>
                    <a:pt x="224" y="734"/>
                  </a:cubicBezTo>
                  <a:cubicBezTo>
                    <a:pt x="224" y="735"/>
                    <a:pt x="224" y="735"/>
                    <a:pt x="224" y="735"/>
                  </a:cubicBezTo>
                  <a:cubicBezTo>
                    <a:pt x="224" y="736"/>
                    <a:pt x="224" y="736"/>
                    <a:pt x="224" y="736"/>
                  </a:cubicBezTo>
                  <a:cubicBezTo>
                    <a:pt x="224" y="746"/>
                    <a:pt x="225" y="756"/>
                    <a:pt x="226" y="766"/>
                  </a:cubicBezTo>
                  <a:cubicBezTo>
                    <a:pt x="64" y="766"/>
                    <a:pt x="64" y="766"/>
                    <a:pt x="64" y="766"/>
                  </a:cubicBezTo>
                  <a:cubicBezTo>
                    <a:pt x="64" y="224"/>
                    <a:pt x="64" y="224"/>
                    <a:pt x="64" y="224"/>
                  </a:cubicBezTo>
                  <a:cubicBezTo>
                    <a:pt x="64" y="136"/>
                    <a:pt x="136" y="64"/>
                    <a:pt x="224"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7"/>
            <p:cNvSpPr>
              <a:spLocks noEditPoints="1"/>
            </p:cNvSpPr>
            <p:nvPr/>
          </p:nvSpPr>
          <p:spPr bwMode="auto">
            <a:xfrm>
              <a:off x="9609138" y="4791075"/>
              <a:ext cx="403225" cy="325437"/>
            </a:xfrm>
            <a:custGeom>
              <a:avLst/>
              <a:gdLst>
                <a:gd name="T0" fmla="*/ 984 w 1321"/>
                <a:gd name="T1" fmla="*/ 301 h 1065"/>
                <a:gd name="T2" fmla="*/ 839 w 1321"/>
                <a:gd name="T3" fmla="*/ 7 h 1065"/>
                <a:gd name="T4" fmla="*/ 629 w 1321"/>
                <a:gd name="T5" fmla="*/ 99 h 1065"/>
                <a:gd name="T6" fmla="*/ 622 w 1321"/>
                <a:gd name="T7" fmla="*/ 163 h 1065"/>
                <a:gd name="T8" fmla="*/ 558 w 1321"/>
                <a:gd name="T9" fmla="*/ 352 h 1065"/>
                <a:gd name="T10" fmla="*/ 385 w 1321"/>
                <a:gd name="T11" fmla="*/ 225 h 1065"/>
                <a:gd name="T12" fmla="*/ 342 w 1321"/>
                <a:gd name="T13" fmla="*/ 194 h 1065"/>
                <a:gd name="T14" fmla="*/ 101 w 1321"/>
                <a:gd name="T15" fmla="*/ 319 h 1065"/>
                <a:gd name="T16" fmla="*/ 150 w 1321"/>
                <a:gd name="T17" fmla="*/ 540 h 1065"/>
                <a:gd name="T18" fmla="*/ 284 w 1321"/>
                <a:gd name="T19" fmla="*/ 901 h 1065"/>
                <a:gd name="T20" fmla="*/ 371 w 1321"/>
                <a:gd name="T21" fmla="*/ 1040 h 1065"/>
                <a:gd name="T22" fmla="*/ 412 w 1321"/>
                <a:gd name="T23" fmla="*/ 1058 h 1065"/>
                <a:gd name="T24" fmla="*/ 831 w 1321"/>
                <a:gd name="T25" fmla="*/ 1030 h 1065"/>
                <a:gd name="T26" fmla="*/ 790 w 1321"/>
                <a:gd name="T27" fmla="*/ 916 h 1065"/>
                <a:gd name="T28" fmla="*/ 1097 w 1321"/>
                <a:gd name="T29" fmla="*/ 1029 h 1065"/>
                <a:gd name="T30" fmla="*/ 937 w 1321"/>
                <a:gd name="T31" fmla="*/ 805 h 1065"/>
                <a:gd name="T32" fmla="*/ 816 w 1321"/>
                <a:gd name="T33" fmla="*/ 671 h 1065"/>
                <a:gd name="T34" fmla="*/ 846 w 1321"/>
                <a:gd name="T35" fmla="*/ 590 h 1065"/>
                <a:gd name="T36" fmla="*/ 1106 w 1321"/>
                <a:gd name="T37" fmla="*/ 827 h 1065"/>
                <a:gd name="T38" fmla="*/ 1086 w 1321"/>
                <a:gd name="T39" fmla="*/ 716 h 1065"/>
                <a:gd name="T40" fmla="*/ 1023 w 1321"/>
                <a:gd name="T41" fmla="*/ 406 h 1065"/>
                <a:gd name="T42" fmla="*/ 1257 w 1321"/>
                <a:gd name="T43" fmla="*/ 618 h 1065"/>
                <a:gd name="T44" fmla="*/ 1321 w 1321"/>
                <a:gd name="T45" fmla="*/ 1031 h 1065"/>
                <a:gd name="T46" fmla="*/ 1253 w 1321"/>
                <a:gd name="T47" fmla="*/ 487 h 1065"/>
                <a:gd name="T48" fmla="*/ 928 w 1321"/>
                <a:gd name="T49" fmla="*/ 559 h 1065"/>
                <a:gd name="T50" fmla="*/ 769 w 1321"/>
                <a:gd name="T51" fmla="*/ 714 h 1065"/>
                <a:gd name="T52" fmla="*/ 872 w 1321"/>
                <a:gd name="T53" fmla="*/ 817 h 1065"/>
                <a:gd name="T54" fmla="*/ 359 w 1321"/>
                <a:gd name="T55" fmla="*/ 824 h 1065"/>
                <a:gd name="T56" fmla="*/ 329 w 1321"/>
                <a:gd name="T57" fmla="*/ 804 h 1065"/>
                <a:gd name="T58" fmla="*/ 126 w 1321"/>
                <a:gd name="T59" fmla="*/ 808 h 1065"/>
                <a:gd name="T60" fmla="*/ 173 w 1321"/>
                <a:gd name="T61" fmla="*/ 600 h 1065"/>
                <a:gd name="T62" fmla="*/ 224 w 1321"/>
                <a:gd name="T63" fmla="*/ 592 h 1065"/>
                <a:gd name="T64" fmla="*/ 256 w 1321"/>
                <a:gd name="T65" fmla="*/ 549 h 1065"/>
                <a:gd name="T66" fmla="*/ 325 w 1321"/>
                <a:gd name="T67" fmla="*/ 269 h 1065"/>
                <a:gd name="T68" fmla="*/ 581 w 1321"/>
                <a:gd name="T69" fmla="*/ 412 h 1065"/>
                <a:gd name="T70" fmla="*/ 685 w 1321"/>
                <a:gd name="T71" fmla="*/ 145 h 1065"/>
                <a:gd name="T72" fmla="*/ 1023 w 1321"/>
                <a:gd name="T73" fmla="*/ 589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1" h="1065">
                  <a:moveTo>
                    <a:pt x="1253" y="487"/>
                  </a:moveTo>
                  <a:cubicBezTo>
                    <a:pt x="984" y="301"/>
                    <a:pt x="984" y="301"/>
                    <a:pt x="984" y="301"/>
                  </a:cubicBezTo>
                  <a:cubicBezTo>
                    <a:pt x="880" y="25"/>
                    <a:pt x="880" y="25"/>
                    <a:pt x="880" y="25"/>
                  </a:cubicBezTo>
                  <a:cubicBezTo>
                    <a:pt x="874" y="9"/>
                    <a:pt x="856" y="0"/>
                    <a:pt x="839" y="7"/>
                  </a:cubicBezTo>
                  <a:cubicBezTo>
                    <a:pt x="838" y="7"/>
                    <a:pt x="838" y="7"/>
                    <a:pt x="837" y="7"/>
                  </a:cubicBezTo>
                  <a:cubicBezTo>
                    <a:pt x="629" y="99"/>
                    <a:pt x="629" y="99"/>
                    <a:pt x="629" y="99"/>
                  </a:cubicBezTo>
                  <a:cubicBezTo>
                    <a:pt x="614" y="106"/>
                    <a:pt x="606" y="124"/>
                    <a:pt x="612" y="140"/>
                  </a:cubicBezTo>
                  <a:cubicBezTo>
                    <a:pt x="616" y="149"/>
                    <a:pt x="619" y="156"/>
                    <a:pt x="622" y="163"/>
                  </a:cubicBezTo>
                  <a:cubicBezTo>
                    <a:pt x="626" y="170"/>
                    <a:pt x="629" y="176"/>
                    <a:pt x="633" y="187"/>
                  </a:cubicBezTo>
                  <a:cubicBezTo>
                    <a:pt x="658" y="253"/>
                    <a:pt x="624" y="327"/>
                    <a:pt x="558" y="352"/>
                  </a:cubicBezTo>
                  <a:cubicBezTo>
                    <a:pt x="492" y="377"/>
                    <a:pt x="418" y="344"/>
                    <a:pt x="393" y="277"/>
                  </a:cubicBezTo>
                  <a:cubicBezTo>
                    <a:pt x="387" y="261"/>
                    <a:pt x="384" y="243"/>
                    <a:pt x="385" y="225"/>
                  </a:cubicBezTo>
                  <a:cubicBezTo>
                    <a:pt x="386" y="208"/>
                    <a:pt x="373" y="193"/>
                    <a:pt x="355" y="192"/>
                  </a:cubicBezTo>
                  <a:cubicBezTo>
                    <a:pt x="351" y="191"/>
                    <a:pt x="346" y="192"/>
                    <a:pt x="342" y="194"/>
                  </a:cubicBezTo>
                  <a:cubicBezTo>
                    <a:pt x="120" y="277"/>
                    <a:pt x="120" y="277"/>
                    <a:pt x="120" y="277"/>
                  </a:cubicBezTo>
                  <a:cubicBezTo>
                    <a:pt x="103" y="284"/>
                    <a:pt x="95" y="302"/>
                    <a:pt x="101" y="319"/>
                  </a:cubicBezTo>
                  <a:cubicBezTo>
                    <a:pt x="181" y="532"/>
                    <a:pt x="181" y="532"/>
                    <a:pt x="181" y="532"/>
                  </a:cubicBezTo>
                  <a:cubicBezTo>
                    <a:pt x="170" y="534"/>
                    <a:pt x="160" y="537"/>
                    <a:pt x="150" y="540"/>
                  </a:cubicBezTo>
                  <a:cubicBezTo>
                    <a:pt x="50" y="577"/>
                    <a:pt x="0" y="688"/>
                    <a:pt x="37" y="788"/>
                  </a:cubicBezTo>
                  <a:cubicBezTo>
                    <a:pt x="74" y="887"/>
                    <a:pt x="185" y="938"/>
                    <a:pt x="284" y="901"/>
                  </a:cubicBezTo>
                  <a:cubicBezTo>
                    <a:pt x="295" y="897"/>
                    <a:pt x="304" y="892"/>
                    <a:pt x="314" y="887"/>
                  </a:cubicBezTo>
                  <a:cubicBezTo>
                    <a:pt x="371" y="1040"/>
                    <a:pt x="371" y="1040"/>
                    <a:pt x="371" y="1040"/>
                  </a:cubicBezTo>
                  <a:cubicBezTo>
                    <a:pt x="377" y="1056"/>
                    <a:pt x="396" y="1065"/>
                    <a:pt x="412" y="1059"/>
                  </a:cubicBezTo>
                  <a:cubicBezTo>
                    <a:pt x="412" y="1059"/>
                    <a:pt x="412" y="1059"/>
                    <a:pt x="412" y="1058"/>
                  </a:cubicBezTo>
                  <a:cubicBezTo>
                    <a:pt x="729" y="939"/>
                    <a:pt x="729" y="939"/>
                    <a:pt x="729" y="939"/>
                  </a:cubicBezTo>
                  <a:cubicBezTo>
                    <a:pt x="749" y="982"/>
                    <a:pt x="786" y="1015"/>
                    <a:pt x="831" y="1030"/>
                  </a:cubicBezTo>
                  <a:cubicBezTo>
                    <a:pt x="851" y="969"/>
                    <a:pt x="851" y="969"/>
                    <a:pt x="851" y="969"/>
                  </a:cubicBezTo>
                  <a:cubicBezTo>
                    <a:pt x="825" y="960"/>
                    <a:pt x="803" y="941"/>
                    <a:pt x="790" y="916"/>
                  </a:cubicBezTo>
                  <a:cubicBezTo>
                    <a:pt x="886" y="880"/>
                    <a:pt x="886" y="880"/>
                    <a:pt x="886" y="880"/>
                  </a:cubicBezTo>
                  <a:cubicBezTo>
                    <a:pt x="918" y="969"/>
                    <a:pt x="1002" y="1029"/>
                    <a:pt x="1097" y="1029"/>
                  </a:cubicBezTo>
                  <a:cubicBezTo>
                    <a:pt x="1097" y="965"/>
                    <a:pt x="1097" y="965"/>
                    <a:pt x="1097" y="965"/>
                  </a:cubicBezTo>
                  <a:cubicBezTo>
                    <a:pt x="1009" y="964"/>
                    <a:pt x="938" y="893"/>
                    <a:pt x="937" y="805"/>
                  </a:cubicBezTo>
                  <a:cubicBezTo>
                    <a:pt x="937" y="796"/>
                    <a:pt x="934" y="788"/>
                    <a:pt x="928" y="782"/>
                  </a:cubicBezTo>
                  <a:cubicBezTo>
                    <a:pt x="816" y="671"/>
                    <a:pt x="816" y="671"/>
                    <a:pt x="816" y="671"/>
                  </a:cubicBezTo>
                  <a:cubicBezTo>
                    <a:pt x="800" y="654"/>
                    <a:pt x="798" y="628"/>
                    <a:pt x="812" y="609"/>
                  </a:cubicBezTo>
                  <a:cubicBezTo>
                    <a:pt x="820" y="598"/>
                    <a:pt x="833" y="591"/>
                    <a:pt x="846" y="590"/>
                  </a:cubicBezTo>
                  <a:cubicBezTo>
                    <a:pt x="860" y="589"/>
                    <a:pt x="873" y="594"/>
                    <a:pt x="883" y="604"/>
                  </a:cubicBezTo>
                  <a:cubicBezTo>
                    <a:pt x="1106" y="827"/>
                    <a:pt x="1106" y="827"/>
                    <a:pt x="1106" y="827"/>
                  </a:cubicBezTo>
                  <a:cubicBezTo>
                    <a:pt x="1152" y="782"/>
                    <a:pt x="1152" y="782"/>
                    <a:pt x="1152" y="782"/>
                  </a:cubicBezTo>
                  <a:cubicBezTo>
                    <a:pt x="1086" y="716"/>
                    <a:pt x="1086" y="716"/>
                    <a:pt x="1086" y="716"/>
                  </a:cubicBezTo>
                  <a:cubicBezTo>
                    <a:pt x="1102" y="667"/>
                    <a:pt x="1101" y="614"/>
                    <a:pt x="1083" y="566"/>
                  </a:cubicBezTo>
                  <a:cubicBezTo>
                    <a:pt x="1023" y="406"/>
                    <a:pt x="1023" y="406"/>
                    <a:pt x="1023" y="406"/>
                  </a:cubicBezTo>
                  <a:cubicBezTo>
                    <a:pt x="1216" y="539"/>
                    <a:pt x="1216" y="539"/>
                    <a:pt x="1216" y="539"/>
                  </a:cubicBezTo>
                  <a:cubicBezTo>
                    <a:pt x="1242" y="557"/>
                    <a:pt x="1257" y="587"/>
                    <a:pt x="1257" y="618"/>
                  </a:cubicBezTo>
                  <a:cubicBezTo>
                    <a:pt x="1257" y="1031"/>
                    <a:pt x="1257" y="1031"/>
                    <a:pt x="1257" y="1031"/>
                  </a:cubicBezTo>
                  <a:cubicBezTo>
                    <a:pt x="1321" y="1031"/>
                    <a:pt x="1321" y="1031"/>
                    <a:pt x="1321" y="1031"/>
                  </a:cubicBezTo>
                  <a:cubicBezTo>
                    <a:pt x="1321" y="618"/>
                    <a:pt x="1321" y="618"/>
                    <a:pt x="1321" y="618"/>
                  </a:cubicBezTo>
                  <a:cubicBezTo>
                    <a:pt x="1321" y="566"/>
                    <a:pt x="1295" y="517"/>
                    <a:pt x="1253" y="487"/>
                  </a:cubicBezTo>
                  <a:moveTo>
                    <a:pt x="1032" y="662"/>
                  </a:moveTo>
                  <a:cubicBezTo>
                    <a:pt x="928" y="559"/>
                    <a:pt x="928" y="559"/>
                    <a:pt x="928" y="559"/>
                  </a:cubicBezTo>
                  <a:cubicBezTo>
                    <a:pt x="885" y="515"/>
                    <a:pt x="815" y="514"/>
                    <a:pt x="771" y="557"/>
                  </a:cubicBezTo>
                  <a:cubicBezTo>
                    <a:pt x="727" y="599"/>
                    <a:pt x="726" y="670"/>
                    <a:pt x="769" y="714"/>
                  </a:cubicBezTo>
                  <a:cubicBezTo>
                    <a:pt x="770" y="715"/>
                    <a:pt x="770" y="715"/>
                    <a:pt x="771" y="716"/>
                  </a:cubicBezTo>
                  <a:cubicBezTo>
                    <a:pt x="872" y="817"/>
                    <a:pt x="872" y="817"/>
                    <a:pt x="872" y="817"/>
                  </a:cubicBezTo>
                  <a:cubicBezTo>
                    <a:pt x="420" y="987"/>
                    <a:pt x="420" y="987"/>
                    <a:pt x="420" y="987"/>
                  </a:cubicBezTo>
                  <a:cubicBezTo>
                    <a:pt x="359" y="824"/>
                    <a:pt x="359" y="824"/>
                    <a:pt x="359" y="824"/>
                  </a:cubicBezTo>
                  <a:cubicBezTo>
                    <a:pt x="355" y="814"/>
                    <a:pt x="347" y="807"/>
                    <a:pt x="336" y="804"/>
                  </a:cubicBezTo>
                  <a:cubicBezTo>
                    <a:pt x="334" y="804"/>
                    <a:pt x="331" y="804"/>
                    <a:pt x="329" y="804"/>
                  </a:cubicBezTo>
                  <a:cubicBezTo>
                    <a:pt x="321" y="804"/>
                    <a:pt x="313" y="807"/>
                    <a:pt x="307" y="813"/>
                  </a:cubicBezTo>
                  <a:cubicBezTo>
                    <a:pt x="255" y="861"/>
                    <a:pt x="174" y="859"/>
                    <a:pt x="126" y="808"/>
                  </a:cubicBezTo>
                  <a:cubicBezTo>
                    <a:pt x="77" y="756"/>
                    <a:pt x="79" y="675"/>
                    <a:pt x="131" y="627"/>
                  </a:cubicBezTo>
                  <a:cubicBezTo>
                    <a:pt x="143" y="615"/>
                    <a:pt x="157" y="606"/>
                    <a:pt x="173" y="600"/>
                  </a:cubicBezTo>
                  <a:cubicBezTo>
                    <a:pt x="183" y="597"/>
                    <a:pt x="193" y="594"/>
                    <a:pt x="204" y="593"/>
                  </a:cubicBezTo>
                  <a:cubicBezTo>
                    <a:pt x="211" y="592"/>
                    <a:pt x="218" y="592"/>
                    <a:pt x="224" y="592"/>
                  </a:cubicBezTo>
                  <a:cubicBezTo>
                    <a:pt x="242" y="593"/>
                    <a:pt x="257" y="580"/>
                    <a:pt x="258" y="562"/>
                  </a:cubicBezTo>
                  <a:cubicBezTo>
                    <a:pt x="258" y="558"/>
                    <a:pt x="257" y="553"/>
                    <a:pt x="256" y="549"/>
                  </a:cubicBezTo>
                  <a:cubicBezTo>
                    <a:pt x="172" y="326"/>
                    <a:pt x="172" y="326"/>
                    <a:pt x="172" y="326"/>
                  </a:cubicBezTo>
                  <a:cubicBezTo>
                    <a:pt x="325" y="269"/>
                    <a:pt x="325" y="269"/>
                    <a:pt x="325" y="269"/>
                  </a:cubicBezTo>
                  <a:cubicBezTo>
                    <a:pt x="345" y="373"/>
                    <a:pt x="445" y="441"/>
                    <a:pt x="550" y="421"/>
                  </a:cubicBezTo>
                  <a:cubicBezTo>
                    <a:pt x="560" y="419"/>
                    <a:pt x="571" y="416"/>
                    <a:pt x="581" y="412"/>
                  </a:cubicBezTo>
                  <a:cubicBezTo>
                    <a:pt x="680" y="375"/>
                    <a:pt x="730" y="264"/>
                    <a:pt x="693" y="165"/>
                  </a:cubicBezTo>
                  <a:cubicBezTo>
                    <a:pt x="690" y="157"/>
                    <a:pt x="687" y="150"/>
                    <a:pt x="685" y="145"/>
                  </a:cubicBezTo>
                  <a:cubicBezTo>
                    <a:pt x="832" y="80"/>
                    <a:pt x="832" y="80"/>
                    <a:pt x="832" y="80"/>
                  </a:cubicBezTo>
                  <a:cubicBezTo>
                    <a:pt x="1023" y="589"/>
                    <a:pt x="1023" y="589"/>
                    <a:pt x="1023" y="589"/>
                  </a:cubicBezTo>
                  <a:cubicBezTo>
                    <a:pt x="1032" y="612"/>
                    <a:pt x="1035" y="637"/>
                    <a:pt x="1032" y="66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2" name="Group 41"/>
          <p:cNvGrpSpPr/>
          <p:nvPr/>
        </p:nvGrpSpPr>
        <p:grpSpPr>
          <a:xfrm>
            <a:off x="3476536" y="1734595"/>
            <a:ext cx="420668" cy="417456"/>
            <a:chOff x="10340975" y="4513263"/>
            <a:chExt cx="623888" cy="619124"/>
          </a:xfrm>
          <a:solidFill>
            <a:schemeClr val="bg1"/>
          </a:solidFill>
        </p:grpSpPr>
        <p:sp>
          <p:nvSpPr>
            <p:cNvPr id="43" name="Freeform 5"/>
            <p:cNvSpPr>
              <a:spLocks/>
            </p:cNvSpPr>
            <p:nvPr/>
          </p:nvSpPr>
          <p:spPr bwMode="auto">
            <a:xfrm>
              <a:off x="10391775" y="4954588"/>
              <a:ext cx="49213" cy="50800"/>
            </a:xfrm>
            <a:custGeom>
              <a:avLst/>
              <a:gdLst>
                <a:gd name="T0" fmla="*/ 156 w 168"/>
                <a:gd name="T1" fmla="*/ 12 h 168"/>
                <a:gd name="T2" fmla="*/ 114 w 168"/>
                <a:gd name="T3" fmla="*/ 12 h 168"/>
                <a:gd name="T4" fmla="*/ 12 w 168"/>
                <a:gd name="T5" fmla="*/ 114 h 168"/>
                <a:gd name="T6" fmla="*/ 12 w 168"/>
                <a:gd name="T7" fmla="*/ 156 h 168"/>
                <a:gd name="T8" fmla="*/ 54 w 168"/>
                <a:gd name="T9" fmla="*/ 156 h 168"/>
                <a:gd name="T10" fmla="*/ 156 w 168"/>
                <a:gd name="T11" fmla="*/ 54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4" y="0"/>
                    <a:pt x="125" y="0"/>
                    <a:pt x="114" y="12"/>
                  </a:cubicBezTo>
                  <a:cubicBezTo>
                    <a:pt x="12" y="114"/>
                    <a:pt x="12" y="114"/>
                    <a:pt x="12" y="114"/>
                  </a:cubicBezTo>
                  <a:cubicBezTo>
                    <a:pt x="0" y="126"/>
                    <a:pt x="0" y="145"/>
                    <a:pt x="12" y="156"/>
                  </a:cubicBezTo>
                  <a:cubicBezTo>
                    <a:pt x="23" y="168"/>
                    <a:pt x="42" y="168"/>
                    <a:pt x="54" y="156"/>
                  </a:cubicBezTo>
                  <a:cubicBezTo>
                    <a:pt x="156" y="54"/>
                    <a:pt x="156" y="54"/>
                    <a:pt x="156" y="54"/>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
            <p:cNvSpPr>
              <a:spLocks/>
            </p:cNvSpPr>
            <p:nvPr/>
          </p:nvSpPr>
          <p:spPr bwMode="auto">
            <a:xfrm>
              <a:off x="10420350" y="4984750"/>
              <a:ext cx="50800" cy="50800"/>
            </a:xfrm>
            <a:custGeom>
              <a:avLst/>
              <a:gdLst>
                <a:gd name="T0" fmla="*/ 156 w 168"/>
                <a:gd name="T1" fmla="*/ 12 h 168"/>
                <a:gd name="T2" fmla="*/ 114 w 168"/>
                <a:gd name="T3" fmla="*/ 12 h 168"/>
                <a:gd name="T4" fmla="*/ 12 w 168"/>
                <a:gd name="T5" fmla="*/ 114 h 168"/>
                <a:gd name="T6" fmla="*/ 12 w 168"/>
                <a:gd name="T7" fmla="*/ 157 h 168"/>
                <a:gd name="T8" fmla="*/ 54 w 168"/>
                <a:gd name="T9" fmla="*/ 157 h 168"/>
                <a:gd name="T10" fmla="*/ 156 w 168"/>
                <a:gd name="T11" fmla="*/ 55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5" y="0"/>
                    <a:pt x="126" y="0"/>
                    <a:pt x="114" y="12"/>
                  </a:cubicBezTo>
                  <a:cubicBezTo>
                    <a:pt x="12" y="114"/>
                    <a:pt x="12" y="114"/>
                    <a:pt x="12" y="114"/>
                  </a:cubicBezTo>
                  <a:cubicBezTo>
                    <a:pt x="0" y="126"/>
                    <a:pt x="0" y="145"/>
                    <a:pt x="12" y="157"/>
                  </a:cubicBezTo>
                  <a:cubicBezTo>
                    <a:pt x="24" y="168"/>
                    <a:pt x="43" y="168"/>
                    <a:pt x="54" y="157"/>
                  </a:cubicBezTo>
                  <a:cubicBezTo>
                    <a:pt x="156" y="55"/>
                    <a:pt x="156" y="55"/>
                    <a:pt x="156" y="55"/>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7"/>
            <p:cNvSpPr>
              <a:spLocks/>
            </p:cNvSpPr>
            <p:nvPr/>
          </p:nvSpPr>
          <p:spPr bwMode="auto">
            <a:xfrm>
              <a:off x="10480675" y="5043488"/>
              <a:ext cx="50800" cy="50800"/>
            </a:xfrm>
            <a:custGeom>
              <a:avLst/>
              <a:gdLst>
                <a:gd name="T0" fmla="*/ 113 w 168"/>
                <a:gd name="T1" fmla="*/ 12 h 168"/>
                <a:gd name="T2" fmla="*/ 11 w 168"/>
                <a:gd name="T3" fmla="*/ 114 h 168"/>
                <a:gd name="T4" fmla="*/ 11 w 168"/>
                <a:gd name="T5" fmla="*/ 156 h 168"/>
                <a:gd name="T6" fmla="*/ 54 w 168"/>
                <a:gd name="T7" fmla="*/ 156 h 168"/>
                <a:gd name="T8" fmla="*/ 156 w 168"/>
                <a:gd name="T9" fmla="*/ 54 h 168"/>
                <a:gd name="T10" fmla="*/ 156 w 168"/>
                <a:gd name="T11" fmla="*/ 12 h 168"/>
                <a:gd name="T12" fmla="*/ 113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13" y="12"/>
                  </a:moveTo>
                  <a:cubicBezTo>
                    <a:pt x="11" y="114"/>
                    <a:pt x="11" y="114"/>
                    <a:pt x="11" y="114"/>
                  </a:cubicBezTo>
                  <a:cubicBezTo>
                    <a:pt x="0" y="125"/>
                    <a:pt x="0" y="144"/>
                    <a:pt x="11" y="156"/>
                  </a:cubicBezTo>
                  <a:cubicBezTo>
                    <a:pt x="23" y="168"/>
                    <a:pt x="42" y="168"/>
                    <a:pt x="54" y="156"/>
                  </a:cubicBezTo>
                  <a:cubicBezTo>
                    <a:pt x="156" y="54"/>
                    <a:pt x="156" y="54"/>
                    <a:pt x="156" y="54"/>
                  </a:cubicBezTo>
                  <a:cubicBezTo>
                    <a:pt x="168" y="42"/>
                    <a:pt x="168" y="23"/>
                    <a:pt x="156" y="12"/>
                  </a:cubicBezTo>
                  <a:cubicBezTo>
                    <a:pt x="144" y="0"/>
                    <a:pt x="125" y="0"/>
                    <a:pt x="113"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
            <p:cNvSpPr>
              <a:spLocks/>
            </p:cNvSpPr>
            <p:nvPr/>
          </p:nvSpPr>
          <p:spPr bwMode="auto">
            <a:xfrm>
              <a:off x="10450513" y="5014913"/>
              <a:ext cx="50800" cy="49212"/>
            </a:xfrm>
            <a:custGeom>
              <a:avLst/>
              <a:gdLst>
                <a:gd name="T0" fmla="*/ 157 w 168"/>
                <a:gd name="T1" fmla="*/ 11 h 167"/>
                <a:gd name="T2" fmla="*/ 114 w 168"/>
                <a:gd name="T3" fmla="*/ 11 h 167"/>
                <a:gd name="T4" fmla="*/ 12 w 168"/>
                <a:gd name="T5" fmla="*/ 113 h 167"/>
                <a:gd name="T6" fmla="*/ 12 w 168"/>
                <a:gd name="T7" fmla="*/ 156 h 167"/>
                <a:gd name="T8" fmla="*/ 55 w 168"/>
                <a:gd name="T9" fmla="*/ 156 h 167"/>
                <a:gd name="T10" fmla="*/ 157 w 168"/>
                <a:gd name="T11" fmla="*/ 54 h 167"/>
                <a:gd name="T12" fmla="*/ 157 w 168"/>
                <a:gd name="T13" fmla="*/ 11 h 167"/>
              </a:gdLst>
              <a:ahLst/>
              <a:cxnLst>
                <a:cxn ang="0">
                  <a:pos x="T0" y="T1"/>
                </a:cxn>
                <a:cxn ang="0">
                  <a:pos x="T2" y="T3"/>
                </a:cxn>
                <a:cxn ang="0">
                  <a:pos x="T4" y="T5"/>
                </a:cxn>
                <a:cxn ang="0">
                  <a:pos x="T6" y="T7"/>
                </a:cxn>
                <a:cxn ang="0">
                  <a:pos x="T8" y="T9"/>
                </a:cxn>
                <a:cxn ang="0">
                  <a:pos x="T10" y="T11"/>
                </a:cxn>
                <a:cxn ang="0">
                  <a:pos x="T12" y="T13"/>
                </a:cxn>
              </a:cxnLst>
              <a:rect l="0" t="0" r="r" b="b"/>
              <a:pathLst>
                <a:path w="168" h="167">
                  <a:moveTo>
                    <a:pt x="157" y="11"/>
                  </a:moveTo>
                  <a:cubicBezTo>
                    <a:pt x="145" y="0"/>
                    <a:pt x="126" y="0"/>
                    <a:pt x="114" y="11"/>
                  </a:cubicBezTo>
                  <a:cubicBezTo>
                    <a:pt x="12" y="113"/>
                    <a:pt x="12" y="113"/>
                    <a:pt x="12" y="113"/>
                  </a:cubicBezTo>
                  <a:cubicBezTo>
                    <a:pt x="0" y="125"/>
                    <a:pt x="0" y="144"/>
                    <a:pt x="12" y="156"/>
                  </a:cubicBezTo>
                  <a:cubicBezTo>
                    <a:pt x="24" y="167"/>
                    <a:pt x="43" y="167"/>
                    <a:pt x="55" y="156"/>
                  </a:cubicBezTo>
                  <a:cubicBezTo>
                    <a:pt x="157" y="54"/>
                    <a:pt x="157" y="54"/>
                    <a:pt x="157" y="54"/>
                  </a:cubicBezTo>
                  <a:cubicBezTo>
                    <a:pt x="168" y="42"/>
                    <a:pt x="168" y="23"/>
                    <a:pt x="157"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9"/>
            <p:cNvSpPr>
              <a:spLocks noEditPoints="1"/>
            </p:cNvSpPr>
            <p:nvPr/>
          </p:nvSpPr>
          <p:spPr bwMode="auto">
            <a:xfrm>
              <a:off x="10340975" y="4513263"/>
              <a:ext cx="623888" cy="619124"/>
            </a:xfrm>
            <a:custGeom>
              <a:avLst/>
              <a:gdLst>
                <a:gd name="T0" fmla="*/ 1365 w 2079"/>
                <a:gd name="T1" fmla="*/ 197 h 2063"/>
                <a:gd name="T2" fmla="*/ 933 w 2079"/>
                <a:gd name="T3" fmla="*/ 624 h 2063"/>
                <a:gd name="T4" fmla="*/ 39 w 2079"/>
                <a:gd name="T5" fmla="*/ 967 h 2063"/>
                <a:gd name="T6" fmla="*/ 445 w 2079"/>
                <a:gd name="T7" fmla="*/ 1112 h 2063"/>
                <a:gd name="T8" fmla="*/ 407 w 2079"/>
                <a:gd name="T9" fmla="*/ 1234 h 2063"/>
                <a:gd name="T10" fmla="*/ 370 w 2079"/>
                <a:gd name="T11" fmla="*/ 1345 h 2063"/>
                <a:gd name="T12" fmla="*/ 629 w 2079"/>
                <a:gd name="T13" fmla="*/ 1709 h 2063"/>
                <a:gd name="T14" fmla="*/ 808 w 2079"/>
                <a:gd name="T15" fmla="*/ 1635 h 2063"/>
                <a:gd name="T16" fmla="*/ 931 w 2079"/>
                <a:gd name="T17" fmla="*/ 1670 h 2063"/>
                <a:gd name="T18" fmla="*/ 999 w 2079"/>
                <a:gd name="T19" fmla="*/ 1998 h 2063"/>
                <a:gd name="T20" fmla="*/ 1111 w 2079"/>
                <a:gd name="T21" fmla="*/ 2039 h 2063"/>
                <a:gd name="T22" fmla="*/ 1355 w 2079"/>
                <a:gd name="T23" fmla="*/ 1593 h 2063"/>
                <a:gd name="T24" fmla="*/ 1069 w 2079"/>
                <a:gd name="T25" fmla="*/ 1997 h 2063"/>
                <a:gd name="T26" fmla="*/ 1022 w 2079"/>
                <a:gd name="T27" fmla="*/ 1578 h 2063"/>
                <a:gd name="T28" fmla="*/ 1357 w 2079"/>
                <a:gd name="T29" fmla="*/ 1474 h 2063"/>
                <a:gd name="T30" fmla="*/ 1415 w 2079"/>
                <a:gd name="T31" fmla="*/ 1487 h 2063"/>
                <a:gd name="T32" fmla="*/ 1874 w 2079"/>
                <a:gd name="T33" fmla="*/ 726 h 2063"/>
                <a:gd name="T34" fmla="*/ 1965 w 2079"/>
                <a:gd name="T35" fmla="*/ 428 h 2063"/>
                <a:gd name="T36" fmla="*/ 2066 w 2079"/>
                <a:gd name="T37" fmla="*/ 85 h 2063"/>
                <a:gd name="T38" fmla="*/ 1922 w 2079"/>
                <a:gd name="T39" fmla="*/ 363 h 2063"/>
                <a:gd name="T40" fmla="*/ 2007 w 2079"/>
                <a:gd name="T41" fmla="*/ 71 h 2063"/>
                <a:gd name="T42" fmla="*/ 82 w 2079"/>
                <a:gd name="T43" fmla="*/ 1010 h 2063"/>
                <a:gd name="T44" fmla="*/ 867 w 2079"/>
                <a:gd name="T45" fmla="*/ 689 h 2063"/>
                <a:gd name="T46" fmla="*/ 86 w 2079"/>
                <a:gd name="T47" fmla="*/ 1020 h 2063"/>
                <a:gd name="T48" fmla="*/ 1165 w 2079"/>
                <a:gd name="T49" fmla="*/ 939 h 2063"/>
                <a:gd name="T50" fmla="*/ 567 w 2079"/>
                <a:gd name="T51" fmla="*/ 1537 h 2063"/>
                <a:gd name="T52" fmla="*/ 542 w 2079"/>
                <a:gd name="T53" fmla="*/ 1512 h 2063"/>
                <a:gd name="T54" fmla="*/ 1165 w 2079"/>
                <a:gd name="T55" fmla="*/ 914 h 2063"/>
                <a:gd name="T56" fmla="*/ 613 w 2079"/>
                <a:gd name="T57" fmla="*/ 1355 h 2063"/>
                <a:gd name="T58" fmla="*/ 512 w 2079"/>
                <a:gd name="T59" fmla="*/ 1130 h 2063"/>
                <a:gd name="T60" fmla="*/ 613 w 2079"/>
                <a:gd name="T61" fmla="*/ 1355 h 2063"/>
                <a:gd name="T62" fmla="*/ 486 w 2079"/>
                <a:gd name="T63" fmla="*/ 1313 h 2063"/>
                <a:gd name="T64" fmla="*/ 498 w 2079"/>
                <a:gd name="T65" fmla="*/ 1471 h 2063"/>
                <a:gd name="T66" fmla="*/ 412 w 2079"/>
                <a:gd name="T67" fmla="*/ 1407 h 2063"/>
                <a:gd name="T68" fmla="*/ 691 w 2079"/>
                <a:gd name="T69" fmla="*/ 1667 h 2063"/>
                <a:gd name="T70" fmla="*/ 671 w 2079"/>
                <a:gd name="T71" fmla="*/ 1667 h 2063"/>
                <a:gd name="T72" fmla="*/ 608 w 2079"/>
                <a:gd name="T73" fmla="*/ 1581 h 2063"/>
                <a:gd name="T74" fmla="*/ 765 w 2079"/>
                <a:gd name="T75" fmla="*/ 1593 h 2063"/>
                <a:gd name="T76" fmla="*/ 723 w 2079"/>
                <a:gd name="T77" fmla="*/ 1466 h 2063"/>
                <a:gd name="T78" fmla="*/ 949 w 2079"/>
                <a:gd name="T79" fmla="*/ 1567 h 2063"/>
                <a:gd name="T80" fmla="*/ 888 w 2079"/>
                <a:gd name="T81" fmla="*/ 1627 h 2063"/>
                <a:gd name="T82" fmla="*/ 723 w 2079"/>
                <a:gd name="T83" fmla="*/ 1466 h 2063"/>
                <a:gd name="T84" fmla="*/ 991 w 2079"/>
                <a:gd name="T85" fmla="*/ 1525 h 2063"/>
                <a:gd name="T86" fmla="*/ 1209 w 2079"/>
                <a:gd name="T87" fmla="*/ 980 h 2063"/>
                <a:gd name="T88" fmla="*/ 1099 w 2079"/>
                <a:gd name="T89" fmla="*/ 870 h 2063"/>
                <a:gd name="T90" fmla="*/ 554 w 2079"/>
                <a:gd name="T91" fmla="*/ 1088 h 2063"/>
                <a:gd name="T92" fmla="*/ 1650 w 2079"/>
                <a:gd name="T93" fmla="*/ 176 h 2063"/>
                <a:gd name="T94" fmla="*/ 1827 w 2079"/>
                <a:gd name="T95" fmla="*/ 689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9" h="2063">
                  <a:moveTo>
                    <a:pt x="1993" y="13"/>
                  </a:moveTo>
                  <a:cubicBezTo>
                    <a:pt x="1863" y="51"/>
                    <a:pt x="1489" y="160"/>
                    <a:pt x="1365" y="197"/>
                  </a:cubicBezTo>
                  <a:cubicBezTo>
                    <a:pt x="1361" y="198"/>
                    <a:pt x="1356" y="201"/>
                    <a:pt x="1353" y="204"/>
                  </a:cubicBezTo>
                  <a:cubicBezTo>
                    <a:pt x="933" y="624"/>
                    <a:pt x="933" y="624"/>
                    <a:pt x="933" y="624"/>
                  </a:cubicBezTo>
                  <a:cubicBezTo>
                    <a:pt x="746" y="639"/>
                    <a:pt x="746" y="639"/>
                    <a:pt x="746" y="639"/>
                  </a:cubicBezTo>
                  <a:cubicBezTo>
                    <a:pt x="479" y="662"/>
                    <a:pt x="228" y="778"/>
                    <a:pt x="39" y="967"/>
                  </a:cubicBezTo>
                  <a:cubicBezTo>
                    <a:pt x="0" y="1007"/>
                    <a:pt x="25" y="1075"/>
                    <a:pt x="81" y="1080"/>
                  </a:cubicBezTo>
                  <a:cubicBezTo>
                    <a:pt x="445" y="1112"/>
                    <a:pt x="445" y="1112"/>
                    <a:pt x="445" y="1112"/>
                  </a:cubicBezTo>
                  <a:cubicBezTo>
                    <a:pt x="407" y="1150"/>
                    <a:pt x="407" y="1150"/>
                    <a:pt x="407" y="1150"/>
                  </a:cubicBezTo>
                  <a:cubicBezTo>
                    <a:pt x="384" y="1173"/>
                    <a:pt x="384" y="1211"/>
                    <a:pt x="407" y="1234"/>
                  </a:cubicBezTo>
                  <a:cubicBezTo>
                    <a:pt x="444" y="1271"/>
                    <a:pt x="444" y="1271"/>
                    <a:pt x="444" y="1271"/>
                  </a:cubicBezTo>
                  <a:cubicBezTo>
                    <a:pt x="370" y="1345"/>
                    <a:pt x="370" y="1345"/>
                    <a:pt x="370" y="1345"/>
                  </a:cubicBezTo>
                  <a:cubicBezTo>
                    <a:pt x="341" y="1374"/>
                    <a:pt x="341" y="1421"/>
                    <a:pt x="370" y="1450"/>
                  </a:cubicBezTo>
                  <a:cubicBezTo>
                    <a:pt x="401" y="1481"/>
                    <a:pt x="597" y="1677"/>
                    <a:pt x="629" y="1709"/>
                  </a:cubicBezTo>
                  <a:cubicBezTo>
                    <a:pt x="658" y="1738"/>
                    <a:pt x="705" y="1738"/>
                    <a:pt x="734" y="1709"/>
                  </a:cubicBezTo>
                  <a:cubicBezTo>
                    <a:pt x="808" y="1635"/>
                    <a:pt x="808" y="1635"/>
                    <a:pt x="808" y="1635"/>
                  </a:cubicBezTo>
                  <a:cubicBezTo>
                    <a:pt x="842" y="1670"/>
                    <a:pt x="842" y="1670"/>
                    <a:pt x="842" y="1670"/>
                  </a:cubicBezTo>
                  <a:cubicBezTo>
                    <a:pt x="867" y="1694"/>
                    <a:pt x="907" y="1694"/>
                    <a:pt x="931" y="1670"/>
                  </a:cubicBezTo>
                  <a:cubicBezTo>
                    <a:pt x="967" y="1634"/>
                    <a:pt x="967" y="1634"/>
                    <a:pt x="967" y="1634"/>
                  </a:cubicBezTo>
                  <a:cubicBezTo>
                    <a:pt x="999" y="1998"/>
                    <a:pt x="999" y="1998"/>
                    <a:pt x="999" y="1998"/>
                  </a:cubicBezTo>
                  <a:cubicBezTo>
                    <a:pt x="1001" y="2024"/>
                    <a:pt x="1017" y="2046"/>
                    <a:pt x="1042" y="2054"/>
                  </a:cubicBezTo>
                  <a:cubicBezTo>
                    <a:pt x="1066" y="2063"/>
                    <a:pt x="1093" y="2058"/>
                    <a:pt x="1111" y="2039"/>
                  </a:cubicBezTo>
                  <a:cubicBezTo>
                    <a:pt x="1228" y="1923"/>
                    <a:pt x="1316" y="1786"/>
                    <a:pt x="1373" y="1631"/>
                  </a:cubicBezTo>
                  <a:cubicBezTo>
                    <a:pt x="1378" y="1616"/>
                    <a:pt x="1370" y="1598"/>
                    <a:pt x="1355" y="1593"/>
                  </a:cubicBezTo>
                  <a:cubicBezTo>
                    <a:pt x="1339" y="1587"/>
                    <a:pt x="1322" y="1595"/>
                    <a:pt x="1316" y="1610"/>
                  </a:cubicBezTo>
                  <a:cubicBezTo>
                    <a:pt x="1262" y="1757"/>
                    <a:pt x="1179" y="1887"/>
                    <a:pt x="1069" y="1997"/>
                  </a:cubicBezTo>
                  <a:cubicBezTo>
                    <a:pt x="1065" y="2000"/>
                    <a:pt x="1059" y="1998"/>
                    <a:pt x="1058" y="1993"/>
                  </a:cubicBezTo>
                  <a:cubicBezTo>
                    <a:pt x="1022" y="1578"/>
                    <a:pt x="1022" y="1578"/>
                    <a:pt x="1022" y="1578"/>
                  </a:cubicBezTo>
                  <a:cubicBezTo>
                    <a:pt x="1389" y="1211"/>
                    <a:pt x="1389" y="1211"/>
                    <a:pt x="1389" y="1211"/>
                  </a:cubicBezTo>
                  <a:cubicBezTo>
                    <a:pt x="1377" y="1360"/>
                    <a:pt x="1374" y="1399"/>
                    <a:pt x="1357" y="1474"/>
                  </a:cubicBezTo>
                  <a:cubicBezTo>
                    <a:pt x="1353" y="1490"/>
                    <a:pt x="1363" y="1506"/>
                    <a:pt x="1379" y="1510"/>
                  </a:cubicBezTo>
                  <a:cubicBezTo>
                    <a:pt x="1396" y="1514"/>
                    <a:pt x="1412" y="1503"/>
                    <a:pt x="1415" y="1487"/>
                  </a:cubicBezTo>
                  <a:cubicBezTo>
                    <a:pt x="1436" y="1395"/>
                    <a:pt x="1438" y="1351"/>
                    <a:pt x="1455" y="1146"/>
                  </a:cubicBezTo>
                  <a:cubicBezTo>
                    <a:pt x="1874" y="726"/>
                    <a:pt x="1874" y="726"/>
                    <a:pt x="1874" y="726"/>
                  </a:cubicBezTo>
                  <a:cubicBezTo>
                    <a:pt x="1878" y="722"/>
                    <a:pt x="1881" y="718"/>
                    <a:pt x="1882" y="713"/>
                  </a:cubicBezTo>
                  <a:cubicBezTo>
                    <a:pt x="1965" y="428"/>
                    <a:pt x="1965" y="428"/>
                    <a:pt x="1965" y="428"/>
                  </a:cubicBezTo>
                  <a:cubicBezTo>
                    <a:pt x="1965" y="428"/>
                    <a:pt x="1965" y="428"/>
                    <a:pt x="1965" y="428"/>
                  </a:cubicBezTo>
                  <a:cubicBezTo>
                    <a:pt x="2066" y="85"/>
                    <a:pt x="2066" y="85"/>
                    <a:pt x="2066" y="85"/>
                  </a:cubicBezTo>
                  <a:cubicBezTo>
                    <a:pt x="2079" y="41"/>
                    <a:pt x="2037" y="0"/>
                    <a:pt x="1993" y="13"/>
                  </a:cubicBezTo>
                  <a:moveTo>
                    <a:pt x="1922" y="363"/>
                  </a:moveTo>
                  <a:cubicBezTo>
                    <a:pt x="1716" y="157"/>
                    <a:pt x="1716" y="157"/>
                    <a:pt x="1716" y="157"/>
                  </a:cubicBezTo>
                  <a:cubicBezTo>
                    <a:pt x="2007" y="71"/>
                    <a:pt x="2007" y="71"/>
                    <a:pt x="2007" y="71"/>
                  </a:cubicBezTo>
                  <a:lnTo>
                    <a:pt x="1922" y="363"/>
                  </a:lnTo>
                  <a:close/>
                  <a:moveTo>
                    <a:pt x="82" y="1010"/>
                  </a:moveTo>
                  <a:cubicBezTo>
                    <a:pt x="261" y="831"/>
                    <a:pt x="498" y="720"/>
                    <a:pt x="751" y="699"/>
                  </a:cubicBezTo>
                  <a:cubicBezTo>
                    <a:pt x="867" y="689"/>
                    <a:pt x="867" y="689"/>
                    <a:pt x="867" y="689"/>
                  </a:cubicBezTo>
                  <a:cubicBezTo>
                    <a:pt x="500" y="1056"/>
                    <a:pt x="500" y="1056"/>
                    <a:pt x="500" y="1056"/>
                  </a:cubicBezTo>
                  <a:cubicBezTo>
                    <a:pt x="86" y="1020"/>
                    <a:pt x="86" y="1020"/>
                    <a:pt x="86" y="1020"/>
                  </a:cubicBezTo>
                  <a:cubicBezTo>
                    <a:pt x="80" y="1020"/>
                    <a:pt x="78" y="1013"/>
                    <a:pt x="82" y="1010"/>
                  </a:cubicBezTo>
                  <a:moveTo>
                    <a:pt x="1165" y="939"/>
                  </a:moveTo>
                  <a:cubicBezTo>
                    <a:pt x="764" y="1340"/>
                    <a:pt x="764" y="1340"/>
                    <a:pt x="764" y="1340"/>
                  </a:cubicBezTo>
                  <a:cubicBezTo>
                    <a:pt x="742" y="1362"/>
                    <a:pt x="586" y="1518"/>
                    <a:pt x="567" y="1537"/>
                  </a:cubicBezTo>
                  <a:cubicBezTo>
                    <a:pt x="560" y="1544"/>
                    <a:pt x="549" y="1544"/>
                    <a:pt x="542" y="1537"/>
                  </a:cubicBezTo>
                  <a:cubicBezTo>
                    <a:pt x="535" y="1530"/>
                    <a:pt x="535" y="1519"/>
                    <a:pt x="542" y="1512"/>
                  </a:cubicBezTo>
                  <a:cubicBezTo>
                    <a:pt x="566" y="1487"/>
                    <a:pt x="1107" y="946"/>
                    <a:pt x="1140" y="914"/>
                  </a:cubicBezTo>
                  <a:cubicBezTo>
                    <a:pt x="1147" y="907"/>
                    <a:pt x="1158" y="907"/>
                    <a:pt x="1165" y="914"/>
                  </a:cubicBezTo>
                  <a:cubicBezTo>
                    <a:pt x="1172" y="921"/>
                    <a:pt x="1172" y="932"/>
                    <a:pt x="1165" y="939"/>
                  </a:cubicBezTo>
                  <a:moveTo>
                    <a:pt x="613" y="1355"/>
                  </a:moveTo>
                  <a:cubicBezTo>
                    <a:pt x="548" y="1291"/>
                    <a:pt x="464" y="1207"/>
                    <a:pt x="450" y="1192"/>
                  </a:cubicBezTo>
                  <a:cubicBezTo>
                    <a:pt x="512" y="1130"/>
                    <a:pt x="512" y="1130"/>
                    <a:pt x="512" y="1130"/>
                  </a:cubicBezTo>
                  <a:cubicBezTo>
                    <a:pt x="675" y="1293"/>
                    <a:pt x="675" y="1293"/>
                    <a:pt x="675" y="1293"/>
                  </a:cubicBezTo>
                  <a:lnTo>
                    <a:pt x="613" y="1355"/>
                  </a:lnTo>
                  <a:close/>
                  <a:moveTo>
                    <a:pt x="412" y="1387"/>
                  </a:moveTo>
                  <a:cubicBezTo>
                    <a:pt x="486" y="1313"/>
                    <a:pt x="486" y="1313"/>
                    <a:pt x="486" y="1313"/>
                  </a:cubicBezTo>
                  <a:cubicBezTo>
                    <a:pt x="524" y="1352"/>
                    <a:pt x="543" y="1370"/>
                    <a:pt x="571" y="1398"/>
                  </a:cubicBezTo>
                  <a:cubicBezTo>
                    <a:pt x="498" y="1471"/>
                    <a:pt x="498" y="1471"/>
                    <a:pt x="498" y="1471"/>
                  </a:cubicBezTo>
                  <a:cubicBezTo>
                    <a:pt x="494" y="1474"/>
                    <a:pt x="491" y="1479"/>
                    <a:pt x="488" y="1483"/>
                  </a:cubicBezTo>
                  <a:cubicBezTo>
                    <a:pt x="412" y="1407"/>
                    <a:pt x="412" y="1407"/>
                    <a:pt x="412" y="1407"/>
                  </a:cubicBezTo>
                  <a:cubicBezTo>
                    <a:pt x="407" y="1402"/>
                    <a:pt x="407" y="1393"/>
                    <a:pt x="412" y="1387"/>
                  </a:cubicBezTo>
                  <a:moveTo>
                    <a:pt x="691" y="1667"/>
                  </a:moveTo>
                  <a:cubicBezTo>
                    <a:pt x="688" y="1670"/>
                    <a:pt x="684" y="1671"/>
                    <a:pt x="681" y="1671"/>
                  </a:cubicBezTo>
                  <a:cubicBezTo>
                    <a:pt x="679" y="1671"/>
                    <a:pt x="675" y="1670"/>
                    <a:pt x="671" y="1667"/>
                  </a:cubicBezTo>
                  <a:cubicBezTo>
                    <a:pt x="596" y="1591"/>
                    <a:pt x="596" y="1591"/>
                    <a:pt x="596" y="1591"/>
                  </a:cubicBezTo>
                  <a:cubicBezTo>
                    <a:pt x="600" y="1588"/>
                    <a:pt x="604" y="1585"/>
                    <a:pt x="608" y="1581"/>
                  </a:cubicBezTo>
                  <a:cubicBezTo>
                    <a:pt x="681" y="1508"/>
                    <a:pt x="681" y="1508"/>
                    <a:pt x="681" y="1508"/>
                  </a:cubicBezTo>
                  <a:cubicBezTo>
                    <a:pt x="765" y="1593"/>
                    <a:pt x="765" y="1593"/>
                    <a:pt x="765" y="1593"/>
                  </a:cubicBezTo>
                  <a:lnTo>
                    <a:pt x="691" y="1667"/>
                  </a:lnTo>
                  <a:close/>
                  <a:moveTo>
                    <a:pt x="723" y="1466"/>
                  </a:moveTo>
                  <a:cubicBezTo>
                    <a:pt x="785" y="1404"/>
                    <a:pt x="785" y="1404"/>
                    <a:pt x="785" y="1404"/>
                  </a:cubicBezTo>
                  <a:cubicBezTo>
                    <a:pt x="949" y="1567"/>
                    <a:pt x="949" y="1567"/>
                    <a:pt x="949" y="1567"/>
                  </a:cubicBezTo>
                  <a:cubicBezTo>
                    <a:pt x="888" y="1627"/>
                    <a:pt x="888" y="1627"/>
                    <a:pt x="888" y="1627"/>
                  </a:cubicBezTo>
                  <a:cubicBezTo>
                    <a:pt x="888" y="1627"/>
                    <a:pt x="888" y="1627"/>
                    <a:pt x="888" y="1627"/>
                  </a:cubicBezTo>
                  <a:cubicBezTo>
                    <a:pt x="887" y="1628"/>
                    <a:pt x="886" y="1628"/>
                    <a:pt x="885" y="1627"/>
                  </a:cubicBezTo>
                  <a:cubicBezTo>
                    <a:pt x="867" y="1609"/>
                    <a:pt x="742" y="1484"/>
                    <a:pt x="723" y="1466"/>
                  </a:cubicBezTo>
                  <a:moveTo>
                    <a:pt x="1827" y="689"/>
                  </a:moveTo>
                  <a:cubicBezTo>
                    <a:pt x="1787" y="729"/>
                    <a:pt x="1026" y="1489"/>
                    <a:pt x="991" y="1525"/>
                  </a:cubicBezTo>
                  <a:cubicBezTo>
                    <a:pt x="828" y="1361"/>
                    <a:pt x="828" y="1361"/>
                    <a:pt x="828" y="1361"/>
                  </a:cubicBezTo>
                  <a:cubicBezTo>
                    <a:pt x="1209" y="980"/>
                    <a:pt x="1209" y="980"/>
                    <a:pt x="1209" y="980"/>
                  </a:cubicBezTo>
                  <a:cubicBezTo>
                    <a:pt x="1236" y="952"/>
                    <a:pt x="1242" y="905"/>
                    <a:pt x="1206" y="870"/>
                  </a:cubicBezTo>
                  <a:cubicBezTo>
                    <a:pt x="1176" y="840"/>
                    <a:pt x="1128" y="840"/>
                    <a:pt x="1099" y="870"/>
                  </a:cubicBezTo>
                  <a:cubicBezTo>
                    <a:pt x="717" y="1251"/>
                    <a:pt x="717" y="1251"/>
                    <a:pt x="717" y="1251"/>
                  </a:cubicBezTo>
                  <a:cubicBezTo>
                    <a:pt x="554" y="1088"/>
                    <a:pt x="554" y="1088"/>
                    <a:pt x="554" y="1088"/>
                  </a:cubicBezTo>
                  <a:cubicBezTo>
                    <a:pt x="587" y="1054"/>
                    <a:pt x="1351" y="291"/>
                    <a:pt x="1390" y="252"/>
                  </a:cubicBezTo>
                  <a:cubicBezTo>
                    <a:pt x="1650" y="176"/>
                    <a:pt x="1650" y="176"/>
                    <a:pt x="1650" y="176"/>
                  </a:cubicBezTo>
                  <a:cubicBezTo>
                    <a:pt x="1903" y="428"/>
                    <a:pt x="1903" y="428"/>
                    <a:pt x="1903" y="428"/>
                  </a:cubicBezTo>
                  <a:lnTo>
                    <a:pt x="1827" y="6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0"/>
            <p:cNvSpPr>
              <a:spLocks/>
            </p:cNvSpPr>
            <p:nvPr/>
          </p:nvSpPr>
          <p:spPr bwMode="auto">
            <a:xfrm>
              <a:off x="10691813" y="4657725"/>
              <a:ext cx="150813" cy="117475"/>
            </a:xfrm>
            <a:custGeom>
              <a:avLst/>
              <a:gdLst>
                <a:gd name="T0" fmla="*/ 323 w 507"/>
                <a:gd name="T1" fmla="*/ 7 h 389"/>
                <a:gd name="T2" fmla="*/ 283 w 507"/>
                <a:gd name="T3" fmla="*/ 22 h 389"/>
                <a:gd name="T4" fmla="*/ 298 w 507"/>
                <a:gd name="T5" fmla="*/ 62 h 389"/>
                <a:gd name="T6" fmla="*/ 339 w 507"/>
                <a:gd name="T7" fmla="*/ 288 h 389"/>
                <a:gd name="T8" fmla="*/ 141 w 507"/>
                <a:gd name="T9" fmla="*/ 288 h 389"/>
                <a:gd name="T10" fmla="*/ 183 w 507"/>
                <a:gd name="T11" fmla="*/ 62 h 389"/>
                <a:gd name="T12" fmla="*/ 198 w 507"/>
                <a:gd name="T13" fmla="*/ 22 h 389"/>
                <a:gd name="T14" fmla="*/ 158 w 507"/>
                <a:gd name="T15" fmla="*/ 7 h 389"/>
                <a:gd name="T16" fmla="*/ 99 w 507"/>
                <a:gd name="T17" fmla="*/ 331 h 389"/>
                <a:gd name="T18" fmla="*/ 240 w 507"/>
                <a:gd name="T19" fmla="*/ 389 h 389"/>
                <a:gd name="T20" fmla="*/ 382 w 507"/>
                <a:gd name="T21" fmla="*/ 48 h 389"/>
                <a:gd name="T22" fmla="*/ 323 w 507"/>
                <a:gd name="T23" fmla="*/ 7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7" h="389">
                  <a:moveTo>
                    <a:pt x="323" y="7"/>
                  </a:moveTo>
                  <a:cubicBezTo>
                    <a:pt x="307" y="0"/>
                    <a:pt x="290" y="7"/>
                    <a:pt x="283" y="22"/>
                  </a:cubicBezTo>
                  <a:cubicBezTo>
                    <a:pt x="276" y="37"/>
                    <a:pt x="283" y="55"/>
                    <a:pt x="298" y="62"/>
                  </a:cubicBezTo>
                  <a:cubicBezTo>
                    <a:pt x="387" y="102"/>
                    <a:pt x="408" y="219"/>
                    <a:pt x="339" y="288"/>
                  </a:cubicBezTo>
                  <a:cubicBezTo>
                    <a:pt x="285" y="343"/>
                    <a:pt x="196" y="343"/>
                    <a:pt x="141" y="288"/>
                  </a:cubicBezTo>
                  <a:cubicBezTo>
                    <a:pt x="72" y="219"/>
                    <a:pt x="93" y="102"/>
                    <a:pt x="183" y="62"/>
                  </a:cubicBezTo>
                  <a:cubicBezTo>
                    <a:pt x="198" y="55"/>
                    <a:pt x="204" y="37"/>
                    <a:pt x="198" y="22"/>
                  </a:cubicBezTo>
                  <a:cubicBezTo>
                    <a:pt x="191" y="7"/>
                    <a:pt x="173" y="0"/>
                    <a:pt x="158" y="7"/>
                  </a:cubicBezTo>
                  <a:cubicBezTo>
                    <a:pt x="31" y="65"/>
                    <a:pt x="0" y="232"/>
                    <a:pt x="99" y="331"/>
                  </a:cubicBezTo>
                  <a:cubicBezTo>
                    <a:pt x="138" y="370"/>
                    <a:pt x="189" y="389"/>
                    <a:pt x="240" y="389"/>
                  </a:cubicBezTo>
                  <a:cubicBezTo>
                    <a:pt x="418" y="389"/>
                    <a:pt x="507" y="174"/>
                    <a:pt x="382" y="48"/>
                  </a:cubicBezTo>
                  <a:cubicBezTo>
                    <a:pt x="364" y="31"/>
                    <a:pt x="345" y="17"/>
                    <a:pt x="323" y="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0540992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Modern Circle Infographic – 5 Periods</a:t>
            </a:r>
          </a:p>
        </p:txBody>
      </p:sp>
      <p:grpSp>
        <p:nvGrpSpPr>
          <p:cNvPr id="6" name="Group 5"/>
          <p:cNvGrpSpPr/>
          <p:nvPr/>
        </p:nvGrpSpPr>
        <p:grpSpPr>
          <a:xfrm>
            <a:off x="3001778" y="1230630"/>
            <a:ext cx="3140444" cy="3140444"/>
            <a:chOff x="3001778" y="1230630"/>
            <a:chExt cx="3140444" cy="3140444"/>
          </a:xfrm>
        </p:grpSpPr>
        <p:grpSp>
          <p:nvGrpSpPr>
            <p:cNvPr id="2" name="Group 1"/>
            <p:cNvGrpSpPr/>
            <p:nvPr/>
          </p:nvGrpSpPr>
          <p:grpSpPr>
            <a:xfrm>
              <a:off x="3001778" y="1230630"/>
              <a:ext cx="3140444" cy="3140444"/>
              <a:chOff x="8699925" y="2026624"/>
              <a:chExt cx="4187258" cy="4187258"/>
            </a:xfrm>
          </p:grpSpPr>
          <p:sp>
            <p:nvSpPr>
              <p:cNvPr id="13" name="Freeform 13"/>
              <p:cNvSpPr>
                <a:spLocks/>
              </p:cNvSpPr>
              <p:nvPr/>
            </p:nvSpPr>
            <p:spPr bwMode="auto">
              <a:xfrm>
                <a:off x="11511110" y="2451339"/>
                <a:ext cx="1376073" cy="2275132"/>
              </a:xfrm>
              <a:custGeom>
                <a:avLst/>
                <a:gdLst>
                  <a:gd name="T0" fmla="*/ 208 w 641"/>
                  <a:gd name="T1" fmla="*/ 777 h 1060"/>
                  <a:gd name="T2" fmla="*/ 187 w 641"/>
                  <a:gd name="T3" fmla="*/ 926 h 1060"/>
                  <a:gd name="T4" fmla="*/ 600 w 641"/>
                  <a:gd name="T5" fmla="*/ 1060 h 1060"/>
                  <a:gd name="T6" fmla="*/ 641 w 641"/>
                  <a:gd name="T7" fmla="*/ 777 h 1060"/>
                  <a:gd name="T8" fmla="*/ 255 w 641"/>
                  <a:gd name="T9" fmla="*/ 0 h 1060"/>
                  <a:gd name="T10" fmla="*/ 0 w 641"/>
                  <a:gd name="T11" fmla="*/ 351 h 1060"/>
                  <a:gd name="T12" fmla="*/ 208 w 641"/>
                  <a:gd name="T13" fmla="*/ 777 h 1060"/>
                </a:gdLst>
                <a:ahLst/>
                <a:cxnLst>
                  <a:cxn ang="0">
                    <a:pos x="T0" y="T1"/>
                  </a:cxn>
                  <a:cxn ang="0">
                    <a:pos x="T2" y="T3"/>
                  </a:cxn>
                  <a:cxn ang="0">
                    <a:pos x="T4" y="T5"/>
                  </a:cxn>
                  <a:cxn ang="0">
                    <a:pos x="T6" y="T7"/>
                  </a:cxn>
                  <a:cxn ang="0">
                    <a:pos x="T8" y="T9"/>
                  </a:cxn>
                  <a:cxn ang="0">
                    <a:pos x="T10" y="T11"/>
                  </a:cxn>
                  <a:cxn ang="0">
                    <a:pos x="T12" y="T13"/>
                  </a:cxn>
                </a:cxnLst>
                <a:rect l="0" t="0" r="r" b="b"/>
                <a:pathLst>
                  <a:path w="641" h="1060">
                    <a:moveTo>
                      <a:pt x="208" y="777"/>
                    </a:moveTo>
                    <a:cubicBezTo>
                      <a:pt x="208" y="829"/>
                      <a:pt x="201" y="879"/>
                      <a:pt x="187" y="926"/>
                    </a:cubicBezTo>
                    <a:cubicBezTo>
                      <a:pt x="600" y="1060"/>
                      <a:pt x="600" y="1060"/>
                      <a:pt x="600" y="1060"/>
                    </a:cubicBezTo>
                    <a:cubicBezTo>
                      <a:pt x="627" y="970"/>
                      <a:pt x="641" y="876"/>
                      <a:pt x="641" y="777"/>
                    </a:cubicBezTo>
                    <a:cubicBezTo>
                      <a:pt x="641" y="461"/>
                      <a:pt x="490" y="179"/>
                      <a:pt x="255" y="0"/>
                    </a:cubicBezTo>
                    <a:cubicBezTo>
                      <a:pt x="255" y="0"/>
                      <a:pt x="143" y="154"/>
                      <a:pt x="0" y="351"/>
                    </a:cubicBezTo>
                    <a:cubicBezTo>
                      <a:pt x="127" y="450"/>
                      <a:pt x="208" y="604"/>
                      <a:pt x="208" y="777"/>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8816187" y="4520466"/>
                <a:ext cx="1935585" cy="1693416"/>
              </a:xfrm>
              <a:custGeom>
                <a:avLst/>
                <a:gdLst>
                  <a:gd name="T0" fmla="*/ 412 w 902"/>
                  <a:gd name="T1" fmla="*/ 0 h 789"/>
                  <a:gd name="T2" fmla="*/ 0 w 902"/>
                  <a:gd name="T3" fmla="*/ 134 h 789"/>
                  <a:gd name="T4" fmla="*/ 902 w 902"/>
                  <a:gd name="T5" fmla="*/ 789 h 789"/>
                  <a:gd name="T6" fmla="*/ 902 w 902"/>
                  <a:gd name="T7" fmla="*/ 355 h 789"/>
                  <a:gd name="T8" fmla="*/ 412 w 902"/>
                  <a:gd name="T9" fmla="*/ 0 h 789"/>
                </a:gdLst>
                <a:ahLst/>
                <a:cxnLst>
                  <a:cxn ang="0">
                    <a:pos x="T0" y="T1"/>
                  </a:cxn>
                  <a:cxn ang="0">
                    <a:pos x="T2" y="T3"/>
                  </a:cxn>
                  <a:cxn ang="0">
                    <a:pos x="T4" y="T5"/>
                  </a:cxn>
                  <a:cxn ang="0">
                    <a:pos x="T6" y="T7"/>
                  </a:cxn>
                  <a:cxn ang="0">
                    <a:pos x="T8" y="T9"/>
                  </a:cxn>
                </a:cxnLst>
                <a:rect l="0" t="0" r="r" b="b"/>
                <a:pathLst>
                  <a:path w="902" h="789">
                    <a:moveTo>
                      <a:pt x="412" y="0"/>
                    </a:moveTo>
                    <a:cubicBezTo>
                      <a:pt x="0" y="134"/>
                      <a:pt x="0" y="134"/>
                      <a:pt x="0" y="134"/>
                    </a:cubicBezTo>
                    <a:cubicBezTo>
                      <a:pt x="131" y="509"/>
                      <a:pt x="484" y="780"/>
                      <a:pt x="902" y="789"/>
                    </a:cubicBezTo>
                    <a:cubicBezTo>
                      <a:pt x="902" y="789"/>
                      <a:pt x="902" y="598"/>
                      <a:pt x="902" y="355"/>
                    </a:cubicBezTo>
                    <a:cubicBezTo>
                      <a:pt x="676" y="347"/>
                      <a:pt x="486" y="201"/>
                      <a:pt x="412" y="0"/>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9599141" y="2026624"/>
                <a:ext cx="2390642" cy="1126222"/>
              </a:xfrm>
              <a:custGeom>
                <a:avLst/>
                <a:gdLst>
                  <a:gd name="T0" fmla="*/ 859 w 1114"/>
                  <a:gd name="T1" fmla="*/ 525 h 525"/>
                  <a:gd name="T2" fmla="*/ 1114 w 1114"/>
                  <a:gd name="T3" fmla="*/ 175 h 525"/>
                  <a:gd name="T4" fmla="*/ 557 w 1114"/>
                  <a:gd name="T5" fmla="*/ 0 h 525"/>
                  <a:gd name="T6" fmla="*/ 0 w 1114"/>
                  <a:gd name="T7" fmla="*/ 175 h 525"/>
                  <a:gd name="T8" fmla="*/ 254 w 1114"/>
                  <a:gd name="T9" fmla="*/ 525 h 525"/>
                  <a:gd name="T10" fmla="*/ 557 w 1114"/>
                  <a:gd name="T11" fmla="*/ 433 h 525"/>
                  <a:gd name="T12" fmla="*/ 859 w 1114"/>
                  <a:gd name="T13" fmla="*/ 525 h 525"/>
                </a:gdLst>
                <a:ahLst/>
                <a:cxnLst>
                  <a:cxn ang="0">
                    <a:pos x="T0" y="T1"/>
                  </a:cxn>
                  <a:cxn ang="0">
                    <a:pos x="T2" y="T3"/>
                  </a:cxn>
                  <a:cxn ang="0">
                    <a:pos x="T4" y="T5"/>
                  </a:cxn>
                  <a:cxn ang="0">
                    <a:pos x="T6" y="T7"/>
                  </a:cxn>
                  <a:cxn ang="0">
                    <a:pos x="T8" y="T9"/>
                  </a:cxn>
                  <a:cxn ang="0">
                    <a:pos x="T10" y="T11"/>
                  </a:cxn>
                  <a:cxn ang="0">
                    <a:pos x="T12" y="T13"/>
                  </a:cxn>
                </a:cxnLst>
                <a:rect l="0" t="0" r="r" b="b"/>
                <a:pathLst>
                  <a:path w="1114" h="525">
                    <a:moveTo>
                      <a:pt x="859" y="525"/>
                    </a:moveTo>
                    <a:cubicBezTo>
                      <a:pt x="1114" y="175"/>
                      <a:pt x="1114" y="175"/>
                      <a:pt x="1114" y="175"/>
                    </a:cubicBezTo>
                    <a:cubicBezTo>
                      <a:pt x="956" y="64"/>
                      <a:pt x="764" y="0"/>
                      <a:pt x="557" y="0"/>
                    </a:cubicBezTo>
                    <a:cubicBezTo>
                      <a:pt x="350" y="0"/>
                      <a:pt x="158" y="64"/>
                      <a:pt x="0" y="175"/>
                    </a:cubicBezTo>
                    <a:cubicBezTo>
                      <a:pt x="0" y="175"/>
                      <a:pt x="112" y="329"/>
                      <a:pt x="254" y="525"/>
                    </a:cubicBezTo>
                    <a:cubicBezTo>
                      <a:pt x="341" y="467"/>
                      <a:pt x="445" y="433"/>
                      <a:pt x="557" y="433"/>
                    </a:cubicBezTo>
                    <a:cubicBezTo>
                      <a:pt x="669" y="433"/>
                      <a:pt x="773" y="467"/>
                      <a:pt x="859" y="525"/>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10837152" y="4520466"/>
                <a:ext cx="1933768" cy="1693416"/>
              </a:xfrm>
              <a:custGeom>
                <a:avLst/>
                <a:gdLst>
                  <a:gd name="T0" fmla="*/ 0 w 901"/>
                  <a:gd name="T1" fmla="*/ 355 h 789"/>
                  <a:gd name="T2" fmla="*/ 0 w 901"/>
                  <a:gd name="T3" fmla="*/ 789 h 789"/>
                  <a:gd name="T4" fmla="*/ 901 w 901"/>
                  <a:gd name="T5" fmla="*/ 134 h 789"/>
                  <a:gd name="T6" fmla="*/ 489 w 901"/>
                  <a:gd name="T7" fmla="*/ 0 h 789"/>
                  <a:gd name="T8" fmla="*/ 0 w 901"/>
                  <a:gd name="T9" fmla="*/ 355 h 789"/>
                </a:gdLst>
                <a:ahLst/>
                <a:cxnLst>
                  <a:cxn ang="0">
                    <a:pos x="T0" y="T1"/>
                  </a:cxn>
                  <a:cxn ang="0">
                    <a:pos x="T2" y="T3"/>
                  </a:cxn>
                  <a:cxn ang="0">
                    <a:pos x="T4" y="T5"/>
                  </a:cxn>
                  <a:cxn ang="0">
                    <a:pos x="T6" y="T7"/>
                  </a:cxn>
                  <a:cxn ang="0">
                    <a:pos x="T8" y="T9"/>
                  </a:cxn>
                </a:cxnLst>
                <a:rect l="0" t="0" r="r" b="b"/>
                <a:pathLst>
                  <a:path w="901" h="789">
                    <a:moveTo>
                      <a:pt x="0" y="355"/>
                    </a:moveTo>
                    <a:cubicBezTo>
                      <a:pt x="0" y="789"/>
                      <a:pt x="0" y="789"/>
                      <a:pt x="0" y="789"/>
                    </a:cubicBezTo>
                    <a:cubicBezTo>
                      <a:pt x="417" y="780"/>
                      <a:pt x="770" y="509"/>
                      <a:pt x="901" y="134"/>
                    </a:cubicBezTo>
                    <a:cubicBezTo>
                      <a:pt x="901" y="134"/>
                      <a:pt x="720" y="75"/>
                      <a:pt x="489" y="0"/>
                    </a:cubicBezTo>
                    <a:cubicBezTo>
                      <a:pt x="415" y="201"/>
                      <a:pt x="225" y="347"/>
                      <a:pt x="0" y="355"/>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7" name="Freeform 16"/>
              <p:cNvSpPr>
                <a:spLocks/>
              </p:cNvSpPr>
              <p:nvPr/>
            </p:nvSpPr>
            <p:spPr bwMode="auto">
              <a:xfrm>
                <a:off x="8699925" y="2451339"/>
                <a:ext cx="1376073" cy="2275132"/>
              </a:xfrm>
              <a:custGeom>
                <a:avLst/>
                <a:gdLst>
                  <a:gd name="T0" fmla="*/ 641 w 641"/>
                  <a:gd name="T1" fmla="*/ 351 h 1060"/>
                  <a:gd name="T2" fmla="*/ 386 w 641"/>
                  <a:gd name="T3" fmla="*/ 0 h 1060"/>
                  <a:gd name="T4" fmla="*/ 0 w 641"/>
                  <a:gd name="T5" fmla="*/ 777 h 1060"/>
                  <a:gd name="T6" fmla="*/ 42 w 641"/>
                  <a:gd name="T7" fmla="*/ 1060 h 1060"/>
                  <a:gd name="T8" fmla="*/ 454 w 641"/>
                  <a:gd name="T9" fmla="*/ 926 h 1060"/>
                  <a:gd name="T10" fmla="*/ 433 w 641"/>
                  <a:gd name="T11" fmla="*/ 777 h 1060"/>
                  <a:gd name="T12" fmla="*/ 641 w 641"/>
                  <a:gd name="T13" fmla="*/ 351 h 1060"/>
                </a:gdLst>
                <a:ahLst/>
                <a:cxnLst>
                  <a:cxn ang="0">
                    <a:pos x="T0" y="T1"/>
                  </a:cxn>
                  <a:cxn ang="0">
                    <a:pos x="T2" y="T3"/>
                  </a:cxn>
                  <a:cxn ang="0">
                    <a:pos x="T4" y="T5"/>
                  </a:cxn>
                  <a:cxn ang="0">
                    <a:pos x="T6" y="T7"/>
                  </a:cxn>
                  <a:cxn ang="0">
                    <a:pos x="T8" y="T9"/>
                  </a:cxn>
                  <a:cxn ang="0">
                    <a:pos x="T10" y="T11"/>
                  </a:cxn>
                  <a:cxn ang="0">
                    <a:pos x="T12" y="T13"/>
                  </a:cxn>
                </a:cxnLst>
                <a:rect l="0" t="0" r="r" b="b"/>
                <a:pathLst>
                  <a:path w="641" h="1060">
                    <a:moveTo>
                      <a:pt x="641" y="351"/>
                    </a:moveTo>
                    <a:cubicBezTo>
                      <a:pt x="386" y="0"/>
                      <a:pt x="386" y="0"/>
                      <a:pt x="386" y="0"/>
                    </a:cubicBezTo>
                    <a:cubicBezTo>
                      <a:pt x="152" y="179"/>
                      <a:pt x="0" y="461"/>
                      <a:pt x="0" y="777"/>
                    </a:cubicBezTo>
                    <a:cubicBezTo>
                      <a:pt x="0" y="876"/>
                      <a:pt x="15" y="970"/>
                      <a:pt x="42" y="1060"/>
                    </a:cubicBezTo>
                    <a:cubicBezTo>
                      <a:pt x="42" y="1060"/>
                      <a:pt x="223" y="1001"/>
                      <a:pt x="454" y="926"/>
                    </a:cubicBezTo>
                    <a:cubicBezTo>
                      <a:pt x="441" y="879"/>
                      <a:pt x="433" y="829"/>
                      <a:pt x="433" y="777"/>
                    </a:cubicBezTo>
                    <a:cubicBezTo>
                      <a:pt x="433" y="604"/>
                      <a:pt x="515" y="450"/>
                      <a:pt x="641" y="351"/>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8" name="Freeform 17"/>
              <p:cNvSpPr>
                <a:spLocks/>
              </p:cNvSpPr>
              <p:nvPr/>
            </p:nvSpPr>
            <p:spPr bwMode="auto">
              <a:xfrm>
                <a:off x="11131441" y="3204574"/>
                <a:ext cx="826552" cy="1234216"/>
              </a:xfrm>
              <a:custGeom>
                <a:avLst/>
                <a:gdLst>
                  <a:gd name="T0" fmla="*/ 326 w 385"/>
                  <a:gd name="T1" fmla="*/ 562 h 575"/>
                  <a:gd name="T2" fmla="*/ 364 w 385"/>
                  <a:gd name="T3" fmla="*/ 575 h 575"/>
                  <a:gd name="T4" fmla="*/ 385 w 385"/>
                  <a:gd name="T5" fmla="*/ 426 h 575"/>
                  <a:gd name="T6" fmla="*/ 177 w 385"/>
                  <a:gd name="T7" fmla="*/ 0 h 575"/>
                  <a:gd name="T8" fmla="*/ 153 w 385"/>
                  <a:gd name="T9" fmla="*/ 33 h 575"/>
                  <a:gd name="T10" fmla="*/ 326 w 385"/>
                  <a:gd name="T11" fmla="*/ 562 h 575"/>
                </a:gdLst>
                <a:ahLst/>
                <a:cxnLst>
                  <a:cxn ang="0">
                    <a:pos x="T0" y="T1"/>
                  </a:cxn>
                  <a:cxn ang="0">
                    <a:pos x="T2" y="T3"/>
                  </a:cxn>
                  <a:cxn ang="0">
                    <a:pos x="T4" y="T5"/>
                  </a:cxn>
                  <a:cxn ang="0">
                    <a:pos x="T6" y="T7"/>
                  </a:cxn>
                  <a:cxn ang="0">
                    <a:pos x="T8" y="T9"/>
                  </a:cxn>
                  <a:cxn ang="0">
                    <a:pos x="T10" y="T11"/>
                  </a:cxn>
                </a:cxnLst>
                <a:rect l="0" t="0" r="r" b="b"/>
                <a:pathLst>
                  <a:path w="385" h="575">
                    <a:moveTo>
                      <a:pt x="326" y="562"/>
                    </a:moveTo>
                    <a:cubicBezTo>
                      <a:pt x="364" y="575"/>
                      <a:pt x="364" y="575"/>
                      <a:pt x="364" y="575"/>
                    </a:cubicBezTo>
                    <a:cubicBezTo>
                      <a:pt x="378" y="528"/>
                      <a:pt x="385" y="478"/>
                      <a:pt x="385" y="426"/>
                    </a:cubicBezTo>
                    <a:cubicBezTo>
                      <a:pt x="385" y="253"/>
                      <a:pt x="304" y="99"/>
                      <a:pt x="177" y="0"/>
                    </a:cubicBezTo>
                    <a:cubicBezTo>
                      <a:pt x="169" y="11"/>
                      <a:pt x="162" y="21"/>
                      <a:pt x="153" y="33"/>
                    </a:cubicBezTo>
                    <a:cubicBezTo>
                      <a:pt x="0" y="244"/>
                      <a:pt x="77" y="481"/>
                      <a:pt x="326" y="562"/>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9" name="Freeform 18"/>
              <p:cNvSpPr>
                <a:spLocks/>
              </p:cNvSpPr>
              <p:nvPr/>
            </p:nvSpPr>
            <p:spPr bwMode="auto">
              <a:xfrm>
                <a:off x="9699962" y="4318998"/>
                <a:ext cx="1051810" cy="963777"/>
              </a:xfrm>
              <a:custGeom>
                <a:avLst/>
                <a:gdLst>
                  <a:gd name="T0" fmla="*/ 39 w 490"/>
                  <a:gd name="T1" fmla="*/ 81 h 449"/>
                  <a:gd name="T2" fmla="*/ 0 w 490"/>
                  <a:gd name="T3" fmla="*/ 94 h 449"/>
                  <a:gd name="T4" fmla="*/ 490 w 490"/>
                  <a:gd name="T5" fmla="*/ 449 h 449"/>
                  <a:gd name="T6" fmla="*/ 490 w 490"/>
                  <a:gd name="T7" fmla="*/ 409 h 449"/>
                  <a:gd name="T8" fmla="*/ 39 w 490"/>
                  <a:gd name="T9" fmla="*/ 81 h 449"/>
                </a:gdLst>
                <a:ahLst/>
                <a:cxnLst>
                  <a:cxn ang="0">
                    <a:pos x="T0" y="T1"/>
                  </a:cxn>
                  <a:cxn ang="0">
                    <a:pos x="T2" y="T3"/>
                  </a:cxn>
                  <a:cxn ang="0">
                    <a:pos x="T4" y="T5"/>
                  </a:cxn>
                  <a:cxn ang="0">
                    <a:pos x="T6" y="T7"/>
                  </a:cxn>
                  <a:cxn ang="0">
                    <a:pos x="T8" y="T9"/>
                  </a:cxn>
                </a:cxnLst>
                <a:rect l="0" t="0" r="r" b="b"/>
                <a:pathLst>
                  <a:path w="490" h="449">
                    <a:moveTo>
                      <a:pt x="39" y="81"/>
                    </a:moveTo>
                    <a:cubicBezTo>
                      <a:pt x="0" y="94"/>
                      <a:pt x="0" y="94"/>
                      <a:pt x="0" y="94"/>
                    </a:cubicBezTo>
                    <a:cubicBezTo>
                      <a:pt x="74" y="295"/>
                      <a:pt x="264" y="441"/>
                      <a:pt x="490" y="449"/>
                    </a:cubicBezTo>
                    <a:cubicBezTo>
                      <a:pt x="490" y="436"/>
                      <a:pt x="490" y="422"/>
                      <a:pt x="490" y="409"/>
                    </a:cubicBezTo>
                    <a:cubicBezTo>
                      <a:pt x="490" y="147"/>
                      <a:pt x="288" y="0"/>
                      <a:pt x="39" y="81"/>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0" name="Freeform 19"/>
              <p:cNvSpPr>
                <a:spLocks/>
              </p:cNvSpPr>
              <p:nvPr/>
            </p:nvSpPr>
            <p:spPr bwMode="auto">
              <a:xfrm>
                <a:off x="10144119" y="2955916"/>
                <a:ext cx="1298866" cy="723287"/>
              </a:xfrm>
              <a:custGeom>
                <a:avLst/>
                <a:gdLst>
                  <a:gd name="T0" fmla="*/ 581 w 605"/>
                  <a:gd name="T1" fmla="*/ 125 h 337"/>
                  <a:gd name="T2" fmla="*/ 605 w 605"/>
                  <a:gd name="T3" fmla="*/ 92 h 337"/>
                  <a:gd name="T4" fmla="*/ 303 w 605"/>
                  <a:gd name="T5" fmla="*/ 0 h 337"/>
                  <a:gd name="T6" fmla="*/ 0 w 605"/>
                  <a:gd name="T7" fmla="*/ 92 h 337"/>
                  <a:gd name="T8" fmla="*/ 24 w 605"/>
                  <a:gd name="T9" fmla="*/ 125 h 337"/>
                  <a:gd name="T10" fmla="*/ 581 w 605"/>
                  <a:gd name="T11" fmla="*/ 125 h 337"/>
                </a:gdLst>
                <a:ahLst/>
                <a:cxnLst>
                  <a:cxn ang="0">
                    <a:pos x="T0" y="T1"/>
                  </a:cxn>
                  <a:cxn ang="0">
                    <a:pos x="T2" y="T3"/>
                  </a:cxn>
                  <a:cxn ang="0">
                    <a:pos x="T4" y="T5"/>
                  </a:cxn>
                  <a:cxn ang="0">
                    <a:pos x="T6" y="T7"/>
                  </a:cxn>
                  <a:cxn ang="0">
                    <a:pos x="T8" y="T9"/>
                  </a:cxn>
                  <a:cxn ang="0">
                    <a:pos x="T10" y="T11"/>
                  </a:cxn>
                </a:cxnLst>
                <a:rect l="0" t="0" r="r" b="b"/>
                <a:pathLst>
                  <a:path w="605" h="337">
                    <a:moveTo>
                      <a:pt x="581" y="125"/>
                    </a:moveTo>
                    <a:cubicBezTo>
                      <a:pt x="605" y="92"/>
                      <a:pt x="605" y="92"/>
                      <a:pt x="605" y="92"/>
                    </a:cubicBezTo>
                    <a:cubicBezTo>
                      <a:pt x="519" y="34"/>
                      <a:pt x="415" y="0"/>
                      <a:pt x="303" y="0"/>
                    </a:cubicBezTo>
                    <a:cubicBezTo>
                      <a:pt x="191" y="0"/>
                      <a:pt x="87" y="34"/>
                      <a:pt x="0" y="92"/>
                    </a:cubicBezTo>
                    <a:cubicBezTo>
                      <a:pt x="8" y="103"/>
                      <a:pt x="16" y="114"/>
                      <a:pt x="24" y="125"/>
                    </a:cubicBezTo>
                    <a:cubicBezTo>
                      <a:pt x="178" y="337"/>
                      <a:pt x="427" y="337"/>
                      <a:pt x="581" y="125"/>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1" name="Freeform 20"/>
              <p:cNvSpPr>
                <a:spLocks/>
              </p:cNvSpPr>
              <p:nvPr/>
            </p:nvSpPr>
            <p:spPr bwMode="auto">
              <a:xfrm>
                <a:off x="10837152" y="4318998"/>
                <a:ext cx="1049993" cy="963777"/>
              </a:xfrm>
              <a:custGeom>
                <a:avLst/>
                <a:gdLst>
                  <a:gd name="T0" fmla="*/ 0 w 489"/>
                  <a:gd name="T1" fmla="*/ 409 h 449"/>
                  <a:gd name="T2" fmla="*/ 0 w 489"/>
                  <a:gd name="T3" fmla="*/ 449 h 449"/>
                  <a:gd name="T4" fmla="*/ 489 w 489"/>
                  <a:gd name="T5" fmla="*/ 94 h 449"/>
                  <a:gd name="T6" fmla="*/ 450 w 489"/>
                  <a:gd name="T7" fmla="*/ 81 h 449"/>
                  <a:gd name="T8" fmla="*/ 0 w 489"/>
                  <a:gd name="T9" fmla="*/ 409 h 449"/>
                </a:gdLst>
                <a:ahLst/>
                <a:cxnLst>
                  <a:cxn ang="0">
                    <a:pos x="T0" y="T1"/>
                  </a:cxn>
                  <a:cxn ang="0">
                    <a:pos x="T2" y="T3"/>
                  </a:cxn>
                  <a:cxn ang="0">
                    <a:pos x="T4" y="T5"/>
                  </a:cxn>
                  <a:cxn ang="0">
                    <a:pos x="T6" y="T7"/>
                  </a:cxn>
                  <a:cxn ang="0">
                    <a:pos x="T8" y="T9"/>
                  </a:cxn>
                </a:cxnLst>
                <a:rect l="0" t="0" r="r" b="b"/>
                <a:pathLst>
                  <a:path w="489" h="449">
                    <a:moveTo>
                      <a:pt x="0" y="409"/>
                    </a:moveTo>
                    <a:cubicBezTo>
                      <a:pt x="0" y="449"/>
                      <a:pt x="0" y="449"/>
                      <a:pt x="0" y="449"/>
                    </a:cubicBezTo>
                    <a:cubicBezTo>
                      <a:pt x="225" y="441"/>
                      <a:pt x="415" y="295"/>
                      <a:pt x="489" y="94"/>
                    </a:cubicBezTo>
                    <a:cubicBezTo>
                      <a:pt x="476" y="90"/>
                      <a:pt x="463" y="86"/>
                      <a:pt x="450" y="81"/>
                    </a:cubicBezTo>
                    <a:cubicBezTo>
                      <a:pt x="201" y="0"/>
                      <a:pt x="0" y="147"/>
                      <a:pt x="0" y="409"/>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2" name="Freeform 21"/>
              <p:cNvSpPr>
                <a:spLocks/>
              </p:cNvSpPr>
              <p:nvPr/>
            </p:nvSpPr>
            <p:spPr bwMode="auto">
              <a:xfrm>
                <a:off x="9629115" y="3204574"/>
                <a:ext cx="828368" cy="1234216"/>
              </a:xfrm>
              <a:custGeom>
                <a:avLst/>
                <a:gdLst>
                  <a:gd name="T0" fmla="*/ 232 w 386"/>
                  <a:gd name="T1" fmla="*/ 33 h 575"/>
                  <a:gd name="T2" fmla="*/ 208 w 386"/>
                  <a:gd name="T3" fmla="*/ 0 h 575"/>
                  <a:gd name="T4" fmla="*/ 0 w 386"/>
                  <a:gd name="T5" fmla="*/ 426 h 575"/>
                  <a:gd name="T6" fmla="*/ 21 w 386"/>
                  <a:gd name="T7" fmla="*/ 575 h 575"/>
                  <a:gd name="T8" fmla="*/ 59 w 386"/>
                  <a:gd name="T9" fmla="*/ 562 h 575"/>
                  <a:gd name="T10" fmla="*/ 232 w 386"/>
                  <a:gd name="T11" fmla="*/ 33 h 575"/>
                </a:gdLst>
                <a:ahLst/>
                <a:cxnLst>
                  <a:cxn ang="0">
                    <a:pos x="T0" y="T1"/>
                  </a:cxn>
                  <a:cxn ang="0">
                    <a:pos x="T2" y="T3"/>
                  </a:cxn>
                  <a:cxn ang="0">
                    <a:pos x="T4" y="T5"/>
                  </a:cxn>
                  <a:cxn ang="0">
                    <a:pos x="T6" y="T7"/>
                  </a:cxn>
                  <a:cxn ang="0">
                    <a:pos x="T8" y="T9"/>
                  </a:cxn>
                  <a:cxn ang="0">
                    <a:pos x="T10" y="T11"/>
                  </a:cxn>
                </a:cxnLst>
                <a:rect l="0" t="0" r="r" b="b"/>
                <a:pathLst>
                  <a:path w="386" h="575">
                    <a:moveTo>
                      <a:pt x="232" y="33"/>
                    </a:moveTo>
                    <a:cubicBezTo>
                      <a:pt x="208" y="0"/>
                      <a:pt x="208" y="0"/>
                      <a:pt x="208" y="0"/>
                    </a:cubicBezTo>
                    <a:cubicBezTo>
                      <a:pt x="82" y="99"/>
                      <a:pt x="0" y="253"/>
                      <a:pt x="0" y="426"/>
                    </a:cubicBezTo>
                    <a:cubicBezTo>
                      <a:pt x="0" y="478"/>
                      <a:pt x="8" y="528"/>
                      <a:pt x="21" y="575"/>
                    </a:cubicBezTo>
                    <a:cubicBezTo>
                      <a:pt x="34" y="571"/>
                      <a:pt x="47" y="566"/>
                      <a:pt x="59" y="562"/>
                    </a:cubicBezTo>
                    <a:cubicBezTo>
                      <a:pt x="308" y="481"/>
                      <a:pt x="386" y="244"/>
                      <a:pt x="232" y="33"/>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grpSp>
        <p:grpSp>
          <p:nvGrpSpPr>
            <p:cNvPr id="5" name="Group 4"/>
            <p:cNvGrpSpPr/>
            <p:nvPr/>
          </p:nvGrpSpPr>
          <p:grpSpPr>
            <a:xfrm>
              <a:off x="3698671" y="1928280"/>
              <a:ext cx="1746658" cy="1745145"/>
              <a:chOff x="3851071" y="2079999"/>
              <a:chExt cx="1746658" cy="1745145"/>
            </a:xfrm>
            <a:solidFill>
              <a:schemeClr val="tx2">
                <a:alpha val="40000"/>
              </a:schemeClr>
            </a:solidFill>
          </p:grpSpPr>
          <p:sp>
            <p:nvSpPr>
              <p:cNvPr id="24" name="Freeform 23"/>
              <p:cNvSpPr>
                <a:spLocks/>
              </p:cNvSpPr>
              <p:nvPr/>
            </p:nvSpPr>
            <p:spPr bwMode="auto">
              <a:xfrm>
                <a:off x="4977815" y="2266493"/>
                <a:ext cx="619914" cy="925662"/>
              </a:xfrm>
              <a:custGeom>
                <a:avLst/>
                <a:gdLst>
                  <a:gd name="T0" fmla="*/ 326 w 385"/>
                  <a:gd name="T1" fmla="*/ 562 h 575"/>
                  <a:gd name="T2" fmla="*/ 364 w 385"/>
                  <a:gd name="T3" fmla="*/ 575 h 575"/>
                  <a:gd name="T4" fmla="*/ 385 w 385"/>
                  <a:gd name="T5" fmla="*/ 426 h 575"/>
                  <a:gd name="T6" fmla="*/ 177 w 385"/>
                  <a:gd name="T7" fmla="*/ 0 h 575"/>
                  <a:gd name="T8" fmla="*/ 153 w 385"/>
                  <a:gd name="T9" fmla="*/ 33 h 575"/>
                  <a:gd name="T10" fmla="*/ 326 w 385"/>
                  <a:gd name="T11" fmla="*/ 562 h 575"/>
                </a:gdLst>
                <a:ahLst/>
                <a:cxnLst>
                  <a:cxn ang="0">
                    <a:pos x="T0" y="T1"/>
                  </a:cxn>
                  <a:cxn ang="0">
                    <a:pos x="T2" y="T3"/>
                  </a:cxn>
                  <a:cxn ang="0">
                    <a:pos x="T4" y="T5"/>
                  </a:cxn>
                  <a:cxn ang="0">
                    <a:pos x="T6" y="T7"/>
                  </a:cxn>
                  <a:cxn ang="0">
                    <a:pos x="T8" y="T9"/>
                  </a:cxn>
                  <a:cxn ang="0">
                    <a:pos x="T10" y="T11"/>
                  </a:cxn>
                </a:cxnLst>
                <a:rect l="0" t="0" r="r" b="b"/>
                <a:pathLst>
                  <a:path w="385" h="575">
                    <a:moveTo>
                      <a:pt x="326" y="562"/>
                    </a:moveTo>
                    <a:cubicBezTo>
                      <a:pt x="364" y="575"/>
                      <a:pt x="364" y="575"/>
                      <a:pt x="364" y="575"/>
                    </a:cubicBezTo>
                    <a:cubicBezTo>
                      <a:pt x="378" y="528"/>
                      <a:pt x="385" y="478"/>
                      <a:pt x="385" y="426"/>
                    </a:cubicBezTo>
                    <a:cubicBezTo>
                      <a:pt x="385" y="253"/>
                      <a:pt x="304" y="99"/>
                      <a:pt x="177" y="0"/>
                    </a:cubicBezTo>
                    <a:cubicBezTo>
                      <a:pt x="169" y="11"/>
                      <a:pt x="162" y="21"/>
                      <a:pt x="153" y="33"/>
                    </a:cubicBezTo>
                    <a:cubicBezTo>
                      <a:pt x="0" y="244"/>
                      <a:pt x="77" y="481"/>
                      <a:pt x="326" y="562"/>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5" name="Freeform 24"/>
              <p:cNvSpPr>
                <a:spLocks/>
              </p:cNvSpPr>
              <p:nvPr/>
            </p:nvSpPr>
            <p:spPr bwMode="auto">
              <a:xfrm>
                <a:off x="3904206" y="3102311"/>
                <a:ext cx="788858" cy="722833"/>
              </a:xfrm>
              <a:custGeom>
                <a:avLst/>
                <a:gdLst>
                  <a:gd name="T0" fmla="*/ 39 w 490"/>
                  <a:gd name="T1" fmla="*/ 81 h 449"/>
                  <a:gd name="T2" fmla="*/ 0 w 490"/>
                  <a:gd name="T3" fmla="*/ 94 h 449"/>
                  <a:gd name="T4" fmla="*/ 490 w 490"/>
                  <a:gd name="T5" fmla="*/ 449 h 449"/>
                  <a:gd name="T6" fmla="*/ 490 w 490"/>
                  <a:gd name="T7" fmla="*/ 409 h 449"/>
                  <a:gd name="T8" fmla="*/ 39 w 490"/>
                  <a:gd name="T9" fmla="*/ 81 h 449"/>
                </a:gdLst>
                <a:ahLst/>
                <a:cxnLst>
                  <a:cxn ang="0">
                    <a:pos x="T0" y="T1"/>
                  </a:cxn>
                  <a:cxn ang="0">
                    <a:pos x="T2" y="T3"/>
                  </a:cxn>
                  <a:cxn ang="0">
                    <a:pos x="T4" y="T5"/>
                  </a:cxn>
                  <a:cxn ang="0">
                    <a:pos x="T6" y="T7"/>
                  </a:cxn>
                  <a:cxn ang="0">
                    <a:pos x="T8" y="T9"/>
                  </a:cxn>
                </a:cxnLst>
                <a:rect l="0" t="0" r="r" b="b"/>
                <a:pathLst>
                  <a:path w="490" h="449">
                    <a:moveTo>
                      <a:pt x="39" y="81"/>
                    </a:moveTo>
                    <a:cubicBezTo>
                      <a:pt x="0" y="94"/>
                      <a:pt x="0" y="94"/>
                      <a:pt x="0" y="94"/>
                    </a:cubicBezTo>
                    <a:cubicBezTo>
                      <a:pt x="74" y="295"/>
                      <a:pt x="264" y="441"/>
                      <a:pt x="490" y="449"/>
                    </a:cubicBezTo>
                    <a:cubicBezTo>
                      <a:pt x="490" y="436"/>
                      <a:pt x="490" y="422"/>
                      <a:pt x="490" y="409"/>
                    </a:cubicBezTo>
                    <a:cubicBezTo>
                      <a:pt x="490" y="147"/>
                      <a:pt x="288" y="0"/>
                      <a:pt x="39" y="8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6" name="Freeform 25"/>
              <p:cNvSpPr>
                <a:spLocks/>
              </p:cNvSpPr>
              <p:nvPr/>
            </p:nvSpPr>
            <p:spPr bwMode="auto">
              <a:xfrm>
                <a:off x="4237324" y="2079999"/>
                <a:ext cx="974150" cy="542465"/>
              </a:xfrm>
              <a:custGeom>
                <a:avLst/>
                <a:gdLst>
                  <a:gd name="T0" fmla="*/ 581 w 605"/>
                  <a:gd name="T1" fmla="*/ 125 h 337"/>
                  <a:gd name="T2" fmla="*/ 605 w 605"/>
                  <a:gd name="T3" fmla="*/ 92 h 337"/>
                  <a:gd name="T4" fmla="*/ 303 w 605"/>
                  <a:gd name="T5" fmla="*/ 0 h 337"/>
                  <a:gd name="T6" fmla="*/ 0 w 605"/>
                  <a:gd name="T7" fmla="*/ 92 h 337"/>
                  <a:gd name="T8" fmla="*/ 24 w 605"/>
                  <a:gd name="T9" fmla="*/ 125 h 337"/>
                  <a:gd name="T10" fmla="*/ 581 w 605"/>
                  <a:gd name="T11" fmla="*/ 125 h 337"/>
                </a:gdLst>
                <a:ahLst/>
                <a:cxnLst>
                  <a:cxn ang="0">
                    <a:pos x="T0" y="T1"/>
                  </a:cxn>
                  <a:cxn ang="0">
                    <a:pos x="T2" y="T3"/>
                  </a:cxn>
                  <a:cxn ang="0">
                    <a:pos x="T4" y="T5"/>
                  </a:cxn>
                  <a:cxn ang="0">
                    <a:pos x="T6" y="T7"/>
                  </a:cxn>
                  <a:cxn ang="0">
                    <a:pos x="T8" y="T9"/>
                  </a:cxn>
                  <a:cxn ang="0">
                    <a:pos x="T10" y="T11"/>
                  </a:cxn>
                </a:cxnLst>
                <a:rect l="0" t="0" r="r" b="b"/>
                <a:pathLst>
                  <a:path w="605" h="337">
                    <a:moveTo>
                      <a:pt x="581" y="125"/>
                    </a:moveTo>
                    <a:cubicBezTo>
                      <a:pt x="605" y="92"/>
                      <a:pt x="605" y="92"/>
                      <a:pt x="605" y="92"/>
                    </a:cubicBezTo>
                    <a:cubicBezTo>
                      <a:pt x="519" y="34"/>
                      <a:pt x="415" y="0"/>
                      <a:pt x="303" y="0"/>
                    </a:cubicBezTo>
                    <a:cubicBezTo>
                      <a:pt x="191" y="0"/>
                      <a:pt x="87" y="34"/>
                      <a:pt x="0" y="92"/>
                    </a:cubicBezTo>
                    <a:cubicBezTo>
                      <a:pt x="8" y="103"/>
                      <a:pt x="16" y="114"/>
                      <a:pt x="24" y="125"/>
                    </a:cubicBezTo>
                    <a:cubicBezTo>
                      <a:pt x="178" y="337"/>
                      <a:pt x="427" y="337"/>
                      <a:pt x="581" y="125"/>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7" name="Freeform 26"/>
              <p:cNvSpPr>
                <a:spLocks/>
              </p:cNvSpPr>
              <p:nvPr/>
            </p:nvSpPr>
            <p:spPr bwMode="auto">
              <a:xfrm>
                <a:off x="4757099" y="3102311"/>
                <a:ext cx="787495" cy="722833"/>
              </a:xfrm>
              <a:custGeom>
                <a:avLst/>
                <a:gdLst>
                  <a:gd name="T0" fmla="*/ 0 w 489"/>
                  <a:gd name="T1" fmla="*/ 409 h 449"/>
                  <a:gd name="T2" fmla="*/ 0 w 489"/>
                  <a:gd name="T3" fmla="*/ 449 h 449"/>
                  <a:gd name="T4" fmla="*/ 489 w 489"/>
                  <a:gd name="T5" fmla="*/ 94 h 449"/>
                  <a:gd name="T6" fmla="*/ 450 w 489"/>
                  <a:gd name="T7" fmla="*/ 81 h 449"/>
                  <a:gd name="T8" fmla="*/ 0 w 489"/>
                  <a:gd name="T9" fmla="*/ 409 h 449"/>
                </a:gdLst>
                <a:ahLst/>
                <a:cxnLst>
                  <a:cxn ang="0">
                    <a:pos x="T0" y="T1"/>
                  </a:cxn>
                  <a:cxn ang="0">
                    <a:pos x="T2" y="T3"/>
                  </a:cxn>
                  <a:cxn ang="0">
                    <a:pos x="T4" y="T5"/>
                  </a:cxn>
                  <a:cxn ang="0">
                    <a:pos x="T6" y="T7"/>
                  </a:cxn>
                  <a:cxn ang="0">
                    <a:pos x="T8" y="T9"/>
                  </a:cxn>
                </a:cxnLst>
                <a:rect l="0" t="0" r="r" b="b"/>
                <a:pathLst>
                  <a:path w="489" h="449">
                    <a:moveTo>
                      <a:pt x="0" y="409"/>
                    </a:moveTo>
                    <a:cubicBezTo>
                      <a:pt x="0" y="449"/>
                      <a:pt x="0" y="449"/>
                      <a:pt x="0" y="449"/>
                    </a:cubicBezTo>
                    <a:cubicBezTo>
                      <a:pt x="225" y="441"/>
                      <a:pt x="415" y="295"/>
                      <a:pt x="489" y="94"/>
                    </a:cubicBezTo>
                    <a:cubicBezTo>
                      <a:pt x="476" y="90"/>
                      <a:pt x="463" y="86"/>
                      <a:pt x="450" y="81"/>
                    </a:cubicBezTo>
                    <a:cubicBezTo>
                      <a:pt x="201" y="0"/>
                      <a:pt x="0" y="147"/>
                      <a:pt x="0" y="409"/>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8" name="Freeform 27"/>
              <p:cNvSpPr>
                <a:spLocks/>
              </p:cNvSpPr>
              <p:nvPr/>
            </p:nvSpPr>
            <p:spPr bwMode="auto">
              <a:xfrm>
                <a:off x="3851071" y="2266493"/>
                <a:ext cx="621276" cy="925662"/>
              </a:xfrm>
              <a:custGeom>
                <a:avLst/>
                <a:gdLst>
                  <a:gd name="T0" fmla="*/ 232 w 386"/>
                  <a:gd name="T1" fmla="*/ 33 h 575"/>
                  <a:gd name="T2" fmla="*/ 208 w 386"/>
                  <a:gd name="T3" fmla="*/ 0 h 575"/>
                  <a:gd name="T4" fmla="*/ 0 w 386"/>
                  <a:gd name="T5" fmla="*/ 426 h 575"/>
                  <a:gd name="T6" fmla="*/ 21 w 386"/>
                  <a:gd name="T7" fmla="*/ 575 h 575"/>
                  <a:gd name="T8" fmla="*/ 59 w 386"/>
                  <a:gd name="T9" fmla="*/ 562 h 575"/>
                  <a:gd name="T10" fmla="*/ 232 w 386"/>
                  <a:gd name="T11" fmla="*/ 33 h 575"/>
                </a:gdLst>
                <a:ahLst/>
                <a:cxnLst>
                  <a:cxn ang="0">
                    <a:pos x="T0" y="T1"/>
                  </a:cxn>
                  <a:cxn ang="0">
                    <a:pos x="T2" y="T3"/>
                  </a:cxn>
                  <a:cxn ang="0">
                    <a:pos x="T4" y="T5"/>
                  </a:cxn>
                  <a:cxn ang="0">
                    <a:pos x="T6" y="T7"/>
                  </a:cxn>
                  <a:cxn ang="0">
                    <a:pos x="T8" y="T9"/>
                  </a:cxn>
                  <a:cxn ang="0">
                    <a:pos x="T10" y="T11"/>
                  </a:cxn>
                </a:cxnLst>
                <a:rect l="0" t="0" r="r" b="b"/>
                <a:pathLst>
                  <a:path w="386" h="575">
                    <a:moveTo>
                      <a:pt x="232" y="33"/>
                    </a:moveTo>
                    <a:cubicBezTo>
                      <a:pt x="208" y="0"/>
                      <a:pt x="208" y="0"/>
                      <a:pt x="208" y="0"/>
                    </a:cubicBezTo>
                    <a:cubicBezTo>
                      <a:pt x="82" y="99"/>
                      <a:pt x="0" y="253"/>
                      <a:pt x="0" y="426"/>
                    </a:cubicBezTo>
                    <a:cubicBezTo>
                      <a:pt x="0" y="478"/>
                      <a:pt x="8" y="528"/>
                      <a:pt x="21" y="575"/>
                    </a:cubicBezTo>
                    <a:cubicBezTo>
                      <a:pt x="34" y="571"/>
                      <a:pt x="47" y="566"/>
                      <a:pt x="59" y="562"/>
                    </a:cubicBezTo>
                    <a:cubicBezTo>
                      <a:pt x="308" y="481"/>
                      <a:pt x="386" y="244"/>
                      <a:pt x="232" y="33"/>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grpSp>
      <p:sp>
        <p:nvSpPr>
          <p:cNvPr id="34" name="Rectangle 33"/>
          <p:cNvSpPr/>
          <p:nvPr/>
        </p:nvSpPr>
        <p:spPr>
          <a:xfrm>
            <a:off x="388175" y="1199948"/>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5" name="Rectangle 34"/>
          <p:cNvSpPr/>
          <p:nvPr/>
        </p:nvSpPr>
        <p:spPr>
          <a:xfrm>
            <a:off x="388175" y="3747615"/>
            <a:ext cx="2252942" cy="692497"/>
          </a:xfrm>
          <a:prstGeom prst="rect">
            <a:avLst/>
          </a:prstGeom>
        </p:spPr>
        <p:txBody>
          <a:bodyPr wrap="square" lIns="0" tIns="0" rIns="0" bIns="0" anchor="ctr">
            <a:spAutoFit/>
          </a:bodyPr>
          <a:lstStyle/>
          <a:p>
            <a:pPr algn="r">
              <a:lnSpc>
                <a:spcPct val="150000"/>
              </a:lnSpc>
            </a:pPr>
            <a:r>
              <a:rPr lang="en-US" sz="1200" b="1" dirty="0">
                <a:solidFill>
                  <a:schemeClr val="accent5"/>
                </a:solidFill>
              </a:rPr>
              <a:t>Element Title Here</a:t>
            </a:r>
            <a:endParaRPr lang="en-US" sz="1200" dirty="0">
              <a:solidFill>
                <a:schemeClr val="accent5"/>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6" name="Rectangle 35"/>
          <p:cNvSpPr/>
          <p:nvPr/>
        </p:nvSpPr>
        <p:spPr>
          <a:xfrm>
            <a:off x="6502883" y="1199948"/>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7" name="Rectangle 36"/>
          <p:cNvSpPr/>
          <p:nvPr/>
        </p:nvSpPr>
        <p:spPr>
          <a:xfrm>
            <a:off x="6502883" y="2473781"/>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8" name="Rectangle 37"/>
          <p:cNvSpPr/>
          <p:nvPr/>
        </p:nvSpPr>
        <p:spPr>
          <a:xfrm>
            <a:off x="6502883" y="3747615"/>
            <a:ext cx="2252942" cy="692497"/>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39" name="Group 38"/>
          <p:cNvGrpSpPr/>
          <p:nvPr/>
        </p:nvGrpSpPr>
        <p:grpSpPr>
          <a:xfrm>
            <a:off x="5042725" y="3596640"/>
            <a:ext cx="429038" cy="430046"/>
            <a:chOff x="8305800" y="5635625"/>
            <a:chExt cx="674688" cy="676276"/>
          </a:xfrm>
          <a:solidFill>
            <a:schemeClr val="bg1"/>
          </a:solidFill>
        </p:grpSpPr>
        <p:sp>
          <p:nvSpPr>
            <p:cNvPr id="40" name="Freeform 38"/>
            <p:cNvSpPr>
              <a:spLocks noEditPoints="1"/>
            </p:cNvSpPr>
            <p:nvPr/>
          </p:nvSpPr>
          <p:spPr bwMode="auto">
            <a:xfrm>
              <a:off x="8432800" y="5821363"/>
              <a:ext cx="420688" cy="490538"/>
            </a:xfrm>
            <a:custGeom>
              <a:avLst/>
              <a:gdLst>
                <a:gd name="T0" fmla="*/ 779 w 1238"/>
                <a:gd name="T1" fmla="*/ 997 h 1440"/>
                <a:gd name="T2" fmla="*/ 874 w 1238"/>
                <a:gd name="T3" fmla="*/ 896 h 1440"/>
                <a:gd name="T4" fmla="*/ 1035 w 1238"/>
                <a:gd name="T5" fmla="*/ 800 h 1440"/>
                <a:gd name="T6" fmla="*/ 892 w 1238"/>
                <a:gd name="T7" fmla="*/ 131 h 1440"/>
                <a:gd name="T8" fmla="*/ 597 w 1238"/>
                <a:gd name="T9" fmla="*/ 0 h 1440"/>
                <a:gd name="T10" fmla="*/ 203 w 1238"/>
                <a:gd name="T11" fmla="*/ 640 h 1440"/>
                <a:gd name="T12" fmla="*/ 459 w 1238"/>
                <a:gd name="T13" fmla="*/ 980 h 1440"/>
                <a:gd name="T14" fmla="*/ 249 w 1238"/>
                <a:gd name="T15" fmla="*/ 1035 h 1440"/>
                <a:gd name="T16" fmla="*/ 0 w 1238"/>
                <a:gd name="T17" fmla="*/ 1440 h 1440"/>
                <a:gd name="T18" fmla="*/ 1163 w 1238"/>
                <a:gd name="T19" fmla="*/ 1191 h 1440"/>
                <a:gd name="T20" fmla="*/ 483 w 1238"/>
                <a:gd name="T21" fmla="*/ 1058 h 1440"/>
                <a:gd name="T22" fmla="*/ 505 w 1238"/>
                <a:gd name="T23" fmla="*/ 1188 h 1440"/>
                <a:gd name="T24" fmla="*/ 483 w 1238"/>
                <a:gd name="T25" fmla="*/ 1058 h 1440"/>
                <a:gd name="T26" fmla="*/ 526 w 1238"/>
                <a:gd name="T27" fmla="*/ 1010 h 1440"/>
                <a:gd name="T28" fmla="*/ 712 w 1238"/>
                <a:gd name="T29" fmla="*/ 1010 h 1440"/>
                <a:gd name="T30" fmla="*/ 755 w 1238"/>
                <a:gd name="T31" fmla="*/ 1058 h 1440"/>
                <a:gd name="T32" fmla="*/ 733 w 1238"/>
                <a:gd name="T33" fmla="*/ 1188 h 1440"/>
                <a:gd name="T34" fmla="*/ 755 w 1238"/>
                <a:gd name="T35" fmla="*/ 1058 h 1440"/>
                <a:gd name="T36" fmla="*/ 912 w 1238"/>
                <a:gd name="T37" fmla="*/ 832 h 1440"/>
                <a:gd name="T38" fmla="*/ 971 w 1238"/>
                <a:gd name="T39" fmla="*/ 750 h 1440"/>
                <a:gd name="T40" fmla="*/ 939 w 1238"/>
                <a:gd name="T41" fmla="*/ 832 h 1440"/>
                <a:gd name="T42" fmla="*/ 971 w 1238"/>
                <a:gd name="T43" fmla="*/ 640 h 1440"/>
                <a:gd name="T44" fmla="*/ 939 w 1238"/>
                <a:gd name="T45" fmla="*/ 584 h 1440"/>
                <a:gd name="T46" fmla="*/ 299 w 1238"/>
                <a:gd name="T47" fmla="*/ 584 h 1440"/>
                <a:gd name="T48" fmla="*/ 267 w 1238"/>
                <a:gd name="T49" fmla="*/ 640 h 1440"/>
                <a:gd name="T50" fmla="*/ 299 w 1238"/>
                <a:gd name="T51" fmla="*/ 516 h 1440"/>
                <a:gd name="T52" fmla="*/ 267 w 1238"/>
                <a:gd name="T53" fmla="*/ 394 h 1440"/>
                <a:gd name="T54" fmla="*/ 830 w 1238"/>
                <a:gd name="T55" fmla="*/ 160 h 1440"/>
                <a:gd name="T56" fmla="*/ 867 w 1238"/>
                <a:gd name="T57" fmla="*/ 191 h 1440"/>
                <a:gd name="T58" fmla="*/ 971 w 1238"/>
                <a:gd name="T59" fmla="*/ 529 h 1440"/>
                <a:gd name="T60" fmla="*/ 939 w 1238"/>
                <a:gd name="T61" fmla="*/ 480 h 1440"/>
                <a:gd name="T62" fmla="*/ 616 w 1238"/>
                <a:gd name="T63" fmla="*/ 369 h 1440"/>
                <a:gd name="T64" fmla="*/ 527 w 1238"/>
                <a:gd name="T65" fmla="*/ 398 h 1440"/>
                <a:gd name="T66" fmla="*/ 299 w 1238"/>
                <a:gd name="T67" fmla="*/ 480 h 1440"/>
                <a:gd name="T68" fmla="*/ 363 w 1238"/>
                <a:gd name="T69" fmla="*/ 542 h 1440"/>
                <a:gd name="T70" fmla="*/ 585 w 1238"/>
                <a:gd name="T71" fmla="*/ 431 h 1440"/>
                <a:gd name="T72" fmla="*/ 875 w 1238"/>
                <a:gd name="T73" fmla="*/ 544 h 1440"/>
                <a:gd name="T74" fmla="*/ 840 w 1238"/>
                <a:gd name="T75" fmla="*/ 832 h 1440"/>
                <a:gd name="T76" fmla="*/ 619 w 1238"/>
                <a:gd name="T77" fmla="*/ 896 h 1440"/>
                <a:gd name="T78" fmla="*/ 619 w 1238"/>
                <a:gd name="T79" fmla="*/ 960 h 1440"/>
                <a:gd name="T80" fmla="*/ 86 w 1238"/>
                <a:gd name="T81" fmla="*/ 1376 h 1440"/>
                <a:gd name="T82" fmla="*/ 261 w 1238"/>
                <a:gd name="T83" fmla="*/ 1098 h 1440"/>
                <a:gd name="T84" fmla="*/ 477 w 1238"/>
                <a:gd name="T85" fmla="*/ 1307 h 1440"/>
                <a:gd name="T86" fmla="*/ 761 w 1238"/>
                <a:gd name="T87" fmla="*/ 1307 h 1440"/>
                <a:gd name="T88" fmla="*/ 978 w 1238"/>
                <a:gd name="T89" fmla="*/ 1098 h 1440"/>
                <a:gd name="T90" fmla="*/ 1152 w 1238"/>
                <a:gd name="T91" fmla="*/ 1376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8" h="1440">
                  <a:moveTo>
                    <a:pt x="989" y="1035"/>
                  </a:moveTo>
                  <a:cubicBezTo>
                    <a:pt x="779" y="997"/>
                    <a:pt x="779" y="997"/>
                    <a:pt x="779" y="997"/>
                  </a:cubicBezTo>
                  <a:cubicBezTo>
                    <a:pt x="779" y="980"/>
                    <a:pt x="779" y="980"/>
                    <a:pt x="779" y="980"/>
                  </a:cubicBezTo>
                  <a:cubicBezTo>
                    <a:pt x="816" y="959"/>
                    <a:pt x="849" y="930"/>
                    <a:pt x="874" y="896"/>
                  </a:cubicBezTo>
                  <a:cubicBezTo>
                    <a:pt x="939" y="896"/>
                    <a:pt x="939" y="896"/>
                    <a:pt x="939" y="896"/>
                  </a:cubicBezTo>
                  <a:cubicBezTo>
                    <a:pt x="992" y="896"/>
                    <a:pt x="1035" y="852"/>
                    <a:pt x="1035" y="800"/>
                  </a:cubicBezTo>
                  <a:cubicBezTo>
                    <a:pt x="1035" y="323"/>
                    <a:pt x="1035" y="323"/>
                    <a:pt x="1035" y="323"/>
                  </a:cubicBezTo>
                  <a:cubicBezTo>
                    <a:pt x="1035" y="234"/>
                    <a:pt x="977" y="156"/>
                    <a:pt x="892" y="131"/>
                  </a:cubicBezTo>
                  <a:cubicBezTo>
                    <a:pt x="876" y="115"/>
                    <a:pt x="876" y="115"/>
                    <a:pt x="876" y="115"/>
                  </a:cubicBezTo>
                  <a:cubicBezTo>
                    <a:pt x="801" y="41"/>
                    <a:pt x="702" y="0"/>
                    <a:pt x="597" y="0"/>
                  </a:cubicBezTo>
                  <a:cubicBezTo>
                    <a:pt x="380" y="0"/>
                    <a:pt x="203" y="176"/>
                    <a:pt x="203" y="394"/>
                  </a:cubicBezTo>
                  <a:cubicBezTo>
                    <a:pt x="203" y="640"/>
                    <a:pt x="203" y="640"/>
                    <a:pt x="203" y="640"/>
                  </a:cubicBezTo>
                  <a:cubicBezTo>
                    <a:pt x="203" y="701"/>
                    <a:pt x="247" y="753"/>
                    <a:pt x="305" y="765"/>
                  </a:cubicBezTo>
                  <a:cubicBezTo>
                    <a:pt x="323" y="857"/>
                    <a:pt x="380" y="935"/>
                    <a:pt x="459" y="980"/>
                  </a:cubicBezTo>
                  <a:cubicBezTo>
                    <a:pt x="459" y="997"/>
                    <a:pt x="459" y="997"/>
                    <a:pt x="459" y="997"/>
                  </a:cubicBezTo>
                  <a:cubicBezTo>
                    <a:pt x="249" y="1035"/>
                    <a:pt x="249" y="1035"/>
                    <a:pt x="249" y="1035"/>
                  </a:cubicBezTo>
                  <a:cubicBezTo>
                    <a:pt x="166" y="1050"/>
                    <a:pt x="99" y="1110"/>
                    <a:pt x="75" y="1191"/>
                  </a:cubicBezTo>
                  <a:cubicBezTo>
                    <a:pt x="0" y="1440"/>
                    <a:pt x="0" y="1440"/>
                    <a:pt x="0" y="1440"/>
                  </a:cubicBezTo>
                  <a:cubicBezTo>
                    <a:pt x="1238" y="1440"/>
                    <a:pt x="1238" y="1440"/>
                    <a:pt x="1238" y="1440"/>
                  </a:cubicBezTo>
                  <a:cubicBezTo>
                    <a:pt x="1163" y="1191"/>
                    <a:pt x="1163" y="1191"/>
                    <a:pt x="1163" y="1191"/>
                  </a:cubicBezTo>
                  <a:cubicBezTo>
                    <a:pt x="1139" y="1110"/>
                    <a:pt x="1072" y="1050"/>
                    <a:pt x="989" y="1035"/>
                  </a:cubicBezTo>
                  <a:moveTo>
                    <a:pt x="483" y="1058"/>
                  </a:moveTo>
                  <a:cubicBezTo>
                    <a:pt x="570" y="1123"/>
                    <a:pt x="570" y="1123"/>
                    <a:pt x="570" y="1123"/>
                  </a:cubicBezTo>
                  <a:cubicBezTo>
                    <a:pt x="505" y="1188"/>
                    <a:pt x="505" y="1188"/>
                    <a:pt x="505" y="1188"/>
                  </a:cubicBezTo>
                  <a:cubicBezTo>
                    <a:pt x="463" y="1061"/>
                    <a:pt x="463" y="1061"/>
                    <a:pt x="463" y="1061"/>
                  </a:cubicBezTo>
                  <a:lnTo>
                    <a:pt x="483" y="1058"/>
                  </a:lnTo>
                  <a:close/>
                  <a:moveTo>
                    <a:pt x="619" y="1080"/>
                  </a:moveTo>
                  <a:cubicBezTo>
                    <a:pt x="526" y="1010"/>
                    <a:pt x="526" y="1010"/>
                    <a:pt x="526" y="1010"/>
                  </a:cubicBezTo>
                  <a:cubicBezTo>
                    <a:pt x="555" y="1019"/>
                    <a:pt x="587" y="1024"/>
                    <a:pt x="619" y="1024"/>
                  </a:cubicBezTo>
                  <a:cubicBezTo>
                    <a:pt x="651" y="1024"/>
                    <a:pt x="683" y="1019"/>
                    <a:pt x="712" y="1010"/>
                  </a:cubicBezTo>
                  <a:lnTo>
                    <a:pt x="619" y="1080"/>
                  </a:lnTo>
                  <a:close/>
                  <a:moveTo>
                    <a:pt x="755" y="1058"/>
                  </a:moveTo>
                  <a:cubicBezTo>
                    <a:pt x="775" y="1061"/>
                    <a:pt x="775" y="1061"/>
                    <a:pt x="775" y="1061"/>
                  </a:cubicBezTo>
                  <a:cubicBezTo>
                    <a:pt x="733" y="1188"/>
                    <a:pt x="733" y="1188"/>
                    <a:pt x="733" y="1188"/>
                  </a:cubicBezTo>
                  <a:cubicBezTo>
                    <a:pt x="668" y="1123"/>
                    <a:pt x="668" y="1123"/>
                    <a:pt x="668" y="1123"/>
                  </a:cubicBezTo>
                  <a:lnTo>
                    <a:pt x="755" y="1058"/>
                  </a:lnTo>
                  <a:close/>
                  <a:moveTo>
                    <a:pt x="939" y="832"/>
                  </a:moveTo>
                  <a:cubicBezTo>
                    <a:pt x="912" y="832"/>
                    <a:pt x="912" y="832"/>
                    <a:pt x="912" y="832"/>
                  </a:cubicBezTo>
                  <a:cubicBezTo>
                    <a:pt x="921" y="810"/>
                    <a:pt x="928" y="788"/>
                    <a:pt x="933" y="765"/>
                  </a:cubicBezTo>
                  <a:cubicBezTo>
                    <a:pt x="947" y="762"/>
                    <a:pt x="959" y="757"/>
                    <a:pt x="971" y="750"/>
                  </a:cubicBezTo>
                  <a:cubicBezTo>
                    <a:pt x="971" y="800"/>
                    <a:pt x="971" y="800"/>
                    <a:pt x="971" y="800"/>
                  </a:cubicBezTo>
                  <a:cubicBezTo>
                    <a:pt x="971" y="817"/>
                    <a:pt x="957" y="832"/>
                    <a:pt x="939" y="832"/>
                  </a:cubicBezTo>
                  <a:moveTo>
                    <a:pt x="939" y="584"/>
                  </a:moveTo>
                  <a:cubicBezTo>
                    <a:pt x="958" y="596"/>
                    <a:pt x="971" y="616"/>
                    <a:pt x="971" y="640"/>
                  </a:cubicBezTo>
                  <a:cubicBezTo>
                    <a:pt x="971" y="663"/>
                    <a:pt x="958" y="684"/>
                    <a:pt x="939" y="695"/>
                  </a:cubicBezTo>
                  <a:lnTo>
                    <a:pt x="939" y="584"/>
                  </a:lnTo>
                  <a:close/>
                  <a:moveTo>
                    <a:pt x="267" y="640"/>
                  </a:moveTo>
                  <a:cubicBezTo>
                    <a:pt x="267" y="616"/>
                    <a:pt x="280" y="596"/>
                    <a:pt x="299" y="584"/>
                  </a:cubicBezTo>
                  <a:cubicBezTo>
                    <a:pt x="299" y="695"/>
                    <a:pt x="299" y="695"/>
                    <a:pt x="299" y="695"/>
                  </a:cubicBezTo>
                  <a:cubicBezTo>
                    <a:pt x="280" y="684"/>
                    <a:pt x="267" y="663"/>
                    <a:pt x="267" y="640"/>
                  </a:cubicBezTo>
                  <a:moveTo>
                    <a:pt x="299" y="480"/>
                  </a:moveTo>
                  <a:cubicBezTo>
                    <a:pt x="299" y="516"/>
                    <a:pt x="299" y="516"/>
                    <a:pt x="299" y="516"/>
                  </a:cubicBezTo>
                  <a:cubicBezTo>
                    <a:pt x="288" y="519"/>
                    <a:pt x="277" y="524"/>
                    <a:pt x="267" y="529"/>
                  </a:cubicBezTo>
                  <a:cubicBezTo>
                    <a:pt x="267" y="394"/>
                    <a:pt x="267" y="394"/>
                    <a:pt x="267" y="394"/>
                  </a:cubicBezTo>
                  <a:cubicBezTo>
                    <a:pt x="267" y="212"/>
                    <a:pt x="415" y="64"/>
                    <a:pt x="597" y="64"/>
                  </a:cubicBezTo>
                  <a:cubicBezTo>
                    <a:pt x="685" y="64"/>
                    <a:pt x="768" y="98"/>
                    <a:pt x="830" y="160"/>
                  </a:cubicBezTo>
                  <a:cubicBezTo>
                    <a:pt x="859" y="188"/>
                    <a:pt x="859" y="188"/>
                    <a:pt x="859" y="188"/>
                  </a:cubicBezTo>
                  <a:cubicBezTo>
                    <a:pt x="867" y="191"/>
                    <a:pt x="867" y="191"/>
                    <a:pt x="867" y="191"/>
                  </a:cubicBezTo>
                  <a:cubicBezTo>
                    <a:pt x="928" y="206"/>
                    <a:pt x="971" y="261"/>
                    <a:pt x="971" y="323"/>
                  </a:cubicBezTo>
                  <a:cubicBezTo>
                    <a:pt x="971" y="529"/>
                    <a:pt x="971" y="529"/>
                    <a:pt x="971" y="529"/>
                  </a:cubicBezTo>
                  <a:cubicBezTo>
                    <a:pt x="961" y="524"/>
                    <a:pt x="950" y="519"/>
                    <a:pt x="939" y="516"/>
                  </a:cubicBezTo>
                  <a:cubicBezTo>
                    <a:pt x="939" y="480"/>
                    <a:pt x="939" y="480"/>
                    <a:pt x="939" y="480"/>
                  </a:cubicBezTo>
                  <a:cubicBezTo>
                    <a:pt x="837" y="480"/>
                    <a:pt x="837" y="480"/>
                    <a:pt x="837" y="480"/>
                  </a:cubicBezTo>
                  <a:cubicBezTo>
                    <a:pt x="751" y="480"/>
                    <a:pt x="668" y="438"/>
                    <a:pt x="616" y="369"/>
                  </a:cubicBezTo>
                  <a:cubicBezTo>
                    <a:pt x="590" y="335"/>
                    <a:pt x="590" y="335"/>
                    <a:pt x="590" y="335"/>
                  </a:cubicBezTo>
                  <a:cubicBezTo>
                    <a:pt x="527" y="398"/>
                    <a:pt x="527" y="398"/>
                    <a:pt x="527" y="398"/>
                  </a:cubicBezTo>
                  <a:cubicBezTo>
                    <a:pt x="475" y="451"/>
                    <a:pt x="405" y="480"/>
                    <a:pt x="331" y="480"/>
                  </a:cubicBezTo>
                  <a:lnTo>
                    <a:pt x="299" y="480"/>
                  </a:lnTo>
                  <a:close/>
                  <a:moveTo>
                    <a:pt x="363" y="704"/>
                  </a:moveTo>
                  <a:cubicBezTo>
                    <a:pt x="363" y="542"/>
                    <a:pt x="363" y="542"/>
                    <a:pt x="363" y="542"/>
                  </a:cubicBezTo>
                  <a:cubicBezTo>
                    <a:pt x="442" y="535"/>
                    <a:pt x="515" y="500"/>
                    <a:pt x="572" y="444"/>
                  </a:cubicBezTo>
                  <a:cubicBezTo>
                    <a:pt x="585" y="431"/>
                    <a:pt x="585" y="431"/>
                    <a:pt x="585" y="431"/>
                  </a:cubicBezTo>
                  <a:cubicBezTo>
                    <a:pt x="649" y="502"/>
                    <a:pt x="741" y="544"/>
                    <a:pt x="837" y="544"/>
                  </a:cubicBezTo>
                  <a:cubicBezTo>
                    <a:pt x="875" y="544"/>
                    <a:pt x="875" y="544"/>
                    <a:pt x="875" y="544"/>
                  </a:cubicBezTo>
                  <a:cubicBezTo>
                    <a:pt x="875" y="704"/>
                    <a:pt x="875" y="704"/>
                    <a:pt x="875" y="704"/>
                  </a:cubicBezTo>
                  <a:cubicBezTo>
                    <a:pt x="875" y="750"/>
                    <a:pt x="862" y="794"/>
                    <a:pt x="840" y="832"/>
                  </a:cubicBezTo>
                  <a:cubicBezTo>
                    <a:pt x="619" y="832"/>
                    <a:pt x="619" y="832"/>
                    <a:pt x="619" y="832"/>
                  </a:cubicBezTo>
                  <a:cubicBezTo>
                    <a:pt x="619" y="896"/>
                    <a:pt x="619" y="896"/>
                    <a:pt x="619" y="896"/>
                  </a:cubicBezTo>
                  <a:cubicBezTo>
                    <a:pt x="788" y="896"/>
                    <a:pt x="788" y="896"/>
                    <a:pt x="788" y="896"/>
                  </a:cubicBezTo>
                  <a:cubicBezTo>
                    <a:pt x="743" y="935"/>
                    <a:pt x="684" y="960"/>
                    <a:pt x="619" y="960"/>
                  </a:cubicBezTo>
                  <a:cubicBezTo>
                    <a:pt x="478" y="960"/>
                    <a:pt x="363" y="845"/>
                    <a:pt x="363" y="704"/>
                  </a:cubicBezTo>
                  <a:moveTo>
                    <a:pt x="86" y="1376"/>
                  </a:moveTo>
                  <a:cubicBezTo>
                    <a:pt x="136" y="1209"/>
                    <a:pt x="136" y="1209"/>
                    <a:pt x="136" y="1209"/>
                  </a:cubicBezTo>
                  <a:cubicBezTo>
                    <a:pt x="153" y="1152"/>
                    <a:pt x="201" y="1109"/>
                    <a:pt x="261" y="1098"/>
                  </a:cubicBezTo>
                  <a:cubicBezTo>
                    <a:pt x="399" y="1073"/>
                    <a:pt x="399" y="1073"/>
                    <a:pt x="399" y="1073"/>
                  </a:cubicBezTo>
                  <a:cubicBezTo>
                    <a:pt x="477" y="1307"/>
                    <a:pt x="477" y="1307"/>
                    <a:pt x="477" y="1307"/>
                  </a:cubicBezTo>
                  <a:cubicBezTo>
                    <a:pt x="619" y="1165"/>
                    <a:pt x="619" y="1165"/>
                    <a:pt x="619" y="1165"/>
                  </a:cubicBezTo>
                  <a:cubicBezTo>
                    <a:pt x="761" y="1307"/>
                    <a:pt x="761" y="1307"/>
                    <a:pt x="761" y="1307"/>
                  </a:cubicBezTo>
                  <a:cubicBezTo>
                    <a:pt x="839" y="1073"/>
                    <a:pt x="839" y="1073"/>
                    <a:pt x="839" y="1073"/>
                  </a:cubicBezTo>
                  <a:cubicBezTo>
                    <a:pt x="978" y="1098"/>
                    <a:pt x="978" y="1098"/>
                    <a:pt x="978" y="1098"/>
                  </a:cubicBezTo>
                  <a:cubicBezTo>
                    <a:pt x="1037" y="1109"/>
                    <a:pt x="1085" y="1152"/>
                    <a:pt x="1102" y="1209"/>
                  </a:cubicBezTo>
                  <a:cubicBezTo>
                    <a:pt x="1152" y="1376"/>
                    <a:pt x="1152" y="1376"/>
                    <a:pt x="1152" y="1376"/>
                  </a:cubicBezTo>
                  <a:lnTo>
                    <a:pt x="86" y="13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9"/>
            <p:cNvSpPr>
              <a:spLocks noEditPoints="1"/>
            </p:cNvSpPr>
            <p:nvPr/>
          </p:nvSpPr>
          <p:spPr bwMode="auto">
            <a:xfrm>
              <a:off x="8305800" y="5635625"/>
              <a:ext cx="260350" cy="276225"/>
            </a:xfrm>
            <a:custGeom>
              <a:avLst/>
              <a:gdLst>
                <a:gd name="T0" fmla="*/ 521 w 768"/>
                <a:gd name="T1" fmla="*/ 576 h 808"/>
                <a:gd name="T2" fmla="*/ 672 w 768"/>
                <a:gd name="T3" fmla="*/ 576 h 808"/>
                <a:gd name="T4" fmla="*/ 768 w 768"/>
                <a:gd name="T5" fmla="*/ 480 h 808"/>
                <a:gd name="T6" fmla="*/ 768 w 768"/>
                <a:gd name="T7" fmla="*/ 96 h 808"/>
                <a:gd name="T8" fmla="*/ 672 w 768"/>
                <a:gd name="T9" fmla="*/ 0 h 808"/>
                <a:gd name="T10" fmla="*/ 96 w 768"/>
                <a:gd name="T11" fmla="*/ 0 h 808"/>
                <a:gd name="T12" fmla="*/ 0 w 768"/>
                <a:gd name="T13" fmla="*/ 96 h 808"/>
                <a:gd name="T14" fmla="*/ 0 w 768"/>
                <a:gd name="T15" fmla="*/ 480 h 808"/>
                <a:gd name="T16" fmla="*/ 96 w 768"/>
                <a:gd name="T17" fmla="*/ 576 h 808"/>
                <a:gd name="T18" fmla="*/ 245 w 768"/>
                <a:gd name="T19" fmla="*/ 576 h 808"/>
                <a:gd name="T20" fmla="*/ 555 w 768"/>
                <a:gd name="T21" fmla="*/ 808 h 808"/>
                <a:gd name="T22" fmla="*/ 521 w 768"/>
                <a:gd name="T23" fmla="*/ 576 h 808"/>
                <a:gd name="T24" fmla="*/ 267 w 768"/>
                <a:gd name="T25" fmla="*/ 512 h 808"/>
                <a:gd name="T26" fmla="*/ 96 w 768"/>
                <a:gd name="T27" fmla="*/ 512 h 808"/>
                <a:gd name="T28" fmla="*/ 64 w 768"/>
                <a:gd name="T29" fmla="*/ 480 h 808"/>
                <a:gd name="T30" fmla="*/ 64 w 768"/>
                <a:gd name="T31" fmla="*/ 96 h 808"/>
                <a:gd name="T32" fmla="*/ 96 w 768"/>
                <a:gd name="T33" fmla="*/ 64 h 808"/>
                <a:gd name="T34" fmla="*/ 672 w 768"/>
                <a:gd name="T35" fmla="*/ 64 h 808"/>
                <a:gd name="T36" fmla="*/ 704 w 768"/>
                <a:gd name="T37" fmla="*/ 96 h 808"/>
                <a:gd name="T38" fmla="*/ 704 w 768"/>
                <a:gd name="T39" fmla="*/ 480 h 808"/>
                <a:gd name="T40" fmla="*/ 672 w 768"/>
                <a:gd name="T41" fmla="*/ 512 h 808"/>
                <a:gd name="T42" fmla="*/ 448 w 768"/>
                <a:gd name="T43" fmla="*/ 512 h 808"/>
                <a:gd name="T44" fmla="*/ 469 w 768"/>
                <a:gd name="T45" fmla="*/ 664 h 808"/>
                <a:gd name="T46" fmla="*/ 267 w 768"/>
                <a:gd name="T47" fmla="*/ 512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68" h="808">
                  <a:moveTo>
                    <a:pt x="521" y="576"/>
                  </a:moveTo>
                  <a:cubicBezTo>
                    <a:pt x="672" y="576"/>
                    <a:pt x="672" y="576"/>
                    <a:pt x="672" y="576"/>
                  </a:cubicBezTo>
                  <a:cubicBezTo>
                    <a:pt x="725" y="576"/>
                    <a:pt x="768" y="532"/>
                    <a:pt x="768" y="480"/>
                  </a:cubicBezTo>
                  <a:cubicBezTo>
                    <a:pt x="768" y="96"/>
                    <a:pt x="768" y="96"/>
                    <a:pt x="768" y="96"/>
                  </a:cubicBezTo>
                  <a:cubicBezTo>
                    <a:pt x="768" y="43"/>
                    <a:pt x="725" y="0"/>
                    <a:pt x="672" y="0"/>
                  </a:cubicBezTo>
                  <a:cubicBezTo>
                    <a:pt x="96" y="0"/>
                    <a:pt x="96" y="0"/>
                    <a:pt x="96" y="0"/>
                  </a:cubicBezTo>
                  <a:cubicBezTo>
                    <a:pt x="43" y="0"/>
                    <a:pt x="0" y="43"/>
                    <a:pt x="0" y="96"/>
                  </a:cubicBezTo>
                  <a:cubicBezTo>
                    <a:pt x="0" y="480"/>
                    <a:pt x="0" y="480"/>
                    <a:pt x="0" y="480"/>
                  </a:cubicBezTo>
                  <a:cubicBezTo>
                    <a:pt x="0" y="532"/>
                    <a:pt x="43" y="576"/>
                    <a:pt x="96" y="576"/>
                  </a:cubicBezTo>
                  <a:cubicBezTo>
                    <a:pt x="245" y="576"/>
                    <a:pt x="245" y="576"/>
                    <a:pt x="245" y="576"/>
                  </a:cubicBezTo>
                  <a:cubicBezTo>
                    <a:pt x="555" y="808"/>
                    <a:pt x="555" y="808"/>
                    <a:pt x="555" y="808"/>
                  </a:cubicBezTo>
                  <a:lnTo>
                    <a:pt x="521" y="576"/>
                  </a:lnTo>
                  <a:close/>
                  <a:moveTo>
                    <a:pt x="267" y="512"/>
                  </a:moveTo>
                  <a:cubicBezTo>
                    <a:pt x="96" y="512"/>
                    <a:pt x="96" y="512"/>
                    <a:pt x="96" y="512"/>
                  </a:cubicBezTo>
                  <a:cubicBezTo>
                    <a:pt x="78" y="512"/>
                    <a:pt x="64" y="497"/>
                    <a:pt x="64" y="480"/>
                  </a:cubicBezTo>
                  <a:cubicBezTo>
                    <a:pt x="64" y="96"/>
                    <a:pt x="64" y="96"/>
                    <a:pt x="64" y="96"/>
                  </a:cubicBezTo>
                  <a:cubicBezTo>
                    <a:pt x="64" y="78"/>
                    <a:pt x="78" y="64"/>
                    <a:pt x="96" y="64"/>
                  </a:cubicBezTo>
                  <a:cubicBezTo>
                    <a:pt x="672" y="64"/>
                    <a:pt x="672" y="64"/>
                    <a:pt x="672" y="64"/>
                  </a:cubicBezTo>
                  <a:cubicBezTo>
                    <a:pt x="690" y="64"/>
                    <a:pt x="704" y="78"/>
                    <a:pt x="704" y="96"/>
                  </a:cubicBezTo>
                  <a:cubicBezTo>
                    <a:pt x="704" y="480"/>
                    <a:pt x="704" y="480"/>
                    <a:pt x="704" y="480"/>
                  </a:cubicBezTo>
                  <a:cubicBezTo>
                    <a:pt x="704" y="497"/>
                    <a:pt x="690" y="512"/>
                    <a:pt x="672" y="512"/>
                  </a:cubicBezTo>
                  <a:cubicBezTo>
                    <a:pt x="448" y="512"/>
                    <a:pt x="448" y="512"/>
                    <a:pt x="448" y="512"/>
                  </a:cubicBezTo>
                  <a:cubicBezTo>
                    <a:pt x="469" y="664"/>
                    <a:pt x="469" y="664"/>
                    <a:pt x="469" y="664"/>
                  </a:cubicBezTo>
                  <a:lnTo>
                    <a:pt x="267" y="5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40"/>
            <p:cNvSpPr>
              <a:spLocks noChangeArrowheads="1"/>
            </p:cNvSpPr>
            <p:nvPr/>
          </p:nvSpPr>
          <p:spPr bwMode="auto">
            <a:xfrm>
              <a:off x="8348663" y="5680075"/>
              <a:ext cx="17462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41"/>
            <p:cNvSpPr>
              <a:spLocks noChangeArrowheads="1"/>
            </p:cNvSpPr>
            <p:nvPr/>
          </p:nvSpPr>
          <p:spPr bwMode="auto">
            <a:xfrm>
              <a:off x="8348663" y="5767388"/>
              <a:ext cx="131763"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2"/>
            <p:cNvSpPr>
              <a:spLocks noEditPoints="1"/>
            </p:cNvSpPr>
            <p:nvPr/>
          </p:nvSpPr>
          <p:spPr bwMode="auto">
            <a:xfrm>
              <a:off x="8785225" y="5635625"/>
              <a:ext cx="195263" cy="250825"/>
            </a:xfrm>
            <a:custGeom>
              <a:avLst/>
              <a:gdLst>
                <a:gd name="T0" fmla="*/ 480 w 576"/>
                <a:gd name="T1" fmla="*/ 502 h 736"/>
                <a:gd name="T2" fmla="*/ 576 w 576"/>
                <a:gd name="T3" fmla="*/ 288 h 736"/>
                <a:gd name="T4" fmla="*/ 288 w 576"/>
                <a:gd name="T5" fmla="*/ 0 h 736"/>
                <a:gd name="T6" fmla="*/ 0 w 576"/>
                <a:gd name="T7" fmla="*/ 288 h 736"/>
                <a:gd name="T8" fmla="*/ 96 w 576"/>
                <a:gd name="T9" fmla="*/ 502 h 736"/>
                <a:gd name="T10" fmla="*/ 96 w 576"/>
                <a:gd name="T11" fmla="*/ 544 h 736"/>
                <a:gd name="T12" fmla="*/ 32 w 576"/>
                <a:gd name="T13" fmla="*/ 544 h 736"/>
                <a:gd name="T14" fmla="*/ 32 w 576"/>
                <a:gd name="T15" fmla="*/ 608 h 736"/>
                <a:gd name="T16" fmla="*/ 96 w 576"/>
                <a:gd name="T17" fmla="*/ 608 h 736"/>
                <a:gd name="T18" fmla="*/ 96 w 576"/>
                <a:gd name="T19" fmla="*/ 736 h 736"/>
                <a:gd name="T20" fmla="*/ 480 w 576"/>
                <a:gd name="T21" fmla="*/ 736 h 736"/>
                <a:gd name="T22" fmla="*/ 480 w 576"/>
                <a:gd name="T23" fmla="*/ 608 h 736"/>
                <a:gd name="T24" fmla="*/ 544 w 576"/>
                <a:gd name="T25" fmla="*/ 608 h 736"/>
                <a:gd name="T26" fmla="*/ 544 w 576"/>
                <a:gd name="T27" fmla="*/ 544 h 736"/>
                <a:gd name="T28" fmla="*/ 480 w 576"/>
                <a:gd name="T29" fmla="*/ 544 h 736"/>
                <a:gd name="T30" fmla="*/ 480 w 576"/>
                <a:gd name="T31" fmla="*/ 502 h 736"/>
                <a:gd name="T32" fmla="*/ 148 w 576"/>
                <a:gd name="T33" fmla="*/ 462 h 736"/>
                <a:gd name="T34" fmla="*/ 64 w 576"/>
                <a:gd name="T35" fmla="*/ 288 h 736"/>
                <a:gd name="T36" fmla="*/ 288 w 576"/>
                <a:gd name="T37" fmla="*/ 64 h 736"/>
                <a:gd name="T38" fmla="*/ 512 w 576"/>
                <a:gd name="T39" fmla="*/ 288 h 736"/>
                <a:gd name="T40" fmla="*/ 428 w 576"/>
                <a:gd name="T41" fmla="*/ 462 h 736"/>
                <a:gd name="T42" fmla="*/ 416 w 576"/>
                <a:gd name="T43" fmla="*/ 472 h 736"/>
                <a:gd name="T44" fmla="*/ 416 w 576"/>
                <a:gd name="T45" fmla="*/ 544 h 736"/>
                <a:gd name="T46" fmla="*/ 320 w 576"/>
                <a:gd name="T47" fmla="*/ 544 h 736"/>
                <a:gd name="T48" fmla="*/ 320 w 576"/>
                <a:gd name="T49" fmla="*/ 378 h 736"/>
                <a:gd name="T50" fmla="*/ 384 w 576"/>
                <a:gd name="T51" fmla="*/ 288 h 736"/>
                <a:gd name="T52" fmla="*/ 288 w 576"/>
                <a:gd name="T53" fmla="*/ 192 h 736"/>
                <a:gd name="T54" fmla="*/ 192 w 576"/>
                <a:gd name="T55" fmla="*/ 288 h 736"/>
                <a:gd name="T56" fmla="*/ 256 w 576"/>
                <a:gd name="T57" fmla="*/ 378 h 736"/>
                <a:gd name="T58" fmla="*/ 256 w 576"/>
                <a:gd name="T59" fmla="*/ 544 h 736"/>
                <a:gd name="T60" fmla="*/ 160 w 576"/>
                <a:gd name="T61" fmla="*/ 544 h 736"/>
                <a:gd name="T62" fmla="*/ 160 w 576"/>
                <a:gd name="T63" fmla="*/ 472 h 736"/>
                <a:gd name="T64" fmla="*/ 148 w 576"/>
                <a:gd name="T65" fmla="*/ 462 h 736"/>
                <a:gd name="T66" fmla="*/ 256 w 576"/>
                <a:gd name="T67" fmla="*/ 288 h 736"/>
                <a:gd name="T68" fmla="*/ 288 w 576"/>
                <a:gd name="T69" fmla="*/ 256 h 736"/>
                <a:gd name="T70" fmla="*/ 320 w 576"/>
                <a:gd name="T71" fmla="*/ 288 h 736"/>
                <a:gd name="T72" fmla="*/ 288 w 576"/>
                <a:gd name="T73" fmla="*/ 320 h 736"/>
                <a:gd name="T74" fmla="*/ 256 w 576"/>
                <a:gd name="T75" fmla="*/ 288 h 736"/>
                <a:gd name="T76" fmla="*/ 416 w 576"/>
                <a:gd name="T77" fmla="*/ 672 h 736"/>
                <a:gd name="T78" fmla="*/ 160 w 576"/>
                <a:gd name="T79" fmla="*/ 672 h 736"/>
                <a:gd name="T80" fmla="*/ 160 w 576"/>
                <a:gd name="T81" fmla="*/ 608 h 736"/>
                <a:gd name="T82" fmla="*/ 416 w 576"/>
                <a:gd name="T83" fmla="*/ 608 h 736"/>
                <a:gd name="T84" fmla="*/ 416 w 576"/>
                <a:gd name="T85" fmla="*/ 672 h 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6" h="736">
                  <a:moveTo>
                    <a:pt x="480" y="502"/>
                  </a:moveTo>
                  <a:cubicBezTo>
                    <a:pt x="541" y="447"/>
                    <a:pt x="576" y="370"/>
                    <a:pt x="576" y="288"/>
                  </a:cubicBezTo>
                  <a:cubicBezTo>
                    <a:pt x="576" y="129"/>
                    <a:pt x="447" y="0"/>
                    <a:pt x="288" y="0"/>
                  </a:cubicBezTo>
                  <a:cubicBezTo>
                    <a:pt x="129" y="0"/>
                    <a:pt x="0" y="129"/>
                    <a:pt x="0" y="288"/>
                  </a:cubicBezTo>
                  <a:cubicBezTo>
                    <a:pt x="0" y="370"/>
                    <a:pt x="35" y="447"/>
                    <a:pt x="96" y="502"/>
                  </a:cubicBezTo>
                  <a:cubicBezTo>
                    <a:pt x="96" y="544"/>
                    <a:pt x="96" y="544"/>
                    <a:pt x="96" y="544"/>
                  </a:cubicBezTo>
                  <a:cubicBezTo>
                    <a:pt x="32" y="544"/>
                    <a:pt x="32" y="544"/>
                    <a:pt x="32" y="544"/>
                  </a:cubicBezTo>
                  <a:cubicBezTo>
                    <a:pt x="32" y="608"/>
                    <a:pt x="32" y="608"/>
                    <a:pt x="32" y="608"/>
                  </a:cubicBezTo>
                  <a:cubicBezTo>
                    <a:pt x="96" y="608"/>
                    <a:pt x="96" y="608"/>
                    <a:pt x="96" y="608"/>
                  </a:cubicBezTo>
                  <a:cubicBezTo>
                    <a:pt x="96" y="736"/>
                    <a:pt x="96" y="736"/>
                    <a:pt x="96" y="736"/>
                  </a:cubicBezTo>
                  <a:cubicBezTo>
                    <a:pt x="480" y="736"/>
                    <a:pt x="480" y="736"/>
                    <a:pt x="480" y="736"/>
                  </a:cubicBezTo>
                  <a:cubicBezTo>
                    <a:pt x="480" y="608"/>
                    <a:pt x="480" y="608"/>
                    <a:pt x="480" y="608"/>
                  </a:cubicBezTo>
                  <a:cubicBezTo>
                    <a:pt x="544" y="608"/>
                    <a:pt x="544" y="608"/>
                    <a:pt x="544" y="608"/>
                  </a:cubicBezTo>
                  <a:cubicBezTo>
                    <a:pt x="544" y="544"/>
                    <a:pt x="544" y="544"/>
                    <a:pt x="544" y="544"/>
                  </a:cubicBezTo>
                  <a:cubicBezTo>
                    <a:pt x="480" y="544"/>
                    <a:pt x="480" y="544"/>
                    <a:pt x="480" y="544"/>
                  </a:cubicBezTo>
                  <a:lnTo>
                    <a:pt x="480" y="502"/>
                  </a:lnTo>
                  <a:close/>
                  <a:moveTo>
                    <a:pt x="148" y="462"/>
                  </a:moveTo>
                  <a:cubicBezTo>
                    <a:pt x="95" y="419"/>
                    <a:pt x="64" y="356"/>
                    <a:pt x="64" y="288"/>
                  </a:cubicBezTo>
                  <a:cubicBezTo>
                    <a:pt x="64" y="164"/>
                    <a:pt x="165" y="64"/>
                    <a:pt x="288" y="64"/>
                  </a:cubicBezTo>
                  <a:cubicBezTo>
                    <a:pt x="411" y="64"/>
                    <a:pt x="512" y="164"/>
                    <a:pt x="512" y="288"/>
                  </a:cubicBezTo>
                  <a:cubicBezTo>
                    <a:pt x="512" y="356"/>
                    <a:pt x="481" y="419"/>
                    <a:pt x="428" y="462"/>
                  </a:cubicBezTo>
                  <a:cubicBezTo>
                    <a:pt x="416" y="472"/>
                    <a:pt x="416" y="472"/>
                    <a:pt x="416" y="472"/>
                  </a:cubicBezTo>
                  <a:cubicBezTo>
                    <a:pt x="416" y="544"/>
                    <a:pt x="416" y="544"/>
                    <a:pt x="416" y="544"/>
                  </a:cubicBezTo>
                  <a:cubicBezTo>
                    <a:pt x="320" y="544"/>
                    <a:pt x="320" y="544"/>
                    <a:pt x="320" y="544"/>
                  </a:cubicBezTo>
                  <a:cubicBezTo>
                    <a:pt x="320" y="378"/>
                    <a:pt x="320" y="378"/>
                    <a:pt x="320" y="378"/>
                  </a:cubicBezTo>
                  <a:cubicBezTo>
                    <a:pt x="357" y="364"/>
                    <a:pt x="384" y="329"/>
                    <a:pt x="384" y="288"/>
                  </a:cubicBezTo>
                  <a:cubicBezTo>
                    <a:pt x="384" y="235"/>
                    <a:pt x="341" y="192"/>
                    <a:pt x="288" y="192"/>
                  </a:cubicBezTo>
                  <a:cubicBezTo>
                    <a:pt x="235" y="192"/>
                    <a:pt x="192" y="235"/>
                    <a:pt x="192" y="288"/>
                  </a:cubicBezTo>
                  <a:cubicBezTo>
                    <a:pt x="192" y="329"/>
                    <a:pt x="219" y="364"/>
                    <a:pt x="256" y="378"/>
                  </a:cubicBezTo>
                  <a:cubicBezTo>
                    <a:pt x="256" y="544"/>
                    <a:pt x="256" y="544"/>
                    <a:pt x="256" y="544"/>
                  </a:cubicBezTo>
                  <a:cubicBezTo>
                    <a:pt x="160" y="544"/>
                    <a:pt x="160" y="544"/>
                    <a:pt x="160" y="544"/>
                  </a:cubicBezTo>
                  <a:cubicBezTo>
                    <a:pt x="160" y="472"/>
                    <a:pt x="160" y="472"/>
                    <a:pt x="160" y="472"/>
                  </a:cubicBezTo>
                  <a:lnTo>
                    <a:pt x="148" y="462"/>
                  </a:lnTo>
                  <a:close/>
                  <a:moveTo>
                    <a:pt x="256" y="288"/>
                  </a:moveTo>
                  <a:cubicBezTo>
                    <a:pt x="256" y="270"/>
                    <a:pt x="270" y="256"/>
                    <a:pt x="288" y="256"/>
                  </a:cubicBezTo>
                  <a:cubicBezTo>
                    <a:pt x="306" y="256"/>
                    <a:pt x="320" y="270"/>
                    <a:pt x="320" y="288"/>
                  </a:cubicBezTo>
                  <a:cubicBezTo>
                    <a:pt x="320" y="305"/>
                    <a:pt x="306" y="320"/>
                    <a:pt x="288" y="320"/>
                  </a:cubicBezTo>
                  <a:cubicBezTo>
                    <a:pt x="270" y="320"/>
                    <a:pt x="256" y="305"/>
                    <a:pt x="256" y="288"/>
                  </a:cubicBezTo>
                  <a:moveTo>
                    <a:pt x="416" y="672"/>
                  </a:moveTo>
                  <a:cubicBezTo>
                    <a:pt x="160" y="672"/>
                    <a:pt x="160" y="672"/>
                    <a:pt x="160" y="672"/>
                  </a:cubicBezTo>
                  <a:cubicBezTo>
                    <a:pt x="160" y="608"/>
                    <a:pt x="160" y="608"/>
                    <a:pt x="160" y="608"/>
                  </a:cubicBezTo>
                  <a:cubicBezTo>
                    <a:pt x="416" y="608"/>
                    <a:pt x="416" y="608"/>
                    <a:pt x="416" y="608"/>
                  </a:cubicBezTo>
                  <a:lnTo>
                    <a:pt x="416" y="6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43"/>
            <p:cNvSpPr>
              <a:spLocks noChangeArrowheads="1"/>
            </p:cNvSpPr>
            <p:nvPr/>
          </p:nvSpPr>
          <p:spPr bwMode="auto">
            <a:xfrm>
              <a:off x="8348663" y="5722938"/>
              <a:ext cx="1746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Rectangle 44"/>
            <p:cNvSpPr>
              <a:spLocks noChangeArrowheads="1"/>
            </p:cNvSpPr>
            <p:nvPr/>
          </p:nvSpPr>
          <p:spPr bwMode="auto">
            <a:xfrm>
              <a:off x="8501063" y="5767388"/>
              <a:ext cx="2222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7" name="Group 46"/>
          <p:cNvGrpSpPr/>
          <p:nvPr/>
        </p:nvGrpSpPr>
        <p:grpSpPr>
          <a:xfrm>
            <a:off x="4394798" y="1492163"/>
            <a:ext cx="353766" cy="352684"/>
            <a:chOff x="6169025" y="4719638"/>
            <a:chExt cx="519113" cy="517526"/>
          </a:xfrm>
          <a:solidFill>
            <a:schemeClr val="bg1"/>
          </a:solidFill>
        </p:grpSpPr>
        <p:sp>
          <p:nvSpPr>
            <p:cNvPr id="48" name="Rectangle 20"/>
            <p:cNvSpPr>
              <a:spLocks noChangeArrowheads="1"/>
            </p:cNvSpPr>
            <p:nvPr/>
          </p:nvSpPr>
          <p:spPr bwMode="auto">
            <a:xfrm>
              <a:off x="6492875" y="4881563"/>
              <a:ext cx="444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21"/>
            <p:cNvSpPr>
              <a:spLocks noChangeArrowheads="1"/>
            </p:cNvSpPr>
            <p:nvPr/>
          </p:nvSpPr>
          <p:spPr bwMode="auto">
            <a:xfrm>
              <a:off x="6353175" y="4881563"/>
              <a:ext cx="42863"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22"/>
            <p:cNvSpPr>
              <a:spLocks/>
            </p:cNvSpPr>
            <p:nvPr/>
          </p:nvSpPr>
          <p:spPr bwMode="auto">
            <a:xfrm>
              <a:off x="6169025" y="4805363"/>
              <a:ext cx="519113" cy="173038"/>
            </a:xfrm>
            <a:custGeom>
              <a:avLst/>
              <a:gdLst>
                <a:gd name="T0" fmla="*/ 1920 w 2048"/>
                <a:gd name="T1" fmla="*/ 683 h 683"/>
                <a:gd name="T2" fmla="*/ 1408 w 2048"/>
                <a:gd name="T3" fmla="*/ 683 h 683"/>
                <a:gd name="T4" fmla="*/ 1408 w 2048"/>
                <a:gd name="T5" fmla="*/ 597 h 683"/>
                <a:gd name="T6" fmla="*/ 1920 w 2048"/>
                <a:gd name="T7" fmla="*/ 597 h 683"/>
                <a:gd name="T8" fmla="*/ 1963 w 2048"/>
                <a:gd name="T9" fmla="*/ 555 h 683"/>
                <a:gd name="T10" fmla="*/ 1963 w 2048"/>
                <a:gd name="T11" fmla="*/ 128 h 683"/>
                <a:gd name="T12" fmla="*/ 1920 w 2048"/>
                <a:gd name="T13" fmla="*/ 85 h 683"/>
                <a:gd name="T14" fmla="*/ 128 w 2048"/>
                <a:gd name="T15" fmla="*/ 85 h 683"/>
                <a:gd name="T16" fmla="*/ 85 w 2048"/>
                <a:gd name="T17" fmla="*/ 128 h 683"/>
                <a:gd name="T18" fmla="*/ 85 w 2048"/>
                <a:gd name="T19" fmla="*/ 555 h 683"/>
                <a:gd name="T20" fmla="*/ 128 w 2048"/>
                <a:gd name="T21" fmla="*/ 597 h 683"/>
                <a:gd name="T22" fmla="*/ 640 w 2048"/>
                <a:gd name="T23" fmla="*/ 597 h 683"/>
                <a:gd name="T24" fmla="*/ 640 w 2048"/>
                <a:gd name="T25" fmla="*/ 683 h 683"/>
                <a:gd name="T26" fmla="*/ 128 w 2048"/>
                <a:gd name="T27" fmla="*/ 683 h 683"/>
                <a:gd name="T28" fmla="*/ 0 w 2048"/>
                <a:gd name="T29" fmla="*/ 555 h 683"/>
                <a:gd name="T30" fmla="*/ 0 w 2048"/>
                <a:gd name="T31" fmla="*/ 128 h 683"/>
                <a:gd name="T32" fmla="*/ 128 w 2048"/>
                <a:gd name="T33" fmla="*/ 0 h 683"/>
                <a:gd name="T34" fmla="*/ 1920 w 2048"/>
                <a:gd name="T35" fmla="*/ 0 h 683"/>
                <a:gd name="T36" fmla="*/ 2048 w 2048"/>
                <a:gd name="T37" fmla="*/ 128 h 683"/>
                <a:gd name="T38" fmla="*/ 2048 w 2048"/>
                <a:gd name="T39" fmla="*/ 555 h 683"/>
                <a:gd name="T40" fmla="*/ 1920 w 2048"/>
                <a:gd name="T41" fmla="*/ 683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48" h="683">
                  <a:moveTo>
                    <a:pt x="1920" y="683"/>
                  </a:moveTo>
                  <a:cubicBezTo>
                    <a:pt x="1408" y="683"/>
                    <a:pt x="1408" y="683"/>
                    <a:pt x="1408" y="683"/>
                  </a:cubicBezTo>
                  <a:cubicBezTo>
                    <a:pt x="1408" y="597"/>
                    <a:pt x="1408" y="597"/>
                    <a:pt x="1408" y="597"/>
                  </a:cubicBezTo>
                  <a:cubicBezTo>
                    <a:pt x="1920" y="597"/>
                    <a:pt x="1920" y="597"/>
                    <a:pt x="1920" y="597"/>
                  </a:cubicBezTo>
                  <a:cubicBezTo>
                    <a:pt x="1944" y="597"/>
                    <a:pt x="1963" y="578"/>
                    <a:pt x="1963" y="555"/>
                  </a:cubicBezTo>
                  <a:cubicBezTo>
                    <a:pt x="1963" y="128"/>
                    <a:pt x="1963" y="128"/>
                    <a:pt x="1963" y="128"/>
                  </a:cubicBezTo>
                  <a:cubicBezTo>
                    <a:pt x="1963" y="104"/>
                    <a:pt x="1944" y="85"/>
                    <a:pt x="1920" y="85"/>
                  </a:cubicBezTo>
                  <a:cubicBezTo>
                    <a:pt x="128" y="85"/>
                    <a:pt x="128" y="85"/>
                    <a:pt x="128" y="85"/>
                  </a:cubicBezTo>
                  <a:cubicBezTo>
                    <a:pt x="104" y="85"/>
                    <a:pt x="85" y="104"/>
                    <a:pt x="85" y="128"/>
                  </a:cubicBezTo>
                  <a:cubicBezTo>
                    <a:pt x="85" y="555"/>
                    <a:pt x="85" y="555"/>
                    <a:pt x="85" y="555"/>
                  </a:cubicBezTo>
                  <a:cubicBezTo>
                    <a:pt x="85" y="578"/>
                    <a:pt x="104" y="597"/>
                    <a:pt x="128" y="597"/>
                  </a:cubicBezTo>
                  <a:cubicBezTo>
                    <a:pt x="640" y="597"/>
                    <a:pt x="640" y="597"/>
                    <a:pt x="640" y="597"/>
                  </a:cubicBezTo>
                  <a:cubicBezTo>
                    <a:pt x="640" y="683"/>
                    <a:pt x="640" y="683"/>
                    <a:pt x="640" y="683"/>
                  </a:cubicBezTo>
                  <a:cubicBezTo>
                    <a:pt x="128" y="683"/>
                    <a:pt x="128" y="683"/>
                    <a:pt x="128" y="683"/>
                  </a:cubicBezTo>
                  <a:cubicBezTo>
                    <a:pt x="57" y="683"/>
                    <a:pt x="0" y="625"/>
                    <a:pt x="0" y="555"/>
                  </a:cubicBezTo>
                  <a:cubicBezTo>
                    <a:pt x="0" y="128"/>
                    <a:pt x="0" y="128"/>
                    <a:pt x="0" y="128"/>
                  </a:cubicBezTo>
                  <a:cubicBezTo>
                    <a:pt x="0" y="57"/>
                    <a:pt x="57" y="0"/>
                    <a:pt x="128" y="0"/>
                  </a:cubicBezTo>
                  <a:cubicBezTo>
                    <a:pt x="1920" y="0"/>
                    <a:pt x="1920" y="0"/>
                    <a:pt x="1920" y="0"/>
                  </a:cubicBezTo>
                  <a:cubicBezTo>
                    <a:pt x="1991" y="0"/>
                    <a:pt x="2048" y="57"/>
                    <a:pt x="2048" y="128"/>
                  </a:cubicBezTo>
                  <a:cubicBezTo>
                    <a:pt x="2048" y="555"/>
                    <a:pt x="2048" y="555"/>
                    <a:pt x="2048" y="555"/>
                  </a:cubicBezTo>
                  <a:cubicBezTo>
                    <a:pt x="2048" y="625"/>
                    <a:pt x="1991" y="683"/>
                    <a:pt x="1920" y="68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3"/>
            <p:cNvSpPr>
              <a:spLocks/>
            </p:cNvSpPr>
            <p:nvPr/>
          </p:nvSpPr>
          <p:spPr bwMode="auto">
            <a:xfrm>
              <a:off x="6191250" y="5000626"/>
              <a:ext cx="474663" cy="236538"/>
            </a:xfrm>
            <a:custGeom>
              <a:avLst/>
              <a:gdLst>
                <a:gd name="T0" fmla="*/ 1750 w 1878"/>
                <a:gd name="T1" fmla="*/ 939 h 939"/>
                <a:gd name="T2" fmla="*/ 128 w 1878"/>
                <a:gd name="T3" fmla="*/ 939 h 939"/>
                <a:gd name="T4" fmla="*/ 0 w 1878"/>
                <a:gd name="T5" fmla="*/ 811 h 939"/>
                <a:gd name="T6" fmla="*/ 0 w 1878"/>
                <a:gd name="T7" fmla="*/ 0 h 939"/>
                <a:gd name="T8" fmla="*/ 86 w 1878"/>
                <a:gd name="T9" fmla="*/ 0 h 939"/>
                <a:gd name="T10" fmla="*/ 86 w 1878"/>
                <a:gd name="T11" fmla="*/ 811 h 939"/>
                <a:gd name="T12" fmla="*/ 128 w 1878"/>
                <a:gd name="T13" fmla="*/ 853 h 939"/>
                <a:gd name="T14" fmla="*/ 1750 w 1878"/>
                <a:gd name="T15" fmla="*/ 853 h 939"/>
                <a:gd name="T16" fmla="*/ 1792 w 1878"/>
                <a:gd name="T17" fmla="*/ 811 h 939"/>
                <a:gd name="T18" fmla="*/ 1792 w 1878"/>
                <a:gd name="T19" fmla="*/ 0 h 939"/>
                <a:gd name="T20" fmla="*/ 1878 w 1878"/>
                <a:gd name="T21" fmla="*/ 0 h 939"/>
                <a:gd name="T22" fmla="*/ 1878 w 1878"/>
                <a:gd name="T23" fmla="*/ 811 h 939"/>
                <a:gd name="T24" fmla="*/ 1750 w 1878"/>
                <a:gd name="T25"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78" h="939">
                  <a:moveTo>
                    <a:pt x="1750" y="939"/>
                  </a:moveTo>
                  <a:cubicBezTo>
                    <a:pt x="128" y="939"/>
                    <a:pt x="128" y="939"/>
                    <a:pt x="128" y="939"/>
                  </a:cubicBezTo>
                  <a:cubicBezTo>
                    <a:pt x="58" y="939"/>
                    <a:pt x="0" y="881"/>
                    <a:pt x="0" y="811"/>
                  </a:cubicBezTo>
                  <a:cubicBezTo>
                    <a:pt x="0" y="0"/>
                    <a:pt x="0" y="0"/>
                    <a:pt x="0" y="0"/>
                  </a:cubicBezTo>
                  <a:cubicBezTo>
                    <a:pt x="86" y="0"/>
                    <a:pt x="86" y="0"/>
                    <a:pt x="86" y="0"/>
                  </a:cubicBezTo>
                  <a:cubicBezTo>
                    <a:pt x="86" y="811"/>
                    <a:pt x="86" y="811"/>
                    <a:pt x="86" y="811"/>
                  </a:cubicBezTo>
                  <a:cubicBezTo>
                    <a:pt x="86" y="834"/>
                    <a:pt x="105" y="853"/>
                    <a:pt x="128" y="853"/>
                  </a:cubicBezTo>
                  <a:cubicBezTo>
                    <a:pt x="1750" y="853"/>
                    <a:pt x="1750" y="853"/>
                    <a:pt x="1750" y="853"/>
                  </a:cubicBezTo>
                  <a:cubicBezTo>
                    <a:pt x="1773" y="853"/>
                    <a:pt x="1792" y="834"/>
                    <a:pt x="1792" y="811"/>
                  </a:cubicBezTo>
                  <a:cubicBezTo>
                    <a:pt x="1792" y="0"/>
                    <a:pt x="1792" y="0"/>
                    <a:pt x="1792" y="0"/>
                  </a:cubicBezTo>
                  <a:cubicBezTo>
                    <a:pt x="1878" y="0"/>
                    <a:pt x="1878" y="0"/>
                    <a:pt x="1878" y="0"/>
                  </a:cubicBezTo>
                  <a:cubicBezTo>
                    <a:pt x="1878" y="811"/>
                    <a:pt x="1878" y="811"/>
                    <a:pt x="1878" y="811"/>
                  </a:cubicBezTo>
                  <a:cubicBezTo>
                    <a:pt x="1878" y="881"/>
                    <a:pt x="1820" y="939"/>
                    <a:pt x="1750" y="93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24"/>
            <p:cNvSpPr>
              <a:spLocks noEditPoints="1"/>
            </p:cNvSpPr>
            <p:nvPr/>
          </p:nvSpPr>
          <p:spPr bwMode="auto">
            <a:xfrm>
              <a:off x="6299200" y="4719638"/>
              <a:ext cx="258763" cy="53975"/>
            </a:xfrm>
            <a:custGeom>
              <a:avLst/>
              <a:gdLst>
                <a:gd name="T0" fmla="*/ 982 w 1025"/>
                <a:gd name="T1" fmla="*/ 214 h 214"/>
                <a:gd name="T2" fmla="*/ 44 w 1025"/>
                <a:gd name="T3" fmla="*/ 214 h 214"/>
                <a:gd name="T4" fmla="*/ 1 w 1025"/>
                <a:gd name="T5" fmla="*/ 171 h 214"/>
                <a:gd name="T6" fmla="*/ 1 w 1025"/>
                <a:gd name="T7" fmla="*/ 86 h 214"/>
                <a:gd name="T8" fmla="*/ 83 w 1025"/>
                <a:gd name="T9" fmla="*/ 1 h 214"/>
                <a:gd name="T10" fmla="*/ 86 w 1025"/>
                <a:gd name="T11" fmla="*/ 1 h 214"/>
                <a:gd name="T12" fmla="*/ 940 w 1025"/>
                <a:gd name="T13" fmla="*/ 1 h 214"/>
                <a:gd name="T14" fmla="*/ 1025 w 1025"/>
                <a:gd name="T15" fmla="*/ 82 h 214"/>
                <a:gd name="T16" fmla="*/ 1025 w 1025"/>
                <a:gd name="T17" fmla="*/ 86 h 214"/>
                <a:gd name="T18" fmla="*/ 1025 w 1025"/>
                <a:gd name="T19" fmla="*/ 171 h 214"/>
                <a:gd name="T20" fmla="*/ 982 w 1025"/>
                <a:gd name="T21" fmla="*/ 214 h 214"/>
                <a:gd name="T22" fmla="*/ 86 w 1025"/>
                <a:gd name="T23" fmla="*/ 129 h 214"/>
                <a:gd name="T24" fmla="*/ 940 w 1025"/>
                <a:gd name="T25" fmla="*/ 129 h 214"/>
                <a:gd name="T26" fmla="*/ 940 w 1025"/>
                <a:gd name="T27" fmla="*/ 86 h 214"/>
                <a:gd name="T28" fmla="*/ 939 w 1025"/>
                <a:gd name="T29" fmla="*/ 84 h 214"/>
                <a:gd name="T30" fmla="*/ 86 w 1025"/>
                <a:gd name="T31" fmla="*/ 86 h 214"/>
                <a:gd name="T32" fmla="*/ 86 w 1025"/>
                <a:gd name="T33" fmla="*/ 12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25" h="214">
                  <a:moveTo>
                    <a:pt x="982" y="214"/>
                  </a:moveTo>
                  <a:cubicBezTo>
                    <a:pt x="44" y="214"/>
                    <a:pt x="44" y="214"/>
                    <a:pt x="44" y="214"/>
                  </a:cubicBezTo>
                  <a:cubicBezTo>
                    <a:pt x="20" y="214"/>
                    <a:pt x="1" y="195"/>
                    <a:pt x="1" y="171"/>
                  </a:cubicBezTo>
                  <a:cubicBezTo>
                    <a:pt x="1" y="86"/>
                    <a:pt x="1" y="86"/>
                    <a:pt x="1" y="86"/>
                  </a:cubicBezTo>
                  <a:cubicBezTo>
                    <a:pt x="0" y="40"/>
                    <a:pt x="37" y="2"/>
                    <a:pt x="83" y="1"/>
                  </a:cubicBezTo>
                  <a:cubicBezTo>
                    <a:pt x="84" y="1"/>
                    <a:pt x="85" y="1"/>
                    <a:pt x="86" y="1"/>
                  </a:cubicBezTo>
                  <a:cubicBezTo>
                    <a:pt x="940" y="1"/>
                    <a:pt x="940" y="1"/>
                    <a:pt x="940" y="1"/>
                  </a:cubicBezTo>
                  <a:cubicBezTo>
                    <a:pt x="986" y="0"/>
                    <a:pt x="1024" y="36"/>
                    <a:pt x="1025" y="82"/>
                  </a:cubicBezTo>
                  <a:cubicBezTo>
                    <a:pt x="1025" y="84"/>
                    <a:pt x="1025" y="85"/>
                    <a:pt x="1025" y="86"/>
                  </a:cubicBezTo>
                  <a:cubicBezTo>
                    <a:pt x="1025" y="171"/>
                    <a:pt x="1025" y="171"/>
                    <a:pt x="1025" y="171"/>
                  </a:cubicBezTo>
                  <a:cubicBezTo>
                    <a:pt x="1025" y="195"/>
                    <a:pt x="1006" y="214"/>
                    <a:pt x="982" y="214"/>
                  </a:cubicBezTo>
                  <a:moveTo>
                    <a:pt x="86" y="129"/>
                  </a:moveTo>
                  <a:cubicBezTo>
                    <a:pt x="940" y="129"/>
                    <a:pt x="940" y="129"/>
                    <a:pt x="940" y="129"/>
                  </a:cubicBezTo>
                  <a:cubicBezTo>
                    <a:pt x="940" y="86"/>
                    <a:pt x="940" y="86"/>
                    <a:pt x="940" y="86"/>
                  </a:cubicBezTo>
                  <a:cubicBezTo>
                    <a:pt x="940" y="85"/>
                    <a:pt x="940" y="84"/>
                    <a:pt x="939" y="84"/>
                  </a:cubicBezTo>
                  <a:cubicBezTo>
                    <a:pt x="86" y="86"/>
                    <a:pt x="86" y="86"/>
                    <a:pt x="86" y="86"/>
                  </a:cubicBezTo>
                  <a:lnTo>
                    <a:pt x="86" y="1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25"/>
            <p:cNvSpPr>
              <a:spLocks noChangeArrowheads="1"/>
            </p:cNvSpPr>
            <p:nvPr/>
          </p:nvSpPr>
          <p:spPr bwMode="auto">
            <a:xfrm>
              <a:off x="6342063" y="4762501"/>
              <a:ext cx="22225" cy="53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26"/>
            <p:cNvSpPr>
              <a:spLocks noChangeArrowheads="1"/>
            </p:cNvSpPr>
            <p:nvPr/>
          </p:nvSpPr>
          <p:spPr bwMode="auto">
            <a:xfrm>
              <a:off x="6492875" y="4762501"/>
              <a:ext cx="22225" cy="53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27"/>
            <p:cNvSpPr>
              <a:spLocks/>
            </p:cNvSpPr>
            <p:nvPr/>
          </p:nvSpPr>
          <p:spPr bwMode="auto">
            <a:xfrm>
              <a:off x="6351588" y="4922838"/>
              <a:ext cx="153988" cy="249238"/>
            </a:xfrm>
            <a:custGeom>
              <a:avLst/>
              <a:gdLst>
                <a:gd name="T0" fmla="*/ 474 w 606"/>
                <a:gd name="T1" fmla="*/ 986 h 986"/>
                <a:gd name="T2" fmla="*/ 388 w 606"/>
                <a:gd name="T3" fmla="*/ 986 h 986"/>
                <a:gd name="T4" fmla="*/ 388 w 606"/>
                <a:gd name="T5" fmla="*/ 516 h 986"/>
                <a:gd name="T6" fmla="*/ 401 w 606"/>
                <a:gd name="T7" fmla="*/ 486 h 986"/>
                <a:gd name="T8" fmla="*/ 503 w 606"/>
                <a:gd name="T9" fmla="*/ 384 h 986"/>
                <a:gd name="T10" fmla="*/ 303 w 606"/>
                <a:gd name="T11" fmla="*/ 118 h 986"/>
                <a:gd name="T12" fmla="*/ 103 w 606"/>
                <a:gd name="T13" fmla="*/ 384 h 986"/>
                <a:gd name="T14" fmla="*/ 205 w 606"/>
                <a:gd name="T15" fmla="*/ 486 h 986"/>
                <a:gd name="T16" fmla="*/ 218 w 606"/>
                <a:gd name="T17" fmla="*/ 516 h 986"/>
                <a:gd name="T18" fmla="*/ 218 w 606"/>
                <a:gd name="T19" fmla="*/ 986 h 986"/>
                <a:gd name="T20" fmla="*/ 132 w 606"/>
                <a:gd name="T21" fmla="*/ 986 h 986"/>
                <a:gd name="T22" fmla="*/ 132 w 606"/>
                <a:gd name="T23" fmla="*/ 534 h 986"/>
                <a:gd name="T24" fmla="*/ 17 w 606"/>
                <a:gd name="T25" fmla="*/ 418 h 986"/>
                <a:gd name="T26" fmla="*/ 13 w 606"/>
                <a:gd name="T27" fmla="*/ 363 h 986"/>
                <a:gd name="T28" fmla="*/ 269 w 606"/>
                <a:gd name="T29" fmla="*/ 21 h 986"/>
                <a:gd name="T30" fmla="*/ 331 w 606"/>
                <a:gd name="T31" fmla="*/ 15 h 986"/>
                <a:gd name="T32" fmla="*/ 337 w 606"/>
                <a:gd name="T33" fmla="*/ 21 h 986"/>
                <a:gd name="T34" fmla="*/ 593 w 606"/>
                <a:gd name="T35" fmla="*/ 363 h 986"/>
                <a:gd name="T36" fmla="*/ 589 w 606"/>
                <a:gd name="T37" fmla="*/ 418 h 986"/>
                <a:gd name="T38" fmla="*/ 474 w 606"/>
                <a:gd name="T39" fmla="*/ 534 h 986"/>
                <a:gd name="T40" fmla="*/ 474 w 606"/>
                <a:gd name="T41" fmla="*/ 986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986">
                  <a:moveTo>
                    <a:pt x="474" y="986"/>
                  </a:moveTo>
                  <a:cubicBezTo>
                    <a:pt x="388" y="986"/>
                    <a:pt x="388" y="986"/>
                    <a:pt x="388" y="986"/>
                  </a:cubicBezTo>
                  <a:cubicBezTo>
                    <a:pt x="388" y="516"/>
                    <a:pt x="388" y="516"/>
                    <a:pt x="388" y="516"/>
                  </a:cubicBezTo>
                  <a:cubicBezTo>
                    <a:pt x="388" y="505"/>
                    <a:pt x="393" y="494"/>
                    <a:pt x="401" y="486"/>
                  </a:cubicBezTo>
                  <a:cubicBezTo>
                    <a:pt x="503" y="384"/>
                    <a:pt x="503" y="384"/>
                    <a:pt x="503" y="384"/>
                  </a:cubicBezTo>
                  <a:cubicBezTo>
                    <a:pt x="303" y="118"/>
                    <a:pt x="303" y="118"/>
                    <a:pt x="303" y="118"/>
                  </a:cubicBezTo>
                  <a:cubicBezTo>
                    <a:pt x="103" y="384"/>
                    <a:pt x="103" y="384"/>
                    <a:pt x="103" y="384"/>
                  </a:cubicBezTo>
                  <a:cubicBezTo>
                    <a:pt x="205" y="486"/>
                    <a:pt x="205" y="486"/>
                    <a:pt x="205" y="486"/>
                  </a:cubicBezTo>
                  <a:cubicBezTo>
                    <a:pt x="213" y="494"/>
                    <a:pt x="218" y="505"/>
                    <a:pt x="218" y="516"/>
                  </a:cubicBezTo>
                  <a:cubicBezTo>
                    <a:pt x="218" y="986"/>
                    <a:pt x="218" y="986"/>
                    <a:pt x="218" y="986"/>
                  </a:cubicBezTo>
                  <a:cubicBezTo>
                    <a:pt x="132" y="986"/>
                    <a:pt x="132" y="986"/>
                    <a:pt x="132" y="986"/>
                  </a:cubicBezTo>
                  <a:cubicBezTo>
                    <a:pt x="132" y="534"/>
                    <a:pt x="132" y="534"/>
                    <a:pt x="132" y="534"/>
                  </a:cubicBezTo>
                  <a:cubicBezTo>
                    <a:pt x="17" y="418"/>
                    <a:pt x="17" y="418"/>
                    <a:pt x="17" y="418"/>
                  </a:cubicBezTo>
                  <a:cubicBezTo>
                    <a:pt x="2" y="403"/>
                    <a:pt x="0" y="380"/>
                    <a:pt x="13" y="363"/>
                  </a:cubicBezTo>
                  <a:cubicBezTo>
                    <a:pt x="269" y="21"/>
                    <a:pt x="269" y="21"/>
                    <a:pt x="269" y="21"/>
                  </a:cubicBezTo>
                  <a:cubicBezTo>
                    <a:pt x="284" y="2"/>
                    <a:pt x="312" y="0"/>
                    <a:pt x="331" y="15"/>
                  </a:cubicBezTo>
                  <a:cubicBezTo>
                    <a:pt x="333" y="17"/>
                    <a:pt x="335" y="19"/>
                    <a:pt x="337" y="21"/>
                  </a:cubicBezTo>
                  <a:cubicBezTo>
                    <a:pt x="593" y="363"/>
                    <a:pt x="593" y="363"/>
                    <a:pt x="593" y="363"/>
                  </a:cubicBezTo>
                  <a:cubicBezTo>
                    <a:pt x="606" y="380"/>
                    <a:pt x="604" y="403"/>
                    <a:pt x="589" y="418"/>
                  </a:cubicBezTo>
                  <a:cubicBezTo>
                    <a:pt x="474" y="534"/>
                    <a:pt x="474" y="534"/>
                    <a:pt x="474" y="534"/>
                  </a:cubicBezTo>
                  <a:lnTo>
                    <a:pt x="474" y="9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28"/>
            <p:cNvSpPr>
              <a:spLocks noChangeArrowheads="1"/>
            </p:cNvSpPr>
            <p:nvPr/>
          </p:nvSpPr>
          <p:spPr bwMode="auto">
            <a:xfrm>
              <a:off x="6364288" y="5075238"/>
              <a:ext cx="128588"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29"/>
            <p:cNvSpPr>
              <a:spLocks noChangeArrowheads="1"/>
            </p:cNvSpPr>
            <p:nvPr/>
          </p:nvSpPr>
          <p:spPr bwMode="auto">
            <a:xfrm>
              <a:off x="6418263" y="4935538"/>
              <a:ext cx="20638" cy="857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30"/>
            <p:cNvSpPr>
              <a:spLocks/>
            </p:cNvSpPr>
            <p:nvPr/>
          </p:nvSpPr>
          <p:spPr bwMode="auto">
            <a:xfrm>
              <a:off x="6384925" y="4849813"/>
              <a:ext cx="87313" cy="63500"/>
            </a:xfrm>
            <a:custGeom>
              <a:avLst/>
              <a:gdLst>
                <a:gd name="T0" fmla="*/ 342 w 342"/>
                <a:gd name="T1" fmla="*/ 256 h 256"/>
                <a:gd name="T2" fmla="*/ 256 w 342"/>
                <a:gd name="T3" fmla="*/ 256 h 256"/>
                <a:gd name="T4" fmla="*/ 256 w 342"/>
                <a:gd name="T5" fmla="*/ 85 h 256"/>
                <a:gd name="T6" fmla="*/ 86 w 342"/>
                <a:gd name="T7" fmla="*/ 85 h 256"/>
                <a:gd name="T8" fmla="*/ 86 w 342"/>
                <a:gd name="T9" fmla="*/ 256 h 256"/>
                <a:gd name="T10" fmla="*/ 0 w 342"/>
                <a:gd name="T11" fmla="*/ 256 h 256"/>
                <a:gd name="T12" fmla="*/ 0 w 342"/>
                <a:gd name="T13" fmla="*/ 85 h 256"/>
                <a:gd name="T14" fmla="*/ 86 w 342"/>
                <a:gd name="T15" fmla="*/ 0 h 256"/>
                <a:gd name="T16" fmla="*/ 256 w 342"/>
                <a:gd name="T17" fmla="*/ 0 h 256"/>
                <a:gd name="T18" fmla="*/ 342 w 342"/>
                <a:gd name="T19" fmla="*/ 85 h 256"/>
                <a:gd name="T20" fmla="*/ 342 w 342"/>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2" h="256">
                  <a:moveTo>
                    <a:pt x="342" y="256"/>
                  </a:moveTo>
                  <a:cubicBezTo>
                    <a:pt x="256" y="256"/>
                    <a:pt x="256" y="256"/>
                    <a:pt x="256" y="256"/>
                  </a:cubicBezTo>
                  <a:cubicBezTo>
                    <a:pt x="256" y="85"/>
                    <a:pt x="256" y="85"/>
                    <a:pt x="256" y="85"/>
                  </a:cubicBezTo>
                  <a:cubicBezTo>
                    <a:pt x="86" y="85"/>
                    <a:pt x="86" y="85"/>
                    <a:pt x="86" y="85"/>
                  </a:cubicBezTo>
                  <a:cubicBezTo>
                    <a:pt x="86" y="256"/>
                    <a:pt x="86" y="256"/>
                    <a:pt x="86" y="256"/>
                  </a:cubicBezTo>
                  <a:cubicBezTo>
                    <a:pt x="0" y="256"/>
                    <a:pt x="0" y="256"/>
                    <a:pt x="0" y="256"/>
                  </a:cubicBezTo>
                  <a:cubicBezTo>
                    <a:pt x="0" y="85"/>
                    <a:pt x="0" y="85"/>
                    <a:pt x="0" y="85"/>
                  </a:cubicBezTo>
                  <a:cubicBezTo>
                    <a:pt x="0" y="38"/>
                    <a:pt x="39" y="0"/>
                    <a:pt x="86" y="0"/>
                  </a:cubicBezTo>
                  <a:cubicBezTo>
                    <a:pt x="256" y="0"/>
                    <a:pt x="256" y="0"/>
                    <a:pt x="256" y="0"/>
                  </a:cubicBezTo>
                  <a:cubicBezTo>
                    <a:pt x="303" y="0"/>
                    <a:pt x="342" y="38"/>
                    <a:pt x="342" y="85"/>
                  </a:cubicBezTo>
                  <a:lnTo>
                    <a:pt x="342"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31"/>
            <p:cNvSpPr>
              <a:spLocks noEditPoints="1"/>
            </p:cNvSpPr>
            <p:nvPr/>
          </p:nvSpPr>
          <p:spPr bwMode="auto">
            <a:xfrm>
              <a:off x="6245225" y="4849813"/>
              <a:ext cx="85725" cy="85725"/>
            </a:xfrm>
            <a:custGeom>
              <a:avLst/>
              <a:gdLst>
                <a:gd name="T0" fmla="*/ 256 w 341"/>
                <a:gd name="T1" fmla="*/ 341 h 341"/>
                <a:gd name="T2" fmla="*/ 85 w 341"/>
                <a:gd name="T3" fmla="*/ 341 h 341"/>
                <a:gd name="T4" fmla="*/ 0 w 341"/>
                <a:gd name="T5" fmla="*/ 256 h 341"/>
                <a:gd name="T6" fmla="*/ 0 w 341"/>
                <a:gd name="T7" fmla="*/ 85 h 341"/>
                <a:gd name="T8" fmla="*/ 85 w 341"/>
                <a:gd name="T9" fmla="*/ 0 h 341"/>
                <a:gd name="T10" fmla="*/ 256 w 341"/>
                <a:gd name="T11" fmla="*/ 0 h 341"/>
                <a:gd name="T12" fmla="*/ 341 w 341"/>
                <a:gd name="T13" fmla="*/ 85 h 341"/>
                <a:gd name="T14" fmla="*/ 341 w 341"/>
                <a:gd name="T15" fmla="*/ 256 h 341"/>
                <a:gd name="T16" fmla="*/ 256 w 341"/>
                <a:gd name="T17" fmla="*/ 341 h 341"/>
                <a:gd name="T18" fmla="*/ 85 w 341"/>
                <a:gd name="T19" fmla="*/ 256 h 341"/>
                <a:gd name="T20" fmla="*/ 256 w 341"/>
                <a:gd name="T21" fmla="*/ 256 h 341"/>
                <a:gd name="T22" fmla="*/ 256 w 341"/>
                <a:gd name="T23" fmla="*/ 85 h 341"/>
                <a:gd name="T24" fmla="*/ 85 w 341"/>
                <a:gd name="T25" fmla="*/ 85 h 341"/>
                <a:gd name="T26" fmla="*/ 85 w 341"/>
                <a:gd name="T27" fmla="*/ 256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1" h="341">
                  <a:moveTo>
                    <a:pt x="256" y="341"/>
                  </a:moveTo>
                  <a:cubicBezTo>
                    <a:pt x="85" y="341"/>
                    <a:pt x="85" y="341"/>
                    <a:pt x="85" y="341"/>
                  </a:cubicBezTo>
                  <a:cubicBezTo>
                    <a:pt x="38" y="341"/>
                    <a:pt x="0" y="303"/>
                    <a:pt x="0" y="256"/>
                  </a:cubicBezTo>
                  <a:cubicBezTo>
                    <a:pt x="0" y="85"/>
                    <a:pt x="0" y="85"/>
                    <a:pt x="0" y="85"/>
                  </a:cubicBezTo>
                  <a:cubicBezTo>
                    <a:pt x="0" y="38"/>
                    <a:pt x="38" y="0"/>
                    <a:pt x="85" y="0"/>
                  </a:cubicBezTo>
                  <a:cubicBezTo>
                    <a:pt x="256" y="0"/>
                    <a:pt x="256" y="0"/>
                    <a:pt x="256" y="0"/>
                  </a:cubicBezTo>
                  <a:cubicBezTo>
                    <a:pt x="303" y="0"/>
                    <a:pt x="341" y="38"/>
                    <a:pt x="341" y="85"/>
                  </a:cubicBezTo>
                  <a:cubicBezTo>
                    <a:pt x="341" y="256"/>
                    <a:pt x="341" y="256"/>
                    <a:pt x="341" y="256"/>
                  </a:cubicBezTo>
                  <a:cubicBezTo>
                    <a:pt x="341" y="303"/>
                    <a:pt x="303" y="341"/>
                    <a:pt x="256" y="341"/>
                  </a:cubicBezTo>
                  <a:moveTo>
                    <a:pt x="85" y="256"/>
                  </a:moveTo>
                  <a:cubicBezTo>
                    <a:pt x="256" y="256"/>
                    <a:pt x="256" y="256"/>
                    <a:pt x="256" y="256"/>
                  </a:cubicBezTo>
                  <a:cubicBezTo>
                    <a:pt x="256" y="85"/>
                    <a:pt x="256" y="85"/>
                    <a:pt x="256" y="85"/>
                  </a:cubicBezTo>
                  <a:cubicBezTo>
                    <a:pt x="85" y="85"/>
                    <a:pt x="85" y="85"/>
                    <a:pt x="85" y="85"/>
                  </a:cubicBezTo>
                  <a:lnTo>
                    <a:pt x="85"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32"/>
            <p:cNvSpPr>
              <a:spLocks noEditPoints="1"/>
            </p:cNvSpPr>
            <p:nvPr/>
          </p:nvSpPr>
          <p:spPr bwMode="auto">
            <a:xfrm>
              <a:off x="6526213" y="4849813"/>
              <a:ext cx="85725" cy="85725"/>
            </a:xfrm>
            <a:custGeom>
              <a:avLst/>
              <a:gdLst>
                <a:gd name="T0" fmla="*/ 256 w 341"/>
                <a:gd name="T1" fmla="*/ 341 h 341"/>
                <a:gd name="T2" fmla="*/ 85 w 341"/>
                <a:gd name="T3" fmla="*/ 341 h 341"/>
                <a:gd name="T4" fmla="*/ 0 w 341"/>
                <a:gd name="T5" fmla="*/ 256 h 341"/>
                <a:gd name="T6" fmla="*/ 0 w 341"/>
                <a:gd name="T7" fmla="*/ 85 h 341"/>
                <a:gd name="T8" fmla="*/ 85 w 341"/>
                <a:gd name="T9" fmla="*/ 0 h 341"/>
                <a:gd name="T10" fmla="*/ 256 w 341"/>
                <a:gd name="T11" fmla="*/ 0 h 341"/>
                <a:gd name="T12" fmla="*/ 341 w 341"/>
                <a:gd name="T13" fmla="*/ 85 h 341"/>
                <a:gd name="T14" fmla="*/ 341 w 341"/>
                <a:gd name="T15" fmla="*/ 256 h 341"/>
                <a:gd name="T16" fmla="*/ 256 w 341"/>
                <a:gd name="T17" fmla="*/ 341 h 341"/>
                <a:gd name="T18" fmla="*/ 85 w 341"/>
                <a:gd name="T19" fmla="*/ 256 h 341"/>
                <a:gd name="T20" fmla="*/ 256 w 341"/>
                <a:gd name="T21" fmla="*/ 256 h 341"/>
                <a:gd name="T22" fmla="*/ 256 w 341"/>
                <a:gd name="T23" fmla="*/ 85 h 341"/>
                <a:gd name="T24" fmla="*/ 85 w 341"/>
                <a:gd name="T25" fmla="*/ 85 h 341"/>
                <a:gd name="T26" fmla="*/ 85 w 341"/>
                <a:gd name="T27" fmla="*/ 256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1" h="341">
                  <a:moveTo>
                    <a:pt x="256" y="341"/>
                  </a:moveTo>
                  <a:cubicBezTo>
                    <a:pt x="85" y="341"/>
                    <a:pt x="85" y="341"/>
                    <a:pt x="85" y="341"/>
                  </a:cubicBezTo>
                  <a:cubicBezTo>
                    <a:pt x="38" y="341"/>
                    <a:pt x="0" y="303"/>
                    <a:pt x="0" y="256"/>
                  </a:cubicBezTo>
                  <a:cubicBezTo>
                    <a:pt x="0" y="85"/>
                    <a:pt x="0" y="85"/>
                    <a:pt x="0" y="85"/>
                  </a:cubicBezTo>
                  <a:cubicBezTo>
                    <a:pt x="0" y="38"/>
                    <a:pt x="38" y="0"/>
                    <a:pt x="85" y="0"/>
                  </a:cubicBezTo>
                  <a:cubicBezTo>
                    <a:pt x="256" y="0"/>
                    <a:pt x="256" y="0"/>
                    <a:pt x="256" y="0"/>
                  </a:cubicBezTo>
                  <a:cubicBezTo>
                    <a:pt x="303" y="0"/>
                    <a:pt x="341" y="38"/>
                    <a:pt x="341" y="85"/>
                  </a:cubicBezTo>
                  <a:cubicBezTo>
                    <a:pt x="341" y="256"/>
                    <a:pt x="341" y="256"/>
                    <a:pt x="341" y="256"/>
                  </a:cubicBezTo>
                  <a:cubicBezTo>
                    <a:pt x="341" y="303"/>
                    <a:pt x="303" y="341"/>
                    <a:pt x="256" y="341"/>
                  </a:cubicBezTo>
                  <a:moveTo>
                    <a:pt x="85" y="256"/>
                  </a:moveTo>
                  <a:cubicBezTo>
                    <a:pt x="256" y="256"/>
                    <a:pt x="256" y="256"/>
                    <a:pt x="256" y="256"/>
                  </a:cubicBezTo>
                  <a:cubicBezTo>
                    <a:pt x="256" y="85"/>
                    <a:pt x="256" y="85"/>
                    <a:pt x="256" y="85"/>
                  </a:cubicBezTo>
                  <a:cubicBezTo>
                    <a:pt x="85" y="85"/>
                    <a:pt x="85" y="85"/>
                    <a:pt x="85" y="85"/>
                  </a:cubicBezTo>
                  <a:lnTo>
                    <a:pt x="85"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33"/>
            <p:cNvSpPr>
              <a:spLocks noChangeArrowheads="1"/>
            </p:cNvSpPr>
            <p:nvPr/>
          </p:nvSpPr>
          <p:spPr bwMode="auto">
            <a:xfrm>
              <a:off x="6353175" y="5160963"/>
              <a:ext cx="150813"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2" name="Group 61"/>
          <p:cNvGrpSpPr/>
          <p:nvPr/>
        </p:nvGrpSpPr>
        <p:grpSpPr>
          <a:xfrm>
            <a:off x="3589746" y="3536426"/>
            <a:ext cx="367634" cy="429090"/>
            <a:chOff x="641350" y="4645025"/>
            <a:chExt cx="522288" cy="609600"/>
          </a:xfrm>
          <a:solidFill>
            <a:schemeClr val="bg1"/>
          </a:solidFill>
        </p:grpSpPr>
        <p:sp>
          <p:nvSpPr>
            <p:cNvPr id="63" name="Freeform 31"/>
            <p:cNvSpPr>
              <a:spLocks/>
            </p:cNvSpPr>
            <p:nvPr/>
          </p:nvSpPr>
          <p:spPr bwMode="auto">
            <a:xfrm>
              <a:off x="849313" y="5208588"/>
              <a:ext cx="65088" cy="19050"/>
            </a:xfrm>
            <a:custGeom>
              <a:avLst/>
              <a:gdLst>
                <a:gd name="T0" fmla="*/ 190 w 220"/>
                <a:gd name="T1" fmla="*/ 60 h 60"/>
                <a:gd name="T2" fmla="*/ 220 w 220"/>
                <a:gd name="T3" fmla="*/ 30 h 60"/>
                <a:gd name="T4" fmla="*/ 190 w 220"/>
                <a:gd name="T5" fmla="*/ 0 h 60"/>
                <a:gd name="T6" fmla="*/ 30 w 220"/>
                <a:gd name="T7" fmla="*/ 0 h 60"/>
                <a:gd name="T8" fmla="*/ 0 w 220"/>
                <a:gd name="T9" fmla="*/ 30 h 60"/>
                <a:gd name="T10" fmla="*/ 30 w 220"/>
                <a:gd name="T11" fmla="*/ 60 h 60"/>
                <a:gd name="T12" fmla="*/ 190 w 220"/>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220" h="60">
                  <a:moveTo>
                    <a:pt x="190" y="60"/>
                  </a:moveTo>
                  <a:cubicBezTo>
                    <a:pt x="207" y="60"/>
                    <a:pt x="220" y="47"/>
                    <a:pt x="220" y="30"/>
                  </a:cubicBezTo>
                  <a:cubicBezTo>
                    <a:pt x="220" y="13"/>
                    <a:pt x="207" y="0"/>
                    <a:pt x="190" y="0"/>
                  </a:cubicBezTo>
                  <a:cubicBezTo>
                    <a:pt x="30" y="0"/>
                    <a:pt x="30" y="0"/>
                    <a:pt x="30" y="0"/>
                  </a:cubicBezTo>
                  <a:cubicBezTo>
                    <a:pt x="13" y="0"/>
                    <a:pt x="0" y="13"/>
                    <a:pt x="0" y="30"/>
                  </a:cubicBezTo>
                  <a:cubicBezTo>
                    <a:pt x="0" y="47"/>
                    <a:pt x="13" y="60"/>
                    <a:pt x="30" y="60"/>
                  </a:cubicBezTo>
                  <a:lnTo>
                    <a:pt x="190"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32"/>
            <p:cNvSpPr>
              <a:spLocks noEditPoints="1"/>
            </p:cNvSpPr>
            <p:nvPr/>
          </p:nvSpPr>
          <p:spPr bwMode="auto">
            <a:xfrm>
              <a:off x="641350" y="4645025"/>
              <a:ext cx="522288" cy="609600"/>
            </a:xfrm>
            <a:custGeom>
              <a:avLst/>
              <a:gdLst>
                <a:gd name="T0" fmla="*/ 1577 w 1756"/>
                <a:gd name="T1" fmla="*/ 1090 h 2048"/>
                <a:gd name="T2" fmla="*/ 1459 w 1756"/>
                <a:gd name="T3" fmla="*/ 877 h 2048"/>
                <a:gd name="T4" fmla="*/ 1571 w 1756"/>
                <a:gd name="T5" fmla="*/ 684 h 2048"/>
                <a:gd name="T6" fmla="*/ 1571 w 1756"/>
                <a:gd name="T7" fmla="*/ 460 h 2048"/>
                <a:gd name="T8" fmla="*/ 1459 w 1756"/>
                <a:gd name="T9" fmla="*/ 267 h 2048"/>
                <a:gd name="T10" fmla="*/ 1258 w 1756"/>
                <a:gd name="T11" fmla="*/ 0 h 2048"/>
                <a:gd name="T12" fmla="*/ 242 w 1756"/>
                <a:gd name="T13" fmla="*/ 286 h 2048"/>
                <a:gd name="T14" fmla="*/ 849 w 1756"/>
                <a:gd name="T15" fmla="*/ 267 h 2048"/>
                <a:gd name="T16" fmla="*/ 737 w 1756"/>
                <a:gd name="T17" fmla="*/ 460 h 2048"/>
                <a:gd name="T18" fmla="*/ 737 w 1756"/>
                <a:gd name="T19" fmla="*/ 684 h 2048"/>
                <a:gd name="T20" fmla="*/ 849 w 1756"/>
                <a:gd name="T21" fmla="*/ 877 h 2048"/>
                <a:gd name="T22" fmla="*/ 1042 w 1756"/>
                <a:gd name="T23" fmla="*/ 989 h 2048"/>
                <a:gd name="T24" fmla="*/ 1266 w 1756"/>
                <a:gd name="T25" fmla="*/ 989 h 2048"/>
                <a:gd name="T26" fmla="*/ 1219 w 1756"/>
                <a:gd name="T27" fmla="*/ 1090 h 2048"/>
                <a:gd name="T28" fmla="*/ 936 w 1756"/>
                <a:gd name="T29" fmla="*/ 1385 h 2048"/>
                <a:gd name="T30" fmla="*/ 1040 w 1756"/>
                <a:gd name="T31" fmla="*/ 1610 h 2048"/>
                <a:gd name="T32" fmla="*/ 593 w 1756"/>
                <a:gd name="T33" fmla="*/ 1834 h 2048"/>
                <a:gd name="T34" fmla="*/ 1348 w 1756"/>
                <a:gd name="T35" fmla="*/ 1906 h 2048"/>
                <a:gd name="T36" fmla="*/ 272 w 1756"/>
                <a:gd name="T37" fmla="*/ 1864 h 2048"/>
                <a:gd name="T38" fmla="*/ 272 w 1756"/>
                <a:gd name="T39" fmla="*/ 1804 h 2048"/>
                <a:gd name="T40" fmla="*/ 318 w 1756"/>
                <a:gd name="T41" fmla="*/ 1634 h 2048"/>
                <a:gd name="T42" fmla="*/ 552 w 1756"/>
                <a:gd name="T43" fmla="*/ 1612 h 2048"/>
                <a:gd name="T44" fmla="*/ 885 w 1756"/>
                <a:gd name="T45" fmla="*/ 1263 h 2048"/>
                <a:gd name="T46" fmla="*/ 438 w 1756"/>
                <a:gd name="T47" fmla="*/ 767 h 2048"/>
                <a:gd name="T48" fmla="*/ 242 w 1756"/>
                <a:gd name="T49" fmla="*/ 353 h 2048"/>
                <a:gd name="T50" fmla="*/ 175 w 1756"/>
                <a:gd name="T51" fmla="*/ 1217 h 2048"/>
                <a:gd name="T52" fmla="*/ 45 w 1756"/>
                <a:gd name="T53" fmla="*/ 1627 h 2048"/>
                <a:gd name="T54" fmla="*/ 362 w 1756"/>
                <a:gd name="T55" fmla="*/ 2048 h 2048"/>
                <a:gd name="T56" fmla="*/ 1756 w 1756"/>
                <a:gd name="T57" fmla="*/ 1727 h 2048"/>
                <a:gd name="T58" fmla="*/ 1219 w 1756"/>
                <a:gd name="T59" fmla="*/ 1846 h 2048"/>
                <a:gd name="T60" fmla="*/ 944 w 1756"/>
                <a:gd name="T61" fmla="*/ 1502 h 2048"/>
                <a:gd name="T62" fmla="*/ 1100 w 1756"/>
                <a:gd name="T63" fmla="*/ 1269 h 2048"/>
                <a:gd name="T64" fmla="*/ 1696 w 1756"/>
                <a:gd name="T65" fmla="*/ 1600 h 2048"/>
                <a:gd name="T66" fmla="*/ 1258 w 1756"/>
                <a:gd name="T67" fmla="*/ 60 h 2048"/>
                <a:gd name="T68" fmla="*/ 1266 w 1756"/>
                <a:gd name="T69" fmla="*/ 155 h 2048"/>
                <a:gd name="T70" fmla="*/ 1042 w 1756"/>
                <a:gd name="T71" fmla="*/ 155 h 2048"/>
                <a:gd name="T72" fmla="*/ 272 w 1756"/>
                <a:gd name="T73" fmla="*/ 184 h 2048"/>
                <a:gd name="T74" fmla="*/ 1198 w 1756"/>
                <a:gd name="T75" fmla="*/ 957 h 2048"/>
                <a:gd name="T76" fmla="*/ 1022 w 1756"/>
                <a:gd name="T77" fmla="*/ 927 h 2048"/>
                <a:gd name="T78" fmla="*/ 892 w 1756"/>
                <a:gd name="T79" fmla="*/ 834 h 2048"/>
                <a:gd name="T80" fmla="*/ 795 w 1756"/>
                <a:gd name="T81" fmla="*/ 668 h 2048"/>
                <a:gd name="T82" fmla="*/ 795 w 1756"/>
                <a:gd name="T83" fmla="*/ 476 h 2048"/>
                <a:gd name="T84" fmla="*/ 892 w 1756"/>
                <a:gd name="T85" fmla="*/ 310 h 2048"/>
                <a:gd name="T86" fmla="*/ 1058 w 1756"/>
                <a:gd name="T87" fmla="*/ 213 h 2048"/>
                <a:gd name="T88" fmla="*/ 1250 w 1756"/>
                <a:gd name="T89" fmla="*/ 213 h 2048"/>
                <a:gd name="T90" fmla="*/ 1416 w 1756"/>
                <a:gd name="T91" fmla="*/ 310 h 2048"/>
                <a:gd name="T92" fmla="*/ 1513 w 1756"/>
                <a:gd name="T93" fmla="*/ 476 h 2048"/>
                <a:gd name="T94" fmla="*/ 1513 w 1756"/>
                <a:gd name="T95" fmla="*/ 668 h 2048"/>
                <a:gd name="T96" fmla="*/ 1416 w 1756"/>
                <a:gd name="T97" fmla="*/ 834 h 2048"/>
                <a:gd name="T98" fmla="*/ 509 w 1756"/>
                <a:gd name="T99" fmla="*/ 1655 h 2048"/>
                <a:gd name="T100" fmla="*/ 403 w 1756"/>
                <a:gd name="T101" fmla="*/ 1549 h 2048"/>
                <a:gd name="T102" fmla="*/ 445 w 1756"/>
                <a:gd name="T103" fmla="*/ 1420 h 2048"/>
                <a:gd name="T104" fmla="*/ 403 w 1756"/>
                <a:gd name="T105" fmla="*/ 1464 h 2048"/>
                <a:gd name="T106" fmla="*/ 88 w 1756"/>
                <a:gd name="T107" fmla="*/ 1584 h 2048"/>
                <a:gd name="T108" fmla="*/ 154 w 1756"/>
                <a:gd name="T109" fmla="*/ 161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56" h="2048">
                  <a:moveTo>
                    <a:pt x="1726" y="1630"/>
                  </a:moveTo>
                  <a:cubicBezTo>
                    <a:pt x="1743" y="1630"/>
                    <a:pt x="1756" y="1616"/>
                    <a:pt x="1756" y="1600"/>
                  </a:cubicBezTo>
                  <a:cubicBezTo>
                    <a:pt x="1756" y="1269"/>
                    <a:pt x="1756" y="1269"/>
                    <a:pt x="1756" y="1269"/>
                  </a:cubicBezTo>
                  <a:cubicBezTo>
                    <a:pt x="1756" y="1170"/>
                    <a:pt x="1676" y="1090"/>
                    <a:pt x="1577" y="1090"/>
                  </a:cubicBezTo>
                  <a:cubicBezTo>
                    <a:pt x="1408" y="1090"/>
                    <a:pt x="1408" y="1090"/>
                    <a:pt x="1408" y="1090"/>
                  </a:cubicBezTo>
                  <a:cubicBezTo>
                    <a:pt x="1408" y="959"/>
                    <a:pt x="1408" y="959"/>
                    <a:pt x="1408" y="959"/>
                  </a:cubicBezTo>
                  <a:cubicBezTo>
                    <a:pt x="1421" y="944"/>
                    <a:pt x="1430" y="927"/>
                    <a:pt x="1438" y="911"/>
                  </a:cubicBezTo>
                  <a:cubicBezTo>
                    <a:pt x="1445" y="898"/>
                    <a:pt x="1451" y="885"/>
                    <a:pt x="1459" y="877"/>
                  </a:cubicBezTo>
                  <a:cubicBezTo>
                    <a:pt x="1467" y="869"/>
                    <a:pt x="1480" y="863"/>
                    <a:pt x="1493" y="856"/>
                  </a:cubicBezTo>
                  <a:cubicBezTo>
                    <a:pt x="1516" y="844"/>
                    <a:pt x="1543" y="831"/>
                    <a:pt x="1558" y="805"/>
                  </a:cubicBezTo>
                  <a:cubicBezTo>
                    <a:pt x="1572" y="780"/>
                    <a:pt x="1571" y="750"/>
                    <a:pt x="1569" y="725"/>
                  </a:cubicBezTo>
                  <a:cubicBezTo>
                    <a:pt x="1568" y="709"/>
                    <a:pt x="1568" y="694"/>
                    <a:pt x="1571" y="684"/>
                  </a:cubicBezTo>
                  <a:cubicBezTo>
                    <a:pt x="1573" y="674"/>
                    <a:pt x="1581" y="662"/>
                    <a:pt x="1589" y="649"/>
                  </a:cubicBezTo>
                  <a:cubicBezTo>
                    <a:pt x="1604" y="627"/>
                    <a:pt x="1620" y="603"/>
                    <a:pt x="1620" y="572"/>
                  </a:cubicBezTo>
                  <a:cubicBezTo>
                    <a:pt x="1620" y="541"/>
                    <a:pt x="1604" y="517"/>
                    <a:pt x="1589" y="495"/>
                  </a:cubicBezTo>
                  <a:cubicBezTo>
                    <a:pt x="1581" y="482"/>
                    <a:pt x="1573" y="470"/>
                    <a:pt x="1571" y="460"/>
                  </a:cubicBezTo>
                  <a:cubicBezTo>
                    <a:pt x="1568" y="450"/>
                    <a:pt x="1568" y="435"/>
                    <a:pt x="1569" y="419"/>
                  </a:cubicBezTo>
                  <a:cubicBezTo>
                    <a:pt x="1571" y="394"/>
                    <a:pt x="1572" y="364"/>
                    <a:pt x="1558" y="339"/>
                  </a:cubicBezTo>
                  <a:cubicBezTo>
                    <a:pt x="1543" y="313"/>
                    <a:pt x="1516" y="300"/>
                    <a:pt x="1493" y="288"/>
                  </a:cubicBezTo>
                  <a:cubicBezTo>
                    <a:pt x="1480" y="281"/>
                    <a:pt x="1467" y="275"/>
                    <a:pt x="1459" y="267"/>
                  </a:cubicBezTo>
                  <a:cubicBezTo>
                    <a:pt x="1451" y="259"/>
                    <a:pt x="1445" y="246"/>
                    <a:pt x="1438" y="233"/>
                  </a:cubicBezTo>
                  <a:cubicBezTo>
                    <a:pt x="1430" y="217"/>
                    <a:pt x="1421" y="200"/>
                    <a:pt x="1408" y="185"/>
                  </a:cubicBezTo>
                  <a:cubicBezTo>
                    <a:pt x="1408" y="150"/>
                    <a:pt x="1408" y="150"/>
                    <a:pt x="1408" y="150"/>
                  </a:cubicBezTo>
                  <a:cubicBezTo>
                    <a:pt x="1408" y="67"/>
                    <a:pt x="1341" y="0"/>
                    <a:pt x="1258" y="0"/>
                  </a:cubicBezTo>
                  <a:cubicBezTo>
                    <a:pt x="362" y="0"/>
                    <a:pt x="362" y="0"/>
                    <a:pt x="362" y="0"/>
                  </a:cubicBezTo>
                  <a:cubicBezTo>
                    <a:pt x="279" y="0"/>
                    <a:pt x="212" y="67"/>
                    <a:pt x="212" y="150"/>
                  </a:cubicBezTo>
                  <a:cubicBezTo>
                    <a:pt x="212" y="256"/>
                    <a:pt x="212" y="256"/>
                    <a:pt x="212" y="256"/>
                  </a:cubicBezTo>
                  <a:cubicBezTo>
                    <a:pt x="212" y="273"/>
                    <a:pt x="225" y="286"/>
                    <a:pt x="242" y="286"/>
                  </a:cubicBezTo>
                  <a:cubicBezTo>
                    <a:pt x="259" y="286"/>
                    <a:pt x="272" y="273"/>
                    <a:pt x="272" y="256"/>
                  </a:cubicBezTo>
                  <a:cubicBezTo>
                    <a:pt x="272" y="244"/>
                    <a:pt x="272" y="244"/>
                    <a:pt x="272" y="244"/>
                  </a:cubicBezTo>
                  <a:cubicBezTo>
                    <a:pt x="865" y="244"/>
                    <a:pt x="865" y="244"/>
                    <a:pt x="865" y="244"/>
                  </a:cubicBezTo>
                  <a:cubicBezTo>
                    <a:pt x="860" y="253"/>
                    <a:pt x="855" y="262"/>
                    <a:pt x="849" y="267"/>
                  </a:cubicBezTo>
                  <a:cubicBezTo>
                    <a:pt x="841" y="275"/>
                    <a:pt x="828" y="281"/>
                    <a:pt x="815" y="288"/>
                  </a:cubicBezTo>
                  <a:cubicBezTo>
                    <a:pt x="792" y="300"/>
                    <a:pt x="765" y="313"/>
                    <a:pt x="750" y="339"/>
                  </a:cubicBezTo>
                  <a:cubicBezTo>
                    <a:pt x="736" y="364"/>
                    <a:pt x="737" y="394"/>
                    <a:pt x="739" y="419"/>
                  </a:cubicBezTo>
                  <a:cubicBezTo>
                    <a:pt x="740" y="435"/>
                    <a:pt x="740" y="450"/>
                    <a:pt x="737" y="460"/>
                  </a:cubicBezTo>
                  <a:cubicBezTo>
                    <a:pt x="735" y="470"/>
                    <a:pt x="727" y="482"/>
                    <a:pt x="719" y="495"/>
                  </a:cubicBezTo>
                  <a:cubicBezTo>
                    <a:pt x="704" y="517"/>
                    <a:pt x="688" y="541"/>
                    <a:pt x="688" y="572"/>
                  </a:cubicBezTo>
                  <a:cubicBezTo>
                    <a:pt x="688" y="603"/>
                    <a:pt x="704" y="627"/>
                    <a:pt x="719" y="649"/>
                  </a:cubicBezTo>
                  <a:cubicBezTo>
                    <a:pt x="727" y="662"/>
                    <a:pt x="735" y="674"/>
                    <a:pt x="737" y="684"/>
                  </a:cubicBezTo>
                  <a:cubicBezTo>
                    <a:pt x="740" y="694"/>
                    <a:pt x="740" y="709"/>
                    <a:pt x="739" y="725"/>
                  </a:cubicBezTo>
                  <a:cubicBezTo>
                    <a:pt x="737" y="750"/>
                    <a:pt x="736" y="780"/>
                    <a:pt x="750" y="805"/>
                  </a:cubicBezTo>
                  <a:cubicBezTo>
                    <a:pt x="765" y="831"/>
                    <a:pt x="792" y="844"/>
                    <a:pt x="815" y="856"/>
                  </a:cubicBezTo>
                  <a:cubicBezTo>
                    <a:pt x="828" y="863"/>
                    <a:pt x="841" y="869"/>
                    <a:pt x="849" y="877"/>
                  </a:cubicBezTo>
                  <a:cubicBezTo>
                    <a:pt x="857" y="884"/>
                    <a:pt x="863" y="898"/>
                    <a:pt x="870" y="911"/>
                  </a:cubicBezTo>
                  <a:cubicBezTo>
                    <a:pt x="882" y="934"/>
                    <a:pt x="895" y="961"/>
                    <a:pt x="921" y="976"/>
                  </a:cubicBezTo>
                  <a:cubicBezTo>
                    <a:pt x="946" y="990"/>
                    <a:pt x="976" y="989"/>
                    <a:pt x="1001" y="987"/>
                  </a:cubicBezTo>
                  <a:cubicBezTo>
                    <a:pt x="1017" y="986"/>
                    <a:pt x="1032" y="986"/>
                    <a:pt x="1042" y="989"/>
                  </a:cubicBezTo>
                  <a:cubicBezTo>
                    <a:pt x="1052" y="991"/>
                    <a:pt x="1064" y="999"/>
                    <a:pt x="1077" y="1007"/>
                  </a:cubicBezTo>
                  <a:cubicBezTo>
                    <a:pt x="1099" y="1022"/>
                    <a:pt x="1123" y="1038"/>
                    <a:pt x="1154" y="1038"/>
                  </a:cubicBezTo>
                  <a:cubicBezTo>
                    <a:pt x="1185" y="1038"/>
                    <a:pt x="1209" y="1022"/>
                    <a:pt x="1231" y="1007"/>
                  </a:cubicBezTo>
                  <a:cubicBezTo>
                    <a:pt x="1244" y="999"/>
                    <a:pt x="1256" y="991"/>
                    <a:pt x="1266" y="989"/>
                  </a:cubicBezTo>
                  <a:cubicBezTo>
                    <a:pt x="1276" y="986"/>
                    <a:pt x="1291" y="986"/>
                    <a:pt x="1307" y="987"/>
                  </a:cubicBezTo>
                  <a:cubicBezTo>
                    <a:pt x="1320" y="988"/>
                    <a:pt x="1334" y="989"/>
                    <a:pt x="1348" y="987"/>
                  </a:cubicBezTo>
                  <a:cubicBezTo>
                    <a:pt x="1348" y="1090"/>
                    <a:pt x="1348" y="1090"/>
                    <a:pt x="1348" y="1090"/>
                  </a:cubicBezTo>
                  <a:cubicBezTo>
                    <a:pt x="1219" y="1090"/>
                    <a:pt x="1219" y="1090"/>
                    <a:pt x="1219" y="1090"/>
                  </a:cubicBezTo>
                  <a:cubicBezTo>
                    <a:pt x="1120" y="1090"/>
                    <a:pt x="1040" y="1170"/>
                    <a:pt x="1040" y="1269"/>
                  </a:cubicBezTo>
                  <a:cubicBezTo>
                    <a:pt x="1040" y="1422"/>
                    <a:pt x="1040" y="1422"/>
                    <a:pt x="1040" y="1422"/>
                  </a:cubicBezTo>
                  <a:cubicBezTo>
                    <a:pt x="1014" y="1426"/>
                    <a:pt x="977" y="1428"/>
                    <a:pt x="955" y="1415"/>
                  </a:cubicBezTo>
                  <a:cubicBezTo>
                    <a:pt x="945" y="1408"/>
                    <a:pt x="939" y="1399"/>
                    <a:pt x="936" y="1385"/>
                  </a:cubicBezTo>
                  <a:cubicBezTo>
                    <a:pt x="933" y="1369"/>
                    <a:pt x="919" y="1357"/>
                    <a:pt x="903" y="1357"/>
                  </a:cubicBezTo>
                  <a:cubicBezTo>
                    <a:pt x="887" y="1356"/>
                    <a:pt x="873" y="1368"/>
                    <a:pt x="870" y="1383"/>
                  </a:cubicBezTo>
                  <a:cubicBezTo>
                    <a:pt x="862" y="1418"/>
                    <a:pt x="856" y="1484"/>
                    <a:pt x="896" y="1538"/>
                  </a:cubicBezTo>
                  <a:cubicBezTo>
                    <a:pt x="926" y="1577"/>
                    <a:pt x="974" y="1601"/>
                    <a:pt x="1040" y="1610"/>
                  </a:cubicBezTo>
                  <a:cubicBezTo>
                    <a:pt x="1040" y="1727"/>
                    <a:pt x="1040" y="1727"/>
                    <a:pt x="1040" y="1727"/>
                  </a:cubicBezTo>
                  <a:cubicBezTo>
                    <a:pt x="1040" y="1755"/>
                    <a:pt x="1046" y="1781"/>
                    <a:pt x="1057" y="1804"/>
                  </a:cubicBezTo>
                  <a:cubicBezTo>
                    <a:pt x="623" y="1804"/>
                    <a:pt x="623" y="1804"/>
                    <a:pt x="623" y="1804"/>
                  </a:cubicBezTo>
                  <a:cubicBezTo>
                    <a:pt x="606" y="1804"/>
                    <a:pt x="593" y="1817"/>
                    <a:pt x="593" y="1834"/>
                  </a:cubicBezTo>
                  <a:cubicBezTo>
                    <a:pt x="593" y="1851"/>
                    <a:pt x="606" y="1864"/>
                    <a:pt x="623" y="1864"/>
                  </a:cubicBezTo>
                  <a:cubicBezTo>
                    <a:pt x="1104" y="1864"/>
                    <a:pt x="1104" y="1864"/>
                    <a:pt x="1104" y="1864"/>
                  </a:cubicBezTo>
                  <a:cubicBezTo>
                    <a:pt x="1135" y="1890"/>
                    <a:pt x="1175" y="1906"/>
                    <a:pt x="1219" y="1906"/>
                  </a:cubicBezTo>
                  <a:cubicBezTo>
                    <a:pt x="1348" y="1906"/>
                    <a:pt x="1348" y="1906"/>
                    <a:pt x="1348" y="1906"/>
                  </a:cubicBezTo>
                  <a:cubicBezTo>
                    <a:pt x="1344" y="1952"/>
                    <a:pt x="1305" y="1988"/>
                    <a:pt x="1258" y="1988"/>
                  </a:cubicBezTo>
                  <a:cubicBezTo>
                    <a:pt x="362" y="1988"/>
                    <a:pt x="362" y="1988"/>
                    <a:pt x="362" y="1988"/>
                  </a:cubicBezTo>
                  <a:cubicBezTo>
                    <a:pt x="312" y="1988"/>
                    <a:pt x="272" y="1948"/>
                    <a:pt x="272" y="1898"/>
                  </a:cubicBezTo>
                  <a:cubicBezTo>
                    <a:pt x="272" y="1864"/>
                    <a:pt x="272" y="1864"/>
                    <a:pt x="272" y="1864"/>
                  </a:cubicBezTo>
                  <a:cubicBezTo>
                    <a:pt x="495" y="1864"/>
                    <a:pt x="495" y="1864"/>
                    <a:pt x="495" y="1864"/>
                  </a:cubicBezTo>
                  <a:cubicBezTo>
                    <a:pt x="511" y="1864"/>
                    <a:pt x="525" y="1851"/>
                    <a:pt x="525" y="1834"/>
                  </a:cubicBezTo>
                  <a:cubicBezTo>
                    <a:pt x="525" y="1817"/>
                    <a:pt x="511" y="1804"/>
                    <a:pt x="495" y="1804"/>
                  </a:cubicBezTo>
                  <a:cubicBezTo>
                    <a:pt x="272" y="1804"/>
                    <a:pt x="272" y="1804"/>
                    <a:pt x="272" y="1804"/>
                  </a:cubicBezTo>
                  <a:cubicBezTo>
                    <a:pt x="272" y="1656"/>
                    <a:pt x="272" y="1656"/>
                    <a:pt x="272" y="1656"/>
                  </a:cubicBezTo>
                  <a:cubicBezTo>
                    <a:pt x="273" y="1657"/>
                    <a:pt x="275" y="1657"/>
                    <a:pt x="276" y="1657"/>
                  </a:cubicBezTo>
                  <a:cubicBezTo>
                    <a:pt x="289" y="1657"/>
                    <a:pt x="300" y="1652"/>
                    <a:pt x="309" y="1643"/>
                  </a:cubicBezTo>
                  <a:cubicBezTo>
                    <a:pt x="318" y="1634"/>
                    <a:pt x="318" y="1634"/>
                    <a:pt x="318" y="1634"/>
                  </a:cubicBezTo>
                  <a:cubicBezTo>
                    <a:pt x="425" y="1740"/>
                    <a:pt x="425" y="1740"/>
                    <a:pt x="425" y="1740"/>
                  </a:cubicBezTo>
                  <a:cubicBezTo>
                    <a:pt x="442" y="1757"/>
                    <a:pt x="465" y="1766"/>
                    <a:pt x="488" y="1766"/>
                  </a:cubicBezTo>
                  <a:cubicBezTo>
                    <a:pt x="511" y="1766"/>
                    <a:pt x="534" y="1757"/>
                    <a:pt x="552" y="1740"/>
                  </a:cubicBezTo>
                  <a:cubicBezTo>
                    <a:pt x="587" y="1705"/>
                    <a:pt x="587" y="1647"/>
                    <a:pt x="552" y="1612"/>
                  </a:cubicBezTo>
                  <a:cubicBezTo>
                    <a:pt x="446" y="1506"/>
                    <a:pt x="446" y="1506"/>
                    <a:pt x="446" y="1506"/>
                  </a:cubicBezTo>
                  <a:cubicBezTo>
                    <a:pt x="455" y="1497"/>
                    <a:pt x="455" y="1497"/>
                    <a:pt x="455" y="1497"/>
                  </a:cubicBezTo>
                  <a:cubicBezTo>
                    <a:pt x="461" y="1491"/>
                    <a:pt x="465" y="1484"/>
                    <a:pt x="467" y="1476"/>
                  </a:cubicBezTo>
                  <a:cubicBezTo>
                    <a:pt x="885" y="1263"/>
                    <a:pt x="885" y="1263"/>
                    <a:pt x="885" y="1263"/>
                  </a:cubicBezTo>
                  <a:cubicBezTo>
                    <a:pt x="896" y="1257"/>
                    <a:pt x="903" y="1246"/>
                    <a:pt x="905" y="1234"/>
                  </a:cubicBezTo>
                  <a:cubicBezTo>
                    <a:pt x="907" y="1222"/>
                    <a:pt x="903" y="1209"/>
                    <a:pt x="894" y="1201"/>
                  </a:cubicBezTo>
                  <a:cubicBezTo>
                    <a:pt x="471" y="778"/>
                    <a:pt x="471" y="778"/>
                    <a:pt x="471" y="778"/>
                  </a:cubicBezTo>
                  <a:cubicBezTo>
                    <a:pt x="463" y="769"/>
                    <a:pt x="450" y="765"/>
                    <a:pt x="438" y="767"/>
                  </a:cubicBezTo>
                  <a:cubicBezTo>
                    <a:pt x="426" y="769"/>
                    <a:pt x="415" y="776"/>
                    <a:pt x="409" y="787"/>
                  </a:cubicBezTo>
                  <a:cubicBezTo>
                    <a:pt x="272" y="1056"/>
                    <a:pt x="272" y="1056"/>
                    <a:pt x="272" y="1056"/>
                  </a:cubicBezTo>
                  <a:cubicBezTo>
                    <a:pt x="272" y="383"/>
                    <a:pt x="272" y="383"/>
                    <a:pt x="272" y="383"/>
                  </a:cubicBezTo>
                  <a:cubicBezTo>
                    <a:pt x="272" y="366"/>
                    <a:pt x="259" y="353"/>
                    <a:pt x="242" y="353"/>
                  </a:cubicBezTo>
                  <a:cubicBezTo>
                    <a:pt x="225" y="353"/>
                    <a:pt x="212" y="366"/>
                    <a:pt x="212" y="383"/>
                  </a:cubicBezTo>
                  <a:cubicBezTo>
                    <a:pt x="212" y="1173"/>
                    <a:pt x="212" y="1173"/>
                    <a:pt x="212" y="1173"/>
                  </a:cubicBezTo>
                  <a:cubicBezTo>
                    <a:pt x="196" y="1205"/>
                    <a:pt x="196" y="1205"/>
                    <a:pt x="196" y="1205"/>
                  </a:cubicBezTo>
                  <a:cubicBezTo>
                    <a:pt x="188" y="1207"/>
                    <a:pt x="181" y="1211"/>
                    <a:pt x="175" y="1217"/>
                  </a:cubicBezTo>
                  <a:cubicBezTo>
                    <a:pt x="29" y="1363"/>
                    <a:pt x="29" y="1363"/>
                    <a:pt x="29" y="1363"/>
                  </a:cubicBezTo>
                  <a:cubicBezTo>
                    <a:pt x="11" y="1381"/>
                    <a:pt x="11" y="1410"/>
                    <a:pt x="29" y="1429"/>
                  </a:cubicBezTo>
                  <a:cubicBezTo>
                    <a:pt x="10" y="1454"/>
                    <a:pt x="0" y="1485"/>
                    <a:pt x="0" y="1518"/>
                  </a:cubicBezTo>
                  <a:cubicBezTo>
                    <a:pt x="0" y="1559"/>
                    <a:pt x="16" y="1598"/>
                    <a:pt x="45" y="1627"/>
                  </a:cubicBezTo>
                  <a:cubicBezTo>
                    <a:pt x="74" y="1656"/>
                    <a:pt x="113" y="1672"/>
                    <a:pt x="154" y="1672"/>
                  </a:cubicBezTo>
                  <a:cubicBezTo>
                    <a:pt x="174" y="1672"/>
                    <a:pt x="194" y="1668"/>
                    <a:pt x="212" y="1661"/>
                  </a:cubicBezTo>
                  <a:cubicBezTo>
                    <a:pt x="212" y="1898"/>
                    <a:pt x="212" y="1898"/>
                    <a:pt x="212" y="1898"/>
                  </a:cubicBezTo>
                  <a:cubicBezTo>
                    <a:pt x="212" y="1981"/>
                    <a:pt x="279" y="2048"/>
                    <a:pt x="362" y="2048"/>
                  </a:cubicBezTo>
                  <a:cubicBezTo>
                    <a:pt x="1258" y="2048"/>
                    <a:pt x="1258" y="2048"/>
                    <a:pt x="1258" y="2048"/>
                  </a:cubicBezTo>
                  <a:cubicBezTo>
                    <a:pt x="1338" y="2048"/>
                    <a:pt x="1404" y="1985"/>
                    <a:pt x="1408" y="1906"/>
                  </a:cubicBezTo>
                  <a:cubicBezTo>
                    <a:pt x="1577" y="1906"/>
                    <a:pt x="1577" y="1906"/>
                    <a:pt x="1577" y="1906"/>
                  </a:cubicBezTo>
                  <a:cubicBezTo>
                    <a:pt x="1676" y="1906"/>
                    <a:pt x="1756" y="1826"/>
                    <a:pt x="1756" y="1727"/>
                  </a:cubicBezTo>
                  <a:cubicBezTo>
                    <a:pt x="1756" y="1711"/>
                    <a:pt x="1743" y="1697"/>
                    <a:pt x="1726" y="1697"/>
                  </a:cubicBezTo>
                  <a:cubicBezTo>
                    <a:pt x="1709" y="1697"/>
                    <a:pt x="1696" y="1711"/>
                    <a:pt x="1696" y="1727"/>
                  </a:cubicBezTo>
                  <a:cubicBezTo>
                    <a:pt x="1696" y="1793"/>
                    <a:pt x="1643" y="1846"/>
                    <a:pt x="1577" y="1846"/>
                  </a:cubicBezTo>
                  <a:cubicBezTo>
                    <a:pt x="1219" y="1846"/>
                    <a:pt x="1219" y="1846"/>
                    <a:pt x="1219" y="1846"/>
                  </a:cubicBezTo>
                  <a:cubicBezTo>
                    <a:pt x="1153" y="1846"/>
                    <a:pt x="1100" y="1793"/>
                    <a:pt x="1100" y="1727"/>
                  </a:cubicBezTo>
                  <a:cubicBezTo>
                    <a:pt x="1100" y="1582"/>
                    <a:pt x="1100" y="1582"/>
                    <a:pt x="1100" y="1582"/>
                  </a:cubicBezTo>
                  <a:cubicBezTo>
                    <a:pt x="1100" y="1566"/>
                    <a:pt x="1087" y="1553"/>
                    <a:pt x="1072" y="1552"/>
                  </a:cubicBezTo>
                  <a:cubicBezTo>
                    <a:pt x="1010" y="1549"/>
                    <a:pt x="967" y="1532"/>
                    <a:pt x="944" y="1502"/>
                  </a:cubicBezTo>
                  <a:cubicBezTo>
                    <a:pt x="936" y="1491"/>
                    <a:pt x="931" y="1480"/>
                    <a:pt x="928" y="1468"/>
                  </a:cubicBezTo>
                  <a:cubicBezTo>
                    <a:pt x="986" y="1500"/>
                    <a:pt x="1069" y="1477"/>
                    <a:pt x="1078" y="1475"/>
                  </a:cubicBezTo>
                  <a:cubicBezTo>
                    <a:pt x="1091" y="1471"/>
                    <a:pt x="1100" y="1459"/>
                    <a:pt x="1100" y="1446"/>
                  </a:cubicBezTo>
                  <a:cubicBezTo>
                    <a:pt x="1100" y="1269"/>
                    <a:pt x="1100" y="1269"/>
                    <a:pt x="1100" y="1269"/>
                  </a:cubicBezTo>
                  <a:cubicBezTo>
                    <a:pt x="1100" y="1203"/>
                    <a:pt x="1153" y="1150"/>
                    <a:pt x="1219" y="1150"/>
                  </a:cubicBezTo>
                  <a:cubicBezTo>
                    <a:pt x="1577" y="1150"/>
                    <a:pt x="1577" y="1150"/>
                    <a:pt x="1577" y="1150"/>
                  </a:cubicBezTo>
                  <a:cubicBezTo>
                    <a:pt x="1643" y="1150"/>
                    <a:pt x="1696" y="1203"/>
                    <a:pt x="1696" y="1269"/>
                  </a:cubicBezTo>
                  <a:cubicBezTo>
                    <a:pt x="1696" y="1600"/>
                    <a:pt x="1696" y="1600"/>
                    <a:pt x="1696" y="1600"/>
                  </a:cubicBezTo>
                  <a:cubicBezTo>
                    <a:pt x="1696" y="1616"/>
                    <a:pt x="1709" y="1630"/>
                    <a:pt x="1726" y="1630"/>
                  </a:cubicBezTo>
                  <a:close/>
                  <a:moveTo>
                    <a:pt x="272" y="150"/>
                  </a:moveTo>
                  <a:cubicBezTo>
                    <a:pt x="272" y="100"/>
                    <a:pt x="312" y="60"/>
                    <a:pt x="362" y="60"/>
                  </a:cubicBezTo>
                  <a:cubicBezTo>
                    <a:pt x="1258" y="60"/>
                    <a:pt x="1258" y="60"/>
                    <a:pt x="1258" y="60"/>
                  </a:cubicBezTo>
                  <a:cubicBezTo>
                    <a:pt x="1308" y="60"/>
                    <a:pt x="1348" y="100"/>
                    <a:pt x="1348" y="150"/>
                  </a:cubicBezTo>
                  <a:cubicBezTo>
                    <a:pt x="1348" y="157"/>
                    <a:pt x="1348" y="157"/>
                    <a:pt x="1348" y="157"/>
                  </a:cubicBezTo>
                  <a:cubicBezTo>
                    <a:pt x="1334" y="155"/>
                    <a:pt x="1320" y="156"/>
                    <a:pt x="1307" y="157"/>
                  </a:cubicBezTo>
                  <a:cubicBezTo>
                    <a:pt x="1291" y="158"/>
                    <a:pt x="1276" y="158"/>
                    <a:pt x="1266" y="155"/>
                  </a:cubicBezTo>
                  <a:cubicBezTo>
                    <a:pt x="1256" y="153"/>
                    <a:pt x="1244" y="145"/>
                    <a:pt x="1231" y="137"/>
                  </a:cubicBezTo>
                  <a:cubicBezTo>
                    <a:pt x="1209" y="122"/>
                    <a:pt x="1185" y="106"/>
                    <a:pt x="1154" y="106"/>
                  </a:cubicBezTo>
                  <a:cubicBezTo>
                    <a:pt x="1123" y="106"/>
                    <a:pt x="1099" y="122"/>
                    <a:pt x="1077" y="137"/>
                  </a:cubicBezTo>
                  <a:cubicBezTo>
                    <a:pt x="1064" y="145"/>
                    <a:pt x="1052" y="153"/>
                    <a:pt x="1042" y="155"/>
                  </a:cubicBezTo>
                  <a:cubicBezTo>
                    <a:pt x="1032" y="158"/>
                    <a:pt x="1017" y="158"/>
                    <a:pt x="1001" y="157"/>
                  </a:cubicBezTo>
                  <a:cubicBezTo>
                    <a:pt x="976" y="155"/>
                    <a:pt x="946" y="154"/>
                    <a:pt x="921" y="168"/>
                  </a:cubicBezTo>
                  <a:cubicBezTo>
                    <a:pt x="913" y="173"/>
                    <a:pt x="907" y="178"/>
                    <a:pt x="901" y="184"/>
                  </a:cubicBezTo>
                  <a:cubicBezTo>
                    <a:pt x="272" y="184"/>
                    <a:pt x="272" y="184"/>
                    <a:pt x="272" y="184"/>
                  </a:cubicBezTo>
                  <a:lnTo>
                    <a:pt x="272" y="150"/>
                  </a:lnTo>
                  <a:close/>
                  <a:moveTo>
                    <a:pt x="1310" y="927"/>
                  </a:moveTo>
                  <a:cubicBezTo>
                    <a:pt x="1291" y="926"/>
                    <a:pt x="1270" y="925"/>
                    <a:pt x="1250" y="931"/>
                  </a:cubicBezTo>
                  <a:cubicBezTo>
                    <a:pt x="1231" y="936"/>
                    <a:pt x="1214" y="947"/>
                    <a:pt x="1198" y="957"/>
                  </a:cubicBezTo>
                  <a:cubicBezTo>
                    <a:pt x="1182" y="968"/>
                    <a:pt x="1167" y="978"/>
                    <a:pt x="1154" y="978"/>
                  </a:cubicBezTo>
                  <a:cubicBezTo>
                    <a:pt x="1141" y="978"/>
                    <a:pt x="1126" y="968"/>
                    <a:pt x="1110" y="957"/>
                  </a:cubicBezTo>
                  <a:cubicBezTo>
                    <a:pt x="1094" y="947"/>
                    <a:pt x="1077" y="936"/>
                    <a:pt x="1058" y="931"/>
                  </a:cubicBezTo>
                  <a:cubicBezTo>
                    <a:pt x="1046" y="927"/>
                    <a:pt x="1034" y="927"/>
                    <a:pt x="1022" y="927"/>
                  </a:cubicBezTo>
                  <a:cubicBezTo>
                    <a:pt x="1014" y="927"/>
                    <a:pt x="1006" y="927"/>
                    <a:pt x="998" y="927"/>
                  </a:cubicBezTo>
                  <a:cubicBezTo>
                    <a:pt x="979" y="928"/>
                    <a:pt x="961" y="929"/>
                    <a:pt x="951" y="924"/>
                  </a:cubicBezTo>
                  <a:cubicBezTo>
                    <a:pt x="941" y="918"/>
                    <a:pt x="933" y="901"/>
                    <a:pt x="924" y="884"/>
                  </a:cubicBezTo>
                  <a:cubicBezTo>
                    <a:pt x="915" y="867"/>
                    <a:pt x="906" y="849"/>
                    <a:pt x="892" y="834"/>
                  </a:cubicBezTo>
                  <a:cubicBezTo>
                    <a:pt x="877" y="820"/>
                    <a:pt x="859" y="811"/>
                    <a:pt x="842" y="802"/>
                  </a:cubicBezTo>
                  <a:cubicBezTo>
                    <a:pt x="825" y="793"/>
                    <a:pt x="808" y="785"/>
                    <a:pt x="802" y="775"/>
                  </a:cubicBezTo>
                  <a:cubicBezTo>
                    <a:pt x="797" y="765"/>
                    <a:pt x="798" y="747"/>
                    <a:pt x="799" y="728"/>
                  </a:cubicBezTo>
                  <a:cubicBezTo>
                    <a:pt x="800" y="709"/>
                    <a:pt x="801" y="688"/>
                    <a:pt x="795" y="668"/>
                  </a:cubicBezTo>
                  <a:cubicBezTo>
                    <a:pt x="790" y="649"/>
                    <a:pt x="779" y="632"/>
                    <a:pt x="769" y="616"/>
                  </a:cubicBezTo>
                  <a:cubicBezTo>
                    <a:pt x="758" y="600"/>
                    <a:pt x="748" y="585"/>
                    <a:pt x="748" y="572"/>
                  </a:cubicBezTo>
                  <a:cubicBezTo>
                    <a:pt x="748" y="559"/>
                    <a:pt x="758" y="544"/>
                    <a:pt x="769" y="528"/>
                  </a:cubicBezTo>
                  <a:cubicBezTo>
                    <a:pt x="779" y="512"/>
                    <a:pt x="790" y="495"/>
                    <a:pt x="795" y="476"/>
                  </a:cubicBezTo>
                  <a:cubicBezTo>
                    <a:pt x="801" y="456"/>
                    <a:pt x="800" y="435"/>
                    <a:pt x="799" y="416"/>
                  </a:cubicBezTo>
                  <a:cubicBezTo>
                    <a:pt x="798" y="397"/>
                    <a:pt x="797" y="379"/>
                    <a:pt x="802" y="369"/>
                  </a:cubicBezTo>
                  <a:cubicBezTo>
                    <a:pt x="808" y="359"/>
                    <a:pt x="825" y="350"/>
                    <a:pt x="842" y="342"/>
                  </a:cubicBezTo>
                  <a:cubicBezTo>
                    <a:pt x="859" y="333"/>
                    <a:pt x="877" y="324"/>
                    <a:pt x="892" y="310"/>
                  </a:cubicBezTo>
                  <a:cubicBezTo>
                    <a:pt x="906" y="295"/>
                    <a:pt x="915" y="277"/>
                    <a:pt x="924" y="260"/>
                  </a:cubicBezTo>
                  <a:cubicBezTo>
                    <a:pt x="933" y="242"/>
                    <a:pt x="941" y="226"/>
                    <a:pt x="951" y="220"/>
                  </a:cubicBezTo>
                  <a:cubicBezTo>
                    <a:pt x="961" y="215"/>
                    <a:pt x="979" y="216"/>
                    <a:pt x="998" y="217"/>
                  </a:cubicBezTo>
                  <a:cubicBezTo>
                    <a:pt x="1017" y="218"/>
                    <a:pt x="1038" y="219"/>
                    <a:pt x="1058" y="213"/>
                  </a:cubicBezTo>
                  <a:cubicBezTo>
                    <a:pt x="1077" y="208"/>
                    <a:pt x="1094" y="197"/>
                    <a:pt x="1110" y="187"/>
                  </a:cubicBezTo>
                  <a:cubicBezTo>
                    <a:pt x="1126" y="176"/>
                    <a:pt x="1141" y="166"/>
                    <a:pt x="1154" y="166"/>
                  </a:cubicBezTo>
                  <a:cubicBezTo>
                    <a:pt x="1167" y="166"/>
                    <a:pt x="1182" y="176"/>
                    <a:pt x="1198" y="187"/>
                  </a:cubicBezTo>
                  <a:cubicBezTo>
                    <a:pt x="1214" y="197"/>
                    <a:pt x="1231" y="208"/>
                    <a:pt x="1250" y="213"/>
                  </a:cubicBezTo>
                  <a:cubicBezTo>
                    <a:pt x="1270" y="219"/>
                    <a:pt x="1291" y="218"/>
                    <a:pt x="1310" y="217"/>
                  </a:cubicBezTo>
                  <a:cubicBezTo>
                    <a:pt x="1329" y="216"/>
                    <a:pt x="1347" y="215"/>
                    <a:pt x="1357" y="220"/>
                  </a:cubicBezTo>
                  <a:cubicBezTo>
                    <a:pt x="1367" y="226"/>
                    <a:pt x="1376" y="243"/>
                    <a:pt x="1384" y="260"/>
                  </a:cubicBezTo>
                  <a:cubicBezTo>
                    <a:pt x="1393" y="277"/>
                    <a:pt x="1402" y="295"/>
                    <a:pt x="1416" y="310"/>
                  </a:cubicBezTo>
                  <a:cubicBezTo>
                    <a:pt x="1431" y="324"/>
                    <a:pt x="1449" y="333"/>
                    <a:pt x="1466" y="342"/>
                  </a:cubicBezTo>
                  <a:cubicBezTo>
                    <a:pt x="1484" y="351"/>
                    <a:pt x="1500" y="359"/>
                    <a:pt x="1506" y="369"/>
                  </a:cubicBezTo>
                  <a:cubicBezTo>
                    <a:pt x="1511" y="379"/>
                    <a:pt x="1510" y="397"/>
                    <a:pt x="1509" y="416"/>
                  </a:cubicBezTo>
                  <a:cubicBezTo>
                    <a:pt x="1508" y="435"/>
                    <a:pt x="1507" y="456"/>
                    <a:pt x="1513" y="476"/>
                  </a:cubicBezTo>
                  <a:cubicBezTo>
                    <a:pt x="1518" y="495"/>
                    <a:pt x="1529" y="512"/>
                    <a:pt x="1539" y="528"/>
                  </a:cubicBezTo>
                  <a:cubicBezTo>
                    <a:pt x="1550" y="544"/>
                    <a:pt x="1560" y="559"/>
                    <a:pt x="1560" y="572"/>
                  </a:cubicBezTo>
                  <a:cubicBezTo>
                    <a:pt x="1560" y="585"/>
                    <a:pt x="1550" y="600"/>
                    <a:pt x="1539" y="616"/>
                  </a:cubicBezTo>
                  <a:cubicBezTo>
                    <a:pt x="1529" y="632"/>
                    <a:pt x="1518" y="649"/>
                    <a:pt x="1513" y="668"/>
                  </a:cubicBezTo>
                  <a:cubicBezTo>
                    <a:pt x="1507" y="688"/>
                    <a:pt x="1508" y="709"/>
                    <a:pt x="1509" y="728"/>
                  </a:cubicBezTo>
                  <a:cubicBezTo>
                    <a:pt x="1510" y="747"/>
                    <a:pt x="1511" y="765"/>
                    <a:pt x="1506" y="775"/>
                  </a:cubicBezTo>
                  <a:cubicBezTo>
                    <a:pt x="1500" y="785"/>
                    <a:pt x="1484" y="793"/>
                    <a:pt x="1466" y="802"/>
                  </a:cubicBezTo>
                  <a:cubicBezTo>
                    <a:pt x="1449" y="811"/>
                    <a:pt x="1431" y="820"/>
                    <a:pt x="1416" y="834"/>
                  </a:cubicBezTo>
                  <a:cubicBezTo>
                    <a:pt x="1402" y="849"/>
                    <a:pt x="1393" y="867"/>
                    <a:pt x="1384" y="884"/>
                  </a:cubicBezTo>
                  <a:cubicBezTo>
                    <a:pt x="1376" y="901"/>
                    <a:pt x="1367" y="918"/>
                    <a:pt x="1357" y="924"/>
                  </a:cubicBezTo>
                  <a:cubicBezTo>
                    <a:pt x="1347" y="929"/>
                    <a:pt x="1329" y="928"/>
                    <a:pt x="1310" y="927"/>
                  </a:cubicBezTo>
                  <a:close/>
                  <a:moveTo>
                    <a:pt x="509" y="1655"/>
                  </a:moveTo>
                  <a:cubicBezTo>
                    <a:pt x="521" y="1666"/>
                    <a:pt x="521" y="1686"/>
                    <a:pt x="509" y="1697"/>
                  </a:cubicBezTo>
                  <a:cubicBezTo>
                    <a:pt x="498" y="1709"/>
                    <a:pt x="479" y="1709"/>
                    <a:pt x="467" y="1697"/>
                  </a:cubicBezTo>
                  <a:cubicBezTo>
                    <a:pt x="361" y="1591"/>
                    <a:pt x="361" y="1591"/>
                    <a:pt x="361" y="1591"/>
                  </a:cubicBezTo>
                  <a:cubicBezTo>
                    <a:pt x="403" y="1549"/>
                    <a:pt x="403" y="1549"/>
                    <a:pt x="403" y="1549"/>
                  </a:cubicBezTo>
                  <a:lnTo>
                    <a:pt x="509" y="1655"/>
                  </a:lnTo>
                  <a:close/>
                  <a:moveTo>
                    <a:pt x="449" y="841"/>
                  </a:moveTo>
                  <a:cubicBezTo>
                    <a:pt x="831" y="1223"/>
                    <a:pt x="831" y="1223"/>
                    <a:pt x="831" y="1223"/>
                  </a:cubicBezTo>
                  <a:cubicBezTo>
                    <a:pt x="445" y="1420"/>
                    <a:pt x="445" y="1420"/>
                    <a:pt x="445" y="1420"/>
                  </a:cubicBezTo>
                  <a:cubicBezTo>
                    <a:pt x="252" y="1227"/>
                    <a:pt x="252" y="1227"/>
                    <a:pt x="252" y="1227"/>
                  </a:cubicBezTo>
                  <a:lnTo>
                    <a:pt x="449" y="841"/>
                  </a:lnTo>
                  <a:close/>
                  <a:moveTo>
                    <a:pt x="208" y="1269"/>
                  </a:moveTo>
                  <a:cubicBezTo>
                    <a:pt x="403" y="1464"/>
                    <a:pt x="403" y="1464"/>
                    <a:pt x="403" y="1464"/>
                  </a:cubicBezTo>
                  <a:cubicBezTo>
                    <a:pt x="276" y="1591"/>
                    <a:pt x="276" y="1591"/>
                    <a:pt x="276" y="1591"/>
                  </a:cubicBezTo>
                  <a:cubicBezTo>
                    <a:pt x="81" y="1396"/>
                    <a:pt x="81" y="1396"/>
                    <a:pt x="81" y="1396"/>
                  </a:cubicBezTo>
                  <a:lnTo>
                    <a:pt x="208" y="1269"/>
                  </a:lnTo>
                  <a:close/>
                  <a:moveTo>
                    <a:pt x="88" y="1584"/>
                  </a:moveTo>
                  <a:cubicBezTo>
                    <a:pt x="70" y="1567"/>
                    <a:pt x="60" y="1543"/>
                    <a:pt x="60" y="1518"/>
                  </a:cubicBezTo>
                  <a:cubicBezTo>
                    <a:pt x="60" y="1502"/>
                    <a:pt x="64" y="1486"/>
                    <a:pt x="72" y="1472"/>
                  </a:cubicBezTo>
                  <a:cubicBezTo>
                    <a:pt x="200" y="1600"/>
                    <a:pt x="200" y="1600"/>
                    <a:pt x="200" y="1600"/>
                  </a:cubicBezTo>
                  <a:cubicBezTo>
                    <a:pt x="186" y="1608"/>
                    <a:pt x="170" y="1612"/>
                    <a:pt x="154" y="1612"/>
                  </a:cubicBezTo>
                  <a:cubicBezTo>
                    <a:pt x="129" y="1612"/>
                    <a:pt x="105" y="1602"/>
                    <a:pt x="88" y="15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33"/>
            <p:cNvSpPr>
              <a:spLocks/>
            </p:cNvSpPr>
            <p:nvPr/>
          </p:nvSpPr>
          <p:spPr bwMode="auto">
            <a:xfrm>
              <a:off x="993775" y="5070475"/>
              <a:ext cx="123825" cy="17463"/>
            </a:xfrm>
            <a:custGeom>
              <a:avLst/>
              <a:gdLst>
                <a:gd name="T0" fmla="*/ 420 w 420"/>
                <a:gd name="T1" fmla="*/ 30 h 60"/>
                <a:gd name="T2" fmla="*/ 390 w 420"/>
                <a:gd name="T3" fmla="*/ 0 h 60"/>
                <a:gd name="T4" fmla="*/ 30 w 420"/>
                <a:gd name="T5" fmla="*/ 0 h 60"/>
                <a:gd name="T6" fmla="*/ 0 w 420"/>
                <a:gd name="T7" fmla="*/ 30 h 60"/>
                <a:gd name="T8" fmla="*/ 30 w 420"/>
                <a:gd name="T9" fmla="*/ 60 h 60"/>
                <a:gd name="T10" fmla="*/ 390 w 420"/>
                <a:gd name="T11" fmla="*/ 60 h 60"/>
                <a:gd name="T12" fmla="*/ 420 w 420"/>
                <a:gd name="T13" fmla="*/ 30 h 60"/>
              </a:gdLst>
              <a:ahLst/>
              <a:cxnLst>
                <a:cxn ang="0">
                  <a:pos x="T0" y="T1"/>
                </a:cxn>
                <a:cxn ang="0">
                  <a:pos x="T2" y="T3"/>
                </a:cxn>
                <a:cxn ang="0">
                  <a:pos x="T4" y="T5"/>
                </a:cxn>
                <a:cxn ang="0">
                  <a:pos x="T6" y="T7"/>
                </a:cxn>
                <a:cxn ang="0">
                  <a:pos x="T8" y="T9"/>
                </a:cxn>
                <a:cxn ang="0">
                  <a:pos x="T10" y="T11"/>
                </a:cxn>
                <a:cxn ang="0">
                  <a:pos x="T12" y="T13"/>
                </a:cxn>
              </a:cxnLst>
              <a:rect l="0" t="0" r="r" b="b"/>
              <a:pathLst>
                <a:path w="420" h="60">
                  <a:moveTo>
                    <a:pt x="420" y="30"/>
                  </a:moveTo>
                  <a:cubicBezTo>
                    <a:pt x="420" y="13"/>
                    <a:pt x="407" y="0"/>
                    <a:pt x="390" y="0"/>
                  </a:cubicBezTo>
                  <a:cubicBezTo>
                    <a:pt x="30" y="0"/>
                    <a:pt x="30" y="0"/>
                    <a:pt x="30" y="0"/>
                  </a:cubicBezTo>
                  <a:cubicBezTo>
                    <a:pt x="13" y="0"/>
                    <a:pt x="0" y="13"/>
                    <a:pt x="0" y="30"/>
                  </a:cubicBezTo>
                  <a:cubicBezTo>
                    <a:pt x="0" y="47"/>
                    <a:pt x="13" y="60"/>
                    <a:pt x="30" y="60"/>
                  </a:cubicBezTo>
                  <a:cubicBezTo>
                    <a:pt x="390" y="60"/>
                    <a:pt x="390" y="60"/>
                    <a:pt x="390" y="60"/>
                  </a:cubicBezTo>
                  <a:cubicBezTo>
                    <a:pt x="407" y="60"/>
                    <a:pt x="420" y="47"/>
                    <a:pt x="42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34"/>
            <p:cNvSpPr>
              <a:spLocks/>
            </p:cNvSpPr>
            <p:nvPr/>
          </p:nvSpPr>
          <p:spPr bwMode="auto">
            <a:xfrm>
              <a:off x="993775" y="5106988"/>
              <a:ext cx="63500" cy="17463"/>
            </a:xfrm>
            <a:custGeom>
              <a:avLst/>
              <a:gdLst>
                <a:gd name="T0" fmla="*/ 30 w 216"/>
                <a:gd name="T1" fmla="*/ 0 h 60"/>
                <a:gd name="T2" fmla="*/ 0 w 216"/>
                <a:gd name="T3" fmla="*/ 30 h 60"/>
                <a:gd name="T4" fmla="*/ 30 w 216"/>
                <a:gd name="T5" fmla="*/ 60 h 60"/>
                <a:gd name="T6" fmla="*/ 186 w 216"/>
                <a:gd name="T7" fmla="*/ 60 h 60"/>
                <a:gd name="T8" fmla="*/ 216 w 216"/>
                <a:gd name="T9" fmla="*/ 30 h 60"/>
                <a:gd name="T10" fmla="*/ 186 w 216"/>
                <a:gd name="T11" fmla="*/ 0 h 60"/>
                <a:gd name="T12" fmla="*/ 30 w 216"/>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216" h="60">
                  <a:moveTo>
                    <a:pt x="30" y="0"/>
                  </a:moveTo>
                  <a:cubicBezTo>
                    <a:pt x="13" y="0"/>
                    <a:pt x="0" y="13"/>
                    <a:pt x="0" y="30"/>
                  </a:cubicBezTo>
                  <a:cubicBezTo>
                    <a:pt x="0" y="47"/>
                    <a:pt x="13" y="60"/>
                    <a:pt x="30" y="60"/>
                  </a:cubicBezTo>
                  <a:cubicBezTo>
                    <a:pt x="186" y="60"/>
                    <a:pt x="186" y="60"/>
                    <a:pt x="186" y="60"/>
                  </a:cubicBezTo>
                  <a:cubicBezTo>
                    <a:pt x="203" y="60"/>
                    <a:pt x="216" y="47"/>
                    <a:pt x="216" y="30"/>
                  </a:cubicBezTo>
                  <a:cubicBezTo>
                    <a:pt x="216" y="13"/>
                    <a:pt x="203" y="0"/>
                    <a:pt x="186" y="0"/>
                  </a:cubicBezTo>
                  <a:lnTo>
                    <a:pt x="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35"/>
            <p:cNvSpPr>
              <a:spLocks/>
            </p:cNvSpPr>
            <p:nvPr/>
          </p:nvSpPr>
          <p:spPr bwMode="auto">
            <a:xfrm>
              <a:off x="993775" y="5035550"/>
              <a:ext cx="123825" cy="17463"/>
            </a:xfrm>
            <a:custGeom>
              <a:avLst/>
              <a:gdLst>
                <a:gd name="T0" fmla="*/ 390 w 420"/>
                <a:gd name="T1" fmla="*/ 0 h 60"/>
                <a:gd name="T2" fmla="*/ 30 w 420"/>
                <a:gd name="T3" fmla="*/ 0 h 60"/>
                <a:gd name="T4" fmla="*/ 0 w 420"/>
                <a:gd name="T5" fmla="*/ 30 h 60"/>
                <a:gd name="T6" fmla="*/ 30 w 420"/>
                <a:gd name="T7" fmla="*/ 60 h 60"/>
                <a:gd name="T8" fmla="*/ 390 w 420"/>
                <a:gd name="T9" fmla="*/ 60 h 60"/>
                <a:gd name="T10" fmla="*/ 420 w 420"/>
                <a:gd name="T11" fmla="*/ 30 h 60"/>
                <a:gd name="T12" fmla="*/ 390 w 420"/>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420" h="60">
                  <a:moveTo>
                    <a:pt x="390" y="0"/>
                  </a:moveTo>
                  <a:cubicBezTo>
                    <a:pt x="30" y="0"/>
                    <a:pt x="30" y="0"/>
                    <a:pt x="30" y="0"/>
                  </a:cubicBezTo>
                  <a:cubicBezTo>
                    <a:pt x="13" y="0"/>
                    <a:pt x="0" y="13"/>
                    <a:pt x="0" y="30"/>
                  </a:cubicBezTo>
                  <a:cubicBezTo>
                    <a:pt x="0" y="47"/>
                    <a:pt x="13" y="60"/>
                    <a:pt x="30" y="60"/>
                  </a:cubicBezTo>
                  <a:cubicBezTo>
                    <a:pt x="390" y="60"/>
                    <a:pt x="390" y="60"/>
                    <a:pt x="390" y="60"/>
                  </a:cubicBezTo>
                  <a:cubicBezTo>
                    <a:pt x="407" y="60"/>
                    <a:pt x="420" y="47"/>
                    <a:pt x="420" y="30"/>
                  </a:cubicBezTo>
                  <a:cubicBezTo>
                    <a:pt x="420" y="13"/>
                    <a:pt x="407" y="0"/>
                    <a:pt x="39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36"/>
            <p:cNvSpPr>
              <a:spLocks noEditPoints="1"/>
            </p:cNvSpPr>
            <p:nvPr/>
          </p:nvSpPr>
          <p:spPr bwMode="auto">
            <a:xfrm>
              <a:off x="917575" y="4745038"/>
              <a:ext cx="55563" cy="57150"/>
            </a:xfrm>
            <a:custGeom>
              <a:avLst/>
              <a:gdLst>
                <a:gd name="T0" fmla="*/ 94 w 188"/>
                <a:gd name="T1" fmla="*/ 188 h 188"/>
                <a:gd name="T2" fmla="*/ 188 w 188"/>
                <a:gd name="T3" fmla="*/ 94 h 188"/>
                <a:gd name="T4" fmla="*/ 94 w 188"/>
                <a:gd name="T5" fmla="*/ 0 h 188"/>
                <a:gd name="T6" fmla="*/ 0 w 188"/>
                <a:gd name="T7" fmla="*/ 94 h 188"/>
                <a:gd name="T8" fmla="*/ 94 w 188"/>
                <a:gd name="T9" fmla="*/ 188 h 188"/>
                <a:gd name="T10" fmla="*/ 94 w 188"/>
                <a:gd name="T11" fmla="*/ 60 h 188"/>
                <a:gd name="T12" fmla="*/ 128 w 188"/>
                <a:gd name="T13" fmla="*/ 94 h 188"/>
                <a:gd name="T14" fmla="*/ 94 w 188"/>
                <a:gd name="T15" fmla="*/ 128 h 188"/>
                <a:gd name="T16" fmla="*/ 60 w 188"/>
                <a:gd name="T17" fmla="*/ 94 h 188"/>
                <a:gd name="T18" fmla="*/ 94 w 188"/>
                <a:gd name="T19" fmla="*/ 6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 h="188">
                  <a:moveTo>
                    <a:pt x="94" y="188"/>
                  </a:moveTo>
                  <a:cubicBezTo>
                    <a:pt x="146" y="188"/>
                    <a:pt x="188" y="146"/>
                    <a:pt x="188" y="94"/>
                  </a:cubicBezTo>
                  <a:cubicBezTo>
                    <a:pt x="188" y="42"/>
                    <a:pt x="146" y="0"/>
                    <a:pt x="94" y="0"/>
                  </a:cubicBezTo>
                  <a:cubicBezTo>
                    <a:pt x="42" y="0"/>
                    <a:pt x="0" y="42"/>
                    <a:pt x="0" y="94"/>
                  </a:cubicBezTo>
                  <a:cubicBezTo>
                    <a:pt x="0" y="146"/>
                    <a:pt x="42" y="188"/>
                    <a:pt x="94" y="188"/>
                  </a:cubicBezTo>
                  <a:close/>
                  <a:moveTo>
                    <a:pt x="94" y="60"/>
                  </a:moveTo>
                  <a:cubicBezTo>
                    <a:pt x="113" y="60"/>
                    <a:pt x="128" y="75"/>
                    <a:pt x="128" y="94"/>
                  </a:cubicBezTo>
                  <a:cubicBezTo>
                    <a:pt x="128" y="113"/>
                    <a:pt x="113" y="128"/>
                    <a:pt x="94" y="128"/>
                  </a:cubicBezTo>
                  <a:cubicBezTo>
                    <a:pt x="75" y="128"/>
                    <a:pt x="60" y="113"/>
                    <a:pt x="60" y="94"/>
                  </a:cubicBezTo>
                  <a:cubicBezTo>
                    <a:pt x="60" y="75"/>
                    <a:pt x="75" y="60"/>
                    <a:pt x="94"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37"/>
            <p:cNvSpPr>
              <a:spLocks noEditPoints="1"/>
            </p:cNvSpPr>
            <p:nvPr/>
          </p:nvSpPr>
          <p:spPr bwMode="auto">
            <a:xfrm>
              <a:off x="998538" y="4826000"/>
              <a:ext cx="55563" cy="55563"/>
            </a:xfrm>
            <a:custGeom>
              <a:avLst/>
              <a:gdLst>
                <a:gd name="T0" fmla="*/ 188 w 188"/>
                <a:gd name="T1" fmla="*/ 94 h 188"/>
                <a:gd name="T2" fmla="*/ 94 w 188"/>
                <a:gd name="T3" fmla="*/ 0 h 188"/>
                <a:gd name="T4" fmla="*/ 0 w 188"/>
                <a:gd name="T5" fmla="*/ 94 h 188"/>
                <a:gd name="T6" fmla="*/ 94 w 188"/>
                <a:gd name="T7" fmla="*/ 188 h 188"/>
                <a:gd name="T8" fmla="*/ 188 w 188"/>
                <a:gd name="T9" fmla="*/ 94 h 188"/>
                <a:gd name="T10" fmla="*/ 94 w 188"/>
                <a:gd name="T11" fmla="*/ 128 h 188"/>
                <a:gd name="T12" fmla="*/ 60 w 188"/>
                <a:gd name="T13" fmla="*/ 94 h 188"/>
                <a:gd name="T14" fmla="*/ 94 w 188"/>
                <a:gd name="T15" fmla="*/ 60 h 188"/>
                <a:gd name="T16" fmla="*/ 128 w 188"/>
                <a:gd name="T17" fmla="*/ 94 h 188"/>
                <a:gd name="T18" fmla="*/ 94 w 188"/>
                <a:gd name="T19" fmla="*/ 12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 h="188">
                  <a:moveTo>
                    <a:pt x="188" y="94"/>
                  </a:moveTo>
                  <a:cubicBezTo>
                    <a:pt x="188" y="42"/>
                    <a:pt x="146" y="0"/>
                    <a:pt x="94" y="0"/>
                  </a:cubicBezTo>
                  <a:cubicBezTo>
                    <a:pt x="42" y="0"/>
                    <a:pt x="0" y="42"/>
                    <a:pt x="0" y="94"/>
                  </a:cubicBezTo>
                  <a:cubicBezTo>
                    <a:pt x="0" y="146"/>
                    <a:pt x="42" y="188"/>
                    <a:pt x="94" y="188"/>
                  </a:cubicBezTo>
                  <a:cubicBezTo>
                    <a:pt x="146" y="188"/>
                    <a:pt x="188" y="146"/>
                    <a:pt x="188" y="94"/>
                  </a:cubicBezTo>
                  <a:close/>
                  <a:moveTo>
                    <a:pt x="94" y="128"/>
                  </a:moveTo>
                  <a:cubicBezTo>
                    <a:pt x="75" y="128"/>
                    <a:pt x="60" y="113"/>
                    <a:pt x="60" y="94"/>
                  </a:cubicBezTo>
                  <a:cubicBezTo>
                    <a:pt x="60" y="75"/>
                    <a:pt x="75" y="60"/>
                    <a:pt x="94" y="60"/>
                  </a:cubicBezTo>
                  <a:cubicBezTo>
                    <a:pt x="113" y="60"/>
                    <a:pt x="128" y="75"/>
                    <a:pt x="128" y="94"/>
                  </a:cubicBezTo>
                  <a:cubicBezTo>
                    <a:pt x="128" y="113"/>
                    <a:pt x="113" y="128"/>
                    <a:pt x="94"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38"/>
            <p:cNvSpPr>
              <a:spLocks/>
            </p:cNvSpPr>
            <p:nvPr/>
          </p:nvSpPr>
          <p:spPr bwMode="auto">
            <a:xfrm>
              <a:off x="920750" y="4748213"/>
              <a:ext cx="130175" cy="128588"/>
            </a:xfrm>
            <a:custGeom>
              <a:avLst/>
              <a:gdLst>
                <a:gd name="T0" fmla="*/ 422 w 434"/>
                <a:gd name="T1" fmla="*/ 12 h 431"/>
                <a:gd name="T2" fmla="*/ 380 w 434"/>
                <a:gd name="T3" fmla="*/ 12 h 431"/>
                <a:gd name="T4" fmla="*/ 12 w 434"/>
                <a:gd name="T5" fmla="*/ 380 h 431"/>
                <a:gd name="T6" fmla="*/ 12 w 434"/>
                <a:gd name="T7" fmla="*/ 422 h 431"/>
                <a:gd name="T8" fmla="*/ 33 w 434"/>
                <a:gd name="T9" fmla="*/ 431 h 431"/>
                <a:gd name="T10" fmla="*/ 54 w 434"/>
                <a:gd name="T11" fmla="*/ 422 h 431"/>
                <a:gd name="T12" fmla="*/ 422 w 434"/>
                <a:gd name="T13" fmla="*/ 54 h 431"/>
                <a:gd name="T14" fmla="*/ 422 w 434"/>
                <a:gd name="T15" fmla="*/ 12 h 4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4" h="431">
                  <a:moveTo>
                    <a:pt x="422" y="12"/>
                  </a:moveTo>
                  <a:cubicBezTo>
                    <a:pt x="411" y="0"/>
                    <a:pt x="392" y="0"/>
                    <a:pt x="380" y="12"/>
                  </a:cubicBezTo>
                  <a:cubicBezTo>
                    <a:pt x="12" y="380"/>
                    <a:pt x="12" y="380"/>
                    <a:pt x="12" y="380"/>
                  </a:cubicBezTo>
                  <a:cubicBezTo>
                    <a:pt x="0" y="391"/>
                    <a:pt x="0" y="410"/>
                    <a:pt x="12" y="422"/>
                  </a:cubicBezTo>
                  <a:cubicBezTo>
                    <a:pt x="18" y="428"/>
                    <a:pt x="25" y="431"/>
                    <a:pt x="33" y="431"/>
                  </a:cubicBezTo>
                  <a:cubicBezTo>
                    <a:pt x="41" y="431"/>
                    <a:pt x="48" y="428"/>
                    <a:pt x="54" y="422"/>
                  </a:cubicBezTo>
                  <a:cubicBezTo>
                    <a:pt x="422" y="54"/>
                    <a:pt x="422" y="54"/>
                    <a:pt x="422" y="54"/>
                  </a:cubicBezTo>
                  <a:cubicBezTo>
                    <a:pt x="434" y="42"/>
                    <a:pt x="434" y="23"/>
                    <a:pt x="42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 name="Group 70"/>
          <p:cNvGrpSpPr/>
          <p:nvPr/>
        </p:nvGrpSpPr>
        <p:grpSpPr>
          <a:xfrm>
            <a:off x="5579602" y="2325600"/>
            <a:ext cx="328142" cy="442448"/>
            <a:chOff x="6151563" y="5878513"/>
            <a:chExt cx="528637" cy="712788"/>
          </a:xfrm>
          <a:solidFill>
            <a:schemeClr val="bg1"/>
          </a:solidFill>
        </p:grpSpPr>
        <p:sp>
          <p:nvSpPr>
            <p:cNvPr id="72" name="Freeform 138"/>
            <p:cNvSpPr>
              <a:spLocks/>
            </p:cNvSpPr>
            <p:nvPr/>
          </p:nvSpPr>
          <p:spPr bwMode="auto">
            <a:xfrm>
              <a:off x="6151563" y="6132513"/>
              <a:ext cx="73025" cy="20638"/>
            </a:xfrm>
            <a:custGeom>
              <a:avLst/>
              <a:gdLst>
                <a:gd name="T0" fmla="*/ 211 w 246"/>
                <a:gd name="T1" fmla="*/ 0 h 70"/>
                <a:gd name="T2" fmla="*/ 35 w 246"/>
                <a:gd name="T3" fmla="*/ 0 h 70"/>
                <a:gd name="T4" fmla="*/ 0 w 246"/>
                <a:gd name="T5" fmla="*/ 35 h 70"/>
                <a:gd name="T6" fmla="*/ 35 w 246"/>
                <a:gd name="T7" fmla="*/ 70 h 70"/>
                <a:gd name="T8" fmla="*/ 211 w 246"/>
                <a:gd name="T9" fmla="*/ 70 h 70"/>
                <a:gd name="T10" fmla="*/ 246 w 246"/>
                <a:gd name="T11" fmla="*/ 35 h 70"/>
                <a:gd name="T12" fmla="*/ 211 w 246"/>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246" h="70">
                  <a:moveTo>
                    <a:pt x="211" y="0"/>
                  </a:moveTo>
                  <a:cubicBezTo>
                    <a:pt x="35" y="0"/>
                    <a:pt x="35" y="0"/>
                    <a:pt x="35" y="0"/>
                  </a:cubicBezTo>
                  <a:cubicBezTo>
                    <a:pt x="16" y="0"/>
                    <a:pt x="0" y="16"/>
                    <a:pt x="0" y="35"/>
                  </a:cubicBezTo>
                  <a:cubicBezTo>
                    <a:pt x="0" y="54"/>
                    <a:pt x="16" y="70"/>
                    <a:pt x="35" y="70"/>
                  </a:cubicBezTo>
                  <a:cubicBezTo>
                    <a:pt x="211" y="70"/>
                    <a:pt x="211" y="70"/>
                    <a:pt x="211" y="70"/>
                  </a:cubicBezTo>
                  <a:cubicBezTo>
                    <a:pt x="230" y="70"/>
                    <a:pt x="246" y="54"/>
                    <a:pt x="246" y="35"/>
                  </a:cubicBezTo>
                  <a:cubicBezTo>
                    <a:pt x="246" y="16"/>
                    <a:pt x="230" y="0"/>
                    <a:pt x="2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39"/>
            <p:cNvSpPr>
              <a:spLocks/>
            </p:cNvSpPr>
            <p:nvPr/>
          </p:nvSpPr>
          <p:spPr bwMode="auto">
            <a:xfrm>
              <a:off x="6607175" y="6132513"/>
              <a:ext cx="73025" cy="20638"/>
            </a:xfrm>
            <a:custGeom>
              <a:avLst/>
              <a:gdLst>
                <a:gd name="T0" fmla="*/ 211 w 246"/>
                <a:gd name="T1" fmla="*/ 0 h 70"/>
                <a:gd name="T2" fmla="*/ 35 w 246"/>
                <a:gd name="T3" fmla="*/ 0 h 70"/>
                <a:gd name="T4" fmla="*/ 0 w 246"/>
                <a:gd name="T5" fmla="*/ 35 h 70"/>
                <a:gd name="T6" fmla="*/ 35 w 246"/>
                <a:gd name="T7" fmla="*/ 70 h 70"/>
                <a:gd name="T8" fmla="*/ 211 w 246"/>
                <a:gd name="T9" fmla="*/ 70 h 70"/>
                <a:gd name="T10" fmla="*/ 246 w 246"/>
                <a:gd name="T11" fmla="*/ 35 h 70"/>
                <a:gd name="T12" fmla="*/ 211 w 246"/>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246" h="70">
                  <a:moveTo>
                    <a:pt x="211" y="0"/>
                  </a:moveTo>
                  <a:cubicBezTo>
                    <a:pt x="35" y="0"/>
                    <a:pt x="35" y="0"/>
                    <a:pt x="35" y="0"/>
                  </a:cubicBezTo>
                  <a:cubicBezTo>
                    <a:pt x="16" y="0"/>
                    <a:pt x="0" y="16"/>
                    <a:pt x="0" y="35"/>
                  </a:cubicBezTo>
                  <a:cubicBezTo>
                    <a:pt x="0" y="54"/>
                    <a:pt x="16" y="70"/>
                    <a:pt x="35" y="70"/>
                  </a:cubicBezTo>
                  <a:cubicBezTo>
                    <a:pt x="211" y="70"/>
                    <a:pt x="211" y="70"/>
                    <a:pt x="211" y="70"/>
                  </a:cubicBezTo>
                  <a:cubicBezTo>
                    <a:pt x="230" y="70"/>
                    <a:pt x="246" y="54"/>
                    <a:pt x="246" y="35"/>
                  </a:cubicBezTo>
                  <a:cubicBezTo>
                    <a:pt x="246" y="16"/>
                    <a:pt x="230" y="0"/>
                    <a:pt x="2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40"/>
            <p:cNvSpPr>
              <a:spLocks/>
            </p:cNvSpPr>
            <p:nvPr/>
          </p:nvSpPr>
          <p:spPr bwMode="auto">
            <a:xfrm>
              <a:off x="6405563" y="5878513"/>
              <a:ext cx="20637" cy="73025"/>
            </a:xfrm>
            <a:custGeom>
              <a:avLst/>
              <a:gdLst>
                <a:gd name="T0" fmla="*/ 35 w 70"/>
                <a:gd name="T1" fmla="*/ 0 h 245"/>
                <a:gd name="T2" fmla="*/ 0 w 70"/>
                <a:gd name="T3" fmla="*/ 35 h 245"/>
                <a:gd name="T4" fmla="*/ 0 w 70"/>
                <a:gd name="T5" fmla="*/ 211 h 245"/>
                <a:gd name="T6" fmla="*/ 35 w 70"/>
                <a:gd name="T7" fmla="*/ 245 h 245"/>
                <a:gd name="T8" fmla="*/ 70 w 70"/>
                <a:gd name="T9" fmla="*/ 211 h 245"/>
                <a:gd name="T10" fmla="*/ 70 w 70"/>
                <a:gd name="T11" fmla="*/ 35 h 245"/>
                <a:gd name="T12" fmla="*/ 35 w 70"/>
                <a:gd name="T13" fmla="*/ 0 h 245"/>
              </a:gdLst>
              <a:ahLst/>
              <a:cxnLst>
                <a:cxn ang="0">
                  <a:pos x="T0" y="T1"/>
                </a:cxn>
                <a:cxn ang="0">
                  <a:pos x="T2" y="T3"/>
                </a:cxn>
                <a:cxn ang="0">
                  <a:pos x="T4" y="T5"/>
                </a:cxn>
                <a:cxn ang="0">
                  <a:pos x="T6" y="T7"/>
                </a:cxn>
                <a:cxn ang="0">
                  <a:pos x="T8" y="T9"/>
                </a:cxn>
                <a:cxn ang="0">
                  <a:pos x="T10" y="T11"/>
                </a:cxn>
                <a:cxn ang="0">
                  <a:pos x="T12" y="T13"/>
                </a:cxn>
              </a:cxnLst>
              <a:rect l="0" t="0" r="r" b="b"/>
              <a:pathLst>
                <a:path w="70" h="245">
                  <a:moveTo>
                    <a:pt x="35" y="0"/>
                  </a:moveTo>
                  <a:cubicBezTo>
                    <a:pt x="16" y="0"/>
                    <a:pt x="0" y="16"/>
                    <a:pt x="0" y="35"/>
                  </a:cubicBezTo>
                  <a:cubicBezTo>
                    <a:pt x="0" y="211"/>
                    <a:pt x="0" y="211"/>
                    <a:pt x="0" y="211"/>
                  </a:cubicBezTo>
                  <a:cubicBezTo>
                    <a:pt x="0" y="230"/>
                    <a:pt x="16" y="245"/>
                    <a:pt x="35" y="245"/>
                  </a:cubicBezTo>
                  <a:cubicBezTo>
                    <a:pt x="54" y="245"/>
                    <a:pt x="70" y="230"/>
                    <a:pt x="70" y="211"/>
                  </a:cubicBezTo>
                  <a:cubicBezTo>
                    <a:pt x="70" y="35"/>
                    <a:pt x="70" y="35"/>
                    <a:pt x="70" y="35"/>
                  </a:cubicBezTo>
                  <a:cubicBezTo>
                    <a:pt x="70" y="16"/>
                    <a:pt x="54" y="0"/>
                    <a:pt x="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41"/>
            <p:cNvSpPr>
              <a:spLocks/>
            </p:cNvSpPr>
            <p:nvPr/>
          </p:nvSpPr>
          <p:spPr bwMode="auto">
            <a:xfrm>
              <a:off x="6183313" y="6230938"/>
              <a:ext cx="69850" cy="50800"/>
            </a:xfrm>
            <a:custGeom>
              <a:avLst/>
              <a:gdLst>
                <a:gd name="T0" fmla="*/ 222 w 231"/>
                <a:gd name="T1" fmla="*/ 22 h 167"/>
                <a:gd name="T2" fmla="*/ 174 w 231"/>
                <a:gd name="T3" fmla="*/ 9 h 167"/>
                <a:gd name="T4" fmla="*/ 22 w 231"/>
                <a:gd name="T5" fmla="*/ 97 h 167"/>
                <a:gd name="T6" fmla="*/ 9 w 231"/>
                <a:gd name="T7" fmla="*/ 145 h 167"/>
                <a:gd name="T8" fmla="*/ 57 w 231"/>
                <a:gd name="T9" fmla="*/ 157 h 167"/>
                <a:gd name="T10" fmla="*/ 209 w 231"/>
                <a:gd name="T11" fmla="*/ 70 h 167"/>
                <a:gd name="T12" fmla="*/ 222 w 231"/>
                <a:gd name="T13" fmla="*/ 22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22" y="22"/>
                  </a:moveTo>
                  <a:cubicBezTo>
                    <a:pt x="212" y="6"/>
                    <a:pt x="191" y="0"/>
                    <a:pt x="174" y="9"/>
                  </a:cubicBezTo>
                  <a:cubicBezTo>
                    <a:pt x="22" y="97"/>
                    <a:pt x="22" y="97"/>
                    <a:pt x="22" y="97"/>
                  </a:cubicBezTo>
                  <a:cubicBezTo>
                    <a:pt x="5" y="107"/>
                    <a:pt x="0" y="128"/>
                    <a:pt x="9" y="145"/>
                  </a:cubicBezTo>
                  <a:cubicBezTo>
                    <a:pt x="19" y="161"/>
                    <a:pt x="40" y="167"/>
                    <a:pt x="57" y="157"/>
                  </a:cubicBezTo>
                  <a:cubicBezTo>
                    <a:pt x="209" y="70"/>
                    <a:pt x="209" y="70"/>
                    <a:pt x="209" y="70"/>
                  </a:cubicBezTo>
                  <a:cubicBezTo>
                    <a:pt x="226" y="60"/>
                    <a:pt x="231" y="39"/>
                    <a:pt x="2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42"/>
            <p:cNvSpPr>
              <a:spLocks/>
            </p:cNvSpPr>
            <p:nvPr/>
          </p:nvSpPr>
          <p:spPr bwMode="auto">
            <a:xfrm>
              <a:off x="6578600" y="6003926"/>
              <a:ext cx="68262" cy="50800"/>
            </a:xfrm>
            <a:custGeom>
              <a:avLst/>
              <a:gdLst>
                <a:gd name="T0" fmla="*/ 222 w 231"/>
                <a:gd name="T1" fmla="*/ 22 h 167"/>
                <a:gd name="T2" fmla="*/ 174 w 231"/>
                <a:gd name="T3" fmla="*/ 9 h 167"/>
                <a:gd name="T4" fmla="*/ 22 w 231"/>
                <a:gd name="T5" fmla="*/ 97 h 167"/>
                <a:gd name="T6" fmla="*/ 9 w 231"/>
                <a:gd name="T7" fmla="*/ 145 h 167"/>
                <a:gd name="T8" fmla="*/ 57 w 231"/>
                <a:gd name="T9" fmla="*/ 157 h 167"/>
                <a:gd name="T10" fmla="*/ 209 w 231"/>
                <a:gd name="T11" fmla="*/ 70 h 167"/>
                <a:gd name="T12" fmla="*/ 222 w 231"/>
                <a:gd name="T13" fmla="*/ 22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22" y="22"/>
                  </a:moveTo>
                  <a:cubicBezTo>
                    <a:pt x="212" y="6"/>
                    <a:pt x="191" y="0"/>
                    <a:pt x="174" y="9"/>
                  </a:cubicBezTo>
                  <a:cubicBezTo>
                    <a:pt x="22" y="97"/>
                    <a:pt x="22" y="97"/>
                    <a:pt x="22" y="97"/>
                  </a:cubicBezTo>
                  <a:cubicBezTo>
                    <a:pt x="5" y="107"/>
                    <a:pt x="0" y="128"/>
                    <a:pt x="9" y="145"/>
                  </a:cubicBezTo>
                  <a:cubicBezTo>
                    <a:pt x="19" y="161"/>
                    <a:pt x="40" y="167"/>
                    <a:pt x="57" y="157"/>
                  </a:cubicBezTo>
                  <a:cubicBezTo>
                    <a:pt x="209" y="70"/>
                    <a:pt x="209" y="70"/>
                    <a:pt x="209" y="70"/>
                  </a:cubicBezTo>
                  <a:cubicBezTo>
                    <a:pt x="226" y="60"/>
                    <a:pt x="231" y="39"/>
                    <a:pt x="2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43"/>
            <p:cNvSpPr>
              <a:spLocks/>
            </p:cNvSpPr>
            <p:nvPr/>
          </p:nvSpPr>
          <p:spPr bwMode="auto">
            <a:xfrm>
              <a:off x="6503988" y="5911851"/>
              <a:ext cx="50800" cy="68263"/>
            </a:xfrm>
            <a:custGeom>
              <a:avLst/>
              <a:gdLst>
                <a:gd name="T0" fmla="*/ 145 w 167"/>
                <a:gd name="T1" fmla="*/ 9 h 231"/>
                <a:gd name="T2" fmla="*/ 97 w 167"/>
                <a:gd name="T3" fmla="*/ 22 h 231"/>
                <a:gd name="T4" fmla="*/ 9 w 167"/>
                <a:gd name="T5" fmla="*/ 174 h 231"/>
                <a:gd name="T6" fmla="*/ 22 w 167"/>
                <a:gd name="T7" fmla="*/ 222 h 231"/>
                <a:gd name="T8" fmla="*/ 70 w 167"/>
                <a:gd name="T9" fmla="*/ 209 h 231"/>
                <a:gd name="T10" fmla="*/ 158 w 167"/>
                <a:gd name="T11" fmla="*/ 57 h 231"/>
                <a:gd name="T12" fmla="*/ 145 w 167"/>
                <a:gd name="T13" fmla="*/ 9 h 231"/>
              </a:gdLst>
              <a:ahLst/>
              <a:cxnLst>
                <a:cxn ang="0">
                  <a:pos x="T0" y="T1"/>
                </a:cxn>
                <a:cxn ang="0">
                  <a:pos x="T2" y="T3"/>
                </a:cxn>
                <a:cxn ang="0">
                  <a:pos x="T4" y="T5"/>
                </a:cxn>
                <a:cxn ang="0">
                  <a:pos x="T6" y="T7"/>
                </a:cxn>
                <a:cxn ang="0">
                  <a:pos x="T8" y="T9"/>
                </a:cxn>
                <a:cxn ang="0">
                  <a:pos x="T10" y="T11"/>
                </a:cxn>
                <a:cxn ang="0">
                  <a:pos x="T12" y="T13"/>
                </a:cxn>
              </a:cxnLst>
              <a:rect l="0" t="0" r="r" b="b"/>
              <a:pathLst>
                <a:path w="167" h="231">
                  <a:moveTo>
                    <a:pt x="145" y="9"/>
                  </a:moveTo>
                  <a:cubicBezTo>
                    <a:pt x="128" y="0"/>
                    <a:pt x="107" y="5"/>
                    <a:pt x="97" y="22"/>
                  </a:cubicBezTo>
                  <a:cubicBezTo>
                    <a:pt x="9" y="174"/>
                    <a:pt x="9" y="174"/>
                    <a:pt x="9" y="174"/>
                  </a:cubicBezTo>
                  <a:cubicBezTo>
                    <a:pt x="0" y="191"/>
                    <a:pt x="6" y="212"/>
                    <a:pt x="22" y="222"/>
                  </a:cubicBezTo>
                  <a:cubicBezTo>
                    <a:pt x="39" y="231"/>
                    <a:pt x="60" y="225"/>
                    <a:pt x="70" y="209"/>
                  </a:cubicBezTo>
                  <a:cubicBezTo>
                    <a:pt x="158" y="57"/>
                    <a:pt x="158" y="57"/>
                    <a:pt x="158" y="57"/>
                  </a:cubicBezTo>
                  <a:cubicBezTo>
                    <a:pt x="167" y="40"/>
                    <a:pt x="161" y="19"/>
                    <a:pt x="14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44"/>
            <p:cNvSpPr>
              <a:spLocks/>
            </p:cNvSpPr>
            <p:nvPr/>
          </p:nvSpPr>
          <p:spPr bwMode="auto">
            <a:xfrm>
              <a:off x="6276975" y="5911851"/>
              <a:ext cx="49212" cy="68263"/>
            </a:xfrm>
            <a:custGeom>
              <a:avLst/>
              <a:gdLst>
                <a:gd name="T0" fmla="*/ 158 w 167"/>
                <a:gd name="T1" fmla="*/ 174 h 231"/>
                <a:gd name="T2" fmla="*/ 70 w 167"/>
                <a:gd name="T3" fmla="*/ 22 h 231"/>
                <a:gd name="T4" fmla="*/ 22 w 167"/>
                <a:gd name="T5" fmla="*/ 9 h 231"/>
                <a:gd name="T6" fmla="*/ 9 w 167"/>
                <a:gd name="T7" fmla="*/ 57 h 231"/>
                <a:gd name="T8" fmla="*/ 97 w 167"/>
                <a:gd name="T9" fmla="*/ 209 h 231"/>
                <a:gd name="T10" fmla="*/ 145 w 167"/>
                <a:gd name="T11" fmla="*/ 222 h 231"/>
                <a:gd name="T12" fmla="*/ 158 w 167"/>
                <a:gd name="T13" fmla="*/ 174 h 231"/>
              </a:gdLst>
              <a:ahLst/>
              <a:cxnLst>
                <a:cxn ang="0">
                  <a:pos x="T0" y="T1"/>
                </a:cxn>
                <a:cxn ang="0">
                  <a:pos x="T2" y="T3"/>
                </a:cxn>
                <a:cxn ang="0">
                  <a:pos x="T4" y="T5"/>
                </a:cxn>
                <a:cxn ang="0">
                  <a:pos x="T6" y="T7"/>
                </a:cxn>
                <a:cxn ang="0">
                  <a:pos x="T8" y="T9"/>
                </a:cxn>
                <a:cxn ang="0">
                  <a:pos x="T10" y="T11"/>
                </a:cxn>
                <a:cxn ang="0">
                  <a:pos x="T12" y="T13"/>
                </a:cxn>
              </a:cxnLst>
              <a:rect l="0" t="0" r="r" b="b"/>
              <a:pathLst>
                <a:path w="167" h="231">
                  <a:moveTo>
                    <a:pt x="158" y="174"/>
                  </a:moveTo>
                  <a:cubicBezTo>
                    <a:pt x="70" y="22"/>
                    <a:pt x="70" y="22"/>
                    <a:pt x="70" y="22"/>
                  </a:cubicBezTo>
                  <a:cubicBezTo>
                    <a:pt x="60" y="5"/>
                    <a:pt x="39" y="0"/>
                    <a:pt x="22" y="9"/>
                  </a:cubicBezTo>
                  <a:cubicBezTo>
                    <a:pt x="6" y="19"/>
                    <a:pt x="0" y="40"/>
                    <a:pt x="9" y="57"/>
                  </a:cubicBezTo>
                  <a:cubicBezTo>
                    <a:pt x="97" y="209"/>
                    <a:pt x="97" y="209"/>
                    <a:pt x="97" y="209"/>
                  </a:cubicBezTo>
                  <a:cubicBezTo>
                    <a:pt x="107" y="225"/>
                    <a:pt x="128" y="231"/>
                    <a:pt x="145" y="222"/>
                  </a:cubicBezTo>
                  <a:cubicBezTo>
                    <a:pt x="161" y="212"/>
                    <a:pt x="167" y="191"/>
                    <a:pt x="158"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45"/>
            <p:cNvSpPr>
              <a:spLocks/>
            </p:cNvSpPr>
            <p:nvPr/>
          </p:nvSpPr>
          <p:spPr bwMode="auto">
            <a:xfrm>
              <a:off x="6578600" y="6230938"/>
              <a:ext cx="68262" cy="50800"/>
            </a:xfrm>
            <a:custGeom>
              <a:avLst/>
              <a:gdLst>
                <a:gd name="T0" fmla="*/ 209 w 231"/>
                <a:gd name="T1" fmla="*/ 97 h 167"/>
                <a:gd name="T2" fmla="*/ 57 w 231"/>
                <a:gd name="T3" fmla="*/ 9 h 167"/>
                <a:gd name="T4" fmla="*/ 9 w 231"/>
                <a:gd name="T5" fmla="*/ 22 h 167"/>
                <a:gd name="T6" fmla="*/ 22 w 231"/>
                <a:gd name="T7" fmla="*/ 70 h 167"/>
                <a:gd name="T8" fmla="*/ 174 w 231"/>
                <a:gd name="T9" fmla="*/ 157 h 167"/>
                <a:gd name="T10" fmla="*/ 222 w 231"/>
                <a:gd name="T11" fmla="*/ 145 h 167"/>
                <a:gd name="T12" fmla="*/ 209 w 231"/>
                <a:gd name="T13" fmla="*/ 97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09" y="97"/>
                  </a:moveTo>
                  <a:cubicBezTo>
                    <a:pt x="57" y="9"/>
                    <a:pt x="57" y="9"/>
                    <a:pt x="57" y="9"/>
                  </a:cubicBezTo>
                  <a:cubicBezTo>
                    <a:pt x="40" y="0"/>
                    <a:pt x="19" y="6"/>
                    <a:pt x="9" y="22"/>
                  </a:cubicBezTo>
                  <a:cubicBezTo>
                    <a:pt x="0" y="39"/>
                    <a:pt x="5" y="60"/>
                    <a:pt x="22" y="70"/>
                  </a:cubicBezTo>
                  <a:cubicBezTo>
                    <a:pt x="174" y="157"/>
                    <a:pt x="174" y="157"/>
                    <a:pt x="174" y="157"/>
                  </a:cubicBezTo>
                  <a:cubicBezTo>
                    <a:pt x="191" y="167"/>
                    <a:pt x="212" y="161"/>
                    <a:pt x="222" y="145"/>
                  </a:cubicBezTo>
                  <a:cubicBezTo>
                    <a:pt x="231" y="128"/>
                    <a:pt x="226" y="107"/>
                    <a:pt x="209"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46"/>
            <p:cNvSpPr>
              <a:spLocks/>
            </p:cNvSpPr>
            <p:nvPr/>
          </p:nvSpPr>
          <p:spPr bwMode="auto">
            <a:xfrm>
              <a:off x="6183313" y="6003926"/>
              <a:ext cx="69850" cy="50800"/>
            </a:xfrm>
            <a:custGeom>
              <a:avLst/>
              <a:gdLst>
                <a:gd name="T0" fmla="*/ 209 w 231"/>
                <a:gd name="T1" fmla="*/ 97 h 167"/>
                <a:gd name="T2" fmla="*/ 57 w 231"/>
                <a:gd name="T3" fmla="*/ 9 h 167"/>
                <a:gd name="T4" fmla="*/ 9 w 231"/>
                <a:gd name="T5" fmla="*/ 22 h 167"/>
                <a:gd name="T6" fmla="*/ 22 w 231"/>
                <a:gd name="T7" fmla="*/ 70 h 167"/>
                <a:gd name="T8" fmla="*/ 174 w 231"/>
                <a:gd name="T9" fmla="*/ 157 h 167"/>
                <a:gd name="T10" fmla="*/ 222 w 231"/>
                <a:gd name="T11" fmla="*/ 145 h 167"/>
                <a:gd name="T12" fmla="*/ 209 w 231"/>
                <a:gd name="T13" fmla="*/ 97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09" y="97"/>
                  </a:moveTo>
                  <a:cubicBezTo>
                    <a:pt x="57" y="9"/>
                    <a:pt x="57" y="9"/>
                    <a:pt x="57" y="9"/>
                  </a:cubicBezTo>
                  <a:cubicBezTo>
                    <a:pt x="40" y="0"/>
                    <a:pt x="19" y="6"/>
                    <a:pt x="9" y="22"/>
                  </a:cubicBezTo>
                  <a:cubicBezTo>
                    <a:pt x="0" y="39"/>
                    <a:pt x="5" y="60"/>
                    <a:pt x="22" y="70"/>
                  </a:cubicBezTo>
                  <a:cubicBezTo>
                    <a:pt x="174" y="157"/>
                    <a:pt x="174" y="157"/>
                    <a:pt x="174" y="157"/>
                  </a:cubicBezTo>
                  <a:cubicBezTo>
                    <a:pt x="191" y="167"/>
                    <a:pt x="212" y="161"/>
                    <a:pt x="222" y="145"/>
                  </a:cubicBezTo>
                  <a:cubicBezTo>
                    <a:pt x="231" y="128"/>
                    <a:pt x="226" y="107"/>
                    <a:pt x="209"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47"/>
            <p:cNvSpPr>
              <a:spLocks noEditPoints="1"/>
            </p:cNvSpPr>
            <p:nvPr/>
          </p:nvSpPr>
          <p:spPr bwMode="auto">
            <a:xfrm>
              <a:off x="6238875" y="5964238"/>
              <a:ext cx="350837" cy="627063"/>
            </a:xfrm>
            <a:custGeom>
              <a:avLst/>
              <a:gdLst>
                <a:gd name="T0" fmla="*/ 1101 w 1177"/>
                <a:gd name="T1" fmla="*/ 682 h 2110"/>
                <a:gd name="T2" fmla="*/ 750 w 1177"/>
                <a:gd name="T3" fmla="*/ 1126 h 2110"/>
                <a:gd name="T4" fmla="*/ 701 w 1177"/>
                <a:gd name="T5" fmla="*/ 1243 h 2110"/>
                <a:gd name="T6" fmla="*/ 714 w 1177"/>
                <a:gd name="T7" fmla="*/ 817 h 2110"/>
                <a:gd name="T8" fmla="*/ 799 w 1177"/>
                <a:gd name="T9" fmla="*/ 670 h 2110"/>
                <a:gd name="T10" fmla="*/ 673 w 1177"/>
                <a:gd name="T11" fmla="*/ 586 h 2110"/>
                <a:gd name="T12" fmla="*/ 673 w 1177"/>
                <a:gd name="T13" fmla="*/ 656 h 2110"/>
                <a:gd name="T14" fmla="*/ 729 w 1177"/>
                <a:gd name="T15" fmla="*/ 670 h 2110"/>
                <a:gd name="T16" fmla="*/ 714 w 1177"/>
                <a:gd name="T17" fmla="*/ 748 h 2110"/>
                <a:gd name="T18" fmla="*/ 455 w 1177"/>
                <a:gd name="T19" fmla="*/ 733 h 2110"/>
                <a:gd name="T20" fmla="*/ 470 w 1177"/>
                <a:gd name="T21" fmla="*/ 656 h 2110"/>
                <a:gd name="T22" fmla="*/ 545 w 1177"/>
                <a:gd name="T23" fmla="*/ 621 h 2110"/>
                <a:gd name="T24" fmla="*/ 470 w 1177"/>
                <a:gd name="T25" fmla="*/ 586 h 2110"/>
                <a:gd name="T26" fmla="*/ 385 w 1177"/>
                <a:gd name="T27" fmla="*/ 733 h 2110"/>
                <a:gd name="T28" fmla="*/ 483 w 1177"/>
                <a:gd name="T29" fmla="*/ 817 h 2110"/>
                <a:gd name="T30" fmla="*/ 434 w 1177"/>
                <a:gd name="T31" fmla="*/ 1243 h 2110"/>
                <a:gd name="T32" fmla="*/ 400 w 1177"/>
                <a:gd name="T33" fmla="*/ 1074 h 2110"/>
                <a:gd name="T34" fmla="*/ 579 w 1177"/>
                <a:gd name="T35" fmla="*/ 77 h 2110"/>
                <a:gd name="T36" fmla="*/ 1144 w 1177"/>
                <a:gd name="T37" fmla="*/ 560 h 2110"/>
                <a:gd name="T38" fmla="*/ 578 w 1177"/>
                <a:gd name="T39" fmla="*/ 7 h 2110"/>
                <a:gd name="T40" fmla="*/ 364 w 1177"/>
                <a:gd name="T41" fmla="*/ 1134 h 2110"/>
                <a:gd name="T42" fmla="*/ 293 w 1177"/>
                <a:gd name="T43" fmla="*/ 1327 h 2110"/>
                <a:gd name="T44" fmla="*/ 377 w 1177"/>
                <a:gd name="T45" fmla="*/ 1474 h 2110"/>
                <a:gd name="T46" fmla="*/ 385 w 1177"/>
                <a:gd name="T47" fmla="*/ 1707 h 2110"/>
                <a:gd name="T48" fmla="*/ 388 w 1177"/>
                <a:gd name="T49" fmla="*/ 1720 h 2110"/>
                <a:gd name="T50" fmla="*/ 654 w 1177"/>
                <a:gd name="T51" fmla="*/ 2050 h 2110"/>
                <a:gd name="T52" fmla="*/ 799 w 1177"/>
                <a:gd name="T53" fmla="*/ 1707 h 2110"/>
                <a:gd name="T54" fmla="*/ 807 w 1177"/>
                <a:gd name="T55" fmla="*/ 1474 h 2110"/>
                <a:gd name="T56" fmla="*/ 891 w 1177"/>
                <a:gd name="T57" fmla="*/ 1327 h 2110"/>
                <a:gd name="T58" fmla="*/ 820 w 1177"/>
                <a:gd name="T59" fmla="*/ 1134 h 2110"/>
                <a:gd name="T60" fmla="*/ 1141 w 1177"/>
                <a:gd name="T61" fmla="*/ 654 h 2110"/>
                <a:gd name="T62" fmla="*/ 631 w 1177"/>
                <a:gd name="T63" fmla="*/ 817 h 2110"/>
                <a:gd name="T64" fmla="*/ 553 w 1177"/>
                <a:gd name="T65" fmla="*/ 1243 h 2110"/>
                <a:gd name="T66" fmla="*/ 592 w 1177"/>
                <a:gd name="T67" fmla="*/ 2018 h 2110"/>
                <a:gd name="T68" fmla="*/ 642 w 1177"/>
                <a:gd name="T69" fmla="*/ 1902 h 2110"/>
                <a:gd name="T70" fmla="*/ 672 w 1177"/>
                <a:gd name="T71" fmla="*/ 1832 h 2110"/>
                <a:gd name="T72" fmla="*/ 473 w 1177"/>
                <a:gd name="T73" fmla="*/ 1741 h 2110"/>
                <a:gd name="T74" fmla="*/ 672 w 1177"/>
                <a:gd name="T75" fmla="*/ 1832 h 2110"/>
                <a:gd name="T76" fmla="*/ 455 w 1177"/>
                <a:gd name="T77" fmla="*/ 1474 h 2110"/>
                <a:gd name="T78" fmla="*/ 557 w 1177"/>
                <a:gd name="T79" fmla="*/ 1672 h 2110"/>
                <a:gd name="T80" fmla="*/ 729 w 1177"/>
                <a:gd name="T81" fmla="*/ 1672 h 2110"/>
                <a:gd name="T82" fmla="*/ 627 w 1177"/>
                <a:gd name="T83" fmla="*/ 1474 h 2110"/>
                <a:gd name="T84" fmla="*/ 729 w 1177"/>
                <a:gd name="T85" fmla="*/ 1672 h 2110"/>
                <a:gd name="T86" fmla="*/ 822 w 1177"/>
                <a:gd name="T87" fmla="*/ 1389 h 2110"/>
                <a:gd name="T88" fmla="*/ 377 w 1177"/>
                <a:gd name="T89" fmla="*/ 1404 h 2110"/>
                <a:gd name="T90" fmla="*/ 362 w 1177"/>
                <a:gd name="T91" fmla="*/ 1327 h 2110"/>
                <a:gd name="T92" fmla="*/ 807 w 1177"/>
                <a:gd name="T93" fmla="*/ 1312 h 2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77" h="2110">
                  <a:moveTo>
                    <a:pt x="1141" y="654"/>
                  </a:moveTo>
                  <a:cubicBezTo>
                    <a:pt x="1123" y="651"/>
                    <a:pt x="1104" y="663"/>
                    <a:pt x="1101" y="682"/>
                  </a:cubicBezTo>
                  <a:cubicBezTo>
                    <a:pt x="1071" y="857"/>
                    <a:pt x="950" y="1006"/>
                    <a:pt x="786" y="1073"/>
                  </a:cubicBezTo>
                  <a:cubicBezTo>
                    <a:pt x="764" y="1082"/>
                    <a:pt x="750" y="1103"/>
                    <a:pt x="750" y="1126"/>
                  </a:cubicBezTo>
                  <a:cubicBezTo>
                    <a:pt x="750" y="1243"/>
                    <a:pt x="750" y="1243"/>
                    <a:pt x="750" y="1243"/>
                  </a:cubicBezTo>
                  <a:cubicBezTo>
                    <a:pt x="701" y="1243"/>
                    <a:pt x="701" y="1243"/>
                    <a:pt x="701" y="1243"/>
                  </a:cubicBezTo>
                  <a:cubicBezTo>
                    <a:pt x="701" y="817"/>
                    <a:pt x="701" y="817"/>
                    <a:pt x="701" y="817"/>
                  </a:cubicBezTo>
                  <a:cubicBezTo>
                    <a:pt x="714" y="817"/>
                    <a:pt x="714" y="817"/>
                    <a:pt x="714" y="817"/>
                  </a:cubicBezTo>
                  <a:cubicBezTo>
                    <a:pt x="761" y="817"/>
                    <a:pt x="799" y="780"/>
                    <a:pt x="799" y="733"/>
                  </a:cubicBezTo>
                  <a:cubicBezTo>
                    <a:pt x="799" y="670"/>
                    <a:pt x="799" y="670"/>
                    <a:pt x="799" y="670"/>
                  </a:cubicBezTo>
                  <a:cubicBezTo>
                    <a:pt x="799" y="624"/>
                    <a:pt x="761" y="586"/>
                    <a:pt x="714" y="586"/>
                  </a:cubicBezTo>
                  <a:cubicBezTo>
                    <a:pt x="673" y="586"/>
                    <a:pt x="673" y="586"/>
                    <a:pt x="673" y="586"/>
                  </a:cubicBezTo>
                  <a:cubicBezTo>
                    <a:pt x="654" y="586"/>
                    <a:pt x="639" y="602"/>
                    <a:pt x="639" y="621"/>
                  </a:cubicBezTo>
                  <a:cubicBezTo>
                    <a:pt x="639" y="640"/>
                    <a:pt x="654" y="656"/>
                    <a:pt x="673" y="656"/>
                  </a:cubicBezTo>
                  <a:cubicBezTo>
                    <a:pt x="714" y="656"/>
                    <a:pt x="714" y="656"/>
                    <a:pt x="714" y="656"/>
                  </a:cubicBezTo>
                  <a:cubicBezTo>
                    <a:pt x="722" y="656"/>
                    <a:pt x="729" y="663"/>
                    <a:pt x="729" y="670"/>
                  </a:cubicBezTo>
                  <a:cubicBezTo>
                    <a:pt x="729" y="733"/>
                    <a:pt x="729" y="733"/>
                    <a:pt x="729" y="733"/>
                  </a:cubicBezTo>
                  <a:cubicBezTo>
                    <a:pt x="729" y="741"/>
                    <a:pt x="722" y="748"/>
                    <a:pt x="714" y="748"/>
                  </a:cubicBezTo>
                  <a:cubicBezTo>
                    <a:pt x="470" y="748"/>
                    <a:pt x="470" y="748"/>
                    <a:pt x="470" y="748"/>
                  </a:cubicBezTo>
                  <a:cubicBezTo>
                    <a:pt x="462" y="748"/>
                    <a:pt x="455" y="741"/>
                    <a:pt x="455" y="733"/>
                  </a:cubicBezTo>
                  <a:cubicBezTo>
                    <a:pt x="455" y="670"/>
                    <a:pt x="455" y="670"/>
                    <a:pt x="455" y="670"/>
                  </a:cubicBezTo>
                  <a:cubicBezTo>
                    <a:pt x="455" y="663"/>
                    <a:pt x="462" y="656"/>
                    <a:pt x="470" y="656"/>
                  </a:cubicBezTo>
                  <a:cubicBezTo>
                    <a:pt x="511" y="656"/>
                    <a:pt x="511" y="656"/>
                    <a:pt x="511" y="656"/>
                  </a:cubicBezTo>
                  <a:cubicBezTo>
                    <a:pt x="530" y="656"/>
                    <a:pt x="545" y="640"/>
                    <a:pt x="545" y="621"/>
                  </a:cubicBezTo>
                  <a:cubicBezTo>
                    <a:pt x="545" y="602"/>
                    <a:pt x="530" y="586"/>
                    <a:pt x="511" y="586"/>
                  </a:cubicBezTo>
                  <a:cubicBezTo>
                    <a:pt x="470" y="586"/>
                    <a:pt x="470" y="586"/>
                    <a:pt x="470" y="586"/>
                  </a:cubicBezTo>
                  <a:cubicBezTo>
                    <a:pt x="423" y="586"/>
                    <a:pt x="385" y="624"/>
                    <a:pt x="385" y="670"/>
                  </a:cubicBezTo>
                  <a:cubicBezTo>
                    <a:pt x="385" y="733"/>
                    <a:pt x="385" y="733"/>
                    <a:pt x="385" y="733"/>
                  </a:cubicBezTo>
                  <a:cubicBezTo>
                    <a:pt x="385" y="780"/>
                    <a:pt x="423" y="817"/>
                    <a:pt x="470" y="817"/>
                  </a:cubicBezTo>
                  <a:cubicBezTo>
                    <a:pt x="483" y="817"/>
                    <a:pt x="483" y="817"/>
                    <a:pt x="483" y="817"/>
                  </a:cubicBezTo>
                  <a:cubicBezTo>
                    <a:pt x="483" y="1243"/>
                    <a:pt x="483" y="1243"/>
                    <a:pt x="483" y="1243"/>
                  </a:cubicBezTo>
                  <a:cubicBezTo>
                    <a:pt x="434" y="1243"/>
                    <a:pt x="434" y="1243"/>
                    <a:pt x="434" y="1243"/>
                  </a:cubicBezTo>
                  <a:cubicBezTo>
                    <a:pt x="434" y="1123"/>
                    <a:pt x="434" y="1123"/>
                    <a:pt x="434" y="1123"/>
                  </a:cubicBezTo>
                  <a:cubicBezTo>
                    <a:pt x="434" y="1101"/>
                    <a:pt x="421" y="1082"/>
                    <a:pt x="400" y="1074"/>
                  </a:cubicBezTo>
                  <a:cubicBezTo>
                    <a:pt x="206" y="996"/>
                    <a:pt x="79" y="811"/>
                    <a:pt x="75" y="602"/>
                  </a:cubicBezTo>
                  <a:cubicBezTo>
                    <a:pt x="71" y="319"/>
                    <a:pt x="297" y="83"/>
                    <a:pt x="579" y="77"/>
                  </a:cubicBezTo>
                  <a:cubicBezTo>
                    <a:pt x="847" y="70"/>
                    <a:pt x="1073" y="265"/>
                    <a:pt x="1105" y="530"/>
                  </a:cubicBezTo>
                  <a:cubicBezTo>
                    <a:pt x="1107" y="549"/>
                    <a:pt x="1125" y="563"/>
                    <a:pt x="1144" y="560"/>
                  </a:cubicBezTo>
                  <a:cubicBezTo>
                    <a:pt x="1163" y="558"/>
                    <a:pt x="1177" y="541"/>
                    <a:pt x="1174" y="521"/>
                  </a:cubicBezTo>
                  <a:cubicBezTo>
                    <a:pt x="1138" y="225"/>
                    <a:pt x="882" y="0"/>
                    <a:pt x="578" y="7"/>
                  </a:cubicBezTo>
                  <a:cubicBezTo>
                    <a:pt x="257" y="15"/>
                    <a:pt x="0" y="282"/>
                    <a:pt x="5" y="603"/>
                  </a:cubicBezTo>
                  <a:cubicBezTo>
                    <a:pt x="9" y="837"/>
                    <a:pt x="150" y="1044"/>
                    <a:pt x="364" y="1134"/>
                  </a:cubicBezTo>
                  <a:cubicBezTo>
                    <a:pt x="364" y="1244"/>
                    <a:pt x="364" y="1244"/>
                    <a:pt x="364" y="1244"/>
                  </a:cubicBezTo>
                  <a:cubicBezTo>
                    <a:pt x="324" y="1250"/>
                    <a:pt x="293" y="1285"/>
                    <a:pt x="293" y="1327"/>
                  </a:cubicBezTo>
                  <a:cubicBezTo>
                    <a:pt x="293" y="1389"/>
                    <a:pt x="293" y="1389"/>
                    <a:pt x="293" y="1389"/>
                  </a:cubicBezTo>
                  <a:cubicBezTo>
                    <a:pt x="293" y="1436"/>
                    <a:pt x="330" y="1474"/>
                    <a:pt x="377" y="1474"/>
                  </a:cubicBezTo>
                  <a:cubicBezTo>
                    <a:pt x="385" y="1474"/>
                    <a:pt x="385" y="1474"/>
                    <a:pt x="385" y="1474"/>
                  </a:cubicBezTo>
                  <a:cubicBezTo>
                    <a:pt x="385" y="1707"/>
                    <a:pt x="385" y="1707"/>
                    <a:pt x="385" y="1707"/>
                  </a:cubicBezTo>
                  <a:cubicBezTo>
                    <a:pt x="385" y="1711"/>
                    <a:pt x="386" y="1716"/>
                    <a:pt x="388" y="1720"/>
                  </a:cubicBezTo>
                  <a:cubicBezTo>
                    <a:pt x="388" y="1720"/>
                    <a:pt x="388" y="1720"/>
                    <a:pt x="388" y="1720"/>
                  </a:cubicBezTo>
                  <a:cubicBezTo>
                    <a:pt x="405" y="1760"/>
                    <a:pt x="512" y="2008"/>
                    <a:pt x="530" y="2050"/>
                  </a:cubicBezTo>
                  <a:cubicBezTo>
                    <a:pt x="555" y="2109"/>
                    <a:pt x="629" y="2110"/>
                    <a:pt x="654" y="2050"/>
                  </a:cubicBezTo>
                  <a:cubicBezTo>
                    <a:pt x="796" y="1720"/>
                    <a:pt x="796" y="1720"/>
                    <a:pt x="796" y="1720"/>
                  </a:cubicBezTo>
                  <a:cubicBezTo>
                    <a:pt x="798" y="1716"/>
                    <a:pt x="799" y="1711"/>
                    <a:pt x="799" y="1707"/>
                  </a:cubicBezTo>
                  <a:cubicBezTo>
                    <a:pt x="799" y="1474"/>
                    <a:pt x="799" y="1474"/>
                    <a:pt x="799" y="1474"/>
                  </a:cubicBezTo>
                  <a:cubicBezTo>
                    <a:pt x="807" y="1474"/>
                    <a:pt x="807" y="1474"/>
                    <a:pt x="807" y="1474"/>
                  </a:cubicBezTo>
                  <a:cubicBezTo>
                    <a:pt x="854" y="1474"/>
                    <a:pt x="891" y="1436"/>
                    <a:pt x="891" y="1389"/>
                  </a:cubicBezTo>
                  <a:cubicBezTo>
                    <a:pt x="891" y="1327"/>
                    <a:pt x="891" y="1327"/>
                    <a:pt x="891" y="1327"/>
                  </a:cubicBezTo>
                  <a:cubicBezTo>
                    <a:pt x="891" y="1285"/>
                    <a:pt x="860" y="1250"/>
                    <a:pt x="820" y="1244"/>
                  </a:cubicBezTo>
                  <a:cubicBezTo>
                    <a:pt x="820" y="1134"/>
                    <a:pt x="820" y="1134"/>
                    <a:pt x="820" y="1134"/>
                  </a:cubicBezTo>
                  <a:cubicBezTo>
                    <a:pt x="1002" y="1057"/>
                    <a:pt x="1136" y="889"/>
                    <a:pt x="1170" y="694"/>
                  </a:cubicBezTo>
                  <a:cubicBezTo>
                    <a:pt x="1173" y="675"/>
                    <a:pt x="1160" y="657"/>
                    <a:pt x="1141" y="654"/>
                  </a:cubicBezTo>
                  <a:close/>
                  <a:moveTo>
                    <a:pt x="553" y="817"/>
                  </a:moveTo>
                  <a:cubicBezTo>
                    <a:pt x="631" y="817"/>
                    <a:pt x="631" y="817"/>
                    <a:pt x="631" y="817"/>
                  </a:cubicBezTo>
                  <a:cubicBezTo>
                    <a:pt x="631" y="1243"/>
                    <a:pt x="631" y="1243"/>
                    <a:pt x="631" y="1243"/>
                  </a:cubicBezTo>
                  <a:cubicBezTo>
                    <a:pt x="553" y="1243"/>
                    <a:pt x="553" y="1243"/>
                    <a:pt x="553" y="1243"/>
                  </a:cubicBezTo>
                  <a:lnTo>
                    <a:pt x="553" y="817"/>
                  </a:lnTo>
                  <a:close/>
                  <a:moveTo>
                    <a:pt x="592" y="2018"/>
                  </a:moveTo>
                  <a:cubicBezTo>
                    <a:pt x="542" y="1902"/>
                    <a:pt x="542" y="1902"/>
                    <a:pt x="542" y="1902"/>
                  </a:cubicBezTo>
                  <a:cubicBezTo>
                    <a:pt x="642" y="1902"/>
                    <a:pt x="642" y="1902"/>
                    <a:pt x="642" y="1902"/>
                  </a:cubicBezTo>
                  <a:cubicBezTo>
                    <a:pt x="604" y="1991"/>
                    <a:pt x="612" y="1972"/>
                    <a:pt x="592" y="2018"/>
                  </a:cubicBezTo>
                  <a:close/>
                  <a:moveTo>
                    <a:pt x="672" y="1832"/>
                  </a:moveTo>
                  <a:cubicBezTo>
                    <a:pt x="512" y="1832"/>
                    <a:pt x="512" y="1832"/>
                    <a:pt x="512" y="1832"/>
                  </a:cubicBezTo>
                  <a:cubicBezTo>
                    <a:pt x="473" y="1741"/>
                    <a:pt x="473" y="1741"/>
                    <a:pt x="473" y="1741"/>
                  </a:cubicBezTo>
                  <a:cubicBezTo>
                    <a:pt x="547" y="1741"/>
                    <a:pt x="637" y="1741"/>
                    <a:pt x="711" y="1741"/>
                  </a:cubicBezTo>
                  <a:lnTo>
                    <a:pt x="672" y="1832"/>
                  </a:lnTo>
                  <a:close/>
                  <a:moveTo>
                    <a:pt x="455" y="1672"/>
                  </a:moveTo>
                  <a:cubicBezTo>
                    <a:pt x="455" y="1474"/>
                    <a:pt x="455" y="1474"/>
                    <a:pt x="455" y="1474"/>
                  </a:cubicBezTo>
                  <a:cubicBezTo>
                    <a:pt x="557" y="1474"/>
                    <a:pt x="557" y="1474"/>
                    <a:pt x="557" y="1474"/>
                  </a:cubicBezTo>
                  <a:cubicBezTo>
                    <a:pt x="557" y="1672"/>
                    <a:pt x="557" y="1672"/>
                    <a:pt x="557" y="1672"/>
                  </a:cubicBezTo>
                  <a:lnTo>
                    <a:pt x="455" y="1672"/>
                  </a:lnTo>
                  <a:close/>
                  <a:moveTo>
                    <a:pt x="729" y="1672"/>
                  </a:moveTo>
                  <a:cubicBezTo>
                    <a:pt x="627" y="1672"/>
                    <a:pt x="627" y="1672"/>
                    <a:pt x="627" y="1672"/>
                  </a:cubicBezTo>
                  <a:cubicBezTo>
                    <a:pt x="627" y="1474"/>
                    <a:pt x="627" y="1474"/>
                    <a:pt x="627" y="1474"/>
                  </a:cubicBezTo>
                  <a:cubicBezTo>
                    <a:pt x="729" y="1474"/>
                    <a:pt x="729" y="1474"/>
                    <a:pt x="729" y="1474"/>
                  </a:cubicBezTo>
                  <a:lnTo>
                    <a:pt x="729" y="1672"/>
                  </a:lnTo>
                  <a:close/>
                  <a:moveTo>
                    <a:pt x="822" y="1327"/>
                  </a:moveTo>
                  <a:cubicBezTo>
                    <a:pt x="822" y="1389"/>
                    <a:pt x="822" y="1389"/>
                    <a:pt x="822" y="1389"/>
                  </a:cubicBezTo>
                  <a:cubicBezTo>
                    <a:pt x="822" y="1397"/>
                    <a:pt x="815" y="1404"/>
                    <a:pt x="807" y="1404"/>
                  </a:cubicBezTo>
                  <a:cubicBezTo>
                    <a:pt x="721" y="1404"/>
                    <a:pt x="467" y="1404"/>
                    <a:pt x="377" y="1404"/>
                  </a:cubicBezTo>
                  <a:cubicBezTo>
                    <a:pt x="369" y="1404"/>
                    <a:pt x="362" y="1397"/>
                    <a:pt x="362" y="1389"/>
                  </a:cubicBezTo>
                  <a:cubicBezTo>
                    <a:pt x="362" y="1327"/>
                    <a:pt x="362" y="1327"/>
                    <a:pt x="362" y="1327"/>
                  </a:cubicBezTo>
                  <a:cubicBezTo>
                    <a:pt x="362" y="1319"/>
                    <a:pt x="369" y="1312"/>
                    <a:pt x="377" y="1312"/>
                  </a:cubicBezTo>
                  <a:cubicBezTo>
                    <a:pt x="423" y="1312"/>
                    <a:pt x="751" y="1312"/>
                    <a:pt x="807" y="1312"/>
                  </a:cubicBezTo>
                  <a:cubicBezTo>
                    <a:pt x="815" y="1312"/>
                    <a:pt x="822" y="1319"/>
                    <a:pt x="822" y="1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 name="Group 81"/>
          <p:cNvGrpSpPr/>
          <p:nvPr/>
        </p:nvGrpSpPr>
        <p:grpSpPr>
          <a:xfrm>
            <a:off x="3233594" y="2327961"/>
            <a:ext cx="341410" cy="341406"/>
            <a:chOff x="11166475" y="5937250"/>
            <a:chExt cx="588963" cy="588963"/>
          </a:xfrm>
          <a:solidFill>
            <a:schemeClr val="bg1"/>
          </a:solidFill>
        </p:grpSpPr>
        <p:sp>
          <p:nvSpPr>
            <p:cNvPr id="83" name="Freeform 185"/>
            <p:cNvSpPr>
              <a:spLocks noEditPoints="1"/>
            </p:cNvSpPr>
            <p:nvPr/>
          </p:nvSpPr>
          <p:spPr bwMode="auto">
            <a:xfrm>
              <a:off x="11166475" y="5937250"/>
              <a:ext cx="569913" cy="588963"/>
            </a:xfrm>
            <a:custGeom>
              <a:avLst/>
              <a:gdLst>
                <a:gd name="T0" fmla="*/ 1593 w 1920"/>
                <a:gd name="T1" fmla="*/ 1280 h 1984"/>
                <a:gd name="T2" fmla="*/ 1861 w 1920"/>
                <a:gd name="T3" fmla="*/ 1095 h 1984"/>
                <a:gd name="T4" fmla="*/ 1920 w 1920"/>
                <a:gd name="T5" fmla="*/ 775 h 1984"/>
                <a:gd name="T6" fmla="*/ 1735 w 1920"/>
                <a:gd name="T7" fmla="*/ 507 h 1984"/>
                <a:gd name="T8" fmla="*/ 1504 w 1920"/>
                <a:gd name="T9" fmla="*/ 448 h 1984"/>
                <a:gd name="T10" fmla="*/ 1299 w 1920"/>
                <a:gd name="T11" fmla="*/ 401 h 1984"/>
                <a:gd name="T12" fmla="*/ 448 w 1920"/>
                <a:gd name="T13" fmla="*/ 160 h 1984"/>
                <a:gd name="T14" fmla="*/ 180 w 1920"/>
                <a:gd name="T15" fmla="*/ 341 h 1984"/>
                <a:gd name="T16" fmla="*/ 192 w 1920"/>
                <a:gd name="T17" fmla="*/ 1134 h 1984"/>
                <a:gd name="T18" fmla="*/ 544 w 1920"/>
                <a:gd name="T19" fmla="*/ 1184 h 1984"/>
                <a:gd name="T20" fmla="*/ 431 w 1920"/>
                <a:gd name="T21" fmla="*/ 1380 h 1984"/>
                <a:gd name="T22" fmla="*/ 0 w 1920"/>
                <a:gd name="T23" fmla="*/ 1344 h 1984"/>
                <a:gd name="T24" fmla="*/ 299 w 1920"/>
                <a:gd name="T25" fmla="*/ 1888 h 1984"/>
                <a:gd name="T26" fmla="*/ 992 w 1920"/>
                <a:gd name="T27" fmla="*/ 1984 h 1984"/>
                <a:gd name="T28" fmla="*/ 1063 w 1920"/>
                <a:gd name="T29" fmla="*/ 1696 h 1984"/>
                <a:gd name="T30" fmla="*/ 992 w 1920"/>
                <a:gd name="T31" fmla="*/ 1408 h 1984"/>
                <a:gd name="T32" fmla="*/ 896 w 1920"/>
                <a:gd name="T33" fmla="*/ 1215 h 1984"/>
                <a:gd name="T34" fmla="*/ 1543 w 1920"/>
                <a:gd name="T35" fmla="*/ 512 h 1984"/>
                <a:gd name="T36" fmla="*/ 1664 w 1920"/>
                <a:gd name="T37" fmla="*/ 624 h 1984"/>
                <a:gd name="T38" fmla="*/ 1753 w 1920"/>
                <a:gd name="T39" fmla="*/ 720 h 1984"/>
                <a:gd name="T40" fmla="*/ 1856 w 1920"/>
                <a:gd name="T41" fmla="*/ 903 h 1984"/>
                <a:gd name="T42" fmla="*/ 1744 w 1920"/>
                <a:gd name="T43" fmla="*/ 1024 h 1984"/>
                <a:gd name="T44" fmla="*/ 1648 w 1920"/>
                <a:gd name="T45" fmla="*/ 1113 h 1984"/>
                <a:gd name="T46" fmla="*/ 1504 w 1920"/>
                <a:gd name="T47" fmla="*/ 1216 h 1984"/>
                <a:gd name="T48" fmla="*/ 1504 w 1920"/>
                <a:gd name="T49" fmla="*/ 512 h 1984"/>
                <a:gd name="T50" fmla="*/ 1504 w 1920"/>
                <a:gd name="T51" fmla="*/ 1024 h 1984"/>
                <a:gd name="T52" fmla="*/ 1440 w 1920"/>
                <a:gd name="T53" fmla="*/ 416 h 1984"/>
                <a:gd name="T54" fmla="*/ 1376 w 1920"/>
                <a:gd name="T55" fmla="*/ 416 h 1984"/>
                <a:gd name="T56" fmla="*/ 768 w 1920"/>
                <a:gd name="T57" fmla="*/ 768 h 1984"/>
                <a:gd name="T58" fmla="*/ 896 w 1920"/>
                <a:gd name="T59" fmla="*/ 672 h 1984"/>
                <a:gd name="T60" fmla="*/ 800 w 1920"/>
                <a:gd name="T61" fmla="*/ 1056 h 1984"/>
                <a:gd name="T62" fmla="*/ 576 w 1920"/>
                <a:gd name="T63" fmla="*/ 608 h 1984"/>
                <a:gd name="T64" fmla="*/ 192 w 1920"/>
                <a:gd name="T65" fmla="*/ 160 h 1984"/>
                <a:gd name="T66" fmla="*/ 288 w 1920"/>
                <a:gd name="T67" fmla="*/ 320 h 1984"/>
                <a:gd name="T68" fmla="*/ 288 w 1920"/>
                <a:gd name="T69" fmla="*/ 384 h 1984"/>
                <a:gd name="T70" fmla="*/ 192 w 1920"/>
                <a:gd name="T71" fmla="*/ 640 h 1984"/>
                <a:gd name="T72" fmla="*/ 320 w 1920"/>
                <a:gd name="T73" fmla="*/ 620 h 1984"/>
                <a:gd name="T74" fmla="*/ 384 w 1920"/>
                <a:gd name="T75" fmla="*/ 1120 h 1984"/>
                <a:gd name="T76" fmla="*/ 384 w 1920"/>
                <a:gd name="T77" fmla="*/ 928 h 1984"/>
                <a:gd name="T78" fmla="*/ 384 w 1920"/>
                <a:gd name="T79" fmla="*/ 736 h 1984"/>
                <a:gd name="T80" fmla="*/ 384 w 1920"/>
                <a:gd name="T81" fmla="*/ 1120 h 1984"/>
                <a:gd name="T82" fmla="*/ 192 w 1920"/>
                <a:gd name="T83" fmla="*/ 1408 h 1984"/>
                <a:gd name="T84" fmla="*/ 704 w 1920"/>
                <a:gd name="T85" fmla="*/ 1504 h 1984"/>
                <a:gd name="T86" fmla="*/ 704 w 1920"/>
                <a:gd name="T87" fmla="*/ 1760 h 1984"/>
                <a:gd name="T88" fmla="*/ 640 w 1920"/>
                <a:gd name="T89" fmla="*/ 1920 h 1984"/>
                <a:gd name="T90" fmla="*/ 992 w 1920"/>
                <a:gd name="T91" fmla="*/ 1664 h 1984"/>
                <a:gd name="T92" fmla="*/ 992 w 1920"/>
                <a:gd name="T93" fmla="*/ 1600 h 1984"/>
                <a:gd name="T94" fmla="*/ 800 w 1920"/>
                <a:gd name="T95" fmla="*/ 1792 h 1984"/>
                <a:gd name="T96" fmla="*/ 1024 w 1920"/>
                <a:gd name="T97" fmla="*/ 1760 h 1984"/>
                <a:gd name="T98" fmla="*/ 800 w 1920"/>
                <a:gd name="T99" fmla="*/ 1856 h 1984"/>
                <a:gd name="T100" fmla="*/ 1024 w 1920"/>
                <a:gd name="T101" fmla="*/ 1504 h 1984"/>
                <a:gd name="T102" fmla="*/ 800 w 1920"/>
                <a:gd name="T103" fmla="*/ 1472 h 1984"/>
                <a:gd name="T104" fmla="*/ 896 w 1920"/>
                <a:gd name="T105" fmla="*/ 1408 h 1984"/>
                <a:gd name="T106" fmla="*/ 576 w 1920"/>
                <a:gd name="T107" fmla="*/ 1549 h 1984"/>
                <a:gd name="T108" fmla="*/ 412 w 1920"/>
                <a:gd name="T109" fmla="*/ 1871 h 1984"/>
                <a:gd name="T110" fmla="*/ 363 w 1920"/>
                <a:gd name="T111" fmla="*/ 1472 h 1984"/>
                <a:gd name="T112" fmla="*/ 896 w 1920"/>
                <a:gd name="T113" fmla="*/ 1344 h 1984"/>
                <a:gd name="T114" fmla="*/ 640 w 1920"/>
                <a:gd name="T115" fmla="*/ 1187 h 1984"/>
                <a:gd name="T116" fmla="*/ 960 w 1920"/>
                <a:gd name="T117" fmla="*/ 567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20" h="1984">
                  <a:moveTo>
                    <a:pt x="1408" y="1408"/>
                  </a:moveTo>
                  <a:cubicBezTo>
                    <a:pt x="1461" y="1408"/>
                    <a:pt x="1504" y="1365"/>
                    <a:pt x="1504" y="1312"/>
                  </a:cubicBezTo>
                  <a:cubicBezTo>
                    <a:pt x="1504" y="1280"/>
                    <a:pt x="1504" y="1280"/>
                    <a:pt x="1504" y="1280"/>
                  </a:cubicBezTo>
                  <a:cubicBezTo>
                    <a:pt x="1593" y="1280"/>
                    <a:pt x="1593" y="1280"/>
                    <a:pt x="1593" y="1280"/>
                  </a:cubicBezTo>
                  <a:cubicBezTo>
                    <a:pt x="1613" y="1198"/>
                    <a:pt x="1613" y="1198"/>
                    <a:pt x="1613" y="1198"/>
                  </a:cubicBezTo>
                  <a:cubicBezTo>
                    <a:pt x="1631" y="1193"/>
                    <a:pt x="1647" y="1186"/>
                    <a:pt x="1663" y="1178"/>
                  </a:cubicBezTo>
                  <a:cubicBezTo>
                    <a:pt x="1735" y="1221"/>
                    <a:pt x="1735" y="1221"/>
                    <a:pt x="1735" y="1221"/>
                  </a:cubicBezTo>
                  <a:cubicBezTo>
                    <a:pt x="1861" y="1095"/>
                    <a:pt x="1861" y="1095"/>
                    <a:pt x="1861" y="1095"/>
                  </a:cubicBezTo>
                  <a:cubicBezTo>
                    <a:pt x="1818" y="1023"/>
                    <a:pt x="1818" y="1023"/>
                    <a:pt x="1818" y="1023"/>
                  </a:cubicBezTo>
                  <a:cubicBezTo>
                    <a:pt x="1826" y="1007"/>
                    <a:pt x="1833" y="991"/>
                    <a:pt x="1838" y="973"/>
                  </a:cubicBezTo>
                  <a:cubicBezTo>
                    <a:pt x="1920" y="953"/>
                    <a:pt x="1920" y="953"/>
                    <a:pt x="1920" y="953"/>
                  </a:cubicBezTo>
                  <a:cubicBezTo>
                    <a:pt x="1920" y="775"/>
                    <a:pt x="1920" y="775"/>
                    <a:pt x="1920" y="775"/>
                  </a:cubicBezTo>
                  <a:cubicBezTo>
                    <a:pt x="1838" y="755"/>
                    <a:pt x="1838" y="755"/>
                    <a:pt x="1838" y="755"/>
                  </a:cubicBezTo>
                  <a:cubicBezTo>
                    <a:pt x="1833" y="737"/>
                    <a:pt x="1826" y="721"/>
                    <a:pt x="1818" y="705"/>
                  </a:cubicBezTo>
                  <a:cubicBezTo>
                    <a:pt x="1861" y="633"/>
                    <a:pt x="1861" y="633"/>
                    <a:pt x="1861" y="633"/>
                  </a:cubicBezTo>
                  <a:cubicBezTo>
                    <a:pt x="1735" y="507"/>
                    <a:pt x="1735" y="507"/>
                    <a:pt x="1735" y="507"/>
                  </a:cubicBezTo>
                  <a:cubicBezTo>
                    <a:pt x="1663" y="550"/>
                    <a:pt x="1663" y="550"/>
                    <a:pt x="1663" y="550"/>
                  </a:cubicBezTo>
                  <a:cubicBezTo>
                    <a:pt x="1647" y="542"/>
                    <a:pt x="1631" y="535"/>
                    <a:pt x="1613" y="530"/>
                  </a:cubicBezTo>
                  <a:cubicBezTo>
                    <a:pt x="1593" y="448"/>
                    <a:pt x="1593" y="448"/>
                    <a:pt x="1593" y="448"/>
                  </a:cubicBezTo>
                  <a:cubicBezTo>
                    <a:pt x="1504" y="448"/>
                    <a:pt x="1504" y="448"/>
                    <a:pt x="1504" y="448"/>
                  </a:cubicBezTo>
                  <a:cubicBezTo>
                    <a:pt x="1504" y="416"/>
                    <a:pt x="1504" y="416"/>
                    <a:pt x="1504" y="416"/>
                  </a:cubicBezTo>
                  <a:cubicBezTo>
                    <a:pt x="1504" y="363"/>
                    <a:pt x="1461" y="320"/>
                    <a:pt x="1408" y="320"/>
                  </a:cubicBezTo>
                  <a:cubicBezTo>
                    <a:pt x="1363" y="320"/>
                    <a:pt x="1325" y="352"/>
                    <a:pt x="1315" y="394"/>
                  </a:cubicBezTo>
                  <a:cubicBezTo>
                    <a:pt x="1299" y="401"/>
                    <a:pt x="1299" y="401"/>
                    <a:pt x="1299" y="401"/>
                  </a:cubicBezTo>
                  <a:cubicBezTo>
                    <a:pt x="1091" y="496"/>
                    <a:pt x="781" y="540"/>
                    <a:pt x="569" y="544"/>
                  </a:cubicBezTo>
                  <a:cubicBezTo>
                    <a:pt x="548" y="451"/>
                    <a:pt x="482" y="376"/>
                    <a:pt x="396" y="341"/>
                  </a:cubicBez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192" y="704"/>
                    <a:pt x="192" y="704"/>
                    <a:pt x="192" y="704"/>
                  </a:cubicBezTo>
                  <a:cubicBezTo>
                    <a:pt x="192" y="1134"/>
                    <a:pt x="192" y="1134"/>
                    <a:pt x="192" y="1134"/>
                  </a:cubicBezTo>
                  <a:cubicBezTo>
                    <a:pt x="342" y="1182"/>
                    <a:pt x="342" y="1182"/>
                    <a:pt x="342" y="1182"/>
                  </a:cubicBezTo>
                  <a:cubicBezTo>
                    <a:pt x="512" y="1184"/>
                    <a:pt x="512" y="1184"/>
                    <a:pt x="512" y="1184"/>
                  </a:cubicBezTo>
                  <a:cubicBezTo>
                    <a:pt x="512" y="1184"/>
                    <a:pt x="512" y="1184"/>
                    <a:pt x="512" y="1184"/>
                  </a:cubicBezTo>
                  <a:cubicBezTo>
                    <a:pt x="544" y="1184"/>
                    <a:pt x="544" y="1184"/>
                    <a:pt x="544" y="1184"/>
                  </a:cubicBezTo>
                  <a:cubicBezTo>
                    <a:pt x="554" y="1184"/>
                    <a:pt x="565" y="1184"/>
                    <a:pt x="576" y="1184"/>
                  </a:cubicBezTo>
                  <a:cubicBezTo>
                    <a:pt x="576" y="1282"/>
                    <a:pt x="576" y="1282"/>
                    <a:pt x="576" y="1282"/>
                  </a:cubicBezTo>
                  <a:cubicBezTo>
                    <a:pt x="541" y="1287"/>
                    <a:pt x="509" y="1302"/>
                    <a:pt x="484" y="1327"/>
                  </a:cubicBezTo>
                  <a:cubicBezTo>
                    <a:pt x="431" y="1380"/>
                    <a:pt x="431" y="1380"/>
                    <a:pt x="431" y="1380"/>
                  </a:cubicBezTo>
                  <a:cubicBezTo>
                    <a:pt x="413" y="1398"/>
                    <a:pt x="389" y="1408"/>
                    <a:pt x="363" y="1408"/>
                  </a:cubicBezTo>
                  <a:cubicBezTo>
                    <a:pt x="256" y="1408"/>
                    <a:pt x="256" y="1408"/>
                    <a:pt x="256" y="1408"/>
                  </a:cubicBezTo>
                  <a:cubicBezTo>
                    <a:pt x="256" y="1344"/>
                    <a:pt x="256" y="1344"/>
                    <a:pt x="256" y="1344"/>
                  </a:cubicBezTo>
                  <a:cubicBezTo>
                    <a:pt x="0" y="1344"/>
                    <a:pt x="0" y="1344"/>
                    <a:pt x="0" y="1344"/>
                  </a:cubicBezTo>
                  <a:cubicBezTo>
                    <a:pt x="0" y="1984"/>
                    <a:pt x="0" y="1984"/>
                    <a:pt x="0" y="1984"/>
                  </a:cubicBezTo>
                  <a:cubicBezTo>
                    <a:pt x="256" y="1984"/>
                    <a:pt x="256" y="1984"/>
                    <a:pt x="256" y="1984"/>
                  </a:cubicBezTo>
                  <a:cubicBezTo>
                    <a:pt x="256" y="1888"/>
                    <a:pt x="256" y="1888"/>
                    <a:pt x="256" y="1888"/>
                  </a:cubicBezTo>
                  <a:cubicBezTo>
                    <a:pt x="299" y="1888"/>
                    <a:pt x="299" y="1888"/>
                    <a:pt x="299" y="1888"/>
                  </a:cubicBezTo>
                  <a:cubicBezTo>
                    <a:pt x="325" y="1888"/>
                    <a:pt x="349" y="1898"/>
                    <a:pt x="367" y="1916"/>
                  </a:cubicBezTo>
                  <a:cubicBezTo>
                    <a:pt x="388" y="1937"/>
                    <a:pt x="388" y="1937"/>
                    <a:pt x="388" y="1937"/>
                  </a:cubicBezTo>
                  <a:cubicBezTo>
                    <a:pt x="418" y="1967"/>
                    <a:pt x="458" y="1984"/>
                    <a:pt x="501" y="1984"/>
                  </a:cubicBezTo>
                  <a:cubicBezTo>
                    <a:pt x="992" y="1984"/>
                    <a:pt x="992" y="1984"/>
                    <a:pt x="992" y="1984"/>
                  </a:cubicBezTo>
                  <a:cubicBezTo>
                    <a:pt x="1045" y="1984"/>
                    <a:pt x="1088" y="1941"/>
                    <a:pt x="1088" y="1888"/>
                  </a:cubicBezTo>
                  <a:cubicBezTo>
                    <a:pt x="1088" y="1863"/>
                    <a:pt x="1078" y="1841"/>
                    <a:pt x="1063" y="1824"/>
                  </a:cubicBezTo>
                  <a:cubicBezTo>
                    <a:pt x="1078" y="1807"/>
                    <a:pt x="1088" y="1785"/>
                    <a:pt x="1088" y="1760"/>
                  </a:cubicBezTo>
                  <a:cubicBezTo>
                    <a:pt x="1088" y="1735"/>
                    <a:pt x="1078" y="1713"/>
                    <a:pt x="1063" y="1696"/>
                  </a:cubicBezTo>
                  <a:cubicBezTo>
                    <a:pt x="1078" y="1679"/>
                    <a:pt x="1088" y="1657"/>
                    <a:pt x="1088" y="1632"/>
                  </a:cubicBezTo>
                  <a:cubicBezTo>
                    <a:pt x="1088" y="1607"/>
                    <a:pt x="1078" y="1585"/>
                    <a:pt x="1063" y="1568"/>
                  </a:cubicBezTo>
                  <a:cubicBezTo>
                    <a:pt x="1078" y="1551"/>
                    <a:pt x="1088" y="1529"/>
                    <a:pt x="1088" y="1504"/>
                  </a:cubicBezTo>
                  <a:cubicBezTo>
                    <a:pt x="1088" y="1451"/>
                    <a:pt x="1045" y="1408"/>
                    <a:pt x="992" y="1408"/>
                  </a:cubicBezTo>
                  <a:cubicBezTo>
                    <a:pt x="986" y="1408"/>
                    <a:pt x="986" y="1408"/>
                    <a:pt x="986" y="1408"/>
                  </a:cubicBezTo>
                  <a:cubicBezTo>
                    <a:pt x="990" y="1398"/>
                    <a:pt x="992" y="1387"/>
                    <a:pt x="992" y="1376"/>
                  </a:cubicBezTo>
                  <a:cubicBezTo>
                    <a:pt x="992" y="1323"/>
                    <a:pt x="949" y="1280"/>
                    <a:pt x="896" y="1280"/>
                  </a:cubicBezTo>
                  <a:cubicBezTo>
                    <a:pt x="896" y="1215"/>
                    <a:pt x="896" y="1215"/>
                    <a:pt x="896" y="1215"/>
                  </a:cubicBezTo>
                  <a:cubicBezTo>
                    <a:pt x="1039" y="1238"/>
                    <a:pt x="1185" y="1275"/>
                    <a:pt x="1299" y="1327"/>
                  </a:cubicBezTo>
                  <a:cubicBezTo>
                    <a:pt x="1315" y="1334"/>
                    <a:pt x="1315" y="1334"/>
                    <a:pt x="1315" y="1334"/>
                  </a:cubicBezTo>
                  <a:cubicBezTo>
                    <a:pt x="1325" y="1376"/>
                    <a:pt x="1363" y="1408"/>
                    <a:pt x="1408" y="1408"/>
                  </a:cubicBezTo>
                  <a:close/>
                  <a:moveTo>
                    <a:pt x="1543" y="512"/>
                  </a:moveTo>
                  <a:cubicBezTo>
                    <a:pt x="1560" y="581"/>
                    <a:pt x="1560" y="581"/>
                    <a:pt x="1560" y="581"/>
                  </a:cubicBezTo>
                  <a:cubicBezTo>
                    <a:pt x="1579" y="586"/>
                    <a:pt x="1579" y="586"/>
                    <a:pt x="1579" y="586"/>
                  </a:cubicBezTo>
                  <a:cubicBezTo>
                    <a:pt x="1603" y="593"/>
                    <a:pt x="1626" y="602"/>
                    <a:pt x="1648" y="615"/>
                  </a:cubicBezTo>
                  <a:cubicBezTo>
                    <a:pt x="1664" y="624"/>
                    <a:pt x="1664" y="624"/>
                    <a:pt x="1664" y="624"/>
                  </a:cubicBezTo>
                  <a:cubicBezTo>
                    <a:pt x="1725" y="588"/>
                    <a:pt x="1725" y="588"/>
                    <a:pt x="1725" y="588"/>
                  </a:cubicBezTo>
                  <a:cubicBezTo>
                    <a:pt x="1781" y="643"/>
                    <a:pt x="1781" y="643"/>
                    <a:pt x="1781" y="643"/>
                  </a:cubicBezTo>
                  <a:cubicBezTo>
                    <a:pt x="1744" y="704"/>
                    <a:pt x="1744" y="704"/>
                    <a:pt x="1744" y="704"/>
                  </a:cubicBezTo>
                  <a:cubicBezTo>
                    <a:pt x="1753" y="720"/>
                    <a:pt x="1753" y="720"/>
                    <a:pt x="1753" y="720"/>
                  </a:cubicBezTo>
                  <a:cubicBezTo>
                    <a:pt x="1766" y="742"/>
                    <a:pt x="1775" y="765"/>
                    <a:pt x="1782" y="790"/>
                  </a:cubicBezTo>
                  <a:cubicBezTo>
                    <a:pt x="1787" y="808"/>
                    <a:pt x="1787" y="808"/>
                    <a:pt x="1787" y="808"/>
                  </a:cubicBezTo>
                  <a:cubicBezTo>
                    <a:pt x="1856" y="825"/>
                    <a:pt x="1856" y="825"/>
                    <a:pt x="1856" y="825"/>
                  </a:cubicBezTo>
                  <a:cubicBezTo>
                    <a:pt x="1856" y="903"/>
                    <a:pt x="1856" y="903"/>
                    <a:pt x="1856" y="903"/>
                  </a:cubicBezTo>
                  <a:cubicBezTo>
                    <a:pt x="1787" y="920"/>
                    <a:pt x="1787" y="920"/>
                    <a:pt x="1787" y="920"/>
                  </a:cubicBezTo>
                  <a:cubicBezTo>
                    <a:pt x="1782" y="939"/>
                    <a:pt x="1782" y="939"/>
                    <a:pt x="1782" y="939"/>
                  </a:cubicBezTo>
                  <a:cubicBezTo>
                    <a:pt x="1775" y="963"/>
                    <a:pt x="1766" y="986"/>
                    <a:pt x="1753" y="1008"/>
                  </a:cubicBezTo>
                  <a:cubicBezTo>
                    <a:pt x="1744" y="1024"/>
                    <a:pt x="1744" y="1024"/>
                    <a:pt x="1744" y="1024"/>
                  </a:cubicBezTo>
                  <a:cubicBezTo>
                    <a:pt x="1780" y="1085"/>
                    <a:pt x="1780" y="1085"/>
                    <a:pt x="1780" y="1085"/>
                  </a:cubicBezTo>
                  <a:cubicBezTo>
                    <a:pt x="1725" y="1140"/>
                    <a:pt x="1725" y="1140"/>
                    <a:pt x="1725" y="1140"/>
                  </a:cubicBezTo>
                  <a:cubicBezTo>
                    <a:pt x="1664" y="1104"/>
                    <a:pt x="1664" y="1104"/>
                    <a:pt x="1664" y="1104"/>
                  </a:cubicBezTo>
                  <a:cubicBezTo>
                    <a:pt x="1648" y="1113"/>
                    <a:pt x="1648" y="1113"/>
                    <a:pt x="1648" y="1113"/>
                  </a:cubicBezTo>
                  <a:cubicBezTo>
                    <a:pt x="1626" y="1126"/>
                    <a:pt x="1603" y="1135"/>
                    <a:pt x="1579" y="1142"/>
                  </a:cubicBezTo>
                  <a:cubicBezTo>
                    <a:pt x="1560" y="1147"/>
                    <a:pt x="1560" y="1147"/>
                    <a:pt x="1560" y="1147"/>
                  </a:cubicBezTo>
                  <a:cubicBezTo>
                    <a:pt x="1543" y="1216"/>
                    <a:pt x="1543" y="1216"/>
                    <a:pt x="1543" y="1216"/>
                  </a:cubicBezTo>
                  <a:cubicBezTo>
                    <a:pt x="1504" y="1216"/>
                    <a:pt x="1504" y="1216"/>
                    <a:pt x="1504" y="1216"/>
                  </a:cubicBezTo>
                  <a:cubicBezTo>
                    <a:pt x="1504" y="1088"/>
                    <a:pt x="1504" y="1088"/>
                    <a:pt x="1504" y="1088"/>
                  </a:cubicBezTo>
                  <a:cubicBezTo>
                    <a:pt x="1627" y="1088"/>
                    <a:pt x="1728" y="987"/>
                    <a:pt x="1728" y="864"/>
                  </a:cubicBezTo>
                  <a:cubicBezTo>
                    <a:pt x="1728" y="741"/>
                    <a:pt x="1627" y="640"/>
                    <a:pt x="1504" y="640"/>
                  </a:cubicBezTo>
                  <a:cubicBezTo>
                    <a:pt x="1504" y="512"/>
                    <a:pt x="1504" y="512"/>
                    <a:pt x="1504" y="512"/>
                  </a:cubicBezTo>
                  <a:lnTo>
                    <a:pt x="1543" y="512"/>
                  </a:lnTo>
                  <a:close/>
                  <a:moveTo>
                    <a:pt x="1504" y="704"/>
                  </a:moveTo>
                  <a:cubicBezTo>
                    <a:pt x="1592" y="704"/>
                    <a:pt x="1664" y="776"/>
                    <a:pt x="1664" y="864"/>
                  </a:cubicBezTo>
                  <a:cubicBezTo>
                    <a:pt x="1664" y="952"/>
                    <a:pt x="1592" y="1024"/>
                    <a:pt x="1504" y="1024"/>
                  </a:cubicBezTo>
                  <a:lnTo>
                    <a:pt x="1504" y="704"/>
                  </a:lnTo>
                  <a:close/>
                  <a:moveTo>
                    <a:pt x="1376" y="416"/>
                  </a:moveTo>
                  <a:cubicBezTo>
                    <a:pt x="1376" y="398"/>
                    <a:pt x="1390" y="384"/>
                    <a:pt x="1408" y="384"/>
                  </a:cubicBezTo>
                  <a:cubicBezTo>
                    <a:pt x="1426" y="384"/>
                    <a:pt x="1440" y="398"/>
                    <a:pt x="1440" y="416"/>
                  </a:cubicBezTo>
                  <a:cubicBezTo>
                    <a:pt x="1440" y="1312"/>
                    <a:pt x="1440" y="1312"/>
                    <a:pt x="1440" y="1312"/>
                  </a:cubicBezTo>
                  <a:cubicBezTo>
                    <a:pt x="1440" y="1330"/>
                    <a:pt x="1426" y="1344"/>
                    <a:pt x="1408" y="1344"/>
                  </a:cubicBezTo>
                  <a:cubicBezTo>
                    <a:pt x="1390" y="1344"/>
                    <a:pt x="1376" y="1330"/>
                    <a:pt x="1376" y="1312"/>
                  </a:cubicBezTo>
                  <a:lnTo>
                    <a:pt x="1376" y="416"/>
                  </a:lnTo>
                  <a:close/>
                  <a:moveTo>
                    <a:pt x="896" y="992"/>
                  </a:moveTo>
                  <a:cubicBezTo>
                    <a:pt x="800" y="992"/>
                    <a:pt x="800" y="992"/>
                    <a:pt x="800" y="992"/>
                  </a:cubicBezTo>
                  <a:cubicBezTo>
                    <a:pt x="782" y="992"/>
                    <a:pt x="768" y="978"/>
                    <a:pt x="768" y="960"/>
                  </a:cubicBezTo>
                  <a:cubicBezTo>
                    <a:pt x="768" y="768"/>
                    <a:pt x="768" y="768"/>
                    <a:pt x="768" y="768"/>
                  </a:cubicBezTo>
                  <a:cubicBezTo>
                    <a:pt x="768" y="750"/>
                    <a:pt x="782" y="736"/>
                    <a:pt x="800" y="736"/>
                  </a:cubicBezTo>
                  <a:cubicBezTo>
                    <a:pt x="896" y="736"/>
                    <a:pt x="896" y="736"/>
                    <a:pt x="896" y="736"/>
                  </a:cubicBezTo>
                  <a:lnTo>
                    <a:pt x="896" y="992"/>
                  </a:lnTo>
                  <a:close/>
                  <a:moveTo>
                    <a:pt x="896" y="672"/>
                  </a:moveTo>
                  <a:cubicBezTo>
                    <a:pt x="800" y="672"/>
                    <a:pt x="800" y="672"/>
                    <a:pt x="800" y="672"/>
                  </a:cubicBezTo>
                  <a:cubicBezTo>
                    <a:pt x="747" y="672"/>
                    <a:pt x="704" y="715"/>
                    <a:pt x="704" y="768"/>
                  </a:cubicBezTo>
                  <a:cubicBezTo>
                    <a:pt x="704" y="960"/>
                    <a:pt x="704" y="960"/>
                    <a:pt x="704" y="960"/>
                  </a:cubicBezTo>
                  <a:cubicBezTo>
                    <a:pt x="704" y="1013"/>
                    <a:pt x="747" y="1056"/>
                    <a:pt x="800" y="1056"/>
                  </a:cubicBezTo>
                  <a:cubicBezTo>
                    <a:pt x="896" y="1056"/>
                    <a:pt x="896" y="1056"/>
                    <a:pt x="896" y="1056"/>
                  </a:cubicBezTo>
                  <a:cubicBezTo>
                    <a:pt x="896" y="1150"/>
                    <a:pt x="896" y="1150"/>
                    <a:pt x="896" y="1150"/>
                  </a:cubicBezTo>
                  <a:cubicBezTo>
                    <a:pt x="782" y="1132"/>
                    <a:pt x="670" y="1122"/>
                    <a:pt x="576" y="1120"/>
                  </a:cubicBezTo>
                  <a:cubicBezTo>
                    <a:pt x="576" y="608"/>
                    <a:pt x="576" y="608"/>
                    <a:pt x="576" y="608"/>
                  </a:cubicBezTo>
                  <a:cubicBezTo>
                    <a:pt x="670" y="606"/>
                    <a:pt x="782" y="596"/>
                    <a:pt x="896" y="578"/>
                  </a:cubicBezTo>
                  <a:lnTo>
                    <a:pt x="896" y="672"/>
                  </a:ln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64" y="640"/>
                  </a:moveTo>
                  <a:cubicBezTo>
                    <a:pt x="64" y="608"/>
                    <a:pt x="64" y="608"/>
                    <a:pt x="64" y="608"/>
                  </a:cubicBezTo>
                  <a:cubicBezTo>
                    <a:pt x="64" y="485"/>
                    <a:pt x="165" y="384"/>
                    <a:pt x="288" y="384"/>
                  </a:cubicBezTo>
                  <a:cubicBezTo>
                    <a:pt x="388" y="384"/>
                    <a:pt x="475" y="451"/>
                    <a:pt x="503" y="544"/>
                  </a:cubicBezTo>
                  <a:cubicBezTo>
                    <a:pt x="352" y="544"/>
                    <a:pt x="352" y="544"/>
                    <a:pt x="352" y="544"/>
                  </a:cubicBezTo>
                  <a:cubicBezTo>
                    <a:pt x="192" y="594"/>
                    <a:pt x="192" y="594"/>
                    <a:pt x="192" y="594"/>
                  </a:cubicBezTo>
                  <a:cubicBezTo>
                    <a:pt x="192" y="640"/>
                    <a:pt x="192" y="640"/>
                    <a:pt x="192" y="640"/>
                  </a:cubicBezTo>
                  <a:lnTo>
                    <a:pt x="64" y="640"/>
                  </a:lnTo>
                  <a:close/>
                  <a:moveTo>
                    <a:pt x="256" y="704"/>
                  </a:moveTo>
                  <a:cubicBezTo>
                    <a:pt x="256" y="641"/>
                    <a:pt x="256" y="641"/>
                    <a:pt x="256" y="641"/>
                  </a:cubicBezTo>
                  <a:cubicBezTo>
                    <a:pt x="320" y="620"/>
                    <a:pt x="320" y="620"/>
                    <a:pt x="320" y="620"/>
                  </a:cubicBezTo>
                  <a:cubicBezTo>
                    <a:pt x="320" y="1108"/>
                    <a:pt x="320" y="1108"/>
                    <a:pt x="320" y="1108"/>
                  </a:cubicBezTo>
                  <a:cubicBezTo>
                    <a:pt x="256" y="1088"/>
                    <a:pt x="256" y="1088"/>
                    <a:pt x="256" y="1088"/>
                  </a:cubicBezTo>
                  <a:lnTo>
                    <a:pt x="256" y="704"/>
                  </a:lnTo>
                  <a:close/>
                  <a:moveTo>
                    <a:pt x="384" y="1120"/>
                  </a:moveTo>
                  <a:cubicBezTo>
                    <a:pt x="384" y="992"/>
                    <a:pt x="384" y="992"/>
                    <a:pt x="384" y="992"/>
                  </a:cubicBezTo>
                  <a:cubicBezTo>
                    <a:pt x="448" y="992"/>
                    <a:pt x="448" y="992"/>
                    <a:pt x="448" y="992"/>
                  </a:cubicBezTo>
                  <a:cubicBezTo>
                    <a:pt x="448" y="928"/>
                    <a:pt x="448" y="928"/>
                    <a:pt x="448" y="928"/>
                  </a:cubicBezTo>
                  <a:cubicBezTo>
                    <a:pt x="384" y="928"/>
                    <a:pt x="384" y="928"/>
                    <a:pt x="384" y="928"/>
                  </a:cubicBezTo>
                  <a:cubicBezTo>
                    <a:pt x="384" y="800"/>
                    <a:pt x="384" y="800"/>
                    <a:pt x="384" y="800"/>
                  </a:cubicBezTo>
                  <a:cubicBezTo>
                    <a:pt x="448" y="800"/>
                    <a:pt x="448" y="800"/>
                    <a:pt x="448" y="800"/>
                  </a:cubicBezTo>
                  <a:cubicBezTo>
                    <a:pt x="448" y="736"/>
                    <a:pt x="448" y="736"/>
                    <a:pt x="448" y="736"/>
                  </a:cubicBezTo>
                  <a:cubicBezTo>
                    <a:pt x="384" y="736"/>
                    <a:pt x="384" y="736"/>
                    <a:pt x="384" y="736"/>
                  </a:cubicBezTo>
                  <a:cubicBezTo>
                    <a:pt x="384" y="608"/>
                    <a:pt x="384" y="608"/>
                    <a:pt x="384" y="608"/>
                  </a:cubicBezTo>
                  <a:cubicBezTo>
                    <a:pt x="512" y="608"/>
                    <a:pt x="512" y="608"/>
                    <a:pt x="512" y="608"/>
                  </a:cubicBezTo>
                  <a:cubicBezTo>
                    <a:pt x="512" y="1120"/>
                    <a:pt x="512" y="1120"/>
                    <a:pt x="512" y="1120"/>
                  </a:cubicBezTo>
                  <a:lnTo>
                    <a:pt x="384" y="1120"/>
                  </a:lnTo>
                  <a:close/>
                  <a:moveTo>
                    <a:pt x="192" y="1920"/>
                  </a:moveTo>
                  <a:cubicBezTo>
                    <a:pt x="64" y="1920"/>
                    <a:pt x="64" y="1920"/>
                    <a:pt x="64" y="1920"/>
                  </a:cubicBezTo>
                  <a:cubicBezTo>
                    <a:pt x="64" y="1408"/>
                    <a:pt x="64" y="1408"/>
                    <a:pt x="64" y="1408"/>
                  </a:cubicBezTo>
                  <a:cubicBezTo>
                    <a:pt x="192" y="1408"/>
                    <a:pt x="192" y="1408"/>
                    <a:pt x="192" y="1408"/>
                  </a:cubicBezTo>
                  <a:lnTo>
                    <a:pt x="192" y="1920"/>
                  </a:lnTo>
                  <a:close/>
                  <a:moveTo>
                    <a:pt x="653" y="1472"/>
                  </a:moveTo>
                  <a:cubicBezTo>
                    <a:pt x="710" y="1472"/>
                    <a:pt x="710" y="1472"/>
                    <a:pt x="710" y="1472"/>
                  </a:cubicBezTo>
                  <a:cubicBezTo>
                    <a:pt x="706" y="1482"/>
                    <a:pt x="704" y="1493"/>
                    <a:pt x="704" y="1504"/>
                  </a:cubicBezTo>
                  <a:cubicBezTo>
                    <a:pt x="704" y="1529"/>
                    <a:pt x="714" y="1551"/>
                    <a:pt x="729" y="1568"/>
                  </a:cubicBezTo>
                  <a:cubicBezTo>
                    <a:pt x="714" y="1585"/>
                    <a:pt x="704" y="1607"/>
                    <a:pt x="704" y="1632"/>
                  </a:cubicBezTo>
                  <a:cubicBezTo>
                    <a:pt x="704" y="1657"/>
                    <a:pt x="714" y="1679"/>
                    <a:pt x="729" y="1696"/>
                  </a:cubicBezTo>
                  <a:cubicBezTo>
                    <a:pt x="714" y="1713"/>
                    <a:pt x="704" y="1735"/>
                    <a:pt x="704" y="1760"/>
                  </a:cubicBezTo>
                  <a:cubicBezTo>
                    <a:pt x="704" y="1785"/>
                    <a:pt x="714" y="1807"/>
                    <a:pt x="729" y="1824"/>
                  </a:cubicBezTo>
                  <a:cubicBezTo>
                    <a:pt x="714" y="1841"/>
                    <a:pt x="704" y="1863"/>
                    <a:pt x="704" y="1888"/>
                  </a:cubicBezTo>
                  <a:cubicBezTo>
                    <a:pt x="704" y="1899"/>
                    <a:pt x="706" y="1910"/>
                    <a:pt x="710" y="1920"/>
                  </a:cubicBezTo>
                  <a:cubicBezTo>
                    <a:pt x="640" y="1920"/>
                    <a:pt x="640" y="1920"/>
                    <a:pt x="640" y="1920"/>
                  </a:cubicBezTo>
                  <a:cubicBezTo>
                    <a:pt x="640" y="1485"/>
                    <a:pt x="640" y="1485"/>
                    <a:pt x="640" y="1485"/>
                  </a:cubicBezTo>
                  <a:lnTo>
                    <a:pt x="653" y="1472"/>
                  </a:lnTo>
                  <a:close/>
                  <a:moveTo>
                    <a:pt x="1024" y="1632"/>
                  </a:moveTo>
                  <a:cubicBezTo>
                    <a:pt x="1024" y="1650"/>
                    <a:pt x="1010" y="1664"/>
                    <a:pt x="992" y="1664"/>
                  </a:cubicBezTo>
                  <a:cubicBezTo>
                    <a:pt x="800" y="1664"/>
                    <a:pt x="800" y="1664"/>
                    <a:pt x="800" y="1664"/>
                  </a:cubicBezTo>
                  <a:cubicBezTo>
                    <a:pt x="782" y="1664"/>
                    <a:pt x="768" y="1650"/>
                    <a:pt x="768" y="1632"/>
                  </a:cubicBezTo>
                  <a:cubicBezTo>
                    <a:pt x="768" y="1614"/>
                    <a:pt x="782" y="1600"/>
                    <a:pt x="800" y="1600"/>
                  </a:cubicBezTo>
                  <a:cubicBezTo>
                    <a:pt x="992" y="1600"/>
                    <a:pt x="992" y="1600"/>
                    <a:pt x="992" y="1600"/>
                  </a:cubicBezTo>
                  <a:cubicBezTo>
                    <a:pt x="1010" y="1600"/>
                    <a:pt x="1024" y="1614"/>
                    <a:pt x="1024" y="1632"/>
                  </a:cubicBezTo>
                  <a:close/>
                  <a:moveTo>
                    <a:pt x="1024" y="1760"/>
                  </a:moveTo>
                  <a:cubicBezTo>
                    <a:pt x="1024" y="1778"/>
                    <a:pt x="1010" y="1792"/>
                    <a:pt x="992" y="1792"/>
                  </a:cubicBezTo>
                  <a:cubicBezTo>
                    <a:pt x="800" y="1792"/>
                    <a:pt x="800" y="1792"/>
                    <a:pt x="800" y="1792"/>
                  </a:cubicBezTo>
                  <a:cubicBezTo>
                    <a:pt x="782" y="1792"/>
                    <a:pt x="768" y="1778"/>
                    <a:pt x="768" y="1760"/>
                  </a:cubicBezTo>
                  <a:cubicBezTo>
                    <a:pt x="768" y="1742"/>
                    <a:pt x="782" y="1728"/>
                    <a:pt x="800" y="1728"/>
                  </a:cubicBezTo>
                  <a:cubicBezTo>
                    <a:pt x="992" y="1728"/>
                    <a:pt x="992" y="1728"/>
                    <a:pt x="992" y="1728"/>
                  </a:cubicBezTo>
                  <a:cubicBezTo>
                    <a:pt x="1010" y="1728"/>
                    <a:pt x="1024" y="1742"/>
                    <a:pt x="1024" y="1760"/>
                  </a:cubicBezTo>
                  <a:close/>
                  <a:moveTo>
                    <a:pt x="992" y="1920"/>
                  </a:moveTo>
                  <a:cubicBezTo>
                    <a:pt x="800" y="1920"/>
                    <a:pt x="800" y="1920"/>
                    <a:pt x="800" y="1920"/>
                  </a:cubicBezTo>
                  <a:cubicBezTo>
                    <a:pt x="782" y="1920"/>
                    <a:pt x="768" y="1906"/>
                    <a:pt x="768" y="1888"/>
                  </a:cubicBezTo>
                  <a:cubicBezTo>
                    <a:pt x="768" y="1870"/>
                    <a:pt x="782" y="1856"/>
                    <a:pt x="800" y="1856"/>
                  </a:cubicBezTo>
                  <a:cubicBezTo>
                    <a:pt x="992" y="1856"/>
                    <a:pt x="992" y="1856"/>
                    <a:pt x="992" y="1856"/>
                  </a:cubicBezTo>
                  <a:cubicBezTo>
                    <a:pt x="1010" y="1856"/>
                    <a:pt x="1024" y="1870"/>
                    <a:pt x="1024" y="1888"/>
                  </a:cubicBezTo>
                  <a:cubicBezTo>
                    <a:pt x="1024" y="1906"/>
                    <a:pt x="1010" y="1920"/>
                    <a:pt x="992" y="1920"/>
                  </a:cubicBezTo>
                  <a:close/>
                  <a:moveTo>
                    <a:pt x="1024" y="1504"/>
                  </a:moveTo>
                  <a:cubicBezTo>
                    <a:pt x="1024" y="1522"/>
                    <a:pt x="1010" y="1536"/>
                    <a:pt x="992" y="1536"/>
                  </a:cubicBezTo>
                  <a:cubicBezTo>
                    <a:pt x="800" y="1536"/>
                    <a:pt x="800" y="1536"/>
                    <a:pt x="800" y="1536"/>
                  </a:cubicBezTo>
                  <a:cubicBezTo>
                    <a:pt x="782" y="1536"/>
                    <a:pt x="768" y="1522"/>
                    <a:pt x="768" y="1504"/>
                  </a:cubicBezTo>
                  <a:cubicBezTo>
                    <a:pt x="768" y="1486"/>
                    <a:pt x="782" y="1472"/>
                    <a:pt x="800" y="1472"/>
                  </a:cubicBezTo>
                  <a:cubicBezTo>
                    <a:pt x="992" y="1472"/>
                    <a:pt x="992" y="1472"/>
                    <a:pt x="992" y="1472"/>
                  </a:cubicBezTo>
                  <a:cubicBezTo>
                    <a:pt x="1010" y="1472"/>
                    <a:pt x="1024" y="1486"/>
                    <a:pt x="1024" y="1504"/>
                  </a:cubicBezTo>
                  <a:close/>
                  <a:moveTo>
                    <a:pt x="928" y="1376"/>
                  </a:moveTo>
                  <a:cubicBezTo>
                    <a:pt x="928" y="1394"/>
                    <a:pt x="914" y="1408"/>
                    <a:pt x="896" y="1408"/>
                  </a:cubicBezTo>
                  <a:cubicBezTo>
                    <a:pt x="627" y="1408"/>
                    <a:pt x="627" y="1408"/>
                    <a:pt x="627" y="1408"/>
                  </a:cubicBezTo>
                  <a:cubicBezTo>
                    <a:pt x="489" y="1545"/>
                    <a:pt x="489" y="1545"/>
                    <a:pt x="489" y="1545"/>
                  </a:cubicBezTo>
                  <a:cubicBezTo>
                    <a:pt x="535" y="1591"/>
                    <a:pt x="535" y="1591"/>
                    <a:pt x="535" y="1591"/>
                  </a:cubicBezTo>
                  <a:cubicBezTo>
                    <a:pt x="576" y="1549"/>
                    <a:pt x="576" y="1549"/>
                    <a:pt x="576" y="1549"/>
                  </a:cubicBezTo>
                  <a:cubicBezTo>
                    <a:pt x="576" y="1920"/>
                    <a:pt x="576" y="1920"/>
                    <a:pt x="576" y="1920"/>
                  </a:cubicBezTo>
                  <a:cubicBezTo>
                    <a:pt x="501" y="1920"/>
                    <a:pt x="501" y="1920"/>
                    <a:pt x="501" y="1920"/>
                  </a:cubicBezTo>
                  <a:cubicBezTo>
                    <a:pt x="475" y="1920"/>
                    <a:pt x="451" y="1910"/>
                    <a:pt x="433" y="1892"/>
                  </a:cubicBezTo>
                  <a:cubicBezTo>
                    <a:pt x="412" y="1871"/>
                    <a:pt x="412" y="1871"/>
                    <a:pt x="412" y="1871"/>
                  </a:cubicBezTo>
                  <a:cubicBezTo>
                    <a:pt x="382" y="1841"/>
                    <a:pt x="342" y="1824"/>
                    <a:pt x="299" y="1824"/>
                  </a:cubicBezTo>
                  <a:cubicBezTo>
                    <a:pt x="256" y="1824"/>
                    <a:pt x="256" y="1824"/>
                    <a:pt x="256" y="1824"/>
                  </a:cubicBezTo>
                  <a:cubicBezTo>
                    <a:pt x="256" y="1472"/>
                    <a:pt x="256" y="1472"/>
                    <a:pt x="256" y="1472"/>
                  </a:cubicBezTo>
                  <a:cubicBezTo>
                    <a:pt x="363" y="1472"/>
                    <a:pt x="363" y="1472"/>
                    <a:pt x="363" y="1472"/>
                  </a:cubicBezTo>
                  <a:cubicBezTo>
                    <a:pt x="406" y="1472"/>
                    <a:pt x="446" y="1455"/>
                    <a:pt x="476" y="1425"/>
                  </a:cubicBezTo>
                  <a:cubicBezTo>
                    <a:pt x="529" y="1372"/>
                    <a:pt x="529" y="1372"/>
                    <a:pt x="529" y="1372"/>
                  </a:cubicBezTo>
                  <a:cubicBezTo>
                    <a:pt x="547" y="1354"/>
                    <a:pt x="571" y="1344"/>
                    <a:pt x="597" y="1344"/>
                  </a:cubicBezTo>
                  <a:cubicBezTo>
                    <a:pt x="896" y="1344"/>
                    <a:pt x="896" y="1344"/>
                    <a:pt x="896" y="1344"/>
                  </a:cubicBezTo>
                  <a:cubicBezTo>
                    <a:pt x="914" y="1344"/>
                    <a:pt x="928" y="1358"/>
                    <a:pt x="928" y="1376"/>
                  </a:cubicBezTo>
                  <a:close/>
                  <a:moveTo>
                    <a:pt x="832" y="1280"/>
                  </a:moveTo>
                  <a:cubicBezTo>
                    <a:pt x="640" y="1280"/>
                    <a:pt x="640" y="1280"/>
                    <a:pt x="640" y="1280"/>
                  </a:cubicBezTo>
                  <a:cubicBezTo>
                    <a:pt x="640" y="1187"/>
                    <a:pt x="640" y="1187"/>
                    <a:pt x="640" y="1187"/>
                  </a:cubicBezTo>
                  <a:cubicBezTo>
                    <a:pt x="700" y="1190"/>
                    <a:pt x="765" y="1196"/>
                    <a:pt x="832" y="1205"/>
                  </a:cubicBezTo>
                  <a:lnTo>
                    <a:pt x="832" y="1280"/>
                  </a:lnTo>
                  <a:close/>
                  <a:moveTo>
                    <a:pt x="960" y="1161"/>
                  </a:moveTo>
                  <a:cubicBezTo>
                    <a:pt x="960" y="567"/>
                    <a:pt x="960" y="567"/>
                    <a:pt x="960" y="567"/>
                  </a:cubicBezTo>
                  <a:cubicBezTo>
                    <a:pt x="1085" y="544"/>
                    <a:pt x="1209" y="510"/>
                    <a:pt x="1312" y="465"/>
                  </a:cubicBezTo>
                  <a:cubicBezTo>
                    <a:pt x="1312" y="1263"/>
                    <a:pt x="1312" y="1263"/>
                    <a:pt x="1312" y="1263"/>
                  </a:cubicBezTo>
                  <a:cubicBezTo>
                    <a:pt x="1209" y="1218"/>
                    <a:pt x="1085" y="1184"/>
                    <a:pt x="960" y="1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86"/>
            <p:cNvSpPr>
              <a:spLocks noEditPoints="1"/>
            </p:cNvSpPr>
            <p:nvPr/>
          </p:nvSpPr>
          <p:spPr bwMode="auto">
            <a:xfrm>
              <a:off x="11583988" y="6316663"/>
              <a:ext cx="171450" cy="209550"/>
            </a:xfrm>
            <a:custGeom>
              <a:avLst/>
              <a:gdLst>
                <a:gd name="T0" fmla="*/ 396 w 576"/>
                <a:gd name="T1" fmla="*/ 341 h 704"/>
                <a:gd name="T2" fmla="*/ 448 w 576"/>
                <a:gd name="T3" fmla="*/ 224 h 704"/>
                <a:gd name="T4" fmla="*/ 448 w 576"/>
                <a:gd name="T5" fmla="*/ 160 h 704"/>
                <a:gd name="T6" fmla="*/ 288 w 576"/>
                <a:gd name="T7" fmla="*/ 0 h 704"/>
                <a:gd name="T8" fmla="*/ 128 w 576"/>
                <a:gd name="T9" fmla="*/ 160 h 704"/>
                <a:gd name="T10" fmla="*/ 128 w 576"/>
                <a:gd name="T11" fmla="*/ 224 h 704"/>
                <a:gd name="T12" fmla="*/ 180 w 576"/>
                <a:gd name="T13" fmla="*/ 341 h 704"/>
                <a:gd name="T14" fmla="*/ 0 w 576"/>
                <a:gd name="T15" fmla="*/ 608 h 704"/>
                <a:gd name="T16" fmla="*/ 0 w 576"/>
                <a:gd name="T17" fmla="*/ 704 h 704"/>
                <a:gd name="T18" fmla="*/ 576 w 576"/>
                <a:gd name="T19" fmla="*/ 704 h 704"/>
                <a:gd name="T20" fmla="*/ 576 w 576"/>
                <a:gd name="T21" fmla="*/ 608 h 704"/>
                <a:gd name="T22" fmla="*/ 396 w 576"/>
                <a:gd name="T23" fmla="*/ 341 h 704"/>
                <a:gd name="T24" fmla="*/ 192 w 576"/>
                <a:gd name="T25" fmla="*/ 224 h 704"/>
                <a:gd name="T26" fmla="*/ 192 w 576"/>
                <a:gd name="T27" fmla="*/ 160 h 704"/>
                <a:gd name="T28" fmla="*/ 288 w 576"/>
                <a:gd name="T29" fmla="*/ 64 h 704"/>
                <a:gd name="T30" fmla="*/ 384 w 576"/>
                <a:gd name="T31" fmla="*/ 160 h 704"/>
                <a:gd name="T32" fmla="*/ 384 w 576"/>
                <a:gd name="T33" fmla="*/ 224 h 704"/>
                <a:gd name="T34" fmla="*/ 288 w 576"/>
                <a:gd name="T35" fmla="*/ 320 h 704"/>
                <a:gd name="T36" fmla="*/ 192 w 576"/>
                <a:gd name="T37" fmla="*/ 224 h 704"/>
                <a:gd name="T38" fmla="*/ 512 w 576"/>
                <a:gd name="T39" fmla="*/ 640 h 704"/>
                <a:gd name="T40" fmla="*/ 64 w 576"/>
                <a:gd name="T41" fmla="*/ 640 h 704"/>
                <a:gd name="T42" fmla="*/ 64 w 576"/>
                <a:gd name="T43" fmla="*/ 608 h 704"/>
                <a:gd name="T44" fmla="*/ 288 w 576"/>
                <a:gd name="T45" fmla="*/ 384 h 704"/>
                <a:gd name="T46" fmla="*/ 512 w 576"/>
                <a:gd name="T47" fmla="*/ 608 h 704"/>
                <a:gd name="T48" fmla="*/ 512 w 576"/>
                <a:gd name="T49" fmla="*/ 64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6" h="704">
                  <a:moveTo>
                    <a:pt x="396" y="341"/>
                  </a:move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576" y="704"/>
                    <a:pt x="576" y="704"/>
                    <a:pt x="576" y="704"/>
                  </a:cubicBezTo>
                  <a:cubicBezTo>
                    <a:pt x="576" y="608"/>
                    <a:pt x="576" y="608"/>
                    <a:pt x="576" y="608"/>
                  </a:cubicBezTo>
                  <a:cubicBezTo>
                    <a:pt x="576" y="487"/>
                    <a:pt x="501" y="384"/>
                    <a:pt x="396" y="341"/>
                  </a:cubicBez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512" y="640"/>
                  </a:moveTo>
                  <a:cubicBezTo>
                    <a:pt x="64" y="640"/>
                    <a:pt x="64" y="640"/>
                    <a:pt x="64" y="640"/>
                  </a:cubicBezTo>
                  <a:cubicBezTo>
                    <a:pt x="64" y="608"/>
                    <a:pt x="64" y="608"/>
                    <a:pt x="64" y="608"/>
                  </a:cubicBezTo>
                  <a:cubicBezTo>
                    <a:pt x="64" y="485"/>
                    <a:pt x="165" y="384"/>
                    <a:pt x="288" y="384"/>
                  </a:cubicBezTo>
                  <a:cubicBezTo>
                    <a:pt x="411" y="384"/>
                    <a:pt x="512" y="485"/>
                    <a:pt x="512" y="608"/>
                  </a:cubicBezTo>
                  <a:lnTo>
                    <a:pt x="512" y="6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187"/>
            <p:cNvSpPr>
              <a:spLocks noChangeArrowheads="1"/>
            </p:cNvSpPr>
            <p:nvPr/>
          </p:nvSpPr>
          <p:spPr bwMode="auto">
            <a:xfrm>
              <a:off x="113379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188"/>
            <p:cNvSpPr>
              <a:spLocks noChangeArrowheads="1"/>
            </p:cNvSpPr>
            <p:nvPr/>
          </p:nvSpPr>
          <p:spPr bwMode="auto">
            <a:xfrm>
              <a:off x="113760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189"/>
            <p:cNvSpPr>
              <a:spLocks noChangeArrowheads="1"/>
            </p:cNvSpPr>
            <p:nvPr/>
          </p:nvSpPr>
          <p:spPr bwMode="auto">
            <a:xfrm>
              <a:off x="114141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90"/>
            <p:cNvSpPr>
              <a:spLocks noChangeArrowheads="1"/>
            </p:cNvSpPr>
            <p:nvPr/>
          </p:nvSpPr>
          <p:spPr bwMode="auto">
            <a:xfrm>
              <a:off x="11736388" y="62595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91"/>
            <p:cNvSpPr>
              <a:spLocks noChangeArrowheads="1"/>
            </p:cNvSpPr>
            <p:nvPr/>
          </p:nvSpPr>
          <p:spPr bwMode="auto">
            <a:xfrm>
              <a:off x="11736388" y="62976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192"/>
            <p:cNvSpPr>
              <a:spLocks noChangeArrowheads="1"/>
            </p:cNvSpPr>
            <p:nvPr/>
          </p:nvSpPr>
          <p:spPr bwMode="auto">
            <a:xfrm>
              <a:off x="11736388" y="63357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06299572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Modern Circle Infographic – 6 Periods</a:t>
            </a:r>
          </a:p>
        </p:txBody>
      </p:sp>
      <p:grpSp>
        <p:nvGrpSpPr>
          <p:cNvPr id="5" name="Group 4"/>
          <p:cNvGrpSpPr/>
          <p:nvPr/>
        </p:nvGrpSpPr>
        <p:grpSpPr>
          <a:xfrm>
            <a:off x="3001778" y="1230630"/>
            <a:ext cx="3140444" cy="3140444"/>
            <a:chOff x="3001778" y="1230630"/>
            <a:chExt cx="3140444" cy="3140444"/>
          </a:xfrm>
        </p:grpSpPr>
        <p:grpSp>
          <p:nvGrpSpPr>
            <p:cNvPr id="23" name="Group 22"/>
            <p:cNvGrpSpPr/>
            <p:nvPr/>
          </p:nvGrpSpPr>
          <p:grpSpPr>
            <a:xfrm>
              <a:off x="3001778" y="1230630"/>
              <a:ext cx="3140444" cy="3140444"/>
              <a:chOff x="13098428" y="2026624"/>
              <a:chExt cx="4187258" cy="4187258"/>
            </a:xfrm>
          </p:grpSpPr>
          <p:sp>
            <p:nvSpPr>
              <p:cNvPr id="24" name="Freeform 23"/>
              <p:cNvSpPr>
                <a:spLocks/>
              </p:cNvSpPr>
              <p:nvPr/>
            </p:nvSpPr>
            <p:spPr bwMode="auto">
              <a:xfrm>
                <a:off x="15234729" y="2026624"/>
                <a:ext cx="1748625" cy="1476201"/>
              </a:xfrm>
              <a:custGeom>
                <a:avLst/>
                <a:gdLst>
                  <a:gd name="T0" fmla="*/ 439 w 815"/>
                  <a:gd name="T1" fmla="*/ 688 h 688"/>
                  <a:gd name="T2" fmla="*/ 815 w 815"/>
                  <a:gd name="T3" fmla="*/ 471 h 688"/>
                  <a:gd name="T4" fmla="*/ 0 w 815"/>
                  <a:gd name="T5" fmla="*/ 0 h 688"/>
                  <a:gd name="T6" fmla="*/ 0 w 815"/>
                  <a:gd name="T7" fmla="*/ 434 h 688"/>
                  <a:gd name="T8" fmla="*/ 439 w 815"/>
                  <a:gd name="T9" fmla="*/ 688 h 688"/>
                </a:gdLst>
                <a:ahLst/>
                <a:cxnLst>
                  <a:cxn ang="0">
                    <a:pos x="T0" y="T1"/>
                  </a:cxn>
                  <a:cxn ang="0">
                    <a:pos x="T2" y="T3"/>
                  </a:cxn>
                  <a:cxn ang="0">
                    <a:pos x="T4" y="T5"/>
                  </a:cxn>
                  <a:cxn ang="0">
                    <a:pos x="T6" y="T7"/>
                  </a:cxn>
                  <a:cxn ang="0">
                    <a:pos x="T8" y="T9"/>
                  </a:cxn>
                </a:cxnLst>
                <a:rect l="0" t="0" r="r" b="b"/>
                <a:pathLst>
                  <a:path w="815" h="688">
                    <a:moveTo>
                      <a:pt x="439" y="688"/>
                    </a:moveTo>
                    <a:cubicBezTo>
                      <a:pt x="815" y="471"/>
                      <a:pt x="815" y="471"/>
                      <a:pt x="815" y="471"/>
                    </a:cubicBezTo>
                    <a:cubicBezTo>
                      <a:pt x="647" y="194"/>
                      <a:pt x="345" y="7"/>
                      <a:pt x="0" y="0"/>
                    </a:cubicBezTo>
                    <a:cubicBezTo>
                      <a:pt x="0" y="0"/>
                      <a:pt x="0" y="191"/>
                      <a:pt x="0" y="434"/>
                    </a:cubicBezTo>
                    <a:cubicBezTo>
                      <a:pt x="185" y="441"/>
                      <a:pt x="347" y="540"/>
                      <a:pt x="439" y="688"/>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5" name="Freeform 24"/>
              <p:cNvSpPr>
                <a:spLocks/>
              </p:cNvSpPr>
              <p:nvPr/>
            </p:nvSpPr>
            <p:spPr bwMode="auto">
              <a:xfrm>
                <a:off x="16219805" y="3112680"/>
                <a:ext cx="1065881" cy="2016961"/>
              </a:xfrm>
              <a:custGeom>
                <a:avLst/>
                <a:gdLst>
                  <a:gd name="T0" fmla="*/ 0 w 497"/>
                  <a:gd name="T1" fmla="*/ 723 h 940"/>
                  <a:gd name="T2" fmla="*/ 376 w 497"/>
                  <a:gd name="T3" fmla="*/ 940 h 940"/>
                  <a:gd name="T4" fmla="*/ 497 w 497"/>
                  <a:gd name="T5" fmla="*/ 470 h 940"/>
                  <a:gd name="T6" fmla="*/ 376 w 497"/>
                  <a:gd name="T7" fmla="*/ 0 h 940"/>
                  <a:gd name="T8" fmla="*/ 0 w 497"/>
                  <a:gd name="T9" fmla="*/ 216 h 940"/>
                  <a:gd name="T10" fmla="*/ 63 w 497"/>
                  <a:gd name="T11" fmla="*/ 470 h 940"/>
                  <a:gd name="T12" fmla="*/ 0 w 497"/>
                  <a:gd name="T13" fmla="*/ 723 h 940"/>
                </a:gdLst>
                <a:ahLst/>
                <a:cxnLst>
                  <a:cxn ang="0">
                    <a:pos x="T0" y="T1"/>
                  </a:cxn>
                  <a:cxn ang="0">
                    <a:pos x="T2" y="T3"/>
                  </a:cxn>
                  <a:cxn ang="0">
                    <a:pos x="T4" y="T5"/>
                  </a:cxn>
                  <a:cxn ang="0">
                    <a:pos x="T6" y="T7"/>
                  </a:cxn>
                  <a:cxn ang="0">
                    <a:pos x="T8" y="T9"/>
                  </a:cxn>
                  <a:cxn ang="0">
                    <a:pos x="T10" y="T11"/>
                  </a:cxn>
                  <a:cxn ang="0">
                    <a:pos x="T12" y="T13"/>
                  </a:cxn>
                </a:cxnLst>
                <a:rect l="0" t="0" r="r" b="b"/>
                <a:pathLst>
                  <a:path w="497" h="940">
                    <a:moveTo>
                      <a:pt x="0" y="723"/>
                    </a:moveTo>
                    <a:cubicBezTo>
                      <a:pt x="376" y="940"/>
                      <a:pt x="376" y="940"/>
                      <a:pt x="376" y="940"/>
                    </a:cubicBezTo>
                    <a:cubicBezTo>
                      <a:pt x="453" y="801"/>
                      <a:pt x="497" y="640"/>
                      <a:pt x="497" y="470"/>
                    </a:cubicBezTo>
                    <a:cubicBezTo>
                      <a:pt x="497" y="299"/>
                      <a:pt x="453" y="139"/>
                      <a:pt x="376" y="0"/>
                    </a:cubicBezTo>
                    <a:cubicBezTo>
                      <a:pt x="376" y="0"/>
                      <a:pt x="210" y="95"/>
                      <a:pt x="0" y="216"/>
                    </a:cubicBezTo>
                    <a:cubicBezTo>
                      <a:pt x="40" y="292"/>
                      <a:pt x="63" y="378"/>
                      <a:pt x="63" y="470"/>
                    </a:cubicBezTo>
                    <a:cubicBezTo>
                      <a:pt x="63" y="561"/>
                      <a:pt x="40" y="648"/>
                      <a:pt x="0" y="723"/>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6" name="Freeform 25"/>
              <p:cNvSpPr>
                <a:spLocks/>
              </p:cNvSpPr>
              <p:nvPr/>
            </p:nvSpPr>
            <p:spPr bwMode="auto">
              <a:xfrm>
                <a:off x="13400761" y="4739495"/>
                <a:ext cx="1748625" cy="1474387"/>
              </a:xfrm>
              <a:custGeom>
                <a:avLst/>
                <a:gdLst>
                  <a:gd name="T0" fmla="*/ 376 w 815"/>
                  <a:gd name="T1" fmla="*/ 0 h 687"/>
                  <a:gd name="T2" fmla="*/ 0 w 815"/>
                  <a:gd name="T3" fmla="*/ 217 h 687"/>
                  <a:gd name="T4" fmla="*/ 815 w 815"/>
                  <a:gd name="T5" fmla="*/ 687 h 687"/>
                  <a:gd name="T6" fmla="*/ 815 w 815"/>
                  <a:gd name="T7" fmla="*/ 254 h 687"/>
                  <a:gd name="T8" fmla="*/ 376 w 815"/>
                  <a:gd name="T9" fmla="*/ 0 h 687"/>
                </a:gdLst>
                <a:ahLst/>
                <a:cxnLst>
                  <a:cxn ang="0">
                    <a:pos x="T0" y="T1"/>
                  </a:cxn>
                  <a:cxn ang="0">
                    <a:pos x="T2" y="T3"/>
                  </a:cxn>
                  <a:cxn ang="0">
                    <a:pos x="T4" y="T5"/>
                  </a:cxn>
                  <a:cxn ang="0">
                    <a:pos x="T6" y="T7"/>
                  </a:cxn>
                  <a:cxn ang="0">
                    <a:pos x="T8" y="T9"/>
                  </a:cxn>
                </a:cxnLst>
                <a:rect l="0" t="0" r="r" b="b"/>
                <a:pathLst>
                  <a:path w="815" h="687">
                    <a:moveTo>
                      <a:pt x="376" y="0"/>
                    </a:moveTo>
                    <a:cubicBezTo>
                      <a:pt x="0" y="217"/>
                      <a:pt x="0" y="217"/>
                      <a:pt x="0" y="217"/>
                    </a:cubicBezTo>
                    <a:cubicBezTo>
                      <a:pt x="168" y="493"/>
                      <a:pt x="470" y="680"/>
                      <a:pt x="815" y="687"/>
                    </a:cubicBezTo>
                    <a:cubicBezTo>
                      <a:pt x="815" y="687"/>
                      <a:pt x="815" y="496"/>
                      <a:pt x="815" y="254"/>
                    </a:cubicBezTo>
                    <a:cubicBezTo>
                      <a:pt x="630" y="247"/>
                      <a:pt x="468" y="147"/>
                      <a:pt x="376" y="0"/>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7" name="Freeform 26"/>
              <p:cNvSpPr>
                <a:spLocks/>
              </p:cNvSpPr>
              <p:nvPr/>
            </p:nvSpPr>
            <p:spPr bwMode="auto">
              <a:xfrm>
                <a:off x="13098428" y="3112680"/>
                <a:ext cx="1065881" cy="2016961"/>
              </a:xfrm>
              <a:custGeom>
                <a:avLst/>
                <a:gdLst>
                  <a:gd name="T0" fmla="*/ 497 w 497"/>
                  <a:gd name="T1" fmla="*/ 216 h 940"/>
                  <a:gd name="T2" fmla="*/ 121 w 497"/>
                  <a:gd name="T3" fmla="*/ 0 h 940"/>
                  <a:gd name="T4" fmla="*/ 0 w 497"/>
                  <a:gd name="T5" fmla="*/ 470 h 940"/>
                  <a:gd name="T6" fmla="*/ 121 w 497"/>
                  <a:gd name="T7" fmla="*/ 940 h 940"/>
                  <a:gd name="T8" fmla="*/ 497 w 497"/>
                  <a:gd name="T9" fmla="*/ 723 h 940"/>
                  <a:gd name="T10" fmla="*/ 434 w 497"/>
                  <a:gd name="T11" fmla="*/ 470 h 940"/>
                  <a:gd name="T12" fmla="*/ 497 w 497"/>
                  <a:gd name="T13" fmla="*/ 216 h 940"/>
                </a:gdLst>
                <a:ahLst/>
                <a:cxnLst>
                  <a:cxn ang="0">
                    <a:pos x="T0" y="T1"/>
                  </a:cxn>
                  <a:cxn ang="0">
                    <a:pos x="T2" y="T3"/>
                  </a:cxn>
                  <a:cxn ang="0">
                    <a:pos x="T4" y="T5"/>
                  </a:cxn>
                  <a:cxn ang="0">
                    <a:pos x="T6" y="T7"/>
                  </a:cxn>
                  <a:cxn ang="0">
                    <a:pos x="T8" y="T9"/>
                  </a:cxn>
                  <a:cxn ang="0">
                    <a:pos x="T10" y="T11"/>
                  </a:cxn>
                  <a:cxn ang="0">
                    <a:pos x="T12" y="T13"/>
                  </a:cxn>
                </a:cxnLst>
                <a:rect l="0" t="0" r="r" b="b"/>
                <a:pathLst>
                  <a:path w="497" h="940">
                    <a:moveTo>
                      <a:pt x="497" y="216"/>
                    </a:moveTo>
                    <a:cubicBezTo>
                      <a:pt x="121" y="0"/>
                      <a:pt x="121" y="0"/>
                      <a:pt x="121" y="0"/>
                    </a:cubicBezTo>
                    <a:cubicBezTo>
                      <a:pt x="44" y="139"/>
                      <a:pt x="0" y="299"/>
                      <a:pt x="0" y="470"/>
                    </a:cubicBezTo>
                    <a:cubicBezTo>
                      <a:pt x="0" y="640"/>
                      <a:pt x="44" y="801"/>
                      <a:pt x="121" y="940"/>
                    </a:cubicBezTo>
                    <a:cubicBezTo>
                      <a:pt x="121" y="940"/>
                      <a:pt x="287" y="845"/>
                      <a:pt x="497" y="723"/>
                    </a:cubicBezTo>
                    <a:cubicBezTo>
                      <a:pt x="457" y="648"/>
                      <a:pt x="434" y="561"/>
                      <a:pt x="434" y="470"/>
                    </a:cubicBezTo>
                    <a:cubicBezTo>
                      <a:pt x="434" y="378"/>
                      <a:pt x="457" y="292"/>
                      <a:pt x="497" y="216"/>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8" name="Freeform 27"/>
              <p:cNvSpPr>
                <a:spLocks/>
              </p:cNvSpPr>
              <p:nvPr/>
            </p:nvSpPr>
            <p:spPr bwMode="auto">
              <a:xfrm>
                <a:off x="13400761" y="2026624"/>
                <a:ext cx="1748625" cy="1476201"/>
              </a:xfrm>
              <a:custGeom>
                <a:avLst/>
                <a:gdLst>
                  <a:gd name="T0" fmla="*/ 815 w 815"/>
                  <a:gd name="T1" fmla="*/ 434 h 688"/>
                  <a:gd name="T2" fmla="*/ 815 w 815"/>
                  <a:gd name="T3" fmla="*/ 0 h 688"/>
                  <a:gd name="T4" fmla="*/ 0 w 815"/>
                  <a:gd name="T5" fmla="*/ 471 h 688"/>
                  <a:gd name="T6" fmla="*/ 376 w 815"/>
                  <a:gd name="T7" fmla="*/ 688 h 688"/>
                  <a:gd name="T8" fmla="*/ 815 w 815"/>
                  <a:gd name="T9" fmla="*/ 434 h 688"/>
                </a:gdLst>
                <a:ahLst/>
                <a:cxnLst>
                  <a:cxn ang="0">
                    <a:pos x="T0" y="T1"/>
                  </a:cxn>
                  <a:cxn ang="0">
                    <a:pos x="T2" y="T3"/>
                  </a:cxn>
                  <a:cxn ang="0">
                    <a:pos x="T4" y="T5"/>
                  </a:cxn>
                  <a:cxn ang="0">
                    <a:pos x="T6" y="T7"/>
                  </a:cxn>
                  <a:cxn ang="0">
                    <a:pos x="T8" y="T9"/>
                  </a:cxn>
                </a:cxnLst>
                <a:rect l="0" t="0" r="r" b="b"/>
                <a:pathLst>
                  <a:path w="815" h="688">
                    <a:moveTo>
                      <a:pt x="815" y="434"/>
                    </a:moveTo>
                    <a:cubicBezTo>
                      <a:pt x="815" y="0"/>
                      <a:pt x="815" y="0"/>
                      <a:pt x="815" y="0"/>
                    </a:cubicBezTo>
                    <a:cubicBezTo>
                      <a:pt x="470" y="7"/>
                      <a:pt x="168" y="194"/>
                      <a:pt x="0" y="471"/>
                    </a:cubicBezTo>
                    <a:cubicBezTo>
                      <a:pt x="0" y="471"/>
                      <a:pt x="166" y="566"/>
                      <a:pt x="376" y="688"/>
                    </a:cubicBezTo>
                    <a:cubicBezTo>
                      <a:pt x="468" y="540"/>
                      <a:pt x="630" y="441"/>
                      <a:pt x="815" y="434"/>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9" name="Freeform 28"/>
              <p:cNvSpPr>
                <a:spLocks/>
              </p:cNvSpPr>
              <p:nvPr/>
            </p:nvSpPr>
            <p:spPr bwMode="auto">
              <a:xfrm>
                <a:off x="15234729" y="4739495"/>
                <a:ext cx="1748625" cy="1474387"/>
              </a:xfrm>
              <a:custGeom>
                <a:avLst/>
                <a:gdLst>
                  <a:gd name="T0" fmla="*/ 0 w 815"/>
                  <a:gd name="T1" fmla="*/ 254 h 687"/>
                  <a:gd name="T2" fmla="*/ 0 w 815"/>
                  <a:gd name="T3" fmla="*/ 687 h 687"/>
                  <a:gd name="T4" fmla="*/ 815 w 815"/>
                  <a:gd name="T5" fmla="*/ 217 h 687"/>
                  <a:gd name="T6" fmla="*/ 439 w 815"/>
                  <a:gd name="T7" fmla="*/ 0 h 687"/>
                  <a:gd name="T8" fmla="*/ 0 w 815"/>
                  <a:gd name="T9" fmla="*/ 254 h 687"/>
                </a:gdLst>
                <a:ahLst/>
                <a:cxnLst>
                  <a:cxn ang="0">
                    <a:pos x="T0" y="T1"/>
                  </a:cxn>
                  <a:cxn ang="0">
                    <a:pos x="T2" y="T3"/>
                  </a:cxn>
                  <a:cxn ang="0">
                    <a:pos x="T4" y="T5"/>
                  </a:cxn>
                  <a:cxn ang="0">
                    <a:pos x="T6" y="T7"/>
                  </a:cxn>
                  <a:cxn ang="0">
                    <a:pos x="T8" y="T9"/>
                  </a:cxn>
                </a:cxnLst>
                <a:rect l="0" t="0" r="r" b="b"/>
                <a:pathLst>
                  <a:path w="815" h="687">
                    <a:moveTo>
                      <a:pt x="0" y="254"/>
                    </a:moveTo>
                    <a:cubicBezTo>
                      <a:pt x="0" y="687"/>
                      <a:pt x="0" y="687"/>
                      <a:pt x="0" y="687"/>
                    </a:cubicBezTo>
                    <a:cubicBezTo>
                      <a:pt x="345" y="680"/>
                      <a:pt x="647" y="493"/>
                      <a:pt x="815" y="217"/>
                    </a:cubicBezTo>
                    <a:cubicBezTo>
                      <a:pt x="815" y="217"/>
                      <a:pt x="649" y="121"/>
                      <a:pt x="439" y="0"/>
                    </a:cubicBezTo>
                    <a:cubicBezTo>
                      <a:pt x="347" y="147"/>
                      <a:pt x="185" y="247"/>
                      <a:pt x="0" y="254"/>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0" name="Freeform 29"/>
              <p:cNvSpPr>
                <a:spLocks/>
              </p:cNvSpPr>
              <p:nvPr/>
            </p:nvSpPr>
            <p:spPr bwMode="auto">
              <a:xfrm>
                <a:off x="15234729" y="2958436"/>
                <a:ext cx="941498" cy="861949"/>
              </a:xfrm>
              <a:custGeom>
                <a:avLst/>
                <a:gdLst>
                  <a:gd name="T0" fmla="*/ 407 w 439"/>
                  <a:gd name="T1" fmla="*/ 272 h 402"/>
                  <a:gd name="T2" fmla="*/ 439 w 439"/>
                  <a:gd name="T3" fmla="*/ 254 h 402"/>
                  <a:gd name="T4" fmla="*/ 0 w 439"/>
                  <a:gd name="T5" fmla="*/ 0 h 402"/>
                  <a:gd name="T6" fmla="*/ 0 w 439"/>
                  <a:gd name="T7" fmla="*/ 37 h 402"/>
                  <a:gd name="T8" fmla="*/ 407 w 439"/>
                  <a:gd name="T9" fmla="*/ 272 h 402"/>
                </a:gdLst>
                <a:ahLst/>
                <a:cxnLst>
                  <a:cxn ang="0">
                    <a:pos x="T0" y="T1"/>
                  </a:cxn>
                  <a:cxn ang="0">
                    <a:pos x="T2" y="T3"/>
                  </a:cxn>
                  <a:cxn ang="0">
                    <a:pos x="T4" y="T5"/>
                  </a:cxn>
                  <a:cxn ang="0">
                    <a:pos x="T6" y="T7"/>
                  </a:cxn>
                  <a:cxn ang="0">
                    <a:pos x="T8" y="T9"/>
                  </a:cxn>
                </a:cxnLst>
                <a:rect l="0" t="0" r="r" b="b"/>
                <a:pathLst>
                  <a:path w="439" h="402">
                    <a:moveTo>
                      <a:pt x="407" y="272"/>
                    </a:moveTo>
                    <a:cubicBezTo>
                      <a:pt x="439" y="254"/>
                      <a:pt x="439" y="254"/>
                      <a:pt x="439" y="254"/>
                    </a:cubicBezTo>
                    <a:cubicBezTo>
                      <a:pt x="347" y="106"/>
                      <a:pt x="185" y="7"/>
                      <a:pt x="0" y="0"/>
                    </a:cubicBezTo>
                    <a:cubicBezTo>
                      <a:pt x="0" y="12"/>
                      <a:pt x="0" y="24"/>
                      <a:pt x="0" y="37"/>
                    </a:cubicBezTo>
                    <a:cubicBezTo>
                      <a:pt x="0" y="297"/>
                      <a:pt x="182" y="402"/>
                      <a:pt x="407" y="272"/>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1" name="Freeform 30"/>
              <p:cNvSpPr>
                <a:spLocks/>
              </p:cNvSpPr>
              <p:nvPr/>
            </p:nvSpPr>
            <p:spPr bwMode="auto">
              <a:xfrm>
                <a:off x="15668707" y="3576318"/>
                <a:ext cx="686376" cy="1087871"/>
              </a:xfrm>
              <a:custGeom>
                <a:avLst/>
                <a:gdLst>
                  <a:gd name="T0" fmla="*/ 225 w 320"/>
                  <a:gd name="T1" fmla="*/ 489 h 507"/>
                  <a:gd name="T2" fmla="*/ 257 w 320"/>
                  <a:gd name="T3" fmla="*/ 507 h 507"/>
                  <a:gd name="T4" fmla="*/ 320 w 320"/>
                  <a:gd name="T5" fmla="*/ 254 h 507"/>
                  <a:gd name="T6" fmla="*/ 257 w 320"/>
                  <a:gd name="T7" fmla="*/ 0 h 507"/>
                  <a:gd name="T8" fmla="*/ 225 w 320"/>
                  <a:gd name="T9" fmla="*/ 19 h 507"/>
                  <a:gd name="T10" fmla="*/ 225 w 320"/>
                  <a:gd name="T11" fmla="*/ 489 h 507"/>
                </a:gdLst>
                <a:ahLst/>
                <a:cxnLst>
                  <a:cxn ang="0">
                    <a:pos x="T0" y="T1"/>
                  </a:cxn>
                  <a:cxn ang="0">
                    <a:pos x="T2" y="T3"/>
                  </a:cxn>
                  <a:cxn ang="0">
                    <a:pos x="T4" y="T5"/>
                  </a:cxn>
                  <a:cxn ang="0">
                    <a:pos x="T6" y="T7"/>
                  </a:cxn>
                  <a:cxn ang="0">
                    <a:pos x="T8" y="T9"/>
                  </a:cxn>
                  <a:cxn ang="0">
                    <a:pos x="T10" y="T11"/>
                  </a:cxn>
                </a:cxnLst>
                <a:rect l="0" t="0" r="r" b="b"/>
                <a:pathLst>
                  <a:path w="320" h="507">
                    <a:moveTo>
                      <a:pt x="225" y="489"/>
                    </a:moveTo>
                    <a:cubicBezTo>
                      <a:pt x="257" y="507"/>
                      <a:pt x="257" y="507"/>
                      <a:pt x="257" y="507"/>
                    </a:cubicBezTo>
                    <a:cubicBezTo>
                      <a:pt x="297" y="432"/>
                      <a:pt x="320" y="345"/>
                      <a:pt x="320" y="254"/>
                    </a:cubicBezTo>
                    <a:cubicBezTo>
                      <a:pt x="320" y="162"/>
                      <a:pt x="297" y="76"/>
                      <a:pt x="257" y="0"/>
                    </a:cubicBezTo>
                    <a:cubicBezTo>
                      <a:pt x="247" y="6"/>
                      <a:pt x="236" y="13"/>
                      <a:pt x="225" y="19"/>
                    </a:cubicBezTo>
                    <a:cubicBezTo>
                      <a:pt x="0" y="149"/>
                      <a:pt x="0" y="359"/>
                      <a:pt x="225" y="489"/>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2" name="Freeform 31"/>
              <p:cNvSpPr>
                <a:spLocks/>
              </p:cNvSpPr>
              <p:nvPr/>
            </p:nvSpPr>
            <p:spPr bwMode="auto">
              <a:xfrm>
                <a:off x="14207888" y="4421935"/>
                <a:ext cx="941498" cy="862857"/>
              </a:xfrm>
              <a:custGeom>
                <a:avLst/>
                <a:gdLst>
                  <a:gd name="T0" fmla="*/ 32 w 439"/>
                  <a:gd name="T1" fmla="*/ 130 h 402"/>
                  <a:gd name="T2" fmla="*/ 0 w 439"/>
                  <a:gd name="T3" fmla="*/ 148 h 402"/>
                  <a:gd name="T4" fmla="*/ 439 w 439"/>
                  <a:gd name="T5" fmla="*/ 402 h 402"/>
                  <a:gd name="T6" fmla="*/ 439 w 439"/>
                  <a:gd name="T7" fmla="*/ 365 h 402"/>
                  <a:gd name="T8" fmla="*/ 32 w 439"/>
                  <a:gd name="T9" fmla="*/ 130 h 402"/>
                </a:gdLst>
                <a:ahLst/>
                <a:cxnLst>
                  <a:cxn ang="0">
                    <a:pos x="T0" y="T1"/>
                  </a:cxn>
                  <a:cxn ang="0">
                    <a:pos x="T2" y="T3"/>
                  </a:cxn>
                  <a:cxn ang="0">
                    <a:pos x="T4" y="T5"/>
                  </a:cxn>
                  <a:cxn ang="0">
                    <a:pos x="T6" y="T7"/>
                  </a:cxn>
                  <a:cxn ang="0">
                    <a:pos x="T8" y="T9"/>
                  </a:cxn>
                </a:cxnLst>
                <a:rect l="0" t="0" r="r" b="b"/>
                <a:pathLst>
                  <a:path w="439" h="402">
                    <a:moveTo>
                      <a:pt x="32" y="130"/>
                    </a:moveTo>
                    <a:cubicBezTo>
                      <a:pt x="0" y="148"/>
                      <a:pt x="0" y="148"/>
                      <a:pt x="0" y="148"/>
                    </a:cubicBezTo>
                    <a:cubicBezTo>
                      <a:pt x="92" y="295"/>
                      <a:pt x="254" y="395"/>
                      <a:pt x="439" y="402"/>
                    </a:cubicBezTo>
                    <a:cubicBezTo>
                      <a:pt x="439" y="389"/>
                      <a:pt x="439" y="377"/>
                      <a:pt x="439" y="365"/>
                    </a:cubicBezTo>
                    <a:cubicBezTo>
                      <a:pt x="439" y="105"/>
                      <a:pt x="257" y="0"/>
                      <a:pt x="32" y="130"/>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3" name="Freeform 32"/>
              <p:cNvSpPr>
                <a:spLocks/>
              </p:cNvSpPr>
              <p:nvPr/>
            </p:nvSpPr>
            <p:spPr bwMode="auto">
              <a:xfrm>
                <a:off x="14029939" y="3576318"/>
                <a:ext cx="686376" cy="1087871"/>
              </a:xfrm>
              <a:custGeom>
                <a:avLst/>
                <a:gdLst>
                  <a:gd name="T0" fmla="*/ 95 w 320"/>
                  <a:gd name="T1" fmla="*/ 19 h 507"/>
                  <a:gd name="T2" fmla="*/ 63 w 320"/>
                  <a:gd name="T3" fmla="*/ 0 h 507"/>
                  <a:gd name="T4" fmla="*/ 0 w 320"/>
                  <a:gd name="T5" fmla="*/ 254 h 507"/>
                  <a:gd name="T6" fmla="*/ 63 w 320"/>
                  <a:gd name="T7" fmla="*/ 507 h 507"/>
                  <a:gd name="T8" fmla="*/ 95 w 320"/>
                  <a:gd name="T9" fmla="*/ 489 h 507"/>
                  <a:gd name="T10" fmla="*/ 95 w 320"/>
                  <a:gd name="T11" fmla="*/ 19 h 507"/>
                </a:gdLst>
                <a:ahLst/>
                <a:cxnLst>
                  <a:cxn ang="0">
                    <a:pos x="T0" y="T1"/>
                  </a:cxn>
                  <a:cxn ang="0">
                    <a:pos x="T2" y="T3"/>
                  </a:cxn>
                  <a:cxn ang="0">
                    <a:pos x="T4" y="T5"/>
                  </a:cxn>
                  <a:cxn ang="0">
                    <a:pos x="T6" y="T7"/>
                  </a:cxn>
                  <a:cxn ang="0">
                    <a:pos x="T8" y="T9"/>
                  </a:cxn>
                  <a:cxn ang="0">
                    <a:pos x="T10" y="T11"/>
                  </a:cxn>
                </a:cxnLst>
                <a:rect l="0" t="0" r="r" b="b"/>
                <a:pathLst>
                  <a:path w="320" h="507">
                    <a:moveTo>
                      <a:pt x="95" y="19"/>
                    </a:moveTo>
                    <a:cubicBezTo>
                      <a:pt x="63" y="0"/>
                      <a:pt x="63" y="0"/>
                      <a:pt x="63" y="0"/>
                    </a:cubicBezTo>
                    <a:cubicBezTo>
                      <a:pt x="23" y="76"/>
                      <a:pt x="0" y="162"/>
                      <a:pt x="0" y="254"/>
                    </a:cubicBezTo>
                    <a:cubicBezTo>
                      <a:pt x="0" y="345"/>
                      <a:pt x="23" y="432"/>
                      <a:pt x="63" y="507"/>
                    </a:cubicBezTo>
                    <a:cubicBezTo>
                      <a:pt x="73" y="501"/>
                      <a:pt x="84" y="495"/>
                      <a:pt x="95" y="489"/>
                    </a:cubicBezTo>
                    <a:cubicBezTo>
                      <a:pt x="320" y="359"/>
                      <a:pt x="320" y="149"/>
                      <a:pt x="95" y="19"/>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4" name="Freeform 33"/>
              <p:cNvSpPr>
                <a:spLocks/>
              </p:cNvSpPr>
              <p:nvPr/>
            </p:nvSpPr>
            <p:spPr bwMode="auto">
              <a:xfrm>
                <a:off x="14207888" y="2958436"/>
                <a:ext cx="941498" cy="861949"/>
              </a:xfrm>
              <a:custGeom>
                <a:avLst/>
                <a:gdLst>
                  <a:gd name="T0" fmla="*/ 439 w 439"/>
                  <a:gd name="T1" fmla="*/ 37 h 402"/>
                  <a:gd name="T2" fmla="*/ 439 w 439"/>
                  <a:gd name="T3" fmla="*/ 0 h 402"/>
                  <a:gd name="T4" fmla="*/ 0 w 439"/>
                  <a:gd name="T5" fmla="*/ 254 h 402"/>
                  <a:gd name="T6" fmla="*/ 32 w 439"/>
                  <a:gd name="T7" fmla="*/ 272 h 402"/>
                  <a:gd name="T8" fmla="*/ 439 w 439"/>
                  <a:gd name="T9" fmla="*/ 37 h 402"/>
                </a:gdLst>
                <a:ahLst/>
                <a:cxnLst>
                  <a:cxn ang="0">
                    <a:pos x="T0" y="T1"/>
                  </a:cxn>
                  <a:cxn ang="0">
                    <a:pos x="T2" y="T3"/>
                  </a:cxn>
                  <a:cxn ang="0">
                    <a:pos x="T4" y="T5"/>
                  </a:cxn>
                  <a:cxn ang="0">
                    <a:pos x="T6" y="T7"/>
                  </a:cxn>
                  <a:cxn ang="0">
                    <a:pos x="T8" y="T9"/>
                  </a:cxn>
                </a:cxnLst>
                <a:rect l="0" t="0" r="r" b="b"/>
                <a:pathLst>
                  <a:path w="439" h="402">
                    <a:moveTo>
                      <a:pt x="439" y="37"/>
                    </a:moveTo>
                    <a:cubicBezTo>
                      <a:pt x="439" y="0"/>
                      <a:pt x="439" y="0"/>
                      <a:pt x="439" y="0"/>
                    </a:cubicBezTo>
                    <a:cubicBezTo>
                      <a:pt x="254" y="7"/>
                      <a:pt x="92" y="106"/>
                      <a:pt x="0" y="254"/>
                    </a:cubicBezTo>
                    <a:cubicBezTo>
                      <a:pt x="10" y="260"/>
                      <a:pt x="21" y="266"/>
                      <a:pt x="32" y="272"/>
                    </a:cubicBezTo>
                    <a:cubicBezTo>
                      <a:pt x="257" y="402"/>
                      <a:pt x="439" y="297"/>
                      <a:pt x="439" y="37"/>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5" name="Freeform 34"/>
              <p:cNvSpPr>
                <a:spLocks/>
              </p:cNvSpPr>
              <p:nvPr/>
            </p:nvSpPr>
            <p:spPr bwMode="auto">
              <a:xfrm>
                <a:off x="15234729" y="4421935"/>
                <a:ext cx="941498" cy="862857"/>
              </a:xfrm>
              <a:custGeom>
                <a:avLst/>
                <a:gdLst>
                  <a:gd name="T0" fmla="*/ 0 w 439"/>
                  <a:gd name="T1" fmla="*/ 365 h 402"/>
                  <a:gd name="T2" fmla="*/ 0 w 439"/>
                  <a:gd name="T3" fmla="*/ 402 h 402"/>
                  <a:gd name="T4" fmla="*/ 439 w 439"/>
                  <a:gd name="T5" fmla="*/ 148 h 402"/>
                  <a:gd name="T6" fmla="*/ 407 w 439"/>
                  <a:gd name="T7" fmla="*/ 130 h 402"/>
                  <a:gd name="T8" fmla="*/ 0 w 439"/>
                  <a:gd name="T9" fmla="*/ 365 h 402"/>
                </a:gdLst>
                <a:ahLst/>
                <a:cxnLst>
                  <a:cxn ang="0">
                    <a:pos x="T0" y="T1"/>
                  </a:cxn>
                  <a:cxn ang="0">
                    <a:pos x="T2" y="T3"/>
                  </a:cxn>
                  <a:cxn ang="0">
                    <a:pos x="T4" y="T5"/>
                  </a:cxn>
                  <a:cxn ang="0">
                    <a:pos x="T6" y="T7"/>
                  </a:cxn>
                  <a:cxn ang="0">
                    <a:pos x="T8" y="T9"/>
                  </a:cxn>
                </a:cxnLst>
                <a:rect l="0" t="0" r="r" b="b"/>
                <a:pathLst>
                  <a:path w="439" h="402">
                    <a:moveTo>
                      <a:pt x="0" y="365"/>
                    </a:moveTo>
                    <a:cubicBezTo>
                      <a:pt x="0" y="402"/>
                      <a:pt x="0" y="402"/>
                      <a:pt x="0" y="402"/>
                    </a:cubicBezTo>
                    <a:cubicBezTo>
                      <a:pt x="185" y="395"/>
                      <a:pt x="347" y="295"/>
                      <a:pt x="439" y="148"/>
                    </a:cubicBezTo>
                    <a:cubicBezTo>
                      <a:pt x="429" y="142"/>
                      <a:pt x="418" y="136"/>
                      <a:pt x="407" y="130"/>
                    </a:cubicBezTo>
                    <a:cubicBezTo>
                      <a:pt x="182" y="0"/>
                      <a:pt x="0" y="105"/>
                      <a:pt x="0" y="365"/>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grpSp>
        <p:grpSp>
          <p:nvGrpSpPr>
            <p:cNvPr id="4" name="Group 3"/>
            <p:cNvGrpSpPr/>
            <p:nvPr/>
          </p:nvGrpSpPr>
          <p:grpSpPr>
            <a:xfrm>
              <a:off x="3700071" y="1928468"/>
              <a:ext cx="1743859" cy="1744768"/>
              <a:chOff x="3852811" y="2081889"/>
              <a:chExt cx="1743859" cy="1744768"/>
            </a:xfrm>
          </p:grpSpPr>
          <p:sp>
            <p:nvSpPr>
              <p:cNvPr id="18" name="Freeform 17"/>
              <p:cNvSpPr>
                <a:spLocks/>
              </p:cNvSpPr>
              <p:nvPr/>
            </p:nvSpPr>
            <p:spPr bwMode="auto">
              <a:xfrm>
                <a:off x="4756404" y="2081889"/>
                <a:ext cx="706124" cy="646462"/>
              </a:xfrm>
              <a:custGeom>
                <a:avLst/>
                <a:gdLst>
                  <a:gd name="T0" fmla="*/ 407 w 439"/>
                  <a:gd name="T1" fmla="*/ 272 h 402"/>
                  <a:gd name="T2" fmla="*/ 439 w 439"/>
                  <a:gd name="T3" fmla="*/ 254 h 402"/>
                  <a:gd name="T4" fmla="*/ 0 w 439"/>
                  <a:gd name="T5" fmla="*/ 0 h 402"/>
                  <a:gd name="T6" fmla="*/ 0 w 439"/>
                  <a:gd name="T7" fmla="*/ 37 h 402"/>
                  <a:gd name="T8" fmla="*/ 407 w 439"/>
                  <a:gd name="T9" fmla="*/ 272 h 402"/>
                </a:gdLst>
                <a:ahLst/>
                <a:cxnLst>
                  <a:cxn ang="0">
                    <a:pos x="T0" y="T1"/>
                  </a:cxn>
                  <a:cxn ang="0">
                    <a:pos x="T2" y="T3"/>
                  </a:cxn>
                  <a:cxn ang="0">
                    <a:pos x="T4" y="T5"/>
                  </a:cxn>
                  <a:cxn ang="0">
                    <a:pos x="T6" y="T7"/>
                  </a:cxn>
                  <a:cxn ang="0">
                    <a:pos x="T8" y="T9"/>
                  </a:cxn>
                </a:cxnLst>
                <a:rect l="0" t="0" r="r" b="b"/>
                <a:pathLst>
                  <a:path w="439" h="402">
                    <a:moveTo>
                      <a:pt x="407" y="272"/>
                    </a:moveTo>
                    <a:cubicBezTo>
                      <a:pt x="439" y="254"/>
                      <a:pt x="439" y="254"/>
                      <a:pt x="439" y="254"/>
                    </a:cubicBezTo>
                    <a:cubicBezTo>
                      <a:pt x="347" y="106"/>
                      <a:pt x="185" y="7"/>
                      <a:pt x="0" y="0"/>
                    </a:cubicBezTo>
                    <a:cubicBezTo>
                      <a:pt x="0" y="12"/>
                      <a:pt x="0" y="24"/>
                      <a:pt x="0" y="37"/>
                    </a:cubicBezTo>
                    <a:cubicBezTo>
                      <a:pt x="0" y="297"/>
                      <a:pt x="182" y="402"/>
                      <a:pt x="407" y="272"/>
                    </a:cubicBezTo>
                    <a:close/>
                  </a:path>
                </a:pathLst>
              </a:custGeom>
              <a:solidFill>
                <a:schemeClr val="tx2">
                  <a:alpha val="40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9" name="Freeform 18"/>
              <p:cNvSpPr>
                <a:spLocks/>
              </p:cNvSpPr>
              <p:nvPr/>
            </p:nvSpPr>
            <p:spPr bwMode="auto">
              <a:xfrm>
                <a:off x="5081888" y="2545301"/>
                <a:ext cx="514782" cy="815903"/>
              </a:xfrm>
              <a:custGeom>
                <a:avLst/>
                <a:gdLst>
                  <a:gd name="T0" fmla="*/ 225 w 320"/>
                  <a:gd name="T1" fmla="*/ 489 h 507"/>
                  <a:gd name="T2" fmla="*/ 257 w 320"/>
                  <a:gd name="T3" fmla="*/ 507 h 507"/>
                  <a:gd name="T4" fmla="*/ 320 w 320"/>
                  <a:gd name="T5" fmla="*/ 254 h 507"/>
                  <a:gd name="T6" fmla="*/ 257 w 320"/>
                  <a:gd name="T7" fmla="*/ 0 h 507"/>
                  <a:gd name="T8" fmla="*/ 225 w 320"/>
                  <a:gd name="T9" fmla="*/ 19 h 507"/>
                  <a:gd name="T10" fmla="*/ 225 w 320"/>
                  <a:gd name="T11" fmla="*/ 489 h 507"/>
                </a:gdLst>
                <a:ahLst/>
                <a:cxnLst>
                  <a:cxn ang="0">
                    <a:pos x="T0" y="T1"/>
                  </a:cxn>
                  <a:cxn ang="0">
                    <a:pos x="T2" y="T3"/>
                  </a:cxn>
                  <a:cxn ang="0">
                    <a:pos x="T4" y="T5"/>
                  </a:cxn>
                  <a:cxn ang="0">
                    <a:pos x="T6" y="T7"/>
                  </a:cxn>
                  <a:cxn ang="0">
                    <a:pos x="T8" y="T9"/>
                  </a:cxn>
                  <a:cxn ang="0">
                    <a:pos x="T10" y="T11"/>
                  </a:cxn>
                </a:cxnLst>
                <a:rect l="0" t="0" r="r" b="b"/>
                <a:pathLst>
                  <a:path w="320" h="507">
                    <a:moveTo>
                      <a:pt x="225" y="489"/>
                    </a:moveTo>
                    <a:cubicBezTo>
                      <a:pt x="257" y="507"/>
                      <a:pt x="257" y="507"/>
                      <a:pt x="257" y="507"/>
                    </a:cubicBezTo>
                    <a:cubicBezTo>
                      <a:pt x="297" y="432"/>
                      <a:pt x="320" y="345"/>
                      <a:pt x="320" y="254"/>
                    </a:cubicBezTo>
                    <a:cubicBezTo>
                      <a:pt x="320" y="162"/>
                      <a:pt x="297" y="76"/>
                      <a:pt x="257" y="0"/>
                    </a:cubicBezTo>
                    <a:cubicBezTo>
                      <a:pt x="247" y="6"/>
                      <a:pt x="236" y="13"/>
                      <a:pt x="225" y="19"/>
                    </a:cubicBezTo>
                    <a:cubicBezTo>
                      <a:pt x="0" y="149"/>
                      <a:pt x="0" y="359"/>
                      <a:pt x="225" y="489"/>
                    </a:cubicBezTo>
                    <a:close/>
                  </a:path>
                </a:pathLst>
              </a:custGeom>
              <a:solidFill>
                <a:schemeClr val="tx2">
                  <a:alpha val="40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0" name="Freeform 19"/>
              <p:cNvSpPr>
                <a:spLocks/>
              </p:cNvSpPr>
              <p:nvPr/>
            </p:nvSpPr>
            <p:spPr bwMode="auto">
              <a:xfrm>
                <a:off x="3986273" y="3179514"/>
                <a:ext cx="706124" cy="647143"/>
              </a:xfrm>
              <a:custGeom>
                <a:avLst/>
                <a:gdLst>
                  <a:gd name="T0" fmla="*/ 32 w 439"/>
                  <a:gd name="T1" fmla="*/ 130 h 402"/>
                  <a:gd name="T2" fmla="*/ 0 w 439"/>
                  <a:gd name="T3" fmla="*/ 148 h 402"/>
                  <a:gd name="T4" fmla="*/ 439 w 439"/>
                  <a:gd name="T5" fmla="*/ 402 h 402"/>
                  <a:gd name="T6" fmla="*/ 439 w 439"/>
                  <a:gd name="T7" fmla="*/ 365 h 402"/>
                  <a:gd name="T8" fmla="*/ 32 w 439"/>
                  <a:gd name="T9" fmla="*/ 130 h 402"/>
                </a:gdLst>
                <a:ahLst/>
                <a:cxnLst>
                  <a:cxn ang="0">
                    <a:pos x="T0" y="T1"/>
                  </a:cxn>
                  <a:cxn ang="0">
                    <a:pos x="T2" y="T3"/>
                  </a:cxn>
                  <a:cxn ang="0">
                    <a:pos x="T4" y="T5"/>
                  </a:cxn>
                  <a:cxn ang="0">
                    <a:pos x="T6" y="T7"/>
                  </a:cxn>
                  <a:cxn ang="0">
                    <a:pos x="T8" y="T9"/>
                  </a:cxn>
                </a:cxnLst>
                <a:rect l="0" t="0" r="r" b="b"/>
                <a:pathLst>
                  <a:path w="439" h="402">
                    <a:moveTo>
                      <a:pt x="32" y="130"/>
                    </a:moveTo>
                    <a:cubicBezTo>
                      <a:pt x="0" y="148"/>
                      <a:pt x="0" y="148"/>
                      <a:pt x="0" y="148"/>
                    </a:cubicBezTo>
                    <a:cubicBezTo>
                      <a:pt x="92" y="295"/>
                      <a:pt x="254" y="395"/>
                      <a:pt x="439" y="402"/>
                    </a:cubicBezTo>
                    <a:cubicBezTo>
                      <a:pt x="439" y="389"/>
                      <a:pt x="439" y="377"/>
                      <a:pt x="439" y="365"/>
                    </a:cubicBezTo>
                    <a:cubicBezTo>
                      <a:pt x="439" y="105"/>
                      <a:pt x="257" y="0"/>
                      <a:pt x="32" y="130"/>
                    </a:cubicBezTo>
                    <a:close/>
                  </a:path>
                </a:pathLst>
              </a:custGeom>
              <a:solidFill>
                <a:schemeClr val="tx2">
                  <a:alpha val="40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1" name="Freeform 20"/>
              <p:cNvSpPr>
                <a:spLocks/>
              </p:cNvSpPr>
              <p:nvPr/>
            </p:nvSpPr>
            <p:spPr bwMode="auto">
              <a:xfrm>
                <a:off x="3852811" y="2545301"/>
                <a:ext cx="514782" cy="815903"/>
              </a:xfrm>
              <a:custGeom>
                <a:avLst/>
                <a:gdLst>
                  <a:gd name="T0" fmla="*/ 95 w 320"/>
                  <a:gd name="T1" fmla="*/ 19 h 507"/>
                  <a:gd name="T2" fmla="*/ 63 w 320"/>
                  <a:gd name="T3" fmla="*/ 0 h 507"/>
                  <a:gd name="T4" fmla="*/ 0 w 320"/>
                  <a:gd name="T5" fmla="*/ 254 h 507"/>
                  <a:gd name="T6" fmla="*/ 63 w 320"/>
                  <a:gd name="T7" fmla="*/ 507 h 507"/>
                  <a:gd name="T8" fmla="*/ 95 w 320"/>
                  <a:gd name="T9" fmla="*/ 489 h 507"/>
                  <a:gd name="T10" fmla="*/ 95 w 320"/>
                  <a:gd name="T11" fmla="*/ 19 h 507"/>
                </a:gdLst>
                <a:ahLst/>
                <a:cxnLst>
                  <a:cxn ang="0">
                    <a:pos x="T0" y="T1"/>
                  </a:cxn>
                  <a:cxn ang="0">
                    <a:pos x="T2" y="T3"/>
                  </a:cxn>
                  <a:cxn ang="0">
                    <a:pos x="T4" y="T5"/>
                  </a:cxn>
                  <a:cxn ang="0">
                    <a:pos x="T6" y="T7"/>
                  </a:cxn>
                  <a:cxn ang="0">
                    <a:pos x="T8" y="T9"/>
                  </a:cxn>
                  <a:cxn ang="0">
                    <a:pos x="T10" y="T11"/>
                  </a:cxn>
                </a:cxnLst>
                <a:rect l="0" t="0" r="r" b="b"/>
                <a:pathLst>
                  <a:path w="320" h="507">
                    <a:moveTo>
                      <a:pt x="95" y="19"/>
                    </a:moveTo>
                    <a:cubicBezTo>
                      <a:pt x="63" y="0"/>
                      <a:pt x="63" y="0"/>
                      <a:pt x="63" y="0"/>
                    </a:cubicBezTo>
                    <a:cubicBezTo>
                      <a:pt x="23" y="76"/>
                      <a:pt x="0" y="162"/>
                      <a:pt x="0" y="254"/>
                    </a:cubicBezTo>
                    <a:cubicBezTo>
                      <a:pt x="0" y="345"/>
                      <a:pt x="23" y="432"/>
                      <a:pt x="63" y="507"/>
                    </a:cubicBezTo>
                    <a:cubicBezTo>
                      <a:pt x="73" y="501"/>
                      <a:pt x="84" y="495"/>
                      <a:pt x="95" y="489"/>
                    </a:cubicBezTo>
                    <a:cubicBezTo>
                      <a:pt x="320" y="359"/>
                      <a:pt x="320" y="149"/>
                      <a:pt x="95" y="19"/>
                    </a:cubicBezTo>
                    <a:close/>
                  </a:path>
                </a:pathLst>
              </a:custGeom>
              <a:solidFill>
                <a:schemeClr val="tx2">
                  <a:alpha val="40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2" name="Freeform 21"/>
              <p:cNvSpPr>
                <a:spLocks/>
              </p:cNvSpPr>
              <p:nvPr/>
            </p:nvSpPr>
            <p:spPr bwMode="auto">
              <a:xfrm>
                <a:off x="3986273" y="2081889"/>
                <a:ext cx="706124" cy="646462"/>
              </a:xfrm>
              <a:custGeom>
                <a:avLst/>
                <a:gdLst>
                  <a:gd name="T0" fmla="*/ 439 w 439"/>
                  <a:gd name="T1" fmla="*/ 37 h 402"/>
                  <a:gd name="T2" fmla="*/ 439 w 439"/>
                  <a:gd name="T3" fmla="*/ 0 h 402"/>
                  <a:gd name="T4" fmla="*/ 0 w 439"/>
                  <a:gd name="T5" fmla="*/ 254 h 402"/>
                  <a:gd name="T6" fmla="*/ 32 w 439"/>
                  <a:gd name="T7" fmla="*/ 272 h 402"/>
                  <a:gd name="T8" fmla="*/ 439 w 439"/>
                  <a:gd name="T9" fmla="*/ 37 h 402"/>
                </a:gdLst>
                <a:ahLst/>
                <a:cxnLst>
                  <a:cxn ang="0">
                    <a:pos x="T0" y="T1"/>
                  </a:cxn>
                  <a:cxn ang="0">
                    <a:pos x="T2" y="T3"/>
                  </a:cxn>
                  <a:cxn ang="0">
                    <a:pos x="T4" y="T5"/>
                  </a:cxn>
                  <a:cxn ang="0">
                    <a:pos x="T6" y="T7"/>
                  </a:cxn>
                  <a:cxn ang="0">
                    <a:pos x="T8" y="T9"/>
                  </a:cxn>
                </a:cxnLst>
                <a:rect l="0" t="0" r="r" b="b"/>
                <a:pathLst>
                  <a:path w="439" h="402">
                    <a:moveTo>
                      <a:pt x="439" y="37"/>
                    </a:moveTo>
                    <a:cubicBezTo>
                      <a:pt x="439" y="0"/>
                      <a:pt x="439" y="0"/>
                      <a:pt x="439" y="0"/>
                    </a:cubicBezTo>
                    <a:cubicBezTo>
                      <a:pt x="254" y="7"/>
                      <a:pt x="92" y="106"/>
                      <a:pt x="0" y="254"/>
                    </a:cubicBezTo>
                    <a:cubicBezTo>
                      <a:pt x="10" y="260"/>
                      <a:pt x="21" y="266"/>
                      <a:pt x="32" y="272"/>
                    </a:cubicBezTo>
                    <a:cubicBezTo>
                      <a:pt x="257" y="402"/>
                      <a:pt x="439" y="297"/>
                      <a:pt x="439" y="37"/>
                    </a:cubicBezTo>
                    <a:close/>
                  </a:path>
                </a:pathLst>
              </a:custGeom>
              <a:solidFill>
                <a:schemeClr val="tx2">
                  <a:alpha val="40000"/>
                </a:schemeClr>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6" name="Freeform 35"/>
              <p:cNvSpPr>
                <a:spLocks/>
              </p:cNvSpPr>
              <p:nvPr/>
            </p:nvSpPr>
            <p:spPr bwMode="auto">
              <a:xfrm>
                <a:off x="4756404" y="3179514"/>
                <a:ext cx="706124" cy="647143"/>
              </a:xfrm>
              <a:custGeom>
                <a:avLst/>
                <a:gdLst>
                  <a:gd name="T0" fmla="*/ 0 w 439"/>
                  <a:gd name="T1" fmla="*/ 365 h 402"/>
                  <a:gd name="T2" fmla="*/ 0 w 439"/>
                  <a:gd name="T3" fmla="*/ 402 h 402"/>
                  <a:gd name="T4" fmla="*/ 439 w 439"/>
                  <a:gd name="T5" fmla="*/ 148 h 402"/>
                  <a:gd name="T6" fmla="*/ 407 w 439"/>
                  <a:gd name="T7" fmla="*/ 130 h 402"/>
                  <a:gd name="T8" fmla="*/ 0 w 439"/>
                  <a:gd name="T9" fmla="*/ 365 h 402"/>
                </a:gdLst>
                <a:ahLst/>
                <a:cxnLst>
                  <a:cxn ang="0">
                    <a:pos x="T0" y="T1"/>
                  </a:cxn>
                  <a:cxn ang="0">
                    <a:pos x="T2" y="T3"/>
                  </a:cxn>
                  <a:cxn ang="0">
                    <a:pos x="T4" y="T5"/>
                  </a:cxn>
                  <a:cxn ang="0">
                    <a:pos x="T6" y="T7"/>
                  </a:cxn>
                  <a:cxn ang="0">
                    <a:pos x="T8" y="T9"/>
                  </a:cxn>
                </a:cxnLst>
                <a:rect l="0" t="0" r="r" b="b"/>
                <a:pathLst>
                  <a:path w="439" h="402">
                    <a:moveTo>
                      <a:pt x="0" y="365"/>
                    </a:moveTo>
                    <a:cubicBezTo>
                      <a:pt x="0" y="402"/>
                      <a:pt x="0" y="402"/>
                      <a:pt x="0" y="402"/>
                    </a:cubicBezTo>
                    <a:cubicBezTo>
                      <a:pt x="185" y="395"/>
                      <a:pt x="347" y="295"/>
                      <a:pt x="439" y="148"/>
                    </a:cubicBezTo>
                    <a:cubicBezTo>
                      <a:pt x="429" y="142"/>
                      <a:pt x="418" y="136"/>
                      <a:pt x="407" y="130"/>
                    </a:cubicBezTo>
                    <a:cubicBezTo>
                      <a:pt x="182" y="0"/>
                      <a:pt x="0" y="105"/>
                      <a:pt x="0" y="365"/>
                    </a:cubicBezTo>
                    <a:close/>
                  </a:path>
                </a:pathLst>
              </a:custGeom>
              <a:solidFill>
                <a:schemeClr val="tx2">
                  <a:alpha val="40000"/>
                </a:schemeClr>
              </a:solidFill>
              <a:ln>
                <a:noFill/>
              </a:ln>
            </p:spPr>
            <p:txBody>
              <a:bodyPr vert="horz" wrap="square" lIns="68580" tIns="34290" rIns="68580" bIns="34290" numCol="1" anchor="t" anchorCtr="0" compatLnSpc="1">
                <a:prstTxWarp prst="textNoShape">
                  <a:avLst/>
                </a:prstTxWarp>
              </a:bodyPr>
              <a:lstStyle/>
              <a:p>
                <a:endParaRPr lang="en-US" sz="1350"/>
              </a:p>
            </p:txBody>
          </p:sp>
        </p:grpSp>
      </p:grpSp>
      <p:sp>
        <p:nvSpPr>
          <p:cNvPr id="37" name="Rectangle 36"/>
          <p:cNvSpPr/>
          <p:nvPr/>
        </p:nvSpPr>
        <p:spPr>
          <a:xfrm>
            <a:off x="388175" y="1199948"/>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8" name="Rectangle 37"/>
          <p:cNvSpPr/>
          <p:nvPr/>
        </p:nvSpPr>
        <p:spPr>
          <a:xfrm>
            <a:off x="388175" y="2473781"/>
            <a:ext cx="2252942" cy="692497"/>
          </a:xfrm>
          <a:prstGeom prst="rect">
            <a:avLst/>
          </a:prstGeom>
        </p:spPr>
        <p:txBody>
          <a:bodyPr wrap="square" lIns="0" tIns="0" rIns="0" bIns="0" anchor="ctr">
            <a:spAutoFit/>
          </a:bodyPr>
          <a:lstStyle/>
          <a:p>
            <a:pPr algn="r">
              <a:lnSpc>
                <a:spcPct val="150000"/>
              </a:lnSpc>
            </a:pPr>
            <a:r>
              <a:rPr lang="en-US" sz="1200" b="1" dirty="0">
                <a:solidFill>
                  <a:schemeClr val="accent6"/>
                </a:solidFill>
              </a:rPr>
              <a:t>Element Title Here</a:t>
            </a:r>
            <a:endParaRPr lang="en-US" sz="1200" dirty="0">
              <a:solidFill>
                <a:schemeClr val="accent6"/>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9" name="Rectangle 38"/>
          <p:cNvSpPr/>
          <p:nvPr/>
        </p:nvSpPr>
        <p:spPr>
          <a:xfrm>
            <a:off x="388175" y="3747615"/>
            <a:ext cx="2252942" cy="692497"/>
          </a:xfrm>
          <a:prstGeom prst="rect">
            <a:avLst/>
          </a:prstGeom>
        </p:spPr>
        <p:txBody>
          <a:bodyPr wrap="square" lIns="0" tIns="0" rIns="0" bIns="0" anchor="ctr">
            <a:spAutoFit/>
          </a:bodyPr>
          <a:lstStyle/>
          <a:p>
            <a:pPr algn="r">
              <a:lnSpc>
                <a:spcPct val="150000"/>
              </a:lnSpc>
            </a:pPr>
            <a:r>
              <a:rPr lang="en-US" sz="1200" b="1" dirty="0">
                <a:solidFill>
                  <a:schemeClr val="accent5"/>
                </a:solidFill>
              </a:rPr>
              <a:t>Element Title Here</a:t>
            </a:r>
            <a:endParaRPr lang="en-US" sz="1200" dirty="0">
              <a:solidFill>
                <a:schemeClr val="accent5"/>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40" name="Rectangle 39"/>
          <p:cNvSpPr/>
          <p:nvPr/>
        </p:nvSpPr>
        <p:spPr>
          <a:xfrm>
            <a:off x="6502883" y="1199948"/>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41" name="Rectangle 40"/>
          <p:cNvSpPr/>
          <p:nvPr/>
        </p:nvSpPr>
        <p:spPr>
          <a:xfrm>
            <a:off x="6502883" y="2473781"/>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42" name="Rectangle 41"/>
          <p:cNvSpPr/>
          <p:nvPr/>
        </p:nvSpPr>
        <p:spPr>
          <a:xfrm>
            <a:off x="6502883" y="3747615"/>
            <a:ext cx="2252942" cy="692497"/>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43" name="Group 42"/>
          <p:cNvGrpSpPr/>
          <p:nvPr/>
        </p:nvGrpSpPr>
        <p:grpSpPr>
          <a:xfrm>
            <a:off x="3705198" y="3622294"/>
            <a:ext cx="358080" cy="364180"/>
            <a:chOff x="9451975" y="5634038"/>
            <a:chExt cx="558800" cy="568325"/>
          </a:xfrm>
          <a:solidFill>
            <a:schemeClr val="bg1"/>
          </a:solidFill>
        </p:grpSpPr>
        <p:sp>
          <p:nvSpPr>
            <p:cNvPr id="44" name="Freeform 26"/>
            <p:cNvSpPr>
              <a:spLocks noEditPoints="1"/>
            </p:cNvSpPr>
            <p:nvPr/>
          </p:nvSpPr>
          <p:spPr bwMode="auto">
            <a:xfrm>
              <a:off x="9956800" y="6148388"/>
              <a:ext cx="53975" cy="53975"/>
            </a:xfrm>
            <a:custGeom>
              <a:avLst/>
              <a:gdLst>
                <a:gd name="T0" fmla="*/ 96 w 192"/>
                <a:gd name="T1" fmla="*/ 128 h 192"/>
                <a:gd name="T2" fmla="*/ 64 w 192"/>
                <a:gd name="T3" fmla="*/ 96 h 192"/>
                <a:gd name="T4" fmla="*/ 96 w 192"/>
                <a:gd name="T5" fmla="*/ 64 h 192"/>
                <a:gd name="T6" fmla="*/ 128 w 192"/>
                <a:gd name="T7" fmla="*/ 96 h 192"/>
                <a:gd name="T8" fmla="*/ 96 w 192"/>
                <a:gd name="T9" fmla="*/ 128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8"/>
                  </a:moveTo>
                  <a:cubicBezTo>
                    <a:pt x="78" y="128"/>
                    <a:pt x="64" y="113"/>
                    <a:pt x="64" y="96"/>
                  </a:cubicBezTo>
                  <a:cubicBezTo>
                    <a:pt x="64" y="78"/>
                    <a:pt x="78" y="64"/>
                    <a:pt x="96" y="64"/>
                  </a:cubicBezTo>
                  <a:cubicBezTo>
                    <a:pt x="114" y="64"/>
                    <a:pt x="128" y="78"/>
                    <a:pt x="128" y="96"/>
                  </a:cubicBezTo>
                  <a:cubicBezTo>
                    <a:pt x="128" y="113"/>
                    <a:pt x="114" y="128"/>
                    <a:pt x="96" y="128"/>
                  </a:cubicBezTo>
                  <a:moveTo>
                    <a:pt x="96" y="0"/>
                  </a:moveTo>
                  <a:cubicBezTo>
                    <a:pt x="43" y="0"/>
                    <a:pt x="0" y="43"/>
                    <a:pt x="0" y="96"/>
                  </a:cubicBezTo>
                  <a:cubicBezTo>
                    <a:pt x="0" y="148"/>
                    <a:pt x="43" y="192"/>
                    <a:pt x="96" y="192"/>
                  </a:cubicBezTo>
                  <a:cubicBezTo>
                    <a:pt x="149" y="192"/>
                    <a:pt x="192" y="148"/>
                    <a:pt x="192" y="96"/>
                  </a:cubicBezTo>
                  <a:cubicBezTo>
                    <a:pt x="192" y="43"/>
                    <a:pt x="149"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7"/>
            <p:cNvSpPr>
              <a:spLocks noEditPoints="1"/>
            </p:cNvSpPr>
            <p:nvPr/>
          </p:nvSpPr>
          <p:spPr bwMode="auto">
            <a:xfrm>
              <a:off x="9451975" y="5634038"/>
              <a:ext cx="53975" cy="53975"/>
            </a:xfrm>
            <a:custGeom>
              <a:avLst/>
              <a:gdLst>
                <a:gd name="T0" fmla="*/ 64 w 192"/>
                <a:gd name="T1" fmla="*/ 96 h 192"/>
                <a:gd name="T2" fmla="*/ 96 w 192"/>
                <a:gd name="T3" fmla="*/ 64 h 192"/>
                <a:gd name="T4" fmla="*/ 128 w 192"/>
                <a:gd name="T5" fmla="*/ 96 h 192"/>
                <a:gd name="T6" fmla="*/ 96 w 192"/>
                <a:gd name="T7" fmla="*/ 128 h 192"/>
                <a:gd name="T8" fmla="*/ 64 w 192"/>
                <a:gd name="T9" fmla="*/ 96 h 192"/>
                <a:gd name="T10" fmla="*/ 192 w 192"/>
                <a:gd name="T11" fmla="*/ 96 h 192"/>
                <a:gd name="T12" fmla="*/ 96 w 192"/>
                <a:gd name="T13" fmla="*/ 0 h 192"/>
                <a:gd name="T14" fmla="*/ 0 w 192"/>
                <a:gd name="T15" fmla="*/ 96 h 192"/>
                <a:gd name="T16" fmla="*/ 96 w 192"/>
                <a:gd name="T17" fmla="*/ 192 h 192"/>
                <a:gd name="T18" fmla="*/ 192 w 192"/>
                <a:gd name="T19" fmla="*/ 9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64" y="96"/>
                  </a:moveTo>
                  <a:cubicBezTo>
                    <a:pt x="64" y="78"/>
                    <a:pt x="78" y="64"/>
                    <a:pt x="96" y="64"/>
                  </a:cubicBezTo>
                  <a:cubicBezTo>
                    <a:pt x="114" y="64"/>
                    <a:pt x="128" y="78"/>
                    <a:pt x="128" y="96"/>
                  </a:cubicBezTo>
                  <a:cubicBezTo>
                    <a:pt x="128" y="113"/>
                    <a:pt x="114" y="128"/>
                    <a:pt x="96" y="128"/>
                  </a:cubicBezTo>
                  <a:cubicBezTo>
                    <a:pt x="78" y="128"/>
                    <a:pt x="64" y="113"/>
                    <a:pt x="64" y="96"/>
                  </a:cubicBezTo>
                  <a:moveTo>
                    <a:pt x="192" y="96"/>
                  </a:moveTo>
                  <a:cubicBezTo>
                    <a:pt x="192" y="43"/>
                    <a:pt x="149" y="0"/>
                    <a:pt x="96" y="0"/>
                  </a:cubicBezTo>
                  <a:cubicBezTo>
                    <a:pt x="43" y="0"/>
                    <a:pt x="0" y="43"/>
                    <a:pt x="0" y="96"/>
                  </a:cubicBezTo>
                  <a:cubicBezTo>
                    <a:pt x="0" y="148"/>
                    <a:pt x="43" y="192"/>
                    <a:pt x="96" y="192"/>
                  </a:cubicBezTo>
                  <a:cubicBezTo>
                    <a:pt x="149" y="192"/>
                    <a:pt x="192" y="148"/>
                    <a:pt x="192"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8"/>
            <p:cNvSpPr>
              <a:spLocks noEditPoints="1"/>
            </p:cNvSpPr>
            <p:nvPr/>
          </p:nvSpPr>
          <p:spPr bwMode="auto">
            <a:xfrm>
              <a:off x="9496425" y="5643563"/>
              <a:ext cx="469900" cy="558800"/>
            </a:xfrm>
            <a:custGeom>
              <a:avLst/>
              <a:gdLst>
                <a:gd name="T0" fmla="*/ 960 w 1664"/>
                <a:gd name="T1" fmla="*/ 1696 h 1984"/>
                <a:gd name="T2" fmla="*/ 864 w 1664"/>
                <a:gd name="T3" fmla="*/ 1920 h 1984"/>
                <a:gd name="T4" fmla="*/ 864 w 1664"/>
                <a:gd name="T5" fmla="*/ 1344 h 1984"/>
                <a:gd name="T6" fmla="*/ 864 w 1664"/>
                <a:gd name="T7" fmla="*/ 1600 h 1984"/>
                <a:gd name="T8" fmla="*/ 928 w 1664"/>
                <a:gd name="T9" fmla="*/ 1856 h 1984"/>
                <a:gd name="T10" fmla="*/ 224 w 1664"/>
                <a:gd name="T11" fmla="*/ 1664 h 1984"/>
                <a:gd name="T12" fmla="*/ 1088 w 1664"/>
                <a:gd name="T13" fmla="*/ 1184 h 1984"/>
                <a:gd name="T14" fmla="*/ 617 w 1664"/>
                <a:gd name="T15" fmla="*/ 1385 h 1984"/>
                <a:gd name="T16" fmla="*/ 589 w 1664"/>
                <a:gd name="T17" fmla="*/ 1760 h 1984"/>
                <a:gd name="T18" fmla="*/ 160 w 1664"/>
                <a:gd name="T19" fmla="*/ 1248 h 1984"/>
                <a:gd name="T20" fmla="*/ 960 w 1664"/>
                <a:gd name="T21" fmla="*/ 1440 h 1984"/>
                <a:gd name="T22" fmla="*/ 960 w 1664"/>
                <a:gd name="T23" fmla="*/ 1504 h 1984"/>
                <a:gd name="T24" fmla="*/ 960 w 1664"/>
                <a:gd name="T25" fmla="*/ 1376 h 1984"/>
                <a:gd name="T26" fmla="*/ 1312 w 1664"/>
                <a:gd name="T27" fmla="*/ 800 h 1984"/>
                <a:gd name="T28" fmla="*/ 564 w 1664"/>
                <a:gd name="T29" fmla="*/ 1214 h 1984"/>
                <a:gd name="T30" fmla="*/ 1182 w 1664"/>
                <a:gd name="T31" fmla="*/ 1200 h 1984"/>
                <a:gd name="T32" fmla="*/ 1120 w 1664"/>
                <a:gd name="T33" fmla="*/ 845 h 1984"/>
                <a:gd name="T34" fmla="*/ 928 w 1664"/>
                <a:gd name="T35" fmla="*/ 722 h 1984"/>
                <a:gd name="T36" fmla="*/ 800 w 1664"/>
                <a:gd name="T37" fmla="*/ 544 h 1984"/>
                <a:gd name="T38" fmla="*/ 736 w 1664"/>
                <a:gd name="T39" fmla="*/ 973 h 1984"/>
                <a:gd name="T40" fmla="*/ 480 w 1664"/>
                <a:gd name="T41" fmla="*/ 800 h 1984"/>
                <a:gd name="T42" fmla="*/ 992 w 1664"/>
                <a:gd name="T43" fmla="*/ 1120 h 1984"/>
                <a:gd name="T44" fmla="*/ 928 w 1664"/>
                <a:gd name="T45" fmla="*/ 1120 h 1984"/>
                <a:gd name="T46" fmla="*/ 941 w 1664"/>
                <a:gd name="T47" fmla="*/ 800 h 1984"/>
                <a:gd name="T48" fmla="*/ 1056 w 1664"/>
                <a:gd name="T49" fmla="*/ 818 h 1984"/>
                <a:gd name="T50" fmla="*/ 672 w 1664"/>
                <a:gd name="T51" fmla="*/ 672 h 1984"/>
                <a:gd name="T52" fmla="*/ 1248 w 1664"/>
                <a:gd name="T53" fmla="*/ 1600 h 1984"/>
                <a:gd name="T54" fmla="*/ 960 w 1664"/>
                <a:gd name="T55" fmla="*/ 1568 h 1984"/>
                <a:gd name="T56" fmla="*/ 254 w 1664"/>
                <a:gd name="T57" fmla="*/ 992 h 1984"/>
                <a:gd name="T58" fmla="*/ 249 w 1664"/>
                <a:gd name="T59" fmla="*/ 622 h 1984"/>
                <a:gd name="T60" fmla="*/ 247 w 1664"/>
                <a:gd name="T61" fmla="*/ 376 h 1984"/>
                <a:gd name="T62" fmla="*/ 671 w 1664"/>
                <a:gd name="T63" fmla="*/ 189 h 1984"/>
                <a:gd name="T64" fmla="*/ 1041 w 1664"/>
                <a:gd name="T65" fmla="*/ 184 h 1984"/>
                <a:gd name="T66" fmla="*/ 1288 w 1664"/>
                <a:gd name="T67" fmla="*/ 182 h 1984"/>
                <a:gd name="T68" fmla="*/ 1474 w 1664"/>
                <a:gd name="T69" fmla="*/ 607 h 1984"/>
                <a:gd name="T70" fmla="*/ 1479 w 1664"/>
                <a:gd name="T71" fmla="*/ 977 h 1984"/>
                <a:gd name="T72" fmla="*/ 1481 w 1664"/>
                <a:gd name="T73" fmla="*/ 1223 h 1984"/>
                <a:gd name="T74" fmla="*/ 1225 w 1664"/>
                <a:gd name="T75" fmla="*/ 1248 h 1984"/>
                <a:gd name="T76" fmla="*/ 502 w 1664"/>
                <a:gd name="T77" fmla="*/ 1248 h 1984"/>
                <a:gd name="T78" fmla="*/ 1559 w 1664"/>
                <a:gd name="T79" fmla="*/ 1236 h 1984"/>
                <a:gd name="T80" fmla="*/ 1664 w 1664"/>
                <a:gd name="T81" fmla="*/ 616 h 1984"/>
                <a:gd name="T82" fmla="*/ 1300 w 1664"/>
                <a:gd name="T83" fmla="*/ 104 h 1984"/>
                <a:gd name="T84" fmla="*/ 681 w 1664"/>
                <a:gd name="T85" fmla="*/ 0 h 1984"/>
                <a:gd name="T86" fmla="*/ 169 w 1664"/>
                <a:gd name="T87" fmla="*/ 363 h 1984"/>
                <a:gd name="T88" fmla="*/ 64 w 1664"/>
                <a:gd name="T89" fmla="*/ 983 h 1984"/>
                <a:gd name="T90" fmla="*/ 0 w 1664"/>
                <a:gd name="T91" fmla="*/ 1184 h 1984"/>
                <a:gd name="T92" fmla="*/ 467 w 1664"/>
                <a:gd name="T93" fmla="*/ 1728 h 1984"/>
                <a:gd name="T94" fmla="*/ 864 w 1664"/>
                <a:gd name="T95" fmla="*/ 1984 h 1984"/>
                <a:gd name="T96" fmla="*/ 1312 w 1664"/>
                <a:gd name="T97" fmla="*/ 1728 h 1984"/>
                <a:gd name="T98" fmla="*/ 1311 w 1664"/>
                <a:gd name="T99" fmla="*/ 1486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4" h="1984">
                  <a:moveTo>
                    <a:pt x="1216" y="1760"/>
                  </a:moveTo>
                  <a:cubicBezTo>
                    <a:pt x="960" y="1760"/>
                    <a:pt x="960" y="1760"/>
                    <a:pt x="960" y="1760"/>
                  </a:cubicBezTo>
                  <a:cubicBezTo>
                    <a:pt x="942" y="1760"/>
                    <a:pt x="928" y="1745"/>
                    <a:pt x="928" y="1728"/>
                  </a:cubicBezTo>
                  <a:cubicBezTo>
                    <a:pt x="928" y="1710"/>
                    <a:pt x="942" y="1696"/>
                    <a:pt x="960" y="1696"/>
                  </a:cubicBezTo>
                  <a:cubicBezTo>
                    <a:pt x="1216" y="1696"/>
                    <a:pt x="1216" y="1696"/>
                    <a:pt x="1216" y="1696"/>
                  </a:cubicBezTo>
                  <a:cubicBezTo>
                    <a:pt x="1234" y="1696"/>
                    <a:pt x="1248" y="1710"/>
                    <a:pt x="1248" y="1728"/>
                  </a:cubicBezTo>
                  <a:cubicBezTo>
                    <a:pt x="1248" y="1745"/>
                    <a:pt x="1234" y="1760"/>
                    <a:pt x="1216" y="1760"/>
                  </a:cubicBezTo>
                  <a:moveTo>
                    <a:pt x="864" y="1920"/>
                  </a:moveTo>
                  <a:cubicBezTo>
                    <a:pt x="829" y="1920"/>
                    <a:pt x="800" y="1891"/>
                    <a:pt x="800" y="1856"/>
                  </a:cubicBezTo>
                  <a:cubicBezTo>
                    <a:pt x="800" y="1312"/>
                    <a:pt x="800" y="1312"/>
                    <a:pt x="800" y="1312"/>
                  </a:cubicBezTo>
                  <a:cubicBezTo>
                    <a:pt x="870" y="1312"/>
                    <a:pt x="870" y="1312"/>
                    <a:pt x="870" y="1312"/>
                  </a:cubicBezTo>
                  <a:cubicBezTo>
                    <a:pt x="866" y="1322"/>
                    <a:pt x="864" y="1332"/>
                    <a:pt x="864" y="1344"/>
                  </a:cubicBezTo>
                  <a:cubicBezTo>
                    <a:pt x="864" y="1368"/>
                    <a:pt x="874" y="1391"/>
                    <a:pt x="889" y="1408"/>
                  </a:cubicBezTo>
                  <a:cubicBezTo>
                    <a:pt x="874" y="1425"/>
                    <a:pt x="864" y="1447"/>
                    <a:pt x="864" y="1472"/>
                  </a:cubicBezTo>
                  <a:cubicBezTo>
                    <a:pt x="864" y="1496"/>
                    <a:pt x="874" y="1519"/>
                    <a:pt x="889" y="1536"/>
                  </a:cubicBezTo>
                  <a:cubicBezTo>
                    <a:pt x="874" y="1553"/>
                    <a:pt x="864" y="1575"/>
                    <a:pt x="864" y="1600"/>
                  </a:cubicBezTo>
                  <a:cubicBezTo>
                    <a:pt x="864" y="1624"/>
                    <a:pt x="874" y="1647"/>
                    <a:pt x="889" y="1664"/>
                  </a:cubicBezTo>
                  <a:cubicBezTo>
                    <a:pt x="874" y="1681"/>
                    <a:pt x="864" y="1703"/>
                    <a:pt x="864" y="1728"/>
                  </a:cubicBezTo>
                  <a:cubicBezTo>
                    <a:pt x="864" y="1769"/>
                    <a:pt x="891" y="1804"/>
                    <a:pt x="928" y="1818"/>
                  </a:cubicBezTo>
                  <a:cubicBezTo>
                    <a:pt x="928" y="1856"/>
                    <a:pt x="928" y="1856"/>
                    <a:pt x="928" y="1856"/>
                  </a:cubicBezTo>
                  <a:cubicBezTo>
                    <a:pt x="928" y="1891"/>
                    <a:pt x="899" y="1920"/>
                    <a:pt x="864" y="1920"/>
                  </a:cubicBezTo>
                  <a:moveTo>
                    <a:pt x="589" y="1760"/>
                  </a:moveTo>
                  <a:cubicBezTo>
                    <a:pt x="493" y="1664"/>
                    <a:pt x="493" y="1664"/>
                    <a:pt x="493" y="1664"/>
                  </a:cubicBezTo>
                  <a:cubicBezTo>
                    <a:pt x="224" y="1664"/>
                    <a:pt x="224" y="1664"/>
                    <a:pt x="224" y="1664"/>
                  </a:cubicBezTo>
                  <a:cubicBezTo>
                    <a:pt x="224" y="1312"/>
                    <a:pt x="224" y="1312"/>
                    <a:pt x="224" y="1312"/>
                  </a:cubicBezTo>
                  <a:cubicBezTo>
                    <a:pt x="557" y="1312"/>
                    <a:pt x="557" y="1312"/>
                    <a:pt x="557" y="1312"/>
                  </a:cubicBezTo>
                  <a:cubicBezTo>
                    <a:pt x="685" y="1184"/>
                    <a:pt x="685" y="1184"/>
                    <a:pt x="685" y="1184"/>
                  </a:cubicBezTo>
                  <a:cubicBezTo>
                    <a:pt x="1088" y="1184"/>
                    <a:pt x="1088" y="1184"/>
                    <a:pt x="1088" y="1184"/>
                  </a:cubicBezTo>
                  <a:cubicBezTo>
                    <a:pt x="1106" y="1184"/>
                    <a:pt x="1120" y="1198"/>
                    <a:pt x="1120" y="1216"/>
                  </a:cubicBezTo>
                  <a:cubicBezTo>
                    <a:pt x="1120" y="1233"/>
                    <a:pt x="1106" y="1248"/>
                    <a:pt x="1088" y="1248"/>
                  </a:cubicBezTo>
                  <a:cubicBezTo>
                    <a:pt x="755" y="1248"/>
                    <a:pt x="755" y="1248"/>
                    <a:pt x="755" y="1248"/>
                  </a:cubicBezTo>
                  <a:cubicBezTo>
                    <a:pt x="617" y="1385"/>
                    <a:pt x="617" y="1385"/>
                    <a:pt x="617" y="1385"/>
                  </a:cubicBezTo>
                  <a:cubicBezTo>
                    <a:pt x="663" y="1430"/>
                    <a:pt x="663" y="1430"/>
                    <a:pt x="663" y="1430"/>
                  </a:cubicBezTo>
                  <a:cubicBezTo>
                    <a:pt x="736" y="1357"/>
                    <a:pt x="736" y="1357"/>
                    <a:pt x="736" y="1357"/>
                  </a:cubicBezTo>
                  <a:cubicBezTo>
                    <a:pt x="736" y="1760"/>
                    <a:pt x="736" y="1760"/>
                    <a:pt x="736" y="1760"/>
                  </a:cubicBezTo>
                  <a:lnTo>
                    <a:pt x="589" y="1760"/>
                  </a:lnTo>
                  <a:close/>
                  <a:moveTo>
                    <a:pt x="160" y="1760"/>
                  </a:moveTo>
                  <a:cubicBezTo>
                    <a:pt x="64" y="1760"/>
                    <a:pt x="64" y="1760"/>
                    <a:pt x="64" y="1760"/>
                  </a:cubicBezTo>
                  <a:cubicBezTo>
                    <a:pt x="64" y="1248"/>
                    <a:pt x="64" y="1248"/>
                    <a:pt x="64" y="1248"/>
                  </a:cubicBezTo>
                  <a:cubicBezTo>
                    <a:pt x="160" y="1248"/>
                    <a:pt x="160" y="1248"/>
                    <a:pt x="160" y="1248"/>
                  </a:cubicBezTo>
                  <a:lnTo>
                    <a:pt x="160" y="1760"/>
                  </a:lnTo>
                  <a:close/>
                  <a:moveTo>
                    <a:pt x="960" y="1504"/>
                  </a:moveTo>
                  <a:cubicBezTo>
                    <a:pt x="942" y="1504"/>
                    <a:pt x="928" y="1489"/>
                    <a:pt x="928" y="1472"/>
                  </a:cubicBezTo>
                  <a:cubicBezTo>
                    <a:pt x="928" y="1454"/>
                    <a:pt x="942" y="1440"/>
                    <a:pt x="960" y="1440"/>
                  </a:cubicBezTo>
                  <a:cubicBezTo>
                    <a:pt x="1216" y="1440"/>
                    <a:pt x="1216" y="1440"/>
                    <a:pt x="1216" y="1440"/>
                  </a:cubicBezTo>
                  <a:cubicBezTo>
                    <a:pt x="1234" y="1440"/>
                    <a:pt x="1248" y="1454"/>
                    <a:pt x="1248" y="1472"/>
                  </a:cubicBezTo>
                  <a:cubicBezTo>
                    <a:pt x="1248" y="1489"/>
                    <a:pt x="1234" y="1504"/>
                    <a:pt x="1216" y="1504"/>
                  </a:cubicBezTo>
                  <a:lnTo>
                    <a:pt x="960" y="1504"/>
                  </a:lnTo>
                  <a:close/>
                  <a:moveTo>
                    <a:pt x="1216" y="1312"/>
                  </a:moveTo>
                  <a:cubicBezTo>
                    <a:pt x="1234" y="1312"/>
                    <a:pt x="1248" y="1326"/>
                    <a:pt x="1248" y="1344"/>
                  </a:cubicBezTo>
                  <a:cubicBezTo>
                    <a:pt x="1248" y="1361"/>
                    <a:pt x="1234" y="1376"/>
                    <a:pt x="1216" y="1376"/>
                  </a:cubicBezTo>
                  <a:cubicBezTo>
                    <a:pt x="960" y="1376"/>
                    <a:pt x="960" y="1376"/>
                    <a:pt x="960" y="1376"/>
                  </a:cubicBezTo>
                  <a:cubicBezTo>
                    <a:pt x="942" y="1376"/>
                    <a:pt x="928" y="1361"/>
                    <a:pt x="928" y="1344"/>
                  </a:cubicBezTo>
                  <a:cubicBezTo>
                    <a:pt x="928" y="1326"/>
                    <a:pt x="942" y="1312"/>
                    <a:pt x="960" y="1312"/>
                  </a:cubicBezTo>
                  <a:lnTo>
                    <a:pt x="1216" y="1312"/>
                  </a:lnTo>
                  <a:close/>
                  <a:moveTo>
                    <a:pt x="1312" y="800"/>
                  </a:moveTo>
                  <a:cubicBezTo>
                    <a:pt x="1312" y="553"/>
                    <a:pt x="1111" y="352"/>
                    <a:pt x="864" y="352"/>
                  </a:cubicBezTo>
                  <a:cubicBezTo>
                    <a:pt x="617" y="352"/>
                    <a:pt x="416" y="553"/>
                    <a:pt x="416" y="800"/>
                  </a:cubicBezTo>
                  <a:cubicBezTo>
                    <a:pt x="416" y="947"/>
                    <a:pt x="490" y="1085"/>
                    <a:pt x="610" y="1168"/>
                  </a:cubicBezTo>
                  <a:cubicBezTo>
                    <a:pt x="564" y="1214"/>
                    <a:pt x="564" y="1214"/>
                    <a:pt x="564" y="1214"/>
                  </a:cubicBezTo>
                  <a:cubicBezTo>
                    <a:pt x="431" y="1118"/>
                    <a:pt x="352" y="964"/>
                    <a:pt x="352" y="800"/>
                  </a:cubicBezTo>
                  <a:cubicBezTo>
                    <a:pt x="352" y="517"/>
                    <a:pt x="582" y="288"/>
                    <a:pt x="864" y="288"/>
                  </a:cubicBezTo>
                  <a:cubicBezTo>
                    <a:pt x="1146" y="288"/>
                    <a:pt x="1376" y="517"/>
                    <a:pt x="1376" y="800"/>
                  </a:cubicBezTo>
                  <a:cubicBezTo>
                    <a:pt x="1376" y="958"/>
                    <a:pt x="1305" y="1104"/>
                    <a:pt x="1182" y="1200"/>
                  </a:cubicBezTo>
                  <a:cubicBezTo>
                    <a:pt x="1179" y="1178"/>
                    <a:pt x="1167" y="1158"/>
                    <a:pt x="1151" y="1143"/>
                  </a:cubicBezTo>
                  <a:cubicBezTo>
                    <a:pt x="1253" y="1059"/>
                    <a:pt x="1312" y="934"/>
                    <a:pt x="1312" y="800"/>
                  </a:cubicBezTo>
                  <a:moveTo>
                    <a:pt x="992" y="973"/>
                  </a:moveTo>
                  <a:cubicBezTo>
                    <a:pt x="1120" y="845"/>
                    <a:pt x="1120" y="845"/>
                    <a:pt x="1120" y="845"/>
                  </a:cubicBezTo>
                  <a:cubicBezTo>
                    <a:pt x="1120" y="672"/>
                    <a:pt x="1120" y="672"/>
                    <a:pt x="1120" y="672"/>
                  </a:cubicBezTo>
                  <a:cubicBezTo>
                    <a:pt x="1120" y="601"/>
                    <a:pt x="1063" y="544"/>
                    <a:pt x="992" y="544"/>
                  </a:cubicBezTo>
                  <a:cubicBezTo>
                    <a:pt x="928" y="544"/>
                    <a:pt x="928" y="544"/>
                    <a:pt x="928" y="544"/>
                  </a:cubicBezTo>
                  <a:cubicBezTo>
                    <a:pt x="928" y="722"/>
                    <a:pt x="928" y="722"/>
                    <a:pt x="928" y="722"/>
                  </a:cubicBezTo>
                  <a:cubicBezTo>
                    <a:pt x="915" y="736"/>
                    <a:pt x="915" y="736"/>
                    <a:pt x="915" y="736"/>
                  </a:cubicBezTo>
                  <a:cubicBezTo>
                    <a:pt x="813" y="736"/>
                    <a:pt x="813" y="736"/>
                    <a:pt x="813" y="736"/>
                  </a:cubicBezTo>
                  <a:cubicBezTo>
                    <a:pt x="800" y="722"/>
                    <a:pt x="800" y="722"/>
                    <a:pt x="800" y="722"/>
                  </a:cubicBezTo>
                  <a:cubicBezTo>
                    <a:pt x="800" y="544"/>
                    <a:pt x="800" y="544"/>
                    <a:pt x="800" y="544"/>
                  </a:cubicBezTo>
                  <a:cubicBezTo>
                    <a:pt x="736" y="544"/>
                    <a:pt x="736" y="544"/>
                    <a:pt x="736" y="544"/>
                  </a:cubicBezTo>
                  <a:cubicBezTo>
                    <a:pt x="665" y="544"/>
                    <a:pt x="608" y="601"/>
                    <a:pt x="608" y="672"/>
                  </a:cubicBezTo>
                  <a:cubicBezTo>
                    <a:pt x="608" y="845"/>
                    <a:pt x="608" y="845"/>
                    <a:pt x="608" y="845"/>
                  </a:cubicBezTo>
                  <a:cubicBezTo>
                    <a:pt x="736" y="973"/>
                    <a:pt x="736" y="973"/>
                    <a:pt x="736" y="973"/>
                  </a:cubicBezTo>
                  <a:cubicBezTo>
                    <a:pt x="736" y="1120"/>
                    <a:pt x="736" y="1120"/>
                    <a:pt x="736" y="1120"/>
                  </a:cubicBezTo>
                  <a:cubicBezTo>
                    <a:pt x="659" y="1120"/>
                    <a:pt x="659" y="1120"/>
                    <a:pt x="659" y="1120"/>
                  </a:cubicBezTo>
                  <a:cubicBezTo>
                    <a:pt x="657" y="1122"/>
                    <a:pt x="657" y="1122"/>
                    <a:pt x="657" y="1122"/>
                  </a:cubicBezTo>
                  <a:cubicBezTo>
                    <a:pt x="547" y="1051"/>
                    <a:pt x="480" y="930"/>
                    <a:pt x="480" y="800"/>
                  </a:cubicBezTo>
                  <a:cubicBezTo>
                    <a:pt x="480" y="588"/>
                    <a:pt x="652" y="416"/>
                    <a:pt x="864" y="416"/>
                  </a:cubicBezTo>
                  <a:cubicBezTo>
                    <a:pt x="1076" y="416"/>
                    <a:pt x="1248" y="588"/>
                    <a:pt x="1248" y="800"/>
                  </a:cubicBezTo>
                  <a:cubicBezTo>
                    <a:pt x="1248" y="929"/>
                    <a:pt x="1183" y="1048"/>
                    <a:pt x="1075" y="1120"/>
                  </a:cubicBezTo>
                  <a:cubicBezTo>
                    <a:pt x="992" y="1120"/>
                    <a:pt x="992" y="1120"/>
                    <a:pt x="992" y="1120"/>
                  </a:cubicBezTo>
                  <a:lnTo>
                    <a:pt x="992" y="973"/>
                  </a:lnTo>
                  <a:close/>
                  <a:moveTo>
                    <a:pt x="800" y="992"/>
                  </a:moveTo>
                  <a:cubicBezTo>
                    <a:pt x="928" y="992"/>
                    <a:pt x="928" y="992"/>
                    <a:pt x="928" y="992"/>
                  </a:cubicBezTo>
                  <a:cubicBezTo>
                    <a:pt x="928" y="1120"/>
                    <a:pt x="928" y="1120"/>
                    <a:pt x="928" y="1120"/>
                  </a:cubicBezTo>
                  <a:cubicBezTo>
                    <a:pt x="800" y="1120"/>
                    <a:pt x="800" y="1120"/>
                    <a:pt x="800" y="1120"/>
                  </a:cubicBezTo>
                  <a:lnTo>
                    <a:pt x="800" y="992"/>
                  </a:lnTo>
                  <a:close/>
                  <a:moveTo>
                    <a:pt x="787" y="800"/>
                  </a:moveTo>
                  <a:cubicBezTo>
                    <a:pt x="941" y="800"/>
                    <a:pt x="941" y="800"/>
                    <a:pt x="941" y="800"/>
                  </a:cubicBezTo>
                  <a:cubicBezTo>
                    <a:pt x="992" y="749"/>
                    <a:pt x="992" y="749"/>
                    <a:pt x="992" y="749"/>
                  </a:cubicBezTo>
                  <a:cubicBezTo>
                    <a:pt x="992" y="608"/>
                    <a:pt x="992" y="608"/>
                    <a:pt x="992" y="608"/>
                  </a:cubicBezTo>
                  <a:cubicBezTo>
                    <a:pt x="1027" y="608"/>
                    <a:pt x="1056" y="636"/>
                    <a:pt x="1056" y="672"/>
                  </a:cubicBezTo>
                  <a:cubicBezTo>
                    <a:pt x="1056" y="818"/>
                    <a:pt x="1056" y="818"/>
                    <a:pt x="1056" y="818"/>
                  </a:cubicBezTo>
                  <a:cubicBezTo>
                    <a:pt x="947" y="928"/>
                    <a:pt x="947" y="928"/>
                    <a:pt x="947" y="928"/>
                  </a:cubicBezTo>
                  <a:cubicBezTo>
                    <a:pt x="781" y="928"/>
                    <a:pt x="781" y="928"/>
                    <a:pt x="781" y="928"/>
                  </a:cubicBezTo>
                  <a:cubicBezTo>
                    <a:pt x="672" y="818"/>
                    <a:pt x="672" y="818"/>
                    <a:pt x="672" y="818"/>
                  </a:cubicBezTo>
                  <a:cubicBezTo>
                    <a:pt x="672" y="672"/>
                    <a:pt x="672" y="672"/>
                    <a:pt x="672" y="672"/>
                  </a:cubicBezTo>
                  <a:cubicBezTo>
                    <a:pt x="672" y="636"/>
                    <a:pt x="701" y="608"/>
                    <a:pt x="736" y="608"/>
                  </a:cubicBezTo>
                  <a:cubicBezTo>
                    <a:pt x="736" y="749"/>
                    <a:pt x="736" y="749"/>
                    <a:pt x="736" y="749"/>
                  </a:cubicBezTo>
                  <a:lnTo>
                    <a:pt x="787" y="800"/>
                  </a:lnTo>
                  <a:close/>
                  <a:moveTo>
                    <a:pt x="1248" y="1600"/>
                  </a:moveTo>
                  <a:cubicBezTo>
                    <a:pt x="1248" y="1617"/>
                    <a:pt x="1234" y="1632"/>
                    <a:pt x="1216" y="1632"/>
                  </a:cubicBezTo>
                  <a:cubicBezTo>
                    <a:pt x="960" y="1632"/>
                    <a:pt x="960" y="1632"/>
                    <a:pt x="960" y="1632"/>
                  </a:cubicBezTo>
                  <a:cubicBezTo>
                    <a:pt x="942" y="1632"/>
                    <a:pt x="928" y="1617"/>
                    <a:pt x="928" y="1600"/>
                  </a:cubicBezTo>
                  <a:cubicBezTo>
                    <a:pt x="928" y="1582"/>
                    <a:pt x="942" y="1568"/>
                    <a:pt x="960" y="1568"/>
                  </a:cubicBezTo>
                  <a:cubicBezTo>
                    <a:pt x="1216" y="1568"/>
                    <a:pt x="1216" y="1568"/>
                    <a:pt x="1216" y="1568"/>
                  </a:cubicBezTo>
                  <a:cubicBezTo>
                    <a:pt x="1234" y="1568"/>
                    <a:pt x="1248" y="1582"/>
                    <a:pt x="1248" y="1600"/>
                  </a:cubicBezTo>
                  <a:moveTo>
                    <a:pt x="296" y="1094"/>
                  </a:moveTo>
                  <a:cubicBezTo>
                    <a:pt x="279" y="1061"/>
                    <a:pt x="264" y="1026"/>
                    <a:pt x="254" y="992"/>
                  </a:cubicBezTo>
                  <a:cubicBezTo>
                    <a:pt x="249" y="977"/>
                    <a:pt x="249" y="977"/>
                    <a:pt x="249" y="977"/>
                  </a:cubicBezTo>
                  <a:cubicBezTo>
                    <a:pt x="128" y="936"/>
                    <a:pt x="128" y="936"/>
                    <a:pt x="128" y="936"/>
                  </a:cubicBezTo>
                  <a:cubicBezTo>
                    <a:pt x="128" y="663"/>
                    <a:pt x="128" y="663"/>
                    <a:pt x="128" y="663"/>
                  </a:cubicBezTo>
                  <a:cubicBezTo>
                    <a:pt x="249" y="622"/>
                    <a:pt x="249" y="622"/>
                    <a:pt x="249" y="622"/>
                  </a:cubicBezTo>
                  <a:cubicBezTo>
                    <a:pt x="254" y="607"/>
                    <a:pt x="254" y="607"/>
                    <a:pt x="254" y="607"/>
                  </a:cubicBezTo>
                  <a:cubicBezTo>
                    <a:pt x="264" y="573"/>
                    <a:pt x="279" y="539"/>
                    <a:pt x="296" y="505"/>
                  </a:cubicBezTo>
                  <a:cubicBezTo>
                    <a:pt x="304" y="490"/>
                    <a:pt x="304" y="490"/>
                    <a:pt x="304" y="490"/>
                  </a:cubicBezTo>
                  <a:cubicBezTo>
                    <a:pt x="247" y="376"/>
                    <a:pt x="247" y="376"/>
                    <a:pt x="247" y="376"/>
                  </a:cubicBezTo>
                  <a:cubicBezTo>
                    <a:pt x="440" y="182"/>
                    <a:pt x="440" y="182"/>
                    <a:pt x="440" y="182"/>
                  </a:cubicBezTo>
                  <a:cubicBezTo>
                    <a:pt x="555" y="239"/>
                    <a:pt x="555" y="239"/>
                    <a:pt x="555" y="239"/>
                  </a:cubicBezTo>
                  <a:cubicBezTo>
                    <a:pt x="569" y="232"/>
                    <a:pt x="569" y="232"/>
                    <a:pt x="569" y="232"/>
                  </a:cubicBezTo>
                  <a:cubicBezTo>
                    <a:pt x="603" y="214"/>
                    <a:pt x="637" y="200"/>
                    <a:pt x="671" y="189"/>
                  </a:cubicBezTo>
                  <a:cubicBezTo>
                    <a:pt x="687" y="184"/>
                    <a:pt x="687" y="184"/>
                    <a:pt x="687" y="184"/>
                  </a:cubicBezTo>
                  <a:cubicBezTo>
                    <a:pt x="727" y="64"/>
                    <a:pt x="727" y="64"/>
                    <a:pt x="727" y="64"/>
                  </a:cubicBezTo>
                  <a:cubicBezTo>
                    <a:pt x="1001" y="64"/>
                    <a:pt x="1001" y="64"/>
                    <a:pt x="1001" y="64"/>
                  </a:cubicBezTo>
                  <a:cubicBezTo>
                    <a:pt x="1041" y="184"/>
                    <a:pt x="1041" y="184"/>
                    <a:pt x="1041" y="184"/>
                  </a:cubicBezTo>
                  <a:cubicBezTo>
                    <a:pt x="1057" y="189"/>
                    <a:pt x="1057" y="189"/>
                    <a:pt x="1057" y="189"/>
                  </a:cubicBezTo>
                  <a:cubicBezTo>
                    <a:pt x="1091" y="200"/>
                    <a:pt x="1125" y="214"/>
                    <a:pt x="1159" y="232"/>
                  </a:cubicBezTo>
                  <a:cubicBezTo>
                    <a:pt x="1173" y="239"/>
                    <a:pt x="1173" y="239"/>
                    <a:pt x="1173" y="239"/>
                  </a:cubicBezTo>
                  <a:cubicBezTo>
                    <a:pt x="1288" y="182"/>
                    <a:pt x="1288" y="182"/>
                    <a:pt x="1288" y="182"/>
                  </a:cubicBezTo>
                  <a:cubicBezTo>
                    <a:pt x="1481" y="376"/>
                    <a:pt x="1481" y="376"/>
                    <a:pt x="1481" y="376"/>
                  </a:cubicBezTo>
                  <a:cubicBezTo>
                    <a:pt x="1424" y="490"/>
                    <a:pt x="1424" y="490"/>
                    <a:pt x="1424" y="490"/>
                  </a:cubicBezTo>
                  <a:cubicBezTo>
                    <a:pt x="1432" y="505"/>
                    <a:pt x="1432" y="505"/>
                    <a:pt x="1432" y="505"/>
                  </a:cubicBezTo>
                  <a:cubicBezTo>
                    <a:pt x="1449" y="539"/>
                    <a:pt x="1464" y="573"/>
                    <a:pt x="1474" y="607"/>
                  </a:cubicBezTo>
                  <a:cubicBezTo>
                    <a:pt x="1479" y="622"/>
                    <a:pt x="1479" y="622"/>
                    <a:pt x="1479" y="622"/>
                  </a:cubicBezTo>
                  <a:cubicBezTo>
                    <a:pt x="1600" y="663"/>
                    <a:pt x="1600" y="663"/>
                    <a:pt x="1600" y="663"/>
                  </a:cubicBezTo>
                  <a:cubicBezTo>
                    <a:pt x="1600" y="937"/>
                    <a:pt x="1600" y="937"/>
                    <a:pt x="1600" y="937"/>
                  </a:cubicBezTo>
                  <a:cubicBezTo>
                    <a:pt x="1479" y="977"/>
                    <a:pt x="1479" y="977"/>
                    <a:pt x="1479" y="977"/>
                  </a:cubicBezTo>
                  <a:cubicBezTo>
                    <a:pt x="1474" y="992"/>
                    <a:pt x="1474" y="992"/>
                    <a:pt x="1474" y="992"/>
                  </a:cubicBezTo>
                  <a:cubicBezTo>
                    <a:pt x="1464" y="1026"/>
                    <a:pt x="1449" y="1061"/>
                    <a:pt x="1432" y="1094"/>
                  </a:cubicBezTo>
                  <a:cubicBezTo>
                    <a:pt x="1424" y="1109"/>
                    <a:pt x="1424" y="1109"/>
                    <a:pt x="1424" y="1109"/>
                  </a:cubicBezTo>
                  <a:cubicBezTo>
                    <a:pt x="1481" y="1223"/>
                    <a:pt x="1481" y="1223"/>
                    <a:pt x="1481" y="1223"/>
                  </a:cubicBezTo>
                  <a:cubicBezTo>
                    <a:pt x="1292" y="1414"/>
                    <a:pt x="1292" y="1414"/>
                    <a:pt x="1292" y="1414"/>
                  </a:cubicBezTo>
                  <a:cubicBezTo>
                    <a:pt x="1291" y="1412"/>
                    <a:pt x="1289" y="1410"/>
                    <a:pt x="1287" y="1408"/>
                  </a:cubicBezTo>
                  <a:cubicBezTo>
                    <a:pt x="1302" y="1391"/>
                    <a:pt x="1312" y="1368"/>
                    <a:pt x="1312" y="1344"/>
                  </a:cubicBezTo>
                  <a:cubicBezTo>
                    <a:pt x="1312" y="1294"/>
                    <a:pt x="1274" y="1253"/>
                    <a:pt x="1225" y="1248"/>
                  </a:cubicBezTo>
                  <a:cubicBezTo>
                    <a:pt x="1361" y="1140"/>
                    <a:pt x="1440" y="976"/>
                    <a:pt x="1440" y="800"/>
                  </a:cubicBezTo>
                  <a:cubicBezTo>
                    <a:pt x="1440" y="482"/>
                    <a:pt x="1182" y="224"/>
                    <a:pt x="864" y="224"/>
                  </a:cubicBezTo>
                  <a:cubicBezTo>
                    <a:pt x="546" y="224"/>
                    <a:pt x="288" y="482"/>
                    <a:pt x="288" y="800"/>
                  </a:cubicBezTo>
                  <a:cubicBezTo>
                    <a:pt x="288" y="974"/>
                    <a:pt x="367" y="1139"/>
                    <a:pt x="502" y="1248"/>
                  </a:cubicBezTo>
                  <a:cubicBezTo>
                    <a:pt x="229" y="1248"/>
                    <a:pt x="229" y="1248"/>
                    <a:pt x="229" y="1248"/>
                  </a:cubicBezTo>
                  <a:cubicBezTo>
                    <a:pt x="304" y="1110"/>
                    <a:pt x="304" y="1110"/>
                    <a:pt x="304" y="1110"/>
                  </a:cubicBezTo>
                  <a:lnTo>
                    <a:pt x="296" y="1094"/>
                  </a:lnTo>
                  <a:close/>
                  <a:moveTo>
                    <a:pt x="1559" y="1236"/>
                  </a:moveTo>
                  <a:cubicBezTo>
                    <a:pt x="1496" y="1109"/>
                    <a:pt x="1496" y="1109"/>
                    <a:pt x="1496" y="1109"/>
                  </a:cubicBezTo>
                  <a:cubicBezTo>
                    <a:pt x="1509" y="1082"/>
                    <a:pt x="1521" y="1055"/>
                    <a:pt x="1530" y="1027"/>
                  </a:cubicBezTo>
                  <a:cubicBezTo>
                    <a:pt x="1664" y="983"/>
                    <a:pt x="1664" y="983"/>
                    <a:pt x="1664" y="983"/>
                  </a:cubicBezTo>
                  <a:cubicBezTo>
                    <a:pt x="1664" y="616"/>
                    <a:pt x="1664" y="616"/>
                    <a:pt x="1664" y="616"/>
                  </a:cubicBezTo>
                  <a:cubicBezTo>
                    <a:pt x="1530" y="572"/>
                    <a:pt x="1530" y="572"/>
                    <a:pt x="1530" y="572"/>
                  </a:cubicBezTo>
                  <a:cubicBezTo>
                    <a:pt x="1521" y="545"/>
                    <a:pt x="1509" y="517"/>
                    <a:pt x="1496" y="490"/>
                  </a:cubicBezTo>
                  <a:cubicBezTo>
                    <a:pt x="1559" y="363"/>
                    <a:pt x="1559" y="363"/>
                    <a:pt x="1559" y="363"/>
                  </a:cubicBezTo>
                  <a:cubicBezTo>
                    <a:pt x="1300" y="104"/>
                    <a:pt x="1300" y="104"/>
                    <a:pt x="1300" y="104"/>
                  </a:cubicBezTo>
                  <a:cubicBezTo>
                    <a:pt x="1174" y="168"/>
                    <a:pt x="1174" y="168"/>
                    <a:pt x="1174" y="168"/>
                  </a:cubicBezTo>
                  <a:cubicBezTo>
                    <a:pt x="1147" y="154"/>
                    <a:pt x="1119" y="143"/>
                    <a:pt x="1092" y="133"/>
                  </a:cubicBezTo>
                  <a:cubicBezTo>
                    <a:pt x="1047" y="0"/>
                    <a:pt x="1047" y="0"/>
                    <a:pt x="1047" y="0"/>
                  </a:cubicBezTo>
                  <a:cubicBezTo>
                    <a:pt x="681" y="0"/>
                    <a:pt x="681" y="0"/>
                    <a:pt x="681" y="0"/>
                  </a:cubicBezTo>
                  <a:cubicBezTo>
                    <a:pt x="636" y="133"/>
                    <a:pt x="636" y="133"/>
                    <a:pt x="636" y="133"/>
                  </a:cubicBezTo>
                  <a:cubicBezTo>
                    <a:pt x="609" y="143"/>
                    <a:pt x="581" y="154"/>
                    <a:pt x="554" y="168"/>
                  </a:cubicBezTo>
                  <a:cubicBezTo>
                    <a:pt x="428" y="104"/>
                    <a:pt x="428" y="104"/>
                    <a:pt x="428" y="104"/>
                  </a:cubicBezTo>
                  <a:cubicBezTo>
                    <a:pt x="169" y="363"/>
                    <a:pt x="169" y="363"/>
                    <a:pt x="169" y="363"/>
                  </a:cubicBezTo>
                  <a:cubicBezTo>
                    <a:pt x="232" y="490"/>
                    <a:pt x="232" y="490"/>
                    <a:pt x="232" y="490"/>
                  </a:cubicBezTo>
                  <a:cubicBezTo>
                    <a:pt x="219" y="517"/>
                    <a:pt x="207" y="545"/>
                    <a:pt x="198" y="572"/>
                  </a:cubicBezTo>
                  <a:cubicBezTo>
                    <a:pt x="64" y="616"/>
                    <a:pt x="64" y="616"/>
                    <a:pt x="64" y="616"/>
                  </a:cubicBezTo>
                  <a:cubicBezTo>
                    <a:pt x="64" y="983"/>
                    <a:pt x="64" y="983"/>
                    <a:pt x="64" y="983"/>
                  </a:cubicBezTo>
                  <a:cubicBezTo>
                    <a:pt x="198" y="1027"/>
                    <a:pt x="198" y="1027"/>
                    <a:pt x="198" y="1027"/>
                  </a:cubicBezTo>
                  <a:cubicBezTo>
                    <a:pt x="207" y="1054"/>
                    <a:pt x="219" y="1082"/>
                    <a:pt x="232" y="1109"/>
                  </a:cubicBezTo>
                  <a:cubicBezTo>
                    <a:pt x="191" y="1184"/>
                    <a:pt x="191" y="1184"/>
                    <a:pt x="191" y="1184"/>
                  </a:cubicBezTo>
                  <a:cubicBezTo>
                    <a:pt x="0" y="1184"/>
                    <a:pt x="0" y="1184"/>
                    <a:pt x="0" y="1184"/>
                  </a:cubicBezTo>
                  <a:cubicBezTo>
                    <a:pt x="0" y="1824"/>
                    <a:pt x="0" y="1824"/>
                    <a:pt x="0" y="1824"/>
                  </a:cubicBezTo>
                  <a:cubicBezTo>
                    <a:pt x="224" y="1824"/>
                    <a:pt x="224" y="1824"/>
                    <a:pt x="224" y="1824"/>
                  </a:cubicBezTo>
                  <a:cubicBezTo>
                    <a:pt x="224" y="1728"/>
                    <a:pt x="224" y="1728"/>
                    <a:pt x="224" y="1728"/>
                  </a:cubicBezTo>
                  <a:cubicBezTo>
                    <a:pt x="467" y="1728"/>
                    <a:pt x="467" y="1728"/>
                    <a:pt x="467" y="1728"/>
                  </a:cubicBezTo>
                  <a:cubicBezTo>
                    <a:pt x="563" y="1824"/>
                    <a:pt x="563" y="1824"/>
                    <a:pt x="563" y="1824"/>
                  </a:cubicBezTo>
                  <a:cubicBezTo>
                    <a:pt x="736" y="1824"/>
                    <a:pt x="736" y="1824"/>
                    <a:pt x="736" y="1824"/>
                  </a:cubicBezTo>
                  <a:cubicBezTo>
                    <a:pt x="736" y="1856"/>
                    <a:pt x="736" y="1856"/>
                    <a:pt x="736" y="1856"/>
                  </a:cubicBezTo>
                  <a:cubicBezTo>
                    <a:pt x="736" y="1926"/>
                    <a:pt x="793" y="1984"/>
                    <a:pt x="864" y="1984"/>
                  </a:cubicBezTo>
                  <a:cubicBezTo>
                    <a:pt x="935" y="1984"/>
                    <a:pt x="992" y="1926"/>
                    <a:pt x="992" y="1856"/>
                  </a:cubicBezTo>
                  <a:cubicBezTo>
                    <a:pt x="992" y="1824"/>
                    <a:pt x="992" y="1824"/>
                    <a:pt x="992" y="1824"/>
                  </a:cubicBezTo>
                  <a:cubicBezTo>
                    <a:pt x="1216" y="1824"/>
                    <a:pt x="1216" y="1824"/>
                    <a:pt x="1216" y="1824"/>
                  </a:cubicBezTo>
                  <a:cubicBezTo>
                    <a:pt x="1269" y="1824"/>
                    <a:pt x="1312" y="1780"/>
                    <a:pt x="1312" y="1728"/>
                  </a:cubicBezTo>
                  <a:cubicBezTo>
                    <a:pt x="1312" y="1703"/>
                    <a:pt x="1302" y="1681"/>
                    <a:pt x="1287" y="1664"/>
                  </a:cubicBezTo>
                  <a:cubicBezTo>
                    <a:pt x="1302" y="1647"/>
                    <a:pt x="1312" y="1624"/>
                    <a:pt x="1312" y="1600"/>
                  </a:cubicBezTo>
                  <a:cubicBezTo>
                    <a:pt x="1312" y="1575"/>
                    <a:pt x="1302" y="1553"/>
                    <a:pt x="1287" y="1536"/>
                  </a:cubicBezTo>
                  <a:cubicBezTo>
                    <a:pt x="1299" y="1522"/>
                    <a:pt x="1308" y="1505"/>
                    <a:pt x="1311" y="1486"/>
                  </a:cubicBezTo>
                  <a:lnTo>
                    <a:pt x="1559" y="1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29"/>
            <p:cNvSpPr>
              <a:spLocks noChangeArrowheads="1"/>
            </p:cNvSpPr>
            <p:nvPr/>
          </p:nvSpPr>
          <p:spPr bwMode="auto">
            <a:xfrm>
              <a:off x="9469438" y="57150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30"/>
            <p:cNvSpPr>
              <a:spLocks noChangeArrowheads="1"/>
            </p:cNvSpPr>
            <p:nvPr/>
          </p:nvSpPr>
          <p:spPr bwMode="auto">
            <a:xfrm>
              <a:off x="9469438" y="57594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31"/>
            <p:cNvSpPr>
              <a:spLocks noChangeArrowheads="1"/>
            </p:cNvSpPr>
            <p:nvPr/>
          </p:nvSpPr>
          <p:spPr bwMode="auto">
            <a:xfrm>
              <a:off x="9469438" y="5805488"/>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32"/>
            <p:cNvSpPr>
              <a:spLocks noChangeArrowheads="1"/>
            </p:cNvSpPr>
            <p:nvPr/>
          </p:nvSpPr>
          <p:spPr bwMode="auto">
            <a:xfrm>
              <a:off x="9974263" y="601345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33"/>
            <p:cNvSpPr>
              <a:spLocks noChangeArrowheads="1"/>
            </p:cNvSpPr>
            <p:nvPr/>
          </p:nvSpPr>
          <p:spPr bwMode="auto">
            <a:xfrm>
              <a:off x="9974263" y="60579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34"/>
            <p:cNvSpPr>
              <a:spLocks noChangeArrowheads="1"/>
            </p:cNvSpPr>
            <p:nvPr/>
          </p:nvSpPr>
          <p:spPr bwMode="auto">
            <a:xfrm>
              <a:off x="9974263" y="61023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3" name="Freeform 20"/>
          <p:cNvSpPr>
            <a:spLocks noEditPoints="1"/>
          </p:cNvSpPr>
          <p:nvPr/>
        </p:nvSpPr>
        <p:spPr bwMode="auto">
          <a:xfrm>
            <a:off x="5620227" y="2632902"/>
            <a:ext cx="383516" cy="383516"/>
          </a:xfrm>
          <a:custGeom>
            <a:avLst/>
            <a:gdLst>
              <a:gd name="T0" fmla="*/ 2027 w 2383"/>
              <a:gd name="T1" fmla="*/ 489 h 2382"/>
              <a:gd name="T2" fmla="*/ 1553 w 2383"/>
              <a:gd name="T3" fmla="*/ 0 h 2382"/>
              <a:gd name="T4" fmla="*/ 1140 w 2383"/>
              <a:gd name="T5" fmla="*/ 0 h 2382"/>
              <a:gd name="T6" fmla="*/ 666 w 2383"/>
              <a:gd name="T7" fmla="*/ 489 h 2382"/>
              <a:gd name="T8" fmla="*/ 253 w 2383"/>
              <a:gd name="T9" fmla="*/ 535 h 2382"/>
              <a:gd name="T10" fmla="*/ 218 w 2383"/>
              <a:gd name="T11" fmla="*/ 1321 h 2382"/>
              <a:gd name="T12" fmla="*/ 12 w 2383"/>
              <a:gd name="T13" fmla="*/ 2364 h 2382"/>
              <a:gd name="T14" fmla="*/ 1981 w 2383"/>
              <a:gd name="T15" fmla="*/ 2382 h 2382"/>
              <a:gd name="T16" fmla="*/ 2158 w 2383"/>
              <a:gd name="T17" fmla="*/ 2223 h 2382"/>
              <a:gd name="T18" fmla="*/ 2336 w 2383"/>
              <a:gd name="T19" fmla="*/ 2381 h 2382"/>
              <a:gd name="T20" fmla="*/ 2383 w 2383"/>
              <a:gd name="T21" fmla="*/ 535 h 2382"/>
              <a:gd name="T22" fmla="*/ 1346 w 2383"/>
              <a:gd name="T23" fmla="*/ 154 h 2382"/>
              <a:gd name="T24" fmla="*/ 1521 w 2383"/>
              <a:gd name="T25" fmla="*/ 489 h 2382"/>
              <a:gd name="T26" fmla="*/ 1172 w 2383"/>
              <a:gd name="T27" fmla="*/ 475 h 2382"/>
              <a:gd name="T28" fmla="*/ 1140 w 2383"/>
              <a:gd name="T29" fmla="*/ 93 h 2382"/>
              <a:gd name="T30" fmla="*/ 1079 w 2383"/>
              <a:gd name="T31" fmla="*/ 475 h 2382"/>
              <a:gd name="T32" fmla="*/ 759 w 2383"/>
              <a:gd name="T33" fmla="*/ 489 h 2382"/>
              <a:gd name="T34" fmla="*/ 759 w 2383"/>
              <a:gd name="T35" fmla="*/ 475 h 2382"/>
              <a:gd name="T36" fmla="*/ 299 w 2383"/>
              <a:gd name="T37" fmla="*/ 2289 h 2382"/>
              <a:gd name="T38" fmla="*/ 301 w 2383"/>
              <a:gd name="T39" fmla="*/ 1377 h 2382"/>
              <a:gd name="T40" fmla="*/ 464 w 2383"/>
              <a:gd name="T41" fmla="*/ 1400 h 2382"/>
              <a:gd name="T42" fmla="*/ 557 w 2383"/>
              <a:gd name="T43" fmla="*/ 1400 h 2382"/>
              <a:gd name="T44" fmla="*/ 1050 w 2383"/>
              <a:gd name="T45" fmla="*/ 1377 h 2382"/>
              <a:gd name="T46" fmla="*/ 1097 w 2383"/>
              <a:gd name="T47" fmla="*/ 1447 h 2382"/>
              <a:gd name="T48" fmla="*/ 1143 w 2383"/>
              <a:gd name="T49" fmla="*/ 1377 h 2382"/>
              <a:gd name="T50" fmla="*/ 1502 w 2383"/>
              <a:gd name="T51" fmla="*/ 2289 h 2382"/>
              <a:gd name="T52" fmla="*/ 557 w 2383"/>
              <a:gd name="T53" fmla="*/ 1284 h 2382"/>
              <a:gd name="T54" fmla="*/ 804 w 2383"/>
              <a:gd name="T55" fmla="*/ 982 h 2382"/>
              <a:gd name="T56" fmla="*/ 1050 w 2383"/>
              <a:gd name="T57" fmla="*/ 1284 h 2382"/>
              <a:gd name="T58" fmla="*/ 1597 w 2383"/>
              <a:gd name="T59" fmla="*/ 2289 h 2382"/>
              <a:gd name="T60" fmla="*/ 1344 w 2383"/>
              <a:gd name="T61" fmla="*/ 1284 h 2382"/>
              <a:gd name="T62" fmla="*/ 1143 w 2383"/>
              <a:gd name="T63" fmla="*/ 1228 h 2382"/>
              <a:gd name="T64" fmla="*/ 464 w 2383"/>
              <a:gd name="T65" fmla="*/ 1228 h 2382"/>
              <a:gd name="T66" fmla="*/ 346 w 2383"/>
              <a:gd name="T67" fmla="*/ 1284 h 2382"/>
              <a:gd name="T68" fmla="*/ 666 w 2383"/>
              <a:gd name="T69" fmla="*/ 582 h 2382"/>
              <a:gd name="T70" fmla="*/ 712 w 2383"/>
              <a:gd name="T71" fmla="*/ 704 h 2382"/>
              <a:gd name="T72" fmla="*/ 759 w 2383"/>
              <a:gd name="T73" fmla="*/ 582 h 2382"/>
              <a:gd name="T74" fmla="*/ 1521 w 2383"/>
              <a:gd name="T75" fmla="*/ 657 h 2382"/>
              <a:gd name="T76" fmla="*/ 1614 w 2383"/>
              <a:gd name="T77" fmla="*/ 657 h 2382"/>
              <a:gd name="T78" fmla="*/ 1748 w 2383"/>
              <a:gd name="T79" fmla="*/ 582 h 2382"/>
              <a:gd name="T80" fmla="*/ 1795 w 2383"/>
              <a:gd name="T81" fmla="*/ 1063 h 2382"/>
              <a:gd name="T82" fmla="*/ 1841 w 2383"/>
              <a:gd name="T83" fmla="*/ 582 h 2382"/>
              <a:gd name="T84" fmla="*/ 1934 w 2383"/>
              <a:gd name="T85" fmla="*/ 2289 h 2382"/>
              <a:gd name="T86" fmla="*/ 1934 w 2383"/>
              <a:gd name="T87" fmla="*/ 489 h 2382"/>
              <a:gd name="T88" fmla="*/ 1614 w 2383"/>
              <a:gd name="T89" fmla="*/ 475 h 2382"/>
              <a:gd name="T90" fmla="*/ 1553 w 2383"/>
              <a:gd name="T91" fmla="*/ 93 h 2382"/>
              <a:gd name="T92" fmla="*/ 1934 w 2383"/>
              <a:gd name="T93" fmla="*/ 489 h 2382"/>
              <a:gd name="T94" fmla="*/ 2204 w 2383"/>
              <a:gd name="T95" fmla="*/ 2137 h 2382"/>
              <a:gd name="T96" fmla="*/ 2205 w 2383"/>
              <a:gd name="T97" fmla="*/ 1618 h 2382"/>
              <a:gd name="T98" fmla="*/ 2112 w 2383"/>
              <a:gd name="T99" fmla="*/ 1618 h 2382"/>
              <a:gd name="T100" fmla="*/ 2113 w 2383"/>
              <a:gd name="T101" fmla="*/ 2137 h 2382"/>
              <a:gd name="T102" fmla="*/ 2027 w 2383"/>
              <a:gd name="T103" fmla="*/ 582 h 2382"/>
              <a:gd name="T104" fmla="*/ 2290 w 2383"/>
              <a:gd name="T105" fmla="*/ 2223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83" h="2382">
                <a:moveTo>
                  <a:pt x="2336" y="489"/>
                </a:moveTo>
                <a:cubicBezTo>
                  <a:pt x="2027" y="489"/>
                  <a:pt x="2027" y="489"/>
                  <a:pt x="2027" y="489"/>
                </a:cubicBezTo>
                <a:cubicBezTo>
                  <a:pt x="2027" y="475"/>
                  <a:pt x="2027" y="475"/>
                  <a:pt x="2027" y="475"/>
                </a:cubicBezTo>
                <a:cubicBezTo>
                  <a:pt x="2027" y="213"/>
                  <a:pt x="1815" y="0"/>
                  <a:pt x="1553" y="0"/>
                </a:cubicBezTo>
                <a:cubicBezTo>
                  <a:pt x="1479" y="0"/>
                  <a:pt x="1409" y="17"/>
                  <a:pt x="1346" y="48"/>
                </a:cubicBezTo>
                <a:cubicBezTo>
                  <a:pt x="1284" y="17"/>
                  <a:pt x="1214" y="0"/>
                  <a:pt x="1140" y="0"/>
                </a:cubicBezTo>
                <a:cubicBezTo>
                  <a:pt x="878" y="0"/>
                  <a:pt x="666" y="213"/>
                  <a:pt x="666" y="475"/>
                </a:cubicBezTo>
                <a:cubicBezTo>
                  <a:pt x="666" y="489"/>
                  <a:pt x="666" y="489"/>
                  <a:pt x="666" y="489"/>
                </a:cubicBezTo>
                <a:cubicBezTo>
                  <a:pt x="299" y="489"/>
                  <a:pt x="299" y="489"/>
                  <a:pt x="299" y="489"/>
                </a:cubicBezTo>
                <a:cubicBezTo>
                  <a:pt x="273" y="489"/>
                  <a:pt x="253" y="510"/>
                  <a:pt x="253" y="535"/>
                </a:cubicBezTo>
                <a:cubicBezTo>
                  <a:pt x="253" y="1285"/>
                  <a:pt x="253" y="1285"/>
                  <a:pt x="253" y="1285"/>
                </a:cubicBezTo>
                <a:cubicBezTo>
                  <a:pt x="236" y="1290"/>
                  <a:pt x="222" y="1303"/>
                  <a:pt x="218" y="1321"/>
                </a:cubicBezTo>
                <a:cubicBezTo>
                  <a:pt x="2" y="2325"/>
                  <a:pt x="2" y="2325"/>
                  <a:pt x="2" y="2325"/>
                </a:cubicBezTo>
                <a:cubicBezTo>
                  <a:pt x="0" y="2339"/>
                  <a:pt x="3" y="2353"/>
                  <a:pt x="12" y="2364"/>
                </a:cubicBezTo>
                <a:cubicBezTo>
                  <a:pt x="21" y="2375"/>
                  <a:pt x="34" y="2382"/>
                  <a:pt x="48" y="2382"/>
                </a:cubicBezTo>
                <a:cubicBezTo>
                  <a:pt x="1981" y="2382"/>
                  <a:pt x="1981" y="2382"/>
                  <a:pt x="1981" y="2382"/>
                </a:cubicBezTo>
                <a:cubicBezTo>
                  <a:pt x="1994" y="2382"/>
                  <a:pt x="2006" y="2376"/>
                  <a:pt x="2014" y="2367"/>
                </a:cubicBezTo>
                <a:cubicBezTo>
                  <a:pt x="2158" y="2223"/>
                  <a:pt x="2158" y="2223"/>
                  <a:pt x="2158" y="2223"/>
                </a:cubicBezTo>
                <a:cubicBezTo>
                  <a:pt x="2303" y="2368"/>
                  <a:pt x="2303" y="2368"/>
                  <a:pt x="2303" y="2368"/>
                </a:cubicBezTo>
                <a:cubicBezTo>
                  <a:pt x="2312" y="2377"/>
                  <a:pt x="2324" y="2381"/>
                  <a:pt x="2336" y="2381"/>
                </a:cubicBezTo>
                <a:cubicBezTo>
                  <a:pt x="2362" y="2381"/>
                  <a:pt x="2383" y="2361"/>
                  <a:pt x="2383" y="2335"/>
                </a:cubicBezTo>
                <a:cubicBezTo>
                  <a:pt x="2383" y="535"/>
                  <a:pt x="2383" y="535"/>
                  <a:pt x="2383" y="535"/>
                </a:cubicBezTo>
                <a:cubicBezTo>
                  <a:pt x="2383" y="510"/>
                  <a:pt x="2362" y="489"/>
                  <a:pt x="2336" y="489"/>
                </a:cubicBezTo>
                <a:close/>
                <a:moveTo>
                  <a:pt x="1346" y="154"/>
                </a:moveTo>
                <a:cubicBezTo>
                  <a:pt x="1452" y="222"/>
                  <a:pt x="1521" y="341"/>
                  <a:pt x="1521" y="475"/>
                </a:cubicBezTo>
                <a:cubicBezTo>
                  <a:pt x="1521" y="489"/>
                  <a:pt x="1521" y="489"/>
                  <a:pt x="1521" y="489"/>
                </a:cubicBezTo>
                <a:cubicBezTo>
                  <a:pt x="1172" y="489"/>
                  <a:pt x="1172" y="489"/>
                  <a:pt x="1172" y="489"/>
                </a:cubicBezTo>
                <a:cubicBezTo>
                  <a:pt x="1172" y="475"/>
                  <a:pt x="1172" y="475"/>
                  <a:pt x="1172" y="475"/>
                </a:cubicBezTo>
                <a:cubicBezTo>
                  <a:pt x="1172" y="341"/>
                  <a:pt x="1241" y="222"/>
                  <a:pt x="1346" y="154"/>
                </a:cubicBezTo>
                <a:close/>
                <a:moveTo>
                  <a:pt x="1140" y="93"/>
                </a:moveTo>
                <a:cubicBezTo>
                  <a:pt x="1178" y="93"/>
                  <a:pt x="1215" y="99"/>
                  <a:pt x="1250" y="110"/>
                </a:cubicBezTo>
                <a:cubicBezTo>
                  <a:pt x="1145" y="197"/>
                  <a:pt x="1079" y="328"/>
                  <a:pt x="1079" y="475"/>
                </a:cubicBezTo>
                <a:cubicBezTo>
                  <a:pt x="1079" y="489"/>
                  <a:pt x="1079" y="489"/>
                  <a:pt x="1079" y="489"/>
                </a:cubicBezTo>
                <a:cubicBezTo>
                  <a:pt x="759" y="489"/>
                  <a:pt x="759" y="489"/>
                  <a:pt x="759" y="489"/>
                </a:cubicBezTo>
                <a:cubicBezTo>
                  <a:pt x="759" y="475"/>
                  <a:pt x="759" y="475"/>
                  <a:pt x="759" y="475"/>
                </a:cubicBezTo>
                <a:cubicBezTo>
                  <a:pt x="759" y="475"/>
                  <a:pt x="759" y="475"/>
                  <a:pt x="759" y="475"/>
                </a:cubicBezTo>
                <a:cubicBezTo>
                  <a:pt x="759" y="265"/>
                  <a:pt x="930" y="93"/>
                  <a:pt x="1140" y="93"/>
                </a:cubicBezTo>
                <a:close/>
                <a:moveTo>
                  <a:pt x="299" y="2289"/>
                </a:moveTo>
                <a:cubicBezTo>
                  <a:pt x="106" y="2289"/>
                  <a:pt x="106" y="2289"/>
                  <a:pt x="106" y="2289"/>
                </a:cubicBezTo>
                <a:cubicBezTo>
                  <a:pt x="301" y="1377"/>
                  <a:pt x="301" y="1377"/>
                  <a:pt x="301" y="1377"/>
                </a:cubicBezTo>
                <a:cubicBezTo>
                  <a:pt x="464" y="1377"/>
                  <a:pt x="464" y="1377"/>
                  <a:pt x="464" y="1377"/>
                </a:cubicBezTo>
                <a:cubicBezTo>
                  <a:pt x="464" y="1400"/>
                  <a:pt x="464" y="1400"/>
                  <a:pt x="464" y="1400"/>
                </a:cubicBezTo>
                <a:cubicBezTo>
                  <a:pt x="464" y="1426"/>
                  <a:pt x="485" y="1447"/>
                  <a:pt x="511" y="1447"/>
                </a:cubicBezTo>
                <a:cubicBezTo>
                  <a:pt x="536" y="1447"/>
                  <a:pt x="557" y="1426"/>
                  <a:pt x="557" y="1400"/>
                </a:cubicBezTo>
                <a:cubicBezTo>
                  <a:pt x="557" y="1377"/>
                  <a:pt x="557" y="1377"/>
                  <a:pt x="557" y="1377"/>
                </a:cubicBezTo>
                <a:cubicBezTo>
                  <a:pt x="1050" y="1377"/>
                  <a:pt x="1050" y="1377"/>
                  <a:pt x="1050" y="1377"/>
                </a:cubicBezTo>
                <a:cubicBezTo>
                  <a:pt x="1050" y="1400"/>
                  <a:pt x="1050" y="1400"/>
                  <a:pt x="1050" y="1400"/>
                </a:cubicBezTo>
                <a:cubicBezTo>
                  <a:pt x="1050" y="1426"/>
                  <a:pt x="1071" y="1447"/>
                  <a:pt x="1097" y="1447"/>
                </a:cubicBezTo>
                <a:cubicBezTo>
                  <a:pt x="1122" y="1447"/>
                  <a:pt x="1143" y="1426"/>
                  <a:pt x="1143" y="1400"/>
                </a:cubicBezTo>
                <a:cubicBezTo>
                  <a:pt x="1143" y="1377"/>
                  <a:pt x="1143" y="1377"/>
                  <a:pt x="1143" y="1377"/>
                </a:cubicBezTo>
                <a:cubicBezTo>
                  <a:pt x="1306" y="1377"/>
                  <a:pt x="1306" y="1377"/>
                  <a:pt x="1306" y="1377"/>
                </a:cubicBezTo>
                <a:cubicBezTo>
                  <a:pt x="1502" y="2289"/>
                  <a:pt x="1502" y="2289"/>
                  <a:pt x="1502" y="2289"/>
                </a:cubicBezTo>
                <a:lnTo>
                  <a:pt x="299" y="2289"/>
                </a:lnTo>
                <a:close/>
                <a:moveTo>
                  <a:pt x="557" y="1284"/>
                </a:moveTo>
                <a:cubicBezTo>
                  <a:pt x="557" y="1228"/>
                  <a:pt x="557" y="1228"/>
                  <a:pt x="557" y="1228"/>
                </a:cubicBezTo>
                <a:cubicBezTo>
                  <a:pt x="557" y="1092"/>
                  <a:pt x="668" y="982"/>
                  <a:pt x="804" y="982"/>
                </a:cubicBezTo>
                <a:cubicBezTo>
                  <a:pt x="940" y="982"/>
                  <a:pt x="1050" y="1092"/>
                  <a:pt x="1050" y="1228"/>
                </a:cubicBezTo>
                <a:cubicBezTo>
                  <a:pt x="1050" y="1284"/>
                  <a:pt x="1050" y="1284"/>
                  <a:pt x="1050" y="1284"/>
                </a:cubicBezTo>
                <a:lnTo>
                  <a:pt x="557" y="1284"/>
                </a:lnTo>
                <a:close/>
                <a:moveTo>
                  <a:pt x="1597" y="2289"/>
                </a:moveTo>
                <a:cubicBezTo>
                  <a:pt x="1389" y="1321"/>
                  <a:pt x="1389" y="1321"/>
                  <a:pt x="1389" y="1321"/>
                </a:cubicBezTo>
                <a:cubicBezTo>
                  <a:pt x="1384" y="1299"/>
                  <a:pt x="1365" y="1284"/>
                  <a:pt x="1344" y="1284"/>
                </a:cubicBezTo>
                <a:cubicBezTo>
                  <a:pt x="1143" y="1284"/>
                  <a:pt x="1143" y="1284"/>
                  <a:pt x="1143" y="1284"/>
                </a:cubicBezTo>
                <a:cubicBezTo>
                  <a:pt x="1143" y="1228"/>
                  <a:pt x="1143" y="1228"/>
                  <a:pt x="1143" y="1228"/>
                </a:cubicBezTo>
                <a:cubicBezTo>
                  <a:pt x="1143" y="1041"/>
                  <a:pt x="991" y="889"/>
                  <a:pt x="804" y="889"/>
                </a:cubicBezTo>
                <a:cubicBezTo>
                  <a:pt x="617" y="889"/>
                  <a:pt x="464" y="1041"/>
                  <a:pt x="464" y="1228"/>
                </a:cubicBezTo>
                <a:cubicBezTo>
                  <a:pt x="464" y="1284"/>
                  <a:pt x="464" y="1284"/>
                  <a:pt x="464" y="1284"/>
                </a:cubicBezTo>
                <a:cubicBezTo>
                  <a:pt x="346" y="1284"/>
                  <a:pt x="346" y="1284"/>
                  <a:pt x="346" y="1284"/>
                </a:cubicBezTo>
                <a:cubicBezTo>
                  <a:pt x="346" y="582"/>
                  <a:pt x="346" y="582"/>
                  <a:pt x="346" y="582"/>
                </a:cubicBezTo>
                <a:cubicBezTo>
                  <a:pt x="666" y="582"/>
                  <a:pt x="666" y="582"/>
                  <a:pt x="666" y="582"/>
                </a:cubicBezTo>
                <a:cubicBezTo>
                  <a:pt x="666" y="657"/>
                  <a:pt x="666" y="657"/>
                  <a:pt x="666" y="657"/>
                </a:cubicBezTo>
                <a:cubicBezTo>
                  <a:pt x="666" y="683"/>
                  <a:pt x="686" y="704"/>
                  <a:pt x="712" y="704"/>
                </a:cubicBezTo>
                <a:cubicBezTo>
                  <a:pt x="738" y="704"/>
                  <a:pt x="759" y="683"/>
                  <a:pt x="759" y="657"/>
                </a:cubicBezTo>
                <a:cubicBezTo>
                  <a:pt x="759" y="582"/>
                  <a:pt x="759" y="582"/>
                  <a:pt x="759" y="582"/>
                </a:cubicBezTo>
                <a:cubicBezTo>
                  <a:pt x="1521" y="582"/>
                  <a:pt x="1521" y="582"/>
                  <a:pt x="1521" y="582"/>
                </a:cubicBezTo>
                <a:cubicBezTo>
                  <a:pt x="1521" y="657"/>
                  <a:pt x="1521" y="657"/>
                  <a:pt x="1521" y="657"/>
                </a:cubicBezTo>
                <a:cubicBezTo>
                  <a:pt x="1521" y="683"/>
                  <a:pt x="1542" y="704"/>
                  <a:pt x="1568" y="704"/>
                </a:cubicBezTo>
                <a:cubicBezTo>
                  <a:pt x="1593" y="704"/>
                  <a:pt x="1614" y="683"/>
                  <a:pt x="1614" y="657"/>
                </a:cubicBezTo>
                <a:cubicBezTo>
                  <a:pt x="1614" y="582"/>
                  <a:pt x="1614" y="582"/>
                  <a:pt x="1614" y="582"/>
                </a:cubicBezTo>
                <a:cubicBezTo>
                  <a:pt x="1748" y="582"/>
                  <a:pt x="1748" y="582"/>
                  <a:pt x="1748" y="582"/>
                </a:cubicBezTo>
                <a:cubicBezTo>
                  <a:pt x="1748" y="1017"/>
                  <a:pt x="1748" y="1017"/>
                  <a:pt x="1748" y="1017"/>
                </a:cubicBezTo>
                <a:cubicBezTo>
                  <a:pt x="1748" y="1043"/>
                  <a:pt x="1769" y="1063"/>
                  <a:pt x="1795" y="1063"/>
                </a:cubicBezTo>
                <a:cubicBezTo>
                  <a:pt x="1820" y="1063"/>
                  <a:pt x="1841" y="1043"/>
                  <a:pt x="1841" y="1017"/>
                </a:cubicBezTo>
                <a:cubicBezTo>
                  <a:pt x="1841" y="582"/>
                  <a:pt x="1841" y="582"/>
                  <a:pt x="1841" y="582"/>
                </a:cubicBezTo>
                <a:cubicBezTo>
                  <a:pt x="1934" y="582"/>
                  <a:pt x="1934" y="582"/>
                  <a:pt x="1934" y="582"/>
                </a:cubicBezTo>
                <a:cubicBezTo>
                  <a:pt x="1934" y="2289"/>
                  <a:pt x="1934" y="2289"/>
                  <a:pt x="1934" y="2289"/>
                </a:cubicBezTo>
                <a:lnTo>
                  <a:pt x="1597" y="2289"/>
                </a:lnTo>
                <a:close/>
                <a:moveTo>
                  <a:pt x="1934" y="489"/>
                </a:moveTo>
                <a:cubicBezTo>
                  <a:pt x="1614" y="489"/>
                  <a:pt x="1614" y="489"/>
                  <a:pt x="1614" y="489"/>
                </a:cubicBezTo>
                <a:cubicBezTo>
                  <a:pt x="1614" y="475"/>
                  <a:pt x="1614" y="475"/>
                  <a:pt x="1614" y="475"/>
                </a:cubicBezTo>
                <a:cubicBezTo>
                  <a:pt x="1614" y="328"/>
                  <a:pt x="1547" y="197"/>
                  <a:pt x="1443" y="110"/>
                </a:cubicBezTo>
                <a:cubicBezTo>
                  <a:pt x="1478" y="99"/>
                  <a:pt x="1515" y="93"/>
                  <a:pt x="1553" y="93"/>
                </a:cubicBezTo>
                <a:cubicBezTo>
                  <a:pt x="1763" y="93"/>
                  <a:pt x="1934" y="265"/>
                  <a:pt x="1934" y="475"/>
                </a:cubicBezTo>
                <a:cubicBezTo>
                  <a:pt x="1934" y="489"/>
                  <a:pt x="1934" y="489"/>
                  <a:pt x="1934" y="489"/>
                </a:cubicBezTo>
                <a:close/>
                <a:moveTo>
                  <a:pt x="2290" y="2223"/>
                </a:moveTo>
                <a:cubicBezTo>
                  <a:pt x="2204" y="2137"/>
                  <a:pt x="2204" y="2137"/>
                  <a:pt x="2204" y="2137"/>
                </a:cubicBezTo>
                <a:cubicBezTo>
                  <a:pt x="2205" y="2135"/>
                  <a:pt x="2205" y="2132"/>
                  <a:pt x="2205" y="2129"/>
                </a:cubicBezTo>
                <a:cubicBezTo>
                  <a:pt x="2205" y="1618"/>
                  <a:pt x="2205" y="1618"/>
                  <a:pt x="2205" y="1618"/>
                </a:cubicBezTo>
                <a:cubicBezTo>
                  <a:pt x="2205" y="1592"/>
                  <a:pt x="2184" y="1571"/>
                  <a:pt x="2158" y="1571"/>
                </a:cubicBezTo>
                <a:cubicBezTo>
                  <a:pt x="2133" y="1571"/>
                  <a:pt x="2112" y="1592"/>
                  <a:pt x="2112" y="1618"/>
                </a:cubicBezTo>
                <a:cubicBezTo>
                  <a:pt x="2112" y="2129"/>
                  <a:pt x="2112" y="2129"/>
                  <a:pt x="2112" y="2129"/>
                </a:cubicBezTo>
                <a:cubicBezTo>
                  <a:pt x="2112" y="2132"/>
                  <a:pt x="2112" y="2135"/>
                  <a:pt x="2113" y="2137"/>
                </a:cubicBezTo>
                <a:cubicBezTo>
                  <a:pt x="2027" y="2223"/>
                  <a:pt x="2027" y="2223"/>
                  <a:pt x="2027" y="2223"/>
                </a:cubicBezTo>
                <a:cubicBezTo>
                  <a:pt x="2027" y="582"/>
                  <a:pt x="2027" y="582"/>
                  <a:pt x="2027" y="582"/>
                </a:cubicBezTo>
                <a:cubicBezTo>
                  <a:pt x="2290" y="582"/>
                  <a:pt x="2290" y="582"/>
                  <a:pt x="2290" y="582"/>
                </a:cubicBezTo>
                <a:lnTo>
                  <a:pt x="2290" y="22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54" name="Group 53"/>
          <p:cNvGrpSpPr/>
          <p:nvPr/>
        </p:nvGrpSpPr>
        <p:grpSpPr>
          <a:xfrm>
            <a:off x="4950747" y="1561290"/>
            <a:ext cx="391654" cy="391650"/>
            <a:chOff x="1539875" y="5915026"/>
            <a:chExt cx="611188" cy="611187"/>
          </a:xfrm>
          <a:solidFill>
            <a:schemeClr val="bg1"/>
          </a:solidFill>
        </p:grpSpPr>
        <p:sp>
          <p:nvSpPr>
            <p:cNvPr id="55" name="Oval 95"/>
            <p:cNvSpPr>
              <a:spLocks noChangeArrowheads="1"/>
            </p:cNvSpPr>
            <p:nvPr/>
          </p:nvSpPr>
          <p:spPr bwMode="auto">
            <a:xfrm>
              <a:off x="2017713" y="6018213"/>
              <a:ext cx="30163"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96"/>
            <p:cNvSpPr>
              <a:spLocks noEditPoints="1"/>
            </p:cNvSpPr>
            <p:nvPr/>
          </p:nvSpPr>
          <p:spPr bwMode="auto">
            <a:xfrm>
              <a:off x="1976438" y="5915026"/>
              <a:ext cx="174625" cy="174625"/>
            </a:xfrm>
            <a:custGeom>
              <a:avLst/>
              <a:gdLst>
                <a:gd name="T0" fmla="*/ 331 w 583"/>
                <a:gd name="T1" fmla="*/ 13 h 583"/>
                <a:gd name="T2" fmla="*/ 283 w 583"/>
                <a:gd name="T3" fmla="*/ 13 h 583"/>
                <a:gd name="T4" fmla="*/ 10 w 583"/>
                <a:gd name="T5" fmla="*/ 286 h 583"/>
                <a:gd name="T6" fmla="*/ 0 w 583"/>
                <a:gd name="T7" fmla="*/ 310 h 583"/>
                <a:gd name="T8" fmla="*/ 0 w 583"/>
                <a:gd name="T9" fmla="*/ 549 h 583"/>
                <a:gd name="T10" fmla="*/ 34 w 583"/>
                <a:gd name="T11" fmla="*/ 583 h 583"/>
                <a:gd name="T12" fmla="*/ 273 w 583"/>
                <a:gd name="T13" fmla="*/ 583 h 583"/>
                <a:gd name="T14" fmla="*/ 297 w 583"/>
                <a:gd name="T15" fmla="*/ 573 h 583"/>
                <a:gd name="T16" fmla="*/ 570 w 583"/>
                <a:gd name="T17" fmla="*/ 300 h 583"/>
                <a:gd name="T18" fmla="*/ 570 w 583"/>
                <a:gd name="T19" fmla="*/ 252 h 583"/>
                <a:gd name="T20" fmla="*/ 331 w 583"/>
                <a:gd name="T21" fmla="*/ 13 h 583"/>
                <a:gd name="T22" fmla="*/ 259 w 583"/>
                <a:gd name="T23" fmla="*/ 515 h 583"/>
                <a:gd name="T24" fmla="*/ 68 w 583"/>
                <a:gd name="T25" fmla="*/ 515 h 583"/>
                <a:gd name="T26" fmla="*/ 68 w 583"/>
                <a:gd name="T27" fmla="*/ 324 h 583"/>
                <a:gd name="T28" fmla="*/ 307 w 583"/>
                <a:gd name="T29" fmla="*/ 85 h 583"/>
                <a:gd name="T30" fmla="*/ 498 w 583"/>
                <a:gd name="T31" fmla="*/ 276 h 583"/>
                <a:gd name="T32" fmla="*/ 259 w 583"/>
                <a:gd name="T33" fmla="*/ 515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3" h="583">
                  <a:moveTo>
                    <a:pt x="331" y="13"/>
                  </a:moveTo>
                  <a:cubicBezTo>
                    <a:pt x="318" y="0"/>
                    <a:pt x="296" y="0"/>
                    <a:pt x="283" y="13"/>
                  </a:cubicBezTo>
                  <a:cubicBezTo>
                    <a:pt x="10" y="286"/>
                    <a:pt x="10" y="286"/>
                    <a:pt x="10" y="286"/>
                  </a:cubicBezTo>
                  <a:cubicBezTo>
                    <a:pt x="3" y="292"/>
                    <a:pt x="0" y="301"/>
                    <a:pt x="0" y="310"/>
                  </a:cubicBezTo>
                  <a:cubicBezTo>
                    <a:pt x="0" y="549"/>
                    <a:pt x="0" y="549"/>
                    <a:pt x="0" y="549"/>
                  </a:cubicBezTo>
                  <a:cubicBezTo>
                    <a:pt x="0" y="568"/>
                    <a:pt x="15" y="583"/>
                    <a:pt x="34" y="583"/>
                  </a:cubicBezTo>
                  <a:cubicBezTo>
                    <a:pt x="273" y="583"/>
                    <a:pt x="273" y="583"/>
                    <a:pt x="273" y="583"/>
                  </a:cubicBezTo>
                  <a:cubicBezTo>
                    <a:pt x="282" y="583"/>
                    <a:pt x="291" y="580"/>
                    <a:pt x="297" y="573"/>
                  </a:cubicBezTo>
                  <a:cubicBezTo>
                    <a:pt x="570" y="300"/>
                    <a:pt x="570" y="300"/>
                    <a:pt x="570" y="300"/>
                  </a:cubicBezTo>
                  <a:cubicBezTo>
                    <a:pt x="583" y="287"/>
                    <a:pt x="583" y="265"/>
                    <a:pt x="570" y="252"/>
                  </a:cubicBezTo>
                  <a:lnTo>
                    <a:pt x="331" y="13"/>
                  </a:lnTo>
                  <a:close/>
                  <a:moveTo>
                    <a:pt x="259" y="515"/>
                  </a:moveTo>
                  <a:cubicBezTo>
                    <a:pt x="68" y="515"/>
                    <a:pt x="68" y="515"/>
                    <a:pt x="68" y="515"/>
                  </a:cubicBezTo>
                  <a:cubicBezTo>
                    <a:pt x="68" y="324"/>
                    <a:pt x="68" y="324"/>
                    <a:pt x="68" y="324"/>
                  </a:cubicBezTo>
                  <a:cubicBezTo>
                    <a:pt x="307" y="85"/>
                    <a:pt x="307" y="85"/>
                    <a:pt x="307" y="85"/>
                  </a:cubicBezTo>
                  <a:cubicBezTo>
                    <a:pt x="498" y="276"/>
                    <a:pt x="498" y="276"/>
                    <a:pt x="498" y="276"/>
                  </a:cubicBezTo>
                  <a:lnTo>
                    <a:pt x="259"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97"/>
            <p:cNvSpPr>
              <a:spLocks noEditPoints="1"/>
            </p:cNvSpPr>
            <p:nvPr/>
          </p:nvSpPr>
          <p:spPr bwMode="auto">
            <a:xfrm>
              <a:off x="1539875" y="6089651"/>
              <a:ext cx="406400" cy="314325"/>
            </a:xfrm>
            <a:custGeom>
              <a:avLst/>
              <a:gdLst>
                <a:gd name="T0" fmla="*/ 137 w 1365"/>
                <a:gd name="T1" fmla="*/ 581 h 1058"/>
                <a:gd name="T2" fmla="*/ 239 w 1365"/>
                <a:gd name="T3" fmla="*/ 713 h 1058"/>
                <a:gd name="T4" fmla="*/ 273 w 1365"/>
                <a:gd name="T5" fmla="*/ 1058 h 1058"/>
                <a:gd name="T6" fmla="*/ 512 w 1365"/>
                <a:gd name="T7" fmla="*/ 1024 h 1058"/>
                <a:gd name="T8" fmla="*/ 546 w 1365"/>
                <a:gd name="T9" fmla="*/ 888 h 1058"/>
                <a:gd name="T10" fmla="*/ 649 w 1365"/>
                <a:gd name="T11" fmla="*/ 713 h 1058"/>
                <a:gd name="T12" fmla="*/ 1317 w 1365"/>
                <a:gd name="T13" fmla="*/ 885 h 1058"/>
                <a:gd name="T14" fmla="*/ 1365 w 1365"/>
                <a:gd name="T15" fmla="*/ 854 h 1058"/>
                <a:gd name="T16" fmla="*/ 1331 w 1365"/>
                <a:gd name="T17" fmla="*/ 0 h 1058"/>
                <a:gd name="T18" fmla="*/ 743 w 1365"/>
                <a:gd name="T19" fmla="*/ 259 h 1058"/>
                <a:gd name="T20" fmla="*/ 269 w 1365"/>
                <a:gd name="T21" fmla="*/ 171 h 1058"/>
                <a:gd name="T22" fmla="*/ 137 w 1365"/>
                <a:gd name="T23" fmla="*/ 307 h 1058"/>
                <a:gd name="T24" fmla="*/ 0 w 1365"/>
                <a:gd name="T25" fmla="*/ 342 h 1058"/>
                <a:gd name="T26" fmla="*/ 34 w 1365"/>
                <a:gd name="T27" fmla="*/ 581 h 1058"/>
                <a:gd name="T28" fmla="*/ 1297 w 1365"/>
                <a:gd name="T29" fmla="*/ 87 h 1058"/>
                <a:gd name="T30" fmla="*/ 1161 w 1365"/>
                <a:gd name="T31" fmla="*/ 740 h 1058"/>
                <a:gd name="T32" fmla="*/ 751 w 1365"/>
                <a:gd name="T33" fmla="*/ 330 h 1058"/>
                <a:gd name="T34" fmla="*/ 1092 w 1365"/>
                <a:gd name="T35" fmla="*/ 710 h 1058"/>
                <a:gd name="T36" fmla="*/ 751 w 1365"/>
                <a:gd name="T37" fmla="*/ 330 h 1058"/>
                <a:gd name="T38" fmla="*/ 444 w 1365"/>
                <a:gd name="T39" fmla="*/ 990 h 1058"/>
                <a:gd name="T40" fmla="*/ 307 w 1365"/>
                <a:gd name="T41" fmla="*/ 717 h 1058"/>
                <a:gd name="T42" fmla="*/ 444 w 1365"/>
                <a:gd name="T43" fmla="*/ 854 h 1058"/>
                <a:gd name="T44" fmla="*/ 546 w 1365"/>
                <a:gd name="T45" fmla="*/ 819 h 1058"/>
                <a:gd name="T46" fmla="*/ 512 w 1365"/>
                <a:gd name="T47" fmla="*/ 717 h 1058"/>
                <a:gd name="T48" fmla="*/ 580 w 1365"/>
                <a:gd name="T49" fmla="*/ 786 h 1058"/>
                <a:gd name="T50" fmla="*/ 205 w 1365"/>
                <a:gd name="T51" fmla="*/ 303 h 1058"/>
                <a:gd name="T52" fmla="*/ 619 w 1365"/>
                <a:gd name="T53" fmla="*/ 239 h 1058"/>
                <a:gd name="T54" fmla="*/ 683 w 1365"/>
                <a:gd name="T55" fmla="*/ 585 h 1058"/>
                <a:gd name="T56" fmla="*/ 269 w 1365"/>
                <a:gd name="T57" fmla="*/ 649 h 1058"/>
                <a:gd name="T58" fmla="*/ 205 w 1365"/>
                <a:gd name="T59" fmla="*/ 546 h 1058"/>
                <a:gd name="T60" fmla="*/ 137 w 1365"/>
                <a:gd name="T61" fmla="*/ 376 h 1058"/>
                <a:gd name="T62" fmla="*/ 68 w 1365"/>
                <a:gd name="T63" fmla="*/ 512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5" h="1058">
                  <a:moveTo>
                    <a:pt x="34" y="581"/>
                  </a:moveTo>
                  <a:cubicBezTo>
                    <a:pt x="137" y="581"/>
                    <a:pt x="137" y="581"/>
                    <a:pt x="137" y="581"/>
                  </a:cubicBezTo>
                  <a:cubicBezTo>
                    <a:pt x="137" y="585"/>
                    <a:pt x="137" y="585"/>
                    <a:pt x="137" y="585"/>
                  </a:cubicBezTo>
                  <a:cubicBezTo>
                    <a:pt x="137" y="646"/>
                    <a:pt x="179" y="700"/>
                    <a:pt x="239" y="713"/>
                  </a:cubicBezTo>
                  <a:cubicBezTo>
                    <a:pt x="239" y="1024"/>
                    <a:pt x="239" y="1024"/>
                    <a:pt x="239" y="1024"/>
                  </a:cubicBezTo>
                  <a:cubicBezTo>
                    <a:pt x="239" y="1043"/>
                    <a:pt x="254" y="1058"/>
                    <a:pt x="273" y="1058"/>
                  </a:cubicBezTo>
                  <a:cubicBezTo>
                    <a:pt x="478" y="1058"/>
                    <a:pt x="478" y="1058"/>
                    <a:pt x="478" y="1058"/>
                  </a:cubicBezTo>
                  <a:cubicBezTo>
                    <a:pt x="497" y="1058"/>
                    <a:pt x="512" y="1043"/>
                    <a:pt x="512" y="1024"/>
                  </a:cubicBezTo>
                  <a:cubicBezTo>
                    <a:pt x="512" y="888"/>
                    <a:pt x="512" y="888"/>
                    <a:pt x="512" y="888"/>
                  </a:cubicBezTo>
                  <a:cubicBezTo>
                    <a:pt x="546" y="888"/>
                    <a:pt x="546" y="888"/>
                    <a:pt x="546" y="888"/>
                  </a:cubicBezTo>
                  <a:cubicBezTo>
                    <a:pt x="603" y="888"/>
                    <a:pt x="648" y="842"/>
                    <a:pt x="649" y="786"/>
                  </a:cubicBezTo>
                  <a:cubicBezTo>
                    <a:pt x="649" y="713"/>
                    <a:pt x="649" y="713"/>
                    <a:pt x="649" y="713"/>
                  </a:cubicBezTo>
                  <a:cubicBezTo>
                    <a:pt x="692" y="703"/>
                    <a:pt x="728" y="672"/>
                    <a:pt x="743" y="629"/>
                  </a:cubicBezTo>
                  <a:cubicBezTo>
                    <a:pt x="1317" y="885"/>
                    <a:pt x="1317" y="885"/>
                    <a:pt x="1317" y="885"/>
                  </a:cubicBezTo>
                  <a:cubicBezTo>
                    <a:pt x="1335" y="892"/>
                    <a:pt x="1355" y="885"/>
                    <a:pt x="1362" y="867"/>
                  </a:cubicBezTo>
                  <a:cubicBezTo>
                    <a:pt x="1364" y="863"/>
                    <a:pt x="1365" y="858"/>
                    <a:pt x="1365" y="854"/>
                  </a:cubicBezTo>
                  <a:cubicBezTo>
                    <a:pt x="1365" y="34"/>
                    <a:pt x="1365" y="34"/>
                    <a:pt x="1365" y="34"/>
                  </a:cubicBezTo>
                  <a:cubicBezTo>
                    <a:pt x="1365" y="16"/>
                    <a:pt x="1350" y="0"/>
                    <a:pt x="1331" y="0"/>
                  </a:cubicBezTo>
                  <a:cubicBezTo>
                    <a:pt x="1326" y="0"/>
                    <a:pt x="1322" y="1"/>
                    <a:pt x="1317" y="3"/>
                  </a:cubicBezTo>
                  <a:cubicBezTo>
                    <a:pt x="743" y="259"/>
                    <a:pt x="743" y="259"/>
                    <a:pt x="743" y="259"/>
                  </a:cubicBezTo>
                  <a:cubicBezTo>
                    <a:pt x="724" y="206"/>
                    <a:pt x="674" y="171"/>
                    <a:pt x="619" y="171"/>
                  </a:cubicBezTo>
                  <a:cubicBezTo>
                    <a:pt x="269" y="171"/>
                    <a:pt x="269" y="171"/>
                    <a:pt x="269" y="171"/>
                  </a:cubicBezTo>
                  <a:cubicBezTo>
                    <a:pt x="196" y="171"/>
                    <a:pt x="137" y="230"/>
                    <a:pt x="137" y="303"/>
                  </a:cubicBezTo>
                  <a:cubicBezTo>
                    <a:pt x="137" y="307"/>
                    <a:pt x="137" y="307"/>
                    <a:pt x="137" y="307"/>
                  </a:cubicBezTo>
                  <a:cubicBezTo>
                    <a:pt x="34" y="307"/>
                    <a:pt x="34" y="307"/>
                    <a:pt x="34" y="307"/>
                  </a:cubicBezTo>
                  <a:cubicBezTo>
                    <a:pt x="15" y="307"/>
                    <a:pt x="0" y="323"/>
                    <a:pt x="0" y="342"/>
                  </a:cubicBezTo>
                  <a:cubicBezTo>
                    <a:pt x="0" y="546"/>
                    <a:pt x="0" y="546"/>
                    <a:pt x="0" y="546"/>
                  </a:cubicBezTo>
                  <a:cubicBezTo>
                    <a:pt x="0" y="565"/>
                    <a:pt x="15" y="581"/>
                    <a:pt x="34" y="581"/>
                  </a:cubicBezTo>
                  <a:close/>
                  <a:moveTo>
                    <a:pt x="1161" y="148"/>
                  </a:moveTo>
                  <a:cubicBezTo>
                    <a:pt x="1297" y="87"/>
                    <a:pt x="1297" y="87"/>
                    <a:pt x="1297" y="87"/>
                  </a:cubicBezTo>
                  <a:cubicBezTo>
                    <a:pt x="1297" y="801"/>
                    <a:pt x="1297" y="801"/>
                    <a:pt x="1297" y="801"/>
                  </a:cubicBezTo>
                  <a:cubicBezTo>
                    <a:pt x="1161" y="740"/>
                    <a:pt x="1161" y="740"/>
                    <a:pt x="1161" y="740"/>
                  </a:cubicBezTo>
                  <a:lnTo>
                    <a:pt x="1161" y="148"/>
                  </a:lnTo>
                  <a:close/>
                  <a:moveTo>
                    <a:pt x="751" y="330"/>
                  </a:moveTo>
                  <a:cubicBezTo>
                    <a:pt x="1092" y="178"/>
                    <a:pt x="1092" y="178"/>
                    <a:pt x="1092" y="178"/>
                  </a:cubicBezTo>
                  <a:cubicBezTo>
                    <a:pt x="1092" y="710"/>
                    <a:pt x="1092" y="710"/>
                    <a:pt x="1092" y="710"/>
                  </a:cubicBezTo>
                  <a:cubicBezTo>
                    <a:pt x="751" y="558"/>
                    <a:pt x="751" y="558"/>
                    <a:pt x="751" y="558"/>
                  </a:cubicBezTo>
                  <a:lnTo>
                    <a:pt x="751" y="330"/>
                  </a:lnTo>
                  <a:close/>
                  <a:moveTo>
                    <a:pt x="444" y="854"/>
                  </a:moveTo>
                  <a:cubicBezTo>
                    <a:pt x="444" y="990"/>
                    <a:pt x="444" y="990"/>
                    <a:pt x="444" y="990"/>
                  </a:cubicBezTo>
                  <a:cubicBezTo>
                    <a:pt x="307" y="990"/>
                    <a:pt x="307" y="990"/>
                    <a:pt x="307" y="990"/>
                  </a:cubicBezTo>
                  <a:cubicBezTo>
                    <a:pt x="307" y="717"/>
                    <a:pt x="307" y="717"/>
                    <a:pt x="307" y="717"/>
                  </a:cubicBezTo>
                  <a:cubicBezTo>
                    <a:pt x="444" y="717"/>
                    <a:pt x="444" y="717"/>
                    <a:pt x="444" y="717"/>
                  </a:cubicBezTo>
                  <a:lnTo>
                    <a:pt x="444" y="854"/>
                  </a:lnTo>
                  <a:close/>
                  <a:moveTo>
                    <a:pt x="580" y="786"/>
                  </a:moveTo>
                  <a:cubicBezTo>
                    <a:pt x="580" y="804"/>
                    <a:pt x="565" y="819"/>
                    <a:pt x="546" y="819"/>
                  </a:cubicBezTo>
                  <a:cubicBezTo>
                    <a:pt x="512" y="819"/>
                    <a:pt x="512" y="819"/>
                    <a:pt x="512" y="819"/>
                  </a:cubicBezTo>
                  <a:cubicBezTo>
                    <a:pt x="512" y="717"/>
                    <a:pt x="512" y="717"/>
                    <a:pt x="512" y="717"/>
                  </a:cubicBezTo>
                  <a:cubicBezTo>
                    <a:pt x="580" y="717"/>
                    <a:pt x="580" y="717"/>
                    <a:pt x="580" y="717"/>
                  </a:cubicBezTo>
                  <a:lnTo>
                    <a:pt x="580" y="786"/>
                  </a:lnTo>
                  <a:close/>
                  <a:moveTo>
                    <a:pt x="205" y="546"/>
                  </a:moveTo>
                  <a:cubicBezTo>
                    <a:pt x="205" y="303"/>
                    <a:pt x="205" y="303"/>
                    <a:pt x="205" y="303"/>
                  </a:cubicBezTo>
                  <a:cubicBezTo>
                    <a:pt x="205" y="268"/>
                    <a:pt x="233" y="239"/>
                    <a:pt x="269" y="239"/>
                  </a:cubicBezTo>
                  <a:cubicBezTo>
                    <a:pt x="619" y="239"/>
                    <a:pt x="619" y="239"/>
                    <a:pt x="619" y="239"/>
                  </a:cubicBezTo>
                  <a:cubicBezTo>
                    <a:pt x="654" y="239"/>
                    <a:pt x="683" y="268"/>
                    <a:pt x="683" y="303"/>
                  </a:cubicBezTo>
                  <a:cubicBezTo>
                    <a:pt x="683" y="585"/>
                    <a:pt x="683" y="585"/>
                    <a:pt x="683" y="585"/>
                  </a:cubicBezTo>
                  <a:cubicBezTo>
                    <a:pt x="683" y="620"/>
                    <a:pt x="654" y="649"/>
                    <a:pt x="619" y="649"/>
                  </a:cubicBezTo>
                  <a:cubicBezTo>
                    <a:pt x="269" y="649"/>
                    <a:pt x="269" y="649"/>
                    <a:pt x="269" y="649"/>
                  </a:cubicBezTo>
                  <a:cubicBezTo>
                    <a:pt x="233" y="649"/>
                    <a:pt x="205" y="620"/>
                    <a:pt x="205" y="585"/>
                  </a:cubicBezTo>
                  <a:lnTo>
                    <a:pt x="205" y="546"/>
                  </a:lnTo>
                  <a:close/>
                  <a:moveTo>
                    <a:pt x="68" y="376"/>
                  </a:moveTo>
                  <a:cubicBezTo>
                    <a:pt x="137" y="376"/>
                    <a:pt x="137" y="376"/>
                    <a:pt x="137" y="376"/>
                  </a:cubicBezTo>
                  <a:cubicBezTo>
                    <a:pt x="137" y="512"/>
                    <a:pt x="137" y="512"/>
                    <a:pt x="137" y="512"/>
                  </a:cubicBezTo>
                  <a:cubicBezTo>
                    <a:pt x="68" y="512"/>
                    <a:pt x="68" y="512"/>
                    <a:pt x="68" y="512"/>
                  </a:cubicBezTo>
                  <a:lnTo>
                    <a:pt x="68" y="3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98"/>
            <p:cNvSpPr>
              <a:spLocks noEditPoints="1"/>
            </p:cNvSpPr>
            <p:nvPr/>
          </p:nvSpPr>
          <p:spPr bwMode="auto">
            <a:xfrm>
              <a:off x="1955800" y="6311901"/>
              <a:ext cx="195263" cy="195263"/>
            </a:xfrm>
            <a:custGeom>
              <a:avLst/>
              <a:gdLst>
                <a:gd name="T0" fmla="*/ 303 w 654"/>
                <a:gd name="T1" fmla="*/ 13 h 654"/>
                <a:gd name="T2" fmla="*/ 255 w 654"/>
                <a:gd name="T3" fmla="*/ 13 h 654"/>
                <a:gd name="T4" fmla="*/ 13 w 654"/>
                <a:gd name="T5" fmla="*/ 255 h 654"/>
                <a:gd name="T6" fmla="*/ 13 w 654"/>
                <a:gd name="T7" fmla="*/ 303 h 654"/>
                <a:gd name="T8" fmla="*/ 351 w 654"/>
                <a:gd name="T9" fmla="*/ 641 h 654"/>
                <a:gd name="T10" fmla="*/ 400 w 654"/>
                <a:gd name="T11" fmla="*/ 641 h 654"/>
                <a:gd name="T12" fmla="*/ 641 w 654"/>
                <a:gd name="T13" fmla="*/ 399 h 654"/>
                <a:gd name="T14" fmla="*/ 641 w 654"/>
                <a:gd name="T15" fmla="*/ 351 h 654"/>
                <a:gd name="T16" fmla="*/ 303 w 654"/>
                <a:gd name="T17" fmla="*/ 13 h 654"/>
                <a:gd name="T18" fmla="*/ 528 w 654"/>
                <a:gd name="T19" fmla="*/ 334 h 654"/>
                <a:gd name="T20" fmla="*/ 335 w 654"/>
                <a:gd name="T21" fmla="*/ 319 h 654"/>
                <a:gd name="T22" fmla="*/ 320 w 654"/>
                <a:gd name="T23" fmla="*/ 127 h 654"/>
                <a:gd name="T24" fmla="*/ 528 w 654"/>
                <a:gd name="T25" fmla="*/ 334 h 654"/>
                <a:gd name="T26" fmla="*/ 376 w 654"/>
                <a:gd name="T27" fmla="*/ 568 h 654"/>
                <a:gd name="T28" fmla="*/ 86 w 654"/>
                <a:gd name="T29" fmla="*/ 279 h 654"/>
                <a:gd name="T30" fmla="*/ 251 w 654"/>
                <a:gd name="T31" fmla="*/ 114 h 654"/>
                <a:gd name="T32" fmla="*/ 269 w 654"/>
                <a:gd name="T33" fmla="*/ 354 h 654"/>
                <a:gd name="T34" fmla="*/ 300 w 654"/>
                <a:gd name="T35" fmla="*/ 385 h 654"/>
                <a:gd name="T36" fmla="*/ 540 w 654"/>
                <a:gd name="T37" fmla="*/ 404 h 654"/>
                <a:gd name="T38" fmla="*/ 376 w 654"/>
                <a:gd name="T39" fmla="*/ 568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4" h="654">
                  <a:moveTo>
                    <a:pt x="303" y="13"/>
                  </a:moveTo>
                  <a:cubicBezTo>
                    <a:pt x="290" y="0"/>
                    <a:pt x="268" y="0"/>
                    <a:pt x="255" y="13"/>
                  </a:cubicBezTo>
                  <a:cubicBezTo>
                    <a:pt x="13" y="255"/>
                    <a:pt x="13" y="255"/>
                    <a:pt x="13" y="255"/>
                  </a:cubicBezTo>
                  <a:cubicBezTo>
                    <a:pt x="0" y="268"/>
                    <a:pt x="0" y="290"/>
                    <a:pt x="13" y="303"/>
                  </a:cubicBezTo>
                  <a:cubicBezTo>
                    <a:pt x="351" y="641"/>
                    <a:pt x="351" y="641"/>
                    <a:pt x="351" y="641"/>
                  </a:cubicBezTo>
                  <a:cubicBezTo>
                    <a:pt x="365" y="654"/>
                    <a:pt x="386" y="654"/>
                    <a:pt x="400" y="641"/>
                  </a:cubicBezTo>
                  <a:cubicBezTo>
                    <a:pt x="641" y="399"/>
                    <a:pt x="641" y="399"/>
                    <a:pt x="641" y="399"/>
                  </a:cubicBezTo>
                  <a:cubicBezTo>
                    <a:pt x="654" y="386"/>
                    <a:pt x="654" y="364"/>
                    <a:pt x="641" y="351"/>
                  </a:cubicBezTo>
                  <a:lnTo>
                    <a:pt x="303" y="13"/>
                  </a:lnTo>
                  <a:close/>
                  <a:moveTo>
                    <a:pt x="528" y="334"/>
                  </a:moveTo>
                  <a:cubicBezTo>
                    <a:pt x="335" y="319"/>
                    <a:pt x="335" y="319"/>
                    <a:pt x="335" y="319"/>
                  </a:cubicBezTo>
                  <a:cubicBezTo>
                    <a:pt x="320" y="127"/>
                    <a:pt x="320" y="127"/>
                    <a:pt x="320" y="127"/>
                  </a:cubicBezTo>
                  <a:lnTo>
                    <a:pt x="528" y="334"/>
                  </a:lnTo>
                  <a:close/>
                  <a:moveTo>
                    <a:pt x="376" y="568"/>
                  </a:moveTo>
                  <a:cubicBezTo>
                    <a:pt x="86" y="279"/>
                    <a:pt x="86" y="279"/>
                    <a:pt x="86" y="279"/>
                  </a:cubicBezTo>
                  <a:cubicBezTo>
                    <a:pt x="251" y="114"/>
                    <a:pt x="251" y="114"/>
                    <a:pt x="251" y="114"/>
                  </a:cubicBezTo>
                  <a:cubicBezTo>
                    <a:pt x="269" y="354"/>
                    <a:pt x="269" y="354"/>
                    <a:pt x="269" y="354"/>
                  </a:cubicBezTo>
                  <a:cubicBezTo>
                    <a:pt x="270" y="370"/>
                    <a:pt x="284" y="384"/>
                    <a:pt x="300" y="385"/>
                  </a:cubicBezTo>
                  <a:cubicBezTo>
                    <a:pt x="540" y="404"/>
                    <a:pt x="540" y="404"/>
                    <a:pt x="540" y="404"/>
                  </a:cubicBezTo>
                  <a:lnTo>
                    <a:pt x="376" y="5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9"/>
            <p:cNvSpPr>
              <a:spLocks noEditPoints="1"/>
            </p:cNvSpPr>
            <p:nvPr/>
          </p:nvSpPr>
          <p:spPr bwMode="auto">
            <a:xfrm>
              <a:off x="1733550" y="5919788"/>
              <a:ext cx="200025" cy="190500"/>
            </a:xfrm>
            <a:custGeom>
              <a:avLst/>
              <a:gdLst>
                <a:gd name="T0" fmla="*/ 271 w 670"/>
                <a:gd name="T1" fmla="*/ 639 h 639"/>
                <a:gd name="T2" fmla="*/ 510 w 670"/>
                <a:gd name="T3" fmla="*/ 401 h 639"/>
                <a:gd name="T4" fmla="*/ 462 w 670"/>
                <a:gd name="T5" fmla="*/ 257 h 639"/>
                <a:gd name="T6" fmla="*/ 670 w 670"/>
                <a:gd name="T7" fmla="*/ 48 h 639"/>
                <a:gd name="T8" fmla="*/ 622 w 670"/>
                <a:gd name="T9" fmla="*/ 0 h 639"/>
                <a:gd name="T10" fmla="*/ 413 w 670"/>
                <a:gd name="T11" fmla="*/ 208 h 639"/>
                <a:gd name="T12" fmla="*/ 79 w 670"/>
                <a:gd name="T13" fmla="*/ 256 h 639"/>
                <a:gd name="T14" fmla="*/ 127 w 670"/>
                <a:gd name="T15" fmla="*/ 591 h 639"/>
                <a:gd name="T16" fmla="*/ 271 w 670"/>
                <a:gd name="T17" fmla="*/ 639 h 639"/>
                <a:gd name="T18" fmla="*/ 271 w 670"/>
                <a:gd name="T19" fmla="*/ 229 h 639"/>
                <a:gd name="T20" fmla="*/ 441 w 670"/>
                <a:gd name="T21" fmla="*/ 400 h 639"/>
                <a:gd name="T22" fmla="*/ 271 w 670"/>
                <a:gd name="T23" fmla="*/ 570 h 639"/>
                <a:gd name="T24" fmla="*/ 100 w 670"/>
                <a:gd name="T25" fmla="*/ 400 h 639"/>
                <a:gd name="T26" fmla="*/ 271 w 670"/>
                <a:gd name="T27" fmla="*/ 229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0" h="639">
                  <a:moveTo>
                    <a:pt x="271" y="639"/>
                  </a:moveTo>
                  <a:cubicBezTo>
                    <a:pt x="402" y="639"/>
                    <a:pt x="509" y="532"/>
                    <a:pt x="510" y="401"/>
                  </a:cubicBezTo>
                  <a:cubicBezTo>
                    <a:pt x="510" y="349"/>
                    <a:pt x="493" y="298"/>
                    <a:pt x="462" y="257"/>
                  </a:cubicBezTo>
                  <a:cubicBezTo>
                    <a:pt x="670" y="48"/>
                    <a:pt x="670" y="48"/>
                    <a:pt x="670" y="48"/>
                  </a:cubicBezTo>
                  <a:cubicBezTo>
                    <a:pt x="622" y="0"/>
                    <a:pt x="622" y="0"/>
                    <a:pt x="622" y="0"/>
                  </a:cubicBezTo>
                  <a:cubicBezTo>
                    <a:pt x="413" y="208"/>
                    <a:pt x="413" y="208"/>
                    <a:pt x="413" y="208"/>
                  </a:cubicBezTo>
                  <a:cubicBezTo>
                    <a:pt x="308" y="129"/>
                    <a:pt x="158" y="151"/>
                    <a:pt x="79" y="256"/>
                  </a:cubicBezTo>
                  <a:cubicBezTo>
                    <a:pt x="0" y="362"/>
                    <a:pt x="21" y="512"/>
                    <a:pt x="127" y="591"/>
                  </a:cubicBezTo>
                  <a:cubicBezTo>
                    <a:pt x="168" y="622"/>
                    <a:pt x="219" y="639"/>
                    <a:pt x="271" y="639"/>
                  </a:cubicBezTo>
                  <a:close/>
                  <a:moveTo>
                    <a:pt x="271" y="229"/>
                  </a:moveTo>
                  <a:cubicBezTo>
                    <a:pt x="365" y="229"/>
                    <a:pt x="441" y="305"/>
                    <a:pt x="441" y="400"/>
                  </a:cubicBezTo>
                  <a:cubicBezTo>
                    <a:pt x="441" y="494"/>
                    <a:pt x="365" y="570"/>
                    <a:pt x="271" y="570"/>
                  </a:cubicBezTo>
                  <a:cubicBezTo>
                    <a:pt x="176" y="570"/>
                    <a:pt x="100" y="494"/>
                    <a:pt x="100" y="400"/>
                  </a:cubicBezTo>
                  <a:cubicBezTo>
                    <a:pt x="100" y="305"/>
                    <a:pt x="176" y="229"/>
                    <a:pt x="271" y="2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0"/>
            <p:cNvSpPr>
              <a:spLocks noEditPoints="1"/>
            </p:cNvSpPr>
            <p:nvPr/>
          </p:nvSpPr>
          <p:spPr bwMode="auto">
            <a:xfrm>
              <a:off x="1966913" y="6113463"/>
              <a:ext cx="161925" cy="179388"/>
            </a:xfrm>
            <a:custGeom>
              <a:avLst/>
              <a:gdLst>
                <a:gd name="T0" fmla="*/ 34 w 546"/>
                <a:gd name="T1" fmla="*/ 531 h 599"/>
                <a:gd name="T2" fmla="*/ 204 w 546"/>
                <a:gd name="T3" fmla="*/ 531 h 599"/>
                <a:gd name="T4" fmla="*/ 204 w 546"/>
                <a:gd name="T5" fmla="*/ 565 h 599"/>
                <a:gd name="T6" fmla="*/ 239 w 546"/>
                <a:gd name="T7" fmla="*/ 599 h 599"/>
                <a:gd name="T8" fmla="*/ 512 w 546"/>
                <a:gd name="T9" fmla="*/ 599 h 599"/>
                <a:gd name="T10" fmla="*/ 546 w 546"/>
                <a:gd name="T11" fmla="*/ 565 h 599"/>
                <a:gd name="T12" fmla="*/ 546 w 546"/>
                <a:gd name="T13" fmla="*/ 395 h 599"/>
                <a:gd name="T14" fmla="*/ 454 w 546"/>
                <a:gd name="T15" fmla="*/ 266 h 599"/>
                <a:gd name="T16" fmla="*/ 486 w 546"/>
                <a:gd name="T17" fmla="*/ 76 h 599"/>
                <a:gd name="T18" fmla="*/ 296 w 546"/>
                <a:gd name="T19" fmla="*/ 43 h 599"/>
                <a:gd name="T20" fmla="*/ 264 w 546"/>
                <a:gd name="T21" fmla="*/ 234 h 599"/>
                <a:gd name="T22" fmla="*/ 296 w 546"/>
                <a:gd name="T23" fmla="*/ 266 h 599"/>
                <a:gd name="T24" fmla="*/ 239 w 546"/>
                <a:gd name="T25" fmla="*/ 305 h 599"/>
                <a:gd name="T26" fmla="*/ 196 w 546"/>
                <a:gd name="T27" fmla="*/ 272 h 599"/>
                <a:gd name="T28" fmla="*/ 219 w 546"/>
                <a:gd name="T29" fmla="*/ 129 h 599"/>
                <a:gd name="T30" fmla="*/ 76 w 546"/>
                <a:gd name="T31" fmla="*/ 106 h 599"/>
                <a:gd name="T32" fmla="*/ 53 w 546"/>
                <a:gd name="T33" fmla="*/ 249 h 599"/>
                <a:gd name="T34" fmla="*/ 76 w 546"/>
                <a:gd name="T35" fmla="*/ 272 h 599"/>
                <a:gd name="T36" fmla="*/ 0 w 546"/>
                <a:gd name="T37" fmla="*/ 394 h 599"/>
                <a:gd name="T38" fmla="*/ 0 w 546"/>
                <a:gd name="T39" fmla="*/ 497 h 599"/>
                <a:gd name="T40" fmla="*/ 34 w 546"/>
                <a:gd name="T41" fmla="*/ 531 h 599"/>
                <a:gd name="T42" fmla="*/ 375 w 546"/>
                <a:gd name="T43" fmla="*/ 87 h 599"/>
                <a:gd name="T44" fmla="*/ 443 w 546"/>
                <a:gd name="T45" fmla="*/ 155 h 599"/>
                <a:gd name="T46" fmla="*/ 375 w 546"/>
                <a:gd name="T47" fmla="*/ 223 h 599"/>
                <a:gd name="T48" fmla="*/ 307 w 546"/>
                <a:gd name="T49" fmla="*/ 155 h 599"/>
                <a:gd name="T50" fmla="*/ 375 w 546"/>
                <a:gd name="T51" fmla="*/ 87 h 599"/>
                <a:gd name="T52" fmla="*/ 273 w 546"/>
                <a:gd name="T53" fmla="*/ 497 h 599"/>
                <a:gd name="T54" fmla="*/ 273 w 546"/>
                <a:gd name="T55" fmla="*/ 395 h 599"/>
                <a:gd name="T56" fmla="*/ 342 w 546"/>
                <a:gd name="T57" fmla="*/ 326 h 599"/>
                <a:gd name="T58" fmla="*/ 409 w 546"/>
                <a:gd name="T59" fmla="*/ 326 h 599"/>
                <a:gd name="T60" fmla="*/ 477 w 546"/>
                <a:gd name="T61" fmla="*/ 395 h 599"/>
                <a:gd name="T62" fmla="*/ 477 w 546"/>
                <a:gd name="T63" fmla="*/ 531 h 599"/>
                <a:gd name="T64" fmla="*/ 273 w 546"/>
                <a:gd name="T65" fmla="*/ 531 h 599"/>
                <a:gd name="T66" fmla="*/ 273 w 546"/>
                <a:gd name="T67" fmla="*/ 497 h 599"/>
                <a:gd name="T68" fmla="*/ 136 w 546"/>
                <a:gd name="T69" fmla="*/ 155 h 599"/>
                <a:gd name="T70" fmla="*/ 170 w 546"/>
                <a:gd name="T71" fmla="*/ 189 h 599"/>
                <a:gd name="T72" fmla="*/ 136 w 546"/>
                <a:gd name="T73" fmla="*/ 223 h 599"/>
                <a:gd name="T74" fmla="*/ 102 w 546"/>
                <a:gd name="T75" fmla="*/ 189 h 599"/>
                <a:gd name="T76" fmla="*/ 136 w 546"/>
                <a:gd name="T77" fmla="*/ 155 h 599"/>
                <a:gd name="T78" fmla="*/ 68 w 546"/>
                <a:gd name="T79" fmla="*/ 394 h 599"/>
                <a:gd name="T80" fmla="*/ 136 w 546"/>
                <a:gd name="T81" fmla="*/ 326 h 599"/>
                <a:gd name="T82" fmla="*/ 204 w 546"/>
                <a:gd name="T83" fmla="*/ 394 h 599"/>
                <a:gd name="T84" fmla="*/ 204 w 546"/>
                <a:gd name="T85" fmla="*/ 462 h 599"/>
                <a:gd name="T86" fmla="*/ 68 w 546"/>
                <a:gd name="T87" fmla="*/ 462 h 599"/>
                <a:gd name="T88" fmla="*/ 68 w 546"/>
                <a:gd name="T89" fmla="*/ 39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6" h="599">
                  <a:moveTo>
                    <a:pt x="34" y="531"/>
                  </a:moveTo>
                  <a:cubicBezTo>
                    <a:pt x="204" y="531"/>
                    <a:pt x="204" y="531"/>
                    <a:pt x="204" y="531"/>
                  </a:cubicBezTo>
                  <a:cubicBezTo>
                    <a:pt x="204" y="565"/>
                    <a:pt x="204" y="565"/>
                    <a:pt x="204" y="565"/>
                  </a:cubicBezTo>
                  <a:cubicBezTo>
                    <a:pt x="204" y="584"/>
                    <a:pt x="220" y="599"/>
                    <a:pt x="239" y="599"/>
                  </a:cubicBezTo>
                  <a:cubicBezTo>
                    <a:pt x="512" y="599"/>
                    <a:pt x="512" y="599"/>
                    <a:pt x="512" y="599"/>
                  </a:cubicBezTo>
                  <a:cubicBezTo>
                    <a:pt x="530" y="599"/>
                    <a:pt x="546" y="584"/>
                    <a:pt x="546" y="565"/>
                  </a:cubicBezTo>
                  <a:cubicBezTo>
                    <a:pt x="546" y="395"/>
                    <a:pt x="546" y="395"/>
                    <a:pt x="546" y="395"/>
                  </a:cubicBezTo>
                  <a:cubicBezTo>
                    <a:pt x="546" y="337"/>
                    <a:pt x="509" y="285"/>
                    <a:pt x="454" y="266"/>
                  </a:cubicBezTo>
                  <a:cubicBezTo>
                    <a:pt x="516" y="222"/>
                    <a:pt x="530" y="137"/>
                    <a:pt x="486" y="76"/>
                  </a:cubicBezTo>
                  <a:cubicBezTo>
                    <a:pt x="443" y="14"/>
                    <a:pt x="357" y="0"/>
                    <a:pt x="296" y="43"/>
                  </a:cubicBezTo>
                  <a:cubicBezTo>
                    <a:pt x="234" y="87"/>
                    <a:pt x="220" y="172"/>
                    <a:pt x="264" y="234"/>
                  </a:cubicBezTo>
                  <a:cubicBezTo>
                    <a:pt x="273" y="246"/>
                    <a:pt x="284" y="257"/>
                    <a:pt x="296" y="266"/>
                  </a:cubicBezTo>
                  <a:cubicBezTo>
                    <a:pt x="274" y="274"/>
                    <a:pt x="254" y="287"/>
                    <a:pt x="239" y="305"/>
                  </a:cubicBezTo>
                  <a:cubicBezTo>
                    <a:pt x="227" y="291"/>
                    <a:pt x="212" y="280"/>
                    <a:pt x="196" y="272"/>
                  </a:cubicBezTo>
                  <a:cubicBezTo>
                    <a:pt x="242" y="239"/>
                    <a:pt x="252" y="175"/>
                    <a:pt x="219" y="129"/>
                  </a:cubicBezTo>
                  <a:cubicBezTo>
                    <a:pt x="186" y="83"/>
                    <a:pt x="122" y="73"/>
                    <a:pt x="76" y="106"/>
                  </a:cubicBezTo>
                  <a:cubicBezTo>
                    <a:pt x="30" y="139"/>
                    <a:pt x="20" y="203"/>
                    <a:pt x="53" y="249"/>
                  </a:cubicBezTo>
                  <a:cubicBezTo>
                    <a:pt x="60" y="258"/>
                    <a:pt x="67" y="266"/>
                    <a:pt x="76" y="272"/>
                  </a:cubicBezTo>
                  <a:cubicBezTo>
                    <a:pt x="30" y="295"/>
                    <a:pt x="0" y="342"/>
                    <a:pt x="0" y="394"/>
                  </a:cubicBezTo>
                  <a:cubicBezTo>
                    <a:pt x="0" y="497"/>
                    <a:pt x="0" y="497"/>
                    <a:pt x="0" y="497"/>
                  </a:cubicBezTo>
                  <a:cubicBezTo>
                    <a:pt x="0" y="515"/>
                    <a:pt x="15" y="531"/>
                    <a:pt x="34" y="531"/>
                  </a:cubicBezTo>
                  <a:close/>
                  <a:moveTo>
                    <a:pt x="375" y="87"/>
                  </a:moveTo>
                  <a:cubicBezTo>
                    <a:pt x="413" y="87"/>
                    <a:pt x="443" y="117"/>
                    <a:pt x="443" y="155"/>
                  </a:cubicBezTo>
                  <a:cubicBezTo>
                    <a:pt x="443" y="193"/>
                    <a:pt x="413" y="223"/>
                    <a:pt x="375" y="223"/>
                  </a:cubicBezTo>
                  <a:cubicBezTo>
                    <a:pt x="337" y="223"/>
                    <a:pt x="307" y="193"/>
                    <a:pt x="307" y="155"/>
                  </a:cubicBezTo>
                  <a:cubicBezTo>
                    <a:pt x="307" y="117"/>
                    <a:pt x="337" y="87"/>
                    <a:pt x="375" y="87"/>
                  </a:cubicBezTo>
                  <a:close/>
                  <a:moveTo>
                    <a:pt x="273" y="497"/>
                  </a:moveTo>
                  <a:cubicBezTo>
                    <a:pt x="273" y="395"/>
                    <a:pt x="273" y="395"/>
                    <a:pt x="273" y="395"/>
                  </a:cubicBezTo>
                  <a:cubicBezTo>
                    <a:pt x="273" y="357"/>
                    <a:pt x="304" y="326"/>
                    <a:pt x="342" y="326"/>
                  </a:cubicBezTo>
                  <a:cubicBezTo>
                    <a:pt x="409" y="326"/>
                    <a:pt x="409" y="326"/>
                    <a:pt x="409" y="326"/>
                  </a:cubicBezTo>
                  <a:cubicBezTo>
                    <a:pt x="447" y="326"/>
                    <a:pt x="477" y="357"/>
                    <a:pt x="477" y="395"/>
                  </a:cubicBezTo>
                  <a:cubicBezTo>
                    <a:pt x="477" y="531"/>
                    <a:pt x="477" y="531"/>
                    <a:pt x="477" y="531"/>
                  </a:cubicBezTo>
                  <a:cubicBezTo>
                    <a:pt x="273" y="531"/>
                    <a:pt x="273" y="531"/>
                    <a:pt x="273" y="531"/>
                  </a:cubicBezTo>
                  <a:lnTo>
                    <a:pt x="273" y="497"/>
                  </a:lnTo>
                  <a:close/>
                  <a:moveTo>
                    <a:pt x="136" y="155"/>
                  </a:moveTo>
                  <a:cubicBezTo>
                    <a:pt x="155" y="155"/>
                    <a:pt x="170" y="170"/>
                    <a:pt x="170" y="189"/>
                  </a:cubicBezTo>
                  <a:cubicBezTo>
                    <a:pt x="170" y="208"/>
                    <a:pt x="155" y="223"/>
                    <a:pt x="136" y="223"/>
                  </a:cubicBezTo>
                  <a:cubicBezTo>
                    <a:pt x="117" y="223"/>
                    <a:pt x="102" y="208"/>
                    <a:pt x="102" y="189"/>
                  </a:cubicBezTo>
                  <a:cubicBezTo>
                    <a:pt x="102" y="170"/>
                    <a:pt x="117" y="155"/>
                    <a:pt x="136" y="155"/>
                  </a:cubicBezTo>
                  <a:close/>
                  <a:moveTo>
                    <a:pt x="68" y="394"/>
                  </a:moveTo>
                  <a:cubicBezTo>
                    <a:pt x="68" y="356"/>
                    <a:pt x="98" y="326"/>
                    <a:pt x="136" y="326"/>
                  </a:cubicBezTo>
                  <a:cubicBezTo>
                    <a:pt x="174" y="326"/>
                    <a:pt x="204" y="356"/>
                    <a:pt x="204" y="394"/>
                  </a:cubicBezTo>
                  <a:cubicBezTo>
                    <a:pt x="204" y="462"/>
                    <a:pt x="204" y="462"/>
                    <a:pt x="204" y="462"/>
                  </a:cubicBezTo>
                  <a:cubicBezTo>
                    <a:pt x="68" y="462"/>
                    <a:pt x="68" y="462"/>
                    <a:pt x="68" y="462"/>
                  </a:cubicBezTo>
                  <a:lnTo>
                    <a:pt x="68" y="3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01"/>
            <p:cNvSpPr>
              <a:spLocks noEditPoints="1"/>
            </p:cNvSpPr>
            <p:nvPr/>
          </p:nvSpPr>
          <p:spPr bwMode="auto">
            <a:xfrm>
              <a:off x="1711325" y="6332538"/>
              <a:ext cx="215900" cy="193675"/>
            </a:xfrm>
            <a:custGeom>
              <a:avLst/>
              <a:gdLst>
                <a:gd name="T0" fmla="*/ 379 w 723"/>
                <a:gd name="T1" fmla="*/ 0 h 652"/>
                <a:gd name="T2" fmla="*/ 242 w 723"/>
                <a:gd name="T3" fmla="*/ 0 h 652"/>
                <a:gd name="T4" fmla="*/ 218 w 723"/>
                <a:gd name="T5" fmla="*/ 10 h 652"/>
                <a:gd name="T6" fmla="*/ 13 w 723"/>
                <a:gd name="T7" fmla="*/ 215 h 652"/>
                <a:gd name="T8" fmla="*/ 13 w 723"/>
                <a:gd name="T9" fmla="*/ 264 h 652"/>
                <a:gd name="T10" fmla="*/ 389 w 723"/>
                <a:gd name="T11" fmla="*/ 639 h 652"/>
                <a:gd name="T12" fmla="*/ 437 w 723"/>
                <a:gd name="T13" fmla="*/ 639 h 652"/>
                <a:gd name="T14" fmla="*/ 710 w 723"/>
                <a:gd name="T15" fmla="*/ 366 h 652"/>
                <a:gd name="T16" fmla="*/ 710 w 723"/>
                <a:gd name="T17" fmla="*/ 318 h 652"/>
                <a:gd name="T18" fmla="*/ 403 w 723"/>
                <a:gd name="T19" fmla="*/ 10 h 652"/>
                <a:gd name="T20" fmla="*/ 379 w 723"/>
                <a:gd name="T21" fmla="*/ 0 h 652"/>
                <a:gd name="T22" fmla="*/ 413 w 723"/>
                <a:gd name="T23" fmla="*/ 567 h 652"/>
                <a:gd name="T24" fmla="*/ 86 w 723"/>
                <a:gd name="T25" fmla="*/ 239 h 652"/>
                <a:gd name="T26" fmla="*/ 256 w 723"/>
                <a:gd name="T27" fmla="*/ 69 h 652"/>
                <a:gd name="T28" fmla="*/ 365 w 723"/>
                <a:gd name="T29" fmla="*/ 69 h 652"/>
                <a:gd name="T30" fmla="*/ 638 w 723"/>
                <a:gd name="T31" fmla="*/ 342 h 652"/>
                <a:gd name="T32" fmla="*/ 413 w 723"/>
                <a:gd name="T33" fmla="*/ 567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3" h="652">
                  <a:moveTo>
                    <a:pt x="379" y="0"/>
                  </a:moveTo>
                  <a:cubicBezTo>
                    <a:pt x="242" y="0"/>
                    <a:pt x="242" y="0"/>
                    <a:pt x="242" y="0"/>
                  </a:cubicBezTo>
                  <a:cubicBezTo>
                    <a:pt x="233" y="0"/>
                    <a:pt x="224" y="4"/>
                    <a:pt x="218" y="10"/>
                  </a:cubicBezTo>
                  <a:cubicBezTo>
                    <a:pt x="13" y="215"/>
                    <a:pt x="13" y="215"/>
                    <a:pt x="13" y="215"/>
                  </a:cubicBezTo>
                  <a:cubicBezTo>
                    <a:pt x="0" y="229"/>
                    <a:pt x="0" y="250"/>
                    <a:pt x="13" y="264"/>
                  </a:cubicBezTo>
                  <a:cubicBezTo>
                    <a:pt x="389" y="639"/>
                    <a:pt x="389" y="639"/>
                    <a:pt x="389" y="639"/>
                  </a:cubicBezTo>
                  <a:cubicBezTo>
                    <a:pt x="402" y="652"/>
                    <a:pt x="424" y="652"/>
                    <a:pt x="437" y="639"/>
                  </a:cubicBezTo>
                  <a:cubicBezTo>
                    <a:pt x="710" y="366"/>
                    <a:pt x="710" y="366"/>
                    <a:pt x="710" y="366"/>
                  </a:cubicBezTo>
                  <a:cubicBezTo>
                    <a:pt x="723" y="353"/>
                    <a:pt x="723" y="331"/>
                    <a:pt x="710" y="318"/>
                  </a:cubicBezTo>
                  <a:cubicBezTo>
                    <a:pt x="403" y="10"/>
                    <a:pt x="403" y="10"/>
                    <a:pt x="403" y="10"/>
                  </a:cubicBezTo>
                  <a:cubicBezTo>
                    <a:pt x="396" y="4"/>
                    <a:pt x="388" y="0"/>
                    <a:pt x="379" y="0"/>
                  </a:cubicBezTo>
                  <a:close/>
                  <a:moveTo>
                    <a:pt x="413" y="567"/>
                  </a:moveTo>
                  <a:cubicBezTo>
                    <a:pt x="86" y="239"/>
                    <a:pt x="86" y="239"/>
                    <a:pt x="86" y="239"/>
                  </a:cubicBezTo>
                  <a:cubicBezTo>
                    <a:pt x="256" y="69"/>
                    <a:pt x="256" y="69"/>
                    <a:pt x="256" y="69"/>
                  </a:cubicBezTo>
                  <a:cubicBezTo>
                    <a:pt x="365" y="69"/>
                    <a:pt x="365" y="69"/>
                    <a:pt x="365" y="69"/>
                  </a:cubicBezTo>
                  <a:cubicBezTo>
                    <a:pt x="638" y="342"/>
                    <a:pt x="638" y="342"/>
                    <a:pt x="638" y="342"/>
                  </a:cubicBezTo>
                  <a:lnTo>
                    <a:pt x="413" y="5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02"/>
            <p:cNvSpPr>
              <a:spLocks/>
            </p:cNvSpPr>
            <p:nvPr/>
          </p:nvSpPr>
          <p:spPr bwMode="auto">
            <a:xfrm>
              <a:off x="1776413" y="6376988"/>
              <a:ext cx="55563" cy="53975"/>
            </a:xfrm>
            <a:custGeom>
              <a:avLst/>
              <a:gdLst>
                <a:gd name="T0" fmla="*/ 0 w 35"/>
                <a:gd name="T1" fmla="*/ 25 h 34"/>
                <a:gd name="T2" fmla="*/ 26 w 35"/>
                <a:gd name="T3" fmla="*/ 0 h 34"/>
                <a:gd name="T4" fmla="*/ 35 w 35"/>
                <a:gd name="T5" fmla="*/ 9 h 34"/>
                <a:gd name="T6" fmla="*/ 9 w 35"/>
                <a:gd name="T7" fmla="*/ 34 h 34"/>
                <a:gd name="T8" fmla="*/ 0 w 35"/>
                <a:gd name="T9" fmla="*/ 25 h 34"/>
              </a:gdLst>
              <a:ahLst/>
              <a:cxnLst>
                <a:cxn ang="0">
                  <a:pos x="T0" y="T1"/>
                </a:cxn>
                <a:cxn ang="0">
                  <a:pos x="T2" y="T3"/>
                </a:cxn>
                <a:cxn ang="0">
                  <a:pos x="T4" y="T5"/>
                </a:cxn>
                <a:cxn ang="0">
                  <a:pos x="T6" y="T7"/>
                </a:cxn>
                <a:cxn ang="0">
                  <a:pos x="T8" y="T9"/>
                </a:cxn>
              </a:cxnLst>
              <a:rect l="0" t="0" r="r" b="b"/>
              <a:pathLst>
                <a:path w="35" h="34">
                  <a:moveTo>
                    <a:pt x="0" y="25"/>
                  </a:moveTo>
                  <a:lnTo>
                    <a:pt x="26" y="0"/>
                  </a:lnTo>
                  <a:lnTo>
                    <a:pt x="35" y="9"/>
                  </a:lnTo>
                  <a:lnTo>
                    <a:pt x="9" y="34"/>
                  </a:ln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3"/>
            <p:cNvSpPr>
              <a:spLocks/>
            </p:cNvSpPr>
            <p:nvPr/>
          </p:nvSpPr>
          <p:spPr bwMode="auto">
            <a:xfrm>
              <a:off x="1806575" y="6407151"/>
              <a:ext cx="55563" cy="55563"/>
            </a:xfrm>
            <a:custGeom>
              <a:avLst/>
              <a:gdLst>
                <a:gd name="T0" fmla="*/ 0 w 35"/>
                <a:gd name="T1" fmla="*/ 26 h 35"/>
                <a:gd name="T2" fmla="*/ 26 w 35"/>
                <a:gd name="T3" fmla="*/ 0 h 35"/>
                <a:gd name="T4" fmla="*/ 35 w 35"/>
                <a:gd name="T5" fmla="*/ 9 h 35"/>
                <a:gd name="T6" fmla="*/ 9 w 35"/>
                <a:gd name="T7" fmla="*/ 35 h 35"/>
                <a:gd name="T8" fmla="*/ 0 w 35"/>
                <a:gd name="T9" fmla="*/ 26 h 35"/>
              </a:gdLst>
              <a:ahLst/>
              <a:cxnLst>
                <a:cxn ang="0">
                  <a:pos x="T0" y="T1"/>
                </a:cxn>
                <a:cxn ang="0">
                  <a:pos x="T2" y="T3"/>
                </a:cxn>
                <a:cxn ang="0">
                  <a:pos x="T4" y="T5"/>
                </a:cxn>
                <a:cxn ang="0">
                  <a:pos x="T6" y="T7"/>
                </a:cxn>
                <a:cxn ang="0">
                  <a:pos x="T8" y="T9"/>
                </a:cxn>
              </a:cxnLst>
              <a:rect l="0" t="0" r="r" b="b"/>
              <a:pathLst>
                <a:path w="35" h="35">
                  <a:moveTo>
                    <a:pt x="0" y="26"/>
                  </a:moveTo>
                  <a:lnTo>
                    <a:pt x="26" y="0"/>
                  </a:lnTo>
                  <a:lnTo>
                    <a:pt x="35" y="9"/>
                  </a:lnTo>
                  <a:lnTo>
                    <a:pt x="9" y="35"/>
                  </a:lnTo>
                  <a:lnTo>
                    <a:pt x="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4" name="Group 63"/>
          <p:cNvGrpSpPr/>
          <p:nvPr/>
        </p:nvGrpSpPr>
        <p:grpSpPr>
          <a:xfrm>
            <a:off x="3183860" y="2625784"/>
            <a:ext cx="358084" cy="397754"/>
            <a:chOff x="4281488" y="5916613"/>
            <a:chExt cx="558800" cy="620713"/>
          </a:xfrm>
          <a:solidFill>
            <a:schemeClr val="bg1"/>
          </a:solidFill>
        </p:grpSpPr>
        <p:sp>
          <p:nvSpPr>
            <p:cNvPr id="65" name="Freeform 119"/>
            <p:cNvSpPr>
              <a:spLocks noEditPoints="1"/>
            </p:cNvSpPr>
            <p:nvPr/>
          </p:nvSpPr>
          <p:spPr bwMode="auto">
            <a:xfrm>
              <a:off x="4281488" y="5916613"/>
              <a:ext cx="558800" cy="620713"/>
            </a:xfrm>
            <a:custGeom>
              <a:avLst/>
              <a:gdLst>
                <a:gd name="T0" fmla="*/ 939 w 1877"/>
                <a:gd name="T1" fmla="*/ 114 h 2083"/>
                <a:gd name="T2" fmla="*/ 17 w 1877"/>
                <a:gd name="T3" fmla="*/ 342 h 2083"/>
                <a:gd name="T4" fmla="*/ 17 w 1877"/>
                <a:gd name="T5" fmla="*/ 1025 h 2083"/>
                <a:gd name="T6" fmla="*/ 734 w 1877"/>
                <a:gd name="T7" fmla="*/ 1332 h 2083"/>
                <a:gd name="T8" fmla="*/ 597 w 1877"/>
                <a:gd name="T9" fmla="*/ 1736 h 2083"/>
                <a:gd name="T10" fmla="*/ 1246 w 1877"/>
                <a:gd name="T11" fmla="*/ 2083 h 2083"/>
                <a:gd name="T12" fmla="*/ 1122 w 1877"/>
                <a:gd name="T13" fmla="*/ 1541 h 2083"/>
                <a:gd name="T14" fmla="*/ 1348 w 1877"/>
                <a:gd name="T15" fmla="*/ 1254 h 2083"/>
                <a:gd name="T16" fmla="*/ 1808 w 1877"/>
                <a:gd name="T17" fmla="*/ 854 h 2083"/>
                <a:gd name="T18" fmla="*/ 1553 w 1877"/>
                <a:gd name="T19" fmla="*/ 35 h 2083"/>
                <a:gd name="T20" fmla="*/ 666 w 1877"/>
                <a:gd name="T21" fmla="*/ 1736 h 2083"/>
                <a:gd name="T22" fmla="*/ 836 w 1877"/>
                <a:gd name="T23" fmla="*/ 1878 h 2083"/>
                <a:gd name="T24" fmla="*/ 870 w 1877"/>
                <a:gd name="T25" fmla="*/ 1946 h 2083"/>
                <a:gd name="T26" fmla="*/ 973 w 1877"/>
                <a:gd name="T27" fmla="*/ 1708 h 2083"/>
                <a:gd name="T28" fmla="*/ 904 w 1877"/>
                <a:gd name="T29" fmla="*/ 1639 h 2083"/>
                <a:gd name="T30" fmla="*/ 973 w 1877"/>
                <a:gd name="T31" fmla="*/ 1639 h 2083"/>
                <a:gd name="T32" fmla="*/ 838 w 1877"/>
                <a:gd name="T33" fmla="*/ 1529 h 2083"/>
                <a:gd name="T34" fmla="*/ 956 w 1877"/>
                <a:gd name="T35" fmla="*/ 1196 h 2083"/>
                <a:gd name="T36" fmla="*/ 1075 w 1877"/>
                <a:gd name="T37" fmla="*/ 1287 h 2083"/>
                <a:gd name="T38" fmla="*/ 1007 w 1877"/>
                <a:gd name="T39" fmla="*/ 1503 h 2083"/>
                <a:gd name="T40" fmla="*/ 870 w 1877"/>
                <a:gd name="T41" fmla="*/ 1061 h 2083"/>
                <a:gd name="T42" fmla="*/ 1212 w 1877"/>
                <a:gd name="T43" fmla="*/ 1736 h 2083"/>
                <a:gd name="T44" fmla="*/ 1041 w 1877"/>
                <a:gd name="T45" fmla="*/ 1605 h 2083"/>
                <a:gd name="T46" fmla="*/ 1212 w 1877"/>
                <a:gd name="T47" fmla="*/ 1151 h 2083"/>
                <a:gd name="T48" fmla="*/ 1075 w 1877"/>
                <a:gd name="T49" fmla="*/ 1202 h 2083"/>
                <a:gd name="T50" fmla="*/ 939 w 1877"/>
                <a:gd name="T51" fmla="*/ 1127 h 2083"/>
                <a:gd name="T52" fmla="*/ 1061 w 1877"/>
                <a:gd name="T53" fmla="*/ 1059 h 2083"/>
                <a:gd name="T54" fmla="*/ 1739 w 1877"/>
                <a:gd name="T55" fmla="*/ 534 h 2083"/>
                <a:gd name="T56" fmla="*/ 1792 w 1877"/>
                <a:gd name="T57" fmla="*/ 1025 h 2083"/>
                <a:gd name="T58" fmla="*/ 1324 w 1877"/>
                <a:gd name="T59" fmla="*/ 1181 h 2083"/>
                <a:gd name="T60" fmla="*/ 1234 w 1877"/>
                <a:gd name="T61" fmla="*/ 1240 h 2083"/>
                <a:gd name="T62" fmla="*/ 1280 w 1877"/>
                <a:gd name="T63" fmla="*/ 991 h 2083"/>
                <a:gd name="T64" fmla="*/ 1177 w 1877"/>
                <a:gd name="T65" fmla="*/ 1011 h 2083"/>
                <a:gd name="T66" fmla="*/ 973 w 1877"/>
                <a:gd name="T67" fmla="*/ 987 h 2083"/>
                <a:gd name="T68" fmla="*/ 804 w 1877"/>
                <a:gd name="T69" fmla="*/ 991 h 2083"/>
                <a:gd name="T70" fmla="*/ 555 w 1877"/>
                <a:gd name="T71" fmla="*/ 1183 h 2083"/>
                <a:gd name="T72" fmla="*/ 167 w 1877"/>
                <a:gd name="T73" fmla="*/ 1205 h 2083"/>
                <a:gd name="T74" fmla="*/ 138 w 1877"/>
                <a:gd name="T75" fmla="*/ 833 h 2083"/>
                <a:gd name="T76" fmla="*/ 85 w 1877"/>
                <a:gd name="T77" fmla="*/ 342 h 2083"/>
                <a:gd name="T78" fmla="*/ 553 w 1877"/>
                <a:gd name="T79" fmla="*/ 186 h 2083"/>
                <a:gd name="T80" fmla="*/ 913 w 1877"/>
                <a:gd name="T81" fmla="*/ 185 h 2083"/>
                <a:gd name="T82" fmla="*/ 1300 w 1877"/>
                <a:gd name="T83" fmla="*/ 162 h 2083"/>
                <a:gd name="T84" fmla="*/ 1374 w 1877"/>
                <a:gd name="T85" fmla="*/ 185 h 2083"/>
                <a:gd name="T86" fmla="*/ 1739 w 1877"/>
                <a:gd name="T87" fmla="*/ 492 h 2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77" h="2083">
                  <a:moveTo>
                    <a:pt x="1553" y="35"/>
                  </a:moveTo>
                  <a:cubicBezTo>
                    <a:pt x="1477" y="35"/>
                    <a:pt x="1404" y="63"/>
                    <a:pt x="1348" y="114"/>
                  </a:cubicBezTo>
                  <a:cubicBezTo>
                    <a:pt x="1232" y="9"/>
                    <a:pt x="1055" y="9"/>
                    <a:pt x="939" y="114"/>
                  </a:cubicBezTo>
                  <a:cubicBezTo>
                    <a:pt x="822" y="9"/>
                    <a:pt x="645" y="9"/>
                    <a:pt x="529" y="114"/>
                  </a:cubicBezTo>
                  <a:cubicBezTo>
                    <a:pt x="403" y="0"/>
                    <a:pt x="209" y="11"/>
                    <a:pt x="96" y="137"/>
                  </a:cubicBezTo>
                  <a:cubicBezTo>
                    <a:pt x="45" y="193"/>
                    <a:pt x="17" y="266"/>
                    <a:pt x="17" y="342"/>
                  </a:cubicBezTo>
                  <a:cubicBezTo>
                    <a:pt x="17" y="403"/>
                    <a:pt x="35" y="463"/>
                    <a:pt x="69" y="513"/>
                  </a:cubicBezTo>
                  <a:cubicBezTo>
                    <a:pt x="0" y="616"/>
                    <a:pt x="0" y="751"/>
                    <a:pt x="69" y="854"/>
                  </a:cubicBezTo>
                  <a:cubicBezTo>
                    <a:pt x="35" y="905"/>
                    <a:pt x="17" y="964"/>
                    <a:pt x="17" y="1025"/>
                  </a:cubicBezTo>
                  <a:cubicBezTo>
                    <a:pt x="17" y="1194"/>
                    <a:pt x="154" y="1332"/>
                    <a:pt x="323" y="1332"/>
                  </a:cubicBezTo>
                  <a:cubicBezTo>
                    <a:pt x="399" y="1332"/>
                    <a:pt x="473" y="1304"/>
                    <a:pt x="529" y="1254"/>
                  </a:cubicBezTo>
                  <a:cubicBezTo>
                    <a:pt x="585" y="1304"/>
                    <a:pt x="658" y="1332"/>
                    <a:pt x="734" y="1332"/>
                  </a:cubicBezTo>
                  <a:cubicBezTo>
                    <a:pt x="734" y="1469"/>
                    <a:pt x="734" y="1469"/>
                    <a:pt x="734" y="1469"/>
                  </a:cubicBezTo>
                  <a:cubicBezTo>
                    <a:pt x="734" y="1495"/>
                    <a:pt x="741" y="1520"/>
                    <a:pt x="755" y="1541"/>
                  </a:cubicBezTo>
                  <a:cubicBezTo>
                    <a:pt x="663" y="1561"/>
                    <a:pt x="597" y="1642"/>
                    <a:pt x="597" y="1736"/>
                  </a:cubicBezTo>
                  <a:cubicBezTo>
                    <a:pt x="597" y="2049"/>
                    <a:pt x="597" y="2049"/>
                    <a:pt x="597" y="2049"/>
                  </a:cubicBezTo>
                  <a:cubicBezTo>
                    <a:pt x="597" y="2068"/>
                    <a:pt x="613" y="2083"/>
                    <a:pt x="631" y="2083"/>
                  </a:cubicBezTo>
                  <a:cubicBezTo>
                    <a:pt x="1246" y="2083"/>
                    <a:pt x="1246" y="2083"/>
                    <a:pt x="1246" y="2083"/>
                  </a:cubicBezTo>
                  <a:cubicBezTo>
                    <a:pt x="1265" y="2083"/>
                    <a:pt x="1280" y="2068"/>
                    <a:pt x="1280" y="2049"/>
                  </a:cubicBezTo>
                  <a:cubicBezTo>
                    <a:pt x="1280" y="1736"/>
                    <a:pt x="1280" y="1736"/>
                    <a:pt x="1280" y="1736"/>
                  </a:cubicBezTo>
                  <a:cubicBezTo>
                    <a:pt x="1280" y="1642"/>
                    <a:pt x="1214" y="1561"/>
                    <a:pt x="1122" y="1541"/>
                  </a:cubicBezTo>
                  <a:cubicBezTo>
                    <a:pt x="1136" y="1520"/>
                    <a:pt x="1143" y="1495"/>
                    <a:pt x="1143" y="1469"/>
                  </a:cubicBezTo>
                  <a:cubicBezTo>
                    <a:pt x="1143" y="1332"/>
                    <a:pt x="1143" y="1332"/>
                    <a:pt x="1143" y="1332"/>
                  </a:cubicBezTo>
                  <a:cubicBezTo>
                    <a:pt x="1219" y="1332"/>
                    <a:pt x="1292" y="1304"/>
                    <a:pt x="1348" y="1254"/>
                  </a:cubicBezTo>
                  <a:cubicBezTo>
                    <a:pt x="1474" y="1367"/>
                    <a:pt x="1668" y="1356"/>
                    <a:pt x="1782" y="1230"/>
                  </a:cubicBezTo>
                  <a:cubicBezTo>
                    <a:pt x="1832" y="1174"/>
                    <a:pt x="1860" y="1101"/>
                    <a:pt x="1860" y="1025"/>
                  </a:cubicBezTo>
                  <a:cubicBezTo>
                    <a:pt x="1860" y="964"/>
                    <a:pt x="1842" y="905"/>
                    <a:pt x="1808" y="854"/>
                  </a:cubicBezTo>
                  <a:cubicBezTo>
                    <a:pt x="1877" y="751"/>
                    <a:pt x="1877" y="616"/>
                    <a:pt x="1808" y="513"/>
                  </a:cubicBezTo>
                  <a:cubicBezTo>
                    <a:pt x="1842" y="463"/>
                    <a:pt x="1860" y="403"/>
                    <a:pt x="1860" y="342"/>
                  </a:cubicBezTo>
                  <a:cubicBezTo>
                    <a:pt x="1860" y="173"/>
                    <a:pt x="1723" y="35"/>
                    <a:pt x="1553" y="35"/>
                  </a:cubicBezTo>
                  <a:close/>
                  <a:moveTo>
                    <a:pt x="973" y="2015"/>
                  </a:moveTo>
                  <a:cubicBezTo>
                    <a:pt x="666" y="2015"/>
                    <a:pt x="666" y="2015"/>
                    <a:pt x="666" y="2015"/>
                  </a:cubicBezTo>
                  <a:cubicBezTo>
                    <a:pt x="666" y="1736"/>
                    <a:pt x="666" y="1736"/>
                    <a:pt x="666" y="1736"/>
                  </a:cubicBezTo>
                  <a:cubicBezTo>
                    <a:pt x="666" y="1664"/>
                    <a:pt x="724" y="1605"/>
                    <a:pt x="796" y="1605"/>
                  </a:cubicBezTo>
                  <a:cubicBezTo>
                    <a:pt x="836" y="1605"/>
                    <a:pt x="836" y="1605"/>
                    <a:pt x="836" y="1605"/>
                  </a:cubicBezTo>
                  <a:cubicBezTo>
                    <a:pt x="836" y="1878"/>
                    <a:pt x="836" y="1878"/>
                    <a:pt x="836" y="1878"/>
                  </a:cubicBezTo>
                  <a:cubicBezTo>
                    <a:pt x="734" y="1878"/>
                    <a:pt x="734" y="1878"/>
                    <a:pt x="734" y="1878"/>
                  </a:cubicBezTo>
                  <a:cubicBezTo>
                    <a:pt x="734" y="1946"/>
                    <a:pt x="734" y="1946"/>
                    <a:pt x="734" y="1946"/>
                  </a:cubicBezTo>
                  <a:cubicBezTo>
                    <a:pt x="870" y="1946"/>
                    <a:pt x="870" y="1946"/>
                    <a:pt x="870" y="1946"/>
                  </a:cubicBezTo>
                  <a:cubicBezTo>
                    <a:pt x="889" y="1946"/>
                    <a:pt x="904" y="1931"/>
                    <a:pt x="904" y="1912"/>
                  </a:cubicBezTo>
                  <a:cubicBezTo>
                    <a:pt x="904" y="1708"/>
                    <a:pt x="904" y="1708"/>
                    <a:pt x="904" y="1708"/>
                  </a:cubicBezTo>
                  <a:cubicBezTo>
                    <a:pt x="973" y="1708"/>
                    <a:pt x="973" y="1708"/>
                    <a:pt x="973" y="1708"/>
                  </a:cubicBezTo>
                  <a:lnTo>
                    <a:pt x="973" y="2015"/>
                  </a:lnTo>
                  <a:close/>
                  <a:moveTo>
                    <a:pt x="973" y="1639"/>
                  </a:moveTo>
                  <a:cubicBezTo>
                    <a:pt x="904" y="1639"/>
                    <a:pt x="904" y="1639"/>
                    <a:pt x="904" y="1639"/>
                  </a:cubicBezTo>
                  <a:cubicBezTo>
                    <a:pt x="904" y="1571"/>
                    <a:pt x="904" y="1571"/>
                    <a:pt x="904" y="1571"/>
                  </a:cubicBezTo>
                  <a:cubicBezTo>
                    <a:pt x="973" y="1571"/>
                    <a:pt x="973" y="1571"/>
                    <a:pt x="973" y="1571"/>
                  </a:cubicBezTo>
                  <a:lnTo>
                    <a:pt x="973" y="1639"/>
                  </a:lnTo>
                  <a:close/>
                  <a:moveTo>
                    <a:pt x="1007" y="1503"/>
                  </a:moveTo>
                  <a:cubicBezTo>
                    <a:pt x="870" y="1503"/>
                    <a:pt x="870" y="1503"/>
                    <a:pt x="870" y="1503"/>
                  </a:cubicBezTo>
                  <a:cubicBezTo>
                    <a:pt x="855" y="1503"/>
                    <a:pt x="841" y="1514"/>
                    <a:pt x="838" y="1529"/>
                  </a:cubicBezTo>
                  <a:cubicBezTo>
                    <a:pt x="816" y="1517"/>
                    <a:pt x="802" y="1494"/>
                    <a:pt x="802" y="1469"/>
                  </a:cubicBezTo>
                  <a:cubicBezTo>
                    <a:pt x="802" y="1196"/>
                    <a:pt x="802" y="1196"/>
                    <a:pt x="802" y="1196"/>
                  </a:cubicBezTo>
                  <a:cubicBezTo>
                    <a:pt x="956" y="1196"/>
                    <a:pt x="956" y="1196"/>
                    <a:pt x="956" y="1196"/>
                  </a:cubicBezTo>
                  <a:cubicBezTo>
                    <a:pt x="976" y="1196"/>
                    <a:pt x="995" y="1206"/>
                    <a:pt x="1007" y="1223"/>
                  </a:cubicBezTo>
                  <a:cubicBezTo>
                    <a:pt x="1018" y="1240"/>
                    <a:pt x="1018" y="1240"/>
                    <a:pt x="1018" y="1240"/>
                  </a:cubicBezTo>
                  <a:cubicBezTo>
                    <a:pt x="1032" y="1261"/>
                    <a:pt x="1052" y="1277"/>
                    <a:pt x="1075" y="1287"/>
                  </a:cubicBezTo>
                  <a:cubicBezTo>
                    <a:pt x="1075" y="1469"/>
                    <a:pt x="1075" y="1469"/>
                    <a:pt x="1075" y="1469"/>
                  </a:cubicBezTo>
                  <a:cubicBezTo>
                    <a:pt x="1075" y="1494"/>
                    <a:pt x="1061" y="1517"/>
                    <a:pt x="1039" y="1529"/>
                  </a:cubicBezTo>
                  <a:cubicBezTo>
                    <a:pt x="1036" y="1514"/>
                    <a:pt x="1022" y="1503"/>
                    <a:pt x="1007" y="1503"/>
                  </a:cubicBezTo>
                  <a:close/>
                  <a:moveTo>
                    <a:pt x="803" y="1127"/>
                  </a:moveTo>
                  <a:cubicBezTo>
                    <a:pt x="804" y="1059"/>
                    <a:pt x="804" y="1059"/>
                    <a:pt x="804" y="1059"/>
                  </a:cubicBezTo>
                  <a:cubicBezTo>
                    <a:pt x="870" y="1061"/>
                    <a:pt x="870" y="1061"/>
                    <a:pt x="870" y="1061"/>
                  </a:cubicBezTo>
                  <a:cubicBezTo>
                    <a:pt x="870" y="1127"/>
                    <a:pt x="870" y="1127"/>
                    <a:pt x="870" y="1127"/>
                  </a:cubicBezTo>
                  <a:lnTo>
                    <a:pt x="803" y="1127"/>
                  </a:lnTo>
                  <a:close/>
                  <a:moveTo>
                    <a:pt x="1212" y="1736"/>
                  </a:moveTo>
                  <a:cubicBezTo>
                    <a:pt x="1212" y="2015"/>
                    <a:pt x="1212" y="2015"/>
                    <a:pt x="1212" y="2015"/>
                  </a:cubicBezTo>
                  <a:cubicBezTo>
                    <a:pt x="1041" y="2015"/>
                    <a:pt x="1041" y="2015"/>
                    <a:pt x="1041" y="2015"/>
                  </a:cubicBezTo>
                  <a:cubicBezTo>
                    <a:pt x="1041" y="1605"/>
                    <a:pt x="1041" y="1605"/>
                    <a:pt x="1041" y="1605"/>
                  </a:cubicBezTo>
                  <a:cubicBezTo>
                    <a:pt x="1081" y="1605"/>
                    <a:pt x="1081" y="1605"/>
                    <a:pt x="1081" y="1605"/>
                  </a:cubicBezTo>
                  <a:cubicBezTo>
                    <a:pt x="1153" y="1605"/>
                    <a:pt x="1212" y="1664"/>
                    <a:pt x="1212" y="1736"/>
                  </a:cubicBezTo>
                  <a:close/>
                  <a:moveTo>
                    <a:pt x="1212" y="1151"/>
                  </a:moveTo>
                  <a:cubicBezTo>
                    <a:pt x="1177" y="1202"/>
                    <a:pt x="1177" y="1202"/>
                    <a:pt x="1177" y="1202"/>
                  </a:cubicBezTo>
                  <a:cubicBezTo>
                    <a:pt x="1159" y="1231"/>
                    <a:pt x="1121" y="1238"/>
                    <a:pt x="1092" y="1220"/>
                  </a:cubicBezTo>
                  <a:cubicBezTo>
                    <a:pt x="1085" y="1215"/>
                    <a:pt x="1080" y="1209"/>
                    <a:pt x="1075" y="1202"/>
                  </a:cubicBezTo>
                  <a:cubicBezTo>
                    <a:pt x="1064" y="1185"/>
                    <a:pt x="1064" y="1185"/>
                    <a:pt x="1064" y="1185"/>
                  </a:cubicBezTo>
                  <a:cubicBezTo>
                    <a:pt x="1040" y="1149"/>
                    <a:pt x="999" y="1127"/>
                    <a:pt x="956" y="1127"/>
                  </a:cubicBezTo>
                  <a:cubicBezTo>
                    <a:pt x="939" y="1127"/>
                    <a:pt x="939" y="1127"/>
                    <a:pt x="939" y="1127"/>
                  </a:cubicBezTo>
                  <a:cubicBezTo>
                    <a:pt x="939" y="1080"/>
                    <a:pt x="939" y="1080"/>
                    <a:pt x="939" y="1080"/>
                  </a:cubicBezTo>
                  <a:cubicBezTo>
                    <a:pt x="1003" y="1048"/>
                    <a:pt x="1003" y="1048"/>
                    <a:pt x="1003" y="1048"/>
                  </a:cubicBezTo>
                  <a:cubicBezTo>
                    <a:pt x="1023" y="1038"/>
                    <a:pt x="1046" y="1043"/>
                    <a:pt x="1061" y="1059"/>
                  </a:cubicBezTo>
                  <a:cubicBezTo>
                    <a:pt x="1102" y="1098"/>
                    <a:pt x="1165" y="1103"/>
                    <a:pt x="1212" y="1071"/>
                  </a:cubicBezTo>
                  <a:lnTo>
                    <a:pt x="1212" y="1151"/>
                  </a:lnTo>
                  <a:close/>
                  <a:moveTo>
                    <a:pt x="1739" y="534"/>
                  </a:moveTo>
                  <a:cubicBezTo>
                    <a:pt x="1809" y="621"/>
                    <a:pt x="1809" y="746"/>
                    <a:pt x="1739" y="833"/>
                  </a:cubicBezTo>
                  <a:cubicBezTo>
                    <a:pt x="1729" y="845"/>
                    <a:pt x="1729" y="863"/>
                    <a:pt x="1739" y="876"/>
                  </a:cubicBezTo>
                  <a:cubicBezTo>
                    <a:pt x="1773" y="918"/>
                    <a:pt x="1792" y="971"/>
                    <a:pt x="1792" y="1025"/>
                  </a:cubicBezTo>
                  <a:cubicBezTo>
                    <a:pt x="1792" y="1157"/>
                    <a:pt x="1685" y="1264"/>
                    <a:pt x="1553" y="1264"/>
                  </a:cubicBezTo>
                  <a:cubicBezTo>
                    <a:pt x="1485" y="1264"/>
                    <a:pt x="1419" y="1234"/>
                    <a:pt x="1374" y="1183"/>
                  </a:cubicBezTo>
                  <a:cubicBezTo>
                    <a:pt x="1360" y="1168"/>
                    <a:pt x="1338" y="1168"/>
                    <a:pt x="1324" y="1181"/>
                  </a:cubicBezTo>
                  <a:cubicBezTo>
                    <a:pt x="1323" y="1182"/>
                    <a:pt x="1323" y="1182"/>
                    <a:pt x="1323" y="1183"/>
                  </a:cubicBezTo>
                  <a:cubicBezTo>
                    <a:pt x="1297" y="1211"/>
                    <a:pt x="1265" y="1234"/>
                    <a:pt x="1229" y="1248"/>
                  </a:cubicBezTo>
                  <a:cubicBezTo>
                    <a:pt x="1231" y="1245"/>
                    <a:pt x="1233" y="1243"/>
                    <a:pt x="1234" y="1240"/>
                  </a:cubicBezTo>
                  <a:cubicBezTo>
                    <a:pt x="1274" y="1180"/>
                    <a:pt x="1274" y="1180"/>
                    <a:pt x="1274" y="1180"/>
                  </a:cubicBezTo>
                  <a:cubicBezTo>
                    <a:pt x="1278" y="1175"/>
                    <a:pt x="1280" y="1168"/>
                    <a:pt x="1280" y="1161"/>
                  </a:cubicBezTo>
                  <a:cubicBezTo>
                    <a:pt x="1280" y="991"/>
                    <a:pt x="1280" y="991"/>
                    <a:pt x="1280" y="991"/>
                  </a:cubicBezTo>
                  <a:cubicBezTo>
                    <a:pt x="1280" y="972"/>
                    <a:pt x="1265" y="957"/>
                    <a:pt x="1246" y="957"/>
                  </a:cubicBezTo>
                  <a:cubicBezTo>
                    <a:pt x="1237" y="957"/>
                    <a:pt x="1228" y="960"/>
                    <a:pt x="1222" y="967"/>
                  </a:cubicBezTo>
                  <a:cubicBezTo>
                    <a:pt x="1177" y="1011"/>
                    <a:pt x="1177" y="1011"/>
                    <a:pt x="1177" y="1011"/>
                  </a:cubicBezTo>
                  <a:cubicBezTo>
                    <a:pt x="1159" y="1030"/>
                    <a:pt x="1128" y="1030"/>
                    <a:pt x="1109" y="1011"/>
                  </a:cubicBezTo>
                  <a:cubicBezTo>
                    <a:pt x="1108" y="1010"/>
                    <a:pt x="1108" y="1009"/>
                    <a:pt x="1107" y="1009"/>
                  </a:cubicBezTo>
                  <a:cubicBezTo>
                    <a:pt x="1072" y="973"/>
                    <a:pt x="1018" y="964"/>
                    <a:pt x="973" y="987"/>
                  </a:cubicBezTo>
                  <a:cubicBezTo>
                    <a:pt x="920" y="1013"/>
                    <a:pt x="920" y="1013"/>
                    <a:pt x="920" y="1013"/>
                  </a:cubicBezTo>
                  <a:cubicBezTo>
                    <a:pt x="907" y="999"/>
                    <a:pt x="888" y="991"/>
                    <a:pt x="869" y="991"/>
                  </a:cubicBezTo>
                  <a:cubicBezTo>
                    <a:pt x="804" y="991"/>
                    <a:pt x="804" y="991"/>
                    <a:pt x="804" y="991"/>
                  </a:cubicBezTo>
                  <a:cubicBezTo>
                    <a:pt x="765" y="991"/>
                    <a:pt x="734" y="1022"/>
                    <a:pt x="734" y="1061"/>
                  </a:cubicBezTo>
                  <a:cubicBezTo>
                    <a:pt x="734" y="1264"/>
                    <a:pt x="734" y="1264"/>
                    <a:pt x="734" y="1264"/>
                  </a:cubicBezTo>
                  <a:cubicBezTo>
                    <a:pt x="665" y="1264"/>
                    <a:pt x="600" y="1234"/>
                    <a:pt x="555" y="1183"/>
                  </a:cubicBezTo>
                  <a:cubicBezTo>
                    <a:pt x="541" y="1168"/>
                    <a:pt x="519" y="1168"/>
                    <a:pt x="505" y="1181"/>
                  </a:cubicBezTo>
                  <a:cubicBezTo>
                    <a:pt x="504" y="1182"/>
                    <a:pt x="504" y="1182"/>
                    <a:pt x="503" y="1183"/>
                  </a:cubicBezTo>
                  <a:cubicBezTo>
                    <a:pt x="417" y="1282"/>
                    <a:pt x="266" y="1292"/>
                    <a:pt x="167" y="1205"/>
                  </a:cubicBezTo>
                  <a:cubicBezTo>
                    <a:pt x="115" y="1159"/>
                    <a:pt x="85" y="1094"/>
                    <a:pt x="85" y="1025"/>
                  </a:cubicBezTo>
                  <a:cubicBezTo>
                    <a:pt x="85" y="971"/>
                    <a:pt x="104" y="918"/>
                    <a:pt x="138" y="876"/>
                  </a:cubicBezTo>
                  <a:cubicBezTo>
                    <a:pt x="148" y="863"/>
                    <a:pt x="148" y="845"/>
                    <a:pt x="138" y="833"/>
                  </a:cubicBezTo>
                  <a:cubicBezTo>
                    <a:pt x="68" y="746"/>
                    <a:pt x="68" y="621"/>
                    <a:pt x="138" y="534"/>
                  </a:cubicBezTo>
                  <a:cubicBezTo>
                    <a:pt x="148" y="522"/>
                    <a:pt x="148" y="504"/>
                    <a:pt x="138" y="492"/>
                  </a:cubicBezTo>
                  <a:cubicBezTo>
                    <a:pt x="104" y="449"/>
                    <a:pt x="85" y="397"/>
                    <a:pt x="85" y="342"/>
                  </a:cubicBezTo>
                  <a:cubicBezTo>
                    <a:pt x="85" y="210"/>
                    <a:pt x="192" y="104"/>
                    <a:pt x="324" y="103"/>
                  </a:cubicBezTo>
                  <a:cubicBezTo>
                    <a:pt x="392" y="103"/>
                    <a:pt x="458" y="133"/>
                    <a:pt x="503" y="185"/>
                  </a:cubicBezTo>
                  <a:cubicBezTo>
                    <a:pt x="517" y="199"/>
                    <a:pt x="539" y="199"/>
                    <a:pt x="553" y="186"/>
                  </a:cubicBezTo>
                  <a:cubicBezTo>
                    <a:pt x="554" y="185"/>
                    <a:pt x="554" y="185"/>
                    <a:pt x="555" y="185"/>
                  </a:cubicBezTo>
                  <a:cubicBezTo>
                    <a:pt x="641" y="86"/>
                    <a:pt x="791" y="76"/>
                    <a:pt x="890" y="162"/>
                  </a:cubicBezTo>
                  <a:cubicBezTo>
                    <a:pt x="898" y="169"/>
                    <a:pt x="906" y="177"/>
                    <a:pt x="913" y="185"/>
                  </a:cubicBezTo>
                  <a:cubicBezTo>
                    <a:pt x="926" y="199"/>
                    <a:pt x="949" y="199"/>
                    <a:pt x="963" y="186"/>
                  </a:cubicBezTo>
                  <a:cubicBezTo>
                    <a:pt x="963" y="185"/>
                    <a:pt x="964" y="185"/>
                    <a:pt x="964" y="185"/>
                  </a:cubicBezTo>
                  <a:cubicBezTo>
                    <a:pt x="1051" y="86"/>
                    <a:pt x="1201" y="76"/>
                    <a:pt x="1300" y="162"/>
                  </a:cubicBezTo>
                  <a:cubicBezTo>
                    <a:pt x="1308" y="169"/>
                    <a:pt x="1316" y="177"/>
                    <a:pt x="1323" y="185"/>
                  </a:cubicBezTo>
                  <a:cubicBezTo>
                    <a:pt x="1336" y="199"/>
                    <a:pt x="1358" y="199"/>
                    <a:pt x="1372" y="186"/>
                  </a:cubicBezTo>
                  <a:cubicBezTo>
                    <a:pt x="1373" y="185"/>
                    <a:pt x="1373" y="185"/>
                    <a:pt x="1374" y="185"/>
                  </a:cubicBezTo>
                  <a:cubicBezTo>
                    <a:pt x="1461" y="86"/>
                    <a:pt x="1611" y="76"/>
                    <a:pt x="1710" y="162"/>
                  </a:cubicBezTo>
                  <a:cubicBezTo>
                    <a:pt x="1762" y="208"/>
                    <a:pt x="1792" y="273"/>
                    <a:pt x="1792" y="342"/>
                  </a:cubicBezTo>
                  <a:cubicBezTo>
                    <a:pt x="1792" y="397"/>
                    <a:pt x="1773" y="449"/>
                    <a:pt x="1739" y="492"/>
                  </a:cubicBezTo>
                  <a:cubicBezTo>
                    <a:pt x="1729" y="504"/>
                    <a:pt x="1729" y="522"/>
                    <a:pt x="1739" y="5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20"/>
            <p:cNvSpPr>
              <a:spLocks noEditPoints="1"/>
            </p:cNvSpPr>
            <p:nvPr/>
          </p:nvSpPr>
          <p:spPr bwMode="auto">
            <a:xfrm>
              <a:off x="4337050" y="6110288"/>
              <a:ext cx="163513" cy="133350"/>
            </a:xfrm>
            <a:custGeom>
              <a:avLst/>
              <a:gdLst>
                <a:gd name="T0" fmla="*/ 403 w 553"/>
                <a:gd name="T1" fmla="*/ 13 h 451"/>
                <a:gd name="T2" fmla="*/ 355 w 553"/>
                <a:gd name="T3" fmla="*/ 13 h 451"/>
                <a:gd name="T4" fmla="*/ 289 w 553"/>
                <a:gd name="T5" fmla="*/ 80 h 451"/>
                <a:gd name="T6" fmla="*/ 226 w 553"/>
                <a:gd name="T7" fmla="*/ 106 h 451"/>
                <a:gd name="T8" fmla="*/ 114 w 553"/>
                <a:gd name="T9" fmla="*/ 152 h 451"/>
                <a:gd name="T10" fmla="*/ 14 w 553"/>
                <a:gd name="T11" fmla="*/ 252 h 451"/>
                <a:gd name="T12" fmla="*/ 14 w 553"/>
                <a:gd name="T13" fmla="*/ 301 h 451"/>
                <a:gd name="T14" fmla="*/ 150 w 553"/>
                <a:gd name="T15" fmla="*/ 437 h 451"/>
                <a:gd name="T16" fmla="*/ 198 w 553"/>
                <a:gd name="T17" fmla="*/ 437 h 451"/>
                <a:gd name="T18" fmla="*/ 265 w 553"/>
                <a:gd name="T19" fmla="*/ 371 h 451"/>
                <a:gd name="T20" fmla="*/ 328 w 553"/>
                <a:gd name="T21" fmla="*/ 345 h 451"/>
                <a:gd name="T22" fmla="*/ 439 w 553"/>
                <a:gd name="T23" fmla="*/ 299 h 451"/>
                <a:gd name="T24" fmla="*/ 540 w 553"/>
                <a:gd name="T25" fmla="*/ 198 h 451"/>
                <a:gd name="T26" fmla="*/ 540 w 553"/>
                <a:gd name="T27" fmla="*/ 150 h 451"/>
                <a:gd name="T28" fmla="*/ 403 w 553"/>
                <a:gd name="T29" fmla="*/ 13 h 451"/>
                <a:gd name="T30" fmla="*/ 216 w 553"/>
                <a:gd name="T31" fmla="*/ 323 h 451"/>
                <a:gd name="T32" fmla="*/ 174 w 553"/>
                <a:gd name="T33" fmla="*/ 365 h 451"/>
                <a:gd name="T34" fmla="*/ 86 w 553"/>
                <a:gd name="T35" fmla="*/ 277 h 451"/>
                <a:gd name="T36" fmla="*/ 162 w 553"/>
                <a:gd name="T37" fmla="*/ 200 h 451"/>
                <a:gd name="T38" fmla="*/ 176 w 553"/>
                <a:gd name="T39" fmla="*/ 189 h 451"/>
                <a:gd name="T40" fmla="*/ 240 w 553"/>
                <a:gd name="T41" fmla="*/ 304 h 451"/>
                <a:gd name="T42" fmla="*/ 216 w 553"/>
                <a:gd name="T43" fmla="*/ 323 h 451"/>
                <a:gd name="T44" fmla="*/ 277 w 553"/>
                <a:gd name="T45" fmla="*/ 242 h 451"/>
                <a:gd name="T46" fmla="*/ 243 w 553"/>
                <a:gd name="T47" fmla="*/ 208 h 451"/>
                <a:gd name="T48" fmla="*/ 277 w 553"/>
                <a:gd name="T49" fmla="*/ 174 h 451"/>
                <a:gd name="T50" fmla="*/ 311 w 553"/>
                <a:gd name="T51" fmla="*/ 208 h 451"/>
                <a:gd name="T52" fmla="*/ 277 w 553"/>
                <a:gd name="T53" fmla="*/ 242 h 451"/>
                <a:gd name="T54" fmla="*/ 391 w 553"/>
                <a:gd name="T55" fmla="*/ 250 h 451"/>
                <a:gd name="T56" fmla="*/ 357 w 553"/>
                <a:gd name="T57" fmla="*/ 271 h 451"/>
                <a:gd name="T58" fmla="*/ 342 w 553"/>
                <a:gd name="T59" fmla="*/ 129 h 451"/>
                <a:gd name="T60" fmla="*/ 338 w 553"/>
                <a:gd name="T61" fmla="*/ 127 h 451"/>
                <a:gd name="T62" fmla="*/ 379 w 553"/>
                <a:gd name="T63" fmla="*/ 86 h 451"/>
                <a:gd name="T64" fmla="*/ 467 w 553"/>
                <a:gd name="T65" fmla="*/ 174 h 451"/>
                <a:gd name="T66" fmla="*/ 391 w 553"/>
                <a:gd name="T67" fmla="*/ 25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53" h="451">
                  <a:moveTo>
                    <a:pt x="403" y="13"/>
                  </a:moveTo>
                  <a:cubicBezTo>
                    <a:pt x="390" y="0"/>
                    <a:pt x="368" y="0"/>
                    <a:pt x="355" y="13"/>
                  </a:cubicBezTo>
                  <a:cubicBezTo>
                    <a:pt x="289" y="80"/>
                    <a:pt x="289" y="80"/>
                    <a:pt x="289" y="80"/>
                  </a:cubicBezTo>
                  <a:cubicBezTo>
                    <a:pt x="272" y="96"/>
                    <a:pt x="249" y="106"/>
                    <a:pt x="226" y="106"/>
                  </a:cubicBezTo>
                  <a:cubicBezTo>
                    <a:pt x="184" y="106"/>
                    <a:pt x="144" y="123"/>
                    <a:pt x="114" y="152"/>
                  </a:cubicBezTo>
                  <a:cubicBezTo>
                    <a:pt x="14" y="252"/>
                    <a:pt x="14" y="252"/>
                    <a:pt x="14" y="252"/>
                  </a:cubicBezTo>
                  <a:cubicBezTo>
                    <a:pt x="0" y="266"/>
                    <a:pt x="0" y="287"/>
                    <a:pt x="14" y="301"/>
                  </a:cubicBezTo>
                  <a:cubicBezTo>
                    <a:pt x="150" y="437"/>
                    <a:pt x="150" y="437"/>
                    <a:pt x="150" y="437"/>
                  </a:cubicBezTo>
                  <a:cubicBezTo>
                    <a:pt x="164" y="451"/>
                    <a:pt x="185" y="451"/>
                    <a:pt x="198" y="437"/>
                  </a:cubicBezTo>
                  <a:cubicBezTo>
                    <a:pt x="265" y="371"/>
                    <a:pt x="265" y="371"/>
                    <a:pt x="265" y="371"/>
                  </a:cubicBezTo>
                  <a:cubicBezTo>
                    <a:pt x="281" y="354"/>
                    <a:pt x="304" y="345"/>
                    <a:pt x="328" y="345"/>
                  </a:cubicBezTo>
                  <a:cubicBezTo>
                    <a:pt x="370" y="345"/>
                    <a:pt x="410" y="328"/>
                    <a:pt x="439" y="299"/>
                  </a:cubicBezTo>
                  <a:cubicBezTo>
                    <a:pt x="540" y="198"/>
                    <a:pt x="540" y="198"/>
                    <a:pt x="540" y="198"/>
                  </a:cubicBezTo>
                  <a:cubicBezTo>
                    <a:pt x="553" y="185"/>
                    <a:pt x="553" y="163"/>
                    <a:pt x="540" y="150"/>
                  </a:cubicBezTo>
                  <a:lnTo>
                    <a:pt x="403" y="13"/>
                  </a:lnTo>
                  <a:close/>
                  <a:moveTo>
                    <a:pt x="216" y="323"/>
                  </a:moveTo>
                  <a:cubicBezTo>
                    <a:pt x="174" y="365"/>
                    <a:pt x="174" y="365"/>
                    <a:pt x="174" y="365"/>
                  </a:cubicBezTo>
                  <a:cubicBezTo>
                    <a:pt x="86" y="277"/>
                    <a:pt x="86" y="277"/>
                    <a:pt x="86" y="277"/>
                  </a:cubicBezTo>
                  <a:cubicBezTo>
                    <a:pt x="162" y="200"/>
                    <a:pt x="162" y="200"/>
                    <a:pt x="162" y="200"/>
                  </a:cubicBezTo>
                  <a:cubicBezTo>
                    <a:pt x="167" y="196"/>
                    <a:pt x="171" y="192"/>
                    <a:pt x="176" y="189"/>
                  </a:cubicBezTo>
                  <a:cubicBezTo>
                    <a:pt x="167" y="238"/>
                    <a:pt x="194" y="286"/>
                    <a:pt x="240" y="304"/>
                  </a:cubicBezTo>
                  <a:cubicBezTo>
                    <a:pt x="231" y="309"/>
                    <a:pt x="224" y="316"/>
                    <a:pt x="216" y="323"/>
                  </a:cubicBezTo>
                  <a:close/>
                  <a:moveTo>
                    <a:pt x="277" y="242"/>
                  </a:moveTo>
                  <a:cubicBezTo>
                    <a:pt x="258" y="242"/>
                    <a:pt x="243" y="227"/>
                    <a:pt x="243" y="208"/>
                  </a:cubicBezTo>
                  <a:cubicBezTo>
                    <a:pt x="243" y="189"/>
                    <a:pt x="258" y="174"/>
                    <a:pt x="277" y="174"/>
                  </a:cubicBezTo>
                  <a:cubicBezTo>
                    <a:pt x="296" y="174"/>
                    <a:pt x="311" y="189"/>
                    <a:pt x="311" y="208"/>
                  </a:cubicBezTo>
                  <a:cubicBezTo>
                    <a:pt x="311" y="227"/>
                    <a:pt x="296" y="242"/>
                    <a:pt x="277" y="242"/>
                  </a:cubicBezTo>
                  <a:close/>
                  <a:moveTo>
                    <a:pt x="391" y="250"/>
                  </a:moveTo>
                  <a:cubicBezTo>
                    <a:pt x="381" y="260"/>
                    <a:pt x="370" y="267"/>
                    <a:pt x="357" y="271"/>
                  </a:cubicBezTo>
                  <a:cubicBezTo>
                    <a:pt x="392" y="228"/>
                    <a:pt x="385" y="164"/>
                    <a:pt x="342" y="129"/>
                  </a:cubicBezTo>
                  <a:cubicBezTo>
                    <a:pt x="340" y="129"/>
                    <a:pt x="339" y="128"/>
                    <a:pt x="338" y="127"/>
                  </a:cubicBezTo>
                  <a:cubicBezTo>
                    <a:pt x="379" y="86"/>
                    <a:pt x="379" y="86"/>
                    <a:pt x="379" y="86"/>
                  </a:cubicBezTo>
                  <a:cubicBezTo>
                    <a:pt x="467" y="174"/>
                    <a:pt x="467" y="174"/>
                    <a:pt x="467" y="174"/>
                  </a:cubicBezTo>
                  <a:lnTo>
                    <a:pt x="391" y="2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21"/>
            <p:cNvSpPr>
              <a:spLocks noEditPoints="1"/>
            </p:cNvSpPr>
            <p:nvPr/>
          </p:nvSpPr>
          <p:spPr bwMode="auto">
            <a:xfrm>
              <a:off x="4492625" y="5997575"/>
              <a:ext cx="157163" cy="142875"/>
            </a:xfrm>
            <a:custGeom>
              <a:avLst/>
              <a:gdLst>
                <a:gd name="T0" fmla="*/ 287 w 526"/>
                <a:gd name="T1" fmla="*/ 13 h 481"/>
                <a:gd name="T2" fmla="*/ 239 w 526"/>
                <a:gd name="T3" fmla="*/ 13 h 481"/>
                <a:gd name="T4" fmla="*/ 0 w 526"/>
                <a:gd name="T5" fmla="*/ 252 h 481"/>
                <a:gd name="T6" fmla="*/ 48 w 526"/>
                <a:gd name="T7" fmla="*/ 300 h 481"/>
                <a:gd name="T8" fmla="*/ 92 w 526"/>
                <a:gd name="T9" fmla="*/ 256 h 481"/>
                <a:gd name="T10" fmla="*/ 92 w 526"/>
                <a:gd name="T11" fmla="*/ 447 h 481"/>
                <a:gd name="T12" fmla="*/ 126 w 526"/>
                <a:gd name="T13" fmla="*/ 481 h 481"/>
                <a:gd name="T14" fmla="*/ 399 w 526"/>
                <a:gd name="T15" fmla="*/ 481 h 481"/>
                <a:gd name="T16" fmla="*/ 433 w 526"/>
                <a:gd name="T17" fmla="*/ 447 h 481"/>
                <a:gd name="T18" fmla="*/ 433 w 526"/>
                <a:gd name="T19" fmla="*/ 256 h 481"/>
                <a:gd name="T20" fmla="*/ 477 w 526"/>
                <a:gd name="T21" fmla="*/ 300 h 481"/>
                <a:gd name="T22" fmla="*/ 526 w 526"/>
                <a:gd name="T23" fmla="*/ 252 h 481"/>
                <a:gd name="T24" fmla="*/ 287 w 526"/>
                <a:gd name="T25" fmla="*/ 13 h 481"/>
                <a:gd name="T26" fmla="*/ 365 w 526"/>
                <a:gd name="T27" fmla="*/ 413 h 481"/>
                <a:gd name="T28" fmla="*/ 160 w 526"/>
                <a:gd name="T29" fmla="*/ 413 h 481"/>
                <a:gd name="T30" fmla="*/ 160 w 526"/>
                <a:gd name="T31" fmla="*/ 188 h 481"/>
                <a:gd name="T32" fmla="*/ 263 w 526"/>
                <a:gd name="T33" fmla="*/ 85 h 481"/>
                <a:gd name="T34" fmla="*/ 365 w 526"/>
                <a:gd name="T35" fmla="*/ 188 h 481"/>
                <a:gd name="T36" fmla="*/ 365 w 526"/>
                <a:gd name="T37" fmla="*/ 41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6" h="481">
                  <a:moveTo>
                    <a:pt x="287" y="13"/>
                  </a:moveTo>
                  <a:cubicBezTo>
                    <a:pt x="273" y="0"/>
                    <a:pt x="252" y="0"/>
                    <a:pt x="239" y="13"/>
                  </a:cubicBezTo>
                  <a:cubicBezTo>
                    <a:pt x="0" y="252"/>
                    <a:pt x="0" y="252"/>
                    <a:pt x="0" y="252"/>
                  </a:cubicBezTo>
                  <a:cubicBezTo>
                    <a:pt x="48" y="300"/>
                    <a:pt x="48" y="300"/>
                    <a:pt x="48" y="300"/>
                  </a:cubicBezTo>
                  <a:cubicBezTo>
                    <a:pt x="92" y="256"/>
                    <a:pt x="92" y="256"/>
                    <a:pt x="92" y="256"/>
                  </a:cubicBezTo>
                  <a:cubicBezTo>
                    <a:pt x="92" y="447"/>
                    <a:pt x="92" y="447"/>
                    <a:pt x="92" y="447"/>
                  </a:cubicBezTo>
                  <a:cubicBezTo>
                    <a:pt x="92" y="466"/>
                    <a:pt x="107" y="481"/>
                    <a:pt x="126" y="481"/>
                  </a:cubicBezTo>
                  <a:cubicBezTo>
                    <a:pt x="399" y="481"/>
                    <a:pt x="399" y="481"/>
                    <a:pt x="399" y="481"/>
                  </a:cubicBezTo>
                  <a:cubicBezTo>
                    <a:pt x="418" y="481"/>
                    <a:pt x="433" y="466"/>
                    <a:pt x="433" y="447"/>
                  </a:cubicBezTo>
                  <a:cubicBezTo>
                    <a:pt x="433" y="256"/>
                    <a:pt x="433" y="256"/>
                    <a:pt x="433" y="256"/>
                  </a:cubicBezTo>
                  <a:cubicBezTo>
                    <a:pt x="477" y="300"/>
                    <a:pt x="477" y="300"/>
                    <a:pt x="477" y="300"/>
                  </a:cubicBezTo>
                  <a:cubicBezTo>
                    <a:pt x="526" y="252"/>
                    <a:pt x="526" y="252"/>
                    <a:pt x="526" y="252"/>
                  </a:cubicBezTo>
                  <a:lnTo>
                    <a:pt x="287" y="13"/>
                  </a:lnTo>
                  <a:close/>
                  <a:moveTo>
                    <a:pt x="365" y="413"/>
                  </a:moveTo>
                  <a:cubicBezTo>
                    <a:pt x="160" y="413"/>
                    <a:pt x="160" y="413"/>
                    <a:pt x="160" y="413"/>
                  </a:cubicBezTo>
                  <a:cubicBezTo>
                    <a:pt x="160" y="188"/>
                    <a:pt x="160" y="188"/>
                    <a:pt x="160" y="188"/>
                  </a:cubicBezTo>
                  <a:cubicBezTo>
                    <a:pt x="263" y="85"/>
                    <a:pt x="263" y="85"/>
                    <a:pt x="263" y="85"/>
                  </a:cubicBezTo>
                  <a:cubicBezTo>
                    <a:pt x="365" y="188"/>
                    <a:pt x="365" y="188"/>
                    <a:pt x="365" y="188"/>
                  </a:cubicBezTo>
                  <a:lnTo>
                    <a:pt x="365"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22"/>
            <p:cNvSpPr>
              <a:spLocks noEditPoints="1"/>
            </p:cNvSpPr>
            <p:nvPr/>
          </p:nvSpPr>
          <p:spPr bwMode="auto">
            <a:xfrm>
              <a:off x="4641850" y="6089650"/>
              <a:ext cx="131763" cy="122238"/>
            </a:xfrm>
            <a:custGeom>
              <a:avLst/>
              <a:gdLst>
                <a:gd name="T0" fmla="*/ 409 w 443"/>
                <a:gd name="T1" fmla="*/ 137 h 410"/>
                <a:gd name="T2" fmla="*/ 368 w 443"/>
                <a:gd name="T3" fmla="*/ 137 h 410"/>
                <a:gd name="T4" fmla="*/ 340 w 443"/>
                <a:gd name="T5" fmla="*/ 26 h 410"/>
                <a:gd name="T6" fmla="*/ 307 w 443"/>
                <a:gd name="T7" fmla="*/ 0 h 410"/>
                <a:gd name="T8" fmla="*/ 136 w 443"/>
                <a:gd name="T9" fmla="*/ 0 h 410"/>
                <a:gd name="T10" fmla="*/ 103 w 443"/>
                <a:gd name="T11" fmla="*/ 26 h 410"/>
                <a:gd name="T12" fmla="*/ 75 w 443"/>
                <a:gd name="T13" fmla="*/ 137 h 410"/>
                <a:gd name="T14" fmla="*/ 34 w 443"/>
                <a:gd name="T15" fmla="*/ 137 h 410"/>
                <a:gd name="T16" fmla="*/ 0 w 443"/>
                <a:gd name="T17" fmla="*/ 171 h 410"/>
                <a:gd name="T18" fmla="*/ 0 w 443"/>
                <a:gd name="T19" fmla="*/ 307 h 410"/>
                <a:gd name="T20" fmla="*/ 34 w 443"/>
                <a:gd name="T21" fmla="*/ 342 h 410"/>
                <a:gd name="T22" fmla="*/ 102 w 443"/>
                <a:gd name="T23" fmla="*/ 342 h 410"/>
                <a:gd name="T24" fmla="*/ 102 w 443"/>
                <a:gd name="T25" fmla="*/ 410 h 410"/>
                <a:gd name="T26" fmla="*/ 170 w 443"/>
                <a:gd name="T27" fmla="*/ 410 h 410"/>
                <a:gd name="T28" fmla="*/ 170 w 443"/>
                <a:gd name="T29" fmla="*/ 342 h 410"/>
                <a:gd name="T30" fmla="*/ 273 w 443"/>
                <a:gd name="T31" fmla="*/ 342 h 410"/>
                <a:gd name="T32" fmla="*/ 273 w 443"/>
                <a:gd name="T33" fmla="*/ 410 h 410"/>
                <a:gd name="T34" fmla="*/ 341 w 443"/>
                <a:gd name="T35" fmla="*/ 410 h 410"/>
                <a:gd name="T36" fmla="*/ 341 w 443"/>
                <a:gd name="T37" fmla="*/ 342 h 410"/>
                <a:gd name="T38" fmla="*/ 409 w 443"/>
                <a:gd name="T39" fmla="*/ 342 h 410"/>
                <a:gd name="T40" fmla="*/ 443 w 443"/>
                <a:gd name="T41" fmla="*/ 307 h 410"/>
                <a:gd name="T42" fmla="*/ 443 w 443"/>
                <a:gd name="T43" fmla="*/ 171 h 410"/>
                <a:gd name="T44" fmla="*/ 409 w 443"/>
                <a:gd name="T45" fmla="*/ 137 h 410"/>
                <a:gd name="T46" fmla="*/ 163 w 443"/>
                <a:gd name="T47" fmla="*/ 68 h 410"/>
                <a:gd name="T48" fmla="*/ 280 w 443"/>
                <a:gd name="T49" fmla="*/ 68 h 410"/>
                <a:gd name="T50" fmla="*/ 297 w 443"/>
                <a:gd name="T51" fmla="*/ 137 h 410"/>
                <a:gd name="T52" fmla="*/ 146 w 443"/>
                <a:gd name="T53" fmla="*/ 137 h 410"/>
                <a:gd name="T54" fmla="*/ 163 w 443"/>
                <a:gd name="T55" fmla="*/ 68 h 410"/>
                <a:gd name="T56" fmla="*/ 375 w 443"/>
                <a:gd name="T57" fmla="*/ 273 h 410"/>
                <a:gd name="T58" fmla="*/ 68 w 443"/>
                <a:gd name="T59" fmla="*/ 273 h 410"/>
                <a:gd name="T60" fmla="*/ 68 w 443"/>
                <a:gd name="T61" fmla="*/ 205 h 410"/>
                <a:gd name="T62" fmla="*/ 375 w 443"/>
                <a:gd name="T63" fmla="*/ 205 h 410"/>
                <a:gd name="T64" fmla="*/ 375 w 443"/>
                <a:gd name="T65" fmla="*/ 273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43" h="410">
                  <a:moveTo>
                    <a:pt x="409" y="137"/>
                  </a:moveTo>
                  <a:cubicBezTo>
                    <a:pt x="368" y="137"/>
                    <a:pt x="368" y="137"/>
                    <a:pt x="368" y="137"/>
                  </a:cubicBezTo>
                  <a:cubicBezTo>
                    <a:pt x="340" y="26"/>
                    <a:pt x="340" y="26"/>
                    <a:pt x="340" y="26"/>
                  </a:cubicBezTo>
                  <a:cubicBezTo>
                    <a:pt x="336" y="11"/>
                    <a:pt x="322" y="0"/>
                    <a:pt x="307" y="0"/>
                  </a:cubicBezTo>
                  <a:cubicBezTo>
                    <a:pt x="136" y="0"/>
                    <a:pt x="136" y="0"/>
                    <a:pt x="136" y="0"/>
                  </a:cubicBezTo>
                  <a:cubicBezTo>
                    <a:pt x="120" y="0"/>
                    <a:pt x="107" y="11"/>
                    <a:pt x="103" y="26"/>
                  </a:cubicBezTo>
                  <a:cubicBezTo>
                    <a:pt x="75" y="137"/>
                    <a:pt x="75" y="137"/>
                    <a:pt x="75" y="137"/>
                  </a:cubicBezTo>
                  <a:cubicBezTo>
                    <a:pt x="34" y="137"/>
                    <a:pt x="34" y="137"/>
                    <a:pt x="34" y="137"/>
                  </a:cubicBezTo>
                  <a:cubicBezTo>
                    <a:pt x="15" y="137"/>
                    <a:pt x="0" y="152"/>
                    <a:pt x="0" y="171"/>
                  </a:cubicBezTo>
                  <a:cubicBezTo>
                    <a:pt x="0" y="307"/>
                    <a:pt x="0" y="307"/>
                    <a:pt x="0" y="307"/>
                  </a:cubicBezTo>
                  <a:cubicBezTo>
                    <a:pt x="0" y="326"/>
                    <a:pt x="15" y="342"/>
                    <a:pt x="34" y="342"/>
                  </a:cubicBezTo>
                  <a:cubicBezTo>
                    <a:pt x="102" y="342"/>
                    <a:pt x="102" y="342"/>
                    <a:pt x="102" y="342"/>
                  </a:cubicBezTo>
                  <a:cubicBezTo>
                    <a:pt x="102" y="410"/>
                    <a:pt x="102" y="410"/>
                    <a:pt x="102" y="410"/>
                  </a:cubicBezTo>
                  <a:cubicBezTo>
                    <a:pt x="170" y="410"/>
                    <a:pt x="170" y="410"/>
                    <a:pt x="170" y="410"/>
                  </a:cubicBezTo>
                  <a:cubicBezTo>
                    <a:pt x="170" y="342"/>
                    <a:pt x="170" y="342"/>
                    <a:pt x="170" y="342"/>
                  </a:cubicBezTo>
                  <a:cubicBezTo>
                    <a:pt x="273" y="342"/>
                    <a:pt x="273" y="342"/>
                    <a:pt x="273" y="342"/>
                  </a:cubicBezTo>
                  <a:cubicBezTo>
                    <a:pt x="273" y="410"/>
                    <a:pt x="273" y="410"/>
                    <a:pt x="273" y="410"/>
                  </a:cubicBezTo>
                  <a:cubicBezTo>
                    <a:pt x="341" y="410"/>
                    <a:pt x="341" y="410"/>
                    <a:pt x="341" y="410"/>
                  </a:cubicBezTo>
                  <a:cubicBezTo>
                    <a:pt x="341" y="342"/>
                    <a:pt x="341" y="342"/>
                    <a:pt x="341" y="342"/>
                  </a:cubicBezTo>
                  <a:cubicBezTo>
                    <a:pt x="409" y="342"/>
                    <a:pt x="409" y="342"/>
                    <a:pt x="409" y="342"/>
                  </a:cubicBezTo>
                  <a:cubicBezTo>
                    <a:pt x="428" y="342"/>
                    <a:pt x="443" y="326"/>
                    <a:pt x="443" y="307"/>
                  </a:cubicBezTo>
                  <a:cubicBezTo>
                    <a:pt x="443" y="171"/>
                    <a:pt x="443" y="171"/>
                    <a:pt x="443" y="171"/>
                  </a:cubicBezTo>
                  <a:cubicBezTo>
                    <a:pt x="443" y="152"/>
                    <a:pt x="428" y="137"/>
                    <a:pt x="409" y="137"/>
                  </a:cubicBezTo>
                  <a:close/>
                  <a:moveTo>
                    <a:pt x="163" y="68"/>
                  </a:moveTo>
                  <a:cubicBezTo>
                    <a:pt x="280" y="68"/>
                    <a:pt x="280" y="68"/>
                    <a:pt x="280" y="68"/>
                  </a:cubicBezTo>
                  <a:cubicBezTo>
                    <a:pt x="297" y="137"/>
                    <a:pt x="297" y="137"/>
                    <a:pt x="297" y="137"/>
                  </a:cubicBezTo>
                  <a:cubicBezTo>
                    <a:pt x="146" y="137"/>
                    <a:pt x="146" y="137"/>
                    <a:pt x="146" y="137"/>
                  </a:cubicBezTo>
                  <a:lnTo>
                    <a:pt x="163" y="68"/>
                  </a:lnTo>
                  <a:close/>
                  <a:moveTo>
                    <a:pt x="375" y="273"/>
                  </a:moveTo>
                  <a:cubicBezTo>
                    <a:pt x="68" y="273"/>
                    <a:pt x="68" y="273"/>
                    <a:pt x="68" y="273"/>
                  </a:cubicBezTo>
                  <a:cubicBezTo>
                    <a:pt x="68" y="205"/>
                    <a:pt x="68" y="205"/>
                    <a:pt x="68" y="205"/>
                  </a:cubicBezTo>
                  <a:cubicBezTo>
                    <a:pt x="375" y="205"/>
                    <a:pt x="375" y="205"/>
                    <a:pt x="375" y="205"/>
                  </a:cubicBezTo>
                  <a:cubicBezTo>
                    <a:pt x="375" y="273"/>
                    <a:pt x="375" y="273"/>
                    <a:pt x="375" y="2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23"/>
            <p:cNvSpPr>
              <a:spLocks noEditPoints="1"/>
            </p:cNvSpPr>
            <p:nvPr/>
          </p:nvSpPr>
          <p:spPr bwMode="auto">
            <a:xfrm>
              <a:off x="4357688" y="5999163"/>
              <a:ext cx="92075" cy="90488"/>
            </a:xfrm>
            <a:custGeom>
              <a:avLst/>
              <a:gdLst>
                <a:gd name="T0" fmla="*/ 102 w 307"/>
                <a:gd name="T1" fmla="*/ 307 h 307"/>
                <a:gd name="T2" fmla="*/ 273 w 307"/>
                <a:gd name="T3" fmla="*/ 307 h 307"/>
                <a:gd name="T4" fmla="*/ 307 w 307"/>
                <a:gd name="T5" fmla="*/ 273 h 307"/>
                <a:gd name="T6" fmla="*/ 307 w 307"/>
                <a:gd name="T7" fmla="*/ 102 h 307"/>
                <a:gd name="T8" fmla="*/ 205 w 307"/>
                <a:gd name="T9" fmla="*/ 0 h 307"/>
                <a:gd name="T10" fmla="*/ 102 w 307"/>
                <a:gd name="T11" fmla="*/ 102 h 307"/>
                <a:gd name="T12" fmla="*/ 0 w 307"/>
                <a:gd name="T13" fmla="*/ 205 h 307"/>
                <a:gd name="T14" fmla="*/ 102 w 307"/>
                <a:gd name="T15" fmla="*/ 307 h 307"/>
                <a:gd name="T16" fmla="*/ 102 w 307"/>
                <a:gd name="T17" fmla="*/ 171 h 307"/>
                <a:gd name="T18" fmla="*/ 136 w 307"/>
                <a:gd name="T19" fmla="*/ 171 h 307"/>
                <a:gd name="T20" fmla="*/ 171 w 307"/>
                <a:gd name="T21" fmla="*/ 137 h 307"/>
                <a:gd name="T22" fmla="*/ 171 w 307"/>
                <a:gd name="T23" fmla="*/ 102 h 307"/>
                <a:gd name="T24" fmla="*/ 205 w 307"/>
                <a:gd name="T25" fmla="*/ 68 h 307"/>
                <a:gd name="T26" fmla="*/ 239 w 307"/>
                <a:gd name="T27" fmla="*/ 102 h 307"/>
                <a:gd name="T28" fmla="*/ 239 w 307"/>
                <a:gd name="T29" fmla="*/ 239 h 307"/>
                <a:gd name="T30" fmla="*/ 102 w 307"/>
                <a:gd name="T31" fmla="*/ 239 h 307"/>
                <a:gd name="T32" fmla="*/ 68 w 307"/>
                <a:gd name="T33" fmla="*/ 205 h 307"/>
                <a:gd name="T34" fmla="*/ 102 w 307"/>
                <a:gd name="T35" fmla="*/ 17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307">
                  <a:moveTo>
                    <a:pt x="102" y="307"/>
                  </a:moveTo>
                  <a:cubicBezTo>
                    <a:pt x="273" y="307"/>
                    <a:pt x="273" y="307"/>
                    <a:pt x="273" y="307"/>
                  </a:cubicBezTo>
                  <a:cubicBezTo>
                    <a:pt x="292" y="307"/>
                    <a:pt x="307" y="292"/>
                    <a:pt x="307" y="273"/>
                  </a:cubicBezTo>
                  <a:cubicBezTo>
                    <a:pt x="307" y="102"/>
                    <a:pt x="307" y="102"/>
                    <a:pt x="307" y="102"/>
                  </a:cubicBezTo>
                  <a:cubicBezTo>
                    <a:pt x="307" y="46"/>
                    <a:pt x="261" y="0"/>
                    <a:pt x="205" y="0"/>
                  </a:cubicBezTo>
                  <a:cubicBezTo>
                    <a:pt x="148" y="0"/>
                    <a:pt x="102" y="46"/>
                    <a:pt x="102" y="102"/>
                  </a:cubicBezTo>
                  <a:cubicBezTo>
                    <a:pt x="46" y="102"/>
                    <a:pt x="0" y="148"/>
                    <a:pt x="0" y="205"/>
                  </a:cubicBezTo>
                  <a:cubicBezTo>
                    <a:pt x="0" y="261"/>
                    <a:pt x="46" y="307"/>
                    <a:pt x="102" y="307"/>
                  </a:cubicBezTo>
                  <a:close/>
                  <a:moveTo>
                    <a:pt x="102" y="171"/>
                  </a:moveTo>
                  <a:cubicBezTo>
                    <a:pt x="136" y="171"/>
                    <a:pt x="136" y="171"/>
                    <a:pt x="136" y="171"/>
                  </a:cubicBezTo>
                  <a:cubicBezTo>
                    <a:pt x="155" y="171"/>
                    <a:pt x="171" y="155"/>
                    <a:pt x="171" y="137"/>
                  </a:cubicBezTo>
                  <a:cubicBezTo>
                    <a:pt x="171" y="102"/>
                    <a:pt x="171" y="102"/>
                    <a:pt x="171" y="102"/>
                  </a:cubicBezTo>
                  <a:cubicBezTo>
                    <a:pt x="171" y="84"/>
                    <a:pt x="186" y="68"/>
                    <a:pt x="205" y="68"/>
                  </a:cubicBezTo>
                  <a:cubicBezTo>
                    <a:pt x="224" y="68"/>
                    <a:pt x="239" y="84"/>
                    <a:pt x="239" y="102"/>
                  </a:cubicBezTo>
                  <a:cubicBezTo>
                    <a:pt x="239" y="239"/>
                    <a:pt x="239" y="239"/>
                    <a:pt x="239" y="239"/>
                  </a:cubicBezTo>
                  <a:cubicBezTo>
                    <a:pt x="102" y="239"/>
                    <a:pt x="102" y="239"/>
                    <a:pt x="102" y="239"/>
                  </a:cubicBezTo>
                  <a:cubicBezTo>
                    <a:pt x="83" y="239"/>
                    <a:pt x="68" y="224"/>
                    <a:pt x="68" y="205"/>
                  </a:cubicBezTo>
                  <a:cubicBezTo>
                    <a:pt x="68" y="186"/>
                    <a:pt x="83" y="171"/>
                    <a:pt x="102"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24"/>
            <p:cNvSpPr>
              <a:spLocks noEditPoints="1"/>
            </p:cNvSpPr>
            <p:nvPr/>
          </p:nvSpPr>
          <p:spPr bwMode="auto">
            <a:xfrm>
              <a:off x="4692650" y="5978525"/>
              <a:ext cx="92075" cy="92075"/>
            </a:xfrm>
            <a:custGeom>
              <a:avLst/>
              <a:gdLst>
                <a:gd name="T0" fmla="*/ 205 w 307"/>
                <a:gd name="T1" fmla="*/ 102 h 307"/>
                <a:gd name="T2" fmla="*/ 103 w 307"/>
                <a:gd name="T3" fmla="*/ 0 h 307"/>
                <a:gd name="T4" fmla="*/ 0 w 307"/>
                <a:gd name="T5" fmla="*/ 102 h 307"/>
                <a:gd name="T6" fmla="*/ 0 w 307"/>
                <a:gd name="T7" fmla="*/ 273 h 307"/>
                <a:gd name="T8" fmla="*/ 34 w 307"/>
                <a:gd name="T9" fmla="*/ 307 h 307"/>
                <a:gd name="T10" fmla="*/ 205 w 307"/>
                <a:gd name="T11" fmla="*/ 307 h 307"/>
                <a:gd name="T12" fmla="*/ 307 w 307"/>
                <a:gd name="T13" fmla="*/ 205 h 307"/>
                <a:gd name="T14" fmla="*/ 205 w 307"/>
                <a:gd name="T15" fmla="*/ 102 h 307"/>
                <a:gd name="T16" fmla="*/ 205 w 307"/>
                <a:gd name="T17" fmla="*/ 239 h 307"/>
                <a:gd name="T18" fmla="*/ 69 w 307"/>
                <a:gd name="T19" fmla="*/ 239 h 307"/>
                <a:gd name="T20" fmla="*/ 69 w 307"/>
                <a:gd name="T21" fmla="*/ 102 h 307"/>
                <a:gd name="T22" fmla="*/ 103 w 307"/>
                <a:gd name="T23" fmla="*/ 68 h 307"/>
                <a:gd name="T24" fmla="*/ 137 w 307"/>
                <a:gd name="T25" fmla="*/ 102 h 307"/>
                <a:gd name="T26" fmla="*/ 137 w 307"/>
                <a:gd name="T27" fmla="*/ 136 h 307"/>
                <a:gd name="T28" fmla="*/ 171 w 307"/>
                <a:gd name="T29" fmla="*/ 170 h 307"/>
                <a:gd name="T30" fmla="*/ 205 w 307"/>
                <a:gd name="T31" fmla="*/ 170 h 307"/>
                <a:gd name="T32" fmla="*/ 239 w 307"/>
                <a:gd name="T33" fmla="*/ 205 h 307"/>
                <a:gd name="T34" fmla="*/ 205 w 307"/>
                <a:gd name="T35" fmla="*/ 239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307">
                  <a:moveTo>
                    <a:pt x="205" y="102"/>
                  </a:moveTo>
                  <a:cubicBezTo>
                    <a:pt x="205" y="46"/>
                    <a:pt x="159" y="0"/>
                    <a:pt x="103" y="0"/>
                  </a:cubicBezTo>
                  <a:cubicBezTo>
                    <a:pt x="46" y="0"/>
                    <a:pt x="0" y="46"/>
                    <a:pt x="0" y="102"/>
                  </a:cubicBezTo>
                  <a:cubicBezTo>
                    <a:pt x="0" y="273"/>
                    <a:pt x="0" y="273"/>
                    <a:pt x="0" y="273"/>
                  </a:cubicBezTo>
                  <a:cubicBezTo>
                    <a:pt x="0" y="292"/>
                    <a:pt x="16" y="307"/>
                    <a:pt x="34" y="307"/>
                  </a:cubicBezTo>
                  <a:cubicBezTo>
                    <a:pt x="205" y="307"/>
                    <a:pt x="205" y="307"/>
                    <a:pt x="205" y="307"/>
                  </a:cubicBezTo>
                  <a:cubicBezTo>
                    <a:pt x="262" y="307"/>
                    <a:pt x="307" y="261"/>
                    <a:pt x="307" y="205"/>
                  </a:cubicBezTo>
                  <a:cubicBezTo>
                    <a:pt x="307" y="148"/>
                    <a:pt x="262" y="102"/>
                    <a:pt x="205" y="102"/>
                  </a:cubicBezTo>
                  <a:close/>
                  <a:moveTo>
                    <a:pt x="205" y="239"/>
                  </a:moveTo>
                  <a:cubicBezTo>
                    <a:pt x="69" y="239"/>
                    <a:pt x="69" y="239"/>
                    <a:pt x="69" y="239"/>
                  </a:cubicBezTo>
                  <a:cubicBezTo>
                    <a:pt x="69" y="102"/>
                    <a:pt x="69" y="102"/>
                    <a:pt x="69" y="102"/>
                  </a:cubicBezTo>
                  <a:cubicBezTo>
                    <a:pt x="69" y="83"/>
                    <a:pt x="84" y="68"/>
                    <a:pt x="103" y="68"/>
                  </a:cubicBezTo>
                  <a:cubicBezTo>
                    <a:pt x="122" y="68"/>
                    <a:pt x="137" y="83"/>
                    <a:pt x="137" y="102"/>
                  </a:cubicBezTo>
                  <a:cubicBezTo>
                    <a:pt x="137" y="136"/>
                    <a:pt x="137" y="136"/>
                    <a:pt x="137" y="136"/>
                  </a:cubicBezTo>
                  <a:cubicBezTo>
                    <a:pt x="137" y="155"/>
                    <a:pt x="152" y="170"/>
                    <a:pt x="171" y="170"/>
                  </a:cubicBezTo>
                  <a:cubicBezTo>
                    <a:pt x="205" y="170"/>
                    <a:pt x="205" y="170"/>
                    <a:pt x="205" y="170"/>
                  </a:cubicBezTo>
                  <a:cubicBezTo>
                    <a:pt x="224" y="170"/>
                    <a:pt x="239" y="186"/>
                    <a:pt x="239" y="205"/>
                  </a:cubicBezTo>
                  <a:cubicBezTo>
                    <a:pt x="239" y="223"/>
                    <a:pt x="224" y="239"/>
                    <a:pt x="205" y="2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 name="Group 70"/>
          <p:cNvGrpSpPr/>
          <p:nvPr/>
        </p:nvGrpSpPr>
        <p:grpSpPr>
          <a:xfrm>
            <a:off x="5029785" y="3672000"/>
            <a:ext cx="372242" cy="372238"/>
            <a:chOff x="9993313" y="5878513"/>
            <a:chExt cx="708025" cy="708026"/>
          </a:xfrm>
          <a:solidFill>
            <a:schemeClr val="bg1"/>
          </a:solidFill>
        </p:grpSpPr>
        <p:sp>
          <p:nvSpPr>
            <p:cNvPr id="72" name="Freeform 173"/>
            <p:cNvSpPr>
              <a:spLocks noEditPoints="1"/>
            </p:cNvSpPr>
            <p:nvPr/>
          </p:nvSpPr>
          <p:spPr bwMode="auto">
            <a:xfrm>
              <a:off x="10093326" y="5886451"/>
              <a:ext cx="504825" cy="700088"/>
            </a:xfrm>
            <a:custGeom>
              <a:avLst/>
              <a:gdLst>
                <a:gd name="T0" fmla="*/ 1087 w 1699"/>
                <a:gd name="T1" fmla="*/ 7 h 2356"/>
                <a:gd name="T2" fmla="*/ 1061 w 1699"/>
                <a:gd name="T3" fmla="*/ 97 h 2356"/>
                <a:gd name="T4" fmla="*/ 1373 w 1699"/>
                <a:gd name="T5" fmla="*/ 1366 h 2356"/>
                <a:gd name="T6" fmla="*/ 1170 w 1699"/>
                <a:gd name="T7" fmla="*/ 1848 h 2356"/>
                <a:gd name="T8" fmla="*/ 1120 w 1699"/>
                <a:gd name="T9" fmla="*/ 1891 h 2356"/>
                <a:gd name="T10" fmla="*/ 1073 w 1699"/>
                <a:gd name="T11" fmla="*/ 1324 h 2356"/>
                <a:gd name="T12" fmla="*/ 1238 w 1699"/>
                <a:gd name="T13" fmla="*/ 1191 h 2356"/>
                <a:gd name="T14" fmla="*/ 1005 w 1699"/>
                <a:gd name="T15" fmla="*/ 551 h 2356"/>
                <a:gd name="T16" fmla="*/ 1038 w 1699"/>
                <a:gd name="T17" fmla="*/ 411 h 2356"/>
                <a:gd name="T18" fmla="*/ 668 w 1699"/>
                <a:gd name="T19" fmla="*/ 411 h 2356"/>
                <a:gd name="T20" fmla="*/ 701 w 1699"/>
                <a:gd name="T21" fmla="*/ 551 h 2356"/>
                <a:gd name="T22" fmla="*/ 468 w 1699"/>
                <a:gd name="T23" fmla="*/ 1191 h 2356"/>
                <a:gd name="T24" fmla="*/ 634 w 1699"/>
                <a:gd name="T25" fmla="*/ 1324 h 2356"/>
                <a:gd name="T26" fmla="*/ 586 w 1699"/>
                <a:gd name="T27" fmla="*/ 1891 h 2356"/>
                <a:gd name="T28" fmla="*/ 537 w 1699"/>
                <a:gd name="T29" fmla="*/ 1848 h 2356"/>
                <a:gd name="T30" fmla="*/ 100 w 1699"/>
                <a:gd name="T31" fmla="*/ 834 h 2356"/>
                <a:gd name="T32" fmla="*/ 670 w 1699"/>
                <a:gd name="T33" fmla="*/ 41 h 2356"/>
                <a:gd name="T34" fmla="*/ 7 w 1699"/>
                <a:gd name="T35" fmla="*/ 836 h 2356"/>
                <a:gd name="T36" fmla="*/ 444 w 1699"/>
                <a:gd name="T37" fmla="*/ 1848 h 2356"/>
                <a:gd name="T38" fmla="*/ 539 w 1699"/>
                <a:gd name="T39" fmla="*/ 2200 h 2356"/>
                <a:gd name="T40" fmla="*/ 1011 w 1699"/>
                <a:gd name="T41" fmla="*/ 2356 h 2356"/>
                <a:gd name="T42" fmla="*/ 1167 w 1699"/>
                <a:gd name="T43" fmla="*/ 1978 h 2356"/>
                <a:gd name="T44" fmla="*/ 1263 w 1699"/>
                <a:gd name="T45" fmla="*/ 1847 h 2356"/>
                <a:gd name="T46" fmla="*/ 1699 w 1699"/>
                <a:gd name="T47" fmla="*/ 821 h 2356"/>
                <a:gd name="T48" fmla="*/ 761 w 1699"/>
                <a:gd name="T49" fmla="*/ 411 h 2356"/>
                <a:gd name="T50" fmla="*/ 945 w 1699"/>
                <a:gd name="T51" fmla="*/ 411 h 2356"/>
                <a:gd name="T52" fmla="*/ 853 w 1699"/>
                <a:gd name="T53" fmla="*/ 538 h 2356"/>
                <a:gd name="T54" fmla="*/ 761 w 1699"/>
                <a:gd name="T55" fmla="*/ 411 h 2356"/>
                <a:gd name="T56" fmla="*/ 634 w 1699"/>
                <a:gd name="T57" fmla="*/ 1231 h 2356"/>
                <a:gd name="T58" fmla="*/ 561 w 1699"/>
                <a:gd name="T59" fmla="*/ 1191 h 2356"/>
                <a:gd name="T60" fmla="*/ 792 w 1699"/>
                <a:gd name="T61" fmla="*/ 631 h 2356"/>
                <a:gd name="T62" fmla="*/ 1145 w 1699"/>
                <a:gd name="T63" fmla="*/ 862 h 2356"/>
                <a:gd name="T64" fmla="*/ 1104 w 1699"/>
                <a:gd name="T65" fmla="*/ 1231 h 2356"/>
                <a:gd name="T66" fmla="*/ 1073 w 1699"/>
                <a:gd name="T67" fmla="*/ 1052 h 2356"/>
                <a:gd name="T68" fmla="*/ 980 w 1699"/>
                <a:gd name="T69" fmla="*/ 1052 h 2356"/>
                <a:gd name="T70" fmla="*/ 727 w 1699"/>
                <a:gd name="T71" fmla="*/ 1085 h 2356"/>
                <a:gd name="T72" fmla="*/ 680 w 1699"/>
                <a:gd name="T73" fmla="*/ 832 h 2356"/>
                <a:gd name="T74" fmla="*/ 854 w 1699"/>
                <a:gd name="T75" fmla="*/ 1258 h 2356"/>
                <a:gd name="T76" fmla="*/ 807 w 1699"/>
                <a:gd name="T77" fmla="*/ 1408 h 2356"/>
                <a:gd name="T78" fmla="*/ 727 w 1699"/>
                <a:gd name="T79" fmla="*/ 1891 h 2356"/>
                <a:gd name="T80" fmla="*/ 980 w 1699"/>
                <a:gd name="T81" fmla="*/ 1178 h 2356"/>
                <a:gd name="T82" fmla="*/ 900 w 1699"/>
                <a:gd name="T83" fmla="*/ 1891 h 2356"/>
                <a:gd name="T84" fmla="*/ 900 w 1699"/>
                <a:gd name="T85" fmla="*/ 1304 h 2356"/>
                <a:gd name="T86" fmla="*/ 1074 w 1699"/>
                <a:gd name="T87" fmla="*/ 2200 h 2356"/>
                <a:gd name="T88" fmla="*/ 695 w 1699"/>
                <a:gd name="T89" fmla="*/ 2263 h 2356"/>
                <a:gd name="T90" fmla="*/ 632 w 1699"/>
                <a:gd name="T91" fmla="*/ 2170 h 2356"/>
                <a:gd name="T92" fmla="*/ 923 w 1699"/>
                <a:gd name="T93" fmla="*/ 2123 h 2356"/>
                <a:gd name="T94" fmla="*/ 632 w 1699"/>
                <a:gd name="T95" fmla="*/ 2077 h 2356"/>
                <a:gd name="T96" fmla="*/ 1074 w 1699"/>
                <a:gd name="T97" fmla="*/ 1984 h 2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99" h="2356">
                  <a:moveTo>
                    <a:pt x="1526" y="307"/>
                  </a:moveTo>
                  <a:cubicBezTo>
                    <a:pt x="1416" y="163"/>
                    <a:pt x="1260" y="57"/>
                    <a:pt x="1087" y="7"/>
                  </a:cubicBezTo>
                  <a:cubicBezTo>
                    <a:pt x="1062" y="0"/>
                    <a:pt x="1037" y="14"/>
                    <a:pt x="1029" y="39"/>
                  </a:cubicBezTo>
                  <a:cubicBezTo>
                    <a:pt x="1022" y="64"/>
                    <a:pt x="1037" y="90"/>
                    <a:pt x="1061" y="97"/>
                  </a:cubicBezTo>
                  <a:cubicBezTo>
                    <a:pt x="1382" y="189"/>
                    <a:pt x="1606" y="487"/>
                    <a:pt x="1606" y="821"/>
                  </a:cubicBezTo>
                  <a:cubicBezTo>
                    <a:pt x="1606" y="1029"/>
                    <a:pt x="1524" y="1222"/>
                    <a:pt x="1373" y="1366"/>
                  </a:cubicBezTo>
                  <a:cubicBezTo>
                    <a:pt x="1244" y="1489"/>
                    <a:pt x="1170" y="1664"/>
                    <a:pt x="1170" y="1847"/>
                  </a:cubicBezTo>
                  <a:cubicBezTo>
                    <a:pt x="1170" y="1848"/>
                    <a:pt x="1170" y="1848"/>
                    <a:pt x="1170" y="1848"/>
                  </a:cubicBezTo>
                  <a:cubicBezTo>
                    <a:pt x="1170" y="1871"/>
                    <a:pt x="1151" y="1891"/>
                    <a:pt x="1127" y="1891"/>
                  </a:cubicBezTo>
                  <a:cubicBezTo>
                    <a:pt x="1120" y="1891"/>
                    <a:pt x="1120" y="1891"/>
                    <a:pt x="1120" y="1891"/>
                  </a:cubicBezTo>
                  <a:cubicBezTo>
                    <a:pt x="1073" y="1891"/>
                    <a:pt x="1073" y="1891"/>
                    <a:pt x="1073" y="1891"/>
                  </a:cubicBezTo>
                  <a:cubicBezTo>
                    <a:pt x="1073" y="1324"/>
                    <a:pt x="1073" y="1324"/>
                    <a:pt x="1073" y="1324"/>
                  </a:cubicBezTo>
                  <a:cubicBezTo>
                    <a:pt x="1104" y="1324"/>
                    <a:pt x="1104" y="1324"/>
                    <a:pt x="1104" y="1324"/>
                  </a:cubicBezTo>
                  <a:cubicBezTo>
                    <a:pt x="1178" y="1324"/>
                    <a:pt x="1238" y="1265"/>
                    <a:pt x="1238" y="1191"/>
                  </a:cubicBezTo>
                  <a:cubicBezTo>
                    <a:pt x="1238" y="862"/>
                    <a:pt x="1238" y="862"/>
                    <a:pt x="1238" y="862"/>
                  </a:cubicBezTo>
                  <a:cubicBezTo>
                    <a:pt x="1238" y="715"/>
                    <a:pt x="1139" y="590"/>
                    <a:pt x="1005" y="551"/>
                  </a:cubicBezTo>
                  <a:cubicBezTo>
                    <a:pt x="1026" y="521"/>
                    <a:pt x="1038" y="485"/>
                    <a:pt x="1038" y="445"/>
                  </a:cubicBezTo>
                  <a:cubicBezTo>
                    <a:pt x="1038" y="411"/>
                    <a:pt x="1038" y="411"/>
                    <a:pt x="1038" y="411"/>
                  </a:cubicBezTo>
                  <a:cubicBezTo>
                    <a:pt x="1038" y="309"/>
                    <a:pt x="955" y="226"/>
                    <a:pt x="853" y="226"/>
                  </a:cubicBezTo>
                  <a:cubicBezTo>
                    <a:pt x="751" y="226"/>
                    <a:pt x="668" y="309"/>
                    <a:pt x="668" y="411"/>
                  </a:cubicBezTo>
                  <a:cubicBezTo>
                    <a:pt x="668" y="445"/>
                    <a:pt x="668" y="445"/>
                    <a:pt x="668" y="445"/>
                  </a:cubicBezTo>
                  <a:cubicBezTo>
                    <a:pt x="668" y="485"/>
                    <a:pt x="680" y="521"/>
                    <a:pt x="701" y="551"/>
                  </a:cubicBezTo>
                  <a:cubicBezTo>
                    <a:pt x="567" y="590"/>
                    <a:pt x="468" y="715"/>
                    <a:pt x="468" y="862"/>
                  </a:cubicBezTo>
                  <a:cubicBezTo>
                    <a:pt x="468" y="1191"/>
                    <a:pt x="468" y="1191"/>
                    <a:pt x="468" y="1191"/>
                  </a:cubicBezTo>
                  <a:cubicBezTo>
                    <a:pt x="468" y="1265"/>
                    <a:pt x="528" y="1324"/>
                    <a:pt x="602" y="1324"/>
                  </a:cubicBezTo>
                  <a:cubicBezTo>
                    <a:pt x="634" y="1324"/>
                    <a:pt x="634" y="1324"/>
                    <a:pt x="634" y="1324"/>
                  </a:cubicBezTo>
                  <a:cubicBezTo>
                    <a:pt x="634" y="1891"/>
                    <a:pt x="634" y="1891"/>
                    <a:pt x="634" y="1891"/>
                  </a:cubicBezTo>
                  <a:cubicBezTo>
                    <a:pt x="586" y="1891"/>
                    <a:pt x="586" y="1891"/>
                    <a:pt x="586" y="1891"/>
                  </a:cubicBezTo>
                  <a:cubicBezTo>
                    <a:pt x="580" y="1891"/>
                    <a:pt x="580" y="1891"/>
                    <a:pt x="580" y="1891"/>
                  </a:cubicBezTo>
                  <a:cubicBezTo>
                    <a:pt x="557" y="1891"/>
                    <a:pt x="537" y="1871"/>
                    <a:pt x="537" y="1848"/>
                  </a:cubicBezTo>
                  <a:cubicBezTo>
                    <a:pt x="537" y="1666"/>
                    <a:pt x="463" y="1490"/>
                    <a:pt x="333" y="1366"/>
                  </a:cubicBezTo>
                  <a:cubicBezTo>
                    <a:pt x="186" y="1226"/>
                    <a:pt x="103" y="1037"/>
                    <a:pt x="100" y="834"/>
                  </a:cubicBezTo>
                  <a:cubicBezTo>
                    <a:pt x="94" y="499"/>
                    <a:pt x="316" y="197"/>
                    <a:pt x="639" y="99"/>
                  </a:cubicBezTo>
                  <a:cubicBezTo>
                    <a:pt x="663" y="92"/>
                    <a:pt x="677" y="66"/>
                    <a:pt x="670" y="41"/>
                  </a:cubicBezTo>
                  <a:cubicBezTo>
                    <a:pt x="662" y="16"/>
                    <a:pt x="636" y="3"/>
                    <a:pt x="612" y="10"/>
                  </a:cubicBezTo>
                  <a:cubicBezTo>
                    <a:pt x="249" y="120"/>
                    <a:pt x="0" y="459"/>
                    <a:pt x="7" y="836"/>
                  </a:cubicBezTo>
                  <a:cubicBezTo>
                    <a:pt x="11" y="1063"/>
                    <a:pt x="104" y="1276"/>
                    <a:pt x="269" y="1433"/>
                  </a:cubicBezTo>
                  <a:cubicBezTo>
                    <a:pt x="380" y="1540"/>
                    <a:pt x="444" y="1691"/>
                    <a:pt x="444" y="1848"/>
                  </a:cubicBezTo>
                  <a:cubicBezTo>
                    <a:pt x="444" y="1908"/>
                    <a:pt x="484" y="1960"/>
                    <a:pt x="539" y="1977"/>
                  </a:cubicBezTo>
                  <a:cubicBezTo>
                    <a:pt x="539" y="2200"/>
                    <a:pt x="539" y="2200"/>
                    <a:pt x="539" y="2200"/>
                  </a:cubicBezTo>
                  <a:cubicBezTo>
                    <a:pt x="539" y="2286"/>
                    <a:pt x="609" y="2356"/>
                    <a:pt x="695" y="2356"/>
                  </a:cubicBezTo>
                  <a:cubicBezTo>
                    <a:pt x="1011" y="2356"/>
                    <a:pt x="1011" y="2356"/>
                    <a:pt x="1011" y="2356"/>
                  </a:cubicBezTo>
                  <a:cubicBezTo>
                    <a:pt x="1097" y="2356"/>
                    <a:pt x="1167" y="2286"/>
                    <a:pt x="1167" y="2200"/>
                  </a:cubicBezTo>
                  <a:cubicBezTo>
                    <a:pt x="1167" y="1978"/>
                    <a:pt x="1167" y="1978"/>
                    <a:pt x="1167" y="1978"/>
                  </a:cubicBezTo>
                  <a:cubicBezTo>
                    <a:pt x="1222" y="1960"/>
                    <a:pt x="1263" y="1909"/>
                    <a:pt x="1263" y="1848"/>
                  </a:cubicBezTo>
                  <a:cubicBezTo>
                    <a:pt x="1263" y="1847"/>
                    <a:pt x="1263" y="1847"/>
                    <a:pt x="1263" y="1847"/>
                  </a:cubicBezTo>
                  <a:cubicBezTo>
                    <a:pt x="1263" y="1690"/>
                    <a:pt x="1326" y="1539"/>
                    <a:pt x="1437" y="1433"/>
                  </a:cubicBezTo>
                  <a:cubicBezTo>
                    <a:pt x="1606" y="1272"/>
                    <a:pt x="1699" y="1054"/>
                    <a:pt x="1699" y="821"/>
                  </a:cubicBezTo>
                  <a:cubicBezTo>
                    <a:pt x="1699" y="633"/>
                    <a:pt x="1639" y="456"/>
                    <a:pt x="1526" y="307"/>
                  </a:cubicBezTo>
                  <a:close/>
                  <a:moveTo>
                    <a:pt x="761" y="411"/>
                  </a:moveTo>
                  <a:cubicBezTo>
                    <a:pt x="761" y="360"/>
                    <a:pt x="802" y="319"/>
                    <a:pt x="853" y="319"/>
                  </a:cubicBezTo>
                  <a:cubicBezTo>
                    <a:pt x="904" y="319"/>
                    <a:pt x="945" y="360"/>
                    <a:pt x="945" y="411"/>
                  </a:cubicBezTo>
                  <a:cubicBezTo>
                    <a:pt x="945" y="445"/>
                    <a:pt x="945" y="445"/>
                    <a:pt x="945" y="445"/>
                  </a:cubicBezTo>
                  <a:cubicBezTo>
                    <a:pt x="945" y="496"/>
                    <a:pt x="904" y="538"/>
                    <a:pt x="853" y="538"/>
                  </a:cubicBezTo>
                  <a:cubicBezTo>
                    <a:pt x="802" y="538"/>
                    <a:pt x="761" y="496"/>
                    <a:pt x="761" y="445"/>
                  </a:cubicBezTo>
                  <a:lnTo>
                    <a:pt x="761" y="411"/>
                  </a:lnTo>
                  <a:close/>
                  <a:moveTo>
                    <a:pt x="634" y="879"/>
                  </a:moveTo>
                  <a:cubicBezTo>
                    <a:pt x="634" y="1231"/>
                    <a:pt x="634" y="1231"/>
                    <a:pt x="634" y="1231"/>
                  </a:cubicBezTo>
                  <a:cubicBezTo>
                    <a:pt x="602" y="1231"/>
                    <a:pt x="602" y="1231"/>
                    <a:pt x="602" y="1231"/>
                  </a:cubicBezTo>
                  <a:cubicBezTo>
                    <a:pt x="579" y="1231"/>
                    <a:pt x="561" y="1213"/>
                    <a:pt x="561" y="1191"/>
                  </a:cubicBezTo>
                  <a:cubicBezTo>
                    <a:pt x="561" y="862"/>
                    <a:pt x="561" y="862"/>
                    <a:pt x="561" y="862"/>
                  </a:cubicBezTo>
                  <a:cubicBezTo>
                    <a:pt x="561" y="734"/>
                    <a:pt x="665" y="631"/>
                    <a:pt x="792" y="631"/>
                  </a:cubicBezTo>
                  <a:cubicBezTo>
                    <a:pt x="914" y="631"/>
                    <a:pt x="914" y="631"/>
                    <a:pt x="914" y="631"/>
                  </a:cubicBezTo>
                  <a:cubicBezTo>
                    <a:pt x="1041" y="631"/>
                    <a:pt x="1145" y="734"/>
                    <a:pt x="1145" y="862"/>
                  </a:cubicBezTo>
                  <a:cubicBezTo>
                    <a:pt x="1145" y="1191"/>
                    <a:pt x="1145" y="1191"/>
                    <a:pt x="1145" y="1191"/>
                  </a:cubicBezTo>
                  <a:cubicBezTo>
                    <a:pt x="1145" y="1213"/>
                    <a:pt x="1127" y="1231"/>
                    <a:pt x="1104" y="1231"/>
                  </a:cubicBezTo>
                  <a:cubicBezTo>
                    <a:pt x="1073" y="1231"/>
                    <a:pt x="1073" y="1231"/>
                    <a:pt x="1073" y="1231"/>
                  </a:cubicBezTo>
                  <a:cubicBezTo>
                    <a:pt x="1073" y="1052"/>
                    <a:pt x="1073" y="1052"/>
                    <a:pt x="1073" y="1052"/>
                  </a:cubicBezTo>
                  <a:cubicBezTo>
                    <a:pt x="1073" y="1026"/>
                    <a:pt x="1052" y="1005"/>
                    <a:pt x="1027" y="1005"/>
                  </a:cubicBezTo>
                  <a:cubicBezTo>
                    <a:pt x="1001" y="1005"/>
                    <a:pt x="980" y="1026"/>
                    <a:pt x="980" y="1052"/>
                  </a:cubicBezTo>
                  <a:cubicBezTo>
                    <a:pt x="980" y="1085"/>
                    <a:pt x="980" y="1085"/>
                    <a:pt x="980" y="1085"/>
                  </a:cubicBezTo>
                  <a:cubicBezTo>
                    <a:pt x="727" y="1085"/>
                    <a:pt x="727" y="1085"/>
                    <a:pt x="727" y="1085"/>
                  </a:cubicBezTo>
                  <a:cubicBezTo>
                    <a:pt x="727" y="879"/>
                    <a:pt x="727" y="879"/>
                    <a:pt x="727" y="879"/>
                  </a:cubicBezTo>
                  <a:cubicBezTo>
                    <a:pt x="727" y="853"/>
                    <a:pt x="706" y="832"/>
                    <a:pt x="680" y="832"/>
                  </a:cubicBezTo>
                  <a:cubicBezTo>
                    <a:pt x="655" y="832"/>
                    <a:pt x="634" y="853"/>
                    <a:pt x="634" y="879"/>
                  </a:cubicBezTo>
                  <a:close/>
                  <a:moveTo>
                    <a:pt x="854" y="1258"/>
                  </a:moveTo>
                  <a:cubicBezTo>
                    <a:pt x="828" y="1258"/>
                    <a:pt x="807" y="1279"/>
                    <a:pt x="807" y="1304"/>
                  </a:cubicBezTo>
                  <a:cubicBezTo>
                    <a:pt x="807" y="1408"/>
                    <a:pt x="807" y="1408"/>
                    <a:pt x="807" y="1408"/>
                  </a:cubicBezTo>
                  <a:cubicBezTo>
                    <a:pt x="807" y="1891"/>
                    <a:pt x="807" y="1891"/>
                    <a:pt x="807" y="1891"/>
                  </a:cubicBezTo>
                  <a:cubicBezTo>
                    <a:pt x="727" y="1891"/>
                    <a:pt x="727" y="1891"/>
                    <a:pt x="727" y="1891"/>
                  </a:cubicBezTo>
                  <a:cubicBezTo>
                    <a:pt x="727" y="1178"/>
                    <a:pt x="727" y="1178"/>
                    <a:pt x="727" y="1178"/>
                  </a:cubicBezTo>
                  <a:cubicBezTo>
                    <a:pt x="980" y="1178"/>
                    <a:pt x="980" y="1178"/>
                    <a:pt x="980" y="1178"/>
                  </a:cubicBezTo>
                  <a:cubicBezTo>
                    <a:pt x="980" y="1891"/>
                    <a:pt x="980" y="1891"/>
                    <a:pt x="980" y="1891"/>
                  </a:cubicBezTo>
                  <a:cubicBezTo>
                    <a:pt x="900" y="1891"/>
                    <a:pt x="900" y="1891"/>
                    <a:pt x="900" y="1891"/>
                  </a:cubicBezTo>
                  <a:cubicBezTo>
                    <a:pt x="900" y="1408"/>
                    <a:pt x="900" y="1408"/>
                    <a:pt x="900" y="1408"/>
                  </a:cubicBezTo>
                  <a:cubicBezTo>
                    <a:pt x="900" y="1304"/>
                    <a:pt x="900" y="1304"/>
                    <a:pt x="900" y="1304"/>
                  </a:cubicBezTo>
                  <a:cubicBezTo>
                    <a:pt x="900" y="1279"/>
                    <a:pt x="879" y="1258"/>
                    <a:pt x="854" y="1258"/>
                  </a:cubicBezTo>
                  <a:close/>
                  <a:moveTo>
                    <a:pt x="1074" y="2200"/>
                  </a:moveTo>
                  <a:cubicBezTo>
                    <a:pt x="1074" y="2234"/>
                    <a:pt x="1046" y="2263"/>
                    <a:pt x="1011" y="2263"/>
                  </a:cubicBezTo>
                  <a:cubicBezTo>
                    <a:pt x="695" y="2263"/>
                    <a:pt x="695" y="2263"/>
                    <a:pt x="695" y="2263"/>
                  </a:cubicBezTo>
                  <a:cubicBezTo>
                    <a:pt x="660" y="2263"/>
                    <a:pt x="632" y="2234"/>
                    <a:pt x="632" y="2200"/>
                  </a:cubicBezTo>
                  <a:cubicBezTo>
                    <a:pt x="632" y="2170"/>
                    <a:pt x="632" y="2170"/>
                    <a:pt x="632" y="2170"/>
                  </a:cubicBezTo>
                  <a:cubicBezTo>
                    <a:pt x="876" y="2170"/>
                    <a:pt x="876" y="2170"/>
                    <a:pt x="876" y="2170"/>
                  </a:cubicBezTo>
                  <a:cubicBezTo>
                    <a:pt x="902" y="2170"/>
                    <a:pt x="923" y="2149"/>
                    <a:pt x="923" y="2123"/>
                  </a:cubicBezTo>
                  <a:cubicBezTo>
                    <a:pt x="923" y="2097"/>
                    <a:pt x="902" y="2077"/>
                    <a:pt x="876" y="2077"/>
                  </a:cubicBezTo>
                  <a:cubicBezTo>
                    <a:pt x="632" y="2077"/>
                    <a:pt x="632" y="2077"/>
                    <a:pt x="632" y="2077"/>
                  </a:cubicBezTo>
                  <a:cubicBezTo>
                    <a:pt x="632" y="1984"/>
                    <a:pt x="632" y="1984"/>
                    <a:pt x="632" y="1984"/>
                  </a:cubicBezTo>
                  <a:cubicBezTo>
                    <a:pt x="1074" y="1984"/>
                    <a:pt x="1074" y="1984"/>
                    <a:pt x="1074" y="1984"/>
                  </a:cubicBezTo>
                  <a:cubicBezTo>
                    <a:pt x="1074" y="2200"/>
                    <a:pt x="1074" y="2200"/>
                    <a:pt x="1074" y="2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74"/>
            <p:cNvSpPr>
              <a:spLocks/>
            </p:cNvSpPr>
            <p:nvPr/>
          </p:nvSpPr>
          <p:spPr bwMode="auto">
            <a:xfrm>
              <a:off x="10333038" y="5878513"/>
              <a:ext cx="28575" cy="28575"/>
            </a:xfrm>
            <a:custGeom>
              <a:avLst/>
              <a:gdLst>
                <a:gd name="T0" fmla="*/ 52 w 98"/>
                <a:gd name="T1" fmla="*/ 0 h 93"/>
                <a:gd name="T2" fmla="*/ 46 w 98"/>
                <a:gd name="T3" fmla="*/ 0 h 93"/>
                <a:gd name="T4" fmla="*/ 0 w 98"/>
                <a:gd name="T5" fmla="*/ 47 h 93"/>
                <a:gd name="T6" fmla="*/ 46 w 98"/>
                <a:gd name="T7" fmla="*/ 93 h 93"/>
                <a:gd name="T8" fmla="*/ 47 w 98"/>
                <a:gd name="T9" fmla="*/ 93 h 93"/>
                <a:gd name="T10" fmla="*/ 51 w 98"/>
                <a:gd name="T11" fmla="*/ 93 h 93"/>
                <a:gd name="T12" fmla="*/ 51 w 98"/>
                <a:gd name="T13" fmla="*/ 93 h 93"/>
                <a:gd name="T14" fmla="*/ 98 w 98"/>
                <a:gd name="T15" fmla="*/ 47 h 93"/>
                <a:gd name="T16" fmla="*/ 52 w 98"/>
                <a:gd name="T17"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3">
                  <a:moveTo>
                    <a:pt x="52" y="0"/>
                  </a:moveTo>
                  <a:cubicBezTo>
                    <a:pt x="46" y="0"/>
                    <a:pt x="46" y="0"/>
                    <a:pt x="46" y="0"/>
                  </a:cubicBezTo>
                  <a:cubicBezTo>
                    <a:pt x="21" y="0"/>
                    <a:pt x="0" y="21"/>
                    <a:pt x="0" y="47"/>
                  </a:cubicBezTo>
                  <a:cubicBezTo>
                    <a:pt x="0" y="73"/>
                    <a:pt x="21" y="93"/>
                    <a:pt x="46" y="93"/>
                  </a:cubicBezTo>
                  <a:cubicBezTo>
                    <a:pt x="46" y="93"/>
                    <a:pt x="46" y="93"/>
                    <a:pt x="47" y="93"/>
                  </a:cubicBezTo>
                  <a:cubicBezTo>
                    <a:pt x="51" y="93"/>
                    <a:pt x="51" y="93"/>
                    <a:pt x="51" y="93"/>
                  </a:cubicBezTo>
                  <a:cubicBezTo>
                    <a:pt x="51" y="93"/>
                    <a:pt x="51" y="93"/>
                    <a:pt x="51" y="93"/>
                  </a:cubicBezTo>
                  <a:cubicBezTo>
                    <a:pt x="77" y="93"/>
                    <a:pt x="98" y="73"/>
                    <a:pt x="98" y="47"/>
                  </a:cubicBezTo>
                  <a:cubicBezTo>
                    <a:pt x="98" y="22"/>
                    <a:pt x="77" y="1"/>
                    <a:pt x="5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75"/>
            <p:cNvSpPr>
              <a:spLocks/>
            </p:cNvSpPr>
            <p:nvPr/>
          </p:nvSpPr>
          <p:spPr bwMode="auto">
            <a:xfrm>
              <a:off x="10385426" y="6134101"/>
              <a:ext cx="26988" cy="26988"/>
            </a:xfrm>
            <a:custGeom>
              <a:avLst/>
              <a:gdLst>
                <a:gd name="T0" fmla="*/ 80 w 93"/>
                <a:gd name="T1" fmla="*/ 14 h 93"/>
                <a:gd name="T2" fmla="*/ 47 w 93"/>
                <a:gd name="T3" fmla="*/ 0 h 93"/>
                <a:gd name="T4" fmla="*/ 14 w 93"/>
                <a:gd name="T5" fmla="*/ 14 h 93"/>
                <a:gd name="T6" fmla="*/ 0 w 93"/>
                <a:gd name="T7" fmla="*/ 47 h 93"/>
                <a:gd name="T8" fmla="*/ 14 w 93"/>
                <a:gd name="T9" fmla="*/ 80 h 93"/>
                <a:gd name="T10" fmla="*/ 47 w 93"/>
                <a:gd name="T11" fmla="*/ 93 h 93"/>
                <a:gd name="T12" fmla="*/ 80 w 93"/>
                <a:gd name="T13" fmla="*/ 80 h 93"/>
                <a:gd name="T14" fmla="*/ 93 w 93"/>
                <a:gd name="T15" fmla="*/ 47 h 93"/>
                <a:gd name="T16" fmla="*/ 80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80" y="14"/>
                  </a:moveTo>
                  <a:cubicBezTo>
                    <a:pt x="71" y="5"/>
                    <a:pt x="59" y="0"/>
                    <a:pt x="47" y="0"/>
                  </a:cubicBezTo>
                  <a:cubicBezTo>
                    <a:pt x="34" y="0"/>
                    <a:pt x="22" y="5"/>
                    <a:pt x="14" y="14"/>
                  </a:cubicBezTo>
                  <a:cubicBezTo>
                    <a:pt x="5" y="23"/>
                    <a:pt x="0" y="35"/>
                    <a:pt x="0" y="47"/>
                  </a:cubicBezTo>
                  <a:cubicBezTo>
                    <a:pt x="0" y="59"/>
                    <a:pt x="5" y="71"/>
                    <a:pt x="14" y="80"/>
                  </a:cubicBezTo>
                  <a:cubicBezTo>
                    <a:pt x="22" y="88"/>
                    <a:pt x="34" y="93"/>
                    <a:pt x="47" y="93"/>
                  </a:cubicBezTo>
                  <a:cubicBezTo>
                    <a:pt x="59" y="93"/>
                    <a:pt x="71" y="88"/>
                    <a:pt x="80" y="80"/>
                  </a:cubicBezTo>
                  <a:cubicBezTo>
                    <a:pt x="88" y="71"/>
                    <a:pt x="93" y="59"/>
                    <a:pt x="93" y="47"/>
                  </a:cubicBezTo>
                  <a:cubicBezTo>
                    <a:pt x="93" y="35"/>
                    <a:pt x="88" y="2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76"/>
            <p:cNvSpPr>
              <a:spLocks/>
            </p:cNvSpPr>
            <p:nvPr/>
          </p:nvSpPr>
          <p:spPr bwMode="auto">
            <a:xfrm>
              <a:off x="10644188" y="6116638"/>
              <a:ext cx="57150" cy="28575"/>
            </a:xfrm>
            <a:custGeom>
              <a:avLst/>
              <a:gdLst>
                <a:gd name="T0" fmla="*/ 143 w 190"/>
                <a:gd name="T1" fmla="*/ 0 h 93"/>
                <a:gd name="T2" fmla="*/ 46 w 190"/>
                <a:gd name="T3" fmla="*/ 0 h 93"/>
                <a:gd name="T4" fmla="*/ 0 w 190"/>
                <a:gd name="T5" fmla="*/ 47 h 93"/>
                <a:gd name="T6" fmla="*/ 46 w 190"/>
                <a:gd name="T7" fmla="*/ 93 h 93"/>
                <a:gd name="T8" fmla="*/ 143 w 190"/>
                <a:gd name="T9" fmla="*/ 93 h 93"/>
                <a:gd name="T10" fmla="*/ 190 w 190"/>
                <a:gd name="T11" fmla="*/ 47 h 93"/>
                <a:gd name="T12" fmla="*/ 143 w 190"/>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90" h="93">
                  <a:moveTo>
                    <a:pt x="143" y="0"/>
                  </a:moveTo>
                  <a:cubicBezTo>
                    <a:pt x="46" y="0"/>
                    <a:pt x="46" y="0"/>
                    <a:pt x="46" y="0"/>
                  </a:cubicBezTo>
                  <a:cubicBezTo>
                    <a:pt x="21" y="0"/>
                    <a:pt x="0" y="21"/>
                    <a:pt x="0" y="47"/>
                  </a:cubicBezTo>
                  <a:cubicBezTo>
                    <a:pt x="0" y="73"/>
                    <a:pt x="21" y="93"/>
                    <a:pt x="46" y="93"/>
                  </a:cubicBezTo>
                  <a:cubicBezTo>
                    <a:pt x="143" y="93"/>
                    <a:pt x="143" y="93"/>
                    <a:pt x="143" y="93"/>
                  </a:cubicBezTo>
                  <a:cubicBezTo>
                    <a:pt x="169" y="93"/>
                    <a:pt x="190" y="73"/>
                    <a:pt x="190" y="47"/>
                  </a:cubicBezTo>
                  <a:cubicBezTo>
                    <a:pt x="190" y="21"/>
                    <a:pt x="169" y="0"/>
                    <a:pt x="1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77"/>
            <p:cNvSpPr>
              <a:spLocks/>
            </p:cNvSpPr>
            <p:nvPr/>
          </p:nvSpPr>
          <p:spPr bwMode="auto">
            <a:xfrm>
              <a:off x="10625138" y="6207126"/>
              <a:ext cx="57150" cy="57150"/>
            </a:xfrm>
            <a:custGeom>
              <a:avLst/>
              <a:gdLst>
                <a:gd name="T0" fmla="*/ 175 w 193"/>
                <a:gd name="T1" fmla="*/ 109 h 189"/>
                <a:gd name="T2" fmla="*/ 84 w 193"/>
                <a:gd name="T3" fmla="*/ 19 h 189"/>
                <a:gd name="T4" fmla="*/ 18 w 193"/>
                <a:gd name="T5" fmla="*/ 19 h 189"/>
                <a:gd name="T6" fmla="*/ 18 w 193"/>
                <a:gd name="T7" fmla="*/ 84 h 189"/>
                <a:gd name="T8" fmla="*/ 109 w 193"/>
                <a:gd name="T9" fmla="*/ 175 h 189"/>
                <a:gd name="T10" fmla="*/ 142 w 193"/>
                <a:gd name="T11" fmla="*/ 189 h 189"/>
                <a:gd name="T12" fmla="*/ 175 w 193"/>
                <a:gd name="T13" fmla="*/ 175 h 189"/>
                <a:gd name="T14" fmla="*/ 175 w 193"/>
                <a:gd name="T15" fmla="*/ 10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189">
                  <a:moveTo>
                    <a:pt x="175" y="109"/>
                  </a:moveTo>
                  <a:cubicBezTo>
                    <a:pt x="84" y="19"/>
                    <a:pt x="84" y="19"/>
                    <a:pt x="84" y="19"/>
                  </a:cubicBezTo>
                  <a:cubicBezTo>
                    <a:pt x="66" y="0"/>
                    <a:pt x="36" y="0"/>
                    <a:pt x="18" y="19"/>
                  </a:cubicBezTo>
                  <a:cubicBezTo>
                    <a:pt x="0" y="37"/>
                    <a:pt x="0" y="66"/>
                    <a:pt x="18" y="84"/>
                  </a:cubicBezTo>
                  <a:cubicBezTo>
                    <a:pt x="109" y="175"/>
                    <a:pt x="109" y="175"/>
                    <a:pt x="109" y="175"/>
                  </a:cubicBezTo>
                  <a:cubicBezTo>
                    <a:pt x="118" y="184"/>
                    <a:pt x="130" y="189"/>
                    <a:pt x="142" y="189"/>
                  </a:cubicBezTo>
                  <a:cubicBezTo>
                    <a:pt x="154" y="189"/>
                    <a:pt x="166" y="184"/>
                    <a:pt x="175" y="175"/>
                  </a:cubicBezTo>
                  <a:cubicBezTo>
                    <a:pt x="193" y="157"/>
                    <a:pt x="193" y="128"/>
                    <a:pt x="175"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78"/>
            <p:cNvSpPr>
              <a:spLocks/>
            </p:cNvSpPr>
            <p:nvPr/>
          </p:nvSpPr>
          <p:spPr bwMode="auto">
            <a:xfrm>
              <a:off x="10625138" y="5995988"/>
              <a:ext cx="57150" cy="55563"/>
            </a:xfrm>
            <a:custGeom>
              <a:avLst/>
              <a:gdLst>
                <a:gd name="T0" fmla="*/ 176 w 194"/>
                <a:gd name="T1" fmla="*/ 19 h 190"/>
                <a:gd name="T2" fmla="*/ 110 w 194"/>
                <a:gd name="T3" fmla="*/ 19 h 190"/>
                <a:gd name="T4" fmla="*/ 18 w 194"/>
                <a:gd name="T5" fmla="*/ 110 h 190"/>
                <a:gd name="T6" fmla="*/ 18 w 194"/>
                <a:gd name="T7" fmla="*/ 176 h 190"/>
                <a:gd name="T8" fmla="*/ 51 w 194"/>
                <a:gd name="T9" fmla="*/ 190 h 190"/>
                <a:gd name="T10" fmla="*/ 84 w 194"/>
                <a:gd name="T11" fmla="*/ 176 h 190"/>
                <a:gd name="T12" fmla="*/ 176 w 194"/>
                <a:gd name="T13" fmla="*/ 84 h 190"/>
                <a:gd name="T14" fmla="*/ 176 w 194"/>
                <a:gd name="T15" fmla="*/ 19 h 1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90">
                  <a:moveTo>
                    <a:pt x="176" y="19"/>
                  </a:moveTo>
                  <a:cubicBezTo>
                    <a:pt x="158" y="0"/>
                    <a:pt x="128" y="0"/>
                    <a:pt x="110" y="19"/>
                  </a:cubicBezTo>
                  <a:cubicBezTo>
                    <a:pt x="18" y="110"/>
                    <a:pt x="18" y="110"/>
                    <a:pt x="18" y="110"/>
                  </a:cubicBezTo>
                  <a:cubicBezTo>
                    <a:pt x="0" y="128"/>
                    <a:pt x="0" y="158"/>
                    <a:pt x="18" y="176"/>
                  </a:cubicBezTo>
                  <a:cubicBezTo>
                    <a:pt x="28" y="185"/>
                    <a:pt x="39" y="190"/>
                    <a:pt x="51" y="190"/>
                  </a:cubicBezTo>
                  <a:cubicBezTo>
                    <a:pt x="63" y="190"/>
                    <a:pt x="75" y="185"/>
                    <a:pt x="84" y="176"/>
                  </a:cubicBezTo>
                  <a:cubicBezTo>
                    <a:pt x="176" y="84"/>
                    <a:pt x="176" y="84"/>
                    <a:pt x="176" y="84"/>
                  </a:cubicBezTo>
                  <a:cubicBezTo>
                    <a:pt x="194" y="66"/>
                    <a:pt x="194" y="37"/>
                    <a:pt x="17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79"/>
            <p:cNvSpPr>
              <a:spLocks/>
            </p:cNvSpPr>
            <p:nvPr/>
          </p:nvSpPr>
          <p:spPr bwMode="auto">
            <a:xfrm>
              <a:off x="9993313" y="6116638"/>
              <a:ext cx="55563" cy="26988"/>
            </a:xfrm>
            <a:custGeom>
              <a:avLst/>
              <a:gdLst>
                <a:gd name="T0" fmla="*/ 144 w 190"/>
                <a:gd name="T1" fmla="*/ 0 h 93"/>
                <a:gd name="T2" fmla="*/ 47 w 190"/>
                <a:gd name="T3" fmla="*/ 0 h 93"/>
                <a:gd name="T4" fmla="*/ 0 w 190"/>
                <a:gd name="T5" fmla="*/ 47 h 93"/>
                <a:gd name="T6" fmla="*/ 47 w 190"/>
                <a:gd name="T7" fmla="*/ 93 h 93"/>
                <a:gd name="T8" fmla="*/ 144 w 190"/>
                <a:gd name="T9" fmla="*/ 93 h 93"/>
                <a:gd name="T10" fmla="*/ 190 w 190"/>
                <a:gd name="T11" fmla="*/ 47 h 93"/>
                <a:gd name="T12" fmla="*/ 144 w 190"/>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90" h="93">
                  <a:moveTo>
                    <a:pt x="144" y="0"/>
                  </a:moveTo>
                  <a:cubicBezTo>
                    <a:pt x="47" y="0"/>
                    <a:pt x="47" y="0"/>
                    <a:pt x="47" y="0"/>
                  </a:cubicBezTo>
                  <a:cubicBezTo>
                    <a:pt x="21" y="0"/>
                    <a:pt x="0" y="21"/>
                    <a:pt x="0" y="47"/>
                  </a:cubicBezTo>
                  <a:cubicBezTo>
                    <a:pt x="0" y="72"/>
                    <a:pt x="21" y="93"/>
                    <a:pt x="47" y="93"/>
                  </a:cubicBezTo>
                  <a:cubicBezTo>
                    <a:pt x="144" y="93"/>
                    <a:pt x="144" y="93"/>
                    <a:pt x="144" y="93"/>
                  </a:cubicBezTo>
                  <a:cubicBezTo>
                    <a:pt x="169" y="93"/>
                    <a:pt x="190" y="72"/>
                    <a:pt x="190" y="47"/>
                  </a:cubicBezTo>
                  <a:cubicBezTo>
                    <a:pt x="190" y="21"/>
                    <a:pt x="169" y="0"/>
                    <a:pt x="1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80"/>
            <p:cNvSpPr>
              <a:spLocks/>
            </p:cNvSpPr>
            <p:nvPr/>
          </p:nvSpPr>
          <p:spPr bwMode="auto">
            <a:xfrm>
              <a:off x="10012363" y="5995988"/>
              <a:ext cx="57150" cy="55563"/>
            </a:xfrm>
            <a:custGeom>
              <a:avLst/>
              <a:gdLst>
                <a:gd name="T0" fmla="*/ 175 w 193"/>
                <a:gd name="T1" fmla="*/ 109 h 189"/>
                <a:gd name="T2" fmla="*/ 84 w 193"/>
                <a:gd name="T3" fmla="*/ 19 h 189"/>
                <a:gd name="T4" fmla="*/ 18 w 193"/>
                <a:gd name="T5" fmla="*/ 19 h 189"/>
                <a:gd name="T6" fmla="*/ 18 w 193"/>
                <a:gd name="T7" fmla="*/ 84 h 189"/>
                <a:gd name="T8" fmla="*/ 109 w 193"/>
                <a:gd name="T9" fmla="*/ 175 h 189"/>
                <a:gd name="T10" fmla="*/ 142 w 193"/>
                <a:gd name="T11" fmla="*/ 189 h 189"/>
                <a:gd name="T12" fmla="*/ 175 w 193"/>
                <a:gd name="T13" fmla="*/ 175 h 189"/>
                <a:gd name="T14" fmla="*/ 175 w 193"/>
                <a:gd name="T15" fmla="*/ 10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189">
                  <a:moveTo>
                    <a:pt x="175" y="109"/>
                  </a:moveTo>
                  <a:cubicBezTo>
                    <a:pt x="84" y="19"/>
                    <a:pt x="84" y="19"/>
                    <a:pt x="84" y="19"/>
                  </a:cubicBezTo>
                  <a:cubicBezTo>
                    <a:pt x="66" y="0"/>
                    <a:pt x="37" y="0"/>
                    <a:pt x="18" y="19"/>
                  </a:cubicBezTo>
                  <a:cubicBezTo>
                    <a:pt x="0" y="37"/>
                    <a:pt x="0" y="66"/>
                    <a:pt x="18" y="84"/>
                  </a:cubicBezTo>
                  <a:cubicBezTo>
                    <a:pt x="109" y="175"/>
                    <a:pt x="109" y="175"/>
                    <a:pt x="109" y="175"/>
                  </a:cubicBezTo>
                  <a:cubicBezTo>
                    <a:pt x="118" y="184"/>
                    <a:pt x="130" y="189"/>
                    <a:pt x="142" y="189"/>
                  </a:cubicBezTo>
                  <a:cubicBezTo>
                    <a:pt x="154" y="189"/>
                    <a:pt x="166" y="184"/>
                    <a:pt x="175" y="175"/>
                  </a:cubicBezTo>
                  <a:cubicBezTo>
                    <a:pt x="193" y="157"/>
                    <a:pt x="193" y="127"/>
                    <a:pt x="175"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81"/>
            <p:cNvSpPr>
              <a:spLocks/>
            </p:cNvSpPr>
            <p:nvPr/>
          </p:nvSpPr>
          <p:spPr bwMode="auto">
            <a:xfrm>
              <a:off x="10012363" y="6207126"/>
              <a:ext cx="57150" cy="57150"/>
            </a:xfrm>
            <a:custGeom>
              <a:avLst/>
              <a:gdLst>
                <a:gd name="T0" fmla="*/ 176 w 194"/>
                <a:gd name="T1" fmla="*/ 18 h 189"/>
                <a:gd name="T2" fmla="*/ 110 w 194"/>
                <a:gd name="T3" fmla="*/ 18 h 189"/>
                <a:gd name="T4" fmla="*/ 18 w 194"/>
                <a:gd name="T5" fmla="*/ 109 h 189"/>
                <a:gd name="T6" fmla="*/ 18 w 194"/>
                <a:gd name="T7" fmla="*/ 175 h 189"/>
                <a:gd name="T8" fmla="*/ 51 w 194"/>
                <a:gd name="T9" fmla="*/ 189 h 189"/>
                <a:gd name="T10" fmla="*/ 84 w 194"/>
                <a:gd name="T11" fmla="*/ 175 h 189"/>
                <a:gd name="T12" fmla="*/ 176 w 194"/>
                <a:gd name="T13" fmla="*/ 83 h 189"/>
                <a:gd name="T14" fmla="*/ 176 w 194"/>
                <a:gd name="T15" fmla="*/ 18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89">
                  <a:moveTo>
                    <a:pt x="176" y="18"/>
                  </a:moveTo>
                  <a:cubicBezTo>
                    <a:pt x="157" y="0"/>
                    <a:pt x="128" y="0"/>
                    <a:pt x="110" y="18"/>
                  </a:cubicBezTo>
                  <a:cubicBezTo>
                    <a:pt x="18" y="109"/>
                    <a:pt x="18" y="109"/>
                    <a:pt x="18" y="109"/>
                  </a:cubicBezTo>
                  <a:cubicBezTo>
                    <a:pt x="0" y="128"/>
                    <a:pt x="0" y="157"/>
                    <a:pt x="18" y="175"/>
                  </a:cubicBezTo>
                  <a:cubicBezTo>
                    <a:pt x="27" y="184"/>
                    <a:pt x="39" y="189"/>
                    <a:pt x="51" y="189"/>
                  </a:cubicBezTo>
                  <a:cubicBezTo>
                    <a:pt x="63" y="189"/>
                    <a:pt x="75" y="184"/>
                    <a:pt x="84" y="175"/>
                  </a:cubicBezTo>
                  <a:cubicBezTo>
                    <a:pt x="176" y="83"/>
                    <a:pt x="176" y="83"/>
                    <a:pt x="176" y="83"/>
                  </a:cubicBezTo>
                  <a:cubicBezTo>
                    <a:pt x="194" y="65"/>
                    <a:pt x="194" y="36"/>
                    <a:pt x="17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1" name="Group 80"/>
          <p:cNvGrpSpPr/>
          <p:nvPr/>
        </p:nvGrpSpPr>
        <p:grpSpPr>
          <a:xfrm>
            <a:off x="3738575" y="1581395"/>
            <a:ext cx="377416" cy="377412"/>
            <a:chOff x="11166475" y="5937250"/>
            <a:chExt cx="588963" cy="588963"/>
          </a:xfrm>
          <a:solidFill>
            <a:schemeClr val="bg1"/>
          </a:solidFill>
        </p:grpSpPr>
        <p:sp>
          <p:nvSpPr>
            <p:cNvPr id="82" name="Freeform 185"/>
            <p:cNvSpPr>
              <a:spLocks noEditPoints="1"/>
            </p:cNvSpPr>
            <p:nvPr/>
          </p:nvSpPr>
          <p:spPr bwMode="auto">
            <a:xfrm>
              <a:off x="11166475" y="5937250"/>
              <a:ext cx="569913" cy="588963"/>
            </a:xfrm>
            <a:custGeom>
              <a:avLst/>
              <a:gdLst>
                <a:gd name="T0" fmla="*/ 1593 w 1920"/>
                <a:gd name="T1" fmla="*/ 1280 h 1984"/>
                <a:gd name="T2" fmla="*/ 1861 w 1920"/>
                <a:gd name="T3" fmla="*/ 1095 h 1984"/>
                <a:gd name="T4" fmla="*/ 1920 w 1920"/>
                <a:gd name="T5" fmla="*/ 775 h 1984"/>
                <a:gd name="T6" fmla="*/ 1735 w 1920"/>
                <a:gd name="T7" fmla="*/ 507 h 1984"/>
                <a:gd name="T8" fmla="*/ 1504 w 1920"/>
                <a:gd name="T9" fmla="*/ 448 h 1984"/>
                <a:gd name="T10" fmla="*/ 1299 w 1920"/>
                <a:gd name="T11" fmla="*/ 401 h 1984"/>
                <a:gd name="T12" fmla="*/ 448 w 1920"/>
                <a:gd name="T13" fmla="*/ 160 h 1984"/>
                <a:gd name="T14" fmla="*/ 180 w 1920"/>
                <a:gd name="T15" fmla="*/ 341 h 1984"/>
                <a:gd name="T16" fmla="*/ 192 w 1920"/>
                <a:gd name="T17" fmla="*/ 1134 h 1984"/>
                <a:gd name="T18" fmla="*/ 544 w 1920"/>
                <a:gd name="T19" fmla="*/ 1184 h 1984"/>
                <a:gd name="T20" fmla="*/ 431 w 1920"/>
                <a:gd name="T21" fmla="*/ 1380 h 1984"/>
                <a:gd name="T22" fmla="*/ 0 w 1920"/>
                <a:gd name="T23" fmla="*/ 1344 h 1984"/>
                <a:gd name="T24" fmla="*/ 299 w 1920"/>
                <a:gd name="T25" fmla="*/ 1888 h 1984"/>
                <a:gd name="T26" fmla="*/ 992 w 1920"/>
                <a:gd name="T27" fmla="*/ 1984 h 1984"/>
                <a:gd name="T28" fmla="*/ 1063 w 1920"/>
                <a:gd name="T29" fmla="*/ 1696 h 1984"/>
                <a:gd name="T30" fmla="*/ 992 w 1920"/>
                <a:gd name="T31" fmla="*/ 1408 h 1984"/>
                <a:gd name="T32" fmla="*/ 896 w 1920"/>
                <a:gd name="T33" fmla="*/ 1215 h 1984"/>
                <a:gd name="T34" fmla="*/ 1543 w 1920"/>
                <a:gd name="T35" fmla="*/ 512 h 1984"/>
                <a:gd name="T36" fmla="*/ 1664 w 1920"/>
                <a:gd name="T37" fmla="*/ 624 h 1984"/>
                <a:gd name="T38" fmla="*/ 1753 w 1920"/>
                <a:gd name="T39" fmla="*/ 720 h 1984"/>
                <a:gd name="T40" fmla="*/ 1856 w 1920"/>
                <a:gd name="T41" fmla="*/ 903 h 1984"/>
                <a:gd name="T42" fmla="*/ 1744 w 1920"/>
                <a:gd name="T43" fmla="*/ 1024 h 1984"/>
                <a:gd name="T44" fmla="*/ 1648 w 1920"/>
                <a:gd name="T45" fmla="*/ 1113 h 1984"/>
                <a:gd name="T46" fmla="*/ 1504 w 1920"/>
                <a:gd name="T47" fmla="*/ 1216 h 1984"/>
                <a:gd name="T48" fmla="*/ 1504 w 1920"/>
                <a:gd name="T49" fmla="*/ 512 h 1984"/>
                <a:gd name="T50" fmla="*/ 1504 w 1920"/>
                <a:gd name="T51" fmla="*/ 1024 h 1984"/>
                <a:gd name="T52" fmla="*/ 1440 w 1920"/>
                <a:gd name="T53" fmla="*/ 416 h 1984"/>
                <a:gd name="T54" fmla="*/ 1376 w 1920"/>
                <a:gd name="T55" fmla="*/ 416 h 1984"/>
                <a:gd name="T56" fmla="*/ 768 w 1920"/>
                <a:gd name="T57" fmla="*/ 768 h 1984"/>
                <a:gd name="T58" fmla="*/ 896 w 1920"/>
                <a:gd name="T59" fmla="*/ 672 h 1984"/>
                <a:gd name="T60" fmla="*/ 800 w 1920"/>
                <a:gd name="T61" fmla="*/ 1056 h 1984"/>
                <a:gd name="T62" fmla="*/ 576 w 1920"/>
                <a:gd name="T63" fmla="*/ 608 h 1984"/>
                <a:gd name="T64" fmla="*/ 192 w 1920"/>
                <a:gd name="T65" fmla="*/ 160 h 1984"/>
                <a:gd name="T66" fmla="*/ 288 w 1920"/>
                <a:gd name="T67" fmla="*/ 320 h 1984"/>
                <a:gd name="T68" fmla="*/ 288 w 1920"/>
                <a:gd name="T69" fmla="*/ 384 h 1984"/>
                <a:gd name="T70" fmla="*/ 192 w 1920"/>
                <a:gd name="T71" fmla="*/ 640 h 1984"/>
                <a:gd name="T72" fmla="*/ 320 w 1920"/>
                <a:gd name="T73" fmla="*/ 620 h 1984"/>
                <a:gd name="T74" fmla="*/ 384 w 1920"/>
                <a:gd name="T75" fmla="*/ 1120 h 1984"/>
                <a:gd name="T76" fmla="*/ 384 w 1920"/>
                <a:gd name="T77" fmla="*/ 928 h 1984"/>
                <a:gd name="T78" fmla="*/ 384 w 1920"/>
                <a:gd name="T79" fmla="*/ 736 h 1984"/>
                <a:gd name="T80" fmla="*/ 384 w 1920"/>
                <a:gd name="T81" fmla="*/ 1120 h 1984"/>
                <a:gd name="T82" fmla="*/ 192 w 1920"/>
                <a:gd name="T83" fmla="*/ 1408 h 1984"/>
                <a:gd name="T84" fmla="*/ 704 w 1920"/>
                <a:gd name="T85" fmla="*/ 1504 h 1984"/>
                <a:gd name="T86" fmla="*/ 704 w 1920"/>
                <a:gd name="T87" fmla="*/ 1760 h 1984"/>
                <a:gd name="T88" fmla="*/ 640 w 1920"/>
                <a:gd name="T89" fmla="*/ 1920 h 1984"/>
                <a:gd name="T90" fmla="*/ 992 w 1920"/>
                <a:gd name="T91" fmla="*/ 1664 h 1984"/>
                <a:gd name="T92" fmla="*/ 992 w 1920"/>
                <a:gd name="T93" fmla="*/ 1600 h 1984"/>
                <a:gd name="T94" fmla="*/ 800 w 1920"/>
                <a:gd name="T95" fmla="*/ 1792 h 1984"/>
                <a:gd name="T96" fmla="*/ 1024 w 1920"/>
                <a:gd name="T97" fmla="*/ 1760 h 1984"/>
                <a:gd name="T98" fmla="*/ 800 w 1920"/>
                <a:gd name="T99" fmla="*/ 1856 h 1984"/>
                <a:gd name="T100" fmla="*/ 1024 w 1920"/>
                <a:gd name="T101" fmla="*/ 1504 h 1984"/>
                <a:gd name="T102" fmla="*/ 800 w 1920"/>
                <a:gd name="T103" fmla="*/ 1472 h 1984"/>
                <a:gd name="T104" fmla="*/ 896 w 1920"/>
                <a:gd name="T105" fmla="*/ 1408 h 1984"/>
                <a:gd name="T106" fmla="*/ 576 w 1920"/>
                <a:gd name="T107" fmla="*/ 1549 h 1984"/>
                <a:gd name="T108" fmla="*/ 412 w 1920"/>
                <a:gd name="T109" fmla="*/ 1871 h 1984"/>
                <a:gd name="T110" fmla="*/ 363 w 1920"/>
                <a:gd name="T111" fmla="*/ 1472 h 1984"/>
                <a:gd name="T112" fmla="*/ 896 w 1920"/>
                <a:gd name="T113" fmla="*/ 1344 h 1984"/>
                <a:gd name="T114" fmla="*/ 640 w 1920"/>
                <a:gd name="T115" fmla="*/ 1187 h 1984"/>
                <a:gd name="T116" fmla="*/ 960 w 1920"/>
                <a:gd name="T117" fmla="*/ 567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20" h="1984">
                  <a:moveTo>
                    <a:pt x="1408" y="1408"/>
                  </a:moveTo>
                  <a:cubicBezTo>
                    <a:pt x="1461" y="1408"/>
                    <a:pt x="1504" y="1365"/>
                    <a:pt x="1504" y="1312"/>
                  </a:cubicBezTo>
                  <a:cubicBezTo>
                    <a:pt x="1504" y="1280"/>
                    <a:pt x="1504" y="1280"/>
                    <a:pt x="1504" y="1280"/>
                  </a:cubicBezTo>
                  <a:cubicBezTo>
                    <a:pt x="1593" y="1280"/>
                    <a:pt x="1593" y="1280"/>
                    <a:pt x="1593" y="1280"/>
                  </a:cubicBezTo>
                  <a:cubicBezTo>
                    <a:pt x="1613" y="1198"/>
                    <a:pt x="1613" y="1198"/>
                    <a:pt x="1613" y="1198"/>
                  </a:cubicBezTo>
                  <a:cubicBezTo>
                    <a:pt x="1631" y="1193"/>
                    <a:pt x="1647" y="1186"/>
                    <a:pt x="1663" y="1178"/>
                  </a:cubicBezTo>
                  <a:cubicBezTo>
                    <a:pt x="1735" y="1221"/>
                    <a:pt x="1735" y="1221"/>
                    <a:pt x="1735" y="1221"/>
                  </a:cubicBezTo>
                  <a:cubicBezTo>
                    <a:pt x="1861" y="1095"/>
                    <a:pt x="1861" y="1095"/>
                    <a:pt x="1861" y="1095"/>
                  </a:cubicBezTo>
                  <a:cubicBezTo>
                    <a:pt x="1818" y="1023"/>
                    <a:pt x="1818" y="1023"/>
                    <a:pt x="1818" y="1023"/>
                  </a:cubicBezTo>
                  <a:cubicBezTo>
                    <a:pt x="1826" y="1007"/>
                    <a:pt x="1833" y="991"/>
                    <a:pt x="1838" y="973"/>
                  </a:cubicBezTo>
                  <a:cubicBezTo>
                    <a:pt x="1920" y="953"/>
                    <a:pt x="1920" y="953"/>
                    <a:pt x="1920" y="953"/>
                  </a:cubicBezTo>
                  <a:cubicBezTo>
                    <a:pt x="1920" y="775"/>
                    <a:pt x="1920" y="775"/>
                    <a:pt x="1920" y="775"/>
                  </a:cubicBezTo>
                  <a:cubicBezTo>
                    <a:pt x="1838" y="755"/>
                    <a:pt x="1838" y="755"/>
                    <a:pt x="1838" y="755"/>
                  </a:cubicBezTo>
                  <a:cubicBezTo>
                    <a:pt x="1833" y="737"/>
                    <a:pt x="1826" y="721"/>
                    <a:pt x="1818" y="705"/>
                  </a:cubicBezTo>
                  <a:cubicBezTo>
                    <a:pt x="1861" y="633"/>
                    <a:pt x="1861" y="633"/>
                    <a:pt x="1861" y="633"/>
                  </a:cubicBezTo>
                  <a:cubicBezTo>
                    <a:pt x="1735" y="507"/>
                    <a:pt x="1735" y="507"/>
                    <a:pt x="1735" y="507"/>
                  </a:cubicBezTo>
                  <a:cubicBezTo>
                    <a:pt x="1663" y="550"/>
                    <a:pt x="1663" y="550"/>
                    <a:pt x="1663" y="550"/>
                  </a:cubicBezTo>
                  <a:cubicBezTo>
                    <a:pt x="1647" y="542"/>
                    <a:pt x="1631" y="535"/>
                    <a:pt x="1613" y="530"/>
                  </a:cubicBezTo>
                  <a:cubicBezTo>
                    <a:pt x="1593" y="448"/>
                    <a:pt x="1593" y="448"/>
                    <a:pt x="1593" y="448"/>
                  </a:cubicBezTo>
                  <a:cubicBezTo>
                    <a:pt x="1504" y="448"/>
                    <a:pt x="1504" y="448"/>
                    <a:pt x="1504" y="448"/>
                  </a:cubicBezTo>
                  <a:cubicBezTo>
                    <a:pt x="1504" y="416"/>
                    <a:pt x="1504" y="416"/>
                    <a:pt x="1504" y="416"/>
                  </a:cubicBezTo>
                  <a:cubicBezTo>
                    <a:pt x="1504" y="363"/>
                    <a:pt x="1461" y="320"/>
                    <a:pt x="1408" y="320"/>
                  </a:cubicBezTo>
                  <a:cubicBezTo>
                    <a:pt x="1363" y="320"/>
                    <a:pt x="1325" y="352"/>
                    <a:pt x="1315" y="394"/>
                  </a:cubicBezTo>
                  <a:cubicBezTo>
                    <a:pt x="1299" y="401"/>
                    <a:pt x="1299" y="401"/>
                    <a:pt x="1299" y="401"/>
                  </a:cubicBezTo>
                  <a:cubicBezTo>
                    <a:pt x="1091" y="496"/>
                    <a:pt x="781" y="540"/>
                    <a:pt x="569" y="544"/>
                  </a:cubicBezTo>
                  <a:cubicBezTo>
                    <a:pt x="548" y="451"/>
                    <a:pt x="482" y="376"/>
                    <a:pt x="396" y="341"/>
                  </a:cubicBez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192" y="704"/>
                    <a:pt x="192" y="704"/>
                    <a:pt x="192" y="704"/>
                  </a:cubicBezTo>
                  <a:cubicBezTo>
                    <a:pt x="192" y="1134"/>
                    <a:pt x="192" y="1134"/>
                    <a:pt x="192" y="1134"/>
                  </a:cubicBezTo>
                  <a:cubicBezTo>
                    <a:pt x="342" y="1182"/>
                    <a:pt x="342" y="1182"/>
                    <a:pt x="342" y="1182"/>
                  </a:cubicBezTo>
                  <a:cubicBezTo>
                    <a:pt x="512" y="1184"/>
                    <a:pt x="512" y="1184"/>
                    <a:pt x="512" y="1184"/>
                  </a:cubicBezTo>
                  <a:cubicBezTo>
                    <a:pt x="512" y="1184"/>
                    <a:pt x="512" y="1184"/>
                    <a:pt x="512" y="1184"/>
                  </a:cubicBezTo>
                  <a:cubicBezTo>
                    <a:pt x="544" y="1184"/>
                    <a:pt x="544" y="1184"/>
                    <a:pt x="544" y="1184"/>
                  </a:cubicBezTo>
                  <a:cubicBezTo>
                    <a:pt x="554" y="1184"/>
                    <a:pt x="565" y="1184"/>
                    <a:pt x="576" y="1184"/>
                  </a:cubicBezTo>
                  <a:cubicBezTo>
                    <a:pt x="576" y="1282"/>
                    <a:pt x="576" y="1282"/>
                    <a:pt x="576" y="1282"/>
                  </a:cubicBezTo>
                  <a:cubicBezTo>
                    <a:pt x="541" y="1287"/>
                    <a:pt x="509" y="1302"/>
                    <a:pt x="484" y="1327"/>
                  </a:cubicBezTo>
                  <a:cubicBezTo>
                    <a:pt x="431" y="1380"/>
                    <a:pt x="431" y="1380"/>
                    <a:pt x="431" y="1380"/>
                  </a:cubicBezTo>
                  <a:cubicBezTo>
                    <a:pt x="413" y="1398"/>
                    <a:pt x="389" y="1408"/>
                    <a:pt x="363" y="1408"/>
                  </a:cubicBezTo>
                  <a:cubicBezTo>
                    <a:pt x="256" y="1408"/>
                    <a:pt x="256" y="1408"/>
                    <a:pt x="256" y="1408"/>
                  </a:cubicBezTo>
                  <a:cubicBezTo>
                    <a:pt x="256" y="1344"/>
                    <a:pt x="256" y="1344"/>
                    <a:pt x="256" y="1344"/>
                  </a:cubicBezTo>
                  <a:cubicBezTo>
                    <a:pt x="0" y="1344"/>
                    <a:pt x="0" y="1344"/>
                    <a:pt x="0" y="1344"/>
                  </a:cubicBezTo>
                  <a:cubicBezTo>
                    <a:pt x="0" y="1984"/>
                    <a:pt x="0" y="1984"/>
                    <a:pt x="0" y="1984"/>
                  </a:cubicBezTo>
                  <a:cubicBezTo>
                    <a:pt x="256" y="1984"/>
                    <a:pt x="256" y="1984"/>
                    <a:pt x="256" y="1984"/>
                  </a:cubicBezTo>
                  <a:cubicBezTo>
                    <a:pt x="256" y="1888"/>
                    <a:pt x="256" y="1888"/>
                    <a:pt x="256" y="1888"/>
                  </a:cubicBezTo>
                  <a:cubicBezTo>
                    <a:pt x="299" y="1888"/>
                    <a:pt x="299" y="1888"/>
                    <a:pt x="299" y="1888"/>
                  </a:cubicBezTo>
                  <a:cubicBezTo>
                    <a:pt x="325" y="1888"/>
                    <a:pt x="349" y="1898"/>
                    <a:pt x="367" y="1916"/>
                  </a:cubicBezTo>
                  <a:cubicBezTo>
                    <a:pt x="388" y="1937"/>
                    <a:pt x="388" y="1937"/>
                    <a:pt x="388" y="1937"/>
                  </a:cubicBezTo>
                  <a:cubicBezTo>
                    <a:pt x="418" y="1967"/>
                    <a:pt x="458" y="1984"/>
                    <a:pt x="501" y="1984"/>
                  </a:cubicBezTo>
                  <a:cubicBezTo>
                    <a:pt x="992" y="1984"/>
                    <a:pt x="992" y="1984"/>
                    <a:pt x="992" y="1984"/>
                  </a:cubicBezTo>
                  <a:cubicBezTo>
                    <a:pt x="1045" y="1984"/>
                    <a:pt x="1088" y="1941"/>
                    <a:pt x="1088" y="1888"/>
                  </a:cubicBezTo>
                  <a:cubicBezTo>
                    <a:pt x="1088" y="1863"/>
                    <a:pt x="1078" y="1841"/>
                    <a:pt x="1063" y="1824"/>
                  </a:cubicBezTo>
                  <a:cubicBezTo>
                    <a:pt x="1078" y="1807"/>
                    <a:pt x="1088" y="1785"/>
                    <a:pt x="1088" y="1760"/>
                  </a:cubicBezTo>
                  <a:cubicBezTo>
                    <a:pt x="1088" y="1735"/>
                    <a:pt x="1078" y="1713"/>
                    <a:pt x="1063" y="1696"/>
                  </a:cubicBezTo>
                  <a:cubicBezTo>
                    <a:pt x="1078" y="1679"/>
                    <a:pt x="1088" y="1657"/>
                    <a:pt x="1088" y="1632"/>
                  </a:cubicBezTo>
                  <a:cubicBezTo>
                    <a:pt x="1088" y="1607"/>
                    <a:pt x="1078" y="1585"/>
                    <a:pt x="1063" y="1568"/>
                  </a:cubicBezTo>
                  <a:cubicBezTo>
                    <a:pt x="1078" y="1551"/>
                    <a:pt x="1088" y="1529"/>
                    <a:pt x="1088" y="1504"/>
                  </a:cubicBezTo>
                  <a:cubicBezTo>
                    <a:pt x="1088" y="1451"/>
                    <a:pt x="1045" y="1408"/>
                    <a:pt x="992" y="1408"/>
                  </a:cubicBezTo>
                  <a:cubicBezTo>
                    <a:pt x="986" y="1408"/>
                    <a:pt x="986" y="1408"/>
                    <a:pt x="986" y="1408"/>
                  </a:cubicBezTo>
                  <a:cubicBezTo>
                    <a:pt x="990" y="1398"/>
                    <a:pt x="992" y="1387"/>
                    <a:pt x="992" y="1376"/>
                  </a:cubicBezTo>
                  <a:cubicBezTo>
                    <a:pt x="992" y="1323"/>
                    <a:pt x="949" y="1280"/>
                    <a:pt x="896" y="1280"/>
                  </a:cubicBezTo>
                  <a:cubicBezTo>
                    <a:pt x="896" y="1215"/>
                    <a:pt x="896" y="1215"/>
                    <a:pt x="896" y="1215"/>
                  </a:cubicBezTo>
                  <a:cubicBezTo>
                    <a:pt x="1039" y="1238"/>
                    <a:pt x="1185" y="1275"/>
                    <a:pt x="1299" y="1327"/>
                  </a:cubicBezTo>
                  <a:cubicBezTo>
                    <a:pt x="1315" y="1334"/>
                    <a:pt x="1315" y="1334"/>
                    <a:pt x="1315" y="1334"/>
                  </a:cubicBezTo>
                  <a:cubicBezTo>
                    <a:pt x="1325" y="1376"/>
                    <a:pt x="1363" y="1408"/>
                    <a:pt x="1408" y="1408"/>
                  </a:cubicBezTo>
                  <a:close/>
                  <a:moveTo>
                    <a:pt x="1543" y="512"/>
                  </a:moveTo>
                  <a:cubicBezTo>
                    <a:pt x="1560" y="581"/>
                    <a:pt x="1560" y="581"/>
                    <a:pt x="1560" y="581"/>
                  </a:cubicBezTo>
                  <a:cubicBezTo>
                    <a:pt x="1579" y="586"/>
                    <a:pt x="1579" y="586"/>
                    <a:pt x="1579" y="586"/>
                  </a:cubicBezTo>
                  <a:cubicBezTo>
                    <a:pt x="1603" y="593"/>
                    <a:pt x="1626" y="602"/>
                    <a:pt x="1648" y="615"/>
                  </a:cubicBezTo>
                  <a:cubicBezTo>
                    <a:pt x="1664" y="624"/>
                    <a:pt x="1664" y="624"/>
                    <a:pt x="1664" y="624"/>
                  </a:cubicBezTo>
                  <a:cubicBezTo>
                    <a:pt x="1725" y="588"/>
                    <a:pt x="1725" y="588"/>
                    <a:pt x="1725" y="588"/>
                  </a:cubicBezTo>
                  <a:cubicBezTo>
                    <a:pt x="1781" y="643"/>
                    <a:pt x="1781" y="643"/>
                    <a:pt x="1781" y="643"/>
                  </a:cubicBezTo>
                  <a:cubicBezTo>
                    <a:pt x="1744" y="704"/>
                    <a:pt x="1744" y="704"/>
                    <a:pt x="1744" y="704"/>
                  </a:cubicBezTo>
                  <a:cubicBezTo>
                    <a:pt x="1753" y="720"/>
                    <a:pt x="1753" y="720"/>
                    <a:pt x="1753" y="720"/>
                  </a:cubicBezTo>
                  <a:cubicBezTo>
                    <a:pt x="1766" y="742"/>
                    <a:pt x="1775" y="765"/>
                    <a:pt x="1782" y="790"/>
                  </a:cubicBezTo>
                  <a:cubicBezTo>
                    <a:pt x="1787" y="808"/>
                    <a:pt x="1787" y="808"/>
                    <a:pt x="1787" y="808"/>
                  </a:cubicBezTo>
                  <a:cubicBezTo>
                    <a:pt x="1856" y="825"/>
                    <a:pt x="1856" y="825"/>
                    <a:pt x="1856" y="825"/>
                  </a:cubicBezTo>
                  <a:cubicBezTo>
                    <a:pt x="1856" y="903"/>
                    <a:pt x="1856" y="903"/>
                    <a:pt x="1856" y="903"/>
                  </a:cubicBezTo>
                  <a:cubicBezTo>
                    <a:pt x="1787" y="920"/>
                    <a:pt x="1787" y="920"/>
                    <a:pt x="1787" y="920"/>
                  </a:cubicBezTo>
                  <a:cubicBezTo>
                    <a:pt x="1782" y="939"/>
                    <a:pt x="1782" y="939"/>
                    <a:pt x="1782" y="939"/>
                  </a:cubicBezTo>
                  <a:cubicBezTo>
                    <a:pt x="1775" y="963"/>
                    <a:pt x="1766" y="986"/>
                    <a:pt x="1753" y="1008"/>
                  </a:cubicBezTo>
                  <a:cubicBezTo>
                    <a:pt x="1744" y="1024"/>
                    <a:pt x="1744" y="1024"/>
                    <a:pt x="1744" y="1024"/>
                  </a:cubicBezTo>
                  <a:cubicBezTo>
                    <a:pt x="1780" y="1085"/>
                    <a:pt x="1780" y="1085"/>
                    <a:pt x="1780" y="1085"/>
                  </a:cubicBezTo>
                  <a:cubicBezTo>
                    <a:pt x="1725" y="1140"/>
                    <a:pt x="1725" y="1140"/>
                    <a:pt x="1725" y="1140"/>
                  </a:cubicBezTo>
                  <a:cubicBezTo>
                    <a:pt x="1664" y="1104"/>
                    <a:pt x="1664" y="1104"/>
                    <a:pt x="1664" y="1104"/>
                  </a:cubicBezTo>
                  <a:cubicBezTo>
                    <a:pt x="1648" y="1113"/>
                    <a:pt x="1648" y="1113"/>
                    <a:pt x="1648" y="1113"/>
                  </a:cubicBezTo>
                  <a:cubicBezTo>
                    <a:pt x="1626" y="1126"/>
                    <a:pt x="1603" y="1135"/>
                    <a:pt x="1579" y="1142"/>
                  </a:cubicBezTo>
                  <a:cubicBezTo>
                    <a:pt x="1560" y="1147"/>
                    <a:pt x="1560" y="1147"/>
                    <a:pt x="1560" y="1147"/>
                  </a:cubicBezTo>
                  <a:cubicBezTo>
                    <a:pt x="1543" y="1216"/>
                    <a:pt x="1543" y="1216"/>
                    <a:pt x="1543" y="1216"/>
                  </a:cubicBezTo>
                  <a:cubicBezTo>
                    <a:pt x="1504" y="1216"/>
                    <a:pt x="1504" y="1216"/>
                    <a:pt x="1504" y="1216"/>
                  </a:cubicBezTo>
                  <a:cubicBezTo>
                    <a:pt x="1504" y="1088"/>
                    <a:pt x="1504" y="1088"/>
                    <a:pt x="1504" y="1088"/>
                  </a:cubicBezTo>
                  <a:cubicBezTo>
                    <a:pt x="1627" y="1088"/>
                    <a:pt x="1728" y="987"/>
                    <a:pt x="1728" y="864"/>
                  </a:cubicBezTo>
                  <a:cubicBezTo>
                    <a:pt x="1728" y="741"/>
                    <a:pt x="1627" y="640"/>
                    <a:pt x="1504" y="640"/>
                  </a:cubicBezTo>
                  <a:cubicBezTo>
                    <a:pt x="1504" y="512"/>
                    <a:pt x="1504" y="512"/>
                    <a:pt x="1504" y="512"/>
                  </a:cubicBezTo>
                  <a:lnTo>
                    <a:pt x="1543" y="512"/>
                  </a:lnTo>
                  <a:close/>
                  <a:moveTo>
                    <a:pt x="1504" y="704"/>
                  </a:moveTo>
                  <a:cubicBezTo>
                    <a:pt x="1592" y="704"/>
                    <a:pt x="1664" y="776"/>
                    <a:pt x="1664" y="864"/>
                  </a:cubicBezTo>
                  <a:cubicBezTo>
                    <a:pt x="1664" y="952"/>
                    <a:pt x="1592" y="1024"/>
                    <a:pt x="1504" y="1024"/>
                  </a:cubicBezTo>
                  <a:lnTo>
                    <a:pt x="1504" y="704"/>
                  </a:lnTo>
                  <a:close/>
                  <a:moveTo>
                    <a:pt x="1376" y="416"/>
                  </a:moveTo>
                  <a:cubicBezTo>
                    <a:pt x="1376" y="398"/>
                    <a:pt x="1390" y="384"/>
                    <a:pt x="1408" y="384"/>
                  </a:cubicBezTo>
                  <a:cubicBezTo>
                    <a:pt x="1426" y="384"/>
                    <a:pt x="1440" y="398"/>
                    <a:pt x="1440" y="416"/>
                  </a:cubicBezTo>
                  <a:cubicBezTo>
                    <a:pt x="1440" y="1312"/>
                    <a:pt x="1440" y="1312"/>
                    <a:pt x="1440" y="1312"/>
                  </a:cubicBezTo>
                  <a:cubicBezTo>
                    <a:pt x="1440" y="1330"/>
                    <a:pt x="1426" y="1344"/>
                    <a:pt x="1408" y="1344"/>
                  </a:cubicBezTo>
                  <a:cubicBezTo>
                    <a:pt x="1390" y="1344"/>
                    <a:pt x="1376" y="1330"/>
                    <a:pt x="1376" y="1312"/>
                  </a:cubicBezTo>
                  <a:lnTo>
                    <a:pt x="1376" y="416"/>
                  </a:lnTo>
                  <a:close/>
                  <a:moveTo>
                    <a:pt x="896" y="992"/>
                  </a:moveTo>
                  <a:cubicBezTo>
                    <a:pt x="800" y="992"/>
                    <a:pt x="800" y="992"/>
                    <a:pt x="800" y="992"/>
                  </a:cubicBezTo>
                  <a:cubicBezTo>
                    <a:pt x="782" y="992"/>
                    <a:pt x="768" y="978"/>
                    <a:pt x="768" y="960"/>
                  </a:cubicBezTo>
                  <a:cubicBezTo>
                    <a:pt x="768" y="768"/>
                    <a:pt x="768" y="768"/>
                    <a:pt x="768" y="768"/>
                  </a:cubicBezTo>
                  <a:cubicBezTo>
                    <a:pt x="768" y="750"/>
                    <a:pt x="782" y="736"/>
                    <a:pt x="800" y="736"/>
                  </a:cubicBezTo>
                  <a:cubicBezTo>
                    <a:pt x="896" y="736"/>
                    <a:pt x="896" y="736"/>
                    <a:pt x="896" y="736"/>
                  </a:cubicBezTo>
                  <a:lnTo>
                    <a:pt x="896" y="992"/>
                  </a:lnTo>
                  <a:close/>
                  <a:moveTo>
                    <a:pt x="896" y="672"/>
                  </a:moveTo>
                  <a:cubicBezTo>
                    <a:pt x="800" y="672"/>
                    <a:pt x="800" y="672"/>
                    <a:pt x="800" y="672"/>
                  </a:cubicBezTo>
                  <a:cubicBezTo>
                    <a:pt x="747" y="672"/>
                    <a:pt x="704" y="715"/>
                    <a:pt x="704" y="768"/>
                  </a:cubicBezTo>
                  <a:cubicBezTo>
                    <a:pt x="704" y="960"/>
                    <a:pt x="704" y="960"/>
                    <a:pt x="704" y="960"/>
                  </a:cubicBezTo>
                  <a:cubicBezTo>
                    <a:pt x="704" y="1013"/>
                    <a:pt x="747" y="1056"/>
                    <a:pt x="800" y="1056"/>
                  </a:cubicBezTo>
                  <a:cubicBezTo>
                    <a:pt x="896" y="1056"/>
                    <a:pt x="896" y="1056"/>
                    <a:pt x="896" y="1056"/>
                  </a:cubicBezTo>
                  <a:cubicBezTo>
                    <a:pt x="896" y="1150"/>
                    <a:pt x="896" y="1150"/>
                    <a:pt x="896" y="1150"/>
                  </a:cubicBezTo>
                  <a:cubicBezTo>
                    <a:pt x="782" y="1132"/>
                    <a:pt x="670" y="1122"/>
                    <a:pt x="576" y="1120"/>
                  </a:cubicBezTo>
                  <a:cubicBezTo>
                    <a:pt x="576" y="608"/>
                    <a:pt x="576" y="608"/>
                    <a:pt x="576" y="608"/>
                  </a:cubicBezTo>
                  <a:cubicBezTo>
                    <a:pt x="670" y="606"/>
                    <a:pt x="782" y="596"/>
                    <a:pt x="896" y="578"/>
                  </a:cubicBezTo>
                  <a:lnTo>
                    <a:pt x="896" y="672"/>
                  </a:ln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64" y="640"/>
                  </a:moveTo>
                  <a:cubicBezTo>
                    <a:pt x="64" y="608"/>
                    <a:pt x="64" y="608"/>
                    <a:pt x="64" y="608"/>
                  </a:cubicBezTo>
                  <a:cubicBezTo>
                    <a:pt x="64" y="485"/>
                    <a:pt x="165" y="384"/>
                    <a:pt x="288" y="384"/>
                  </a:cubicBezTo>
                  <a:cubicBezTo>
                    <a:pt x="388" y="384"/>
                    <a:pt x="475" y="451"/>
                    <a:pt x="503" y="544"/>
                  </a:cubicBezTo>
                  <a:cubicBezTo>
                    <a:pt x="352" y="544"/>
                    <a:pt x="352" y="544"/>
                    <a:pt x="352" y="544"/>
                  </a:cubicBezTo>
                  <a:cubicBezTo>
                    <a:pt x="192" y="594"/>
                    <a:pt x="192" y="594"/>
                    <a:pt x="192" y="594"/>
                  </a:cubicBezTo>
                  <a:cubicBezTo>
                    <a:pt x="192" y="640"/>
                    <a:pt x="192" y="640"/>
                    <a:pt x="192" y="640"/>
                  </a:cubicBezTo>
                  <a:lnTo>
                    <a:pt x="64" y="640"/>
                  </a:lnTo>
                  <a:close/>
                  <a:moveTo>
                    <a:pt x="256" y="704"/>
                  </a:moveTo>
                  <a:cubicBezTo>
                    <a:pt x="256" y="641"/>
                    <a:pt x="256" y="641"/>
                    <a:pt x="256" y="641"/>
                  </a:cubicBezTo>
                  <a:cubicBezTo>
                    <a:pt x="320" y="620"/>
                    <a:pt x="320" y="620"/>
                    <a:pt x="320" y="620"/>
                  </a:cubicBezTo>
                  <a:cubicBezTo>
                    <a:pt x="320" y="1108"/>
                    <a:pt x="320" y="1108"/>
                    <a:pt x="320" y="1108"/>
                  </a:cubicBezTo>
                  <a:cubicBezTo>
                    <a:pt x="256" y="1088"/>
                    <a:pt x="256" y="1088"/>
                    <a:pt x="256" y="1088"/>
                  </a:cubicBezTo>
                  <a:lnTo>
                    <a:pt x="256" y="704"/>
                  </a:lnTo>
                  <a:close/>
                  <a:moveTo>
                    <a:pt x="384" y="1120"/>
                  </a:moveTo>
                  <a:cubicBezTo>
                    <a:pt x="384" y="992"/>
                    <a:pt x="384" y="992"/>
                    <a:pt x="384" y="992"/>
                  </a:cubicBezTo>
                  <a:cubicBezTo>
                    <a:pt x="448" y="992"/>
                    <a:pt x="448" y="992"/>
                    <a:pt x="448" y="992"/>
                  </a:cubicBezTo>
                  <a:cubicBezTo>
                    <a:pt x="448" y="928"/>
                    <a:pt x="448" y="928"/>
                    <a:pt x="448" y="928"/>
                  </a:cubicBezTo>
                  <a:cubicBezTo>
                    <a:pt x="384" y="928"/>
                    <a:pt x="384" y="928"/>
                    <a:pt x="384" y="928"/>
                  </a:cubicBezTo>
                  <a:cubicBezTo>
                    <a:pt x="384" y="800"/>
                    <a:pt x="384" y="800"/>
                    <a:pt x="384" y="800"/>
                  </a:cubicBezTo>
                  <a:cubicBezTo>
                    <a:pt x="448" y="800"/>
                    <a:pt x="448" y="800"/>
                    <a:pt x="448" y="800"/>
                  </a:cubicBezTo>
                  <a:cubicBezTo>
                    <a:pt x="448" y="736"/>
                    <a:pt x="448" y="736"/>
                    <a:pt x="448" y="736"/>
                  </a:cubicBezTo>
                  <a:cubicBezTo>
                    <a:pt x="384" y="736"/>
                    <a:pt x="384" y="736"/>
                    <a:pt x="384" y="736"/>
                  </a:cubicBezTo>
                  <a:cubicBezTo>
                    <a:pt x="384" y="608"/>
                    <a:pt x="384" y="608"/>
                    <a:pt x="384" y="608"/>
                  </a:cubicBezTo>
                  <a:cubicBezTo>
                    <a:pt x="512" y="608"/>
                    <a:pt x="512" y="608"/>
                    <a:pt x="512" y="608"/>
                  </a:cubicBezTo>
                  <a:cubicBezTo>
                    <a:pt x="512" y="1120"/>
                    <a:pt x="512" y="1120"/>
                    <a:pt x="512" y="1120"/>
                  </a:cubicBezTo>
                  <a:lnTo>
                    <a:pt x="384" y="1120"/>
                  </a:lnTo>
                  <a:close/>
                  <a:moveTo>
                    <a:pt x="192" y="1920"/>
                  </a:moveTo>
                  <a:cubicBezTo>
                    <a:pt x="64" y="1920"/>
                    <a:pt x="64" y="1920"/>
                    <a:pt x="64" y="1920"/>
                  </a:cubicBezTo>
                  <a:cubicBezTo>
                    <a:pt x="64" y="1408"/>
                    <a:pt x="64" y="1408"/>
                    <a:pt x="64" y="1408"/>
                  </a:cubicBezTo>
                  <a:cubicBezTo>
                    <a:pt x="192" y="1408"/>
                    <a:pt x="192" y="1408"/>
                    <a:pt x="192" y="1408"/>
                  </a:cubicBezTo>
                  <a:lnTo>
                    <a:pt x="192" y="1920"/>
                  </a:lnTo>
                  <a:close/>
                  <a:moveTo>
                    <a:pt x="653" y="1472"/>
                  </a:moveTo>
                  <a:cubicBezTo>
                    <a:pt x="710" y="1472"/>
                    <a:pt x="710" y="1472"/>
                    <a:pt x="710" y="1472"/>
                  </a:cubicBezTo>
                  <a:cubicBezTo>
                    <a:pt x="706" y="1482"/>
                    <a:pt x="704" y="1493"/>
                    <a:pt x="704" y="1504"/>
                  </a:cubicBezTo>
                  <a:cubicBezTo>
                    <a:pt x="704" y="1529"/>
                    <a:pt x="714" y="1551"/>
                    <a:pt x="729" y="1568"/>
                  </a:cubicBezTo>
                  <a:cubicBezTo>
                    <a:pt x="714" y="1585"/>
                    <a:pt x="704" y="1607"/>
                    <a:pt x="704" y="1632"/>
                  </a:cubicBezTo>
                  <a:cubicBezTo>
                    <a:pt x="704" y="1657"/>
                    <a:pt x="714" y="1679"/>
                    <a:pt x="729" y="1696"/>
                  </a:cubicBezTo>
                  <a:cubicBezTo>
                    <a:pt x="714" y="1713"/>
                    <a:pt x="704" y="1735"/>
                    <a:pt x="704" y="1760"/>
                  </a:cubicBezTo>
                  <a:cubicBezTo>
                    <a:pt x="704" y="1785"/>
                    <a:pt x="714" y="1807"/>
                    <a:pt x="729" y="1824"/>
                  </a:cubicBezTo>
                  <a:cubicBezTo>
                    <a:pt x="714" y="1841"/>
                    <a:pt x="704" y="1863"/>
                    <a:pt x="704" y="1888"/>
                  </a:cubicBezTo>
                  <a:cubicBezTo>
                    <a:pt x="704" y="1899"/>
                    <a:pt x="706" y="1910"/>
                    <a:pt x="710" y="1920"/>
                  </a:cubicBezTo>
                  <a:cubicBezTo>
                    <a:pt x="640" y="1920"/>
                    <a:pt x="640" y="1920"/>
                    <a:pt x="640" y="1920"/>
                  </a:cubicBezTo>
                  <a:cubicBezTo>
                    <a:pt x="640" y="1485"/>
                    <a:pt x="640" y="1485"/>
                    <a:pt x="640" y="1485"/>
                  </a:cubicBezTo>
                  <a:lnTo>
                    <a:pt x="653" y="1472"/>
                  </a:lnTo>
                  <a:close/>
                  <a:moveTo>
                    <a:pt x="1024" y="1632"/>
                  </a:moveTo>
                  <a:cubicBezTo>
                    <a:pt x="1024" y="1650"/>
                    <a:pt x="1010" y="1664"/>
                    <a:pt x="992" y="1664"/>
                  </a:cubicBezTo>
                  <a:cubicBezTo>
                    <a:pt x="800" y="1664"/>
                    <a:pt x="800" y="1664"/>
                    <a:pt x="800" y="1664"/>
                  </a:cubicBezTo>
                  <a:cubicBezTo>
                    <a:pt x="782" y="1664"/>
                    <a:pt x="768" y="1650"/>
                    <a:pt x="768" y="1632"/>
                  </a:cubicBezTo>
                  <a:cubicBezTo>
                    <a:pt x="768" y="1614"/>
                    <a:pt x="782" y="1600"/>
                    <a:pt x="800" y="1600"/>
                  </a:cubicBezTo>
                  <a:cubicBezTo>
                    <a:pt x="992" y="1600"/>
                    <a:pt x="992" y="1600"/>
                    <a:pt x="992" y="1600"/>
                  </a:cubicBezTo>
                  <a:cubicBezTo>
                    <a:pt x="1010" y="1600"/>
                    <a:pt x="1024" y="1614"/>
                    <a:pt x="1024" y="1632"/>
                  </a:cubicBezTo>
                  <a:close/>
                  <a:moveTo>
                    <a:pt x="1024" y="1760"/>
                  </a:moveTo>
                  <a:cubicBezTo>
                    <a:pt x="1024" y="1778"/>
                    <a:pt x="1010" y="1792"/>
                    <a:pt x="992" y="1792"/>
                  </a:cubicBezTo>
                  <a:cubicBezTo>
                    <a:pt x="800" y="1792"/>
                    <a:pt x="800" y="1792"/>
                    <a:pt x="800" y="1792"/>
                  </a:cubicBezTo>
                  <a:cubicBezTo>
                    <a:pt x="782" y="1792"/>
                    <a:pt x="768" y="1778"/>
                    <a:pt x="768" y="1760"/>
                  </a:cubicBezTo>
                  <a:cubicBezTo>
                    <a:pt x="768" y="1742"/>
                    <a:pt x="782" y="1728"/>
                    <a:pt x="800" y="1728"/>
                  </a:cubicBezTo>
                  <a:cubicBezTo>
                    <a:pt x="992" y="1728"/>
                    <a:pt x="992" y="1728"/>
                    <a:pt x="992" y="1728"/>
                  </a:cubicBezTo>
                  <a:cubicBezTo>
                    <a:pt x="1010" y="1728"/>
                    <a:pt x="1024" y="1742"/>
                    <a:pt x="1024" y="1760"/>
                  </a:cubicBezTo>
                  <a:close/>
                  <a:moveTo>
                    <a:pt x="992" y="1920"/>
                  </a:moveTo>
                  <a:cubicBezTo>
                    <a:pt x="800" y="1920"/>
                    <a:pt x="800" y="1920"/>
                    <a:pt x="800" y="1920"/>
                  </a:cubicBezTo>
                  <a:cubicBezTo>
                    <a:pt x="782" y="1920"/>
                    <a:pt x="768" y="1906"/>
                    <a:pt x="768" y="1888"/>
                  </a:cubicBezTo>
                  <a:cubicBezTo>
                    <a:pt x="768" y="1870"/>
                    <a:pt x="782" y="1856"/>
                    <a:pt x="800" y="1856"/>
                  </a:cubicBezTo>
                  <a:cubicBezTo>
                    <a:pt x="992" y="1856"/>
                    <a:pt x="992" y="1856"/>
                    <a:pt x="992" y="1856"/>
                  </a:cubicBezTo>
                  <a:cubicBezTo>
                    <a:pt x="1010" y="1856"/>
                    <a:pt x="1024" y="1870"/>
                    <a:pt x="1024" y="1888"/>
                  </a:cubicBezTo>
                  <a:cubicBezTo>
                    <a:pt x="1024" y="1906"/>
                    <a:pt x="1010" y="1920"/>
                    <a:pt x="992" y="1920"/>
                  </a:cubicBezTo>
                  <a:close/>
                  <a:moveTo>
                    <a:pt x="1024" y="1504"/>
                  </a:moveTo>
                  <a:cubicBezTo>
                    <a:pt x="1024" y="1522"/>
                    <a:pt x="1010" y="1536"/>
                    <a:pt x="992" y="1536"/>
                  </a:cubicBezTo>
                  <a:cubicBezTo>
                    <a:pt x="800" y="1536"/>
                    <a:pt x="800" y="1536"/>
                    <a:pt x="800" y="1536"/>
                  </a:cubicBezTo>
                  <a:cubicBezTo>
                    <a:pt x="782" y="1536"/>
                    <a:pt x="768" y="1522"/>
                    <a:pt x="768" y="1504"/>
                  </a:cubicBezTo>
                  <a:cubicBezTo>
                    <a:pt x="768" y="1486"/>
                    <a:pt x="782" y="1472"/>
                    <a:pt x="800" y="1472"/>
                  </a:cubicBezTo>
                  <a:cubicBezTo>
                    <a:pt x="992" y="1472"/>
                    <a:pt x="992" y="1472"/>
                    <a:pt x="992" y="1472"/>
                  </a:cubicBezTo>
                  <a:cubicBezTo>
                    <a:pt x="1010" y="1472"/>
                    <a:pt x="1024" y="1486"/>
                    <a:pt x="1024" y="1504"/>
                  </a:cubicBezTo>
                  <a:close/>
                  <a:moveTo>
                    <a:pt x="928" y="1376"/>
                  </a:moveTo>
                  <a:cubicBezTo>
                    <a:pt x="928" y="1394"/>
                    <a:pt x="914" y="1408"/>
                    <a:pt x="896" y="1408"/>
                  </a:cubicBezTo>
                  <a:cubicBezTo>
                    <a:pt x="627" y="1408"/>
                    <a:pt x="627" y="1408"/>
                    <a:pt x="627" y="1408"/>
                  </a:cubicBezTo>
                  <a:cubicBezTo>
                    <a:pt x="489" y="1545"/>
                    <a:pt x="489" y="1545"/>
                    <a:pt x="489" y="1545"/>
                  </a:cubicBezTo>
                  <a:cubicBezTo>
                    <a:pt x="535" y="1591"/>
                    <a:pt x="535" y="1591"/>
                    <a:pt x="535" y="1591"/>
                  </a:cubicBezTo>
                  <a:cubicBezTo>
                    <a:pt x="576" y="1549"/>
                    <a:pt x="576" y="1549"/>
                    <a:pt x="576" y="1549"/>
                  </a:cubicBezTo>
                  <a:cubicBezTo>
                    <a:pt x="576" y="1920"/>
                    <a:pt x="576" y="1920"/>
                    <a:pt x="576" y="1920"/>
                  </a:cubicBezTo>
                  <a:cubicBezTo>
                    <a:pt x="501" y="1920"/>
                    <a:pt x="501" y="1920"/>
                    <a:pt x="501" y="1920"/>
                  </a:cubicBezTo>
                  <a:cubicBezTo>
                    <a:pt x="475" y="1920"/>
                    <a:pt x="451" y="1910"/>
                    <a:pt x="433" y="1892"/>
                  </a:cubicBezTo>
                  <a:cubicBezTo>
                    <a:pt x="412" y="1871"/>
                    <a:pt x="412" y="1871"/>
                    <a:pt x="412" y="1871"/>
                  </a:cubicBezTo>
                  <a:cubicBezTo>
                    <a:pt x="382" y="1841"/>
                    <a:pt x="342" y="1824"/>
                    <a:pt x="299" y="1824"/>
                  </a:cubicBezTo>
                  <a:cubicBezTo>
                    <a:pt x="256" y="1824"/>
                    <a:pt x="256" y="1824"/>
                    <a:pt x="256" y="1824"/>
                  </a:cubicBezTo>
                  <a:cubicBezTo>
                    <a:pt x="256" y="1472"/>
                    <a:pt x="256" y="1472"/>
                    <a:pt x="256" y="1472"/>
                  </a:cubicBezTo>
                  <a:cubicBezTo>
                    <a:pt x="363" y="1472"/>
                    <a:pt x="363" y="1472"/>
                    <a:pt x="363" y="1472"/>
                  </a:cubicBezTo>
                  <a:cubicBezTo>
                    <a:pt x="406" y="1472"/>
                    <a:pt x="446" y="1455"/>
                    <a:pt x="476" y="1425"/>
                  </a:cubicBezTo>
                  <a:cubicBezTo>
                    <a:pt x="529" y="1372"/>
                    <a:pt x="529" y="1372"/>
                    <a:pt x="529" y="1372"/>
                  </a:cubicBezTo>
                  <a:cubicBezTo>
                    <a:pt x="547" y="1354"/>
                    <a:pt x="571" y="1344"/>
                    <a:pt x="597" y="1344"/>
                  </a:cubicBezTo>
                  <a:cubicBezTo>
                    <a:pt x="896" y="1344"/>
                    <a:pt x="896" y="1344"/>
                    <a:pt x="896" y="1344"/>
                  </a:cubicBezTo>
                  <a:cubicBezTo>
                    <a:pt x="914" y="1344"/>
                    <a:pt x="928" y="1358"/>
                    <a:pt x="928" y="1376"/>
                  </a:cubicBezTo>
                  <a:close/>
                  <a:moveTo>
                    <a:pt x="832" y="1280"/>
                  </a:moveTo>
                  <a:cubicBezTo>
                    <a:pt x="640" y="1280"/>
                    <a:pt x="640" y="1280"/>
                    <a:pt x="640" y="1280"/>
                  </a:cubicBezTo>
                  <a:cubicBezTo>
                    <a:pt x="640" y="1187"/>
                    <a:pt x="640" y="1187"/>
                    <a:pt x="640" y="1187"/>
                  </a:cubicBezTo>
                  <a:cubicBezTo>
                    <a:pt x="700" y="1190"/>
                    <a:pt x="765" y="1196"/>
                    <a:pt x="832" y="1205"/>
                  </a:cubicBezTo>
                  <a:lnTo>
                    <a:pt x="832" y="1280"/>
                  </a:lnTo>
                  <a:close/>
                  <a:moveTo>
                    <a:pt x="960" y="1161"/>
                  </a:moveTo>
                  <a:cubicBezTo>
                    <a:pt x="960" y="567"/>
                    <a:pt x="960" y="567"/>
                    <a:pt x="960" y="567"/>
                  </a:cubicBezTo>
                  <a:cubicBezTo>
                    <a:pt x="1085" y="544"/>
                    <a:pt x="1209" y="510"/>
                    <a:pt x="1312" y="465"/>
                  </a:cubicBezTo>
                  <a:cubicBezTo>
                    <a:pt x="1312" y="1263"/>
                    <a:pt x="1312" y="1263"/>
                    <a:pt x="1312" y="1263"/>
                  </a:cubicBezTo>
                  <a:cubicBezTo>
                    <a:pt x="1209" y="1218"/>
                    <a:pt x="1085" y="1184"/>
                    <a:pt x="960" y="1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86"/>
            <p:cNvSpPr>
              <a:spLocks noEditPoints="1"/>
            </p:cNvSpPr>
            <p:nvPr/>
          </p:nvSpPr>
          <p:spPr bwMode="auto">
            <a:xfrm>
              <a:off x="11583988" y="6316663"/>
              <a:ext cx="171450" cy="209550"/>
            </a:xfrm>
            <a:custGeom>
              <a:avLst/>
              <a:gdLst>
                <a:gd name="T0" fmla="*/ 396 w 576"/>
                <a:gd name="T1" fmla="*/ 341 h 704"/>
                <a:gd name="T2" fmla="*/ 448 w 576"/>
                <a:gd name="T3" fmla="*/ 224 h 704"/>
                <a:gd name="T4" fmla="*/ 448 w 576"/>
                <a:gd name="T5" fmla="*/ 160 h 704"/>
                <a:gd name="T6" fmla="*/ 288 w 576"/>
                <a:gd name="T7" fmla="*/ 0 h 704"/>
                <a:gd name="T8" fmla="*/ 128 w 576"/>
                <a:gd name="T9" fmla="*/ 160 h 704"/>
                <a:gd name="T10" fmla="*/ 128 w 576"/>
                <a:gd name="T11" fmla="*/ 224 h 704"/>
                <a:gd name="T12" fmla="*/ 180 w 576"/>
                <a:gd name="T13" fmla="*/ 341 h 704"/>
                <a:gd name="T14" fmla="*/ 0 w 576"/>
                <a:gd name="T15" fmla="*/ 608 h 704"/>
                <a:gd name="T16" fmla="*/ 0 w 576"/>
                <a:gd name="T17" fmla="*/ 704 h 704"/>
                <a:gd name="T18" fmla="*/ 576 w 576"/>
                <a:gd name="T19" fmla="*/ 704 h 704"/>
                <a:gd name="T20" fmla="*/ 576 w 576"/>
                <a:gd name="T21" fmla="*/ 608 h 704"/>
                <a:gd name="T22" fmla="*/ 396 w 576"/>
                <a:gd name="T23" fmla="*/ 341 h 704"/>
                <a:gd name="T24" fmla="*/ 192 w 576"/>
                <a:gd name="T25" fmla="*/ 224 h 704"/>
                <a:gd name="T26" fmla="*/ 192 w 576"/>
                <a:gd name="T27" fmla="*/ 160 h 704"/>
                <a:gd name="T28" fmla="*/ 288 w 576"/>
                <a:gd name="T29" fmla="*/ 64 h 704"/>
                <a:gd name="T30" fmla="*/ 384 w 576"/>
                <a:gd name="T31" fmla="*/ 160 h 704"/>
                <a:gd name="T32" fmla="*/ 384 w 576"/>
                <a:gd name="T33" fmla="*/ 224 h 704"/>
                <a:gd name="T34" fmla="*/ 288 w 576"/>
                <a:gd name="T35" fmla="*/ 320 h 704"/>
                <a:gd name="T36" fmla="*/ 192 w 576"/>
                <a:gd name="T37" fmla="*/ 224 h 704"/>
                <a:gd name="T38" fmla="*/ 512 w 576"/>
                <a:gd name="T39" fmla="*/ 640 h 704"/>
                <a:gd name="T40" fmla="*/ 64 w 576"/>
                <a:gd name="T41" fmla="*/ 640 h 704"/>
                <a:gd name="T42" fmla="*/ 64 w 576"/>
                <a:gd name="T43" fmla="*/ 608 h 704"/>
                <a:gd name="T44" fmla="*/ 288 w 576"/>
                <a:gd name="T45" fmla="*/ 384 h 704"/>
                <a:gd name="T46" fmla="*/ 512 w 576"/>
                <a:gd name="T47" fmla="*/ 608 h 704"/>
                <a:gd name="T48" fmla="*/ 512 w 576"/>
                <a:gd name="T49" fmla="*/ 64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6" h="704">
                  <a:moveTo>
                    <a:pt x="396" y="341"/>
                  </a:move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576" y="704"/>
                    <a:pt x="576" y="704"/>
                    <a:pt x="576" y="704"/>
                  </a:cubicBezTo>
                  <a:cubicBezTo>
                    <a:pt x="576" y="608"/>
                    <a:pt x="576" y="608"/>
                    <a:pt x="576" y="608"/>
                  </a:cubicBezTo>
                  <a:cubicBezTo>
                    <a:pt x="576" y="487"/>
                    <a:pt x="501" y="384"/>
                    <a:pt x="396" y="341"/>
                  </a:cubicBez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512" y="640"/>
                  </a:moveTo>
                  <a:cubicBezTo>
                    <a:pt x="64" y="640"/>
                    <a:pt x="64" y="640"/>
                    <a:pt x="64" y="640"/>
                  </a:cubicBezTo>
                  <a:cubicBezTo>
                    <a:pt x="64" y="608"/>
                    <a:pt x="64" y="608"/>
                    <a:pt x="64" y="608"/>
                  </a:cubicBezTo>
                  <a:cubicBezTo>
                    <a:pt x="64" y="485"/>
                    <a:pt x="165" y="384"/>
                    <a:pt x="288" y="384"/>
                  </a:cubicBezTo>
                  <a:cubicBezTo>
                    <a:pt x="411" y="384"/>
                    <a:pt x="512" y="485"/>
                    <a:pt x="512" y="608"/>
                  </a:cubicBezTo>
                  <a:lnTo>
                    <a:pt x="512" y="6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187"/>
            <p:cNvSpPr>
              <a:spLocks noChangeArrowheads="1"/>
            </p:cNvSpPr>
            <p:nvPr/>
          </p:nvSpPr>
          <p:spPr bwMode="auto">
            <a:xfrm>
              <a:off x="113379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188"/>
            <p:cNvSpPr>
              <a:spLocks noChangeArrowheads="1"/>
            </p:cNvSpPr>
            <p:nvPr/>
          </p:nvSpPr>
          <p:spPr bwMode="auto">
            <a:xfrm>
              <a:off x="113760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189"/>
            <p:cNvSpPr>
              <a:spLocks noChangeArrowheads="1"/>
            </p:cNvSpPr>
            <p:nvPr/>
          </p:nvSpPr>
          <p:spPr bwMode="auto">
            <a:xfrm>
              <a:off x="114141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190"/>
            <p:cNvSpPr>
              <a:spLocks noChangeArrowheads="1"/>
            </p:cNvSpPr>
            <p:nvPr/>
          </p:nvSpPr>
          <p:spPr bwMode="auto">
            <a:xfrm>
              <a:off x="11736388" y="62595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91"/>
            <p:cNvSpPr>
              <a:spLocks noChangeArrowheads="1"/>
            </p:cNvSpPr>
            <p:nvPr/>
          </p:nvSpPr>
          <p:spPr bwMode="auto">
            <a:xfrm>
              <a:off x="11736388" y="62976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92"/>
            <p:cNvSpPr>
              <a:spLocks noChangeArrowheads="1"/>
            </p:cNvSpPr>
            <p:nvPr/>
          </p:nvSpPr>
          <p:spPr bwMode="auto">
            <a:xfrm>
              <a:off x="11736388" y="63357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6991983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Modern Circle Infographic – 7 Periods</a:t>
            </a:r>
          </a:p>
        </p:txBody>
      </p:sp>
      <p:grpSp>
        <p:nvGrpSpPr>
          <p:cNvPr id="5" name="Group 4"/>
          <p:cNvGrpSpPr/>
          <p:nvPr/>
        </p:nvGrpSpPr>
        <p:grpSpPr>
          <a:xfrm>
            <a:off x="3001778" y="1230630"/>
            <a:ext cx="3140444" cy="3140444"/>
            <a:chOff x="3001778" y="1230630"/>
            <a:chExt cx="3140444" cy="3140444"/>
          </a:xfrm>
        </p:grpSpPr>
        <p:grpSp>
          <p:nvGrpSpPr>
            <p:cNvPr id="15" name="Group 14"/>
            <p:cNvGrpSpPr/>
            <p:nvPr/>
          </p:nvGrpSpPr>
          <p:grpSpPr>
            <a:xfrm>
              <a:off x="3001778" y="1230630"/>
              <a:ext cx="3140444" cy="3140444"/>
              <a:chOff x="17496931" y="2026624"/>
              <a:chExt cx="4187258" cy="4187258"/>
            </a:xfrm>
          </p:grpSpPr>
          <p:sp>
            <p:nvSpPr>
              <p:cNvPr id="16" name="Freeform 15"/>
              <p:cNvSpPr>
                <a:spLocks/>
              </p:cNvSpPr>
              <p:nvPr/>
            </p:nvSpPr>
            <p:spPr bwMode="auto">
              <a:xfrm>
                <a:off x="18719236" y="2026624"/>
                <a:ext cx="1739923" cy="1027542"/>
              </a:xfrm>
              <a:custGeom>
                <a:avLst/>
                <a:gdLst>
                  <a:gd name="T0" fmla="*/ 623 w 811"/>
                  <a:gd name="T1" fmla="*/ 479 h 479"/>
                  <a:gd name="T2" fmla="*/ 811 w 811"/>
                  <a:gd name="T3" fmla="*/ 89 h 479"/>
                  <a:gd name="T4" fmla="*/ 406 w 811"/>
                  <a:gd name="T5" fmla="*/ 0 h 479"/>
                  <a:gd name="T6" fmla="*/ 0 w 811"/>
                  <a:gd name="T7" fmla="*/ 89 h 479"/>
                  <a:gd name="T8" fmla="*/ 189 w 811"/>
                  <a:gd name="T9" fmla="*/ 479 h 479"/>
                  <a:gd name="T10" fmla="*/ 406 w 811"/>
                  <a:gd name="T11" fmla="*/ 434 h 479"/>
                  <a:gd name="T12" fmla="*/ 623 w 811"/>
                  <a:gd name="T13" fmla="*/ 479 h 479"/>
                </a:gdLst>
                <a:ahLst/>
                <a:cxnLst>
                  <a:cxn ang="0">
                    <a:pos x="T0" y="T1"/>
                  </a:cxn>
                  <a:cxn ang="0">
                    <a:pos x="T2" y="T3"/>
                  </a:cxn>
                  <a:cxn ang="0">
                    <a:pos x="T4" y="T5"/>
                  </a:cxn>
                  <a:cxn ang="0">
                    <a:pos x="T6" y="T7"/>
                  </a:cxn>
                  <a:cxn ang="0">
                    <a:pos x="T8" y="T9"/>
                  </a:cxn>
                  <a:cxn ang="0">
                    <a:pos x="T10" y="T11"/>
                  </a:cxn>
                  <a:cxn ang="0">
                    <a:pos x="T12" y="T13"/>
                  </a:cxn>
                </a:cxnLst>
                <a:rect l="0" t="0" r="r" b="b"/>
                <a:pathLst>
                  <a:path w="811" h="479">
                    <a:moveTo>
                      <a:pt x="623" y="479"/>
                    </a:moveTo>
                    <a:cubicBezTo>
                      <a:pt x="811" y="89"/>
                      <a:pt x="811" y="89"/>
                      <a:pt x="811" y="89"/>
                    </a:cubicBezTo>
                    <a:cubicBezTo>
                      <a:pt x="688" y="32"/>
                      <a:pt x="550" y="0"/>
                      <a:pt x="406" y="0"/>
                    </a:cubicBezTo>
                    <a:cubicBezTo>
                      <a:pt x="261" y="0"/>
                      <a:pt x="124" y="32"/>
                      <a:pt x="0" y="89"/>
                    </a:cubicBezTo>
                    <a:cubicBezTo>
                      <a:pt x="0" y="89"/>
                      <a:pt x="83" y="261"/>
                      <a:pt x="189" y="479"/>
                    </a:cubicBezTo>
                    <a:cubicBezTo>
                      <a:pt x="255" y="450"/>
                      <a:pt x="329" y="434"/>
                      <a:pt x="406" y="434"/>
                    </a:cubicBezTo>
                    <a:cubicBezTo>
                      <a:pt x="483" y="434"/>
                      <a:pt x="557" y="450"/>
                      <a:pt x="623" y="479"/>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7" name="Freeform 16"/>
              <p:cNvSpPr>
                <a:spLocks/>
              </p:cNvSpPr>
              <p:nvPr/>
            </p:nvSpPr>
            <p:spPr bwMode="auto">
              <a:xfrm>
                <a:off x="17980949" y="4879800"/>
                <a:ext cx="1566476" cy="1334082"/>
              </a:xfrm>
              <a:custGeom>
                <a:avLst/>
                <a:gdLst>
                  <a:gd name="T0" fmla="*/ 339 w 730"/>
                  <a:gd name="T1" fmla="*/ 0 h 622"/>
                  <a:gd name="T2" fmla="*/ 0 w 730"/>
                  <a:gd name="T3" fmla="*/ 270 h 622"/>
                  <a:gd name="T4" fmla="*/ 730 w 730"/>
                  <a:gd name="T5" fmla="*/ 622 h 622"/>
                  <a:gd name="T6" fmla="*/ 730 w 730"/>
                  <a:gd name="T7" fmla="*/ 188 h 622"/>
                  <a:gd name="T8" fmla="*/ 339 w 730"/>
                  <a:gd name="T9" fmla="*/ 0 h 622"/>
                </a:gdLst>
                <a:ahLst/>
                <a:cxnLst>
                  <a:cxn ang="0">
                    <a:pos x="T0" y="T1"/>
                  </a:cxn>
                  <a:cxn ang="0">
                    <a:pos x="T2" y="T3"/>
                  </a:cxn>
                  <a:cxn ang="0">
                    <a:pos x="T4" y="T5"/>
                  </a:cxn>
                  <a:cxn ang="0">
                    <a:pos x="T6" y="T7"/>
                  </a:cxn>
                  <a:cxn ang="0">
                    <a:pos x="T8" y="T9"/>
                  </a:cxn>
                </a:cxnLst>
                <a:rect l="0" t="0" r="r" b="b"/>
                <a:pathLst>
                  <a:path w="730" h="622">
                    <a:moveTo>
                      <a:pt x="339" y="0"/>
                    </a:moveTo>
                    <a:cubicBezTo>
                      <a:pt x="0" y="270"/>
                      <a:pt x="0" y="270"/>
                      <a:pt x="0" y="270"/>
                    </a:cubicBezTo>
                    <a:cubicBezTo>
                      <a:pt x="175" y="480"/>
                      <a:pt x="437" y="616"/>
                      <a:pt x="730" y="622"/>
                    </a:cubicBezTo>
                    <a:cubicBezTo>
                      <a:pt x="730" y="622"/>
                      <a:pt x="730" y="430"/>
                      <a:pt x="730" y="188"/>
                    </a:cubicBezTo>
                    <a:cubicBezTo>
                      <a:pt x="574" y="182"/>
                      <a:pt x="434" y="110"/>
                      <a:pt x="339"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8" name="Freeform 17"/>
              <p:cNvSpPr>
                <a:spLocks/>
              </p:cNvSpPr>
              <p:nvPr/>
            </p:nvSpPr>
            <p:spPr bwMode="auto">
              <a:xfrm>
                <a:off x="17558682" y="2254262"/>
                <a:ext cx="1489287" cy="1565347"/>
              </a:xfrm>
              <a:custGeom>
                <a:avLst/>
                <a:gdLst>
                  <a:gd name="T0" fmla="*/ 694 w 694"/>
                  <a:gd name="T1" fmla="*/ 391 h 730"/>
                  <a:gd name="T2" fmla="*/ 505 w 694"/>
                  <a:gd name="T3" fmla="*/ 0 h 730"/>
                  <a:gd name="T4" fmla="*/ 0 w 694"/>
                  <a:gd name="T5" fmla="*/ 634 h 730"/>
                  <a:gd name="T6" fmla="*/ 423 w 694"/>
                  <a:gd name="T7" fmla="*/ 730 h 730"/>
                  <a:gd name="T8" fmla="*/ 694 w 694"/>
                  <a:gd name="T9" fmla="*/ 391 h 730"/>
                </a:gdLst>
                <a:ahLst/>
                <a:cxnLst>
                  <a:cxn ang="0">
                    <a:pos x="T0" y="T1"/>
                  </a:cxn>
                  <a:cxn ang="0">
                    <a:pos x="T2" y="T3"/>
                  </a:cxn>
                  <a:cxn ang="0">
                    <a:pos x="T4" y="T5"/>
                  </a:cxn>
                  <a:cxn ang="0">
                    <a:pos x="T6" y="T7"/>
                  </a:cxn>
                  <a:cxn ang="0">
                    <a:pos x="T8" y="T9"/>
                  </a:cxn>
                </a:cxnLst>
                <a:rect l="0" t="0" r="r" b="b"/>
                <a:pathLst>
                  <a:path w="694" h="730">
                    <a:moveTo>
                      <a:pt x="694" y="391"/>
                    </a:moveTo>
                    <a:cubicBezTo>
                      <a:pt x="505" y="0"/>
                      <a:pt x="505" y="0"/>
                      <a:pt x="505" y="0"/>
                    </a:cubicBezTo>
                    <a:cubicBezTo>
                      <a:pt x="257" y="127"/>
                      <a:pt x="69" y="357"/>
                      <a:pt x="0" y="634"/>
                    </a:cubicBezTo>
                    <a:cubicBezTo>
                      <a:pt x="0" y="634"/>
                      <a:pt x="187" y="676"/>
                      <a:pt x="423" y="730"/>
                    </a:cubicBezTo>
                    <a:cubicBezTo>
                      <a:pt x="462" y="583"/>
                      <a:pt x="562" y="460"/>
                      <a:pt x="694" y="391"/>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19" name="Freeform 18"/>
              <p:cNvSpPr>
                <a:spLocks/>
              </p:cNvSpPr>
              <p:nvPr/>
            </p:nvSpPr>
            <p:spPr bwMode="auto">
              <a:xfrm>
                <a:off x="20133151" y="2254262"/>
                <a:ext cx="1489287" cy="1565347"/>
              </a:xfrm>
              <a:custGeom>
                <a:avLst/>
                <a:gdLst>
                  <a:gd name="T0" fmla="*/ 271 w 694"/>
                  <a:gd name="T1" fmla="*/ 730 h 730"/>
                  <a:gd name="T2" fmla="*/ 694 w 694"/>
                  <a:gd name="T3" fmla="*/ 634 h 730"/>
                  <a:gd name="T4" fmla="*/ 188 w 694"/>
                  <a:gd name="T5" fmla="*/ 0 h 730"/>
                  <a:gd name="T6" fmla="*/ 0 w 694"/>
                  <a:gd name="T7" fmla="*/ 391 h 730"/>
                  <a:gd name="T8" fmla="*/ 271 w 694"/>
                  <a:gd name="T9" fmla="*/ 730 h 730"/>
                </a:gdLst>
                <a:ahLst/>
                <a:cxnLst>
                  <a:cxn ang="0">
                    <a:pos x="T0" y="T1"/>
                  </a:cxn>
                  <a:cxn ang="0">
                    <a:pos x="T2" y="T3"/>
                  </a:cxn>
                  <a:cxn ang="0">
                    <a:pos x="T4" y="T5"/>
                  </a:cxn>
                  <a:cxn ang="0">
                    <a:pos x="T6" y="T7"/>
                  </a:cxn>
                  <a:cxn ang="0">
                    <a:pos x="T8" y="T9"/>
                  </a:cxn>
                </a:cxnLst>
                <a:rect l="0" t="0" r="r" b="b"/>
                <a:pathLst>
                  <a:path w="694" h="730">
                    <a:moveTo>
                      <a:pt x="271" y="730"/>
                    </a:moveTo>
                    <a:cubicBezTo>
                      <a:pt x="694" y="634"/>
                      <a:pt x="694" y="634"/>
                      <a:pt x="694" y="634"/>
                    </a:cubicBezTo>
                    <a:cubicBezTo>
                      <a:pt x="624" y="357"/>
                      <a:pt x="437" y="127"/>
                      <a:pt x="188" y="0"/>
                    </a:cubicBezTo>
                    <a:cubicBezTo>
                      <a:pt x="188" y="0"/>
                      <a:pt x="105" y="172"/>
                      <a:pt x="0" y="391"/>
                    </a:cubicBezTo>
                    <a:cubicBezTo>
                      <a:pt x="132" y="460"/>
                      <a:pt x="232" y="583"/>
                      <a:pt x="271" y="730"/>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0" name="Freeform 19"/>
              <p:cNvSpPr>
                <a:spLocks/>
              </p:cNvSpPr>
              <p:nvPr/>
            </p:nvSpPr>
            <p:spPr bwMode="auto">
              <a:xfrm>
                <a:off x="20525451" y="3697174"/>
                <a:ext cx="1158738" cy="1695037"/>
              </a:xfrm>
              <a:custGeom>
                <a:avLst/>
                <a:gdLst>
                  <a:gd name="T0" fmla="*/ 0 w 540"/>
                  <a:gd name="T1" fmla="*/ 519 h 790"/>
                  <a:gd name="T2" fmla="*/ 339 w 540"/>
                  <a:gd name="T3" fmla="*/ 790 h 790"/>
                  <a:gd name="T4" fmla="*/ 540 w 540"/>
                  <a:gd name="T5" fmla="*/ 197 h 790"/>
                  <a:gd name="T6" fmla="*/ 519 w 540"/>
                  <a:gd name="T7" fmla="*/ 0 h 790"/>
                  <a:gd name="T8" fmla="*/ 97 w 540"/>
                  <a:gd name="T9" fmla="*/ 96 h 790"/>
                  <a:gd name="T10" fmla="*/ 106 w 540"/>
                  <a:gd name="T11" fmla="*/ 197 h 790"/>
                  <a:gd name="T12" fmla="*/ 0 w 540"/>
                  <a:gd name="T13" fmla="*/ 519 h 790"/>
                </a:gdLst>
                <a:ahLst/>
                <a:cxnLst>
                  <a:cxn ang="0">
                    <a:pos x="T0" y="T1"/>
                  </a:cxn>
                  <a:cxn ang="0">
                    <a:pos x="T2" y="T3"/>
                  </a:cxn>
                  <a:cxn ang="0">
                    <a:pos x="T4" y="T5"/>
                  </a:cxn>
                  <a:cxn ang="0">
                    <a:pos x="T6" y="T7"/>
                  </a:cxn>
                  <a:cxn ang="0">
                    <a:pos x="T8" y="T9"/>
                  </a:cxn>
                  <a:cxn ang="0">
                    <a:pos x="T10" y="T11"/>
                  </a:cxn>
                  <a:cxn ang="0">
                    <a:pos x="T12" y="T13"/>
                  </a:cxn>
                </a:cxnLst>
                <a:rect l="0" t="0" r="r" b="b"/>
                <a:pathLst>
                  <a:path w="540" h="790">
                    <a:moveTo>
                      <a:pt x="0" y="519"/>
                    </a:moveTo>
                    <a:cubicBezTo>
                      <a:pt x="339" y="790"/>
                      <a:pt x="339" y="790"/>
                      <a:pt x="339" y="790"/>
                    </a:cubicBezTo>
                    <a:cubicBezTo>
                      <a:pt x="465" y="625"/>
                      <a:pt x="540" y="420"/>
                      <a:pt x="540" y="197"/>
                    </a:cubicBezTo>
                    <a:cubicBezTo>
                      <a:pt x="540" y="129"/>
                      <a:pt x="533" y="63"/>
                      <a:pt x="519" y="0"/>
                    </a:cubicBezTo>
                    <a:cubicBezTo>
                      <a:pt x="519" y="0"/>
                      <a:pt x="333" y="42"/>
                      <a:pt x="97" y="96"/>
                    </a:cubicBezTo>
                    <a:cubicBezTo>
                      <a:pt x="103" y="129"/>
                      <a:pt x="106" y="163"/>
                      <a:pt x="106" y="197"/>
                    </a:cubicBezTo>
                    <a:cubicBezTo>
                      <a:pt x="106" y="318"/>
                      <a:pt x="67" y="429"/>
                      <a:pt x="0" y="519"/>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1" name="Freeform 20"/>
              <p:cNvSpPr>
                <a:spLocks/>
              </p:cNvSpPr>
              <p:nvPr/>
            </p:nvSpPr>
            <p:spPr bwMode="auto">
              <a:xfrm>
                <a:off x="19633695" y="4879800"/>
                <a:ext cx="1565568" cy="1334082"/>
              </a:xfrm>
              <a:custGeom>
                <a:avLst/>
                <a:gdLst>
                  <a:gd name="T0" fmla="*/ 0 w 730"/>
                  <a:gd name="T1" fmla="*/ 188 h 622"/>
                  <a:gd name="T2" fmla="*/ 0 w 730"/>
                  <a:gd name="T3" fmla="*/ 622 h 622"/>
                  <a:gd name="T4" fmla="*/ 730 w 730"/>
                  <a:gd name="T5" fmla="*/ 270 h 622"/>
                  <a:gd name="T6" fmla="*/ 391 w 730"/>
                  <a:gd name="T7" fmla="*/ 0 h 622"/>
                  <a:gd name="T8" fmla="*/ 0 w 730"/>
                  <a:gd name="T9" fmla="*/ 188 h 622"/>
                </a:gdLst>
                <a:ahLst/>
                <a:cxnLst>
                  <a:cxn ang="0">
                    <a:pos x="T0" y="T1"/>
                  </a:cxn>
                  <a:cxn ang="0">
                    <a:pos x="T2" y="T3"/>
                  </a:cxn>
                  <a:cxn ang="0">
                    <a:pos x="T4" y="T5"/>
                  </a:cxn>
                  <a:cxn ang="0">
                    <a:pos x="T6" y="T7"/>
                  </a:cxn>
                  <a:cxn ang="0">
                    <a:pos x="T8" y="T9"/>
                  </a:cxn>
                </a:cxnLst>
                <a:rect l="0" t="0" r="r" b="b"/>
                <a:pathLst>
                  <a:path w="730" h="622">
                    <a:moveTo>
                      <a:pt x="0" y="188"/>
                    </a:moveTo>
                    <a:cubicBezTo>
                      <a:pt x="0" y="622"/>
                      <a:pt x="0" y="622"/>
                      <a:pt x="0" y="622"/>
                    </a:cubicBezTo>
                    <a:cubicBezTo>
                      <a:pt x="293" y="616"/>
                      <a:pt x="555" y="480"/>
                      <a:pt x="730" y="270"/>
                    </a:cubicBezTo>
                    <a:cubicBezTo>
                      <a:pt x="730" y="270"/>
                      <a:pt x="580" y="151"/>
                      <a:pt x="391" y="0"/>
                    </a:cubicBezTo>
                    <a:cubicBezTo>
                      <a:pt x="296" y="110"/>
                      <a:pt x="156" y="182"/>
                      <a:pt x="0" y="188"/>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2" name="Freeform 21"/>
              <p:cNvSpPr>
                <a:spLocks/>
              </p:cNvSpPr>
              <p:nvPr/>
            </p:nvSpPr>
            <p:spPr bwMode="auto">
              <a:xfrm>
                <a:off x="17496931" y="3697174"/>
                <a:ext cx="1157830" cy="1695037"/>
              </a:xfrm>
              <a:custGeom>
                <a:avLst/>
                <a:gdLst>
                  <a:gd name="T0" fmla="*/ 443 w 540"/>
                  <a:gd name="T1" fmla="*/ 96 h 790"/>
                  <a:gd name="T2" fmla="*/ 20 w 540"/>
                  <a:gd name="T3" fmla="*/ 0 h 790"/>
                  <a:gd name="T4" fmla="*/ 0 w 540"/>
                  <a:gd name="T5" fmla="*/ 197 h 790"/>
                  <a:gd name="T6" fmla="*/ 201 w 540"/>
                  <a:gd name="T7" fmla="*/ 790 h 790"/>
                  <a:gd name="T8" fmla="*/ 540 w 540"/>
                  <a:gd name="T9" fmla="*/ 519 h 790"/>
                  <a:gd name="T10" fmla="*/ 434 w 540"/>
                  <a:gd name="T11" fmla="*/ 197 h 790"/>
                  <a:gd name="T12" fmla="*/ 443 w 540"/>
                  <a:gd name="T13" fmla="*/ 96 h 790"/>
                </a:gdLst>
                <a:ahLst/>
                <a:cxnLst>
                  <a:cxn ang="0">
                    <a:pos x="T0" y="T1"/>
                  </a:cxn>
                  <a:cxn ang="0">
                    <a:pos x="T2" y="T3"/>
                  </a:cxn>
                  <a:cxn ang="0">
                    <a:pos x="T4" y="T5"/>
                  </a:cxn>
                  <a:cxn ang="0">
                    <a:pos x="T6" y="T7"/>
                  </a:cxn>
                  <a:cxn ang="0">
                    <a:pos x="T8" y="T9"/>
                  </a:cxn>
                  <a:cxn ang="0">
                    <a:pos x="T10" y="T11"/>
                  </a:cxn>
                  <a:cxn ang="0">
                    <a:pos x="T12" y="T13"/>
                  </a:cxn>
                </a:cxnLst>
                <a:rect l="0" t="0" r="r" b="b"/>
                <a:pathLst>
                  <a:path w="540" h="790">
                    <a:moveTo>
                      <a:pt x="443" y="96"/>
                    </a:moveTo>
                    <a:cubicBezTo>
                      <a:pt x="20" y="0"/>
                      <a:pt x="20" y="0"/>
                      <a:pt x="20" y="0"/>
                    </a:cubicBezTo>
                    <a:cubicBezTo>
                      <a:pt x="7" y="63"/>
                      <a:pt x="0" y="129"/>
                      <a:pt x="0" y="197"/>
                    </a:cubicBezTo>
                    <a:cubicBezTo>
                      <a:pt x="0" y="420"/>
                      <a:pt x="75" y="625"/>
                      <a:pt x="201" y="790"/>
                    </a:cubicBezTo>
                    <a:cubicBezTo>
                      <a:pt x="201" y="790"/>
                      <a:pt x="351" y="670"/>
                      <a:pt x="540" y="519"/>
                    </a:cubicBezTo>
                    <a:cubicBezTo>
                      <a:pt x="473" y="429"/>
                      <a:pt x="434" y="318"/>
                      <a:pt x="434" y="197"/>
                    </a:cubicBezTo>
                    <a:cubicBezTo>
                      <a:pt x="434" y="163"/>
                      <a:pt x="437" y="129"/>
                      <a:pt x="443" y="96"/>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6" name="Freeform 35"/>
              <p:cNvSpPr>
                <a:spLocks/>
              </p:cNvSpPr>
              <p:nvPr/>
            </p:nvSpPr>
            <p:spPr bwMode="auto">
              <a:xfrm>
                <a:off x="19125158" y="2957126"/>
                <a:ext cx="930805" cy="661146"/>
              </a:xfrm>
              <a:custGeom>
                <a:avLst/>
                <a:gdLst>
                  <a:gd name="T0" fmla="*/ 420 w 434"/>
                  <a:gd name="T1" fmla="*/ 75 h 308"/>
                  <a:gd name="T2" fmla="*/ 434 w 434"/>
                  <a:gd name="T3" fmla="*/ 45 h 308"/>
                  <a:gd name="T4" fmla="*/ 217 w 434"/>
                  <a:gd name="T5" fmla="*/ 0 h 308"/>
                  <a:gd name="T6" fmla="*/ 0 w 434"/>
                  <a:gd name="T7" fmla="*/ 45 h 308"/>
                  <a:gd name="T8" fmla="*/ 14 w 434"/>
                  <a:gd name="T9" fmla="*/ 75 h 308"/>
                  <a:gd name="T10" fmla="*/ 420 w 434"/>
                  <a:gd name="T11" fmla="*/ 75 h 308"/>
                </a:gdLst>
                <a:ahLst/>
                <a:cxnLst>
                  <a:cxn ang="0">
                    <a:pos x="T0" y="T1"/>
                  </a:cxn>
                  <a:cxn ang="0">
                    <a:pos x="T2" y="T3"/>
                  </a:cxn>
                  <a:cxn ang="0">
                    <a:pos x="T4" y="T5"/>
                  </a:cxn>
                  <a:cxn ang="0">
                    <a:pos x="T6" y="T7"/>
                  </a:cxn>
                  <a:cxn ang="0">
                    <a:pos x="T8" y="T9"/>
                  </a:cxn>
                  <a:cxn ang="0">
                    <a:pos x="T10" y="T11"/>
                  </a:cxn>
                </a:cxnLst>
                <a:rect l="0" t="0" r="r" b="b"/>
                <a:pathLst>
                  <a:path w="434" h="308">
                    <a:moveTo>
                      <a:pt x="420" y="75"/>
                    </a:moveTo>
                    <a:cubicBezTo>
                      <a:pt x="434" y="45"/>
                      <a:pt x="434" y="45"/>
                      <a:pt x="434" y="45"/>
                    </a:cubicBezTo>
                    <a:cubicBezTo>
                      <a:pt x="368" y="16"/>
                      <a:pt x="294" y="0"/>
                      <a:pt x="217" y="0"/>
                    </a:cubicBezTo>
                    <a:cubicBezTo>
                      <a:pt x="140" y="0"/>
                      <a:pt x="66" y="16"/>
                      <a:pt x="0" y="45"/>
                    </a:cubicBezTo>
                    <a:cubicBezTo>
                      <a:pt x="4" y="55"/>
                      <a:pt x="9" y="65"/>
                      <a:pt x="14" y="75"/>
                    </a:cubicBezTo>
                    <a:cubicBezTo>
                      <a:pt x="126" y="308"/>
                      <a:pt x="308" y="308"/>
                      <a:pt x="420" y="75"/>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7" name="Freeform 36"/>
              <p:cNvSpPr>
                <a:spLocks/>
              </p:cNvSpPr>
              <p:nvPr/>
            </p:nvSpPr>
            <p:spPr bwMode="auto">
              <a:xfrm>
                <a:off x="18708339" y="4488916"/>
                <a:ext cx="839086" cy="793557"/>
              </a:xfrm>
              <a:custGeom>
                <a:avLst/>
                <a:gdLst>
                  <a:gd name="T0" fmla="*/ 26 w 391"/>
                  <a:gd name="T1" fmla="*/ 161 h 370"/>
                  <a:gd name="T2" fmla="*/ 0 w 391"/>
                  <a:gd name="T3" fmla="*/ 182 h 370"/>
                  <a:gd name="T4" fmla="*/ 391 w 391"/>
                  <a:gd name="T5" fmla="*/ 370 h 370"/>
                  <a:gd name="T6" fmla="*/ 391 w 391"/>
                  <a:gd name="T7" fmla="*/ 337 h 370"/>
                  <a:gd name="T8" fmla="*/ 26 w 391"/>
                  <a:gd name="T9" fmla="*/ 161 h 370"/>
                </a:gdLst>
                <a:ahLst/>
                <a:cxnLst>
                  <a:cxn ang="0">
                    <a:pos x="T0" y="T1"/>
                  </a:cxn>
                  <a:cxn ang="0">
                    <a:pos x="T2" y="T3"/>
                  </a:cxn>
                  <a:cxn ang="0">
                    <a:pos x="T4" y="T5"/>
                  </a:cxn>
                  <a:cxn ang="0">
                    <a:pos x="T6" y="T7"/>
                  </a:cxn>
                  <a:cxn ang="0">
                    <a:pos x="T8" y="T9"/>
                  </a:cxn>
                </a:cxnLst>
                <a:rect l="0" t="0" r="r" b="b"/>
                <a:pathLst>
                  <a:path w="391" h="370">
                    <a:moveTo>
                      <a:pt x="26" y="161"/>
                    </a:moveTo>
                    <a:cubicBezTo>
                      <a:pt x="0" y="182"/>
                      <a:pt x="0" y="182"/>
                      <a:pt x="0" y="182"/>
                    </a:cubicBezTo>
                    <a:cubicBezTo>
                      <a:pt x="95" y="292"/>
                      <a:pt x="235" y="364"/>
                      <a:pt x="391" y="370"/>
                    </a:cubicBezTo>
                    <a:cubicBezTo>
                      <a:pt x="391" y="359"/>
                      <a:pt x="391" y="348"/>
                      <a:pt x="391" y="337"/>
                    </a:cubicBezTo>
                    <a:cubicBezTo>
                      <a:pt x="391" y="79"/>
                      <a:pt x="228" y="0"/>
                      <a:pt x="26" y="161"/>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8" name="Freeform 37"/>
              <p:cNvSpPr>
                <a:spLocks/>
              </p:cNvSpPr>
              <p:nvPr/>
            </p:nvSpPr>
            <p:spPr bwMode="auto">
              <a:xfrm>
                <a:off x="18465876" y="3092257"/>
                <a:ext cx="851800" cy="867017"/>
              </a:xfrm>
              <a:custGeom>
                <a:avLst/>
                <a:gdLst>
                  <a:gd name="T0" fmla="*/ 285 w 397"/>
                  <a:gd name="T1" fmla="*/ 30 h 404"/>
                  <a:gd name="T2" fmla="*/ 271 w 397"/>
                  <a:gd name="T3" fmla="*/ 0 h 404"/>
                  <a:gd name="T4" fmla="*/ 0 w 397"/>
                  <a:gd name="T5" fmla="*/ 339 h 404"/>
                  <a:gd name="T6" fmla="*/ 33 w 397"/>
                  <a:gd name="T7" fmla="*/ 346 h 404"/>
                  <a:gd name="T8" fmla="*/ 285 w 397"/>
                  <a:gd name="T9" fmla="*/ 30 h 404"/>
                </a:gdLst>
                <a:ahLst/>
                <a:cxnLst>
                  <a:cxn ang="0">
                    <a:pos x="T0" y="T1"/>
                  </a:cxn>
                  <a:cxn ang="0">
                    <a:pos x="T2" y="T3"/>
                  </a:cxn>
                  <a:cxn ang="0">
                    <a:pos x="T4" y="T5"/>
                  </a:cxn>
                  <a:cxn ang="0">
                    <a:pos x="T6" y="T7"/>
                  </a:cxn>
                  <a:cxn ang="0">
                    <a:pos x="T8" y="T9"/>
                  </a:cxn>
                </a:cxnLst>
                <a:rect l="0" t="0" r="r" b="b"/>
                <a:pathLst>
                  <a:path w="397" h="404">
                    <a:moveTo>
                      <a:pt x="285" y="30"/>
                    </a:moveTo>
                    <a:cubicBezTo>
                      <a:pt x="271" y="0"/>
                      <a:pt x="271" y="0"/>
                      <a:pt x="271" y="0"/>
                    </a:cubicBezTo>
                    <a:cubicBezTo>
                      <a:pt x="139" y="69"/>
                      <a:pt x="39" y="192"/>
                      <a:pt x="0" y="339"/>
                    </a:cubicBezTo>
                    <a:cubicBezTo>
                      <a:pt x="11" y="342"/>
                      <a:pt x="22" y="344"/>
                      <a:pt x="33" y="346"/>
                    </a:cubicBezTo>
                    <a:cubicBezTo>
                      <a:pt x="284" y="404"/>
                      <a:pt x="397" y="262"/>
                      <a:pt x="285" y="30"/>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9" name="Freeform 38"/>
              <p:cNvSpPr>
                <a:spLocks/>
              </p:cNvSpPr>
              <p:nvPr/>
            </p:nvSpPr>
            <p:spPr bwMode="auto">
              <a:xfrm>
                <a:off x="19862536" y="3092257"/>
                <a:ext cx="851800" cy="867017"/>
              </a:xfrm>
              <a:custGeom>
                <a:avLst/>
                <a:gdLst>
                  <a:gd name="T0" fmla="*/ 364 w 397"/>
                  <a:gd name="T1" fmla="*/ 346 h 404"/>
                  <a:gd name="T2" fmla="*/ 397 w 397"/>
                  <a:gd name="T3" fmla="*/ 339 h 404"/>
                  <a:gd name="T4" fmla="*/ 126 w 397"/>
                  <a:gd name="T5" fmla="*/ 0 h 404"/>
                  <a:gd name="T6" fmla="*/ 112 w 397"/>
                  <a:gd name="T7" fmla="*/ 30 h 404"/>
                  <a:gd name="T8" fmla="*/ 364 w 397"/>
                  <a:gd name="T9" fmla="*/ 346 h 404"/>
                </a:gdLst>
                <a:ahLst/>
                <a:cxnLst>
                  <a:cxn ang="0">
                    <a:pos x="T0" y="T1"/>
                  </a:cxn>
                  <a:cxn ang="0">
                    <a:pos x="T2" y="T3"/>
                  </a:cxn>
                  <a:cxn ang="0">
                    <a:pos x="T4" y="T5"/>
                  </a:cxn>
                  <a:cxn ang="0">
                    <a:pos x="T6" y="T7"/>
                  </a:cxn>
                  <a:cxn ang="0">
                    <a:pos x="T8" y="T9"/>
                  </a:cxn>
                </a:cxnLst>
                <a:rect l="0" t="0" r="r" b="b"/>
                <a:pathLst>
                  <a:path w="397" h="404">
                    <a:moveTo>
                      <a:pt x="364" y="346"/>
                    </a:moveTo>
                    <a:cubicBezTo>
                      <a:pt x="397" y="339"/>
                      <a:pt x="397" y="339"/>
                      <a:pt x="397" y="339"/>
                    </a:cubicBezTo>
                    <a:cubicBezTo>
                      <a:pt x="358" y="192"/>
                      <a:pt x="258" y="69"/>
                      <a:pt x="126" y="0"/>
                    </a:cubicBezTo>
                    <a:cubicBezTo>
                      <a:pt x="121" y="10"/>
                      <a:pt x="117" y="20"/>
                      <a:pt x="112" y="30"/>
                    </a:cubicBezTo>
                    <a:cubicBezTo>
                      <a:pt x="0" y="262"/>
                      <a:pt x="113" y="404"/>
                      <a:pt x="364" y="346"/>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0" name="Freeform 39"/>
              <p:cNvSpPr>
                <a:spLocks/>
              </p:cNvSpPr>
              <p:nvPr/>
            </p:nvSpPr>
            <p:spPr bwMode="auto">
              <a:xfrm>
                <a:off x="20036892" y="3903045"/>
                <a:ext cx="716493" cy="907829"/>
              </a:xfrm>
              <a:custGeom>
                <a:avLst/>
                <a:gdLst>
                  <a:gd name="T0" fmla="*/ 202 w 334"/>
                  <a:gd name="T1" fmla="*/ 403 h 423"/>
                  <a:gd name="T2" fmla="*/ 228 w 334"/>
                  <a:gd name="T3" fmla="*/ 423 h 423"/>
                  <a:gd name="T4" fmla="*/ 334 w 334"/>
                  <a:gd name="T5" fmla="*/ 101 h 423"/>
                  <a:gd name="T6" fmla="*/ 325 w 334"/>
                  <a:gd name="T7" fmla="*/ 0 h 423"/>
                  <a:gd name="T8" fmla="*/ 292 w 334"/>
                  <a:gd name="T9" fmla="*/ 7 h 423"/>
                  <a:gd name="T10" fmla="*/ 202 w 334"/>
                  <a:gd name="T11" fmla="*/ 403 h 423"/>
                </a:gdLst>
                <a:ahLst/>
                <a:cxnLst>
                  <a:cxn ang="0">
                    <a:pos x="T0" y="T1"/>
                  </a:cxn>
                  <a:cxn ang="0">
                    <a:pos x="T2" y="T3"/>
                  </a:cxn>
                  <a:cxn ang="0">
                    <a:pos x="T4" y="T5"/>
                  </a:cxn>
                  <a:cxn ang="0">
                    <a:pos x="T6" y="T7"/>
                  </a:cxn>
                  <a:cxn ang="0">
                    <a:pos x="T8" y="T9"/>
                  </a:cxn>
                  <a:cxn ang="0">
                    <a:pos x="T10" y="T11"/>
                  </a:cxn>
                </a:cxnLst>
                <a:rect l="0" t="0" r="r" b="b"/>
                <a:pathLst>
                  <a:path w="334" h="423">
                    <a:moveTo>
                      <a:pt x="202" y="403"/>
                    </a:moveTo>
                    <a:cubicBezTo>
                      <a:pt x="228" y="423"/>
                      <a:pt x="228" y="423"/>
                      <a:pt x="228" y="423"/>
                    </a:cubicBezTo>
                    <a:cubicBezTo>
                      <a:pt x="295" y="333"/>
                      <a:pt x="334" y="222"/>
                      <a:pt x="334" y="101"/>
                    </a:cubicBezTo>
                    <a:cubicBezTo>
                      <a:pt x="334" y="67"/>
                      <a:pt x="331" y="33"/>
                      <a:pt x="325" y="0"/>
                    </a:cubicBezTo>
                    <a:cubicBezTo>
                      <a:pt x="314" y="3"/>
                      <a:pt x="303" y="5"/>
                      <a:pt x="292" y="7"/>
                    </a:cubicBezTo>
                    <a:cubicBezTo>
                      <a:pt x="41" y="65"/>
                      <a:pt x="0" y="242"/>
                      <a:pt x="202" y="403"/>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1" name="Freeform 40"/>
              <p:cNvSpPr>
                <a:spLocks/>
              </p:cNvSpPr>
              <p:nvPr/>
            </p:nvSpPr>
            <p:spPr bwMode="auto">
              <a:xfrm>
                <a:off x="19633695" y="4488916"/>
                <a:ext cx="838178" cy="793557"/>
              </a:xfrm>
              <a:custGeom>
                <a:avLst/>
                <a:gdLst>
                  <a:gd name="T0" fmla="*/ 0 w 391"/>
                  <a:gd name="T1" fmla="*/ 337 h 370"/>
                  <a:gd name="T2" fmla="*/ 0 w 391"/>
                  <a:gd name="T3" fmla="*/ 370 h 370"/>
                  <a:gd name="T4" fmla="*/ 391 w 391"/>
                  <a:gd name="T5" fmla="*/ 182 h 370"/>
                  <a:gd name="T6" fmla="*/ 365 w 391"/>
                  <a:gd name="T7" fmla="*/ 161 h 370"/>
                  <a:gd name="T8" fmla="*/ 0 w 391"/>
                  <a:gd name="T9" fmla="*/ 337 h 370"/>
                </a:gdLst>
                <a:ahLst/>
                <a:cxnLst>
                  <a:cxn ang="0">
                    <a:pos x="T0" y="T1"/>
                  </a:cxn>
                  <a:cxn ang="0">
                    <a:pos x="T2" y="T3"/>
                  </a:cxn>
                  <a:cxn ang="0">
                    <a:pos x="T4" y="T5"/>
                  </a:cxn>
                  <a:cxn ang="0">
                    <a:pos x="T6" y="T7"/>
                  </a:cxn>
                  <a:cxn ang="0">
                    <a:pos x="T8" y="T9"/>
                  </a:cxn>
                </a:cxnLst>
                <a:rect l="0" t="0" r="r" b="b"/>
                <a:pathLst>
                  <a:path w="391" h="370">
                    <a:moveTo>
                      <a:pt x="0" y="337"/>
                    </a:moveTo>
                    <a:cubicBezTo>
                      <a:pt x="0" y="370"/>
                      <a:pt x="0" y="370"/>
                      <a:pt x="0" y="370"/>
                    </a:cubicBezTo>
                    <a:cubicBezTo>
                      <a:pt x="156" y="364"/>
                      <a:pt x="296" y="292"/>
                      <a:pt x="391" y="182"/>
                    </a:cubicBezTo>
                    <a:cubicBezTo>
                      <a:pt x="382" y="175"/>
                      <a:pt x="374" y="168"/>
                      <a:pt x="365" y="161"/>
                    </a:cubicBezTo>
                    <a:cubicBezTo>
                      <a:pt x="163" y="0"/>
                      <a:pt x="0" y="79"/>
                      <a:pt x="0" y="337"/>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2" name="Freeform 41"/>
              <p:cNvSpPr>
                <a:spLocks/>
              </p:cNvSpPr>
              <p:nvPr/>
            </p:nvSpPr>
            <p:spPr bwMode="auto">
              <a:xfrm>
                <a:off x="18427735" y="3903045"/>
                <a:ext cx="716493" cy="907829"/>
              </a:xfrm>
              <a:custGeom>
                <a:avLst/>
                <a:gdLst>
                  <a:gd name="T0" fmla="*/ 42 w 334"/>
                  <a:gd name="T1" fmla="*/ 7 h 423"/>
                  <a:gd name="T2" fmla="*/ 9 w 334"/>
                  <a:gd name="T3" fmla="*/ 0 h 423"/>
                  <a:gd name="T4" fmla="*/ 0 w 334"/>
                  <a:gd name="T5" fmla="*/ 101 h 423"/>
                  <a:gd name="T6" fmla="*/ 106 w 334"/>
                  <a:gd name="T7" fmla="*/ 423 h 423"/>
                  <a:gd name="T8" fmla="*/ 132 w 334"/>
                  <a:gd name="T9" fmla="*/ 403 h 423"/>
                  <a:gd name="T10" fmla="*/ 42 w 334"/>
                  <a:gd name="T11" fmla="*/ 7 h 423"/>
                </a:gdLst>
                <a:ahLst/>
                <a:cxnLst>
                  <a:cxn ang="0">
                    <a:pos x="T0" y="T1"/>
                  </a:cxn>
                  <a:cxn ang="0">
                    <a:pos x="T2" y="T3"/>
                  </a:cxn>
                  <a:cxn ang="0">
                    <a:pos x="T4" y="T5"/>
                  </a:cxn>
                  <a:cxn ang="0">
                    <a:pos x="T6" y="T7"/>
                  </a:cxn>
                  <a:cxn ang="0">
                    <a:pos x="T8" y="T9"/>
                  </a:cxn>
                  <a:cxn ang="0">
                    <a:pos x="T10" y="T11"/>
                  </a:cxn>
                </a:cxnLst>
                <a:rect l="0" t="0" r="r" b="b"/>
                <a:pathLst>
                  <a:path w="334" h="423">
                    <a:moveTo>
                      <a:pt x="42" y="7"/>
                    </a:moveTo>
                    <a:cubicBezTo>
                      <a:pt x="9" y="0"/>
                      <a:pt x="9" y="0"/>
                      <a:pt x="9" y="0"/>
                    </a:cubicBezTo>
                    <a:cubicBezTo>
                      <a:pt x="3" y="33"/>
                      <a:pt x="0" y="67"/>
                      <a:pt x="0" y="101"/>
                    </a:cubicBezTo>
                    <a:cubicBezTo>
                      <a:pt x="0" y="222"/>
                      <a:pt x="39" y="333"/>
                      <a:pt x="106" y="423"/>
                    </a:cubicBezTo>
                    <a:cubicBezTo>
                      <a:pt x="115" y="416"/>
                      <a:pt x="123" y="410"/>
                      <a:pt x="132" y="403"/>
                    </a:cubicBezTo>
                    <a:cubicBezTo>
                      <a:pt x="334" y="242"/>
                      <a:pt x="293" y="65"/>
                      <a:pt x="42" y="7"/>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grpSp>
        <p:grpSp>
          <p:nvGrpSpPr>
            <p:cNvPr id="4" name="Group 3"/>
            <p:cNvGrpSpPr/>
            <p:nvPr/>
          </p:nvGrpSpPr>
          <p:grpSpPr>
            <a:xfrm>
              <a:off x="3699881" y="1928847"/>
              <a:ext cx="1744238" cy="1744010"/>
              <a:chOff x="3852281" y="2080907"/>
              <a:chExt cx="1744238" cy="1744010"/>
            </a:xfrm>
            <a:solidFill>
              <a:schemeClr val="tx2">
                <a:alpha val="40000"/>
              </a:schemeClr>
            </a:solidFill>
          </p:grpSpPr>
          <p:sp>
            <p:nvSpPr>
              <p:cNvPr id="24" name="Freeform 23"/>
              <p:cNvSpPr>
                <a:spLocks/>
              </p:cNvSpPr>
              <p:nvPr/>
            </p:nvSpPr>
            <p:spPr bwMode="auto">
              <a:xfrm>
                <a:off x="4375348" y="2080907"/>
                <a:ext cx="698104" cy="495860"/>
              </a:xfrm>
              <a:custGeom>
                <a:avLst/>
                <a:gdLst>
                  <a:gd name="T0" fmla="*/ 420 w 434"/>
                  <a:gd name="T1" fmla="*/ 75 h 308"/>
                  <a:gd name="T2" fmla="*/ 434 w 434"/>
                  <a:gd name="T3" fmla="*/ 45 h 308"/>
                  <a:gd name="T4" fmla="*/ 217 w 434"/>
                  <a:gd name="T5" fmla="*/ 0 h 308"/>
                  <a:gd name="T6" fmla="*/ 0 w 434"/>
                  <a:gd name="T7" fmla="*/ 45 h 308"/>
                  <a:gd name="T8" fmla="*/ 14 w 434"/>
                  <a:gd name="T9" fmla="*/ 75 h 308"/>
                  <a:gd name="T10" fmla="*/ 420 w 434"/>
                  <a:gd name="T11" fmla="*/ 75 h 308"/>
                </a:gdLst>
                <a:ahLst/>
                <a:cxnLst>
                  <a:cxn ang="0">
                    <a:pos x="T0" y="T1"/>
                  </a:cxn>
                  <a:cxn ang="0">
                    <a:pos x="T2" y="T3"/>
                  </a:cxn>
                  <a:cxn ang="0">
                    <a:pos x="T4" y="T5"/>
                  </a:cxn>
                  <a:cxn ang="0">
                    <a:pos x="T6" y="T7"/>
                  </a:cxn>
                  <a:cxn ang="0">
                    <a:pos x="T8" y="T9"/>
                  </a:cxn>
                  <a:cxn ang="0">
                    <a:pos x="T10" y="T11"/>
                  </a:cxn>
                </a:cxnLst>
                <a:rect l="0" t="0" r="r" b="b"/>
                <a:pathLst>
                  <a:path w="434" h="308">
                    <a:moveTo>
                      <a:pt x="420" y="75"/>
                    </a:moveTo>
                    <a:cubicBezTo>
                      <a:pt x="434" y="45"/>
                      <a:pt x="434" y="45"/>
                      <a:pt x="434" y="45"/>
                    </a:cubicBezTo>
                    <a:cubicBezTo>
                      <a:pt x="368" y="16"/>
                      <a:pt x="294" y="0"/>
                      <a:pt x="217" y="0"/>
                    </a:cubicBezTo>
                    <a:cubicBezTo>
                      <a:pt x="140" y="0"/>
                      <a:pt x="66" y="16"/>
                      <a:pt x="0" y="45"/>
                    </a:cubicBezTo>
                    <a:cubicBezTo>
                      <a:pt x="4" y="55"/>
                      <a:pt x="9" y="65"/>
                      <a:pt x="14" y="75"/>
                    </a:cubicBezTo>
                    <a:cubicBezTo>
                      <a:pt x="126" y="308"/>
                      <a:pt x="308" y="308"/>
                      <a:pt x="420" y="75"/>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5" name="Freeform 24"/>
              <p:cNvSpPr>
                <a:spLocks/>
              </p:cNvSpPr>
              <p:nvPr/>
            </p:nvSpPr>
            <p:spPr bwMode="auto">
              <a:xfrm>
                <a:off x="4062734" y="3229749"/>
                <a:ext cx="629315" cy="595168"/>
              </a:xfrm>
              <a:custGeom>
                <a:avLst/>
                <a:gdLst>
                  <a:gd name="T0" fmla="*/ 26 w 391"/>
                  <a:gd name="T1" fmla="*/ 161 h 370"/>
                  <a:gd name="T2" fmla="*/ 0 w 391"/>
                  <a:gd name="T3" fmla="*/ 182 h 370"/>
                  <a:gd name="T4" fmla="*/ 391 w 391"/>
                  <a:gd name="T5" fmla="*/ 370 h 370"/>
                  <a:gd name="T6" fmla="*/ 391 w 391"/>
                  <a:gd name="T7" fmla="*/ 337 h 370"/>
                  <a:gd name="T8" fmla="*/ 26 w 391"/>
                  <a:gd name="T9" fmla="*/ 161 h 370"/>
                </a:gdLst>
                <a:ahLst/>
                <a:cxnLst>
                  <a:cxn ang="0">
                    <a:pos x="T0" y="T1"/>
                  </a:cxn>
                  <a:cxn ang="0">
                    <a:pos x="T2" y="T3"/>
                  </a:cxn>
                  <a:cxn ang="0">
                    <a:pos x="T4" y="T5"/>
                  </a:cxn>
                  <a:cxn ang="0">
                    <a:pos x="T6" y="T7"/>
                  </a:cxn>
                  <a:cxn ang="0">
                    <a:pos x="T8" y="T9"/>
                  </a:cxn>
                </a:cxnLst>
                <a:rect l="0" t="0" r="r" b="b"/>
                <a:pathLst>
                  <a:path w="391" h="370">
                    <a:moveTo>
                      <a:pt x="26" y="161"/>
                    </a:moveTo>
                    <a:cubicBezTo>
                      <a:pt x="0" y="182"/>
                      <a:pt x="0" y="182"/>
                      <a:pt x="0" y="182"/>
                    </a:cubicBezTo>
                    <a:cubicBezTo>
                      <a:pt x="95" y="292"/>
                      <a:pt x="235" y="364"/>
                      <a:pt x="391" y="370"/>
                    </a:cubicBezTo>
                    <a:cubicBezTo>
                      <a:pt x="391" y="359"/>
                      <a:pt x="391" y="348"/>
                      <a:pt x="391" y="337"/>
                    </a:cubicBezTo>
                    <a:cubicBezTo>
                      <a:pt x="391" y="79"/>
                      <a:pt x="228" y="0"/>
                      <a:pt x="26" y="16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6" name="Freeform 25"/>
              <p:cNvSpPr>
                <a:spLocks/>
              </p:cNvSpPr>
              <p:nvPr/>
            </p:nvSpPr>
            <p:spPr bwMode="auto">
              <a:xfrm>
                <a:off x="3880887" y="2182255"/>
                <a:ext cx="638850" cy="650263"/>
              </a:xfrm>
              <a:custGeom>
                <a:avLst/>
                <a:gdLst>
                  <a:gd name="T0" fmla="*/ 285 w 397"/>
                  <a:gd name="T1" fmla="*/ 30 h 404"/>
                  <a:gd name="T2" fmla="*/ 271 w 397"/>
                  <a:gd name="T3" fmla="*/ 0 h 404"/>
                  <a:gd name="T4" fmla="*/ 0 w 397"/>
                  <a:gd name="T5" fmla="*/ 339 h 404"/>
                  <a:gd name="T6" fmla="*/ 33 w 397"/>
                  <a:gd name="T7" fmla="*/ 346 h 404"/>
                  <a:gd name="T8" fmla="*/ 285 w 397"/>
                  <a:gd name="T9" fmla="*/ 30 h 404"/>
                </a:gdLst>
                <a:ahLst/>
                <a:cxnLst>
                  <a:cxn ang="0">
                    <a:pos x="T0" y="T1"/>
                  </a:cxn>
                  <a:cxn ang="0">
                    <a:pos x="T2" y="T3"/>
                  </a:cxn>
                  <a:cxn ang="0">
                    <a:pos x="T4" y="T5"/>
                  </a:cxn>
                  <a:cxn ang="0">
                    <a:pos x="T6" y="T7"/>
                  </a:cxn>
                  <a:cxn ang="0">
                    <a:pos x="T8" y="T9"/>
                  </a:cxn>
                </a:cxnLst>
                <a:rect l="0" t="0" r="r" b="b"/>
                <a:pathLst>
                  <a:path w="397" h="404">
                    <a:moveTo>
                      <a:pt x="285" y="30"/>
                    </a:moveTo>
                    <a:cubicBezTo>
                      <a:pt x="271" y="0"/>
                      <a:pt x="271" y="0"/>
                      <a:pt x="271" y="0"/>
                    </a:cubicBezTo>
                    <a:cubicBezTo>
                      <a:pt x="139" y="69"/>
                      <a:pt x="39" y="192"/>
                      <a:pt x="0" y="339"/>
                    </a:cubicBezTo>
                    <a:cubicBezTo>
                      <a:pt x="11" y="342"/>
                      <a:pt x="22" y="344"/>
                      <a:pt x="33" y="346"/>
                    </a:cubicBezTo>
                    <a:cubicBezTo>
                      <a:pt x="284" y="404"/>
                      <a:pt x="397" y="262"/>
                      <a:pt x="285" y="30"/>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7" name="Freeform 26"/>
              <p:cNvSpPr>
                <a:spLocks/>
              </p:cNvSpPr>
              <p:nvPr/>
            </p:nvSpPr>
            <p:spPr bwMode="auto">
              <a:xfrm>
                <a:off x="4928382" y="2182255"/>
                <a:ext cx="638850" cy="650263"/>
              </a:xfrm>
              <a:custGeom>
                <a:avLst/>
                <a:gdLst>
                  <a:gd name="T0" fmla="*/ 364 w 397"/>
                  <a:gd name="T1" fmla="*/ 346 h 404"/>
                  <a:gd name="T2" fmla="*/ 397 w 397"/>
                  <a:gd name="T3" fmla="*/ 339 h 404"/>
                  <a:gd name="T4" fmla="*/ 126 w 397"/>
                  <a:gd name="T5" fmla="*/ 0 h 404"/>
                  <a:gd name="T6" fmla="*/ 112 w 397"/>
                  <a:gd name="T7" fmla="*/ 30 h 404"/>
                  <a:gd name="T8" fmla="*/ 364 w 397"/>
                  <a:gd name="T9" fmla="*/ 346 h 404"/>
                </a:gdLst>
                <a:ahLst/>
                <a:cxnLst>
                  <a:cxn ang="0">
                    <a:pos x="T0" y="T1"/>
                  </a:cxn>
                  <a:cxn ang="0">
                    <a:pos x="T2" y="T3"/>
                  </a:cxn>
                  <a:cxn ang="0">
                    <a:pos x="T4" y="T5"/>
                  </a:cxn>
                  <a:cxn ang="0">
                    <a:pos x="T6" y="T7"/>
                  </a:cxn>
                  <a:cxn ang="0">
                    <a:pos x="T8" y="T9"/>
                  </a:cxn>
                </a:cxnLst>
                <a:rect l="0" t="0" r="r" b="b"/>
                <a:pathLst>
                  <a:path w="397" h="404">
                    <a:moveTo>
                      <a:pt x="364" y="346"/>
                    </a:moveTo>
                    <a:cubicBezTo>
                      <a:pt x="397" y="339"/>
                      <a:pt x="397" y="339"/>
                      <a:pt x="397" y="339"/>
                    </a:cubicBezTo>
                    <a:cubicBezTo>
                      <a:pt x="358" y="192"/>
                      <a:pt x="258" y="69"/>
                      <a:pt x="126" y="0"/>
                    </a:cubicBezTo>
                    <a:cubicBezTo>
                      <a:pt x="121" y="10"/>
                      <a:pt x="117" y="20"/>
                      <a:pt x="112" y="30"/>
                    </a:cubicBezTo>
                    <a:cubicBezTo>
                      <a:pt x="0" y="262"/>
                      <a:pt x="113" y="404"/>
                      <a:pt x="364" y="346"/>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8" name="Freeform 27"/>
              <p:cNvSpPr>
                <a:spLocks/>
              </p:cNvSpPr>
              <p:nvPr/>
            </p:nvSpPr>
            <p:spPr bwMode="auto">
              <a:xfrm>
                <a:off x="5059149" y="2790346"/>
                <a:ext cx="537370" cy="680872"/>
              </a:xfrm>
              <a:custGeom>
                <a:avLst/>
                <a:gdLst>
                  <a:gd name="T0" fmla="*/ 202 w 334"/>
                  <a:gd name="T1" fmla="*/ 403 h 423"/>
                  <a:gd name="T2" fmla="*/ 228 w 334"/>
                  <a:gd name="T3" fmla="*/ 423 h 423"/>
                  <a:gd name="T4" fmla="*/ 334 w 334"/>
                  <a:gd name="T5" fmla="*/ 101 h 423"/>
                  <a:gd name="T6" fmla="*/ 325 w 334"/>
                  <a:gd name="T7" fmla="*/ 0 h 423"/>
                  <a:gd name="T8" fmla="*/ 292 w 334"/>
                  <a:gd name="T9" fmla="*/ 7 h 423"/>
                  <a:gd name="T10" fmla="*/ 202 w 334"/>
                  <a:gd name="T11" fmla="*/ 403 h 423"/>
                </a:gdLst>
                <a:ahLst/>
                <a:cxnLst>
                  <a:cxn ang="0">
                    <a:pos x="T0" y="T1"/>
                  </a:cxn>
                  <a:cxn ang="0">
                    <a:pos x="T2" y="T3"/>
                  </a:cxn>
                  <a:cxn ang="0">
                    <a:pos x="T4" y="T5"/>
                  </a:cxn>
                  <a:cxn ang="0">
                    <a:pos x="T6" y="T7"/>
                  </a:cxn>
                  <a:cxn ang="0">
                    <a:pos x="T8" y="T9"/>
                  </a:cxn>
                  <a:cxn ang="0">
                    <a:pos x="T10" y="T11"/>
                  </a:cxn>
                </a:cxnLst>
                <a:rect l="0" t="0" r="r" b="b"/>
                <a:pathLst>
                  <a:path w="334" h="423">
                    <a:moveTo>
                      <a:pt x="202" y="403"/>
                    </a:moveTo>
                    <a:cubicBezTo>
                      <a:pt x="228" y="423"/>
                      <a:pt x="228" y="423"/>
                      <a:pt x="228" y="423"/>
                    </a:cubicBezTo>
                    <a:cubicBezTo>
                      <a:pt x="295" y="333"/>
                      <a:pt x="334" y="222"/>
                      <a:pt x="334" y="101"/>
                    </a:cubicBezTo>
                    <a:cubicBezTo>
                      <a:pt x="334" y="67"/>
                      <a:pt x="331" y="33"/>
                      <a:pt x="325" y="0"/>
                    </a:cubicBezTo>
                    <a:cubicBezTo>
                      <a:pt x="314" y="3"/>
                      <a:pt x="303" y="5"/>
                      <a:pt x="292" y="7"/>
                    </a:cubicBezTo>
                    <a:cubicBezTo>
                      <a:pt x="41" y="65"/>
                      <a:pt x="0" y="242"/>
                      <a:pt x="202" y="403"/>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9" name="Freeform 28"/>
              <p:cNvSpPr>
                <a:spLocks/>
              </p:cNvSpPr>
              <p:nvPr/>
            </p:nvSpPr>
            <p:spPr bwMode="auto">
              <a:xfrm>
                <a:off x="4756751" y="3229749"/>
                <a:ext cx="628634" cy="595168"/>
              </a:xfrm>
              <a:custGeom>
                <a:avLst/>
                <a:gdLst>
                  <a:gd name="T0" fmla="*/ 0 w 391"/>
                  <a:gd name="T1" fmla="*/ 337 h 370"/>
                  <a:gd name="T2" fmla="*/ 0 w 391"/>
                  <a:gd name="T3" fmla="*/ 370 h 370"/>
                  <a:gd name="T4" fmla="*/ 391 w 391"/>
                  <a:gd name="T5" fmla="*/ 182 h 370"/>
                  <a:gd name="T6" fmla="*/ 365 w 391"/>
                  <a:gd name="T7" fmla="*/ 161 h 370"/>
                  <a:gd name="T8" fmla="*/ 0 w 391"/>
                  <a:gd name="T9" fmla="*/ 337 h 370"/>
                </a:gdLst>
                <a:ahLst/>
                <a:cxnLst>
                  <a:cxn ang="0">
                    <a:pos x="T0" y="T1"/>
                  </a:cxn>
                  <a:cxn ang="0">
                    <a:pos x="T2" y="T3"/>
                  </a:cxn>
                  <a:cxn ang="0">
                    <a:pos x="T4" y="T5"/>
                  </a:cxn>
                  <a:cxn ang="0">
                    <a:pos x="T6" y="T7"/>
                  </a:cxn>
                  <a:cxn ang="0">
                    <a:pos x="T8" y="T9"/>
                  </a:cxn>
                </a:cxnLst>
                <a:rect l="0" t="0" r="r" b="b"/>
                <a:pathLst>
                  <a:path w="391" h="370">
                    <a:moveTo>
                      <a:pt x="0" y="337"/>
                    </a:moveTo>
                    <a:cubicBezTo>
                      <a:pt x="0" y="370"/>
                      <a:pt x="0" y="370"/>
                      <a:pt x="0" y="370"/>
                    </a:cubicBezTo>
                    <a:cubicBezTo>
                      <a:pt x="156" y="364"/>
                      <a:pt x="296" y="292"/>
                      <a:pt x="391" y="182"/>
                    </a:cubicBezTo>
                    <a:cubicBezTo>
                      <a:pt x="382" y="175"/>
                      <a:pt x="374" y="168"/>
                      <a:pt x="365" y="161"/>
                    </a:cubicBezTo>
                    <a:cubicBezTo>
                      <a:pt x="163" y="0"/>
                      <a:pt x="0" y="79"/>
                      <a:pt x="0" y="337"/>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0" name="Freeform 29"/>
              <p:cNvSpPr>
                <a:spLocks/>
              </p:cNvSpPr>
              <p:nvPr/>
            </p:nvSpPr>
            <p:spPr bwMode="auto">
              <a:xfrm>
                <a:off x="3852281" y="2790346"/>
                <a:ext cx="537370" cy="680872"/>
              </a:xfrm>
              <a:custGeom>
                <a:avLst/>
                <a:gdLst>
                  <a:gd name="T0" fmla="*/ 42 w 334"/>
                  <a:gd name="T1" fmla="*/ 7 h 423"/>
                  <a:gd name="T2" fmla="*/ 9 w 334"/>
                  <a:gd name="T3" fmla="*/ 0 h 423"/>
                  <a:gd name="T4" fmla="*/ 0 w 334"/>
                  <a:gd name="T5" fmla="*/ 101 h 423"/>
                  <a:gd name="T6" fmla="*/ 106 w 334"/>
                  <a:gd name="T7" fmla="*/ 423 h 423"/>
                  <a:gd name="T8" fmla="*/ 132 w 334"/>
                  <a:gd name="T9" fmla="*/ 403 h 423"/>
                  <a:gd name="T10" fmla="*/ 42 w 334"/>
                  <a:gd name="T11" fmla="*/ 7 h 423"/>
                </a:gdLst>
                <a:ahLst/>
                <a:cxnLst>
                  <a:cxn ang="0">
                    <a:pos x="T0" y="T1"/>
                  </a:cxn>
                  <a:cxn ang="0">
                    <a:pos x="T2" y="T3"/>
                  </a:cxn>
                  <a:cxn ang="0">
                    <a:pos x="T4" y="T5"/>
                  </a:cxn>
                  <a:cxn ang="0">
                    <a:pos x="T6" y="T7"/>
                  </a:cxn>
                  <a:cxn ang="0">
                    <a:pos x="T8" y="T9"/>
                  </a:cxn>
                  <a:cxn ang="0">
                    <a:pos x="T10" y="T11"/>
                  </a:cxn>
                </a:cxnLst>
                <a:rect l="0" t="0" r="r" b="b"/>
                <a:pathLst>
                  <a:path w="334" h="423">
                    <a:moveTo>
                      <a:pt x="42" y="7"/>
                    </a:moveTo>
                    <a:cubicBezTo>
                      <a:pt x="9" y="0"/>
                      <a:pt x="9" y="0"/>
                      <a:pt x="9" y="0"/>
                    </a:cubicBezTo>
                    <a:cubicBezTo>
                      <a:pt x="3" y="33"/>
                      <a:pt x="0" y="67"/>
                      <a:pt x="0" y="101"/>
                    </a:cubicBezTo>
                    <a:cubicBezTo>
                      <a:pt x="0" y="222"/>
                      <a:pt x="39" y="333"/>
                      <a:pt x="106" y="423"/>
                    </a:cubicBezTo>
                    <a:cubicBezTo>
                      <a:pt x="115" y="416"/>
                      <a:pt x="123" y="410"/>
                      <a:pt x="132" y="403"/>
                    </a:cubicBezTo>
                    <a:cubicBezTo>
                      <a:pt x="334" y="242"/>
                      <a:pt x="293" y="65"/>
                      <a:pt x="42" y="7"/>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grpSp>
      <p:sp>
        <p:nvSpPr>
          <p:cNvPr id="31" name="Rectangle 30"/>
          <p:cNvSpPr/>
          <p:nvPr/>
        </p:nvSpPr>
        <p:spPr>
          <a:xfrm>
            <a:off x="388175" y="1199948"/>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2" name="Rectangle 31"/>
          <p:cNvSpPr/>
          <p:nvPr/>
        </p:nvSpPr>
        <p:spPr>
          <a:xfrm>
            <a:off x="388175" y="2473781"/>
            <a:ext cx="2252942" cy="692497"/>
          </a:xfrm>
          <a:prstGeom prst="rect">
            <a:avLst/>
          </a:prstGeom>
        </p:spPr>
        <p:txBody>
          <a:bodyPr wrap="square" lIns="0" tIns="0" rIns="0" bIns="0" anchor="ctr">
            <a:spAutoFit/>
          </a:bodyPr>
          <a:lstStyle/>
          <a:p>
            <a:pPr algn="r">
              <a:lnSpc>
                <a:spcPct val="150000"/>
              </a:lnSpc>
            </a:pPr>
            <a:r>
              <a:rPr lang="en-US" sz="1200" b="1" dirty="0">
                <a:solidFill>
                  <a:schemeClr val="accent3"/>
                </a:solidFill>
              </a:rPr>
              <a:t>Element Title Here</a:t>
            </a:r>
            <a:endParaRPr lang="en-US" sz="1200" dirty="0">
              <a:solidFill>
                <a:schemeClr val="accent3"/>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3" name="Rectangle 32"/>
          <p:cNvSpPr/>
          <p:nvPr/>
        </p:nvSpPr>
        <p:spPr>
          <a:xfrm>
            <a:off x="388175" y="3747615"/>
            <a:ext cx="2252942" cy="692497"/>
          </a:xfrm>
          <a:prstGeom prst="rect">
            <a:avLst/>
          </a:prstGeom>
        </p:spPr>
        <p:txBody>
          <a:bodyPr wrap="square" lIns="0" tIns="0" rIns="0" bIns="0" anchor="ctr">
            <a:spAutoFit/>
          </a:bodyPr>
          <a:lstStyle/>
          <a:p>
            <a:pPr algn="r">
              <a:lnSpc>
                <a:spcPct val="150000"/>
              </a:lnSpc>
            </a:pPr>
            <a:r>
              <a:rPr lang="en-US" sz="1200" b="1" dirty="0">
                <a:solidFill>
                  <a:schemeClr val="accent6"/>
                </a:solidFill>
              </a:rPr>
              <a:t>Element Title Here</a:t>
            </a:r>
            <a:endParaRPr lang="en-US" sz="1200" dirty="0">
              <a:solidFill>
                <a:schemeClr val="accent6"/>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4" name="Rectangle 33"/>
          <p:cNvSpPr/>
          <p:nvPr/>
        </p:nvSpPr>
        <p:spPr>
          <a:xfrm>
            <a:off x="6502883" y="1199948"/>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35" name="Rectangle 34"/>
          <p:cNvSpPr/>
          <p:nvPr/>
        </p:nvSpPr>
        <p:spPr>
          <a:xfrm>
            <a:off x="6502883" y="2049170"/>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43" name="Rectangle 42"/>
          <p:cNvSpPr/>
          <p:nvPr/>
        </p:nvSpPr>
        <p:spPr>
          <a:xfrm>
            <a:off x="6502883" y="2898392"/>
            <a:ext cx="2252942" cy="692497"/>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44" name="Rectangle 43"/>
          <p:cNvSpPr/>
          <p:nvPr/>
        </p:nvSpPr>
        <p:spPr>
          <a:xfrm>
            <a:off x="6502883" y="3747615"/>
            <a:ext cx="2252942" cy="692497"/>
          </a:xfrm>
          <a:prstGeom prst="rect">
            <a:avLst/>
          </a:prstGeom>
        </p:spPr>
        <p:txBody>
          <a:bodyPr wrap="square" lIns="0" tIns="0" rIns="0" bIns="0" anchor="ctr">
            <a:spAutoFit/>
          </a:bodyPr>
          <a:lstStyle/>
          <a:p>
            <a:pPr>
              <a:lnSpc>
                <a:spcPct val="150000"/>
              </a:lnSpc>
            </a:pPr>
            <a:r>
              <a:rPr lang="en-US" sz="1200" b="1" dirty="0">
                <a:solidFill>
                  <a:schemeClr val="accent5"/>
                </a:solidFill>
              </a:rPr>
              <a:t>Element Title Here</a:t>
            </a:r>
            <a:endParaRPr lang="en-US" sz="1200" dirty="0">
              <a:solidFill>
                <a:schemeClr val="accent5"/>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45" name="Group 44"/>
          <p:cNvGrpSpPr/>
          <p:nvPr/>
        </p:nvGrpSpPr>
        <p:grpSpPr>
          <a:xfrm>
            <a:off x="3820872" y="3712937"/>
            <a:ext cx="398416" cy="398952"/>
            <a:chOff x="2897188" y="4360862"/>
            <a:chExt cx="1173162" cy="1174751"/>
          </a:xfrm>
          <a:solidFill>
            <a:schemeClr val="bg1"/>
          </a:solidFill>
        </p:grpSpPr>
        <p:sp>
          <p:nvSpPr>
            <p:cNvPr id="46" name="Freeform 202"/>
            <p:cNvSpPr>
              <a:spLocks noEditPoints="1"/>
            </p:cNvSpPr>
            <p:nvPr/>
          </p:nvSpPr>
          <p:spPr bwMode="auto">
            <a:xfrm>
              <a:off x="3152775" y="4635500"/>
              <a:ext cx="625475" cy="625475"/>
            </a:xfrm>
            <a:custGeom>
              <a:avLst/>
              <a:gdLst>
                <a:gd name="T0" fmla="*/ 1024 w 1024"/>
                <a:gd name="T1" fmla="*/ 512 h 1024"/>
                <a:gd name="T2" fmla="*/ 0 w 1024"/>
                <a:gd name="T3" fmla="*/ 512 h 1024"/>
                <a:gd name="T4" fmla="*/ 958 w 1024"/>
                <a:gd name="T5" fmla="*/ 480 h 1024"/>
                <a:gd name="T6" fmla="*/ 750 w 1024"/>
                <a:gd name="T7" fmla="*/ 288 h 1024"/>
                <a:gd name="T8" fmla="*/ 958 w 1024"/>
                <a:gd name="T9" fmla="*/ 480 h 1024"/>
                <a:gd name="T10" fmla="*/ 480 w 1024"/>
                <a:gd name="T11" fmla="*/ 953 h 1024"/>
                <a:gd name="T12" fmla="*/ 480 w 1024"/>
                <a:gd name="T13" fmla="*/ 800 h 1024"/>
                <a:gd name="T14" fmla="*/ 313 w 1024"/>
                <a:gd name="T15" fmla="*/ 544 h 1024"/>
                <a:gd name="T16" fmla="*/ 480 w 1024"/>
                <a:gd name="T17" fmla="*/ 736 h 1024"/>
                <a:gd name="T18" fmla="*/ 544 w 1024"/>
                <a:gd name="T19" fmla="*/ 953 h 1024"/>
                <a:gd name="T20" fmla="*/ 664 w 1024"/>
                <a:gd name="T21" fmla="*/ 800 h 1024"/>
                <a:gd name="T22" fmla="*/ 544 w 1024"/>
                <a:gd name="T23" fmla="*/ 736 h 1024"/>
                <a:gd name="T24" fmla="*/ 711 w 1024"/>
                <a:gd name="T25" fmla="*/ 544 h 1024"/>
                <a:gd name="T26" fmla="*/ 544 w 1024"/>
                <a:gd name="T27" fmla="*/ 736 h 1024"/>
                <a:gd name="T28" fmla="*/ 958 w 1024"/>
                <a:gd name="T29" fmla="*/ 544 h 1024"/>
                <a:gd name="T30" fmla="*/ 750 w 1024"/>
                <a:gd name="T31" fmla="*/ 736 h 1024"/>
                <a:gd name="T32" fmla="*/ 711 w 1024"/>
                <a:gd name="T33" fmla="*/ 480 h 1024"/>
                <a:gd name="T34" fmla="*/ 544 w 1024"/>
                <a:gd name="T35" fmla="*/ 288 h 1024"/>
                <a:gd name="T36" fmla="*/ 711 w 1024"/>
                <a:gd name="T37" fmla="*/ 480 h 1024"/>
                <a:gd name="T38" fmla="*/ 544 w 1024"/>
                <a:gd name="T39" fmla="*/ 70 h 1024"/>
                <a:gd name="T40" fmla="*/ 544 w 1024"/>
                <a:gd name="T41" fmla="*/ 224 h 1024"/>
                <a:gd name="T42" fmla="*/ 480 w 1024"/>
                <a:gd name="T43" fmla="*/ 224 h 1024"/>
                <a:gd name="T44" fmla="*/ 480 w 1024"/>
                <a:gd name="T45" fmla="*/ 70 h 1024"/>
                <a:gd name="T46" fmla="*/ 480 w 1024"/>
                <a:gd name="T47" fmla="*/ 480 h 1024"/>
                <a:gd name="T48" fmla="*/ 339 w 1024"/>
                <a:gd name="T49" fmla="*/ 288 h 1024"/>
                <a:gd name="T50" fmla="*/ 249 w 1024"/>
                <a:gd name="T51" fmla="*/ 480 h 1024"/>
                <a:gd name="T52" fmla="*/ 125 w 1024"/>
                <a:gd name="T53" fmla="*/ 288 h 1024"/>
                <a:gd name="T54" fmla="*/ 249 w 1024"/>
                <a:gd name="T55" fmla="*/ 480 h 1024"/>
                <a:gd name="T56" fmla="*/ 274 w 1024"/>
                <a:gd name="T57" fmla="*/ 736 h 1024"/>
                <a:gd name="T58" fmla="*/ 66 w 1024"/>
                <a:gd name="T59" fmla="*/ 544 h 1024"/>
                <a:gd name="T60" fmla="*/ 169 w 1024"/>
                <a:gd name="T61" fmla="*/ 800 h 1024"/>
                <a:gd name="T62" fmla="*/ 360 w 1024"/>
                <a:gd name="T63" fmla="*/ 933 h 1024"/>
                <a:gd name="T64" fmla="*/ 664 w 1024"/>
                <a:gd name="T65" fmla="*/ 933 h 1024"/>
                <a:gd name="T66" fmla="*/ 855 w 1024"/>
                <a:gd name="T67" fmla="*/ 800 h 1024"/>
                <a:gd name="T68" fmla="*/ 855 w 1024"/>
                <a:gd name="T69" fmla="*/ 224 h 1024"/>
                <a:gd name="T70" fmla="*/ 664 w 1024"/>
                <a:gd name="T71" fmla="*/ 91 h 1024"/>
                <a:gd name="T72" fmla="*/ 360 w 1024"/>
                <a:gd name="T73" fmla="*/ 91 h 1024"/>
                <a:gd name="T74" fmla="*/ 169 w 1024"/>
                <a:gd name="T75" fmla="*/ 224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4" h="1024">
                  <a:moveTo>
                    <a:pt x="512" y="1024"/>
                  </a:moveTo>
                  <a:cubicBezTo>
                    <a:pt x="795" y="1024"/>
                    <a:pt x="1024" y="794"/>
                    <a:pt x="1024" y="512"/>
                  </a:cubicBezTo>
                  <a:cubicBezTo>
                    <a:pt x="1024" y="229"/>
                    <a:pt x="795" y="0"/>
                    <a:pt x="512" y="0"/>
                  </a:cubicBezTo>
                  <a:cubicBezTo>
                    <a:pt x="229" y="0"/>
                    <a:pt x="0" y="229"/>
                    <a:pt x="0" y="512"/>
                  </a:cubicBezTo>
                  <a:cubicBezTo>
                    <a:pt x="0" y="794"/>
                    <a:pt x="229" y="1023"/>
                    <a:pt x="512" y="1024"/>
                  </a:cubicBezTo>
                  <a:moveTo>
                    <a:pt x="958" y="480"/>
                  </a:moveTo>
                  <a:cubicBezTo>
                    <a:pt x="775" y="480"/>
                    <a:pt x="775" y="480"/>
                    <a:pt x="775" y="480"/>
                  </a:cubicBezTo>
                  <a:cubicBezTo>
                    <a:pt x="773" y="415"/>
                    <a:pt x="765" y="351"/>
                    <a:pt x="750" y="288"/>
                  </a:cubicBezTo>
                  <a:cubicBezTo>
                    <a:pt x="899" y="288"/>
                    <a:pt x="899" y="288"/>
                    <a:pt x="899" y="288"/>
                  </a:cubicBezTo>
                  <a:cubicBezTo>
                    <a:pt x="933" y="346"/>
                    <a:pt x="954" y="412"/>
                    <a:pt x="958" y="480"/>
                  </a:cubicBezTo>
                  <a:moveTo>
                    <a:pt x="480" y="800"/>
                  </a:moveTo>
                  <a:cubicBezTo>
                    <a:pt x="480" y="953"/>
                    <a:pt x="480" y="953"/>
                    <a:pt x="480" y="953"/>
                  </a:cubicBezTo>
                  <a:cubicBezTo>
                    <a:pt x="435" y="935"/>
                    <a:pt x="392" y="881"/>
                    <a:pt x="360" y="800"/>
                  </a:cubicBezTo>
                  <a:lnTo>
                    <a:pt x="480" y="800"/>
                  </a:lnTo>
                  <a:close/>
                  <a:moveTo>
                    <a:pt x="339" y="736"/>
                  </a:moveTo>
                  <a:cubicBezTo>
                    <a:pt x="323" y="673"/>
                    <a:pt x="314" y="608"/>
                    <a:pt x="313" y="544"/>
                  </a:cubicBezTo>
                  <a:cubicBezTo>
                    <a:pt x="480" y="544"/>
                    <a:pt x="480" y="544"/>
                    <a:pt x="480" y="544"/>
                  </a:cubicBezTo>
                  <a:cubicBezTo>
                    <a:pt x="480" y="736"/>
                    <a:pt x="480" y="736"/>
                    <a:pt x="480" y="736"/>
                  </a:cubicBezTo>
                  <a:lnTo>
                    <a:pt x="339" y="736"/>
                  </a:lnTo>
                  <a:close/>
                  <a:moveTo>
                    <a:pt x="544" y="953"/>
                  </a:moveTo>
                  <a:cubicBezTo>
                    <a:pt x="544" y="800"/>
                    <a:pt x="544" y="800"/>
                    <a:pt x="544" y="800"/>
                  </a:cubicBezTo>
                  <a:cubicBezTo>
                    <a:pt x="664" y="800"/>
                    <a:pt x="664" y="800"/>
                    <a:pt x="664" y="800"/>
                  </a:cubicBezTo>
                  <a:cubicBezTo>
                    <a:pt x="632" y="881"/>
                    <a:pt x="589" y="935"/>
                    <a:pt x="544" y="953"/>
                  </a:cubicBezTo>
                  <a:moveTo>
                    <a:pt x="544" y="736"/>
                  </a:moveTo>
                  <a:cubicBezTo>
                    <a:pt x="544" y="544"/>
                    <a:pt x="544" y="544"/>
                    <a:pt x="544" y="544"/>
                  </a:cubicBezTo>
                  <a:cubicBezTo>
                    <a:pt x="711" y="544"/>
                    <a:pt x="711" y="544"/>
                    <a:pt x="711" y="544"/>
                  </a:cubicBezTo>
                  <a:cubicBezTo>
                    <a:pt x="710" y="608"/>
                    <a:pt x="701" y="673"/>
                    <a:pt x="685" y="736"/>
                  </a:cubicBezTo>
                  <a:lnTo>
                    <a:pt x="544" y="736"/>
                  </a:lnTo>
                  <a:close/>
                  <a:moveTo>
                    <a:pt x="775" y="544"/>
                  </a:moveTo>
                  <a:cubicBezTo>
                    <a:pt x="958" y="544"/>
                    <a:pt x="958" y="544"/>
                    <a:pt x="958" y="544"/>
                  </a:cubicBezTo>
                  <a:cubicBezTo>
                    <a:pt x="954" y="611"/>
                    <a:pt x="933" y="677"/>
                    <a:pt x="899" y="736"/>
                  </a:cubicBezTo>
                  <a:cubicBezTo>
                    <a:pt x="750" y="736"/>
                    <a:pt x="750" y="736"/>
                    <a:pt x="750" y="736"/>
                  </a:cubicBezTo>
                  <a:cubicBezTo>
                    <a:pt x="765" y="673"/>
                    <a:pt x="773" y="608"/>
                    <a:pt x="775" y="544"/>
                  </a:cubicBezTo>
                  <a:moveTo>
                    <a:pt x="711" y="480"/>
                  </a:moveTo>
                  <a:cubicBezTo>
                    <a:pt x="544" y="480"/>
                    <a:pt x="544" y="480"/>
                    <a:pt x="544" y="480"/>
                  </a:cubicBezTo>
                  <a:cubicBezTo>
                    <a:pt x="544" y="288"/>
                    <a:pt x="544" y="288"/>
                    <a:pt x="544" y="288"/>
                  </a:cubicBezTo>
                  <a:cubicBezTo>
                    <a:pt x="685" y="288"/>
                    <a:pt x="685" y="288"/>
                    <a:pt x="685" y="288"/>
                  </a:cubicBezTo>
                  <a:cubicBezTo>
                    <a:pt x="701" y="350"/>
                    <a:pt x="710" y="415"/>
                    <a:pt x="711" y="480"/>
                  </a:cubicBezTo>
                  <a:moveTo>
                    <a:pt x="544" y="224"/>
                  </a:moveTo>
                  <a:cubicBezTo>
                    <a:pt x="544" y="70"/>
                    <a:pt x="544" y="70"/>
                    <a:pt x="544" y="70"/>
                  </a:cubicBezTo>
                  <a:cubicBezTo>
                    <a:pt x="589" y="88"/>
                    <a:pt x="632" y="142"/>
                    <a:pt x="664" y="224"/>
                  </a:cubicBezTo>
                  <a:lnTo>
                    <a:pt x="544" y="224"/>
                  </a:lnTo>
                  <a:close/>
                  <a:moveTo>
                    <a:pt x="480" y="70"/>
                  </a:moveTo>
                  <a:cubicBezTo>
                    <a:pt x="480" y="224"/>
                    <a:pt x="480" y="224"/>
                    <a:pt x="480" y="224"/>
                  </a:cubicBezTo>
                  <a:cubicBezTo>
                    <a:pt x="360" y="224"/>
                    <a:pt x="360" y="224"/>
                    <a:pt x="360" y="224"/>
                  </a:cubicBezTo>
                  <a:cubicBezTo>
                    <a:pt x="392" y="142"/>
                    <a:pt x="435" y="88"/>
                    <a:pt x="480" y="70"/>
                  </a:cubicBezTo>
                  <a:moveTo>
                    <a:pt x="480" y="288"/>
                  </a:moveTo>
                  <a:cubicBezTo>
                    <a:pt x="480" y="480"/>
                    <a:pt x="480" y="480"/>
                    <a:pt x="480" y="480"/>
                  </a:cubicBezTo>
                  <a:cubicBezTo>
                    <a:pt x="313" y="480"/>
                    <a:pt x="313" y="480"/>
                    <a:pt x="313" y="480"/>
                  </a:cubicBezTo>
                  <a:cubicBezTo>
                    <a:pt x="314" y="415"/>
                    <a:pt x="323" y="350"/>
                    <a:pt x="339" y="288"/>
                  </a:cubicBezTo>
                  <a:lnTo>
                    <a:pt x="480" y="288"/>
                  </a:lnTo>
                  <a:close/>
                  <a:moveTo>
                    <a:pt x="249" y="480"/>
                  </a:moveTo>
                  <a:cubicBezTo>
                    <a:pt x="66" y="480"/>
                    <a:pt x="66" y="480"/>
                    <a:pt x="66" y="480"/>
                  </a:cubicBezTo>
                  <a:cubicBezTo>
                    <a:pt x="70" y="412"/>
                    <a:pt x="91" y="346"/>
                    <a:pt x="125" y="288"/>
                  </a:cubicBezTo>
                  <a:cubicBezTo>
                    <a:pt x="274" y="288"/>
                    <a:pt x="274" y="288"/>
                    <a:pt x="274" y="288"/>
                  </a:cubicBezTo>
                  <a:cubicBezTo>
                    <a:pt x="259" y="351"/>
                    <a:pt x="251" y="415"/>
                    <a:pt x="249" y="480"/>
                  </a:cubicBezTo>
                  <a:moveTo>
                    <a:pt x="249" y="544"/>
                  </a:moveTo>
                  <a:cubicBezTo>
                    <a:pt x="251" y="608"/>
                    <a:pt x="259" y="673"/>
                    <a:pt x="274" y="736"/>
                  </a:cubicBezTo>
                  <a:cubicBezTo>
                    <a:pt x="125" y="736"/>
                    <a:pt x="125" y="736"/>
                    <a:pt x="125" y="736"/>
                  </a:cubicBezTo>
                  <a:cubicBezTo>
                    <a:pt x="91" y="677"/>
                    <a:pt x="70" y="611"/>
                    <a:pt x="66" y="544"/>
                  </a:cubicBezTo>
                  <a:lnTo>
                    <a:pt x="249" y="544"/>
                  </a:lnTo>
                  <a:close/>
                  <a:moveTo>
                    <a:pt x="169" y="800"/>
                  </a:moveTo>
                  <a:cubicBezTo>
                    <a:pt x="293" y="800"/>
                    <a:pt x="293" y="800"/>
                    <a:pt x="293" y="800"/>
                  </a:cubicBezTo>
                  <a:cubicBezTo>
                    <a:pt x="308" y="847"/>
                    <a:pt x="331" y="892"/>
                    <a:pt x="360" y="933"/>
                  </a:cubicBezTo>
                  <a:cubicBezTo>
                    <a:pt x="286" y="906"/>
                    <a:pt x="220" y="860"/>
                    <a:pt x="169" y="800"/>
                  </a:cubicBezTo>
                  <a:moveTo>
                    <a:pt x="664" y="933"/>
                  </a:moveTo>
                  <a:cubicBezTo>
                    <a:pt x="693" y="892"/>
                    <a:pt x="716" y="847"/>
                    <a:pt x="731" y="800"/>
                  </a:cubicBezTo>
                  <a:cubicBezTo>
                    <a:pt x="855" y="800"/>
                    <a:pt x="855" y="800"/>
                    <a:pt x="855" y="800"/>
                  </a:cubicBezTo>
                  <a:cubicBezTo>
                    <a:pt x="804" y="860"/>
                    <a:pt x="738" y="906"/>
                    <a:pt x="664" y="933"/>
                  </a:cubicBezTo>
                  <a:moveTo>
                    <a:pt x="855" y="224"/>
                  </a:moveTo>
                  <a:cubicBezTo>
                    <a:pt x="731" y="224"/>
                    <a:pt x="731" y="224"/>
                    <a:pt x="731" y="224"/>
                  </a:cubicBezTo>
                  <a:cubicBezTo>
                    <a:pt x="716" y="176"/>
                    <a:pt x="693" y="131"/>
                    <a:pt x="664" y="91"/>
                  </a:cubicBezTo>
                  <a:cubicBezTo>
                    <a:pt x="738" y="117"/>
                    <a:pt x="804" y="163"/>
                    <a:pt x="855" y="224"/>
                  </a:cubicBezTo>
                  <a:moveTo>
                    <a:pt x="360" y="91"/>
                  </a:moveTo>
                  <a:cubicBezTo>
                    <a:pt x="331" y="131"/>
                    <a:pt x="308" y="176"/>
                    <a:pt x="293" y="224"/>
                  </a:cubicBezTo>
                  <a:cubicBezTo>
                    <a:pt x="169" y="224"/>
                    <a:pt x="169" y="224"/>
                    <a:pt x="169" y="224"/>
                  </a:cubicBezTo>
                  <a:cubicBezTo>
                    <a:pt x="220" y="163"/>
                    <a:pt x="286" y="117"/>
                    <a:pt x="360" y="9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203"/>
            <p:cNvSpPr>
              <a:spLocks noEditPoints="1"/>
            </p:cNvSpPr>
            <p:nvPr/>
          </p:nvSpPr>
          <p:spPr bwMode="auto">
            <a:xfrm>
              <a:off x="3190875" y="5280025"/>
              <a:ext cx="590550" cy="255588"/>
            </a:xfrm>
            <a:custGeom>
              <a:avLst/>
              <a:gdLst>
                <a:gd name="T0" fmla="*/ 32 w 966"/>
                <a:gd name="T1" fmla="*/ 320 h 416"/>
                <a:gd name="T2" fmla="*/ 160 w 966"/>
                <a:gd name="T3" fmla="*/ 320 h 416"/>
                <a:gd name="T4" fmla="*/ 192 w 966"/>
                <a:gd name="T5" fmla="*/ 288 h 416"/>
                <a:gd name="T6" fmla="*/ 192 w 966"/>
                <a:gd name="T7" fmla="*/ 288 h 416"/>
                <a:gd name="T8" fmla="*/ 216 w 966"/>
                <a:gd name="T9" fmla="*/ 288 h 416"/>
                <a:gd name="T10" fmla="*/ 463 w 966"/>
                <a:gd name="T11" fmla="*/ 412 h 416"/>
                <a:gd name="T12" fmla="*/ 478 w 966"/>
                <a:gd name="T13" fmla="*/ 416 h 416"/>
                <a:gd name="T14" fmla="*/ 494 w 966"/>
                <a:gd name="T15" fmla="*/ 411 h 416"/>
                <a:gd name="T16" fmla="*/ 926 w 966"/>
                <a:gd name="T17" fmla="*/ 144 h 416"/>
                <a:gd name="T18" fmla="*/ 958 w 966"/>
                <a:gd name="T19" fmla="*/ 71 h 416"/>
                <a:gd name="T20" fmla="*/ 891 w 966"/>
                <a:gd name="T21" fmla="*/ 22 h 416"/>
                <a:gd name="T22" fmla="*/ 890 w 966"/>
                <a:gd name="T23" fmla="*/ 22 h 416"/>
                <a:gd name="T24" fmla="*/ 414 w 966"/>
                <a:gd name="T25" fmla="*/ 64 h 416"/>
                <a:gd name="T26" fmla="*/ 368 w 966"/>
                <a:gd name="T27" fmla="*/ 36 h 416"/>
                <a:gd name="T28" fmla="*/ 352 w 966"/>
                <a:gd name="T29" fmla="*/ 32 h 416"/>
                <a:gd name="T30" fmla="*/ 192 w 966"/>
                <a:gd name="T31" fmla="*/ 32 h 416"/>
                <a:gd name="T32" fmla="*/ 160 w 966"/>
                <a:gd name="T33" fmla="*/ 0 h 416"/>
                <a:gd name="T34" fmla="*/ 160 w 966"/>
                <a:gd name="T35" fmla="*/ 0 h 416"/>
                <a:gd name="T36" fmla="*/ 32 w 966"/>
                <a:gd name="T37" fmla="*/ 0 h 416"/>
                <a:gd name="T38" fmla="*/ 0 w 966"/>
                <a:gd name="T39" fmla="*/ 32 h 416"/>
                <a:gd name="T40" fmla="*/ 0 w 966"/>
                <a:gd name="T41" fmla="*/ 32 h 416"/>
                <a:gd name="T42" fmla="*/ 0 w 966"/>
                <a:gd name="T43" fmla="*/ 288 h 416"/>
                <a:gd name="T44" fmla="*/ 32 w 966"/>
                <a:gd name="T45" fmla="*/ 320 h 416"/>
                <a:gd name="T46" fmla="*/ 343 w 966"/>
                <a:gd name="T47" fmla="*/ 96 h 416"/>
                <a:gd name="T48" fmla="*/ 445 w 966"/>
                <a:gd name="T49" fmla="*/ 157 h 416"/>
                <a:gd name="T50" fmla="*/ 453 w 966"/>
                <a:gd name="T51" fmla="*/ 190 h 416"/>
                <a:gd name="T52" fmla="*/ 453 w 966"/>
                <a:gd name="T53" fmla="*/ 191 h 416"/>
                <a:gd name="T54" fmla="*/ 419 w 966"/>
                <a:gd name="T55" fmla="*/ 198 h 416"/>
                <a:gd name="T56" fmla="*/ 370 w 966"/>
                <a:gd name="T57" fmla="*/ 165 h 416"/>
                <a:gd name="T58" fmla="*/ 334 w 966"/>
                <a:gd name="T59" fmla="*/ 218 h 416"/>
                <a:gd name="T60" fmla="*/ 383 w 966"/>
                <a:gd name="T61" fmla="*/ 251 h 416"/>
                <a:gd name="T62" fmla="*/ 432 w 966"/>
                <a:gd name="T63" fmla="*/ 266 h 416"/>
                <a:gd name="T64" fmla="*/ 450 w 966"/>
                <a:gd name="T65" fmla="*/ 264 h 416"/>
                <a:gd name="T66" fmla="*/ 506 w 966"/>
                <a:gd name="T67" fmla="*/ 226 h 416"/>
                <a:gd name="T68" fmla="*/ 519 w 966"/>
                <a:gd name="T69" fmla="*/ 158 h 416"/>
                <a:gd name="T70" fmla="*/ 499 w 966"/>
                <a:gd name="T71" fmla="*/ 120 h 416"/>
                <a:gd name="T72" fmla="*/ 895 w 966"/>
                <a:gd name="T73" fmla="*/ 86 h 416"/>
                <a:gd name="T74" fmla="*/ 894 w 966"/>
                <a:gd name="T75" fmla="*/ 89 h 416"/>
                <a:gd name="T76" fmla="*/ 476 w 966"/>
                <a:gd name="T77" fmla="*/ 347 h 416"/>
                <a:gd name="T78" fmla="*/ 238 w 966"/>
                <a:gd name="T79" fmla="*/ 227 h 416"/>
                <a:gd name="T80" fmla="*/ 224 w 966"/>
                <a:gd name="T81" fmla="*/ 224 h 416"/>
                <a:gd name="T82" fmla="*/ 192 w 966"/>
                <a:gd name="T83" fmla="*/ 224 h 416"/>
                <a:gd name="T84" fmla="*/ 192 w 966"/>
                <a:gd name="T85" fmla="*/ 96 h 416"/>
                <a:gd name="T86" fmla="*/ 343 w 966"/>
                <a:gd name="T87" fmla="*/ 96 h 416"/>
                <a:gd name="T88" fmla="*/ 64 w 966"/>
                <a:gd name="T89" fmla="*/ 64 h 416"/>
                <a:gd name="T90" fmla="*/ 128 w 966"/>
                <a:gd name="T91" fmla="*/ 64 h 416"/>
                <a:gd name="T92" fmla="*/ 128 w 966"/>
                <a:gd name="T93" fmla="*/ 256 h 416"/>
                <a:gd name="T94" fmla="*/ 64 w 966"/>
                <a:gd name="T95" fmla="*/ 256 h 416"/>
                <a:gd name="T96" fmla="*/ 64 w 966"/>
                <a:gd name="T97" fmla="*/ 64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66" h="416">
                  <a:moveTo>
                    <a:pt x="32" y="320"/>
                  </a:moveTo>
                  <a:cubicBezTo>
                    <a:pt x="160" y="320"/>
                    <a:pt x="160" y="320"/>
                    <a:pt x="160" y="320"/>
                  </a:cubicBezTo>
                  <a:cubicBezTo>
                    <a:pt x="178" y="320"/>
                    <a:pt x="192" y="305"/>
                    <a:pt x="192" y="288"/>
                  </a:cubicBezTo>
                  <a:cubicBezTo>
                    <a:pt x="192" y="288"/>
                    <a:pt x="192" y="288"/>
                    <a:pt x="192" y="288"/>
                  </a:cubicBezTo>
                  <a:cubicBezTo>
                    <a:pt x="216" y="288"/>
                    <a:pt x="216" y="288"/>
                    <a:pt x="216" y="288"/>
                  </a:cubicBezTo>
                  <a:cubicBezTo>
                    <a:pt x="463" y="412"/>
                    <a:pt x="463" y="412"/>
                    <a:pt x="463" y="412"/>
                  </a:cubicBezTo>
                  <a:cubicBezTo>
                    <a:pt x="468" y="414"/>
                    <a:pt x="473" y="416"/>
                    <a:pt x="478" y="416"/>
                  </a:cubicBezTo>
                  <a:cubicBezTo>
                    <a:pt x="484" y="416"/>
                    <a:pt x="489" y="414"/>
                    <a:pt x="494" y="411"/>
                  </a:cubicBezTo>
                  <a:cubicBezTo>
                    <a:pt x="926" y="144"/>
                    <a:pt x="926" y="144"/>
                    <a:pt x="926" y="144"/>
                  </a:cubicBezTo>
                  <a:cubicBezTo>
                    <a:pt x="953" y="130"/>
                    <a:pt x="966" y="100"/>
                    <a:pt x="958" y="71"/>
                  </a:cubicBezTo>
                  <a:cubicBezTo>
                    <a:pt x="950" y="41"/>
                    <a:pt x="922" y="20"/>
                    <a:pt x="891" y="22"/>
                  </a:cubicBezTo>
                  <a:cubicBezTo>
                    <a:pt x="890" y="22"/>
                    <a:pt x="890" y="22"/>
                    <a:pt x="890" y="22"/>
                  </a:cubicBezTo>
                  <a:cubicBezTo>
                    <a:pt x="414" y="64"/>
                    <a:pt x="414" y="64"/>
                    <a:pt x="414" y="64"/>
                  </a:cubicBezTo>
                  <a:cubicBezTo>
                    <a:pt x="368" y="36"/>
                    <a:pt x="368" y="36"/>
                    <a:pt x="368" y="36"/>
                  </a:cubicBezTo>
                  <a:cubicBezTo>
                    <a:pt x="364" y="33"/>
                    <a:pt x="358" y="32"/>
                    <a:pt x="352" y="32"/>
                  </a:cubicBezTo>
                  <a:cubicBezTo>
                    <a:pt x="192" y="32"/>
                    <a:pt x="192" y="32"/>
                    <a:pt x="192" y="32"/>
                  </a:cubicBezTo>
                  <a:cubicBezTo>
                    <a:pt x="192" y="14"/>
                    <a:pt x="178" y="0"/>
                    <a:pt x="160" y="0"/>
                  </a:cubicBezTo>
                  <a:cubicBezTo>
                    <a:pt x="160" y="0"/>
                    <a:pt x="160" y="0"/>
                    <a:pt x="160" y="0"/>
                  </a:cubicBezTo>
                  <a:cubicBezTo>
                    <a:pt x="32" y="0"/>
                    <a:pt x="32" y="0"/>
                    <a:pt x="32" y="0"/>
                  </a:cubicBezTo>
                  <a:cubicBezTo>
                    <a:pt x="14" y="0"/>
                    <a:pt x="0" y="14"/>
                    <a:pt x="0" y="32"/>
                  </a:cubicBezTo>
                  <a:cubicBezTo>
                    <a:pt x="0" y="32"/>
                    <a:pt x="0" y="32"/>
                    <a:pt x="0" y="32"/>
                  </a:cubicBezTo>
                  <a:cubicBezTo>
                    <a:pt x="0" y="288"/>
                    <a:pt x="0" y="288"/>
                    <a:pt x="0" y="288"/>
                  </a:cubicBezTo>
                  <a:cubicBezTo>
                    <a:pt x="0" y="305"/>
                    <a:pt x="14" y="320"/>
                    <a:pt x="32" y="320"/>
                  </a:cubicBezTo>
                  <a:close/>
                  <a:moveTo>
                    <a:pt x="343" y="96"/>
                  </a:moveTo>
                  <a:cubicBezTo>
                    <a:pt x="445" y="157"/>
                    <a:pt x="445" y="157"/>
                    <a:pt x="445" y="157"/>
                  </a:cubicBezTo>
                  <a:cubicBezTo>
                    <a:pt x="456" y="164"/>
                    <a:pt x="460" y="179"/>
                    <a:pt x="453" y="190"/>
                  </a:cubicBezTo>
                  <a:cubicBezTo>
                    <a:pt x="453" y="190"/>
                    <a:pt x="453" y="191"/>
                    <a:pt x="453" y="191"/>
                  </a:cubicBezTo>
                  <a:cubicBezTo>
                    <a:pt x="445" y="202"/>
                    <a:pt x="430" y="205"/>
                    <a:pt x="419" y="198"/>
                  </a:cubicBezTo>
                  <a:cubicBezTo>
                    <a:pt x="370" y="165"/>
                    <a:pt x="370" y="165"/>
                    <a:pt x="370" y="165"/>
                  </a:cubicBezTo>
                  <a:cubicBezTo>
                    <a:pt x="334" y="218"/>
                    <a:pt x="334" y="218"/>
                    <a:pt x="334" y="218"/>
                  </a:cubicBezTo>
                  <a:cubicBezTo>
                    <a:pt x="383" y="251"/>
                    <a:pt x="383" y="251"/>
                    <a:pt x="383" y="251"/>
                  </a:cubicBezTo>
                  <a:cubicBezTo>
                    <a:pt x="398" y="261"/>
                    <a:pt x="415" y="266"/>
                    <a:pt x="432" y="266"/>
                  </a:cubicBezTo>
                  <a:cubicBezTo>
                    <a:pt x="438" y="266"/>
                    <a:pt x="444" y="265"/>
                    <a:pt x="450" y="264"/>
                  </a:cubicBezTo>
                  <a:cubicBezTo>
                    <a:pt x="473" y="260"/>
                    <a:pt x="493" y="246"/>
                    <a:pt x="506" y="226"/>
                  </a:cubicBezTo>
                  <a:cubicBezTo>
                    <a:pt x="519" y="206"/>
                    <a:pt x="524" y="182"/>
                    <a:pt x="519" y="158"/>
                  </a:cubicBezTo>
                  <a:cubicBezTo>
                    <a:pt x="515" y="144"/>
                    <a:pt x="509" y="131"/>
                    <a:pt x="499" y="120"/>
                  </a:cubicBezTo>
                  <a:cubicBezTo>
                    <a:pt x="895" y="86"/>
                    <a:pt x="895" y="86"/>
                    <a:pt x="895" y="86"/>
                  </a:cubicBezTo>
                  <a:cubicBezTo>
                    <a:pt x="894" y="89"/>
                    <a:pt x="894" y="89"/>
                    <a:pt x="894" y="89"/>
                  </a:cubicBezTo>
                  <a:cubicBezTo>
                    <a:pt x="476" y="347"/>
                    <a:pt x="476" y="347"/>
                    <a:pt x="476" y="347"/>
                  </a:cubicBezTo>
                  <a:cubicBezTo>
                    <a:pt x="238" y="227"/>
                    <a:pt x="238" y="227"/>
                    <a:pt x="238" y="227"/>
                  </a:cubicBezTo>
                  <a:cubicBezTo>
                    <a:pt x="234" y="225"/>
                    <a:pt x="229" y="224"/>
                    <a:pt x="224" y="224"/>
                  </a:cubicBezTo>
                  <a:cubicBezTo>
                    <a:pt x="192" y="224"/>
                    <a:pt x="192" y="224"/>
                    <a:pt x="192" y="224"/>
                  </a:cubicBezTo>
                  <a:cubicBezTo>
                    <a:pt x="192" y="96"/>
                    <a:pt x="192" y="96"/>
                    <a:pt x="192" y="96"/>
                  </a:cubicBezTo>
                  <a:lnTo>
                    <a:pt x="343" y="96"/>
                  </a:lnTo>
                  <a:close/>
                  <a:moveTo>
                    <a:pt x="64" y="64"/>
                  </a:moveTo>
                  <a:cubicBezTo>
                    <a:pt x="128" y="64"/>
                    <a:pt x="128" y="64"/>
                    <a:pt x="128" y="64"/>
                  </a:cubicBezTo>
                  <a:cubicBezTo>
                    <a:pt x="128" y="256"/>
                    <a:pt x="128" y="256"/>
                    <a:pt x="128" y="256"/>
                  </a:cubicBezTo>
                  <a:cubicBezTo>
                    <a:pt x="64" y="256"/>
                    <a:pt x="64" y="256"/>
                    <a:pt x="64" y="256"/>
                  </a:cubicBezTo>
                  <a:lnTo>
                    <a:pt x="64"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04"/>
            <p:cNvSpPr>
              <a:spLocks noEditPoints="1"/>
            </p:cNvSpPr>
            <p:nvPr/>
          </p:nvSpPr>
          <p:spPr bwMode="auto">
            <a:xfrm>
              <a:off x="3187700" y="4360862"/>
              <a:ext cx="590550" cy="255588"/>
            </a:xfrm>
            <a:custGeom>
              <a:avLst/>
              <a:gdLst>
                <a:gd name="T0" fmla="*/ 774 w 966"/>
                <a:gd name="T1" fmla="*/ 130 h 418"/>
                <a:gd name="T2" fmla="*/ 750 w 966"/>
                <a:gd name="T3" fmla="*/ 130 h 418"/>
                <a:gd name="T4" fmla="*/ 503 w 966"/>
                <a:gd name="T5" fmla="*/ 5 h 418"/>
                <a:gd name="T6" fmla="*/ 472 w 966"/>
                <a:gd name="T7" fmla="*/ 6 h 418"/>
                <a:gd name="T8" fmla="*/ 40 w 966"/>
                <a:gd name="T9" fmla="*/ 273 h 418"/>
                <a:gd name="T10" fmla="*/ 8 w 966"/>
                <a:gd name="T11" fmla="*/ 346 h 418"/>
                <a:gd name="T12" fmla="*/ 75 w 966"/>
                <a:gd name="T13" fmla="*/ 395 h 418"/>
                <a:gd name="T14" fmla="*/ 76 w 966"/>
                <a:gd name="T15" fmla="*/ 395 h 418"/>
                <a:gd name="T16" fmla="*/ 552 w 966"/>
                <a:gd name="T17" fmla="*/ 354 h 418"/>
                <a:gd name="T18" fmla="*/ 598 w 966"/>
                <a:gd name="T19" fmla="*/ 381 h 418"/>
                <a:gd name="T20" fmla="*/ 614 w 966"/>
                <a:gd name="T21" fmla="*/ 386 h 418"/>
                <a:gd name="T22" fmla="*/ 774 w 966"/>
                <a:gd name="T23" fmla="*/ 386 h 418"/>
                <a:gd name="T24" fmla="*/ 806 w 966"/>
                <a:gd name="T25" fmla="*/ 418 h 418"/>
                <a:gd name="T26" fmla="*/ 806 w 966"/>
                <a:gd name="T27" fmla="*/ 418 h 418"/>
                <a:gd name="T28" fmla="*/ 934 w 966"/>
                <a:gd name="T29" fmla="*/ 418 h 418"/>
                <a:gd name="T30" fmla="*/ 966 w 966"/>
                <a:gd name="T31" fmla="*/ 386 h 418"/>
                <a:gd name="T32" fmla="*/ 966 w 966"/>
                <a:gd name="T33" fmla="*/ 386 h 418"/>
                <a:gd name="T34" fmla="*/ 966 w 966"/>
                <a:gd name="T35" fmla="*/ 130 h 418"/>
                <a:gd name="T36" fmla="*/ 934 w 966"/>
                <a:gd name="T37" fmla="*/ 98 h 418"/>
                <a:gd name="T38" fmla="*/ 934 w 966"/>
                <a:gd name="T39" fmla="*/ 98 h 418"/>
                <a:gd name="T40" fmla="*/ 806 w 966"/>
                <a:gd name="T41" fmla="*/ 98 h 418"/>
                <a:gd name="T42" fmla="*/ 774 w 966"/>
                <a:gd name="T43" fmla="*/ 130 h 418"/>
                <a:gd name="T44" fmla="*/ 623 w 966"/>
                <a:gd name="T45" fmla="*/ 322 h 418"/>
                <a:gd name="T46" fmla="*/ 521 w 966"/>
                <a:gd name="T47" fmla="*/ 260 h 418"/>
                <a:gd name="T48" fmla="*/ 513 w 966"/>
                <a:gd name="T49" fmla="*/ 227 h 418"/>
                <a:gd name="T50" fmla="*/ 513 w 966"/>
                <a:gd name="T51" fmla="*/ 226 h 418"/>
                <a:gd name="T52" fmla="*/ 547 w 966"/>
                <a:gd name="T53" fmla="*/ 219 h 418"/>
                <a:gd name="T54" fmla="*/ 596 w 966"/>
                <a:gd name="T55" fmla="*/ 252 h 418"/>
                <a:gd name="T56" fmla="*/ 632 w 966"/>
                <a:gd name="T57" fmla="*/ 199 h 418"/>
                <a:gd name="T58" fmla="*/ 583 w 966"/>
                <a:gd name="T59" fmla="*/ 166 h 418"/>
                <a:gd name="T60" fmla="*/ 460 w 966"/>
                <a:gd name="T61" fmla="*/ 191 h 418"/>
                <a:gd name="T62" fmla="*/ 447 w 966"/>
                <a:gd name="T63" fmla="*/ 259 h 418"/>
                <a:gd name="T64" fmla="*/ 467 w 966"/>
                <a:gd name="T65" fmla="*/ 297 h 418"/>
                <a:gd name="T66" fmla="*/ 71 w 966"/>
                <a:gd name="T67" fmla="*/ 331 h 418"/>
                <a:gd name="T68" fmla="*/ 72 w 966"/>
                <a:gd name="T69" fmla="*/ 328 h 418"/>
                <a:gd name="T70" fmla="*/ 490 w 966"/>
                <a:gd name="T71" fmla="*/ 70 h 418"/>
                <a:gd name="T72" fmla="*/ 728 w 966"/>
                <a:gd name="T73" fmla="*/ 190 h 418"/>
                <a:gd name="T74" fmla="*/ 742 w 966"/>
                <a:gd name="T75" fmla="*/ 194 h 418"/>
                <a:gd name="T76" fmla="*/ 774 w 966"/>
                <a:gd name="T77" fmla="*/ 194 h 418"/>
                <a:gd name="T78" fmla="*/ 774 w 966"/>
                <a:gd name="T79" fmla="*/ 322 h 418"/>
                <a:gd name="T80" fmla="*/ 623 w 966"/>
                <a:gd name="T81" fmla="*/ 322 h 418"/>
                <a:gd name="T82" fmla="*/ 838 w 966"/>
                <a:gd name="T83" fmla="*/ 162 h 418"/>
                <a:gd name="T84" fmla="*/ 902 w 966"/>
                <a:gd name="T85" fmla="*/ 162 h 418"/>
                <a:gd name="T86" fmla="*/ 902 w 966"/>
                <a:gd name="T87" fmla="*/ 354 h 418"/>
                <a:gd name="T88" fmla="*/ 838 w 966"/>
                <a:gd name="T89" fmla="*/ 354 h 418"/>
                <a:gd name="T90" fmla="*/ 838 w 966"/>
                <a:gd name="T91" fmla="*/ 16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6" h="418">
                  <a:moveTo>
                    <a:pt x="774" y="130"/>
                  </a:moveTo>
                  <a:cubicBezTo>
                    <a:pt x="750" y="130"/>
                    <a:pt x="750" y="130"/>
                    <a:pt x="750" y="130"/>
                  </a:cubicBezTo>
                  <a:cubicBezTo>
                    <a:pt x="503" y="5"/>
                    <a:pt x="503" y="5"/>
                    <a:pt x="503" y="5"/>
                  </a:cubicBezTo>
                  <a:cubicBezTo>
                    <a:pt x="493" y="0"/>
                    <a:pt x="481" y="0"/>
                    <a:pt x="472" y="6"/>
                  </a:cubicBezTo>
                  <a:cubicBezTo>
                    <a:pt x="40" y="273"/>
                    <a:pt x="40" y="273"/>
                    <a:pt x="40" y="273"/>
                  </a:cubicBezTo>
                  <a:cubicBezTo>
                    <a:pt x="13" y="287"/>
                    <a:pt x="0" y="317"/>
                    <a:pt x="8" y="346"/>
                  </a:cubicBezTo>
                  <a:cubicBezTo>
                    <a:pt x="16" y="376"/>
                    <a:pt x="44" y="397"/>
                    <a:pt x="75" y="395"/>
                  </a:cubicBezTo>
                  <a:cubicBezTo>
                    <a:pt x="76" y="395"/>
                    <a:pt x="76" y="395"/>
                    <a:pt x="76" y="395"/>
                  </a:cubicBezTo>
                  <a:cubicBezTo>
                    <a:pt x="552" y="354"/>
                    <a:pt x="552" y="354"/>
                    <a:pt x="552" y="354"/>
                  </a:cubicBezTo>
                  <a:cubicBezTo>
                    <a:pt x="598" y="381"/>
                    <a:pt x="598" y="381"/>
                    <a:pt x="598" y="381"/>
                  </a:cubicBezTo>
                  <a:cubicBezTo>
                    <a:pt x="603" y="384"/>
                    <a:pt x="608" y="386"/>
                    <a:pt x="614" y="386"/>
                  </a:cubicBezTo>
                  <a:cubicBezTo>
                    <a:pt x="774" y="386"/>
                    <a:pt x="774" y="386"/>
                    <a:pt x="774" y="386"/>
                  </a:cubicBezTo>
                  <a:cubicBezTo>
                    <a:pt x="774" y="403"/>
                    <a:pt x="788" y="418"/>
                    <a:pt x="806" y="418"/>
                  </a:cubicBezTo>
                  <a:cubicBezTo>
                    <a:pt x="806" y="418"/>
                    <a:pt x="806" y="418"/>
                    <a:pt x="806" y="418"/>
                  </a:cubicBezTo>
                  <a:cubicBezTo>
                    <a:pt x="934" y="418"/>
                    <a:pt x="934" y="418"/>
                    <a:pt x="934" y="418"/>
                  </a:cubicBezTo>
                  <a:cubicBezTo>
                    <a:pt x="952" y="418"/>
                    <a:pt x="966" y="403"/>
                    <a:pt x="966" y="386"/>
                  </a:cubicBezTo>
                  <a:cubicBezTo>
                    <a:pt x="966" y="386"/>
                    <a:pt x="966" y="386"/>
                    <a:pt x="966" y="386"/>
                  </a:cubicBezTo>
                  <a:cubicBezTo>
                    <a:pt x="966" y="130"/>
                    <a:pt x="966" y="130"/>
                    <a:pt x="966" y="130"/>
                  </a:cubicBezTo>
                  <a:cubicBezTo>
                    <a:pt x="966" y="112"/>
                    <a:pt x="952" y="98"/>
                    <a:pt x="934" y="98"/>
                  </a:cubicBezTo>
                  <a:cubicBezTo>
                    <a:pt x="934" y="98"/>
                    <a:pt x="934" y="98"/>
                    <a:pt x="934" y="98"/>
                  </a:cubicBezTo>
                  <a:cubicBezTo>
                    <a:pt x="806" y="98"/>
                    <a:pt x="806" y="98"/>
                    <a:pt x="806" y="98"/>
                  </a:cubicBezTo>
                  <a:cubicBezTo>
                    <a:pt x="788" y="98"/>
                    <a:pt x="774" y="112"/>
                    <a:pt x="774" y="130"/>
                  </a:cubicBezTo>
                  <a:close/>
                  <a:moveTo>
                    <a:pt x="623" y="322"/>
                  </a:moveTo>
                  <a:cubicBezTo>
                    <a:pt x="521" y="260"/>
                    <a:pt x="521" y="260"/>
                    <a:pt x="521" y="260"/>
                  </a:cubicBezTo>
                  <a:cubicBezTo>
                    <a:pt x="510" y="254"/>
                    <a:pt x="506" y="239"/>
                    <a:pt x="513" y="227"/>
                  </a:cubicBezTo>
                  <a:cubicBezTo>
                    <a:pt x="513" y="227"/>
                    <a:pt x="513" y="226"/>
                    <a:pt x="513" y="226"/>
                  </a:cubicBezTo>
                  <a:cubicBezTo>
                    <a:pt x="521" y="215"/>
                    <a:pt x="536" y="212"/>
                    <a:pt x="547" y="219"/>
                  </a:cubicBezTo>
                  <a:cubicBezTo>
                    <a:pt x="596" y="252"/>
                    <a:pt x="596" y="252"/>
                    <a:pt x="596" y="252"/>
                  </a:cubicBezTo>
                  <a:cubicBezTo>
                    <a:pt x="632" y="199"/>
                    <a:pt x="632" y="199"/>
                    <a:pt x="632" y="199"/>
                  </a:cubicBezTo>
                  <a:cubicBezTo>
                    <a:pt x="583" y="166"/>
                    <a:pt x="583" y="166"/>
                    <a:pt x="583" y="166"/>
                  </a:cubicBezTo>
                  <a:cubicBezTo>
                    <a:pt x="542" y="139"/>
                    <a:pt x="487" y="150"/>
                    <a:pt x="460" y="191"/>
                  </a:cubicBezTo>
                  <a:cubicBezTo>
                    <a:pt x="447" y="211"/>
                    <a:pt x="442" y="236"/>
                    <a:pt x="447" y="259"/>
                  </a:cubicBezTo>
                  <a:cubicBezTo>
                    <a:pt x="451" y="273"/>
                    <a:pt x="457" y="286"/>
                    <a:pt x="467" y="297"/>
                  </a:cubicBezTo>
                  <a:cubicBezTo>
                    <a:pt x="71" y="331"/>
                    <a:pt x="71" y="331"/>
                    <a:pt x="71" y="331"/>
                  </a:cubicBezTo>
                  <a:cubicBezTo>
                    <a:pt x="72" y="328"/>
                    <a:pt x="72" y="328"/>
                    <a:pt x="72" y="328"/>
                  </a:cubicBezTo>
                  <a:cubicBezTo>
                    <a:pt x="490" y="70"/>
                    <a:pt x="490" y="70"/>
                    <a:pt x="490" y="70"/>
                  </a:cubicBezTo>
                  <a:cubicBezTo>
                    <a:pt x="728" y="190"/>
                    <a:pt x="728" y="190"/>
                    <a:pt x="728" y="190"/>
                  </a:cubicBezTo>
                  <a:cubicBezTo>
                    <a:pt x="732" y="192"/>
                    <a:pt x="737" y="194"/>
                    <a:pt x="742" y="194"/>
                  </a:cubicBezTo>
                  <a:cubicBezTo>
                    <a:pt x="774" y="194"/>
                    <a:pt x="774" y="194"/>
                    <a:pt x="774" y="194"/>
                  </a:cubicBezTo>
                  <a:cubicBezTo>
                    <a:pt x="774" y="322"/>
                    <a:pt x="774" y="322"/>
                    <a:pt x="774" y="322"/>
                  </a:cubicBezTo>
                  <a:lnTo>
                    <a:pt x="623" y="322"/>
                  </a:lnTo>
                  <a:close/>
                  <a:moveTo>
                    <a:pt x="838" y="162"/>
                  </a:moveTo>
                  <a:cubicBezTo>
                    <a:pt x="902" y="162"/>
                    <a:pt x="902" y="162"/>
                    <a:pt x="902" y="162"/>
                  </a:cubicBezTo>
                  <a:cubicBezTo>
                    <a:pt x="902" y="354"/>
                    <a:pt x="902" y="354"/>
                    <a:pt x="902" y="354"/>
                  </a:cubicBezTo>
                  <a:cubicBezTo>
                    <a:pt x="838" y="354"/>
                    <a:pt x="838" y="354"/>
                    <a:pt x="838" y="354"/>
                  </a:cubicBezTo>
                  <a:lnTo>
                    <a:pt x="83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205"/>
            <p:cNvSpPr>
              <a:spLocks noChangeArrowheads="1"/>
            </p:cNvSpPr>
            <p:nvPr/>
          </p:nvSpPr>
          <p:spPr bwMode="auto">
            <a:xfrm>
              <a:off x="2936875" y="4362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206"/>
            <p:cNvSpPr>
              <a:spLocks noChangeArrowheads="1"/>
            </p:cNvSpPr>
            <p:nvPr/>
          </p:nvSpPr>
          <p:spPr bwMode="auto">
            <a:xfrm>
              <a:off x="2936875" y="444023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207"/>
            <p:cNvSpPr>
              <a:spLocks noChangeArrowheads="1"/>
            </p:cNvSpPr>
            <p:nvPr/>
          </p:nvSpPr>
          <p:spPr bwMode="auto">
            <a:xfrm>
              <a:off x="2976563" y="44005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208"/>
            <p:cNvSpPr>
              <a:spLocks noChangeArrowheads="1"/>
            </p:cNvSpPr>
            <p:nvPr/>
          </p:nvSpPr>
          <p:spPr bwMode="auto">
            <a:xfrm>
              <a:off x="2897188" y="4400550"/>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209"/>
            <p:cNvSpPr>
              <a:spLocks noChangeArrowheads="1"/>
            </p:cNvSpPr>
            <p:nvPr/>
          </p:nvSpPr>
          <p:spPr bwMode="auto">
            <a:xfrm>
              <a:off x="3992563" y="4362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210"/>
            <p:cNvSpPr>
              <a:spLocks noChangeArrowheads="1"/>
            </p:cNvSpPr>
            <p:nvPr/>
          </p:nvSpPr>
          <p:spPr bwMode="auto">
            <a:xfrm>
              <a:off x="3992563" y="444023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211"/>
            <p:cNvSpPr>
              <a:spLocks noChangeArrowheads="1"/>
            </p:cNvSpPr>
            <p:nvPr/>
          </p:nvSpPr>
          <p:spPr bwMode="auto">
            <a:xfrm>
              <a:off x="4032250" y="44005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212"/>
            <p:cNvSpPr>
              <a:spLocks noChangeArrowheads="1"/>
            </p:cNvSpPr>
            <p:nvPr/>
          </p:nvSpPr>
          <p:spPr bwMode="auto">
            <a:xfrm>
              <a:off x="3954463" y="44005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213"/>
            <p:cNvSpPr>
              <a:spLocks noChangeArrowheads="1"/>
            </p:cNvSpPr>
            <p:nvPr/>
          </p:nvSpPr>
          <p:spPr bwMode="auto">
            <a:xfrm>
              <a:off x="3992563" y="5418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214"/>
            <p:cNvSpPr>
              <a:spLocks noChangeArrowheads="1"/>
            </p:cNvSpPr>
            <p:nvPr/>
          </p:nvSpPr>
          <p:spPr bwMode="auto">
            <a:xfrm>
              <a:off x="3992563" y="54959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215"/>
            <p:cNvSpPr>
              <a:spLocks noChangeArrowheads="1"/>
            </p:cNvSpPr>
            <p:nvPr/>
          </p:nvSpPr>
          <p:spPr bwMode="auto">
            <a:xfrm>
              <a:off x="4032250" y="54562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216"/>
            <p:cNvSpPr>
              <a:spLocks noChangeArrowheads="1"/>
            </p:cNvSpPr>
            <p:nvPr/>
          </p:nvSpPr>
          <p:spPr bwMode="auto">
            <a:xfrm>
              <a:off x="3954463" y="54562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217"/>
            <p:cNvSpPr>
              <a:spLocks noChangeArrowheads="1"/>
            </p:cNvSpPr>
            <p:nvPr/>
          </p:nvSpPr>
          <p:spPr bwMode="auto">
            <a:xfrm>
              <a:off x="2936875" y="5418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218"/>
            <p:cNvSpPr>
              <a:spLocks noChangeArrowheads="1"/>
            </p:cNvSpPr>
            <p:nvPr/>
          </p:nvSpPr>
          <p:spPr bwMode="auto">
            <a:xfrm>
              <a:off x="2936875" y="54959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219"/>
            <p:cNvSpPr>
              <a:spLocks noChangeArrowheads="1"/>
            </p:cNvSpPr>
            <p:nvPr/>
          </p:nvSpPr>
          <p:spPr bwMode="auto">
            <a:xfrm>
              <a:off x="2976563" y="54562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220"/>
            <p:cNvSpPr>
              <a:spLocks noChangeArrowheads="1"/>
            </p:cNvSpPr>
            <p:nvPr/>
          </p:nvSpPr>
          <p:spPr bwMode="auto">
            <a:xfrm>
              <a:off x="2897188" y="545623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221"/>
            <p:cNvSpPr>
              <a:spLocks/>
            </p:cNvSpPr>
            <p:nvPr/>
          </p:nvSpPr>
          <p:spPr bwMode="auto">
            <a:xfrm>
              <a:off x="3773488" y="4632325"/>
              <a:ext cx="204787" cy="642938"/>
            </a:xfrm>
            <a:custGeom>
              <a:avLst/>
              <a:gdLst>
                <a:gd name="T0" fmla="*/ 14 w 335"/>
                <a:gd name="T1" fmla="*/ 43 h 1052"/>
                <a:gd name="T2" fmla="*/ 0 w 335"/>
                <a:gd name="T3" fmla="*/ 1007 h 1052"/>
                <a:gd name="T4" fmla="*/ 46 w 335"/>
                <a:gd name="T5" fmla="*/ 1052 h 1052"/>
                <a:gd name="T6" fmla="*/ 62 w 335"/>
                <a:gd name="T7" fmla="*/ 0 h 1052"/>
                <a:gd name="T8" fmla="*/ 14 w 335"/>
                <a:gd name="T9" fmla="*/ 43 h 1052"/>
              </a:gdLst>
              <a:ahLst/>
              <a:cxnLst>
                <a:cxn ang="0">
                  <a:pos x="T0" y="T1"/>
                </a:cxn>
                <a:cxn ang="0">
                  <a:pos x="T2" y="T3"/>
                </a:cxn>
                <a:cxn ang="0">
                  <a:pos x="T4" y="T5"/>
                </a:cxn>
                <a:cxn ang="0">
                  <a:pos x="T6" y="T7"/>
                </a:cxn>
                <a:cxn ang="0">
                  <a:pos x="T8" y="T9"/>
                </a:cxn>
              </a:cxnLst>
              <a:rect l="0" t="0" r="r" b="b"/>
              <a:pathLst>
                <a:path w="335" h="1052">
                  <a:moveTo>
                    <a:pt x="14" y="43"/>
                  </a:moveTo>
                  <a:cubicBezTo>
                    <a:pt x="265" y="318"/>
                    <a:pt x="258" y="740"/>
                    <a:pt x="0" y="1007"/>
                  </a:cubicBezTo>
                  <a:cubicBezTo>
                    <a:pt x="46" y="1052"/>
                    <a:pt x="46" y="1052"/>
                    <a:pt x="46" y="1052"/>
                  </a:cubicBezTo>
                  <a:cubicBezTo>
                    <a:pt x="328" y="760"/>
                    <a:pt x="335" y="300"/>
                    <a:pt x="62" y="0"/>
                  </a:cubicBezTo>
                  <a:lnTo>
                    <a:pt x="1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22"/>
            <p:cNvSpPr>
              <a:spLocks/>
            </p:cNvSpPr>
            <p:nvPr/>
          </p:nvSpPr>
          <p:spPr bwMode="auto">
            <a:xfrm>
              <a:off x="2951163" y="4621213"/>
              <a:ext cx="204787" cy="654050"/>
            </a:xfrm>
            <a:custGeom>
              <a:avLst/>
              <a:gdLst>
                <a:gd name="T0" fmla="*/ 334 w 334"/>
                <a:gd name="T1" fmla="*/ 45 h 1069"/>
                <a:gd name="T2" fmla="*/ 288 w 334"/>
                <a:gd name="T3" fmla="*/ 0 h 1069"/>
                <a:gd name="T4" fmla="*/ 288 w 334"/>
                <a:gd name="T5" fmla="*/ 1069 h 1069"/>
                <a:gd name="T6" fmla="*/ 334 w 334"/>
                <a:gd name="T7" fmla="*/ 1024 h 1069"/>
                <a:gd name="T8" fmla="*/ 334 w 334"/>
                <a:gd name="T9" fmla="*/ 45 h 1069"/>
              </a:gdLst>
              <a:ahLst/>
              <a:cxnLst>
                <a:cxn ang="0">
                  <a:pos x="T0" y="T1"/>
                </a:cxn>
                <a:cxn ang="0">
                  <a:pos x="T2" y="T3"/>
                </a:cxn>
                <a:cxn ang="0">
                  <a:pos x="T4" y="T5"/>
                </a:cxn>
                <a:cxn ang="0">
                  <a:pos x="T6" y="T7"/>
                </a:cxn>
                <a:cxn ang="0">
                  <a:pos x="T8" y="T9"/>
                </a:cxn>
              </a:cxnLst>
              <a:rect l="0" t="0" r="r" b="b"/>
              <a:pathLst>
                <a:path w="334" h="1069">
                  <a:moveTo>
                    <a:pt x="334" y="45"/>
                  </a:moveTo>
                  <a:cubicBezTo>
                    <a:pt x="288" y="0"/>
                    <a:pt x="288" y="0"/>
                    <a:pt x="288" y="0"/>
                  </a:cubicBezTo>
                  <a:cubicBezTo>
                    <a:pt x="0" y="298"/>
                    <a:pt x="0" y="771"/>
                    <a:pt x="288" y="1069"/>
                  </a:cubicBezTo>
                  <a:cubicBezTo>
                    <a:pt x="334" y="1024"/>
                    <a:pt x="334" y="1024"/>
                    <a:pt x="334" y="1024"/>
                  </a:cubicBezTo>
                  <a:cubicBezTo>
                    <a:pt x="70" y="751"/>
                    <a:pt x="70" y="318"/>
                    <a:pt x="334" y="4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p:nvGrpSpPr>
        <p:grpSpPr>
          <a:xfrm>
            <a:off x="4350702" y="1408684"/>
            <a:ext cx="365298" cy="354136"/>
            <a:chOff x="10982325" y="6362701"/>
            <a:chExt cx="779463" cy="755649"/>
          </a:xfrm>
          <a:solidFill>
            <a:schemeClr val="bg1"/>
          </a:solidFill>
        </p:grpSpPr>
        <p:sp>
          <p:nvSpPr>
            <p:cNvPr id="68" name="Freeform 289"/>
            <p:cNvSpPr>
              <a:spLocks/>
            </p:cNvSpPr>
            <p:nvPr/>
          </p:nvSpPr>
          <p:spPr bwMode="auto">
            <a:xfrm>
              <a:off x="11296650" y="6653213"/>
              <a:ext cx="465138" cy="465137"/>
            </a:xfrm>
            <a:custGeom>
              <a:avLst/>
              <a:gdLst>
                <a:gd name="T0" fmla="*/ 579 w 1230"/>
                <a:gd name="T1" fmla="*/ 2 h 1229"/>
                <a:gd name="T2" fmla="*/ 3 w 1230"/>
                <a:gd name="T3" fmla="*/ 578 h 1229"/>
                <a:gd name="T4" fmla="*/ 40 w 1230"/>
                <a:gd name="T5" fmla="*/ 781 h 1229"/>
                <a:gd name="T6" fmla="*/ 100 w 1230"/>
                <a:gd name="T7" fmla="*/ 758 h 1229"/>
                <a:gd name="T8" fmla="*/ 398 w 1230"/>
                <a:gd name="T9" fmla="*/ 99 h 1229"/>
                <a:gd name="T10" fmla="*/ 1057 w 1230"/>
                <a:gd name="T11" fmla="*/ 398 h 1229"/>
                <a:gd name="T12" fmla="*/ 759 w 1230"/>
                <a:gd name="T13" fmla="*/ 1057 h 1229"/>
                <a:gd name="T14" fmla="*/ 398 w 1230"/>
                <a:gd name="T15" fmla="*/ 1057 h 1229"/>
                <a:gd name="T16" fmla="*/ 376 w 1230"/>
                <a:gd name="T17" fmla="*/ 1117 h 1229"/>
                <a:gd name="T18" fmla="*/ 1118 w 1230"/>
                <a:gd name="T19" fmla="*/ 780 h 1229"/>
                <a:gd name="T20" fmla="*/ 782 w 1230"/>
                <a:gd name="T21" fmla="*/ 38 h 1229"/>
                <a:gd name="T22" fmla="*/ 579 w 1230"/>
                <a:gd name="T23" fmla="*/ 2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0" h="1229">
                  <a:moveTo>
                    <a:pt x="579" y="2"/>
                  </a:moveTo>
                  <a:cubicBezTo>
                    <a:pt x="261" y="2"/>
                    <a:pt x="3" y="260"/>
                    <a:pt x="3" y="578"/>
                  </a:cubicBezTo>
                  <a:cubicBezTo>
                    <a:pt x="3" y="647"/>
                    <a:pt x="16" y="716"/>
                    <a:pt x="40" y="781"/>
                  </a:cubicBezTo>
                  <a:cubicBezTo>
                    <a:pt x="100" y="758"/>
                    <a:pt x="100" y="758"/>
                    <a:pt x="100" y="758"/>
                  </a:cubicBezTo>
                  <a:cubicBezTo>
                    <a:pt x="0" y="494"/>
                    <a:pt x="134" y="199"/>
                    <a:pt x="398" y="99"/>
                  </a:cubicBezTo>
                  <a:cubicBezTo>
                    <a:pt x="663" y="0"/>
                    <a:pt x="958" y="133"/>
                    <a:pt x="1057" y="398"/>
                  </a:cubicBezTo>
                  <a:cubicBezTo>
                    <a:pt x="1157" y="662"/>
                    <a:pt x="1023" y="957"/>
                    <a:pt x="759" y="1057"/>
                  </a:cubicBezTo>
                  <a:cubicBezTo>
                    <a:pt x="643" y="1101"/>
                    <a:pt x="515" y="1101"/>
                    <a:pt x="398" y="1057"/>
                  </a:cubicBezTo>
                  <a:cubicBezTo>
                    <a:pt x="376" y="1117"/>
                    <a:pt x="376" y="1117"/>
                    <a:pt x="376" y="1117"/>
                  </a:cubicBezTo>
                  <a:cubicBezTo>
                    <a:pt x="674" y="1229"/>
                    <a:pt x="1006" y="1078"/>
                    <a:pt x="1118" y="780"/>
                  </a:cubicBezTo>
                  <a:cubicBezTo>
                    <a:pt x="1230" y="483"/>
                    <a:pt x="1079" y="151"/>
                    <a:pt x="782" y="38"/>
                  </a:cubicBezTo>
                  <a:cubicBezTo>
                    <a:pt x="717" y="14"/>
                    <a:pt x="648" y="2"/>
                    <a:pt x="579"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90"/>
            <p:cNvSpPr>
              <a:spLocks/>
            </p:cNvSpPr>
            <p:nvPr/>
          </p:nvSpPr>
          <p:spPr bwMode="auto">
            <a:xfrm>
              <a:off x="11401425" y="6748463"/>
              <a:ext cx="238125" cy="247650"/>
            </a:xfrm>
            <a:custGeom>
              <a:avLst/>
              <a:gdLst>
                <a:gd name="T0" fmla="*/ 301 w 630"/>
                <a:gd name="T1" fmla="*/ 553 h 657"/>
                <a:gd name="T2" fmla="*/ 189 w 630"/>
                <a:gd name="T3" fmla="*/ 523 h 657"/>
                <a:gd name="T4" fmla="*/ 157 w 630"/>
                <a:gd name="T5" fmla="*/ 578 h 657"/>
                <a:gd name="T6" fmla="*/ 550 w 630"/>
                <a:gd name="T7" fmla="*/ 472 h 657"/>
                <a:gd name="T8" fmla="*/ 445 w 630"/>
                <a:gd name="T9" fmla="*/ 79 h 657"/>
                <a:gd name="T10" fmla="*/ 52 w 630"/>
                <a:gd name="T11" fmla="*/ 185 h 657"/>
                <a:gd name="T12" fmla="*/ 52 w 630"/>
                <a:gd name="T13" fmla="*/ 472 h 657"/>
                <a:gd name="T14" fmla="*/ 107 w 630"/>
                <a:gd name="T15" fmla="*/ 440 h 657"/>
                <a:gd name="T16" fmla="*/ 189 w 630"/>
                <a:gd name="T17" fmla="*/ 134 h 657"/>
                <a:gd name="T18" fmla="*/ 495 w 630"/>
                <a:gd name="T19" fmla="*/ 217 h 657"/>
                <a:gd name="T20" fmla="*/ 413 w 630"/>
                <a:gd name="T21" fmla="*/ 523 h 657"/>
                <a:gd name="T22" fmla="*/ 301 w 630"/>
                <a:gd name="T23" fmla="*/ 553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0" h="657">
                  <a:moveTo>
                    <a:pt x="301" y="553"/>
                  </a:moveTo>
                  <a:cubicBezTo>
                    <a:pt x="262" y="553"/>
                    <a:pt x="223" y="542"/>
                    <a:pt x="189" y="523"/>
                  </a:cubicBezTo>
                  <a:cubicBezTo>
                    <a:pt x="157" y="578"/>
                    <a:pt x="157" y="578"/>
                    <a:pt x="157" y="578"/>
                  </a:cubicBezTo>
                  <a:cubicBezTo>
                    <a:pt x="295" y="657"/>
                    <a:pt x="471" y="610"/>
                    <a:pt x="550" y="472"/>
                  </a:cubicBezTo>
                  <a:cubicBezTo>
                    <a:pt x="630" y="335"/>
                    <a:pt x="583" y="159"/>
                    <a:pt x="445" y="79"/>
                  </a:cubicBezTo>
                  <a:cubicBezTo>
                    <a:pt x="307" y="0"/>
                    <a:pt x="131" y="47"/>
                    <a:pt x="52" y="185"/>
                  </a:cubicBezTo>
                  <a:cubicBezTo>
                    <a:pt x="0" y="274"/>
                    <a:pt x="0" y="383"/>
                    <a:pt x="52" y="472"/>
                  </a:cubicBezTo>
                  <a:cubicBezTo>
                    <a:pt x="107" y="440"/>
                    <a:pt x="107" y="440"/>
                    <a:pt x="107" y="440"/>
                  </a:cubicBezTo>
                  <a:cubicBezTo>
                    <a:pt x="45" y="333"/>
                    <a:pt x="82" y="196"/>
                    <a:pt x="189" y="134"/>
                  </a:cubicBezTo>
                  <a:cubicBezTo>
                    <a:pt x="296" y="73"/>
                    <a:pt x="433" y="110"/>
                    <a:pt x="495" y="217"/>
                  </a:cubicBezTo>
                  <a:cubicBezTo>
                    <a:pt x="557" y="324"/>
                    <a:pt x="520" y="461"/>
                    <a:pt x="413" y="523"/>
                  </a:cubicBezTo>
                  <a:cubicBezTo>
                    <a:pt x="379" y="542"/>
                    <a:pt x="340" y="553"/>
                    <a:pt x="301" y="5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91"/>
            <p:cNvSpPr>
              <a:spLocks/>
            </p:cNvSpPr>
            <p:nvPr/>
          </p:nvSpPr>
          <p:spPr bwMode="auto">
            <a:xfrm>
              <a:off x="11342688" y="6680200"/>
              <a:ext cx="365125" cy="384175"/>
            </a:xfrm>
            <a:custGeom>
              <a:avLst/>
              <a:gdLst>
                <a:gd name="T0" fmla="*/ 287 w 967"/>
                <a:gd name="T1" fmla="*/ 921 h 1016"/>
                <a:gd name="T2" fmla="*/ 872 w 967"/>
                <a:gd name="T3" fmla="*/ 680 h 1016"/>
                <a:gd name="T4" fmla="*/ 630 w 967"/>
                <a:gd name="T5" fmla="*/ 95 h 1016"/>
                <a:gd name="T6" fmla="*/ 45 w 967"/>
                <a:gd name="T7" fmla="*/ 336 h 1016"/>
                <a:gd name="T8" fmla="*/ 46 w 967"/>
                <a:gd name="T9" fmla="*/ 680 h 1016"/>
                <a:gd name="T10" fmla="*/ 105 w 967"/>
                <a:gd name="T11" fmla="*/ 656 h 1016"/>
                <a:gd name="T12" fmla="*/ 311 w 967"/>
                <a:gd name="T13" fmla="*/ 154 h 1016"/>
                <a:gd name="T14" fmla="*/ 813 w 967"/>
                <a:gd name="T15" fmla="*/ 361 h 1016"/>
                <a:gd name="T16" fmla="*/ 606 w 967"/>
                <a:gd name="T17" fmla="*/ 862 h 1016"/>
                <a:gd name="T18" fmla="*/ 311 w 967"/>
                <a:gd name="T19" fmla="*/ 862 h 1016"/>
                <a:gd name="T20" fmla="*/ 287 w 967"/>
                <a:gd name="T21" fmla="*/ 921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7" h="1016">
                  <a:moveTo>
                    <a:pt x="287" y="921"/>
                  </a:moveTo>
                  <a:cubicBezTo>
                    <a:pt x="515" y="1016"/>
                    <a:pt x="777" y="908"/>
                    <a:pt x="872" y="680"/>
                  </a:cubicBezTo>
                  <a:cubicBezTo>
                    <a:pt x="967" y="451"/>
                    <a:pt x="859" y="190"/>
                    <a:pt x="630" y="95"/>
                  </a:cubicBezTo>
                  <a:cubicBezTo>
                    <a:pt x="402" y="0"/>
                    <a:pt x="140" y="108"/>
                    <a:pt x="45" y="336"/>
                  </a:cubicBezTo>
                  <a:cubicBezTo>
                    <a:pt x="0" y="446"/>
                    <a:pt x="0" y="570"/>
                    <a:pt x="46" y="680"/>
                  </a:cubicBezTo>
                  <a:cubicBezTo>
                    <a:pt x="105" y="656"/>
                    <a:pt x="105" y="656"/>
                    <a:pt x="105" y="656"/>
                  </a:cubicBezTo>
                  <a:cubicBezTo>
                    <a:pt x="23" y="460"/>
                    <a:pt x="116" y="236"/>
                    <a:pt x="311" y="154"/>
                  </a:cubicBezTo>
                  <a:cubicBezTo>
                    <a:pt x="507" y="73"/>
                    <a:pt x="731" y="165"/>
                    <a:pt x="813" y="361"/>
                  </a:cubicBezTo>
                  <a:cubicBezTo>
                    <a:pt x="894" y="556"/>
                    <a:pt x="802" y="781"/>
                    <a:pt x="606" y="862"/>
                  </a:cubicBezTo>
                  <a:cubicBezTo>
                    <a:pt x="512" y="902"/>
                    <a:pt x="406" y="902"/>
                    <a:pt x="311" y="862"/>
                  </a:cubicBezTo>
                  <a:lnTo>
                    <a:pt x="287" y="9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92"/>
            <p:cNvSpPr>
              <a:spLocks noEditPoints="1"/>
            </p:cNvSpPr>
            <p:nvPr/>
          </p:nvSpPr>
          <p:spPr bwMode="auto">
            <a:xfrm>
              <a:off x="10982325" y="6362701"/>
              <a:ext cx="582613" cy="752474"/>
            </a:xfrm>
            <a:custGeom>
              <a:avLst/>
              <a:gdLst>
                <a:gd name="T0" fmla="*/ 66 w 1538"/>
                <a:gd name="T1" fmla="*/ 1891 h 1987"/>
                <a:gd name="T2" fmla="*/ 880 w 1538"/>
                <a:gd name="T3" fmla="*/ 1905 h 1987"/>
                <a:gd name="T4" fmla="*/ 949 w 1538"/>
                <a:gd name="T5" fmla="*/ 1981 h 1987"/>
                <a:gd name="T6" fmla="*/ 1157 w 1538"/>
                <a:gd name="T7" fmla="*/ 1645 h 1987"/>
                <a:gd name="T8" fmla="*/ 1538 w 1538"/>
                <a:gd name="T9" fmla="*/ 1347 h 1987"/>
                <a:gd name="T10" fmla="*/ 1300 w 1538"/>
                <a:gd name="T11" fmla="*/ 1411 h 1987"/>
                <a:gd name="T12" fmla="*/ 936 w 1538"/>
                <a:gd name="T13" fmla="*/ 1584 h 1987"/>
                <a:gd name="T14" fmla="*/ 792 w 1538"/>
                <a:gd name="T15" fmla="*/ 1857 h 1987"/>
                <a:gd name="T16" fmla="*/ 162 w 1538"/>
                <a:gd name="T17" fmla="*/ 1923 h 1987"/>
                <a:gd name="T18" fmla="*/ 610 w 1538"/>
                <a:gd name="T19" fmla="*/ 1859 h 1987"/>
                <a:gd name="T20" fmla="*/ 162 w 1538"/>
                <a:gd name="T21" fmla="*/ 1667 h 1987"/>
                <a:gd name="T22" fmla="*/ 386 w 1538"/>
                <a:gd name="T23" fmla="*/ 1603 h 1987"/>
                <a:gd name="T24" fmla="*/ 642 w 1538"/>
                <a:gd name="T25" fmla="*/ 1315 h 1987"/>
                <a:gd name="T26" fmla="*/ 986 w 1538"/>
                <a:gd name="T27" fmla="*/ 354 h 1987"/>
                <a:gd name="T28" fmla="*/ 354 w 1538"/>
                <a:gd name="T29" fmla="*/ 986 h 1987"/>
                <a:gd name="T30" fmla="*/ 450 w 1538"/>
                <a:gd name="T31" fmla="*/ 1347 h 1987"/>
                <a:gd name="T32" fmla="*/ 162 w 1538"/>
                <a:gd name="T33" fmla="*/ 1539 h 1987"/>
                <a:gd name="T34" fmla="*/ 610 w 1538"/>
                <a:gd name="T35" fmla="*/ 1731 h 1987"/>
                <a:gd name="T36" fmla="*/ 1119 w 1538"/>
                <a:gd name="T37" fmla="*/ 1781 h 1987"/>
                <a:gd name="T38" fmla="*/ 1102 w 1538"/>
                <a:gd name="T39" fmla="*/ 1700 h 1987"/>
                <a:gd name="T40" fmla="*/ 1410 w 1538"/>
                <a:gd name="T41" fmla="*/ 1283 h 1987"/>
                <a:gd name="T42" fmla="*/ 1394 w 1538"/>
                <a:gd name="T43" fmla="*/ 1408 h 1987"/>
                <a:gd name="T44" fmla="*/ 1349 w 1538"/>
                <a:gd name="T45" fmla="*/ 1363 h 1987"/>
                <a:gd name="T46" fmla="*/ 1057 w 1538"/>
                <a:gd name="T47" fmla="*/ 1654 h 1987"/>
                <a:gd name="T48" fmla="*/ 976 w 1538"/>
                <a:gd name="T49" fmla="*/ 1638 h 1987"/>
                <a:gd name="T50" fmla="*/ 674 w 1538"/>
                <a:gd name="T51" fmla="*/ 1155 h 1987"/>
                <a:gd name="T52" fmla="*/ 130 w 1538"/>
                <a:gd name="T53" fmla="*/ 547 h 1987"/>
                <a:gd name="T54" fmla="*/ 613 w 1538"/>
                <a:gd name="T55" fmla="*/ 957 h 1987"/>
                <a:gd name="T56" fmla="*/ 834 w 1538"/>
                <a:gd name="T57" fmla="*/ 611 h 1987"/>
                <a:gd name="T58" fmla="*/ 573 w 1538"/>
                <a:gd name="T59" fmla="*/ 675 h 1987"/>
                <a:gd name="T60" fmla="*/ 386 w 1538"/>
                <a:gd name="T61" fmla="*/ 483 h 1987"/>
                <a:gd name="T62" fmla="*/ 461 w 1538"/>
                <a:gd name="T63" fmla="*/ 739 h 1987"/>
                <a:gd name="T64" fmla="*/ 544 w 1538"/>
                <a:gd name="T65" fmla="*/ 963 h 1987"/>
                <a:gd name="T66" fmla="*/ 549 w 1538"/>
                <a:gd name="T67" fmla="*/ 963 h 1987"/>
                <a:gd name="T68" fmla="*/ 637 w 1538"/>
                <a:gd name="T69" fmla="*/ 675 h 1987"/>
                <a:gd name="T70" fmla="*/ 770 w 1538"/>
                <a:gd name="T71" fmla="*/ 611 h 1987"/>
                <a:gd name="T72" fmla="*/ 455 w 1538"/>
                <a:gd name="T73" fmla="*/ 675 h 1987"/>
                <a:gd name="T74" fmla="*/ 386 w 1538"/>
                <a:gd name="T75" fmla="*/ 547 h 1987"/>
                <a:gd name="T76" fmla="*/ 455 w 1538"/>
                <a:gd name="T77" fmla="*/ 675 h 1987"/>
                <a:gd name="T78" fmla="*/ 674 w 1538"/>
                <a:gd name="T79" fmla="*/ 1059 h 1987"/>
                <a:gd name="T80" fmla="*/ 546 w 1538"/>
                <a:gd name="T81" fmla="*/ 1027 h 1987"/>
                <a:gd name="T82" fmla="*/ 642 w 1538"/>
                <a:gd name="T83" fmla="*/ 1251 h 1987"/>
                <a:gd name="T84" fmla="*/ 578 w 1538"/>
                <a:gd name="T85" fmla="*/ 1315 h 1987"/>
                <a:gd name="T86" fmla="*/ 514 w 1538"/>
                <a:gd name="T87" fmla="*/ 1347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8" h="1987">
                  <a:moveTo>
                    <a:pt x="610" y="1795"/>
                  </a:moveTo>
                  <a:cubicBezTo>
                    <a:pt x="162" y="1795"/>
                    <a:pt x="162" y="1795"/>
                    <a:pt x="162" y="1795"/>
                  </a:cubicBezTo>
                  <a:cubicBezTo>
                    <a:pt x="109" y="1795"/>
                    <a:pt x="66" y="1838"/>
                    <a:pt x="66" y="1891"/>
                  </a:cubicBezTo>
                  <a:cubicBezTo>
                    <a:pt x="66" y="1944"/>
                    <a:pt x="109" y="1987"/>
                    <a:pt x="162" y="1987"/>
                  </a:cubicBezTo>
                  <a:cubicBezTo>
                    <a:pt x="552" y="1987"/>
                    <a:pt x="552" y="1987"/>
                    <a:pt x="552" y="1987"/>
                  </a:cubicBezTo>
                  <a:cubicBezTo>
                    <a:pt x="666" y="1986"/>
                    <a:pt x="779" y="1959"/>
                    <a:pt x="880" y="1905"/>
                  </a:cubicBezTo>
                  <a:cubicBezTo>
                    <a:pt x="900" y="1965"/>
                    <a:pt x="900" y="1965"/>
                    <a:pt x="900" y="1965"/>
                  </a:cubicBezTo>
                  <a:cubicBezTo>
                    <a:pt x="904" y="1978"/>
                    <a:pt x="916" y="1987"/>
                    <a:pt x="930" y="1987"/>
                  </a:cubicBezTo>
                  <a:cubicBezTo>
                    <a:pt x="937" y="1987"/>
                    <a:pt x="943" y="1984"/>
                    <a:pt x="949" y="1981"/>
                  </a:cubicBezTo>
                  <a:cubicBezTo>
                    <a:pt x="1173" y="1821"/>
                    <a:pt x="1173" y="1821"/>
                    <a:pt x="1173" y="1821"/>
                  </a:cubicBezTo>
                  <a:cubicBezTo>
                    <a:pt x="1183" y="1813"/>
                    <a:pt x="1188" y="1801"/>
                    <a:pt x="1186" y="1788"/>
                  </a:cubicBezTo>
                  <a:cubicBezTo>
                    <a:pt x="1157" y="1645"/>
                    <a:pt x="1157" y="1645"/>
                    <a:pt x="1157" y="1645"/>
                  </a:cubicBezTo>
                  <a:cubicBezTo>
                    <a:pt x="1346" y="1456"/>
                    <a:pt x="1346" y="1456"/>
                    <a:pt x="1346" y="1456"/>
                  </a:cubicBezTo>
                  <a:cubicBezTo>
                    <a:pt x="1365" y="1468"/>
                    <a:pt x="1387" y="1474"/>
                    <a:pt x="1410" y="1475"/>
                  </a:cubicBezTo>
                  <a:cubicBezTo>
                    <a:pt x="1481" y="1475"/>
                    <a:pt x="1538" y="1417"/>
                    <a:pt x="1538" y="1347"/>
                  </a:cubicBezTo>
                  <a:cubicBezTo>
                    <a:pt x="1538" y="1276"/>
                    <a:pt x="1481" y="1219"/>
                    <a:pt x="1410" y="1219"/>
                  </a:cubicBezTo>
                  <a:cubicBezTo>
                    <a:pt x="1339" y="1219"/>
                    <a:pt x="1282" y="1276"/>
                    <a:pt x="1282" y="1347"/>
                  </a:cubicBezTo>
                  <a:cubicBezTo>
                    <a:pt x="1282" y="1369"/>
                    <a:pt x="1289" y="1392"/>
                    <a:pt x="1300" y="1411"/>
                  </a:cubicBezTo>
                  <a:cubicBezTo>
                    <a:pt x="1111" y="1600"/>
                    <a:pt x="1111" y="1600"/>
                    <a:pt x="1111" y="1600"/>
                  </a:cubicBezTo>
                  <a:cubicBezTo>
                    <a:pt x="969" y="1571"/>
                    <a:pt x="969" y="1571"/>
                    <a:pt x="969" y="1571"/>
                  </a:cubicBezTo>
                  <a:cubicBezTo>
                    <a:pt x="956" y="1569"/>
                    <a:pt x="944" y="1574"/>
                    <a:pt x="936" y="1584"/>
                  </a:cubicBezTo>
                  <a:cubicBezTo>
                    <a:pt x="776" y="1808"/>
                    <a:pt x="776" y="1808"/>
                    <a:pt x="776" y="1808"/>
                  </a:cubicBezTo>
                  <a:cubicBezTo>
                    <a:pt x="766" y="1822"/>
                    <a:pt x="769" y="1842"/>
                    <a:pt x="784" y="1853"/>
                  </a:cubicBezTo>
                  <a:cubicBezTo>
                    <a:pt x="786" y="1855"/>
                    <a:pt x="789" y="1856"/>
                    <a:pt x="792" y="1857"/>
                  </a:cubicBezTo>
                  <a:cubicBezTo>
                    <a:pt x="817" y="1865"/>
                    <a:pt x="817" y="1865"/>
                    <a:pt x="817" y="1865"/>
                  </a:cubicBezTo>
                  <a:cubicBezTo>
                    <a:pt x="733" y="1903"/>
                    <a:pt x="643" y="1922"/>
                    <a:pt x="552" y="1923"/>
                  </a:cubicBezTo>
                  <a:cubicBezTo>
                    <a:pt x="162" y="1923"/>
                    <a:pt x="162" y="1923"/>
                    <a:pt x="162" y="1923"/>
                  </a:cubicBezTo>
                  <a:cubicBezTo>
                    <a:pt x="144" y="1923"/>
                    <a:pt x="130" y="1908"/>
                    <a:pt x="130" y="1891"/>
                  </a:cubicBezTo>
                  <a:cubicBezTo>
                    <a:pt x="130" y="1873"/>
                    <a:pt x="144" y="1859"/>
                    <a:pt x="162" y="1859"/>
                  </a:cubicBezTo>
                  <a:cubicBezTo>
                    <a:pt x="610" y="1859"/>
                    <a:pt x="610" y="1859"/>
                    <a:pt x="610" y="1859"/>
                  </a:cubicBezTo>
                  <a:cubicBezTo>
                    <a:pt x="663" y="1859"/>
                    <a:pt x="706" y="1816"/>
                    <a:pt x="706" y="1763"/>
                  </a:cubicBezTo>
                  <a:cubicBezTo>
                    <a:pt x="706" y="1710"/>
                    <a:pt x="663" y="1667"/>
                    <a:pt x="610" y="1667"/>
                  </a:cubicBezTo>
                  <a:cubicBezTo>
                    <a:pt x="162" y="1667"/>
                    <a:pt x="162" y="1667"/>
                    <a:pt x="162" y="1667"/>
                  </a:cubicBezTo>
                  <a:cubicBezTo>
                    <a:pt x="144" y="1667"/>
                    <a:pt x="130" y="1652"/>
                    <a:pt x="130" y="1635"/>
                  </a:cubicBezTo>
                  <a:cubicBezTo>
                    <a:pt x="130" y="1617"/>
                    <a:pt x="144" y="1603"/>
                    <a:pt x="162" y="1603"/>
                  </a:cubicBezTo>
                  <a:cubicBezTo>
                    <a:pt x="386" y="1603"/>
                    <a:pt x="386" y="1603"/>
                    <a:pt x="386" y="1603"/>
                  </a:cubicBezTo>
                  <a:cubicBezTo>
                    <a:pt x="482" y="1602"/>
                    <a:pt x="563" y="1532"/>
                    <a:pt x="576" y="1437"/>
                  </a:cubicBezTo>
                  <a:cubicBezTo>
                    <a:pt x="615" y="1425"/>
                    <a:pt x="642" y="1388"/>
                    <a:pt x="642" y="1347"/>
                  </a:cubicBezTo>
                  <a:cubicBezTo>
                    <a:pt x="642" y="1315"/>
                    <a:pt x="642" y="1315"/>
                    <a:pt x="642" y="1315"/>
                  </a:cubicBezTo>
                  <a:cubicBezTo>
                    <a:pt x="695" y="1315"/>
                    <a:pt x="738" y="1272"/>
                    <a:pt x="738" y="1219"/>
                  </a:cubicBezTo>
                  <a:cubicBezTo>
                    <a:pt x="738" y="986"/>
                    <a:pt x="738" y="986"/>
                    <a:pt x="738" y="986"/>
                  </a:cubicBezTo>
                  <a:cubicBezTo>
                    <a:pt x="981" y="880"/>
                    <a:pt x="1092" y="597"/>
                    <a:pt x="986" y="354"/>
                  </a:cubicBezTo>
                  <a:cubicBezTo>
                    <a:pt x="880" y="111"/>
                    <a:pt x="597" y="0"/>
                    <a:pt x="354" y="106"/>
                  </a:cubicBezTo>
                  <a:cubicBezTo>
                    <a:pt x="111" y="212"/>
                    <a:pt x="0" y="495"/>
                    <a:pt x="106" y="738"/>
                  </a:cubicBezTo>
                  <a:cubicBezTo>
                    <a:pt x="155" y="849"/>
                    <a:pt x="243" y="938"/>
                    <a:pt x="354" y="986"/>
                  </a:cubicBezTo>
                  <a:cubicBezTo>
                    <a:pt x="354" y="1219"/>
                    <a:pt x="354" y="1219"/>
                    <a:pt x="354" y="1219"/>
                  </a:cubicBezTo>
                  <a:cubicBezTo>
                    <a:pt x="354" y="1272"/>
                    <a:pt x="397" y="1315"/>
                    <a:pt x="450" y="1315"/>
                  </a:cubicBezTo>
                  <a:cubicBezTo>
                    <a:pt x="450" y="1347"/>
                    <a:pt x="450" y="1347"/>
                    <a:pt x="450" y="1347"/>
                  </a:cubicBezTo>
                  <a:cubicBezTo>
                    <a:pt x="450" y="1386"/>
                    <a:pt x="475" y="1422"/>
                    <a:pt x="512" y="1436"/>
                  </a:cubicBezTo>
                  <a:cubicBezTo>
                    <a:pt x="499" y="1496"/>
                    <a:pt x="447" y="1538"/>
                    <a:pt x="386" y="1539"/>
                  </a:cubicBezTo>
                  <a:cubicBezTo>
                    <a:pt x="162" y="1539"/>
                    <a:pt x="162" y="1539"/>
                    <a:pt x="162" y="1539"/>
                  </a:cubicBezTo>
                  <a:cubicBezTo>
                    <a:pt x="109" y="1539"/>
                    <a:pt x="66" y="1582"/>
                    <a:pt x="66" y="1635"/>
                  </a:cubicBezTo>
                  <a:cubicBezTo>
                    <a:pt x="66" y="1688"/>
                    <a:pt x="109" y="1731"/>
                    <a:pt x="162" y="1731"/>
                  </a:cubicBezTo>
                  <a:cubicBezTo>
                    <a:pt x="610" y="1731"/>
                    <a:pt x="610" y="1731"/>
                    <a:pt x="610" y="1731"/>
                  </a:cubicBezTo>
                  <a:cubicBezTo>
                    <a:pt x="628" y="1731"/>
                    <a:pt x="642" y="1745"/>
                    <a:pt x="642" y="1763"/>
                  </a:cubicBezTo>
                  <a:cubicBezTo>
                    <a:pt x="642" y="1780"/>
                    <a:pt x="628" y="1795"/>
                    <a:pt x="610" y="1795"/>
                  </a:cubicBezTo>
                  <a:moveTo>
                    <a:pt x="1119" y="1781"/>
                  </a:moveTo>
                  <a:cubicBezTo>
                    <a:pt x="947" y="1903"/>
                    <a:pt x="947" y="1903"/>
                    <a:pt x="947" y="1903"/>
                  </a:cubicBezTo>
                  <a:cubicBezTo>
                    <a:pt x="935" y="1867"/>
                    <a:pt x="935" y="1867"/>
                    <a:pt x="935" y="1867"/>
                  </a:cubicBezTo>
                  <a:cubicBezTo>
                    <a:pt x="1102" y="1700"/>
                    <a:pt x="1102" y="1700"/>
                    <a:pt x="1102" y="1700"/>
                  </a:cubicBezTo>
                  <a:lnTo>
                    <a:pt x="1119" y="1781"/>
                  </a:lnTo>
                  <a:close/>
                  <a:moveTo>
                    <a:pt x="1346" y="1347"/>
                  </a:moveTo>
                  <a:cubicBezTo>
                    <a:pt x="1346" y="1311"/>
                    <a:pt x="1375" y="1283"/>
                    <a:pt x="1410" y="1283"/>
                  </a:cubicBezTo>
                  <a:cubicBezTo>
                    <a:pt x="1445" y="1283"/>
                    <a:pt x="1474" y="1311"/>
                    <a:pt x="1474" y="1347"/>
                  </a:cubicBezTo>
                  <a:cubicBezTo>
                    <a:pt x="1474" y="1382"/>
                    <a:pt x="1445" y="1411"/>
                    <a:pt x="1410" y="1411"/>
                  </a:cubicBezTo>
                  <a:cubicBezTo>
                    <a:pt x="1405" y="1410"/>
                    <a:pt x="1399" y="1410"/>
                    <a:pt x="1394" y="1408"/>
                  </a:cubicBezTo>
                  <a:cubicBezTo>
                    <a:pt x="1433" y="1369"/>
                    <a:pt x="1433" y="1369"/>
                    <a:pt x="1433" y="1369"/>
                  </a:cubicBezTo>
                  <a:cubicBezTo>
                    <a:pt x="1387" y="1324"/>
                    <a:pt x="1387" y="1324"/>
                    <a:pt x="1387" y="1324"/>
                  </a:cubicBezTo>
                  <a:cubicBezTo>
                    <a:pt x="1349" y="1363"/>
                    <a:pt x="1349" y="1363"/>
                    <a:pt x="1349" y="1363"/>
                  </a:cubicBezTo>
                  <a:cubicBezTo>
                    <a:pt x="1347" y="1358"/>
                    <a:pt x="1346" y="1352"/>
                    <a:pt x="1346" y="1347"/>
                  </a:cubicBezTo>
                  <a:moveTo>
                    <a:pt x="976" y="1638"/>
                  </a:moveTo>
                  <a:cubicBezTo>
                    <a:pt x="1057" y="1654"/>
                    <a:pt x="1057" y="1654"/>
                    <a:pt x="1057" y="1654"/>
                  </a:cubicBezTo>
                  <a:cubicBezTo>
                    <a:pt x="889" y="1822"/>
                    <a:pt x="889" y="1822"/>
                    <a:pt x="889" y="1822"/>
                  </a:cubicBezTo>
                  <a:cubicBezTo>
                    <a:pt x="853" y="1810"/>
                    <a:pt x="853" y="1810"/>
                    <a:pt x="853" y="1810"/>
                  </a:cubicBezTo>
                  <a:lnTo>
                    <a:pt x="976" y="1638"/>
                  </a:lnTo>
                  <a:close/>
                  <a:moveTo>
                    <a:pt x="418" y="1123"/>
                  </a:moveTo>
                  <a:cubicBezTo>
                    <a:pt x="674" y="1123"/>
                    <a:pt x="674" y="1123"/>
                    <a:pt x="674" y="1123"/>
                  </a:cubicBezTo>
                  <a:cubicBezTo>
                    <a:pt x="674" y="1155"/>
                    <a:pt x="674" y="1155"/>
                    <a:pt x="674" y="1155"/>
                  </a:cubicBezTo>
                  <a:cubicBezTo>
                    <a:pt x="418" y="1155"/>
                    <a:pt x="418" y="1155"/>
                    <a:pt x="418" y="1155"/>
                  </a:cubicBezTo>
                  <a:lnTo>
                    <a:pt x="418" y="1123"/>
                  </a:lnTo>
                  <a:close/>
                  <a:moveTo>
                    <a:pt x="130" y="547"/>
                  </a:moveTo>
                  <a:cubicBezTo>
                    <a:pt x="130" y="317"/>
                    <a:pt x="316" y="130"/>
                    <a:pt x="546" y="130"/>
                  </a:cubicBezTo>
                  <a:cubicBezTo>
                    <a:pt x="775" y="130"/>
                    <a:pt x="962" y="316"/>
                    <a:pt x="962" y="546"/>
                  </a:cubicBezTo>
                  <a:cubicBezTo>
                    <a:pt x="962" y="750"/>
                    <a:pt x="815" y="924"/>
                    <a:pt x="613" y="957"/>
                  </a:cubicBezTo>
                  <a:cubicBezTo>
                    <a:pt x="631" y="739"/>
                    <a:pt x="631" y="739"/>
                    <a:pt x="631" y="739"/>
                  </a:cubicBezTo>
                  <a:cubicBezTo>
                    <a:pt x="706" y="739"/>
                    <a:pt x="706" y="739"/>
                    <a:pt x="706" y="739"/>
                  </a:cubicBezTo>
                  <a:cubicBezTo>
                    <a:pt x="777" y="739"/>
                    <a:pt x="834" y="681"/>
                    <a:pt x="834" y="611"/>
                  </a:cubicBezTo>
                  <a:cubicBezTo>
                    <a:pt x="834" y="540"/>
                    <a:pt x="777" y="483"/>
                    <a:pt x="706" y="483"/>
                  </a:cubicBezTo>
                  <a:cubicBezTo>
                    <a:pt x="636" y="483"/>
                    <a:pt x="580" y="538"/>
                    <a:pt x="578" y="608"/>
                  </a:cubicBezTo>
                  <a:cubicBezTo>
                    <a:pt x="573" y="675"/>
                    <a:pt x="573" y="675"/>
                    <a:pt x="573" y="675"/>
                  </a:cubicBezTo>
                  <a:cubicBezTo>
                    <a:pt x="519" y="675"/>
                    <a:pt x="519" y="675"/>
                    <a:pt x="519" y="675"/>
                  </a:cubicBezTo>
                  <a:cubicBezTo>
                    <a:pt x="514" y="611"/>
                    <a:pt x="514" y="611"/>
                    <a:pt x="514" y="611"/>
                  </a:cubicBezTo>
                  <a:cubicBezTo>
                    <a:pt x="514" y="540"/>
                    <a:pt x="457" y="483"/>
                    <a:pt x="386" y="483"/>
                  </a:cubicBezTo>
                  <a:cubicBezTo>
                    <a:pt x="315" y="483"/>
                    <a:pt x="258" y="540"/>
                    <a:pt x="258" y="611"/>
                  </a:cubicBezTo>
                  <a:cubicBezTo>
                    <a:pt x="258" y="681"/>
                    <a:pt x="315" y="739"/>
                    <a:pt x="386" y="739"/>
                  </a:cubicBezTo>
                  <a:cubicBezTo>
                    <a:pt x="461" y="739"/>
                    <a:pt x="461" y="739"/>
                    <a:pt x="461" y="739"/>
                  </a:cubicBezTo>
                  <a:cubicBezTo>
                    <a:pt x="479" y="957"/>
                    <a:pt x="479" y="957"/>
                    <a:pt x="479" y="957"/>
                  </a:cubicBezTo>
                  <a:cubicBezTo>
                    <a:pt x="278" y="924"/>
                    <a:pt x="130" y="750"/>
                    <a:pt x="130" y="547"/>
                  </a:cubicBezTo>
                  <a:moveTo>
                    <a:pt x="544" y="963"/>
                  </a:moveTo>
                  <a:cubicBezTo>
                    <a:pt x="525" y="739"/>
                    <a:pt x="525" y="739"/>
                    <a:pt x="525" y="739"/>
                  </a:cubicBezTo>
                  <a:cubicBezTo>
                    <a:pt x="567" y="739"/>
                    <a:pt x="567" y="739"/>
                    <a:pt x="567" y="739"/>
                  </a:cubicBezTo>
                  <a:cubicBezTo>
                    <a:pt x="549" y="963"/>
                    <a:pt x="549" y="963"/>
                    <a:pt x="549" y="963"/>
                  </a:cubicBezTo>
                  <a:cubicBezTo>
                    <a:pt x="546" y="963"/>
                    <a:pt x="546" y="963"/>
                    <a:pt x="546" y="963"/>
                  </a:cubicBezTo>
                  <a:lnTo>
                    <a:pt x="544" y="963"/>
                  </a:lnTo>
                  <a:close/>
                  <a:moveTo>
                    <a:pt x="637" y="675"/>
                  </a:moveTo>
                  <a:cubicBezTo>
                    <a:pt x="642" y="611"/>
                    <a:pt x="642" y="611"/>
                    <a:pt x="642" y="611"/>
                  </a:cubicBezTo>
                  <a:cubicBezTo>
                    <a:pt x="642" y="575"/>
                    <a:pt x="671" y="547"/>
                    <a:pt x="706" y="547"/>
                  </a:cubicBezTo>
                  <a:cubicBezTo>
                    <a:pt x="741" y="547"/>
                    <a:pt x="770" y="575"/>
                    <a:pt x="770" y="611"/>
                  </a:cubicBezTo>
                  <a:cubicBezTo>
                    <a:pt x="770" y="646"/>
                    <a:pt x="741" y="675"/>
                    <a:pt x="706" y="675"/>
                  </a:cubicBezTo>
                  <a:lnTo>
                    <a:pt x="637" y="675"/>
                  </a:lnTo>
                  <a:close/>
                  <a:moveTo>
                    <a:pt x="455" y="675"/>
                  </a:moveTo>
                  <a:cubicBezTo>
                    <a:pt x="386" y="675"/>
                    <a:pt x="386" y="675"/>
                    <a:pt x="386" y="675"/>
                  </a:cubicBezTo>
                  <a:cubicBezTo>
                    <a:pt x="351" y="675"/>
                    <a:pt x="322" y="646"/>
                    <a:pt x="322" y="611"/>
                  </a:cubicBezTo>
                  <a:cubicBezTo>
                    <a:pt x="322" y="575"/>
                    <a:pt x="351" y="547"/>
                    <a:pt x="386" y="547"/>
                  </a:cubicBezTo>
                  <a:cubicBezTo>
                    <a:pt x="422" y="547"/>
                    <a:pt x="451" y="576"/>
                    <a:pt x="450" y="612"/>
                  </a:cubicBezTo>
                  <a:cubicBezTo>
                    <a:pt x="450" y="613"/>
                    <a:pt x="450" y="613"/>
                    <a:pt x="450" y="613"/>
                  </a:cubicBezTo>
                  <a:lnTo>
                    <a:pt x="455" y="675"/>
                  </a:lnTo>
                  <a:close/>
                  <a:moveTo>
                    <a:pt x="546" y="1027"/>
                  </a:moveTo>
                  <a:cubicBezTo>
                    <a:pt x="589" y="1026"/>
                    <a:pt x="632" y="1020"/>
                    <a:pt x="674" y="1009"/>
                  </a:cubicBezTo>
                  <a:cubicBezTo>
                    <a:pt x="674" y="1059"/>
                    <a:pt x="674" y="1059"/>
                    <a:pt x="674" y="1059"/>
                  </a:cubicBezTo>
                  <a:cubicBezTo>
                    <a:pt x="418" y="1059"/>
                    <a:pt x="418" y="1059"/>
                    <a:pt x="418" y="1059"/>
                  </a:cubicBezTo>
                  <a:cubicBezTo>
                    <a:pt x="418" y="1009"/>
                    <a:pt x="418" y="1009"/>
                    <a:pt x="418" y="1009"/>
                  </a:cubicBezTo>
                  <a:cubicBezTo>
                    <a:pt x="460" y="1020"/>
                    <a:pt x="503" y="1026"/>
                    <a:pt x="546" y="1027"/>
                  </a:cubicBezTo>
                  <a:moveTo>
                    <a:pt x="418" y="1219"/>
                  </a:moveTo>
                  <a:cubicBezTo>
                    <a:pt x="674" y="1219"/>
                    <a:pt x="674" y="1219"/>
                    <a:pt x="674" y="1219"/>
                  </a:cubicBezTo>
                  <a:cubicBezTo>
                    <a:pt x="674" y="1236"/>
                    <a:pt x="660" y="1251"/>
                    <a:pt x="642" y="1251"/>
                  </a:cubicBezTo>
                  <a:cubicBezTo>
                    <a:pt x="450" y="1251"/>
                    <a:pt x="450" y="1251"/>
                    <a:pt x="450" y="1251"/>
                  </a:cubicBezTo>
                  <a:cubicBezTo>
                    <a:pt x="432" y="1251"/>
                    <a:pt x="418" y="1236"/>
                    <a:pt x="418" y="1219"/>
                  </a:cubicBezTo>
                  <a:moveTo>
                    <a:pt x="578" y="1315"/>
                  </a:moveTo>
                  <a:cubicBezTo>
                    <a:pt x="578" y="1347"/>
                    <a:pt x="578" y="1347"/>
                    <a:pt x="578" y="1347"/>
                  </a:cubicBezTo>
                  <a:cubicBezTo>
                    <a:pt x="578" y="1364"/>
                    <a:pt x="564" y="1379"/>
                    <a:pt x="546" y="1379"/>
                  </a:cubicBezTo>
                  <a:cubicBezTo>
                    <a:pt x="528" y="1379"/>
                    <a:pt x="514" y="1364"/>
                    <a:pt x="514" y="1347"/>
                  </a:cubicBezTo>
                  <a:cubicBezTo>
                    <a:pt x="514" y="1315"/>
                    <a:pt x="514" y="1315"/>
                    <a:pt x="514" y="1315"/>
                  </a:cubicBezTo>
                  <a:lnTo>
                    <a:pt x="578" y="13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93"/>
            <p:cNvSpPr>
              <a:spLocks/>
            </p:cNvSpPr>
            <p:nvPr/>
          </p:nvSpPr>
          <p:spPr bwMode="auto">
            <a:xfrm>
              <a:off x="11387138" y="6403975"/>
              <a:ext cx="279400" cy="227012"/>
            </a:xfrm>
            <a:custGeom>
              <a:avLst/>
              <a:gdLst>
                <a:gd name="T0" fmla="*/ 119 w 739"/>
                <a:gd name="T1" fmla="*/ 517 h 597"/>
                <a:gd name="T2" fmla="*/ 149 w 739"/>
                <a:gd name="T3" fmla="*/ 524 h 597"/>
                <a:gd name="T4" fmla="*/ 707 w 739"/>
                <a:gd name="T5" fmla="*/ 597 h 597"/>
                <a:gd name="T6" fmla="*/ 739 w 739"/>
                <a:gd name="T7" fmla="*/ 542 h 597"/>
                <a:gd name="T8" fmla="*/ 177 w 739"/>
                <a:gd name="T9" fmla="*/ 451 h 597"/>
                <a:gd name="T10" fmla="*/ 179 w 739"/>
                <a:gd name="T11" fmla="*/ 403 h 597"/>
                <a:gd name="T12" fmla="*/ 53 w 739"/>
                <a:gd name="T13" fmla="*/ 0 h 597"/>
                <a:gd name="T14" fmla="*/ 0 w 739"/>
                <a:gd name="T15" fmla="*/ 37 h 597"/>
                <a:gd name="T16" fmla="*/ 109 w 739"/>
                <a:gd name="T17" fmla="*/ 488 h 597"/>
                <a:gd name="T18" fmla="*/ 119 w 739"/>
                <a:gd name="T19" fmla="*/ 517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9" h="597">
                  <a:moveTo>
                    <a:pt x="119" y="517"/>
                  </a:moveTo>
                  <a:cubicBezTo>
                    <a:pt x="127" y="524"/>
                    <a:pt x="138" y="526"/>
                    <a:pt x="149" y="524"/>
                  </a:cubicBezTo>
                  <a:cubicBezTo>
                    <a:pt x="337" y="474"/>
                    <a:pt x="538" y="500"/>
                    <a:pt x="707" y="597"/>
                  </a:cubicBezTo>
                  <a:cubicBezTo>
                    <a:pt x="739" y="542"/>
                    <a:pt x="739" y="542"/>
                    <a:pt x="739" y="542"/>
                  </a:cubicBezTo>
                  <a:cubicBezTo>
                    <a:pt x="569" y="444"/>
                    <a:pt x="369" y="412"/>
                    <a:pt x="177" y="451"/>
                  </a:cubicBezTo>
                  <a:cubicBezTo>
                    <a:pt x="178" y="434"/>
                    <a:pt x="179" y="418"/>
                    <a:pt x="179" y="403"/>
                  </a:cubicBezTo>
                  <a:cubicBezTo>
                    <a:pt x="179" y="259"/>
                    <a:pt x="135" y="118"/>
                    <a:pt x="53" y="0"/>
                  </a:cubicBezTo>
                  <a:cubicBezTo>
                    <a:pt x="0" y="37"/>
                    <a:pt x="0" y="37"/>
                    <a:pt x="0" y="37"/>
                  </a:cubicBezTo>
                  <a:cubicBezTo>
                    <a:pt x="93" y="168"/>
                    <a:pt x="132" y="330"/>
                    <a:pt x="109" y="488"/>
                  </a:cubicBezTo>
                  <a:cubicBezTo>
                    <a:pt x="107" y="499"/>
                    <a:pt x="111" y="510"/>
                    <a:pt x="119" y="5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94"/>
            <p:cNvSpPr>
              <a:spLocks/>
            </p:cNvSpPr>
            <p:nvPr/>
          </p:nvSpPr>
          <p:spPr bwMode="auto">
            <a:xfrm>
              <a:off x="11699875" y="6645275"/>
              <a:ext cx="42863" cy="42862"/>
            </a:xfrm>
            <a:custGeom>
              <a:avLst/>
              <a:gdLst>
                <a:gd name="T0" fmla="*/ 42 w 113"/>
                <a:gd name="T1" fmla="*/ 0 h 113"/>
                <a:gd name="T2" fmla="*/ 0 w 113"/>
                <a:gd name="T3" fmla="*/ 48 h 113"/>
                <a:gd name="T4" fmla="*/ 65 w 113"/>
                <a:gd name="T5" fmla="*/ 113 h 113"/>
                <a:gd name="T6" fmla="*/ 113 w 113"/>
                <a:gd name="T7" fmla="*/ 70 h 113"/>
                <a:gd name="T8" fmla="*/ 42 w 113"/>
                <a:gd name="T9" fmla="*/ 0 h 113"/>
              </a:gdLst>
              <a:ahLst/>
              <a:cxnLst>
                <a:cxn ang="0">
                  <a:pos x="T0" y="T1"/>
                </a:cxn>
                <a:cxn ang="0">
                  <a:pos x="T2" y="T3"/>
                </a:cxn>
                <a:cxn ang="0">
                  <a:pos x="T4" y="T5"/>
                </a:cxn>
                <a:cxn ang="0">
                  <a:pos x="T6" y="T7"/>
                </a:cxn>
                <a:cxn ang="0">
                  <a:pos x="T8" y="T9"/>
                </a:cxn>
              </a:cxnLst>
              <a:rect l="0" t="0" r="r" b="b"/>
              <a:pathLst>
                <a:path w="113" h="113">
                  <a:moveTo>
                    <a:pt x="42" y="0"/>
                  </a:moveTo>
                  <a:cubicBezTo>
                    <a:pt x="0" y="48"/>
                    <a:pt x="0" y="48"/>
                    <a:pt x="0" y="48"/>
                  </a:cubicBezTo>
                  <a:cubicBezTo>
                    <a:pt x="23" y="68"/>
                    <a:pt x="45" y="90"/>
                    <a:pt x="65" y="113"/>
                  </a:cubicBezTo>
                  <a:cubicBezTo>
                    <a:pt x="113" y="70"/>
                    <a:pt x="113" y="70"/>
                    <a:pt x="113" y="70"/>
                  </a:cubicBezTo>
                  <a:cubicBezTo>
                    <a:pt x="91" y="45"/>
                    <a:pt x="67" y="22"/>
                    <a:pt x="4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4" name="Group 73"/>
          <p:cNvGrpSpPr/>
          <p:nvPr/>
        </p:nvGrpSpPr>
        <p:grpSpPr>
          <a:xfrm>
            <a:off x="5331797" y="1850122"/>
            <a:ext cx="340426" cy="346698"/>
            <a:chOff x="9164638" y="5856288"/>
            <a:chExt cx="1292226" cy="1316037"/>
          </a:xfrm>
          <a:solidFill>
            <a:schemeClr val="bg1"/>
          </a:solidFill>
        </p:grpSpPr>
        <p:sp>
          <p:nvSpPr>
            <p:cNvPr id="75" name="Freeform 298"/>
            <p:cNvSpPr>
              <a:spLocks noEditPoints="1"/>
            </p:cNvSpPr>
            <p:nvPr/>
          </p:nvSpPr>
          <p:spPr bwMode="auto">
            <a:xfrm>
              <a:off x="9725026" y="6311900"/>
              <a:ext cx="731838" cy="731837"/>
            </a:xfrm>
            <a:custGeom>
              <a:avLst/>
              <a:gdLst>
                <a:gd name="T0" fmla="*/ 544 w 1088"/>
                <a:gd name="T1" fmla="*/ 0 h 1088"/>
                <a:gd name="T2" fmla="*/ 512 w 1088"/>
                <a:gd name="T3" fmla="*/ 160 h 1088"/>
                <a:gd name="T4" fmla="*/ 640 w 1088"/>
                <a:gd name="T5" fmla="*/ 192 h 1088"/>
                <a:gd name="T6" fmla="*/ 640 w 1088"/>
                <a:gd name="T7" fmla="*/ 320 h 1088"/>
                <a:gd name="T8" fmla="*/ 512 w 1088"/>
                <a:gd name="T9" fmla="*/ 352 h 1088"/>
                <a:gd name="T10" fmla="*/ 32 w 1088"/>
                <a:gd name="T11" fmla="*/ 512 h 1088"/>
                <a:gd name="T12" fmla="*/ 0 w 1088"/>
                <a:gd name="T13" fmla="*/ 960 h 1088"/>
                <a:gd name="T14" fmla="*/ 960 w 1088"/>
                <a:gd name="T15" fmla="*/ 1088 h 1088"/>
                <a:gd name="T16" fmla="*/ 1088 w 1088"/>
                <a:gd name="T17" fmla="*/ 128 h 1088"/>
                <a:gd name="T18" fmla="*/ 640 w 1088"/>
                <a:gd name="T19" fmla="*/ 384 h 1088"/>
                <a:gd name="T20" fmla="*/ 640 w 1088"/>
                <a:gd name="T21" fmla="*/ 128 h 1088"/>
                <a:gd name="T22" fmla="*/ 576 w 1088"/>
                <a:gd name="T23" fmla="*/ 64 h 1088"/>
                <a:gd name="T24" fmla="*/ 1024 w 1088"/>
                <a:gd name="T25" fmla="*/ 128 h 1088"/>
                <a:gd name="T26" fmla="*/ 896 w 1088"/>
                <a:gd name="T27" fmla="*/ 512 h 1088"/>
                <a:gd name="T28" fmla="*/ 864 w 1088"/>
                <a:gd name="T29" fmla="*/ 640 h 1088"/>
                <a:gd name="T30" fmla="*/ 736 w 1088"/>
                <a:gd name="T31" fmla="*/ 640 h 1088"/>
                <a:gd name="T32" fmla="*/ 704 w 1088"/>
                <a:gd name="T33" fmla="*/ 512 h 1088"/>
                <a:gd name="T34" fmla="*/ 576 w 1088"/>
                <a:gd name="T35" fmla="*/ 384 h 1088"/>
                <a:gd name="T36" fmla="*/ 512 w 1088"/>
                <a:gd name="T37" fmla="*/ 1024 h 1088"/>
                <a:gd name="T38" fmla="*/ 64 w 1088"/>
                <a:gd name="T39" fmla="*/ 960 h 1088"/>
                <a:gd name="T40" fmla="*/ 512 w 1088"/>
                <a:gd name="T41" fmla="*/ 576 h 1088"/>
                <a:gd name="T42" fmla="*/ 448 w 1088"/>
                <a:gd name="T43" fmla="*/ 640 h 1088"/>
                <a:gd name="T44" fmla="*/ 448 w 1088"/>
                <a:gd name="T45" fmla="*/ 896 h 1088"/>
                <a:gd name="T46" fmla="*/ 512 w 1088"/>
                <a:gd name="T47" fmla="*/ 1024 h 1088"/>
                <a:gd name="T48" fmla="*/ 960 w 1088"/>
                <a:gd name="T49" fmla="*/ 1024 h 1088"/>
                <a:gd name="T50" fmla="*/ 576 w 1088"/>
                <a:gd name="T51" fmla="*/ 864 h 1088"/>
                <a:gd name="T52" fmla="*/ 448 w 1088"/>
                <a:gd name="T53" fmla="*/ 832 h 1088"/>
                <a:gd name="T54" fmla="*/ 448 w 1088"/>
                <a:gd name="T55" fmla="*/ 704 h 1088"/>
                <a:gd name="T56" fmla="*/ 576 w 1088"/>
                <a:gd name="T57" fmla="*/ 672 h 1088"/>
                <a:gd name="T58" fmla="*/ 672 w 1088"/>
                <a:gd name="T59" fmla="*/ 576 h 1088"/>
                <a:gd name="T60" fmla="*/ 800 w 1088"/>
                <a:gd name="T61" fmla="*/ 768 h 1088"/>
                <a:gd name="T62" fmla="*/ 928 w 1088"/>
                <a:gd name="T63" fmla="*/ 576 h 1088"/>
                <a:gd name="T64" fmla="*/ 1024 w 1088"/>
                <a:gd name="T65" fmla="*/ 960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8" h="1088">
                  <a:moveTo>
                    <a:pt x="960" y="0"/>
                  </a:moveTo>
                  <a:cubicBezTo>
                    <a:pt x="544" y="0"/>
                    <a:pt x="544" y="0"/>
                    <a:pt x="544" y="0"/>
                  </a:cubicBezTo>
                  <a:cubicBezTo>
                    <a:pt x="526" y="0"/>
                    <a:pt x="512" y="14"/>
                    <a:pt x="512" y="32"/>
                  </a:cubicBezTo>
                  <a:cubicBezTo>
                    <a:pt x="512" y="160"/>
                    <a:pt x="512" y="160"/>
                    <a:pt x="512" y="160"/>
                  </a:cubicBezTo>
                  <a:cubicBezTo>
                    <a:pt x="512" y="177"/>
                    <a:pt x="526" y="192"/>
                    <a:pt x="544" y="192"/>
                  </a:cubicBezTo>
                  <a:cubicBezTo>
                    <a:pt x="640" y="192"/>
                    <a:pt x="640" y="192"/>
                    <a:pt x="640" y="192"/>
                  </a:cubicBezTo>
                  <a:cubicBezTo>
                    <a:pt x="675" y="192"/>
                    <a:pt x="704" y="220"/>
                    <a:pt x="704" y="256"/>
                  </a:cubicBezTo>
                  <a:cubicBezTo>
                    <a:pt x="704" y="291"/>
                    <a:pt x="675" y="320"/>
                    <a:pt x="640" y="320"/>
                  </a:cubicBezTo>
                  <a:cubicBezTo>
                    <a:pt x="544" y="320"/>
                    <a:pt x="544" y="320"/>
                    <a:pt x="544" y="320"/>
                  </a:cubicBezTo>
                  <a:cubicBezTo>
                    <a:pt x="526" y="320"/>
                    <a:pt x="512" y="334"/>
                    <a:pt x="512" y="352"/>
                  </a:cubicBezTo>
                  <a:cubicBezTo>
                    <a:pt x="512" y="512"/>
                    <a:pt x="512" y="512"/>
                    <a:pt x="512" y="512"/>
                  </a:cubicBezTo>
                  <a:cubicBezTo>
                    <a:pt x="32" y="512"/>
                    <a:pt x="32" y="512"/>
                    <a:pt x="32" y="512"/>
                  </a:cubicBezTo>
                  <a:cubicBezTo>
                    <a:pt x="14" y="512"/>
                    <a:pt x="0" y="526"/>
                    <a:pt x="0" y="544"/>
                  </a:cubicBezTo>
                  <a:cubicBezTo>
                    <a:pt x="0" y="960"/>
                    <a:pt x="0" y="960"/>
                    <a:pt x="0" y="960"/>
                  </a:cubicBezTo>
                  <a:cubicBezTo>
                    <a:pt x="0" y="1030"/>
                    <a:pt x="57" y="1088"/>
                    <a:pt x="128" y="1088"/>
                  </a:cubicBezTo>
                  <a:cubicBezTo>
                    <a:pt x="960" y="1088"/>
                    <a:pt x="960" y="1088"/>
                    <a:pt x="960" y="1088"/>
                  </a:cubicBezTo>
                  <a:cubicBezTo>
                    <a:pt x="1030" y="1088"/>
                    <a:pt x="1088" y="1030"/>
                    <a:pt x="1088" y="960"/>
                  </a:cubicBezTo>
                  <a:cubicBezTo>
                    <a:pt x="1088" y="128"/>
                    <a:pt x="1088" y="128"/>
                    <a:pt x="1088" y="128"/>
                  </a:cubicBezTo>
                  <a:cubicBezTo>
                    <a:pt x="1088" y="57"/>
                    <a:pt x="1030" y="0"/>
                    <a:pt x="960" y="0"/>
                  </a:cubicBezTo>
                  <a:moveTo>
                    <a:pt x="640" y="384"/>
                  </a:moveTo>
                  <a:cubicBezTo>
                    <a:pt x="710" y="384"/>
                    <a:pt x="768" y="326"/>
                    <a:pt x="768" y="256"/>
                  </a:cubicBezTo>
                  <a:cubicBezTo>
                    <a:pt x="768" y="185"/>
                    <a:pt x="710" y="128"/>
                    <a:pt x="640" y="128"/>
                  </a:cubicBezTo>
                  <a:cubicBezTo>
                    <a:pt x="576" y="128"/>
                    <a:pt x="576" y="128"/>
                    <a:pt x="576" y="128"/>
                  </a:cubicBezTo>
                  <a:cubicBezTo>
                    <a:pt x="576" y="64"/>
                    <a:pt x="576" y="64"/>
                    <a:pt x="576" y="64"/>
                  </a:cubicBezTo>
                  <a:cubicBezTo>
                    <a:pt x="960" y="64"/>
                    <a:pt x="960" y="64"/>
                    <a:pt x="960" y="64"/>
                  </a:cubicBezTo>
                  <a:cubicBezTo>
                    <a:pt x="995" y="64"/>
                    <a:pt x="1024" y="92"/>
                    <a:pt x="1024" y="128"/>
                  </a:cubicBezTo>
                  <a:cubicBezTo>
                    <a:pt x="1024" y="512"/>
                    <a:pt x="1024" y="512"/>
                    <a:pt x="1024" y="512"/>
                  </a:cubicBezTo>
                  <a:cubicBezTo>
                    <a:pt x="896" y="512"/>
                    <a:pt x="896" y="512"/>
                    <a:pt x="896" y="512"/>
                  </a:cubicBezTo>
                  <a:cubicBezTo>
                    <a:pt x="878" y="512"/>
                    <a:pt x="864" y="526"/>
                    <a:pt x="864" y="544"/>
                  </a:cubicBezTo>
                  <a:cubicBezTo>
                    <a:pt x="864" y="640"/>
                    <a:pt x="864" y="640"/>
                    <a:pt x="864" y="640"/>
                  </a:cubicBezTo>
                  <a:cubicBezTo>
                    <a:pt x="864" y="675"/>
                    <a:pt x="835" y="704"/>
                    <a:pt x="800" y="704"/>
                  </a:cubicBezTo>
                  <a:cubicBezTo>
                    <a:pt x="764" y="704"/>
                    <a:pt x="736" y="675"/>
                    <a:pt x="736" y="640"/>
                  </a:cubicBezTo>
                  <a:cubicBezTo>
                    <a:pt x="736" y="544"/>
                    <a:pt x="736" y="544"/>
                    <a:pt x="736" y="544"/>
                  </a:cubicBezTo>
                  <a:cubicBezTo>
                    <a:pt x="736" y="526"/>
                    <a:pt x="721" y="512"/>
                    <a:pt x="704" y="512"/>
                  </a:cubicBezTo>
                  <a:cubicBezTo>
                    <a:pt x="576" y="512"/>
                    <a:pt x="576" y="512"/>
                    <a:pt x="576" y="512"/>
                  </a:cubicBezTo>
                  <a:cubicBezTo>
                    <a:pt x="576" y="384"/>
                    <a:pt x="576" y="384"/>
                    <a:pt x="576" y="384"/>
                  </a:cubicBezTo>
                  <a:lnTo>
                    <a:pt x="640" y="384"/>
                  </a:lnTo>
                  <a:close/>
                  <a:moveTo>
                    <a:pt x="512" y="1024"/>
                  </a:moveTo>
                  <a:cubicBezTo>
                    <a:pt x="128" y="1024"/>
                    <a:pt x="128" y="1024"/>
                    <a:pt x="128" y="1024"/>
                  </a:cubicBezTo>
                  <a:cubicBezTo>
                    <a:pt x="92" y="1024"/>
                    <a:pt x="64" y="995"/>
                    <a:pt x="64" y="960"/>
                  </a:cubicBezTo>
                  <a:cubicBezTo>
                    <a:pt x="64" y="576"/>
                    <a:pt x="64" y="576"/>
                    <a:pt x="64" y="576"/>
                  </a:cubicBezTo>
                  <a:cubicBezTo>
                    <a:pt x="512" y="576"/>
                    <a:pt x="512" y="576"/>
                    <a:pt x="512" y="576"/>
                  </a:cubicBezTo>
                  <a:cubicBezTo>
                    <a:pt x="512" y="640"/>
                    <a:pt x="512" y="640"/>
                    <a:pt x="512" y="640"/>
                  </a:cubicBezTo>
                  <a:cubicBezTo>
                    <a:pt x="448" y="640"/>
                    <a:pt x="448" y="640"/>
                    <a:pt x="448" y="640"/>
                  </a:cubicBezTo>
                  <a:cubicBezTo>
                    <a:pt x="377" y="640"/>
                    <a:pt x="320" y="697"/>
                    <a:pt x="320" y="768"/>
                  </a:cubicBezTo>
                  <a:cubicBezTo>
                    <a:pt x="320" y="838"/>
                    <a:pt x="377" y="896"/>
                    <a:pt x="448" y="896"/>
                  </a:cubicBezTo>
                  <a:cubicBezTo>
                    <a:pt x="512" y="896"/>
                    <a:pt x="512" y="896"/>
                    <a:pt x="512" y="896"/>
                  </a:cubicBezTo>
                  <a:lnTo>
                    <a:pt x="512" y="1024"/>
                  </a:lnTo>
                  <a:close/>
                  <a:moveTo>
                    <a:pt x="1024" y="960"/>
                  </a:moveTo>
                  <a:cubicBezTo>
                    <a:pt x="1024" y="995"/>
                    <a:pt x="995" y="1024"/>
                    <a:pt x="960" y="1024"/>
                  </a:cubicBezTo>
                  <a:cubicBezTo>
                    <a:pt x="576" y="1024"/>
                    <a:pt x="576" y="1024"/>
                    <a:pt x="576" y="1024"/>
                  </a:cubicBezTo>
                  <a:cubicBezTo>
                    <a:pt x="576" y="864"/>
                    <a:pt x="576" y="864"/>
                    <a:pt x="576" y="864"/>
                  </a:cubicBezTo>
                  <a:cubicBezTo>
                    <a:pt x="576" y="846"/>
                    <a:pt x="561" y="832"/>
                    <a:pt x="544" y="832"/>
                  </a:cubicBezTo>
                  <a:cubicBezTo>
                    <a:pt x="448" y="832"/>
                    <a:pt x="448" y="832"/>
                    <a:pt x="448" y="832"/>
                  </a:cubicBezTo>
                  <a:cubicBezTo>
                    <a:pt x="412" y="832"/>
                    <a:pt x="384" y="803"/>
                    <a:pt x="384" y="768"/>
                  </a:cubicBezTo>
                  <a:cubicBezTo>
                    <a:pt x="384" y="732"/>
                    <a:pt x="412" y="704"/>
                    <a:pt x="448" y="704"/>
                  </a:cubicBezTo>
                  <a:cubicBezTo>
                    <a:pt x="544" y="704"/>
                    <a:pt x="544" y="704"/>
                    <a:pt x="544" y="704"/>
                  </a:cubicBezTo>
                  <a:cubicBezTo>
                    <a:pt x="561" y="704"/>
                    <a:pt x="576" y="689"/>
                    <a:pt x="576" y="672"/>
                  </a:cubicBezTo>
                  <a:cubicBezTo>
                    <a:pt x="576" y="576"/>
                    <a:pt x="576" y="576"/>
                    <a:pt x="576" y="576"/>
                  </a:cubicBezTo>
                  <a:cubicBezTo>
                    <a:pt x="672" y="576"/>
                    <a:pt x="672" y="576"/>
                    <a:pt x="672" y="576"/>
                  </a:cubicBezTo>
                  <a:cubicBezTo>
                    <a:pt x="672" y="640"/>
                    <a:pt x="672" y="640"/>
                    <a:pt x="672" y="640"/>
                  </a:cubicBezTo>
                  <a:cubicBezTo>
                    <a:pt x="672" y="710"/>
                    <a:pt x="729" y="768"/>
                    <a:pt x="800" y="768"/>
                  </a:cubicBezTo>
                  <a:cubicBezTo>
                    <a:pt x="870" y="768"/>
                    <a:pt x="928" y="710"/>
                    <a:pt x="928" y="640"/>
                  </a:cubicBezTo>
                  <a:cubicBezTo>
                    <a:pt x="928" y="576"/>
                    <a:pt x="928" y="576"/>
                    <a:pt x="928" y="576"/>
                  </a:cubicBezTo>
                  <a:cubicBezTo>
                    <a:pt x="1024" y="576"/>
                    <a:pt x="1024" y="576"/>
                    <a:pt x="1024" y="576"/>
                  </a:cubicBezTo>
                  <a:lnTo>
                    <a:pt x="1024" y="9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99"/>
            <p:cNvSpPr>
              <a:spLocks noEditPoints="1"/>
            </p:cNvSpPr>
            <p:nvPr/>
          </p:nvSpPr>
          <p:spPr bwMode="auto">
            <a:xfrm>
              <a:off x="9164638" y="5856288"/>
              <a:ext cx="1033463" cy="1316037"/>
            </a:xfrm>
            <a:custGeom>
              <a:avLst/>
              <a:gdLst>
                <a:gd name="T0" fmla="*/ 389 w 1541"/>
                <a:gd name="T1" fmla="*/ 1957 h 1957"/>
                <a:gd name="T2" fmla="*/ 335 w 1541"/>
                <a:gd name="T3" fmla="*/ 1783 h 1957"/>
                <a:gd name="T4" fmla="*/ 393 w 1541"/>
                <a:gd name="T5" fmla="*/ 1452 h 1957"/>
                <a:gd name="T6" fmla="*/ 395 w 1541"/>
                <a:gd name="T7" fmla="*/ 1285 h 1957"/>
                <a:gd name="T8" fmla="*/ 431 w 1541"/>
                <a:gd name="T9" fmla="*/ 1310 h 1957"/>
                <a:gd name="T10" fmla="*/ 485 w 1541"/>
                <a:gd name="T11" fmla="*/ 1667 h 1957"/>
                <a:gd name="T12" fmla="*/ 517 w 1541"/>
                <a:gd name="T13" fmla="*/ 1957 h 1957"/>
                <a:gd name="T14" fmla="*/ 901 w 1541"/>
                <a:gd name="T15" fmla="*/ 1925 h 1957"/>
                <a:gd name="T16" fmla="*/ 821 w 1541"/>
                <a:gd name="T17" fmla="*/ 1795 h 1957"/>
                <a:gd name="T18" fmla="*/ 727 w 1541"/>
                <a:gd name="T19" fmla="*/ 1678 h 1957"/>
                <a:gd name="T20" fmla="*/ 741 w 1541"/>
                <a:gd name="T21" fmla="*/ 1250 h 1957"/>
                <a:gd name="T22" fmla="*/ 925 w 1541"/>
                <a:gd name="T23" fmla="*/ 715 h 1957"/>
                <a:gd name="T24" fmla="*/ 1317 w 1541"/>
                <a:gd name="T25" fmla="*/ 613 h 1957"/>
                <a:gd name="T26" fmla="*/ 1349 w 1541"/>
                <a:gd name="T27" fmla="*/ 421 h 1957"/>
                <a:gd name="T28" fmla="*/ 1541 w 1541"/>
                <a:gd name="T29" fmla="*/ 293 h 1957"/>
                <a:gd name="T30" fmla="*/ 1349 w 1541"/>
                <a:gd name="T31" fmla="*/ 165 h 1957"/>
                <a:gd name="T32" fmla="*/ 1317 w 1541"/>
                <a:gd name="T33" fmla="*/ 37 h 1957"/>
                <a:gd name="T34" fmla="*/ 773 w 1541"/>
                <a:gd name="T35" fmla="*/ 165 h 1957"/>
                <a:gd name="T36" fmla="*/ 640 w 1541"/>
                <a:gd name="T37" fmla="*/ 587 h 1957"/>
                <a:gd name="T38" fmla="*/ 682 w 1541"/>
                <a:gd name="T39" fmla="*/ 178 h 1957"/>
                <a:gd name="T40" fmla="*/ 224 w 1541"/>
                <a:gd name="T41" fmla="*/ 407 h 1957"/>
                <a:gd name="T42" fmla="*/ 186 w 1541"/>
                <a:gd name="T43" fmla="*/ 677 h 1957"/>
                <a:gd name="T44" fmla="*/ 79 w 1541"/>
                <a:gd name="T45" fmla="*/ 1423 h 1957"/>
                <a:gd name="T46" fmla="*/ 8 w 1541"/>
                <a:gd name="T47" fmla="*/ 1910 h 1957"/>
                <a:gd name="T48" fmla="*/ 37 w 1541"/>
                <a:gd name="T49" fmla="*/ 1957 h 1957"/>
                <a:gd name="T50" fmla="*/ 898 w 1541"/>
                <a:gd name="T51" fmla="*/ 657 h 1957"/>
                <a:gd name="T52" fmla="*/ 394 w 1541"/>
                <a:gd name="T53" fmla="*/ 837 h 1957"/>
                <a:gd name="T54" fmla="*/ 420 w 1541"/>
                <a:gd name="T55" fmla="*/ 764 h 1957"/>
                <a:gd name="T56" fmla="*/ 907 w 1541"/>
                <a:gd name="T57" fmla="*/ 559 h 1957"/>
                <a:gd name="T58" fmla="*/ 899 w 1541"/>
                <a:gd name="T59" fmla="*/ 657 h 1957"/>
                <a:gd name="T60" fmla="*/ 1285 w 1541"/>
                <a:gd name="T61" fmla="*/ 101 h 1957"/>
                <a:gd name="T62" fmla="*/ 1317 w 1541"/>
                <a:gd name="T63" fmla="*/ 229 h 1957"/>
                <a:gd name="T64" fmla="*/ 1477 w 1541"/>
                <a:gd name="T65" fmla="*/ 293 h 1957"/>
                <a:gd name="T66" fmla="*/ 1317 w 1541"/>
                <a:gd name="T67" fmla="*/ 357 h 1957"/>
                <a:gd name="T68" fmla="*/ 1285 w 1541"/>
                <a:gd name="T69" fmla="*/ 549 h 1957"/>
                <a:gd name="T70" fmla="*/ 837 w 1541"/>
                <a:gd name="T71" fmla="*/ 493 h 1957"/>
                <a:gd name="T72" fmla="*/ 901 w 1541"/>
                <a:gd name="T73" fmla="*/ 101 h 1957"/>
                <a:gd name="T74" fmla="*/ 453 w 1541"/>
                <a:gd name="T75" fmla="*/ 101 h 1957"/>
                <a:gd name="T76" fmla="*/ 453 w 1541"/>
                <a:gd name="T77" fmla="*/ 485 h 1957"/>
                <a:gd name="T78" fmla="*/ 129 w 1541"/>
                <a:gd name="T79" fmla="*/ 1810 h 1957"/>
                <a:gd name="T80" fmla="*/ 119 w 1541"/>
                <a:gd name="T81" fmla="*/ 1098 h 1957"/>
                <a:gd name="T82" fmla="*/ 474 w 1541"/>
                <a:gd name="T83" fmla="*/ 552 h 1957"/>
                <a:gd name="T84" fmla="*/ 392 w 1541"/>
                <a:gd name="T85" fmla="*/ 707 h 1957"/>
                <a:gd name="T86" fmla="*/ 443 w 1541"/>
                <a:gd name="T87" fmla="*/ 933 h 1957"/>
                <a:gd name="T88" fmla="*/ 642 w 1541"/>
                <a:gd name="T89" fmla="*/ 851 h 1957"/>
                <a:gd name="T90" fmla="*/ 677 w 1541"/>
                <a:gd name="T91" fmla="*/ 1536 h 1957"/>
                <a:gd name="T92" fmla="*/ 630 w 1541"/>
                <a:gd name="T93" fmla="*/ 1836 h 1957"/>
                <a:gd name="T94" fmla="*/ 677 w 1541"/>
                <a:gd name="T95" fmla="*/ 1870 h 1957"/>
                <a:gd name="T96" fmla="*/ 792 w 1541"/>
                <a:gd name="T97" fmla="*/ 1852 h 1957"/>
                <a:gd name="T98" fmla="*/ 549 w 1541"/>
                <a:gd name="T99" fmla="*/ 1893 h 1957"/>
                <a:gd name="T100" fmla="*/ 537 w 1541"/>
                <a:gd name="T101" fmla="*/ 1538 h 1957"/>
                <a:gd name="T102" fmla="*/ 384 w 1541"/>
                <a:gd name="T103" fmla="*/ 1221 h 1957"/>
                <a:gd name="T104" fmla="*/ 307 w 1541"/>
                <a:gd name="T105" fmla="*/ 1333 h 1957"/>
                <a:gd name="T106" fmla="*/ 293 w 1541"/>
                <a:gd name="T107" fmla="*/ 1724 h 1957"/>
                <a:gd name="T108" fmla="*/ 276 w 1541"/>
                <a:gd name="T109" fmla="*/ 1829 h 1957"/>
                <a:gd name="T110" fmla="*/ 351 w 1541"/>
                <a:gd name="T111" fmla="*/ 1893 h 1957"/>
                <a:gd name="T112" fmla="*/ 129 w 1541"/>
                <a:gd name="T113" fmla="*/ 1810 h 1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41" h="1957">
                  <a:moveTo>
                    <a:pt x="37" y="1957"/>
                  </a:moveTo>
                  <a:cubicBezTo>
                    <a:pt x="389" y="1957"/>
                    <a:pt x="389" y="1957"/>
                    <a:pt x="389" y="1957"/>
                  </a:cubicBezTo>
                  <a:cubicBezTo>
                    <a:pt x="406" y="1957"/>
                    <a:pt x="421" y="1942"/>
                    <a:pt x="421" y="1925"/>
                  </a:cubicBezTo>
                  <a:cubicBezTo>
                    <a:pt x="421" y="1865"/>
                    <a:pt x="388" y="1811"/>
                    <a:pt x="335" y="1783"/>
                  </a:cubicBezTo>
                  <a:cubicBezTo>
                    <a:pt x="350" y="1753"/>
                    <a:pt x="350" y="1753"/>
                    <a:pt x="350" y="1753"/>
                  </a:cubicBezTo>
                  <a:cubicBezTo>
                    <a:pt x="397" y="1660"/>
                    <a:pt x="412" y="1554"/>
                    <a:pt x="393" y="1452"/>
                  </a:cubicBezTo>
                  <a:cubicBezTo>
                    <a:pt x="370" y="1321"/>
                    <a:pt x="370" y="1321"/>
                    <a:pt x="370" y="1321"/>
                  </a:cubicBezTo>
                  <a:cubicBezTo>
                    <a:pt x="367" y="1304"/>
                    <a:pt x="378" y="1288"/>
                    <a:pt x="395" y="1285"/>
                  </a:cubicBezTo>
                  <a:cubicBezTo>
                    <a:pt x="396" y="1285"/>
                    <a:pt x="398" y="1285"/>
                    <a:pt x="400" y="1285"/>
                  </a:cubicBezTo>
                  <a:cubicBezTo>
                    <a:pt x="415" y="1285"/>
                    <a:pt x="428" y="1295"/>
                    <a:pt x="431" y="1310"/>
                  </a:cubicBezTo>
                  <a:cubicBezTo>
                    <a:pt x="474" y="1549"/>
                    <a:pt x="474" y="1549"/>
                    <a:pt x="474" y="1549"/>
                  </a:cubicBezTo>
                  <a:cubicBezTo>
                    <a:pt x="481" y="1588"/>
                    <a:pt x="485" y="1627"/>
                    <a:pt x="485" y="1667"/>
                  </a:cubicBezTo>
                  <a:cubicBezTo>
                    <a:pt x="485" y="1925"/>
                    <a:pt x="485" y="1925"/>
                    <a:pt x="485" y="1925"/>
                  </a:cubicBezTo>
                  <a:cubicBezTo>
                    <a:pt x="485" y="1942"/>
                    <a:pt x="499" y="1957"/>
                    <a:pt x="517" y="1957"/>
                  </a:cubicBezTo>
                  <a:cubicBezTo>
                    <a:pt x="869" y="1957"/>
                    <a:pt x="869" y="1957"/>
                    <a:pt x="869" y="1957"/>
                  </a:cubicBezTo>
                  <a:cubicBezTo>
                    <a:pt x="886" y="1957"/>
                    <a:pt x="901" y="1942"/>
                    <a:pt x="901" y="1925"/>
                  </a:cubicBezTo>
                  <a:cubicBezTo>
                    <a:pt x="901" y="1918"/>
                    <a:pt x="900" y="1912"/>
                    <a:pt x="900" y="1906"/>
                  </a:cubicBezTo>
                  <a:cubicBezTo>
                    <a:pt x="894" y="1858"/>
                    <a:pt x="864" y="1816"/>
                    <a:pt x="821" y="1795"/>
                  </a:cubicBezTo>
                  <a:cubicBezTo>
                    <a:pt x="785" y="1776"/>
                    <a:pt x="744" y="1773"/>
                    <a:pt x="705" y="1784"/>
                  </a:cubicBezTo>
                  <a:cubicBezTo>
                    <a:pt x="727" y="1678"/>
                    <a:pt x="727" y="1678"/>
                    <a:pt x="727" y="1678"/>
                  </a:cubicBezTo>
                  <a:cubicBezTo>
                    <a:pt x="736" y="1631"/>
                    <a:pt x="741" y="1584"/>
                    <a:pt x="741" y="1536"/>
                  </a:cubicBezTo>
                  <a:cubicBezTo>
                    <a:pt x="741" y="1250"/>
                    <a:pt x="741" y="1250"/>
                    <a:pt x="741" y="1250"/>
                  </a:cubicBezTo>
                  <a:cubicBezTo>
                    <a:pt x="703" y="821"/>
                    <a:pt x="703" y="821"/>
                    <a:pt x="703" y="821"/>
                  </a:cubicBezTo>
                  <a:cubicBezTo>
                    <a:pt x="925" y="715"/>
                    <a:pt x="925" y="715"/>
                    <a:pt x="925" y="715"/>
                  </a:cubicBezTo>
                  <a:cubicBezTo>
                    <a:pt x="966" y="697"/>
                    <a:pt x="994" y="657"/>
                    <a:pt x="996" y="613"/>
                  </a:cubicBezTo>
                  <a:cubicBezTo>
                    <a:pt x="1317" y="613"/>
                    <a:pt x="1317" y="613"/>
                    <a:pt x="1317" y="613"/>
                  </a:cubicBezTo>
                  <a:cubicBezTo>
                    <a:pt x="1334" y="613"/>
                    <a:pt x="1349" y="598"/>
                    <a:pt x="1349" y="581"/>
                  </a:cubicBezTo>
                  <a:cubicBezTo>
                    <a:pt x="1349" y="421"/>
                    <a:pt x="1349" y="421"/>
                    <a:pt x="1349" y="421"/>
                  </a:cubicBezTo>
                  <a:cubicBezTo>
                    <a:pt x="1413" y="421"/>
                    <a:pt x="1413" y="421"/>
                    <a:pt x="1413" y="421"/>
                  </a:cubicBezTo>
                  <a:cubicBezTo>
                    <a:pt x="1483" y="421"/>
                    <a:pt x="1541" y="363"/>
                    <a:pt x="1541" y="293"/>
                  </a:cubicBezTo>
                  <a:cubicBezTo>
                    <a:pt x="1541" y="222"/>
                    <a:pt x="1483" y="165"/>
                    <a:pt x="1413" y="165"/>
                  </a:cubicBezTo>
                  <a:cubicBezTo>
                    <a:pt x="1349" y="165"/>
                    <a:pt x="1349" y="165"/>
                    <a:pt x="1349" y="165"/>
                  </a:cubicBezTo>
                  <a:cubicBezTo>
                    <a:pt x="1349" y="69"/>
                    <a:pt x="1349" y="69"/>
                    <a:pt x="1349" y="69"/>
                  </a:cubicBezTo>
                  <a:cubicBezTo>
                    <a:pt x="1349" y="51"/>
                    <a:pt x="1334" y="37"/>
                    <a:pt x="1317" y="37"/>
                  </a:cubicBezTo>
                  <a:cubicBezTo>
                    <a:pt x="901" y="37"/>
                    <a:pt x="901" y="37"/>
                    <a:pt x="901" y="37"/>
                  </a:cubicBezTo>
                  <a:cubicBezTo>
                    <a:pt x="830" y="37"/>
                    <a:pt x="773" y="94"/>
                    <a:pt x="773" y="165"/>
                  </a:cubicBezTo>
                  <a:cubicBezTo>
                    <a:pt x="773" y="523"/>
                    <a:pt x="773" y="523"/>
                    <a:pt x="773" y="523"/>
                  </a:cubicBezTo>
                  <a:cubicBezTo>
                    <a:pt x="640" y="587"/>
                    <a:pt x="640" y="587"/>
                    <a:pt x="640" y="587"/>
                  </a:cubicBezTo>
                  <a:cubicBezTo>
                    <a:pt x="620" y="561"/>
                    <a:pt x="596" y="538"/>
                    <a:pt x="567" y="521"/>
                  </a:cubicBezTo>
                  <a:cubicBezTo>
                    <a:pt x="694" y="458"/>
                    <a:pt x="745" y="304"/>
                    <a:pt x="682" y="178"/>
                  </a:cubicBezTo>
                  <a:cubicBezTo>
                    <a:pt x="618" y="51"/>
                    <a:pt x="464" y="0"/>
                    <a:pt x="338" y="64"/>
                  </a:cubicBezTo>
                  <a:cubicBezTo>
                    <a:pt x="212" y="127"/>
                    <a:pt x="161" y="281"/>
                    <a:pt x="224" y="407"/>
                  </a:cubicBezTo>
                  <a:cubicBezTo>
                    <a:pt x="246" y="451"/>
                    <a:pt x="280" y="487"/>
                    <a:pt x="321" y="512"/>
                  </a:cubicBezTo>
                  <a:cubicBezTo>
                    <a:pt x="254" y="545"/>
                    <a:pt x="205" y="605"/>
                    <a:pt x="186" y="677"/>
                  </a:cubicBezTo>
                  <a:cubicBezTo>
                    <a:pt x="58" y="1078"/>
                    <a:pt x="58" y="1078"/>
                    <a:pt x="58" y="1078"/>
                  </a:cubicBezTo>
                  <a:cubicBezTo>
                    <a:pt x="22" y="1192"/>
                    <a:pt x="30" y="1315"/>
                    <a:pt x="79" y="1423"/>
                  </a:cubicBezTo>
                  <a:cubicBezTo>
                    <a:pt x="131" y="1537"/>
                    <a:pt x="129" y="1669"/>
                    <a:pt x="72" y="1782"/>
                  </a:cubicBezTo>
                  <a:cubicBezTo>
                    <a:pt x="8" y="1910"/>
                    <a:pt x="8" y="1910"/>
                    <a:pt x="8" y="1910"/>
                  </a:cubicBezTo>
                  <a:cubicBezTo>
                    <a:pt x="0" y="1926"/>
                    <a:pt x="7" y="1945"/>
                    <a:pt x="22" y="1953"/>
                  </a:cubicBezTo>
                  <a:cubicBezTo>
                    <a:pt x="27" y="1955"/>
                    <a:pt x="32" y="1957"/>
                    <a:pt x="37" y="1957"/>
                  </a:cubicBezTo>
                  <a:moveTo>
                    <a:pt x="899" y="657"/>
                  </a:moveTo>
                  <a:cubicBezTo>
                    <a:pt x="898" y="657"/>
                    <a:pt x="898" y="657"/>
                    <a:pt x="898" y="657"/>
                  </a:cubicBezTo>
                  <a:cubicBezTo>
                    <a:pt x="467" y="863"/>
                    <a:pt x="467" y="863"/>
                    <a:pt x="467" y="863"/>
                  </a:cubicBezTo>
                  <a:cubicBezTo>
                    <a:pt x="440" y="876"/>
                    <a:pt x="407" y="865"/>
                    <a:pt x="394" y="837"/>
                  </a:cubicBezTo>
                  <a:cubicBezTo>
                    <a:pt x="390" y="830"/>
                    <a:pt x="389" y="822"/>
                    <a:pt x="389" y="814"/>
                  </a:cubicBezTo>
                  <a:cubicBezTo>
                    <a:pt x="389" y="793"/>
                    <a:pt x="401" y="774"/>
                    <a:pt x="420" y="764"/>
                  </a:cubicBezTo>
                  <a:cubicBezTo>
                    <a:pt x="854" y="554"/>
                    <a:pt x="854" y="554"/>
                    <a:pt x="854" y="554"/>
                  </a:cubicBezTo>
                  <a:cubicBezTo>
                    <a:pt x="872" y="547"/>
                    <a:pt x="892" y="548"/>
                    <a:pt x="907" y="559"/>
                  </a:cubicBezTo>
                  <a:cubicBezTo>
                    <a:pt x="923" y="569"/>
                    <a:pt x="933" y="587"/>
                    <a:pt x="933" y="606"/>
                  </a:cubicBezTo>
                  <a:cubicBezTo>
                    <a:pt x="933" y="628"/>
                    <a:pt x="919" y="648"/>
                    <a:pt x="899" y="657"/>
                  </a:cubicBezTo>
                  <a:moveTo>
                    <a:pt x="901" y="101"/>
                  </a:moveTo>
                  <a:cubicBezTo>
                    <a:pt x="1285" y="101"/>
                    <a:pt x="1285" y="101"/>
                    <a:pt x="1285" y="101"/>
                  </a:cubicBezTo>
                  <a:cubicBezTo>
                    <a:pt x="1285" y="197"/>
                    <a:pt x="1285" y="197"/>
                    <a:pt x="1285" y="197"/>
                  </a:cubicBezTo>
                  <a:cubicBezTo>
                    <a:pt x="1285" y="214"/>
                    <a:pt x="1299" y="229"/>
                    <a:pt x="1317" y="229"/>
                  </a:cubicBezTo>
                  <a:cubicBezTo>
                    <a:pt x="1413" y="229"/>
                    <a:pt x="1413" y="229"/>
                    <a:pt x="1413" y="229"/>
                  </a:cubicBezTo>
                  <a:cubicBezTo>
                    <a:pt x="1448" y="229"/>
                    <a:pt x="1477" y="257"/>
                    <a:pt x="1477" y="293"/>
                  </a:cubicBezTo>
                  <a:cubicBezTo>
                    <a:pt x="1477" y="328"/>
                    <a:pt x="1448" y="357"/>
                    <a:pt x="1413" y="357"/>
                  </a:cubicBezTo>
                  <a:cubicBezTo>
                    <a:pt x="1317" y="357"/>
                    <a:pt x="1317" y="357"/>
                    <a:pt x="1317" y="357"/>
                  </a:cubicBezTo>
                  <a:cubicBezTo>
                    <a:pt x="1299" y="357"/>
                    <a:pt x="1285" y="371"/>
                    <a:pt x="1285" y="389"/>
                  </a:cubicBezTo>
                  <a:cubicBezTo>
                    <a:pt x="1285" y="549"/>
                    <a:pt x="1285" y="549"/>
                    <a:pt x="1285" y="549"/>
                  </a:cubicBezTo>
                  <a:cubicBezTo>
                    <a:pt x="982" y="549"/>
                    <a:pt x="982" y="549"/>
                    <a:pt x="982" y="549"/>
                  </a:cubicBezTo>
                  <a:cubicBezTo>
                    <a:pt x="954" y="497"/>
                    <a:pt x="892" y="473"/>
                    <a:pt x="837" y="493"/>
                  </a:cubicBezTo>
                  <a:cubicBezTo>
                    <a:pt x="837" y="165"/>
                    <a:pt x="837" y="165"/>
                    <a:pt x="837" y="165"/>
                  </a:cubicBezTo>
                  <a:cubicBezTo>
                    <a:pt x="837" y="129"/>
                    <a:pt x="865" y="101"/>
                    <a:pt x="901" y="101"/>
                  </a:cubicBezTo>
                  <a:moveTo>
                    <a:pt x="261" y="293"/>
                  </a:moveTo>
                  <a:cubicBezTo>
                    <a:pt x="261" y="187"/>
                    <a:pt x="347" y="101"/>
                    <a:pt x="453" y="101"/>
                  </a:cubicBezTo>
                  <a:cubicBezTo>
                    <a:pt x="559" y="101"/>
                    <a:pt x="645" y="187"/>
                    <a:pt x="645" y="293"/>
                  </a:cubicBezTo>
                  <a:cubicBezTo>
                    <a:pt x="645" y="399"/>
                    <a:pt x="559" y="485"/>
                    <a:pt x="453" y="485"/>
                  </a:cubicBezTo>
                  <a:cubicBezTo>
                    <a:pt x="347" y="484"/>
                    <a:pt x="261" y="399"/>
                    <a:pt x="261" y="293"/>
                  </a:cubicBezTo>
                  <a:moveTo>
                    <a:pt x="129" y="1810"/>
                  </a:moveTo>
                  <a:cubicBezTo>
                    <a:pt x="195" y="1681"/>
                    <a:pt x="197" y="1528"/>
                    <a:pt x="137" y="1396"/>
                  </a:cubicBezTo>
                  <a:cubicBezTo>
                    <a:pt x="94" y="1303"/>
                    <a:pt x="88" y="1196"/>
                    <a:pt x="119" y="1098"/>
                  </a:cubicBezTo>
                  <a:cubicBezTo>
                    <a:pt x="247" y="695"/>
                    <a:pt x="247" y="695"/>
                    <a:pt x="247" y="695"/>
                  </a:cubicBezTo>
                  <a:cubicBezTo>
                    <a:pt x="274" y="595"/>
                    <a:pt x="373" y="533"/>
                    <a:pt x="474" y="552"/>
                  </a:cubicBezTo>
                  <a:cubicBezTo>
                    <a:pt x="516" y="561"/>
                    <a:pt x="553" y="583"/>
                    <a:pt x="581" y="615"/>
                  </a:cubicBezTo>
                  <a:cubicBezTo>
                    <a:pt x="392" y="707"/>
                    <a:pt x="392" y="707"/>
                    <a:pt x="392" y="707"/>
                  </a:cubicBezTo>
                  <a:cubicBezTo>
                    <a:pt x="351" y="727"/>
                    <a:pt x="325" y="768"/>
                    <a:pt x="325" y="814"/>
                  </a:cubicBezTo>
                  <a:cubicBezTo>
                    <a:pt x="324" y="879"/>
                    <a:pt x="377" y="932"/>
                    <a:pt x="443" y="933"/>
                  </a:cubicBezTo>
                  <a:cubicBezTo>
                    <a:pt x="461" y="933"/>
                    <a:pt x="478" y="929"/>
                    <a:pt x="495" y="921"/>
                  </a:cubicBezTo>
                  <a:cubicBezTo>
                    <a:pt x="642" y="851"/>
                    <a:pt x="642" y="851"/>
                    <a:pt x="642" y="851"/>
                  </a:cubicBezTo>
                  <a:cubicBezTo>
                    <a:pt x="677" y="1253"/>
                    <a:pt x="677" y="1253"/>
                    <a:pt x="677" y="1253"/>
                  </a:cubicBezTo>
                  <a:cubicBezTo>
                    <a:pt x="677" y="1536"/>
                    <a:pt x="677" y="1536"/>
                    <a:pt x="677" y="1536"/>
                  </a:cubicBezTo>
                  <a:cubicBezTo>
                    <a:pt x="677" y="1580"/>
                    <a:pt x="672" y="1623"/>
                    <a:pt x="664" y="1665"/>
                  </a:cubicBezTo>
                  <a:cubicBezTo>
                    <a:pt x="630" y="1836"/>
                    <a:pt x="630" y="1836"/>
                    <a:pt x="630" y="1836"/>
                  </a:cubicBezTo>
                  <a:cubicBezTo>
                    <a:pt x="626" y="1853"/>
                    <a:pt x="637" y="1870"/>
                    <a:pt x="655" y="1873"/>
                  </a:cubicBezTo>
                  <a:cubicBezTo>
                    <a:pt x="662" y="1875"/>
                    <a:pt x="670" y="1874"/>
                    <a:pt x="677" y="1870"/>
                  </a:cubicBezTo>
                  <a:cubicBezTo>
                    <a:pt x="705" y="1854"/>
                    <a:pt x="705" y="1854"/>
                    <a:pt x="705" y="1854"/>
                  </a:cubicBezTo>
                  <a:cubicBezTo>
                    <a:pt x="732" y="1838"/>
                    <a:pt x="764" y="1838"/>
                    <a:pt x="792" y="1852"/>
                  </a:cubicBezTo>
                  <a:cubicBezTo>
                    <a:pt x="809" y="1860"/>
                    <a:pt x="823" y="1875"/>
                    <a:pt x="831" y="1893"/>
                  </a:cubicBezTo>
                  <a:cubicBezTo>
                    <a:pt x="549" y="1893"/>
                    <a:pt x="549" y="1893"/>
                    <a:pt x="549" y="1893"/>
                  </a:cubicBezTo>
                  <a:cubicBezTo>
                    <a:pt x="549" y="1667"/>
                    <a:pt x="549" y="1667"/>
                    <a:pt x="549" y="1667"/>
                  </a:cubicBezTo>
                  <a:cubicBezTo>
                    <a:pt x="549" y="1623"/>
                    <a:pt x="545" y="1580"/>
                    <a:pt x="537" y="1538"/>
                  </a:cubicBezTo>
                  <a:cubicBezTo>
                    <a:pt x="494" y="1299"/>
                    <a:pt x="494" y="1299"/>
                    <a:pt x="494" y="1299"/>
                  </a:cubicBezTo>
                  <a:cubicBezTo>
                    <a:pt x="485" y="1247"/>
                    <a:pt x="435" y="1212"/>
                    <a:pt x="384" y="1221"/>
                  </a:cubicBezTo>
                  <a:cubicBezTo>
                    <a:pt x="332" y="1230"/>
                    <a:pt x="297" y="1279"/>
                    <a:pt x="306" y="1331"/>
                  </a:cubicBezTo>
                  <a:cubicBezTo>
                    <a:pt x="306" y="1331"/>
                    <a:pt x="307" y="1332"/>
                    <a:pt x="307" y="1333"/>
                  </a:cubicBezTo>
                  <a:cubicBezTo>
                    <a:pt x="330" y="1463"/>
                    <a:pt x="330" y="1463"/>
                    <a:pt x="330" y="1463"/>
                  </a:cubicBezTo>
                  <a:cubicBezTo>
                    <a:pt x="346" y="1552"/>
                    <a:pt x="333" y="1643"/>
                    <a:pt x="293" y="1724"/>
                  </a:cubicBezTo>
                  <a:cubicBezTo>
                    <a:pt x="262" y="1786"/>
                    <a:pt x="262" y="1786"/>
                    <a:pt x="262" y="1786"/>
                  </a:cubicBezTo>
                  <a:cubicBezTo>
                    <a:pt x="254" y="1802"/>
                    <a:pt x="260" y="1821"/>
                    <a:pt x="276" y="1829"/>
                  </a:cubicBezTo>
                  <a:cubicBezTo>
                    <a:pt x="278" y="1830"/>
                    <a:pt x="281" y="1831"/>
                    <a:pt x="283" y="1832"/>
                  </a:cubicBezTo>
                  <a:cubicBezTo>
                    <a:pt x="315" y="1839"/>
                    <a:pt x="340" y="1862"/>
                    <a:pt x="351" y="1893"/>
                  </a:cubicBezTo>
                  <a:cubicBezTo>
                    <a:pt x="88" y="1893"/>
                    <a:pt x="88" y="1893"/>
                    <a:pt x="88" y="1893"/>
                  </a:cubicBezTo>
                  <a:lnTo>
                    <a:pt x="129" y="18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300"/>
            <p:cNvSpPr>
              <a:spLocks/>
            </p:cNvSpPr>
            <p:nvPr/>
          </p:nvSpPr>
          <p:spPr bwMode="auto">
            <a:xfrm>
              <a:off x="9731376" y="6397625"/>
              <a:ext cx="331788" cy="239712"/>
            </a:xfrm>
            <a:custGeom>
              <a:avLst/>
              <a:gdLst>
                <a:gd name="T0" fmla="*/ 151 w 493"/>
                <a:gd name="T1" fmla="*/ 178 h 355"/>
                <a:gd name="T2" fmla="*/ 45 w 493"/>
                <a:gd name="T3" fmla="*/ 73 h 355"/>
                <a:gd name="T4" fmla="*/ 0 w 493"/>
                <a:gd name="T5" fmla="*/ 118 h 355"/>
                <a:gd name="T6" fmla="*/ 224 w 493"/>
                <a:gd name="T7" fmla="*/ 342 h 355"/>
                <a:gd name="T8" fmla="*/ 269 w 493"/>
                <a:gd name="T9" fmla="*/ 342 h 355"/>
                <a:gd name="T10" fmla="*/ 493 w 493"/>
                <a:gd name="T11" fmla="*/ 118 h 355"/>
                <a:gd name="T12" fmla="*/ 448 w 493"/>
                <a:gd name="T13" fmla="*/ 73 h 355"/>
                <a:gd name="T14" fmla="*/ 343 w 493"/>
                <a:gd name="T15" fmla="*/ 178 h 355"/>
                <a:gd name="T16" fmla="*/ 343 w 493"/>
                <a:gd name="T17" fmla="*/ 0 h 355"/>
                <a:gd name="T18" fmla="*/ 279 w 493"/>
                <a:gd name="T19" fmla="*/ 0 h 355"/>
                <a:gd name="T20" fmla="*/ 279 w 493"/>
                <a:gd name="T21" fmla="*/ 242 h 355"/>
                <a:gd name="T22" fmla="*/ 247 w 493"/>
                <a:gd name="T23" fmla="*/ 274 h 355"/>
                <a:gd name="T24" fmla="*/ 215 w 493"/>
                <a:gd name="T25" fmla="*/ 242 h 355"/>
                <a:gd name="T26" fmla="*/ 215 w 493"/>
                <a:gd name="T27" fmla="*/ 128 h 355"/>
                <a:gd name="T28" fmla="*/ 151 w 493"/>
                <a:gd name="T29" fmla="*/ 128 h 355"/>
                <a:gd name="T30" fmla="*/ 151 w 493"/>
                <a:gd name="T31" fmla="*/ 17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3" h="355">
                  <a:moveTo>
                    <a:pt x="151" y="178"/>
                  </a:moveTo>
                  <a:cubicBezTo>
                    <a:pt x="45" y="73"/>
                    <a:pt x="45" y="73"/>
                    <a:pt x="45" y="73"/>
                  </a:cubicBezTo>
                  <a:cubicBezTo>
                    <a:pt x="0" y="118"/>
                    <a:pt x="0" y="118"/>
                    <a:pt x="0" y="118"/>
                  </a:cubicBezTo>
                  <a:cubicBezTo>
                    <a:pt x="224" y="342"/>
                    <a:pt x="224" y="342"/>
                    <a:pt x="224" y="342"/>
                  </a:cubicBezTo>
                  <a:cubicBezTo>
                    <a:pt x="237" y="355"/>
                    <a:pt x="257" y="355"/>
                    <a:pt x="269" y="342"/>
                  </a:cubicBezTo>
                  <a:cubicBezTo>
                    <a:pt x="493" y="118"/>
                    <a:pt x="493" y="118"/>
                    <a:pt x="493" y="118"/>
                  </a:cubicBezTo>
                  <a:cubicBezTo>
                    <a:pt x="448" y="73"/>
                    <a:pt x="448" y="73"/>
                    <a:pt x="448" y="73"/>
                  </a:cubicBezTo>
                  <a:cubicBezTo>
                    <a:pt x="343" y="178"/>
                    <a:pt x="343" y="178"/>
                    <a:pt x="343" y="178"/>
                  </a:cubicBezTo>
                  <a:cubicBezTo>
                    <a:pt x="343" y="0"/>
                    <a:pt x="343" y="0"/>
                    <a:pt x="343" y="0"/>
                  </a:cubicBezTo>
                  <a:cubicBezTo>
                    <a:pt x="279" y="0"/>
                    <a:pt x="279" y="0"/>
                    <a:pt x="279" y="0"/>
                  </a:cubicBezTo>
                  <a:cubicBezTo>
                    <a:pt x="279" y="242"/>
                    <a:pt x="279" y="242"/>
                    <a:pt x="279" y="242"/>
                  </a:cubicBezTo>
                  <a:cubicBezTo>
                    <a:pt x="247" y="274"/>
                    <a:pt x="247" y="274"/>
                    <a:pt x="247" y="274"/>
                  </a:cubicBezTo>
                  <a:cubicBezTo>
                    <a:pt x="215" y="242"/>
                    <a:pt x="215" y="242"/>
                    <a:pt x="215" y="242"/>
                  </a:cubicBezTo>
                  <a:cubicBezTo>
                    <a:pt x="215" y="128"/>
                    <a:pt x="215" y="128"/>
                    <a:pt x="215" y="128"/>
                  </a:cubicBezTo>
                  <a:cubicBezTo>
                    <a:pt x="151" y="128"/>
                    <a:pt x="151" y="128"/>
                    <a:pt x="151" y="128"/>
                  </a:cubicBezTo>
                  <a:lnTo>
                    <a:pt x="151" y="1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301"/>
            <p:cNvSpPr>
              <a:spLocks noChangeArrowheads="1"/>
            </p:cNvSpPr>
            <p:nvPr/>
          </p:nvSpPr>
          <p:spPr bwMode="auto">
            <a:xfrm>
              <a:off x="9832976" y="6397625"/>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302"/>
            <p:cNvSpPr>
              <a:spLocks noChangeArrowheads="1"/>
            </p:cNvSpPr>
            <p:nvPr/>
          </p:nvSpPr>
          <p:spPr bwMode="auto">
            <a:xfrm>
              <a:off x="9832976" y="6311900"/>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303"/>
            <p:cNvSpPr>
              <a:spLocks noChangeArrowheads="1"/>
            </p:cNvSpPr>
            <p:nvPr/>
          </p:nvSpPr>
          <p:spPr bwMode="auto">
            <a:xfrm>
              <a:off x="9918701" y="6311900"/>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1" name="Group 80"/>
          <p:cNvGrpSpPr/>
          <p:nvPr/>
        </p:nvGrpSpPr>
        <p:grpSpPr>
          <a:xfrm>
            <a:off x="3209373" y="2962186"/>
            <a:ext cx="308642" cy="323278"/>
            <a:chOff x="836613" y="6088063"/>
            <a:chExt cx="1171575" cy="1227138"/>
          </a:xfrm>
          <a:solidFill>
            <a:schemeClr val="bg1"/>
          </a:solidFill>
        </p:grpSpPr>
        <p:sp>
          <p:nvSpPr>
            <p:cNvPr id="82" name="Freeform 348"/>
            <p:cNvSpPr>
              <a:spLocks noEditPoints="1"/>
            </p:cNvSpPr>
            <p:nvPr/>
          </p:nvSpPr>
          <p:spPr bwMode="auto">
            <a:xfrm>
              <a:off x="871538" y="6088063"/>
              <a:ext cx="1095375" cy="1227138"/>
            </a:xfrm>
            <a:custGeom>
              <a:avLst/>
              <a:gdLst>
                <a:gd name="T0" fmla="*/ 470 w 1795"/>
                <a:gd name="T1" fmla="*/ 273 h 2008"/>
                <a:gd name="T2" fmla="*/ 52 w 1795"/>
                <a:gd name="T3" fmla="*/ 346 h 2008"/>
                <a:gd name="T4" fmla="*/ 6 w 1795"/>
                <a:gd name="T5" fmla="*/ 721 h 2008"/>
                <a:gd name="T6" fmla="*/ 1496 w 1795"/>
                <a:gd name="T7" fmla="*/ 1523 h 2008"/>
                <a:gd name="T8" fmla="*/ 1788 w 1795"/>
                <a:gd name="T9" fmla="*/ 721 h 2008"/>
                <a:gd name="T10" fmla="*/ 1756 w 1795"/>
                <a:gd name="T11" fmla="*/ 345 h 2008"/>
                <a:gd name="T12" fmla="*/ 1321 w 1795"/>
                <a:gd name="T13" fmla="*/ 280 h 2008"/>
                <a:gd name="T14" fmla="*/ 1261 w 1795"/>
                <a:gd name="T15" fmla="*/ 257 h 2008"/>
                <a:gd name="T16" fmla="*/ 871 w 1795"/>
                <a:gd name="T17" fmla="*/ 0 h 2008"/>
                <a:gd name="T18" fmla="*/ 446 w 1795"/>
                <a:gd name="T19" fmla="*/ 82 h 2008"/>
                <a:gd name="T20" fmla="*/ 506 w 1795"/>
                <a:gd name="T21" fmla="*/ 864 h 2008"/>
                <a:gd name="T22" fmla="*/ 603 w 1795"/>
                <a:gd name="T23" fmla="*/ 1618 h 2008"/>
                <a:gd name="T24" fmla="*/ 552 w 1795"/>
                <a:gd name="T25" fmla="*/ 1312 h 2008"/>
                <a:gd name="T26" fmla="*/ 871 w 1795"/>
                <a:gd name="T27" fmla="*/ 1665 h 2008"/>
                <a:gd name="T28" fmla="*/ 1111 w 1795"/>
                <a:gd name="T29" fmla="*/ 1673 h 2008"/>
                <a:gd name="T30" fmla="*/ 935 w 1795"/>
                <a:gd name="T31" fmla="*/ 1601 h 2008"/>
                <a:gd name="T32" fmla="*/ 1137 w 1795"/>
                <a:gd name="T33" fmla="*/ 1611 h 2008"/>
                <a:gd name="T34" fmla="*/ 935 w 1795"/>
                <a:gd name="T35" fmla="*/ 960 h 2008"/>
                <a:gd name="T36" fmla="*/ 935 w 1795"/>
                <a:gd name="T37" fmla="*/ 1248 h 2008"/>
                <a:gd name="T38" fmla="*/ 1111 w 1795"/>
                <a:gd name="T39" fmla="*/ 888 h 2008"/>
                <a:gd name="T40" fmla="*/ 871 w 1795"/>
                <a:gd name="T41" fmla="*/ 896 h 2008"/>
                <a:gd name="T42" fmla="*/ 871 w 1795"/>
                <a:gd name="T43" fmla="*/ 960 h 2008"/>
                <a:gd name="T44" fmla="*/ 669 w 1795"/>
                <a:gd name="T45" fmla="*/ 950 h 2008"/>
                <a:gd name="T46" fmla="*/ 871 w 1795"/>
                <a:gd name="T47" fmla="*/ 1601 h 2008"/>
                <a:gd name="T48" fmla="*/ 871 w 1795"/>
                <a:gd name="T49" fmla="*/ 1312 h 2008"/>
                <a:gd name="T50" fmla="*/ 506 w 1795"/>
                <a:gd name="T51" fmla="*/ 1697 h 2008"/>
                <a:gd name="T52" fmla="*/ 1300 w 1795"/>
                <a:gd name="T53" fmla="*/ 1697 h 2008"/>
                <a:gd name="T54" fmla="*/ 1203 w 1795"/>
                <a:gd name="T55" fmla="*/ 1618 h 2008"/>
                <a:gd name="T56" fmla="*/ 1351 w 1795"/>
                <a:gd name="T57" fmla="*/ 1641 h 2008"/>
                <a:gd name="T58" fmla="*/ 1203 w 1795"/>
                <a:gd name="T59" fmla="*/ 943 h 2008"/>
                <a:gd name="T60" fmla="*/ 1254 w 1795"/>
                <a:gd name="T61" fmla="*/ 1248 h 2008"/>
                <a:gd name="T62" fmla="*/ 1090 w 1795"/>
                <a:gd name="T63" fmla="*/ 736 h 2008"/>
                <a:gd name="T64" fmla="*/ 603 w 1795"/>
                <a:gd name="T65" fmla="*/ 943 h 2008"/>
                <a:gd name="T66" fmla="*/ 455 w 1795"/>
                <a:gd name="T67" fmla="*/ 920 h 2008"/>
                <a:gd name="T68" fmla="*/ 1468 w 1795"/>
                <a:gd name="T69" fmla="*/ 981 h 2008"/>
                <a:gd name="T70" fmla="*/ 903 w 1795"/>
                <a:gd name="T71" fmla="*/ 320 h 2008"/>
                <a:gd name="T72" fmla="*/ 1050 w 1795"/>
                <a:gd name="T73" fmla="*/ 414 h 2008"/>
                <a:gd name="T74" fmla="*/ 1173 w 1795"/>
                <a:gd name="T75" fmla="*/ 597 h 2008"/>
                <a:gd name="T76" fmla="*/ 1287 w 1795"/>
                <a:gd name="T77" fmla="*/ 770 h 2008"/>
                <a:gd name="T78" fmla="*/ 529 w 1795"/>
                <a:gd name="T79" fmla="*/ 680 h 2008"/>
                <a:gd name="T80" fmla="*/ 459 w 1795"/>
                <a:gd name="T81" fmla="*/ 821 h 2008"/>
                <a:gd name="T82" fmla="*/ 881 w 1795"/>
                <a:gd name="T83" fmla="*/ 256 h 2008"/>
                <a:gd name="T84" fmla="*/ 1127 w 1795"/>
                <a:gd name="T85" fmla="*/ 544 h 2008"/>
                <a:gd name="T86" fmla="*/ 1159 w 1795"/>
                <a:gd name="T87" fmla="*/ 512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5" h="2008">
                  <a:moveTo>
                    <a:pt x="446" y="82"/>
                  </a:moveTo>
                  <a:cubicBezTo>
                    <a:pt x="389" y="111"/>
                    <a:pt x="389" y="111"/>
                    <a:pt x="389" y="111"/>
                  </a:cubicBezTo>
                  <a:cubicBezTo>
                    <a:pt x="470" y="273"/>
                    <a:pt x="470" y="273"/>
                    <a:pt x="470" y="273"/>
                  </a:cubicBezTo>
                  <a:cubicBezTo>
                    <a:pt x="389" y="308"/>
                    <a:pt x="313" y="355"/>
                    <a:pt x="245" y="411"/>
                  </a:cubicBezTo>
                  <a:cubicBezTo>
                    <a:pt x="90" y="295"/>
                    <a:pt x="90" y="295"/>
                    <a:pt x="90" y="295"/>
                  </a:cubicBezTo>
                  <a:cubicBezTo>
                    <a:pt x="52" y="346"/>
                    <a:pt x="52" y="346"/>
                    <a:pt x="52" y="346"/>
                  </a:cubicBezTo>
                  <a:cubicBezTo>
                    <a:pt x="196" y="454"/>
                    <a:pt x="196" y="454"/>
                    <a:pt x="196" y="454"/>
                  </a:cubicBezTo>
                  <a:cubicBezTo>
                    <a:pt x="123" y="523"/>
                    <a:pt x="59" y="602"/>
                    <a:pt x="6" y="687"/>
                  </a:cubicBezTo>
                  <a:cubicBezTo>
                    <a:pt x="0" y="698"/>
                    <a:pt x="0" y="711"/>
                    <a:pt x="6" y="721"/>
                  </a:cubicBezTo>
                  <a:cubicBezTo>
                    <a:pt x="84" y="848"/>
                    <a:pt x="188" y="956"/>
                    <a:pt x="310" y="1040"/>
                  </a:cubicBezTo>
                  <a:cubicBezTo>
                    <a:pt x="177" y="1367"/>
                    <a:pt x="334" y="1740"/>
                    <a:pt x="661" y="1874"/>
                  </a:cubicBezTo>
                  <a:cubicBezTo>
                    <a:pt x="988" y="2008"/>
                    <a:pt x="1362" y="1850"/>
                    <a:pt x="1496" y="1523"/>
                  </a:cubicBezTo>
                  <a:cubicBezTo>
                    <a:pt x="1559" y="1368"/>
                    <a:pt x="1559" y="1195"/>
                    <a:pt x="1496" y="1040"/>
                  </a:cubicBezTo>
                  <a:cubicBezTo>
                    <a:pt x="1519" y="1023"/>
                    <a:pt x="1542" y="1006"/>
                    <a:pt x="1564" y="987"/>
                  </a:cubicBezTo>
                  <a:cubicBezTo>
                    <a:pt x="1652" y="910"/>
                    <a:pt x="1727" y="821"/>
                    <a:pt x="1788" y="721"/>
                  </a:cubicBezTo>
                  <a:cubicBezTo>
                    <a:pt x="1795" y="711"/>
                    <a:pt x="1795" y="698"/>
                    <a:pt x="1788" y="687"/>
                  </a:cubicBezTo>
                  <a:cubicBezTo>
                    <a:pt x="1739" y="608"/>
                    <a:pt x="1679" y="535"/>
                    <a:pt x="1611" y="471"/>
                  </a:cubicBezTo>
                  <a:cubicBezTo>
                    <a:pt x="1756" y="345"/>
                    <a:pt x="1756" y="345"/>
                    <a:pt x="1756" y="345"/>
                  </a:cubicBezTo>
                  <a:cubicBezTo>
                    <a:pt x="1714" y="296"/>
                    <a:pt x="1714" y="296"/>
                    <a:pt x="1714" y="296"/>
                  </a:cubicBezTo>
                  <a:cubicBezTo>
                    <a:pt x="1563" y="428"/>
                    <a:pt x="1563" y="428"/>
                    <a:pt x="1563" y="428"/>
                  </a:cubicBezTo>
                  <a:cubicBezTo>
                    <a:pt x="1490" y="368"/>
                    <a:pt x="1408" y="318"/>
                    <a:pt x="1321" y="280"/>
                  </a:cubicBezTo>
                  <a:cubicBezTo>
                    <a:pt x="1406" y="111"/>
                    <a:pt x="1406" y="111"/>
                    <a:pt x="1406" y="111"/>
                  </a:cubicBezTo>
                  <a:cubicBezTo>
                    <a:pt x="1349" y="82"/>
                    <a:pt x="1349" y="82"/>
                    <a:pt x="1349" y="82"/>
                  </a:cubicBezTo>
                  <a:cubicBezTo>
                    <a:pt x="1261" y="257"/>
                    <a:pt x="1261" y="257"/>
                    <a:pt x="1261" y="257"/>
                  </a:cubicBezTo>
                  <a:cubicBezTo>
                    <a:pt x="1156" y="220"/>
                    <a:pt x="1046" y="198"/>
                    <a:pt x="935" y="194"/>
                  </a:cubicBezTo>
                  <a:cubicBezTo>
                    <a:pt x="935" y="0"/>
                    <a:pt x="935" y="0"/>
                    <a:pt x="935" y="0"/>
                  </a:cubicBezTo>
                  <a:cubicBezTo>
                    <a:pt x="871" y="0"/>
                    <a:pt x="871" y="0"/>
                    <a:pt x="871" y="0"/>
                  </a:cubicBezTo>
                  <a:cubicBezTo>
                    <a:pt x="871" y="193"/>
                    <a:pt x="871" y="193"/>
                    <a:pt x="871" y="193"/>
                  </a:cubicBezTo>
                  <a:cubicBezTo>
                    <a:pt x="755" y="193"/>
                    <a:pt x="640" y="212"/>
                    <a:pt x="530" y="250"/>
                  </a:cubicBezTo>
                  <a:lnTo>
                    <a:pt x="446" y="82"/>
                  </a:lnTo>
                  <a:close/>
                  <a:moveTo>
                    <a:pt x="716" y="736"/>
                  </a:moveTo>
                  <a:cubicBezTo>
                    <a:pt x="679" y="780"/>
                    <a:pt x="648" y="829"/>
                    <a:pt x="626" y="881"/>
                  </a:cubicBezTo>
                  <a:cubicBezTo>
                    <a:pt x="585" y="877"/>
                    <a:pt x="545" y="871"/>
                    <a:pt x="506" y="864"/>
                  </a:cubicBezTo>
                  <a:cubicBezTo>
                    <a:pt x="566" y="807"/>
                    <a:pt x="638" y="763"/>
                    <a:pt x="716" y="736"/>
                  </a:cubicBezTo>
                  <a:moveTo>
                    <a:pt x="552" y="1312"/>
                  </a:moveTo>
                  <a:cubicBezTo>
                    <a:pt x="554" y="1416"/>
                    <a:pt x="571" y="1519"/>
                    <a:pt x="603" y="1618"/>
                  </a:cubicBezTo>
                  <a:cubicBezTo>
                    <a:pt x="551" y="1624"/>
                    <a:pt x="502" y="1632"/>
                    <a:pt x="455" y="1641"/>
                  </a:cubicBezTo>
                  <a:cubicBezTo>
                    <a:pt x="379" y="1548"/>
                    <a:pt x="335" y="1433"/>
                    <a:pt x="329" y="1312"/>
                  </a:cubicBezTo>
                  <a:lnTo>
                    <a:pt x="552" y="1312"/>
                  </a:lnTo>
                  <a:close/>
                  <a:moveTo>
                    <a:pt x="871" y="1852"/>
                  </a:moveTo>
                  <a:cubicBezTo>
                    <a:pt x="803" y="1836"/>
                    <a:pt x="741" y="1770"/>
                    <a:pt x="695" y="1673"/>
                  </a:cubicBezTo>
                  <a:cubicBezTo>
                    <a:pt x="752" y="1668"/>
                    <a:pt x="811" y="1666"/>
                    <a:pt x="871" y="1665"/>
                  </a:cubicBezTo>
                  <a:lnTo>
                    <a:pt x="871" y="1852"/>
                  </a:lnTo>
                  <a:close/>
                  <a:moveTo>
                    <a:pt x="935" y="1665"/>
                  </a:moveTo>
                  <a:cubicBezTo>
                    <a:pt x="995" y="1666"/>
                    <a:pt x="1054" y="1668"/>
                    <a:pt x="1111" y="1673"/>
                  </a:cubicBezTo>
                  <a:cubicBezTo>
                    <a:pt x="1065" y="1770"/>
                    <a:pt x="1003" y="1836"/>
                    <a:pt x="935" y="1852"/>
                  </a:cubicBezTo>
                  <a:lnTo>
                    <a:pt x="935" y="1665"/>
                  </a:lnTo>
                  <a:close/>
                  <a:moveTo>
                    <a:pt x="935" y="1601"/>
                  </a:moveTo>
                  <a:cubicBezTo>
                    <a:pt x="935" y="1312"/>
                    <a:pt x="935" y="1312"/>
                    <a:pt x="935" y="1312"/>
                  </a:cubicBezTo>
                  <a:cubicBezTo>
                    <a:pt x="1190" y="1312"/>
                    <a:pt x="1190" y="1312"/>
                    <a:pt x="1190" y="1312"/>
                  </a:cubicBezTo>
                  <a:cubicBezTo>
                    <a:pt x="1188" y="1414"/>
                    <a:pt x="1170" y="1515"/>
                    <a:pt x="1137" y="1611"/>
                  </a:cubicBezTo>
                  <a:cubicBezTo>
                    <a:pt x="1072" y="1605"/>
                    <a:pt x="1004" y="1602"/>
                    <a:pt x="935" y="1601"/>
                  </a:cubicBezTo>
                  <a:moveTo>
                    <a:pt x="935" y="1248"/>
                  </a:moveTo>
                  <a:cubicBezTo>
                    <a:pt x="935" y="960"/>
                    <a:pt x="935" y="960"/>
                    <a:pt x="935" y="960"/>
                  </a:cubicBezTo>
                  <a:cubicBezTo>
                    <a:pt x="1004" y="959"/>
                    <a:pt x="1072" y="956"/>
                    <a:pt x="1137" y="950"/>
                  </a:cubicBezTo>
                  <a:cubicBezTo>
                    <a:pt x="1170" y="1046"/>
                    <a:pt x="1188" y="1147"/>
                    <a:pt x="1190" y="1248"/>
                  </a:cubicBezTo>
                  <a:lnTo>
                    <a:pt x="935" y="1248"/>
                  </a:lnTo>
                  <a:close/>
                  <a:moveTo>
                    <a:pt x="935" y="896"/>
                  </a:moveTo>
                  <a:cubicBezTo>
                    <a:pt x="935" y="708"/>
                    <a:pt x="935" y="708"/>
                    <a:pt x="935" y="708"/>
                  </a:cubicBezTo>
                  <a:cubicBezTo>
                    <a:pt x="1003" y="724"/>
                    <a:pt x="1065" y="791"/>
                    <a:pt x="1111" y="888"/>
                  </a:cubicBezTo>
                  <a:cubicBezTo>
                    <a:pt x="1054" y="893"/>
                    <a:pt x="995" y="895"/>
                    <a:pt x="935" y="896"/>
                  </a:cubicBezTo>
                  <a:moveTo>
                    <a:pt x="871" y="708"/>
                  </a:moveTo>
                  <a:cubicBezTo>
                    <a:pt x="871" y="896"/>
                    <a:pt x="871" y="896"/>
                    <a:pt x="871" y="896"/>
                  </a:cubicBezTo>
                  <a:cubicBezTo>
                    <a:pt x="811" y="895"/>
                    <a:pt x="752" y="893"/>
                    <a:pt x="695" y="888"/>
                  </a:cubicBezTo>
                  <a:cubicBezTo>
                    <a:pt x="741" y="791"/>
                    <a:pt x="803" y="724"/>
                    <a:pt x="871" y="708"/>
                  </a:cubicBezTo>
                  <a:moveTo>
                    <a:pt x="871" y="960"/>
                  </a:moveTo>
                  <a:cubicBezTo>
                    <a:pt x="871" y="1248"/>
                    <a:pt x="871" y="1248"/>
                    <a:pt x="871" y="1248"/>
                  </a:cubicBezTo>
                  <a:cubicBezTo>
                    <a:pt x="616" y="1248"/>
                    <a:pt x="616" y="1248"/>
                    <a:pt x="616" y="1248"/>
                  </a:cubicBezTo>
                  <a:cubicBezTo>
                    <a:pt x="618" y="1147"/>
                    <a:pt x="636" y="1046"/>
                    <a:pt x="669" y="950"/>
                  </a:cubicBezTo>
                  <a:cubicBezTo>
                    <a:pt x="734" y="956"/>
                    <a:pt x="802" y="959"/>
                    <a:pt x="871" y="960"/>
                  </a:cubicBezTo>
                  <a:moveTo>
                    <a:pt x="871" y="1312"/>
                  </a:moveTo>
                  <a:cubicBezTo>
                    <a:pt x="871" y="1601"/>
                    <a:pt x="871" y="1601"/>
                    <a:pt x="871" y="1601"/>
                  </a:cubicBezTo>
                  <a:cubicBezTo>
                    <a:pt x="802" y="1602"/>
                    <a:pt x="734" y="1605"/>
                    <a:pt x="669" y="1611"/>
                  </a:cubicBezTo>
                  <a:cubicBezTo>
                    <a:pt x="636" y="1515"/>
                    <a:pt x="618" y="1414"/>
                    <a:pt x="616" y="1312"/>
                  </a:cubicBezTo>
                  <a:lnTo>
                    <a:pt x="871" y="1312"/>
                  </a:lnTo>
                  <a:close/>
                  <a:moveTo>
                    <a:pt x="626" y="1680"/>
                  </a:moveTo>
                  <a:cubicBezTo>
                    <a:pt x="648" y="1732"/>
                    <a:pt x="679" y="1781"/>
                    <a:pt x="716" y="1825"/>
                  </a:cubicBezTo>
                  <a:cubicBezTo>
                    <a:pt x="638" y="1798"/>
                    <a:pt x="566" y="1754"/>
                    <a:pt x="506" y="1697"/>
                  </a:cubicBezTo>
                  <a:cubicBezTo>
                    <a:pt x="545" y="1690"/>
                    <a:pt x="585" y="1684"/>
                    <a:pt x="626" y="1680"/>
                  </a:cubicBezTo>
                  <a:moveTo>
                    <a:pt x="1180" y="1680"/>
                  </a:moveTo>
                  <a:cubicBezTo>
                    <a:pt x="1221" y="1684"/>
                    <a:pt x="1261" y="1690"/>
                    <a:pt x="1300" y="1697"/>
                  </a:cubicBezTo>
                  <a:cubicBezTo>
                    <a:pt x="1240" y="1754"/>
                    <a:pt x="1168" y="1798"/>
                    <a:pt x="1090" y="1825"/>
                  </a:cubicBezTo>
                  <a:cubicBezTo>
                    <a:pt x="1127" y="1781"/>
                    <a:pt x="1158" y="1732"/>
                    <a:pt x="1180" y="1680"/>
                  </a:cubicBezTo>
                  <a:moveTo>
                    <a:pt x="1203" y="1618"/>
                  </a:moveTo>
                  <a:cubicBezTo>
                    <a:pt x="1235" y="1519"/>
                    <a:pt x="1252" y="1416"/>
                    <a:pt x="1254" y="1312"/>
                  </a:cubicBezTo>
                  <a:cubicBezTo>
                    <a:pt x="1477" y="1312"/>
                    <a:pt x="1477" y="1312"/>
                    <a:pt x="1477" y="1312"/>
                  </a:cubicBezTo>
                  <a:cubicBezTo>
                    <a:pt x="1471" y="1433"/>
                    <a:pt x="1427" y="1548"/>
                    <a:pt x="1351" y="1641"/>
                  </a:cubicBezTo>
                  <a:cubicBezTo>
                    <a:pt x="1304" y="1632"/>
                    <a:pt x="1255" y="1624"/>
                    <a:pt x="1203" y="1618"/>
                  </a:cubicBezTo>
                  <a:moveTo>
                    <a:pt x="1254" y="1248"/>
                  </a:moveTo>
                  <a:cubicBezTo>
                    <a:pt x="1252" y="1145"/>
                    <a:pt x="1235" y="1042"/>
                    <a:pt x="1203" y="943"/>
                  </a:cubicBezTo>
                  <a:cubicBezTo>
                    <a:pt x="1255" y="937"/>
                    <a:pt x="1304" y="929"/>
                    <a:pt x="1351" y="920"/>
                  </a:cubicBezTo>
                  <a:cubicBezTo>
                    <a:pt x="1427" y="1013"/>
                    <a:pt x="1471" y="1128"/>
                    <a:pt x="1477" y="1248"/>
                  </a:cubicBezTo>
                  <a:lnTo>
                    <a:pt x="1254" y="1248"/>
                  </a:lnTo>
                  <a:close/>
                  <a:moveTo>
                    <a:pt x="1300" y="864"/>
                  </a:moveTo>
                  <a:cubicBezTo>
                    <a:pt x="1261" y="871"/>
                    <a:pt x="1221" y="877"/>
                    <a:pt x="1180" y="881"/>
                  </a:cubicBezTo>
                  <a:cubicBezTo>
                    <a:pt x="1158" y="829"/>
                    <a:pt x="1127" y="780"/>
                    <a:pt x="1090" y="736"/>
                  </a:cubicBezTo>
                  <a:cubicBezTo>
                    <a:pt x="1168" y="763"/>
                    <a:pt x="1240" y="807"/>
                    <a:pt x="1300" y="864"/>
                  </a:cubicBezTo>
                  <a:moveTo>
                    <a:pt x="455" y="920"/>
                  </a:moveTo>
                  <a:cubicBezTo>
                    <a:pt x="502" y="929"/>
                    <a:pt x="551" y="937"/>
                    <a:pt x="603" y="943"/>
                  </a:cubicBezTo>
                  <a:cubicBezTo>
                    <a:pt x="571" y="1042"/>
                    <a:pt x="554" y="1145"/>
                    <a:pt x="552" y="1248"/>
                  </a:cubicBezTo>
                  <a:cubicBezTo>
                    <a:pt x="329" y="1248"/>
                    <a:pt x="329" y="1248"/>
                    <a:pt x="329" y="1248"/>
                  </a:cubicBezTo>
                  <a:cubicBezTo>
                    <a:pt x="335" y="1128"/>
                    <a:pt x="379" y="1013"/>
                    <a:pt x="455" y="920"/>
                  </a:cubicBezTo>
                  <a:moveTo>
                    <a:pt x="1723" y="704"/>
                  </a:moveTo>
                  <a:cubicBezTo>
                    <a:pt x="1668" y="792"/>
                    <a:pt x="1600" y="870"/>
                    <a:pt x="1522" y="938"/>
                  </a:cubicBezTo>
                  <a:cubicBezTo>
                    <a:pt x="1505" y="953"/>
                    <a:pt x="1487" y="967"/>
                    <a:pt x="1468" y="981"/>
                  </a:cubicBezTo>
                  <a:cubicBezTo>
                    <a:pt x="1436" y="921"/>
                    <a:pt x="1396" y="867"/>
                    <a:pt x="1347" y="821"/>
                  </a:cubicBezTo>
                  <a:cubicBezTo>
                    <a:pt x="1350" y="803"/>
                    <a:pt x="1351" y="786"/>
                    <a:pt x="1351" y="768"/>
                  </a:cubicBezTo>
                  <a:cubicBezTo>
                    <a:pt x="1351" y="521"/>
                    <a:pt x="1150" y="320"/>
                    <a:pt x="903" y="320"/>
                  </a:cubicBezTo>
                  <a:cubicBezTo>
                    <a:pt x="722" y="320"/>
                    <a:pt x="559" y="429"/>
                    <a:pt x="489" y="596"/>
                  </a:cubicBezTo>
                  <a:cubicBezTo>
                    <a:pt x="548" y="621"/>
                    <a:pt x="548" y="621"/>
                    <a:pt x="548" y="621"/>
                  </a:cubicBezTo>
                  <a:cubicBezTo>
                    <a:pt x="630" y="425"/>
                    <a:pt x="854" y="333"/>
                    <a:pt x="1050" y="414"/>
                  </a:cubicBezTo>
                  <a:cubicBezTo>
                    <a:pt x="1060" y="418"/>
                    <a:pt x="1071" y="423"/>
                    <a:pt x="1081" y="429"/>
                  </a:cubicBezTo>
                  <a:cubicBezTo>
                    <a:pt x="1035" y="454"/>
                    <a:pt x="1018" y="512"/>
                    <a:pt x="1043" y="558"/>
                  </a:cubicBezTo>
                  <a:cubicBezTo>
                    <a:pt x="1068" y="605"/>
                    <a:pt x="1126" y="622"/>
                    <a:pt x="1173" y="597"/>
                  </a:cubicBezTo>
                  <a:cubicBezTo>
                    <a:pt x="1193" y="586"/>
                    <a:pt x="1208" y="568"/>
                    <a:pt x="1216" y="547"/>
                  </a:cubicBezTo>
                  <a:cubicBezTo>
                    <a:pt x="1262" y="612"/>
                    <a:pt x="1287" y="689"/>
                    <a:pt x="1287" y="768"/>
                  </a:cubicBezTo>
                  <a:cubicBezTo>
                    <a:pt x="1287" y="770"/>
                    <a:pt x="1287" y="770"/>
                    <a:pt x="1287" y="770"/>
                  </a:cubicBezTo>
                  <a:cubicBezTo>
                    <a:pt x="1060" y="597"/>
                    <a:pt x="746" y="597"/>
                    <a:pt x="519" y="770"/>
                  </a:cubicBezTo>
                  <a:cubicBezTo>
                    <a:pt x="519" y="768"/>
                    <a:pt x="519" y="768"/>
                    <a:pt x="519" y="768"/>
                  </a:cubicBezTo>
                  <a:cubicBezTo>
                    <a:pt x="519" y="739"/>
                    <a:pt x="522" y="709"/>
                    <a:pt x="529" y="680"/>
                  </a:cubicBezTo>
                  <a:cubicBezTo>
                    <a:pt x="467" y="665"/>
                    <a:pt x="467" y="665"/>
                    <a:pt x="467" y="665"/>
                  </a:cubicBezTo>
                  <a:cubicBezTo>
                    <a:pt x="459" y="699"/>
                    <a:pt x="455" y="734"/>
                    <a:pt x="455" y="768"/>
                  </a:cubicBezTo>
                  <a:cubicBezTo>
                    <a:pt x="455" y="786"/>
                    <a:pt x="456" y="803"/>
                    <a:pt x="459" y="821"/>
                  </a:cubicBezTo>
                  <a:cubicBezTo>
                    <a:pt x="410" y="867"/>
                    <a:pt x="369" y="922"/>
                    <a:pt x="338" y="981"/>
                  </a:cubicBezTo>
                  <a:cubicBezTo>
                    <a:pt x="232" y="907"/>
                    <a:pt x="141" y="813"/>
                    <a:pt x="71" y="704"/>
                  </a:cubicBezTo>
                  <a:cubicBezTo>
                    <a:pt x="267" y="403"/>
                    <a:pt x="532" y="256"/>
                    <a:pt x="881" y="256"/>
                  </a:cubicBezTo>
                  <a:cubicBezTo>
                    <a:pt x="1236" y="256"/>
                    <a:pt x="1534" y="415"/>
                    <a:pt x="1723" y="704"/>
                  </a:cubicBezTo>
                  <a:moveTo>
                    <a:pt x="1159" y="512"/>
                  </a:moveTo>
                  <a:cubicBezTo>
                    <a:pt x="1159" y="530"/>
                    <a:pt x="1145" y="544"/>
                    <a:pt x="1127" y="544"/>
                  </a:cubicBezTo>
                  <a:cubicBezTo>
                    <a:pt x="1109" y="544"/>
                    <a:pt x="1095" y="530"/>
                    <a:pt x="1095" y="512"/>
                  </a:cubicBezTo>
                  <a:cubicBezTo>
                    <a:pt x="1095" y="495"/>
                    <a:pt x="1109" y="480"/>
                    <a:pt x="1127" y="480"/>
                  </a:cubicBezTo>
                  <a:cubicBezTo>
                    <a:pt x="1145" y="480"/>
                    <a:pt x="1159" y="495"/>
                    <a:pt x="1159" y="5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349"/>
            <p:cNvSpPr>
              <a:spLocks noChangeArrowheads="1"/>
            </p:cNvSpPr>
            <p:nvPr/>
          </p:nvSpPr>
          <p:spPr bwMode="auto">
            <a:xfrm>
              <a:off x="876301" y="7143751"/>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350"/>
            <p:cNvSpPr>
              <a:spLocks noChangeArrowheads="1"/>
            </p:cNvSpPr>
            <p:nvPr/>
          </p:nvSpPr>
          <p:spPr bwMode="auto">
            <a:xfrm>
              <a:off x="876301" y="7223126"/>
              <a:ext cx="396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351"/>
            <p:cNvSpPr>
              <a:spLocks noChangeArrowheads="1"/>
            </p:cNvSpPr>
            <p:nvPr/>
          </p:nvSpPr>
          <p:spPr bwMode="auto">
            <a:xfrm>
              <a:off x="915988" y="71834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352"/>
            <p:cNvSpPr>
              <a:spLocks noChangeArrowheads="1"/>
            </p:cNvSpPr>
            <p:nvPr/>
          </p:nvSpPr>
          <p:spPr bwMode="auto">
            <a:xfrm>
              <a:off x="836613" y="7183438"/>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353"/>
            <p:cNvSpPr>
              <a:spLocks noChangeArrowheads="1"/>
            </p:cNvSpPr>
            <p:nvPr/>
          </p:nvSpPr>
          <p:spPr bwMode="auto">
            <a:xfrm>
              <a:off x="1930401" y="7143751"/>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354"/>
            <p:cNvSpPr>
              <a:spLocks noChangeArrowheads="1"/>
            </p:cNvSpPr>
            <p:nvPr/>
          </p:nvSpPr>
          <p:spPr bwMode="auto">
            <a:xfrm>
              <a:off x="1930401" y="7223126"/>
              <a:ext cx="396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355"/>
            <p:cNvSpPr>
              <a:spLocks noChangeArrowheads="1"/>
            </p:cNvSpPr>
            <p:nvPr/>
          </p:nvSpPr>
          <p:spPr bwMode="auto">
            <a:xfrm>
              <a:off x="1970088" y="71834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356"/>
            <p:cNvSpPr>
              <a:spLocks noChangeArrowheads="1"/>
            </p:cNvSpPr>
            <p:nvPr/>
          </p:nvSpPr>
          <p:spPr bwMode="auto">
            <a:xfrm>
              <a:off x="1892301" y="71834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1" name="Group 90"/>
          <p:cNvGrpSpPr/>
          <p:nvPr/>
        </p:nvGrpSpPr>
        <p:grpSpPr>
          <a:xfrm>
            <a:off x="4941514" y="3766472"/>
            <a:ext cx="347884" cy="313380"/>
            <a:chOff x="5070475" y="5924550"/>
            <a:chExt cx="576263" cy="519113"/>
          </a:xfrm>
          <a:solidFill>
            <a:schemeClr val="bg1"/>
          </a:solidFill>
        </p:grpSpPr>
        <p:sp>
          <p:nvSpPr>
            <p:cNvPr id="92" name="Freeform 6"/>
            <p:cNvSpPr>
              <a:spLocks noEditPoints="1"/>
            </p:cNvSpPr>
            <p:nvPr/>
          </p:nvSpPr>
          <p:spPr bwMode="auto">
            <a:xfrm>
              <a:off x="5070475" y="6030913"/>
              <a:ext cx="538163" cy="412750"/>
            </a:xfrm>
            <a:custGeom>
              <a:avLst/>
              <a:gdLst>
                <a:gd name="T0" fmla="*/ 250 w 3498"/>
                <a:gd name="T1" fmla="*/ 2686 h 2686"/>
                <a:gd name="T2" fmla="*/ 3248 w 3498"/>
                <a:gd name="T3" fmla="*/ 2686 h 2686"/>
                <a:gd name="T4" fmla="*/ 3498 w 3498"/>
                <a:gd name="T5" fmla="*/ 2436 h 2686"/>
                <a:gd name="T6" fmla="*/ 3498 w 3498"/>
                <a:gd name="T7" fmla="*/ 2248 h 2686"/>
                <a:gd name="T8" fmla="*/ 3436 w 3498"/>
                <a:gd name="T9" fmla="*/ 2186 h 2686"/>
                <a:gd name="T10" fmla="*/ 3311 w 3498"/>
                <a:gd name="T11" fmla="*/ 2186 h 2686"/>
                <a:gd name="T12" fmla="*/ 3311 w 3498"/>
                <a:gd name="T13" fmla="*/ 1249 h 2686"/>
                <a:gd name="T14" fmla="*/ 3186 w 3498"/>
                <a:gd name="T15" fmla="*/ 1249 h 2686"/>
                <a:gd name="T16" fmla="*/ 3186 w 3498"/>
                <a:gd name="T17" fmla="*/ 2186 h 2686"/>
                <a:gd name="T18" fmla="*/ 3061 w 3498"/>
                <a:gd name="T19" fmla="*/ 2186 h 2686"/>
                <a:gd name="T20" fmla="*/ 3061 w 3498"/>
                <a:gd name="T21" fmla="*/ 1311 h 2686"/>
                <a:gd name="T22" fmla="*/ 2936 w 3498"/>
                <a:gd name="T23" fmla="*/ 1311 h 2686"/>
                <a:gd name="T24" fmla="*/ 2936 w 3498"/>
                <a:gd name="T25" fmla="*/ 2186 h 2686"/>
                <a:gd name="T26" fmla="*/ 2131 w 3498"/>
                <a:gd name="T27" fmla="*/ 2186 h 2686"/>
                <a:gd name="T28" fmla="*/ 1974 w 3498"/>
                <a:gd name="T29" fmla="*/ 2283 h 2686"/>
                <a:gd name="T30" fmla="*/ 1929 w 3498"/>
                <a:gd name="T31" fmla="*/ 2311 h 2686"/>
                <a:gd name="T32" fmla="*/ 1569 w 3498"/>
                <a:gd name="T33" fmla="*/ 2311 h 2686"/>
                <a:gd name="T34" fmla="*/ 1524 w 3498"/>
                <a:gd name="T35" fmla="*/ 2283 h 2686"/>
                <a:gd name="T36" fmla="*/ 1367 w 3498"/>
                <a:gd name="T37" fmla="*/ 2186 h 2686"/>
                <a:gd name="T38" fmla="*/ 562 w 3498"/>
                <a:gd name="T39" fmla="*/ 2186 h 2686"/>
                <a:gd name="T40" fmla="*/ 562 w 3498"/>
                <a:gd name="T41" fmla="*/ 374 h 2686"/>
                <a:gd name="T42" fmla="*/ 1749 w 3498"/>
                <a:gd name="T43" fmla="*/ 374 h 2686"/>
                <a:gd name="T44" fmla="*/ 1749 w 3498"/>
                <a:gd name="T45" fmla="*/ 249 h 2686"/>
                <a:gd name="T46" fmla="*/ 500 w 3498"/>
                <a:gd name="T47" fmla="*/ 249 h 2686"/>
                <a:gd name="T48" fmla="*/ 437 w 3498"/>
                <a:gd name="T49" fmla="*/ 312 h 2686"/>
                <a:gd name="T50" fmla="*/ 437 w 3498"/>
                <a:gd name="T51" fmla="*/ 2186 h 2686"/>
                <a:gd name="T52" fmla="*/ 312 w 3498"/>
                <a:gd name="T53" fmla="*/ 2186 h 2686"/>
                <a:gd name="T54" fmla="*/ 312 w 3498"/>
                <a:gd name="T55" fmla="*/ 312 h 2686"/>
                <a:gd name="T56" fmla="*/ 500 w 3498"/>
                <a:gd name="T57" fmla="*/ 125 h 2686"/>
                <a:gd name="T58" fmla="*/ 1749 w 3498"/>
                <a:gd name="T59" fmla="*/ 125 h 2686"/>
                <a:gd name="T60" fmla="*/ 1749 w 3498"/>
                <a:gd name="T61" fmla="*/ 0 h 2686"/>
                <a:gd name="T62" fmla="*/ 500 w 3498"/>
                <a:gd name="T63" fmla="*/ 0 h 2686"/>
                <a:gd name="T64" fmla="*/ 187 w 3498"/>
                <a:gd name="T65" fmla="*/ 312 h 2686"/>
                <a:gd name="T66" fmla="*/ 187 w 3498"/>
                <a:gd name="T67" fmla="*/ 2186 h 2686"/>
                <a:gd name="T68" fmla="*/ 62 w 3498"/>
                <a:gd name="T69" fmla="*/ 2186 h 2686"/>
                <a:gd name="T70" fmla="*/ 0 w 3498"/>
                <a:gd name="T71" fmla="*/ 2248 h 2686"/>
                <a:gd name="T72" fmla="*/ 0 w 3498"/>
                <a:gd name="T73" fmla="*/ 2436 h 2686"/>
                <a:gd name="T74" fmla="*/ 250 w 3498"/>
                <a:gd name="T75" fmla="*/ 2686 h 2686"/>
                <a:gd name="T76" fmla="*/ 125 w 3498"/>
                <a:gd name="T77" fmla="*/ 2311 h 2686"/>
                <a:gd name="T78" fmla="*/ 1367 w 3498"/>
                <a:gd name="T79" fmla="*/ 2311 h 2686"/>
                <a:gd name="T80" fmla="*/ 1412 w 3498"/>
                <a:gd name="T81" fmla="*/ 2339 h 2686"/>
                <a:gd name="T82" fmla="*/ 1569 w 3498"/>
                <a:gd name="T83" fmla="*/ 2436 h 2686"/>
                <a:gd name="T84" fmla="*/ 1929 w 3498"/>
                <a:gd name="T85" fmla="*/ 2436 h 2686"/>
                <a:gd name="T86" fmla="*/ 2086 w 3498"/>
                <a:gd name="T87" fmla="*/ 2339 h 2686"/>
                <a:gd name="T88" fmla="*/ 2131 w 3498"/>
                <a:gd name="T89" fmla="*/ 2311 h 2686"/>
                <a:gd name="T90" fmla="*/ 3373 w 3498"/>
                <a:gd name="T91" fmla="*/ 2311 h 2686"/>
                <a:gd name="T92" fmla="*/ 3373 w 3498"/>
                <a:gd name="T93" fmla="*/ 2436 h 2686"/>
                <a:gd name="T94" fmla="*/ 3248 w 3498"/>
                <a:gd name="T95" fmla="*/ 2561 h 2686"/>
                <a:gd name="T96" fmla="*/ 250 w 3498"/>
                <a:gd name="T97" fmla="*/ 2561 h 2686"/>
                <a:gd name="T98" fmla="*/ 125 w 3498"/>
                <a:gd name="T99" fmla="*/ 2436 h 2686"/>
                <a:gd name="T100" fmla="*/ 125 w 3498"/>
                <a:gd name="T101" fmla="*/ 2311 h 2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98" h="2686">
                  <a:moveTo>
                    <a:pt x="250" y="2686"/>
                  </a:moveTo>
                  <a:cubicBezTo>
                    <a:pt x="3248" y="2686"/>
                    <a:pt x="3248" y="2686"/>
                    <a:pt x="3248" y="2686"/>
                  </a:cubicBezTo>
                  <a:cubicBezTo>
                    <a:pt x="3386" y="2686"/>
                    <a:pt x="3498" y="2574"/>
                    <a:pt x="3498" y="2436"/>
                  </a:cubicBezTo>
                  <a:cubicBezTo>
                    <a:pt x="3498" y="2248"/>
                    <a:pt x="3498" y="2248"/>
                    <a:pt x="3498" y="2248"/>
                  </a:cubicBezTo>
                  <a:cubicBezTo>
                    <a:pt x="3498" y="2214"/>
                    <a:pt x="3470" y="2186"/>
                    <a:pt x="3436" y="2186"/>
                  </a:cubicBezTo>
                  <a:cubicBezTo>
                    <a:pt x="3311" y="2186"/>
                    <a:pt x="3311" y="2186"/>
                    <a:pt x="3311" y="2186"/>
                  </a:cubicBezTo>
                  <a:cubicBezTo>
                    <a:pt x="3311" y="1249"/>
                    <a:pt x="3311" y="1249"/>
                    <a:pt x="3311" y="1249"/>
                  </a:cubicBezTo>
                  <a:cubicBezTo>
                    <a:pt x="3186" y="1249"/>
                    <a:pt x="3186" y="1249"/>
                    <a:pt x="3186" y="1249"/>
                  </a:cubicBezTo>
                  <a:cubicBezTo>
                    <a:pt x="3186" y="2186"/>
                    <a:pt x="3186" y="2186"/>
                    <a:pt x="3186" y="2186"/>
                  </a:cubicBezTo>
                  <a:cubicBezTo>
                    <a:pt x="3061" y="2186"/>
                    <a:pt x="3061" y="2186"/>
                    <a:pt x="3061" y="2186"/>
                  </a:cubicBezTo>
                  <a:cubicBezTo>
                    <a:pt x="3061" y="1311"/>
                    <a:pt x="3061" y="1311"/>
                    <a:pt x="3061" y="1311"/>
                  </a:cubicBezTo>
                  <a:cubicBezTo>
                    <a:pt x="2936" y="1311"/>
                    <a:pt x="2936" y="1311"/>
                    <a:pt x="2936" y="1311"/>
                  </a:cubicBezTo>
                  <a:cubicBezTo>
                    <a:pt x="2936" y="2186"/>
                    <a:pt x="2936" y="2186"/>
                    <a:pt x="2936" y="2186"/>
                  </a:cubicBezTo>
                  <a:cubicBezTo>
                    <a:pt x="2131" y="2186"/>
                    <a:pt x="2131" y="2186"/>
                    <a:pt x="2131" y="2186"/>
                  </a:cubicBezTo>
                  <a:cubicBezTo>
                    <a:pt x="2065" y="2186"/>
                    <a:pt x="2004" y="2223"/>
                    <a:pt x="1974" y="2283"/>
                  </a:cubicBezTo>
                  <a:cubicBezTo>
                    <a:pt x="1966" y="2300"/>
                    <a:pt x="1948" y="2311"/>
                    <a:pt x="1929" y="2311"/>
                  </a:cubicBezTo>
                  <a:cubicBezTo>
                    <a:pt x="1569" y="2311"/>
                    <a:pt x="1569" y="2311"/>
                    <a:pt x="1569" y="2311"/>
                  </a:cubicBezTo>
                  <a:cubicBezTo>
                    <a:pt x="1550" y="2311"/>
                    <a:pt x="1532" y="2300"/>
                    <a:pt x="1524" y="2283"/>
                  </a:cubicBezTo>
                  <a:cubicBezTo>
                    <a:pt x="1494" y="2223"/>
                    <a:pt x="1433" y="2186"/>
                    <a:pt x="1367" y="2186"/>
                  </a:cubicBezTo>
                  <a:cubicBezTo>
                    <a:pt x="562" y="2186"/>
                    <a:pt x="562" y="2186"/>
                    <a:pt x="562" y="2186"/>
                  </a:cubicBezTo>
                  <a:cubicBezTo>
                    <a:pt x="562" y="374"/>
                    <a:pt x="562" y="374"/>
                    <a:pt x="562" y="374"/>
                  </a:cubicBezTo>
                  <a:cubicBezTo>
                    <a:pt x="1749" y="374"/>
                    <a:pt x="1749" y="374"/>
                    <a:pt x="1749" y="374"/>
                  </a:cubicBezTo>
                  <a:cubicBezTo>
                    <a:pt x="1749" y="249"/>
                    <a:pt x="1749" y="249"/>
                    <a:pt x="1749" y="249"/>
                  </a:cubicBezTo>
                  <a:cubicBezTo>
                    <a:pt x="500" y="249"/>
                    <a:pt x="500" y="249"/>
                    <a:pt x="500" y="249"/>
                  </a:cubicBezTo>
                  <a:cubicBezTo>
                    <a:pt x="465" y="249"/>
                    <a:pt x="437" y="277"/>
                    <a:pt x="437" y="312"/>
                  </a:cubicBezTo>
                  <a:cubicBezTo>
                    <a:pt x="437" y="2186"/>
                    <a:pt x="437" y="2186"/>
                    <a:pt x="437" y="2186"/>
                  </a:cubicBezTo>
                  <a:cubicBezTo>
                    <a:pt x="312" y="2186"/>
                    <a:pt x="312" y="2186"/>
                    <a:pt x="312" y="2186"/>
                  </a:cubicBezTo>
                  <a:cubicBezTo>
                    <a:pt x="312" y="312"/>
                    <a:pt x="312" y="312"/>
                    <a:pt x="312" y="312"/>
                  </a:cubicBezTo>
                  <a:cubicBezTo>
                    <a:pt x="312" y="208"/>
                    <a:pt x="396" y="125"/>
                    <a:pt x="500" y="125"/>
                  </a:cubicBezTo>
                  <a:cubicBezTo>
                    <a:pt x="1749" y="125"/>
                    <a:pt x="1749" y="125"/>
                    <a:pt x="1749" y="125"/>
                  </a:cubicBezTo>
                  <a:cubicBezTo>
                    <a:pt x="1749" y="0"/>
                    <a:pt x="1749" y="0"/>
                    <a:pt x="1749" y="0"/>
                  </a:cubicBezTo>
                  <a:cubicBezTo>
                    <a:pt x="500" y="0"/>
                    <a:pt x="500" y="0"/>
                    <a:pt x="500" y="0"/>
                  </a:cubicBezTo>
                  <a:cubicBezTo>
                    <a:pt x="327" y="0"/>
                    <a:pt x="188" y="140"/>
                    <a:pt x="187" y="312"/>
                  </a:cubicBezTo>
                  <a:cubicBezTo>
                    <a:pt x="187" y="2186"/>
                    <a:pt x="187" y="2186"/>
                    <a:pt x="187" y="2186"/>
                  </a:cubicBezTo>
                  <a:cubicBezTo>
                    <a:pt x="62" y="2186"/>
                    <a:pt x="62" y="2186"/>
                    <a:pt x="62" y="2186"/>
                  </a:cubicBezTo>
                  <a:cubicBezTo>
                    <a:pt x="28" y="2186"/>
                    <a:pt x="0" y="2214"/>
                    <a:pt x="0" y="2248"/>
                  </a:cubicBezTo>
                  <a:cubicBezTo>
                    <a:pt x="0" y="2436"/>
                    <a:pt x="0" y="2436"/>
                    <a:pt x="0" y="2436"/>
                  </a:cubicBezTo>
                  <a:cubicBezTo>
                    <a:pt x="0" y="2574"/>
                    <a:pt x="112" y="2686"/>
                    <a:pt x="250" y="2686"/>
                  </a:cubicBezTo>
                  <a:moveTo>
                    <a:pt x="125" y="2311"/>
                  </a:moveTo>
                  <a:cubicBezTo>
                    <a:pt x="1367" y="2311"/>
                    <a:pt x="1367" y="2311"/>
                    <a:pt x="1367" y="2311"/>
                  </a:cubicBezTo>
                  <a:cubicBezTo>
                    <a:pt x="1386" y="2311"/>
                    <a:pt x="1404" y="2322"/>
                    <a:pt x="1412" y="2339"/>
                  </a:cubicBezTo>
                  <a:cubicBezTo>
                    <a:pt x="1442" y="2398"/>
                    <a:pt x="1503" y="2436"/>
                    <a:pt x="1569" y="2436"/>
                  </a:cubicBezTo>
                  <a:cubicBezTo>
                    <a:pt x="1929" y="2436"/>
                    <a:pt x="1929" y="2436"/>
                    <a:pt x="1929" y="2436"/>
                  </a:cubicBezTo>
                  <a:cubicBezTo>
                    <a:pt x="1996" y="2436"/>
                    <a:pt x="2056" y="2398"/>
                    <a:pt x="2086" y="2339"/>
                  </a:cubicBezTo>
                  <a:cubicBezTo>
                    <a:pt x="2095" y="2322"/>
                    <a:pt x="2112" y="2311"/>
                    <a:pt x="2131" y="2311"/>
                  </a:cubicBezTo>
                  <a:cubicBezTo>
                    <a:pt x="3373" y="2311"/>
                    <a:pt x="3373" y="2311"/>
                    <a:pt x="3373" y="2311"/>
                  </a:cubicBezTo>
                  <a:cubicBezTo>
                    <a:pt x="3373" y="2436"/>
                    <a:pt x="3373" y="2436"/>
                    <a:pt x="3373" y="2436"/>
                  </a:cubicBezTo>
                  <a:cubicBezTo>
                    <a:pt x="3373" y="2505"/>
                    <a:pt x="3317" y="2561"/>
                    <a:pt x="3248" y="2561"/>
                  </a:cubicBezTo>
                  <a:cubicBezTo>
                    <a:pt x="250" y="2561"/>
                    <a:pt x="250" y="2561"/>
                    <a:pt x="250" y="2561"/>
                  </a:cubicBezTo>
                  <a:cubicBezTo>
                    <a:pt x="181" y="2561"/>
                    <a:pt x="125" y="2505"/>
                    <a:pt x="125" y="2436"/>
                  </a:cubicBezTo>
                  <a:lnTo>
                    <a:pt x="125" y="23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7"/>
            <p:cNvSpPr>
              <a:spLocks noChangeArrowheads="1"/>
            </p:cNvSpPr>
            <p:nvPr/>
          </p:nvSpPr>
          <p:spPr bwMode="auto">
            <a:xfrm>
              <a:off x="5176838" y="61071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8"/>
            <p:cNvSpPr>
              <a:spLocks noChangeArrowheads="1"/>
            </p:cNvSpPr>
            <p:nvPr/>
          </p:nvSpPr>
          <p:spPr bwMode="auto">
            <a:xfrm>
              <a:off x="5214938" y="61071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9"/>
            <p:cNvSpPr>
              <a:spLocks noChangeArrowheads="1"/>
            </p:cNvSpPr>
            <p:nvPr/>
          </p:nvSpPr>
          <p:spPr bwMode="auto">
            <a:xfrm>
              <a:off x="5253038" y="61071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0"/>
            <p:cNvSpPr>
              <a:spLocks/>
            </p:cNvSpPr>
            <p:nvPr/>
          </p:nvSpPr>
          <p:spPr bwMode="auto">
            <a:xfrm>
              <a:off x="5176838" y="6145213"/>
              <a:ext cx="239713" cy="77788"/>
            </a:xfrm>
            <a:custGeom>
              <a:avLst/>
              <a:gdLst>
                <a:gd name="T0" fmla="*/ 1187 w 1562"/>
                <a:gd name="T1" fmla="*/ 125 h 500"/>
                <a:gd name="T2" fmla="*/ 1187 w 1562"/>
                <a:gd name="T3" fmla="*/ 0 h 500"/>
                <a:gd name="T4" fmla="*/ 63 w 1562"/>
                <a:gd name="T5" fmla="*/ 0 h 500"/>
                <a:gd name="T6" fmla="*/ 0 w 1562"/>
                <a:gd name="T7" fmla="*/ 63 h 500"/>
                <a:gd name="T8" fmla="*/ 0 w 1562"/>
                <a:gd name="T9" fmla="*/ 437 h 500"/>
                <a:gd name="T10" fmla="*/ 63 w 1562"/>
                <a:gd name="T11" fmla="*/ 500 h 500"/>
                <a:gd name="T12" fmla="*/ 1562 w 1562"/>
                <a:gd name="T13" fmla="*/ 500 h 500"/>
                <a:gd name="T14" fmla="*/ 1562 w 1562"/>
                <a:gd name="T15" fmla="*/ 375 h 500"/>
                <a:gd name="T16" fmla="*/ 125 w 1562"/>
                <a:gd name="T17" fmla="*/ 375 h 500"/>
                <a:gd name="T18" fmla="*/ 125 w 1562"/>
                <a:gd name="T19" fmla="*/ 125 h 500"/>
                <a:gd name="T20" fmla="*/ 1187 w 1562"/>
                <a:gd name="T21" fmla="*/ 125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62" h="500">
                  <a:moveTo>
                    <a:pt x="1187" y="125"/>
                  </a:moveTo>
                  <a:cubicBezTo>
                    <a:pt x="1187" y="0"/>
                    <a:pt x="1187" y="0"/>
                    <a:pt x="1187" y="0"/>
                  </a:cubicBezTo>
                  <a:cubicBezTo>
                    <a:pt x="63" y="0"/>
                    <a:pt x="63" y="0"/>
                    <a:pt x="63" y="0"/>
                  </a:cubicBezTo>
                  <a:cubicBezTo>
                    <a:pt x="28" y="0"/>
                    <a:pt x="0" y="28"/>
                    <a:pt x="0" y="63"/>
                  </a:cubicBezTo>
                  <a:cubicBezTo>
                    <a:pt x="0" y="437"/>
                    <a:pt x="0" y="437"/>
                    <a:pt x="0" y="437"/>
                  </a:cubicBezTo>
                  <a:cubicBezTo>
                    <a:pt x="0" y="472"/>
                    <a:pt x="28" y="500"/>
                    <a:pt x="63" y="500"/>
                  </a:cubicBezTo>
                  <a:cubicBezTo>
                    <a:pt x="1562" y="500"/>
                    <a:pt x="1562" y="500"/>
                    <a:pt x="1562" y="500"/>
                  </a:cubicBezTo>
                  <a:cubicBezTo>
                    <a:pt x="1562" y="375"/>
                    <a:pt x="1562" y="375"/>
                    <a:pt x="1562" y="375"/>
                  </a:cubicBezTo>
                  <a:cubicBezTo>
                    <a:pt x="125" y="375"/>
                    <a:pt x="125" y="375"/>
                    <a:pt x="125" y="375"/>
                  </a:cubicBezTo>
                  <a:cubicBezTo>
                    <a:pt x="125" y="125"/>
                    <a:pt x="125" y="125"/>
                    <a:pt x="125" y="125"/>
                  </a:cubicBezTo>
                  <a:lnTo>
                    <a:pt x="1187"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Rectangle 11"/>
            <p:cNvSpPr>
              <a:spLocks noChangeArrowheads="1"/>
            </p:cNvSpPr>
            <p:nvPr/>
          </p:nvSpPr>
          <p:spPr bwMode="auto">
            <a:xfrm>
              <a:off x="5176838" y="6327775"/>
              <a:ext cx="6667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Rectangle 12"/>
            <p:cNvSpPr>
              <a:spLocks noChangeArrowheads="1"/>
            </p:cNvSpPr>
            <p:nvPr/>
          </p:nvSpPr>
          <p:spPr bwMode="auto">
            <a:xfrm>
              <a:off x="5262563" y="6327775"/>
              <a:ext cx="6667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Rectangle 13"/>
            <p:cNvSpPr>
              <a:spLocks noChangeArrowheads="1"/>
            </p:cNvSpPr>
            <p:nvPr/>
          </p:nvSpPr>
          <p:spPr bwMode="auto">
            <a:xfrm>
              <a:off x="5349875" y="6327775"/>
              <a:ext cx="6667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Rectangle 14"/>
            <p:cNvSpPr>
              <a:spLocks noChangeArrowheads="1"/>
            </p:cNvSpPr>
            <p:nvPr/>
          </p:nvSpPr>
          <p:spPr bwMode="auto">
            <a:xfrm>
              <a:off x="5435600" y="6327775"/>
              <a:ext cx="6667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5"/>
            <p:cNvSpPr>
              <a:spLocks noEditPoints="1"/>
            </p:cNvSpPr>
            <p:nvPr/>
          </p:nvSpPr>
          <p:spPr bwMode="auto">
            <a:xfrm>
              <a:off x="5262563" y="6242050"/>
              <a:ext cx="66675" cy="66675"/>
            </a:xfrm>
            <a:custGeom>
              <a:avLst/>
              <a:gdLst>
                <a:gd name="T0" fmla="*/ 438 w 438"/>
                <a:gd name="T1" fmla="*/ 62 h 437"/>
                <a:gd name="T2" fmla="*/ 375 w 438"/>
                <a:gd name="T3" fmla="*/ 0 h 437"/>
                <a:gd name="T4" fmla="*/ 63 w 438"/>
                <a:gd name="T5" fmla="*/ 0 h 437"/>
                <a:gd name="T6" fmla="*/ 0 w 438"/>
                <a:gd name="T7" fmla="*/ 62 h 437"/>
                <a:gd name="T8" fmla="*/ 0 w 438"/>
                <a:gd name="T9" fmla="*/ 375 h 437"/>
                <a:gd name="T10" fmla="*/ 63 w 438"/>
                <a:gd name="T11" fmla="*/ 437 h 437"/>
                <a:gd name="T12" fmla="*/ 375 w 438"/>
                <a:gd name="T13" fmla="*/ 437 h 437"/>
                <a:gd name="T14" fmla="*/ 438 w 438"/>
                <a:gd name="T15" fmla="*/ 375 h 437"/>
                <a:gd name="T16" fmla="*/ 438 w 438"/>
                <a:gd name="T17" fmla="*/ 62 h 437"/>
                <a:gd name="T18" fmla="*/ 313 w 438"/>
                <a:gd name="T19" fmla="*/ 312 h 437"/>
                <a:gd name="T20" fmla="*/ 125 w 438"/>
                <a:gd name="T21" fmla="*/ 312 h 437"/>
                <a:gd name="T22" fmla="*/ 125 w 438"/>
                <a:gd name="T23" fmla="*/ 125 h 437"/>
                <a:gd name="T24" fmla="*/ 313 w 438"/>
                <a:gd name="T25" fmla="*/ 125 h 437"/>
                <a:gd name="T26" fmla="*/ 313 w 438"/>
                <a:gd name="T27" fmla="*/ 31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8" h="437">
                  <a:moveTo>
                    <a:pt x="438" y="62"/>
                  </a:moveTo>
                  <a:cubicBezTo>
                    <a:pt x="438" y="28"/>
                    <a:pt x="410" y="0"/>
                    <a:pt x="375" y="0"/>
                  </a:cubicBezTo>
                  <a:cubicBezTo>
                    <a:pt x="63" y="0"/>
                    <a:pt x="63" y="0"/>
                    <a:pt x="63" y="0"/>
                  </a:cubicBezTo>
                  <a:cubicBezTo>
                    <a:pt x="28" y="0"/>
                    <a:pt x="0" y="28"/>
                    <a:pt x="0" y="62"/>
                  </a:cubicBezTo>
                  <a:cubicBezTo>
                    <a:pt x="0" y="375"/>
                    <a:pt x="0" y="375"/>
                    <a:pt x="0" y="375"/>
                  </a:cubicBezTo>
                  <a:cubicBezTo>
                    <a:pt x="0" y="409"/>
                    <a:pt x="28" y="437"/>
                    <a:pt x="63" y="437"/>
                  </a:cubicBezTo>
                  <a:cubicBezTo>
                    <a:pt x="375" y="437"/>
                    <a:pt x="375" y="437"/>
                    <a:pt x="375" y="437"/>
                  </a:cubicBezTo>
                  <a:cubicBezTo>
                    <a:pt x="410" y="437"/>
                    <a:pt x="438" y="409"/>
                    <a:pt x="438" y="375"/>
                  </a:cubicBezTo>
                  <a:lnTo>
                    <a:pt x="438" y="62"/>
                  </a:lnTo>
                  <a:close/>
                  <a:moveTo>
                    <a:pt x="313" y="312"/>
                  </a:moveTo>
                  <a:cubicBezTo>
                    <a:pt x="125" y="312"/>
                    <a:pt x="125" y="312"/>
                    <a:pt x="125" y="312"/>
                  </a:cubicBezTo>
                  <a:cubicBezTo>
                    <a:pt x="125" y="125"/>
                    <a:pt x="125" y="125"/>
                    <a:pt x="125" y="125"/>
                  </a:cubicBezTo>
                  <a:cubicBezTo>
                    <a:pt x="313" y="125"/>
                    <a:pt x="313" y="125"/>
                    <a:pt x="313" y="125"/>
                  </a:cubicBezTo>
                  <a:lnTo>
                    <a:pt x="313" y="3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6"/>
            <p:cNvSpPr>
              <a:spLocks noEditPoints="1"/>
            </p:cNvSpPr>
            <p:nvPr/>
          </p:nvSpPr>
          <p:spPr bwMode="auto">
            <a:xfrm>
              <a:off x="5176838" y="6242050"/>
              <a:ext cx="66675" cy="66675"/>
            </a:xfrm>
            <a:custGeom>
              <a:avLst/>
              <a:gdLst>
                <a:gd name="T0" fmla="*/ 437 w 437"/>
                <a:gd name="T1" fmla="*/ 62 h 437"/>
                <a:gd name="T2" fmla="*/ 375 w 437"/>
                <a:gd name="T3" fmla="*/ 0 h 437"/>
                <a:gd name="T4" fmla="*/ 63 w 437"/>
                <a:gd name="T5" fmla="*/ 0 h 437"/>
                <a:gd name="T6" fmla="*/ 0 w 437"/>
                <a:gd name="T7" fmla="*/ 62 h 437"/>
                <a:gd name="T8" fmla="*/ 0 w 437"/>
                <a:gd name="T9" fmla="*/ 375 h 437"/>
                <a:gd name="T10" fmla="*/ 63 w 437"/>
                <a:gd name="T11" fmla="*/ 437 h 437"/>
                <a:gd name="T12" fmla="*/ 375 w 437"/>
                <a:gd name="T13" fmla="*/ 437 h 437"/>
                <a:gd name="T14" fmla="*/ 437 w 437"/>
                <a:gd name="T15" fmla="*/ 375 h 437"/>
                <a:gd name="T16" fmla="*/ 437 w 437"/>
                <a:gd name="T17" fmla="*/ 62 h 437"/>
                <a:gd name="T18" fmla="*/ 312 w 437"/>
                <a:gd name="T19" fmla="*/ 312 h 437"/>
                <a:gd name="T20" fmla="*/ 125 w 437"/>
                <a:gd name="T21" fmla="*/ 312 h 437"/>
                <a:gd name="T22" fmla="*/ 125 w 437"/>
                <a:gd name="T23" fmla="*/ 125 h 437"/>
                <a:gd name="T24" fmla="*/ 312 w 437"/>
                <a:gd name="T25" fmla="*/ 125 h 437"/>
                <a:gd name="T26" fmla="*/ 312 w 437"/>
                <a:gd name="T27" fmla="*/ 31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7" h="437">
                  <a:moveTo>
                    <a:pt x="437" y="62"/>
                  </a:moveTo>
                  <a:cubicBezTo>
                    <a:pt x="437" y="28"/>
                    <a:pt x="409" y="0"/>
                    <a:pt x="375" y="0"/>
                  </a:cubicBezTo>
                  <a:cubicBezTo>
                    <a:pt x="63" y="0"/>
                    <a:pt x="63" y="0"/>
                    <a:pt x="63" y="0"/>
                  </a:cubicBezTo>
                  <a:cubicBezTo>
                    <a:pt x="28" y="0"/>
                    <a:pt x="0" y="28"/>
                    <a:pt x="0" y="62"/>
                  </a:cubicBezTo>
                  <a:cubicBezTo>
                    <a:pt x="0" y="375"/>
                    <a:pt x="0" y="375"/>
                    <a:pt x="0" y="375"/>
                  </a:cubicBezTo>
                  <a:cubicBezTo>
                    <a:pt x="0" y="409"/>
                    <a:pt x="28" y="437"/>
                    <a:pt x="63" y="437"/>
                  </a:cubicBezTo>
                  <a:cubicBezTo>
                    <a:pt x="375" y="437"/>
                    <a:pt x="375" y="437"/>
                    <a:pt x="375" y="437"/>
                  </a:cubicBezTo>
                  <a:cubicBezTo>
                    <a:pt x="409" y="437"/>
                    <a:pt x="437" y="409"/>
                    <a:pt x="437" y="375"/>
                  </a:cubicBezTo>
                  <a:lnTo>
                    <a:pt x="437" y="62"/>
                  </a:lnTo>
                  <a:close/>
                  <a:moveTo>
                    <a:pt x="312" y="312"/>
                  </a:moveTo>
                  <a:cubicBezTo>
                    <a:pt x="125" y="312"/>
                    <a:pt x="125" y="312"/>
                    <a:pt x="125" y="312"/>
                  </a:cubicBezTo>
                  <a:cubicBezTo>
                    <a:pt x="125" y="125"/>
                    <a:pt x="125" y="125"/>
                    <a:pt x="125" y="125"/>
                  </a:cubicBezTo>
                  <a:cubicBezTo>
                    <a:pt x="312" y="125"/>
                    <a:pt x="312" y="125"/>
                    <a:pt x="312" y="125"/>
                  </a:cubicBezTo>
                  <a:lnTo>
                    <a:pt x="312" y="3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7"/>
            <p:cNvSpPr>
              <a:spLocks noEditPoints="1"/>
            </p:cNvSpPr>
            <p:nvPr/>
          </p:nvSpPr>
          <p:spPr bwMode="auto">
            <a:xfrm>
              <a:off x="5435600" y="6242050"/>
              <a:ext cx="66675" cy="66675"/>
            </a:xfrm>
            <a:custGeom>
              <a:avLst/>
              <a:gdLst>
                <a:gd name="T0" fmla="*/ 375 w 437"/>
                <a:gd name="T1" fmla="*/ 437 h 437"/>
                <a:gd name="T2" fmla="*/ 437 w 437"/>
                <a:gd name="T3" fmla="*/ 375 h 437"/>
                <a:gd name="T4" fmla="*/ 437 w 437"/>
                <a:gd name="T5" fmla="*/ 62 h 437"/>
                <a:gd name="T6" fmla="*/ 375 w 437"/>
                <a:gd name="T7" fmla="*/ 0 h 437"/>
                <a:gd name="T8" fmla="*/ 62 w 437"/>
                <a:gd name="T9" fmla="*/ 0 h 437"/>
                <a:gd name="T10" fmla="*/ 0 w 437"/>
                <a:gd name="T11" fmla="*/ 62 h 437"/>
                <a:gd name="T12" fmla="*/ 0 w 437"/>
                <a:gd name="T13" fmla="*/ 375 h 437"/>
                <a:gd name="T14" fmla="*/ 62 w 437"/>
                <a:gd name="T15" fmla="*/ 437 h 437"/>
                <a:gd name="T16" fmla="*/ 375 w 437"/>
                <a:gd name="T17" fmla="*/ 437 h 437"/>
                <a:gd name="T18" fmla="*/ 125 w 437"/>
                <a:gd name="T19" fmla="*/ 125 h 437"/>
                <a:gd name="T20" fmla="*/ 312 w 437"/>
                <a:gd name="T21" fmla="*/ 125 h 437"/>
                <a:gd name="T22" fmla="*/ 312 w 437"/>
                <a:gd name="T23" fmla="*/ 312 h 437"/>
                <a:gd name="T24" fmla="*/ 125 w 437"/>
                <a:gd name="T25" fmla="*/ 312 h 437"/>
                <a:gd name="T26" fmla="*/ 125 w 437"/>
                <a:gd name="T27" fmla="*/ 125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7" h="437">
                  <a:moveTo>
                    <a:pt x="375" y="437"/>
                  </a:moveTo>
                  <a:cubicBezTo>
                    <a:pt x="409" y="437"/>
                    <a:pt x="437" y="409"/>
                    <a:pt x="437" y="375"/>
                  </a:cubicBezTo>
                  <a:cubicBezTo>
                    <a:pt x="437" y="62"/>
                    <a:pt x="437" y="62"/>
                    <a:pt x="437" y="62"/>
                  </a:cubicBezTo>
                  <a:cubicBezTo>
                    <a:pt x="437" y="28"/>
                    <a:pt x="409" y="0"/>
                    <a:pt x="375" y="0"/>
                  </a:cubicBezTo>
                  <a:cubicBezTo>
                    <a:pt x="62" y="0"/>
                    <a:pt x="62" y="0"/>
                    <a:pt x="62" y="0"/>
                  </a:cubicBezTo>
                  <a:cubicBezTo>
                    <a:pt x="28" y="0"/>
                    <a:pt x="0" y="28"/>
                    <a:pt x="0" y="62"/>
                  </a:cubicBezTo>
                  <a:cubicBezTo>
                    <a:pt x="0" y="375"/>
                    <a:pt x="0" y="375"/>
                    <a:pt x="0" y="375"/>
                  </a:cubicBezTo>
                  <a:cubicBezTo>
                    <a:pt x="0" y="409"/>
                    <a:pt x="28" y="437"/>
                    <a:pt x="62" y="437"/>
                  </a:cubicBezTo>
                  <a:lnTo>
                    <a:pt x="375" y="437"/>
                  </a:lnTo>
                  <a:close/>
                  <a:moveTo>
                    <a:pt x="125" y="125"/>
                  </a:moveTo>
                  <a:cubicBezTo>
                    <a:pt x="312" y="125"/>
                    <a:pt x="312" y="125"/>
                    <a:pt x="312" y="125"/>
                  </a:cubicBezTo>
                  <a:cubicBezTo>
                    <a:pt x="312" y="312"/>
                    <a:pt x="312" y="312"/>
                    <a:pt x="312" y="312"/>
                  </a:cubicBezTo>
                  <a:cubicBezTo>
                    <a:pt x="125" y="312"/>
                    <a:pt x="125" y="312"/>
                    <a:pt x="125" y="312"/>
                  </a:cubicBezTo>
                  <a:lnTo>
                    <a:pt x="125"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8"/>
            <p:cNvSpPr>
              <a:spLocks noEditPoints="1"/>
            </p:cNvSpPr>
            <p:nvPr/>
          </p:nvSpPr>
          <p:spPr bwMode="auto">
            <a:xfrm>
              <a:off x="5349875" y="6242050"/>
              <a:ext cx="66675" cy="66675"/>
            </a:xfrm>
            <a:custGeom>
              <a:avLst/>
              <a:gdLst>
                <a:gd name="T0" fmla="*/ 437 w 437"/>
                <a:gd name="T1" fmla="*/ 62 h 437"/>
                <a:gd name="T2" fmla="*/ 374 w 437"/>
                <a:gd name="T3" fmla="*/ 0 h 437"/>
                <a:gd name="T4" fmla="*/ 62 w 437"/>
                <a:gd name="T5" fmla="*/ 0 h 437"/>
                <a:gd name="T6" fmla="*/ 0 w 437"/>
                <a:gd name="T7" fmla="*/ 62 h 437"/>
                <a:gd name="T8" fmla="*/ 0 w 437"/>
                <a:gd name="T9" fmla="*/ 375 h 437"/>
                <a:gd name="T10" fmla="*/ 62 w 437"/>
                <a:gd name="T11" fmla="*/ 437 h 437"/>
                <a:gd name="T12" fmla="*/ 374 w 437"/>
                <a:gd name="T13" fmla="*/ 437 h 437"/>
                <a:gd name="T14" fmla="*/ 437 w 437"/>
                <a:gd name="T15" fmla="*/ 375 h 437"/>
                <a:gd name="T16" fmla="*/ 437 w 437"/>
                <a:gd name="T17" fmla="*/ 62 h 437"/>
                <a:gd name="T18" fmla="*/ 312 w 437"/>
                <a:gd name="T19" fmla="*/ 312 h 437"/>
                <a:gd name="T20" fmla="*/ 124 w 437"/>
                <a:gd name="T21" fmla="*/ 312 h 437"/>
                <a:gd name="T22" fmla="*/ 124 w 437"/>
                <a:gd name="T23" fmla="*/ 125 h 437"/>
                <a:gd name="T24" fmla="*/ 312 w 437"/>
                <a:gd name="T25" fmla="*/ 125 h 437"/>
                <a:gd name="T26" fmla="*/ 312 w 437"/>
                <a:gd name="T27" fmla="*/ 31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7" h="437">
                  <a:moveTo>
                    <a:pt x="437" y="62"/>
                  </a:moveTo>
                  <a:cubicBezTo>
                    <a:pt x="437" y="28"/>
                    <a:pt x="409" y="0"/>
                    <a:pt x="374" y="0"/>
                  </a:cubicBezTo>
                  <a:cubicBezTo>
                    <a:pt x="62" y="0"/>
                    <a:pt x="62" y="0"/>
                    <a:pt x="62" y="0"/>
                  </a:cubicBezTo>
                  <a:cubicBezTo>
                    <a:pt x="27" y="0"/>
                    <a:pt x="0" y="28"/>
                    <a:pt x="0" y="62"/>
                  </a:cubicBezTo>
                  <a:cubicBezTo>
                    <a:pt x="0" y="375"/>
                    <a:pt x="0" y="375"/>
                    <a:pt x="0" y="375"/>
                  </a:cubicBezTo>
                  <a:cubicBezTo>
                    <a:pt x="0" y="409"/>
                    <a:pt x="27" y="437"/>
                    <a:pt x="62" y="437"/>
                  </a:cubicBezTo>
                  <a:cubicBezTo>
                    <a:pt x="374" y="437"/>
                    <a:pt x="374" y="437"/>
                    <a:pt x="374" y="437"/>
                  </a:cubicBezTo>
                  <a:cubicBezTo>
                    <a:pt x="409" y="437"/>
                    <a:pt x="437" y="409"/>
                    <a:pt x="437" y="375"/>
                  </a:cubicBezTo>
                  <a:lnTo>
                    <a:pt x="437" y="62"/>
                  </a:lnTo>
                  <a:close/>
                  <a:moveTo>
                    <a:pt x="312" y="312"/>
                  </a:moveTo>
                  <a:cubicBezTo>
                    <a:pt x="124" y="312"/>
                    <a:pt x="124" y="312"/>
                    <a:pt x="124" y="312"/>
                  </a:cubicBezTo>
                  <a:cubicBezTo>
                    <a:pt x="124" y="125"/>
                    <a:pt x="124" y="125"/>
                    <a:pt x="124" y="125"/>
                  </a:cubicBezTo>
                  <a:cubicBezTo>
                    <a:pt x="312" y="125"/>
                    <a:pt x="312" y="125"/>
                    <a:pt x="312" y="125"/>
                  </a:cubicBezTo>
                  <a:lnTo>
                    <a:pt x="312" y="3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9"/>
            <p:cNvSpPr>
              <a:spLocks noEditPoints="1"/>
            </p:cNvSpPr>
            <p:nvPr/>
          </p:nvSpPr>
          <p:spPr bwMode="auto">
            <a:xfrm>
              <a:off x="5359400" y="5924550"/>
              <a:ext cx="287338" cy="288925"/>
            </a:xfrm>
            <a:custGeom>
              <a:avLst/>
              <a:gdLst>
                <a:gd name="T0" fmla="*/ 937 w 1874"/>
                <a:gd name="T1" fmla="*/ 0 h 1874"/>
                <a:gd name="T2" fmla="*/ 0 w 1874"/>
                <a:gd name="T3" fmla="*/ 937 h 1874"/>
                <a:gd name="T4" fmla="*/ 937 w 1874"/>
                <a:gd name="T5" fmla="*/ 1874 h 1874"/>
                <a:gd name="T6" fmla="*/ 1874 w 1874"/>
                <a:gd name="T7" fmla="*/ 937 h 1874"/>
                <a:gd name="T8" fmla="*/ 937 w 1874"/>
                <a:gd name="T9" fmla="*/ 0 h 1874"/>
                <a:gd name="T10" fmla="*/ 937 w 1874"/>
                <a:gd name="T11" fmla="*/ 1750 h 1874"/>
                <a:gd name="T12" fmla="*/ 125 w 1874"/>
                <a:gd name="T13" fmla="*/ 937 h 1874"/>
                <a:gd name="T14" fmla="*/ 937 w 1874"/>
                <a:gd name="T15" fmla="*/ 125 h 1874"/>
                <a:gd name="T16" fmla="*/ 1749 w 1874"/>
                <a:gd name="T17" fmla="*/ 937 h 1874"/>
                <a:gd name="T18" fmla="*/ 937 w 1874"/>
                <a:gd name="T19" fmla="*/ 1750 h 1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4" h="1874">
                  <a:moveTo>
                    <a:pt x="937" y="0"/>
                  </a:moveTo>
                  <a:cubicBezTo>
                    <a:pt x="420" y="0"/>
                    <a:pt x="0" y="420"/>
                    <a:pt x="0" y="937"/>
                  </a:cubicBezTo>
                  <a:cubicBezTo>
                    <a:pt x="0" y="1455"/>
                    <a:pt x="420" y="1874"/>
                    <a:pt x="937" y="1874"/>
                  </a:cubicBezTo>
                  <a:cubicBezTo>
                    <a:pt x="1455" y="1874"/>
                    <a:pt x="1874" y="1455"/>
                    <a:pt x="1874" y="937"/>
                  </a:cubicBezTo>
                  <a:cubicBezTo>
                    <a:pt x="1873" y="420"/>
                    <a:pt x="1454" y="1"/>
                    <a:pt x="937" y="0"/>
                  </a:cubicBezTo>
                  <a:moveTo>
                    <a:pt x="937" y="1750"/>
                  </a:moveTo>
                  <a:cubicBezTo>
                    <a:pt x="489" y="1750"/>
                    <a:pt x="125" y="1386"/>
                    <a:pt x="125" y="937"/>
                  </a:cubicBezTo>
                  <a:cubicBezTo>
                    <a:pt x="125" y="489"/>
                    <a:pt x="489" y="125"/>
                    <a:pt x="937" y="125"/>
                  </a:cubicBezTo>
                  <a:cubicBezTo>
                    <a:pt x="1386" y="125"/>
                    <a:pt x="1749" y="489"/>
                    <a:pt x="1749" y="937"/>
                  </a:cubicBezTo>
                  <a:cubicBezTo>
                    <a:pt x="1749" y="1386"/>
                    <a:pt x="1385" y="1749"/>
                    <a:pt x="937" y="175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20"/>
            <p:cNvSpPr>
              <a:spLocks/>
            </p:cNvSpPr>
            <p:nvPr/>
          </p:nvSpPr>
          <p:spPr bwMode="auto">
            <a:xfrm>
              <a:off x="5416550" y="5961063"/>
              <a:ext cx="131763" cy="157163"/>
            </a:xfrm>
            <a:custGeom>
              <a:avLst/>
              <a:gdLst>
                <a:gd name="T0" fmla="*/ 563 w 862"/>
                <a:gd name="T1" fmla="*/ 260 h 1020"/>
                <a:gd name="T2" fmla="*/ 645 w 862"/>
                <a:gd name="T3" fmla="*/ 269 h 1020"/>
                <a:gd name="T4" fmla="*/ 553 w 862"/>
                <a:gd name="T5" fmla="*/ 327 h 1020"/>
                <a:gd name="T6" fmla="*/ 620 w 862"/>
                <a:gd name="T7" fmla="*/ 433 h 1020"/>
                <a:gd name="T8" fmla="*/ 831 w 862"/>
                <a:gd name="T9" fmla="*/ 300 h 1020"/>
                <a:gd name="T10" fmla="*/ 859 w 862"/>
                <a:gd name="T11" fmla="*/ 259 h 1020"/>
                <a:gd name="T12" fmla="*/ 848 w 862"/>
                <a:gd name="T13" fmla="*/ 210 h 1020"/>
                <a:gd name="T14" fmla="*/ 694 w 862"/>
                <a:gd name="T15" fmla="*/ 0 h 1020"/>
                <a:gd name="T16" fmla="*/ 593 w 862"/>
                <a:gd name="T17" fmla="*/ 73 h 1020"/>
                <a:gd name="T18" fmla="*/ 643 w 862"/>
                <a:gd name="T19" fmla="*/ 141 h 1020"/>
                <a:gd name="T20" fmla="*/ 194 w 862"/>
                <a:gd name="T21" fmla="*/ 272 h 1020"/>
                <a:gd name="T22" fmla="*/ 1 w 862"/>
                <a:gd name="T23" fmla="*/ 697 h 1020"/>
                <a:gd name="T24" fmla="*/ 103 w 862"/>
                <a:gd name="T25" fmla="*/ 1020 h 1020"/>
                <a:gd name="T26" fmla="*/ 205 w 862"/>
                <a:gd name="T27" fmla="*/ 948 h 1020"/>
                <a:gd name="T28" fmla="*/ 175 w 862"/>
                <a:gd name="T29" fmla="*/ 496 h 1020"/>
                <a:gd name="T30" fmla="*/ 563 w 862"/>
                <a:gd name="T31" fmla="*/ 26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2" h="1020">
                  <a:moveTo>
                    <a:pt x="563" y="260"/>
                  </a:moveTo>
                  <a:cubicBezTo>
                    <a:pt x="591" y="260"/>
                    <a:pt x="618" y="263"/>
                    <a:pt x="645" y="269"/>
                  </a:cubicBezTo>
                  <a:cubicBezTo>
                    <a:pt x="553" y="327"/>
                    <a:pt x="553" y="327"/>
                    <a:pt x="553" y="327"/>
                  </a:cubicBezTo>
                  <a:cubicBezTo>
                    <a:pt x="620" y="433"/>
                    <a:pt x="620" y="433"/>
                    <a:pt x="620" y="433"/>
                  </a:cubicBezTo>
                  <a:cubicBezTo>
                    <a:pt x="831" y="300"/>
                    <a:pt x="831" y="300"/>
                    <a:pt x="831" y="300"/>
                  </a:cubicBezTo>
                  <a:cubicBezTo>
                    <a:pt x="845" y="291"/>
                    <a:pt x="855" y="276"/>
                    <a:pt x="859" y="259"/>
                  </a:cubicBezTo>
                  <a:cubicBezTo>
                    <a:pt x="862" y="242"/>
                    <a:pt x="858" y="224"/>
                    <a:pt x="848" y="210"/>
                  </a:cubicBezTo>
                  <a:cubicBezTo>
                    <a:pt x="694" y="0"/>
                    <a:pt x="694" y="0"/>
                    <a:pt x="694" y="0"/>
                  </a:cubicBezTo>
                  <a:cubicBezTo>
                    <a:pt x="593" y="73"/>
                    <a:pt x="593" y="73"/>
                    <a:pt x="593" y="73"/>
                  </a:cubicBezTo>
                  <a:cubicBezTo>
                    <a:pt x="643" y="141"/>
                    <a:pt x="643" y="141"/>
                    <a:pt x="643" y="141"/>
                  </a:cubicBezTo>
                  <a:cubicBezTo>
                    <a:pt x="482" y="117"/>
                    <a:pt x="318" y="165"/>
                    <a:pt x="194" y="272"/>
                  </a:cubicBezTo>
                  <a:cubicBezTo>
                    <a:pt x="71" y="379"/>
                    <a:pt x="0" y="534"/>
                    <a:pt x="1" y="697"/>
                  </a:cubicBezTo>
                  <a:cubicBezTo>
                    <a:pt x="1" y="813"/>
                    <a:pt x="36" y="926"/>
                    <a:pt x="103" y="1020"/>
                  </a:cubicBezTo>
                  <a:cubicBezTo>
                    <a:pt x="205" y="948"/>
                    <a:pt x="205" y="948"/>
                    <a:pt x="205" y="948"/>
                  </a:cubicBezTo>
                  <a:cubicBezTo>
                    <a:pt x="111" y="815"/>
                    <a:pt x="100" y="640"/>
                    <a:pt x="175" y="496"/>
                  </a:cubicBezTo>
                  <a:cubicBezTo>
                    <a:pt x="250" y="351"/>
                    <a:pt x="400" y="260"/>
                    <a:pt x="563" y="26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21"/>
            <p:cNvSpPr>
              <a:spLocks/>
            </p:cNvSpPr>
            <p:nvPr/>
          </p:nvSpPr>
          <p:spPr bwMode="auto">
            <a:xfrm>
              <a:off x="5456238" y="6018213"/>
              <a:ext cx="138113" cy="157163"/>
            </a:xfrm>
            <a:custGeom>
              <a:avLst/>
              <a:gdLst>
                <a:gd name="T0" fmla="*/ 657 w 894"/>
                <a:gd name="T1" fmla="*/ 72 h 1021"/>
                <a:gd name="T2" fmla="*/ 686 w 894"/>
                <a:gd name="T3" fmla="*/ 525 h 1021"/>
                <a:gd name="T4" fmla="*/ 298 w 894"/>
                <a:gd name="T5" fmla="*/ 760 h 1021"/>
                <a:gd name="T6" fmla="*/ 216 w 894"/>
                <a:gd name="T7" fmla="*/ 752 h 1021"/>
                <a:gd name="T8" fmla="*/ 308 w 894"/>
                <a:gd name="T9" fmla="*/ 694 h 1021"/>
                <a:gd name="T10" fmla="*/ 242 w 894"/>
                <a:gd name="T11" fmla="*/ 588 h 1021"/>
                <a:gd name="T12" fmla="*/ 31 w 894"/>
                <a:gd name="T13" fmla="*/ 721 h 1021"/>
                <a:gd name="T14" fmla="*/ 3 w 894"/>
                <a:gd name="T15" fmla="*/ 762 h 1021"/>
                <a:gd name="T16" fmla="*/ 14 w 894"/>
                <a:gd name="T17" fmla="*/ 810 h 1021"/>
                <a:gd name="T18" fmla="*/ 167 w 894"/>
                <a:gd name="T19" fmla="*/ 1021 h 1021"/>
                <a:gd name="T20" fmla="*/ 268 w 894"/>
                <a:gd name="T21" fmla="*/ 947 h 1021"/>
                <a:gd name="T22" fmla="*/ 218 w 894"/>
                <a:gd name="T23" fmla="*/ 879 h 1021"/>
                <a:gd name="T24" fmla="*/ 777 w 894"/>
                <a:gd name="T25" fmla="*/ 617 h 1021"/>
                <a:gd name="T26" fmla="*/ 759 w 894"/>
                <a:gd name="T27" fmla="*/ 0 h 1021"/>
                <a:gd name="T28" fmla="*/ 657 w 894"/>
                <a:gd name="T29" fmla="*/ 7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4" h="1021">
                  <a:moveTo>
                    <a:pt x="657" y="72"/>
                  </a:moveTo>
                  <a:cubicBezTo>
                    <a:pt x="750" y="206"/>
                    <a:pt x="762" y="380"/>
                    <a:pt x="686" y="525"/>
                  </a:cubicBezTo>
                  <a:cubicBezTo>
                    <a:pt x="611" y="670"/>
                    <a:pt x="462" y="761"/>
                    <a:pt x="298" y="760"/>
                  </a:cubicBezTo>
                  <a:cubicBezTo>
                    <a:pt x="271" y="760"/>
                    <a:pt x="243" y="757"/>
                    <a:pt x="216" y="752"/>
                  </a:cubicBezTo>
                  <a:cubicBezTo>
                    <a:pt x="308" y="694"/>
                    <a:pt x="308" y="694"/>
                    <a:pt x="308" y="694"/>
                  </a:cubicBezTo>
                  <a:cubicBezTo>
                    <a:pt x="242" y="588"/>
                    <a:pt x="242" y="588"/>
                    <a:pt x="242" y="588"/>
                  </a:cubicBezTo>
                  <a:cubicBezTo>
                    <a:pt x="31" y="721"/>
                    <a:pt x="31" y="721"/>
                    <a:pt x="31" y="721"/>
                  </a:cubicBezTo>
                  <a:cubicBezTo>
                    <a:pt x="16" y="730"/>
                    <a:pt x="6" y="745"/>
                    <a:pt x="3" y="762"/>
                  </a:cubicBezTo>
                  <a:cubicBezTo>
                    <a:pt x="0" y="779"/>
                    <a:pt x="3" y="796"/>
                    <a:pt x="14" y="810"/>
                  </a:cubicBezTo>
                  <a:cubicBezTo>
                    <a:pt x="167" y="1021"/>
                    <a:pt x="167" y="1021"/>
                    <a:pt x="167" y="1021"/>
                  </a:cubicBezTo>
                  <a:cubicBezTo>
                    <a:pt x="268" y="947"/>
                    <a:pt x="268" y="947"/>
                    <a:pt x="268" y="947"/>
                  </a:cubicBezTo>
                  <a:cubicBezTo>
                    <a:pt x="218" y="879"/>
                    <a:pt x="218" y="879"/>
                    <a:pt x="218" y="879"/>
                  </a:cubicBezTo>
                  <a:cubicBezTo>
                    <a:pt x="440" y="911"/>
                    <a:pt x="659" y="808"/>
                    <a:pt x="777" y="617"/>
                  </a:cubicBezTo>
                  <a:cubicBezTo>
                    <a:pt x="894" y="426"/>
                    <a:pt x="887" y="184"/>
                    <a:pt x="759" y="0"/>
                  </a:cubicBezTo>
                  <a:lnTo>
                    <a:pt x="657"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8" name="Group 107"/>
          <p:cNvGrpSpPr/>
          <p:nvPr/>
        </p:nvGrpSpPr>
        <p:grpSpPr>
          <a:xfrm>
            <a:off x="3345012" y="1959680"/>
            <a:ext cx="312722" cy="313364"/>
            <a:chOff x="2174875" y="4595813"/>
            <a:chExt cx="771525" cy="773113"/>
          </a:xfrm>
          <a:solidFill>
            <a:schemeClr val="bg1"/>
          </a:solidFill>
        </p:grpSpPr>
        <p:sp>
          <p:nvSpPr>
            <p:cNvPr id="109" name="Freeform 24"/>
            <p:cNvSpPr>
              <a:spLocks noEditPoints="1"/>
            </p:cNvSpPr>
            <p:nvPr/>
          </p:nvSpPr>
          <p:spPr bwMode="auto">
            <a:xfrm>
              <a:off x="2517775" y="5100638"/>
              <a:ext cx="77788" cy="77788"/>
            </a:xfrm>
            <a:custGeom>
              <a:avLst/>
              <a:gdLst>
                <a:gd name="T0" fmla="*/ 121 w 242"/>
                <a:gd name="T1" fmla="*/ 0 h 242"/>
                <a:gd name="T2" fmla="*/ 0 w 242"/>
                <a:gd name="T3" fmla="*/ 121 h 242"/>
                <a:gd name="T4" fmla="*/ 121 w 242"/>
                <a:gd name="T5" fmla="*/ 242 h 242"/>
                <a:gd name="T6" fmla="*/ 242 w 242"/>
                <a:gd name="T7" fmla="*/ 121 h 242"/>
                <a:gd name="T8" fmla="*/ 121 w 242"/>
                <a:gd name="T9" fmla="*/ 0 h 242"/>
                <a:gd name="T10" fmla="*/ 121 w 242"/>
                <a:gd name="T11" fmla="*/ 149 h 242"/>
                <a:gd name="T12" fmla="*/ 93 w 242"/>
                <a:gd name="T13" fmla="*/ 121 h 242"/>
                <a:gd name="T14" fmla="*/ 121 w 242"/>
                <a:gd name="T15" fmla="*/ 93 h 242"/>
                <a:gd name="T16" fmla="*/ 149 w 242"/>
                <a:gd name="T17" fmla="*/ 121 h 242"/>
                <a:gd name="T18" fmla="*/ 121 w 242"/>
                <a:gd name="T19" fmla="*/ 149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242">
                  <a:moveTo>
                    <a:pt x="121" y="0"/>
                  </a:moveTo>
                  <a:cubicBezTo>
                    <a:pt x="54" y="0"/>
                    <a:pt x="0" y="54"/>
                    <a:pt x="0" y="121"/>
                  </a:cubicBezTo>
                  <a:cubicBezTo>
                    <a:pt x="0" y="188"/>
                    <a:pt x="54" y="242"/>
                    <a:pt x="121" y="242"/>
                  </a:cubicBezTo>
                  <a:cubicBezTo>
                    <a:pt x="188" y="242"/>
                    <a:pt x="242" y="188"/>
                    <a:pt x="242" y="121"/>
                  </a:cubicBezTo>
                  <a:cubicBezTo>
                    <a:pt x="242" y="54"/>
                    <a:pt x="188" y="0"/>
                    <a:pt x="121" y="0"/>
                  </a:cubicBezTo>
                  <a:close/>
                  <a:moveTo>
                    <a:pt x="121" y="149"/>
                  </a:moveTo>
                  <a:cubicBezTo>
                    <a:pt x="106" y="149"/>
                    <a:pt x="93" y="137"/>
                    <a:pt x="93" y="121"/>
                  </a:cubicBezTo>
                  <a:cubicBezTo>
                    <a:pt x="93" y="106"/>
                    <a:pt x="106" y="93"/>
                    <a:pt x="121" y="93"/>
                  </a:cubicBezTo>
                  <a:cubicBezTo>
                    <a:pt x="136" y="93"/>
                    <a:pt x="149" y="106"/>
                    <a:pt x="149" y="121"/>
                  </a:cubicBezTo>
                  <a:cubicBezTo>
                    <a:pt x="149" y="137"/>
                    <a:pt x="136" y="149"/>
                    <a:pt x="121" y="1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25"/>
            <p:cNvSpPr>
              <a:spLocks/>
            </p:cNvSpPr>
            <p:nvPr/>
          </p:nvSpPr>
          <p:spPr bwMode="auto">
            <a:xfrm>
              <a:off x="2652713" y="5046663"/>
              <a:ext cx="30163" cy="30163"/>
            </a:xfrm>
            <a:custGeom>
              <a:avLst/>
              <a:gdLst>
                <a:gd name="T0" fmla="*/ 79 w 93"/>
                <a:gd name="T1" fmla="*/ 14 h 93"/>
                <a:gd name="T2" fmla="*/ 46 w 93"/>
                <a:gd name="T3" fmla="*/ 0 h 93"/>
                <a:gd name="T4" fmla="*/ 13 w 93"/>
                <a:gd name="T5" fmla="*/ 14 h 93"/>
                <a:gd name="T6" fmla="*/ 0 w 93"/>
                <a:gd name="T7" fmla="*/ 47 h 93"/>
                <a:gd name="T8" fmla="*/ 13 w 93"/>
                <a:gd name="T9" fmla="*/ 80 h 93"/>
                <a:gd name="T10" fmla="*/ 46 w 93"/>
                <a:gd name="T11" fmla="*/ 93 h 93"/>
                <a:gd name="T12" fmla="*/ 79 w 93"/>
                <a:gd name="T13" fmla="*/ 80 h 93"/>
                <a:gd name="T14" fmla="*/ 93 w 93"/>
                <a:gd name="T15" fmla="*/ 47 h 93"/>
                <a:gd name="T16" fmla="*/ 79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4"/>
                  </a:moveTo>
                  <a:cubicBezTo>
                    <a:pt x="71" y="5"/>
                    <a:pt x="59" y="0"/>
                    <a:pt x="46" y="0"/>
                  </a:cubicBezTo>
                  <a:cubicBezTo>
                    <a:pt x="34" y="0"/>
                    <a:pt x="22" y="5"/>
                    <a:pt x="13" y="14"/>
                  </a:cubicBezTo>
                  <a:cubicBezTo>
                    <a:pt x="5" y="23"/>
                    <a:pt x="0" y="35"/>
                    <a:pt x="0" y="47"/>
                  </a:cubicBezTo>
                  <a:cubicBezTo>
                    <a:pt x="0" y="59"/>
                    <a:pt x="5" y="71"/>
                    <a:pt x="13" y="80"/>
                  </a:cubicBezTo>
                  <a:cubicBezTo>
                    <a:pt x="22" y="89"/>
                    <a:pt x="34" y="93"/>
                    <a:pt x="46" y="93"/>
                  </a:cubicBezTo>
                  <a:cubicBezTo>
                    <a:pt x="59" y="93"/>
                    <a:pt x="71" y="89"/>
                    <a:pt x="79" y="80"/>
                  </a:cubicBezTo>
                  <a:cubicBezTo>
                    <a:pt x="88" y="71"/>
                    <a:pt x="93" y="59"/>
                    <a:pt x="93" y="47"/>
                  </a:cubicBezTo>
                  <a:cubicBezTo>
                    <a:pt x="93" y="35"/>
                    <a:pt x="88" y="23"/>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26"/>
            <p:cNvSpPr>
              <a:spLocks noEditPoints="1"/>
            </p:cNvSpPr>
            <p:nvPr/>
          </p:nvSpPr>
          <p:spPr bwMode="auto">
            <a:xfrm>
              <a:off x="2174875" y="4595813"/>
              <a:ext cx="771525" cy="773113"/>
            </a:xfrm>
            <a:custGeom>
              <a:avLst/>
              <a:gdLst>
                <a:gd name="T0" fmla="*/ 2099 w 2382"/>
                <a:gd name="T1" fmla="*/ 675 h 2387"/>
                <a:gd name="T2" fmla="*/ 1377 w 2382"/>
                <a:gd name="T3" fmla="*/ 19 h 2387"/>
                <a:gd name="T4" fmla="*/ 537 w 2382"/>
                <a:gd name="T5" fmla="*/ 7 h 2387"/>
                <a:gd name="T6" fmla="*/ 310 w 2382"/>
                <a:gd name="T7" fmla="*/ 675 h 2387"/>
                <a:gd name="T8" fmla="*/ 0 w 2382"/>
                <a:gd name="T9" fmla="*/ 870 h 2387"/>
                <a:gd name="T10" fmla="*/ 0 w 2382"/>
                <a:gd name="T11" fmla="*/ 882 h 2387"/>
                <a:gd name="T12" fmla="*/ 233 w 2382"/>
                <a:gd name="T13" fmla="*/ 2387 h 2387"/>
                <a:gd name="T14" fmla="*/ 1900 w 2382"/>
                <a:gd name="T15" fmla="*/ 2387 h 2387"/>
                <a:gd name="T16" fmla="*/ 2382 w 2382"/>
                <a:gd name="T17" fmla="*/ 2154 h 2387"/>
                <a:gd name="T18" fmla="*/ 2149 w 2382"/>
                <a:gd name="T19" fmla="*/ 675 h 2387"/>
                <a:gd name="T20" fmla="*/ 2149 w 2382"/>
                <a:gd name="T21" fmla="*/ 768 h 2387"/>
                <a:gd name="T22" fmla="*/ 2289 w 2382"/>
                <a:gd name="T23" fmla="*/ 1280 h 2387"/>
                <a:gd name="T24" fmla="*/ 2130 w 2382"/>
                <a:gd name="T25" fmla="*/ 1391 h 2387"/>
                <a:gd name="T26" fmla="*/ 1903 w 2382"/>
                <a:gd name="T27" fmla="*/ 973 h 2387"/>
                <a:gd name="T28" fmla="*/ 1256 w 2382"/>
                <a:gd name="T29" fmla="*/ 272 h 2387"/>
                <a:gd name="T30" fmla="*/ 1410 w 2382"/>
                <a:gd name="T31" fmla="*/ 118 h 2387"/>
                <a:gd name="T32" fmla="*/ 1773 w 2382"/>
                <a:gd name="T33" fmla="*/ 971 h 2387"/>
                <a:gd name="T34" fmla="*/ 1799 w 2382"/>
                <a:gd name="T35" fmla="*/ 860 h 2387"/>
                <a:gd name="T36" fmla="*/ 1799 w 2382"/>
                <a:gd name="T37" fmla="*/ 658 h 2387"/>
                <a:gd name="T38" fmla="*/ 1544 w 2382"/>
                <a:gd name="T39" fmla="*/ 337 h 2387"/>
                <a:gd name="T40" fmla="*/ 1342 w 2382"/>
                <a:gd name="T41" fmla="*/ 337 h 2387"/>
                <a:gd name="T42" fmla="*/ 642 w 2382"/>
                <a:gd name="T43" fmla="*/ 971 h 2387"/>
                <a:gd name="T44" fmla="*/ 1256 w 2382"/>
                <a:gd name="T45" fmla="*/ 272 h 2387"/>
                <a:gd name="T46" fmla="*/ 902 w 2382"/>
                <a:gd name="T47" fmla="*/ 971 h 2387"/>
                <a:gd name="T48" fmla="*/ 1313 w 2382"/>
                <a:gd name="T49" fmla="*/ 431 h 2387"/>
                <a:gd name="T50" fmla="*/ 1704 w 2382"/>
                <a:gd name="T51" fmla="*/ 629 h 2387"/>
                <a:gd name="T52" fmla="*/ 1556 w 2382"/>
                <a:gd name="T53" fmla="*/ 971 h 2387"/>
                <a:gd name="T54" fmla="*/ 1119 w 2382"/>
                <a:gd name="T55" fmla="*/ 796 h 2387"/>
                <a:gd name="T56" fmla="*/ 999 w 2382"/>
                <a:gd name="T57" fmla="*/ 971 h 2387"/>
                <a:gd name="T58" fmla="*/ 1239 w 2382"/>
                <a:gd name="T59" fmla="*/ 971 h 2387"/>
                <a:gd name="T60" fmla="*/ 631 w 2382"/>
                <a:gd name="T61" fmla="*/ 429 h 2387"/>
                <a:gd name="T62" fmla="*/ 799 w 2382"/>
                <a:gd name="T63" fmla="*/ 332 h 2387"/>
                <a:gd name="T64" fmla="*/ 704 w 2382"/>
                <a:gd name="T65" fmla="*/ 692 h 2387"/>
                <a:gd name="T66" fmla="*/ 558 w 2382"/>
                <a:gd name="T67" fmla="*/ 109 h 2387"/>
                <a:gd name="T68" fmla="*/ 1084 w 2382"/>
                <a:gd name="T69" fmla="*/ 312 h 2387"/>
                <a:gd name="T70" fmla="*/ 748 w 2382"/>
                <a:gd name="T71" fmla="*/ 236 h 2387"/>
                <a:gd name="T72" fmla="*/ 681 w 2382"/>
                <a:gd name="T73" fmla="*/ 323 h 2387"/>
                <a:gd name="T74" fmla="*/ 551 w 2382"/>
                <a:gd name="T75" fmla="*/ 366 h 2387"/>
                <a:gd name="T76" fmla="*/ 326 w 2382"/>
                <a:gd name="T77" fmla="*/ 973 h 2387"/>
                <a:gd name="T78" fmla="*/ 196 w 2382"/>
                <a:gd name="T79" fmla="*/ 768 h 2387"/>
                <a:gd name="T80" fmla="*/ 230 w 2382"/>
                <a:gd name="T81" fmla="*/ 973 h 2387"/>
                <a:gd name="T82" fmla="*/ 93 w 2382"/>
                <a:gd name="T83" fmla="*/ 870 h 2387"/>
                <a:gd name="T84" fmla="*/ 2289 w 2382"/>
                <a:gd name="T85" fmla="*/ 2154 h 2387"/>
                <a:gd name="T86" fmla="*/ 2084 w 2382"/>
                <a:gd name="T87" fmla="*/ 2293 h 2387"/>
                <a:gd name="T88" fmla="*/ 2130 w 2382"/>
                <a:gd name="T89" fmla="*/ 1967 h 2387"/>
                <a:gd name="T90" fmla="*/ 2289 w 2382"/>
                <a:gd name="T91" fmla="*/ 1925 h 2387"/>
                <a:gd name="T92" fmla="*/ 2289 w 2382"/>
                <a:gd name="T93" fmla="*/ 1744 h 2387"/>
                <a:gd name="T94" fmla="*/ 1182 w 2382"/>
                <a:gd name="T95" fmla="*/ 1874 h 2387"/>
                <a:gd name="T96" fmla="*/ 1182 w 2382"/>
                <a:gd name="T97" fmla="*/ 1484 h 2387"/>
                <a:gd name="T98" fmla="*/ 1369 w 2382"/>
                <a:gd name="T99" fmla="*/ 1437 h 2387"/>
                <a:gd name="T100" fmla="*/ 1182 w 2382"/>
                <a:gd name="T101" fmla="*/ 1391 h 2387"/>
                <a:gd name="T102" fmla="*/ 1182 w 2382"/>
                <a:gd name="T103" fmla="*/ 1967 h 2387"/>
                <a:gd name="T104" fmla="*/ 2037 w 2382"/>
                <a:gd name="T105" fmla="*/ 2154 h 2387"/>
                <a:gd name="T106" fmla="*/ 317 w 2382"/>
                <a:gd name="T107" fmla="*/ 2294 h 2387"/>
                <a:gd name="T108" fmla="*/ 270 w 2382"/>
                <a:gd name="T109" fmla="*/ 1723 h 2387"/>
                <a:gd name="T110" fmla="*/ 224 w 2382"/>
                <a:gd name="T111" fmla="*/ 2293 h 2387"/>
                <a:gd name="T112" fmla="*/ 93 w 2382"/>
                <a:gd name="T113" fmla="*/ 1037 h 2387"/>
                <a:gd name="T114" fmla="*/ 1898 w 2382"/>
                <a:gd name="T115" fmla="*/ 1066 h 2387"/>
                <a:gd name="T116" fmla="*/ 2037 w 2382"/>
                <a:gd name="T117" fmla="*/ 1391 h 2387"/>
                <a:gd name="T118" fmla="*/ 1655 w 2382"/>
                <a:gd name="T119" fmla="*/ 1437 h 2387"/>
                <a:gd name="T120" fmla="*/ 2178 w 2382"/>
                <a:gd name="T121" fmla="*/ 1484 h 2387"/>
                <a:gd name="T122" fmla="*/ 2289 w 2382"/>
                <a:gd name="T123" fmla="*/ 1744 h 2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2" h="2387">
                  <a:moveTo>
                    <a:pt x="2149" y="675"/>
                  </a:moveTo>
                  <a:cubicBezTo>
                    <a:pt x="2099" y="675"/>
                    <a:pt x="2099" y="675"/>
                    <a:pt x="2099" y="675"/>
                  </a:cubicBezTo>
                  <a:cubicBezTo>
                    <a:pt x="1443" y="19"/>
                    <a:pt x="1443" y="19"/>
                    <a:pt x="1443" y="19"/>
                  </a:cubicBezTo>
                  <a:cubicBezTo>
                    <a:pt x="1425" y="1"/>
                    <a:pt x="1395" y="1"/>
                    <a:pt x="1377" y="19"/>
                  </a:cubicBezTo>
                  <a:cubicBezTo>
                    <a:pt x="1209" y="187"/>
                    <a:pt x="1209" y="187"/>
                    <a:pt x="1209" y="187"/>
                  </a:cubicBezTo>
                  <a:cubicBezTo>
                    <a:pt x="537" y="7"/>
                    <a:pt x="537" y="7"/>
                    <a:pt x="537" y="7"/>
                  </a:cubicBezTo>
                  <a:cubicBezTo>
                    <a:pt x="512" y="0"/>
                    <a:pt x="487" y="15"/>
                    <a:pt x="480" y="40"/>
                  </a:cubicBezTo>
                  <a:cubicBezTo>
                    <a:pt x="310" y="675"/>
                    <a:pt x="310" y="675"/>
                    <a:pt x="310" y="675"/>
                  </a:cubicBezTo>
                  <a:cubicBezTo>
                    <a:pt x="196" y="675"/>
                    <a:pt x="196" y="675"/>
                    <a:pt x="196" y="675"/>
                  </a:cubicBezTo>
                  <a:cubicBezTo>
                    <a:pt x="88" y="675"/>
                    <a:pt x="0" y="763"/>
                    <a:pt x="0" y="870"/>
                  </a:cubicBezTo>
                  <a:cubicBezTo>
                    <a:pt x="0" y="873"/>
                    <a:pt x="1" y="876"/>
                    <a:pt x="1" y="878"/>
                  </a:cubicBezTo>
                  <a:cubicBezTo>
                    <a:pt x="1" y="879"/>
                    <a:pt x="0" y="881"/>
                    <a:pt x="0" y="882"/>
                  </a:cubicBezTo>
                  <a:cubicBezTo>
                    <a:pt x="0" y="2154"/>
                    <a:pt x="0" y="2154"/>
                    <a:pt x="0" y="2154"/>
                  </a:cubicBezTo>
                  <a:cubicBezTo>
                    <a:pt x="0" y="2282"/>
                    <a:pt x="105" y="2387"/>
                    <a:pt x="233" y="2387"/>
                  </a:cubicBezTo>
                  <a:cubicBezTo>
                    <a:pt x="1898" y="2387"/>
                    <a:pt x="1898" y="2387"/>
                    <a:pt x="1898" y="2387"/>
                  </a:cubicBezTo>
                  <a:cubicBezTo>
                    <a:pt x="1899" y="2387"/>
                    <a:pt x="1899" y="2387"/>
                    <a:pt x="1900" y="2387"/>
                  </a:cubicBezTo>
                  <a:cubicBezTo>
                    <a:pt x="2149" y="2387"/>
                    <a:pt x="2149" y="2387"/>
                    <a:pt x="2149" y="2387"/>
                  </a:cubicBezTo>
                  <a:cubicBezTo>
                    <a:pt x="2277" y="2387"/>
                    <a:pt x="2382" y="2282"/>
                    <a:pt x="2382" y="2154"/>
                  </a:cubicBezTo>
                  <a:cubicBezTo>
                    <a:pt x="2382" y="908"/>
                    <a:pt x="2382" y="908"/>
                    <a:pt x="2382" y="908"/>
                  </a:cubicBezTo>
                  <a:cubicBezTo>
                    <a:pt x="2382" y="779"/>
                    <a:pt x="2277" y="675"/>
                    <a:pt x="2149" y="675"/>
                  </a:cubicBezTo>
                  <a:close/>
                  <a:moveTo>
                    <a:pt x="2107" y="768"/>
                  </a:moveTo>
                  <a:cubicBezTo>
                    <a:pt x="2149" y="768"/>
                    <a:pt x="2149" y="768"/>
                    <a:pt x="2149" y="768"/>
                  </a:cubicBezTo>
                  <a:cubicBezTo>
                    <a:pt x="2226" y="768"/>
                    <a:pt x="2289" y="831"/>
                    <a:pt x="2289" y="908"/>
                  </a:cubicBezTo>
                  <a:cubicBezTo>
                    <a:pt x="2289" y="1280"/>
                    <a:pt x="2289" y="1280"/>
                    <a:pt x="2289" y="1280"/>
                  </a:cubicBezTo>
                  <a:cubicBezTo>
                    <a:pt x="2289" y="1341"/>
                    <a:pt x="2239" y="1391"/>
                    <a:pt x="2178" y="1391"/>
                  </a:cubicBezTo>
                  <a:cubicBezTo>
                    <a:pt x="2130" y="1391"/>
                    <a:pt x="2130" y="1391"/>
                    <a:pt x="2130" y="1391"/>
                  </a:cubicBezTo>
                  <a:cubicBezTo>
                    <a:pt x="2130" y="1205"/>
                    <a:pt x="2130" y="1205"/>
                    <a:pt x="2130" y="1205"/>
                  </a:cubicBezTo>
                  <a:cubicBezTo>
                    <a:pt x="2130" y="1079"/>
                    <a:pt x="2029" y="975"/>
                    <a:pt x="1903" y="973"/>
                  </a:cubicBezTo>
                  <a:lnTo>
                    <a:pt x="2107" y="768"/>
                  </a:lnTo>
                  <a:close/>
                  <a:moveTo>
                    <a:pt x="1256" y="272"/>
                  </a:moveTo>
                  <a:cubicBezTo>
                    <a:pt x="1256" y="272"/>
                    <a:pt x="1256" y="272"/>
                    <a:pt x="1256" y="272"/>
                  </a:cubicBezTo>
                  <a:cubicBezTo>
                    <a:pt x="1410" y="118"/>
                    <a:pt x="1410" y="118"/>
                    <a:pt x="1410" y="118"/>
                  </a:cubicBezTo>
                  <a:cubicBezTo>
                    <a:pt x="2018" y="726"/>
                    <a:pt x="2018" y="726"/>
                    <a:pt x="2018" y="726"/>
                  </a:cubicBezTo>
                  <a:cubicBezTo>
                    <a:pt x="1773" y="971"/>
                    <a:pt x="1773" y="971"/>
                    <a:pt x="1773" y="971"/>
                  </a:cubicBezTo>
                  <a:cubicBezTo>
                    <a:pt x="1688" y="971"/>
                    <a:pt x="1688" y="971"/>
                    <a:pt x="1688" y="971"/>
                  </a:cubicBezTo>
                  <a:cubicBezTo>
                    <a:pt x="1799" y="860"/>
                    <a:pt x="1799" y="860"/>
                    <a:pt x="1799" y="860"/>
                  </a:cubicBezTo>
                  <a:cubicBezTo>
                    <a:pt x="1817" y="842"/>
                    <a:pt x="1817" y="812"/>
                    <a:pt x="1799" y="794"/>
                  </a:cubicBezTo>
                  <a:cubicBezTo>
                    <a:pt x="1761" y="756"/>
                    <a:pt x="1761" y="695"/>
                    <a:pt x="1799" y="658"/>
                  </a:cubicBezTo>
                  <a:cubicBezTo>
                    <a:pt x="1817" y="639"/>
                    <a:pt x="1817" y="610"/>
                    <a:pt x="1799" y="592"/>
                  </a:cubicBezTo>
                  <a:cubicBezTo>
                    <a:pt x="1544" y="337"/>
                    <a:pt x="1544" y="337"/>
                    <a:pt x="1544" y="337"/>
                  </a:cubicBezTo>
                  <a:cubicBezTo>
                    <a:pt x="1526" y="319"/>
                    <a:pt x="1496" y="319"/>
                    <a:pt x="1478" y="337"/>
                  </a:cubicBezTo>
                  <a:cubicBezTo>
                    <a:pt x="1441" y="374"/>
                    <a:pt x="1379" y="374"/>
                    <a:pt x="1342" y="337"/>
                  </a:cubicBezTo>
                  <a:cubicBezTo>
                    <a:pt x="1324" y="319"/>
                    <a:pt x="1294" y="319"/>
                    <a:pt x="1276" y="337"/>
                  </a:cubicBezTo>
                  <a:cubicBezTo>
                    <a:pt x="642" y="971"/>
                    <a:pt x="642" y="971"/>
                    <a:pt x="642" y="971"/>
                  </a:cubicBezTo>
                  <a:cubicBezTo>
                    <a:pt x="557" y="971"/>
                    <a:pt x="557" y="971"/>
                    <a:pt x="557" y="971"/>
                  </a:cubicBezTo>
                  <a:lnTo>
                    <a:pt x="1256" y="272"/>
                  </a:lnTo>
                  <a:close/>
                  <a:moveTo>
                    <a:pt x="1119" y="796"/>
                  </a:moveTo>
                  <a:cubicBezTo>
                    <a:pt x="1013" y="796"/>
                    <a:pt x="924" y="871"/>
                    <a:pt x="902" y="971"/>
                  </a:cubicBezTo>
                  <a:cubicBezTo>
                    <a:pt x="773" y="971"/>
                    <a:pt x="773" y="971"/>
                    <a:pt x="773" y="971"/>
                  </a:cubicBezTo>
                  <a:cubicBezTo>
                    <a:pt x="1313" y="431"/>
                    <a:pt x="1313" y="431"/>
                    <a:pt x="1313" y="431"/>
                  </a:cubicBezTo>
                  <a:cubicBezTo>
                    <a:pt x="1372" y="467"/>
                    <a:pt x="1447" y="467"/>
                    <a:pt x="1507" y="431"/>
                  </a:cubicBezTo>
                  <a:cubicBezTo>
                    <a:pt x="1704" y="629"/>
                    <a:pt x="1704" y="629"/>
                    <a:pt x="1704" y="629"/>
                  </a:cubicBezTo>
                  <a:cubicBezTo>
                    <a:pt x="1669" y="688"/>
                    <a:pt x="1669" y="763"/>
                    <a:pt x="1704" y="823"/>
                  </a:cubicBezTo>
                  <a:cubicBezTo>
                    <a:pt x="1556" y="971"/>
                    <a:pt x="1556" y="971"/>
                    <a:pt x="1556" y="971"/>
                  </a:cubicBezTo>
                  <a:cubicBezTo>
                    <a:pt x="1336" y="971"/>
                    <a:pt x="1336" y="971"/>
                    <a:pt x="1336" y="971"/>
                  </a:cubicBezTo>
                  <a:cubicBezTo>
                    <a:pt x="1314" y="871"/>
                    <a:pt x="1225" y="796"/>
                    <a:pt x="1119" y="796"/>
                  </a:cubicBezTo>
                  <a:close/>
                  <a:moveTo>
                    <a:pt x="1239" y="971"/>
                  </a:moveTo>
                  <a:cubicBezTo>
                    <a:pt x="999" y="971"/>
                    <a:pt x="999" y="971"/>
                    <a:pt x="999" y="971"/>
                  </a:cubicBezTo>
                  <a:cubicBezTo>
                    <a:pt x="1018" y="923"/>
                    <a:pt x="1065" y="889"/>
                    <a:pt x="1119" y="889"/>
                  </a:cubicBezTo>
                  <a:cubicBezTo>
                    <a:pt x="1173" y="889"/>
                    <a:pt x="1220" y="923"/>
                    <a:pt x="1239" y="971"/>
                  </a:cubicBezTo>
                  <a:close/>
                  <a:moveTo>
                    <a:pt x="507" y="889"/>
                  </a:moveTo>
                  <a:cubicBezTo>
                    <a:pt x="631" y="429"/>
                    <a:pt x="631" y="429"/>
                    <a:pt x="631" y="429"/>
                  </a:cubicBezTo>
                  <a:cubicBezTo>
                    <a:pt x="664" y="430"/>
                    <a:pt x="698" y="421"/>
                    <a:pt x="728" y="404"/>
                  </a:cubicBezTo>
                  <a:cubicBezTo>
                    <a:pt x="758" y="386"/>
                    <a:pt x="782" y="362"/>
                    <a:pt x="799" y="332"/>
                  </a:cubicBezTo>
                  <a:cubicBezTo>
                    <a:pt x="1008" y="388"/>
                    <a:pt x="1008" y="388"/>
                    <a:pt x="1008" y="388"/>
                  </a:cubicBezTo>
                  <a:cubicBezTo>
                    <a:pt x="704" y="692"/>
                    <a:pt x="704" y="692"/>
                    <a:pt x="704" y="692"/>
                  </a:cubicBezTo>
                  <a:lnTo>
                    <a:pt x="507" y="889"/>
                  </a:lnTo>
                  <a:close/>
                  <a:moveTo>
                    <a:pt x="558" y="109"/>
                  </a:moveTo>
                  <a:cubicBezTo>
                    <a:pt x="1133" y="263"/>
                    <a:pt x="1133" y="263"/>
                    <a:pt x="1133" y="263"/>
                  </a:cubicBezTo>
                  <a:cubicBezTo>
                    <a:pt x="1084" y="312"/>
                    <a:pt x="1084" y="312"/>
                    <a:pt x="1084" y="312"/>
                  </a:cubicBezTo>
                  <a:cubicBezTo>
                    <a:pt x="783" y="232"/>
                    <a:pt x="783" y="232"/>
                    <a:pt x="783" y="232"/>
                  </a:cubicBezTo>
                  <a:cubicBezTo>
                    <a:pt x="771" y="228"/>
                    <a:pt x="759" y="230"/>
                    <a:pt x="748" y="236"/>
                  </a:cubicBezTo>
                  <a:cubicBezTo>
                    <a:pt x="737" y="242"/>
                    <a:pt x="730" y="253"/>
                    <a:pt x="726" y="265"/>
                  </a:cubicBezTo>
                  <a:cubicBezTo>
                    <a:pt x="720" y="289"/>
                    <a:pt x="704" y="310"/>
                    <a:pt x="681" y="323"/>
                  </a:cubicBezTo>
                  <a:cubicBezTo>
                    <a:pt x="659" y="336"/>
                    <a:pt x="633" y="339"/>
                    <a:pt x="608" y="333"/>
                  </a:cubicBezTo>
                  <a:cubicBezTo>
                    <a:pt x="583" y="326"/>
                    <a:pt x="558" y="341"/>
                    <a:pt x="551" y="366"/>
                  </a:cubicBezTo>
                  <a:cubicBezTo>
                    <a:pt x="389" y="973"/>
                    <a:pt x="389" y="973"/>
                    <a:pt x="389" y="973"/>
                  </a:cubicBezTo>
                  <a:cubicBezTo>
                    <a:pt x="326" y="973"/>
                    <a:pt x="326" y="973"/>
                    <a:pt x="326" y="973"/>
                  </a:cubicBezTo>
                  <a:lnTo>
                    <a:pt x="558" y="109"/>
                  </a:lnTo>
                  <a:close/>
                  <a:moveTo>
                    <a:pt x="196" y="768"/>
                  </a:moveTo>
                  <a:cubicBezTo>
                    <a:pt x="285" y="768"/>
                    <a:pt x="285" y="768"/>
                    <a:pt x="285" y="768"/>
                  </a:cubicBezTo>
                  <a:cubicBezTo>
                    <a:pt x="230" y="973"/>
                    <a:pt x="230" y="973"/>
                    <a:pt x="230" y="973"/>
                  </a:cubicBezTo>
                  <a:cubicBezTo>
                    <a:pt x="196" y="973"/>
                    <a:pt x="196" y="973"/>
                    <a:pt x="196" y="973"/>
                  </a:cubicBezTo>
                  <a:cubicBezTo>
                    <a:pt x="139" y="973"/>
                    <a:pt x="93" y="927"/>
                    <a:pt x="93" y="870"/>
                  </a:cubicBezTo>
                  <a:cubicBezTo>
                    <a:pt x="93" y="814"/>
                    <a:pt x="139" y="768"/>
                    <a:pt x="196" y="768"/>
                  </a:cubicBezTo>
                  <a:close/>
                  <a:moveTo>
                    <a:pt x="2289" y="2154"/>
                  </a:moveTo>
                  <a:cubicBezTo>
                    <a:pt x="2289" y="2231"/>
                    <a:pt x="2226" y="2293"/>
                    <a:pt x="2149" y="2293"/>
                  </a:cubicBezTo>
                  <a:cubicBezTo>
                    <a:pt x="2084" y="2293"/>
                    <a:pt x="2084" y="2293"/>
                    <a:pt x="2084" y="2293"/>
                  </a:cubicBezTo>
                  <a:cubicBezTo>
                    <a:pt x="2113" y="2255"/>
                    <a:pt x="2130" y="2206"/>
                    <a:pt x="2130" y="2154"/>
                  </a:cubicBezTo>
                  <a:cubicBezTo>
                    <a:pt x="2130" y="1967"/>
                    <a:pt x="2130" y="1967"/>
                    <a:pt x="2130" y="1967"/>
                  </a:cubicBezTo>
                  <a:cubicBezTo>
                    <a:pt x="2158" y="1967"/>
                    <a:pt x="2158" y="1967"/>
                    <a:pt x="2158" y="1967"/>
                  </a:cubicBezTo>
                  <a:cubicBezTo>
                    <a:pt x="2207" y="1967"/>
                    <a:pt x="2252" y="1952"/>
                    <a:pt x="2289" y="1925"/>
                  </a:cubicBezTo>
                  <a:lnTo>
                    <a:pt x="2289" y="2154"/>
                  </a:lnTo>
                  <a:close/>
                  <a:moveTo>
                    <a:pt x="2289" y="1744"/>
                  </a:moveTo>
                  <a:cubicBezTo>
                    <a:pt x="2289" y="1816"/>
                    <a:pt x="2230" y="1874"/>
                    <a:pt x="2158" y="1874"/>
                  </a:cubicBezTo>
                  <a:cubicBezTo>
                    <a:pt x="1182" y="1874"/>
                    <a:pt x="1182" y="1874"/>
                    <a:pt x="1182" y="1874"/>
                  </a:cubicBezTo>
                  <a:cubicBezTo>
                    <a:pt x="1074" y="1874"/>
                    <a:pt x="986" y="1787"/>
                    <a:pt x="986" y="1679"/>
                  </a:cubicBezTo>
                  <a:cubicBezTo>
                    <a:pt x="986" y="1571"/>
                    <a:pt x="1074" y="1484"/>
                    <a:pt x="1182" y="1484"/>
                  </a:cubicBezTo>
                  <a:cubicBezTo>
                    <a:pt x="1323" y="1484"/>
                    <a:pt x="1323" y="1484"/>
                    <a:pt x="1323" y="1484"/>
                  </a:cubicBezTo>
                  <a:cubicBezTo>
                    <a:pt x="1348" y="1484"/>
                    <a:pt x="1369" y="1463"/>
                    <a:pt x="1369" y="1437"/>
                  </a:cubicBezTo>
                  <a:cubicBezTo>
                    <a:pt x="1369" y="1411"/>
                    <a:pt x="1348" y="1391"/>
                    <a:pt x="1323" y="1391"/>
                  </a:cubicBezTo>
                  <a:cubicBezTo>
                    <a:pt x="1182" y="1391"/>
                    <a:pt x="1182" y="1391"/>
                    <a:pt x="1182" y="1391"/>
                  </a:cubicBezTo>
                  <a:cubicBezTo>
                    <a:pt x="1023" y="1391"/>
                    <a:pt x="893" y="1520"/>
                    <a:pt x="893" y="1679"/>
                  </a:cubicBezTo>
                  <a:cubicBezTo>
                    <a:pt x="893" y="1838"/>
                    <a:pt x="1023" y="1967"/>
                    <a:pt x="1182" y="1967"/>
                  </a:cubicBezTo>
                  <a:cubicBezTo>
                    <a:pt x="2037" y="1967"/>
                    <a:pt x="2037" y="1967"/>
                    <a:pt x="2037" y="1967"/>
                  </a:cubicBezTo>
                  <a:cubicBezTo>
                    <a:pt x="2037" y="2154"/>
                    <a:pt x="2037" y="2154"/>
                    <a:pt x="2037" y="2154"/>
                  </a:cubicBezTo>
                  <a:cubicBezTo>
                    <a:pt x="2037" y="2230"/>
                    <a:pt x="1976" y="2292"/>
                    <a:pt x="1900" y="2294"/>
                  </a:cubicBezTo>
                  <a:cubicBezTo>
                    <a:pt x="317" y="2294"/>
                    <a:pt x="317" y="2294"/>
                    <a:pt x="317" y="2294"/>
                  </a:cubicBezTo>
                  <a:cubicBezTo>
                    <a:pt x="317" y="1770"/>
                    <a:pt x="317" y="1770"/>
                    <a:pt x="317" y="1770"/>
                  </a:cubicBezTo>
                  <a:cubicBezTo>
                    <a:pt x="317" y="1744"/>
                    <a:pt x="296" y="1723"/>
                    <a:pt x="270" y="1723"/>
                  </a:cubicBezTo>
                  <a:cubicBezTo>
                    <a:pt x="245" y="1723"/>
                    <a:pt x="224" y="1744"/>
                    <a:pt x="224" y="1770"/>
                  </a:cubicBezTo>
                  <a:cubicBezTo>
                    <a:pt x="224" y="2293"/>
                    <a:pt x="224" y="2293"/>
                    <a:pt x="224" y="2293"/>
                  </a:cubicBezTo>
                  <a:cubicBezTo>
                    <a:pt x="151" y="2288"/>
                    <a:pt x="93" y="2228"/>
                    <a:pt x="93" y="2154"/>
                  </a:cubicBezTo>
                  <a:cubicBezTo>
                    <a:pt x="93" y="1037"/>
                    <a:pt x="93" y="1037"/>
                    <a:pt x="93" y="1037"/>
                  </a:cubicBezTo>
                  <a:cubicBezTo>
                    <a:pt x="123" y="1055"/>
                    <a:pt x="158" y="1066"/>
                    <a:pt x="196" y="1066"/>
                  </a:cubicBezTo>
                  <a:cubicBezTo>
                    <a:pt x="1898" y="1066"/>
                    <a:pt x="1898" y="1066"/>
                    <a:pt x="1898" y="1066"/>
                  </a:cubicBezTo>
                  <a:cubicBezTo>
                    <a:pt x="1975" y="1066"/>
                    <a:pt x="2037" y="1128"/>
                    <a:pt x="2037" y="1205"/>
                  </a:cubicBezTo>
                  <a:cubicBezTo>
                    <a:pt x="2037" y="1391"/>
                    <a:pt x="2037" y="1391"/>
                    <a:pt x="2037" y="1391"/>
                  </a:cubicBezTo>
                  <a:cubicBezTo>
                    <a:pt x="1701" y="1391"/>
                    <a:pt x="1701" y="1391"/>
                    <a:pt x="1701" y="1391"/>
                  </a:cubicBezTo>
                  <a:cubicBezTo>
                    <a:pt x="1675" y="1391"/>
                    <a:pt x="1655" y="1411"/>
                    <a:pt x="1655" y="1437"/>
                  </a:cubicBezTo>
                  <a:cubicBezTo>
                    <a:pt x="1655" y="1463"/>
                    <a:pt x="1675" y="1484"/>
                    <a:pt x="1701" y="1484"/>
                  </a:cubicBezTo>
                  <a:cubicBezTo>
                    <a:pt x="2178" y="1484"/>
                    <a:pt x="2178" y="1484"/>
                    <a:pt x="2178" y="1484"/>
                  </a:cubicBezTo>
                  <a:cubicBezTo>
                    <a:pt x="2219" y="1484"/>
                    <a:pt x="2257" y="1472"/>
                    <a:pt x="2289" y="1451"/>
                  </a:cubicBezTo>
                  <a:cubicBezTo>
                    <a:pt x="2289" y="1744"/>
                    <a:pt x="2289" y="1744"/>
                    <a:pt x="2289" y="17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27"/>
            <p:cNvSpPr>
              <a:spLocks/>
            </p:cNvSpPr>
            <p:nvPr/>
          </p:nvSpPr>
          <p:spPr bwMode="auto">
            <a:xfrm>
              <a:off x="2247900" y="5095875"/>
              <a:ext cx="30163" cy="30163"/>
            </a:xfrm>
            <a:custGeom>
              <a:avLst/>
              <a:gdLst>
                <a:gd name="T0" fmla="*/ 79 w 93"/>
                <a:gd name="T1" fmla="*/ 14 h 93"/>
                <a:gd name="T2" fmla="*/ 46 w 93"/>
                <a:gd name="T3" fmla="*/ 0 h 93"/>
                <a:gd name="T4" fmla="*/ 13 w 93"/>
                <a:gd name="T5" fmla="*/ 14 h 93"/>
                <a:gd name="T6" fmla="*/ 0 w 93"/>
                <a:gd name="T7" fmla="*/ 46 h 93"/>
                <a:gd name="T8" fmla="*/ 13 w 93"/>
                <a:gd name="T9" fmla="*/ 79 h 93"/>
                <a:gd name="T10" fmla="*/ 46 w 93"/>
                <a:gd name="T11" fmla="*/ 93 h 93"/>
                <a:gd name="T12" fmla="*/ 79 w 93"/>
                <a:gd name="T13" fmla="*/ 79 h 93"/>
                <a:gd name="T14" fmla="*/ 93 w 93"/>
                <a:gd name="T15" fmla="*/ 46 h 93"/>
                <a:gd name="T16" fmla="*/ 79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4"/>
                  </a:moveTo>
                  <a:cubicBezTo>
                    <a:pt x="70" y="5"/>
                    <a:pt x="58" y="0"/>
                    <a:pt x="46" y="0"/>
                  </a:cubicBezTo>
                  <a:cubicBezTo>
                    <a:pt x="34" y="0"/>
                    <a:pt x="22" y="5"/>
                    <a:pt x="13" y="14"/>
                  </a:cubicBezTo>
                  <a:cubicBezTo>
                    <a:pt x="5" y="22"/>
                    <a:pt x="0" y="34"/>
                    <a:pt x="0" y="46"/>
                  </a:cubicBezTo>
                  <a:cubicBezTo>
                    <a:pt x="0" y="59"/>
                    <a:pt x="5" y="71"/>
                    <a:pt x="13" y="79"/>
                  </a:cubicBezTo>
                  <a:cubicBezTo>
                    <a:pt x="22" y="88"/>
                    <a:pt x="34" y="93"/>
                    <a:pt x="46" y="93"/>
                  </a:cubicBezTo>
                  <a:cubicBezTo>
                    <a:pt x="58" y="93"/>
                    <a:pt x="70" y="88"/>
                    <a:pt x="79" y="79"/>
                  </a:cubicBezTo>
                  <a:cubicBezTo>
                    <a:pt x="88" y="71"/>
                    <a:pt x="93" y="59"/>
                    <a:pt x="93" y="46"/>
                  </a:cubicBezTo>
                  <a:cubicBezTo>
                    <a:pt x="93" y="34"/>
                    <a:pt x="88" y="22"/>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3" name="Group 112"/>
          <p:cNvGrpSpPr/>
          <p:nvPr/>
        </p:nvGrpSpPr>
        <p:grpSpPr>
          <a:xfrm>
            <a:off x="5599930" y="2880367"/>
            <a:ext cx="334400" cy="334352"/>
            <a:chOff x="-56745188" y="-7202488"/>
            <a:chExt cx="21274088" cy="21270914"/>
          </a:xfrm>
          <a:solidFill>
            <a:schemeClr val="bg1"/>
          </a:solidFill>
        </p:grpSpPr>
        <p:sp>
          <p:nvSpPr>
            <p:cNvPr id="114" name="Freeform 36"/>
            <p:cNvSpPr>
              <a:spLocks noEditPoints="1"/>
            </p:cNvSpPr>
            <p:nvPr/>
          </p:nvSpPr>
          <p:spPr bwMode="auto">
            <a:xfrm>
              <a:off x="-44689713" y="2014538"/>
              <a:ext cx="9218613" cy="12053888"/>
            </a:xfrm>
            <a:custGeom>
              <a:avLst/>
              <a:gdLst>
                <a:gd name="T0" fmla="*/ 2173 w 2457"/>
                <a:gd name="T1" fmla="*/ 0 h 3213"/>
                <a:gd name="T2" fmla="*/ 283 w 2457"/>
                <a:gd name="T3" fmla="*/ 0 h 3213"/>
                <a:gd name="T4" fmla="*/ 0 w 2457"/>
                <a:gd name="T5" fmla="*/ 284 h 3213"/>
                <a:gd name="T6" fmla="*/ 0 w 2457"/>
                <a:gd name="T7" fmla="*/ 2929 h 3213"/>
                <a:gd name="T8" fmla="*/ 283 w 2457"/>
                <a:gd name="T9" fmla="*/ 3213 h 3213"/>
                <a:gd name="T10" fmla="*/ 2173 w 2457"/>
                <a:gd name="T11" fmla="*/ 3213 h 3213"/>
                <a:gd name="T12" fmla="*/ 2457 w 2457"/>
                <a:gd name="T13" fmla="*/ 2929 h 3213"/>
                <a:gd name="T14" fmla="*/ 2457 w 2457"/>
                <a:gd name="T15" fmla="*/ 284 h 3213"/>
                <a:gd name="T16" fmla="*/ 2173 w 2457"/>
                <a:gd name="T17" fmla="*/ 0 h 3213"/>
                <a:gd name="T18" fmla="*/ 1134 w 2457"/>
                <a:gd name="T19" fmla="*/ 3024 h 3213"/>
                <a:gd name="T20" fmla="*/ 283 w 2457"/>
                <a:gd name="T21" fmla="*/ 3024 h 3213"/>
                <a:gd name="T22" fmla="*/ 189 w 2457"/>
                <a:gd name="T23" fmla="*/ 2929 h 3213"/>
                <a:gd name="T24" fmla="*/ 189 w 2457"/>
                <a:gd name="T25" fmla="*/ 2268 h 3213"/>
                <a:gd name="T26" fmla="*/ 1134 w 2457"/>
                <a:gd name="T27" fmla="*/ 2268 h 3213"/>
                <a:gd name="T28" fmla="*/ 1134 w 2457"/>
                <a:gd name="T29" fmla="*/ 3024 h 3213"/>
                <a:gd name="T30" fmla="*/ 1134 w 2457"/>
                <a:gd name="T31" fmla="*/ 2079 h 3213"/>
                <a:gd name="T32" fmla="*/ 189 w 2457"/>
                <a:gd name="T33" fmla="*/ 2079 h 3213"/>
                <a:gd name="T34" fmla="*/ 189 w 2457"/>
                <a:gd name="T35" fmla="*/ 1323 h 3213"/>
                <a:gd name="T36" fmla="*/ 1134 w 2457"/>
                <a:gd name="T37" fmla="*/ 1323 h 3213"/>
                <a:gd name="T38" fmla="*/ 1134 w 2457"/>
                <a:gd name="T39" fmla="*/ 2079 h 3213"/>
                <a:gd name="T40" fmla="*/ 2268 w 2457"/>
                <a:gd name="T41" fmla="*/ 2929 h 3213"/>
                <a:gd name="T42" fmla="*/ 2173 w 2457"/>
                <a:gd name="T43" fmla="*/ 3024 h 3213"/>
                <a:gd name="T44" fmla="*/ 1323 w 2457"/>
                <a:gd name="T45" fmla="*/ 3024 h 3213"/>
                <a:gd name="T46" fmla="*/ 1323 w 2457"/>
                <a:gd name="T47" fmla="*/ 2268 h 3213"/>
                <a:gd name="T48" fmla="*/ 2268 w 2457"/>
                <a:gd name="T49" fmla="*/ 2268 h 3213"/>
                <a:gd name="T50" fmla="*/ 2268 w 2457"/>
                <a:gd name="T51" fmla="*/ 2929 h 3213"/>
                <a:gd name="T52" fmla="*/ 2268 w 2457"/>
                <a:gd name="T53" fmla="*/ 2079 h 3213"/>
                <a:gd name="T54" fmla="*/ 1323 w 2457"/>
                <a:gd name="T55" fmla="*/ 2079 h 3213"/>
                <a:gd name="T56" fmla="*/ 1323 w 2457"/>
                <a:gd name="T57" fmla="*/ 1323 h 3213"/>
                <a:gd name="T58" fmla="*/ 2268 w 2457"/>
                <a:gd name="T59" fmla="*/ 1323 h 3213"/>
                <a:gd name="T60" fmla="*/ 2268 w 2457"/>
                <a:gd name="T61" fmla="*/ 2079 h 3213"/>
                <a:gd name="T62" fmla="*/ 2268 w 2457"/>
                <a:gd name="T63" fmla="*/ 1134 h 3213"/>
                <a:gd name="T64" fmla="*/ 189 w 2457"/>
                <a:gd name="T65" fmla="*/ 1134 h 3213"/>
                <a:gd name="T66" fmla="*/ 189 w 2457"/>
                <a:gd name="T67" fmla="*/ 284 h 3213"/>
                <a:gd name="T68" fmla="*/ 283 w 2457"/>
                <a:gd name="T69" fmla="*/ 189 h 3213"/>
                <a:gd name="T70" fmla="*/ 2173 w 2457"/>
                <a:gd name="T71" fmla="*/ 189 h 3213"/>
                <a:gd name="T72" fmla="*/ 2268 w 2457"/>
                <a:gd name="T73" fmla="*/ 284 h 3213"/>
                <a:gd name="T74" fmla="*/ 2268 w 2457"/>
                <a:gd name="T75" fmla="*/ 1134 h 3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57" h="3213">
                  <a:moveTo>
                    <a:pt x="2173" y="0"/>
                  </a:moveTo>
                  <a:cubicBezTo>
                    <a:pt x="283" y="0"/>
                    <a:pt x="283" y="0"/>
                    <a:pt x="283" y="0"/>
                  </a:cubicBezTo>
                  <a:cubicBezTo>
                    <a:pt x="127" y="0"/>
                    <a:pt x="0" y="127"/>
                    <a:pt x="0" y="284"/>
                  </a:cubicBezTo>
                  <a:cubicBezTo>
                    <a:pt x="0" y="2929"/>
                    <a:pt x="0" y="2929"/>
                    <a:pt x="0" y="2929"/>
                  </a:cubicBezTo>
                  <a:cubicBezTo>
                    <a:pt x="0" y="3086"/>
                    <a:pt x="127" y="3213"/>
                    <a:pt x="283" y="3213"/>
                  </a:cubicBezTo>
                  <a:cubicBezTo>
                    <a:pt x="2173" y="3213"/>
                    <a:pt x="2173" y="3213"/>
                    <a:pt x="2173" y="3213"/>
                  </a:cubicBezTo>
                  <a:cubicBezTo>
                    <a:pt x="2330" y="3213"/>
                    <a:pt x="2457" y="3086"/>
                    <a:pt x="2457" y="2929"/>
                  </a:cubicBezTo>
                  <a:cubicBezTo>
                    <a:pt x="2457" y="284"/>
                    <a:pt x="2457" y="284"/>
                    <a:pt x="2457" y="284"/>
                  </a:cubicBezTo>
                  <a:cubicBezTo>
                    <a:pt x="2457" y="127"/>
                    <a:pt x="2330" y="0"/>
                    <a:pt x="2173" y="0"/>
                  </a:cubicBezTo>
                  <a:close/>
                  <a:moveTo>
                    <a:pt x="1134" y="3024"/>
                  </a:moveTo>
                  <a:cubicBezTo>
                    <a:pt x="283" y="3024"/>
                    <a:pt x="283" y="3024"/>
                    <a:pt x="283" y="3024"/>
                  </a:cubicBezTo>
                  <a:cubicBezTo>
                    <a:pt x="231" y="3024"/>
                    <a:pt x="189" y="2981"/>
                    <a:pt x="189" y="2929"/>
                  </a:cubicBezTo>
                  <a:cubicBezTo>
                    <a:pt x="189" y="2268"/>
                    <a:pt x="189" y="2268"/>
                    <a:pt x="189" y="2268"/>
                  </a:cubicBezTo>
                  <a:cubicBezTo>
                    <a:pt x="1134" y="2268"/>
                    <a:pt x="1134" y="2268"/>
                    <a:pt x="1134" y="2268"/>
                  </a:cubicBezTo>
                  <a:lnTo>
                    <a:pt x="1134" y="3024"/>
                  </a:lnTo>
                  <a:close/>
                  <a:moveTo>
                    <a:pt x="1134" y="2079"/>
                  </a:moveTo>
                  <a:cubicBezTo>
                    <a:pt x="189" y="2079"/>
                    <a:pt x="189" y="2079"/>
                    <a:pt x="189" y="2079"/>
                  </a:cubicBezTo>
                  <a:cubicBezTo>
                    <a:pt x="189" y="1323"/>
                    <a:pt x="189" y="1323"/>
                    <a:pt x="189" y="1323"/>
                  </a:cubicBezTo>
                  <a:cubicBezTo>
                    <a:pt x="1134" y="1323"/>
                    <a:pt x="1134" y="1323"/>
                    <a:pt x="1134" y="1323"/>
                  </a:cubicBezTo>
                  <a:lnTo>
                    <a:pt x="1134" y="2079"/>
                  </a:lnTo>
                  <a:close/>
                  <a:moveTo>
                    <a:pt x="2268" y="2929"/>
                  </a:moveTo>
                  <a:cubicBezTo>
                    <a:pt x="2268" y="2981"/>
                    <a:pt x="2225" y="3024"/>
                    <a:pt x="2173" y="3024"/>
                  </a:cubicBezTo>
                  <a:cubicBezTo>
                    <a:pt x="1323" y="3024"/>
                    <a:pt x="1323" y="3024"/>
                    <a:pt x="1323" y="3024"/>
                  </a:cubicBezTo>
                  <a:cubicBezTo>
                    <a:pt x="1323" y="2268"/>
                    <a:pt x="1323" y="2268"/>
                    <a:pt x="1323" y="2268"/>
                  </a:cubicBezTo>
                  <a:cubicBezTo>
                    <a:pt x="2268" y="2268"/>
                    <a:pt x="2268" y="2268"/>
                    <a:pt x="2268" y="2268"/>
                  </a:cubicBezTo>
                  <a:lnTo>
                    <a:pt x="2268" y="2929"/>
                  </a:lnTo>
                  <a:close/>
                  <a:moveTo>
                    <a:pt x="2268" y="2079"/>
                  </a:moveTo>
                  <a:cubicBezTo>
                    <a:pt x="1323" y="2079"/>
                    <a:pt x="1323" y="2079"/>
                    <a:pt x="1323" y="2079"/>
                  </a:cubicBezTo>
                  <a:cubicBezTo>
                    <a:pt x="1323" y="1323"/>
                    <a:pt x="1323" y="1323"/>
                    <a:pt x="1323" y="1323"/>
                  </a:cubicBezTo>
                  <a:cubicBezTo>
                    <a:pt x="2268" y="1323"/>
                    <a:pt x="2268" y="1323"/>
                    <a:pt x="2268" y="1323"/>
                  </a:cubicBezTo>
                  <a:lnTo>
                    <a:pt x="2268" y="2079"/>
                  </a:lnTo>
                  <a:close/>
                  <a:moveTo>
                    <a:pt x="2268" y="1134"/>
                  </a:moveTo>
                  <a:cubicBezTo>
                    <a:pt x="189" y="1134"/>
                    <a:pt x="189" y="1134"/>
                    <a:pt x="189" y="1134"/>
                  </a:cubicBezTo>
                  <a:cubicBezTo>
                    <a:pt x="189" y="284"/>
                    <a:pt x="189" y="284"/>
                    <a:pt x="189" y="284"/>
                  </a:cubicBezTo>
                  <a:cubicBezTo>
                    <a:pt x="189" y="231"/>
                    <a:pt x="231" y="189"/>
                    <a:pt x="283" y="189"/>
                  </a:cubicBezTo>
                  <a:cubicBezTo>
                    <a:pt x="2173" y="189"/>
                    <a:pt x="2173" y="189"/>
                    <a:pt x="2173" y="189"/>
                  </a:cubicBezTo>
                  <a:cubicBezTo>
                    <a:pt x="2225" y="189"/>
                    <a:pt x="2268" y="231"/>
                    <a:pt x="2268" y="284"/>
                  </a:cubicBezTo>
                  <a:lnTo>
                    <a:pt x="2268" y="1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37"/>
            <p:cNvSpPr>
              <a:spLocks noEditPoints="1"/>
            </p:cNvSpPr>
            <p:nvPr/>
          </p:nvSpPr>
          <p:spPr bwMode="auto">
            <a:xfrm>
              <a:off x="-43272075" y="3432175"/>
              <a:ext cx="6381750" cy="2127250"/>
            </a:xfrm>
            <a:custGeom>
              <a:avLst/>
              <a:gdLst>
                <a:gd name="T0" fmla="*/ 1606 w 1701"/>
                <a:gd name="T1" fmla="*/ 0 h 567"/>
                <a:gd name="T2" fmla="*/ 94 w 1701"/>
                <a:gd name="T3" fmla="*/ 0 h 567"/>
                <a:gd name="T4" fmla="*/ 0 w 1701"/>
                <a:gd name="T5" fmla="*/ 94 h 567"/>
                <a:gd name="T6" fmla="*/ 0 w 1701"/>
                <a:gd name="T7" fmla="*/ 472 h 567"/>
                <a:gd name="T8" fmla="*/ 94 w 1701"/>
                <a:gd name="T9" fmla="*/ 567 h 567"/>
                <a:gd name="T10" fmla="*/ 1606 w 1701"/>
                <a:gd name="T11" fmla="*/ 567 h 567"/>
                <a:gd name="T12" fmla="*/ 1701 w 1701"/>
                <a:gd name="T13" fmla="*/ 472 h 567"/>
                <a:gd name="T14" fmla="*/ 1701 w 1701"/>
                <a:gd name="T15" fmla="*/ 94 h 567"/>
                <a:gd name="T16" fmla="*/ 1606 w 1701"/>
                <a:gd name="T17" fmla="*/ 0 h 567"/>
                <a:gd name="T18" fmla="*/ 1512 w 1701"/>
                <a:gd name="T19" fmla="*/ 378 h 567"/>
                <a:gd name="T20" fmla="*/ 189 w 1701"/>
                <a:gd name="T21" fmla="*/ 378 h 567"/>
                <a:gd name="T22" fmla="*/ 189 w 1701"/>
                <a:gd name="T23" fmla="*/ 189 h 567"/>
                <a:gd name="T24" fmla="*/ 1512 w 1701"/>
                <a:gd name="T25" fmla="*/ 189 h 567"/>
                <a:gd name="T26" fmla="*/ 1512 w 1701"/>
                <a:gd name="T27" fmla="*/ 378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1" h="567">
                  <a:moveTo>
                    <a:pt x="1606" y="0"/>
                  </a:moveTo>
                  <a:cubicBezTo>
                    <a:pt x="94" y="0"/>
                    <a:pt x="94" y="0"/>
                    <a:pt x="94" y="0"/>
                  </a:cubicBezTo>
                  <a:cubicBezTo>
                    <a:pt x="42" y="0"/>
                    <a:pt x="0" y="42"/>
                    <a:pt x="0" y="94"/>
                  </a:cubicBezTo>
                  <a:cubicBezTo>
                    <a:pt x="0" y="472"/>
                    <a:pt x="0" y="472"/>
                    <a:pt x="0" y="472"/>
                  </a:cubicBezTo>
                  <a:cubicBezTo>
                    <a:pt x="0" y="525"/>
                    <a:pt x="42" y="567"/>
                    <a:pt x="94" y="567"/>
                  </a:cubicBezTo>
                  <a:cubicBezTo>
                    <a:pt x="1606" y="567"/>
                    <a:pt x="1606" y="567"/>
                    <a:pt x="1606" y="567"/>
                  </a:cubicBezTo>
                  <a:cubicBezTo>
                    <a:pt x="1658" y="567"/>
                    <a:pt x="1701" y="525"/>
                    <a:pt x="1701" y="472"/>
                  </a:cubicBezTo>
                  <a:cubicBezTo>
                    <a:pt x="1701" y="94"/>
                    <a:pt x="1701" y="94"/>
                    <a:pt x="1701" y="94"/>
                  </a:cubicBezTo>
                  <a:cubicBezTo>
                    <a:pt x="1701" y="42"/>
                    <a:pt x="1658" y="0"/>
                    <a:pt x="1606" y="0"/>
                  </a:cubicBezTo>
                  <a:close/>
                  <a:moveTo>
                    <a:pt x="1512" y="378"/>
                  </a:moveTo>
                  <a:cubicBezTo>
                    <a:pt x="189" y="378"/>
                    <a:pt x="189" y="378"/>
                    <a:pt x="189" y="378"/>
                  </a:cubicBezTo>
                  <a:cubicBezTo>
                    <a:pt x="189" y="189"/>
                    <a:pt x="189" y="189"/>
                    <a:pt x="189" y="189"/>
                  </a:cubicBezTo>
                  <a:cubicBezTo>
                    <a:pt x="1512" y="189"/>
                    <a:pt x="1512" y="189"/>
                    <a:pt x="1512" y="189"/>
                  </a:cubicBezTo>
                  <a:lnTo>
                    <a:pt x="1512" y="3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38"/>
            <p:cNvSpPr>
              <a:spLocks/>
            </p:cNvSpPr>
            <p:nvPr/>
          </p:nvSpPr>
          <p:spPr bwMode="auto">
            <a:xfrm>
              <a:off x="-43272075" y="7331075"/>
              <a:ext cx="2127250" cy="2127250"/>
            </a:xfrm>
            <a:custGeom>
              <a:avLst/>
              <a:gdLst>
                <a:gd name="T0" fmla="*/ 893 w 1340"/>
                <a:gd name="T1" fmla="*/ 447 h 1340"/>
                <a:gd name="T2" fmla="*/ 893 w 1340"/>
                <a:gd name="T3" fmla="*/ 0 h 1340"/>
                <a:gd name="T4" fmla="*/ 447 w 1340"/>
                <a:gd name="T5" fmla="*/ 0 h 1340"/>
                <a:gd name="T6" fmla="*/ 447 w 1340"/>
                <a:gd name="T7" fmla="*/ 447 h 1340"/>
                <a:gd name="T8" fmla="*/ 0 w 1340"/>
                <a:gd name="T9" fmla="*/ 447 h 1340"/>
                <a:gd name="T10" fmla="*/ 0 w 1340"/>
                <a:gd name="T11" fmla="*/ 893 h 1340"/>
                <a:gd name="T12" fmla="*/ 447 w 1340"/>
                <a:gd name="T13" fmla="*/ 893 h 1340"/>
                <a:gd name="T14" fmla="*/ 447 w 1340"/>
                <a:gd name="T15" fmla="*/ 1340 h 1340"/>
                <a:gd name="T16" fmla="*/ 893 w 1340"/>
                <a:gd name="T17" fmla="*/ 1340 h 1340"/>
                <a:gd name="T18" fmla="*/ 893 w 1340"/>
                <a:gd name="T19" fmla="*/ 893 h 1340"/>
                <a:gd name="T20" fmla="*/ 1340 w 1340"/>
                <a:gd name="T21" fmla="*/ 893 h 1340"/>
                <a:gd name="T22" fmla="*/ 1340 w 1340"/>
                <a:gd name="T23" fmla="*/ 447 h 1340"/>
                <a:gd name="T24" fmla="*/ 893 w 1340"/>
                <a:gd name="T25" fmla="*/ 447 h 1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0" h="1340">
                  <a:moveTo>
                    <a:pt x="893" y="447"/>
                  </a:moveTo>
                  <a:lnTo>
                    <a:pt x="893" y="0"/>
                  </a:lnTo>
                  <a:lnTo>
                    <a:pt x="447" y="0"/>
                  </a:lnTo>
                  <a:lnTo>
                    <a:pt x="447" y="447"/>
                  </a:lnTo>
                  <a:lnTo>
                    <a:pt x="0" y="447"/>
                  </a:lnTo>
                  <a:lnTo>
                    <a:pt x="0" y="893"/>
                  </a:lnTo>
                  <a:lnTo>
                    <a:pt x="447" y="893"/>
                  </a:lnTo>
                  <a:lnTo>
                    <a:pt x="447" y="1340"/>
                  </a:lnTo>
                  <a:lnTo>
                    <a:pt x="893" y="1340"/>
                  </a:lnTo>
                  <a:lnTo>
                    <a:pt x="893" y="893"/>
                  </a:lnTo>
                  <a:lnTo>
                    <a:pt x="1340" y="893"/>
                  </a:lnTo>
                  <a:lnTo>
                    <a:pt x="1340" y="447"/>
                  </a:lnTo>
                  <a:lnTo>
                    <a:pt x="893" y="4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39"/>
            <p:cNvSpPr>
              <a:spLocks noChangeArrowheads="1"/>
            </p:cNvSpPr>
            <p:nvPr/>
          </p:nvSpPr>
          <p:spPr bwMode="auto">
            <a:xfrm>
              <a:off x="-39017575" y="8040688"/>
              <a:ext cx="2127250" cy="7080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40"/>
            <p:cNvSpPr>
              <a:spLocks/>
            </p:cNvSpPr>
            <p:nvPr/>
          </p:nvSpPr>
          <p:spPr bwMode="auto">
            <a:xfrm>
              <a:off x="-43211750" y="10980738"/>
              <a:ext cx="2006600" cy="2003425"/>
            </a:xfrm>
            <a:custGeom>
              <a:avLst/>
              <a:gdLst>
                <a:gd name="T0" fmla="*/ 1264 w 1264"/>
                <a:gd name="T1" fmla="*/ 317 h 1262"/>
                <a:gd name="T2" fmla="*/ 947 w 1264"/>
                <a:gd name="T3" fmla="*/ 0 h 1262"/>
                <a:gd name="T4" fmla="*/ 631 w 1264"/>
                <a:gd name="T5" fmla="*/ 317 h 1262"/>
                <a:gd name="T6" fmla="*/ 316 w 1264"/>
                <a:gd name="T7" fmla="*/ 0 h 1262"/>
                <a:gd name="T8" fmla="*/ 0 w 1264"/>
                <a:gd name="T9" fmla="*/ 317 h 1262"/>
                <a:gd name="T10" fmla="*/ 316 w 1264"/>
                <a:gd name="T11" fmla="*/ 631 h 1262"/>
                <a:gd name="T12" fmla="*/ 0 w 1264"/>
                <a:gd name="T13" fmla="*/ 948 h 1262"/>
                <a:gd name="T14" fmla="*/ 316 w 1264"/>
                <a:gd name="T15" fmla="*/ 1262 h 1262"/>
                <a:gd name="T16" fmla="*/ 631 w 1264"/>
                <a:gd name="T17" fmla="*/ 948 h 1262"/>
                <a:gd name="T18" fmla="*/ 947 w 1264"/>
                <a:gd name="T19" fmla="*/ 1262 h 1262"/>
                <a:gd name="T20" fmla="*/ 1264 w 1264"/>
                <a:gd name="T21" fmla="*/ 948 h 1262"/>
                <a:gd name="T22" fmla="*/ 947 w 1264"/>
                <a:gd name="T23" fmla="*/ 631 h 1262"/>
                <a:gd name="T24" fmla="*/ 1264 w 1264"/>
                <a:gd name="T25" fmla="*/ 317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4" h="1262">
                  <a:moveTo>
                    <a:pt x="1264" y="317"/>
                  </a:moveTo>
                  <a:lnTo>
                    <a:pt x="947" y="0"/>
                  </a:lnTo>
                  <a:lnTo>
                    <a:pt x="631" y="317"/>
                  </a:lnTo>
                  <a:lnTo>
                    <a:pt x="316" y="0"/>
                  </a:lnTo>
                  <a:lnTo>
                    <a:pt x="0" y="317"/>
                  </a:lnTo>
                  <a:lnTo>
                    <a:pt x="316" y="631"/>
                  </a:lnTo>
                  <a:lnTo>
                    <a:pt x="0" y="948"/>
                  </a:lnTo>
                  <a:lnTo>
                    <a:pt x="316" y="1262"/>
                  </a:lnTo>
                  <a:lnTo>
                    <a:pt x="631" y="948"/>
                  </a:lnTo>
                  <a:lnTo>
                    <a:pt x="947" y="1262"/>
                  </a:lnTo>
                  <a:lnTo>
                    <a:pt x="1264" y="948"/>
                  </a:lnTo>
                  <a:lnTo>
                    <a:pt x="947" y="631"/>
                  </a:lnTo>
                  <a:lnTo>
                    <a:pt x="1264" y="3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41"/>
            <p:cNvSpPr>
              <a:spLocks noChangeArrowheads="1"/>
            </p:cNvSpPr>
            <p:nvPr/>
          </p:nvSpPr>
          <p:spPr bwMode="auto">
            <a:xfrm>
              <a:off x="-39017575" y="11585575"/>
              <a:ext cx="2127250"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42"/>
            <p:cNvSpPr>
              <a:spLocks noChangeArrowheads="1"/>
            </p:cNvSpPr>
            <p:nvPr/>
          </p:nvSpPr>
          <p:spPr bwMode="auto">
            <a:xfrm>
              <a:off x="-38307963" y="12471400"/>
              <a:ext cx="708025" cy="355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43"/>
            <p:cNvSpPr>
              <a:spLocks noChangeArrowheads="1"/>
            </p:cNvSpPr>
            <p:nvPr/>
          </p:nvSpPr>
          <p:spPr bwMode="auto">
            <a:xfrm>
              <a:off x="-38307963" y="11052175"/>
              <a:ext cx="708025" cy="3571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44"/>
            <p:cNvSpPr>
              <a:spLocks noEditPoints="1"/>
            </p:cNvSpPr>
            <p:nvPr/>
          </p:nvSpPr>
          <p:spPr bwMode="auto">
            <a:xfrm>
              <a:off x="-56745188" y="-7202488"/>
              <a:ext cx="14890750" cy="21270913"/>
            </a:xfrm>
            <a:custGeom>
              <a:avLst/>
              <a:gdLst>
                <a:gd name="T0" fmla="*/ 1040 w 3969"/>
                <a:gd name="T1" fmla="*/ 0 h 5670"/>
                <a:gd name="T2" fmla="*/ 973 w 3969"/>
                <a:gd name="T3" fmla="*/ 28 h 5670"/>
                <a:gd name="T4" fmla="*/ 1 w 3969"/>
                <a:gd name="T5" fmla="*/ 1040 h 5670"/>
                <a:gd name="T6" fmla="*/ 0 w 3969"/>
                <a:gd name="T7" fmla="*/ 5481 h 5670"/>
                <a:gd name="T8" fmla="*/ 3024 w 3969"/>
                <a:gd name="T9" fmla="*/ 5670 h 5670"/>
                <a:gd name="T10" fmla="*/ 2457 w 3969"/>
                <a:gd name="T11" fmla="*/ 5481 h 5670"/>
                <a:gd name="T12" fmla="*/ 2646 w 3969"/>
                <a:gd name="T13" fmla="*/ 5197 h 5670"/>
                <a:gd name="T14" fmla="*/ 2741 w 3969"/>
                <a:gd name="T15" fmla="*/ 4630 h 5670"/>
                <a:gd name="T16" fmla="*/ 2457 w 3969"/>
                <a:gd name="T17" fmla="*/ 4536 h 5670"/>
                <a:gd name="T18" fmla="*/ 2646 w 3969"/>
                <a:gd name="T19" fmla="*/ 4252 h 5670"/>
                <a:gd name="T20" fmla="*/ 2741 w 3969"/>
                <a:gd name="T21" fmla="*/ 3685 h 5670"/>
                <a:gd name="T22" fmla="*/ 2644 w 3969"/>
                <a:gd name="T23" fmla="*/ 3591 h 5670"/>
                <a:gd name="T24" fmla="*/ 2081 w 3969"/>
                <a:gd name="T25" fmla="*/ 1888 h 5670"/>
                <a:gd name="T26" fmla="*/ 1515 w 3969"/>
                <a:gd name="T27" fmla="*/ 3591 h 5670"/>
                <a:gd name="T28" fmla="*/ 662 w 3969"/>
                <a:gd name="T29" fmla="*/ 3685 h 5670"/>
                <a:gd name="T30" fmla="*/ 473 w 3969"/>
                <a:gd name="T31" fmla="*/ 4063 h 5670"/>
                <a:gd name="T32" fmla="*/ 378 w 3969"/>
                <a:gd name="T33" fmla="*/ 4630 h 5670"/>
                <a:gd name="T34" fmla="*/ 662 w 3969"/>
                <a:gd name="T35" fmla="*/ 4725 h 5670"/>
                <a:gd name="T36" fmla="*/ 473 w 3969"/>
                <a:gd name="T37" fmla="*/ 5008 h 5670"/>
                <a:gd name="T38" fmla="*/ 378 w 3969"/>
                <a:gd name="T39" fmla="*/ 5481 h 5670"/>
                <a:gd name="T40" fmla="*/ 189 w 3969"/>
                <a:gd name="T41" fmla="*/ 1134 h 5670"/>
                <a:gd name="T42" fmla="*/ 1134 w 3969"/>
                <a:gd name="T43" fmla="*/ 945 h 5670"/>
                <a:gd name="T44" fmla="*/ 3780 w 3969"/>
                <a:gd name="T45" fmla="*/ 189 h 5670"/>
                <a:gd name="T46" fmla="*/ 3969 w 3969"/>
                <a:gd name="T47" fmla="*/ 2268 h 5670"/>
                <a:gd name="T48" fmla="*/ 3780 w 3969"/>
                <a:gd name="T49" fmla="*/ 0 h 5670"/>
                <a:gd name="T50" fmla="*/ 2552 w 3969"/>
                <a:gd name="T51" fmla="*/ 5008 h 5670"/>
                <a:gd name="T52" fmla="*/ 851 w 3969"/>
                <a:gd name="T53" fmla="*/ 4725 h 5670"/>
                <a:gd name="T54" fmla="*/ 1323 w 3969"/>
                <a:gd name="T55" fmla="*/ 2835 h 5670"/>
                <a:gd name="T56" fmla="*/ 2835 w 3969"/>
                <a:gd name="T57" fmla="*/ 2835 h 5670"/>
                <a:gd name="T58" fmla="*/ 1323 w 3969"/>
                <a:gd name="T59" fmla="*/ 2835 h 5670"/>
                <a:gd name="T60" fmla="*/ 2552 w 3969"/>
                <a:gd name="T61" fmla="*/ 3780 h 5670"/>
                <a:gd name="T62" fmla="*/ 851 w 3969"/>
                <a:gd name="T63" fmla="*/ 4063 h 5670"/>
                <a:gd name="T64" fmla="*/ 567 w 3969"/>
                <a:gd name="T65" fmla="*/ 4536 h 5670"/>
                <a:gd name="T66" fmla="*/ 2268 w 3969"/>
                <a:gd name="T67" fmla="*/ 4252 h 5670"/>
                <a:gd name="T68" fmla="*/ 756 w 3969"/>
                <a:gd name="T69" fmla="*/ 4536 h 5670"/>
                <a:gd name="T70" fmla="*/ 567 w 3969"/>
                <a:gd name="T71" fmla="*/ 5197 h 5670"/>
                <a:gd name="T72" fmla="*/ 2268 w 3969"/>
                <a:gd name="T73" fmla="*/ 5481 h 5670"/>
                <a:gd name="T74" fmla="*/ 567 w 3969"/>
                <a:gd name="T75" fmla="*/ 5197 h 5670"/>
                <a:gd name="T76" fmla="*/ 323 w 3969"/>
                <a:gd name="T77" fmla="*/ 945 h 5670"/>
                <a:gd name="T78" fmla="*/ 945 w 3969"/>
                <a:gd name="T79" fmla="*/ 945 h 5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69" h="5670">
                  <a:moveTo>
                    <a:pt x="3780" y="0"/>
                  </a:moveTo>
                  <a:cubicBezTo>
                    <a:pt x="1040" y="0"/>
                    <a:pt x="1040" y="0"/>
                    <a:pt x="1040" y="0"/>
                  </a:cubicBezTo>
                  <a:cubicBezTo>
                    <a:pt x="1040" y="1"/>
                    <a:pt x="1040" y="1"/>
                    <a:pt x="1040" y="1"/>
                  </a:cubicBezTo>
                  <a:cubicBezTo>
                    <a:pt x="1015" y="1"/>
                    <a:pt x="991" y="11"/>
                    <a:pt x="973" y="28"/>
                  </a:cubicBezTo>
                  <a:cubicBezTo>
                    <a:pt x="28" y="973"/>
                    <a:pt x="28" y="973"/>
                    <a:pt x="28" y="973"/>
                  </a:cubicBezTo>
                  <a:cubicBezTo>
                    <a:pt x="11" y="991"/>
                    <a:pt x="1" y="1015"/>
                    <a:pt x="1" y="1040"/>
                  </a:cubicBezTo>
                  <a:cubicBezTo>
                    <a:pt x="0" y="1040"/>
                    <a:pt x="0" y="1040"/>
                    <a:pt x="0" y="1040"/>
                  </a:cubicBezTo>
                  <a:cubicBezTo>
                    <a:pt x="0" y="5481"/>
                    <a:pt x="0" y="5481"/>
                    <a:pt x="0" y="5481"/>
                  </a:cubicBezTo>
                  <a:cubicBezTo>
                    <a:pt x="0" y="5585"/>
                    <a:pt x="85" y="5670"/>
                    <a:pt x="189" y="5670"/>
                  </a:cubicBezTo>
                  <a:cubicBezTo>
                    <a:pt x="3024" y="5670"/>
                    <a:pt x="3024" y="5670"/>
                    <a:pt x="3024" y="5670"/>
                  </a:cubicBezTo>
                  <a:cubicBezTo>
                    <a:pt x="3024" y="5481"/>
                    <a:pt x="3024" y="5481"/>
                    <a:pt x="3024" y="5481"/>
                  </a:cubicBezTo>
                  <a:cubicBezTo>
                    <a:pt x="2457" y="5481"/>
                    <a:pt x="2457" y="5481"/>
                    <a:pt x="2457" y="5481"/>
                  </a:cubicBezTo>
                  <a:cubicBezTo>
                    <a:pt x="2457" y="5197"/>
                    <a:pt x="2457" y="5197"/>
                    <a:pt x="2457" y="5197"/>
                  </a:cubicBezTo>
                  <a:cubicBezTo>
                    <a:pt x="2646" y="5197"/>
                    <a:pt x="2646" y="5197"/>
                    <a:pt x="2646" y="5197"/>
                  </a:cubicBezTo>
                  <a:cubicBezTo>
                    <a:pt x="2698" y="5197"/>
                    <a:pt x="2741" y="5155"/>
                    <a:pt x="2741" y="5103"/>
                  </a:cubicBezTo>
                  <a:cubicBezTo>
                    <a:pt x="2741" y="4630"/>
                    <a:pt x="2741" y="4630"/>
                    <a:pt x="2741" y="4630"/>
                  </a:cubicBezTo>
                  <a:cubicBezTo>
                    <a:pt x="2741" y="4578"/>
                    <a:pt x="2698" y="4536"/>
                    <a:pt x="2646" y="4536"/>
                  </a:cubicBezTo>
                  <a:cubicBezTo>
                    <a:pt x="2457" y="4536"/>
                    <a:pt x="2457" y="4536"/>
                    <a:pt x="2457" y="4536"/>
                  </a:cubicBezTo>
                  <a:cubicBezTo>
                    <a:pt x="2457" y="4252"/>
                    <a:pt x="2457" y="4252"/>
                    <a:pt x="2457" y="4252"/>
                  </a:cubicBezTo>
                  <a:cubicBezTo>
                    <a:pt x="2646" y="4252"/>
                    <a:pt x="2646" y="4252"/>
                    <a:pt x="2646" y="4252"/>
                  </a:cubicBezTo>
                  <a:cubicBezTo>
                    <a:pt x="2698" y="4252"/>
                    <a:pt x="2741" y="4210"/>
                    <a:pt x="2741" y="4158"/>
                  </a:cubicBezTo>
                  <a:cubicBezTo>
                    <a:pt x="2741" y="3685"/>
                    <a:pt x="2741" y="3685"/>
                    <a:pt x="2741" y="3685"/>
                  </a:cubicBezTo>
                  <a:cubicBezTo>
                    <a:pt x="2741" y="3633"/>
                    <a:pt x="2698" y="3591"/>
                    <a:pt x="2646" y="3591"/>
                  </a:cubicBezTo>
                  <a:cubicBezTo>
                    <a:pt x="2644" y="3591"/>
                    <a:pt x="2644" y="3591"/>
                    <a:pt x="2644" y="3591"/>
                  </a:cubicBezTo>
                  <a:cubicBezTo>
                    <a:pt x="2883" y="3413"/>
                    <a:pt x="3024" y="3133"/>
                    <a:pt x="3024" y="2835"/>
                  </a:cubicBezTo>
                  <a:cubicBezTo>
                    <a:pt x="3025" y="2313"/>
                    <a:pt x="2603" y="1889"/>
                    <a:pt x="2081" y="1888"/>
                  </a:cubicBezTo>
                  <a:cubicBezTo>
                    <a:pt x="1559" y="1887"/>
                    <a:pt x="1135" y="2309"/>
                    <a:pt x="1134" y="2831"/>
                  </a:cubicBezTo>
                  <a:cubicBezTo>
                    <a:pt x="1134" y="3130"/>
                    <a:pt x="1275" y="3412"/>
                    <a:pt x="1515" y="3591"/>
                  </a:cubicBezTo>
                  <a:cubicBezTo>
                    <a:pt x="756" y="3591"/>
                    <a:pt x="756" y="3591"/>
                    <a:pt x="756" y="3591"/>
                  </a:cubicBezTo>
                  <a:cubicBezTo>
                    <a:pt x="704" y="3591"/>
                    <a:pt x="662" y="3633"/>
                    <a:pt x="662" y="3685"/>
                  </a:cubicBezTo>
                  <a:cubicBezTo>
                    <a:pt x="662" y="4063"/>
                    <a:pt x="662" y="4063"/>
                    <a:pt x="662" y="4063"/>
                  </a:cubicBezTo>
                  <a:cubicBezTo>
                    <a:pt x="473" y="4063"/>
                    <a:pt x="473" y="4063"/>
                    <a:pt x="473" y="4063"/>
                  </a:cubicBezTo>
                  <a:cubicBezTo>
                    <a:pt x="421" y="4063"/>
                    <a:pt x="378" y="4106"/>
                    <a:pt x="378" y="4158"/>
                  </a:cubicBezTo>
                  <a:cubicBezTo>
                    <a:pt x="378" y="4630"/>
                    <a:pt x="378" y="4630"/>
                    <a:pt x="378" y="4630"/>
                  </a:cubicBezTo>
                  <a:cubicBezTo>
                    <a:pt x="378" y="4682"/>
                    <a:pt x="421" y="4725"/>
                    <a:pt x="473" y="4725"/>
                  </a:cubicBezTo>
                  <a:cubicBezTo>
                    <a:pt x="662" y="4725"/>
                    <a:pt x="662" y="4725"/>
                    <a:pt x="662" y="4725"/>
                  </a:cubicBezTo>
                  <a:cubicBezTo>
                    <a:pt x="662" y="5008"/>
                    <a:pt x="662" y="5008"/>
                    <a:pt x="662" y="5008"/>
                  </a:cubicBezTo>
                  <a:cubicBezTo>
                    <a:pt x="473" y="5008"/>
                    <a:pt x="473" y="5008"/>
                    <a:pt x="473" y="5008"/>
                  </a:cubicBezTo>
                  <a:cubicBezTo>
                    <a:pt x="421" y="5008"/>
                    <a:pt x="378" y="5051"/>
                    <a:pt x="378" y="5103"/>
                  </a:cubicBezTo>
                  <a:cubicBezTo>
                    <a:pt x="378" y="5481"/>
                    <a:pt x="378" y="5481"/>
                    <a:pt x="378" y="5481"/>
                  </a:cubicBezTo>
                  <a:cubicBezTo>
                    <a:pt x="189" y="5481"/>
                    <a:pt x="189" y="5481"/>
                    <a:pt x="189" y="5481"/>
                  </a:cubicBezTo>
                  <a:cubicBezTo>
                    <a:pt x="189" y="1134"/>
                    <a:pt x="189" y="1134"/>
                    <a:pt x="189" y="1134"/>
                  </a:cubicBezTo>
                  <a:cubicBezTo>
                    <a:pt x="945" y="1134"/>
                    <a:pt x="945" y="1134"/>
                    <a:pt x="945" y="1134"/>
                  </a:cubicBezTo>
                  <a:cubicBezTo>
                    <a:pt x="1050" y="1134"/>
                    <a:pt x="1134" y="1050"/>
                    <a:pt x="1134" y="945"/>
                  </a:cubicBezTo>
                  <a:cubicBezTo>
                    <a:pt x="1134" y="189"/>
                    <a:pt x="1134" y="189"/>
                    <a:pt x="1134" y="189"/>
                  </a:cubicBezTo>
                  <a:cubicBezTo>
                    <a:pt x="3780" y="189"/>
                    <a:pt x="3780" y="189"/>
                    <a:pt x="3780" y="189"/>
                  </a:cubicBezTo>
                  <a:cubicBezTo>
                    <a:pt x="3780" y="2268"/>
                    <a:pt x="3780" y="2268"/>
                    <a:pt x="3780" y="2268"/>
                  </a:cubicBezTo>
                  <a:cubicBezTo>
                    <a:pt x="3969" y="2268"/>
                    <a:pt x="3969" y="2268"/>
                    <a:pt x="3969" y="2268"/>
                  </a:cubicBezTo>
                  <a:cubicBezTo>
                    <a:pt x="3969" y="189"/>
                    <a:pt x="3969" y="189"/>
                    <a:pt x="3969" y="189"/>
                  </a:cubicBezTo>
                  <a:cubicBezTo>
                    <a:pt x="3969" y="85"/>
                    <a:pt x="3884" y="0"/>
                    <a:pt x="3780" y="0"/>
                  </a:cubicBezTo>
                  <a:close/>
                  <a:moveTo>
                    <a:pt x="2552" y="4725"/>
                  </a:moveTo>
                  <a:cubicBezTo>
                    <a:pt x="2552" y="5008"/>
                    <a:pt x="2552" y="5008"/>
                    <a:pt x="2552" y="5008"/>
                  </a:cubicBezTo>
                  <a:cubicBezTo>
                    <a:pt x="851" y="5008"/>
                    <a:pt x="851" y="5008"/>
                    <a:pt x="851" y="5008"/>
                  </a:cubicBezTo>
                  <a:cubicBezTo>
                    <a:pt x="851" y="4725"/>
                    <a:pt x="851" y="4725"/>
                    <a:pt x="851" y="4725"/>
                  </a:cubicBezTo>
                  <a:lnTo>
                    <a:pt x="2552" y="4725"/>
                  </a:lnTo>
                  <a:close/>
                  <a:moveTo>
                    <a:pt x="1323" y="2835"/>
                  </a:moveTo>
                  <a:cubicBezTo>
                    <a:pt x="1323" y="2418"/>
                    <a:pt x="1662" y="2079"/>
                    <a:pt x="2079" y="2079"/>
                  </a:cubicBezTo>
                  <a:cubicBezTo>
                    <a:pt x="2497" y="2079"/>
                    <a:pt x="2835" y="2418"/>
                    <a:pt x="2835" y="2835"/>
                  </a:cubicBezTo>
                  <a:cubicBezTo>
                    <a:pt x="2835" y="3252"/>
                    <a:pt x="2497" y="3591"/>
                    <a:pt x="2079" y="3591"/>
                  </a:cubicBezTo>
                  <a:cubicBezTo>
                    <a:pt x="1662" y="3590"/>
                    <a:pt x="1324" y="3252"/>
                    <a:pt x="1323" y="2835"/>
                  </a:cubicBezTo>
                  <a:close/>
                  <a:moveTo>
                    <a:pt x="851" y="3780"/>
                  </a:moveTo>
                  <a:cubicBezTo>
                    <a:pt x="2552" y="3780"/>
                    <a:pt x="2552" y="3780"/>
                    <a:pt x="2552" y="3780"/>
                  </a:cubicBezTo>
                  <a:cubicBezTo>
                    <a:pt x="2552" y="4063"/>
                    <a:pt x="2552" y="4063"/>
                    <a:pt x="2552" y="4063"/>
                  </a:cubicBezTo>
                  <a:cubicBezTo>
                    <a:pt x="851" y="4063"/>
                    <a:pt x="851" y="4063"/>
                    <a:pt x="851" y="4063"/>
                  </a:cubicBezTo>
                  <a:lnTo>
                    <a:pt x="851" y="3780"/>
                  </a:lnTo>
                  <a:close/>
                  <a:moveTo>
                    <a:pt x="567" y="4536"/>
                  </a:moveTo>
                  <a:cubicBezTo>
                    <a:pt x="567" y="4252"/>
                    <a:pt x="567" y="4252"/>
                    <a:pt x="567" y="4252"/>
                  </a:cubicBezTo>
                  <a:cubicBezTo>
                    <a:pt x="2268" y="4252"/>
                    <a:pt x="2268" y="4252"/>
                    <a:pt x="2268" y="4252"/>
                  </a:cubicBezTo>
                  <a:cubicBezTo>
                    <a:pt x="2268" y="4536"/>
                    <a:pt x="2268" y="4536"/>
                    <a:pt x="2268" y="4536"/>
                  </a:cubicBezTo>
                  <a:cubicBezTo>
                    <a:pt x="756" y="4536"/>
                    <a:pt x="756" y="4536"/>
                    <a:pt x="756" y="4536"/>
                  </a:cubicBezTo>
                  <a:lnTo>
                    <a:pt x="567" y="4536"/>
                  </a:lnTo>
                  <a:close/>
                  <a:moveTo>
                    <a:pt x="567" y="5197"/>
                  </a:moveTo>
                  <a:cubicBezTo>
                    <a:pt x="2268" y="5197"/>
                    <a:pt x="2268" y="5197"/>
                    <a:pt x="2268" y="5197"/>
                  </a:cubicBezTo>
                  <a:cubicBezTo>
                    <a:pt x="2268" y="5481"/>
                    <a:pt x="2268" y="5481"/>
                    <a:pt x="2268" y="5481"/>
                  </a:cubicBezTo>
                  <a:cubicBezTo>
                    <a:pt x="567" y="5481"/>
                    <a:pt x="567" y="5481"/>
                    <a:pt x="567" y="5481"/>
                  </a:cubicBezTo>
                  <a:lnTo>
                    <a:pt x="567" y="5197"/>
                  </a:lnTo>
                  <a:close/>
                  <a:moveTo>
                    <a:pt x="945" y="945"/>
                  </a:moveTo>
                  <a:cubicBezTo>
                    <a:pt x="323" y="945"/>
                    <a:pt x="323" y="945"/>
                    <a:pt x="323" y="945"/>
                  </a:cubicBezTo>
                  <a:cubicBezTo>
                    <a:pt x="945" y="323"/>
                    <a:pt x="945" y="323"/>
                    <a:pt x="945" y="323"/>
                  </a:cubicBezTo>
                  <a:lnTo>
                    <a:pt x="945" y="9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45"/>
            <p:cNvSpPr>
              <a:spLocks/>
            </p:cNvSpPr>
            <p:nvPr/>
          </p:nvSpPr>
          <p:spPr bwMode="auto">
            <a:xfrm>
              <a:off x="-50142775" y="1304925"/>
              <a:ext cx="2393950" cy="4254500"/>
            </a:xfrm>
            <a:custGeom>
              <a:avLst/>
              <a:gdLst>
                <a:gd name="T0" fmla="*/ 319 w 638"/>
                <a:gd name="T1" fmla="*/ 284 h 1134"/>
                <a:gd name="T2" fmla="*/ 603 w 638"/>
                <a:gd name="T3" fmla="*/ 284 h 1134"/>
                <a:gd name="T4" fmla="*/ 603 w 638"/>
                <a:gd name="T5" fmla="*/ 95 h 1134"/>
                <a:gd name="T6" fmla="*/ 414 w 638"/>
                <a:gd name="T7" fmla="*/ 95 h 1134"/>
                <a:gd name="T8" fmla="*/ 414 w 638"/>
                <a:gd name="T9" fmla="*/ 0 h 1134"/>
                <a:gd name="T10" fmla="*/ 225 w 638"/>
                <a:gd name="T11" fmla="*/ 0 h 1134"/>
                <a:gd name="T12" fmla="*/ 225 w 638"/>
                <a:gd name="T13" fmla="*/ 112 h 1134"/>
                <a:gd name="T14" fmla="*/ 52 w 638"/>
                <a:gd name="T15" fmla="*/ 473 h 1134"/>
                <a:gd name="T16" fmla="*/ 319 w 638"/>
                <a:gd name="T17" fmla="*/ 661 h 1134"/>
                <a:gd name="T18" fmla="*/ 414 w 638"/>
                <a:gd name="T19" fmla="*/ 756 h 1134"/>
                <a:gd name="T20" fmla="*/ 319 w 638"/>
                <a:gd name="T21" fmla="*/ 850 h 1134"/>
                <a:gd name="T22" fmla="*/ 36 w 638"/>
                <a:gd name="T23" fmla="*/ 850 h 1134"/>
                <a:gd name="T24" fmla="*/ 36 w 638"/>
                <a:gd name="T25" fmla="*/ 1039 h 1134"/>
                <a:gd name="T26" fmla="*/ 225 w 638"/>
                <a:gd name="T27" fmla="*/ 1039 h 1134"/>
                <a:gd name="T28" fmla="*/ 225 w 638"/>
                <a:gd name="T29" fmla="*/ 1134 h 1134"/>
                <a:gd name="T30" fmla="*/ 414 w 638"/>
                <a:gd name="T31" fmla="*/ 1134 h 1134"/>
                <a:gd name="T32" fmla="*/ 414 w 638"/>
                <a:gd name="T33" fmla="*/ 1022 h 1134"/>
                <a:gd name="T34" fmla="*/ 586 w 638"/>
                <a:gd name="T35" fmla="*/ 661 h 1134"/>
                <a:gd name="T36" fmla="*/ 319 w 638"/>
                <a:gd name="T37" fmla="*/ 473 h 1134"/>
                <a:gd name="T38" fmla="*/ 225 w 638"/>
                <a:gd name="T39" fmla="*/ 378 h 1134"/>
                <a:gd name="T40" fmla="*/ 319 w 638"/>
                <a:gd name="T41" fmla="*/ 284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8" h="1134">
                  <a:moveTo>
                    <a:pt x="319" y="284"/>
                  </a:moveTo>
                  <a:cubicBezTo>
                    <a:pt x="603" y="284"/>
                    <a:pt x="603" y="284"/>
                    <a:pt x="603" y="284"/>
                  </a:cubicBezTo>
                  <a:cubicBezTo>
                    <a:pt x="603" y="95"/>
                    <a:pt x="603" y="95"/>
                    <a:pt x="603" y="95"/>
                  </a:cubicBezTo>
                  <a:cubicBezTo>
                    <a:pt x="414" y="95"/>
                    <a:pt x="414" y="95"/>
                    <a:pt x="414" y="95"/>
                  </a:cubicBezTo>
                  <a:cubicBezTo>
                    <a:pt x="414" y="0"/>
                    <a:pt x="414" y="0"/>
                    <a:pt x="414" y="0"/>
                  </a:cubicBezTo>
                  <a:cubicBezTo>
                    <a:pt x="225" y="0"/>
                    <a:pt x="225" y="0"/>
                    <a:pt x="225" y="0"/>
                  </a:cubicBezTo>
                  <a:cubicBezTo>
                    <a:pt x="225" y="112"/>
                    <a:pt x="225" y="112"/>
                    <a:pt x="225" y="112"/>
                  </a:cubicBezTo>
                  <a:cubicBezTo>
                    <a:pt x="77" y="164"/>
                    <a:pt x="0" y="325"/>
                    <a:pt x="52" y="473"/>
                  </a:cubicBezTo>
                  <a:cubicBezTo>
                    <a:pt x="92" y="586"/>
                    <a:pt x="199" y="662"/>
                    <a:pt x="319" y="661"/>
                  </a:cubicBezTo>
                  <a:cubicBezTo>
                    <a:pt x="371" y="661"/>
                    <a:pt x="414" y="704"/>
                    <a:pt x="414" y="756"/>
                  </a:cubicBezTo>
                  <a:cubicBezTo>
                    <a:pt x="414" y="808"/>
                    <a:pt x="371" y="850"/>
                    <a:pt x="319" y="850"/>
                  </a:cubicBezTo>
                  <a:cubicBezTo>
                    <a:pt x="36" y="850"/>
                    <a:pt x="36" y="850"/>
                    <a:pt x="36" y="850"/>
                  </a:cubicBezTo>
                  <a:cubicBezTo>
                    <a:pt x="36" y="1039"/>
                    <a:pt x="36" y="1039"/>
                    <a:pt x="36" y="1039"/>
                  </a:cubicBezTo>
                  <a:cubicBezTo>
                    <a:pt x="225" y="1039"/>
                    <a:pt x="225" y="1039"/>
                    <a:pt x="225" y="1039"/>
                  </a:cubicBezTo>
                  <a:cubicBezTo>
                    <a:pt x="225" y="1134"/>
                    <a:pt x="225" y="1134"/>
                    <a:pt x="225" y="1134"/>
                  </a:cubicBezTo>
                  <a:cubicBezTo>
                    <a:pt x="414" y="1134"/>
                    <a:pt x="414" y="1134"/>
                    <a:pt x="414" y="1134"/>
                  </a:cubicBezTo>
                  <a:cubicBezTo>
                    <a:pt x="414" y="1022"/>
                    <a:pt x="414" y="1022"/>
                    <a:pt x="414" y="1022"/>
                  </a:cubicBezTo>
                  <a:cubicBezTo>
                    <a:pt x="561" y="970"/>
                    <a:pt x="638" y="809"/>
                    <a:pt x="586" y="661"/>
                  </a:cubicBezTo>
                  <a:cubicBezTo>
                    <a:pt x="546" y="548"/>
                    <a:pt x="439" y="472"/>
                    <a:pt x="319" y="473"/>
                  </a:cubicBezTo>
                  <a:cubicBezTo>
                    <a:pt x="267" y="473"/>
                    <a:pt x="225" y="430"/>
                    <a:pt x="225" y="378"/>
                  </a:cubicBezTo>
                  <a:cubicBezTo>
                    <a:pt x="225" y="326"/>
                    <a:pt x="267" y="284"/>
                    <a:pt x="319" y="2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46"/>
            <p:cNvSpPr>
              <a:spLocks noEditPoints="1"/>
            </p:cNvSpPr>
            <p:nvPr/>
          </p:nvSpPr>
          <p:spPr bwMode="auto">
            <a:xfrm>
              <a:off x="-41144825" y="-7202488"/>
              <a:ext cx="4964113" cy="8507413"/>
            </a:xfrm>
            <a:custGeom>
              <a:avLst/>
              <a:gdLst>
                <a:gd name="T0" fmla="*/ 1134 w 1323"/>
                <a:gd name="T1" fmla="*/ 473 h 2268"/>
                <a:gd name="T2" fmla="*/ 945 w 1323"/>
                <a:gd name="T3" fmla="*/ 473 h 2268"/>
                <a:gd name="T4" fmla="*/ 850 w 1323"/>
                <a:gd name="T5" fmla="*/ 378 h 2268"/>
                <a:gd name="T6" fmla="*/ 756 w 1323"/>
                <a:gd name="T7" fmla="*/ 378 h 2268"/>
                <a:gd name="T8" fmla="*/ 756 w 1323"/>
                <a:gd name="T9" fmla="*/ 95 h 2268"/>
                <a:gd name="T10" fmla="*/ 661 w 1323"/>
                <a:gd name="T11" fmla="*/ 0 h 2268"/>
                <a:gd name="T12" fmla="*/ 283 w 1323"/>
                <a:gd name="T13" fmla="*/ 0 h 2268"/>
                <a:gd name="T14" fmla="*/ 189 w 1323"/>
                <a:gd name="T15" fmla="*/ 95 h 2268"/>
                <a:gd name="T16" fmla="*/ 189 w 1323"/>
                <a:gd name="T17" fmla="*/ 378 h 2268"/>
                <a:gd name="T18" fmla="*/ 94 w 1323"/>
                <a:gd name="T19" fmla="*/ 378 h 2268"/>
                <a:gd name="T20" fmla="*/ 0 w 1323"/>
                <a:gd name="T21" fmla="*/ 473 h 2268"/>
                <a:gd name="T22" fmla="*/ 0 w 1323"/>
                <a:gd name="T23" fmla="*/ 2268 h 2268"/>
                <a:gd name="T24" fmla="*/ 189 w 1323"/>
                <a:gd name="T25" fmla="*/ 2268 h 2268"/>
                <a:gd name="T26" fmla="*/ 189 w 1323"/>
                <a:gd name="T27" fmla="*/ 567 h 2268"/>
                <a:gd name="T28" fmla="*/ 756 w 1323"/>
                <a:gd name="T29" fmla="*/ 567 h 2268"/>
                <a:gd name="T30" fmla="*/ 756 w 1323"/>
                <a:gd name="T31" fmla="*/ 2268 h 2268"/>
                <a:gd name="T32" fmla="*/ 945 w 1323"/>
                <a:gd name="T33" fmla="*/ 2268 h 2268"/>
                <a:gd name="T34" fmla="*/ 945 w 1323"/>
                <a:gd name="T35" fmla="*/ 662 h 2268"/>
                <a:gd name="T36" fmla="*/ 1134 w 1323"/>
                <a:gd name="T37" fmla="*/ 662 h 2268"/>
                <a:gd name="T38" fmla="*/ 1134 w 1323"/>
                <a:gd name="T39" fmla="*/ 1890 h 2268"/>
                <a:gd name="T40" fmla="*/ 1323 w 1323"/>
                <a:gd name="T41" fmla="*/ 1890 h 2268"/>
                <a:gd name="T42" fmla="*/ 1323 w 1323"/>
                <a:gd name="T43" fmla="*/ 662 h 2268"/>
                <a:gd name="T44" fmla="*/ 1134 w 1323"/>
                <a:gd name="T45" fmla="*/ 473 h 2268"/>
                <a:gd name="T46" fmla="*/ 567 w 1323"/>
                <a:gd name="T47" fmla="*/ 378 h 2268"/>
                <a:gd name="T48" fmla="*/ 378 w 1323"/>
                <a:gd name="T49" fmla="*/ 378 h 2268"/>
                <a:gd name="T50" fmla="*/ 378 w 1323"/>
                <a:gd name="T51" fmla="*/ 189 h 2268"/>
                <a:gd name="T52" fmla="*/ 567 w 1323"/>
                <a:gd name="T53" fmla="*/ 189 h 2268"/>
                <a:gd name="T54" fmla="*/ 567 w 1323"/>
                <a:gd name="T55" fmla="*/ 378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23" h="2268">
                  <a:moveTo>
                    <a:pt x="1134" y="473"/>
                  </a:moveTo>
                  <a:cubicBezTo>
                    <a:pt x="945" y="473"/>
                    <a:pt x="945" y="473"/>
                    <a:pt x="945" y="473"/>
                  </a:cubicBezTo>
                  <a:cubicBezTo>
                    <a:pt x="945" y="421"/>
                    <a:pt x="902" y="378"/>
                    <a:pt x="850" y="378"/>
                  </a:cubicBezTo>
                  <a:cubicBezTo>
                    <a:pt x="756" y="378"/>
                    <a:pt x="756" y="378"/>
                    <a:pt x="756" y="378"/>
                  </a:cubicBezTo>
                  <a:cubicBezTo>
                    <a:pt x="756" y="95"/>
                    <a:pt x="756" y="95"/>
                    <a:pt x="756" y="95"/>
                  </a:cubicBezTo>
                  <a:cubicBezTo>
                    <a:pt x="756" y="43"/>
                    <a:pt x="713" y="0"/>
                    <a:pt x="661" y="0"/>
                  </a:cubicBezTo>
                  <a:cubicBezTo>
                    <a:pt x="283" y="0"/>
                    <a:pt x="283" y="0"/>
                    <a:pt x="283" y="0"/>
                  </a:cubicBezTo>
                  <a:cubicBezTo>
                    <a:pt x="231" y="0"/>
                    <a:pt x="189" y="43"/>
                    <a:pt x="189" y="95"/>
                  </a:cubicBezTo>
                  <a:cubicBezTo>
                    <a:pt x="189" y="378"/>
                    <a:pt x="189" y="378"/>
                    <a:pt x="189" y="378"/>
                  </a:cubicBezTo>
                  <a:cubicBezTo>
                    <a:pt x="94" y="378"/>
                    <a:pt x="94" y="378"/>
                    <a:pt x="94" y="378"/>
                  </a:cubicBezTo>
                  <a:cubicBezTo>
                    <a:pt x="42" y="378"/>
                    <a:pt x="0" y="421"/>
                    <a:pt x="0" y="473"/>
                  </a:cubicBezTo>
                  <a:cubicBezTo>
                    <a:pt x="0" y="2268"/>
                    <a:pt x="0" y="2268"/>
                    <a:pt x="0" y="2268"/>
                  </a:cubicBezTo>
                  <a:cubicBezTo>
                    <a:pt x="189" y="2268"/>
                    <a:pt x="189" y="2268"/>
                    <a:pt x="189" y="2268"/>
                  </a:cubicBezTo>
                  <a:cubicBezTo>
                    <a:pt x="189" y="567"/>
                    <a:pt x="189" y="567"/>
                    <a:pt x="189" y="567"/>
                  </a:cubicBezTo>
                  <a:cubicBezTo>
                    <a:pt x="756" y="567"/>
                    <a:pt x="756" y="567"/>
                    <a:pt x="756" y="567"/>
                  </a:cubicBezTo>
                  <a:cubicBezTo>
                    <a:pt x="756" y="2268"/>
                    <a:pt x="756" y="2268"/>
                    <a:pt x="756" y="2268"/>
                  </a:cubicBezTo>
                  <a:cubicBezTo>
                    <a:pt x="945" y="2268"/>
                    <a:pt x="945" y="2268"/>
                    <a:pt x="945" y="2268"/>
                  </a:cubicBezTo>
                  <a:cubicBezTo>
                    <a:pt x="945" y="662"/>
                    <a:pt x="945" y="662"/>
                    <a:pt x="945" y="662"/>
                  </a:cubicBezTo>
                  <a:cubicBezTo>
                    <a:pt x="1134" y="662"/>
                    <a:pt x="1134" y="662"/>
                    <a:pt x="1134" y="662"/>
                  </a:cubicBezTo>
                  <a:cubicBezTo>
                    <a:pt x="1134" y="1890"/>
                    <a:pt x="1134" y="1890"/>
                    <a:pt x="1134" y="1890"/>
                  </a:cubicBezTo>
                  <a:cubicBezTo>
                    <a:pt x="1323" y="1890"/>
                    <a:pt x="1323" y="1890"/>
                    <a:pt x="1323" y="1890"/>
                  </a:cubicBezTo>
                  <a:cubicBezTo>
                    <a:pt x="1323" y="662"/>
                    <a:pt x="1323" y="662"/>
                    <a:pt x="1323" y="662"/>
                  </a:cubicBezTo>
                  <a:cubicBezTo>
                    <a:pt x="1323" y="557"/>
                    <a:pt x="1238" y="473"/>
                    <a:pt x="1134" y="473"/>
                  </a:cubicBezTo>
                  <a:close/>
                  <a:moveTo>
                    <a:pt x="567" y="378"/>
                  </a:moveTo>
                  <a:cubicBezTo>
                    <a:pt x="378" y="378"/>
                    <a:pt x="378" y="378"/>
                    <a:pt x="378" y="378"/>
                  </a:cubicBezTo>
                  <a:cubicBezTo>
                    <a:pt x="378" y="189"/>
                    <a:pt x="378" y="189"/>
                    <a:pt x="378" y="189"/>
                  </a:cubicBezTo>
                  <a:cubicBezTo>
                    <a:pt x="567" y="189"/>
                    <a:pt x="567" y="189"/>
                    <a:pt x="567" y="189"/>
                  </a:cubicBezTo>
                  <a:lnTo>
                    <a:pt x="567" y="3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47"/>
            <p:cNvSpPr>
              <a:spLocks noChangeArrowheads="1"/>
            </p:cNvSpPr>
            <p:nvPr/>
          </p:nvSpPr>
          <p:spPr bwMode="auto">
            <a:xfrm>
              <a:off x="-51425475" y="-4367213"/>
              <a:ext cx="6026150"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48"/>
            <p:cNvSpPr>
              <a:spLocks noChangeArrowheads="1"/>
            </p:cNvSpPr>
            <p:nvPr/>
          </p:nvSpPr>
          <p:spPr bwMode="auto">
            <a:xfrm>
              <a:off x="-55327550" y="-2239963"/>
              <a:ext cx="12055475"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49"/>
            <p:cNvSpPr>
              <a:spLocks noChangeArrowheads="1"/>
            </p:cNvSpPr>
            <p:nvPr/>
          </p:nvSpPr>
          <p:spPr bwMode="auto">
            <a:xfrm>
              <a:off x="-55327550" y="-822325"/>
              <a:ext cx="4254500"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50"/>
            <p:cNvSpPr>
              <a:spLocks noChangeArrowheads="1"/>
            </p:cNvSpPr>
            <p:nvPr/>
          </p:nvSpPr>
          <p:spPr bwMode="auto">
            <a:xfrm>
              <a:off x="-46461363" y="-822325"/>
              <a:ext cx="3189288"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0056090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Modern Circle Infographic – 8 Periods</a:t>
            </a:r>
          </a:p>
        </p:txBody>
      </p:sp>
      <p:grpSp>
        <p:nvGrpSpPr>
          <p:cNvPr id="6" name="Group 5"/>
          <p:cNvGrpSpPr/>
          <p:nvPr/>
        </p:nvGrpSpPr>
        <p:grpSpPr>
          <a:xfrm>
            <a:off x="3001778" y="1230630"/>
            <a:ext cx="3140444" cy="3140444"/>
            <a:chOff x="3001778" y="1230630"/>
            <a:chExt cx="3140444" cy="3140444"/>
          </a:xfrm>
        </p:grpSpPr>
        <p:grpSp>
          <p:nvGrpSpPr>
            <p:cNvPr id="23" name="Group 22"/>
            <p:cNvGrpSpPr/>
            <p:nvPr/>
          </p:nvGrpSpPr>
          <p:grpSpPr>
            <a:xfrm>
              <a:off x="3001778" y="1230630"/>
              <a:ext cx="3140444" cy="3140444"/>
              <a:chOff x="21895434" y="2026624"/>
              <a:chExt cx="4187258" cy="4187258"/>
            </a:xfrm>
          </p:grpSpPr>
          <p:sp>
            <p:nvSpPr>
              <p:cNvPr id="24" name="Freeform 23"/>
              <p:cNvSpPr>
                <a:spLocks/>
              </p:cNvSpPr>
              <p:nvPr/>
            </p:nvSpPr>
            <p:spPr bwMode="auto">
              <a:xfrm>
                <a:off x="24033125" y="4972776"/>
                <a:ext cx="1406352" cy="1241106"/>
              </a:xfrm>
              <a:custGeom>
                <a:avLst/>
                <a:gdLst>
                  <a:gd name="T0" fmla="*/ 0 w 655"/>
                  <a:gd name="T1" fmla="*/ 578 h 578"/>
                  <a:gd name="T2" fmla="*/ 655 w 655"/>
                  <a:gd name="T3" fmla="*/ 307 h 578"/>
                  <a:gd name="T4" fmla="*/ 349 w 655"/>
                  <a:gd name="T5" fmla="*/ 0 h 578"/>
                  <a:gd name="T6" fmla="*/ 0 w 655"/>
                  <a:gd name="T7" fmla="*/ 145 h 578"/>
                  <a:gd name="T8" fmla="*/ 0 w 655"/>
                  <a:gd name="T9" fmla="*/ 578 h 578"/>
                </a:gdLst>
                <a:ahLst/>
                <a:cxnLst>
                  <a:cxn ang="0">
                    <a:pos x="T0" y="T1"/>
                  </a:cxn>
                  <a:cxn ang="0">
                    <a:pos x="T2" y="T3"/>
                  </a:cxn>
                  <a:cxn ang="0">
                    <a:pos x="T4" y="T5"/>
                  </a:cxn>
                  <a:cxn ang="0">
                    <a:pos x="T6" y="T7"/>
                  </a:cxn>
                  <a:cxn ang="0">
                    <a:pos x="T8" y="T9"/>
                  </a:cxn>
                </a:cxnLst>
                <a:rect l="0" t="0" r="r" b="b"/>
                <a:pathLst>
                  <a:path w="655" h="578">
                    <a:moveTo>
                      <a:pt x="0" y="578"/>
                    </a:moveTo>
                    <a:cubicBezTo>
                      <a:pt x="254" y="573"/>
                      <a:pt x="484" y="471"/>
                      <a:pt x="655" y="307"/>
                    </a:cubicBezTo>
                    <a:cubicBezTo>
                      <a:pt x="655" y="307"/>
                      <a:pt x="520" y="171"/>
                      <a:pt x="349" y="0"/>
                    </a:cubicBezTo>
                    <a:cubicBezTo>
                      <a:pt x="256" y="86"/>
                      <a:pt x="134" y="140"/>
                      <a:pt x="0" y="145"/>
                    </a:cubicBezTo>
                    <a:lnTo>
                      <a:pt x="0" y="578"/>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5" name="Freeform 24"/>
              <p:cNvSpPr>
                <a:spLocks/>
              </p:cNvSpPr>
              <p:nvPr/>
            </p:nvSpPr>
            <p:spPr bwMode="auto">
              <a:xfrm>
                <a:off x="22539557" y="2026624"/>
                <a:ext cx="1408169" cy="1241106"/>
              </a:xfrm>
              <a:custGeom>
                <a:avLst/>
                <a:gdLst>
                  <a:gd name="T0" fmla="*/ 656 w 656"/>
                  <a:gd name="T1" fmla="*/ 0 h 578"/>
                  <a:gd name="T2" fmla="*/ 0 w 656"/>
                  <a:gd name="T3" fmla="*/ 271 h 578"/>
                  <a:gd name="T4" fmla="*/ 307 w 656"/>
                  <a:gd name="T5" fmla="*/ 578 h 578"/>
                  <a:gd name="T6" fmla="*/ 656 w 656"/>
                  <a:gd name="T7" fmla="*/ 433 h 578"/>
                  <a:gd name="T8" fmla="*/ 656 w 656"/>
                  <a:gd name="T9" fmla="*/ 0 h 578"/>
                </a:gdLst>
                <a:ahLst/>
                <a:cxnLst>
                  <a:cxn ang="0">
                    <a:pos x="T0" y="T1"/>
                  </a:cxn>
                  <a:cxn ang="0">
                    <a:pos x="T2" y="T3"/>
                  </a:cxn>
                  <a:cxn ang="0">
                    <a:pos x="T4" y="T5"/>
                  </a:cxn>
                  <a:cxn ang="0">
                    <a:pos x="T6" y="T7"/>
                  </a:cxn>
                  <a:cxn ang="0">
                    <a:pos x="T8" y="T9"/>
                  </a:cxn>
                </a:cxnLst>
                <a:rect l="0" t="0" r="r" b="b"/>
                <a:pathLst>
                  <a:path w="656" h="578">
                    <a:moveTo>
                      <a:pt x="656" y="0"/>
                    </a:moveTo>
                    <a:cubicBezTo>
                      <a:pt x="402" y="5"/>
                      <a:pt x="171" y="107"/>
                      <a:pt x="0" y="271"/>
                    </a:cubicBezTo>
                    <a:cubicBezTo>
                      <a:pt x="0" y="271"/>
                      <a:pt x="136" y="407"/>
                      <a:pt x="307" y="578"/>
                    </a:cubicBezTo>
                    <a:cubicBezTo>
                      <a:pt x="399" y="492"/>
                      <a:pt x="521" y="438"/>
                      <a:pt x="656" y="433"/>
                    </a:cubicBezTo>
                    <a:lnTo>
                      <a:pt x="656" y="0"/>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6" name="Freeform 51"/>
              <p:cNvSpPr>
                <a:spLocks/>
              </p:cNvSpPr>
              <p:nvPr/>
            </p:nvSpPr>
            <p:spPr bwMode="auto">
              <a:xfrm>
                <a:off x="24033125" y="2026624"/>
                <a:ext cx="1406352" cy="1241106"/>
              </a:xfrm>
              <a:custGeom>
                <a:avLst/>
                <a:gdLst>
                  <a:gd name="T0" fmla="*/ 655 w 655"/>
                  <a:gd name="T1" fmla="*/ 271 h 578"/>
                  <a:gd name="T2" fmla="*/ 0 w 655"/>
                  <a:gd name="T3" fmla="*/ 0 h 578"/>
                  <a:gd name="T4" fmla="*/ 0 w 655"/>
                  <a:gd name="T5" fmla="*/ 433 h 578"/>
                  <a:gd name="T6" fmla="*/ 349 w 655"/>
                  <a:gd name="T7" fmla="*/ 578 h 578"/>
                  <a:gd name="T8" fmla="*/ 655 w 655"/>
                  <a:gd name="T9" fmla="*/ 271 h 578"/>
                </a:gdLst>
                <a:ahLst/>
                <a:cxnLst>
                  <a:cxn ang="0">
                    <a:pos x="T0" y="T1"/>
                  </a:cxn>
                  <a:cxn ang="0">
                    <a:pos x="T2" y="T3"/>
                  </a:cxn>
                  <a:cxn ang="0">
                    <a:pos x="T4" y="T5"/>
                  </a:cxn>
                  <a:cxn ang="0">
                    <a:pos x="T6" y="T7"/>
                  </a:cxn>
                  <a:cxn ang="0">
                    <a:pos x="T8" y="T9"/>
                  </a:cxn>
                </a:cxnLst>
                <a:rect l="0" t="0" r="r" b="b"/>
                <a:pathLst>
                  <a:path w="655" h="578">
                    <a:moveTo>
                      <a:pt x="655" y="271"/>
                    </a:moveTo>
                    <a:cubicBezTo>
                      <a:pt x="484" y="107"/>
                      <a:pt x="254" y="5"/>
                      <a:pt x="0" y="0"/>
                    </a:cubicBezTo>
                    <a:cubicBezTo>
                      <a:pt x="0" y="0"/>
                      <a:pt x="0" y="191"/>
                      <a:pt x="0" y="433"/>
                    </a:cubicBezTo>
                    <a:cubicBezTo>
                      <a:pt x="134" y="438"/>
                      <a:pt x="256" y="492"/>
                      <a:pt x="349" y="578"/>
                    </a:cubicBezTo>
                    <a:lnTo>
                      <a:pt x="655" y="271"/>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7" name="Freeform 52"/>
              <p:cNvSpPr>
                <a:spLocks/>
              </p:cNvSpPr>
              <p:nvPr/>
            </p:nvSpPr>
            <p:spPr bwMode="auto">
              <a:xfrm>
                <a:off x="24842595" y="2670329"/>
                <a:ext cx="1240097" cy="1406345"/>
              </a:xfrm>
              <a:custGeom>
                <a:avLst/>
                <a:gdLst>
                  <a:gd name="T0" fmla="*/ 578 w 578"/>
                  <a:gd name="T1" fmla="*/ 655 h 655"/>
                  <a:gd name="T2" fmla="*/ 306 w 578"/>
                  <a:gd name="T3" fmla="*/ 0 h 655"/>
                  <a:gd name="T4" fmla="*/ 0 w 578"/>
                  <a:gd name="T5" fmla="*/ 306 h 655"/>
                  <a:gd name="T6" fmla="*/ 144 w 578"/>
                  <a:gd name="T7" fmla="*/ 655 h 655"/>
                  <a:gd name="T8" fmla="*/ 578 w 578"/>
                  <a:gd name="T9" fmla="*/ 655 h 655"/>
                </a:gdLst>
                <a:ahLst/>
                <a:cxnLst>
                  <a:cxn ang="0">
                    <a:pos x="T0" y="T1"/>
                  </a:cxn>
                  <a:cxn ang="0">
                    <a:pos x="T2" y="T3"/>
                  </a:cxn>
                  <a:cxn ang="0">
                    <a:pos x="T4" y="T5"/>
                  </a:cxn>
                  <a:cxn ang="0">
                    <a:pos x="T6" y="T7"/>
                  </a:cxn>
                  <a:cxn ang="0">
                    <a:pos x="T8" y="T9"/>
                  </a:cxn>
                </a:cxnLst>
                <a:rect l="0" t="0" r="r" b="b"/>
                <a:pathLst>
                  <a:path w="578" h="655">
                    <a:moveTo>
                      <a:pt x="578" y="655"/>
                    </a:moveTo>
                    <a:cubicBezTo>
                      <a:pt x="573" y="401"/>
                      <a:pt x="470" y="171"/>
                      <a:pt x="306" y="0"/>
                    </a:cubicBezTo>
                    <a:cubicBezTo>
                      <a:pt x="306" y="0"/>
                      <a:pt x="171" y="135"/>
                      <a:pt x="0" y="306"/>
                    </a:cubicBezTo>
                    <a:cubicBezTo>
                      <a:pt x="86" y="398"/>
                      <a:pt x="140" y="520"/>
                      <a:pt x="144" y="655"/>
                    </a:cubicBezTo>
                    <a:lnTo>
                      <a:pt x="578" y="655"/>
                    </a:ln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8" name="Freeform 53"/>
              <p:cNvSpPr>
                <a:spLocks/>
              </p:cNvSpPr>
              <p:nvPr/>
            </p:nvSpPr>
            <p:spPr bwMode="auto">
              <a:xfrm>
                <a:off x="21895434" y="2670329"/>
                <a:ext cx="1241005" cy="1406345"/>
              </a:xfrm>
              <a:custGeom>
                <a:avLst/>
                <a:gdLst>
                  <a:gd name="T0" fmla="*/ 272 w 578"/>
                  <a:gd name="T1" fmla="*/ 0 h 655"/>
                  <a:gd name="T2" fmla="*/ 0 w 578"/>
                  <a:gd name="T3" fmla="*/ 655 h 655"/>
                  <a:gd name="T4" fmla="*/ 434 w 578"/>
                  <a:gd name="T5" fmla="*/ 655 h 655"/>
                  <a:gd name="T6" fmla="*/ 578 w 578"/>
                  <a:gd name="T7" fmla="*/ 306 h 655"/>
                  <a:gd name="T8" fmla="*/ 272 w 578"/>
                  <a:gd name="T9" fmla="*/ 0 h 655"/>
                </a:gdLst>
                <a:ahLst/>
                <a:cxnLst>
                  <a:cxn ang="0">
                    <a:pos x="T0" y="T1"/>
                  </a:cxn>
                  <a:cxn ang="0">
                    <a:pos x="T2" y="T3"/>
                  </a:cxn>
                  <a:cxn ang="0">
                    <a:pos x="T4" y="T5"/>
                  </a:cxn>
                  <a:cxn ang="0">
                    <a:pos x="T6" y="T7"/>
                  </a:cxn>
                  <a:cxn ang="0">
                    <a:pos x="T8" y="T9"/>
                  </a:cxn>
                </a:cxnLst>
                <a:rect l="0" t="0" r="r" b="b"/>
                <a:pathLst>
                  <a:path w="578" h="655">
                    <a:moveTo>
                      <a:pt x="272" y="0"/>
                    </a:moveTo>
                    <a:cubicBezTo>
                      <a:pt x="108" y="171"/>
                      <a:pt x="5" y="401"/>
                      <a:pt x="0" y="655"/>
                    </a:cubicBezTo>
                    <a:cubicBezTo>
                      <a:pt x="0" y="655"/>
                      <a:pt x="192" y="655"/>
                      <a:pt x="434" y="655"/>
                    </a:cubicBezTo>
                    <a:cubicBezTo>
                      <a:pt x="439" y="520"/>
                      <a:pt x="493" y="398"/>
                      <a:pt x="578" y="306"/>
                    </a:cubicBezTo>
                    <a:lnTo>
                      <a:pt x="272" y="0"/>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9" name="Freeform 54"/>
              <p:cNvSpPr>
                <a:spLocks/>
              </p:cNvSpPr>
              <p:nvPr/>
            </p:nvSpPr>
            <p:spPr bwMode="auto">
              <a:xfrm>
                <a:off x="22539557" y="4972776"/>
                <a:ext cx="1408169" cy="1241106"/>
              </a:xfrm>
              <a:custGeom>
                <a:avLst/>
                <a:gdLst>
                  <a:gd name="T0" fmla="*/ 0 w 656"/>
                  <a:gd name="T1" fmla="*/ 307 h 578"/>
                  <a:gd name="T2" fmla="*/ 656 w 656"/>
                  <a:gd name="T3" fmla="*/ 578 h 578"/>
                  <a:gd name="T4" fmla="*/ 656 w 656"/>
                  <a:gd name="T5" fmla="*/ 145 h 578"/>
                  <a:gd name="T6" fmla="*/ 307 w 656"/>
                  <a:gd name="T7" fmla="*/ 0 h 578"/>
                  <a:gd name="T8" fmla="*/ 0 w 656"/>
                  <a:gd name="T9" fmla="*/ 307 h 578"/>
                </a:gdLst>
                <a:ahLst/>
                <a:cxnLst>
                  <a:cxn ang="0">
                    <a:pos x="T0" y="T1"/>
                  </a:cxn>
                  <a:cxn ang="0">
                    <a:pos x="T2" y="T3"/>
                  </a:cxn>
                  <a:cxn ang="0">
                    <a:pos x="T4" y="T5"/>
                  </a:cxn>
                  <a:cxn ang="0">
                    <a:pos x="T6" y="T7"/>
                  </a:cxn>
                  <a:cxn ang="0">
                    <a:pos x="T8" y="T9"/>
                  </a:cxn>
                </a:cxnLst>
                <a:rect l="0" t="0" r="r" b="b"/>
                <a:pathLst>
                  <a:path w="656" h="578">
                    <a:moveTo>
                      <a:pt x="0" y="307"/>
                    </a:moveTo>
                    <a:cubicBezTo>
                      <a:pt x="171" y="471"/>
                      <a:pt x="402" y="573"/>
                      <a:pt x="656" y="578"/>
                    </a:cubicBezTo>
                    <a:cubicBezTo>
                      <a:pt x="656" y="578"/>
                      <a:pt x="656" y="387"/>
                      <a:pt x="656" y="145"/>
                    </a:cubicBezTo>
                    <a:cubicBezTo>
                      <a:pt x="521" y="140"/>
                      <a:pt x="399" y="86"/>
                      <a:pt x="307" y="0"/>
                    </a:cubicBezTo>
                    <a:lnTo>
                      <a:pt x="0" y="30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0" name="Freeform 55"/>
              <p:cNvSpPr>
                <a:spLocks/>
              </p:cNvSpPr>
              <p:nvPr/>
            </p:nvSpPr>
            <p:spPr bwMode="auto">
              <a:xfrm>
                <a:off x="24842595" y="4162925"/>
                <a:ext cx="1240097" cy="1406345"/>
              </a:xfrm>
              <a:custGeom>
                <a:avLst/>
                <a:gdLst>
                  <a:gd name="T0" fmla="*/ 0 w 578"/>
                  <a:gd name="T1" fmla="*/ 349 h 655"/>
                  <a:gd name="T2" fmla="*/ 306 w 578"/>
                  <a:gd name="T3" fmla="*/ 655 h 655"/>
                  <a:gd name="T4" fmla="*/ 578 w 578"/>
                  <a:gd name="T5" fmla="*/ 0 h 655"/>
                  <a:gd name="T6" fmla="*/ 144 w 578"/>
                  <a:gd name="T7" fmla="*/ 0 h 655"/>
                  <a:gd name="T8" fmla="*/ 0 w 578"/>
                  <a:gd name="T9" fmla="*/ 349 h 655"/>
                </a:gdLst>
                <a:ahLst/>
                <a:cxnLst>
                  <a:cxn ang="0">
                    <a:pos x="T0" y="T1"/>
                  </a:cxn>
                  <a:cxn ang="0">
                    <a:pos x="T2" y="T3"/>
                  </a:cxn>
                  <a:cxn ang="0">
                    <a:pos x="T4" y="T5"/>
                  </a:cxn>
                  <a:cxn ang="0">
                    <a:pos x="T6" y="T7"/>
                  </a:cxn>
                  <a:cxn ang="0">
                    <a:pos x="T8" y="T9"/>
                  </a:cxn>
                </a:cxnLst>
                <a:rect l="0" t="0" r="r" b="b"/>
                <a:pathLst>
                  <a:path w="578" h="655">
                    <a:moveTo>
                      <a:pt x="0" y="349"/>
                    </a:moveTo>
                    <a:cubicBezTo>
                      <a:pt x="306" y="655"/>
                      <a:pt x="306" y="655"/>
                      <a:pt x="306" y="655"/>
                    </a:cubicBezTo>
                    <a:cubicBezTo>
                      <a:pt x="470" y="484"/>
                      <a:pt x="573" y="254"/>
                      <a:pt x="578" y="0"/>
                    </a:cubicBezTo>
                    <a:cubicBezTo>
                      <a:pt x="578" y="0"/>
                      <a:pt x="387" y="0"/>
                      <a:pt x="144" y="0"/>
                    </a:cubicBezTo>
                    <a:cubicBezTo>
                      <a:pt x="140" y="135"/>
                      <a:pt x="86" y="257"/>
                      <a:pt x="0" y="349"/>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1" name="Freeform 56"/>
              <p:cNvSpPr>
                <a:spLocks/>
              </p:cNvSpPr>
              <p:nvPr/>
            </p:nvSpPr>
            <p:spPr bwMode="auto">
              <a:xfrm>
                <a:off x="21895434" y="4162925"/>
                <a:ext cx="1241005" cy="1406345"/>
              </a:xfrm>
              <a:custGeom>
                <a:avLst/>
                <a:gdLst>
                  <a:gd name="T0" fmla="*/ 0 w 578"/>
                  <a:gd name="T1" fmla="*/ 0 h 655"/>
                  <a:gd name="T2" fmla="*/ 272 w 578"/>
                  <a:gd name="T3" fmla="*/ 655 h 655"/>
                  <a:gd name="T4" fmla="*/ 578 w 578"/>
                  <a:gd name="T5" fmla="*/ 349 h 655"/>
                  <a:gd name="T6" fmla="*/ 434 w 578"/>
                  <a:gd name="T7" fmla="*/ 0 h 655"/>
                  <a:gd name="T8" fmla="*/ 0 w 578"/>
                  <a:gd name="T9" fmla="*/ 0 h 655"/>
                </a:gdLst>
                <a:ahLst/>
                <a:cxnLst>
                  <a:cxn ang="0">
                    <a:pos x="T0" y="T1"/>
                  </a:cxn>
                  <a:cxn ang="0">
                    <a:pos x="T2" y="T3"/>
                  </a:cxn>
                  <a:cxn ang="0">
                    <a:pos x="T4" y="T5"/>
                  </a:cxn>
                  <a:cxn ang="0">
                    <a:pos x="T6" y="T7"/>
                  </a:cxn>
                  <a:cxn ang="0">
                    <a:pos x="T8" y="T9"/>
                  </a:cxn>
                </a:cxnLst>
                <a:rect l="0" t="0" r="r" b="b"/>
                <a:pathLst>
                  <a:path w="578" h="655">
                    <a:moveTo>
                      <a:pt x="0" y="0"/>
                    </a:moveTo>
                    <a:cubicBezTo>
                      <a:pt x="5" y="254"/>
                      <a:pt x="108" y="484"/>
                      <a:pt x="272" y="655"/>
                    </a:cubicBezTo>
                    <a:cubicBezTo>
                      <a:pt x="272" y="655"/>
                      <a:pt x="407" y="520"/>
                      <a:pt x="578" y="349"/>
                    </a:cubicBezTo>
                    <a:cubicBezTo>
                      <a:pt x="493" y="257"/>
                      <a:pt x="439" y="135"/>
                      <a:pt x="434" y="0"/>
                    </a:cubicBezTo>
                    <a:lnTo>
                      <a:pt x="0" y="0"/>
                    </a:ln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2" name="Freeform 57"/>
              <p:cNvSpPr>
                <a:spLocks/>
              </p:cNvSpPr>
              <p:nvPr/>
            </p:nvSpPr>
            <p:spPr bwMode="auto">
              <a:xfrm>
                <a:off x="24033125" y="4538797"/>
                <a:ext cx="749509" cy="745390"/>
              </a:xfrm>
              <a:custGeom>
                <a:avLst/>
                <a:gdLst>
                  <a:gd name="T0" fmla="*/ 0 w 349"/>
                  <a:gd name="T1" fmla="*/ 317 h 347"/>
                  <a:gd name="T2" fmla="*/ 0 w 349"/>
                  <a:gd name="T3" fmla="*/ 347 h 347"/>
                  <a:gd name="T4" fmla="*/ 349 w 349"/>
                  <a:gd name="T5" fmla="*/ 202 h 347"/>
                  <a:gd name="T6" fmla="*/ 327 w 349"/>
                  <a:gd name="T7" fmla="*/ 181 h 347"/>
                  <a:gd name="T8" fmla="*/ 0 w 349"/>
                  <a:gd name="T9" fmla="*/ 317 h 347"/>
                </a:gdLst>
                <a:ahLst/>
                <a:cxnLst>
                  <a:cxn ang="0">
                    <a:pos x="T0" y="T1"/>
                  </a:cxn>
                  <a:cxn ang="0">
                    <a:pos x="T2" y="T3"/>
                  </a:cxn>
                  <a:cxn ang="0">
                    <a:pos x="T4" y="T5"/>
                  </a:cxn>
                  <a:cxn ang="0">
                    <a:pos x="T6" y="T7"/>
                  </a:cxn>
                  <a:cxn ang="0">
                    <a:pos x="T8" y="T9"/>
                  </a:cxn>
                </a:cxnLst>
                <a:rect l="0" t="0" r="r" b="b"/>
                <a:pathLst>
                  <a:path w="349" h="347">
                    <a:moveTo>
                      <a:pt x="0" y="317"/>
                    </a:moveTo>
                    <a:cubicBezTo>
                      <a:pt x="0" y="347"/>
                      <a:pt x="0" y="347"/>
                      <a:pt x="0" y="347"/>
                    </a:cubicBezTo>
                    <a:cubicBezTo>
                      <a:pt x="134" y="342"/>
                      <a:pt x="256" y="288"/>
                      <a:pt x="349" y="202"/>
                    </a:cubicBezTo>
                    <a:cubicBezTo>
                      <a:pt x="342" y="195"/>
                      <a:pt x="334" y="188"/>
                      <a:pt x="327" y="181"/>
                    </a:cubicBezTo>
                    <a:cubicBezTo>
                      <a:pt x="146" y="0"/>
                      <a:pt x="0" y="61"/>
                      <a:pt x="0" y="317"/>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3" name="Freeform 58"/>
              <p:cNvSpPr>
                <a:spLocks/>
              </p:cNvSpPr>
              <p:nvPr/>
            </p:nvSpPr>
            <p:spPr bwMode="auto">
              <a:xfrm>
                <a:off x="23198217" y="2956319"/>
                <a:ext cx="749509" cy="745390"/>
              </a:xfrm>
              <a:custGeom>
                <a:avLst/>
                <a:gdLst>
                  <a:gd name="T0" fmla="*/ 349 w 349"/>
                  <a:gd name="T1" fmla="*/ 30 h 347"/>
                  <a:gd name="T2" fmla="*/ 349 w 349"/>
                  <a:gd name="T3" fmla="*/ 0 h 347"/>
                  <a:gd name="T4" fmla="*/ 0 w 349"/>
                  <a:gd name="T5" fmla="*/ 145 h 347"/>
                  <a:gd name="T6" fmla="*/ 21 w 349"/>
                  <a:gd name="T7" fmla="*/ 166 h 347"/>
                  <a:gd name="T8" fmla="*/ 349 w 349"/>
                  <a:gd name="T9" fmla="*/ 30 h 347"/>
                </a:gdLst>
                <a:ahLst/>
                <a:cxnLst>
                  <a:cxn ang="0">
                    <a:pos x="T0" y="T1"/>
                  </a:cxn>
                  <a:cxn ang="0">
                    <a:pos x="T2" y="T3"/>
                  </a:cxn>
                  <a:cxn ang="0">
                    <a:pos x="T4" y="T5"/>
                  </a:cxn>
                  <a:cxn ang="0">
                    <a:pos x="T6" y="T7"/>
                  </a:cxn>
                  <a:cxn ang="0">
                    <a:pos x="T8" y="T9"/>
                  </a:cxn>
                </a:cxnLst>
                <a:rect l="0" t="0" r="r" b="b"/>
                <a:pathLst>
                  <a:path w="349" h="347">
                    <a:moveTo>
                      <a:pt x="349" y="30"/>
                    </a:moveTo>
                    <a:cubicBezTo>
                      <a:pt x="349" y="0"/>
                      <a:pt x="349" y="0"/>
                      <a:pt x="349" y="0"/>
                    </a:cubicBezTo>
                    <a:cubicBezTo>
                      <a:pt x="214" y="5"/>
                      <a:pt x="92" y="59"/>
                      <a:pt x="0" y="145"/>
                    </a:cubicBezTo>
                    <a:cubicBezTo>
                      <a:pt x="7" y="152"/>
                      <a:pt x="14" y="159"/>
                      <a:pt x="21" y="166"/>
                    </a:cubicBezTo>
                    <a:cubicBezTo>
                      <a:pt x="202" y="347"/>
                      <a:pt x="349" y="286"/>
                      <a:pt x="349" y="30"/>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4" name="Freeform 59"/>
              <p:cNvSpPr>
                <a:spLocks/>
              </p:cNvSpPr>
              <p:nvPr/>
            </p:nvSpPr>
            <p:spPr bwMode="auto">
              <a:xfrm>
                <a:off x="24033125" y="2956319"/>
                <a:ext cx="749509" cy="745390"/>
              </a:xfrm>
              <a:custGeom>
                <a:avLst/>
                <a:gdLst>
                  <a:gd name="T0" fmla="*/ 327 w 349"/>
                  <a:gd name="T1" fmla="*/ 166 h 347"/>
                  <a:gd name="T2" fmla="*/ 349 w 349"/>
                  <a:gd name="T3" fmla="*/ 145 h 347"/>
                  <a:gd name="T4" fmla="*/ 0 w 349"/>
                  <a:gd name="T5" fmla="*/ 0 h 347"/>
                  <a:gd name="T6" fmla="*/ 0 w 349"/>
                  <a:gd name="T7" fmla="*/ 30 h 347"/>
                  <a:gd name="T8" fmla="*/ 327 w 349"/>
                  <a:gd name="T9" fmla="*/ 166 h 347"/>
                </a:gdLst>
                <a:ahLst/>
                <a:cxnLst>
                  <a:cxn ang="0">
                    <a:pos x="T0" y="T1"/>
                  </a:cxn>
                  <a:cxn ang="0">
                    <a:pos x="T2" y="T3"/>
                  </a:cxn>
                  <a:cxn ang="0">
                    <a:pos x="T4" y="T5"/>
                  </a:cxn>
                  <a:cxn ang="0">
                    <a:pos x="T6" y="T7"/>
                  </a:cxn>
                  <a:cxn ang="0">
                    <a:pos x="T8" y="T9"/>
                  </a:cxn>
                </a:cxnLst>
                <a:rect l="0" t="0" r="r" b="b"/>
                <a:pathLst>
                  <a:path w="349" h="347">
                    <a:moveTo>
                      <a:pt x="327" y="166"/>
                    </a:moveTo>
                    <a:cubicBezTo>
                      <a:pt x="349" y="145"/>
                      <a:pt x="349" y="145"/>
                      <a:pt x="349" y="145"/>
                    </a:cubicBezTo>
                    <a:cubicBezTo>
                      <a:pt x="256" y="59"/>
                      <a:pt x="134" y="5"/>
                      <a:pt x="0" y="0"/>
                    </a:cubicBezTo>
                    <a:cubicBezTo>
                      <a:pt x="0" y="10"/>
                      <a:pt x="0" y="20"/>
                      <a:pt x="0" y="30"/>
                    </a:cubicBezTo>
                    <a:cubicBezTo>
                      <a:pt x="0" y="286"/>
                      <a:pt x="146" y="347"/>
                      <a:pt x="327" y="166"/>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5" name="Freeform 60"/>
              <p:cNvSpPr>
                <a:spLocks/>
              </p:cNvSpPr>
              <p:nvPr/>
            </p:nvSpPr>
            <p:spPr bwMode="auto">
              <a:xfrm>
                <a:off x="24409242" y="3327652"/>
                <a:ext cx="742241" cy="749022"/>
              </a:xfrm>
              <a:custGeom>
                <a:avLst/>
                <a:gdLst>
                  <a:gd name="T0" fmla="*/ 317 w 346"/>
                  <a:gd name="T1" fmla="*/ 349 h 349"/>
                  <a:gd name="T2" fmla="*/ 346 w 346"/>
                  <a:gd name="T3" fmla="*/ 349 h 349"/>
                  <a:gd name="T4" fmla="*/ 202 w 346"/>
                  <a:gd name="T5" fmla="*/ 0 h 349"/>
                  <a:gd name="T6" fmla="*/ 181 w 346"/>
                  <a:gd name="T7" fmla="*/ 21 h 349"/>
                  <a:gd name="T8" fmla="*/ 317 w 346"/>
                  <a:gd name="T9" fmla="*/ 349 h 349"/>
                </a:gdLst>
                <a:ahLst/>
                <a:cxnLst>
                  <a:cxn ang="0">
                    <a:pos x="T0" y="T1"/>
                  </a:cxn>
                  <a:cxn ang="0">
                    <a:pos x="T2" y="T3"/>
                  </a:cxn>
                  <a:cxn ang="0">
                    <a:pos x="T4" y="T5"/>
                  </a:cxn>
                  <a:cxn ang="0">
                    <a:pos x="T6" y="T7"/>
                  </a:cxn>
                  <a:cxn ang="0">
                    <a:pos x="T8" y="T9"/>
                  </a:cxn>
                </a:cxnLst>
                <a:rect l="0" t="0" r="r" b="b"/>
                <a:pathLst>
                  <a:path w="346" h="349">
                    <a:moveTo>
                      <a:pt x="317" y="349"/>
                    </a:moveTo>
                    <a:cubicBezTo>
                      <a:pt x="346" y="349"/>
                      <a:pt x="346" y="349"/>
                      <a:pt x="346" y="349"/>
                    </a:cubicBezTo>
                    <a:cubicBezTo>
                      <a:pt x="342" y="214"/>
                      <a:pt x="288" y="92"/>
                      <a:pt x="202" y="0"/>
                    </a:cubicBezTo>
                    <a:cubicBezTo>
                      <a:pt x="195" y="7"/>
                      <a:pt x="188" y="14"/>
                      <a:pt x="181" y="21"/>
                    </a:cubicBezTo>
                    <a:cubicBezTo>
                      <a:pt x="0" y="202"/>
                      <a:pt x="61" y="349"/>
                      <a:pt x="317" y="349"/>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3" name="Freeform 61"/>
              <p:cNvSpPr>
                <a:spLocks/>
              </p:cNvSpPr>
              <p:nvPr/>
            </p:nvSpPr>
            <p:spPr bwMode="auto">
              <a:xfrm>
                <a:off x="22826642" y="3327652"/>
                <a:ext cx="744967" cy="749022"/>
              </a:xfrm>
              <a:custGeom>
                <a:avLst/>
                <a:gdLst>
                  <a:gd name="T0" fmla="*/ 166 w 347"/>
                  <a:gd name="T1" fmla="*/ 21 h 349"/>
                  <a:gd name="T2" fmla="*/ 144 w 347"/>
                  <a:gd name="T3" fmla="*/ 0 h 349"/>
                  <a:gd name="T4" fmla="*/ 0 w 347"/>
                  <a:gd name="T5" fmla="*/ 349 h 349"/>
                  <a:gd name="T6" fmla="*/ 30 w 347"/>
                  <a:gd name="T7" fmla="*/ 349 h 349"/>
                  <a:gd name="T8" fmla="*/ 166 w 347"/>
                  <a:gd name="T9" fmla="*/ 21 h 349"/>
                </a:gdLst>
                <a:ahLst/>
                <a:cxnLst>
                  <a:cxn ang="0">
                    <a:pos x="T0" y="T1"/>
                  </a:cxn>
                  <a:cxn ang="0">
                    <a:pos x="T2" y="T3"/>
                  </a:cxn>
                  <a:cxn ang="0">
                    <a:pos x="T4" y="T5"/>
                  </a:cxn>
                  <a:cxn ang="0">
                    <a:pos x="T6" y="T7"/>
                  </a:cxn>
                  <a:cxn ang="0">
                    <a:pos x="T8" y="T9"/>
                  </a:cxn>
                </a:cxnLst>
                <a:rect l="0" t="0" r="r" b="b"/>
                <a:pathLst>
                  <a:path w="347" h="349">
                    <a:moveTo>
                      <a:pt x="166" y="21"/>
                    </a:moveTo>
                    <a:cubicBezTo>
                      <a:pt x="144" y="0"/>
                      <a:pt x="144" y="0"/>
                      <a:pt x="144" y="0"/>
                    </a:cubicBezTo>
                    <a:cubicBezTo>
                      <a:pt x="59" y="92"/>
                      <a:pt x="5" y="214"/>
                      <a:pt x="0" y="349"/>
                    </a:cubicBezTo>
                    <a:cubicBezTo>
                      <a:pt x="10" y="349"/>
                      <a:pt x="20" y="349"/>
                      <a:pt x="30" y="349"/>
                    </a:cubicBezTo>
                    <a:cubicBezTo>
                      <a:pt x="286" y="349"/>
                      <a:pt x="347" y="202"/>
                      <a:pt x="166" y="21"/>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4" name="Freeform 62"/>
              <p:cNvSpPr>
                <a:spLocks/>
              </p:cNvSpPr>
              <p:nvPr/>
            </p:nvSpPr>
            <p:spPr bwMode="auto">
              <a:xfrm>
                <a:off x="23198217" y="4538797"/>
                <a:ext cx="749509" cy="745390"/>
              </a:xfrm>
              <a:custGeom>
                <a:avLst/>
                <a:gdLst>
                  <a:gd name="T0" fmla="*/ 21 w 349"/>
                  <a:gd name="T1" fmla="*/ 181 h 347"/>
                  <a:gd name="T2" fmla="*/ 0 w 349"/>
                  <a:gd name="T3" fmla="*/ 202 h 347"/>
                  <a:gd name="T4" fmla="*/ 349 w 349"/>
                  <a:gd name="T5" fmla="*/ 347 h 347"/>
                  <a:gd name="T6" fmla="*/ 349 w 349"/>
                  <a:gd name="T7" fmla="*/ 317 h 347"/>
                  <a:gd name="T8" fmla="*/ 21 w 349"/>
                  <a:gd name="T9" fmla="*/ 181 h 347"/>
                </a:gdLst>
                <a:ahLst/>
                <a:cxnLst>
                  <a:cxn ang="0">
                    <a:pos x="T0" y="T1"/>
                  </a:cxn>
                  <a:cxn ang="0">
                    <a:pos x="T2" y="T3"/>
                  </a:cxn>
                  <a:cxn ang="0">
                    <a:pos x="T4" y="T5"/>
                  </a:cxn>
                  <a:cxn ang="0">
                    <a:pos x="T6" y="T7"/>
                  </a:cxn>
                  <a:cxn ang="0">
                    <a:pos x="T8" y="T9"/>
                  </a:cxn>
                </a:cxnLst>
                <a:rect l="0" t="0" r="r" b="b"/>
                <a:pathLst>
                  <a:path w="349" h="347">
                    <a:moveTo>
                      <a:pt x="21" y="181"/>
                    </a:moveTo>
                    <a:cubicBezTo>
                      <a:pt x="0" y="202"/>
                      <a:pt x="0" y="202"/>
                      <a:pt x="0" y="202"/>
                    </a:cubicBezTo>
                    <a:cubicBezTo>
                      <a:pt x="92" y="288"/>
                      <a:pt x="214" y="342"/>
                      <a:pt x="349" y="347"/>
                    </a:cubicBezTo>
                    <a:cubicBezTo>
                      <a:pt x="349" y="337"/>
                      <a:pt x="349" y="327"/>
                      <a:pt x="349" y="317"/>
                    </a:cubicBezTo>
                    <a:cubicBezTo>
                      <a:pt x="349" y="61"/>
                      <a:pt x="202" y="0"/>
                      <a:pt x="21" y="181"/>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5" name="Freeform 63"/>
              <p:cNvSpPr>
                <a:spLocks/>
              </p:cNvSpPr>
              <p:nvPr/>
            </p:nvSpPr>
            <p:spPr bwMode="auto">
              <a:xfrm>
                <a:off x="24409242" y="4162925"/>
                <a:ext cx="742241" cy="749929"/>
              </a:xfrm>
              <a:custGeom>
                <a:avLst/>
                <a:gdLst>
                  <a:gd name="T0" fmla="*/ 317 w 346"/>
                  <a:gd name="T1" fmla="*/ 0 h 349"/>
                  <a:gd name="T2" fmla="*/ 181 w 346"/>
                  <a:gd name="T3" fmla="*/ 328 h 349"/>
                  <a:gd name="T4" fmla="*/ 202 w 346"/>
                  <a:gd name="T5" fmla="*/ 349 h 349"/>
                  <a:gd name="T6" fmla="*/ 346 w 346"/>
                  <a:gd name="T7" fmla="*/ 0 h 349"/>
                  <a:gd name="T8" fmla="*/ 317 w 346"/>
                  <a:gd name="T9" fmla="*/ 0 h 349"/>
                </a:gdLst>
                <a:ahLst/>
                <a:cxnLst>
                  <a:cxn ang="0">
                    <a:pos x="T0" y="T1"/>
                  </a:cxn>
                  <a:cxn ang="0">
                    <a:pos x="T2" y="T3"/>
                  </a:cxn>
                  <a:cxn ang="0">
                    <a:pos x="T4" y="T5"/>
                  </a:cxn>
                  <a:cxn ang="0">
                    <a:pos x="T6" y="T7"/>
                  </a:cxn>
                  <a:cxn ang="0">
                    <a:pos x="T8" y="T9"/>
                  </a:cxn>
                </a:cxnLst>
                <a:rect l="0" t="0" r="r" b="b"/>
                <a:pathLst>
                  <a:path w="346" h="349">
                    <a:moveTo>
                      <a:pt x="317" y="0"/>
                    </a:moveTo>
                    <a:cubicBezTo>
                      <a:pt x="61" y="0"/>
                      <a:pt x="0" y="147"/>
                      <a:pt x="181" y="328"/>
                    </a:cubicBezTo>
                    <a:cubicBezTo>
                      <a:pt x="202" y="349"/>
                      <a:pt x="202" y="349"/>
                      <a:pt x="202" y="349"/>
                    </a:cubicBezTo>
                    <a:cubicBezTo>
                      <a:pt x="288" y="257"/>
                      <a:pt x="342" y="135"/>
                      <a:pt x="346" y="0"/>
                    </a:cubicBezTo>
                    <a:cubicBezTo>
                      <a:pt x="337" y="0"/>
                      <a:pt x="327" y="0"/>
                      <a:pt x="317" y="0"/>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6" name="Freeform 64"/>
              <p:cNvSpPr>
                <a:spLocks/>
              </p:cNvSpPr>
              <p:nvPr/>
            </p:nvSpPr>
            <p:spPr bwMode="auto">
              <a:xfrm>
                <a:off x="22826642" y="4162925"/>
                <a:ext cx="744967" cy="749929"/>
              </a:xfrm>
              <a:custGeom>
                <a:avLst/>
                <a:gdLst>
                  <a:gd name="T0" fmla="*/ 30 w 347"/>
                  <a:gd name="T1" fmla="*/ 0 h 349"/>
                  <a:gd name="T2" fmla="*/ 0 w 347"/>
                  <a:gd name="T3" fmla="*/ 0 h 349"/>
                  <a:gd name="T4" fmla="*/ 144 w 347"/>
                  <a:gd name="T5" fmla="*/ 349 h 349"/>
                  <a:gd name="T6" fmla="*/ 166 w 347"/>
                  <a:gd name="T7" fmla="*/ 328 h 349"/>
                  <a:gd name="T8" fmla="*/ 30 w 347"/>
                  <a:gd name="T9" fmla="*/ 0 h 349"/>
                </a:gdLst>
                <a:ahLst/>
                <a:cxnLst>
                  <a:cxn ang="0">
                    <a:pos x="T0" y="T1"/>
                  </a:cxn>
                  <a:cxn ang="0">
                    <a:pos x="T2" y="T3"/>
                  </a:cxn>
                  <a:cxn ang="0">
                    <a:pos x="T4" y="T5"/>
                  </a:cxn>
                  <a:cxn ang="0">
                    <a:pos x="T6" y="T7"/>
                  </a:cxn>
                  <a:cxn ang="0">
                    <a:pos x="T8" y="T9"/>
                  </a:cxn>
                </a:cxnLst>
                <a:rect l="0" t="0" r="r" b="b"/>
                <a:pathLst>
                  <a:path w="347" h="349">
                    <a:moveTo>
                      <a:pt x="30" y="0"/>
                    </a:moveTo>
                    <a:cubicBezTo>
                      <a:pt x="0" y="0"/>
                      <a:pt x="0" y="0"/>
                      <a:pt x="0" y="0"/>
                    </a:cubicBezTo>
                    <a:cubicBezTo>
                      <a:pt x="5" y="135"/>
                      <a:pt x="59" y="257"/>
                      <a:pt x="144" y="349"/>
                    </a:cubicBezTo>
                    <a:cubicBezTo>
                      <a:pt x="152" y="342"/>
                      <a:pt x="159" y="335"/>
                      <a:pt x="166" y="328"/>
                    </a:cubicBezTo>
                    <a:cubicBezTo>
                      <a:pt x="347" y="147"/>
                      <a:pt x="286" y="0"/>
                      <a:pt x="30" y="0"/>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grpSp>
        <p:grpSp>
          <p:nvGrpSpPr>
            <p:cNvPr id="4" name="Group 3"/>
            <p:cNvGrpSpPr/>
            <p:nvPr/>
          </p:nvGrpSpPr>
          <p:grpSpPr>
            <a:xfrm>
              <a:off x="3700185" y="1927901"/>
              <a:ext cx="1743631" cy="1745902"/>
              <a:chOff x="3852584" y="2080301"/>
              <a:chExt cx="1743631" cy="1745902"/>
            </a:xfrm>
            <a:solidFill>
              <a:schemeClr val="tx2">
                <a:alpha val="40000"/>
              </a:schemeClr>
            </a:solidFill>
          </p:grpSpPr>
          <p:sp>
            <p:nvSpPr>
              <p:cNvPr id="22" name="Freeform 57"/>
              <p:cNvSpPr>
                <a:spLocks/>
              </p:cNvSpPr>
              <p:nvPr/>
            </p:nvSpPr>
            <p:spPr bwMode="auto">
              <a:xfrm>
                <a:off x="4757447" y="3267160"/>
                <a:ext cx="562132" cy="559043"/>
              </a:xfrm>
              <a:custGeom>
                <a:avLst/>
                <a:gdLst>
                  <a:gd name="T0" fmla="*/ 0 w 349"/>
                  <a:gd name="T1" fmla="*/ 317 h 347"/>
                  <a:gd name="T2" fmla="*/ 0 w 349"/>
                  <a:gd name="T3" fmla="*/ 347 h 347"/>
                  <a:gd name="T4" fmla="*/ 349 w 349"/>
                  <a:gd name="T5" fmla="*/ 202 h 347"/>
                  <a:gd name="T6" fmla="*/ 327 w 349"/>
                  <a:gd name="T7" fmla="*/ 181 h 347"/>
                  <a:gd name="T8" fmla="*/ 0 w 349"/>
                  <a:gd name="T9" fmla="*/ 317 h 347"/>
                </a:gdLst>
                <a:ahLst/>
                <a:cxnLst>
                  <a:cxn ang="0">
                    <a:pos x="T0" y="T1"/>
                  </a:cxn>
                  <a:cxn ang="0">
                    <a:pos x="T2" y="T3"/>
                  </a:cxn>
                  <a:cxn ang="0">
                    <a:pos x="T4" y="T5"/>
                  </a:cxn>
                  <a:cxn ang="0">
                    <a:pos x="T6" y="T7"/>
                  </a:cxn>
                  <a:cxn ang="0">
                    <a:pos x="T8" y="T9"/>
                  </a:cxn>
                </a:cxnLst>
                <a:rect l="0" t="0" r="r" b="b"/>
                <a:pathLst>
                  <a:path w="349" h="347">
                    <a:moveTo>
                      <a:pt x="0" y="317"/>
                    </a:moveTo>
                    <a:cubicBezTo>
                      <a:pt x="0" y="347"/>
                      <a:pt x="0" y="347"/>
                      <a:pt x="0" y="347"/>
                    </a:cubicBezTo>
                    <a:cubicBezTo>
                      <a:pt x="134" y="342"/>
                      <a:pt x="256" y="288"/>
                      <a:pt x="349" y="202"/>
                    </a:cubicBezTo>
                    <a:cubicBezTo>
                      <a:pt x="342" y="195"/>
                      <a:pt x="334" y="188"/>
                      <a:pt x="327" y="181"/>
                    </a:cubicBezTo>
                    <a:cubicBezTo>
                      <a:pt x="146" y="0"/>
                      <a:pt x="0" y="61"/>
                      <a:pt x="0" y="317"/>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6" name="Freeform 58"/>
              <p:cNvSpPr>
                <a:spLocks/>
              </p:cNvSpPr>
              <p:nvPr/>
            </p:nvSpPr>
            <p:spPr bwMode="auto">
              <a:xfrm>
                <a:off x="4131265" y="2080301"/>
                <a:ext cx="562132" cy="559043"/>
              </a:xfrm>
              <a:custGeom>
                <a:avLst/>
                <a:gdLst>
                  <a:gd name="T0" fmla="*/ 349 w 349"/>
                  <a:gd name="T1" fmla="*/ 30 h 347"/>
                  <a:gd name="T2" fmla="*/ 349 w 349"/>
                  <a:gd name="T3" fmla="*/ 0 h 347"/>
                  <a:gd name="T4" fmla="*/ 0 w 349"/>
                  <a:gd name="T5" fmla="*/ 145 h 347"/>
                  <a:gd name="T6" fmla="*/ 21 w 349"/>
                  <a:gd name="T7" fmla="*/ 166 h 347"/>
                  <a:gd name="T8" fmla="*/ 349 w 349"/>
                  <a:gd name="T9" fmla="*/ 30 h 347"/>
                </a:gdLst>
                <a:ahLst/>
                <a:cxnLst>
                  <a:cxn ang="0">
                    <a:pos x="T0" y="T1"/>
                  </a:cxn>
                  <a:cxn ang="0">
                    <a:pos x="T2" y="T3"/>
                  </a:cxn>
                  <a:cxn ang="0">
                    <a:pos x="T4" y="T5"/>
                  </a:cxn>
                  <a:cxn ang="0">
                    <a:pos x="T6" y="T7"/>
                  </a:cxn>
                  <a:cxn ang="0">
                    <a:pos x="T8" y="T9"/>
                  </a:cxn>
                </a:cxnLst>
                <a:rect l="0" t="0" r="r" b="b"/>
                <a:pathLst>
                  <a:path w="349" h="347">
                    <a:moveTo>
                      <a:pt x="349" y="30"/>
                    </a:moveTo>
                    <a:cubicBezTo>
                      <a:pt x="349" y="0"/>
                      <a:pt x="349" y="0"/>
                      <a:pt x="349" y="0"/>
                    </a:cubicBezTo>
                    <a:cubicBezTo>
                      <a:pt x="214" y="5"/>
                      <a:pt x="92" y="59"/>
                      <a:pt x="0" y="145"/>
                    </a:cubicBezTo>
                    <a:cubicBezTo>
                      <a:pt x="7" y="152"/>
                      <a:pt x="14" y="159"/>
                      <a:pt x="21" y="166"/>
                    </a:cubicBezTo>
                    <a:cubicBezTo>
                      <a:pt x="202" y="347"/>
                      <a:pt x="349" y="286"/>
                      <a:pt x="349" y="30"/>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7" name="Freeform 59"/>
              <p:cNvSpPr>
                <a:spLocks/>
              </p:cNvSpPr>
              <p:nvPr/>
            </p:nvSpPr>
            <p:spPr bwMode="auto">
              <a:xfrm>
                <a:off x="4757447" y="2080301"/>
                <a:ext cx="562132" cy="559043"/>
              </a:xfrm>
              <a:custGeom>
                <a:avLst/>
                <a:gdLst>
                  <a:gd name="T0" fmla="*/ 327 w 349"/>
                  <a:gd name="T1" fmla="*/ 166 h 347"/>
                  <a:gd name="T2" fmla="*/ 349 w 349"/>
                  <a:gd name="T3" fmla="*/ 145 h 347"/>
                  <a:gd name="T4" fmla="*/ 0 w 349"/>
                  <a:gd name="T5" fmla="*/ 0 h 347"/>
                  <a:gd name="T6" fmla="*/ 0 w 349"/>
                  <a:gd name="T7" fmla="*/ 30 h 347"/>
                  <a:gd name="T8" fmla="*/ 327 w 349"/>
                  <a:gd name="T9" fmla="*/ 166 h 347"/>
                </a:gdLst>
                <a:ahLst/>
                <a:cxnLst>
                  <a:cxn ang="0">
                    <a:pos x="T0" y="T1"/>
                  </a:cxn>
                  <a:cxn ang="0">
                    <a:pos x="T2" y="T3"/>
                  </a:cxn>
                  <a:cxn ang="0">
                    <a:pos x="T4" y="T5"/>
                  </a:cxn>
                  <a:cxn ang="0">
                    <a:pos x="T6" y="T7"/>
                  </a:cxn>
                  <a:cxn ang="0">
                    <a:pos x="T8" y="T9"/>
                  </a:cxn>
                </a:cxnLst>
                <a:rect l="0" t="0" r="r" b="b"/>
                <a:pathLst>
                  <a:path w="349" h="347">
                    <a:moveTo>
                      <a:pt x="327" y="166"/>
                    </a:moveTo>
                    <a:cubicBezTo>
                      <a:pt x="349" y="145"/>
                      <a:pt x="349" y="145"/>
                      <a:pt x="349" y="145"/>
                    </a:cubicBezTo>
                    <a:cubicBezTo>
                      <a:pt x="256" y="59"/>
                      <a:pt x="134" y="5"/>
                      <a:pt x="0" y="0"/>
                    </a:cubicBezTo>
                    <a:cubicBezTo>
                      <a:pt x="0" y="10"/>
                      <a:pt x="0" y="20"/>
                      <a:pt x="0" y="30"/>
                    </a:cubicBezTo>
                    <a:cubicBezTo>
                      <a:pt x="0" y="286"/>
                      <a:pt x="146" y="347"/>
                      <a:pt x="327" y="166"/>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8" name="Freeform 60"/>
              <p:cNvSpPr>
                <a:spLocks/>
              </p:cNvSpPr>
              <p:nvPr/>
            </p:nvSpPr>
            <p:spPr bwMode="auto">
              <a:xfrm>
                <a:off x="5039534" y="2358801"/>
                <a:ext cx="556681" cy="561767"/>
              </a:xfrm>
              <a:custGeom>
                <a:avLst/>
                <a:gdLst>
                  <a:gd name="T0" fmla="*/ 317 w 346"/>
                  <a:gd name="T1" fmla="*/ 349 h 349"/>
                  <a:gd name="T2" fmla="*/ 346 w 346"/>
                  <a:gd name="T3" fmla="*/ 349 h 349"/>
                  <a:gd name="T4" fmla="*/ 202 w 346"/>
                  <a:gd name="T5" fmla="*/ 0 h 349"/>
                  <a:gd name="T6" fmla="*/ 181 w 346"/>
                  <a:gd name="T7" fmla="*/ 21 h 349"/>
                  <a:gd name="T8" fmla="*/ 317 w 346"/>
                  <a:gd name="T9" fmla="*/ 349 h 349"/>
                </a:gdLst>
                <a:ahLst/>
                <a:cxnLst>
                  <a:cxn ang="0">
                    <a:pos x="T0" y="T1"/>
                  </a:cxn>
                  <a:cxn ang="0">
                    <a:pos x="T2" y="T3"/>
                  </a:cxn>
                  <a:cxn ang="0">
                    <a:pos x="T4" y="T5"/>
                  </a:cxn>
                  <a:cxn ang="0">
                    <a:pos x="T6" y="T7"/>
                  </a:cxn>
                  <a:cxn ang="0">
                    <a:pos x="T8" y="T9"/>
                  </a:cxn>
                </a:cxnLst>
                <a:rect l="0" t="0" r="r" b="b"/>
                <a:pathLst>
                  <a:path w="346" h="349">
                    <a:moveTo>
                      <a:pt x="317" y="349"/>
                    </a:moveTo>
                    <a:cubicBezTo>
                      <a:pt x="346" y="349"/>
                      <a:pt x="346" y="349"/>
                      <a:pt x="346" y="349"/>
                    </a:cubicBezTo>
                    <a:cubicBezTo>
                      <a:pt x="342" y="214"/>
                      <a:pt x="288" y="92"/>
                      <a:pt x="202" y="0"/>
                    </a:cubicBezTo>
                    <a:cubicBezTo>
                      <a:pt x="195" y="7"/>
                      <a:pt x="188" y="14"/>
                      <a:pt x="181" y="21"/>
                    </a:cubicBezTo>
                    <a:cubicBezTo>
                      <a:pt x="0" y="202"/>
                      <a:pt x="61" y="349"/>
                      <a:pt x="317" y="349"/>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9" name="Freeform 61"/>
              <p:cNvSpPr>
                <a:spLocks/>
              </p:cNvSpPr>
              <p:nvPr/>
            </p:nvSpPr>
            <p:spPr bwMode="auto">
              <a:xfrm>
                <a:off x="3852584" y="2358801"/>
                <a:ext cx="558725" cy="561767"/>
              </a:xfrm>
              <a:custGeom>
                <a:avLst/>
                <a:gdLst>
                  <a:gd name="T0" fmla="*/ 166 w 347"/>
                  <a:gd name="T1" fmla="*/ 21 h 349"/>
                  <a:gd name="T2" fmla="*/ 144 w 347"/>
                  <a:gd name="T3" fmla="*/ 0 h 349"/>
                  <a:gd name="T4" fmla="*/ 0 w 347"/>
                  <a:gd name="T5" fmla="*/ 349 h 349"/>
                  <a:gd name="T6" fmla="*/ 30 w 347"/>
                  <a:gd name="T7" fmla="*/ 349 h 349"/>
                  <a:gd name="T8" fmla="*/ 166 w 347"/>
                  <a:gd name="T9" fmla="*/ 21 h 349"/>
                </a:gdLst>
                <a:ahLst/>
                <a:cxnLst>
                  <a:cxn ang="0">
                    <a:pos x="T0" y="T1"/>
                  </a:cxn>
                  <a:cxn ang="0">
                    <a:pos x="T2" y="T3"/>
                  </a:cxn>
                  <a:cxn ang="0">
                    <a:pos x="T4" y="T5"/>
                  </a:cxn>
                  <a:cxn ang="0">
                    <a:pos x="T6" y="T7"/>
                  </a:cxn>
                  <a:cxn ang="0">
                    <a:pos x="T8" y="T9"/>
                  </a:cxn>
                </a:cxnLst>
                <a:rect l="0" t="0" r="r" b="b"/>
                <a:pathLst>
                  <a:path w="347" h="349">
                    <a:moveTo>
                      <a:pt x="166" y="21"/>
                    </a:moveTo>
                    <a:cubicBezTo>
                      <a:pt x="144" y="0"/>
                      <a:pt x="144" y="0"/>
                      <a:pt x="144" y="0"/>
                    </a:cubicBezTo>
                    <a:cubicBezTo>
                      <a:pt x="59" y="92"/>
                      <a:pt x="5" y="214"/>
                      <a:pt x="0" y="349"/>
                    </a:cubicBezTo>
                    <a:cubicBezTo>
                      <a:pt x="10" y="349"/>
                      <a:pt x="20" y="349"/>
                      <a:pt x="30" y="349"/>
                    </a:cubicBezTo>
                    <a:cubicBezTo>
                      <a:pt x="286" y="349"/>
                      <a:pt x="347" y="202"/>
                      <a:pt x="166" y="2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0" name="Freeform 62"/>
              <p:cNvSpPr>
                <a:spLocks/>
              </p:cNvSpPr>
              <p:nvPr/>
            </p:nvSpPr>
            <p:spPr bwMode="auto">
              <a:xfrm>
                <a:off x="4131265" y="3267160"/>
                <a:ext cx="562132" cy="559043"/>
              </a:xfrm>
              <a:custGeom>
                <a:avLst/>
                <a:gdLst>
                  <a:gd name="T0" fmla="*/ 21 w 349"/>
                  <a:gd name="T1" fmla="*/ 181 h 347"/>
                  <a:gd name="T2" fmla="*/ 0 w 349"/>
                  <a:gd name="T3" fmla="*/ 202 h 347"/>
                  <a:gd name="T4" fmla="*/ 349 w 349"/>
                  <a:gd name="T5" fmla="*/ 347 h 347"/>
                  <a:gd name="T6" fmla="*/ 349 w 349"/>
                  <a:gd name="T7" fmla="*/ 317 h 347"/>
                  <a:gd name="T8" fmla="*/ 21 w 349"/>
                  <a:gd name="T9" fmla="*/ 181 h 347"/>
                </a:gdLst>
                <a:ahLst/>
                <a:cxnLst>
                  <a:cxn ang="0">
                    <a:pos x="T0" y="T1"/>
                  </a:cxn>
                  <a:cxn ang="0">
                    <a:pos x="T2" y="T3"/>
                  </a:cxn>
                  <a:cxn ang="0">
                    <a:pos x="T4" y="T5"/>
                  </a:cxn>
                  <a:cxn ang="0">
                    <a:pos x="T6" y="T7"/>
                  </a:cxn>
                  <a:cxn ang="0">
                    <a:pos x="T8" y="T9"/>
                  </a:cxn>
                </a:cxnLst>
                <a:rect l="0" t="0" r="r" b="b"/>
                <a:pathLst>
                  <a:path w="349" h="347">
                    <a:moveTo>
                      <a:pt x="21" y="181"/>
                    </a:moveTo>
                    <a:cubicBezTo>
                      <a:pt x="0" y="202"/>
                      <a:pt x="0" y="202"/>
                      <a:pt x="0" y="202"/>
                    </a:cubicBezTo>
                    <a:cubicBezTo>
                      <a:pt x="92" y="288"/>
                      <a:pt x="214" y="342"/>
                      <a:pt x="349" y="347"/>
                    </a:cubicBezTo>
                    <a:cubicBezTo>
                      <a:pt x="349" y="337"/>
                      <a:pt x="349" y="327"/>
                      <a:pt x="349" y="317"/>
                    </a:cubicBezTo>
                    <a:cubicBezTo>
                      <a:pt x="349" y="61"/>
                      <a:pt x="202" y="0"/>
                      <a:pt x="21" y="18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1" name="Freeform 63"/>
              <p:cNvSpPr>
                <a:spLocks/>
              </p:cNvSpPr>
              <p:nvPr/>
            </p:nvSpPr>
            <p:spPr bwMode="auto">
              <a:xfrm>
                <a:off x="5039534" y="2985256"/>
                <a:ext cx="556681" cy="562447"/>
              </a:xfrm>
              <a:custGeom>
                <a:avLst/>
                <a:gdLst>
                  <a:gd name="T0" fmla="*/ 317 w 346"/>
                  <a:gd name="T1" fmla="*/ 0 h 349"/>
                  <a:gd name="T2" fmla="*/ 181 w 346"/>
                  <a:gd name="T3" fmla="*/ 328 h 349"/>
                  <a:gd name="T4" fmla="*/ 202 w 346"/>
                  <a:gd name="T5" fmla="*/ 349 h 349"/>
                  <a:gd name="T6" fmla="*/ 346 w 346"/>
                  <a:gd name="T7" fmla="*/ 0 h 349"/>
                  <a:gd name="T8" fmla="*/ 317 w 346"/>
                  <a:gd name="T9" fmla="*/ 0 h 349"/>
                </a:gdLst>
                <a:ahLst/>
                <a:cxnLst>
                  <a:cxn ang="0">
                    <a:pos x="T0" y="T1"/>
                  </a:cxn>
                  <a:cxn ang="0">
                    <a:pos x="T2" y="T3"/>
                  </a:cxn>
                  <a:cxn ang="0">
                    <a:pos x="T4" y="T5"/>
                  </a:cxn>
                  <a:cxn ang="0">
                    <a:pos x="T6" y="T7"/>
                  </a:cxn>
                  <a:cxn ang="0">
                    <a:pos x="T8" y="T9"/>
                  </a:cxn>
                </a:cxnLst>
                <a:rect l="0" t="0" r="r" b="b"/>
                <a:pathLst>
                  <a:path w="346" h="349">
                    <a:moveTo>
                      <a:pt x="317" y="0"/>
                    </a:moveTo>
                    <a:cubicBezTo>
                      <a:pt x="61" y="0"/>
                      <a:pt x="0" y="147"/>
                      <a:pt x="181" y="328"/>
                    </a:cubicBezTo>
                    <a:cubicBezTo>
                      <a:pt x="202" y="349"/>
                      <a:pt x="202" y="349"/>
                      <a:pt x="202" y="349"/>
                    </a:cubicBezTo>
                    <a:cubicBezTo>
                      <a:pt x="288" y="257"/>
                      <a:pt x="342" y="135"/>
                      <a:pt x="346" y="0"/>
                    </a:cubicBezTo>
                    <a:cubicBezTo>
                      <a:pt x="337" y="0"/>
                      <a:pt x="327" y="0"/>
                      <a:pt x="317" y="0"/>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2" name="Freeform 64"/>
              <p:cNvSpPr>
                <a:spLocks/>
              </p:cNvSpPr>
              <p:nvPr/>
            </p:nvSpPr>
            <p:spPr bwMode="auto">
              <a:xfrm>
                <a:off x="3852584" y="2985256"/>
                <a:ext cx="558725" cy="562447"/>
              </a:xfrm>
              <a:custGeom>
                <a:avLst/>
                <a:gdLst>
                  <a:gd name="T0" fmla="*/ 30 w 347"/>
                  <a:gd name="T1" fmla="*/ 0 h 349"/>
                  <a:gd name="T2" fmla="*/ 0 w 347"/>
                  <a:gd name="T3" fmla="*/ 0 h 349"/>
                  <a:gd name="T4" fmla="*/ 144 w 347"/>
                  <a:gd name="T5" fmla="*/ 349 h 349"/>
                  <a:gd name="T6" fmla="*/ 166 w 347"/>
                  <a:gd name="T7" fmla="*/ 328 h 349"/>
                  <a:gd name="T8" fmla="*/ 30 w 347"/>
                  <a:gd name="T9" fmla="*/ 0 h 349"/>
                </a:gdLst>
                <a:ahLst/>
                <a:cxnLst>
                  <a:cxn ang="0">
                    <a:pos x="T0" y="T1"/>
                  </a:cxn>
                  <a:cxn ang="0">
                    <a:pos x="T2" y="T3"/>
                  </a:cxn>
                  <a:cxn ang="0">
                    <a:pos x="T4" y="T5"/>
                  </a:cxn>
                  <a:cxn ang="0">
                    <a:pos x="T6" y="T7"/>
                  </a:cxn>
                  <a:cxn ang="0">
                    <a:pos x="T8" y="T9"/>
                  </a:cxn>
                </a:cxnLst>
                <a:rect l="0" t="0" r="r" b="b"/>
                <a:pathLst>
                  <a:path w="347" h="349">
                    <a:moveTo>
                      <a:pt x="30" y="0"/>
                    </a:moveTo>
                    <a:cubicBezTo>
                      <a:pt x="0" y="0"/>
                      <a:pt x="0" y="0"/>
                      <a:pt x="0" y="0"/>
                    </a:cubicBezTo>
                    <a:cubicBezTo>
                      <a:pt x="5" y="135"/>
                      <a:pt x="59" y="257"/>
                      <a:pt x="144" y="349"/>
                    </a:cubicBezTo>
                    <a:cubicBezTo>
                      <a:pt x="152" y="342"/>
                      <a:pt x="159" y="335"/>
                      <a:pt x="166" y="328"/>
                    </a:cubicBezTo>
                    <a:cubicBezTo>
                      <a:pt x="347" y="147"/>
                      <a:pt x="286" y="0"/>
                      <a:pt x="30" y="0"/>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grpSp>
      <p:sp>
        <p:nvSpPr>
          <p:cNvPr id="47" name="Rectangle 46"/>
          <p:cNvSpPr/>
          <p:nvPr/>
        </p:nvSpPr>
        <p:spPr>
          <a:xfrm flipH="1">
            <a:off x="6476999" y="1266549"/>
            <a:ext cx="2272363" cy="586314"/>
          </a:xfrm>
          <a:prstGeom prst="rect">
            <a:avLst/>
          </a:prstGeom>
        </p:spPr>
        <p:txBody>
          <a:bodyPr wrap="square" lIns="0" tIns="0" rIns="0" bIns="0" anchor="ctr">
            <a:spAutoFit/>
          </a:bodyPr>
          <a:lstStyle/>
          <a:p>
            <a:pPr>
              <a:lnSpc>
                <a:spcPct val="150000"/>
              </a:lnSpc>
            </a:pPr>
            <a:r>
              <a:rPr lang="en-US" sz="1100" b="1" dirty="0">
                <a:solidFill>
                  <a:schemeClr val="accent2"/>
                </a:solidFill>
              </a:rPr>
              <a:t>Element Title Here</a:t>
            </a:r>
            <a:endParaRPr lang="en-US" sz="1100" dirty="0">
              <a:solidFill>
                <a:schemeClr val="accent2"/>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8" name="Rectangle 47"/>
          <p:cNvSpPr/>
          <p:nvPr/>
        </p:nvSpPr>
        <p:spPr>
          <a:xfrm flipH="1">
            <a:off x="6476999" y="2115484"/>
            <a:ext cx="2272363" cy="586314"/>
          </a:xfrm>
          <a:prstGeom prst="rect">
            <a:avLst/>
          </a:prstGeom>
        </p:spPr>
        <p:txBody>
          <a:bodyPr wrap="square" lIns="0" tIns="0" rIns="0" bIns="0" anchor="ctr">
            <a:spAutoFit/>
          </a:bodyPr>
          <a:lstStyle/>
          <a:p>
            <a:pPr>
              <a:lnSpc>
                <a:spcPct val="150000"/>
              </a:lnSpc>
            </a:pPr>
            <a:r>
              <a:rPr lang="en-US" sz="1100" b="1" dirty="0">
                <a:solidFill>
                  <a:schemeClr val="accent3"/>
                </a:solidFill>
              </a:rPr>
              <a:t>Element Title Here</a:t>
            </a:r>
            <a:endParaRPr lang="en-US" sz="1100" dirty="0">
              <a:solidFill>
                <a:schemeClr val="accent3"/>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9" name="Rectangle 48"/>
          <p:cNvSpPr/>
          <p:nvPr/>
        </p:nvSpPr>
        <p:spPr>
          <a:xfrm flipH="1">
            <a:off x="6476999" y="2964419"/>
            <a:ext cx="2272363" cy="586314"/>
          </a:xfrm>
          <a:prstGeom prst="rect">
            <a:avLst/>
          </a:prstGeom>
        </p:spPr>
        <p:txBody>
          <a:bodyPr wrap="square" lIns="0" tIns="0" rIns="0" bIns="0" anchor="ctr">
            <a:spAutoFit/>
          </a:bodyPr>
          <a:lstStyle/>
          <a:p>
            <a:pPr>
              <a:lnSpc>
                <a:spcPct val="150000"/>
              </a:lnSpc>
            </a:pPr>
            <a:r>
              <a:rPr lang="en-US" sz="1100" b="1" dirty="0">
                <a:solidFill>
                  <a:schemeClr val="accent4"/>
                </a:solidFill>
              </a:rPr>
              <a:t>Element Title Here</a:t>
            </a:r>
            <a:endParaRPr lang="en-US" sz="1100" dirty="0">
              <a:solidFill>
                <a:schemeClr val="accent4"/>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0" name="Rectangle 49"/>
          <p:cNvSpPr/>
          <p:nvPr/>
        </p:nvSpPr>
        <p:spPr>
          <a:xfrm flipH="1">
            <a:off x="6476999" y="3813353"/>
            <a:ext cx="2272363" cy="586314"/>
          </a:xfrm>
          <a:prstGeom prst="rect">
            <a:avLst/>
          </a:prstGeom>
        </p:spPr>
        <p:txBody>
          <a:bodyPr wrap="square" lIns="0" tIns="0" rIns="0" bIns="0" anchor="ctr">
            <a:spAutoFit/>
          </a:bodyPr>
          <a:lstStyle/>
          <a:p>
            <a:pPr>
              <a:lnSpc>
                <a:spcPct val="150000"/>
              </a:lnSpc>
            </a:pPr>
            <a:r>
              <a:rPr lang="en-US" sz="1100" b="1" dirty="0">
                <a:solidFill>
                  <a:schemeClr val="accent5"/>
                </a:solidFill>
              </a:rPr>
              <a:t>Element Title Here</a:t>
            </a:r>
            <a:endParaRPr lang="en-US" sz="1100" dirty="0">
              <a:solidFill>
                <a:schemeClr val="accent5"/>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1" name="Rectangle 50"/>
          <p:cNvSpPr/>
          <p:nvPr/>
        </p:nvSpPr>
        <p:spPr>
          <a:xfrm flipH="1">
            <a:off x="381000" y="1266549"/>
            <a:ext cx="2272363" cy="586314"/>
          </a:xfrm>
          <a:prstGeom prst="rect">
            <a:avLst/>
          </a:prstGeom>
        </p:spPr>
        <p:txBody>
          <a:bodyPr wrap="square" lIns="0" tIns="0" rIns="0" bIns="0" anchor="ctr">
            <a:spAutoFit/>
          </a:bodyPr>
          <a:lstStyle/>
          <a:p>
            <a:pPr algn="r">
              <a:lnSpc>
                <a:spcPct val="150000"/>
              </a:lnSpc>
            </a:pPr>
            <a:r>
              <a:rPr lang="en-US" sz="1100" b="1" dirty="0">
                <a:solidFill>
                  <a:schemeClr val="accent1"/>
                </a:solidFill>
              </a:rPr>
              <a:t>Element Title Here</a:t>
            </a:r>
            <a:endParaRPr lang="en-US" sz="1100" dirty="0">
              <a:solidFill>
                <a:schemeClr val="accent1"/>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2" name="Rectangle 51"/>
          <p:cNvSpPr/>
          <p:nvPr/>
        </p:nvSpPr>
        <p:spPr>
          <a:xfrm flipH="1">
            <a:off x="381000" y="2115484"/>
            <a:ext cx="2272363" cy="586314"/>
          </a:xfrm>
          <a:prstGeom prst="rect">
            <a:avLst/>
          </a:prstGeom>
        </p:spPr>
        <p:txBody>
          <a:bodyPr wrap="square" lIns="0" tIns="0" rIns="0" bIns="0" anchor="ctr">
            <a:spAutoFit/>
          </a:bodyPr>
          <a:lstStyle/>
          <a:p>
            <a:pPr algn="r">
              <a:lnSpc>
                <a:spcPct val="150000"/>
              </a:lnSpc>
            </a:pPr>
            <a:r>
              <a:rPr lang="en-US" sz="1100" b="1" dirty="0">
                <a:solidFill>
                  <a:schemeClr val="accent4"/>
                </a:solidFill>
              </a:rPr>
              <a:t>Element Title Here</a:t>
            </a:r>
            <a:endParaRPr lang="en-US" sz="1100" dirty="0">
              <a:solidFill>
                <a:schemeClr val="accent4"/>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3" name="Rectangle 52"/>
          <p:cNvSpPr/>
          <p:nvPr/>
        </p:nvSpPr>
        <p:spPr>
          <a:xfrm flipH="1">
            <a:off x="381000" y="2964419"/>
            <a:ext cx="2272363" cy="586314"/>
          </a:xfrm>
          <a:prstGeom prst="rect">
            <a:avLst/>
          </a:prstGeom>
        </p:spPr>
        <p:txBody>
          <a:bodyPr wrap="square" lIns="0" tIns="0" rIns="0" bIns="0" anchor="ctr">
            <a:spAutoFit/>
          </a:bodyPr>
          <a:lstStyle/>
          <a:p>
            <a:pPr algn="r">
              <a:lnSpc>
                <a:spcPct val="150000"/>
              </a:lnSpc>
            </a:pPr>
            <a:r>
              <a:rPr lang="en-US" sz="1100" b="1" dirty="0">
                <a:solidFill>
                  <a:schemeClr val="accent3"/>
                </a:solidFill>
              </a:rPr>
              <a:t>Element Title Here</a:t>
            </a:r>
            <a:endParaRPr lang="en-US" sz="1100" dirty="0">
              <a:solidFill>
                <a:schemeClr val="accent3"/>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4" name="Rectangle 53"/>
          <p:cNvSpPr/>
          <p:nvPr/>
        </p:nvSpPr>
        <p:spPr>
          <a:xfrm flipH="1">
            <a:off x="381000" y="3813353"/>
            <a:ext cx="2272363" cy="586314"/>
          </a:xfrm>
          <a:prstGeom prst="rect">
            <a:avLst/>
          </a:prstGeom>
        </p:spPr>
        <p:txBody>
          <a:bodyPr wrap="square" lIns="0" tIns="0" rIns="0" bIns="0" anchor="ctr">
            <a:spAutoFit/>
          </a:bodyPr>
          <a:lstStyle/>
          <a:p>
            <a:pPr algn="r">
              <a:lnSpc>
                <a:spcPct val="150000"/>
              </a:lnSpc>
            </a:pPr>
            <a:r>
              <a:rPr lang="en-US" sz="1100" b="1" dirty="0">
                <a:solidFill>
                  <a:schemeClr val="accent6"/>
                </a:solidFill>
              </a:rPr>
              <a:t>Element Title Here</a:t>
            </a:r>
            <a:endParaRPr lang="en-US" sz="1100" dirty="0">
              <a:solidFill>
                <a:schemeClr val="accent6"/>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grpSp>
        <p:nvGrpSpPr>
          <p:cNvPr id="55" name="Group 54"/>
          <p:cNvGrpSpPr/>
          <p:nvPr/>
        </p:nvGrpSpPr>
        <p:grpSpPr>
          <a:xfrm>
            <a:off x="3248373" y="3091076"/>
            <a:ext cx="348062" cy="342501"/>
            <a:chOff x="2887663" y="2401888"/>
            <a:chExt cx="1192212" cy="1173162"/>
          </a:xfrm>
          <a:solidFill>
            <a:schemeClr val="bg1"/>
          </a:solidFill>
        </p:grpSpPr>
        <p:sp>
          <p:nvSpPr>
            <p:cNvPr id="56" name="Freeform 103"/>
            <p:cNvSpPr>
              <a:spLocks noEditPoints="1"/>
            </p:cNvSpPr>
            <p:nvPr/>
          </p:nvSpPr>
          <p:spPr bwMode="auto">
            <a:xfrm>
              <a:off x="2906713" y="2636838"/>
              <a:ext cx="1173162" cy="938212"/>
            </a:xfrm>
            <a:custGeom>
              <a:avLst/>
              <a:gdLst>
                <a:gd name="T0" fmla="*/ 1827 w 1920"/>
                <a:gd name="T1" fmla="*/ 1311 h 1536"/>
                <a:gd name="T2" fmla="*/ 1570 w 1920"/>
                <a:gd name="T3" fmla="*/ 1152 h 1536"/>
                <a:gd name="T4" fmla="*/ 1408 w 1920"/>
                <a:gd name="T5" fmla="*/ 1152 h 1536"/>
                <a:gd name="T6" fmla="*/ 1186 w 1920"/>
                <a:gd name="T7" fmla="*/ 956 h 1536"/>
                <a:gd name="T8" fmla="*/ 1376 w 1920"/>
                <a:gd name="T9" fmla="*/ 608 h 1536"/>
                <a:gd name="T10" fmla="*/ 1376 w 1920"/>
                <a:gd name="T11" fmla="*/ 224 h 1536"/>
                <a:gd name="T12" fmla="*/ 1152 w 1920"/>
                <a:gd name="T13" fmla="*/ 0 h 1536"/>
                <a:gd name="T14" fmla="*/ 416 w 1920"/>
                <a:gd name="T15" fmla="*/ 0 h 1536"/>
                <a:gd name="T16" fmla="*/ 384 w 1920"/>
                <a:gd name="T17" fmla="*/ 32 h 1536"/>
                <a:gd name="T18" fmla="*/ 451 w 1920"/>
                <a:gd name="T19" fmla="*/ 177 h 1536"/>
                <a:gd name="T20" fmla="*/ 448 w 1920"/>
                <a:gd name="T21" fmla="*/ 192 h 1536"/>
                <a:gd name="T22" fmla="*/ 544 w 1920"/>
                <a:gd name="T23" fmla="*/ 358 h 1536"/>
                <a:gd name="T24" fmla="*/ 544 w 1920"/>
                <a:gd name="T25" fmla="*/ 608 h 1536"/>
                <a:gd name="T26" fmla="*/ 734 w 1920"/>
                <a:gd name="T27" fmla="*/ 956 h 1536"/>
                <a:gd name="T28" fmla="*/ 512 w 1920"/>
                <a:gd name="T29" fmla="*/ 1152 h 1536"/>
                <a:gd name="T30" fmla="*/ 350 w 1920"/>
                <a:gd name="T31" fmla="*/ 1152 h 1536"/>
                <a:gd name="T32" fmla="*/ 93 w 1920"/>
                <a:gd name="T33" fmla="*/ 1311 h 1536"/>
                <a:gd name="T34" fmla="*/ 3 w 1920"/>
                <a:gd name="T35" fmla="*/ 1489 h 1536"/>
                <a:gd name="T36" fmla="*/ 0 w 1920"/>
                <a:gd name="T37" fmla="*/ 1504 h 1536"/>
                <a:gd name="T38" fmla="*/ 0 w 1920"/>
                <a:gd name="T39" fmla="*/ 1536 h 1536"/>
                <a:gd name="T40" fmla="*/ 64 w 1920"/>
                <a:gd name="T41" fmla="*/ 1536 h 1536"/>
                <a:gd name="T42" fmla="*/ 64 w 1920"/>
                <a:gd name="T43" fmla="*/ 1511 h 1536"/>
                <a:gd name="T44" fmla="*/ 150 w 1920"/>
                <a:gd name="T45" fmla="*/ 1339 h 1536"/>
                <a:gd name="T46" fmla="*/ 350 w 1920"/>
                <a:gd name="T47" fmla="*/ 1216 h 1536"/>
                <a:gd name="T48" fmla="*/ 512 w 1920"/>
                <a:gd name="T49" fmla="*/ 1216 h 1536"/>
                <a:gd name="T50" fmla="*/ 793 w 1920"/>
                <a:gd name="T51" fmla="*/ 988 h 1536"/>
                <a:gd name="T52" fmla="*/ 960 w 1920"/>
                <a:gd name="T53" fmla="*/ 1024 h 1536"/>
                <a:gd name="T54" fmla="*/ 1127 w 1920"/>
                <a:gd name="T55" fmla="*/ 988 h 1536"/>
                <a:gd name="T56" fmla="*/ 1408 w 1920"/>
                <a:gd name="T57" fmla="*/ 1216 h 1536"/>
                <a:gd name="T58" fmla="*/ 1570 w 1920"/>
                <a:gd name="T59" fmla="*/ 1216 h 1536"/>
                <a:gd name="T60" fmla="*/ 1770 w 1920"/>
                <a:gd name="T61" fmla="*/ 1339 h 1536"/>
                <a:gd name="T62" fmla="*/ 1856 w 1920"/>
                <a:gd name="T63" fmla="*/ 1511 h 1536"/>
                <a:gd name="T64" fmla="*/ 1856 w 1920"/>
                <a:gd name="T65" fmla="*/ 1536 h 1536"/>
                <a:gd name="T66" fmla="*/ 1920 w 1920"/>
                <a:gd name="T67" fmla="*/ 1536 h 1536"/>
                <a:gd name="T68" fmla="*/ 1920 w 1920"/>
                <a:gd name="T69" fmla="*/ 1504 h 1536"/>
                <a:gd name="T70" fmla="*/ 1917 w 1920"/>
                <a:gd name="T71" fmla="*/ 1489 h 1536"/>
                <a:gd name="T72" fmla="*/ 1827 w 1920"/>
                <a:gd name="T73" fmla="*/ 1311 h 1536"/>
                <a:gd name="T74" fmla="*/ 608 w 1920"/>
                <a:gd name="T75" fmla="*/ 608 h 1536"/>
                <a:gd name="T76" fmla="*/ 608 w 1920"/>
                <a:gd name="T77" fmla="*/ 338 h 1536"/>
                <a:gd name="T78" fmla="*/ 589 w 1920"/>
                <a:gd name="T79" fmla="*/ 309 h 1536"/>
                <a:gd name="T80" fmla="*/ 516 w 1920"/>
                <a:gd name="T81" fmla="*/ 224 h 1536"/>
                <a:gd name="T82" fmla="*/ 576 w 1920"/>
                <a:gd name="T83" fmla="*/ 224 h 1536"/>
                <a:gd name="T84" fmla="*/ 608 w 1920"/>
                <a:gd name="T85" fmla="*/ 192 h 1536"/>
                <a:gd name="T86" fmla="*/ 576 w 1920"/>
                <a:gd name="T87" fmla="*/ 160 h 1536"/>
                <a:gd name="T88" fmla="*/ 452 w 1920"/>
                <a:gd name="T89" fmla="*/ 64 h 1536"/>
                <a:gd name="T90" fmla="*/ 1152 w 1920"/>
                <a:gd name="T91" fmla="*/ 64 h 1536"/>
                <a:gd name="T92" fmla="*/ 1312 w 1920"/>
                <a:gd name="T93" fmla="*/ 224 h 1536"/>
                <a:gd name="T94" fmla="*/ 1312 w 1920"/>
                <a:gd name="T95" fmla="*/ 608 h 1536"/>
                <a:gd name="T96" fmla="*/ 960 w 1920"/>
                <a:gd name="T97" fmla="*/ 960 h 1536"/>
                <a:gd name="T98" fmla="*/ 608 w 1920"/>
                <a:gd name="T99" fmla="*/ 60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20" h="1536">
                  <a:moveTo>
                    <a:pt x="1827" y="1311"/>
                  </a:moveTo>
                  <a:cubicBezTo>
                    <a:pt x="1778" y="1213"/>
                    <a:pt x="1680" y="1152"/>
                    <a:pt x="1570" y="1152"/>
                  </a:cubicBezTo>
                  <a:cubicBezTo>
                    <a:pt x="1408" y="1152"/>
                    <a:pt x="1408" y="1152"/>
                    <a:pt x="1408" y="1152"/>
                  </a:cubicBezTo>
                  <a:cubicBezTo>
                    <a:pt x="1294" y="1152"/>
                    <a:pt x="1200" y="1066"/>
                    <a:pt x="1186" y="956"/>
                  </a:cubicBezTo>
                  <a:cubicBezTo>
                    <a:pt x="1300" y="882"/>
                    <a:pt x="1376" y="754"/>
                    <a:pt x="1376" y="608"/>
                  </a:cubicBezTo>
                  <a:cubicBezTo>
                    <a:pt x="1376" y="224"/>
                    <a:pt x="1376" y="224"/>
                    <a:pt x="1376" y="224"/>
                  </a:cubicBezTo>
                  <a:cubicBezTo>
                    <a:pt x="1376" y="100"/>
                    <a:pt x="1276" y="0"/>
                    <a:pt x="1152" y="0"/>
                  </a:cubicBezTo>
                  <a:cubicBezTo>
                    <a:pt x="416" y="0"/>
                    <a:pt x="416" y="0"/>
                    <a:pt x="416" y="0"/>
                  </a:cubicBezTo>
                  <a:cubicBezTo>
                    <a:pt x="398" y="0"/>
                    <a:pt x="384" y="14"/>
                    <a:pt x="384" y="32"/>
                  </a:cubicBezTo>
                  <a:cubicBezTo>
                    <a:pt x="384" y="90"/>
                    <a:pt x="410" y="142"/>
                    <a:pt x="451" y="177"/>
                  </a:cubicBezTo>
                  <a:cubicBezTo>
                    <a:pt x="449" y="182"/>
                    <a:pt x="448" y="187"/>
                    <a:pt x="448" y="192"/>
                  </a:cubicBezTo>
                  <a:cubicBezTo>
                    <a:pt x="448" y="261"/>
                    <a:pt x="485" y="324"/>
                    <a:pt x="544" y="358"/>
                  </a:cubicBezTo>
                  <a:cubicBezTo>
                    <a:pt x="544" y="608"/>
                    <a:pt x="544" y="608"/>
                    <a:pt x="544" y="608"/>
                  </a:cubicBezTo>
                  <a:cubicBezTo>
                    <a:pt x="544" y="754"/>
                    <a:pt x="620" y="882"/>
                    <a:pt x="734" y="956"/>
                  </a:cubicBezTo>
                  <a:cubicBezTo>
                    <a:pt x="720" y="1066"/>
                    <a:pt x="626" y="1152"/>
                    <a:pt x="512" y="1152"/>
                  </a:cubicBezTo>
                  <a:cubicBezTo>
                    <a:pt x="350" y="1152"/>
                    <a:pt x="350" y="1152"/>
                    <a:pt x="350" y="1152"/>
                  </a:cubicBezTo>
                  <a:cubicBezTo>
                    <a:pt x="240" y="1152"/>
                    <a:pt x="142" y="1213"/>
                    <a:pt x="93" y="1311"/>
                  </a:cubicBezTo>
                  <a:cubicBezTo>
                    <a:pt x="3" y="1489"/>
                    <a:pt x="3" y="1489"/>
                    <a:pt x="3" y="1489"/>
                  </a:cubicBezTo>
                  <a:cubicBezTo>
                    <a:pt x="1" y="1494"/>
                    <a:pt x="0" y="1499"/>
                    <a:pt x="0" y="1504"/>
                  </a:cubicBezTo>
                  <a:cubicBezTo>
                    <a:pt x="0" y="1536"/>
                    <a:pt x="0" y="1536"/>
                    <a:pt x="0" y="1536"/>
                  </a:cubicBezTo>
                  <a:cubicBezTo>
                    <a:pt x="64" y="1536"/>
                    <a:pt x="64" y="1536"/>
                    <a:pt x="64" y="1536"/>
                  </a:cubicBezTo>
                  <a:cubicBezTo>
                    <a:pt x="64" y="1511"/>
                    <a:pt x="64" y="1511"/>
                    <a:pt x="64" y="1511"/>
                  </a:cubicBezTo>
                  <a:cubicBezTo>
                    <a:pt x="150" y="1339"/>
                    <a:pt x="150" y="1339"/>
                    <a:pt x="150" y="1339"/>
                  </a:cubicBezTo>
                  <a:cubicBezTo>
                    <a:pt x="188" y="1263"/>
                    <a:pt x="265" y="1216"/>
                    <a:pt x="350" y="1216"/>
                  </a:cubicBezTo>
                  <a:cubicBezTo>
                    <a:pt x="512" y="1216"/>
                    <a:pt x="512" y="1216"/>
                    <a:pt x="512" y="1216"/>
                  </a:cubicBezTo>
                  <a:cubicBezTo>
                    <a:pt x="650" y="1216"/>
                    <a:pt x="765" y="1118"/>
                    <a:pt x="793" y="988"/>
                  </a:cubicBezTo>
                  <a:cubicBezTo>
                    <a:pt x="844" y="1011"/>
                    <a:pt x="901" y="1024"/>
                    <a:pt x="960" y="1024"/>
                  </a:cubicBezTo>
                  <a:cubicBezTo>
                    <a:pt x="1019" y="1024"/>
                    <a:pt x="1076" y="1011"/>
                    <a:pt x="1127" y="988"/>
                  </a:cubicBezTo>
                  <a:cubicBezTo>
                    <a:pt x="1155" y="1118"/>
                    <a:pt x="1270" y="1216"/>
                    <a:pt x="1408" y="1216"/>
                  </a:cubicBezTo>
                  <a:cubicBezTo>
                    <a:pt x="1570" y="1216"/>
                    <a:pt x="1570" y="1216"/>
                    <a:pt x="1570" y="1216"/>
                  </a:cubicBezTo>
                  <a:cubicBezTo>
                    <a:pt x="1655" y="1216"/>
                    <a:pt x="1732" y="1263"/>
                    <a:pt x="1770" y="1339"/>
                  </a:cubicBezTo>
                  <a:cubicBezTo>
                    <a:pt x="1856" y="1511"/>
                    <a:pt x="1856" y="1511"/>
                    <a:pt x="1856" y="1511"/>
                  </a:cubicBezTo>
                  <a:cubicBezTo>
                    <a:pt x="1856" y="1536"/>
                    <a:pt x="1856" y="1536"/>
                    <a:pt x="1856" y="1536"/>
                  </a:cubicBezTo>
                  <a:cubicBezTo>
                    <a:pt x="1920" y="1536"/>
                    <a:pt x="1920" y="1536"/>
                    <a:pt x="1920" y="1536"/>
                  </a:cubicBezTo>
                  <a:cubicBezTo>
                    <a:pt x="1920" y="1504"/>
                    <a:pt x="1920" y="1504"/>
                    <a:pt x="1920" y="1504"/>
                  </a:cubicBezTo>
                  <a:cubicBezTo>
                    <a:pt x="1920" y="1499"/>
                    <a:pt x="1919" y="1494"/>
                    <a:pt x="1917" y="1489"/>
                  </a:cubicBezTo>
                  <a:lnTo>
                    <a:pt x="1827" y="1311"/>
                  </a:lnTo>
                  <a:close/>
                  <a:moveTo>
                    <a:pt x="608" y="608"/>
                  </a:moveTo>
                  <a:cubicBezTo>
                    <a:pt x="608" y="338"/>
                    <a:pt x="608" y="338"/>
                    <a:pt x="608" y="338"/>
                  </a:cubicBezTo>
                  <a:cubicBezTo>
                    <a:pt x="608" y="325"/>
                    <a:pt x="600" y="314"/>
                    <a:pt x="589" y="309"/>
                  </a:cubicBezTo>
                  <a:cubicBezTo>
                    <a:pt x="552" y="293"/>
                    <a:pt x="526" y="261"/>
                    <a:pt x="516" y="224"/>
                  </a:cubicBezTo>
                  <a:cubicBezTo>
                    <a:pt x="576" y="224"/>
                    <a:pt x="576" y="224"/>
                    <a:pt x="576" y="224"/>
                  </a:cubicBezTo>
                  <a:cubicBezTo>
                    <a:pt x="594" y="224"/>
                    <a:pt x="608" y="209"/>
                    <a:pt x="608" y="192"/>
                  </a:cubicBezTo>
                  <a:cubicBezTo>
                    <a:pt x="608" y="174"/>
                    <a:pt x="594" y="160"/>
                    <a:pt x="576" y="160"/>
                  </a:cubicBezTo>
                  <a:cubicBezTo>
                    <a:pt x="516" y="160"/>
                    <a:pt x="466" y="119"/>
                    <a:pt x="452" y="64"/>
                  </a:cubicBezTo>
                  <a:cubicBezTo>
                    <a:pt x="1152" y="64"/>
                    <a:pt x="1152" y="64"/>
                    <a:pt x="1152" y="64"/>
                  </a:cubicBezTo>
                  <a:cubicBezTo>
                    <a:pt x="1240" y="64"/>
                    <a:pt x="1312" y="135"/>
                    <a:pt x="1312" y="224"/>
                  </a:cubicBezTo>
                  <a:cubicBezTo>
                    <a:pt x="1312" y="608"/>
                    <a:pt x="1312" y="608"/>
                    <a:pt x="1312" y="608"/>
                  </a:cubicBezTo>
                  <a:cubicBezTo>
                    <a:pt x="1312" y="802"/>
                    <a:pt x="1154" y="960"/>
                    <a:pt x="960" y="960"/>
                  </a:cubicBezTo>
                  <a:cubicBezTo>
                    <a:pt x="766" y="960"/>
                    <a:pt x="608" y="802"/>
                    <a:pt x="608" y="60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4"/>
            <p:cNvSpPr>
              <a:spLocks noEditPoints="1"/>
            </p:cNvSpPr>
            <p:nvPr/>
          </p:nvSpPr>
          <p:spPr bwMode="auto">
            <a:xfrm>
              <a:off x="3395663" y="3360738"/>
              <a:ext cx="195262" cy="214312"/>
            </a:xfrm>
            <a:custGeom>
              <a:avLst/>
              <a:gdLst>
                <a:gd name="T0" fmla="*/ 226 w 320"/>
                <a:gd name="T1" fmla="*/ 125 h 352"/>
                <a:gd name="T2" fmla="*/ 282 w 320"/>
                <a:gd name="T3" fmla="*/ 51 h 352"/>
                <a:gd name="T4" fmla="*/ 285 w 320"/>
                <a:gd name="T5" fmla="*/ 17 h 352"/>
                <a:gd name="T6" fmla="*/ 256 w 320"/>
                <a:gd name="T7" fmla="*/ 0 h 352"/>
                <a:gd name="T8" fmla="*/ 64 w 320"/>
                <a:gd name="T9" fmla="*/ 0 h 352"/>
                <a:gd name="T10" fmla="*/ 35 w 320"/>
                <a:gd name="T11" fmla="*/ 17 h 352"/>
                <a:gd name="T12" fmla="*/ 38 w 320"/>
                <a:gd name="T13" fmla="*/ 51 h 352"/>
                <a:gd name="T14" fmla="*/ 94 w 320"/>
                <a:gd name="T15" fmla="*/ 125 h 352"/>
                <a:gd name="T16" fmla="*/ 3 w 320"/>
                <a:gd name="T17" fmla="*/ 305 h 352"/>
                <a:gd name="T18" fmla="*/ 0 w 320"/>
                <a:gd name="T19" fmla="*/ 320 h 352"/>
                <a:gd name="T20" fmla="*/ 0 w 320"/>
                <a:gd name="T21" fmla="*/ 352 h 352"/>
                <a:gd name="T22" fmla="*/ 64 w 320"/>
                <a:gd name="T23" fmla="*/ 352 h 352"/>
                <a:gd name="T24" fmla="*/ 64 w 320"/>
                <a:gd name="T25" fmla="*/ 327 h 352"/>
                <a:gd name="T26" fmla="*/ 137 w 320"/>
                <a:gd name="T27" fmla="*/ 181 h 352"/>
                <a:gd name="T28" fmla="*/ 160 w 320"/>
                <a:gd name="T29" fmla="*/ 192 h 352"/>
                <a:gd name="T30" fmla="*/ 183 w 320"/>
                <a:gd name="T31" fmla="*/ 181 h 352"/>
                <a:gd name="T32" fmla="*/ 256 w 320"/>
                <a:gd name="T33" fmla="*/ 327 h 352"/>
                <a:gd name="T34" fmla="*/ 256 w 320"/>
                <a:gd name="T35" fmla="*/ 352 h 352"/>
                <a:gd name="T36" fmla="*/ 320 w 320"/>
                <a:gd name="T37" fmla="*/ 352 h 352"/>
                <a:gd name="T38" fmla="*/ 320 w 320"/>
                <a:gd name="T39" fmla="*/ 320 h 352"/>
                <a:gd name="T40" fmla="*/ 317 w 320"/>
                <a:gd name="T41" fmla="*/ 305 h 352"/>
                <a:gd name="T42" fmla="*/ 226 w 320"/>
                <a:gd name="T43" fmla="*/ 125 h 352"/>
                <a:gd name="T44" fmla="*/ 128 w 320"/>
                <a:gd name="T45" fmla="*/ 64 h 352"/>
                <a:gd name="T46" fmla="*/ 192 w 320"/>
                <a:gd name="T47" fmla="*/ 64 h 352"/>
                <a:gd name="T48" fmla="*/ 160 w 320"/>
                <a:gd name="T49" fmla="*/ 106 h 352"/>
                <a:gd name="T50" fmla="*/ 128 w 320"/>
                <a:gd name="T51" fmla="*/ 6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352">
                  <a:moveTo>
                    <a:pt x="226" y="125"/>
                  </a:moveTo>
                  <a:cubicBezTo>
                    <a:pt x="282" y="51"/>
                    <a:pt x="282" y="51"/>
                    <a:pt x="282" y="51"/>
                  </a:cubicBezTo>
                  <a:cubicBezTo>
                    <a:pt x="289" y="41"/>
                    <a:pt x="290" y="28"/>
                    <a:pt x="285" y="17"/>
                  </a:cubicBezTo>
                  <a:cubicBezTo>
                    <a:pt x="279" y="6"/>
                    <a:pt x="268" y="0"/>
                    <a:pt x="256" y="0"/>
                  </a:cubicBezTo>
                  <a:cubicBezTo>
                    <a:pt x="64" y="0"/>
                    <a:pt x="64" y="0"/>
                    <a:pt x="64" y="0"/>
                  </a:cubicBezTo>
                  <a:cubicBezTo>
                    <a:pt x="52" y="0"/>
                    <a:pt x="41" y="6"/>
                    <a:pt x="35" y="17"/>
                  </a:cubicBezTo>
                  <a:cubicBezTo>
                    <a:pt x="30" y="28"/>
                    <a:pt x="31" y="41"/>
                    <a:pt x="38" y="51"/>
                  </a:cubicBezTo>
                  <a:cubicBezTo>
                    <a:pt x="94" y="125"/>
                    <a:pt x="94" y="125"/>
                    <a:pt x="94" y="125"/>
                  </a:cubicBezTo>
                  <a:cubicBezTo>
                    <a:pt x="3" y="305"/>
                    <a:pt x="3" y="305"/>
                    <a:pt x="3" y="305"/>
                  </a:cubicBezTo>
                  <a:cubicBezTo>
                    <a:pt x="1" y="310"/>
                    <a:pt x="0" y="315"/>
                    <a:pt x="0" y="320"/>
                  </a:cubicBezTo>
                  <a:cubicBezTo>
                    <a:pt x="0" y="352"/>
                    <a:pt x="0" y="352"/>
                    <a:pt x="0" y="352"/>
                  </a:cubicBezTo>
                  <a:cubicBezTo>
                    <a:pt x="64" y="352"/>
                    <a:pt x="64" y="352"/>
                    <a:pt x="64" y="352"/>
                  </a:cubicBezTo>
                  <a:cubicBezTo>
                    <a:pt x="64" y="327"/>
                    <a:pt x="64" y="327"/>
                    <a:pt x="64" y="327"/>
                  </a:cubicBezTo>
                  <a:cubicBezTo>
                    <a:pt x="137" y="181"/>
                    <a:pt x="137" y="181"/>
                    <a:pt x="137" y="181"/>
                  </a:cubicBezTo>
                  <a:cubicBezTo>
                    <a:pt x="143" y="187"/>
                    <a:pt x="151" y="192"/>
                    <a:pt x="160" y="192"/>
                  </a:cubicBezTo>
                  <a:cubicBezTo>
                    <a:pt x="169" y="192"/>
                    <a:pt x="177" y="187"/>
                    <a:pt x="183" y="181"/>
                  </a:cubicBezTo>
                  <a:cubicBezTo>
                    <a:pt x="256" y="327"/>
                    <a:pt x="256" y="327"/>
                    <a:pt x="256" y="327"/>
                  </a:cubicBezTo>
                  <a:cubicBezTo>
                    <a:pt x="256" y="352"/>
                    <a:pt x="256" y="352"/>
                    <a:pt x="256" y="352"/>
                  </a:cubicBezTo>
                  <a:cubicBezTo>
                    <a:pt x="320" y="352"/>
                    <a:pt x="320" y="352"/>
                    <a:pt x="320" y="352"/>
                  </a:cubicBezTo>
                  <a:cubicBezTo>
                    <a:pt x="320" y="320"/>
                    <a:pt x="320" y="320"/>
                    <a:pt x="320" y="320"/>
                  </a:cubicBezTo>
                  <a:cubicBezTo>
                    <a:pt x="320" y="315"/>
                    <a:pt x="319" y="310"/>
                    <a:pt x="317" y="305"/>
                  </a:cubicBezTo>
                  <a:lnTo>
                    <a:pt x="226" y="125"/>
                  </a:lnTo>
                  <a:close/>
                  <a:moveTo>
                    <a:pt x="128" y="64"/>
                  </a:moveTo>
                  <a:cubicBezTo>
                    <a:pt x="192" y="64"/>
                    <a:pt x="192" y="64"/>
                    <a:pt x="192" y="64"/>
                  </a:cubicBezTo>
                  <a:cubicBezTo>
                    <a:pt x="160" y="106"/>
                    <a:pt x="160" y="106"/>
                    <a:pt x="160" y="106"/>
                  </a:cubicBezTo>
                  <a:lnTo>
                    <a:pt x="128"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05"/>
            <p:cNvSpPr>
              <a:spLocks/>
            </p:cNvSpPr>
            <p:nvPr/>
          </p:nvSpPr>
          <p:spPr bwMode="auto">
            <a:xfrm>
              <a:off x="3400425" y="2401888"/>
              <a:ext cx="185737" cy="196850"/>
            </a:xfrm>
            <a:custGeom>
              <a:avLst/>
              <a:gdLst>
                <a:gd name="T0" fmla="*/ 151 w 302"/>
                <a:gd name="T1" fmla="*/ 320 h 320"/>
                <a:gd name="T2" fmla="*/ 174 w 302"/>
                <a:gd name="T3" fmla="*/ 310 h 320"/>
                <a:gd name="T4" fmla="*/ 302 w 302"/>
                <a:gd name="T5" fmla="*/ 182 h 320"/>
                <a:gd name="T6" fmla="*/ 256 w 302"/>
                <a:gd name="T7" fmla="*/ 137 h 320"/>
                <a:gd name="T8" fmla="*/ 183 w 302"/>
                <a:gd name="T9" fmla="*/ 210 h 320"/>
                <a:gd name="T10" fmla="*/ 183 w 302"/>
                <a:gd name="T11" fmla="*/ 0 h 320"/>
                <a:gd name="T12" fmla="*/ 119 w 302"/>
                <a:gd name="T13" fmla="*/ 0 h 320"/>
                <a:gd name="T14" fmla="*/ 119 w 302"/>
                <a:gd name="T15" fmla="*/ 210 h 320"/>
                <a:gd name="T16" fmla="*/ 46 w 302"/>
                <a:gd name="T17" fmla="*/ 137 h 320"/>
                <a:gd name="T18" fmla="*/ 0 w 302"/>
                <a:gd name="T19" fmla="*/ 182 h 320"/>
                <a:gd name="T20" fmla="*/ 128 w 302"/>
                <a:gd name="T21" fmla="*/ 310 h 320"/>
                <a:gd name="T22" fmla="*/ 151 w 302"/>
                <a:gd name="T23" fmla="*/ 32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 h="320">
                  <a:moveTo>
                    <a:pt x="151" y="320"/>
                  </a:moveTo>
                  <a:cubicBezTo>
                    <a:pt x="159" y="320"/>
                    <a:pt x="167" y="316"/>
                    <a:pt x="174" y="310"/>
                  </a:cubicBezTo>
                  <a:cubicBezTo>
                    <a:pt x="302" y="182"/>
                    <a:pt x="302" y="182"/>
                    <a:pt x="302" y="182"/>
                  </a:cubicBezTo>
                  <a:cubicBezTo>
                    <a:pt x="256" y="137"/>
                    <a:pt x="256" y="137"/>
                    <a:pt x="256" y="137"/>
                  </a:cubicBezTo>
                  <a:cubicBezTo>
                    <a:pt x="183" y="210"/>
                    <a:pt x="183" y="210"/>
                    <a:pt x="183" y="210"/>
                  </a:cubicBezTo>
                  <a:cubicBezTo>
                    <a:pt x="183" y="0"/>
                    <a:pt x="183" y="0"/>
                    <a:pt x="183" y="0"/>
                  </a:cubicBezTo>
                  <a:cubicBezTo>
                    <a:pt x="119" y="0"/>
                    <a:pt x="119" y="0"/>
                    <a:pt x="119" y="0"/>
                  </a:cubicBezTo>
                  <a:cubicBezTo>
                    <a:pt x="119" y="210"/>
                    <a:pt x="119" y="210"/>
                    <a:pt x="119" y="210"/>
                  </a:cubicBezTo>
                  <a:cubicBezTo>
                    <a:pt x="46" y="137"/>
                    <a:pt x="46" y="137"/>
                    <a:pt x="46" y="137"/>
                  </a:cubicBezTo>
                  <a:cubicBezTo>
                    <a:pt x="0" y="182"/>
                    <a:pt x="0" y="182"/>
                    <a:pt x="0" y="182"/>
                  </a:cubicBezTo>
                  <a:cubicBezTo>
                    <a:pt x="128" y="310"/>
                    <a:pt x="128" y="310"/>
                    <a:pt x="128" y="310"/>
                  </a:cubicBezTo>
                  <a:cubicBezTo>
                    <a:pt x="135" y="316"/>
                    <a:pt x="143" y="320"/>
                    <a:pt x="151" y="3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6"/>
            <p:cNvSpPr>
              <a:spLocks/>
            </p:cNvSpPr>
            <p:nvPr/>
          </p:nvSpPr>
          <p:spPr bwMode="auto">
            <a:xfrm>
              <a:off x="3784600" y="2798763"/>
              <a:ext cx="196850" cy="184150"/>
            </a:xfrm>
            <a:custGeom>
              <a:avLst/>
              <a:gdLst>
                <a:gd name="T0" fmla="*/ 140 w 323"/>
                <a:gd name="T1" fmla="*/ 0 h 301"/>
                <a:gd name="T2" fmla="*/ 12 w 323"/>
                <a:gd name="T3" fmla="*/ 128 h 301"/>
                <a:gd name="T4" fmla="*/ 12 w 323"/>
                <a:gd name="T5" fmla="*/ 173 h 301"/>
                <a:gd name="T6" fmla="*/ 140 w 323"/>
                <a:gd name="T7" fmla="*/ 301 h 301"/>
                <a:gd name="T8" fmla="*/ 186 w 323"/>
                <a:gd name="T9" fmla="*/ 256 h 301"/>
                <a:gd name="T10" fmla="*/ 112 w 323"/>
                <a:gd name="T11" fmla="*/ 183 h 301"/>
                <a:gd name="T12" fmla="*/ 323 w 323"/>
                <a:gd name="T13" fmla="*/ 183 h 301"/>
                <a:gd name="T14" fmla="*/ 323 w 323"/>
                <a:gd name="T15" fmla="*/ 119 h 301"/>
                <a:gd name="T16" fmla="*/ 112 w 323"/>
                <a:gd name="T17" fmla="*/ 119 h 301"/>
                <a:gd name="T18" fmla="*/ 186 w 323"/>
                <a:gd name="T19" fmla="*/ 45 h 301"/>
                <a:gd name="T20" fmla="*/ 140 w 323"/>
                <a:gd name="T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01">
                  <a:moveTo>
                    <a:pt x="140" y="0"/>
                  </a:move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23" y="183"/>
                    <a:pt x="323" y="183"/>
                    <a:pt x="323" y="183"/>
                  </a:cubicBezTo>
                  <a:cubicBezTo>
                    <a:pt x="323" y="119"/>
                    <a:pt x="323" y="119"/>
                    <a:pt x="323" y="119"/>
                  </a:cubicBezTo>
                  <a:cubicBezTo>
                    <a:pt x="112" y="119"/>
                    <a:pt x="112" y="119"/>
                    <a:pt x="112" y="119"/>
                  </a:cubicBezTo>
                  <a:cubicBezTo>
                    <a:pt x="186" y="45"/>
                    <a:pt x="186" y="45"/>
                    <a:pt x="186" y="45"/>
                  </a:cubicBezTo>
                  <a:lnTo>
                    <a:pt x="14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7"/>
            <p:cNvSpPr>
              <a:spLocks/>
            </p:cNvSpPr>
            <p:nvPr/>
          </p:nvSpPr>
          <p:spPr bwMode="auto">
            <a:xfrm>
              <a:off x="3005138" y="2798763"/>
              <a:ext cx="196850" cy="184150"/>
            </a:xfrm>
            <a:custGeom>
              <a:avLst/>
              <a:gdLst>
                <a:gd name="T0" fmla="*/ 183 w 323"/>
                <a:gd name="T1" fmla="*/ 301 h 301"/>
                <a:gd name="T2" fmla="*/ 311 w 323"/>
                <a:gd name="T3" fmla="*/ 173 h 301"/>
                <a:gd name="T4" fmla="*/ 311 w 323"/>
                <a:gd name="T5" fmla="*/ 128 h 301"/>
                <a:gd name="T6" fmla="*/ 183 w 323"/>
                <a:gd name="T7" fmla="*/ 0 h 301"/>
                <a:gd name="T8" fmla="*/ 137 w 323"/>
                <a:gd name="T9" fmla="*/ 45 h 301"/>
                <a:gd name="T10" fmla="*/ 211 w 323"/>
                <a:gd name="T11" fmla="*/ 119 h 301"/>
                <a:gd name="T12" fmla="*/ 0 w 323"/>
                <a:gd name="T13" fmla="*/ 119 h 301"/>
                <a:gd name="T14" fmla="*/ 0 w 323"/>
                <a:gd name="T15" fmla="*/ 183 h 301"/>
                <a:gd name="T16" fmla="*/ 211 w 323"/>
                <a:gd name="T17" fmla="*/ 183 h 301"/>
                <a:gd name="T18" fmla="*/ 137 w 323"/>
                <a:gd name="T19" fmla="*/ 256 h 301"/>
                <a:gd name="T20" fmla="*/ 183 w 32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01">
                  <a:moveTo>
                    <a:pt x="183" y="301"/>
                  </a:moveTo>
                  <a:cubicBezTo>
                    <a:pt x="311" y="173"/>
                    <a:pt x="311" y="173"/>
                    <a:pt x="311" y="173"/>
                  </a:cubicBezTo>
                  <a:cubicBezTo>
                    <a:pt x="323" y="161"/>
                    <a:pt x="323" y="140"/>
                    <a:pt x="311" y="128"/>
                  </a:cubicBezTo>
                  <a:cubicBezTo>
                    <a:pt x="183" y="0"/>
                    <a:pt x="183" y="0"/>
                    <a:pt x="183" y="0"/>
                  </a:cubicBezTo>
                  <a:cubicBezTo>
                    <a:pt x="137" y="45"/>
                    <a:pt x="137" y="45"/>
                    <a:pt x="137" y="45"/>
                  </a:cubicBezTo>
                  <a:cubicBezTo>
                    <a:pt x="211" y="119"/>
                    <a:pt x="211" y="119"/>
                    <a:pt x="211" y="119"/>
                  </a:cubicBezTo>
                  <a:cubicBezTo>
                    <a:pt x="0" y="119"/>
                    <a:pt x="0" y="119"/>
                    <a:pt x="0" y="119"/>
                  </a:cubicBezTo>
                  <a:cubicBezTo>
                    <a:pt x="0" y="183"/>
                    <a:pt x="0" y="183"/>
                    <a:pt x="0" y="183"/>
                  </a:cubicBezTo>
                  <a:cubicBezTo>
                    <a:pt x="211" y="183"/>
                    <a:pt x="211" y="183"/>
                    <a:pt x="211" y="183"/>
                  </a:cubicBezTo>
                  <a:cubicBezTo>
                    <a:pt x="137" y="256"/>
                    <a:pt x="137" y="256"/>
                    <a:pt x="137" y="256"/>
                  </a:cubicBezTo>
                  <a:lnTo>
                    <a:pt x="183"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108"/>
            <p:cNvSpPr>
              <a:spLocks noChangeArrowheads="1"/>
            </p:cNvSpPr>
            <p:nvPr/>
          </p:nvSpPr>
          <p:spPr bwMode="auto">
            <a:xfrm>
              <a:off x="4021138" y="2871788"/>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9"/>
            <p:cNvSpPr>
              <a:spLocks noChangeArrowheads="1"/>
            </p:cNvSpPr>
            <p:nvPr/>
          </p:nvSpPr>
          <p:spPr bwMode="auto">
            <a:xfrm>
              <a:off x="2927350" y="2871788"/>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10"/>
            <p:cNvSpPr>
              <a:spLocks noEditPoints="1"/>
            </p:cNvSpPr>
            <p:nvPr/>
          </p:nvSpPr>
          <p:spPr bwMode="auto">
            <a:xfrm>
              <a:off x="3317875" y="2852738"/>
              <a:ext cx="155575" cy="155575"/>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28 w 256"/>
                <a:gd name="T11" fmla="*/ 192 h 256"/>
                <a:gd name="T12" fmla="*/ 64 w 256"/>
                <a:gd name="T13" fmla="*/ 128 h 256"/>
                <a:gd name="T14" fmla="*/ 128 w 256"/>
                <a:gd name="T15" fmla="*/ 64 h 256"/>
                <a:gd name="T16" fmla="*/ 192 w 256"/>
                <a:gd name="T17" fmla="*/ 128 h 256"/>
                <a:gd name="T18" fmla="*/ 128 w 256"/>
                <a:gd name="T19"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0"/>
                  </a:moveTo>
                  <a:cubicBezTo>
                    <a:pt x="57" y="0"/>
                    <a:pt x="0" y="57"/>
                    <a:pt x="0" y="128"/>
                  </a:cubicBezTo>
                  <a:cubicBezTo>
                    <a:pt x="0" y="198"/>
                    <a:pt x="57" y="256"/>
                    <a:pt x="128" y="256"/>
                  </a:cubicBezTo>
                  <a:cubicBezTo>
                    <a:pt x="199" y="256"/>
                    <a:pt x="256" y="198"/>
                    <a:pt x="256" y="128"/>
                  </a:cubicBezTo>
                  <a:cubicBezTo>
                    <a:pt x="256" y="57"/>
                    <a:pt x="199" y="0"/>
                    <a:pt x="128" y="0"/>
                  </a:cubicBezTo>
                  <a:moveTo>
                    <a:pt x="128" y="192"/>
                  </a:moveTo>
                  <a:cubicBezTo>
                    <a:pt x="93" y="192"/>
                    <a:pt x="64" y="163"/>
                    <a:pt x="64" y="128"/>
                  </a:cubicBezTo>
                  <a:cubicBezTo>
                    <a:pt x="64" y="92"/>
                    <a:pt x="93" y="64"/>
                    <a:pt x="128" y="64"/>
                  </a:cubicBezTo>
                  <a:cubicBezTo>
                    <a:pt x="163" y="64"/>
                    <a:pt x="192" y="92"/>
                    <a:pt x="192" y="128"/>
                  </a:cubicBezTo>
                  <a:cubicBezTo>
                    <a:pt x="192" y="163"/>
                    <a:pt x="163" y="192"/>
                    <a:pt x="12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11"/>
            <p:cNvSpPr>
              <a:spLocks noEditPoints="1"/>
            </p:cNvSpPr>
            <p:nvPr/>
          </p:nvSpPr>
          <p:spPr bwMode="auto">
            <a:xfrm>
              <a:off x="3513138" y="2852738"/>
              <a:ext cx="155575" cy="155575"/>
            </a:xfrm>
            <a:custGeom>
              <a:avLst/>
              <a:gdLst>
                <a:gd name="T0" fmla="*/ 128 w 256"/>
                <a:gd name="T1" fmla="*/ 256 h 256"/>
                <a:gd name="T2" fmla="*/ 256 w 256"/>
                <a:gd name="T3" fmla="*/ 128 h 256"/>
                <a:gd name="T4" fmla="*/ 128 w 256"/>
                <a:gd name="T5" fmla="*/ 0 h 256"/>
                <a:gd name="T6" fmla="*/ 0 w 256"/>
                <a:gd name="T7" fmla="*/ 128 h 256"/>
                <a:gd name="T8" fmla="*/ 128 w 256"/>
                <a:gd name="T9" fmla="*/ 256 h 256"/>
                <a:gd name="T10" fmla="*/ 128 w 256"/>
                <a:gd name="T11" fmla="*/ 64 h 256"/>
                <a:gd name="T12" fmla="*/ 192 w 256"/>
                <a:gd name="T13" fmla="*/ 128 h 256"/>
                <a:gd name="T14" fmla="*/ 128 w 256"/>
                <a:gd name="T15" fmla="*/ 192 h 256"/>
                <a:gd name="T16" fmla="*/ 64 w 256"/>
                <a:gd name="T17" fmla="*/ 128 h 256"/>
                <a:gd name="T18" fmla="*/ 128 w 256"/>
                <a:gd name="T19" fmla="*/ 6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256"/>
                  </a:moveTo>
                  <a:cubicBezTo>
                    <a:pt x="199" y="256"/>
                    <a:pt x="256" y="198"/>
                    <a:pt x="256" y="128"/>
                  </a:cubicBezTo>
                  <a:cubicBezTo>
                    <a:pt x="256" y="57"/>
                    <a:pt x="199" y="0"/>
                    <a:pt x="128" y="0"/>
                  </a:cubicBezTo>
                  <a:cubicBezTo>
                    <a:pt x="57" y="0"/>
                    <a:pt x="0" y="57"/>
                    <a:pt x="0" y="128"/>
                  </a:cubicBezTo>
                  <a:cubicBezTo>
                    <a:pt x="0" y="198"/>
                    <a:pt x="57" y="256"/>
                    <a:pt x="128" y="256"/>
                  </a:cubicBezTo>
                  <a:moveTo>
                    <a:pt x="128" y="64"/>
                  </a:moveTo>
                  <a:cubicBezTo>
                    <a:pt x="163" y="64"/>
                    <a:pt x="192" y="92"/>
                    <a:pt x="192" y="128"/>
                  </a:cubicBezTo>
                  <a:cubicBezTo>
                    <a:pt x="192" y="163"/>
                    <a:pt x="163" y="192"/>
                    <a:pt x="128" y="192"/>
                  </a:cubicBezTo>
                  <a:cubicBezTo>
                    <a:pt x="93" y="192"/>
                    <a:pt x="64" y="163"/>
                    <a:pt x="64" y="128"/>
                  </a:cubicBezTo>
                  <a:cubicBezTo>
                    <a:pt x="64" y="92"/>
                    <a:pt x="93" y="64"/>
                    <a:pt x="128"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12"/>
            <p:cNvSpPr>
              <a:spLocks noEditPoints="1"/>
            </p:cNvSpPr>
            <p:nvPr/>
          </p:nvSpPr>
          <p:spPr bwMode="auto">
            <a:xfrm>
              <a:off x="3727450" y="2401888"/>
              <a:ext cx="352425" cy="293687"/>
            </a:xfrm>
            <a:custGeom>
              <a:avLst/>
              <a:gdLst>
                <a:gd name="T0" fmla="*/ 480 w 576"/>
                <a:gd name="T1" fmla="*/ 0 h 480"/>
                <a:gd name="T2" fmla="*/ 96 w 576"/>
                <a:gd name="T3" fmla="*/ 0 h 480"/>
                <a:gd name="T4" fmla="*/ 0 w 576"/>
                <a:gd name="T5" fmla="*/ 96 h 480"/>
                <a:gd name="T6" fmla="*/ 0 w 576"/>
                <a:gd name="T7" fmla="*/ 288 h 480"/>
                <a:gd name="T8" fmla="*/ 96 w 576"/>
                <a:gd name="T9" fmla="*/ 384 h 480"/>
                <a:gd name="T10" fmla="*/ 96 w 576"/>
                <a:gd name="T11" fmla="*/ 448 h 480"/>
                <a:gd name="T12" fmla="*/ 112 w 576"/>
                <a:gd name="T13" fmla="*/ 475 h 480"/>
                <a:gd name="T14" fmla="*/ 128 w 576"/>
                <a:gd name="T15" fmla="*/ 480 h 480"/>
                <a:gd name="T16" fmla="*/ 144 w 576"/>
                <a:gd name="T17" fmla="*/ 475 h 480"/>
                <a:gd name="T18" fmla="*/ 297 w 576"/>
                <a:gd name="T19" fmla="*/ 384 h 480"/>
                <a:gd name="T20" fmla="*/ 480 w 576"/>
                <a:gd name="T21" fmla="*/ 384 h 480"/>
                <a:gd name="T22" fmla="*/ 576 w 576"/>
                <a:gd name="T23" fmla="*/ 288 h 480"/>
                <a:gd name="T24" fmla="*/ 576 w 576"/>
                <a:gd name="T25" fmla="*/ 96 h 480"/>
                <a:gd name="T26" fmla="*/ 480 w 576"/>
                <a:gd name="T27" fmla="*/ 0 h 480"/>
                <a:gd name="T28" fmla="*/ 512 w 576"/>
                <a:gd name="T29" fmla="*/ 288 h 480"/>
                <a:gd name="T30" fmla="*/ 480 w 576"/>
                <a:gd name="T31" fmla="*/ 320 h 480"/>
                <a:gd name="T32" fmla="*/ 288 w 576"/>
                <a:gd name="T33" fmla="*/ 320 h 480"/>
                <a:gd name="T34" fmla="*/ 272 w 576"/>
                <a:gd name="T35" fmla="*/ 324 h 480"/>
                <a:gd name="T36" fmla="*/ 160 w 576"/>
                <a:gd name="T37" fmla="*/ 391 h 480"/>
                <a:gd name="T38" fmla="*/ 160 w 576"/>
                <a:gd name="T39" fmla="*/ 352 h 480"/>
                <a:gd name="T40" fmla="*/ 128 w 576"/>
                <a:gd name="T41" fmla="*/ 320 h 480"/>
                <a:gd name="T42" fmla="*/ 96 w 576"/>
                <a:gd name="T43" fmla="*/ 320 h 480"/>
                <a:gd name="T44" fmla="*/ 64 w 576"/>
                <a:gd name="T45" fmla="*/ 288 h 480"/>
                <a:gd name="T46" fmla="*/ 64 w 576"/>
                <a:gd name="T47" fmla="*/ 96 h 480"/>
                <a:gd name="T48" fmla="*/ 96 w 576"/>
                <a:gd name="T49" fmla="*/ 64 h 480"/>
                <a:gd name="T50" fmla="*/ 480 w 576"/>
                <a:gd name="T51" fmla="*/ 64 h 480"/>
                <a:gd name="T52" fmla="*/ 512 w 576"/>
                <a:gd name="T53" fmla="*/ 96 h 480"/>
                <a:gd name="T54" fmla="*/ 512 w 576"/>
                <a:gd name="T55" fmla="*/ 288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6" h="480">
                  <a:moveTo>
                    <a:pt x="480" y="0"/>
                  </a:moveTo>
                  <a:cubicBezTo>
                    <a:pt x="96" y="0"/>
                    <a:pt x="96" y="0"/>
                    <a:pt x="96" y="0"/>
                  </a:cubicBezTo>
                  <a:cubicBezTo>
                    <a:pt x="43" y="0"/>
                    <a:pt x="0" y="43"/>
                    <a:pt x="0" y="96"/>
                  </a:cubicBezTo>
                  <a:cubicBezTo>
                    <a:pt x="0" y="288"/>
                    <a:pt x="0" y="288"/>
                    <a:pt x="0" y="288"/>
                  </a:cubicBezTo>
                  <a:cubicBezTo>
                    <a:pt x="0" y="340"/>
                    <a:pt x="43" y="384"/>
                    <a:pt x="96" y="384"/>
                  </a:cubicBezTo>
                  <a:cubicBezTo>
                    <a:pt x="96" y="448"/>
                    <a:pt x="96" y="448"/>
                    <a:pt x="96" y="448"/>
                  </a:cubicBezTo>
                  <a:cubicBezTo>
                    <a:pt x="96" y="459"/>
                    <a:pt x="102" y="470"/>
                    <a:pt x="112" y="475"/>
                  </a:cubicBezTo>
                  <a:cubicBezTo>
                    <a:pt x="117" y="478"/>
                    <a:pt x="123" y="480"/>
                    <a:pt x="128" y="480"/>
                  </a:cubicBezTo>
                  <a:cubicBezTo>
                    <a:pt x="134" y="480"/>
                    <a:pt x="139" y="478"/>
                    <a:pt x="144" y="475"/>
                  </a:cubicBezTo>
                  <a:cubicBezTo>
                    <a:pt x="297" y="384"/>
                    <a:pt x="297" y="384"/>
                    <a:pt x="297" y="384"/>
                  </a:cubicBezTo>
                  <a:cubicBezTo>
                    <a:pt x="480" y="384"/>
                    <a:pt x="480" y="384"/>
                    <a:pt x="480" y="384"/>
                  </a:cubicBezTo>
                  <a:cubicBezTo>
                    <a:pt x="533" y="384"/>
                    <a:pt x="576" y="340"/>
                    <a:pt x="576" y="288"/>
                  </a:cubicBezTo>
                  <a:cubicBezTo>
                    <a:pt x="576" y="96"/>
                    <a:pt x="576" y="96"/>
                    <a:pt x="576" y="96"/>
                  </a:cubicBezTo>
                  <a:cubicBezTo>
                    <a:pt x="576" y="43"/>
                    <a:pt x="533" y="0"/>
                    <a:pt x="480" y="0"/>
                  </a:cubicBezTo>
                  <a:moveTo>
                    <a:pt x="512" y="288"/>
                  </a:moveTo>
                  <a:cubicBezTo>
                    <a:pt x="512" y="305"/>
                    <a:pt x="498" y="320"/>
                    <a:pt x="480" y="320"/>
                  </a:cubicBezTo>
                  <a:cubicBezTo>
                    <a:pt x="288" y="320"/>
                    <a:pt x="288" y="320"/>
                    <a:pt x="288" y="320"/>
                  </a:cubicBezTo>
                  <a:cubicBezTo>
                    <a:pt x="282" y="320"/>
                    <a:pt x="277" y="321"/>
                    <a:pt x="272" y="324"/>
                  </a:cubicBezTo>
                  <a:cubicBezTo>
                    <a:pt x="160" y="391"/>
                    <a:pt x="160" y="391"/>
                    <a:pt x="160" y="391"/>
                  </a:cubicBezTo>
                  <a:cubicBezTo>
                    <a:pt x="160" y="352"/>
                    <a:pt x="160" y="352"/>
                    <a:pt x="160" y="352"/>
                  </a:cubicBezTo>
                  <a:cubicBezTo>
                    <a:pt x="160" y="334"/>
                    <a:pt x="146" y="320"/>
                    <a:pt x="128" y="320"/>
                  </a:cubicBezTo>
                  <a:cubicBezTo>
                    <a:pt x="96" y="320"/>
                    <a:pt x="96" y="320"/>
                    <a:pt x="96" y="320"/>
                  </a:cubicBezTo>
                  <a:cubicBezTo>
                    <a:pt x="78" y="320"/>
                    <a:pt x="64" y="305"/>
                    <a:pt x="64" y="288"/>
                  </a:cubicBezTo>
                  <a:cubicBezTo>
                    <a:pt x="64" y="96"/>
                    <a:pt x="64" y="96"/>
                    <a:pt x="64" y="96"/>
                  </a:cubicBezTo>
                  <a:cubicBezTo>
                    <a:pt x="64" y="78"/>
                    <a:pt x="78" y="64"/>
                    <a:pt x="96" y="64"/>
                  </a:cubicBezTo>
                  <a:cubicBezTo>
                    <a:pt x="480" y="64"/>
                    <a:pt x="480" y="64"/>
                    <a:pt x="480" y="64"/>
                  </a:cubicBezTo>
                  <a:cubicBezTo>
                    <a:pt x="498" y="64"/>
                    <a:pt x="512" y="78"/>
                    <a:pt x="512" y="96"/>
                  </a:cubicBezTo>
                  <a:lnTo>
                    <a:pt x="512"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113"/>
            <p:cNvSpPr>
              <a:spLocks noChangeArrowheads="1"/>
            </p:cNvSpPr>
            <p:nvPr/>
          </p:nvSpPr>
          <p:spPr bwMode="auto">
            <a:xfrm>
              <a:off x="3805238" y="2500313"/>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114"/>
            <p:cNvSpPr>
              <a:spLocks noChangeArrowheads="1"/>
            </p:cNvSpPr>
            <p:nvPr/>
          </p:nvSpPr>
          <p:spPr bwMode="auto">
            <a:xfrm>
              <a:off x="3884613" y="2500313"/>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115"/>
            <p:cNvSpPr>
              <a:spLocks noChangeArrowheads="1"/>
            </p:cNvSpPr>
            <p:nvPr/>
          </p:nvSpPr>
          <p:spPr bwMode="auto">
            <a:xfrm>
              <a:off x="3962400" y="2500313"/>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16"/>
            <p:cNvSpPr>
              <a:spLocks noEditPoints="1"/>
            </p:cNvSpPr>
            <p:nvPr/>
          </p:nvSpPr>
          <p:spPr bwMode="auto">
            <a:xfrm>
              <a:off x="2887663" y="3006725"/>
              <a:ext cx="352425" cy="295275"/>
            </a:xfrm>
            <a:custGeom>
              <a:avLst/>
              <a:gdLst>
                <a:gd name="T0" fmla="*/ 480 w 576"/>
                <a:gd name="T1" fmla="*/ 483 h 483"/>
                <a:gd name="T2" fmla="*/ 576 w 576"/>
                <a:gd name="T3" fmla="*/ 387 h 483"/>
                <a:gd name="T4" fmla="*/ 576 w 576"/>
                <a:gd name="T5" fmla="*/ 259 h 483"/>
                <a:gd name="T6" fmla="*/ 487 w 576"/>
                <a:gd name="T7" fmla="*/ 163 h 483"/>
                <a:gd name="T8" fmla="*/ 511 w 576"/>
                <a:gd name="T9" fmla="*/ 41 h 483"/>
                <a:gd name="T10" fmla="*/ 496 w 576"/>
                <a:gd name="T11" fmla="*/ 7 h 483"/>
                <a:gd name="T12" fmla="*/ 460 w 576"/>
                <a:gd name="T13" fmla="*/ 10 h 483"/>
                <a:gd name="T14" fmla="*/ 276 w 576"/>
                <a:gd name="T15" fmla="*/ 163 h 483"/>
                <a:gd name="T16" fmla="*/ 96 w 576"/>
                <a:gd name="T17" fmla="*/ 163 h 483"/>
                <a:gd name="T18" fmla="*/ 0 w 576"/>
                <a:gd name="T19" fmla="*/ 259 h 483"/>
                <a:gd name="T20" fmla="*/ 0 w 576"/>
                <a:gd name="T21" fmla="*/ 387 h 483"/>
                <a:gd name="T22" fmla="*/ 96 w 576"/>
                <a:gd name="T23" fmla="*/ 483 h 483"/>
                <a:gd name="T24" fmla="*/ 480 w 576"/>
                <a:gd name="T25" fmla="*/ 483 h 483"/>
                <a:gd name="T26" fmla="*/ 64 w 576"/>
                <a:gd name="T27" fmla="*/ 387 h 483"/>
                <a:gd name="T28" fmla="*/ 64 w 576"/>
                <a:gd name="T29" fmla="*/ 259 h 483"/>
                <a:gd name="T30" fmla="*/ 96 w 576"/>
                <a:gd name="T31" fmla="*/ 227 h 483"/>
                <a:gd name="T32" fmla="*/ 288 w 576"/>
                <a:gd name="T33" fmla="*/ 227 h 483"/>
                <a:gd name="T34" fmla="*/ 308 w 576"/>
                <a:gd name="T35" fmla="*/ 219 h 483"/>
                <a:gd name="T36" fmla="*/ 431 w 576"/>
                <a:gd name="T37" fmla="*/ 117 h 483"/>
                <a:gd name="T38" fmla="*/ 417 w 576"/>
                <a:gd name="T39" fmla="*/ 188 h 483"/>
                <a:gd name="T40" fmla="*/ 423 w 576"/>
                <a:gd name="T41" fmla="*/ 215 h 483"/>
                <a:gd name="T42" fmla="*/ 448 w 576"/>
                <a:gd name="T43" fmla="*/ 227 h 483"/>
                <a:gd name="T44" fmla="*/ 480 w 576"/>
                <a:gd name="T45" fmla="*/ 227 h 483"/>
                <a:gd name="T46" fmla="*/ 512 w 576"/>
                <a:gd name="T47" fmla="*/ 259 h 483"/>
                <a:gd name="T48" fmla="*/ 512 w 576"/>
                <a:gd name="T49" fmla="*/ 387 h 483"/>
                <a:gd name="T50" fmla="*/ 480 w 576"/>
                <a:gd name="T51" fmla="*/ 419 h 483"/>
                <a:gd name="T52" fmla="*/ 96 w 576"/>
                <a:gd name="T53" fmla="*/ 419 h 483"/>
                <a:gd name="T54" fmla="*/ 64 w 576"/>
                <a:gd name="T55" fmla="*/ 387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6" h="483">
                  <a:moveTo>
                    <a:pt x="480" y="483"/>
                  </a:moveTo>
                  <a:cubicBezTo>
                    <a:pt x="533" y="483"/>
                    <a:pt x="576" y="439"/>
                    <a:pt x="576" y="387"/>
                  </a:cubicBezTo>
                  <a:cubicBezTo>
                    <a:pt x="576" y="259"/>
                    <a:pt x="576" y="259"/>
                    <a:pt x="576" y="259"/>
                  </a:cubicBezTo>
                  <a:cubicBezTo>
                    <a:pt x="576" y="208"/>
                    <a:pt x="537" y="166"/>
                    <a:pt x="487" y="163"/>
                  </a:cubicBezTo>
                  <a:cubicBezTo>
                    <a:pt x="511" y="41"/>
                    <a:pt x="511" y="41"/>
                    <a:pt x="511" y="41"/>
                  </a:cubicBezTo>
                  <a:cubicBezTo>
                    <a:pt x="514" y="28"/>
                    <a:pt x="508" y="14"/>
                    <a:pt x="496" y="7"/>
                  </a:cubicBezTo>
                  <a:cubicBezTo>
                    <a:pt x="485" y="0"/>
                    <a:pt x="470" y="1"/>
                    <a:pt x="460" y="10"/>
                  </a:cubicBezTo>
                  <a:cubicBezTo>
                    <a:pt x="276" y="163"/>
                    <a:pt x="276" y="163"/>
                    <a:pt x="276" y="163"/>
                  </a:cubicBezTo>
                  <a:cubicBezTo>
                    <a:pt x="96" y="163"/>
                    <a:pt x="96" y="163"/>
                    <a:pt x="96" y="163"/>
                  </a:cubicBezTo>
                  <a:cubicBezTo>
                    <a:pt x="43" y="163"/>
                    <a:pt x="0" y="206"/>
                    <a:pt x="0" y="259"/>
                  </a:cubicBezTo>
                  <a:cubicBezTo>
                    <a:pt x="0" y="387"/>
                    <a:pt x="0" y="387"/>
                    <a:pt x="0" y="387"/>
                  </a:cubicBezTo>
                  <a:cubicBezTo>
                    <a:pt x="0" y="439"/>
                    <a:pt x="43" y="483"/>
                    <a:pt x="96" y="483"/>
                  </a:cubicBezTo>
                  <a:lnTo>
                    <a:pt x="480" y="483"/>
                  </a:lnTo>
                  <a:close/>
                  <a:moveTo>
                    <a:pt x="64" y="387"/>
                  </a:moveTo>
                  <a:cubicBezTo>
                    <a:pt x="64" y="259"/>
                    <a:pt x="64" y="259"/>
                    <a:pt x="64" y="259"/>
                  </a:cubicBezTo>
                  <a:cubicBezTo>
                    <a:pt x="64" y="241"/>
                    <a:pt x="78" y="227"/>
                    <a:pt x="96" y="227"/>
                  </a:cubicBezTo>
                  <a:cubicBezTo>
                    <a:pt x="288" y="227"/>
                    <a:pt x="288" y="227"/>
                    <a:pt x="288" y="227"/>
                  </a:cubicBezTo>
                  <a:cubicBezTo>
                    <a:pt x="295" y="227"/>
                    <a:pt x="303" y="224"/>
                    <a:pt x="308" y="219"/>
                  </a:cubicBezTo>
                  <a:cubicBezTo>
                    <a:pt x="431" y="117"/>
                    <a:pt x="431" y="117"/>
                    <a:pt x="431" y="117"/>
                  </a:cubicBezTo>
                  <a:cubicBezTo>
                    <a:pt x="417" y="188"/>
                    <a:pt x="417" y="188"/>
                    <a:pt x="417" y="188"/>
                  </a:cubicBezTo>
                  <a:cubicBezTo>
                    <a:pt x="415" y="198"/>
                    <a:pt x="417" y="207"/>
                    <a:pt x="423" y="215"/>
                  </a:cubicBezTo>
                  <a:cubicBezTo>
                    <a:pt x="429" y="222"/>
                    <a:pt x="438" y="227"/>
                    <a:pt x="448" y="227"/>
                  </a:cubicBezTo>
                  <a:cubicBezTo>
                    <a:pt x="480" y="227"/>
                    <a:pt x="480" y="227"/>
                    <a:pt x="480" y="227"/>
                  </a:cubicBezTo>
                  <a:cubicBezTo>
                    <a:pt x="498" y="227"/>
                    <a:pt x="512" y="241"/>
                    <a:pt x="512" y="259"/>
                  </a:cubicBezTo>
                  <a:cubicBezTo>
                    <a:pt x="512" y="387"/>
                    <a:pt x="512" y="387"/>
                    <a:pt x="512" y="387"/>
                  </a:cubicBezTo>
                  <a:cubicBezTo>
                    <a:pt x="512" y="404"/>
                    <a:pt x="498" y="419"/>
                    <a:pt x="480" y="419"/>
                  </a:cubicBezTo>
                  <a:cubicBezTo>
                    <a:pt x="96" y="419"/>
                    <a:pt x="96" y="419"/>
                    <a:pt x="96" y="419"/>
                  </a:cubicBezTo>
                  <a:cubicBezTo>
                    <a:pt x="78" y="419"/>
                    <a:pt x="64" y="404"/>
                    <a:pt x="64" y="38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Rectangle 117"/>
            <p:cNvSpPr>
              <a:spLocks noChangeArrowheads="1"/>
            </p:cNvSpPr>
            <p:nvPr/>
          </p:nvSpPr>
          <p:spPr bwMode="auto">
            <a:xfrm>
              <a:off x="3122613"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118"/>
            <p:cNvSpPr>
              <a:spLocks noChangeArrowheads="1"/>
            </p:cNvSpPr>
            <p:nvPr/>
          </p:nvSpPr>
          <p:spPr bwMode="auto">
            <a:xfrm>
              <a:off x="3043238" y="3184525"/>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Rectangle 119"/>
            <p:cNvSpPr>
              <a:spLocks noChangeArrowheads="1"/>
            </p:cNvSpPr>
            <p:nvPr/>
          </p:nvSpPr>
          <p:spPr bwMode="auto">
            <a:xfrm>
              <a:off x="2965450" y="3184525"/>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20"/>
            <p:cNvSpPr>
              <a:spLocks/>
            </p:cNvSpPr>
            <p:nvPr/>
          </p:nvSpPr>
          <p:spPr bwMode="auto">
            <a:xfrm>
              <a:off x="3532188" y="3067050"/>
              <a:ext cx="98425" cy="98425"/>
            </a:xfrm>
            <a:custGeom>
              <a:avLst/>
              <a:gdLst>
                <a:gd name="T0" fmla="*/ 0 w 160"/>
                <a:gd name="T1" fmla="*/ 96 h 160"/>
                <a:gd name="T2" fmla="*/ 0 w 160"/>
                <a:gd name="T3" fmla="*/ 160 h 160"/>
                <a:gd name="T4" fmla="*/ 160 w 160"/>
                <a:gd name="T5" fmla="*/ 0 h 160"/>
                <a:gd name="T6" fmla="*/ 96 w 160"/>
                <a:gd name="T7" fmla="*/ 0 h 160"/>
                <a:gd name="T8" fmla="*/ 0 w 160"/>
                <a:gd name="T9" fmla="*/ 96 h 160"/>
              </a:gdLst>
              <a:ahLst/>
              <a:cxnLst>
                <a:cxn ang="0">
                  <a:pos x="T0" y="T1"/>
                </a:cxn>
                <a:cxn ang="0">
                  <a:pos x="T2" y="T3"/>
                </a:cxn>
                <a:cxn ang="0">
                  <a:pos x="T4" y="T5"/>
                </a:cxn>
                <a:cxn ang="0">
                  <a:pos x="T6" y="T7"/>
                </a:cxn>
                <a:cxn ang="0">
                  <a:pos x="T8" y="T9"/>
                </a:cxn>
              </a:cxnLst>
              <a:rect l="0" t="0" r="r" b="b"/>
              <a:pathLst>
                <a:path w="160" h="160">
                  <a:moveTo>
                    <a:pt x="0" y="96"/>
                  </a:moveTo>
                  <a:cubicBezTo>
                    <a:pt x="0" y="160"/>
                    <a:pt x="0" y="160"/>
                    <a:pt x="0" y="160"/>
                  </a:cubicBezTo>
                  <a:cubicBezTo>
                    <a:pt x="88" y="160"/>
                    <a:pt x="160" y="88"/>
                    <a:pt x="160" y="0"/>
                  </a:cubicBezTo>
                  <a:cubicBezTo>
                    <a:pt x="96" y="0"/>
                    <a:pt x="96" y="0"/>
                    <a:pt x="96" y="0"/>
                  </a:cubicBezTo>
                  <a:cubicBezTo>
                    <a:pt x="96" y="52"/>
                    <a:pt x="53" y="96"/>
                    <a:pt x="0"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21"/>
            <p:cNvSpPr>
              <a:spLocks noEditPoints="1"/>
            </p:cNvSpPr>
            <p:nvPr/>
          </p:nvSpPr>
          <p:spPr bwMode="auto">
            <a:xfrm>
              <a:off x="2906713" y="2401888"/>
              <a:ext cx="274637" cy="255587"/>
            </a:xfrm>
            <a:custGeom>
              <a:avLst/>
              <a:gdLst>
                <a:gd name="T0" fmla="*/ 96 w 448"/>
                <a:gd name="T1" fmla="*/ 320 h 416"/>
                <a:gd name="T2" fmla="*/ 151 w 448"/>
                <a:gd name="T3" fmla="*/ 320 h 416"/>
                <a:gd name="T4" fmla="*/ 304 w 448"/>
                <a:gd name="T5" fmla="*/ 411 h 416"/>
                <a:gd name="T6" fmla="*/ 320 w 448"/>
                <a:gd name="T7" fmla="*/ 416 h 416"/>
                <a:gd name="T8" fmla="*/ 336 w 448"/>
                <a:gd name="T9" fmla="*/ 411 h 416"/>
                <a:gd name="T10" fmla="*/ 352 w 448"/>
                <a:gd name="T11" fmla="*/ 384 h 416"/>
                <a:gd name="T12" fmla="*/ 352 w 448"/>
                <a:gd name="T13" fmla="*/ 320 h 416"/>
                <a:gd name="T14" fmla="*/ 448 w 448"/>
                <a:gd name="T15" fmla="*/ 224 h 416"/>
                <a:gd name="T16" fmla="*/ 448 w 448"/>
                <a:gd name="T17" fmla="*/ 96 h 416"/>
                <a:gd name="T18" fmla="*/ 352 w 448"/>
                <a:gd name="T19" fmla="*/ 0 h 416"/>
                <a:gd name="T20" fmla="*/ 96 w 448"/>
                <a:gd name="T21" fmla="*/ 0 h 416"/>
                <a:gd name="T22" fmla="*/ 0 w 448"/>
                <a:gd name="T23" fmla="*/ 96 h 416"/>
                <a:gd name="T24" fmla="*/ 0 w 448"/>
                <a:gd name="T25" fmla="*/ 224 h 416"/>
                <a:gd name="T26" fmla="*/ 96 w 448"/>
                <a:gd name="T27" fmla="*/ 320 h 416"/>
                <a:gd name="T28" fmla="*/ 64 w 448"/>
                <a:gd name="T29" fmla="*/ 96 h 416"/>
                <a:gd name="T30" fmla="*/ 96 w 448"/>
                <a:gd name="T31" fmla="*/ 64 h 416"/>
                <a:gd name="T32" fmla="*/ 352 w 448"/>
                <a:gd name="T33" fmla="*/ 64 h 416"/>
                <a:gd name="T34" fmla="*/ 384 w 448"/>
                <a:gd name="T35" fmla="*/ 96 h 416"/>
                <a:gd name="T36" fmla="*/ 384 w 448"/>
                <a:gd name="T37" fmla="*/ 224 h 416"/>
                <a:gd name="T38" fmla="*/ 352 w 448"/>
                <a:gd name="T39" fmla="*/ 256 h 416"/>
                <a:gd name="T40" fmla="*/ 320 w 448"/>
                <a:gd name="T41" fmla="*/ 256 h 416"/>
                <a:gd name="T42" fmla="*/ 288 w 448"/>
                <a:gd name="T43" fmla="*/ 288 h 416"/>
                <a:gd name="T44" fmla="*/ 288 w 448"/>
                <a:gd name="T45" fmla="*/ 327 h 416"/>
                <a:gd name="T46" fmla="*/ 176 w 448"/>
                <a:gd name="T47" fmla="*/ 260 h 416"/>
                <a:gd name="T48" fmla="*/ 160 w 448"/>
                <a:gd name="T49" fmla="*/ 256 h 416"/>
                <a:gd name="T50" fmla="*/ 96 w 448"/>
                <a:gd name="T51" fmla="*/ 256 h 416"/>
                <a:gd name="T52" fmla="*/ 64 w 448"/>
                <a:gd name="T53" fmla="*/ 224 h 416"/>
                <a:gd name="T54" fmla="*/ 64 w 448"/>
                <a:gd name="T55" fmla="*/ 96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8" h="416">
                  <a:moveTo>
                    <a:pt x="96" y="320"/>
                  </a:moveTo>
                  <a:cubicBezTo>
                    <a:pt x="151" y="320"/>
                    <a:pt x="151" y="320"/>
                    <a:pt x="151" y="320"/>
                  </a:cubicBezTo>
                  <a:cubicBezTo>
                    <a:pt x="304" y="411"/>
                    <a:pt x="304" y="411"/>
                    <a:pt x="304" y="411"/>
                  </a:cubicBezTo>
                  <a:cubicBezTo>
                    <a:pt x="309" y="414"/>
                    <a:pt x="314" y="416"/>
                    <a:pt x="320" y="416"/>
                  </a:cubicBezTo>
                  <a:cubicBezTo>
                    <a:pt x="325" y="416"/>
                    <a:pt x="331" y="414"/>
                    <a:pt x="336" y="411"/>
                  </a:cubicBezTo>
                  <a:cubicBezTo>
                    <a:pt x="346" y="406"/>
                    <a:pt x="352" y="395"/>
                    <a:pt x="352" y="384"/>
                  </a:cubicBezTo>
                  <a:cubicBezTo>
                    <a:pt x="352" y="320"/>
                    <a:pt x="352" y="320"/>
                    <a:pt x="352" y="320"/>
                  </a:cubicBezTo>
                  <a:cubicBezTo>
                    <a:pt x="405" y="320"/>
                    <a:pt x="448" y="276"/>
                    <a:pt x="448" y="224"/>
                  </a:cubicBezTo>
                  <a:cubicBezTo>
                    <a:pt x="448" y="96"/>
                    <a:pt x="448" y="96"/>
                    <a:pt x="448" y="96"/>
                  </a:cubicBezTo>
                  <a:cubicBezTo>
                    <a:pt x="448" y="43"/>
                    <a:pt x="405" y="0"/>
                    <a:pt x="352" y="0"/>
                  </a:cubicBezTo>
                  <a:cubicBezTo>
                    <a:pt x="96" y="0"/>
                    <a:pt x="96" y="0"/>
                    <a:pt x="96" y="0"/>
                  </a:cubicBezTo>
                  <a:cubicBezTo>
                    <a:pt x="43" y="0"/>
                    <a:pt x="0" y="43"/>
                    <a:pt x="0" y="96"/>
                  </a:cubicBezTo>
                  <a:cubicBezTo>
                    <a:pt x="0" y="224"/>
                    <a:pt x="0" y="224"/>
                    <a:pt x="0" y="224"/>
                  </a:cubicBezTo>
                  <a:cubicBezTo>
                    <a:pt x="0" y="276"/>
                    <a:pt x="43" y="320"/>
                    <a:pt x="96" y="320"/>
                  </a:cubicBezTo>
                  <a:moveTo>
                    <a:pt x="64" y="96"/>
                  </a:moveTo>
                  <a:cubicBezTo>
                    <a:pt x="64" y="78"/>
                    <a:pt x="78" y="64"/>
                    <a:pt x="96" y="64"/>
                  </a:cubicBezTo>
                  <a:cubicBezTo>
                    <a:pt x="352" y="64"/>
                    <a:pt x="352" y="64"/>
                    <a:pt x="352" y="64"/>
                  </a:cubicBezTo>
                  <a:cubicBezTo>
                    <a:pt x="370" y="64"/>
                    <a:pt x="384" y="78"/>
                    <a:pt x="384" y="96"/>
                  </a:cubicBezTo>
                  <a:cubicBezTo>
                    <a:pt x="384" y="224"/>
                    <a:pt x="384" y="224"/>
                    <a:pt x="384" y="224"/>
                  </a:cubicBezTo>
                  <a:cubicBezTo>
                    <a:pt x="384" y="241"/>
                    <a:pt x="370" y="256"/>
                    <a:pt x="352" y="256"/>
                  </a:cubicBezTo>
                  <a:cubicBezTo>
                    <a:pt x="320" y="256"/>
                    <a:pt x="320" y="256"/>
                    <a:pt x="320" y="256"/>
                  </a:cubicBezTo>
                  <a:cubicBezTo>
                    <a:pt x="302" y="256"/>
                    <a:pt x="288" y="270"/>
                    <a:pt x="288" y="288"/>
                  </a:cubicBezTo>
                  <a:cubicBezTo>
                    <a:pt x="288" y="327"/>
                    <a:pt x="288" y="327"/>
                    <a:pt x="288" y="327"/>
                  </a:cubicBezTo>
                  <a:cubicBezTo>
                    <a:pt x="176" y="260"/>
                    <a:pt x="176" y="260"/>
                    <a:pt x="176" y="260"/>
                  </a:cubicBezTo>
                  <a:cubicBezTo>
                    <a:pt x="171" y="257"/>
                    <a:pt x="166" y="256"/>
                    <a:pt x="160" y="256"/>
                  </a:cubicBezTo>
                  <a:cubicBezTo>
                    <a:pt x="96" y="256"/>
                    <a:pt x="96" y="256"/>
                    <a:pt x="96" y="256"/>
                  </a:cubicBezTo>
                  <a:cubicBezTo>
                    <a:pt x="78" y="256"/>
                    <a:pt x="64" y="241"/>
                    <a:pt x="64" y="224"/>
                  </a:cubicBezTo>
                  <a:lnTo>
                    <a:pt x="64"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22"/>
            <p:cNvSpPr>
              <a:spLocks noChangeArrowheads="1"/>
            </p:cNvSpPr>
            <p:nvPr/>
          </p:nvSpPr>
          <p:spPr bwMode="auto">
            <a:xfrm>
              <a:off x="3063875" y="2481263"/>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23"/>
            <p:cNvSpPr>
              <a:spLocks noChangeArrowheads="1"/>
            </p:cNvSpPr>
            <p:nvPr/>
          </p:nvSpPr>
          <p:spPr bwMode="auto">
            <a:xfrm>
              <a:off x="2986088" y="2481263"/>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24"/>
            <p:cNvSpPr>
              <a:spLocks noEditPoints="1"/>
            </p:cNvSpPr>
            <p:nvPr/>
          </p:nvSpPr>
          <p:spPr bwMode="auto">
            <a:xfrm>
              <a:off x="3746500" y="3046413"/>
              <a:ext cx="274637" cy="255587"/>
            </a:xfrm>
            <a:custGeom>
              <a:avLst/>
              <a:gdLst>
                <a:gd name="T0" fmla="*/ 0 w 448"/>
                <a:gd name="T1" fmla="*/ 194 h 418"/>
                <a:gd name="T2" fmla="*/ 0 w 448"/>
                <a:gd name="T3" fmla="*/ 322 h 418"/>
                <a:gd name="T4" fmla="*/ 96 w 448"/>
                <a:gd name="T5" fmla="*/ 418 h 418"/>
                <a:gd name="T6" fmla="*/ 352 w 448"/>
                <a:gd name="T7" fmla="*/ 418 h 418"/>
                <a:gd name="T8" fmla="*/ 448 w 448"/>
                <a:gd name="T9" fmla="*/ 322 h 418"/>
                <a:gd name="T10" fmla="*/ 448 w 448"/>
                <a:gd name="T11" fmla="*/ 194 h 418"/>
                <a:gd name="T12" fmla="*/ 352 w 448"/>
                <a:gd name="T13" fmla="*/ 98 h 418"/>
                <a:gd name="T14" fmla="*/ 297 w 448"/>
                <a:gd name="T15" fmla="*/ 98 h 418"/>
                <a:gd name="T16" fmla="*/ 144 w 448"/>
                <a:gd name="T17" fmla="*/ 6 h 418"/>
                <a:gd name="T18" fmla="*/ 112 w 448"/>
                <a:gd name="T19" fmla="*/ 6 h 418"/>
                <a:gd name="T20" fmla="*/ 96 w 448"/>
                <a:gd name="T21" fmla="*/ 34 h 418"/>
                <a:gd name="T22" fmla="*/ 96 w 448"/>
                <a:gd name="T23" fmla="*/ 98 h 418"/>
                <a:gd name="T24" fmla="*/ 0 w 448"/>
                <a:gd name="T25" fmla="*/ 194 h 418"/>
                <a:gd name="T26" fmla="*/ 64 w 448"/>
                <a:gd name="T27" fmla="*/ 194 h 418"/>
                <a:gd name="T28" fmla="*/ 96 w 448"/>
                <a:gd name="T29" fmla="*/ 162 h 418"/>
                <a:gd name="T30" fmla="*/ 128 w 448"/>
                <a:gd name="T31" fmla="*/ 162 h 418"/>
                <a:gd name="T32" fmla="*/ 160 w 448"/>
                <a:gd name="T33" fmla="*/ 130 h 418"/>
                <a:gd name="T34" fmla="*/ 160 w 448"/>
                <a:gd name="T35" fmla="*/ 90 h 418"/>
                <a:gd name="T36" fmla="*/ 272 w 448"/>
                <a:gd name="T37" fmla="*/ 157 h 418"/>
                <a:gd name="T38" fmla="*/ 288 w 448"/>
                <a:gd name="T39" fmla="*/ 162 h 418"/>
                <a:gd name="T40" fmla="*/ 352 w 448"/>
                <a:gd name="T41" fmla="*/ 162 h 418"/>
                <a:gd name="T42" fmla="*/ 384 w 448"/>
                <a:gd name="T43" fmla="*/ 194 h 418"/>
                <a:gd name="T44" fmla="*/ 384 w 448"/>
                <a:gd name="T45" fmla="*/ 322 h 418"/>
                <a:gd name="T46" fmla="*/ 352 w 448"/>
                <a:gd name="T47" fmla="*/ 354 h 418"/>
                <a:gd name="T48" fmla="*/ 96 w 448"/>
                <a:gd name="T49" fmla="*/ 354 h 418"/>
                <a:gd name="T50" fmla="*/ 64 w 448"/>
                <a:gd name="T51" fmla="*/ 322 h 418"/>
                <a:gd name="T52" fmla="*/ 64 w 448"/>
                <a:gd name="T53" fmla="*/ 194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8" h="418">
                  <a:moveTo>
                    <a:pt x="0" y="194"/>
                  </a:moveTo>
                  <a:cubicBezTo>
                    <a:pt x="0" y="322"/>
                    <a:pt x="0" y="322"/>
                    <a:pt x="0" y="322"/>
                  </a:cubicBezTo>
                  <a:cubicBezTo>
                    <a:pt x="0" y="374"/>
                    <a:pt x="43" y="418"/>
                    <a:pt x="96" y="418"/>
                  </a:cubicBezTo>
                  <a:cubicBezTo>
                    <a:pt x="352" y="418"/>
                    <a:pt x="352" y="418"/>
                    <a:pt x="352" y="418"/>
                  </a:cubicBezTo>
                  <a:cubicBezTo>
                    <a:pt x="405" y="418"/>
                    <a:pt x="448" y="374"/>
                    <a:pt x="448" y="322"/>
                  </a:cubicBezTo>
                  <a:cubicBezTo>
                    <a:pt x="448" y="194"/>
                    <a:pt x="448" y="194"/>
                    <a:pt x="448" y="194"/>
                  </a:cubicBezTo>
                  <a:cubicBezTo>
                    <a:pt x="448" y="141"/>
                    <a:pt x="405" y="98"/>
                    <a:pt x="352" y="98"/>
                  </a:cubicBezTo>
                  <a:cubicBezTo>
                    <a:pt x="297" y="98"/>
                    <a:pt x="297" y="98"/>
                    <a:pt x="297" y="98"/>
                  </a:cubicBezTo>
                  <a:cubicBezTo>
                    <a:pt x="144" y="6"/>
                    <a:pt x="144" y="6"/>
                    <a:pt x="144" y="6"/>
                  </a:cubicBezTo>
                  <a:cubicBezTo>
                    <a:pt x="135" y="0"/>
                    <a:pt x="122" y="0"/>
                    <a:pt x="112" y="6"/>
                  </a:cubicBezTo>
                  <a:cubicBezTo>
                    <a:pt x="102" y="11"/>
                    <a:pt x="96" y="22"/>
                    <a:pt x="96" y="34"/>
                  </a:cubicBezTo>
                  <a:cubicBezTo>
                    <a:pt x="96" y="98"/>
                    <a:pt x="96" y="98"/>
                    <a:pt x="96" y="98"/>
                  </a:cubicBezTo>
                  <a:cubicBezTo>
                    <a:pt x="43" y="98"/>
                    <a:pt x="0" y="141"/>
                    <a:pt x="0" y="194"/>
                  </a:cubicBezTo>
                  <a:moveTo>
                    <a:pt x="64" y="194"/>
                  </a:moveTo>
                  <a:cubicBezTo>
                    <a:pt x="64" y="176"/>
                    <a:pt x="78" y="162"/>
                    <a:pt x="96" y="162"/>
                  </a:cubicBezTo>
                  <a:cubicBezTo>
                    <a:pt x="128" y="162"/>
                    <a:pt x="128" y="162"/>
                    <a:pt x="128" y="162"/>
                  </a:cubicBezTo>
                  <a:cubicBezTo>
                    <a:pt x="146" y="162"/>
                    <a:pt x="160" y="147"/>
                    <a:pt x="160" y="130"/>
                  </a:cubicBezTo>
                  <a:cubicBezTo>
                    <a:pt x="160" y="90"/>
                    <a:pt x="160" y="90"/>
                    <a:pt x="160" y="90"/>
                  </a:cubicBezTo>
                  <a:cubicBezTo>
                    <a:pt x="272" y="157"/>
                    <a:pt x="272" y="157"/>
                    <a:pt x="272" y="157"/>
                  </a:cubicBezTo>
                  <a:cubicBezTo>
                    <a:pt x="277" y="160"/>
                    <a:pt x="282" y="162"/>
                    <a:pt x="288" y="162"/>
                  </a:cubicBezTo>
                  <a:cubicBezTo>
                    <a:pt x="352" y="162"/>
                    <a:pt x="352" y="162"/>
                    <a:pt x="352" y="162"/>
                  </a:cubicBezTo>
                  <a:cubicBezTo>
                    <a:pt x="370" y="162"/>
                    <a:pt x="384" y="176"/>
                    <a:pt x="384" y="194"/>
                  </a:cubicBezTo>
                  <a:cubicBezTo>
                    <a:pt x="384" y="322"/>
                    <a:pt x="384" y="322"/>
                    <a:pt x="384" y="322"/>
                  </a:cubicBezTo>
                  <a:cubicBezTo>
                    <a:pt x="384" y="339"/>
                    <a:pt x="370" y="354"/>
                    <a:pt x="352" y="354"/>
                  </a:cubicBezTo>
                  <a:cubicBezTo>
                    <a:pt x="96" y="354"/>
                    <a:pt x="96" y="354"/>
                    <a:pt x="96" y="354"/>
                  </a:cubicBezTo>
                  <a:cubicBezTo>
                    <a:pt x="78" y="354"/>
                    <a:pt x="64" y="339"/>
                    <a:pt x="64" y="322"/>
                  </a:cubicBezTo>
                  <a:lnTo>
                    <a:pt x="64"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25"/>
            <p:cNvSpPr>
              <a:spLocks noChangeArrowheads="1"/>
            </p:cNvSpPr>
            <p:nvPr/>
          </p:nvSpPr>
          <p:spPr bwMode="auto">
            <a:xfrm>
              <a:off x="3825875"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26"/>
            <p:cNvSpPr>
              <a:spLocks noChangeArrowheads="1"/>
            </p:cNvSpPr>
            <p:nvPr/>
          </p:nvSpPr>
          <p:spPr bwMode="auto">
            <a:xfrm>
              <a:off x="3903663"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0" name="Group 79"/>
          <p:cNvGrpSpPr/>
          <p:nvPr/>
        </p:nvGrpSpPr>
        <p:grpSpPr>
          <a:xfrm>
            <a:off x="4854427" y="3750271"/>
            <a:ext cx="340648" cy="342964"/>
            <a:chOff x="5014913" y="561975"/>
            <a:chExt cx="1166813" cy="1174750"/>
          </a:xfrm>
          <a:solidFill>
            <a:schemeClr val="bg1"/>
          </a:solidFill>
        </p:grpSpPr>
        <p:sp>
          <p:nvSpPr>
            <p:cNvPr id="81" name="Freeform 46"/>
            <p:cNvSpPr>
              <a:spLocks noEditPoints="1"/>
            </p:cNvSpPr>
            <p:nvPr/>
          </p:nvSpPr>
          <p:spPr bwMode="auto">
            <a:xfrm>
              <a:off x="5014913" y="561975"/>
              <a:ext cx="1166813" cy="1174750"/>
            </a:xfrm>
            <a:custGeom>
              <a:avLst/>
              <a:gdLst>
                <a:gd name="T0" fmla="*/ 1622 w 1910"/>
                <a:gd name="T1" fmla="*/ 0 h 1923"/>
                <a:gd name="T2" fmla="*/ 1206 w 1910"/>
                <a:gd name="T3" fmla="*/ 0 h 1923"/>
                <a:gd name="T4" fmla="*/ 1051 w 1910"/>
                <a:gd name="T5" fmla="*/ 531 h 1923"/>
                <a:gd name="T6" fmla="*/ 534 w 1910"/>
                <a:gd name="T7" fmla="*/ 1139 h 1923"/>
                <a:gd name="T8" fmla="*/ 383 w 1910"/>
                <a:gd name="T9" fmla="*/ 1033 h 1923"/>
                <a:gd name="T10" fmla="*/ 255 w 1910"/>
                <a:gd name="T11" fmla="*/ 1207 h 1923"/>
                <a:gd name="T12" fmla="*/ 310 w 1910"/>
                <a:gd name="T13" fmla="*/ 1363 h 1923"/>
                <a:gd name="T14" fmla="*/ 159 w 1910"/>
                <a:gd name="T15" fmla="*/ 1257 h 1923"/>
                <a:gd name="T16" fmla="*/ 27 w 1910"/>
                <a:gd name="T17" fmla="*/ 1435 h 1923"/>
                <a:gd name="T18" fmla="*/ 12 w 1910"/>
                <a:gd name="T19" fmla="*/ 1660 h 1923"/>
                <a:gd name="T20" fmla="*/ 220 w 1910"/>
                <a:gd name="T21" fmla="*/ 1913 h 1923"/>
                <a:gd name="T22" fmla="*/ 266 w 1910"/>
                <a:gd name="T23" fmla="*/ 1913 h 1923"/>
                <a:gd name="T24" fmla="*/ 575 w 1910"/>
                <a:gd name="T25" fmla="*/ 1815 h 1923"/>
                <a:gd name="T26" fmla="*/ 780 w 1910"/>
                <a:gd name="T27" fmla="*/ 1655 h 1923"/>
                <a:gd name="T28" fmla="*/ 675 w 1910"/>
                <a:gd name="T29" fmla="*/ 1504 h 1923"/>
                <a:gd name="T30" fmla="*/ 1379 w 1910"/>
                <a:gd name="T31" fmla="*/ 858 h 1923"/>
                <a:gd name="T32" fmla="*/ 1910 w 1910"/>
                <a:gd name="T33" fmla="*/ 704 h 1923"/>
                <a:gd name="T34" fmla="*/ 1910 w 1910"/>
                <a:gd name="T35" fmla="*/ 288 h 1923"/>
                <a:gd name="T36" fmla="*/ 1622 w 1910"/>
                <a:gd name="T37" fmla="*/ 928 h 1923"/>
                <a:gd name="T38" fmla="*/ 1427 w 1910"/>
                <a:gd name="T39" fmla="*/ 816 h 1923"/>
                <a:gd name="T40" fmla="*/ 1327 w 1910"/>
                <a:gd name="T41" fmla="*/ 761 h 1923"/>
                <a:gd name="T42" fmla="*/ 607 w 1910"/>
                <a:gd name="T43" fmla="*/ 1527 h 1923"/>
                <a:gd name="T44" fmla="*/ 598 w 1910"/>
                <a:gd name="T45" fmla="*/ 1747 h 1923"/>
                <a:gd name="T46" fmla="*/ 447 w 1910"/>
                <a:gd name="T47" fmla="*/ 1641 h 1923"/>
                <a:gd name="T48" fmla="*/ 80 w 1910"/>
                <a:gd name="T49" fmla="*/ 1683 h 1923"/>
                <a:gd name="T50" fmla="*/ 200 w 1910"/>
                <a:gd name="T51" fmla="*/ 1517 h 1923"/>
                <a:gd name="T52" fmla="*/ 182 w 1910"/>
                <a:gd name="T53" fmla="*/ 1325 h 1923"/>
                <a:gd name="T54" fmla="*/ 332 w 1910"/>
                <a:gd name="T55" fmla="*/ 1431 h 1923"/>
                <a:gd name="T56" fmla="*/ 428 w 1910"/>
                <a:gd name="T57" fmla="*/ 1289 h 1923"/>
                <a:gd name="T58" fmla="*/ 406 w 1910"/>
                <a:gd name="T59" fmla="*/ 1101 h 1923"/>
                <a:gd name="T60" fmla="*/ 556 w 1910"/>
                <a:gd name="T61" fmla="*/ 1207 h 1923"/>
                <a:gd name="T62" fmla="*/ 1164 w 1910"/>
                <a:gd name="T63" fmla="*/ 553 h 1923"/>
                <a:gd name="T64" fmla="*/ 1088 w 1910"/>
                <a:gd name="T65" fmla="*/ 478 h 1923"/>
                <a:gd name="T66" fmla="*/ 1206 w 1910"/>
                <a:gd name="T67" fmla="*/ 64 h 1923"/>
                <a:gd name="T68" fmla="*/ 1440 w 1910"/>
                <a:gd name="T69" fmla="*/ 158 h 1923"/>
                <a:gd name="T70" fmla="*/ 1846 w 1910"/>
                <a:gd name="T71" fmla="*/ 288 h 1923"/>
                <a:gd name="T72" fmla="*/ 1738 w 1910"/>
                <a:gd name="T73" fmla="*/ 496 h 1923"/>
                <a:gd name="T74" fmla="*/ 1846 w 1910"/>
                <a:gd name="T75" fmla="*/ 704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10" h="1923">
                  <a:moveTo>
                    <a:pt x="1910" y="288"/>
                  </a:moveTo>
                  <a:cubicBezTo>
                    <a:pt x="1910" y="129"/>
                    <a:pt x="1780" y="0"/>
                    <a:pt x="1622" y="0"/>
                  </a:cubicBezTo>
                  <a:cubicBezTo>
                    <a:pt x="1543" y="0"/>
                    <a:pt x="1468" y="33"/>
                    <a:pt x="1414" y="89"/>
                  </a:cubicBezTo>
                  <a:cubicBezTo>
                    <a:pt x="1360" y="33"/>
                    <a:pt x="1284" y="0"/>
                    <a:pt x="1206" y="0"/>
                  </a:cubicBezTo>
                  <a:cubicBezTo>
                    <a:pt x="1047" y="0"/>
                    <a:pt x="918" y="129"/>
                    <a:pt x="918" y="288"/>
                  </a:cubicBezTo>
                  <a:cubicBezTo>
                    <a:pt x="918" y="387"/>
                    <a:pt x="967" y="477"/>
                    <a:pt x="1051" y="531"/>
                  </a:cubicBezTo>
                  <a:cubicBezTo>
                    <a:pt x="1096" y="576"/>
                    <a:pt x="1096" y="576"/>
                    <a:pt x="1096" y="576"/>
                  </a:cubicBezTo>
                  <a:cubicBezTo>
                    <a:pt x="534" y="1139"/>
                    <a:pt x="534" y="1139"/>
                    <a:pt x="534" y="1139"/>
                  </a:cubicBezTo>
                  <a:cubicBezTo>
                    <a:pt x="428" y="1033"/>
                    <a:pt x="428" y="1033"/>
                    <a:pt x="428" y="1033"/>
                  </a:cubicBezTo>
                  <a:cubicBezTo>
                    <a:pt x="416" y="1021"/>
                    <a:pt x="396" y="1021"/>
                    <a:pt x="383" y="1033"/>
                  </a:cubicBezTo>
                  <a:cubicBezTo>
                    <a:pt x="255" y="1161"/>
                    <a:pt x="255" y="1161"/>
                    <a:pt x="255" y="1161"/>
                  </a:cubicBezTo>
                  <a:cubicBezTo>
                    <a:pt x="243" y="1174"/>
                    <a:pt x="243" y="1194"/>
                    <a:pt x="255" y="1207"/>
                  </a:cubicBezTo>
                  <a:cubicBezTo>
                    <a:pt x="360" y="1312"/>
                    <a:pt x="360" y="1312"/>
                    <a:pt x="360" y="1312"/>
                  </a:cubicBezTo>
                  <a:cubicBezTo>
                    <a:pt x="310" y="1363"/>
                    <a:pt x="310" y="1363"/>
                    <a:pt x="310" y="1363"/>
                  </a:cubicBezTo>
                  <a:cubicBezTo>
                    <a:pt x="204" y="1257"/>
                    <a:pt x="204" y="1257"/>
                    <a:pt x="204" y="1257"/>
                  </a:cubicBezTo>
                  <a:cubicBezTo>
                    <a:pt x="192" y="1245"/>
                    <a:pt x="172" y="1245"/>
                    <a:pt x="159" y="1257"/>
                  </a:cubicBezTo>
                  <a:cubicBezTo>
                    <a:pt x="27" y="1389"/>
                    <a:pt x="27" y="1389"/>
                    <a:pt x="27" y="1389"/>
                  </a:cubicBezTo>
                  <a:cubicBezTo>
                    <a:pt x="15" y="1402"/>
                    <a:pt x="15" y="1422"/>
                    <a:pt x="27" y="1435"/>
                  </a:cubicBezTo>
                  <a:cubicBezTo>
                    <a:pt x="132" y="1540"/>
                    <a:pt x="132" y="1540"/>
                    <a:pt x="132" y="1540"/>
                  </a:cubicBezTo>
                  <a:cubicBezTo>
                    <a:pt x="12" y="1660"/>
                    <a:pt x="12" y="1660"/>
                    <a:pt x="12" y="1660"/>
                  </a:cubicBezTo>
                  <a:cubicBezTo>
                    <a:pt x="0" y="1672"/>
                    <a:pt x="0" y="1693"/>
                    <a:pt x="12" y="1705"/>
                  </a:cubicBezTo>
                  <a:cubicBezTo>
                    <a:pt x="220" y="1913"/>
                    <a:pt x="220" y="1913"/>
                    <a:pt x="220" y="1913"/>
                  </a:cubicBezTo>
                  <a:cubicBezTo>
                    <a:pt x="227" y="1919"/>
                    <a:pt x="235" y="1923"/>
                    <a:pt x="243" y="1923"/>
                  </a:cubicBezTo>
                  <a:cubicBezTo>
                    <a:pt x="251" y="1923"/>
                    <a:pt x="259" y="1919"/>
                    <a:pt x="266" y="1913"/>
                  </a:cubicBezTo>
                  <a:cubicBezTo>
                    <a:pt x="470" y="1709"/>
                    <a:pt x="470" y="1709"/>
                    <a:pt x="470" y="1709"/>
                  </a:cubicBezTo>
                  <a:cubicBezTo>
                    <a:pt x="575" y="1815"/>
                    <a:pt x="575" y="1815"/>
                    <a:pt x="575" y="1815"/>
                  </a:cubicBezTo>
                  <a:cubicBezTo>
                    <a:pt x="588" y="1827"/>
                    <a:pt x="608" y="1827"/>
                    <a:pt x="620" y="1815"/>
                  </a:cubicBezTo>
                  <a:cubicBezTo>
                    <a:pt x="780" y="1655"/>
                    <a:pt x="780" y="1655"/>
                    <a:pt x="780" y="1655"/>
                  </a:cubicBezTo>
                  <a:cubicBezTo>
                    <a:pt x="793" y="1642"/>
                    <a:pt x="793" y="1622"/>
                    <a:pt x="780" y="1609"/>
                  </a:cubicBezTo>
                  <a:cubicBezTo>
                    <a:pt x="675" y="1504"/>
                    <a:pt x="675" y="1504"/>
                    <a:pt x="675" y="1504"/>
                  </a:cubicBezTo>
                  <a:cubicBezTo>
                    <a:pt x="1350" y="829"/>
                    <a:pt x="1350" y="829"/>
                    <a:pt x="1350" y="829"/>
                  </a:cubicBezTo>
                  <a:cubicBezTo>
                    <a:pt x="1379" y="858"/>
                    <a:pt x="1379" y="858"/>
                    <a:pt x="1379" y="858"/>
                  </a:cubicBezTo>
                  <a:cubicBezTo>
                    <a:pt x="1432" y="942"/>
                    <a:pt x="1523" y="992"/>
                    <a:pt x="1622" y="992"/>
                  </a:cubicBezTo>
                  <a:cubicBezTo>
                    <a:pt x="1780" y="992"/>
                    <a:pt x="1910" y="863"/>
                    <a:pt x="1910" y="704"/>
                  </a:cubicBezTo>
                  <a:cubicBezTo>
                    <a:pt x="1910" y="625"/>
                    <a:pt x="1877" y="550"/>
                    <a:pt x="1821" y="496"/>
                  </a:cubicBezTo>
                  <a:cubicBezTo>
                    <a:pt x="1877" y="442"/>
                    <a:pt x="1910" y="367"/>
                    <a:pt x="1910" y="288"/>
                  </a:cubicBezTo>
                  <a:moveTo>
                    <a:pt x="1846" y="704"/>
                  </a:moveTo>
                  <a:cubicBezTo>
                    <a:pt x="1846" y="827"/>
                    <a:pt x="1745" y="928"/>
                    <a:pt x="1622" y="928"/>
                  </a:cubicBezTo>
                  <a:cubicBezTo>
                    <a:pt x="1544" y="928"/>
                    <a:pt x="1473" y="888"/>
                    <a:pt x="1431" y="822"/>
                  </a:cubicBezTo>
                  <a:cubicBezTo>
                    <a:pt x="1430" y="819"/>
                    <a:pt x="1428" y="817"/>
                    <a:pt x="1427" y="816"/>
                  </a:cubicBezTo>
                  <a:cubicBezTo>
                    <a:pt x="1372" y="761"/>
                    <a:pt x="1372" y="761"/>
                    <a:pt x="1372" y="761"/>
                  </a:cubicBezTo>
                  <a:cubicBezTo>
                    <a:pt x="1360" y="749"/>
                    <a:pt x="1340" y="749"/>
                    <a:pt x="1327" y="761"/>
                  </a:cubicBezTo>
                  <a:cubicBezTo>
                    <a:pt x="607" y="1481"/>
                    <a:pt x="607" y="1481"/>
                    <a:pt x="607" y="1481"/>
                  </a:cubicBezTo>
                  <a:cubicBezTo>
                    <a:pt x="595" y="1494"/>
                    <a:pt x="595" y="1514"/>
                    <a:pt x="607" y="1527"/>
                  </a:cubicBezTo>
                  <a:cubicBezTo>
                    <a:pt x="712" y="1632"/>
                    <a:pt x="712" y="1632"/>
                    <a:pt x="712" y="1632"/>
                  </a:cubicBezTo>
                  <a:cubicBezTo>
                    <a:pt x="598" y="1747"/>
                    <a:pt x="598" y="1747"/>
                    <a:pt x="598" y="1747"/>
                  </a:cubicBezTo>
                  <a:cubicBezTo>
                    <a:pt x="492" y="1641"/>
                    <a:pt x="492" y="1641"/>
                    <a:pt x="492" y="1641"/>
                  </a:cubicBezTo>
                  <a:cubicBezTo>
                    <a:pt x="480" y="1629"/>
                    <a:pt x="460" y="1629"/>
                    <a:pt x="447" y="1641"/>
                  </a:cubicBezTo>
                  <a:cubicBezTo>
                    <a:pt x="243" y="1845"/>
                    <a:pt x="243" y="1845"/>
                    <a:pt x="243" y="1845"/>
                  </a:cubicBezTo>
                  <a:cubicBezTo>
                    <a:pt x="80" y="1683"/>
                    <a:pt x="80" y="1683"/>
                    <a:pt x="80" y="1683"/>
                  </a:cubicBezTo>
                  <a:cubicBezTo>
                    <a:pt x="200" y="1563"/>
                    <a:pt x="200" y="1563"/>
                    <a:pt x="200" y="1563"/>
                  </a:cubicBezTo>
                  <a:cubicBezTo>
                    <a:pt x="213" y="1550"/>
                    <a:pt x="213" y="1530"/>
                    <a:pt x="200" y="1517"/>
                  </a:cubicBezTo>
                  <a:cubicBezTo>
                    <a:pt x="95" y="1412"/>
                    <a:pt x="95" y="1412"/>
                    <a:pt x="95" y="1412"/>
                  </a:cubicBezTo>
                  <a:cubicBezTo>
                    <a:pt x="182" y="1325"/>
                    <a:pt x="182" y="1325"/>
                    <a:pt x="182" y="1325"/>
                  </a:cubicBezTo>
                  <a:cubicBezTo>
                    <a:pt x="287" y="1431"/>
                    <a:pt x="287" y="1431"/>
                    <a:pt x="287" y="1431"/>
                  </a:cubicBezTo>
                  <a:cubicBezTo>
                    <a:pt x="300" y="1443"/>
                    <a:pt x="320" y="1443"/>
                    <a:pt x="332" y="1431"/>
                  </a:cubicBezTo>
                  <a:cubicBezTo>
                    <a:pt x="428" y="1335"/>
                    <a:pt x="428" y="1335"/>
                    <a:pt x="428" y="1335"/>
                  </a:cubicBezTo>
                  <a:cubicBezTo>
                    <a:pt x="441" y="1322"/>
                    <a:pt x="441" y="1302"/>
                    <a:pt x="428" y="1289"/>
                  </a:cubicBezTo>
                  <a:cubicBezTo>
                    <a:pt x="323" y="1184"/>
                    <a:pt x="323" y="1184"/>
                    <a:pt x="323" y="1184"/>
                  </a:cubicBezTo>
                  <a:cubicBezTo>
                    <a:pt x="406" y="1101"/>
                    <a:pt x="406" y="1101"/>
                    <a:pt x="406" y="1101"/>
                  </a:cubicBezTo>
                  <a:cubicBezTo>
                    <a:pt x="511" y="1207"/>
                    <a:pt x="511" y="1207"/>
                    <a:pt x="511" y="1207"/>
                  </a:cubicBezTo>
                  <a:cubicBezTo>
                    <a:pt x="524" y="1219"/>
                    <a:pt x="544" y="1219"/>
                    <a:pt x="556" y="1207"/>
                  </a:cubicBezTo>
                  <a:cubicBezTo>
                    <a:pt x="1164" y="599"/>
                    <a:pt x="1164" y="599"/>
                    <a:pt x="1164" y="599"/>
                  </a:cubicBezTo>
                  <a:cubicBezTo>
                    <a:pt x="1177" y="586"/>
                    <a:pt x="1177" y="566"/>
                    <a:pt x="1164" y="553"/>
                  </a:cubicBezTo>
                  <a:cubicBezTo>
                    <a:pt x="1094" y="483"/>
                    <a:pt x="1094" y="483"/>
                    <a:pt x="1094" y="483"/>
                  </a:cubicBezTo>
                  <a:cubicBezTo>
                    <a:pt x="1092" y="481"/>
                    <a:pt x="1090" y="480"/>
                    <a:pt x="1088" y="478"/>
                  </a:cubicBezTo>
                  <a:cubicBezTo>
                    <a:pt x="1021" y="437"/>
                    <a:pt x="982" y="366"/>
                    <a:pt x="982" y="288"/>
                  </a:cubicBezTo>
                  <a:cubicBezTo>
                    <a:pt x="982" y="164"/>
                    <a:pt x="1082" y="64"/>
                    <a:pt x="1206" y="64"/>
                  </a:cubicBezTo>
                  <a:cubicBezTo>
                    <a:pt x="1278" y="64"/>
                    <a:pt x="1346" y="99"/>
                    <a:pt x="1388" y="158"/>
                  </a:cubicBezTo>
                  <a:cubicBezTo>
                    <a:pt x="1400" y="174"/>
                    <a:pt x="1428" y="174"/>
                    <a:pt x="1440" y="158"/>
                  </a:cubicBezTo>
                  <a:cubicBezTo>
                    <a:pt x="1482" y="99"/>
                    <a:pt x="1550" y="64"/>
                    <a:pt x="1622" y="64"/>
                  </a:cubicBezTo>
                  <a:cubicBezTo>
                    <a:pt x="1745" y="64"/>
                    <a:pt x="1846" y="164"/>
                    <a:pt x="1846" y="288"/>
                  </a:cubicBezTo>
                  <a:cubicBezTo>
                    <a:pt x="1846" y="360"/>
                    <a:pt x="1811" y="428"/>
                    <a:pt x="1752" y="470"/>
                  </a:cubicBezTo>
                  <a:cubicBezTo>
                    <a:pt x="1743" y="476"/>
                    <a:pt x="1738" y="486"/>
                    <a:pt x="1738" y="496"/>
                  </a:cubicBezTo>
                  <a:cubicBezTo>
                    <a:pt x="1738" y="506"/>
                    <a:pt x="1743" y="516"/>
                    <a:pt x="1752" y="522"/>
                  </a:cubicBezTo>
                  <a:cubicBezTo>
                    <a:pt x="1811" y="564"/>
                    <a:pt x="1846" y="632"/>
                    <a:pt x="1846" y="7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47"/>
            <p:cNvSpPr>
              <a:spLocks/>
            </p:cNvSpPr>
            <p:nvPr/>
          </p:nvSpPr>
          <p:spPr bwMode="auto">
            <a:xfrm>
              <a:off x="5483225" y="977900"/>
              <a:ext cx="320675" cy="320675"/>
            </a:xfrm>
            <a:custGeom>
              <a:avLst/>
              <a:gdLst>
                <a:gd name="T0" fmla="*/ 0 w 202"/>
                <a:gd name="T1" fmla="*/ 184 h 202"/>
                <a:gd name="T2" fmla="*/ 185 w 202"/>
                <a:gd name="T3" fmla="*/ 0 h 202"/>
                <a:gd name="T4" fmla="*/ 202 w 202"/>
                <a:gd name="T5" fmla="*/ 17 h 202"/>
                <a:gd name="T6" fmla="*/ 17 w 202"/>
                <a:gd name="T7" fmla="*/ 202 h 202"/>
                <a:gd name="T8" fmla="*/ 0 w 202"/>
                <a:gd name="T9" fmla="*/ 184 h 202"/>
              </a:gdLst>
              <a:ahLst/>
              <a:cxnLst>
                <a:cxn ang="0">
                  <a:pos x="T0" y="T1"/>
                </a:cxn>
                <a:cxn ang="0">
                  <a:pos x="T2" y="T3"/>
                </a:cxn>
                <a:cxn ang="0">
                  <a:pos x="T4" y="T5"/>
                </a:cxn>
                <a:cxn ang="0">
                  <a:pos x="T6" y="T7"/>
                </a:cxn>
                <a:cxn ang="0">
                  <a:pos x="T8" y="T9"/>
                </a:cxn>
              </a:cxnLst>
              <a:rect l="0" t="0" r="r" b="b"/>
              <a:pathLst>
                <a:path w="202" h="202">
                  <a:moveTo>
                    <a:pt x="0" y="184"/>
                  </a:moveTo>
                  <a:lnTo>
                    <a:pt x="185" y="0"/>
                  </a:lnTo>
                  <a:lnTo>
                    <a:pt x="202" y="17"/>
                  </a:lnTo>
                  <a:lnTo>
                    <a:pt x="17" y="202"/>
                  </a:lnTo>
                  <a:lnTo>
                    <a:pt x="0" y="1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48"/>
            <p:cNvSpPr>
              <a:spLocks/>
            </p:cNvSpPr>
            <p:nvPr/>
          </p:nvSpPr>
          <p:spPr bwMode="auto">
            <a:xfrm>
              <a:off x="5405438" y="1309688"/>
              <a:ext cx="66675" cy="66675"/>
            </a:xfrm>
            <a:custGeom>
              <a:avLst/>
              <a:gdLst>
                <a:gd name="T0" fmla="*/ 0 w 42"/>
                <a:gd name="T1" fmla="*/ 25 h 42"/>
                <a:gd name="T2" fmla="*/ 24 w 42"/>
                <a:gd name="T3" fmla="*/ 0 h 42"/>
                <a:gd name="T4" fmla="*/ 42 w 42"/>
                <a:gd name="T5" fmla="*/ 17 h 42"/>
                <a:gd name="T6" fmla="*/ 17 w 42"/>
                <a:gd name="T7" fmla="*/ 42 h 42"/>
                <a:gd name="T8" fmla="*/ 0 w 42"/>
                <a:gd name="T9" fmla="*/ 25 h 42"/>
              </a:gdLst>
              <a:ahLst/>
              <a:cxnLst>
                <a:cxn ang="0">
                  <a:pos x="T0" y="T1"/>
                </a:cxn>
                <a:cxn ang="0">
                  <a:pos x="T2" y="T3"/>
                </a:cxn>
                <a:cxn ang="0">
                  <a:pos x="T4" y="T5"/>
                </a:cxn>
                <a:cxn ang="0">
                  <a:pos x="T6" y="T7"/>
                </a:cxn>
                <a:cxn ang="0">
                  <a:pos x="T8" y="T9"/>
                </a:cxn>
              </a:cxnLst>
              <a:rect l="0" t="0" r="r" b="b"/>
              <a:pathLst>
                <a:path w="42" h="42">
                  <a:moveTo>
                    <a:pt x="0" y="25"/>
                  </a:moveTo>
                  <a:lnTo>
                    <a:pt x="24" y="0"/>
                  </a:lnTo>
                  <a:lnTo>
                    <a:pt x="42" y="17"/>
                  </a:lnTo>
                  <a:lnTo>
                    <a:pt x="17" y="42"/>
                  </a:ln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49"/>
            <p:cNvSpPr>
              <a:spLocks noEditPoints="1"/>
            </p:cNvSpPr>
            <p:nvPr/>
          </p:nvSpPr>
          <p:spPr bwMode="auto">
            <a:xfrm>
              <a:off x="5927725" y="658813"/>
              <a:ext cx="155575" cy="157163"/>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28 w 256"/>
                <a:gd name="T11" fmla="*/ 192 h 256"/>
                <a:gd name="T12" fmla="*/ 64 w 256"/>
                <a:gd name="T13" fmla="*/ 128 h 256"/>
                <a:gd name="T14" fmla="*/ 128 w 256"/>
                <a:gd name="T15" fmla="*/ 64 h 256"/>
                <a:gd name="T16" fmla="*/ 192 w 256"/>
                <a:gd name="T17" fmla="*/ 128 h 256"/>
                <a:gd name="T18" fmla="*/ 128 w 256"/>
                <a:gd name="T19"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0"/>
                  </a:moveTo>
                  <a:cubicBezTo>
                    <a:pt x="57" y="0"/>
                    <a:pt x="0" y="57"/>
                    <a:pt x="0" y="128"/>
                  </a:cubicBezTo>
                  <a:cubicBezTo>
                    <a:pt x="0" y="198"/>
                    <a:pt x="57" y="256"/>
                    <a:pt x="128" y="256"/>
                  </a:cubicBezTo>
                  <a:cubicBezTo>
                    <a:pt x="198" y="256"/>
                    <a:pt x="256" y="198"/>
                    <a:pt x="256" y="128"/>
                  </a:cubicBezTo>
                  <a:cubicBezTo>
                    <a:pt x="256" y="57"/>
                    <a:pt x="198" y="0"/>
                    <a:pt x="128" y="0"/>
                  </a:cubicBezTo>
                  <a:moveTo>
                    <a:pt x="128" y="192"/>
                  </a:moveTo>
                  <a:cubicBezTo>
                    <a:pt x="92" y="192"/>
                    <a:pt x="64" y="163"/>
                    <a:pt x="64" y="128"/>
                  </a:cubicBezTo>
                  <a:cubicBezTo>
                    <a:pt x="64" y="93"/>
                    <a:pt x="92" y="64"/>
                    <a:pt x="128" y="64"/>
                  </a:cubicBezTo>
                  <a:cubicBezTo>
                    <a:pt x="163" y="64"/>
                    <a:pt x="192" y="93"/>
                    <a:pt x="192" y="128"/>
                  </a:cubicBezTo>
                  <a:cubicBezTo>
                    <a:pt x="192" y="163"/>
                    <a:pt x="163" y="192"/>
                    <a:pt x="12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50"/>
            <p:cNvSpPr>
              <a:spLocks/>
            </p:cNvSpPr>
            <p:nvPr/>
          </p:nvSpPr>
          <p:spPr bwMode="auto">
            <a:xfrm>
              <a:off x="5756275" y="782638"/>
              <a:ext cx="66675" cy="66675"/>
            </a:xfrm>
            <a:custGeom>
              <a:avLst/>
              <a:gdLst>
                <a:gd name="T0" fmla="*/ 0 w 42"/>
                <a:gd name="T1" fmla="*/ 17 h 42"/>
                <a:gd name="T2" fmla="*/ 18 w 42"/>
                <a:gd name="T3" fmla="*/ 0 h 42"/>
                <a:gd name="T4" fmla="*/ 42 w 42"/>
                <a:gd name="T5" fmla="*/ 24 h 42"/>
                <a:gd name="T6" fmla="*/ 25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8" y="0"/>
                  </a:lnTo>
                  <a:lnTo>
                    <a:pt x="42" y="24"/>
                  </a:lnTo>
                  <a:lnTo>
                    <a:pt x="25"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51"/>
            <p:cNvSpPr>
              <a:spLocks/>
            </p:cNvSpPr>
            <p:nvPr/>
          </p:nvSpPr>
          <p:spPr bwMode="auto">
            <a:xfrm>
              <a:off x="5835650" y="860425"/>
              <a:ext cx="65088" cy="66675"/>
            </a:xfrm>
            <a:custGeom>
              <a:avLst/>
              <a:gdLst>
                <a:gd name="T0" fmla="*/ 0 w 41"/>
                <a:gd name="T1" fmla="*/ 17 h 42"/>
                <a:gd name="T2" fmla="*/ 17 w 41"/>
                <a:gd name="T3" fmla="*/ 0 h 42"/>
                <a:gd name="T4" fmla="*/ 41 w 41"/>
                <a:gd name="T5" fmla="*/ 24 h 42"/>
                <a:gd name="T6" fmla="*/ 24 w 41"/>
                <a:gd name="T7" fmla="*/ 42 h 42"/>
                <a:gd name="T8" fmla="*/ 0 w 41"/>
                <a:gd name="T9" fmla="*/ 17 h 42"/>
              </a:gdLst>
              <a:ahLst/>
              <a:cxnLst>
                <a:cxn ang="0">
                  <a:pos x="T0" y="T1"/>
                </a:cxn>
                <a:cxn ang="0">
                  <a:pos x="T2" y="T3"/>
                </a:cxn>
                <a:cxn ang="0">
                  <a:pos x="T4" y="T5"/>
                </a:cxn>
                <a:cxn ang="0">
                  <a:pos x="T6" y="T7"/>
                </a:cxn>
                <a:cxn ang="0">
                  <a:pos x="T8" y="T9"/>
                </a:cxn>
              </a:cxnLst>
              <a:rect l="0" t="0" r="r" b="b"/>
              <a:pathLst>
                <a:path w="41" h="42">
                  <a:moveTo>
                    <a:pt x="0" y="17"/>
                  </a:moveTo>
                  <a:lnTo>
                    <a:pt x="17" y="0"/>
                  </a:lnTo>
                  <a:lnTo>
                    <a:pt x="41" y="24"/>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52"/>
            <p:cNvSpPr>
              <a:spLocks/>
            </p:cNvSpPr>
            <p:nvPr/>
          </p:nvSpPr>
          <p:spPr bwMode="auto">
            <a:xfrm>
              <a:off x="5913438" y="938213"/>
              <a:ext cx="66675" cy="66675"/>
            </a:xfrm>
            <a:custGeom>
              <a:avLst/>
              <a:gdLst>
                <a:gd name="T0" fmla="*/ 0 w 42"/>
                <a:gd name="T1" fmla="*/ 17 h 42"/>
                <a:gd name="T2" fmla="*/ 17 w 42"/>
                <a:gd name="T3" fmla="*/ 0 h 42"/>
                <a:gd name="T4" fmla="*/ 42 w 42"/>
                <a:gd name="T5" fmla="*/ 25 h 42"/>
                <a:gd name="T6" fmla="*/ 24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7" y="0"/>
                  </a:lnTo>
                  <a:lnTo>
                    <a:pt x="42" y="25"/>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53"/>
            <p:cNvSpPr>
              <a:spLocks noEditPoints="1"/>
            </p:cNvSpPr>
            <p:nvPr/>
          </p:nvSpPr>
          <p:spPr bwMode="auto">
            <a:xfrm>
              <a:off x="5673725" y="1225550"/>
              <a:ext cx="508000" cy="509588"/>
            </a:xfrm>
            <a:custGeom>
              <a:avLst/>
              <a:gdLst>
                <a:gd name="T0" fmla="*/ 744 w 832"/>
                <a:gd name="T1" fmla="*/ 288 h 832"/>
                <a:gd name="T2" fmla="*/ 778 w 832"/>
                <a:gd name="T3" fmla="*/ 235 h 832"/>
                <a:gd name="T4" fmla="*/ 642 w 832"/>
                <a:gd name="T5" fmla="*/ 54 h 832"/>
                <a:gd name="T6" fmla="*/ 557 w 832"/>
                <a:gd name="T7" fmla="*/ 94 h 832"/>
                <a:gd name="T8" fmla="*/ 544 w 832"/>
                <a:gd name="T9" fmla="*/ 32 h 832"/>
                <a:gd name="T10" fmla="*/ 320 w 832"/>
                <a:gd name="T11" fmla="*/ 0 h 832"/>
                <a:gd name="T12" fmla="*/ 288 w 832"/>
                <a:gd name="T13" fmla="*/ 88 h 832"/>
                <a:gd name="T14" fmla="*/ 235 w 832"/>
                <a:gd name="T15" fmla="*/ 54 h 832"/>
                <a:gd name="T16" fmla="*/ 54 w 832"/>
                <a:gd name="T17" fmla="*/ 190 h 832"/>
                <a:gd name="T18" fmla="*/ 93 w 832"/>
                <a:gd name="T19" fmla="*/ 275 h 832"/>
                <a:gd name="T20" fmla="*/ 32 w 832"/>
                <a:gd name="T21" fmla="*/ 288 h 832"/>
                <a:gd name="T22" fmla="*/ 0 w 832"/>
                <a:gd name="T23" fmla="*/ 512 h 832"/>
                <a:gd name="T24" fmla="*/ 88 w 832"/>
                <a:gd name="T25" fmla="*/ 544 h 832"/>
                <a:gd name="T26" fmla="*/ 54 w 832"/>
                <a:gd name="T27" fmla="*/ 597 h 832"/>
                <a:gd name="T28" fmla="*/ 189 w 832"/>
                <a:gd name="T29" fmla="*/ 778 h 832"/>
                <a:gd name="T30" fmla="*/ 274 w 832"/>
                <a:gd name="T31" fmla="*/ 738 h 832"/>
                <a:gd name="T32" fmla="*/ 288 w 832"/>
                <a:gd name="T33" fmla="*/ 800 h 832"/>
                <a:gd name="T34" fmla="*/ 512 w 832"/>
                <a:gd name="T35" fmla="*/ 832 h 832"/>
                <a:gd name="T36" fmla="*/ 544 w 832"/>
                <a:gd name="T37" fmla="*/ 744 h 832"/>
                <a:gd name="T38" fmla="*/ 597 w 832"/>
                <a:gd name="T39" fmla="*/ 778 h 832"/>
                <a:gd name="T40" fmla="*/ 778 w 832"/>
                <a:gd name="T41" fmla="*/ 642 h 832"/>
                <a:gd name="T42" fmla="*/ 738 w 832"/>
                <a:gd name="T43" fmla="*/ 557 h 832"/>
                <a:gd name="T44" fmla="*/ 800 w 832"/>
                <a:gd name="T45" fmla="*/ 544 h 832"/>
                <a:gd name="T46" fmla="*/ 832 w 832"/>
                <a:gd name="T47" fmla="*/ 320 h 832"/>
                <a:gd name="T48" fmla="*/ 768 w 832"/>
                <a:gd name="T49" fmla="*/ 480 h 832"/>
                <a:gd name="T50" fmla="*/ 690 w 832"/>
                <a:gd name="T51" fmla="*/ 502 h 832"/>
                <a:gd name="T52" fmla="*/ 677 w 832"/>
                <a:gd name="T53" fmla="*/ 586 h 832"/>
                <a:gd name="T54" fmla="*/ 619 w 832"/>
                <a:gd name="T55" fmla="*/ 710 h 832"/>
                <a:gd name="T56" fmla="*/ 549 w 832"/>
                <a:gd name="T57" fmla="*/ 671 h 832"/>
                <a:gd name="T58" fmla="*/ 480 w 832"/>
                <a:gd name="T59" fmla="*/ 721 h 832"/>
                <a:gd name="T60" fmla="*/ 352 w 832"/>
                <a:gd name="T61" fmla="*/ 768 h 832"/>
                <a:gd name="T62" fmla="*/ 329 w 832"/>
                <a:gd name="T63" fmla="*/ 691 h 832"/>
                <a:gd name="T64" fmla="*/ 245 w 832"/>
                <a:gd name="T65" fmla="*/ 677 h 832"/>
                <a:gd name="T66" fmla="*/ 122 w 832"/>
                <a:gd name="T67" fmla="*/ 620 h 832"/>
                <a:gd name="T68" fmla="*/ 160 w 832"/>
                <a:gd name="T69" fmla="*/ 549 h 832"/>
                <a:gd name="T70" fmla="*/ 110 w 832"/>
                <a:gd name="T71" fmla="*/ 480 h 832"/>
                <a:gd name="T72" fmla="*/ 64 w 832"/>
                <a:gd name="T73" fmla="*/ 352 h 832"/>
                <a:gd name="T74" fmla="*/ 141 w 832"/>
                <a:gd name="T75" fmla="*/ 330 h 832"/>
                <a:gd name="T76" fmla="*/ 155 w 832"/>
                <a:gd name="T77" fmla="*/ 245 h 832"/>
                <a:gd name="T78" fmla="*/ 212 w 832"/>
                <a:gd name="T79" fmla="*/ 122 h 832"/>
                <a:gd name="T80" fmla="*/ 283 w 832"/>
                <a:gd name="T81" fmla="*/ 161 h 832"/>
                <a:gd name="T82" fmla="*/ 352 w 832"/>
                <a:gd name="T83" fmla="*/ 111 h 832"/>
                <a:gd name="T84" fmla="*/ 480 w 832"/>
                <a:gd name="T85" fmla="*/ 64 h 832"/>
                <a:gd name="T86" fmla="*/ 502 w 832"/>
                <a:gd name="T87" fmla="*/ 141 h 832"/>
                <a:gd name="T88" fmla="*/ 586 w 832"/>
                <a:gd name="T89" fmla="*/ 155 h 832"/>
                <a:gd name="T90" fmla="*/ 710 w 832"/>
                <a:gd name="T91" fmla="*/ 212 h 832"/>
                <a:gd name="T92" fmla="*/ 671 w 832"/>
                <a:gd name="T93" fmla="*/ 283 h 832"/>
                <a:gd name="T94" fmla="*/ 721 w 832"/>
                <a:gd name="T95" fmla="*/ 352 h 832"/>
                <a:gd name="T96" fmla="*/ 768 w 832"/>
                <a:gd name="T97" fmla="*/ 48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32" h="832">
                  <a:moveTo>
                    <a:pt x="800" y="288"/>
                  </a:moveTo>
                  <a:cubicBezTo>
                    <a:pt x="744" y="288"/>
                    <a:pt x="744" y="288"/>
                    <a:pt x="744" y="288"/>
                  </a:cubicBezTo>
                  <a:cubicBezTo>
                    <a:pt x="742" y="283"/>
                    <a:pt x="740" y="279"/>
                    <a:pt x="738" y="275"/>
                  </a:cubicBezTo>
                  <a:cubicBezTo>
                    <a:pt x="778" y="235"/>
                    <a:pt x="778" y="235"/>
                    <a:pt x="778" y="235"/>
                  </a:cubicBezTo>
                  <a:cubicBezTo>
                    <a:pt x="790" y="222"/>
                    <a:pt x="790" y="202"/>
                    <a:pt x="778" y="190"/>
                  </a:cubicBezTo>
                  <a:cubicBezTo>
                    <a:pt x="642" y="54"/>
                    <a:pt x="642" y="54"/>
                    <a:pt x="642" y="54"/>
                  </a:cubicBezTo>
                  <a:cubicBezTo>
                    <a:pt x="629" y="41"/>
                    <a:pt x="609" y="41"/>
                    <a:pt x="597" y="54"/>
                  </a:cubicBezTo>
                  <a:cubicBezTo>
                    <a:pt x="557" y="94"/>
                    <a:pt x="557" y="94"/>
                    <a:pt x="557" y="94"/>
                  </a:cubicBezTo>
                  <a:cubicBezTo>
                    <a:pt x="553" y="92"/>
                    <a:pt x="548" y="90"/>
                    <a:pt x="544" y="88"/>
                  </a:cubicBezTo>
                  <a:cubicBezTo>
                    <a:pt x="544" y="32"/>
                    <a:pt x="544" y="32"/>
                    <a:pt x="544" y="32"/>
                  </a:cubicBezTo>
                  <a:cubicBezTo>
                    <a:pt x="544" y="14"/>
                    <a:pt x="529" y="0"/>
                    <a:pt x="512" y="0"/>
                  </a:cubicBezTo>
                  <a:cubicBezTo>
                    <a:pt x="320" y="0"/>
                    <a:pt x="320" y="0"/>
                    <a:pt x="320" y="0"/>
                  </a:cubicBezTo>
                  <a:cubicBezTo>
                    <a:pt x="302" y="0"/>
                    <a:pt x="288" y="14"/>
                    <a:pt x="288" y="32"/>
                  </a:cubicBezTo>
                  <a:cubicBezTo>
                    <a:pt x="288" y="88"/>
                    <a:pt x="288" y="88"/>
                    <a:pt x="288" y="88"/>
                  </a:cubicBezTo>
                  <a:cubicBezTo>
                    <a:pt x="283" y="90"/>
                    <a:pt x="279" y="92"/>
                    <a:pt x="274" y="94"/>
                  </a:cubicBezTo>
                  <a:cubicBezTo>
                    <a:pt x="235" y="54"/>
                    <a:pt x="235" y="54"/>
                    <a:pt x="235" y="54"/>
                  </a:cubicBezTo>
                  <a:cubicBezTo>
                    <a:pt x="222" y="41"/>
                    <a:pt x="202" y="41"/>
                    <a:pt x="189" y="54"/>
                  </a:cubicBezTo>
                  <a:cubicBezTo>
                    <a:pt x="54" y="190"/>
                    <a:pt x="54" y="190"/>
                    <a:pt x="54" y="190"/>
                  </a:cubicBezTo>
                  <a:cubicBezTo>
                    <a:pt x="41" y="202"/>
                    <a:pt x="41" y="222"/>
                    <a:pt x="54" y="235"/>
                  </a:cubicBezTo>
                  <a:cubicBezTo>
                    <a:pt x="93" y="275"/>
                    <a:pt x="93" y="275"/>
                    <a:pt x="93" y="275"/>
                  </a:cubicBezTo>
                  <a:cubicBezTo>
                    <a:pt x="91" y="279"/>
                    <a:pt x="90" y="283"/>
                    <a:pt x="88" y="288"/>
                  </a:cubicBezTo>
                  <a:cubicBezTo>
                    <a:pt x="32" y="288"/>
                    <a:pt x="32" y="288"/>
                    <a:pt x="32" y="288"/>
                  </a:cubicBezTo>
                  <a:cubicBezTo>
                    <a:pt x="14" y="288"/>
                    <a:pt x="0" y="302"/>
                    <a:pt x="0" y="320"/>
                  </a:cubicBezTo>
                  <a:cubicBezTo>
                    <a:pt x="0" y="512"/>
                    <a:pt x="0" y="512"/>
                    <a:pt x="0" y="512"/>
                  </a:cubicBezTo>
                  <a:cubicBezTo>
                    <a:pt x="0" y="530"/>
                    <a:pt x="14" y="544"/>
                    <a:pt x="32" y="544"/>
                  </a:cubicBezTo>
                  <a:cubicBezTo>
                    <a:pt x="88" y="544"/>
                    <a:pt x="88" y="544"/>
                    <a:pt x="88" y="544"/>
                  </a:cubicBezTo>
                  <a:cubicBezTo>
                    <a:pt x="90" y="548"/>
                    <a:pt x="91" y="553"/>
                    <a:pt x="93" y="557"/>
                  </a:cubicBezTo>
                  <a:cubicBezTo>
                    <a:pt x="54" y="597"/>
                    <a:pt x="54" y="597"/>
                    <a:pt x="54" y="597"/>
                  </a:cubicBezTo>
                  <a:cubicBezTo>
                    <a:pt x="41" y="609"/>
                    <a:pt x="41" y="630"/>
                    <a:pt x="54" y="642"/>
                  </a:cubicBezTo>
                  <a:cubicBezTo>
                    <a:pt x="189" y="778"/>
                    <a:pt x="189" y="778"/>
                    <a:pt x="189" y="778"/>
                  </a:cubicBezTo>
                  <a:cubicBezTo>
                    <a:pt x="202" y="790"/>
                    <a:pt x="222" y="790"/>
                    <a:pt x="235" y="778"/>
                  </a:cubicBezTo>
                  <a:cubicBezTo>
                    <a:pt x="274" y="738"/>
                    <a:pt x="274" y="738"/>
                    <a:pt x="274" y="738"/>
                  </a:cubicBezTo>
                  <a:cubicBezTo>
                    <a:pt x="279" y="740"/>
                    <a:pt x="283" y="742"/>
                    <a:pt x="288" y="744"/>
                  </a:cubicBezTo>
                  <a:cubicBezTo>
                    <a:pt x="288" y="800"/>
                    <a:pt x="288" y="800"/>
                    <a:pt x="288" y="800"/>
                  </a:cubicBezTo>
                  <a:cubicBezTo>
                    <a:pt x="288" y="818"/>
                    <a:pt x="302" y="832"/>
                    <a:pt x="320" y="832"/>
                  </a:cubicBezTo>
                  <a:cubicBezTo>
                    <a:pt x="512" y="832"/>
                    <a:pt x="512" y="832"/>
                    <a:pt x="512" y="832"/>
                  </a:cubicBezTo>
                  <a:cubicBezTo>
                    <a:pt x="529" y="832"/>
                    <a:pt x="544" y="818"/>
                    <a:pt x="544" y="800"/>
                  </a:cubicBezTo>
                  <a:cubicBezTo>
                    <a:pt x="544" y="744"/>
                    <a:pt x="544" y="744"/>
                    <a:pt x="544" y="744"/>
                  </a:cubicBezTo>
                  <a:cubicBezTo>
                    <a:pt x="548" y="742"/>
                    <a:pt x="553" y="740"/>
                    <a:pt x="557" y="738"/>
                  </a:cubicBezTo>
                  <a:cubicBezTo>
                    <a:pt x="597" y="778"/>
                    <a:pt x="597" y="778"/>
                    <a:pt x="597" y="778"/>
                  </a:cubicBezTo>
                  <a:cubicBezTo>
                    <a:pt x="609" y="790"/>
                    <a:pt x="629" y="790"/>
                    <a:pt x="642" y="778"/>
                  </a:cubicBezTo>
                  <a:cubicBezTo>
                    <a:pt x="778" y="642"/>
                    <a:pt x="778" y="642"/>
                    <a:pt x="778" y="642"/>
                  </a:cubicBezTo>
                  <a:cubicBezTo>
                    <a:pt x="790" y="630"/>
                    <a:pt x="790" y="609"/>
                    <a:pt x="778" y="597"/>
                  </a:cubicBezTo>
                  <a:cubicBezTo>
                    <a:pt x="738" y="557"/>
                    <a:pt x="738" y="557"/>
                    <a:pt x="738" y="557"/>
                  </a:cubicBezTo>
                  <a:cubicBezTo>
                    <a:pt x="740" y="553"/>
                    <a:pt x="742" y="548"/>
                    <a:pt x="744" y="544"/>
                  </a:cubicBezTo>
                  <a:cubicBezTo>
                    <a:pt x="800" y="544"/>
                    <a:pt x="800" y="544"/>
                    <a:pt x="800" y="544"/>
                  </a:cubicBezTo>
                  <a:cubicBezTo>
                    <a:pt x="817" y="544"/>
                    <a:pt x="832" y="530"/>
                    <a:pt x="832" y="512"/>
                  </a:cubicBezTo>
                  <a:cubicBezTo>
                    <a:pt x="832" y="320"/>
                    <a:pt x="832" y="320"/>
                    <a:pt x="832" y="320"/>
                  </a:cubicBezTo>
                  <a:cubicBezTo>
                    <a:pt x="832" y="302"/>
                    <a:pt x="817" y="288"/>
                    <a:pt x="800" y="288"/>
                  </a:cubicBezTo>
                  <a:moveTo>
                    <a:pt x="768" y="480"/>
                  </a:moveTo>
                  <a:cubicBezTo>
                    <a:pt x="721" y="480"/>
                    <a:pt x="721" y="480"/>
                    <a:pt x="721" y="480"/>
                  </a:cubicBezTo>
                  <a:cubicBezTo>
                    <a:pt x="707" y="480"/>
                    <a:pt x="695" y="489"/>
                    <a:pt x="690" y="502"/>
                  </a:cubicBezTo>
                  <a:cubicBezTo>
                    <a:pt x="686" y="518"/>
                    <a:pt x="679" y="533"/>
                    <a:pt x="671" y="549"/>
                  </a:cubicBezTo>
                  <a:cubicBezTo>
                    <a:pt x="664" y="561"/>
                    <a:pt x="667" y="577"/>
                    <a:pt x="677" y="586"/>
                  </a:cubicBezTo>
                  <a:cubicBezTo>
                    <a:pt x="710" y="620"/>
                    <a:pt x="710" y="620"/>
                    <a:pt x="710" y="620"/>
                  </a:cubicBezTo>
                  <a:cubicBezTo>
                    <a:pt x="619" y="710"/>
                    <a:pt x="619" y="710"/>
                    <a:pt x="619" y="710"/>
                  </a:cubicBezTo>
                  <a:cubicBezTo>
                    <a:pt x="586" y="677"/>
                    <a:pt x="586" y="677"/>
                    <a:pt x="586" y="677"/>
                  </a:cubicBezTo>
                  <a:cubicBezTo>
                    <a:pt x="576" y="667"/>
                    <a:pt x="561" y="665"/>
                    <a:pt x="549" y="671"/>
                  </a:cubicBezTo>
                  <a:cubicBezTo>
                    <a:pt x="533" y="679"/>
                    <a:pt x="518" y="686"/>
                    <a:pt x="502" y="691"/>
                  </a:cubicBezTo>
                  <a:cubicBezTo>
                    <a:pt x="489" y="695"/>
                    <a:pt x="480" y="707"/>
                    <a:pt x="480" y="721"/>
                  </a:cubicBezTo>
                  <a:cubicBezTo>
                    <a:pt x="480" y="768"/>
                    <a:pt x="480" y="768"/>
                    <a:pt x="480" y="768"/>
                  </a:cubicBezTo>
                  <a:cubicBezTo>
                    <a:pt x="352" y="768"/>
                    <a:pt x="352" y="768"/>
                    <a:pt x="352" y="768"/>
                  </a:cubicBezTo>
                  <a:cubicBezTo>
                    <a:pt x="352" y="721"/>
                    <a:pt x="352" y="721"/>
                    <a:pt x="352" y="721"/>
                  </a:cubicBezTo>
                  <a:cubicBezTo>
                    <a:pt x="352" y="707"/>
                    <a:pt x="343" y="695"/>
                    <a:pt x="329" y="691"/>
                  </a:cubicBezTo>
                  <a:cubicBezTo>
                    <a:pt x="314" y="686"/>
                    <a:pt x="298" y="679"/>
                    <a:pt x="283" y="671"/>
                  </a:cubicBezTo>
                  <a:cubicBezTo>
                    <a:pt x="270" y="665"/>
                    <a:pt x="255" y="667"/>
                    <a:pt x="245" y="677"/>
                  </a:cubicBezTo>
                  <a:cubicBezTo>
                    <a:pt x="212" y="710"/>
                    <a:pt x="212" y="710"/>
                    <a:pt x="212" y="710"/>
                  </a:cubicBezTo>
                  <a:cubicBezTo>
                    <a:pt x="122" y="620"/>
                    <a:pt x="122" y="620"/>
                    <a:pt x="122" y="620"/>
                  </a:cubicBezTo>
                  <a:cubicBezTo>
                    <a:pt x="155" y="586"/>
                    <a:pt x="155" y="586"/>
                    <a:pt x="155" y="586"/>
                  </a:cubicBezTo>
                  <a:cubicBezTo>
                    <a:pt x="165" y="577"/>
                    <a:pt x="167" y="561"/>
                    <a:pt x="160" y="549"/>
                  </a:cubicBezTo>
                  <a:cubicBezTo>
                    <a:pt x="152" y="534"/>
                    <a:pt x="146" y="518"/>
                    <a:pt x="141" y="502"/>
                  </a:cubicBezTo>
                  <a:cubicBezTo>
                    <a:pt x="137" y="489"/>
                    <a:pt x="124" y="480"/>
                    <a:pt x="110" y="480"/>
                  </a:cubicBezTo>
                  <a:cubicBezTo>
                    <a:pt x="64" y="480"/>
                    <a:pt x="64" y="480"/>
                    <a:pt x="64" y="480"/>
                  </a:cubicBezTo>
                  <a:cubicBezTo>
                    <a:pt x="64" y="352"/>
                    <a:pt x="64" y="352"/>
                    <a:pt x="64" y="352"/>
                  </a:cubicBezTo>
                  <a:cubicBezTo>
                    <a:pt x="110" y="352"/>
                    <a:pt x="110" y="352"/>
                    <a:pt x="110" y="352"/>
                  </a:cubicBezTo>
                  <a:cubicBezTo>
                    <a:pt x="124" y="352"/>
                    <a:pt x="137" y="343"/>
                    <a:pt x="141" y="330"/>
                  </a:cubicBezTo>
                  <a:cubicBezTo>
                    <a:pt x="146" y="314"/>
                    <a:pt x="152" y="298"/>
                    <a:pt x="160" y="283"/>
                  </a:cubicBezTo>
                  <a:cubicBezTo>
                    <a:pt x="167" y="270"/>
                    <a:pt x="165" y="255"/>
                    <a:pt x="155" y="245"/>
                  </a:cubicBezTo>
                  <a:cubicBezTo>
                    <a:pt x="121" y="212"/>
                    <a:pt x="121" y="212"/>
                    <a:pt x="121" y="212"/>
                  </a:cubicBezTo>
                  <a:cubicBezTo>
                    <a:pt x="212" y="122"/>
                    <a:pt x="212" y="122"/>
                    <a:pt x="212" y="122"/>
                  </a:cubicBezTo>
                  <a:cubicBezTo>
                    <a:pt x="245" y="155"/>
                    <a:pt x="245" y="155"/>
                    <a:pt x="245" y="155"/>
                  </a:cubicBezTo>
                  <a:cubicBezTo>
                    <a:pt x="255" y="165"/>
                    <a:pt x="270" y="167"/>
                    <a:pt x="283" y="161"/>
                  </a:cubicBezTo>
                  <a:cubicBezTo>
                    <a:pt x="298" y="153"/>
                    <a:pt x="314" y="146"/>
                    <a:pt x="329" y="141"/>
                  </a:cubicBezTo>
                  <a:cubicBezTo>
                    <a:pt x="343" y="137"/>
                    <a:pt x="352" y="125"/>
                    <a:pt x="352" y="111"/>
                  </a:cubicBezTo>
                  <a:cubicBezTo>
                    <a:pt x="352" y="64"/>
                    <a:pt x="352" y="64"/>
                    <a:pt x="352" y="64"/>
                  </a:cubicBezTo>
                  <a:cubicBezTo>
                    <a:pt x="480" y="64"/>
                    <a:pt x="480" y="64"/>
                    <a:pt x="480" y="64"/>
                  </a:cubicBezTo>
                  <a:cubicBezTo>
                    <a:pt x="480" y="111"/>
                    <a:pt x="480" y="111"/>
                    <a:pt x="480" y="111"/>
                  </a:cubicBezTo>
                  <a:cubicBezTo>
                    <a:pt x="480" y="125"/>
                    <a:pt x="489" y="137"/>
                    <a:pt x="502" y="141"/>
                  </a:cubicBezTo>
                  <a:cubicBezTo>
                    <a:pt x="517" y="146"/>
                    <a:pt x="533" y="153"/>
                    <a:pt x="549" y="161"/>
                  </a:cubicBezTo>
                  <a:cubicBezTo>
                    <a:pt x="561" y="167"/>
                    <a:pt x="576" y="165"/>
                    <a:pt x="586" y="155"/>
                  </a:cubicBezTo>
                  <a:cubicBezTo>
                    <a:pt x="619" y="122"/>
                    <a:pt x="619" y="122"/>
                    <a:pt x="619" y="122"/>
                  </a:cubicBezTo>
                  <a:cubicBezTo>
                    <a:pt x="710" y="212"/>
                    <a:pt x="710" y="212"/>
                    <a:pt x="710" y="212"/>
                  </a:cubicBezTo>
                  <a:cubicBezTo>
                    <a:pt x="677" y="245"/>
                    <a:pt x="677" y="245"/>
                    <a:pt x="677" y="245"/>
                  </a:cubicBezTo>
                  <a:cubicBezTo>
                    <a:pt x="667" y="255"/>
                    <a:pt x="664" y="270"/>
                    <a:pt x="671" y="283"/>
                  </a:cubicBezTo>
                  <a:cubicBezTo>
                    <a:pt x="679" y="298"/>
                    <a:pt x="686" y="314"/>
                    <a:pt x="690" y="330"/>
                  </a:cubicBezTo>
                  <a:cubicBezTo>
                    <a:pt x="695" y="343"/>
                    <a:pt x="707" y="352"/>
                    <a:pt x="721" y="352"/>
                  </a:cubicBezTo>
                  <a:cubicBezTo>
                    <a:pt x="768" y="352"/>
                    <a:pt x="768" y="352"/>
                    <a:pt x="768" y="352"/>
                  </a:cubicBezTo>
                  <a:lnTo>
                    <a:pt x="768" y="4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54"/>
            <p:cNvSpPr>
              <a:spLocks noEditPoints="1"/>
            </p:cNvSpPr>
            <p:nvPr/>
          </p:nvSpPr>
          <p:spPr bwMode="auto">
            <a:xfrm>
              <a:off x="5810250" y="1363663"/>
              <a:ext cx="234950" cy="233363"/>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20 h 384"/>
                <a:gd name="T12" fmla="*/ 64 w 384"/>
                <a:gd name="T13" fmla="*/ 192 h 384"/>
                <a:gd name="T14" fmla="*/ 192 w 384"/>
                <a:gd name="T15" fmla="*/ 64 h 384"/>
                <a:gd name="T16" fmla="*/ 320 w 384"/>
                <a:gd name="T17" fmla="*/ 192 h 384"/>
                <a:gd name="T18" fmla="*/ 192 w 384"/>
                <a:gd name="T19" fmla="*/ 32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moveTo>
                    <a:pt x="192" y="320"/>
                  </a:moveTo>
                  <a:cubicBezTo>
                    <a:pt x="121" y="320"/>
                    <a:pt x="64" y="263"/>
                    <a:pt x="64" y="192"/>
                  </a:cubicBezTo>
                  <a:cubicBezTo>
                    <a:pt x="64" y="121"/>
                    <a:pt x="121" y="64"/>
                    <a:pt x="192" y="64"/>
                  </a:cubicBezTo>
                  <a:cubicBezTo>
                    <a:pt x="262" y="64"/>
                    <a:pt x="320" y="121"/>
                    <a:pt x="320" y="192"/>
                  </a:cubicBezTo>
                  <a:cubicBezTo>
                    <a:pt x="320" y="263"/>
                    <a:pt x="262" y="320"/>
                    <a:pt x="192" y="3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55"/>
            <p:cNvSpPr>
              <a:spLocks noEditPoints="1"/>
            </p:cNvSpPr>
            <p:nvPr/>
          </p:nvSpPr>
          <p:spPr bwMode="auto">
            <a:xfrm>
              <a:off x="5048250" y="971550"/>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56"/>
            <p:cNvSpPr>
              <a:spLocks noEditPoints="1"/>
            </p:cNvSpPr>
            <p:nvPr/>
          </p:nvSpPr>
          <p:spPr bwMode="auto">
            <a:xfrm>
              <a:off x="5281613" y="854075"/>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57"/>
            <p:cNvSpPr>
              <a:spLocks noEditPoints="1"/>
            </p:cNvSpPr>
            <p:nvPr/>
          </p:nvSpPr>
          <p:spPr bwMode="auto">
            <a:xfrm>
              <a:off x="5086350" y="679450"/>
              <a:ext cx="157163" cy="155575"/>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3" name="Group 92"/>
          <p:cNvGrpSpPr/>
          <p:nvPr/>
        </p:nvGrpSpPr>
        <p:grpSpPr>
          <a:xfrm>
            <a:off x="5547097" y="2132235"/>
            <a:ext cx="342503" cy="331844"/>
            <a:chOff x="7219950" y="576263"/>
            <a:chExt cx="1173163" cy="1136650"/>
          </a:xfrm>
          <a:solidFill>
            <a:schemeClr val="bg1"/>
          </a:solidFill>
        </p:grpSpPr>
        <p:sp>
          <p:nvSpPr>
            <p:cNvPr id="94" name="Freeform 61"/>
            <p:cNvSpPr>
              <a:spLocks noEditPoints="1"/>
            </p:cNvSpPr>
            <p:nvPr/>
          </p:nvSpPr>
          <p:spPr bwMode="auto">
            <a:xfrm>
              <a:off x="7219950" y="576263"/>
              <a:ext cx="1173163" cy="1136650"/>
            </a:xfrm>
            <a:custGeom>
              <a:avLst/>
              <a:gdLst>
                <a:gd name="T0" fmla="*/ 1798 w 1920"/>
                <a:gd name="T1" fmla="*/ 1246 h 1861"/>
                <a:gd name="T2" fmla="*/ 1184 w 1920"/>
                <a:gd name="T3" fmla="*/ 1133 h 1861"/>
                <a:gd name="T4" fmla="*/ 1456 w 1920"/>
                <a:gd name="T5" fmla="*/ 829 h 1861"/>
                <a:gd name="T6" fmla="*/ 1197 w 1920"/>
                <a:gd name="T7" fmla="*/ 876 h 1861"/>
                <a:gd name="T8" fmla="*/ 1184 w 1920"/>
                <a:gd name="T9" fmla="*/ 782 h 1861"/>
                <a:gd name="T10" fmla="*/ 1456 w 1920"/>
                <a:gd name="T11" fmla="*/ 477 h 1861"/>
                <a:gd name="T12" fmla="*/ 1197 w 1920"/>
                <a:gd name="T13" fmla="*/ 524 h 1861"/>
                <a:gd name="T14" fmla="*/ 1184 w 1920"/>
                <a:gd name="T15" fmla="*/ 444 h 1861"/>
                <a:gd name="T16" fmla="*/ 1408 w 1920"/>
                <a:gd name="T17" fmla="*/ 163 h 1861"/>
                <a:gd name="T18" fmla="*/ 1364 w 1920"/>
                <a:gd name="T19" fmla="*/ 58 h 1861"/>
                <a:gd name="T20" fmla="*/ 940 w 1920"/>
                <a:gd name="T21" fmla="*/ 58 h 1861"/>
                <a:gd name="T22" fmla="*/ 940 w 1920"/>
                <a:gd name="T23" fmla="*/ 268 h 1861"/>
                <a:gd name="T24" fmla="*/ 1120 w 1920"/>
                <a:gd name="T25" fmla="*/ 539 h 1861"/>
                <a:gd name="T26" fmla="*/ 879 w 1920"/>
                <a:gd name="T27" fmla="*/ 447 h 1861"/>
                <a:gd name="T28" fmla="*/ 926 w 1920"/>
                <a:gd name="T29" fmla="*/ 705 h 1861"/>
                <a:gd name="T30" fmla="*/ 1120 w 1920"/>
                <a:gd name="T31" fmla="*/ 891 h 1861"/>
                <a:gd name="T32" fmla="*/ 879 w 1920"/>
                <a:gd name="T33" fmla="*/ 799 h 1861"/>
                <a:gd name="T34" fmla="*/ 926 w 1920"/>
                <a:gd name="T35" fmla="*/ 1057 h 1861"/>
                <a:gd name="T36" fmla="*/ 1120 w 1920"/>
                <a:gd name="T37" fmla="*/ 1313 h 1861"/>
                <a:gd name="T38" fmla="*/ 960 w 1920"/>
                <a:gd name="T39" fmla="*/ 1166 h 1861"/>
                <a:gd name="T40" fmla="*/ 608 w 1920"/>
                <a:gd name="T41" fmla="*/ 1134 h 1861"/>
                <a:gd name="T42" fmla="*/ 0 w 1920"/>
                <a:gd name="T43" fmla="*/ 1134 h 1861"/>
                <a:gd name="T44" fmla="*/ 448 w 1920"/>
                <a:gd name="T45" fmla="*/ 1198 h 1861"/>
                <a:gd name="T46" fmla="*/ 0 w 1920"/>
                <a:gd name="T47" fmla="*/ 1646 h 1861"/>
                <a:gd name="T48" fmla="*/ 480 w 1920"/>
                <a:gd name="T49" fmla="*/ 1710 h 1861"/>
                <a:gd name="T50" fmla="*/ 640 w 1920"/>
                <a:gd name="T51" fmla="*/ 1678 h 1861"/>
                <a:gd name="T52" fmla="*/ 1071 w 1920"/>
                <a:gd name="T53" fmla="*/ 1849 h 1861"/>
                <a:gd name="T54" fmla="*/ 1170 w 1920"/>
                <a:gd name="T55" fmla="*/ 1846 h 1861"/>
                <a:gd name="T56" fmla="*/ 1920 w 1920"/>
                <a:gd name="T57" fmla="*/ 1349 h 1861"/>
                <a:gd name="T58" fmla="*/ 1243 w 1920"/>
                <a:gd name="T59" fmla="*/ 921 h 1861"/>
                <a:gd name="T60" fmla="*/ 1333 w 1920"/>
                <a:gd name="T61" fmla="*/ 1011 h 1861"/>
                <a:gd name="T62" fmla="*/ 1243 w 1920"/>
                <a:gd name="T63" fmla="*/ 921 h 1861"/>
                <a:gd name="T64" fmla="*/ 1391 w 1920"/>
                <a:gd name="T65" fmla="*/ 511 h 1861"/>
                <a:gd name="T66" fmla="*/ 1185 w 1920"/>
                <a:gd name="T67" fmla="*/ 717 h 1861"/>
                <a:gd name="T68" fmla="*/ 971 w 1920"/>
                <a:gd name="T69" fmla="*/ 660 h 1861"/>
                <a:gd name="T70" fmla="*/ 1061 w 1920"/>
                <a:gd name="T71" fmla="*/ 569 h 1861"/>
                <a:gd name="T72" fmla="*/ 971 w 1920"/>
                <a:gd name="T73" fmla="*/ 660 h 1861"/>
                <a:gd name="T74" fmla="*/ 913 w 1920"/>
                <a:gd name="T75" fmla="*/ 863 h 1861"/>
                <a:gd name="T76" fmla="*/ 1119 w 1920"/>
                <a:gd name="T77" fmla="*/ 1069 h 1861"/>
                <a:gd name="T78" fmla="*/ 576 w 1920"/>
                <a:gd name="T79" fmla="*/ 1646 h 1861"/>
                <a:gd name="T80" fmla="*/ 512 w 1920"/>
                <a:gd name="T81" fmla="*/ 1198 h 1861"/>
                <a:gd name="T82" fmla="*/ 576 w 1920"/>
                <a:gd name="T83" fmla="*/ 1646 h 1861"/>
                <a:gd name="T84" fmla="*/ 985 w 1920"/>
                <a:gd name="T85" fmla="*/ 103 h 1861"/>
                <a:gd name="T86" fmla="*/ 1109 w 1920"/>
                <a:gd name="T87" fmla="*/ 103 h 1861"/>
                <a:gd name="T88" fmla="*/ 1174 w 1920"/>
                <a:gd name="T89" fmla="*/ 124 h 1861"/>
                <a:gd name="T90" fmla="*/ 1319 w 1920"/>
                <a:gd name="T91" fmla="*/ 103 h 1861"/>
                <a:gd name="T92" fmla="*/ 1319 w 1920"/>
                <a:gd name="T93" fmla="*/ 222 h 1861"/>
                <a:gd name="T94" fmla="*/ 985 w 1920"/>
                <a:gd name="T95" fmla="*/ 222 h 1861"/>
                <a:gd name="T96" fmla="*/ 1836 w 1920"/>
                <a:gd name="T97" fmla="*/ 1384 h 1861"/>
                <a:gd name="T98" fmla="*/ 1099 w 1920"/>
                <a:gd name="T99" fmla="*/ 1792 h 1861"/>
                <a:gd name="T100" fmla="*/ 736 w 1920"/>
                <a:gd name="T101" fmla="*/ 1614 h 1861"/>
                <a:gd name="T102" fmla="*/ 640 w 1920"/>
                <a:gd name="T103" fmla="*/ 1230 h 1861"/>
                <a:gd name="T104" fmla="*/ 1199 w 1920"/>
                <a:gd name="T105" fmla="*/ 1483 h 1861"/>
                <a:gd name="T106" fmla="*/ 1158 w 1920"/>
                <a:gd name="T107" fmla="*/ 1582 h 1861"/>
                <a:gd name="T108" fmla="*/ 951 w 1920"/>
                <a:gd name="T109" fmla="*/ 1400 h 1861"/>
                <a:gd name="T110" fmla="*/ 1071 w 1920"/>
                <a:gd name="T111" fmla="*/ 1611 h 1861"/>
                <a:gd name="T112" fmla="*/ 1280 w 1920"/>
                <a:gd name="T113" fmla="*/ 1524 h 1861"/>
                <a:gd name="T114" fmla="*/ 1218 w 1920"/>
                <a:gd name="T115" fmla="*/ 1411 h 1861"/>
                <a:gd name="T116" fmla="*/ 1842 w 1920"/>
                <a:gd name="T117" fmla="*/ 1318 h 1861"/>
                <a:gd name="T118" fmla="*/ 1836 w 1920"/>
                <a:gd name="T119" fmla="*/ 1384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0" h="1861">
                  <a:moveTo>
                    <a:pt x="1883" y="1269"/>
                  </a:moveTo>
                  <a:cubicBezTo>
                    <a:pt x="1859" y="1249"/>
                    <a:pt x="1828" y="1240"/>
                    <a:pt x="1798" y="1246"/>
                  </a:cubicBezTo>
                  <a:cubicBezTo>
                    <a:pt x="1184" y="1352"/>
                    <a:pt x="1184" y="1352"/>
                    <a:pt x="1184" y="1352"/>
                  </a:cubicBezTo>
                  <a:cubicBezTo>
                    <a:pt x="1184" y="1133"/>
                    <a:pt x="1184" y="1133"/>
                    <a:pt x="1184" y="1133"/>
                  </a:cubicBezTo>
                  <a:cubicBezTo>
                    <a:pt x="1231" y="1130"/>
                    <a:pt x="1318" y="1117"/>
                    <a:pt x="1378" y="1057"/>
                  </a:cubicBezTo>
                  <a:cubicBezTo>
                    <a:pt x="1463" y="973"/>
                    <a:pt x="1456" y="835"/>
                    <a:pt x="1456" y="829"/>
                  </a:cubicBezTo>
                  <a:cubicBezTo>
                    <a:pt x="1455" y="812"/>
                    <a:pt x="1442" y="799"/>
                    <a:pt x="1425" y="799"/>
                  </a:cubicBezTo>
                  <a:cubicBezTo>
                    <a:pt x="1420" y="798"/>
                    <a:pt x="1282" y="792"/>
                    <a:pt x="1197" y="876"/>
                  </a:cubicBezTo>
                  <a:cubicBezTo>
                    <a:pt x="1193" y="881"/>
                    <a:pt x="1188" y="886"/>
                    <a:pt x="1184" y="891"/>
                  </a:cubicBezTo>
                  <a:cubicBezTo>
                    <a:pt x="1184" y="782"/>
                    <a:pt x="1184" y="782"/>
                    <a:pt x="1184" y="782"/>
                  </a:cubicBezTo>
                  <a:cubicBezTo>
                    <a:pt x="1231" y="779"/>
                    <a:pt x="1318" y="765"/>
                    <a:pt x="1378" y="705"/>
                  </a:cubicBezTo>
                  <a:cubicBezTo>
                    <a:pt x="1463" y="621"/>
                    <a:pt x="1456" y="483"/>
                    <a:pt x="1456" y="477"/>
                  </a:cubicBezTo>
                  <a:cubicBezTo>
                    <a:pt x="1455" y="461"/>
                    <a:pt x="1442" y="448"/>
                    <a:pt x="1425" y="447"/>
                  </a:cubicBezTo>
                  <a:cubicBezTo>
                    <a:pt x="1420" y="446"/>
                    <a:pt x="1282" y="440"/>
                    <a:pt x="1197" y="524"/>
                  </a:cubicBezTo>
                  <a:cubicBezTo>
                    <a:pt x="1193" y="529"/>
                    <a:pt x="1188" y="534"/>
                    <a:pt x="1184" y="539"/>
                  </a:cubicBezTo>
                  <a:cubicBezTo>
                    <a:pt x="1184" y="444"/>
                    <a:pt x="1184" y="444"/>
                    <a:pt x="1184" y="444"/>
                  </a:cubicBezTo>
                  <a:cubicBezTo>
                    <a:pt x="1364" y="268"/>
                    <a:pt x="1364" y="268"/>
                    <a:pt x="1364" y="268"/>
                  </a:cubicBezTo>
                  <a:cubicBezTo>
                    <a:pt x="1392" y="240"/>
                    <a:pt x="1408" y="203"/>
                    <a:pt x="1408" y="163"/>
                  </a:cubicBezTo>
                  <a:cubicBezTo>
                    <a:pt x="1408" y="123"/>
                    <a:pt x="1392" y="86"/>
                    <a:pt x="1364" y="58"/>
                  </a:cubicBezTo>
                  <a:cubicBezTo>
                    <a:pt x="1364" y="58"/>
                    <a:pt x="1364" y="58"/>
                    <a:pt x="1364" y="58"/>
                  </a:cubicBezTo>
                  <a:cubicBezTo>
                    <a:pt x="1305" y="1"/>
                    <a:pt x="1211" y="0"/>
                    <a:pt x="1152" y="56"/>
                  </a:cubicBezTo>
                  <a:cubicBezTo>
                    <a:pt x="1093" y="0"/>
                    <a:pt x="999" y="1"/>
                    <a:pt x="940" y="58"/>
                  </a:cubicBezTo>
                  <a:cubicBezTo>
                    <a:pt x="912" y="86"/>
                    <a:pt x="896" y="123"/>
                    <a:pt x="896" y="163"/>
                  </a:cubicBezTo>
                  <a:cubicBezTo>
                    <a:pt x="896" y="203"/>
                    <a:pt x="912" y="240"/>
                    <a:pt x="940" y="268"/>
                  </a:cubicBezTo>
                  <a:cubicBezTo>
                    <a:pt x="1120" y="444"/>
                    <a:pt x="1120" y="444"/>
                    <a:pt x="1120" y="444"/>
                  </a:cubicBezTo>
                  <a:cubicBezTo>
                    <a:pt x="1120" y="539"/>
                    <a:pt x="1120" y="539"/>
                    <a:pt x="1120" y="539"/>
                  </a:cubicBezTo>
                  <a:cubicBezTo>
                    <a:pt x="1116" y="534"/>
                    <a:pt x="1111" y="529"/>
                    <a:pt x="1107" y="524"/>
                  </a:cubicBezTo>
                  <a:cubicBezTo>
                    <a:pt x="1022" y="440"/>
                    <a:pt x="884" y="446"/>
                    <a:pt x="879" y="447"/>
                  </a:cubicBezTo>
                  <a:cubicBezTo>
                    <a:pt x="862" y="448"/>
                    <a:pt x="849" y="461"/>
                    <a:pt x="848" y="477"/>
                  </a:cubicBezTo>
                  <a:cubicBezTo>
                    <a:pt x="848" y="483"/>
                    <a:pt x="841" y="621"/>
                    <a:pt x="926" y="705"/>
                  </a:cubicBezTo>
                  <a:cubicBezTo>
                    <a:pt x="986" y="765"/>
                    <a:pt x="1073" y="779"/>
                    <a:pt x="1120" y="782"/>
                  </a:cubicBezTo>
                  <a:cubicBezTo>
                    <a:pt x="1120" y="891"/>
                    <a:pt x="1120" y="891"/>
                    <a:pt x="1120" y="891"/>
                  </a:cubicBezTo>
                  <a:cubicBezTo>
                    <a:pt x="1116" y="885"/>
                    <a:pt x="1111" y="880"/>
                    <a:pt x="1107" y="876"/>
                  </a:cubicBezTo>
                  <a:cubicBezTo>
                    <a:pt x="1022" y="792"/>
                    <a:pt x="884" y="798"/>
                    <a:pt x="879" y="799"/>
                  </a:cubicBezTo>
                  <a:cubicBezTo>
                    <a:pt x="862" y="799"/>
                    <a:pt x="849" y="812"/>
                    <a:pt x="848" y="829"/>
                  </a:cubicBezTo>
                  <a:cubicBezTo>
                    <a:pt x="848" y="835"/>
                    <a:pt x="841" y="973"/>
                    <a:pt x="926" y="1057"/>
                  </a:cubicBezTo>
                  <a:cubicBezTo>
                    <a:pt x="986" y="1117"/>
                    <a:pt x="1073" y="1130"/>
                    <a:pt x="1120" y="1133"/>
                  </a:cubicBezTo>
                  <a:cubicBezTo>
                    <a:pt x="1120" y="1313"/>
                    <a:pt x="1120" y="1313"/>
                    <a:pt x="1120" y="1313"/>
                  </a:cubicBezTo>
                  <a:cubicBezTo>
                    <a:pt x="983" y="1176"/>
                    <a:pt x="983" y="1176"/>
                    <a:pt x="983" y="1176"/>
                  </a:cubicBezTo>
                  <a:cubicBezTo>
                    <a:pt x="977" y="1170"/>
                    <a:pt x="969" y="1166"/>
                    <a:pt x="960" y="1166"/>
                  </a:cubicBezTo>
                  <a:cubicBezTo>
                    <a:pt x="640" y="1166"/>
                    <a:pt x="640" y="1166"/>
                    <a:pt x="640" y="1166"/>
                  </a:cubicBezTo>
                  <a:cubicBezTo>
                    <a:pt x="640" y="1149"/>
                    <a:pt x="626" y="1134"/>
                    <a:pt x="608" y="1134"/>
                  </a:cubicBezTo>
                  <a:cubicBezTo>
                    <a:pt x="480" y="1134"/>
                    <a:pt x="480" y="1134"/>
                    <a:pt x="480" y="1134"/>
                  </a:cubicBezTo>
                  <a:cubicBezTo>
                    <a:pt x="0" y="1134"/>
                    <a:pt x="0" y="1134"/>
                    <a:pt x="0" y="1134"/>
                  </a:cubicBezTo>
                  <a:cubicBezTo>
                    <a:pt x="0" y="1198"/>
                    <a:pt x="0" y="1198"/>
                    <a:pt x="0" y="1198"/>
                  </a:cubicBezTo>
                  <a:cubicBezTo>
                    <a:pt x="448" y="1198"/>
                    <a:pt x="448" y="1198"/>
                    <a:pt x="448" y="1198"/>
                  </a:cubicBezTo>
                  <a:cubicBezTo>
                    <a:pt x="448" y="1646"/>
                    <a:pt x="448" y="1646"/>
                    <a:pt x="448" y="1646"/>
                  </a:cubicBezTo>
                  <a:cubicBezTo>
                    <a:pt x="0" y="1646"/>
                    <a:pt x="0" y="1646"/>
                    <a:pt x="0" y="1646"/>
                  </a:cubicBezTo>
                  <a:cubicBezTo>
                    <a:pt x="0" y="1710"/>
                    <a:pt x="0" y="1710"/>
                    <a:pt x="0" y="1710"/>
                  </a:cubicBezTo>
                  <a:cubicBezTo>
                    <a:pt x="480" y="1710"/>
                    <a:pt x="480" y="1710"/>
                    <a:pt x="480" y="1710"/>
                  </a:cubicBezTo>
                  <a:cubicBezTo>
                    <a:pt x="608" y="1710"/>
                    <a:pt x="608" y="1710"/>
                    <a:pt x="608" y="1710"/>
                  </a:cubicBezTo>
                  <a:cubicBezTo>
                    <a:pt x="626" y="1710"/>
                    <a:pt x="640" y="1696"/>
                    <a:pt x="640" y="1678"/>
                  </a:cubicBezTo>
                  <a:cubicBezTo>
                    <a:pt x="728" y="1678"/>
                    <a:pt x="728" y="1678"/>
                    <a:pt x="728" y="1678"/>
                  </a:cubicBezTo>
                  <a:cubicBezTo>
                    <a:pt x="1071" y="1849"/>
                    <a:pt x="1071" y="1849"/>
                    <a:pt x="1071" y="1849"/>
                  </a:cubicBezTo>
                  <a:cubicBezTo>
                    <a:pt x="1085" y="1857"/>
                    <a:pt x="1101" y="1861"/>
                    <a:pt x="1117" y="1861"/>
                  </a:cubicBezTo>
                  <a:cubicBezTo>
                    <a:pt x="1136" y="1861"/>
                    <a:pt x="1154" y="1856"/>
                    <a:pt x="1170" y="1846"/>
                  </a:cubicBezTo>
                  <a:cubicBezTo>
                    <a:pt x="1868" y="1439"/>
                    <a:pt x="1868" y="1439"/>
                    <a:pt x="1868" y="1439"/>
                  </a:cubicBezTo>
                  <a:cubicBezTo>
                    <a:pt x="1900" y="1420"/>
                    <a:pt x="1920" y="1386"/>
                    <a:pt x="1920" y="1349"/>
                  </a:cubicBezTo>
                  <a:cubicBezTo>
                    <a:pt x="1920" y="1318"/>
                    <a:pt x="1906" y="1289"/>
                    <a:pt x="1883" y="1269"/>
                  </a:cubicBezTo>
                  <a:moveTo>
                    <a:pt x="1243" y="921"/>
                  </a:moveTo>
                  <a:cubicBezTo>
                    <a:pt x="1286" y="878"/>
                    <a:pt x="1352" y="866"/>
                    <a:pt x="1391" y="863"/>
                  </a:cubicBezTo>
                  <a:cubicBezTo>
                    <a:pt x="1388" y="902"/>
                    <a:pt x="1377" y="968"/>
                    <a:pt x="1333" y="1011"/>
                  </a:cubicBezTo>
                  <a:cubicBezTo>
                    <a:pt x="1290" y="1055"/>
                    <a:pt x="1224" y="1066"/>
                    <a:pt x="1185" y="1069"/>
                  </a:cubicBezTo>
                  <a:cubicBezTo>
                    <a:pt x="1188" y="1031"/>
                    <a:pt x="1199" y="964"/>
                    <a:pt x="1243" y="921"/>
                  </a:cubicBezTo>
                  <a:moveTo>
                    <a:pt x="1243" y="569"/>
                  </a:moveTo>
                  <a:cubicBezTo>
                    <a:pt x="1286" y="526"/>
                    <a:pt x="1352" y="514"/>
                    <a:pt x="1391" y="511"/>
                  </a:cubicBezTo>
                  <a:cubicBezTo>
                    <a:pt x="1388" y="550"/>
                    <a:pt x="1377" y="616"/>
                    <a:pt x="1333" y="660"/>
                  </a:cubicBezTo>
                  <a:cubicBezTo>
                    <a:pt x="1290" y="703"/>
                    <a:pt x="1224" y="714"/>
                    <a:pt x="1185" y="717"/>
                  </a:cubicBezTo>
                  <a:cubicBezTo>
                    <a:pt x="1188" y="679"/>
                    <a:pt x="1200" y="612"/>
                    <a:pt x="1243" y="569"/>
                  </a:cubicBezTo>
                  <a:moveTo>
                    <a:pt x="971" y="660"/>
                  </a:moveTo>
                  <a:cubicBezTo>
                    <a:pt x="928" y="617"/>
                    <a:pt x="916" y="550"/>
                    <a:pt x="913" y="511"/>
                  </a:cubicBezTo>
                  <a:cubicBezTo>
                    <a:pt x="952" y="514"/>
                    <a:pt x="1018" y="526"/>
                    <a:pt x="1061" y="569"/>
                  </a:cubicBezTo>
                  <a:cubicBezTo>
                    <a:pt x="1104" y="612"/>
                    <a:pt x="1116" y="679"/>
                    <a:pt x="1119" y="717"/>
                  </a:cubicBezTo>
                  <a:cubicBezTo>
                    <a:pt x="1080" y="714"/>
                    <a:pt x="1014" y="703"/>
                    <a:pt x="971" y="660"/>
                  </a:cubicBezTo>
                  <a:moveTo>
                    <a:pt x="971" y="1011"/>
                  </a:moveTo>
                  <a:cubicBezTo>
                    <a:pt x="928" y="968"/>
                    <a:pt x="916" y="902"/>
                    <a:pt x="913" y="863"/>
                  </a:cubicBezTo>
                  <a:cubicBezTo>
                    <a:pt x="952" y="866"/>
                    <a:pt x="1018" y="878"/>
                    <a:pt x="1061" y="921"/>
                  </a:cubicBezTo>
                  <a:cubicBezTo>
                    <a:pt x="1104" y="964"/>
                    <a:pt x="1116" y="1030"/>
                    <a:pt x="1119" y="1069"/>
                  </a:cubicBezTo>
                  <a:cubicBezTo>
                    <a:pt x="1080" y="1066"/>
                    <a:pt x="1014" y="1055"/>
                    <a:pt x="971" y="1011"/>
                  </a:cubicBezTo>
                  <a:moveTo>
                    <a:pt x="576" y="1646"/>
                  </a:moveTo>
                  <a:cubicBezTo>
                    <a:pt x="512" y="1646"/>
                    <a:pt x="512" y="1646"/>
                    <a:pt x="512" y="1646"/>
                  </a:cubicBezTo>
                  <a:cubicBezTo>
                    <a:pt x="512" y="1198"/>
                    <a:pt x="512" y="1198"/>
                    <a:pt x="512" y="1198"/>
                  </a:cubicBezTo>
                  <a:cubicBezTo>
                    <a:pt x="576" y="1198"/>
                    <a:pt x="576" y="1198"/>
                    <a:pt x="576" y="1198"/>
                  </a:cubicBezTo>
                  <a:lnTo>
                    <a:pt x="576" y="1646"/>
                  </a:lnTo>
                  <a:close/>
                  <a:moveTo>
                    <a:pt x="960" y="163"/>
                  </a:moveTo>
                  <a:cubicBezTo>
                    <a:pt x="960" y="140"/>
                    <a:pt x="969" y="119"/>
                    <a:pt x="985" y="103"/>
                  </a:cubicBezTo>
                  <a:cubicBezTo>
                    <a:pt x="1002" y="87"/>
                    <a:pt x="1025" y="78"/>
                    <a:pt x="1047" y="78"/>
                  </a:cubicBezTo>
                  <a:cubicBezTo>
                    <a:pt x="1069" y="78"/>
                    <a:pt x="1092" y="87"/>
                    <a:pt x="1109" y="103"/>
                  </a:cubicBezTo>
                  <a:cubicBezTo>
                    <a:pt x="1130" y="124"/>
                    <a:pt x="1130" y="124"/>
                    <a:pt x="1130" y="124"/>
                  </a:cubicBezTo>
                  <a:cubicBezTo>
                    <a:pt x="1142" y="136"/>
                    <a:pt x="1162" y="136"/>
                    <a:pt x="1174" y="124"/>
                  </a:cubicBezTo>
                  <a:cubicBezTo>
                    <a:pt x="1195" y="103"/>
                    <a:pt x="1195" y="103"/>
                    <a:pt x="1195" y="103"/>
                  </a:cubicBezTo>
                  <a:cubicBezTo>
                    <a:pt x="1229" y="70"/>
                    <a:pt x="1285" y="70"/>
                    <a:pt x="1319" y="103"/>
                  </a:cubicBezTo>
                  <a:cubicBezTo>
                    <a:pt x="1335" y="119"/>
                    <a:pt x="1344" y="140"/>
                    <a:pt x="1344" y="163"/>
                  </a:cubicBezTo>
                  <a:cubicBezTo>
                    <a:pt x="1344" y="185"/>
                    <a:pt x="1335" y="206"/>
                    <a:pt x="1319" y="222"/>
                  </a:cubicBezTo>
                  <a:cubicBezTo>
                    <a:pt x="1152" y="386"/>
                    <a:pt x="1152" y="386"/>
                    <a:pt x="1152" y="386"/>
                  </a:cubicBezTo>
                  <a:cubicBezTo>
                    <a:pt x="985" y="222"/>
                    <a:pt x="985" y="222"/>
                    <a:pt x="985" y="222"/>
                  </a:cubicBezTo>
                  <a:cubicBezTo>
                    <a:pt x="969" y="206"/>
                    <a:pt x="960" y="185"/>
                    <a:pt x="960" y="163"/>
                  </a:cubicBezTo>
                  <a:moveTo>
                    <a:pt x="1836" y="1384"/>
                  </a:moveTo>
                  <a:cubicBezTo>
                    <a:pt x="1138" y="1791"/>
                    <a:pt x="1138" y="1791"/>
                    <a:pt x="1138" y="1791"/>
                  </a:cubicBezTo>
                  <a:cubicBezTo>
                    <a:pt x="1126" y="1798"/>
                    <a:pt x="1112" y="1798"/>
                    <a:pt x="1099" y="1792"/>
                  </a:cubicBezTo>
                  <a:cubicBezTo>
                    <a:pt x="750" y="1618"/>
                    <a:pt x="750" y="1618"/>
                    <a:pt x="750" y="1618"/>
                  </a:cubicBezTo>
                  <a:cubicBezTo>
                    <a:pt x="746" y="1616"/>
                    <a:pt x="741" y="1614"/>
                    <a:pt x="736" y="1614"/>
                  </a:cubicBezTo>
                  <a:cubicBezTo>
                    <a:pt x="640" y="1614"/>
                    <a:pt x="640" y="1614"/>
                    <a:pt x="640" y="1614"/>
                  </a:cubicBezTo>
                  <a:cubicBezTo>
                    <a:pt x="640" y="1230"/>
                    <a:pt x="640" y="1230"/>
                    <a:pt x="640" y="1230"/>
                  </a:cubicBezTo>
                  <a:cubicBezTo>
                    <a:pt x="947" y="1230"/>
                    <a:pt x="947" y="1230"/>
                    <a:pt x="947" y="1230"/>
                  </a:cubicBezTo>
                  <a:cubicBezTo>
                    <a:pt x="1199" y="1483"/>
                    <a:pt x="1199" y="1483"/>
                    <a:pt x="1199" y="1483"/>
                  </a:cubicBezTo>
                  <a:cubicBezTo>
                    <a:pt x="1210" y="1493"/>
                    <a:pt x="1216" y="1508"/>
                    <a:pt x="1216" y="1524"/>
                  </a:cubicBezTo>
                  <a:cubicBezTo>
                    <a:pt x="1216" y="1556"/>
                    <a:pt x="1190" y="1582"/>
                    <a:pt x="1158" y="1582"/>
                  </a:cubicBezTo>
                  <a:cubicBezTo>
                    <a:pt x="1142" y="1582"/>
                    <a:pt x="1127" y="1576"/>
                    <a:pt x="1116" y="1565"/>
                  </a:cubicBezTo>
                  <a:cubicBezTo>
                    <a:pt x="951" y="1400"/>
                    <a:pt x="951" y="1400"/>
                    <a:pt x="951" y="1400"/>
                  </a:cubicBezTo>
                  <a:cubicBezTo>
                    <a:pt x="905" y="1445"/>
                    <a:pt x="905" y="1445"/>
                    <a:pt x="905" y="1445"/>
                  </a:cubicBezTo>
                  <a:cubicBezTo>
                    <a:pt x="1071" y="1611"/>
                    <a:pt x="1071" y="1611"/>
                    <a:pt x="1071" y="1611"/>
                  </a:cubicBezTo>
                  <a:cubicBezTo>
                    <a:pt x="1094" y="1634"/>
                    <a:pt x="1125" y="1646"/>
                    <a:pt x="1158" y="1646"/>
                  </a:cubicBezTo>
                  <a:cubicBezTo>
                    <a:pt x="1225" y="1646"/>
                    <a:pt x="1280" y="1591"/>
                    <a:pt x="1280" y="1524"/>
                  </a:cubicBezTo>
                  <a:cubicBezTo>
                    <a:pt x="1280" y="1491"/>
                    <a:pt x="1267" y="1460"/>
                    <a:pt x="1244" y="1437"/>
                  </a:cubicBezTo>
                  <a:cubicBezTo>
                    <a:pt x="1218" y="1411"/>
                    <a:pt x="1218" y="1411"/>
                    <a:pt x="1218" y="1411"/>
                  </a:cubicBezTo>
                  <a:cubicBezTo>
                    <a:pt x="1808" y="1309"/>
                    <a:pt x="1808" y="1309"/>
                    <a:pt x="1808" y="1309"/>
                  </a:cubicBezTo>
                  <a:cubicBezTo>
                    <a:pt x="1820" y="1307"/>
                    <a:pt x="1832" y="1310"/>
                    <a:pt x="1842" y="1318"/>
                  </a:cubicBezTo>
                  <a:cubicBezTo>
                    <a:pt x="1851" y="1325"/>
                    <a:pt x="1856" y="1337"/>
                    <a:pt x="1856" y="1349"/>
                  </a:cubicBezTo>
                  <a:cubicBezTo>
                    <a:pt x="1856" y="1363"/>
                    <a:pt x="1848" y="1377"/>
                    <a:pt x="1836" y="13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62"/>
            <p:cNvSpPr>
              <a:spLocks noEditPoints="1"/>
            </p:cNvSpPr>
            <p:nvPr/>
          </p:nvSpPr>
          <p:spPr bwMode="auto">
            <a:xfrm>
              <a:off x="7532688" y="642938"/>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63"/>
            <p:cNvSpPr>
              <a:spLocks noEditPoints="1"/>
            </p:cNvSpPr>
            <p:nvPr/>
          </p:nvSpPr>
          <p:spPr bwMode="auto">
            <a:xfrm>
              <a:off x="7416800" y="819151"/>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64"/>
            <p:cNvSpPr>
              <a:spLocks noEditPoints="1"/>
            </p:cNvSpPr>
            <p:nvPr/>
          </p:nvSpPr>
          <p:spPr bwMode="auto">
            <a:xfrm>
              <a:off x="8159750" y="720726"/>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Rectangle 65"/>
            <p:cNvSpPr>
              <a:spLocks noChangeArrowheads="1"/>
            </p:cNvSpPr>
            <p:nvPr/>
          </p:nvSpPr>
          <p:spPr bwMode="auto">
            <a:xfrm>
              <a:off x="7572375" y="1190626"/>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Rectangle 66"/>
            <p:cNvSpPr>
              <a:spLocks noChangeArrowheads="1"/>
            </p:cNvSpPr>
            <p:nvPr/>
          </p:nvSpPr>
          <p:spPr bwMode="auto">
            <a:xfrm>
              <a:off x="7494588"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Rectangle 67"/>
            <p:cNvSpPr>
              <a:spLocks noChangeArrowheads="1"/>
            </p:cNvSpPr>
            <p:nvPr/>
          </p:nvSpPr>
          <p:spPr bwMode="auto">
            <a:xfrm>
              <a:off x="7416800"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1" name="Group 100"/>
          <p:cNvGrpSpPr/>
          <p:nvPr/>
        </p:nvGrpSpPr>
        <p:grpSpPr>
          <a:xfrm>
            <a:off x="5524388" y="3166801"/>
            <a:ext cx="342501" cy="342501"/>
            <a:chOff x="9224963" y="561975"/>
            <a:chExt cx="1173162" cy="1173163"/>
          </a:xfrm>
          <a:solidFill>
            <a:schemeClr val="bg1"/>
          </a:solidFill>
        </p:grpSpPr>
        <p:sp>
          <p:nvSpPr>
            <p:cNvPr id="102" name="Freeform 71"/>
            <p:cNvSpPr>
              <a:spLocks noEditPoints="1"/>
            </p:cNvSpPr>
            <p:nvPr/>
          </p:nvSpPr>
          <p:spPr bwMode="auto">
            <a:xfrm>
              <a:off x="9224963" y="561975"/>
              <a:ext cx="958850" cy="1173163"/>
            </a:xfrm>
            <a:custGeom>
              <a:avLst/>
              <a:gdLst>
                <a:gd name="T0" fmla="*/ 1472 w 1568"/>
                <a:gd name="T1" fmla="*/ 1196 h 1920"/>
                <a:gd name="T2" fmla="*/ 1536 w 1568"/>
                <a:gd name="T3" fmla="*/ 1120 h 1920"/>
                <a:gd name="T4" fmla="*/ 1440 w 1568"/>
                <a:gd name="T5" fmla="*/ 800 h 1920"/>
                <a:gd name="T6" fmla="*/ 1184 w 1568"/>
                <a:gd name="T7" fmla="*/ 576 h 1920"/>
                <a:gd name="T8" fmla="*/ 608 w 1568"/>
                <a:gd name="T9" fmla="*/ 0 h 1920"/>
                <a:gd name="T10" fmla="*/ 32 w 1568"/>
                <a:gd name="T11" fmla="*/ 576 h 1920"/>
                <a:gd name="T12" fmla="*/ 0 w 1568"/>
                <a:gd name="T13" fmla="*/ 992 h 1920"/>
                <a:gd name="T14" fmla="*/ 0 w 1568"/>
                <a:gd name="T15" fmla="*/ 1472 h 1920"/>
                <a:gd name="T16" fmla="*/ 687 w 1568"/>
                <a:gd name="T17" fmla="*/ 1728 h 1920"/>
                <a:gd name="T18" fmla="*/ 975 w 1568"/>
                <a:gd name="T19" fmla="*/ 1916 h 1920"/>
                <a:gd name="T20" fmla="*/ 1344 w 1568"/>
                <a:gd name="T21" fmla="*/ 1696 h 1920"/>
                <a:gd name="T22" fmla="*/ 1568 w 1568"/>
                <a:gd name="T23" fmla="*/ 1728 h 1920"/>
                <a:gd name="T24" fmla="*/ 1504 w 1568"/>
                <a:gd name="T25" fmla="*/ 1650 h 1920"/>
                <a:gd name="T26" fmla="*/ 1281 w 1568"/>
                <a:gd name="T27" fmla="*/ 1427 h 1920"/>
                <a:gd name="T28" fmla="*/ 1408 w 1568"/>
                <a:gd name="T29" fmla="*/ 1196 h 1920"/>
                <a:gd name="T30" fmla="*/ 930 w 1568"/>
                <a:gd name="T31" fmla="*/ 1139 h 1920"/>
                <a:gd name="T32" fmla="*/ 960 w 1568"/>
                <a:gd name="T33" fmla="*/ 1691 h 1920"/>
                <a:gd name="T34" fmla="*/ 1280 w 1568"/>
                <a:gd name="T35" fmla="*/ 992 h 1920"/>
                <a:gd name="T36" fmla="*/ 1278 w 1568"/>
                <a:gd name="T37" fmla="*/ 1184 h 1920"/>
                <a:gd name="T38" fmla="*/ 192 w 1568"/>
                <a:gd name="T39" fmla="*/ 480 h 1920"/>
                <a:gd name="T40" fmla="*/ 1024 w 1568"/>
                <a:gd name="T41" fmla="*/ 576 h 1920"/>
                <a:gd name="T42" fmla="*/ 608 w 1568"/>
                <a:gd name="T43" fmla="*/ 160 h 1920"/>
                <a:gd name="T44" fmla="*/ 192 w 1568"/>
                <a:gd name="T45" fmla="*/ 576 h 1920"/>
                <a:gd name="T46" fmla="*/ 352 w 1568"/>
                <a:gd name="T47" fmla="*/ 576 h 1920"/>
                <a:gd name="T48" fmla="*/ 864 w 1568"/>
                <a:gd name="T49" fmla="*/ 480 h 1920"/>
                <a:gd name="T50" fmla="*/ 256 w 1568"/>
                <a:gd name="T51" fmla="*/ 1184 h 1920"/>
                <a:gd name="T52" fmla="*/ 64 w 1568"/>
                <a:gd name="T53" fmla="*/ 1184 h 1920"/>
                <a:gd name="T54" fmla="*/ 64 w 1568"/>
                <a:gd name="T55" fmla="*/ 1024 h 1920"/>
                <a:gd name="T56" fmla="*/ 64 w 1568"/>
                <a:gd name="T57" fmla="*/ 1344 h 1920"/>
                <a:gd name="T58" fmla="*/ 64 w 1568"/>
                <a:gd name="T59" fmla="*/ 1440 h 1920"/>
                <a:gd name="T60" fmla="*/ 64 w 1568"/>
                <a:gd name="T61" fmla="*/ 960 h 1920"/>
                <a:gd name="T62" fmla="*/ 256 w 1568"/>
                <a:gd name="T63" fmla="*/ 960 h 1920"/>
                <a:gd name="T64" fmla="*/ 64 w 1568"/>
                <a:gd name="T65" fmla="*/ 1504 h 1920"/>
                <a:gd name="T66" fmla="*/ 320 w 1568"/>
                <a:gd name="T67" fmla="*/ 1312 h 1920"/>
                <a:gd name="T68" fmla="*/ 320 w 1568"/>
                <a:gd name="T69" fmla="*/ 832 h 1920"/>
                <a:gd name="T70" fmla="*/ 64 w 1568"/>
                <a:gd name="T71" fmla="*/ 640 h 1920"/>
                <a:gd name="T72" fmla="*/ 480 w 1568"/>
                <a:gd name="T73" fmla="*/ 800 h 1920"/>
                <a:gd name="T74" fmla="*/ 628 w 1568"/>
                <a:gd name="T75" fmla="*/ 1664 h 1920"/>
                <a:gd name="T76" fmla="*/ 512 w 1568"/>
                <a:gd name="T77" fmla="*/ 1196 h 1920"/>
                <a:gd name="T78" fmla="*/ 1408 w 1568"/>
                <a:gd name="T79" fmla="*/ 1120 h 1920"/>
                <a:gd name="T80" fmla="*/ 1312 w 1568"/>
                <a:gd name="T81" fmla="*/ 928 h 1920"/>
                <a:gd name="T82" fmla="*/ 576 w 1568"/>
                <a:gd name="T83" fmla="*/ 1135 h 1920"/>
                <a:gd name="T84" fmla="*/ 975 w 1568"/>
                <a:gd name="T85" fmla="*/ 1756 h 1920"/>
                <a:gd name="T86" fmla="*/ 960 w 1568"/>
                <a:gd name="T87" fmla="*/ 1851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68" h="1920">
                  <a:moveTo>
                    <a:pt x="1504" y="1650"/>
                  </a:moveTo>
                  <a:cubicBezTo>
                    <a:pt x="1383" y="1530"/>
                    <a:pt x="1383" y="1530"/>
                    <a:pt x="1383" y="1530"/>
                  </a:cubicBezTo>
                  <a:cubicBezTo>
                    <a:pt x="1441" y="1425"/>
                    <a:pt x="1472" y="1312"/>
                    <a:pt x="1472" y="1196"/>
                  </a:cubicBezTo>
                  <a:cubicBezTo>
                    <a:pt x="1472" y="1184"/>
                    <a:pt x="1472" y="1184"/>
                    <a:pt x="1472" y="1184"/>
                  </a:cubicBezTo>
                  <a:cubicBezTo>
                    <a:pt x="1536" y="1184"/>
                    <a:pt x="1536" y="1184"/>
                    <a:pt x="1536" y="1184"/>
                  </a:cubicBezTo>
                  <a:cubicBezTo>
                    <a:pt x="1536" y="1120"/>
                    <a:pt x="1536" y="1120"/>
                    <a:pt x="1536" y="1120"/>
                  </a:cubicBezTo>
                  <a:cubicBezTo>
                    <a:pt x="1472" y="1120"/>
                    <a:pt x="1472" y="1120"/>
                    <a:pt x="1472" y="1120"/>
                  </a:cubicBezTo>
                  <a:cubicBezTo>
                    <a:pt x="1472" y="832"/>
                    <a:pt x="1472" y="832"/>
                    <a:pt x="1472" y="832"/>
                  </a:cubicBezTo>
                  <a:cubicBezTo>
                    <a:pt x="1472" y="814"/>
                    <a:pt x="1458" y="800"/>
                    <a:pt x="1440" y="800"/>
                  </a:cubicBezTo>
                  <a:cubicBezTo>
                    <a:pt x="1216" y="800"/>
                    <a:pt x="1216" y="800"/>
                    <a:pt x="1216" y="800"/>
                  </a:cubicBezTo>
                  <a:cubicBezTo>
                    <a:pt x="1216" y="608"/>
                    <a:pt x="1216" y="608"/>
                    <a:pt x="1216" y="608"/>
                  </a:cubicBezTo>
                  <a:cubicBezTo>
                    <a:pt x="1216" y="590"/>
                    <a:pt x="1202" y="576"/>
                    <a:pt x="1184" y="576"/>
                  </a:cubicBezTo>
                  <a:cubicBezTo>
                    <a:pt x="1088" y="576"/>
                    <a:pt x="1088" y="576"/>
                    <a:pt x="1088" y="576"/>
                  </a:cubicBezTo>
                  <a:cubicBezTo>
                    <a:pt x="1088" y="480"/>
                    <a:pt x="1088" y="480"/>
                    <a:pt x="1088" y="480"/>
                  </a:cubicBezTo>
                  <a:cubicBezTo>
                    <a:pt x="1088" y="215"/>
                    <a:pt x="873" y="0"/>
                    <a:pt x="608" y="0"/>
                  </a:cubicBezTo>
                  <a:cubicBezTo>
                    <a:pt x="343" y="0"/>
                    <a:pt x="128" y="215"/>
                    <a:pt x="128" y="480"/>
                  </a:cubicBezTo>
                  <a:cubicBezTo>
                    <a:pt x="128" y="576"/>
                    <a:pt x="128" y="576"/>
                    <a:pt x="128" y="576"/>
                  </a:cubicBezTo>
                  <a:cubicBezTo>
                    <a:pt x="32" y="576"/>
                    <a:pt x="32" y="576"/>
                    <a:pt x="32" y="576"/>
                  </a:cubicBezTo>
                  <a:cubicBezTo>
                    <a:pt x="14" y="576"/>
                    <a:pt x="0" y="590"/>
                    <a:pt x="0" y="608"/>
                  </a:cubicBezTo>
                  <a:cubicBezTo>
                    <a:pt x="0" y="832"/>
                    <a:pt x="0" y="832"/>
                    <a:pt x="0" y="832"/>
                  </a:cubicBezTo>
                  <a:cubicBezTo>
                    <a:pt x="0" y="992"/>
                    <a:pt x="0" y="992"/>
                    <a:pt x="0" y="992"/>
                  </a:cubicBezTo>
                  <a:cubicBezTo>
                    <a:pt x="0" y="1152"/>
                    <a:pt x="0" y="1152"/>
                    <a:pt x="0" y="1152"/>
                  </a:cubicBezTo>
                  <a:cubicBezTo>
                    <a:pt x="0" y="1312"/>
                    <a:pt x="0" y="1312"/>
                    <a:pt x="0" y="1312"/>
                  </a:cubicBezTo>
                  <a:cubicBezTo>
                    <a:pt x="0" y="1472"/>
                    <a:pt x="0" y="1472"/>
                    <a:pt x="0" y="1472"/>
                  </a:cubicBezTo>
                  <a:cubicBezTo>
                    <a:pt x="0" y="1568"/>
                    <a:pt x="0" y="1568"/>
                    <a:pt x="0" y="1568"/>
                  </a:cubicBezTo>
                  <a:cubicBezTo>
                    <a:pt x="0" y="1656"/>
                    <a:pt x="72" y="1728"/>
                    <a:pt x="160" y="1728"/>
                  </a:cubicBezTo>
                  <a:cubicBezTo>
                    <a:pt x="687" y="1728"/>
                    <a:pt x="687" y="1728"/>
                    <a:pt x="687" y="1728"/>
                  </a:cubicBezTo>
                  <a:cubicBezTo>
                    <a:pt x="759" y="1799"/>
                    <a:pt x="845" y="1863"/>
                    <a:pt x="945" y="1916"/>
                  </a:cubicBezTo>
                  <a:cubicBezTo>
                    <a:pt x="950" y="1918"/>
                    <a:pt x="955" y="1920"/>
                    <a:pt x="960" y="1920"/>
                  </a:cubicBezTo>
                  <a:cubicBezTo>
                    <a:pt x="965" y="1920"/>
                    <a:pt x="970" y="1918"/>
                    <a:pt x="975" y="1916"/>
                  </a:cubicBezTo>
                  <a:cubicBezTo>
                    <a:pt x="1137" y="1830"/>
                    <a:pt x="1264" y="1716"/>
                    <a:pt x="1349" y="1586"/>
                  </a:cubicBezTo>
                  <a:cubicBezTo>
                    <a:pt x="1459" y="1696"/>
                    <a:pt x="1459" y="1696"/>
                    <a:pt x="1459" y="1696"/>
                  </a:cubicBezTo>
                  <a:cubicBezTo>
                    <a:pt x="1344" y="1696"/>
                    <a:pt x="1344" y="1696"/>
                    <a:pt x="1344" y="1696"/>
                  </a:cubicBezTo>
                  <a:cubicBezTo>
                    <a:pt x="1344" y="1760"/>
                    <a:pt x="1344" y="1760"/>
                    <a:pt x="1344" y="1760"/>
                  </a:cubicBezTo>
                  <a:cubicBezTo>
                    <a:pt x="1536" y="1760"/>
                    <a:pt x="1536" y="1760"/>
                    <a:pt x="1536" y="1760"/>
                  </a:cubicBezTo>
                  <a:cubicBezTo>
                    <a:pt x="1554" y="1760"/>
                    <a:pt x="1568" y="1745"/>
                    <a:pt x="1568" y="1728"/>
                  </a:cubicBezTo>
                  <a:cubicBezTo>
                    <a:pt x="1568" y="1536"/>
                    <a:pt x="1568" y="1536"/>
                    <a:pt x="1568" y="1536"/>
                  </a:cubicBezTo>
                  <a:cubicBezTo>
                    <a:pt x="1504" y="1536"/>
                    <a:pt x="1504" y="1536"/>
                    <a:pt x="1504" y="1536"/>
                  </a:cubicBezTo>
                  <a:lnTo>
                    <a:pt x="1504" y="1650"/>
                  </a:lnTo>
                  <a:close/>
                  <a:moveTo>
                    <a:pt x="1408" y="1196"/>
                  </a:moveTo>
                  <a:cubicBezTo>
                    <a:pt x="1408" y="1295"/>
                    <a:pt x="1383" y="1392"/>
                    <a:pt x="1336" y="1483"/>
                  </a:cubicBezTo>
                  <a:cubicBezTo>
                    <a:pt x="1281" y="1427"/>
                    <a:pt x="1281" y="1427"/>
                    <a:pt x="1281" y="1427"/>
                  </a:cubicBezTo>
                  <a:cubicBezTo>
                    <a:pt x="1315" y="1351"/>
                    <a:pt x="1336" y="1269"/>
                    <a:pt x="1342" y="1184"/>
                  </a:cubicBezTo>
                  <a:cubicBezTo>
                    <a:pt x="1408" y="1184"/>
                    <a:pt x="1408" y="1184"/>
                    <a:pt x="1408" y="1184"/>
                  </a:cubicBezTo>
                  <a:lnTo>
                    <a:pt x="1408" y="1196"/>
                  </a:lnTo>
                  <a:close/>
                  <a:moveTo>
                    <a:pt x="1280" y="1120"/>
                  </a:moveTo>
                  <a:cubicBezTo>
                    <a:pt x="960" y="1120"/>
                    <a:pt x="960" y="1120"/>
                    <a:pt x="960" y="1120"/>
                  </a:cubicBezTo>
                  <a:cubicBezTo>
                    <a:pt x="947" y="1120"/>
                    <a:pt x="935" y="1127"/>
                    <a:pt x="930" y="1139"/>
                  </a:cubicBezTo>
                  <a:cubicBezTo>
                    <a:pt x="925" y="1151"/>
                    <a:pt x="928" y="1165"/>
                    <a:pt x="937" y="1174"/>
                  </a:cubicBezTo>
                  <a:cubicBezTo>
                    <a:pt x="1203" y="1440"/>
                    <a:pt x="1203" y="1440"/>
                    <a:pt x="1203" y="1440"/>
                  </a:cubicBezTo>
                  <a:cubicBezTo>
                    <a:pt x="1147" y="1543"/>
                    <a:pt x="1064" y="1630"/>
                    <a:pt x="960" y="1691"/>
                  </a:cubicBezTo>
                  <a:cubicBezTo>
                    <a:pt x="762" y="1576"/>
                    <a:pt x="640" y="1364"/>
                    <a:pt x="640" y="1135"/>
                  </a:cubicBezTo>
                  <a:cubicBezTo>
                    <a:pt x="640" y="992"/>
                    <a:pt x="640" y="992"/>
                    <a:pt x="640" y="992"/>
                  </a:cubicBezTo>
                  <a:cubicBezTo>
                    <a:pt x="1280" y="992"/>
                    <a:pt x="1280" y="992"/>
                    <a:pt x="1280" y="992"/>
                  </a:cubicBezTo>
                  <a:lnTo>
                    <a:pt x="1280" y="1120"/>
                  </a:lnTo>
                  <a:close/>
                  <a:moveTo>
                    <a:pt x="1037" y="1184"/>
                  </a:moveTo>
                  <a:cubicBezTo>
                    <a:pt x="1278" y="1184"/>
                    <a:pt x="1278" y="1184"/>
                    <a:pt x="1278" y="1184"/>
                  </a:cubicBezTo>
                  <a:cubicBezTo>
                    <a:pt x="1273" y="1251"/>
                    <a:pt x="1257" y="1317"/>
                    <a:pt x="1232" y="1378"/>
                  </a:cubicBezTo>
                  <a:lnTo>
                    <a:pt x="1037" y="1184"/>
                  </a:lnTo>
                  <a:close/>
                  <a:moveTo>
                    <a:pt x="192" y="480"/>
                  </a:moveTo>
                  <a:cubicBezTo>
                    <a:pt x="192" y="250"/>
                    <a:pt x="379" y="64"/>
                    <a:pt x="608" y="64"/>
                  </a:cubicBezTo>
                  <a:cubicBezTo>
                    <a:pt x="837" y="64"/>
                    <a:pt x="1024" y="250"/>
                    <a:pt x="1024" y="480"/>
                  </a:cubicBezTo>
                  <a:cubicBezTo>
                    <a:pt x="1024" y="576"/>
                    <a:pt x="1024" y="576"/>
                    <a:pt x="1024" y="576"/>
                  </a:cubicBezTo>
                  <a:cubicBezTo>
                    <a:pt x="928" y="576"/>
                    <a:pt x="928" y="576"/>
                    <a:pt x="928" y="576"/>
                  </a:cubicBezTo>
                  <a:cubicBezTo>
                    <a:pt x="928" y="480"/>
                    <a:pt x="928" y="480"/>
                    <a:pt x="928" y="480"/>
                  </a:cubicBezTo>
                  <a:cubicBezTo>
                    <a:pt x="928" y="303"/>
                    <a:pt x="784" y="160"/>
                    <a:pt x="608" y="160"/>
                  </a:cubicBezTo>
                  <a:cubicBezTo>
                    <a:pt x="432" y="160"/>
                    <a:pt x="288" y="303"/>
                    <a:pt x="288" y="480"/>
                  </a:cubicBezTo>
                  <a:cubicBezTo>
                    <a:pt x="288" y="576"/>
                    <a:pt x="288" y="576"/>
                    <a:pt x="288" y="576"/>
                  </a:cubicBezTo>
                  <a:cubicBezTo>
                    <a:pt x="192" y="576"/>
                    <a:pt x="192" y="576"/>
                    <a:pt x="192" y="576"/>
                  </a:cubicBezTo>
                  <a:lnTo>
                    <a:pt x="192" y="480"/>
                  </a:lnTo>
                  <a:close/>
                  <a:moveTo>
                    <a:pt x="864" y="576"/>
                  </a:moveTo>
                  <a:cubicBezTo>
                    <a:pt x="352" y="576"/>
                    <a:pt x="352" y="576"/>
                    <a:pt x="352" y="576"/>
                  </a:cubicBezTo>
                  <a:cubicBezTo>
                    <a:pt x="352" y="480"/>
                    <a:pt x="352" y="480"/>
                    <a:pt x="352" y="480"/>
                  </a:cubicBezTo>
                  <a:cubicBezTo>
                    <a:pt x="352" y="338"/>
                    <a:pt x="467" y="224"/>
                    <a:pt x="608" y="224"/>
                  </a:cubicBezTo>
                  <a:cubicBezTo>
                    <a:pt x="749" y="224"/>
                    <a:pt x="864" y="338"/>
                    <a:pt x="864" y="480"/>
                  </a:cubicBezTo>
                  <a:lnTo>
                    <a:pt x="864" y="576"/>
                  </a:lnTo>
                  <a:close/>
                  <a:moveTo>
                    <a:pt x="64" y="1184"/>
                  </a:moveTo>
                  <a:cubicBezTo>
                    <a:pt x="256" y="1184"/>
                    <a:pt x="256" y="1184"/>
                    <a:pt x="256" y="1184"/>
                  </a:cubicBezTo>
                  <a:cubicBezTo>
                    <a:pt x="256" y="1280"/>
                    <a:pt x="256" y="1280"/>
                    <a:pt x="256" y="1280"/>
                  </a:cubicBezTo>
                  <a:cubicBezTo>
                    <a:pt x="64" y="1280"/>
                    <a:pt x="64" y="1280"/>
                    <a:pt x="64" y="1280"/>
                  </a:cubicBezTo>
                  <a:lnTo>
                    <a:pt x="64" y="1184"/>
                  </a:lnTo>
                  <a:close/>
                  <a:moveTo>
                    <a:pt x="256" y="1120"/>
                  </a:moveTo>
                  <a:cubicBezTo>
                    <a:pt x="64" y="1120"/>
                    <a:pt x="64" y="1120"/>
                    <a:pt x="64" y="1120"/>
                  </a:cubicBezTo>
                  <a:cubicBezTo>
                    <a:pt x="64" y="1024"/>
                    <a:pt x="64" y="1024"/>
                    <a:pt x="64" y="1024"/>
                  </a:cubicBezTo>
                  <a:cubicBezTo>
                    <a:pt x="256" y="1024"/>
                    <a:pt x="256" y="1024"/>
                    <a:pt x="256" y="1024"/>
                  </a:cubicBezTo>
                  <a:lnTo>
                    <a:pt x="256" y="1120"/>
                  </a:lnTo>
                  <a:close/>
                  <a:moveTo>
                    <a:pt x="64" y="1344"/>
                  </a:moveTo>
                  <a:cubicBezTo>
                    <a:pt x="256" y="1344"/>
                    <a:pt x="256" y="1344"/>
                    <a:pt x="256" y="1344"/>
                  </a:cubicBezTo>
                  <a:cubicBezTo>
                    <a:pt x="256" y="1440"/>
                    <a:pt x="256" y="1440"/>
                    <a:pt x="256" y="1440"/>
                  </a:cubicBezTo>
                  <a:cubicBezTo>
                    <a:pt x="64" y="1440"/>
                    <a:pt x="64" y="1440"/>
                    <a:pt x="64" y="1440"/>
                  </a:cubicBezTo>
                  <a:lnTo>
                    <a:pt x="64" y="1344"/>
                  </a:lnTo>
                  <a:close/>
                  <a:moveTo>
                    <a:pt x="256" y="960"/>
                  </a:moveTo>
                  <a:cubicBezTo>
                    <a:pt x="64" y="960"/>
                    <a:pt x="64" y="960"/>
                    <a:pt x="64" y="960"/>
                  </a:cubicBezTo>
                  <a:cubicBezTo>
                    <a:pt x="64" y="864"/>
                    <a:pt x="64" y="864"/>
                    <a:pt x="64" y="864"/>
                  </a:cubicBezTo>
                  <a:cubicBezTo>
                    <a:pt x="256" y="864"/>
                    <a:pt x="256" y="864"/>
                    <a:pt x="256" y="864"/>
                  </a:cubicBezTo>
                  <a:lnTo>
                    <a:pt x="256" y="960"/>
                  </a:lnTo>
                  <a:close/>
                  <a:moveTo>
                    <a:pt x="160" y="1664"/>
                  </a:moveTo>
                  <a:cubicBezTo>
                    <a:pt x="107" y="1664"/>
                    <a:pt x="64" y="1620"/>
                    <a:pt x="64" y="1568"/>
                  </a:cubicBezTo>
                  <a:cubicBezTo>
                    <a:pt x="64" y="1504"/>
                    <a:pt x="64" y="1504"/>
                    <a:pt x="64" y="1504"/>
                  </a:cubicBezTo>
                  <a:cubicBezTo>
                    <a:pt x="288" y="1504"/>
                    <a:pt x="288" y="1504"/>
                    <a:pt x="288" y="1504"/>
                  </a:cubicBezTo>
                  <a:cubicBezTo>
                    <a:pt x="306" y="1504"/>
                    <a:pt x="320" y="1489"/>
                    <a:pt x="320" y="1472"/>
                  </a:cubicBezTo>
                  <a:cubicBezTo>
                    <a:pt x="320" y="1312"/>
                    <a:pt x="320" y="1312"/>
                    <a:pt x="320" y="1312"/>
                  </a:cubicBezTo>
                  <a:cubicBezTo>
                    <a:pt x="320" y="1152"/>
                    <a:pt x="320" y="1152"/>
                    <a:pt x="320" y="1152"/>
                  </a:cubicBezTo>
                  <a:cubicBezTo>
                    <a:pt x="320" y="992"/>
                    <a:pt x="320" y="992"/>
                    <a:pt x="320" y="992"/>
                  </a:cubicBezTo>
                  <a:cubicBezTo>
                    <a:pt x="320" y="832"/>
                    <a:pt x="320" y="832"/>
                    <a:pt x="320" y="832"/>
                  </a:cubicBezTo>
                  <a:cubicBezTo>
                    <a:pt x="320" y="814"/>
                    <a:pt x="306" y="800"/>
                    <a:pt x="288" y="800"/>
                  </a:cubicBezTo>
                  <a:cubicBezTo>
                    <a:pt x="64" y="800"/>
                    <a:pt x="64" y="800"/>
                    <a:pt x="64" y="800"/>
                  </a:cubicBezTo>
                  <a:cubicBezTo>
                    <a:pt x="64" y="640"/>
                    <a:pt x="64" y="640"/>
                    <a:pt x="64" y="640"/>
                  </a:cubicBezTo>
                  <a:cubicBezTo>
                    <a:pt x="1152" y="640"/>
                    <a:pt x="1152" y="640"/>
                    <a:pt x="1152" y="640"/>
                  </a:cubicBezTo>
                  <a:cubicBezTo>
                    <a:pt x="1152" y="800"/>
                    <a:pt x="1152" y="800"/>
                    <a:pt x="1152" y="800"/>
                  </a:cubicBezTo>
                  <a:cubicBezTo>
                    <a:pt x="480" y="800"/>
                    <a:pt x="480" y="800"/>
                    <a:pt x="480" y="800"/>
                  </a:cubicBezTo>
                  <a:cubicBezTo>
                    <a:pt x="462" y="800"/>
                    <a:pt x="448" y="814"/>
                    <a:pt x="448" y="832"/>
                  </a:cubicBezTo>
                  <a:cubicBezTo>
                    <a:pt x="448" y="1196"/>
                    <a:pt x="448" y="1196"/>
                    <a:pt x="448" y="1196"/>
                  </a:cubicBezTo>
                  <a:cubicBezTo>
                    <a:pt x="448" y="1363"/>
                    <a:pt x="512" y="1525"/>
                    <a:pt x="628" y="1664"/>
                  </a:cubicBezTo>
                  <a:lnTo>
                    <a:pt x="160" y="1664"/>
                  </a:lnTo>
                  <a:close/>
                  <a:moveTo>
                    <a:pt x="960" y="1851"/>
                  </a:moveTo>
                  <a:cubicBezTo>
                    <a:pt x="679" y="1696"/>
                    <a:pt x="512" y="1452"/>
                    <a:pt x="512" y="1196"/>
                  </a:cubicBezTo>
                  <a:cubicBezTo>
                    <a:pt x="512" y="864"/>
                    <a:pt x="512" y="864"/>
                    <a:pt x="512" y="864"/>
                  </a:cubicBezTo>
                  <a:cubicBezTo>
                    <a:pt x="1408" y="864"/>
                    <a:pt x="1408" y="864"/>
                    <a:pt x="1408" y="864"/>
                  </a:cubicBezTo>
                  <a:cubicBezTo>
                    <a:pt x="1408" y="1120"/>
                    <a:pt x="1408" y="1120"/>
                    <a:pt x="1408" y="1120"/>
                  </a:cubicBezTo>
                  <a:cubicBezTo>
                    <a:pt x="1344" y="1120"/>
                    <a:pt x="1344" y="1120"/>
                    <a:pt x="1344" y="1120"/>
                  </a:cubicBezTo>
                  <a:cubicBezTo>
                    <a:pt x="1344" y="960"/>
                    <a:pt x="1344" y="960"/>
                    <a:pt x="1344" y="960"/>
                  </a:cubicBezTo>
                  <a:cubicBezTo>
                    <a:pt x="1344" y="942"/>
                    <a:pt x="1330" y="928"/>
                    <a:pt x="1312" y="928"/>
                  </a:cubicBezTo>
                  <a:cubicBezTo>
                    <a:pt x="608" y="928"/>
                    <a:pt x="608" y="928"/>
                    <a:pt x="608" y="928"/>
                  </a:cubicBezTo>
                  <a:cubicBezTo>
                    <a:pt x="590" y="928"/>
                    <a:pt x="576" y="942"/>
                    <a:pt x="576" y="960"/>
                  </a:cubicBezTo>
                  <a:cubicBezTo>
                    <a:pt x="576" y="1135"/>
                    <a:pt x="576" y="1135"/>
                    <a:pt x="576" y="1135"/>
                  </a:cubicBezTo>
                  <a:cubicBezTo>
                    <a:pt x="576" y="1394"/>
                    <a:pt x="717" y="1632"/>
                    <a:pt x="945" y="1756"/>
                  </a:cubicBezTo>
                  <a:cubicBezTo>
                    <a:pt x="949" y="1758"/>
                    <a:pt x="955" y="1760"/>
                    <a:pt x="960" y="1760"/>
                  </a:cubicBezTo>
                  <a:cubicBezTo>
                    <a:pt x="965" y="1760"/>
                    <a:pt x="971" y="1758"/>
                    <a:pt x="975" y="1756"/>
                  </a:cubicBezTo>
                  <a:cubicBezTo>
                    <a:pt x="1092" y="1692"/>
                    <a:pt x="1186" y="1598"/>
                    <a:pt x="1250" y="1487"/>
                  </a:cubicBezTo>
                  <a:cubicBezTo>
                    <a:pt x="1303" y="1540"/>
                    <a:pt x="1303" y="1540"/>
                    <a:pt x="1303" y="1540"/>
                  </a:cubicBezTo>
                  <a:cubicBezTo>
                    <a:pt x="1226" y="1661"/>
                    <a:pt x="1109" y="1769"/>
                    <a:pt x="960" y="18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Rectangle 72"/>
            <p:cNvSpPr>
              <a:spLocks noChangeArrowheads="1"/>
            </p:cNvSpPr>
            <p:nvPr/>
          </p:nvSpPr>
          <p:spPr bwMode="auto">
            <a:xfrm>
              <a:off x="10202863" y="1247775"/>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73"/>
            <p:cNvSpPr>
              <a:spLocks noChangeArrowheads="1"/>
            </p:cNvSpPr>
            <p:nvPr/>
          </p:nvSpPr>
          <p:spPr bwMode="auto">
            <a:xfrm>
              <a:off x="10282238"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74"/>
            <p:cNvSpPr>
              <a:spLocks noChangeArrowheads="1"/>
            </p:cNvSpPr>
            <p:nvPr/>
          </p:nvSpPr>
          <p:spPr bwMode="auto">
            <a:xfrm>
              <a:off x="10360025"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75"/>
            <p:cNvSpPr>
              <a:spLocks noChangeArrowheads="1"/>
            </p:cNvSpPr>
            <p:nvPr/>
          </p:nvSpPr>
          <p:spPr bwMode="auto">
            <a:xfrm>
              <a:off x="10282238"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76"/>
            <p:cNvSpPr>
              <a:spLocks noChangeArrowheads="1"/>
            </p:cNvSpPr>
            <p:nvPr/>
          </p:nvSpPr>
          <p:spPr bwMode="auto">
            <a:xfrm>
              <a:off x="10360025"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77"/>
            <p:cNvSpPr>
              <a:spLocks/>
            </p:cNvSpPr>
            <p:nvPr/>
          </p:nvSpPr>
          <p:spPr bwMode="auto">
            <a:xfrm>
              <a:off x="10064750" y="841375"/>
              <a:ext cx="295275" cy="184150"/>
            </a:xfrm>
            <a:custGeom>
              <a:avLst/>
              <a:gdLst>
                <a:gd name="T0" fmla="*/ 483 w 483"/>
                <a:gd name="T1" fmla="*/ 119 h 301"/>
                <a:gd name="T2" fmla="*/ 112 w 483"/>
                <a:gd name="T3" fmla="*/ 119 h 301"/>
                <a:gd name="T4" fmla="*/ 186 w 483"/>
                <a:gd name="T5" fmla="*/ 45 h 301"/>
                <a:gd name="T6" fmla="*/ 140 w 483"/>
                <a:gd name="T7" fmla="*/ 0 h 301"/>
                <a:gd name="T8" fmla="*/ 12 w 483"/>
                <a:gd name="T9" fmla="*/ 128 h 301"/>
                <a:gd name="T10" fmla="*/ 12 w 483"/>
                <a:gd name="T11" fmla="*/ 173 h 301"/>
                <a:gd name="T12" fmla="*/ 140 w 483"/>
                <a:gd name="T13" fmla="*/ 301 h 301"/>
                <a:gd name="T14" fmla="*/ 186 w 483"/>
                <a:gd name="T15" fmla="*/ 256 h 301"/>
                <a:gd name="T16" fmla="*/ 112 w 483"/>
                <a:gd name="T17" fmla="*/ 183 h 301"/>
                <a:gd name="T18" fmla="*/ 483 w 483"/>
                <a:gd name="T19" fmla="*/ 183 h 301"/>
                <a:gd name="T20" fmla="*/ 483 w 483"/>
                <a:gd name="T21" fmla="*/ 11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483" y="119"/>
                  </a:move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483" y="183"/>
                    <a:pt x="483" y="183"/>
                    <a:pt x="483" y="183"/>
                  </a:cubicBezTo>
                  <a:lnTo>
                    <a:pt x="48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78"/>
            <p:cNvSpPr>
              <a:spLocks/>
            </p:cNvSpPr>
            <p:nvPr/>
          </p:nvSpPr>
          <p:spPr bwMode="auto">
            <a:xfrm>
              <a:off x="10161588" y="1017588"/>
              <a:ext cx="236537" cy="184150"/>
            </a:xfrm>
            <a:custGeom>
              <a:avLst/>
              <a:gdLst>
                <a:gd name="T0" fmla="*/ 186 w 387"/>
                <a:gd name="T1" fmla="*/ 45 h 301"/>
                <a:gd name="T2" fmla="*/ 140 w 387"/>
                <a:gd name="T3" fmla="*/ 0 h 301"/>
                <a:gd name="T4" fmla="*/ 12 w 387"/>
                <a:gd name="T5" fmla="*/ 128 h 301"/>
                <a:gd name="T6" fmla="*/ 12 w 387"/>
                <a:gd name="T7" fmla="*/ 173 h 301"/>
                <a:gd name="T8" fmla="*/ 140 w 387"/>
                <a:gd name="T9" fmla="*/ 301 h 301"/>
                <a:gd name="T10" fmla="*/ 186 w 387"/>
                <a:gd name="T11" fmla="*/ 256 h 301"/>
                <a:gd name="T12" fmla="*/ 112 w 387"/>
                <a:gd name="T13" fmla="*/ 183 h 301"/>
                <a:gd name="T14" fmla="*/ 387 w 387"/>
                <a:gd name="T15" fmla="*/ 183 h 301"/>
                <a:gd name="T16" fmla="*/ 387 w 387"/>
                <a:gd name="T17" fmla="*/ 119 h 301"/>
                <a:gd name="T18" fmla="*/ 112 w 387"/>
                <a:gd name="T19" fmla="*/ 119 h 301"/>
                <a:gd name="T20" fmla="*/ 186 w 387"/>
                <a:gd name="T21" fmla="*/ 4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7" h="301">
                  <a:moveTo>
                    <a:pt x="186" y="45"/>
                  </a:move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87" y="183"/>
                    <a:pt x="387" y="183"/>
                    <a:pt x="387" y="183"/>
                  </a:cubicBezTo>
                  <a:cubicBezTo>
                    <a:pt x="387" y="119"/>
                    <a:pt x="387" y="119"/>
                    <a:pt x="387" y="119"/>
                  </a:cubicBezTo>
                  <a:cubicBezTo>
                    <a:pt x="112" y="119"/>
                    <a:pt x="112" y="119"/>
                    <a:pt x="112" y="119"/>
                  </a:cubicBezTo>
                  <a:lnTo>
                    <a:pt x="186"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79"/>
            <p:cNvSpPr>
              <a:spLocks/>
            </p:cNvSpPr>
            <p:nvPr/>
          </p:nvSpPr>
          <p:spPr bwMode="auto">
            <a:xfrm>
              <a:off x="9947275" y="646113"/>
              <a:ext cx="295275" cy="184150"/>
            </a:xfrm>
            <a:custGeom>
              <a:avLst/>
              <a:gdLst>
                <a:gd name="T0" fmla="*/ 140 w 483"/>
                <a:gd name="T1" fmla="*/ 301 h 301"/>
                <a:gd name="T2" fmla="*/ 186 w 483"/>
                <a:gd name="T3" fmla="*/ 256 h 301"/>
                <a:gd name="T4" fmla="*/ 112 w 483"/>
                <a:gd name="T5" fmla="*/ 183 h 301"/>
                <a:gd name="T6" fmla="*/ 483 w 483"/>
                <a:gd name="T7" fmla="*/ 183 h 301"/>
                <a:gd name="T8" fmla="*/ 483 w 483"/>
                <a:gd name="T9" fmla="*/ 119 h 301"/>
                <a:gd name="T10" fmla="*/ 112 w 483"/>
                <a:gd name="T11" fmla="*/ 119 h 301"/>
                <a:gd name="T12" fmla="*/ 186 w 483"/>
                <a:gd name="T13" fmla="*/ 45 h 301"/>
                <a:gd name="T14" fmla="*/ 140 w 483"/>
                <a:gd name="T15" fmla="*/ 0 h 301"/>
                <a:gd name="T16" fmla="*/ 12 w 483"/>
                <a:gd name="T17" fmla="*/ 128 h 301"/>
                <a:gd name="T18" fmla="*/ 12 w 483"/>
                <a:gd name="T19" fmla="*/ 173 h 301"/>
                <a:gd name="T20" fmla="*/ 140 w 48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140" y="301"/>
                  </a:moveTo>
                  <a:cubicBezTo>
                    <a:pt x="186" y="256"/>
                    <a:pt x="186" y="256"/>
                    <a:pt x="186" y="256"/>
                  </a:cubicBezTo>
                  <a:cubicBezTo>
                    <a:pt x="112" y="183"/>
                    <a:pt x="112" y="183"/>
                    <a:pt x="112" y="183"/>
                  </a:cubicBezTo>
                  <a:cubicBezTo>
                    <a:pt x="483" y="183"/>
                    <a:pt x="483" y="183"/>
                    <a:pt x="483" y="183"/>
                  </a:cubicBezTo>
                  <a:cubicBezTo>
                    <a:pt x="483" y="119"/>
                    <a:pt x="483" y="119"/>
                    <a:pt x="483" y="119"/>
                  </a:cubicBez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lnTo>
                    <a:pt x="140"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1" name="Group 110"/>
          <p:cNvGrpSpPr/>
          <p:nvPr/>
        </p:nvGrpSpPr>
        <p:grpSpPr>
          <a:xfrm>
            <a:off x="3912144" y="1500665"/>
            <a:ext cx="310489" cy="400690"/>
            <a:chOff x="10974388" y="636588"/>
            <a:chExt cx="803275" cy="1036637"/>
          </a:xfrm>
          <a:solidFill>
            <a:schemeClr val="bg1"/>
          </a:solidFill>
        </p:grpSpPr>
        <p:sp>
          <p:nvSpPr>
            <p:cNvPr id="112" name="Freeform 111"/>
            <p:cNvSpPr>
              <a:spLocks noEditPoints="1"/>
            </p:cNvSpPr>
            <p:nvPr/>
          </p:nvSpPr>
          <p:spPr bwMode="auto">
            <a:xfrm>
              <a:off x="10990263" y="819150"/>
              <a:ext cx="787400" cy="854075"/>
            </a:xfrm>
            <a:custGeom>
              <a:avLst/>
              <a:gdLst>
                <a:gd name="T0" fmla="*/ 1544 w 1558"/>
                <a:gd name="T1" fmla="*/ 314 h 1688"/>
                <a:gd name="T2" fmla="*/ 1473 w 1558"/>
                <a:gd name="T3" fmla="*/ 272 h 1688"/>
                <a:gd name="T4" fmla="*/ 1246 w 1558"/>
                <a:gd name="T5" fmla="*/ 272 h 1688"/>
                <a:gd name="T6" fmla="*/ 1022 w 1558"/>
                <a:gd name="T7" fmla="*/ 84 h 1688"/>
                <a:gd name="T8" fmla="*/ 797 w 1558"/>
                <a:gd name="T9" fmla="*/ 272 h 1688"/>
                <a:gd name="T10" fmla="*/ 567 w 1558"/>
                <a:gd name="T11" fmla="*/ 272 h 1688"/>
                <a:gd name="T12" fmla="*/ 596 w 1558"/>
                <a:gd name="T13" fmla="*/ 176 h 1688"/>
                <a:gd name="T14" fmla="*/ 420 w 1558"/>
                <a:gd name="T15" fmla="*/ 0 h 1688"/>
                <a:gd name="T16" fmla="*/ 244 w 1558"/>
                <a:gd name="T17" fmla="*/ 176 h 1688"/>
                <a:gd name="T18" fmla="*/ 272 w 1558"/>
                <a:gd name="T19" fmla="*/ 272 h 1688"/>
                <a:gd name="T20" fmla="*/ 85 w 1558"/>
                <a:gd name="T21" fmla="*/ 272 h 1688"/>
                <a:gd name="T22" fmla="*/ 14 w 1558"/>
                <a:gd name="T23" fmla="*/ 314 h 1688"/>
                <a:gd name="T24" fmla="*/ 18 w 1558"/>
                <a:gd name="T25" fmla="*/ 396 h 1688"/>
                <a:gd name="T26" fmla="*/ 555 w 1558"/>
                <a:gd name="T27" fmla="*/ 1194 h 1688"/>
                <a:gd name="T28" fmla="*/ 555 w 1558"/>
                <a:gd name="T29" fmla="*/ 1648 h 1688"/>
                <a:gd name="T30" fmla="*/ 573 w 1558"/>
                <a:gd name="T31" fmla="*/ 1681 h 1688"/>
                <a:gd name="T32" fmla="*/ 595 w 1558"/>
                <a:gd name="T33" fmla="*/ 1688 h 1688"/>
                <a:gd name="T34" fmla="*/ 611 w 1558"/>
                <a:gd name="T35" fmla="*/ 1684 h 1688"/>
                <a:gd name="T36" fmla="*/ 979 w 1558"/>
                <a:gd name="T37" fmla="*/ 1524 h 1688"/>
                <a:gd name="T38" fmla="*/ 1003 w 1558"/>
                <a:gd name="T39" fmla="*/ 1487 h 1688"/>
                <a:gd name="T40" fmla="*/ 1003 w 1558"/>
                <a:gd name="T41" fmla="*/ 1194 h 1688"/>
                <a:gd name="T42" fmla="*/ 1540 w 1558"/>
                <a:gd name="T43" fmla="*/ 396 h 1688"/>
                <a:gd name="T44" fmla="*/ 1544 w 1558"/>
                <a:gd name="T45" fmla="*/ 314 h 1688"/>
                <a:gd name="T46" fmla="*/ 1022 w 1558"/>
                <a:gd name="T47" fmla="*/ 164 h 1688"/>
                <a:gd name="T48" fmla="*/ 1164 w 1558"/>
                <a:gd name="T49" fmla="*/ 272 h 1688"/>
                <a:gd name="T50" fmla="*/ 879 w 1558"/>
                <a:gd name="T51" fmla="*/ 272 h 1688"/>
                <a:gd name="T52" fmla="*/ 1022 w 1558"/>
                <a:gd name="T53" fmla="*/ 164 h 1688"/>
                <a:gd name="T54" fmla="*/ 324 w 1558"/>
                <a:gd name="T55" fmla="*/ 176 h 1688"/>
                <a:gd name="T56" fmla="*/ 420 w 1558"/>
                <a:gd name="T57" fmla="*/ 80 h 1688"/>
                <a:gd name="T58" fmla="*/ 516 w 1558"/>
                <a:gd name="T59" fmla="*/ 176 h 1688"/>
                <a:gd name="T60" fmla="*/ 420 w 1558"/>
                <a:gd name="T61" fmla="*/ 272 h 1688"/>
                <a:gd name="T62" fmla="*/ 324 w 1558"/>
                <a:gd name="T63" fmla="*/ 176 h 1688"/>
                <a:gd name="T64" fmla="*/ 930 w 1558"/>
                <a:gd name="T65" fmla="*/ 1160 h 1688"/>
                <a:gd name="T66" fmla="*/ 923 w 1558"/>
                <a:gd name="T67" fmla="*/ 1182 h 1688"/>
                <a:gd name="T68" fmla="*/ 923 w 1558"/>
                <a:gd name="T69" fmla="*/ 1461 h 1688"/>
                <a:gd name="T70" fmla="*/ 635 w 1558"/>
                <a:gd name="T71" fmla="*/ 1587 h 1688"/>
                <a:gd name="T72" fmla="*/ 635 w 1558"/>
                <a:gd name="T73" fmla="*/ 1222 h 1688"/>
                <a:gd name="T74" fmla="*/ 780 w 1558"/>
                <a:gd name="T75" fmla="*/ 1222 h 1688"/>
                <a:gd name="T76" fmla="*/ 820 w 1558"/>
                <a:gd name="T77" fmla="*/ 1182 h 1688"/>
                <a:gd name="T78" fmla="*/ 780 w 1558"/>
                <a:gd name="T79" fmla="*/ 1142 h 1688"/>
                <a:gd name="T80" fmla="*/ 616 w 1558"/>
                <a:gd name="T81" fmla="*/ 1142 h 1688"/>
                <a:gd name="T82" fmla="*/ 214 w 1558"/>
                <a:gd name="T83" fmla="*/ 544 h 1688"/>
                <a:gd name="T84" fmla="*/ 1022 w 1558"/>
                <a:gd name="T85" fmla="*/ 544 h 1688"/>
                <a:gd name="T86" fmla="*/ 1062 w 1558"/>
                <a:gd name="T87" fmla="*/ 504 h 1688"/>
                <a:gd name="T88" fmla="*/ 1022 w 1558"/>
                <a:gd name="T89" fmla="*/ 464 h 1688"/>
                <a:gd name="T90" fmla="*/ 160 w 1558"/>
                <a:gd name="T91" fmla="*/ 464 h 1688"/>
                <a:gd name="T92" fmla="*/ 85 w 1558"/>
                <a:gd name="T93" fmla="*/ 352 h 1688"/>
                <a:gd name="T94" fmla="*/ 1473 w 1558"/>
                <a:gd name="T95" fmla="*/ 352 h 1688"/>
                <a:gd name="T96" fmla="*/ 930 w 1558"/>
                <a:gd name="T97" fmla="*/ 1160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8" h="1688">
                  <a:moveTo>
                    <a:pt x="1544" y="314"/>
                  </a:moveTo>
                  <a:cubicBezTo>
                    <a:pt x="1530" y="288"/>
                    <a:pt x="1503" y="272"/>
                    <a:pt x="1473" y="272"/>
                  </a:cubicBezTo>
                  <a:cubicBezTo>
                    <a:pt x="1246" y="272"/>
                    <a:pt x="1246" y="272"/>
                    <a:pt x="1246" y="272"/>
                  </a:cubicBezTo>
                  <a:cubicBezTo>
                    <a:pt x="1227" y="165"/>
                    <a:pt x="1134" y="84"/>
                    <a:pt x="1022" y="84"/>
                  </a:cubicBezTo>
                  <a:cubicBezTo>
                    <a:pt x="910" y="84"/>
                    <a:pt x="816" y="165"/>
                    <a:pt x="797" y="272"/>
                  </a:cubicBezTo>
                  <a:cubicBezTo>
                    <a:pt x="567" y="272"/>
                    <a:pt x="567" y="272"/>
                    <a:pt x="567" y="272"/>
                  </a:cubicBezTo>
                  <a:cubicBezTo>
                    <a:pt x="585" y="244"/>
                    <a:pt x="596" y="211"/>
                    <a:pt x="596" y="176"/>
                  </a:cubicBezTo>
                  <a:cubicBezTo>
                    <a:pt x="596" y="79"/>
                    <a:pt x="517" y="0"/>
                    <a:pt x="420" y="0"/>
                  </a:cubicBezTo>
                  <a:cubicBezTo>
                    <a:pt x="323" y="0"/>
                    <a:pt x="244" y="79"/>
                    <a:pt x="244" y="176"/>
                  </a:cubicBezTo>
                  <a:cubicBezTo>
                    <a:pt x="244" y="211"/>
                    <a:pt x="254" y="244"/>
                    <a:pt x="272" y="272"/>
                  </a:cubicBezTo>
                  <a:cubicBezTo>
                    <a:pt x="85" y="272"/>
                    <a:pt x="85" y="272"/>
                    <a:pt x="85" y="272"/>
                  </a:cubicBezTo>
                  <a:cubicBezTo>
                    <a:pt x="55" y="272"/>
                    <a:pt x="28" y="288"/>
                    <a:pt x="14" y="314"/>
                  </a:cubicBezTo>
                  <a:cubicBezTo>
                    <a:pt x="0" y="340"/>
                    <a:pt x="2" y="372"/>
                    <a:pt x="18" y="396"/>
                  </a:cubicBezTo>
                  <a:cubicBezTo>
                    <a:pt x="555" y="1194"/>
                    <a:pt x="555" y="1194"/>
                    <a:pt x="555" y="1194"/>
                  </a:cubicBezTo>
                  <a:cubicBezTo>
                    <a:pt x="555" y="1648"/>
                    <a:pt x="555" y="1648"/>
                    <a:pt x="555" y="1648"/>
                  </a:cubicBezTo>
                  <a:cubicBezTo>
                    <a:pt x="555" y="1661"/>
                    <a:pt x="562" y="1674"/>
                    <a:pt x="573" y="1681"/>
                  </a:cubicBezTo>
                  <a:cubicBezTo>
                    <a:pt x="580" y="1685"/>
                    <a:pt x="587" y="1688"/>
                    <a:pt x="595" y="1688"/>
                  </a:cubicBezTo>
                  <a:cubicBezTo>
                    <a:pt x="600" y="1688"/>
                    <a:pt x="606" y="1686"/>
                    <a:pt x="611" y="1684"/>
                  </a:cubicBezTo>
                  <a:cubicBezTo>
                    <a:pt x="979" y="1524"/>
                    <a:pt x="979" y="1524"/>
                    <a:pt x="979" y="1524"/>
                  </a:cubicBezTo>
                  <a:cubicBezTo>
                    <a:pt x="994" y="1518"/>
                    <a:pt x="1003" y="1503"/>
                    <a:pt x="1003" y="1487"/>
                  </a:cubicBezTo>
                  <a:cubicBezTo>
                    <a:pt x="1003" y="1194"/>
                    <a:pt x="1003" y="1194"/>
                    <a:pt x="1003" y="1194"/>
                  </a:cubicBezTo>
                  <a:cubicBezTo>
                    <a:pt x="1540" y="396"/>
                    <a:pt x="1540" y="396"/>
                    <a:pt x="1540" y="396"/>
                  </a:cubicBezTo>
                  <a:cubicBezTo>
                    <a:pt x="1556" y="372"/>
                    <a:pt x="1558" y="340"/>
                    <a:pt x="1544" y="314"/>
                  </a:cubicBezTo>
                  <a:moveTo>
                    <a:pt x="1022" y="164"/>
                  </a:moveTo>
                  <a:cubicBezTo>
                    <a:pt x="1089" y="164"/>
                    <a:pt x="1147" y="209"/>
                    <a:pt x="1164" y="272"/>
                  </a:cubicBezTo>
                  <a:cubicBezTo>
                    <a:pt x="879" y="272"/>
                    <a:pt x="879" y="272"/>
                    <a:pt x="879" y="272"/>
                  </a:cubicBezTo>
                  <a:cubicBezTo>
                    <a:pt x="897" y="209"/>
                    <a:pt x="954" y="164"/>
                    <a:pt x="1022" y="164"/>
                  </a:cubicBezTo>
                  <a:moveTo>
                    <a:pt x="324" y="176"/>
                  </a:moveTo>
                  <a:cubicBezTo>
                    <a:pt x="324" y="123"/>
                    <a:pt x="367" y="80"/>
                    <a:pt x="420" y="80"/>
                  </a:cubicBezTo>
                  <a:cubicBezTo>
                    <a:pt x="473" y="80"/>
                    <a:pt x="516" y="123"/>
                    <a:pt x="516" y="176"/>
                  </a:cubicBezTo>
                  <a:cubicBezTo>
                    <a:pt x="516" y="228"/>
                    <a:pt x="473" y="272"/>
                    <a:pt x="420" y="272"/>
                  </a:cubicBezTo>
                  <a:cubicBezTo>
                    <a:pt x="367" y="272"/>
                    <a:pt x="324" y="228"/>
                    <a:pt x="324" y="176"/>
                  </a:cubicBezTo>
                  <a:moveTo>
                    <a:pt x="930" y="1160"/>
                  </a:moveTo>
                  <a:cubicBezTo>
                    <a:pt x="925" y="1167"/>
                    <a:pt x="923" y="1174"/>
                    <a:pt x="923" y="1182"/>
                  </a:cubicBezTo>
                  <a:cubicBezTo>
                    <a:pt x="923" y="1461"/>
                    <a:pt x="923" y="1461"/>
                    <a:pt x="923" y="1461"/>
                  </a:cubicBezTo>
                  <a:cubicBezTo>
                    <a:pt x="635" y="1587"/>
                    <a:pt x="635" y="1587"/>
                    <a:pt x="635" y="1587"/>
                  </a:cubicBezTo>
                  <a:cubicBezTo>
                    <a:pt x="635" y="1222"/>
                    <a:pt x="635" y="1222"/>
                    <a:pt x="635" y="1222"/>
                  </a:cubicBezTo>
                  <a:cubicBezTo>
                    <a:pt x="780" y="1222"/>
                    <a:pt x="780" y="1222"/>
                    <a:pt x="780" y="1222"/>
                  </a:cubicBezTo>
                  <a:cubicBezTo>
                    <a:pt x="802" y="1222"/>
                    <a:pt x="820" y="1204"/>
                    <a:pt x="820" y="1182"/>
                  </a:cubicBezTo>
                  <a:cubicBezTo>
                    <a:pt x="820" y="1160"/>
                    <a:pt x="802" y="1142"/>
                    <a:pt x="780" y="1142"/>
                  </a:cubicBezTo>
                  <a:cubicBezTo>
                    <a:pt x="616" y="1142"/>
                    <a:pt x="616" y="1142"/>
                    <a:pt x="616" y="1142"/>
                  </a:cubicBezTo>
                  <a:cubicBezTo>
                    <a:pt x="214" y="544"/>
                    <a:pt x="214" y="544"/>
                    <a:pt x="214" y="544"/>
                  </a:cubicBezTo>
                  <a:cubicBezTo>
                    <a:pt x="1022" y="544"/>
                    <a:pt x="1022" y="544"/>
                    <a:pt x="1022" y="544"/>
                  </a:cubicBezTo>
                  <a:cubicBezTo>
                    <a:pt x="1044" y="544"/>
                    <a:pt x="1062" y="526"/>
                    <a:pt x="1062" y="504"/>
                  </a:cubicBezTo>
                  <a:cubicBezTo>
                    <a:pt x="1062" y="481"/>
                    <a:pt x="1044" y="464"/>
                    <a:pt x="1022" y="464"/>
                  </a:cubicBezTo>
                  <a:cubicBezTo>
                    <a:pt x="160" y="464"/>
                    <a:pt x="160" y="464"/>
                    <a:pt x="160" y="464"/>
                  </a:cubicBezTo>
                  <a:cubicBezTo>
                    <a:pt x="85" y="352"/>
                    <a:pt x="85" y="352"/>
                    <a:pt x="85" y="352"/>
                  </a:cubicBezTo>
                  <a:cubicBezTo>
                    <a:pt x="1473" y="352"/>
                    <a:pt x="1473" y="352"/>
                    <a:pt x="1473" y="352"/>
                  </a:cubicBezTo>
                  <a:lnTo>
                    <a:pt x="930" y="1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12"/>
            <p:cNvSpPr>
              <a:spLocks noEditPoints="1"/>
            </p:cNvSpPr>
            <p:nvPr/>
          </p:nvSpPr>
          <p:spPr bwMode="auto">
            <a:xfrm>
              <a:off x="11364913" y="636588"/>
              <a:ext cx="177800" cy="179387"/>
            </a:xfrm>
            <a:custGeom>
              <a:avLst/>
              <a:gdLst>
                <a:gd name="T0" fmla="*/ 176 w 352"/>
                <a:gd name="T1" fmla="*/ 352 h 352"/>
                <a:gd name="T2" fmla="*/ 352 w 352"/>
                <a:gd name="T3" fmla="*/ 176 h 352"/>
                <a:gd name="T4" fmla="*/ 176 w 352"/>
                <a:gd name="T5" fmla="*/ 0 h 352"/>
                <a:gd name="T6" fmla="*/ 0 w 352"/>
                <a:gd name="T7" fmla="*/ 176 h 352"/>
                <a:gd name="T8" fmla="*/ 176 w 352"/>
                <a:gd name="T9" fmla="*/ 352 h 352"/>
                <a:gd name="T10" fmla="*/ 176 w 352"/>
                <a:gd name="T11" fmla="*/ 80 h 352"/>
                <a:gd name="T12" fmla="*/ 272 w 352"/>
                <a:gd name="T13" fmla="*/ 176 h 352"/>
                <a:gd name="T14" fmla="*/ 176 w 352"/>
                <a:gd name="T15" fmla="*/ 272 h 352"/>
                <a:gd name="T16" fmla="*/ 80 w 352"/>
                <a:gd name="T17" fmla="*/ 176 h 352"/>
                <a:gd name="T18" fmla="*/ 176 w 352"/>
                <a:gd name="T19" fmla="*/ 8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2" h="352">
                  <a:moveTo>
                    <a:pt x="176" y="352"/>
                  </a:moveTo>
                  <a:cubicBezTo>
                    <a:pt x="273" y="352"/>
                    <a:pt x="352" y="273"/>
                    <a:pt x="352" y="176"/>
                  </a:cubicBezTo>
                  <a:cubicBezTo>
                    <a:pt x="352" y="79"/>
                    <a:pt x="273" y="0"/>
                    <a:pt x="176" y="0"/>
                  </a:cubicBezTo>
                  <a:cubicBezTo>
                    <a:pt x="78" y="0"/>
                    <a:pt x="0" y="79"/>
                    <a:pt x="0" y="176"/>
                  </a:cubicBezTo>
                  <a:cubicBezTo>
                    <a:pt x="0" y="273"/>
                    <a:pt x="78" y="352"/>
                    <a:pt x="176" y="352"/>
                  </a:cubicBezTo>
                  <a:moveTo>
                    <a:pt x="176" y="80"/>
                  </a:moveTo>
                  <a:cubicBezTo>
                    <a:pt x="228" y="80"/>
                    <a:pt x="272" y="123"/>
                    <a:pt x="272" y="176"/>
                  </a:cubicBezTo>
                  <a:cubicBezTo>
                    <a:pt x="272" y="228"/>
                    <a:pt x="228" y="272"/>
                    <a:pt x="176" y="272"/>
                  </a:cubicBezTo>
                  <a:cubicBezTo>
                    <a:pt x="123" y="272"/>
                    <a:pt x="80" y="228"/>
                    <a:pt x="80" y="176"/>
                  </a:cubicBezTo>
                  <a:cubicBezTo>
                    <a:pt x="80" y="123"/>
                    <a:pt x="123" y="80"/>
                    <a:pt x="176"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3"/>
            <p:cNvSpPr>
              <a:spLocks/>
            </p:cNvSpPr>
            <p:nvPr/>
          </p:nvSpPr>
          <p:spPr bwMode="auto">
            <a:xfrm>
              <a:off x="11649075" y="735013"/>
              <a:ext cx="41275" cy="155575"/>
            </a:xfrm>
            <a:custGeom>
              <a:avLst/>
              <a:gdLst>
                <a:gd name="T0" fmla="*/ 40 w 80"/>
                <a:gd name="T1" fmla="*/ 307 h 307"/>
                <a:gd name="T2" fmla="*/ 80 w 80"/>
                <a:gd name="T3" fmla="*/ 267 h 307"/>
                <a:gd name="T4" fmla="*/ 80 w 80"/>
                <a:gd name="T5" fmla="*/ 40 h 307"/>
                <a:gd name="T6" fmla="*/ 40 w 80"/>
                <a:gd name="T7" fmla="*/ 0 h 307"/>
                <a:gd name="T8" fmla="*/ 0 w 80"/>
                <a:gd name="T9" fmla="*/ 40 h 307"/>
                <a:gd name="T10" fmla="*/ 0 w 80"/>
                <a:gd name="T11" fmla="*/ 267 h 307"/>
                <a:gd name="T12" fmla="*/ 40 w 80"/>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80" h="307">
                  <a:moveTo>
                    <a:pt x="40" y="307"/>
                  </a:moveTo>
                  <a:cubicBezTo>
                    <a:pt x="62" y="307"/>
                    <a:pt x="80" y="289"/>
                    <a:pt x="80" y="267"/>
                  </a:cubicBezTo>
                  <a:cubicBezTo>
                    <a:pt x="80" y="40"/>
                    <a:pt x="80" y="40"/>
                    <a:pt x="80" y="40"/>
                  </a:cubicBezTo>
                  <a:cubicBezTo>
                    <a:pt x="80" y="18"/>
                    <a:pt x="62" y="0"/>
                    <a:pt x="40" y="0"/>
                  </a:cubicBezTo>
                  <a:cubicBezTo>
                    <a:pt x="18" y="0"/>
                    <a:pt x="0" y="18"/>
                    <a:pt x="0" y="40"/>
                  </a:cubicBezTo>
                  <a:cubicBezTo>
                    <a:pt x="0" y="267"/>
                    <a:pt x="0" y="267"/>
                    <a:pt x="0" y="267"/>
                  </a:cubicBezTo>
                  <a:cubicBezTo>
                    <a:pt x="0" y="289"/>
                    <a:pt x="18" y="307"/>
                    <a:pt x="40" y="30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4"/>
            <p:cNvSpPr>
              <a:spLocks/>
            </p:cNvSpPr>
            <p:nvPr/>
          </p:nvSpPr>
          <p:spPr bwMode="auto">
            <a:xfrm>
              <a:off x="11649075" y="668338"/>
              <a:ext cx="41275" cy="41275"/>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5"/>
            <p:cNvSpPr>
              <a:spLocks/>
            </p:cNvSpPr>
            <p:nvPr/>
          </p:nvSpPr>
          <p:spPr bwMode="auto">
            <a:xfrm>
              <a:off x="11250613" y="663575"/>
              <a:ext cx="41275" cy="122237"/>
            </a:xfrm>
            <a:custGeom>
              <a:avLst/>
              <a:gdLst>
                <a:gd name="T0" fmla="*/ 40 w 80"/>
                <a:gd name="T1" fmla="*/ 244 h 244"/>
                <a:gd name="T2" fmla="*/ 80 w 80"/>
                <a:gd name="T3" fmla="*/ 204 h 244"/>
                <a:gd name="T4" fmla="*/ 80 w 80"/>
                <a:gd name="T5" fmla="*/ 40 h 244"/>
                <a:gd name="T6" fmla="*/ 40 w 80"/>
                <a:gd name="T7" fmla="*/ 0 h 244"/>
                <a:gd name="T8" fmla="*/ 0 w 80"/>
                <a:gd name="T9" fmla="*/ 40 h 244"/>
                <a:gd name="T10" fmla="*/ 0 w 80"/>
                <a:gd name="T11" fmla="*/ 204 h 244"/>
                <a:gd name="T12" fmla="*/ 40 w 80"/>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80" h="244">
                  <a:moveTo>
                    <a:pt x="40" y="244"/>
                  </a:moveTo>
                  <a:cubicBezTo>
                    <a:pt x="62" y="244"/>
                    <a:pt x="80" y="226"/>
                    <a:pt x="80" y="204"/>
                  </a:cubicBezTo>
                  <a:cubicBezTo>
                    <a:pt x="80" y="40"/>
                    <a:pt x="80" y="40"/>
                    <a:pt x="80" y="40"/>
                  </a:cubicBezTo>
                  <a:cubicBezTo>
                    <a:pt x="80" y="17"/>
                    <a:pt x="62" y="0"/>
                    <a:pt x="40" y="0"/>
                  </a:cubicBezTo>
                  <a:cubicBezTo>
                    <a:pt x="18" y="0"/>
                    <a:pt x="0" y="17"/>
                    <a:pt x="0" y="40"/>
                  </a:cubicBezTo>
                  <a:cubicBezTo>
                    <a:pt x="0" y="204"/>
                    <a:pt x="0" y="204"/>
                    <a:pt x="0" y="204"/>
                  </a:cubicBezTo>
                  <a:cubicBezTo>
                    <a:pt x="0" y="226"/>
                    <a:pt x="18" y="244"/>
                    <a:pt x="40" y="2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6"/>
            <p:cNvSpPr>
              <a:spLocks/>
            </p:cNvSpPr>
            <p:nvPr/>
          </p:nvSpPr>
          <p:spPr bwMode="auto">
            <a:xfrm>
              <a:off x="10974388" y="636588"/>
              <a:ext cx="41275" cy="173037"/>
            </a:xfrm>
            <a:custGeom>
              <a:avLst/>
              <a:gdLst>
                <a:gd name="T0" fmla="*/ 40 w 80"/>
                <a:gd name="T1" fmla="*/ 340 h 340"/>
                <a:gd name="T2" fmla="*/ 80 w 80"/>
                <a:gd name="T3" fmla="*/ 300 h 340"/>
                <a:gd name="T4" fmla="*/ 80 w 80"/>
                <a:gd name="T5" fmla="*/ 40 h 340"/>
                <a:gd name="T6" fmla="*/ 40 w 80"/>
                <a:gd name="T7" fmla="*/ 0 h 340"/>
                <a:gd name="T8" fmla="*/ 0 w 80"/>
                <a:gd name="T9" fmla="*/ 40 h 340"/>
                <a:gd name="T10" fmla="*/ 0 w 80"/>
                <a:gd name="T11" fmla="*/ 300 h 340"/>
                <a:gd name="T12" fmla="*/ 40 w 80"/>
                <a:gd name="T13" fmla="*/ 340 h 340"/>
              </a:gdLst>
              <a:ahLst/>
              <a:cxnLst>
                <a:cxn ang="0">
                  <a:pos x="T0" y="T1"/>
                </a:cxn>
                <a:cxn ang="0">
                  <a:pos x="T2" y="T3"/>
                </a:cxn>
                <a:cxn ang="0">
                  <a:pos x="T4" y="T5"/>
                </a:cxn>
                <a:cxn ang="0">
                  <a:pos x="T6" y="T7"/>
                </a:cxn>
                <a:cxn ang="0">
                  <a:pos x="T8" y="T9"/>
                </a:cxn>
                <a:cxn ang="0">
                  <a:pos x="T10" y="T11"/>
                </a:cxn>
                <a:cxn ang="0">
                  <a:pos x="T12" y="T13"/>
                </a:cxn>
              </a:cxnLst>
              <a:rect l="0" t="0" r="r" b="b"/>
              <a:pathLst>
                <a:path w="80" h="340">
                  <a:moveTo>
                    <a:pt x="40" y="340"/>
                  </a:moveTo>
                  <a:cubicBezTo>
                    <a:pt x="62" y="340"/>
                    <a:pt x="80" y="322"/>
                    <a:pt x="80" y="300"/>
                  </a:cubicBezTo>
                  <a:cubicBezTo>
                    <a:pt x="80" y="40"/>
                    <a:pt x="80" y="40"/>
                    <a:pt x="80" y="40"/>
                  </a:cubicBezTo>
                  <a:cubicBezTo>
                    <a:pt x="80" y="17"/>
                    <a:pt x="62" y="0"/>
                    <a:pt x="40" y="0"/>
                  </a:cubicBezTo>
                  <a:cubicBezTo>
                    <a:pt x="18" y="0"/>
                    <a:pt x="0" y="17"/>
                    <a:pt x="0" y="40"/>
                  </a:cubicBezTo>
                  <a:cubicBezTo>
                    <a:pt x="0" y="300"/>
                    <a:pt x="0" y="300"/>
                    <a:pt x="0" y="300"/>
                  </a:cubicBezTo>
                  <a:cubicBezTo>
                    <a:pt x="0" y="322"/>
                    <a:pt x="18" y="340"/>
                    <a:pt x="40" y="3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7"/>
            <p:cNvSpPr>
              <a:spLocks/>
            </p:cNvSpPr>
            <p:nvPr/>
          </p:nvSpPr>
          <p:spPr bwMode="auto">
            <a:xfrm>
              <a:off x="10974388" y="844550"/>
              <a:ext cx="41275" cy="39687"/>
            </a:xfrm>
            <a:custGeom>
              <a:avLst/>
              <a:gdLst>
                <a:gd name="T0" fmla="*/ 68 w 80"/>
                <a:gd name="T1" fmla="*/ 69 h 80"/>
                <a:gd name="T2" fmla="*/ 80 w 80"/>
                <a:gd name="T3" fmla="*/ 40 h 80"/>
                <a:gd name="T4" fmla="*/ 68 w 80"/>
                <a:gd name="T5" fmla="*/ 12 h 80"/>
                <a:gd name="T6" fmla="*/ 40 w 80"/>
                <a:gd name="T7" fmla="*/ 0 h 80"/>
                <a:gd name="T8" fmla="*/ 12 w 80"/>
                <a:gd name="T9" fmla="*/ 12 h 80"/>
                <a:gd name="T10" fmla="*/ 0 w 80"/>
                <a:gd name="T11" fmla="*/ 40 h 80"/>
                <a:gd name="T12" fmla="*/ 12 w 80"/>
                <a:gd name="T13" fmla="*/ 69 h 80"/>
                <a:gd name="T14" fmla="*/ 40 w 80"/>
                <a:gd name="T15" fmla="*/ 80 h 80"/>
                <a:gd name="T16" fmla="*/ 68 w 80"/>
                <a:gd name="T17"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68" y="69"/>
                  </a:move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9"/>
                  </a:cubicBezTo>
                  <a:cubicBezTo>
                    <a:pt x="19" y="76"/>
                    <a:pt x="29" y="80"/>
                    <a:pt x="40" y="80"/>
                  </a:cubicBezTo>
                  <a:cubicBezTo>
                    <a:pt x="51" y="80"/>
                    <a:pt x="61" y="76"/>
                    <a:pt x="68" y="6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8"/>
            <p:cNvSpPr>
              <a:spLocks/>
            </p:cNvSpPr>
            <p:nvPr/>
          </p:nvSpPr>
          <p:spPr bwMode="auto">
            <a:xfrm>
              <a:off x="11576050" y="1054100"/>
              <a:ext cx="41275" cy="39687"/>
            </a:xfrm>
            <a:custGeom>
              <a:avLst/>
              <a:gdLst>
                <a:gd name="T0" fmla="*/ 11 w 80"/>
                <a:gd name="T1" fmla="*/ 11 h 80"/>
                <a:gd name="T2" fmla="*/ 0 w 80"/>
                <a:gd name="T3" fmla="*/ 40 h 80"/>
                <a:gd name="T4" fmla="*/ 11 w 80"/>
                <a:gd name="T5" fmla="*/ 68 h 80"/>
                <a:gd name="T6" fmla="*/ 40 w 80"/>
                <a:gd name="T7" fmla="*/ 80 h 80"/>
                <a:gd name="T8" fmla="*/ 68 w 80"/>
                <a:gd name="T9" fmla="*/ 68 h 80"/>
                <a:gd name="T10" fmla="*/ 80 w 80"/>
                <a:gd name="T11" fmla="*/ 40 h 80"/>
                <a:gd name="T12" fmla="*/ 68 w 80"/>
                <a:gd name="T13" fmla="*/ 11 h 80"/>
                <a:gd name="T14" fmla="*/ 40 w 80"/>
                <a:gd name="T15" fmla="*/ 0 h 80"/>
                <a:gd name="T16" fmla="*/ 11 w 80"/>
                <a:gd name="T17" fmla="*/ 1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11" y="11"/>
                  </a:moveTo>
                  <a:cubicBezTo>
                    <a:pt x="4" y="19"/>
                    <a:pt x="0" y="29"/>
                    <a:pt x="0" y="40"/>
                  </a:cubicBezTo>
                  <a:cubicBezTo>
                    <a:pt x="0" y="50"/>
                    <a:pt x="4" y="60"/>
                    <a:pt x="11" y="68"/>
                  </a:cubicBezTo>
                  <a:cubicBezTo>
                    <a:pt x="19" y="75"/>
                    <a:pt x="29" y="80"/>
                    <a:pt x="40" y="80"/>
                  </a:cubicBezTo>
                  <a:cubicBezTo>
                    <a:pt x="50" y="80"/>
                    <a:pt x="60" y="75"/>
                    <a:pt x="68" y="68"/>
                  </a:cubicBezTo>
                  <a:cubicBezTo>
                    <a:pt x="75" y="60"/>
                    <a:pt x="80" y="50"/>
                    <a:pt x="80" y="40"/>
                  </a:cubicBezTo>
                  <a:cubicBezTo>
                    <a:pt x="80" y="29"/>
                    <a:pt x="75" y="19"/>
                    <a:pt x="68" y="11"/>
                  </a:cubicBezTo>
                  <a:cubicBezTo>
                    <a:pt x="60" y="4"/>
                    <a:pt x="50" y="0"/>
                    <a:pt x="40" y="0"/>
                  </a:cubicBezTo>
                  <a:cubicBezTo>
                    <a:pt x="29" y="0"/>
                    <a:pt x="19" y="4"/>
                    <a:pt x="11"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0" name="Group 119"/>
          <p:cNvGrpSpPr/>
          <p:nvPr/>
        </p:nvGrpSpPr>
        <p:grpSpPr>
          <a:xfrm>
            <a:off x="4867185" y="1473471"/>
            <a:ext cx="342501" cy="342501"/>
            <a:chOff x="9224963" y="2505075"/>
            <a:chExt cx="1173162" cy="1173163"/>
          </a:xfrm>
          <a:solidFill>
            <a:schemeClr val="bg1"/>
          </a:solidFill>
        </p:grpSpPr>
        <p:sp>
          <p:nvSpPr>
            <p:cNvPr id="121" name="Freeform 155"/>
            <p:cNvSpPr>
              <a:spLocks noEditPoints="1"/>
            </p:cNvSpPr>
            <p:nvPr/>
          </p:nvSpPr>
          <p:spPr bwMode="auto">
            <a:xfrm>
              <a:off x="9224963" y="2505075"/>
              <a:ext cx="1155700" cy="1173163"/>
            </a:xfrm>
            <a:custGeom>
              <a:avLst/>
              <a:gdLst>
                <a:gd name="T0" fmla="*/ 1760 w 1891"/>
                <a:gd name="T1" fmla="*/ 832 h 1920"/>
                <a:gd name="T2" fmla="*/ 1504 w 1891"/>
                <a:gd name="T3" fmla="*/ 768 h 1920"/>
                <a:gd name="T4" fmla="*/ 1632 w 1891"/>
                <a:gd name="T5" fmla="*/ 736 h 1920"/>
                <a:gd name="T6" fmla="*/ 1472 w 1891"/>
                <a:gd name="T7" fmla="*/ 160 h 1920"/>
                <a:gd name="T8" fmla="*/ 1167 w 1891"/>
                <a:gd name="T9" fmla="*/ 226 h 1920"/>
                <a:gd name="T10" fmla="*/ 640 w 1891"/>
                <a:gd name="T11" fmla="*/ 576 h 1920"/>
                <a:gd name="T12" fmla="*/ 480 w 1891"/>
                <a:gd name="T13" fmla="*/ 160 h 1920"/>
                <a:gd name="T14" fmla="*/ 175 w 1891"/>
                <a:gd name="T15" fmla="*/ 226 h 1920"/>
                <a:gd name="T16" fmla="*/ 32 w 1891"/>
                <a:gd name="T17" fmla="*/ 768 h 1920"/>
                <a:gd name="T18" fmla="*/ 128 w 1891"/>
                <a:gd name="T19" fmla="*/ 1184 h 1920"/>
                <a:gd name="T20" fmla="*/ 320 w 1891"/>
                <a:gd name="T21" fmla="*/ 1216 h 1920"/>
                <a:gd name="T22" fmla="*/ 352 w 1891"/>
                <a:gd name="T23" fmla="*/ 1920 h 1920"/>
                <a:gd name="T24" fmla="*/ 1344 w 1891"/>
                <a:gd name="T25" fmla="*/ 1888 h 1920"/>
                <a:gd name="T26" fmla="*/ 1879 w 1891"/>
                <a:gd name="T27" fmla="*/ 937 h 1920"/>
                <a:gd name="T28" fmla="*/ 1228 w 1891"/>
                <a:gd name="T29" fmla="*/ 288 h 1920"/>
                <a:gd name="T30" fmla="*/ 1216 w 1891"/>
                <a:gd name="T31" fmla="*/ 160 h 1920"/>
                <a:gd name="T32" fmla="*/ 1375 w 1891"/>
                <a:gd name="T33" fmla="*/ 231 h 1920"/>
                <a:gd name="T34" fmla="*/ 1423 w 1891"/>
                <a:gd name="T35" fmla="*/ 288 h 1920"/>
                <a:gd name="T36" fmla="*/ 1504 w 1891"/>
                <a:gd name="T37" fmla="*/ 704 h 1920"/>
                <a:gd name="T38" fmla="*/ 1440 w 1891"/>
                <a:gd name="T39" fmla="*/ 1154 h 1920"/>
                <a:gd name="T40" fmla="*/ 1335 w 1891"/>
                <a:gd name="T41" fmla="*/ 841 h 1920"/>
                <a:gd name="T42" fmla="*/ 1120 w 1891"/>
                <a:gd name="T43" fmla="*/ 384 h 1920"/>
                <a:gd name="T44" fmla="*/ 1056 w 1891"/>
                <a:gd name="T45" fmla="*/ 576 h 1920"/>
                <a:gd name="T46" fmla="*/ 1088 w 1891"/>
                <a:gd name="T47" fmla="*/ 832 h 1920"/>
                <a:gd name="T48" fmla="*/ 320 w 1891"/>
                <a:gd name="T49" fmla="*/ 608 h 1920"/>
                <a:gd name="T50" fmla="*/ 192 w 1891"/>
                <a:gd name="T51" fmla="*/ 384 h 1920"/>
                <a:gd name="T52" fmla="*/ 64 w 1891"/>
                <a:gd name="T53" fmla="*/ 704 h 1920"/>
                <a:gd name="T54" fmla="*/ 236 w 1891"/>
                <a:gd name="T55" fmla="*/ 288 h 1920"/>
                <a:gd name="T56" fmla="*/ 224 w 1891"/>
                <a:gd name="T57" fmla="*/ 160 h 1920"/>
                <a:gd name="T58" fmla="*/ 383 w 1891"/>
                <a:gd name="T59" fmla="*/ 231 h 1920"/>
                <a:gd name="T60" fmla="*/ 431 w 1891"/>
                <a:gd name="T61" fmla="*/ 288 h 1920"/>
                <a:gd name="T62" fmla="*/ 512 w 1891"/>
                <a:gd name="T63" fmla="*/ 576 h 1920"/>
                <a:gd name="T64" fmla="*/ 448 w 1891"/>
                <a:gd name="T65" fmla="*/ 576 h 1920"/>
                <a:gd name="T66" fmla="*/ 1280 w 1891"/>
                <a:gd name="T67" fmla="*/ 1856 h 1920"/>
                <a:gd name="T68" fmla="*/ 1024 w 1891"/>
                <a:gd name="T69" fmla="*/ 640 h 1920"/>
                <a:gd name="T70" fmla="*/ 1056 w 1891"/>
                <a:gd name="T71" fmla="*/ 896 h 1920"/>
                <a:gd name="T72" fmla="*/ 1133 w 1891"/>
                <a:gd name="T73" fmla="*/ 1477 h 1920"/>
                <a:gd name="T74" fmla="*/ 960 w 1891"/>
                <a:gd name="T75" fmla="*/ 1754 h 1920"/>
                <a:gd name="T76" fmla="*/ 997 w 1891"/>
                <a:gd name="T77" fmla="*/ 1791 h 1920"/>
                <a:gd name="T78" fmla="*/ 1275 w 1891"/>
                <a:gd name="T79" fmla="*/ 1618 h 1920"/>
                <a:gd name="T80" fmla="*/ 1097 w 1891"/>
                <a:gd name="T81" fmla="*/ 1609 h 1920"/>
                <a:gd name="T82" fmla="*/ 1146 w 1891"/>
                <a:gd name="T83" fmla="*/ 1543 h 1920"/>
                <a:gd name="T84" fmla="*/ 1085 w 1891"/>
                <a:gd name="T85" fmla="*/ 1712 h 1920"/>
                <a:gd name="T86" fmla="*/ 1247 w 1891"/>
                <a:gd name="T87" fmla="*/ 1554 h 1920"/>
                <a:gd name="T88" fmla="*/ 1811 w 1891"/>
                <a:gd name="T89" fmla="*/ 96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1" h="1920">
                  <a:moveTo>
                    <a:pt x="1879" y="937"/>
                  </a:moveTo>
                  <a:cubicBezTo>
                    <a:pt x="1783" y="841"/>
                    <a:pt x="1783" y="841"/>
                    <a:pt x="1783" y="841"/>
                  </a:cubicBezTo>
                  <a:cubicBezTo>
                    <a:pt x="1777" y="835"/>
                    <a:pt x="1768" y="831"/>
                    <a:pt x="1760" y="832"/>
                  </a:cubicBezTo>
                  <a:cubicBezTo>
                    <a:pt x="1751" y="832"/>
                    <a:pt x="1743" y="835"/>
                    <a:pt x="1737" y="842"/>
                  </a:cubicBezTo>
                  <a:cubicBezTo>
                    <a:pt x="1504" y="1087"/>
                    <a:pt x="1504" y="1087"/>
                    <a:pt x="1504" y="1087"/>
                  </a:cubicBezTo>
                  <a:cubicBezTo>
                    <a:pt x="1504" y="768"/>
                    <a:pt x="1504" y="768"/>
                    <a:pt x="1504" y="768"/>
                  </a:cubicBezTo>
                  <a:cubicBezTo>
                    <a:pt x="1600" y="768"/>
                    <a:pt x="1600" y="768"/>
                    <a:pt x="1600" y="768"/>
                  </a:cubicBezTo>
                  <a:cubicBezTo>
                    <a:pt x="1618" y="768"/>
                    <a:pt x="1632" y="753"/>
                    <a:pt x="1632" y="736"/>
                  </a:cubicBezTo>
                  <a:cubicBezTo>
                    <a:pt x="1632" y="736"/>
                    <a:pt x="1632" y="736"/>
                    <a:pt x="1632" y="736"/>
                  </a:cubicBezTo>
                  <a:cubicBezTo>
                    <a:pt x="1632" y="433"/>
                    <a:pt x="1632" y="433"/>
                    <a:pt x="1632" y="433"/>
                  </a:cubicBezTo>
                  <a:cubicBezTo>
                    <a:pt x="1632" y="330"/>
                    <a:pt x="1558" y="243"/>
                    <a:pt x="1457" y="226"/>
                  </a:cubicBezTo>
                  <a:cubicBezTo>
                    <a:pt x="1467" y="205"/>
                    <a:pt x="1472" y="183"/>
                    <a:pt x="1472" y="160"/>
                  </a:cubicBezTo>
                  <a:cubicBezTo>
                    <a:pt x="1472" y="71"/>
                    <a:pt x="1400" y="0"/>
                    <a:pt x="1312" y="0"/>
                  </a:cubicBezTo>
                  <a:cubicBezTo>
                    <a:pt x="1224" y="0"/>
                    <a:pt x="1152" y="71"/>
                    <a:pt x="1152" y="160"/>
                  </a:cubicBezTo>
                  <a:cubicBezTo>
                    <a:pt x="1152" y="183"/>
                    <a:pt x="1157" y="205"/>
                    <a:pt x="1167" y="226"/>
                  </a:cubicBezTo>
                  <a:cubicBezTo>
                    <a:pt x="1066" y="243"/>
                    <a:pt x="992" y="330"/>
                    <a:pt x="992" y="433"/>
                  </a:cubicBezTo>
                  <a:cubicBezTo>
                    <a:pt x="992" y="576"/>
                    <a:pt x="992" y="576"/>
                    <a:pt x="992" y="576"/>
                  </a:cubicBezTo>
                  <a:cubicBezTo>
                    <a:pt x="640" y="576"/>
                    <a:pt x="640" y="576"/>
                    <a:pt x="640" y="576"/>
                  </a:cubicBezTo>
                  <a:cubicBezTo>
                    <a:pt x="640" y="433"/>
                    <a:pt x="640" y="433"/>
                    <a:pt x="640" y="433"/>
                  </a:cubicBezTo>
                  <a:cubicBezTo>
                    <a:pt x="640" y="330"/>
                    <a:pt x="566" y="243"/>
                    <a:pt x="465" y="226"/>
                  </a:cubicBezTo>
                  <a:cubicBezTo>
                    <a:pt x="475" y="205"/>
                    <a:pt x="480" y="183"/>
                    <a:pt x="480" y="160"/>
                  </a:cubicBezTo>
                  <a:cubicBezTo>
                    <a:pt x="480" y="71"/>
                    <a:pt x="408" y="0"/>
                    <a:pt x="320" y="0"/>
                  </a:cubicBezTo>
                  <a:cubicBezTo>
                    <a:pt x="232" y="0"/>
                    <a:pt x="160" y="71"/>
                    <a:pt x="160" y="160"/>
                  </a:cubicBezTo>
                  <a:cubicBezTo>
                    <a:pt x="160" y="183"/>
                    <a:pt x="165" y="205"/>
                    <a:pt x="175" y="226"/>
                  </a:cubicBezTo>
                  <a:cubicBezTo>
                    <a:pt x="74" y="243"/>
                    <a:pt x="0" y="330"/>
                    <a:pt x="0" y="433"/>
                  </a:cubicBezTo>
                  <a:cubicBezTo>
                    <a:pt x="0" y="736"/>
                    <a:pt x="0" y="736"/>
                    <a:pt x="0" y="736"/>
                  </a:cubicBezTo>
                  <a:cubicBezTo>
                    <a:pt x="0" y="753"/>
                    <a:pt x="14" y="768"/>
                    <a:pt x="32" y="768"/>
                  </a:cubicBezTo>
                  <a:cubicBezTo>
                    <a:pt x="32" y="768"/>
                    <a:pt x="32" y="768"/>
                    <a:pt x="32" y="768"/>
                  </a:cubicBezTo>
                  <a:cubicBezTo>
                    <a:pt x="128" y="768"/>
                    <a:pt x="128" y="768"/>
                    <a:pt x="128" y="768"/>
                  </a:cubicBezTo>
                  <a:cubicBezTo>
                    <a:pt x="128" y="1184"/>
                    <a:pt x="128" y="1184"/>
                    <a:pt x="128" y="1184"/>
                  </a:cubicBezTo>
                  <a:cubicBezTo>
                    <a:pt x="128" y="1201"/>
                    <a:pt x="142" y="1216"/>
                    <a:pt x="160" y="1216"/>
                  </a:cubicBezTo>
                  <a:cubicBezTo>
                    <a:pt x="160" y="1216"/>
                    <a:pt x="160" y="1216"/>
                    <a:pt x="160" y="1216"/>
                  </a:cubicBezTo>
                  <a:cubicBezTo>
                    <a:pt x="320" y="1216"/>
                    <a:pt x="320" y="1216"/>
                    <a:pt x="320" y="1216"/>
                  </a:cubicBezTo>
                  <a:cubicBezTo>
                    <a:pt x="320" y="1888"/>
                    <a:pt x="320" y="1888"/>
                    <a:pt x="320" y="1888"/>
                  </a:cubicBezTo>
                  <a:cubicBezTo>
                    <a:pt x="320" y="1905"/>
                    <a:pt x="334" y="1920"/>
                    <a:pt x="352" y="1920"/>
                  </a:cubicBezTo>
                  <a:cubicBezTo>
                    <a:pt x="352" y="1920"/>
                    <a:pt x="352" y="1920"/>
                    <a:pt x="352" y="1920"/>
                  </a:cubicBezTo>
                  <a:cubicBezTo>
                    <a:pt x="1312" y="1920"/>
                    <a:pt x="1312" y="1920"/>
                    <a:pt x="1312" y="1920"/>
                  </a:cubicBezTo>
                  <a:cubicBezTo>
                    <a:pt x="1330" y="1920"/>
                    <a:pt x="1344" y="1905"/>
                    <a:pt x="1344" y="1888"/>
                  </a:cubicBezTo>
                  <a:cubicBezTo>
                    <a:pt x="1344" y="1888"/>
                    <a:pt x="1344" y="1888"/>
                    <a:pt x="1344" y="1888"/>
                  </a:cubicBezTo>
                  <a:cubicBezTo>
                    <a:pt x="1344" y="1545"/>
                    <a:pt x="1344" y="1545"/>
                    <a:pt x="1344" y="1545"/>
                  </a:cubicBezTo>
                  <a:cubicBezTo>
                    <a:pt x="1879" y="982"/>
                    <a:pt x="1879" y="982"/>
                    <a:pt x="1879" y="982"/>
                  </a:cubicBezTo>
                  <a:cubicBezTo>
                    <a:pt x="1891" y="969"/>
                    <a:pt x="1891" y="949"/>
                    <a:pt x="1879" y="937"/>
                  </a:cubicBezTo>
                  <a:moveTo>
                    <a:pt x="1056" y="433"/>
                  </a:moveTo>
                  <a:cubicBezTo>
                    <a:pt x="1056" y="353"/>
                    <a:pt x="1121" y="288"/>
                    <a:pt x="1201" y="288"/>
                  </a:cubicBezTo>
                  <a:cubicBezTo>
                    <a:pt x="1228" y="288"/>
                    <a:pt x="1228" y="288"/>
                    <a:pt x="1228" y="288"/>
                  </a:cubicBezTo>
                  <a:cubicBezTo>
                    <a:pt x="1246" y="288"/>
                    <a:pt x="1260" y="273"/>
                    <a:pt x="1260" y="256"/>
                  </a:cubicBezTo>
                  <a:cubicBezTo>
                    <a:pt x="1260" y="246"/>
                    <a:pt x="1256" y="238"/>
                    <a:pt x="1249" y="231"/>
                  </a:cubicBezTo>
                  <a:cubicBezTo>
                    <a:pt x="1228" y="214"/>
                    <a:pt x="1216" y="187"/>
                    <a:pt x="1216" y="160"/>
                  </a:cubicBezTo>
                  <a:cubicBezTo>
                    <a:pt x="1216" y="107"/>
                    <a:pt x="1259" y="64"/>
                    <a:pt x="1312" y="64"/>
                  </a:cubicBezTo>
                  <a:cubicBezTo>
                    <a:pt x="1365" y="64"/>
                    <a:pt x="1408" y="107"/>
                    <a:pt x="1408" y="160"/>
                  </a:cubicBezTo>
                  <a:cubicBezTo>
                    <a:pt x="1408" y="187"/>
                    <a:pt x="1396" y="214"/>
                    <a:pt x="1375" y="231"/>
                  </a:cubicBezTo>
                  <a:cubicBezTo>
                    <a:pt x="1361" y="243"/>
                    <a:pt x="1360" y="263"/>
                    <a:pt x="1372" y="277"/>
                  </a:cubicBezTo>
                  <a:cubicBezTo>
                    <a:pt x="1378" y="284"/>
                    <a:pt x="1387" y="288"/>
                    <a:pt x="1396" y="288"/>
                  </a:cubicBezTo>
                  <a:cubicBezTo>
                    <a:pt x="1423" y="288"/>
                    <a:pt x="1423" y="288"/>
                    <a:pt x="1423" y="288"/>
                  </a:cubicBezTo>
                  <a:cubicBezTo>
                    <a:pt x="1503" y="288"/>
                    <a:pt x="1568" y="353"/>
                    <a:pt x="1568" y="433"/>
                  </a:cubicBezTo>
                  <a:cubicBezTo>
                    <a:pt x="1568" y="704"/>
                    <a:pt x="1568" y="704"/>
                    <a:pt x="1568" y="704"/>
                  </a:cubicBezTo>
                  <a:cubicBezTo>
                    <a:pt x="1504" y="704"/>
                    <a:pt x="1504" y="704"/>
                    <a:pt x="1504" y="704"/>
                  </a:cubicBezTo>
                  <a:cubicBezTo>
                    <a:pt x="1504" y="384"/>
                    <a:pt x="1504" y="384"/>
                    <a:pt x="1504" y="384"/>
                  </a:cubicBezTo>
                  <a:cubicBezTo>
                    <a:pt x="1440" y="384"/>
                    <a:pt x="1440" y="384"/>
                    <a:pt x="1440" y="384"/>
                  </a:cubicBezTo>
                  <a:cubicBezTo>
                    <a:pt x="1440" y="1154"/>
                    <a:pt x="1440" y="1154"/>
                    <a:pt x="1440" y="1154"/>
                  </a:cubicBezTo>
                  <a:cubicBezTo>
                    <a:pt x="1344" y="1255"/>
                    <a:pt x="1344" y="1255"/>
                    <a:pt x="1344" y="1255"/>
                  </a:cubicBezTo>
                  <a:cubicBezTo>
                    <a:pt x="1344" y="864"/>
                    <a:pt x="1344" y="864"/>
                    <a:pt x="1344" y="864"/>
                  </a:cubicBezTo>
                  <a:cubicBezTo>
                    <a:pt x="1344" y="855"/>
                    <a:pt x="1341" y="847"/>
                    <a:pt x="1335" y="841"/>
                  </a:cubicBezTo>
                  <a:cubicBezTo>
                    <a:pt x="1184" y="690"/>
                    <a:pt x="1184" y="690"/>
                    <a:pt x="1184" y="690"/>
                  </a:cubicBezTo>
                  <a:cubicBezTo>
                    <a:pt x="1184" y="384"/>
                    <a:pt x="1184" y="384"/>
                    <a:pt x="1184" y="384"/>
                  </a:cubicBezTo>
                  <a:cubicBezTo>
                    <a:pt x="1120" y="384"/>
                    <a:pt x="1120" y="384"/>
                    <a:pt x="1120" y="384"/>
                  </a:cubicBezTo>
                  <a:cubicBezTo>
                    <a:pt x="1120" y="626"/>
                    <a:pt x="1120" y="626"/>
                    <a:pt x="1120" y="626"/>
                  </a:cubicBezTo>
                  <a:cubicBezTo>
                    <a:pt x="1079" y="585"/>
                    <a:pt x="1079" y="585"/>
                    <a:pt x="1079" y="585"/>
                  </a:cubicBezTo>
                  <a:cubicBezTo>
                    <a:pt x="1073" y="579"/>
                    <a:pt x="1064" y="576"/>
                    <a:pt x="1056" y="576"/>
                  </a:cubicBezTo>
                  <a:lnTo>
                    <a:pt x="1056" y="433"/>
                  </a:lnTo>
                  <a:close/>
                  <a:moveTo>
                    <a:pt x="1235" y="832"/>
                  </a:moveTo>
                  <a:cubicBezTo>
                    <a:pt x="1088" y="832"/>
                    <a:pt x="1088" y="832"/>
                    <a:pt x="1088" y="832"/>
                  </a:cubicBezTo>
                  <a:cubicBezTo>
                    <a:pt x="1088" y="685"/>
                    <a:pt x="1088" y="685"/>
                    <a:pt x="1088" y="685"/>
                  </a:cubicBezTo>
                  <a:lnTo>
                    <a:pt x="1235" y="832"/>
                  </a:lnTo>
                  <a:close/>
                  <a:moveTo>
                    <a:pt x="320" y="608"/>
                  </a:moveTo>
                  <a:cubicBezTo>
                    <a:pt x="320" y="1152"/>
                    <a:pt x="320" y="1152"/>
                    <a:pt x="320" y="1152"/>
                  </a:cubicBezTo>
                  <a:cubicBezTo>
                    <a:pt x="192" y="1152"/>
                    <a:pt x="192" y="1152"/>
                    <a:pt x="192" y="1152"/>
                  </a:cubicBezTo>
                  <a:cubicBezTo>
                    <a:pt x="192" y="384"/>
                    <a:pt x="192" y="384"/>
                    <a:pt x="192" y="384"/>
                  </a:cubicBezTo>
                  <a:cubicBezTo>
                    <a:pt x="128" y="384"/>
                    <a:pt x="128" y="384"/>
                    <a:pt x="128" y="384"/>
                  </a:cubicBezTo>
                  <a:cubicBezTo>
                    <a:pt x="128" y="704"/>
                    <a:pt x="128" y="704"/>
                    <a:pt x="128" y="704"/>
                  </a:cubicBezTo>
                  <a:cubicBezTo>
                    <a:pt x="64" y="704"/>
                    <a:pt x="64" y="704"/>
                    <a:pt x="64" y="704"/>
                  </a:cubicBezTo>
                  <a:cubicBezTo>
                    <a:pt x="64" y="433"/>
                    <a:pt x="64" y="433"/>
                    <a:pt x="64" y="433"/>
                  </a:cubicBezTo>
                  <a:cubicBezTo>
                    <a:pt x="64" y="353"/>
                    <a:pt x="129" y="288"/>
                    <a:pt x="209" y="288"/>
                  </a:cubicBezTo>
                  <a:cubicBezTo>
                    <a:pt x="236" y="288"/>
                    <a:pt x="236" y="288"/>
                    <a:pt x="236" y="288"/>
                  </a:cubicBezTo>
                  <a:cubicBezTo>
                    <a:pt x="254" y="288"/>
                    <a:pt x="268" y="273"/>
                    <a:pt x="268" y="256"/>
                  </a:cubicBezTo>
                  <a:cubicBezTo>
                    <a:pt x="268" y="246"/>
                    <a:pt x="264" y="238"/>
                    <a:pt x="257" y="231"/>
                  </a:cubicBezTo>
                  <a:cubicBezTo>
                    <a:pt x="236" y="214"/>
                    <a:pt x="224" y="187"/>
                    <a:pt x="224" y="160"/>
                  </a:cubicBezTo>
                  <a:cubicBezTo>
                    <a:pt x="224" y="107"/>
                    <a:pt x="267" y="64"/>
                    <a:pt x="320" y="64"/>
                  </a:cubicBezTo>
                  <a:cubicBezTo>
                    <a:pt x="373" y="64"/>
                    <a:pt x="416" y="107"/>
                    <a:pt x="416" y="160"/>
                  </a:cubicBezTo>
                  <a:cubicBezTo>
                    <a:pt x="416" y="187"/>
                    <a:pt x="404" y="214"/>
                    <a:pt x="383" y="231"/>
                  </a:cubicBezTo>
                  <a:cubicBezTo>
                    <a:pt x="369" y="243"/>
                    <a:pt x="368" y="263"/>
                    <a:pt x="380" y="277"/>
                  </a:cubicBezTo>
                  <a:cubicBezTo>
                    <a:pt x="386" y="284"/>
                    <a:pt x="395" y="288"/>
                    <a:pt x="404" y="288"/>
                  </a:cubicBezTo>
                  <a:cubicBezTo>
                    <a:pt x="431" y="288"/>
                    <a:pt x="431" y="288"/>
                    <a:pt x="431" y="288"/>
                  </a:cubicBezTo>
                  <a:cubicBezTo>
                    <a:pt x="511" y="288"/>
                    <a:pt x="576" y="353"/>
                    <a:pt x="576" y="433"/>
                  </a:cubicBezTo>
                  <a:cubicBezTo>
                    <a:pt x="576" y="576"/>
                    <a:pt x="576" y="576"/>
                    <a:pt x="576" y="576"/>
                  </a:cubicBezTo>
                  <a:cubicBezTo>
                    <a:pt x="512" y="576"/>
                    <a:pt x="512" y="576"/>
                    <a:pt x="512" y="576"/>
                  </a:cubicBezTo>
                  <a:cubicBezTo>
                    <a:pt x="512" y="384"/>
                    <a:pt x="512" y="384"/>
                    <a:pt x="512" y="384"/>
                  </a:cubicBezTo>
                  <a:cubicBezTo>
                    <a:pt x="448" y="384"/>
                    <a:pt x="448" y="384"/>
                    <a:pt x="448" y="384"/>
                  </a:cubicBezTo>
                  <a:cubicBezTo>
                    <a:pt x="448" y="576"/>
                    <a:pt x="448" y="576"/>
                    <a:pt x="448" y="576"/>
                  </a:cubicBezTo>
                  <a:cubicBezTo>
                    <a:pt x="352" y="576"/>
                    <a:pt x="352" y="576"/>
                    <a:pt x="352" y="576"/>
                  </a:cubicBezTo>
                  <a:cubicBezTo>
                    <a:pt x="334" y="576"/>
                    <a:pt x="320" y="590"/>
                    <a:pt x="320" y="608"/>
                  </a:cubicBezTo>
                  <a:close/>
                  <a:moveTo>
                    <a:pt x="1280" y="1856"/>
                  </a:moveTo>
                  <a:cubicBezTo>
                    <a:pt x="384" y="1856"/>
                    <a:pt x="384" y="1856"/>
                    <a:pt x="384" y="1856"/>
                  </a:cubicBezTo>
                  <a:cubicBezTo>
                    <a:pt x="384" y="640"/>
                    <a:pt x="384" y="640"/>
                    <a:pt x="384" y="640"/>
                  </a:cubicBezTo>
                  <a:cubicBezTo>
                    <a:pt x="1024" y="640"/>
                    <a:pt x="1024" y="640"/>
                    <a:pt x="1024" y="640"/>
                  </a:cubicBezTo>
                  <a:cubicBezTo>
                    <a:pt x="1024" y="864"/>
                    <a:pt x="1024" y="864"/>
                    <a:pt x="1024" y="864"/>
                  </a:cubicBezTo>
                  <a:cubicBezTo>
                    <a:pt x="1024" y="881"/>
                    <a:pt x="1038" y="896"/>
                    <a:pt x="1056" y="896"/>
                  </a:cubicBezTo>
                  <a:cubicBezTo>
                    <a:pt x="1056" y="896"/>
                    <a:pt x="1056" y="896"/>
                    <a:pt x="1056" y="896"/>
                  </a:cubicBezTo>
                  <a:cubicBezTo>
                    <a:pt x="1280" y="896"/>
                    <a:pt x="1280" y="896"/>
                    <a:pt x="1280" y="896"/>
                  </a:cubicBezTo>
                  <a:cubicBezTo>
                    <a:pt x="1280" y="1322"/>
                    <a:pt x="1280" y="1322"/>
                    <a:pt x="1280" y="1322"/>
                  </a:cubicBezTo>
                  <a:cubicBezTo>
                    <a:pt x="1133" y="1477"/>
                    <a:pt x="1133" y="1477"/>
                    <a:pt x="1133" y="1477"/>
                  </a:cubicBezTo>
                  <a:cubicBezTo>
                    <a:pt x="1010" y="1539"/>
                    <a:pt x="1010" y="1539"/>
                    <a:pt x="1010" y="1539"/>
                  </a:cubicBezTo>
                  <a:cubicBezTo>
                    <a:pt x="1001" y="1544"/>
                    <a:pt x="994" y="1552"/>
                    <a:pt x="992" y="1562"/>
                  </a:cubicBezTo>
                  <a:cubicBezTo>
                    <a:pt x="960" y="1754"/>
                    <a:pt x="960" y="1754"/>
                    <a:pt x="960" y="1754"/>
                  </a:cubicBezTo>
                  <a:cubicBezTo>
                    <a:pt x="958" y="1772"/>
                    <a:pt x="969" y="1788"/>
                    <a:pt x="987" y="1791"/>
                  </a:cubicBezTo>
                  <a:cubicBezTo>
                    <a:pt x="988" y="1791"/>
                    <a:pt x="990" y="1792"/>
                    <a:pt x="992" y="1792"/>
                  </a:cubicBezTo>
                  <a:cubicBezTo>
                    <a:pt x="994" y="1792"/>
                    <a:pt x="996" y="1791"/>
                    <a:pt x="997" y="1791"/>
                  </a:cubicBezTo>
                  <a:cubicBezTo>
                    <a:pt x="1189" y="1759"/>
                    <a:pt x="1189" y="1759"/>
                    <a:pt x="1189" y="1759"/>
                  </a:cubicBezTo>
                  <a:cubicBezTo>
                    <a:pt x="1199" y="1757"/>
                    <a:pt x="1208" y="1751"/>
                    <a:pt x="1213" y="1742"/>
                  </a:cubicBezTo>
                  <a:cubicBezTo>
                    <a:pt x="1275" y="1618"/>
                    <a:pt x="1275" y="1618"/>
                    <a:pt x="1275" y="1618"/>
                  </a:cubicBezTo>
                  <a:cubicBezTo>
                    <a:pt x="1280" y="1612"/>
                    <a:pt x="1280" y="1612"/>
                    <a:pt x="1280" y="1612"/>
                  </a:cubicBezTo>
                  <a:lnTo>
                    <a:pt x="1280" y="1856"/>
                  </a:lnTo>
                  <a:close/>
                  <a:moveTo>
                    <a:pt x="1097" y="1609"/>
                  </a:moveTo>
                  <a:cubicBezTo>
                    <a:pt x="1040" y="1666"/>
                    <a:pt x="1040" y="1666"/>
                    <a:pt x="1040" y="1666"/>
                  </a:cubicBezTo>
                  <a:cubicBezTo>
                    <a:pt x="1053" y="1589"/>
                    <a:pt x="1053" y="1589"/>
                    <a:pt x="1053" y="1589"/>
                  </a:cubicBezTo>
                  <a:cubicBezTo>
                    <a:pt x="1146" y="1543"/>
                    <a:pt x="1146" y="1543"/>
                    <a:pt x="1146" y="1543"/>
                  </a:cubicBezTo>
                  <a:cubicBezTo>
                    <a:pt x="1209" y="1606"/>
                    <a:pt x="1209" y="1606"/>
                    <a:pt x="1209" y="1606"/>
                  </a:cubicBezTo>
                  <a:cubicBezTo>
                    <a:pt x="1163" y="1699"/>
                    <a:pt x="1163" y="1699"/>
                    <a:pt x="1163" y="1699"/>
                  </a:cubicBezTo>
                  <a:cubicBezTo>
                    <a:pt x="1085" y="1712"/>
                    <a:pt x="1085" y="1712"/>
                    <a:pt x="1085" y="1712"/>
                  </a:cubicBezTo>
                  <a:cubicBezTo>
                    <a:pt x="1143" y="1654"/>
                    <a:pt x="1143" y="1654"/>
                    <a:pt x="1143" y="1654"/>
                  </a:cubicBezTo>
                  <a:lnTo>
                    <a:pt x="1097" y="1609"/>
                  </a:lnTo>
                  <a:close/>
                  <a:moveTo>
                    <a:pt x="1247" y="1554"/>
                  </a:moveTo>
                  <a:cubicBezTo>
                    <a:pt x="1197" y="1503"/>
                    <a:pt x="1197" y="1503"/>
                    <a:pt x="1197" y="1503"/>
                  </a:cubicBezTo>
                  <a:cubicBezTo>
                    <a:pt x="1761" y="909"/>
                    <a:pt x="1761" y="909"/>
                    <a:pt x="1761" y="909"/>
                  </a:cubicBezTo>
                  <a:cubicBezTo>
                    <a:pt x="1811" y="960"/>
                    <a:pt x="1811" y="960"/>
                    <a:pt x="1811" y="960"/>
                  </a:cubicBezTo>
                  <a:lnTo>
                    <a:pt x="1247" y="15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6"/>
            <p:cNvSpPr>
              <a:spLocks noChangeArrowheads="1"/>
            </p:cNvSpPr>
            <p:nvPr/>
          </p:nvSpPr>
          <p:spPr bwMode="auto">
            <a:xfrm>
              <a:off x="9537700" y="2955925"/>
              <a:ext cx="234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57"/>
            <p:cNvSpPr>
              <a:spLocks noChangeArrowheads="1"/>
            </p:cNvSpPr>
            <p:nvPr/>
          </p:nvSpPr>
          <p:spPr bwMode="auto">
            <a:xfrm>
              <a:off x="9499600" y="3052763"/>
              <a:ext cx="1762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58"/>
            <p:cNvSpPr>
              <a:spLocks noChangeArrowheads="1"/>
            </p:cNvSpPr>
            <p:nvPr/>
          </p:nvSpPr>
          <p:spPr bwMode="auto">
            <a:xfrm>
              <a:off x="9713913" y="3052763"/>
              <a:ext cx="98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59"/>
            <p:cNvSpPr>
              <a:spLocks noChangeArrowheads="1"/>
            </p:cNvSpPr>
            <p:nvPr/>
          </p:nvSpPr>
          <p:spPr bwMode="auto">
            <a:xfrm>
              <a:off x="9499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60"/>
            <p:cNvSpPr>
              <a:spLocks noChangeArrowheads="1"/>
            </p:cNvSpPr>
            <p:nvPr/>
          </p:nvSpPr>
          <p:spPr bwMode="auto">
            <a:xfrm>
              <a:off x="9753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61"/>
            <p:cNvSpPr>
              <a:spLocks noChangeArrowheads="1"/>
            </p:cNvSpPr>
            <p:nvPr/>
          </p:nvSpPr>
          <p:spPr bwMode="auto">
            <a:xfrm>
              <a:off x="9499600" y="3248025"/>
              <a:ext cx="1365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62"/>
            <p:cNvSpPr>
              <a:spLocks noChangeArrowheads="1"/>
            </p:cNvSpPr>
            <p:nvPr/>
          </p:nvSpPr>
          <p:spPr bwMode="auto">
            <a:xfrm>
              <a:off x="9675813" y="3248025"/>
              <a:ext cx="292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Rectangle 163"/>
            <p:cNvSpPr>
              <a:spLocks noChangeArrowheads="1"/>
            </p:cNvSpPr>
            <p:nvPr/>
          </p:nvSpPr>
          <p:spPr bwMode="auto">
            <a:xfrm>
              <a:off x="9499600" y="3346450"/>
              <a:ext cx="11747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Rectangle 164"/>
            <p:cNvSpPr>
              <a:spLocks noChangeArrowheads="1"/>
            </p:cNvSpPr>
            <p:nvPr/>
          </p:nvSpPr>
          <p:spPr bwMode="auto">
            <a:xfrm>
              <a:off x="9655175" y="3346450"/>
              <a:ext cx="2524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Rectangle 165"/>
            <p:cNvSpPr>
              <a:spLocks noChangeArrowheads="1"/>
            </p:cNvSpPr>
            <p:nvPr/>
          </p:nvSpPr>
          <p:spPr bwMode="auto">
            <a:xfrm>
              <a:off x="9499600" y="3444875"/>
              <a:ext cx="107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Rectangle 166"/>
            <p:cNvSpPr>
              <a:spLocks noChangeArrowheads="1"/>
            </p:cNvSpPr>
            <p:nvPr/>
          </p:nvSpPr>
          <p:spPr bwMode="auto">
            <a:xfrm>
              <a:off x="9639300" y="3444875"/>
              <a:ext cx="1539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Rectangle 167"/>
            <p:cNvSpPr>
              <a:spLocks noChangeArrowheads="1"/>
            </p:cNvSpPr>
            <p:nvPr/>
          </p:nvSpPr>
          <p:spPr bwMode="auto">
            <a:xfrm>
              <a:off x="9499600" y="3541713"/>
              <a:ext cx="1539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Rectangle 168"/>
            <p:cNvSpPr>
              <a:spLocks noChangeArrowheads="1"/>
            </p:cNvSpPr>
            <p:nvPr/>
          </p:nvSpPr>
          <p:spPr bwMode="auto">
            <a:xfrm>
              <a:off x="10320338" y="35623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Rectangle 169"/>
            <p:cNvSpPr>
              <a:spLocks noChangeArrowheads="1"/>
            </p:cNvSpPr>
            <p:nvPr/>
          </p:nvSpPr>
          <p:spPr bwMode="auto">
            <a:xfrm>
              <a:off x="10320338" y="3640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Rectangle 170"/>
            <p:cNvSpPr>
              <a:spLocks noChangeArrowheads="1"/>
            </p:cNvSpPr>
            <p:nvPr/>
          </p:nvSpPr>
          <p:spPr bwMode="auto">
            <a:xfrm>
              <a:off x="10360025"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Rectangle 171"/>
            <p:cNvSpPr>
              <a:spLocks noChangeArrowheads="1"/>
            </p:cNvSpPr>
            <p:nvPr/>
          </p:nvSpPr>
          <p:spPr bwMode="auto">
            <a:xfrm>
              <a:off x="10282238"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Rectangle 172"/>
            <p:cNvSpPr>
              <a:spLocks noChangeArrowheads="1"/>
            </p:cNvSpPr>
            <p:nvPr/>
          </p:nvSpPr>
          <p:spPr bwMode="auto">
            <a:xfrm>
              <a:off x="10320338" y="25050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Rectangle 173"/>
            <p:cNvSpPr>
              <a:spLocks noChangeArrowheads="1"/>
            </p:cNvSpPr>
            <p:nvPr/>
          </p:nvSpPr>
          <p:spPr bwMode="auto">
            <a:xfrm>
              <a:off x="10320338" y="2584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Rectangle 174"/>
            <p:cNvSpPr>
              <a:spLocks noChangeArrowheads="1"/>
            </p:cNvSpPr>
            <p:nvPr/>
          </p:nvSpPr>
          <p:spPr bwMode="auto">
            <a:xfrm>
              <a:off x="10360025"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Rectangle 175"/>
            <p:cNvSpPr>
              <a:spLocks noChangeArrowheads="1"/>
            </p:cNvSpPr>
            <p:nvPr/>
          </p:nvSpPr>
          <p:spPr bwMode="auto">
            <a:xfrm>
              <a:off x="10282238"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2" name="Group 141"/>
          <p:cNvGrpSpPr/>
          <p:nvPr/>
        </p:nvGrpSpPr>
        <p:grpSpPr>
          <a:xfrm>
            <a:off x="3260002" y="2171493"/>
            <a:ext cx="324888" cy="324888"/>
            <a:chOff x="10821988" y="2166938"/>
            <a:chExt cx="1112837" cy="1112837"/>
          </a:xfrm>
          <a:solidFill>
            <a:schemeClr val="bg1"/>
          </a:solidFill>
        </p:grpSpPr>
        <p:sp>
          <p:nvSpPr>
            <p:cNvPr id="143" name="Freeform 179"/>
            <p:cNvSpPr>
              <a:spLocks/>
            </p:cNvSpPr>
            <p:nvPr/>
          </p:nvSpPr>
          <p:spPr bwMode="auto">
            <a:xfrm>
              <a:off x="11096625" y="2565400"/>
              <a:ext cx="47625" cy="46037"/>
            </a:xfrm>
            <a:custGeom>
              <a:avLst/>
              <a:gdLst>
                <a:gd name="T0" fmla="*/ 16 w 88"/>
                <a:gd name="T1" fmla="*/ 16 h 85"/>
                <a:gd name="T2" fmla="*/ 16 w 88"/>
                <a:gd name="T3" fmla="*/ 16 h 85"/>
                <a:gd name="T4" fmla="*/ 16 w 88"/>
                <a:gd name="T5" fmla="*/ 73 h 85"/>
                <a:gd name="T6" fmla="*/ 44 w 88"/>
                <a:gd name="T7" fmla="*/ 85 h 85"/>
                <a:gd name="T8" fmla="*/ 72 w 88"/>
                <a:gd name="T9" fmla="*/ 73 h 85"/>
                <a:gd name="T10" fmla="*/ 73 w 88"/>
                <a:gd name="T11" fmla="*/ 73 h 85"/>
                <a:gd name="T12" fmla="*/ 73 w 88"/>
                <a:gd name="T13" fmla="*/ 16 h 85"/>
                <a:gd name="T14" fmla="*/ 16 w 88"/>
                <a:gd name="T15" fmla="*/ 16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85">
                  <a:moveTo>
                    <a:pt x="16" y="16"/>
                  </a:moveTo>
                  <a:cubicBezTo>
                    <a:pt x="16" y="16"/>
                    <a:pt x="16" y="16"/>
                    <a:pt x="16" y="16"/>
                  </a:cubicBezTo>
                  <a:cubicBezTo>
                    <a:pt x="0" y="32"/>
                    <a:pt x="0" y="57"/>
                    <a:pt x="16" y="73"/>
                  </a:cubicBezTo>
                  <a:cubicBezTo>
                    <a:pt x="23" y="81"/>
                    <a:pt x="34" y="85"/>
                    <a:pt x="44" y="85"/>
                  </a:cubicBezTo>
                  <a:cubicBezTo>
                    <a:pt x="54" y="85"/>
                    <a:pt x="64" y="81"/>
                    <a:pt x="72" y="73"/>
                  </a:cubicBezTo>
                  <a:cubicBezTo>
                    <a:pt x="73" y="73"/>
                    <a:pt x="73" y="73"/>
                    <a:pt x="73" y="73"/>
                  </a:cubicBezTo>
                  <a:cubicBezTo>
                    <a:pt x="88" y="57"/>
                    <a:pt x="88" y="32"/>
                    <a:pt x="73" y="16"/>
                  </a:cubicBezTo>
                  <a:cubicBezTo>
                    <a:pt x="57" y="0"/>
                    <a:pt x="32" y="0"/>
                    <a:pt x="16"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80"/>
            <p:cNvSpPr>
              <a:spLocks/>
            </p:cNvSpPr>
            <p:nvPr/>
          </p:nvSpPr>
          <p:spPr bwMode="auto">
            <a:xfrm>
              <a:off x="10821988" y="2289175"/>
              <a:ext cx="990600" cy="990600"/>
            </a:xfrm>
            <a:custGeom>
              <a:avLst/>
              <a:gdLst>
                <a:gd name="T0" fmla="*/ 1654 w 1832"/>
                <a:gd name="T1" fmla="*/ 719 h 1832"/>
                <a:gd name="T2" fmla="*/ 1584 w 1832"/>
                <a:gd name="T3" fmla="*/ 634 h 1832"/>
                <a:gd name="T4" fmla="*/ 1578 w 1832"/>
                <a:gd name="T5" fmla="*/ 743 h 1832"/>
                <a:gd name="T6" fmla="*/ 1752 w 1832"/>
                <a:gd name="T7" fmla="*/ 799 h 1832"/>
                <a:gd name="T8" fmla="*/ 1651 w 1832"/>
                <a:gd name="T9" fmla="*/ 1032 h 1832"/>
                <a:gd name="T10" fmla="*/ 1506 w 1832"/>
                <a:gd name="T11" fmla="*/ 1261 h 1832"/>
                <a:gd name="T12" fmla="*/ 1589 w 1832"/>
                <a:gd name="T13" fmla="*/ 1424 h 1832"/>
                <a:gd name="T14" fmla="*/ 1353 w 1832"/>
                <a:gd name="T15" fmla="*/ 1517 h 1832"/>
                <a:gd name="T16" fmla="*/ 1089 w 1832"/>
                <a:gd name="T17" fmla="*/ 1577 h 1832"/>
                <a:gd name="T18" fmla="*/ 1033 w 1832"/>
                <a:gd name="T19" fmla="*/ 1752 h 1832"/>
                <a:gd name="T20" fmla="*/ 799 w 1832"/>
                <a:gd name="T21" fmla="*/ 1650 h 1832"/>
                <a:gd name="T22" fmla="*/ 571 w 1832"/>
                <a:gd name="T23" fmla="*/ 1505 h 1832"/>
                <a:gd name="T24" fmla="*/ 407 w 1832"/>
                <a:gd name="T25" fmla="*/ 1589 h 1832"/>
                <a:gd name="T26" fmla="*/ 314 w 1832"/>
                <a:gd name="T27" fmla="*/ 1352 h 1832"/>
                <a:gd name="T28" fmla="*/ 255 w 1832"/>
                <a:gd name="T29" fmla="*/ 1089 h 1832"/>
                <a:gd name="T30" fmla="*/ 80 w 1832"/>
                <a:gd name="T31" fmla="*/ 1032 h 1832"/>
                <a:gd name="T32" fmla="*/ 182 w 1832"/>
                <a:gd name="T33" fmla="*/ 799 h 1832"/>
                <a:gd name="T34" fmla="*/ 326 w 1832"/>
                <a:gd name="T35" fmla="*/ 570 h 1832"/>
                <a:gd name="T36" fmla="*/ 242 w 1832"/>
                <a:gd name="T37" fmla="*/ 407 h 1832"/>
                <a:gd name="T38" fmla="*/ 479 w 1832"/>
                <a:gd name="T39" fmla="*/ 314 h 1832"/>
                <a:gd name="T40" fmla="*/ 743 w 1832"/>
                <a:gd name="T41" fmla="*/ 254 h 1832"/>
                <a:gd name="T42" fmla="*/ 799 w 1832"/>
                <a:gd name="T43" fmla="*/ 80 h 1832"/>
                <a:gd name="T44" fmla="*/ 1033 w 1832"/>
                <a:gd name="T45" fmla="*/ 181 h 1832"/>
                <a:gd name="T46" fmla="*/ 1145 w 1832"/>
                <a:gd name="T47" fmla="*/ 271 h 1832"/>
                <a:gd name="T48" fmla="*/ 1172 w 1832"/>
                <a:gd name="T49" fmla="*/ 196 h 1832"/>
                <a:gd name="T50" fmla="*/ 1113 w 1832"/>
                <a:gd name="T51" fmla="*/ 75 h 1832"/>
                <a:gd name="T52" fmla="*/ 795 w 1832"/>
                <a:gd name="T53" fmla="*/ 0 h 1832"/>
                <a:gd name="T54" fmla="*/ 719 w 1832"/>
                <a:gd name="T55" fmla="*/ 177 h 1832"/>
                <a:gd name="T56" fmla="*/ 461 w 1832"/>
                <a:gd name="T57" fmla="*/ 182 h 1832"/>
                <a:gd name="T58" fmla="*/ 183 w 1832"/>
                <a:gd name="T59" fmla="*/ 354 h 1832"/>
                <a:gd name="T60" fmla="*/ 255 w 1832"/>
                <a:gd name="T61" fmla="*/ 533 h 1832"/>
                <a:gd name="T62" fmla="*/ 76 w 1832"/>
                <a:gd name="T63" fmla="*/ 719 h 1832"/>
                <a:gd name="T64" fmla="*/ 0 w 1832"/>
                <a:gd name="T65" fmla="*/ 1037 h 1832"/>
                <a:gd name="T66" fmla="*/ 179 w 1832"/>
                <a:gd name="T67" fmla="*/ 1112 h 1832"/>
                <a:gd name="T68" fmla="*/ 183 w 1832"/>
                <a:gd name="T69" fmla="*/ 1371 h 1832"/>
                <a:gd name="T70" fmla="*/ 354 w 1832"/>
                <a:gd name="T71" fmla="*/ 1649 h 1832"/>
                <a:gd name="T72" fmla="*/ 534 w 1832"/>
                <a:gd name="T73" fmla="*/ 1576 h 1832"/>
                <a:gd name="T74" fmla="*/ 719 w 1832"/>
                <a:gd name="T75" fmla="*/ 1756 h 1832"/>
                <a:gd name="T76" fmla="*/ 1037 w 1832"/>
                <a:gd name="T77" fmla="*/ 1832 h 1832"/>
                <a:gd name="T78" fmla="*/ 1113 w 1832"/>
                <a:gd name="T79" fmla="*/ 1653 h 1832"/>
                <a:gd name="T80" fmla="*/ 1371 w 1832"/>
                <a:gd name="T81" fmla="*/ 1649 h 1832"/>
                <a:gd name="T82" fmla="*/ 1649 w 1832"/>
                <a:gd name="T83" fmla="*/ 1478 h 1832"/>
                <a:gd name="T84" fmla="*/ 1577 w 1832"/>
                <a:gd name="T85" fmla="*/ 1299 h 1832"/>
                <a:gd name="T86" fmla="*/ 1756 w 1832"/>
                <a:gd name="T87" fmla="*/ 1112 h 1832"/>
                <a:gd name="T88" fmla="*/ 1832 w 1832"/>
                <a:gd name="T89" fmla="*/ 795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832">
                  <a:moveTo>
                    <a:pt x="1756" y="719"/>
                  </a:moveTo>
                  <a:cubicBezTo>
                    <a:pt x="1654" y="719"/>
                    <a:pt x="1654" y="719"/>
                    <a:pt x="1654" y="719"/>
                  </a:cubicBezTo>
                  <a:cubicBezTo>
                    <a:pt x="1649" y="698"/>
                    <a:pt x="1643" y="678"/>
                    <a:pt x="1635" y="658"/>
                  </a:cubicBezTo>
                  <a:cubicBezTo>
                    <a:pt x="1628" y="637"/>
                    <a:pt x="1605" y="626"/>
                    <a:pt x="1584" y="634"/>
                  </a:cubicBezTo>
                  <a:cubicBezTo>
                    <a:pt x="1563" y="641"/>
                    <a:pt x="1553" y="664"/>
                    <a:pt x="1560" y="685"/>
                  </a:cubicBezTo>
                  <a:cubicBezTo>
                    <a:pt x="1567" y="704"/>
                    <a:pt x="1573" y="723"/>
                    <a:pt x="1578" y="743"/>
                  </a:cubicBezTo>
                  <a:cubicBezTo>
                    <a:pt x="1587" y="776"/>
                    <a:pt x="1617" y="799"/>
                    <a:pt x="1651" y="799"/>
                  </a:cubicBezTo>
                  <a:cubicBezTo>
                    <a:pt x="1752" y="799"/>
                    <a:pt x="1752" y="799"/>
                    <a:pt x="1752" y="799"/>
                  </a:cubicBezTo>
                  <a:cubicBezTo>
                    <a:pt x="1752" y="1032"/>
                    <a:pt x="1752" y="1032"/>
                    <a:pt x="1752" y="1032"/>
                  </a:cubicBezTo>
                  <a:cubicBezTo>
                    <a:pt x="1651" y="1032"/>
                    <a:pt x="1651" y="1032"/>
                    <a:pt x="1651" y="1032"/>
                  </a:cubicBezTo>
                  <a:cubicBezTo>
                    <a:pt x="1616" y="1032"/>
                    <a:pt x="1586" y="1055"/>
                    <a:pt x="1578" y="1089"/>
                  </a:cubicBezTo>
                  <a:cubicBezTo>
                    <a:pt x="1562" y="1149"/>
                    <a:pt x="1538" y="1207"/>
                    <a:pt x="1506" y="1261"/>
                  </a:cubicBezTo>
                  <a:cubicBezTo>
                    <a:pt x="1489" y="1291"/>
                    <a:pt x="1494" y="1328"/>
                    <a:pt x="1518" y="1353"/>
                  </a:cubicBezTo>
                  <a:cubicBezTo>
                    <a:pt x="1589" y="1424"/>
                    <a:pt x="1589" y="1424"/>
                    <a:pt x="1589" y="1424"/>
                  </a:cubicBezTo>
                  <a:cubicBezTo>
                    <a:pt x="1424" y="1589"/>
                    <a:pt x="1424" y="1589"/>
                    <a:pt x="1424" y="1589"/>
                  </a:cubicBezTo>
                  <a:cubicBezTo>
                    <a:pt x="1353" y="1517"/>
                    <a:pt x="1353" y="1517"/>
                    <a:pt x="1353" y="1517"/>
                  </a:cubicBezTo>
                  <a:cubicBezTo>
                    <a:pt x="1328" y="1493"/>
                    <a:pt x="1291" y="1488"/>
                    <a:pt x="1261" y="1506"/>
                  </a:cubicBezTo>
                  <a:cubicBezTo>
                    <a:pt x="1207" y="1537"/>
                    <a:pt x="1149" y="1561"/>
                    <a:pt x="1089" y="1577"/>
                  </a:cubicBezTo>
                  <a:cubicBezTo>
                    <a:pt x="1056" y="1585"/>
                    <a:pt x="1033" y="1615"/>
                    <a:pt x="1033" y="1650"/>
                  </a:cubicBezTo>
                  <a:cubicBezTo>
                    <a:pt x="1033" y="1752"/>
                    <a:pt x="1033" y="1752"/>
                    <a:pt x="1033" y="1752"/>
                  </a:cubicBezTo>
                  <a:cubicBezTo>
                    <a:pt x="799" y="1752"/>
                    <a:pt x="799" y="1752"/>
                    <a:pt x="799" y="1752"/>
                  </a:cubicBezTo>
                  <a:cubicBezTo>
                    <a:pt x="799" y="1650"/>
                    <a:pt x="799" y="1650"/>
                    <a:pt x="799" y="1650"/>
                  </a:cubicBezTo>
                  <a:cubicBezTo>
                    <a:pt x="799" y="1615"/>
                    <a:pt x="776" y="1585"/>
                    <a:pt x="743" y="1577"/>
                  </a:cubicBezTo>
                  <a:cubicBezTo>
                    <a:pt x="683" y="1561"/>
                    <a:pt x="625" y="1537"/>
                    <a:pt x="571" y="1505"/>
                  </a:cubicBezTo>
                  <a:cubicBezTo>
                    <a:pt x="541" y="1488"/>
                    <a:pt x="504" y="1493"/>
                    <a:pt x="479" y="1517"/>
                  </a:cubicBezTo>
                  <a:cubicBezTo>
                    <a:pt x="407" y="1589"/>
                    <a:pt x="407" y="1589"/>
                    <a:pt x="407" y="1589"/>
                  </a:cubicBezTo>
                  <a:cubicBezTo>
                    <a:pt x="242" y="1424"/>
                    <a:pt x="242" y="1424"/>
                    <a:pt x="242" y="1424"/>
                  </a:cubicBezTo>
                  <a:cubicBezTo>
                    <a:pt x="314" y="1352"/>
                    <a:pt x="314" y="1352"/>
                    <a:pt x="314" y="1352"/>
                  </a:cubicBezTo>
                  <a:cubicBezTo>
                    <a:pt x="339" y="1328"/>
                    <a:pt x="344" y="1290"/>
                    <a:pt x="326" y="1261"/>
                  </a:cubicBezTo>
                  <a:cubicBezTo>
                    <a:pt x="295" y="1207"/>
                    <a:pt x="271" y="1149"/>
                    <a:pt x="255" y="1089"/>
                  </a:cubicBezTo>
                  <a:cubicBezTo>
                    <a:pt x="246" y="1055"/>
                    <a:pt x="216" y="1032"/>
                    <a:pt x="182" y="1032"/>
                  </a:cubicBezTo>
                  <a:cubicBezTo>
                    <a:pt x="80" y="1032"/>
                    <a:pt x="80" y="1032"/>
                    <a:pt x="80" y="1032"/>
                  </a:cubicBezTo>
                  <a:cubicBezTo>
                    <a:pt x="80" y="799"/>
                    <a:pt x="80" y="799"/>
                    <a:pt x="80" y="799"/>
                  </a:cubicBezTo>
                  <a:cubicBezTo>
                    <a:pt x="182" y="799"/>
                    <a:pt x="182" y="799"/>
                    <a:pt x="182" y="799"/>
                  </a:cubicBezTo>
                  <a:cubicBezTo>
                    <a:pt x="216" y="799"/>
                    <a:pt x="246" y="776"/>
                    <a:pt x="255" y="743"/>
                  </a:cubicBezTo>
                  <a:cubicBezTo>
                    <a:pt x="270" y="682"/>
                    <a:pt x="294" y="624"/>
                    <a:pt x="326" y="570"/>
                  </a:cubicBezTo>
                  <a:cubicBezTo>
                    <a:pt x="343" y="541"/>
                    <a:pt x="338" y="503"/>
                    <a:pt x="314" y="479"/>
                  </a:cubicBezTo>
                  <a:cubicBezTo>
                    <a:pt x="242" y="407"/>
                    <a:pt x="242" y="407"/>
                    <a:pt x="242" y="407"/>
                  </a:cubicBezTo>
                  <a:cubicBezTo>
                    <a:pt x="407" y="242"/>
                    <a:pt x="407" y="242"/>
                    <a:pt x="407" y="242"/>
                  </a:cubicBezTo>
                  <a:cubicBezTo>
                    <a:pt x="479" y="314"/>
                    <a:pt x="479" y="314"/>
                    <a:pt x="479" y="314"/>
                  </a:cubicBezTo>
                  <a:cubicBezTo>
                    <a:pt x="503" y="338"/>
                    <a:pt x="541" y="343"/>
                    <a:pt x="570" y="325"/>
                  </a:cubicBezTo>
                  <a:cubicBezTo>
                    <a:pt x="624" y="294"/>
                    <a:pt x="682" y="270"/>
                    <a:pt x="743" y="254"/>
                  </a:cubicBezTo>
                  <a:cubicBezTo>
                    <a:pt x="776" y="245"/>
                    <a:pt x="799" y="215"/>
                    <a:pt x="799" y="181"/>
                  </a:cubicBezTo>
                  <a:cubicBezTo>
                    <a:pt x="799" y="80"/>
                    <a:pt x="799" y="80"/>
                    <a:pt x="799" y="80"/>
                  </a:cubicBezTo>
                  <a:cubicBezTo>
                    <a:pt x="1033" y="80"/>
                    <a:pt x="1033" y="80"/>
                    <a:pt x="1033" y="80"/>
                  </a:cubicBezTo>
                  <a:cubicBezTo>
                    <a:pt x="1033" y="181"/>
                    <a:pt x="1033" y="181"/>
                    <a:pt x="1033" y="181"/>
                  </a:cubicBezTo>
                  <a:cubicBezTo>
                    <a:pt x="1033" y="215"/>
                    <a:pt x="1056" y="245"/>
                    <a:pt x="1089" y="254"/>
                  </a:cubicBezTo>
                  <a:cubicBezTo>
                    <a:pt x="1108" y="259"/>
                    <a:pt x="1127" y="264"/>
                    <a:pt x="1145" y="271"/>
                  </a:cubicBezTo>
                  <a:cubicBezTo>
                    <a:pt x="1166" y="278"/>
                    <a:pt x="1189" y="268"/>
                    <a:pt x="1197" y="247"/>
                  </a:cubicBezTo>
                  <a:cubicBezTo>
                    <a:pt x="1204" y="226"/>
                    <a:pt x="1193" y="203"/>
                    <a:pt x="1172" y="196"/>
                  </a:cubicBezTo>
                  <a:cubicBezTo>
                    <a:pt x="1153" y="189"/>
                    <a:pt x="1133" y="182"/>
                    <a:pt x="1113" y="177"/>
                  </a:cubicBezTo>
                  <a:cubicBezTo>
                    <a:pt x="1113" y="75"/>
                    <a:pt x="1113" y="75"/>
                    <a:pt x="1113" y="75"/>
                  </a:cubicBezTo>
                  <a:cubicBezTo>
                    <a:pt x="1113" y="34"/>
                    <a:pt x="1079" y="0"/>
                    <a:pt x="1037" y="0"/>
                  </a:cubicBezTo>
                  <a:cubicBezTo>
                    <a:pt x="795" y="0"/>
                    <a:pt x="795" y="0"/>
                    <a:pt x="795" y="0"/>
                  </a:cubicBezTo>
                  <a:cubicBezTo>
                    <a:pt x="753" y="0"/>
                    <a:pt x="719" y="34"/>
                    <a:pt x="719" y="75"/>
                  </a:cubicBezTo>
                  <a:cubicBezTo>
                    <a:pt x="719" y="177"/>
                    <a:pt x="719" y="177"/>
                    <a:pt x="719" y="177"/>
                  </a:cubicBezTo>
                  <a:cubicBezTo>
                    <a:pt x="654" y="195"/>
                    <a:pt x="591" y="221"/>
                    <a:pt x="533" y="255"/>
                  </a:cubicBezTo>
                  <a:cubicBezTo>
                    <a:pt x="461" y="182"/>
                    <a:pt x="461" y="182"/>
                    <a:pt x="461" y="182"/>
                  </a:cubicBezTo>
                  <a:cubicBezTo>
                    <a:pt x="431" y="153"/>
                    <a:pt x="383" y="153"/>
                    <a:pt x="354" y="182"/>
                  </a:cubicBezTo>
                  <a:cubicBezTo>
                    <a:pt x="183" y="354"/>
                    <a:pt x="183" y="354"/>
                    <a:pt x="183" y="354"/>
                  </a:cubicBezTo>
                  <a:cubicBezTo>
                    <a:pt x="153" y="383"/>
                    <a:pt x="153" y="431"/>
                    <a:pt x="183" y="461"/>
                  </a:cubicBezTo>
                  <a:cubicBezTo>
                    <a:pt x="255" y="533"/>
                    <a:pt x="255" y="533"/>
                    <a:pt x="255" y="533"/>
                  </a:cubicBezTo>
                  <a:cubicBezTo>
                    <a:pt x="221" y="591"/>
                    <a:pt x="196" y="654"/>
                    <a:pt x="178" y="719"/>
                  </a:cubicBezTo>
                  <a:cubicBezTo>
                    <a:pt x="76" y="719"/>
                    <a:pt x="76" y="719"/>
                    <a:pt x="76" y="719"/>
                  </a:cubicBezTo>
                  <a:cubicBezTo>
                    <a:pt x="34" y="719"/>
                    <a:pt x="0" y="753"/>
                    <a:pt x="0" y="795"/>
                  </a:cubicBezTo>
                  <a:cubicBezTo>
                    <a:pt x="0" y="1037"/>
                    <a:pt x="0" y="1037"/>
                    <a:pt x="0" y="1037"/>
                  </a:cubicBezTo>
                  <a:cubicBezTo>
                    <a:pt x="0" y="1078"/>
                    <a:pt x="34" y="1112"/>
                    <a:pt x="76" y="1112"/>
                  </a:cubicBezTo>
                  <a:cubicBezTo>
                    <a:pt x="179" y="1112"/>
                    <a:pt x="179" y="1112"/>
                    <a:pt x="179" y="1112"/>
                  </a:cubicBezTo>
                  <a:cubicBezTo>
                    <a:pt x="196" y="1177"/>
                    <a:pt x="222" y="1240"/>
                    <a:pt x="256" y="1298"/>
                  </a:cubicBezTo>
                  <a:cubicBezTo>
                    <a:pt x="183" y="1371"/>
                    <a:pt x="183" y="1371"/>
                    <a:pt x="183" y="1371"/>
                  </a:cubicBezTo>
                  <a:cubicBezTo>
                    <a:pt x="153" y="1400"/>
                    <a:pt x="153" y="1448"/>
                    <a:pt x="183" y="1478"/>
                  </a:cubicBezTo>
                  <a:cubicBezTo>
                    <a:pt x="354" y="1649"/>
                    <a:pt x="354" y="1649"/>
                    <a:pt x="354" y="1649"/>
                  </a:cubicBezTo>
                  <a:cubicBezTo>
                    <a:pt x="383" y="1678"/>
                    <a:pt x="431" y="1678"/>
                    <a:pt x="461" y="1649"/>
                  </a:cubicBezTo>
                  <a:cubicBezTo>
                    <a:pt x="534" y="1576"/>
                    <a:pt x="534" y="1576"/>
                    <a:pt x="534" y="1576"/>
                  </a:cubicBezTo>
                  <a:cubicBezTo>
                    <a:pt x="592" y="1610"/>
                    <a:pt x="654" y="1636"/>
                    <a:pt x="719" y="1653"/>
                  </a:cubicBezTo>
                  <a:cubicBezTo>
                    <a:pt x="719" y="1756"/>
                    <a:pt x="719" y="1756"/>
                    <a:pt x="719" y="1756"/>
                  </a:cubicBezTo>
                  <a:cubicBezTo>
                    <a:pt x="719" y="1798"/>
                    <a:pt x="753" y="1832"/>
                    <a:pt x="795" y="1832"/>
                  </a:cubicBezTo>
                  <a:cubicBezTo>
                    <a:pt x="1037" y="1832"/>
                    <a:pt x="1037" y="1832"/>
                    <a:pt x="1037" y="1832"/>
                  </a:cubicBezTo>
                  <a:cubicBezTo>
                    <a:pt x="1079" y="1832"/>
                    <a:pt x="1113" y="1798"/>
                    <a:pt x="1113" y="1756"/>
                  </a:cubicBezTo>
                  <a:cubicBezTo>
                    <a:pt x="1113" y="1653"/>
                    <a:pt x="1113" y="1653"/>
                    <a:pt x="1113" y="1653"/>
                  </a:cubicBezTo>
                  <a:cubicBezTo>
                    <a:pt x="1178" y="1636"/>
                    <a:pt x="1240" y="1610"/>
                    <a:pt x="1299" y="1576"/>
                  </a:cubicBezTo>
                  <a:cubicBezTo>
                    <a:pt x="1371" y="1649"/>
                    <a:pt x="1371" y="1649"/>
                    <a:pt x="1371" y="1649"/>
                  </a:cubicBezTo>
                  <a:cubicBezTo>
                    <a:pt x="1400" y="1678"/>
                    <a:pt x="1448" y="1678"/>
                    <a:pt x="1478" y="1649"/>
                  </a:cubicBezTo>
                  <a:cubicBezTo>
                    <a:pt x="1649" y="1478"/>
                    <a:pt x="1649" y="1478"/>
                    <a:pt x="1649" y="1478"/>
                  </a:cubicBezTo>
                  <a:cubicBezTo>
                    <a:pt x="1679" y="1448"/>
                    <a:pt x="1679" y="1400"/>
                    <a:pt x="1649" y="1371"/>
                  </a:cubicBezTo>
                  <a:cubicBezTo>
                    <a:pt x="1577" y="1299"/>
                    <a:pt x="1577" y="1299"/>
                    <a:pt x="1577" y="1299"/>
                  </a:cubicBezTo>
                  <a:cubicBezTo>
                    <a:pt x="1611" y="1240"/>
                    <a:pt x="1637" y="1178"/>
                    <a:pt x="1654" y="1112"/>
                  </a:cubicBezTo>
                  <a:cubicBezTo>
                    <a:pt x="1756" y="1112"/>
                    <a:pt x="1756" y="1112"/>
                    <a:pt x="1756" y="1112"/>
                  </a:cubicBezTo>
                  <a:cubicBezTo>
                    <a:pt x="1798" y="1112"/>
                    <a:pt x="1832" y="1078"/>
                    <a:pt x="1832" y="1037"/>
                  </a:cubicBezTo>
                  <a:cubicBezTo>
                    <a:pt x="1832" y="795"/>
                    <a:pt x="1832" y="795"/>
                    <a:pt x="1832" y="795"/>
                  </a:cubicBezTo>
                  <a:cubicBezTo>
                    <a:pt x="1832" y="753"/>
                    <a:pt x="1798" y="719"/>
                    <a:pt x="1756" y="7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81"/>
            <p:cNvSpPr>
              <a:spLocks noEditPoints="1"/>
            </p:cNvSpPr>
            <p:nvPr/>
          </p:nvSpPr>
          <p:spPr bwMode="auto">
            <a:xfrm>
              <a:off x="10972800" y="2166938"/>
              <a:ext cx="962025" cy="962025"/>
            </a:xfrm>
            <a:custGeom>
              <a:avLst/>
              <a:gdLst>
                <a:gd name="T0" fmla="*/ 1645 w 1779"/>
                <a:gd name="T1" fmla="*/ 246 h 1779"/>
                <a:gd name="T2" fmla="*/ 1533 w 1779"/>
                <a:gd name="T3" fmla="*/ 134 h 1779"/>
                <a:gd name="T4" fmla="*/ 1320 w 1779"/>
                <a:gd name="T5" fmla="*/ 47 h 1779"/>
                <a:gd name="T6" fmla="*/ 1041 w 1779"/>
                <a:gd name="T7" fmla="*/ 341 h 1779"/>
                <a:gd name="T8" fmla="*/ 998 w 1779"/>
                <a:gd name="T9" fmla="*/ 724 h 1779"/>
                <a:gd name="T10" fmla="*/ 677 w 1779"/>
                <a:gd name="T11" fmla="*/ 544 h 1779"/>
                <a:gd name="T12" fmla="*/ 597 w 1779"/>
                <a:gd name="T13" fmla="*/ 544 h 1779"/>
                <a:gd name="T14" fmla="*/ 393 w 1779"/>
                <a:gd name="T15" fmla="*/ 647 h 1779"/>
                <a:gd name="T16" fmla="*/ 428 w 1779"/>
                <a:gd name="T17" fmla="*/ 718 h 1779"/>
                <a:gd name="T18" fmla="*/ 597 w 1779"/>
                <a:gd name="T19" fmla="*/ 707 h 1779"/>
                <a:gd name="T20" fmla="*/ 677 w 1779"/>
                <a:gd name="T21" fmla="*/ 707 h 1779"/>
                <a:gd name="T22" fmla="*/ 941 w 1779"/>
                <a:gd name="T23" fmla="*/ 781 h 1779"/>
                <a:gd name="T24" fmla="*/ 637 w 1779"/>
                <a:gd name="T25" fmla="*/ 830 h 1779"/>
                <a:gd name="T26" fmla="*/ 637 w 1779"/>
                <a:gd name="T27" fmla="*/ 1454 h 1779"/>
                <a:gd name="T28" fmla="*/ 884 w 1779"/>
                <a:gd name="T29" fmla="*/ 952 h 1779"/>
                <a:gd name="T30" fmla="*/ 1107 w 1779"/>
                <a:gd name="T31" fmla="*/ 1102 h 1779"/>
                <a:gd name="T32" fmla="*/ 1032 w 1779"/>
                <a:gd name="T33" fmla="*/ 1142 h 1779"/>
                <a:gd name="T34" fmla="*/ 1107 w 1779"/>
                <a:gd name="T35" fmla="*/ 1182 h 1779"/>
                <a:gd name="T36" fmla="*/ 677 w 1779"/>
                <a:gd name="T37" fmla="*/ 1612 h 1779"/>
                <a:gd name="T38" fmla="*/ 637 w 1779"/>
                <a:gd name="T39" fmla="*/ 1536 h 1779"/>
                <a:gd name="T40" fmla="*/ 597 w 1779"/>
                <a:gd name="T41" fmla="*/ 1612 h 1779"/>
                <a:gd name="T42" fmla="*/ 167 w 1779"/>
                <a:gd name="T43" fmla="*/ 1182 h 1779"/>
                <a:gd name="T44" fmla="*/ 242 w 1779"/>
                <a:gd name="T45" fmla="*/ 1142 h 1779"/>
                <a:gd name="T46" fmla="*/ 167 w 1779"/>
                <a:gd name="T47" fmla="*/ 1102 h 1779"/>
                <a:gd name="T48" fmla="*/ 191 w 1779"/>
                <a:gd name="T49" fmla="*/ 886 h 1779"/>
                <a:gd name="T50" fmla="*/ 87 w 1779"/>
                <a:gd name="T51" fmla="*/ 1102 h 1779"/>
                <a:gd name="T52" fmla="*/ 0 w 1779"/>
                <a:gd name="T53" fmla="*/ 1142 h 1779"/>
                <a:gd name="T54" fmla="*/ 87 w 1779"/>
                <a:gd name="T55" fmla="*/ 1182 h 1779"/>
                <a:gd name="T56" fmla="*/ 597 w 1779"/>
                <a:gd name="T57" fmla="*/ 1692 h 1779"/>
                <a:gd name="T58" fmla="*/ 637 w 1779"/>
                <a:gd name="T59" fmla="*/ 1779 h 1779"/>
                <a:gd name="T60" fmla="*/ 677 w 1779"/>
                <a:gd name="T61" fmla="*/ 1692 h 1779"/>
                <a:gd name="T62" fmla="*/ 1187 w 1779"/>
                <a:gd name="T63" fmla="*/ 1182 h 1779"/>
                <a:gd name="T64" fmla="*/ 1274 w 1779"/>
                <a:gd name="T65" fmla="*/ 1142 h 1779"/>
                <a:gd name="T66" fmla="*/ 1187 w 1779"/>
                <a:gd name="T67" fmla="*/ 1102 h 1779"/>
                <a:gd name="T68" fmla="*/ 1098 w 1779"/>
                <a:gd name="T69" fmla="*/ 738 h 1779"/>
                <a:gd name="T70" fmla="*/ 1466 w 1779"/>
                <a:gd name="T71" fmla="*/ 726 h 1779"/>
                <a:gd name="T72" fmla="*/ 1759 w 1779"/>
                <a:gd name="T73" fmla="*/ 323 h 1779"/>
                <a:gd name="T74" fmla="*/ 1377 w 1779"/>
                <a:gd name="T75" fmla="*/ 103 h 1779"/>
                <a:gd name="T76" fmla="*/ 1453 w 1779"/>
                <a:gd name="T77" fmla="*/ 135 h 1779"/>
                <a:gd name="T78" fmla="*/ 1234 w 1779"/>
                <a:gd name="T79" fmla="*/ 488 h 1779"/>
                <a:gd name="T80" fmla="*/ 1121 w 1779"/>
                <a:gd name="T81" fmla="*/ 358 h 1779"/>
                <a:gd name="T82" fmla="*/ 637 w 1779"/>
                <a:gd name="T83" fmla="*/ 1374 h 1779"/>
                <a:gd name="T84" fmla="*/ 637 w 1779"/>
                <a:gd name="T85" fmla="*/ 910 h 1779"/>
                <a:gd name="T86" fmla="*/ 699 w 1779"/>
                <a:gd name="T87" fmla="*/ 1023 h 1779"/>
                <a:gd name="T88" fmla="*/ 728 w 1779"/>
                <a:gd name="T89" fmla="*/ 1091 h 1779"/>
                <a:gd name="T90" fmla="*/ 827 w 1779"/>
                <a:gd name="T91" fmla="*/ 1009 h 1779"/>
                <a:gd name="T92" fmla="*/ 1676 w 1779"/>
                <a:gd name="T93" fmla="*/ 402 h 1779"/>
                <a:gd name="T94" fmla="*/ 1178 w 1779"/>
                <a:gd name="T95" fmla="*/ 658 h 1779"/>
                <a:gd name="T96" fmla="*/ 1509 w 1779"/>
                <a:gd name="T97" fmla="*/ 326 h 1779"/>
                <a:gd name="T98" fmla="*/ 1685 w 1779"/>
                <a:gd name="T99" fmla="*/ 354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9" h="1779">
                  <a:moveTo>
                    <a:pt x="1759" y="323"/>
                  </a:moveTo>
                  <a:cubicBezTo>
                    <a:pt x="1740" y="276"/>
                    <a:pt x="1696" y="247"/>
                    <a:pt x="1645" y="246"/>
                  </a:cubicBezTo>
                  <a:cubicBezTo>
                    <a:pt x="1533" y="246"/>
                    <a:pt x="1533" y="246"/>
                    <a:pt x="1533" y="246"/>
                  </a:cubicBezTo>
                  <a:cubicBezTo>
                    <a:pt x="1533" y="134"/>
                    <a:pt x="1533" y="134"/>
                    <a:pt x="1533" y="134"/>
                  </a:cubicBezTo>
                  <a:cubicBezTo>
                    <a:pt x="1532" y="83"/>
                    <a:pt x="1503" y="39"/>
                    <a:pt x="1456" y="20"/>
                  </a:cubicBezTo>
                  <a:cubicBezTo>
                    <a:pt x="1408" y="0"/>
                    <a:pt x="1356" y="10"/>
                    <a:pt x="1320" y="47"/>
                  </a:cubicBezTo>
                  <a:cubicBezTo>
                    <a:pt x="1053" y="313"/>
                    <a:pt x="1053" y="313"/>
                    <a:pt x="1053" y="313"/>
                  </a:cubicBezTo>
                  <a:cubicBezTo>
                    <a:pt x="1045" y="321"/>
                    <a:pt x="1041" y="331"/>
                    <a:pt x="1041" y="341"/>
                  </a:cubicBezTo>
                  <a:cubicBezTo>
                    <a:pt x="1041" y="681"/>
                    <a:pt x="1041" y="681"/>
                    <a:pt x="1041" y="681"/>
                  </a:cubicBezTo>
                  <a:cubicBezTo>
                    <a:pt x="998" y="724"/>
                    <a:pt x="998" y="724"/>
                    <a:pt x="998" y="724"/>
                  </a:cubicBezTo>
                  <a:cubicBezTo>
                    <a:pt x="906" y="645"/>
                    <a:pt x="793" y="600"/>
                    <a:pt x="677" y="591"/>
                  </a:cubicBezTo>
                  <a:cubicBezTo>
                    <a:pt x="677" y="544"/>
                    <a:pt x="677" y="544"/>
                    <a:pt x="677" y="544"/>
                  </a:cubicBezTo>
                  <a:cubicBezTo>
                    <a:pt x="677" y="522"/>
                    <a:pt x="659" y="504"/>
                    <a:pt x="637" y="504"/>
                  </a:cubicBezTo>
                  <a:cubicBezTo>
                    <a:pt x="615" y="504"/>
                    <a:pt x="597" y="522"/>
                    <a:pt x="597" y="544"/>
                  </a:cubicBezTo>
                  <a:cubicBezTo>
                    <a:pt x="597" y="591"/>
                    <a:pt x="597" y="591"/>
                    <a:pt x="597" y="591"/>
                  </a:cubicBezTo>
                  <a:cubicBezTo>
                    <a:pt x="527" y="596"/>
                    <a:pt x="458" y="614"/>
                    <a:pt x="393" y="647"/>
                  </a:cubicBezTo>
                  <a:cubicBezTo>
                    <a:pt x="373" y="656"/>
                    <a:pt x="365" y="680"/>
                    <a:pt x="375" y="700"/>
                  </a:cubicBezTo>
                  <a:cubicBezTo>
                    <a:pt x="384" y="720"/>
                    <a:pt x="408" y="728"/>
                    <a:pt x="428" y="718"/>
                  </a:cubicBezTo>
                  <a:cubicBezTo>
                    <a:pt x="482" y="692"/>
                    <a:pt x="539" y="676"/>
                    <a:pt x="597" y="671"/>
                  </a:cubicBezTo>
                  <a:cubicBezTo>
                    <a:pt x="597" y="707"/>
                    <a:pt x="597" y="707"/>
                    <a:pt x="597" y="707"/>
                  </a:cubicBezTo>
                  <a:cubicBezTo>
                    <a:pt x="597" y="729"/>
                    <a:pt x="615" y="747"/>
                    <a:pt x="637" y="747"/>
                  </a:cubicBezTo>
                  <a:cubicBezTo>
                    <a:pt x="659" y="747"/>
                    <a:pt x="677" y="729"/>
                    <a:pt x="677" y="707"/>
                  </a:cubicBezTo>
                  <a:cubicBezTo>
                    <a:pt x="677" y="671"/>
                    <a:pt x="677" y="671"/>
                    <a:pt x="677" y="671"/>
                  </a:cubicBezTo>
                  <a:cubicBezTo>
                    <a:pt x="773" y="679"/>
                    <a:pt x="865" y="717"/>
                    <a:pt x="941" y="781"/>
                  </a:cubicBezTo>
                  <a:cubicBezTo>
                    <a:pt x="827" y="895"/>
                    <a:pt x="827" y="895"/>
                    <a:pt x="827" y="895"/>
                  </a:cubicBezTo>
                  <a:cubicBezTo>
                    <a:pt x="775" y="854"/>
                    <a:pt x="709" y="830"/>
                    <a:pt x="637" y="830"/>
                  </a:cubicBezTo>
                  <a:cubicBezTo>
                    <a:pt x="465" y="830"/>
                    <a:pt x="325" y="970"/>
                    <a:pt x="325" y="1142"/>
                  </a:cubicBezTo>
                  <a:cubicBezTo>
                    <a:pt x="325" y="1314"/>
                    <a:pt x="465" y="1454"/>
                    <a:pt x="637" y="1454"/>
                  </a:cubicBezTo>
                  <a:cubicBezTo>
                    <a:pt x="809" y="1454"/>
                    <a:pt x="949" y="1314"/>
                    <a:pt x="949" y="1142"/>
                  </a:cubicBezTo>
                  <a:cubicBezTo>
                    <a:pt x="949" y="1070"/>
                    <a:pt x="925" y="1004"/>
                    <a:pt x="884" y="952"/>
                  </a:cubicBezTo>
                  <a:cubicBezTo>
                    <a:pt x="998" y="838"/>
                    <a:pt x="998" y="838"/>
                    <a:pt x="998" y="838"/>
                  </a:cubicBezTo>
                  <a:cubicBezTo>
                    <a:pt x="1063" y="914"/>
                    <a:pt x="1099" y="1007"/>
                    <a:pt x="1107" y="1102"/>
                  </a:cubicBezTo>
                  <a:cubicBezTo>
                    <a:pt x="1072" y="1102"/>
                    <a:pt x="1072" y="1102"/>
                    <a:pt x="1072" y="1102"/>
                  </a:cubicBezTo>
                  <a:cubicBezTo>
                    <a:pt x="1049" y="1102"/>
                    <a:pt x="1032" y="1120"/>
                    <a:pt x="1032" y="1142"/>
                  </a:cubicBezTo>
                  <a:cubicBezTo>
                    <a:pt x="1032" y="1164"/>
                    <a:pt x="1049" y="1182"/>
                    <a:pt x="1072" y="1182"/>
                  </a:cubicBezTo>
                  <a:cubicBezTo>
                    <a:pt x="1107" y="1182"/>
                    <a:pt x="1107" y="1182"/>
                    <a:pt x="1107" y="1182"/>
                  </a:cubicBezTo>
                  <a:cubicBezTo>
                    <a:pt x="1098" y="1289"/>
                    <a:pt x="1052" y="1394"/>
                    <a:pt x="971" y="1475"/>
                  </a:cubicBezTo>
                  <a:cubicBezTo>
                    <a:pt x="889" y="1557"/>
                    <a:pt x="784" y="1603"/>
                    <a:pt x="677" y="1612"/>
                  </a:cubicBezTo>
                  <a:cubicBezTo>
                    <a:pt x="677" y="1576"/>
                    <a:pt x="677" y="1576"/>
                    <a:pt x="677" y="1576"/>
                  </a:cubicBezTo>
                  <a:cubicBezTo>
                    <a:pt x="677" y="1554"/>
                    <a:pt x="659" y="1536"/>
                    <a:pt x="637" y="1536"/>
                  </a:cubicBezTo>
                  <a:cubicBezTo>
                    <a:pt x="615" y="1536"/>
                    <a:pt x="597" y="1554"/>
                    <a:pt x="597" y="1576"/>
                  </a:cubicBezTo>
                  <a:cubicBezTo>
                    <a:pt x="597" y="1612"/>
                    <a:pt x="597" y="1612"/>
                    <a:pt x="597" y="1612"/>
                  </a:cubicBezTo>
                  <a:cubicBezTo>
                    <a:pt x="490" y="1603"/>
                    <a:pt x="385" y="1557"/>
                    <a:pt x="303" y="1475"/>
                  </a:cubicBezTo>
                  <a:cubicBezTo>
                    <a:pt x="223" y="1395"/>
                    <a:pt x="176" y="1290"/>
                    <a:pt x="167" y="1182"/>
                  </a:cubicBezTo>
                  <a:cubicBezTo>
                    <a:pt x="202" y="1182"/>
                    <a:pt x="202" y="1182"/>
                    <a:pt x="202" y="1182"/>
                  </a:cubicBezTo>
                  <a:cubicBezTo>
                    <a:pt x="224" y="1182"/>
                    <a:pt x="242" y="1164"/>
                    <a:pt x="242" y="1142"/>
                  </a:cubicBezTo>
                  <a:cubicBezTo>
                    <a:pt x="242" y="1120"/>
                    <a:pt x="224" y="1102"/>
                    <a:pt x="202" y="1102"/>
                  </a:cubicBezTo>
                  <a:cubicBezTo>
                    <a:pt x="167" y="1102"/>
                    <a:pt x="167" y="1102"/>
                    <a:pt x="167" y="1102"/>
                  </a:cubicBezTo>
                  <a:cubicBezTo>
                    <a:pt x="171" y="1046"/>
                    <a:pt x="186" y="991"/>
                    <a:pt x="210" y="939"/>
                  </a:cubicBezTo>
                  <a:cubicBezTo>
                    <a:pt x="220" y="919"/>
                    <a:pt x="211" y="895"/>
                    <a:pt x="191" y="886"/>
                  </a:cubicBezTo>
                  <a:cubicBezTo>
                    <a:pt x="172" y="876"/>
                    <a:pt x="148" y="885"/>
                    <a:pt x="138" y="905"/>
                  </a:cubicBezTo>
                  <a:cubicBezTo>
                    <a:pt x="108" y="968"/>
                    <a:pt x="91" y="1035"/>
                    <a:pt x="87" y="1102"/>
                  </a:cubicBezTo>
                  <a:cubicBezTo>
                    <a:pt x="40" y="1102"/>
                    <a:pt x="40" y="1102"/>
                    <a:pt x="40" y="1102"/>
                  </a:cubicBezTo>
                  <a:cubicBezTo>
                    <a:pt x="18" y="1102"/>
                    <a:pt x="0" y="1120"/>
                    <a:pt x="0" y="1142"/>
                  </a:cubicBezTo>
                  <a:cubicBezTo>
                    <a:pt x="0" y="1164"/>
                    <a:pt x="18" y="1182"/>
                    <a:pt x="40" y="1182"/>
                  </a:cubicBezTo>
                  <a:cubicBezTo>
                    <a:pt x="87" y="1182"/>
                    <a:pt x="87" y="1182"/>
                    <a:pt x="87" y="1182"/>
                  </a:cubicBezTo>
                  <a:cubicBezTo>
                    <a:pt x="96" y="1311"/>
                    <a:pt x="151" y="1436"/>
                    <a:pt x="247" y="1532"/>
                  </a:cubicBezTo>
                  <a:cubicBezTo>
                    <a:pt x="341" y="1627"/>
                    <a:pt x="465" y="1683"/>
                    <a:pt x="597" y="1692"/>
                  </a:cubicBezTo>
                  <a:cubicBezTo>
                    <a:pt x="597" y="1739"/>
                    <a:pt x="597" y="1739"/>
                    <a:pt x="597" y="1739"/>
                  </a:cubicBezTo>
                  <a:cubicBezTo>
                    <a:pt x="597" y="1761"/>
                    <a:pt x="615" y="1779"/>
                    <a:pt x="637" y="1779"/>
                  </a:cubicBezTo>
                  <a:cubicBezTo>
                    <a:pt x="659" y="1779"/>
                    <a:pt x="677" y="1761"/>
                    <a:pt x="677" y="1739"/>
                  </a:cubicBezTo>
                  <a:cubicBezTo>
                    <a:pt x="677" y="1692"/>
                    <a:pt x="677" y="1692"/>
                    <a:pt x="677" y="1692"/>
                  </a:cubicBezTo>
                  <a:cubicBezTo>
                    <a:pt x="809" y="1683"/>
                    <a:pt x="932" y="1627"/>
                    <a:pt x="1027" y="1532"/>
                  </a:cubicBezTo>
                  <a:cubicBezTo>
                    <a:pt x="1122" y="1437"/>
                    <a:pt x="1178" y="1314"/>
                    <a:pt x="1187" y="1182"/>
                  </a:cubicBezTo>
                  <a:cubicBezTo>
                    <a:pt x="1234" y="1182"/>
                    <a:pt x="1234" y="1182"/>
                    <a:pt x="1234" y="1182"/>
                  </a:cubicBezTo>
                  <a:cubicBezTo>
                    <a:pt x="1256" y="1182"/>
                    <a:pt x="1274" y="1164"/>
                    <a:pt x="1274" y="1142"/>
                  </a:cubicBezTo>
                  <a:cubicBezTo>
                    <a:pt x="1274" y="1120"/>
                    <a:pt x="1256" y="1102"/>
                    <a:pt x="1234" y="1102"/>
                  </a:cubicBezTo>
                  <a:cubicBezTo>
                    <a:pt x="1187" y="1102"/>
                    <a:pt x="1187" y="1102"/>
                    <a:pt x="1187" y="1102"/>
                  </a:cubicBezTo>
                  <a:cubicBezTo>
                    <a:pt x="1179" y="983"/>
                    <a:pt x="1133" y="871"/>
                    <a:pt x="1055" y="781"/>
                  </a:cubicBezTo>
                  <a:cubicBezTo>
                    <a:pt x="1098" y="738"/>
                    <a:pt x="1098" y="738"/>
                    <a:pt x="1098" y="738"/>
                  </a:cubicBezTo>
                  <a:cubicBezTo>
                    <a:pt x="1438" y="738"/>
                    <a:pt x="1438" y="738"/>
                    <a:pt x="1438" y="738"/>
                  </a:cubicBezTo>
                  <a:cubicBezTo>
                    <a:pt x="1448" y="738"/>
                    <a:pt x="1458" y="734"/>
                    <a:pt x="1466" y="726"/>
                  </a:cubicBezTo>
                  <a:cubicBezTo>
                    <a:pt x="1732" y="459"/>
                    <a:pt x="1732" y="459"/>
                    <a:pt x="1732" y="459"/>
                  </a:cubicBezTo>
                  <a:cubicBezTo>
                    <a:pt x="1768" y="423"/>
                    <a:pt x="1779" y="371"/>
                    <a:pt x="1759" y="323"/>
                  </a:cubicBezTo>
                  <a:moveTo>
                    <a:pt x="1121" y="358"/>
                  </a:moveTo>
                  <a:cubicBezTo>
                    <a:pt x="1377" y="103"/>
                    <a:pt x="1377" y="103"/>
                    <a:pt x="1377" y="103"/>
                  </a:cubicBezTo>
                  <a:cubicBezTo>
                    <a:pt x="1396" y="84"/>
                    <a:pt x="1419" y="91"/>
                    <a:pt x="1425" y="94"/>
                  </a:cubicBezTo>
                  <a:cubicBezTo>
                    <a:pt x="1431" y="96"/>
                    <a:pt x="1452" y="107"/>
                    <a:pt x="1453" y="135"/>
                  </a:cubicBezTo>
                  <a:cubicBezTo>
                    <a:pt x="1453" y="270"/>
                    <a:pt x="1453" y="270"/>
                    <a:pt x="1453" y="270"/>
                  </a:cubicBezTo>
                  <a:cubicBezTo>
                    <a:pt x="1234" y="488"/>
                    <a:pt x="1234" y="488"/>
                    <a:pt x="1234" y="488"/>
                  </a:cubicBezTo>
                  <a:cubicBezTo>
                    <a:pt x="1121" y="601"/>
                    <a:pt x="1121" y="601"/>
                    <a:pt x="1121" y="601"/>
                  </a:cubicBezTo>
                  <a:cubicBezTo>
                    <a:pt x="1121" y="358"/>
                    <a:pt x="1121" y="358"/>
                    <a:pt x="1121" y="358"/>
                  </a:cubicBezTo>
                  <a:close/>
                  <a:moveTo>
                    <a:pt x="869" y="1142"/>
                  </a:moveTo>
                  <a:cubicBezTo>
                    <a:pt x="869" y="1270"/>
                    <a:pt x="765" y="1374"/>
                    <a:pt x="637" y="1374"/>
                  </a:cubicBezTo>
                  <a:cubicBezTo>
                    <a:pt x="509" y="1374"/>
                    <a:pt x="405" y="1270"/>
                    <a:pt x="405" y="1142"/>
                  </a:cubicBezTo>
                  <a:cubicBezTo>
                    <a:pt x="405" y="1014"/>
                    <a:pt x="509" y="910"/>
                    <a:pt x="637" y="910"/>
                  </a:cubicBezTo>
                  <a:cubicBezTo>
                    <a:pt x="687" y="910"/>
                    <a:pt x="733" y="925"/>
                    <a:pt x="770" y="952"/>
                  </a:cubicBezTo>
                  <a:cubicBezTo>
                    <a:pt x="699" y="1023"/>
                    <a:pt x="699" y="1023"/>
                    <a:pt x="699" y="1023"/>
                  </a:cubicBezTo>
                  <a:cubicBezTo>
                    <a:pt x="684" y="1039"/>
                    <a:pt x="684" y="1064"/>
                    <a:pt x="699" y="1079"/>
                  </a:cubicBezTo>
                  <a:cubicBezTo>
                    <a:pt x="707" y="1087"/>
                    <a:pt x="718" y="1091"/>
                    <a:pt x="728" y="1091"/>
                  </a:cubicBezTo>
                  <a:cubicBezTo>
                    <a:pt x="738" y="1091"/>
                    <a:pt x="748" y="1087"/>
                    <a:pt x="756" y="1079"/>
                  </a:cubicBezTo>
                  <a:cubicBezTo>
                    <a:pt x="827" y="1009"/>
                    <a:pt x="827" y="1009"/>
                    <a:pt x="827" y="1009"/>
                  </a:cubicBezTo>
                  <a:cubicBezTo>
                    <a:pt x="853" y="1046"/>
                    <a:pt x="869" y="1092"/>
                    <a:pt x="869" y="1142"/>
                  </a:cubicBezTo>
                  <a:moveTo>
                    <a:pt x="1676" y="402"/>
                  </a:moveTo>
                  <a:cubicBezTo>
                    <a:pt x="1421" y="658"/>
                    <a:pt x="1421" y="658"/>
                    <a:pt x="1421" y="658"/>
                  </a:cubicBezTo>
                  <a:cubicBezTo>
                    <a:pt x="1178" y="658"/>
                    <a:pt x="1178" y="658"/>
                    <a:pt x="1178" y="658"/>
                  </a:cubicBezTo>
                  <a:cubicBezTo>
                    <a:pt x="1291" y="545"/>
                    <a:pt x="1291" y="545"/>
                    <a:pt x="1291" y="545"/>
                  </a:cubicBezTo>
                  <a:cubicBezTo>
                    <a:pt x="1509" y="326"/>
                    <a:pt x="1509" y="326"/>
                    <a:pt x="1509" y="326"/>
                  </a:cubicBezTo>
                  <a:cubicBezTo>
                    <a:pt x="1644" y="326"/>
                    <a:pt x="1644" y="326"/>
                    <a:pt x="1644" y="326"/>
                  </a:cubicBezTo>
                  <a:cubicBezTo>
                    <a:pt x="1672" y="326"/>
                    <a:pt x="1683" y="347"/>
                    <a:pt x="1685" y="354"/>
                  </a:cubicBezTo>
                  <a:cubicBezTo>
                    <a:pt x="1688" y="360"/>
                    <a:pt x="1695" y="383"/>
                    <a:pt x="1676"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82"/>
            <p:cNvSpPr>
              <a:spLocks/>
            </p:cNvSpPr>
            <p:nvPr/>
          </p:nvSpPr>
          <p:spPr bwMode="auto">
            <a:xfrm>
              <a:off x="11291888" y="2765425"/>
              <a:ext cx="44450" cy="44450"/>
            </a:xfrm>
            <a:custGeom>
              <a:avLst/>
              <a:gdLst>
                <a:gd name="T0" fmla="*/ 40 w 80"/>
                <a:gd name="T1" fmla="*/ 0 h 80"/>
                <a:gd name="T2" fmla="*/ 12 w 80"/>
                <a:gd name="T3" fmla="*/ 12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2"/>
                  </a:cubicBezTo>
                  <a:cubicBezTo>
                    <a:pt x="4" y="19"/>
                    <a:pt x="0" y="29"/>
                    <a:pt x="0" y="40"/>
                  </a:cubicBezTo>
                  <a:cubicBezTo>
                    <a:pt x="0" y="51"/>
                    <a:pt x="4" y="61"/>
                    <a:pt x="12" y="68"/>
                  </a:cubicBezTo>
                  <a:cubicBezTo>
                    <a:pt x="19" y="76"/>
                    <a:pt x="29" y="80"/>
                    <a:pt x="40" y="80"/>
                  </a:cubicBezTo>
                  <a:cubicBezTo>
                    <a:pt x="50" y="80"/>
                    <a:pt x="61" y="76"/>
                    <a:pt x="68" y="68"/>
                  </a:cubicBezTo>
                  <a:cubicBezTo>
                    <a:pt x="76" y="61"/>
                    <a:pt x="80" y="51"/>
                    <a:pt x="80" y="40"/>
                  </a:cubicBezTo>
                  <a:cubicBezTo>
                    <a:pt x="80" y="29"/>
                    <a:pt x="76" y="19"/>
                    <a:pt x="68" y="12"/>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7" name="Group 146"/>
          <p:cNvGrpSpPr/>
          <p:nvPr/>
        </p:nvGrpSpPr>
        <p:grpSpPr>
          <a:xfrm>
            <a:off x="3900653" y="3786129"/>
            <a:ext cx="308946" cy="311729"/>
            <a:chOff x="5160963" y="6176962"/>
            <a:chExt cx="881063" cy="889001"/>
          </a:xfrm>
          <a:solidFill>
            <a:schemeClr val="bg1"/>
          </a:solidFill>
        </p:grpSpPr>
        <p:sp>
          <p:nvSpPr>
            <p:cNvPr id="148" name="Freeform 320"/>
            <p:cNvSpPr>
              <a:spLocks noEditPoints="1"/>
            </p:cNvSpPr>
            <p:nvPr/>
          </p:nvSpPr>
          <p:spPr bwMode="auto">
            <a:xfrm>
              <a:off x="5160963" y="6176962"/>
              <a:ext cx="881063" cy="889001"/>
            </a:xfrm>
            <a:custGeom>
              <a:avLst/>
              <a:gdLst>
                <a:gd name="T0" fmla="*/ 231 w 1936"/>
                <a:gd name="T1" fmla="*/ 1888 h 1952"/>
                <a:gd name="T2" fmla="*/ 482 w 1936"/>
                <a:gd name="T3" fmla="*/ 1952 h 1952"/>
                <a:gd name="T4" fmla="*/ 545 w 1936"/>
                <a:gd name="T5" fmla="*/ 1875 h 1952"/>
                <a:gd name="T6" fmla="*/ 475 w 1936"/>
                <a:gd name="T7" fmla="*/ 1536 h 1952"/>
                <a:gd name="T8" fmla="*/ 1219 w 1936"/>
                <a:gd name="T9" fmla="*/ 1952 h 1952"/>
                <a:gd name="T10" fmla="*/ 1920 w 1936"/>
                <a:gd name="T11" fmla="*/ 1305 h 1952"/>
                <a:gd name="T12" fmla="*/ 1822 w 1936"/>
                <a:gd name="T13" fmla="*/ 762 h 1952"/>
                <a:gd name="T14" fmla="*/ 1410 w 1936"/>
                <a:gd name="T15" fmla="*/ 36 h 1952"/>
                <a:gd name="T16" fmla="*/ 892 w 1936"/>
                <a:gd name="T17" fmla="*/ 276 h 1952"/>
                <a:gd name="T18" fmla="*/ 167 w 1936"/>
                <a:gd name="T19" fmla="*/ 753 h 1952"/>
                <a:gd name="T20" fmla="*/ 2 w 1936"/>
                <a:gd name="T21" fmla="*/ 1315 h 1952"/>
                <a:gd name="T22" fmla="*/ 258 w 1936"/>
                <a:gd name="T23" fmla="*/ 1152 h 1952"/>
                <a:gd name="T24" fmla="*/ 322 w 1936"/>
                <a:gd name="T25" fmla="*/ 1472 h 1952"/>
                <a:gd name="T26" fmla="*/ 258 w 1936"/>
                <a:gd name="T27" fmla="*/ 1152 h 1952"/>
                <a:gd name="T28" fmla="*/ 295 w 1936"/>
                <a:gd name="T29" fmla="*/ 1884 h 1952"/>
                <a:gd name="T30" fmla="*/ 393 w 1936"/>
                <a:gd name="T31" fmla="*/ 1536 h 1952"/>
                <a:gd name="T32" fmla="*/ 386 w 1936"/>
                <a:gd name="T33" fmla="*/ 1472 h 1952"/>
                <a:gd name="T34" fmla="*/ 475 w 1936"/>
                <a:gd name="T35" fmla="*/ 1152 h 1952"/>
                <a:gd name="T36" fmla="*/ 898 w 1936"/>
                <a:gd name="T37" fmla="*/ 1057 h 1952"/>
                <a:gd name="T38" fmla="*/ 748 w 1936"/>
                <a:gd name="T39" fmla="*/ 1516 h 1952"/>
                <a:gd name="T40" fmla="*/ 386 w 1936"/>
                <a:gd name="T41" fmla="*/ 1472 h 1952"/>
                <a:gd name="T42" fmla="*/ 1058 w 1936"/>
                <a:gd name="T43" fmla="*/ 1619 h 1952"/>
                <a:gd name="T44" fmla="*/ 962 w 1936"/>
                <a:gd name="T45" fmla="*/ 1036 h 1952"/>
                <a:gd name="T46" fmla="*/ 231 w 1936"/>
                <a:gd name="T47" fmla="*/ 761 h 1952"/>
                <a:gd name="T48" fmla="*/ 875 w 1936"/>
                <a:gd name="T49" fmla="*/ 338 h 1952"/>
                <a:gd name="T50" fmla="*/ 1717 w 1936"/>
                <a:gd name="T51" fmla="*/ 181 h 1952"/>
                <a:gd name="T52" fmla="*/ 1761 w 1936"/>
                <a:gd name="T53" fmla="*/ 909 h 1952"/>
                <a:gd name="T54" fmla="*/ 1168 w 1936"/>
                <a:gd name="T55" fmla="*/ 1885 h 1952"/>
                <a:gd name="T56" fmla="*/ 728 w 1936"/>
                <a:gd name="T57" fmla="*/ 1577 h 1952"/>
                <a:gd name="T58" fmla="*/ 1090 w 1936"/>
                <a:gd name="T59" fmla="*/ 1696 h 1952"/>
                <a:gd name="T60" fmla="*/ 1122 w 1936"/>
                <a:gd name="T61" fmla="*/ 1504 h 1952"/>
                <a:gd name="T62" fmla="*/ 1250 w 1936"/>
                <a:gd name="T63" fmla="*/ 1248 h 1952"/>
                <a:gd name="T64" fmla="*/ 1122 w 1936"/>
                <a:gd name="T65" fmla="*/ 960 h 1952"/>
                <a:gd name="T66" fmla="*/ 1080 w 1936"/>
                <a:gd name="T67" fmla="*/ 929 h 1952"/>
                <a:gd name="T68" fmla="*/ 475 w 1936"/>
                <a:gd name="T69" fmla="*/ 1088 h 1952"/>
                <a:gd name="T70" fmla="*/ 231 w 1936"/>
                <a:gd name="T71" fmla="*/ 761 h 1952"/>
                <a:gd name="T72" fmla="*/ 1186 w 1936"/>
                <a:gd name="T73" fmla="*/ 1248 h 1952"/>
                <a:gd name="T74" fmla="*/ 1122 w 1936"/>
                <a:gd name="T75" fmla="*/ 1440 h 1952"/>
                <a:gd name="T76" fmla="*/ 194 w 1936"/>
                <a:gd name="T77" fmla="*/ 1155 h 1952"/>
                <a:gd name="T78" fmla="*/ 69 w 1936"/>
                <a:gd name="T79" fmla="*/ 1280 h 1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6" h="1952">
                  <a:moveTo>
                    <a:pt x="197" y="1533"/>
                  </a:moveTo>
                  <a:cubicBezTo>
                    <a:pt x="231" y="1888"/>
                    <a:pt x="231" y="1888"/>
                    <a:pt x="231" y="1888"/>
                  </a:cubicBezTo>
                  <a:cubicBezTo>
                    <a:pt x="231" y="1923"/>
                    <a:pt x="260" y="1952"/>
                    <a:pt x="295" y="1952"/>
                  </a:cubicBezTo>
                  <a:cubicBezTo>
                    <a:pt x="482" y="1952"/>
                    <a:pt x="482" y="1952"/>
                    <a:pt x="482" y="1952"/>
                  </a:cubicBezTo>
                  <a:cubicBezTo>
                    <a:pt x="501" y="1952"/>
                    <a:pt x="519" y="1943"/>
                    <a:pt x="531" y="1929"/>
                  </a:cubicBezTo>
                  <a:cubicBezTo>
                    <a:pt x="543" y="1914"/>
                    <a:pt x="549" y="1894"/>
                    <a:pt x="545" y="1875"/>
                  </a:cubicBezTo>
                  <a:cubicBezTo>
                    <a:pt x="459" y="1536"/>
                    <a:pt x="459" y="1536"/>
                    <a:pt x="459" y="1536"/>
                  </a:cubicBezTo>
                  <a:cubicBezTo>
                    <a:pt x="475" y="1536"/>
                    <a:pt x="475" y="1536"/>
                    <a:pt x="475" y="1536"/>
                  </a:cubicBezTo>
                  <a:cubicBezTo>
                    <a:pt x="511" y="1536"/>
                    <a:pt x="546" y="1538"/>
                    <a:pt x="581" y="1543"/>
                  </a:cubicBezTo>
                  <a:cubicBezTo>
                    <a:pt x="696" y="1792"/>
                    <a:pt x="945" y="1952"/>
                    <a:pt x="1219" y="1952"/>
                  </a:cubicBezTo>
                  <a:cubicBezTo>
                    <a:pt x="1240" y="1952"/>
                    <a:pt x="1262" y="1951"/>
                    <a:pt x="1283" y="1949"/>
                  </a:cubicBezTo>
                  <a:cubicBezTo>
                    <a:pt x="1623" y="1915"/>
                    <a:pt x="1890" y="1645"/>
                    <a:pt x="1920" y="1305"/>
                  </a:cubicBezTo>
                  <a:cubicBezTo>
                    <a:pt x="1933" y="1154"/>
                    <a:pt x="1896" y="1003"/>
                    <a:pt x="1815" y="875"/>
                  </a:cubicBezTo>
                  <a:cubicBezTo>
                    <a:pt x="1793" y="840"/>
                    <a:pt x="1796" y="794"/>
                    <a:pt x="1822" y="762"/>
                  </a:cubicBezTo>
                  <a:cubicBezTo>
                    <a:pt x="1902" y="664"/>
                    <a:pt x="1936" y="538"/>
                    <a:pt x="1918" y="414"/>
                  </a:cubicBezTo>
                  <a:cubicBezTo>
                    <a:pt x="1882" y="170"/>
                    <a:pt x="1654" y="0"/>
                    <a:pt x="1410" y="36"/>
                  </a:cubicBezTo>
                  <a:cubicBezTo>
                    <a:pt x="1299" y="52"/>
                    <a:pt x="1199" y="109"/>
                    <a:pt x="1128" y="195"/>
                  </a:cubicBezTo>
                  <a:cubicBezTo>
                    <a:pt x="1072" y="267"/>
                    <a:pt x="980" y="298"/>
                    <a:pt x="892" y="276"/>
                  </a:cubicBezTo>
                  <a:cubicBezTo>
                    <a:pt x="818" y="256"/>
                    <a:pt x="741" y="250"/>
                    <a:pt x="665" y="260"/>
                  </a:cubicBezTo>
                  <a:cubicBezTo>
                    <a:pt x="407" y="295"/>
                    <a:pt x="205" y="496"/>
                    <a:pt x="167" y="753"/>
                  </a:cubicBezTo>
                  <a:cubicBezTo>
                    <a:pt x="152" y="867"/>
                    <a:pt x="171" y="984"/>
                    <a:pt x="223" y="1088"/>
                  </a:cubicBezTo>
                  <a:cubicBezTo>
                    <a:pt x="99" y="1090"/>
                    <a:pt x="0" y="1191"/>
                    <a:pt x="2" y="1315"/>
                  </a:cubicBezTo>
                  <a:cubicBezTo>
                    <a:pt x="4" y="1426"/>
                    <a:pt x="87" y="1519"/>
                    <a:pt x="197" y="1533"/>
                  </a:cubicBezTo>
                  <a:moveTo>
                    <a:pt x="258" y="1152"/>
                  </a:moveTo>
                  <a:cubicBezTo>
                    <a:pt x="322" y="1152"/>
                    <a:pt x="322" y="1152"/>
                    <a:pt x="322" y="1152"/>
                  </a:cubicBezTo>
                  <a:cubicBezTo>
                    <a:pt x="322" y="1472"/>
                    <a:pt x="322" y="1472"/>
                    <a:pt x="322" y="1472"/>
                  </a:cubicBezTo>
                  <a:cubicBezTo>
                    <a:pt x="258" y="1472"/>
                    <a:pt x="258" y="1472"/>
                    <a:pt x="258" y="1472"/>
                  </a:cubicBezTo>
                  <a:lnTo>
                    <a:pt x="258" y="1152"/>
                  </a:lnTo>
                  <a:close/>
                  <a:moveTo>
                    <a:pt x="482" y="1888"/>
                  </a:moveTo>
                  <a:cubicBezTo>
                    <a:pt x="295" y="1884"/>
                    <a:pt x="295" y="1884"/>
                    <a:pt x="295" y="1884"/>
                  </a:cubicBezTo>
                  <a:cubicBezTo>
                    <a:pt x="261" y="1536"/>
                    <a:pt x="261" y="1536"/>
                    <a:pt x="261" y="1536"/>
                  </a:cubicBezTo>
                  <a:cubicBezTo>
                    <a:pt x="393" y="1536"/>
                    <a:pt x="393" y="1536"/>
                    <a:pt x="393" y="1536"/>
                  </a:cubicBezTo>
                  <a:lnTo>
                    <a:pt x="482" y="1888"/>
                  </a:lnTo>
                  <a:close/>
                  <a:moveTo>
                    <a:pt x="386" y="1472"/>
                  </a:moveTo>
                  <a:cubicBezTo>
                    <a:pt x="386" y="1152"/>
                    <a:pt x="386" y="1152"/>
                    <a:pt x="386" y="1152"/>
                  </a:cubicBezTo>
                  <a:cubicBezTo>
                    <a:pt x="475" y="1152"/>
                    <a:pt x="475" y="1152"/>
                    <a:pt x="475" y="1152"/>
                  </a:cubicBezTo>
                  <a:cubicBezTo>
                    <a:pt x="568" y="1152"/>
                    <a:pt x="660" y="1137"/>
                    <a:pt x="748" y="1107"/>
                  </a:cubicBezTo>
                  <a:cubicBezTo>
                    <a:pt x="898" y="1057"/>
                    <a:pt x="898" y="1057"/>
                    <a:pt x="898" y="1057"/>
                  </a:cubicBezTo>
                  <a:cubicBezTo>
                    <a:pt x="898" y="1566"/>
                    <a:pt x="898" y="1566"/>
                    <a:pt x="898" y="1566"/>
                  </a:cubicBezTo>
                  <a:cubicBezTo>
                    <a:pt x="748" y="1516"/>
                    <a:pt x="748" y="1516"/>
                    <a:pt x="748" y="1516"/>
                  </a:cubicBezTo>
                  <a:cubicBezTo>
                    <a:pt x="660" y="1487"/>
                    <a:pt x="568" y="1472"/>
                    <a:pt x="475" y="1472"/>
                  </a:cubicBezTo>
                  <a:lnTo>
                    <a:pt x="386" y="1472"/>
                  </a:lnTo>
                  <a:close/>
                  <a:moveTo>
                    <a:pt x="1058" y="1004"/>
                  </a:moveTo>
                  <a:cubicBezTo>
                    <a:pt x="1058" y="1619"/>
                    <a:pt x="1058" y="1619"/>
                    <a:pt x="1058" y="1619"/>
                  </a:cubicBezTo>
                  <a:cubicBezTo>
                    <a:pt x="962" y="1587"/>
                    <a:pt x="962" y="1587"/>
                    <a:pt x="962" y="1587"/>
                  </a:cubicBezTo>
                  <a:cubicBezTo>
                    <a:pt x="962" y="1036"/>
                    <a:pt x="962" y="1036"/>
                    <a:pt x="962" y="1036"/>
                  </a:cubicBezTo>
                  <a:lnTo>
                    <a:pt x="1058" y="1004"/>
                  </a:lnTo>
                  <a:close/>
                  <a:moveTo>
                    <a:pt x="231" y="761"/>
                  </a:moveTo>
                  <a:cubicBezTo>
                    <a:pt x="270" y="481"/>
                    <a:pt x="528" y="286"/>
                    <a:pt x="808" y="324"/>
                  </a:cubicBezTo>
                  <a:cubicBezTo>
                    <a:pt x="830" y="327"/>
                    <a:pt x="853" y="332"/>
                    <a:pt x="875" y="338"/>
                  </a:cubicBezTo>
                  <a:cubicBezTo>
                    <a:pt x="987" y="367"/>
                    <a:pt x="1106" y="327"/>
                    <a:pt x="1177" y="236"/>
                  </a:cubicBezTo>
                  <a:cubicBezTo>
                    <a:pt x="1311" y="72"/>
                    <a:pt x="1553" y="47"/>
                    <a:pt x="1717" y="181"/>
                  </a:cubicBezTo>
                  <a:cubicBezTo>
                    <a:pt x="1882" y="315"/>
                    <a:pt x="1906" y="557"/>
                    <a:pt x="1772" y="721"/>
                  </a:cubicBezTo>
                  <a:cubicBezTo>
                    <a:pt x="1729" y="775"/>
                    <a:pt x="1724" y="850"/>
                    <a:pt x="1761" y="909"/>
                  </a:cubicBezTo>
                  <a:cubicBezTo>
                    <a:pt x="1834" y="1026"/>
                    <a:pt x="1868" y="1163"/>
                    <a:pt x="1856" y="1300"/>
                  </a:cubicBezTo>
                  <a:cubicBezTo>
                    <a:pt x="1828" y="1652"/>
                    <a:pt x="1520" y="1914"/>
                    <a:pt x="1168" y="1885"/>
                  </a:cubicBezTo>
                  <a:cubicBezTo>
                    <a:pt x="954" y="1868"/>
                    <a:pt x="763" y="1745"/>
                    <a:pt x="660" y="1557"/>
                  </a:cubicBezTo>
                  <a:cubicBezTo>
                    <a:pt x="683" y="1563"/>
                    <a:pt x="706" y="1569"/>
                    <a:pt x="728" y="1577"/>
                  </a:cubicBezTo>
                  <a:cubicBezTo>
                    <a:pt x="1080" y="1694"/>
                    <a:pt x="1080" y="1694"/>
                    <a:pt x="1080" y="1694"/>
                  </a:cubicBezTo>
                  <a:cubicBezTo>
                    <a:pt x="1083" y="1695"/>
                    <a:pt x="1087" y="1696"/>
                    <a:pt x="1090" y="1696"/>
                  </a:cubicBezTo>
                  <a:cubicBezTo>
                    <a:pt x="1108" y="1696"/>
                    <a:pt x="1122" y="1681"/>
                    <a:pt x="1122" y="1664"/>
                  </a:cubicBezTo>
                  <a:cubicBezTo>
                    <a:pt x="1122" y="1504"/>
                    <a:pt x="1122" y="1504"/>
                    <a:pt x="1122" y="1504"/>
                  </a:cubicBezTo>
                  <a:cubicBezTo>
                    <a:pt x="1193" y="1504"/>
                    <a:pt x="1250" y="1446"/>
                    <a:pt x="1250" y="1376"/>
                  </a:cubicBezTo>
                  <a:cubicBezTo>
                    <a:pt x="1250" y="1248"/>
                    <a:pt x="1250" y="1248"/>
                    <a:pt x="1250" y="1248"/>
                  </a:cubicBezTo>
                  <a:cubicBezTo>
                    <a:pt x="1250" y="1177"/>
                    <a:pt x="1193" y="1120"/>
                    <a:pt x="1122" y="1120"/>
                  </a:cubicBezTo>
                  <a:cubicBezTo>
                    <a:pt x="1122" y="960"/>
                    <a:pt x="1122" y="960"/>
                    <a:pt x="1122" y="960"/>
                  </a:cubicBezTo>
                  <a:cubicBezTo>
                    <a:pt x="1122" y="942"/>
                    <a:pt x="1108" y="928"/>
                    <a:pt x="1090" y="928"/>
                  </a:cubicBezTo>
                  <a:cubicBezTo>
                    <a:pt x="1087" y="928"/>
                    <a:pt x="1083" y="928"/>
                    <a:pt x="1080" y="929"/>
                  </a:cubicBezTo>
                  <a:cubicBezTo>
                    <a:pt x="728" y="1047"/>
                    <a:pt x="728" y="1047"/>
                    <a:pt x="728" y="1047"/>
                  </a:cubicBezTo>
                  <a:cubicBezTo>
                    <a:pt x="647" y="1074"/>
                    <a:pt x="561" y="1088"/>
                    <a:pt x="475" y="1088"/>
                  </a:cubicBezTo>
                  <a:cubicBezTo>
                    <a:pt x="295" y="1088"/>
                    <a:pt x="295" y="1088"/>
                    <a:pt x="295" y="1088"/>
                  </a:cubicBezTo>
                  <a:cubicBezTo>
                    <a:pt x="238" y="989"/>
                    <a:pt x="215" y="874"/>
                    <a:pt x="231" y="761"/>
                  </a:cubicBezTo>
                  <a:moveTo>
                    <a:pt x="1122" y="1184"/>
                  </a:moveTo>
                  <a:cubicBezTo>
                    <a:pt x="1158" y="1184"/>
                    <a:pt x="1186" y="1212"/>
                    <a:pt x="1186" y="1248"/>
                  </a:cubicBezTo>
                  <a:cubicBezTo>
                    <a:pt x="1186" y="1376"/>
                    <a:pt x="1186" y="1376"/>
                    <a:pt x="1186" y="1376"/>
                  </a:cubicBezTo>
                  <a:cubicBezTo>
                    <a:pt x="1186" y="1411"/>
                    <a:pt x="1158" y="1440"/>
                    <a:pt x="1122" y="1440"/>
                  </a:cubicBezTo>
                  <a:lnTo>
                    <a:pt x="1122" y="1184"/>
                  </a:lnTo>
                  <a:close/>
                  <a:moveTo>
                    <a:pt x="194" y="1155"/>
                  </a:moveTo>
                  <a:cubicBezTo>
                    <a:pt x="194" y="1468"/>
                    <a:pt x="194" y="1468"/>
                    <a:pt x="194" y="1468"/>
                  </a:cubicBezTo>
                  <a:cubicBezTo>
                    <a:pt x="108" y="1451"/>
                    <a:pt x="52" y="1366"/>
                    <a:pt x="69" y="1280"/>
                  </a:cubicBezTo>
                  <a:cubicBezTo>
                    <a:pt x="82" y="1217"/>
                    <a:pt x="131" y="1168"/>
                    <a:pt x="194" y="115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321"/>
            <p:cNvSpPr>
              <a:spLocks noChangeArrowheads="1"/>
            </p:cNvSpPr>
            <p:nvPr/>
          </p:nvSpPr>
          <p:spPr bwMode="auto">
            <a:xfrm>
              <a:off x="5365750" y="6789738"/>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322"/>
            <p:cNvSpPr>
              <a:spLocks noChangeArrowheads="1"/>
            </p:cNvSpPr>
            <p:nvPr/>
          </p:nvSpPr>
          <p:spPr bwMode="auto">
            <a:xfrm>
              <a:off x="5365750" y="6731000"/>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323"/>
            <p:cNvSpPr>
              <a:spLocks noEditPoints="1"/>
            </p:cNvSpPr>
            <p:nvPr/>
          </p:nvSpPr>
          <p:spPr bwMode="auto">
            <a:xfrm>
              <a:off x="5788025" y="6321425"/>
              <a:ext cx="119063" cy="147638"/>
            </a:xfrm>
            <a:custGeom>
              <a:avLst/>
              <a:gdLst>
                <a:gd name="T0" fmla="*/ 17 w 261"/>
                <a:gd name="T1" fmla="*/ 321 h 326"/>
                <a:gd name="T2" fmla="*/ 50 w 261"/>
                <a:gd name="T3" fmla="*/ 319 h 326"/>
                <a:gd name="T4" fmla="*/ 242 w 261"/>
                <a:gd name="T5" fmla="*/ 191 h 326"/>
                <a:gd name="T6" fmla="*/ 251 w 261"/>
                <a:gd name="T7" fmla="*/ 147 h 326"/>
                <a:gd name="T8" fmla="*/ 242 w 261"/>
                <a:gd name="T9" fmla="*/ 138 h 326"/>
                <a:gd name="T10" fmla="*/ 50 w 261"/>
                <a:gd name="T11" fmla="*/ 10 h 326"/>
                <a:gd name="T12" fmla="*/ 6 w 261"/>
                <a:gd name="T13" fmla="*/ 19 h 326"/>
                <a:gd name="T14" fmla="*/ 0 w 261"/>
                <a:gd name="T15" fmla="*/ 37 h 326"/>
                <a:gd name="T16" fmla="*/ 0 w 261"/>
                <a:gd name="T17" fmla="*/ 293 h 326"/>
                <a:gd name="T18" fmla="*/ 17 w 261"/>
                <a:gd name="T19" fmla="*/ 321 h 326"/>
                <a:gd name="T20" fmla="*/ 64 w 261"/>
                <a:gd name="T21" fmla="*/ 96 h 326"/>
                <a:gd name="T22" fmla="*/ 167 w 261"/>
                <a:gd name="T23" fmla="*/ 165 h 326"/>
                <a:gd name="T24" fmla="*/ 64 w 261"/>
                <a:gd name="T25" fmla="*/ 233 h 326"/>
                <a:gd name="T26" fmla="*/ 64 w 261"/>
                <a:gd name="T27" fmla="*/ 9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1" h="326">
                  <a:moveTo>
                    <a:pt x="17" y="321"/>
                  </a:moveTo>
                  <a:cubicBezTo>
                    <a:pt x="28" y="326"/>
                    <a:pt x="40" y="326"/>
                    <a:pt x="50" y="319"/>
                  </a:cubicBezTo>
                  <a:cubicBezTo>
                    <a:pt x="242" y="191"/>
                    <a:pt x="242" y="191"/>
                    <a:pt x="242" y="191"/>
                  </a:cubicBezTo>
                  <a:cubicBezTo>
                    <a:pt x="257" y="181"/>
                    <a:pt x="261" y="162"/>
                    <a:pt x="251" y="147"/>
                  </a:cubicBezTo>
                  <a:cubicBezTo>
                    <a:pt x="248" y="143"/>
                    <a:pt x="245" y="140"/>
                    <a:pt x="242" y="138"/>
                  </a:cubicBezTo>
                  <a:cubicBezTo>
                    <a:pt x="50" y="10"/>
                    <a:pt x="50" y="10"/>
                    <a:pt x="50" y="10"/>
                  </a:cubicBezTo>
                  <a:cubicBezTo>
                    <a:pt x="35" y="0"/>
                    <a:pt x="15" y="4"/>
                    <a:pt x="6" y="19"/>
                  </a:cubicBezTo>
                  <a:cubicBezTo>
                    <a:pt x="2" y="24"/>
                    <a:pt x="0" y="30"/>
                    <a:pt x="0" y="37"/>
                  </a:cubicBezTo>
                  <a:cubicBezTo>
                    <a:pt x="0" y="293"/>
                    <a:pt x="0" y="293"/>
                    <a:pt x="0" y="293"/>
                  </a:cubicBezTo>
                  <a:cubicBezTo>
                    <a:pt x="0" y="304"/>
                    <a:pt x="7" y="315"/>
                    <a:pt x="17" y="321"/>
                  </a:cubicBezTo>
                  <a:moveTo>
                    <a:pt x="64" y="96"/>
                  </a:moveTo>
                  <a:cubicBezTo>
                    <a:pt x="167" y="165"/>
                    <a:pt x="167" y="165"/>
                    <a:pt x="167" y="165"/>
                  </a:cubicBezTo>
                  <a:cubicBezTo>
                    <a:pt x="64" y="233"/>
                    <a:pt x="64" y="233"/>
                    <a:pt x="64" y="233"/>
                  </a:cubicBezTo>
                  <a:lnTo>
                    <a:pt x="64"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324"/>
            <p:cNvSpPr>
              <a:spLocks noEditPoints="1"/>
            </p:cNvSpPr>
            <p:nvPr/>
          </p:nvSpPr>
          <p:spPr bwMode="auto">
            <a:xfrm>
              <a:off x="5700713" y="6264275"/>
              <a:ext cx="261938" cy="261938"/>
            </a:xfrm>
            <a:custGeom>
              <a:avLst/>
              <a:gdLst>
                <a:gd name="T0" fmla="*/ 288 w 576"/>
                <a:gd name="T1" fmla="*/ 576 h 576"/>
                <a:gd name="T2" fmla="*/ 576 w 576"/>
                <a:gd name="T3" fmla="*/ 288 h 576"/>
                <a:gd name="T4" fmla="*/ 288 w 576"/>
                <a:gd name="T5" fmla="*/ 0 h 576"/>
                <a:gd name="T6" fmla="*/ 0 w 576"/>
                <a:gd name="T7" fmla="*/ 288 h 576"/>
                <a:gd name="T8" fmla="*/ 288 w 576"/>
                <a:gd name="T9" fmla="*/ 576 h 576"/>
                <a:gd name="T10" fmla="*/ 288 w 576"/>
                <a:gd name="T11" fmla="*/ 64 h 576"/>
                <a:gd name="T12" fmla="*/ 512 w 576"/>
                <a:gd name="T13" fmla="*/ 288 h 576"/>
                <a:gd name="T14" fmla="*/ 288 w 576"/>
                <a:gd name="T15" fmla="*/ 512 h 576"/>
                <a:gd name="T16" fmla="*/ 64 w 576"/>
                <a:gd name="T17" fmla="*/ 288 h 576"/>
                <a:gd name="T18" fmla="*/ 288 w 576"/>
                <a:gd name="T19" fmla="*/ 6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576">
                  <a:moveTo>
                    <a:pt x="288" y="576"/>
                  </a:moveTo>
                  <a:cubicBezTo>
                    <a:pt x="447" y="576"/>
                    <a:pt x="576" y="447"/>
                    <a:pt x="576" y="288"/>
                  </a:cubicBezTo>
                  <a:cubicBezTo>
                    <a:pt x="576" y="128"/>
                    <a:pt x="447" y="0"/>
                    <a:pt x="288" y="0"/>
                  </a:cubicBezTo>
                  <a:cubicBezTo>
                    <a:pt x="129" y="0"/>
                    <a:pt x="0" y="128"/>
                    <a:pt x="0" y="288"/>
                  </a:cubicBezTo>
                  <a:cubicBezTo>
                    <a:pt x="0" y="447"/>
                    <a:pt x="129" y="575"/>
                    <a:pt x="288" y="576"/>
                  </a:cubicBezTo>
                  <a:moveTo>
                    <a:pt x="288" y="64"/>
                  </a:moveTo>
                  <a:cubicBezTo>
                    <a:pt x="412" y="64"/>
                    <a:pt x="512" y="164"/>
                    <a:pt x="512" y="288"/>
                  </a:cubicBezTo>
                  <a:cubicBezTo>
                    <a:pt x="512" y="411"/>
                    <a:pt x="412" y="512"/>
                    <a:pt x="288" y="512"/>
                  </a:cubicBezTo>
                  <a:cubicBezTo>
                    <a:pt x="164" y="512"/>
                    <a:pt x="64" y="411"/>
                    <a:pt x="64" y="288"/>
                  </a:cubicBezTo>
                  <a:cubicBezTo>
                    <a:pt x="64" y="164"/>
                    <a:pt x="165" y="64"/>
                    <a:pt x="288"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325"/>
            <p:cNvSpPr>
              <a:spLocks noEditPoints="1"/>
            </p:cNvSpPr>
            <p:nvPr/>
          </p:nvSpPr>
          <p:spPr bwMode="auto">
            <a:xfrm>
              <a:off x="5322888" y="6351588"/>
              <a:ext cx="261938" cy="277813"/>
            </a:xfrm>
            <a:custGeom>
              <a:avLst/>
              <a:gdLst>
                <a:gd name="T0" fmla="*/ 32 w 576"/>
                <a:gd name="T1" fmla="*/ 608 h 608"/>
                <a:gd name="T2" fmla="*/ 160 w 576"/>
                <a:gd name="T3" fmla="*/ 608 h 608"/>
                <a:gd name="T4" fmla="*/ 192 w 576"/>
                <a:gd name="T5" fmla="*/ 576 h 608"/>
                <a:gd name="T6" fmla="*/ 480 w 576"/>
                <a:gd name="T7" fmla="*/ 576 h 608"/>
                <a:gd name="T8" fmla="*/ 576 w 576"/>
                <a:gd name="T9" fmla="*/ 480 h 608"/>
                <a:gd name="T10" fmla="*/ 576 w 576"/>
                <a:gd name="T11" fmla="*/ 320 h 608"/>
                <a:gd name="T12" fmla="*/ 480 w 576"/>
                <a:gd name="T13" fmla="*/ 224 h 608"/>
                <a:gd name="T14" fmla="*/ 448 w 576"/>
                <a:gd name="T15" fmla="*/ 224 h 608"/>
                <a:gd name="T16" fmla="*/ 416 w 576"/>
                <a:gd name="T17" fmla="*/ 192 h 608"/>
                <a:gd name="T18" fmla="*/ 416 w 576"/>
                <a:gd name="T19" fmla="*/ 96 h 608"/>
                <a:gd name="T20" fmla="*/ 320 w 576"/>
                <a:gd name="T21" fmla="*/ 0 h 608"/>
                <a:gd name="T22" fmla="*/ 224 w 576"/>
                <a:gd name="T23" fmla="*/ 96 h 608"/>
                <a:gd name="T24" fmla="*/ 224 w 576"/>
                <a:gd name="T25" fmla="*/ 192 h 608"/>
                <a:gd name="T26" fmla="*/ 192 w 576"/>
                <a:gd name="T27" fmla="*/ 224 h 608"/>
                <a:gd name="T28" fmla="*/ 160 w 576"/>
                <a:gd name="T29" fmla="*/ 192 h 608"/>
                <a:gd name="T30" fmla="*/ 32 w 576"/>
                <a:gd name="T31" fmla="*/ 192 h 608"/>
                <a:gd name="T32" fmla="*/ 0 w 576"/>
                <a:gd name="T33" fmla="*/ 224 h 608"/>
                <a:gd name="T34" fmla="*/ 0 w 576"/>
                <a:gd name="T35" fmla="*/ 576 h 608"/>
                <a:gd name="T36" fmla="*/ 32 w 576"/>
                <a:gd name="T37" fmla="*/ 608 h 608"/>
                <a:gd name="T38" fmla="*/ 288 w 576"/>
                <a:gd name="T39" fmla="*/ 192 h 608"/>
                <a:gd name="T40" fmla="*/ 288 w 576"/>
                <a:gd name="T41" fmla="*/ 96 h 608"/>
                <a:gd name="T42" fmla="*/ 320 w 576"/>
                <a:gd name="T43" fmla="*/ 64 h 608"/>
                <a:gd name="T44" fmla="*/ 352 w 576"/>
                <a:gd name="T45" fmla="*/ 96 h 608"/>
                <a:gd name="T46" fmla="*/ 352 w 576"/>
                <a:gd name="T47" fmla="*/ 192 h 608"/>
                <a:gd name="T48" fmla="*/ 448 w 576"/>
                <a:gd name="T49" fmla="*/ 288 h 608"/>
                <a:gd name="T50" fmla="*/ 480 w 576"/>
                <a:gd name="T51" fmla="*/ 288 h 608"/>
                <a:gd name="T52" fmla="*/ 512 w 576"/>
                <a:gd name="T53" fmla="*/ 320 h 608"/>
                <a:gd name="T54" fmla="*/ 512 w 576"/>
                <a:gd name="T55" fmla="*/ 480 h 608"/>
                <a:gd name="T56" fmla="*/ 480 w 576"/>
                <a:gd name="T57" fmla="*/ 512 h 608"/>
                <a:gd name="T58" fmla="*/ 192 w 576"/>
                <a:gd name="T59" fmla="*/ 512 h 608"/>
                <a:gd name="T60" fmla="*/ 192 w 576"/>
                <a:gd name="T61" fmla="*/ 288 h 608"/>
                <a:gd name="T62" fmla="*/ 288 w 576"/>
                <a:gd name="T63" fmla="*/ 192 h 608"/>
                <a:gd name="T64" fmla="*/ 64 w 576"/>
                <a:gd name="T65" fmla="*/ 256 h 608"/>
                <a:gd name="T66" fmla="*/ 128 w 576"/>
                <a:gd name="T67" fmla="*/ 256 h 608"/>
                <a:gd name="T68" fmla="*/ 128 w 576"/>
                <a:gd name="T69" fmla="*/ 544 h 608"/>
                <a:gd name="T70" fmla="*/ 64 w 576"/>
                <a:gd name="T71" fmla="*/ 544 h 608"/>
                <a:gd name="T72" fmla="*/ 64 w 576"/>
                <a:gd name="T73" fmla="*/ 256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6" h="608">
                  <a:moveTo>
                    <a:pt x="32" y="608"/>
                  </a:moveTo>
                  <a:cubicBezTo>
                    <a:pt x="160" y="608"/>
                    <a:pt x="160" y="608"/>
                    <a:pt x="160" y="608"/>
                  </a:cubicBezTo>
                  <a:cubicBezTo>
                    <a:pt x="178" y="608"/>
                    <a:pt x="192" y="593"/>
                    <a:pt x="192" y="576"/>
                  </a:cubicBezTo>
                  <a:cubicBezTo>
                    <a:pt x="480" y="576"/>
                    <a:pt x="480" y="576"/>
                    <a:pt x="480" y="576"/>
                  </a:cubicBezTo>
                  <a:cubicBezTo>
                    <a:pt x="533" y="576"/>
                    <a:pt x="576" y="533"/>
                    <a:pt x="576" y="480"/>
                  </a:cubicBezTo>
                  <a:cubicBezTo>
                    <a:pt x="576" y="320"/>
                    <a:pt x="576" y="320"/>
                    <a:pt x="576" y="320"/>
                  </a:cubicBezTo>
                  <a:cubicBezTo>
                    <a:pt x="576" y="267"/>
                    <a:pt x="533" y="224"/>
                    <a:pt x="480" y="224"/>
                  </a:cubicBezTo>
                  <a:cubicBezTo>
                    <a:pt x="448" y="224"/>
                    <a:pt x="448" y="224"/>
                    <a:pt x="448" y="224"/>
                  </a:cubicBezTo>
                  <a:cubicBezTo>
                    <a:pt x="431" y="224"/>
                    <a:pt x="416" y="209"/>
                    <a:pt x="416" y="192"/>
                  </a:cubicBezTo>
                  <a:cubicBezTo>
                    <a:pt x="416" y="96"/>
                    <a:pt x="416" y="96"/>
                    <a:pt x="416" y="96"/>
                  </a:cubicBezTo>
                  <a:cubicBezTo>
                    <a:pt x="416" y="43"/>
                    <a:pt x="373" y="0"/>
                    <a:pt x="320" y="0"/>
                  </a:cubicBezTo>
                  <a:cubicBezTo>
                    <a:pt x="267" y="0"/>
                    <a:pt x="224" y="43"/>
                    <a:pt x="224" y="96"/>
                  </a:cubicBezTo>
                  <a:cubicBezTo>
                    <a:pt x="224" y="192"/>
                    <a:pt x="224" y="192"/>
                    <a:pt x="224" y="192"/>
                  </a:cubicBezTo>
                  <a:cubicBezTo>
                    <a:pt x="224" y="209"/>
                    <a:pt x="210" y="224"/>
                    <a:pt x="192" y="224"/>
                  </a:cubicBezTo>
                  <a:cubicBezTo>
                    <a:pt x="192" y="206"/>
                    <a:pt x="178" y="192"/>
                    <a:pt x="160" y="192"/>
                  </a:cubicBezTo>
                  <a:cubicBezTo>
                    <a:pt x="32" y="192"/>
                    <a:pt x="32" y="192"/>
                    <a:pt x="32" y="192"/>
                  </a:cubicBezTo>
                  <a:cubicBezTo>
                    <a:pt x="15" y="192"/>
                    <a:pt x="0" y="206"/>
                    <a:pt x="0" y="224"/>
                  </a:cubicBezTo>
                  <a:cubicBezTo>
                    <a:pt x="0" y="576"/>
                    <a:pt x="0" y="576"/>
                    <a:pt x="0" y="576"/>
                  </a:cubicBezTo>
                  <a:cubicBezTo>
                    <a:pt x="0" y="593"/>
                    <a:pt x="15" y="608"/>
                    <a:pt x="32" y="608"/>
                  </a:cubicBezTo>
                  <a:moveTo>
                    <a:pt x="288" y="192"/>
                  </a:moveTo>
                  <a:cubicBezTo>
                    <a:pt x="288" y="96"/>
                    <a:pt x="288" y="96"/>
                    <a:pt x="288" y="96"/>
                  </a:cubicBezTo>
                  <a:cubicBezTo>
                    <a:pt x="288" y="78"/>
                    <a:pt x="303" y="64"/>
                    <a:pt x="320" y="64"/>
                  </a:cubicBezTo>
                  <a:cubicBezTo>
                    <a:pt x="338" y="64"/>
                    <a:pt x="352" y="78"/>
                    <a:pt x="352" y="96"/>
                  </a:cubicBezTo>
                  <a:cubicBezTo>
                    <a:pt x="352" y="192"/>
                    <a:pt x="352" y="192"/>
                    <a:pt x="352" y="192"/>
                  </a:cubicBezTo>
                  <a:cubicBezTo>
                    <a:pt x="352" y="245"/>
                    <a:pt x="395" y="288"/>
                    <a:pt x="448" y="288"/>
                  </a:cubicBezTo>
                  <a:cubicBezTo>
                    <a:pt x="480" y="288"/>
                    <a:pt x="480" y="288"/>
                    <a:pt x="480" y="288"/>
                  </a:cubicBezTo>
                  <a:cubicBezTo>
                    <a:pt x="498" y="288"/>
                    <a:pt x="512" y="302"/>
                    <a:pt x="512" y="320"/>
                  </a:cubicBezTo>
                  <a:cubicBezTo>
                    <a:pt x="512" y="480"/>
                    <a:pt x="512" y="480"/>
                    <a:pt x="512" y="480"/>
                  </a:cubicBezTo>
                  <a:cubicBezTo>
                    <a:pt x="512" y="497"/>
                    <a:pt x="498" y="512"/>
                    <a:pt x="480" y="512"/>
                  </a:cubicBezTo>
                  <a:cubicBezTo>
                    <a:pt x="192" y="512"/>
                    <a:pt x="192" y="512"/>
                    <a:pt x="192" y="512"/>
                  </a:cubicBezTo>
                  <a:cubicBezTo>
                    <a:pt x="192" y="288"/>
                    <a:pt x="192" y="288"/>
                    <a:pt x="192" y="288"/>
                  </a:cubicBezTo>
                  <a:cubicBezTo>
                    <a:pt x="245" y="288"/>
                    <a:pt x="288" y="245"/>
                    <a:pt x="288" y="192"/>
                  </a:cubicBezTo>
                  <a:moveTo>
                    <a:pt x="64" y="256"/>
                  </a:moveTo>
                  <a:cubicBezTo>
                    <a:pt x="128" y="256"/>
                    <a:pt x="128" y="256"/>
                    <a:pt x="128" y="256"/>
                  </a:cubicBezTo>
                  <a:cubicBezTo>
                    <a:pt x="128" y="544"/>
                    <a:pt x="128" y="544"/>
                    <a:pt x="128" y="544"/>
                  </a:cubicBezTo>
                  <a:cubicBezTo>
                    <a:pt x="64" y="544"/>
                    <a:pt x="64" y="544"/>
                    <a:pt x="64" y="544"/>
                  </a:cubicBezTo>
                  <a:lnTo>
                    <a:pt x="64"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326"/>
            <p:cNvSpPr>
              <a:spLocks noEditPoints="1"/>
            </p:cNvSpPr>
            <p:nvPr/>
          </p:nvSpPr>
          <p:spPr bwMode="auto">
            <a:xfrm>
              <a:off x="5792788" y="6697663"/>
              <a:ext cx="188913" cy="157163"/>
            </a:xfrm>
            <a:custGeom>
              <a:avLst/>
              <a:gdLst>
                <a:gd name="T0" fmla="*/ 241 w 414"/>
                <a:gd name="T1" fmla="*/ 26 h 346"/>
                <a:gd name="T2" fmla="*/ 207 w 414"/>
                <a:gd name="T3" fmla="*/ 49 h 346"/>
                <a:gd name="T4" fmla="*/ 172 w 414"/>
                <a:gd name="T5" fmla="*/ 26 h 346"/>
                <a:gd name="T6" fmla="*/ 51 w 414"/>
                <a:gd name="T7" fmla="*/ 38 h 346"/>
                <a:gd name="T8" fmla="*/ 37 w 414"/>
                <a:gd name="T9" fmla="*/ 51 h 346"/>
                <a:gd name="T10" fmla="*/ 37 w 414"/>
                <a:gd name="T11" fmla="*/ 187 h 346"/>
                <a:gd name="T12" fmla="*/ 184 w 414"/>
                <a:gd name="T13" fmla="*/ 334 h 346"/>
                <a:gd name="T14" fmla="*/ 229 w 414"/>
                <a:gd name="T15" fmla="*/ 334 h 346"/>
                <a:gd name="T16" fmla="*/ 376 w 414"/>
                <a:gd name="T17" fmla="*/ 187 h 346"/>
                <a:gd name="T18" fmla="*/ 376 w 414"/>
                <a:gd name="T19" fmla="*/ 51 h 346"/>
                <a:gd name="T20" fmla="*/ 362 w 414"/>
                <a:gd name="T21" fmla="*/ 38 h 346"/>
                <a:gd name="T22" fmla="*/ 241 w 414"/>
                <a:gd name="T23" fmla="*/ 26 h 346"/>
                <a:gd name="T24" fmla="*/ 317 w 414"/>
                <a:gd name="T25" fmla="*/ 83 h 346"/>
                <a:gd name="T26" fmla="*/ 331 w 414"/>
                <a:gd name="T27" fmla="*/ 96 h 346"/>
                <a:gd name="T28" fmla="*/ 331 w 414"/>
                <a:gd name="T29" fmla="*/ 142 h 346"/>
                <a:gd name="T30" fmla="*/ 331 w 414"/>
                <a:gd name="T31" fmla="*/ 142 h 346"/>
                <a:gd name="T32" fmla="*/ 207 w 414"/>
                <a:gd name="T33" fmla="*/ 266 h 346"/>
                <a:gd name="T34" fmla="*/ 83 w 414"/>
                <a:gd name="T35" fmla="*/ 142 h 346"/>
                <a:gd name="T36" fmla="*/ 83 w 414"/>
                <a:gd name="T37" fmla="*/ 97 h 346"/>
                <a:gd name="T38" fmla="*/ 96 w 414"/>
                <a:gd name="T39" fmla="*/ 83 h 346"/>
                <a:gd name="T40" fmla="*/ 137 w 414"/>
                <a:gd name="T41" fmla="*/ 79 h 346"/>
                <a:gd name="T42" fmla="*/ 189 w 414"/>
                <a:gd name="T43" fmla="*/ 114 h 346"/>
                <a:gd name="T44" fmla="*/ 224 w 414"/>
                <a:gd name="T45" fmla="*/ 114 h 346"/>
                <a:gd name="T46" fmla="*/ 277 w 414"/>
                <a:gd name="T47" fmla="*/ 79 h 346"/>
                <a:gd name="T48" fmla="*/ 317 w 414"/>
                <a:gd name="T49" fmla="*/ 83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4" h="346">
                  <a:moveTo>
                    <a:pt x="241" y="26"/>
                  </a:moveTo>
                  <a:cubicBezTo>
                    <a:pt x="207" y="49"/>
                    <a:pt x="207" y="49"/>
                    <a:pt x="207" y="49"/>
                  </a:cubicBezTo>
                  <a:cubicBezTo>
                    <a:pt x="172" y="26"/>
                    <a:pt x="172" y="26"/>
                    <a:pt x="172" y="26"/>
                  </a:cubicBezTo>
                  <a:cubicBezTo>
                    <a:pt x="134" y="0"/>
                    <a:pt x="83" y="5"/>
                    <a:pt x="51" y="38"/>
                  </a:cubicBezTo>
                  <a:cubicBezTo>
                    <a:pt x="37" y="51"/>
                    <a:pt x="37" y="51"/>
                    <a:pt x="37" y="51"/>
                  </a:cubicBezTo>
                  <a:cubicBezTo>
                    <a:pt x="0" y="89"/>
                    <a:pt x="0" y="149"/>
                    <a:pt x="37" y="187"/>
                  </a:cubicBezTo>
                  <a:cubicBezTo>
                    <a:pt x="184" y="334"/>
                    <a:pt x="184" y="334"/>
                    <a:pt x="184" y="334"/>
                  </a:cubicBezTo>
                  <a:cubicBezTo>
                    <a:pt x="197" y="346"/>
                    <a:pt x="217" y="346"/>
                    <a:pt x="229" y="334"/>
                  </a:cubicBezTo>
                  <a:cubicBezTo>
                    <a:pt x="376" y="187"/>
                    <a:pt x="376" y="187"/>
                    <a:pt x="376" y="187"/>
                  </a:cubicBezTo>
                  <a:cubicBezTo>
                    <a:pt x="414" y="149"/>
                    <a:pt x="414" y="89"/>
                    <a:pt x="376" y="51"/>
                  </a:cubicBezTo>
                  <a:cubicBezTo>
                    <a:pt x="362" y="38"/>
                    <a:pt x="362" y="38"/>
                    <a:pt x="362" y="38"/>
                  </a:cubicBezTo>
                  <a:cubicBezTo>
                    <a:pt x="330" y="5"/>
                    <a:pt x="279" y="0"/>
                    <a:pt x="241" y="26"/>
                  </a:cubicBezTo>
                  <a:moveTo>
                    <a:pt x="317" y="83"/>
                  </a:moveTo>
                  <a:cubicBezTo>
                    <a:pt x="331" y="96"/>
                    <a:pt x="331" y="96"/>
                    <a:pt x="331" y="96"/>
                  </a:cubicBezTo>
                  <a:cubicBezTo>
                    <a:pt x="343" y="109"/>
                    <a:pt x="343" y="129"/>
                    <a:pt x="331" y="142"/>
                  </a:cubicBezTo>
                  <a:cubicBezTo>
                    <a:pt x="331" y="142"/>
                    <a:pt x="331" y="142"/>
                    <a:pt x="331" y="142"/>
                  </a:cubicBezTo>
                  <a:cubicBezTo>
                    <a:pt x="207" y="266"/>
                    <a:pt x="207" y="266"/>
                    <a:pt x="207" y="266"/>
                  </a:cubicBezTo>
                  <a:cubicBezTo>
                    <a:pt x="83" y="142"/>
                    <a:pt x="83" y="142"/>
                    <a:pt x="83" y="142"/>
                  </a:cubicBezTo>
                  <a:cubicBezTo>
                    <a:pt x="70" y="129"/>
                    <a:pt x="70" y="109"/>
                    <a:pt x="83" y="97"/>
                  </a:cubicBezTo>
                  <a:cubicBezTo>
                    <a:pt x="96" y="83"/>
                    <a:pt x="96" y="83"/>
                    <a:pt x="96" y="83"/>
                  </a:cubicBezTo>
                  <a:cubicBezTo>
                    <a:pt x="107" y="72"/>
                    <a:pt x="124" y="70"/>
                    <a:pt x="137" y="79"/>
                  </a:cubicBezTo>
                  <a:cubicBezTo>
                    <a:pt x="189" y="114"/>
                    <a:pt x="189" y="114"/>
                    <a:pt x="189" y="114"/>
                  </a:cubicBezTo>
                  <a:cubicBezTo>
                    <a:pt x="200" y="121"/>
                    <a:pt x="214" y="121"/>
                    <a:pt x="224" y="114"/>
                  </a:cubicBezTo>
                  <a:cubicBezTo>
                    <a:pt x="277" y="79"/>
                    <a:pt x="277" y="79"/>
                    <a:pt x="277" y="79"/>
                  </a:cubicBezTo>
                  <a:cubicBezTo>
                    <a:pt x="290" y="70"/>
                    <a:pt x="306" y="72"/>
                    <a:pt x="317"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327"/>
            <p:cNvSpPr>
              <a:spLocks/>
            </p:cNvSpPr>
            <p:nvPr/>
          </p:nvSpPr>
          <p:spPr bwMode="auto">
            <a:xfrm>
              <a:off x="5715000" y="6581775"/>
              <a:ext cx="42863" cy="65088"/>
            </a:xfrm>
            <a:custGeom>
              <a:avLst/>
              <a:gdLst>
                <a:gd name="T0" fmla="*/ 0 w 27"/>
                <a:gd name="T1" fmla="*/ 37 h 41"/>
                <a:gd name="T2" fmla="*/ 10 w 27"/>
                <a:gd name="T3" fmla="*/ 0 h 41"/>
                <a:gd name="T4" fmla="*/ 27 w 27"/>
                <a:gd name="T5" fmla="*/ 4 h 41"/>
                <a:gd name="T6" fmla="*/ 18 w 27"/>
                <a:gd name="T7" fmla="*/ 41 h 41"/>
                <a:gd name="T8" fmla="*/ 0 w 27"/>
                <a:gd name="T9" fmla="*/ 37 h 41"/>
              </a:gdLst>
              <a:ahLst/>
              <a:cxnLst>
                <a:cxn ang="0">
                  <a:pos x="T0" y="T1"/>
                </a:cxn>
                <a:cxn ang="0">
                  <a:pos x="T2" y="T3"/>
                </a:cxn>
                <a:cxn ang="0">
                  <a:pos x="T4" y="T5"/>
                </a:cxn>
                <a:cxn ang="0">
                  <a:pos x="T6" y="T7"/>
                </a:cxn>
                <a:cxn ang="0">
                  <a:pos x="T8" y="T9"/>
                </a:cxn>
              </a:cxnLst>
              <a:rect l="0" t="0" r="r" b="b"/>
              <a:pathLst>
                <a:path w="27" h="41">
                  <a:moveTo>
                    <a:pt x="0" y="37"/>
                  </a:moveTo>
                  <a:lnTo>
                    <a:pt x="10" y="0"/>
                  </a:lnTo>
                  <a:lnTo>
                    <a:pt x="27" y="4"/>
                  </a:lnTo>
                  <a:lnTo>
                    <a:pt x="18" y="41"/>
                  </a:ln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328"/>
            <p:cNvSpPr>
              <a:spLocks/>
            </p:cNvSpPr>
            <p:nvPr/>
          </p:nvSpPr>
          <p:spPr bwMode="auto">
            <a:xfrm>
              <a:off x="5753100" y="6630988"/>
              <a:ext cx="71438" cy="53975"/>
            </a:xfrm>
            <a:custGeom>
              <a:avLst/>
              <a:gdLst>
                <a:gd name="T0" fmla="*/ 0 w 45"/>
                <a:gd name="T1" fmla="*/ 18 h 34"/>
                <a:gd name="T2" fmla="*/ 36 w 45"/>
                <a:gd name="T3" fmla="*/ 0 h 34"/>
                <a:gd name="T4" fmla="*/ 45 w 45"/>
                <a:gd name="T5" fmla="*/ 16 h 34"/>
                <a:gd name="T6" fmla="*/ 8 w 45"/>
                <a:gd name="T7" fmla="*/ 34 h 34"/>
                <a:gd name="T8" fmla="*/ 0 w 45"/>
                <a:gd name="T9" fmla="*/ 18 h 34"/>
              </a:gdLst>
              <a:ahLst/>
              <a:cxnLst>
                <a:cxn ang="0">
                  <a:pos x="T0" y="T1"/>
                </a:cxn>
                <a:cxn ang="0">
                  <a:pos x="T2" y="T3"/>
                </a:cxn>
                <a:cxn ang="0">
                  <a:pos x="T4" y="T5"/>
                </a:cxn>
                <a:cxn ang="0">
                  <a:pos x="T6" y="T7"/>
                </a:cxn>
                <a:cxn ang="0">
                  <a:pos x="T8" y="T9"/>
                </a:cxn>
              </a:cxnLst>
              <a:rect l="0" t="0" r="r" b="b"/>
              <a:pathLst>
                <a:path w="45" h="34">
                  <a:moveTo>
                    <a:pt x="0" y="18"/>
                  </a:moveTo>
                  <a:lnTo>
                    <a:pt x="36" y="0"/>
                  </a:lnTo>
                  <a:lnTo>
                    <a:pt x="45" y="16"/>
                  </a:lnTo>
                  <a:lnTo>
                    <a:pt x="8" y="34"/>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329"/>
            <p:cNvSpPr>
              <a:spLocks/>
            </p:cNvSpPr>
            <p:nvPr/>
          </p:nvSpPr>
          <p:spPr bwMode="auto">
            <a:xfrm>
              <a:off x="5715000" y="6916738"/>
              <a:ext cx="42863" cy="65088"/>
            </a:xfrm>
            <a:custGeom>
              <a:avLst/>
              <a:gdLst>
                <a:gd name="T0" fmla="*/ 0 w 27"/>
                <a:gd name="T1" fmla="*/ 4 h 41"/>
                <a:gd name="T2" fmla="*/ 18 w 27"/>
                <a:gd name="T3" fmla="*/ 0 h 41"/>
                <a:gd name="T4" fmla="*/ 27 w 27"/>
                <a:gd name="T5" fmla="*/ 36 h 41"/>
                <a:gd name="T6" fmla="*/ 10 w 27"/>
                <a:gd name="T7" fmla="*/ 41 h 41"/>
                <a:gd name="T8" fmla="*/ 0 w 27"/>
                <a:gd name="T9" fmla="*/ 4 h 41"/>
              </a:gdLst>
              <a:ahLst/>
              <a:cxnLst>
                <a:cxn ang="0">
                  <a:pos x="T0" y="T1"/>
                </a:cxn>
                <a:cxn ang="0">
                  <a:pos x="T2" y="T3"/>
                </a:cxn>
                <a:cxn ang="0">
                  <a:pos x="T4" y="T5"/>
                </a:cxn>
                <a:cxn ang="0">
                  <a:pos x="T6" y="T7"/>
                </a:cxn>
                <a:cxn ang="0">
                  <a:pos x="T8" y="T9"/>
                </a:cxn>
              </a:cxnLst>
              <a:rect l="0" t="0" r="r" b="b"/>
              <a:pathLst>
                <a:path w="27" h="41">
                  <a:moveTo>
                    <a:pt x="0" y="4"/>
                  </a:moveTo>
                  <a:lnTo>
                    <a:pt x="18" y="0"/>
                  </a:lnTo>
                  <a:lnTo>
                    <a:pt x="27" y="36"/>
                  </a:lnTo>
                  <a:lnTo>
                    <a:pt x="10" y="41"/>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330"/>
            <p:cNvSpPr>
              <a:spLocks/>
            </p:cNvSpPr>
            <p:nvPr/>
          </p:nvSpPr>
          <p:spPr bwMode="auto">
            <a:xfrm>
              <a:off x="5753100" y="6877050"/>
              <a:ext cx="71438" cy="55563"/>
            </a:xfrm>
            <a:custGeom>
              <a:avLst/>
              <a:gdLst>
                <a:gd name="T0" fmla="*/ 0 w 45"/>
                <a:gd name="T1" fmla="*/ 17 h 35"/>
                <a:gd name="T2" fmla="*/ 8 w 45"/>
                <a:gd name="T3" fmla="*/ 0 h 35"/>
                <a:gd name="T4" fmla="*/ 45 w 45"/>
                <a:gd name="T5" fmla="*/ 19 h 35"/>
                <a:gd name="T6" fmla="*/ 36 w 45"/>
                <a:gd name="T7" fmla="*/ 35 h 35"/>
                <a:gd name="T8" fmla="*/ 0 w 45"/>
                <a:gd name="T9" fmla="*/ 17 h 35"/>
              </a:gdLst>
              <a:ahLst/>
              <a:cxnLst>
                <a:cxn ang="0">
                  <a:pos x="T0" y="T1"/>
                </a:cxn>
                <a:cxn ang="0">
                  <a:pos x="T2" y="T3"/>
                </a:cxn>
                <a:cxn ang="0">
                  <a:pos x="T4" y="T5"/>
                </a:cxn>
                <a:cxn ang="0">
                  <a:pos x="T6" y="T7"/>
                </a:cxn>
                <a:cxn ang="0">
                  <a:pos x="T8" y="T9"/>
                </a:cxn>
              </a:cxnLst>
              <a:rect l="0" t="0" r="r" b="b"/>
              <a:pathLst>
                <a:path w="45" h="35">
                  <a:moveTo>
                    <a:pt x="0" y="17"/>
                  </a:moveTo>
                  <a:lnTo>
                    <a:pt x="8" y="0"/>
                  </a:lnTo>
                  <a:lnTo>
                    <a:pt x="45" y="19"/>
                  </a:lnTo>
                  <a:lnTo>
                    <a:pt x="36" y="35"/>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331"/>
            <p:cNvSpPr>
              <a:spLocks/>
            </p:cNvSpPr>
            <p:nvPr/>
          </p:nvSpPr>
          <p:spPr bwMode="auto">
            <a:xfrm>
              <a:off x="5176838" y="6235700"/>
              <a:ext cx="334963" cy="349250"/>
            </a:xfrm>
            <a:custGeom>
              <a:avLst/>
              <a:gdLst>
                <a:gd name="T0" fmla="*/ 0 w 736"/>
                <a:gd name="T1" fmla="*/ 768 h 768"/>
                <a:gd name="T2" fmla="*/ 64 w 736"/>
                <a:gd name="T3" fmla="*/ 768 h 768"/>
                <a:gd name="T4" fmla="*/ 736 w 736"/>
                <a:gd name="T5" fmla="*/ 64 h 768"/>
                <a:gd name="T6" fmla="*/ 736 w 736"/>
                <a:gd name="T7" fmla="*/ 0 h 768"/>
                <a:gd name="T8" fmla="*/ 0 w 736"/>
                <a:gd name="T9" fmla="*/ 768 h 768"/>
              </a:gdLst>
              <a:ahLst/>
              <a:cxnLst>
                <a:cxn ang="0">
                  <a:pos x="T0" y="T1"/>
                </a:cxn>
                <a:cxn ang="0">
                  <a:pos x="T2" y="T3"/>
                </a:cxn>
                <a:cxn ang="0">
                  <a:pos x="T4" y="T5"/>
                </a:cxn>
                <a:cxn ang="0">
                  <a:pos x="T6" y="T7"/>
                </a:cxn>
                <a:cxn ang="0">
                  <a:pos x="T8" y="T9"/>
                </a:cxn>
              </a:cxnLst>
              <a:rect l="0" t="0" r="r" b="b"/>
              <a:pathLst>
                <a:path w="736" h="768">
                  <a:moveTo>
                    <a:pt x="0" y="768"/>
                  </a:moveTo>
                  <a:cubicBezTo>
                    <a:pt x="64" y="768"/>
                    <a:pt x="64" y="768"/>
                    <a:pt x="64" y="768"/>
                  </a:cubicBezTo>
                  <a:cubicBezTo>
                    <a:pt x="64" y="333"/>
                    <a:pt x="322" y="64"/>
                    <a:pt x="736" y="64"/>
                  </a:cubicBezTo>
                  <a:cubicBezTo>
                    <a:pt x="736" y="0"/>
                    <a:pt x="736" y="0"/>
                    <a:pt x="736" y="0"/>
                  </a:cubicBezTo>
                  <a:cubicBezTo>
                    <a:pt x="282" y="0"/>
                    <a:pt x="0" y="294"/>
                    <a:pt x="0" y="7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4182056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Modern Circle Infographic – 9 Periods</a:t>
            </a:r>
          </a:p>
        </p:txBody>
      </p:sp>
      <p:grpSp>
        <p:nvGrpSpPr>
          <p:cNvPr id="5" name="Group 4"/>
          <p:cNvGrpSpPr/>
          <p:nvPr/>
        </p:nvGrpSpPr>
        <p:grpSpPr>
          <a:xfrm>
            <a:off x="3001778" y="1230630"/>
            <a:ext cx="3140444" cy="3140444"/>
            <a:chOff x="3001778" y="1230630"/>
            <a:chExt cx="3140444" cy="3140444"/>
          </a:xfrm>
        </p:grpSpPr>
        <p:grpSp>
          <p:nvGrpSpPr>
            <p:cNvPr id="47" name="Group 46"/>
            <p:cNvGrpSpPr/>
            <p:nvPr/>
          </p:nvGrpSpPr>
          <p:grpSpPr>
            <a:xfrm>
              <a:off x="3001778" y="1230630"/>
              <a:ext cx="3140444" cy="3140444"/>
              <a:chOff x="26293937" y="2026624"/>
              <a:chExt cx="4187258" cy="4187258"/>
            </a:xfrm>
          </p:grpSpPr>
          <p:sp>
            <p:nvSpPr>
              <p:cNvPr id="48" name="Freeform 65"/>
              <p:cNvSpPr>
                <a:spLocks/>
              </p:cNvSpPr>
              <p:nvPr/>
            </p:nvSpPr>
            <p:spPr bwMode="auto">
              <a:xfrm>
                <a:off x="28826274" y="2168104"/>
                <a:ext cx="1351549" cy="1334082"/>
              </a:xfrm>
              <a:custGeom>
                <a:avLst/>
                <a:gdLst>
                  <a:gd name="T0" fmla="*/ 255 w 630"/>
                  <a:gd name="T1" fmla="*/ 622 h 622"/>
                  <a:gd name="T2" fmla="*/ 630 w 630"/>
                  <a:gd name="T3" fmla="*/ 405 h 622"/>
                  <a:gd name="T4" fmla="*/ 148 w 630"/>
                  <a:gd name="T5" fmla="*/ 0 h 622"/>
                  <a:gd name="T6" fmla="*/ 0 w 630"/>
                  <a:gd name="T7" fmla="*/ 408 h 622"/>
                  <a:gd name="T8" fmla="*/ 255 w 630"/>
                  <a:gd name="T9" fmla="*/ 622 h 622"/>
                </a:gdLst>
                <a:ahLst/>
                <a:cxnLst>
                  <a:cxn ang="0">
                    <a:pos x="T0" y="T1"/>
                  </a:cxn>
                  <a:cxn ang="0">
                    <a:pos x="T2" y="T3"/>
                  </a:cxn>
                  <a:cxn ang="0">
                    <a:pos x="T4" y="T5"/>
                  </a:cxn>
                  <a:cxn ang="0">
                    <a:pos x="T6" y="T7"/>
                  </a:cxn>
                  <a:cxn ang="0">
                    <a:pos x="T8" y="T9"/>
                  </a:cxn>
                </a:cxnLst>
                <a:rect l="0" t="0" r="r" b="b"/>
                <a:pathLst>
                  <a:path w="630" h="622">
                    <a:moveTo>
                      <a:pt x="255" y="622"/>
                    </a:moveTo>
                    <a:cubicBezTo>
                      <a:pt x="630" y="405"/>
                      <a:pt x="630" y="405"/>
                      <a:pt x="630" y="405"/>
                    </a:cubicBezTo>
                    <a:cubicBezTo>
                      <a:pt x="519" y="222"/>
                      <a:pt x="350" y="79"/>
                      <a:pt x="148" y="0"/>
                    </a:cubicBezTo>
                    <a:cubicBezTo>
                      <a:pt x="148" y="0"/>
                      <a:pt x="82" y="180"/>
                      <a:pt x="0" y="408"/>
                    </a:cubicBezTo>
                    <a:cubicBezTo>
                      <a:pt x="106" y="451"/>
                      <a:pt x="195" y="526"/>
                      <a:pt x="255" y="622"/>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66"/>
              <p:cNvSpPr>
                <a:spLocks/>
              </p:cNvSpPr>
              <p:nvPr/>
            </p:nvSpPr>
            <p:spPr bwMode="auto">
              <a:xfrm>
                <a:off x="27712700" y="2026624"/>
                <a:ext cx="1349732" cy="986731"/>
              </a:xfrm>
              <a:custGeom>
                <a:avLst/>
                <a:gdLst>
                  <a:gd name="T0" fmla="*/ 481 w 629"/>
                  <a:gd name="T1" fmla="*/ 460 h 460"/>
                  <a:gd name="T2" fmla="*/ 629 w 629"/>
                  <a:gd name="T3" fmla="*/ 53 h 460"/>
                  <a:gd name="T4" fmla="*/ 315 w 629"/>
                  <a:gd name="T5" fmla="*/ 0 h 460"/>
                  <a:gd name="T6" fmla="*/ 0 w 629"/>
                  <a:gd name="T7" fmla="*/ 53 h 460"/>
                  <a:gd name="T8" fmla="*/ 148 w 629"/>
                  <a:gd name="T9" fmla="*/ 460 h 460"/>
                  <a:gd name="T10" fmla="*/ 315 w 629"/>
                  <a:gd name="T11" fmla="*/ 434 h 460"/>
                  <a:gd name="T12" fmla="*/ 481 w 629"/>
                  <a:gd name="T13" fmla="*/ 460 h 460"/>
                </a:gdLst>
                <a:ahLst/>
                <a:cxnLst>
                  <a:cxn ang="0">
                    <a:pos x="T0" y="T1"/>
                  </a:cxn>
                  <a:cxn ang="0">
                    <a:pos x="T2" y="T3"/>
                  </a:cxn>
                  <a:cxn ang="0">
                    <a:pos x="T4" y="T5"/>
                  </a:cxn>
                  <a:cxn ang="0">
                    <a:pos x="T6" y="T7"/>
                  </a:cxn>
                  <a:cxn ang="0">
                    <a:pos x="T8" y="T9"/>
                  </a:cxn>
                  <a:cxn ang="0">
                    <a:pos x="T10" y="T11"/>
                  </a:cxn>
                  <a:cxn ang="0">
                    <a:pos x="T12" y="T13"/>
                  </a:cxn>
                </a:cxnLst>
                <a:rect l="0" t="0" r="r" b="b"/>
                <a:pathLst>
                  <a:path w="629" h="460">
                    <a:moveTo>
                      <a:pt x="481" y="460"/>
                    </a:moveTo>
                    <a:cubicBezTo>
                      <a:pt x="629" y="53"/>
                      <a:pt x="629" y="53"/>
                      <a:pt x="629" y="53"/>
                    </a:cubicBezTo>
                    <a:cubicBezTo>
                      <a:pt x="531" y="19"/>
                      <a:pt x="425" y="0"/>
                      <a:pt x="315" y="0"/>
                    </a:cubicBezTo>
                    <a:cubicBezTo>
                      <a:pt x="204" y="0"/>
                      <a:pt x="99" y="19"/>
                      <a:pt x="0" y="53"/>
                    </a:cubicBezTo>
                    <a:cubicBezTo>
                      <a:pt x="0" y="53"/>
                      <a:pt x="65" y="233"/>
                      <a:pt x="148" y="460"/>
                    </a:cubicBezTo>
                    <a:cubicBezTo>
                      <a:pt x="201" y="443"/>
                      <a:pt x="256" y="434"/>
                      <a:pt x="315" y="434"/>
                    </a:cubicBezTo>
                    <a:cubicBezTo>
                      <a:pt x="373" y="434"/>
                      <a:pt x="429" y="443"/>
                      <a:pt x="481" y="460"/>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67"/>
              <p:cNvSpPr>
                <a:spLocks/>
              </p:cNvSpPr>
              <p:nvPr/>
            </p:nvSpPr>
            <p:spPr bwMode="auto">
              <a:xfrm>
                <a:off x="29416669" y="3111302"/>
                <a:ext cx="1064526" cy="1330454"/>
              </a:xfrm>
              <a:custGeom>
                <a:avLst/>
                <a:gdLst>
                  <a:gd name="T0" fmla="*/ 58 w 496"/>
                  <a:gd name="T1" fmla="*/ 545 h 620"/>
                  <a:gd name="T2" fmla="*/ 485 w 496"/>
                  <a:gd name="T3" fmla="*/ 620 h 620"/>
                  <a:gd name="T4" fmla="*/ 496 w 496"/>
                  <a:gd name="T5" fmla="*/ 470 h 620"/>
                  <a:gd name="T6" fmla="*/ 375 w 496"/>
                  <a:gd name="T7" fmla="*/ 0 h 620"/>
                  <a:gd name="T8" fmla="*/ 0 w 496"/>
                  <a:gd name="T9" fmla="*/ 217 h 620"/>
                  <a:gd name="T10" fmla="*/ 63 w 496"/>
                  <a:gd name="T11" fmla="*/ 470 h 620"/>
                  <a:gd name="T12" fmla="*/ 58 w 496"/>
                  <a:gd name="T13" fmla="*/ 545 h 620"/>
                </a:gdLst>
                <a:ahLst/>
                <a:cxnLst>
                  <a:cxn ang="0">
                    <a:pos x="T0" y="T1"/>
                  </a:cxn>
                  <a:cxn ang="0">
                    <a:pos x="T2" y="T3"/>
                  </a:cxn>
                  <a:cxn ang="0">
                    <a:pos x="T4" y="T5"/>
                  </a:cxn>
                  <a:cxn ang="0">
                    <a:pos x="T6" y="T7"/>
                  </a:cxn>
                  <a:cxn ang="0">
                    <a:pos x="T8" y="T9"/>
                  </a:cxn>
                  <a:cxn ang="0">
                    <a:pos x="T10" y="T11"/>
                  </a:cxn>
                  <a:cxn ang="0">
                    <a:pos x="T12" y="T13"/>
                  </a:cxn>
                </a:cxnLst>
                <a:rect l="0" t="0" r="r" b="b"/>
                <a:pathLst>
                  <a:path w="496" h="620">
                    <a:moveTo>
                      <a:pt x="58" y="545"/>
                    </a:moveTo>
                    <a:cubicBezTo>
                      <a:pt x="485" y="620"/>
                      <a:pt x="485" y="620"/>
                      <a:pt x="485" y="620"/>
                    </a:cubicBezTo>
                    <a:cubicBezTo>
                      <a:pt x="492" y="571"/>
                      <a:pt x="496" y="521"/>
                      <a:pt x="496" y="470"/>
                    </a:cubicBezTo>
                    <a:cubicBezTo>
                      <a:pt x="496" y="300"/>
                      <a:pt x="452" y="139"/>
                      <a:pt x="375" y="0"/>
                    </a:cubicBezTo>
                    <a:cubicBezTo>
                      <a:pt x="375" y="0"/>
                      <a:pt x="209" y="96"/>
                      <a:pt x="0" y="217"/>
                    </a:cubicBezTo>
                    <a:cubicBezTo>
                      <a:pt x="40" y="292"/>
                      <a:pt x="63" y="378"/>
                      <a:pt x="63" y="470"/>
                    </a:cubicBezTo>
                    <a:cubicBezTo>
                      <a:pt x="63" y="495"/>
                      <a:pt x="61" y="520"/>
                      <a:pt x="58" y="545"/>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68"/>
              <p:cNvSpPr>
                <a:spLocks/>
              </p:cNvSpPr>
              <p:nvPr/>
            </p:nvSpPr>
            <p:spPr bwMode="auto">
              <a:xfrm>
                <a:off x="26293937" y="3111302"/>
                <a:ext cx="1064526" cy="1330454"/>
              </a:xfrm>
              <a:custGeom>
                <a:avLst/>
                <a:gdLst>
                  <a:gd name="T0" fmla="*/ 496 w 496"/>
                  <a:gd name="T1" fmla="*/ 217 h 620"/>
                  <a:gd name="T2" fmla="*/ 121 w 496"/>
                  <a:gd name="T3" fmla="*/ 0 h 620"/>
                  <a:gd name="T4" fmla="*/ 0 w 496"/>
                  <a:gd name="T5" fmla="*/ 470 h 620"/>
                  <a:gd name="T6" fmla="*/ 11 w 496"/>
                  <a:gd name="T7" fmla="*/ 620 h 620"/>
                  <a:gd name="T8" fmla="*/ 439 w 496"/>
                  <a:gd name="T9" fmla="*/ 545 h 620"/>
                  <a:gd name="T10" fmla="*/ 433 w 496"/>
                  <a:gd name="T11" fmla="*/ 470 h 620"/>
                  <a:gd name="T12" fmla="*/ 496 w 496"/>
                  <a:gd name="T13" fmla="*/ 217 h 620"/>
                </a:gdLst>
                <a:ahLst/>
                <a:cxnLst>
                  <a:cxn ang="0">
                    <a:pos x="T0" y="T1"/>
                  </a:cxn>
                  <a:cxn ang="0">
                    <a:pos x="T2" y="T3"/>
                  </a:cxn>
                  <a:cxn ang="0">
                    <a:pos x="T4" y="T5"/>
                  </a:cxn>
                  <a:cxn ang="0">
                    <a:pos x="T6" y="T7"/>
                  </a:cxn>
                  <a:cxn ang="0">
                    <a:pos x="T8" y="T9"/>
                  </a:cxn>
                  <a:cxn ang="0">
                    <a:pos x="T10" y="T11"/>
                  </a:cxn>
                  <a:cxn ang="0">
                    <a:pos x="T12" y="T13"/>
                  </a:cxn>
                </a:cxnLst>
                <a:rect l="0" t="0" r="r" b="b"/>
                <a:pathLst>
                  <a:path w="496" h="620">
                    <a:moveTo>
                      <a:pt x="496" y="217"/>
                    </a:moveTo>
                    <a:cubicBezTo>
                      <a:pt x="121" y="0"/>
                      <a:pt x="121" y="0"/>
                      <a:pt x="121" y="0"/>
                    </a:cubicBezTo>
                    <a:cubicBezTo>
                      <a:pt x="44" y="139"/>
                      <a:pt x="0" y="300"/>
                      <a:pt x="0" y="470"/>
                    </a:cubicBezTo>
                    <a:cubicBezTo>
                      <a:pt x="0" y="521"/>
                      <a:pt x="4" y="571"/>
                      <a:pt x="11" y="620"/>
                    </a:cubicBezTo>
                    <a:cubicBezTo>
                      <a:pt x="11" y="620"/>
                      <a:pt x="200" y="587"/>
                      <a:pt x="439" y="545"/>
                    </a:cubicBezTo>
                    <a:cubicBezTo>
                      <a:pt x="435" y="520"/>
                      <a:pt x="433" y="495"/>
                      <a:pt x="433" y="470"/>
                    </a:cubicBezTo>
                    <a:cubicBezTo>
                      <a:pt x="433" y="378"/>
                      <a:pt x="456" y="292"/>
                      <a:pt x="496" y="217"/>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69"/>
              <p:cNvSpPr>
                <a:spLocks/>
              </p:cNvSpPr>
              <p:nvPr/>
            </p:nvSpPr>
            <p:spPr bwMode="auto">
              <a:xfrm>
                <a:off x="28431164" y="5037604"/>
                <a:ext cx="1268894" cy="1176278"/>
              </a:xfrm>
              <a:custGeom>
                <a:avLst/>
                <a:gdLst>
                  <a:gd name="T0" fmla="*/ 0 w 591"/>
                  <a:gd name="T1" fmla="*/ 548 h 548"/>
                  <a:gd name="T2" fmla="*/ 591 w 591"/>
                  <a:gd name="T3" fmla="*/ 332 h 548"/>
                  <a:gd name="T4" fmla="*/ 312 w 591"/>
                  <a:gd name="T5" fmla="*/ 0 h 548"/>
                  <a:gd name="T6" fmla="*/ 0 w 591"/>
                  <a:gd name="T7" fmla="*/ 114 h 548"/>
                  <a:gd name="T8" fmla="*/ 0 w 591"/>
                  <a:gd name="T9" fmla="*/ 548 h 548"/>
                </a:gdLst>
                <a:ahLst/>
                <a:cxnLst>
                  <a:cxn ang="0">
                    <a:pos x="T0" y="T1"/>
                  </a:cxn>
                  <a:cxn ang="0">
                    <a:pos x="T2" y="T3"/>
                  </a:cxn>
                  <a:cxn ang="0">
                    <a:pos x="T4" y="T5"/>
                  </a:cxn>
                  <a:cxn ang="0">
                    <a:pos x="T6" y="T7"/>
                  </a:cxn>
                  <a:cxn ang="0">
                    <a:pos x="T8" y="T9"/>
                  </a:cxn>
                </a:cxnLst>
                <a:rect l="0" t="0" r="r" b="b"/>
                <a:pathLst>
                  <a:path w="591" h="548">
                    <a:moveTo>
                      <a:pt x="0" y="548"/>
                    </a:moveTo>
                    <a:cubicBezTo>
                      <a:pt x="223" y="543"/>
                      <a:pt x="428" y="463"/>
                      <a:pt x="591" y="332"/>
                    </a:cubicBezTo>
                    <a:cubicBezTo>
                      <a:pt x="591" y="332"/>
                      <a:pt x="468" y="185"/>
                      <a:pt x="312" y="0"/>
                    </a:cubicBezTo>
                    <a:cubicBezTo>
                      <a:pt x="225" y="68"/>
                      <a:pt x="117" y="109"/>
                      <a:pt x="0" y="114"/>
                    </a:cubicBezTo>
                    <a:lnTo>
                      <a:pt x="0" y="548"/>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70"/>
              <p:cNvSpPr>
                <a:spLocks/>
              </p:cNvSpPr>
              <p:nvPr/>
            </p:nvSpPr>
            <p:spPr bwMode="auto">
              <a:xfrm>
                <a:off x="29167795" y="4364668"/>
                <a:ext cx="1274344" cy="1329547"/>
              </a:xfrm>
              <a:custGeom>
                <a:avLst/>
                <a:gdLst>
                  <a:gd name="T0" fmla="*/ 0 w 594"/>
                  <a:gd name="T1" fmla="*/ 288 h 620"/>
                  <a:gd name="T2" fmla="*/ 278 w 594"/>
                  <a:gd name="T3" fmla="*/ 620 h 620"/>
                  <a:gd name="T4" fmla="*/ 594 w 594"/>
                  <a:gd name="T5" fmla="*/ 75 h 620"/>
                  <a:gd name="T6" fmla="*/ 167 w 594"/>
                  <a:gd name="T7" fmla="*/ 0 h 620"/>
                  <a:gd name="T8" fmla="*/ 0 w 594"/>
                  <a:gd name="T9" fmla="*/ 288 h 620"/>
                </a:gdLst>
                <a:ahLst/>
                <a:cxnLst>
                  <a:cxn ang="0">
                    <a:pos x="T0" y="T1"/>
                  </a:cxn>
                  <a:cxn ang="0">
                    <a:pos x="T2" y="T3"/>
                  </a:cxn>
                  <a:cxn ang="0">
                    <a:pos x="T4" y="T5"/>
                  </a:cxn>
                  <a:cxn ang="0">
                    <a:pos x="T6" y="T7"/>
                  </a:cxn>
                  <a:cxn ang="0">
                    <a:pos x="T8" y="T9"/>
                  </a:cxn>
                </a:cxnLst>
                <a:rect l="0" t="0" r="r" b="b"/>
                <a:pathLst>
                  <a:path w="594" h="620">
                    <a:moveTo>
                      <a:pt x="0" y="288"/>
                    </a:moveTo>
                    <a:cubicBezTo>
                      <a:pt x="278" y="620"/>
                      <a:pt x="278" y="620"/>
                      <a:pt x="278" y="620"/>
                    </a:cubicBezTo>
                    <a:cubicBezTo>
                      <a:pt x="438" y="481"/>
                      <a:pt x="551" y="291"/>
                      <a:pt x="594" y="75"/>
                    </a:cubicBezTo>
                    <a:cubicBezTo>
                      <a:pt x="594" y="75"/>
                      <a:pt x="405" y="42"/>
                      <a:pt x="167" y="0"/>
                    </a:cubicBezTo>
                    <a:cubicBezTo>
                      <a:pt x="142" y="113"/>
                      <a:pt x="83" y="213"/>
                      <a:pt x="0" y="288"/>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4" name="Freeform 71"/>
              <p:cNvSpPr>
                <a:spLocks/>
              </p:cNvSpPr>
              <p:nvPr/>
            </p:nvSpPr>
            <p:spPr bwMode="auto">
              <a:xfrm>
                <a:off x="27075074" y="5037604"/>
                <a:ext cx="1270710" cy="1176278"/>
              </a:xfrm>
              <a:custGeom>
                <a:avLst/>
                <a:gdLst>
                  <a:gd name="T0" fmla="*/ 0 w 592"/>
                  <a:gd name="T1" fmla="*/ 332 h 548"/>
                  <a:gd name="T2" fmla="*/ 592 w 592"/>
                  <a:gd name="T3" fmla="*/ 548 h 548"/>
                  <a:gd name="T4" fmla="*/ 592 w 592"/>
                  <a:gd name="T5" fmla="*/ 114 h 548"/>
                  <a:gd name="T6" fmla="*/ 279 w 592"/>
                  <a:gd name="T7" fmla="*/ 0 h 548"/>
                  <a:gd name="T8" fmla="*/ 0 w 592"/>
                  <a:gd name="T9" fmla="*/ 332 h 548"/>
                </a:gdLst>
                <a:ahLst/>
                <a:cxnLst>
                  <a:cxn ang="0">
                    <a:pos x="T0" y="T1"/>
                  </a:cxn>
                  <a:cxn ang="0">
                    <a:pos x="T2" y="T3"/>
                  </a:cxn>
                  <a:cxn ang="0">
                    <a:pos x="T4" y="T5"/>
                  </a:cxn>
                  <a:cxn ang="0">
                    <a:pos x="T6" y="T7"/>
                  </a:cxn>
                  <a:cxn ang="0">
                    <a:pos x="T8" y="T9"/>
                  </a:cxn>
                </a:cxnLst>
                <a:rect l="0" t="0" r="r" b="b"/>
                <a:pathLst>
                  <a:path w="592" h="548">
                    <a:moveTo>
                      <a:pt x="0" y="332"/>
                    </a:moveTo>
                    <a:cubicBezTo>
                      <a:pt x="163" y="463"/>
                      <a:pt x="368" y="543"/>
                      <a:pt x="592" y="548"/>
                    </a:cubicBezTo>
                    <a:cubicBezTo>
                      <a:pt x="592" y="548"/>
                      <a:pt x="592" y="356"/>
                      <a:pt x="592" y="114"/>
                    </a:cubicBezTo>
                    <a:cubicBezTo>
                      <a:pt x="474" y="109"/>
                      <a:pt x="366" y="68"/>
                      <a:pt x="279" y="0"/>
                    </a:cubicBezTo>
                    <a:lnTo>
                      <a:pt x="0" y="332"/>
                    </a:ln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5" name="Freeform 72"/>
              <p:cNvSpPr>
                <a:spLocks/>
              </p:cNvSpPr>
              <p:nvPr/>
            </p:nvSpPr>
            <p:spPr bwMode="auto">
              <a:xfrm>
                <a:off x="26596400" y="2168104"/>
                <a:ext cx="1352457" cy="1334082"/>
              </a:xfrm>
              <a:custGeom>
                <a:avLst/>
                <a:gdLst>
                  <a:gd name="T0" fmla="*/ 630 w 630"/>
                  <a:gd name="T1" fmla="*/ 408 h 622"/>
                  <a:gd name="T2" fmla="*/ 482 w 630"/>
                  <a:gd name="T3" fmla="*/ 0 h 622"/>
                  <a:gd name="T4" fmla="*/ 0 w 630"/>
                  <a:gd name="T5" fmla="*/ 405 h 622"/>
                  <a:gd name="T6" fmla="*/ 375 w 630"/>
                  <a:gd name="T7" fmla="*/ 622 h 622"/>
                  <a:gd name="T8" fmla="*/ 630 w 630"/>
                  <a:gd name="T9" fmla="*/ 408 h 622"/>
                </a:gdLst>
                <a:ahLst/>
                <a:cxnLst>
                  <a:cxn ang="0">
                    <a:pos x="T0" y="T1"/>
                  </a:cxn>
                  <a:cxn ang="0">
                    <a:pos x="T2" y="T3"/>
                  </a:cxn>
                  <a:cxn ang="0">
                    <a:pos x="T4" y="T5"/>
                  </a:cxn>
                  <a:cxn ang="0">
                    <a:pos x="T6" y="T7"/>
                  </a:cxn>
                  <a:cxn ang="0">
                    <a:pos x="T8" y="T9"/>
                  </a:cxn>
                </a:cxnLst>
                <a:rect l="0" t="0" r="r" b="b"/>
                <a:pathLst>
                  <a:path w="630" h="622">
                    <a:moveTo>
                      <a:pt x="630" y="408"/>
                    </a:moveTo>
                    <a:cubicBezTo>
                      <a:pt x="482" y="0"/>
                      <a:pt x="482" y="0"/>
                      <a:pt x="482" y="0"/>
                    </a:cubicBezTo>
                    <a:cubicBezTo>
                      <a:pt x="280" y="79"/>
                      <a:pt x="111" y="222"/>
                      <a:pt x="0" y="405"/>
                    </a:cubicBezTo>
                    <a:cubicBezTo>
                      <a:pt x="0" y="405"/>
                      <a:pt x="166" y="501"/>
                      <a:pt x="375" y="622"/>
                    </a:cubicBezTo>
                    <a:cubicBezTo>
                      <a:pt x="435" y="526"/>
                      <a:pt x="525" y="451"/>
                      <a:pt x="630" y="408"/>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6" name="Freeform 73"/>
              <p:cNvSpPr>
                <a:spLocks/>
              </p:cNvSpPr>
              <p:nvPr/>
            </p:nvSpPr>
            <p:spPr bwMode="auto">
              <a:xfrm>
                <a:off x="26332994" y="4364668"/>
                <a:ext cx="1274344" cy="1329547"/>
              </a:xfrm>
              <a:custGeom>
                <a:avLst/>
                <a:gdLst>
                  <a:gd name="T0" fmla="*/ 427 w 594"/>
                  <a:gd name="T1" fmla="*/ 0 h 620"/>
                  <a:gd name="T2" fmla="*/ 0 w 594"/>
                  <a:gd name="T3" fmla="*/ 75 h 620"/>
                  <a:gd name="T4" fmla="*/ 316 w 594"/>
                  <a:gd name="T5" fmla="*/ 620 h 620"/>
                  <a:gd name="T6" fmla="*/ 594 w 594"/>
                  <a:gd name="T7" fmla="*/ 288 h 620"/>
                  <a:gd name="T8" fmla="*/ 427 w 594"/>
                  <a:gd name="T9" fmla="*/ 0 h 620"/>
                </a:gdLst>
                <a:ahLst/>
                <a:cxnLst>
                  <a:cxn ang="0">
                    <a:pos x="T0" y="T1"/>
                  </a:cxn>
                  <a:cxn ang="0">
                    <a:pos x="T2" y="T3"/>
                  </a:cxn>
                  <a:cxn ang="0">
                    <a:pos x="T4" y="T5"/>
                  </a:cxn>
                  <a:cxn ang="0">
                    <a:pos x="T6" y="T7"/>
                  </a:cxn>
                  <a:cxn ang="0">
                    <a:pos x="T8" y="T9"/>
                  </a:cxn>
                </a:cxnLst>
                <a:rect l="0" t="0" r="r" b="b"/>
                <a:pathLst>
                  <a:path w="594" h="620">
                    <a:moveTo>
                      <a:pt x="427" y="0"/>
                    </a:moveTo>
                    <a:cubicBezTo>
                      <a:pt x="0" y="75"/>
                      <a:pt x="0" y="75"/>
                      <a:pt x="0" y="75"/>
                    </a:cubicBezTo>
                    <a:cubicBezTo>
                      <a:pt x="43" y="291"/>
                      <a:pt x="156" y="481"/>
                      <a:pt x="316" y="620"/>
                    </a:cubicBezTo>
                    <a:cubicBezTo>
                      <a:pt x="316" y="620"/>
                      <a:pt x="439" y="473"/>
                      <a:pt x="594" y="288"/>
                    </a:cubicBezTo>
                    <a:cubicBezTo>
                      <a:pt x="511" y="213"/>
                      <a:pt x="452" y="113"/>
                      <a:pt x="427" y="0"/>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7" name="Freeform 74"/>
              <p:cNvSpPr>
                <a:spLocks/>
              </p:cNvSpPr>
              <p:nvPr/>
            </p:nvSpPr>
            <p:spPr bwMode="auto">
              <a:xfrm>
                <a:off x="28620090" y="3043283"/>
                <a:ext cx="753888" cy="759094"/>
              </a:xfrm>
              <a:custGeom>
                <a:avLst/>
                <a:gdLst>
                  <a:gd name="T0" fmla="*/ 328 w 351"/>
                  <a:gd name="T1" fmla="*/ 227 h 354"/>
                  <a:gd name="T2" fmla="*/ 351 w 351"/>
                  <a:gd name="T3" fmla="*/ 214 h 354"/>
                  <a:gd name="T4" fmla="*/ 96 w 351"/>
                  <a:gd name="T5" fmla="*/ 0 h 354"/>
                  <a:gd name="T6" fmla="*/ 87 w 351"/>
                  <a:gd name="T7" fmla="*/ 25 h 354"/>
                  <a:gd name="T8" fmla="*/ 328 w 351"/>
                  <a:gd name="T9" fmla="*/ 227 h 354"/>
                </a:gdLst>
                <a:ahLst/>
                <a:cxnLst>
                  <a:cxn ang="0">
                    <a:pos x="T0" y="T1"/>
                  </a:cxn>
                  <a:cxn ang="0">
                    <a:pos x="T2" y="T3"/>
                  </a:cxn>
                  <a:cxn ang="0">
                    <a:pos x="T4" y="T5"/>
                  </a:cxn>
                  <a:cxn ang="0">
                    <a:pos x="T6" y="T7"/>
                  </a:cxn>
                  <a:cxn ang="0">
                    <a:pos x="T8" y="T9"/>
                  </a:cxn>
                </a:cxnLst>
                <a:rect l="0" t="0" r="r" b="b"/>
                <a:pathLst>
                  <a:path w="351" h="354">
                    <a:moveTo>
                      <a:pt x="328" y="227"/>
                    </a:moveTo>
                    <a:cubicBezTo>
                      <a:pt x="351" y="214"/>
                      <a:pt x="351" y="214"/>
                      <a:pt x="351" y="214"/>
                    </a:cubicBezTo>
                    <a:cubicBezTo>
                      <a:pt x="291" y="118"/>
                      <a:pt x="202" y="43"/>
                      <a:pt x="96" y="0"/>
                    </a:cubicBezTo>
                    <a:cubicBezTo>
                      <a:pt x="93" y="8"/>
                      <a:pt x="90" y="16"/>
                      <a:pt x="87" y="25"/>
                    </a:cubicBezTo>
                    <a:cubicBezTo>
                      <a:pt x="0" y="264"/>
                      <a:pt x="108" y="354"/>
                      <a:pt x="328" y="227"/>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8" name="Freeform 75"/>
              <p:cNvSpPr>
                <a:spLocks/>
              </p:cNvSpPr>
              <p:nvPr/>
            </p:nvSpPr>
            <p:spPr bwMode="auto">
              <a:xfrm>
                <a:off x="28030605" y="2957126"/>
                <a:ext cx="713923" cy="622148"/>
              </a:xfrm>
              <a:custGeom>
                <a:avLst/>
                <a:gdLst>
                  <a:gd name="T0" fmla="*/ 324 w 333"/>
                  <a:gd name="T1" fmla="*/ 51 h 290"/>
                  <a:gd name="T2" fmla="*/ 333 w 333"/>
                  <a:gd name="T3" fmla="*/ 26 h 290"/>
                  <a:gd name="T4" fmla="*/ 167 w 333"/>
                  <a:gd name="T5" fmla="*/ 0 h 290"/>
                  <a:gd name="T6" fmla="*/ 0 w 333"/>
                  <a:gd name="T7" fmla="*/ 26 h 290"/>
                  <a:gd name="T8" fmla="*/ 9 w 333"/>
                  <a:gd name="T9" fmla="*/ 51 h 290"/>
                  <a:gd name="T10" fmla="*/ 324 w 333"/>
                  <a:gd name="T11" fmla="*/ 51 h 290"/>
                </a:gdLst>
                <a:ahLst/>
                <a:cxnLst>
                  <a:cxn ang="0">
                    <a:pos x="T0" y="T1"/>
                  </a:cxn>
                  <a:cxn ang="0">
                    <a:pos x="T2" y="T3"/>
                  </a:cxn>
                  <a:cxn ang="0">
                    <a:pos x="T4" y="T5"/>
                  </a:cxn>
                  <a:cxn ang="0">
                    <a:pos x="T6" y="T7"/>
                  </a:cxn>
                  <a:cxn ang="0">
                    <a:pos x="T8" y="T9"/>
                  </a:cxn>
                  <a:cxn ang="0">
                    <a:pos x="T10" y="T11"/>
                  </a:cxn>
                </a:cxnLst>
                <a:rect l="0" t="0" r="r" b="b"/>
                <a:pathLst>
                  <a:path w="333" h="290">
                    <a:moveTo>
                      <a:pt x="324" y="51"/>
                    </a:moveTo>
                    <a:cubicBezTo>
                      <a:pt x="333" y="26"/>
                      <a:pt x="333" y="26"/>
                      <a:pt x="333" y="26"/>
                    </a:cubicBezTo>
                    <a:cubicBezTo>
                      <a:pt x="281" y="9"/>
                      <a:pt x="225" y="0"/>
                      <a:pt x="167" y="0"/>
                    </a:cubicBezTo>
                    <a:cubicBezTo>
                      <a:pt x="108" y="0"/>
                      <a:pt x="53" y="9"/>
                      <a:pt x="0" y="26"/>
                    </a:cubicBezTo>
                    <a:cubicBezTo>
                      <a:pt x="3" y="34"/>
                      <a:pt x="6" y="43"/>
                      <a:pt x="9" y="51"/>
                    </a:cubicBezTo>
                    <a:cubicBezTo>
                      <a:pt x="96" y="290"/>
                      <a:pt x="237" y="290"/>
                      <a:pt x="324" y="51"/>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59" name="Freeform 76"/>
              <p:cNvSpPr>
                <a:spLocks/>
              </p:cNvSpPr>
              <p:nvPr/>
            </p:nvSpPr>
            <p:spPr bwMode="auto">
              <a:xfrm>
                <a:off x="28895305" y="3577460"/>
                <a:ext cx="656700" cy="702865"/>
              </a:xfrm>
              <a:custGeom>
                <a:avLst/>
                <a:gdLst>
                  <a:gd name="T0" fmla="*/ 274 w 306"/>
                  <a:gd name="T1" fmla="*/ 323 h 328"/>
                  <a:gd name="T2" fmla="*/ 301 w 306"/>
                  <a:gd name="T3" fmla="*/ 328 h 328"/>
                  <a:gd name="T4" fmla="*/ 306 w 306"/>
                  <a:gd name="T5" fmla="*/ 253 h 328"/>
                  <a:gd name="T6" fmla="*/ 243 w 306"/>
                  <a:gd name="T7" fmla="*/ 0 h 328"/>
                  <a:gd name="T8" fmla="*/ 220 w 306"/>
                  <a:gd name="T9" fmla="*/ 13 h 328"/>
                  <a:gd name="T10" fmla="*/ 274 w 306"/>
                  <a:gd name="T11" fmla="*/ 323 h 328"/>
                </a:gdLst>
                <a:ahLst/>
                <a:cxnLst>
                  <a:cxn ang="0">
                    <a:pos x="T0" y="T1"/>
                  </a:cxn>
                  <a:cxn ang="0">
                    <a:pos x="T2" y="T3"/>
                  </a:cxn>
                  <a:cxn ang="0">
                    <a:pos x="T4" y="T5"/>
                  </a:cxn>
                  <a:cxn ang="0">
                    <a:pos x="T6" y="T7"/>
                  </a:cxn>
                  <a:cxn ang="0">
                    <a:pos x="T8" y="T9"/>
                  </a:cxn>
                  <a:cxn ang="0">
                    <a:pos x="T10" y="T11"/>
                  </a:cxn>
                </a:cxnLst>
                <a:rect l="0" t="0" r="r" b="b"/>
                <a:pathLst>
                  <a:path w="306" h="328">
                    <a:moveTo>
                      <a:pt x="274" y="323"/>
                    </a:moveTo>
                    <a:cubicBezTo>
                      <a:pt x="301" y="328"/>
                      <a:pt x="301" y="328"/>
                      <a:pt x="301" y="328"/>
                    </a:cubicBezTo>
                    <a:cubicBezTo>
                      <a:pt x="304" y="303"/>
                      <a:pt x="306" y="278"/>
                      <a:pt x="306" y="253"/>
                    </a:cubicBezTo>
                    <a:cubicBezTo>
                      <a:pt x="306" y="161"/>
                      <a:pt x="283" y="75"/>
                      <a:pt x="243" y="0"/>
                    </a:cubicBezTo>
                    <a:cubicBezTo>
                      <a:pt x="235" y="4"/>
                      <a:pt x="228" y="8"/>
                      <a:pt x="220" y="13"/>
                    </a:cubicBezTo>
                    <a:cubicBezTo>
                      <a:pt x="0" y="140"/>
                      <a:pt x="24" y="279"/>
                      <a:pt x="274" y="323"/>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0" name="Freeform 77"/>
              <p:cNvSpPr>
                <a:spLocks/>
              </p:cNvSpPr>
              <p:nvPr/>
            </p:nvSpPr>
            <p:spPr bwMode="auto">
              <a:xfrm>
                <a:off x="27223127" y="3577460"/>
                <a:ext cx="659425" cy="702865"/>
              </a:xfrm>
              <a:custGeom>
                <a:avLst/>
                <a:gdLst>
                  <a:gd name="T0" fmla="*/ 86 w 307"/>
                  <a:gd name="T1" fmla="*/ 13 h 328"/>
                  <a:gd name="T2" fmla="*/ 63 w 307"/>
                  <a:gd name="T3" fmla="*/ 0 h 328"/>
                  <a:gd name="T4" fmla="*/ 0 w 307"/>
                  <a:gd name="T5" fmla="*/ 253 h 328"/>
                  <a:gd name="T6" fmla="*/ 6 w 307"/>
                  <a:gd name="T7" fmla="*/ 328 h 328"/>
                  <a:gd name="T8" fmla="*/ 32 w 307"/>
                  <a:gd name="T9" fmla="*/ 323 h 328"/>
                  <a:gd name="T10" fmla="*/ 86 w 307"/>
                  <a:gd name="T11" fmla="*/ 13 h 328"/>
                </a:gdLst>
                <a:ahLst/>
                <a:cxnLst>
                  <a:cxn ang="0">
                    <a:pos x="T0" y="T1"/>
                  </a:cxn>
                  <a:cxn ang="0">
                    <a:pos x="T2" y="T3"/>
                  </a:cxn>
                  <a:cxn ang="0">
                    <a:pos x="T4" y="T5"/>
                  </a:cxn>
                  <a:cxn ang="0">
                    <a:pos x="T6" y="T7"/>
                  </a:cxn>
                  <a:cxn ang="0">
                    <a:pos x="T8" y="T9"/>
                  </a:cxn>
                  <a:cxn ang="0">
                    <a:pos x="T10" y="T11"/>
                  </a:cxn>
                </a:cxnLst>
                <a:rect l="0" t="0" r="r" b="b"/>
                <a:pathLst>
                  <a:path w="307" h="328">
                    <a:moveTo>
                      <a:pt x="86" y="13"/>
                    </a:moveTo>
                    <a:cubicBezTo>
                      <a:pt x="63" y="0"/>
                      <a:pt x="63" y="0"/>
                      <a:pt x="63" y="0"/>
                    </a:cubicBezTo>
                    <a:cubicBezTo>
                      <a:pt x="23" y="75"/>
                      <a:pt x="0" y="161"/>
                      <a:pt x="0" y="253"/>
                    </a:cubicBezTo>
                    <a:cubicBezTo>
                      <a:pt x="0" y="278"/>
                      <a:pt x="2" y="303"/>
                      <a:pt x="6" y="328"/>
                    </a:cubicBezTo>
                    <a:cubicBezTo>
                      <a:pt x="14" y="326"/>
                      <a:pt x="23" y="325"/>
                      <a:pt x="32" y="323"/>
                    </a:cubicBezTo>
                    <a:cubicBezTo>
                      <a:pt x="282" y="279"/>
                      <a:pt x="307" y="140"/>
                      <a:pt x="86" y="13"/>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1" name="Freeform 78"/>
              <p:cNvSpPr>
                <a:spLocks/>
              </p:cNvSpPr>
              <p:nvPr/>
            </p:nvSpPr>
            <p:spPr bwMode="auto">
              <a:xfrm>
                <a:off x="28431164" y="4576888"/>
                <a:ext cx="669417" cy="705585"/>
              </a:xfrm>
              <a:custGeom>
                <a:avLst/>
                <a:gdLst>
                  <a:gd name="T0" fmla="*/ 0 w 312"/>
                  <a:gd name="T1" fmla="*/ 302 h 329"/>
                  <a:gd name="T2" fmla="*/ 0 w 312"/>
                  <a:gd name="T3" fmla="*/ 329 h 329"/>
                  <a:gd name="T4" fmla="*/ 312 w 312"/>
                  <a:gd name="T5" fmla="*/ 215 h 329"/>
                  <a:gd name="T6" fmla="*/ 295 w 312"/>
                  <a:gd name="T7" fmla="*/ 195 h 329"/>
                  <a:gd name="T8" fmla="*/ 0 w 312"/>
                  <a:gd name="T9" fmla="*/ 302 h 329"/>
                </a:gdLst>
                <a:ahLst/>
                <a:cxnLst>
                  <a:cxn ang="0">
                    <a:pos x="T0" y="T1"/>
                  </a:cxn>
                  <a:cxn ang="0">
                    <a:pos x="T2" y="T3"/>
                  </a:cxn>
                  <a:cxn ang="0">
                    <a:pos x="T4" y="T5"/>
                  </a:cxn>
                  <a:cxn ang="0">
                    <a:pos x="T6" y="T7"/>
                  </a:cxn>
                  <a:cxn ang="0">
                    <a:pos x="T8" y="T9"/>
                  </a:cxn>
                </a:cxnLst>
                <a:rect l="0" t="0" r="r" b="b"/>
                <a:pathLst>
                  <a:path w="312" h="329">
                    <a:moveTo>
                      <a:pt x="0" y="302"/>
                    </a:moveTo>
                    <a:cubicBezTo>
                      <a:pt x="0" y="329"/>
                      <a:pt x="0" y="329"/>
                      <a:pt x="0" y="329"/>
                    </a:cubicBezTo>
                    <a:cubicBezTo>
                      <a:pt x="117" y="324"/>
                      <a:pt x="225" y="283"/>
                      <a:pt x="312" y="215"/>
                    </a:cubicBezTo>
                    <a:cubicBezTo>
                      <a:pt x="307" y="208"/>
                      <a:pt x="301" y="201"/>
                      <a:pt x="295" y="195"/>
                    </a:cubicBezTo>
                    <a:cubicBezTo>
                      <a:pt x="132" y="0"/>
                      <a:pt x="0" y="48"/>
                      <a:pt x="0" y="302"/>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2" name="Freeform 79"/>
              <p:cNvSpPr>
                <a:spLocks/>
              </p:cNvSpPr>
              <p:nvPr/>
            </p:nvSpPr>
            <p:spPr bwMode="auto">
              <a:xfrm>
                <a:off x="28780859" y="4259465"/>
                <a:ext cx="744805" cy="722817"/>
              </a:xfrm>
              <a:custGeom>
                <a:avLst/>
                <a:gdLst>
                  <a:gd name="T0" fmla="*/ 163 w 347"/>
                  <a:gd name="T1" fmla="*/ 317 h 337"/>
                  <a:gd name="T2" fmla="*/ 180 w 347"/>
                  <a:gd name="T3" fmla="*/ 337 h 337"/>
                  <a:gd name="T4" fmla="*/ 347 w 347"/>
                  <a:gd name="T5" fmla="*/ 49 h 337"/>
                  <a:gd name="T6" fmla="*/ 321 w 347"/>
                  <a:gd name="T7" fmla="*/ 44 h 337"/>
                  <a:gd name="T8" fmla="*/ 163 w 347"/>
                  <a:gd name="T9" fmla="*/ 317 h 337"/>
                </a:gdLst>
                <a:ahLst/>
                <a:cxnLst>
                  <a:cxn ang="0">
                    <a:pos x="T0" y="T1"/>
                  </a:cxn>
                  <a:cxn ang="0">
                    <a:pos x="T2" y="T3"/>
                  </a:cxn>
                  <a:cxn ang="0">
                    <a:pos x="T4" y="T5"/>
                  </a:cxn>
                  <a:cxn ang="0">
                    <a:pos x="T6" y="T7"/>
                  </a:cxn>
                  <a:cxn ang="0">
                    <a:pos x="T8" y="T9"/>
                  </a:cxn>
                </a:cxnLst>
                <a:rect l="0" t="0" r="r" b="b"/>
                <a:pathLst>
                  <a:path w="347" h="337">
                    <a:moveTo>
                      <a:pt x="163" y="317"/>
                    </a:moveTo>
                    <a:cubicBezTo>
                      <a:pt x="180" y="337"/>
                      <a:pt x="180" y="337"/>
                      <a:pt x="180" y="337"/>
                    </a:cubicBezTo>
                    <a:cubicBezTo>
                      <a:pt x="263" y="262"/>
                      <a:pt x="322" y="162"/>
                      <a:pt x="347" y="49"/>
                    </a:cubicBezTo>
                    <a:cubicBezTo>
                      <a:pt x="338" y="47"/>
                      <a:pt x="329" y="46"/>
                      <a:pt x="321" y="44"/>
                    </a:cubicBezTo>
                    <a:cubicBezTo>
                      <a:pt x="70" y="0"/>
                      <a:pt x="0" y="122"/>
                      <a:pt x="163" y="317"/>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3" name="Freeform 80"/>
              <p:cNvSpPr>
                <a:spLocks/>
              </p:cNvSpPr>
              <p:nvPr/>
            </p:nvSpPr>
            <p:spPr bwMode="auto">
              <a:xfrm>
                <a:off x="27673643" y="4576888"/>
                <a:ext cx="672141" cy="705585"/>
              </a:xfrm>
              <a:custGeom>
                <a:avLst/>
                <a:gdLst>
                  <a:gd name="T0" fmla="*/ 17 w 313"/>
                  <a:gd name="T1" fmla="*/ 195 h 329"/>
                  <a:gd name="T2" fmla="*/ 0 w 313"/>
                  <a:gd name="T3" fmla="*/ 215 h 329"/>
                  <a:gd name="T4" fmla="*/ 313 w 313"/>
                  <a:gd name="T5" fmla="*/ 329 h 329"/>
                  <a:gd name="T6" fmla="*/ 313 w 313"/>
                  <a:gd name="T7" fmla="*/ 302 h 329"/>
                  <a:gd name="T8" fmla="*/ 17 w 313"/>
                  <a:gd name="T9" fmla="*/ 195 h 329"/>
                </a:gdLst>
                <a:ahLst/>
                <a:cxnLst>
                  <a:cxn ang="0">
                    <a:pos x="T0" y="T1"/>
                  </a:cxn>
                  <a:cxn ang="0">
                    <a:pos x="T2" y="T3"/>
                  </a:cxn>
                  <a:cxn ang="0">
                    <a:pos x="T4" y="T5"/>
                  </a:cxn>
                  <a:cxn ang="0">
                    <a:pos x="T6" y="T7"/>
                  </a:cxn>
                  <a:cxn ang="0">
                    <a:pos x="T8" y="T9"/>
                  </a:cxn>
                </a:cxnLst>
                <a:rect l="0" t="0" r="r" b="b"/>
                <a:pathLst>
                  <a:path w="313" h="329">
                    <a:moveTo>
                      <a:pt x="17" y="195"/>
                    </a:moveTo>
                    <a:cubicBezTo>
                      <a:pt x="0" y="215"/>
                      <a:pt x="0" y="215"/>
                      <a:pt x="0" y="215"/>
                    </a:cubicBezTo>
                    <a:cubicBezTo>
                      <a:pt x="87" y="283"/>
                      <a:pt x="195" y="324"/>
                      <a:pt x="313" y="329"/>
                    </a:cubicBezTo>
                    <a:cubicBezTo>
                      <a:pt x="313" y="320"/>
                      <a:pt x="313" y="311"/>
                      <a:pt x="313" y="302"/>
                    </a:cubicBezTo>
                    <a:cubicBezTo>
                      <a:pt x="313" y="48"/>
                      <a:pt x="180" y="0"/>
                      <a:pt x="17" y="195"/>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4" name="Freeform 81"/>
              <p:cNvSpPr>
                <a:spLocks/>
              </p:cNvSpPr>
              <p:nvPr/>
            </p:nvSpPr>
            <p:spPr bwMode="auto">
              <a:xfrm>
                <a:off x="27401153" y="3043283"/>
                <a:ext cx="755705" cy="759094"/>
              </a:xfrm>
              <a:custGeom>
                <a:avLst/>
                <a:gdLst>
                  <a:gd name="T0" fmla="*/ 265 w 352"/>
                  <a:gd name="T1" fmla="*/ 25 h 354"/>
                  <a:gd name="T2" fmla="*/ 255 w 352"/>
                  <a:gd name="T3" fmla="*/ 0 h 354"/>
                  <a:gd name="T4" fmla="*/ 0 w 352"/>
                  <a:gd name="T5" fmla="*/ 214 h 354"/>
                  <a:gd name="T6" fmla="*/ 23 w 352"/>
                  <a:gd name="T7" fmla="*/ 227 h 354"/>
                  <a:gd name="T8" fmla="*/ 265 w 352"/>
                  <a:gd name="T9" fmla="*/ 25 h 354"/>
                </a:gdLst>
                <a:ahLst/>
                <a:cxnLst>
                  <a:cxn ang="0">
                    <a:pos x="T0" y="T1"/>
                  </a:cxn>
                  <a:cxn ang="0">
                    <a:pos x="T2" y="T3"/>
                  </a:cxn>
                  <a:cxn ang="0">
                    <a:pos x="T4" y="T5"/>
                  </a:cxn>
                  <a:cxn ang="0">
                    <a:pos x="T6" y="T7"/>
                  </a:cxn>
                  <a:cxn ang="0">
                    <a:pos x="T8" y="T9"/>
                  </a:cxn>
                </a:cxnLst>
                <a:rect l="0" t="0" r="r" b="b"/>
                <a:pathLst>
                  <a:path w="352" h="354">
                    <a:moveTo>
                      <a:pt x="265" y="25"/>
                    </a:moveTo>
                    <a:cubicBezTo>
                      <a:pt x="255" y="0"/>
                      <a:pt x="255" y="0"/>
                      <a:pt x="255" y="0"/>
                    </a:cubicBezTo>
                    <a:cubicBezTo>
                      <a:pt x="150" y="43"/>
                      <a:pt x="60" y="118"/>
                      <a:pt x="0" y="214"/>
                    </a:cubicBezTo>
                    <a:cubicBezTo>
                      <a:pt x="8" y="218"/>
                      <a:pt x="16" y="223"/>
                      <a:pt x="23" y="227"/>
                    </a:cubicBezTo>
                    <a:cubicBezTo>
                      <a:pt x="244" y="354"/>
                      <a:pt x="352" y="264"/>
                      <a:pt x="265" y="25"/>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65" name="Freeform 82"/>
              <p:cNvSpPr>
                <a:spLocks/>
              </p:cNvSpPr>
              <p:nvPr/>
            </p:nvSpPr>
            <p:spPr bwMode="auto">
              <a:xfrm>
                <a:off x="27249467" y="4259465"/>
                <a:ext cx="746622" cy="722817"/>
              </a:xfrm>
              <a:custGeom>
                <a:avLst/>
                <a:gdLst>
                  <a:gd name="T0" fmla="*/ 27 w 348"/>
                  <a:gd name="T1" fmla="*/ 44 h 337"/>
                  <a:gd name="T2" fmla="*/ 0 w 348"/>
                  <a:gd name="T3" fmla="*/ 49 h 337"/>
                  <a:gd name="T4" fmla="*/ 167 w 348"/>
                  <a:gd name="T5" fmla="*/ 337 h 337"/>
                  <a:gd name="T6" fmla="*/ 184 w 348"/>
                  <a:gd name="T7" fmla="*/ 317 h 337"/>
                  <a:gd name="T8" fmla="*/ 27 w 348"/>
                  <a:gd name="T9" fmla="*/ 44 h 337"/>
                </a:gdLst>
                <a:ahLst/>
                <a:cxnLst>
                  <a:cxn ang="0">
                    <a:pos x="T0" y="T1"/>
                  </a:cxn>
                  <a:cxn ang="0">
                    <a:pos x="T2" y="T3"/>
                  </a:cxn>
                  <a:cxn ang="0">
                    <a:pos x="T4" y="T5"/>
                  </a:cxn>
                  <a:cxn ang="0">
                    <a:pos x="T6" y="T7"/>
                  </a:cxn>
                  <a:cxn ang="0">
                    <a:pos x="T8" y="T9"/>
                  </a:cxn>
                </a:cxnLst>
                <a:rect l="0" t="0" r="r" b="b"/>
                <a:pathLst>
                  <a:path w="348" h="337">
                    <a:moveTo>
                      <a:pt x="27" y="44"/>
                    </a:moveTo>
                    <a:cubicBezTo>
                      <a:pt x="0" y="49"/>
                      <a:pt x="0" y="49"/>
                      <a:pt x="0" y="49"/>
                    </a:cubicBezTo>
                    <a:cubicBezTo>
                      <a:pt x="25" y="162"/>
                      <a:pt x="84" y="262"/>
                      <a:pt x="167" y="337"/>
                    </a:cubicBezTo>
                    <a:cubicBezTo>
                      <a:pt x="173" y="331"/>
                      <a:pt x="179" y="324"/>
                      <a:pt x="184" y="317"/>
                    </a:cubicBezTo>
                    <a:cubicBezTo>
                      <a:pt x="348" y="122"/>
                      <a:pt x="277" y="0"/>
                      <a:pt x="27" y="44"/>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grpSp>
        <p:grpSp>
          <p:nvGrpSpPr>
            <p:cNvPr id="4" name="Group 3"/>
            <p:cNvGrpSpPr/>
            <p:nvPr/>
          </p:nvGrpSpPr>
          <p:grpSpPr>
            <a:xfrm>
              <a:off x="3698671" y="1928847"/>
              <a:ext cx="1746658" cy="1744010"/>
              <a:chOff x="3851071" y="2080907"/>
              <a:chExt cx="1746658" cy="1744010"/>
            </a:xfrm>
            <a:solidFill>
              <a:schemeClr val="tx2">
                <a:alpha val="40000"/>
              </a:schemeClr>
            </a:solidFill>
          </p:grpSpPr>
          <p:sp>
            <p:nvSpPr>
              <p:cNvPr id="24" name="Freeform 74"/>
              <p:cNvSpPr>
                <a:spLocks/>
              </p:cNvSpPr>
              <p:nvPr/>
            </p:nvSpPr>
            <p:spPr bwMode="auto">
              <a:xfrm>
                <a:off x="4898793" y="2145524"/>
                <a:ext cx="565416" cy="569321"/>
              </a:xfrm>
              <a:custGeom>
                <a:avLst/>
                <a:gdLst>
                  <a:gd name="T0" fmla="*/ 328 w 351"/>
                  <a:gd name="T1" fmla="*/ 227 h 354"/>
                  <a:gd name="T2" fmla="*/ 351 w 351"/>
                  <a:gd name="T3" fmla="*/ 214 h 354"/>
                  <a:gd name="T4" fmla="*/ 96 w 351"/>
                  <a:gd name="T5" fmla="*/ 0 h 354"/>
                  <a:gd name="T6" fmla="*/ 87 w 351"/>
                  <a:gd name="T7" fmla="*/ 25 h 354"/>
                  <a:gd name="T8" fmla="*/ 328 w 351"/>
                  <a:gd name="T9" fmla="*/ 227 h 354"/>
                </a:gdLst>
                <a:ahLst/>
                <a:cxnLst>
                  <a:cxn ang="0">
                    <a:pos x="T0" y="T1"/>
                  </a:cxn>
                  <a:cxn ang="0">
                    <a:pos x="T2" y="T3"/>
                  </a:cxn>
                  <a:cxn ang="0">
                    <a:pos x="T4" y="T5"/>
                  </a:cxn>
                  <a:cxn ang="0">
                    <a:pos x="T6" y="T7"/>
                  </a:cxn>
                  <a:cxn ang="0">
                    <a:pos x="T8" y="T9"/>
                  </a:cxn>
                </a:cxnLst>
                <a:rect l="0" t="0" r="r" b="b"/>
                <a:pathLst>
                  <a:path w="351" h="354">
                    <a:moveTo>
                      <a:pt x="328" y="227"/>
                    </a:moveTo>
                    <a:cubicBezTo>
                      <a:pt x="351" y="214"/>
                      <a:pt x="351" y="214"/>
                      <a:pt x="351" y="214"/>
                    </a:cubicBezTo>
                    <a:cubicBezTo>
                      <a:pt x="291" y="118"/>
                      <a:pt x="202" y="43"/>
                      <a:pt x="96" y="0"/>
                    </a:cubicBezTo>
                    <a:cubicBezTo>
                      <a:pt x="93" y="8"/>
                      <a:pt x="90" y="16"/>
                      <a:pt x="87" y="25"/>
                    </a:cubicBezTo>
                    <a:cubicBezTo>
                      <a:pt x="0" y="264"/>
                      <a:pt x="108" y="354"/>
                      <a:pt x="328" y="227"/>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5" name="Freeform 75"/>
              <p:cNvSpPr>
                <a:spLocks/>
              </p:cNvSpPr>
              <p:nvPr/>
            </p:nvSpPr>
            <p:spPr bwMode="auto">
              <a:xfrm>
                <a:off x="4456679" y="2080907"/>
                <a:ext cx="535442" cy="466611"/>
              </a:xfrm>
              <a:custGeom>
                <a:avLst/>
                <a:gdLst>
                  <a:gd name="T0" fmla="*/ 324 w 333"/>
                  <a:gd name="T1" fmla="*/ 51 h 290"/>
                  <a:gd name="T2" fmla="*/ 333 w 333"/>
                  <a:gd name="T3" fmla="*/ 26 h 290"/>
                  <a:gd name="T4" fmla="*/ 167 w 333"/>
                  <a:gd name="T5" fmla="*/ 0 h 290"/>
                  <a:gd name="T6" fmla="*/ 0 w 333"/>
                  <a:gd name="T7" fmla="*/ 26 h 290"/>
                  <a:gd name="T8" fmla="*/ 9 w 333"/>
                  <a:gd name="T9" fmla="*/ 51 h 290"/>
                  <a:gd name="T10" fmla="*/ 324 w 333"/>
                  <a:gd name="T11" fmla="*/ 51 h 290"/>
                </a:gdLst>
                <a:ahLst/>
                <a:cxnLst>
                  <a:cxn ang="0">
                    <a:pos x="T0" y="T1"/>
                  </a:cxn>
                  <a:cxn ang="0">
                    <a:pos x="T2" y="T3"/>
                  </a:cxn>
                  <a:cxn ang="0">
                    <a:pos x="T4" y="T5"/>
                  </a:cxn>
                  <a:cxn ang="0">
                    <a:pos x="T6" y="T7"/>
                  </a:cxn>
                  <a:cxn ang="0">
                    <a:pos x="T8" y="T9"/>
                  </a:cxn>
                  <a:cxn ang="0">
                    <a:pos x="T10" y="T11"/>
                  </a:cxn>
                </a:cxnLst>
                <a:rect l="0" t="0" r="r" b="b"/>
                <a:pathLst>
                  <a:path w="333" h="290">
                    <a:moveTo>
                      <a:pt x="324" y="51"/>
                    </a:moveTo>
                    <a:cubicBezTo>
                      <a:pt x="333" y="26"/>
                      <a:pt x="333" y="26"/>
                      <a:pt x="333" y="26"/>
                    </a:cubicBezTo>
                    <a:cubicBezTo>
                      <a:pt x="281" y="9"/>
                      <a:pt x="225" y="0"/>
                      <a:pt x="167" y="0"/>
                    </a:cubicBezTo>
                    <a:cubicBezTo>
                      <a:pt x="108" y="0"/>
                      <a:pt x="53" y="9"/>
                      <a:pt x="0" y="26"/>
                    </a:cubicBezTo>
                    <a:cubicBezTo>
                      <a:pt x="3" y="34"/>
                      <a:pt x="6" y="43"/>
                      <a:pt x="9" y="51"/>
                    </a:cubicBezTo>
                    <a:cubicBezTo>
                      <a:pt x="96" y="290"/>
                      <a:pt x="237" y="290"/>
                      <a:pt x="324" y="5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6" name="Freeform 76"/>
              <p:cNvSpPr>
                <a:spLocks/>
              </p:cNvSpPr>
              <p:nvPr/>
            </p:nvSpPr>
            <p:spPr bwMode="auto">
              <a:xfrm>
                <a:off x="5105204" y="2546157"/>
                <a:ext cx="492525" cy="527149"/>
              </a:xfrm>
              <a:custGeom>
                <a:avLst/>
                <a:gdLst>
                  <a:gd name="T0" fmla="*/ 274 w 306"/>
                  <a:gd name="T1" fmla="*/ 323 h 328"/>
                  <a:gd name="T2" fmla="*/ 301 w 306"/>
                  <a:gd name="T3" fmla="*/ 328 h 328"/>
                  <a:gd name="T4" fmla="*/ 306 w 306"/>
                  <a:gd name="T5" fmla="*/ 253 h 328"/>
                  <a:gd name="T6" fmla="*/ 243 w 306"/>
                  <a:gd name="T7" fmla="*/ 0 h 328"/>
                  <a:gd name="T8" fmla="*/ 220 w 306"/>
                  <a:gd name="T9" fmla="*/ 13 h 328"/>
                  <a:gd name="T10" fmla="*/ 274 w 306"/>
                  <a:gd name="T11" fmla="*/ 323 h 328"/>
                </a:gdLst>
                <a:ahLst/>
                <a:cxnLst>
                  <a:cxn ang="0">
                    <a:pos x="T0" y="T1"/>
                  </a:cxn>
                  <a:cxn ang="0">
                    <a:pos x="T2" y="T3"/>
                  </a:cxn>
                  <a:cxn ang="0">
                    <a:pos x="T4" y="T5"/>
                  </a:cxn>
                  <a:cxn ang="0">
                    <a:pos x="T6" y="T7"/>
                  </a:cxn>
                  <a:cxn ang="0">
                    <a:pos x="T8" y="T9"/>
                  </a:cxn>
                  <a:cxn ang="0">
                    <a:pos x="T10" y="T11"/>
                  </a:cxn>
                </a:cxnLst>
                <a:rect l="0" t="0" r="r" b="b"/>
                <a:pathLst>
                  <a:path w="306" h="328">
                    <a:moveTo>
                      <a:pt x="274" y="323"/>
                    </a:moveTo>
                    <a:cubicBezTo>
                      <a:pt x="301" y="328"/>
                      <a:pt x="301" y="328"/>
                      <a:pt x="301" y="328"/>
                    </a:cubicBezTo>
                    <a:cubicBezTo>
                      <a:pt x="304" y="303"/>
                      <a:pt x="306" y="278"/>
                      <a:pt x="306" y="253"/>
                    </a:cubicBezTo>
                    <a:cubicBezTo>
                      <a:pt x="306" y="161"/>
                      <a:pt x="283" y="75"/>
                      <a:pt x="243" y="0"/>
                    </a:cubicBezTo>
                    <a:cubicBezTo>
                      <a:pt x="235" y="4"/>
                      <a:pt x="228" y="8"/>
                      <a:pt x="220" y="13"/>
                    </a:cubicBezTo>
                    <a:cubicBezTo>
                      <a:pt x="0" y="140"/>
                      <a:pt x="24" y="279"/>
                      <a:pt x="274" y="323"/>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7" name="Freeform 77"/>
              <p:cNvSpPr>
                <a:spLocks/>
              </p:cNvSpPr>
              <p:nvPr/>
            </p:nvSpPr>
            <p:spPr bwMode="auto">
              <a:xfrm>
                <a:off x="3851071" y="2546157"/>
                <a:ext cx="494569" cy="527149"/>
              </a:xfrm>
              <a:custGeom>
                <a:avLst/>
                <a:gdLst>
                  <a:gd name="T0" fmla="*/ 86 w 307"/>
                  <a:gd name="T1" fmla="*/ 13 h 328"/>
                  <a:gd name="T2" fmla="*/ 63 w 307"/>
                  <a:gd name="T3" fmla="*/ 0 h 328"/>
                  <a:gd name="T4" fmla="*/ 0 w 307"/>
                  <a:gd name="T5" fmla="*/ 253 h 328"/>
                  <a:gd name="T6" fmla="*/ 6 w 307"/>
                  <a:gd name="T7" fmla="*/ 328 h 328"/>
                  <a:gd name="T8" fmla="*/ 32 w 307"/>
                  <a:gd name="T9" fmla="*/ 323 h 328"/>
                  <a:gd name="T10" fmla="*/ 86 w 307"/>
                  <a:gd name="T11" fmla="*/ 13 h 328"/>
                </a:gdLst>
                <a:ahLst/>
                <a:cxnLst>
                  <a:cxn ang="0">
                    <a:pos x="T0" y="T1"/>
                  </a:cxn>
                  <a:cxn ang="0">
                    <a:pos x="T2" y="T3"/>
                  </a:cxn>
                  <a:cxn ang="0">
                    <a:pos x="T4" y="T5"/>
                  </a:cxn>
                  <a:cxn ang="0">
                    <a:pos x="T6" y="T7"/>
                  </a:cxn>
                  <a:cxn ang="0">
                    <a:pos x="T8" y="T9"/>
                  </a:cxn>
                  <a:cxn ang="0">
                    <a:pos x="T10" y="T11"/>
                  </a:cxn>
                </a:cxnLst>
                <a:rect l="0" t="0" r="r" b="b"/>
                <a:pathLst>
                  <a:path w="307" h="328">
                    <a:moveTo>
                      <a:pt x="86" y="13"/>
                    </a:moveTo>
                    <a:cubicBezTo>
                      <a:pt x="63" y="0"/>
                      <a:pt x="63" y="0"/>
                      <a:pt x="63" y="0"/>
                    </a:cubicBezTo>
                    <a:cubicBezTo>
                      <a:pt x="23" y="75"/>
                      <a:pt x="0" y="161"/>
                      <a:pt x="0" y="253"/>
                    </a:cubicBezTo>
                    <a:cubicBezTo>
                      <a:pt x="0" y="278"/>
                      <a:pt x="2" y="303"/>
                      <a:pt x="6" y="328"/>
                    </a:cubicBezTo>
                    <a:cubicBezTo>
                      <a:pt x="14" y="326"/>
                      <a:pt x="23" y="325"/>
                      <a:pt x="32" y="323"/>
                    </a:cubicBezTo>
                    <a:cubicBezTo>
                      <a:pt x="282" y="279"/>
                      <a:pt x="307" y="140"/>
                      <a:pt x="86" y="13"/>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8" name="Freeform 78"/>
              <p:cNvSpPr>
                <a:spLocks/>
              </p:cNvSpPr>
              <p:nvPr/>
            </p:nvSpPr>
            <p:spPr bwMode="auto">
              <a:xfrm>
                <a:off x="4757099" y="3295728"/>
                <a:ext cx="502063" cy="529189"/>
              </a:xfrm>
              <a:custGeom>
                <a:avLst/>
                <a:gdLst>
                  <a:gd name="T0" fmla="*/ 0 w 312"/>
                  <a:gd name="T1" fmla="*/ 302 h 329"/>
                  <a:gd name="T2" fmla="*/ 0 w 312"/>
                  <a:gd name="T3" fmla="*/ 329 h 329"/>
                  <a:gd name="T4" fmla="*/ 312 w 312"/>
                  <a:gd name="T5" fmla="*/ 215 h 329"/>
                  <a:gd name="T6" fmla="*/ 295 w 312"/>
                  <a:gd name="T7" fmla="*/ 195 h 329"/>
                  <a:gd name="T8" fmla="*/ 0 w 312"/>
                  <a:gd name="T9" fmla="*/ 302 h 329"/>
                </a:gdLst>
                <a:ahLst/>
                <a:cxnLst>
                  <a:cxn ang="0">
                    <a:pos x="T0" y="T1"/>
                  </a:cxn>
                  <a:cxn ang="0">
                    <a:pos x="T2" y="T3"/>
                  </a:cxn>
                  <a:cxn ang="0">
                    <a:pos x="T4" y="T5"/>
                  </a:cxn>
                  <a:cxn ang="0">
                    <a:pos x="T6" y="T7"/>
                  </a:cxn>
                  <a:cxn ang="0">
                    <a:pos x="T8" y="T9"/>
                  </a:cxn>
                </a:cxnLst>
                <a:rect l="0" t="0" r="r" b="b"/>
                <a:pathLst>
                  <a:path w="312" h="329">
                    <a:moveTo>
                      <a:pt x="0" y="302"/>
                    </a:moveTo>
                    <a:cubicBezTo>
                      <a:pt x="0" y="329"/>
                      <a:pt x="0" y="329"/>
                      <a:pt x="0" y="329"/>
                    </a:cubicBezTo>
                    <a:cubicBezTo>
                      <a:pt x="117" y="324"/>
                      <a:pt x="225" y="283"/>
                      <a:pt x="312" y="215"/>
                    </a:cubicBezTo>
                    <a:cubicBezTo>
                      <a:pt x="307" y="208"/>
                      <a:pt x="301" y="201"/>
                      <a:pt x="295" y="195"/>
                    </a:cubicBezTo>
                    <a:cubicBezTo>
                      <a:pt x="132" y="0"/>
                      <a:pt x="0" y="48"/>
                      <a:pt x="0" y="302"/>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29" name="Freeform 79"/>
              <p:cNvSpPr>
                <a:spLocks/>
              </p:cNvSpPr>
              <p:nvPr/>
            </p:nvSpPr>
            <p:spPr bwMode="auto">
              <a:xfrm>
                <a:off x="5019370" y="3057661"/>
                <a:ext cx="558604" cy="542113"/>
              </a:xfrm>
              <a:custGeom>
                <a:avLst/>
                <a:gdLst>
                  <a:gd name="T0" fmla="*/ 163 w 347"/>
                  <a:gd name="T1" fmla="*/ 317 h 337"/>
                  <a:gd name="T2" fmla="*/ 180 w 347"/>
                  <a:gd name="T3" fmla="*/ 337 h 337"/>
                  <a:gd name="T4" fmla="*/ 347 w 347"/>
                  <a:gd name="T5" fmla="*/ 49 h 337"/>
                  <a:gd name="T6" fmla="*/ 321 w 347"/>
                  <a:gd name="T7" fmla="*/ 44 h 337"/>
                  <a:gd name="T8" fmla="*/ 163 w 347"/>
                  <a:gd name="T9" fmla="*/ 317 h 337"/>
                </a:gdLst>
                <a:ahLst/>
                <a:cxnLst>
                  <a:cxn ang="0">
                    <a:pos x="T0" y="T1"/>
                  </a:cxn>
                  <a:cxn ang="0">
                    <a:pos x="T2" y="T3"/>
                  </a:cxn>
                  <a:cxn ang="0">
                    <a:pos x="T4" y="T5"/>
                  </a:cxn>
                  <a:cxn ang="0">
                    <a:pos x="T6" y="T7"/>
                  </a:cxn>
                  <a:cxn ang="0">
                    <a:pos x="T8" y="T9"/>
                  </a:cxn>
                </a:cxnLst>
                <a:rect l="0" t="0" r="r" b="b"/>
                <a:pathLst>
                  <a:path w="347" h="337">
                    <a:moveTo>
                      <a:pt x="163" y="317"/>
                    </a:moveTo>
                    <a:cubicBezTo>
                      <a:pt x="180" y="337"/>
                      <a:pt x="180" y="337"/>
                      <a:pt x="180" y="337"/>
                    </a:cubicBezTo>
                    <a:cubicBezTo>
                      <a:pt x="263" y="262"/>
                      <a:pt x="322" y="162"/>
                      <a:pt x="347" y="49"/>
                    </a:cubicBezTo>
                    <a:cubicBezTo>
                      <a:pt x="338" y="47"/>
                      <a:pt x="329" y="46"/>
                      <a:pt x="321" y="44"/>
                    </a:cubicBezTo>
                    <a:cubicBezTo>
                      <a:pt x="70" y="0"/>
                      <a:pt x="0" y="122"/>
                      <a:pt x="163" y="317"/>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0" name="Freeform 80"/>
              <p:cNvSpPr>
                <a:spLocks/>
              </p:cNvSpPr>
              <p:nvPr/>
            </p:nvSpPr>
            <p:spPr bwMode="auto">
              <a:xfrm>
                <a:off x="4188958" y="3295728"/>
                <a:ext cx="504106" cy="529189"/>
              </a:xfrm>
              <a:custGeom>
                <a:avLst/>
                <a:gdLst>
                  <a:gd name="T0" fmla="*/ 17 w 313"/>
                  <a:gd name="T1" fmla="*/ 195 h 329"/>
                  <a:gd name="T2" fmla="*/ 0 w 313"/>
                  <a:gd name="T3" fmla="*/ 215 h 329"/>
                  <a:gd name="T4" fmla="*/ 313 w 313"/>
                  <a:gd name="T5" fmla="*/ 329 h 329"/>
                  <a:gd name="T6" fmla="*/ 313 w 313"/>
                  <a:gd name="T7" fmla="*/ 302 h 329"/>
                  <a:gd name="T8" fmla="*/ 17 w 313"/>
                  <a:gd name="T9" fmla="*/ 195 h 329"/>
                </a:gdLst>
                <a:ahLst/>
                <a:cxnLst>
                  <a:cxn ang="0">
                    <a:pos x="T0" y="T1"/>
                  </a:cxn>
                  <a:cxn ang="0">
                    <a:pos x="T2" y="T3"/>
                  </a:cxn>
                  <a:cxn ang="0">
                    <a:pos x="T4" y="T5"/>
                  </a:cxn>
                  <a:cxn ang="0">
                    <a:pos x="T6" y="T7"/>
                  </a:cxn>
                  <a:cxn ang="0">
                    <a:pos x="T8" y="T9"/>
                  </a:cxn>
                </a:cxnLst>
                <a:rect l="0" t="0" r="r" b="b"/>
                <a:pathLst>
                  <a:path w="313" h="329">
                    <a:moveTo>
                      <a:pt x="17" y="195"/>
                    </a:moveTo>
                    <a:cubicBezTo>
                      <a:pt x="0" y="215"/>
                      <a:pt x="0" y="215"/>
                      <a:pt x="0" y="215"/>
                    </a:cubicBezTo>
                    <a:cubicBezTo>
                      <a:pt x="87" y="283"/>
                      <a:pt x="195" y="324"/>
                      <a:pt x="313" y="329"/>
                    </a:cubicBezTo>
                    <a:cubicBezTo>
                      <a:pt x="313" y="320"/>
                      <a:pt x="313" y="311"/>
                      <a:pt x="313" y="302"/>
                    </a:cubicBezTo>
                    <a:cubicBezTo>
                      <a:pt x="313" y="48"/>
                      <a:pt x="180" y="0"/>
                      <a:pt x="17" y="195"/>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1" name="Freeform 81"/>
              <p:cNvSpPr>
                <a:spLocks/>
              </p:cNvSpPr>
              <p:nvPr/>
            </p:nvSpPr>
            <p:spPr bwMode="auto">
              <a:xfrm>
                <a:off x="3984590" y="2145524"/>
                <a:ext cx="566779" cy="569321"/>
              </a:xfrm>
              <a:custGeom>
                <a:avLst/>
                <a:gdLst>
                  <a:gd name="T0" fmla="*/ 265 w 352"/>
                  <a:gd name="T1" fmla="*/ 25 h 354"/>
                  <a:gd name="T2" fmla="*/ 255 w 352"/>
                  <a:gd name="T3" fmla="*/ 0 h 354"/>
                  <a:gd name="T4" fmla="*/ 0 w 352"/>
                  <a:gd name="T5" fmla="*/ 214 h 354"/>
                  <a:gd name="T6" fmla="*/ 23 w 352"/>
                  <a:gd name="T7" fmla="*/ 227 h 354"/>
                  <a:gd name="T8" fmla="*/ 265 w 352"/>
                  <a:gd name="T9" fmla="*/ 25 h 354"/>
                </a:gdLst>
                <a:ahLst/>
                <a:cxnLst>
                  <a:cxn ang="0">
                    <a:pos x="T0" y="T1"/>
                  </a:cxn>
                  <a:cxn ang="0">
                    <a:pos x="T2" y="T3"/>
                  </a:cxn>
                  <a:cxn ang="0">
                    <a:pos x="T4" y="T5"/>
                  </a:cxn>
                  <a:cxn ang="0">
                    <a:pos x="T6" y="T7"/>
                  </a:cxn>
                  <a:cxn ang="0">
                    <a:pos x="T8" y="T9"/>
                  </a:cxn>
                </a:cxnLst>
                <a:rect l="0" t="0" r="r" b="b"/>
                <a:pathLst>
                  <a:path w="352" h="354">
                    <a:moveTo>
                      <a:pt x="265" y="25"/>
                    </a:moveTo>
                    <a:cubicBezTo>
                      <a:pt x="255" y="0"/>
                      <a:pt x="255" y="0"/>
                      <a:pt x="255" y="0"/>
                    </a:cubicBezTo>
                    <a:cubicBezTo>
                      <a:pt x="150" y="43"/>
                      <a:pt x="60" y="118"/>
                      <a:pt x="0" y="214"/>
                    </a:cubicBezTo>
                    <a:cubicBezTo>
                      <a:pt x="8" y="218"/>
                      <a:pt x="16" y="223"/>
                      <a:pt x="23" y="227"/>
                    </a:cubicBezTo>
                    <a:cubicBezTo>
                      <a:pt x="244" y="354"/>
                      <a:pt x="352" y="264"/>
                      <a:pt x="265" y="25"/>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32" name="Freeform 82"/>
              <p:cNvSpPr>
                <a:spLocks/>
              </p:cNvSpPr>
              <p:nvPr/>
            </p:nvSpPr>
            <p:spPr bwMode="auto">
              <a:xfrm>
                <a:off x="3870826" y="3057661"/>
                <a:ext cx="559967" cy="542113"/>
              </a:xfrm>
              <a:custGeom>
                <a:avLst/>
                <a:gdLst>
                  <a:gd name="T0" fmla="*/ 27 w 348"/>
                  <a:gd name="T1" fmla="*/ 44 h 337"/>
                  <a:gd name="T2" fmla="*/ 0 w 348"/>
                  <a:gd name="T3" fmla="*/ 49 h 337"/>
                  <a:gd name="T4" fmla="*/ 167 w 348"/>
                  <a:gd name="T5" fmla="*/ 337 h 337"/>
                  <a:gd name="T6" fmla="*/ 184 w 348"/>
                  <a:gd name="T7" fmla="*/ 317 h 337"/>
                  <a:gd name="T8" fmla="*/ 27 w 348"/>
                  <a:gd name="T9" fmla="*/ 44 h 337"/>
                </a:gdLst>
                <a:ahLst/>
                <a:cxnLst>
                  <a:cxn ang="0">
                    <a:pos x="T0" y="T1"/>
                  </a:cxn>
                  <a:cxn ang="0">
                    <a:pos x="T2" y="T3"/>
                  </a:cxn>
                  <a:cxn ang="0">
                    <a:pos x="T4" y="T5"/>
                  </a:cxn>
                  <a:cxn ang="0">
                    <a:pos x="T6" y="T7"/>
                  </a:cxn>
                  <a:cxn ang="0">
                    <a:pos x="T8" y="T9"/>
                  </a:cxn>
                </a:cxnLst>
                <a:rect l="0" t="0" r="r" b="b"/>
                <a:pathLst>
                  <a:path w="348" h="337">
                    <a:moveTo>
                      <a:pt x="27" y="44"/>
                    </a:moveTo>
                    <a:cubicBezTo>
                      <a:pt x="0" y="49"/>
                      <a:pt x="0" y="49"/>
                      <a:pt x="0" y="49"/>
                    </a:cubicBezTo>
                    <a:cubicBezTo>
                      <a:pt x="25" y="162"/>
                      <a:pt x="84" y="262"/>
                      <a:pt x="167" y="337"/>
                    </a:cubicBezTo>
                    <a:cubicBezTo>
                      <a:pt x="173" y="331"/>
                      <a:pt x="179" y="324"/>
                      <a:pt x="184" y="317"/>
                    </a:cubicBezTo>
                    <a:cubicBezTo>
                      <a:pt x="348" y="122"/>
                      <a:pt x="277" y="0"/>
                      <a:pt x="27" y="44"/>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grpSp>
      <p:sp>
        <p:nvSpPr>
          <p:cNvPr id="39" name="Rectangle 38"/>
          <p:cNvSpPr/>
          <p:nvPr/>
        </p:nvSpPr>
        <p:spPr>
          <a:xfrm flipH="1">
            <a:off x="381000" y="1187384"/>
            <a:ext cx="2272363" cy="586314"/>
          </a:xfrm>
          <a:prstGeom prst="rect">
            <a:avLst/>
          </a:prstGeom>
        </p:spPr>
        <p:txBody>
          <a:bodyPr wrap="square" lIns="0" tIns="0" rIns="0" bIns="0" anchor="ctr">
            <a:spAutoFit/>
          </a:bodyPr>
          <a:lstStyle/>
          <a:p>
            <a:pPr algn="r">
              <a:lnSpc>
                <a:spcPct val="150000"/>
              </a:lnSpc>
            </a:pPr>
            <a:r>
              <a:rPr lang="en-US" sz="1100" b="1" dirty="0">
                <a:solidFill>
                  <a:schemeClr val="accent1"/>
                </a:solidFill>
              </a:rPr>
              <a:t>Element Title Here</a:t>
            </a:r>
            <a:endParaRPr lang="en-US" sz="1100" dirty="0">
              <a:solidFill>
                <a:schemeClr val="accent1"/>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1" name="Rectangle 40"/>
          <p:cNvSpPr/>
          <p:nvPr/>
        </p:nvSpPr>
        <p:spPr>
          <a:xfrm flipH="1">
            <a:off x="381000" y="2083027"/>
            <a:ext cx="2272363" cy="586314"/>
          </a:xfrm>
          <a:prstGeom prst="rect">
            <a:avLst/>
          </a:prstGeom>
        </p:spPr>
        <p:txBody>
          <a:bodyPr wrap="square" lIns="0" tIns="0" rIns="0" bIns="0" anchor="ctr">
            <a:spAutoFit/>
          </a:bodyPr>
          <a:lstStyle/>
          <a:p>
            <a:pPr algn="r">
              <a:lnSpc>
                <a:spcPct val="150000"/>
              </a:lnSpc>
            </a:pPr>
            <a:r>
              <a:rPr lang="en-US" sz="1100" b="1" dirty="0">
                <a:solidFill>
                  <a:schemeClr val="accent5"/>
                </a:solidFill>
              </a:rPr>
              <a:t>Element Title Here</a:t>
            </a:r>
            <a:endParaRPr lang="en-US" sz="1100" dirty="0">
              <a:solidFill>
                <a:schemeClr val="accent5"/>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2" name="Rectangle 41"/>
          <p:cNvSpPr/>
          <p:nvPr/>
        </p:nvSpPr>
        <p:spPr>
          <a:xfrm flipH="1">
            <a:off x="381000" y="2978670"/>
            <a:ext cx="2272363" cy="586314"/>
          </a:xfrm>
          <a:prstGeom prst="rect">
            <a:avLst/>
          </a:prstGeom>
        </p:spPr>
        <p:txBody>
          <a:bodyPr wrap="square" lIns="0" tIns="0" rIns="0" bIns="0" anchor="ctr">
            <a:spAutoFit/>
          </a:bodyPr>
          <a:lstStyle/>
          <a:p>
            <a:pPr algn="r">
              <a:lnSpc>
                <a:spcPct val="150000"/>
              </a:lnSpc>
            </a:pPr>
            <a:r>
              <a:rPr lang="en-US" sz="1100" b="1" dirty="0">
                <a:solidFill>
                  <a:schemeClr val="accent4"/>
                </a:solidFill>
              </a:rPr>
              <a:t>Element Title Here</a:t>
            </a:r>
            <a:endParaRPr lang="en-US" sz="1100" dirty="0">
              <a:solidFill>
                <a:schemeClr val="accent4"/>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3" name="Rectangle 42"/>
          <p:cNvSpPr/>
          <p:nvPr/>
        </p:nvSpPr>
        <p:spPr>
          <a:xfrm flipH="1">
            <a:off x="381000" y="3874313"/>
            <a:ext cx="2272363" cy="586314"/>
          </a:xfrm>
          <a:prstGeom prst="rect">
            <a:avLst/>
          </a:prstGeom>
        </p:spPr>
        <p:txBody>
          <a:bodyPr wrap="square" lIns="0" tIns="0" rIns="0" bIns="0" anchor="ctr">
            <a:spAutoFit/>
          </a:bodyPr>
          <a:lstStyle/>
          <a:p>
            <a:pPr algn="r">
              <a:lnSpc>
                <a:spcPct val="150000"/>
              </a:lnSpc>
            </a:pPr>
            <a:r>
              <a:rPr lang="en-US" sz="1100" b="1" dirty="0">
                <a:solidFill>
                  <a:schemeClr val="accent3"/>
                </a:solidFill>
              </a:rPr>
              <a:t>Element Title Here</a:t>
            </a:r>
            <a:endParaRPr lang="en-US" sz="1100" dirty="0">
              <a:solidFill>
                <a:schemeClr val="accent3"/>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4" name="Rectangle 43"/>
          <p:cNvSpPr/>
          <p:nvPr/>
        </p:nvSpPr>
        <p:spPr>
          <a:xfrm flipH="1">
            <a:off x="6476999" y="1187384"/>
            <a:ext cx="2272363" cy="586314"/>
          </a:xfrm>
          <a:prstGeom prst="rect">
            <a:avLst/>
          </a:prstGeom>
        </p:spPr>
        <p:txBody>
          <a:bodyPr wrap="square" lIns="0" tIns="0" rIns="0" bIns="0" anchor="ctr">
            <a:spAutoFit/>
          </a:bodyPr>
          <a:lstStyle/>
          <a:p>
            <a:pPr>
              <a:lnSpc>
                <a:spcPct val="150000"/>
              </a:lnSpc>
            </a:pPr>
            <a:r>
              <a:rPr lang="en-US" sz="1100" b="1" dirty="0">
                <a:solidFill>
                  <a:schemeClr val="accent2"/>
                </a:solidFill>
              </a:rPr>
              <a:t>Element Title Here</a:t>
            </a:r>
            <a:endParaRPr lang="en-US" sz="1100" dirty="0">
              <a:solidFill>
                <a:schemeClr val="accent2"/>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5" name="Rectangle 44"/>
          <p:cNvSpPr/>
          <p:nvPr/>
        </p:nvSpPr>
        <p:spPr>
          <a:xfrm flipH="1">
            <a:off x="6476999" y="1859116"/>
            <a:ext cx="2272363" cy="586314"/>
          </a:xfrm>
          <a:prstGeom prst="rect">
            <a:avLst/>
          </a:prstGeom>
        </p:spPr>
        <p:txBody>
          <a:bodyPr wrap="square" lIns="0" tIns="0" rIns="0" bIns="0" anchor="ctr">
            <a:spAutoFit/>
          </a:bodyPr>
          <a:lstStyle/>
          <a:p>
            <a:pPr>
              <a:lnSpc>
                <a:spcPct val="150000"/>
              </a:lnSpc>
            </a:pPr>
            <a:r>
              <a:rPr lang="en-US" sz="1100" b="1" dirty="0">
                <a:solidFill>
                  <a:schemeClr val="accent3"/>
                </a:solidFill>
              </a:rPr>
              <a:t>Element Title Here</a:t>
            </a:r>
            <a:endParaRPr lang="en-US" sz="1100" dirty="0">
              <a:solidFill>
                <a:schemeClr val="accent3"/>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6" name="Rectangle 45"/>
          <p:cNvSpPr/>
          <p:nvPr/>
        </p:nvSpPr>
        <p:spPr>
          <a:xfrm flipH="1">
            <a:off x="6476999" y="2530848"/>
            <a:ext cx="2272363" cy="586314"/>
          </a:xfrm>
          <a:prstGeom prst="rect">
            <a:avLst/>
          </a:prstGeom>
        </p:spPr>
        <p:txBody>
          <a:bodyPr wrap="square" lIns="0" tIns="0" rIns="0" bIns="0" anchor="ctr">
            <a:spAutoFit/>
          </a:bodyPr>
          <a:lstStyle/>
          <a:p>
            <a:pPr>
              <a:lnSpc>
                <a:spcPct val="150000"/>
              </a:lnSpc>
            </a:pPr>
            <a:r>
              <a:rPr lang="en-US" sz="1100" b="1" dirty="0">
                <a:solidFill>
                  <a:schemeClr val="accent4"/>
                </a:solidFill>
              </a:rPr>
              <a:t>Element Title Here</a:t>
            </a:r>
            <a:endParaRPr lang="en-US" sz="1100" dirty="0">
              <a:solidFill>
                <a:schemeClr val="accent4"/>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66" name="Rectangle 65"/>
          <p:cNvSpPr/>
          <p:nvPr/>
        </p:nvSpPr>
        <p:spPr>
          <a:xfrm flipH="1">
            <a:off x="6476999" y="3202580"/>
            <a:ext cx="2272363" cy="586314"/>
          </a:xfrm>
          <a:prstGeom prst="rect">
            <a:avLst/>
          </a:prstGeom>
        </p:spPr>
        <p:txBody>
          <a:bodyPr wrap="square" lIns="0" tIns="0" rIns="0" bIns="0" anchor="ctr">
            <a:spAutoFit/>
          </a:bodyPr>
          <a:lstStyle/>
          <a:p>
            <a:pPr>
              <a:lnSpc>
                <a:spcPct val="150000"/>
              </a:lnSpc>
            </a:pPr>
            <a:r>
              <a:rPr lang="en-US" sz="1100" b="1" dirty="0">
                <a:solidFill>
                  <a:schemeClr val="accent5"/>
                </a:solidFill>
              </a:rPr>
              <a:t>Element Title Here</a:t>
            </a:r>
            <a:endParaRPr lang="en-US" sz="1100" dirty="0">
              <a:solidFill>
                <a:schemeClr val="accent5"/>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67" name="Rectangle 66"/>
          <p:cNvSpPr/>
          <p:nvPr/>
        </p:nvSpPr>
        <p:spPr>
          <a:xfrm flipH="1">
            <a:off x="6476999" y="3874313"/>
            <a:ext cx="2272363" cy="586314"/>
          </a:xfrm>
          <a:prstGeom prst="rect">
            <a:avLst/>
          </a:prstGeom>
        </p:spPr>
        <p:txBody>
          <a:bodyPr wrap="square" lIns="0" tIns="0" rIns="0" bIns="0" anchor="ctr">
            <a:spAutoFit/>
          </a:bodyPr>
          <a:lstStyle/>
          <a:p>
            <a:pPr>
              <a:lnSpc>
                <a:spcPct val="150000"/>
              </a:lnSpc>
            </a:pPr>
            <a:r>
              <a:rPr lang="en-US" sz="1100" b="1" dirty="0">
                <a:solidFill>
                  <a:schemeClr val="accent6"/>
                </a:solidFill>
              </a:rPr>
              <a:t>Element Title Here</a:t>
            </a:r>
            <a:endParaRPr lang="en-US" sz="1100" dirty="0">
              <a:solidFill>
                <a:schemeClr val="accent6"/>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68" name="Freeform 20"/>
          <p:cNvSpPr>
            <a:spLocks noEditPoints="1"/>
          </p:cNvSpPr>
          <p:nvPr/>
        </p:nvSpPr>
        <p:spPr bwMode="auto">
          <a:xfrm>
            <a:off x="4798081" y="3790887"/>
            <a:ext cx="356859" cy="356859"/>
          </a:xfrm>
          <a:custGeom>
            <a:avLst/>
            <a:gdLst>
              <a:gd name="T0" fmla="*/ 2027 w 2383"/>
              <a:gd name="T1" fmla="*/ 489 h 2382"/>
              <a:gd name="T2" fmla="*/ 1553 w 2383"/>
              <a:gd name="T3" fmla="*/ 0 h 2382"/>
              <a:gd name="T4" fmla="*/ 1140 w 2383"/>
              <a:gd name="T5" fmla="*/ 0 h 2382"/>
              <a:gd name="T6" fmla="*/ 666 w 2383"/>
              <a:gd name="T7" fmla="*/ 489 h 2382"/>
              <a:gd name="T8" fmla="*/ 253 w 2383"/>
              <a:gd name="T9" fmla="*/ 535 h 2382"/>
              <a:gd name="T10" fmla="*/ 218 w 2383"/>
              <a:gd name="T11" fmla="*/ 1321 h 2382"/>
              <a:gd name="T12" fmla="*/ 12 w 2383"/>
              <a:gd name="T13" fmla="*/ 2364 h 2382"/>
              <a:gd name="T14" fmla="*/ 1981 w 2383"/>
              <a:gd name="T15" fmla="*/ 2382 h 2382"/>
              <a:gd name="T16" fmla="*/ 2158 w 2383"/>
              <a:gd name="T17" fmla="*/ 2223 h 2382"/>
              <a:gd name="T18" fmla="*/ 2336 w 2383"/>
              <a:gd name="T19" fmla="*/ 2381 h 2382"/>
              <a:gd name="T20" fmla="*/ 2383 w 2383"/>
              <a:gd name="T21" fmla="*/ 535 h 2382"/>
              <a:gd name="T22" fmla="*/ 1346 w 2383"/>
              <a:gd name="T23" fmla="*/ 154 h 2382"/>
              <a:gd name="T24" fmla="*/ 1521 w 2383"/>
              <a:gd name="T25" fmla="*/ 489 h 2382"/>
              <a:gd name="T26" fmla="*/ 1172 w 2383"/>
              <a:gd name="T27" fmla="*/ 475 h 2382"/>
              <a:gd name="T28" fmla="*/ 1140 w 2383"/>
              <a:gd name="T29" fmla="*/ 93 h 2382"/>
              <a:gd name="T30" fmla="*/ 1079 w 2383"/>
              <a:gd name="T31" fmla="*/ 475 h 2382"/>
              <a:gd name="T32" fmla="*/ 759 w 2383"/>
              <a:gd name="T33" fmla="*/ 489 h 2382"/>
              <a:gd name="T34" fmla="*/ 759 w 2383"/>
              <a:gd name="T35" fmla="*/ 475 h 2382"/>
              <a:gd name="T36" fmla="*/ 299 w 2383"/>
              <a:gd name="T37" fmla="*/ 2289 h 2382"/>
              <a:gd name="T38" fmla="*/ 301 w 2383"/>
              <a:gd name="T39" fmla="*/ 1377 h 2382"/>
              <a:gd name="T40" fmla="*/ 464 w 2383"/>
              <a:gd name="T41" fmla="*/ 1400 h 2382"/>
              <a:gd name="T42" fmla="*/ 557 w 2383"/>
              <a:gd name="T43" fmla="*/ 1400 h 2382"/>
              <a:gd name="T44" fmla="*/ 1050 w 2383"/>
              <a:gd name="T45" fmla="*/ 1377 h 2382"/>
              <a:gd name="T46" fmla="*/ 1097 w 2383"/>
              <a:gd name="T47" fmla="*/ 1447 h 2382"/>
              <a:gd name="T48" fmla="*/ 1143 w 2383"/>
              <a:gd name="T49" fmla="*/ 1377 h 2382"/>
              <a:gd name="T50" fmla="*/ 1502 w 2383"/>
              <a:gd name="T51" fmla="*/ 2289 h 2382"/>
              <a:gd name="T52" fmla="*/ 557 w 2383"/>
              <a:gd name="T53" fmla="*/ 1284 h 2382"/>
              <a:gd name="T54" fmla="*/ 804 w 2383"/>
              <a:gd name="T55" fmla="*/ 982 h 2382"/>
              <a:gd name="T56" fmla="*/ 1050 w 2383"/>
              <a:gd name="T57" fmla="*/ 1284 h 2382"/>
              <a:gd name="T58" fmla="*/ 1597 w 2383"/>
              <a:gd name="T59" fmla="*/ 2289 h 2382"/>
              <a:gd name="T60" fmla="*/ 1344 w 2383"/>
              <a:gd name="T61" fmla="*/ 1284 h 2382"/>
              <a:gd name="T62" fmla="*/ 1143 w 2383"/>
              <a:gd name="T63" fmla="*/ 1228 h 2382"/>
              <a:gd name="T64" fmla="*/ 464 w 2383"/>
              <a:gd name="T65" fmla="*/ 1228 h 2382"/>
              <a:gd name="T66" fmla="*/ 346 w 2383"/>
              <a:gd name="T67" fmla="*/ 1284 h 2382"/>
              <a:gd name="T68" fmla="*/ 666 w 2383"/>
              <a:gd name="T69" fmla="*/ 582 h 2382"/>
              <a:gd name="T70" fmla="*/ 712 w 2383"/>
              <a:gd name="T71" fmla="*/ 704 h 2382"/>
              <a:gd name="T72" fmla="*/ 759 w 2383"/>
              <a:gd name="T73" fmla="*/ 582 h 2382"/>
              <a:gd name="T74" fmla="*/ 1521 w 2383"/>
              <a:gd name="T75" fmla="*/ 657 h 2382"/>
              <a:gd name="T76" fmla="*/ 1614 w 2383"/>
              <a:gd name="T77" fmla="*/ 657 h 2382"/>
              <a:gd name="T78" fmla="*/ 1748 w 2383"/>
              <a:gd name="T79" fmla="*/ 582 h 2382"/>
              <a:gd name="T80" fmla="*/ 1795 w 2383"/>
              <a:gd name="T81" fmla="*/ 1063 h 2382"/>
              <a:gd name="T82" fmla="*/ 1841 w 2383"/>
              <a:gd name="T83" fmla="*/ 582 h 2382"/>
              <a:gd name="T84" fmla="*/ 1934 w 2383"/>
              <a:gd name="T85" fmla="*/ 2289 h 2382"/>
              <a:gd name="T86" fmla="*/ 1934 w 2383"/>
              <a:gd name="T87" fmla="*/ 489 h 2382"/>
              <a:gd name="T88" fmla="*/ 1614 w 2383"/>
              <a:gd name="T89" fmla="*/ 475 h 2382"/>
              <a:gd name="T90" fmla="*/ 1553 w 2383"/>
              <a:gd name="T91" fmla="*/ 93 h 2382"/>
              <a:gd name="T92" fmla="*/ 1934 w 2383"/>
              <a:gd name="T93" fmla="*/ 489 h 2382"/>
              <a:gd name="T94" fmla="*/ 2204 w 2383"/>
              <a:gd name="T95" fmla="*/ 2137 h 2382"/>
              <a:gd name="T96" fmla="*/ 2205 w 2383"/>
              <a:gd name="T97" fmla="*/ 1618 h 2382"/>
              <a:gd name="T98" fmla="*/ 2112 w 2383"/>
              <a:gd name="T99" fmla="*/ 1618 h 2382"/>
              <a:gd name="T100" fmla="*/ 2113 w 2383"/>
              <a:gd name="T101" fmla="*/ 2137 h 2382"/>
              <a:gd name="T102" fmla="*/ 2027 w 2383"/>
              <a:gd name="T103" fmla="*/ 582 h 2382"/>
              <a:gd name="T104" fmla="*/ 2290 w 2383"/>
              <a:gd name="T105" fmla="*/ 2223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83" h="2382">
                <a:moveTo>
                  <a:pt x="2336" y="489"/>
                </a:moveTo>
                <a:cubicBezTo>
                  <a:pt x="2027" y="489"/>
                  <a:pt x="2027" y="489"/>
                  <a:pt x="2027" y="489"/>
                </a:cubicBezTo>
                <a:cubicBezTo>
                  <a:pt x="2027" y="475"/>
                  <a:pt x="2027" y="475"/>
                  <a:pt x="2027" y="475"/>
                </a:cubicBezTo>
                <a:cubicBezTo>
                  <a:pt x="2027" y="213"/>
                  <a:pt x="1815" y="0"/>
                  <a:pt x="1553" y="0"/>
                </a:cubicBezTo>
                <a:cubicBezTo>
                  <a:pt x="1479" y="0"/>
                  <a:pt x="1409" y="17"/>
                  <a:pt x="1346" y="48"/>
                </a:cubicBezTo>
                <a:cubicBezTo>
                  <a:pt x="1284" y="17"/>
                  <a:pt x="1214" y="0"/>
                  <a:pt x="1140" y="0"/>
                </a:cubicBezTo>
                <a:cubicBezTo>
                  <a:pt x="878" y="0"/>
                  <a:pt x="666" y="213"/>
                  <a:pt x="666" y="475"/>
                </a:cubicBezTo>
                <a:cubicBezTo>
                  <a:pt x="666" y="489"/>
                  <a:pt x="666" y="489"/>
                  <a:pt x="666" y="489"/>
                </a:cubicBezTo>
                <a:cubicBezTo>
                  <a:pt x="299" y="489"/>
                  <a:pt x="299" y="489"/>
                  <a:pt x="299" y="489"/>
                </a:cubicBezTo>
                <a:cubicBezTo>
                  <a:pt x="273" y="489"/>
                  <a:pt x="253" y="510"/>
                  <a:pt x="253" y="535"/>
                </a:cubicBezTo>
                <a:cubicBezTo>
                  <a:pt x="253" y="1285"/>
                  <a:pt x="253" y="1285"/>
                  <a:pt x="253" y="1285"/>
                </a:cubicBezTo>
                <a:cubicBezTo>
                  <a:pt x="236" y="1290"/>
                  <a:pt x="222" y="1303"/>
                  <a:pt x="218" y="1321"/>
                </a:cubicBezTo>
                <a:cubicBezTo>
                  <a:pt x="2" y="2325"/>
                  <a:pt x="2" y="2325"/>
                  <a:pt x="2" y="2325"/>
                </a:cubicBezTo>
                <a:cubicBezTo>
                  <a:pt x="0" y="2339"/>
                  <a:pt x="3" y="2353"/>
                  <a:pt x="12" y="2364"/>
                </a:cubicBezTo>
                <a:cubicBezTo>
                  <a:pt x="21" y="2375"/>
                  <a:pt x="34" y="2382"/>
                  <a:pt x="48" y="2382"/>
                </a:cubicBezTo>
                <a:cubicBezTo>
                  <a:pt x="1981" y="2382"/>
                  <a:pt x="1981" y="2382"/>
                  <a:pt x="1981" y="2382"/>
                </a:cubicBezTo>
                <a:cubicBezTo>
                  <a:pt x="1994" y="2382"/>
                  <a:pt x="2006" y="2376"/>
                  <a:pt x="2014" y="2367"/>
                </a:cubicBezTo>
                <a:cubicBezTo>
                  <a:pt x="2158" y="2223"/>
                  <a:pt x="2158" y="2223"/>
                  <a:pt x="2158" y="2223"/>
                </a:cubicBezTo>
                <a:cubicBezTo>
                  <a:pt x="2303" y="2368"/>
                  <a:pt x="2303" y="2368"/>
                  <a:pt x="2303" y="2368"/>
                </a:cubicBezTo>
                <a:cubicBezTo>
                  <a:pt x="2312" y="2377"/>
                  <a:pt x="2324" y="2381"/>
                  <a:pt x="2336" y="2381"/>
                </a:cubicBezTo>
                <a:cubicBezTo>
                  <a:pt x="2362" y="2381"/>
                  <a:pt x="2383" y="2361"/>
                  <a:pt x="2383" y="2335"/>
                </a:cubicBezTo>
                <a:cubicBezTo>
                  <a:pt x="2383" y="535"/>
                  <a:pt x="2383" y="535"/>
                  <a:pt x="2383" y="535"/>
                </a:cubicBezTo>
                <a:cubicBezTo>
                  <a:pt x="2383" y="510"/>
                  <a:pt x="2362" y="489"/>
                  <a:pt x="2336" y="489"/>
                </a:cubicBezTo>
                <a:close/>
                <a:moveTo>
                  <a:pt x="1346" y="154"/>
                </a:moveTo>
                <a:cubicBezTo>
                  <a:pt x="1452" y="222"/>
                  <a:pt x="1521" y="341"/>
                  <a:pt x="1521" y="475"/>
                </a:cubicBezTo>
                <a:cubicBezTo>
                  <a:pt x="1521" y="489"/>
                  <a:pt x="1521" y="489"/>
                  <a:pt x="1521" y="489"/>
                </a:cubicBezTo>
                <a:cubicBezTo>
                  <a:pt x="1172" y="489"/>
                  <a:pt x="1172" y="489"/>
                  <a:pt x="1172" y="489"/>
                </a:cubicBezTo>
                <a:cubicBezTo>
                  <a:pt x="1172" y="475"/>
                  <a:pt x="1172" y="475"/>
                  <a:pt x="1172" y="475"/>
                </a:cubicBezTo>
                <a:cubicBezTo>
                  <a:pt x="1172" y="341"/>
                  <a:pt x="1241" y="222"/>
                  <a:pt x="1346" y="154"/>
                </a:cubicBezTo>
                <a:close/>
                <a:moveTo>
                  <a:pt x="1140" y="93"/>
                </a:moveTo>
                <a:cubicBezTo>
                  <a:pt x="1178" y="93"/>
                  <a:pt x="1215" y="99"/>
                  <a:pt x="1250" y="110"/>
                </a:cubicBezTo>
                <a:cubicBezTo>
                  <a:pt x="1145" y="197"/>
                  <a:pt x="1079" y="328"/>
                  <a:pt x="1079" y="475"/>
                </a:cubicBezTo>
                <a:cubicBezTo>
                  <a:pt x="1079" y="489"/>
                  <a:pt x="1079" y="489"/>
                  <a:pt x="1079" y="489"/>
                </a:cubicBezTo>
                <a:cubicBezTo>
                  <a:pt x="759" y="489"/>
                  <a:pt x="759" y="489"/>
                  <a:pt x="759" y="489"/>
                </a:cubicBezTo>
                <a:cubicBezTo>
                  <a:pt x="759" y="475"/>
                  <a:pt x="759" y="475"/>
                  <a:pt x="759" y="475"/>
                </a:cubicBezTo>
                <a:cubicBezTo>
                  <a:pt x="759" y="475"/>
                  <a:pt x="759" y="475"/>
                  <a:pt x="759" y="475"/>
                </a:cubicBezTo>
                <a:cubicBezTo>
                  <a:pt x="759" y="265"/>
                  <a:pt x="930" y="93"/>
                  <a:pt x="1140" y="93"/>
                </a:cubicBezTo>
                <a:close/>
                <a:moveTo>
                  <a:pt x="299" y="2289"/>
                </a:moveTo>
                <a:cubicBezTo>
                  <a:pt x="106" y="2289"/>
                  <a:pt x="106" y="2289"/>
                  <a:pt x="106" y="2289"/>
                </a:cubicBezTo>
                <a:cubicBezTo>
                  <a:pt x="301" y="1377"/>
                  <a:pt x="301" y="1377"/>
                  <a:pt x="301" y="1377"/>
                </a:cubicBezTo>
                <a:cubicBezTo>
                  <a:pt x="464" y="1377"/>
                  <a:pt x="464" y="1377"/>
                  <a:pt x="464" y="1377"/>
                </a:cubicBezTo>
                <a:cubicBezTo>
                  <a:pt x="464" y="1400"/>
                  <a:pt x="464" y="1400"/>
                  <a:pt x="464" y="1400"/>
                </a:cubicBezTo>
                <a:cubicBezTo>
                  <a:pt x="464" y="1426"/>
                  <a:pt x="485" y="1447"/>
                  <a:pt x="511" y="1447"/>
                </a:cubicBezTo>
                <a:cubicBezTo>
                  <a:pt x="536" y="1447"/>
                  <a:pt x="557" y="1426"/>
                  <a:pt x="557" y="1400"/>
                </a:cubicBezTo>
                <a:cubicBezTo>
                  <a:pt x="557" y="1377"/>
                  <a:pt x="557" y="1377"/>
                  <a:pt x="557" y="1377"/>
                </a:cubicBezTo>
                <a:cubicBezTo>
                  <a:pt x="1050" y="1377"/>
                  <a:pt x="1050" y="1377"/>
                  <a:pt x="1050" y="1377"/>
                </a:cubicBezTo>
                <a:cubicBezTo>
                  <a:pt x="1050" y="1400"/>
                  <a:pt x="1050" y="1400"/>
                  <a:pt x="1050" y="1400"/>
                </a:cubicBezTo>
                <a:cubicBezTo>
                  <a:pt x="1050" y="1426"/>
                  <a:pt x="1071" y="1447"/>
                  <a:pt x="1097" y="1447"/>
                </a:cubicBezTo>
                <a:cubicBezTo>
                  <a:pt x="1122" y="1447"/>
                  <a:pt x="1143" y="1426"/>
                  <a:pt x="1143" y="1400"/>
                </a:cubicBezTo>
                <a:cubicBezTo>
                  <a:pt x="1143" y="1377"/>
                  <a:pt x="1143" y="1377"/>
                  <a:pt x="1143" y="1377"/>
                </a:cubicBezTo>
                <a:cubicBezTo>
                  <a:pt x="1306" y="1377"/>
                  <a:pt x="1306" y="1377"/>
                  <a:pt x="1306" y="1377"/>
                </a:cubicBezTo>
                <a:cubicBezTo>
                  <a:pt x="1502" y="2289"/>
                  <a:pt x="1502" y="2289"/>
                  <a:pt x="1502" y="2289"/>
                </a:cubicBezTo>
                <a:lnTo>
                  <a:pt x="299" y="2289"/>
                </a:lnTo>
                <a:close/>
                <a:moveTo>
                  <a:pt x="557" y="1284"/>
                </a:moveTo>
                <a:cubicBezTo>
                  <a:pt x="557" y="1228"/>
                  <a:pt x="557" y="1228"/>
                  <a:pt x="557" y="1228"/>
                </a:cubicBezTo>
                <a:cubicBezTo>
                  <a:pt x="557" y="1092"/>
                  <a:pt x="668" y="982"/>
                  <a:pt x="804" y="982"/>
                </a:cubicBezTo>
                <a:cubicBezTo>
                  <a:pt x="940" y="982"/>
                  <a:pt x="1050" y="1092"/>
                  <a:pt x="1050" y="1228"/>
                </a:cubicBezTo>
                <a:cubicBezTo>
                  <a:pt x="1050" y="1284"/>
                  <a:pt x="1050" y="1284"/>
                  <a:pt x="1050" y="1284"/>
                </a:cubicBezTo>
                <a:lnTo>
                  <a:pt x="557" y="1284"/>
                </a:lnTo>
                <a:close/>
                <a:moveTo>
                  <a:pt x="1597" y="2289"/>
                </a:moveTo>
                <a:cubicBezTo>
                  <a:pt x="1389" y="1321"/>
                  <a:pt x="1389" y="1321"/>
                  <a:pt x="1389" y="1321"/>
                </a:cubicBezTo>
                <a:cubicBezTo>
                  <a:pt x="1384" y="1299"/>
                  <a:pt x="1365" y="1284"/>
                  <a:pt x="1344" y="1284"/>
                </a:cubicBezTo>
                <a:cubicBezTo>
                  <a:pt x="1143" y="1284"/>
                  <a:pt x="1143" y="1284"/>
                  <a:pt x="1143" y="1284"/>
                </a:cubicBezTo>
                <a:cubicBezTo>
                  <a:pt x="1143" y="1228"/>
                  <a:pt x="1143" y="1228"/>
                  <a:pt x="1143" y="1228"/>
                </a:cubicBezTo>
                <a:cubicBezTo>
                  <a:pt x="1143" y="1041"/>
                  <a:pt x="991" y="889"/>
                  <a:pt x="804" y="889"/>
                </a:cubicBezTo>
                <a:cubicBezTo>
                  <a:pt x="617" y="889"/>
                  <a:pt x="464" y="1041"/>
                  <a:pt x="464" y="1228"/>
                </a:cubicBezTo>
                <a:cubicBezTo>
                  <a:pt x="464" y="1284"/>
                  <a:pt x="464" y="1284"/>
                  <a:pt x="464" y="1284"/>
                </a:cubicBezTo>
                <a:cubicBezTo>
                  <a:pt x="346" y="1284"/>
                  <a:pt x="346" y="1284"/>
                  <a:pt x="346" y="1284"/>
                </a:cubicBezTo>
                <a:cubicBezTo>
                  <a:pt x="346" y="582"/>
                  <a:pt x="346" y="582"/>
                  <a:pt x="346" y="582"/>
                </a:cubicBezTo>
                <a:cubicBezTo>
                  <a:pt x="666" y="582"/>
                  <a:pt x="666" y="582"/>
                  <a:pt x="666" y="582"/>
                </a:cubicBezTo>
                <a:cubicBezTo>
                  <a:pt x="666" y="657"/>
                  <a:pt x="666" y="657"/>
                  <a:pt x="666" y="657"/>
                </a:cubicBezTo>
                <a:cubicBezTo>
                  <a:pt x="666" y="683"/>
                  <a:pt x="686" y="704"/>
                  <a:pt x="712" y="704"/>
                </a:cubicBezTo>
                <a:cubicBezTo>
                  <a:pt x="738" y="704"/>
                  <a:pt x="759" y="683"/>
                  <a:pt x="759" y="657"/>
                </a:cubicBezTo>
                <a:cubicBezTo>
                  <a:pt x="759" y="582"/>
                  <a:pt x="759" y="582"/>
                  <a:pt x="759" y="582"/>
                </a:cubicBezTo>
                <a:cubicBezTo>
                  <a:pt x="1521" y="582"/>
                  <a:pt x="1521" y="582"/>
                  <a:pt x="1521" y="582"/>
                </a:cubicBezTo>
                <a:cubicBezTo>
                  <a:pt x="1521" y="657"/>
                  <a:pt x="1521" y="657"/>
                  <a:pt x="1521" y="657"/>
                </a:cubicBezTo>
                <a:cubicBezTo>
                  <a:pt x="1521" y="683"/>
                  <a:pt x="1542" y="704"/>
                  <a:pt x="1568" y="704"/>
                </a:cubicBezTo>
                <a:cubicBezTo>
                  <a:pt x="1593" y="704"/>
                  <a:pt x="1614" y="683"/>
                  <a:pt x="1614" y="657"/>
                </a:cubicBezTo>
                <a:cubicBezTo>
                  <a:pt x="1614" y="582"/>
                  <a:pt x="1614" y="582"/>
                  <a:pt x="1614" y="582"/>
                </a:cubicBezTo>
                <a:cubicBezTo>
                  <a:pt x="1748" y="582"/>
                  <a:pt x="1748" y="582"/>
                  <a:pt x="1748" y="582"/>
                </a:cubicBezTo>
                <a:cubicBezTo>
                  <a:pt x="1748" y="1017"/>
                  <a:pt x="1748" y="1017"/>
                  <a:pt x="1748" y="1017"/>
                </a:cubicBezTo>
                <a:cubicBezTo>
                  <a:pt x="1748" y="1043"/>
                  <a:pt x="1769" y="1063"/>
                  <a:pt x="1795" y="1063"/>
                </a:cubicBezTo>
                <a:cubicBezTo>
                  <a:pt x="1820" y="1063"/>
                  <a:pt x="1841" y="1043"/>
                  <a:pt x="1841" y="1017"/>
                </a:cubicBezTo>
                <a:cubicBezTo>
                  <a:pt x="1841" y="582"/>
                  <a:pt x="1841" y="582"/>
                  <a:pt x="1841" y="582"/>
                </a:cubicBezTo>
                <a:cubicBezTo>
                  <a:pt x="1934" y="582"/>
                  <a:pt x="1934" y="582"/>
                  <a:pt x="1934" y="582"/>
                </a:cubicBezTo>
                <a:cubicBezTo>
                  <a:pt x="1934" y="2289"/>
                  <a:pt x="1934" y="2289"/>
                  <a:pt x="1934" y="2289"/>
                </a:cubicBezTo>
                <a:lnTo>
                  <a:pt x="1597" y="2289"/>
                </a:lnTo>
                <a:close/>
                <a:moveTo>
                  <a:pt x="1934" y="489"/>
                </a:moveTo>
                <a:cubicBezTo>
                  <a:pt x="1614" y="489"/>
                  <a:pt x="1614" y="489"/>
                  <a:pt x="1614" y="489"/>
                </a:cubicBezTo>
                <a:cubicBezTo>
                  <a:pt x="1614" y="475"/>
                  <a:pt x="1614" y="475"/>
                  <a:pt x="1614" y="475"/>
                </a:cubicBezTo>
                <a:cubicBezTo>
                  <a:pt x="1614" y="328"/>
                  <a:pt x="1547" y="197"/>
                  <a:pt x="1443" y="110"/>
                </a:cubicBezTo>
                <a:cubicBezTo>
                  <a:pt x="1478" y="99"/>
                  <a:pt x="1515" y="93"/>
                  <a:pt x="1553" y="93"/>
                </a:cubicBezTo>
                <a:cubicBezTo>
                  <a:pt x="1763" y="93"/>
                  <a:pt x="1934" y="265"/>
                  <a:pt x="1934" y="475"/>
                </a:cubicBezTo>
                <a:cubicBezTo>
                  <a:pt x="1934" y="489"/>
                  <a:pt x="1934" y="489"/>
                  <a:pt x="1934" y="489"/>
                </a:cubicBezTo>
                <a:close/>
                <a:moveTo>
                  <a:pt x="2290" y="2223"/>
                </a:moveTo>
                <a:cubicBezTo>
                  <a:pt x="2204" y="2137"/>
                  <a:pt x="2204" y="2137"/>
                  <a:pt x="2204" y="2137"/>
                </a:cubicBezTo>
                <a:cubicBezTo>
                  <a:pt x="2205" y="2135"/>
                  <a:pt x="2205" y="2132"/>
                  <a:pt x="2205" y="2129"/>
                </a:cubicBezTo>
                <a:cubicBezTo>
                  <a:pt x="2205" y="1618"/>
                  <a:pt x="2205" y="1618"/>
                  <a:pt x="2205" y="1618"/>
                </a:cubicBezTo>
                <a:cubicBezTo>
                  <a:pt x="2205" y="1592"/>
                  <a:pt x="2184" y="1571"/>
                  <a:pt x="2158" y="1571"/>
                </a:cubicBezTo>
                <a:cubicBezTo>
                  <a:pt x="2133" y="1571"/>
                  <a:pt x="2112" y="1592"/>
                  <a:pt x="2112" y="1618"/>
                </a:cubicBezTo>
                <a:cubicBezTo>
                  <a:pt x="2112" y="2129"/>
                  <a:pt x="2112" y="2129"/>
                  <a:pt x="2112" y="2129"/>
                </a:cubicBezTo>
                <a:cubicBezTo>
                  <a:pt x="2112" y="2132"/>
                  <a:pt x="2112" y="2135"/>
                  <a:pt x="2113" y="2137"/>
                </a:cubicBezTo>
                <a:cubicBezTo>
                  <a:pt x="2027" y="2223"/>
                  <a:pt x="2027" y="2223"/>
                  <a:pt x="2027" y="2223"/>
                </a:cubicBezTo>
                <a:cubicBezTo>
                  <a:pt x="2027" y="582"/>
                  <a:pt x="2027" y="582"/>
                  <a:pt x="2027" y="582"/>
                </a:cubicBezTo>
                <a:cubicBezTo>
                  <a:pt x="2290" y="582"/>
                  <a:pt x="2290" y="582"/>
                  <a:pt x="2290" y="582"/>
                </a:cubicBezTo>
                <a:lnTo>
                  <a:pt x="2290" y="22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69" name="Group 68"/>
          <p:cNvGrpSpPr/>
          <p:nvPr/>
        </p:nvGrpSpPr>
        <p:grpSpPr>
          <a:xfrm>
            <a:off x="5585609" y="2414527"/>
            <a:ext cx="361592" cy="360645"/>
            <a:chOff x="2532063" y="5900738"/>
            <a:chExt cx="606424" cy="604837"/>
          </a:xfrm>
          <a:solidFill>
            <a:schemeClr val="bg1"/>
          </a:solidFill>
        </p:grpSpPr>
        <p:sp>
          <p:nvSpPr>
            <p:cNvPr id="70" name="Freeform 107"/>
            <p:cNvSpPr>
              <a:spLocks noEditPoints="1"/>
            </p:cNvSpPr>
            <p:nvPr/>
          </p:nvSpPr>
          <p:spPr bwMode="auto">
            <a:xfrm>
              <a:off x="2532063" y="5900738"/>
              <a:ext cx="604837" cy="604837"/>
            </a:xfrm>
            <a:custGeom>
              <a:avLst/>
              <a:gdLst>
                <a:gd name="T0" fmla="*/ 2368 w 2384"/>
                <a:gd name="T1" fmla="*/ 1279 h 2384"/>
                <a:gd name="T2" fmla="*/ 1964 w 2384"/>
                <a:gd name="T3" fmla="*/ 875 h 2384"/>
                <a:gd name="T4" fmla="*/ 1934 w 2384"/>
                <a:gd name="T5" fmla="*/ 450 h 2384"/>
                <a:gd name="T6" fmla="*/ 1704 w 2384"/>
                <a:gd name="T7" fmla="*/ 355 h 2384"/>
                <a:gd name="T8" fmla="*/ 1509 w 2384"/>
                <a:gd name="T9" fmla="*/ 420 h 2384"/>
                <a:gd name="T10" fmla="*/ 1105 w 2384"/>
                <a:gd name="T11" fmla="*/ 16 h 2384"/>
                <a:gd name="T12" fmla="*/ 1064 w 2384"/>
                <a:gd name="T13" fmla="*/ 3 h 2384"/>
                <a:gd name="T14" fmla="*/ 1030 w 2384"/>
                <a:gd name="T15" fmla="*/ 29 h 2384"/>
                <a:gd name="T16" fmla="*/ 372 w 2384"/>
                <a:gd name="T17" fmla="*/ 1459 h 2384"/>
                <a:gd name="T18" fmla="*/ 115 w 2384"/>
                <a:gd name="T19" fmla="*/ 1717 h 2384"/>
                <a:gd name="T20" fmla="*/ 0 w 2384"/>
                <a:gd name="T21" fmla="*/ 1993 h 2384"/>
                <a:gd name="T22" fmla="*/ 115 w 2384"/>
                <a:gd name="T23" fmla="*/ 2269 h 2384"/>
                <a:gd name="T24" fmla="*/ 391 w 2384"/>
                <a:gd name="T25" fmla="*/ 2384 h 2384"/>
                <a:gd name="T26" fmla="*/ 667 w 2384"/>
                <a:gd name="T27" fmla="*/ 2269 h 2384"/>
                <a:gd name="T28" fmla="*/ 839 w 2384"/>
                <a:gd name="T29" fmla="*/ 2097 h 2384"/>
                <a:gd name="T30" fmla="*/ 1112 w 2384"/>
                <a:gd name="T31" fmla="*/ 2370 h 2384"/>
                <a:gd name="T32" fmla="*/ 1145 w 2384"/>
                <a:gd name="T33" fmla="*/ 2384 h 2384"/>
                <a:gd name="T34" fmla="*/ 1177 w 2384"/>
                <a:gd name="T35" fmla="*/ 2370 h 2384"/>
                <a:gd name="T36" fmla="*/ 1347 w 2384"/>
                <a:gd name="T37" fmla="*/ 2200 h 2384"/>
                <a:gd name="T38" fmla="*/ 1347 w 2384"/>
                <a:gd name="T39" fmla="*/ 2134 h 2384"/>
                <a:gd name="T40" fmla="*/ 1130 w 2384"/>
                <a:gd name="T41" fmla="*/ 1917 h 2384"/>
                <a:gd name="T42" fmla="*/ 2354 w 2384"/>
                <a:gd name="T43" fmla="*/ 1354 h 2384"/>
                <a:gd name="T44" fmla="*/ 2381 w 2384"/>
                <a:gd name="T45" fmla="*/ 1320 h 2384"/>
                <a:gd name="T46" fmla="*/ 2368 w 2384"/>
                <a:gd name="T47" fmla="*/ 1279 h 2384"/>
                <a:gd name="T48" fmla="*/ 1704 w 2384"/>
                <a:gd name="T49" fmla="*/ 448 h 2384"/>
                <a:gd name="T50" fmla="*/ 1868 w 2384"/>
                <a:gd name="T51" fmla="*/ 516 h 2384"/>
                <a:gd name="T52" fmla="*/ 1897 w 2384"/>
                <a:gd name="T53" fmla="*/ 808 h 2384"/>
                <a:gd name="T54" fmla="*/ 1576 w 2384"/>
                <a:gd name="T55" fmla="*/ 487 h 2384"/>
                <a:gd name="T56" fmla="*/ 1704 w 2384"/>
                <a:gd name="T57" fmla="*/ 448 h 2384"/>
                <a:gd name="T58" fmla="*/ 728 w 2384"/>
                <a:gd name="T59" fmla="*/ 2077 h 2384"/>
                <a:gd name="T60" fmla="*/ 556 w 2384"/>
                <a:gd name="T61" fmla="*/ 1905 h 2384"/>
                <a:gd name="T62" fmla="*/ 491 w 2384"/>
                <a:gd name="T63" fmla="*/ 1905 h 2384"/>
                <a:gd name="T64" fmla="*/ 491 w 2384"/>
                <a:gd name="T65" fmla="*/ 1970 h 2384"/>
                <a:gd name="T66" fmla="*/ 663 w 2384"/>
                <a:gd name="T67" fmla="*/ 2142 h 2384"/>
                <a:gd name="T68" fmla="*/ 602 w 2384"/>
                <a:gd name="T69" fmla="*/ 2203 h 2384"/>
                <a:gd name="T70" fmla="*/ 391 w 2384"/>
                <a:gd name="T71" fmla="*/ 2291 h 2384"/>
                <a:gd name="T72" fmla="*/ 181 w 2384"/>
                <a:gd name="T73" fmla="*/ 2203 h 2384"/>
                <a:gd name="T74" fmla="*/ 93 w 2384"/>
                <a:gd name="T75" fmla="*/ 1993 h 2384"/>
                <a:gd name="T76" fmla="*/ 181 w 2384"/>
                <a:gd name="T77" fmla="*/ 1782 h 2384"/>
                <a:gd name="T78" fmla="*/ 411 w 2384"/>
                <a:gd name="T79" fmla="*/ 1552 h 2384"/>
                <a:gd name="T80" fmla="*/ 832 w 2384"/>
                <a:gd name="T81" fmla="*/ 1973 h 2384"/>
                <a:gd name="T82" fmla="*/ 728 w 2384"/>
                <a:gd name="T83" fmla="*/ 2077 h 2384"/>
                <a:gd name="T84" fmla="*/ 1249 w 2384"/>
                <a:gd name="T85" fmla="*/ 2167 h 2384"/>
                <a:gd name="T86" fmla="*/ 1145 w 2384"/>
                <a:gd name="T87" fmla="*/ 2271 h 2384"/>
                <a:gd name="T88" fmla="*/ 905 w 2384"/>
                <a:gd name="T89" fmla="*/ 2032 h 2384"/>
                <a:gd name="T90" fmla="*/ 925 w 2384"/>
                <a:gd name="T91" fmla="*/ 2012 h 2384"/>
                <a:gd name="T92" fmla="*/ 1040 w 2384"/>
                <a:gd name="T93" fmla="*/ 1959 h 2384"/>
                <a:gd name="T94" fmla="*/ 1249 w 2384"/>
                <a:gd name="T95" fmla="*/ 2167 h 2384"/>
                <a:gd name="T96" fmla="*/ 908 w 2384"/>
                <a:gd name="T97" fmla="*/ 1917 h 2384"/>
                <a:gd name="T98" fmla="*/ 467 w 2384"/>
                <a:gd name="T99" fmla="*/ 1476 h 2384"/>
                <a:gd name="T100" fmla="*/ 984 w 2384"/>
                <a:gd name="T101" fmla="*/ 353 h 2384"/>
                <a:gd name="T102" fmla="*/ 1196 w 2384"/>
                <a:gd name="T103" fmla="*/ 565 h 2384"/>
                <a:gd name="T104" fmla="*/ 1229 w 2384"/>
                <a:gd name="T105" fmla="*/ 579 h 2384"/>
                <a:gd name="T106" fmla="*/ 1262 w 2384"/>
                <a:gd name="T107" fmla="*/ 565 h 2384"/>
                <a:gd name="T108" fmla="*/ 1262 w 2384"/>
                <a:gd name="T109" fmla="*/ 500 h 2384"/>
                <a:gd name="T110" fmla="*/ 1025 w 2384"/>
                <a:gd name="T111" fmla="*/ 263 h 2384"/>
                <a:gd name="T112" fmla="*/ 1087 w 2384"/>
                <a:gd name="T113" fmla="*/ 129 h 2384"/>
                <a:gd name="T114" fmla="*/ 2255 w 2384"/>
                <a:gd name="T115" fmla="*/ 1297 h 2384"/>
                <a:gd name="T116" fmla="*/ 908 w 2384"/>
                <a:gd name="T117" fmla="*/ 1917 h 2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84" h="2384">
                  <a:moveTo>
                    <a:pt x="2368" y="1279"/>
                  </a:moveTo>
                  <a:cubicBezTo>
                    <a:pt x="1964" y="875"/>
                    <a:pt x="1964" y="875"/>
                    <a:pt x="1964" y="875"/>
                  </a:cubicBezTo>
                  <a:cubicBezTo>
                    <a:pt x="2059" y="748"/>
                    <a:pt x="2049" y="566"/>
                    <a:pt x="1934" y="450"/>
                  </a:cubicBezTo>
                  <a:cubicBezTo>
                    <a:pt x="1872" y="389"/>
                    <a:pt x="1791" y="355"/>
                    <a:pt x="1704" y="355"/>
                  </a:cubicBezTo>
                  <a:cubicBezTo>
                    <a:pt x="1633" y="355"/>
                    <a:pt x="1565" y="378"/>
                    <a:pt x="1509" y="420"/>
                  </a:cubicBezTo>
                  <a:cubicBezTo>
                    <a:pt x="1105" y="16"/>
                    <a:pt x="1105" y="16"/>
                    <a:pt x="1105" y="16"/>
                  </a:cubicBezTo>
                  <a:cubicBezTo>
                    <a:pt x="1094" y="5"/>
                    <a:pt x="1079" y="0"/>
                    <a:pt x="1064" y="3"/>
                  </a:cubicBezTo>
                  <a:cubicBezTo>
                    <a:pt x="1049" y="6"/>
                    <a:pt x="1036" y="16"/>
                    <a:pt x="1030" y="29"/>
                  </a:cubicBezTo>
                  <a:cubicBezTo>
                    <a:pt x="372" y="1459"/>
                    <a:pt x="372" y="1459"/>
                    <a:pt x="372" y="1459"/>
                  </a:cubicBezTo>
                  <a:cubicBezTo>
                    <a:pt x="115" y="1717"/>
                    <a:pt x="115" y="1717"/>
                    <a:pt x="115" y="1717"/>
                  </a:cubicBezTo>
                  <a:cubicBezTo>
                    <a:pt x="41" y="1790"/>
                    <a:pt x="0" y="1889"/>
                    <a:pt x="0" y="1993"/>
                  </a:cubicBezTo>
                  <a:cubicBezTo>
                    <a:pt x="0" y="2097"/>
                    <a:pt x="41" y="2195"/>
                    <a:pt x="115" y="2269"/>
                  </a:cubicBezTo>
                  <a:cubicBezTo>
                    <a:pt x="189" y="2343"/>
                    <a:pt x="287" y="2384"/>
                    <a:pt x="391" y="2384"/>
                  </a:cubicBezTo>
                  <a:cubicBezTo>
                    <a:pt x="495" y="2384"/>
                    <a:pt x="594" y="2343"/>
                    <a:pt x="667" y="2269"/>
                  </a:cubicBezTo>
                  <a:cubicBezTo>
                    <a:pt x="839" y="2097"/>
                    <a:pt x="839" y="2097"/>
                    <a:pt x="839" y="2097"/>
                  </a:cubicBezTo>
                  <a:cubicBezTo>
                    <a:pt x="1112" y="2370"/>
                    <a:pt x="1112" y="2370"/>
                    <a:pt x="1112" y="2370"/>
                  </a:cubicBezTo>
                  <a:cubicBezTo>
                    <a:pt x="1120" y="2379"/>
                    <a:pt x="1132" y="2384"/>
                    <a:pt x="1145" y="2384"/>
                  </a:cubicBezTo>
                  <a:cubicBezTo>
                    <a:pt x="1157" y="2384"/>
                    <a:pt x="1169" y="2379"/>
                    <a:pt x="1177" y="2370"/>
                  </a:cubicBezTo>
                  <a:cubicBezTo>
                    <a:pt x="1347" y="2200"/>
                    <a:pt x="1347" y="2200"/>
                    <a:pt x="1347" y="2200"/>
                  </a:cubicBezTo>
                  <a:cubicBezTo>
                    <a:pt x="1365" y="2182"/>
                    <a:pt x="1365" y="2152"/>
                    <a:pt x="1347" y="2134"/>
                  </a:cubicBezTo>
                  <a:cubicBezTo>
                    <a:pt x="1130" y="1917"/>
                    <a:pt x="1130" y="1917"/>
                    <a:pt x="1130" y="1917"/>
                  </a:cubicBezTo>
                  <a:cubicBezTo>
                    <a:pt x="2354" y="1354"/>
                    <a:pt x="2354" y="1354"/>
                    <a:pt x="2354" y="1354"/>
                  </a:cubicBezTo>
                  <a:cubicBezTo>
                    <a:pt x="2368" y="1348"/>
                    <a:pt x="2378" y="1335"/>
                    <a:pt x="2381" y="1320"/>
                  </a:cubicBezTo>
                  <a:cubicBezTo>
                    <a:pt x="2384" y="1305"/>
                    <a:pt x="2379" y="1290"/>
                    <a:pt x="2368" y="1279"/>
                  </a:cubicBezTo>
                  <a:close/>
                  <a:moveTo>
                    <a:pt x="1704" y="448"/>
                  </a:moveTo>
                  <a:cubicBezTo>
                    <a:pt x="1766" y="448"/>
                    <a:pt x="1824" y="472"/>
                    <a:pt x="1868" y="516"/>
                  </a:cubicBezTo>
                  <a:cubicBezTo>
                    <a:pt x="1947" y="595"/>
                    <a:pt x="1957" y="718"/>
                    <a:pt x="1897" y="808"/>
                  </a:cubicBezTo>
                  <a:cubicBezTo>
                    <a:pt x="1576" y="487"/>
                    <a:pt x="1576" y="487"/>
                    <a:pt x="1576" y="487"/>
                  </a:cubicBezTo>
                  <a:cubicBezTo>
                    <a:pt x="1613" y="462"/>
                    <a:pt x="1658" y="448"/>
                    <a:pt x="1704" y="448"/>
                  </a:cubicBezTo>
                  <a:close/>
                  <a:moveTo>
                    <a:pt x="728" y="2077"/>
                  </a:moveTo>
                  <a:cubicBezTo>
                    <a:pt x="556" y="1905"/>
                    <a:pt x="556" y="1905"/>
                    <a:pt x="556" y="1905"/>
                  </a:cubicBezTo>
                  <a:cubicBezTo>
                    <a:pt x="538" y="1887"/>
                    <a:pt x="509" y="1887"/>
                    <a:pt x="491" y="1905"/>
                  </a:cubicBezTo>
                  <a:cubicBezTo>
                    <a:pt x="473" y="1923"/>
                    <a:pt x="473" y="1952"/>
                    <a:pt x="491" y="1970"/>
                  </a:cubicBezTo>
                  <a:cubicBezTo>
                    <a:pt x="663" y="2142"/>
                    <a:pt x="663" y="2142"/>
                    <a:pt x="663" y="2142"/>
                  </a:cubicBezTo>
                  <a:cubicBezTo>
                    <a:pt x="602" y="2203"/>
                    <a:pt x="602" y="2203"/>
                    <a:pt x="602" y="2203"/>
                  </a:cubicBezTo>
                  <a:cubicBezTo>
                    <a:pt x="545" y="2260"/>
                    <a:pt x="471" y="2291"/>
                    <a:pt x="391" y="2291"/>
                  </a:cubicBezTo>
                  <a:cubicBezTo>
                    <a:pt x="312" y="2291"/>
                    <a:pt x="237" y="2260"/>
                    <a:pt x="181" y="2203"/>
                  </a:cubicBezTo>
                  <a:cubicBezTo>
                    <a:pt x="124" y="2147"/>
                    <a:pt x="93" y="2072"/>
                    <a:pt x="93" y="1993"/>
                  </a:cubicBezTo>
                  <a:cubicBezTo>
                    <a:pt x="93" y="1913"/>
                    <a:pt x="124" y="1839"/>
                    <a:pt x="181" y="1782"/>
                  </a:cubicBezTo>
                  <a:cubicBezTo>
                    <a:pt x="411" y="1552"/>
                    <a:pt x="411" y="1552"/>
                    <a:pt x="411" y="1552"/>
                  </a:cubicBezTo>
                  <a:cubicBezTo>
                    <a:pt x="832" y="1973"/>
                    <a:pt x="832" y="1973"/>
                    <a:pt x="832" y="1973"/>
                  </a:cubicBezTo>
                  <a:lnTo>
                    <a:pt x="728" y="2077"/>
                  </a:lnTo>
                  <a:close/>
                  <a:moveTo>
                    <a:pt x="1249" y="2167"/>
                  </a:moveTo>
                  <a:cubicBezTo>
                    <a:pt x="1145" y="2271"/>
                    <a:pt x="1145" y="2271"/>
                    <a:pt x="1145" y="2271"/>
                  </a:cubicBezTo>
                  <a:cubicBezTo>
                    <a:pt x="905" y="2032"/>
                    <a:pt x="905" y="2032"/>
                    <a:pt x="905" y="2032"/>
                  </a:cubicBezTo>
                  <a:cubicBezTo>
                    <a:pt x="925" y="2012"/>
                    <a:pt x="925" y="2012"/>
                    <a:pt x="925" y="2012"/>
                  </a:cubicBezTo>
                  <a:cubicBezTo>
                    <a:pt x="1040" y="1959"/>
                    <a:pt x="1040" y="1959"/>
                    <a:pt x="1040" y="1959"/>
                  </a:cubicBezTo>
                  <a:lnTo>
                    <a:pt x="1249" y="2167"/>
                  </a:lnTo>
                  <a:close/>
                  <a:moveTo>
                    <a:pt x="908" y="1917"/>
                  </a:moveTo>
                  <a:cubicBezTo>
                    <a:pt x="467" y="1476"/>
                    <a:pt x="467" y="1476"/>
                    <a:pt x="467" y="1476"/>
                  </a:cubicBezTo>
                  <a:cubicBezTo>
                    <a:pt x="984" y="353"/>
                    <a:pt x="984" y="353"/>
                    <a:pt x="984" y="353"/>
                  </a:cubicBezTo>
                  <a:cubicBezTo>
                    <a:pt x="1196" y="565"/>
                    <a:pt x="1196" y="565"/>
                    <a:pt x="1196" y="565"/>
                  </a:cubicBezTo>
                  <a:cubicBezTo>
                    <a:pt x="1205" y="574"/>
                    <a:pt x="1217" y="579"/>
                    <a:pt x="1229" y="579"/>
                  </a:cubicBezTo>
                  <a:cubicBezTo>
                    <a:pt x="1241" y="579"/>
                    <a:pt x="1253" y="574"/>
                    <a:pt x="1262" y="565"/>
                  </a:cubicBezTo>
                  <a:cubicBezTo>
                    <a:pt x="1280" y="547"/>
                    <a:pt x="1280" y="518"/>
                    <a:pt x="1262" y="500"/>
                  </a:cubicBezTo>
                  <a:cubicBezTo>
                    <a:pt x="1025" y="263"/>
                    <a:pt x="1025" y="263"/>
                    <a:pt x="1025" y="263"/>
                  </a:cubicBezTo>
                  <a:cubicBezTo>
                    <a:pt x="1087" y="129"/>
                    <a:pt x="1087" y="129"/>
                    <a:pt x="1087" y="129"/>
                  </a:cubicBezTo>
                  <a:cubicBezTo>
                    <a:pt x="2255" y="1297"/>
                    <a:pt x="2255" y="1297"/>
                    <a:pt x="2255" y="1297"/>
                  </a:cubicBezTo>
                  <a:lnTo>
                    <a:pt x="908" y="19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8"/>
            <p:cNvSpPr>
              <a:spLocks/>
            </p:cNvSpPr>
            <p:nvPr/>
          </p:nvSpPr>
          <p:spPr bwMode="auto">
            <a:xfrm>
              <a:off x="2809875" y="6110288"/>
              <a:ext cx="69850" cy="185737"/>
            </a:xfrm>
            <a:custGeom>
              <a:avLst/>
              <a:gdLst>
                <a:gd name="T0" fmla="*/ 272 w 279"/>
                <a:gd name="T1" fmla="*/ 670 h 729"/>
                <a:gd name="T2" fmla="*/ 97 w 279"/>
                <a:gd name="T3" fmla="*/ 39 h 729"/>
                <a:gd name="T4" fmla="*/ 40 w 279"/>
                <a:gd name="T5" fmla="*/ 7 h 729"/>
                <a:gd name="T6" fmla="*/ 7 w 279"/>
                <a:gd name="T7" fmla="*/ 64 h 729"/>
                <a:gd name="T8" fmla="*/ 183 w 279"/>
                <a:gd name="T9" fmla="*/ 695 h 729"/>
                <a:gd name="T10" fmla="*/ 228 w 279"/>
                <a:gd name="T11" fmla="*/ 729 h 729"/>
                <a:gd name="T12" fmla="*/ 240 w 279"/>
                <a:gd name="T13" fmla="*/ 727 h 729"/>
                <a:gd name="T14" fmla="*/ 272 w 279"/>
                <a:gd name="T15" fmla="*/ 670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 h="729">
                  <a:moveTo>
                    <a:pt x="272" y="670"/>
                  </a:moveTo>
                  <a:cubicBezTo>
                    <a:pt x="97" y="39"/>
                    <a:pt x="97" y="39"/>
                    <a:pt x="97" y="39"/>
                  </a:cubicBezTo>
                  <a:cubicBezTo>
                    <a:pt x="90" y="15"/>
                    <a:pt x="64" y="0"/>
                    <a:pt x="40" y="7"/>
                  </a:cubicBezTo>
                  <a:cubicBezTo>
                    <a:pt x="15" y="14"/>
                    <a:pt x="0" y="40"/>
                    <a:pt x="7" y="64"/>
                  </a:cubicBezTo>
                  <a:cubicBezTo>
                    <a:pt x="183" y="695"/>
                    <a:pt x="183" y="695"/>
                    <a:pt x="183" y="695"/>
                  </a:cubicBezTo>
                  <a:cubicBezTo>
                    <a:pt x="189" y="716"/>
                    <a:pt x="207" y="729"/>
                    <a:pt x="228" y="729"/>
                  </a:cubicBezTo>
                  <a:cubicBezTo>
                    <a:pt x="232" y="729"/>
                    <a:pt x="236" y="729"/>
                    <a:pt x="240" y="727"/>
                  </a:cubicBezTo>
                  <a:cubicBezTo>
                    <a:pt x="265" y="721"/>
                    <a:pt x="279" y="695"/>
                    <a:pt x="272" y="6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9"/>
            <p:cNvSpPr>
              <a:spLocks noEditPoints="1"/>
            </p:cNvSpPr>
            <p:nvPr/>
          </p:nvSpPr>
          <p:spPr bwMode="auto">
            <a:xfrm>
              <a:off x="2881313" y="6154738"/>
              <a:ext cx="85725" cy="84137"/>
            </a:xfrm>
            <a:custGeom>
              <a:avLst/>
              <a:gdLst>
                <a:gd name="T0" fmla="*/ 284 w 333"/>
                <a:gd name="T1" fmla="*/ 48 h 332"/>
                <a:gd name="T2" fmla="*/ 166 w 333"/>
                <a:gd name="T3" fmla="*/ 0 h 332"/>
                <a:gd name="T4" fmla="*/ 49 w 333"/>
                <a:gd name="T5" fmla="*/ 48 h 332"/>
                <a:gd name="T6" fmla="*/ 0 w 333"/>
                <a:gd name="T7" fmla="*/ 166 h 332"/>
                <a:gd name="T8" fmla="*/ 49 w 333"/>
                <a:gd name="T9" fmla="*/ 284 h 332"/>
                <a:gd name="T10" fmla="*/ 166 w 333"/>
                <a:gd name="T11" fmla="*/ 332 h 332"/>
                <a:gd name="T12" fmla="*/ 284 w 333"/>
                <a:gd name="T13" fmla="*/ 284 h 332"/>
                <a:gd name="T14" fmla="*/ 333 w 333"/>
                <a:gd name="T15" fmla="*/ 166 h 332"/>
                <a:gd name="T16" fmla="*/ 284 w 333"/>
                <a:gd name="T17" fmla="*/ 48 h 332"/>
                <a:gd name="T18" fmla="*/ 218 w 333"/>
                <a:gd name="T19" fmla="*/ 218 h 332"/>
                <a:gd name="T20" fmla="*/ 166 w 333"/>
                <a:gd name="T21" fmla="*/ 239 h 332"/>
                <a:gd name="T22" fmla="*/ 114 w 333"/>
                <a:gd name="T23" fmla="*/ 218 h 332"/>
                <a:gd name="T24" fmla="*/ 114 w 333"/>
                <a:gd name="T25" fmla="*/ 114 h 332"/>
                <a:gd name="T26" fmla="*/ 166 w 333"/>
                <a:gd name="T27" fmla="*/ 93 h 332"/>
                <a:gd name="T28" fmla="*/ 218 w 333"/>
                <a:gd name="T29" fmla="*/ 114 h 332"/>
                <a:gd name="T30" fmla="*/ 218 w 333"/>
                <a:gd name="T31" fmla="*/ 218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3" h="332">
                  <a:moveTo>
                    <a:pt x="284" y="48"/>
                  </a:moveTo>
                  <a:cubicBezTo>
                    <a:pt x="252" y="17"/>
                    <a:pt x="211" y="0"/>
                    <a:pt x="166" y="0"/>
                  </a:cubicBezTo>
                  <a:cubicBezTo>
                    <a:pt x="122" y="0"/>
                    <a:pt x="80" y="17"/>
                    <a:pt x="49" y="48"/>
                  </a:cubicBezTo>
                  <a:cubicBezTo>
                    <a:pt x="17" y="80"/>
                    <a:pt x="0" y="122"/>
                    <a:pt x="0" y="166"/>
                  </a:cubicBezTo>
                  <a:cubicBezTo>
                    <a:pt x="0" y="210"/>
                    <a:pt x="17" y="252"/>
                    <a:pt x="49" y="284"/>
                  </a:cubicBezTo>
                  <a:cubicBezTo>
                    <a:pt x="80" y="315"/>
                    <a:pt x="122" y="332"/>
                    <a:pt x="166" y="332"/>
                  </a:cubicBezTo>
                  <a:cubicBezTo>
                    <a:pt x="211" y="332"/>
                    <a:pt x="252" y="315"/>
                    <a:pt x="284" y="284"/>
                  </a:cubicBezTo>
                  <a:cubicBezTo>
                    <a:pt x="315" y="252"/>
                    <a:pt x="333" y="210"/>
                    <a:pt x="333" y="166"/>
                  </a:cubicBezTo>
                  <a:cubicBezTo>
                    <a:pt x="333" y="122"/>
                    <a:pt x="315" y="80"/>
                    <a:pt x="284" y="48"/>
                  </a:cubicBezTo>
                  <a:close/>
                  <a:moveTo>
                    <a:pt x="218" y="218"/>
                  </a:moveTo>
                  <a:cubicBezTo>
                    <a:pt x="204" y="232"/>
                    <a:pt x="186" y="239"/>
                    <a:pt x="166" y="239"/>
                  </a:cubicBezTo>
                  <a:cubicBezTo>
                    <a:pt x="147" y="239"/>
                    <a:pt x="128" y="232"/>
                    <a:pt x="114" y="218"/>
                  </a:cubicBezTo>
                  <a:cubicBezTo>
                    <a:pt x="86" y="189"/>
                    <a:pt x="86" y="143"/>
                    <a:pt x="114" y="114"/>
                  </a:cubicBezTo>
                  <a:cubicBezTo>
                    <a:pt x="128" y="100"/>
                    <a:pt x="147" y="93"/>
                    <a:pt x="166" y="93"/>
                  </a:cubicBezTo>
                  <a:cubicBezTo>
                    <a:pt x="186" y="93"/>
                    <a:pt x="204" y="100"/>
                    <a:pt x="218" y="114"/>
                  </a:cubicBezTo>
                  <a:cubicBezTo>
                    <a:pt x="247" y="143"/>
                    <a:pt x="247" y="189"/>
                    <a:pt x="218" y="2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10"/>
            <p:cNvSpPr>
              <a:spLocks noEditPoints="1"/>
            </p:cNvSpPr>
            <p:nvPr/>
          </p:nvSpPr>
          <p:spPr bwMode="auto">
            <a:xfrm>
              <a:off x="2724150" y="6146800"/>
              <a:ext cx="84137" cy="84137"/>
            </a:xfrm>
            <a:custGeom>
              <a:avLst/>
              <a:gdLst>
                <a:gd name="T0" fmla="*/ 284 w 332"/>
                <a:gd name="T1" fmla="*/ 49 h 333"/>
                <a:gd name="T2" fmla="*/ 166 w 332"/>
                <a:gd name="T3" fmla="*/ 0 h 333"/>
                <a:gd name="T4" fmla="*/ 49 w 332"/>
                <a:gd name="T5" fmla="*/ 49 h 333"/>
                <a:gd name="T6" fmla="*/ 0 w 332"/>
                <a:gd name="T7" fmla="*/ 167 h 333"/>
                <a:gd name="T8" fmla="*/ 49 w 332"/>
                <a:gd name="T9" fmla="*/ 284 h 333"/>
                <a:gd name="T10" fmla="*/ 166 w 332"/>
                <a:gd name="T11" fmla="*/ 333 h 333"/>
                <a:gd name="T12" fmla="*/ 284 w 332"/>
                <a:gd name="T13" fmla="*/ 284 h 333"/>
                <a:gd name="T14" fmla="*/ 332 w 332"/>
                <a:gd name="T15" fmla="*/ 167 h 333"/>
                <a:gd name="T16" fmla="*/ 284 w 332"/>
                <a:gd name="T17" fmla="*/ 49 h 333"/>
                <a:gd name="T18" fmla="*/ 218 w 332"/>
                <a:gd name="T19" fmla="*/ 218 h 333"/>
                <a:gd name="T20" fmla="*/ 166 w 332"/>
                <a:gd name="T21" fmla="*/ 240 h 333"/>
                <a:gd name="T22" fmla="*/ 114 w 332"/>
                <a:gd name="T23" fmla="*/ 218 h 333"/>
                <a:gd name="T24" fmla="*/ 93 w 332"/>
                <a:gd name="T25" fmla="*/ 167 h 333"/>
                <a:gd name="T26" fmla="*/ 114 w 332"/>
                <a:gd name="T27" fmla="*/ 115 h 333"/>
                <a:gd name="T28" fmla="*/ 166 w 332"/>
                <a:gd name="T29" fmla="*/ 93 h 333"/>
                <a:gd name="T30" fmla="*/ 218 w 332"/>
                <a:gd name="T31" fmla="*/ 115 h 333"/>
                <a:gd name="T32" fmla="*/ 239 w 332"/>
                <a:gd name="T33" fmla="*/ 167 h 333"/>
                <a:gd name="T34" fmla="*/ 218 w 332"/>
                <a:gd name="T35" fmla="*/ 21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2" h="333">
                  <a:moveTo>
                    <a:pt x="284" y="49"/>
                  </a:moveTo>
                  <a:cubicBezTo>
                    <a:pt x="252" y="18"/>
                    <a:pt x="211" y="0"/>
                    <a:pt x="166" y="0"/>
                  </a:cubicBezTo>
                  <a:cubicBezTo>
                    <a:pt x="122" y="0"/>
                    <a:pt x="80" y="18"/>
                    <a:pt x="49" y="49"/>
                  </a:cubicBezTo>
                  <a:cubicBezTo>
                    <a:pt x="17" y="80"/>
                    <a:pt x="0" y="122"/>
                    <a:pt x="0" y="167"/>
                  </a:cubicBezTo>
                  <a:cubicBezTo>
                    <a:pt x="0" y="211"/>
                    <a:pt x="17" y="253"/>
                    <a:pt x="49" y="284"/>
                  </a:cubicBezTo>
                  <a:cubicBezTo>
                    <a:pt x="80" y="316"/>
                    <a:pt x="122" y="333"/>
                    <a:pt x="166" y="333"/>
                  </a:cubicBezTo>
                  <a:cubicBezTo>
                    <a:pt x="211" y="333"/>
                    <a:pt x="252" y="316"/>
                    <a:pt x="284" y="284"/>
                  </a:cubicBezTo>
                  <a:cubicBezTo>
                    <a:pt x="315" y="253"/>
                    <a:pt x="332" y="211"/>
                    <a:pt x="332" y="167"/>
                  </a:cubicBezTo>
                  <a:cubicBezTo>
                    <a:pt x="332" y="122"/>
                    <a:pt x="315" y="80"/>
                    <a:pt x="284" y="49"/>
                  </a:cubicBezTo>
                  <a:close/>
                  <a:moveTo>
                    <a:pt x="218" y="218"/>
                  </a:moveTo>
                  <a:cubicBezTo>
                    <a:pt x="204" y="232"/>
                    <a:pt x="186" y="240"/>
                    <a:pt x="166" y="240"/>
                  </a:cubicBezTo>
                  <a:cubicBezTo>
                    <a:pt x="147" y="240"/>
                    <a:pt x="128" y="232"/>
                    <a:pt x="114" y="218"/>
                  </a:cubicBezTo>
                  <a:cubicBezTo>
                    <a:pt x="101" y="205"/>
                    <a:pt x="93" y="186"/>
                    <a:pt x="93" y="167"/>
                  </a:cubicBezTo>
                  <a:cubicBezTo>
                    <a:pt x="93" y="147"/>
                    <a:pt x="101" y="129"/>
                    <a:pt x="114" y="115"/>
                  </a:cubicBezTo>
                  <a:cubicBezTo>
                    <a:pt x="128" y="101"/>
                    <a:pt x="147" y="93"/>
                    <a:pt x="166" y="93"/>
                  </a:cubicBezTo>
                  <a:cubicBezTo>
                    <a:pt x="186" y="93"/>
                    <a:pt x="204" y="101"/>
                    <a:pt x="218" y="115"/>
                  </a:cubicBezTo>
                  <a:cubicBezTo>
                    <a:pt x="232" y="129"/>
                    <a:pt x="239" y="147"/>
                    <a:pt x="239" y="167"/>
                  </a:cubicBezTo>
                  <a:cubicBezTo>
                    <a:pt x="239" y="186"/>
                    <a:pt x="232" y="205"/>
                    <a:pt x="218" y="2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11"/>
            <p:cNvSpPr>
              <a:spLocks/>
            </p:cNvSpPr>
            <p:nvPr/>
          </p:nvSpPr>
          <p:spPr bwMode="auto">
            <a:xfrm>
              <a:off x="3048000" y="5900738"/>
              <a:ext cx="90487" cy="87312"/>
            </a:xfrm>
            <a:custGeom>
              <a:avLst/>
              <a:gdLst>
                <a:gd name="T0" fmla="*/ 335 w 353"/>
                <a:gd name="T1" fmla="*/ 18 h 349"/>
                <a:gd name="T2" fmla="*/ 269 w 353"/>
                <a:gd name="T3" fmla="*/ 18 h 349"/>
                <a:gd name="T4" fmla="*/ 18 w 353"/>
                <a:gd name="T5" fmla="*/ 269 h 349"/>
                <a:gd name="T6" fmla="*/ 18 w 353"/>
                <a:gd name="T7" fmla="*/ 335 h 349"/>
                <a:gd name="T8" fmla="*/ 51 w 353"/>
                <a:gd name="T9" fmla="*/ 349 h 349"/>
                <a:gd name="T10" fmla="*/ 84 w 353"/>
                <a:gd name="T11" fmla="*/ 335 h 349"/>
                <a:gd name="T12" fmla="*/ 335 w 353"/>
                <a:gd name="T13" fmla="*/ 84 h 349"/>
                <a:gd name="T14" fmla="*/ 335 w 353"/>
                <a:gd name="T15" fmla="*/ 18 h 3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349">
                  <a:moveTo>
                    <a:pt x="335" y="18"/>
                  </a:moveTo>
                  <a:cubicBezTo>
                    <a:pt x="317" y="0"/>
                    <a:pt x="287" y="0"/>
                    <a:pt x="269" y="18"/>
                  </a:cubicBezTo>
                  <a:cubicBezTo>
                    <a:pt x="18" y="269"/>
                    <a:pt x="18" y="269"/>
                    <a:pt x="18" y="269"/>
                  </a:cubicBezTo>
                  <a:cubicBezTo>
                    <a:pt x="0" y="287"/>
                    <a:pt x="0" y="317"/>
                    <a:pt x="18" y="335"/>
                  </a:cubicBezTo>
                  <a:cubicBezTo>
                    <a:pt x="27" y="344"/>
                    <a:pt x="39" y="349"/>
                    <a:pt x="51" y="349"/>
                  </a:cubicBezTo>
                  <a:cubicBezTo>
                    <a:pt x="63" y="349"/>
                    <a:pt x="75" y="344"/>
                    <a:pt x="84" y="335"/>
                  </a:cubicBezTo>
                  <a:cubicBezTo>
                    <a:pt x="335" y="84"/>
                    <a:pt x="335" y="84"/>
                    <a:pt x="335" y="84"/>
                  </a:cubicBezTo>
                  <a:cubicBezTo>
                    <a:pt x="353" y="66"/>
                    <a:pt x="353" y="36"/>
                    <a:pt x="335"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12"/>
            <p:cNvSpPr>
              <a:spLocks/>
            </p:cNvSpPr>
            <p:nvPr/>
          </p:nvSpPr>
          <p:spPr bwMode="auto">
            <a:xfrm>
              <a:off x="3062288" y="6061075"/>
              <a:ext cx="74612" cy="23812"/>
            </a:xfrm>
            <a:custGeom>
              <a:avLst/>
              <a:gdLst>
                <a:gd name="T0" fmla="*/ 246 w 293"/>
                <a:gd name="T1" fmla="*/ 0 h 93"/>
                <a:gd name="T2" fmla="*/ 46 w 293"/>
                <a:gd name="T3" fmla="*/ 0 h 93"/>
                <a:gd name="T4" fmla="*/ 0 w 293"/>
                <a:gd name="T5" fmla="*/ 46 h 93"/>
                <a:gd name="T6" fmla="*/ 46 w 293"/>
                <a:gd name="T7" fmla="*/ 93 h 93"/>
                <a:gd name="T8" fmla="*/ 246 w 293"/>
                <a:gd name="T9" fmla="*/ 93 h 93"/>
                <a:gd name="T10" fmla="*/ 293 w 293"/>
                <a:gd name="T11" fmla="*/ 46 h 93"/>
                <a:gd name="T12" fmla="*/ 246 w 293"/>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293" h="93">
                  <a:moveTo>
                    <a:pt x="246" y="0"/>
                  </a:moveTo>
                  <a:cubicBezTo>
                    <a:pt x="46" y="0"/>
                    <a:pt x="46" y="0"/>
                    <a:pt x="46" y="0"/>
                  </a:cubicBezTo>
                  <a:cubicBezTo>
                    <a:pt x="20" y="0"/>
                    <a:pt x="0" y="21"/>
                    <a:pt x="0" y="46"/>
                  </a:cubicBezTo>
                  <a:cubicBezTo>
                    <a:pt x="0" y="72"/>
                    <a:pt x="20" y="93"/>
                    <a:pt x="46" y="93"/>
                  </a:cubicBezTo>
                  <a:cubicBezTo>
                    <a:pt x="246" y="93"/>
                    <a:pt x="246" y="93"/>
                    <a:pt x="246" y="93"/>
                  </a:cubicBezTo>
                  <a:cubicBezTo>
                    <a:pt x="272" y="93"/>
                    <a:pt x="293" y="72"/>
                    <a:pt x="293" y="46"/>
                  </a:cubicBezTo>
                  <a:cubicBezTo>
                    <a:pt x="293" y="21"/>
                    <a:pt x="272" y="0"/>
                    <a:pt x="24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13"/>
            <p:cNvSpPr>
              <a:spLocks/>
            </p:cNvSpPr>
            <p:nvPr/>
          </p:nvSpPr>
          <p:spPr bwMode="auto">
            <a:xfrm>
              <a:off x="2952750" y="5900738"/>
              <a:ext cx="23812" cy="74612"/>
            </a:xfrm>
            <a:custGeom>
              <a:avLst/>
              <a:gdLst>
                <a:gd name="T0" fmla="*/ 46 w 93"/>
                <a:gd name="T1" fmla="*/ 0 h 292"/>
                <a:gd name="T2" fmla="*/ 0 w 93"/>
                <a:gd name="T3" fmla="*/ 46 h 292"/>
                <a:gd name="T4" fmla="*/ 0 w 93"/>
                <a:gd name="T5" fmla="*/ 246 h 292"/>
                <a:gd name="T6" fmla="*/ 46 w 93"/>
                <a:gd name="T7" fmla="*/ 292 h 292"/>
                <a:gd name="T8" fmla="*/ 93 w 93"/>
                <a:gd name="T9" fmla="*/ 246 h 292"/>
                <a:gd name="T10" fmla="*/ 93 w 93"/>
                <a:gd name="T11" fmla="*/ 46 h 292"/>
                <a:gd name="T12" fmla="*/ 46 w 93"/>
                <a:gd name="T13" fmla="*/ 0 h 292"/>
              </a:gdLst>
              <a:ahLst/>
              <a:cxnLst>
                <a:cxn ang="0">
                  <a:pos x="T0" y="T1"/>
                </a:cxn>
                <a:cxn ang="0">
                  <a:pos x="T2" y="T3"/>
                </a:cxn>
                <a:cxn ang="0">
                  <a:pos x="T4" y="T5"/>
                </a:cxn>
                <a:cxn ang="0">
                  <a:pos x="T6" y="T7"/>
                </a:cxn>
                <a:cxn ang="0">
                  <a:pos x="T8" y="T9"/>
                </a:cxn>
                <a:cxn ang="0">
                  <a:pos x="T10" y="T11"/>
                </a:cxn>
                <a:cxn ang="0">
                  <a:pos x="T12" y="T13"/>
                </a:cxn>
              </a:cxnLst>
              <a:rect l="0" t="0" r="r" b="b"/>
              <a:pathLst>
                <a:path w="93" h="292">
                  <a:moveTo>
                    <a:pt x="46" y="0"/>
                  </a:moveTo>
                  <a:cubicBezTo>
                    <a:pt x="20" y="0"/>
                    <a:pt x="0" y="20"/>
                    <a:pt x="0" y="46"/>
                  </a:cubicBezTo>
                  <a:cubicBezTo>
                    <a:pt x="0" y="246"/>
                    <a:pt x="0" y="246"/>
                    <a:pt x="0" y="246"/>
                  </a:cubicBezTo>
                  <a:cubicBezTo>
                    <a:pt x="0" y="272"/>
                    <a:pt x="20" y="292"/>
                    <a:pt x="46" y="292"/>
                  </a:cubicBezTo>
                  <a:cubicBezTo>
                    <a:pt x="72" y="292"/>
                    <a:pt x="93" y="272"/>
                    <a:pt x="93" y="246"/>
                  </a:cubicBezTo>
                  <a:cubicBezTo>
                    <a:pt x="93" y="46"/>
                    <a:pt x="93" y="46"/>
                    <a:pt x="93" y="46"/>
                  </a:cubicBezTo>
                  <a:cubicBezTo>
                    <a:pt x="93" y="20"/>
                    <a:pt x="72" y="0"/>
                    <a:pt x="4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14"/>
            <p:cNvSpPr>
              <a:spLocks/>
            </p:cNvSpPr>
            <p:nvPr/>
          </p:nvSpPr>
          <p:spPr bwMode="auto">
            <a:xfrm>
              <a:off x="2620963" y="6350000"/>
              <a:ext cx="23812" cy="23812"/>
            </a:xfrm>
            <a:custGeom>
              <a:avLst/>
              <a:gdLst>
                <a:gd name="T0" fmla="*/ 79 w 93"/>
                <a:gd name="T1" fmla="*/ 14 h 93"/>
                <a:gd name="T2" fmla="*/ 46 w 93"/>
                <a:gd name="T3" fmla="*/ 0 h 93"/>
                <a:gd name="T4" fmla="*/ 14 w 93"/>
                <a:gd name="T5" fmla="*/ 14 h 93"/>
                <a:gd name="T6" fmla="*/ 0 w 93"/>
                <a:gd name="T7" fmla="*/ 46 h 93"/>
                <a:gd name="T8" fmla="*/ 14 w 93"/>
                <a:gd name="T9" fmla="*/ 79 h 93"/>
                <a:gd name="T10" fmla="*/ 46 w 93"/>
                <a:gd name="T11" fmla="*/ 93 h 93"/>
                <a:gd name="T12" fmla="*/ 79 w 93"/>
                <a:gd name="T13" fmla="*/ 79 h 93"/>
                <a:gd name="T14" fmla="*/ 93 w 93"/>
                <a:gd name="T15" fmla="*/ 46 h 93"/>
                <a:gd name="T16" fmla="*/ 79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4"/>
                  </a:moveTo>
                  <a:cubicBezTo>
                    <a:pt x="71" y="5"/>
                    <a:pt x="59" y="0"/>
                    <a:pt x="46" y="0"/>
                  </a:cubicBezTo>
                  <a:cubicBezTo>
                    <a:pt x="34" y="0"/>
                    <a:pt x="22" y="5"/>
                    <a:pt x="14" y="14"/>
                  </a:cubicBezTo>
                  <a:cubicBezTo>
                    <a:pt x="5" y="22"/>
                    <a:pt x="0" y="34"/>
                    <a:pt x="0" y="46"/>
                  </a:cubicBezTo>
                  <a:cubicBezTo>
                    <a:pt x="0" y="59"/>
                    <a:pt x="5" y="71"/>
                    <a:pt x="14" y="79"/>
                  </a:cubicBezTo>
                  <a:cubicBezTo>
                    <a:pt x="22" y="88"/>
                    <a:pt x="34" y="93"/>
                    <a:pt x="46" y="93"/>
                  </a:cubicBezTo>
                  <a:cubicBezTo>
                    <a:pt x="59" y="93"/>
                    <a:pt x="71" y="88"/>
                    <a:pt x="79" y="79"/>
                  </a:cubicBezTo>
                  <a:cubicBezTo>
                    <a:pt x="88" y="71"/>
                    <a:pt x="93" y="59"/>
                    <a:pt x="93" y="46"/>
                  </a:cubicBezTo>
                  <a:cubicBezTo>
                    <a:pt x="93" y="34"/>
                    <a:pt x="88" y="22"/>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15"/>
            <p:cNvSpPr>
              <a:spLocks/>
            </p:cNvSpPr>
            <p:nvPr/>
          </p:nvSpPr>
          <p:spPr bwMode="auto">
            <a:xfrm>
              <a:off x="2863850" y="6054725"/>
              <a:ext cx="23812" cy="23812"/>
            </a:xfrm>
            <a:custGeom>
              <a:avLst/>
              <a:gdLst>
                <a:gd name="T0" fmla="*/ 79 w 93"/>
                <a:gd name="T1" fmla="*/ 14 h 93"/>
                <a:gd name="T2" fmla="*/ 46 w 93"/>
                <a:gd name="T3" fmla="*/ 0 h 93"/>
                <a:gd name="T4" fmla="*/ 13 w 93"/>
                <a:gd name="T5" fmla="*/ 14 h 93"/>
                <a:gd name="T6" fmla="*/ 0 w 93"/>
                <a:gd name="T7" fmla="*/ 47 h 93"/>
                <a:gd name="T8" fmla="*/ 13 w 93"/>
                <a:gd name="T9" fmla="*/ 79 h 93"/>
                <a:gd name="T10" fmla="*/ 46 w 93"/>
                <a:gd name="T11" fmla="*/ 93 h 93"/>
                <a:gd name="T12" fmla="*/ 79 w 93"/>
                <a:gd name="T13" fmla="*/ 79 h 93"/>
                <a:gd name="T14" fmla="*/ 93 w 93"/>
                <a:gd name="T15" fmla="*/ 47 h 93"/>
                <a:gd name="T16" fmla="*/ 79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4"/>
                  </a:moveTo>
                  <a:cubicBezTo>
                    <a:pt x="70" y="5"/>
                    <a:pt x="58" y="0"/>
                    <a:pt x="46" y="0"/>
                  </a:cubicBezTo>
                  <a:cubicBezTo>
                    <a:pt x="34" y="0"/>
                    <a:pt x="22" y="5"/>
                    <a:pt x="13" y="14"/>
                  </a:cubicBezTo>
                  <a:cubicBezTo>
                    <a:pt x="5" y="22"/>
                    <a:pt x="0" y="34"/>
                    <a:pt x="0" y="47"/>
                  </a:cubicBezTo>
                  <a:cubicBezTo>
                    <a:pt x="0" y="59"/>
                    <a:pt x="5" y="71"/>
                    <a:pt x="13" y="79"/>
                  </a:cubicBezTo>
                  <a:cubicBezTo>
                    <a:pt x="22" y="88"/>
                    <a:pt x="34" y="93"/>
                    <a:pt x="46" y="93"/>
                  </a:cubicBezTo>
                  <a:cubicBezTo>
                    <a:pt x="58" y="93"/>
                    <a:pt x="70" y="88"/>
                    <a:pt x="79" y="79"/>
                  </a:cubicBezTo>
                  <a:cubicBezTo>
                    <a:pt x="88" y="71"/>
                    <a:pt x="93" y="59"/>
                    <a:pt x="93" y="47"/>
                  </a:cubicBezTo>
                  <a:cubicBezTo>
                    <a:pt x="93" y="34"/>
                    <a:pt x="88" y="22"/>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9" name="Group 78"/>
          <p:cNvGrpSpPr/>
          <p:nvPr/>
        </p:nvGrpSpPr>
        <p:grpSpPr>
          <a:xfrm>
            <a:off x="4402498" y="1387723"/>
            <a:ext cx="333194" cy="370111"/>
            <a:chOff x="4281488" y="5916613"/>
            <a:chExt cx="558800" cy="620713"/>
          </a:xfrm>
          <a:solidFill>
            <a:schemeClr val="bg1"/>
          </a:solidFill>
        </p:grpSpPr>
        <p:sp>
          <p:nvSpPr>
            <p:cNvPr id="80" name="Freeform 119"/>
            <p:cNvSpPr>
              <a:spLocks noEditPoints="1"/>
            </p:cNvSpPr>
            <p:nvPr/>
          </p:nvSpPr>
          <p:spPr bwMode="auto">
            <a:xfrm>
              <a:off x="4281488" y="5916613"/>
              <a:ext cx="558800" cy="620713"/>
            </a:xfrm>
            <a:custGeom>
              <a:avLst/>
              <a:gdLst>
                <a:gd name="T0" fmla="*/ 939 w 1877"/>
                <a:gd name="T1" fmla="*/ 114 h 2083"/>
                <a:gd name="T2" fmla="*/ 17 w 1877"/>
                <a:gd name="T3" fmla="*/ 342 h 2083"/>
                <a:gd name="T4" fmla="*/ 17 w 1877"/>
                <a:gd name="T5" fmla="*/ 1025 h 2083"/>
                <a:gd name="T6" fmla="*/ 734 w 1877"/>
                <a:gd name="T7" fmla="*/ 1332 h 2083"/>
                <a:gd name="T8" fmla="*/ 597 w 1877"/>
                <a:gd name="T9" fmla="*/ 1736 h 2083"/>
                <a:gd name="T10" fmla="*/ 1246 w 1877"/>
                <a:gd name="T11" fmla="*/ 2083 h 2083"/>
                <a:gd name="T12" fmla="*/ 1122 w 1877"/>
                <a:gd name="T13" fmla="*/ 1541 h 2083"/>
                <a:gd name="T14" fmla="*/ 1348 w 1877"/>
                <a:gd name="T15" fmla="*/ 1254 h 2083"/>
                <a:gd name="T16" fmla="*/ 1808 w 1877"/>
                <a:gd name="T17" fmla="*/ 854 h 2083"/>
                <a:gd name="T18" fmla="*/ 1553 w 1877"/>
                <a:gd name="T19" fmla="*/ 35 h 2083"/>
                <a:gd name="T20" fmla="*/ 666 w 1877"/>
                <a:gd name="T21" fmla="*/ 1736 h 2083"/>
                <a:gd name="T22" fmla="*/ 836 w 1877"/>
                <a:gd name="T23" fmla="*/ 1878 h 2083"/>
                <a:gd name="T24" fmla="*/ 870 w 1877"/>
                <a:gd name="T25" fmla="*/ 1946 h 2083"/>
                <a:gd name="T26" fmla="*/ 973 w 1877"/>
                <a:gd name="T27" fmla="*/ 1708 h 2083"/>
                <a:gd name="T28" fmla="*/ 904 w 1877"/>
                <a:gd name="T29" fmla="*/ 1639 h 2083"/>
                <a:gd name="T30" fmla="*/ 973 w 1877"/>
                <a:gd name="T31" fmla="*/ 1639 h 2083"/>
                <a:gd name="T32" fmla="*/ 838 w 1877"/>
                <a:gd name="T33" fmla="*/ 1529 h 2083"/>
                <a:gd name="T34" fmla="*/ 956 w 1877"/>
                <a:gd name="T35" fmla="*/ 1196 h 2083"/>
                <a:gd name="T36" fmla="*/ 1075 w 1877"/>
                <a:gd name="T37" fmla="*/ 1287 h 2083"/>
                <a:gd name="T38" fmla="*/ 1007 w 1877"/>
                <a:gd name="T39" fmla="*/ 1503 h 2083"/>
                <a:gd name="T40" fmla="*/ 870 w 1877"/>
                <a:gd name="T41" fmla="*/ 1061 h 2083"/>
                <a:gd name="T42" fmla="*/ 1212 w 1877"/>
                <a:gd name="T43" fmla="*/ 1736 h 2083"/>
                <a:gd name="T44" fmla="*/ 1041 w 1877"/>
                <a:gd name="T45" fmla="*/ 1605 h 2083"/>
                <a:gd name="T46" fmla="*/ 1212 w 1877"/>
                <a:gd name="T47" fmla="*/ 1151 h 2083"/>
                <a:gd name="T48" fmla="*/ 1075 w 1877"/>
                <a:gd name="T49" fmla="*/ 1202 h 2083"/>
                <a:gd name="T50" fmla="*/ 939 w 1877"/>
                <a:gd name="T51" fmla="*/ 1127 h 2083"/>
                <a:gd name="T52" fmla="*/ 1061 w 1877"/>
                <a:gd name="T53" fmla="*/ 1059 h 2083"/>
                <a:gd name="T54" fmla="*/ 1739 w 1877"/>
                <a:gd name="T55" fmla="*/ 534 h 2083"/>
                <a:gd name="T56" fmla="*/ 1792 w 1877"/>
                <a:gd name="T57" fmla="*/ 1025 h 2083"/>
                <a:gd name="T58" fmla="*/ 1324 w 1877"/>
                <a:gd name="T59" fmla="*/ 1181 h 2083"/>
                <a:gd name="T60" fmla="*/ 1234 w 1877"/>
                <a:gd name="T61" fmla="*/ 1240 h 2083"/>
                <a:gd name="T62" fmla="*/ 1280 w 1877"/>
                <a:gd name="T63" fmla="*/ 991 h 2083"/>
                <a:gd name="T64" fmla="*/ 1177 w 1877"/>
                <a:gd name="T65" fmla="*/ 1011 h 2083"/>
                <a:gd name="T66" fmla="*/ 973 w 1877"/>
                <a:gd name="T67" fmla="*/ 987 h 2083"/>
                <a:gd name="T68" fmla="*/ 804 w 1877"/>
                <a:gd name="T69" fmla="*/ 991 h 2083"/>
                <a:gd name="T70" fmla="*/ 555 w 1877"/>
                <a:gd name="T71" fmla="*/ 1183 h 2083"/>
                <a:gd name="T72" fmla="*/ 167 w 1877"/>
                <a:gd name="T73" fmla="*/ 1205 h 2083"/>
                <a:gd name="T74" fmla="*/ 138 w 1877"/>
                <a:gd name="T75" fmla="*/ 833 h 2083"/>
                <a:gd name="T76" fmla="*/ 85 w 1877"/>
                <a:gd name="T77" fmla="*/ 342 h 2083"/>
                <a:gd name="T78" fmla="*/ 553 w 1877"/>
                <a:gd name="T79" fmla="*/ 186 h 2083"/>
                <a:gd name="T80" fmla="*/ 913 w 1877"/>
                <a:gd name="T81" fmla="*/ 185 h 2083"/>
                <a:gd name="T82" fmla="*/ 1300 w 1877"/>
                <a:gd name="T83" fmla="*/ 162 h 2083"/>
                <a:gd name="T84" fmla="*/ 1374 w 1877"/>
                <a:gd name="T85" fmla="*/ 185 h 2083"/>
                <a:gd name="T86" fmla="*/ 1739 w 1877"/>
                <a:gd name="T87" fmla="*/ 492 h 2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77" h="2083">
                  <a:moveTo>
                    <a:pt x="1553" y="35"/>
                  </a:moveTo>
                  <a:cubicBezTo>
                    <a:pt x="1477" y="35"/>
                    <a:pt x="1404" y="63"/>
                    <a:pt x="1348" y="114"/>
                  </a:cubicBezTo>
                  <a:cubicBezTo>
                    <a:pt x="1232" y="9"/>
                    <a:pt x="1055" y="9"/>
                    <a:pt x="939" y="114"/>
                  </a:cubicBezTo>
                  <a:cubicBezTo>
                    <a:pt x="822" y="9"/>
                    <a:pt x="645" y="9"/>
                    <a:pt x="529" y="114"/>
                  </a:cubicBezTo>
                  <a:cubicBezTo>
                    <a:pt x="403" y="0"/>
                    <a:pt x="209" y="11"/>
                    <a:pt x="96" y="137"/>
                  </a:cubicBezTo>
                  <a:cubicBezTo>
                    <a:pt x="45" y="193"/>
                    <a:pt x="17" y="266"/>
                    <a:pt x="17" y="342"/>
                  </a:cubicBezTo>
                  <a:cubicBezTo>
                    <a:pt x="17" y="403"/>
                    <a:pt x="35" y="463"/>
                    <a:pt x="69" y="513"/>
                  </a:cubicBezTo>
                  <a:cubicBezTo>
                    <a:pt x="0" y="616"/>
                    <a:pt x="0" y="751"/>
                    <a:pt x="69" y="854"/>
                  </a:cubicBezTo>
                  <a:cubicBezTo>
                    <a:pt x="35" y="905"/>
                    <a:pt x="17" y="964"/>
                    <a:pt x="17" y="1025"/>
                  </a:cubicBezTo>
                  <a:cubicBezTo>
                    <a:pt x="17" y="1194"/>
                    <a:pt x="154" y="1332"/>
                    <a:pt x="323" y="1332"/>
                  </a:cubicBezTo>
                  <a:cubicBezTo>
                    <a:pt x="399" y="1332"/>
                    <a:pt x="473" y="1304"/>
                    <a:pt x="529" y="1254"/>
                  </a:cubicBezTo>
                  <a:cubicBezTo>
                    <a:pt x="585" y="1304"/>
                    <a:pt x="658" y="1332"/>
                    <a:pt x="734" y="1332"/>
                  </a:cubicBezTo>
                  <a:cubicBezTo>
                    <a:pt x="734" y="1469"/>
                    <a:pt x="734" y="1469"/>
                    <a:pt x="734" y="1469"/>
                  </a:cubicBezTo>
                  <a:cubicBezTo>
                    <a:pt x="734" y="1495"/>
                    <a:pt x="741" y="1520"/>
                    <a:pt x="755" y="1541"/>
                  </a:cubicBezTo>
                  <a:cubicBezTo>
                    <a:pt x="663" y="1561"/>
                    <a:pt x="597" y="1642"/>
                    <a:pt x="597" y="1736"/>
                  </a:cubicBezTo>
                  <a:cubicBezTo>
                    <a:pt x="597" y="2049"/>
                    <a:pt x="597" y="2049"/>
                    <a:pt x="597" y="2049"/>
                  </a:cubicBezTo>
                  <a:cubicBezTo>
                    <a:pt x="597" y="2068"/>
                    <a:pt x="613" y="2083"/>
                    <a:pt x="631" y="2083"/>
                  </a:cubicBezTo>
                  <a:cubicBezTo>
                    <a:pt x="1246" y="2083"/>
                    <a:pt x="1246" y="2083"/>
                    <a:pt x="1246" y="2083"/>
                  </a:cubicBezTo>
                  <a:cubicBezTo>
                    <a:pt x="1265" y="2083"/>
                    <a:pt x="1280" y="2068"/>
                    <a:pt x="1280" y="2049"/>
                  </a:cubicBezTo>
                  <a:cubicBezTo>
                    <a:pt x="1280" y="1736"/>
                    <a:pt x="1280" y="1736"/>
                    <a:pt x="1280" y="1736"/>
                  </a:cubicBezTo>
                  <a:cubicBezTo>
                    <a:pt x="1280" y="1642"/>
                    <a:pt x="1214" y="1561"/>
                    <a:pt x="1122" y="1541"/>
                  </a:cubicBezTo>
                  <a:cubicBezTo>
                    <a:pt x="1136" y="1520"/>
                    <a:pt x="1143" y="1495"/>
                    <a:pt x="1143" y="1469"/>
                  </a:cubicBezTo>
                  <a:cubicBezTo>
                    <a:pt x="1143" y="1332"/>
                    <a:pt x="1143" y="1332"/>
                    <a:pt x="1143" y="1332"/>
                  </a:cubicBezTo>
                  <a:cubicBezTo>
                    <a:pt x="1219" y="1332"/>
                    <a:pt x="1292" y="1304"/>
                    <a:pt x="1348" y="1254"/>
                  </a:cubicBezTo>
                  <a:cubicBezTo>
                    <a:pt x="1474" y="1367"/>
                    <a:pt x="1668" y="1356"/>
                    <a:pt x="1782" y="1230"/>
                  </a:cubicBezTo>
                  <a:cubicBezTo>
                    <a:pt x="1832" y="1174"/>
                    <a:pt x="1860" y="1101"/>
                    <a:pt x="1860" y="1025"/>
                  </a:cubicBezTo>
                  <a:cubicBezTo>
                    <a:pt x="1860" y="964"/>
                    <a:pt x="1842" y="905"/>
                    <a:pt x="1808" y="854"/>
                  </a:cubicBezTo>
                  <a:cubicBezTo>
                    <a:pt x="1877" y="751"/>
                    <a:pt x="1877" y="616"/>
                    <a:pt x="1808" y="513"/>
                  </a:cubicBezTo>
                  <a:cubicBezTo>
                    <a:pt x="1842" y="463"/>
                    <a:pt x="1860" y="403"/>
                    <a:pt x="1860" y="342"/>
                  </a:cubicBezTo>
                  <a:cubicBezTo>
                    <a:pt x="1860" y="173"/>
                    <a:pt x="1723" y="35"/>
                    <a:pt x="1553" y="35"/>
                  </a:cubicBezTo>
                  <a:close/>
                  <a:moveTo>
                    <a:pt x="973" y="2015"/>
                  </a:moveTo>
                  <a:cubicBezTo>
                    <a:pt x="666" y="2015"/>
                    <a:pt x="666" y="2015"/>
                    <a:pt x="666" y="2015"/>
                  </a:cubicBezTo>
                  <a:cubicBezTo>
                    <a:pt x="666" y="1736"/>
                    <a:pt x="666" y="1736"/>
                    <a:pt x="666" y="1736"/>
                  </a:cubicBezTo>
                  <a:cubicBezTo>
                    <a:pt x="666" y="1664"/>
                    <a:pt x="724" y="1605"/>
                    <a:pt x="796" y="1605"/>
                  </a:cubicBezTo>
                  <a:cubicBezTo>
                    <a:pt x="836" y="1605"/>
                    <a:pt x="836" y="1605"/>
                    <a:pt x="836" y="1605"/>
                  </a:cubicBezTo>
                  <a:cubicBezTo>
                    <a:pt x="836" y="1878"/>
                    <a:pt x="836" y="1878"/>
                    <a:pt x="836" y="1878"/>
                  </a:cubicBezTo>
                  <a:cubicBezTo>
                    <a:pt x="734" y="1878"/>
                    <a:pt x="734" y="1878"/>
                    <a:pt x="734" y="1878"/>
                  </a:cubicBezTo>
                  <a:cubicBezTo>
                    <a:pt x="734" y="1946"/>
                    <a:pt x="734" y="1946"/>
                    <a:pt x="734" y="1946"/>
                  </a:cubicBezTo>
                  <a:cubicBezTo>
                    <a:pt x="870" y="1946"/>
                    <a:pt x="870" y="1946"/>
                    <a:pt x="870" y="1946"/>
                  </a:cubicBezTo>
                  <a:cubicBezTo>
                    <a:pt x="889" y="1946"/>
                    <a:pt x="904" y="1931"/>
                    <a:pt x="904" y="1912"/>
                  </a:cubicBezTo>
                  <a:cubicBezTo>
                    <a:pt x="904" y="1708"/>
                    <a:pt x="904" y="1708"/>
                    <a:pt x="904" y="1708"/>
                  </a:cubicBezTo>
                  <a:cubicBezTo>
                    <a:pt x="973" y="1708"/>
                    <a:pt x="973" y="1708"/>
                    <a:pt x="973" y="1708"/>
                  </a:cubicBezTo>
                  <a:lnTo>
                    <a:pt x="973" y="2015"/>
                  </a:lnTo>
                  <a:close/>
                  <a:moveTo>
                    <a:pt x="973" y="1639"/>
                  </a:moveTo>
                  <a:cubicBezTo>
                    <a:pt x="904" y="1639"/>
                    <a:pt x="904" y="1639"/>
                    <a:pt x="904" y="1639"/>
                  </a:cubicBezTo>
                  <a:cubicBezTo>
                    <a:pt x="904" y="1571"/>
                    <a:pt x="904" y="1571"/>
                    <a:pt x="904" y="1571"/>
                  </a:cubicBezTo>
                  <a:cubicBezTo>
                    <a:pt x="973" y="1571"/>
                    <a:pt x="973" y="1571"/>
                    <a:pt x="973" y="1571"/>
                  </a:cubicBezTo>
                  <a:lnTo>
                    <a:pt x="973" y="1639"/>
                  </a:lnTo>
                  <a:close/>
                  <a:moveTo>
                    <a:pt x="1007" y="1503"/>
                  </a:moveTo>
                  <a:cubicBezTo>
                    <a:pt x="870" y="1503"/>
                    <a:pt x="870" y="1503"/>
                    <a:pt x="870" y="1503"/>
                  </a:cubicBezTo>
                  <a:cubicBezTo>
                    <a:pt x="855" y="1503"/>
                    <a:pt x="841" y="1514"/>
                    <a:pt x="838" y="1529"/>
                  </a:cubicBezTo>
                  <a:cubicBezTo>
                    <a:pt x="816" y="1517"/>
                    <a:pt x="802" y="1494"/>
                    <a:pt x="802" y="1469"/>
                  </a:cubicBezTo>
                  <a:cubicBezTo>
                    <a:pt x="802" y="1196"/>
                    <a:pt x="802" y="1196"/>
                    <a:pt x="802" y="1196"/>
                  </a:cubicBezTo>
                  <a:cubicBezTo>
                    <a:pt x="956" y="1196"/>
                    <a:pt x="956" y="1196"/>
                    <a:pt x="956" y="1196"/>
                  </a:cubicBezTo>
                  <a:cubicBezTo>
                    <a:pt x="976" y="1196"/>
                    <a:pt x="995" y="1206"/>
                    <a:pt x="1007" y="1223"/>
                  </a:cubicBezTo>
                  <a:cubicBezTo>
                    <a:pt x="1018" y="1240"/>
                    <a:pt x="1018" y="1240"/>
                    <a:pt x="1018" y="1240"/>
                  </a:cubicBezTo>
                  <a:cubicBezTo>
                    <a:pt x="1032" y="1261"/>
                    <a:pt x="1052" y="1277"/>
                    <a:pt x="1075" y="1287"/>
                  </a:cubicBezTo>
                  <a:cubicBezTo>
                    <a:pt x="1075" y="1469"/>
                    <a:pt x="1075" y="1469"/>
                    <a:pt x="1075" y="1469"/>
                  </a:cubicBezTo>
                  <a:cubicBezTo>
                    <a:pt x="1075" y="1494"/>
                    <a:pt x="1061" y="1517"/>
                    <a:pt x="1039" y="1529"/>
                  </a:cubicBezTo>
                  <a:cubicBezTo>
                    <a:pt x="1036" y="1514"/>
                    <a:pt x="1022" y="1503"/>
                    <a:pt x="1007" y="1503"/>
                  </a:cubicBezTo>
                  <a:close/>
                  <a:moveTo>
                    <a:pt x="803" y="1127"/>
                  </a:moveTo>
                  <a:cubicBezTo>
                    <a:pt x="804" y="1059"/>
                    <a:pt x="804" y="1059"/>
                    <a:pt x="804" y="1059"/>
                  </a:cubicBezTo>
                  <a:cubicBezTo>
                    <a:pt x="870" y="1061"/>
                    <a:pt x="870" y="1061"/>
                    <a:pt x="870" y="1061"/>
                  </a:cubicBezTo>
                  <a:cubicBezTo>
                    <a:pt x="870" y="1127"/>
                    <a:pt x="870" y="1127"/>
                    <a:pt x="870" y="1127"/>
                  </a:cubicBezTo>
                  <a:lnTo>
                    <a:pt x="803" y="1127"/>
                  </a:lnTo>
                  <a:close/>
                  <a:moveTo>
                    <a:pt x="1212" y="1736"/>
                  </a:moveTo>
                  <a:cubicBezTo>
                    <a:pt x="1212" y="2015"/>
                    <a:pt x="1212" y="2015"/>
                    <a:pt x="1212" y="2015"/>
                  </a:cubicBezTo>
                  <a:cubicBezTo>
                    <a:pt x="1041" y="2015"/>
                    <a:pt x="1041" y="2015"/>
                    <a:pt x="1041" y="2015"/>
                  </a:cubicBezTo>
                  <a:cubicBezTo>
                    <a:pt x="1041" y="1605"/>
                    <a:pt x="1041" y="1605"/>
                    <a:pt x="1041" y="1605"/>
                  </a:cubicBezTo>
                  <a:cubicBezTo>
                    <a:pt x="1081" y="1605"/>
                    <a:pt x="1081" y="1605"/>
                    <a:pt x="1081" y="1605"/>
                  </a:cubicBezTo>
                  <a:cubicBezTo>
                    <a:pt x="1153" y="1605"/>
                    <a:pt x="1212" y="1664"/>
                    <a:pt x="1212" y="1736"/>
                  </a:cubicBezTo>
                  <a:close/>
                  <a:moveTo>
                    <a:pt x="1212" y="1151"/>
                  </a:moveTo>
                  <a:cubicBezTo>
                    <a:pt x="1177" y="1202"/>
                    <a:pt x="1177" y="1202"/>
                    <a:pt x="1177" y="1202"/>
                  </a:cubicBezTo>
                  <a:cubicBezTo>
                    <a:pt x="1159" y="1231"/>
                    <a:pt x="1121" y="1238"/>
                    <a:pt x="1092" y="1220"/>
                  </a:cubicBezTo>
                  <a:cubicBezTo>
                    <a:pt x="1085" y="1215"/>
                    <a:pt x="1080" y="1209"/>
                    <a:pt x="1075" y="1202"/>
                  </a:cubicBezTo>
                  <a:cubicBezTo>
                    <a:pt x="1064" y="1185"/>
                    <a:pt x="1064" y="1185"/>
                    <a:pt x="1064" y="1185"/>
                  </a:cubicBezTo>
                  <a:cubicBezTo>
                    <a:pt x="1040" y="1149"/>
                    <a:pt x="999" y="1127"/>
                    <a:pt x="956" y="1127"/>
                  </a:cubicBezTo>
                  <a:cubicBezTo>
                    <a:pt x="939" y="1127"/>
                    <a:pt x="939" y="1127"/>
                    <a:pt x="939" y="1127"/>
                  </a:cubicBezTo>
                  <a:cubicBezTo>
                    <a:pt x="939" y="1080"/>
                    <a:pt x="939" y="1080"/>
                    <a:pt x="939" y="1080"/>
                  </a:cubicBezTo>
                  <a:cubicBezTo>
                    <a:pt x="1003" y="1048"/>
                    <a:pt x="1003" y="1048"/>
                    <a:pt x="1003" y="1048"/>
                  </a:cubicBezTo>
                  <a:cubicBezTo>
                    <a:pt x="1023" y="1038"/>
                    <a:pt x="1046" y="1043"/>
                    <a:pt x="1061" y="1059"/>
                  </a:cubicBezTo>
                  <a:cubicBezTo>
                    <a:pt x="1102" y="1098"/>
                    <a:pt x="1165" y="1103"/>
                    <a:pt x="1212" y="1071"/>
                  </a:cubicBezTo>
                  <a:lnTo>
                    <a:pt x="1212" y="1151"/>
                  </a:lnTo>
                  <a:close/>
                  <a:moveTo>
                    <a:pt x="1739" y="534"/>
                  </a:moveTo>
                  <a:cubicBezTo>
                    <a:pt x="1809" y="621"/>
                    <a:pt x="1809" y="746"/>
                    <a:pt x="1739" y="833"/>
                  </a:cubicBezTo>
                  <a:cubicBezTo>
                    <a:pt x="1729" y="845"/>
                    <a:pt x="1729" y="863"/>
                    <a:pt x="1739" y="876"/>
                  </a:cubicBezTo>
                  <a:cubicBezTo>
                    <a:pt x="1773" y="918"/>
                    <a:pt x="1792" y="971"/>
                    <a:pt x="1792" y="1025"/>
                  </a:cubicBezTo>
                  <a:cubicBezTo>
                    <a:pt x="1792" y="1157"/>
                    <a:pt x="1685" y="1264"/>
                    <a:pt x="1553" y="1264"/>
                  </a:cubicBezTo>
                  <a:cubicBezTo>
                    <a:pt x="1485" y="1264"/>
                    <a:pt x="1419" y="1234"/>
                    <a:pt x="1374" y="1183"/>
                  </a:cubicBezTo>
                  <a:cubicBezTo>
                    <a:pt x="1360" y="1168"/>
                    <a:pt x="1338" y="1168"/>
                    <a:pt x="1324" y="1181"/>
                  </a:cubicBezTo>
                  <a:cubicBezTo>
                    <a:pt x="1323" y="1182"/>
                    <a:pt x="1323" y="1182"/>
                    <a:pt x="1323" y="1183"/>
                  </a:cubicBezTo>
                  <a:cubicBezTo>
                    <a:pt x="1297" y="1211"/>
                    <a:pt x="1265" y="1234"/>
                    <a:pt x="1229" y="1248"/>
                  </a:cubicBezTo>
                  <a:cubicBezTo>
                    <a:pt x="1231" y="1245"/>
                    <a:pt x="1233" y="1243"/>
                    <a:pt x="1234" y="1240"/>
                  </a:cubicBezTo>
                  <a:cubicBezTo>
                    <a:pt x="1274" y="1180"/>
                    <a:pt x="1274" y="1180"/>
                    <a:pt x="1274" y="1180"/>
                  </a:cubicBezTo>
                  <a:cubicBezTo>
                    <a:pt x="1278" y="1175"/>
                    <a:pt x="1280" y="1168"/>
                    <a:pt x="1280" y="1161"/>
                  </a:cubicBezTo>
                  <a:cubicBezTo>
                    <a:pt x="1280" y="991"/>
                    <a:pt x="1280" y="991"/>
                    <a:pt x="1280" y="991"/>
                  </a:cubicBezTo>
                  <a:cubicBezTo>
                    <a:pt x="1280" y="972"/>
                    <a:pt x="1265" y="957"/>
                    <a:pt x="1246" y="957"/>
                  </a:cubicBezTo>
                  <a:cubicBezTo>
                    <a:pt x="1237" y="957"/>
                    <a:pt x="1228" y="960"/>
                    <a:pt x="1222" y="967"/>
                  </a:cubicBezTo>
                  <a:cubicBezTo>
                    <a:pt x="1177" y="1011"/>
                    <a:pt x="1177" y="1011"/>
                    <a:pt x="1177" y="1011"/>
                  </a:cubicBezTo>
                  <a:cubicBezTo>
                    <a:pt x="1159" y="1030"/>
                    <a:pt x="1128" y="1030"/>
                    <a:pt x="1109" y="1011"/>
                  </a:cubicBezTo>
                  <a:cubicBezTo>
                    <a:pt x="1108" y="1010"/>
                    <a:pt x="1108" y="1009"/>
                    <a:pt x="1107" y="1009"/>
                  </a:cubicBezTo>
                  <a:cubicBezTo>
                    <a:pt x="1072" y="973"/>
                    <a:pt x="1018" y="964"/>
                    <a:pt x="973" y="987"/>
                  </a:cubicBezTo>
                  <a:cubicBezTo>
                    <a:pt x="920" y="1013"/>
                    <a:pt x="920" y="1013"/>
                    <a:pt x="920" y="1013"/>
                  </a:cubicBezTo>
                  <a:cubicBezTo>
                    <a:pt x="907" y="999"/>
                    <a:pt x="888" y="991"/>
                    <a:pt x="869" y="991"/>
                  </a:cubicBezTo>
                  <a:cubicBezTo>
                    <a:pt x="804" y="991"/>
                    <a:pt x="804" y="991"/>
                    <a:pt x="804" y="991"/>
                  </a:cubicBezTo>
                  <a:cubicBezTo>
                    <a:pt x="765" y="991"/>
                    <a:pt x="734" y="1022"/>
                    <a:pt x="734" y="1061"/>
                  </a:cubicBezTo>
                  <a:cubicBezTo>
                    <a:pt x="734" y="1264"/>
                    <a:pt x="734" y="1264"/>
                    <a:pt x="734" y="1264"/>
                  </a:cubicBezTo>
                  <a:cubicBezTo>
                    <a:pt x="665" y="1264"/>
                    <a:pt x="600" y="1234"/>
                    <a:pt x="555" y="1183"/>
                  </a:cubicBezTo>
                  <a:cubicBezTo>
                    <a:pt x="541" y="1168"/>
                    <a:pt x="519" y="1168"/>
                    <a:pt x="505" y="1181"/>
                  </a:cubicBezTo>
                  <a:cubicBezTo>
                    <a:pt x="504" y="1182"/>
                    <a:pt x="504" y="1182"/>
                    <a:pt x="503" y="1183"/>
                  </a:cubicBezTo>
                  <a:cubicBezTo>
                    <a:pt x="417" y="1282"/>
                    <a:pt x="266" y="1292"/>
                    <a:pt x="167" y="1205"/>
                  </a:cubicBezTo>
                  <a:cubicBezTo>
                    <a:pt x="115" y="1159"/>
                    <a:pt x="85" y="1094"/>
                    <a:pt x="85" y="1025"/>
                  </a:cubicBezTo>
                  <a:cubicBezTo>
                    <a:pt x="85" y="971"/>
                    <a:pt x="104" y="918"/>
                    <a:pt x="138" y="876"/>
                  </a:cubicBezTo>
                  <a:cubicBezTo>
                    <a:pt x="148" y="863"/>
                    <a:pt x="148" y="845"/>
                    <a:pt x="138" y="833"/>
                  </a:cubicBezTo>
                  <a:cubicBezTo>
                    <a:pt x="68" y="746"/>
                    <a:pt x="68" y="621"/>
                    <a:pt x="138" y="534"/>
                  </a:cubicBezTo>
                  <a:cubicBezTo>
                    <a:pt x="148" y="522"/>
                    <a:pt x="148" y="504"/>
                    <a:pt x="138" y="492"/>
                  </a:cubicBezTo>
                  <a:cubicBezTo>
                    <a:pt x="104" y="449"/>
                    <a:pt x="85" y="397"/>
                    <a:pt x="85" y="342"/>
                  </a:cubicBezTo>
                  <a:cubicBezTo>
                    <a:pt x="85" y="210"/>
                    <a:pt x="192" y="104"/>
                    <a:pt x="324" y="103"/>
                  </a:cubicBezTo>
                  <a:cubicBezTo>
                    <a:pt x="392" y="103"/>
                    <a:pt x="458" y="133"/>
                    <a:pt x="503" y="185"/>
                  </a:cubicBezTo>
                  <a:cubicBezTo>
                    <a:pt x="517" y="199"/>
                    <a:pt x="539" y="199"/>
                    <a:pt x="553" y="186"/>
                  </a:cubicBezTo>
                  <a:cubicBezTo>
                    <a:pt x="554" y="185"/>
                    <a:pt x="554" y="185"/>
                    <a:pt x="555" y="185"/>
                  </a:cubicBezTo>
                  <a:cubicBezTo>
                    <a:pt x="641" y="86"/>
                    <a:pt x="791" y="76"/>
                    <a:pt x="890" y="162"/>
                  </a:cubicBezTo>
                  <a:cubicBezTo>
                    <a:pt x="898" y="169"/>
                    <a:pt x="906" y="177"/>
                    <a:pt x="913" y="185"/>
                  </a:cubicBezTo>
                  <a:cubicBezTo>
                    <a:pt x="926" y="199"/>
                    <a:pt x="949" y="199"/>
                    <a:pt x="963" y="186"/>
                  </a:cubicBezTo>
                  <a:cubicBezTo>
                    <a:pt x="963" y="185"/>
                    <a:pt x="964" y="185"/>
                    <a:pt x="964" y="185"/>
                  </a:cubicBezTo>
                  <a:cubicBezTo>
                    <a:pt x="1051" y="86"/>
                    <a:pt x="1201" y="76"/>
                    <a:pt x="1300" y="162"/>
                  </a:cubicBezTo>
                  <a:cubicBezTo>
                    <a:pt x="1308" y="169"/>
                    <a:pt x="1316" y="177"/>
                    <a:pt x="1323" y="185"/>
                  </a:cubicBezTo>
                  <a:cubicBezTo>
                    <a:pt x="1336" y="199"/>
                    <a:pt x="1358" y="199"/>
                    <a:pt x="1372" y="186"/>
                  </a:cubicBezTo>
                  <a:cubicBezTo>
                    <a:pt x="1373" y="185"/>
                    <a:pt x="1373" y="185"/>
                    <a:pt x="1374" y="185"/>
                  </a:cubicBezTo>
                  <a:cubicBezTo>
                    <a:pt x="1461" y="86"/>
                    <a:pt x="1611" y="76"/>
                    <a:pt x="1710" y="162"/>
                  </a:cubicBezTo>
                  <a:cubicBezTo>
                    <a:pt x="1762" y="208"/>
                    <a:pt x="1792" y="273"/>
                    <a:pt x="1792" y="342"/>
                  </a:cubicBezTo>
                  <a:cubicBezTo>
                    <a:pt x="1792" y="397"/>
                    <a:pt x="1773" y="449"/>
                    <a:pt x="1739" y="492"/>
                  </a:cubicBezTo>
                  <a:cubicBezTo>
                    <a:pt x="1729" y="504"/>
                    <a:pt x="1729" y="522"/>
                    <a:pt x="1739" y="5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20"/>
            <p:cNvSpPr>
              <a:spLocks noEditPoints="1"/>
            </p:cNvSpPr>
            <p:nvPr/>
          </p:nvSpPr>
          <p:spPr bwMode="auto">
            <a:xfrm>
              <a:off x="4337050" y="6110288"/>
              <a:ext cx="163513" cy="133350"/>
            </a:xfrm>
            <a:custGeom>
              <a:avLst/>
              <a:gdLst>
                <a:gd name="T0" fmla="*/ 403 w 553"/>
                <a:gd name="T1" fmla="*/ 13 h 451"/>
                <a:gd name="T2" fmla="*/ 355 w 553"/>
                <a:gd name="T3" fmla="*/ 13 h 451"/>
                <a:gd name="T4" fmla="*/ 289 w 553"/>
                <a:gd name="T5" fmla="*/ 80 h 451"/>
                <a:gd name="T6" fmla="*/ 226 w 553"/>
                <a:gd name="T7" fmla="*/ 106 h 451"/>
                <a:gd name="T8" fmla="*/ 114 w 553"/>
                <a:gd name="T9" fmla="*/ 152 h 451"/>
                <a:gd name="T10" fmla="*/ 14 w 553"/>
                <a:gd name="T11" fmla="*/ 252 h 451"/>
                <a:gd name="T12" fmla="*/ 14 w 553"/>
                <a:gd name="T13" fmla="*/ 301 h 451"/>
                <a:gd name="T14" fmla="*/ 150 w 553"/>
                <a:gd name="T15" fmla="*/ 437 h 451"/>
                <a:gd name="T16" fmla="*/ 198 w 553"/>
                <a:gd name="T17" fmla="*/ 437 h 451"/>
                <a:gd name="T18" fmla="*/ 265 w 553"/>
                <a:gd name="T19" fmla="*/ 371 h 451"/>
                <a:gd name="T20" fmla="*/ 328 w 553"/>
                <a:gd name="T21" fmla="*/ 345 h 451"/>
                <a:gd name="T22" fmla="*/ 439 w 553"/>
                <a:gd name="T23" fmla="*/ 299 h 451"/>
                <a:gd name="T24" fmla="*/ 540 w 553"/>
                <a:gd name="T25" fmla="*/ 198 h 451"/>
                <a:gd name="T26" fmla="*/ 540 w 553"/>
                <a:gd name="T27" fmla="*/ 150 h 451"/>
                <a:gd name="T28" fmla="*/ 403 w 553"/>
                <a:gd name="T29" fmla="*/ 13 h 451"/>
                <a:gd name="T30" fmla="*/ 216 w 553"/>
                <a:gd name="T31" fmla="*/ 323 h 451"/>
                <a:gd name="T32" fmla="*/ 174 w 553"/>
                <a:gd name="T33" fmla="*/ 365 h 451"/>
                <a:gd name="T34" fmla="*/ 86 w 553"/>
                <a:gd name="T35" fmla="*/ 277 h 451"/>
                <a:gd name="T36" fmla="*/ 162 w 553"/>
                <a:gd name="T37" fmla="*/ 200 h 451"/>
                <a:gd name="T38" fmla="*/ 176 w 553"/>
                <a:gd name="T39" fmla="*/ 189 h 451"/>
                <a:gd name="T40" fmla="*/ 240 w 553"/>
                <a:gd name="T41" fmla="*/ 304 h 451"/>
                <a:gd name="T42" fmla="*/ 216 w 553"/>
                <a:gd name="T43" fmla="*/ 323 h 451"/>
                <a:gd name="T44" fmla="*/ 277 w 553"/>
                <a:gd name="T45" fmla="*/ 242 h 451"/>
                <a:gd name="T46" fmla="*/ 243 w 553"/>
                <a:gd name="T47" fmla="*/ 208 h 451"/>
                <a:gd name="T48" fmla="*/ 277 w 553"/>
                <a:gd name="T49" fmla="*/ 174 h 451"/>
                <a:gd name="T50" fmla="*/ 311 w 553"/>
                <a:gd name="T51" fmla="*/ 208 h 451"/>
                <a:gd name="T52" fmla="*/ 277 w 553"/>
                <a:gd name="T53" fmla="*/ 242 h 451"/>
                <a:gd name="T54" fmla="*/ 391 w 553"/>
                <a:gd name="T55" fmla="*/ 250 h 451"/>
                <a:gd name="T56" fmla="*/ 357 w 553"/>
                <a:gd name="T57" fmla="*/ 271 h 451"/>
                <a:gd name="T58" fmla="*/ 342 w 553"/>
                <a:gd name="T59" fmla="*/ 129 h 451"/>
                <a:gd name="T60" fmla="*/ 338 w 553"/>
                <a:gd name="T61" fmla="*/ 127 h 451"/>
                <a:gd name="T62" fmla="*/ 379 w 553"/>
                <a:gd name="T63" fmla="*/ 86 h 451"/>
                <a:gd name="T64" fmla="*/ 467 w 553"/>
                <a:gd name="T65" fmla="*/ 174 h 451"/>
                <a:gd name="T66" fmla="*/ 391 w 553"/>
                <a:gd name="T67" fmla="*/ 25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53" h="451">
                  <a:moveTo>
                    <a:pt x="403" y="13"/>
                  </a:moveTo>
                  <a:cubicBezTo>
                    <a:pt x="390" y="0"/>
                    <a:pt x="368" y="0"/>
                    <a:pt x="355" y="13"/>
                  </a:cubicBezTo>
                  <a:cubicBezTo>
                    <a:pt x="289" y="80"/>
                    <a:pt x="289" y="80"/>
                    <a:pt x="289" y="80"/>
                  </a:cubicBezTo>
                  <a:cubicBezTo>
                    <a:pt x="272" y="96"/>
                    <a:pt x="249" y="106"/>
                    <a:pt x="226" y="106"/>
                  </a:cubicBezTo>
                  <a:cubicBezTo>
                    <a:pt x="184" y="106"/>
                    <a:pt x="144" y="123"/>
                    <a:pt x="114" y="152"/>
                  </a:cubicBezTo>
                  <a:cubicBezTo>
                    <a:pt x="14" y="252"/>
                    <a:pt x="14" y="252"/>
                    <a:pt x="14" y="252"/>
                  </a:cubicBezTo>
                  <a:cubicBezTo>
                    <a:pt x="0" y="266"/>
                    <a:pt x="0" y="287"/>
                    <a:pt x="14" y="301"/>
                  </a:cubicBezTo>
                  <a:cubicBezTo>
                    <a:pt x="150" y="437"/>
                    <a:pt x="150" y="437"/>
                    <a:pt x="150" y="437"/>
                  </a:cubicBezTo>
                  <a:cubicBezTo>
                    <a:pt x="164" y="451"/>
                    <a:pt x="185" y="451"/>
                    <a:pt x="198" y="437"/>
                  </a:cubicBezTo>
                  <a:cubicBezTo>
                    <a:pt x="265" y="371"/>
                    <a:pt x="265" y="371"/>
                    <a:pt x="265" y="371"/>
                  </a:cubicBezTo>
                  <a:cubicBezTo>
                    <a:pt x="281" y="354"/>
                    <a:pt x="304" y="345"/>
                    <a:pt x="328" y="345"/>
                  </a:cubicBezTo>
                  <a:cubicBezTo>
                    <a:pt x="370" y="345"/>
                    <a:pt x="410" y="328"/>
                    <a:pt x="439" y="299"/>
                  </a:cubicBezTo>
                  <a:cubicBezTo>
                    <a:pt x="540" y="198"/>
                    <a:pt x="540" y="198"/>
                    <a:pt x="540" y="198"/>
                  </a:cubicBezTo>
                  <a:cubicBezTo>
                    <a:pt x="553" y="185"/>
                    <a:pt x="553" y="163"/>
                    <a:pt x="540" y="150"/>
                  </a:cubicBezTo>
                  <a:lnTo>
                    <a:pt x="403" y="13"/>
                  </a:lnTo>
                  <a:close/>
                  <a:moveTo>
                    <a:pt x="216" y="323"/>
                  </a:moveTo>
                  <a:cubicBezTo>
                    <a:pt x="174" y="365"/>
                    <a:pt x="174" y="365"/>
                    <a:pt x="174" y="365"/>
                  </a:cubicBezTo>
                  <a:cubicBezTo>
                    <a:pt x="86" y="277"/>
                    <a:pt x="86" y="277"/>
                    <a:pt x="86" y="277"/>
                  </a:cubicBezTo>
                  <a:cubicBezTo>
                    <a:pt x="162" y="200"/>
                    <a:pt x="162" y="200"/>
                    <a:pt x="162" y="200"/>
                  </a:cubicBezTo>
                  <a:cubicBezTo>
                    <a:pt x="167" y="196"/>
                    <a:pt x="171" y="192"/>
                    <a:pt x="176" y="189"/>
                  </a:cubicBezTo>
                  <a:cubicBezTo>
                    <a:pt x="167" y="238"/>
                    <a:pt x="194" y="286"/>
                    <a:pt x="240" y="304"/>
                  </a:cubicBezTo>
                  <a:cubicBezTo>
                    <a:pt x="231" y="309"/>
                    <a:pt x="224" y="316"/>
                    <a:pt x="216" y="323"/>
                  </a:cubicBezTo>
                  <a:close/>
                  <a:moveTo>
                    <a:pt x="277" y="242"/>
                  </a:moveTo>
                  <a:cubicBezTo>
                    <a:pt x="258" y="242"/>
                    <a:pt x="243" y="227"/>
                    <a:pt x="243" y="208"/>
                  </a:cubicBezTo>
                  <a:cubicBezTo>
                    <a:pt x="243" y="189"/>
                    <a:pt x="258" y="174"/>
                    <a:pt x="277" y="174"/>
                  </a:cubicBezTo>
                  <a:cubicBezTo>
                    <a:pt x="296" y="174"/>
                    <a:pt x="311" y="189"/>
                    <a:pt x="311" y="208"/>
                  </a:cubicBezTo>
                  <a:cubicBezTo>
                    <a:pt x="311" y="227"/>
                    <a:pt x="296" y="242"/>
                    <a:pt x="277" y="242"/>
                  </a:cubicBezTo>
                  <a:close/>
                  <a:moveTo>
                    <a:pt x="391" y="250"/>
                  </a:moveTo>
                  <a:cubicBezTo>
                    <a:pt x="381" y="260"/>
                    <a:pt x="370" y="267"/>
                    <a:pt x="357" y="271"/>
                  </a:cubicBezTo>
                  <a:cubicBezTo>
                    <a:pt x="392" y="228"/>
                    <a:pt x="385" y="164"/>
                    <a:pt x="342" y="129"/>
                  </a:cubicBezTo>
                  <a:cubicBezTo>
                    <a:pt x="340" y="129"/>
                    <a:pt x="339" y="128"/>
                    <a:pt x="338" y="127"/>
                  </a:cubicBezTo>
                  <a:cubicBezTo>
                    <a:pt x="379" y="86"/>
                    <a:pt x="379" y="86"/>
                    <a:pt x="379" y="86"/>
                  </a:cubicBezTo>
                  <a:cubicBezTo>
                    <a:pt x="467" y="174"/>
                    <a:pt x="467" y="174"/>
                    <a:pt x="467" y="174"/>
                  </a:cubicBezTo>
                  <a:lnTo>
                    <a:pt x="391" y="2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21"/>
            <p:cNvSpPr>
              <a:spLocks noEditPoints="1"/>
            </p:cNvSpPr>
            <p:nvPr/>
          </p:nvSpPr>
          <p:spPr bwMode="auto">
            <a:xfrm>
              <a:off x="4492625" y="5997575"/>
              <a:ext cx="157163" cy="142875"/>
            </a:xfrm>
            <a:custGeom>
              <a:avLst/>
              <a:gdLst>
                <a:gd name="T0" fmla="*/ 287 w 526"/>
                <a:gd name="T1" fmla="*/ 13 h 481"/>
                <a:gd name="T2" fmla="*/ 239 w 526"/>
                <a:gd name="T3" fmla="*/ 13 h 481"/>
                <a:gd name="T4" fmla="*/ 0 w 526"/>
                <a:gd name="T5" fmla="*/ 252 h 481"/>
                <a:gd name="T6" fmla="*/ 48 w 526"/>
                <a:gd name="T7" fmla="*/ 300 h 481"/>
                <a:gd name="T8" fmla="*/ 92 w 526"/>
                <a:gd name="T9" fmla="*/ 256 h 481"/>
                <a:gd name="T10" fmla="*/ 92 w 526"/>
                <a:gd name="T11" fmla="*/ 447 h 481"/>
                <a:gd name="T12" fmla="*/ 126 w 526"/>
                <a:gd name="T13" fmla="*/ 481 h 481"/>
                <a:gd name="T14" fmla="*/ 399 w 526"/>
                <a:gd name="T15" fmla="*/ 481 h 481"/>
                <a:gd name="T16" fmla="*/ 433 w 526"/>
                <a:gd name="T17" fmla="*/ 447 h 481"/>
                <a:gd name="T18" fmla="*/ 433 w 526"/>
                <a:gd name="T19" fmla="*/ 256 h 481"/>
                <a:gd name="T20" fmla="*/ 477 w 526"/>
                <a:gd name="T21" fmla="*/ 300 h 481"/>
                <a:gd name="T22" fmla="*/ 526 w 526"/>
                <a:gd name="T23" fmla="*/ 252 h 481"/>
                <a:gd name="T24" fmla="*/ 287 w 526"/>
                <a:gd name="T25" fmla="*/ 13 h 481"/>
                <a:gd name="T26" fmla="*/ 365 w 526"/>
                <a:gd name="T27" fmla="*/ 413 h 481"/>
                <a:gd name="T28" fmla="*/ 160 w 526"/>
                <a:gd name="T29" fmla="*/ 413 h 481"/>
                <a:gd name="T30" fmla="*/ 160 w 526"/>
                <a:gd name="T31" fmla="*/ 188 h 481"/>
                <a:gd name="T32" fmla="*/ 263 w 526"/>
                <a:gd name="T33" fmla="*/ 85 h 481"/>
                <a:gd name="T34" fmla="*/ 365 w 526"/>
                <a:gd name="T35" fmla="*/ 188 h 481"/>
                <a:gd name="T36" fmla="*/ 365 w 526"/>
                <a:gd name="T37" fmla="*/ 41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6" h="481">
                  <a:moveTo>
                    <a:pt x="287" y="13"/>
                  </a:moveTo>
                  <a:cubicBezTo>
                    <a:pt x="273" y="0"/>
                    <a:pt x="252" y="0"/>
                    <a:pt x="239" y="13"/>
                  </a:cubicBezTo>
                  <a:cubicBezTo>
                    <a:pt x="0" y="252"/>
                    <a:pt x="0" y="252"/>
                    <a:pt x="0" y="252"/>
                  </a:cubicBezTo>
                  <a:cubicBezTo>
                    <a:pt x="48" y="300"/>
                    <a:pt x="48" y="300"/>
                    <a:pt x="48" y="300"/>
                  </a:cubicBezTo>
                  <a:cubicBezTo>
                    <a:pt x="92" y="256"/>
                    <a:pt x="92" y="256"/>
                    <a:pt x="92" y="256"/>
                  </a:cubicBezTo>
                  <a:cubicBezTo>
                    <a:pt x="92" y="447"/>
                    <a:pt x="92" y="447"/>
                    <a:pt x="92" y="447"/>
                  </a:cubicBezTo>
                  <a:cubicBezTo>
                    <a:pt x="92" y="466"/>
                    <a:pt x="107" y="481"/>
                    <a:pt x="126" y="481"/>
                  </a:cubicBezTo>
                  <a:cubicBezTo>
                    <a:pt x="399" y="481"/>
                    <a:pt x="399" y="481"/>
                    <a:pt x="399" y="481"/>
                  </a:cubicBezTo>
                  <a:cubicBezTo>
                    <a:pt x="418" y="481"/>
                    <a:pt x="433" y="466"/>
                    <a:pt x="433" y="447"/>
                  </a:cubicBezTo>
                  <a:cubicBezTo>
                    <a:pt x="433" y="256"/>
                    <a:pt x="433" y="256"/>
                    <a:pt x="433" y="256"/>
                  </a:cubicBezTo>
                  <a:cubicBezTo>
                    <a:pt x="477" y="300"/>
                    <a:pt x="477" y="300"/>
                    <a:pt x="477" y="300"/>
                  </a:cubicBezTo>
                  <a:cubicBezTo>
                    <a:pt x="526" y="252"/>
                    <a:pt x="526" y="252"/>
                    <a:pt x="526" y="252"/>
                  </a:cubicBezTo>
                  <a:lnTo>
                    <a:pt x="287" y="13"/>
                  </a:lnTo>
                  <a:close/>
                  <a:moveTo>
                    <a:pt x="365" y="413"/>
                  </a:moveTo>
                  <a:cubicBezTo>
                    <a:pt x="160" y="413"/>
                    <a:pt x="160" y="413"/>
                    <a:pt x="160" y="413"/>
                  </a:cubicBezTo>
                  <a:cubicBezTo>
                    <a:pt x="160" y="188"/>
                    <a:pt x="160" y="188"/>
                    <a:pt x="160" y="188"/>
                  </a:cubicBezTo>
                  <a:cubicBezTo>
                    <a:pt x="263" y="85"/>
                    <a:pt x="263" y="85"/>
                    <a:pt x="263" y="85"/>
                  </a:cubicBezTo>
                  <a:cubicBezTo>
                    <a:pt x="365" y="188"/>
                    <a:pt x="365" y="188"/>
                    <a:pt x="365" y="188"/>
                  </a:cubicBezTo>
                  <a:lnTo>
                    <a:pt x="365"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22"/>
            <p:cNvSpPr>
              <a:spLocks noEditPoints="1"/>
            </p:cNvSpPr>
            <p:nvPr/>
          </p:nvSpPr>
          <p:spPr bwMode="auto">
            <a:xfrm>
              <a:off x="4641850" y="6089650"/>
              <a:ext cx="131763" cy="122238"/>
            </a:xfrm>
            <a:custGeom>
              <a:avLst/>
              <a:gdLst>
                <a:gd name="T0" fmla="*/ 409 w 443"/>
                <a:gd name="T1" fmla="*/ 137 h 410"/>
                <a:gd name="T2" fmla="*/ 368 w 443"/>
                <a:gd name="T3" fmla="*/ 137 h 410"/>
                <a:gd name="T4" fmla="*/ 340 w 443"/>
                <a:gd name="T5" fmla="*/ 26 h 410"/>
                <a:gd name="T6" fmla="*/ 307 w 443"/>
                <a:gd name="T7" fmla="*/ 0 h 410"/>
                <a:gd name="T8" fmla="*/ 136 w 443"/>
                <a:gd name="T9" fmla="*/ 0 h 410"/>
                <a:gd name="T10" fmla="*/ 103 w 443"/>
                <a:gd name="T11" fmla="*/ 26 h 410"/>
                <a:gd name="T12" fmla="*/ 75 w 443"/>
                <a:gd name="T13" fmla="*/ 137 h 410"/>
                <a:gd name="T14" fmla="*/ 34 w 443"/>
                <a:gd name="T15" fmla="*/ 137 h 410"/>
                <a:gd name="T16" fmla="*/ 0 w 443"/>
                <a:gd name="T17" fmla="*/ 171 h 410"/>
                <a:gd name="T18" fmla="*/ 0 w 443"/>
                <a:gd name="T19" fmla="*/ 307 h 410"/>
                <a:gd name="T20" fmla="*/ 34 w 443"/>
                <a:gd name="T21" fmla="*/ 342 h 410"/>
                <a:gd name="T22" fmla="*/ 102 w 443"/>
                <a:gd name="T23" fmla="*/ 342 h 410"/>
                <a:gd name="T24" fmla="*/ 102 w 443"/>
                <a:gd name="T25" fmla="*/ 410 h 410"/>
                <a:gd name="T26" fmla="*/ 170 w 443"/>
                <a:gd name="T27" fmla="*/ 410 h 410"/>
                <a:gd name="T28" fmla="*/ 170 w 443"/>
                <a:gd name="T29" fmla="*/ 342 h 410"/>
                <a:gd name="T30" fmla="*/ 273 w 443"/>
                <a:gd name="T31" fmla="*/ 342 h 410"/>
                <a:gd name="T32" fmla="*/ 273 w 443"/>
                <a:gd name="T33" fmla="*/ 410 h 410"/>
                <a:gd name="T34" fmla="*/ 341 w 443"/>
                <a:gd name="T35" fmla="*/ 410 h 410"/>
                <a:gd name="T36" fmla="*/ 341 w 443"/>
                <a:gd name="T37" fmla="*/ 342 h 410"/>
                <a:gd name="T38" fmla="*/ 409 w 443"/>
                <a:gd name="T39" fmla="*/ 342 h 410"/>
                <a:gd name="T40" fmla="*/ 443 w 443"/>
                <a:gd name="T41" fmla="*/ 307 h 410"/>
                <a:gd name="T42" fmla="*/ 443 w 443"/>
                <a:gd name="T43" fmla="*/ 171 h 410"/>
                <a:gd name="T44" fmla="*/ 409 w 443"/>
                <a:gd name="T45" fmla="*/ 137 h 410"/>
                <a:gd name="T46" fmla="*/ 163 w 443"/>
                <a:gd name="T47" fmla="*/ 68 h 410"/>
                <a:gd name="T48" fmla="*/ 280 w 443"/>
                <a:gd name="T49" fmla="*/ 68 h 410"/>
                <a:gd name="T50" fmla="*/ 297 w 443"/>
                <a:gd name="T51" fmla="*/ 137 h 410"/>
                <a:gd name="T52" fmla="*/ 146 w 443"/>
                <a:gd name="T53" fmla="*/ 137 h 410"/>
                <a:gd name="T54" fmla="*/ 163 w 443"/>
                <a:gd name="T55" fmla="*/ 68 h 410"/>
                <a:gd name="T56" fmla="*/ 375 w 443"/>
                <a:gd name="T57" fmla="*/ 273 h 410"/>
                <a:gd name="T58" fmla="*/ 68 w 443"/>
                <a:gd name="T59" fmla="*/ 273 h 410"/>
                <a:gd name="T60" fmla="*/ 68 w 443"/>
                <a:gd name="T61" fmla="*/ 205 h 410"/>
                <a:gd name="T62" fmla="*/ 375 w 443"/>
                <a:gd name="T63" fmla="*/ 205 h 410"/>
                <a:gd name="T64" fmla="*/ 375 w 443"/>
                <a:gd name="T65" fmla="*/ 273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43" h="410">
                  <a:moveTo>
                    <a:pt x="409" y="137"/>
                  </a:moveTo>
                  <a:cubicBezTo>
                    <a:pt x="368" y="137"/>
                    <a:pt x="368" y="137"/>
                    <a:pt x="368" y="137"/>
                  </a:cubicBezTo>
                  <a:cubicBezTo>
                    <a:pt x="340" y="26"/>
                    <a:pt x="340" y="26"/>
                    <a:pt x="340" y="26"/>
                  </a:cubicBezTo>
                  <a:cubicBezTo>
                    <a:pt x="336" y="11"/>
                    <a:pt x="322" y="0"/>
                    <a:pt x="307" y="0"/>
                  </a:cubicBezTo>
                  <a:cubicBezTo>
                    <a:pt x="136" y="0"/>
                    <a:pt x="136" y="0"/>
                    <a:pt x="136" y="0"/>
                  </a:cubicBezTo>
                  <a:cubicBezTo>
                    <a:pt x="120" y="0"/>
                    <a:pt x="107" y="11"/>
                    <a:pt x="103" y="26"/>
                  </a:cubicBezTo>
                  <a:cubicBezTo>
                    <a:pt x="75" y="137"/>
                    <a:pt x="75" y="137"/>
                    <a:pt x="75" y="137"/>
                  </a:cubicBezTo>
                  <a:cubicBezTo>
                    <a:pt x="34" y="137"/>
                    <a:pt x="34" y="137"/>
                    <a:pt x="34" y="137"/>
                  </a:cubicBezTo>
                  <a:cubicBezTo>
                    <a:pt x="15" y="137"/>
                    <a:pt x="0" y="152"/>
                    <a:pt x="0" y="171"/>
                  </a:cubicBezTo>
                  <a:cubicBezTo>
                    <a:pt x="0" y="307"/>
                    <a:pt x="0" y="307"/>
                    <a:pt x="0" y="307"/>
                  </a:cubicBezTo>
                  <a:cubicBezTo>
                    <a:pt x="0" y="326"/>
                    <a:pt x="15" y="342"/>
                    <a:pt x="34" y="342"/>
                  </a:cubicBezTo>
                  <a:cubicBezTo>
                    <a:pt x="102" y="342"/>
                    <a:pt x="102" y="342"/>
                    <a:pt x="102" y="342"/>
                  </a:cubicBezTo>
                  <a:cubicBezTo>
                    <a:pt x="102" y="410"/>
                    <a:pt x="102" y="410"/>
                    <a:pt x="102" y="410"/>
                  </a:cubicBezTo>
                  <a:cubicBezTo>
                    <a:pt x="170" y="410"/>
                    <a:pt x="170" y="410"/>
                    <a:pt x="170" y="410"/>
                  </a:cubicBezTo>
                  <a:cubicBezTo>
                    <a:pt x="170" y="342"/>
                    <a:pt x="170" y="342"/>
                    <a:pt x="170" y="342"/>
                  </a:cubicBezTo>
                  <a:cubicBezTo>
                    <a:pt x="273" y="342"/>
                    <a:pt x="273" y="342"/>
                    <a:pt x="273" y="342"/>
                  </a:cubicBezTo>
                  <a:cubicBezTo>
                    <a:pt x="273" y="410"/>
                    <a:pt x="273" y="410"/>
                    <a:pt x="273" y="410"/>
                  </a:cubicBezTo>
                  <a:cubicBezTo>
                    <a:pt x="341" y="410"/>
                    <a:pt x="341" y="410"/>
                    <a:pt x="341" y="410"/>
                  </a:cubicBezTo>
                  <a:cubicBezTo>
                    <a:pt x="341" y="342"/>
                    <a:pt x="341" y="342"/>
                    <a:pt x="341" y="342"/>
                  </a:cubicBezTo>
                  <a:cubicBezTo>
                    <a:pt x="409" y="342"/>
                    <a:pt x="409" y="342"/>
                    <a:pt x="409" y="342"/>
                  </a:cubicBezTo>
                  <a:cubicBezTo>
                    <a:pt x="428" y="342"/>
                    <a:pt x="443" y="326"/>
                    <a:pt x="443" y="307"/>
                  </a:cubicBezTo>
                  <a:cubicBezTo>
                    <a:pt x="443" y="171"/>
                    <a:pt x="443" y="171"/>
                    <a:pt x="443" y="171"/>
                  </a:cubicBezTo>
                  <a:cubicBezTo>
                    <a:pt x="443" y="152"/>
                    <a:pt x="428" y="137"/>
                    <a:pt x="409" y="137"/>
                  </a:cubicBezTo>
                  <a:close/>
                  <a:moveTo>
                    <a:pt x="163" y="68"/>
                  </a:moveTo>
                  <a:cubicBezTo>
                    <a:pt x="280" y="68"/>
                    <a:pt x="280" y="68"/>
                    <a:pt x="280" y="68"/>
                  </a:cubicBezTo>
                  <a:cubicBezTo>
                    <a:pt x="297" y="137"/>
                    <a:pt x="297" y="137"/>
                    <a:pt x="297" y="137"/>
                  </a:cubicBezTo>
                  <a:cubicBezTo>
                    <a:pt x="146" y="137"/>
                    <a:pt x="146" y="137"/>
                    <a:pt x="146" y="137"/>
                  </a:cubicBezTo>
                  <a:lnTo>
                    <a:pt x="163" y="68"/>
                  </a:lnTo>
                  <a:close/>
                  <a:moveTo>
                    <a:pt x="375" y="273"/>
                  </a:moveTo>
                  <a:cubicBezTo>
                    <a:pt x="68" y="273"/>
                    <a:pt x="68" y="273"/>
                    <a:pt x="68" y="273"/>
                  </a:cubicBezTo>
                  <a:cubicBezTo>
                    <a:pt x="68" y="205"/>
                    <a:pt x="68" y="205"/>
                    <a:pt x="68" y="205"/>
                  </a:cubicBezTo>
                  <a:cubicBezTo>
                    <a:pt x="375" y="205"/>
                    <a:pt x="375" y="205"/>
                    <a:pt x="375" y="205"/>
                  </a:cubicBezTo>
                  <a:cubicBezTo>
                    <a:pt x="375" y="273"/>
                    <a:pt x="375" y="273"/>
                    <a:pt x="375" y="2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23"/>
            <p:cNvSpPr>
              <a:spLocks noEditPoints="1"/>
            </p:cNvSpPr>
            <p:nvPr/>
          </p:nvSpPr>
          <p:spPr bwMode="auto">
            <a:xfrm>
              <a:off x="4357688" y="5999163"/>
              <a:ext cx="92075" cy="90488"/>
            </a:xfrm>
            <a:custGeom>
              <a:avLst/>
              <a:gdLst>
                <a:gd name="T0" fmla="*/ 102 w 307"/>
                <a:gd name="T1" fmla="*/ 307 h 307"/>
                <a:gd name="T2" fmla="*/ 273 w 307"/>
                <a:gd name="T3" fmla="*/ 307 h 307"/>
                <a:gd name="T4" fmla="*/ 307 w 307"/>
                <a:gd name="T5" fmla="*/ 273 h 307"/>
                <a:gd name="T6" fmla="*/ 307 w 307"/>
                <a:gd name="T7" fmla="*/ 102 h 307"/>
                <a:gd name="T8" fmla="*/ 205 w 307"/>
                <a:gd name="T9" fmla="*/ 0 h 307"/>
                <a:gd name="T10" fmla="*/ 102 w 307"/>
                <a:gd name="T11" fmla="*/ 102 h 307"/>
                <a:gd name="T12" fmla="*/ 0 w 307"/>
                <a:gd name="T13" fmla="*/ 205 h 307"/>
                <a:gd name="T14" fmla="*/ 102 w 307"/>
                <a:gd name="T15" fmla="*/ 307 h 307"/>
                <a:gd name="T16" fmla="*/ 102 w 307"/>
                <a:gd name="T17" fmla="*/ 171 h 307"/>
                <a:gd name="T18" fmla="*/ 136 w 307"/>
                <a:gd name="T19" fmla="*/ 171 h 307"/>
                <a:gd name="T20" fmla="*/ 171 w 307"/>
                <a:gd name="T21" fmla="*/ 137 h 307"/>
                <a:gd name="T22" fmla="*/ 171 w 307"/>
                <a:gd name="T23" fmla="*/ 102 h 307"/>
                <a:gd name="T24" fmla="*/ 205 w 307"/>
                <a:gd name="T25" fmla="*/ 68 h 307"/>
                <a:gd name="T26" fmla="*/ 239 w 307"/>
                <a:gd name="T27" fmla="*/ 102 h 307"/>
                <a:gd name="T28" fmla="*/ 239 w 307"/>
                <a:gd name="T29" fmla="*/ 239 h 307"/>
                <a:gd name="T30" fmla="*/ 102 w 307"/>
                <a:gd name="T31" fmla="*/ 239 h 307"/>
                <a:gd name="T32" fmla="*/ 68 w 307"/>
                <a:gd name="T33" fmla="*/ 205 h 307"/>
                <a:gd name="T34" fmla="*/ 102 w 307"/>
                <a:gd name="T35" fmla="*/ 17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307">
                  <a:moveTo>
                    <a:pt x="102" y="307"/>
                  </a:moveTo>
                  <a:cubicBezTo>
                    <a:pt x="273" y="307"/>
                    <a:pt x="273" y="307"/>
                    <a:pt x="273" y="307"/>
                  </a:cubicBezTo>
                  <a:cubicBezTo>
                    <a:pt x="292" y="307"/>
                    <a:pt x="307" y="292"/>
                    <a:pt x="307" y="273"/>
                  </a:cubicBezTo>
                  <a:cubicBezTo>
                    <a:pt x="307" y="102"/>
                    <a:pt x="307" y="102"/>
                    <a:pt x="307" y="102"/>
                  </a:cubicBezTo>
                  <a:cubicBezTo>
                    <a:pt x="307" y="46"/>
                    <a:pt x="261" y="0"/>
                    <a:pt x="205" y="0"/>
                  </a:cubicBezTo>
                  <a:cubicBezTo>
                    <a:pt x="148" y="0"/>
                    <a:pt x="102" y="46"/>
                    <a:pt x="102" y="102"/>
                  </a:cubicBezTo>
                  <a:cubicBezTo>
                    <a:pt x="46" y="102"/>
                    <a:pt x="0" y="148"/>
                    <a:pt x="0" y="205"/>
                  </a:cubicBezTo>
                  <a:cubicBezTo>
                    <a:pt x="0" y="261"/>
                    <a:pt x="46" y="307"/>
                    <a:pt x="102" y="307"/>
                  </a:cubicBezTo>
                  <a:close/>
                  <a:moveTo>
                    <a:pt x="102" y="171"/>
                  </a:moveTo>
                  <a:cubicBezTo>
                    <a:pt x="136" y="171"/>
                    <a:pt x="136" y="171"/>
                    <a:pt x="136" y="171"/>
                  </a:cubicBezTo>
                  <a:cubicBezTo>
                    <a:pt x="155" y="171"/>
                    <a:pt x="171" y="155"/>
                    <a:pt x="171" y="137"/>
                  </a:cubicBezTo>
                  <a:cubicBezTo>
                    <a:pt x="171" y="102"/>
                    <a:pt x="171" y="102"/>
                    <a:pt x="171" y="102"/>
                  </a:cubicBezTo>
                  <a:cubicBezTo>
                    <a:pt x="171" y="84"/>
                    <a:pt x="186" y="68"/>
                    <a:pt x="205" y="68"/>
                  </a:cubicBezTo>
                  <a:cubicBezTo>
                    <a:pt x="224" y="68"/>
                    <a:pt x="239" y="84"/>
                    <a:pt x="239" y="102"/>
                  </a:cubicBezTo>
                  <a:cubicBezTo>
                    <a:pt x="239" y="239"/>
                    <a:pt x="239" y="239"/>
                    <a:pt x="239" y="239"/>
                  </a:cubicBezTo>
                  <a:cubicBezTo>
                    <a:pt x="102" y="239"/>
                    <a:pt x="102" y="239"/>
                    <a:pt x="102" y="239"/>
                  </a:cubicBezTo>
                  <a:cubicBezTo>
                    <a:pt x="83" y="239"/>
                    <a:pt x="68" y="224"/>
                    <a:pt x="68" y="205"/>
                  </a:cubicBezTo>
                  <a:cubicBezTo>
                    <a:pt x="68" y="186"/>
                    <a:pt x="83" y="171"/>
                    <a:pt x="102"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24"/>
            <p:cNvSpPr>
              <a:spLocks noEditPoints="1"/>
            </p:cNvSpPr>
            <p:nvPr/>
          </p:nvSpPr>
          <p:spPr bwMode="auto">
            <a:xfrm>
              <a:off x="4692650" y="5978525"/>
              <a:ext cx="92075" cy="92075"/>
            </a:xfrm>
            <a:custGeom>
              <a:avLst/>
              <a:gdLst>
                <a:gd name="T0" fmla="*/ 205 w 307"/>
                <a:gd name="T1" fmla="*/ 102 h 307"/>
                <a:gd name="T2" fmla="*/ 103 w 307"/>
                <a:gd name="T3" fmla="*/ 0 h 307"/>
                <a:gd name="T4" fmla="*/ 0 w 307"/>
                <a:gd name="T5" fmla="*/ 102 h 307"/>
                <a:gd name="T6" fmla="*/ 0 w 307"/>
                <a:gd name="T7" fmla="*/ 273 h 307"/>
                <a:gd name="T8" fmla="*/ 34 w 307"/>
                <a:gd name="T9" fmla="*/ 307 h 307"/>
                <a:gd name="T10" fmla="*/ 205 w 307"/>
                <a:gd name="T11" fmla="*/ 307 h 307"/>
                <a:gd name="T12" fmla="*/ 307 w 307"/>
                <a:gd name="T13" fmla="*/ 205 h 307"/>
                <a:gd name="T14" fmla="*/ 205 w 307"/>
                <a:gd name="T15" fmla="*/ 102 h 307"/>
                <a:gd name="T16" fmla="*/ 205 w 307"/>
                <a:gd name="T17" fmla="*/ 239 h 307"/>
                <a:gd name="T18" fmla="*/ 69 w 307"/>
                <a:gd name="T19" fmla="*/ 239 h 307"/>
                <a:gd name="T20" fmla="*/ 69 w 307"/>
                <a:gd name="T21" fmla="*/ 102 h 307"/>
                <a:gd name="T22" fmla="*/ 103 w 307"/>
                <a:gd name="T23" fmla="*/ 68 h 307"/>
                <a:gd name="T24" fmla="*/ 137 w 307"/>
                <a:gd name="T25" fmla="*/ 102 h 307"/>
                <a:gd name="T26" fmla="*/ 137 w 307"/>
                <a:gd name="T27" fmla="*/ 136 h 307"/>
                <a:gd name="T28" fmla="*/ 171 w 307"/>
                <a:gd name="T29" fmla="*/ 170 h 307"/>
                <a:gd name="T30" fmla="*/ 205 w 307"/>
                <a:gd name="T31" fmla="*/ 170 h 307"/>
                <a:gd name="T32" fmla="*/ 239 w 307"/>
                <a:gd name="T33" fmla="*/ 205 h 307"/>
                <a:gd name="T34" fmla="*/ 205 w 307"/>
                <a:gd name="T35" fmla="*/ 239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307">
                  <a:moveTo>
                    <a:pt x="205" y="102"/>
                  </a:moveTo>
                  <a:cubicBezTo>
                    <a:pt x="205" y="46"/>
                    <a:pt x="159" y="0"/>
                    <a:pt x="103" y="0"/>
                  </a:cubicBezTo>
                  <a:cubicBezTo>
                    <a:pt x="46" y="0"/>
                    <a:pt x="0" y="46"/>
                    <a:pt x="0" y="102"/>
                  </a:cubicBezTo>
                  <a:cubicBezTo>
                    <a:pt x="0" y="273"/>
                    <a:pt x="0" y="273"/>
                    <a:pt x="0" y="273"/>
                  </a:cubicBezTo>
                  <a:cubicBezTo>
                    <a:pt x="0" y="292"/>
                    <a:pt x="16" y="307"/>
                    <a:pt x="34" y="307"/>
                  </a:cubicBezTo>
                  <a:cubicBezTo>
                    <a:pt x="205" y="307"/>
                    <a:pt x="205" y="307"/>
                    <a:pt x="205" y="307"/>
                  </a:cubicBezTo>
                  <a:cubicBezTo>
                    <a:pt x="262" y="307"/>
                    <a:pt x="307" y="261"/>
                    <a:pt x="307" y="205"/>
                  </a:cubicBezTo>
                  <a:cubicBezTo>
                    <a:pt x="307" y="148"/>
                    <a:pt x="262" y="102"/>
                    <a:pt x="205" y="102"/>
                  </a:cubicBezTo>
                  <a:close/>
                  <a:moveTo>
                    <a:pt x="205" y="239"/>
                  </a:moveTo>
                  <a:cubicBezTo>
                    <a:pt x="69" y="239"/>
                    <a:pt x="69" y="239"/>
                    <a:pt x="69" y="239"/>
                  </a:cubicBezTo>
                  <a:cubicBezTo>
                    <a:pt x="69" y="102"/>
                    <a:pt x="69" y="102"/>
                    <a:pt x="69" y="102"/>
                  </a:cubicBezTo>
                  <a:cubicBezTo>
                    <a:pt x="69" y="83"/>
                    <a:pt x="84" y="68"/>
                    <a:pt x="103" y="68"/>
                  </a:cubicBezTo>
                  <a:cubicBezTo>
                    <a:pt x="122" y="68"/>
                    <a:pt x="137" y="83"/>
                    <a:pt x="137" y="102"/>
                  </a:cubicBezTo>
                  <a:cubicBezTo>
                    <a:pt x="137" y="136"/>
                    <a:pt x="137" y="136"/>
                    <a:pt x="137" y="136"/>
                  </a:cubicBezTo>
                  <a:cubicBezTo>
                    <a:pt x="137" y="155"/>
                    <a:pt x="152" y="170"/>
                    <a:pt x="171" y="170"/>
                  </a:cubicBezTo>
                  <a:cubicBezTo>
                    <a:pt x="205" y="170"/>
                    <a:pt x="205" y="170"/>
                    <a:pt x="205" y="170"/>
                  </a:cubicBezTo>
                  <a:cubicBezTo>
                    <a:pt x="224" y="170"/>
                    <a:pt x="239" y="186"/>
                    <a:pt x="239" y="205"/>
                  </a:cubicBezTo>
                  <a:cubicBezTo>
                    <a:pt x="239" y="223"/>
                    <a:pt x="224" y="239"/>
                    <a:pt x="205" y="2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6" name="Group 85"/>
          <p:cNvGrpSpPr/>
          <p:nvPr/>
        </p:nvGrpSpPr>
        <p:grpSpPr>
          <a:xfrm>
            <a:off x="3173811" y="2390086"/>
            <a:ext cx="373717" cy="373714"/>
            <a:chOff x="5173663" y="5878513"/>
            <a:chExt cx="708025" cy="708025"/>
          </a:xfrm>
          <a:solidFill>
            <a:schemeClr val="bg1"/>
          </a:solidFill>
        </p:grpSpPr>
        <p:sp>
          <p:nvSpPr>
            <p:cNvPr id="87" name="Freeform 128"/>
            <p:cNvSpPr>
              <a:spLocks noEditPoints="1"/>
            </p:cNvSpPr>
            <p:nvPr/>
          </p:nvSpPr>
          <p:spPr bwMode="auto">
            <a:xfrm>
              <a:off x="5173663" y="5878513"/>
              <a:ext cx="708025" cy="708025"/>
            </a:xfrm>
            <a:custGeom>
              <a:avLst/>
              <a:gdLst>
                <a:gd name="T0" fmla="*/ 1386 w 2382"/>
                <a:gd name="T1" fmla="*/ 252 h 2382"/>
                <a:gd name="T2" fmla="*/ 1293 w 2382"/>
                <a:gd name="T3" fmla="*/ 0 h 2382"/>
                <a:gd name="T4" fmla="*/ 996 w 2382"/>
                <a:gd name="T5" fmla="*/ 93 h 2382"/>
                <a:gd name="T6" fmla="*/ 186 w 2382"/>
                <a:gd name="T7" fmla="*/ 252 h 2382"/>
                <a:gd name="T8" fmla="*/ 0 w 2382"/>
                <a:gd name="T9" fmla="*/ 1461 h 2382"/>
                <a:gd name="T10" fmla="*/ 996 w 2382"/>
                <a:gd name="T11" fmla="*/ 1647 h 2382"/>
                <a:gd name="T12" fmla="*/ 884 w 2382"/>
                <a:gd name="T13" fmla="*/ 1768 h 2382"/>
                <a:gd name="T14" fmla="*/ 519 w 2382"/>
                <a:gd name="T15" fmla="*/ 1987 h 2382"/>
                <a:gd name="T16" fmla="*/ 356 w 2382"/>
                <a:gd name="T17" fmla="*/ 2367 h 2382"/>
                <a:gd name="T18" fmla="*/ 2084 w 2382"/>
                <a:gd name="T19" fmla="*/ 2382 h 2382"/>
                <a:gd name="T20" fmla="*/ 2130 w 2382"/>
                <a:gd name="T21" fmla="*/ 2270 h 2382"/>
                <a:gd name="T22" fmla="*/ 1411 w 2382"/>
                <a:gd name="T23" fmla="*/ 2075 h 2382"/>
                <a:gd name="T24" fmla="*/ 1386 w 2382"/>
                <a:gd name="T25" fmla="*/ 2075 h 2382"/>
                <a:gd name="T26" fmla="*/ 2196 w 2382"/>
                <a:gd name="T27" fmla="*/ 1647 h 2382"/>
                <a:gd name="T28" fmla="*/ 2382 w 2382"/>
                <a:gd name="T29" fmla="*/ 438 h 2382"/>
                <a:gd name="T30" fmla="*/ 996 w 2382"/>
                <a:gd name="T31" fmla="*/ 2289 h 2382"/>
                <a:gd name="T32" fmla="*/ 387 w 2382"/>
                <a:gd name="T33" fmla="*/ 2212 h 2382"/>
                <a:gd name="T34" fmla="*/ 579 w 2382"/>
                <a:gd name="T35" fmla="*/ 2094 h 2382"/>
                <a:gd name="T36" fmla="*/ 646 w 2382"/>
                <a:gd name="T37" fmla="*/ 2061 h 2382"/>
                <a:gd name="T38" fmla="*/ 996 w 2382"/>
                <a:gd name="T39" fmla="*/ 1888 h 2382"/>
                <a:gd name="T40" fmla="*/ 1089 w 2382"/>
                <a:gd name="T41" fmla="*/ 93 h 2382"/>
                <a:gd name="T42" fmla="*/ 1293 w 2382"/>
                <a:gd name="T43" fmla="*/ 252 h 2382"/>
                <a:gd name="T44" fmla="*/ 1089 w 2382"/>
                <a:gd name="T45" fmla="*/ 93 h 2382"/>
                <a:gd name="T46" fmla="*/ 1089 w 2382"/>
                <a:gd name="T47" fmla="*/ 2289 h 2382"/>
                <a:gd name="T48" fmla="*/ 1293 w 2382"/>
                <a:gd name="T49" fmla="*/ 1647 h 2382"/>
                <a:gd name="T50" fmla="*/ 1149 w 2382"/>
                <a:gd name="T51" fmla="*/ 2289 h 2382"/>
                <a:gd name="T52" fmla="*/ 1431 w 2382"/>
                <a:gd name="T53" fmla="*/ 2170 h 2382"/>
                <a:gd name="T54" fmla="*/ 1744 w 2382"/>
                <a:gd name="T55" fmla="*/ 1977 h 2382"/>
                <a:gd name="T56" fmla="*/ 2037 w 2382"/>
                <a:gd name="T57" fmla="*/ 2289 h 2382"/>
                <a:gd name="T58" fmla="*/ 1405 w 2382"/>
                <a:gd name="T59" fmla="*/ 2168 h 2382"/>
                <a:gd name="T60" fmla="*/ 1884 w 2382"/>
                <a:gd name="T61" fmla="*/ 1368 h 2382"/>
                <a:gd name="T62" fmla="*/ 1884 w 2382"/>
                <a:gd name="T63" fmla="*/ 1461 h 2382"/>
                <a:gd name="T64" fmla="*/ 2196 w 2382"/>
                <a:gd name="T65" fmla="*/ 1554 h 2382"/>
                <a:gd name="T66" fmla="*/ 93 w 2382"/>
                <a:gd name="T67" fmla="*/ 1461 h 2382"/>
                <a:gd name="T68" fmla="*/ 498 w 2382"/>
                <a:gd name="T69" fmla="*/ 531 h 2382"/>
                <a:gd name="T70" fmla="*/ 498 w 2382"/>
                <a:gd name="T71" fmla="*/ 438 h 2382"/>
                <a:gd name="T72" fmla="*/ 186 w 2382"/>
                <a:gd name="T73" fmla="*/ 345 h 2382"/>
                <a:gd name="T74" fmla="*/ 2289 w 2382"/>
                <a:gd name="T75" fmla="*/ 438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82" h="2382">
                  <a:moveTo>
                    <a:pt x="2196" y="252"/>
                  </a:moveTo>
                  <a:cubicBezTo>
                    <a:pt x="1386" y="252"/>
                    <a:pt x="1386" y="252"/>
                    <a:pt x="1386" y="252"/>
                  </a:cubicBezTo>
                  <a:cubicBezTo>
                    <a:pt x="1386" y="93"/>
                    <a:pt x="1386" y="93"/>
                    <a:pt x="1386" y="93"/>
                  </a:cubicBezTo>
                  <a:cubicBezTo>
                    <a:pt x="1386" y="42"/>
                    <a:pt x="1345" y="0"/>
                    <a:pt x="1293" y="0"/>
                  </a:cubicBezTo>
                  <a:cubicBezTo>
                    <a:pt x="1089" y="0"/>
                    <a:pt x="1089" y="0"/>
                    <a:pt x="1089" y="0"/>
                  </a:cubicBezTo>
                  <a:cubicBezTo>
                    <a:pt x="1037" y="0"/>
                    <a:pt x="996" y="42"/>
                    <a:pt x="996" y="93"/>
                  </a:cubicBezTo>
                  <a:cubicBezTo>
                    <a:pt x="996" y="252"/>
                    <a:pt x="996" y="252"/>
                    <a:pt x="996" y="252"/>
                  </a:cubicBezTo>
                  <a:cubicBezTo>
                    <a:pt x="186" y="252"/>
                    <a:pt x="186" y="252"/>
                    <a:pt x="186" y="252"/>
                  </a:cubicBezTo>
                  <a:cubicBezTo>
                    <a:pt x="84" y="252"/>
                    <a:pt x="0" y="335"/>
                    <a:pt x="0" y="438"/>
                  </a:cubicBezTo>
                  <a:cubicBezTo>
                    <a:pt x="0" y="1461"/>
                    <a:pt x="0" y="1461"/>
                    <a:pt x="0" y="1461"/>
                  </a:cubicBezTo>
                  <a:cubicBezTo>
                    <a:pt x="0" y="1563"/>
                    <a:pt x="84" y="1647"/>
                    <a:pt x="186" y="1647"/>
                  </a:cubicBezTo>
                  <a:cubicBezTo>
                    <a:pt x="996" y="1647"/>
                    <a:pt x="996" y="1647"/>
                    <a:pt x="996" y="1647"/>
                  </a:cubicBezTo>
                  <a:cubicBezTo>
                    <a:pt x="996" y="1787"/>
                    <a:pt x="996" y="1787"/>
                    <a:pt x="996" y="1787"/>
                  </a:cubicBezTo>
                  <a:cubicBezTo>
                    <a:pt x="960" y="1774"/>
                    <a:pt x="922" y="1768"/>
                    <a:pt x="884" y="1768"/>
                  </a:cubicBezTo>
                  <a:cubicBezTo>
                    <a:pt x="739" y="1768"/>
                    <a:pt x="614" y="1859"/>
                    <a:pt x="568" y="1992"/>
                  </a:cubicBezTo>
                  <a:cubicBezTo>
                    <a:pt x="552" y="1988"/>
                    <a:pt x="536" y="1987"/>
                    <a:pt x="519" y="1987"/>
                  </a:cubicBezTo>
                  <a:cubicBezTo>
                    <a:pt x="395" y="1987"/>
                    <a:pt x="294" y="2088"/>
                    <a:pt x="294" y="2212"/>
                  </a:cubicBezTo>
                  <a:cubicBezTo>
                    <a:pt x="294" y="2270"/>
                    <a:pt x="316" y="2325"/>
                    <a:pt x="356" y="2367"/>
                  </a:cubicBezTo>
                  <a:cubicBezTo>
                    <a:pt x="365" y="2376"/>
                    <a:pt x="377" y="2382"/>
                    <a:pt x="390" y="2382"/>
                  </a:cubicBezTo>
                  <a:cubicBezTo>
                    <a:pt x="2084" y="2382"/>
                    <a:pt x="2084" y="2382"/>
                    <a:pt x="2084" y="2382"/>
                  </a:cubicBezTo>
                  <a:cubicBezTo>
                    <a:pt x="2110" y="2382"/>
                    <a:pt x="2130" y="2361"/>
                    <a:pt x="2130" y="2335"/>
                  </a:cubicBezTo>
                  <a:cubicBezTo>
                    <a:pt x="2130" y="2270"/>
                    <a:pt x="2130" y="2270"/>
                    <a:pt x="2130" y="2270"/>
                  </a:cubicBezTo>
                  <a:cubicBezTo>
                    <a:pt x="2130" y="2057"/>
                    <a:pt x="1957" y="1884"/>
                    <a:pt x="1744" y="1884"/>
                  </a:cubicBezTo>
                  <a:cubicBezTo>
                    <a:pt x="1607" y="1884"/>
                    <a:pt x="1480" y="1958"/>
                    <a:pt x="1411" y="2075"/>
                  </a:cubicBezTo>
                  <a:cubicBezTo>
                    <a:pt x="1409" y="2075"/>
                    <a:pt x="1407" y="2075"/>
                    <a:pt x="1405" y="2075"/>
                  </a:cubicBezTo>
                  <a:cubicBezTo>
                    <a:pt x="1399" y="2075"/>
                    <a:pt x="1392" y="2075"/>
                    <a:pt x="1386" y="2075"/>
                  </a:cubicBezTo>
                  <a:cubicBezTo>
                    <a:pt x="1386" y="1647"/>
                    <a:pt x="1386" y="1647"/>
                    <a:pt x="1386" y="1647"/>
                  </a:cubicBezTo>
                  <a:cubicBezTo>
                    <a:pt x="2196" y="1647"/>
                    <a:pt x="2196" y="1647"/>
                    <a:pt x="2196" y="1647"/>
                  </a:cubicBezTo>
                  <a:cubicBezTo>
                    <a:pt x="2298" y="1647"/>
                    <a:pt x="2382" y="1563"/>
                    <a:pt x="2382" y="1461"/>
                  </a:cubicBezTo>
                  <a:cubicBezTo>
                    <a:pt x="2382" y="438"/>
                    <a:pt x="2382" y="438"/>
                    <a:pt x="2382" y="438"/>
                  </a:cubicBezTo>
                  <a:cubicBezTo>
                    <a:pt x="2382" y="335"/>
                    <a:pt x="2298" y="252"/>
                    <a:pt x="2196" y="252"/>
                  </a:cubicBezTo>
                  <a:close/>
                  <a:moveTo>
                    <a:pt x="996" y="2289"/>
                  </a:moveTo>
                  <a:cubicBezTo>
                    <a:pt x="411" y="2289"/>
                    <a:pt x="411" y="2289"/>
                    <a:pt x="411" y="2289"/>
                  </a:cubicBezTo>
                  <a:cubicBezTo>
                    <a:pt x="395" y="2266"/>
                    <a:pt x="387" y="2240"/>
                    <a:pt x="387" y="2212"/>
                  </a:cubicBezTo>
                  <a:cubicBezTo>
                    <a:pt x="387" y="2139"/>
                    <a:pt x="446" y="2080"/>
                    <a:pt x="519" y="2080"/>
                  </a:cubicBezTo>
                  <a:cubicBezTo>
                    <a:pt x="540" y="2080"/>
                    <a:pt x="560" y="2085"/>
                    <a:pt x="579" y="2094"/>
                  </a:cubicBezTo>
                  <a:cubicBezTo>
                    <a:pt x="592" y="2101"/>
                    <a:pt x="608" y="2101"/>
                    <a:pt x="621" y="2094"/>
                  </a:cubicBezTo>
                  <a:cubicBezTo>
                    <a:pt x="634" y="2088"/>
                    <a:pt x="643" y="2075"/>
                    <a:pt x="646" y="2061"/>
                  </a:cubicBezTo>
                  <a:cubicBezTo>
                    <a:pt x="666" y="1945"/>
                    <a:pt x="766" y="1861"/>
                    <a:pt x="884" y="1861"/>
                  </a:cubicBezTo>
                  <a:cubicBezTo>
                    <a:pt x="923" y="1861"/>
                    <a:pt x="961" y="1870"/>
                    <a:pt x="996" y="1888"/>
                  </a:cubicBezTo>
                  <a:lnTo>
                    <a:pt x="996" y="2289"/>
                  </a:lnTo>
                  <a:close/>
                  <a:moveTo>
                    <a:pt x="1089" y="93"/>
                  </a:moveTo>
                  <a:cubicBezTo>
                    <a:pt x="1293" y="93"/>
                    <a:pt x="1293" y="93"/>
                    <a:pt x="1293" y="93"/>
                  </a:cubicBezTo>
                  <a:cubicBezTo>
                    <a:pt x="1293" y="252"/>
                    <a:pt x="1293" y="252"/>
                    <a:pt x="1293" y="252"/>
                  </a:cubicBezTo>
                  <a:cubicBezTo>
                    <a:pt x="1089" y="252"/>
                    <a:pt x="1089" y="252"/>
                    <a:pt x="1089" y="252"/>
                  </a:cubicBezTo>
                  <a:lnTo>
                    <a:pt x="1089" y="93"/>
                  </a:lnTo>
                  <a:close/>
                  <a:moveTo>
                    <a:pt x="1149" y="2289"/>
                  </a:moveTo>
                  <a:cubicBezTo>
                    <a:pt x="1089" y="2289"/>
                    <a:pt x="1089" y="2289"/>
                    <a:pt x="1089" y="2289"/>
                  </a:cubicBezTo>
                  <a:cubicBezTo>
                    <a:pt x="1089" y="1647"/>
                    <a:pt x="1089" y="1647"/>
                    <a:pt x="1089" y="1647"/>
                  </a:cubicBezTo>
                  <a:cubicBezTo>
                    <a:pt x="1293" y="1647"/>
                    <a:pt x="1293" y="1647"/>
                    <a:pt x="1293" y="1647"/>
                  </a:cubicBezTo>
                  <a:cubicBezTo>
                    <a:pt x="1293" y="2100"/>
                    <a:pt x="1293" y="2100"/>
                    <a:pt x="1293" y="2100"/>
                  </a:cubicBezTo>
                  <a:cubicBezTo>
                    <a:pt x="1219" y="2135"/>
                    <a:pt x="1164" y="2205"/>
                    <a:pt x="1149" y="2289"/>
                  </a:cubicBezTo>
                  <a:close/>
                  <a:moveTo>
                    <a:pt x="1405" y="2168"/>
                  </a:moveTo>
                  <a:cubicBezTo>
                    <a:pt x="1414" y="2168"/>
                    <a:pt x="1422" y="2168"/>
                    <a:pt x="1431" y="2170"/>
                  </a:cubicBezTo>
                  <a:cubicBezTo>
                    <a:pt x="1451" y="2173"/>
                    <a:pt x="1471" y="2162"/>
                    <a:pt x="1480" y="2144"/>
                  </a:cubicBezTo>
                  <a:cubicBezTo>
                    <a:pt x="1528" y="2042"/>
                    <a:pt x="1632" y="1977"/>
                    <a:pt x="1744" y="1977"/>
                  </a:cubicBezTo>
                  <a:cubicBezTo>
                    <a:pt x="1906" y="1977"/>
                    <a:pt x="2037" y="2108"/>
                    <a:pt x="2037" y="2270"/>
                  </a:cubicBezTo>
                  <a:cubicBezTo>
                    <a:pt x="2037" y="2289"/>
                    <a:pt x="2037" y="2289"/>
                    <a:pt x="2037" y="2289"/>
                  </a:cubicBezTo>
                  <a:cubicBezTo>
                    <a:pt x="1244" y="2289"/>
                    <a:pt x="1244" y="2289"/>
                    <a:pt x="1244" y="2289"/>
                  </a:cubicBezTo>
                  <a:cubicBezTo>
                    <a:pt x="1264" y="2219"/>
                    <a:pt x="1329" y="2168"/>
                    <a:pt x="1405" y="2168"/>
                  </a:cubicBezTo>
                  <a:close/>
                  <a:moveTo>
                    <a:pt x="2289" y="1368"/>
                  </a:moveTo>
                  <a:cubicBezTo>
                    <a:pt x="1884" y="1368"/>
                    <a:pt x="1884" y="1368"/>
                    <a:pt x="1884" y="1368"/>
                  </a:cubicBezTo>
                  <a:cubicBezTo>
                    <a:pt x="1858" y="1368"/>
                    <a:pt x="1837" y="1389"/>
                    <a:pt x="1837" y="1414"/>
                  </a:cubicBezTo>
                  <a:cubicBezTo>
                    <a:pt x="1837" y="1440"/>
                    <a:pt x="1858" y="1461"/>
                    <a:pt x="1884" y="1461"/>
                  </a:cubicBezTo>
                  <a:cubicBezTo>
                    <a:pt x="2289" y="1461"/>
                    <a:pt x="2289" y="1461"/>
                    <a:pt x="2289" y="1461"/>
                  </a:cubicBezTo>
                  <a:cubicBezTo>
                    <a:pt x="2289" y="1512"/>
                    <a:pt x="2247" y="1554"/>
                    <a:pt x="2196" y="1554"/>
                  </a:cubicBezTo>
                  <a:cubicBezTo>
                    <a:pt x="186" y="1554"/>
                    <a:pt x="186" y="1554"/>
                    <a:pt x="186" y="1554"/>
                  </a:cubicBezTo>
                  <a:cubicBezTo>
                    <a:pt x="135" y="1554"/>
                    <a:pt x="93" y="1512"/>
                    <a:pt x="93" y="1461"/>
                  </a:cubicBezTo>
                  <a:cubicBezTo>
                    <a:pt x="93" y="531"/>
                    <a:pt x="93" y="531"/>
                    <a:pt x="93" y="531"/>
                  </a:cubicBezTo>
                  <a:cubicBezTo>
                    <a:pt x="498" y="531"/>
                    <a:pt x="498" y="531"/>
                    <a:pt x="498" y="531"/>
                  </a:cubicBezTo>
                  <a:cubicBezTo>
                    <a:pt x="524" y="531"/>
                    <a:pt x="545" y="510"/>
                    <a:pt x="545" y="484"/>
                  </a:cubicBezTo>
                  <a:cubicBezTo>
                    <a:pt x="545" y="458"/>
                    <a:pt x="524" y="438"/>
                    <a:pt x="498" y="438"/>
                  </a:cubicBezTo>
                  <a:cubicBezTo>
                    <a:pt x="93" y="438"/>
                    <a:pt x="93" y="438"/>
                    <a:pt x="93" y="438"/>
                  </a:cubicBezTo>
                  <a:cubicBezTo>
                    <a:pt x="93" y="386"/>
                    <a:pt x="135" y="345"/>
                    <a:pt x="186" y="345"/>
                  </a:cubicBezTo>
                  <a:cubicBezTo>
                    <a:pt x="2196" y="345"/>
                    <a:pt x="2196" y="345"/>
                    <a:pt x="2196" y="345"/>
                  </a:cubicBezTo>
                  <a:cubicBezTo>
                    <a:pt x="2247" y="345"/>
                    <a:pt x="2289" y="386"/>
                    <a:pt x="2289" y="438"/>
                  </a:cubicBezTo>
                  <a:lnTo>
                    <a:pt x="2289" y="13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29"/>
            <p:cNvSpPr>
              <a:spLocks/>
            </p:cNvSpPr>
            <p:nvPr/>
          </p:nvSpPr>
          <p:spPr bwMode="auto">
            <a:xfrm>
              <a:off x="5297488" y="6086476"/>
              <a:ext cx="100013" cy="160338"/>
            </a:xfrm>
            <a:custGeom>
              <a:avLst/>
              <a:gdLst>
                <a:gd name="T0" fmla="*/ 170 w 339"/>
                <a:gd name="T1" fmla="*/ 223 h 540"/>
                <a:gd name="T2" fmla="*/ 93 w 339"/>
                <a:gd name="T3" fmla="*/ 158 h 540"/>
                <a:gd name="T4" fmla="*/ 170 w 339"/>
                <a:gd name="T5" fmla="*/ 93 h 540"/>
                <a:gd name="T6" fmla="*/ 246 w 339"/>
                <a:gd name="T7" fmla="*/ 158 h 540"/>
                <a:gd name="T8" fmla="*/ 293 w 339"/>
                <a:gd name="T9" fmla="*/ 205 h 540"/>
                <a:gd name="T10" fmla="*/ 339 w 339"/>
                <a:gd name="T11" fmla="*/ 158 h 540"/>
                <a:gd name="T12" fmla="*/ 170 w 339"/>
                <a:gd name="T13" fmla="*/ 0 h 540"/>
                <a:gd name="T14" fmla="*/ 0 w 339"/>
                <a:gd name="T15" fmla="*/ 158 h 540"/>
                <a:gd name="T16" fmla="*/ 170 w 339"/>
                <a:gd name="T17" fmla="*/ 316 h 540"/>
                <a:gd name="T18" fmla="*/ 246 w 339"/>
                <a:gd name="T19" fmla="*/ 381 h 540"/>
                <a:gd name="T20" fmla="*/ 170 w 339"/>
                <a:gd name="T21" fmla="*/ 446 h 540"/>
                <a:gd name="T22" fmla="*/ 93 w 339"/>
                <a:gd name="T23" fmla="*/ 381 h 540"/>
                <a:gd name="T24" fmla="*/ 47 w 339"/>
                <a:gd name="T25" fmla="*/ 335 h 540"/>
                <a:gd name="T26" fmla="*/ 0 w 339"/>
                <a:gd name="T27" fmla="*/ 381 h 540"/>
                <a:gd name="T28" fmla="*/ 170 w 339"/>
                <a:gd name="T29" fmla="*/ 540 h 540"/>
                <a:gd name="T30" fmla="*/ 339 w 339"/>
                <a:gd name="T31" fmla="*/ 381 h 540"/>
                <a:gd name="T32" fmla="*/ 170 w 339"/>
                <a:gd name="T33" fmla="*/ 223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9" h="540">
                  <a:moveTo>
                    <a:pt x="170" y="223"/>
                  </a:moveTo>
                  <a:cubicBezTo>
                    <a:pt x="128" y="223"/>
                    <a:pt x="93" y="194"/>
                    <a:pt x="93" y="158"/>
                  </a:cubicBezTo>
                  <a:cubicBezTo>
                    <a:pt x="93" y="122"/>
                    <a:pt x="128" y="93"/>
                    <a:pt x="170" y="93"/>
                  </a:cubicBezTo>
                  <a:cubicBezTo>
                    <a:pt x="212" y="93"/>
                    <a:pt x="246" y="122"/>
                    <a:pt x="246" y="158"/>
                  </a:cubicBezTo>
                  <a:cubicBezTo>
                    <a:pt x="246" y="184"/>
                    <a:pt x="267" y="205"/>
                    <a:pt x="293" y="205"/>
                  </a:cubicBezTo>
                  <a:cubicBezTo>
                    <a:pt x="319" y="205"/>
                    <a:pt x="339" y="184"/>
                    <a:pt x="339" y="158"/>
                  </a:cubicBezTo>
                  <a:cubicBezTo>
                    <a:pt x="339" y="71"/>
                    <a:pt x="263" y="0"/>
                    <a:pt x="170" y="0"/>
                  </a:cubicBezTo>
                  <a:cubicBezTo>
                    <a:pt x="77" y="0"/>
                    <a:pt x="0" y="71"/>
                    <a:pt x="0" y="158"/>
                  </a:cubicBezTo>
                  <a:cubicBezTo>
                    <a:pt x="0" y="245"/>
                    <a:pt x="77" y="316"/>
                    <a:pt x="170" y="316"/>
                  </a:cubicBezTo>
                  <a:cubicBezTo>
                    <a:pt x="212" y="316"/>
                    <a:pt x="246" y="345"/>
                    <a:pt x="246" y="381"/>
                  </a:cubicBezTo>
                  <a:cubicBezTo>
                    <a:pt x="246" y="417"/>
                    <a:pt x="212" y="446"/>
                    <a:pt x="170" y="446"/>
                  </a:cubicBezTo>
                  <a:cubicBezTo>
                    <a:pt x="128" y="446"/>
                    <a:pt x="93" y="417"/>
                    <a:pt x="93" y="381"/>
                  </a:cubicBezTo>
                  <a:cubicBezTo>
                    <a:pt x="93" y="356"/>
                    <a:pt x="73" y="335"/>
                    <a:pt x="47" y="335"/>
                  </a:cubicBezTo>
                  <a:cubicBezTo>
                    <a:pt x="21" y="335"/>
                    <a:pt x="0" y="356"/>
                    <a:pt x="0" y="381"/>
                  </a:cubicBezTo>
                  <a:cubicBezTo>
                    <a:pt x="0" y="469"/>
                    <a:pt x="77" y="540"/>
                    <a:pt x="170" y="540"/>
                  </a:cubicBezTo>
                  <a:cubicBezTo>
                    <a:pt x="263" y="540"/>
                    <a:pt x="339" y="469"/>
                    <a:pt x="339" y="381"/>
                  </a:cubicBezTo>
                  <a:cubicBezTo>
                    <a:pt x="339" y="294"/>
                    <a:pt x="263" y="223"/>
                    <a:pt x="170" y="2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30"/>
            <p:cNvSpPr>
              <a:spLocks/>
            </p:cNvSpPr>
            <p:nvPr/>
          </p:nvSpPr>
          <p:spPr bwMode="auto">
            <a:xfrm>
              <a:off x="5581651" y="6086476"/>
              <a:ext cx="73025" cy="160338"/>
            </a:xfrm>
            <a:custGeom>
              <a:avLst/>
              <a:gdLst>
                <a:gd name="T0" fmla="*/ 197 w 244"/>
                <a:gd name="T1" fmla="*/ 446 h 540"/>
                <a:gd name="T2" fmla="*/ 104 w 244"/>
                <a:gd name="T3" fmla="*/ 446 h 540"/>
                <a:gd name="T4" fmla="*/ 93 w 244"/>
                <a:gd name="T5" fmla="*/ 435 h 540"/>
                <a:gd name="T6" fmla="*/ 93 w 244"/>
                <a:gd name="T7" fmla="*/ 47 h 540"/>
                <a:gd name="T8" fmla="*/ 46 w 244"/>
                <a:gd name="T9" fmla="*/ 0 h 540"/>
                <a:gd name="T10" fmla="*/ 0 w 244"/>
                <a:gd name="T11" fmla="*/ 47 h 540"/>
                <a:gd name="T12" fmla="*/ 0 w 244"/>
                <a:gd name="T13" fmla="*/ 435 h 540"/>
                <a:gd name="T14" fmla="*/ 104 w 244"/>
                <a:gd name="T15" fmla="*/ 540 h 540"/>
                <a:gd name="T16" fmla="*/ 197 w 244"/>
                <a:gd name="T17" fmla="*/ 540 h 540"/>
                <a:gd name="T18" fmla="*/ 244 w 244"/>
                <a:gd name="T19" fmla="*/ 493 h 540"/>
                <a:gd name="T20" fmla="*/ 197 w 244"/>
                <a:gd name="T21" fmla="*/ 44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 h="540">
                  <a:moveTo>
                    <a:pt x="197" y="446"/>
                  </a:moveTo>
                  <a:cubicBezTo>
                    <a:pt x="104" y="446"/>
                    <a:pt x="104" y="446"/>
                    <a:pt x="104" y="446"/>
                  </a:cubicBezTo>
                  <a:cubicBezTo>
                    <a:pt x="98" y="446"/>
                    <a:pt x="93" y="441"/>
                    <a:pt x="93" y="435"/>
                  </a:cubicBezTo>
                  <a:cubicBezTo>
                    <a:pt x="93" y="47"/>
                    <a:pt x="93" y="47"/>
                    <a:pt x="93" y="47"/>
                  </a:cubicBezTo>
                  <a:cubicBezTo>
                    <a:pt x="93" y="21"/>
                    <a:pt x="72" y="0"/>
                    <a:pt x="46" y="0"/>
                  </a:cubicBezTo>
                  <a:cubicBezTo>
                    <a:pt x="21" y="0"/>
                    <a:pt x="0" y="21"/>
                    <a:pt x="0" y="47"/>
                  </a:cubicBezTo>
                  <a:cubicBezTo>
                    <a:pt x="0" y="435"/>
                    <a:pt x="0" y="435"/>
                    <a:pt x="0" y="435"/>
                  </a:cubicBezTo>
                  <a:cubicBezTo>
                    <a:pt x="0" y="493"/>
                    <a:pt x="47" y="540"/>
                    <a:pt x="104" y="540"/>
                  </a:cubicBezTo>
                  <a:cubicBezTo>
                    <a:pt x="197" y="540"/>
                    <a:pt x="197" y="540"/>
                    <a:pt x="197" y="540"/>
                  </a:cubicBezTo>
                  <a:cubicBezTo>
                    <a:pt x="223" y="540"/>
                    <a:pt x="244" y="519"/>
                    <a:pt x="244" y="493"/>
                  </a:cubicBezTo>
                  <a:cubicBezTo>
                    <a:pt x="244" y="467"/>
                    <a:pt x="223" y="446"/>
                    <a:pt x="197" y="4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31"/>
            <p:cNvSpPr>
              <a:spLocks/>
            </p:cNvSpPr>
            <p:nvPr/>
          </p:nvSpPr>
          <p:spPr bwMode="auto">
            <a:xfrm>
              <a:off x="5676901" y="6086476"/>
              <a:ext cx="80963" cy="160338"/>
            </a:xfrm>
            <a:custGeom>
              <a:avLst/>
              <a:gdLst>
                <a:gd name="T0" fmla="*/ 224 w 271"/>
                <a:gd name="T1" fmla="*/ 446 h 540"/>
                <a:gd name="T2" fmla="*/ 104 w 271"/>
                <a:gd name="T3" fmla="*/ 446 h 540"/>
                <a:gd name="T4" fmla="*/ 93 w 271"/>
                <a:gd name="T5" fmla="*/ 435 h 540"/>
                <a:gd name="T6" fmla="*/ 93 w 271"/>
                <a:gd name="T7" fmla="*/ 316 h 540"/>
                <a:gd name="T8" fmla="*/ 168 w 271"/>
                <a:gd name="T9" fmla="*/ 316 h 540"/>
                <a:gd name="T10" fmla="*/ 214 w 271"/>
                <a:gd name="T11" fmla="*/ 270 h 540"/>
                <a:gd name="T12" fmla="*/ 168 w 271"/>
                <a:gd name="T13" fmla="*/ 223 h 540"/>
                <a:gd name="T14" fmla="*/ 93 w 271"/>
                <a:gd name="T15" fmla="*/ 223 h 540"/>
                <a:gd name="T16" fmla="*/ 93 w 271"/>
                <a:gd name="T17" fmla="*/ 104 h 540"/>
                <a:gd name="T18" fmla="*/ 104 w 271"/>
                <a:gd name="T19" fmla="*/ 93 h 540"/>
                <a:gd name="T20" fmla="*/ 224 w 271"/>
                <a:gd name="T21" fmla="*/ 93 h 540"/>
                <a:gd name="T22" fmla="*/ 271 w 271"/>
                <a:gd name="T23" fmla="*/ 47 h 540"/>
                <a:gd name="T24" fmla="*/ 224 w 271"/>
                <a:gd name="T25" fmla="*/ 0 h 540"/>
                <a:gd name="T26" fmla="*/ 104 w 271"/>
                <a:gd name="T27" fmla="*/ 0 h 540"/>
                <a:gd name="T28" fmla="*/ 0 w 271"/>
                <a:gd name="T29" fmla="*/ 104 h 540"/>
                <a:gd name="T30" fmla="*/ 0 w 271"/>
                <a:gd name="T31" fmla="*/ 435 h 540"/>
                <a:gd name="T32" fmla="*/ 104 w 271"/>
                <a:gd name="T33" fmla="*/ 540 h 540"/>
                <a:gd name="T34" fmla="*/ 224 w 271"/>
                <a:gd name="T35" fmla="*/ 540 h 540"/>
                <a:gd name="T36" fmla="*/ 271 w 271"/>
                <a:gd name="T37" fmla="*/ 493 h 540"/>
                <a:gd name="T38" fmla="*/ 224 w 271"/>
                <a:gd name="T39" fmla="*/ 44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1" h="540">
                  <a:moveTo>
                    <a:pt x="224" y="446"/>
                  </a:moveTo>
                  <a:cubicBezTo>
                    <a:pt x="104" y="446"/>
                    <a:pt x="104" y="446"/>
                    <a:pt x="104" y="446"/>
                  </a:cubicBezTo>
                  <a:cubicBezTo>
                    <a:pt x="98" y="446"/>
                    <a:pt x="93" y="441"/>
                    <a:pt x="93" y="435"/>
                  </a:cubicBezTo>
                  <a:cubicBezTo>
                    <a:pt x="93" y="316"/>
                    <a:pt x="93" y="316"/>
                    <a:pt x="93" y="316"/>
                  </a:cubicBezTo>
                  <a:cubicBezTo>
                    <a:pt x="168" y="316"/>
                    <a:pt x="168" y="316"/>
                    <a:pt x="168" y="316"/>
                  </a:cubicBezTo>
                  <a:cubicBezTo>
                    <a:pt x="193" y="316"/>
                    <a:pt x="214" y="295"/>
                    <a:pt x="214" y="270"/>
                  </a:cubicBezTo>
                  <a:cubicBezTo>
                    <a:pt x="214" y="244"/>
                    <a:pt x="193" y="223"/>
                    <a:pt x="168" y="223"/>
                  </a:cubicBezTo>
                  <a:cubicBezTo>
                    <a:pt x="93" y="223"/>
                    <a:pt x="93" y="223"/>
                    <a:pt x="93" y="223"/>
                  </a:cubicBezTo>
                  <a:cubicBezTo>
                    <a:pt x="93" y="104"/>
                    <a:pt x="93" y="104"/>
                    <a:pt x="93" y="104"/>
                  </a:cubicBezTo>
                  <a:cubicBezTo>
                    <a:pt x="93" y="98"/>
                    <a:pt x="98" y="93"/>
                    <a:pt x="104" y="93"/>
                  </a:cubicBezTo>
                  <a:cubicBezTo>
                    <a:pt x="224" y="93"/>
                    <a:pt x="224" y="93"/>
                    <a:pt x="224" y="93"/>
                  </a:cubicBezTo>
                  <a:cubicBezTo>
                    <a:pt x="250" y="93"/>
                    <a:pt x="271" y="72"/>
                    <a:pt x="271" y="47"/>
                  </a:cubicBezTo>
                  <a:cubicBezTo>
                    <a:pt x="271" y="21"/>
                    <a:pt x="250" y="0"/>
                    <a:pt x="224" y="0"/>
                  </a:cubicBezTo>
                  <a:cubicBezTo>
                    <a:pt x="104" y="0"/>
                    <a:pt x="104" y="0"/>
                    <a:pt x="104" y="0"/>
                  </a:cubicBezTo>
                  <a:cubicBezTo>
                    <a:pt x="47" y="0"/>
                    <a:pt x="0" y="47"/>
                    <a:pt x="0" y="104"/>
                  </a:cubicBezTo>
                  <a:cubicBezTo>
                    <a:pt x="0" y="435"/>
                    <a:pt x="0" y="435"/>
                    <a:pt x="0" y="435"/>
                  </a:cubicBezTo>
                  <a:cubicBezTo>
                    <a:pt x="0" y="493"/>
                    <a:pt x="47" y="540"/>
                    <a:pt x="104" y="540"/>
                  </a:cubicBezTo>
                  <a:cubicBezTo>
                    <a:pt x="224" y="540"/>
                    <a:pt x="224" y="540"/>
                    <a:pt x="224" y="540"/>
                  </a:cubicBezTo>
                  <a:cubicBezTo>
                    <a:pt x="250" y="540"/>
                    <a:pt x="271" y="519"/>
                    <a:pt x="271" y="493"/>
                  </a:cubicBezTo>
                  <a:cubicBezTo>
                    <a:pt x="271" y="467"/>
                    <a:pt x="250" y="446"/>
                    <a:pt x="224" y="4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32"/>
            <p:cNvSpPr>
              <a:spLocks noEditPoints="1"/>
            </p:cNvSpPr>
            <p:nvPr/>
          </p:nvSpPr>
          <p:spPr bwMode="auto">
            <a:xfrm>
              <a:off x="5418138" y="6086476"/>
              <a:ext cx="130175" cy="161925"/>
            </a:xfrm>
            <a:custGeom>
              <a:avLst/>
              <a:gdLst>
                <a:gd name="T0" fmla="*/ 431 w 440"/>
                <a:gd name="T1" fmla="*/ 477 h 546"/>
                <a:gd name="T2" fmla="*/ 264 w 440"/>
                <a:gd name="T3" fmla="*/ 30 h 546"/>
                <a:gd name="T4" fmla="*/ 220 w 440"/>
                <a:gd name="T5" fmla="*/ 0 h 546"/>
                <a:gd name="T6" fmla="*/ 177 w 440"/>
                <a:gd name="T7" fmla="*/ 30 h 546"/>
                <a:gd name="T8" fmla="*/ 9 w 440"/>
                <a:gd name="T9" fmla="*/ 477 h 546"/>
                <a:gd name="T10" fmla="*/ 37 w 440"/>
                <a:gd name="T11" fmla="*/ 537 h 546"/>
                <a:gd name="T12" fmla="*/ 97 w 440"/>
                <a:gd name="T13" fmla="*/ 509 h 546"/>
                <a:gd name="T14" fmla="*/ 114 w 440"/>
                <a:gd name="T15" fmla="*/ 462 h 546"/>
                <a:gd name="T16" fmla="*/ 132 w 440"/>
                <a:gd name="T17" fmla="*/ 465 h 546"/>
                <a:gd name="T18" fmla="*/ 325 w 440"/>
                <a:gd name="T19" fmla="*/ 465 h 546"/>
                <a:gd name="T20" fmla="*/ 328 w 440"/>
                <a:gd name="T21" fmla="*/ 465 h 546"/>
                <a:gd name="T22" fmla="*/ 344 w 440"/>
                <a:gd name="T23" fmla="*/ 509 h 546"/>
                <a:gd name="T24" fmla="*/ 388 w 440"/>
                <a:gd name="T25" fmla="*/ 540 h 546"/>
                <a:gd name="T26" fmla="*/ 404 w 440"/>
                <a:gd name="T27" fmla="*/ 537 h 546"/>
                <a:gd name="T28" fmla="*/ 431 w 440"/>
                <a:gd name="T29" fmla="*/ 477 h 546"/>
                <a:gd name="T30" fmla="*/ 148 w 440"/>
                <a:gd name="T31" fmla="*/ 372 h 546"/>
                <a:gd name="T32" fmla="*/ 220 w 440"/>
                <a:gd name="T33" fmla="*/ 179 h 546"/>
                <a:gd name="T34" fmla="*/ 293 w 440"/>
                <a:gd name="T35" fmla="*/ 372 h 546"/>
                <a:gd name="T36" fmla="*/ 148 w 440"/>
                <a:gd name="T37" fmla="*/ 37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 h="546">
                  <a:moveTo>
                    <a:pt x="431" y="477"/>
                  </a:moveTo>
                  <a:cubicBezTo>
                    <a:pt x="264" y="30"/>
                    <a:pt x="264" y="30"/>
                    <a:pt x="264" y="30"/>
                  </a:cubicBezTo>
                  <a:cubicBezTo>
                    <a:pt x="257" y="12"/>
                    <a:pt x="240" y="0"/>
                    <a:pt x="220" y="0"/>
                  </a:cubicBezTo>
                  <a:cubicBezTo>
                    <a:pt x="201" y="0"/>
                    <a:pt x="184" y="12"/>
                    <a:pt x="177" y="30"/>
                  </a:cubicBezTo>
                  <a:cubicBezTo>
                    <a:pt x="9" y="477"/>
                    <a:pt x="9" y="477"/>
                    <a:pt x="9" y="477"/>
                  </a:cubicBezTo>
                  <a:cubicBezTo>
                    <a:pt x="0" y="501"/>
                    <a:pt x="13" y="528"/>
                    <a:pt x="37" y="537"/>
                  </a:cubicBezTo>
                  <a:cubicBezTo>
                    <a:pt x="61" y="546"/>
                    <a:pt x="88" y="533"/>
                    <a:pt x="97" y="509"/>
                  </a:cubicBezTo>
                  <a:cubicBezTo>
                    <a:pt x="114" y="462"/>
                    <a:pt x="114" y="462"/>
                    <a:pt x="114" y="462"/>
                  </a:cubicBezTo>
                  <a:cubicBezTo>
                    <a:pt x="120" y="464"/>
                    <a:pt x="126" y="465"/>
                    <a:pt x="132" y="465"/>
                  </a:cubicBezTo>
                  <a:cubicBezTo>
                    <a:pt x="325" y="465"/>
                    <a:pt x="325" y="465"/>
                    <a:pt x="325" y="465"/>
                  </a:cubicBezTo>
                  <a:cubicBezTo>
                    <a:pt x="326" y="465"/>
                    <a:pt x="327" y="465"/>
                    <a:pt x="328" y="465"/>
                  </a:cubicBezTo>
                  <a:cubicBezTo>
                    <a:pt x="344" y="509"/>
                    <a:pt x="344" y="509"/>
                    <a:pt x="344" y="509"/>
                  </a:cubicBezTo>
                  <a:cubicBezTo>
                    <a:pt x="351" y="528"/>
                    <a:pt x="369" y="540"/>
                    <a:pt x="388" y="540"/>
                  </a:cubicBezTo>
                  <a:cubicBezTo>
                    <a:pt x="393" y="540"/>
                    <a:pt x="399" y="539"/>
                    <a:pt x="404" y="537"/>
                  </a:cubicBezTo>
                  <a:cubicBezTo>
                    <a:pt x="428" y="528"/>
                    <a:pt x="440" y="501"/>
                    <a:pt x="431" y="477"/>
                  </a:cubicBezTo>
                  <a:close/>
                  <a:moveTo>
                    <a:pt x="148" y="372"/>
                  </a:moveTo>
                  <a:cubicBezTo>
                    <a:pt x="220" y="179"/>
                    <a:pt x="220" y="179"/>
                    <a:pt x="220" y="179"/>
                  </a:cubicBezTo>
                  <a:cubicBezTo>
                    <a:pt x="293" y="372"/>
                    <a:pt x="293" y="372"/>
                    <a:pt x="293" y="372"/>
                  </a:cubicBezTo>
                  <a:lnTo>
                    <a:pt x="148" y="3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33"/>
            <p:cNvSpPr>
              <a:spLocks/>
            </p:cNvSpPr>
            <p:nvPr/>
          </p:nvSpPr>
          <p:spPr bwMode="auto">
            <a:xfrm>
              <a:off x="5648326" y="6284913"/>
              <a:ext cx="28575" cy="28575"/>
            </a:xfrm>
            <a:custGeom>
              <a:avLst/>
              <a:gdLst>
                <a:gd name="T0" fmla="*/ 79 w 93"/>
                <a:gd name="T1" fmla="*/ 13 h 93"/>
                <a:gd name="T2" fmla="*/ 46 w 93"/>
                <a:gd name="T3" fmla="*/ 0 h 93"/>
                <a:gd name="T4" fmla="*/ 13 w 93"/>
                <a:gd name="T5" fmla="*/ 13 h 93"/>
                <a:gd name="T6" fmla="*/ 0 w 93"/>
                <a:gd name="T7" fmla="*/ 46 h 93"/>
                <a:gd name="T8" fmla="*/ 13 w 93"/>
                <a:gd name="T9" fmla="*/ 79 h 93"/>
                <a:gd name="T10" fmla="*/ 46 w 93"/>
                <a:gd name="T11" fmla="*/ 93 h 93"/>
                <a:gd name="T12" fmla="*/ 79 w 93"/>
                <a:gd name="T13" fmla="*/ 79 h 93"/>
                <a:gd name="T14" fmla="*/ 93 w 93"/>
                <a:gd name="T15" fmla="*/ 46 h 93"/>
                <a:gd name="T16" fmla="*/ 79 w 93"/>
                <a:gd name="T17" fmla="*/ 1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3"/>
                  </a:moveTo>
                  <a:cubicBezTo>
                    <a:pt x="71" y="5"/>
                    <a:pt x="59" y="0"/>
                    <a:pt x="46" y="0"/>
                  </a:cubicBezTo>
                  <a:cubicBezTo>
                    <a:pt x="34" y="0"/>
                    <a:pt x="22" y="5"/>
                    <a:pt x="13" y="13"/>
                  </a:cubicBezTo>
                  <a:cubicBezTo>
                    <a:pt x="5" y="22"/>
                    <a:pt x="0" y="34"/>
                    <a:pt x="0" y="46"/>
                  </a:cubicBezTo>
                  <a:cubicBezTo>
                    <a:pt x="0" y="58"/>
                    <a:pt x="5" y="70"/>
                    <a:pt x="13" y="79"/>
                  </a:cubicBezTo>
                  <a:cubicBezTo>
                    <a:pt x="22" y="88"/>
                    <a:pt x="34" y="93"/>
                    <a:pt x="46" y="93"/>
                  </a:cubicBezTo>
                  <a:cubicBezTo>
                    <a:pt x="59" y="93"/>
                    <a:pt x="70" y="88"/>
                    <a:pt x="79" y="79"/>
                  </a:cubicBezTo>
                  <a:cubicBezTo>
                    <a:pt x="88" y="70"/>
                    <a:pt x="93" y="58"/>
                    <a:pt x="93" y="46"/>
                  </a:cubicBezTo>
                  <a:cubicBezTo>
                    <a:pt x="93" y="34"/>
                    <a:pt x="88" y="22"/>
                    <a:pt x="7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34"/>
            <p:cNvSpPr>
              <a:spLocks/>
            </p:cNvSpPr>
            <p:nvPr/>
          </p:nvSpPr>
          <p:spPr bwMode="auto">
            <a:xfrm>
              <a:off x="5378451" y="6008688"/>
              <a:ext cx="26988" cy="28575"/>
            </a:xfrm>
            <a:custGeom>
              <a:avLst/>
              <a:gdLst>
                <a:gd name="T0" fmla="*/ 80 w 93"/>
                <a:gd name="T1" fmla="*/ 13 h 93"/>
                <a:gd name="T2" fmla="*/ 47 w 93"/>
                <a:gd name="T3" fmla="*/ 0 h 93"/>
                <a:gd name="T4" fmla="*/ 14 w 93"/>
                <a:gd name="T5" fmla="*/ 13 h 93"/>
                <a:gd name="T6" fmla="*/ 0 w 93"/>
                <a:gd name="T7" fmla="*/ 46 h 93"/>
                <a:gd name="T8" fmla="*/ 14 w 93"/>
                <a:gd name="T9" fmla="*/ 79 h 93"/>
                <a:gd name="T10" fmla="*/ 47 w 93"/>
                <a:gd name="T11" fmla="*/ 93 h 93"/>
                <a:gd name="T12" fmla="*/ 80 w 93"/>
                <a:gd name="T13" fmla="*/ 79 h 93"/>
                <a:gd name="T14" fmla="*/ 93 w 93"/>
                <a:gd name="T15" fmla="*/ 46 h 93"/>
                <a:gd name="T16" fmla="*/ 80 w 93"/>
                <a:gd name="T17" fmla="*/ 1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80" y="13"/>
                  </a:moveTo>
                  <a:cubicBezTo>
                    <a:pt x="71" y="5"/>
                    <a:pt x="59" y="0"/>
                    <a:pt x="47" y="0"/>
                  </a:cubicBezTo>
                  <a:cubicBezTo>
                    <a:pt x="34" y="0"/>
                    <a:pt x="22" y="5"/>
                    <a:pt x="14" y="13"/>
                  </a:cubicBezTo>
                  <a:cubicBezTo>
                    <a:pt x="5" y="22"/>
                    <a:pt x="0" y="34"/>
                    <a:pt x="0" y="46"/>
                  </a:cubicBezTo>
                  <a:cubicBezTo>
                    <a:pt x="0" y="58"/>
                    <a:pt x="5" y="70"/>
                    <a:pt x="14" y="79"/>
                  </a:cubicBezTo>
                  <a:cubicBezTo>
                    <a:pt x="23" y="88"/>
                    <a:pt x="34" y="93"/>
                    <a:pt x="47" y="93"/>
                  </a:cubicBezTo>
                  <a:cubicBezTo>
                    <a:pt x="59" y="93"/>
                    <a:pt x="71" y="88"/>
                    <a:pt x="80" y="79"/>
                  </a:cubicBezTo>
                  <a:cubicBezTo>
                    <a:pt x="88" y="70"/>
                    <a:pt x="93" y="58"/>
                    <a:pt x="93" y="46"/>
                  </a:cubicBezTo>
                  <a:cubicBezTo>
                    <a:pt x="93" y="34"/>
                    <a:pt x="88" y="22"/>
                    <a:pt x="80"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4" name="Group 93"/>
          <p:cNvGrpSpPr/>
          <p:nvPr/>
        </p:nvGrpSpPr>
        <p:grpSpPr>
          <a:xfrm>
            <a:off x="5176580" y="1658039"/>
            <a:ext cx="315209" cy="425012"/>
            <a:chOff x="6151563" y="5878513"/>
            <a:chExt cx="528637" cy="712788"/>
          </a:xfrm>
          <a:solidFill>
            <a:schemeClr val="bg1"/>
          </a:solidFill>
        </p:grpSpPr>
        <p:sp>
          <p:nvSpPr>
            <p:cNvPr id="95" name="Freeform 138"/>
            <p:cNvSpPr>
              <a:spLocks/>
            </p:cNvSpPr>
            <p:nvPr/>
          </p:nvSpPr>
          <p:spPr bwMode="auto">
            <a:xfrm>
              <a:off x="6151563" y="6132513"/>
              <a:ext cx="73025" cy="20638"/>
            </a:xfrm>
            <a:custGeom>
              <a:avLst/>
              <a:gdLst>
                <a:gd name="T0" fmla="*/ 211 w 246"/>
                <a:gd name="T1" fmla="*/ 0 h 70"/>
                <a:gd name="T2" fmla="*/ 35 w 246"/>
                <a:gd name="T3" fmla="*/ 0 h 70"/>
                <a:gd name="T4" fmla="*/ 0 w 246"/>
                <a:gd name="T5" fmla="*/ 35 h 70"/>
                <a:gd name="T6" fmla="*/ 35 w 246"/>
                <a:gd name="T7" fmla="*/ 70 h 70"/>
                <a:gd name="T8" fmla="*/ 211 w 246"/>
                <a:gd name="T9" fmla="*/ 70 h 70"/>
                <a:gd name="T10" fmla="*/ 246 w 246"/>
                <a:gd name="T11" fmla="*/ 35 h 70"/>
                <a:gd name="T12" fmla="*/ 211 w 246"/>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246" h="70">
                  <a:moveTo>
                    <a:pt x="211" y="0"/>
                  </a:moveTo>
                  <a:cubicBezTo>
                    <a:pt x="35" y="0"/>
                    <a:pt x="35" y="0"/>
                    <a:pt x="35" y="0"/>
                  </a:cubicBezTo>
                  <a:cubicBezTo>
                    <a:pt x="16" y="0"/>
                    <a:pt x="0" y="16"/>
                    <a:pt x="0" y="35"/>
                  </a:cubicBezTo>
                  <a:cubicBezTo>
                    <a:pt x="0" y="54"/>
                    <a:pt x="16" y="70"/>
                    <a:pt x="35" y="70"/>
                  </a:cubicBezTo>
                  <a:cubicBezTo>
                    <a:pt x="211" y="70"/>
                    <a:pt x="211" y="70"/>
                    <a:pt x="211" y="70"/>
                  </a:cubicBezTo>
                  <a:cubicBezTo>
                    <a:pt x="230" y="70"/>
                    <a:pt x="246" y="54"/>
                    <a:pt x="246" y="35"/>
                  </a:cubicBezTo>
                  <a:cubicBezTo>
                    <a:pt x="246" y="16"/>
                    <a:pt x="230" y="0"/>
                    <a:pt x="2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39"/>
            <p:cNvSpPr>
              <a:spLocks/>
            </p:cNvSpPr>
            <p:nvPr/>
          </p:nvSpPr>
          <p:spPr bwMode="auto">
            <a:xfrm>
              <a:off x="6607175" y="6132513"/>
              <a:ext cx="73025" cy="20638"/>
            </a:xfrm>
            <a:custGeom>
              <a:avLst/>
              <a:gdLst>
                <a:gd name="T0" fmla="*/ 211 w 246"/>
                <a:gd name="T1" fmla="*/ 0 h 70"/>
                <a:gd name="T2" fmla="*/ 35 w 246"/>
                <a:gd name="T3" fmla="*/ 0 h 70"/>
                <a:gd name="T4" fmla="*/ 0 w 246"/>
                <a:gd name="T5" fmla="*/ 35 h 70"/>
                <a:gd name="T6" fmla="*/ 35 w 246"/>
                <a:gd name="T7" fmla="*/ 70 h 70"/>
                <a:gd name="T8" fmla="*/ 211 w 246"/>
                <a:gd name="T9" fmla="*/ 70 h 70"/>
                <a:gd name="T10" fmla="*/ 246 w 246"/>
                <a:gd name="T11" fmla="*/ 35 h 70"/>
                <a:gd name="T12" fmla="*/ 211 w 246"/>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246" h="70">
                  <a:moveTo>
                    <a:pt x="211" y="0"/>
                  </a:moveTo>
                  <a:cubicBezTo>
                    <a:pt x="35" y="0"/>
                    <a:pt x="35" y="0"/>
                    <a:pt x="35" y="0"/>
                  </a:cubicBezTo>
                  <a:cubicBezTo>
                    <a:pt x="16" y="0"/>
                    <a:pt x="0" y="16"/>
                    <a:pt x="0" y="35"/>
                  </a:cubicBezTo>
                  <a:cubicBezTo>
                    <a:pt x="0" y="54"/>
                    <a:pt x="16" y="70"/>
                    <a:pt x="35" y="70"/>
                  </a:cubicBezTo>
                  <a:cubicBezTo>
                    <a:pt x="211" y="70"/>
                    <a:pt x="211" y="70"/>
                    <a:pt x="211" y="70"/>
                  </a:cubicBezTo>
                  <a:cubicBezTo>
                    <a:pt x="230" y="70"/>
                    <a:pt x="246" y="54"/>
                    <a:pt x="246" y="35"/>
                  </a:cubicBezTo>
                  <a:cubicBezTo>
                    <a:pt x="246" y="16"/>
                    <a:pt x="230" y="0"/>
                    <a:pt x="2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40"/>
            <p:cNvSpPr>
              <a:spLocks/>
            </p:cNvSpPr>
            <p:nvPr/>
          </p:nvSpPr>
          <p:spPr bwMode="auto">
            <a:xfrm>
              <a:off x="6405563" y="5878513"/>
              <a:ext cx="20637" cy="73025"/>
            </a:xfrm>
            <a:custGeom>
              <a:avLst/>
              <a:gdLst>
                <a:gd name="T0" fmla="*/ 35 w 70"/>
                <a:gd name="T1" fmla="*/ 0 h 245"/>
                <a:gd name="T2" fmla="*/ 0 w 70"/>
                <a:gd name="T3" fmla="*/ 35 h 245"/>
                <a:gd name="T4" fmla="*/ 0 w 70"/>
                <a:gd name="T5" fmla="*/ 211 h 245"/>
                <a:gd name="T6" fmla="*/ 35 w 70"/>
                <a:gd name="T7" fmla="*/ 245 h 245"/>
                <a:gd name="T8" fmla="*/ 70 w 70"/>
                <a:gd name="T9" fmla="*/ 211 h 245"/>
                <a:gd name="T10" fmla="*/ 70 w 70"/>
                <a:gd name="T11" fmla="*/ 35 h 245"/>
                <a:gd name="T12" fmla="*/ 35 w 70"/>
                <a:gd name="T13" fmla="*/ 0 h 245"/>
              </a:gdLst>
              <a:ahLst/>
              <a:cxnLst>
                <a:cxn ang="0">
                  <a:pos x="T0" y="T1"/>
                </a:cxn>
                <a:cxn ang="0">
                  <a:pos x="T2" y="T3"/>
                </a:cxn>
                <a:cxn ang="0">
                  <a:pos x="T4" y="T5"/>
                </a:cxn>
                <a:cxn ang="0">
                  <a:pos x="T6" y="T7"/>
                </a:cxn>
                <a:cxn ang="0">
                  <a:pos x="T8" y="T9"/>
                </a:cxn>
                <a:cxn ang="0">
                  <a:pos x="T10" y="T11"/>
                </a:cxn>
                <a:cxn ang="0">
                  <a:pos x="T12" y="T13"/>
                </a:cxn>
              </a:cxnLst>
              <a:rect l="0" t="0" r="r" b="b"/>
              <a:pathLst>
                <a:path w="70" h="245">
                  <a:moveTo>
                    <a:pt x="35" y="0"/>
                  </a:moveTo>
                  <a:cubicBezTo>
                    <a:pt x="16" y="0"/>
                    <a:pt x="0" y="16"/>
                    <a:pt x="0" y="35"/>
                  </a:cubicBezTo>
                  <a:cubicBezTo>
                    <a:pt x="0" y="211"/>
                    <a:pt x="0" y="211"/>
                    <a:pt x="0" y="211"/>
                  </a:cubicBezTo>
                  <a:cubicBezTo>
                    <a:pt x="0" y="230"/>
                    <a:pt x="16" y="245"/>
                    <a:pt x="35" y="245"/>
                  </a:cubicBezTo>
                  <a:cubicBezTo>
                    <a:pt x="54" y="245"/>
                    <a:pt x="70" y="230"/>
                    <a:pt x="70" y="211"/>
                  </a:cubicBezTo>
                  <a:cubicBezTo>
                    <a:pt x="70" y="35"/>
                    <a:pt x="70" y="35"/>
                    <a:pt x="70" y="35"/>
                  </a:cubicBezTo>
                  <a:cubicBezTo>
                    <a:pt x="70" y="16"/>
                    <a:pt x="54" y="0"/>
                    <a:pt x="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41"/>
            <p:cNvSpPr>
              <a:spLocks/>
            </p:cNvSpPr>
            <p:nvPr/>
          </p:nvSpPr>
          <p:spPr bwMode="auto">
            <a:xfrm>
              <a:off x="6183313" y="6230938"/>
              <a:ext cx="69850" cy="50800"/>
            </a:xfrm>
            <a:custGeom>
              <a:avLst/>
              <a:gdLst>
                <a:gd name="T0" fmla="*/ 222 w 231"/>
                <a:gd name="T1" fmla="*/ 22 h 167"/>
                <a:gd name="T2" fmla="*/ 174 w 231"/>
                <a:gd name="T3" fmla="*/ 9 h 167"/>
                <a:gd name="T4" fmla="*/ 22 w 231"/>
                <a:gd name="T5" fmla="*/ 97 h 167"/>
                <a:gd name="T6" fmla="*/ 9 w 231"/>
                <a:gd name="T7" fmla="*/ 145 h 167"/>
                <a:gd name="T8" fmla="*/ 57 w 231"/>
                <a:gd name="T9" fmla="*/ 157 h 167"/>
                <a:gd name="T10" fmla="*/ 209 w 231"/>
                <a:gd name="T11" fmla="*/ 70 h 167"/>
                <a:gd name="T12" fmla="*/ 222 w 231"/>
                <a:gd name="T13" fmla="*/ 22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22" y="22"/>
                  </a:moveTo>
                  <a:cubicBezTo>
                    <a:pt x="212" y="6"/>
                    <a:pt x="191" y="0"/>
                    <a:pt x="174" y="9"/>
                  </a:cubicBezTo>
                  <a:cubicBezTo>
                    <a:pt x="22" y="97"/>
                    <a:pt x="22" y="97"/>
                    <a:pt x="22" y="97"/>
                  </a:cubicBezTo>
                  <a:cubicBezTo>
                    <a:pt x="5" y="107"/>
                    <a:pt x="0" y="128"/>
                    <a:pt x="9" y="145"/>
                  </a:cubicBezTo>
                  <a:cubicBezTo>
                    <a:pt x="19" y="161"/>
                    <a:pt x="40" y="167"/>
                    <a:pt x="57" y="157"/>
                  </a:cubicBezTo>
                  <a:cubicBezTo>
                    <a:pt x="209" y="70"/>
                    <a:pt x="209" y="70"/>
                    <a:pt x="209" y="70"/>
                  </a:cubicBezTo>
                  <a:cubicBezTo>
                    <a:pt x="226" y="60"/>
                    <a:pt x="231" y="39"/>
                    <a:pt x="2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42"/>
            <p:cNvSpPr>
              <a:spLocks/>
            </p:cNvSpPr>
            <p:nvPr/>
          </p:nvSpPr>
          <p:spPr bwMode="auto">
            <a:xfrm>
              <a:off x="6578600" y="6003926"/>
              <a:ext cx="68262" cy="50800"/>
            </a:xfrm>
            <a:custGeom>
              <a:avLst/>
              <a:gdLst>
                <a:gd name="T0" fmla="*/ 222 w 231"/>
                <a:gd name="T1" fmla="*/ 22 h 167"/>
                <a:gd name="T2" fmla="*/ 174 w 231"/>
                <a:gd name="T3" fmla="*/ 9 h 167"/>
                <a:gd name="T4" fmla="*/ 22 w 231"/>
                <a:gd name="T5" fmla="*/ 97 h 167"/>
                <a:gd name="T6" fmla="*/ 9 w 231"/>
                <a:gd name="T7" fmla="*/ 145 h 167"/>
                <a:gd name="T8" fmla="*/ 57 w 231"/>
                <a:gd name="T9" fmla="*/ 157 h 167"/>
                <a:gd name="T10" fmla="*/ 209 w 231"/>
                <a:gd name="T11" fmla="*/ 70 h 167"/>
                <a:gd name="T12" fmla="*/ 222 w 231"/>
                <a:gd name="T13" fmla="*/ 22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22" y="22"/>
                  </a:moveTo>
                  <a:cubicBezTo>
                    <a:pt x="212" y="6"/>
                    <a:pt x="191" y="0"/>
                    <a:pt x="174" y="9"/>
                  </a:cubicBezTo>
                  <a:cubicBezTo>
                    <a:pt x="22" y="97"/>
                    <a:pt x="22" y="97"/>
                    <a:pt x="22" y="97"/>
                  </a:cubicBezTo>
                  <a:cubicBezTo>
                    <a:pt x="5" y="107"/>
                    <a:pt x="0" y="128"/>
                    <a:pt x="9" y="145"/>
                  </a:cubicBezTo>
                  <a:cubicBezTo>
                    <a:pt x="19" y="161"/>
                    <a:pt x="40" y="167"/>
                    <a:pt x="57" y="157"/>
                  </a:cubicBezTo>
                  <a:cubicBezTo>
                    <a:pt x="209" y="70"/>
                    <a:pt x="209" y="70"/>
                    <a:pt x="209" y="70"/>
                  </a:cubicBezTo>
                  <a:cubicBezTo>
                    <a:pt x="226" y="60"/>
                    <a:pt x="231" y="39"/>
                    <a:pt x="2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43"/>
            <p:cNvSpPr>
              <a:spLocks/>
            </p:cNvSpPr>
            <p:nvPr/>
          </p:nvSpPr>
          <p:spPr bwMode="auto">
            <a:xfrm>
              <a:off x="6503988" y="5911851"/>
              <a:ext cx="50800" cy="68263"/>
            </a:xfrm>
            <a:custGeom>
              <a:avLst/>
              <a:gdLst>
                <a:gd name="T0" fmla="*/ 145 w 167"/>
                <a:gd name="T1" fmla="*/ 9 h 231"/>
                <a:gd name="T2" fmla="*/ 97 w 167"/>
                <a:gd name="T3" fmla="*/ 22 h 231"/>
                <a:gd name="T4" fmla="*/ 9 w 167"/>
                <a:gd name="T5" fmla="*/ 174 h 231"/>
                <a:gd name="T6" fmla="*/ 22 w 167"/>
                <a:gd name="T7" fmla="*/ 222 h 231"/>
                <a:gd name="T8" fmla="*/ 70 w 167"/>
                <a:gd name="T9" fmla="*/ 209 h 231"/>
                <a:gd name="T10" fmla="*/ 158 w 167"/>
                <a:gd name="T11" fmla="*/ 57 h 231"/>
                <a:gd name="T12" fmla="*/ 145 w 167"/>
                <a:gd name="T13" fmla="*/ 9 h 231"/>
              </a:gdLst>
              <a:ahLst/>
              <a:cxnLst>
                <a:cxn ang="0">
                  <a:pos x="T0" y="T1"/>
                </a:cxn>
                <a:cxn ang="0">
                  <a:pos x="T2" y="T3"/>
                </a:cxn>
                <a:cxn ang="0">
                  <a:pos x="T4" y="T5"/>
                </a:cxn>
                <a:cxn ang="0">
                  <a:pos x="T6" y="T7"/>
                </a:cxn>
                <a:cxn ang="0">
                  <a:pos x="T8" y="T9"/>
                </a:cxn>
                <a:cxn ang="0">
                  <a:pos x="T10" y="T11"/>
                </a:cxn>
                <a:cxn ang="0">
                  <a:pos x="T12" y="T13"/>
                </a:cxn>
              </a:cxnLst>
              <a:rect l="0" t="0" r="r" b="b"/>
              <a:pathLst>
                <a:path w="167" h="231">
                  <a:moveTo>
                    <a:pt x="145" y="9"/>
                  </a:moveTo>
                  <a:cubicBezTo>
                    <a:pt x="128" y="0"/>
                    <a:pt x="107" y="5"/>
                    <a:pt x="97" y="22"/>
                  </a:cubicBezTo>
                  <a:cubicBezTo>
                    <a:pt x="9" y="174"/>
                    <a:pt x="9" y="174"/>
                    <a:pt x="9" y="174"/>
                  </a:cubicBezTo>
                  <a:cubicBezTo>
                    <a:pt x="0" y="191"/>
                    <a:pt x="6" y="212"/>
                    <a:pt x="22" y="222"/>
                  </a:cubicBezTo>
                  <a:cubicBezTo>
                    <a:pt x="39" y="231"/>
                    <a:pt x="60" y="225"/>
                    <a:pt x="70" y="209"/>
                  </a:cubicBezTo>
                  <a:cubicBezTo>
                    <a:pt x="158" y="57"/>
                    <a:pt x="158" y="57"/>
                    <a:pt x="158" y="57"/>
                  </a:cubicBezTo>
                  <a:cubicBezTo>
                    <a:pt x="167" y="40"/>
                    <a:pt x="161" y="19"/>
                    <a:pt x="14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44"/>
            <p:cNvSpPr>
              <a:spLocks/>
            </p:cNvSpPr>
            <p:nvPr/>
          </p:nvSpPr>
          <p:spPr bwMode="auto">
            <a:xfrm>
              <a:off x="6276975" y="5911851"/>
              <a:ext cx="49212" cy="68263"/>
            </a:xfrm>
            <a:custGeom>
              <a:avLst/>
              <a:gdLst>
                <a:gd name="T0" fmla="*/ 158 w 167"/>
                <a:gd name="T1" fmla="*/ 174 h 231"/>
                <a:gd name="T2" fmla="*/ 70 w 167"/>
                <a:gd name="T3" fmla="*/ 22 h 231"/>
                <a:gd name="T4" fmla="*/ 22 w 167"/>
                <a:gd name="T5" fmla="*/ 9 h 231"/>
                <a:gd name="T6" fmla="*/ 9 w 167"/>
                <a:gd name="T7" fmla="*/ 57 h 231"/>
                <a:gd name="T8" fmla="*/ 97 w 167"/>
                <a:gd name="T9" fmla="*/ 209 h 231"/>
                <a:gd name="T10" fmla="*/ 145 w 167"/>
                <a:gd name="T11" fmla="*/ 222 h 231"/>
                <a:gd name="T12" fmla="*/ 158 w 167"/>
                <a:gd name="T13" fmla="*/ 174 h 231"/>
              </a:gdLst>
              <a:ahLst/>
              <a:cxnLst>
                <a:cxn ang="0">
                  <a:pos x="T0" y="T1"/>
                </a:cxn>
                <a:cxn ang="0">
                  <a:pos x="T2" y="T3"/>
                </a:cxn>
                <a:cxn ang="0">
                  <a:pos x="T4" y="T5"/>
                </a:cxn>
                <a:cxn ang="0">
                  <a:pos x="T6" y="T7"/>
                </a:cxn>
                <a:cxn ang="0">
                  <a:pos x="T8" y="T9"/>
                </a:cxn>
                <a:cxn ang="0">
                  <a:pos x="T10" y="T11"/>
                </a:cxn>
                <a:cxn ang="0">
                  <a:pos x="T12" y="T13"/>
                </a:cxn>
              </a:cxnLst>
              <a:rect l="0" t="0" r="r" b="b"/>
              <a:pathLst>
                <a:path w="167" h="231">
                  <a:moveTo>
                    <a:pt x="158" y="174"/>
                  </a:moveTo>
                  <a:cubicBezTo>
                    <a:pt x="70" y="22"/>
                    <a:pt x="70" y="22"/>
                    <a:pt x="70" y="22"/>
                  </a:cubicBezTo>
                  <a:cubicBezTo>
                    <a:pt x="60" y="5"/>
                    <a:pt x="39" y="0"/>
                    <a:pt x="22" y="9"/>
                  </a:cubicBezTo>
                  <a:cubicBezTo>
                    <a:pt x="6" y="19"/>
                    <a:pt x="0" y="40"/>
                    <a:pt x="9" y="57"/>
                  </a:cubicBezTo>
                  <a:cubicBezTo>
                    <a:pt x="97" y="209"/>
                    <a:pt x="97" y="209"/>
                    <a:pt x="97" y="209"/>
                  </a:cubicBezTo>
                  <a:cubicBezTo>
                    <a:pt x="107" y="225"/>
                    <a:pt x="128" y="231"/>
                    <a:pt x="145" y="222"/>
                  </a:cubicBezTo>
                  <a:cubicBezTo>
                    <a:pt x="161" y="212"/>
                    <a:pt x="167" y="191"/>
                    <a:pt x="158"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45"/>
            <p:cNvSpPr>
              <a:spLocks/>
            </p:cNvSpPr>
            <p:nvPr/>
          </p:nvSpPr>
          <p:spPr bwMode="auto">
            <a:xfrm>
              <a:off x="6578600" y="6230938"/>
              <a:ext cx="68262" cy="50800"/>
            </a:xfrm>
            <a:custGeom>
              <a:avLst/>
              <a:gdLst>
                <a:gd name="T0" fmla="*/ 209 w 231"/>
                <a:gd name="T1" fmla="*/ 97 h 167"/>
                <a:gd name="T2" fmla="*/ 57 w 231"/>
                <a:gd name="T3" fmla="*/ 9 h 167"/>
                <a:gd name="T4" fmla="*/ 9 w 231"/>
                <a:gd name="T5" fmla="*/ 22 h 167"/>
                <a:gd name="T6" fmla="*/ 22 w 231"/>
                <a:gd name="T7" fmla="*/ 70 h 167"/>
                <a:gd name="T8" fmla="*/ 174 w 231"/>
                <a:gd name="T9" fmla="*/ 157 h 167"/>
                <a:gd name="T10" fmla="*/ 222 w 231"/>
                <a:gd name="T11" fmla="*/ 145 h 167"/>
                <a:gd name="T12" fmla="*/ 209 w 231"/>
                <a:gd name="T13" fmla="*/ 97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09" y="97"/>
                  </a:moveTo>
                  <a:cubicBezTo>
                    <a:pt x="57" y="9"/>
                    <a:pt x="57" y="9"/>
                    <a:pt x="57" y="9"/>
                  </a:cubicBezTo>
                  <a:cubicBezTo>
                    <a:pt x="40" y="0"/>
                    <a:pt x="19" y="6"/>
                    <a:pt x="9" y="22"/>
                  </a:cubicBezTo>
                  <a:cubicBezTo>
                    <a:pt x="0" y="39"/>
                    <a:pt x="5" y="60"/>
                    <a:pt x="22" y="70"/>
                  </a:cubicBezTo>
                  <a:cubicBezTo>
                    <a:pt x="174" y="157"/>
                    <a:pt x="174" y="157"/>
                    <a:pt x="174" y="157"/>
                  </a:cubicBezTo>
                  <a:cubicBezTo>
                    <a:pt x="191" y="167"/>
                    <a:pt x="212" y="161"/>
                    <a:pt x="222" y="145"/>
                  </a:cubicBezTo>
                  <a:cubicBezTo>
                    <a:pt x="231" y="128"/>
                    <a:pt x="226" y="107"/>
                    <a:pt x="209"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46"/>
            <p:cNvSpPr>
              <a:spLocks/>
            </p:cNvSpPr>
            <p:nvPr/>
          </p:nvSpPr>
          <p:spPr bwMode="auto">
            <a:xfrm>
              <a:off x="6183313" y="6003926"/>
              <a:ext cx="69850" cy="50800"/>
            </a:xfrm>
            <a:custGeom>
              <a:avLst/>
              <a:gdLst>
                <a:gd name="T0" fmla="*/ 209 w 231"/>
                <a:gd name="T1" fmla="*/ 97 h 167"/>
                <a:gd name="T2" fmla="*/ 57 w 231"/>
                <a:gd name="T3" fmla="*/ 9 h 167"/>
                <a:gd name="T4" fmla="*/ 9 w 231"/>
                <a:gd name="T5" fmla="*/ 22 h 167"/>
                <a:gd name="T6" fmla="*/ 22 w 231"/>
                <a:gd name="T7" fmla="*/ 70 h 167"/>
                <a:gd name="T8" fmla="*/ 174 w 231"/>
                <a:gd name="T9" fmla="*/ 157 h 167"/>
                <a:gd name="T10" fmla="*/ 222 w 231"/>
                <a:gd name="T11" fmla="*/ 145 h 167"/>
                <a:gd name="T12" fmla="*/ 209 w 231"/>
                <a:gd name="T13" fmla="*/ 97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09" y="97"/>
                  </a:moveTo>
                  <a:cubicBezTo>
                    <a:pt x="57" y="9"/>
                    <a:pt x="57" y="9"/>
                    <a:pt x="57" y="9"/>
                  </a:cubicBezTo>
                  <a:cubicBezTo>
                    <a:pt x="40" y="0"/>
                    <a:pt x="19" y="6"/>
                    <a:pt x="9" y="22"/>
                  </a:cubicBezTo>
                  <a:cubicBezTo>
                    <a:pt x="0" y="39"/>
                    <a:pt x="5" y="60"/>
                    <a:pt x="22" y="70"/>
                  </a:cubicBezTo>
                  <a:cubicBezTo>
                    <a:pt x="174" y="157"/>
                    <a:pt x="174" y="157"/>
                    <a:pt x="174" y="157"/>
                  </a:cubicBezTo>
                  <a:cubicBezTo>
                    <a:pt x="191" y="167"/>
                    <a:pt x="212" y="161"/>
                    <a:pt x="222" y="145"/>
                  </a:cubicBezTo>
                  <a:cubicBezTo>
                    <a:pt x="231" y="128"/>
                    <a:pt x="226" y="107"/>
                    <a:pt x="209"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47"/>
            <p:cNvSpPr>
              <a:spLocks noEditPoints="1"/>
            </p:cNvSpPr>
            <p:nvPr/>
          </p:nvSpPr>
          <p:spPr bwMode="auto">
            <a:xfrm>
              <a:off x="6238875" y="5964238"/>
              <a:ext cx="350837" cy="627063"/>
            </a:xfrm>
            <a:custGeom>
              <a:avLst/>
              <a:gdLst>
                <a:gd name="T0" fmla="*/ 1101 w 1177"/>
                <a:gd name="T1" fmla="*/ 682 h 2110"/>
                <a:gd name="T2" fmla="*/ 750 w 1177"/>
                <a:gd name="T3" fmla="*/ 1126 h 2110"/>
                <a:gd name="T4" fmla="*/ 701 w 1177"/>
                <a:gd name="T5" fmla="*/ 1243 h 2110"/>
                <a:gd name="T6" fmla="*/ 714 w 1177"/>
                <a:gd name="T7" fmla="*/ 817 h 2110"/>
                <a:gd name="T8" fmla="*/ 799 w 1177"/>
                <a:gd name="T9" fmla="*/ 670 h 2110"/>
                <a:gd name="T10" fmla="*/ 673 w 1177"/>
                <a:gd name="T11" fmla="*/ 586 h 2110"/>
                <a:gd name="T12" fmla="*/ 673 w 1177"/>
                <a:gd name="T13" fmla="*/ 656 h 2110"/>
                <a:gd name="T14" fmla="*/ 729 w 1177"/>
                <a:gd name="T15" fmla="*/ 670 h 2110"/>
                <a:gd name="T16" fmla="*/ 714 w 1177"/>
                <a:gd name="T17" fmla="*/ 748 h 2110"/>
                <a:gd name="T18" fmla="*/ 455 w 1177"/>
                <a:gd name="T19" fmla="*/ 733 h 2110"/>
                <a:gd name="T20" fmla="*/ 470 w 1177"/>
                <a:gd name="T21" fmla="*/ 656 h 2110"/>
                <a:gd name="T22" fmla="*/ 545 w 1177"/>
                <a:gd name="T23" fmla="*/ 621 h 2110"/>
                <a:gd name="T24" fmla="*/ 470 w 1177"/>
                <a:gd name="T25" fmla="*/ 586 h 2110"/>
                <a:gd name="T26" fmla="*/ 385 w 1177"/>
                <a:gd name="T27" fmla="*/ 733 h 2110"/>
                <a:gd name="T28" fmla="*/ 483 w 1177"/>
                <a:gd name="T29" fmla="*/ 817 h 2110"/>
                <a:gd name="T30" fmla="*/ 434 w 1177"/>
                <a:gd name="T31" fmla="*/ 1243 h 2110"/>
                <a:gd name="T32" fmla="*/ 400 w 1177"/>
                <a:gd name="T33" fmla="*/ 1074 h 2110"/>
                <a:gd name="T34" fmla="*/ 579 w 1177"/>
                <a:gd name="T35" fmla="*/ 77 h 2110"/>
                <a:gd name="T36" fmla="*/ 1144 w 1177"/>
                <a:gd name="T37" fmla="*/ 560 h 2110"/>
                <a:gd name="T38" fmla="*/ 578 w 1177"/>
                <a:gd name="T39" fmla="*/ 7 h 2110"/>
                <a:gd name="T40" fmla="*/ 364 w 1177"/>
                <a:gd name="T41" fmla="*/ 1134 h 2110"/>
                <a:gd name="T42" fmla="*/ 293 w 1177"/>
                <a:gd name="T43" fmla="*/ 1327 h 2110"/>
                <a:gd name="T44" fmla="*/ 377 w 1177"/>
                <a:gd name="T45" fmla="*/ 1474 h 2110"/>
                <a:gd name="T46" fmla="*/ 385 w 1177"/>
                <a:gd name="T47" fmla="*/ 1707 h 2110"/>
                <a:gd name="T48" fmla="*/ 388 w 1177"/>
                <a:gd name="T49" fmla="*/ 1720 h 2110"/>
                <a:gd name="T50" fmla="*/ 654 w 1177"/>
                <a:gd name="T51" fmla="*/ 2050 h 2110"/>
                <a:gd name="T52" fmla="*/ 799 w 1177"/>
                <a:gd name="T53" fmla="*/ 1707 h 2110"/>
                <a:gd name="T54" fmla="*/ 807 w 1177"/>
                <a:gd name="T55" fmla="*/ 1474 h 2110"/>
                <a:gd name="T56" fmla="*/ 891 w 1177"/>
                <a:gd name="T57" fmla="*/ 1327 h 2110"/>
                <a:gd name="T58" fmla="*/ 820 w 1177"/>
                <a:gd name="T59" fmla="*/ 1134 h 2110"/>
                <a:gd name="T60" fmla="*/ 1141 w 1177"/>
                <a:gd name="T61" fmla="*/ 654 h 2110"/>
                <a:gd name="T62" fmla="*/ 631 w 1177"/>
                <a:gd name="T63" fmla="*/ 817 h 2110"/>
                <a:gd name="T64" fmla="*/ 553 w 1177"/>
                <a:gd name="T65" fmla="*/ 1243 h 2110"/>
                <a:gd name="T66" fmla="*/ 592 w 1177"/>
                <a:gd name="T67" fmla="*/ 2018 h 2110"/>
                <a:gd name="T68" fmla="*/ 642 w 1177"/>
                <a:gd name="T69" fmla="*/ 1902 h 2110"/>
                <a:gd name="T70" fmla="*/ 672 w 1177"/>
                <a:gd name="T71" fmla="*/ 1832 h 2110"/>
                <a:gd name="T72" fmla="*/ 473 w 1177"/>
                <a:gd name="T73" fmla="*/ 1741 h 2110"/>
                <a:gd name="T74" fmla="*/ 672 w 1177"/>
                <a:gd name="T75" fmla="*/ 1832 h 2110"/>
                <a:gd name="T76" fmla="*/ 455 w 1177"/>
                <a:gd name="T77" fmla="*/ 1474 h 2110"/>
                <a:gd name="T78" fmla="*/ 557 w 1177"/>
                <a:gd name="T79" fmla="*/ 1672 h 2110"/>
                <a:gd name="T80" fmla="*/ 729 w 1177"/>
                <a:gd name="T81" fmla="*/ 1672 h 2110"/>
                <a:gd name="T82" fmla="*/ 627 w 1177"/>
                <a:gd name="T83" fmla="*/ 1474 h 2110"/>
                <a:gd name="T84" fmla="*/ 729 w 1177"/>
                <a:gd name="T85" fmla="*/ 1672 h 2110"/>
                <a:gd name="T86" fmla="*/ 822 w 1177"/>
                <a:gd name="T87" fmla="*/ 1389 h 2110"/>
                <a:gd name="T88" fmla="*/ 377 w 1177"/>
                <a:gd name="T89" fmla="*/ 1404 h 2110"/>
                <a:gd name="T90" fmla="*/ 362 w 1177"/>
                <a:gd name="T91" fmla="*/ 1327 h 2110"/>
                <a:gd name="T92" fmla="*/ 807 w 1177"/>
                <a:gd name="T93" fmla="*/ 1312 h 2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77" h="2110">
                  <a:moveTo>
                    <a:pt x="1141" y="654"/>
                  </a:moveTo>
                  <a:cubicBezTo>
                    <a:pt x="1123" y="651"/>
                    <a:pt x="1104" y="663"/>
                    <a:pt x="1101" y="682"/>
                  </a:cubicBezTo>
                  <a:cubicBezTo>
                    <a:pt x="1071" y="857"/>
                    <a:pt x="950" y="1006"/>
                    <a:pt x="786" y="1073"/>
                  </a:cubicBezTo>
                  <a:cubicBezTo>
                    <a:pt x="764" y="1082"/>
                    <a:pt x="750" y="1103"/>
                    <a:pt x="750" y="1126"/>
                  </a:cubicBezTo>
                  <a:cubicBezTo>
                    <a:pt x="750" y="1243"/>
                    <a:pt x="750" y="1243"/>
                    <a:pt x="750" y="1243"/>
                  </a:cubicBezTo>
                  <a:cubicBezTo>
                    <a:pt x="701" y="1243"/>
                    <a:pt x="701" y="1243"/>
                    <a:pt x="701" y="1243"/>
                  </a:cubicBezTo>
                  <a:cubicBezTo>
                    <a:pt x="701" y="817"/>
                    <a:pt x="701" y="817"/>
                    <a:pt x="701" y="817"/>
                  </a:cubicBezTo>
                  <a:cubicBezTo>
                    <a:pt x="714" y="817"/>
                    <a:pt x="714" y="817"/>
                    <a:pt x="714" y="817"/>
                  </a:cubicBezTo>
                  <a:cubicBezTo>
                    <a:pt x="761" y="817"/>
                    <a:pt x="799" y="780"/>
                    <a:pt x="799" y="733"/>
                  </a:cubicBezTo>
                  <a:cubicBezTo>
                    <a:pt x="799" y="670"/>
                    <a:pt x="799" y="670"/>
                    <a:pt x="799" y="670"/>
                  </a:cubicBezTo>
                  <a:cubicBezTo>
                    <a:pt x="799" y="624"/>
                    <a:pt x="761" y="586"/>
                    <a:pt x="714" y="586"/>
                  </a:cubicBezTo>
                  <a:cubicBezTo>
                    <a:pt x="673" y="586"/>
                    <a:pt x="673" y="586"/>
                    <a:pt x="673" y="586"/>
                  </a:cubicBezTo>
                  <a:cubicBezTo>
                    <a:pt x="654" y="586"/>
                    <a:pt x="639" y="602"/>
                    <a:pt x="639" y="621"/>
                  </a:cubicBezTo>
                  <a:cubicBezTo>
                    <a:pt x="639" y="640"/>
                    <a:pt x="654" y="656"/>
                    <a:pt x="673" y="656"/>
                  </a:cubicBezTo>
                  <a:cubicBezTo>
                    <a:pt x="714" y="656"/>
                    <a:pt x="714" y="656"/>
                    <a:pt x="714" y="656"/>
                  </a:cubicBezTo>
                  <a:cubicBezTo>
                    <a:pt x="722" y="656"/>
                    <a:pt x="729" y="663"/>
                    <a:pt x="729" y="670"/>
                  </a:cubicBezTo>
                  <a:cubicBezTo>
                    <a:pt x="729" y="733"/>
                    <a:pt x="729" y="733"/>
                    <a:pt x="729" y="733"/>
                  </a:cubicBezTo>
                  <a:cubicBezTo>
                    <a:pt x="729" y="741"/>
                    <a:pt x="722" y="748"/>
                    <a:pt x="714" y="748"/>
                  </a:cubicBezTo>
                  <a:cubicBezTo>
                    <a:pt x="470" y="748"/>
                    <a:pt x="470" y="748"/>
                    <a:pt x="470" y="748"/>
                  </a:cubicBezTo>
                  <a:cubicBezTo>
                    <a:pt x="462" y="748"/>
                    <a:pt x="455" y="741"/>
                    <a:pt x="455" y="733"/>
                  </a:cubicBezTo>
                  <a:cubicBezTo>
                    <a:pt x="455" y="670"/>
                    <a:pt x="455" y="670"/>
                    <a:pt x="455" y="670"/>
                  </a:cubicBezTo>
                  <a:cubicBezTo>
                    <a:pt x="455" y="663"/>
                    <a:pt x="462" y="656"/>
                    <a:pt x="470" y="656"/>
                  </a:cubicBezTo>
                  <a:cubicBezTo>
                    <a:pt x="511" y="656"/>
                    <a:pt x="511" y="656"/>
                    <a:pt x="511" y="656"/>
                  </a:cubicBezTo>
                  <a:cubicBezTo>
                    <a:pt x="530" y="656"/>
                    <a:pt x="545" y="640"/>
                    <a:pt x="545" y="621"/>
                  </a:cubicBezTo>
                  <a:cubicBezTo>
                    <a:pt x="545" y="602"/>
                    <a:pt x="530" y="586"/>
                    <a:pt x="511" y="586"/>
                  </a:cubicBezTo>
                  <a:cubicBezTo>
                    <a:pt x="470" y="586"/>
                    <a:pt x="470" y="586"/>
                    <a:pt x="470" y="586"/>
                  </a:cubicBezTo>
                  <a:cubicBezTo>
                    <a:pt x="423" y="586"/>
                    <a:pt x="385" y="624"/>
                    <a:pt x="385" y="670"/>
                  </a:cubicBezTo>
                  <a:cubicBezTo>
                    <a:pt x="385" y="733"/>
                    <a:pt x="385" y="733"/>
                    <a:pt x="385" y="733"/>
                  </a:cubicBezTo>
                  <a:cubicBezTo>
                    <a:pt x="385" y="780"/>
                    <a:pt x="423" y="817"/>
                    <a:pt x="470" y="817"/>
                  </a:cubicBezTo>
                  <a:cubicBezTo>
                    <a:pt x="483" y="817"/>
                    <a:pt x="483" y="817"/>
                    <a:pt x="483" y="817"/>
                  </a:cubicBezTo>
                  <a:cubicBezTo>
                    <a:pt x="483" y="1243"/>
                    <a:pt x="483" y="1243"/>
                    <a:pt x="483" y="1243"/>
                  </a:cubicBezTo>
                  <a:cubicBezTo>
                    <a:pt x="434" y="1243"/>
                    <a:pt x="434" y="1243"/>
                    <a:pt x="434" y="1243"/>
                  </a:cubicBezTo>
                  <a:cubicBezTo>
                    <a:pt x="434" y="1123"/>
                    <a:pt x="434" y="1123"/>
                    <a:pt x="434" y="1123"/>
                  </a:cubicBezTo>
                  <a:cubicBezTo>
                    <a:pt x="434" y="1101"/>
                    <a:pt x="421" y="1082"/>
                    <a:pt x="400" y="1074"/>
                  </a:cubicBezTo>
                  <a:cubicBezTo>
                    <a:pt x="206" y="996"/>
                    <a:pt x="79" y="811"/>
                    <a:pt x="75" y="602"/>
                  </a:cubicBezTo>
                  <a:cubicBezTo>
                    <a:pt x="71" y="319"/>
                    <a:pt x="297" y="83"/>
                    <a:pt x="579" y="77"/>
                  </a:cubicBezTo>
                  <a:cubicBezTo>
                    <a:pt x="847" y="70"/>
                    <a:pt x="1073" y="265"/>
                    <a:pt x="1105" y="530"/>
                  </a:cubicBezTo>
                  <a:cubicBezTo>
                    <a:pt x="1107" y="549"/>
                    <a:pt x="1125" y="563"/>
                    <a:pt x="1144" y="560"/>
                  </a:cubicBezTo>
                  <a:cubicBezTo>
                    <a:pt x="1163" y="558"/>
                    <a:pt x="1177" y="541"/>
                    <a:pt x="1174" y="521"/>
                  </a:cubicBezTo>
                  <a:cubicBezTo>
                    <a:pt x="1138" y="225"/>
                    <a:pt x="882" y="0"/>
                    <a:pt x="578" y="7"/>
                  </a:cubicBezTo>
                  <a:cubicBezTo>
                    <a:pt x="257" y="15"/>
                    <a:pt x="0" y="282"/>
                    <a:pt x="5" y="603"/>
                  </a:cubicBezTo>
                  <a:cubicBezTo>
                    <a:pt x="9" y="837"/>
                    <a:pt x="150" y="1044"/>
                    <a:pt x="364" y="1134"/>
                  </a:cubicBezTo>
                  <a:cubicBezTo>
                    <a:pt x="364" y="1244"/>
                    <a:pt x="364" y="1244"/>
                    <a:pt x="364" y="1244"/>
                  </a:cubicBezTo>
                  <a:cubicBezTo>
                    <a:pt x="324" y="1250"/>
                    <a:pt x="293" y="1285"/>
                    <a:pt x="293" y="1327"/>
                  </a:cubicBezTo>
                  <a:cubicBezTo>
                    <a:pt x="293" y="1389"/>
                    <a:pt x="293" y="1389"/>
                    <a:pt x="293" y="1389"/>
                  </a:cubicBezTo>
                  <a:cubicBezTo>
                    <a:pt x="293" y="1436"/>
                    <a:pt x="330" y="1474"/>
                    <a:pt x="377" y="1474"/>
                  </a:cubicBezTo>
                  <a:cubicBezTo>
                    <a:pt x="385" y="1474"/>
                    <a:pt x="385" y="1474"/>
                    <a:pt x="385" y="1474"/>
                  </a:cubicBezTo>
                  <a:cubicBezTo>
                    <a:pt x="385" y="1707"/>
                    <a:pt x="385" y="1707"/>
                    <a:pt x="385" y="1707"/>
                  </a:cubicBezTo>
                  <a:cubicBezTo>
                    <a:pt x="385" y="1711"/>
                    <a:pt x="386" y="1716"/>
                    <a:pt x="388" y="1720"/>
                  </a:cubicBezTo>
                  <a:cubicBezTo>
                    <a:pt x="388" y="1720"/>
                    <a:pt x="388" y="1720"/>
                    <a:pt x="388" y="1720"/>
                  </a:cubicBezTo>
                  <a:cubicBezTo>
                    <a:pt x="405" y="1760"/>
                    <a:pt x="512" y="2008"/>
                    <a:pt x="530" y="2050"/>
                  </a:cubicBezTo>
                  <a:cubicBezTo>
                    <a:pt x="555" y="2109"/>
                    <a:pt x="629" y="2110"/>
                    <a:pt x="654" y="2050"/>
                  </a:cubicBezTo>
                  <a:cubicBezTo>
                    <a:pt x="796" y="1720"/>
                    <a:pt x="796" y="1720"/>
                    <a:pt x="796" y="1720"/>
                  </a:cubicBezTo>
                  <a:cubicBezTo>
                    <a:pt x="798" y="1716"/>
                    <a:pt x="799" y="1711"/>
                    <a:pt x="799" y="1707"/>
                  </a:cubicBezTo>
                  <a:cubicBezTo>
                    <a:pt x="799" y="1474"/>
                    <a:pt x="799" y="1474"/>
                    <a:pt x="799" y="1474"/>
                  </a:cubicBezTo>
                  <a:cubicBezTo>
                    <a:pt x="807" y="1474"/>
                    <a:pt x="807" y="1474"/>
                    <a:pt x="807" y="1474"/>
                  </a:cubicBezTo>
                  <a:cubicBezTo>
                    <a:pt x="854" y="1474"/>
                    <a:pt x="891" y="1436"/>
                    <a:pt x="891" y="1389"/>
                  </a:cubicBezTo>
                  <a:cubicBezTo>
                    <a:pt x="891" y="1327"/>
                    <a:pt x="891" y="1327"/>
                    <a:pt x="891" y="1327"/>
                  </a:cubicBezTo>
                  <a:cubicBezTo>
                    <a:pt x="891" y="1285"/>
                    <a:pt x="860" y="1250"/>
                    <a:pt x="820" y="1244"/>
                  </a:cubicBezTo>
                  <a:cubicBezTo>
                    <a:pt x="820" y="1134"/>
                    <a:pt x="820" y="1134"/>
                    <a:pt x="820" y="1134"/>
                  </a:cubicBezTo>
                  <a:cubicBezTo>
                    <a:pt x="1002" y="1057"/>
                    <a:pt x="1136" y="889"/>
                    <a:pt x="1170" y="694"/>
                  </a:cubicBezTo>
                  <a:cubicBezTo>
                    <a:pt x="1173" y="675"/>
                    <a:pt x="1160" y="657"/>
                    <a:pt x="1141" y="654"/>
                  </a:cubicBezTo>
                  <a:close/>
                  <a:moveTo>
                    <a:pt x="553" y="817"/>
                  </a:moveTo>
                  <a:cubicBezTo>
                    <a:pt x="631" y="817"/>
                    <a:pt x="631" y="817"/>
                    <a:pt x="631" y="817"/>
                  </a:cubicBezTo>
                  <a:cubicBezTo>
                    <a:pt x="631" y="1243"/>
                    <a:pt x="631" y="1243"/>
                    <a:pt x="631" y="1243"/>
                  </a:cubicBezTo>
                  <a:cubicBezTo>
                    <a:pt x="553" y="1243"/>
                    <a:pt x="553" y="1243"/>
                    <a:pt x="553" y="1243"/>
                  </a:cubicBezTo>
                  <a:lnTo>
                    <a:pt x="553" y="817"/>
                  </a:lnTo>
                  <a:close/>
                  <a:moveTo>
                    <a:pt x="592" y="2018"/>
                  </a:moveTo>
                  <a:cubicBezTo>
                    <a:pt x="542" y="1902"/>
                    <a:pt x="542" y="1902"/>
                    <a:pt x="542" y="1902"/>
                  </a:cubicBezTo>
                  <a:cubicBezTo>
                    <a:pt x="642" y="1902"/>
                    <a:pt x="642" y="1902"/>
                    <a:pt x="642" y="1902"/>
                  </a:cubicBezTo>
                  <a:cubicBezTo>
                    <a:pt x="604" y="1991"/>
                    <a:pt x="612" y="1972"/>
                    <a:pt x="592" y="2018"/>
                  </a:cubicBezTo>
                  <a:close/>
                  <a:moveTo>
                    <a:pt x="672" y="1832"/>
                  </a:moveTo>
                  <a:cubicBezTo>
                    <a:pt x="512" y="1832"/>
                    <a:pt x="512" y="1832"/>
                    <a:pt x="512" y="1832"/>
                  </a:cubicBezTo>
                  <a:cubicBezTo>
                    <a:pt x="473" y="1741"/>
                    <a:pt x="473" y="1741"/>
                    <a:pt x="473" y="1741"/>
                  </a:cubicBezTo>
                  <a:cubicBezTo>
                    <a:pt x="547" y="1741"/>
                    <a:pt x="637" y="1741"/>
                    <a:pt x="711" y="1741"/>
                  </a:cubicBezTo>
                  <a:lnTo>
                    <a:pt x="672" y="1832"/>
                  </a:lnTo>
                  <a:close/>
                  <a:moveTo>
                    <a:pt x="455" y="1672"/>
                  </a:moveTo>
                  <a:cubicBezTo>
                    <a:pt x="455" y="1474"/>
                    <a:pt x="455" y="1474"/>
                    <a:pt x="455" y="1474"/>
                  </a:cubicBezTo>
                  <a:cubicBezTo>
                    <a:pt x="557" y="1474"/>
                    <a:pt x="557" y="1474"/>
                    <a:pt x="557" y="1474"/>
                  </a:cubicBezTo>
                  <a:cubicBezTo>
                    <a:pt x="557" y="1672"/>
                    <a:pt x="557" y="1672"/>
                    <a:pt x="557" y="1672"/>
                  </a:cubicBezTo>
                  <a:lnTo>
                    <a:pt x="455" y="1672"/>
                  </a:lnTo>
                  <a:close/>
                  <a:moveTo>
                    <a:pt x="729" y="1672"/>
                  </a:moveTo>
                  <a:cubicBezTo>
                    <a:pt x="627" y="1672"/>
                    <a:pt x="627" y="1672"/>
                    <a:pt x="627" y="1672"/>
                  </a:cubicBezTo>
                  <a:cubicBezTo>
                    <a:pt x="627" y="1474"/>
                    <a:pt x="627" y="1474"/>
                    <a:pt x="627" y="1474"/>
                  </a:cubicBezTo>
                  <a:cubicBezTo>
                    <a:pt x="729" y="1474"/>
                    <a:pt x="729" y="1474"/>
                    <a:pt x="729" y="1474"/>
                  </a:cubicBezTo>
                  <a:lnTo>
                    <a:pt x="729" y="1672"/>
                  </a:lnTo>
                  <a:close/>
                  <a:moveTo>
                    <a:pt x="822" y="1327"/>
                  </a:moveTo>
                  <a:cubicBezTo>
                    <a:pt x="822" y="1389"/>
                    <a:pt x="822" y="1389"/>
                    <a:pt x="822" y="1389"/>
                  </a:cubicBezTo>
                  <a:cubicBezTo>
                    <a:pt x="822" y="1397"/>
                    <a:pt x="815" y="1404"/>
                    <a:pt x="807" y="1404"/>
                  </a:cubicBezTo>
                  <a:cubicBezTo>
                    <a:pt x="721" y="1404"/>
                    <a:pt x="467" y="1404"/>
                    <a:pt x="377" y="1404"/>
                  </a:cubicBezTo>
                  <a:cubicBezTo>
                    <a:pt x="369" y="1404"/>
                    <a:pt x="362" y="1397"/>
                    <a:pt x="362" y="1389"/>
                  </a:cubicBezTo>
                  <a:cubicBezTo>
                    <a:pt x="362" y="1327"/>
                    <a:pt x="362" y="1327"/>
                    <a:pt x="362" y="1327"/>
                  </a:cubicBezTo>
                  <a:cubicBezTo>
                    <a:pt x="362" y="1319"/>
                    <a:pt x="369" y="1312"/>
                    <a:pt x="377" y="1312"/>
                  </a:cubicBezTo>
                  <a:cubicBezTo>
                    <a:pt x="423" y="1312"/>
                    <a:pt x="751" y="1312"/>
                    <a:pt x="807" y="1312"/>
                  </a:cubicBezTo>
                  <a:cubicBezTo>
                    <a:pt x="815" y="1312"/>
                    <a:pt x="822" y="1319"/>
                    <a:pt x="822" y="1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5" name="Group 104"/>
          <p:cNvGrpSpPr/>
          <p:nvPr/>
        </p:nvGrpSpPr>
        <p:grpSpPr>
          <a:xfrm>
            <a:off x="3968395" y="3776646"/>
            <a:ext cx="361370" cy="360562"/>
            <a:chOff x="7904163" y="5878513"/>
            <a:chExt cx="709612" cy="708025"/>
          </a:xfrm>
          <a:solidFill>
            <a:schemeClr val="bg1"/>
          </a:solidFill>
        </p:grpSpPr>
        <p:sp>
          <p:nvSpPr>
            <p:cNvPr id="106" name="Freeform 156"/>
            <p:cNvSpPr>
              <a:spLocks noEditPoints="1"/>
            </p:cNvSpPr>
            <p:nvPr/>
          </p:nvSpPr>
          <p:spPr bwMode="auto">
            <a:xfrm>
              <a:off x="7904163" y="5878513"/>
              <a:ext cx="709612" cy="708025"/>
            </a:xfrm>
            <a:custGeom>
              <a:avLst/>
              <a:gdLst>
                <a:gd name="T0" fmla="*/ 1877 w 2382"/>
                <a:gd name="T1" fmla="*/ 336 h 2385"/>
                <a:gd name="T2" fmla="*/ 1677 w 2382"/>
                <a:gd name="T3" fmla="*/ 353 h 2385"/>
                <a:gd name="T4" fmla="*/ 1515 w 2382"/>
                <a:gd name="T5" fmla="*/ 66 h 2385"/>
                <a:gd name="T6" fmla="*/ 1350 w 2382"/>
                <a:gd name="T7" fmla="*/ 180 h 2385"/>
                <a:gd name="T8" fmla="*/ 1066 w 2382"/>
                <a:gd name="T9" fmla="*/ 13 h 2385"/>
                <a:gd name="T10" fmla="*/ 980 w 2382"/>
                <a:gd name="T11" fmla="*/ 194 h 2385"/>
                <a:gd name="T12" fmla="*/ 651 w 2382"/>
                <a:gd name="T13" fmla="*/ 191 h 2385"/>
                <a:gd name="T14" fmla="*/ 667 w 2382"/>
                <a:gd name="T15" fmla="*/ 391 h 2385"/>
                <a:gd name="T16" fmla="*/ 487 w 2382"/>
                <a:gd name="T17" fmla="*/ 361 h 2385"/>
                <a:gd name="T18" fmla="*/ 0 w 2382"/>
                <a:gd name="T19" fmla="*/ 1869 h 2385"/>
                <a:gd name="T20" fmla="*/ 834 w 2382"/>
                <a:gd name="T21" fmla="*/ 2146 h 2385"/>
                <a:gd name="T22" fmla="*/ 516 w 2382"/>
                <a:gd name="T23" fmla="*/ 2345 h 2385"/>
                <a:gd name="T24" fmla="*/ 1866 w 2382"/>
                <a:gd name="T25" fmla="*/ 2345 h 2385"/>
                <a:gd name="T26" fmla="*/ 1548 w 2382"/>
                <a:gd name="T27" fmla="*/ 2146 h 2385"/>
                <a:gd name="T28" fmla="*/ 2382 w 2382"/>
                <a:gd name="T29" fmla="*/ 1869 h 2385"/>
                <a:gd name="T30" fmla="*/ 547 w 2382"/>
                <a:gd name="T31" fmla="*/ 413 h 2385"/>
                <a:gd name="T32" fmla="*/ 782 w 2382"/>
                <a:gd name="T33" fmla="*/ 391 h 2385"/>
                <a:gd name="T34" fmla="*/ 865 w 2382"/>
                <a:gd name="T35" fmla="*/ 153 h 2385"/>
                <a:gd name="T36" fmla="*/ 1079 w 2382"/>
                <a:gd name="T37" fmla="*/ 252 h 2385"/>
                <a:gd name="T38" fmla="*/ 1270 w 2382"/>
                <a:gd name="T39" fmla="*/ 87 h 2385"/>
                <a:gd name="T40" fmla="*/ 1407 w 2382"/>
                <a:gd name="T41" fmla="*/ 279 h 2385"/>
                <a:gd name="T42" fmla="*/ 1655 w 2382"/>
                <a:gd name="T43" fmla="*/ 232 h 2385"/>
                <a:gd name="T44" fmla="*/ 1676 w 2382"/>
                <a:gd name="T45" fmla="*/ 467 h 2385"/>
                <a:gd name="T46" fmla="*/ 1915 w 2382"/>
                <a:gd name="T47" fmla="*/ 550 h 2385"/>
                <a:gd name="T48" fmla="*/ 1816 w 2382"/>
                <a:gd name="T49" fmla="*/ 764 h 2385"/>
                <a:gd name="T50" fmla="*/ 1983 w 2382"/>
                <a:gd name="T51" fmla="*/ 837 h 2385"/>
                <a:gd name="T52" fmla="*/ 637 w 2382"/>
                <a:gd name="T53" fmla="*/ 837 h 2385"/>
                <a:gd name="T54" fmla="*/ 527 w 2382"/>
                <a:gd name="T55" fmla="*/ 797 h 2385"/>
                <a:gd name="T56" fmla="*/ 576 w 2382"/>
                <a:gd name="T57" fmla="*/ 613 h 2385"/>
                <a:gd name="T58" fmla="*/ 1665 w 2382"/>
                <a:gd name="T59" fmla="*/ 837 h 2385"/>
                <a:gd name="T60" fmla="*/ 1665 w 2382"/>
                <a:gd name="T61" fmla="*/ 837 h 2385"/>
                <a:gd name="T62" fmla="*/ 596 w 2382"/>
                <a:gd name="T63" fmla="*/ 2305 h 2385"/>
                <a:gd name="T64" fmla="*/ 913 w 2382"/>
                <a:gd name="T65" fmla="*/ 2146 h 2385"/>
                <a:gd name="T66" fmla="*/ 1469 w 2382"/>
                <a:gd name="T67" fmla="*/ 2146 h 2385"/>
                <a:gd name="T68" fmla="*/ 2183 w 2382"/>
                <a:gd name="T69" fmla="*/ 1988 h 2385"/>
                <a:gd name="T70" fmla="*/ 80 w 2382"/>
                <a:gd name="T71" fmla="*/ 1750 h 2385"/>
                <a:gd name="T72" fmla="*/ 2302 w 2382"/>
                <a:gd name="T73" fmla="*/ 1670 h 2385"/>
                <a:gd name="T74" fmla="*/ 199 w 2382"/>
                <a:gd name="T75" fmla="*/ 440 h 2385"/>
                <a:gd name="T76" fmla="*/ 397 w 2382"/>
                <a:gd name="T77" fmla="*/ 601 h 2385"/>
                <a:gd name="T78" fmla="*/ 366 w 2382"/>
                <a:gd name="T79" fmla="*/ 718 h 2385"/>
                <a:gd name="T80" fmla="*/ 278 w 2382"/>
                <a:gd name="T81" fmla="*/ 837 h 2385"/>
                <a:gd name="T82" fmla="*/ 2104 w 2382"/>
                <a:gd name="T83" fmla="*/ 916 h 2385"/>
                <a:gd name="T84" fmla="*/ 2063 w 2382"/>
                <a:gd name="T85" fmla="*/ 837 h 2385"/>
                <a:gd name="T86" fmla="*/ 1888 w 2382"/>
                <a:gd name="T87" fmla="*/ 718 h 2385"/>
                <a:gd name="T88" fmla="*/ 2002 w 2382"/>
                <a:gd name="T89" fmla="*/ 552 h 2385"/>
                <a:gd name="T90" fmla="*/ 2302 w 2382"/>
                <a:gd name="T91" fmla="*/ 559 h 2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2" h="2385">
                  <a:moveTo>
                    <a:pt x="2183" y="361"/>
                  </a:moveTo>
                  <a:cubicBezTo>
                    <a:pt x="1895" y="361"/>
                    <a:pt x="1895" y="361"/>
                    <a:pt x="1895" y="361"/>
                  </a:cubicBezTo>
                  <a:cubicBezTo>
                    <a:pt x="1889" y="352"/>
                    <a:pt x="1883" y="344"/>
                    <a:pt x="1877" y="336"/>
                  </a:cubicBezTo>
                  <a:cubicBezTo>
                    <a:pt x="1865" y="321"/>
                    <a:pt x="1843" y="317"/>
                    <a:pt x="1826" y="327"/>
                  </a:cubicBezTo>
                  <a:cubicBezTo>
                    <a:pt x="1715" y="391"/>
                    <a:pt x="1715" y="391"/>
                    <a:pt x="1715" y="391"/>
                  </a:cubicBezTo>
                  <a:cubicBezTo>
                    <a:pt x="1703" y="378"/>
                    <a:pt x="1690" y="365"/>
                    <a:pt x="1677" y="353"/>
                  </a:cubicBezTo>
                  <a:cubicBezTo>
                    <a:pt x="1741" y="242"/>
                    <a:pt x="1741" y="242"/>
                    <a:pt x="1741" y="242"/>
                  </a:cubicBezTo>
                  <a:cubicBezTo>
                    <a:pt x="1751" y="225"/>
                    <a:pt x="1747" y="203"/>
                    <a:pt x="1731" y="191"/>
                  </a:cubicBezTo>
                  <a:cubicBezTo>
                    <a:pt x="1666" y="139"/>
                    <a:pt x="1593" y="97"/>
                    <a:pt x="1515" y="66"/>
                  </a:cubicBezTo>
                  <a:cubicBezTo>
                    <a:pt x="1497" y="58"/>
                    <a:pt x="1476" y="66"/>
                    <a:pt x="1466" y="83"/>
                  </a:cubicBezTo>
                  <a:cubicBezTo>
                    <a:pt x="1402" y="194"/>
                    <a:pt x="1402" y="194"/>
                    <a:pt x="1402" y="194"/>
                  </a:cubicBezTo>
                  <a:cubicBezTo>
                    <a:pt x="1385" y="188"/>
                    <a:pt x="1367" y="184"/>
                    <a:pt x="1350" y="180"/>
                  </a:cubicBezTo>
                  <a:cubicBezTo>
                    <a:pt x="1350" y="52"/>
                    <a:pt x="1350" y="52"/>
                    <a:pt x="1350" y="52"/>
                  </a:cubicBezTo>
                  <a:cubicBezTo>
                    <a:pt x="1350" y="32"/>
                    <a:pt x="1335" y="16"/>
                    <a:pt x="1316" y="13"/>
                  </a:cubicBezTo>
                  <a:cubicBezTo>
                    <a:pt x="1233" y="0"/>
                    <a:pt x="1149" y="0"/>
                    <a:pt x="1066" y="13"/>
                  </a:cubicBezTo>
                  <a:cubicBezTo>
                    <a:pt x="1047" y="16"/>
                    <a:pt x="1032" y="32"/>
                    <a:pt x="1032" y="52"/>
                  </a:cubicBezTo>
                  <a:cubicBezTo>
                    <a:pt x="1032" y="180"/>
                    <a:pt x="1032" y="180"/>
                    <a:pt x="1032" y="180"/>
                  </a:cubicBezTo>
                  <a:cubicBezTo>
                    <a:pt x="1015" y="184"/>
                    <a:pt x="997" y="188"/>
                    <a:pt x="980" y="194"/>
                  </a:cubicBezTo>
                  <a:cubicBezTo>
                    <a:pt x="916" y="83"/>
                    <a:pt x="916" y="83"/>
                    <a:pt x="916" y="83"/>
                  </a:cubicBezTo>
                  <a:cubicBezTo>
                    <a:pt x="906" y="66"/>
                    <a:pt x="885" y="58"/>
                    <a:pt x="867" y="66"/>
                  </a:cubicBezTo>
                  <a:cubicBezTo>
                    <a:pt x="789" y="97"/>
                    <a:pt x="716" y="139"/>
                    <a:pt x="651" y="191"/>
                  </a:cubicBezTo>
                  <a:cubicBezTo>
                    <a:pt x="635" y="203"/>
                    <a:pt x="631" y="225"/>
                    <a:pt x="641" y="242"/>
                  </a:cubicBezTo>
                  <a:cubicBezTo>
                    <a:pt x="705" y="353"/>
                    <a:pt x="705" y="353"/>
                    <a:pt x="705" y="353"/>
                  </a:cubicBezTo>
                  <a:cubicBezTo>
                    <a:pt x="692" y="365"/>
                    <a:pt x="679" y="378"/>
                    <a:pt x="667" y="391"/>
                  </a:cubicBezTo>
                  <a:cubicBezTo>
                    <a:pt x="556" y="327"/>
                    <a:pt x="556" y="327"/>
                    <a:pt x="556" y="327"/>
                  </a:cubicBezTo>
                  <a:cubicBezTo>
                    <a:pt x="539" y="317"/>
                    <a:pt x="517" y="321"/>
                    <a:pt x="505" y="336"/>
                  </a:cubicBezTo>
                  <a:cubicBezTo>
                    <a:pt x="499" y="344"/>
                    <a:pt x="493" y="352"/>
                    <a:pt x="487" y="361"/>
                  </a:cubicBezTo>
                  <a:cubicBezTo>
                    <a:pt x="199" y="361"/>
                    <a:pt x="199" y="361"/>
                    <a:pt x="199" y="361"/>
                  </a:cubicBezTo>
                  <a:cubicBezTo>
                    <a:pt x="89" y="361"/>
                    <a:pt x="1" y="449"/>
                    <a:pt x="0" y="559"/>
                  </a:cubicBezTo>
                  <a:cubicBezTo>
                    <a:pt x="0" y="1869"/>
                    <a:pt x="0" y="1869"/>
                    <a:pt x="0" y="1869"/>
                  </a:cubicBezTo>
                  <a:cubicBezTo>
                    <a:pt x="1" y="1978"/>
                    <a:pt x="89" y="2067"/>
                    <a:pt x="199" y="2067"/>
                  </a:cubicBezTo>
                  <a:cubicBezTo>
                    <a:pt x="834" y="2067"/>
                    <a:pt x="834" y="2067"/>
                    <a:pt x="834" y="2067"/>
                  </a:cubicBezTo>
                  <a:cubicBezTo>
                    <a:pt x="834" y="2146"/>
                    <a:pt x="834" y="2146"/>
                    <a:pt x="834" y="2146"/>
                  </a:cubicBezTo>
                  <a:cubicBezTo>
                    <a:pt x="556" y="2146"/>
                    <a:pt x="556" y="2146"/>
                    <a:pt x="556" y="2146"/>
                  </a:cubicBezTo>
                  <a:cubicBezTo>
                    <a:pt x="534" y="2146"/>
                    <a:pt x="516" y="2164"/>
                    <a:pt x="516" y="2186"/>
                  </a:cubicBezTo>
                  <a:cubicBezTo>
                    <a:pt x="516" y="2345"/>
                    <a:pt x="516" y="2345"/>
                    <a:pt x="516" y="2345"/>
                  </a:cubicBezTo>
                  <a:cubicBezTo>
                    <a:pt x="516" y="2367"/>
                    <a:pt x="534" y="2385"/>
                    <a:pt x="556" y="2385"/>
                  </a:cubicBezTo>
                  <a:cubicBezTo>
                    <a:pt x="1826" y="2385"/>
                    <a:pt x="1826" y="2385"/>
                    <a:pt x="1826" y="2385"/>
                  </a:cubicBezTo>
                  <a:cubicBezTo>
                    <a:pt x="1848" y="2385"/>
                    <a:pt x="1866" y="2367"/>
                    <a:pt x="1866" y="2345"/>
                  </a:cubicBezTo>
                  <a:cubicBezTo>
                    <a:pt x="1866" y="2186"/>
                    <a:pt x="1866" y="2186"/>
                    <a:pt x="1866" y="2186"/>
                  </a:cubicBezTo>
                  <a:cubicBezTo>
                    <a:pt x="1866" y="2164"/>
                    <a:pt x="1848" y="2146"/>
                    <a:pt x="1826" y="2146"/>
                  </a:cubicBezTo>
                  <a:cubicBezTo>
                    <a:pt x="1548" y="2146"/>
                    <a:pt x="1548" y="2146"/>
                    <a:pt x="1548" y="2146"/>
                  </a:cubicBezTo>
                  <a:cubicBezTo>
                    <a:pt x="1548" y="2067"/>
                    <a:pt x="1548" y="2067"/>
                    <a:pt x="1548" y="2067"/>
                  </a:cubicBezTo>
                  <a:cubicBezTo>
                    <a:pt x="2183" y="2067"/>
                    <a:pt x="2183" y="2067"/>
                    <a:pt x="2183" y="2067"/>
                  </a:cubicBezTo>
                  <a:cubicBezTo>
                    <a:pt x="2293" y="2067"/>
                    <a:pt x="2381" y="1978"/>
                    <a:pt x="2382" y="1869"/>
                  </a:cubicBezTo>
                  <a:cubicBezTo>
                    <a:pt x="2382" y="559"/>
                    <a:pt x="2382" y="559"/>
                    <a:pt x="2382" y="559"/>
                  </a:cubicBezTo>
                  <a:cubicBezTo>
                    <a:pt x="2381" y="449"/>
                    <a:pt x="2293" y="361"/>
                    <a:pt x="2183" y="361"/>
                  </a:cubicBezTo>
                  <a:close/>
                  <a:moveTo>
                    <a:pt x="547" y="413"/>
                  </a:moveTo>
                  <a:cubicBezTo>
                    <a:pt x="656" y="476"/>
                    <a:pt x="656" y="476"/>
                    <a:pt x="656" y="476"/>
                  </a:cubicBezTo>
                  <a:cubicBezTo>
                    <a:pt x="672" y="486"/>
                    <a:pt x="694" y="482"/>
                    <a:pt x="706" y="467"/>
                  </a:cubicBezTo>
                  <a:cubicBezTo>
                    <a:pt x="729" y="440"/>
                    <a:pt x="754" y="414"/>
                    <a:pt x="782" y="391"/>
                  </a:cubicBezTo>
                  <a:cubicBezTo>
                    <a:pt x="796" y="379"/>
                    <a:pt x="800" y="358"/>
                    <a:pt x="790" y="341"/>
                  </a:cubicBezTo>
                  <a:cubicBezTo>
                    <a:pt x="727" y="232"/>
                    <a:pt x="727" y="232"/>
                    <a:pt x="727" y="232"/>
                  </a:cubicBezTo>
                  <a:cubicBezTo>
                    <a:pt x="770" y="201"/>
                    <a:pt x="816" y="174"/>
                    <a:pt x="865" y="153"/>
                  </a:cubicBezTo>
                  <a:cubicBezTo>
                    <a:pt x="928" y="261"/>
                    <a:pt x="928" y="261"/>
                    <a:pt x="928" y="261"/>
                  </a:cubicBezTo>
                  <a:cubicBezTo>
                    <a:pt x="937" y="278"/>
                    <a:pt x="957" y="285"/>
                    <a:pt x="975" y="279"/>
                  </a:cubicBezTo>
                  <a:cubicBezTo>
                    <a:pt x="1009" y="267"/>
                    <a:pt x="1043" y="258"/>
                    <a:pt x="1079" y="252"/>
                  </a:cubicBezTo>
                  <a:cubicBezTo>
                    <a:pt x="1098" y="248"/>
                    <a:pt x="1112" y="232"/>
                    <a:pt x="1112" y="213"/>
                  </a:cubicBezTo>
                  <a:cubicBezTo>
                    <a:pt x="1112" y="87"/>
                    <a:pt x="1112" y="87"/>
                    <a:pt x="1112" y="87"/>
                  </a:cubicBezTo>
                  <a:cubicBezTo>
                    <a:pt x="1164" y="81"/>
                    <a:pt x="1218" y="81"/>
                    <a:pt x="1270" y="87"/>
                  </a:cubicBezTo>
                  <a:cubicBezTo>
                    <a:pt x="1270" y="213"/>
                    <a:pt x="1270" y="213"/>
                    <a:pt x="1270" y="213"/>
                  </a:cubicBezTo>
                  <a:cubicBezTo>
                    <a:pt x="1270" y="232"/>
                    <a:pt x="1284" y="248"/>
                    <a:pt x="1303" y="252"/>
                  </a:cubicBezTo>
                  <a:cubicBezTo>
                    <a:pt x="1339" y="258"/>
                    <a:pt x="1373" y="267"/>
                    <a:pt x="1407" y="279"/>
                  </a:cubicBezTo>
                  <a:cubicBezTo>
                    <a:pt x="1425" y="285"/>
                    <a:pt x="1445" y="278"/>
                    <a:pt x="1454" y="261"/>
                  </a:cubicBezTo>
                  <a:cubicBezTo>
                    <a:pt x="1517" y="153"/>
                    <a:pt x="1517" y="153"/>
                    <a:pt x="1517" y="153"/>
                  </a:cubicBezTo>
                  <a:cubicBezTo>
                    <a:pt x="1566" y="174"/>
                    <a:pt x="1612" y="201"/>
                    <a:pt x="1655" y="232"/>
                  </a:cubicBezTo>
                  <a:cubicBezTo>
                    <a:pt x="1592" y="341"/>
                    <a:pt x="1592" y="341"/>
                    <a:pt x="1592" y="341"/>
                  </a:cubicBezTo>
                  <a:cubicBezTo>
                    <a:pt x="1582" y="358"/>
                    <a:pt x="1586" y="379"/>
                    <a:pt x="1600" y="391"/>
                  </a:cubicBezTo>
                  <a:cubicBezTo>
                    <a:pt x="1628" y="414"/>
                    <a:pt x="1653" y="440"/>
                    <a:pt x="1676" y="467"/>
                  </a:cubicBezTo>
                  <a:cubicBezTo>
                    <a:pt x="1688" y="482"/>
                    <a:pt x="1710" y="486"/>
                    <a:pt x="1726" y="476"/>
                  </a:cubicBezTo>
                  <a:cubicBezTo>
                    <a:pt x="1835" y="413"/>
                    <a:pt x="1835" y="413"/>
                    <a:pt x="1835" y="413"/>
                  </a:cubicBezTo>
                  <a:cubicBezTo>
                    <a:pt x="1866" y="456"/>
                    <a:pt x="1893" y="502"/>
                    <a:pt x="1915" y="550"/>
                  </a:cubicBezTo>
                  <a:cubicBezTo>
                    <a:pt x="1806" y="613"/>
                    <a:pt x="1806" y="613"/>
                    <a:pt x="1806" y="613"/>
                  </a:cubicBezTo>
                  <a:cubicBezTo>
                    <a:pt x="1789" y="623"/>
                    <a:pt x="1782" y="643"/>
                    <a:pt x="1789" y="661"/>
                  </a:cubicBezTo>
                  <a:cubicBezTo>
                    <a:pt x="1801" y="694"/>
                    <a:pt x="1810" y="729"/>
                    <a:pt x="1816" y="764"/>
                  </a:cubicBezTo>
                  <a:cubicBezTo>
                    <a:pt x="1819" y="783"/>
                    <a:pt x="1836" y="797"/>
                    <a:pt x="1855" y="797"/>
                  </a:cubicBezTo>
                  <a:cubicBezTo>
                    <a:pt x="1981" y="797"/>
                    <a:pt x="1981" y="797"/>
                    <a:pt x="1981" y="797"/>
                  </a:cubicBezTo>
                  <a:cubicBezTo>
                    <a:pt x="1982" y="810"/>
                    <a:pt x="1982" y="824"/>
                    <a:pt x="1983" y="837"/>
                  </a:cubicBezTo>
                  <a:cubicBezTo>
                    <a:pt x="1745" y="837"/>
                    <a:pt x="1745" y="837"/>
                    <a:pt x="1745" y="837"/>
                  </a:cubicBezTo>
                  <a:cubicBezTo>
                    <a:pt x="1724" y="546"/>
                    <a:pt x="1482" y="321"/>
                    <a:pt x="1191" y="321"/>
                  </a:cubicBezTo>
                  <a:cubicBezTo>
                    <a:pt x="900" y="321"/>
                    <a:pt x="658" y="546"/>
                    <a:pt x="637" y="837"/>
                  </a:cubicBezTo>
                  <a:cubicBezTo>
                    <a:pt x="399" y="837"/>
                    <a:pt x="399" y="837"/>
                    <a:pt x="399" y="837"/>
                  </a:cubicBezTo>
                  <a:cubicBezTo>
                    <a:pt x="400" y="824"/>
                    <a:pt x="400" y="810"/>
                    <a:pt x="401" y="797"/>
                  </a:cubicBezTo>
                  <a:cubicBezTo>
                    <a:pt x="527" y="797"/>
                    <a:pt x="527" y="797"/>
                    <a:pt x="527" y="797"/>
                  </a:cubicBezTo>
                  <a:cubicBezTo>
                    <a:pt x="546" y="797"/>
                    <a:pt x="563" y="783"/>
                    <a:pt x="566" y="764"/>
                  </a:cubicBezTo>
                  <a:cubicBezTo>
                    <a:pt x="572" y="729"/>
                    <a:pt x="581" y="694"/>
                    <a:pt x="593" y="661"/>
                  </a:cubicBezTo>
                  <a:cubicBezTo>
                    <a:pt x="600" y="643"/>
                    <a:pt x="593" y="623"/>
                    <a:pt x="576" y="613"/>
                  </a:cubicBezTo>
                  <a:cubicBezTo>
                    <a:pt x="467" y="550"/>
                    <a:pt x="467" y="550"/>
                    <a:pt x="467" y="550"/>
                  </a:cubicBezTo>
                  <a:cubicBezTo>
                    <a:pt x="489" y="502"/>
                    <a:pt x="516" y="456"/>
                    <a:pt x="547" y="413"/>
                  </a:cubicBezTo>
                  <a:close/>
                  <a:moveTo>
                    <a:pt x="1665" y="837"/>
                  </a:moveTo>
                  <a:cubicBezTo>
                    <a:pt x="717" y="837"/>
                    <a:pt x="717" y="837"/>
                    <a:pt x="717" y="837"/>
                  </a:cubicBezTo>
                  <a:cubicBezTo>
                    <a:pt x="737" y="590"/>
                    <a:pt x="943" y="400"/>
                    <a:pt x="1191" y="400"/>
                  </a:cubicBezTo>
                  <a:cubicBezTo>
                    <a:pt x="1439" y="400"/>
                    <a:pt x="1645" y="590"/>
                    <a:pt x="1665" y="837"/>
                  </a:cubicBezTo>
                  <a:close/>
                  <a:moveTo>
                    <a:pt x="1786" y="2226"/>
                  </a:moveTo>
                  <a:cubicBezTo>
                    <a:pt x="1786" y="2305"/>
                    <a:pt x="1786" y="2305"/>
                    <a:pt x="1786" y="2305"/>
                  </a:cubicBezTo>
                  <a:cubicBezTo>
                    <a:pt x="596" y="2305"/>
                    <a:pt x="596" y="2305"/>
                    <a:pt x="596" y="2305"/>
                  </a:cubicBezTo>
                  <a:cubicBezTo>
                    <a:pt x="596" y="2226"/>
                    <a:pt x="596" y="2226"/>
                    <a:pt x="596" y="2226"/>
                  </a:cubicBezTo>
                  <a:lnTo>
                    <a:pt x="1786" y="2226"/>
                  </a:lnTo>
                  <a:close/>
                  <a:moveTo>
                    <a:pt x="913" y="2146"/>
                  </a:moveTo>
                  <a:cubicBezTo>
                    <a:pt x="913" y="2067"/>
                    <a:pt x="913" y="2067"/>
                    <a:pt x="913" y="2067"/>
                  </a:cubicBezTo>
                  <a:cubicBezTo>
                    <a:pt x="1469" y="2067"/>
                    <a:pt x="1469" y="2067"/>
                    <a:pt x="1469" y="2067"/>
                  </a:cubicBezTo>
                  <a:cubicBezTo>
                    <a:pt x="1469" y="2146"/>
                    <a:pt x="1469" y="2146"/>
                    <a:pt x="1469" y="2146"/>
                  </a:cubicBezTo>
                  <a:lnTo>
                    <a:pt x="913" y="2146"/>
                  </a:lnTo>
                  <a:close/>
                  <a:moveTo>
                    <a:pt x="2302" y="1869"/>
                  </a:moveTo>
                  <a:cubicBezTo>
                    <a:pt x="2302" y="1934"/>
                    <a:pt x="2249" y="1988"/>
                    <a:pt x="2183" y="1988"/>
                  </a:cubicBezTo>
                  <a:cubicBezTo>
                    <a:pt x="199" y="1988"/>
                    <a:pt x="199" y="1988"/>
                    <a:pt x="199" y="1988"/>
                  </a:cubicBezTo>
                  <a:cubicBezTo>
                    <a:pt x="133" y="1988"/>
                    <a:pt x="80" y="1934"/>
                    <a:pt x="80" y="1869"/>
                  </a:cubicBezTo>
                  <a:cubicBezTo>
                    <a:pt x="80" y="1750"/>
                    <a:pt x="80" y="1750"/>
                    <a:pt x="80" y="1750"/>
                  </a:cubicBezTo>
                  <a:cubicBezTo>
                    <a:pt x="2302" y="1750"/>
                    <a:pt x="2302" y="1750"/>
                    <a:pt x="2302" y="1750"/>
                  </a:cubicBezTo>
                  <a:cubicBezTo>
                    <a:pt x="2302" y="1869"/>
                    <a:pt x="2302" y="1869"/>
                    <a:pt x="2302" y="1869"/>
                  </a:cubicBezTo>
                  <a:close/>
                  <a:moveTo>
                    <a:pt x="2302" y="1670"/>
                  </a:moveTo>
                  <a:cubicBezTo>
                    <a:pt x="80" y="1670"/>
                    <a:pt x="80" y="1670"/>
                    <a:pt x="80" y="1670"/>
                  </a:cubicBezTo>
                  <a:cubicBezTo>
                    <a:pt x="80" y="559"/>
                    <a:pt x="80" y="559"/>
                    <a:pt x="80" y="559"/>
                  </a:cubicBezTo>
                  <a:cubicBezTo>
                    <a:pt x="80" y="493"/>
                    <a:pt x="133" y="440"/>
                    <a:pt x="199" y="440"/>
                  </a:cubicBezTo>
                  <a:cubicBezTo>
                    <a:pt x="435" y="440"/>
                    <a:pt x="435" y="440"/>
                    <a:pt x="435" y="440"/>
                  </a:cubicBezTo>
                  <a:cubicBezTo>
                    <a:pt x="414" y="476"/>
                    <a:pt x="396" y="514"/>
                    <a:pt x="380" y="552"/>
                  </a:cubicBezTo>
                  <a:cubicBezTo>
                    <a:pt x="373" y="571"/>
                    <a:pt x="380" y="591"/>
                    <a:pt x="397" y="601"/>
                  </a:cubicBezTo>
                  <a:cubicBezTo>
                    <a:pt x="508" y="666"/>
                    <a:pt x="508" y="666"/>
                    <a:pt x="508" y="666"/>
                  </a:cubicBezTo>
                  <a:cubicBezTo>
                    <a:pt x="503" y="683"/>
                    <a:pt x="498" y="700"/>
                    <a:pt x="494" y="718"/>
                  </a:cubicBezTo>
                  <a:cubicBezTo>
                    <a:pt x="366" y="718"/>
                    <a:pt x="366" y="718"/>
                    <a:pt x="366" y="718"/>
                  </a:cubicBezTo>
                  <a:cubicBezTo>
                    <a:pt x="347" y="718"/>
                    <a:pt x="330" y="732"/>
                    <a:pt x="327" y="751"/>
                  </a:cubicBezTo>
                  <a:cubicBezTo>
                    <a:pt x="323" y="780"/>
                    <a:pt x="320" y="808"/>
                    <a:pt x="319" y="837"/>
                  </a:cubicBezTo>
                  <a:cubicBezTo>
                    <a:pt x="278" y="837"/>
                    <a:pt x="278" y="837"/>
                    <a:pt x="278" y="837"/>
                  </a:cubicBezTo>
                  <a:cubicBezTo>
                    <a:pt x="256" y="837"/>
                    <a:pt x="239" y="855"/>
                    <a:pt x="239" y="876"/>
                  </a:cubicBezTo>
                  <a:cubicBezTo>
                    <a:pt x="239" y="898"/>
                    <a:pt x="256" y="916"/>
                    <a:pt x="278" y="916"/>
                  </a:cubicBezTo>
                  <a:cubicBezTo>
                    <a:pt x="2104" y="916"/>
                    <a:pt x="2104" y="916"/>
                    <a:pt x="2104" y="916"/>
                  </a:cubicBezTo>
                  <a:cubicBezTo>
                    <a:pt x="2126" y="916"/>
                    <a:pt x="2143" y="898"/>
                    <a:pt x="2143" y="876"/>
                  </a:cubicBezTo>
                  <a:cubicBezTo>
                    <a:pt x="2143" y="855"/>
                    <a:pt x="2126" y="837"/>
                    <a:pt x="2104" y="837"/>
                  </a:cubicBezTo>
                  <a:cubicBezTo>
                    <a:pt x="2063" y="837"/>
                    <a:pt x="2063" y="837"/>
                    <a:pt x="2063" y="837"/>
                  </a:cubicBezTo>
                  <a:cubicBezTo>
                    <a:pt x="2062" y="808"/>
                    <a:pt x="2059" y="780"/>
                    <a:pt x="2055" y="751"/>
                  </a:cubicBezTo>
                  <a:cubicBezTo>
                    <a:pt x="2052" y="732"/>
                    <a:pt x="2035" y="718"/>
                    <a:pt x="2016" y="718"/>
                  </a:cubicBezTo>
                  <a:cubicBezTo>
                    <a:pt x="1888" y="718"/>
                    <a:pt x="1888" y="718"/>
                    <a:pt x="1888" y="718"/>
                  </a:cubicBezTo>
                  <a:cubicBezTo>
                    <a:pt x="1884" y="700"/>
                    <a:pt x="1879" y="683"/>
                    <a:pt x="1874" y="666"/>
                  </a:cubicBezTo>
                  <a:cubicBezTo>
                    <a:pt x="1985" y="601"/>
                    <a:pt x="1985" y="601"/>
                    <a:pt x="1985" y="601"/>
                  </a:cubicBezTo>
                  <a:cubicBezTo>
                    <a:pt x="2002" y="591"/>
                    <a:pt x="2009" y="571"/>
                    <a:pt x="2002" y="552"/>
                  </a:cubicBezTo>
                  <a:cubicBezTo>
                    <a:pt x="1986" y="514"/>
                    <a:pt x="1968" y="476"/>
                    <a:pt x="1947" y="440"/>
                  </a:cubicBezTo>
                  <a:cubicBezTo>
                    <a:pt x="2183" y="440"/>
                    <a:pt x="2183" y="440"/>
                    <a:pt x="2183" y="440"/>
                  </a:cubicBezTo>
                  <a:cubicBezTo>
                    <a:pt x="2249" y="440"/>
                    <a:pt x="2302" y="493"/>
                    <a:pt x="2302" y="559"/>
                  </a:cubicBezTo>
                  <a:cubicBezTo>
                    <a:pt x="2302" y="1670"/>
                    <a:pt x="2302" y="1670"/>
                    <a:pt x="2302" y="16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57"/>
            <p:cNvSpPr>
              <a:spLocks noEditPoints="1"/>
            </p:cNvSpPr>
            <p:nvPr/>
          </p:nvSpPr>
          <p:spPr bwMode="auto">
            <a:xfrm>
              <a:off x="7967663" y="6183313"/>
              <a:ext cx="177800" cy="173038"/>
            </a:xfrm>
            <a:custGeom>
              <a:avLst/>
              <a:gdLst>
                <a:gd name="T0" fmla="*/ 578 w 597"/>
                <a:gd name="T1" fmla="*/ 242 h 582"/>
                <a:gd name="T2" fmla="*/ 578 w 597"/>
                <a:gd name="T3" fmla="*/ 242 h 582"/>
                <a:gd name="T4" fmla="*/ 328 w 597"/>
                <a:gd name="T5" fmla="*/ 11 h 582"/>
                <a:gd name="T6" fmla="*/ 42 w 597"/>
                <a:gd name="T7" fmla="*/ 196 h 582"/>
                <a:gd name="T8" fmla="*/ 150 w 597"/>
                <a:gd name="T9" fmla="*/ 519 h 582"/>
                <a:gd name="T10" fmla="*/ 150 w 597"/>
                <a:gd name="T11" fmla="*/ 519 h 582"/>
                <a:gd name="T12" fmla="*/ 151 w 597"/>
                <a:gd name="T13" fmla="*/ 520 h 582"/>
                <a:gd name="T14" fmla="*/ 456 w 597"/>
                <a:gd name="T15" fmla="*/ 522 h 582"/>
                <a:gd name="T16" fmla="*/ 578 w 597"/>
                <a:gd name="T17" fmla="*/ 242 h 582"/>
                <a:gd name="T18" fmla="*/ 578 w 597"/>
                <a:gd name="T19" fmla="*/ 242 h 582"/>
                <a:gd name="T20" fmla="*/ 344 w 597"/>
                <a:gd name="T21" fmla="*/ 94 h 582"/>
                <a:gd name="T22" fmla="*/ 489 w 597"/>
                <a:gd name="T23" fmla="*/ 217 h 582"/>
                <a:gd name="T24" fmla="*/ 344 w 597"/>
                <a:gd name="T25" fmla="*/ 241 h 582"/>
                <a:gd name="T26" fmla="*/ 344 w 597"/>
                <a:gd name="T27" fmla="*/ 94 h 582"/>
                <a:gd name="T28" fmla="*/ 114 w 597"/>
                <a:gd name="T29" fmla="*/ 230 h 582"/>
                <a:gd name="T30" fmla="*/ 265 w 597"/>
                <a:gd name="T31" fmla="*/ 94 h 582"/>
                <a:gd name="T32" fmla="*/ 265 w 597"/>
                <a:gd name="T33" fmla="*/ 276 h 582"/>
                <a:gd name="T34" fmla="*/ 164 w 597"/>
                <a:gd name="T35" fmla="*/ 428 h 582"/>
                <a:gd name="T36" fmla="*/ 114 w 597"/>
                <a:gd name="T37" fmla="*/ 230 h 582"/>
                <a:gd name="T38" fmla="*/ 304 w 597"/>
                <a:gd name="T39" fmla="*/ 486 h 582"/>
                <a:gd name="T40" fmla="*/ 230 w 597"/>
                <a:gd name="T41" fmla="*/ 472 h 582"/>
                <a:gd name="T42" fmla="*/ 328 w 597"/>
                <a:gd name="T43" fmla="*/ 324 h 582"/>
                <a:gd name="T44" fmla="*/ 502 w 597"/>
                <a:gd name="T45" fmla="*/ 295 h 582"/>
                <a:gd name="T46" fmla="*/ 304 w 597"/>
                <a:gd name="T47" fmla="*/ 486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97" h="582">
                  <a:moveTo>
                    <a:pt x="578" y="242"/>
                  </a:moveTo>
                  <a:cubicBezTo>
                    <a:pt x="578" y="242"/>
                    <a:pt x="578" y="242"/>
                    <a:pt x="578" y="242"/>
                  </a:cubicBezTo>
                  <a:cubicBezTo>
                    <a:pt x="557" y="117"/>
                    <a:pt x="454" y="22"/>
                    <a:pt x="328" y="11"/>
                  </a:cubicBezTo>
                  <a:cubicBezTo>
                    <a:pt x="202" y="0"/>
                    <a:pt x="84" y="76"/>
                    <a:pt x="42" y="196"/>
                  </a:cubicBezTo>
                  <a:cubicBezTo>
                    <a:pt x="0" y="315"/>
                    <a:pt x="45" y="448"/>
                    <a:pt x="150" y="519"/>
                  </a:cubicBezTo>
                  <a:cubicBezTo>
                    <a:pt x="150" y="519"/>
                    <a:pt x="150" y="519"/>
                    <a:pt x="150" y="519"/>
                  </a:cubicBezTo>
                  <a:cubicBezTo>
                    <a:pt x="150" y="519"/>
                    <a:pt x="151" y="519"/>
                    <a:pt x="151" y="520"/>
                  </a:cubicBezTo>
                  <a:cubicBezTo>
                    <a:pt x="243" y="581"/>
                    <a:pt x="363" y="582"/>
                    <a:pt x="456" y="522"/>
                  </a:cubicBezTo>
                  <a:cubicBezTo>
                    <a:pt x="549" y="461"/>
                    <a:pt x="597" y="351"/>
                    <a:pt x="578" y="242"/>
                  </a:cubicBezTo>
                  <a:cubicBezTo>
                    <a:pt x="578" y="242"/>
                    <a:pt x="578" y="242"/>
                    <a:pt x="578" y="242"/>
                  </a:cubicBezTo>
                  <a:close/>
                  <a:moveTo>
                    <a:pt x="344" y="94"/>
                  </a:moveTo>
                  <a:cubicBezTo>
                    <a:pt x="410" y="107"/>
                    <a:pt x="465" y="154"/>
                    <a:pt x="489" y="217"/>
                  </a:cubicBezTo>
                  <a:cubicBezTo>
                    <a:pt x="344" y="241"/>
                    <a:pt x="344" y="241"/>
                    <a:pt x="344" y="241"/>
                  </a:cubicBezTo>
                  <a:cubicBezTo>
                    <a:pt x="344" y="94"/>
                    <a:pt x="344" y="94"/>
                    <a:pt x="344" y="94"/>
                  </a:cubicBezTo>
                  <a:close/>
                  <a:moveTo>
                    <a:pt x="114" y="230"/>
                  </a:moveTo>
                  <a:cubicBezTo>
                    <a:pt x="136" y="161"/>
                    <a:pt x="193" y="108"/>
                    <a:pt x="265" y="94"/>
                  </a:cubicBezTo>
                  <a:cubicBezTo>
                    <a:pt x="265" y="276"/>
                    <a:pt x="265" y="276"/>
                    <a:pt x="265" y="276"/>
                  </a:cubicBezTo>
                  <a:cubicBezTo>
                    <a:pt x="164" y="428"/>
                    <a:pt x="164" y="428"/>
                    <a:pt x="164" y="428"/>
                  </a:cubicBezTo>
                  <a:cubicBezTo>
                    <a:pt x="112" y="376"/>
                    <a:pt x="93" y="300"/>
                    <a:pt x="114" y="230"/>
                  </a:cubicBezTo>
                  <a:close/>
                  <a:moveTo>
                    <a:pt x="304" y="486"/>
                  </a:moveTo>
                  <a:cubicBezTo>
                    <a:pt x="279" y="486"/>
                    <a:pt x="253" y="481"/>
                    <a:pt x="230" y="472"/>
                  </a:cubicBezTo>
                  <a:cubicBezTo>
                    <a:pt x="328" y="324"/>
                    <a:pt x="328" y="324"/>
                    <a:pt x="328" y="324"/>
                  </a:cubicBezTo>
                  <a:cubicBezTo>
                    <a:pt x="502" y="295"/>
                    <a:pt x="502" y="295"/>
                    <a:pt x="502" y="295"/>
                  </a:cubicBezTo>
                  <a:cubicBezTo>
                    <a:pt x="498" y="402"/>
                    <a:pt x="411" y="486"/>
                    <a:pt x="304" y="4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8"/>
            <p:cNvSpPr>
              <a:spLocks noEditPoints="1"/>
            </p:cNvSpPr>
            <p:nvPr/>
          </p:nvSpPr>
          <p:spPr bwMode="auto">
            <a:xfrm>
              <a:off x="8175625" y="6184901"/>
              <a:ext cx="366712" cy="166688"/>
            </a:xfrm>
            <a:custGeom>
              <a:avLst/>
              <a:gdLst>
                <a:gd name="T0" fmla="*/ 1191 w 1230"/>
                <a:gd name="T1" fmla="*/ 0 h 556"/>
                <a:gd name="T2" fmla="*/ 40 w 1230"/>
                <a:gd name="T3" fmla="*/ 0 h 556"/>
                <a:gd name="T4" fmla="*/ 0 w 1230"/>
                <a:gd name="T5" fmla="*/ 40 h 556"/>
                <a:gd name="T6" fmla="*/ 0 w 1230"/>
                <a:gd name="T7" fmla="*/ 516 h 556"/>
                <a:gd name="T8" fmla="*/ 40 w 1230"/>
                <a:gd name="T9" fmla="*/ 556 h 556"/>
                <a:gd name="T10" fmla="*/ 1191 w 1230"/>
                <a:gd name="T11" fmla="*/ 556 h 556"/>
                <a:gd name="T12" fmla="*/ 1230 w 1230"/>
                <a:gd name="T13" fmla="*/ 516 h 556"/>
                <a:gd name="T14" fmla="*/ 1230 w 1230"/>
                <a:gd name="T15" fmla="*/ 40 h 556"/>
                <a:gd name="T16" fmla="*/ 1191 w 1230"/>
                <a:gd name="T17" fmla="*/ 0 h 556"/>
                <a:gd name="T18" fmla="*/ 278 w 1230"/>
                <a:gd name="T19" fmla="*/ 476 h 556"/>
                <a:gd name="T20" fmla="*/ 80 w 1230"/>
                <a:gd name="T21" fmla="*/ 476 h 556"/>
                <a:gd name="T22" fmla="*/ 80 w 1230"/>
                <a:gd name="T23" fmla="*/ 238 h 556"/>
                <a:gd name="T24" fmla="*/ 278 w 1230"/>
                <a:gd name="T25" fmla="*/ 238 h 556"/>
                <a:gd name="T26" fmla="*/ 278 w 1230"/>
                <a:gd name="T27" fmla="*/ 476 h 556"/>
                <a:gd name="T28" fmla="*/ 278 w 1230"/>
                <a:gd name="T29" fmla="*/ 159 h 556"/>
                <a:gd name="T30" fmla="*/ 80 w 1230"/>
                <a:gd name="T31" fmla="*/ 159 h 556"/>
                <a:gd name="T32" fmla="*/ 80 w 1230"/>
                <a:gd name="T33" fmla="*/ 80 h 556"/>
                <a:gd name="T34" fmla="*/ 278 w 1230"/>
                <a:gd name="T35" fmla="*/ 80 h 556"/>
                <a:gd name="T36" fmla="*/ 278 w 1230"/>
                <a:gd name="T37" fmla="*/ 159 h 556"/>
                <a:gd name="T38" fmla="*/ 1151 w 1230"/>
                <a:gd name="T39" fmla="*/ 476 h 556"/>
                <a:gd name="T40" fmla="*/ 357 w 1230"/>
                <a:gd name="T41" fmla="*/ 476 h 556"/>
                <a:gd name="T42" fmla="*/ 357 w 1230"/>
                <a:gd name="T43" fmla="*/ 238 h 556"/>
                <a:gd name="T44" fmla="*/ 1151 w 1230"/>
                <a:gd name="T45" fmla="*/ 238 h 556"/>
                <a:gd name="T46" fmla="*/ 1151 w 1230"/>
                <a:gd name="T47" fmla="*/ 476 h 556"/>
                <a:gd name="T48" fmla="*/ 1151 w 1230"/>
                <a:gd name="T49" fmla="*/ 159 h 556"/>
                <a:gd name="T50" fmla="*/ 357 w 1230"/>
                <a:gd name="T51" fmla="*/ 159 h 556"/>
                <a:gd name="T52" fmla="*/ 357 w 1230"/>
                <a:gd name="T53" fmla="*/ 80 h 556"/>
                <a:gd name="T54" fmla="*/ 1151 w 1230"/>
                <a:gd name="T55" fmla="*/ 80 h 556"/>
                <a:gd name="T56" fmla="*/ 1151 w 1230"/>
                <a:gd name="T57" fmla="*/ 159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30" h="556">
                  <a:moveTo>
                    <a:pt x="1191" y="0"/>
                  </a:moveTo>
                  <a:cubicBezTo>
                    <a:pt x="40" y="0"/>
                    <a:pt x="40" y="0"/>
                    <a:pt x="40" y="0"/>
                  </a:cubicBezTo>
                  <a:cubicBezTo>
                    <a:pt x="18" y="0"/>
                    <a:pt x="0" y="18"/>
                    <a:pt x="0" y="40"/>
                  </a:cubicBezTo>
                  <a:cubicBezTo>
                    <a:pt x="0" y="516"/>
                    <a:pt x="0" y="516"/>
                    <a:pt x="0" y="516"/>
                  </a:cubicBezTo>
                  <a:cubicBezTo>
                    <a:pt x="0" y="538"/>
                    <a:pt x="18" y="556"/>
                    <a:pt x="40" y="556"/>
                  </a:cubicBezTo>
                  <a:cubicBezTo>
                    <a:pt x="1191" y="556"/>
                    <a:pt x="1191" y="556"/>
                    <a:pt x="1191" y="556"/>
                  </a:cubicBezTo>
                  <a:cubicBezTo>
                    <a:pt x="1213" y="556"/>
                    <a:pt x="1230" y="538"/>
                    <a:pt x="1230" y="516"/>
                  </a:cubicBezTo>
                  <a:cubicBezTo>
                    <a:pt x="1230" y="40"/>
                    <a:pt x="1230" y="40"/>
                    <a:pt x="1230" y="40"/>
                  </a:cubicBezTo>
                  <a:cubicBezTo>
                    <a:pt x="1230" y="18"/>
                    <a:pt x="1213" y="0"/>
                    <a:pt x="1191" y="0"/>
                  </a:cubicBezTo>
                  <a:close/>
                  <a:moveTo>
                    <a:pt x="278" y="476"/>
                  </a:moveTo>
                  <a:cubicBezTo>
                    <a:pt x="80" y="476"/>
                    <a:pt x="80" y="476"/>
                    <a:pt x="80" y="476"/>
                  </a:cubicBezTo>
                  <a:cubicBezTo>
                    <a:pt x="80" y="238"/>
                    <a:pt x="80" y="238"/>
                    <a:pt x="80" y="238"/>
                  </a:cubicBezTo>
                  <a:cubicBezTo>
                    <a:pt x="278" y="238"/>
                    <a:pt x="278" y="238"/>
                    <a:pt x="278" y="238"/>
                  </a:cubicBezTo>
                  <a:lnTo>
                    <a:pt x="278" y="476"/>
                  </a:lnTo>
                  <a:close/>
                  <a:moveTo>
                    <a:pt x="278" y="159"/>
                  </a:moveTo>
                  <a:cubicBezTo>
                    <a:pt x="80" y="159"/>
                    <a:pt x="80" y="159"/>
                    <a:pt x="80" y="159"/>
                  </a:cubicBezTo>
                  <a:cubicBezTo>
                    <a:pt x="80" y="80"/>
                    <a:pt x="80" y="80"/>
                    <a:pt x="80" y="80"/>
                  </a:cubicBezTo>
                  <a:cubicBezTo>
                    <a:pt x="278" y="80"/>
                    <a:pt x="278" y="80"/>
                    <a:pt x="278" y="80"/>
                  </a:cubicBezTo>
                  <a:lnTo>
                    <a:pt x="278" y="159"/>
                  </a:lnTo>
                  <a:close/>
                  <a:moveTo>
                    <a:pt x="1151" y="476"/>
                  </a:moveTo>
                  <a:cubicBezTo>
                    <a:pt x="357" y="476"/>
                    <a:pt x="357" y="476"/>
                    <a:pt x="357" y="476"/>
                  </a:cubicBezTo>
                  <a:cubicBezTo>
                    <a:pt x="357" y="238"/>
                    <a:pt x="357" y="238"/>
                    <a:pt x="357" y="238"/>
                  </a:cubicBezTo>
                  <a:cubicBezTo>
                    <a:pt x="1151" y="238"/>
                    <a:pt x="1151" y="238"/>
                    <a:pt x="1151" y="238"/>
                  </a:cubicBezTo>
                  <a:cubicBezTo>
                    <a:pt x="1151" y="476"/>
                    <a:pt x="1151" y="476"/>
                    <a:pt x="1151" y="476"/>
                  </a:cubicBezTo>
                  <a:close/>
                  <a:moveTo>
                    <a:pt x="1151" y="159"/>
                  </a:moveTo>
                  <a:cubicBezTo>
                    <a:pt x="357" y="159"/>
                    <a:pt x="357" y="159"/>
                    <a:pt x="357" y="159"/>
                  </a:cubicBezTo>
                  <a:cubicBezTo>
                    <a:pt x="357" y="80"/>
                    <a:pt x="357" y="80"/>
                    <a:pt x="357" y="80"/>
                  </a:cubicBezTo>
                  <a:cubicBezTo>
                    <a:pt x="1151" y="80"/>
                    <a:pt x="1151" y="80"/>
                    <a:pt x="1151" y="80"/>
                  </a:cubicBezTo>
                  <a:cubicBezTo>
                    <a:pt x="1151" y="159"/>
                    <a:pt x="1151" y="159"/>
                    <a:pt x="1151"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9"/>
            <p:cNvSpPr>
              <a:spLocks/>
            </p:cNvSpPr>
            <p:nvPr/>
          </p:nvSpPr>
          <p:spPr bwMode="auto">
            <a:xfrm>
              <a:off x="8305800" y="6280151"/>
              <a:ext cx="47625" cy="23813"/>
            </a:xfrm>
            <a:custGeom>
              <a:avLst/>
              <a:gdLst>
                <a:gd name="T0" fmla="*/ 39 w 158"/>
                <a:gd name="T1" fmla="*/ 79 h 79"/>
                <a:gd name="T2" fmla="*/ 119 w 158"/>
                <a:gd name="T3" fmla="*/ 79 h 79"/>
                <a:gd name="T4" fmla="*/ 158 w 158"/>
                <a:gd name="T5" fmla="*/ 39 h 79"/>
                <a:gd name="T6" fmla="*/ 119 w 158"/>
                <a:gd name="T7" fmla="*/ 0 h 79"/>
                <a:gd name="T8" fmla="*/ 39 w 158"/>
                <a:gd name="T9" fmla="*/ 0 h 79"/>
                <a:gd name="T10" fmla="*/ 0 w 158"/>
                <a:gd name="T11" fmla="*/ 39 h 79"/>
                <a:gd name="T12" fmla="*/ 39 w 158"/>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158" h="79">
                  <a:moveTo>
                    <a:pt x="39" y="79"/>
                  </a:moveTo>
                  <a:cubicBezTo>
                    <a:pt x="119" y="79"/>
                    <a:pt x="119" y="79"/>
                    <a:pt x="119" y="79"/>
                  </a:cubicBezTo>
                  <a:cubicBezTo>
                    <a:pt x="141" y="79"/>
                    <a:pt x="158" y="61"/>
                    <a:pt x="158" y="39"/>
                  </a:cubicBezTo>
                  <a:cubicBezTo>
                    <a:pt x="158" y="17"/>
                    <a:pt x="141" y="0"/>
                    <a:pt x="119" y="0"/>
                  </a:cubicBezTo>
                  <a:cubicBezTo>
                    <a:pt x="39" y="0"/>
                    <a:pt x="39" y="0"/>
                    <a:pt x="39" y="0"/>
                  </a:cubicBezTo>
                  <a:cubicBezTo>
                    <a:pt x="18" y="0"/>
                    <a:pt x="0" y="17"/>
                    <a:pt x="0" y="39"/>
                  </a:cubicBezTo>
                  <a:cubicBezTo>
                    <a:pt x="0" y="61"/>
                    <a:pt x="18" y="79"/>
                    <a:pt x="39"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60"/>
            <p:cNvSpPr>
              <a:spLocks/>
            </p:cNvSpPr>
            <p:nvPr/>
          </p:nvSpPr>
          <p:spPr bwMode="auto">
            <a:xfrm>
              <a:off x="8377238" y="6280151"/>
              <a:ext cx="47625" cy="23813"/>
            </a:xfrm>
            <a:custGeom>
              <a:avLst/>
              <a:gdLst>
                <a:gd name="T0" fmla="*/ 40 w 159"/>
                <a:gd name="T1" fmla="*/ 79 h 79"/>
                <a:gd name="T2" fmla="*/ 119 w 159"/>
                <a:gd name="T3" fmla="*/ 79 h 79"/>
                <a:gd name="T4" fmla="*/ 159 w 159"/>
                <a:gd name="T5" fmla="*/ 39 h 79"/>
                <a:gd name="T6" fmla="*/ 119 w 159"/>
                <a:gd name="T7" fmla="*/ 0 h 79"/>
                <a:gd name="T8" fmla="*/ 40 w 159"/>
                <a:gd name="T9" fmla="*/ 0 h 79"/>
                <a:gd name="T10" fmla="*/ 0 w 159"/>
                <a:gd name="T11" fmla="*/ 39 h 79"/>
                <a:gd name="T12" fmla="*/ 40 w 159"/>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159" h="79">
                  <a:moveTo>
                    <a:pt x="40" y="79"/>
                  </a:moveTo>
                  <a:cubicBezTo>
                    <a:pt x="119" y="79"/>
                    <a:pt x="119" y="79"/>
                    <a:pt x="119" y="79"/>
                  </a:cubicBezTo>
                  <a:cubicBezTo>
                    <a:pt x="141" y="79"/>
                    <a:pt x="159" y="61"/>
                    <a:pt x="159" y="39"/>
                  </a:cubicBezTo>
                  <a:cubicBezTo>
                    <a:pt x="159" y="17"/>
                    <a:pt x="141" y="0"/>
                    <a:pt x="119" y="0"/>
                  </a:cubicBezTo>
                  <a:cubicBezTo>
                    <a:pt x="40" y="0"/>
                    <a:pt x="40" y="0"/>
                    <a:pt x="40" y="0"/>
                  </a:cubicBezTo>
                  <a:cubicBezTo>
                    <a:pt x="18" y="0"/>
                    <a:pt x="0" y="17"/>
                    <a:pt x="0" y="39"/>
                  </a:cubicBezTo>
                  <a:cubicBezTo>
                    <a:pt x="0" y="61"/>
                    <a:pt x="18" y="79"/>
                    <a:pt x="40"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61"/>
            <p:cNvSpPr>
              <a:spLocks/>
            </p:cNvSpPr>
            <p:nvPr/>
          </p:nvSpPr>
          <p:spPr bwMode="auto">
            <a:xfrm>
              <a:off x="8447088" y="6280151"/>
              <a:ext cx="47625" cy="23813"/>
            </a:xfrm>
            <a:custGeom>
              <a:avLst/>
              <a:gdLst>
                <a:gd name="T0" fmla="*/ 40 w 159"/>
                <a:gd name="T1" fmla="*/ 79 h 79"/>
                <a:gd name="T2" fmla="*/ 119 w 159"/>
                <a:gd name="T3" fmla="*/ 79 h 79"/>
                <a:gd name="T4" fmla="*/ 159 w 159"/>
                <a:gd name="T5" fmla="*/ 39 h 79"/>
                <a:gd name="T6" fmla="*/ 119 w 159"/>
                <a:gd name="T7" fmla="*/ 0 h 79"/>
                <a:gd name="T8" fmla="*/ 40 w 159"/>
                <a:gd name="T9" fmla="*/ 0 h 79"/>
                <a:gd name="T10" fmla="*/ 0 w 159"/>
                <a:gd name="T11" fmla="*/ 39 h 79"/>
                <a:gd name="T12" fmla="*/ 40 w 159"/>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159" h="79">
                  <a:moveTo>
                    <a:pt x="40" y="79"/>
                  </a:moveTo>
                  <a:cubicBezTo>
                    <a:pt x="119" y="79"/>
                    <a:pt x="119" y="79"/>
                    <a:pt x="119" y="79"/>
                  </a:cubicBezTo>
                  <a:cubicBezTo>
                    <a:pt x="141" y="79"/>
                    <a:pt x="159" y="61"/>
                    <a:pt x="159" y="39"/>
                  </a:cubicBezTo>
                  <a:cubicBezTo>
                    <a:pt x="159" y="17"/>
                    <a:pt x="141" y="0"/>
                    <a:pt x="119" y="0"/>
                  </a:cubicBezTo>
                  <a:cubicBezTo>
                    <a:pt x="40" y="0"/>
                    <a:pt x="40" y="0"/>
                    <a:pt x="40" y="0"/>
                  </a:cubicBezTo>
                  <a:cubicBezTo>
                    <a:pt x="18" y="0"/>
                    <a:pt x="0" y="17"/>
                    <a:pt x="0" y="39"/>
                  </a:cubicBezTo>
                  <a:cubicBezTo>
                    <a:pt x="0" y="61"/>
                    <a:pt x="18" y="79"/>
                    <a:pt x="40"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2" name="Group 111"/>
          <p:cNvGrpSpPr/>
          <p:nvPr/>
        </p:nvGrpSpPr>
        <p:grpSpPr>
          <a:xfrm>
            <a:off x="3607121" y="1613298"/>
            <a:ext cx="331152" cy="368129"/>
            <a:chOff x="8880476" y="5875338"/>
            <a:chExt cx="639763" cy="711200"/>
          </a:xfrm>
          <a:solidFill>
            <a:schemeClr val="bg1"/>
          </a:solidFill>
        </p:grpSpPr>
        <p:sp>
          <p:nvSpPr>
            <p:cNvPr id="113" name="Freeform 165"/>
            <p:cNvSpPr>
              <a:spLocks noEditPoints="1"/>
            </p:cNvSpPr>
            <p:nvPr/>
          </p:nvSpPr>
          <p:spPr bwMode="auto">
            <a:xfrm>
              <a:off x="8880476" y="5875338"/>
              <a:ext cx="639763" cy="711200"/>
            </a:xfrm>
            <a:custGeom>
              <a:avLst/>
              <a:gdLst>
                <a:gd name="T0" fmla="*/ 1874 w 2155"/>
                <a:gd name="T1" fmla="*/ 249 h 2393"/>
                <a:gd name="T2" fmla="*/ 812 w 2155"/>
                <a:gd name="T3" fmla="*/ 68 h 2393"/>
                <a:gd name="T4" fmla="*/ 255 w 2155"/>
                <a:gd name="T5" fmla="*/ 520 h 2393"/>
                <a:gd name="T6" fmla="*/ 216 w 2155"/>
                <a:gd name="T7" fmla="*/ 663 h 2393"/>
                <a:gd name="T8" fmla="*/ 159 w 2155"/>
                <a:gd name="T9" fmla="*/ 808 h 2393"/>
                <a:gd name="T10" fmla="*/ 206 w 2155"/>
                <a:gd name="T11" fmla="*/ 963 h 2393"/>
                <a:gd name="T12" fmla="*/ 232 w 2155"/>
                <a:gd name="T13" fmla="*/ 1022 h 2393"/>
                <a:gd name="T14" fmla="*/ 6 w 2155"/>
                <a:gd name="T15" fmla="*/ 1421 h 2393"/>
                <a:gd name="T16" fmla="*/ 105 w 2155"/>
                <a:gd name="T17" fmla="*/ 1519 h 2393"/>
                <a:gd name="T18" fmla="*/ 148 w 2155"/>
                <a:gd name="T19" fmla="*/ 1593 h 2393"/>
                <a:gd name="T20" fmla="*/ 129 w 2155"/>
                <a:gd name="T21" fmla="*/ 1725 h 2393"/>
                <a:gd name="T22" fmla="*/ 152 w 2155"/>
                <a:gd name="T23" fmla="*/ 1812 h 2393"/>
                <a:gd name="T24" fmla="*/ 204 w 2155"/>
                <a:gd name="T25" fmla="*/ 1868 h 2393"/>
                <a:gd name="T26" fmla="*/ 235 w 2155"/>
                <a:gd name="T27" fmla="*/ 1948 h 2393"/>
                <a:gd name="T28" fmla="*/ 242 w 2155"/>
                <a:gd name="T29" fmla="*/ 2086 h 2393"/>
                <a:gd name="T30" fmla="*/ 750 w 2155"/>
                <a:gd name="T31" fmla="*/ 2090 h 2393"/>
                <a:gd name="T32" fmla="*/ 949 w 2155"/>
                <a:gd name="T33" fmla="*/ 2393 h 2393"/>
                <a:gd name="T34" fmla="*/ 1984 w 2155"/>
                <a:gd name="T35" fmla="*/ 2376 h 2393"/>
                <a:gd name="T36" fmla="*/ 1945 w 2155"/>
                <a:gd name="T37" fmla="*/ 2264 h 2393"/>
                <a:gd name="T38" fmla="*/ 1872 w 2155"/>
                <a:gd name="T39" fmla="*/ 2107 h 2393"/>
                <a:gd name="T40" fmla="*/ 1877 w 2155"/>
                <a:gd name="T41" fmla="*/ 1524 h 2393"/>
                <a:gd name="T42" fmla="*/ 2056 w 2155"/>
                <a:gd name="T43" fmla="*/ 1253 h 2393"/>
                <a:gd name="T44" fmla="*/ 2111 w 2155"/>
                <a:gd name="T45" fmla="*/ 590 h 2393"/>
                <a:gd name="T46" fmla="*/ 1989 w 2155"/>
                <a:gd name="T47" fmla="*/ 1211 h 2393"/>
                <a:gd name="T48" fmla="*/ 1804 w 2155"/>
                <a:gd name="T49" fmla="*/ 1492 h 2393"/>
                <a:gd name="T50" fmla="*/ 1796 w 2155"/>
                <a:gd name="T51" fmla="*/ 2130 h 2393"/>
                <a:gd name="T52" fmla="*/ 1881 w 2155"/>
                <a:gd name="T53" fmla="*/ 2311 h 2393"/>
                <a:gd name="T54" fmla="*/ 979 w 2155"/>
                <a:gd name="T55" fmla="*/ 2313 h 2393"/>
                <a:gd name="T56" fmla="*/ 868 w 2155"/>
                <a:gd name="T57" fmla="*/ 2049 h 2393"/>
                <a:gd name="T58" fmla="*/ 1184 w 2155"/>
                <a:gd name="T59" fmla="*/ 1798 h 2393"/>
                <a:gd name="T60" fmla="*/ 1105 w 2155"/>
                <a:gd name="T61" fmla="*/ 1800 h 2393"/>
                <a:gd name="T62" fmla="*/ 842 w 2155"/>
                <a:gd name="T63" fmla="*/ 1974 h 2393"/>
                <a:gd name="T64" fmla="*/ 740 w 2155"/>
                <a:gd name="T65" fmla="*/ 2010 h 2393"/>
                <a:gd name="T66" fmla="*/ 317 w 2155"/>
                <a:gd name="T67" fmla="*/ 2060 h 2393"/>
                <a:gd name="T68" fmla="*/ 312 w 2155"/>
                <a:gd name="T69" fmla="*/ 1965 h 2393"/>
                <a:gd name="T70" fmla="*/ 243 w 2155"/>
                <a:gd name="T71" fmla="*/ 1799 h 2393"/>
                <a:gd name="T72" fmla="*/ 250 w 2155"/>
                <a:gd name="T73" fmla="*/ 1769 h 2393"/>
                <a:gd name="T74" fmla="*/ 242 w 2155"/>
                <a:gd name="T75" fmla="*/ 1713 h 2393"/>
                <a:gd name="T76" fmla="*/ 200 w 2155"/>
                <a:gd name="T77" fmla="*/ 1665 h 2393"/>
                <a:gd name="T78" fmla="*/ 230 w 2155"/>
                <a:gd name="T79" fmla="*/ 1538 h 2393"/>
                <a:gd name="T80" fmla="*/ 108 w 2155"/>
                <a:gd name="T81" fmla="*/ 1430 h 2393"/>
                <a:gd name="T82" fmla="*/ 121 w 2155"/>
                <a:gd name="T83" fmla="*/ 1353 h 2393"/>
                <a:gd name="T84" fmla="*/ 318 w 2155"/>
                <a:gd name="T85" fmla="*/ 1004 h 2393"/>
                <a:gd name="T86" fmla="*/ 227 w 2155"/>
                <a:gd name="T87" fmla="*/ 864 h 2393"/>
                <a:gd name="T88" fmla="*/ 255 w 2155"/>
                <a:gd name="T89" fmla="*/ 785 h 2393"/>
                <a:gd name="T90" fmla="*/ 297 w 2155"/>
                <a:gd name="T91" fmla="*/ 667 h 2393"/>
                <a:gd name="T92" fmla="*/ 472 w 2155"/>
                <a:gd name="T93" fmla="*/ 315 h 2393"/>
                <a:gd name="T94" fmla="*/ 1200 w 2155"/>
                <a:gd name="T95" fmla="*/ 92 h 2393"/>
                <a:gd name="T96" fmla="*/ 2035 w 2155"/>
                <a:gd name="T97" fmla="*/ 612 h 2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5" h="2393">
                  <a:moveTo>
                    <a:pt x="2111" y="590"/>
                  </a:moveTo>
                  <a:cubicBezTo>
                    <a:pt x="2071" y="454"/>
                    <a:pt x="1988" y="334"/>
                    <a:pt x="1874" y="249"/>
                  </a:cubicBezTo>
                  <a:cubicBezTo>
                    <a:pt x="1650" y="73"/>
                    <a:pt x="1441" y="0"/>
                    <a:pt x="1196" y="13"/>
                  </a:cubicBezTo>
                  <a:cubicBezTo>
                    <a:pt x="1067" y="22"/>
                    <a:pt x="939" y="40"/>
                    <a:pt x="812" y="68"/>
                  </a:cubicBezTo>
                  <a:cubicBezTo>
                    <a:pt x="633" y="104"/>
                    <a:pt x="503" y="167"/>
                    <a:pt x="415" y="260"/>
                  </a:cubicBezTo>
                  <a:cubicBezTo>
                    <a:pt x="344" y="335"/>
                    <a:pt x="290" y="423"/>
                    <a:pt x="255" y="520"/>
                  </a:cubicBezTo>
                  <a:cubicBezTo>
                    <a:pt x="241" y="562"/>
                    <a:pt x="229" y="605"/>
                    <a:pt x="220" y="649"/>
                  </a:cubicBezTo>
                  <a:cubicBezTo>
                    <a:pt x="216" y="663"/>
                    <a:pt x="216" y="663"/>
                    <a:pt x="216" y="663"/>
                  </a:cubicBezTo>
                  <a:cubicBezTo>
                    <a:pt x="208" y="694"/>
                    <a:pt x="197" y="724"/>
                    <a:pt x="183" y="753"/>
                  </a:cubicBezTo>
                  <a:cubicBezTo>
                    <a:pt x="174" y="771"/>
                    <a:pt x="166" y="790"/>
                    <a:pt x="159" y="808"/>
                  </a:cubicBezTo>
                  <a:cubicBezTo>
                    <a:pt x="150" y="829"/>
                    <a:pt x="146" y="852"/>
                    <a:pt x="148" y="875"/>
                  </a:cubicBezTo>
                  <a:cubicBezTo>
                    <a:pt x="156" y="911"/>
                    <a:pt x="177" y="942"/>
                    <a:pt x="206" y="963"/>
                  </a:cubicBezTo>
                  <a:cubicBezTo>
                    <a:pt x="226" y="981"/>
                    <a:pt x="238" y="994"/>
                    <a:pt x="239" y="1005"/>
                  </a:cubicBezTo>
                  <a:cubicBezTo>
                    <a:pt x="237" y="1011"/>
                    <a:pt x="235" y="1017"/>
                    <a:pt x="232" y="1022"/>
                  </a:cubicBezTo>
                  <a:cubicBezTo>
                    <a:pt x="184" y="1122"/>
                    <a:pt x="126" y="1217"/>
                    <a:pt x="58" y="1305"/>
                  </a:cubicBezTo>
                  <a:cubicBezTo>
                    <a:pt x="29" y="1339"/>
                    <a:pt x="0" y="1380"/>
                    <a:pt x="6" y="1421"/>
                  </a:cubicBezTo>
                  <a:cubicBezTo>
                    <a:pt x="14" y="1453"/>
                    <a:pt x="35" y="1479"/>
                    <a:pt x="63" y="1495"/>
                  </a:cubicBezTo>
                  <a:cubicBezTo>
                    <a:pt x="76" y="1504"/>
                    <a:pt x="90" y="1513"/>
                    <a:pt x="105" y="1519"/>
                  </a:cubicBezTo>
                  <a:cubicBezTo>
                    <a:pt x="122" y="1528"/>
                    <a:pt x="150" y="1543"/>
                    <a:pt x="152" y="1553"/>
                  </a:cubicBezTo>
                  <a:cubicBezTo>
                    <a:pt x="155" y="1567"/>
                    <a:pt x="153" y="1580"/>
                    <a:pt x="148" y="1593"/>
                  </a:cubicBezTo>
                  <a:cubicBezTo>
                    <a:pt x="142" y="1605"/>
                    <a:pt x="136" y="1616"/>
                    <a:pt x="131" y="1625"/>
                  </a:cubicBezTo>
                  <a:cubicBezTo>
                    <a:pt x="116" y="1651"/>
                    <a:pt x="92" y="1694"/>
                    <a:pt x="129" y="1725"/>
                  </a:cubicBezTo>
                  <a:cubicBezTo>
                    <a:pt x="137" y="1733"/>
                    <a:pt x="152" y="1744"/>
                    <a:pt x="165" y="1755"/>
                  </a:cubicBezTo>
                  <a:cubicBezTo>
                    <a:pt x="155" y="1772"/>
                    <a:pt x="151" y="1792"/>
                    <a:pt x="152" y="1812"/>
                  </a:cubicBezTo>
                  <a:cubicBezTo>
                    <a:pt x="155" y="1828"/>
                    <a:pt x="163" y="1842"/>
                    <a:pt x="176" y="1851"/>
                  </a:cubicBezTo>
                  <a:cubicBezTo>
                    <a:pt x="185" y="1857"/>
                    <a:pt x="194" y="1862"/>
                    <a:pt x="204" y="1868"/>
                  </a:cubicBezTo>
                  <a:cubicBezTo>
                    <a:pt x="227" y="1881"/>
                    <a:pt x="236" y="1887"/>
                    <a:pt x="239" y="1900"/>
                  </a:cubicBezTo>
                  <a:cubicBezTo>
                    <a:pt x="241" y="1916"/>
                    <a:pt x="240" y="1932"/>
                    <a:pt x="235" y="1948"/>
                  </a:cubicBezTo>
                  <a:cubicBezTo>
                    <a:pt x="233" y="1958"/>
                    <a:pt x="230" y="1969"/>
                    <a:pt x="229" y="1979"/>
                  </a:cubicBezTo>
                  <a:cubicBezTo>
                    <a:pt x="225" y="2015"/>
                    <a:pt x="229" y="2052"/>
                    <a:pt x="242" y="2086"/>
                  </a:cubicBezTo>
                  <a:cubicBezTo>
                    <a:pt x="263" y="2161"/>
                    <a:pt x="339" y="2207"/>
                    <a:pt x="415" y="2191"/>
                  </a:cubicBezTo>
                  <a:cubicBezTo>
                    <a:pt x="528" y="2163"/>
                    <a:pt x="640" y="2130"/>
                    <a:pt x="750" y="2090"/>
                  </a:cubicBezTo>
                  <a:cubicBezTo>
                    <a:pt x="839" y="2143"/>
                    <a:pt x="895" y="2303"/>
                    <a:pt x="910" y="2362"/>
                  </a:cubicBezTo>
                  <a:cubicBezTo>
                    <a:pt x="914" y="2380"/>
                    <a:pt x="930" y="2393"/>
                    <a:pt x="949" y="2393"/>
                  </a:cubicBezTo>
                  <a:cubicBezTo>
                    <a:pt x="1952" y="2393"/>
                    <a:pt x="1952" y="2393"/>
                    <a:pt x="1952" y="2393"/>
                  </a:cubicBezTo>
                  <a:cubicBezTo>
                    <a:pt x="1965" y="2393"/>
                    <a:pt x="1976" y="2387"/>
                    <a:pt x="1984" y="2376"/>
                  </a:cubicBezTo>
                  <a:cubicBezTo>
                    <a:pt x="1991" y="2366"/>
                    <a:pt x="1994" y="2353"/>
                    <a:pt x="1990" y="2341"/>
                  </a:cubicBezTo>
                  <a:cubicBezTo>
                    <a:pt x="1979" y="2313"/>
                    <a:pt x="1964" y="2287"/>
                    <a:pt x="1945" y="2264"/>
                  </a:cubicBezTo>
                  <a:cubicBezTo>
                    <a:pt x="1935" y="2250"/>
                    <a:pt x="1925" y="2236"/>
                    <a:pt x="1917" y="2220"/>
                  </a:cubicBezTo>
                  <a:cubicBezTo>
                    <a:pt x="1899" y="2184"/>
                    <a:pt x="1884" y="2146"/>
                    <a:pt x="1872" y="2107"/>
                  </a:cubicBezTo>
                  <a:cubicBezTo>
                    <a:pt x="1849" y="2030"/>
                    <a:pt x="1833" y="1952"/>
                    <a:pt x="1825" y="1872"/>
                  </a:cubicBezTo>
                  <a:cubicBezTo>
                    <a:pt x="1811" y="1754"/>
                    <a:pt x="1829" y="1633"/>
                    <a:pt x="1877" y="1524"/>
                  </a:cubicBezTo>
                  <a:cubicBezTo>
                    <a:pt x="1906" y="1463"/>
                    <a:pt x="1942" y="1406"/>
                    <a:pt x="1985" y="1354"/>
                  </a:cubicBezTo>
                  <a:cubicBezTo>
                    <a:pt x="2009" y="1322"/>
                    <a:pt x="2033" y="1288"/>
                    <a:pt x="2056" y="1253"/>
                  </a:cubicBezTo>
                  <a:cubicBezTo>
                    <a:pt x="2118" y="1156"/>
                    <a:pt x="2152" y="1043"/>
                    <a:pt x="2153" y="927"/>
                  </a:cubicBezTo>
                  <a:cubicBezTo>
                    <a:pt x="2155" y="813"/>
                    <a:pt x="2141" y="700"/>
                    <a:pt x="2111" y="590"/>
                  </a:cubicBezTo>
                  <a:close/>
                  <a:moveTo>
                    <a:pt x="2074" y="926"/>
                  </a:moveTo>
                  <a:cubicBezTo>
                    <a:pt x="2073" y="1027"/>
                    <a:pt x="2043" y="1126"/>
                    <a:pt x="1989" y="1211"/>
                  </a:cubicBezTo>
                  <a:cubicBezTo>
                    <a:pt x="1968" y="1243"/>
                    <a:pt x="1944" y="1275"/>
                    <a:pt x="1921" y="1307"/>
                  </a:cubicBezTo>
                  <a:cubicBezTo>
                    <a:pt x="1875" y="1364"/>
                    <a:pt x="1836" y="1426"/>
                    <a:pt x="1804" y="1492"/>
                  </a:cubicBezTo>
                  <a:cubicBezTo>
                    <a:pt x="1751" y="1615"/>
                    <a:pt x="1731" y="1749"/>
                    <a:pt x="1746" y="1882"/>
                  </a:cubicBezTo>
                  <a:cubicBezTo>
                    <a:pt x="1755" y="1966"/>
                    <a:pt x="1772" y="2049"/>
                    <a:pt x="1796" y="2130"/>
                  </a:cubicBezTo>
                  <a:cubicBezTo>
                    <a:pt x="1809" y="2173"/>
                    <a:pt x="1826" y="2215"/>
                    <a:pt x="1845" y="2255"/>
                  </a:cubicBezTo>
                  <a:cubicBezTo>
                    <a:pt x="1856" y="2275"/>
                    <a:pt x="1868" y="2293"/>
                    <a:pt x="1881" y="2311"/>
                  </a:cubicBezTo>
                  <a:cubicBezTo>
                    <a:pt x="1882" y="2312"/>
                    <a:pt x="1882" y="2312"/>
                    <a:pt x="1883" y="2313"/>
                  </a:cubicBezTo>
                  <a:cubicBezTo>
                    <a:pt x="979" y="2313"/>
                    <a:pt x="979" y="2313"/>
                    <a:pt x="979" y="2313"/>
                  </a:cubicBezTo>
                  <a:cubicBezTo>
                    <a:pt x="952" y="2219"/>
                    <a:pt x="904" y="2132"/>
                    <a:pt x="839" y="2060"/>
                  </a:cubicBezTo>
                  <a:cubicBezTo>
                    <a:pt x="849" y="2056"/>
                    <a:pt x="859" y="2053"/>
                    <a:pt x="868" y="2049"/>
                  </a:cubicBezTo>
                  <a:cubicBezTo>
                    <a:pt x="898" y="2039"/>
                    <a:pt x="920" y="2031"/>
                    <a:pt x="932" y="2028"/>
                  </a:cubicBezTo>
                  <a:cubicBezTo>
                    <a:pt x="1102" y="1974"/>
                    <a:pt x="1187" y="1897"/>
                    <a:pt x="1184" y="1798"/>
                  </a:cubicBezTo>
                  <a:cubicBezTo>
                    <a:pt x="1184" y="1776"/>
                    <a:pt x="1166" y="1758"/>
                    <a:pt x="1144" y="1759"/>
                  </a:cubicBezTo>
                  <a:cubicBezTo>
                    <a:pt x="1122" y="1759"/>
                    <a:pt x="1105" y="1778"/>
                    <a:pt x="1105" y="1800"/>
                  </a:cubicBezTo>
                  <a:cubicBezTo>
                    <a:pt x="1106" y="1840"/>
                    <a:pt x="1073" y="1900"/>
                    <a:pt x="908" y="1952"/>
                  </a:cubicBezTo>
                  <a:cubicBezTo>
                    <a:pt x="896" y="1956"/>
                    <a:pt x="873" y="1964"/>
                    <a:pt x="842" y="1974"/>
                  </a:cubicBezTo>
                  <a:cubicBezTo>
                    <a:pt x="813" y="1984"/>
                    <a:pt x="778" y="1997"/>
                    <a:pt x="740" y="2010"/>
                  </a:cubicBezTo>
                  <a:cubicBezTo>
                    <a:pt x="740" y="2010"/>
                    <a:pt x="740" y="2010"/>
                    <a:pt x="740" y="2010"/>
                  </a:cubicBezTo>
                  <a:cubicBezTo>
                    <a:pt x="628" y="2050"/>
                    <a:pt x="514" y="2085"/>
                    <a:pt x="399" y="2113"/>
                  </a:cubicBezTo>
                  <a:cubicBezTo>
                    <a:pt x="362" y="2120"/>
                    <a:pt x="326" y="2096"/>
                    <a:pt x="317" y="2060"/>
                  </a:cubicBezTo>
                  <a:cubicBezTo>
                    <a:pt x="309" y="2037"/>
                    <a:pt x="305" y="2013"/>
                    <a:pt x="308" y="1990"/>
                  </a:cubicBezTo>
                  <a:cubicBezTo>
                    <a:pt x="309" y="1981"/>
                    <a:pt x="310" y="1973"/>
                    <a:pt x="312" y="1965"/>
                  </a:cubicBezTo>
                  <a:cubicBezTo>
                    <a:pt x="320" y="1937"/>
                    <a:pt x="322" y="1908"/>
                    <a:pt x="316" y="1880"/>
                  </a:cubicBezTo>
                  <a:cubicBezTo>
                    <a:pt x="305" y="1844"/>
                    <a:pt x="278" y="1814"/>
                    <a:pt x="243" y="1799"/>
                  </a:cubicBezTo>
                  <a:cubicBezTo>
                    <a:pt x="240" y="1797"/>
                    <a:pt x="237" y="1796"/>
                    <a:pt x="234" y="1794"/>
                  </a:cubicBezTo>
                  <a:cubicBezTo>
                    <a:pt x="239" y="1785"/>
                    <a:pt x="244" y="1777"/>
                    <a:pt x="250" y="1769"/>
                  </a:cubicBezTo>
                  <a:cubicBezTo>
                    <a:pt x="256" y="1761"/>
                    <a:pt x="259" y="1750"/>
                    <a:pt x="258" y="1740"/>
                  </a:cubicBezTo>
                  <a:cubicBezTo>
                    <a:pt x="256" y="1729"/>
                    <a:pt x="251" y="1719"/>
                    <a:pt x="242" y="1713"/>
                  </a:cubicBezTo>
                  <a:cubicBezTo>
                    <a:pt x="232" y="1706"/>
                    <a:pt x="210" y="1689"/>
                    <a:pt x="193" y="1676"/>
                  </a:cubicBezTo>
                  <a:cubicBezTo>
                    <a:pt x="195" y="1672"/>
                    <a:pt x="198" y="1668"/>
                    <a:pt x="200" y="1665"/>
                  </a:cubicBezTo>
                  <a:cubicBezTo>
                    <a:pt x="206" y="1654"/>
                    <a:pt x="213" y="1641"/>
                    <a:pt x="220" y="1627"/>
                  </a:cubicBezTo>
                  <a:cubicBezTo>
                    <a:pt x="232" y="1599"/>
                    <a:pt x="236" y="1568"/>
                    <a:pt x="230" y="1538"/>
                  </a:cubicBezTo>
                  <a:cubicBezTo>
                    <a:pt x="221" y="1490"/>
                    <a:pt x="175" y="1466"/>
                    <a:pt x="141" y="1449"/>
                  </a:cubicBezTo>
                  <a:cubicBezTo>
                    <a:pt x="129" y="1443"/>
                    <a:pt x="118" y="1437"/>
                    <a:pt x="108" y="1430"/>
                  </a:cubicBezTo>
                  <a:cubicBezTo>
                    <a:pt x="99" y="1424"/>
                    <a:pt x="92" y="1417"/>
                    <a:pt x="84" y="1411"/>
                  </a:cubicBezTo>
                  <a:cubicBezTo>
                    <a:pt x="84" y="1405"/>
                    <a:pt x="91" y="1390"/>
                    <a:pt x="121" y="1353"/>
                  </a:cubicBezTo>
                  <a:cubicBezTo>
                    <a:pt x="192" y="1261"/>
                    <a:pt x="253" y="1163"/>
                    <a:pt x="302" y="1058"/>
                  </a:cubicBezTo>
                  <a:cubicBezTo>
                    <a:pt x="312" y="1042"/>
                    <a:pt x="317" y="1023"/>
                    <a:pt x="318" y="1004"/>
                  </a:cubicBezTo>
                  <a:cubicBezTo>
                    <a:pt x="314" y="964"/>
                    <a:pt x="293" y="928"/>
                    <a:pt x="260" y="905"/>
                  </a:cubicBezTo>
                  <a:cubicBezTo>
                    <a:pt x="244" y="890"/>
                    <a:pt x="229" y="876"/>
                    <a:pt x="227" y="864"/>
                  </a:cubicBezTo>
                  <a:cubicBezTo>
                    <a:pt x="227" y="855"/>
                    <a:pt x="229" y="845"/>
                    <a:pt x="233" y="836"/>
                  </a:cubicBezTo>
                  <a:cubicBezTo>
                    <a:pt x="240" y="819"/>
                    <a:pt x="247" y="802"/>
                    <a:pt x="255" y="785"/>
                  </a:cubicBezTo>
                  <a:cubicBezTo>
                    <a:pt x="271" y="752"/>
                    <a:pt x="284" y="717"/>
                    <a:pt x="293" y="681"/>
                  </a:cubicBezTo>
                  <a:cubicBezTo>
                    <a:pt x="297" y="667"/>
                    <a:pt x="297" y="667"/>
                    <a:pt x="297" y="667"/>
                  </a:cubicBezTo>
                  <a:cubicBezTo>
                    <a:pt x="305" y="626"/>
                    <a:pt x="316" y="586"/>
                    <a:pt x="330" y="547"/>
                  </a:cubicBezTo>
                  <a:cubicBezTo>
                    <a:pt x="361" y="461"/>
                    <a:pt x="409" y="382"/>
                    <a:pt x="472" y="315"/>
                  </a:cubicBezTo>
                  <a:cubicBezTo>
                    <a:pt x="549" y="233"/>
                    <a:pt x="665" y="178"/>
                    <a:pt x="828" y="145"/>
                  </a:cubicBezTo>
                  <a:cubicBezTo>
                    <a:pt x="951" y="119"/>
                    <a:pt x="1075" y="101"/>
                    <a:pt x="1200" y="92"/>
                  </a:cubicBezTo>
                  <a:cubicBezTo>
                    <a:pt x="1425" y="81"/>
                    <a:pt x="1617" y="148"/>
                    <a:pt x="1825" y="311"/>
                  </a:cubicBezTo>
                  <a:cubicBezTo>
                    <a:pt x="1926" y="386"/>
                    <a:pt x="2000" y="491"/>
                    <a:pt x="2035" y="612"/>
                  </a:cubicBezTo>
                  <a:cubicBezTo>
                    <a:pt x="2063" y="714"/>
                    <a:pt x="2076" y="820"/>
                    <a:pt x="2074" y="9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66"/>
            <p:cNvSpPr>
              <a:spLocks noEditPoints="1"/>
            </p:cNvSpPr>
            <p:nvPr/>
          </p:nvSpPr>
          <p:spPr bwMode="auto">
            <a:xfrm>
              <a:off x="9117013" y="5937251"/>
              <a:ext cx="344488" cy="344488"/>
            </a:xfrm>
            <a:custGeom>
              <a:avLst/>
              <a:gdLst>
                <a:gd name="T0" fmla="*/ 1024 w 1157"/>
                <a:gd name="T1" fmla="*/ 446 h 1157"/>
                <a:gd name="T2" fmla="*/ 1045 w 1157"/>
                <a:gd name="T3" fmla="*/ 299 h 1157"/>
                <a:gd name="T4" fmla="*/ 909 w 1157"/>
                <a:gd name="T5" fmla="*/ 107 h 1157"/>
                <a:gd name="T6" fmla="*/ 800 w 1157"/>
                <a:gd name="T7" fmla="*/ 170 h 1157"/>
                <a:gd name="T8" fmla="*/ 711 w 1157"/>
                <a:gd name="T9" fmla="*/ 51 h 1157"/>
                <a:gd name="T10" fmla="*/ 479 w 1157"/>
                <a:gd name="T11" fmla="*/ 12 h 1157"/>
                <a:gd name="T12" fmla="*/ 447 w 1157"/>
                <a:gd name="T13" fmla="*/ 133 h 1157"/>
                <a:gd name="T14" fmla="*/ 299 w 1157"/>
                <a:gd name="T15" fmla="*/ 112 h 1157"/>
                <a:gd name="T16" fmla="*/ 108 w 1157"/>
                <a:gd name="T17" fmla="*/ 248 h 1157"/>
                <a:gd name="T18" fmla="*/ 170 w 1157"/>
                <a:gd name="T19" fmla="*/ 357 h 1157"/>
                <a:gd name="T20" fmla="*/ 51 w 1157"/>
                <a:gd name="T21" fmla="*/ 446 h 1157"/>
                <a:gd name="T22" fmla="*/ 12 w 1157"/>
                <a:gd name="T23" fmla="*/ 678 h 1157"/>
                <a:gd name="T24" fmla="*/ 133 w 1157"/>
                <a:gd name="T25" fmla="*/ 710 h 1157"/>
                <a:gd name="T26" fmla="*/ 112 w 1157"/>
                <a:gd name="T27" fmla="*/ 858 h 1157"/>
                <a:gd name="T28" fmla="*/ 248 w 1157"/>
                <a:gd name="T29" fmla="*/ 1049 h 1157"/>
                <a:gd name="T30" fmla="*/ 357 w 1157"/>
                <a:gd name="T31" fmla="*/ 987 h 1157"/>
                <a:gd name="T32" fmla="*/ 447 w 1157"/>
                <a:gd name="T33" fmla="*/ 1106 h 1157"/>
                <a:gd name="T34" fmla="*/ 678 w 1157"/>
                <a:gd name="T35" fmla="*/ 1145 h 1157"/>
                <a:gd name="T36" fmla="*/ 711 w 1157"/>
                <a:gd name="T37" fmla="*/ 1024 h 1157"/>
                <a:gd name="T38" fmla="*/ 858 w 1157"/>
                <a:gd name="T39" fmla="*/ 1045 h 1157"/>
                <a:gd name="T40" fmla="*/ 1050 w 1157"/>
                <a:gd name="T41" fmla="*/ 909 h 1157"/>
                <a:gd name="T42" fmla="*/ 987 w 1157"/>
                <a:gd name="T43" fmla="*/ 800 h 1157"/>
                <a:gd name="T44" fmla="*/ 1106 w 1157"/>
                <a:gd name="T45" fmla="*/ 710 h 1157"/>
                <a:gd name="T46" fmla="*/ 1145 w 1157"/>
                <a:gd name="T47" fmla="*/ 479 h 1157"/>
                <a:gd name="T48" fmla="*/ 1072 w 1157"/>
                <a:gd name="T49" fmla="*/ 631 h 1157"/>
                <a:gd name="T50" fmla="*/ 954 w 1157"/>
                <a:gd name="T51" fmla="*/ 662 h 1157"/>
                <a:gd name="T52" fmla="*/ 909 w 1157"/>
                <a:gd name="T53" fmla="*/ 834 h 1157"/>
                <a:gd name="T54" fmla="*/ 890 w 1157"/>
                <a:gd name="T55" fmla="*/ 964 h 1157"/>
                <a:gd name="T56" fmla="*/ 785 w 1157"/>
                <a:gd name="T57" fmla="*/ 903 h 1157"/>
                <a:gd name="T58" fmla="*/ 631 w 1157"/>
                <a:gd name="T59" fmla="*/ 993 h 1157"/>
                <a:gd name="T60" fmla="*/ 526 w 1157"/>
                <a:gd name="T61" fmla="*/ 1072 h 1157"/>
                <a:gd name="T62" fmla="*/ 495 w 1157"/>
                <a:gd name="T63" fmla="*/ 954 h 1157"/>
                <a:gd name="T64" fmla="*/ 323 w 1157"/>
                <a:gd name="T65" fmla="*/ 909 h 1157"/>
                <a:gd name="T66" fmla="*/ 193 w 1157"/>
                <a:gd name="T67" fmla="*/ 890 h 1157"/>
                <a:gd name="T68" fmla="*/ 254 w 1157"/>
                <a:gd name="T69" fmla="*/ 785 h 1157"/>
                <a:gd name="T70" fmla="*/ 164 w 1157"/>
                <a:gd name="T71" fmla="*/ 631 h 1157"/>
                <a:gd name="T72" fmla="*/ 85 w 1157"/>
                <a:gd name="T73" fmla="*/ 526 h 1157"/>
                <a:gd name="T74" fmla="*/ 164 w 1157"/>
                <a:gd name="T75" fmla="*/ 526 h 1157"/>
                <a:gd name="T76" fmla="*/ 254 w 1157"/>
                <a:gd name="T77" fmla="*/ 372 h 1157"/>
                <a:gd name="T78" fmla="*/ 193 w 1157"/>
                <a:gd name="T79" fmla="*/ 267 h 1157"/>
                <a:gd name="T80" fmla="*/ 323 w 1157"/>
                <a:gd name="T81" fmla="*/ 248 h 1157"/>
                <a:gd name="T82" fmla="*/ 495 w 1157"/>
                <a:gd name="T83" fmla="*/ 203 h 1157"/>
                <a:gd name="T84" fmla="*/ 526 w 1157"/>
                <a:gd name="T85" fmla="*/ 85 h 1157"/>
                <a:gd name="T86" fmla="*/ 631 w 1157"/>
                <a:gd name="T87" fmla="*/ 164 h 1157"/>
                <a:gd name="T88" fmla="*/ 785 w 1157"/>
                <a:gd name="T89" fmla="*/ 253 h 1157"/>
                <a:gd name="T90" fmla="*/ 890 w 1157"/>
                <a:gd name="T91" fmla="*/ 192 h 1157"/>
                <a:gd name="T92" fmla="*/ 909 w 1157"/>
                <a:gd name="T93" fmla="*/ 322 h 1157"/>
                <a:gd name="T94" fmla="*/ 954 w 1157"/>
                <a:gd name="T95" fmla="*/ 494 h 1157"/>
                <a:gd name="T96" fmla="*/ 1072 w 1157"/>
                <a:gd name="T97" fmla="*/ 526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57" h="1157">
                  <a:moveTo>
                    <a:pt x="1106" y="446"/>
                  </a:moveTo>
                  <a:cubicBezTo>
                    <a:pt x="1024" y="446"/>
                    <a:pt x="1024" y="446"/>
                    <a:pt x="1024" y="446"/>
                  </a:cubicBezTo>
                  <a:cubicBezTo>
                    <a:pt x="1015" y="415"/>
                    <a:pt x="1002" y="385"/>
                    <a:pt x="987" y="357"/>
                  </a:cubicBezTo>
                  <a:cubicBezTo>
                    <a:pt x="1045" y="299"/>
                    <a:pt x="1045" y="299"/>
                    <a:pt x="1045" y="299"/>
                  </a:cubicBezTo>
                  <a:cubicBezTo>
                    <a:pt x="1059" y="285"/>
                    <a:pt x="1061" y="264"/>
                    <a:pt x="1050" y="248"/>
                  </a:cubicBezTo>
                  <a:cubicBezTo>
                    <a:pt x="1011" y="193"/>
                    <a:pt x="964" y="146"/>
                    <a:pt x="909" y="107"/>
                  </a:cubicBezTo>
                  <a:cubicBezTo>
                    <a:pt x="893" y="96"/>
                    <a:pt x="872" y="98"/>
                    <a:pt x="858" y="112"/>
                  </a:cubicBezTo>
                  <a:cubicBezTo>
                    <a:pt x="800" y="170"/>
                    <a:pt x="800" y="170"/>
                    <a:pt x="800" y="170"/>
                  </a:cubicBezTo>
                  <a:cubicBezTo>
                    <a:pt x="772" y="155"/>
                    <a:pt x="742" y="142"/>
                    <a:pt x="711" y="133"/>
                  </a:cubicBezTo>
                  <a:cubicBezTo>
                    <a:pt x="711" y="51"/>
                    <a:pt x="711" y="51"/>
                    <a:pt x="711" y="51"/>
                  </a:cubicBezTo>
                  <a:cubicBezTo>
                    <a:pt x="711" y="31"/>
                    <a:pt x="697" y="15"/>
                    <a:pt x="678" y="12"/>
                  </a:cubicBezTo>
                  <a:cubicBezTo>
                    <a:pt x="612" y="0"/>
                    <a:pt x="545" y="0"/>
                    <a:pt x="479" y="12"/>
                  </a:cubicBezTo>
                  <a:cubicBezTo>
                    <a:pt x="460" y="15"/>
                    <a:pt x="447" y="31"/>
                    <a:pt x="447" y="51"/>
                  </a:cubicBezTo>
                  <a:cubicBezTo>
                    <a:pt x="447" y="133"/>
                    <a:pt x="447" y="133"/>
                    <a:pt x="447" y="133"/>
                  </a:cubicBezTo>
                  <a:cubicBezTo>
                    <a:pt x="415" y="142"/>
                    <a:pt x="385" y="155"/>
                    <a:pt x="357" y="170"/>
                  </a:cubicBezTo>
                  <a:cubicBezTo>
                    <a:pt x="299" y="112"/>
                    <a:pt x="299" y="112"/>
                    <a:pt x="299" y="112"/>
                  </a:cubicBezTo>
                  <a:cubicBezTo>
                    <a:pt x="285" y="98"/>
                    <a:pt x="264" y="96"/>
                    <a:pt x="248" y="107"/>
                  </a:cubicBezTo>
                  <a:cubicBezTo>
                    <a:pt x="193" y="146"/>
                    <a:pt x="146" y="193"/>
                    <a:pt x="108" y="248"/>
                  </a:cubicBezTo>
                  <a:cubicBezTo>
                    <a:pt x="97" y="264"/>
                    <a:pt x="99" y="285"/>
                    <a:pt x="112" y="299"/>
                  </a:cubicBezTo>
                  <a:cubicBezTo>
                    <a:pt x="170" y="357"/>
                    <a:pt x="170" y="357"/>
                    <a:pt x="170" y="357"/>
                  </a:cubicBezTo>
                  <a:cubicBezTo>
                    <a:pt x="155" y="385"/>
                    <a:pt x="142" y="415"/>
                    <a:pt x="133" y="446"/>
                  </a:cubicBezTo>
                  <a:cubicBezTo>
                    <a:pt x="51" y="446"/>
                    <a:pt x="51" y="446"/>
                    <a:pt x="51" y="446"/>
                  </a:cubicBezTo>
                  <a:cubicBezTo>
                    <a:pt x="32" y="446"/>
                    <a:pt x="15" y="460"/>
                    <a:pt x="12" y="479"/>
                  </a:cubicBezTo>
                  <a:cubicBezTo>
                    <a:pt x="0" y="545"/>
                    <a:pt x="0" y="612"/>
                    <a:pt x="12" y="678"/>
                  </a:cubicBezTo>
                  <a:cubicBezTo>
                    <a:pt x="15" y="697"/>
                    <a:pt x="32" y="710"/>
                    <a:pt x="51" y="710"/>
                  </a:cubicBezTo>
                  <a:cubicBezTo>
                    <a:pt x="133" y="710"/>
                    <a:pt x="133" y="710"/>
                    <a:pt x="133" y="710"/>
                  </a:cubicBezTo>
                  <a:cubicBezTo>
                    <a:pt x="142" y="741"/>
                    <a:pt x="155" y="771"/>
                    <a:pt x="170" y="800"/>
                  </a:cubicBezTo>
                  <a:cubicBezTo>
                    <a:pt x="112" y="858"/>
                    <a:pt x="112" y="858"/>
                    <a:pt x="112" y="858"/>
                  </a:cubicBezTo>
                  <a:cubicBezTo>
                    <a:pt x="99" y="872"/>
                    <a:pt x="97" y="893"/>
                    <a:pt x="108" y="909"/>
                  </a:cubicBezTo>
                  <a:cubicBezTo>
                    <a:pt x="146" y="964"/>
                    <a:pt x="193" y="1011"/>
                    <a:pt x="248" y="1049"/>
                  </a:cubicBezTo>
                  <a:cubicBezTo>
                    <a:pt x="264" y="1060"/>
                    <a:pt x="285" y="1058"/>
                    <a:pt x="299" y="1045"/>
                  </a:cubicBezTo>
                  <a:cubicBezTo>
                    <a:pt x="357" y="987"/>
                    <a:pt x="357" y="987"/>
                    <a:pt x="357" y="987"/>
                  </a:cubicBezTo>
                  <a:cubicBezTo>
                    <a:pt x="385" y="1002"/>
                    <a:pt x="415" y="1015"/>
                    <a:pt x="447" y="1024"/>
                  </a:cubicBezTo>
                  <a:cubicBezTo>
                    <a:pt x="447" y="1106"/>
                    <a:pt x="447" y="1106"/>
                    <a:pt x="447" y="1106"/>
                  </a:cubicBezTo>
                  <a:cubicBezTo>
                    <a:pt x="447" y="1125"/>
                    <a:pt x="460" y="1142"/>
                    <a:pt x="479" y="1145"/>
                  </a:cubicBezTo>
                  <a:cubicBezTo>
                    <a:pt x="545" y="1157"/>
                    <a:pt x="612" y="1157"/>
                    <a:pt x="678" y="1145"/>
                  </a:cubicBezTo>
                  <a:cubicBezTo>
                    <a:pt x="697" y="1142"/>
                    <a:pt x="711" y="1125"/>
                    <a:pt x="711" y="1106"/>
                  </a:cubicBezTo>
                  <a:cubicBezTo>
                    <a:pt x="711" y="1024"/>
                    <a:pt x="711" y="1024"/>
                    <a:pt x="711" y="1024"/>
                  </a:cubicBezTo>
                  <a:cubicBezTo>
                    <a:pt x="742" y="1015"/>
                    <a:pt x="772" y="1002"/>
                    <a:pt x="800" y="987"/>
                  </a:cubicBezTo>
                  <a:cubicBezTo>
                    <a:pt x="858" y="1045"/>
                    <a:pt x="858" y="1045"/>
                    <a:pt x="858" y="1045"/>
                  </a:cubicBezTo>
                  <a:cubicBezTo>
                    <a:pt x="872" y="1058"/>
                    <a:pt x="893" y="1060"/>
                    <a:pt x="909" y="1049"/>
                  </a:cubicBezTo>
                  <a:cubicBezTo>
                    <a:pt x="964" y="1011"/>
                    <a:pt x="1011" y="964"/>
                    <a:pt x="1050" y="909"/>
                  </a:cubicBezTo>
                  <a:cubicBezTo>
                    <a:pt x="1061" y="893"/>
                    <a:pt x="1059" y="872"/>
                    <a:pt x="1045" y="858"/>
                  </a:cubicBezTo>
                  <a:cubicBezTo>
                    <a:pt x="987" y="800"/>
                    <a:pt x="987" y="800"/>
                    <a:pt x="987" y="800"/>
                  </a:cubicBezTo>
                  <a:cubicBezTo>
                    <a:pt x="1002" y="771"/>
                    <a:pt x="1015" y="741"/>
                    <a:pt x="1024" y="710"/>
                  </a:cubicBezTo>
                  <a:cubicBezTo>
                    <a:pt x="1106" y="710"/>
                    <a:pt x="1106" y="710"/>
                    <a:pt x="1106" y="710"/>
                  </a:cubicBezTo>
                  <a:cubicBezTo>
                    <a:pt x="1125" y="710"/>
                    <a:pt x="1142" y="697"/>
                    <a:pt x="1145" y="678"/>
                  </a:cubicBezTo>
                  <a:cubicBezTo>
                    <a:pt x="1157" y="612"/>
                    <a:pt x="1157" y="545"/>
                    <a:pt x="1145" y="479"/>
                  </a:cubicBezTo>
                  <a:cubicBezTo>
                    <a:pt x="1142" y="460"/>
                    <a:pt x="1125" y="446"/>
                    <a:pt x="1106" y="446"/>
                  </a:cubicBezTo>
                  <a:close/>
                  <a:moveTo>
                    <a:pt x="1072" y="631"/>
                  </a:moveTo>
                  <a:cubicBezTo>
                    <a:pt x="993" y="631"/>
                    <a:pt x="993" y="631"/>
                    <a:pt x="993" y="631"/>
                  </a:cubicBezTo>
                  <a:cubicBezTo>
                    <a:pt x="975" y="631"/>
                    <a:pt x="958" y="644"/>
                    <a:pt x="954" y="662"/>
                  </a:cubicBezTo>
                  <a:cubicBezTo>
                    <a:pt x="945" y="706"/>
                    <a:pt x="928" y="747"/>
                    <a:pt x="904" y="785"/>
                  </a:cubicBezTo>
                  <a:cubicBezTo>
                    <a:pt x="894" y="800"/>
                    <a:pt x="896" y="821"/>
                    <a:pt x="909" y="834"/>
                  </a:cubicBezTo>
                  <a:cubicBezTo>
                    <a:pt x="965" y="890"/>
                    <a:pt x="965" y="890"/>
                    <a:pt x="965" y="890"/>
                  </a:cubicBezTo>
                  <a:cubicBezTo>
                    <a:pt x="943" y="917"/>
                    <a:pt x="918" y="942"/>
                    <a:pt x="890" y="964"/>
                  </a:cubicBezTo>
                  <a:cubicBezTo>
                    <a:pt x="834" y="909"/>
                    <a:pt x="834" y="909"/>
                    <a:pt x="834" y="909"/>
                  </a:cubicBezTo>
                  <a:cubicBezTo>
                    <a:pt x="821" y="895"/>
                    <a:pt x="801" y="893"/>
                    <a:pt x="785" y="903"/>
                  </a:cubicBezTo>
                  <a:cubicBezTo>
                    <a:pt x="747" y="927"/>
                    <a:pt x="706" y="945"/>
                    <a:pt x="662" y="954"/>
                  </a:cubicBezTo>
                  <a:cubicBezTo>
                    <a:pt x="644" y="958"/>
                    <a:pt x="631" y="974"/>
                    <a:pt x="631" y="993"/>
                  </a:cubicBezTo>
                  <a:cubicBezTo>
                    <a:pt x="631" y="1072"/>
                    <a:pt x="631" y="1072"/>
                    <a:pt x="631" y="1072"/>
                  </a:cubicBezTo>
                  <a:cubicBezTo>
                    <a:pt x="596" y="1075"/>
                    <a:pt x="561" y="1075"/>
                    <a:pt x="526" y="1072"/>
                  </a:cubicBezTo>
                  <a:cubicBezTo>
                    <a:pt x="526" y="993"/>
                    <a:pt x="526" y="993"/>
                    <a:pt x="526" y="993"/>
                  </a:cubicBezTo>
                  <a:cubicBezTo>
                    <a:pt x="526" y="974"/>
                    <a:pt x="513" y="958"/>
                    <a:pt x="495" y="954"/>
                  </a:cubicBezTo>
                  <a:cubicBezTo>
                    <a:pt x="451" y="945"/>
                    <a:pt x="410" y="927"/>
                    <a:pt x="372" y="903"/>
                  </a:cubicBezTo>
                  <a:cubicBezTo>
                    <a:pt x="357" y="893"/>
                    <a:pt x="336" y="895"/>
                    <a:pt x="323" y="909"/>
                  </a:cubicBezTo>
                  <a:cubicBezTo>
                    <a:pt x="267" y="964"/>
                    <a:pt x="267" y="964"/>
                    <a:pt x="267" y="964"/>
                  </a:cubicBezTo>
                  <a:cubicBezTo>
                    <a:pt x="240" y="942"/>
                    <a:pt x="215" y="917"/>
                    <a:pt x="193" y="890"/>
                  </a:cubicBezTo>
                  <a:cubicBezTo>
                    <a:pt x="248" y="834"/>
                    <a:pt x="248" y="834"/>
                    <a:pt x="248" y="834"/>
                  </a:cubicBezTo>
                  <a:cubicBezTo>
                    <a:pt x="261" y="821"/>
                    <a:pt x="264" y="800"/>
                    <a:pt x="254" y="785"/>
                  </a:cubicBezTo>
                  <a:cubicBezTo>
                    <a:pt x="229" y="747"/>
                    <a:pt x="212" y="706"/>
                    <a:pt x="203" y="662"/>
                  </a:cubicBezTo>
                  <a:cubicBezTo>
                    <a:pt x="199" y="644"/>
                    <a:pt x="183" y="631"/>
                    <a:pt x="164" y="631"/>
                  </a:cubicBezTo>
                  <a:cubicBezTo>
                    <a:pt x="85" y="631"/>
                    <a:pt x="85" y="631"/>
                    <a:pt x="85" y="631"/>
                  </a:cubicBezTo>
                  <a:cubicBezTo>
                    <a:pt x="82" y="596"/>
                    <a:pt x="82" y="561"/>
                    <a:pt x="85" y="526"/>
                  </a:cubicBezTo>
                  <a:cubicBezTo>
                    <a:pt x="85" y="526"/>
                    <a:pt x="85" y="526"/>
                    <a:pt x="85" y="526"/>
                  </a:cubicBezTo>
                  <a:cubicBezTo>
                    <a:pt x="164" y="526"/>
                    <a:pt x="164" y="526"/>
                    <a:pt x="164" y="526"/>
                  </a:cubicBezTo>
                  <a:cubicBezTo>
                    <a:pt x="183" y="526"/>
                    <a:pt x="199" y="513"/>
                    <a:pt x="203" y="494"/>
                  </a:cubicBezTo>
                  <a:cubicBezTo>
                    <a:pt x="212" y="451"/>
                    <a:pt x="229" y="409"/>
                    <a:pt x="254" y="372"/>
                  </a:cubicBezTo>
                  <a:cubicBezTo>
                    <a:pt x="264" y="356"/>
                    <a:pt x="261" y="336"/>
                    <a:pt x="248" y="322"/>
                  </a:cubicBezTo>
                  <a:cubicBezTo>
                    <a:pt x="193" y="267"/>
                    <a:pt x="193" y="267"/>
                    <a:pt x="193" y="267"/>
                  </a:cubicBezTo>
                  <a:cubicBezTo>
                    <a:pt x="215" y="239"/>
                    <a:pt x="240" y="214"/>
                    <a:pt x="267" y="192"/>
                  </a:cubicBezTo>
                  <a:cubicBezTo>
                    <a:pt x="323" y="248"/>
                    <a:pt x="323" y="248"/>
                    <a:pt x="323" y="248"/>
                  </a:cubicBezTo>
                  <a:cubicBezTo>
                    <a:pt x="336" y="261"/>
                    <a:pt x="357" y="263"/>
                    <a:pt x="372" y="253"/>
                  </a:cubicBezTo>
                  <a:cubicBezTo>
                    <a:pt x="410" y="229"/>
                    <a:pt x="451" y="212"/>
                    <a:pt x="495" y="203"/>
                  </a:cubicBezTo>
                  <a:cubicBezTo>
                    <a:pt x="513" y="199"/>
                    <a:pt x="526" y="182"/>
                    <a:pt x="526" y="164"/>
                  </a:cubicBezTo>
                  <a:cubicBezTo>
                    <a:pt x="526" y="85"/>
                    <a:pt x="526" y="85"/>
                    <a:pt x="526" y="85"/>
                  </a:cubicBezTo>
                  <a:cubicBezTo>
                    <a:pt x="561" y="81"/>
                    <a:pt x="596" y="81"/>
                    <a:pt x="631" y="85"/>
                  </a:cubicBezTo>
                  <a:cubicBezTo>
                    <a:pt x="631" y="164"/>
                    <a:pt x="631" y="164"/>
                    <a:pt x="631" y="164"/>
                  </a:cubicBezTo>
                  <a:cubicBezTo>
                    <a:pt x="631" y="182"/>
                    <a:pt x="644" y="199"/>
                    <a:pt x="662" y="203"/>
                  </a:cubicBezTo>
                  <a:cubicBezTo>
                    <a:pt x="706" y="212"/>
                    <a:pt x="747" y="229"/>
                    <a:pt x="785" y="253"/>
                  </a:cubicBezTo>
                  <a:cubicBezTo>
                    <a:pt x="801" y="263"/>
                    <a:pt x="821" y="261"/>
                    <a:pt x="834" y="248"/>
                  </a:cubicBezTo>
                  <a:cubicBezTo>
                    <a:pt x="890" y="192"/>
                    <a:pt x="890" y="192"/>
                    <a:pt x="890" y="192"/>
                  </a:cubicBezTo>
                  <a:cubicBezTo>
                    <a:pt x="918" y="214"/>
                    <a:pt x="943" y="239"/>
                    <a:pt x="965" y="267"/>
                  </a:cubicBezTo>
                  <a:cubicBezTo>
                    <a:pt x="909" y="322"/>
                    <a:pt x="909" y="322"/>
                    <a:pt x="909" y="322"/>
                  </a:cubicBezTo>
                  <a:cubicBezTo>
                    <a:pt x="896" y="336"/>
                    <a:pt x="894" y="356"/>
                    <a:pt x="904" y="372"/>
                  </a:cubicBezTo>
                  <a:cubicBezTo>
                    <a:pt x="928" y="409"/>
                    <a:pt x="945" y="451"/>
                    <a:pt x="954" y="494"/>
                  </a:cubicBezTo>
                  <a:cubicBezTo>
                    <a:pt x="958" y="513"/>
                    <a:pt x="975" y="526"/>
                    <a:pt x="993" y="526"/>
                  </a:cubicBezTo>
                  <a:cubicBezTo>
                    <a:pt x="1072" y="526"/>
                    <a:pt x="1072" y="526"/>
                    <a:pt x="1072" y="526"/>
                  </a:cubicBezTo>
                  <a:cubicBezTo>
                    <a:pt x="1076" y="561"/>
                    <a:pt x="1076" y="596"/>
                    <a:pt x="1072" y="6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67"/>
            <p:cNvSpPr>
              <a:spLocks noEditPoints="1"/>
            </p:cNvSpPr>
            <p:nvPr/>
          </p:nvSpPr>
          <p:spPr bwMode="auto">
            <a:xfrm>
              <a:off x="9001126" y="6162676"/>
              <a:ext cx="141288" cy="141288"/>
            </a:xfrm>
            <a:custGeom>
              <a:avLst/>
              <a:gdLst>
                <a:gd name="T0" fmla="*/ 437 w 477"/>
                <a:gd name="T1" fmla="*/ 198 h 476"/>
                <a:gd name="T2" fmla="*/ 392 w 477"/>
                <a:gd name="T3" fmla="*/ 198 h 476"/>
                <a:gd name="T4" fmla="*/ 375 w 477"/>
                <a:gd name="T5" fmla="*/ 158 h 476"/>
                <a:gd name="T6" fmla="*/ 407 w 477"/>
                <a:gd name="T7" fmla="*/ 126 h 476"/>
                <a:gd name="T8" fmla="*/ 407 w 477"/>
                <a:gd name="T9" fmla="*/ 70 h 476"/>
                <a:gd name="T10" fmla="*/ 351 w 477"/>
                <a:gd name="T11" fmla="*/ 70 h 476"/>
                <a:gd name="T12" fmla="*/ 319 w 477"/>
                <a:gd name="T13" fmla="*/ 102 h 476"/>
                <a:gd name="T14" fmla="*/ 278 w 477"/>
                <a:gd name="T15" fmla="*/ 85 h 476"/>
                <a:gd name="T16" fmla="*/ 278 w 477"/>
                <a:gd name="T17" fmla="*/ 40 h 476"/>
                <a:gd name="T18" fmla="*/ 238 w 477"/>
                <a:gd name="T19" fmla="*/ 0 h 476"/>
                <a:gd name="T20" fmla="*/ 199 w 477"/>
                <a:gd name="T21" fmla="*/ 40 h 476"/>
                <a:gd name="T22" fmla="*/ 199 w 477"/>
                <a:gd name="T23" fmla="*/ 85 h 476"/>
                <a:gd name="T24" fmla="*/ 158 w 477"/>
                <a:gd name="T25" fmla="*/ 102 h 476"/>
                <a:gd name="T26" fmla="*/ 126 w 477"/>
                <a:gd name="T27" fmla="*/ 70 h 476"/>
                <a:gd name="T28" fmla="*/ 88 w 477"/>
                <a:gd name="T29" fmla="*/ 59 h 476"/>
                <a:gd name="T30" fmla="*/ 60 w 477"/>
                <a:gd name="T31" fmla="*/ 87 h 476"/>
                <a:gd name="T32" fmla="*/ 70 w 477"/>
                <a:gd name="T33" fmla="*/ 126 h 476"/>
                <a:gd name="T34" fmla="*/ 102 w 477"/>
                <a:gd name="T35" fmla="*/ 158 h 476"/>
                <a:gd name="T36" fmla="*/ 85 w 477"/>
                <a:gd name="T37" fmla="*/ 198 h 476"/>
                <a:gd name="T38" fmla="*/ 40 w 477"/>
                <a:gd name="T39" fmla="*/ 198 h 476"/>
                <a:gd name="T40" fmla="*/ 0 w 477"/>
                <a:gd name="T41" fmla="*/ 238 h 476"/>
                <a:gd name="T42" fmla="*/ 40 w 477"/>
                <a:gd name="T43" fmla="*/ 278 h 476"/>
                <a:gd name="T44" fmla="*/ 85 w 477"/>
                <a:gd name="T45" fmla="*/ 278 h 476"/>
                <a:gd name="T46" fmla="*/ 102 w 477"/>
                <a:gd name="T47" fmla="*/ 318 h 476"/>
                <a:gd name="T48" fmla="*/ 70 w 477"/>
                <a:gd name="T49" fmla="*/ 350 h 476"/>
                <a:gd name="T50" fmla="*/ 60 w 477"/>
                <a:gd name="T51" fmla="*/ 389 h 476"/>
                <a:gd name="T52" fmla="*/ 88 w 477"/>
                <a:gd name="T53" fmla="*/ 417 h 476"/>
                <a:gd name="T54" fmla="*/ 126 w 477"/>
                <a:gd name="T55" fmla="*/ 406 h 476"/>
                <a:gd name="T56" fmla="*/ 158 w 477"/>
                <a:gd name="T57" fmla="*/ 374 h 476"/>
                <a:gd name="T58" fmla="*/ 199 w 477"/>
                <a:gd name="T59" fmla="*/ 391 h 476"/>
                <a:gd name="T60" fmla="*/ 199 w 477"/>
                <a:gd name="T61" fmla="*/ 436 h 476"/>
                <a:gd name="T62" fmla="*/ 238 w 477"/>
                <a:gd name="T63" fmla="*/ 476 h 476"/>
                <a:gd name="T64" fmla="*/ 278 w 477"/>
                <a:gd name="T65" fmla="*/ 436 h 476"/>
                <a:gd name="T66" fmla="*/ 278 w 477"/>
                <a:gd name="T67" fmla="*/ 391 h 476"/>
                <a:gd name="T68" fmla="*/ 319 w 477"/>
                <a:gd name="T69" fmla="*/ 374 h 476"/>
                <a:gd name="T70" fmla="*/ 351 w 477"/>
                <a:gd name="T71" fmla="*/ 406 h 476"/>
                <a:gd name="T72" fmla="*/ 407 w 477"/>
                <a:gd name="T73" fmla="*/ 406 h 476"/>
                <a:gd name="T74" fmla="*/ 407 w 477"/>
                <a:gd name="T75" fmla="*/ 350 h 476"/>
                <a:gd name="T76" fmla="*/ 375 w 477"/>
                <a:gd name="T77" fmla="*/ 318 h 476"/>
                <a:gd name="T78" fmla="*/ 392 w 477"/>
                <a:gd name="T79" fmla="*/ 278 h 476"/>
                <a:gd name="T80" fmla="*/ 437 w 477"/>
                <a:gd name="T81" fmla="*/ 278 h 476"/>
                <a:gd name="T82" fmla="*/ 477 w 477"/>
                <a:gd name="T83" fmla="*/ 238 h 476"/>
                <a:gd name="T84" fmla="*/ 437 w 477"/>
                <a:gd name="T85" fmla="*/ 198 h 476"/>
                <a:gd name="T86" fmla="*/ 238 w 477"/>
                <a:gd name="T87" fmla="*/ 317 h 476"/>
                <a:gd name="T88" fmla="*/ 159 w 477"/>
                <a:gd name="T89" fmla="*/ 238 h 476"/>
                <a:gd name="T90" fmla="*/ 238 w 477"/>
                <a:gd name="T91" fmla="*/ 159 h 476"/>
                <a:gd name="T92" fmla="*/ 318 w 477"/>
                <a:gd name="T93" fmla="*/ 238 h 476"/>
                <a:gd name="T94" fmla="*/ 238 w 477"/>
                <a:gd name="T95" fmla="*/ 317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7" h="476">
                  <a:moveTo>
                    <a:pt x="437" y="198"/>
                  </a:moveTo>
                  <a:cubicBezTo>
                    <a:pt x="392" y="198"/>
                    <a:pt x="392" y="198"/>
                    <a:pt x="392" y="198"/>
                  </a:cubicBezTo>
                  <a:cubicBezTo>
                    <a:pt x="388" y="184"/>
                    <a:pt x="382" y="171"/>
                    <a:pt x="375" y="158"/>
                  </a:cubicBezTo>
                  <a:cubicBezTo>
                    <a:pt x="407" y="126"/>
                    <a:pt x="407" y="126"/>
                    <a:pt x="407" y="126"/>
                  </a:cubicBezTo>
                  <a:cubicBezTo>
                    <a:pt x="422" y="110"/>
                    <a:pt x="422" y="85"/>
                    <a:pt x="407" y="70"/>
                  </a:cubicBezTo>
                  <a:cubicBezTo>
                    <a:pt x="391" y="54"/>
                    <a:pt x="366" y="54"/>
                    <a:pt x="351" y="70"/>
                  </a:cubicBezTo>
                  <a:cubicBezTo>
                    <a:pt x="319" y="102"/>
                    <a:pt x="319" y="102"/>
                    <a:pt x="319" y="102"/>
                  </a:cubicBezTo>
                  <a:cubicBezTo>
                    <a:pt x="306" y="94"/>
                    <a:pt x="292" y="89"/>
                    <a:pt x="278" y="85"/>
                  </a:cubicBezTo>
                  <a:cubicBezTo>
                    <a:pt x="278" y="40"/>
                    <a:pt x="278" y="40"/>
                    <a:pt x="278" y="40"/>
                  </a:cubicBezTo>
                  <a:cubicBezTo>
                    <a:pt x="278" y="18"/>
                    <a:pt x="260" y="0"/>
                    <a:pt x="238" y="0"/>
                  </a:cubicBezTo>
                  <a:cubicBezTo>
                    <a:pt x="217" y="0"/>
                    <a:pt x="199" y="18"/>
                    <a:pt x="199" y="40"/>
                  </a:cubicBezTo>
                  <a:cubicBezTo>
                    <a:pt x="199" y="85"/>
                    <a:pt x="199" y="85"/>
                    <a:pt x="199" y="85"/>
                  </a:cubicBezTo>
                  <a:cubicBezTo>
                    <a:pt x="185" y="89"/>
                    <a:pt x="171" y="94"/>
                    <a:pt x="158" y="102"/>
                  </a:cubicBezTo>
                  <a:cubicBezTo>
                    <a:pt x="126" y="70"/>
                    <a:pt x="126" y="70"/>
                    <a:pt x="126" y="70"/>
                  </a:cubicBezTo>
                  <a:cubicBezTo>
                    <a:pt x="116" y="60"/>
                    <a:pt x="102" y="56"/>
                    <a:pt x="88" y="59"/>
                  </a:cubicBezTo>
                  <a:cubicBezTo>
                    <a:pt x="74" y="63"/>
                    <a:pt x="63" y="74"/>
                    <a:pt x="60" y="87"/>
                  </a:cubicBezTo>
                  <a:cubicBezTo>
                    <a:pt x="56" y="101"/>
                    <a:pt x="60" y="116"/>
                    <a:pt x="70" y="126"/>
                  </a:cubicBezTo>
                  <a:cubicBezTo>
                    <a:pt x="102" y="158"/>
                    <a:pt x="102" y="158"/>
                    <a:pt x="102" y="158"/>
                  </a:cubicBezTo>
                  <a:cubicBezTo>
                    <a:pt x="95" y="171"/>
                    <a:pt x="89" y="184"/>
                    <a:pt x="85" y="198"/>
                  </a:cubicBezTo>
                  <a:cubicBezTo>
                    <a:pt x="40" y="198"/>
                    <a:pt x="40" y="198"/>
                    <a:pt x="40" y="198"/>
                  </a:cubicBezTo>
                  <a:cubicBezTo>
                    <a:pt x="18" y="198"/>
                    <a:pt x="0" y="216"/>
                    <a:pt x="0" y="238"/>
                  </a:cubicBezTo>
                  <a:cubicBezTo>
                    <a:pt x="0" y="260"/>
                    <a:pt x="18" y="278"/>
                    <a:pt x="40" y="278"/>
                  </a:cubicBezTo>
                  <a:cubicBezTo>
                    <a:pt x="85" y="278"/>
                    <a:pt x="85" y="278"/>
                    <a:pt x="85" y="278"/>
                  </a:cubicBezTo>
                  <a:cubicBezTo>
                    <a:pt x="89" y="292"/>
                    <a:pt x="95" y="306"/>
                    <a:pt x="102" y="318"/>
                  </a:cubicBezTo>
                  <a:cubicBezTo>
                    <a:pt x="70" y="350"/>
                    <a:pt x="70" y="350"/>
                    <a:pt x="70" y="350"/>
                  </a:cubicBezTo>
                  <a:cubicBezTo>
                    <a:pt x="60" y="360"/>
                    <a:pt x="56" y="375"/>
                    <a:pt x="60" y="389"/>
                  </a:cubicBezTo>
                  <a:cubicBezTo>
                    <a:pt x="63" y="402"/>
                    <a:pt x="74" y="413"/>
                    <a:pt x="88" y="417"/>
                  </a:cubicBezTo>
                  <a:cubicBezTo>
                    <a:pt x="102" y="420"/>
                    <a:pt x="116" y="416"/>
                    <a:pt x="126" y="406"/>
                  </a:cubicBezTo>
                  <a:cubicBezTo>
                    <a:pt x="158" y="374"/>
                    <a:pt x="158" y="374"/>
                    <a:pt x="158" y="374"/>
                  </a:cubicBezTo>
                  <a:cubicBezTo>
                    <a:pt x="171" y="382"/>
                    <a:pt x="185" y="387"/>
                    <a:pt x="199" y="391"/>
                  </a:cubicBezTo>
                  <a:cubicBezTo>
                    <a:pt x="199" y="436"/>
                    <a:pt x="199" y="436"/>
                    <a:pt x="199" y="436"/>
                  </a:cubicBezTo>
                  <a:cubicBezTo>
                    <a:pt x="199" y="458"/>
                    <a:pt x="217" y="476"/>
                    <a:pt x="238" y="476"/>
                  </a:cubicBezTo>
                  <a:cubicBezTo>
                    <a:pt x="260" y="476"/>
                    <a:pt x="278" y="458"/>
                    <a:pt x="278" y="436"/>
                  </a:cubicBezTo>
                  <a:cubicBezTo>
                    <a:pt x="278" y="391"/>
                    <a:pt x="278" y="391"/>
                    <a:pt x="278" y="391"/>
                  </a:cubicBezTo>
                  <a:cubicBezTo>
                    <a:pt x="292" y="387"/>
                    <a:pt x="306" y="382"/>
                    <a:pt x="319" y="374"/>
                  </a:cubicBezTo>
                  <a:cubicBezTo>
                    <a:pt x="351" y="406"/>
                    <a:pt x="351" y="406"/>
                    <a:pt x="351" y="406"/>
                  </a:cubicBezTo>
                  <a:cubicBezTo>
                    <a:pt x="366" y="422"/>
                    <a:pt x="391" y="422"/>
                    <a:pt x="407" y="406"/>
                  </a:cubicBezTo>
                  <a:cubicBezTo>
                    <a:pt x="422" y="391"/>
                    <a:pt x="422" y="366"/>
                    <a:pt x="407" y="350"/>
                  </a:cubicBezTo>
                  <a:cubicBezTo>
                    <a:pt x="375" y="318"/>
                    <a:pt x="375" y="318"/>
                    <a:pt x="375" y="318"/>
                  </a:cubicBezTo>
                  <a:cubicBezTo>
                    <a:pt x="382" y="306"/>
                    <a:pt x="388" y="292"/>
                    <a:pt x="392" y="278"/>
                  </a:cubicBezTo>
                  <a:cubicBezTo>
                    <a:pt x="437" y="278"/>
                    <a:pt x="437" y="278"/>
                    <a:pt x="437" y="278"/>
                  </a:cubicBezTo>
                  <a:cubicBezTo>
                    <a:pt x="459" y="278"/>
                    <a:pt x="477" y="260"/>
                    <a:pt x="477" y="238"/>
                  </a:cubicBezTo>
                  <a:cubicBezTo>
                    <a:pt x="477" y="216"/>
                    <a:pt x="459" y="198"/>
                    <a:pt x="437" y="198"/>
                  </a:cubicBezTo>
                  <a:close/>
                  <a:moveTo>
                    <a:pt x="238" y="317"/>
                  </a:moveTo>
                  <a:cubicBezTo>
                    <a:pt x="195" y="317"/>
                    <a:pt x="159" y="282"/>
                    <a:pt x="159" y="238"/>
                  </a:cubicBezTo>
                  <a:cubicBezTo>
                    <a:pt x="159" y="194"/>
                    <a:pt x="195" y="159"/>
                    <a:pt x="238" y="159"/>
                  </a:cubicBezTo>
                  <a:cubicBezTo>
                    <a:pt x="282" y="159"/>
                    <a:pt x="318" y="194"/>
                    <a:pt x="318" y="238"/>
                  </a:cubicBezTo>
                  <a:cubicBezTo>
                    <a:pt x="318" y="282"/>
                    <a:pt x="282" y="317"/>
                    <a:pt x="238"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68"/>
            <p:cNvSpPr>
              <a:spLocks noEditPoints="1"/>
            </p:cNvSpPr>
            <p:nvPr/>
          </p:nvSpPr>
          <p:spPr bwMode="auto">
            <a:xfrm>
              <a:off x="8988426" y="6032501"/>
              <a:ext cx="117475" cy="117475"/>
            </a:xfrm>
            <a:custGeom>
              <a:avLst/>
              <a:gdLst>
                <a:gd name="T0" fmla="*/ 70 w 396"/>
                <a:gd name="T1" fmla="*/ 238 h 397"/>
                <a:gd name="T2" fmla="*/ 79 w 396"/>
                <a:gd name="T3" fmla="*/ 262 h 397"/>
                <a:gd name="T4" fmla="*/ 58 w 396"/>
                <a:gd name="T5" fmla="*/ 283 h 397"/>
                <a:gd name="T6" fmla="*/ 47 w 396"/>
                <a:gd name="T7" fmla="*/ 321 h 397"/>
                <a:gd name="T8" fmla="*/ 76 w 396"/>
                <a:gd name="T9" fmla="*/ 349 h 397"/>
                <a:gd name="T10" fmla="*/ 114 w 396"/>
                <a:gd name="T11" fmla="*/ 339 h 397"/>
                <a:gd name="T12" fmla="*/ 135 w 396"/>
                <a:gd name="T13" fmla="*/ 318 h 397"/>
                <a:gd name="T14" fmla="*/ 158 w 396"/>
                <a:gd name="T15" fmla="*/ 327 h 397"/>
                <a:gd name="T16" fmla="*/ 158 w 396"/>
                <a:gd name="T17" fmla="*/ 358 h 397"/>
                <a:gd name="T18" fmla="*/ 198 w 396"/>
                <a:gd name="T19" fmla="*/ 397 h 397"/>
                <a:gd name="T20" fmla="*/ 238 w 396"/>
                <a:gd name="T21" fmla="*/ 358 h 397"/>
                <a:gd name="T22" fmla="*/ 238 w 396"/>
                <a:gd name="T23" fmla="*/ 327 h 397"/>
                <a:gd name="T24" fmla="*/ 261 w 396"/>
                <a:gd name="T25" fmla="*/ 318 h 397"/>
                <a:gd name="T26" fmla="*/ 282 w 396"/>
                <a:gd name="T27" fmla="*/ 339 h 397"/>
                <a:gd name="T28" fmla="*/ 338 w 396"/>
                <a:gd name="T29" fmla="*/ 339 h 397"/>
                <a:gd name="T30" fmla="*/ 338 w 396"/>
                <a:gd name="T31" fmla="*/ 283 h 397"/>
                <a:gd name="T32" fmla="*/ 317 w 396"/>
                <a:gd name="T33" fmla="*/ 262 h 397"/>
                <a:gd name="T34" fmla="*/ 326 w 396"/>
                <a:gd name="T35" fmla="*/ 238 h 397"/>
                <a:gd name="T36" fmla="*/ 357 w 396"/>
                <a:gd name="T37" fmla="*/ 238 h 397"/>
                <a:gd name="T38" fmla="*/ 396 w 396"/>
                <a:gd name="T39" fmla="*/ 199 h 397"/>
                <a:gd name="T40" fmla="*/ 357 w 396"/>
                <a:gd name="T41" fmla="*/ 159 h 397"/>
                <a:gd name="T42" fmla="*/ 326 w 396"/>
                <a:gd name="T43" fmla="*/ 159 h 397"/>
                <a:gd name="T44" fmla="*/ 317 w 396"/>
                <a:gd name="T45" fmla="*/ 136 h 397"/>
                <a:gd name="T46" fmla="*/ 338 w 396"/>
                <a:gd name="T47" fmla="*/ 115 h 397"/>
                <a:gd name="T48" fmla="*/ 349 w 396"/>
                <a:gd name="T49" fmla="*/ 76 h 397"/>
                <a:gd name="T50" fmla="*/ 321 w 396"/>
                <a:gd name="T51" fmla="*/ 48 h 397"/>
                <a:gd name="T52" fmla="*/ 282 w 396"/>
                <a:gd name="T53" fmla="*/ 58 h 397"/>
                <a:gd name="T54" fmla="*/ 261 w 396"/>
                <a:gd name="T55" fmla="*/ 80 h 397"/>
                <a:gd name="T56" fmla="*/ 238 w 396"/>
                <a:gd name="T57" fmla="*/ 71 h 397"/>
                <a:gd name="T58" fmla="*/ 238 w 396"/>
                <a:gd name="T59" fmla="*/ 40 h 397"/>
                <a:gd name="T60" fmla="*/ 198 w 396"/>
                <a:gd name="T61" fmla="*/ 0 h 397"/>
                <a:gd name="T62" fmla="*/ 158 w 396"/>
                <a:gd name="T63" fmla="*/ 40 h 397"/>
                <a:gd name="T64" fmla="*/ 158 w 396"/>
                <a:gd name="T65" fmla="*/ 71 h 397"/>
                <a:gd name="T66" fmla="*/ 135 w 396"/>
                <a:gd name="T67" fmla="*/ 80 h 397"/>
                <a:gd name="T68" fmla="*/ 114 w 396"/>
                <a:gd name="T69" fmla="*/ 58 h 397"/>
                <a:gd name="T70" fmla="*/ 58 w 396"/>
                <a:gd name="T71" fmla="*/ 58 h 397"/>
                <a:gd name="T72" fmla="*/ 58 w 396"/>
                <a:gd name="T73" fmla="*/ 115 h 397"/>
                <a:gd name="T74" fmla="*/ 79 w 396"/>
                <a:gd name="T75" fmla="*/ 136 h 397"/>
                <a:gd name="T76" fmla="*/ 70 w 396"/>
                <a:gd name="T77" fmla="*/ 159 h 397"/>
                <a:gd name="T78" fmla="*/ 39 w 396"/>
                <a:gd name="T79" fmla="*/ 159 h 397"/>
                <a:gd name="T80" fmla="*/ 0 w 396"/>
                <a:gd name="T81" fmla="*/ 199 h 397"/>
                <a:gd name="T82" fmla="*/ 39 w 396"/>
                <a:gd name="T83" fmla="*/ 238 h 397"/>
                <a:gd name="T84" fmla="*/ 70 w 396"/>
                <a:gd name="T85" fmla="*/ 238 h 397"/>
                <a:gd name="T86" fmla="*/ 184 w 396"/>
                <a:gd name="T87" fmla="*/ 145 h 397"/>
                <a:gd name="T88" fmla="*/ 246 w 396"/>
                <a:gd name="T89" fmla="*/ 171 h 397"/>
                <a:gd name="T90" fmla="*/ 237 w 396"/>
                <a:gd name="T91" fmla="*/ 238 h 397"/>
                <a:gd name="T92" fmla="*/ 177 w 396"/>
                <a:gd name="T93" fmla="*/ 250 h 397"/>
                <a:gd name="T94" fmla="*/ 142 w 396"/>
                <a:gd name="T95" fmla="*/ 199 h 397"/>
                <a:gd name="T96" fmla="*/ 184 w 396"/>
                <a:gd name="T97" fmla="*/ 14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6" h="397">
                  <a:moveTo>
                    <a:pt x="70" y="238"/>
                  </a:moveTo>
                  <a:cubicBezTo>
                    <a:pt x="72" y="246"/>
                    <a:pt x="75" y="254"/>
                    <a:pt x="79" y="262"/>
                  </a:cubicBezTo>
                  <a:cubicBezTo>
                    <a:pt x="58" y="283"/>
                    <a:pt x="58" y="283"/>
                    <a:pt x="58" y="283"/>
                  </a:cubicBezTo>
                  <a:cubicBezTo>
                    <a:pt x="48" y="293"/>
                    <a:pt x="44" y="308"/>
                    <a:pt x="47" y="321"/>
                  </a:cubicBezTo>
                  <a:cubicBezTo>
                    <a:pt x="51" y="335"/>
                    <a:pt x="62" y="346"/>
                    <a:pt x="76" y="349"/>
                  </a:cubicBezTo>
                  <a:cubicBezTo>
                    <a:pt x="89" y="353"/>
                    <a:pt x="104" y="349"/>
                    <a:pt x="114" y="339"/>
                  </a:cubicBezTo>
                  <a:cubicBezTo>
                    <a:pt x="135" y="318"/>
                    <a:pt x="135" y="318"/>
                    <a:pt x="135" y="318"/>
                  </a:cubicBezTo>
                  <a:cubicBezTo>
                    <a:pt x="143" y="321"/>
                    <a:pt x="150" y="325"/>
                    <a:pt x="158" y="327"/>
                  </a:cubicBezTo>
                  <a:cubicBezTo>
                    <a:pt x="158" y="358"/>
                    <a:pt x="158" y="358"/>
                    <a:pt x="158" y="358"/>
                  </a:cubicBezTo>
                  <a:cubicBezTo>
                    <a:pt x="158" y="379"/>
                    <a:pt x="176" y="397"/>
                    <a:pt x="198" y="397"/>
                  </a:cubicBezTo>
                  <a:cubicBezTo>
                    <a:pt x="220" y="397"/>
                    <a:pt x="238" y="379"/>
                    <a:pt x="238" y="358"/>
                  </a:cubicBezTo>
                  <a:cubicBezTo>
                    <a:pt x="238" y="327"/>
                    <a:pt x="238" y="327"/>
                    <a:pt x="238" y="327"/>
                  </a:cubicBezTo>
                  <a:cubicBezTo>
                    <a:pt x="246" y="325"/>
                    <a:pt x="253" y="321"/>
                    <a:pt x="261" y="318"/>
                  </a:cubicBezTo>
                  <a:cubicBezTo>
                    <a:pt x="282" y="339"/>
                    <a:pt x="282" y="339"/>
                    <a:pt x="282" y="339"/>
                  </a:cubicBezTo>
                  <a:cubicBezTo>
                    <a:pt x="298" y="355"/>
                    <a:pt x="323" y="355"/>
                    <a:pt x="338" y="339"/>
                  </a:cubicBezTo>
                  <a:cubicBezTo>
                    <a:pt x="354" y="324"/>
                    <a:pt x="354" y="298"/>
                    <a:pt x="338" y="283"/>
                  </a:cubicBezTo>
                  <a:cubicBezTo>
                    <a:pt x="317" y="262"/>
                    <a:pt x="317" y="262"/>
                    <a:pt x="317" y="262"/>
                  </a:cubicBezTo>
                  <a:cubicBezTo>
                    <a:pt x="321" y="254"/>
                    <a:pt x="324" y="246"/>
                    <a:pt x="326" y="238"/>
                  </a:cubicBezTo>
                  <a:cubicBezTo>
                    <a:pt x="357" y="238"/>
                    <a:pt x="357" y="238"/>
                    <a:pt x="357" y="238"/>
                  </a:cubicBezTo>
                  <a:cubicBezTo>
                    <a:pt x="379" y="238"/>
                    <a:pt x="396" y="221"/>
                    <a:pt x="396" y="199"/>
                  </a:cubicBezTo>
                  <a:cubicBezTo>
                    <a:pt x="396" y="177"/>
                    <a:pt x="379" y="159"/>
                    <a:pt x="357" y="159"/>
                  </a:cubicBezTo>
                  <a:cubicBezTo>
                    <a:pt x="326" y="159"/>
                    <a:pt x="326" y="159"/>
                    <a:pt x="326" y="159"/>
                  </a:cubicBezTo>
                  <a:cubicBezTo>
                    <a:pt x="324" y="151"/>
                    <a:pt x="321" y="143"/>
                    <a:pt x="317" y="136"/>
                  </a:cubicBezTo>
                  <a:cubicBezTo>
                    <a:pt x="338" y="115"/>
                    <a:pt x="338" y="115"/>
                    <a:pt x="338" y="115"/>
                  </a:cubicBezTo>
                  <a:cubicBezTo>
                    <a:pt x="348" y="105"/>
                    <a:pt x="352" y="90"/>
                    <a:pt x="349" y="76"/>
                  </a:cubicBezTo>
                  <a:cubicBezTo>
                    <a:pt x="345" y="63"/>
                    <a:pt x="334" y="52"/>
                    <a:pt x="321" y="48"/>
                  </a:cubicBezTo>
                  <a:cubicBezTo>
                    <a:pt x="307" y="45"/>
                    <a:pt x="292" y="48"/>
                    <a:pt x="282" y="58"/>
                  </a:cubicBezTo>
                  <a:cubicBezTo>
                    <a:pt x="261" y="80"/>
                    <a:pt x="261" y="80"/>
                    <a:pt x="261" y="80"/>
                  </a:cubicBezTo>
                  <a:cubicBezTo>
                    <a:pt x="253" y="76"/>
                    <a:pt x="246" y="73"/>
                    <a:pt x="238" y="71"/>
                  </a:cubicBezTo>
                  <a:cubicBezTo>
                    <a:pt x="238" y="40"/>
                    <a:pt x="238" y="40"/>
                    <a:pt x="238" y="40"/>
                  </a:cubicBezTo>
                  <a:cubicBezTo>
                    <a:pt x="238" y="18"/>
                    <a:pt x="220" y="0"/>
                    <a:pt x="198" y="0"/>
                  </a:cubicBezTo>
                  <a:cubicBezTo>
                    <a:pt x="176" y="0"/>
                    <a:pt x="158" y="18"/>
                    <a:pt x="158" y="40"/>
                  </a:cubicBezTo>
                  <a:cubicBezTo>
                    <a:pt x="158" y="71"/>
                    <a:pt x="158" y="71"/>
                    <a:pt x="158" y="71"/>
                  </a:cubicBezTo>
                  <a:cubicBezTo>
                    <a:pt x="150" y="73"/>
                    <a:pt x="143" y="76"/>
                    <a:pt x="135" y="80"/>
                  </a:cubicBezTo>
                  <a:cubicBezTo>
                    <a:pt x="114" y="58"/>
                    <a:pt x="114" y="58"/>
                    <a:pt x="114" y="58"/>
                  </a:cubicBezTo>
                  <a:cubicBezTo>
                    <a:pt x="98" y="43"/>
                    <a:pt x="73" y="43"/>
                    <a:pt x="58" y="58"/>
                  </a:cubicBezTo>
                  <a:cubicBezTo>
                    <a:pt x="42" y="74"/>
                    <a:pt x="42" y="99"/>
                    <a:pt x="58" y="115"/>
                  </a:cubicBezTo>
                  <a:cubicBezTo>
                    <a:pt x="79" y="136"/>
                    <a:pt x="79" y="136"/>
                    <a:pt x="79" y="136"/>
                  </a:cubicBezTo>
                  <a:cubicBezTo>
                    <a:pt x="75" y="143"/>
                    <a:pt x="72" y="151"/>
                    <a:pt x="70" y="159"/>
                  </a:cubicBezTo>
                  <a:cubicBezTo>
                    <a:pt x="39" y="159"/>
                    <a:pt x="39" y="159"/>
                    <a:pt x="39" y="159"/>
                  </a:cubicBezTo>
                  <a:cubicBezTo>
                    <a:pt x="17" y="159"/>
                    <a:pt x="0" y="177"/>
                    <a:pt x="0" y="199"/>
                  </a:cubicBezTo>
                  <a:cubicBezTo>
                    <a:pt x="0" y="221"/>
                    <a:pt x="17" y="238"/>
                    <a:pt x="39" y="238"/>
                  </a:cubicBezTo>
                  <a:cubicBezTo>
                    <a:pt x="70" y="238"/>
                    <a:pt x="70" y="238"/>
                    <a:pt x="70" y="238"/>
                  </a:cubicBezTo>
                  <a:close/>
                  <a:moveTo>
                    <a:pt x="184" y="145"/>
                  </a:moveTo>
                  <a:cubicBezTo>
                    <a:pt x="208" y="139"/>
                    <a:pt x="234" y="149"/>
                    <a:pt x="246" y="171"/>
                  </a:cubicBezTo>
                  <a:cubicBezTo>
                    <a:pt x="259" y="193"/>
                    <a:pt x="255" y="220"/>
                    <a:pt x="237" y="238"/>
                  </a:cubicBezTo>
                  <a:cubicBezTo>
                    <a:pt x="221" y="254"/>
                    <a:pt x="198" y="259"/>
                    <a:pt x="177" y="250"/>
                  </a:cubicBezTo>
                  <a:cubicBezTo>
                    <a:pt x="156" y="242"/>
                    <a:pt x="142" y="221"/>
                    <a:pt x="142" y="199"/>
                  </a:cubicBezTo>
                  <a:cubicBezTo>
                    <a:pt x="142" y="174"/>
                    <a:pt x="159" y="152"/>
                    <a:pt x="184"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69"/>
            <p:cNvSpPr>
              <a:spLocks noEditPoints="1"/>
            </p:cNvSpPr>
            <p:nvPr/>
          </p:nvSpPr>
          <p:spPr bwMode="auto">
            <a:xfrm>
              <a:off x="9212263" y="6032501"/>
              <a:ext cx="153988" cy="152400"/>
            </a:xfrm>
            <a:custGeom>
              <a:avLst/>
              <a:gdLst>
                <a:gd name="T0" fmla="*/ 258 w 516"/>
                <a:gd name="T1" fmla="*/ 0 h 516"/>
                <a:gd name="T2" fmla="*/ 0 w 516"/>
                <a:gd name="T3" fmla="*/ 258 h 516"/>
                <a:gd name="T4" fmla="*/ 258 w 516"/>
                <a:gd name="T5" fmla="*/ 516 h 516"/>
                <a:gd name="T6" fmla="*/ 516 w 516"/>
                <a:gd name="T7" fmla="*/ 258 h 516"/>
                <a:gd name="T8" fmla="*/ 258 w 516"/>
                <a:gd name="T9" fmla="*/ 0 h 516"/>
                <a:gd name="T10" fmla="*/ 258 w 516"/>
                <a:gd name="T11" fmla="*/ 437 h 516"/>
                <a:gd name="T12" fmla="*/ 79 w 516"/>
                <a:gd name="T13" fmla="*/ 258 h 516"/>
                <a:gd name="T14" fmla="*/ 258 w 516"/>
                <a:gd name="T15" fmla="*/ 80 h 516"/>
                <a:gd name="T16" fmla="*/ 436 w 516"/>
                <a:gd name="T17" fmla="*/ 258 h 516"/>
                <a:gd name="T18" fmla="*/ 258 w 516"/>
                <a:gd name="T19" fmla="*/ 4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6">
                  <a:moveTo>
                    <a:pt x="258" y="0"/>
                  </a:moveTo>
                  <a:cubicBezTo>
                    <a:pt x="115" y="0"/>
                    <a:pt x="0" y="116"/>
                    <a:pt x="0" y="258"/>
                  </a:cubicBezTo>
                  <a:cubicBezTo>
                    <a:pt x="0" y="401"/>
                    <a:pt x="115" y="516"/>
                    <a:pt x="258" y="516"/>
                  </a:cubicBezTo>
                  <a:cubicBezTo>
                    <a:pt x="400" y="516"/>
                    <a:pt x="516" y="401"/>
                    <a:pt x="516" y="258"/>
                  </a:cubicBezTo>
                  <a:cubicBezTo>
                    <a:pt x="516" y="116"/>
                    <a:pt x="400" y="0"/>
                    <a:pt x="258" y="0"/>
                  </a:cubicBezTo>
                  <a:close/>
                  <a:moveTo>
                    <a:pt x="258" y="437"/>
                  </a:moveTo>
                  <a:cubicBezTo>
                    <a:pt x="159" y="437"/>
                    <a:pt x="79" y="357"/>
                    <a:pt x="79" y="258"/>
                  </a:cubicBezTo>
                  <a:cubicBezTo>
                    <a:pt x="79" y="160"/>
                    <a:pt x="159" y="80"/>
                    <a:pt x="258" y="80"/>
                  </a:cubicBezTo>
                  <a:cubicBezTo>
                    <a:pt x="356" y="80"/>
                    <a:pt x="436" y="160"/>
                    <a:pt x="436" y="258"/>
                  </a:cubicBezTo>
                  <a:cubicBezTo>
                    <a:pt x="436" y="357"/>
                    <a:pt x="356" y="437"/>
                    <a:pt x="258" y="4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8" name="Group 117"/>
          <p:cNvGrpSpPr/>
          <p:nvPr/>
        </p:nvGrpSpPr>
        <p:grpSpPr>
          <a:xfrm>
            <a:off x="3319460" y="3249434"/>
            <a:ext cx="357540" cy="357540"/>
            <a:chOff x="9993313" y="5878513"/>
            <a:chExt cx="708025" cy="708026"/>
          </a:xfrm>
          <a:solidFill>
            <a:schemeClr val="bg1"/>
          </a:solidFill>
        </p:grpSpPr>
        <p:sp>
          <p:nvSpPr>
            <p:cNvPr id="119" name="Freeform 173"/>
            <p:cNvSpPr>
              <a:spLocks noEditPoints="1"/>
            </p:cNvSpPr>
            <p:nvPr/>
          </p:nvSpPr>
          <p:spPr bwMode="auto">
            <a:xfrm>
              <a:off x="10093326" y="5886451"/>
              <a:ext cx="504825" cy="700088"/>
            </a:xfrm>
            <a:custGeom>
              <a:avLst/>
              <a:gdLst>
                <a:gd name="T0" fmla="*/ 1087 w 1699"/>
                <a:gd name="T1" fmla="*/ 7 h 2356"/>
                <a:gd name="T2" fmla="*/ 1061 w 1699"/>
                <a:gd name="T3" fmla="*/ 97 h 2356"/>
                <a:gd name="T4" fmla="*/ 1373 w 1699"/>
                <a:gd name="T5" fmla="*/ 1366 h 2356"/>
                <a:gd name="T6" fmla="*/ 1170 w 1699"/>
                <a:gd name="T7" fmla="*/ 1848 h 2356"/>
                <a:gd name="T8" fmla="*/ 1120 w 1699"/>
                <a:gd name="T9" fmla="*/ 1891 h 2356"/>
                <a:gd name="T10" fmla="*/ 1073 w 1699"/>
                <a:gd name="T11" fmla="*/ 1324 h 2356"/>
                <a:gd name="T12" fmla="*/ 1238 w 1699"/>
                <a:gd name="T13" fmla="*/ 1191 h 2356"/>
                <a:gd name="T14" fmla="*/ 1005 w 1699"/>
                <a:gd name="T15" fmla="*/ 551 h 2356"/>
                <a:gd name="T16" fmla="*/ 1038 w 1699"/>
                <a:gd name="T17" fmla="*/ 411 h 2356"/>
                <a:gd name="T18" fmla="*/ 668 w 1699"/>
                <a:gd name="T19" fmla="*/ 411 h 2356"/>
                <a:gd name="T20" fmla="*/ 701 w 1699"/>
                <a:gd name="T21" fmla="*/ 551 h 2356"/>
                <a:gd name="T22" fmla="*/ 468 w 1699"/>
                <a:gd name="T23" fmla="*/ 1191 h 2356"/>
                <a:gd name="T24" fmla="*/ 634 w 1699"/>
                <a:gd name="T25" fmla="*/ 1324 h 2356"/>
                <a:gd name="T26" fmla="*/ 586 w 1699"/>
                <a:gd name="T27" fmla="*/ 1891 h 2356"/>
                <a:gd name="T28" fmla="*/ 537 w 1699"/>
                <a:gd name="T29" fmla="*/ 1848 h 2356"/>
                <a:gd name="T30" fmla="*/ 100 w 1699"/>
                <a:gd name="T31" fmla="*/ 834 h 2356"/>
                <a:gd name="T32" fmla="*/ 670 w 1699"/>
                <a:gd name="T33" fmla="*/ 41 h 2356"/>
                <a:gd name="T34" fmla="*/ 7 w 1699"/>
                <a:gd name="T35" fmla="*/ 836 h 2356"/>
                <a:gd name="T36" fmla="*/ 444 w 1699"/>
                <a:gd name="T37" fmla="*/ 1848 h 2356"/>
                <a:gd name="T38" fmla="*/ 539 w 1699"/>
                <a:gd name="T39" fmla="*/ 2200 h 2356"/>
                <a:gd name="T40" fmla="*/ 1011 w 1699"/>
                <a:gd name="T41" fmla="*/ 2356 h 2356"/>
                <a:gd name="T42" fmla="*/ 1167 w 1699"/>
                <a:gd name="T43" fmla="*/ 1978 h 2356"/>
                <a:gd name="T44" fmla="*/ 1263 w 1699"/>
                <a:gd name="T45" fmla="*/ 1847 h 2356"/>
                <a:gd name="T46" fmla="*/ 1699 w 1699"/>
                <a:gd name="T47" fmla="*/ 821 h 2356"/>
                <a:gd name="T48" fmla="*/ 761 w 1699"/>
                <a:gd name="T49" fmla="*/ 411 h 2356"/>
                <a:gd name="T50" fmla="*/ 945 w 1699"/>
                <a:gd name="T51" fmla="*/ 411 h 2356"/>
                <a:gd name="T52" fmla="*/ 853 w 1699"/>
                <a:gd name="T53" fmla="*/ 538 h 2356"/>
                <a:gd name="T54" fmla="*/ 761 w 1699"/>
                <a:gd name="T55" fmla="*/ 411 h 2356"/>
                <a:gd name="T56" fmla="*/ 634 w 1699"/>
                <a:gd name="T57" fmla="*/ 1231 h 2356"/>
                <a:gd name="T58" fmla="*/ 561 w 1699"/>
                <a:gd name="T59" fmla="*/ 1191 h 2356"/>
                <a:gd name="T60" fmla="*/ 792 w 1699"/>
                <a:gd name="T61" fmla="*/ 631 h 2356"/>
                <a:gd name="T62" fmla="*/ 1145 w 1699"/>
                <a:gd name="T63" fmla="*/ 862 h 2356"/>
                <a:gd name="T64" fmla="*/ 1104 w 1699"/>
                <a:gd name="T65" fmla="*/ 1231 h 2356"/>
                <a:gd name="T66" fmla="*/ 1073 w 1699"/>
                <a:gd name="T67" fmla="*/ 1052 h 2356"/>
                <a:gd name="T68" fmla="*/ 980 w 1699"/>
                <a:gd name="T69" fmla="*/ 1052 h 2356"/>
                <a:gd name="T70" fmla="*/ 727 w 1699"/>
                <a:gd name="T71" fmla="*/ 1085 h 2356"/>
                <a:gd name="T72" fmla="*/ 680 w 1699"/>
                <a:gd name="T73" fmla="*/ 832 h 2356"/>
                <a:gd name="T74" fmla="*/ 854 w 1699"/>
                <a:gd name="T75" fmla="*/ 1258 h 2356"/>
                <a:gd name="T76" fmla="*/ 807 w 1699"/>
                <a:gd name="T77" fmla="*/ 1408 h 2356"/>
                <a:gd name="T78" fmla="*/ 727 w 1699"/>
                <a:gd name="T79" fmla="*/ 1891 h 2356"/>
                <a:gd name="T80" fmla="*/ 980 w 1699"/>
                <a:gd name="T81" fmla="*/ 1178 h 2356"/>
                <a:gd name="T82" fmla="*/ 900 w 1699"/>
                <a:gd name="T83" fmla="*/ 1891 h 2356"/>
                <a:gd name="T84" fmla="*/ 900 w 1699"/>
                <a:gd name="T85" fmla="*/ 1304 h 2356"/>
                <a:gd name="T86" fmla="*/ 1074 w 1699"/>
                <a:gd name="T87" fmla="*/ 2200 h 2356"/>
                <a:gd name="T88" fmla="*/ 695 w 1699"/>
                <a:gd name="T89" fmla="*/ 2263 h 2356"/>
                <a:gd name="T90" fmla="*/ 632 w 1699"/>
                <a:gd name="T91" fmla="*/ 2170 h 2356"/>
                <a:gd name="T92" fmla="*/ 923 w 1699"/>
                <a:gd name="T93" fmla="*/ 2123 h 2356"/>
                <a:gd name="T94" fmla="*/ 632 w 1699"/>
                <a:gd name="T95" fmla="*/ 2077 h 2356"/>
                <a:gd name="T96" fmla="*/ 1074 w 1699"/>
                <a:gd name="T97" fmla="*/ 1984 h 2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99" h="2356">
                  <a:moveTo>
                    <a:pt x="1526" y="307"/>
                  </a:moveTo>
                  <a:cubicBezTo>
                    <a:pt x="1416" y="163"/>
                    <a:pt x="1260" y="57"/>
                    <a:pt x="1087" y="7"/>
                  </a:cubicBezTo>
                  <a:cubicBezTo>
                    <a:pt x="1062" y="0"/>
                    <a:pt x="1037" y="14"/>
                    <a:pt x="1029" y="39"/>
                  </a:cubicBezTo>
                  <a:cubicBezTo>
                    <a:pt x="1022" y="64"/>
                    <a:pt x="1037" y="90"/>
                    <a:pt x="1061" y="97"/>
                  </a:cubicBezTo>
                  <a:cubicBezTo>
                    <a:pt x="1382" y="189"/>
                    <a:pt x="1606" y="487"/>
                    <a:pt x="1606" y="821"/>
                  </a:cubicBezTo>
                  <a:cubicBezTo>
                    <a:pt x="1606" y="1029"/>
                    <a:pt x="1524" y="1222"/>
                    <a:pt x="1373" y="1366"/>
                  </a:cubicBezTo>
                  <a:cubicBezTo>
                    <a:pt x="1244" y="1489"/>
                    <a:pt x="1170" y="1664"/>
                    <a:pt x="1170" y="1847"/>
                  </a:cubicBezTo>
                  <a:cubicBezTo>
                    <a:pt x="1170" y="1848"/>
                    <a:pt x="1170" y="1848"/>
                    <a:pt x="1170" y="1848"/>
                  </a:cubicBezTo>
                  <a:cubicBezTo>
                    <a:pt x="1170" y="1871"/>
                    <a:pt x="1151" y="1891"/>
                    <a:pt x="1127" y="1891"/>
                  </a:cubicBezTo>
                  <a:cubicBezTo>
                    <a:pt x="1120" y="1891"/>
                    <a:pt x="1120" y="1891"/>
                    <a:pt x="1120" y="1891"/>
                  </a:cubicBezTo>
                  <a:cubicBezTo>
                    <a:pt x="1073" y="1891"/>
                    <a:pt x="1073" y="1891"/>
                    <a:pt x="1073" y="1891"/>
                  </a:cubicBezTo>
                  <a:cubicBezTo>
                    <a:pt x="1073" y="1324"/>
                    <a:pt x="1073" y="1324"/>
                    <a:pt x="1073" y="1324"/>
                  </a:cubicBezTo>
                  <a:cubicBezTo>
                    <a:pt x="1104" y="1324"/>
                    <a:pt x="1104" y="1324"/>
                    <a:pt x="1104" y="1324"/>
                  </a:cubicBezTo>
                  <a:cubicBezTo>
                    <a:pt x="1178" y="1324"/>
                    <a:pt x="1238" y="1265"/>
                    <a:pt x="1238" y="1191"/>
                  </a:cubicBezTo>
                  <a:cubicBezTo>
                    <a:pt x="1238" y="862"/>
                    <a:pt x="1238" y="862"/>
                    <a:pt x="1238" y="862"/>
                  </a:cubicBezTo>
                  <a:cubicBezTo>
                    <a:pt x="1238" y="715"/>
                    <a:pt x="1139" y="590"/>
                    <a:pt x="1005" y="551"/>
                  </a:cubicBezTo>
                  <a:cubicBezTo>
                    <a:pt x="1026" y="521"/>
                    <a:pt x="1038" y="485"/>
                    <a:pt x="1038" y="445"/>
                  </a:cubicBezTo>
                  <a:cubicBezTo>
                    <a:pt x="1038" y="411"/>
                    <a:pt x="1038" y="411"/>
                    <a:pt x="1038" y="411"/>
                  </a:cubicBezTo>
                  <a:cubicBezTo>
                    <a:pt x="1038" y="309"/>
                    <a:pt x="955" y="226"/>
                    <a:pt x="853" y="226"/>
                  </a:cubicBezTo>
                  <a:cubicBezTo>
                    <a:pt x="751" y="226"/>
                    <a:pt x="668" y="309"/>
                    <a:pt x="668" y="411"/>
                  </a:cubicBezTo>
                  <a:cubicBezTo>
                    <a:pt x="668" y="445"/>
                    <a:pt x="668" y="445"/>
                    <a:pt x="668" y="445"/>
                  </a:cubicBezTo>
                  <a:cubicBezTo>
                    <a:pt x="668" y="485"/>
                    <a:pt x="680" y="521"/>
                    <a:pt x="701" y="551"/>
                  </a:cubicBezTo>
                  <a:cubicBezTo>
                    <a:pt x="567" y="590"/>
                    <a:pt x="468" y="715"/>
                    <a:pt x="468" y="862"/>
                  </a:cubicBezTo>
                  <a:cubicBezTo>
                    <a:pt x="468" y="1191"/>
                    <a:pt x="468" y="1191"/>
                    <a:pt x="468" y="1191"/>
                  </a:cubicBezTo>
                  <a:cubicBezTo>
                    <a:pt x="468" y="1265"/>
                    <a:pt x="528" y="1324"/>
                    <a:pt x="602" y="1324"/>
                  </a:cubicBezTo>
                  <a:cubicBezTo>
                    <a:pt x="634" y="1324"/>
                    <a:pt x="634" y="1324"/>
                    <a:pt x="634" y="1324"/>
                  </a:cubicBezTo>
                  <a:cubicBezTo>
                    <a:pt x="634" y="1891"/>
                    <a:pt x="634" y="1891"/>
                    <a:pt x="634" y="1891"/>
                  </a:cubicBezTo>
                  <a:cubicBezTo>
                    <a:pt x="586" y="1891"/>
                    <a:pt x="586" y="1891"/>
                    <a:pt x="586" y="1891"/>
                  </a:cubicBezTo>
                  <a:cubicBezTo>
                    <a:pt x="580" y="1891"/>
                    <a:pt x="580" y="1891"/>
                    <a:pt x="580" y="1891"/>
                  </a:cubicBezTo>
                  <a:cubicBezTo>
                    <a:pt x="557" y="1891"/>
                    <a:pt x="537" y="1871"/>
                    <a:pt x="537" y="1848"/>
                  </a:cubicBezTo>
                  <a:cubicBezTo>
                    <a:pt x="537" y="1666"/>
                    <a:pt x="463" y="1490"/>
                    <a:pt x="333" y="1366"/>
                  </a:cubicBezTo>
                  <a:cubicBezTo>
                    <a:pt x="186" y="1226"/>
                    <a:pt x="103" y="1037"/>
                    <a:pt x="100" y="834"/>
                  </a:cubicBezTo>
                  <a:cubicBezTo>
                    <a:pt x="94" y="499"/>
                    <a:pt x="316" y="197"/>
                    <a:pt x="639" y="99"/>
                  </a:cubicBezTo>
                  <a:cubicBezTo>
                    <a:pt x="663" y="92"/>
                    <a:pt x="677" y="66"/>
                    <a:pt x="670" y="41"/>
                  </a:cubicBezTo>
                  <a:cubicBezTo>
                    <a:pt x="662" y="16"/>
                    <a:pt x="636" y="3"/>
                    <a:pt x="612" y="10"/>
                  </a:cubicBezTo>
                  <a:cubicBezTo>
                    <a:pt x="249" y="120"/>
                    <a:pt x="0" y="459"/>
                    <a:pt x="7" y="836"/>
                  </a:cubicBezTo>
                  <a:cubicBezTo>
                    <a:pt x="11" y="1063"/>
                    <a:pt x="104" y="1276"/>
                    <a:pt x="269" y="1433"/>
                  </a:cubicBezTo>
                  <a:cubicBezTo>
                    <a:pt x="380" y="1540"/>
                    <a:pt x="444" y="1691"/>
                    <a:pt x="444" y="1848"/>
                  </a:cubicBezTo>
                  <a:cubicBezTo>
                    <a:pt x="444" y="1908"/>
                    <a:pt x="484" y="1960"/>
                    <a:pt x="539" y="1977"/>
                  </a:cubicBezTo>
                  <a:cubicBezTo>
                    <a:pt x="539" y="2200"/>
                    <a:pt x="539" y="2200"/>
                    <a:pt x="539" y="2200"/>
                  </a:cubicBezTo>
                  <a:cubicBezTo>
                    <a:pt x="539" y="2286"/>
                    <a:pt x="609" y="2356"/>
                    <a:pt x="695" y="2356"/>
                  </a:cubicBezTo>
                  <a:cubicBezTo>
                    <a:pt x="1011" y="2356"/>
                    <a:pt x="1011" y="2356"/>
                    <a:pt x="1011" y="2356"/>
                  </a:cubicBezTo>
                  <a:cubicBezTo>
                    <a:pt x="1097" y="2356"/>
                    <a:pt x="1167" y="2286"/>
                    <a:pt x="1167" y="2200"/>
                  </a:cubicBezTo>
                  <a:cubicBezTo>
                    <a:pt x="1167" y="1978"/>
                    <a:pt x="1167" y="1978"/>
                    <a:pt x="1167" y="1978"/>
                  </a:cubicBezTo>
                  <a:cubicBezTo>
                    <a:pt x="1222" y="1960"/>
                    <a:pt x="1263" y="1909"/>
                    <a:pt x="1263" y="1848"/>
                  </a:cubicBezTo>
                  <a:cubicBezTo>
                    <a:pt x="1263" y="1847"/>
                    <a:pt x="1263" y="1847"/>
                    <a:pt x="1263" y="1847"/>
                  </a:cubicBezTo>
                  <a:cubicBezTo>
                    <a:pt x="1263" y="1690"/>
                    <a:pt x="1326" y="1539"/>
                    <a:pt x="1437" y="1433"/>
                  </a:cubicBezTo>
                  <a:cubicBezTo>
                    <a:pt x="1606" y="1272"/>
                    <a:pt x="1699" y="1054"/>
                    <a:pt x="1699" y="821"/>
                  </a:cubicBezTo>
                  <a:cubicBezTo>
                    <a:pt x="1699" y="633"/>
                    <a:pt x="1639" y="456"/>
                    <a:pt x="1526" y="307"/>
                  </a:cubicBezTo>
                  <a:close/>
                  <a:moveTo>
                    <a:pt x="761" y="411"/>
                  </a:moveTo>
                  <a:cubicBezTo>
                    <a:pt x="761" y="360"/>
                    <a:pt x="802" y="319"/>
                    <a:pt x="853" y="319"/>
                  </a:cubicBezTo>
                  <a:cubicBezTo>
                    <a:pt x="904" y="319"/>
                    <a:pt x="945" y="360"/>
                    <a:pt x="945" y="411"/>
                  </a:cubicBezTo>
                  <a:cubicBezTo>
                    <a:pt x="945" y="445"/>
                    <a:pt x="945" y="445"/>
                    <a:pt x="945" y="445"/>
                  </a:cubicBezTo>
                  <a:cubicBezTo>
                    <a:pt x="945" y="496"/>
                    <a:pt x="904" y="538"/>
                    <a:pt x="853" y="538"/>
                  </a:cubicBezTo>
                  <a:cubicBezTo>
                    <a:pt x="802" y="538"/>
                    <a:pt x="761" y="496"/>
                    <a:pt x="761" y="445"/>
                  </a:cubicBezTo>
                  <a:lnTo>
                    <a:pt x="761" y="411"/>
                  </a:lnTo>
                  <a:close/>
                  <a:moveTo>
                    <a:pt x="634" y="879"/>
                  </a:moveTo>
                  <a:cubicBezTo>
                    <a:pt x="634" y="1231"/>
                    <a:pt x="634" y="1231"/>
                    <a:pt x="634" y="1231"/>
                  </a:cubicBezTo>
                  <a:cubicBezTo>
                    <a:pt x="602" y="1231"/>
                    <a:pt x="602" y="1231"/>
                    <a:pt x="602" y="1231"/>
                  </a:cubicBezTo>
                  <a:cubicBezTo>
                    <a:pt x="579" y="1231"/>
                    <a:pt x="561" y="1213"/>
                    <a:pt x="561" y="1191"/>
                  </a:cubicBezTo>
                  <a:cubicBezTo>
                    <a:pt x="561" y="862"/>
                    <a:pt x="561" y="862"/>
                    <a:pt x="561" y="862"/>
                  </a:cubicBezTo>
                  <a:cubicBezTo>
                    <a:pt x="561" y="734"/>
                    <a:pt x="665" y="631"/>
                    <a:pt x="792" y="631"/>
                  </a:cubicBezTo>
                  <a:cubicBezTo>
                    <a:pt x="914" y="631"/>
                    <a:pt x="914" y="631"/>
                    <a:pt x="914" y="631"/>
                  </a:cubicBezTo>
                  <a:cubicBezTo>
                    <a:pt x="1041" y="631"/>
                    <a:pt x="1145" y="734"/>
                    <a:pt x="1145" y="862"/>
                  </a:cubicBezTo>
                  <a:cubicBezTo>
                    <a:pt x="1145" y="1191"/>
                    <a:pt x="1145" y="1191"/>
                    <a:pt x="1145" y="1191"/>
                  </a:cubicBezTo>
                  <a:cubicBezTo>
                    <a:pt x="1145" y="1213"/>
                    <a:pt x="1127" y="1231"/>
                    <a:pt x="1104" y="1231"/>
                  </a:cubicBezTo>
                  <a:cubicBezTo>
                    <a:pt x="1073" y="1231"/>
                    <a:pt x="1073" y="1231"/>
                    <a:pt x="1073" y="1231"/>
                  </a:cubicBezTo>
                  <a:cubicBezTo>
                    <a:pt x="1073" y="1052"/>
                    <a:pt x="1073" y="1052"/>
                    <a:pt x="1073" y="1052"/>
                  </a:cubicBezTo>
                  <a:cubicBezTo>
                    <a:pt x="1073" y="1026"/>
                    <a:pt x="1052" y="1005"/>
                    <a:pt x="1027" y="1005"/>
                  </a:cubicBezTo>
                  <a:cubicBezTo>
                    <a:pt x="1001" y="1005"/>
                    <a:pt x="980" y="1026"/>
                    <a:pt x="980" y="1052"/>
                  </a:cubicBezTo>
                  <a:cubicBezTo>
                    <a:pt x="980" y="1085"/>
                    <a:pt x="980" y="1085"/>
                    <a:pt x="980" y="1085"/>
                  </a:cubicBezTo>
                  <a:cubicBezTo>
                    <a:pt x="727" y="1085"/>
                    <a:pt x="727" y="1085"/>
                    <a:pt x="727" y="1085"/>
                  </a:cubicBezTo>
                  <a:cubicBezTo>
                    <a:pt x="727" y="879"/>
                    <a:pt x="727" y="879"/>
                    <a:pt x="727" y="879"/>
                  </a:cubicBezTo>
                  <a:cubicBezTo>
                    <a:pt x="727" y="853"/>
                    <a:pt x="706" y="832"/>
                    <a:pt x="680" y="832"/>
                  </a:cubicBezTo>
                  <a:cubicBezTo>
                    <a:pt x="655" y="832"/>
                    <a:pt x="634" y="853"/>
                    <a:pt x="634" y="879"/>
                  </a:cubicBezTo>
                  <a:close/>
                  <a:moveTo>
                    <a:pt x="854" y="1258"/>
                  </a:moveTo>
                  <a:cubicBezTo>
                    <a:pt x="828" y="1258"/>
                    <a:pt x="807" y="1279"/>
                    <a:pt x="807" y="1304"/>
                  </a:cubicBezTo>
                  <a:cubicBezTo>
                    <a:pt x="807" y="1408"/>
                    <a:pt x="807" y="1408"/>
                    <a:pt x="807" y="1408"/>
                  </a:cubicBezTo>
                  <a:cubicBezTo>
                    <a:pt x="807" y="1891"/>
                    <a:pt x="807" y="1891"/>
                    <a:pt x="807" y="1891"/>
                  </a:cubicBezTo>
                  <a:cubicBezTo>
                    <a:pt x="727" y="1891"/>
                    <a:pt x="727" y="1891"/>
                    <a:pt x="727" y="1891"/>
                  </a:cubicBezTo>
                  <a:cubicBezTo>
                    <a:pt x="727" y="1178"/>
                    <a:pt x="727" y="1178"/>
                    <a:pt x="727" y="1178"/>
                  </a:cubicBezTo>
                  <a:cubicBezTo>
                    <a:pt x="980" y="1178"/>
                    <a:pt x="980" y="1178"/>
                    <a:pt x="980" y="1178"/>
                  </a:cubicBezTo>
                  <a:cubicBezTo>
                    <a:pt x="980" y="1891"/>
                    <a:pt x="980" y="1891"/>
                    <a:pt x="980" y="1891"/>
                  </a:cubicBezTo>
                  <a:cubicBezTo>
                    <a:pt x="900" y="1891"/>
                    <a:pt x="900" y="1891"/>
                    <a:pt x="900" y="1891"/>
                  </a:cubicBezTo>
                  <a:cubicBezTo>
                    <a:pt x="900" y="1408"/>
                    <a:pt x="900" y="1408"/>
                    <a:pt x="900" y="1408"/>
                  </a:cubicBezTo>
                  <a:cubicBezTo>
                    <a:pt x="900" y="1304"/>
                    <a:pt x="900" y="1304"/>
                    <a:pt x="900" y="1304"/>
                  </a:cubicBezTo>
                  <a:cubicBezTo>
                    <a:pt x="900" y="1279"/>
                    <a:pt x="879" y="1258"/>
                    <a:pt x="854" y="1258"/>
                  </a:cubicBezTo>
                  <a:close/>
                  <a:moveTo>
                    <a:pt x="1074" y="2200"/>
                  </a:moveTo>
                  <a:cubicBezTo>
                    <a:pt x="1074" y="2234"/>
                    <a:pt x="1046" y="2263"/>
                    <a:pt x="1011" y="2263"/>
                  </a:cubicBezTo>
                  <a:cubicBezTo>
                    <a:pt x="695" y="2263"/>
                    <a:pt x="695" y="2263"/>
                    <a:pt x="695" y="2263"/>
                  </a:cubicBezTo>
                  <a:cubicBezTo>
                    <a:pt x="660" y="2263"/>
                    <a:pt x="632" y="2234"/>
                    <a:pt x="632" y="2200"/>
                  </a:cubicBezTo>
                  <a:cubicBezTo>
                    <a:pt x="632" y="2170"/>
                    <a:pt x="632" y="2170"/>
                    <a:pt x="632" y="2170"/>
                  </a:cubicBezTo>
                  <a:cubicBezTo>
                    <a:pt x="876" y="2170"/>
                    <a:pt x="876" y="2170"/>
                    <a:pt x="876" y="2170"/>
                  </a:cubicBezTo>
                  <a:cubicBezTo>
                    <a:pt x="902" y="2170"/>
                    <a:pt x="923" y="2149"/>
                    <a:pt x="923" y="2123"/>
                  </a:cubicBezTo>
                  <a:cubicBezTo>
                    <a:pt x="923" y="2097"/>
                    <a:pt x="902" y="2077"/>
                    <a:pt x="876" y="2077"/>
                  </a:cubicBezTo>
                  <a:cubicBezTo>
                    <a:pt x="632" y="2077"/>
                    <a:pt x="632" y="2077"/>
                    <a:pt x="632" y="2077"/>
                  </a:cubicBezTo>
                  <a:cubicBezTo>
                    <a:pt x="632" y="1984"/>
                    <a:pt x="632" y="1984"/>
                    <a:pt x="632" y="1984"/>
                  </a:cubicBezTo>
                  <a:cubicBezTo>
                    <a:pt x="1074" y="1984"/>
                    <a:pt x="1074" y="1984"/>
                    <a:pt x="1074" y="1984"/>
                  </a:cubicBezTo>
                  <a:cubicBezTo>
                    <a:pt x="1074" y="2200"/>
                    <a:pt x="1074" y="2200"/>
                    <a:pt x="1074" y="2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74"/>
            <p:cNvSpPr>
              <a:spLocks/>
            </p:cNvSpPr>
            <p:nvPr/>
          </p:nvSpPr>
          <p:spPr bwMode="auto">
            <a:xfrm>
              <a:off x="10333038" y="5878513"/>
              <a:ext cx="28575" cy="28575"/>
            </a:xfrm>
            <a:custGeom>
              <a:avLst/>
              <a:gdLst>
                <a:gd name="T0" fmla="*/ 52 w 98"/>
                <a:gd name="T1" fmla="*/ 0 h 93"/>
                <a:gd name="T2" fmla="*/ 46 w 98"/>
                <a:gd name="T3" fmla="*/ 0 h 93"/>
                <a:gd name="T4" fmla="*/ 0 w 98"/>
                <a:gd name="T5" fmla="*/ 47 h 93"/>
                <a:gd name="T6" fmla="*/ 46 w 98"/>
                <a:gd name="T7" fmla="*/ 93 h 93"/>
                <a:gd name="T8" fmla="*/ 47 w 98"/>
                <a:gd name="T9" fmla="*/ 93 h 93"/>
                <a:gd name="T10" fmla="*/ 51 w 98"/>
                <a:gd name="T11" fmla="*/ 93 h 93"/>
                <a:gd name="T12" fmla="*/ 51 w 98"/>
                <a:gd name="T13" fmla="*/ 93 h 93"/>
                <a:gd name="T14" fmla="*/ 98 w 98"/>
                <a:gd name="T15" fmla="*/ 47 h 93"/>
                <a:gd name="T16" fmla="*/ 52 w 98"/>
                <a:gd name="T17"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3">
                  <a:moveTo>
                    <a:pt x="52" y="0"/>
                  </a:moveTo>
                  <a:cubicBezTo>
                    <a:pt x="46" y="0"/>
                    <a:pt x="46" y="0"/>
                    <a:pt x="46" y="0"/>
                  </a:cubicBezTo>
                  <a:cubicBezTo>
                    <a:pt x="21" y="0"/>
                    <a:pt x="0" y="21"/>
                    <a:pt x="0" y="47"/>
                  </a:cubicBezTo>
                  <a:cubicBezTo>
                    <a:pt x="0" y="73"/>
                    <a:pt x="21" y="93"/>
                    <a:pt x="46" y="93"/>
                  </a:cubicBezTo>
                  <a:cubicBezTo>
                    <a:pt x="46" y="93"/>
                    <a:pt x="46" y="93"/>
                    <a:pt x="47" y="93"/>
                  </a:cubicBezTo>
                  <a:cubicBezTo>
                    <a:pt x="51" y="93"/>
                    <a:pt x="51" y="93"/>
                    <a:pt x="51" y="93"/>
                  </a:cubicBezTo>
                  <a:cubicBezTo>
                    <a:pt x="51" y="93"/>
                    <a:pt x="51" y="93"/>
                    <a:pt x="51" y="93"/>
                  </a:cubicBezTo>
                  <a:cubicBezTo>
                    <a:pt x="77" y="93"/>
                    <a:pt x="98" y="73"/>
                    <a:pt x="98" y="47"/>
                  </a:cubicBezTo>
                  <a:cubicBezTo>
                    <a:pt x="98" y="22"/>
                    <a:pt x="77" y="1"/>
                    <a:pt x="5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75"/>
            <p:cNvSpPr>
              <a:spLocks/>
            </p:cNvSpPr>
            <p:nvPr/>
          </p:nvSpPr>
          <p:spPr bwMode="auto">
            <a:xfrm>
              <a:off x="10385426" y="6134101"/>
              <a:ext cx="26988" cy="26988"/>
            </a:xfrm>
            <a:custGeom>
              <a:avLst/>
              <a:gdLst>
                <a:gd name="T0" fmla="*/ 80 w 93"/>
                <a:gd name="T1" fmla="*/ 14 h 93"/>
                <a:gd name="T2" fmla="*/ 47 w 93"/>
                <a:gd name="T3" fmla="*/ 0 h 93"/>
                <a:gd name="T4" fmla="*/ 14 w 93"/>
                <a:gd name="T5" fmla="*/ 14 h 93"/>
                <a:gd name="T6" fmla="*/ 0 w 93"/>
                <a:gd name="T7" fmla="*/ 47 h 93"/>
                <a:gd name="T8" fmla="*/ 14 w 93"/>
                <a:gd name="T9" fmla="*/ 80 h 93"/>
                <a:gd name="T10" fmla="*/ 47 w 93"/>
                <a:gd name="T11" fmla="*/ 93 h 93"/>
                <a:gd name="T12" fmla="*/ 80 w 93"/>
                <a:gd name="T13" fmla="*/ 80 h 93"/>
                <a:gd name="T14" fmla="*/ 93 w 93"/>
                <a:gd name="T15" fmla="*/ 47 h 93"/>
                <a:gd name="T16" fmla="*/ 80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80" y="14"/>
                  </a:moveTo>
                  <a:cubicBezTo>
                    <a:pt x="71" y="5"/>
                    <a:pt x="59" y="0"/>
                    <a:pt x="47" y="0"/>
                  </a:cubicBezTo>
                  <a:cubicBezTo>
                    <a:pt x="34" y="0"/>
                    <a:pt x="22" y="5"/>
                    <a:pt x="14" y="14"/>
                  </a:cubicBezTo>
                  <a:cubicBezTo>
                    <a:pt x="5" y="23"/>
                    <a:pt x="0" y="35"/>
                    <a:pt x="0" y="47"/>
                  </a:cubicBezTo>
                  <a:cubicBezTo>
                    <a:pt x="0" y="59"/>
                    <a:pt x="5" y="71"/>
                    <a:pt x="14" y="80"/>
                  </a:cubicBezTo>
                  <a:cubicBezTo>
                    <a:pt x="22" y="88"/>
                    <a:pt x="34" y="93"/>
                    <a:pt x="47" y="93"/>
                  </a:cubicBezTo>
                  <a:cubicBezTo>
                    <a:pt x="59" y="93"/>
                    <a:pt x="71" y="88"/>
                    <a:pt x="80" y="80"/>
                  </a:cubicBezTo>
                  <a:cubicBezTo>
                    <a:pt x="88" y="71"/>
                    <a:pt x="93" y="59"/>
                    <a:pt x="93" y="47"/>
                  </a:cubicBezTo>
                  <a:cubicBezTo>
                    <a:pt x="93" y="35"/>
                    <a:pt x="88" y="2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76"/>
            <p:cNvSpPr>
              <a:spLocks/>
            </p:cNvSpPr>
            <p:nvPr/>
          </p:nvSpPr>
          <p:spPr bwMode="auto">
            <a:xfrm>
              <a:off x="10644188" y="6116638"/>
              <a:ext cx="57150" cy="28575"/>
            </a:xfrm>
            <a:custGeom>
              <a:avLst/>
              <a:gdLst>
                <a:gd name="T0" fmla="*/ 143 w 190"/>
                <a:gd name="T1" fmla="*/ 0 h 93"/>
                <a:gd name="T2" fmla="*/ 46 w 190"/>
                <a:gd name="T3" fmla="*/ 0 h 93"/>
                <a:gd name="T4" fmla="*/ 0 w 190"/>
                <a:gd name="T5" fmla="*/ 47 h 93"/>
                <a:gd name="T6" fmla="*/ 46 w 190"/>
                <a:gd name="T7" fmla="*/ 93 h 93"/>
                <a:gd name="T8" fmla="*/ 143 w 190"/>
                <a:gd name="T9" fmla="*/ 93 h 93"/>
                <a:gd name="T10" fmla="*/ 190 w 190"/>
                <a:gd name="T11" fmla="*/ 47 h 93"/>
                <a:gd name="T12" fmla="*/ 143 w 190"/>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90" h="93">
                  <a:moveTo>
                    <a:pt x="143" y="0"/>
                  </a:moveTo>
                  <a:cubicBezTo>
                    <a:pt x="46" y="0"/>
                    <a:pt x="46" y="0"/>
                    <a:pt x="46" y="0"/>
                  </a:cubicBezTo>
                  <a:cubicBezTo>
                    <a:pt x="21" y="0"/>
                    <a:pt x="0" y="21"/>
                    <a:pt x="0" y="47"/>
                  </a:cubicBezTo>
                  <a:cubicBezTo>
                    <a:pt x="0" y="73"/>
                    <a:pt x="21" y="93"/>
                    <a:pt x="46" y="93"/>
                  </a:cubicBezTo>
                  <a:cubicBezTo>
                    <a:pt x="143" y="93"/>
                    <a:pt x="143" y="93"/>
                    <a:pt x="143" y="93"/>
                  </a:cubicBezTo>
                  <a:cubicBezTo>
                    <a:pt x="169" y="93"/>
                    <a:pt x="190" y="73"/>
                    <a:pt x="190" y="47"/>
                  </a:cubicBezTo>
                  <a:cubicBezTo>
                    <a:pt x="190" y="21"/>
                    <a:pt x="169" y="0"/>
                    <a:pt x="1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7"/>
            <p:cNvSpPr>
              <a:spLocks/>
            </p:cNvSpPr>
            <p:nvPr/>
          </p:nvSpPr>
          <p:spPr bwMode="auto">
            <a:xfrm>
              <a:off x="10625138" y="6207126"/>
              <a:ext cx="57150" cy="57150"/>
            </a:xfrm>
            <a:custGeom>
              <a:avLst/>
              <a:gdLst>
                <a:gd name="T0" fmla="*/ 175 w 193"/>
                <a:gd name="T1" fmla="*/ 109 h 189"/>
                <a:gd name="T2" fmla="*/ 84 w 193"/>
                <a:gd name="T3" fmla="*/ 19 h 189"/>
                <a:gd name="T4" fmla="*/ 18 w 193"/>
                <a:gd name="T5" fmla="*/ 19 h 189"/>
                <a:gd name="T6" fmla="*/ 18 w 193"/>
                <a:gd name="T7" fmla="*/ 84 h 189"/>
                <a:gd name="T8" fmla="*/ 109 w 193"/>
                <a:gd name="T9" fmla="*/ 175 h 189"/>
                <a:gd name="T10" fmla="*/ 142 w 193"/>
                <a:gd name="T11" fmla="*/ 189 h 189"/>
                <a:gd name="T12" fmla="*/ 175 w 193"/>
                <a:gd name="T13" fmla="*/ 175 h 189"/>
                <a:gd name="T14" fmla="*/ 175 w 193"/>
                <a:gd name="T15" fmla="*/ 10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189">
                  <a:moveTo>
                    <a:pt x="175" y="109"/>
                  </a:moveTo>
                  <a:cubicBezTo>
                    <a:pt x="84" y="19"/>
                    <a:pt x="84" y="19"/>
                    <a:pt x="84" y="19"/>
                  </a:cubicBezTo>
                  <a:cubicBezTo>
                    <a:pt x="66" y="0"/>
                    <a:pt x="36" y="0"/>
                    <a:pt x="18" y="19"/>
                  </a:cubicBezTo>
                  <a:cubicBezTo>
                    <a:pt x="0" y="37"/>
                    <a:pt x="0" y="66"/>
                    <a:pt x="18" y="84"/>
                  </a:cubicBezTo>
                  <a:cubicBezTo>
                    <a:pt x="109" y="175"/>
                    <a:pt x="109" y="175"/>
                    <a:pt x="109" y="175"/>
                  </a:cubicBezTo>
                  <a:cubicBezTo>
                    <a:pt x="118" y="184"/>
                    <a:pt x="130" y="189"/>
                    <a:pt x="142" y="189"/>
                  </a:cubicBezTo>
                  <a:cubicBezTo>
                    <a:pt x="154" y="189"/>
                    <a:pt x="166" y="184"/>
                    <a:pt x="175" y="175"/>
                  </a:cubicBezTo>
                  <a:cubicBezTo>
                    <a:pt x="193" y="157"/>
                    <a:pt x="193" y="128"/>
                    <a:pt x="175"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78"/>
            <p:cNvSpPr>
              <a:spLocks/>
            </p:cNvSpPr>
            <p:nvPr/>
          </p:nvSpPr>
          <p:spPr bwMode="auto">
            <a:xfrm>
              <a:off x="10625138" y="5995988"/>
              <a:ext cx="57150" cy="55563"/>
            </a:xfrm>
            <a:custGeom>
              <a:avLst/>
              <a:gdLst>
                <a:gd name="T0" fmla="*/ 176 w 194"/>
                <a:gd name="T1" fmla="*/ 19 h 190"/>
                <a:gd name="T2" fmla="*/ 110 w 194"/>
                <a:gd name="T3" fmla="*/ 19 h 190"/>
                <a:gd name="T4" fmla="*/ 18 w 194"/>
                <a:gd name="T5" fmla="*/ 110 h 190"/>
                <a:gd name="T6" fmla="*/ 18 w 194"/>
                <a:gd name="T7" fmla="*/ 176 h 190"/>
                <a:gd name="T8" fmla="*/ 51 w 194"/>
                <a:gd name="T9" fmla="*/ 190 h 190"/>
                <a:gd name="T10" fmla="*/ 84 w 194"/>
                <a:gd name="T11" fmla="*/ 176 h 190"/>
                <a:gd name="T12" fmla="*/ 176 w 194"/>
                <a:gd name="T13" fmla="*/ 84 h 190"/>
                <a:gd name="T14" fmla="*/ 176 w 194"/>
                <a:gd name="T15" fmla="*/ 19 h 1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90">
                  <a:moveTo>
                    <a:pt x="176" y="19"/>
                  </a:moveTo>
                  <a:cubicBezTo>
                    <a:pt x="158" y="0"/>
                    <a:pt x="128" y="0"/>
                    <a:pt x="110" y="19"/>
                  </a:cubicBezTo>
                  <a:cubicBezTo>
                    <a:pt x="18" y="110"/>
                    <a:pt x="18" y="110"/>
                    <a:pt x="18" y="110"/>
                  </a:cubicBezTo>
                  <a:cubicBezTo>
                    <a:pt x="0" y="128"/>
                    <a:pt x="0" y="158"/>
                    <a:pt x="18" y="176"/>
                  </a:cubicBezTo>
                  <a:cubicBezTo>
                    <a:pt x="28" y="185"/>
                    <a:pt x="39" y="190"/>
                    <a:pt x="51" y="190"/>
                  </a:cubicBezTo>
                  <a:cubicBezTo>
                    <a:pt x="63" y="190"/>
                    <a:pt x="75" y="185"/>
                    <a:pt x="84" y="176"/>
                  </a:cubicBezTo>
                  <a:cubicBezTo>
                    <a:pt x="176" y="84"/>
                    <a:pt x="176" y="84"/>
                    <a:pt x="176" y="84"/>
                  </a:cubicBezTo>
                  <a:cubicBezTo>
                    <a:pt x="194" y="66"/>
                    <a:pt x="194" y="37"/>
                    <a:pt x="17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79"/>
            <p:cNvSpPr>
              <a:spLocks/>
            </p:cNvSpPr>
            <p:nvPr/>
          </p:nvSpPr>
          <p:spPr bwMode="auto">
            <a:xfrm>
              <a:off x="9993313" y="6116638"/>
              <a:ext cx="55563" cy="26988"/>
            </a:xfrm>
            <a:custGeom>
              <a:avLst/>
              <a:gdLst>
                <a:gd name="T0" fmla="*/ 144 w 190"/>
                <a:gd name="T1" fmla="*/ 0 h 93"/>
                <a:gd name="T2" fmla="*/ 47 w 190"/>
                <a:gd name="T3" fmla="*/ 0 h 93"/>
                <a:gd name="T4" fmla="*/ 0 w 190"/>
                <a:gd name="T5" fmla="*/ 47 h 93"/>
                <a:gd name="T6" fmla="*/ 47 w 190"/>
                <a:gd name="T7" fmla="*/ 93 h 93"/>
                <a:gd name="T8" fmla="*/ 144 w 190"/>
                <a:gd name="T9" fmla="*/ 93 h 93"/>
                <a:gd name="T10" fmla="*/ 190 w 190"/>
                <a:gd name="T11" fmla="*/ 47 h 93"/>
                <a:gd name="T12" fmla="*/ 144 w 190"/>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90" h="93">
                  <a:moveTo>
                    <a:pt x="144" y="0"/>
                  </a:moveTo>
                  <a:cubicBezTo>
                    <a:pt x="47" y="0"/>
                    <a:pt x="47" y="0"/>
                    <a:pt x="47" y="0"/>
                  </a:cubicBezTo>
                  <a:cubicBezTo>
                    <a:pt x="21" y="0"/>
                    <a:pt x="0" y="21"/>
                    <a:pt x="0" y="47"/>
                  </a:cubicBezTo>
                  <a:cubicBezTo>
                    <a:pt x="0" y="72"/>
                    <a:pt x="21" y="93"/>
                    <a:pt x="47" y="93"/>
                  </a:cubicBezTo>
                  <a:cubicBezTo>
                    <a:pt x="144" y="93"/>
                    <a:pt x="144" y="93"/>
                    <a:pt x="144" y="93"/>
                  </a:cubicBezTo>
                  <a:cubicBezTo>
                    <a:pt x="169" y="93"/>
                    <a:pt x="190" y="72"/>
                    <a:pt x="190" y="47"/>
                  </a:cubicBezTo>
                  <a:cubicBezTo>
                    <a:pt x="190" y="21"/>
                    <a:pt x="169" y="0"/>
                    <a:pt x="1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80"/>
            <p:cNvSpPr>
              <a:spLocks/>
            </p:cNvSpPr>
            <p:nvPr/>
          </p:nvSpPr>
          <p:spPr bwMode="auto">
            <a:xfrm>
              <a:off x="10012363" y="5995988"/>
              <a:ext cx="57150" cy="55563"/>
            </a:xfrm>
            <a:custGeom>
              <a:avLst/>
              <a:gdLst>
                <a:gd name="T0" fmla="*/ 175 w 193"/>
                <a:gd name="T1" fmla="*/ 109 h 189"/>
                <a:gd name="T2" fmla="*/ 84 w 193"/>
                <a:gd name="T3" fmla="*/ 19 h 189"/>
                <a:gd name="T4" fmla="*/ 18 w 193"/>
                <a:gd name="T5" fmla="*/ 19 h 189"/>
                <a:gd name="T6" fmla="*/ 18 w 193"/>
                <a:gd name="T7" fmla="*/ 84 h 189"/>
                <a:gd name="T8" fmla="*/ 109 w 193"/>
                <a:gd name="T9" fmla="*/ 175 h 189"/>
                <a:gd name="T10" fmla="*/ 142 w 193"/>
                <a:gd name="T11" fmla="*/ 189 h 189"/>
                <a:gd name="T12" fmla="*/ 175 w 193"/>
                <a:gd name="T13" fmla="*/ 175 h 189"/>
                <a:gd name="T14" fmla="*/ 175 w 193"/>
                <a:gd name="T15" fmla="*/ 10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189">
                  <a:moveTo>
                    <a:pt x="175" y="109"/>
                  </a:moveTo>
                  <a:cubicBezTo>
                    <a:pt x="84" y="19"/>
                    <a:pt x="84" y="19"/>
                    <a:pt x="84" y="19"/>
                  </a:cubicBezTo>
                  <a:cubicBezTo>
                    <a:pt x="66" y="0"/>
                    <a:pt x="37" y="0"/>
                    <a:pt x="18" y="19"/>
                  </a:cubicBezTo>
                  <a:cubicBezTo>
                    <a:pt x="0" y="37"/>
                    <a:pt x="0" y="66"/>
                    <a:pt x="18" y="84"/>
                  </a:cubicBezTo>
                  <a:cubicBezTo>
                    <a:pt x="109" y="175"/>
                    <a:pt x="109" y="175"/>
                    <a:pt x="109" y="175"/>
                  </a:cubicBezTo>
                  <a:cubicBezTo>
                    <a:pt x="118" y="184"/>
                    <a:pt x="130" y="189"/>
                    <a:pt x="142" y="189"/>
                  </a:cubicBezTo>
                  <a:cubicBezTo>
                    <a:pt x="154" y="189"/>
                    <a:pt x="166" y="184"/>
                    <a:pt x="175" y="175"/>
                  </a:cubicBezTo>
                  <a:cubicBezTo>
                    <a:pt x="193" y="157"/>
                    <a:pt x="193" y="127"/>
                    <a:pt x="175"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81"/>
            <p:cNvSpPr>
              <a:spLocks/>
            </p:cNvSpPr>
            <p:nvPr/>
          </p:nvSpPr>
          <p:spPr bwMode="auto">
            <a:xfrm>
              <a:off x="10012363" y="6207126"/>
              <a:ext cx="57150" cy="57150"/>
            </a:xfrm>
            <a:custGeom>
              <a:avLst/>
              <a:gdLst>
                <a:gd name="T0" fmla="*/ 176 w 194"/>
                <a:gd name="T1" fmla="*/ 18 h 189"/>
                <a:gd name="T2" fmla="*/ 110 w 194"/>
                <a:gd name="T3" fmla="*/ 18 h 189"/>
                <a:gd name="T4" fmla="*/ 18 w 194"/>
                <a:gd name="T5" fmla="*/ 109 h 189"/>
                <a:gd name="T6" fmla="*/ 18 w 194"/>
                <a:gd name="T7" fmla="*/ 175 h 189"/>
                <a:gd name="T8" fmla="*/ 51 w 194"/>
                <a:gd name="T9" fmla="*/ 189 h 189"/>
                <a:gd name="T10" fmla="*/ 84 w 194"/>
                <a:gd name="T11" fmla="*/ 175 h 189"/>
                <a:gd name="T12" fmla="*/ 176 w 194"/>
                <a:gd name="T13" fmla="*/ 83 h 189"/>
                <a:gd name="T14" fmla="*/ 176 w 194"/>
                <a:gd name="T15" fmla="*/ 18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89">
                  <a:moveTo>
                    <a:pt x="176" y="18"/>
                  </a:moveTo>
                  <a:cubicBezTo>
                    <a:pt x="157" y="0"/>
                    <a:pt x="128" y="0"/>
                    <a:pt x="110" y="18"/>
                  </a:cubicBezTo>
                  <a:cubicBezTo>
                    <a:pt x="18" y="109"/>
                    <a:pt x="18" y="109"/>
                    <a:pt x="18" y="109"/>
                  </a:cubicBezTo>
                  <a:cubicBezTo>
                    <a:pt x="0" y="128"/>
                    <a:pt x="0" y="157"/>
                    <a:pt x="18" y="175"/>
                  </a:cubicBezTo>
                  <a:cubicBezTo>
                    <a:pt x="27" y="184"/>
                    <a:pt x="39" y="189"/>
                    <a:pt x="51" y="189"/>
                  </a:cubicBezTo>
                  <a:cubicBezTo>
                    <a:pt x="63" y="189"/>
                    <a:pt x="75" y="184"/>
                    <a:pt x="84" y="175"/>
                  </a:cubicBezTo>
                  <a:cubicBezTo>
                    <a:pt x="176" y="83"/>
                    <a:pt x="176" y="83"/>
                    <a:pt x="176" y="83"/>
                  </a:cubicBezTo>
                  <a:cubicBezTo>
                    <a:pt x="194" y="65"/>
                    <a:pt x="194" y="36"/>
                    <a:pt x="17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8" name="Group 127"/>
          <p:cNvGrpSpPr/>
          <p:nvPr/>
        </p:nvGrpSpPr>
        <p:grpSpPr>
          <a:xfrm>
            <a:off x="5460681" y="3241282"/>
            <a:ext cx="351181" cy="351179"/>
            <a:chOff x="11166475" y="5937250"/>
            <a:chExt cx="588963" cy="588963"/>
          </a:xfrm>
          <a:solidFill>
            <a:schemeClr val="bg1"/>
          </a:solidFill>
        </p:grpSpPr>
        <p:sp>
          <p:nvSpPr>
            <p:cNvPr id="129" name="Freeform 185"/>
            <p:cNvSpPr>
              <a:spLocks noEditPoints="1"/>
            </p:cNvSpPr>
            <p:nvPr/>
          </p:nvSpPr>
          <p:spPr bwMode="auto">
            <a:xfrm>
              <a:off x="11166475" y="5937250"/>
              <a:ext cx="569913" cy="588963"/>
            </a:xfrm>
            <a:custGeom>
              <a:avLst/>
              <a:gdLst>
                <a:gd name="T0" fmla="*/ 1593 w 1920"/>
                <a:gd name="T1" fmla="*/ 1280 h 1984"/>
                <a:gd name="T2" fmla="*/ 1861 w 1920"/>
                <a:gd name="T3" fmla="*/ 1095 h 1984"/>
                <a:gd name="T4" fmla="*/ 1920 w 1920"/>
                <a:gd name="T5" fmla="*/ 775 h 1984"/>
                <a:gd name="T6" fmla="*/ 1735 w 1920"/>
                <a:gd name="T7" fmla="*/ 507 h 1984"/>
                <a:gd name="T8" fmla="*/ 1504 w 1920"/>
                <a:gd name="T9" fmla="*/ 448 h 1984"/>
                <a:gd name="T10" fmla="*/ 1299 w 1920"/>
                <a:gd name="T11" fmla="*/ 401 h 1984"/>
                <a:gd name="T12" fmla="*/ 448 w 1920"/>
                <a:gd name="T13" fmla="*/ 160 h 1984"/>
                <a:gd name="T14" fmla="*/ 180 w 1920"/>
                <a:gd name="T15" fmla="*/ 341 h 1984"/>
                <a:gd name="T16" fmla="*/ 192 w 1920"/>
                <a:gd name="T17" fmla="*/ 1134 h 1984"/>
                <a:gd name="T18" fmla="*/ 544 w 1920"/>
                <a:gd name="T19" fmla="*/ 1184 h 1984"/>
                <a:gd name="T20" fmla="*/ 431 w 1920"/>
                <a:gd name="T21" fmla="*/ 1380 h 1984"/>
                <a:gd name="T22" fmla="*/ 0 w 1920"/>
                <a:gd name="T23" fmla="*/ 1344 h 1984"/>
                <a:gd name="T24" fmla="*/ 299 w 1920"/>
                <a:gd name="T25" fmla="*/ 1888 h 1984"/>
                <a:gd name="T26" fmla="*/ 992 w 1920"/>
                <a:gd name="T27" fmla="*/ 1984 h 1984"/>
                <a:gd name="T28" fmla="*/ 1063 w 1920"/>
                <a:gd name="T29" fmla="*/ 1696 h 1984"/>
                <a:gd name="T30" fmla="*/ 992 w 1920"/>
                <a:gd name="T31" fmla="*/ 1408 h 1984"/>
                <a:gd name="T32" fmla="*/ 896 w 1920"/>
                <a:gd name="T33" fmla="*/ 1215 h 1984"/>
                <a:gd name="T34" fmla="*/ 1543 w 1920"/>
                <a:gd name="T35" fmla="*/ 512 h 1984"/>
                <a:gd name="T36" fmla="*/ 1664 w 1920"/>
                <a:gd name="T37" fmla="*/ 624 h 1984"/>
                <a:gd name="T38" fmla="*/ 1753 w 1920"/>
                <a:gd name="T39" fmla="*/ 720 h 1984"/>
                <a:gd name="T40" fmla="*/ 1856 w 1920"/>
                <a:gd name="T41" fmla="*/ 903 h 1984"/>
                <a:gd name="T42" fmla="*/ 1744 w 1920"/>
                <a:gd name="T43" fmla="*/ 1024 h 1984"/>
                <a:gd name="T44" fmla="*/ 1648 w 1920"/>
                <a:gd name="T45" fmla="*/ 1113 h 1984"/>
                <a:gd name="T46" fmla="*/ 1504 w 1920"/>
                <a:gd name="T47" fmla="*/ 1216 h 1984"/>
                <a:gd name="T48" fmla="*/ 1504 w 1920"/>
                <a:gd name="T49" fmla="*/ 512 h 1984"/>
                <a:gd name="T50" fmla="*/ 1504 w 1920"/>
                <a:gd name="T51" fmla="*/ 1024 h 1984"/>
                <a:gd name="T52" fmla="*/ 1440 w 1920"/>
                <a:gd name="T53" fmla="*/ 416 h 1984"/>
                <a:gd name="T54" fmla="*/ 1376 w 1920"/>
                <a:gd name="T55" fmla="*/ 416 h 1984"/>
                <a:gd name="T56" fmla="*/ 768 w 1920"/>
                <a:gd name="T57" fmla="*/ 768 h 1984"/>
                <a:gd name="T58" fmla="*/ 896 w 1920"/>
                <a:gd name="T59" fmla="*/ 672 h 1984"/>
                <a:gd name="T60" fmla="*/ 800 w 1920"/>
                <a:gd name="T61" fmla="*/ 1056 h 1984"/>
                <a:gd name="T62" fmla="*/ 576 w 1920"/>
                <a:gd name="T63" fmla="*/ 608 h 1984"/>
                <a:gd name="T64" fmla="*/ 192 w 1920"/>
                <a:gd name="T65" fmla="*/ 160 h 1984"/>
                <a:gd name="T66" fmla="*/ 288 w 1920"/>
                <a:gd name="T67" fmla="*/ 320 h 1984"/>
                <a:gd name="T68" fmla="*/ 288 w 1920"/>
                <a:gd name="T69" fmla="*/ 384 h 1984"/>
                <a:gd name="T70" fmla="*/ 192 w 1920"/>
                <a:gd name="T71" fmla="*/ 640 h 1984"/>
                <a:gd name="T72" fmla="*/ 320 w 1920"/>
                <a:gd name="T73" fmla="*/ 620 h 1984"/>
                <a:gd name="T74" fmla="*/ 384 w 1920"/>
                <a:gd name="T75" fmla="*/ 1120 h 1984"/>
                <a:gd name="T76" fmla="*/ 384 w 1920"/>
                <a:gd name="T77" fmla="*/ 928 h 1984"/>
                <a:gd name="T78" fmla="*/ 384 w 1920"/>
                <a:gd name="T79" fmla="*/ 736 h 1984"/>
                <a:gd name="T80" fmla="*/ 384 w 1920"/>
                <a:gd name="T81" fmla="*/ 1120 h 1984"/>
                <a:gd name="T82" fmla="*/ 192 w 1920"/>
                <a:gd name="T83" fmla="*/ 1408 h 1984"/>
                <a:gd name="T84" fmla="*/ 704 w 1920"/>
                <a:gd name="T85" fmla="*/ 1504 h 1984"/>
                <a:gd name="T86" fmla="*/ 704 w 1920"/>
                <a:gd name="T87" fmla="*/ 1760 h 1984"/>
                <a:gd name="T88" fmla="*/ 640 w 1920"/>
                <a:gd name="T89" fmla="*/ 1920 h 1984"/>
                <a:gd name="T90" fmla="*/ 992 w 1920"/>
                <a:gd name="T91" fmla="*/ 1664 h 1984"/>
                <a:gd name="T92" fmla="*/ 992 w 1920"/>
                <a:gd name="T93" fmla="*/ 1600 h 1984"/>
                <a:gd name="T94" fmla="*/ 800 w 1920"/>
                <a:gd name="T95" fmla="*/ 1792 h 1984"/>
                <a:gd name="T96" fmla="*/ 1024 w 1920"/>
                <a:gd name="T97" fmla="*/ 1760 h 1984"/>
                <a:gd name="T98" fmla="*/ 800 w 1920"/>
                <a:gd name="T99" fmla="*/ 1856 h 1984"/>
                <a:gd name="T100" fmla="*/ 1024 w 1920"/>
                <a:gd name="T101" fmla="*/ 1504 h 1984"/>
                <a:gd name="T102" fmla="*/ 800 w 1920"/>
                <a:gd name="T103" fmla="*/ 1472 h 1984"/>
                <a:gd name="T104" fmla="*/ 896 w 1920"/>
                <a:gd name="T105" fmla="*/ 1408 h 1984"/>
                <a:gd name="T106" fmla="*/ 576 w 1920"/>
                <a:gd name="T107" fmla="*/ 1549 h 1984"/>
                <a:gd name="T108" fmla="*/ 412 w 1920"/>
                <a:gd name="T109" fmla="*/ 1871 h 1984"/>
                <a:gd name="T110" fmla="*/ 363 w 1920"/>
                <a:gd name="T111" fmla="*/ 1472 h 1984"/>
                <a:gd name="T112" fmla="*/ 896 w 1920"/>
                <a:gd name="T113" fmla="*/ 1344 h 1984"/>
                <a:gd name="T114" fmla="*/ 640 w 1920"/>
                <a:gd name="T115" fmla="*/ 1187 h 1984"/>
                <a:gd name="T116" fmla="*/ 960 w 1920"/>
                <a:gd name="T117" fmla="*/ 567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20" h="1984">
                  <a:moveTo>
                    <a:pt x="1408" y="1408"/>
                  </a:moveTo>
                  <a:cubicBezTo>
                    <a:pt x="1461" y="1408"/>
                    <a:pt x="1504" y="1365"/>
                    <a:pt x="1504" y="1312"/>
                  </a:cubicBezTo>
                  <a:cubicBezTo>
                    <a:pt x="1504" y="1280"/>
                    <a:pt x="1504" y="1280"/>
                    <a:pt x="1504" y="1280"/>
                  </a:cubicBezTo>
                  <a:cubicBezTo>
                    <a:pt x="1593" y="1280"/>
                    <a:pt x="1593" y="1280"/>
                    <a:pt x="1593" y="1280"/>
                  </a:cubicBezTo>
                  <a:cubicBezTo>
                    <a:pt x="1613" y="1198"/>
                    <a:pt x="1613" y="1198"/>
                    <a:pt x="1613" y="1198"/>
                  </a:cubicBezTo>
                  <a:cubicBezTo>
                    <a:pt x="1631" y="1193"/>
                    <a:pt x="1647" y="1186"/>
                    <a:pt x="1663" y="1178"/>
                  </a:cubicBezTo>
                  <a:cubicBezTo>
                    <a:pt x="1735" y="1221"/>
                    <a:pt x="1735" y="1221"/>
                    <a:pt x="1735" y="1221"/>
                  </a:cubicBezTo>
                  <a:cubicBezTo>
                    <a:pt x="1861" y="1095"/>
                    <a:pt x="1861" y="1095"/>
                    <a:pt x="1861" y="1095"/>
                  </a:cubicBezTo>
                  <a:cubicBezTo>
                    <a:pt x="1818" y="1023"/>
                    <a:pt x="1818" y="1023"/>
                    <a:pt x="1818" y="1023"/>
                  </a:cubicBezTo>
                  <a:cubicBezTo>
                    <a:pt x="1826" y="1007"/>
                    <a:pt x="1833" y="991"/>
                    <a:pt x="1838" y="973"/>
                  </a:cubicBezTo>
                  <a:cubicBezTo>
                    <a:pt x="1920" y="953"/>
                    <a:pt x="1920" y="953"/>
                    <a:pt x="1920" y="953"/>
                  </a:cubicBezTo>
                  <a:cubicBezTo>
                    <a:pt x="1920" y="775"/>
                    <a:pt x="1920" y="775"/>
                    <a:pt x="1920" y="775"/>
                  </a:cubicBezTo>
                  <a:cubicBezTo>
                    <a:pt x="1838" y="755"/>
                    <a:pt x="1838" y="755"/>
                    <a:pt x="1838" y="755"/>
                  </a:cubicBezTo>
                  <a:cubicBezTo>
                    <a:pt x="1833" y="737"/>
                    <a:pt x="1826" y="721"/>
                    <a:pt x="1818" y="705"/>
                  </a:cubicBezTo>
                  <a:cubicBezTo>
                    <a:pt x="1861" y="633"/>
                    <a:pt x="1861" y="633"/>
                    <a:pt x="1861" y="633"/>
                  </a:cubicBezTo>
                  <a:cubicBezTo>
                    <a:pt x="1735" y="507"/>
                    <a:pt x="1735" y="507"/>
                    <a:pt x="1735" y="507"/>
                  </a:cubicBezTo>
                  <a:cubicBezTo>
                    <a:pt x="1663" y="550"/>
                    <a:pt x="1663" y="550"/>
                    <a:pt x="1663" y="550"/>
                  </a:cubicBezTo>
                  <a:cubicBezTo>
                    <a:pt x="1647" y="542"/>
                    <a:pt x="1631" y="535"/>
                    <a:pt x="1613" y="530"/>
                  </a:cubicBezTo>
                  <a:cubicBezTo>
                    <a:pt x="1593" y="448"/>
                    <a:pt x="1593" y="448"/>
                    <a:pt x="1593" y="448"/>
                  </a:cubicBezTo>
                  <a:cubicBezTo>
                    <a:pt x="1504" y="448"/>
                    <a:pt x="1504" y="448"/>
                    <a:pt x="1504" y="448"/>
                  </a:cubicBezTo>
                  <a:cubicBezTo>
                    <a:pt x="1504" y="416"/>
                    <a:pt x="1504" y="416"/>
                    <a:pt x="1504" y="416"/>
                  </a:cubicBezTo>
                  <a:cubicBezTo>
                    <a:pt x="1504" y="363"/>
                    <a:pt x="1461" y="320"/>
                    <a:pt x="1408" y="320"/>
                  </a:cubicBezTo>
                  <a:cubicBezTo>
                    <a:pt x="1363" y="320"/>
                    <a:pt x="1325" y="352"/>
                    <a:pt x="1315" y="394"/>
                  </a:cubicBezTo>
                  <a:cubicBezTo>
                    <a:pt x="1299" y="401"/>
                    <a:pt x="1299" y="401"/>
                    <a:pt x="1299" y="401"/>
                  </a:cubicBezTo>
                  <a:cubicBezTo>
                    <a:pt x="1091" y="496"/>
                    <a:pt x="781" y="540"/>
                    <a:pt x="569" y="544"/>
                  </a:cubicBezTo>
                  <a:cubicBezTo>
                    <a:pt x="548" y="451"/>
                    <a:pt x="482" y="376"/>
                    <a:pt x="396" y="341"/>
                  </a:cubicBez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192" y="704"/>
                    <a:pt x="192" y="704"/>
                    <a:pt x="192" y="704"/>
                  </a:cubicBezTo>
                  <a:cubicBezTo>
                    <a:pt x="192" y="1134"/>
                    <a:pt x="192" y="1134"/>
                    <a:pt x="192" y="1134"/>
                  </a:cubicBezTo>
                  <a:cubicBezTo>
                    <a:pt x="342" y="1182"/>
                    <a:pt x="342" y="1182"/>
                    <a:pt x="342" y="1182"/>
                  </a:cubicBezTo>
                  <a:cubicBezTo>
                    <a:pt x="512" y="1184"/>
                    <a:pt x="512" y="1184"/>
                    <a:pt x="512" y="1184"/>
                  </a:cubicBezTo>
                  <a:cubicBezTo>
                    <a:pt x="512" y="1184"/>
                    <a:pt x="512" y="1184"/>
                    <a:pt x="512" y="1184"/>
                  </a:cubicBezTo>
                  <a:cubicBezTo>
                    <a:pt x="544" y="1184"/>
                    <a:pt x="544" y="1184"/>
                    <a:pt x="544" y="1184"/>
                  </a:cubicBezTo>
                  <a:cubicBezTo>
                    <a:pt x="554" y="1184"/>
                    <a:pt x="565" y="1184"/>
                    <a:pt x="576" y="1184"/>
                  </a:cubicBezTo>
                  <a:cubicBezTo>
                    <a:pt x="576" y="1282"/>
                    <a:pt x="576" y="1282"/>
                    <a:pt x="576" y="1282"/>
                  </a:cubicBezTo>
                  <a:cubicBezTo>
                    <a:pt x="541" y="1287"/>
                    <a:pt x="509" y="1302"/>
                    <a:pt x="484" y="1327"/>
                  </a:cubicBezTo>
                  <a:cubicBezTo>
                    <a:pt x="431" y="1380"/>
                    <a:pt x="431" y="1380"/>
                    <a:pt x="431" y="1380"/>
                  </a:cubicBezTo>
                  <a:cubicBezTo>
                    <a:pt x="413" y="1398"/>
                    <a:pt x="389" y="1408"/>
                    <a:pt x="363" y="1408"/>
                  </a:cubicBezTo>
                  <a:cubicBezTo>
                    <a:pt x="256" y="1408"/>
                    <a:pt x="256" y="1408"/>
                    <a:pt x="256" y="1408"/>
                  </a:cubicBezTo>
                  <a:cubicBezTo>
                    <a:pt x="256" y="1344"/>
                    <a:pt x="256" y="1344"/>
                    <a:pt x="256" y="1344"/>
                  </a:cubicBezTo>
                  <a:cubicBezTo>
                    <a:pt x="0" y="1344"/>
                    <a:pt x="0" y="1344"/>
                    <a:pt x="0" y="1344"/>
                  </a:cubicBezTo>
                  <a:cubicBezTo>
                    <a:pt x="0" y="1984"/>
                    <a:pt x="0" y="1984"/>
                    <a:pt x="0" y="1984"/>
                  </a:cubicBezTo>
                  <a:cubicBezTo>
                    <a:pt x="256" y="1984"/>
                    <a:pt x="256" y="1984"/>
                    <a:pt x="256" y="1984"/>
                  </a:cubicBezTo>
                  <a:cubicBezTo>
                    <a:pt x="256" y="1888"/>
                    <a:pt x="256" y="1888"/>
                    <a:pt x="256" y="1888"/>
                  </a:cubicBezTo>
                  <a:cubicBezTo>
                    <a:pt x="299" y="1888"/>
                    <a:pt x="299" y="1888"/>
                    <a:pt x="299" y="1888"/>
                  </a:cubicBezTo>
                  <a:cubicBezTo>
                    <a:pt x="325" y="1888"/>
                    <a:pt x="349" y="1898"/>
                    <a:pt x="367" y="1916"/>
                  </a:cubicBezTo>
                  <a:cubicBezTo>
                    <a:pt x="388" y="1937"/>
                    <a:pt x="388" y="1937"/>
                    <a:pt x="388" y="1937"/>
                  </a:cubicBezTo>
                  <a:cubicBezTo>
                    <a:pt x="418" y="1967"/>
                    <a:pt x="458" y="1984"/>
                    <a:pt x="501" y="1984"/>
                  </a:cubicBezTo>
                  <a:cubicBezTo>
                    <a:pt x="992" y="1984"/>
                    <a:pt x="992" y="1984"/>
                    <a:pt x="992" y="1984"/>
                  </a:cubicBezTo>
                  <a:cubicBezTo>
                    <a:pt x="1045" y="1984"/>
                    <a:pt x="1088" y="1941"/>
                    <a:pt x="1088" y="1888"/>
                  </a:cubicBezTo>
                  <a:cubicBezTo>
                    <a:pt x="1088" y="1863"/>
                    <a:pt x="1078" y="1841"/>
                    <a:pt x="1063" y="1824"/>
                  </a:cubicBezTo>
                  <a:cubicBezTo>
                    <a:pt x="1078" y="1807"/>
                    <a:pt x="1088" y="1785"/>
                    <a:pt x="1088" y="1760"/>
                  </a:cubicBezTo>
                  <a:cubicBezTo>
                    <a:pt x="1088" y="1735"/>
                    <a:pt x="1078" y="1713"/>
                    <a:pt x="1063" y="1696"/>
                  </a:cubicBezTo>
                  <a:cubicBezTo>
                    <a:pt x="1078" y="1679"/>
                    <a:pt x="1088" y="1657"/>
                    <a:pt x="1088" y="1632"/>
                  </a:cubicBezTo>
                  <a:cubicBezTo>
                    <a:pt x="1088" y="1607"/>
                    <a:pt x="1078" y="1585"/>
                    <a:pt x="1063" y="1568"/>
                  </a:cubicBezTo>
                  <a:cubicBezTo>
                    <a:pt x="1078" y="1551"/>
                    <a:pt x="1088" y="1529"/>
                    <a:pt x="1088" y="1504"/>
                  </a:cubicBezTo>
                  <a:cubicBezTo>
                    <a:pt x="1088" y="1451"/>
                    <a:pt x="1045" y="1408"/>
                    <a:pt x="992" y="1408"/>
                  </a:cubicBezTo>
                  <a:cubicBezTo>
                    <a:pt x="986" y="1408"/>
                    <a:pt x="986" y="1408"/>
                    <a:pt x="986" y="1408"/>
                  </a:cubicBezTo>
                  <a:cubicBezTo>
                    <a:pt x="990" y="1398"/>
                    <a:pt x="992" y="1387"/>
                    <a:pt x="992" y="1376"/>
                  </a:cubicBezTo>
                  <a:cubicBezTo>
                    <a:pt x="992" y="1323"/>
                    <a:pt x="949" y="1280"/>
                    <a:pt x="896" y="1280"/>
                  </a:cubicBezTo>
                  <a:cubicBezTo>
                    <a:pt x="896" y="1215"/>
                    <a:pt x="896" y="1215"/>
                    <a:pt x="896" y="1215"/>
                  </a:cubicBezTo>
                  <a:cubicBezTo>
                    <a:pt x="1039" y="1238"/>
                    <a:pt x="1185" y="1275"/>
                    <a:pt x="1299" y="1327"/>
                  </a:cubicBezTo>
                  <a:cubicBezTo>
                    <a:pt x="1315" y="1334"/>
                    <a:pt x="1315" y="1334"/>
                    <a:pt x="1315" y="1334"/>
                  </a:cubicBezTo>
                  <a:cubicBezTo>
                    <a:pt x="1325" y="1376"/>
                    <a:pt x="1363" y="1408"/>
                    <a:pt x="1408" y="1408"/>
                  </a:cubicBezTo>
                  <a:close/>
                  <a:moveTo>
                    <a:pt x="1543" y="512"/>
                  </a:moveTo>
                  <a:cubicBezTo>
                    <a:pt x="1560" y="581"/>
                    <a:pt x="1560" y="581"/>
                    <a:pt x="1560" y="581"/>
                  </a:cubicBezTo>
                  <a:cubicBezTo>
                    <a:pt x="1579" y="586"/>
                    <a:pt x="1579" y="586"/>
                    <a:pt x="1579" y="586"/>
                  </a:cubicBezTo>
                  <a:cubicBezTo>
                    <a:pt x="1603" y="593"/>
                    <a:pt x="1626" y="602"/>
                    <a:pt x="1648" y="615"/>
                  </a:cubicBezTo>
                  <a:cubicBezTo>
                    <a:pt x="1664" y="624"/>
                    <a:pt x="1664" y="624"/>
                    <a:pt x="1664" y="624"/>
                  </a:cubicBezTo>
                  <a:cubicBezTo>
                    <a:pt x="1725" y="588"/>
                    <a:pt x="1725" y="588"/>
                    <a:pt x="1725" y="588"/>
                  </a:cubicBezTo>
                  <a:cubicBezTo>
                    <a:pt x="1781" y="643"/>
                    <a:pt x="1781" y="643"/>
                    <a:pt x="1781" y="643"/>
                  </a:cubicBezTo>
                  <a:cubicBezTo>
                    <a:pt x="1744" y="704"/>
                    <a:pt x="1744" y="704"/>
                    <a:pt x="1744" y="704"/>
                  </a:cubicBezTo>
                  <a:cubicBezTo>
                    <a:pt x="1753" y="720"/>
                    <a:pt x="1753" y="720"/>
                    <a:pt x="1753" y="720"/>
                  </a:cubicBezTo>
                  <a:cubicBezTo>
                    <a:pt x="1766" y="742"/>
                    <a:pt x="1775" y="765"/>
                    <a:pt x="1782" y="790"/>
                  </a:cubicBezTo>
                  <a:cubicBezTo>
                    <a:pt x="1787" y="808"/>
                    <a:pt x="1787" y="808"/>
                    <a:pt x="1787" y="808"/>
                  </a:cubicBezTo>
                  <a:cubicBezTo>
                    <a:pt x="1856" y="825"/>
                    <a:pt x="1856" y="825"/>
                    <a:pt x="1856" y="825"/>
                  </a:cubicBezTo>
                  <a:cubicBezTo>
                    <a:pt x="1856" y="903"/>
                    <a:pt x="1856" y="903"/>
                    <a:pt x="1856" y="903"/>
                  </a:cubicBezTo>
                  <a:cubicBezTo>
                    <a:pt x="1787" y="920"/>
                    <a:pt x="1787" y="920"/>
                    <a:pt x="1787" y="920"/>
                  </a:cubicBezTo>
                  <a:cubicBezTo>
                    <a:pt x="1782" y="939"/>
                    <a:pt x="1782" y="939"/>
                    <a:pt x="1782" y="939"/>
                  </a:cubicBezTo>
                  <a:cubicBezTo>
                    <a:pt x="1775" y="963"/>
                    <a:pt x="1766" y="986"/>
                    <a:pt x="1753" y="1008"/>
                  </a:cubicBezTo>
                  <a:cubicBezTo>
                    <a:pt x="1744" y="1024"/>
                    <a:pt x="1744" y="1024"/>
                    <a:pt x="1744" y="1024"/>
                  </a:cubicBezTo>
                  <a:cubicBezTo>
                    <a:pt x="1780" y="1085"/>
                    <a:pt x="1780" y="1085"/>
                    <a:pt x="1780" y="1085"/>
                  </a:cubicBezTo>
                  <a:cubicBezTo>
                    <a:pt x="1725" y="1140"/>
                    <a:pt x="1725" y="1140"/>
                    <a:pt x="1725" y="1140"/>
                  </a:cubicBezTo>
                  <a:cubicBezTo>
                    <a:pt x="1664" y="1104"/>
                    <a:pt x="1664" y="1104"/>
                    <a:pt x="1664" y="1104"/>
                  </a:cubicBezTo>
                  <a:cubicBezTo>
                    <a:pt x="1648" y="1113"/>
                    <a:pt x="1648" y="1113"/>
                    <a:pt x="1648" y="1113"/>
                  </a:cubicBezTo>
                  <a:cubicBezTo>
                    <a:pt x="1626" y="1126"/>
                    <a:pt x="1603" y="1135"/>
                    <a:pt x="1579" y="1142"/>
                  </a:cubicBezTo>
                  <a:cubicBezTo>
                    <a:pt x="1560" y="1147"/>
                    <a:pt x="1560" y="1147"/>
                    <a:pt x="1560" y="1147"/>
                  </a:cubicBezTo>
                  <a:cubicBezTo>
                    <a:pt x="1543" y="1216"/>
                    <a:pt x="1543" y="1216"/>
                    <a:pt x="1543" y="1216"/>
                  </a:cubicBezTo>
                  <a:cubicBezTo>
                    <a:pt x="1504" y="1216"/>
                    <a:pt x="1504" y="1216"/>
                    <a:pt x="1504" y="1216"/>
                  </a:cubicBezTo>
                  <a:cubicBezTo>
                    <a:pt x="1504" y="1088"/>
                    <a:pt x="1504" y="1088"/>
                    <a:pt x="1504" y="1088"/>
                  </a:cubicBezTo>
                  <a:cubicBezTo>
                    <a:pt x="1627" y="1088"/>
                    <a:pt x="1728" y="987"/>
                    <a:pt x="1728" y="864"/>
                  </a:cubicBezTo>
                  <a:cubicBezTo>
                    <a:pt x="1728" y="741"/>
                    <a:pt x="1627" y="640"/>
                    <a:pt x="1504" y="640"/>
                  </a:cubicBezTo>
                  <a:cubicBezTo>
                    <a:pt x="1504" y="512"/>
                    <a:pt x="1504" y="512"/>
                    <a:pt x="1504" y="512"/>
                  </a:cubicBezTo>
                  <a:lnTo>
                    <a:pt x="1543" y="512"/>
                  </a:lnTo>
                  <a:close/>
                  <a:moveTo>
                    <a:pt x="1504" y="704"/>
                  </a:moveTo>
                  <a:cubicBezTo>
                    <a:pt x="1592" y="704"/>
                    <a:pt x="1664" y="776"/>
                    <a:pt x="1664" y="864"/>
                  </a:cubicBezTo>
                  <a:cubicBezTo>
                    <a:pt x="1664" y="952"/>
                    <a:pt x="1592" y="1024"/>
                    <a:pt x="1504" y="1024"/>
                  </a:cubicBezTo>
                  <a:lnTo>
                    <a:pt x="1504" y="704"/>
                  </a:lnTo>
                  <a:close/>
                  <a:moveTo>
                    <a:pt x="1376" y="416"/>
                  </a:moveTo>
                  <a:cubicBezTo>
                    <a:pt x="1376" y="398"/>
                    <a:pt x="1390" y="384"/>
                    <a:pt x="1408" y="384"/>
                  </a:cubicBezTo>
                  <a:cubicBezTo>
                    <a:pt x="1426" y="384"/>
                    <a:pt x="1440" y="398"/>
                    <a:pt x="1440" y="416"/>
                  </a:cubicBezTo>
                  <a:cubicBezTo>
                    <a:pt x="1440" y="1312"/>
                    <a:pt x="1440" y="1312"/>
                    <a:pt x="1440" y="1312"/>
                  </a:cubicBezTo>
                  <a:cubicBezTo>
                    <a:pt x="1440" y="1330"/>
                    <a:pt x="1426" y="1344"/>
                    <a:pt x="1408" y="1344"/>
                  </a:cubicBezTo>
                  <a:cubicBezTo>
                    <a:pt x="1390" y="1344"/>
                    <a:pt x="1376" y="1330"/>
                    <a:pt x="1376" y="1312"/>
                  </a:cubicBezTo>
                  <a:lnTo>
                    <a:pt x="1376" y="416"/>
                  </a:lnTo>
                  <a:close/>
                  <a:moveTo>
                    <a:pt x="896" y="992"/>
                  </a:moveTo>
                  <a:cubicBezTo>
                    <a:pt x="800" y="992"/>
                    <a:pt x="800" y="992"/>
                    <a:pt x="800" y="992"/>
                  </a:cubicBezTo>
                  <a:cubicBezTo>
                    <a:pt x="782" y="992"/>
                    <a:pt x="768" y="978"/>
                    <a:pt x="768" y="960"/>
                  </a:cubicBezTo>
                  <a:cubicBezTo>
                    <a:pt x="768" y="768"/>
                    <a:pt x="768" y="768"/>
                    <a:pt x="768" y="768"/>
                  </a:cubicBezTo>
                  <a:cubicBezTo>
                    <a:pt x="768" y="750"/>
                    <a:pt x="782" y="736"/>
                    <a:pt x="800" y="736"/>
                  </a:cubicBezTo>
                  <a:cubicBezTo>
                    <a:pt x="896" y="736"/>
                    <a:pt x="896" y="736"/>
                    <a:pt x="896" y="736"/>
                  </a:cubicBezTo>
                  <a:lnTo>
                    <a:pt x="896" y="992"/>
                  </a:lnTo>
                  <a:close/>
                  <a:moveTo>
                    <a:pt x="896" y="672"/>
                  </a:moveTo>
                  <a:cubicBezTo>
                    <a:pt x="800" y="672"/>
                    <a:pt x="800" y="672"/>
                    <a:pt x="800" y="672"/>
                  </a:cubicBezTo>
                  <a:cubicBezTo>
                    <a:pt x="747" y="672"/>
                    <a:pt x="704" y="715"/>
                    <a:pt x="704" y="768"/>
                  </a:cubicBezTo>
                  <a:cubicBezTo>
                    <a:pt x="704" y="960"/>
                    <a:pt x="704" y="960"/>
                    <a:pt x="704" y="960"/>
                  </a:cubicBezTo>
                  <a:cubicBezTo>
                    <a:pt x="704" y="1013"/>
                    <a:pt x="747" y="1056"/>
                    <a:pt x="800" y="1056"/>
                  </a:cubicBezTo>
                  <a:cubicBezTo>
                    <a:pt x="896" y="1056"/>
                    <a:pt x="896" y="1056"/>
                    <a:pt x="896" y="1056"/>
                  </a:cubicBezTo>
                  <a:cubicBezTo>
                    <a:pt x="896" y="1150"/>
                    <a:pt x="896" y="1150"/>
                    <a:pt x="896" y="1150"/>
                  </a:cubicBezTo>
                  <a:cubicBezTo>
                    <a:pt x="782" y="1132"/>
                    <a:pt x="670" y="1122"/>
                    <a:pt x="576" y="1120"/>
                  </a:cubicBezTo>
                  <a:cubicBezTo>
                    <a:pt x="576" y="608"/>
                    <a:pt x="576" y="608"/>
                    <a:pt x="576" y="608"/>
                  </a:cubicBezTo>
                  <a:cubicBezTo>
                    <a:pt x="670" y="606"/>
                    <a:pt x="782" y="596"/>
                    <a:pt x="896" y="578"/>
                  </a:cubicBezTo>
                  <a:lnTo>
                    <a:pt x="896" y="672"/>
                  </a:ln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64" y="640"/>
                  </a:moveTo>
                  <a:cubicBezTo>
                    <a:pt x="64" y="608"/>
                    <a:pt x="64" y="608"/>
                    <a:pt x="64" y="608"/>
                  </a:cubicBezTo>
                  <a:cubicBezTo>
                    <a:pt x="64" y="485"/>
                    <a:pt x="165" y="384"/>
                    <a:pt x="288" y="384"/>
                  </a:cubicBezTo>
                  <a:cubicBezTo>
                    <a:pt x="388" y="384"/>
                    <a:pt x="475" y="451"/>
                    <a:pt x="503" y="544"/>
                  </a:cubicBezTo>
                  <a:cubicBezTo>
                    <a:pt x="352" y="544"/>
                    <a:pt x="352" y="544"/>
                    <a:pt x="352" y="544"/>
                  </a:cubicBezTo>
                  <a:cubicBezTo>
                    <a:pt x="192" y="594"/>
                    <a:pt x="192" y="594"/>
                    <a:pt x="192" y="594"/>
                  </a:cubicBezTo>
                  <a:cubicBezTo>
                    <a:pt x="192" y="640"/>
                    <a:pt x="192" y="640"/>
                    <a:pt x="192" y="640"/>
                  </a:cubicBezTo>
                  <a:lnTo>
                    <a:pt x="64" y="640"/>
                  </a:lnTo>
                  <a:close/>
                  <a:moveTo>
                    <a:pt x="256" y="704"/>
                  </a:moveTo>
                  <a:cubicBezTo>
                    <a:pt x="256" y="641"/>
                    <a:pt x="256" y="641"/>
                    <a:pt x="256" y="641"/>
                  </a:cubicBezTo>
                  <a:cubicBezTo>
                    <a:pt x="320" y="620"/>
                    <a:pt x="320" y="620"/>
                    <a:pt x="320" y="620"/>
                  </a:cubicBezTo>
                  <a:cubicBezTo>
                    <a:pt x="320" y="1108"/>
                    <a:pt x="320" y="1108"/>
                    <a:pt x="320" y="1108"/>
                  </a:cubicBezTo>
                  <a:cubicBezTo>
                    <a:pt x="256" y="1088"/>
                    <a:pt x="256" y="1088"/>
                    <a:pt x="256" y="1088"/>
                  </a:cubicBezTo>
                  <a:lnTo>
                    <a:pt x="256" y="704"/>
                  </a:lnTo>
                  <a:close/>
                  <a:moveTo>
                    <a:pt x="384" y="1120"/>
                  </a:moveTo>
                  <a:cubicBezTo>
                    <a:pt x="384" y="992"/>
                    <a:pt x="384" y="992"/>
                    <a:pt x="384" y="992"/>
                  </a:cubicBezTo>
                  <a:cubicBezTo>
                    <a:pt x="448" y="992"/>
                    <a:pt x="448" y="992"/>
                    <a:pt x="448" y="992"/>
                  </a:cubicBezTo>
                  <a:cubicBezTo>
                    <a:pt x="448" y="928"/>
                    <a:pt x="448" y="928"/>
                    <a:pt x="448" y="928"/>
                  </a:cubicBezTo>
                  <a:cubicBezTo>
                    <a:pt x="384" y="928"/>
                    <a:pt x="384" y="928"/>
                    <a:pt x="384" y="928"/>
                  </a:cubicBezTo>
                  <a:cubicBezTo>
                    <a:pt x="384" y="800"/>
                    <a:pt x="384" y="800"/>
                    <a:pt x="384" y="800"/>
                  </a:cubicBezTo>
                  <a:cubicBezTo>
                    <a:pt x="448" y="800"/>
                    <a:pt x="448" y="800"/>
                    <a:pt x="448" y="800"/>
                  </a:cubicBezTo>
                  <a:cubicBezTo>
                    <a:pt x="448" y="736"/>
                    <a:pt x="448" y="736"/>
                    <a:pt x="448" y="736"/>
                  </a:cubicBezTo>
                  <a:cubicBezTo>
                    <a:pt x="384" y="736"/>
                    <a:pt x="384" y="736"/>
                    <a:pt x="384" y="736"/>
                  </a:cubicBezTo>
                  <a:cubicBezTo>
                    <a:pt x="384" y="608"/>
                    <a:pt x="384" y="608"/>
                    <a:pt x="384" y="608"/>
                  </a:cubicBezTo>
                  <a:cubicBezTo>
                    <a:pt x="512" y="608"/>
                    <a:pt x="512" y="608"/>
                    <a:pt x="512" y="608"/>
                  </a:cubicBezTo>
                  <a:cubicBezTo>
                    <a:pt x="512" y="1120"/>
                    <a:pt x="512" y="1120"/>
                    <a:pt x="512" y="1120"/>
                  </a:cubicBezTo>
                  <a:lnTo>
                    <a:pt x="384" y="1120"/>
                  </a:lnTo>
                  <a:close/>
                  <a:moveTo>
                    <a:pt x="192" y="1920"/>
                  </a:moveTo>
                  <a:cubicBezTo>
                    <a:pt x="64" y="1920"/>
                    <a:pt x="64" y="1920"/>
                    <a:pt x="64" y="1920"/>
                  </a:cubicBezTo>
                  <a:cubicBezTo>
                    <a:pt x="64" y="1408"/>
                    <a:pt x="64" y="1408"/>
                    <a:pt x="64" y="1408"/>
                  </a:cubicBezTo>
                  <a:cubicBezTo>
                    <a:pt x="192" y="1408"/>
                    <a:pt x="192" y="1408"/>
                    <a:pt x="192" y="1408"/>
                  </a:cubicBezTo>
                  <a:lnTo>
                    <a:pt x="192" y="1920"/>
                  </a:lnTo>
                  <a:close/>
                  <a:moveTo>
                    <a:pt x="653" y="1472"/>
                  </a:moveTo>
                  <a:cubicBezTo>
                    <a:pt x="710" y="1472"/>
                    <a:pt x="710" y="1472"/>
                    <a:pt x="710" y="1472"/>
                  </a:cubicBezTo>
                  <a:cubicBezTo>
                    <a:pt x="706" y="1482"/>
                    <a:pt x="704" y="1493"/>
                    <a:pt x="704" y="1504"/>
                  </a:cubicBezTo>
                  <a:cubicBezTo>
                    <a:pt x="704" y="1529"/>
                    <a:pt x="714" y="1551"/>
                    <a:pt x="729" y="1568"/>
                  </a:cubicBezTo>
                  <a:cubicBezTo>
                    <a:pt x="714" y="1585"/>
                    <a:pt x="704" y="1607"/>
                    <a:pt x="704" y="1632"/>
                  </a:cubicBezTo>
                  <a:cubicBezTo>
                    <a:pt x="704" y="1657"/>
                    <a:pt x="714" y="1679"/>
                    <a:pt x="729" y="1696"/>
                  </a:cubicBezTo>
                  <a:cubicBezTo>
                    <a:pt x="714" y="1713"/>
                    <a:pt x="704" y="1735"/>
                    <a:pt x="704" y="1760"/>
                  </a:cubicBezTo>
                  <a:cubicBezTo>
                    <a:pt x="704" y="1785"/>
                    <a:pt x="714" y="1807"/>
                    <a:pt x="729" y="1824"/>
                  </a:cubicBezTo>
                  <a:cubicBezTo>
                    <a:pt x="714" y="1841"/>
                    <a:pt x="704" y="1863"/>
                    <a:pt x="704" y="1888"/>
                  </a:cubicBezTo>
                  <a:cubicBezTo>
                    <a:pt x="704" y="1899"/>
                    <a:pt x="706" y="1910"/>
                    <a:pt x="710" y="1920"/>
                  </a:cubicBezTo>
                  <a:cubicBezTo>
                    <a:pt x="640" y="1920"/>
                    <a:pt x="640" y="1920"/>
                    <a:pt x="640" y="1920"/>
                  </a:cubicBezTo>
                  <a:cubicBezTo>
                    <a:pt x="640" y="1485"/>
                    <a:pt x="640" y="1485"/>
                    <a:pt x="640" y="1485"/>
                  </a:cubicBezTo>
                  <a:lnTo>
                    <a:pt x="653" y="1472"/>
                  </a:lnTo>
                  <a:close/>
                  <a:moveTo>
                    <a:pt x="1024" y="1632"/>
                  </a:moveTo>
                  <a:cubicBezTo>
                    <a:pt x="1024" y="1650"/>
                    <a:pt x="1010" y="1664"/>
                    <a:pt x="992" y="1664"/>
                  </a:cubicBezTo>
                  <a:cubicBezTo>
                    <a:pt x="800" y="1664"/>
                    <a:pt x="800" y="1664"/>
                    <a:pt x="800" y="1664"/>
                  </a:cubicBezTo>
                  <a:cubicBezTo>
                    <a:pt x="782" y="1664"/>
                    <a:pt x="768" y="1650"/>
                    <a:pt x="768" y="1632"/>
                  </a:cubicBezTo>
                  <a:cubicBezTo>
                    <a:pt x="768" y="1614"/>
                    <a:pt x="782" y="1600"/>
                    <a:pt x="800" y="1600"/>
                  </a:cubicBezTo>
                  <a:cubicBezTo>
                    <a:pt x="992" y="1600"/>
                    <a:pt x="992" y="1600"/>
                    <a:pt x="992" y="1600"/>
                  </a:cubicBezTo>
                  <a:cubicBezTo>
                    <a:pt x="1010" y="1600"/>
                    <a:pt x="1024" y="1614"/>
                    <a:pt x="1024" y="1632"/>
                  </a:cubicBezTo>
                  <a:close/>
                  <a:moveTo>
                    <a:pt x="1024" y="1760"/>
                  </a:moveTo>
                  <a:cubicBezTo>
                    <a:pt x="1024" y="1778"/>
                    <a:pt x="1010" y="1792"/>
                    <a:pt x="992" y="1792"/>
                  </a:cubicBezTo>
                  <a:cubicBezTo>
                    <a:pt x="800" y="1792"/>
                    <a:pt x="800" y="1792"/>
                    <a:pt x="800" y="1792"/>
                  </a:cubicBezTo>
                  <a:cubicBezTo>
                    <a:pt x="782" y="1792"/>
                    <a:pt x="768" y="1778"/>
                    <a:pt x="768" y="1760"/>
                  </a:cubicBezTo>
                  <a:cubicBezTo>
                    <a:pt x="768" y="1742"/>
                    <a:pt x="782" y="1728"/>
                    <a:pt x="800" y="1728"/>
                  </a:cubicBezTo>
                  <a:cubicBezTo>
                    <a:pt x="992" y="1728"/>
                    <a:pt x="992" y="1728"/>
                    <a:pt x="992" y="1728"/>
                  </a:cubicBezTo>
                  <a:cubicBezTo>
                    <a:pt x="1010" y="1728"/>
                    <a:pt x="1024" y="1742"/>
                    <a:pt x="1024" y="1760"/>
                  </a:cubicBezTo>
                  <a:close/>
                  <a:moveTo>
                    <a:pt x="992" y="1920"/>
                  </a:moveTo>
                  <a:cubicBezTo>
                    <a:pt x="800" y="1920"/>
                    <a:pt x="800" y="1920"/>
                    <a:pt x="800" y="1920"/>
                  </a:cubicBezTo>
                  <a:cubicBezTo>
                    <a:pt x="782" y="1920"/>
                    <a:pt x="768" y="1906"/>
                    <a:pt x="768" y="1888"/>
                  </a:cubicBezTo>
                  <a:cubicBezTo>
                    <a:pt x="768" y="1870"/>
                    <a:pt x="782" y="1856"/>
                    <a:pt x="800" y="1856"/>
                  </a:cubicBezTo>
                  <a:cubicBezTo>
                    <a:pt x="992" y="1856"/>
                    <a:pt x="992" y="1856"/>
                    <a:pt x="992" y="1856"/>
                  </a:cubicBezTo>
                  <a:cubicBezTo>
                    <a:pt x="1010" y="1856"/>
                    <a:pt x="1024" y="1870"/>
                    <a:pt x="1024" y="1888"/>
                  </a:cubicBezTo>
                  <a:cubicBezTo>
                    <a:pt x="1024" y="1906"/>
                    <a:pt x="1010" y="1920"/>
                    <a:pt x="992" y="1920"/>
                  </a:cubicBezTo>
                  <a:close/>
                  <a:moveTo>
                    <a:pt x="1024" y="1504"/>
                  </a:moveTo>
                  <a:cubicBezTo>
                    <a:pt x="1024" y="1522"/>
                    <a:pt x="1010" y="1536"/>
                    <a:pt x="992" y="1536"/>
                  </a:cubicBezTo>
                  <a:cubicBezTo>
                    <a:pt x="800" y="1536"/>
                    <a:pt x="800" y="1536"/>
                    <a:pt x="800" y="1536"/>
                  </a:cubicBezTo>
                  <a:cubicBezTo>
                    <a:pt x="782" y="1536"/>
                    <a:pt x="768" y="1522"/>
                    <a:pt x="768" y="1504"/>
                  </a:cubicBezTo>
                  <a:cubicBezTo>
                    <a:pt x="768" y="1486"/>
                    <a:pt x="782" y="1472"/>
                    <a:pt x="800" y="1472"/>
                  </a:cubicBezTo>
                  <a:cubicBezTo>
                    <a:pt x="992" y="1472"/>
                    <a:pt x="992" y="1472"/>
                    <a:pt x="992" y="1472"/>
                  </a:cubicBezTo>
                  <a:cubicBezTo>
                    <a:pt x="1010" y="1472"/>
                    <a:pt x="1024" y="1486"/>
                    <a:pt x="1024" y="1504"/>
                  </a:cubicBezTo>
                  <a:close/>
                  <a:moveTo>
                    <a:pt x="928" y="1376"/>
                  </a:moveTo>
                  <a:cubicBezTo>
                    <a:pt x="928" y="1394"/>
                    <a:pt x="914" y="1408"/>
                    <a:pt x="896" y="1408"/>
                  </a:cubicBezTo>
                  <a:cubicBezTo>
                    <a:pt x="627" y="1408"/>
                    <a:pt x="627" y="1408"/>
                    <a:pt x="627" y="1408"/>
                  </a:cubicBezTo>
                  <a:cubicBezTo>
                    <a:pt x="489" y="1545"/>
                    <a:pt x="489" y="1545"/>
                    <a:pt x="489" y="1545"/>
                  </a:cubicBezTo>
                  <a:cubicBezTo>
                    <a:pt x="535" y="1591"/>
                    <a:pt x="535" y="1591"/>
                    <a:pt x="535" y="1591"/>
                  </a:cubicBezTo>
                  <a:cubicBezTo>
                    <a:pt x="576" y="1549"/>
                    <a:pt x="576" y="1549"/>
                    <a:pt x="576" y="1549"/>
                  </a:cubicBezTo>
                  <a:cubicBezTo>
                    <a:pt x="576" y="1920"/>
                    <a:pt x="576" y="1920"/>
                    <a:pt x="576" y="1920"/>
                  </a:cubicBezTo>
                  <a:cubicBezTo>
                    <a:pt x="501" y="1920"/>
                    <a:pt x="501" y="1920"/>
                    <a:pt x="501" y="1920"/>
                  </a:cubicBezTo>
                  <a:cubicBezTo>
                    <a:pt x="475" y="1920"/>
                    <a:pt x="451" y="1910"/>
                    <a:pt x="433" y="1892"/>
                  </a:cubicBezTo>
                  <a:cubicBezTo>
                    <a:pt x="412" y="1871"/>
                    <a:pt x="412" y="1871"/>
                    <a:pt x="412" y="1871"/>
                  </a:cubicBezTo>
                  <a:cubicBezTo>
                    <a:pt x="382" y="1841"/>
                    <a:pt x="342" y="1824"/>
                    <a:pt x="299" y="1824"/>
                  </a:cubicBezTo>
                  <a:cubicBezTo>
                    <a:pt x="256" y="1824"/>
                    <a:pt x="256" y="1824"/>
                    <a:pt x="256" y="1824"/>
                  </a:cubicBezTo>
                  <a:cubicBezTo>
                    <a:pt x="256" y="1472"/>
                    <a:pt x="256" y="1472"/>
                    <a:pt x="256" y="1472"/>
                  </a:cubicBezTo>
                  <a:cubicBezTo>
                    <a:pt x="363" y="1472"/>
                    <a:pt x="363" y="1472"/>
                    <a:pt x="363" y="1472"/>
                  </a:cubicBezTo>
                  <a:cubicBezTo>
                    <a:pt x="406" y="1472"/>
                    <a:pt x="446" y="1455"/>
                    <a:pt x="476" y="1425"/>
                  </a:cubicBezTo>
                  <a:cubicBezTo>
                    <a:pt x="529" y="1372"/>
                    <a:pt x="529" y="1372"/>
                    <a:pt x="529" y="1372"/>
                  </a:cubicBezTo>
                  <a:cubicBezTo>
                    <a:pt x="547" y="1354"/>
                    <a:pt x="571" y="1344"/>
                    <a:pt x="597" y="1344"/>
                  </a:cubicBezTo>
                  <a:cubicBezTo>
                    <a:pt x="896" y="1344"/>
                    <a:pt x="896" y="1344"/>
                    <a:pt x="896" y="1344"/>
                  </a:cubicBezTo>
                  <a:cubicBezTo>
                    <a:pt x="914" y="1344"/>
                    <a:pt x="928" y="1358"/>
                    <a:pt x="928" y="1376"/>
                  </a:cubicBezTo>
                  <a:close/>
                  <a:moveTo>
                    <a:pt x="832" y="1280"/>
                  </a:moveTo>
                  <a:cubicBezTo>
                    <a:pt x="640" y="1280"/>
                    <a:pt x="640" y="1280"/>
                    <a:pt x="640" y="1280"/>
                  </a:cubicBezTo>
                  <a:cubicBezTo>
                    <a:pt x="640" y="1187"/>
                    <a:pt x="640" y="1187"/>
                    <a:pt x="640" y="1187"/>
                  </a:cubicBezTo>
                  <a:cubicBezTo>
                    <a:pt x="700" y="1190"/>
                    <a:pt x="765" y="1196"/>
                    <a:pt x="832" y="1205"/>
                  </a:cubicBezTo>
                  <a:lnTo>
                    <a:pt x="832" y="1280"/>
                  </a:lnTo>
                  <a:close/>
                  <a:moveTo>
                    <a:pt x="960" y="1161"/>
                  </a:moveTo>
                  <a:cubicBezTo>
                    <a:pt x="960" y="567"/>
                    <a:pt x="960" y="567"/>
                    <a:pt x="960" y="567"/>
                  </a:cubicBezTo>
                  <a:cubicBezTo>
                    <a:pt x="1085" y="544"/>
                    <a:pt x="1209" y="510"/>
                    <a:pt x="1312" y="465"/>
                  </a:cubicBezTo>
                  <a:cubicBezTo>
                    <a:pt x="1312" y="1263"/>
                    <a:pt x="1312" y="1263"/>
                    <a:pt x="1312" y="1263"/>
                  </a:cubicBezTo>
                  <a:cubicBezTo>
                    <a:pt x="1209" y="1218"/>
                    <a:pt x="1085" y="1184"/>
                    <a:pt x="960" y="1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86"/>
            <p:cNvSpPr>
              <a:spLocks noEditPoints="1"/>
            </p:cNvSpPr>
            <p:nvPr/>
          </p:nvSpPr>
          <p:spPr bwMode="auto">
            <a:xfrm>
              <a:off x="11583988" y="6316663"/>
              <a:ext cx="171450" cy="209550"/>
            </a:xfrm>
            <a:custGeom>
              <a:avLst/>
              <a:gdLst>
                <a:gd name="T0" fmla="*/ 396 w 576"/>
                <a:gd name="T1" fmla="*/ 341 h 704"/>
                <a:gd name="T2" fmla="*/ 448 w 576"/>
                <a:gd name="T3" fmla="*/ 224 h 704"/>
                <a:gd name="T4" fmla="*/ 448 w 576"/>
                <a:gd name="T5" fmla="*/ 160 h 704"/>
                <a:gd name="T6" fmla="*/ 288 w 576"/>
                <a:gd name="T7" fmla="*/ 0 h 704"/>
                <a:gd name="T8" fmla="*/ 128 w 576"/>
                <a:gd name="T9" fmla="*/ 160 h 704"/>
                <a:gd name="T10" fmla="*/ 128 w 576"/>
                <a:gd name="T11" fmla="*/ 224 h 704"/>
                <a:gd name="T12" fmla="*/ 180 w 576"/>
                <a:gd name="T13" fmla="*/ 341 h 704"/>
                <a:gd name="T14" fmla="*/ 0 w 576"/>
                <a:gd name="T15" fmla="*/ 608 h 704"/>
                <a:gd name="T16" fmla="*/ 0 w 576"/>
                <a:gd name="T17" fmla="*/ 704 h 704"/>
                <a:gd name="T18" fmla="*/ 576 w 576"/>
                <a:gd name="T19" fmla="*/ 704 h 704"/>
                <a:gd name="T20" fmla="*/ 576 w 576"/>
                <a:gd name="T21" fmla="*/ 608 h 704"/>
                <a:gd name="T22" fmla="*/ 396 w 576"/>
                <a:gd name="T23" fmla="*/ 341 h 704"/>
                <a:gd name="T24" fmla="*/ 192 w 576"/>
                <a:gd name="T25" fmla="*/ 224 h 704"/>
                <a:gd name="T26" fmla="*/ 192 w 576"/>
                <a:gd name="T27" fmla="*/ 160 h 704"/>
                <a:gd name="T28" fmla="*/ 288 w 576"/>
                <a:gd name="T29" fmla="*/ 64 h 704"/>
                <a:gd name="T30" fmla="*/ 384 w 576"/>
                <a:gd name="T31" fmla="*/ 160 h 704"/>
                <a:gd name="T32" fmla="*/ 384 w 576"/>
                <a:gd name="T33" fmla="*/ 224 h 704"/>
                <a:gd name="T34" fmla="*/ 288 w 576"/>
                <a:gd name="T35" fmla="*/ 320 h 704"/>
                <a:gd name="T36" fmla="*/ 192 w 576"/>
                <a:gd name="T37" fmla="*/ 224 h 704"/>
                <a:gd name="T38" fmla="*/ 512 w 576"/>
                <a:gd name="T39" fmla="*/ 640 h 704"/>
                <a:gd name="T40" fmla="*/ 64 w 576"/>
                <a:gd name="T41" fmla="*/ 640 h 704"/>
                <a:gd name="T42" fmla="*/ 64 w 576"/>
                <a:gd name="T43" fmla="*/ 608 h 704"/>
                <a:gd name="T44" fmla="*/ 288 w 576"/>
                <a:gd name="T45" fmla="*/ 384 h 704"/>
                <a:gd name="T46" fmla="*/ 512 w 576"/>
                <a:gd name="T47" fmla="*/ 608 h 704"/>
                <a:gd name="T48" fmla="*/ 512 w 576"/>
                <a:gd name="T49" fmla="*/ 64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6" h="704">
                  <a:moveTo>
                    <a:pt x="396" y="341"/>
                  </a:move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576" y="704"/>
                    <a:pt x="576" y="704"/>
                    <a:pt x="576" y="704"/>
                  </a:cubicBezTo>
                  <a:cubicBezTo>
                    <a:pt x="576" y="608"/>
                    <a:pt x="576" y="608"/>
                    <a:pt x="576" y="608"/>
                  </a:cubicBezTo>
                  <a:cubicBezTo>
                    <a:pt x="576" y="487"/>
                    <a:pt x="501" y="384"/>
                    <a:pt x="396" y="341"/>
                  </a:cubicBez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512" y="640"/>
                  </a:moveTo>
                  <a:cubicBezTo>
                    <a:pt x="64" y="640"/>
                    <a:pt x="64" y="640"/>
                    <a:pt x="64" y="640"/>
                  </a:cubicBezTo>
                  <a:cubicBezTo>
                    <a:pt x="64" y="608"/>
                    <a:pt x="64" y="608"/>
                    <a:pt x="64" y="608"/>
                  </a:cubicBezTo>
                  <a:cubicBezTo>
                    <a:pt x="64" y="485"/>
                    <a:pt x="165" y="384"/>
                    <a:pt x="288" y="384"/>
                  </a:cubicBezTo>
                  <a:cubicBezTo>
                    <a:pt x="411" y="384"/>
                    <a:pt x="512" y="485"/>
                    <a:pt x="512" y="608"/>
                  </a:cubicBezTo>
                  <a:lnTo>
                    <a:pt x="512" y="6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Rectangle 187"/>
            <p:cNvSpPr>
              <a:spLocks noChangeArrowheads="1"/>
            </p:cNvSpPr>
            <p:nvPr/>
          </p:nvSpPr>
          <p:spPr bwMode="auto">
            <a:xfrm>
              <a:off x="113379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Rectangle 188"/>
            <p:cNvSpPr>
              <a:spLocks noChangeArrowheads="1"/>
            </p:cNvSpPr>
            <p:nvPr/>
          </p:nvSpPr>
          <p:spPr bwMode="auto">
            <a:xfrm>
              <a:off x="113760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Rectangle 189"/>
            <p:cNvSpPr>
              <a:spLocks noChangeArrowheads="1"/>
            </p:cNvSpPr>
            <p:nvPr/>
          </p:nvSpPr>
          <p:spPr bwMode="auto">
            <a:xfrm>
              <a:off x="114141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Rectangle 190"/>
            <p:cNvSpPr>
              <a:spLocks noChangeArrowheads="1"/>
            </p:cNvSpPr>
            <p:nvPr/>
          </p:nvSpPr>
          <p:spPr bwMode="auto">
            <a:xfrm>
              <a:off x="11736388" y="62595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Rectangle 191"/>
            <p:cNvSpPr>
              <a:spLocks noChangeArrowheads="1"/>
            </p:cNvSpPr>
            <p:nvPr/>
          </p:nvSpPr>
          <p:spPr bwMode="auto">
            <a:xfrm>
              <a:off x="11736388" y="62976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Rectangle 192"/>
            <p:cNvSpPr>
              <a:spLocks noChangeArrowheads="1"/>
            </p:cNvSpPr>
            <p:nvPr/>
          </p:nvSpPr>
          <p:spPr bwMode="auto">
            <a:xfrm>
              <a:off x="11736388" y="63357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94270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a:spLocks/>
          </p:cNvSpPr>
          <p:nvPr/>
        </p:nvSpPr>
        <p:spPr bwMode="auto">
          <a:xfrm>
            <a:off x="0" y="174667"/>
            <a:ext cx="4600575" cy="1573460"/>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noAutofit/>
          </a:bodyPr>
          <a:lstStyle/>
          <a:p>
            <a:pPr rtl="0"/>
            <a:endParaRPr lang="en-US"/>
          </a:p>
        </p:txBody>
      </p:sp>
      <p:sp>
        <p:nvSpPr>
          <p:cNvPr id="10" name="TextBox 9"/>
          <p:cNvSpPr txBox="1"/>
          <p:nvPr/>
        </p:nvSpPr>
        <p:spPr>
          <a:xfrm>
            <a:off x="5107021" y="2175063"/>
            <a:ext cx="3733800" cy="877163"/>
          </a:xfrm>
          <a:prstGeom prst="rect">
            <a:avLst/>
          </a:prstGeom>
          <a:noFill/>
        </p:spPr>
        <p:txBody>
          <a:bodyPr wrap="square" rtlCol="0" anchor="ctr">
            <a:spAutoFit/>
          </a:bodyPr>
          <a:lstStyle/>
          <a:p>
            <a:pPr>
              <a:lnSpc>
                <a:spcPct val="150000"/>
              </a:lnSpc>
            </a:pPr>
            <a:r>
              <a:rPr lang="en-US" sz="1400" b="1" dirty="0">
                <a:solidFill>
                  <a:schemeClr val="accent1"/>
                </a:solidFill>
              </a:rPr>
              <a:t> INSERT TITLE HERE</a:t>
            </a:r>
          </a:p>
          <a:p>
            <a:pPr>
              <a:lnSpc>
                <a:spcPct val="150000"/>
              </a:lnSpc>
            </a:pPr>
            <a:r>
              <a:rPr lang="en-US" sz="1000" dirty="0">
                <a:solidFill>
                  <a:schemeClr val="bg1">
                    <a:lumMod val="50000"/>
                  </a:schemeClr>
                </a:solidFill>
              </a:rPr>
              <a:t>Sed ut perspiciatis unde omnis iste natus error voluptatem rem aperiam doloremque.</a:t>
            </a:r>
          </a:p>
        </p:txBody>
      </p:sp>
      <p:sp>
        <p:nvSpPr>
          <p:cNvPr id="11" name="TextBox 10"/>
          <p:cNvSpPr txBox="1"/>
          <p:nvPr/>
        </p:nvSpPr>
        <p:spPr>
          <a:xfrm>
            <a:off x="5107021" y="2955132"/>
            <a:ext cx="3733800" cy="877163"/>
          </a:xfrm>
          <a:prstGeom prst="rect">
            <a:avLst/>
          </a:prstGeom>
          <a:noFill/>
        </p:spPr>
        <p:txBody>
          <a:bodyPr wrap="square" rtlCol="0" anchor="ctr">
            <a:spAutoFit/>
          </a:bodyPr>
          <a:lstStyle/>
          <a:p>
            <a:pPr>
              <a:lnSpc>
                <a:spcPct val="150000"/>
              </a:lnSpc>
            </a:pPr>
            <a:r>
              <a:rPr lang="en-US" sz="1400" b="1" dirty="0">
                <a:solidFill>
                  <a:schemeClr val="accent2"/>
                </a:solidFill>
              </a:rPr>
              <a:t>INSERT TITLE HERE</a:t>
            </a:r>
          </a:p>
          <a:p>
            <a:pPr>
              <a:lnSpc>
                <a:spcPct val="150000"/>
              </a:lnSpc>
            </a:pPr>
            <a:r>
              <a:rPr lang="en-US" sz="1000" dirty="0">
                <a:solidFill>
                  <a:schemeClr val="bg1">
                    <a:lumMod val="50000"/>
                  </a:schemeClr>
                </a:solidFill>
              </a:rPr>
              <a:t>Sed ut perspiciatis unde omnis iste natus error voluptatem rem aperiam doloremque.</a:t>
            </a:r>
          </a:p>
        </p:txBody>
      </p:sp>
      <p:sp>
        <p:nvSpPr>
          <p:cNvPr id="12" name="TextBox 11"/>
          <p:cNvSpPr txBox="1"/>
          <p:nvPr/>
        </p:nvSpPr>
        <p:spPr>
          <a:xfrm>
            <a:off x="5107021" y="3735201"/>
            <a:ext cx="3733800" cy="877163"/>
          </a:xfrm>
          <a:prstGeom prst="rect">
            <a:avLst/>
          </a:prstGeom>
          <a:noFill/>
        </p:spPr>
        <p:txBody>
          <a:bodyPr wrap="square" rtlCol="0" anchor="ctr">
            <a:spAutoFit/>
          </a:bodyPr>
          <a:lstStyle/>
          <a:p>
            <a:pPr>
              <a:lnSpc>
                <a:spcPct val="150000"/>
              </a:lnSpc>
            </a:pPr>
            <a:r>
              <a:rPr lang="en-US" sz="1400" b="1" dirty="0">
                <a:solidFill>
                  <a:schemeClr val="accent3"/>
                </a:solidFill>
              </a:rPr>
              <a:t>INSERT TITLE HERE</a:t>
            </a:r>
          </a:p>
          <a:p>
            <a:pPr>
              <a:lnSpc>
                <a:spcPct val="150000"/>
              </a:lnSpc>
            </a:pPr>
            <a:r>
              <a:rPr lang="en-US" sz="1000" dirty="0">
                <a:solidFill>
                  <a:schemeClr val="bg1">
                    <a:lumMod val="50000"/>
                  </a:schemeClr>
                </a:solidFill>
              </a:rPr>
              <a:t>Sed ut perspiciatis unde omnis iste natus error voluptatem rem aperiam doloremque.</a:t>
            </a:r>
          </a:p>
        </p:txBody>
      </p:sp>
      <p:sp>
        <p:nvSpPr>
          <p:cNvPr id="13" name="Freeform 45"/>
          <p:cNvSpPr>
            <a:spLocks noEditPoints="1"/>
          </p:cNvSpPr>
          <p:nvPr/>
        </p:nvSpPr>
        <p:spPr bwMode="auto">
          <a:xfrm>
            <a:off x="4663440" y="2467243"/>
            <a:ext cx="292802" cy="292802"/>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Freeform 45"/>
          <p:cNvSpPr>
            <a:spLocks noEditPoints="1"/>
          </p:cNvSpPr>
          <p:nvPr/>
        </p:nvSpPr>
        <p:spPr bwMode="auto">
          <a:xfrm>
            <a:off x="4663440" y="3247312"/>
            <a:ext cx="292802" cy="292802"/>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Freeform 45"/>
          <p:cNvSpPr>
            <a:spLocks noEditPoints="1"/>
          </p:cNvSpPr>
          <p:nvPr/>
        </p:nvSpPr>
        <p:spPr bwMode="auto">
          <a:xfrm>
            <a:off x="4663440" y="4027381"/>
            <a:ext cx="292802" cy="292802"/>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Picture Placeholder 21"/>
          <p:cNvSpPr>
            <a:spLocks noGrp="1"/>
          </p:cNvSpPr>
          <p:nvPr>
            <p:ph type="pic" sz="quarter" idx="31"/>
          </p:nvPr>
        </p:nvSpPr>
        <p:spPr/>
      </p:sp>
      <p:sp>
        <p:nvSpPr>
          <p:cNvPr id="19" name="Picture Placeholder 18"/>
          <p:cNvSpPr>
            <a:spLocks noGrp="1"/>
          </p:cNvSpPr>
          <p:nvPr>
            <p:ph type="pic" sz="quarter" idx="32"/>
          </p:nvPr>
        </p:nvSpPr>
        <p:spPr/>
      </p:sp>
      <p:sp>
        <p:nvSpPr>
          <p:cNvPr id="20" name="Picture Placeholder 19"/>
          <p:cNvSpPr>
            <a:spLocks noGrp="1"/>
          </p:cNvSpPr>
          <p:nvPr>
            <p:ph type="pic" sz="quarter" idx="33"/>
          </p:nvPr>
        </p:nvSpPr>
        <p:spPr/>
      </p:sp>
    </p:spTree>
    <p:extLst>
      <p:ext uri="{BB962C8B-B14F-4D97-AF65-F5344CB8AC3E}">
        <p14:creationId xmlns:p14="http://schemas.microsoft.com/office/powerpoint/2010/main" val="2167627503"/>
      </p:ext>
    </p:extLst>
  </p:cSld>
  <p:clrMapOvr>
    <a:masterClrMapping/>
  </p:clrMapOvr>
  <p:transition spd="slow">
    <p:push dir="u"/>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Modern Circle Infographic – 10 Periods</a:t>
            </a:r>
          </a:p>
        </p:txBody>
      </p:sp>
      <p:grpSp>
        <p:nvGrpSpPr>
          <p:cNvPr id="5" name="Group 4"/>
          <p:cNvGrpSpPr/>
          <p:nvPr/>
        </p:nvGrpSpPr>
        <p:grpSpPr>
          <a:xfrm>
            <a:off x="3001778" y="1230630"/>
            <a:ext cx="3140444" cy="3140444"/>
            <a:chOff x="3001778" y="1230630"/>
            <a:chExt cx="3140444" cy="3140444"/>
          </a:xfrm>
        </p:grpSpPr>
        <p:grpSp>
          <p:nvGrpSpPr>
            <p:cNvPr id="21" name="Group 20"/>
            <p:cNvGrpSpPr/>
            <p:nvPr/>
          </p:nvGrpSpPr>
          <p:grpSpPr>
            <a:xfrm>
              <a:off x="3001778" y="1230630"/>
              <a:ext cx="3140444" cy="3140444"/>
              <a:chOff x="30692439" y="2026624"/>
              <a:chExt cx="4187258" cy="4187258"/>
            </a:xfrm>
          </p:grpSpPr>
          <p:sp>
            <p:nvSpPr>
              <p:cNvPr id="22" name="Freeform 83"/>
              <p:cNvSpPr>
                <a:spLocks/>
              </p:cNvSpPr>
              <p:nvPr/>
            </p:nvSpPr>
            <p:spPr bwMode="auto">
              <a:xfrm>
                <a:off x="32828740" y="5086997"/>
                <a:ext cx="1152132" cy="1126885"/>
              </a:xfrm>
              <a:custGeom>
                <a:avLst/>
                <a:gdLst>
                  <a:gd name="T0" fmla="*/ 0 w 537"/>
                  <a:gd name="T1" fmla="*/ 525 h 525"/>
                  <a:gd name="T2" fmla="*/ 537 w 537"/>
                  <a:gd name="T3" fmla="*/ 351 h 525"/>
                  <a:gd name="T4" fmla="*/ 282 w 537"/>
                  <a:gd name="T5" fmla="*/ 0 h 525"/>
                  <a:gd name="T6" fmla="*/ 0 w 537"/>
                  <a:gd name="T7" fmla="*/ 92 h 525"/>
                  <a:gd name="T8" fmla="*/ 0 w 537"/>
                  <a:gd name="T9" fmla="*/ 525 h 525"/>
                </a:gdLst>
                <a:ahLst/>
                <a:cxnLst>
                  <a:cxn ang="0">
                    <a:pos x="T0" y="T1"/>
                  </a:cxn>
                  <a:cxn ang="0">
                    <a:pos x="T2" y="T3"/>
                  </a:cxn>
                  <a:cxn ang="0">
                    <a:pos x="T4" y="T5"/>
                  </a:cxn>
                  <a:cxn ang="0">
                    <a:pos x="T6" y="T7"/>
                  </a:cxn>
                  <a:cxn ang="0">
                    <a:pos x="T8" y="T9"/>
                  </a:cxn>
                </a:cxnLst>
                <a:rect l="0" t="0" r="r" b="b"/>
                <a:pathLst>
                  <a:path w="537" h="525">
                    <a:moveTo>
                      <a:pt x="0" y="525"/>
                    </a:moveTo>
                    <a:cubicBezTo>
                      <a:pt x="199" y="521"/>
                      <a:pt x="384" y="457"/>
                      <a:pt x="537" y="351"/>
                    </a:cubicBezTo>
                    <a:cubicBezTo>
                      <a:pt x="537" y="351"/>
                      <a:pt x="424" y="195"/>
                      <a:pt x="282" y="0"/>
                    </a:cubicBezTo>
                    <a:cubicBezTo>
                      <a:pt x="201" y="55"/>
                      <a:pt x="104" y="88"/>
                      <a:pt x="0" y="92"/>
                    </a:cubicBezTo>
                    <a:lnTo>
                      <a:pt x="0" y="525"/>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3" name="Freeform 84"/>
              <p:cNvSpPr>
                <a:spLocks/>
              </p:cNvSpPr>
              <p:nvPr/>
            </p:nvSpPr>
            <p:spPr bwMode="auto">
              <a:xfrm>
                <a:off x="33504221" y="2453970"/>
                <a:ext cx="1259264" cy="1265704"/>
              </a:xfrm>
              <a:custGeom>
                <a:avLst/>
                <a:gdLst>
                  <a:gd name="T0" fmla="*/ 174 w 587"/>
                  <a:gd name="T1" fmla="*/ 590 h 590"/>
                  <a:gd name="T2" fmla="*/ 587 w 587"/>
                  <a:gd name="T3" fmla="*/ 456 h 590"/>
                  <a:gd name="T4" fmla="*/ 254 w 587"/>
                  <a:gd name="T5" fmla="*/ 0 h 590"/>
                  <a:gd name="T6" fmla="*/ 0 w 587"/>
                  <a:gd name="T7" fmla="*/ 350 h 590"/>
                  <a:gd name="T8" fmla="*/ 174 w 587"/>
                  <a:gd name="T9" fmla="*/ 590 h 590"/>
                </a:gdLst>
                <a:ahLst/>
                <a:cxnLst>
                  <a:cxn ang="0">
                    <a:pos x="T0" y="T1"/>
                  </a:cxn>
                  <a:cxn ang="0">
                    <a:pos x="T2" y="T3"/>
                  </a:cxn>
                  <a:cxn ang="0">
                    <a:pos x="T4" y="T5"/>
                  </a:cxn>
                  <a:cxn ang="0">
                    <a:pos x="T6" y="T7"/>
                  </a:cxn>
                  <a:cxn ang="0">
                    <a:pos x="T8" y="T9"/>
                  </a:cxn>
                </a:cxnLst>
                <a:rect l="0" t="0" r="r" b="b"/>
                <a:pathLst>
                  <a:path w="587" h="590">
                    <a:moveTo>
                      <a:pt x="174" y="590"/>
                    </a:moveTo>
                    <a:cubicBezTo>
                      <a:pt x="587" y="456"/>
                      <a:pt x="587" y="456"/>
                      <a:pt x="587" y="456"/>
                    </a:cubicBezTo>
                    <a:cubicBezTo>
                      <a:pt x="523" y="273"/>
                      <a:pt x="406" y="115"/>
                      <a:pt x="254" y="0"/>
                    </a:cubicBezTo>
                    <a:cubicBezTo>
                      <a:pt x="254" y="0"/>
                      <a:pt x="141" y="155"/>
                      <a:pt x="0" y="350"/>
                    </a:cubicBezTo>
                    <a:cubicBezTo>
                      <a:pt x="78" y="412"/>
                      <a:pt x="139" y="495"/>
                      <a:pt x="174" y="590"/>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4" name="Freeform 85"/>
              <p:cNvSpPr>
                <a:spLocks/>
              </p:cNvSpPr>
              <p:nvPr/>
            </p:nvSpPr>
            <p:spPr bwMode="auto">
              <a:xfrm>
                <a:off x="33905515" y="3513713"/>
                <a:ext cx="974182" cy="1213080"/>
              </a:xfrm>
              <a:custGeom>
                <a:avLst/>
                <a:gdLst>
                  <a:gd name="T0" fmla="*/ 0 w 454"/>
                  <a:gd name="T1" fmla="*/ 431 h 565"/>
                  <a:gd name="T2" fmla="*/ 412 w 454"/>
                  <a:gd name="T3" fmla="*/ 565 h 565"/>
                  <a:gd name="T4" fmla="*/ 454 w 454"/>
                  <a:gd name="T5" fmla="*/ 283 h 565"/>
                  <a:gd name="T6" fmla="*/ 412 w 454"/>
                  <a:gd name="T7" fmla="*/ 0 h 565"/>
                  <a:gd name="T8" fmla="*/ 0 w 454"/>
                  <a:gd name="T9" fmla="*/ 135 h 565"/>
                  <a:gd name="T10" fmla="*/ 20 w 454"/>
                  <a:gd name="T11" fmla="*/ 283 h 565"/>
                  <a:gd name="T12" fmla="*/ 0 w 454"/>
                  <a:gd name="T13" fmla="*/ 431 h 565"/>
                </a:gdLst>
                <a:ahLst/>
                <a:cxnLst>
                  <a:cxn ang="0">
                    <a:pos x="T0" y="T1"/>
                  </a:cxn>
                  <a:cxn ang="0">
                    <a:pos x="T2" y="T3"/>
                  </a:cxn>
                  <a:cxn ang="0">
                    <a:pos x="T4" y="T5"/>
                  </a:cxn>
                  <a:cxn ang="0">
                    <a:pos x="T6" y="T7"/>
                  </a:cxn>
                  <a:cxn ang="0">
                    <a:pos x="T8" y="T9"/>
                  </a:cxn>
                  <a:cxn ang="0">
                    <a:pos x="T10" y="T11"/>
                  </a:cxn>
                  <a:cxn ang="0">
                    <a:pos x="T12" y="T13"/>
                  </a:cxn>
                </a:cxnLst>
                <a:rect l="0" t="0" r="r" b="b"/>
                <a:pathLst>
                  <a:path w="454" h="565">
                    <a:moveTo>
                      <a:pt x="0" y="431"/>
                    </a:moveTo>
                    <a:cubicBezTo>
                      <a:pt x="412" y="565"/>
                      <a:pt x="412" y="565"/>
                      <a:pt x="412" y="565"/>
                    </a:cubicBezTo>
                    <a:cubicBezTo>
                      <a:pt x="439" y="476"/>
                      <a:pt x="454" y="381"/>
                      <a:pt x="454" y="283"/>
                    </a:cubicBezTo>
                    <a:cubicBezTo>
                      <a:pt x="454" y="185"/>
                      <a:pt x="439" y="90"/>
                      <a:pt x="412" y="0"/>
                    </a:cubicBezTo>
                    <a:cubicBezTo>
                      <a:pt x="412" y="0"/>
                      <a:pt x="229" y="60"/>
                      <a:pt x="0" y="135"/>
                    </a:cubicBezTo>
                    <a:cubicBezTo>
                      <a:pt x="13" y="182"/>
                      <a:pt x="20" y="231"/>
                      <a:pt x="20" y="283"/>
                    </a:cubicBezTo>
                    <a:cubicBezTo>
                      <a:pt x="20" y="334"/>
                      <a:pt x="13" y="384"/>
                      <a:pt x="0" y="431"/>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5" name="Freeform 86"/>
              <p:cNvSpPr>
                <a:spLocks/>
              </p:cNvSpPr>
              <p:nvPr/>
            </p:nvSpPr>
            <p:spPr bwMode="auto">
              <a:xfrm>
                <a:off x="32828740" y="2026624"/>
                <a:ext cx="1152132" cy="1128700"/>
              </a:xfrm>
              <a:custGeom>
                <a:avLst/>
                <a:gdLst>
                  <a:gd name="T0" fmla="*/ 537 w 537"/>
                  <a:gd name="T1" fmla="*/ 175 h 526"/>
                  <a:gd name="T2" fmla="*/ 0 w 537"/>
                  <a:gd name="T3" fmla="*/ 0 h 526"/>
                  <a:gd name="T4" fmla="*/ 0 w 537"/>
                  <a:gd name="T5" fmla="*/ 434 h 526"/>
                  <a:gd name="T6" fmla="*/ 282 w 537"/>
                  <a:gd name="T7" fmla="*/ 526 h 526"/>
                  <a:gd name="T8" fmla="*/ 537 w 537"/>
                  <a:gd name="T9" fmla="*/ 175 h 526"/>
                </a:gdLst>
                <a:ahLst/>
                <a:cxnLst>
                  <a:cxn ang="0">
                    <a:pos x="T0" y="T1"/>
                  </a:cxn>
                  <a:cxn ang="0">
                    <a:pos x="T2" y="T3"/>
                  </a:cxn>
                  <a:cxn ang="0">
                    <a:pos x="T4" y="T5"/>
                  </a:cxn>
                  <a:cxn ang="0">
                    <a:pos x="T6" y="T7"/>
                  </a:cxn>
                  <a:cxn ang="0">
                    <a:pos x="T8" y="T9"/>
                  </a:cxn>
                </a:cxnLst>
                <a:rect l="0" t="0" r="r" b="b"/>
                <a:pathLst>
                  <a:path w="537" h="526">
                    <a:moveTo>
                      <a:pt x="537" y="175"/>
                    </a:moveTo>
                    <a:cubicBezTo>
                      <a:pt x="384" y="69"/>
                      <a:pt x="199" y="5"/>
                      <a:pt x="0" y="0"/>
                    </a:cubicBezTo>
                    <a:cubicBezTo>
                      <a:pt x="0" y="0"/>
                      <a:pt x="0" y="193"/>
                      <a:pt x="0" y="434"/>
                    </a:cubicBezTo>
                    <a:cubicBezTo>
                      <a:pt x="104" y="438"/>
                      <a:pt x="201" y="471"/>
                      <a:pt x="282" y="526"/>
                    </a:cubicBezTo>
                    <a:lnTo>
                      <a:pt x="537" y="175"/>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6" name="Freeform 87"/>
              <p:cNvSpPr>
                <a:spLocks/>
              </p:cNvSpPr>
              <p:nvPr/>
            </p:nvSpPr>
            <p:spPr bwMode="auto">
              <a:xfrm>
                <a:off x="31591265" y="2026624"/>
                <a:ext cx="1152132" cy="1128700"/>
              </a:xfrm>
              <a:custGeom>
                <a:avLst/>
                <a:gdLst>
                  <a:gd name="T0" fmla="*/ 537 w 537"/>
                  <a:gd name="T1" fmla="*/ 0 h 526"/>
                  <a:gd name="T2" fmla="*/ 0 w 537"/>
                  <a:gd name="T3" fmla="*/ 175 h 526"/>
                  <a:gd name="T4" fmla="*/ 255 w 537"/>
                  <a:gd name="T5" fmla="*/ 526 h 526"/>
                  <a:gd name="T6" fmla="*/ 537 w 537"/>
                  <a:gd name="T7" fmla="*/ 434 h 526"/>
                  <a:gd name="T8" fmla="*/ 537 w 537"/>
                  <a:gd name="T9" fmla="*/ 0 h 526"/>
                </a:gdLst>
                <a:ahLst/>
                <a:cxnLst>
                  <a:cxn ang="0">
                    <a:pos x="T0" y="T1"/>
                  </a:cxn>
                  <a:cxn ang="0">
                    <a:pos x="T2" y="T3"/>
                  </a:cxn>
                  <a:cxn ang="0">
                    <a:pos x="T4" y="T5"/>
                  </a:cxn>
                  <a:cxn ang="0">
                    <a:pos x="T6" y="T7"/>
                  </a:cxn>
                  <a:cxn ang="0">
                    <a:pos x="T8" y="T9"/>
                  </a:cxn>
                </a:cxnLst>
                <a:rect l="0" t="0" r="r" b="b"/>
                <a:pathLst>
                  <a:path w="537" h="526">
                    <a:moveTo>
                      <a:pt x="537" y="0"/>
                    </a:moveTo>
                    <a:cubicBezTo>
                      <a:pt x="338" y="5"/>
                      <a:pt x="153" y="69"/>
                      <a:pt x="0" y="175"/>
                    </a:cubicBezTo>
                    <a:cubicBezTo>
                      <a:pt x="0" y="175"/>
                      <a:pt x="113" y="331"/>
                      <a:pt x="255" y="526"/>
                    </a:cubicBezTo>
                    <a:cubicBezTo>
                      <a:pt x="336" y="471"/>
                      <a:pt x="433" y="438"/>
                      <a:pt x="537" y="434"/>
                    </a:cubicBezTo>
                    <a:lnTo>
                      <a:pt x="537" y="0"/>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7" name="Freeform 88"/>
              <p:cNvSpPr>
                <a:spLocks/>
              </p:cNvSpPr>
              <p:nvPr/>
            </p:nvSpPr>
            <p:spPr bwMode="auto">
              <a:xfrm>
                <a:off x="31591265" y="5086997"/>
                <a:ext cx="1152132" cy="1126885"/>
              </a:xfrm>
              <a:custGeom>
                <a:avLst/>
                <a:gdLst>
                  <a:gd name="T0" fmla="*/ 0 w 537"/>
                  <a:gd name="T1" fmla="*/ 351 h 525"/>
                  <a:gd name="T2" fmla="*/ 537 w 537"/>
                  <a:gd name="T3" fmla="*/ 525 h 525"/>
                  <a:gd name="T4" fmla="*/ 537 w 537"/>
                  <a:gd name="T5" fmla="*/ 92 h 525"/>
                  <a:gd name="T6" fmla="*/ 255 w 537"/>
                  <a:gd name="T7" fmla="*/ 0 h 525"/>
                  <a:gd name="T8" fmla="*/ 0 w 537"/>
                  <a:gd name="T9" fmla="*/ 351 h 525"/>
                </a:gdLst>
                <a:ahLst/>
                <a:cxnLst>
                  <a:cxn ang="0">
                    <a:pos x="T0" y="T1"/>
                  </a:cxn>
                  <a:cxn ang="0">
                    <a:pos x="T2" y="T3"/>
                  </a:cxn>
                  <a:cxn ang="0">
                    <a:pos x="T4" y="T5"/>
                  </a:cxn>
                  <a:cxn ang="0">
                    <a:pos x="T6" y="T7"/>
                  </a:cxn>
                  <a:cxn ang="0">
                    <a:pos x="T8" y="T9"/>
                  </a:cxn>
                </a:cxnLst>
                <a:rect l="0" t="0" r="r" b="b"/>
                <a:pathLst>
                  <a:path w="537" h="525">
                    <a:moveTo>
                      <a:pt x="0" y="351"/>
                    </a:moveTo>
                    <a:cubicBezTo>
                      <a:pt x="153" y="457"/>
                      <a:pt x="338" y="521"/>
                      <a:pt x="537" y="525"/>
                    </a:cubicBezTo>
                    <a:cubicBezTo>
                      <a:pt x="537" y="525"/>
                      <a:pt x="537" y="333"/>
                      <a:pt x="537" y="92"/>
                    </a:cubicBezTo>
                    <a:cubicBezTo>
                      <a:pt x="433" y="88"/>
                      <a:pt x="336" y="55"/>
                      <a:pt x="255" y="0"/>
                    </a:cubicBezTo>
                    <a:lnTo>
                      <a:pt x="0" y="351"/>
                    </a:ln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8" name="Freeform 89"/>
              <p:cNvSpPr>
                <a:spLocks/>
              </p:cNvSpPr>
              <p:nvPr/>
            </p:nvSpPr>
            <p:spPr bwMode="auto">
              <a:xfrm>
                <a:off x="30808651" y="4520833"/>
                <a:ext cx="1259264" cy="1267519"/>
              </a:xfrm>
              <a:custGeom>
                <a:avLst/>
                <a:gdLst>
                  <a:gd name="T0" fmla="*/ 413 w 587"/>
                  <a:gd name="T1" fmla="*/ 0 h 591"/>
                  <a:gd name="T2" fmla="*/ 0 w 587"/>
                  <a:gd name="T3" fmla="*/ 134 h 591"/>
                  <a:gd name="T4" fmla="*/ 333 w 587"/>
                  <a:gd name="T5" fmla="*/ 591 h 591"/>
                  <a:gd name="T6" fmla="*/ 587 w 587"/>
                  <a:gd name="T7" fmla="*/ 241 h 591"/>
                  <a:gd name="T8" fmla="*/ 413 w 587"/>
                  <a:gd name="T9" fmla="*/ 0 h 591"/>
                </a:gdLst>
                <a:ahLst/>
                <a:cxnLst>
                  <a:cxn ang="0">
                    <a:pos x="T0" y="T1"/>
                  </a:cxn>
                  <a:cxn ang="0">
                    <a:pos x="T2" y="T3"/>
                  </a:cxn>
                  <a:cxn ang="0">
                    <a:pos x="T4" y="T5"/>
                  </a:cxn>
                  <a:cxn ang="0">
                    <a:pos x="T6" y="T7"/>
                  </a:cxn>
                  <a:cxn ang="0">
                    <a:pos x="T8" y="T9"/>
                  </a:cxn>
                </a:cxnLst>
                <a:rect l="0" t="0" r="r" b="b"/>
                <a:pathLst>
                  <a:path w="587" h="591">
                    <a:moveTo>
                      <a:pt x="413" y="0"/>
                    </a:moveTo>
                    <a:cubicBezTo>
                      <a:pt x="0" y="134"/>
                      <a:pt x="0" y="134"/>
                      <a:pt x="0" y="134"/>
                    </a:cubicBezTo>
                    <a:cubicBezTo>
                      <a:pt x="64" y="317"/>
                      <a:pt x="181" y="476"/>
                      <a:pt x="333" y="591"/>
                    </a:cubicBezTo>
                    <a:cubicBezTo>
                      <a:pt x="333" y="591"/>
                      <a:pt x="445" y="436"/>
                      <a:pt x="587" y="241"/>
                    </a:cubicBezTo>
                    <a:cubicBezTo>
                      <a:pt x="509" y="179"/>
                      <a:pt x="448" y="96"/>
                      <a:pt x="413" y="0"/>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29" name="Freeform 90"/>
              <p:cNvSpPr>
                <a:spLocks/>
              </p:cNvSpPr>
              <p:nvPr/>
            </p:nvSpPr>
            <p:spPr bwMode="auto">
              <a:xfrm>
                <a:off x="33504221" y="4520833"/>
                <a:ext cx="1259264" cy="1267519"/>
              </a:xfrm>
              <a:custGeom>
                <a:avLst/>
                <a:gdLst>
                  <a:gd name="T0" fmla="*/ 0 w 587"/>
                  <a:gd name="T1" fmla="*/ 241 h 591"/>
                  <a:gd name="T2" fmla="*/ 254 w 587"/>
                  <a:gd name="T3" fmla="*/ 591 h 591"/>
                  <a:gd name="T4" fmla="*/ 587 w 587"/>
                  <a:gd name="T5" fmla="*/ 134 h 591"/>
                  <a:gd name="T6" fmla="*/ 174 w 587"/>
                  <a:gd name="T7" fmla="*/ 0 h 591"/>
                  <a:gd name="T8" fmla="*/ 0 w 587"/>
                  <a:gd name="T9" fmla="*/ 241 h 591"/>
                </a:gdLst>
                <a:ahLst/>
                <a:cxnLst>
                  <a:cxn ang="0">
                    <a:pos x="T0" y="T1"/>
                  </a:cxn>
                  <a:cxn ang="0">
                    <a:pos x="T2" y="T3"/>
                  </a:cxn>
                  <a:cxn ang="0">
                    <a:pos x="T4" y="T5"/>
                  </a:cxn>
                  <a:cxn ang="0">
                    <a:pos x="T6" y="T7"/>
                  </a:cxn>
                  <a:cxn ang="0">
                    <a:pos x="T8" y="T9"/>
                  </a:cxn>
                </a:cxnLst>
                <a:rect l="0" t="0" r="r" b="b"/>
                <a:pathLst>
                  <a:path w="587" h="591">
                    <a:moveTo>
                      <a:pt x="0" y="241"/>
                    </a:moveTo>
                    <a:cubicBezTo>
                      <a:pt x="254" y="591"/>
                      <a:pt x="254" y="591"/>
                      <a:pt x="254" y="591"/>
                    </a:cubicBezTo>
                    <a:cubicBezTo>
                      <a:pt x="406" y="476"/>
                      <a:pt x="523" y="318"/>
                      <a:pt x="587" y="134"/>
                    </a:cubicBezTo>
                    <a:cubicBezTo>
                      <a:pt x="587" y="134"/>
                      <a:pt x="404" y="75"/>
                      <a:pt x="174" y="0"/>
                    </a:cubicBezTo>
                    <a:cubicBezTo>
                      <a:pt x="139" y="96"/>
                      <a:pt x="78" y="179"/>
                      <a:pt x="0" y="241"/>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0" name="Freeform 91"/>
              <p:cNvSpPr>
                <a:spLocks/>
              </p:cNvSpPr>
              <p:nvPr/>
            </p:nvSpPr>
            <p:spPr bwMode="auto">
              <a:xfrm>
                <a:off x="30692439" y="3513713"/>
                <a:ext cx="974182" cy="1213080"/>
              </a:xfrm>
              <a:custGeom>
                <a:avLst/>
                <a:gdLst>
                  <a:gd name="T0" fmla="*/ 454 w 454"/>
                  <a:gd name="T1" fmla="*/ 135 h 565"/>
                  <a:gd name="T2" fmla="*/ 42 w 454"/>
                  <a:gd name="T3" fmla="*/ 0 h 565"/>
                  <a:gd name="T4" fmla="*/ 0 w 454"/>
                  <a:gd name="T5" fmla="*/ 283 h 565"/>
                  <a:gd name="T6" fmla="*/ 42 w 454"/>
                  <a:gd name="T7" fmla="*/ 565 h 565"/>
                  <a:gd name="T8" fmla="*/ 454 w 454"/>
                  <a:gd name="T9" fmla="*/ 431 h 565"/>
                  <a:gd name="T10" fmla="*/ 434 w 454"/>
                  <a:gd name="T11" fmla="*/ 283 h 565"/>
                  <a:gd name="T12" fmla="*/ 454 w 454"/>
                  <a:gd name="T13" fmla="*/ 135 h 565"/>
                </a:gdLst>
                <a:ahLst/>
                <a:cxnLst>
                  <a:cxn ang="0">
                    <a:pos x="T0" y="T1"/>
                  </a:cxn>
                  <a:cxn ang="0">
                    <a:pos x="T2" y="T3"/>
                  </a:cxn>
                  <a:cxn ang="0">
                    <a:pos x="T4" y="T5"/>
                  </a:cxn>
                  <a:cxn ang="0">
                    <a:pos x="T6" y="T7"/>
                  </a:cxn>
                  <a:cxn ang="0">
                    <a:pos x="T8" y="T9"/>
                  </a:cxn>
                  <a:cxn ang="0">
                    <a:pos x="T10" y="T11"/>
                  </a:cxn>
                  <a:cxn ang="0">
                    <a:pos x="T12" y="T13"/>
                  </a:cxn>
                </a:cxnLst>
                <a:rect l="0" t="0" r="r" b="b"/>
                <a:pathLst>
                  <a:path w="454" h="565">
                    <a:moveTo>
                      <a:pt x="454" y="135"/>
                    </a:moveTo>
                    <a:cubicBezTo>
                      <a:pt x="42" y="0"/>
                      <a:pt x="42" y="0"/>
                      <a:pt x="42" y="0"/>
                    </a:cubicBezTo>
                    <a:cubicBezTo>
                      <a:pt x="15" y="90"/>
                      <a:pt x="0" y="185"/>
                      <a:pt x="0" y="283"/>
                    </a:cubicBezTo>
                    <a:cubicBezTo>
                      <a:pt x="0" y="381"/>
                      <a:pt x="15" y="476"/>
                      <a:pt x="42" y="565"/>
                    </a:cubicBezTo>
                    <a:cubicBezTo>
                      <a:pt x="42" y="565"/>
                      <a:pt x="225" y="506"/>
                      <a:pt x="454" y="431"/>
                    </a:cubicBezTo>
                    <a:cubicBezTo>
                      <a:pt x="441" y="384"/>
                      <a:pt x="434" y="334"/>
                      <a:pt x="434" y="283"/>
                    </a:cubicBezTo>
                    <a:cubicBezTo>
                      <a:pt x="434" y="231"/>
                      <a:pt x="441" y="182"/>
                      <a:pt x="454" y="135"/>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1" name="Freeform 92"/>
              <p:cNvSpPr>
                <a:spLocks/>
              </p:cNvSpPr>
              <p:nvPr/>
            </p:nvSpPr>
            <p:spPr bwMode="auto">
              <a:xfrm>
                <a:off x="30808651" y="2453970"/>
                <a:ext cx="1259264" cy="1265704"/>
              </a:xfrm>
              <a:custGeom>
                <a:avLst/>
                <a:gdLst>
                  <a:gd name="T0" fmla="*/ 587 w 587"/>
                  <a:gd name="T1" fmla="*/ 350 h 590"/>
                  <a:gd name="T2" fmla="*/ 333 w 587"/>
                  <a:gd name="T3" fmla="*/ 0 h 590"/>
                  <a:gd name="T4" fmla="*/ 0 w 587"/>
                  <a:gd name="T5" fmla="*/ 456 h 590"/>
                  <a:gd name="T6" fmla="*/ 413 w 587"/>
                  <a:gd name="T7" fmla="*/ 590 h 590"/>
                  <a:gd name="T8" fmla="*/ 587 w 587"/>
                  <a:gd name="T9" fmla="*/ 350 h 590"/>
                </a:gdLst>
                <a:ahLst/>
                <a:cxnLst>
                  <a:cxn ang="0">
                    <a:pos x="T0" y="T1"/>
                  </a:cxn>
                  <a:cxn ang="0">
                    <a:pos x="T2" y="T3"/>
                  </a:cxn>
                  <a:cxn ang="0">
                    <a:pos x="T4" y="T5"/>
                  </a:cxn>
                  <a:cxn ang="0">
                    <a:pos x="T6" y="T7"/>
                  </a:cxn>
                  <a:cxn ang="0">
                    <a:pos x="T8" y="T9"/>
                  </a:cxn>
                </a:cxnLst>
                <a:rect l="0" t="0" r="r" b="b"/>
                <a:pathLst>
                  <a:path w="587" h="590">
                    <a:moveTo>
                      <a:pt x="587" y="350"/>
                    </a:moveTo>
                    <a:cubicBezTo>
                      <a:pt x="333" y="0"/>
                      <a:pt x="333" y="0"/>
                      <a:pt x="333" y="0"/>
                    </a:cubicBezTo>
                    <a:cubicBezTo>
                      <a:pt x="181" y="115"/>
                      <a:pt x="64" y="273"/>
                      <a:pt x="0" y="456"/>
                    </a:cubicBezTo>
                    <a:cubicBezTo>
                      <a:pt x="0" y="456"/>
                      <a:pt x="183" y="516"/>
                      <a:pt x="413" y="590"/>
                    </a:cubicBezTo>
                    <a:cubicBezTo>
                      <a:pt x="448" y="495"/>
                      <a:pt x="509" y="412"/>
                      <a:pt x="587" y="35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2" name="Freeform 93"/>
              <p:cNvSpPr>
                <a:spLocks/>
              </p:cNvSpPr>
              <p:nvPr/>
            </p:nvSpPr>
            <p:spPr bwMode="auto">
              <a:xfrm>
                <a:off x="32828740" y="4608842"/>
                <a:ext cx="605573" cy="675950"/>
              </a:xfrm>
              <a:custGeom>
                <a:avLst/>
                <a:gdLst>
                  <a:gd name="T0" fmla="*/ 0 w 282"/>
                  <a:gd name="T1" fmla="*/ 291 h 315"/>
                  <a:gd name="T2" fmla="*/ 0 w 282"/>
                  <a:gd name="T3" fmla="*/ 315 h 315"/>
                  <a:gd name="T4" fmla="*/ 282 w 282"/>
                  <a:gd name="T5" fmla="*/ 223 h 315"/>
                  <a:gd name="T6" fmla="*/ 268 w 282"/>
                  <a:gd name="T7" fmla="*/ 204 h 315"/>
                  <a:gd name="T8" fmla="*/ 0 w 282"/>
                  <a:gd name="T9" fmla="*/ 291 h 315"/>
                </a:gdLst>
                <a:ahLst/>
                <a:cxnLst>
                  <a:cxn ang="0">
                    <a:pos x="T0" y="T1"/>
                  </a:cxn>
                  <a:cxn ang="0">
                    <a:pos x="T2" y="T3"/>
                  </a:cxn>
                  <a:cxn ang="0">
                    <a:pos x="T4" y="T5"/>
                  </a:cxn>
                  <a:cxn ang="0">
                    <a:pos x="T6" y="T7"/>
                  </a:cxn>
                  <a:cxn ang="0">
                    <a:pos x="T8" y="T9"/>
                  </a:cxn>
                </a:cxnLst>
                <a:rect l="0" t="0" r="r" b="b"/>
                <a:pathLst>
                  <a:path w="282" h="315">
                    <a:moveTo>
                      <a:pt x="0" y="291"/>
                    </a:moveTo>
                    <a:cubicBezTo>
                      <a:pt x="0" y="315"/>
                      <a:pt x="0" y="315"/>
                      <a:pt x="0" y="315"/>
                    </a:cubicBezTo>
                    <a:cubicBezTo>
                      <a:pt x="104" y="311"/>
                      <a:pt x="201" y="278"/>
                      <a:pt x="282" y="223"/>
                    </a:cubicBezTo>
                    <a:cubicBezTo>
                      <a:pt x="278" y="217"/>
                      <a:pt x="273" y="210"/>
                      <a:pt x="268" y="204"/>
                    </a:cubicBezTo>
                    <a:cubicBezTo>
                      <a:pt x="120" y="0"/>
                      <a:pt x="0" y="39"/>
                      <a:pt x="0" y="291"/>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3" name="Freeform 94"/>
              <p:cNvSpPr>
                <a:spLocks/>
              </p:cNvSpPr>
              <p:nvPr/>
            </p:nvSpPr>
            <p:spPr bwMode="auto">
              <a:xfrm>
                <a:off x="33157401" y="3205226"/>
                <a:ext cx="720876" cy="699540"/>
              </a:xfrm>
              <a:custGeom>
                <a:avLst/>
                <a:gdLst>
                  <a:gd name="T0" fmla="*/ 314 w 336"/>
                  <a:gd name="T1" fmla="*/ 248 h 326"/>
                  <a:gd name="T2" fmla="*/ 336 w 336"/>
                  <a:gd name="T3" fmla="*/ 240 h 326"/>
                  <a:gd name="T4" fmla="*/ 162 w 336"/>
                  <a:gd name="T5" fmla="*/ 0 h 326"/>
                  <a:gd name="T6" fmla="*/ 148 w 336"/>
                  <a:gd name="T7" fmla="*/ 19 h 326"/>
                  <a:gd name="T8" fmla="*/ 314 w 336"/>
                  <a:gd name="T9" fmla="*/ 248 h 326"/>
                </a:gdLst>
                <a:ahLst/>
                <a:cxnLst>
                  <a:cxn ang="0">
                    <a:pos x="T0" y="T1"/>
                  </a:cxn>
                  <a:cxn ang="0">
                    <a:pos x="T2" y="T3"/>
                  </a:cxn>
                  <a:cxn ang="0">
                    <a:pos x="T4" y="T5"/>
                  </a:cxn>
                  <a:cxn ang="0">
                    <a:pos x="T6" y="T7"/>
                  </a:cxn>
                  <a:cxn ang="0">
                    <a:pos x="T8" y="T9"/>
                  </a:cxn>
                </a:cxnLst>
                <a:rect l="0" t="0" r="r" b="b"/>
                <a:pathLst>
                  <a:path w="336" h="326">
                    <a:moveTo>
                      <a:pt x="314" y="248"/>
                    </a:moveTo>
                    <a:cubicBezTo>
                      <a:pt x="336" y="240"/>
                      <a:pt x="336" y="240"/>
                      <a:pt x="336" y="240"/>
                    </a:cubicBezTo>
                    <a:cubicBezTo>
                      <a:pt x="301" y="145"/>
                      <a:pt x="240" y="62"/>
                      <a:pt x="162" y="0"/>
                    </a:cubicBezTo>
                    <a:cubicBezTo>
                      <a:pt x="157" y="7"/>
                      <a:pt x="152" y="13"/>
                      <a:pt x="148" y="19"/>
                    </a:cubicBezTo>
                    <a:cubicBezTo>
                      <a:pt x="0" y="223"/>
                      <a:pt x="74" y="326"/>
                      <a:pt x="314" y="248"/>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4" name="Freeform 95"/>
              <p:cNvSpPr>
                <a:spLocks/>
              </p:cNvSpPr>
              <p:nvPr/>
            </p:nvSpPr>
            <p:spPr bwMode="auto">
              <a:xfrm>
                <a:off x="33341706" y="3804054"/>
                <a:ext cx="607389" cy="635120"/>
              </a:xfrm>
              <a:custGeom>
                <a:avLst/>
                <a:gdLst>
                  <a:gd name="T0" fmla="*/ 240 w 283"/>
                  <a:gd name="T1" fmla="*/ 289 h 296"/>
                  <a:gd name="T2" fmla="*/ 263 w 283"/>
                  <a:gd name="T3" fmla="*/ 296 h 296"/>
                  <a:gd name="T4" fmla="*/ 283 w 283"/>
                  <a:gd name="T5" fmla="*/ 148 h 296"/>
                  <a:gd name="T6" fmla="*/ 263 w 283"/>
                  <a:gd name="T7" fmla="*/ 0 h 296"/>
                  <a:gd name="T8" fmla="*/ 240 w 283"/>
                  <a:gd name="T9" fmla="*/ 7 h 296"/>
                  <a:gd name="T10" fmla="*/ 240 w 283"/>
                  <a:gd name="T11" fmla="*/ 289 h 296"/>
                </a:gdLst>
                <a:ahLst/>
                <a:cxnLst>
                  <a:cxn ang="0">
                    <a:pos x="T0" y="T1"/>
                  </a:cxn>
                  <a:cxn ang="0">
                    <a:pos x="T2" y="T3"/>
                  </a:cxn>
                  <a:cxn ang="0">
                    <a:pos x="T4" y="T5"/>
                  </a:cxn>
                  <a:cxn ang="0">
                    <a:pos x="T6" y="T7"/>
                  </a:cxn>
                  <a:cxn ang="0">
                    <a:pos x="T8" y="T9"/>
                  </a:cxn>
                  <a:cxn ang="0">
                    <a:pos x="T10" y="T11"/>
                  </a:cxn>
                </a:cxnLst>
                <a:rect l="0" t="0" r="r" b="b"/>
                <a:pathLst>
                  <a:path w="283" h="296">
                    <a:moveTo>
                      <a:pt x="240" y="289"/>
                    </a:moveTo>
                    <a:cubicBezTo>
                      <a:pt x="263" y="296"/>
                      <a:pt x="263" y="296"/>
                      <a:pt x="263" y="296"/>
                    </a:cubicBezTo>
                    <a:cubicBezTo>
                      <a:pt x="276" y="249"/>
                      <a:pt x="283" y="199"/>
                      <a:pt x="283" y="148"/>
                    </a:cubicBezTo>
                    <a:cubicBezTo>
                      <a:pt x="283" y="96"/>
                      <a:pt x="276" y="47"/>
                      <a:pt x="263" y="0"/>
                    </a:cubicBezTo>
                    <a:cubicBezTo>
                      <a:pt x="255" y="2"/>
                      <a:pt x="248" y="4"/>
                      <a:pt x="240" y="7"/>
                    </a:cubicBezTo>
                    <a:cubicBezTo>
                      <a:pt x="0" y="85"/>
                      <a:pt x="0" y="211"/>
                      <a:pt x="240" y="289"/>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5" name="Freeform 96"/>
              <p:cNvSpPr>
                <a:spLocks/>
              </p:cNvSpPr>
              <p:nvPr/>
            </p:nvSpPr>
            <p:spPr bwMode="auto">
              <a:xfrm>
                <a:off x="32828740" y="2958437"/>
                <a:ext cx="605573" cy="675950"/>
              </a:xfrm>
              <a:custGeom>
                <a:avLst/>
                <a:gdLst>
                  <a:gd name="T0" fmla="*/ 268 w 282"/>
                  <a:gd name="T1" fmla="*/ 111 h 315"/>
                  <a:gd name="T2" fmla="*/ 282 w 282"/>
                  <a:gd name="T3" fmla="*/ 92 h 315"/>
                  <a:gd name="T4" fmla="*/ 0 w 282"/>
                  <a:gd name="T5" fmla="*/ 0 h 315"/>
                  <a:gd name="T6" fmla="*/ 0 w 282"/>
                  <a:gd name="T7" fmla="*/ 23 h 315"/>
                  <a:gd name="T8" fmla="*/ 268 w 282"/>
                  <a:gd name="T9" fmla="*/ 111 h 315"/>
                </a:gdLst>
                <a:ahLst/>
                <a:cxnLst>
                  <a:cxn ang="0">
                    <a:pos x="T0" y="T1"/>
                  </a:cxn>
                  <a:cxn ang="0">
                    <a:pos x="T2" y="T3"/>
                  </a:cxn>
                  <a:cxn ang="0">
                    <a:pos x="T4" y="T5"/>
                  </a:cxn>
                  <a:cxn ang="0">
                    <a:pos x="T6" y="T7"/>
                  </a:cxn>
                  <a:cxn ang="0">
                    <a:pos x="T8" y="T9"/>
                  </a:cxn>
                </a:cxnLst>
                <a:rect l="0" t="0" r="r" b="b"/>
                <a:pathLst>
                  <a:path w="282" h="315">
                    <a:moveTo>
                      <a:pt x="268" y="111"/>
                    </a:moveTo>
                    <a:cubicBezTo>
                      <a:pt x="282" y="92"/>
                      <a:pt x="282" y="92"/>
                      <a:pt x="282" y="92"/>
                    </a:cubicBezTo>
                    <a:cubicBezTo>
                      <a:pt x="201" y="37"/>
                      <a:pt x="104" y="4"/>
                      <a:pt x="0" y="0"/>
                    </a:cubicBezTo>
                    <a:cubicBezTo>
                      <a:pt x="0" y="8"/>
                      <a:pt x="0" y="16"/>
                      <a:pt x="0" y="23"/>
                    </a:cubicBezTo>
                    <a:cubicBezTo>
                      <a:pt x="0" y="276"/>
                      <a:pt x="120" y="315"/>
                      <a:pt x="268" y="111"/>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6" name="Freeform 97"/>
              <p:cNvSpPr>
                <a:spLocks/>
              </p:cNvSpPr>
              <p:nvPr/>
            </p:nvSpPr>
            <p:spPr bwMode="auto">
              <a:xfrm>
                <a:off x="32138732" y="2958437"/>
                <a:ext cx="604665" cy="675950"/>
              </a:xfrm>
              <a:custGeom>
                <a:avLst/>
                <a:gdLst>
                  <a:gd name="T0" fmla="*/ 282 w 282"/>
                  <a:gd name="T1" fmla="*/ 23 h 315"/>
                  <a:gd name="T2" fmla="*/ 282 w 282"/>
                  <a:gd name="T3" fmla="*/ 0 h 315"/>
                  <a:gd name="T4" fmla="*/ 0 w 282"/>
                  <a:gd name="T5" fmla="*/ 92 h 315"/>
                  <a:gd name="T6" fmla="*/ 13 w 282"/>
                  <a:gd name="T7" fmla="*/ 111 h 315"/>
                  <a:gd name="T8" fmla="*/ 282 w 282"/>
                  <a:gd name="T9" fmla="*/ 23 h 315"/>
                </a:gdLst>
                <a:ahLst/>
                <a:cxnLst>
                  <a:cxn ang="0">
                    <a:pos x="T0" y="T1"/>
                  </a:cxn>
                  <a:cxn ang="0">
                    <a:pos x="T2" y="T3"/>
                  </a:cxn>
                  <a:cxn ang="0">
                    <a:pos x="T4" y="T5"/>
                  </a:cxn>
                  <a:cxn ang="0">
                    <a:pos x="T6" y="T7"/>
                  </a:cxn>
                  <a:cxn ang="0">
                    <a:pos x="T8" y="T9"/>
                  </a:cxn>
                </a:cxnLst>
                <a:rect l="0" t="0" r="r" b="b"/>
                <a:pathLst>
                  <a:path w="282" h="315">
                    <a:moveTo>
                      <a:pt x="282" y="23"/>
                    </a:moveTo>
                    <a:cubicBezTo>
                      <a:pt x="282" y="0"/>
                      <a:pt x="282" y="0"/>
                      <a:pt x="282" y="0"/>
                    </a:cubicBezTo>
                    <a:cubicBezTo>
                      <a:pt x="178" y="4"/>
                      <a:pt x="81" y="37"/>
                      <a:pt x="0" y="92"/>
                    </a:cubicBezTo>
                    <a:cubicBezTo>
                      <a:pt x="4" y="98"/>
                      <a:pt x="9" y="105"/>
                      <a:pt x="13" y="111"/>
                    </a:cubicBezTo>
                    <a:cubicBezTo>
                      <a:pt x="162" y="315"/>
                      <a:pt x="282" y="276"/>
                      <a:pt x="282" y="23"/>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7" name="Freeform 98"/>
              <p:cNvSpPr>
                <a:spLocks/>
              </p:cNvSpPr>
              <p:nvPr/>
            </p:nvSpPr>
            <p:spPr bwMode="auto">
              <a:xfrm>
                <a:off x="32138732" y="4608842"/>
                <a:ext cx="604665" cy="675950"/>
              </a:xfrm>
              <a:custGeom>
                <a:avLst/>
                <a:gdLst>
                  <a:gd name="T0" fmla="*/ 13 w 282"/>
                  <a:gd name="T1" fmla="*/ 204 h 315"/>
                  <a:gd name="T2" fmla="*/ 0 w 282"/>
                  <a:gd name="T3" fmla="*/ 223 h 315"/>
                  <a:gd name="T4" fmla="*/ 282 w 282"/>
                  <a:gd name="T5" fmla="*/ 315 h 315"/>
                  <a:gd name="T6" fmla="*/ 282 w 282"/>
                  <a:gd name="T7" fmla="*/ 291 h 315"/>
                  <a:gd name="T8" fmla="*/ 13 w 282"/>
                  <a:gd name="T9" fmla="*/ 204 h 315"/>
                </a:gdLst>
                <a:ahLst/>
                <a:cxnLst>
                  <a:cxn ang="0">
                    <a:pos x="T0" y="T1"/>
                  </a:cxn>
                  <a:cxn ang="0">
                    <a:pos x="T2" y="T3"/>
                  </a:cxn>
                  <a:cxn ang="0">
                    <a:pos x="T4" y="T5"/>
                  </a:cxn>
                  <a:cxn ang="0">
                    <a:pos x="T6" y="T7"/>
                  </a:cxn>
                  <a:cxn ang="0">
                    <a:pos x="T8" y="T9"/>
                  </a:cxn>
                </a:cxnLst>
                <a:rect l="0" t="0" r="r" b="b"/>
                <a:pathLst>
                  <a:path w="282" h="315">
                    <a:moveTo>
                      <a:pt x="13" y="204"/>
                    </a:moveTo>
                    <a:cubicBezTo>
                      <a:pt x="0" y="223"/>
                      <a:pt x="0" y="223"/>
                      <a:pt x="0" y="223"/>
                    </a:cubicBezTo>
                    <a:cubicBezTo>
                      <a:pt x="81" y="278"/>
                      <a:pt x="178" y="311"/>
                      <a:pt x="282" y="315"/>
                    </a:cubicBezTo>
                    <a:cubicBezTo>
                      <a:pt x="282" y="307"/>
                      <a:pt x="282" y="299"/>
                      <a:pt x="282" y="291"/>
                    </a:cubicBezTo>
                    <a:cubicBezTo>
                      <a:pt x="282" y="39"/>
                      <a:pt x="162" y="0"/>
                      <a:pt x="13" y="204"/>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8" name="Freeform 99"/>
              <p:cNvSpPr>
                <a:spLocks/>
              </p:cNvSpPr>
              <p:nvPr/>
            </p:nvSpPr>
            <p:spPr bwMode="auto">
              <a:xfrm>
                <a:off x="31693858" y="4338462"/>
                <a:ext cx="720876" cy="699540"/>
              </a:xfrm>
              <a:custGeom>
                <a:avLst/>
                <a:gdLst>
                  <a:gd name="T0" fmla="*/ 22 w 336"/>
                  <a:gd name="T1" fmla="*/ 78 h 326"/>
                  <a:gd name="T2" fmla="*/ 0 w 336"/>
                  <a:gd name="T3" fmla="*/ 85 h 326"/>
                  <a:gd name="T4" fmla="*/ 174 w 336"/>
                  <a:gd name="T5" fmla="*/ 326 h 326"/>
                  <a:gd name="T6" fmla="*/ 188 w 336"/>
                  <a:gd name="T7" fmla="*/ 307 h 326"/>
                  <a:gd name="T8" fmla="*/ 22 w 336"/>
                  <a:gd name="T9" fmla="*/ 78 h 326"/>
                </a:gdLst>
                <a:ahLst/>
                <a:cxnLst>
                  <a:cxn ang="0">
                    <a:pos x="T0" y="T1"/>
                  </a:cxn>
                  <a:cxn ang="0">
                    <a:pos x="T2" y="T3"/>
                  </a:cxn>
                  <a:cxn ang="0">
                    <a:pos x="T4" y="T5"/>
                  </a:cxn>
                  <a:cxn ang="0">
                    <a:pos x="T6" y="T7"/>
                  </a:cxn>
                  <a:cxn ang="0">
                    <a:pos x="T8" y="T9"/>
                  </a:cxn>
                </a:cxnLst>
                <a:rect l="0" t="0" r="r" b="b"/>
                <a:pathLst>
                  <a:path w="336" h="326">
                    <a:moveTo>
                      <a:pt x="22" y="78"/>
                    </a:moveTo>
                    <a:cubicBezTo>
                      <a:pt x="0" y="85"/>
                      <a:pt x="0" y="85"/>
                      <a:pt x="0" y="85"/>
                    </a:cubicBezTo>
                    <a:cubicBezTo>
                      <a:pt x="35" y="181"/>
                      <a:pt x="96" y="264"/>
                      <a:pt x="174" y="326"/>
                    </a:cubicBezTo>
                    <a:cubicBezTo>
                      <a:pt x="179" y="319"/>
                      <a:pt x="183" y="313"/>
                      <a:pt x="188" y="307"/>
                    </a:cubicBezTo>
                    <a:cubicBezTo>
                      <a:pt x="336" y="102"/>
                      <a:pt x="262" y="0"/>
                      <a:pt x="22" y="78"/>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39" name="Freeform 100"/>
              <p:cNvSpPr>
                <a:spLocks/>
              </p:cNvSpPr>
              <p:nvPr/>
            </p:nvSpPr>
            <p:spPr bwMode="auto">
              <a:xfrm>
                <a:off x="33157401" y="4338462"/>
                <a:ext cx="720876" cy="699540"/>
              </a:xfrm>
              <a:custGeom>
                <a:avLst/>
                <a:gdLst>
                  <a:gd name="T0" fmla="*/ 148 w 336"/>
                  <a:gd name="T1" fmla="*/ 307 h 326"/>
                  <a:gd name="T2" fmla="*/ 162 w 336"/>
                  <a:gd name="T3" fmla="*/ 326 h 326"/>
                  <a:gd name="T4" fmla="*/ 336 w 336"/>
                  <a:gd name="T5" fmla="*/ 85 h 326"/>
                  <a:gd name="T6" fmla="*/ 314 w 336"/>
                  <a:gd name="T7" fmla="*/ 78 h 326"/>
                  <a:gd name="T8" fmla="*/ 148 w 336"/>
                  <a:gd name="T9" fmla="*/ 307 h 326"/>
                </a:gdLst>
                <a:ahLst/>
                <a:cxnLst>
                  <a:cxn ang="0">
                    <a:pos x="T0" y="T1"/>
                  </a:cxn>
                  <a:cxn ang="0">
                    <a:pos x="T2" y="T3"/>
                  </a:cxn>
                  <a:cxn ang="0">
                    <a:pos x="T4" y="T5"/>
                  </a:cxn>
                  <a:cxn ang="0">
                    <a:pos x="T6" y="T7"/>
                  </a:cxn>
                  <a:cxn ang="0">
                    <a:pos x="T8" y="T9"/>
                  </a:cxn>
                </a:cxnLst>
                <a:rect l="0" t="0" r="r" b="b"/>
                <a:pathLst>
                  <a:path w="336" h="326">
                    <a:moveTo>
                      <a:pt x="148" y="307"/>
                    </a:moveTo>
                    <a:cubicBezTo>
                      <a:pt x="162" y="326"/>
                      <a:pt x="162" y="326"/>
                      <a:pt x="162" y="326"/>
                    </a:cubicBezTo>
                    <a:cubicBezTo>
                      <a:pt x="240" y="264"/>
                      <a:pt x="301" y="181"/>
                      <a:pt x="336" y="85"/>
                    </a:cubicBezTo>
                    <a:cubicBezTo>
                      <a:pt x="329" y="83"/>
                      <a:pt x="321" y="81"/>
                      <a:pt x="314" y="78"/>
                    </a:cubicBezTo>
                    <a:cubicBezTo>
                      <a:pt x="74" y="0"/>
                      <a:pt x="0" y="102"/>
                      <a:pt x="148" y="307"/>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0" name="Freeform 101"/>
              <p:cNvSpPr>
                <a:spLocks/>
              </p:cNvSpPr>
              <p:nvPr/>
            </p:nvSpPr>
            <p:spPr bwMode="auto">
              <a:xfrm>
                <a:off x="31623949" y="3804054"/>
                <a:ext cx="606480" cy="635120"/>
              </a:xfrm>
              <a:custGeom>
                <a:avLst/>
                <a:gdLst>
                  <a:gd name="T0" fmla="*/ 43 w 283"/>
                  <a:gd name="T1" fmla="*/ 7 h 296"/>
                  <a:gd name="T2" fmla="*/ 20 w 283"/>
                  <a:gd name="T3" fmla="*/ 0 h 296"/>
                  <a:gd name="T4" fmla="*/ 0 w 283"/>
                  <a:gd name="T5" fmla="*/ 148 h 296"/>
                  <a:gd name="T6" fmla="*/ 20 w 283"/>
                  <a:gd name="T7" fmla="*/ 296 h 296"/>
                  <a:gd name="T8" fmla="*/ 43 w 283"/>
                  <a:gd name="T9" fmla="*/ 289 h 296"/>
                  <a:gd name="T10" fmla="*/ 43 w 283"/>
                  <a:gd name="T11" fmla="*/ 7 h 296"/>
                </a:gdLst>
                <a:ahLst/>
                <a:cxnLst>
                  <a:cxn ang="0">
                    <a:pos x="T0" y="T1"/>
                  </a:cxn>
                  <a:cxn ang="0">
                    <a:pos x="T2" y="T3"/>
                  </a:cxn>
                  <a:cxn ang="0">
                    <a:pos x="T4" y="T5"/>
                  </a:cxn>
                  <a:cxn ang="0">
                    <a:pos x="T6" y="T7"/>
                  </a:cxn>
                  <a:cxn ang="0">
                    <a:pos x="T8" y="T9"/>
                  </a:cxn>
                  <a:cxn ang="0">
                    <a:pos x="T10" y="T11"/>
                  </a:cxn>
                </a:cxnLst>
                <a:rect l="0" t="0" r="r" b="b"/>
                <a:pathLst>
                  <a:path w="283" h="296">
                    <a:moveTo>
                      <a:pt x="43" y="7"/>
                    </a:moveTo>
                    <a:cubicBezTo>
                      <a:pt x="20" y="0"/>
                      <a:pt x="20" y="0"/>
                      <a:pt x="20" y="0"/>
                    </a:cubicBezTo>
                    <a:cubicBezTo>
                      <a:pt x="7" y="47"/>
                      <a:pt x="0" y="96"/>
                      <a:pt x="0" y="148"/>
                    </a:cubicBezTo>
                    <a:cubicBezTo>
                      <a:pt x="0" y="199"/>
                      <a:pt x="7" y="249"/>
                      <a:pt x="20" y="296"/>
                    </a:cubicBezTo>
                    <a:cubicBezTo>
                      <a:pt x="28" y="294"/>
                      <a:pt x="35" y="292"/>
                      <a:pt x="43" y="289"/>
                    </a:cubicBezTo>
                    <a:cubicBezTo>
                      <a:pt x="283" y="211"/>
                      <a:pt x="283" y="85"/>
                      <a:pt x="43" y="7"/>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US" sz="1350"/>
              </a:p>
            </p:txBody>
          </p:sp>
          <p:sp>
            <p:nvSpPr>
              <p:cNvPr id="41" name="Freeform 102"/>
              <p:cNvSpPr>
                <a:spLocks/>
              </p:cNvSpPr>
              <p:nvPr/>
            </p:nvSpPr>
            <p:spPr bwMode="auto">
              <a:xfrm>
                <a:off x="31693858" y="3205226"/>
                <a:ext cx="720876" cy="699540"/>
              </a:xfrm>
              <a:custGeom>
                <a:avLst/>
                <a:gdLst>
                  <a:gd name="T0" fmla="*/ 188 w 336"/>
                  <a:gd name="T1" fmla="*/ 19 h 326"/>
                  <a:gd name="T2" fmla="*/ 174 w 336"/>
                  <a:gd name="T3" fmla="*/ 0 h 326"/>
                  <a:gd name="T4" fmla="*/ 0 w 336"/>
                  <a:gd name="T5" fmla="*/ 240 h 326"/>
                  <a:gd name="T6" fmla="*/ 22 w 336"/>
                  <a:gd name="T7" fmla="*/ 248 h 326"/>
                  <a:gd name="T8" fmla="*/ 188 w 336"/>
                  <a:gd name="T9" fmla="*/ 19 h 326"/>
                </a:gdLst>
                <a:ahLst/>
                <a:cxnLst>
                  <a:cxn ang="0">
                    <a:pos x="T0" y="T1"/>
                  </a:cxn>
                  <a:cxn ang="0">
                    <a:pos x="T2" y="T3"/>
                  </a:cxn>
                  <a:cxn ang="0">
                    <a:pos x="T4" y="T5"/>
                  </a:cxn>
                  <a:cxn ang="0">
                    <a:pos x="T6" y="T7"/>
                  </a:cxn>
                  <a:cxn ang="0">
                    <a:pos x="T8" y="T9"/>
                  </a:cxn>
                </a:cxnLst>
                <a:rect l="0" t="0" r="r" b="b"/>
                <a:pathLst>
                  <a:path w="336" h="326">
                    <a:moveTo>
                      <a:pt x="188" y="19"/>
                    </a:moveTo>
                    <a:cubicBezTo>
                      <a:pt x="174" y="0"/>
                      <a:pt x="174" y="0"/>
                      <a:pt x="174" y="0"/>
                    </a:cubicBezTo>
                    <a:cubicBezTo>
                      <a:pt x="96" y="62"/>
                      <a:pt x="35" y="145"/>
                      <a:pt x="0" y="240"/>
                    </a:cubicBezTo>
                    <a:cubicBezTo>
                      <a:pt x="7" y="243"/>
                      <a:pt x="15" y="245"/>
                      <a:pt x="22" y="248"/>
                    </a:cubicBezTo>
                    <a:cubicBezTo>
                      <a:pt x="262" y="326"/>
                      <a:pt x="336" y="223"/>
                      <a:pt x="188" y="19"/>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a:p>
            </p:txBody>
          </p:sp>
        </p:grpSp>
        <p:grpSp>
          <p:nvGrpSpPr>
            <p:cNvPr id="4" name="Group 3"/>
            <p:cNvGrpSpPr/>
            <p:nvPr/>
          </p:nvGrpSpPr>
          <p:grpSpPr>
            <a:xfrm>
              <a:off x="3700070" y="1928469"/>
              <a:ext cx="1743860" cy="1744767"/>
              <a:chOff x="3852811" y="2081890"/>
              <a:chExt cx="1743860" cy="1744767"/>
            </a:xfrm>
            <a:solidFill>
              <a:schemeClr val="tx2">
                <a:alpha val="40000"/>
              </a:schemeClr>
            </a:solidFill>
          </p:grpSpPr>
          <p:sp>
            <p:nvSpPr>
              <p:cNvPr id="43" name="Freeform 93"/>
              <p:cNvSpPr>
                <a:spLocks/>
              </p:cNvSpPr>
              <p:nvPr/>
            </p:nvSpPr>
            <p:spPr bwMode="auto">
              <a:xfrm>
                <a:off x="4756404" y="3319694"/>
                <a:ext cx="454180" cy="506963"/>
              </a:xfrm>
              <a:custGeom>
                <a:avLst/>
                <a:gdLst>
                  <a:gd name="T0" fmla="*/ 0 w 282"/>
                  <a:gd name="T1" fmla="*/ 291 h 315"/>
                  <a:gd name="T2" fmla="*/ 0 w 282"/>
                  <a:gd name="T3" fmla="*/ 315 h 315"/>
                  <a:gd name="T4" fmla="*/ 282 w 282"/>
                  <a:gd name="T5" fmla="*/ 223 h 315"/>
                  <a:gd name="T6" fmla="*/ 268 w 282"/>
                  <a:gd name="T7" fmla="*/ 204 h 315"/>
                  <a:gd name="T8" fmla="*/ 0 w 282"/>
                  <a:gd name="T9" fmla="*/ 291 h 315"/>
                </a:gdLst>
                <a:ahLst/>
                <a:cxnLst>
                  <a:cxn ang="0">
                    <a:pos x="T0" y="T1"/>
                  </a:cxn>
                  <a:cxn ang="0">
                    <a:pos x="T2" y="T3"/>
                  </a:cxn>
                  <a:cxn ang="0">
                    <a:pos x="T4" y="T5"/>
                  </a:cxn>
                  <a:cxn ang="0">
                    <a:pos x="T6" y="T7"/>
                  </a:cxn>
                  <a:cxn ang="0">
                    <a:pos x="T8" y="T9"/>
                  </a:cxn>
                </a:cxnLst>
                <a:rect l="0" t="0" r="r" b="b"/>
                <a:pathLst>
                  <a:path w="282" h="315">
                    <a:moveTo>
                      <a:pt x="0" y="291"/>
                    </a:moveTo>
                    <a:cubicBezTo>
                      <a:pt x="0" y="315"/>
                      <a:pt x="0" y="315"/>
                      <a:pt x="0" y="315"/>
                    </a:cubicBezTo>
                    <a:cubicBezTo>
                      <a:pt x="104" y="311"/>
                      <a:pt x="201" y="278"/>
                      <a:pt x="282" y="223"/>
                    </a:cubicBezTo>
                    <a:cubicBezTo>
                      <a:pt x="278" y="217"/>
                      <a:pt x="273" y="210"/>
                      <a:pt x="268" y="204"/>
                    </a:cubicBezTo>
                    <a:cubicBezTo>
                      <a:pt x="120" y="0"/>
                      <a:pt x="0" y="39"/>
                      <a:pt x="0" y="29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4" name="Freeform 94"/>
              <p:cNvSpPr>
                <a:spLocks/>
              </p:cNvSpPr>
              <p:nvPr/>
            </p:nvSpPr>
            <p:spPr bwMode="auto">
              <a:xfrm>
                <a:off x="5002900" y="2266982"/>
                <a:ext cx="540657" cy="524655"/>
              </a:xfrm>
              <a:custGeom>
                <a:avLst/>
                <a:gdLst>
                  <a:gd name="T0" fmla="*/ 314 w 336"/>
                  <a:gd name="T1" fmla="*/ 248 h 326"/>
                  <a:gd name="T2" fmla="*/ 336 w 336"/>
                  <a:gd name="T3" fmla="*/ 240 h 326"/>
                  <a:gd name="T4" fmla="*/ 162 w 336"/>
                  <a:gd name="T5" fmla="*/ 0 h 326"/>
                  <a:gd name="T6" fmla="*/ 148 w 336"/>
                  <a:gd name="T7" fmla="*/ 19 h 326"/>
                  <a:gd name="T8" fmla="*/ 314 w 336"/>
                  <a:gd name="T9" fmla="*/ 248 h 326"/>
                </a:gdLst>
                <a:ahLst/>
                <a:cxnLst>
                  <a:cxn ang="0">
                    <a:pos x="T0" y="T1"/>
                  </a:cxn>
                  <a:cxn ang="0">
                    <a:pos x="T2" y="T3"/>
                  </a:cxn>
                  <a:cxn ang="0">
                    <a:pos x="T4" y="T5"/>
                  </a:cxn>
                  <a:cxn ang="0">
                    <a:pos x="T6" y="T7"/>
                  </a:cxn>
                  <a:cxn ang="0">
                    <a:pos x="T8" y="T9"/>
                  </a:cxn>
                </a:cxnLst>
                <a:rect l="0" t="0" r="r" b="b"/>
                <a:pathLst>
                  <a:path w="336" h="326">
                    <a:moveTo>
                      <a:pt x="314" y="248"/>
                    </a:moveTo>
                    <a:cubicBezTo>
                      <a:pt x="336" y="240"/>
                      <a:pt x="336" y="240"/>
                      <a:pt x="336" y="240"/>
                    </a:cubicBezTo>
                    <a:cubicBezTo>
                      <a:pt x="301" y="145"/>
                      <a:pt x="240" y="62"/>
                      <a:pt x="162" y="0"/>
                    </a:cubicBezTo>
                    <a:cubicBezTo>
                      <a:pt x="157" y="7"/>
                      <a:pt x="152" y="13"/>
                      <a:pt x="148" y="19"/>
                    </a:cubicBezTo>
                    <a:cubicBezTo>
                      <a:pt x="0" y="223"/>
                      <a:pt x="74" y="326"/>
                      <a:pt x="314" y="248"/>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5" name="Freeform 95"/>
              <p:cNvSpPr>
                <a:spLocks/>
              </p:cNvSpPr>
              <p:nvPr/>
            </p:nvSpPr>
            <p:spPr bwMode="auto">
              <a:xfrm>
                <a:off x="5141129" y="2716103"/>
                <a:ext cx="455542" cy="476340"/>
              </a:xfrm>
              <a:custGeom>
                <a:avLst/>
                <a:gdLst>
                  <a:gd name="T0" fmla="*/ 240 w 283"/>
                  <a:gd name="T1" fmla="*/ 289 h 296"/>
                  <a:gd name="T2" fmla="*/ 263 w 283"/>
                  <a:gd name="T3" fmla="*/ 296 h 296"/>
                  <a:gd name="T4" fmla="*/ 283 w 283"/>
                  <a:gd name="T5" fmla="*/ 148 h 296"/>
                  <a:gd name="T6" fmla="*/ 263 w 283"/>
                  <a:gd name="T7" fmla="*/ 0 h 296"/>
                  <a:gd name="T8" fmla="*/ 240 w 283"/>
                  <a:gd name="T9" fmla="*/ 7 h 296"/>
                  <a:gd name="T10" fmla="*/ 240 w 283"/>
                  <a:gd name="T11" fmla="*/ 289 h 296"/>
                </a:gdLst>
                <a:ahLst/>
                <a:cxnLst>
                  <a:cxn ang="0">
                    <a:pos x="T0" y="T1"/>
                  </a:cxn>
                  <a:cxn ang="0">
                    <a:pos x="T2" y="T3"/>
                  </a:cxn>
                  <a:cxn ang="0">
                    <a:pos x="T4" y="T5"/>
                  </a:cxn>
                  <a:cxn ang="0">
                    <a:pos x="T6" y="T7"/>
                  </a:cxn>
                  <a:cxn ang="0">
                    <a:pos x="T8" y="T9"/>
                  </a:cxn>
                  <a:cxn ang="0">
                    <a:pos x="T10" y="T11"/>
                  </a:cxn>
                </a:cxnLst>
                <a:rect l="0" t="0" r="r" b="b"/>
                <a:pathLst>
                  <a:path w="283" h="296">
                    <a:moveTo>
                      <a:pt x="240" y="289"/>
                    </a:moveTo>
                    <a:cubicBezTo>
                      <a:pt x="263" y="296"/>
                      <a:pt x="263" y="296"/>
                      <a:pt x="263" y="296"/>
                    </a:cubicBezTo>
                    <a:cubicBezTo>
                      <a:pt x="276" y="249"/>
                      <a:pt x="283" y="199"/>
                      <a:pt x="283" y="148"/>
                    </a:cubicBezTo>
                    <a:cubicBezTo>
                      <a:pt x="283" y="96"/>
                      <a:pt x="276" y="47"/>
                      <a:pt x="263" y="0"/>
                    </a:cubicBezTo>
                    <a:cubicBezTo>
                      <a:pt x="255" y="2"/>
                      <a:pt x="248" y="4"/>
                      <a:pt x="240" y="7"/>
                    </a:cubicBezTo>
                    <a:cubicBezTo>
                      <a:pt x="0" y="85"/>
                      <a:pt x="0" y="211"/>
                      <a:pt x="240" y="289"/>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6" name="Freeform 96"/>
              <p:cNvSpPr>
                <a:spLocks/>
              </p:cNvSpPr>
              <p:nvPr/>
            </p:nvSpPr>
            <p:spPr bwMode="auto">
              <a:xfrm>
                <a:off x="4756404" y="2081890"/>
                <a:ext cx="454180" cy="506963"/>
              </a:xfrm>
              <a:custGeom>
                <a:avLst/>
                <a:gdLst>
                  <a:gd name="T0" fmla="*/ 268 w 282"/>
                  <a:gd name="T1" fmla="*/ 111 h 315"/>
                  <a:gd name="T2" fmla="*/ 282 w 282"/>
                  <a:gd name="T3" fmla="*/ 92 h 315"/>
                  <a:gd name="T4" fmla="*/ 0 w 282"/>
                  <a:gd name="T5" fmla="*/ 0 h 315"/>
                  <a:gd name="T6" fmla="*/ 0 w 282"/>
                  <a:gd name="T7" fmla="*/ 23 h 315"/>
                  <a:gd name="T8" fmla="*/ 268 w 282"/>
                  <a:gd name="T9" fmla="*/ 111 h 315"/>
                </a:gdLst>
                <a:ahLst/>
                <a:cxnLst>
                  <a:cxn ang="0">
                    <a:pos x="T0" y="T1"/>
                  </a:cxn>
                  <a:cxn ang="0">
                    <a:pos x="T2" y="T3"/>
                  </a:cxn>
                  <a:cxn ang="0">
                    <a:pos x="T4" y="T5"/>
                  </a:cxn>
                  <a:cxn ang="0">
                    <a:pos x="T6" y="T7"/>
                  </a:cxn>
                  <a:cxn ang="0">
                    <a:pos x="T8" y="T9"/>
                  </a:cxn>
                </a:cxnLst>
                <a:rect l="0" t="0" r="r" b="b"/>
                <a:pathLst>
                  <a:path w="282" h="315">
                    <a:moveTo>
                      <a:pt x="268" y="111"/>
                    </a:moveTo>
                    <a:cubicBezTo>
                      <a:pt x="282" y="92"/>
                      <a:pt x="282" y="92"/>
                      <a:pt x="282" y="92"/>
                    </a:cubicBezTo>
                    <a:cubicBezTo>
                      <a:pt x="201" y="37"/>
                      <a:pt x="104" y="4"/>
                      <a:pt x="0" y="0"/>
                    </a:cubicBezTo>
                    <a:cubicBezTo>
                      <a:pt x="0" y="8"/>
                      <a:pt x="0" y="16"/>
                      <a:pt x="0" y="23"/>
                    </a:cubicBezTo>
                    <a:cubicBezTo>
                      <a:pt x="0" y="276"/>
                      <a:pt x="120" y="315"/>
                      <a:pt x="268" y="111"/>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7"/>
              <p:cNvSpPr>
                <a:spLocks/>
              </p:cNvSpPr>
              <p:nvPr/>
            </p:nvSpPr>
            <p:spPr bwMode="auto">
              <a:xfrm>
                <a:off x="4238898" y="2081890"/>
                <a:ext cx="453499" cy="506963"/>
              </a:xfrm>
              <a:custGeom>
                <a:avLst/>
                <a:gdLst>
                  <a:gd name="T0" fmla="*/ 282 w 282"/>
                  <a:gd name="T1" fmla="*/ 23 h 315"/>
                  <a:gd name="T2" fmla="*/ 282 w 282"/>
                  <a:gd name="T3" fmla="*/ 0 h 315"/>
                  <a:gd name="T4" fmla="*/ 0 w 282"/>
                  <a:gd name="T5" fmla="*/ 92 h 315"/>
                  <a:gd name="T6" fmla="*/ 13 w 282"/>
                  <a:gd name="T7" fmla="*/ 111 h 315"/>
                  <a:gd name="T8" fmla="*/ 282 w 282"/>
                  <a:gd name="T9" fmla="*/ 23 h 315"/>
                </a:gdLst>
                <a:ahLst/>
                <a:cxnLst>
                  <a:cxn ang="0">
                    <a:pos x="T0" y="T1"/>
                  </a:cxn>
                  <a:cxn ang="0">
                    <a:pos x="T2" y="T3"/>
                  </a:cxn>
                  <a:cxn ang="0">
                    <a:pos x="T4" y="T5"/>
                  </a:cxn>
                  <a:cxn ang="0">
                    <a:pos x="T6" y="T7"/>
                  </a:cxn>
                  <a:cxn ang="0">
                    <a:pos x="T8" y="T9"/>
                  </a:cxn>
                </a:cxnLst>
                <a:rect l="0" t="0" r="r" b="b"/>
                <a:pathLst>
                  <a:path w="282" h="315">
                    <a:moveTo>
                      <a:pt x="282" y="23"/>
                    </a:moveTo>
                    <a:cubicBezTo>
                      <a:pt x="282" y="0"/>
                      <a:pt x="282" y="0"/>
                      <a:pt x="282" y="0"/>
                    </a:cubicBezTo>
                    <a:cubicBezTo>
                      <a:pt x="178" y="4"/>
                      <a:pt x="81" y="37"/>
                      <a:pt x="0" y="92"/>
                    </a:cubicBezTo>
                    <a:cubicBezTo>
                      <a:pt x="4" y="98"/>
                      <a:pt x="9" y="105"/>
                      <a:pt x="13" y="111"/>
                    </a:cubicBezTo>
                    <a:cubicBezTo>
                      <a:pt x="162" y="315"/>
                      <a:pt x="282" y="276"/>
                      <a:pt x="282" y="23"/>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8"/>
              <p:cNvSpPr>
                <a:spLocks/>
              </p:cNvSpPr>
              <p:nvPr/>
            </p:nvSpPr>
            <p:spPr bwMode="auto">
              <a:xfrm>
                <a:off x="4238898" y="3319694"/>
                <a:ext cx="453499" cy="506963"/>
              </a:xfrm>
              <a:custGeom>
                <a:avLst/>
                <a:gdLst>
                  <a:gd name="T0" fmla="*/ 13 w 282"/>
                  <a:gd name="T1" fmla="*/ 204 h 315"/>
                  <a:gd name="T2" fmla="*/ 0 w 282"/>
                  <a:gd name="T3" fmla="*/ 223 h 315"/>
                  <a:gd name="T4" fmla="*/ 282 w 282"/>
                  <a:gd name="T5" fmla="*/ 315 h 315"/>
                  <a:gd name="T6" fmla="*/ 282 w 282"/>
                  <a:gd name="T7" fmla="*/ 291 h 315"/>
                  <a:gd name="T8" fmla="*/ 13 w 282"/>
                  <a:gd name="T9" fmla="*/ 204 h 315"/>
                </a:gdLst>
                <a:ahLst/>
                <a:cxnLst>
                  <a:cxn ang="0">
                    <a:pos x="T0" y="T1"/>
                  </a:cxn>
                  <a:cxn ang="0">
                    <a:pos x="T2" y="T3"/>
                  </a:cxn>
                  <a:cxn ang="0">
                    <a:pos x="T4" y="T5"/>
                  </a:cxn>
                  <a:cxn ang="0">
                    <a:pos x="T6" y="T7"/>
                  </a:cxn>
                  <a:cxn ang="0">
                    <a:pos x="T8" y="T9"/>
                  </a:cxn>
                </a:cxnLst>
                <a:rect l="0" t="0" r="r" b="b"/>
                <a:pathLst>
                  <a:path w="282" h="315">
                    <a:moveTo>
                      <a:pt x="13" y="204"/>
                    </a:moveTo>
                    <a:cubicBezTo>
                      <a:pt x="0" y="223"/>
                      <a:pt x="0" y="223"/>
                      <a:pt x="0" y="223"/>
                    </a:cubicBezTo>
                    <a:cubicBezTo>
                      <a:pt x="81" y="278"/>
                      <a:pt x="178" y="311"/>
                      <a:pt x="282" y="315"/>
                    </a:cubicBezTo>
                    <a:cubicBezTo>
                      <a:pt x="282" y="307"/>
                      <a:pt x="282" y="299"/>
                      <a:pt x="282" y="291"/>
                    </a:cubicBezTo>
                    <a:cubicBezTo>
                      <a:pt x="282" y="39"/>
                      <a:pt x="162" y="0"/>
                      <a:pt x="13" y="204"/>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9"/>
              <p:cNvSpPr>
                <a:spLocks/>
              </p:cNvSpPr>
              <p:nvPr/>
            </p:nvSpPr>
            <p:spPr bwMode="auto">
              <a:xfrm>
                <a:off x="3905242" y="3116909"/>
                <a:ext cx="540657" cy="524655"/>
              </a:xfrm>
              <a:custGeom>
                <a:avLst/>
                <a:gdLst>
                  <a:gd name="T0" fmla="*/ 22 w 336"/>
                  <a:gd name="T1" fmla="*/ 78 h 326"/>
                  <a:gd name="T2" fmla="*/ 0 w 336"/>
                  <a:gd name="T3" fmla="*/ 85 h 326"/>
                  <a:gd name="T4" fmla="*/ 174 w 336"/>
                  <a:gd name="T5" fmla="*/ 326 h 326"/>
                  <a:gd name="T6" fmla="*/ 188 w 336"/>
                  <a:gd name="T7" fmla="*/ 307 h 326"/>
                  <a:gd name="T8" fmla="*/ 22 w 336"/>
                  <a:gd name="T9" fmla="*/ 78 h 326"/>
                </a:gdLst>
                <a:ahLst/>
                <a:cxnLst>
                  <a:cxn ang="0">
                    <a:pos x="T0" y="T1"/>
                  </a:cxn>
                  <a:cxn ang="0">
                    <a:pos x="T2" y="T3"/>
                  </a:cxn>
                  <a:cxn ang="0">
                    <a:pos x="T4" y="T5"/>
                  </a:cxn>
                  <a:cxn ang="0">
                    <a:pos x="T6" y="T7"/>
                  </a:cxn>
                  <a:cxn ang="0">
                    <a:pos x="T8" y="T9"/>
                  </a:cxn>
                </a:cxnLst>
                <a:rect l="0" t="0" r="r" b="b"/>
                <a:pathLst>
                  <a:path w="336" h="326">
                    <a:moveTo>
                      <a:pt x="22" y="78"/>
                    </a:moveTo>
                    <a:cubicBezTo>
                      <a:pt x="0" y="85"/>
                      <a:pt x="0" y="85"/>
                      <a:pt x="0" y="85"/>
                    </a:cubicBezTo>
                    <a:cubicBezTo>
                      <a:pt x="35" y="181"/>
                      <a:pt x="96" y="264"/>
                      <a:pt x="174" y="326"/>
                    </a:cubicBezTo>
                    <a:cubicBezTo>
                      <a:pt x="179" y="319"/>
                      <a:pt x="183" y="313"/>
                      <a:pt x="188" y="307"/>
                    </a:cubicBezTo>
                    <a:cubicBezTo>
                      <a:pt x="336" y="102"/>
                      <a:pt x="262" y="0"/>
                      <a:pt x="22" y="78"/>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100"/>
              <p:cNvSpPr>
                <a:spLocks/>
              </p:cNvSpPr>
              <p:nvPr/>
            </p:nvSpPr>
            <p:spPr bwMode="auto">
              <a:xfrm>
                <a:off x="5002900" y="3116909"/>
                <a:ext cx="540657" cy="524655"/>
              </a:xfrm>
              <a:custGeom>
                <a:avLst/>
                <a:gdLst>
                  <a:gd name="T0" fmla="*/ 148 w 336"/>
                  <a:gd name="T1" fmla="*/ 307 h 326"/>
                  <a:gd name="T2" fmla="*/ 162 w 336"/>
                  <a:gd name="T3" fmla="*/ 326 h 326"/>
                  <a:gd name="T4" fmla="*/ 336 w 336"/>
                  <a:gd name="T5" fmla="*/ 85 h 326"/>
                  <a:gd name="T6" fmla="*/ 314 w 336"/>
                  <a:gd name="T7" fmla="*/ 78 h 326"/>
                  <a:gd name="T8" fmla="*/ 148 w 336"/>
                  <a:gd name="T9" fmla="*/ 307 h 326"/>
                </a:gdLst>
                <a:ahLst/>
                <a:cxnLst>
                  <a:cxn ang="0">
                    <a:pos x="T0" y="T1"/>
                  </a:cxn>
                  <a:cxn ang="0">
                    <a:pos x="T2" y="T3"/>
                  </a:cxn>
                  <a:cxn ang="0">
                    <a:pos x="T4" y="T5"/>
                  </a:cxn>
                  <a:cxn ang="0">
                    <a:pos x="T6" y="T7"/>
                  </a:cxn>
                  <a:cxn ang="0">
                    <a:pos x="T8" y="T9"/>
                  </a:cxn>
                </a:cxnLst>
                <a:rect l="0" t="0" r="r" b="b"/>
                <a:pathLst>
                  <a:path w="336" h="326">
                    <a:moveTo>
                      <a:pt x="148" y="307"/>
                    </a:moveTo>
                    <a:cubicBezTo>
                      <a:pt x="162" y="326"/>
                      <a:pt x="162" y="326"/>
                      <a:pt x="162" y="326"/>
                    </a:cubicBezTo>
                    <a:cubicBezTo>
                      <a:pt x="240" y="264"/>
                      <a:pt x="301" y="181"/>
                      <a:pt x="336" y="85"/>
                    </a:cubicBezTo>
                    <a:cubicBezTo>
                      <a:pt x="329" y="83"/>
                      <a:pt x="321" y="81"/>
                      <a:pt x="314" y="78"/>
                    </a:cubicBezTo>
                    <a:cubicBezTo>
                      <a:pt x="74" y="0"/>
                      <a:pt x="0" y="102"/>
                      <a:pt x="148" y="307"/>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101"/>
              <p:cNvSpPr>
                <a:spLocks/>
              </p:cNvSpPr>
              <p:nvPr/>
            </p:nvSpPr>
            <p:spPr bwMode="auto">
              <a:xfrm>
                <a:off x="3852811" y="2716103"/>
                <a:ext cx="454860" cy="476340"/>
              </a:xfrm>
              <a:custGeom>
                <a:avLst/>
                <a:gdLst>
                  <a:gd name="T0" fmla="*/ 43 w 283"/>
                  <a:gd name="T1" fmla="*/ 7 h 296"/>
                  <a:gd name="T2" fmla="*/ 20 w 283"/>
                  <a:gd name="T3" fmla="*/ 0 h 296"/>
                  <a:gd name="T4" fmla="*/ 0 w 283"/>
                  <a:gd name="T5" fmla="*/ 148 h 296"/>
                  <a:gd name="T6" fmla="*/ 20 w 283"/>
                  <a:gd name="T7" fmla="*/ 296 h 296"/>
                  <a:gd name="T8" fmla="*/ 43 w 283"/>
                  <a:gd name="T9" fmla="*/ 289 h 296"/>
                  <a:gd name="T10" fmla="*/ 43 w 283"/>
                  <a:gd name="T11" fmla="*/ 7 h 296"/>
                </a:gdLst>
                <a:ahLst/>
                <a:cxnLst>
                  <a:cxn ang="0">
                    <a:pos x="T0" y="T1"/>
                  </a:cxn>
                  <a:cxn ang="0">
                    <a:pos x="T2" y="T3"/>
                  </a:cxn>
                  <a:cxn ang="0">
                    <a:pos x="T4" y="T5"/>
                  </a:cxn>
                  <a:cxn ang="0">
                    <a:pos x="T6" y="T7"/>
                  </a:cxn>
                  <a:cxn ang="0">
                    <a:pos x="T8" y="T9"/>
                  </a:cxn>
                  <a:cxn ang="0">
                    <a:pos x="T10" y="T11"/>
                  </a:cxn>
                </a:cxnLst>
                <a:rect l="0" t="0" r="r" b="b"/>
                <a:pathLst>
                  <a:path w="283" h="296">
                    <a:moveTo>
                      <a:pt x="43" y="7"/>
                    </a:moveTo>
                    <a:cubicBezTo>
                      <a:pt x="20" y="0"/>
                      <a:pt x="20" y="0"/>
                      <a:pt x="20" y="0"/>
                    </a:cubicBezTo>
                    <a:cubicBezTo>
                      <a:pt x="7" y="47"/>
                      <a:pt x="0" y="96"/>
                      <a:pt x="0" y="148"/>
                    </a:cubicBezTo>
                    <a:cubicBezTo>
                      <a:pt x="0" y="199"/>
                      <a:pt x="7" y="249"/>
                      <a:pt x="20" y="296"/>
                    </a:cubicBezTo>
                    <a:cubicBezTo>
                      <a:pt x="28" y="294"/>
                      <a:pt x="35" y="292"/>
                      <a:pt x="43" y="289"/>
                    </a:cubicBezTo>
                    <a:cubicBezTo>
                      <a:pt x="283" y="211"/>
                      <a:pt x="283" y="85"/>
                      <a:pt x="43" y="7"/>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102"/>
              <p:cNvSpPr>
                <a:spLocks/>
              </p:cNvSpPr>
              <p:nvPr/>
            </p:nvSpPr>
            <p:spPr bwMode="auto">
              <a:xfrm>
                <a:off x="3905242" y="2266982"/>
                <a:ext cx="540657" cy="524655"/>
              </a:xfrm>
              <a:custGeom>
                <a:avLst/>
                <a:gdLst>
                  <a:gd name="T0" fmla="*/ 188 w 336"/>
                  <a:gd name="T1" fmla="*/ 19 h 326"/>
                  <a:gd name="T2" fmla="*/ 174 w 336"/>
                  <a:gd name="T3" fmla="*/ 0 h 326"/>
                  <a:gd name="T4" fmla="*/ 0 w 336"/>
                  <a:gd name="T5" fmla="*/ 240 h 326"/>
                  <a:gd name="T6" fmla="*/ 22 w 336"/>
                  <a:gd name="T7" fmla="*/ 248 h 326"/>
                  <a:gd name="T8" fmla="*/ 188 w 336"/>
                  <a:gd name="T9" fmla="*/ 19 h 326"/>
                </a:gdLst>
                <a:ahLst/>
                <a:cxnLst>
                  <a:cxn ang="0">
                    <a:pos x="T0" y="T1"/>
                  </a:cxn>
                  <a:cxn ang="0">
                    <a:pos x="T2" y="T3"/>
                  </a:cxn>
                  <a:cxn ang="0">
                    <a:pos x="T4" y="T5"/>
                  </a:cxn>
                  <a:cxn ang="0">
                    <a:pos x="T6" y="T7"/>
                  </a:cxn>
                  <a:cxn ang="0">
                    <a:pos x="T8" y="T9"/>
                  </a:cxn>
                </a:cxnLst>
                <a:rect l="0" t="0" r="r" b="b"/>
                <a:pathLst>
                  <a:path w="336" h="326">
                    <a:moveTo>
                      <a:pt x="188" y="19"/>
                    </a:moveTo>
                    <a:cubicBezTo>
                      <a:pt x="174" y="0"/>
                      <a:pt x="174" y="0"/>
                      <a:pt x="174" y="0"/>
                    </a:cubicBezTo>
                    <a:cubicBezTo>
                      <a:pt x="96" y="62"/>
                      <a:pt x="35" y="145"/>
                      <a:pt x="0" y="240"/>
                    </a:cubicBezTo>
                    <a:cubicBezTo>
                      <a:pt x="7" y="243"/>
                      <a:pt x="15" y="245"/>
                      <a:pt x="22" y="248"/>
                    </a:cubicBezTo>
                    <a:cubicBezTo>
                      <a:pt x="262" y="326"/>
                      <a:pt x="336" y="223"/>
                      <a:pt x="188" y="19"/>
                    </a:cubicBezTo>
                    <a:close/>
                  </a:path>
                </a:pathLst>
              </a:custGeom>
              <a:grpFill/>
              <a:ln>
                <a:noFill/>
              </a:ln>
            </p:spPr>
            <p:txBody>
              <a:bodyPr vert="horz" wrap="square" lIns="68580" tIns="34290" rIns="68580" bIns="34290" numCol="1" anchor="t" anchorCtr="0" compatLnSpc="1">
                <a:prstTxWarp prst="textNoShape">
                  <a:avLst/>
                </a:prstTxWarp>
              </a:bodyPr>
              <a:lstStyle/>
              <a:p>
                <a:endParaRPr lang="en-US" sz="1350"/>
              </a:p>
            </p:txBody>
          </p:sp>
        </p:grpSp>
      </p:grpSp>
      <p:sp>
        <p:nvSpPr>
          <p:cNvPr id="53" name="Rectangle 52"/>
          <p:cNvSpPr/>
          <p:nvPr/>
        </p:nvSpPr>
        <p:spPr>
          <a:xfrm flipH="1">
            <a:off x="6476999" y="1187384"/>
            <a:ext cx="2272363" cy="586314"/>
          </a:xfrm>
          <a:prstGeom prst="rect">
            <a:avLst/>
          </a:prstGeom>
        </p:spPr>
        <p:txBody>
          <a:bodyPr wrap="square" lIns="0" tIns="0" rIns="0" bIns="0" anchor="ctr">
            <a:spAutoFit/>
          </a:bodyPr>
          <a:lstStyle/>
          <a:p>
            <a:pPr>
              <a:lnSpc>
                <a:spcPct val="150000"/>
              </a:lnSpc>
            </a:pPr>
            <a:r>
              <a:rPr lang="en-US" sz="1100" b="1" dirty="0">
                <a:solidFill>
                  <a:schemeClr val="accent2"/>
                </a:solidFill>
              </a:rPr>
              <a:t>Element Title Here</a:t>
            </a:r>
            <a:endParaRPr lang="en-US" sz="1100" dirty="0">
              <a:solidFill>
                <a:schemeClr val="accent2"/>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4" name="Rectangle 53"/>
          <p:cNvSpPr/>
          <p:nvPr/>
        </p:nvSpPr>
        <p:spPr>
          <a:xfrm flipH="1">
            <a:off x="6476999" y="1859116"/>
            <a:ext cx="2272363" cy="586314"/>
          </a:xfrm>
          <a:prstGeom prst="rect">
            <a:avLst/>
          </a:prstGeom>
        </p:spPr>
        <p:txBody>
          <a:bodyPr wrap="square" lIns="0" tIns="0" rIns="0" bIns="0" anchor="ctr">
            <a:spAutoFit/>
          </a:bodyPr>
          <a:lstStyle/>
          <a:p>
            <a:pPr>
              <a:lnSpc>
                <a:spcPct val="150000"/>
              </a:lnSpc>
            </a:pPr>
            <a:r>
              <a:rPr lang="en-US" sz="1100" b="1" dirty="0">
                <a:solidFill>
                  <a:schemeClr val="accent3"/>
                </a:solidFill>
              </a:rPr>
              <a:t>Element Title Here</a:t>
            </a:r>
            <a:endParaRPr lang="en-US" sz="1100" dirty="0">
              <a:solidFill>
                <a:schemeClr val="accent3"/>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5" name="Rectangle 54"/>
          <p:cNvSpPr/>
          <p:nvPr/>
        </p:nvSpPr>
        <p:spPr>
          <a:xfrm flipH="1">
            <a:off x="6476999" y="2530848"/>
            <a:ext cx="2272363" cy="586314"/>
          </a:xfrm>
          <a:prstGeom prst="rect">
            <a:avLst/>
          </a:prstGeom>
        </p:spPr>
        <p:txBody>
          <a:bodyPr wrap="square" lIns="0" tIns="0" rIns="0" bIns="0" anchor="ctr">
            <a:spAutoFit/>
          </a:bodyPr>
          <a:lstStyle/>
          <a:p>
            <a:pPr>
              <a:lnSpc>
                <a:spcPct val="150000"/>
              </a:lnSpc>
            </a:pPr>
            <a:r>
              <a:rPr lang="en-US" sz="1100" b="1" dirty="0">
                <a:solidFill>
                  <a:schemeClr val="accent4"/>
                </a:solidFill>
              </a:rPr>
              <a:t>Element Title Here</a:t>
            </a:r>
            <a:endParaRPr lang="en-US" sz="1100" dirty="0">
              <a:solidFill>
                <a:schemeClr val="accent4"/>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6" name="Rectangle 55"/>
          <p:cNvSpPr/>
          <p:nvPr/>
        </p:nvSpPr>
        <p:spPr>
          <a:xfrm flipH="1">
            <a:off x="6476999" y="3202580"/>
            <a:ext cx="2272363" cy="586314"/>
          </a:xfrm>
          <a:prstGeom prst="rect">
            <a:avLst/>
          </a:prstGeom>
        </p:spPr>
        <p:txBody>
          <a:bodyPr wrap="square" lIns="0" tIns="0" rIns="0" bIns="0" anchor="ctr">
            <a:spAutoFit/>
          </a:bodyPr>
          <a:lstStyle/>
          <a:p>
            <a:pPr>
              <a:lnSpc>
                <a:spcPct val="150000"/>
              </a:lnSpc>
            </a:pPr>
            <a:r>
              <a:rPr lang="en-US" sz="1100" b="1" dirty="0">
                <a:solidFill>
                  <a:schemeClr val="accent5"/>
                </a:solidFill>
              </a:rPr>
              <a:t>Element Title Here</a:t>
            </a:r>
            <a:endParaRPr lang="en-US" sz="1100" dirty="0">
              <a:solidFill>
                <a:schemeClr val="accent5"/>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7" name="Rectangle 56"/>
          <p:cNvSpPr/>
          <p:nvPr/>
        </p:nvSpPr>
        <p:spPr>
          <a:xfrm flipH="1">
            <a:off x="6476999" y="3874313"/>
            <a:ext cx="2272363" cy="586314"/>
          </a:xfrm>
          <a:prstGeom prst="rect">
            <a:avLst/>
          </a:prstGeom>
        </p:spPr>
        <p:txBody>
          <a:bodyPr wrap="square" lIns="0" tIns="0" rIns="0" bIns="0" anchor="ctr">
            <a:spAutoFit/>
          </a:bodyPr>
          <a:lstStyle/>
          <a:p>
            <a:pPr>
              <a:lnSpc>
                <a:spcPct val="150000"/>
              </a:lnSpc>
            </a:pPr>
            <a:r>
              <a:rPr lang="en-US" sz="1100" b="1" dirty="0">
                <a:solidFill>
                  <a:schemeClr val="accent6"/>
                </a:solidFill>
              </a:rPr>
              <a:t>Element Title Here</a:t>
            </a:r>
            <a:endParaRPr lang="en-US" sz="1100" dirty="0">
              <a:solidFill>
                <a:schemeClr val="accent6"/>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8" name="Rectangle 57"/>
          <p:cNvSpPr/>
          <p:nvPr/>
        </p:nvSpPr>
        <p:spPr>
          <a:xfrm flipH="1">
            <a:off x="381000" y="1187384"/>
            <a:ext cx="2272363" cy="586314"/>
          </a:xfrm>
          <a:prstGeom prst="rect">
            <a:avLst/>
          </a:prstGeom>
        </p:spPr>
        <p:txBody>
          <a:bodyPr wrap="square" lIns="0" tIns="0" rIns="0" bIns="0" anchor="ctr">
            <a:spAutoFit/>
          </a:bodyPr>
          <a:lstStyle/>
          <a:p>
            <a:pPr algn="r">
              <a:lnSpc>
                <a:spcPct val="150000"/>
              </a:lnSpc>
            </a:pPr>
            <a:r>
              <a:rPr lang="en-US" sz="1100" b="1" dirty="0">
                <a:solidFill>
                  <a:schemeClr val="accent1"/>
                </a:solidFill>
              </a:rPr>
              <a:t>Element Title Here</a:t>
            </a:r>
            <a:endParaRPr lang="en-US" sz="1100" dirty="0">
              <a:solidFill>
                <a:schemeClr val="accent1"/>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9" name="Rectangle 58"/>
          <p:cNvSpPr/>
          <p:nvPr/>
        </p:nvSpPr>
        <p:spPr>
          <a:xfrm flipH="1">
            <a:off x="381000" y="1859116"/>
            <a:ext cx="2272363" cy="586314"/>
          </a:xfrm>
          <a:prstGeom prst="rect">
            <a:avLst/>
          </a:prstGeom>
        </p:spPr>
        <p:txBody>
          <a:bodyPr wrap="square" lIns="0" tIns="0" rIns="0" bIns="0" anchor="ctr">
            <a:spAutoFit/>
          </a:bodyPr>
          <a:lstStyle/>
          <a:p>
            <a:pPr algn="r">
              <a:lnSpc>
                <a:spcPct val="150000"/>
              </a:lnSpc>
            </a:pPr>
            <a:r>
              <a:rPr lang="en-US" sz="1100" b="1" dirty="0">
                <a:solidFill>
                  <a:schemeClr val="accent6"/>
                </a:solidFill>
              </a:rPr>
              <a:t>Element Title Here</a:t>
            </a:r>
            <a:endParaRPr lang="en-US" sz="1100" dirty="0">
              <a:solidFill>
                <a:schemeClr val="accent6"/>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60" name="Rectangle 59"/>
          <p:cNvSpPr/>
          <p:nvPr/>
        </p:nvSpPr>
        <p:spPr>
          <a:xfrm flipH="1">
            <a:off x="381000" y="2530848"/>
            <a:ext cx="2272363" cy="586314"/>
          </a:xfrm>
          <a:prstGeom prst="rect">
            <a:avLst/>
          </a:prstGeom>
        </p:spPr>
        <p:txBody>
          <a:bodyPr wrap="square" lIns="0" tIns="0" rIns="0" bIns="0" anchor="ctr">
            <a:spAutoFit/>
          </a:bodyPr>
          <a:lstStyle/>
          <a:p>
            <a:pPr algn="r">
              <a:lnSpc>
                <a:spcPct val="150000"/>
              </a:lnSpc>
            </a:pPr>
            <a:r>
              <a:rPr lang="en-US" sz="1100" b="1" dirty="0">
                <a:solidFill>
                  <a:schemeClr val="accent5"/>
                </a:solidFill>
              </a:rPr>
              <a:t>Element Title Here</a:t>
            </a:r>
            <a:endParaRPr lang="en-US" sz="1100" dirty="0">
              <a:solidFill>
                <a:schemeClr val="accent5"/>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61" name="Rectangle 60"/>
          <p:cNvSpPr/>
          <p:nvPr/>
        </p:nvSpPr>
        <p:spPr>
          <a:xfrm flipH="1">
            <a:off x="381000" y="3202580"/>
            <a:ext cx="2272363" cy="586314"/>
          </a:xfrm>
          <a:prstGeom prst="rect">
            <a:avLst/>
          </a:prstGeom>
        </p:spPr>
        <p:txBody>
          <a:bodyPr wrap="square" lIns="0" tIns="0" rIns="0" bIns="0" anchor="ctr">
            <a:spAutoFit/>
          </a:bodyPr>
          <a:lstStyle/>
          <a:p>
            <a:pPr algn="r">
              <a:lnSpc>
                <a:spcPct val="150000"/>
              </a:lnSpc>
            </a:pPr>
            <a:r>
              <a:rPr lang="en-US" sz="1100" b="1" dirty="0">
                <a:solidFill>
                  <a:schemeClr val="accent4"/>
                </a:solidFill>
              </a:rPr>
              <a:t>Element Title Here</a:t>
            </a:r>
            <a:endParaRPr lang="en-US" sz="1100" dirty="0">
              <a:solidFill>
                <a:schemeClr val="accent4"/>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62" name="Rectangle 61"/>
          <p:cNvSpPr/>
          <p:nvPr/>
        </p:nvSpPr>
        <p:spPr>
          <a:xfrm flipH="1">
            <a:off x="381000" y="3874313"/>
            <a:ext cx="2272363" cy="586314"/>
          </a:xfrm>
          <a:prstGeom prst="rect">
            <a:avLst/>
          </a:prstGeom>
        </p:spPr>
        <p:txBody>
          <a:bodyPr wrap="square" lIns="0" tIns="0" rIns="0" bIns="0" anchor="ctr">
            <a:spAutoFit/>
          </a:bodyPr>
          <a:lstStyle/>
          <a:p>
            <a:pPr algn="r">
              <a:lnSpc>
                <a:spcPct val="150000"/>
              </a:lnSpc>
            </a:pPr>
            <a:r>
              <a:rPr lang="en-US" sz="1100" b="1" dirty="0">
                <a:solidFill>
                  <a:schemeClr val="accent3"/>
                </a:solidFill>
              </a:rPr>
              <a:t>Element Title Here</a:t>
            </a:r>
            <a:endParaRPr lang="en-US" sz="1100" dirty="0">
              <a:solidFill>
                <a:schemeClr val="accent3"/>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grpSp>
        <p:nvGrpSpPr>
          <p:cNvPr id="73" name="Group 72"/>
          <p:cNvGrpSpPr/>
          <p:nvPr/>
        </p:nvGrpSpPr>
        <p:grpSpPr>
          <a:xfrm>
            <a:off x="3151151" y="2690398"/>
            <a:ext cx="311436" cy="306460"/>
            <a:chOff x="2887663" y="2401888"/>
            <a:chExt cx="1192212" cy="1173162"/>
          </a:xfrm>
          <a:solidFill>
            <a:schemeClr val="bg1"/>
          </a:solidFill>
        </p:grpSpPr>
        <p:sp>
          <p:nvSpPr>
            <p:cNvPr id="74" name="Freeform 103"/>
            <p:cNvSpPr>
              <a:spLocks noEditPoints="1"/>
            </p:cNvSpPr>
            <p:nvPr/>
          </p:nvSpPr>
          <p:spPr bwMode="auto">
            <a:xfrm>
              <a:off x="2906713" y="2636838"/>
              <a:ext cx="1173162" cy="938212"/>
            </a:xfrm>
            <a:custGeom>
              <a:avLst/>
              <a:gdLst>
                <a:gd name="T0" fmla="*/ 1827 w 1920"/>
                <a:gd name="T1" fmla="*/ 1311 h 1536"/>
                <a:gd name="T2" fmla="*/ 1570 w 1920"/>
                <a:gd name="T3" fmla="*/ 1152 h 1536"/>
                <a:gd name="T4" fmla="*/ 1408 w 1920"/>
                <a:gd name="T5" fmla="*/ 1152 h 1536"/>
                <a:gd name="T6" fmla="*/ 1186 w 1920"/>
                <a:gd name="T7" fmla="*/ 956 h 1536"/>
                <a:gd name="T8" fmla="*/ 1376 w 1920"/>
                <a:gd name="T9" fmla="*/ 608 h 1536"/>
                <a:gd name="T10" fmla="*/ 1376 w 1920"/>
                <a:gd name="T11" fmla="*/ 224 h 1536"/>
                <a:gd name="T12" fmla="*/ 1152 w 1920"/>
                <a:gd name="T13" fmla="*/ 0 h 1536"/>
                <a:gd name="T14" fmla="*/ 416 w 1920"/>
                <a:gd name="T15" fmla="*/ 0 h 1536"/>
                <a:gd name="T16" fmla="*/ 384 w 1920"/>
                <a:gd name="T17" fmla="*/ 32 h 1536"/>
                <a:gd name="T18" fmla="*/ 451 w 1920"/>
                <a:gd name="T19" fmla="*/ 177 h 1536"/>
                <a:gd name="T20" fmla="*/ 448 w 1920"/>
                <a:gd name="T21" fmla="*/ 192 h 1536"/>
                <a:gd name="T22" fmla="*/ 544 w 1920"/>
                <a:gd name="T23" fmla="*/ 358 h 1536"/>
                <a:gd name="T24" fmla="*/ 544 w 1920"/>
                <a:gd name="T25" fmla="*/ 608 h 1536"/>
                <a:gd name="T26" fmla="*/ 734 w 1920"/>
                <a:gd name="T27" fmla="*/ 956 h 1536"/>
                <a:gd name="T28" fmla="*/ 512 w 1920"/>
                <a:gd name="T29" fmla="*/ 1152 h 1536"/>
                <a:gd name="T30" fmla="*/ 350 w 1920"/>
                <a:gd name="T31" fmla="*/ 1152 h 1536"/>
                <a:gd name="T32" fmla="*/ 93 w 1920"/>
                <a:gd name="T33" fmla="*/ 1311 h 1536"/>
                <a:gd name="T34" fmla="*/ 3 w 1920"/>
                <a:gd name="T35" fmla="*/ 1489 h 1536"/>
                <a:gd name="T36" fmla="*/ 0 w 1920"/>
                <a:gd name="T37" fmla="*/ 1504 h 1536"/>
                <a:gd name="T38" fmla="*/ 0 w 1920"/>
                <a:gd name="T39" fmla="*/ 1536 h 1536"/>
                <a:gd name="T40" fmla="*/ 64 w 1920"/>
                <a:gd name="T41" fmla="*/ 1536 h 1536"/>
                <a:gd name="T42" fmla="*/ 64 w 1920"/>
                <a:gd name="T43" fmla="*/ 1511 h 1536"/>
                <a:gd name="T44" fmla="*/ 150 w 1920"/>
                <a:gd name="T45" fmla="*/ 1339 h 1536"/>
                <a:gd name="T46" fmla="*/ 350 w 1920"/>
                <a:gd name="T47" fmla="*/ 1216 h 1536"/>
                <a:gd name="T48" fmla="*/ 512 w 1920"/>
                <a:gd name="T49" fmla="*/ 1216 h 1536"/>
                <a:gd name="T50" fmla="*/ 793 w 1920"/>
                <a:gd name="T51" fmla="*/ 988 h 1536"/>
                <a:gd name="T52" fmla="*/ 960 w 1920"/>
                <a:gd name="T53" fmla="*/ 1024 h 1536"/>
                <a:gd name="T54" fmla="*/ 1127 w 1920"/>
                <a:gd name="T55" fmla="*/ 988 h 1536"/>
                <a:gd name="T56" fmla="*/ 1408 w 1920"/>
                <a:gd name="T57" fmla="*/ 1216 h 1536"/>
                <a:gd name="T58" fmla="*/ 1570 w 1920"/>
                <a:gd name="T59" fmla="*/ 1216 h 1536"/>
                <a:gd name="T60" fmla="*/ 1770 w 1920"/>
                <a:gd name="T61" fmla="*/ 1339 h 1536"/>
                <a:gd name="T62" fmla="*/ 1856 w 1920"/>
                <a:gd name="T63" fmla="*/ 1511 h 1536"/>
                <a:gd name="T64" fmla="*/ 1856 w 1920"/>
                <a:gd name="T65" fmla="*/ 1536 h 1536"/>
                <a:gd name="T66" fmla="*/ 1920 w 1920"/>
                <a:gd name="T67" fmla="*/ 1536 h 1536"/>
                <a:gd name="T68" fmla="*/ 1920 w 1920"/>
                <a:gd name="T69" fmla="*/ 1504 h 1536"/>
                <a:gd name="T70" fmla="*/ 1917 w 1920"/>
                <a:gd name="T71" fmla="*/ 1489 h 1536"/>
                <a:gd name="T72" fmla="*/ 1827 w 1920"/>
                <a:gd name="T73" fmla="*/ 1311 h 1536"/>
                <a:gd name="T74" fmla="*/ 608 w 1920"/>
                <a:gd name="T75" fmla="*/ 608 h 1536"/>
                <a:gd name="T76" fmla="*/ 608 w 1920"/>
                <a:gd name="T77" fmla="*/ 338 h 1536"/>
                <a:gd name="T78" fmla="*/ 589 w 1920"/>
                <a:gd name="T79" fmla="*/ 309 h 1536"/>
                <a:gd name="T80" fmla="*/ 516 w 1920"/>
                <a:gd name="T81" fmla="*/ 224 h 1536"/>
                <a:gd name="T82" fmla="*/ 576 w 1920"/>
                <a:gd name="T83" fmla="*/ 224 h 1536"/>
                <a:gd name="T84" fmla="*/ 608 w 1920"/>
                <a:gd name="T85" fmla="*/ 192 h 1536"/>
                <a:gd name="T86" fmla="*/ 576 w 1920"/>
                <a:gd name="T87" fmla="*/ 160 h 1536"/>
                <a:gd name="T88" fmla="*/ 452 w 1920"/>
                <a:gd name="T89" fmla="*/ 64 h 1536"/>
                <a:gd name="T90" fmla="*/ 1152 w 1920"/>
                <a:gd name="T91" fmla="*/ 64 h 1536"/>
                <a:gd name="T92" fmla="*/ 1312 w 1920"/>
                <a:gd name="T93" fmla="*/ 224 h 1536"/>
                <a:gd name="T94" fmla="*/ 1312 w 1920"/>
                <a:gd name="T95" fmla="*/ 608 h 1536"/>
                <a:gd name="T96" fmla="*/ 960 w 1920"/>
                <a:gd name="T97" fmla="*/ 960 h 1536"/>
                <a:gd name="T98" fmla="*/ 608 w 1920"/>
                <a:gd name="T99" fmla="*/ 60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20" h="1536">
                  <a:moveTo>
                    <a:pt x="1827" y="1311"/>
                  </a:moveTo>
                  <a:cubicBezTo>
                    <a:pt x="1778" y="1213"/>
                    <a:pt x="1680" y="1152"/>
                    <a:pt x="1570" y="1152"/>
                  </a:cubicBezTo>
                  <a:cubicBezTo>
                    <a:pt x="1408" y="1152"/>
                    <a:pt x="1408" y="1152"/>
                    <a:pt x="1408" y="1152"/>
                  </a:cubicBezTo>
                  <a:cubicBezTo>
                    <a:pt x="1294" y="1152"/>
                    <a:pt x="1200" y="1066"/>
                    <a:pt x="1186" y="956"/>
                  </a:cubicBezTo>
                  <a:cubicBezTo>
                    <a:pt x="1300" y="882"/>
                    <a:pt x="1376" y="754"/>
                    <a:pt x="1376" y="608"/>
                  </a:cubicBezTo>
                  <a:cubicBezTo>
                    <a:pt x="1376" y="224"/>
                    <a:pt x="1376" y="224"/>
                    <a:pt x="1376" y="224"/>
                  </a:cubicBezTo>
                  <a:cubicBezTo>
                    <a:pt x="1376" y="100"/>
                    <a:pt x="1276" y="0"/>
                    <a:pt x="1152" y="0"/>
                  </a:cubicBezTo>
                  <a:cubicBezTo>
                    <a:pt x="416" y="0"/>
                    <a:pt x="416" y="0"/>
                    <a:pt x="416" y="0"/>
                  </a:cubicBezTo>
                  <a:cubicBezTo>
                    <a:pt x="398" y="0"/>
                    <a:pt x="384" y="14"/>
                    <a:pt x="384" y="32"/>
                  </a:cubicBezTo>
                  <a:cubicBezTo>
                    <a:pt x="384" y="90"/>
                    <a:pt x="410" y="142"/>
                    <a:pt x="451" y="177"/>
                  </a:cubicBezTo>
                  <a:cubicBezTo>
                    <a:pt x="449" y="182"/>
                    <a:pt x="448" y="187"/>
                    <a:pt x="448" y="192"/>
                  </a:cubicBezTo>
                  <a:cubicBezTo>
                    <a:pt x="448" y="261"/>
                    <a:pt x="485" y="324"/>
                    <a:pt x="544" y="358"/>
                  </a:cubicBezTo>
                  <a:cubicBezTo>
                    <a:pt x="544" y="608"/>
                    <a:pt x="544" y="608"/>
                    <a:pt x="544" y="608"/>
                  </a:cubicBezTo>
                  <a:cubicBezTo>
                    <a:pt x="544" y="754"/>
                    <a:pt x="620" y="882"/>
                    <a:pt x="734" y="956"/>
                  </a:cubicBezTo>
                  <a:cubicBezTo>
                    <a:pt x="720" y="1066"/>
                    <a:pt x="626" y="1152"/>
                    <a:pt x="512" y="1152"/>
                  </a:cubicBezTo>
                  <a:cubicBezTo>
                    <a:pt x="350" y="1152"/>
                    <a:pt x="350" y="1152"/>
                    <a:pt x="350" y="1152"/>
                  </a:cubicBezTo>
                  <a:cubicBezTo>
                    <a:pt x="240" y="1152"/>
                    <a:pt x="142" y="1213"/>
                    <a:pt x="93" y="1311"/>
                  </a:cubicBezTo>
                  <a:cubicBezTo>
                    <a:pt x="3" y="1489"/>
                    <a:pt x="3" y="1489"/>
                    <a:pt x="3" y="1489"/>
                  </a:cubicBezTo>
                  <a:cubicBezTo>
                    <a:pt x="1" y="1494"/>
                    <a:pt x="0" y="1499"/>
                    <a:pt x="0" y="1504"/>
                  </a:cubicBezTo>
                  <a:cubicBezTo>
                    <a:pt x="0" y="1536"/>
                    <a:pt x="0" y="1536"/>
                    <a:pt x="0" y="1536"/>
                  </a:cubicBezTo>
                  <a:cubicBezTo>
                    <a:pt x="64" y="1536"/>
                    <a:pt x="64" y="1536"/>
                    <a:pt x="64" y="1536"/>
                  </a:cubicBezTo>
                  <a:cubicBezTo>
                    <a:pt x="64" y="1511"/>
                    <a:pt x="64" y="1511"/>
                    <a:pt x="64" y="1511"/>
                  </a:cubicBezTo>
                  <a:cubicBezTo>
                    <a:pt x="150" y="1339"/>
                    <a:pt x="150" y="1339"/>
                    <a:pt x="150" y="1339"/>
                  </a:cubicBezTo>
                  <a:cubicBezTo>
                    <a:pt x="188" y="1263"/>
                    <a:pt x="265" y="1216"/>
                    <a:pt x="350" y="1216"/>
                  </a:cubicBezTo>
                  <a:cubicBezTo>
                    <a:pt x="512" y="1216"/>
                    <a:pt x="512" y="1216"/>
                    <a:pt x="512" y="1216"/>
                  </a:cubicBezTo>
                  <a:cubicBezTo>
                    <a:pt x="650" y="1216"/>
                    <a:pt x="765" y="1118"/>
                    <a:pt x="793" y="988"/>
                  </a:cubicBezTo>
                  <a:cubicBezTo>
                    <a:pt x="844" y="1011"/>
                    <a:pt x="901" y="1024"/>
                    <a:pt x="960" y="1024"/>
                  </a:cubicBezTo>
                  <a:cubicBezTo>
                    <a:pt x="1019" y="1024"/>
                    <a:pt x="1076" y="1011"/>
                    <a:pt x="1127" y="988"/>
                  </a:cubicBezTo>
                  <a:cubicBezTo>
                    <a:pt x="1155" y="1118"/>
                    <a:pt x="1270" y="1216"/>
                    <a:pt x="1408" y="1216"/>
                  </a:cubicBezTo>
                  <a:cubicBezTo>
                    <a:pt x="1570" y="1216"/>
                    <a:pt x="1570" y="1216"/>
                    <a:pt x="1570" y="1216"/>
                  </a:cubicBezTo>
                  <a:cubicBezTo>
                    <a:pt x="1655" y="1216"/>
                    <a:pt x="1732" y="1263"/>
                    <a:pt x="1770" y="1339"/>
                  </a:cubicBezTo>
                  <a:cubicBezTo>
                    <a:pt x="1856" y="1511"/>
                    <a:pt x="1856" y="1511"/>
                    <a:pt x="1856" y="1511"/>
                  </a:cubicBezTo>
                  <a:cubicBezTo>
                    <a:pt x="1856" y="1536"/>
                    <a:pt x="1856" y="1536"/>
                    <a:pt x="1856" y="1536"/>
                  </a:cubicBezTo>
                  <a:cubicBezTo>
                    <a:pt x="1920" y="1536"/>
                    <a:pt x="1920" y="1536"/>
                    <a:pt x="1920" y="1536"/>
                  </a:cubicBezTo>
                  <a:cubicBezTo>
                    <a:pt x="1920" y="1504"/>
                    <a:pt x="1920" y="1504"/>
                    <a:pt x="1920" y="1504"/>
                  </a:cubicBezTo>
                  <a:cubicBezTo>
                    <a:pt x="1920" y="1499"/>
                    <a:pt x="1919" y="1494"/>
                    <a:pt x="1917" y="1489"/>
                  </a:cubicBezTo>
                  <a:lnTo>
                    <a:pt x="1827" y="1311"/>
                  </a:lnTo>
                  <a:close/>
                  <a:moveTo>
                    <a:pt x="608" y="608"/>
                  </a:moveTo>
                  <a:cubicBezTo>
                    <a:pt x="608" y="338"/>
                    <a:pt x="608" y="338"/>
                    <a:pt x="608" y="338"/>
                  </a:cubicBezTo>
                  <a:cubicBezTo>
                    <a:pt x="608" y="325"/>
                    <a:pt x="600" y="314"/>
                    <a:pt x="589" y="309"/>
                  </a:cubicBezTo>
                  <a:cubicBezTo>
                    <a:pt x="552" y="293"/>
                    <a:pt x="526" y="261"/>
                    <a:pt x="516" y="224"/>
                  </a:cubicBezTo>
                  <a:cubicBezTo>
                    <a:pt x="576" y="224"/>
                    <a:pt x="576" y="224"/>
                    <a:pt x="576" y="224"/>
                  </a:cubicBezTo>
                  <a:cubicBezTo>
                    <a:pt x="594" y="224"/>
                    <a:pt x="608" y="209"/>
                    <a:pt x="608" y="192"/>
                  </a:cubicBezTo>
                  <a:cubicBezTo>
                    <a:pt x="608" y="174"/>
                    <a:pt x="594" y="160"/>
                    <a:pt x="576" y="160"/>
                  </a:cubicBezTo>
                  <a:cubicBezTo>
                    <a:pt x="516" y="160"/>
                    <a:pt x="466" y="119"/>
                    <a:pt x="452" y="64"/>
                  </a:cubicBezTo>
                  <a:cubicBezTo>
                    <a:pt x="1152" y="64"/>
                    <a:pt x="1152" y="64"/>
                    <a:pt x="1152" y="64"/>
                  </a:cubicBezTo>
                  <a:cubicBezTo>
                    <a:pt x="1240" y="64"/>
                    <a:pt x="1312" y="135"/>
                    <a:pt x="1312" y="224"/>
                  </a:cubicBezTo>
                  <a:cubicBezTo>
                    <a:pt x="1312" y="608"/>
                    <a:pt x="1312" y="608"/>
                    <a:pt x="1312" y="608"/>
                  </a:cubicBezTo>
                  <a:cubicBezTo>
                    <a:pt x="1312" y="802"/>
                    <a:pt x="1154" y="960"/>
                    <a:pt x="960" y="960"/>
                  </a:cubicBezTo>
                  <a:cubicBezTo>
                    <a:pt x="766" y="960"/>
                    <a:pt x="608" y="802"/>
                    <a:pt x="608" y="60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4"/>
            <p:cNvSpPr>
              <a:spLocks noEditPoints="1"/>
            </p:cNvSpPr>
            <p:nvPr/>
          </p:nvSpPr>
          <p:spPr bwMode="auto">
            <a:xfrm>
              <a:off x="3395663" y="3360738"/>
              <a:ext cx="195262" cy="214312"/>
            </a:xfrm>
            <a:custGeom>
              <a:avLst/>
              <a:gdLst>
                <a:gd name="T0" fmla="*/ 226 w 320"/>
                <a:gd name="T1" fmla="*/ 125 h 352"/>
                <a:gd name="T2" fmla="*/ 282 w 320"/>
                <a:gd name="T3" fmla="*/ 51 h 352"/>
                <a:gd name="T4" fmla="*/ 285 w 320"/>
                <a:gd name="T5" fmla="*/ 17 h 352"/>
                <a:gd name="T6" fmla="*/ 256 w 320"/>
                <a:gd name="T7" fmla="*/ 0 h 352"/>
                <a:gd name="T8" fmla="*/ 64 w 320"/>
                <a:gd name="T9" fmla="*/ 0 h 352"/>
                <a:gd name="T10" fmla="*/ 35 w 320"/>
                <a:gd name="T11" fmla="*/ 17 h 352"/>
                <a:gd name="T12" fmla="*/ 38 w 320"/>
                <a:gd name="T13" fmla="*/ 51 h 352"/>
                <a:gd name="T14" fmla="*/ 94 w 320"/>
                <a:gd name="T15" fmla="*/ 125 h 352"/>
                <a:gd name="T16" fmla="*/ 3 w 320"/>
                <a:gd name="T17" fmla="*/ 305 h 352"/>
                <a:gd name="T18" fmla="*/ 0 w 320"/>
                <a:gd name="T19" fmla="*/ 320 h 352"/>
                <a:gd name="T20" fmla="*/ 0 w 320"/>
                <a:gd name="T21" fmla="*/ 352 h 352"/>
                <a:gd name="T22" fmla="*/ 64 w 320"/>
                <a:gd name="T23" fmla="*/ 352 h 352"/>
                <a:gd name="T24" fmla="*/ 64 w 320"/>
                <a:gd name="T25" fmla="*/ 327 h 352"/>
                <a:gd name="T26" fmla="*/ 137 w 320"/>
                <a:gd name="T27" fmla="*/ 181 h 352"/>
                <a:gd name="T28" fmla="*/ 160 w 320"/>
                <a:gd name="T29" fmla="*/ 192 h 352"/>
                <a:gd name="T30" fmla="*/ 183 w 320"/>
                <a:gd name="T31" fmla="*/ 181 h 352"/>
                <a:gd name="T32" fmla="*/ 256 w 320"/>
                <a:gd name="T33" fmla="*/ 327 h 352"/>
                <a:gd name="T34" fmla="*/ 256 w 320"/>
                <a:gd name="T35" fmla="*/ 352 h 352"/>
                <a:gd name="T36" fmla="*/ 320 w 320"/>
                <a:gd name="T37" fmla="*/ 352 h 352"/>
                <a:gd name="T38" fmla="*/ 320 w 320"/>
                <a:gd name="T39" fmla="*/ 320 h 352"/>
                <a:gd name="T40" fmla="*/ 317 w 320"/>
                <a:gd name="T41" fmla="*/ 305 h 352"/>
                <a:gd name="T42" fmla="*/ 226 w 320"/>
                <a:gd name="T43" fmla="*/ 125 h 352"/>
                <a:gd name="T44" fmla="*/ 128 w 320"/>
                <a:gd name="T45" fmla="*/ 64 h 352"/>
                <a:gd name="T46" fmla="*/ 192 w 320"/>
                <a:gd name="T47" fmla="*/ 64 h 352"/>
                <a:gd name="T48" fmla="*/ 160 w 320"/>
                <a:gd name="T49" fmla="*/ 106 h 352"/>
                <a:gd name="T50" fmla="*/ 128 w 320"/>
                <a:gd name="T51" fmla="*/ 6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352">
                  <a:moveTo>
                    <a:pt x="226" y="125"/>
                  </a:moveTo>
                  <a:cubicBezTo>
                    <a:pt x="282" y="51"/>
                    <a:pt x="282" y="51"/>
                    <a:pt x="282" y="51"/>
                  </a:cubicBezTo>
                  <a:cubicBezTo>
                    <a:pt x="289" y="41"/>
                    <a:pt x="290" y="28"/>
                    <a:pt x="285" y="17"/>
                  </a:cubicBezTo>
                  <a:cubicBezTo>
                    <a:pt x="279" y="6"/>
                    <a:pt x="268" y="0"/>
                    <a:pt x="256" y="0"/>
                  </a:cubicBezTo>
                  <a:cubicBezTo>
                    <a:pt x="64" y="0"/>
                    <a:pt x="64" y="0"/>
                    <a:pt x="64" y="0"/>
                  </a:cubicBezTo>
                  <a:cubicBezTo>
                    <a:pt x="52" y="0"/>
                    <a:pt x="41" y="6"/>
                    <a:pt x="35" y="17"/>
                  </a:cubicBezTo>
                  <a:cubicBezTo>
                    <a:pt x="30" y="28"/>
                    <a:pt x="31" y="41"/>
                    <a:pt x="38" y="51"/>
                  </a:cubicBezTo>
                  <a:cubicBezTo>
                    <a:pt x="94" y="125"/>
                    <a:pt x="94" y="125"/>
                    <a:pt x="94" y="125"/>
                  </a:cubicBezTo>
                  <a:cubicBezTo>
                    <a:pt x="3" y="305"/>
                    <a:pt x="3" y="305"/>
                    <a:pt x="3" y="305"/>
                  </a:cubicBezTo>
                  <a:cubicBezTo>
                    <a:pt x="1" y="310"/>
                    <a:pt x="0" y="315"/>
                    <a:pt x="0" y="320"/>
                  </a:cubicBezTo>
                  <a:cubicBezTo>
                    <a:pt x="0" y="352"/>
                    <a:pt x="0" y="352"/>
                    <a:pt x="0" y="352"/>
                  </a:cubicBezTo>
                  <a:cubicBezTo>
                    <a:pt x="64" y="352"/>
                    <a:pt x="64" y="352"/>
                    <a:pt x="64" y="352"/>
                  </a:cubicBezTo>
                  <a:cubicBezTo>
                    <a:pt x="64" y="327"/>
                    <a:pt x="64" y="327"/>
                    <a:pt x="64" y="327"/>
                  </a:cubicBezTo>
                  <a:cubicBezTo>
                    <a:pt x="137" y="181"/>
                    <a:pt x="137" y="181"/>
                    <a:pt x="137" y="181"/>
                  </a:cubicBezTo>
                  <a:cubicBezTo>
                    <a:pt x="143" y="187"/>
                    <a:pt x="151" y="192"/>
                    <a:pt x="160" y="192"/>
                  </a:cubicBezTo>
                  <a:cubicBezTo>
                    <a:pt x="169" y="192"/>
                    <a:pt x="177" y="187"/>
                    <a:pt x="183" y="181"/>
                  </a:cubicBezTo>
                  <a:cubicBezTo>
                    <a:pt x="256" y="327"/>
                    <a:pt x="256" y="327"/>
                    <a:pt x="256" y="327"/>
                  </a:cubicBezTo>
                  <a:cubicBezTo>
                    <a:pt x="256" y="352"/>
                    <a:pt x="256" y="352"/>
                    <a:pt x="256" y="352"/>
                  </a:cubicBezTo>
                  <a:cubicBezTo>
                    <a:pt x="320" y="352"/>
                    <a:pt x="320" y="352"/>
                    <a:pt x="320" y="352"/>
                  </a:cubicBezTo>
                  <a:cubicBezTo>
                    <a:pt x="320" y="320"/>
                    <a:pt x="320" y="320"/>
                    <a:pt x="320" y="320"/>
                  </a:cubicBezTo>
                  <a:cubicBezTo>
                    <a:pt x="320" y="315"/>
                    <a:pt x="319" y="310"/>
                    <a:pt x="317" y="305"/>
                  </a:cubicBezTo>
                  <a:lnTo>
                    <a:pt x="226" y="125"/>
                  </a:lnTo>
                  <a:close/>
                  <a:moveTo>
                    <a:pt x="128" y="64"/>
                  </a:moveTo>
                  <a:cubicBezTo>
                    <a:pt x="192" y="64"/>
                    <a:pt x="192" y="64"/>
                    <a:pt x="192" y="64"/>
                  </a:cubicBezTo>
                  <a:cubicBezTo>
                    <a:pt x="160" y="106"/>
                    <a:pt x="160" y="106"/>
                    <a:pt x="160" y="106"/>
                  </a:cubicBezTo>
                  <a:lnTo>
                    <a:pt x="128"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5"/>
            <p:cNvSpPr>
              <a:spLocks/>
            </p:cNvSpPr>
            <p:nvPr/>
          </p:nvSpPr>
          <p:spPr bwMode="auto">
            <a:xfrm>
              <a:off x="3400425" y="2401888"/>
              <a:ext cx="185737" cy="196850"/>
            </a:xfrm>
            <a:custGeom>
              <a:avLst/>
              <a:gdLst>
                <a:gd name="T0" fmla="*/ 151 w 302"/>
                <a:gd name="T1" fmla="*/ 320 h 320"/>
                <a:gd name="T2" fmla="*/ 174 w 302"/>
                <a:gd name="T3" fmla="*/ 310 h 320"/>
                <a:gd name="T4" fmla="*/ 302 w 302"/>
                <a:gd name="T5" fmla="*/ 182 h 320"/>
                <a:gd name="T6" fmla="*/ 256 w 302"/>
                <a:gd name="T7" fmla="*/ 137 h 320"/>
                <a:gd name="T8" fmla="*/ 183 w 302"/>
                <a:gd name="T9" fmla="*/ 210 h 320"/>
                <a:gd name="T10" fmla="*/ 183 w 302"/>
                <a:gd name="T11" fmla="*/ 0 h 320"/>
                <a:gd name="T12" fmla="*/ 119 w 302"/>
                <a:gd name="T13" fmla="*/ 0 h 320"/>
                <a:gd name="T14" fmla="*/ 119 w 302"/>
                <a:gd name="T15" fmla="*/ 210 h 320"/>
                <a:gd name="T16" fmla="*/ 46 w 302"/>
                <a:gd name="T17" fmla="*/ 137 h 320"/>
                <a:gd name="T18" fmla="*/ 0 w 302"/>
                <a:gd name="T19" fmla="*/ 182 h 320"/>
                <a:gd name="T20" fmla="*/ 128 w 302"/>
                <a:gd name="T21" fmla="*/ 310 h 320"/>
                <a:gd name="T22" fmla="*/ 151 w 302"/>
                <a:gd name="T23" fmla="*/ 32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 h="320">
                  <a:moveTo>
                    <a:pt x="151" y="320"/>
                  </a:moveTo>
                  <a:cubicBezTo>
                    <a:pt x="159" y="320"/>
                    <a:pt x="167" y="316"/>
                    <a:pt x="174" y="310"/>
                  </a:cubicBezTo>
                  <a:cubicBezTo>
                    <a:pt x="302" y="182"/>
                    <a:pt x="302" y="182"/>
                    <a:pt x="302" y="182"/>
                  </a:cubicBezTo>
                  <a:cubicBezTo>
                    <a:pt x="256" y="137"/>
                    <a:pt x="256" y="137"/>
                    <a:pt x="256" y="137"/>
                  </a:cubicBezTo>
                  <a:cubicBezTo>
                    <a:pt x="183" y="210"/>
                    <a:pt x="183" y="210"/>
                    <a:pt x="183" y="210"/>
                  </a:cubicBezTo>
                  <a:cubicBezTo>
                    <a:pt x="183" y="0"/>
                    <a:pt x="183" y="0"/>
                    <a:pt x="183" y="0"/>
                  </a:cubicBezTo>
                  <a:cubicBezTo>
                    <a:pt x="119" y="0"/>
                    <a:pt x="119" y="0"/>
                    <a:pt x="119" y="0"/>
                  </a:cubicBezTo>
                  <a:cubicBezTo>
                    <a:pt x="119" y="210"/>
                    <a:pt x="119" y="210"/>
                    <a:pt x="119" y="210"/>
                  </a:cubicBezTo>
                  <a:cubicBezTo>
                    <a:pt x="46" y="137"/>
                    <a:pt x="46" y="137"/>
                    <a:pt x="46" y="137"/>
                  </a:cubicBezTo>
                  <a:cubicBezTo>
                    <a:pt x="0" y="182"/>
                    <a:pt x="0" y="182"/>
                    <a:pt x="0" y="182"/>
                  </a:cubicBezTo>
                  <a:cubicBezTo>
                    <a:pt x="128" y="310"/>
                    <a:pt x="128" y="310"/>
                    <a:pt x="128" y="310"/>
                  </a:cubicBezTo>
                  <a:cubicBezTo>
                    <a:pt x="135" y="316"/>
                    <a:pt x="143" y="320"/>
                    <a:pt x="151" y="3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6"/>
            <p:cNvSpPr>
              <a:spLocks/>
            </p:cNvSpPr>
            <p:nvPr/>
          </p:nvSpPr>
          <p:spPr bwMode="auto">
            <a:xfrm>
              <a:off x="3784600" y="2798763"/>
              <a:ext cx="196850" cy="184150"/>
            </a:xfrm>
            <a:custGeom>
              <a:avLst/>
              <a:gdLst>
                <a:gd name="T0" fmla="*/ 140 w 323"/>
                <a:gd name="T1" fmla="*/ 0 h 301"/>
                <a:gd name="T2" fmla="*/ 12 w 323"/>
                <a:gd name="T3" fmla="*/ 128 h 301"/>
                <a:gd name="T4" fmla="*/ 12 w 323"/>
                <a:gd name="T5" fmla="*/ 173 h 301"/>
                <a:gd name="T6" fmla="*/ 140 w 323"/>
                <a:gd name="T7" fmla="*/ 301 h 301"/>
                <a:gd name="T8" fmla="*/ 186 w 323"/>
                <a:gd name="T9" fmla="*/ 256 h 301"/>
                <a:gd name="T10" fmla="*/ 112 w 323"/>
                <a:gd name="T11" fmla="*/ 183 h 301"/>
                <a:gd name="T12" fmla="*/ 323 w 323"/>
                <a:gd name="T13" fmla="*/ 183 h 301"/>
                <a:gd name="T14" fmla="*/ 323 w 323"/>
                <a:gd name="T15" fmla="*/ 119 h 301"/>
                <a:gd name="T16" fmla="*/ 112 w 323"/>
                <a:gd name="T17" fmla="*/ 119 h 301"/>
                <a:gd name="T18" fmla="*/ 186 w 323"/>
                <a:gd name="T19" fmla="*/ 45 h 301"/>
                <a:gd name="T20" fmla="*/ 140 w 323"/>
                <a:gd name="T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01">
                  <a:moveTo>
                    <a:pt x="140" y="0"/>
                  </a:move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23" y="183"/>
                    <a:pt x="323" y="183"/>
                    <a:pt x="323" y="183"/>
                  </a:cubicBezTo>
                  <a:cubicBezTo>
                    <a:pt x="323" y="119"/>
                    <a:pt x="323" y="119"/>
                    <a:pt x="323" y="119"/>
                  </a:cubicBezTo>
                  <a:cubicBezTo>
                    <a:pt x="112" y="119"/>
                    <a:pt x="112" y="119"/>
                    <a:pt x="112" y="119"/>
                  </a:cubicBezTo>
                  <a:cubicBezTo>
                    <a:pt x="186" y="45"/>
                    <a:pt x="186" y="45"/>
                    <a:pt x="186" y="45"/>
                  </a:cubicBezTo>
                  <a:lnTo>
                    <a:pt x="14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7"/>
            <p:cNvSpPr>
              <a:spLocks/>
            </p:cNvSpPr>
            <p:nvPr/>
          </p:nvSpPr>
          <p:spPr bwMode="auto">
            <a:xfrm>
              <a:off x="3005138" y="2798763"/>
              <a:ext cx="196850" cy="184150"/>
            </a:xfrm>
            <a:custGeom>
              <a:avLst/>
              <a:gdLst>
                <a:gd name="T0" fmla="*/ 183 w 323"/>
                <a:gd name="T1" fmla="*/ 301 h 301"/>
                <a:gd name="T2" fmla="*/ 311 w 323"/>
                <a:gd name="T3" fmla="*/ 173 h 301"/>
                <a:gd name="T4" fmla="*/ 311 w 323"/>
                <a:gd name="T5" fmla="*/ 128 h 301"/>
                <a:gd name="T6" fmla="*/ 183 w 323"/>
                <a:gd name="T7" fmla="*/ 0 h 301"/>
                <a:gd name="T8" fmla="*/ 137 w 323"/>
                <a:gd name="T9" fmla="*/ 45 h 301"/>
                <a:gd name="T10" fmla="*/ 211 w 323"/>
                <a:gd name="T11" fmla="*/ 119 h 301"/>
                <a:gd name="T12" fmla="*/ 0 w 323"/>
                <a:gd name="T13" fmla="*/ 119 h 301"/>
                <a:gd name="T14" fmla="*/ 0 w 323"/>
                <a:gd name="T15" fmla="*/ 183 h 301"/>
                <a:gd name="T16" fmla="*/ 211 w 323"/>
                <a:gd name="T17" fmla="*/ 183 h 301"/>
                <a:gd name="T18" fmla="*/ 137 w 323"/>
                <a:gd name="T19" fmla="*/ 256 h 301"/>
                <a:gd name="T20" fmla="*/ 183 w 32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01">
                  <a:moveTo>
                    <a:pt x="183" y="301"/>
                  </a:moveTo>
                  <a:cubicBezTo>
                    <a:pt x="311" y="173"/>
                    <a:pt x="311" y="173"/>
                    <a:pt x="311" y="173"/>
                  </a:cubicBezTo>
                  <a:cubicBezTo>
                    <a:pt x="323" y="161"/>
                    <a:pt x="323" y="140"/>
                    <a:pt x="311" y="128"/>
                  </a:cubicBezTo>
                  <a:cubicBezTo>
                    <a:pt x="183" y="0"/>
                    <a:pt x="183" y="0"/>
                    <a:pt x="183" y="0"/>
                  </a:cubicBezTo>
                  <a:cubicBezTo>
                    <a:pt x="137" y="45"/>
                    <a:pt x="137" y="45"/>
                    <a:pt x="137" y="45"/>
                  </a:cubicBezTo>
                  <a:cubicBezTo>
                    <a:pt x="211" y="119"/>
                    <a:pt x="211" y="119"/>
                    <a:pt x="211" y="119"/>
                  </a:cubicBezTo>
                  <a:cubicBezTo>
                    <a:pt x="0" y="119"/>
                    <a:pt x="0" y="119"/>
                    <a:pt x="0" y="119"/>
                  </a:cubicBezTo>
                  <a:cubicBezTo>
                    <a:pt x="0" y="183"/>
                    <a:pt x="0" y="183"/>
                    <a:pt x="0" y="183"/>
                  </a:cubicBezTo>
                  <a:cubicBezTo>
                    <a:pt x="211" y="183"/>
                    <a:pt x="211" y="183"/>
                    <a:pt x="211" y="183"/>
                  </a:cubicBezTo>
                  <a:cubicBezTo>
                    <a:pt x="137" y="256"/>
                    <a:pt x="137" y="256"/>
                    <a:pt x="137" y="256"/>
                  </a:cubicBezTo>
                  <a:lnTo>
                    <a:pt x="183"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08"/>
            <p:cNvSpPr>
              <a:spLocks noChangeArrowheads="1"/>
            </p:cNvSpPr>
            <p:nvPr/>
          </p:nvSpPr>
          <p:spPr bwMode="auto">
            <a:xfrm>
              <a:off x="4021138" y="2871788"/>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109"/>
            <p:cNvSpPr>
              <a:spLocks noChangeArrowheads="1"/>
            </p:cNvSpPr>
            <p:nvPr/>
          </p:nvSpPr>
          <p:spPr bwMode="auto">
            <a:xfrm>
              <a:off x="2927350" y="2871788"/>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10"/>
            <p:cNvSpPr>
              <a:spLocks noEditPoints="1"/>
            </p:cNvSpPr>
            <p:nvPr/>
          </p:nvSpPr>
          <p:spPr bwMode="auto">
            <a:xfrm>
              <a:off x="3317875" y="2852738"/>
              <a:ext cx="155575" cy="155575"/>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28 w 256"/>
                <a:gd name="T11" fmla="*/ 192 h 256"/>
                <a:gd name="T12" fmla="*/ 64 w 256"/>
                <a:gd name="T13" fmla="*/ 128 h 256"/>
                <a:gd name="T14" fmla="*/ 128 w 256"/>
                <a:gd name="T15" fmla="*/ 64 h 256"/>
                <a:gd name="T16" fmla="*/ 192 w 256"/>
                <a:gd name="T17" fmla="*/ 128 h 256"/>
                <a:gd name="T18" fmla="*/ 128 w 256"/>
                <a:gd name="T19"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0"/>
                  </a:moveTo>
                  <a:cubicBezTo>
                    <a:pt x="57" y="0"/>
                    <a:pt x="0" y="57"/>
                    <a:pt x="0" y="128"/>
                  </a:cubicBezTo>
                  <a:cubicBezTo>
                    <a:pt x="0" y="198"/>
                    <a:pt x="57" y="256"/>
                    <a:pt x="128" y="256"/>
                  </a:cubicBezTo>
                  <a:cubicBezTo>
                    <a:pt x="199" y="256"/>
                    <a:pt x="256" y="198"/>
                    <a:pt x="256" y="128"/>
                  </a:cubicBezTo>
                  <a:cubicBezTo>
                    <a:pt x="256" y="57"/>
                    <a:pt x="199" y="0"/>
                    <a:pt x="128" y="0"/>
                  </a:cubicBezTo>
                  <a:moveTo>
                    <a:pt x="128" y="192"/>
                  </a:moveTo>
                  <a:cubicBezTo>
                    <a:pt x="93" y="192"/>
                    <a:pt x="64" y="163"/>
                    <a:pt x="64" y="128"/>
                  </a:cubicBezTo>
                  <a:cubicBezTo>
                    <a:pt x="64" y="92"/>
                    <a:pt x="93" y="64"/>
                    <a:pt x="128" y="64"/>
                  </a:cubicBezTo>
                  <a:cubicBezTo>
                    <a:pt x="163" y="64"/>
                    <a:pt x="192" y="92"/>
                    <a:pt x="192" y="128"/>
                  </a:cubicBezTo>
                  <a:cubicBezTo>
                    <a:pt x="192" y="163"/>
                    <a:pt x="163" y="192"/>
                    <a:pt x="12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11"/>
            <p:cNvSpPr>
              <a:spLocks noEditPoints="1"/>
            </p:cNvSpPr>
            <p:nvPr/>
          </p:nvSpPr>
          <p:spPr bwMode="auto">
            <a:xfrm>
              <a:off x="3513138" y="2852738"/>
              <a:ext cx="155575" cy="155575"/>
            </a:xfrm>
            <a:custGeom>
              <a:avLst/>
              <a:gdLst>
                <a:gd name="T0" fmla="*/ 128 w 256"/>
                <a:gd name="T1" fmla="*/ 256 h 256"/>
                <a:gd name="T2" fmla="*/ 256 w 256"/>
                <a:gd name="T3" fmla="*/ 128 h 256"/>
                <a:gd name="T4" fmla="*/ 128 w 256"/>
                <a:gd name="T5" fmla="*/ 0 h 256"/>
                <a:gd name="T6" fmla="*/ 0 w 256"/>
                <a:gd name="T7" fmla="*/ 128 h 256"/>
                <a:gd name="T8" fmla="*/ 128 w 256"/>
                <a:gd name="T9" fmla="*/ 256 h 256"/>
                <a:gd name="T10" fmla="*/ 128 w 256"/>
                <a:gd name="T11" fmla="*/ 64 h 256"/>
                <a:gd name="T12" fmla="*/ 192 w 256"/>
                <a:gd name="T13" fmla="*/ 128 h 256"/>
                <a:gd name="T14" fmla="*/ 128 w 256"/>
                <a:gd name="T15" fmla="*/ 192 h 256"/>
                <a:gd name="T16" fmla="*/ 64 w 256"/>
                <a:gd name="T17" fmla="*/ 128 h 256"/>
                <a:gd name="T18" fmla="*/ 128 w 256"/>
                <a:gd name="T19" fmla="*/ 6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256"/>
                  </a:moveTo>
                  <a:cubicBezTo>
                    <a:pt x="199" y="256"/>
                    <a:pt x="256" y="198"/>
                    <a:pt x="256" y="128"/>
                  </a:cubicBezTo>
                  <a:cubicBezTo>
                    <a:pt x="256" y="57"/>
                    <a:pt x="199" y="0"/>
                    <a:pt x="128" y="0"/>
                  </a:cubicBezTo>
                  <a:cubicBezTo>
                    <a:pt x="57" y="0"/>
                    <a:pt x="0" y="57"/>
                    <a:pt x="0" y="128"/>
                  </a:cubicBezTo>
                  <a:cubicBezTo>
                    <a:pt x="0" y="198"/>
                    <a:pt x="57" y="256"/>
                    <a:pt x="128" y="256"/>
                  </a:cubicBezTo>
                  <a:moveTo>
                    <a:pt x="128" y="64"/>
                  </a:moveTo>
                  <a:cubicBezTo>
                    <a:pt x="163" y="64"/>
                    <a:pt x="192" y="92"/>
                    <a:pt x="192" y="128"/>
                  </a:cubicBezTo>
                  <a:cubicBezTo>
                    <a:pt x="192" y="163"/>
                    <a:pt x="163" y="192"/>
                    <a:pt x="128" y="192"/>
                  </a:cubicBezTo>
                  <a:cubicBezTo>
                    <a:pt x="93" y="192"/>
                    <a:pt x="64" y="163"/>
                    <a:pt x="64" y="128"/>
                  </a:cubicBezTo>
                  <a:cubicBezTo>
                    <a:pt x="64" y="92"/>
                    <a:pt x="93" y="64"/>
                    <a:pt x="128"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12"/>
            <p:cNvSpPr>
              <a:spLocks noEditPoints="1"/>
            </p:cNvSpPr>
            <p:nvPr/>
          </p:nvSpPr>
          <p:spPr bwMode="auto">
            <a:xfrm>
              <a:off x="3727450" y="2401888"/>
              <a:ext cx="352425" cy="293687"/>
            </a:xfrm>
            <a:custGeom>
              <a:avLst/>
              <a:gdLst>
                <a:gd name="T0" fmla="*/ 480 w 576"/>
                <a:gd name="T1" fmla="*/ 0 h 480"/>
                <a:gd name="T2" fmla="*/ 96 w 576"/>
                <a:gd name="T3" fmla="*/ 0 h 480"/>
                <a:gd name="T4" fmla="*/ 0 w 576"/>
                <a:gd name="T5" fmla="*/ 96 h 480"/>
                <a:gd name="T6" fmla="*/ 0 w 576"/>
                <a:gd name="T7" fmla="*/ 288 h 480"/>
                <a:gd name="T8" fmla="*/ 96 w 576"/>
                <a:gd name="T9" fmla="*/ 384 h 480"/>
                <a:gd name="T10" fmla="*/ 96 w 576"/>
                <a:gd name="T11" fmla="*/ 448 h 480"/>
                <a:gd name="T12" fmla="*/ 112 w 576"/>
                <a:gd name="T13" fmla="*/ 475 h 480"/>
                <a:gd name="T14" fmla="*/ 128 w 576"/>
                <a:gd name="T15" fmla="*/ 480 h 480"/>
                <a:gd name="T16" fmla="*/ 144 w 576"/>
                <a:gd name="T17" fmla="*/ 475 h 480"/>
                <a:gd name="T18" fmla="*/ 297 w 576"/>
                <a:gd name="T19" fmla="*/ 384 h 480"/>
                <a:gd name="T20" fmla="*/ 480 w 576"/>
                <a:gd name="T21" fmla="*/ 384 h 480"/>
                <a:gd name="T22" fmla="*/ 576 w 576"/>
                <a:gd name="T23" fmla="*/ 288 h 480"/>
                <a:gd name="T24" fmla="*/ 576 w 576"/>
                <a:gd name="T25" fmla="*/ 96 h 480"/>
                <a:gd name="T26" fmla="*/ 480 w 576"/>
                <a:gd name="T27" fmla="*/ 0 h 480"/>
                <a:gd name="T28" fmla="*/ 512 w 576"/>
                <a:gd name="T29" fmla="*/ 288 h 480"/>
                <a:gd name="T30" fmla="*/ 480 w 576"/>
                <a:gd name="T31" fmla="*/ 320 h 480"/>
                <a:gd name="T32" fmla="*/ 288 w 576"/>
                <a:gd name="T33" fmla="*/ 320 h 480"/>
                <a:gd name="T34" fmla="*/ 272 w 576"/>
                <a:gd name="T35" fmla="*/ 324 h 480"/>
                <a:gd name="T36" fmla="*/ 160 w 576"/>
                <a:gd name="T37" fmla="*/ 391 h 480"/>
                <a:gd name="T38" fmla="*/ 160 w 576"/>
                <a:gd name="T39" fmla="*/ 352 h 480"/>
                <a:gd name="T40" fmla="*/ 128 w 576"/>
                <a:gd name="T41" fmla="*/ 320 h 480"/>
                <a:gd name="T42" fmla="*/ 96 w 576"/>
                <a:gd name="T43" fmla="*/ 320 h 480"/>
                <a:gd name="T44" fmla="*/ 64 w 576"/>
                <a:gd name="T45" fmla="*/ 288 h 480"/>
                <a:gd name="T46" fmla="*/ 64 w 576"/>
                <a:gd name="T47" fmla="*/ 96 h 480"/>
                <a:gd name="T48" fmla="*/ 96 w 576"/>
                <a:gd name="T49" fmla="*/ 64 h 480"/>
                <a:gd name="T50" fmla="*/ 480 w 576"/>
                <a:gd name="T51" fmla="*/ 64 h 480"/>
                <a:gd name="T52" fmla="*/ 512 w 576"/>
                <a:gd name="T53" fmla="*/ 96 h 480"/>
                <a:gd name="T54" fmla="*/ 512 w 576"/>
                <a:gd name="T55" fmla="*/ 288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6" h="480">
                  <a:moveTo>
                    <a:pt x="480" y="0"/>
                  </a:moveTo>
                  <a:cubicBezTo>
                    <a:pt x="96" y="0"/>
                    <a:pt x="96" y="0"/>
                    <a:pt x="96" y="0"/>
                  </a:cubicBezTo>
                  <a:cubicBezTo>
                    <a:pt x="43" y="0"/>
                    <a:pt x="0" y="43"/>
                    <a:pt x="0" y="96"/>
                  </a:cubicBezTo>
                  <a:cubicBezTo>
                    <a:pt x="0" y="288"/>
                    <a:pt x="0" y="288"/>
                    <a:pt x="0" y="288"/>
                  </a:cubicBezTo>
                  <a:cubicBezTo>
                    <a:pt x="0" y="340"/>
                    <a:pt x="43" y="384"/>
                    <a:pt x="96" y="384"/>
                  </a:cubicBezTo>
                  <a:cubicBezTo>
                    <a:pt x="96" y="448"/>
                    <a:pt x="96" y="448"/>
                    <a:pt x="96" y="448"/>
                  </a:cubicBezTo>
                  <a:cubicBezTo>
                    <a:pt x="96" y="459"/>
                    <a:pt x="102" y="470"/>
                    <a:pt x="112" y="475"/>
                  </a:cubicBezTo>
                  <a:cubicBezTo>
                    <a:pt x="117" y="478"/>
                    <a:pt x="123" y="480"/>
                    <a:pt x="128" y="480"/>
                  </a:cubicBezTo>
                  <a:cubicBezTo>
                    <a:pt x="134" y="480"/>
                    <a:pt x="139" y="478"/>
                    <a:pt x="144" y="475"/>
                  </a:cubicBezTo>
                  <a:cubicBezTo>
                    <a:pt x="297" y="384"/>
                    <a:pt x="297" y="384"/>
                    <a:pt x="297" y="384"/>
                  </a:cubicBezTo>
                  <a:cubicBezTo>
                    <a:pt x="480" y="384"/>
                    <a:pt x="480" y="384"/>
                    <a:pt x="480" y="384"/>
                  </a:cubicBezTo>
                  <a:cubicBezTo>
                    <a:pt x="533" y="384"/>
                    <a:pt x="576" y="340"/>
                    <a:pt x="576" y="288"/>
                  </a:cubicBezTo>
                  <a:cubicBezTo>
                    <a:pt x="576" y="96"/>
                    <a:pt x="576" y="96"/>
                    <a:pt x="576" y="96"/>
                  </a:cubicBezTo>
                  <a:cubicBezTo>
                    <a:pt x="576" y="43"/>
                    <a:pt x="533" y="0"/>
                    <a:pt x="480" y="0"/>
                  </a:cubicBezTo>
                  <a:moveTo>
                    <a:pt x="512" y="288"/>
                  </a:moveTo>
                  <a:cubicBezTo>
                    <a:pt x="512" y="305"/>
                    <a:pt x="498" y="320"/>
                    <a:pt x="480" y="320"/>
                  </a:cubicBezTo>
                  <a:cubicBezTo>
                    <a:pt x="288" y="320"/>
                    <a:pt x="288" y="320"/>
                    <a:pt x="288" y="320"/>
                  </a:cubicBezTo>
                  <a:cubicBezTo>
                    <a:pt x="282" y="320"/>
                    <a:pt x="277" y="321"/>
                    <a:pt x="272" y="324"/>
                  </a:cubicBezTo>
                  <a:cubicBezTo>
                    <a:pt x="160" y="391"/>
                    <a:pt x="160" y="391"/>
                    <a:pt x="160" y="391"/>
                  </a:cubicBezTo>
                  <a:cubicBezTo>
                    <a:pt x="160" y="352"/>
                    <a:pt x="160" y="352"/>
                    <a:pt x="160" y="352"/>
                  </a:cubicBezTo>
                  <a:cubicBezTo>
                    <a:pt x="160" y="334"/>
                    <a:pt x="146" y="320"/>
                    <a:pt x="128" y="320"/>
                  </a:cubicBezTo>
                  <a:cubicBezTo>
                    <a:pt x="96" y="320"/>
                    <a:pt x="96" y="320"/>
                    <a:pt x="96" y="320"/>
                  </a:cubicBezTo>
                  <a:cubicBezTo>
                    <a:pt x="78" y="320"/>
                    <a:pt x="64" y="305"/>
                    <a:pt x="64" y="288"/>
                  </a:cubicBezTo>
                  <a:cubicBezTo>
                    <a:pt x="64" y="96"/>
                    <a:pt x="64" y="96"/>
                    <a:pt x="64" y="96"/>
                  </a:cubicBezTo>
                  <a:cubicBezTo>
                    <a:pt x="64" y="78"/>
                    <a:pt x="78" y="64"/>
                    <a:pt x="96" y="64"/>
                  </a:cubicBezTo>
                  <a:cubicBezTo>
                    <a:pt x="480" y="64"/>
                    <a:pt x="480" y="64"/>
                    <a:pt x="480" y="64"/>
                  </a:cubicBezTo>
                  <a:cubicBezTo>
                    <a:pt x="498" y="64"/>
                    <a:pt x="512" y="78"/>
                    <a:pt x="512" y="96"/>
                  </a:cubicBezTo>
                  <a:lnTo>
                    <a:pt x="512"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113"/>
            <p:cNvSpPr>
              <a:spLocks noChangeArrowheads="1"/>
            </p:cNvSpPr>
            <p:nvPr/>
          </p:nvSpPr>
          <p:spPr bwMode="auto">
            <a:xfrm>
              <a:off x="3805238" y="2500313"/>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114"/>
            <p:cNvSpPr>
              <a:spLocks noChangeArrowheads="1"/>
            </p:cNvSpPr>
            <p:nvPr/>
          </p:nvSpPr>
          <p:spPr bwMode="auto">
            <a:xfrm>
              <a:off x="3884613" y="2500313"/>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115"/>
            <p:cNvSpPr>
              <a:spLocks noChangeArrowheads="1"/>
            </p:cNvSpPr>
            <p:nvPr/>
          </p:nvSpPr>
          <p:spPr bwMode="auto">
            <a:xfrm>
              <a:off x="3962400" y="2500313"/>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16"/>
            <p:cNvSpPr>
              <a:spLocks noEditPoints="1"/>
            </p:cNvSpPr>
            <p:nvPr/>
          </p:nvSpPr>
          <p:spPr bwMode="auto">
            <a:xfrm>
              <a:off x="2887663" y="3006725"/>
              <a:ext cx="352425" cy="295275"/>
            </a:xfrm>
            <a:custGeom>
              <a:avLst/>
              <a:gdLst>
                <a:gd name="T0" fmla="*/ 480 w 576"/>
                <a:gd name="T1" fmla="*/ 483 h 483"/>
                <a:gd name="T2" fmla="*/ 576 w 576"/>
                <a:gd name="T3" fmla="*/ 387 h 483"/>
                <a:gd name="T4" fmla="*/ 576 w 576"/>
                <a:gd name="T5" fmla="*/ 259 h 483"/>
                <a:gd name="T6" fmla="*/ 487 w 576"/>
                <a:gd name="T7" fmla="*/ 163 h 483"/>
                <a:gd name="T8" fmla="*/ 511 w 576"/>
                <a:gd name="T9" fmla="*/ 41 h 483"/>
                <a:gd name="T10" fmla="*/ 496 w 576"/>
                <a:gd name="T11" fmla="*/ 7 h 483"/>
                <a:gd name="T12" fmla="*/ 460 w 576"/>
                <a:gd name="T13" fmla="*/ 10 h 483"/>
                <a:gd name="T14" fmla="*/ 276 w 576"/>
                <a:gd name="T15" fmla="*/ 163 h 483"/>
                <a:gd name="T16" fmla="*/ 96 w 576"/>
                <a:gd name="T17" fmla="*/ 163 h 483"/>
                <a:gd name="T18" fmla="*/ 0 w 576"/>
                <a:gd name="T19" fmla="*/ 259 h 483"/>
                <a:gd name="T20" fmla="*/ 0 w 576"/>
                <a:gd name="T21" fmla="*/ 387 h 483"/>
                <a:gd name="T22" fmla="*/ 96 w 576"/>
                <a:gd name="T23" fmla="*/ 483 h 483"/>
                <a:gd name="T24" fmla="*/ 480 w 576"/>
                <a:gd name="T25" fmla="*/ 483 h 483"/>
                <a:gd name="T26" fmla="*/ 64 w 576"/>
                <a:gd name="T27" fmla="*/ 387 h 483"/>
                <a:gd name="T28" fmla="*/ 64 w 576"/>
                <a:gd name="T29" fmla="*/ 259 h 483"/>
                <a:gd name="T30" fmla="*/ 96 w 576"/>
                <a:gd name="T31" fmla="*/ 227 h 483"/>
                <a:gd name="T32" fmla="*/ 288 w 576"/>
                <a:gd name="T33" fmla="*/ 227 h 483"/>
                <a:gd name="T34" fmla="*/ 308 w 576"/>
                <a:gd name="T35" fmla="*/ 219 h 483"/>
                <a:gd name="T36" fmla="*/ 431 w 576"/>
                <a:gd name="T37" fmla="*/ 117 h 483"/>
                <a:gd name="T38" fmla="*/ 417 w 576"/>
                <a:gd name="T39" fmla="*/ 188 h 483"/>
                <a:gd name="T40" fmla="*/ 423 w 576"/>
                <a:gd name="T41" fmla="*/ 215 h 483"/>
                <a:gd name="T42" fmla="*/ 448 w 576"/>
                <a:gd name="T43" fmla="*/ 227 h 483"/>
                <a:gd name="T44" fmla="*/ 480 w 576"/>
                <a:gd name="T45" fmla="*/ 227 h 483"/>
                <a:gd name="T46" fmla="*/ 512 w 576"/>
                <a:gd name="T47" fmla="*/ 259 h 483"/>
                <a:gd name="T48" fmla="*/ 512 w 576"/>
                <a:gd name="T49" fmla="*/ 387 h 483"/>
                <a:gd name="T50" fmla="*/ 480 w 576"/>
                <a:gd name="T51" fmla="*/ 419 h 483"/>
                <a:gd name="T52" fmla="*/ 96 w 576"/>
                <a:gd name="T53" fmla="*/ 419 h 483"/>
                <a:gd name="T54" fmla="*/ 64 w 576"/>
                <a:gd name="T55" fmla="*/ 387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6" h="483">
                  <a:moveTo>
                    <a:pt x="480" y="483"/>
                  </a:moveTo>
                  <a:cubicBezTo>
                    <a:pt x="533" y="483"/>
                    <a:pt x="576" y="439"/>
                    <a:pt x="576" y="387"/>
                  </a:cubicBezTo>
                  <a:cubicBezTo>
                    <a:pt x="576" y="259"/>
                    <a:pt x="576" y="259"/>
                    <a:pt x="576" y="259"/>
                  </a:cubicBezTo>
                  <a:cubicBezTo>
                    <a:pt x="576" y="208"/>
                    <a:pt x="537" y="166"/>
                    <a:pt x="487" y="163"/>
                  </a:cubicBezTo>
                  <a:cubicBezTo>
                    <a:pt x="511" y="41"/>
                    <a:pt x="511" y="41"/>
                    <a:pt x="511" y="41"/>
                  </a:cubicBezTo>
                  <a:cubicBezTo>
                    <a:pt x="514" y="28"/>
                    <a:pt x="508" y="14"/>
                    <a:pt x="496" y="7"/>
                  </a:cubicBezTo>
                  <a:cubicBezTo>
                    <a:pt x="485" y="0"/>
                    <a:pt x="470" y="1"/>
                    <a:pt x="460" y="10"/>
                  </a:cubicBezTo>
                  <a:cubicBezTo>
                    <a:pt x="276" y="163"/>
                    <a:pt x="276" y="163"/>
                    <a:pt x="276" y="163"/>
                  </a:cubicBezTo>
                  <a:cubicBezTo>
                    <a:pt x="96" y="163"/>
                    <a:pt x="96" y="163"/>
                    <a:pt x="96" y="163"/>
                  </a:cubicBezTo>
                  <a:cubicBezTo>
                    <a:pt x="43" y="163"/>
                    <a:pt x="0" y="206"/>
                    <a:pt x="0" y="259"/>
                  </a:cubicBezTo>
                  <a:cubicBezTo>
                    <a:pt x="0" y="387"/>
                    <a:pt x="0" y="387"/>
                    <a:pt x="0" y="387"/>
                  </a:cubicBezTo>
                  <a:cubicBezTo>
                    <a:pt x="0" y="439"/>
                    <a:pt x="43" y="483"/>
                    <a:pt x="96" y="483"/>
                  </a:cubicBezTo>
                  <a:lnTo>
                    <a:pt x="480" y="483"/>
                  </a:lnTo>
                  <a:close/>
                  <a:moveTo>
                    <a:pt x="64" y="387"/>
                  </a:moveTo>
                  <a:cubicBezTo>
                    <a:pt x="64" y="259"/>
                    <a:pt x="64" y="259"/>
                    <a:pt x="64" y="259"/>
                  </a:cubicBezTo>
                  <a:cubicBezTo>
                    <a:pt x="64" y="241"/>
                    <a:pt x="78" y="227"/>
                    <a:pt x="96" y="227"/>
                  </a:cubicBezTo>
                  <a:cubicBezTo>
                    <a:pt x="288" y="227"/>
                    <a:pt x="288" y="227"/>
                    <a:pt x="288" y="227"/>
                  </a:cubicBezTo>
                  <a:cubicBezTo>
                    <a:pt x="295" y="227"/>
                    <a:pt x="303" y="224"/>
                    <a:pt x="308" y="219"/>
                  </a:cubicBezTo>
                  <a:cubicBezTo>
                    <a:pt x="431" y="117"/>
                    <a:pt x="431" y="117"/>
                    <a:pt x="431" y="117"/>
                  </a:cubicBezTo>
                  <a:cubicBezTo>
                    <a:pt x="417" y="188"/>
                    <a:pt x="417" y="188"/>
                    <a:pt x="417" y="188"/>
                  </a:cubicBezTo>
                  <a:cubicBezTo>
                    <a:pt x="415" y="198"/>
                    <a:pt x="417" y="207"/>
                    <a:pt x="423" y="215"/>
                  </a:cubicBezTo>
                  <a:cubicBezTo>
                    <a:pt x="429" y="222"/>
                    <a:pt x="438" y="227"/>
                    <a:pt x="448" y="227"/>
                  </a:cubicBezTo>
                  <a:cubicBezTo>
                    <a:pt x="480" y="227"/>
                    <a:pt x="480" y="227"/>
                    <a:pt x="480" y="227"/>
                  </a:cubicBezTo>
                  <a:cubicBezTo>
                    <a:pt x="498" y="227"/>
                    <a:pt x="512" y="241"/>
                    <a:pt x="512" y="259"/>
                  </a:cubicBezTo>
                  <a:cubicBezTo>
                    <a:pt x="512" y="387"/>
                    <a:pt x="512" y="387"/>
                    <a:pt x="512" y="387"/>
                  </a:cubicBezTo>
                  <a:cubicBezTo>
                    <a:pt x="512" y="404"/>
                    <a:pt x="498" y="419"/>
                    <a:pt x="480" y="419"/>
                  </a:cubicBezTo>
                  <a:cubicBezTo>
                    <a:pt x="96" y="419"/>
                    <a:pt x="96" y="419"/>
                    <a:pt x="96" y="419"/>
                  </a:cubicBezTo>
                  <a:cubicBezTo>
                    <a:pt x="78" y="419"/>
                    <a:pt x="64" y="404"/>
                    <a:pt x="64" y="38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17"/>
            <p:cNvSpPr>
              <a:spLocks noChangeArrowheads="1"/>
            </p:cNvSpPr>
            <p:nvPr/>
          </p:nvSpPr>
          <p:spPr bwMode="auto">
            <a:xfrm>
              <a:off x="3122613"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18"/>
            <p:cNvSpPr>
              <a:spLocks noChangeArrowheads="1"/>
            </p:cNvSpPr>
            <p:nvPr/>
          </p:nvSpPr>
          <p:spPr bwMode="auto">
            <a:xfrm>
              <a:off x="3043238" y="3184525"/>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119"/>
            <p:cNvSpPr>
              <a:spLocks noChangeArrowheads="1"/>
            </p:cNvSpPr>
            <p:nvPr/>
          </p:nvSpPr>
          <p:spPr bwMode="auto">
            <a:xfrm>
              <a:off x="2965450" y="3184525"/>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20"/>
            <p:cNvSpPr>
              <a:spLocks/>
            </p:cNvSpPr>
            <p:nvPr/>
          </p:nvSpPr>
          <p:spPr bwMode="auto">
            <a:xfrm>
              <a:off x="3532188" y="3067050"/>
              <a:ext cx="98425" cy="98425"/>
            </a:xfrm>
            <a:custGeom>
              <a:avLst/>
              <a:gdLst>
                <a:gd name="T0" fmla="*/ 0 w 160"/>
                <a:gd name="T1" fmla="*/ 96 h 160"/>
                <a:gd name="T2" fmla="*/ 0 w 160"/>
                <a:gd name="T3" fmla="*/ 160 h 160"/>
                <a:gd name="T4" fmla="*/ 160 w 160"/>
                <a:gd name="T5" fmla="*/ 0 h 160"/>
                <a:gd name="T6" fmla="*/ 96 w 160"/>
                <a:gd name="T7" fmla="*/ 0 h 160"/>
                <a:gd name="T8" fmla="*/ 0 w 160"/>
                <a:gd name="T9" fmla="*/ 96 h 160"/>
              </a:gdLst>
              <a:ahLst/>
              <a:cxnLst>
                <a:cxn ang="0">
                  <a:pos x="T0" y="T1"/>
                </a:cxn>
                <a:cxn ang="0">
                  <a:pos x="T2" y="T3"/>
                </a:cxn>
                <a:cxn ang="0">
                  <a:pos x="T4" y="T5"/>
                </a:cxn>
                <a:cxn ang="0">
                  <a:pos x="T6" y="T7"/>
                </a:cxn>
                <a:cxn ang="0">
                  <a:pos x="T8" y="T9"/>
                </a:cxn>
              </a:cxnLst>
              <a:rect l="0" t="0" r="r" b="b"/>
              <a:pathLst>
                <a:path w="160" h="160">
                  <a:moveTo>
                    <a:pt x="0" y="96"/>
                  </a:moveTo>
                  <a:cubicBezTo>
                    <a:pt x="0" y="160"/>
                    <a:pt x="0" y="160"/>
                    <a:pt x="0" y="160"/>
                  </a:cubicBezTo>
                  <a:cubicBezTo>
                    <a:pt x="88" y="160"/>
                    <a:pt x="160" y="88"/>
                    <a:pt x="160" y="0"/>
                  </a:cubicBezTo>
                  <a:cubicBezTo>
                    <a:pt x="96" y="0"/>
                    <a:pt x="96" y="0"/>
                    <a:pt x="96" y="0"/>
                  </a:cubicBezTo>
                  <a:cubicBezTo>
                    <a:pt x="96" y="52"/>
                    <a:pt x="53" y="96"/>
                    <a:pt x="0"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21"/>
            <p:cNvSpPr>
              <a:spLocks noEditPoints="1"/>
            </p:cNvSpPr>
            <p:nvPr/>
          </p:nvSpPr>
          <p:spPr bwMode="auto">
            <a:xfrm>
              <a:off x="2906713" y="2401888"/>
              <a:ext cx="274637" cy="255587"/>
            </a:xfrm>
            <a:custGeom>
              <a:avLst/>
              <a:gdLst>
                <a:gd name="T0" fmla="*/ 96 w 448"/>
                <a:gd name="T1" fmla="*/ 320 h 416"/>
                <a:gd name="T2" fmla="*/ 151 w 448"/>
                <a:gd name="T3" fmla="*/ 320 h 416"/>
                <a:gd name="T4" fmla="*/ 304 w 448"/>
                <a:gd name="T5" fmla="*/ 411 h 416"/>
                <a:gd name="T6" fmla="*/ 320 w 448"/>
                <a:gd name="T7" fmla="*/ 416 h 416"/>
                <a:gd name="T8" fmla="*/ 336 w 448"/>
                <a:gd name="T9" fmla="*/ 411 h 416"/>
                <a:gd name="T10" fmla="*/ 352 w 448"/>
                <a:gd name="T11" fmla="*/ 384 h 416"/>
                <a:gd name="T12" fmla="*/ 352 w 448"/>
                <a:gd name="T13" fmla="*/ 320 h 416"/>
                <a:gd name="T14" fmla="*/ 448 w 448"/>
                <a:gd name="T15" fmla="*/ 224 h 416"/>
                <a:gd name="T16" fmla="*/ 448 w 448"/>
                <a:gd name="T17" fmla="*/ 96 h 416"/>
                <a:gd name="T18" fmla="*/ 352 w 448"/>
                <a:gd name="T19" fmla="*/ 0 h 416"/>
                <a:gd name="T20" fmla="*/ 96 w 448"/>
                <a:gd name="T21" fmla="*/ 0 h 416"/>
                <a:gd name="T22" fmla="*/ 0 w 448"/>
                <a:gd name="T23" fmla="*/ 96 h 416"/>
                <a:gd name="T24" fmla="*/ 0 w 448"/>
                <a:gd name="T25" fmla="*/ 224 h 416"/>
                <a:gd name="T26" fmla="*/ 96 w 448"/>
                <a:gd name="T27" fmla="*/ 320 h 416"/>
                <a:gd name="T28" fmla="*/ 64 w 448"/>
                <a:gd name="T29" fmla="*/ 96 h 416"/>
                <a:gd name="T30" fmla="*/ 96 w 448"/>
                <a:gd name="T31" fmla="*/ 64 h 416"/>
                <a:gd name="T32" fmla="*/ 352 w 448"/>
                <a:gd name="T33" fmla="*/ 64 h 416"/>
                <a:gd name="T34" fmla="*/ 384 w 448"/>
                <a:gd name="T35" fmla="*/ 96 h 416"/>
                <a:gd name="T36" fmla="*/ 384 w 448"/>
                <a:gd name="T37" fmla="*/ 224 h 416"/>
                <a:gd name="T38" fmla="*/ 352 w 448"/>
                <a:gd name="T39" fmla="*/ 256 h 416"/>
                <a:gd name="T40" fmla="*/ 320 w 448"/>
                <a:gd name="T41" fmla="*/ 256 h 416"/>
                <a:gd name="T42" fmla="*/ 288 w 448"/>
                <a:gd name="T43" fmla="*/ 288 h 416"/>
                <a:gd name="T44" fmla="*/ 288 w 448"/>
                <a:gd name="T45" fmla="*/ 327 h 416"/>
                <a:gd name="T46" fmla="*/ 176 w 448"/>
                <a:gd name="T47" fmla="*/ 260 h 416"/>
                <a:gd name="T48" fmla="*/ 160 w 448"/>
                <a:gd name="T49" fmla="*/ 256 h 416"/>
                <a:gd name="T50" fmla="*/ 96 w 448"/>
                <a:gd name="T51" fmla="*/ 256 h 416"/>
                <a:gd name="T52" fmla="*/ 64 w 448"/>
                <a:gd name="T53" fmla="*/ 224 h 416"/>
                <a:gd name="T54" fmla="*/ 64 w 448"/>
                <a:gd name="T55" fmla="*/ 96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8" h="416">
                  <a:moveTo>
                    <a:pt x="96" y="320"/>
                  </a:moveTo>
                  <a:cubicBezTo>
                    <a:pt x="151" y="320"/>
                    <a:pt x="151" y="320"/>
                    <a:pt x="151" y="320"/>
                  </a:cubicBezTo>
                  <a:cubicBezTo>
                    <a:pt x="304" y="411"/>
                    <a:pt x="304" y="411"/>
                    <a:pt x="304" y="411"/>
                  </a:cubicBezTo>
                  <a:cubicBezTo>
                    <a:pt x="309" y="414"/>
                    <a:pt x="314" y="416"/>
                    <a:pt x="320" y="416"/>
                  </a:cubicBezTo>
                  <a:cubicBezTo>
                    <a:pt x="325" y="416"/>
                    <a:pt x="331" y="414"/>
                    <a:pt x="336" y="411"/>
                  </a:cubicBezTo>
                  <a:cubicBezTo>
                    <a:pt x="346" y="406"/>
                    <a:pt x="352" y="395"/>
                    <a:pt x="352" y="384"/>
                  </a:cubicBezTo>
                  <a:cubicBezTo>
                    <a:pt x="352" y="320"/>
                    <a:pt x="352" y="320"/>
                    <a:pt x="352" y="320"/>
                  </a:cubicBezTo>
                  <a:cubicBezTo>
                    <a:pt x="405" y="320"/>
                    <a:pt x="448" y="276"/>
                    <a:pt x="448" y="224"/>
                  </a:cubicBezTo>
                  <a:cubicBezTo>
                    <a:pt x="448" y="96"/>
                    <a:pt x="448" y="96"/>
                    <a:pt x="448" y="96"/>
                  </a:cubicBezTo>
                  <a:cubicBezTo>
                    <a:pt x="448" y="43"/>
                    <a:pt x="405" y="0"/>
                    <a:pt x="352" y="0"/>
                  </a:cubicBezTo>
                  <a:cubicBezTo>
                    <a:pt x="96" y="0"/>
                    <a:pt x="96" y="0"/>
                    <a:pt x="96" y="0"/>
                  </a:cubicBezTo>
                  <a:cubicBezTo>
                    <a:pt x="43" y="0"/>
                    <a:pt x="0" y="43"/>
                    <a:pt x="0" y="96"/>
                  </a:cubicBezTo>
                  <a:cubicBezTo>
                    <a:pt x="0" y="224"/>
                    <a:pt x="0" y="224"/>
                    <a:pt x="0" y="224"/>
                  </a:cubicBezTo>
                  <a:cubicBezTo>
                    <a:pt x="0" y="276"/>
                    <a:pt x="43" y="320"/>
                    <a:pt x="96" y="320"/>
                  </a:cubicBezTo>
                  <a:moveTo>
                    <a:pt x="64" y="96"/>
                  </a:moveTo>
                  <a:cubicBezTo>
                    <a:pt x="64" y="78"/>
                    <a:pt x="78" y="64"/>
                    <a:pt x="96" y="64"/>
                  </a:cubicBezTo>
                  <a:cubicBezTo>
                    <a:pt x="352" y="64"/>
                    <a:pt x="352" y="64"/>
                    <a:pt x="352" y="64"/>
                  </a:cubicBezTo>
                  <a:cubicBezTo>
                    <a:pt x="370" y="64"/>
                    <a:pt x="384" y="78"/>
                    <a:pt x="384" y="96"/>
                  </a:cubicBezTo>
                  <a:cubicBezTo>
                    <a:pt x="384" y="224"/>
                    <a:pt x="384" y="224"/>
                    <a:pt x="384" y="224"/>
                  </a:cubicBezTo>
                  <a:cubicBezTo>
                    <a:pt x="384" y="241"/>
                    <a:pt x="370" y="256"/>
                    <a:pt x="352" y="256"/>
                  </a:cubicBezTo>
                  <a:cubicBezTo>
                    <a:pt x="320" y="256"/>
                    <a:pt x="320" y="256"/>
                    <a:pt x="320" y="256"/>
                  </a:cubicBezTo>
                  <a:cubicBezTo>
                    <a:pt x="302" y="256"/>
                    <a:pt x="288" y="270"/>
                    <a:pt x="288" y="288"/>
                  </a:cubicBezTo>
                  <a:cubicBezTo>
                    <a:pt x="288" y="327"/>
                    <a:pt x="288" y="327"/>
                    <a:pt x="288" y="327"/>
                  </a:cubicBezTo>
                  <a:cubicBezTo>
                    <a:pt x="176" y="260"/>
                    <a:pt x="176" y="260"/>
                    <a:pt x="176" y="260"/>
                  </a:cubicBezTo>
                  <a:cubicBezTo>
                    <a:pt x="171" y="257"/>
                    <a:pt x="166" y="256"/>
                    <a:pt x="160" y="256"/>
                  </a:cubicBezTo>
                  <a:cubicBezTo>
                    <a:pt x="96" y="256"/>
                    <a:pt x="96" y="256"/>
                    <a:pt x="96" y="256"/>
                  </a:cubicBezTo>
                  <a:cubicBezTo>
                    <a:pt x="78" y="256"/>
                    <a:pt x="64" y="241"/>
                    <a:pt x="64" y="224"/>
                  </a:cubicBezTo>
                  <a:lnTo>
                    <a:pt x="64"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22"/>
            <p:cNvSpPr>
              <a:spLocks noChangeArrowheads="1"/>
            </p:cNvSpPr>
            <p:nvPr/>
          </p:nvSpPr>
          <p:spPr bwMode="auto">
            <a:xfrm>
              <a:off x="3063875" y="2481263"/>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123"/>
            <p:cNvSpPr>
              <a:spLocks noChangeArrowheads="1"/>
            </p:cNvSpPr>
            <p:nvPr/>
          </p:nvSpPr>
          <p:spPr bwMode="auto">
            <a:xfrm>
              <a:off x="2986088" y="2481263"/>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24"/>
            <p:cNvSpPr>
              <a:spLocks noEditPoints="1"/>
            </p:cNvSpPr>
            <p:nvPr/>
          </p:nvSpPr>
          <p:spPr bwMode="auto">
            <a:xfrm>
              <a:off x="3746500" y="3046413"/>
              <a:ext cx="274637" cy="255587"/>
            </a:xfrm>
            <a:custGeom>
              <a:avLst/>
              <a:gdLst>
                <a:gd name="T0" fmla="*/ 0 w 448"/>
                <a:gd name="T1" fmla="*/ 194 h 418"/>
                <a:gd name="T2" fmla="*/ 0 w 448"/>
                <a:gd name="T3" fmla="*/ 322 h 418"/>
                <a:gd name="T4" fmla="*/ 96 w 448"/>
                <a:gd name="T5" fmla="*/ 418 h 418"/>
                <a:gd name="T6" fmla="*/ 352 w 448"/>
                <a:gd name="T7" fmla="*/ 418 h 418"/>
                <a:gd name="T8" fmla="*/ 448 w 448"/>
                <a:gd name="T9" fmla="*/ 322 h 418"/>
                <a:gd name="T10" fmla="*/ 448 w 448"/>
                <a:gd name="T11" fmla="*/ 194 h 418"/>
                <a:gd name="T12" fmla="*/ 352 w 448"/>
                <a:gd name="T13" fmla="*/ 98 h 418"/>
                <a:gd name="T14" fmla="*/ 297 w 448"/>
                <a:gd name="T15" fmla="*/ 98 h 418"/>
                <a:gd name="T16" fmla="*/ 144 w 448"/>
                <a:gd name="T17" fmla="*/ 6 h 418"/>
                <a:gd name="T18" fmla="*/ 112 w 448"/>
                <a:gd name="T19" fmla="*/ 6 h 418"/>
                <a:gd name="T20" fmla="*/ 96 w 448"/>
                <a:gd name="T21" fmla="*/ 34 h 418"/>
                <a:gd name="T22" fmla="*/ 96 w 448"/>
                <a:gd name="T23" fmla="*/ 98 h 418"/>
                <a:gd name="T24" fmla="*/ 0 w 448"/>
                <a:gd name="T25" fmla="*/ 194 h 418"/>
                <a:gd name="T26" fmla="*/ 64 w 448"/>
                <a:gd name="T27" fmla="*/ 194 h 418"/>
                <a:gd name="T28" fmla="*/ 96 w 448"/>
                <a:gd name="T29" fmla="*/ 162 h 418"/>
                <a:gd name="T30" fmla="*/ 128 w 448"/>
                <a:gd name="T31" fmla="*/ 162 h 418"/>
                <a:gd name="T32" fmla="*/ 160 w 448"/>
                <a:gd name="T33" fmla="*/ 130 h 418"/>
                <a:gd name="T34" fmla="*/ 160 w 448"/>
                <a:gd name="T35" fmla="*/ 90 h 418"/>
                <a:gd name="T36" fmla="*/ 272 w 448"/>
                <a:gd name="T37" fmla="*/ 157 h 418"/>
                <a:gd name="T38" fmla="*/ 288 w 448"/>
                <a:gd name="T39" fmla="*/ 162 h 418"/>
                <a:gd name="T40" fmla="*/ 352 w 448"/>
                <a:gd name="T41" fmla="*/ 162 h 418"/>
                <a:gd name="T42" fmla="*/ 384 w 448"/>
                <a:gd name="T43" fmla="*/ 194 h 418"/>
                <a:gd name="T44" fmla="*/ 384 w 448"/>
                <a:gd name="T45" fmla="*/ 322 h 418"/>
                <a:gd name="T46" fmla="*/ 352 w 448"/>
                <a:gd name="T47" fmla="*/ 354 h 418"/>
                <a:gd name="T48" fmla="*/ 96 w 448"/>
                <a:gd name="T49" fmla="*/ 354 h 418"/>
                <a:gd name="T50" fmla="*/ 64 w 448"/>
                <a:gd name="T51" fmla="*/ 322 h 418"/>
                <a:gd name="T52" fmla="*/ 64 w 448"/>
                <a:gd name="T53" fmla="*/ 194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8" h="418">
                  <a:moveTo>
                    <a:pt x="0" y="194"/>
                  </a:moveTo>
                  <a:cubicBezTo>
                    <a:pt x="0" y="322"/>
                    <a:pt x="0" y="322"/>
                    <a:pt x="0" y="322"/>
                  </a:cubicBezTo>
                  <a:cubicBezTo>
                    <a:pt x="0" y="374"/>
                    <a:pt x="43" y="418"/>
                    <a:pt x="96" y="418"/>
                  </a:cubicBezTo>
                  <a:cubicBezTo>
                    <a:pt x="352" y="418"/>
                    <a:pt x="352" y="418"/>
                    <a:pt x="352" y="418"/>
                  </a:cubicBezTo>
                  <a:cubicBezTo>
                    <a:pt x="405" y="418"/>
                    <a:pt x="448" y="374"/>
                    <a:pt x="448" y="322"/>
                  </a:cubicBezTo>
                  <a:cubicBezTo>
                    <a:pt x="448" y="194"/>
                    <a:pt x="448" y="194"/>
                    <a:pt x="448" y="194"/>
                  </a:cubicBezTo>
                  <a:cubicBezTo>
                    <a:pt x="448" y="141"/>
                    <a:pt x="405" y="98"/>
                    <a:pt x="352" y="98"/>
                  </a:cubicBezTo>
                  <a:cubicBezTo>
                    <a:pt x="297" y="98"/>
                    <a:pt x="297" y="98"/>
                    <a:pt x="297" y="98"/>
                  </a:cubicBezTo>
                  <a:cubicBezTo>
                    <a:pt x="144" y="6"/>
                    <a:pt x="144" y="6"/>
                    <a:pt x="144" y="6"/>
                  </a:cubicBezTo>
                  <a:cubicBezTo>
                    <a:pt x="135" y="0"/>
                    <a:pt x="122" y="0"/>
                    <a:pt x="112" y="6"/>
                  </a:cubicBezTo>
                  <a:cubicBezTo>
                    <a:pt x="102" y="11"/>
                    <a:pt x="96" y="22"/>
                    <a:pt x="96" y="34"/>
                  </a:cubicBezTo>
                  <a:cubicBezTo>
                    <a:pt x="96" y="98"/>
                    <a:pt x="96" y="98"/>
                    <a:pt x="96" y="98"/>
                  </a:cubicBezTo>
                  <a:cubicBezTo>
                    <a:pt x="43" y="98"/>
                    <a:pt x="0" y="141"/>
                    <a:pt x="0" y="194"/>
                  </a:cubicBezTo>
                  <a:moveTo>
                    <a:pt x="64" y="194"/>
                  </a:moveTo>
                  <a:cubicBezTo>
                    <a:pt x="64" y="176"/>
                    <a:pt x="78" y="162"/>
                    <a:pt x="96" y="162"/>
                  </a:cubicBezTo>
                  <a:cubicBezTo>
                    <a:pt x="128" y="162"/>
                    <a:pt x="128" y="162"/>
                    <a:pt x="128" y="162"/>
                  </a:cubicBezTo>
                  <a:cubicBezTo>
                    <a:pt x="146" y="162"/>
                    <a:pt x="160" y="147"/>
                    <a:pt x="160" y="130"/>
                  </a:cubicBezTo>
                  <a:cubicBezTo>
                    <a:pt x="160" y="90"/>
                    <a:pt x="160" y="90"/>
                    <a:pt x="160" y="90"/>
                  </a:cubicBezTo>
                  <a:cubicBezTo>
                    <a:pt x="272" y="157"/>
                    <a:pt x="272" y="157"/>
                    <a:pt x="272" y="157"/>
                  </a:cubicBezTo>
                  <a:cubicBezTo>
                    <a:pt x="277" y="160"/>
                    <a:pt x="282" y="162"/>
                    <a:pt x="288" y="162"/>
                  </a:cubicBezTo>
                  <a:cubicBezTo>
                    <a:pt x="352" y="162"/>
                    <a:pt x="352" y="162"/>
                    <a:pt x="352" y="162"/>
                  </a:cubicBezTo>
                  <a:cubicBezTo>
                    <a:pt x="370" y="162"/>
                    <a:pt x="384" y="176"/>
                    <a:pt x="384" y="194"/>
                  </a:cubicBezTo>
                  <a:cubicBezTo>
                    <a:pt x="384" y="322"/>
                    <a:pt x="384" y="322"/>
                    <a:pt x="384" y="322"/>
                  </a:cubicBezTo>
                  <a:cubicBezTo>
                    <a:pt x="384" y="339"/>
                    <a:pt x="370" y="354"/>
                    <a:pt x="352" y="354"/>
                  </a:cubicBezTo>
                  <a:cubicBezTo>
                    <a:pt x="96" y="354"/>
                    <a:pt x="96" y="354"/>
                    <a:pt x="96" y="354"/>
                  </a:cubicBezTo>
                  <a:cubicBezTo>
                    <a:pt x="78" y="354"/>
                    <a:pt x="64" y="339"/>
                    <a:pt x="64" y="322"/>
                  </a:cubicBezTo>
                  <a:lnTo>
                    <a:pt x="64"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25"/>
            <p:cNvSpPr>
              <a:spLocks noChangeArrowheads="1"/>
            </p:cNvSpPr>
            <p:nvPr/>
          </p:nvSpPr>
          <p:spPr bwMode="auto">
            <a:xfrm>
              <a:off x="3825875"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Rectangle 126"/>
            <p:cNvSpPr>
              <a:spLocks noChangeArrowheads="1"/>
            </p:cNvSpPr>
            <p:nvPr/>
          </p:nvSpPr>
          <p:spPr bwMode="auto">
            <a:xfrm>
              <a:off x="3903663"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8" name="Group 97"/>
          <p:cNvGrpSpPr/>
          <p:nvPr/>
        </p:nvGrpSpPr>
        <p:grpSpPr>
          <a:xfrm>
            <a:off x="4037264" y="3869785"/>
            <a:ext cx="327610" cy="327194"/>
            <a:chOff x="793750" y="522288"/>
            <a:chExt cx="1254125" cy="1252538"/>
          </a:xfrm>
          <a:solidFill>
            <a:schemeClr val="bg1"/>
          </a:solidFill>
        </p:grpSpPr>
        <p:sp>
          <p:nvSpPr>
            <p:cNvPr id="99" name="Freeform 6"/>
            <p:cNvSpPr>
              <a:spLocks/>
            </p:cNvSpPr>
            <p:nvPr/>
          </p:nvSpPr>
          <p:spPr bwMode="auto">
            <a:xfrm>
              <a:off x="1560513" y="890588"/>
              <a:ext cx="49213" cy="49213"/>
            </a:xfrm>
            <a:custGeom>
              <a:avLst/>
              <a:gdLst>
                <a:gd name="T0" fmla="*/ 40 w 80"/>
                <a:gd name="T1" fmla="*/ 0 h 80"/>
                <a:gd name="T2" fmla="*/ 12 w 80"/>
                <a:gd name="T3" fmla="*/ 11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1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30" y="0"/>
                    <a:pt x="19" y="4"/>
                    <a:pt x="12" y="11"/>
                  </a:cubicBezTo>
                  <a:cubicBezTo>
                    <a:pt x="4" y="19"/>
                    <a:pt x="0" y="29"/>
                    <a:pt x="0" y="40"/>
                  </a:cubicBezTo>
                  <a:cubicBezTo>
                    <a:pt x="0" y="50"/>
                    <a:pt x="4" y="60"/>
                    <a:pt x="12" y="68"/>
                  </a:cubicBezTo>
                  <a:cubicBezTo>
                    <a:pt x="19" y="75"/>
                    <a:pt x="30" y="80"/>
                    <a:pt x="40" y="80"/>
                  </a:cubicBezTo>
                  <a:cubicBezTo>
                    <a:pt x="51" y="80"/>
                    <a:pt x="61" y="75"/>
                    <a:pt x="68" y="68"/>
                  </a:cubicBezTo>
                  <a:cubicBezTo>
                    <a:pt x="76" y="60"/>
                    <a:pt x="80" y="50"/>
                    <a:pt x="80" y="40"/>
                  </a:cubicBezTo>
                  <a:cubicBezTo>
                    <a:pt x="80" y="29"/>
                    <a:pt x="76" y="19"/>
                    <a:pt x="68" y="11"/>
                  </a:cubicBezTo>
                  <a:cubicBezTo>
                    <a:pt x="61" y="4"/>
                    <a:pt x="51"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7"/>
            <p:cNvSpPr>
              <a:spLocks/>
            </p:cNvSpPr>
            <p:nvPr/>
          </p:nvSpPr>
          <p:spPr bwMode="auto">
            <a:xfrm>
              <a:off x="1052513" y="890588"/>
              <a:ext cx="933450" cy="884238"/>
            </a:xfrm>
            <a:custGeom>
              <a:avLst/>
              <a:gdLst>
                <a:gd name="T0" fmla="*/ 1495 w 1529"/>
                <a:gd name="T1" fmla="*/ 28 h 1448"/>
                <a:gd name="T2" fmla="*/ 1456 w 1529"/>
                <a:gd name="T3" fmla="*/ 0 h 1448"/>
                <a:gd name="T4" fmla="*/ 1026 w 1529"/>
                <a:gd name="T5" fmla="*/ 0 h 1448"/>
                <a:gd name="T6" fmla="*/ 986 w 1529"/>
                <a:gd name="T7" fmla="*/ 40 h 1448"/>
                <a:gd name="T8" fmla="*/ 1026 w 1529"/>
                <a:gd name="T9" fmla="*/ 80 h 1448"/>
                <a:gd name="T10" fmla="*/ 1426 w 1529"/>
                <a:gd name="T11" fmla="*/ 80 h 1448"/>
                <a:gd name="T12" fmla="*/ 1446 w 1529"/>
                <a:gd name="T13" fmla="*/ 227 h 1448"/>
                <a:gd name="T14" fmla="*/ 1331 w 1529"/>
                <a:gd name="T15" fmla="*/ 647 h 1448"/>
                <a:gd name="T16" fmla="*/ 1243 w 1529"/>
                <a:gd name="T17" fmla="*/ 1036 h 1448"/>
                <a:gd name="T18" fmla="*/ 1278 w 1529"/>
                <a:gd name="T19" fmla="*/ 1368 h 1448"/>
                <a:gd name="T20" fmla="*/ 758 w 1529"/>
                <a:gd name="T21" fmla="*/ 1368 h 1448"/>
                <a:gd name="T22" fmla="*/ 758 w 1529"/>
                <a:gd name="T23" fmla="*/ 1256 h 1448"/>
                <a:gd name="T24" fmla="*/ 688 w 1529"/>
                <a:gd name="T25" fmla="*/ 1088 h 1448"/>
                <a:gd name="T26" fmla="*/ 521 w 1529"/>
                <a:gd name="T27" fmla="*/ 1019 h 1448"/>
                <a:gd name="T28" fmla="*/ 519 w 1529"/>
                <a:gd name="T29" fmla="*/ 1019 h 1448"/>
                <a:gd name="T30" fmla="*/ 350 w 1529"/>
                <a:gd name="T31" fmla="*/ 949 h 1448"/>
                <a:gd name="T32" fmla="*/ 280 w 1529"/>
                <a:gd name="T33" fmla="*/ 778 h 1448"/>
                <a:gd name="T34" fmla="*/ 281 w 1529"/>
                <a:gd name="T35" fmla="*/ 648 h 1448"/>
                <a:gd name="T36" fmla="*/ 269 w 1529"/>
                <a:gd name="T37" fmla="*/ 620 h 1448"/>
                <a:gd name="T38" fmla="*/ 241 w 1529"/>
                <a:gd name="T39" fmla="*/ 608 h 1448"/>
                <a:gd name="T40" fmla="*/ 103 w 1529"/>
                <a:gd name="T41" fmla="*/ 608 h 1448"/>
                <a:gd name="T42" fmla="*/ 208 w 1529"/>
                <a:gd name="T43" fmla="*/ 237 h 1448"/>
                <a:gd name="T44" fmla="*/ 228 w 1529"/>
                <a:gd name="T45" fmla="*/ 80 h 1448"/>
                <a:gd name="T46" fmla="*/ 720 w 1529"/>
                <a:gd name="T47" fmla="*/ 80 h 1448"/>
                <a:gd name="T48" fmla="*/ 760 w 1529"/>
                <a:gd name="T49" fmla="*/ 40 h 1448"/>
                <a:gd name="T50" fmla="*/ 720 w 1529"/>
                <a:gd name="T51" fmla="*/ 0 h 1448"/>
                <a:gd name="T52" fmla="*/ 198 w 1529"/>
                <a:gd name="T53" fmla="*/ 0 h 1448"/>
                <a:gd name="T54" fmla="*/ 160 w 1529"/>
                <a:gd name="T55" fmla="*/ 28 h 1448"/>
                <a:gd name="T56" fmla="*/ 128 w 1529"/>
                <a:gd name="T57" fmla="*/ 237 h 1448"/>
                <a:gd name="T58" fmla="*/ 6 w 1529"/>
                <a:gd name="T59" fmla="*/ 630 h 1448"/>
                <a:gd name="T60" fmla="*/ 8 w 1529"/>
                <a:gd name="T61" fmla="*/ 669 h 1448"/>
                <a:gd name="T62" fmla="*/ 42 w 1529"/>
                <a:gd name="T63" fmla="*/ 688 h 1448"/>
                <a:gd name="T64" fmla="*/ 201 w 1529"/>
                <a:gd name="T65" fmla="*/ 688 h 1448"/>
                <a:gd name="T66" fmla="*/ 200 w 1529"/>
                <a:gd name="T67" fmla="*/ 778 h 1448"/>
                <a:gd name="T68" fmla="*/ 293 w 1529"/>
                <a:gd name="T69" fmla="*/ 1005 h 1448"/>
                <a:gd name="T70" fmla="*/ 519 w 1529"/>
                <a:gd name="T71" fmla="*/ 1099 h 1448"/>
                <a:gd name="T72" fmla="*/ 521 w 1529"/>
                <a:gd name="T73" fmla="*/ 1099 h 1448"/>
                <a:gd name="T74" fmla="*/ 632 w 1529"/>
                <a:gd name="T75" fmla="*/ 1145 h 1448"/>
                <a:gd name="T76" fmla="*/ 678 w 1529"/>
                <a:gd name="T77" fmla="*/ 1256 h 1448"/>
                <a:gd name="T78" fmla="*/ 678 w 1529"/>
                <a:gd name="T79" fmla="*/ 1408 h 1448"/>
                <a:gd name="T80" fmla="*/ 718 w 1529"/>
                <a:gd name="T81" fmla="*/ 1448 h 1448"/>
                <a:gd name="T82" fmla="*/ 1323 w 1529"/>
                <a:gd name="T83" fmla="*/ 1448 h 1448"/>
                <a:gd name="T84" fmla="*/ 1352 w 1529"/>
                <a:gd name="T85" fmla="*/ 1434 h 1448"/>
                <a:gd name="T86" fmla="*/ 1362 w 1529"/>
                <a:gd name="T87" fmla="*/ 1403 h 1448"/>
                <a:gd name="T88" fmla="*/ 1323 w 1529"/>
                <a:gd name="T89" fmla="*/ 1027 h 1448"/>
                <a:gd name="T90" fmla="*/ 1400 w 1529"/>
                <a:gd name="T91" fmla="*/ 689 h 1448"/>
                <a:gd name="T92" fmla="*/ 1526 w 1529"/>
                <a:gd name="T93" fmla="*/ 225 h 1448"/>
                <a:gd name="T94" fmla="*/ 1495 w 1529"/>
                <a:gd name="T95" fmla="*/ 28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9" h="1448">
                  <a:moveTo>
                    <a:pt x="1495" y="28"/>
                  </a:moveTo>
                  <a:cubicBezTo>
                    <a:pt x="1489" y="11"/>
                    <a:pt x="1474" y="0"/>
                    <a:pt x="1456" y="0"/>
                  </a:cubicBezTo>
                  <a:cubicBezTo>
                    <a:pt x="1026" y="0"/>
                    <a:pt x="1026" y="0"/>
                    <a:pt x="1026" y="0"/>
                  </a:cubicBezTo>
                  <a:cubicBezTo>
                    <a:pt x="1004" y="0"/>
                    <a:pt x="986" y="18"/>
                    <a:pt x="986" y="40"/>
                  </a:cubicBezTo>
                  <a:cubicBezTo>
                    <a:pt x="986" y="62"/>
                    <a:pt x="1004" y="80"/>
                    <a:pt x="1026" y="80"/>
                  </a:cubicBezTo>
                  <a:cubicBezTo>
                    <a:pt x="1426" y="80"/>
                    <a:pt x="1426" y="80"/>
                    <a:pt x="1426" y="80"/>
                  </a:cubicBezTo>
                  <a:cubicBezTo>
                    <a:pt x="1439" y="127"/>
                    <a:pt x="1445" y="177"/>
                    <a:pt x="1446" y="227"/>
                  </a:cubicBezTo>
                  <a:cubicBezTo>
                    <a:pt x="1449" y="366"/>
                    <a:pt x="1404" y="527"/>
                    <a:pt x="1331" y="647"/>
                  </a:cubicBezTo>
                  <a:cubicBezTo>
                    <a:pt x="1261" y="763"/>
                    <a:pt x="1229" y="901"/>
                    <a:pt x="1243" y="1036"/>
                  </a:cubicBezTo>
                  <a:cubicBezTo>
                    <a:pt x="1278" y="1368"/>
                    <a:pt x="1278" y="1368"/>
                    <a:pt x="1278" y="1368"/>
                  </a:cubicBezTo>
                  <a:cubicBezTo>
                    <a:pt x="758" y="1368"/>
                    <a:pt x="758" y="1368"/>
                    <a:pt x="758" y="1368"/>
                  </a:cubicBezTo>
                  <a:cubicBezTo>
                    <a:pt x="758" y="1256"/>
                    <a:pt x="758" y="1256"/>
                    <a:pt x="758" y="1256"/>
                  </a:cubicBezTo>
                  <a:cubicBezTo>
                    <a:pt x="758" y="1192"/>
                    <a:pt x="733" y="1133"/>
                    <a:pt x="688" y="1088"/>
                  </a:cubicBezTo>
                  <a:cubicBezTo>
                    <a:pt x="643" y="1043"/>
                    <a:pt x="584" y="1019"/>
                    <a:pt x="521" y="1019"/>
                  </a:cubicBezTo>
                  <a:cubicBezTo>
                    <a:pt x="520" y="1019"/>
                    <a:pt x="519" y="1019"/>
                    <a:pt x="519" y="1019"/>
                  </a:cubicBezTo>
                  <a:cubicBezTo>
                    <a:pt x="455" y="1019"/>
                    <a:pt x="395" y="994"/>
                    <a:pt x="350" y="949"/>
                  </a:cubicBezTo>
                  <a:cubicBezTo>
                    <a:pt x="304" y="903"/>
                    <a:pt x="280" y="843"/>
                    <a:pt x="280" y="778"/>
                  </a:cubicBezTo>
                  <a:cubicBezTo>
                    <a:pt x="281" y="648"/>
                    <a:pt x="281" y="648"/>
                    <a:pt x="281" y="648"/>
                  </a:cubicBezTo>
                  <a:cubicBezTo>
                    <a:pt x="281" y="637"/>
                    <a:pt x="277" y="627"/>
                    <a:pt x="269" y="620"/>
                  </a:cubicBezTo>
                  <a:cubicBezTo>
                    <a:pt x="262" y="612"/>
                    <a:pt x="252" y="608"/>
                    <a:pt x="241" y="608"/>
                  </a:cubicBezTo>
                  <a:cubicBezTo>
                    <a:pt x="103" y="608"/>
                    <a:pt x="103" y="608"/>
                    <a:pt x="103" y="608"/>
                  </a:cubicBezTo>
                  <a:cubicBezTo>
                    <a:pt x="144" y="507"/>
                    <a:pt x="208" y="327"/>
                    <a:pt x="208" y="237"/>
                  </a:cubicBezTo>
                  <a:cubicBezTo>
                    <a:pt x="208" y="184"/>
                    <a:pt x="215" y="131"/>
                    <a:pt x="228" y="80"/>
                  </a:cubicBezTo>
                  <a:cubicBezTo>
                    <a:pt x="720" y="80"/>
                    <a:pt x="720" y="80"/>
                    <a:pt x="720" y="80"/>
                  </a:cubicBezTo>
                  <a:cubicBezTo>
                    <a:pt x="742" y="80"/>
                    <a:pt x="760" y="62"/>
                    <a:pt x="760" y="40"/>
                  </a:cubicBezTo>
                  <a:cubicBezTo>
                    <a:pt x="760" y="18"/>
                    <a:pt x="742" y="0"/>
                    <a:pt x="720" y="0"/>
                  </a:cubicBezTo>
                  <a:cubicBezTo>
                    <a:pt x="198" y="0"/>
                    <a:pt x="198" y="0"/>
                    <a:pt x="198" y="0"/>
                  </a:cubicBezTo>
                  <a:cubicBezTo>
                    <a:pt x="181" y="0"/>
                    <a:pt x="165" y="11"/>
                    <a:pt x="160" y="28"/>
                  </a:cubicBezTo>
                  <a:cubicBezTo>
                    <a:pt x="139" y="95"/>
                    <a:pt x="128" y="166"/>
                    <a:pt x="128" y="237"/>
                  </a:cubicBezTo>
                  <a:cubicBezTo>
                    <a:pt x="128" y="325"/>
                    <a:pt x="43" y="553"/>
                    <a:pt x="6" y="630"/>
                  </a:cubicBezTo>
                  <a:cubicBezTo>
                    <a:pt x="0" y="643"/>
                    <a:pt x="1" y="657"/>
                    <a:pt x="8" y="669"/>
                  </a:cubicBezTo>
                  <a:cubicBezTo>
                    <a:pt x="16" y="681"/>
                    <a:pt x="28" y="688"/>
                    <a:pt x="42" y="688"/>
                  </a:cubicBezTo>
                  <a:cubicBezTo>
                    <a:pt x="201" y="688"/>
                    <a:pt x="201" y="688"/>
                    <a:pt x="201" y="688"/>
                  </a:cubicBezTo>
                  <a:cubicBezTo>
                    <a:pt x="200" y="778"/>
                    <a:pt x="200" y="778"/>
                    <a:pt x="200" y="778"/>
                  </a:cubicBezTo>
                  <a:cubicBezTo>
                    <a:pt x="199" y="864"/>
                    <a:pt x="232" y="944"/>
                    <a:pt x="293" y="1005"/>
                  </a:cubicBezTo>
                  <a:cubicBezTo>
                    <a:pt x="353" y="1066"/>
                    <a:pt x="433" y="1099"/>
                    <a:pt x="519" y="1099"/>
                  </a:cubicBezTo>
                  <a:cubicBezTo>
                    <a:pt x="519" y="1099"/>
                    <a:pt x="520" y="1099"/>
                    <a:pt x="521" y="1099"/>
                  </a:cubicBezTo>
                  <a:cubicBezTo>
                    <a:pt x="563" y="1099"/>
                    <a:pt x="602" y="1115"/>
                    <a:pt x="632" y="1145"/>
                  </a:cubicBezTo>
                  <a:cubicBezTo>
                    <a:pt x="661" y="1174"/>
                    <a:pt x="678" y="1214"/>
                    <a:pt x="678" y="1256"/>
                  </a:cubicBezTo>
                  <a:cubicBezTo>
                    <a:pt x="678" y="1408"/>
                    <a:pt x="678" y="1408"/>
                    <a:pt x="678" y="1408"/>
                  </a:cubicBezTo>
                  <a:cubicBezTo>
                    <a:pt x="678" y="1430"/>
                    <a:pt x="696" y="1448"/>
                    <a:pt x="718" y="1448"/>
                  </a:cubicBezTo>
                  <a:cubicBezTo>
                    <a:pt x="1323" y="1448"/>
                    <a:pt x="1323" y="1448"/>
                    <a:pt x="1323" y="1448"/>
                  </a:cubicBezTo>
                  <a:cubicBezTo>
                    <a:pt x="1334" y="1448"/>
                    <a:pt x="1345" y="1443"/>
                    <a:pt x="1352" y="1434"/>
                  </a:cubicBezTo>
                  <a:cubicBezTo>
                    <a:pt x="1360" y="1426"/>
                    <a:pt x="1364" y="1415"/>
                    <a:pt x="1362" y="1403"/>
                  </a:cubicBezTo>
                  <a:cubicBezTo>
                    <a:pt x="1323" y="1027"/>
                    <a:pt x="1323" y="1027"/>
                    <a:pt x="1323" y="1027"/>
                  </a:cubicBezTo>
                  <a:cubicBezTo>
                    <a:pt x="1311" y="910"/>
                    <a:pt x="1338" y="790"/>
                    <a:pt x="1400" y="689"/>
                  </a:cubicBezTo>
                  <a:cubicBezTo>
                    <a:pt x="1481" y="554"/>
                    <a:pt x="1529" y="381"/>
                    <a:pt x="1526" y="225"/>
                  </a:cubicBezTo>
                  <a:cubicBezTo>
                    <a:pt x="1525" y="158"/>
                    <a:pt x="1514" y="91"/>
                    <a:pt x="1495" y="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8"/>
            <p:cNvSpPr>
              <a:spLocks/>
            </p:cNvSpPr>
            <p:nvPr/>
          </p:nvSpPr>
          <p:spPr bwMode="auto">
            <a:xfrm>
              <a:off x="1701800" y="523875"/>
              <a:ext cx="152400" cy="168275"/>
            </a:xfrm>
            <a:custGeom>
              <a:avLst/>
              <a:gdLst>
                <a:gd name="T0" fmla="*/ 40 w 248"/>
                <a:gd name="T1" fmla="*/ 164 h 274"/>
                <a:gd name="T2" fmla="*/ 80 w 248"/>
                <a:gd name="T3" fmla="*/ 124 h 274"/>
                <a:gd name="T4" fmla="*/ 124 w 248"/>
                <a:gd name="T5" fmla="*/ 80 h 274"/>
                <a:gd name="T6" fmla="*/ 168 w 248"/>
                <a:gd name="T7" fmla="*/ 124 h 274"/>
                <a:gd name="T8" fmla="*/ 124 w 248"/>
                <a:gd name="T9" fmla="*/ 168 h 274"/>
                <a:gd name="T10" fmla="*/ 84 w 248"/>
                <a:gd name="T11" fmla="*/ 208 h 274"/>
                <a:gd name="T12" fmla="*/ 84 w 248"/>
                <a:gd name="T13" fmla="*/ 234 h 274"/>
                <a:gd name="T14" fmla="*/ 124 w 248"/>
                <a:gd name="T15" fmla="*/ 274 h 274"/>
                <a:gd name="T16" fmla="*/ 163 w 248"/>
                <a:gd name="T17" fmla="*/ 242 h 274"/>
                <a:gd name="T18" fmla="*/ 248 w 248"/>
                <a:gd name="T19" fmla="*/ 124 h 274"/>
                <a:gd name="T20" fmla="*/ 124 w 248"/>
                <a:gd name="T21" fmla="*/ 0 h 274"/>
                <a:gd name="T22" fmla="*/ 0 w 248"/>
                <a:gd name="T23" fmla="*/ 124 h 274"/>
                <a:gd name="T24" fmla="*/ 40 w 248"/>
                <a:gd name="T25" fmla="*/ 16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8" h="274">
                  <a:moveTo>
                    <a:pt x="40" y="164"/>
                  </a:moveTo>
                  <a:cubicBezTo>
                    <a:pt x="62" y="164"/>
                    <a:pt x="80" y="146"/>
                    <a:pt x="80" y="124"/>
                  </a:cubicBezTo>
                  <a:cubicBezTo>
                    <a:pt x="80" y="100"/>
                    <a:pt x="99" y="80"/>
                    <a:pt x="124" y="80"/>
                  </a:cubicBezTo>
                  <a:cubicBezTo>
                    <a:pt x="148" y="80"/>
                    <a:pt x="168" y="100"/>
                    <a:pt x="168" y="124"/>
                  </a:cubicBezTo>
                  <a:cubicBezTo>
                    <a:pt x="168" y="148"/>
                    <a:pt x="148" y="168"/>
                    <a:pt x="124" y="168"/>
                  </a:cubicBezTo>
                  <a:cubicBezTo>
                    <a:pt x="102" y="168"/>
                    <a:pt x="84" y="186"/>
                    <a:pt x="84" y="208"/>
                  </a:cubicBezTo>
                  <a:cubicBezTo>
                    <a:pt x="84" y="234"/>
                    <a:pt x="84" y="234"/>
                    <a:pt x="84" y="234"/>
                  </a:cubicBezTo>
                  <a:cubicBezTo>
                    <a:pt x="84" y="256"/>
                    <a:pt x="102" y="274"/>
                    <a:pt x="124" y="274"/>
                  </a:cubicBezTo>
                  <a:cubicBezTo>
                    <a:pt x="143" y="274"/>
                    <a:pt x="159" y="260"/>
                    <a:pt x="163" y="242"/>
                  </a:cubicBezTo>
                  <a:cubicBezTo>
                    <a:pt x="212" y="226"/>
                    <a:pt x="248" y="179"/>
                    <a:pt x="248" y="124"/>
                  </a:cubicBezTo>
                  <a:cubicBezTo>
                    <a:pt x="248" y="55"/>
                    <a:pt x="192" y="0"/>
                    <a:pt x="124" y="0"/>
                  </a:cubicBezTo>
                  <a:cubicBezTo>
                    <a:pt x="55" y="0"/>
                    <a:pt x="0" y="55"/>
                    <a:pt x="0" y="124"/>
                  </a:cubicBezTo>
                  <a:cubicBezTo>
                    <a:pt x="0" y="146"/>
                    <a:pt x="17" y="164"/>
                    <a:pt x="40" y="1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9"/>
            <p:cNvSpPr>
              <a:spLocks/>
            </p:cNvSpPr>
            <p:nvPr/>
          </p:nvSpPr>
          <p:spPr bwMode="auto">
            <a:xfrm>
              <a:off x="1754188" y="717550"/>
              <a:ext cx="47625" cy="47625"/>
            </a:xfrm>
            <a:custGeom>
              <a:avLst/>
              <a:gdLst>
                <a:gd name="T0" fmla="*/ 40 w 80"/>
                <a:gd name="T1" fmla="*/ 0 h 80"/>
                <a:gd name="T2" fmla="*/ 12 w 80"/>
                <a:gd name="T3" fmla="*/ 11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1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1"/>
                  </a:cubicBezTo>
                  <a:cubicBezTo>
                    <a:pt x="4" y="19"/>
                    <a:pt x="0" y="29"/>
                    <a:pt x="0" y="40"/>
                  </a:cubicBezTo>
                  <a:cubicBezTo>
                    <a:pt x="0" y="50"/>
                    <a:pt x="4" y="60"/>
                    <a:pt x="12" y="68"/>
                  </a:cubicBezTo>
                  <a:cubicBezTo>
                    <a:pt x="19" y="75"/>
                    <a:pt x="29" y="80"/>
                    <a:pt x="40" y="80"/>
                  </a:cubicBezTo>
                  <a:cubicBezTo>
                    <a:pt x="50" y="80"/>
                    <a:pt x="61" y="75"/>
                    <a:pt x="68" y="68"/>
                  </a:cubicBezTo>
                  <a:cubicBezTo>
                    <a:pt x="76" y="60"/>
                    <a:pt x="80" y="50"/>
                    <a:pt x="80" y="40"/>
                  </a:cubicBezTo>
                  <a:cubicBezTo>
                    <a:pt x="80" y="29"/>
                    <a:pt x="76" y="19"/>
                    <a:pt x="68" y="11"/>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
            <p:cNvSpPr>
              <a:spLocks noEditPoints="1"/>
            </p:cNvSpPr>
            <p:nvPr/>
          </p:nvSpPr>
          <p:spPr bwMode="auto">
            <a:xfrm>
              <a:off x="793750" y="522288"/>
              <a:ext cx="387350" cy="384175"/>
            </a:xfrm>
            <a:custGeom>
              <a:avLst/>
              <a:gdLst>
                <a:gd name="T0" fmla="*/ 442 w 633"/>
                <a:gd name="T1" fmla="*/ 499 h 629"/>
                <a:gd name="T2" fmla="*/ 499 w 633"/>
                <a:gd name="T3" fmla="*/ 499 h 629"/>
                <a:gd name="T4" fmla="*/ 499 w 633"/>
                <a:gd name="T5" fmla="*/ 499 h 629"/>
                <a:gd name="T6" fmla="*/ 499 w 633"/>
                <a:gd name="T7" fmla="*/ 499 h 629"/>
                <a:gd name="T8" fmla="*/ 511 w 633"/>
                <a:gd name="T9" fmla="*/ 471 h 629"/>
                <a:gd name="T10" fmla="*/ 499 w 633"/>
                <a:gd name="T11" fmla="*/ 442 h 629"/>
                <a:gd name="T12" fmla="*/ 494 w 633"/>
                <a:gd name="T13" fmla="*/ 430 h 629"/>
                <a:gd name="T14" fmla="*/ 499 w 633"/>
                <a:gd name="T15" fmla="*/ 418 h 629"/>
                <a:gd name="T16" fmla="*/ 617 w 633"/>
                <a:gd name="T17" fmla="*/ 300 h 629"/>
                <a:gd name="T18" fmla="*/ 617 w 633"/>
                <a:gd name="T19" fmla="*/ 244 h 629"/>
                <a:gd name="T20" fmla="*/ 389 w 633"/>
                <a:gd name="T21" fmla="*/ 15 h 629"/>
                <a:gd name="T22" fmla="*/ 332 w 633"/>
                <a:gd name="T23" fmla="*/ 15 h 629"/>
                <a:gd name="T24" fmla="*/ 215 w 633"/>
                <a:gd name="T25" fmla="*/ 133 h 629"/>
                <a:gd name="T26" fmla="*/ 187 w 633"/>
                <a:gd name="T27" fmla="*/ 187 h 629"/>
                <a:gd name="T28" fmla="*/ 133 w 633"/>
                <a:gd name="T29" fmla="*/ 215 h 629"/>
                <a:gd name="T30" fmla="*/ 16 w 633"/>
                <a:gd name="T31" fmla="*/ 332 h 629"/>
                <a:gd name="T32" fmla="*/ 16 w 633"/>
                <a:gd name="T33" fmla="*/ 389 h 629"/>
                <a:gd name="T34" fmla="*/ 244 w 633"/>
                <a:gd name="T35" fmla="*/ 617 h 629"/>
                <a:gd name="T36" fmla="*/ 272 w 633"/>
                <a:gd name="T37" fmla="*/ 629 h 629"/>
                <a:gd name="T38" fmla="*/ 300 w 633"/>
                <a:gd name="T39" fmla="*/ 617 h 629"/>
                <a:gd name="T40" fmla="*/ 418 w 633"/>
                <a:gd name="T41" fmla="*/ 499 h 629"/>
                <a:gd name="T42" fmla="*/ 430 w 633"/>
                <a:gd name="T43" fmla="*/ 494 h 629"/>
                <a:gd name="T44" fmla="*/ 442 w 633"/>
                <a:gd name="T45" fmla="*/ 499 h 629"/>
                <a:gd name="T46" fmla="*/ 271 w 633"/>
                <a:gd name="T47" fmla="*/ 190 h 629"/>
                <a:gd name="T48" fmla="*/ 361 w 633"/>
                <a:gd name="T49" fmla="*/ 100 h 629"/>
                <a:gd name="T50" fmla="*/ 532 w 633"/>
                <a:gd name="T51" fmla="*/ 272 h 629"/>
                <a:gd name="T52" fmla="*/ 443 w 633"/>
                <a:gd name="T53" fmla="*/ 361 h 629"/>
                <a:gd name="T54" fmla="*/ 432 w 633"/>
                <a:gd name="T55" fmla="*/ 375 h 629"/>
                <a:gd name="T56" fmla="*/ 271 w 633"/>
                <a:gd name="T57" fmla="*/ 214 h 629"/>
                <a:gd name="T58" fmla="*/ 266 w 633"/>
                <a:gd name="T59" fmla="*/ 202 h 629"/>
                <a:gd name="T60" fmla="*/ 271 w 633"/>
                <a:gd name="T61" fmla="*/ 190 h 629"/>
                <a:gd name="T62" fmla="*/ 361 w 633"/>
                <a:gd name="T63" fmla="*/ 443 h 629"/>
                <a:gd name="T64" fmla="*/ 272 w 633"/>
                <a:gd name="T65" fmla="*/ 532 h 629"/>
                <a:gd name="T66" fmla="*/ 101 w 633"/>
                <a:gd name="T67" fmla="*/ 360 h 629"/>
                <a:gd name="T68" fmla="*/ 190 w 633"/>
                <a:gd name="T69" fmla="*/ 271 h 629"/>
                <a:gd name="T70" fmla="*/ 202 w 633"/>
                <a:gd name="T71" fmla="*/ 266 h 629"/>
                <a:gd name="T72" fmla="*/ 214 w 633"/>
                <a:gd name="T73" fmla="*/ 271 h 629"/>
                <a:gd name="T74" fmla="*/ 375 w 633"/>
                <a:gd name="T75" fmla="*/ 432 h 629"/>
                <a:gd name="T76" fmla="*/ 361 w 633"/>
                <a:gd name="T77" fmla="*/ 443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3" h="629">
                  <a:moveTo>
                    <a:pt x="442" y="499"/>
                  </a:moveTo>
                  <a:cubicBezTo>
                    <a:pt x="458" y="515"/>
                    <a:pt x="483" y="515"/>
                    <a:pt x="499" y="499"/>
                  </a:cubicBezTo>
                  <a:cubicBezTo>
                    <a:pt x="499" y="499"/>
                    <a:pt x="499" y="499"/>
                    <a:pt x="499" y="499"/>
                  </a:cubicBezTo>
                  <a:cubicBezTo>
                    <a:pt x="499" y="499"/>
                    <a:pt x="499" y="499"/>
                    <a:pt x="499" y="499"/>
                  </a:cubicBezTo>
                  <a:cubicBezTo>
                    <a:pt x="507" y="491"/>
                    <a:pt x="511" y="481"/>
                    <a:pt x="511" y="471"/>
                  </a:cubicBezTo>
                  <a:cubicBezTo>
                    <a:pt x="511" y="460"/>
                    <a:pt x="507" y="450"/>
                    <a:pt x="499" y="442"/>
                  </a:cubicBezTo>
                  <a:cubicBezTo>
                    <a:pt x="495" y="438"/>
                    <a:pt x="494" y="433"/>
                    <a:pt x="494" y="430"/>
                  </a:cubicBezTo>
                  <a:cubicBezTo>
                    <a:pt x="494" y="427"/>
                    <a:pt x="495" y="422"/>
                    <a:pt x="499" y="418"/>
                  </a:cubicBezTo>
                  <a:cubicBezTo>
                    <a:pt x="617" y="300"/>
                    <a:pt x="617" y="300"/>
                    <a:pt x="617" y="300"/>
                  </a:cubicBezTo>
                  <a:cubicBezTo>
                    <a:pt x="633" y="284"/>
                    <a:pt x="633" y="259"/>
                    <a:pt x="617" y="244"/>
                  </a:cubicBezTo>
                  <a:cubicBezTo>
                    <a:pt x="389" y="15"/>
                    <a:pt x="389" y="15"/>
                    <a:pt x="389" y="15"/>
                  </a:cubicBezTo>
                  <a:cubicBezTo>
                    <a:pt x="373" y="0"/>
                    <a:pt x="348" y="0"/>
                    <a:pt x="332" y="15"/>
                  </a:cubicBezTo>
                  <a:cubicBezTo>
                    <a:pt x="215" y="133"/>
                    <a:pt x="215" y="133"/>
                    <a:pt x="215" y="133"/>
                  </a:cubicBezTo>
                  <a:cubicBezTo>
                    <a:pt x="200" y="148"/>
                    <a:pt x="190" y="167"/>
                    <a:pt x="187" y="187"/>
                  </a:cubicBezTo>
                  <a:cubicBezTo>
                    <a:pt x="167" y="190"/>
                    <a:pt x="148" y="200"/>
                    <a:pt x="133" y="215"/>
                  </a:cubicBezTo>
                  <a:cubicBezTo>
                    <a:pt x="16" y="332"/>
                    <a:pt x="16" y="332"/>
                    <a:pt x="16" y="332"/>
                  </a:cubicBezTo>
                  <a:cubicBezTo>
                    <a:pt x="0" y="348"/>
                    <a:pt x="0" y="373"/>
                    <a:pt x="16" y="389"/>
                  </a:cubicBezTo>
                  <a:cubicBezTo>
                    <a:pt x="244" y="617"/>
                    <a:pt x="244" y="617"/>
                    <a:pt x="244" y="617"/>
                  </a:cubicBezTo>
                  <a:cubicBezTo>
                    <a:pt x="252" y="625"/>
                    <a:pt x="262" y="629"/>
                    <a:pt x="272" y="629"/>
                  </a:cubicBezTo>
                  <a:cubicBezTo>
                    <a:pt x="282" y="629"/>
                    <a:pt x="293" y="625"/>
                    <a:pt x="300" y="617"/>
                  </a:cubicBezTo>
                  <a:cubicBezTo>
                    <a:pt x="418" y="499"/>
                    <a:pt x="418" y="499"/>
                    <a:pt x="418" y="499"/>
                  </a:cubicBezTo>
                  <a:cubicBezTo>
                    <a:pt x="422" y="495"/>
                    <a:pt x="427" y="494"/>
                    <a:pt x="430" y="494"/>
                  </a:cubicBezTo>
                  <a:cubicBezTo>
                    <a:pt x="433" y="494"/>
                    <a:pt x="438" y="495"/>
                    <a:pt x="442" y="499"/>
                  </a:cubicBezTo>
                  <a:moveTo>
                    <a:pt x="271" y="190"/>
                  </a:moveTo>
                  <a:cubicBezTo>
                    <a:pt x="361" y="100"/>
                    <a:pt x="361" y="100"/>
                    <a:pt x="361" y="100"/>
                  </a:cubicBezTo>
                  <a:cubicBezTo>
                    <a:pt x="532" y="272"/>
                    <a:pt x="532" y="272"/>
                    <a:pt x="532" y="272"/>
                  </a:cubicBezTo>
                  <a:cubicBezTo>
                    <a:pt x="443" y="361"/>
                    <a:pt x="443" y="361"/>
                    <a:pt x="443" y="361"/>
                  </a:cubicBezTo>
                  <a:cubicBezTo>
                    <a:pt x="439" y="365"/>
                    <a:pt x="435" y="370"/>
                    <a:pt x="432" y="375"/>
                  </a:cubicBezTo>
                  <a:cubicBezTo>
                    <a:pt x="271" y="214"/>
                    <a:pt x="271" y="214"/>
                    <a:pt x="271" y="214"/>
                  </a:cubicBezTo>
                  <a:cubicBezTo>
                    <a:pt x="267" y="210"/>
                    <a:pt x="266" y="205"/>
                    <a:pt x="266" y="202"/>
                  </a:cubicBezTo>
                  <a:cubicBezTo>
                    <a:pt x="266" y="199"/>
                    <a:pt x="267" y="194"/>
                    <a:pt x="271" y="190"/>
                  </a:cubicBezTo>
                  <a:moveTo>
                    <a:pt x="361" y="443"/>
                  </a:moveTo>
                  <a:cubicBezTo>
                    <a:pt x="272" y="532"/>
                    <a:pt x="272" y="532"/>
                    <a:pt x="272" y="532"/>
                  </a:cubicBezTo>
                  <a:cubicBezTo>
                    <a:pt x="101" y="360"/>
                    <a:pt x="101" y="360"/>
                    <a:pt x="101" y="360"/>
                  </a:cubicBezTo>
                  <a:cubicBezTo>
                    <a:pt x="190" y="271"/>
                    <a:pt x="190" y="271"/>
                    <a:pt x="190" y="271"/>
                  </a:cubicBezTo>
                  <a:cubicBezTo>
                    <a:pt x="194" y="267"/>
                    <a:pt x="199" y="266"/>
                    <a:pt x="202" y="266"/>
                  </a:cubicBezTo>
                  <a:cubicBezTo>
                    <a:pt x="205" y="266"/>
                    <a:pt x="210" y="267"/>
                    <a:pt x="214" y="271"/>
                  </a:cubicBezTo>
                  <a:cubicBezTo>
                    <a:pt x="375" y="432"/>
                    <a:pt x="375" y="432"/>
                    <a:pt x="375" y="432"/>
                  </a:cubicBezTo>
                  <a:cubicBezTo>
                    <a:pt x="370" y="435"/>
                    <a:pt x="365" y="439"/>
                    <a:pt x="361" y="44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
            <p:cNvSpPr>
              <a:spLocks/>
            </p:cNvSpPr>
            <p:nvPr/>
          </p:nvSpPr>
          <p:spPr bwMode="auto">
            <a:xfrm>
              <a:off x="1558925" y="722313"/>
              <a:ext cx="136525" cy="136525"/>
            </a:xfrm>
            <a:custGeom>
              <a:avLst/>
              <a:gdLst>
                <a:gd name="T0" fmla="*/ 40 w 224"/>
                <a:gd name="T1" fmla="*/ 152 h 224"/>
                <a:gd name="T2" fmla="*/ 72 w 224"/>
                <a:gd name="T3" fmla="*/ 152 h 224"/>
                <a:gd name="T4" fmla="*/ 72 w 224"/>
                <a:gd name="T5" fmla="*/ 184 h 224"/>
                <a:gd name="T6" fmla="*/ 112 w 224"/>
                <a:gd name="T7" fmla="*/ 224 h 224"/>
                <a:gd name="T8" fmla="*/ 152 w 224"/>
                <a:gd name="T9" fmla="*/ 184 h 224"/>
                <a:gd name="T10" fmla="*/ 152 w 224"/>
                <a:gd name="T11" fmla="*/ 152 h 224"/>
                <a:gd name="T12" fmla="*/ 184 w 224"/>
                <a:gd name="T13" fmla="*/ 152 h 224"/>
                <a:gd name="T14" fmla="*/ 224 w 224"/>
                <a:gd name="T15" fmla="*/ 112 h 224"/>
                <a:gd name="T16" fmla="*/ 184 w 224"/>
                <a:gd name="T17" fmla="*/ 72 h 224"/>
                <a:gd name="T18" fmla="*/ 152 w 224"/>
                <a:gd name="T19" fmla="*/ 72 h 224"/>
                <a:gd name="T20" fmla="*/ 152 w 224"/>
                <a:gd name="T21" fmla="*/ 40 h 224"/>
                <a:gd name="T22" fmla="*/ 112 w 224"/>
                <a:gd name="T23" fmla="*/ 0 h 224"/>
                <a:gd name="T24" fmla="*/ 72 w 224"/>
                <a:gd name="T25" fmla="*/ 40 h 224"/>
                <a:gd name="T26" fmla="*/ 72 w 224"/>
                <a:gd name="T27" fmla="*/ 72 h 224"/>
                <a:gd name="T28" fmla="*/ 40 w 224"/>
                <a:gd name="T29" fmla="*/ 72 h 224"/>
                <a:gd name="T30" fmla="*/ 0 w 224"/>
                <a:gd name="T31" fmla="*/ 112 h 224"/>
                <a:gd name="T32" fmla="*/ 40 w 224"/>
                <a:gd name="T33" fmla="*/ 15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4" h="224">
                  <a:moveTo>
                    <a:pt x="40" y="152"/>
                  </a:moveTo>
                  <a:cubicBezTo>
                    <a:pt x="72" y="152"/>
                    <a:pt x="72" y="152"/>
                    <a:pt x="72" y="152"/>
                  </a:cubicBezTo>
                  <a:cubicBezTo>
                    <a:pt x="72" y="184"/>
                    <a:pt x="72" y="184"/>
                    <a:pt x="72" y="184"/>
                  </a:cubicBezTo>
                  <a:cubicBezTo>
                    <a:pt x="72" y="206"/>
                    <a:pt x="90" y="224"/>
                    <a:pt x="112" y="224"/>
                  </a:cubicBezTo>
                  <a:cubicBezTo>
                    <a:pt x="134" y="224"/>
                    <a:pt x="152" y="206"/>
                    <a:pt x="152" y="184"/>
                  </a:cubicBezTo>
                  <a:cubicBezTo>
                    <a:pt x="152" y="152"/>
                    <a:pt x="152" y="152"/>
                    <a:pt x="152" y="152"/>
                  </a:cubicBezTo>
                  <a:cubicBezTo>
                    <a:pt x="184" y="152"/>
                    <a:pt x="184" y="152"/>
                    <a:pt x="184" y="152"/>
                  </a:cubicBezTo>
                  <a:cubicBezTo>
                    <a:pt x="207" y="152"/>
                    <a:pt x="224" y="134"/>
                    <a:pt x="224" y="112"/>
                  </a:cubicBezTo>
                  <a:cubicBezTo>
                    <a:pt x="224" y="90"/>
                    <a:pt x="207" y="72"/>
                    <a:pt x="184" y="72"/>
                  </a:cubicBezTo>
                  <a:cubicBezTo>
                    <a:pt x="152" y="72"/>
                    <a:pt x="152" y="72"/>
                    <a:pt x="152" y="72"/>
                  </a:cubicBezTo>
                  <a:cubicBezTo>
                    <a:pt x="152" y="40"/>
                    <a:pt x="152" y="40"/>
                    <a:pt x="152" y="40"/>
                  </a:cubicBezTo>
                  <a:cubicBezTo>
                    <a:pt x="152" y="17"/>
                    <a:pt x="134" y="0"/>
                    <a:pt x="112" y="0"/>
                  </a:cubicBezTo>
                  <a:cubicBezTo>
                    <a:pt x="90" y="0"/>
                    <a:pt x="72" y="17"/>
                    <a:pt x="72" y="40"/>
                  </a:cubicBezTo>
                  <a:cubicBezTo>
                    <a:pt x="72" y="72"/>
                    <a:pt x="72" y="72"/>
                    <a:pt x="72" y="72"/>
                  </a:cubicBezTo>
                  <a:cubicBezTo>
                    <a:pt x="40" y="72"/>
                    <a:pt x="40" y="72"/>
                    <a:pt x="40" y="72"/>
                  </a:cubicBezTo>
                  <a:cubicBezTo>
                    <a:pt x="18" y="72"/>
                    <a:pt x="0" y="90"/>
                    <a:pt x="0" y="112"/>
                  </a:cubicBezTo>
                  <a:cubicBezTo>
                    <a:pt x="0" y="134"/>
                    <a:pt x="18" y="152"/>
                    <a:pt x="40" y="15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2"/>
            <p:cNvSpPr>
              <a:spLocks noEditPoints="1"/>
            </p:cNvSpPr>
            <p:nvPr/>
          </p:nvSpPr>
          <p:spPr bwMode="auto">
            <a:xfrm>
              <a:off x="1905000" y="639763"/>
              <a:ext cx="142875" cy="141288"/>
            </a:xfrm>
            <a:custGeom>
              <a:avLst/>
              <a:gdLst>
                <a:gd name="T0" fmla="*/ 116 w 232"/>
                <a:gd name="T1" fmla="*/ 0 h 232"/>
                <a:gd name="T2" fmla="*/ 0 w 232"/>
                <a:gd name="T3" fmla="*/ 116 h 232"/>
                <a:gd name="T4" fmla="*/ 116 w 232"/>
                <a:gd name="T5" fmla="*/ 232 h 232"/>
                <a:gd name="T6" fmla="*/ 232 w 232"/>
                <a:gd name="T7" fmla="*/ 116 h 232"/>
                <a:gd name="T8" fmla="*/ 116 w 232"/>
                <a:gd name="T9" fmla="*/ 0 h 232"/>
                <a:gd name="T10" fmla="*/ 116 w 232"/>
                <a:gd name="T11" fmla="*/ 152 h 232"/>
                <a:gd name="T12" fmla="*/ 80 w 232"/>
                <a:gd name="T13" fmla="*/ 116 h 232"/>
                <a:gd name="T14" fmla="*/ 116 w 232"/>
                <a:gd name="T15" fmla="*/ 80 h 232"/>
                <a:gd name="T16" fmla="*/ 152 w 232"/>
                <a:gd name="T17" fmla="*/ 116 h 232"/>
                <a:gd name="T18" fmla="*/ 116 w 232"/>
                <a:gd name="T19" fmla="*/ 15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2" h="232">
                  <a:moveTo>
                    <a:pt x="116" y="0"/>
                  </a:moveTo>
                  <a:cubicBezTo>
                    <a:pt x="52" y="0"/>
                    <a:pt x="0" y="52"/>
                    <a:pt x="0" y="116"/>
                  </a:cubicBezTo>
                  <a:cubicBezTo>
                    <a:pt x="0" y="180"/>
                    <a:pt x="52" y="232"/>
                    <a:pt x="116" y="232"/>
                  </a:cubicBezTo>
                  <a:cubicBezTo>
                    <a:pt x="180" y="232"/>
                    <a:pt x="232" y="180"/>
                    <a:pt x="232" y="116"/>
                  </a:cubicBezTo>
                  <a:cubicBezTo>
                    <a:pt x="232" y="52"/>
                    <a:pt x="180" y="0"/>
                    <a:pt x="116" y="0"/>
                  </a:cubicBezTo>
                  <a:moveTo>
                    <a:pt x="116" y="152"/>
                  </a:moveTo>
                  <a:cubicBezTo>
                    <a:pt x="96" y="152"/>
                    <a:pt x="80" y="136"/>
                    <a:pt x="80" y="116"/>
                  </a:cubicBezTo>
                  <a:cubicBezTo>
                    <a:pt x="80" y="96"/>
                    <a:pt x="96" y="80"/>
                    <a:pt x="116" y="80"/>
                  </a:cubicBezTo>
                  <a:cubicBezTo>
                    <a:pt x="136" y="80"/>
                    <a:pt x="152" y="96"/>
                    <a:pt x="152" y="116"/>
                  </a:cubicBezTo>
                  <a:cubicBezTo>
                    <a:pt x="152" y="136"/>
                    <a:pt x="136" y="152"/>
                    <a:pt x="116" y="15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3"/>
            <p:cNvSpPr>
              <a:spLocks/>
            </p:cNvSpPr>
            <p:nvPr/>
          </p:nvSpPr>
          <p:spPr bwMode="auto">
            <a:xfrm>
              <a:off x="1470025" y="522288"/>
              <a:ext cx="93663" cy="182563"/>
            </a:xfrm>
            <a:custGeom>
              <a:avLst/>
              <a:gdLst>
                <a:gd name="T0" fmla="*/ 72 w 154"/>
                <a:gd name="T1" fmla="*/ 140 h 299"/>
                <a:gd name="T2" fmla="*/ 74 w 154"/>
                <a:gd name="T3" fmla="*/ 139 h 299"/>
                <a:gd name="T4" fmla="*/ 74 w 154"/>
                <a:gd name="T5" fmla="*/ 259 h 299"/>
                <a:gd name="T6" fmla="*/ 114 w 154"/>
                <a:gd name="T7" fmla="*/ 299 h 299"/>
                <a:gd name="T8" fmla="*/ 154 w 154"/>
                <a:gd name="T9" fmla="*/ 259 h 299"/>
                <a:gd name="T10" fmla="*/ 154 w 154"/>
                <a:gd name="T11" fmla="*/ 43 h 299"/>
                <a:gd name="T12" fmla="*/ 129 w 154"/>
                <a:gd name="T13" fmla="*/ 6 h 299"/>
                <a:gd name="T14" fmla="*/ 86 w 154"/>
                <a:gd name="T15" fmla="*/ 14 h 299"/>
                <a:gd name="T16" fmla="*/ 16 w 154"/>
                <a:gd name="T17" fmla="*/ 84 h 299"/>
                <a:gd name="T18" fmla="*/ 16 w 154"/>
                <a:gd name="T19" fmla="*/ 140 h 299"/>
                <a:gd name="T20" fmla="*/ 72 w 154"/>
                <a:gd name="T21" fmla="*/ 14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299">
                  <a:moveTo>
                    <a:pt x="72" y="140"/>
                  </a:moveTo>
                  <a:cubicBezTo>
                    <a:pt x="74" y="139"/>
                    <a:pt x="74" y="139"/>
                    <a:pt x="74" y="139"/>
                  </a:cubicBezTo>
                  <a:cubicBezTo>
                    <a:pt x="74" y="259"/>
                    <a:pt x="74" y="259"/>
                    <a:pt x="74" y="259"/>
                  </a:cubicBezTo>
                  <a:cubicBezTo>
                    <a:pt x="74" y="281"/>
                    <a:pt x="92" y="299"/>
                    <a:pt x="114" y="299"/>
                  </a:cubicBezTo>
                  <a:cubicBezTo>
                    <a:pt x="136" y="299"/>
                    <a:pt x="154" y="281"/>
                    <a:pt x="154" y="259"/>
                  </a:cubicBezTo>
                  <a:cubicBezTo>
                    <a:pt x="154" y="43"/>
                    <a:pt x="154" y="43"/>
                    <a:pt x="154" y="43"/>
                  </a:cubicBezTo>
                  <a:cubicBezTo>
                    <a:pt x="154" y="27"/>
                    <a:pt x="144" y="12"/>
                    <a:pt x="129" y="6"/>
                  </a:cubicBezTo>
                  <a:cubicBezTo>
                    <a:pt x="114" y="0"/>
                    <a:pt x="97" y="3"/>
                    <a:pt x="86" y="14"/>
                  </a:cubicBezTo>
                  <a:cubicBezTo>
                    <a:pt x="16" y="84"/>
                    <a:pt x="16" y="84"/>
                    <a:pt x="16" y="84"/>
                  </a:cubicBezTo>
                  <a:cubicBezTo>
                    <a:pt x="0" y="99"/>
                    <a:pt x="0" y="124"/>
                    <a:pt x="16" y="140"/>
                  </a:cubicBezTo>
                  <a:cubicBezTo>
                    <a:pt x="31" y="156"/>
                    <a:pt x="57" y="156"/>
                    <a:pt x="72"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4"/>
            <p:cNvSpPr>
              <a:spLocks noEditPoints="1"/>
            </p:cNvSpPr>
            <p:nvPr/>
          </p:nvSpPr>
          <p:spPr bwMode="auto">
            <a:xfrm>
              <a:off x="1217613" y="604838"/>
              <a:ext cx="249238" cy="249238"/>
            </a:xfrm>
            <a:custGeom>
              <a:avLst/>
              <a:gdLst>
                <a:gd name="T0" fmla="*/ 204 w 408"/>
                <a:gd name="T1" fmla="*/ 408 h 408"/>
                <a:gd name="T2" fmla="*/ 408 w 408"/>
                <a:gd name="T3" fmla="*/ 204 h 408"/>
                <a:gd name="T4" fmla="*/ 204 w 408"/>
                <a:gd name="T5" fmla="*/ 0 h 408"/>
                <a:gd name="T6" fmla="*/ 0 w 408"/>
                <a:gd name="T7" fmla="*/ 204 h 408"/>
                <a:gd name="T8" fmla="*/ 204 w 408"/>
                <a:gd name="T9" fmla="*/ 408 h 408"/>
                <a:gd name="T10" fmla="*/ 204 w 408"/>
                <a:gd name="T11" fmla="*/ 80 h 408"/>
                <a:gd name="T12" fmla="*/ 328 w 408"/>
                <a:gd name="T13" fmla="*/ 204 h 408"/>
                <a:gd name="T14" fmla="*/ 204 w 408"/>
                <a:gd name="T15" fmla="*/ 328 h 408"/>
                <a:gd name="T16" fmla="*/ 80 w 408"/>
                <a:gd name="T17" fmla="*/ 204 h 408"/>
                <a:gd name="T18" fmla="*/ 204 w 408"/>
                <a:gd name="T19" fmla="*/ 8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8" h="408">
                  <a:moveTo>
                    <a:pt x="204" y="408"/>
                  </a:moveTo>
                  <a:cubicBezTo>
                    <a:pt x="317" y="408"/>
                    <a:pt x="408" y="317"/>
                    <a:pt x="408" y="204"/>
                  </a:cubicBezTo>
                  <a:cubicBezTo>
                    <a:pt x="408" y="91"/>
                    <a:pt x="317" y="0"/>
                    <a:pt x="204" y="0"/>
                  </a:cubicBezTo>
                  <a:cubicBezTo>
                    <a:pt x="91" y="0"/>
                    <a:pt x="0" y="91"/>
                    <a:pt x="0" y="204"/>
                  </a:cubicBezTo>
                  <a:cubicBezTo>
                    <a:pt x="0" y="317"/>
                    <a:pt x="91" y="408"/>
                    <a:pt x="204" y="408"/>
                  </a:cubicBezTo>
                  <a:moveTo>
                    <a:pt x="204" y="80"/>
                  </a:moveTo>
                  <a:cubicBezTo>
                    <a:pt x="272" y="80"/>
                    <a:pt x="328" y="135"/>
                    <a:pt x="328" y="204"/>
                  </a:cubicBezTo>
                  <a:cubicBezTo>
                    <a:pt x="328" y="272"/>
                    <a:pt x="272" y="328"/>
                    <a:pt x="204" y="328"/>
                  </a:cubicBezTo>
                  <a:cubicBezTo>
                    <a:pt x="135" y="328"/>
                    <a:pt x="80" y="272"/>
                    <a:pt x="80" y="204"/>
                  </a:cubicBezTo>
                  <a:cubicBezTo>
                    <a:pt x="80" y="135"/>
                    <a:pt x="135" y="80"/>
                    <a:pt x="204"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
            <p:cNvSpPr>
              <a:spLocks/>
            </p:cNvSpPr>
            <p:nvPr/>
          </p:nvSpPr>
          <p:spPr bwMode="auto">
            <a:xfrm>
              <a:off x="1317625" y="660400"/>
              <a:ext cx="63500" cy="93663"/>
            </a:xfrm>
            <a:custGeom>
              <a:avLst/>
              <a:gdLst>
                <a:gd name="T0" fmla="*/ 40 w 105"/>
                <a:gd name="T1" fmla="*/ 153 h 153"/>
                <a:gd name="T2" fmla="*/ 65 w 105"/>
                <a:gd name="T3" fmla="*/ 153 h 153"/>
                <a:gd name="T4" fmla="*/ 105 w 105"/>
                <a:gd name="T5" fmla="*/ 113 h 153"/>
                <a:gd name="T6" fmla="*/ 80 w 105"/>
                <a:gd name="T7" fmla="*/ 76 h 153"/>
                <a:gd name="T8" fmla="*/ 80 w 105"/>
                <a:gd name="T9" fmla="*/ 40 h 153"/>
                <a:gd name="T10" fmla="*/ 40 w 105"/>
                <a:gd name="T11" fmla="*/ 0 h 153"/>
                <a:gd name="T12" fmla="*/ 0 w 105"/>
                <a:gd name="T13" fmla="*/ 40 h 153"/>
                <a:gd name="T14" fmla="*/ 0 w 105"/>
                <a:gd name="T15" fmla="*/ 113 h 153"/>
                <a:gd name="T16" fmla="*/ 40 w 105"/>
                <a:gd name="T17"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5" h="153">
                  <a:moveTo>
                    <a:pt x="40" y="153"/>
                  </a:moveTo>
                  <a:cubicBezTo>
                    <a:pt x="65" y="153"/>
                    <a:pt x="65" y="153"/>
                    <a:pt x="65" y="153"/>
                  </a:cubicBezTo>
                  <a:cubicBezTo>
                    <a:pt x="88" y="153"/>
                    <a:pt x="105" y="135"/>
                    <a:pt x="105" y="113"/>
                  </a:cubicBezTo>
                  <a:cubicBezTo>
                    <a:pt x="105" y="96"/>
                    <a:pt x="95" y="81"/>
                    <a:pt x="80" y="76"/>
                  </a:cubicBezTo>
                  <a:cubicBezTo>
                    <a:pt x="80" y="40"/>
                    <a:pt x="80" y="40"/>
                    <a:pt x="80" y="40"/>
                  </a:cubicBezTo>
                  <a:cubicBezTo>
                    <a:pt x="80" y="18"/>
                    <a:pt x="62" y="0"/>
                    <a:pt x="40" y="0"/>
                  </a:cubicBezTo>
                  <a:cubicBezTo>
                    <a:pt x="18" y="0"/>
                    <a:pt x="0" y="18"/>
                    <a:pt x="0" y="40"/>
                  </a:cubicBezTo>
                  <a:cubicBezTo>
                    <a:pt x="0" y="113"/>
                    <a:pt x="0" y="113"/>
                    <a:pt x="0" y="113"/>
                  </a:cubicBezTo>
                  <a:cubicBezTo>
                    <a:pt x="0" y="135"/>
                    <a:pt x="18" y="153"/>
                    <a:pt x="40" y="1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6"/>
            <p:cNvSpPr>
              <a:spLocks/>
            </p:cNvSpPr>
            <p:nvPr/>
          </p:nvSpPr>
          <p:spPr bwMode="auto">
            <a:xfrm>
              <a:off x="1771650" y="1004888"/>
              <a:ext cx="95250" cy="236538"/>
            </a:xfrm>
            <a:custGeom>
              <a:avLst/>
              <a:gdLst>
                <a:gd name="T0" fmla="*/ 29 w 156"/>
                <a:gd name="T1" fmla="*/ 385 h 388"/>
                <a:gd name="T2" fmla="*/ 45 w 156"/>
                <a:gd name="T3" fmla="*/ 388 h 388"/>
                <a:gd name="T4" fmla="*/ 82 w 156"/>
                <a:gd name="T5" fmla="*/ 364 h 388"/>
                <a:gd name="T6" fmla="*/ 155 w 156"/>
                <a:gd name="T7" fmla="*/ 39 h 388"/>
                <a:gd name="T8" fmla="*/ 115 w 156"/>
                <a:gd name="T9" fmla="*/ 0 h 388"/>
                <a:gd name="T10" fmla="*/ 114 w 156"/>
                <a:gd name="T11" fmla="*/ 0 h 388"/>
                <a:gd name="T12" fmla="*/ 75 w 156"/>
                <a:gd name="T13" fmla="*/ 41 h 388"/>
                <a:gd name="T14" fmla="*/ 9 w 156"/>
                <a:gd name="T15" fmla="*/ 332 h 388"/>
                <a:gd name="T16" fmla="*/ 29 w 156"/>
                <a:gd name="T17" fmla="*/ 38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388">
                  <a:moveTo>
                    <a:pt x="29" y="385"/>
                  </a:moveTo>
                  <a:cubicBezTo>
                    <a:pt x="34" y="387"/>
                    <a:pt x="40" y="388"/>
                    <a:pt x="45" y="388"/>
                  </a:cubicBezTo>
                  <a:cubicBezTo>
                    <a:pt x="61" y="388"/>
                    <a:pt x="75" y="379"/>
                    <a:pt x="82" y="364"/>
                  </a:cubicBezTo>
                  <a:cubicBezTo>
                    <a:pt x="131" y="252"/>
                    <a:pt x="156" y="140"/>
                    <a:pt x="155" y="39"/>
                  </a:cubicBezTo>
                  <a:cubicBezTo>
                    <a:pt x="154" y="17"/>
                    <a:pt x="136" y="0"/>
                    <a:pt x="115" y="0"/>
                  </a:cubicBezTo>
                  <a:cubicBezTo>
                    <a:pt x="114" y="0"/>
                    <a:pt x="114" y="0"/>
                    <a:pt x="114" y="0"/>
                  </a:cubicBezTo>
                  <a:cubicBezTo>
                    <a:pt x="92" y="0"/>
                    <a:pt x="74" y="18"/>
                    <a:pt x="75" y="41"/>
                  </a:cubicBezTo>
                  <a:cubicBezTo>
                    <a:pt x="76" y="130"/>
                    <a:pt x="53" y="231"/>
                    <a:pt x="9" y="332"/>
                  </a:cubicBezTo>
                  <a:cubicBezTo>
                    <a:pt x="0" y="352"/>
                    <a:pt x="9" y="376"/>
                    <a:pt x="29" y="38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7"/>
            <p:cNvSpPr>
              <a:spLocks/>
            </p:cNvSpPr>
            <p:nvPr/>
          </p:nvSpPr>
          <p:spPr bwMode="auto">
            <a:xfrm>
              <a:off x="1733550" y="1262063"/>
              <a:ext cx="55563" cy="53975"/>
            </a:xfrm>
            <a:custGeom>
              <a:avLst/>
              <a:gdLst>
                <a:gd name="T0" fmla="*/ 12 w 92"/>
                <a:gd name="T1" fmla="*/ 25 h 87"/>
                <a:gd name="T2" fmla="*/ 12 w 92"/>
                <a:gd name="T3" fmla="*/ 26 h 87"/>
                <a:gd name="T4" fmla="*/ 25 w 92"/>
                <a:gd name="T5" fmla="*/ 81 h 87"/>
                <a:gd name="T6" fmla="*/ 46 w 92"/>
                <a:gd name="T7" fmla="*/ 87 h 87"/>
                <a:gd name="T8" fmla="*/ 80 w 92"/>
                <a:gd name="T9" fmla="*/ 67 h 87"/>
                <a:gd name="T10" fmla="*/ 81 w 92"/>
                <a:gd name="T11" fmla="*/ 66 h 87"/>
                <a:gd name="T12" fmla="*/ 67 w 92"/>
                <a:gd name="T13" fmla="*/ 11 h 87"/>
                <a:gd name="T14" fmla="*/ 12 w 92"/>
                <a:gd name="T15" fmla="*/ 25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87">
                  <a:moveTo>
                    <a:pt x="12" y="25"/>
                  </a:moveTo>
                  <a:cubicBezTo>
                    <a:pt x="12" y="26"/>
                    <a:pt x="12" y="26"/>
                    <a:pt x="12" y="26"/>
                  </a:cubicBezTo>
                  <a:cubicBezTo>
                    <a:pt x="0" y="45"/>
                    <a:pt x="6" y="69"/>
                    <a:pt x="25" y="81"/>
                  </a:cubicBezTo>
                  <a:cubicBezTo>
                    <a:pt x="32" y="85"/>
                    <a:pt x="39" y="87"/>
                    <a:pt x="46" y="87"/>
                  </a:cubicBezTo>
                  <a:cubicBezTo>
                    <a:pt x="59" y="87"/>
                    <a:pt x="73" y="80"/>
                    <a:pt x="80" y="67"/>
                  </a:cubicBezTo>
                  <a:cubicBezTo>
                    <a:pt x="81" y="66"/>
                    <a:pt x="81" y="66"/>
                    <a:pt x="81" y="66"/>
                  </a:cubicBezTo>
                  <a:cubicBezTo>
                    <a:pt x="92" y="47"/>
                    <a:pt x="86" y="23"/>
                    <a:pt x="67" y="11"/>
                  </a:cubicBezTo>
                  <a:cubicBezTo>
                    <a:pt x="48" y="0"/>
                    <a:pt x="24" y="6"/>
                    <a:pt x="12"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1" name="Group 110"/>
          <p:cNvGrpSpPr/>
          <p:nvPr/>
        </p:nvGrpSpPr>
        <p:grpSpPr>
          <a:xfrm>
            <a:off x="5453635" y="3401365"/>
            <a:ext cx="306460" cy="306460"/>
            <a:chOff x="2897188" y="561975"/>
            <a:chExt cx="1173162" cy="1173163"/>
          </a:xfrm>
          <a:solidFill>
            <a:schemeClr val="bg1"/>
          </a:solidFill>
        </p:grpSpPr>
        <p:sp>
          <p:nvSpPr>
            <p:cNvPr id="112" name="Freeform 21"/>
            <p:cNvSpPr>
              <a:spLocks noEditPoints="1"/>
            </p:cNvSpPr>
            <p:nvPr/>
          </p:nvSpPr>
          <p:spPr bwMode="auto">
            <a:xfrm>
              <a:off x="2897188" y="914400"/>
              <a:ext cx="606425" cy="820738"/>
            </a:xfrm>
            <a:custGeom>
              <a:avLst/>
              <a:gdLst>
                <a:gd name="T0" fmla="*/ 0 w 992"/>
                <a:gd name="T1" fmla="*/ 1312 h 1344"/>
                <a:gd name="T2" fmla="*/ 32 w 992"/>
                <a:gd name="T3" fmla="*/ 1344 h 1344"/>
                <a:gd name="T4" fmla="*/ 32 w 992"/>
                <a:gd name="T5" fmla="*/ 1344 h 1344"/>
                <a:gd name="T6" fmla="*/ 384 w 992"/>
                <a:gd name="T7" fmla="*/ 1344 h 1344"/>
                <a:gd name="T8" fmla="*/ 416 w 992"/>
                <a:gd name="T9" fmla="*/ 1312 h 1344"/>
                <a:gd name="T10" fmla="*/ 416 w 992"/>
                <a:gd name="T11" fmla="*/ 1312 h 1344"/>
                <a:gd name="T12" fmla="*/ 416 w 992"/>
                <a:gd name="T13" fmla="*/ 1088 h 1344"/>
                <a:gd name="T14" fmla="*/ 832 w 992"/>
                <a:gd name="T15" fmla="*/ 1088 h 1344"/>
                <a:gd name="T16" fmla="*/ 864 w 992"/>
                <a:gd name="T17" fmla="*/ 1056 h 1344"/>
                <a:gd name="T18" fmla="*/ 864 w 992"/>
                <a:gd name="T19" fmla="*/ 1056 h 1344"/>
                <a:gd name="T20" fmla="*/ 864 w 992"/>
                <a:gd name="T21" fmla="*/ 832 h 1344"/>
                <a:gd name="T22" fmla="*/ 960 w 992"/>
                <a:gd name="T23" fmla="*/ 832 h 1344"/>
                <a:gd name="T24" fmla="*/ 992 w 992"/>
                <a:gd name="T25" fmla="*/ 800 h 1344"/>
                <a:gd name="T26" fmla="*/ 987 w 992"/>
                <a:gd name="T27" fmla="*/ 782 h 1344"/>
                <a:gd name="T28" fmla="*/ 864 w 992"/>
                <a:gd name="T29" fmla="*/ 598 h 1344"/>
                <a:gd name="T30" fmla="*/ 864 w 992"/>
                <a:gd name="T31" fmla="*/ 432 h 1344"/>
                <a:gd name="T32" fmla="*/ 432 w 992"/>
                <a:gd name="T33" fmla="*/ 0 h 1344"/>
                <a:gd name="T34" fmla="*/ 0 w 992"/>
                <a:gd name="T35" fmla="*/ 432 h 1344"/>
                <a:gd name="T36" fmla="*/ 0 w 992"/>
                <a:gd name="T37" fmla="*/ 1312 h 1344"/>
                <a:gd name="T38" fmla="*/ 64 w 992"/>
                <a:gd name="T39" fmla="*/ 432 h 1344"/>
                <a:gd name="T40" fmla="*/ 432 w 992"/>
                <a:gd name="T41" fmla="*/ 64 h 1344"/>
                <a:gd name="T42" fmla="*/ 800 w 992"/>
                <a:gd name="T43" fmla="*/ 432 h 1344"/>
                <a:gd name="T44" fmla="*/ 800 w 992"/>
                <a:gd name="T45" fmla="*/ 608 h 1344"/>
                <a:gd name="T46" fmla="*/ 805 w 992"/>
                <a:gd name="T47" fmla="*/ 625 h 1344"/>
                <a:gd name="T48" fmla="*/ 900 w 992"/>
                <a:gd name="T49" fmla="*/ 768 h 1344"/>
                <a:gd name="T50" fmla="*/ 832 w 992"/>
                <a:gd name="T51" fmla="*/ 768 h 1344"/>
                <a:gd name="T52" fmla="*/ 800 w 992"/>
                <a:gd name="T53" fmla="*/ 800 h 1344"/>
                <a:gd name="T54" fmla="*/ 800 w 992"/>
                <a:gd name="T55" fmla="*/ 800 h 1344"/>
                <a:gd name="T56" fmla="*/ 800 w 992"/>
                <a:gd name="T57" fmla="*/ 1024 h 1344"/>
                <a:gd name="T58" fmla="*/ 384 w 992"/>
                <a:gd name="T59" fmla="*/ 1024 h 1344"/>
                <a:gd name="T60" fmla="*/ 352 w 992"/>
                <a:gd name="T61" fmla="*/ 1056 h 1344"/>
                <a:gd name="T62" fmla="*/ 352 w 992"/>
                <a:gd name="T63" fmla="*/ 1056 h 1344"/>
                <a:gd name="T64" fmla="*/ 352 w 992"/>
                <a:gd name="T65" fmla="*/ 1280 h 1344"/>
                <a:gd name="T66" fmla="*/ 64 w 992"/>
                <a:gd name="T67" fmla="*/ 1280 h 1344"/>
                <a:gd name="T68" fmla="*/ 64 w 992"/>
                <a:gd name="T69" fmla="*/ 432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2" h="1344">
                  <a:moveTo>
                    <a:pt x="0" y="1312"/>
                  </a:moveTo>
                  <a:cubicBezTo>
                    <a:pt x="0" y="1329"/>
                    <a:pt x="14" y="1344"/>
                    <a:pt x="32" y="1344"/>
                  </a:cubicBezTo>
                  <a:cubicBezTo>
                    <a:pt x="32" y="1344"/>
                    <a:pt x="32" y="1344"/>
                    <a:pt x="32" y="1344"/>
                  </a:cubicBezTo>
                  <a:cubicBezTo>
                    <a:pt x="384" y="1344"/>
                    <a:pt x="384" y="1344"/>
                    <a:pt x="384" y="1344"/>
                  </a:cubicBezTo>
                  <a:cubicBezTo>
                    <a:pt x="402" y="1344"/>
                    <a:pt x="416" y="1329"/>
                    <a:pt x="416" y="1312"/>
                  </a:cubicBezTo>
                  <a:cubicBezTo>
                    <a:pt x="416" y="1312"/>
                    <a:pt x="416" y="1312"/>
                    <a:pt x="416" y="1312"/>
                  </a:cubicBezTo>
                  <a:cubicBezTo>
                    <a:pt x="416" y="1088"/>
                    <a:pt x="416" y="1088"/>
                    <a:pt x="416" y="1088"/>
                  </a:cubicBezTo>
                  <a:cubicBezTo>
                    <a:pt x="832" y="1088"/>
                    <a:pt x="832" y="1088"/>
                    <a:pt x="832" y="1088"/>
                  </a:cubicBezTo>
                  <a:cubicBezTo>
                    <a:pt x="850" y="1088"/>
                    <a:pt x="864" y="1073"/>
                    <a:pt x="864" y="1056"/>
                  </a:cubicBezTo>
                  <a:cubicBezTo>
                    <a:pt x="864" y="1056"/>
                    <a:pt x="864" y="1056"/>
                    <a:pt x="864" y="1056"/>
                  </a:cubicBezTo>
                  <a:cubicBezTo>
                    <a:pt x="864" y="832"/>
                    <a:pt x="864" y="832"/>
                    <a:pt x="864" y="832"/>
                  </a:cubicBezTo>
                  <a:cubicBezTo>
                    <a:pt x="960" y="832"/>
                    <a:pt x="960" y="832"/>
                    <a:pt x="960" y="832"/>
                  </a:cubicBezTo>
                  <a:cubicBezTo>
                    <a:pt x="978" y="832"/>
                    <a:pt x="992" y="817"/>
                    <a:pt x="992" y="800"/>
                  </a:cubicBezTo>
                  <a:cubicBezTo>
                    <a:pt x="992" y="793"/>
                    <a:pt x="990" y="787"/>
                    <a:pt x="987" y="782"/>
                  </a:cubicBezTo>
                  <a:cubicBezTo>
                    <a:pt x="864" y="598"/>
                    <a:pt x="864" y="598"/>
                    <a:pt x="864" y="598"/>
                  </a:cubicBezTo>
                  <a:cubicBezTo>
                    <a:pt x="864" y="432"/>
                    <a:pt x="864" y="432"/>
                    <a:pt x="864" y="432"/>
                  </a:cubicBezTo>
                  <a:cubicBezTo>
                    <a:pt x="864" y="193"/>
                    <a:pt x="671" y="0"/>
                    <a:pt x="432" y="0"/>
                  </a:cubicBezTo>
                  <a:cubicBezTo>
                    <a:pt x="193" y="0"/>
                    <a:pt x="0" y="193"/>
                    <a:pt x="0" y="432"/>
                  </a:cubicBezTo>
                  <a:lnTo>
                    <a:pt x="0" y="1312"/>
                  </a:lnTo>
                  <a:close/>
                  <a:moveTo>
                    <a:pt x="64" y="432"/>
                  </a:moveTo>
                  <a:cubicBezTo>
                    <a:pt x="64" y="228"/>
                    <a:pt x="229" y="64"/>
                    <a:pt x="432" y="64"/>
                  </a:cubicBezTo>
                  <a:cubicBezTo>
                    <a:pt x="635" y="64"/>
                    <a:pt x="800" y="228"/>
                    <a:pt x="800" y="432"/>
                  </a:cubicBezTo>
                  <a:cubicBezTo>
                    <a:pt x="800" y="608"/>
                    <a:pt x="800" y="608"/>
                    <a:pt x="800" y="608"/>
                  </a:cubicBezTo>
                  <a:cubicBezTo>
                    <a:pt x="800" y="614"/>
                    <a:pt x="802" y="620"/>
                    <a:pt x="805" y="625"/>
                  </a:cubicBezTo>
                  <a:cubicBezTo>
                    <a:pt x="900" y="768"/>
                    <a:pt x="900" y="768"/>
                    <a:pt x="900" y="768"/>
                  </a:cubicBezTo>
                  <a:cubicBezTo>
                    <a:pt x="832" y="768"/>
                    <a:pt x="832" y="768"/>
                    <a:pt x="832" y="768"/>
                  </a:cubicBezTo>
                  <a:cubicBezTo>
                    <a:pt x="814" y="768"/>
                    <a:pt x="800" y="782"/>
                    <a:pt x="800" y="800"/>
                  </a:cubicBezTo>
                  <a:cubicBezTo>
                    <a:pt x="800" y="800"/>
                    <a:pt x="800" y="800"/>
                    <a:pt x="800" y="800"/>
                  </a:cubicBezTo>
                  <a:cubicBezTo>
                    <a:pt x="800" y="1024"/>
                    <a:pt x="800" y="1024"/>
                    <a:pt x="800" y="1024"/>
                  </a:cubicBezTo>
                  <a:cubicBezTo>
                    <a:pt x="384" y="1024"/>
                    <a:pt x="384" y="1024"/>
                    <a:pt x="384" y="1024"/>
                  </a:cubicBezTo>
                  <a:cubicBezTo>
                    <a:pt x="366" y="1024"/>
                    <a:pt x="352" y="1038"/>
                    <a:pt x="352" y="1056"/>
                  </a:cubicBezTo>
                  <a:cubicBezTo>
                    <a:pt x="352" y="1056"/>
                    <a:pt x="352" y="1056"/>
                    <a:pt x="352" y="1056"/>
                  </a:cubicBezTo>
                  <a:cubicBezTo>
                    <a:pt x="352" y="1280"/>
                    <a:pt x="352" y="1280"/>
                    <a:pt x="352" y="1280"/>
                  </a:cubicBezTo>
                  <a:cubicBezTo>
                    <a:pt x="64" y="1280"/>
                    <a:pt x="64" y="1280"/>
                    <a:pt x="64" y="1280"/>
                  </a:cubicBezTo>
                  <a:lnTo>
                    <a:pt x="64" y="4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22"/>
            <p:cNvSpPr>
              <a:spLocks noEditPoints="1"/>
            </p:cNvSpPr>
            <p:nvPr/>
          </p:nvSpPr>
          <p:spPr bwMode="auto">
            <a:xfrm>
              <a:off x="3113088" y="1090613"/>
              <a:ext cx="117475" cy="117475"/>
            </a:xfrm>
            <a:custGeom>
              <a:avLst/>
              <a:gdLst>
                <a:gd name="T0" fmla="*/ 96 w 192"/>
                <a:gd name="T1" fmla="*/ 192 h 192"/>
                <a:gd name="T2" fmla="*/ 192 w 192"/>
                <a:gd name="T3" fmla="*/ 96 h 192"/>
                <a:gd name="T4" fmla="*/ 96 w 192"/>
                <a:gd name="T5" fmla="*/ 0 h 192"/>
                <a:gd name="T6" fmla="*/ 0 w 192"/>
                <a:gd name="T7" fmla="*/ 96 h 192"/>
                <a:gd name="T8" fmla="*/ 96 w 192"/>
                <a:gd name="T9" fmla="*/ 192 h 192"/>
                <a:gd name="T10" fmla="*/ 96 w 192"/>
                <a:gd name="T11" fmla="*/ 64 h 192"/>
                <a:gd name="T12" fmla="*/ 128 w 192"/>
                <a:gd name="T13" fmla="*/ 96 h 192"/>
                <a:gd name="T14" fmla="*/ 96 w 192"/>
                <a:gd name="T15" fmla="*/ 128 h 192"/>
                <a:gd name="T16" fmla="*/ 64 w 192"/>
                <a:gd name="T17" fmla="*/ 96 h 192"/>
                <a:gd name="T18" fmla="*/ 96 w 192"/>
                <a:gd name="T19" fmla="*/ 6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92"/>
                  </a:moveTo>
                  <a:cubicBezTo>
                    <a:pt x="149" y="192"/>
                    <a:pt x="192" y="149"/>
                    <a:pt x="192" y="96"/>
                  </a:cubicBezTo>
                  <a:cubicBezTo>
                    <a:pt x="192" y="43"/>
                    <a:pt x="149" y="0"/>
                    <a:pt x="96" y="0"/>
                  </a:cubicBezTo>
                  <a:cubicBezTo>
                    <a:pt x="43" y="0"/>
                    <a:pt x="0" y="43"/>
                    <a:pt x="0" y="96"/>
                  </a:cubicBezTo>
                  <a:cubicBezTo>
                    <a:pt x="0" y="149"/>
                    <a:pt x="43" y="192"/>
                    <a:pt x="96" y="192"/>
                  </a:cubicBezTo>
                  <a:moveTo>
                    <a:pt x="96" y="64"/>
                  </a:moveTo>
                  <a:cubicBezTo>
                    <a:pt x="114" y="64"/>
                    <a:pt x="128" y="78"/>
                    <a:pt x="128" y="96"/>
                  </a:cubicBezTo>
                  <a:cubicBezTo>
                    <a:pt x="128" y="113"/>
                    <a:pt x="114" y="128"/>
                    <a:pt x="96" y="128"/>
                  </a:cubicBezTo>
                  <a:cubicBezTo>
                    <a:pt x="78" y="128"/>
                    <a:pt x="64" y="113"/>
                    <a:pt x="64" y="96"/>
                  </a:cubicBezTo>
                  <a:cubicBezTo>
                    <a:pt x="64" y="78"/>
                    <a:pt x="78" y="64"/>
                    <a:pt x="96"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23"/>
            <p:cNvSpPr>
              <a:spLocks noEditPoints="1"/>
            </p:cNvSpPr>
            <p:nvPr/>
          </p:nvSpPr>
          <p:spPr bwMode="auto">
            <a:xfrm>
              <a:off x="3016250" y="993775"/>
              <a:ext cx="311150" cy="309563"/>
            </a:xfrm>
            <a:custGeom>
              <a:avLst/>
              <a:gdLst>
                <a:gd name="T0" fmla="*/ 196 w 508"/>
                <a:gd name="T1" fmla="*/ 490 h 507"/>
                <a:gd name="T2" fmla="*/ 284 w 508"/>
                <a:gd name="T3" fmla="*/ 507 h 507"/>
                <a:gd name="T4" fmla="*/ 332 w 508"/>
                <a:gd name="T5" fmla="*/ 453 h 507"/>
                <a:gd name="T6" fmla="*/ 380 w 508"/>
                <a:gd name="T7" fmla="*/ 462 h 507"/>
                <a:gd name="T8" fmla="*/ 458 w 508"/>
                <a:gd name="T9" fmla="*/ 408 h 507"/>
                <a:gd name="T10" fmla="*/ 450 w 508"/>
                <a:gd name="T11" fmla="*/ 340 h 507"/>
                <a:gd name="T12" fmla="*/ 490 w 508"/>
                <a:gd name="T13" fmla="*/ 312 h 507"/>
                <a:gd name="T14" fmla="*/ 508 w 508"/>
                <a:gd name="T15" fmla="*/ 224 h 507"/>
                <a:gd name="T16" fmla="*/ 453 w 508"/>
                <a:gd name="T17" fmla="*/ 176 h 507"/>
                <a:gd name="T18" fmla="*/ 463 w 508"/>
                <a:gd name="T19" fmla="*/ 128 h 507"/>
                <a:gd name="T20" fmla="*/ 409 w 508"/>
                <a:gd name="T21" fmla="*/ 50 h 507"/>
                <a:gd name="T22" fmla="*/ 340 w 508"/>
                <a:gd name="T23" fmla="*/ 58 h 507"/>
                <a:gd name="T24" fmla="*/ 312 w 508"/>
                <a:gd name="T25" fmla="*/ 17 h 507"/>
                <a:gd name="T26" fmla="*/ 224 w 508"/>
                <a:gd name="T27" fmla="*/ 0 h 507"/>
                <a:gd name="T28" fmla="*/ 176 w 508"/>
                <a:gd name="T29" fmla="*/ 54 h 507"/>
                <a:gd name="T30" fmla="*/ 128 w 508"/>
                <a:gd name="T31" fmla="*/ 45 h 507"/>
                <a:gd name="T32" fmla="*/ 51 w 508"/>
                <a:gd name="T33" fmla="*/ 99 h 507"/>
                <a:gd name="T34" fmla="*/ 58 w 508"/>
                <a:gd name="T35" fmla="*/ 167 h 507"/>
                <a:gd name="T36" fmla="*/ 18 w 508"/>
                <a:gd name="T37" fmla="*/ 195 h 507"/>
                <a:gd name="T38" fmla="*/ 0 w 508"/>
                <a:gd name="T39" fmla="*/ 284 h 507"/>
                <a:gd name="T40" fmla="*/ 55 w 508"/>
                <a:gd name="T41" fmla="*/ 331 h 507"/>
                <a:gd name="T42" fmla="*/ 45 w 508"/>
                <a:gd name="T43" fmla="*/ 379 h 507"/>
                <a:gd name="T44" fmla="*/ 99 w 508"/>
                <a:gd name="T45" fmla="*/ 457 h 507"/>
                <a:gd name="T46" fmla="*/ 168 w 508"/>
                <a:gd name="T47" fmla="*/ 449 h 507"/>
                <a:gd name="T48" fmla="*/ 125 w 508"/>
                <a:gd name="T49" fmla="*/ 396 h 507"/>
                <a:gd name="T50" fmla="*/ 123 w 508"/>
                <a:gd name="T51" fmla="*/ 347 h 507"/>
                <a:gd name="T52" fmla="*/ 111 w 508"/>
                <a:gd name="T53" fmla="*/ 299 h 507"/>
                <a:gd name="T54" fmla="*/ 64 w 508"/>
                <a:gd name="T55" fmla="*/ 264 h 507"/>
                <a:gd name="T56" fmla="*/ 95 w 508"/>
                <a:gd name="T57" fmla="*/ 227 h 507"/>
                <a:gd name="T58" fmla="*/ 121 w 508"/>
                <a:gd name="T59" fmla="*/ 185 h 507"/>
                <a:gd name="T60" fmla="*/ 112 w 508"/>
                <a:gd name="T61" fmla="*/ 125 h 507"/>
                <a:gd name="T62" fmla="*/ 161 w 508"/>
                <a:gd name="T63" fmla="*/ 123 h 507"/>
                <a:gd name="T64" fmla="*/ 209 w 508"/>
                <a:gd name="T65" fmla="*/ 111 h 507"/>
                <a:gd name="T66" fmla="*/ 243 w 508"/>
                <a:gd name="T67" fmla="*/ 64 h 507"/>
                <a:gd name="T68" fmla="*/ 280 w 508"/>
                <a:gd name="T69" fmla="*/ 95 h 507"/>
                <a:gd name="T70" fmla="*/ 323 w 508"/>
                <a:gd name="T71" fmla="*/ 120 h 507"/>
                <a:gd name="T72" fmla="*/ 383 w 508"/>
                <a:gd name="T73" fmla="*/ 111 h 507"/>
                <a:gd name="T74" fmla="*/ 385 w 508"/>
                <a:gd name="T75" fmla="*/ 160 h 507"/>
                <a:gd name="T76" fmla="*/ 397 w 508"/>
                <a:gd name="T77" fmla="*/ 208 h 507"/>
                <a:gd name="T78" fmla="*/ 444 w 508"/>
                <a:gd name="T79" fmla="*/ 243 h 507"/>
                <a:gd name="T80" fmla="*/ 413 w 508"/>
                <a:gd name="T81" fmla="*/ 280 h 507"/>
                <a:gd name="T82" fmla="*/ 387 w 508"/>
                <a:gd name="T83" fmla="*/ 323 h 507"/>
                <a:gd name="T84" fmla="*/ 396 w 508"/>
                <a:gd name="T85" fmla="*/ 382 h 507"/>
                <a:gd name="T86" fmla="*/ 348 w 508"/>
                <a:gd name="T87" fmla="*/ 385 h 507"/>
                <a:gd name="T88" fmla="*/ 299 w 508"/>
                <a:gd name="T89" fmla="*/ 397 h 507"/>
                <a:gd name="T90" fmla="*/ 265 w 508"/>
                <a:gd name="T91" fmla="*/ 443 h 507"/>
                <a:gd name="T92" fmla="*/ 228 w 508"/>
                <a:gd name="T93" fmla="*/ 412 h 507"/>
                <a:gd name="T94" fmla="*/ 185 w 508"/>
                <a:gd name="T95" fmla="*/ 387 h 507"/>
                <a:gd name="T96" fmla="*/ 125 w 508"/>
                <a:gd name="T97" fmla="*/ 396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08" h="507">
                  <a:moveTo>
                    <a:pt x="176" y="453"/>
                  </a:moveTo>
                  <a:cubicBezTo>
                    <a:pt x="196" y="490"/>
                    <a:pt x="196" y="490"/>
                    <a:pt x="196" y="490"/>
                  </a:cubicBezTo>
                  <a:cubicBezTo>
                    <a:pt x="201" y="501"/>
                    <a:pt x="212" y="507"/>
                    <a:pt x="224" y="507"/>
                  </a:cubicBezTo>
                  <a:cubicBezTo>
                    <a:pt x="284" y="507"/>
                    <a:pt x="284" y="507"/>
                    <a:pt x="284" y="507"/>
                  </a:cubicBezTo>
                  <a:cubicBezTo>
                    <a:pt x="296" y="507"/>
                    <a:pt x="307" y="501"/>
                    <a:pt x="312" y="490"/>
                  </a:cubicBezTo>
                  <a:cubicBezTo>
                    <a:pt x="332" y="453"/>
                    <a:pt x="332" y="453"/>
                    <a:pt x="332" y="453"/>
                  </a:cubicBezTo>
                  <a:cubicBezTo>
                    <a:pt x="334" y="452"/>
                    <a:pt x="337" y="451"/>
                    <a:pt x="340" y="449"/>
                  </a:cubicBezTo>
                  <a:cubicBezTo>
                    <a:pt x="380" y="462"/>
                    <a:pt x="380" y="462"/>
                    <a:pt x="380" y="462"/>
                  </a:cubicBezTo>
                  <a:cubicBezTo>
                    <a:pt x="390" y="465"/>
                    <a:pt x="401" y="463"/>
                    <a:pt x="409" y="457"/>
                  </a:cubicBezTo>
                  <a:cubicBezTo>
                    <a:pt x="427" y="443"/>
                    <a:pt x="444" y="427"/>
                    <a:pt x="458" y="408"/>
                  </a:cubicBezTo>
                  <a:cubicBezTo>
                    <a:pt x="464" y="400"/>
                    <a:pt x="466" y="389"/>
                    <a:pt x="463" y="379"/>
                  </a:cubicBezTo>
                  <a:cubicBezTo>
                    <a:pt x="450" y="340"/>
                    <a:pt x="450" y="340"/>
                    <a:pt x="450" y="340"/>
                  </a:cubicBezTo>
                  <a:cubicBezTo>
                    <a:pt x="451" y="337"/>
                    <a:pt x="452" y="334"/>
                    <a:pt x="453" y="331"/>
                  </a:cubicBezTo>
                  <a:cubicBezTo>
                    <a:pt x="490" y="312"/>
                    <a:pt x="490" y="312"/>
                    <a:pt x="490" y="312"/>
                  </a:cubicBezTo>
                  <a:cubicBezTo>
                    <a:pt x="501" y="307"/>
                    <a:pt x="508" y="296"/>
                    <a:pt x="508" y="284"/>
                  </a:cubicBezTo>
                  <a:cubicBezTo>
                    <a:pt x="508" y="224"/>
                    <a:pt x="508" y="224"/>
                    <a:pt x="508" y="224"/>
                  </a:cubicBezTo>
                  <a:cubicBezTo>
                    <a:pt x="508" y="212"/>
                    <a:pt x="501" y="201"/>
                    <a:pt x="490" y="195"/>
                  </a:cubicBezTo>
                  <a:cubicBezTo>
                    <a:pt x="453" y="176"/>
                    <a:pt x="453" y="176"/>
                    <a:pt x="453" y="176"/>
                  </a:cubicBezTo>
                  <a:cubicBezTo>
                    <a:pt x="452" y="173"/>
                    <a:pt x="451" y="170"/>
                    <a:pt x="450" y="167"/>
                  </a:cubicBezTo>
                  <a:cubicBezTo>
                    <a:pt x="463" y="128"/>
                    <a:pt x="463" y="128"/>
                    <a:pt x="463" y="128"/>
                  </a:cubicBezTo>
                  <a:cubicBezTo>
                    <a:pt x="466" y="118"/>
                    <a:pt x="464" y="107"/>
                    <a:pt x="458" y="99"/>
                  </a:cubicBezTo>
                  <a:cubicBezTo>
                    <a:pt x="444" y="80"/>
                    <a:pt x="427" y="64"/>
                    <a:pt x="409" y="50"/>
                  </a:cubicBezTo>
                  <a:cubicBezTo>
                    <a:pt x="401" y="44"/>
                    <a:pt x="390" y="42"/>
                    <a:pt x="380" y="45"/>
                  </a:cubicBezTo>
                  <a:cubicBezTo>
                    <a:pt x="340" y="58"/>
                    <a:pt x="340" y="58"/>
                    <a:pt x="340" y="58"/>
                  </a:cubicBezTo>
                  <a:cubicBezTo>
                    <a:pt x="337" y="56"/>
                    <a:pt x="334" y="55"/>
                    <a:pt x="332" y="54"/>
                  </a:cubicBezTo>
                  <a:cubicBezTo>
                    <a:pt x="312" y="17"/>
                    <a:pt x="312" y="17"/>
                    <a:pt x="312" y="17"/>
                  </a:cubicBezTo>
                  <a:cubicBezTo>
                    <a:pt x="307" y="7"/>
                    <a:pt x="296" y="0"/>
                    <a:pt x="284" y="0"/>
                  </a:cubicBezTo>
                  <a:cubicBezTo>
                    <a:pt x="224" y="0"/>
                    <a:pt x="224" y="0"/>
                    <a:pt x="224" y="0"/>
                  </a:cubicBezTo>
                  <a:cubicBezTo>
                    <a:pt x="212" y="0"/>
                    <a:pt x="201" y="7"/>
                    <a:pt x="196" y="17"/>
                  </a:cubicBezTo>
                  <a:cubicBezTo>
                    <a:pt x="176" y="54"/>
                    <a:pt x="176" y="54"/>
                    <a:pt x="176" y="54"/>
                  </a:cubicBezTo>
                  <a:cubicBezTo>
                    <a:pt x="174" y="55"/>
                    <a:pt x="171" y="56"/>
                    <a:pt x="168" y="58"/>
                  </a:cubicBezTo>
                  <a:cubicBezTo>
                    <a:pt x="128" y="45"/>
                    <a:pt x="128" y="45"/>
                    <a:pt x="128" y="45"/>
                  </a:cubicBezTo>
                  <a:cubicBezTo>
                    <a:pt x="118" y="42"/>
                    <a:pt x="107" y="44"/>
                    <a:pt x="99" y="50"/>
                  </a:cubicBezTo>
                  <a:cubicBezTo>
                    <a:pt x="81" y="64"/>
                    <a:pt x="64" y="80"/>
                    <a:pt x="51" y="99"/>
                  </a:cubicBezTo>
                  <a:cubicBezTo>
                    <a:pt x="44" y="107"/>
                    <a:pt x="42" y="118"/>
                    <a:pt x="45" y="128"/>
                  </a:cubicBezTo>
                  <a:cubicBezTo>
                    <a:pt x="58" y="167"/>
                    <a:pt x="58" y="167"/>
                    <a:pt x="58" y="167"/>
                  </a:cubicBezTo>
                  <a:cubicBezTo>
                    <a:pt x="57" y="170"/>
                    <a:pt x="56" y="173"/>
                    <a:pt x="55" y="176"/>
                  </a:cubicBezTo>
                  <a:cubicBezTo>
                    <a:pt x="18" y="195"/>
                    <a:pt x="18" y="195"/>
                    <a:pt x="18" y="195"/>
                  </a:cubicBezTo>
                  <a:cubicBezTo>
                    <a:pt x="7" y="201"/>
                    <a:pt x="0" y="212"/>
                    <a:pt x="0" y="224"/>
                  </a:cubicBezTo>
                  <a:cubicBezTo>
                    <a:pt x="0" y="284"/>
                    <a:pt x="0" y="284"/>
                    <a:pt x="0" y="284"/>
                  </a:cubicBezTo>
                  <a:cubicBezTo>
                    <a:pt x="0" y="296"/>
                    <a:pt x="7" y="307"/>
                    <a:pt x="18" y="312"/>
                  </a:cubicBezTo>
                  <a:cubicBezTo>
                    <a:pt x="55" y="331"/>
                    <a:pt x="55" y="331"/>
                    <a:pt x="55" y="331"/>
                  </a:cubicBezTo>
                  <a:cubicBezTo>
                    <a:pt x="56" y="334"/>
                    <a:pt x="57" y="337"/>
                    <a:pt x="58" y="340"/>
                  </a:cubicBezTo>
                  <a:cubicBezTo>
                    <a:pt x="45" y="379"/>
                    <a:pt x="45" y="379"/>
                    <a:pt x="45" y="379"/>
                  </a:cubicBezTo>
                  <a:cubicBezTo>
                    <a:pt x="42" y="389"/>
                    <a:pt x="44" y="400"/>
                    <a:pt x="51" y="408"/>
                  </a:cubicBezTo>
                  <a:cubicBezTo>
                    <a:pt x="64" y="427"/>
                    <a:pt x="81" y="443"/>
                    <a:pt x="99" y="457"/>
                  </a:cubicBezTo>
                  <a:cubicBezTo>
                    <a:pt x="107" y="463"/>
                    <a:pt x="118" y="465"/>
                    <a:pt x="128" y="462"/>
                  </a:cubicBezTo>
                  <a:cubicBezTo>
                    <a:pt x="168" y="449"/>
                    <a:pt x="168" y="449"/>
                    <a:pt x="168" y="449"/>
                  </a:cubicBezTo>
                  <a:cubicBezTo>
                    <a:pt x="171" y="451"/>
                    <a:pt x="174" y="452"/>
                    <a:pt x="176" y="453"/>
                  </a:cubicBezTo>
                  <a:moveTo>
                    <a:pt x="125" y="396"/>
                  </a:moveTo>
                  <a:cubicBezTo>
                    <a:pt x="121" y="391"/>
                    <a:pt x="116" y="387"/>
                    <a:pt x="112" y="382"/>
                  </a:cubicBezTo>
                  <a:cubicBezTo>
                    <a:pt x="123" y="347"/>
                    <a:pt x="123" y="347"/>
                    <a:pt x="123" y="347"/>
                  </a:cubicBezTo>
                  <a:cubicBezTo>
                    <a:pt x="126" y="339"/>
                    <a:pt x="125" y="330"/>
                    <a:pt x="121" y="323"/>
                  </a:cubicBezTo>
                  <a:cubicBezTo>
                    <a:pt x="117" y="315"/>
                    <a:pt x="114" y="307"/>
                    <a:pt x="111" y="299"/>
                  </a:cubicBezTo>
                  <a:cubicBezTo>
                    <a:pt x="108" y="291"/>
                    <a:pt x="103" y="284"/>
                    <a:pt x="95" y="280"/>
                  </a:cubicBezTo>
                  <a:cubicBezTo>
                    <a:pt x="64" y="264"/>
                    <a:pt x="64" y="264"/>
                    <a:pt x="64" y="264"/>
                  </a:cubicBezTo>
                  <a:cubicBezTo>
                    <a:pt x="64" y="243"/>
                    <a:pt x="64" y="243"/>
                    <a:pt x="64" y="243"/>
                  </a:cubicBezTo>
                  <a:cubicBezTo>
                    <a:pt x="95" y="227"/>
                    <a:pt x="95" y="227"/>
                    <a:pt x="95" y="227"/>
                  </a:cubicBezTo>
                  <a:cubicBezTo>
                    <a:pt x="103" y="223"/>
                    <a:pt x="108" y="216"/>
                    <a:pt x="111" y="208"/>
                  </a:cubicBezTo>
                  <a:cubicBezTo>
                    <a:pt x="114" y="200"/>
                    <a:pt x="117" y="192"/>
                    <a:pt x="121" y="185"/>
                  </a:cubicBezTo>
                  <a:cubicBezTo>
                    <a:pt x="125" y="177"/>
                    <a:pt x="126" y="168"/>
                    <a:pt x="123" y="160"/>
                  </a:cubicBezTo>
                  <a:cubicBezTo>
                    <a:pt x="112" y="125"/>
                    <a:pt x="112" y="125"/>
                    <a:pt x="112" y="125"/>
                  </a:cubicBezTo>
                  <a:cubicBezTo>
                    <a:pt x="116" y="120"/>
                    <a:pt x="121" y="116"/>
                    <a:pt x="125" y="111"/>
                  </a:cubicBezTo>
                  <a:cubicBezTo>
                    <a:pt x="161" y="123"/>
                    <a:pt x="161" y="123"/>
                    <a:pt x="161" y="123"/>
                  </a:cubicBezTo>
                  <a:cubicBezTo>
                    <a:pt x="169" y="125"/>
                    <a:pt x="177" y="124"/>
                    <a:pt x="185" y="120"/>
                  </a:cubicBezTo>
                  <a:cubicBezTo>
                    <a:pt x="193" y="116"/>
                    <a:pt x="201" y="113"/>
                    <a:pt x="209" y="111"/>
                  </a:cubicBezTo>
                  <a:cubicBezTo>
                    <a:pt x="217" y="108"/>
                    <a:pt x="224" y="102"/>
                    <a:pt x="228" y="95"/>
                  </a:cubicBezTo>
                  <a:cubicBezTo>
                    <a:pt x="243" y="64"/>
                    <a:pt x="243" y="64"/>
                    <a:pt x="243" y="64"/>
                  </a:cubicBezTo>
                  <a:cubicBezTo>
                    <a:pt x="265" y="64"/>
                    <a:pt x="265" y="64"/>
                    <a:pt x="265" y="64"/>
                  </a:cubicBezTo>
                  <a:cubicBezTo>
                    <a:pt x="280" y="95"/>
                    <a:pt x="280" y="95"/>
                    <a:pt x="280" y="95"/>
                  </a:cubicBezTo>
                  <a:cubicBezTo>
                    <a:pt x="284" y="102"/>
                    <a:pt x="291" y="108"/>
                    <a:pt x="299" y="111"/>
                  </a:cubicBezTo>
                  <a:cubicBezTo>
                    <a:pt x="307" y="113"/>
                    <a:pt x="315" y="116"/>
                    <a:pt x="323" y="120"/>
                  </a:cubicBezTo>
                  <a:cubicBezTo>
                    <a:pt x="331" y="124"/>
                    <a:pt x="339" y="125"/>
                    <a:pt x="348" y="123"/>
                  </a:cubicBezTo>
                  <a:cubicBezTo>
                    <a:pt x="383" y="111"/>
                    <a:pt x="383" y="111"/>
                    <a:pt x="383" y="111"/>
                  </a:cubicBezTo>
                  <a:cubicBezTo>
                    <a:pt x="387" y="116"/>
                    <a:pt x="392" y="120"/>
                    <a:pt x="396" y="125"/>
                  </a:cubicBezTo>
                  <a:cubicBezTo>
                    <a:pt x="385" y="160"/>
                    <a:pt x="385" y="160"/>
                    <a:pt x="385" y="160"/>
                  </a:cubicBezTo>
                  <a:cubicBezTo>
                    <a:pt x="382" y="168"/>
                    <a:pt x="383" y="177"/>
                    <a:pt x="387" y="185"/>
                  </a:cubicBezTo>
                  <a:cubicBezTo>
                    <a:pt x="391" y="192"/>
                    <a:pt x="394" y="200"/>
                    <a:pt x="397" y="208"/>
                  </a:cubicBezTo>
                  <a:cubicBezTo>
                    <a:pt x="400" y="216"/>
                    <a:pt x="405" y="223"/>
                    <a:pt x="413" y="227"/>
                  </a:cubicBezTo>
                  <a:cubicBezTo>
                    <a:pt x="444" y="243"/>
                    <a:pt x="444" y="243"/>
                    <a:pt x="444" y="243"/>
                  </a:cubicBezTo>
                  <a:cubicBezTo>
                    <a:pt x="444" y="264"/>
                    <a:pt x="444" y="264"/>
                    <a:pt x="444" y="264"/>
                  </a:cubicBezTo>
                  <a:cubicBezTo>
                    <a:pt x="413" y="280"/>
                    <a:pt x="413" y="280"/>
                    <a:pt x="413" y="280"/>
                  </a:cubicBezTo>
                  <a:cubicBezTo>
                    <a:pt x="405" y="284"/>
                    <a:pt x="400" y="291"/>
                    <a:pt x="397" y="299"/>
                  </a:cubicBezTo>
                  <a:cubicBezTo>
                    <a:pt x="394" y="307"/>
                    <a:pt x="391" y="315"/>
                    <a:pt x="387" y="323"/>
                  </a:cubicBezTo>
                  <a:cubicBezTo>
                    <a:pt x="383" y="330"/>
                    <a:pt x="382" y="339"/>
                    <a:pt x="385" y="347"/>
                  </a:cubicBezTo>
                  <a:cubicBezTo>
                    <a:pt x="396" y="382"/>
                    <a:pt x="396" y="382"/>
                    <a:pt x="396" y="382"/>
                  </a:cubicBezTo>
                  <a:cubicBezTo>
                    <a:pt x="392" y="387"/>
                    <a:pt x="387" y="391"/>
                    <a:pt x="383" y="396"/>
                  </a:cubicBezTo>
                  <a:cubicBezTo>
                    <a:pt x="348" y="385"/>
                    <a:pt x="348" y="385"/>
                    <a:pt x="348" y="385"/>
                  </a:cubicBezTo>
                  <a:cubicBezTo>
                    <a:pt x="339" y="382"/>
                    <a:pt x="331" y="383"/>
                    <a:pt x="323" y="387"/>
                  </a:cubicBezTo>
                  <a:cubicBezTo>
                    <a:pt x="315" y="391"/>
                    <a:pt x="307" y="394"/>
                    <a:pt x="299" y="397"/>
                  </a:cubicBezTo>
                  <a:cubicBezTo>
                    <a:pt x="291" y="399"/>
                    <a:pt x="284" y="405"/>
                    <a:pt x="280" y="412"/>
                  </a:cubicBezTo>
                  <a:cubicBezTo>
                    <a:pt x="265" y="443"/>
                    <a:pt x="265" y="443"/>
                    <a:pt x="265" y="443"/>
                  </a:cubicBezTo>
                  <a:cubicBezTo>
                    <a:pt x="243" y="443"/>
                    <a:pt x="243" y="443"/>
                    <a:pt x="243" y="443"/>
                  </a:cubicBezTo>
                  <a:cubicBezTo>
                    <a:pt x="228" y="412"/>
                    <a:pt x="228" y="412"/>
                    <a:pt x="228" y="412"/>
                  </a:cubicBezTo>
                  <a:cubicBezTo>
                    <a:pt x="224" y="405"/>
                    <a:pt x="217" y="399"/>
                    <a:pt x="209" y="397"/>
                  </a:cubicBezTo>
                  <a:cubicBezTo>
                    <a:pt x="201" y="394"/>
                    <a:pt x="193" y="391"/>
                    <a:pt x="185" y="387"/>
                  </a:cubicBezTo>
                  <a:cubicBezTo>
                    <a:pt x="177" y="383"/>
                    <a:pt x="169" y="382"/>
                    <a:pt x="161" y="385"/>
                  </a:cubicBezTo>
                  <a:lnTo>
                    <a:pt x="125" y="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24"/>
            <p:cNvSpPr>
              <a:spLocks noEditPoints="1"/>
            </p:cNvSpPr>
            <p:nvPr/>
          </p:nvSpPr>
          <p:spPr bwMode="auto">
            <a:xfrm>
              <a:off x="3582988" y="660400"/>
              <a:ext cx="390525" cy="644525"/>
            </a:xfrm>
            <a:custGeom>
              <a:avLst/>
              <a:gdLst>
                <a:gd name="T0" fmla="*/ 0 w 641"/>
                <a:gd name="T1" fmla="*/ 352 h 1056"/>
                <a:gd name="T2" fmla="*/ 66 w 641"/>
                <a:gd name="T3" fmla="*/ 566 h 1056"/>
                <a:gd name="T4" fmla="*/ 126 w 641"/>
                <a:gd name="T5" fmla="*/ 762 h 1056"/>
                <a:gd name="T6" fmla="*/ 121 w 641"/>
                <a:gd name="T7" fmla="*/ 896 h 1056"/>
                <a:gd name="T8" fmla="*/ 127 w 641"/>
                <a:gd name="T9" fmla="*/ 1031 h 1056"/>
                <a:gd name="T10" fmla="*/ 192 w 641"/>
                <a:gd name="T11" fmla="*/ 1056 h 1056"/>
                <a:gd name="T12" fmla="*/ 448 w 641"/>
                <a:gd name="T13" fmla="*/ 1056 h 1056"/>
                <a:gd name="T14" fmla="*/ 544 w 641"/>
                <a:gd name="T15" fmla="*/ 960 h 1056"/>
                <a:gd name="T16" fmla="*/ 519 w 641"/>
                <a:gd name="T17" fmla="*/ 896 h 1056"/>
                <a:gd name="T18" fmla="*/ 514 w 641"/>
                <a:gd name="T19" fmla="*/ 762 h 1056"/>
                <a:gd name="T20" fmla="*/ 574 w 641"/>
                <a:gd name="T21" fmla="*/ 566 h 1056"/>
                <a:gd name="T22" fmla="*/ 640 w 641"/>
                <a:gd name="T23" fmla="*/ 352 h 1056"/>
                <a:gd name="T24" fmla="*/ 320 w 641"/>
                <a:gd name="T25" fmla="*/ 0 h 1056"/>
                <a:gd name="T26" fmla="*/ 0 w 641"/>
                <a:gd name="T27" fmla="*/ 352 h 1056"/>
                <a:gd name="T28" fmla="*/ 480 w 641"/>
                <a:gd name="T29" fmla="*/ 832 h 1056"/>
                <a:gd name="T30" fmla="*/ 448 w 641"/>
                <a:gd name="T31" fmla="*/ 864 h 1056"/>
                <a:gd name="T32" fmla="*/ 192 w 641"/>
                <a:gd name="T33" fmla="*/ 864 h 1056"/>
                <a:gd name="T34" fmla="*/ 160 w 641"/>
                <a:gd name="T35" fmla="*/ 832 h 1056"/>
                <a:gd name="T36" fmla="*/ 192 w 641"/>
                <a:gd name="T37" fmla="*/ 800 h 1056"/>
                <a:gd name="T38" fmla="*/ 448 w 641"/>
                <a:gd name="T39" fmla="*/ 800 h 1056"/>
                <a:gd name="T40" fmla="*/ 480 w 641"/>
                <a:gd name="T41" fmla="*/ 832 h 1056"/>
                <a:gd name="T42" fmla="*/ 448 w 641"/>
                <a:gd name="T43" fmla="*/ 992 h 1056"/>
                <a:gd name="T44" fmla="*/ 192 w 641"/>
                <a:gd name="T45" fmla="*/ 992 h 1056"/>
                <a:gd name="T46" fmla="*/ 160 w 641"/>
                <a:gd name="T47" fmla="*/ 960 h 1056"/>
                <a:gd name="T48" fmla="*/ 192 w 641"/>
                <a:gd name="T49" fmla="*/ 928 h 1056"/>
                <a:gd name="T50" fmla="*/ 448 w 641"/>
                <a:gd name="T51" fmla="*/ 928 h 1056"/>
                <a:gd name="T52" fmla="*/ 480 w 641"/>
                <a:gd name="T53" fmla="*/ 960 h 1056"/>
                <a:gd name="T54" fmla="*/ 448 w 641"/>
                <a:gd name="T55" fmla="*/ 992 h 1056"/>
                <a:gd name="T56" fmla="*/ 320 w 641"/>
                <a:gd name="T57" fmla="*/ 64 h 1056"/>
                <a:gd name="T58" fmla="*/ 576 w 641"/>
                <a:gd name="T59" fmla="*/ 352 h 1056"/>
                <a:gd name="T60" fmla="*/ 521 w 641"/>
                <a:gd name="T61" fmla="*/ 529 h 1056"/>
                <a:gd name="T62" fmla="*/ 453 w 641"/>
                <a:gd name="T63" fmla="*/ 736 h 1056"/>
                <a:gd name="T64" fmla="*/ 448 w 641"/>
                <a:gd name="T65" fmla="*/ 736 h 1056"/>
                <a:gd name="T66" fmla="*/ 192 w 641"/>
                <a:gd name="T67" fmla="*/ 736 h 1056"/>
                <a:gd name="T68" fmla="*/ 187 w 641"/>
                <a:gd name="T69" fmla="*/ 736 h 1056"/>
                <a:gd name="T70" fmla="*/ 119 w 641"/>
                <a:gd name="T71" fmla="*/ 529 h 1056"/>
                <a:gd name="T72" fmla="*/ 64 w 641"/>
                <a:gd name="T73" fmla="*/ 352 h 1056"/>
                <a:gd name="T74" fmla="*/ 320 w 641"/>
                <a:gd name="T75" fmla="*/ 64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1" h="1056">
                  <a:moveTo>
                    <a:pt x="0" y="352"/>
                  </a:moveTo>
                  <a:cubicBezTo>
                    <a:pt x="0" y="428"/>
                    <a:pt x="23" y="503"/>
                    <a:pt x="66" y="566"/>
                  </a:cubicBezTo>
                  <a:cubicBezTo>
                    <a:pt x="100" y="626"/>
                    <a:pt x="120" y="693"/>
                    <a:pt x="126" y="762"/>
                  </a:cubicBezTo>
                  <a:cubicBezTo>
                    <a:pt x="88" y="798"/>
                    <a:pt x="86" y="857"/>
                    <a:pt x="121" y="896"/>
                  </a:cubicBezTo>
                  <a:cubicBezTo>
                    <a:pt x="85" y="935"/>
                    <a:pt x="88" y="995"/>
                    <a:pt x="127" y="1031"/>
                  </a:cubicBezTo>
                  <a:cubicBezTo>
                    <a:pt x="145" y="1047"/>
                    <a:pt x="168" y="1056"/>
                    <a:pt x="192" y="1056"/>
                  </a:cubicBezTo>
                  <a:cubicBezTo>
                    <a:pt x="448" y="1056"/>
                    <a:pt x="448" y="1056"/>
                    <a:pt x="448" y="1056"/>
                  </a:cubicBezTo>
                  <a:cubicBezTo>
                    <a:pt x="501" y="1056"/>
                    <a:pt x="544" y="1013"/>
                    <a:pt x="544" y="960"/>
                  </a:cubicBezTo>
                  <a:cubicBezTo>
                    <a:pt x="544" y="936"/>
                    <a:pt x="535" y="913"/>
                    <a:pt x="519" y="896"/>
                  </a:cubicBezTo>
                  <a:cubicBezTo>
                    <a:pt x="554" y="857"/>
                    <a:pt x="552" y="798"/>
                    <a:pt x="514" y="762"/>
                  </a:cubicBezTo>
                  <a:cubicBezTo>
                    <a:pt x="520" y="693"/>
                    <a:pt x="540" y="626"/>
                    <a:pt x="574" y="566"/>
                  </a:cubicBezTo>
                  <a:cubicBezTo>
                    <a:pt x="617" y="503"/>
                    <a:pt x="641" y="428"/>
                    <a:pt x="640" y="352"/>
                  </a:cubicBezTo>
                  <a:cubicBezTo>
                    <a:pt x="640" y="157"/>
                    <a:pt x="496" y="0"/>
                    <a:pt x="320" y="0"/>
                  </a:cubicBezTo>
                  <a:cubicBezTo>
                    <a:pt x="144" y="0"/>
                    <a:pt x="0" y="157"/>
                    <a:pt x="0" y="352"/>
                  </a:cubicBezTo>
                  <a:moveTo>
                    <a:pt x="480" y="832"/>
                  </a:moveTo>
                  <a:cubicBezTo>
                    <a:pt x="480" y="849"/>
                    <a:pt x="466" y="864"/>
                    <a:pt x="448" y="864"/>
                  </a:cubicBezTo>
                  <a:cubicBezTo>
                    <a:pt x="192" y="864"/>
                    <a:pt x="192" y="864"/>
                    <a:pt x="192" y="864"/>
                  </a:cubicBezTo>
                  <a:cubicBezTo>
                    <a:pt x="174" y="864"/>
                    <a:pt x="160" y="849"/>
                    <a:pt x="160" y="832"/>
                  </a:cubicBezTo>
                  <a:cubicBezTo>
                    <a:pt x="160" y="814"/>
                    <a:pt x="174" y="800"/>
                    <a:pt x="192" y="800"/>
                  </a:cubicBezTo>
                  <a:cubicBezTo>
                    <a:pt x="448" y="800"/>
                    <a:pt x="448" y="800"/>
                    <a:pt x="448" y="800"/>
                  </a:cubicBezTo>
                  <a:cubicBezTo>
                    <a:pt x="466" y="800"/>
                    <a:pt x="480" y="814"/>
                    <a:pt x="480" y="832"/>
                  </a:cubicBezTo>
                  <a:moveTo>
                    <a:pt x="448" y="992"/>
                  </a:moveTo>
                  <a:cubicBezTo>
                    <a:pt x="192" y="992"/>
                    <a:pt x="192" y="992"/>
                    <a:pt x="192" y="992"/>
                  </a:cubicBezTo>
                  <a:cubicBezTo>
                    <a:pt x="174" y="992"/>
                    <a:pt x="160" y="977"/>
                    <a:pt x="160" y="960"/>
                  </a:cubicBezTo>
                  <a:cubicBezTo>
                    <a:pt x="160" y="942"/>
                    <a:pt x="174" y="928"/>
                    <a:pt x="192" y="928"/>
                  </a:cubicBezTo>
                  <a:cubicBezTo>
                    <a:pt x="448" y="928"/>
                    <a:pt x="448" y="928"/>
                    <a:pt x="448" y="928"/>
                  </a:cubicBezTo>
                  <a:cubicBezTo>
                    <a:pt x="466" y="928"/>
                    <a:pt x="480" y="942"/>
                    <a:pt x="480" y="960"/>
                  </a:cubicBezTo>
                  <a:cubicBezTo>
                    <a:pt x="480" y="977"/>
                    <a:pt x="466" y="992"/>
                    <a:pt x="448" y="992"/>
                  </a:cubicBezTo>
                  <a:moveTo>
                    <a:pt x="320" y="64"/>
                  </a:moveTo>
                  <a:cubicBezTo>
                    <a:pt x="461" y="64"/>
                    <a:pt x="576" y="193"/>
                    <a:pt x="576" y="352"/>
                  </a:cubicBezTo>
                  <a:cubicBezTo>
                    <a:pt x="576" y="415"/>
                    <a:pt x="557" y="477"/>
                    <a:pt x="521" y="529"/>
                  </a:cubicBezTo>
                  <a:cubicBezTo>
                    <a:pt x="484" y="593"/>
                    <a:pt x="461" y="663"/>
                    <a:pt x="453" y="736"/>
                  </a:cubicBezTo>
                  <a:cubicBezTo>
                    <a:pt x="451" y="736"/>
                    <a:pt x="450" y="736"/>
                    <a:pt x="448" y="736"/>
                  </a:cubicBezTo>
                  <a:cubicBezTo>
                    <a:pt x="192" y="736"/>
                    <a:pt x="192" y="736"/>
                    <a:pt x="192" y="736"/>
                  </a:cubicBezTo>
                  <a:cubicBezTo>
                    <a:pt x="190" y="736"/>
                    <a:pt x="189" y="736"/>
                    <a:pt x="187" y="736"/>
                  </a:cubicBezTo>
                  <a:cubicBezTo>
                    <a:pt x="179" y="663"/>
                    <a:pt x="156" y="593"/>
                    <a:pt x="119" y="529"/>
                  </a:cubicBezTo>
                  <a:cubicBezTo>
                    <a:pt x="83" y="477"/>
                    <a:pt x="64" y="415"/>
                    <a:pt x="64" y="352"/>
                  </a:cubicBezTo>
                  <a:cubicBezTo>
                    <a:pt x="64" y="193"/>
                    <a:pt x="179" y="64"/>
                    <a:pt x="320"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25"/>
            <p:cNvSpPr>
              <a:spLocks/>
            </p:cNvSpPr>
            <p:nvPr/>
          </p:nvSpPr>
          <p:spPr bwMode="auto">
            <a:xfrm>
              <a:off x="3660775" y="738188"/>
              <a:ext cx="117475" cy="117475"/>
            </a:xfrm>
            <a:custGeom>
              <a:avLst/>
              <a:gdLst>
                <a:gd name="T0" fmla="*/ 192 w 192"/>
                <a:gd name="T1" fmla="*/ 64 h 192"/>
                <a:gd name="T2" fmla="*/ 192 w 192"/>
                <a:gd name="T3" fmla="*/ 0 h 192"/>
                <a:gd name="T4" fmla="*/ 0 w 192"/>
                <a:gd name="T5" fmla="*/ 192 h 192"/>
                <a:gd name="T6" fmla="*/ 64 w 192"/>
                <a:gd name="T7" fmla="*/ 192 h 192"/>
                <a:gd name="T8" fmla="*/ 192 w 192"/>
                <a:gd name="T9" fmla="*/ 64 h 192"/>
              </a:gdLst>
              <a:ahLst/>
              <a:cxnLst>
                <a:cxn ang="0">
                  <a:pos x="T0" y="T1"/>
                </a:cxn>
                <a:cxn ang="0">
                  <a:pos x="T2" y="T3"/>
                </a:cxn>
                <a:cxn ang="0">
                  <a:pos x="T4" y="T5"/>
                </a:cxn>
                <a:cxn ang="0">
                  <a:pos x="T6" y="T7"/>
                </a:cxn>
                <a:cxn ang="0">
                  <a:pos x="T8" y="T9"/>
                </a:cxn>
              </a:cxnLst>
              <a:rect l="0" t="0" r="r" b="b"/>
              <a:pathLst>
                <a:path w="192" h="192">
                  <a:moveTo>
                    <a:pt x="192" y="64"/>
                  </a:moveTo>
                  <a:cubicBezTo>
                    <a:pt x="192" y="0"/>
                    <a:pt x="192" y="0"/>
                    <a:pt x="192" y="0"/>
                  </a:cubicBezTo>
                  <a:cubicBezTo>
                    <a:pt x="86" y="0"/>
                    <a:pt x="0" y="86"/>
                    <a:pt x="0" y="192"/>
                  </a:cubicBezTo>
                  <a:cubicBezTo>
                    <a:pt x="64" y="192"/>
                    <a:pt x="64" y="192"/>
                    <a:pt x="64" y="192"/>
                  </a:cubicBezTo>
                  <a:cubicBezTo>
                    <a:pt x="64" y="121"/>
                    <a:pt x="121" y="64"/>
                    <a:pt x="192"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26"/>
            <p:cNvSpPr>
              <a:spLocks noChangeArrowheads="1"/>
            </p:cNvSpPr>
            <p:nvPr/>
          </p:nvSpPr>
          <p:spPr bwMode="auto">
            <a:xfrm>
              <a:off x="3757613" y="561975"/>
              <a:ext cx="39687" cy="58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27"/>
            <p:cNvSpPr>
              <a:spLocks noChangeArrowheads="1"/>
            </p:cNvSpPr>
            <p:nvPr/>
          </p:nvSpPr>
          <p:spPr bwMode="auto">
            <a:xfrm>
              <a:off x="4011613" y="796925"/>
              <a:ext cx="5873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28"/>
            <p:cNvSpPr>
              <a:spLocks noChangeArrowheads="1"/>
            </p:cNvSpPr>
            <p:nvPr/>
          </p:nvSpPr>
          <p:spPr bwMode="auto">
            <a:xfrm>
              <a:off x="3484563" y="796925"/>
              <a:ext cx="5873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29"/>
            <p:cNvSpPr>
              <a:spLocks/>
            </p:cNvSpPr>
            <p:nvPr/>
          </p:nvSpPr>
          <p:spPr bwMode="auto">
            <a:xfrm>
              <a:off x="3556000" y="635000"/>
              <a:ext cx="69850" cy="68263"/>
            </a:xfrm>
            <a:custGeom>
              <a:avLst/>
              <a:gdLst>
                <a:gd name="T0" fmla="*/ 0 w 44"/>
                <a:gd name="T1" fmla="*/ 17 h 43"/>
                <a:gd name="T2" fmla="*/ 18 w 44"/>
                <a:gd name="T3" fmla="*/ 0 h 43"/>
                <a:gd name="T4" fmla="*/ 44 w 44"/>
                <a:gd name="T5" fmla="*/ 26 h 43"/>
                <a:gd name="T6" fmla="*/ 27 w 44"/>
                <a:gd name="T7" fmla="*/ 43 h 43"/>
                <a:gd name="T8" fmla="*/ 0 w 44"/>
                <a:gd name="T9" fmla="*/ 17 h 43"/>
              </a:gdLst>
              <a:ahLst/>
              <a:cxnLst>
                <a:cxn ang="0">
                  <a:pos x="T0" y="T1"/>
                </a:cxn>
                <a:cxn ang="0">
                  <a:pos x="T2" y="T3"/>
                </a:cxn>
                <a:cxn ang="0">
                  <a:pos x="T4" y="T5"/>
                </a:cxn>
                <a:cxn ang="0">
                  <a:pos x="T6" y="T7"/>
                </a:cxn>
                <a:cxn ang="0">
                  <a:pos x="T8" y="T9"/>
                </a:cxn>
              </a:cxnLst>
              <a:rect l="0" t="0" r="r" b="b"/>
              <a:pathLst>
                <a:path w="44" h="43">
                  <a:moveTo>
                    <a:pt x="0" y="17"/>
                  </a:moveTo>
                  <a:lnTo>
                    <a:pt x="18" y="0"/>
                  </a:lnTo>
                  <a:lnTo>
                    <a:pt x="44" y="26"/>
                  </a:lnTo>
                  <a:lnTo>
                    <a:pt x="27" y="43"/>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30"/>
            <p:cNvSpPr>
              <a:spLocks/>
            </p:cNvSpPr>
            <p:nvPr/>
          </p:nvSpPr>
          <p:spPr bwMode="auto">
            <a:xfrm>
              <a:off x="3930650" y="635000"/>
              <a:ext cx="68262" cy="68263"/>
            </a:xfrm>
            <a:custGeom>
              <a:avLst/>
              <a:gdLst>
                <a:gd name="T0" fmla="*/ 0 w 43"/>
                <a:gd name="T1" fmla="*/ 26 h 43"/>
                <a:gd name="T2" fmla="*/ 26 w 43"/>
                <a:gd name="T3" fmla="*/ 0 h 43"/>
                <a:gd name="T4" fmla="*/ 43 w 43"/>
                <a:gd name="T5" fmla="*/ 17 h 43"/>
                <a:gd name="T6" fmla="*/ 17 w 43"/>
                <a:gd name="T7" fmla="*/ 43 h 43"/>
                <a:gd name="T8" fmla="*/ 0 w 43"/>
                <a:gd name="T9" fmla="*/ 26 h 43"/>
              </a:gdLst>
              <a:ahLst/>
              <a:cxnLst>
                <a:cxn ang="0">
                  <a:pos x="T0" y="T1"/>
                </a:cxn>
                <a:cxn ang="0">
                  <a:pos x="T2" y="T3"/>
                </a:cxn>
                <a:cxn ang="0">
                  <a:pos x="T4" y="T5"/>
                </a:cxn>
                <a:cxn ang="0">
                  <a:pos x="T6" y="T7"/>
                </a:cxn>
                <a:cxn ang="0">
                  <a:pos x="T8" y="T9"/>
                </a:cxn>
              </a:cxnLst>
              <a:rect l="0" t="0" r="r" b="b"/>
              <a:pathLst>
                <a:path w="43" h="43">
                  <a:moveTo>
                    <a:pt x="0" y="26"/>
                  </a:moveTo>
                  <a:lnTo>
                    <a:pt x="26" y="0"/>
                  </a:lnTo>
                  <a:lnTo>
                    <a:pt x="43" y="17"/>
                  </a:lnTo>
                  <a:lnTo>
                    <a:pt x="17" y="43"/>
                  </a:lnTo>
                  <a:lnTo>
                    <a:pt x="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31"/>
            <p:cNvSpPr>
              <a:spLocks noChangeArrowheads="1"/>
            </p:cNvSpPr>
            <p:nvPr/>
          </p:nvSpPr>
          <p:spPr bwMode="auto">
            <a:xfrm>
              <a:off x="3465513" y="1130300"/>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32"/>
            <p:cNvSpPr>
              <a:spLocks noChangeArrowheads="1"/>
            </p:cNvSpPr>
            <p:nvPr/>
          </p:nvSpPr>
          <p:spPr bwMode="auto">
            <a:xfrm>
              <a:off x="3543300" y="113030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33"/>
            <p:cNvSpPr>
              <a:spLocks noChangeArrowheads="1"/>
            </p:cNvSpPr>
            <p:nvPr/>
          </p:nvSpPr>
          <p:spPr bwMode="auto">
            <a:xfrm>
              <a:off x="3543300" y="120808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34"/>
            <p:cNvSpPr>
              <a:spLocks noChangeArrowheads="1"/>
            </p:cNvSpPr>
            <p:nvPr/>
          </p:nvSpPr>
          <p:spPr bwMode="auto">
            <a:xfrm>
              <a:off x="3543300" y="12858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35"/>
            <p:cNvSpPr>
              <a:spLocks noChangeArrowheads="1"/>
            </p:cNvSpPr>
            <p:nvPr/>
          </p:nvSpPr>
          <p:spPr bwMode="auto">
            <a:xfrm>
              <a:off x="3543300" y="1363663"/>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36"/>
            <p:cNvSpPr>
              <a:spLocks noChangeArrowheads="1"/>
            </p:cNvSpPr>
            <p:nvPr/>
          </p:nvSpPr>
          <p:spPr bwMode="auto">
            <a:xfrm>
              <a:off x="3543300" y="14430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37"/>
            <p:cNvSpPr>
              <a:spLocks noChangeArrowheads="1"/>
            </p:cNvSpPr>
            <p:nvPr/>
          </p:nvSpPr>
          <p:spPr bwMode="auto">
            <a:xfrm>
              <a:off x="3543300" y="15208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Rectangle 38"/>
            <p:cNvSpPr>
              <a:spLocks noChangeArrowheads="1"/>
            </p:cNvSpPr>
            <p:nvPr/>
          </p:nvSpPr>
          <p:spPr bwMode="auto">
            <a:xfrm>
              <a:off x="3778250" y="13636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Rectangle 39"/>
            <p:cNvSpPr>
              <a:spLocks noChangeArrowheads="1"/>
            </p:cNvSpPr>
            <p:nvPr/>
          </p:nvSpPr>
          <p:spPr bwMode="auto">
            <a:xfrm>
              <a:off x="3778250" y="1443038"/>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Rectangle 40"/>
            <p:cNvSpPr>
              <a:spLocks noChangeArrowheads="1"/>
            </p:cNvSpPr>
            <p:nvPr/>
          </p:nvSpPr>
          <p:spPr bwMode="auto">
            <a:xfrm>
              <a:off x="3778250" y="1520825"/>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Rectangle 41"/>
            <p:cNvSpPr>
              <a:spLocks noChangeArrowheads="1"/>
            </p:cNvSpPr>
            <p:nvPr/>
          </p:nvSpPr>
          <p:spPr bwMode="auto">
            <a:xfrm>
              <a:off x="3621088" y="15208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Rectangle 42"/>
            <p:cNvSpPr>
              <a:spLocks noChangeArrowheads="1"/>
            </p:cNvSpPr>
            <p:nvPr/>
          </p:nvSpPr>
          <p:spPr bwMode="auto">
            <a:xfrm>
              <a:off x="3698875" y="15208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4" name="Group 133"/>
          <p:cNvGrpSpPr/>
          <p:nvPr/>
        </p:nvGrpSpPr>
        <p:grpSpPr>
          <a:xfrm>
            <a:off x="4823680" y="3859272"/>
            <a:ext cx="304802" cy="306874"/>
            <a:chOff x="5014913" y="561975"/>
            <a:chExt cx="1166813" cy="1174750"/>
          </a:xfrm>
          <a:solidFill>
            <a:schemeClr val="bg1"/>
          </a:solidFill>
        </p:grpSpPr>
        <p:sp>
          <p:nvSpPr>
            <p:cNvPr id="135" name="Freeform 46"/>
            <p:cNvSpPr>
              <a:spLocks noEditPoints="1"/>
            </p:cNvSpPr>
            <p:nvPr/>
          </p:nvSpPr>
          <p:spPr bwMode="auto">
            <a:xfrm>
              <a:off x="5014913" y="561975"/>
              <a:ext cx="1166813" cy="1174750"/>
            </a:xfrm>
            <a:custGeom>
              <a:avLst/>
              <a:gdLst>
                <a:gd name="T0" fmla="*/ 1622 w 1910"/>
                <a:gd name="T1" fmla="*/ 0 h 1923"/>
                <a:gd name="T2" fmla="*/ 1206 w 1910"/>
                <a:gd name="T3" fmla="*/ 0 h 1923"/>
                <a:gd name="T4" fmla="*/ 1051 w 1910"/>
                <a:gd name="T5" fmla="*/ 531 h 1923"/>
                <a:gd name="T6" fmla="*/ 534 w 1910"/>
                <a:gd name="T7" fmla="*/ 1139 h 1923"/>
                <a:gd name="T8" fmla="*/ 383 w 1910"/>
                <a:gd name="T9" fmla="*/ 1033 h 1923"/>
                <a:gd name="T10" fmla="*/ 255 w 1910"/>
                <a:gd name="T11" fmla="*/ 1207 h 1923"/>
                <a:gd name="T12" fmla="*/ 310 w 1910"/>
                <a:gd name="T13" fmla="*/ 1363 h 1923"/>
                <a:gd name="T14" fmla="*/ 159 w 1910"/>
                <a:gd name="T15" fmla="*/ 1257 h 1923"/>
                <a:gd name="T16" fmla="*/ 27 w 1910"/>
                <a:gd name="T17" fmla="*/ 1435 h 1923"/>
                <a:gd name="T18" fmla="*/ 12 w 1910"/>
                <a:gd name="T19" fmla="*/ 1660 h 1923"/>
                <a:gd name="T20" fmla="*/ 220 w 1910"/>
                <a:gd name="T21" fmla="*/ 1913 h 1923"/>
                <a:gd name="T22" fmla="*/ 266 w 1910"/>
                <a:gd name="T23" fmla="*/ 1913 h 1923"/>
                <a:gd name="T24" fmla="*/ 575 w 1910"/>
                <a:gd name="T25" fmla="*/ 1815 h 1923"/>
                <a:gd name="T26" fmla="*/ 780 w 1910"/>
                <a:gd name="T27" fmla="*/ 1655 h 1923"/>
                <a:gd name="T28" fmla="*/ 675 w 1910"/>
                <a:gd name="T29" fmla="*/ 1504 h 1923"/>
                <a:gd name="T30" fmla="*/ 1379 w 1910"/>
                <a:gd name="T31" fmla="*/ 858 h 1923"/>
                <a:gd name="T32" fmla="*/ 1910 w 1910"/>
                <a:gd name="T33" fmla="*/ 704 h 1923"/>
                <a:gd name="T34" fmla="*/ 1910 w 1910"/>
                <a:gd name="T35" fmla="*/ 288 h 1923"/>
                <a:gd name="T36" fmla="*/ 1622 w 1910"/>
                <a:gd name="T37" fmla="*/ 928 h 1923"/>
                <a:gd name="T38" fmla="*/ 1427 w 1910"/>
                <a:gd name="T39" fmla="*/ 816 h 1923"/>
                <a:gd name="T40" fmla="*/ 1327 w 1910"/>
                <a:gd name="T41" fmla="*/ 761 h 1923"/>
                <a:gd name="T42" fmla="*/ 607 w 1910"/>
                <a:gd name="T43" fmla="*/ 1527 h 1923"/>
                <a:gd name="T44" fmla="*/ 598 w 1910"/>
                <a:gd name="T45" fmla="*/ 1747 h 1923"/>
                <a:gd name="T46" fmla="*/ 447 w 1910"/>
                <a:gd name="T47" fmla="*/ 1641 h 1923"/>
                <a:gd name="T48" fmla="*/ 80 w 1910"/>
                <a:gd name="T49" fmla="*/ 1683 h 1923"/>
                <a:gd name="T50" fmla="*/ 200 w 1910"/>
                <a:gd name="T51" fmla="*/ 1517 h 1923"/>
                <a:gd name="T52" fmla="*/ 182 w 1910"/>
                <a:gd name="T53" fmla="*/ 1325 h 1923"/>
                <a:gd name="T54" fmla="*/ 332 w 1910"/>
                <a:gd name="T55" fmla="*/ 1431 h 1923"/>
                <a:gd name="T56" fmla="*/ 428 w 1910"/>
                <a:gd name="T57" fmla="*/ 1289 h 1923"/>
                <a:gd name="T58" fmla="*/ 406 w 1910"/>
                <a:gd name="T59" fmla="*/ 1101 h 1923"/>
                <a:gd name="T60" fmla="*/ 556 w 1910"/>
                <a:gd name="T61" fmla="*/ 1207 h 1923"/>
                <a:gd name="T62" fmla="*/ 1164 w 1910"/>
                <a:gd name="T63" fmla="*/ 553 h 1923"/>
                <a:gd name="T64" fmla="*/ 1088 w 1910"/>
                <a:gd name="T65" fmla="*/ 478 h 1923"/>
                <a:gd name="T66" fmla="*/ 1206 w 1910"/>
                <a:gd name="T67" fmla="*/ 64 h 1923"/>
                <a:gd name="T68" fmla="*/ 1440 w 1910"/>
                <a:gd name="T69" fmla="*/ 158 h 1923"/>
                <a:gd name="T70" fmla="*/ 1846 w 1910"/>
                <a:gd name="T71" fmla="*/ 288 h 1923"/>
                <a:gd name="T72" fmla="*/ 1738 w 1910"/>
                <a:gd name="T73" fmla="*/ 496 h 1923"/>
                <a:gd name="T74" fmla="*/ 1846 w 1910"/>
                <a:gd name="T75" fmla="*/ 704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10" h="1923">
                  <a:moveTo>
                    <a:pt x="1910" y="288"/>
                  </a:moveTo>
                  <a:cubicBezTo>
                    <a:pt x="1910" y="129"/>
                    <a:pt x="1780" y="0"/>
                    <a:pt x="1622" y="0"/>
                  </a:cubicBezTo>
                  <a:cubicBezTo>
                    <a:pt x="1543" y="0"/>
                    <a:pt x="1468" y="33"/>
                    <a:pt x="1414" y="89"/>
                  </a:cubicBezTo>
                  <a:cubicBezTo>
                    <a:pt x="1360" y="33"/>
                    <a:pt x="1284" y="0"/>
                    <a:pt x="1206" y="0"/>
                  </a:cubicBezTo>
                  <a:cubicBezTo>
                    <a:pt x="1047" y="0"/>
                    <a:pt x="918" y="129"/>
                    <a:pt x="918" y="288"/>
                  </a:cubicBezTo>
                  <a:cubicBezTo>
                    <a:pt x="918" y="387"/>
                    <a:pt x="967" y="477"/>
                    <a:pt x="1051" y="531"/>
                  </a:cubicBezTo>
                  <a:cubicBezTo>
                    <a:pt x="1096" y="576"/>
                    <a:pt x="1096" y="576"/>
                    <a:pt x="1096" y="576"/>
                  </a:cubicBezTo>
                  <a:cubicBezTo>
                    <a:pt x="534" y="1139"/>
                    <a:pt x="534" y="1139"/>
                    <a:pt x="534" y="1139"/>
                  </a:cubicBezTo>
                  <a:cubicBezTo>
                    <a:pt x="428" y="1033"/>
                    <a:pt x="428" y="1033"/>
                    <a:pt x="428" y="1033"/>
                  </a:cubicBezTo>
                  <a:cubicBezTo>
                    <a:pt x="416" y="1021"/>
                    <a:pt x="396" y="1021"/>
                    <a:pt x="383" y="1033"/>
                  </a:cubicBezTo>
                  <a:cubicBezTo>
                    <a:pt x="255" y="1161"/>
                    <a:pt x="255" y="1161"/>
                    <a:pt x="255" y="1161"/>
                  </a:cubicBezTo>
                  <a:cubicBezTo>
                    <a:pt x="243" y="1174"/>
                    <a:pt x="243" y="1194"/>
                    <a:pt x="255" y="1207"/>
                  </a:cubicBezTo>
                  <a:cubicBezTo>
                    <a:pt x="360" y="1312"/>
                    <a:pt x="360" y="1312"/>
                    <a:pt x="360" y="1312"/>
                  </a:cubicBezTo>
                  <a:cubicBezTo>
                    <a:pt x="310" y="1363"/>
                    <a:pt x="310" y="1363"/>
                    <a:pt x="310" y="1363"/>
                  </a:cubicBezTo>
                  <a:cubicBezTo>
                    <a:pt x="204" y="1257"/>
                    <a:pt x="204" y="1257"/>
                    <a:pt x="204" y="1257"/>
                  </a:cubicBezTo>
                  <a:cubicBezTo>
                    <a:pt x="192" y="1245"/>
                    <a:pt x="172" y="1245"/>
                    <a:pt x="159" y="1257"/>
                  </a:cubicBezTo>
                  <a:cubicBezTo>
                    <a:pt x="27" y="1389"/>
                    <a:pt x="27" y="1389"/>
                    <a:pt x="27" y="1389"/>
                  </a:cubicBezTo>
                  <a:cubicBezTo>
                    <a:pt x="15" y="1402"/>
                    <a:pt x="15" y="1422"/>
                    <a:pt x="27" y="1435"/>
                  </a:cubicBezTo>
                  <a:cubicBezTo>
                    <a:pt x="132" y="1540"/>
                    <a:pt x="132" y="1540"/>
                    <a:pt x="132" y="1540"/>
                  </a:cubicBezTo>
                  <a:cubicBezTo>
                    <a:pt x="12" y="1660"/>
                    <a:pt x="12" y="1660"/>
                    <a:pt x="12" y="1660"/>
                  </a:cubicBezTo>
                  <a:cubicBezTo>
                    <a:pt x="0" y="1672"/>
                    <a:pt x="0" y="1693"/>
                    <a:pt x="12" y="1705"/>
                  </a:cubicBezTo>
                  <a:cubicBezTo>
                    <a:pt x="220" y="1913"/>
                    <a:pt x="220" y="1913"/>
                    <a:pt x="220" y="1913"/>
                  </a:cubicBezTo>
                  <a:cubicBezTo>
                    <a:pt x="227" y="1919"/>
                    <a:pt x="235" y="1923"/>
                    <a:pt x="243" y="1923"/>
                  </a:cubicBezTo>
                  <a:cubicBezTo>
                    <a:pt x="251" y="1923"/>
                    <a:pt x="259" y="1919"/>
                    <a:pt x="266" y="1913"/>
                  </a:cubicBezTo>
                  <a:cubicBezTo>
                    <a:pt x="470" y="1709"/>
                    <a:pt x="470" y="1709"/>
                    <a:pt x="470" y="1709"/>
                  </a:cubicBezTo>
                  <a:cubicBezTo>
                    <a:pt x="575" y="1815"/>
                    <a:pt x="575" y="1815"/>
                    <a:pt x="575" y="1815"/>
                  </a:cubicBezTo>
                  <a:cubicBezTo>
                    <a:pt x="588" y="1827"/>
                    <a:pt x="608" y="1827"/>
                    <a:pt x="620" y="1815"/>
                  </a:cubicBezTo>
                  <a:cubicBezTo>
                    <a:pt x="780" y="1655"/>
                    <a:pt x="780" y="1655"/>
                    <a:pt x="780" y="1655"/>
                  </a:cubicBezTo>
                  <a:cubicBezTo>
                    <a:pt x="793" y="1642"/>
                    <a:pt x="793" y="1622"/>
                    <a:pt x="780" y="1609"/>
                  </a:cubicBezTo>
                  <a:cubicBezTo>
                    <a:pt x="675" y="1504"/>
                    <a:pt x="675" y="1504"/>
                    <a:pt x="675" y="1504"/>
                  </a:cubicBezTo>
                  <a:cubicBezTo>
                    <a:pt x="1350" y="829"/>
                    <a:pt x="1350" y="829"/>
                    <a:pt x="1350" y="829"/>
                  </a:cubicBezTo>
                  <a:cubicBezTo>
                    <a:pt x="1379" y="858"/>
                    <a:pt x="1379" y="858"/>
                    <a:pt x="1379" y="858"/>
                  </a:cubicBezTo>
                  <a:cubicBezTo>
                    <a:pt x="1432" y="942"/>
                    <a:pt x="1523" y="992"/>
                    <a:pt x="1622" y="992"/>
                  </a:cubicBezTo>
                  <a:cubicBezTo>
                    <a:pt x="1780" y="992"/>
                    <a:pt x="1910" y="863"/>
                    <a:pt x="1910" y="704"/>
                  </a:cubicBezTo>
                  <a:cubicBezTo>
                    <a:pt x="1910" y="625"/>
                    <a:pt x="1877" y="550"/>
                    <a:pt x="1821" y="496"/>
                  </a:cubicBezTo>
                  <a:cubicBezTo>
                    <a:pt x="1877" y="442"/>
                    <a:pt x="1910" y="367"/>
                    <a:pt x="1910" y="288"/>
                  </a:cubicBezTo>
                  <a:moveTo>
                    <a:pt x="1846" y="704"/>
                  </a:moveTo>
                  <a:cubicBezTo>
                    <a:pt x="1846" y="827"/>
                    <a:pt x="1745" y="928"/>
                    <a:pt x="1622" y="928"/>
                  </a:cubicBezTo>
                  <a:cubicBezTo>
                    <a:pt x="1544" y="928"/>
                    <a:pt x="1473" y="888"/>
                    <a:pt x="1431" y="822"/>
                  </a:cubicBezTo>
                  <a:cubicBezTo>
                    <a:pt x="1430" y="819"/>
                    <a:pt x="1428" y="817"/>
                    <a:pt x="1427" y="816"/>
                  </a:cubicBezTo>
                  <a:cubicBezTo>
                    <a:pt x="1372" y="761"/>
                    <a:pt x="1372" y="761"/>
                    <a:pt x="1372" y="761"/>
                  </a:cubicBezTo>
                  <a:cubicBezTo>
                    <a:pt x="1360" y="749"/>
                    <a:pt x="1340" y="749"/>
                    <a:pt x="1327" y="761"/>
                  </a:cubicBezTo>
                  <a:cubicBezTo>
                    <a:pt x="607" y="1481"/>
                    <a:pt x="607" y="1481"/>
                    <a:pt x="607" y="1481"/>
                  </a:cubicBezTo>
                  <a:cubicBezTo>
                    <a:pt x="595" y="1494"/>
                    <a:pt x="595" y="1514"/>
                    <a:pt x="607" y="1527"/>
                  </a:cubicBezTo>
                  <a:cubicBezTo>
                    <a:pt x="712" y="1632"/>
                    <a:pt x="712" y="1632"/>
                    <a:pt x="712" y="1632"/>
                  </a:cubicBezTo>
                  <a:cubicBezTo>
                    <a:pt x="598" y="1747"/>
                    <a:pt x="598" y="1747"/>
                    <a:pt x="598" y="1747"/>
                  </a:cubicBezTo>
                  <a:cubicBezTo>
                    <a:pt x="492" y="1641"/>
                    <a:pt x="492" y="1641"/>
                    <a:pt x="492" y="1641"/>
                  </a:cubicBezTo>
                  <a:cubicBezTo>
                    <a:pt x="480" y="1629"/>
                    <a:pt x="460" y="1629"/>
                    <a:pt x="447" y="1641"/>
                  </a:cubicBezTo>
                  <a:cubicBezTo>
                    <a:pt x="243" y="1845"/>
                    <a:pt x="243" y="1845"/>
                    <a:pt x="243" y="1845"/>
                  </a:cubicBezTo>
                  <a:cubicBezTo>
                    <a:pt x="80" y="1683"/>
                    <a:pt x="80" y="1683"/>
                    <a:pt x="80" y="1683"/>
                  </a:cubicBezTo>
                  <a:cubicBezTo>
                    <a:pt x="200" y="1563"/>
                    <a:pt x="200" y="1563"/>
                    <a:pt x="200" y="1563"/>
                  </a:cubicBezTo>
                  <a:cubicBezTo>
                    <a:pt x="213" y="1550"/>
                    <a:pt x="213" y="1530"/>
                    <a:pt x="200" y="1517"/>
                  </a:cubicBezTo>
                  <a:cubicBezTo>
                    <a:pt x="95" y="1412"/>
                    <a:pt x="95" y="1412"/>
                    <a:pt x="95" y="1412"/>
                  </a:cubicBezTo>
                  <a:cubicBezTo>
                    <a:pt x="182" y="1325"/>
                    <a:pt x="182" y="1325"/>
                    <a:pt x="182" y="1325"/>
                  </a:cubicBezTo>
                  <a:cubicBezTo>
                    <a:pt x="287" y="1431"/>
                    <a:pt x="287" y="1431"/>
                    <a:pt x="287" y="1431"/>
                  </a:cubicBezTo>
                  <a:cubicBezTo>
                    <a:pt x="300" y="1443"/>
                    <a:pt x="320" y="1443"/>
                    <a:pt x="332" y="1431"/>
                  </a:cubicBezTo>
                  <a:cubicBezTo>
                    <a:pt x="428" y="1335"/>
                    <a:pt x="428" y="1335"/>
                    <a:pt x="428" y="1335"/>
                  </a:cubicBezTo>
                  <a:cubicBezTo>
                    <a:pt x="441" y="1322"/>
                    <a:pt x="441" y="1302"/>
                    <a:pt x="428" y="1289"/>
                  </a:cubicBezTo>
                  <a:cubicBezTo>
                    <a:pt x="323" y="1184"/>
                    <a:pt x="323" y="1184"/>
                    <a:pt x="323" y="1184"/>
                  </a:cubicBezTo>
                  <a:cubicBezTo>
                    <a:pt x="406" y="1101"/>
                    <a:pt x="406" y="1101"/>
                    <a:pt x="406" y="1101"/>
                  </a:cubicBezTo>
                  <a:cubicBezTo>
                    <a:pt x="511" y="1207"/>
                    <a:pt x="511" y="1207"/>
                    <a:pt x="511" y="1207"/>
                  </a:cubicBezTo>
                  <a:cubicBezTo>
                    <a:pt x="524" y="1219"/>
                    <a:pt x="544" y="1219"/>
                    <a:pt x="556" y="1207"/>
                  </a:cubicBezTo>
                  <a:cubicBezTo>
                    <a:pt x="1164" y="599"/>
                    <a:pt x="1164" y="599"/>
                    <a:pt x="1164" y="599"/>
                  </a:cubicBezTo>
                  <a:cubicBezTo>
                    <a:pt x="1177" y="586"/>
                    <a:pt x="1177" y="566"/>
                    <a:pt x="1164" y="553"/>
                  </a:cubicBezTo>
                  <a:cubicBezTo>
                    <a:pt x="1094" y="483"/>
                    <a:pt x="1094" y="483"/>
                    <a:pt x="1094" y="483"/>
                  </a:cubicBezTo>
                  <a:cubicBezTo>
                    <a:pt x="1092" y="481"/>
                    <a:pt x="1090" y="480"/>
                    <a:pt x="1088" y="478"/>
                  </a:cubicBezTo>
                  <a:cubicBezTo>
                    <a:pt x="1021" y="437"/>
                    <a:pt x="982" y="366"/>
                    <a:pt x="982" y="288"/>
                  </a:cubicBezTo>
                  <a:cubicBezTo>
                    <a:pt x="982" y="164"/>
                    <a:pt x="1082" y="64"/>
                    <a:pt x="1206" y="64"/>
                  </a:cubicBezTo>
                  <a:cubicBezTo>
                    <a:pt x="1278" y="64"/>
                    <a:pt x="1346" y="99"/>
                    <a:pt x="1388" y="158"/>
                  </a:cubicBezTo>
                  <a:cubicBezTo>
                    <a:pt x="1400" y="174"/>
                    <a:pt x="1428" y="174"/>
                    <a:pt x="1440" y="158"/>
                  </a:cubicBezTo>
                  <a:cubicBezTo>
                    <a:pt x="1482" y="99"/>
                    <a:pt x="1550" y="64"/>
                    <a:pt x="1622" y="64"/>
                  </a:cubicBezTo>
                  <a:cubicBezTo>
                    <a:pt x="1745" y="64"/>
                    <a:pt x="1846" y="164"/>
                    <a:pt x="1846" y="288"/>
                  </a:cubicBezTo>
                  <a:cubicBezTo>
                    <a:pt x="1846" y="360"/>
                    <a:pt x="1811" y="428"/>
                    <a:pt x="1752" y="470"/>
                  </a:cubicBezTo>
                  <a:cubicBezTo>
                    <a:pt x="1743" y="476"/>
                    <a:pt x="1738" y="486"/>
                    <a:pt x="1738" y="496"/>
                  </a:cubicBezTo>
                  <a:cubicBezTo>
                    <a:pt x="1738" y="506"/>
                    <a:pt x="1743" y="516"/>
                    <a:pt x="1752" y="522"/>
                  </a:cubicBezTo>
                  <a:cubicBezTo>
                    <a:pt x="1811" y="564"/>
                    <a:pt x="1846" y="632"/>
                    <a:pt x="1846" y="7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47"/>
            <p:cNvSpPr>
              <a:spLocks/>
            </p:cNvSpPr>
            <p:nvPr/>
          </p:nvSpPr>
          <p:spPr bwMode="auto">
            <a:xfrm>
              <a:off x="5483225" y="977900"/>
              <a:ext cx="320675" cy="320675"/>
            </a:xfrm>
            <a:custGeom>
              <a:avLst/>
              <a:gdLst>
                <a:gd name="T0" fmla="*/ 0 w 202"/>
                <a:gd name="T1" fmla="*/ 184 h 202"/>
                <a:gd name="T2" fmla="*/ 185 w 202"/>
                <a:gd name="T3" fmla="*/ 0 h 202"/>
                <a:gd name="T4" fmla="*/ 202 w 202"/>
                <a:gd name="T5" fmla="*/ 17 h 202"/>
                <a:gd name="T6" fmla="*/ 17 w 202"/>
                <a:gd name="T7" fmla="*/ 202 h 202"/>
                <a:gd name="T8" fmla="*/ 0 w 202"/>
                <a:gd name="T9" fmla="*/ 184 h 202"/>
              </a:gdLst>
              <a:ahLst/>
              <a:cxnLst>
                <a:cxn ang="0">
                  <a:pos x="T0" y="T1"/>
                </a:cxn>
                <a:cxn ang="0">
                  <a:pos x="T2" y="T3"/>
                </a:cxn>
                <a:cxn ang="0">
                  <a:pos x="T4" y="T5"/>
                </a:cxn>
                <a:cxn ang="0">
                  <a:pos x="T6" y="T7"/>
                </a:cxn>
                <a:cxn ang="0">
                  <a:pos x="T8" y="T9"/>
                </a:cxn>
              </a:cxnLst>
              <a:rect l="0" t="0" r="r" b="b"/>
              <a:pathLst>
                <a:path w="202" h="202">
                  <a:moveTo>
                    <a:pt x="0" y="184"/>
                  </a:moveTo>
                  <a:lnTo>
                    <a:pt x="185" y="0"/>
                  </a:lnTo>
                  <a:lnTo>
                    <a:pt x="202" y="17"/>
                  </a:lnTo>
                  <a:lnTo>
                    <a:pt x="17" y="202"/>
                  </a:lnTo>
                  <a:lnTo>
                    <a:pt x="0" y="1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48"/>
            <p:cNvSpPr>
              <a:spLocks/>
            </p:cNvSpPr>
            <p:nvPr/>
          </p:nvSpPr>
          <p:spPr bwMode="auto">
            <a:xfrm>
              <a:off x="5405438" y="1309688"/>
              <a:ext cx="66675" cy="66675"/>
            </a:xfrm>
            <a:custGeom>
              <a:avLst/>
              <a:gdLst>
                <a:gd name="T0" fmla="*/ 0 w 42"/>
                <a:gd name="T1" fmla="*/ 25 h 42"/>
                <a:gd name="T2" fmla="*/ 24 w 42"/>
                <a:gd name="T3" fmla="*/ 0 h 42"/>
                <a:gd name="T4" fmla="*/ 42 w 42"/>
                <a:gd name="T5" fmla="*/ 17 h 42"/>
                <a:gd name="T6" fmla="*/ 17 w 42"/>
                <a:gd name="T7" fmla="*/ 42 h 42"/>
                <a:gd name="T8" fmla="*/ 0 w 42"/>
                <a:gd name="T9" fmla="*/ 25 h 42"/>
              </a:gdLst>
              <a:ahLst/>
              <a:cxnLst>
                <a:cxn ang="0">
                  <a:pos x="T0" y="T1"/>
                </a:cxn>
                <a:cxn ang="0">
                  <a:pos x="T2" y="T3"/>
                </a:cxn>
                <a:cxn ang="0">
                  <a:pos x="T4" y="T5"/>
                </a:cxn>
                <a:cxn ang="0">
                  <a:pos x="T6" y="T7"/>
                </a:cxn>
                <a:cxn ang="0">
                  <a:pos x="T8" y="T9"/>
                </a:cxn>
              </a:cxnLst>
              <a:rect l="0" t="0" r="r" b="b"/>
              <a:pathLst>
                <a:path w="42" h="42">
                  <a:moveTo>
                    <a:pt x="0" y="25"/>
                  </a:moveTo>
                  <a:lnTo>
                    <a:pt x="24" y="0"/>
                  </a:lnTo>
                  <a:lnTo>
                    <a:pt x="42" y="17"/>
                  </a:lnTo>
                  <a:lnTo>
                    <a:pt x="17" y="42"/>
                  </a:ln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49"/>
            <p:cNvSpPr>
              <a:spLocks noEditPoints="1"/>
            </p:cNvSpPr>
            <p:nvPr/>
          </p:nvSpPr>
          <p:spPr bwMode="auto">
            <a:xfrm>
              <a:off x="5927725" y="658813"/>
              <a:ext cx="155575" cy="157163"/>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28 w 256"/>
                <a:gd name="T11" fmla="*/ 192 h 256"/>
                <a:gd name="T12" fmla="*/ 64 w 256"/>
                <a:gd name="T13" fmla="*/ 128 h 256"/>
                <a:gd name="T14" fmla="*/ 128 w 256"/>
                <a:gd name="T15" fmla="*/ 64 h 256"/>
                <a:gd name="T16" fmla="*/ 192 w 256"/>
                <a:gd name="T17" fmla="*/ 128 h 256"/>
                <a:gd name="T18" fmla="*/ 128 w 256"/>
                <a:gd name="T19"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0"/>
                  </a:moveTo>
                  <a:cubicBezTo>
                    <a:pt x="57" y="0"/>
                    <a:pt x="0" y="57"/>
                    <a:pt x="0" y="128"/>
                  </a:cubicBezTo>
                  <a:cubicBezTo>
                    <a:pt x="0" y="198"/>
                    <a:pt x="57" y="256"/>
                    <a:pt x="128" y="256"/>
                  </a:cubicBezTo>
                  <a:cubicBezTo>
                    <a:pt x="198" y="256"/>
                    <a:pt x="256" y="198"/>
                    <a:pt x="256" y="128"/>
                  </a:cubicBezTo>
                  <a:cubicBezTo>
                    <a:pt x="256" y="57"/>
                    <a:pt x="198" y="0"/>
                    <a:pt x="128" y="0"/>
                  </a:cubicBezTo>
                  <a:moveTo>
                    <a:pt x="128" y="192"/>
                  </a:moveTo>
                  <a:cubicBezTo>
                    <a:pt x="92" y="192"/>
                    <a:pt x="64" y="163"/>
                    <a:pt x="64" y="128"/>
                  </a:cubicBezTo>
                  <a:cubicBezTo>
                    <a:pt x="64" y="93"/>
                    <a:pt x="92" y="64"/>
                    <a:pt x="128" y="64"/>
                  </a:cubicBezTo>
                  <a:cubicBezTo>
                    <a:pt x="163" y="64"/>
                    <a:pt x="192" y="93"/>
                    <a:pt x="192" y="128"/>
                  </a:cubicBezTo>
                  <a:cubicBezTo>
                    <a:pt x="192" y="163"/>
                    <a:pt x="163" y="192"/>
                    <a:pt x="12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50"/>
            <p:cNvSpPr>
              <a:spLocks/>
            </p:cNvSpPr>
            <p:nvPr/>
          </p:nvSpPr>
          <p:spPr bwMode="auto">
            <a:xfrm>
              <a:off x="5756275" y="782638"/>
              <a:ext cx="66675" cy="66675"/>
            </a:xfrm>
            <a:custGeom>
              <a:avLst/>
              <a:gdLst>
                <a:gd name="T0" fmla="*/ 0 w 42"/>
                <a:gd name="T1" fmla="*/ 17 h 42"/>
                <a:gd name="T2" fmla="*/ 18 w 42"/>
                <a:gd name="T3" fmla="*/ 0 h 42"/>
                <a:gd name="T4" fmla="*/ 42 w 42"/>
                <a:gd name="T5" fmla="*/ 24 h 42"/>
                <a:gd name="T6" fmla="*/ 25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8" y="0"/>
                  </a:lnTo>
                  <a:lnTo>
                    <a:pt x="42" y="24"/>
                  </a:lnTo>
                  <a:lnTo>
                    <a:pt x="25"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51"/>
            <p:cNvSpPr>
              <a:spLocks/>
            </p:cNvSpPr>
            <p:nvPr/>
          </p:nvSpPr>
          <p:spPr bwMode="auto">
            <a:xfrm>
              <a:off x="5835650" y="860425"/>
              <a:ext cx="65088" cy="66675"/>
            </a:xfrm>
            <a:custGeom>
              <a:avLst/>
              <a:gdLst>
                <a:gd name="T0" fmla="*/ 0 w 41"/>
                <a:gd name="T1" fmla="*/ 17 h 42"/>
                <a:gd name="T2" fmla="*/ 17 w 41"/>
                <a:gd name="T3" fmla="*/ 0 h 42"/>
                <a:gd name="T4" fmla="*/ 41 w 41"/>
                <a:gd name="T5" fmla="*/ 24 h 42"/>
                <a:gd name="T6" fmla="*/ 24 w 41"/>
                <a:gd name="T7" fmla="*/ 42 h 42"/>
                <a:gd name="T8" fmla="*/ 0 w 41"/>
                <a:gd name="T9" fmla="*/ 17 h 42"/>
              </a:gdLst>
              <a:ahLst/>
              <a:cxnLst>
                <a:cxn ang="0">
                  <a:pos x="T0" y="T1"/>
                </a:cxn>
                <a:cxn ang="0">
                  <a:pos x="T2" y="T3"/>
                </a:cxn>
                <a:cxn ang="0">
                  <a:pos x="T4" y="T5"/>
                </a:cxn>
                <a:cxn ang="0">
                  <a:pos x="T6" y="T7"/>
                </a:cxn>
                <a:cxn ang="0">
                  <a:pos x="T8" y="T9"/>
                </a:cxn>
              </a:cxnLst>
              <a:rect l="0" t="0" r="r" b="b"/>
              <a:pathLst>
                <a:path w="41" h="42">
                  <a:moveTo>
                    <a:pt x="0" y="17"/>
                  </a:moveTo>
                  <a:lnTo>
                    <a:pt x="17" y="0"/>
                  </a:lnTo>
                  <a:lnTo>
                    <a:pt x="41" y="24"/>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52"/>
            <p:cNvSpPr>
              <a:spLocks/>
            </p:cNvSpPr>
            <p:nvPr/>
          </p:nvSpPr>
          <p:spPr bwMode="auto">
            <a:xfrm>
              <a:off x="5913438" y="938213"/>
              <a:ext cx="66675" cy="66675"/>
            </a:xfrm>
            <a:custGeom>
              <a:avLst/>
              <a:gdLst>
                <a:gd name="T0" fmla="*/ 0 w 42"/>
                <a:gd name="T1" fmla="*/ 17 h 42"/>
                <a:gd name="T2" fmla="*/ 17 w 42"/>
                <a:gd name="T3" fmla="*/ 0 h 42"/>
                <a:gd name="T4" fmla="*/ 42 w 42"/>
                <a:gd name="T5" fmla="*/ 25 h 42"/>
                <a:gd name="T6" fmla="*/ 24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7" y="0"/>
                  </a:lnTo>
                  <a:lnTo>
                    <a:pt x="42" y="25"/>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53"/>
            <p:cNvSpPr>
              <a:spLocks noEditPoints="1"/>
            </p:cNvSpPr>
            <p:nvPr/>
          </p:nvSpPr>
          <p:spPr bwMode="auto">
            <a:xfrm>
              <a:off x="5673725" y="1225550"/>
              <a:ext cx="508000" cy="509588"/>
            </a:xfrm>
            <a:custGeom>
              <a:avLst/>
              <a:gdLst>
                <a:gd name="T0" fmla="*/ 744 w 832"/>
                <a:gd name="T1" fmla="*/ 288 h 832"/>
                <a:gd name="T2" fmla="*/ 778 w 832"/>
                <a:gd name="T3" fmla="*/ 235 h 832"/>
                <a:gd name="T4" fmla="*/ 642 w 832"/>
                <a:gd name="T5" fmla="*/ 54 h 832"/>
                <a:gd name="T6" fmla="*/ 557 w 832"/>
                <a:gd name="T7" fmla="*/ 94 h 832"/>
                <a:gd name="T8" fmla="*/ 544 w 832"/>
                <a:gd name="T9" fmla="*/ 32 h 832"/>
                <a:gd name="T10" fmla="*/ 320 w 832"/>
                <a:gd name="T11" fmla="*/ 0 h 832"/>
                <a:gd name="T12" fmla="*/ 288 w 832"/>
                <a:gd name="T13" fmla="*/ 88 h 832"/>
                <a:gd name="T14" fmla="*/ 235 w 832"/>
                <a:gd name="T15" fmla="*/ 54 h 832"/>
                <a:gd name="T16" fmla="*/ 54 w 832"/>
                <a:gd name="T17" fmla="*/ 190 h 832"/>
                <a:gd name="T18" fmla="*/ 93 w 832"/>
                <a:gd name="T19" fmla="*/ 275 h 832"/>
                <a:gd name="T20" fmla="*/ 32 w 832"/>
                <a:gd name="T21" fmla="*/ 288 h 832"/>
                <a:gd name="T22" fmla="*/ 0 w 832"/>
                <a:gd name="T23" fmla="*/ 512 h 832"/>
                <a:gd name="T24" fmla="*/ 88 w 832"/>
                <a:gd name="T25" fmla="*/ 544 h 832"/>
                <a:gd name="T26" fmla="*/ 54 w 832"/>
                <a:gd name="T27" fmla="*/ 597 h 832"/>
                <a:gd name="T28" fmla="*/ 189 w 832"/>
                <a:gd name="T29" fmla="*/ 778 h 832"/>
                <a:gd name="T30" fmla="*/ 274 w 832"/>
                <a:gd name="T31" fmla="*/ 738 h 832"/>
                <a:gd name="T32" fmla="*/ 288 w 832"/>
                <a:gd name="T33" fmla="*/ 800 h 832"/>
                <a:gd name="T34" fmla="*/ 512 w 832"/>
                <a:gd name="T35" fmla="*/ 832 h 832"/>
                <a:gd name="T36" fmla="*/ 544 w 832"/>
                <a:gd name="T37" fmla="*/ 744 h 832"/>
                <a:gd name="T38" fmla="*/ 597 w 832"/>
                <a:gd name="T39" fmla="*/ 778 h 832"/>
                <a:gd name="T40" fmla="*/ 778 w 832"/>
                <a:gd name="T41" fmla="*/ 642 h 832"/>
                <a:gd name="T42" fmla="*/ 738 w 832"/>
                <a:gd name="T43" fmla="*/ 557 h 832"/>
                <a:gd name="T44" fmla="*/ 800 w 832"/>
                <a:gd name="T45" fmla="*/ 544 h 832"/>
                <a:gd name="T46" fmla="*/ 832 w 832"/>
                <a:gd name="T47" fmla="*/ 320 h 832"/>
                <a:gd name="T48" fmla="*/ 768 w 832"/>
                <a:gd name="T49" fmla="*/ 480 h 832"/>
                <a:gd name="T50" fmla="*/ 690 w 832"/>
                <a:gd name="T51" fmla="*/ 502 h 832"/>
                <a:gd name="T52" fmla="*/ 677 w 832"/>
                <a:gd name="T53" fmla="*/ 586 h 832"/>
                <a:gd name="T54" fmla="*/ 619 w 832"/>
                <a:gd name="T55" fmla="*/ 710 h 832"/>
                <a:gd name="T56" fmla="*/ 549 w 832"/>
                <a:gd name="T57" fmla="*/ 671 h 832"/>
                <a:gd name="T58" fmla="*/ 480 w 832"/>
                <a:gd name="T59" fmla="*/ 721 h 832"/>
                <a:gd name="T60" fmla="*/ 352 w 832"/>
                <a:gd name="T61" fmla="*/ 768 h 832"/>
                <a:gd name="T62" fmla="*/ 329 w 832"/>
                <a:gd name="T63" fmla="*/ 691 h 832"/>
                <a:gd name="T64" fmla="*/ 245 w 832"/>
                <a:gd name="T65" fmla="*/ 677 h 832"/>
                <a:gd name="T66" fmla="*/ 122 w 832"/>
                <a:gd name="T67" fmla="*/ 620 h 832"/>
                <a:gd name="T68" fmla="*/ 160 w 832"/>
                <a:gd name="T69" fmla="*/ 549 h 832"/>
                <a:gd name="T70" fmla="*/ 110 w 832"/>
                <a:gd name="T71" fmla="*/ 480 h 832"/>
                <a:gd name="T72" fmla="*/ 64 w 832"/>
                <a:gd name="T73" fmla="*/ 352 h 832"/>
                <a:gd name="T74" fmla="*/ 141 w 832"/>
                <a:gd name="T75" fmla="*/ 330 h 832"/>
                <a:gd name="T76" fmla="*/ 155 w 832"/>
                <a:gd name="T77" fmla="*/ 245 h 832"/>
                <a:gd name="T78" fmla="*/ 212 w 832"/>
                <a:gd name="T79" fmla="*/ 122 h 832"/>
                <a:gd name="T80" fmla="*/ 283 w 832"/>
                <a:gd name="T81" fmla="*/ 161 h 832"/>
                <a:gd name="T82" fmla="*/ 352 w 832"/>
                <a:gd name="T83" fmla="*/ 111 h 832"/>
                <a:gd name="T84" fmla="*/ 480 w 832"/>
                <a:gd name="T85" fmla="*/ 64 h 832"/>
                <a:gd name="T86" fmla="*/ 502 w 832"/>
                <a:gd name="T87" fmla="*/ 141 h 832"/>
                <a:gd name="T88" fmla="*/ 586 w 832"/>
                <a:gd name="T89" fmla="*/ 155 h 832"/>
                <a:gd name="T90" fmla="*/ 710 w 832"/>
                <a:gd name="T91" fmla="*/ 212 h 832"/>
                <a:gd name="T92" fmla="*/ 671 w 832"/>
                <a:gd name="T93" fmla="*/ 283 h 832"/>
                <a:gd name="T94" fmla="*/ 721 w 832"/>
                <a:gd name="T95" fmla="*/ 352 h 832"/>
                <a:gd name="T96" fmla="*/ 768 w 832"/>
                <a:gd name="T97" fmla="*/ 48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32" h="832">
                  <a:moveTo>
                    <a:pt x="800" y="288"/>
                  </a:moveTo>
                  <a:cubicBezTo>
                    <a:pt x="744" y="288"/>
                    <a:pt x="744" y="288"/>
                    <a:pt x="744" y="288"/>
                  </a:cubicBezTo>
                  <a:cubicBezTo>
                    <a:pt x="742" y="283"/>
                    <a:pt x="740" y="279"/>
                    <a:pt x="738" y="275"/>
                  </a:cubicBezTo>
                  <a:cubicBezTo>
                    <a:pt x="778" y="235"/>
                    <a:pt x="778" y="235"/>
                    <a:pt x="778" y="235"/>
                  </a:cubicBezTo>
                  <a:cubicBezTo>
                    <a:pt x="790" y="222"/>
                    <a:pt x="790" y="202"/>
                    <a:pt x="778" y="190"/>
                  </a:cubicBezTo>
                  <a:cubicBezTo>
                    <a:pt x="642" y="54"/>
                    <a:pt x="642" y="54"/>
                    <a:pt x="642" y="54"/>
                  </a:cubicBezTo>
                  <a:cubicBezTo>
                    <a:pt x="629" y="41"/>
                    <a:pt x="609" y="41"/>
                    <a:pt x="597" y="54"/>
                  </a:cubicBezTo>
                  <a:cubicBezTo>
                    <a:pt x="557" y="94"/>
                    <a:pt x="557" y="94"/>
                    <a:pt x="557" y="94"/>
                  </a:cubicBezTo>
                  <a:cubicBezTo>
                    <a:pt x="553" y="92"/>
                    <a:pt x="548" y="90"/>
                    <a:pt x="544" y="88"/>
                  </a:cubicBezTo>
                  <a:cubicBezTo>
                    <a:pt x="544" y="32"/>
                    <a:pt x="544" y="32"/>
                    <a:pt x="544" y="32"/>
                  </a:cubicBezTo>
                  <a:cubicBezTo>
                    <a:pt x="544" y="14"/>
                    <a:pt x="529" y="0"/>
                    <a:pt x="512" y="0"/>
                  </a:cubicBezTo>
                  <a:cubicBezTo>
                    <a:pt x="320" y="0"/>
                    <a:pt x="320" y="0"/>
                    <a:pt x="320" y="0"/>
                  </a:cubicBezTo>
                  <a:cubicBezTo>
                    <a:pt x="302" y="0"/>
                    <a:pt x="288" y="14"/>
                    <a:pt x="288" y="32"/>
                  </a:cubicBezTo>
                  <a:cubicBezTo>
                    <a:pt x="288" y="88"/>
                    <a:pt x="288" y="88"/>
                    <a:pt x="288" y="88"/>
                  </a:cubicBezTo>
                  <a:cubicBezTo>
                    <a:pt x="283" y="90"/>
                    <a:pt x="279" y="92"/>
                    <a:pt x="274" y="94"/>
                  </a:cubicBezTo>
                  <a:cubicBezTo>
                    <a:pt x="235" y="54"/>
                    <a:pt x="235" y="54"/>
                    <a:pt x="235" y="54"/>
                  </a:cubicBezTo>
                  <a:cubicBezTo>
                    <a:pt x="222" y="41"/>
                    <a:pt x="202" y="41"/>
                    <a:pt x="189" y="54"/>
                  </a:cubicBezTo>
                  <a:cubicBezTo>
                    <a:pt x="54" y="190"/>
                    <a:pt x="54" y="190"/>
                    <a:pt x="54" y="190"/>
                  </a:cubicBezTo>
                  <a:cubicBezTo>
                    <a:pt x="41" y="202"/>
                    <a:pt x="41" y="222"/>
                    <a:pt x="54" y="235"/>
                  </a:cubicBezTo>
                  <a:cubicBezTo>
                    <a:pt x="93" y="275"/>
                    <a:pt x="93" y="275"/>
                    <a:pt x="93" y="275"/>
                  </a:cubicBezTo>
                  <a:cubicBezTo>
                    <a:pt x="91" y="279"/>
                    <a:pt x="90" y="283"/>
                    <a:pt x="88" y="288"/>
                  </a:cubicBezTo>
                  <a:cubicBezTo>
                    <a:pt x="32" y="288"/>
                    <a:pt x="32" y="288"/>
                    <a:pt x="32" y="288"/>
                  </a:cubicBezTo>
                  <a:cubicBezTo>
                    <a:pt x="14" y="288"/>
                    <a:pt x="0" y="302"/>
                    <a:pt x="0" y="320"/>
                  </a:cubicBezTo>
                  <a:cubicBezTo>
                    <a:pt x="0" y="512"/>
                    <a:pt x="0" y="512"/>
                    <a:pt x="0" y="512"/>
                  </a:cubicBezTo>
                  <a:cubicBezTo>
                    <a:pt x="0" y="530"/>
                    <a:pt x="14" y="544"/>
                    <a:pt x="32" y="544"/>
                  </a:cubicBezTo>
                  <a:cubicBezTo>
                    <a:pt x="88" y="544"/>
                    <a:pt x="88" y="544"/>
                    <a:pt x="88" y="544"/>
                  </a:cubicBezTo>
                  <a:cubicBezTo>
                    <a:pt x="90" y="548"/>
                    <a:pt x="91" y="553"/>
                    <a:pt x="93" y="557"/>
                  </a:cubicBezTo>
                  <a:cubicBezTo>
                    <a:pt x="54" y="597"/>
                    <a:pt x="54" y="597"/>
                    <a:pt x="54" y="597"/>
                  </a:cubicBezTo>
                  <a:cubicBezTo>
                    <a:pt x="41" y="609"/>
                    <a:pt x="41" y="630"/>
                    <a:pt x="54" y="642"/>
                  </a:cubicBezTo>
                  <a:cubicBezTo>
                    <a:pt x="189" y="778"/>
                    <a:pt x="189" y="778"/>
                    <a:pt x="189" y="778"/>
                  </a:cubicBezTo>
                  <a:cubicBezTo>
                    <a:pt x="202" y="790"/>
                    <a:pt x="222" y="790"/>
                    <a:pt x="235" y="778"/>
                  </a:cubicBezTo>
                  <a:cubicBezTo>
                    <a:pt x="274" y="738"/>
                    <a:pt x="274" y="738"/>
                    <a:pt x="274" y="738"/>
                  </a:cubicBezTo>
                  <a:cubicBezTo>
                    <a:pt x="279" y="740"/>
                    <a:pt x="283" y="742"/>
                    <a:pt x="288" y="744"/>
                  </a:cubicBezTo>
                  <a:cubicBezTo>
                    <a:pt x="288" y="800"/>
                    <a:pt x="288" y="800"/>
                    <a:pt x="288" y="800"/>
                  </a:cubicBezTo>
                  <a:cubicBezTo>
                    <a:pt x="288" y="818"/>
                    <a:pt x="302" y="832"/>
                    <a:pt x="320" y="832"/>
                  </a:cubicBezTo>
                  <a:cubicBezTo>
                    <a:pt x="512" y="832"/>
                    <a:pt x="512" y="832"/>
                    <a:pt x="512" y="832"/>
                  </a:cubicBezTo>
                  <a:cubicBezTo>
                    <a:pt x="529" y="832"/>
                    <a:pt x="544" y="818"/>
                    <a:pt x="544" y="800"/>
                  </a:cubicBezTo>
                  <a:cubicBezTo>
                    <a:pt x="544" y="744"/>
                    <a:pt x="544" y="744"/>
                    <a:pt x="544" y="744"/>
                  </a:cubicBezTo>
                  <a:cubicBezTo>
                    <a:pt x="548" y="742"/>
                    <a:pt x="553" y="740"/>
                    <a:pt x="557" y="738"/>
                  </a:cubicBezTo>
                  <a:cubicBezTo>
                    <a:pt x="597" y="778"/>
                    <a:pt x="597" y="778"/>
                    <a:pt x="597" y="778"/>
                  </a:cubicBezTo>
                  <a:cubicBezTo>
                    <a:pt x="609" y="790"/>
                    <a:pt x="629" y="790"/>
                    <a:pt x="642" y="778"/>
                  </a:cubicBezTo>
                  <a:cubicBezTo>
                    <a:pt x="778" y="642"/>
                    <a:pt x="778" y="642"/>
                    <a:pt x="778" y="642"/>
                  </a:cubicBezTo>
                  <a:cubicBezTo>
                    <a:pt x="790" y="630"/>
                    <a:pt x="790" y="609"/>
                    <a:pt x="778" y="597"/>
                  </a:cubicBezTo>
                  <a:cubicBezTo>
                    <a:pt x="738" y="557"/>
                    <a:pt x="738" y="557"/>
                    <a:pt x="738" y="557"/>
                  </a:cubicBezTo>
                  <a:cubicBezTo>
                    <a:pt x="740" y="553"/>
                    <a:pt x="742" y="548"/>
                    <a:pt x="744" y="544"/>
                  </a:cubicBezTo>
                  <a:cubicBezTo>
                    <a:pt x="800" y="544"/>
                    <a:pt x="800" y="544"/>
                    <a:pt x="800" y="544"/>
                  </a:cubicBezTo>
                  <a:cubicBezTo>
                    <a:pt x="817" y="544"/>
                    <a:pt x="832" y="530"/>
                    <a:pt x="832" y="512"/>
                  </a:cubicBezTo>
                  <a:cubicBezTo>
                    <a:pt x="832" y="320"/>
                    <a:pt x="832" y="320"/>
                    <a:pt x="832" y="320"/>
                  </a:cubicBezTo>
                  <a:cubicBezTo>
                    <a:pt x="832" y="302"/>
                    <a:pt x="817" y="288"/>
                    <a:pt x="800" y="288"/>
                  </a:cubicBezTo>
                  <a:moveTo>
                    <a:pt x="768" y="480"/>
                  </a:moveTo>
                  <a:cubicBezTo>
                    <a:pt x="721" y="480"/>
                    <a:pt x="721" y="480"/>
                    <a:pt x="721" y="480"/>
                  </a:cubicBezTo>
                  <a:cubicBezTo>
                    <a:pt x="707" y="480"/>
                    <a:pt x="695" y="489"/>
                    <a:pt x="690" y="502"/>
                  </a:cubicBezTo>
                  <a:cubicBezTo>
                    <a:pt x="686" y="518"/>
                    <a:pt x="679" y="533"/>
                    <a:pt x="671" y="549"/>
                  </a:cubicBezTo>
                  <a:cubicBezTo>
                    <a:pt x="664" y="561"/>
                    <a:pt x="667" y="577"/>
                    <a:pt x="677" y="586"/>
                  </a:cubicBezTo>
                  <a:cubicBezTo>
                    <a:pt x="710" y="620"/>
                    <a:pt x="710" y="620"/>
                    <a:pt x="710" y="620"/>
                  </a:cubicBezTo>
                  <a:cubicBezTo>
                    <a:pt x="619" y="710"/>
                    <a:pt x="619" y="710"/>
                    <a:pt x="619" y="710"/>
                  </a:cubicBezTo>
                  <a:cubicBezTo>
                    <a:pt x="586" y="677"/>
                    <a:pt x="586" y="677"/>
                    <a:pt x="586" y="677"/>
                  </a:cubicBezTo>
                  <a:cubicBezTo>
                    <a:pt x="576" y="667"/>
                    <a:pt x="561" y="665"/>
                    <a:pt x="549" y="671"/>
                  </a:cubicBezTo>
                  <a:cubicBezTo>
                    <a:pt x="533" y="679"/>
                    <a:pt x="518" y="686"/>
                    <a:pt x="502" y="691"/>
                  </a:cubicBezTo>
                  <a:cubicBezTo>
                    <a:pt x="489" y="695"/>
                    <a:pt x="480" y="707"/>
                    <a:pt x="480" y="721"/>
                  </a:cubicBezTo>
                  <a:cubicBezTo>
                    <a:pt x="480" y="768"/>
                    <a:pt x="480" y="768"/>
                    <a:pt x="480" y="768"/>
                  </a:cubicBezTo>
                  <a:cubicBezTo>
                    <a:pt x="352" y="768"/>
                    <a:pt x="352" y="768"/>
                    <a:pt x="352" y="768"/>
                  </a:cubicBezTo>
                  <a:cubicBezTo>
                    <a:pt x="352" y="721"/>
                    <a:pt x="352" y="721"/>
                    <a:pt x="352" y="721"/>
                  </a:cubicBezTo>
                  <a:cubicBezTo>
                    <a:pt x="352" y="707"/>
                    <a:pt x="343" y="695"/>
                    <a:pt x="329" y="691"/>
                  </a:cubicBezTo>
                  <a:cubicBezTo>
                    <a:pt x="314" y="686"/>
                    <a:pt x="298" y="679"/>
                    <a:pt x="283" y="671"/>
                  </a:cubicBezTo>
                  <a:cubicBezTo>
                    <a:pt x="270" y="665"/>
                    <a:pt x="255" y="667"/>
                    <a:pt x="245" y="677"/>
                  </a:cubicBezTo>
                  <a:cubicBezTo>
                    <a:pt x="212" y="710"/>
                    <a:pt x="212" y="710"/>
                    <a:pt x="212" y="710"/>
                  </a:cubicBezTo>
                  <a:cubicBezTo>
                    <a:pt x="122" y="620"/>
                    <a:pt x="122" y="620"/>
                    <a:pt x="122" y="620"/>
                  </a:cubicBezTo>
                  <a:cubicBezTo>
                    <a:pt x="155" y="586"/>
                    <a:pt x="155" y="586"/>
                    <a:pt x="155" y="586"/>
                  </a:cubicBezTo>
                  <a:cubicBezTo>
                    <a:pt x="165" y="577"/>
                    <a:pt x="167" y="561"/>
                    <a:pt x="160" y="549"/>
                  </a:cubicBezTo>
                  <a:cubicBezTo>
                    <a:pt x="152" y="534"/>
                    <a:pt x="146" y="518"/>
                    <a:pt x="141" y="502"/>
                  </a:cubicBezTo>
                  <a:cubicBezTo>
                    <a:pt x="137" y="489"/>
                    <a:pt x="124" y="480"/>
                    <a:pt x="110" y="480"/>
                  </a:cubicBezTo>
                  <a:cubicBezTo>
                    <a:pt x="64" y="480"/>
                    <a:pt x="64" y="480"/>
                    <a:pt x="64" y="480"/>
                  </a:cubicBezTo>
                  <a:cubicBezTo>
                    <a:pt x="64" y="352"/>
                    <a:pt x="64" y="352"/>
                    <a:pt x="64" y="352"/>
                  </a:cubicBezTo>
                  <a:cubicBezTo>
                    <a:pt x="110" y="352"/>
                    <a:pt x="110" y="352"/>
                    <a:pt x="110" y="352"/>
                  </a:cubicBezTo>
                  <a:cubicBezTo>
                    <a:pt x="124" y="352"/>
                    <a:pt x="137" y="343"/>
                    <a:pt x="141" y="330"/>
                  </a:cubicBezTo>
                  <a:cubicBezTo>
                    <a:pt x="146" y="314"/>
                    <a:pt x="152" y="298"/>
                    <a:pt x="160" y="283"/>
                  </a:cubicBezTo>
                  <a:cubicBezTo>
                    <a:pt x="167" y="270"/>
                    <a:pt x="165" y="255"/>
                    <a:pt x="155" y="245"/>
                  </a:cubicBezTo>
                  <a:cubicBezTo>
                    <a:pt x="121" y="212"/>
                    <a:pt x="121" y="212"/>
                    <a:pt x="121" y="212"/>
                  </a:cubicBezTo>
                  <a:cubicBezTo>
                    <a:pt x="212" y="122"/>
                    <a:pt x="212" y="122"/>
                    <a:pt x="212" y="122"/>
                  </a:cubicBezTo>
                  <a:cubicBezTo>
                    <a:pt x="245" y="155"/>
                    <a:pt x="245" y="155"/>
                    <a:pt x="245" y="155"/>
                  </a:cubicBezTo>
                  <a:cubicBezTo>
                    <a:pt x="255" y="165"/>
                    <a:pt x="270" y="167"/>
                    <a:pt x="283" y="161"/>
                  </a:cubicBezTo>
                  <a:cubicBezTo>
                    <a:pt x="298" y="153"/>
                    <a:pt x="314" y="146"/>
                    <a:pt x="329" y="141"/>
                  </a:cubicBezTo>
                  <a:cubicBezTo>
                    <a:pt x="343" y="137"/>
                    <a:pt x="352" y="125"/>
                    <a:pt x="352" y="111"/>
                  </a:cubicBezTo>
                  <a:cubicBezTo>
                    <a:pt x="352" y="64"/>
                    <a:pt x="352" y="64"/>
                    <a:pt x="352" y="64"/>
                  </a:cubicBezTo>
                  <a:cubicBezTo>
                    <a:pt x="480" y="64"/>
                    <a:pt x="480" y="64"/>
                    <a:pt x="480" y="64"/>
                  </a:cubicBezTo>
                  <a:cubicBezTo>
                    <a:pt x="480" y="111"/>
                    <a:pt x="480" y="111"/>
                    <a:pt x="480" y="111"/>
                  </a:cubicBezTo>
                  <a:cubicBezTo>
                    <a:pt x="480" y="125"/>
                    <a:pt x="489" y="137"/>
                    <a:pt x="502" y="141"/>
                  </a:cubicBezTo>
                  <a:cubicBezTo>
                    <a:pt x="517" y="146"/>
                    <a:pt x="533" y="153"/>
                    <a:pt x="549" y="161"/>
                  </a:cubicBezTo>
                  <a:cubicBezTo>
                    <a:pt x="561" y="167"/>
                    <a:pt x="576" y="165"/>
                    <a:pt x="586" y="155"/>
                  </a:cubicBezTo>
                  <a:cubicBezTo>
                    <a:pt x="619" y="122"/>
                    <a:pt x="619" y="122"/>
                    <a:pt x="619" y="122"/>
                  </a:cubicBezTo>
                  <a:cubicBezTo>
                    <a:pt x="710" y="212"/>
                    <a:pt x="710" y="212"/>
                    <a:pt x="710" y="212"/>
                  </a:cubicBezTo>
                  <a:cubicBezTo>
                    <a:pt x="677" y="245"/>
                    <a:pt x="677" y="245"/>
                    <a:pt x="677" y="245"/>
                  </a:cubicBezTo>
                  <a:cubicBezTo>
                    <a:pt x="667" y="255"/>
                    <a:pt x="664" y="270"/>
                    <a:pt x="671" y="283"/>
                  </a:cubicBezTo>
                  <a:cubicBezTo>
                    <a:pt x="679" y="298"/>
                    <a:pt x="686" y="314"/>
                    <a:pt x="690" y="330"/>
                  </a:cubicBezTo>
                  <a:cubicBezTo>
                    <a:pt x="695" y="343"/>
                    <a:pt x="707" y="352"/>
                    <a:pt x="721" y="352"/>
                  </a:cubicBezTo>
                  <a:cubicBezTo>
                    <a:pt x="768" y="352"/>
                    <a:pt x="768" y="352"/>
                    <a:pt x="768" y="352"/>
                  </a:cubicBezTo>
                  <a:lnTo>
                    <a:pt x="768" y="4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54"/>
            <p:cNvSpPr>
              <a:spLocks noEditPoints="1"/>
            </p:cNvSpPr>
            <p:nvPr/>
          </p:nvSpPr>
          <p:spPr bwMode="auto">
            <a:xfrm>
              <a:off x="5810250" y="1363663"/>
              <a:ext cx="234950" cy="233363"/>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20 h 384"/>
                <a:gd name="T12" fmla="*/ 64 w 384"/>
                <a:gd name="T13" fmla="*/ 192 h 384"/>
                <a:gd name="T14" fmla="*/ 192 w 384"/>
                <a:gd name="T15" fmla="*/ 64 h 384"/>
                <a:gd name="T16" fmla="*/ 320 w 384"/>
                <a:gd name="T17" fmla="*/ 192 h 384"/>
                <a:gd name="T18" fmla="*/ 192 w 384"/>
                <a:gd name="T19" fmla="*/ 32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moveTo>
                    <a:pt x="192" y="320"/>
                  </a:moveTo>
                  <a:cubicBezTo>
                    <a:pt x="121" y="320"/>
                    <a:pt x="64" y="263"/>
                    <a:pt x="64" y="192"/>
                  </a:cubicBezTo>
                  <a:cubicBezTo>
                    <a:pt x="64" y="121"/>
                    <a:pt x="121" y="64"/>
                    <a:pt x="192" y="64"/>
                  </a:cubicBezTo>
                  <a:cubicBezTo>
                    <a:pt x="262" y="64"/>
                    <a:pt x="320" y="121"/>
                    <a:pt x="320" y="192"/>
                  </a:cubicBezTo>
                  <a:cubicBezTo>
                    <a:pt x="320" y="263"/>
                    <a:pt x="262" y="320"/>
                    <a:pt x="192" y="3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55"/>
            <p:cNvSpPr>
              <a:spLocks noEditPoints="1"/>
            </p:cNvSpPr>
            <p:nvPr/>
          </p:nvSpPr>
          <p:spPr bwMode="auto">
            <a:xfrm>
              <a:off x="5048250" y="971550"/>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56"/>
            <p:cNvSpPr>
              <a:spLocks noEditPoints="1"/>
            </p:cNvSpPr>
            <p:nvPr/>
          </p:nvSpPr>
          <p:spPr bwMode="auto">
            <a:xfrm>
              <a:off x="5281613" y="854075"/>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57"/>
            <p:cNvSpPr>
              <a:spLocks noEditPoints="1"/>
            </p:cNvSpPr>
            <p:nvPr/>
          </p:nvSpPr>
          <p:spPr bwMode="auto">
            <a:xfrm>
              <a:off x="5086350" y="679450"/>
              <a:ext cx="157163" cy="155575"/>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7" name="Group 146"/>
          <p:cNvGrpSpPr/>
          <p:nvPr/>
        </p:nvGrpSpPr>
        <p:grpSpPr>
          <a:xfrm>
            <a:off x="5433509" y="1918686"/>
            <a:ext cx="306462" cy="296924"/>
            <a:chOff x="7219950" y="576263"/>
            <a:chExt cx="1173163" cy="1136650"/>
          </a:xfrm>
          <a:solidFill>
            <a:schemeClr val="bg1"/>
          </a:solidFill>
        </p:grpSpPr>
        <p:sp>
          <p:nvSpPr>
            <p:cNvPr id="148" name="Freeform 61"/>
            <p:cNvSpPr>
              <a:spLocks noEditPoints="1"/>
            </p:cNvSpPr>
            <p:nvPr/>
          </p:nvSpPr>
          <p:spPr bwMode="auto">
            <a:xfrm>
              <a:off x="7219950" y="576263"/>
              <a:ext cx="1173163" cy="1136650"/>
            </a:xfrm>
            <a:custGeom>
              <a:avLst/>
              <a:gdLst>
                <a:gd name="T0" fmla="*/ 1798 w 1920"/>
                <a:gd name="T1" fmla="*/ 1246 h 1861"/>
                <a:gd name="T2" fmla="*/ 1184 w 1920"/>
                <a:gd name="T3" fmla="*/ 1133 h 1861"/>
                <a:gd name="T4" fmla="*/ 1456 w 1920"/>
                <a:gd name="T5" fmla="*/ 829 h 1861"/>
                <a:gd name="T6" fmla="*/ 1197 w 1920"/>
                <a:gd name="T7" fmla="*/ 876 h 1861"/>
                <a:gd name="T8" fmla="*/ 1184 w 1920"/>
                <a:gd name="T9" fmla="*/ 782 h 1861"/>
                <a:gd name="T10" fmla="*/ 1456 w 1920"/>
                <a:gd name="T11" fmla="*/ 477 h 1861"/>
                <a:gd name="T12" fmla="*/ 1197 w 1920"/>
                <a:gd name="T13" fmla="*/ 524 h 1861"/>
                <a:gd name="T14" fmla="*/ 1184 w 1920"/>
                <a:gd name="T15" fmla="*/ 444 h 1861"/>
                <a:gd name="T16" fmla="*/ 1408 w 1920"/>
                <a:gd name="T17" fmla="*/ 163 h 1861"/>
                <a:gd name="T18" fmla="*/ 1364 w 1920"/>
                <a:gd name="T19" fmla="*/ 58 h 1861"/>
                <a:gd name="T20" fmla="*/ 940 w 1920"/>
                <a:gd name="T21" fmla="*/ 58 h 1861"/>
                <a:gd name="T22" fmla="*/ 940 w 1920"/>
                <a:gd name="T23" fmla="*/ 268 h 1861"/>
                <a:gd name="T24" fmla="*/ 1120 w 1920"/>
                <a:gd name="T25" fmla="*/ 539 h 1861"/>
                <a:gd name="T26" fmla="*/ 879 w 1920"/>
                <a:gd name="T27" fmla="*/ 447 h 1861"/>
                <a:gd name="T28" fmla="*/ 926 w 1920"/>
                <a:gd name="T29" fmla="*/ 705 h 1861"/>
                <a:gd name="T30" fmla="*/ 1120 w 1920"/>
                <a:gd name="T31" fmla="*/ 891 h 1861"/>
                <a:gd name="T32" fmla="*/ 879 w 1920"/>
                <a:gd name="T33" fmla="*/ 799 h 1861"/>
                <a:gd name="T34" fmla="*/ 926 w 1920"/>
                <a:gd name="T35" fmla="*/ 1057 h 1861"/>
                <a:gd name="T36" fmla="*/ 1120 w 1920"/>
                <a:gd name="T37" fmla="*/ 1313 h 1861"/>
                <a:gd name="T38" fmla="*/ 960 w 1920"/>
                <a:gd name="T39" fmla="*/ 1166 h 1861"/>
                <a:gd name="T40" fmla="*/ 608 w 1920"/>
                <a:gd name="T41" fmla="*/ 1134 h 1861"/>
                <a:gd name="T42" fmla="*/ 0 w 1920"/>
                <a:gd name="T43" fmla="*/ 1134 h 1861"/>
                <a:gd name="T44" fmla="*/ 448 w 1920"/>
                <a:gd name="T45" fmla="*/ 1198 h 1861"/>
                <a:gd name="T46" fmla="*/ 0 w 1920"/>
                <a:gd name="T47" fmla="*/ 1646 h 1861"/>
                <a:gd name="T48" fmla="*/ 480 w 1920"/>
                <a:gd name="T49" fmla="*/ 1710 h 1861"/>
                <a:gd name="T50" fmla="*/ 640 w 1920"/>
                <a:gd name="T51" fmla="*/ 1678 h 1861"/>
                <a:gd name="T52" fmla="*/ 1071 w 1920"/>
                <a:gd name="T53" fmla="*/ 1849 h 1861"/>
                <a:gd name="T54" fmla="*/ 1170 w 1920"/>
                <a:gd name="T55" fmla="*/ 1846 h 1861"/>
                <a:gd name="T56" fmla="*/ 1920 w 1920"/>
                <a:gd name="T57" fmla="*/ 1349 h 1861"/>
                <a:gd name="T58" fmla="*/ 1243 w 1920"/>
                <a:gd name="T59" fmla="*/ 921 h 1861"/>
                <a:gd name="T60" fmla="*/ 1333 w 1920"/>
                <a:gd name="T61" fmla="*/ 1011 h 1861"/>
                <a:gd name="T62" fmla="*/ 1243 w 1920"/>
                <a:gd name="T63" fmla="*/ 921 h 1861"/>
                <a:gd name="T64" fmla="*/ 1391 w 1920"/>
                <a:gd name="T65" fmla="*/ 511 h 1861"/>
                <a:gd name="T66" fmla="*/ 1185 w 1920"/>
                <a:gd name="T67" fmla="*/ 717 h 1861"/>
                <a:gd name="T68" fmla="*/ 971 w 1920"/>
                <a:gd name="T69" fmla="*/ 660 h 1861"/>
                <a:gd name="T70" fmla="*/ 1061 w 1920"/>
                <a:gd name="T71" fmla="*/ 569 h 1861"/>
                <a:gd name="T72" fmla="*/ 971 w 1920"/>
                <a:gd name="T73" fmla="*/ 660 h 1861"/>
                <a:gd name="T74" fmla="*/ 913 w 1920"/>
                <a:gd name="T75" fmla="*/ 863 h 1861"/>
                <a:gd name="T76" fmla="*/ 1119 w 1920"/>
                <a:gd name="T77" fmla="*/ 1069 h 1861"/>
                <a:gd name="T78" fmla="*/ 576 w 1920"/>
                <a:gd name="T79" fmla="*/ 1646 h 1861"/>
                <a:gd name="T80" fmla="*/ 512 w 1920"/>
                <a:gd name="T81" fmla="*/ 1198 h 1861"/>
                <a:gd name="T82" fmla="*/ 576 w 1920"/>
                <a:gd name="T83" fmla="*/ 1646 h 1861"/>
                <a:gd name="T84" fmla="*/ 985 w 1920"/>
                <a:gd name="T85" fmla="*/ 103 h 1861"/>
                <a:gd name="T86" fmla="*/ 1109 w 1920"/>
                <a:gd name="T87" fmla="*/ 103 h 1861"/>
                <a:gd name="T88" fmla="*/ 1174 w 1920"/>
                <a:gd name="T89" fmla="*/ 124 h 1861"/>
                <a:gd name="T90" fmla="*/ 1319 w 1920"/>
                <a:gd name="T91" fmla="*/ 103 h 1861"/>
                <a:gd name="T92" fmla="*/ 1319 w 1920"/>
                <a:gd name="T93" fmla="*/ 222 h 1861"/>
                <a:gd name="T94" fmla="*/ 985 w 1920"/>
                <a:gd name="T95" fmla="*/ 222 h 1861"/>
                <a:gd name="T96" fmla="*/ 1836 w 1920"/>
                <a:gd name="T97" fmla="*/ 1384 h 1861"/>
                <a:gd name="T98" fmla="*/ 1099 w 1920"/>
                <a:gd name="T99" fmla="*/ 1792 h 1861"/>
                <a:gd name="T100" fmla="*/ 736 w 1920"/>
                <a:gd name="T101" fmla="*/ 1614 h 1861"/>
                <a:gd name="T102" fmla="*/ 640 w 1920"/>
                <a:gd name="T103" fmla="*/ 1230 h 1861"/>
                <a:gd name="T104" fmla="*/ 1199 w 1920"/>
                <a:gd name="T105" fmla="*/ 1483 h 1861"/>
                <a:gd name="T106" fmla="*/ 1158 w 1920"/>
                <a:gd name="T107" fmla="*/ 1582 h 1861"/>
                <a:gd name="T108" fmla="*/ 951 w 1920"/>
                <a:gd name="T109" fmla="*/ 1400 h 1861"/>
                <a:gd name="T110" fmla="*/ 1071 w 1920"/>
                <a:gd name="T111" fmla="*/ 1611 h 1861"/>
                <a:gd name="T112" fmla="*/ 1280 w 1920"/>
                <a:gd name="T113" fmla="*/ 1524 h 1861"/>
                <a:gd name="T114" fmla="*/ 1218 w 1920"/>
                <a:gd name="T115" fmla="*/ 1411 h 1861"/>
                <a:gd name="T116" fmla="*/ 1842 w 1920"/>
                <a:gd name="T117" fmla="*/ 1318 h 1861"/>
                <a:gd name="T118" fmla="*/ 1836 w 1920"/>
                <a:gd name="T119" fmla="*/ 1384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0" h="1861">
                  <a:moveTo>
                    <a:pt x="1883" y="1269"/>
                  </a:moveTo>
                  <a:cubicBezTo>
                    <a:pt x="1859" y="1249"/>
                    <a:pt x="1828" y="1240"/>
                    <a:pt x="1798" y="1246"/>
                  </a:cubicBezTo>
                  <a:cubicBezTo>
                    <a:pt x="1184" y="1352"/>
                    <a:pt x="1184" y="1352"/>
                    <a:pt x="1184" y="1352"/>
                  </a:cubicBezTo>
                  <a:cubicBezTo>
                    <a:pt x="1184" y="1133"/>
                    <a:pt x="1184" y="1133"/>
                    <a:pt x="1184" y="1133"/>
                  </a:cubicBezTo>
                  <a:cubicBezTo>
                    <a:pt x="1231" y="1130"/>
                    <a:pt x="1318" y="1117"/>
                    <a:pt x="1378" y="1057"/>
                  </a:cubicBezTo>
                  <a:cubicBezTo>
                    <a:pt x="1463" y="973"/>
                    <a:pt x="1456" y="835"/>
                    <a:pt x="1456" y="829"/>
                  </a:cubicBezTo>
                  <a:cubicBezTo>
                    <a:pt x="1455" y="812"/>
                    <a:pt x="1442" y="799"/>
                    <a:pt x="1425" y="799"/>
                  </a:cubicBezTo>
                  <a:cubicBezTo>
                    <a:pt x="1420" y="798"/>
                    <a:pt x="1282" y="792"/>
                    <a:pt x="1197" y="876"/>
                  </a:cubicBezTo>
                  <a:cubicBezTo>
                    <a:pt x="1193" y="881"/>
                    <a:pt x="1188" y="886"/>
                    <a:pt x="1184" y="891"/>
                  </a:cubicBezTo>
                  <a:cubicBezTo>
                    <a:pt x="1184" y="782"/>
                    <a:pt x="1184" y="782"/>
                    <a:pt x="1184" y="782"/>
                  </a:cubicBezTo>
                  <a:cubicBezTo>
                    <a:pt x="1231" y="779"/>
                    <a:pt x="1318" y="765"/>
                    <a:pt x="1378" y="705"/>
                  </a:cubicBezTo>
                  <a:cubicBezTo>
                    <a:pt x="1463" y="621"/>
                    <a:pt x="1456" y="483"/>
                    <a:pt x="1456" y="477"/>
                  </a:cubicBezTo>
                  <a:cubicBezTo>
                    <a:pt x="1455" y="461"/>
                    <a:pt x="1442" y="448"/>
                    <a:pt x="1425" y="447"/>
                  </a:cubicBezTo>
                  <a:cubicBezTo>
                    <a:pt x="1420" y="446"/>
                    <a:pt x="1282" y="440"/>
                    <a:pt x="1197" y="524"/>
                  </a:cubicBezTo>
                  <a:cubicBezTo>
                    <a:pt x="1193" y="529"/>
                    <a:pt x="1188" y="534"/>
                    <a:pt x="1184" y="539"/>
                  </a:cubicBezTo>
                  <a:cubicBezTo>
                    <a:pt x="1184" y="444"/>
                    <a:pt x="1184" y="444"/>
                    <a:pt x="1184" y="444"/>
                  </a:cubicBezTo>
                  <a:cubicBezTo>
                    <a:pt x="1364" y="268"/>
                    <a:pt x="1364" y="268"/>
                    <a:pt x="1364" y="268"/>
                  </a:cubicBezTo>
                  <a:cubicBezTo>
                    <a:pt x="1392" y="240"/>
                    <a:pt x="1408" y="203"/>
                    <a:pt x="1408" y="163"/>
                  </a:cubicBezTo>
                  <a:cubicBezTo>
                    <a:pt x="1408" y="123"/>
                    <a:pt x="1392" y="86"/>
                    <a:pt x="1364" y="58"/>
                  </a:cubicBezTo>
                  <a:cubicBezTo>
                    <a:pt x="1364" y="58"/>
                    <a:pt x="1364" y="58"/>
                    <a:pt x="1364" y="58"/>
                  </a:cubicBezTo>
                  <a:cubicBezTo>
                    <a:pt x="1305" y="1"/>
                    <a:pt x="1211" y="0"/>
                    <a:pt x="1152" y="56"/>
                  </a:cubicBezTo>
                  <a:cubicBezTo>
                    <a:pt x="1093" y="0"/>
                    <a:pt x="999" y="1"/>
                    <a:pt x="940" y="58"/>
                  </a:cubicBezTo>
                  <a:cubicBezTo>
                    <a:pt x="912" y="86"/>
                    <a:pt x="896" y="123"/>
                    <a:pt x="896" y="163"/>
                  </a:cubicBezTo>
                  <a:cubicBezTo>
                    <a:pt x="896" y="203"/>
                    <a:pt x="912" y="240"/>
                    <a:pt x="940" y="268"/>
                  </a:cubicBezTo>
                  <a:cubicBezTo>
                    <a:pt x="1120" y="444"/>
                    <a:pt x="1120" y="444"/>
                    <a:pt x="1120" y="444"/>
                  </a:cubicBezTo>
                  <a:cubicBezTo>
                    <a:pt x="1120" y="539"/>
                    <a:pt x="1120" y="539"/>
                    <a:pt x="1120" y="539"/>
                  </a:cubicBezTo>
                  <a:cubicBezTo>
                    <a:pt x="1116" y="534"/>
                    <a:pt x="1111" y="529"/>
                    <a:pt x="1107" y="524"/>
                  </a:cubicBezTo>
                  <a:cubicBezTo>
                    <a:pt x="1022" y="440"/>
                    <a:pt x="884" y="446"/>
                    <a:pt x="879" y="447"/>
                  </a:cubicBezTo>
                  <a:cubicBezTo>
                    <a:pt x="862" y="448"/>
                    <a:pt x="849" y="461"/>
                    <a:pt x="848" y="477"/>
                  </a:cubicBezTo>
                  <a:cubicBezTo>
                    <a:pt x="848" y="483"/>
                    <a:pt x="841" y="621"/>
                    <a:pt x="926" y="705"/>
                  </a:cubicBezTo>
                  <a:cubicBezTo>
                    <a:pt x="986" y="765"/>
                    <a:pt x="1073" y="779"/>
                    <a:pt x="1120" y="782"/>
                  </a:cubicBezTo>
                  <a:cubicBezTo>
                    <a:pt x="1120" y="891"/>
                    <a:pt x="1120" y="891"/>
                    <a:pt x="1120" y="891"/>
                  </a:cubicBezTo>
                  <a:cubicBezTo>
                    <a:pt x="1116" y="885"/>
                    <a:pt x="1111" y="880"/>
                    <a:pt x="1107" y="876"/>
                  </a:cubicBezTo>
                  <a:cubicBezTo>
                    <a:pt x="1022" y="792"/>
                    <a:pt x="884" y="798"/>
                    <a:pt x="879" y="799"/>
                  </a:cubicBezTo>
                  <a:cubicBezTo>
                    <a:pt x="862" y="799"/>
                    <a:pt x="849" y="812"/>
                    <a:pt x="848" y="829"/>
                  </a:cubicBezTo>
                  <a:cubicBezTo>
                    <a:pt x="848" y="835"/>
                    <a:pt x="841" y="973"/>
                    <a:pt x="926" y="1057"/>
                  </a:cubicBezTo>
                  <a:cubicBezTo>
                    <a:pt x="986" y="1117"/>
                    <a:pt x="1073" y="1130"/>
                    <a:pt x="1120" y="1133"/>
                  </a:cubicBezTo>
                  <a:cubicBezTo>
                    <a:pt x="1120" y="1313"/>
                    <a:pt x="1120" y="1313"/>
                    <a:pt x="1120" y="1313"/>
                  </a:cubicBezTo>
                  <a:cubicBezTo>
                    <a:pt x="983" y="1176"/>
                    <a:pt x="983" y="1176"/>
                    <a:pt x="983" y="1176"/>
                  </a:cubicBezTo>
                  <a:cubicBezTo>
                    <a:pt x="977" y="1170"/>
                    <a:pt x="969" y="1166"/>
                    <a:pt x="960" y="1166"/>
                  </a:cubicBezTo>
                  <a:cubicBezTo>
                    <a:pt x="640" y="1166"/>
                    <a:pt x="640" y="1166"/>
                    <a:pt x="640" y="1166"/>
                  </a:cubicBezTo>
                  <a:cubicBezTo>
                    <a:pt x="640" y="1149"/>
                    <a:pt x="626" y="1134"/>
                    <a:pt x="608" y="1134"/>
                  </a:cubicBezTo>
                  <a:cubicBezTo>
                    <a:pt x="480" y="1134"/>
                    <a:pt x="480" y="1134"/>
                    <a:pt x="480" y="1134"/>
                  </a:cubicBezTo>
                  <a:cubicBezTo>
                    <a:pt x="0" y="1134"/>
                    <a:pt x="0" y="1134"/>
                    <a:pt x="0" y="1134"/>
                  </a:cubicBezTo>
                  <a:cubicBezTo>
                    <a:pt x="0" y="1198"/>
                    <a:pt x="0" y="1198"/>
                    <a:pt x="0" y="1198"/>
                  </a:cubicBezTo>
                  <a:cubicBezTo>
                    <a:pt x="448" y="1198"/>
                    <a:pt x="448" y="1198"/>
                    <a:pt x="448" y="1198"/>
                  </a:cubicBezTo>
                  <a:cubicBezTo>
                    <a:pt x="448" y="1646"/>
                    <a:pt x="448" y="1646"/>
                    <a:pt x="448" y="1646"/>
                  </a:cubicBezTo>
                  <a:cubicBezTo>
                    <a:pt x="0" y="1646"/>
                    <a:pt x="0" y="1646"/>
                    <a:pt x="0" y="1646"/>
                  </a:cubicBezTo>
                  <a:cubicBezTo>
                    <a:pt x="0" y="1710"/>
                    <a:pt x="0" y="1710"/>
                    <a:pt x="0" y="1710"/>
                  </a:cubicBezTo>
                  <a:cubicBezTo>
                    <a:pt x="480" y="1710"/>
                    <a:pt x="480" y="1710"/>
                    <a:pt x="480" y="1710"/>
                  </a:cubicBezTo>
                  <a:cubicBezTo>
                    <a:pt x="608" y="1710"/>
                    <a:pt x="608" y="1710"/>
                    <a:pt x="608" y="1710"/>
                  </a:cubicBezTo>
                  <a:cubicBezTo>
                    <a:pt x="626" y="1710"/>
                    <a:pt x="640" y="1696"/>
                    <a:pt x="640" y="1678"/>
                  </a:cubicBezTo>
                  <a:cubicBezTo>
                    <a:pt x="728" y="1678"/>
                    <a:pt x="728" y="1678"/>
                    <a:pt x="728" y="1678"/>
                  </a:cubicBezTo>
                  <a:cubicBezTo>
                    <a:pt x="1071" y="1849"/>
                    <a:pt x="1071" y="1849"/>
                    <a:pt x="1071" y="1849"/>
                  </a:cubicBezTo>
                  <a:cubicBezTo>
                    <a:pt x="1085" y="1857"/>
                    <a:pt x="1101" y="1861"/>
                    <a:pt x="1117" y="1861"/>
                  </a:cubicBezTo>
                  <a:cubicBezTo>
                    <a:pt x="1136" y="1861"/>
                    <a:pt x="1154" y="1856"/>
                    <a:pt x="1170" y="1846"/>
                  </a:cubicBezTo>
                  <a:cubicBezTo>
                    <a:pt x="1868" y="1439"/>
                    <a:pt x="1868" y="1439"/>
                    <a:pt x="1868" y="1439"/>
                  </a:cubicBezTo>
                  <a:cubicBezTo>
                    <a:pt x="1900" y="1420"/>
                    <a:pt x="1920" y="1386"/>
                    <a:pt x="1920" y="1349"/>
                  </a:cubicBezTo>
                  <a:cubicBezTo>
                    <a:pt x="1920" y="1318"/>
                    <a:pt x="1906" y="1289"/>
                    <a:pt x="1883" y="1269"/>
                  </a:cubicBezTo>
                  <a:moveTo>
                    <a:pt x="1243" y="921"/>
                  </a:moveTo>
                  <a:cubicBezTo>
                    <a:pt x="1286" y="878"/>
                    <a:pt x="1352" y="866"/>
                    <a:pt x="1391" y="863"/>
                  </a:cubicBezTo>
                  <a:cubicBezTo>
                    <a:pt x="1388" y="902"/>
                    <a:pt x="1377" y="968"/>
                    <a:pt x="1333" y="1011"/>
                  </a:cubicBezTo>
                  <a:cubicBezTo>
                    <a:pt x="1290" y="1055"/>
                    <a:pt x="1224" y="1066"/>
                    <a:pt x="1185" y="1069"/>
                  </a:cubicBezTo>
                  <a:cubicBezTo>
                    <a:pt x="1188" y="1031"/>
                    <a:pt x="1199" y="964"/>
                    <a:pt x="1243" y="921"/>
                  </a:cubicBezTo>
                  <a:moveTo>
                    <a:pt x="1243" y="569"/>
                  </a:moveTo>
                  <a:cubicBezTo>
                    <a:pt x="1286" y="526"/>
                    <a:pt x="1352" y="514"/>
                    <a:pt x="1391" y="511"/>
                  </a:cubicBezTo>
                  <a:cubicBezTo>
                    <a:pt x="1388" y="550"/>
                    <a:pt x="1377" y="616"/>
                    <a:pt x="1333" y="660"/>
                  </a:cubicBezTo>
                  <a:cubicBezTo>
                    <a:pt x="1290" y="703"/>
                    <a:pt x="1224" y="714"/>
                    <a:pt x="1185" y="717"/>
                  </a:cubicBezTo>
                  <a:cubicBezTo>
                    <a:pt x="1188" y="679"/>
                    <a:pt x="1200" y="612"/>
                    <a:pt x="1243" y="569"/>
                  </a:cubicBezTo>
                  <a:moveTo>
                    <a:pt x="971" y="660"/>
                  </a:moveTo>
                  <a:cubicBezTo>
                    <a:pt x="928" y="617"/>
                    <a:pt x="916" y="550"/>
                    <a:pt x="913" y="511"/>
                  </a:cubicBezTo>
                  <a:cubicBezTo>
                    <a:pt x="952" y="514"/>
                    <a:pt x="1018" y="526"/>
                    <a:pt x="1061" y="569"/>
                  </a:cubicBezTo>
                  <a:cubicBezTo>
                    <a:pt x="1104" y="612"/>
                    <a:pt x="1116" y="679"/>
                    <a:pt x="1119" y="717"/>
                  </a:cubicBezTo>
                  <a:cubicBezTo>
                    <a:pt x="1080" y="714"/>
                    <a:pt x="1014" y="703"/>
                    <a:pt x="971" y="660"/>
                  </a:cubicBezTo>
                  <a:moveTo>
                    <a:pt x="971" y="1011"/>
                  </a:moveTo>
                  <a:cubicBezTo>
                    <a:pt x="928" y="968"/>
                    <a:pt x="916" y="902"/>
                    <a:pt x="913" y="863"/>
                  </a:cubicBezTo>
                  <a:cubicBezTo>
                    <a:pt x="952" y="866"/>
                    <a:pt x="1018" y="878"/>
                    <a:pt x="1061" y="921"/>
                  </a:cubicBezTo>
                  <a:cubicBezTo>
                    <a:pt x="1104" y="964"/>
                    <a:pt x="1116" y="1030"/>
                    <a:pt x="1119" y="1069"/>
                  </a:cubicBezTo>
                  <a:cubicBezTo>
                    <a:pt x="1080" y="1066"/>
                    <a:pt x="1014" y="1055"/>
                    <a:pt x="971" y="1011"/>
                  </a:cubicBezTo>
                  <a:moveTo>
                    <a:pt x="576" y="1646"/>
                  </a:moveTo>
                  <a:cubicBezTo>
                    <a:pt x="512" y="1646"/>
                    <a:pt x="512" y="1646"/>
                    <a:pt x="512" y="1646"/>
                  </a:cubicBezTo>
                  <a:cubicBezTo>
                    <a:pt x="512" y="1198"/>
                    <a:pt x="512" y="1198"/>
                    <a:pt x="512" y="1198"/>
                  </a:cubicBezTo>
                  <a:cubicBezTo>
                    <a:pt x="576" y="1198"/>
                    <a:pt x="576" y="1198"/>
                    <a:pt x="576" y="1198"/>
                  </a:cubicBezTo>
                  <a:lnTo>
                    <a:pt x="576" y="1646"/>
                  </a:lnTo>
                  <a:close/>
                  <a:moveTo>
                    <a:pt x="960" y="163"/>
                  </a:moveTo>
                  <a:cubicBezTo>
                    <a:pt x="960" y="140"/>
                    <a:pt x="969" y="119"/>
                    <a:pt x="985" y="103"/>
                  </a:cubicBezTo>
                  <a:cubicBezTo>
                    <a:pt x="1002" y="87"/>
                    <a:pt x="1025" y="78"/>
                    <a:pt x="1047" y="78"/>
                  </a:cubicBezTo>
                  <a:cubicBezTo>
                    <a:pt x="1069" y="78"/>
                    <a:pt x="1092" y="87"/>
                    <a:pt x="1109" y="103"/>
                  </a:cubicBezTo>
                  <a:cubicBezTo>
                    <a:pt x="1130" y="124"/>
                    <a:pt x="1130" y="124"/>
                    <a:pt x="1130" y="124"/>
                  </a:cubicBezTo>
                  <a:cubicBezTo>
                    <a:pt x="1142" y="136"/>
                    <a:pt x="1162" y="136"/>
                    <a:pt x="1174" y="124"/>
                  </a:cubicBezTo>
                  <a:cubicBezTo>
                    <a:pt x="1195" y="103"/>
                    <a:pt x="1195" y="103"/>
                    <a:pt x="1195" y="103"/>
                  </a:cubicBezTo>
                  <a:cubicBezTo>
                    <a:pt x="1229" y="70"/>
                    <a:pt x="1285" y="70"/>
                    <a:pt x="1319" y="103"/>
                  </a:cubicBezTo>
                  <a:cubicBezTo>
                    <a:pt x="1335" y="119"/>
                    <a:pt x="1344" y="140"/>
                    <a:pt x="1344" y="163"/>
                  </a:cubicBezTo>
                  <a:cubicBezTo>
                    <a:pt x="1344" y="185"/>
                    <a:pt x="1335" y="206"/>
                    <a:pt x="1319" y="222"/>
                  </a:cubicBezTo>
                  <a:cubicBezTo>
                    <a:pt x="1152" y="386"/>
                    <a:pt x="1152" y="386"/>
                    <a:pt x="1152" y="386"/>
                  </a:cubicBezTo>
                  <a:cubicBezTo>
                    <a:pt x="985" y="222"/>
                    <a:pt x="985" y="222"/>
                    <a:pt x="985" y="222"/>
                  </a:cubicBezTo>
                  <a:cubicBezTo>
                    <a:pt x="969" y="206"/>
                    <a:pt x="960" y="185"/>
                    <a:pt x="960" y="163"/>
                  </a:cubicBezTo>
                  <a:moveTo>
                    <a:pt x="1836" y="1384"/>
                  </a:moveTo>
                  <a:cubicBezTo>
                    <a:pt x="1138" y="1791"/>
                    <a:pt x="1138" y="1791"/>
                    <a:pt x="1138" y="1791"/>
                  </a:cubicBezTo>
                  <a:cubicBezTo>
                    <a:pt x="1126" y="1798"/>
                    <a:pt x="1112" y="1798"/>
                    <a:pt x="1099" y="1792"/>
                  </a:cubicBezTo>
                  <a:cubicBezTo>
                    <a:pt x="750" y="1618"/>
                    <a:pt x="750" y="1618"/>
                    <a:pt x="750" y="1618"/>
                  </a:cubicBezTo>
                  <a:cubicBezTo>
                    <a:pt x="746" y="1616"/>
                    <a:pt x="741" y="1614"/>
                    <a:pt x="736" y="1614"/>
                  </a:cubicBezTo>
                  <a:cubicBezTo>
                    <a:pt x="640" y="1614"/>
                    <a:pt x="640" y="1614"/>
                    <a:pt x="640" y="1614"/>
                  </a:cubicBezTo>
                  <a:cubicBezTo>
                    <a:pt x="640" y="1230"/>
                    <a:pt x="640" y="1230"/>
                    <a:pt x="640" y="1230"/>
                  </a:cubicBezTo>
                  <a:cubicBezTo>
                    <a:pt x="947" y="1230"/>
                    <a:pt x="947" y="1230"/>
                    <a:pt x="947" y="1230"/>
                  </a:cubicBezTo>
                  <a:cubicBezTo>
                    <a:pt x="1199" y="1483"/>
                    <a:pt x="1199" y="1483"/>
                    <a:pt x="1199" y="1483"/>
                  </a:cubicBezTo>
                  <a:cubicBezTo>
                    <a:pt x="1210" y="1493"/>
                    <a:pt x="1216" y="1508"/>
                    <a:pt x="1216" y="1524"/>
                  </a:cubicBezTo>
                  <a:cubicBezTo>
                    <a:pt x="1216" y="1556"/>
                    <a:pt x="1190" y="1582"/>
                    <a:pt x="1158" y="1582"/>
                  </a:cubicBezTo>
                  <a:cubicBezTo>
                    <a:pt x="1142" y="1582"/>
                    <a:pt x="1127" y="1576"/>
                    <a:pt x="1116" y="1565"/>
                  </a:cubicBezTo>
                  <a:cubicBezTo>
                    <a:pt x="951" y="1400"/>
                    <a:pt x="951" y="1400"/>
                    <a:pt x="951" y="1400"/>
                  </a:cubicBezTo>
                  <a:cubicBezTo>
                    <a:pt x="905" y="1445"/>
                    <a:pt x="905" y="1445"/>
                    <a:pt x="905" y="1445"/>
                  </a:cubicBezTo>
                  <a:cubicBezTo>
                    <a:pt x="1071" y="1611"/>
                    <a:pt x="1071" y="1611"/>
                    <a:pt x="1071" y="1611"/>
                  </a:cubicBezTo>
                  <a:cubicBezTo>
                    <a:pt x="1094" y="1634"/>
                    <a:pt x="1125" y="1646"/>
                    <a:pt x="1158" y="1646"/>
                  </a:cubicBezTo>
                  <a:cubicBezTo>
                    <a:pt x="1225" y="1646"/>
                    <a:pt x="1280" y="1591"/>
                    <a:pt x="1280" y="1524"/>
                  </a:cubicBezTo>
                  <a:cubicBezTo>
                    <a:pt x="1280" y="1491"/>
                    <a:pt x="1267" y="1460"/>
                    <a:pt x="1244" y="1437"/>
                  </a:cubicBezTo>
                  <a:cubicBezTo>
                    <a:pt x="1218" y="1411"/>
                    <a:pt x="1218" y="1411"/>
                    <a:pt x="1218" y="1411"/>
                  </a:cubicBezTo>
                  <a:cubicBezTo>
                    <a:pt x="1808" y="1309"/>
                    <a:pt x="1808" y="1309"/>
                    <a:pt x="1808" y="1309"/>
                  </a:cubicBezTo>
                  <a:cubicBezTo>
                    <a:pt x="1820" y="1307"/>
                    <a:pt x="1832" y="1310"/>
                    <a:pt x="1842" y="1318"/>
                  </a:cubicBezTo>
                  <a:cubicBezTo>
                    <a:pt x="1851" y="1325"/>
                    <a:pt x="1856" y="1337"/>
                    <a:pt x="1856" y="1349"/>
                  </a:cubicBezTo>
                  <a:cubicBezTo>
                    <a:pt x="1856" y="1363"/>
                    <a:pt x="1848" y="1377"/>
                    <a:pt x="1836" y="13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62"/>
            <p:cNvSpPr>
              <a:spLocks noEditPoints="1"/>
            </p:cNvSpPr>
            <p:nvPr/>
          </p:nvSpPr>
          <p:spPr bwMode="auto">
            <a:xfrm>
              <a:off x="7532688" y="642938"/>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63"/>
            <p:cNvSpPr>
              <a:spLocks noEditPoints="1"/>
            </p:cNvSpPr>
            <p:nvPr/>
          </p:nvSpPr>
          <p:spPr bwMode="auto">
            <a:xfrm>
              <a:off x="7416800" y="819151"/>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64"/>
            <p:cNvSpPr>
              <a:spLocks noEditPoints="1"/>
            </p:cNvSpPr>
            <p:nvPr/>
          </p:nvSpPr>
          <p:spPr bwMode="auto">
            <a:xfrm>
              <a:off x="8159750" y="720726"/>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Rectangle 65"/>
            <p:cNvSpPr>
              <a:spLocks noChangeArrowheads="1"/>
            </p:cNvSpPr>
            <p:nvPr/>
          </p:nvSpPr>
          <p:spPr bwMode="auto">
            <a:xfrm>
              <a:off x="7572375" y="1190626"/>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66"/>
            <p:cNvSpPr>
              <a:spLocks noChangeArrowheads="1"/>
            </p:cNvSpPr>
            <p:nvPr/>
          </p:nvSpPr>
          <p:spPr bwMode="auto">
            <a:xfrm>
              <a:off x="7494588"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Rectangle 67"/>
            <p:cNvSpPr>
              <a:spLocks noChangeArrowheads="1"/>
            </p:cNvSpPr>
            <p:nvPr/>
          </p:nvSpPr>
          <p:spPr bwMode="auto">
            <a:xfrm>
              <a:off x="7416800"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5" name="Group 154"/>
          <p:cNvGrpSpPr/>
          <p:nvPr/>
        </p:nvGrpSpPr>
        <p:grpSpPr>
          <a:xfrm>
            <a:off x="5684031" y="2649489"/>
            <a:ext cx="306460" cy="306460"/>
            <a:chOff x="9224963" y="561975"/>
            <a:chExt cx="1173162" cy="1173163"/>
          </a:xfrm>
          <a:solidFill>
            <a:schemeClr val="bg1"/>
          </a:solidFill>
        </p:grpSpPr>
        <p:sp>
          <p:nvSpPr>
            <p:cNvPr id="156" name="Freeform 71"/>
            <p:cNvSpPr>
              <a:spLocks noEditPoints="1"/>
            </p:cNvSpPr>
            <p:nvPr/>
          </p:nvSpPr>
          <p:spPr bwMode="auto">
            <a:xfrm>
              <a:off x="9224963" y="561975"/>
              <a:ext cx="958850" cy="1173163"/>
            </a:xfrm>
            <a:custGeom>
              <a:avLst/>
              <a:gdLst>
                <a:gd name="T0" fmla="*/ 1472 w 1568"/>
                <a:gd name="T1" fmla="*/ 1196 h 1920"/>
                <a:gd name="T2" fmla="*/ 1536 w 1568"/>
                <a:gd name="T3" fmla="*/ 1120 h 1920"/>
                <a:gd name="T4" fmla="*/ 1440 w 1568"/>
                <a:gd name="T5" fmla="*/ 800 h 1920"/>
                <a:gd name="T6" fmla="*/ 1184 w 1568"/>
                <a:gd name="T7" fmla="*/ 576 h 1920"/>
                <a:gd name="T8" fmla="*/ 608 w 1568"/>
                <a:gd name="T9" fmla="*/ 0 h 1920"/>
                <a:gd name="T10" fmla="*/ 32 w 1568"/>
                <a:gd name="T11" fmla="*/ 576 h 1920"/>
                <a:gd name="T12" fmla="*/ 0 w 1568"/>
                <a:gd name="T13" fmla="*/ 992 h 1920"/>
                <a:gd name="T14" fmla="*/ 0 w 1568"/>
                <a:gd name="T15" fmla="*/ 1472 h 1920"/>
                <a:gd name="T16" fmla="*/ 687 w 1568"/>
                <a:gd name="T17" fmla="*/ 1728 h 1920"/>
                <a:gd name="T18" fmla="*/ 975 w 1568"/>
                <a:gd name="T19" fmla="*/ 1916 h 1920"/>
                <a:gd name="T20" fmla="*/ 1344 w 1568"/>
                <a:gd name="T21" fmla="*/ 1696 h 1920"/>
                <a:gd name="T22" fmla="*/ 1568 w 1568"/>
                <a:gd name="T23" fmla="*/ 1728 h 1920"/>
                <a:gd name="T24" fmla="*/ 1504 w 1568"/>
                <a:gd name="T25" fmla="*/ 1650 h 1920"/>
                <a:gd name="T26" fmla="*/ 1281 w 1568"/>
                <a:gd name="T27" fmla="*/ 1427 h 1920"/>
                <a:gd name="T28" fmla="*/ 1408 w 1568"/>
                <a:gd name="T29" fmla="*/ 1196 h 1920"/>
                <a:gd name="T30" fmla="*/ 930 w 1568"/>
                <a:gd name="T31" fmla="*/ 1139 h 1920"/>
                <a:gd name="T32" fmla="*/ 960 w 1568"/>
                <a:gd name="T33" fmla="*/ 1691 h 1920"/>
                <a:gd name="T34" fmla="*/ 1280 w 1568"/>
                <a:gd name="T35" fmla="*/ 992 h 1920"/>
                <a:gd name="T36" fmla="*/ 1278 w 1568"/>
                <a:gd name="T37" fmla="*/ 1184 h 1920"/>
                <a:gd name="T38" fmla="*/ 192 w 1568"/>
                <a:gd name="T39" fmla="*/ 480 h 1920"/>
                <a:gd name="T40" fmla="*/ 1024 w 1568"/>
                <a:gd name="T41" fmla="*/ 576 h 1920"/>
                <a:gd name="T42" fmla="*/ 608 w 1568"/>
                <a:gd name="T43" fmla="*/ 160 h 1920"/>
                <a:gd name="T44" fmla="*/ 192 w 1568"/>
                <a:gd name="T45" fmla="*/ 576 h 1920"/>
                <a:gd name="T46" fmla="*/ 352 w 1568"/>
                <a:gd name="T47" fmla="*/ 576 h 1920"/>
                <a:gd name="T48" fmla="*/ 864 w 1568"/>
                <a:gd name="T49" fmla="*/ 480 h 1920"/>
                <a:gd name="T50" fmla="*/ 256 w 1568"/>
                <a:gd name="T51" fmla="*/ 1184 h 1920"/>
                <a:gd name="T52" fmla="*/ 64 w 1568"/>
                <a:gd name="T53" fmla="*/ 1184 h 1920"/>
                <a:gd name="T54" fmla="*/ 64 w 1568"/>
                <a:gd name="T55" fmla="*/ 1024 h 1920"/>
                <a:gd name="T56" fmla="*/ 64 w 1568"/>
                <a:gd name="T57" fmla="*/ 1344 h 1920"/>
                <a:gd name="T58" fmla="*/ 64 w 1568"/>
                <a:gd name="T59" fmla="*/ 1440 h 1920"/>
                <a:gd name="T60" fmla="*/ 64 w 1568"/>
                <a:gd name="T61" fmla="*/ 960 h 1920"/>
                <a:gd name="T62" fmla="*/ 256 w 1568"/>
                <a:gd name="T63" fmla="*/ 960 h 1920"/>
                <a:gd name="T64" fmla="*/ 64 w 1568"/>
                <a:gd name="T65" fmla="*/ 1504 h 1920"/>
                <a:gd name="T66" fmla="*/ 320 w 1568"/>
                <a:gd name="T67" fmla="*/ 1312 h 1920"/>
                <a:gd name="T68" fmla="*/ 320 w 1568"/>
                <a:gd name="T69" fmla="*/ 832 h 1920"/>
                <a:gd name="T70" fmla="*/ 64 w 1568"/>
                <a:gd name="T71" fmla="*/ 640 h 1920"/>
                <a:gd name="T72" fmla="*/ 480 w 1568"/>
                <a:gd name="T73" fmla="*/ 800 h 1920"/>
                <a:gd name="T74" fmla="*/ 628 w 1568"/>
                <a:gd name="T75" fmla="*/ 1664 h 1920"/>
                <a:gd name="T76" fmla="*/ 512 w 1568"/>
                <a:gd name="T77" fmla="*/ 1196 h 1920"/>
                <a:gd name="T78" fmla="*/ 1408 w 1568"/>
                <a:gd name="T79" fmla="*/ 1120 h 1920"/>
                <a:gd name="T80" fmla="*/ 1312 w 1568"/>
                <a:gd name="T81" fmla="*/ 928 h 1920"/>
                <a:gd name="T82" fmla="*/ 576 w 1568"/>
                <a:gd name="T83" fmla="*/ 1135 h 1920"/>
                <a:gd name="T84" fmla="*/ 975 w 1568"/>
                <a:gd name="T85" fmla="*/ 1756 h 1920"/>
                <a:gd name="T86" fmla="*/ 960 w 1568"/>
                <a:gd name="T87" fmla="*/ 1851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68" h="1920">
                  <a:moveTo>
                    <a:pt x="1504" y="1650"/>
                  </a:moveTo>
                  <a:cubicBezTo>
                    <a:pt x="1383" y="1530"/>
                    <a:pt x="1383" y="1530"/>
                    <a:pt x="1383" y="1530"/>
                  </a:cubicBezTo>
                  <a:cubicBezTo>
                    <a:pt x="1441" y="1425"/>
                    <a:pt x="1472" y="1312"/>
                    <a:pt x="1472" y="1196"/>
                  </a:cubicBezTo>
                  <a:cubicBezTo>
                    <a:pt x="1472" y="1184"/>
                    <a:pt x="1472" y="1184"/>
                    <a:pt x="1472" y="1184"/>
                  </a:cubicBezTo>
                  <a:cubicBezTo>
                    <a:pt x="1536" y="1184"/>
                    <a:pt x="1536" y="1184"/>
                    <a:pt x="1536" y="1184"/>
                  </a:cubicBezTo>
                  <a:cubicBezTo>
                    <a:pt x="1536" y="1120"/>
                    <a:pt x="1536" y="1120"/>
                    <a:pt x="1536" y="1120"/>
                  </a:cubicBezTo>
                  <a:cubicBezTo>
                    <a:pt x="1472" y="1120"/>
                    <a:pt x="1472" y="1120"/>
                    <a:pt x="1472" y="1120"/>
                  </a:cubicBezTo>
                  <a:cubicBezTo>
                    <a:pt x="1472" y="832"/>
                    <a:pt x="1472" y="832"/>
                    <a:pt x="1472" y="832"/>
                  </a:cubicBezTo>
                  <a:cubicBezTo>
                    <a:pt x="1472" y="814"/>
                    <a:pt x="1458" y="800"/>
                    <a:pt x="1440" y="800"/>
                  </a:cubicBezTo>
                  <a:cubicBezTo>
                    <a:pt x="1216" y="800"/>
                    <a:pt x="1216" y="800"/>
                    <a:pt x="1216" y="800"/>
                  </a:cubicBezTo>
                  <a:cubicBezTo>
                    <a:pt x="1216" y="608"/>
                    <a:pt x="1216" y="608"/>
                    <a:pt x="1216" y="608"/>
                  </a:cubicBezTo>
                  <a:cubicBezTo>
                    <a:pt x="1216" y="590"/>
                    <a:pt x="1202" y="576"/>
                    <a:pt x="1184" y="576"/>
                  </a:cubicBezTo>
                  <a:cubicBezTo>
                    <a:pt x="1088" y="576"/>
                    <a:pt x="1088" y="576"/>
                    <a:pt x="1088" y="576"/>
                  </a:cubicBezTo>
                  <a:cubicBezTo>
                    <a:pt x="1088" y="480"/>
                    <a:pt x="1088" y="480"/>
                    <a:pt x="1088" y="480"/>
                  </a:cubicBezTo>
                  <a:cubicBezTo>
                    <a:pt x="1088" y="215"/>
                    <a:pt x="873" y="0"/>
                    <a:pt x="608" y="0"/>
                  </a:cubicBezTo>
                  <a:cubicBezTo>
                    <a:pt x="343" y="0"/>
                    <a:pt x="128" y="215"/>
                    <a:pt x="128" y="480"/>
                  </a:cubicBezTo>
                  <a:cubicBezTo>
                    <a:pt x="128" y="576"/>
                    <a:pt x="128" y="576"/>
                    <a:pt x="128" y="576"/>
                  </a:cubicBezTo>
                  <a:cubicBezTo>
                    <a:pt x="32" y="576"/>
                    <a:pt x="32" y="576"/>
                    <a:pt x="32" y="576"/>
                  </a:cubicBezTo>
                  <a:cubicBezTo>
                    <a:pt x="14" y="576"/>
                    <a:pt x="0" y="590"/>
                    <a:pt x="0" y="608"/>
                  </a:cubicBezTo>
                  <a:cubicBezTo>
                    <a:pt x="0" y="832"/>
                    <a:pt x="0" y="832"/>
                    <a:pt x="0" y="832"/>
                  </a:cubicBezTo>
                  <a:cubicBezTo>
                    <a:pt x="0" y="992"/>
                    <a:pt x="0" y="992"/>
                    <a:pt x="0" y="992"/>
                  </a:cubicBezTo>
                  <a:cubicBezTo>
                    <a:pt x="0" y="1152"/>
                    <a:pt x="0" y="1152"/>
                    <a:pt x="0" y="1152"/>
                  </a:cubicBezTo>
                  <a:cubicBezTo>
                    <a:pt x="0" y="1312"/>
                    <a:pt x="0" y="1312"/>
                    <a:pt x="0" y="1312"/>
                  </a:cubicBezTo>
                  <a:cubicBezTo>
                    <a:pt x="0" y="1472"/>
                    <a:pt x="0" y="1472"/>
                    <a:pt x="0" y="1472"/>
                  </a:cubicBezTo>
                  <a:cubicBezTo>
                    <a:pt x="0" y="1568"/>
                    <a:pt x="0" y="1568"/>
                    <a:pt x="0" y="1568"/>
                  </a:cubicBezTo>
                  <a:cubicBezTo>
                    <a:pt x="0" y="1656"/>
                    <a:pt x="72" y="1728"/>
                    <a:pt x="160" y="1728"/>
                  </a:cubicBezTo>
                  <a:cubicBezTo>
                    <a:pt x="687" y="1728"/>
                    <a:pt x="687" y="1728"/>
                    <a:pt x="687" y="1728"/>
                  </a:cubicBezTo>
                  <a:cubicBezTo>
                    <a:pt x="759" y="1799"/>
                    <a:pt x="845" y="1863"/>
                    <a:pt x="945" y="1916"/>
                  </a:cubicBezTo>
                  <a:cubicBezTo>
                    <a:pt x="950" y="1918"/>
                    <a:pt x="955" y="1920"/>
                    <a:pt x="960" y="1920"/>
                  </a:cubicBezTo>
                  <a:cubicBezTo>
                    <a:pt x="965" y="1920"/>
                    <a:pt x="970" y="1918"/>
                    <a:pt x="975" y="1916"/>
                  </a:cubicBezTo>
                  <a:cubicBezTo>
                    <a:pt x="1137" y="1830"/>
                    <a:pt x="1264" y="1716"/>
                    <a:pt x="1349" y="1586"/>
                  </a:cubicBezTo>
                  <a:cubicBezTo>
                    <a:pt x="1459" y="1696"/>
                    <a:pt x="1459" y="1696"/>
                    <a:pt x="1459" y="1696"/>
                  </a:cubicBezTo>
                  <a:cubicBezTo>
                    <a:pt x="1344" y="1696"/>
                    <a:pt x="1344" y="1696"/>
                    <a:pt x="1344" y="1696"/>
                  </a:cubicBezTo>
                  <a:cubicBezTo>
                    <a:pt x="1344" y="1760"/>
                    <a:pt x="1344" y="1760"/>
                    <a:pt x="1344" y="1760"/>
                  </a:cubicBezTo>
                  <a:cubicBezTo>
                    <a:pt x="1536" y="1760"/>
                    <a:pt x="1536" y="1760"/>
                    <a:pt x="1536" y="1760"/>
                  </a:cubicBezTo>
                  <a:cubicBezTo>
                    <a:pt x="1554" y="1760"/>
                    <a:pt x="1568" y="1745"/>
                    <a:pt x="1568" y="1728"/>
                  </a:cubicBezTo>
                  <a:cubicBezTo>
                    <a:pt x="1568" y="1536"/>
                    <a:pt x="1568" y="1536"/>
                    <a:pt x="1568" y="1536"/>
                  </a:cubicBezTo>
                  <a:cubicBezTo>
                    <a:pt x="1504" y="1536"/>
                    <a:pt x="1504" y="1536"/>
                    <a:pt x="1504" y="1536"/>
                  </a:cubicBezTo>
                  <a:lnTo>
                    <a:pt x="1504" y="1650"/>
                  </a:lnTo>
                  <a:close/>
                  <a:moveTo>
                    <a:pt x="1408" y="1196"/>
                  </a:moveTo>
                  <a:cubicBezTo>
                    <a:pt x="1408" y="1295"/>
                    <a:pt x="1383" y="1392"/>
                    <a:pt x="1336" y="1483"/>
                  </a:cubicBezTo>
                  <a:cubicBezTo>
                    <a:pt x="1281" y="1427"/>
                    <a:pt x="1281" y="1427"/>
                    <a:pt x="1281" y="1427"/>
                  </a:cubicBezTo>
                  <a:cubicBezTo>
                    <a:pt x="1315" y="1351"/>
                    <a:pt x="1336" y="1269"/>
                    <a:pt x="1342" y="1184"/>
                  </a:cubicBezTo>
                  <a:cubicBezTo>
                    <a:pt x="1408" y="1184"/>
                    <a:pt x="1408" y="1184"/>
                    <a:pt x="1408" y="1184"/>
                  </a:cubicBezTo>
                  <a:lnTo>
                    <a:pt x="1408" y="1196"/>
                  </a:lnTo>
                  <a:close/>
                  <a:moveTo>
                    <a:pt x="1280" y="1120"/>
                  </a:moveTo>
                  <a:cubicBezTo>
                    <a:pt x="960" y="1120"/>
                    <a:pt x="960" y="1120"/>
                    <a:pt x="960" y="1120"/>
                  </a:cubicBezTo>
                  <a:cubicBezTo>
                    <a:pt x="947" y="1120"/>
                    <a:pt x="935" y="1127"/>
                    <a:pt x="930" y="1139"/>
                  </a:cubicBezTo>
                  <a:cubicBezTo>
                    <a:pt x="925" y="1151"/>
                    <a:pt x="928" y="1165"/>
                    <a:pt x="937" y="1174"/>
                  </a:cubicBezTo>
                  <a:cubicBezTo>
                    <a:pt x="1203" y="1440"/>
                    <a:pt x="1203" y="1440"/>
                    <a:pt x="1203" y="1440"/>
                  </a:cubicBezTo>
                  <a:cubicBezTo>
                    <a:pt x="1147" y="1543"/>
                    <a:pt x="1064" y="1630"/>
                    <a:pt x="960" y="1691"/>
                  </a:cubicBezTo>
                  <a:cubicBezTo>
                    <a:pt x="762" y="1576"/>
                    <a:pt x="640" y="1364"/>
                    <a:pt x="640" y="1135"/>
                  </a:cubicBezTo>
                  <a:cubicBezTo>
                    <a:pt x="640" y="992"/>
                    <a:pt x="640" y="992"/>
                    <a:pt x="640" y="992"/>
                  </a:cubicBezTo>
                  <a:cubicBezTo>
                    <a:pt x="1280" y="992"/>
                    <a:pt x="1280" y="992"/>
                    <a:pt x="1280" y="992"/>
                  </a:cubicBezTo>
                  <a:lnTo>
                    <a:pt x="1280" y="1120"/>
                  </a:lnTo>
                  <a:close/>
                  <a:moveTo>
                    <a:pt x="1037" y="1184"/>
                  </a:moveTo>
                  <a:cubicBezTo>
                    <a:pt x="1278" y="1184"/>
                    <a:pt x="1278" y="1184"/>
                    <a:pt x="1278" y="1184"/>
                  </a:cubicBezTo>
                  <a:cubicBezTo>
                    <a:pt x="1273" y="1251"/>
                    <a:pt x="1257" y="1317"/>
                    <a:pt x="1232" y="1378"/>
                  </a:cubicBezTo>
                  <a:lnTo>
                    <a:pt x="1037" y="1184"/>
                  </a:lnTo>
                  <a:close/>
                  <a:moveTo>
                    <a:pt x="192" y="480"/>
                  </a:moveTo>
                  <a:cubicBezTo>
                    <a:pt x="192" y="250"/>
                    <a:pt x="379" y="64"/>
                    <a:pt x="608" y="64"/>
                  </a:cubicBezTo>
                  <a:cubicBezTo>
                    <a:pt x="837" y="64"/>
                    <a:pt x="1024" y="250"/>
                    <a:pt x="1024" y="480"/>
                  </a:cubicBezTo>
                  <a:cubicBezTo>
                    <a:pt x="1024" y="576"/>
                    <a:pt x="1024" y="576"/>
                    <a:pt x="1024" y="576"/>
                  </a:cubicBezTo>
                  <a:cubicBezTo>
                    <a:pt x="928" y="576"/>
                    <a:pt x="928" y="576"/>
                    <a:pt x="928" y="576"/>
                  </a:cubicBezTo>
                  <a:cubicBezTo>
                    <a:pt x="928" y="480"/>
                    <a:pt x="928" y="480"/>
                    <a:pt x="928" y="480"/>
                  </a:cubicBezTo>
                  <a:cubicBezTo>
                    <a:pt x="928" y="303"/>
                    <a:pt x="784" y="160"/>
                    <a:pt x="608" y="160"/>
                  </a:cubicBezTo>
                  <a:cubicBezTo>
                    <a:pt x="432" y="160"/>
                    <a:pt x="288" y="303"/>
                    <a:pt x="288" y="480"/>
                  </a:cubicBezTo>
                  <a:cubicBezTo>
                    <a:pt x="288" y="576"/>
                    <a:pt x="288" y="576"/>
                    <a:pt x="288" y="576"/>
                  </a:cubicBezTo>
                  <a:cubicBezTo>
                    <a:pt x="192" y="576"/>
                    <a:pt x="192" y="576"/>
                    <a:pt x="192" y="576"/>
                  </a:cubicBezTo>
                  <a:lnTo>
                    <a:pt x="192" y="480"/>
                  </a:lnTo>
                  <a:close/>
                  <a:moveTo>
                    <a:pt x="864" y="576"/>
                  </a:moveTo>
                  <a:cubicBezTo>
                    <a:pt x="352" y="576"/>
                    <a:pt x="352" y="576"/>
                    <a:pt x="352" y="576"/>
                  </a:cubicBezTo>
                  <a:cubicBezTo>
                    <a:pt x="352" y="480"/>
                    <a:pt x="352" y="480"/>
                    <a:pt x="352" y="480"/>
                  </a:cubicBezTo>
                  <a:cubicBezTo>
                    <a:pt x="352" y="338"/>
                    <a:pt x="467" y="224"/>
                    <a:pt x="608" y="224"/>
                  </a:cubicBezTo>
                  <a:cubicBezTo>
                    <a:pt x="749" y="224"/>
                    <a:pt x="864" y="338"/>
                    <a:pt x="864" y="480"/>
                  </a:cubicBezTo>
                  <a:lnTo>
                    <a:pt x="864" y="576"/>
                  </a:lnTo>
                  <a:close/>
                  <a:moveTo>
                    <a:pt x="64" y="1184"/>
                  </a:moveTo>
                  <a:cubicBezTo>
                    <a:pt x="256" y="1184"/>
                    <a:pt x="256" y="1184"/>
                    <a:pt x="256" y="1184"/>
                  </a:cubicBezTo>
                  <a:cubicBezTo>
                    <a:pt x="256" y="1280"/>
                    <a:pt x="256" y="1280"/>
                    <a:pt x="256" y="1280"/>
                  </a:cubicBezTo>
                  <a:cubicBezTo>
                    <a:pt x="64" y="1280"/>
                    <a:pt x="64" y="1280"/>
                    <a:pt x="64" y="1280"/>
                  </a:cubicBezTo>
                  <a:lnTo>
                    <a:pt x="64" y="1184"/>
                  </a:lnTo>
                  <a:close/>
                  <a:moveTo>
                    <a:pt x="256" y="1120"/>
                  </a:moveTo>
                  <a:cubicBezTo>
                    <a:pt x="64" y="1120"/>
                    <a:pt x="64" y="1120"/>
                    <a:pt x="64" y="1120"/>
                  </a:cubicBezTo>
                  <a:cubicBezTo>
                    <a:pt x="64" y="1024"/>
                    <a:pt x="64" y="1024"/>
                    <a:pt x="64" y="1024"/>
                  </a:cubicBezTo>
                  <a:cubicBezTo>
                    <a:pt x="256" y="1024"/>
                    <a:pt x="256" y="1024"/>
                    <a:pt x="256" y="1024"/>
                  </a:cubicBezTo>
                  <a:lnTo>
                    <a:pt x="256" y="1120"/>
                  </a:lnTo>
                  <a:close/>
                  <a:moveTo>
                    <a:pt x="64" y="1344"/>
                  </a:moveTo>
                  <a:cubicBezTo>
                    <a:pt x="256" y="1344"/>
                    <a:pt x="256" y="1344"/>
                    <a:pt x="256" y="1344"/>
                  </a:cubicBezTo>
                  <a:cubicBezTo>
                    <a:pt x="256" y="1440"/>
                    <a:pt x="256" y="1440"/>
                    <a:pt x="256" y="1440"/>
                  </a:cubicBezTo>
                  <a:cubicBezTo>
                    <a:pt x="64" y="1440"/>
                    <a:pt x="64" y="1440"/>
                    <a:pt x="64" y="1440"/>
                  </a:cubicBezTo>
                  <a:lnTo>
                    <a:pt x="64" y="1344"/>
                  </a:lnTo>
                  <a:close/>
                  <a:moveTo>
                    <a:pt x="256" y="960"/>
                  </a:moveTo>
                  <a:cubicBezTo>
                    <a:pt x="64" y="960"/>
                    <a:pt x="64" y="960"/>
                    <a:pt x="64" y="960"/>
                  </a:cubicBezTo>
                  <a:cubicBezTo>
                    <a:pt x="64" y="864"/>
                    <a:pt x="64" y="864"/>
                    <a:pt x="64" y="864"/>
                  </a:cubicBezTo>
                  <a:cubicBezTo>
                    <a:pt x="256" y="864"/>
                    <a:pt x="256" y="864"/>
                    <a:pt x="256" y="864"/>
                  </a:cubicBezTo>
                  <a:lnTo>
                    <a:pt x="256" y="960"/>
                  </a:lnTo>
                  <a:close/>
                  <a:moveTo>
                    <a:pt x="160" y="1664"/>
                  </a:moveTo>
                  <a:cubicBezTo>
                    <a:pt x="107" y="1664"/>
                    <a:pt x="64" y="1620"/>
                    <a:pt x="64" y="1568"/>
                  </a:cubicBezTo>
                  <a:cubicBezTo>
                    <a:pt x="64" y="1504"/>
                    <a:pt x="64" y="1504"/>
                    <a:pt x="64" y="1504"/>
                  </a:cubicBezTo>
                  <a:cubicBezTo>
                    <a:pt x="288" y="1504"/>
                    <a:pt x="288" y="1504"/>
                    <a:pt x="288" y="1504"/>
                  </a:cubicBezTo>
                  <a:cubicBezTo>
                    <a:pt x="306" y="1504"/>
                    <a:pt x="320" y="1489"/>
                    <a:pt x="320" y="1472"/>
                  </a:cubicBezTo>
                  <a:cubicBezTo>
                    <a:pt x="320" y="1312"/>
                    <a:pt x="320" y="1312"/>
                    <a:pt x="320" y="1312"/>
                  </a:cubicBezTo>
                  <a:cubicBezTo>
                    <a:pt x="320" y="1152"/>
                    <a:pt x="320" y="1152"/>
                    <a:pt x="320" y="1152"/>
                  </a:cubicBezTo>
                  <a:cubicBezTo>
                    <a:pt x="320" y="992"/>
                    <a:pt x="320" y="992"/>
                    <a:pt x="320" y="992"/>
                  </a:cubicBezTo>
                  <a:cubicBezTo>
                    <a:pt x="320" y="832"/>
                    <a:pt x="320" y="832"/>
                    <a:pt x="320" y="832"/>
                  </a:cubicBezTo>
                  <a:cubicBezTo>
                    <a:pt x="320" y="814"/>
                    <a:pt x="306" y="800"/>
                    <a:pt x="288" y="800"/>
                  </a:cubicBezTo>
                  <a:cubicBezTo>
                    <a:pt x="64" y="800"/>
                    <a:pt x="64" y="800"/>
                    <a:pt x="64" y="800"/>
                  </a:cubicBezTo>
                  <a:cubicBezTo>
                    <a:pt x="64" y="640"/>
                    <a:pt x="64" y="640"/>
                    <a:pt x="64" y="640"/>
                  </a:cubicBezTo>
                  <a:cubicBezTo>
                    <a:pt x="1152" y="640"/>
                    <a:pt x="1152" y="640"/>
                    <a:pt x="1152" y="640"/>
                  </a:cubicBezTo>
                  <a:cubicBezTo>
                    <a:pt x="1152" y="800"/>
                    <a:pt x="1152" y="800"/>
                    <a:pt x="1152" y="800"/>
                  </a:cubicBezTo>
                  <a:cubicBezTo>
                    <a:pt x="480" y="800"/>
                    <a:pt x="480" y="800"/>
                    <a:pt x="480" y="800"/>
                  </a:cubicBezTo>
                  <a:cubicBezTo>
                    <a:pt x="462" y="800"/>
                    <a:pt x="448" y="814"/>
                    <a:pt x="448" y="832"/>
                  </a:cubicBezTo>
                  <a:cubicBezTo>
                    <a:pt x="448" y="1196"/>
                    <a:pt x="448" y="1196"/>
                    <a:pt x="448" y="1196"/>
                  </a:cubicBezTo>
                  <a:cubicBezTo>
                    <a:pt x="448" y="1363"/>
                    <a:pt x="512" y="1525"/>
                    <a:pt x="628" y="1664"/>
                  </a:cubicBezTo>
                  <a:lnTo>
                    <a:pt x="160" y="1664"/>
                  </a:lnTo>
                  <a:close/>
                  <a:moveTo>
                    <a:pt x="960" y="1851"/>
                  </a:moveTo>
                  <a:cubicBezTo>
                    <a:pt x="679" y="1696"/>
                    <a:pt x="512" y="1452"/>
                    <a:pt x="512" y="1196"/>
                  </a:cubicBezTo>
                  <a:cubicBezTo>
                    <a:pt x="512" y="864"/>
                    <a:pt x="512" y="864"/>
                    <a:pt x="512" y="864"/>
                  </a:cubicBezTo>
                  <a:cubicBezTo>
                    <a:pt x="1408" y="864"/>
                    <a:pt x="1408" y="864"/>
                    <a:pt x="1408" y="864"/>
                  </a:cubicBezTo>
                  <a:cubicBezTo>
                    <a:pt x="1408" y="1120"/>
                    <a:pt x="1408" y="1120"/>
                    <a:pt x="1408" y="1120"/>
                  </a:cubicBezTo>
                  <a:cubicBezTo>
                    <a:pt x="1344" y="1120"/>
                    <a:pt x="1344" y="1120"/>
                    <a:pt x="1344" y="1120"/>
                  </a:cubicBezTo>
                  <a:cubicBezTo>
                    <a:pt x="1344" y="960"/>
                    <a:pt x="1344" y="960"/>
                    <a:pt x="1344" y="960"/>
                  </a:cubicBezTo>
                  <a:cubicBezTo>
                    <a:pt x="1344" y="942"/>
                    <a:pt x="1330" y="928"/>
                    <a:pt x="1312" y="928"/>
                  </a:cubicBezTo>
                  <a:cubicBezTo>
                    <a:pt x="608" y="928"/>
                    <a:pt x="608" y="928"/>
                    <a:pt x="608" y="928"/>
                  </a:cubicBezTo>
                  <a:cubicBezTo>
                    <a:pt x="590" y="928"/>
                    <a:pt x="576" y="942"/>
                    <a:pt x="576" y="960"/>
                  </a:cubicBezTo>
                  <a:cubicBezTo>
                    <a:pt x="576" y="1135"/>
                    <a:pt x="576" y="1135"/>
                    <a:pt x="576" y="1135"/>
                  </a:cubicBezTo>
                  <a:cubicBezTo>
                    <a:pt x="576" y="1394"/>
                    <a:pt x="717" y="1632"/>
                    <a:pt x="945" y="1756"/>
                  </a:cubicBezTo>
                  <a:cubicBezTo>
                    <a:pt x="949" y="1758"/>
                    <a:pt x="955" y="1760"/>
                    <a:pt x="960" y="1760"/>
                  </a:cubicBezTo>
                  <a:cubicBezTo>
                    <a:pt x="965" y="1760"/>
                    <a:pt x="971" y="1758"/>
                    <a:pt x="975" y="1756"/>
                  </a:cubicBezTo>
                  <a:cubicBezTo>
                    <a:pt x="1092" y="1692"/>
                    <a:pt x="1186" y="1598"/>
                    <a:pt x="1250" y="1487"/>
                  </a:cubicBezTo>
                  <a:cubicBezTo>
                    <a:pt x="1303" y="1540"/>
                    <a:pt x="1303" y="1540"/>
                    <a:pt x="1303" y="1540"/>
                  </a:cubicBezTo>
                  <a:cubicBezTo>
                    <a:pt x="1226" y="1661"/>
                    <a:pt x="1109" y="1769"/>
                    <a:pt x="960" y="18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Rectangle 72"/>
            <p:cNvSpPr>
              <a:spLocks noChangeArrowheads="1"/>
            </p:cNvSpPr>
            <p:nvPr/>
          </p:nvSpPr>
          <p:spPr bwMode="auto">
            <a:xfrm>
              <a:off x="10202863" y="1247775"/>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Rectangle 73"/>
            <p:cNvSpPr>
              <a:spLocks noChangeArrowheads="1"/>
            </p:cNvSpPr>
            <p:nvPr/>
          </p:nvSpPr>
          <p:spPr bwMode="auto">
            <a:xfrm>
              <a:off x="10282238"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Rectangle 74"/>
            <p:cNvSpPr>
              <a:spLocks noChangeArrowheads="1"/>
            </p:cNvSpPr>
            <p:nvPr/>
          </p:nvSpPr>
          <p:spPr bwMode="auto">
            <a:xfrm>
              <a:off x="10360025"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Rectangle 75"/>
            <p:cNvSpPr>
              <a:spLocks noChangeArrowheads="1"/>
            </p:cNvSpPr>
            <p:nvPr/>
          </p:nvSpPr>
          <p:spPr bwMode="auto">
            <a:xfrm>
              <a:off x="10282238"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76"/>
            <p:cNvSpPr>
              <a:spLocks noChangeArrowheads="1"/>
            </p:cNvSpPr>
            <p:nvPr/>
          </p:nvSpPr>
          <p:spPr bwMode="auto">
            <a:xfrm>
              <a:off x="10360025"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77"/>
            <p:cNvSpPr>
              <a:spLocks/>
            </p:cNvSpPr>
            <p:nvPr/>
          </p:nvSpPr>
          <p:spPr bwMode="auto">
            <a:xfrm>
              <a:off x="10064750" y="841375"/>
              <a:ext cx="295275" cy="184150"/>
            </a:xfrm>
            <a:custGeom>
              <a:avLst/>
              <a:gdLst>
                <a:gd name="T0" fmla="*/ 483 w 483"/>
                <a:gd name="T1" fmla="*/ 119 h 301"/>
                <a:gd name="T2" fmla="*/ 112 w 483"/>
                <a:gd name="T3" fmla="*/ 119 h 301"/>
                <a:gd name="T4" fmla="*/ 186 w 483"/>
                <a:gd name="T5" fmla="*/ 45 h 301"/>
                <a:gd name="T6" fmla="*/ 140 w 483"/>
                <a:gd name="T7" fmla="*/ 0 h 301"/>
                <a:gd name="T8" fmla="*/ 12 w 483"/>
                <a:gd name="T9" fmla="*/ 128 h 301"/>
                <a:gd name="T10" fmla="*/ 12 w 483"/>
                <a:gd name="T11" fmla="*/ 173 h 301"/>
                <a:gd name="T12" fmla="*/ 140 w 483"/>
                <a:gd name="T13" fmla="*/ 301 h 301"/>
                <a:gd name="T14" fmla="*/ 186 w 483"/>
                <a:gd name="T15" fmla="*/ 256 h 301"/>
                <a:gd name="T16" fmla="*/ 112 w 483"/>
                <a:gd name="T17" fmla="*/ 183 h 301"/>
                <a:gd name="T18" fmla="*/ 483 w 483"/>
                <a:gd name="T19" fmla="*/ 183 h 301"/>
                <a:gd name="T20" fmla="*/ 483 w 483"/>
                <a:gd name="T21" fmla="*/ 11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483" y="119"/>
                  </a:move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483" y="183"/>
                    <a:pt x="483" y="183"/>
                    <a:pt x="483" y="183"/>
                  </a:cubicBezTo>
                  <a:lnTo>
                    <a:pt x="48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78"/>
            <p:cNvSpPr>
              <a:spLocks/>
            </p:cNvSpPr>
            <p:nvPr/>
          </p:nvSpPr>
          <p:spPr bwMode="auto">
            <a:xfrm>
              <a:off x="10161588" y="1017588"/>
              <a:ext cx="236537" cy="184150"/>
            </a:xfrm>
            <a:custGeom>
              <a:avLst/>
              <a:gdLst>
                <a:gd name="T0" fmla="*/ 186 w 387"/>
                <a:gd name="T1" fmla="*/ 45 h 301"/>
                <a:gd name="T2" fmla="*/ 140 w 387"/>
                <a:gd name="T3" fmla="*/ 0 h 301"/>
                <a:gd name="T4" fmla="*/ 12 w 387"/>
                <a:gd name="T5" fmla="*/ 128 h 301"/>
                <a:gd name="T6" fmla="*/ 12 w 387"/>
                <a:gd name="T7" fmla="*/ 173 h 301"/>
                <a:gd name="T8" fmla="*/ 140 w 387"/>
                <a:gd name="T9" fmla="*/ 301 h 301"/>
                <a:gd name="T10" fmla="*/ 186 w 387"/>
                <a:gd name="T11" fmla="*/ 256 h 301"/>
                <a:gd name="T12" fmla="*/ 112 w 387"/>
                <a:gd name="T13" fmla="*/ 183 h 301"/>
                <a:gd name="T14" fmla="*/ 387 w 387"/>
                <a:gd name="T15" fmla="*/ 183 h 301"/>
                <a:gd name="T16" fmla="*/ 387 w 387"/>
                <a:gd name="T17" fmla="*/ 119 h 301"/>
                <a:gd name="T18" fmla="*/ 112 w 387"/>
                <a:gd name="T19" fmla="*/ 119 h 301"/>
                <a:gd name="T20" fmla="*/ 186 w 387"/>
                <a:gd name="T21" fmla="*/ 4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7" h="301">
                  <a:moveTo>
                    <a:pt x="186" y="45"/>
                  </a:move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87" y="183"/>
                    <a:pt x="387" y="183"/>
                    <a:pt x="387" y="183"/>
                  </a:cubicBezTo>
                  <a:cubicBezTo>
                    <a:pt x="387" y="119"/>
                    <a:pt x="387" y="119"/>
                    <a:pt x="387" y="119"/>
                  </a:cubicBezTo>
                  <a:cubicBezTo>
                    <a:pt x="112" y="119"/>
                    <a:pt x="112" y="119"/>
                    <a:pt x="112" y="119"/>
                  </a:cubicBezTo>
                  <a:lnTo>
                    <a:pt x="186"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79"/>
            <p:cNvSpPr>
              <a:spLocks/>
            </p:cNvSpPr>
            <p:nvPr/>
          </p:nvSpPr>
          <p:spPr bwMode="auto">
            <a:xfrm>
              <a:off x="9947275" y="646113"/>
              <a:ext cx="295275" cy="184150"/>
            </a:xfrm>
            <a:custGeom>
              <a:avLst/>
              <a:gdLst>
                <a:gd name="T0" fmla="*/ 140 w 483"/>
                <a:gd name="T1" fmla="*/ 301 h 301"/>
                <a:gd name="T2" fmla="*/ 186 w 483"/>
                <a:gd name="T3" fmla="*/ 256 h 301"/>
                <a:gd name="T4" fmla="*/ 112 w 483"/>
                <a:gd name="T5" fmla="*/ 183 h 301"/>
                <a:gd name="T6" fmla="*/ 483 w 483"/>
                <a:gd name="T7" fmla="*/ 183 h 301"/>
                <a:gd name="T8" fmla="*/ 483 w 483"/>
                <a:gd name="T9" fmla="*/ 119 h 301"/>
                <a:gd name="T10" fmla="*/ 112 w 483"/>
                <a:gd name="T11" fmla="*/ 119 h 301"/>
                <a:gd name="T12" fmla="*/ 186 w 483"/>
                <a:gd name="T13" fmla="*/ 45 h 301"/>
                <a:gd name="T14" fmla="*/ 140 w 483"/>
                <a:gd name="T15" fmla="*/ 0 h 301"/>
                <a:gd name="T16" fmla="*/ 12 w 483"/>
                <a:gd name="T17" fmla="*/ 128 h 301"/>
                <a:gd name="T18" fmla="*/ 12 w 483"/>
                <a:gd name="T19" fmla="*/ 173 h 301"/>
                <a:gd name="T20" fmla="*/ 140 w 48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140" y="301"/>
                  </a:moveTo>
                  <a:cubicBezTo>
                    <a:pt x="186" y="256"/>
                    <a:pt x="186" y="256"/>
                    <a:pt x="186" y="256"/>
                  </a:cubicBezTo>
                  <a:cubicBezTo>
                    <a:pt x="112" y="183"/>
                    <a:pt x="112" y="183"/>
                    <a:pt x="112" y="183"/>
                  </a:cubicBezTo>
                  <a:cubicBezTo>
                    <a:pt x="483" y="183"/>
                    <a:pt x="483" y="183"/>
                    <a:pt x="483" y="183"/>
                  </a:cubicBezTo>
                  <a:cubicBezTo>
                    <a:pt x="483" y="119"/>
                    <a:pt x="483" y="119"/>
                    <a:pt x="483" y="119"/>
                  </a:cubicBez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lnTo>
                    <a:pt x="140"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65" name="Group 164"/>
          <p:cNvGrpSpPr/>
          <p:nvPr/>
        </p:nvGrpSpPr>
        <p:grpSpPr>
          <a:xfrm>
            <a:off x="4061404" y="1499729"/>
            <a:ext cx="209836" cy="270796"/>
            <a:chOff x="10974388" y="636588"/>
            <a:chExt cx="803275" cy="1036637"/>
          </a:xfrm>
          <a:solidFill>
            <a:schemeClr val="bg1"/>
          </a:solidFill>
        </p:grpSpPr>
        <p:sp>
          <p:nvSpPr>
            <p:cNvPr id="166" name="Freeform 83"/>
            <p:cNvSpPr>
              <a:spLocks noEditPoints="1"/>
            </p:cNvSpPr>
            <p:nvPr/>
          </p:nvSpPr>
          <p:spPr bwMode="auto">
            <a:xfrm>
              <a:off x="10990263" y="819150"/>
              <a:ext cx="787400" cy="854075"/>
            </a:xfrm>
            <a:custGeom>
              <a:avLst/>
              <a:gdLst>
                <a:gd name="T0" fmla="*/ 1544 w 1558"/>
                <a:gd name="T1" fmla="*/ 314 h 1688"/>
                <a:gd name="T2" fmla="*/ 1473 w 1558"/>
                <a:gd name="T3" fmla="*/ 272 h 1688"/>
                <a:gd name="T4" fmla="*/ 1246 w 1558"/>
                <a:gd name="T5" fmla="*/ 272 h 1688"/>
                <a:gd name="T6" fmla="*/ 1022 w 1558"/>
                <a:gd name="T7" fmla="*/ 84 h 1688"/>
                <a:gd name="T8" fmla="*/ 797 w 1558"/>
                <a:gd name="T9" fmla="*/ 272 h 1688"/>
                <a:gd name="T10" fmla="*/ 567 w 1558"/>
                <a:gd name="T11" fmla="*/ 272 h 1688"/>
                <a:gd name="T12" fmla="*/ 596 w 1558"/>
                <a:gd name="T13" fmla="*/ 176 h 1688"/>
                <a:gd name="T14" fmla="*/ 420 w 1558"/>
                <a:gd name="T15" fmla="*/ 0 h 1688"/>
                <a:gd name="T16" fmla="*/ 244 w 1558"/>
                <a:gd name="T17" fmla="*/ 176 h 1688"/>
                <a:gd name="T18" fmla="*/ 272 w 1558"/>
                <a:gd name="T19" fmla="*/ 272 h 1688"/>
                <a:gd name="T20" fmla="*/ 85 w 1558"/>
                <a:gd name="T21" fmla="*/ 272 h 1688"/>
                <a:gd name="T22" fmla="*/ 14 w 1558"/>
                <a:gd name="T23" fmla="*/ 314 h 1688"/>
                <a:gd name="T24" fmla="*/ 18 w 1558"/>
                <a:gd name="T25" fmla="*/ 396 h 1688"/>
                <a:gd name="T26" fmla="*/ 555 w 1558"/>
                <a:gd name="T27" fmla="*/ 1194 h 1688"/>
                <a:gd name="T28" fmla="*/ 555 w 1558"/>
                <a:gd name="T29" fmla="*/ 1648 h 1688"/>
                <a:gd name="T30" fmla="*/ 573 w 1558"/>
                <a:gd name="T31" fmla="*/ 1681 h 1688"/>
                <a:gd name="T32" fmla="*/ 595 w 1558"/>
                <a:gd name="T33" fmla="*/ 1688 h 1688"/>
                <a:gd name="T34" fmla="*/ 611 w 1558"/>
                <a:gd name="T35" fmla="*/ 1684 h 1688"/>
                <a:gd name="T36" fmla="*/ 979 w 1558"/>
                <a:gd name="T37" fmla="*/ 1524 h 1688"/>
                <a:gd name="T38" fmla="*/ 1003 w 1558"/>
                <a:gd name="T39" fmla="*/ 1487 h 1688"/>
                <a:gd name="T40" fmla="*/ 1003 w 1558"/>
                <a:gd name="T41" fmla="*/ 1194 h 1688"/>
                <a:gd name="T42" fmla="*/ 1540 w 1558"/>
                <a:gd name="T43" fmla="*/ 396 h 1688"/>
                <a:gd name="T44" fmla="*/ 1544 w 1558"/>
                <a:gd name="T45" fmla="*/ 314 h 1688"/>
                <a:gd name="T46" fmla="*/ 1022 w 1558"/>
                <a:gd name="T47" fmla="*/ 164 h 1688"/>
                <a:gd name="T48" fmla="*/ 1164 w 1558"/>
                <a:gd name="T49" fmla="*/ 272 h 1688"/>
                <a:gd name="T50" fmla="*/ 879 w 1558"/>
                <a:gd name="T51" fmla="*/ 272 h 1688"/>
                <a:gd name="T52" fmla="*/ 1022 w 1558"/>
                <a:gd name="T53" fmla="*/ 164 h 1688"/>
                <a:gd name="T54" fmla="*/ 324 w 1558"/>
                <a:gd name="T55" fmla="*/ 176 h 1688"/>
                <a:gd name="T56" fmla="*/ 420 w 1558"/>
                <a:gd name="T57" fmla="*/ 80 h 1688"/>
                <a:gd name="T58" fmla="*/ 516 w 1558"/>
                <a:gd name="T59" fmla="*/ 176 h 1688"/>
                <a:gd name="T60" fmla="*/ 420 w 1558"/>
                <a:gd name="T61" fmla="*/ 272 h 1688"/>
                <a:gd name="T62" fmla="*/ 324 w 1558"/>
                <a:gd name="T63" fmla="*/ 176 h 1688"/>
                <a:gd name="T64" fmla="*/ 930 w 1558"/>
                <a:gd name="T65" fmla="*/ 1160 h 1688"/>
                <a:gd name="T66" fmla="*/ 923 w 1558"/>
                <a:gd name="T67" fmla="*/ 1182 h 1688"/>
                <a:gd name="T68" fmla="*/ 923 w 1558"/>
                <a:gd name="T69" fmla="*/ 1461 h 1688"/>
                <a:gd name="T70" fmla="*/ 635 w 1558"/>
                <a:gd name="T71" fmla="*/ 1587 h 1688"/>
                <a:gd name="T72" fmla="*/ 635 w 1558"/>
                <a:gd name="T73" fmla="*/ 1222 h 1688"/>
                <a:gd name="T74" fmla="*/ 780 w 1558"/>
                <a:gd name="T75" fmla="*/ 1222 h 1688"/>
                <a:gd name="T76" fmla="*/ 820 w 1558"/>
                <a:gd name="T77" fmla="*/ 1182 h 1688"/>
                <a:gd name="T78" fmla="*/ 780 w 1558"/>
                <a:gd name="T79" fmla="*/ 1142 h 1688"/>
                <a:gd name="T80" fmla="*/ 616 w 1558"/>
                <a:gd name="T81" fmla="*/ 1142 h 1688"/>
                <a:gd name="T82" fmla="*/ 214 w 1558"/>
                <a:gd name="T83" fmla="*/ 544 h 1688"/>
                <a:gd name="T84" fmla="*/ 1022 w 1558"/>
                <a:gd name="T85" fmla="*/ 544 h 1688"/>
                <a:gd name="T86" fmla="*/ 1062 w 1558"/>
                <a:gd name="T87" fmla="*/ 504 h 1688"/>
                <a:gd name="T88" fmla="*/ 1022 w 1558"/>
                <a:gd name="T89" fmla="*/ 464 h 1688"/>
                <a:gd name="T90" fmla="*/ 160 w 1558"/>
                <a:gd name="T91" fmla="*/ 464 h 1688"/>
                <a:gd name="T92" fmla="*/ 85 w 1558"/>
                <a:gd name="T93" fmla="*/ 352 h 1688"/>
                <a:gd name="T94" fmla="*/ 1473 w 1558"/>
                <a:gd name="T95" fmla="*/ 352 h 1688"/>
                <a:gd name="T96" fmla="*/ 930 w 1558"/>
                <a:gd name="T97" fmla="*/ 1160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8" h="1688">
                  <a:moveTo>
                    <a:pt x="1544" y="314"/>
                  </a:moveTo>
                  <a:cubicBezTo>
                    <a:pt x="1530" y="288"/>
                    <a:pt x="1503" y="272"/>
                    <a:pt x="1473" y="272"/>
                  </a:cubicBezTo>
                  <a:cubicBezTo>
                    <a:pt x="1246" y="272"/>
                    <a:pt x="1246" y="272"/>
                    <a:pt x="1246" y="272"/>
                  </a:cubicBezTo>
                  <a:cubicBezTo>
                    <a:pt x="1227" y="165"/>
                    <a:pt x="1134" y="84"/>
                    <a:pt x="1022" y="84"/>
                  </a:cubicBezTo>
                  <a:cubicBezTo>
                    <a:pt x="910" y="84"/>
                    <a:pt x="816" y="165"/>
                    <a:pt x="797" y="272"/>
                  </a:cubicBezTo>
                  <a:cubicBezTo>
                    <a:pt x="567" y="272"/>
                    <a:pt x="567" y="272"/>
                    <a:pt x="567" y="272"/>
                  </a:cubicBezTo>
                  <a:cubicBezTo>
                    <a:pt x="585" y="244"/>
                    <a:pt x="596" y="211"/>
                    <a:pt x="596" y="176"/>
                  </a:cubicBezTo>
                  <a:cubicBezTo>
                    <a:pt x="596" y="79"/>
                    <a:pt x="517" y="0"/>
                    <a:pt x="420" y="0"/>
                  </a:cubicBezTo>
                  <a:cubicBezTo>
                    <a:pt x="323" y="0"/>
                    <a:pt x="244" y="79"/>
                    <a:pt x="244" y="176"/>
                  </a:cubicBezTo>
                  <a:cubicBezTo>
                    <a:pt x="244" y="211"/>
                    <a:pt x="254" y="244"/>
                    <a:pt x="272" y="272"/>
                  </a:cubicBezTo>
                  <a:cubicBezTo>
                    <a:pt x="85" y="272"/>
                    <a:pt x="85" y="272"/>
                    <a:pt x="85" y="272"/>
                  </a:cubicBezTo>
                  <a:cubicBezTo>
                    <a:pt x="55" y="272"/>
                    <a:pt x="28" y="288"/>
                    <a:pt x="14" y="314"/>
                  </a:cubicBezTo>
                  <a:cubicBezTo>
                    <a:pt x="0" y="340"/>
                    <a:pt x="2" y="372"/>
                    <a:pt x="18" y="396"/>
                  </a:cubicBezTo>
                  <a:cubicBezTo>
                    <a:pt x="555" y="1194"/>
                    <a:pt x="555" y="1194"/>
                    <a:pt x="555" y="1194"/>
                  </a:cubicBezTo>
                  <a:cubicBezTo>
                    <a:pt x="555" y="1648"/>
                    <a:pt x="555" y="1648"/>
                    <a:pt x="555" y="1648"/>
                  </a:cubicBezTo>
                  <a:cubicBezTo>
                    <a:pt x="555" y="1661"/>
                    <a:pt x="562" y="1674"/>
                    <a:pt x="573" y="1681"/>
                  </a:cubicBezTo>
                  <a:cubicBezTo>
                    <a:pt x="580" y="1685"/>
                    <a:pt x="587" y="1688"/>
                    <a:pt x="595" y="1688"/>
                  </a:cubicBezTo>
                  <a:cubicBezTo>
                    <a:pt x="600" y="1688"/>
                    <a:pt x="606" y="1686"/>
                    <a:pt x="611" y="1684"/>
                  </a:cubicBezTo>
                  <a:cubicBezTo>
                    <a:pt x="979" y="1524"/>
                    <a:pt x="979" y="1524"/>
                    <a:pt x="979" y="1524"/>
                  </a:cubicBezTo>
                  <a:cubicBezTo>
                    <a:pt x="994" y="1518"/>
                    <a:pt x="1003" y="1503"/>
                    <a:pt x="1003" y="1487"/>
                  </a:cubicBezTo>
                  <a:cubicBezTo>
                    <a:pt x="1003" y="1194"/>
                    <a:pt x="1003" y="1194"/>
                    <a:pt x="1003" y="1194"/>
                  </a:cubicBezTo>
                  <a:cubicBezTo>
                    <a:pt x="1540" y="396"/>
                    <a:pt x="1540" y="396"/>
                    <a:pt x="1540" y="396"/>
                  </a:cubicBezTo>
                  <a:cubicBezTo>
                    <a:pt x="1556" y="372"/>
                    <a:pt x="1558" y="340"/>
                    <a:pt x="1544" y="314"/>
                  </a:cubicBezTo>
                  <a:moveTo>
                    <a:pt x="1022" y="164"/>
                  </a:moveTo>
                  <a:cubicBezTo>
                    <a:pt x="1089" y="164"/>
                    <a:pt x="1147" y="209"/>
                    <a:pt x="1164" y="272"/>
                  </a:cubicBezTo>
                  <a:cubicBezTo>
                    <a:pt x="879" y="272"/>
                    <a:pt x="879" y="272"/>
                    <a:pt x="879" y="272"/>
                  </a:cubicBezTo>
                  <a:cubicBezTo>
                    <a:pt x="897" y="209"/>
                    <a:pt x="954" y="164"/>
                    <a:pt x="1022" y="164"/>
                  </a:cubicBezTo>
                  <a:moveTo>
                    <a:pt x="324" y="176"/>
                  </a:moveTo>
                  <a:cubicBezTo>
                    <a:pt x="324" y="123"/>
                    <a:pt x="367" y="80"/>
                    <a:pt x="420" y="80"/>
                  </a:cubicBezTo>
                  <a:cubicBezTo>
                    <a:pt x="473" y="80"/>
                    <a:pt x="516" y="123"/>
                    <a:pt x="516" y="176"/>
                  </a:cubicBezTo>
                  <a:cubicBezTo>
                    <a:pt x="516" y="228"/>
                    <a:pt x="473" y="272"/>
                    <a:pt x="420" y="272"/>
                  </a:cubicBezTo>
                  <a:cubicBezTo>
                    <a:pt x="367" y="272"/>
                    <a:pt x="324" y="228"/>
                    <a:pt x="324" y="176"/>
                  </a:cubicBezTo>
                  <a:moveTo>
                    <a:pt x="930" y="1160"/>
                  </a:moveTo>
                  <a:cubicBezTo>
                    <a:pt x="925" y="1167"/>
                    <a:pt x="923" y="1174"/>
                    <a:pt x="923" y="1182"/>
                  </a:cubicBezTo>
                  <a:cubicBezTo>
                    <a:pt x="923" y="1461"/>
                    <a:pt x="923" y="1461"/>
                    <a:pt x="923" y="1461"/>
                  </a:cubicBezTo>
                  <a:cubicBezTo>
                    <a:pt x="635" y="1587"/>
                    <a:pt x="635" y="1587"/>
                    <a:pt x="635" y="1587"/>
                  </a:cubicBezTo>
                  <a:cubicBezTo>
                    <a:pt x="635" y="1222"/>
                    <a:pt x="635" y="1222"/>
                    <a:pt x="635" y="1222"/>
                  </a:cubicBezTo>
                  <a:cubicBezTo>
                    <a:pt x="780" y="1222"/>
                    <a:pt x="780" y="1222"/>
                    <a:pt x="780" y="1222"/>
                  </a:cubicBezTo>
                  <a:cubicBezTo>
                    <a:pt x="802" y="1222"/>
                    <a:pt x="820" y="1204"/>
                    <a:pt x="820" y="1182"/>
                  </a:cubicBezTo>
                  <a:cubicBezTo>
                    <a:pt x="820" y="1160"/>
                    <a:pt x="802" y="1142"/>
                    <a:pt x="780" y="1142"/>
                  </a:cubicBezTo>
                  <a:cubicBezTo>
                    <a:pt x="616" y="1142"/>
                    <a:pt x="616" y="1142"/>
                    <a:pt x="616" y="1142"/>
                  </a:cubicBezTo>
                  <a:cubicBezTo>
                    <a:pt x="214" y="544"/>
                    <a:pt x="214" y="544"/>
                    <a:pt x="214" y="544"/>
                  </a:cubicBezTo>
                  <a:cubicBezTo>
                    <a:pt x="1022" y="544"/>
                    <a:pt x="1022" y="544"/>
                    <a:pt x="1022" y="544"/>
                  </a:cubicBezTo>
                  <a:cubicBezTo>
                    <a:pt x="1044" y="544"/>
                    <a:pt x="1062" y="526"/>
                    <a:pt x="1062" y="504"/>
                  </a:cubicBezTo>
                  <a:cubicBezTo>
                    <a:pt x="1062" y="481"/>
                    <a:pt x="1044" y="464"/>
                    <a:pt x="1022" y="464"/>
                  </a:cubicBezTo>
                  <a:cubicBezTo>
                    <a:pt x="160" y="464"/>
                    <a:pt x="160" y="464"/>
                    <a:pt x="160" y="464"/>
                  </a:cubicBezTo>
                  <a:cubicBezTo>
                    <a:pt x="85" y="352"/>
                    <a:pt x="85" y="352"/>
                    <a:pt x="85" y="352"/>
                  </a:cubicBezTo>
                  <a:cubicBezTo>
                    <a:pt x="1473" y="352"/>
                    <a:pt x="1473" y="352"/>
                    <a:pt x="1473" y="352"/>
                  </a:cubicBezTo>
                  <a:lnTo>
                    <a:pt x="930" y="1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84"/>
            <p:cNvSpPr>
              <a:spLocks noEditPoints="1"/>
            </p:cNvSpPr>
            <p:nvPr/>
          </p:nvSpPr>
          <p:spPr bwMode="auto">
            <a:xfrm>
              <a:off x="11364913" y="636588"/>
              <a:ext cx="177800" cy="179387"/>
            </a:xfrm>
            <a:custGeom>
              <a:avLst/>
              <a:gdLst>
                <a:gd name="T0" fmla="*/ 176 w 352"/>
                <a:gd name="T1" fmla="*/ 352 h 352"/>
                <a:gd name="T2" fmla="*/ 352 w 352"/>
                <a:gd name="T3" fmla="*/ 176 h 352"/>
                <a:gd name="T4" fmla="*/ 176 w 352"/>
                <a:gd name="T5" fmla="*/ 0 h 352"/>
                <a:gd name="T6" fmla="*/ 0 w 352"/>
                <a:gd name="T7" fmla="*/ 176 h 352"/>
                <a:gd name="T8" fmla="*/ 176 w 352"/>
                <a:gd name="T9" fmla="*/ 352 h 352"/>
                <a:gd name="T10" fmla="*/ 176 w 352"/>
                <a:gd name="T11" fmla="*/ 80 h 352"/>
                <a:gd name="T12" fmla="*/ 272 w 352"/>
                <a:gd name="T13" fmla="*/ 176 h 352"/>
                <a:gd name="T14" fmla="*/ 176 w 352"/>
                <a:gd name="T15" fmla="*/ 272 h 352"/>
                <a:gd name="T16" fmla="*/ 80 w 352"/>
                <a:gd name="T17" fmla="*/ 176 h 352"/>
                <a:gd name="T18" fmla="*/ 176 w 352"/>
                <a:gd name="T19" fmla="*/ 8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2" h="352">
                  <a:moveTo>
                    <a:pt x="176" y="352"/>
                  </a:moveTo>
                  <a:cubicBezTo>
                    <a:pt x="273" y="352"/>
                    <a:pt x="352" y="273"/>
                    <a:pt x="352" y="176"/>
                  </a:cubicBezTo>
                  <a:cubicBezTo>
                    <a:pt x="352" y="79"/>
                    <a:pt x="273" y="0"/>
                    <a:pt x="176" y="0"/>
                  </a:cubicBezTo>
                  <a:cubicBezTo>
                    <a:pt x="78" y="0"/>
                    <a:pt x="0" y="79"/>
                    <a:pt x="0" y="176"/>
                  </a:cubicBezTo>
                  <a:cubicBezTo>
                    <a:pt x="0" y="273"/>
                    <a:pt x="78" y="352"/>
                    <a:pt x="176" y="352"/>
                  </a:cubicBezTo>
                  <a:moveTo>
                    <a:pt x="176" y="80"/>
                  </a:moveTo>
                  <a:cubicBezTo>
                    <a:pt x="228" y="80"/>
                    <a:pt x="272" y="123"/>
                    <a:pt x="272" y="176"/>
                  </a:cubicBezTo>
                  <a:cubicBezTo>
                    <a:pt x="272" y="228"/>
                    <a:pt x="228" y="272"/>
                    <a:pt x="176" y="272"/>
                  </a:cubicBezTo>
                  <a:cubicBezTo>
                    <a:pt x="123" y="272"/>
                    <a:pt x="80" y="228"/>
                    <a:pt x="80" y="176"/>
                  </a:cubicBezTo>
                  <a:cubicBezTo>
                    <a:pt x="80" y="123"/>
                    <a:pt x="123" y="80"/>
                    <a:pt x="176"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85"/>
            <p:cNvSpPr>
              <a:spLocks/>
            </p:cNvSpPr>
            <p:nvPr/>
          </p:nvSpPr>
          <p:spPr bwMode="auto">
            <a:xfrm>
              <a:off x="11649075" y="735013"/>
              <a:ext cx="41275" cy="155575"/>
            </a:xfrm>
            <a:custGeom>
              <a:avLst/>
              <a:gdLst>
                <a:gd name="T0" fmla="*/ 40 w 80"/>
                <a:gd name="T1" fmla="*/ 307 h 307"/>
                <a:gd name="T2" fmla="*/ 80 w 80"/>
                <a:gd name="T3" fmla="*/ 267 h 307"/>
                <a:gd name="T4" fmla="*/ 80 w 80"/>
                <a:gd name="T5" fmla="*/ 40 h 307"/>
                <a:gd name="T6" fmla="*/ 40 w 80"/>
                <a:gd name="T7" fmla="*/ 0 h 307"/>
                <a:gd name="T8" fmla="*/ 0 w 80"/>
                <a:gd name="T9" fmla="*/ 40 h 307"/>
                <a:gd name="T10" fmla="*/ 0 w 80"/>
                <a:gd name="T11" fmla="*/ 267 h 307"/>
                <a:gd name="T12" fmla="*/ 40 w 80"/>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80" h="307">
                  <a:moveTo>
                    <a:pt x="40" y="307"/>
                  </a:moveTo>
                  <a:cubicBezTo>
                    <a:pt x="62" y="307"/>
                    <a:pt x="80" y="289"/>
                    <a:pt x="80" y="267"/>
                  </a:cubicBezTo>
                  <a:cubicBezTo>
                    <a:pt x="80" y="40"/>
                    <a:pt x="80" y="40"/>
                    <a:pt x="80" y="40"/>
                  </a:cubicBezTo>
                  <a:cubicBezTo>
                    <a:pt x="80" y="18"/>
                    <a:pt x="62" y="0"/>
                    <a:pt x="40" y="0"/>
                  </a:cubicBezTo>
                  <a:cubicBezTo>
                    <a:pt x="18" y="0"/>
                    <a:pt x="0" y="18"/>
                    <a:pt x="0" y="40"/>
                  </a:cubicBezTo>
                  <a:cubicBezTo>
                    <a:pt x="0" y="267"/>
                    <a:pt x="0" y="267"/>
                    <a:pt x="0" y="267"/>
                  </a:cubicBezTo>
                  <a:cubicBezTo>
                    <a:pt x="0" y="289"/>
                    <a:pt x="18" y="307"/>
                    <a:pt x="40" y="30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86"/>
            <p:cNvSpPr>
              <a:spLocks/>
            </p:cNvSpPr>
            <p:nvPr/>
          </p:nvSpPr>
          <p:spPr bwMode="auto">
            <a:xfrm>
              <a:off x="11649075" y="668338"/>
              <a:ext cx="41275" cy="41275"/>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87"/>
            <p:cNvSpPr>
              <a:spLocks/>
            </p:cNvSpPr>
            <p:nvPr/>
          </p:nvSpPr>
          <p:spPr bwMode="auto">
            <a:xfrm>
              <a:off x="11250613" y="663575"/>
              <a:ext cx="41275" cy="122237"/>
            </a:xfrm>
            <a:custGeom>
              <a:avLst/>
              <a:gdLst>
                <a:gd name="T0" fmla="*/ 40 w 80"/>
                <a:gd name="T1" fmla="*/ 244 h 244"/>
                <a:gd name="T2" fmla="*/ 80 w 80"/>
                <a:gd name="T3" fmla="*/ 204 h 244"/>
                <a:gd name="T4" fmla="*/ 80 w 80"/>
                <a:gd name="T5" fmla="*/ 40 h 244"/>
                <a:gd name="T6" fmla="*/ 40 w 80"/>
                <a:gd name="T7" fmla="*/ 0 h 244"/>
                <a:gd name="T8" fmla="*/ 0 w 80"/>
                <a:gd name="T9" fmla="*/ 40 h 244"/>
                <a:gd name="T10" fmla="*/ 0 w 80"/>
                <a:gd name="T11" fmla="*/ 204 h 244"/>
                <a:gd name="T12" fmla="*/ 40 w 80"/>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80" h="244">
                  <a:moveTo>
                    <a:pt x="40" y="244"/>
                  </a:moveTo>
                  <a:cubicBezTo>
                    <a:pt x="62" y="244"/>
                    <a:pt x="80" y="226"/>
                    <a:pt x="80" y="204"/>
                  </a:cubicBezTo>
                  <a:cubicBezTo>
                    <a:pt x="80" y="40"/>
                    <a:pt x="80" y="40"/>
                    <a:pt x="80" y="40"/>
                  </a:cubicBezTo>
                  <a:cubicBezTo>
                    <a:pt x="80" y="17"/>
                    <a:pt x="62" y="0"/>
                    <a:pt x="40" y="0"/>
                  </a:cubicBezTo>
                  <a:cubicBezTo>
                    <a:pt x="18" y="0"/>
                    <a:pt x="0" y="17"/>
                    <a:pt x="0" y="40"/>
                  </a:cubicBezTo>
                  <a:cubicBezTo>
                    <a:pt x="0" y="204"/>
                    <a:pt x="0" y="204"/>
                    <a:pt x="0" y="204"/>
                  </a:cubicBezTo>
                  <a:cubicBezTo>
                    <a:pt x="0" y="226"/>
                    <a:pt x="18" y="244"/>
                    <a:pt x="40" y="2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88"/>
            <p:cNvSpPr>
              <a:spLocks/>
            </p:cNvSpPr>
            <p:nvPr/>
          </p:nvSpPr>
          <p:spPr bwMode="auto">
            <a:xfrm>
              <a:off x="10974388" y="636588"/>
              <a:ext cx="41275" cy="173037"/>
            </a:xfrm>
            <a:custGeom>
              <a:avLst/>
              <a:gdLst>
                <a:gd name="T0" fmla="*/ 40 w 80"/>
                <a:gd name="T1" fmla="*/ 340 h 340"/>
                <a:gd name="T2" fmla="*/ 80 w 80"/>
                <a:gd name="T3" fmla="*/ 300 h 340"/>
                <a:gd name="T4" fmla="*/ 80 w 80"/>
                <a:gd name="T5" fmla="*/ 40 h 340"/>
                <a:gd name="T6" fmla="*/ 40 w 80"/>
                <a:gd name="T7" fmla="*/ 0 h 340"/>
                <a:gd name="T8" fmla="*/ 0 w 80"/>
                <a:gd name="T9" fmla="*/ 40 h 340"/>
                <a:gd name="T10" fmla="*/ 0 w 80"/>
                <a:gd name="T11" fmla="*/ 300 h 340"/>
                <a:gd name="T12" fmla="*/ 40 w 80"/>
                <a:gd name="T13" fmla="*/ 340 h 340"/>
              </a:gdLst>
              <a:ahLst/>
              <a:cxnLst>
                <a:cxn ang="0">
                  <a:pos x="T0" y="T1"/>
                </a:cxn>
                <a:cxn ang="0">
                  <a:pos x="T2" y="T3"/>
                </a:cxn>
                <a:cxn ang="0">
                  <a:pos x="T4" y="T5"/>
                </a:cxn>
                <a:cxn ang="0">
                  <a:pos x="T6" y="T7"/>
                </a:cxn>
                <a:cxn ang="0">
                  <a:pos x="T8" y="T9"/>
                </a:cxn>
                <a:cxn ang="0">
                  <a:pos x="T10" y="T11"/>
                </a:cxn>
                <a:cxn ang="0">
                  <a:pos x="T12" y="T13"/>
                </a:cxn>
              </a:cxnLst>
              <a:rect l="0" t="0" r="r" b="b"/>
              <a:pathLst>
                <a:path w="80" h="340">
                  <a:moveTo>
                    <a:pt x="40" y="340"/>
                  </a:moveTo>
                  <a:cubicBezTo>
                    <a:pt x="62" y="340"/>
                    <a:pt x="80" y="322"/>
                    <a:pt x="80" y="300"/>
                  </a:cubicBezTo>
                  <a:cubicBezTo>
                    <a:pt x="80" y="40"/>
                    <a:pt x="80" y="40"/>
                    <a:pt x="80" y="40"/>
                  </a:cubicBezTo>
                  <a:cubicBezTo>
                    <a:pt x="80" y="17"/>
                    <a:pt x="62" y="0"/>
                    <a:pt x="40" y="0"/>
                  </a:cubicBezTo>
                  <a:cubicBezTo>
                    <a:pt x="18" y="0"/>
                    <a:pt x="0" y="17"/>
                    <a:pt x="0" y="40"/>
                  </a:cubicBezTo>
                  <a:cubicBezTo>
                    <a:pt x="0" y="300"/>
                    <a:pt x="0" y="300"/>
                    <a:pt x="0" y="300"/>
                  </a:cubicBezTo>
                  <a:cubicBezTo>
                    <a:pt x="0" y="322"/>
                    <a:pt x="18" y="340"/>
                    <a:pt x="40" y="3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89"/>
            <p:cNvSpPr>
              <a:spLocks/>
            </p:cNvSpPr>
            <p:nvPr/>
          </p:nvSpPr>
          <p:spPr bwMode="auto">
            <a:xfrm>
              <a:off x="10974388" y="844550"/>
              <a:ext cx="41275" cy="39687"/>
            </a:xfrm>
            <a:custGeom>
              <a:avLst/>
              <a:gdLst>
                <a:gd name="T0" fmla="*/ 68 w 80"/>
                <a:gd name="T1" fmla="*/ 69 h 80"/>
                <a:gd name="T2" fmla="*/ 80 w 80"/>
                <a:gd name="T3" fmla="*/ 40 h 80"/>
                <a:gd name="T4" fmla="*/ 68 w 80"/>
                <a:gd name="T5" fmla="*/ 12 h 80"/>
                <a:gd name="T6" fmla="*/ 40 w 80"/>
                <a:gd name="T7" fmla="*/ 0 h 80"/>
                <a:gd name="T8" fmla="*/ 12 w 80"/>
                <a:gd name="T9" fmla="*/ 12 h 80"/>
                <a:gd name="T10" fmla="*/ 0 w 80"/>
                <a:gd name="T11" fmla="*/ 40 h 80"/>
                <a:gd name="T12" fmla="*/ 12 w 80"/>
                <a:gd name="T13" fmla="*/ 69 h 80"/>
                <a:gd name="T14" fmla="*/ 40 w 80"/>
                <a:gd name="T15" fmla="*/ 80 h 80"/>
                <a:gd name="T16" fmla="*/ 68 w 80"/>
                <a:gd name="T17"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68" y="69"/>
                  </a:move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9"/>
                  </a:cubicBezTo>
                  <a:cubicBezTo>
                    <a:pt x="19" y="76"/>
                    <a:pt x="29" y="80"/>
                    <a:pt x="40" y="80"/>
                  </a:cubicBezTo>
                  <a:cubicBezTo>
                    <a:pt x="51" y="80"/>
                    <a:pt x="61" y="76"/>
                    <a:pt x="68" y="6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90"/>
            <p:cNvSpPr>
              <a:spLocks/>
            </p:cNvSpPr>
            <p:nvPr/>
          </p:nvSpPr>
          <p:spPr bwMode="auto">
            <a:xfrm>
              <a:off x="11576050" y="1054100"/>
              <a:ext cx="41275" cy="39687"/>
            </a:xfrm>
            <a:custGeom>
              <a:avLst/>
              <a:gdLst>
                <a:gd name="T0" fmla="*/ 11 w 80"/>
                <a:gd name="T1" fmla="*/ 11 h 80"/>
                <a:gd name="T2" fmla="*/ 0 w 80"/>
                <a:gd name="T3" fmla="*/ 40 h 80"/>
                <a:gd name="T4" fmla="*/ 11 w 80"/>
                <a:gd name="T5" fmla="*/ 68 h 80"/>
                <a:gd name="T6" fmla="*/ 40 w 80"/>
                <a:gd name="T7" fmla="*/ 80 h 80"/>
                <a:gd name="T8" fmla="*/ 68 w 80"/>
                <a:gd name="T9" fmla="*/ 68 h 80"/>
                <a:gd name="T10" fmla="*/ 80 w 80"/>
                <a:gd name="T11" fmla="*/ 40 h 80"/>
                <a:gd name="T12" fmla="*/ 68 w 80"/>
                <a:gd name="T13" fmla="*/ 11 h 80"/>
                <a:gd name="T14" fmla="*/ 40 w 80"/>
                <a:gd name="T15" fmla="*/ 0 h 80"/>
                <a:gd name="T16" fmla="*/ 11 w 80"/>
                <a:gd name="T17" fmla="*/ 1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11" y="11"/>
                  </a:moveTo>
                  <a:cubicBezTo>
                    <a:pt x="4" y="19"/>
                    <a:pt x="0" y="29"/>
                    <a:pt x="0" y="40"/>
                  </a:cubicBezTo>
                  <a:cubicBezTo>
                    <a:pt x="0" y="50"/>
                    <a:pt x="4" y="60"/>
                    <a:pt x="11" y="68"/>
                  </a:cubicBezTo>
                  <a:cubicBezTo>
                    <a:pt x="19" y="75"/>
                    <a:pt x="29" y="80"/>
                    <a:pt x="40" y="80"/>
                  </a:cubicBezTo>
                  <a:cubicBezTo>
                    <a:pt x="50" y="80"/>
                    <a:pt x="60" y="75"/>
                    <a:pt x="68" y="68"/>
                  </a:cubicBezTo>
                  <a:cubicBezTo>
                    <a:pt x="75" y="60"/>
                    <a:pt x="80" y="50"/>
                    <a:pt x="80" y="40"/>
                  </a:cubicBezTo>
                  <a:cubicBezTo>
                    <a:pt x="80" y="29"/>
                    <a:pt x="75" y="19"/>
                    <a:pt x="68" y="11"/>
                  </a:cubicBezTo>
                  <a:cubicBezTo>
                    <a:pt x="60" y="4"/>
                    <a:pt x="50" y="0"/>
                    <a:pt x="40" y="0"/>
                  </a:cubicBezTo>
                  <a:cubicBezTo>
                    <a:pt x="29" y="0"/>
                    <a:pt x="19" y="4"/>
                    <a:pt x="11"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74" name="Group 173"/>
          <p:cNvGrpSpPr/>
          <p:nvPr/>
        </p:nvGrpSpPr>
        <p:grpSpPr>
          <a:xfrm>
            <a:off x="4795820" y="1469913"/>
            <a:ext cx="306460" cy="306460"/>
            <a:chOff x="9224963" y="2505075"/>
            <a:chExt cx="1173162" cy="1173163"/>
          </a:xfrm>
          <a:solidFill>
            <a:schemeClr val="bg1"/>
          </a:solidFill>
        </p:grpSpPr>
        <p:sp>
          <p:nvSpPr>
            <p:cNvPr id="175" name="Freeform 155"/>
            <p:cNvSpPr>
              <a:spLocks noEditPoints="1"/>
            </p:cNvSpPr>
            <p:nvPr/>
          </p:nvSpPr>
          <p:spPr bwMode="auto">
            <a:xfrm>
              <a:off x="9224963" y="2505075"/>
              <a:ext cx="1155700" cy="1173163"/>
            </a:xfrm>
            <a:custGeom>
              <a:avLst/>
              <a:gdLst>
                <a:gd name="T0" fmla="*/ 1760 w 1891"/>
                <a:gd name="T1" fmla="*/ 832 h 1920"/>
                <a:gd name="T2" fmla="*/ 1504 w 1891"/>
                <a:gd name="T3" fmla="*/ 768 h 1920"/>
                <a:gd name="T4" fmla="*/ 1632 w 1891"/>
                <a:gd name="T5" fmla="*/ 736 h 1920"/>
                <a:gd name="T6" fmla="*/ 1472 w 1891"/>
                <a:gd name="T7" fmla="*/ 160 h 1920"/>
                <a:gd name="T8" fmla="*/ 1167 w 1891"/>
                <a:gd name="T9" fmla="*/ 226 h 1920"/>
                <a:gd name="T10" fmla="*/ 640 w 1891"/>
                <a:gd name="T11" fmla="*/ 576 h 1920"/>
                <a:gd name="T12" fmla="*/ 480 w 1891"/>
                <a:gd name="T13" fmla="*/ 160 h 1920"/>
                <a:gd name="T14" fmla="*/ 175 w 1891"/>
                <a:gd name="T15" fmla="*/ 226 h 1920"/>
                <a:gd name="T16" fmla="*/ 32 w 1891"/>
                <a:gd name="T17" fmla="*/ 768 h 1920"/>
                <a:gd name="T18" fmla="*/ 128 w 1891"/>
                <a:gd name="T19" fmla="*/ 1184 h 1920"/>
                <a:gd name="T20" fmla="*/ 320 w 1891"/>
                <a:gd name="T21" fmla="*/ 1216 h 1920"/>
                <a:gd name="T22" fmla="*/ 352 w 1891"/>
                <a:gd name="T23" fmla="*/ 1920 h 1920"/>
                <a:gd name="T24" fmla="*/ 1344 w 1891"/>
                <a:gd name="T25" fmla="*/ 1888 h 1920"/>
                <a:gd name="T26" fmla="*/ 1879 w 1891"/>
                <a:gd name="T27" fmla="*/ 937 h 1920"/>
                <a:gd name="T28" fmla="*/ 1228 w 1891"/>
                <a:gd name="T29" fmla="*/ 288 h 1920"/>
                <a:gd name="T30" fmla="*/ 1216 w 1891"/>
                <a:gd name="T31" fmla="*/ 160 h 1920"/>
                <a:gd name="T32" fmla="*/ 1375 w 1891"/>
                <a:gd name="T33" fmla="*/ 231 h 1920"/>
                <a:gd name="T34" fmla="*/ 1423 w 1891"/>
                <a:gd name="T35" fmla="*/ 288 h 1920"/>
                <a:gd name="T36" fmla="*/ 1504 w 1891"/>
                <a:gd name="T37" fmla="*/ 704 h 1920"/>
                <a:gd name="T38" fmla="*/ 1440 w 1891"/>
                <a:gd name="T39" fmla="*/ 1154 h 1920"/>
                <a:gd name="T40" fmla="*/ 1335 w 1891"/>
                <a:gd name="T41" fmla="*/ 841 h 1920"/>
                <a:gd name="T42" fmla="*/ 1120 w 1891"/>
                <a:gd name="T43" fmla="*/ 384 h 1920"/>
                <a:gd name="T44" fmla="*/ 1056 w 1891"/>
                <a:gd name="T45" fmla="*/ 576 h 1920"/>
                <a:gd name="T46" fmla="*/ 1088 w 1891"/>
                <a:gd name="T47" fmla="*/ 832 h 1920"/>
                <a:gd name="T48" fmla="*/ 320 w 1891"/>
                <a:gd name="T49" fmla="*/ 608 h 1920"/>
                <a:gd name="T50" fmla="*/ 192 w 1891"/>
                <a:gd name="T51" fmla="*/ 384 h 1920"/>
                <a:gd name="T52" fmla="*/ 64 w 1891"/>
                <a:gd name="T53" fmla="*/ 704 h 1920"/>
                <a:gd name="T54" fmla="*/ 236 w 1891"/>
                <a:gd name="T55" fmla="*/ 288 h 1920"/>
                <a:gd name="T56" fmla="*/ 224 w 1891"/>
                <a:gd name="T57" fmla="*/ 160 h 1920"/>
                <a:gd name="T58" fmla="*/ 383 w 1891"/>
                <a:gd name="T59" fmla="*/ 231 h 1920"/>
                <a:gd name="T60" fmla="*/ 431 w 1891"/>
                <a:gd name="T61" fmla="*/ 288 h 1920"/>
                <a:gd name="T62" fmla="*/ 512 w 1891"/>
                <a:gd name="T63" fmla="*/ 576 h 1920"/>
                <a:gd name="T64" fmla="*/ 448 w 1891"/>
                <a:gd name="T65" fmla="*/ 576 h 1920"/>
                <a:gd name="T66" fmla="*/ 1280 w 1891"/>
                <a:gd name="T67" fmla="*/ 1856 h 1920"/>
                <a:gd name="T68" fmla="*/ 1024 w 1891"/>
                <a:gd name="T69" fmla="*/ 640 h 1920"/>
                <a:gd name="T70" fmla="*/ 1056 w 1891"/>
                <a:gd name="T71" fmla="*/ 896 h 1920"/>
                <a:gd name="T72" fmla="*/ 1133 w 1891"/>
                <a:gd name="T73" fmla="*/ 1477 h 1920"/>
                <a:gd name="T74" fmla="*/ 960 w 1891"/>
                <a:gd name="T75" fmla="*/ 1754 h 1920"/>
                <a:gd name="T76" fmla="*/ 997 w 1891"/>
                <a:gd name="T77" fmla="*/ 1791 h 1920"/>
                <a:gd name="T78" fmla="*/ 1275 w 1891"/>
                <a:gd name="T79" fmla="*/ 1618 h 1920"/>
                <a:gd name="T80" fmla="*/ 1097 w 1891"/>
                <a:gd name="T81" fmla="*/ 1609 h 1920"/>
                <a:gd name="T82" fmla="*/ 1146 w 1891"/>
                <a:gd name="T83" fmla="*/ 1543 h 1920"/>
                <a:gd name="T84" fmla="*/ 1085 w 1891"/>
                <a:gd name="T85" fmla="*/ 1712 h 1920"/>
                <a:gd name="T86" fmla="*/ 1247 w 1891"/>
                <a:gd name="T87" fmla="*/ 1554 h 1920"/>
                <a:gd name="T88" fmla="*/ 1811 w 1891"/>
                <a:gd name="T89" fmla="*/ 96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1" h="1920">
                  <a:moveTo>
                    <a:pt x="1879" y="937"/>
                  </a:moveTo>
                  <a:cubicBezTo>
                    <a:pt x="1783" y="841"/>
                    <a:pt x="1783" y="841"/>
                    <a:pt x="1783" y="841"/>
                  </a:cubicBezTo>
                  <a:cubicBezTo>
                    <a:pt x="1777" y="835"/>
                    <a:pt x="1768" y="831"/>
                    <a:pt x="1760" y="832"/>
                  </a:cubicBezTo>
                  <a:cubicBezTo>
                    <a:pt x="1751" y="832"/>
                    <a:pt x="1743" y="835"/>
                    <a:pt x="1737" y="842"/>
                  </a:cubicBezTo>
                  <a:cubicBezTo>
                    <a:pt x="1504" y="1087"/>
                    <a:pt x="1504" y="1087"/>
                    <a:pt x="1504" y="1087"/>
                  </a:cubicBezTo>
                  <a:cubicBezTo>
                    <a:pt x="1504" y="768"/>
                    <a:pt x="1504" y="768"/>
                    <a:pt x="1504" y="768"/>
                  </a:cubicBezTo>
                  <a:cubicBezTo>
                    <a:pt x="1600" y="768"/>
                    <a:pt x="1600" y="768"/>
                    <a:pt x="1600" y="768"/>
                  </a:cubicBezTo>
                  <a:cubicBezTo>
                    <a:pt x="1618" y="768"/>
                    <a:pt x="1632" y="753"/>
                    <a:pt x="1632" y="736"/>
                  </a:cubicBezTo>
                  <a:cubicBezTo>
                    <a:pt x="1632" y="736"/>
                    <a:pt x="1632" y="736"/>
                    <a:pt x="1632" y="736"/>
                  </a:cubicBezTo>
                  <a:cubicBezTo>
                    <a:pt x="1632" y="433"/>
                    <a:pt x="1632" y="433"/>
                    <a:pt x="1632" y="433"/>
                  </a:cubicBezTo>
                  <a:cubicBezTo>
                    <a:pt x="1632" y="330"/>
                    <a:pt x="1558" y="243"/>
                    <a:pt x="1457" y="226"/>
                  </a:cubicBezTo>
                  <a:cubicBezTo>
                    <a:pt x="1467" y="205"/>
                    <a:pt x="1472" y="183"/>
                    <a:pt x="1472" y="160"/>
                  </a:cubicBezTo>
                  <a:cubicBezTo>
                    <a:pt x="1472" y="71"/>
                    <a:pt x="1400" y="0"/>
                    <a:pt x="1312" y="0"/>
                  </a:cubicBezTo>
                  <a:cubicBezTo>
                    <a:pt x="1224" y="0"/>
                    <a:pt x="1152" y="71"/>
                    <a:pt x="1152" y="160"/>
                  </a:cubicBezTo>
                  <a:cubicBezTo>
                    <a:pt x="1152" y="183"/>
                    <a:pt x="1157" y="205"/>
                    <a:pt x="1167" y="226"/>
                  </a:cubicBezTo>
                  <a:cubicBezTo>
                    <a:pt x="1066" y="243"/>
                    <a:pt x="992" y="330"/>
                    <a:pt x="992" y="433"/>
                  </a:cubicBezTo>
                  <a:cubicBezTo>
                    <a:pt x="992" y="576"/>
                    <a:pt x="992" y="576"/>
                    <a:pt x="992" y="576"/>
                  </a:cubicBezTo>
                  <a:cubicBezTo>
                    <a:pt x="640" y="576"/>
                    <a:pt x="640" y="576"/>
                    <a:pt x="640" y="576"/>
                  </a:cubicBezTo>
                  <a:cubicBezTo>
                    <a:pt x="640" y="433"/>
                    <a:pt x="640" y="433"/>
                    <a:pt x="640" y="433"/>
                  </a:cubicBezTo>
                  <a:cubicBezTo>
                    <a:pt x="640" y="330"/>
                    <a:pt x="566" y="243"/>
                    <a:pt x="465" y="226"/>
                  </a:cubicBezTo>
                  <a:cubicBezTo>
                    <a:pt x="475" y="205"/>
                    <a:pt x="480" y="183"/>
                    <a:pt x="480" y="160"/>
                  </a:cubicBezTo>
                  <a:cubicBezTo>
                    <a:pt x="480" y="71"/>
                    <a:pt x="408" y="0"/>
                    <a:pt x="320" y="0"/>
                  </a:cubicBezTo>
                  <a:cubicBezTo>
                    <a:pt x="232" y="0"/>
                    <a:pt x="160" y="71"/>
                    <a:pt x="160" y="160"/>
                  </a:cubicBezTo>
                  <a:cubicBezTo>
                    <a:pt x="160" y="183"/>
                    <a:pt x="165" y="205"/>
                    <a:pt x="175" y="226"/>
                  </a:cubicBezTo>
                  <a:cubicBezTo>
                    <a:pt x="74" y="243"/>
                    <a:pt x="0" y="330"/>
                    <a:pt x="0" y="433"/>
                  </a:cubicBezTo>
                  <a:cubicBezTo>
                    <a:pt x="0" y="736"/>
                    <a:pt x="0" y="736"/>
                    <a:pt x="0" y="736"/>
                  </a:cubicBezTo>
                  <a:cubicBezTo>
                    <a:pt x="0" y="753"/>
                    <a:pt x="14" y="768"/>
                    <a:pt x="32" y="768"/>
                  </a:cubicBezTo>
                  <a:cubicBezTo>
                    <a:pt x="32" y="768"/>
                    <a:pt x="32" y="768"/>
                    <a:pt x="32" y="768"/>
                  </a:cubicBezTo>
                  <a:cubicBezTo>
                    <a:pt x="128" y="768"/>
                    <a:pt x="128" y="768"/>
                    <a:pt x="128" y="768"/>
                  </a:cubicBezTo>
                  <a:cubicBezTo>
                    <a:pt x="128" y="1184"/>
                    <a:pt x="128" y="1184"/>
                    <a:pt x="128" y="1184"/>
                  </a:cubicBezTo>
                  <a:cubicBezTo>
                    <a:pt x="128" y="1201"/>
                    <a:pt x="142" y="1216"/>
                    <a:pt x="160" y="1216"/>
                  </a:cubicBezTo>
                  <a:cubicBezTo>
                    <a:pt x="160" y="1216"/>
                    <a:pt x="160" y="1216"/>
                    <a:pt x="160" y="1216"/>
                  </a:cubicBezTo>
                  <a:cubicBezTo>
                    <a:pt x="320" y="1216"/>
                    <a:pt x="320" y="1216"/>
                    <a:pt x="320" y="1216"/>
                  </a:cubicBezTo>
                  <a:cubicBezTo>
                    <a:pt x="320" y="1888"/>
                    <a:pt x="320" y="1888"/>
                    <a:pt x="320" y="1888"/>
                  </a:cubicBezTo>
                  <a:cubicBezTo>
                    <a:pt x="320" y="1905"/>
                    <a:pt x="334" y="1920"/>
                    <a:pt x="352" y="1920"/>
                  </a:cubicBezTo>
                  <a:cubicBezTo>
                    <a:pt x="352" y="1920"/>
                    <a:pt x="352" y="1920"/>
                    <a:pt x="352" y="1920"/>
                  </a:cubicBezTo>
                  <a:cubicBezTo>
                    <a:pt x="1312" y="1920"/>
                    <a:pt x="1312" y="1920"/>
                    <a:pt x="1312" y="1920"/>
                  </a:cubicBezTo>
                  <a:cubicBezTo>
                    <a:pt x="1330" y="1920"/>
                    <a:pt x="1344" y="1905"/>
                    <a:pt x="1344" y="1888"/>
                  </a:cubicBezTo>
                  <a:cubicBezTo>
                    <a:pt x="1344" y="1888"/>
                    <a:pt x="1344" y="1888"/>
                    <a:pt x="1344" y="1888"/>
                  </a:cubicBezTo>
                  <a:cubicBezTo>
                    <a:pt x="1344" y="1545"/>
                    <a:pt x="1344" y="1545"/>
                    <a:pt x="1344" y="1545"/>
                  </a:cubicBezTo>
                  <a:cubicBezTo>
                    <a:pt x="1879" y="982"/>
                    <a:pt x="1879" y="982"/>
                    <a:pt x="1879" y="982"/>
                  </a:cubicBezTo>
                  <a:cubicBezTo>
                    <a:pt x="1891" y="969"/>
                    <a:pt x="1891" y="949"/>
                    <a:pt x="1879" y="937"/>
                  </a:cubicBezTo>
                  <a:moveTo>
                    <a:pt x="1056" y="433"/>
                  </a:moveTo>
                  <a:cubicBezTo>
                    <a:pt x="1056" y="353"/>
                    <a:pt x="1121" y="288"/>
                    <a:pt x="1201" y="288"/>
                  </a:cubicBezTo>
                  <a:cubicBezTo>
                    <a:pt x="1228" y="288"/>
                    <a:pt x="1228" y="288"/>
                    <a:pt x="1228" y="288"/>
                  </a:cubicBezTo>
                  <a:cubicBezTo>
                    <a:pt x="1246" y="288"/>
                    <a:pt x="1260" y="273"/>
                    <a:pt x="1260" y="256"/>
                  </a:cubicBezTo>
                  <a:cubicBezTo>
                    <a:pt x="1260" y="246"/>
                    <a:pt x="1256" y="238"/>
                    <a:pt x="1249" y="231"/>
                  </a:cubicBezTo>
                  <a:cubicBezTo>
                    <a:pt x="1228" y="214"/>
                    <a:pt x="1216" y="187"/>
                    <a:pt x="1216" y="160"/>
                  </a:cubicBezTo>
                  <a:cubicBezTo>
                    <a:pt x="1216" y="107"/>
                    <a:pt x="1259" y="64"/>
                    <a:pt x="1312" y="64"/>
                  </a:cubicBezTo>
                  <a:cubicBezTo>
                    <a:pt x="1365" y="64"/>
                    <a:pt x="1408" y="107"/>
                    <a:pt x="1408" y="160"/>
                  </a:cubicBezTo>
                  <a:cubicBezTo>
                    <a:pt x="1408" y="187"/>
                    <a:pt x="1396" y="214"/>
                    <a:pt x="1375" y="231"/>
                  </a:cubicBezTo>
                  <a:cubicBezTo>
                    <a:pt x="1361" y="243"/>
                    <a:pt x="1360" y="263"/>
                    <a:pt x="1372" y="277"/>
                  </a:cubicBezTo>
                  <a:cubicBezTo>
                    <a:pt x="1378" y="284"/>
                    <a:pt x="1387" y="288"/>
                    <a:pt x="1396" y="288"/>
                  </a:cubicBezTo>
                  <a:cubicBezTo>
                    <a:pt x="1423" y="288"/>
                    <a:pt x="1423" y="288"/>
                    <a:pt x="1423" y="288"/>
                  </a:cubicBezTo>
                  <a:cubicBezTo>
                    <a:pt x="1503" y="288"/>
                    <a:pt x="1568" y="353"/>
                    <a:pt x="1568" y="433"/>
                  </a:cubicBezTo>
                  <a:cubicBezTo>
                    <a:pt x="1568" y="704"/>
                    <a:pt x="1568" y="704"/>
                    <a:pt x="1568" y="704"/>
                  </a:cubicBezTo>
                  <a:cubicBezTo>
                    <a:pt x="1504" y="704"/>
                    <a:pt x="1504" y="704"/>
                    <a:pt x="1504" y="704"/>
                  </a:cubicBezTo>
                  <a:cubicBezTo>
                    <a:pt x="1504" y="384"/>
                    <a:pt x="1504" y="384"/>
                    <a:pt x="1504" y="384"/>
                  </a:cubicBezTo>
                  <a:cubicBezTo>
                    <a:pt x="1440" y="384"/>
                    <a:pt x="1440" y="384"/>
                    <a:pt x="1440" y="384"/>
                  </a:cubicBezTo>
                  <a:cubicBezTo>
                    <a:pt x="1440" y="1154"/>
                    <a:pt x="1440" y="1154"/>
                    <a:pt x="1440" y="1154"/>
                  </a:cubicBezTo>
                  <a:cubicBezTo>
                    <a:pt x="1344" y="1255"/>
                    <a:pt x="1344" y="1255"/>
                    <a:pt x="1344" y="1255"/>
                  </a:cubicBezTo>
                  <a:cubicBezTo>
                    <a:pt x="1344" y="864"/>
                    <a:pt x="1344" y="864"/>
                    <a:pt x="1344" y="864"/>
                  </a:cubicBezTo>
                  <a:cubicBezTo>
                    <a:pt x="1344" y="855"/>
                    <a:pt x="1341" y="847"/>
                    <a:pt x="1335" y="841"/>
                  </a:cubicBezTo>
                  <a:cubicBezTo>
                    <a:pt x="1184" y="690"/>
                    <a:pt x="1184" y="690"/>
                    <a:pt x="1184" y="690"/>
                  </a:cubicBezTo>
                  <a:cubicBezTo>
                    <a:pt x="1184" y="384"/>
                    <a:pt x="1184" y="384"/>
                    <a:pt x="1184" y="384"/>
                  </a:cubicBezTo>
                  <a:cubicBezTo>
                    <a:pt x="1120" y="384"/>
                    <a:pt x="1120" y="384"/>
                    <a:pt x="1120" y="384"/>
                  </a:cubicBezTo>
                  <a:cubicBezTo>
                    <a:pt x="1120" y="626"/>
                    <a:pt x="1120" y="626"/>
                    <a:pt x="1120" y="626"/>
                  </a:cubicBezTo>
                  <a:cubicBezTo>
                    <a:pt x="1079" y="585"/>
                    <a:pt x="1079" y="585"/>
                    <a:pt x="1079" y="585"/>
                  </a:cubicBezTo>
                  <a:cubicBezTo>
                    <a:pt x="1073" y="579"/>
                    <a:pt x="1064" y="576"/>
                    <a:pt x="1056" y="576"/>
                  </a:cubicBezTo>
                  <a:lnTo>
                    <a:pt x="1056" y="433"/>
                  </a:lnTo>
                  <a:close/>
                  <a:moveTo>
                    <a:pt x="1235" y="832"/>
                  </a:moveTo>
                  <a:cubicBezTo>
                    <a:pt x="1088" y="832"/>
                    <a:pt x="1088" y="832"/>
                    <a:pt x="1088" y="832"/>
                  </a:cubicBezTo>
                  <a:cubicBezTo>
                    <a:pt x="1088" y="685"/>
                    <a:pt x="1088" y="685"/>
                    <a:pt x="1088" y="685"/>
                  </a:cubicBezTo>
                  <a:lnTo>
                    <a:pt x="1235" y="832"/>
                  </a:lnTo>
                  <a:close/>
                  <a:moveTo>
                    <a:pt x="320" y="608"/>
                  </a:moveTo>
                  <a:cubicBezTo>
                    <a:pt x="320" y="1152"/>
                    <a:pt x="320" y="1152"/>
                    <a:pt x="320" y="1152"/>
                  </a:cubicBezTo>
                  <a:cubicBezTo>
                    <a:pt x="192" y="1152"/>
                    <a:pt x="192" y="1152"/>
                    <a:pt x="192" y="1152"/>
                  </a:cubicBezTo>
                  <a:cubicBezTo>
                    <a:pt x="192" y="384"/>
                    <a:pt x="192" y="384"/>
                    <a:pt x="192" y="384"/>
                  </a:cubicBezTo>
                  <a:cubicBezTo>
                    <a:pt x="128" y="384"/>
                    <a:pt x="128" y="384"/>
                    <a:pt x="128" y="384"/>
                  </a:cubicBezTo>
                  <a:cubicBezTo>
                    <a:pt x="128" y="704"/>
                    <a:pt x="128" y="704"/>
                    <a:pt x="128" y="704"/>
                  </a:cubicBezTo>
                  <a:cubicBezTo>
                    <a:pt x="64" y="704"/>
                    <a:pt x="64" y="704"/>
                    <a:pt x="64" y="704"/>
                  </a:cubicBezTo>
                  <a:cubicBezTo>
                    <a:pt x="64" y="433"/>
                    <a:pt x="64" y="433"/>
                    <a:pt x="64" y="433"/>
                  </a:cubicBezTo>
                  <a:cubicBezTo>
                    <a:pt x="64" y="353"/>
                    <a:pt x="129" y="288"/>
                    <a:pt x="209" y="288"/>
                  </a:cubicBezTo>
                  <a:cubicBezTo>
                    <a:pt x="236" y="288"/>
                    <a:pt x="236" y="288"/>
                    <a:pt x="236" y="288"/>
                  </a:cubicBezTo>
                  <a:cubicBezTo>
                    <a:pt x="254" y="288"/>
                    <a:pt x="268" y="273"/>
                    <a:pt x="268" y="256"/>
                  </a:cubicBezTo>
                  <a:cubicBezTo>
                    <a:pt x="268" y="246"/>
                    <a:pt x="264" y="238"/>
                    <a:pt x="257" y="231"/>
                  </a:cubicBezTo>
                  <a:cubicBezTo>
                    <a:pt x="236" y="214"/>
                    <a:pt x="224" y="187"/>
                    <a:pt x="224" y="160"/>
                  </a:cubicBezTo>
                  <a:cubicBezTo>
                    <a:pt x="224" y="107"/>
                    <a:pt x="267" y="64"/>
                    <a:pt x="320" y="64"/>
                  </a:cubicBezTo>
                  <a:cubicBezTo>
                    <a:pt x="373" y="64"/>
                    <a:pt x="416" y="107"/>
                    <a:pt x="416" y="160"/>
                  </a:cubicBezTo>
                  <a:cubicBezTo>
                    <a:pt x="416" y="187"/>
                    <a:pt x="404" y="214"/>
                    <a:pt x="383" y="231"/>
                  </a:cubicBezTo>
                  <a:cubicBezTo>
                    <a:pt x="369" y="243"/>
                    <a:pt x="368" y="263"/>
                    <a:pt x="380" y="277"/>
                  </a:cubicBezTo>
                  <a:cubicBezTo>
                    <a:pt x="386" y="284"/>
                    <a:pt x="395" y="288"/>
                    <a:pt x="404" y="288"/>
                  </a:cubicBezTo>
                  <a:cubicBezTo>
                    <a:pt x="431" y="288"/>
                    <a:pt x="431" y="288"/>
                    <a:pt x="431" y="288"/>
                  </a:cubicBezTo>
                  <a:cubicBezTo>
                    <a:pt x="511" y="288"/>
                    <a:pt x="576" y="353"/>
                    <a:pt x="576" y="433"/>
                  </a:cubicBezTo>
                  <a:cubicBezTo>
                    <a:pt x="576" y="576"/>
                    <a:pt x="576" y="576"/>
                    <a:pt x="576" y="576"/>
                  </a:cubicBezTo>
                  <a:cubicBezTo>
                    <a:pt x="512" y="576"/>
                    <a:pt x="512" y="576"/>
                    <a:pt x="512" y="576"/>
                  </a:cubicBezTo>
                  <a:cubicBezTo>
                    <a:pt x="512" y="384"/>
                    <a:pt x="512" y="384"/>
                    <a:pt x="512" y="384"/>
                  </a:cubicBezTo>
                  <a:cubicBezTo>
                    <a:pt x="448" y="384"/>
                    <a:pt x="448" y="384"/>
                    <a:pt x="448" y="384"/>
                  </a:cubicBezTo>
                  <a:cubicBezTo>
                    <a:pt x="448" y="576"/>
                    <a:pt x="448" y="576"/>
                    <a:pt x="448" y="576"/>
                  </a:cubicBezTo>
                  <a:cubicBezTo>
                    <a:pt x="352" y="576"/>
                    <a:pt x="352" y="576"/>
                    <a:pt x="352" y="576"/>
                  </a:cubicBezTo>
                  <a:cubicBezTo>
                    <a:pt x="334" y="576"/>
                    <a:pt x="320" y="590"/>
                    <a:pt x="320" y="608"/>
                  </a:cubicBezTo>
                  <a:close/>
                  <a:moveTo>
                    <a:pt x="1280" y="1856"/>
                  </a:moveTo>
                  <a:cubicBezTo>
                    <a:pt x="384" y="1856"/>
                    <a:pt x="384" y="1856"/>
                    <a:pt x="384" y="1856"/>
                  </a:cubicBezTo>
                  <a:cubicBezTo>
                    <a:pt x="384" y="640"/>
                    <a:pt x="384" y="640"/>
                    <a:pt x="384" y="640"/>
                  </a:cubicBezTo>
                  <a:cubicBezTo>
                    <a:pt x="1024" y="640"/>
                    <a:pt x="1024" y="640"/>
                    <a:pt x="1024" y="640"/>
                  </a:cubicBezTo>
                  <a:cubicBezTo>
                    <a:pt x="1024" y="864"/>
                    <a:pt x="1024" y="864"/>
                    <a:pt x="1024" y="864"/>
                  </a:cubicBezTo>
                  <a:cubicBezTo>
                    <a:pt x="1024" y="881"/>
                    <a:pt x="1038" y="896"/>
                    <a:pt x="1056" y="896"/>
                  </a:cubicBezTo>
                  <a:cubicBezTo>
                    <a:pt x="1056" y="896"/>
                    <a:pt x="1056" y="896"/>
                    <a:pt x="1056" y="896"/>
                  </a:cubicBezTo>
                  <a:cubicBezTo>
                    <a:pt x="1280" y="896"/>
                    <a:pt x="1280" y="896"/>
                    <a:pt x="1280" y="896"/>
                  </a:cubicBezTo>
                  <a:cubicBezTo>
                    <a:pt x="1280" y="1322"/>
                    <a:pt x="1280" y="1322"/>
                    <a:pt x="1280" y="1322"/>
                  </a:cubicBezTo>
                  <a:cubicBezTo>
                    <a:pt x="1133" y="1477"/>
                    <a:pt x="1133" y="1477"/>
                    <a:pt x="1133" y="1477"/>
                  </a:cubicBezTo>
                  <a:cubicBezTo>
                    <a:pt x="1010" y="1539"/>
                    <a:pt x="1010" y="1539"/>
                    <a:pt x="1010" y="1539"/>
                  </a:cubicBezTo>
                  <a:cubicBezTo>
                    <a:pt x="1001" y="1544"/>
                    <a:pt x="994" y="1552"/>
                    <a:pt x="992" y="1562"/>
                  </a:cubicBezTo>
                  <a:cubicBezTo>
                    <a:pt x="960" y="1754"/>
                    <a:pt x="960" y="1754"/>
                    <a:pt x="960" y="1754"/>
                  </a:cubicBezTo>
                  <a:cubicBezTo>
                    <a:pt x="958" y="1772"/>
                    <a:pt x="969" y="1788"/>
                    <a:pt x="987" y="1791"/>
                  </a:cubicBezTo>
                  <a:cubicBezTo>
                    <a:pt x="988" y="1791"/>
                    <a:pt x="990" y="1792"/>
                    <a:pt x="992" y="1792"/>
                  </a:cubicBezTo>
                  <a:cubicBezTo>
                    <a:pt x="994" y="1792"/>
                    <a:pt x="996" y="1791"/>
                    <a:pt x="997" y="1791"/>
                  </a:cubicBezTo>
                  <a:cubicBezTo>
                    <a:pt x="1189" y="1759"/>
                    <a:pt x="1189" y="1759"/>
                    <a:pt x="1189" y="1759"/>
                  </a:cubicBezTo>
                  <a:cubicBezTo>
                    <a:pt x="1199" y="1757"/>
                    <a:pt x="1208" y="1751"/>
                    <a:pt x="1213" y="1742"/>
                  </a:cubicBezTo>
                  <a:cubicBezTo>
                    <a:pt x="1275" y="1618"/>
                    <a:pt x="1275" y="1618"/>
                    <a:pt x="1275" y="1618"/>
                  </a:cubicBezTo>
                  <a:cubicBezTo>
                    <a:pt x="1280" y="1612"/>
                    <a:pt x="1280" y="1612"/>
                    <a:pt x="1280" y="1612"/>
                  </a:cubicBezTo>
                  <a:lnTo>
                    <a:pt x="1280" y="1856"/>
                  </a:lnTo>
                  <a:close/>
                  <a:moveTo>
                    <a:pt x="1097" y="1609"/>
                  </a:moveTo>
                  <a:cubicBezTo>
                    <a:pt x="1040" y="1666"/>
                    <a:pt x="1040" y="1666"/>
                    <a:pt x="1040" y="1666"/>
                  </a:cubicBezTo>
                  <a:cubicBezTo>
                    <a:pt x="1053" y="1589"/>
                    <a:pt x="1053" y="1589"/>
                    <a:pt x="1053" y="1589"/>
                  </a:cubicBezTo>
                  <a:cubicBezTo>
                    <a:pt x="1146" y="1543"/>
                    <a:pt x="1146" y="1543"/>
                    <a:pt x="1146" y="1543"/>
                  </a:cubicBezTo>
                  <a:cubicBezTo>
                    <a:pt x="1209" y="1606"/>
                    <a:pt x="1209" y="1606"/>
                    <a:pt x="1209" y="1606"/>
                  </a:cubicBezTo>
                  <a:cubicBezTo>
                    <a:pt x="1163" y="1699"/>
                    <a:pt x="1163" y="1699"/>
                    <a:pt x="1163" y="1699"/>
                  </a:cubicBezTo>
                  <a:cubicBezTo>
                    <a:pt x="1085" y="1712"/>
                    <a:pt x="1085" y="1712"/>
                    <a:pt x="1085" y="1712"/>
                  </a:cubicBezTo>
                  <a:cubicBezTo>
                    <a:pt x="1143" y="1654"/>
                    <a:pt x="1143" y="1654"/>
                    <a:pt x="1143" y="1654"/>
                  </a:cubicBezTo>
                  <a:lnTo>
                    <a:pt x="1097" y="1609"/>
                  </a:lnTo>
                  <a:close/>
                  <a:moveTo>
                    <a:pt x="1247" y="1554"/>
                  </a:moveTo>
                  <a:cubicBezTo>
                    <a:pt x="1197" y="1503"/>
                    <a:pt x="1197" y="1503"/>
                    <a:pt x="1197" y="1503"/>
                  </a:cubicBezTo>
                  <a:cubicBezTo>
                    <a:pt x="1761" y="909"/>
                    <a:pt x="1761" y="909"/>
                    <a:pt x="1761" y="909"/>
                  </a:cubicBezTo>
                  <a:cubicBezTo>
                    <a:pt x="1811" y="960"/>
                    <a:pt x="1811" y="960"/>
                    <a:pt x="1811" y="960"/>
                  </a:cubicBezTo>
                  <a:lnTo>
                    <a:pt x="1247" y="15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Rectangle 156"/>
            <p:cNvSpPr>
              <a:spLocks noChangeArrowheads="1"/>
            </p:cNvSpPr>
            <p:nvPr/>
          </p:nvSpPr>
          <p:spPr bwMode="auto">
            <a:xfrm>
              <a:off x="9537700" y="2955925"/>
              <a:ext cx="234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Rectangle 157"/>
            <p:cNvSpPr>
              <a:spLocks noChangeArrowheads="1"/>
            </p:cNvSpPr>
            <p:nvPr/>
          </p:nvSpPr>
          <p:spPr bwMode="auto">
            <a:xfrm>
              <a:off x="9499600" y="3052763"/>
              <a:ext cx="1762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Rectangle 158"/>
            <p:cNvSpPr>
              <a:spLocks noChangeArrowheads="1"/>
            </p:cNvSpPr>
            <p:nvPr/>
          </p:nvSpPr>
          <p:spPr bwMode="auto">
            <a:xfrm>
              <a:off x="9713913" y="3052763"/>
              <a:ext cx="98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Rectangle 159"/>
            <p:cNvSpPr>
              <a:spLocks noChangeArrowheads="1"/>
            </p:cNvSpPr>
            <p:nvPr/>
          </p:nvSpPr>
          <p:spPr bwMode="auto">
            <a:xfrm>
              <a:off x="9499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Rectangle 160"/>
            <p:cNvSpPr>
              <a:spLocks noChangeArrowheads="1"/>
            </p:cNvSpPr>
            <p:nvPr/>
          </p:nvSpPr>
          <p:spPr bwMode="auto">
            <a:xfrm>
              <a:off x="9753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Rectangle 161"/>
            <p:cNvSpPr>
              <a:spLocks noChangeArrowheads="1"/>
            </p:cNvSpPr>
            <p:nvPr/>
          </p:nvSpPr>
          <p:spPr bwMode="auto">
            <a:xfrm>
              <a:off x="9499600" y="3248025"/>
              <a:ext cx="1365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Rectangle 162"/>
            <p:cNvSpPr>
              <a:spLocks noChangeArrowheads="1"/>
            </p:cNvSpPr>
            <p:nvPr/>
          </p:nvSpPr>
          <p:spPr bwMode="auto">
            <a:xfrm>
              <a:off x="9675813" y="3248025"/>
              <a:ext cx="292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Rectangle 163"/>
            <p:cNvSpPr>
              <a:spLocks noChangeArrowheads="1"/>
            </p:cNvSpPr>
            <p:nvPr/>
          </p:nvSpPr>
          <p:spPr bwMode="auto">
            <a:xfrm>
              <a:off x="9499600" y="3346450"/>
              <a:ext cx="11747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Rectangle 164"/>
            <p:cNvSpPr>
              <a:spLocks noChangeArrowheads="1"/>
            </p:cNvSpPr>
            <p:nvPr/>
          </p:nvSpPr>
          <p:spPr bwMode="auto">
            <a:xfrm>
              <a:off x="9655175" y="3346450"/>
              <a:ext cx="2524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Rectangle 165"/>
            <p:cNvSpPr>
              <a:spLocks noChangeArrowheads="1"/>
            </p:cNvSpPr>
            <p:nvPr/>
          </p:nvSpPr>
          <p:spPr bwMode="auto">
            <a:xfrm>
              <a:off x="9499600" y="3444875"/>
              <a:ext cx="107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Rectangle 166"/>
            <p:cNvSpPr>
              <a:spLocks noChangeArrowheads="1"/>
            </p:cNvSpPr>
            <p:nvPr/>
          </p:nvSpPr>
          <p:spPr bwMode="auto">
            <a:xfrm>
              <a:off x="9639300" y="3444875"/>
              <a:ext cx="1539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Rectangle 167"/>
            <p:cNvSpPr>
              <a:spLocks noChangeArrowheads="1"/>
            </p:cNvSpPr>
            <p:nvPr/>
          </p:nvSpPr>
          <p:spPr bwMode="auto">
            <a:xfrm>
              <a:off x="9499600" y="3541713"/>
              <a:ext cx="1539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Rectangle 168"/>
            <p:cNvSpPr>
              <a:spLocks noChangeArrowheads="1"/>
            </p:cNvSpPr>
            <p:nvPr/>
          </p:nvSpPr>
          <p:spPr bwMode="auto">
            <a:xfrm>
              <a:off x="10320338" y="35623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Rectangle 169"/>
            <p:cNvSpPr>
              <a:spLocks noChangeArrowheads="1"/>
            </p:cNvSpPr>
            <p:nvPr/>
          </p:nvSpPr>
          <p:spPr bwMode="auto">
            <a:xfrm>
              <a:off x="10320338" y="3640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Rectangle 170"/>
            <p:cNvSpPr>
              <a:spLocks noChangeArrowheads="1"/>
            </p:cNvSpPr>
            <p:nvPr/>
          </p:nvSpPr>
          <p:spPr bwMode="auto">
            <a:xfrm>
              <a:off x="10360025"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Rectangle 171"/>
            <p:cNvSpPr>
              <a:spLocks noChangeArrowheads="1"/>
            </p:cNvSpPr>
            <p:nvPr/>
          </p:nvSpPr>
          <p:spPr bwMode="auto">
            <a:xfrm>
              <a:off x="10282238"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Rectangle 172"/>
            <p:cNvSpPr>
              <a:spLocks noChangeArrowheads="1"/>
            </p:cNvSpPr>
            <p:nvPr/>
          </p:nvSpPr>
          <p:spPr bwMode="auto">
            <a:xfrm>
              <a:off x="10320338" y="25050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Rectangle 173"/>
            <p:cNvSpPr>
              <a:spLocks noChangeArrowheads="1"/>
            </p:cNvSpPr>
            <p:nvPr/>
          </p:nvSpPr>
          <p:spPr bwMode="auto">
            <a:xfrm>
              <a:off x="10320338" y="2584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Rectangle 174"/>
            <p:cNvSpPr>
              <a:spLocks noChangeArrowheads="1"/>
            </p:cNvSpPr>
            <p:nvPr/>
          </p:nvSpPr>
          <p:spPr bwMode="auto">
            <a:xfrm>
              <a:off x="10360025"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Rectangle 175"/>
            <p:cNvSpPr>
              <a:spLocks noChangeArrowheads="1"/>
            </p:cNvSpPr>
            <p:nvPr/>
          </p:nvSpPr>
          <p:spPr bwMode="auto">
            <a:xfrm>
              <a:off x="10282238"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96" name="Group 195"/>
          <p:cNvGrpSpPr/>
          <p:nvPr/>
        </p:nvGrpSpPr>
        <p:grpSpPr>
          <a:xfrm>
            <a:off x="3397904" y="1956580"/>
            <a:ext cx="290700" cy="290700"/>
            <a:chOff x="10821988" y="2166938"/>
            <a:chExt cx="1112837" cy="1112837"/>
          </a:xfrm>
          <a:solidFill>
            <a:schemeClr val="bg1"/>
          </a:solidFill>
        </p:grpSpPr>
        <p:sp>
          <p:nvSpPr>
            <p:cNvPr id="197" name="Freeform 179"/>
            <p:cNvSpPr>
              <a:spLocks/>
            </p:cNvSpPr>
            <p:nvPr/>
          </p:nvSpPr>
          <p:spPr bwMode="auto">
            <a:xfrm>
              <a:off x="11096625" y="2565400"/>
              <a:ext cx="47625" cy="46037"/>
            </a:xfrm>
            <a:custGeom>
              <a:avLst/>
              <a:gdLst>
                <a:gd name="T0" fmla="*/ 16 w 88"/>
                <a:gd name="T1" fmla="*/ 16 h 85"/>
                <a:gd name="T2" fmla="*/ 16 w 88"/>
                <a:gd name="T3" fmla="*/ 16 h 85"/>
                <a:gd name="T4" fmla="*/ 16 w 88"/>
                <a:gd name="T5" fmla="*/ 73 h 85"/>
                <a:gd name="T6" fmla="*/ 44 w 88"/>
                <a:gd name="T7" fmla="*/ 85 h 85"/>
                <a:gd name="T8" fmla="*/ 72 w 88"/>
                <a:gd name="T9" fmla="*/ 73 h 85"/>
                <a:gd name="T10" fmla="*/ 73 w 88"/>
                <a:gd name="T11" fmla="*/ 73 h 85"/>
                <a:gd name="T12" fmla="*/ 73 w 88"/>
                <a:gd name="T13" fmla="*/ 16 h 85"/>
                <a:gd name="T14" fmla="*/ 16 w 88"/>
                <a:gd name="T15" fmla="*/ 16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85">
                  <a:moveTo>
                    <a:pt x="16" y="16"/>
                  </a:moveTo>
                  <a:cubicBezTo>
                    <a:pt x="16" y="16"/>
                    <a:pt x="16" y="16"/>
                    <a:pt x="16" y="16"/>
                  </a:cubicBezTo>
                  <a:cubicBezTo>
                    <a:pt x="0" y="32"/>
                    <a:pt x="0" y="57"/>
                    <a:pt x="16" y="73"/>
                  </a:cubicBezTo>
                  <a:cubicBezTo>
                    <a:pt x="23" y="81"/>
                    <a:pt x="34" y="85"/>
                    <a:pt x="44" y="85"/>
                  </a:cubicBezTo>
                  <a:cubicBezTo>
                    <a:pt x="54" y="85"/>
                    <a:pt x="64" y="81"/>
                    <a:pt x="72" y="73"/>
                  </a:cubicBezTo>
                  <a:cubicBezTo>
                    <a:pt x="73" y="73"/>
                    <a:pt x="73" y="73"/>
                    <a:pt x="73" y="73"/>
                  </a:cubicBezTo>
                  <a:cubicBezTo>
                    <a:pt x="88" y="57"/>
                    <a:pt x="88" y="32"/>
                    <a:pt x="73" y="16"/>
                  </a:cubicBezTo>
                  <a:cubicBezTo>
                    <a:pt x="57" y="0"/>
                    <a:pt x="32" y="0"/>
                    <a:pt x="16"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180"/>
            <p:cNvSpPr>
              <a:spLocks/>
            </p:cNvSpPr>
            <p:nvPr/>
          </p:nvSpPr>
          <p:spPr bwMode="auto">
            <a:xfrm>
              <a:off x="10821988" y="2289175"/>
              <a:ext cx="990600" cy="990600"/>
            </a:xfrm>
            <a:custGeom>
              <a:avLst/>
              <a:gdLst>
                <a:gd name="T0" fmla="*/ 1654 w 1832"/>
                <a:gd name="T1" fmla="*/ 719 h 1832"/>
                <a:gd name="T2" fmla="*/ 1584 w 1832"/>
                <a:gd name="T3" fmla="*/ 634 h 1832"/>
                <a:gd name="T4" fmla="*/ 1578 w 1832"/>
                <a:gd name="T5" fmla="*/ 743 h 1832"/>
                <a:gd name="T6" fmla="*/ 1752 w 1832"/>
                <a:gd name="T7" fmla="*/ 799 h 1832"/>
                <a:gd name="T8" fmla="*/ 1651 w 1832"/>
                <a:gd name="T9" fmla="*/ 1032 h 1832"/>
                <a:gd name="T10" fmla="*/ 1506 w 1832"/>
                <a:gd name="T11" fmla="*/ 1261 h 1832"/>
                <a:gd name="T12" fmla="*/ 1589 w 1832"/>
                <a:gd name="T13" fmla="*/ 1424 h 1832"/>
                <a:gd name="T14" fmla="*/ 1353 w 1832"/>
                <a:gd name="T15" fmla="*/ 1517 h 1832"/>
                <a:gd name="T16" fmla="*/ 1089 w 1832"/>
                <a:gd name="T17" fmla="*/ 1577 h 1832"/>
                <a:gd name="T18" fmla="*/ 1033 w 1832"/>
                <a:gd name="T19" fmla="*/ 1752 h 1832"/>
                <a:gd name="T20" fmla="*/ 799 w 1832"/>
                <a:gd name="T21" fmla="*/ 1650 h 1832"/>
                <a:gd name="T22" fmla="*/ 571 w 1832"/>
                <a:gd name="T23" fmla="*/ 1505 h 1832"/>
                <a:gd name="T24" fmla="*/ 407 w 1832"/>
                <a:gd name="T25" fmla="*/ 1589 h 1832"/>
                <a:gd name="T26" fmla="*/ 314 w 1832"/>
                <a:gd name="T27" fmla="*/ 1352 h 1832"/>
                <a:gd name="T28" fmla="*/ 255 w 1832"/>
                <a:gd name="T29" fmla="*/ 1089 h 1832"/>
                <a:gd name="T30" fmla="*/ 80 w 1832"/>
                <a:gd name="T31" fmla="*/ 1032 h 1832"/>
                <a:gd name="T32" fmla="*/ 182 w 1832"/>
                <a:gd name="T33" fmla="*/ 799 h 1832"/>
                <a:gd name="T34" fmla="*/ 326 w 1832"/>
                <a:gd name="T35" fmla="*/ 570 h 1832"/>
                <a:gd name="T36" fmla="*/ 242 w 1832"/>
                <a:gd name="T37" fmla="*/ 407 h 1832"/>
                <a:gd name="T38" fmla="*/ 479 w 1832"/>
                <a:gd name="T39" fmla="*/ 314 h 1832"/>
                <a:gd name="T40" fmla="*/ 743 w 1832"/>
                <a:gd name="T41" fmla="*/ 254 h 1832"/>
                <a:gd name="T42" fmla="*/ 799 w 1832"/>
                <a:gd name="T43" fmla="*/ 80 h 1832"/>
                <a:gd name="T44" fmla="*/ 1033 w 1832"/>
                <a:gd name="T45" fmla="*/ 181 h 1832"/>
                <a:gd name="T46" fmla="*/ 1145 w 1832"/>
                <a:gd name="T47" fmla="*/ 271 h 1832"/>
                <a:gd name="T48" fmla="*/ 1172 w 1832"/>
                <a:gd name="T49" fmla="*/ 196 h 1832"/>
                <a:gd name="T50" fmla="*/ 1113 w 1832"/>
                <a:gd name="T51" fmla="*/ 75 h 1832"/>
                <a:gd name="T52" fmla="*/ 795 w 1832"/>
                <a:gd name="T53" fmla="*/ 0 h 1832"/>
                <a:gd name="T54" fmla="*/ 719 w 1832"/>
                <a:gd name="T55" fmla="*/ 177 h 1832"/>
                <a:gd name="T56" fmla="*/ 461 w 1832"/>
                <a:gd name="T57" fmla="*/ 182 h 1832"/>
                <a:gd name="T58" fmla="*/ 183 w 1832"/>
                <a:gd name="T59" fmla="*/ 354 h 1832"/>
                <a:gd name="T60" fmla="*/ 255 w 1832"/>
                <a:gd name="T61" fmla="*/ 533 h 1832"/>
                <a:gd name="T62" fmla="*/ 76 w 1832"/>
                <a:gd name="T63" fmla="*/ 719 h 1832"/>
                <a:gd name="T64" fmla="*/ 0 w 1832"/>
                <a:gd name="T65" fmla="*/ 1037 h 1832"/>
                <a:gd name="T66" fmla="*/ 179 w 1832"/>
                <a:gd name="T67" fmla="*/ 1112 h 1832"/>
                <a:gd name="T68" fmla="*/ 183 w 1832"/>
                <a:gd name="T69" fmla="*/ 1371 h 1832"/>
                <a:gd name="T70" fmla="*/ 354 w 1832"/>
                <a:gd name="T71" fmla="*/ 1649 h 1832"/>
                <a:gd name="T72" fmla="*/ 534 w 1832"/>
                <a:gd name="T73" fmla="*/ 1576 h 1832"/>
                <a:gd name="T74" fmla="*/ 719 w 1832"/>
                <a:gd name="T75" fmla="*/ 1756 h 1832"/>
                <a:gd name="T76" fmla="*/ 1037 w 1832"/>
                <a:gd name="T77" fmla="*/ 1832 h 1832"/>
                <a:gd name="T78" fmla="*/ 1113 w 1832"/>
                <a:gd name="T79" fmla="*/ 1653 h 1832"/>
                <a:gd name="T80" fmla="*/ 1371 w 1832"/>
                <a:gd name="T81" fmla="*/ 1649 h 1832"/>
                <a:gd name="T82" fmla="*/ 1649 w 1832"/>
                <a:gd name="T83" fmla="*/ 1478 h 1832"/>
                <a:gd name="T84" fmla="*/ 1577 w 1832"/>
                <a:gd name="T85" fmla="*/ 1299 h 1832"/>
                <a:gd name="T86" fmla="*/ 1756 w 1832"/>
                <a:gd name="T87" fmla="*/ 1112 h 1832"/>
                <a:gd name="T88" fmla="*/ 1832 w 1832"/>
                <a:gd name="T89" fmla="*/ 795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832">
                  <a:moveTo>
                    <a:pt x="1756" y="719"/>
                  </a:moveTo>
                  <a:cubicBezTo>
                    <a:pt x="1654" y="719"/>
                    <a:pt x="1654" y="719"/>
                    <a:pt x="1654" y="719"/>
                  </a:cubicBezTo>
                  <a:cubicBezTo>
                    <a:pt x="1649" y="698"/>
                    <a:pt x="1643" y="678"/>
                    <a:pt x="1635" y="658"/>
                  </a:cubicBezTo>
                  <a:cubicBezTo>
                    <a:pt x="1628" y="637"/>
                    <a:pt x="1605" y="626"/>
                    <a:pt x="1584" y="634"/>
                  </a:cubicBezTo>
                  <a:cubicBezTo>
                    <a:pt x="1563" y="641"/>
                    <a:pt x="1553" y="664"/>
                    <a:pt x="1560" y="685"/>
                  </a:cubicBezTo>
                  <a:cubicBezTo>
                    <a:pt x="1567" y="704"/>
                    <a:pt x="1573" y="723"/>
                    <a:pt x="1578" y="743"/>
                  </a:cubicBezTo>
                  <a:cubicBezTo>
                    <a:pt x="1587" y="776"/>
                    <a:pt x="1617" y="799"/>
                    <a:pt x="1651" y="799"/>
                  </a:cubicBezTo>
                  <a:cubicBezTo>
                    <a:pt x="1752" y="799"/>
                    <a:pt x="1752" y="799"/>
                    <a:pt x="1752" y="799"/>
                  </a:cubicBezTo>
                  <a:cubicBezTo>
                    <a:pt x="1752" y="1032"/>
                    <a:pt x="1752" y="1032"/>
                    <a:pt x="1752" y="1032"/>
                  </a:cubicBezTo>
                  <a:cubicBezTo>
                    <a:pt x="1651" y="1032"/>
                    <a:pt x="1651" y="1032"/>
                    <a:pt x="1651" y="1032"/>
                  </a:cubicBezTo>
                  <a:cubicBezTo>
                    <a:pt x="1616" y="1032"/>
                    <a:pt x="1586" y="1055"/>
                    <a:pt x="1578" y="1089"/>
                  </a:cubicBezTo>
                  <a:cubicBezTo>
                    <a:pt x="1562" y="1149"/>
                    <a:pt x="1538" y="1207"/>
                    <a:pt x="1506" y="1261"/>
                  </a:cubicBezTo>
                  <a:cubicBezTo>
                    <a:pt x="1489" y="1291"/>
                    <a:pt x="1494" y="1328"/>
                    <a:pt x="1518" y="1353"/>
                  </a:cubicBezTo>
                  <a:cubicBezTo>
                    <a:pt x="1589" y="1424"/>
                    <a:pt x="1589" y="1424"/>
                    <a:pt x="1589" y="1424"/>
                  </a:cubicBezTo>
                  <a:cubicBezTo>
                    <a:pt x="1424" y="1589"/>
                    <a:pt x="1424" y="1589"/>
                    <a:pt x="1424" y="1589"/>
                  </a:cubicBezTo>
                  <a:cubicBezTo>
                    <a:pt x="1353" y="1517"/>
                    <a:pt x="1353" y="1517"/>
                    <a:pt x="1353" y="1517"/>
                  </a:cubicBezTo>
                  <a:cubicBezTo>
                    <a:pt x="1328" y="1493"/>
                    <a:pt x="1291" y="1488"/>
                    <a:pt x="1261" y="1506"/>
                  </a:cubicBezTo>
                  <a:cubicBezTo>
                    <a:pt x="1207" y="1537"/>
                    <a:pt x="1149" y="1561"/>
                    <a:pt x="1089" y="1577"/>
                  </a:cubicBezTo>
                  <a:cubicBezTo>
                    <a:pt x="1056" y="1585"/>
                    <a:pt x="1033" y="1615"/>
                    <a:pt x="1033" y="1650"/>
                  </a:cubicBezTo>
                  <a:cubicBezTo>
                    <a:pt x="1033" y="1752"/>
                    <a:pt x="1033" y="1752"/>
                    <a:pt x="1033" y="1752"/>
                  </a:cubicBezTo>
                  <a:cubicBezTo>
                    <a:pt x="799" y="1752"/>
                    <a:pt x="799" y="1752"/>
                    <a:pt x="799" y="1752"/>
                  </a:cubicBezTo>
                  <a:cubicBezTo>
                    <a:pt x="799" y="1650"/>
                    <a:pt x="799" y="1650"/>
                    <a:pt x="799" y="1650"/>
                  </a:cubicBezTo>
                  <a:cubicBezTo>
                    <a:pt x="799" y="1615"/>
                    <a:pt x="776" y="1585"/>
                    <a:pt x="743" y="1577"/>
                  </a:cubicBezTo>
                  <a:cubicBezTo>
                    <a:pt x="683" y="1561"/>
                    <a:pt x="625" y="1537"/>
                    <a:pt x="571" y="1505"/>
                  </a:cubicBezTo>
                  <a:cubicBezTo>
                    <a:pt x="541" y="1488"/>
                    <a:pt x="504" y="1493"/>
                    <a:pt x="479" y="1517"/>
                  </a:cubicBezTo>
                  <a:cubicBezTo>
                    <a:pt x="407" y="1589"/>
                    <a:pt x="407" y="1589"/>
                    <a:pt x="407" y="1589"/>
                  </a:cubicBezTo>
                  <a:cubicBezTo>
                    <a:pt x="242" y="1424"/>
                    <a:pt x="242" y="1424"/>
                    <a:pt x="242" y="1424"/>
                  </a:cubicBezTo>
                  <a:cubicBezTo>
                    <a:pt x="314" y="1352"/>
                    <a:pt x="314" y="1352"/>
                    <a:pt x="314" y="1352"/>
                  </a:cubicBezTo>
                  <a:cubicBezTo>
                    <a:pt x="339" y="1328"/>
                    <a:pt x="344" y="1290"/>
                    <a:pt x="326" y="1261"/>
                  </a:cubicBezTo>
                  <a:cubicBezTo>
                    <a:pt x="295" y="1207"/>
                    <a:pt x="271" y="1149"/>
                    <a:pt x="255" y="1089"/>
                  </a:cubicBezTo>
                  <a:cubicBezTo>
                    <a:pt x="246" y="1055"/>
                    <a:pt x="216" y="1032"/>
                    <a:pt x="182" y="1032"/>
                  </a:cubicBezTo>
                  <a:cubicBezTo>
                    <a:pt x="80" y="1032"/>
                    <a:pt x="80" y="1032"/>
                    <a:pt x="80" y="1032"/>
                  </a:cubicBezTo>
                  <a:cubicBezTo>
                    <a:pt x="80" y="799"/>
                    <a:pt x="80" y="799"/>
                    <a:pt x="80" y="799"/>
                  </a:cubicBezTo>
                  <a:cubicBezTo>
                    <a:pt x="182" y="799"/>
                    <a:pt x="182" y="799"/>
                    <a:pt x="182" y="799"/>
                  </a:cubicBezTo>
                  <a:cubicBezTo>
                    <a:pt x="216" y="799"/>
                    <a:pt x="246" y="776"/>
                    <a:pt x="255" y="743"/>
                  </a:cubicBezTo>
                  <a:cubicBezTo>
                    <a:pt x="270" y="682"/>
                    <a:pt x="294" y="624"/>
                    <a:pt x="326" y="570"/>
                  </a:cubicBezTo>
                  <a:cubicBezTo>
                    <a:pt x="343" y="541"/>
                    <a:pt x="338" y="503"/>
                    <a:pt x="314" y="479"/>
                  </a:cubicBezTo>
                  <a:cubicBezTo>
                    <a:pt x="242" y="407"/>
                    <a:pt x="242" y="407"/>
                    <a:pt x="242" y="407"/>
                  </a:cubicBezTo>
                  <a:cubicBezTo>
                    <a:pt x="407" y="242"/>
                    <a:pt x="407" y="242"/>
                    <a:pt x="407" y="242"/>
                  </a:cubicBezTo>
                  <a:cubicBezTo>
                    <a:pt x="479" y="314"/>
                    <a:pt x="479" y="314"/>
                    <a:pt x="479" y="314"/>
                  </a:cubicBezTo>
                  <a:cubicBezTo>
                    <a:pt x="503" y="338"/>
                    <a:pt x="541" y="343"/>
                    <a:pt x="570" y="325"/>
                  </a:cubicBezTo>
                  <a:cubicBezTo>
                    <a:pt x="624" y="294"/>
                    <a:pt x="682" y="270"/>
                    <a:pt x="743" y="254"/>
                  </a:cubicBezTo>
                  <a:cubicBezTo>
                    <a:pt x="776" y="245"/>
                    <a:pt x="799" y="215"/>
                    <a:pt x="799" y="181"/>
                  </a:cubicBezTo>
                  <a:cubicBezTo>
                    <a:pt x="799" y="80"/>
                    <a:pt x="799" y="80"/>
                    <a:pt x="799" y="80"/>
                  </a:cubicBezTo>
                  <a:cubicBezTo>
                    <a:pt x="1033" y="80"/>
                    <a:pt x="1033" y="80"/>
                    <a:pt x="1033" y="80"/>
                  </a:cubicBezTo>
                  <a:cubicBezTo>
                    <a:pt x="1033" y="181"/>
                    <a:pt x="1033" y="181"/>
                    <a:pt x="1033" y="181"/>
                  </a:cubicBezTo>
                  <a:cubicBezTo>
                    <a:pt x="1033" y="215"/>
                    <a:pt x="1056" y="245"/>
                    <a:pt x="1089" y="254"/>
                  </a:cubicBezTo>
                  <a:cubicBezTo>
                    <a:pt x="1108" y="259"/>
                    <a:pt x="1127" y="264"/>
                    <a:pt x="1145" y="271"/>
                  </a:cubicBezTo>
                  <a:cubicBezTo>
                    <a:pt x="1166" y="278"/>
                    <a:pt x="1189" y="268"/>
                    <a:pt x="1197" y="247"/>
                  </a:cubicBezTo>
                  <a:cubicBezTo>
                    <a:pt x="1204" y="226"/>
                    <a:pt x="1193" y="203"/>
                    <a:pt x="1172" y="196"/>
                  </a:cubicBezTo>
                  <a:cubicBezTo>
                    <a:pt x="1153" y="189"/>
                    <a:pt x="1133" y="182"/>
                    <a:pt x="1113" y="177"/>
                  </a:cubicBezTo>
                  <a:cubicBezTo>
                    <a:pt x="1113" y="75"/>
                    <a:pt x="1113" y="75"/>
                    <a:pt x="1113" y="75"/>
                  </a:cubicBezTo>
                  <a:cubicBezTo>
                    <a:pt x="1113" y="34"/>
                    <a:pt x="1079" y="0"/>
                    <a:pt x="1037" y="0"/>
                  </a:cubicBezTo>
                  <a:cubicBezTo>
                    <a:pt x="795" y="0"/>
                    <a:pt x="795" y="0"/>
                    <a:pt x="795" y="0"/>
                  </a:cubicBezTo>
                  <a:cubicBezTo>
                    <a:pt x="753" y="0"/>
                    <a:pt x="719" y="34"/>
                    <a:pt x="719" y="75"/>
                  </a:cubicBezTo>
                  <a:cubicBezTo>
                    <a:pt x="719" y="177"/>
                    <a:pt x="719" y="177"/>
                    <a:pt x="719" y="177"/>
                  </a:cubicBezTo>
                  <a:cubicBezTo>
                    <a:pt x="654" y="195"/>
                    <a:pt x="591" y="221"/>
                    <a:pt x="533" y="255"/>
                  </a:cubicBezTo>
                  <a:cubicBezTo>
                    <a:pt x="461" y="182"/>
                    <a:pt x="461" y="182"/>
                    <a:pt x="461" y="182"/>
                  </a:cubicBezTo>
                  <a:cubicBezTo>
                    <a:pt x="431" y="153"/>
                    <a:pt x="383" y="153"/>
                    <a:pt x="354" y="182"/>
                  </a:cubicBezTo>
                  <a:cubicBezTo>
                    <a:pt x="183" y="354"/>
                    <a:pt x="183" y="354"/>
                    <a:pt x="183" y="354"/>
                  </a:cubicBezTo>
                  <a:cubicBezTo>
                    <a:pt x="153" y="383"/>
                    <a:pt x="153" y="431"/>
                    <a:pt x="183" y="461"/>
                  </a:cubicBezTo>
                  <a:cubicBezTo>
                    <a:pt x="255" y="533"/>
                    <a:pt x="255" y="533"/>
                    <a:pt x="255" y="533"/>
                  </a:cubicBezTo>
                  <a:cubicBezTo>
                    <a:pt x="221" y="591"/>
                    <a:pt x="196" y="654"/>
                    <a:pt x="178" y="719"/>
                  </a:cubicBezTo>
                  <a:cubicBezTo>
                    <a:pt x="76" y="719"/>
                    <a:pt x="76" y="719"/>
                    <a:pt x="76" y="719"/>
                  </a:cubicBezTo>
                  <a:cubicBezTo>
                    <a:pt x="34" y="719"/>
                    <a:pt x="0" y="753"/>
                    <a:pt x="0" y="795"/>
                  </a:cubicBezTo>
                  <a:cubicBezTo>
                    <a:pt x="0" y="1037"/>
                    <a:pt x="0" y="1037"/>
                    <a:pt x="0" y="1037"/>
                  </a:cubicBezTo>
                  <a:cubicBezTo>
                    <a:pt x="0" y="1078"/>
                    <a:pt x="34" y="1112"/>
                    <a:pt x="76" y="1112"/>
                  </a:cubicBezTo>
                  <a:cubicBezTo>
                    <a:pt x="179" y="1112"/>
                    <a:pt x="179" y="1112"/>
                    <a:pt x="179" y="1112"/>
                  </a:cubicBezTo>
                  <a:cubicBezTo>
                    <a:pt x="196" y="1177"/>
                    <a:pt x="222" y="1240"/>
                    <a:pt x="256" y="1298"/>
                  </a:cubicBezTo>
                  <a:cubicBezTo>
                    <a:pt x="183" y="1371"/>
                    <a:pt x="183" y="1371"/>
                    <a:pt x="183" y="1371"/>
                  </a:cubicBezTo>
                  <a:cubicBezTo>
                    <a:pt x="153" y="1400"/>
                    <a:pt x="153" y="1448"/>
                    <a:pt x="183" y="1478"/>
                  </a:cubicBezTo>
                  <a:cubicBezTo>
                    <a:pt x="354" y="1649"/>
                    <a:pt x="354" y="1649"/>
                    <a:pt x="354" y="1649"/>
                  </a:cubicBezTo>
                  <a:cubicBezTo>
                    <a:pt x="383" y="1678"/>
                    <a:pt x="431" y="1678"/>
                    <a:pt x="461" y="1649"/>
                  </a:cubicBezTo>
                  <a:cubicBezTo>
                    <a:pt x="534" y="1576"/>
                    <a:pt x="534" y="1576"/>
                    <a:pt x="534" y="1576"/>
                  </a:cubicBezTo>
                  <a:cubicBezTo>
                    <a:pt x="592" y="1610"/>
                    <a:pt x="654" y="1636"/>
                    <a:pt x="719" y="1653"/>
                  </a:cubicBezTo>
                  <a:cubicBezTo>
                    <a:pt x="719" y="1756"/>
                    <a:pt x="719" y="1756"/>
                    <a:pt x="719" y="1756"/>
                  </a:cubicBezTo>
                  <a:cubicBezTo>
                    <a:pt x="719" y="1798"/>
                    <a:pt x="753" y="1832"/>
                    <a:pt x="795" y="1832"/>
                  </a:cubicBezTo>
                  <a:cubicBezTo>
                    <a:pt x="1037" y="1832"/>
                    <a:pt x="1037" y="1832"/>
                    <a:pt x="1037" y="1832"/>
                  </a:cubicBezTo>
                  <a:cubicBezTo>
                    <a:pt x="1079" y="1832"/>
                    <a:pt x="1113" y="1798"/>
                    <a:pt x="1113" y="1756"/>
                  </a:cubicBezTo>
                  <a:cubicBezTo>
                    <a:pt x="1113" y="1653"/>
                    <a:pt x="1113" y="1653"/>
                    <a:pt x="1113" y="1653"/>
                  </a:cubicBezTo>
                  <a:cubicBezTo>
                    <a:pt x="1178" y="1636"/>
                    <a:pt x="1240" y="1610"/>
                    <a:pt x="1299" y="1576"/>
                  </a:cubicBezTo>
                  <a:cubicBezTo>
                    <a:pt x="1371" y="1649"/>
                    <a:pt x="1371" y="1649"/>
                    <a:pt x="1371" y="1649"/>
                  </a:cubicBezTo>
                  <a:cubicBezTo>
                    <a:pt x="1400" y="1678"/>
                    <a:pt x="1448" y="1678"/>
                    <a:pt x="1478" y="1649"/>
                  </a:cubicBezTo>
                  <a:cubicBezTo>
                    <a:pt x="1649" y="1478"/>
                    <a:pt x="1649" y="1478"/>
                    <a:pt x="1649" y="1478"/>
                  </a:cubicBezTo>
                  <a:cubicBezTo>
                    <a:pt x="1679" y="1448"/>
                    <a:pt x="1679" y="1400"/>
                    <a:pt x="1649" y="1371"/>
                  </a:cubicBezTo>
                  <a:cubicBezTo>
                    <a:pt x="1577" y="1299"/>
                    <a:pt x="1577" y="1299"/>
                    <a:pt x="1577" y="1299"/>
                  </a:cubicBezTo>
                  <a:cubicBezTo>
                    <a:pt x="1611" y="1240"/>
                    <a:pt x="1637" y="1178"/>
                    <a:pt x="1654" y="1112"/>
                  </a:cubicBezTo>
                  <a:cubicBezTo>
                    <a:pt x="1756" y="1112"/>
                    <a:pt x="1756" y="1112"/>
                    <a:pt x="1756" y="1112"/>
                  </a:cubicBezTo>
                  <a:cubicBezTo>
                    <a:pt x="1798" y="1112"/>
                    <a:pt x="1832" y="1078"/>
                    <a:pt x="1832" y="1037"/>
                  </a:cubicBezTo>
                  <a:cubicBezTo>
                    <a:pt x="1832" y="795"/>
                    <a:pt x="1832" y="795"/>
                    <a:pt x="1832" y="795"/>
                  </a:cubicBezTo>
                  <a:cubicBezTo>
                    <a:pt x="1832" y="753"/>
                    <a:pt x="1798" y="719"/>
                    <a:pt x="1756" y="7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181"/>
            <p:cNvSpPr>
              <a:spLocks noEditPoints="1"/>
            </p:cNvSpPr>
            <p:nvPr/>
          </p:nvSpPr>
          <p:spPr bwMode="auto">
            <a:xfrm>
              <a:off x="10972800" y="2166938"/>
              <a:ext cx="962025" cy="962025"/>
            </a:xfrm>
            <a:custGeom>
              <a:avLst/>
              <a:gdLst>
                <a:gd name="T0" fmla="*/ 1645 w 1779"/>
                <a:gd name="T1" fmla="*/ 246 h 1779"/>
                <a:gd name="T2" fmla="*/ 1533 w 1779"/>
                <a:gd name="T3" fmla="*/ 134 h 1779"/>
                <a:gd name="T4" fmla="*/ 1320 w 1779"/>
                <a:gd name="T5" fmla="*/ 47 h 1779"/>
                <a:gd name="T6" fmla="*/ 1041 w 1779"/>
                <a:gd name="T7" fmla="*/ 341 h 1779"/>
                <a:gd name="T8" fmla="*/ 998 w 1779"/>
                <a:gd name="T9" fmla="*/ 724 h 1779"/>
                <a:gd name="T10" fmla="*/ 677 w 1779"/>
                <a:gd name="T11" fmla="*/ 544 h 1779"/>
                <a:gd name="T12" fmla="*/ 597 w 1779"/>
                <a:gd name="T13" fmla="*/ 544 h 1779"/>
                <a:gd name="T14" fmla="*/ 393 w 1779"/>
                <a:gd name="T15" fmla="*/ 647 h 1779"/>
                <a:gd name="T16" fmla="*/ 428 w 1779"/>
                <a:gd name="T17" fmla="*/ 718 h 1779"/>
                <a:gd name="T18" fmla="*/ 597 w 1779"/>
                <a:gd name="T19" fmla="*/ 707 h 1779"/>
                <a:gd name="T20" fmla="*/ 677 w 1779"/>
                <a:gd name="T21" fmla="*/ 707 h 1779"/>
                <a:gd name="T22" fmla="*/ 941 w 1779"/>
                <a:gd name="T23" fmla="*/ 781 h 1779"/>
                <a:gd name="T24" fmla="*/ 637 w 1779"/>
                <a:gd name="T25" fmla="*/ 830 h 1779"/>
                <a:gd name="T26" fmla="*/ 637 w 1779"/>
                <a:gd name="T27" fmla="*/ 1454 h 1779"/>
                <a:gd name="T28" fmla="*/ 884 w 1779"/>
                <a:gd name="T29" fmla="*/ 952 h 1779"/>
                <a:gd name="T30" fmla="*/ 1107 w 1779"/>
                <a:gd name="T31" fmla="*/ 1102 h 1779"/>
                <a:gd name="T32" fmla="*/ 1032 w 1779"/>
                <a:gd name="T33" fmla="*/ 1142 h 1779"/>
                <a:gd name="T34" fmla="*/ 1107 w 1779"/>
                <a:gd name="T35" fmla="*/ 1182 h 1779"/>
                <a:gd name="T36" fmla="*/ 677 w 1779"/>
                <a:gd name="T37" fmla="*/ 1612 h 1779"/>
                <a:gd name="T38" fmla="*/ 637 w 1779"/>
                <a:gd name="T39" fmla="*/ 1536 h 1779"/>
                <a:gd name="T40" fmla="*/ 597 w 1779"/>
                <a:gd name="T41" fmla="*/ 1612 h 1779"/>
                <a:gd name="T42" fmla="*/ 167 w 1779"/>
                <a:gd name="T43" fmla="*/ 1182 h 1779"/>
                <a:gd name="T44" fmla="*/ 242 w 1779"/>
                <a:gd name="T45" fmla="*/ 1142 h 1779"/>
                <a:gd name="T46" fmla="*/ 167 w 1779"/>
                <a:gd name="T47" fmla="*/ 1102 h 1779"/>
                <a:gd name="T48" fmla="*/ 191 w 1779"/>
                <a:gd name="T49" fmla="*/ 886 h 1779"/>
                <a:gd name="T50" fmla="*/ 87 w 1779"/>
                <a:gd name="T51" fmla="*/ 1102 h 1779"/>
                <a:gd name="T52" fmla="*/ 0 w 1779"/>
                <a:gd name="T53" fmla="*/ 1142 h 1779"/>
                <a:gd name="T54" fmla="*/ 87 w 1779"/>
                <a:gd name="T55" fmla="*/ 1182 h 1779"/>
                <a:gd name="T56" fmla="*/ 597 w 1779"/>
                <a:gd name="T57" fmla="*/ 1692 h 1779"/>
                <a:gd name="T58" fmla="*/ 637 w 1779"/>
                <a:gd name="T59" fmla="*/ 1779 h 1779"/>
                <a:gd name="T60" fmla="*/ 677 w 1779"/>
                <a:gd name="T61" fmla="*/ 1692 h 1779"/>
                <a:gd name="T62" fmla="*/ 1187 w 1779"/>
                <a:gd name="T63" fmla="*/ 1182 h 1779"/>
                <a:gd name="T64" fmla="*/ 1274 w 1779"/>
                <a:gd name="T65" fmla="*/ 1142 h 1779"/>
                <a:gd name="T66" fmla="*/ 1187 w 1779"/>
                <a:gd name="T67" fmla="*/ 1102 h 1779"/>
                <a:gd name="T68" fmla="*/ 1098 w 1779"/>
                <a:gd name="T69" fmla="*/ 738 h 1779"/>
                <a:gd name="T70" fmla="*/ 1466 w 1779"/>
                <a:gd name="T71" fmla="*/ 726 h 1779"/>
                <a:gd name="T72" fmla="*/ 1759 w 1779"/>
                <a:gd name="T73" fmla="*/ 323 h 1779"/>
                <a:gd name="T74" fmla="*/ 1377 w 1779"/>
                <a:gd name="T75" fmla="*/ 103 h 1779"/>
                <a:gd name="T76" fmla="*/ 1453 w 1779"/>
                <a:gd name="T77" fmla="*/ 135 h 1779"/>
                <a:gd name="T78" fmla="*/ 1234 w 1779"/>
                <a:gd name="T79" fmla="*/ 488 h 1779"/>
                <a:gd name="T80" fmla="*/ 1121 w 1779"/>
                <a:gd name="T81" fmla="*/ 358 h 1779"/>
                <a:gd name="T82" fmla="*/ 637 w 1779"/>
                <a:gd name="T83" fmla="*/ 1374 h 1779"/>
                <a:gd name="T84" fmla="*/ 637 w 1779"/>
                <a:gd name="T85" fmla="*/ 910 h 1779"/>
                <a:gd name="T86" fmla="*/ 699 w 1779"/>
                <a:gd name="T87" fmla="*/ 1023 h 1779"/>
                <a:gd name="T88" fmla="*/ 728 w 1779"/>
                <a:gd name="T89" fmla="*/ 1091 h 1779"/>
                <a:gd name="T90" fmla="*/ 827 w 1779"/>
                <a:gd name="T91" fmla="*/ 1009 h 1779"/>
                <a:gd name="T92" fmla="*/ 1676 w 1779"/>
                <a:gd name="T93" fmla="*/ 402 h 1779"/>
                <a:gd name="T94" fmla="*/ 1178 w 1779"/>
                <a:gd name="T95" fmla="*/ 658 h 1779"/>
                <a:gd name="T96" fmla="*/ 1509 w 1779"/>
                <a:gd name="T97" fmla="*/ 326 h 1779"/>
                <a:gd name="T98" fmla="*/ 1685 w 1779"/>
                <a:gd name="T99" fmla="*/ 354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9" h="1779">
                  <a:moveTo>
                    <a:pt x="1759" y="323"/>
                  </a:moveTo>
                  <a:cubicBezTo>
                    <a:pt x="1740" y="276"/>
                    <a:pt x="1696" y="247"/>
                    <a:pt x="1645" y="246"/>
                  </a:cubicBezTo>
                  <a:cubicBezTo>
                    <a:pt x="1533" y="246"/>
                    <a:pt x="1533" y="246"/>
                    <a:pt x="1533" y="246"/>
                  </a:cubicBezTo>
                  <a:cubicBezTo>
                    <a:pt x="1533" y="134"/>
                    <a:pt x="1533" y="134"/>
                    <a:pt x="1533" y="134"/>
                  </a:cubicBezTo>
                  <a:cubicBezTo>
                    <a:pt x="1532" y="83"/>
                    <a:pt x="1503" y="39"/>
                    <a:pt x="1456" y="20"/>
                  </a:cubicBezTo>
                  <a:cubicBezTo>
                    <a:pt x="1408" y="0"/>
                    <a:pt x="1356" y="10"/>
                    <a:pt x="1320" y="47"/>
                  </a:cubicBezTo>
                  <a:cubicBezTo>
                    <a:pt x="1053" y="313"/>
                    <a:pt x="1053" y="313"/>
                    <a:pt x="1053" y="313"/>
                  </a:cubicBezTo>
                  <a:cubicBezTo>
                    <a:pt x="1045" y="321"/>
                    <a:pt x="1041" y="331"/>
                    <a:pt x="1041" y="341"/>
                  </a:cubicBezTo>
                  <a:cubicBezTo>
                    <a:pt x="1041" y="681"/>
                    <a:pt x="1041" y="681"/>
                    <a:pt x="1041" y="681"/>
                  </a:cubicBezTo>
                  <a:cubicBezTo>
                    <a:pt x="998" y="724"/>
                    <a:pt x="998" y="724"/>
                    <a:pt x="998" y="724"/>
                  </a:cubicBezTo>
                  <a:cubicBezTo>
                    <a:pt x="906" y="645"/>
                    <a:pt x="793" y="600"/>
                    <a:pt x="677" y="591"/>
                  </a:cubicBezTo>
                  <a:cubicBezTo>
                    <a:pt x="677" y="544"/>
                    <a:pt x="677" y="544"/>
                    <a:pt x="677" y="544"/>
                  </a:cubicBezTo>
                  <a:cubicBezTo>
                    <a:pt x="677" y="522"/>
                    <a:pt x="659" y="504"/>
                    <a:pt x="637" y="504"/>
                  </a:cubicBezTo>
                  <a:cubicBezTo>
                    <a:pt x="615" y="504"/>
                    <a:pt x="597" y="522"/>
                    <a:pt x="597" y="544"/>
                  </a:cubicBezTo>
                  <a:cubicBezTo>
                    <a:pt x="597" y="591"/>
                    <a:pt x="597" y="591"/>
                    <a:pt x="597" y="591"/>
                  </a:cubicBezTo>
                  <a:cubicBezTo>
                    <a:pt x="527" y="596"/>
                    <a:pt x="458" y="614"/>
                    <a:pt x="393" y="647"/>
                  </a:cubicBezTo>
                  <a:cubicBezTo>
                    <a:pt x="373" y="656"/>
                    <a:pt x="365" y="680"/>
                    <a:pt x="375" y="700"/>
                  </a:cubicBezTo>
                  <a:cubicBezTo>
                    <a:pt x="384" y="720"/>
                    <a:pt x="408" y="728"/>
                    <a:pt x="428" y="718"/>
                  </a:cubicBezTo>
                  <a:cubicBezTo>
                    <a:pt x="482" y="692"/>
                    <a:pt x="539" y="676"/>
                    <a:pt x="597" y="671"/>
                  </a:cubicBezTo>
                  <a:cubicBezTo>
                    <a:pt x="597" y="707"/>
                    <a:pt x="597" y="707"/>
                    <a:pt x="597" y="707"/>
                  </a:cubicBezTo>
                  <a:cubicBezTo>
                    <a:pt x="597" y="729"/>
                    <a:pt x="615" y="747"/>
                    <a:pt x="637" y="747"/>
                  </a:cubicBezTo>
                  <a:cubicBezTo>
                    <a:pt x="659" y="747"/>
                    <a:pt x="677" y="729"/>
                    <a:pt x="677" y="707"/>
                  </a:cubicBezTo>
                  <a:cubicBezTo>
                    <a:pt x="677" y="671"/>
                    <a:pt x="677" y="671"/>
                    <a:pt x="677" y="671"/>
                  </a:cubicBezTo>
                  <a:cubicBezTo>
                    <a:pt x="773" y="679"/>
                    <a:pt x="865" y="717"/>
                    <a:pt x="941" y="781"/>
                  </a:cubicBezTo>
                  <a:cubicBezTo>
                    <a:pt x="827" y="895"/>
                    <a:pt x="827" y="895"/>
                    <a:pt x="827" y="895"/>
                  </a:cubicBezTo>
                  <a:cubicBezTo>
                    <a:pt x="775" y="854"/>
                    <a:pt x="709" y="830"/>
                    <a:pt x="637" y="830"/>
                  </a:cubicBezTo>
                  <a:cubicBezTo>
                    <a:pt x="465" y="830"/>
                    <a:pt x="325" y="970"/>
                    <a:pt x="325" y="1142"/>
                  </a:cubicBezTo>
                  <a:cubicBezTo>
                    <a:pt x="325" y="1314"/>
                    <a:pt x="465" y="1454"/>
                    <a:pt x="637" y="1454"/>
                  </a:cubicBezTo>
                  <a:cubicBezTo>
                    <a:pt x="809" y="1454"/>
                    <a:pt x="949" y="1314"/>
                    <a:pt x="949" y="1142"/>
                  </a:cubicBezTo>
                  <a:cubicBezTo>
                    <a:pt x="949" y="1070"/>
                    <a:pt x="925" y="1004"/>
                    <a:pt x="884" y="952"/>
                  </a:cubicBezTo>
                  <a:cubicBezTo>
                    <a:pt x="998" y="838"/>
                    <a:pt x="998" y="838"/>
                    <a:pt x="998" y="838"/>
                  </a:cubicBezTo>
                  <a:cubicBezTo>
                    <a:pt x="1063" y="914"/>
                    <a:pt x="1099" y="1007"/>
                    <a:pt x="1107" y="1102"/>
                  </a:cubicBezTo>
                  <a:cubicBezTo>
                    <a:pt x="1072" y="1102"/>
                    <a:pt x="1072" y="1102"/>
                    <a:pt x="1072" y="1102"/>
                  </a:cubicBezTo>
                  <a:cubicBezTo>
                    <a:pt x="1049" y="1102"/>
                    <a:pt x="1032" y="1120"/>
                    <a:pt x="1032" y="1142"/>
                  </a:cubicBezTo>
                  <a:cubicBezTo>
                    <a:pt x="1032" y="1164"/>
                    <a:pt x="1049" y="1182"/>
                    <a:pt x="1072" y="1182"/>
                  </a:cubicBezTo>
                  <a:cubicBezTo>
                    <a:pt x="1107" y="1182"/>
                    <a:pt x="1107" y="1182"/>
                    <a:pt x="1107" y="1182"/>
                  </a:cubicBezTo>
                  <a:cubicBezTo>
                    <a:pt x="1098" y="1289"/>
                    <a:pt x="1052" y="1394"/>
                    <a:pt x="971" y="1475"/>
                  </a:cubicBezTo>
                  <a:cubicBezTo>
                    <a:pt x="889" y="1557"/>
                    <a:pt x="784" y="1603"/>
                    <a:pt x="677" y="1612"/>
                  </a:cubicBezTo>
                  <a:cubicBezTo>
                    <a:pt x="677" y="1576"/>
                    <a:pt x="677" y="1576"/>
                    <a:pt x="677" y="1576"/>
                  </a:cubicBezTo>
                  <a:cubicBezTo>
                    <a:pt x="677" y="1554"/>
                    <a:pt x="659" y="1536"/>
                    <a:pt x="637" y="1536"/>
                  </a:cubicBezTo>
                  <a:cubicBezTo>
                    <a:pt x="615" y="1536"/>
                    <a:pt x="597" y="1554"/>
                    <a:pt x="597" y="1576"/>
                  </a:cubicBezTo>
                  <a:cubicBezTo>
                    <a:pt x="597" y="1612"/>
                    <a:pt x="597" y="1612"/>
                    <a:pt x="597" y="1612"/>
                  </a:cubicBezTo>
                  <a:cubicBezTo>
                    <a:pt x="490" y="1603"/>
                    <a:pt x="385" y="1557"/>
                    <a:pt x="303" y="1475"/>
                  </a:cubicBezTo>
                  <a:cubicBezTo>
                    <a:pt x="223" y="1395"/>
                    <a:pt x="176" y="1290"/>
                    <a:pt x="167" y="1182"/>
                  </a:cubicBezTo>
                  <a:cubicBezTo>
                    <a:pt x="202" y="1182"/>
                    <a:pt x="202" y="1182"/>
                    <a:pt x="202" y="1182"/>
                  </a:cubicBezTo>
                  <a:cubicBezTo>
                    <a:pt x="224" y="1182"/>
                    <a:pt x="242" y="1164"/>
                    <a:pt x="242" y="1142"/>
                  </a:cubicBezTo>
                  <a:cubicBezTo>
                    <a:pt x="242" y="1120"/>
                    <a:pt x="224" y="1102"/>
                    <a:pt x="202" y="1102"/>
                  </a:cubicBezTo>
                  <a:cubicBezTo>
                    <a:pt x="167" y="1102"/>
                    <a:pt x="167" y="1102"/>
                    <a:pt x="167" y="1102"/>
                  </a:cubicBezTo>
                  <a:cubicBezTo>
                    <a:pt x="171" y="1046"/>
                    <a:pt x="186" y="991"/>
                    <a:pt x="210" y="939"/>
                  </a:cubicBezTo>
                  <a:cubicBezTo>
                    <a:pt x="220" y="919"/>
                    <a:pt x="211" y="895"/>
                    <a:pt x="191" y="886"/>
                  </a:cubicBezTo>
                  <a:cubicBezTo>
                    <a:pt x="172" y="876"/>
                    <a:pt x="148" y="885"/>
                    <a:pt x="138" y="905"/>
                  </a:cubicBezTo>
                  <a:cubicBezTo>
                    <a:pt x="108" y="968"/>
                    <a:pt x="91" y="1035"/>
                    <a:pt x="87" y="1102"/>
                  </a:cubicBezTo>
                  <a:cubicBezTo>
                    <a:pt x="40" y="1102"/>
                    <a:pt x="40" y="1102"/>
                    <a:pt x="40" y="1102"/>
                  </a:cubicBezTo>
                  <a:cubicBezTo>
                    <a:pt x="18" y="1102"/>
                    <a:pt x="0" y="1120"/>
                    <a:pt x="0" y="1142"/>
                  </a:cubicBezTo>
                  <a:cubicBezTo>
                    <a:pt x="0" y="1164"/>
                    <a:pt x="18" y="1182"/>
                    <a:pt x="40" y="1182"/>
                  </a:cubicBezTo>
                  <a:cubicBezTo>
                    <a:pt x="87" y="1182"/>
                    <a:pt x="87" y="1182"/>
                    <a:pt x="87" y="1182"/>
                  </a:cubicBezTo>
                  <a:cubicBezTo>
                    <a:pt x="96" y="1311"/>
                    <a:pt x="151" y="1436"/>
                    <a:pt x="247" y="1532"/>
                  </a:cubicBezTo>
                  <a:cubicBezTo>
                    <a:pt x="341" y="1627"/>
                    <a:pt x="465" y="1683"/>
                    <a:pt x="597" y="1692"/>
                  </a:cubicBezTo>
                  <a:cubicBezTo>
                    <a:pt x="597" y="1739"/>
                    <a:pt x="597" y="1739"/>
                    <a:pt x="597" y="1739"/>
                  </a:cubicBezTo>
                  <a:cubicBezTo>
                    <a:pt x="597" y="1761"/>
                    <a:pt x="615" y="1779"/>
                    <a:pt x="637" y="1779"/>
                  </a:cubicBezTo>
                  <a:cubicBezTo>
                    <a:pt x="659" y="1779"/>
                    <a:pt x="677" y="1761"/>
                    <a:pt x="677" y="1739"/>
                  </a:cubicBezTo>
                  <a:cubicBezTo>
                    <a:pt x="677" y="1692"/>
                    <a:pt x="677" y="1692"/>
                    <a:pt x="677" y="1692"/>
                  </a:cubicBezTo>
                  <a:cubicBezTo>
                    <a:pt x="809" y="1683"/>
                    <a:pt x="932" y="1627"/>
                    <a:pt x="1027" y="1532"/>
                  </a:cubicBezTo>
                  <a:cubicBezTo>
                    <a:pt x="1122" y="1437"/>
                    <a:pt x="1178" y="1314"/>
                    <a:pt x="1187" y="1182"/>
                  </a:cubicBezTo>
                  <a:cubicBezTo>
                    <a:pt x="1234" y="1182"/>
                    <a:pt x="1234" y="1182"/>
                    <a:pt x="1234" y="1182"/>
                  </a:cubicBezTo>
                  <a:cubicBezTo>
                    <a:pt x="1256" y="1182"/>
                    <a:pt x="1274" y="1164"/>
                    <a:pt x="1274" y="1142"/>
                  </a:cubicBezTo>
                  <a:cubicBezTo>
                    <a:pt x="1274" y="1120"/>
                    <a:pt x="1256" y="1102"/>
                    <a:pt x="1234" y="1102"/>
                  </a:cubicBezTo>
                  <a:cubicBezTo>
                    <a:pt x="1187" y="1102"/>
                    <a:pt x="1187" y="1102"/>
                    <a:pt x="1187" y="1102"/>
                  </a:cubicBezTo>
                  <a:cubicBezTo>
                    <a:pt x="1179" y="983"/>
                    <a:pt x="1133" y="871"/>
                    <a:pt x="1055" y="781"/>
                  </a:cubicBezTo>
                  <a:cubicBezTo>
                    <a:pt x="1098" y="738"/>
                    <a:pt x="1098" y="738"/>
                    <a:pt x="1098" y="738"/>
                  </a:cubicBezTo>
                  <a:cubicBezTo>
                    <a:pt x="1438" y="738"/>
                    <a:pt x="1438" y="738"/>
                    <a:pt x="1438" y="738"/>
                  </a:cubicBezTo>
                  <a:cubicBezTo>
                    <a:pt x="1448" y="738"/>
                    <a:pt x="1458" y="734"/>
                    <a:pt x="1466" y="726"/>
                  </a:cubicBezTo>
                  <a:cubicBezTo>
                    <a:pt x="1732" y="459"/>
                    <a:pt x="1732" y="459"/>
                    <a:pt x="1732" y="459"/>
                  </a:cubicBezTo>
                  <a:cubicBezTo>
                    <a:pt x="1768" y="423"/>
                    <a:pt x="1779" y="371"/>
                    <a:pt x="1759" y="323"/>
                  </a:cubicBezTo>
                  <a:moveTo>
                    <a:pt x="1121" y="358"/>
                  </a:moveTo>
                  <a:cubicBezTo>
                    <a:pt x="1377" y="103"/>
                    <a:pt x="1377" y="103"/>
                    <a:pt x="1377" y="103"/>
                  </a:cubicBezTo>
                  <a:cubicBezTo>
                    <a:pt x="1396" y="84"/>
                    <a:pt x="1419" y="91"/>
                    <a:pt x="1425" y="94"/>
                  </a:cubicBezTo>
                  <a:cubicBezTo>
                    <a:pt x="1431" y="96"/>
                    <a:pt x="1452" y="107"/>
                    <a:pt x="1453" y="135"/>
                  </a:cubicBezTo>
                  <a:cubicBezTo>
                    <a:pt x="1453" y="270"/>
                    <a:pt x="1453" y="270"/>
                    <a:pt x="1453" y="270"/>
                  </a:cubicBezTo>
                  <a:cubicBezTo>
                    <a:pt x="1234" y="488"/>
                    <a:pt x="1234" y="488"/>
                    <a:pt x="1234" y="488"/>
                  </a:cubicBezTo>
                  <a:cubicBezTo>
                    <a:pt x="1121" y="601"/>
                    <a:pt x="1121" y="601"/>
                    <a:pt x="1121" y="601"/>
                  </a:cubicBezTo>
                  <a:cubicBezTo>
                    <a:pt x="1121" y="358"/>
                    <a:pt x="1121" y="358"/>
                    <a:pt x="1121" y="358"/>
                  </a:cubicBezTo>
                  <a:close/>
                  <a:moveTo>
                    <a:pt x="869" y="1142"/>
                  </a:moveTo>
                  <a:cubicBezTo>
                    <a:pt x="869" y="1270"/>
                    <a:pt x="765" y="1374"/>
                    <a:pt x="637" y="1374"/>
                  </a:cubicBezTo>
                  <a:cubicBezTo>
                    <a:pt x="509" y="1374"/>
                    <a:pt x="405" y="1270"/>
                    <a:pt x="405" y="1142"/>
                  </a:cubicBezTo>
                  <a:cubicBezTo>
                    <a:pt x="405" y="1014"/>
                    <a:pt x="509" y="910"/>
                    <a:pt x="637" y="910"/>
                  </a:cubicBezTo>
                  <a:cubicBezTo>
                    <a:pt x="687" y="910"/>
                    <a:pt x="733" y="925"/>
                    <a:pt x="770" y="952"/>
                  </a:cubicBezTo>
                  <a:cubicBezTo>
                    <a:pt x="699" y="1023"/>
                    <a:pt x="699" y="1023"/>
                    <a:pt x="699" y="1023"/>
                  </a:cubicBezTo>
                  <a:cubicBezTo>
                    <a:pt x="684" y="1039"/>
                    <a:pt x="684" y="1064"/>
                    <a:pt x="699" y="1079"/>
                  </a:cubicBezTo>
                  <a:cubicBezTo>
                    <a:pt x="707" y="1087"/>
                    <a:pt x="718" y="1091"/>
                    <a:pt x="728" y="1091"/>
                  </a:cubicBezTo>
                  <a:cubicBezTo>
                    <a:pt x="738" y="1091"/>
                    <a:pt x="748" y="1087"/>
                    <a:pt x="756" y="1079"/>
                  </a:cubicBezTo>
                  <a:cubicBezTo>
                    <a:pt x="827" y="1009"/>
                    <a:pt x="827" y="1009"/>
                    <a:pt x="827" y="1009"/>
                  </a:cubicBezTo>
                  <a:cubicBezTo>
                    <a:pt x="853" y="1046"/>
                    <a:pt x="869" y="1092"/>
                    <a:pt x="869" y="1142"/>
                  </a:cubicBezTo>
                  <a:moveTo>
                    <a:pt x="1676" y="402"/>
                  </a:moveTo>
                  <a:cubicBezTo>
                    <a:pt x="1421" y="658"/>
                    <a:pt x="1421" y="658"/>
                    <a:pt x="1421" y="658"/>
                  </a:cubicBezTo>
                  <a:cubicBezTo>
                    <a:pt x="1178" y="658"/>
                    <a:pt x="1178" y="658"/>
                    <a:pt x="1178" y="658"/>
                  </a:cubicBezTo>
                  <a:cubicBezTo>
                    <a:pt x="1291" y="545"/>
                    <a:pt x="1291" y="545"/>
                    <a:pt x="1291" y="545"/>
                  </a:cubicBezTo>
                  <a:cubicBezTo>
                    <a:pt x="1509" y="326"/>
                    <a:pt x="1509" y="326"/>
                    <a:pt x="1509" y="326"/>
                  </a:cubicBezTo>
                  <a:cubicBezTo>
                    <a:pt x="1644" y="326"/>
                    <a:pt x="1644" y="326"/>
                    <a:pt x="1644" y="326"/>
                  </a:cubicBezTo>
                  <a:cubicBezTo>
                    <a:pt x="1672" y="326"/>
                    <a:pt x="1683" y="347"/>
                    <a:pt x="1685" y="354"/>
                  </a:cubicBezTo>
                  <a:cubicBezTo>
                    <a:pt x="1688" y="360"/>
                    <a:pt x="1695" y="383"/>
                    <a:pt x="1676"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182"/>
            <p:cNvSpPr>
              <a:spLocks/>
            </p:cNvSpPr>
            <p:nvPr/>
          </p:nvSpPr>
          <p:spPr bwMode="auto">
            <a:xfrm>
              <a:off x="11291888" y="2765425"/>
              <a:ext cx="44450" cy="44450"/>
            </a:xfrm>
            <a:custGeom>
              <a:avLst/>
              <a:gdLst>
                <a:gd name="T0" fmla="*/ 40 w 80"/>
                <a:gd name="T1" fmla="*/ 0 h 80"/>
                <a:gd name="T2" fmla="*/ 12 w 80"/>
                <a:gd name="T3" fmla="*/ 12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2"/>
                  </a:cubicBezTo>
                  <a:cubicBezTo>
                    <a:pt x="4" y="19"/>
                    <a:pt x="0" y="29"/>
                    <a:pt x="0" y="40"/>
                  </a:cubicBezTo>
                  <a:cubicBezTo>
                    <a:pt x="0" y="51"/>
                    <a:pt x="4" y="61"/>
                    <a:pt x="12" y="68"/>
                  </a:cubicBezTo>
                  <a:cubicBezTo>
                    <a:pt x="19" y="76"/>
                    <a:pt x="29" y="80"/>
                    <a:pt x="40" y="80"/>
                  </a:cubicBezTo>
                  <a:cubicBezTo>
                    <a:pt x="50" y="80"/>
                    <a:pt x="61" y="76"/>
                    <a:pt x="68" y="68"/>
                  </a:cubicBezTo>
                  <a:cubicBezTo>
                    <a:pt x="76" y="61"/>
                    <a:pt x="80" y="51"/>
                    <a:pt x="80" y="40"/>
                  </a:cubicBezTo>
                  <a:cubicBezTo>
                    <a:pt x="80" y="29"/>
                    <a:pt x="76" y="19"/>
                    <a:pt x="68" y="12"/>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01" name="Group 200"/>
          <p:cNvGrpSpPr/>
          <p:nvPr/>
        </p:nvGrpSpPr>
        <p:grpSpPr>
          <a:xfrm>
            <a:off x="3419172" y="3439736"/>
            <a:ext cx="276436" cy="278926"/>
            <a:chOff x="5160963" y="6176962"/>
            <a:chExt cx="881063" cy="889001"/>
          </a:xfrm>
          <a:solidFill>
            <a:schemeClr val="bg1"/>
          </a:solidFill>
        </p:grpSpPr>
        <p:sp>
          <p:nvSpPr>
            <p:cNvPr id="202" name="Freeform 320"/>
            <p:cNvSpPr>
              <a:spLocks noEditPoints="1"/>
            </p:cNvSpPr>
            <p:nvPr/>
          </p:nvSpPr>
          <p:spPr bwMode="auto">
            <a:xfrm>
              <a:off x="5160963" y="6176962"/>
              <a:ext cx="881063" cy="889001"/>
            </a:xfrm>
            <a:custGeom>
              <a:avLst/>
              <a:gdLst>
                <a:gd name="T0" fmla="*/ 231 w 1936"/>
                <a:gd name="T1" fmla="*/ 1888 h 1952"/>
                <a:gd name="T2" fmla="*/ 482 w 1936"/>
                <a:gd name="T3" fmla="*/ 1952 h 1952"/>
                <a:gd name="T4" fmla="*/ 545 w 1936"/>
                <a:gd name="T5" fmla="*/ 1875 h 1952"/>
                <a:gd name="T6" fmla="*/ 475 w 1936"/>
                <a:gd name="T7" fmla="*/ 1536 h 1952"/>
                <a:gd name="T8" fmla="*/ 1219 w 1936"/>
                <a:gd name="T9" fmla="*/ 1952 h 1952"/>
                <a:gd name="T10" fmla="*/ 1920 w 1936"/>
                <a:gd name="T11" fmla="*/ 1305 h 1952"/>
                <a:gd name="T12" fmla="*/ 1822 w 1936"/>
                <a:gd name="T13" fmla="*/ 762 h 1952"/>
                <a:gd name="T14" fmla="*/ 1410 w 1936"/>
                <a:gd name="T15" fmla="*/ 36 h 1952"/>
                <a:gd name="T16" fmla="*/ 892 w 1936"/>
                <a:gd name="T17" fmla="*/ 276 h 1952"/>
                <a:gd name="T18" fmla="*/ 167 w 1936"/>
                <a:gd name="T19" fmla="*/ 753 h 1952"/>
                <a:gd name="T20" fmla="*/ 2 w 1936"/>
                <a:gd name="T21" fmla="*/ 1315 h 1952"/>
                <a:gd name="T22" fmla="*/ 258 w 1936"/>
                <a:gd name="T23" fmla="*/ 1152 h 1952"/>
                <a:gd name="T24" fmla="*/ 322 w 1936"/>
                <a:gd name="T25" fmla="*/ 1472 h 1952"/>
                <a:gd name="T26" fmla="*/ 258 w 1936"/>
                <a:gd name="T27" fmla="*/ 1152 h 1952"/>
                <a:gd name="T28" fmla="*/ 295 w 1936"/>
                <a:gd name="T29" fmla="*/ 1884 h 1952"/>
                <a:gd name="T30" fmla="*/ 393 w 1936"/>
                <a:gd name="T31" fmla="*/ 1536 h 1952"/>
                <a:gd name="T32" fmla="*/ 386 w 1936"/>
                <a:gd name="T33" fmla="*/ 1472 h 1952"/>
                <a:gd name="T34" fmla="*/ 475 w 1936"/>
                <a:gd name="T35" fmla="*/ 1152 h 1952"/>
                <a:gd name="T36" fmla="*/ 898 w 1936"/>
                <a:gd name="T37" fmla="*/ 1057 h 1952"/>
                <a:gd name="T38" fmla="*/ 748 w 1936"/>
                <a:gd name="T39" fmla="*/ 1516 h 1952"/>
                <a:gd name="T40" fmla="*/ 386 w 1936"/>
                <a:gd name="T41" fmla="*/ 1472 h 1952"/>
                <a:gd name="T42" fmla="*/ 1058 w 1936"/>
                <a:gd name="T43" fmla="*/ 1619 h 1952"/>
                <a:gd name="T44" fmla="*/ 962 w 1936"/>
                <a:gd name="T45" fmla="*/ 1036 h 1952"/>
                <a:gd name="T46" fmla="*/ 231 w 1936"/>
                <a:gd name="T47" fmla="*/ 761 h 1952"/>
                <a:gd name="T48" fmla="*/ 875 w 1936"/>
                <a:gd name="T49" fmla="*/ 338 h 1952"/>
                <a:gd name="T50" fmla="*/ 1717 w 1936"/>
                <a:gd name="T51" fmla="*/ 181 h 1952"/>
                <a:gd name="T52" fmla="*/ 1761 w 1936"/>
                <a:gd name="T53" fmla="*/ 909 h 1952"/>
                <a:gd name="T54" fmla="*/ 1168 w 1936"/>
                <a:gd name="T55" fmla="*/ 1885 h 1952"/>
                <a:gd name="T56" fmla="*/ 728 w 1936"/>
                <a:gd name="T57" fmla="*/ 1577 h 1952"/>
                <a:gd name="T58" fmla="*/ 1090 w 1936"/>
                <a:gd name="T59" fmla="*/ 1696 h 1952"/>
                <a:gd name="T60" fmla="*/ 1122 w 1936"/>
                <a:gd name="T61" fmla="*/ 1504 h 1952"/>
                <a:gd name="T62" fmla="*/ 1250 w 1936"/>
                <a:gd name="T63" fmla="*/ 1248 h 1952"/>
                <a:gd name="T64" fmla="*/ 1122 w 1936"/>
                <a:gd name="T65" fmla="*/ 960 h 1952"/>
                <a:gd name="T66" fmla="*/ 1080 w 1936"/>
                <a:gd name="T67" fmla="*/ 929 h 1952"/>
                <a:gd name="T68" fmla="*/ 475 w 1936"/>
                <a:gd name="T69" fmla="*/ 1088 h 1952"/>
                <a:gd name="T70" fmla="*/ 231 w 1936"/>
                <a:gd name="T71" fmla="*/ 761 h 1952"/>
                <a:gd name="T72" fmla="*/ 1186 w 1936"/>
                <a:gd name="T73" fmla="*/ 1248 h 1952"/>
                <a:gd name="T74" fmla="*/ 1122 w 1936"/>
                <a:gd name="T75" fmla="*/ 1440 h 1952"/>
                <a:gd name="T76" fmla="*/ 194 w 1936"/>
                <a:gd name="T77" fmla="*/ 1155 h 1952"/>
                <a:gd name="T78" fmla="*/ 69 w 1936"/>
                <a:gd name="T79" fmla="*/ 1280 h 1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6" h="1952">
                  <a:moveTo>
                    <a:pt x="197" y="1533"/>
                  </a:moveTo>
                  <a:cubicBezTo>
                    <a:pt x="231" y="1888"/>
                    <a:pt x="231" y="1888"/>
                    <a:pt x="231" y="1888"/>
                  </a:cubicBezTo>
                  <a:cubicBezTo>
                    <a:pt x="231" y="1923"/>
                    <a:pt x="260" y="1952"/>
                    <a:pt x="295" y="1952"/>
                  </a:cubicBezTo>
                  <a:cubicBezTo>
                    <a:pt x="482" y="1952"/>
                    <a:pt x="482" y="1952"/>
                    <a:pt x="482" y="1952"/>
                  </a:cubicBezTo>
                  <a:cubicBezTo>
                    <a:pt x="501" y="1952"/>
                    <a:pt x="519" y="1943"/>
                    <a:pt x="531" y="1929"/>
                  </a:cubicBezTo>
                  <a:cubicBezTo>
                    <a:pt x="543" y="1914"/>
                    <a:pt x="549" y="1894"/>
                    <a:pt x="545" y="1875"/>
                  </a:cubicBezTo>
                  <a:cubicBezTo>
                    <a:pt x="459" y="1536"/>
                    <a:pt x="459" y="1536"/>
                    <a:pt x="459" y="1536"/>
                  </a:cubicBezTo>
                  <a:cubicBezTo>
                    <a:pt x="475" y="1536"/>
                    <a:pt x="475" y="1536"/>
                    <a:pt x="475" y="1536"/>
                  </a:cubicBezTo>
                  <a:cubicBezTo>
                    <a:pt x="511" y="1536"/>
                    <a:pt x="546" y="1538"/>
                    <a:pt x="581" y="1543"/>
                  </a:cubicBezTo>
                  <a:cubicBezTo>
                    <a:pt x="696" y="1792"/>
                    <a:pt x="945" y="1952"/>
                    <a:pt x="1219" y="1952"/>
                  </a:cubicBezTo>
                  <a:cubicBezTo>
                    <a:pt x="1240" y="1952"/>
                    <a:pt x="1262" y="1951"/>
                    <a:pt x="1283" y="1949"/>
                  </a:cubicBezTo>
                  <a:cubicBezTo>
                    <a:pt x="1623" y="1915"/>
                    <a:pt x="1890" y="1645"/>
                    <a:pt x="1920" y="1305"/>
                  </a:cubicBezTo>
                  <a:cubicBezTo>
                    <a:pt x="1933" y="1154"/>
                    <a:pt x="1896" y="1003"/>
                    <a:pt x="1815" y="875"/>
                  </a:cubicBezTo>
                  <a:cubicBezTo>
                    <a:pt x="1793" y="840"/>
                    <a:pt x="1796" y="794"/>
                    <a:pt x="1822" y="762"/>
                  </a:cubicBezTo>
                  <a:cubicBezTo>
                    <a:pt x="1902" y="664"/>
                    <a:pt x="1936" y="538"/>
                    <a:pt x="1918" y="414"/>
                  </a:cubicBezTo>
                  <a:cubicBezTo>
                    <a:pt x="1882" y="170"/>
                    <a:pt x="1654" y="0"/>
                    <a:pt x="1410" y="36"/>
                  </a:cubicBezTo>
                  <a:cubicBezTo>
                    <a:pt x="1299" y="52"/>
                    <a:pt x="1199" y="109"/>
                    <a:pt x="1128" y="195"/>
                  </a:cubicBezTo>
                  <a:cubicBezTo>
                    <a:pt x="1072" y="267"/>
                    <a:pt x="980" y="298"/>
                    <a:pt x="892" y="276"/>
                  </a:cubicBezTo>
                  <a:cubicBezTo>
                    <a:pt x="818" y="256"/>
                    <a:pt x="741" y="250"/>
                    <a:pt x="665" y="260"/>
                  </a:cubicBezTo>
                  <a:cubicBezTo>
                    <a:pt x="407" y="295"/>
                    <a:pt x="205" y="496"/>
                    <a:pt x="167" y="753"/>
                  </a:cubicBezTo>
                  <a:cubicBezTo>
                    <a:pt x="152" y="867"/>
                    <a:pt x="171" y="984"/>
                    <a:pt x="223" y="1088"/>
                  </a:cubicBezTo>
                  <a:cubicBezTo>
                    <a:pt x="99" y="1090"/>
                    <a:pt x="0" y="1191"/>
                    <a:pt x="2" y="1315"/>
                  </a:cubicBezTo>
                  <a:cubicBezTo>
                    <a:pt x="4" y="1426"/>
                    <a:pt x="87" y="1519"/>
                    <a:pt x="197" y="1533"/>
                  </a:cubicBezTo>
                  <a:moveTo>
                    <a:pt x="258" y="1152"/>
                  </a:moveTo>
                  <a:cubicBezTo>
                    <a:pt x="322" y="1152"/>
                    <a:pt x="322" y="1152"/>
                    <a:pt x="322" y="1152"/>
                  </a:cubicBezTo>
                  <a:cubicBezTo>
                    <a:pt x="322" y="1472"/>
                    <a:pt x="322" y="1472"/>
                    <a:pt x="322" y="1472"/>
                  </a:cubicBezTo>
                  <a:cubicBezTo>
                    <a:pt x="258" y="1472"/>
                    <a:pt x="258" y="1472"/>
                    <a:pt x="258" y="1472"/>
                  </a:cubicBezTo>
                  <a:lnTo>
                    <a:pt x="258" y="1152"/>
                  </a:lnTo>
                  <a:close/>
                  <a:moveTo>
                    <a:pt x="482" y="1888"/>
                  </a:moveTo>
                  <a:cubicBezTo>
                    <a:pt x="295" y="1884"/>
                    <a:pt x="295" y="1884"/>
                    <a:pt x="295" y="1884"/>
                  </a:cubicBezTo>
                  <a:cubicBezTo>
                    <a:pt x="261" y="1536"/>
                    <a:pt x="261" y="1536"/>
                    <a:pt x="261" y="1536"/>
                  </a:cubicBezTo>
                  <a:cubicBezTo>
                    <a:pt x="393" y="1536"/>
                    <a:pt x="393" y="1536"/>
                    <a:pt x="393" y="1536"/>
                  </a:cubicBezTo>
                  <a:lnTo>
                    <a:pt x="482" y="1888"/>
                  </a:lnTo>
                  <a:close/>
                  <a:moveTo>
                    <a:pt x="386" y="1472"/>
                  </a:moveTo>
                  <a:cubicBezTo>
                    <a:pt x="386" y="1152"/>
                    <a:pt x="386" y="1152"/>
                    <a:pt x="386" y="1152"/>
                  </a:cubicBezTo>
                  <a:cubicBezTo>
                    <a:pt x="475" y="1152"/>
                    <a:pt x="475" y="1152"/>
                    <a:pt x="475" y="1152"/>
                  </a:cubicBezTo>
                  <a:cubicBezTo>
                    <a:pt x="568" y="1152"/>
                    <a:pt x="660" y="1137"/>
                    <a:pt x="748" y="1107"/>
                  </a:cubicBezTo>
                  <a:cubicBezTo>
                    <a:pt x="898" y="1057"/>
                    <a:pt x="898" y="1057"/>
                    <a:pt x="898" y="1057"/>
                  </a:cubicBezTo>
                  <a:cubicBezTo>
                    <a:pt x="898" y="1566"/>
                    <a:pt x="898" y="1566"/>
                    <a:pt x="898" y="1566"/>
                  </a:cubicBezTo>
                  <a:cubicBezTo>
                    <a:pt x="748" y="1516"/>
                    <a:pt x="748" y="1516"/>
                    <a:pt x="748" y="1516"/>
                  </a:cubicBezTo>
                  <a:cubicBezTo>
                    <a:pt x="660" y="1487"/>
                    <a:pt x="568" y="1472"/>
                    <a:pt x="475" y="1472"/>
                  </a:cubicBezTo>
                  <a:lnTo>
                    <a:pt x="386" y="1472"/>
                  </a:lnTo>
                  <a:close/>
                  <a:moveTo>
                    <a:pt x="1058" y="1004"/>
                  </a:moveTo>
                  <a:cubicBezTo>
                    <a:pt x="1058" y="1619"/>
                    <a:pt x="1058" y="1619"/>
                    <a:pt x="1058" y="1619"/>
                  </a:cubicBezTo>
                  <a:cubicBezTo>
                    <a:pt x="962" y="1587"/>
                    <a:pt x="962" y="1587"/>
                    <a:pt x="962" y="1587"/>
                  </a:cubicBezTo>
                  <a:cubicBezTo>
                    <a:pt x="962" y="1036"/>
                    <a:pt x="962" y="1036"/>
                    <a:pt x="962" y="1036"/>
                  </a:cubicBezTo>
                  <a:lnTo>
                    <a:pt x="1058" y="1004"/>
                  </a:lnTo>
                  <a:close/>
                  <a:moveTo>
                    <a:pt x="231" y="761"/>
                  </a:moveTo>
                  <a:cubicBezTo>
                    <a:pt x="270" y="481"/>
                    <a:pt x="528" y="286"/>
                    <a:pt x="808" y="324"/>
                  </a:cubicBezTo>
                  <a:cubicBezTo>
                    <a:pt x="830" y="327"/>
                    <a:pt x="853" y="332"/>
                    <a:pt x="875" y="338"/>
                  </a:cubicBezTo>
                  <a:cubicBezTo>
                    <a:pt x="987" y="367"/>
                    <a:pt x="1106" y="327"/>
                    <a:pt x="1177" y="236"/>
                  </a:cubicBezTo>
                  <a:cubicBezTo>
                    <a:pt x="1311" y="72"/>
                    <a:pt x="1553" y="47"/>
                    <a:pt x="1717" y="181"/>
                  </a:cubicBezTo>
                  <a:cubicBezTo>
                    <a:pt x="1882" y="315"/>
                    <a:pt x="1906" y="557"/>
                    <a:pt x="1772" y="721"/>
                  </a:cubicBezTo>
                  <a:cubicBezTo>
                    <a:pt x="1729" y="775"/>
                    <a:pt x="1724" y="850"/>
                    <a:pt x="1761" y="909"/>
                  </a:cubicBezTo>
                  <a:cubicBezTo>
                    <a:pt x="1834" y="1026"/>
                    <a:pt x="1868" y="1163"/>
                    <a:pt x="1856" y="1300"/>
                  </a:cubicBezTo>
                  <a:cubicBezTo>
                    <a:pt x="1828" y="1652"/>
                    <a:pt x="1520" y="1914"/>
                    <a:pt x="1168" y="1885"/>
                  </a:cubicBezTo>
                  <a:cubicBezTo>
                    <a:pt x="954" y="1868"/>
                    <a:pt x="763" y="1745"/>
                    <a:pt x="660" y="1557"/>
                  </a:cubicBezTo>
                  <a:cubicBezTo>
                    <a:pt x="683" y="1563"/>
                    <a:pt x="706" y="1569"/>
                    <a:pt x="728" y="1577"/>
                  </a:cubicBezTo>
                  <a:cubicBezTo>
                    <a:pt x="1080" y="1694"/>
                    <a:pt x="1080" y="1694"/>
                    <a:pt x="1080" y="1694"/>
                  </a:cubicBezTo>
                  <a:cubicBezTo>
                    <a:pt x="1083" y="1695"/>
                    <a:pt x="1087" y="1696"/>
                    <a:pt x="1090" y="1696"/>
                  </a:cubicBezTo>
                  <a:cubicBezTo>
                    <a:pt x="1108" y="1696"/>
                    <a:pt x="1122" y="1681"/>
                    <a:pt x="1122" y="1664"/>
                  </a:cubicBezTo>
                  <a:cubicBezTo>
                    <a:pt x="1122" y="1504"/>
                    <a:pt x="1122" y="1504"/>
                    <a:pt x="1122" y="1504"/>
                  </a:cubicBezTo>
                  <a:cubicBezTo>
                    <a:pt x="1193" y="1504"/>
                    <a:pt x="1250" y="1446"/>
                    <a:pt x="1250" y="1376"/>
                  </a:cubicBezTo>
                  <a:cubicBezTo>
                    <a:pt x="1250" y="1248"/>
                    <a:pt x="1250" y="1248"/>
                    <a:pt x="1250" y="1248"/>
                  </a:cubicBezTo>
                  <a:cubicBezTo>
                    <a:pt x="1250" y="1177"/>
                    <a:pt x="1193" y="1120"/>
                    <a:pt x="1122" y="1120"/>
                  </a:cubicBezTo>
                  <a:cubicBezTo>
                    <a:pt x="1122" y="960"/>
                    <a:pt x="1122" y="960"/>
                    <a:pt x="1122" y="960"/>
                  </a:cubicBezTo>
                  <a:cubicBezTo>
                    <a:pt x="1122" y="942"/>
                    <a:pt x="1108" y="928"/>
                    <a:pt x="1090" y="928"/>
                  </a:cubicBezTo>
                  <a:cubicBezTo>
                    <a:pt x="1087" y="928"/>
                    <a:pt x="1083" y="928"/>
                    <a:pt x="1080" y="929"/>
                  </a:cubicBezTo>
                  <a:cubicBezTo>
                    <a:pt x="728" y="1047"/>
                    <a:pt x="728" y="1047"/>
                    <a:pt x="728" y="1047"/>
                  </a:cubicBezTo>
                  <a:cubicBezTo>
                    <a:pt x="647" y="1074"/>
                    <a:pt x="561" y="1088"/>
                    <a:pt x="475" y="1088"/>
                  </a:cubicBezTo>
                  <a:cubicBezTo>
                    <a:pt x="295" y="1088"/>
                    <a:pt x="295" y="1088"/>
                    <a:pt x="295" y="1088"/>
                  </a:cubicBezTo>
                  <a:cubicBezTo>
                    <a:pt x="238" y="989"/>
                    <a:pt x="215" y="874"/>
                    <a:pt x="231" y="761"/>
                  </a:cubicBezTo>
                  <a:moveTo>
                    <a:pt x="1122" y="1184"/>
                  </a:moveTo>
                  <a:cubicBezTo>
                    <a:pt x="1158" y="1184"/>
                    <a:pt x="1186" y="1212"/>
                    <a:pt x="1186" y="1248"/>
                  </a:cubicBezTo>
                  <a:cubicBezTo>
                    <a:pt x="1186" y="1376"/>
                    <a:pt x="1186" y="1376"/>
                    <a:pt x="1186" y="1376"/>
                  </a:cubicBezTo>
                  <a:cubicBezTo>
                    <a:pt x="1186" y="1411"/>
                    <a:pt x="1158" y="1440"/>
                    <a:pt x="1122" y="1440"/>
                  </a:cubicBezTo>
                  <a:lnTo>
                    <a:pt x="1122" y="1184"/>
                  </a:lnTo>
                  <a:close/>
                  <a:moveTo>
                    <a:pt x="194" y="1155"/>
                  </a:moveTo>
                  <a:cubicBezTo>
                    <a:pt x="194" y="1468"/>
                    <a:pt x="194" y="1468"/>
                    <a:pt x="194" y="1468"/>
                  </a:cubicBezTo>
                  <a:cubicBezTo>
                    <a:pt x="108" y="1451"/>
                    <a:pt x="52" y="1366"/>
                    <a:pt x="69" y="1280"/>
                  </a:cubicBezTo>
                  <a:cubicBezTo>
                    <a:pt x="82" y="1217"/>
                    <a:pt x="131" y="1168"/>
                    <a:pt x="194" y="115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Rectangle 321"/>
            <p:cNvSpPr>
              <a:spLocks noChangeArrowheads="1"/>
            </p:cNvSpPr>
            <p:nvPr/>
          </p:nvSpPr>
          <p:spPr bwMode="auto">
            <a:xfrm>
              <a:off x="5365750" y="6789738"/>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Rectangle 322"/>
            <p:cNvSpPr>
              <a:spLocks noChangeArrowheads="1"/>
            </p:cNvSpPr>
            <p:nvPr/>
          </p:nvSpPr>
          <p:spPr bwMode="auto">
            <a:xfrm>
              <a:off x="5365750" y="6731000"/>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323"/>
            <p:cNvSpPr>
              <a:spLocks noEditPoints="1"/>
            </p:cNvSpPr>
            <p:nvPr/>
          </p:nvSpPr>
          <p:spPr bwMode="auto">
            <a:xfrm>
              <a:off x="5788025" y="6321425"/>
              <a:ext cx="119063" cy="147638"/>
            </a:xfrm>
            <a:custGeom>
              <a:avLst/>
              <a:gdLst>
                <a:gd name="T0" fmla="*/ 17 w 261"/>
                <a:gd name="T1" fmla="*/ 321 h 326"/>
                <a:gd name="T2" fmla="*/ 50 w 261"/>
                <a:gd name="T3" fmla="*/ 319 h 326"/>
                <a:gd name="T4" fmla="*/ 242 w 261"/>
                <a:gd name="T5" fmla="*/ 191 h 326"/>
                <a:gd name="T6" fmla="*/ 251 w 261"/>
                <a:gd name="T7" fmla="*/ 147 h 326"/>
                <a:gd name="T8" fmla="*/ 242 w 261"/>
                <a:gd name="T9" fmla="*/ 138 h 326"/>
                <a:gd name="T10" fmla="*/ 50 w 261"/>
                <a:gd name="T11" fmla="*/ 10 h 326"/>
                <a:gd name="T12" fmla="*/ 6 w 261"/>
                <a:gd name="T13" fmla="*/ 19 h 326"/>
                <a:gd name="T14" fmla="*/ 0 w 261"/>
                <a:gd name="T15" fmla="*/ 37 h 326"/>
                <a:gd name="T16" fmla="*/ 0 w 261"/>
                <a:gd name="T17" fmla="*/ 293 h 326"/>
                <a:gd name="T18" fmla="*/ 17 w 261"/>
                <a:gd name="T19" fmla="*/ 321 h 326"/>
                <a:gd name="T20" fmla="*/ 64 w 261"/>
                <a:gd name="T21" fmla="*/ 96 h 326"/>
                <a:gd name="T22" fmla="*/ 167 w 261"/>
                <a:gd name="T23" fmla="*/ 165 h 326"/>
                <a:gd name="T24" fmla="*/ 64 w 261"/>
                <a:gd name="T25" fmla="*/ 233 h 326"/>
                <a:gd name="T26" fmla="*/ 64 w 261"/>
                <a:gd name="T27" fmla="*/ 9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1" h="326">
                  <a:moveTo>
                    <a:pt x="17" y="321"/>
                  </a:moveTo>
                  <a:cubicBezTo>
                    <a:pt x="28" y="326"/>
                    <a:pt x="40" y="326"/>
                    <a:pt x="50" y="319"/>
                  </a:cubicBezTo>
                  <a:cubicBezTo>
                    <a:pt x="242" y="191"/>
                    <a:pt x="242" y="191"/>
                    <a:pt x="242" y="191"/>
                  </a:cubicBezTo>
                  <a:cubicBezTo>
                    <a:pt x="257" y="181"/>
                    <a:pt x="261" y="162"/>
                    <a:pt x="251" y="147"/>
                  </a:cubicBezTo>
                  <a:cubicBezTo>
                    <a:pt x="248" y="143"/>
                    <a:pt x="245" y="140"/>
                    <a:pt x="242" y="138"/>
                  </a:cubicBezTo>
                  <a:cubicBezTo>
                    <a:pt x="50" y="10"/>
                    <a:pt x="50" y="10"/>
                    <a:pt x="50" y="10"/>
                  </a:cubicBezTo>
                  <a:cubicBezTo>
                    <a:pt x="35" y="0"/>
                    <a:pt x="15" y="4"/>
                    <a:pt x="6" y="19"/>
                  </a:cubicBezTo>
                  <a:cubicBezTo>
                    <a:pt x="2" y="24"/>
                    <a:pt x="0" y="30"/>
                    <a:pt x="0" y="37"/>
                  </a:cubicBezTo>
                  <a:cubicBezTo>
                    <a:pt x="0" y="293"/>
                    <a:pt x="0" y="293"/>
                    <a:pt x="0" y="293"/>
                  </a:cubicBezTo>
                  <a:cubicBezTo>
                    <a:pt x="0" y="304"/>
                    <a:pt x="7" y="315"/>
                    <a:pt x="17" y="321"/>
                  </a:cubicBezTo>
                  <a:moveTo>
                    <a:pt x="64" y="96"/>
                  </a:moveTo>
                  <a:cubicBezTo>
                    <a:pt x="167" y="165"/>
                    <a:pt x="167" y="165"/>
                    <a:pt x="167" y="165"/>
                  </a:cubicBezTo>
                  <a:cubicBezTo>
                    <a:pt x="64" y="233"/>
                    <a:pt x="64" y="233"/>
                    <a:pt x="64" y="233"/>
                  </a:cubicBezTo>
                  <a:lnTo>
                    <a:pt x="64"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324"/>
            <p:cNvSpPr>
              <a:spLocks noEditPoints="1"/>
            </p:cNvSpPr>
            <p:nvPr/>
          </p:nvSpPr>
          <p:spPr bwMode="auto">
            <a:xfrm>
              <a:off x="5700713" y="6264275"/>
              <a:ext cx="261938" cy="261938"/>
            </a:xfrm>
            <a:custGeom>
              <a:avLst/>
              <a:gdLst>
                <a:gd name="T0" fmla="*/ 288 w 576"/>
                <a:gd name="T1" fmla="*/ 576 h 576"/>
                <a:gd name="T2" fmla="*/ 576 w 576"/>
                <a:gd name="T3" fmla="*/ 288 h 576"/>
                <a:gd name="T4" fmla="*/ 288 w 576"/>
                <a:gd name="T5" fmla="*/ 0 h 576"/>
                <a:gd name="T6" fmla="*/ 0 w 576"/>
                <a:gd name="T7" fmla="*/ 288 h 576"/>
                <a:gd name="T8" fmla="*/ 288 w 576"/>
                <a:gd name="T9" fmla="*/ 576 h 576"/>
                <a:gd name="T10" fmla="*/ 288 w 576"/>
                <a:gd name="T11" fmla="*/ 64 h 576"/>
                <a:gd name="T12" fmla="*/ 512 w 576"/>
                <a:gd name="T13" fmla="*/ 288 h 576"/>
                <a:gd name="T14" fmla="*/ 288 w 576"/>
                <a:gd name="T15" fmla="*/ 512 h 576"/>
                <a:gd name="T16" fmla="*/ 64 w 576"/>
                <a:gd name="T17" fmla="*/ 288 h 576"/>
                <a:gd name="T18" fmla="*/ 288 w 576"/>
                <a:gd name="T19" fmla="*/ 6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576">
                  <a:moveTo>
                    <a:pt x="288" y="576"/>
                  </a:moveTo>
                  <a:cubicBezTo>
                    <a:pt x="447" y="576"/>
                    <a:pt x="576" y="447"/>
                    <a:pt x="576" y="288"/>
                  </a:cubicBezTo>
                  <a:cubicBezTo>
                    <a:pt x="576" y="128"/>
                    <a:pt x="447" y="0"/>
                    <a:pt x="288" y="0"/>
                  </a:cubicBezTo>
                  <a:cubicBezTo>
                    <a:pt x="129" y="0"/>
                    <a:pt x="0" y="128"/>
                    <a:pt x="0" y="288"/>
                  </a:cubicBezTo>
                  <a:cubicBezTo>
                    <a:pt x="0" y="447"/>
                    <a:pt x="129" y="575"/>
                    <a:pt x="288" y="576"/>
                  </a:cubicBezTo>
                  <a:moveTo>
                    <a:pt x="288" y="64"/>
                  </a:moveTo>
                  <a:cubicBezTo>
                    <a:pt x="412" y="64"/>
                    <a:pt x="512" y="164"/>
                    <a:pt x="512" y="288"/>
                  </a:cubicBezTo>
                  <a:cubicBezTo>
                    <a:pt x="512" y="411"/>
                    <a:pt x="412" y="512"/>
                    <a:pt x="288" y="512"/>
                  </a:cubicBezTo>
                  <a:cubicBezTo>
                    <a:pt x="164" y="512"/>
                    <a:pt x="64" y="411"/>
                    <a:pt x="64" y="288"/>
                  </a:cubicBezTo>
                  <a:cubicBezTo>
                    <a:pt x="64" y="164"/>
                    <a:pt x="165" y="64"/>
                    <a:pt x="288"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325"/>
            <p:cNvSpPr>
              <a:spLocks noEditPoints="1"/>
            </p:cNvSpPr>
            <p:nvPr/>
          </p:nvSpPr>
          <p:spPr bwMode="auto">
            <a:xfrm>
              <a:off x="5322888" y="6351588"/>
              <a:ext cx="261938" cy="277813"/>
            </a:xfrm>
            <a:custGeom>
              <a:avLst/>
              <a:gdLst>
                <a:gd name="T0" fmla="*/ 32 w 576"/>
                <a:gd name="T1" fmla="*/ 608 h 608"/>
                <a:gd name="T2" fmla="*/ 160 w 576"/>
                <a:gd name="T3" fmla="*/ 608 h 608"/>
                <a:gd name="T4" fmla="*/ 192 w 576"/>
                <a:gd name="T5" fmla="*/ 576 h 608"/>
                <a:gd name="T6" fmla="*/ 480 w 576"/>
                <a:gd name="T7" fmla="*/ 576 h 608"/>
                <a:gd name="T8" fmla="*/ 576 w 576"/>
                <a:gd name="T9" fmla="*/ 480 h 608"/>
                <a:gd name="T10" fmla="*/ 576 w 576"/>
                <a:gd name="T11" fmla="*/ 320 h 608"/>
                <a:gd name="T12" fmla="*/ 480 w 576"/>
                <a:gd name="T13" fmla="*/ 224 h 608"/>
                <a:gd name="T14" fmla="*/ 448 w 576"/>
                <a:gd name="T15" fmla="*/ 224 h 608"/>
                <a:gd name="T16" fmla="*/ 416 w 576"/>
                <a:gd name="T17" fmla="*/ 192 h 608"/>
                <a:gd name="T18" fmla="*/ 416 w 576"/>
                <a:gd name="T19" fmla="*/ 96 h 608"/>
                <a:gd name="T20" fmla="*/ 320 w 576"/>
                <a:gd name="T21" fmla="*/ 0 h 608"/>
                <a:gd name="T22" fmla="*/ 224 w 576"/>
                <a:gd name="T23" fmla="*/ 96 h 608"/>
                <a:gd name="T24" fmla="*/ 224 w 576"/>
                <a:gd name="T25" fmla="*/ 192 h 608"/>
                <a:gd name="T26" fmla="*/ 192 w 576"/>
                <a:gd name="T27" fmla="*/ 224 h 608"/>
                <a:gd name="T28" fmla="*/ 160 w 576"/>
                <a:gd name="T29" fmla="*/ 192 h 608"/>
                <a:gd name="T30" fmla="*/ 32 w 576"/>
                <a:gd name="T31" fmla="*/ 192 h 608"/>
                <a:gd name="T32" fmla="*/ 0 w 576"/>
                <a:gd name="T33" fmla="*/ 224 h 608"/>
                <a:gd name="T34" fmla="*/ 0 w 576"/>
                <a:gd name="T35" fmla="*/ 576 h 608"/>
                <a:gd name="T36" fmla="*/ 32 w 576"/>
                <a:gd name="T37" fmla="*/ 608 h 608"/>
                <a:gd name="T38" fmla="*/ 288 w 576"/>
                <a:gd name="T39" fmla="*/ 192 h 608"/>
                <a:gd name="T40" fmla="*/ 288 w 576"/>
                <a:gd name="T41" fmla="*/ 96 h 608"/>
                <a:gd name="T42" fmla="*/ 320 w 576"/>
                <a:gd name="T43" fmla="*/ 64 h 608"/>
                <a:gd name="T44" fmla="*/ 352 w 576"/>
                <a:gd name="T45" fmla="*/ 96 h 608"/>
                <a:gd name="T46" fmla="*/ 352 w 576"/>
                <a:gd name="T47" fmla="*/ 192 h 608"/>
                <a:gd name="T48" fmla="*/ 448 w 576"/>
                <a:gd name="T49" fmla="*/ 288 h 608"/>
                <a:gd name="T50" fmla="*/ 480 w 576"/>
                <a:gd name="T51" fmla="*/ 288 h 608"/>
                <a:gd name="T52" fmla="*/ 512 w 576"/>
                <a:gd name="T53" fmla="*/ 320 h 608"/>
                <a:gd name="T54" fmla="*/ 512 w 576"/>
                <a:gd name="T55" fmla="*/ 480 h 608"/>
                <a:gd name="T56" fmla="*/ 480 w 576"/>
                <a:gd name="T57" fmla="*/ 512 h 608"/>
                <a:gd name="T58" fmla="*/ 192 w 576"/>
                <a:gd name="T59" fmla="*/ 512 h 608"/>
                <a:gd name="T60" fmla="*/ 192 w 576"/>
                <a:gd name="T61" fmla="*/ 288 h 608"/>
                <a:gd name="T62" fmla="*/ 288 w 576"/>
                <a:gd name="T63" fmla="*/ 192 h 608"/>
                <a:gd name="T64" fmla="*/ 64 w 576"/>
                <a:gd name="T65" fmla="*/ 256 h 608"/>
                <a:gd name="T66" fmla="*/ 128 w 576"/>
                <a:gd name="T67" fmla="*/ 256 h 608"/>
                <a:gd name="T68" fmla="*/ 128 w 576"/>
                <a:gd name="T69" fmla="*/ 544 h 608"/>
                <a:gd name="T70" fmla="*/ 64 w 576"/>
                <a:gd name="T71" fmla="*/ 544 h 608"/>
                <a:gd name="T72" fmla="*/ 64 w 576"/>
                <a:gd name="T73" fmla="*/ 256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6" h="608">
                  <a:moveTo>
                    <a:pt x="32" y="608"/>
                  </a:moveTo>
                  <a:cubicBezTo>
                    <a:pt x="160" y="608"/>
                    <a:pt x="160" y="608"/>
                    <a:pt x="160" y="608"/>
                  </a:cubicBezTo>
                  <a:cubicBezTo>
                    <a:pt x="178" y="608"/>
                    <a:pt x="192" y="593"/>
                    <a:pt x="192" y="576"/>
                  </a:cubicBezTo>
                  <a:cubicBezTo>
                    <a:pt x="480" y="576"/>
                    <a:pt x="480" y="576"/>
                    <a:pt x="480" y="576"/>
                  </a:cubicBezTo>
                  <a:cubicBezTo>
                    <a:pt x="533" y="576"/>
                    <a:pt x="576" y="533"/>
                    <a:pt x="576" y="480"/>
                  </a:cubicBezTo>
                  <a:cubicBezTo>
                    <a:pt x="576" y="320"/>
                    <a:pt x="576" y="320"/>
                    <a:pt x="576" y="320"/>
                  </a:cubicBezTo>
                  <a:cubicBezTo>
                    <a:pt x="576" y="267"/>
                    <a:pt x="533" y="224"/>
                    <a:pt x="480" y="224"/>
                  </a:cubicBezTo>
                  <a:cubicBezTo>
                    <a:pt x="448" y="224"/>
                    <a:pt x="448" y="224"/>
                    <a:pt x="448" y="224"/>
                  </a:cubicBezTo>
                  <a:cubicBezTo>
                    <a:pt x="431" y="224"/>
                    <a:pt x="416" y="209"/>
                    <a:pt x="416" y="192"/>
                  </a:cubicBezTo>
                  <a:cubicBezTo>
                    <a:pt x="416" y="96"/>
                    <a:pt x="416" y="96"/>
                    <a:pt x="416" y="96"/>
                  </a:cubicBezTo>
                  <a:cubicBezTo>
                    <a:pt x="416" y="43"/>
                    <a:pt x="373" y="0"/>
                    <a:pt x="320" y="0"/>
                  </a:cubicBezTo>
                  <a:cubicBezTo>
                    <a:pt x="267" y="0"/>
                    <a:pt x="224" y="43"/>
                    <a:pt x="224" y="96"/>
                  </a:cubicBezTo>
                  <a:cubicBezTo>
                    <a:pt x="224" y="192"/>
                    <a:pt x="224" y="192"/>
                    <a:pt x="224" y="192"/>
                  </a:cubicBezTo>
                  <a:cubicBezTo>
                    <a:pt x="224" y="209"/>
                    <a:pt x="210" y="224"/>
                    <a:pt x="192" y="224"/>
                  </a:cubicBezTo>
                  <a:cubicBezTo>
                    <a:pt x="192" y="206"/>
                    <a:pt x="178" y="192"/>
                    <a:pt x="160" y="192"/>
                  </a:cubicBezTo>
                  <a:cubicBezTo>
                    <a:pt x="32" y="192"/>
                    <a:pt x="32" y="192"/>
                    <a:pt x="32" y="192"/>
                  </a:cubicBezTo>
                  <a:cubicBezTo>
                    <a:pt x="15" y="192"/>
                    <a:pt x="0" y="206"/>
                    <a:pt x="0" y="224"/>
                  </a:cubicBezTo>
                  <a:cubicBezTo>
                    <a:pt x="0" y="576"/>
                    <a:pt x="0" y="576"/>
                    <a:pt x="0" y="576"/>
                  </a:cubicBezTo>
                  <a:cubicBezTo>
                    <a:pt x="0" y="593"/>
                    <a:pt x="15" y="608"/>
                    <a:pt x="32" y="608"/>
                  </a:cubicBezTo>
                  <a:moveTo>
                    <a:pt x="288" y="192"/>
                  </a:moveTo>
                  <a:cubicBezTo>
                    <a:pt x="288" y="96"/>
                    <a:pt x="288" y="96"/>
                    <a:pt x="288" y="96"/>
                  </a:cubicBezTo>
                  <a:cubicBezTo>
                    <a:pt x="288" y="78"/>
                    <a:pt x="303" y="64"/>
                    <a:pt x="320" y="64"/>
                  </a:cubicBezTo>
                  <a:cubicBezTo>
                    <a:pt x="338" y="64"/>
                    <a:pt x="352" y="78"/>
                    <a:pt x="352" y="96"/>
                  </a:cubicBezTo>
                  <a:cubicBezTo>
                    <a:pt x="352" y="192"/>
                    <a:pt x="352" y="192"/>
                    <a:pt x="352" y="192"/>
                  </a:cubicBezTo>
                  <a:cubicBezTo>
                    <a:pt x="352" y="245"/>
                    <a:pt x="395" y="288"/>
                    <a:pt x="448" y="288"/>
                  </a:cubicBezTo>
                  <a:cubicBezTo>
                    <a:pt x="480" y="288"/>
                    <a:pt x="480" y="288"/>
                    <a:pt x="480" y="288"/>
                  </a:cubicBezTo>
                  <a:cubicBezTo>
                    <a:pt x="498" y="288"/>
                    <a:pt x="512" y="302"/>
                    <a:pt x="512" y="320"/>
                  </a:cubicBezTo>
                  <a:cubicBezTo>
                    <a:pt x="512" y="480"/>
                    <a:pt x="512" y="480"/>
                    <a:pt x="512" y="480"/>
                  </a:cubicBezTo>
                  <a:cubicBezTo>
                    <a:pt x="512" y="497"/>
                    <a:pt x="498" y="512"/>
                    <a:pt x="480" y="512"/>
                  </a:cubicBezTo>
                  <a:cubicBezTo>
                    <a:pt x="192" y="512"/>
                    <a:pt x="192" y="512"/>
                    <a:pt x="192" y="512"/>
                  </a:cubicBezTo>
                  <a:cubicBezTo>
                    <a:pt x="192" y="288"/>
                    <a:pt x="192" y="288"/>
                    <a:pt x="192" y="288"/>
                  </a:cubicBezTo>
                  <a:cubicBezTo>
                    <a:pt x="245" y="288"/>
                    <a:pt x="288" y="245"/>
                    <a:pt x="288" y="192"/>
                  </a:cubicBezTo>
                  <a:moveTo>
                    <a:pt x="64" y="256"/>
                  </a:moveTo>
                  <a:cubicBezTo>
                    <a:pt x="128" y="256"/>
                    <a:pt x="128" y="256"/>
                    <a:pt x="128" y="256"/>
                  </a:cubicBezTo>
                  <a:cubicBezTo>
                    <a:pt x="128" y="544"/>
                    <a:pt x="128" y="544"/>
                    <a:pt x="128" y="544"/>
                  </a:cubicBezTo>
                  <a:cubicBezTo>
                    <a:pt x="64" y="544"/>
                    <a:pt x="64" y="544"/>
                    <a:pt x="64" y="544"/>
                  </a:cubicBezTo>
                  <a:lnTo>
                    <a:pt x="64"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326"/>
            <p:cNvSpPr>
              <a:spLocks noEditPoints="1"/>
            </p:cNvSpPr>
            <p:nvPr/>
          </p:nvSpPr>
          <p:spPr bwMode="auto">
            <a:xfrm>
              <a:off x="5792788" y="6697663"/>
              <a:ext cx="188913" cy="157163"/>
            </a:xfrm>
            <a:custGeom>
              <a:avLst/>
              <a:gdLst>
                <a:gd name="T0" fmla="*/ 241 w 414"/>
                <a:gd name="T1" fmla="*/ 26 h 346"/>
                <a:gd name="T2" fmla="*/ 207 w 414"/>
                <a:gd name="T3" fmla="*/ 49 h 346"/>
                <a:gd name="T4" fmla="*/ 172 w 414"/>
                <a:gd name="T5" fmla="*/ 26 h 346"/>
                <a:gd name="T6" fmla="*/ 51 w 414"/>
                <a:gd name="T7" fmla="*/ 38 h 346"/>
                <a:gd name="T8" fmla="*/ 37 w 414"/>
                <a:gd name="T9" fmla="*/ 51 h 346"/>
                <a:gd name="T10" fmla="*/ 37 w 414"/>
                <a:gd name="T11" fmla="*/ 187 h 346"/>
                <a:gd name="T12" fmla="*/ 184 w 414"/>
                <a:gd name="T13" fmla="*/ 334 h 346"/>
                <a:gd name="T14" fmla="*/ 229 w 414"/>
                <a:gd name="T15" fmla="*/ 334 h 346"/>
                <a:gd name="T16" fmla="*/ 376 w 414"/>
                <a:gd name="T17" fmla="*/ 187 h 346"/>
                <a:gd name="T18" fmla="*/ 376 w 414"/>
                <a:gd name="T19" fmla="*/ 51 h 346"/>
                <a:gd name="T20" fmla="*/ 362 w 414"/>
                <a:gd name="T21" fmla="*/ 38 h 346"/>
                <a:gd name="T22" fmla="*/ 241 w 414"/>
                <a:gd name="T23" fmla="*/ 26 h 346"/>
                <a:gd name="T24" fmla="*/ 317 w 414"/>
                <a:gd name="T25" fmla="*/ 83 h 346"/>
                <a:gd name="T26" fmla="*/ 331 w 414"/>
                <a:gd name="T27" fmla="*/ 96 h 346"/>
                <a:gd name="T28" fmla="*/ 331 w 414"/>
                <a:gd name="T29" fmla="*/ 142 h 346"/>
                <a:gd name="T30" fmla="*/ 331 w 414"/>
                <a:gd name="T31" fmla="*/ 142 h 346"/>
                <a:gd name="T32" fmla="*/ 207 w 414"/>
                <a:gd name="T33" fmla="*/ 266 h 346"/>
                <a:gd name="T34" fmla="*/ 83 w 414"/>
                <a:gd name="T35" fmla="*/ 142 h 346"/>
                <a:gd name="T36" fmla="*/ 83 w 414"/>
                <a:gd name="T37" fmla="*/ 97 h 346"/>
                <a:gd name="T38" fmla="*/ 96 w 414"/>
                <a:gd name="T39" fmla="*/ 83 h 346"/>
                <a:gd name="T40" fmla="*/ 137 w 414"/>
                <a:gd name="T41" fmla="*/ 79 h 346"/>
                <a:gd name="T42" fmla="*/ 189 w 414"/>
                <a:gd name="T43" fmla="*/ 114 h 346"/>
                <a:gd name="T44" fmla="*/ 224 w 414"/>
                <a:gd name="T45" fmla="*/ 114 h 346"/>
                <a:gd name="T46" fmla="*/ 277 w 414"/>
                <a:gd name="T47" fmla="*/ 79 h 346"/>
                <a:gd name="T48" fmla="*/ 317 w 414"/>
                <a:gd name="T49" fmla="*/ 83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4" h="346">
                  <a:moveTo>
                    <a:pt x="241" y="26"/>
                  </a:moveTo>
                  <a:cubicBezTo>
                    <a:pt x="207" y="49"/>
                    <a:pt x="207" y="49"/>
                    <a:pt x="207" y="49"/>
                  </a:cubicBezTo>
                  <a:cubicBezTo>
                    <a:pt x="172" y="26"/>
                    <a:pt x="172" y="26"/>
                    <a:pt x="172" y="26"/>
                  </a:cubicBezTo>
                  <a:cubicBezTo>
                    <a:pt x="134" y="0"/>
                    <a:pt x="83" y="5"/>
                    <a:pt x="51" y="38"/>
                  </a:cubicBezTo>
                  <a:cubicBezTo>
                    <a:pt x="37" y="51"/>
                    <a:pt x="37" y="51"/>
                    <a:pt x="37" y="51"/>
                  </a:cubicBezTo>
                  <a:cubicBezTo>
                    <a:pt x="0" y="89"/>
                    <a:pt x="0" y="149"/>
                    <a:pt x="37" y="187"/>
                  </a:cubicBezTo>
                  <a:cubicBezTo>
                    <a:pt x="184" y="334"/>
                    <a:pt x="184" y="334"/>
                    <a:pt x="184" y="334"/>
                  </a:cubicBezTo>
                  <a:cubicBezTo>
                    <a:pt x="197" y="346"/>
                    <a:pt x="217" y="346"/>
                    <a:pt x="229" y="334"/>
                  </a:cubicBezTo>
                  <a:cubicBezTo>
                    <a:pt x="376" y="187"/>
                    <a:pt x="376" y="187"/>
                    <a:pt x="376" y="187"/>
                  </a:cubicBezTo>
                  <a:cubicBezTo>
                    <a:pt x="414" y="149"/>
                    <a:pt x="414" y="89"/>
                    <a:pt x="376" y="51"/>
                  </a:cubicBezTo>
                  <a:cubicBezTo>
                    <a:pt x="362" y="38"/>
                    <a:pt x="362" y="38"/>
                    <a:pt x="362" y="38"/>
                  </a:cubicBezTo>
                  <a:cubicBezTo>
                    <a:pt x="330" y="5"/>
                    <a:pt x="279" y="0"/>
                    <a:pt x="241" y="26"/>
                  </a:cubicBezTo>
                  <a:moveTo>
                    <a:pt x="317" y="83"/>
                  </a:moveTo>
                  <a:cubicBezTo>
                    <a:pt x="331" y="96"/>
                    <a:pt x="331" y="96"/>
                    <a:pt x="331" y="96"/>
                  </a:cubicBezTo>
                  <a:cubicBezTo>
                    <a:pt x="343" y="109"/>
                    <a:pt x="343" y="129"/>
                    <a:pt x="331" y="142"/>
                  </a:cubicBezTo>
                  <a:cubicBezTo>
                    <a:pt x="331" y="142"/>
                    <a:pt x="331" y="142"/>
                    <a:pt x="331" y="142"/>
                  </a:cubicBezTo>
                  <a:cubicBezTo>
                    <a:pt x="207" y="266"/>
                    <a:pt x="207" y="266"/>
                    <a:pt x="207" y="266"/>
                  </a:cubicBezTo>
                  <a:cubicBezTo>
                    <a:pt x="83" y="142"/>
                    <a:pt x="83" y="142"/>
                    <a:pt x="83" y="142"/>
                  </a:cubicBezTo>
                  <a:cubicBezTo>
                    <a:pt x="70" y="129"/>
                    <a:pt x="70" y="109"/>
                    <a:pt x="83" y="97"/>
                  </a:cubicBezTo>
                  <a:cubicBezTo>
                    <a:pt x="96" y="83"/>
                    <a:pt x="96" y="83"/>
                    <a:pt x="96" y="83"/>
                  </a:cubicBezTo>
                  <a:cubicBezTo>
                    <a:pt x="107" y="72"/>
                    <a:pt x="124" y="70"/>
                    <a:pt x="137" y="79"/>
                  </a:cubicBezTo>
                  <a:cubicBezTo>
                    <a:pt x="189" y="114"/>
                    <a:pt x="189" y="114"/>
                    <a:pt x="189" y="114"/>
                  </a:cubicBezTo>
                  <a:cubicBezTo>
                    <a:pt x="200" y="121"/>
                    <a:pt x="214" y="121"/>
                    <a:pt x="224" y="114"/>
                  </a:cubicBezTo>
                  <a:cubicBezTo>
                    <a:pt x="277" y="79"/>
                    <a:pt x="277" y="79"/>
                    <a:pt x="277" y="79"/>
                  </a:cubicBezTo>
                  <a:cubicBezTo>
                    <a:pt x="290" y="70"/>
                    <a:pt x="306" y="72"/>
                    <a:pt x="317"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327"/>
            <p:cNvSpPr>
              <a:spLocks/>
            </p:cNvSpPr>
            <p:nvPr/>
          </p:nvSpPr>
          <p:spPr bwMode="auto">
            <a:xfrm>
              <a:off x="5715000" y="6581775"/>
              <a:ext cx="42863" cy="65088"/>
            </a:xfrm>
            <a:custGeom>
              <a:avLst/>
              <a:gdLst>
                <a:gd name="T0" fmla="*/ 0 w 27"/>
                <a:gd name="T1" fmla="*/ 37 h 41"/>
                <a:gd name="T2" fmla="*/ 10 w 27"/>
                <a:gd name="T3" fmla="*/ 0 h 41"/>
                <a:gd name="T4" fmla="*/ 27 w 27"/>
                <a:gd name="T5" fmla="*/ 4 h 41"/>
                <a:gd name="T6" fmla="*/ 18 w 27"/>
                <a:gd name="T7" fmla="*/ 41 h 41"/>
                <a:gd name="T8" fmla="*/ 0 w 27"/>
                <a:gd name="T9" fmla="*/ 37 h 41"/>
              </a:gdLst>
              <a:ahLst/>
              <a:cxnLst>
                <a:cxn ang="0">
                  <a:pos x="T0" y="T1"/>
                </a:cxn>
                <a:cxn ang="0">
                  <a:pos x="T2" y="T3"/>
                </a:cxn>
                <a:cxn ang="0">
                  <a:pos x="T4" y="T5"/>
                </a:cxn>
                <a:cxn ang="0">
                  <a:pos x="T6" y="T7"/>
                </a:cxn>
                <a:cxn ang="0">
                  <a:pos x="T8" y="T9"/>
                </a:cxn>
              </a:cxnLst>
              <a:rect l="0" t="0" r="r" b="b"/>
              <a:pathLst>
                <a:path w="27" h="41">
                  <a:moveTo>
                    <a:pt x="0" y="37"/>
                  </a:moveTo>
                  <a:lnTo>
                    <a:pt x="10" y="0"/>
                  </a:lnTo>
                  <a:lnTo>
                    <a:pt x="27" y="4"/>
                  </a:lnTo>
                  <a:lnTo>
                    <a:pt x="18" y="41"/>
                  </a:ln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328"/>
            <p:cNvSpPr>
              <a:spLocks/>
            </p:cNvSpPr>
            <p:nvPr/>
          </p:nvSpPr>
          <p:spPr bwMode="auto">
            <a:xfrm>
              <a:off x="5753100" y="6630988"/>
              <a:ext cx="71438" cy="53975"/>
            </a:xfrm>
            <a:custGeom>
              <a:avLst/>
              <a:gdLst>
                <a:gd name="T0" fmla="*/ 0 w 45"/>
                <a:gd name="T1" fmla="*/ 18 h 34"/>
                <a:gd name="T2" fmla="*/ 36 w 45"/>
                <a:gd name="T3" fmla="*/ 0 h 34"/>
                <a:gd name="T4" fmla="*/ 45 w 45"/>
                <a:gd name="T5" fmla="*/ 16 h 34"/>
                <a:gd name="T6" fmla="*/ 8 w 45"/>
                <a:gd name="T7" fmla="*/ 34 h 34"/>
                <a:gd name="T8" fmla="*/ 0 w 45"/>
                <a:gd name="T9" fmla="*/ 18 h 34"/>
              </a:gdLst>
              <a:ahLst/>
              <a:cxnLst>
                <a:cxn ang="0">
                  <a:pos x="T0" y="T1"/>
                </a:cxn>
                <a:cxn ang="0">
                  <a:pos x="T2" y="T3"/>
                </a:cxn>
                <a:cxn ang="0">
                  <a:pos x="T4" y="T5"/>
                </a:cxn>
                <a:cxn ang="0">
                  <a:pos x="T6" y="T7"/>
                </a:cxn>
                <a:cxn ang="0">
                  <a:pos x="T8" y="T9"/>
                </a:cxn>
              </a:cxnLst>
              <a:rect l="0" t="0" r="r" b="b"/>
              <a:pathLst>
                <a:path w="45" h="34">
                  <a:moveTo>
                    <a:pt x="0" y="18"/>
                  </a:moveTo>
                  <a:lnTo>
                    <a:pt x="36" y="0"/>
                  </a:lnTo>
                  <a:lnTo>
                    <a:pt x="45" y="16"/>
                  </a:lnTo>
                  <a:lnTo>
                    <a:pt x="8" y="34"/>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329"/>
            <p:cNvSpPr>
              <a:spLocks/>
            </p:cNvSpPr>
            <p:nvPr/>
          </p:nvSpPr>
          <p:spPr bwMode="auto">
            <a:xfrm>
              <a:off x="5715000" y="6916738"/>
              <a:ext cx="42863" cy="65088"/>
            </a:xfrm>
            <a:custGeom>
              <a:avLst/>
              <a:gdLst>
                <a:gd name="T0" fmla="*/ 0 w 27"/>
                <a:gd name="T1" fmla="*/ 4 h 41"/>
                <a:gd name="T2" fmla="*/ 18 w 27"/>
                <a:gd name="T3" fmla="*/ 0 h 41"/>
                <a:gd name="T4" fmla="*/ 27 w 27"/>
                <a:gd name="T5" fmla="*/ 36 h 41"/>
                <a:gd name="T6" fmla="*/ 10 w 27"/>
                <a:gd name="T7" fmla="*/ 41 h 41"/>
                <a:gd name="T8" fmla="*/ 0 w 27"/>
                <a:gd name="T9" fmla="*/ 4 h 41"/>
              </a:gdLst>
              <a:ahLst/>
              <a:cxnLst>
                <a:cxn ang="0">
                  <a:pos x="T0" y="T1"/>
                </a:cxn>
                <a:cxn ang="0">
                  <a:pos x="T2" y="T3"/>
                </a:cxn>
                <a:cxn ang="0">
                  <a:pos x="T4" y="T5"/>
                </a:cxn>
                <a:cxn ang="0">
                  <a:pos x="T6" y="T7"/>
                </a:cxn>
                <a:cxn ang="0">
                  <a:pos x="T8" y="T9"/>
                </a:cxn>
              </a:cxnLst>
              <a:rect l="0" t="0" r="r" b="b"/>
              <a:pathLst>
                <a:path w="27" h="41">
                  <a:moveTo>
                    <a:pt x="0" y="4"/>
                  </a:moveTo>
                  <a:lnTo>
                    <a:pt x="18" y="0"/>
                  </a:lnTo>
                  <a:lnTo>
                    <a:pt x="27" y="36"/>
                  </a:lnTo>
                  <a:lnTo>
                    <a:pt x="10" y="41"/>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330"/>
            <p:cNvSpPr>
              <a:spLocks/>
            </p:cNvSpPr>
            <p:nvPr/>
          </p:nvSpPr>
          <p:spPr bwMode="auto">
            <a:xfrm>
              <a:off x="5753100" y="6877050"/>
              <a:ext cx="71438" cy="55563"/>
            </a:xfrm>
            <a:custGeom>
              <a:avLst/>
              <a:gdLst>
                <a:gd name="T0" fmla="*/ 0 w 45"/>
                <a:gd name="T1" fmla="*/ 17 h 35"/>
                <a:gd name="T2" fmla="*/ 8 w 45"/>
                <a:gd name="T3" fmla="*/ 0 h 35"/>
                <a:gd name="T4" fmla="*/ 45 w 45"/>
                <a:gd name="T5" fmla="*/ 19 h 35"/>
                <a:gd name="T6" fmla="*/ 36 w 45"/>
                <a:gd name="T7" fmla="*/ 35 h 35"/>
                <a:gd name="T8" fmla="*/ 0 w 45"/>
                <a:gd name="T9" fmla="*/ 17 h 35"/>
              </a:gdLst>
              <a:ahLst/>
              <a:cxnLst>
                <a:cxn ang="0">
                  <a:pos x="T0" y="T1"/>
                </a:cxn>
                <a:cxn ang="0">
                  <a:pos x="T2" y="T3"/>
                </a:cxn>
                <a:cxn ang="0">
                  <a:pos x="T4" y="T5"/>
                </a:cxn>
                <a:cxn ang="0">
                  <a:pos x="T6" y="T7"/>
                </a:cxn>
                <a:cxn ang="0">
                  <a:pos x="T8" y="T9"/>
                </a:cxn>
              </a:cxnLst>
              <a:rect l="0" t="0" r="r" b="b"/>
              <a:pathLst>
                <a:path w="45" h="35">
                  <a:moveTo>
                    <a:pt x="0" y="17"/>
                  </a:moveTo>
                  <a:lnTo>
                    <a:pt x="8" y="0"/>
                  </a:lnTo>
                  <a:lnTo>
                    <a:pt x="45" y="19"/>
                  </a:lnTo>
                  <a:lnTo>
                    <a:pt x="36" y="35"/>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331"/>
            <p:cNvSpPr>
              <a:spLocks/>
            </p:cNvSpPr>
            <p:nvPr/>
          </p:nvSpPr>
          <p:spPr bwMode="auto">
            <a:xfrm>
              <a:off x="5176838" y="6235700"/>
              <a:ext cx="334963" cy="349250"/>
            </a:xfrm>
            <a:custGeom>
              <a:avLst/>
              <a:gdLst>
                <a:gd name="T0" fmla="*/ 0 w 736"/>
                <a:gd name="T1" fmla="*/ 768 h 768"/>
                <a:gd name="T2" fmla="*/ 64 w 736"/>
                <a:gd name="T3" fmla="*/ 768 h 768"/>
                <a:gd name="T4" fmla="*/ 736 w 736"/>
                <a:gd name="T5" fmla="*/ 64 h 768"/>
                <a:gd name="T6" fmla="*/ 736 w 736"/>
                <a:gd name="T7" fmla="*/ 0 h 768"/>
                <a:gd name="T8" fmla="*/ 0 w 736"/>
                <a:gd name="T9" fmla="*/ 768 h 768"/>
              </a:gdLst>
              <a:ahLst/>
              <a:cxnLst>
                <a:cxn ang="0">
                  <a:pos x="T0" y="T1"/>
                </a:cxn>
                <a:cxn ang="0">
                  <a:pos x="T2" y="T3"/>
                </a:cxn>
                <a:cxn ang="0">
                  <a:pos x="T4" y="T5"/>
                </a:cxn>
                <a:cxn ang="0">
                  <a:pos x="T6" y="T7"/>
                </a:cxn>
                <a:cxn ang="0">
                  <a:pos x="T8" y="T9"/>
                </a:cxn>
              </a:cxnLst>
              <a:rect l="0" t="0" r="r" b="b"/>
              <a:pathLst>
                <a:path w="736" h="768">
                  <a:moveTo>
                    <a:pt x="0" y="768"/>
                  </a:moveTo>
                  <a:cubicBezTo>
                    <a:pt x="64" y="768"/>
                    <a:pt x="64" y="768"/>
                    <a:pt x="64" y="768"/>
                  </a:cubicBezTo>
                  <a:cubicBezTo>
                    <a:pt x="64" y="333"/>
                    <a:pt x="322" y="64"/>
                    <a:pt x="736" y="64"/>
                  </a:cubicBezTo>
                  <a:cubicBezTo>
                    <a:pt x="736" y="0"/>
                    <a:pt x="736" y="0"/>
                    <a:pt x="736" y="0"/>
                  </a:cubicBezTo>
                  <a:cubicBezTo>
                    <a:pt x="282" y="0"/>
                    <a:pt x="0" y="294"/>
                    <a:pt x="0" y="7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9981900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Infographic – 2 Periods</a:t>
            </a:r>
          </a:p>
        </p:txBody>
      </p:sp>
      <p:grpSp>
        <p:nvGrpSpPr>
          <p:cNvPr id="271" name="Group 270"/>
          <p:cNvGrpSpPr/>
          <p:nvPr/>
        </p:nvGrpSpPr>
        <p:grpSpPr>
          <a:xfrm>
            <a:off x="2915412" y="1178814"/>
            <a:ext cx="3313176" cy="3313176"/>
            <a:chOff x="204660" y="1016508"/>
            <a:chExt cx="1837944" cy="1837944"/>
          </a:xfrm>
        </p:grpSpPr>
        <p:grpSp>
          <p:nvGrpSpPr>
            <p:cNvPr id="272" name="Group 271"/>
            <p:cNvGrpSpPr/>
            <p:nvPr/>
          </p:nvGrpSpPr>
          <p:grpSpPr>
            <a:xfrm>
              <a:off x="204660" y="1016508"/>
              <a:ext cx="1837944" cy="1837944"/>
              <a:chOff x="806450" y="490538"/>
              <a:chExt cx="1838325" cy="1835150"/>
            </a:xfrm>
          </p:grpSpPr>
          <p:sp>
            <p:nvSpPr>
              <p:cNvPr id="276" name="Freeform 5"/>
              <p:cNvSpPr>
                <a:spLocks/>
              </p:cNvSpPr>
              <p:nvPr/>
            </p:nvSpPr>
            <p:spPr bwMode="auto">
              <a:xfrm>
                <a:off x="1727200" y="490538"/>
                <a:ext cx="917575" cy="1835150"/>
              </a:xfrm>
              <a:custGeom>
                <a:avLst/>
                <a:gdLst>
                  <a:gd name="T0" fmla="*/ 58 w 1341"/>
                  <a:gd name="T1" fmla="*/ 99 h 2679"/>
                  <a:gd name="T2" fmla="*/ 58 w 1341"/>
                  <a:gd name="T3" fmla="*/ 539 h 2679"/>
                  <a:gd name="T4" fmla="*/ 0 w 1341"/>
                  <a:gd name="T5" fmla="*/ 598 h 2679"/>
                  <a:gd name="T6" fmla="*/ 0 w 1341"/>
                  <a:gd name="T7" fmla="*/ 1339 h 2679"/>
                  <a:gd name="T8" fmla="*/ 0 w 1341"/>
                  <a:gd name="T9" fmla="*/ 2081 h 2679"/>
                  <a:gd name="T10" fmla="*/ 58 w 1341"/>
                  <a:gd name="T11" fmla="*/ 2140 h 2679"/>
                  <a:gd name="T12" fmla="*/ 58 w 1341"/>
                  <a:gd name="T13" fmla="*/ 2581 h 2679"/>
                  <a:gd name="T14" fmla="*/ 158 w 1341"/>
                  <a:gd name="T15" fmla="*/ 2673 h 2679"/>
                  <a:gd name="T16" fmla="*/ 1341 w 1341"/>
                  <a:gd name="T17" fmla="*/ 1339 h 2679"/>
                  <a:gd name="T18" fmla="*/ 158 w 1341"/>
                  <a:gd name="T19" fmla="*/ 7 h 2679"/>
                  <a:gd name="T20" fmla="*/ 58 w 1341"/>
                  <a:gd name="T21" fmla="*/ 99 h 2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1" h="2679">
                    <a:moveTo>
                      <a:pt x="58" y="99"/>
                    </a:moveTo>
                    <a:cubicBezTo>
                      <a:pt x="58" y="539"/>
                      <a:pt x="58" y="539"/>
                      <a:pt x="58" y="539"/>
                    </a:cubicBezTo>
                    <a:cubicBezTo>
                      <a:pt x="58" y="571"/>
                      <a:pt x="32" y="598"/>
                      <a:pt x="0" y="598"/>
                    </a:cubicBezTo>
                    <a:cubicBezTo>
                      <a:pt x="0" y="1339"/>
                      <a:pt x="0" y="1339"/>
                      <a:pt x="0" y="1339"/>
                    </a:cubicBezTo>
                    <a:cubicBezTo>
                      <a:pt x="0" y="1654"/>
                      <a:pt x="0" y="1896"/>
                      <a:pt x="0" y="2081"/>
                    </a:cubicBezTo>
                    <a:cubicBezTo>
                      <a:pt x="32" y="2081"/>
                      <a:pt x="58" y="2108"/>
                      <a:pt x="58" y="2140"/>
                    </a:cubicBezTo>
                    <a:cubicBezTo>
                      <a:pt x="58" y="2581"/>
                      <a:pt x="58" y="2581"/>
                      <a:pt x="58" y="2581"/>
                    </a:cubicBezTo>
                    <a:cubicBezTo>
                      <a:pt x="58" y="2636"/>
                      <a:pt x="103" y="2679"/>
                      <a:pt x="158" y="2673"/>
                    </a:cubicBezTo>
                    <a:cubicBezTo>
                      <a:pt x="823" y="2594"/>
                      <a:pt x="1341" y="2026"/>
                      <a:pt x="1341" y="1339"/>
                    </a:cubicBezTo>
                    <a:cubicBezTo>
                      <a:pt x="1341" y="653"/>
                      <a:pt x="823" y="85"/>
                      <a:pt x="158" y="7"/>
                    </a:cubicBezTo>
                    <a:cubicBezTo>
                      <a:pt x="103" y="0"/>
                      <a:pt x="58" y="43"/>
                      <a:pt x="58" y="99"/>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6"/>
              <p:cNvSpPr>
                <a:spLocks/>
              </p:cNvSpPr>
              <p:nvPr/>
            </p:nvSpPr>
            <p:spPr bwMode="auto">
              <a:xfrm>
                <a:off x="806450" y="490538"/>
                <a:ext cx="920750" cy="1835150"/>
              </a:xfrm>
              <a:custGeom>
                <a:avLst/>
                <a:gdLst>
                  <a:gd name="T0" fmla="*/ 1345 w 1345"/>
                  <a:gd name="T1" fmla="*/ 2081 h 2679"/>
                  <a:gd name="T2" fmla="*/ 1345 w 1345"/>
                  <a:gd name="T3" fmla="*/ 1339 h 2679"/>
                  <a:gd name="T4" fmla="*/ 1345 w 1345"/>
                  <a:gd name="T5" fmla="*/ 598 h 2679"/>
                  <a:gd name="T6" fmla="*/ 1344 w 1345"/>
                  <a:gd name="T7" fmla="*/ 599 h 2679"/>
                  <a:gd name="T8" fmla="*/ 1284 w 1345"/>
                  <a:gd name="T9" fmla="*/ 539 h 2679"/>
                  <a:gd name="T10" fmla="*/ 1284 w 1345"/>
                  <a:gd name="T11" fmla="*/ 99 h 2679"/>
                  <a:gd name="T12" fmla="*/ 1184 w 1345"/>
                  <a:gd name="T13" fmla="*/ 7 h 2679"/>
                  <a:gd name="T14" fmla="*/ 0 w 1345"/>
                  <a:gd name="T15" fmla="*/ 1339 h 2679"/>
                  <a:gd name="T16" fmla="*/ 1184 w 1345"/>
                  <a:gd name="T17" fmla="*/ 2672 h 2679"/>
                  <a:gd name="T18" fmla="*/ 1284 w 1345"/>
                  <a:gd name="T19" fmla="*/ 2581 h 2679"/>
                  <a:gd name="T20" fmla="*/ 1284 w 1345"/>
                  <a:gd name="T21" fmla="*/ 2140 h 2679"/>
                  <a:gd name="T22" fmla="*/ 1344 w 1345"/>
                  <a:gd name="T23" fmla="*/ 2081 h 2679"/>
                  <a:gd name="T24" fmla="*/ 1345 w 1345"/>
                  <a:gd name="T25" fmla="*/ 2081 h 2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5" h="2679">
                    <a:moveTo>
                      <a:pt x="1345" y="2081"/>
                    </a:moveTo>
                    <a:cubicBezTo>
                      <a:pt x="1345" y="1896"/>
                      <a:pt x="1345" y="1654"/>
                      <a:pt x="1345" y="1339"/>
                    </a:cubicBezTo>
                    <a:cubicBezTo>
                      <a:pt x="1345" y="1339"/>
                      <a:pt x="1345" y="1339"/>
                      <a:pt x="1345" y="598"/>
                    </a:cubicBezTo>
                    <a:cubicBezTo>
                      <a:pt x="1344" y="598"/>
                      <a:pt x="1344" y="599"/>
                      <a:pt x="1344" y="599"/>
                    </a:cubicBezTo>
                    <a:cubicBezTo>
                      <a:pt x="1311" y="599"/>
                      <a:pt x="1284" y="572"/>
                      <a:pt x="1284" y="539"/>
                    </a:cubicBezTo>
                    <a:cubicBezTo>
                      <a:pt x="1284" y="99"/>
                      <a:pt x="1284" y="99"/>
                      <a:pt x="1284" y="99"/>
                    </a:cubicBezTo>
                    <a:cubicBezTo>
                      <a:pt x="1284" y="43"/>
                      <a:pt x="1239" y="0"/>
                      <a:pt x="1184" y="7"/>
                    </a:cubicBezTo>
                    <a:cubicBezTo>
                      <a:pt x="519" y="86"/>
                      <a:pt x="0" y="654"/>
                      <a:pt x="0" y="1339"/>
                    </a:cubicBezTo>
                    <a:cubicBezTo>
                      <a:pt x="0" y="2025"/>
                      <a:pt x="519" y="2593"/>
                      <a:pt x="1184" y="2672"/>
                    </a:cubicBezTo>
                    <a:cubicBezTo>
                      <a:pt x="1239" y="2679"/>
                      <a:pt x="1284" y="2636"/>
                      <a:pt x="1284" y="2581"/>
                    </a:cubicBezTo>
                    <a:cubicBezTo>
                      <a:pt x="1284" y="2140"/>
                      <a:pt x="1284" y="2140"/>
                      <a:pt x="1284" y="2140"/>
                    </a:cubicBezTo>
                    <a:cubicBezTo>
                      <a:pt x="1284" y="2107"/>
                      <a:pt x="1311" y="2081"/>
                      <a:pt x="1344" y="2081"/>
                    </a:cubicBezTo>
                    <a:cubicBezTo>
                      <a:pt x="1344" y="2081"/>
                      <a:pt x="1344" y="2081"/>
                      <a:pt x="1345" y="2081"/>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73" name="Group 272"/>
            <p:cNvGrpSpPr/>
            <p:nvPr/>
          </p:nvGrpSpPr>
          <p:grpSpPr>
            <a:xfrm>
              <a:off x="669924" y="1481772"/>
              <a:ext cx="907416" cy="907416"/>
              <a:chOff x="669924" y="1481772"/>
              <a:chExt cx="907416" cy="907416"/>
            </a:xfrm>
          </p:grpSpPr>
          <p:sp>
            <p:nvSpPr>
              <p:cNvPr id="274" name="Oval 273"/>
              <p:cNvSpPr/>
              <p:nvPr/>
            </p:nvSpPr>
            <p:spPr>
              <a:xfrm>
                <a:off x="669924" y="1481772"/>
                <a:ext cx="907416" cy="90741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5" name="Oval 274"/>
              <p:cNvSpPr/>
              <p:nvPr/>
            </p:nvSpPr>
            <p:spPr>
              <a:xfrm>
                <a:off x="752792" y="1564640"/>
                <a:ext cx="741680" cy="7416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1" name="Rectangle 10"/>
          <p:cNvSpPr/>
          <p:nvPr/>
        </p:nvSpPr>
        <p:spPr>
          <a:xfrm>
            <a:off x="388175" y="2489154"/>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2" name="Rectangle 11"/>
          <p:cNvSpPr/>
          <p:nvPr/>
        </p:nvSpPr>
        <p:spPr>
          <a:xfrm>
            <a:off x="6502883" y="2489154"/>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14" name="Group 13"/>
          <p:cNvGrpSpPr/>
          <p:nvPr/>
        </p:nvGrpSpPr>
        <p:grpSpPr>
          <a:xfrm>
            <a:off x="5586909" y="2668174"/>
            <a:ext cx="345200" cy="334456"/>
            <a:chOff x="7219950" y="576263"/>
            <a:chExt cx="1173163" cy="1136650"/>
          </a:xfrm>
          <a:solidFill>
            <a:schemeClr val="bg1"/>
          </a:solidFill>
        </p:grpSpPr>
        <p:sp>
          <p:nvSpPr>
            <p:cNvPr id="15" name="Freeform 61"/>
            <p:cNvSpPr>
              <a:spLocks noEditPoints="1"/>
            </p:cNvSpPr>
            <p:nvPr/>
          </p:nvSpPr>
          <p:spPr bwMode="auto">
            <a:xfrm>
              <a:off x="7219950" y="576263"/>
              <a:ext cx="1173163" cy="1136650"/>
            </a:xfrm>
            <a:custGeom>
              <a:avLst/>
              <a:gdLst>
                <a:gd name="T0" fmla="*/ 1798 w 1920"/>
                <a:gd name="T1" fmla="*/ 1246 h 1861"/>
                <a:gd name="T2" fmla="*/ 1184 w 1920"/>
                <a:gd name="T3" fmla="*/ 1133 h 1861"/>
                <a:gd name="T4" fmla="*/ 1456 w 1920"/>
                <a:gd name="T5" fmla="*/ 829 h 1861"/>
                <a:gd name="T6" fmla="*/ 1197 w 1920"/>
                <a:gd name="T7" fmla="*/ 876 h 1861"/>
                <a:gd name="T8" fmla="*/ 1184 w 1920"/>
                <a:gd name="T9" fmla="*/ 782 h 1861"/>
                <a:gd name="T10" fmla="*/ 1456 w 1920"/>
                <a:gd name="T11" fmla="*/ 477 h 1861"/>
                <a:gd name="T12" fmla="*/ 1197 w 1920"/>
                <a:gd name="T13" fmla="*/ 524 h 1861"/>
                <a:gd name="T14" fmla="*/ 1184 w 1920"/>
                <a:gd name="T15" fmla="*/ 444 h 1861"/>
                <a:gd name="T16" fmla="*/ 1408 w 1920"/>
                <a:gd name="T17" fmla="*/ 163 h 1861"/>
                <a:gd name="T18" fmla="*/ 1364 w 1920"/>
                <a:gd name="T19" fmla="*/ 58 h 1861"/>
                <a:gd name="T20" fmla="*/ 940 w 1920"/>
                <a:gd name="T21" fmla="*/ 58 h 1861"/>
                <a:gd name="T22" fmla="*/ 940 w 1920"/>
                <a:gd name="T23" fmla="*/ 268 h 1861"/>
                <a:gd name="T24" fmla="*/ 1120 w 1920"/>
                <a:gd name="T25" fmla="*/ 539 h 1861"/>
                <a:gd name="T26" fmla="*/ 879 w 1920"/>
                <a:gd name="T27" fmla="*/ 447 h 1861"/>
                <a:gd name="T28" fmla="*/ 926 w 1920"/>
                <a:gd name="T29" fmla="*/ 705 h 1861"/>
                <a:gd name="T30" fmla="*/ 1120 w 1920"/>
                <a:gd name="T31" fmla="*/ 891 h 1861"/>
                <a:gd name="T32" fmla="*/ 879 w 1920"/>
                <a:gd name="T33" fmla="*/ 799 h 1861"/>
                <a:gd name="T34" fmla="*/ 926 w 1920"/>
                <a:gd name="T35" fmla="*/ 1057 h 1861"/>
                <a:gd name="T36" fmla="*/ 1120 w 1920"/>
                <a:gd name="T37" fmla="*/ 1313 h 1861"/>
                <a:gd name="T38" fmla="*/ 960 w 1920"/>
                <a:gd name="T39" fmla="*/ 1166 h 1861"/>
                <a:gd name="T40" fmla="*/ 608 w 1920"/>
                <a:gd name="T41" fmla="*/ 1134 h 1861"/>
                <a:gd name="T42" fmla="*/ 0 w 1920"/>
                <a:gd name="T43" fmla="*/ 1134 h 1861"/>
                <a:gd name="T44" fmla="*/ 448 w 1920"/>
                <a:gd name="T45" fmla="*/ 1198 h 1861"/>
                <a:gd name="T46" fmla="*/ 0 w 1920"/>
                <a:gd name="T47" fmla="*/ 1646 h 1861"/>
                <a:gd name="T48" fmla="*/ 480 w 1920"/>
                <a:gd name="T49" fmla="*/ 1710 h 1861"/>
                <a:gd name="T50" fmla="*/ 640 w 1920"/>
                <a:gd name="T51" fmla="*/ 1678 h 1861"/>
                <a:gd name="T52" fmla="*/ 1071 w 1920"/>
                <a:gd name="T53" fmla="*/ 1849 h 1861"/>
                <a:gd name="T54" fmla="*/ 1170 w 1920"/>
                <a:gd name="T55" fmla="*/ 1846 h 1861"/>
                <a:gd name="T56" fmla="*/ 1920 w 1920"/>
                <a:gd name="T57" fmla="*/ 1349 h 1861"/>
                <a:gd name="T58" fmla="*/ 1243 w 1920"/>
                <a:gd name="T59" fmla="*/ 921 h 1861"/>
                <a:gd name="T60" fmla="*/ 1333 w 1920"/>
                <a:gd name="T61" fmla="*/ 1011 h 1861"/>
                <a:gd name="T62" fmla="*/ 1243 w 1920"/>
                <a:gd name="T63" fmla="*/ 921 h 1861"/>
                <a:gd name="T64" fmla="*/ 1391 w 1920"/>
                <a:gd name="T65" fmla="*/ 511 h 1861"/>
                <a:gd name="T66" fmla="*/ 1185 w 1920"/>
                <a:gd name="T67" fmla="*/ 717 h 1861"/>
                <a:gd name="T68" fmla="*/ 971 w 1920"/>
                <a:gd name="T69" fmla="*/ 660 h 1861"/>
                <a:gd name="T70" fmla="*/ 1061 w 1920"/>
                <a:gd name="T71" fmla="*/ 569 h 1861"/>
                <a:gd name="T72" fmla="*/ 971 w 1920"/>
                <a:gd name="T73" fmla="*/ 660 h 1861"/>
                <a:gd name="T74" fmla="*/ 913 w 1920"/>
                <a:gd name="T75" fmla="*/ 863 h 1861"/>
                <a:gd name="T76" fmla="*/ 1119 w 1920"/>
                <a:gd name="T77" fmla="*/ 1069 h 1861"/>
                <a:gd name="T78" fmla="*/ 576 w 1920"/>
                <a:gd name="T79" fmla="*/ 1646 h 1861"/>
                <a:gd name="T80" fmla="*/ 512 w 1920"/>
                <a:gd name="T81" fmla="*/ 1198 h 1861"/>
                <a:gd name="T82" fmla="*/ 576 w 1920"/>
                <a:gd name="T83" fmla="*/ 1646 h 1861"/>
                <a:gd name="T84" fmla="*/ 985 w 1920"/>
                <a:gd name="T85" fmla="*/ 103 h 1861"/>
                <a:gd name="T86" fmla="*/ 1109 w 1920"/>
                <a:gd name="T87" fmla="*/ 103 h 1861"/>
                <a:gd name="T88" fmla="*/ 1174 w 1920"/>
                <a:gd name="T89" fmla="*/ 124 h 1861"/>
                <a:gd name="T90" fmla="*/ 1319 w 1920"/>
                <a:gd name="T91" fmla="*/ 103 h 1861"/>
                <a:gd name="T92" fmla="*/ 1319 w 1920"/>
                <a:gd name="T93" fmla="*/ 222 h 1861"/>
                <a:gd name="T94" fmla="*/ 985 w 1920"/>
                <a:gd name="T95" fmla="*/ 222 h 1861"/>
                <a:gd name="T96" fmla="*/ 1836 w 1920"/>
                <a:gd name="T97" fmla="*/ 1384 h 1861"/>
                <a:gd name="T98" fmla="*/ 1099 w 1920"/>
                <a:gd name="T99" fmla="*/ 1792 h 1861"/>
                <a:gd name="T100" fmla="*/ 736 w 1920"/>
                <a:gd name="T101" fmla="*/ 1614 h 1861"/>
                <a:gd name="T102" fmla="*/ 640 w 1920"/>
                <a:gd name="T103" fmla="*/ 1230 h 1861"/>
                <a:gd name="T104" fmla="*/ 1199 w 1920"/>
                <a:gd name="T105" fmla="*/ 1483 h 1861"/>
                <a:gd name="T106" fmla="*/ 1158 w 1920"/>
                <a:gd name="T107" fmla="*/ 1582 h 1861"/>
                <a:gd name="T108" fmla="*/ 951 w 1920"/>
                <a:gd name="T109" fmla="*/ 1400 h 1861"/>
                <a:gd name="T110" fmla="*/ 1071 w 1920"/>
                <a:gd name="T111" fmla="*/ 1611 h 1861"/>
                <a:gd name="T112" fmla="*/ 1280 w 1920"/>
                <a:gd name="T113" fmla="*/ 1524 h 1861"/>
                <a:gd name="T114" fmla="*/ 1218 w 1920"/>
                <a:gd name="T115" fmla="*/ 1411 h 1861"/>
                <a:gd name="T116" fmla="*/ 1842 w 1920"/>
                <a:gd name="T117" fmla="*/ 1318 h 1861"/>
                <a:gd name="T118" fmla="*/ 1836 w 1920"/>
                <a:gd name="T119" fmla="*/ 1384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0" h="1861">
                  <a:moveTo>
                    <a:pt x="1883" y="1269"/>
                  </a:moveTo>
                  <a:cubicBezTo>
                    <a:pt x="1859" y="1249"/>
                    <a:pt x="1828" y="1240"/>
                    <a:pt x="1798" y="1246"/>
                  </a:cubicBezTo>
                  <a:cubicBezTo>
                    <a:pt x="1184" y="1352"/>
                    <a:pt x="1184" y="1352"/>
                    <a:pt x="1184" y="1352"/>
                  </a:cubicBezTo>
                  <a:cubicBezTo>
                    <a:pt x="1184" y="1133"/>
                    <a:pt x="1184" y="1133"/>
                    <a:pt x="1184" y="1133"/>
                  </a:cubicBezTo>
                  <a:cubicBezTo>
                    <a:pt x="1231" y="1130"/>
                    <a:pt x="1318" y="1117"/>
                    <a:pt x="1378" y="1057"/>
                  </a:cubicBezTo>
                  <a:cubicBezTo>
                    <a:pt x="1463" y="973"/>
                    <a:pt x="1456" y="835"/>
                    <a:pt x="1456" y="829"/>
                  </a:cubicBezTo>
                  <a:cubicBezTo>
                    <a:pt x="1455" y="812"/>
                    <a:pt x="1442" y="799"/>
                    <a:pt x="1425" y="799"/>
                  </a:cubicBezTo>
                  <a:cubicBezTo>
                    <a:pt x="1420" y="798"/>
                    <a:pt x="1282" y="792"/>
                    <a:pt x="1197" y="876"/>
                  </a:cubicBezTo>
                  <a:cubicBezTo>
                    <a:pt x="1193" y="881"/>
                    <a:pt x="1188" y="886"/>
                    <a:pt x="1184" y="891"/>
                  </a:cubicBezTo>
                  <a:cubicBezTo>
                    <a:pt x="1184" y="782"/>
                    <a:pt x="1184" y="782"/>
                    <a:pt x="1184" y="782"/>
                  </a:cubicBezTo>
                  <a:cubicBezTo>
                    <a:pt x="1231" y="779"/>
                    <a:pt x="1318" y="765"/>
                    <a:pt x="1378" y="705"/>
                  </a:cubicBezTo>
                  <a:cubicBezTo>
                    <a:pt x="1463" y="621"/>
                    <a:pt x="1456" y="483"/>
                    <a:pt x="1456" y="477"/>
                  </a:cubicBezTo>
                  <a:cubicBezTo>
                    <a:pt x="1455" y="461"/>
                    <a:pt x="1442" y="448"/>
                    <a:pt x="1425" y="447"/>
                  </a:cubicBezTo>
                  <a:cubicBezTo>
                    <a:pt x="1420" y="446"/>
                    <a:pt x="1282" y="440"/>
                    <a:pt x="1197" y="524"/>
                  </a:cubicBezTo>
                  <a:cubicBezTo>
                    <a:pt x="1193" y="529"/>
                    <a:pt x="1188" y="534"/>
                    <a:pt x="1184" y="539"/>
                  </a:cubicBezTo>
                  <a:cubicBezTo>
                    <a:pt x="1184" y="444"/>
                    <a:pt x="1184" y="444"/>
                    <a:pt x="1184" y="444"/>
                  </a:cubicBezTo>
                  <a:cubicBezTo>
                    <a:pt x="1364" y="268"/>
                    <a:pt x="1364" y="268"/>
                    <a:pt x="1364" y="268"/>
                  </a:cubicBezTo>
                  <a:cubicBezTo>
                    <a:pt x="1392" y="240"/>
                    <a:pt x="1408" y="203"/>
                    <a:pt x="1408" y="163"/>
                  </a:cubicBezTo>
                  <a:cubicBezTo>
                    <a:pt x="1408" y="123"/>
                    <a:pt x="1392" y="86"/>
                    <a:pt x="1364" y="58"/>
                  </a:cubicBezTo>
                  <a:cubicBezTo>
                    <a:pt x="1364" y="58"/>
                    <a:pt x="1364" y="58"/>
                    <a:pt x="1364" y="58"/>
                  </a:cubicBezTo>
                  <a:cubicBezTo>
                    <a:pt x="1305" y="1"/>
                    <a:pt x="1211" y="0"/>
                    <a:pt x="1152" y="56"/>
                  </a:cubicBezTo>
                  <a:cubicBezTo>
                    <a:pt x="1093" y="0"/>
                    <a:pt x="999" y="1"/>
                    <a:pt x="940" y="58"/>
                  </a:cubicBezTo>
                  <a:cubicBezTo>
                    <a:pt x="912" y="86"/>
                    <a:pt x="896" y="123"/>
                    <a:pt x="896" y="163"/>
                  </a:cubicBezTo>
                  <a:cubicBezTo>
                    <a:pt x="896" y="203"/>
                    <a:pt x="912" y="240"/>
                    <a:pt x="940" y="268"/>
                  </a:cubicBezTo>
                  <a:cubicBezTo>
                    <a:pt x="1120" y="444"/>
                    <a:pt x="1120" y="444"/>
                    <a:pt x="1120" y="444"/>
                  </a:cubicBezTo>
                  <a:cubicBezTo>
                    <a:pt x="1120" y="539"/>
                    <a:pt x="1120" y="539"/>
                    <a:pt x="1120" y="539"/>
                  </a:cubicBezTo>
                  <a:cubicBezTo>
                    <a:pt x="1116" y="534"/>
                    <a:pt x="1111" y="529"/>
                    <a:pt x="1107" y="524"/>
                  </a:cubicBezTo>
                  <a:cubicBezTo>
                    <a:pt x="1022" y="440"/>
                    <a:pt x="884" y="446"/>
                    <a:pt x="879" y="447"/>
                  </a:cubicBezTo>
                  <a:cubicBezTo>
                    <a:pt x="862" y="448"/>
                    <a:pt x="849" y="461"/>
                    <a:pt x="848" y="477"/>
                  </a:cubicBezTo>
                  <a:cubicBezTo>
                    <a:pt x="848" y="483"/>
                    <a:pt x="841" y="621"/>
                    <a:pt x="926" y="705"/>
                  </a:cubicBezTo>
                  <a:cubicBezTo>
                    <a:pt x="986" y="765"/>
                    <a:pt x="1073" y="779"/>
                    <a:pt x="1120" y="782"/>
                  </a:cubicBezTo>
                  <a:cubicBezTo>
                    <a:pt x="1120" y="891"/>
                    <a:pt x="1120" y="891"/>
                    <a:pt x="1120" y="891"/>
                  </a:cubicBezTo>
                  <a:cubicBezTo>
                    <a:pt x="1116" y="885"/>
                    <a:pt x="1111" y="880"/>
                    <a:pt x="1107" y="876"/>
                  </a:cubicBezTo>
                  <a:cubicBezTo>
                    <a:pt x="1022" y="792"/>
                    <a:pt x="884" y="798"/>
                    <a:pt x="879" y="799"/>
                  </a:cubicBezTo>
                  <a:cubicBezTo>
                    <a:pt x="862" y="799"/>
                    <a:pt x="849" y="812"/>
                    <a:pt x="848" y="829"/>
                  </a:cubicBezTo>
                  <a:cubicBezTo>
                    <a:pt x="848" y="835"/>
                    <a:pt x="841" y="973"/>
                    <a:pt x="926" y="1057"/>
                  </a:cubicBezTo>
                  <a:cubicBezTo>
                    <a:pt x="986" y="1117"/>
                    <a:pt x="1073" y="1130"/>
                    <a:pt x="1120" y="1133"/>
                  </a:cubicBezTo>
                  <a:cubicBezTo>
                    <a:pt x="1120" y="1313"/>
                    <a:pt x="1120" y="1313"/>
                    <a:pt x="1120" y="1313"/>
                  </a:cubicBezTo>
                  <a:cubicBezTo>
                    <a:pt x="983" y="1176"/>
                    <a:pt x="983" y="1176"/>
                    <a:pt x="983" y="1176"/>
                  </a:cubicBezTo>
                  <a:cubicBezTo>
                    <a:pt x="977" y="1170"/>
                    <a:pt x="969" y="1166"/>
                    <a:pt x="960" y="1166"/>
                  </a:cubicBezTo>
                  <a:cubicBezTo>
                    <a:pt x="640" y="1166"/>
                    <a:pt x="640" y="1166"/>
                    <a:pt x="640" y="1166"/>
                  </a:cubicBezTo>
                  <a:cubicBezTo>
                    <a:pt x="640" y="1149"/>
                    <a:pt x="626" y="1134"/>
                    <a:pt x="608" y="1134"/>
                  </a:cubicBezTo>
                  <a:cubicBezTo>
                    <a:pt x="480" y="1134"/>
                    <a:pt x="480" y="1134"/>
                    <a:pt x="480" y="1134"/>
                  </a:cubicBezTo>
                  <a:cubicBezTo>
                    <a:pt x="0" y="1134"/>
                    <a:pt x="0" y="1134"/>
                    <a:pt x="0" y="1134"/>
                  </a:cubicBezTo>
                  <a:cubicBezTo>
                    <a:pt x="0" y="1198"/>
                    <a:pt x="0" y="1198"/>
                    <a:pt x="0" y="1198"/>
                  </a:cubicBezTo>
                  <a:cubicBezTo>
                    <a:pt x="448" y="1198"/>
                    <a:pt x="448" y="1198"/>
                    <a:pt x="448" y="1198"/>
                  </a:cubicBezTo>
                  <a:cubicBezTo>
                    <a:pt x="448" y="1646"/>
                    <a:pt x="448" y="1646"/>
                    <a:pt x="448" y="1646"/>
                  </a:cubicBezTo>
                  <a:cubicBezTo>
                    <a:pt x="0" y="1646"/>
                    <a:pt x="0" y="1646"/>
                    <a:pt x="0" y="1646"/>
                  </a:cubicBezTo>
                  <a:cubicBezTo>
                    <a:pt x="0" y="1710"/>
                    <a:pt x="0" y="1710"/>
                    <a:pt x="0" y="1710"/>
                  </a:cubicBezTo>
                  <a:cubicBezTo>
                    <a:pt x="480" y="1710"/>
                    <a:pt x="480" y="1710"/>
                    <a:pt x="480" y="1710"/>
                  </a:cubicBezTo>
                  <a:cubicBezTo>
                    <a:pt x="608" y="1710"/>
                    <a:pt x="608" y="1710"/>
                    <a:pt x="608" y="1710"/>
                  </a:cubicBezTo>
                  <a:cubicBezTo>
                    <a:pt x="626" y="1710"/>
                    <a:pt x="640" y="1696"/>
                    <a:pt x="640" y="1678"/>
                  </a:cubicBezTo>
                  <a:cubicBezTo>
                    <a:pt x="728" y="1678"/>
                    <a:pt x="728" y="1678"/>
                    <a:pt x="728" y="1678"/>
                  </a:cubicBezTo>
                  <a:cubicBezTo>
                    <a:pt x="1071" y="1849"/>
                    <a:pt x="1071" y="1849"/>
                    <a:pt x="1071" y="1849"/>
                  </a:cubicBezTo>
                  <a:cubicBezTo>
                    <a:pt x="1085" y="1857"/>
                    <a:pt x="1101" y="1861"/>
                    <a:pt x="1117" y="1861"/>
                  </a:cubicBezTo>
                  <a:cubicBezTo>
                    <a:pt x="1136" y="1861"/>
                    <a:pt x="1154" y="1856"/>
                    <a:pt x="1170" y="1846"/>
                  </a:cubicBezTo>
                  <a:cubicBezTo>
                    <a:pt x="1868" y="1439"/>
                    <a:pt x="1868" y="1439"/>
                    <a:pt x="1868" y="1439"/>
                  </a:cubicBezTo>
                  <a:cubicBezTo>
                    <a:pt x="1900" y="1420"/>
                    <a:pt x="1920" y="1386"/>
                    <a:pt x="1920" y="1349"/>
                  </a:cubicBezTo>
                  <a:cubicBezTo>
                    <a:pt x="1920" y="1318"/>
                    <a:pt x="1906" y="1289"/>
                    <a:pt x="1883" y="1269"/>
                  </a:cubicBezTo>
                  <a:moveTo>
                    <a:pt x="1243" y="921"/>
                  </a:moveTo>
                  <a:cubicBezTo>
                    <a:pt x="1286" y="878"/>
                    <a:pt x="1352" y="866"/>
                    <a:pt x="1391" y="863"/>
                  </a:cubicBezTo>
                  <a:cubicBezTo>
                    <a:pt x="1388" y="902"/>
                    <a:pt x="1377" y="968"/>
                    <a:pt x="1333" y="1011"/>
                  </a:cubicBezTo>
                  <a:cubicBezTo>
                    <a:pt x="1290" y="1055"/>
                    <a:pt x="1224" y="1066"/>
                    <a:pt x="1185" y="1069"/>
                  </a:cubicBezTo>
                  <a:cubicBezTo>
                    <a:pt x="1188" y="1031"/>
                    <a:pt x="1199" y="964"/>
                    <a:pt x="1243" y="921"/>
                  </a:cubicBezTo>
                  <a:moveTo>
                    <a:pt x="1243" y="569"/>
                  </a:moveTo>
                  <a:cubicBezTo>
                    <a:pt x="1286" y="526"/>
                    <a:pt x="1352" y="514"/>
                    <a:pt x="1391" y="511"/>
                  </a:cubicBezTo>
                  <a:cubicBezTo>
                    <a:pt x="1388" y="550"/>
                    <a:pt x="1377" y="616"/>
                    <a:pt x="1333" y="660"/>
                  </a:cubicBezTo>
                  <a:cubicBezTo>
                    <a:pt x="1290" y="703"/>
                    <a:pt x="1224" y="714"/>
                    <a:pt x="1185" y="717"/>
                  </a:cubicBezTo>
                  <a:cubicBezTo>
                    <a:pt x="1188" y="679"/>
                    <a:pt x="1200" y="612"/>
                    <a:pt x="1243" y="569"/>
                  </a:cubicBezTo>
                  <a:moveTo>
                    <a:pt x="971" y="660"/>
                  </a:moveTo>
                  <a:cubicBezTo>
                    <a:pt x="928" y="617"/>
                    <a:pt x="916" y="550"/>
                    <a:pt x="913" y="511"/>
                  </a:cubicBezTo>
                  <a:cubicBezTo>
                    <a:pt x="952" y="514"/>
                    <a:pt x="1018" y="526"/>
                    <a:pt x="1061" y="569"/>
                  </a:cubicBezTo>
                  <a:cubicBezTo>
                    <a:pt x="1104" y="612"/>
                    <a:pt x="1116" y="679"/>
                    <a:pt x="1119" y="717"/>
                  </a:cubicBezTo>
                  <a:cubicBezTo>
                    <a:pt x="1080" y="714"/>
                    <a:pt x="1014" y="703"/>
                    <a:pt x="971" y="660"/>
                  </a:cubicBezTo>
                  <a:moveTo>
                    <a:pt x="971" y="1011"/>
                  </a:moveTo>
                  <a:cubicBezTo>
                    <a:pt x="928" y="968"/>
                    <a:pt x="916" y="902"/>
                    <a:pt x="913" y="863"/>
                  </a:cubicBezTo>
                  <a:cubicBezTo>
                    <a:pt x="952" y="866"/>
                    <a:pt x="1018" y="878"/>
                    <a:pt x="1061" y="921"/>
                  </a:cubicBezTo>
                  <a:cubicBezTo>
                    <a:pt x="1104" y="964"/>
                    <a:pt x="1116" y="1030"/>
                    <a:pt x="1119" y="1069"/>
                  </a:cubicBezTo>
                  <a:cubicBezTo>
                    <a:pt x="1080" y="1066"/>
                    <a:pt x="1014" y="1055"/>
                    <a:pt x="971" y="1011"/>
                  </a:cubicBezTo>
                  <a:moveTo>
                    <a:pt x="576" y="1646"/>
                  </a:moveTo>
                  <a:cubicBezTo>
                    <a:pt x="512" y="1646"/>
                    <a:pt x="512" y="1646"/>
                    <a:pt x="512" y="1646"/>
                  </a:cubicBezTo>
                  <a:cubicBezTo>
                    <a:pt x="512" y="1198"/>
                    <a:pt x="512" y="1198"/>
                    <a:pt x="512" y="1198"/>
                  </a:cubicBezTo>
                  <a:cubicBezTo>
                    <a:pt x="576" y="1198"/>
                    <a:pt x="576" y="1198"/>
                    <a:pt x="576" y="1198"/>
                  </a:cubicBezTo>
                  <a:lnTo>
                    <a:pt x="576" y="1646"/>
                  </a:lnTo>
                  <a:close/>
                  <a:moveTo>
                    <a:pt x="960" y="163"/>
                  </a:moveTo>
                  <a:cubicBezTo>
                    <a:pt x="960" y="140"/>
                    <a:pt x="969" y="119"/>
                    <a:pt x="985" y="103"/>
                  </a:cubicBezTo>
                  <a:cubicBezTo>
                    <a:pt x="1002" y="87"/>
                    <a:pt x="1025" y="78"/>
                    <a:pt x="1047" y="78"/>
                  </a:cubicBezTo>
                  <a:cubicBezTo>
                    <a:pt x="1069" y="78"/>
                    <a:pt x="1092" y="87"/>
                    <a:pt x="1109" y="103"/>
                  </a:cubicBezTo>
                  <a:cubicBezTo>
                    <a:pt x="1130" y="124"/>
                    <a:pt x="1130" y="124"/>
                    <a:pt x="1130" y="124"/>
                  </a:cubicBezTo>
                  <a:cubicBezTo>
                    <a:pt x="1142" y="136"/>
                    <a:pt x="1162" y="136"/>
                    <a:pt x="1174" y="124"/>
                  </a:cubicBezTo>
                  <a:cubicBezTo>
                    <a:pt x="1195" y="103"/>
                    <a:pt x="1195" y="103"/>
                    <a:pt x="1195" y="103"/>
                  </a:cubicBezTo>
                  <a:cubicBezTo>
                    <a:pt x="1229" y="70"/>
                    <a:pt x="1285" y="70"/>
                    <a:pt x="1319" y="103"/>
                  </a:cubicBezTo>
                  <a:cubicBezTo>
                    <a:pt x="1335" y="119"/>
                    <a:pt x="1344" y="140"/>
                    <a:pt x="1344" y="163"/>
                  </a:cubicBezTo>
                  <a:cubicBezTo>
                    <a:pt x="1344" y="185"/>
                    <a:pt x="1335" y="206"/>
                    <a:pt x="1319" y="222"/>
                  </a:cubicBezTo>
                  <a:cubicBezTo>
                    <a:pt x="1152" y="386"/>
                    <a:pt x="1152" y="386"/>
                    <a:pt x="1152" y="386"/>
                  </a:cubicBezTo>
                  <a:cubicBezTo>
                    <a:pt x="985" y="222"/>
                    <a:pt x="985" y="222"/>
                    <a:pt x="985" y="222"/>
                  </a:cubicBezTo>
                  <a:cubicBezTo>
                    <a:pt x="969" y="206"/>
                    <a:pt x="960" y="185"/>
                    <a:pt x="960" y="163"/>
                  </a:cubicBezTo>
                  <a:moveTo>
                    <a:pt x="1836" y="1384"/>
                  </a:moveTo>
                  <a:cubicBezTo>
                    <a:pt x="1138" y="1791"/>
                    <a:pt x="1138" y="1791"/>
                    <a:pt x="1138" y="1791"/>
                  </a:cubicBezTo>
                  <a:cubicBezTo>
                    <a:pt x="1126" y="1798"/>
                    <a:pt x="1112" y="1798"/>
                    <a:pt x="1099" y="1792"/>
                  </a:cubicBezTo>
                  <a:cubicBezTo>
                    <a:pt x="750" y="1618"/>
                    <a:pt x="750" y="1618"/>
                    <a:pt x="750" y="1618"/>
                  </a:cubicBezTo>
                  <a:cubicBezTo>
                    <a:pt x="746" y="1616"/>
                    <a:pt x="741" y="1614"/>
                    <a:pt x="736" y="1614"/>
                  </a:cubicBezTo>
                  <a:cubicBezTo>
                    <a:pt x="640" y="1614"/>
                    <a:pt x="640" y="1614"/>
                    <a:pt x="640" y="1614"/>
                  </a:cubicBezTo>
                  <a:cubicBezTo>
                    <a:pt x="640" y="1230"/>
                    <a:pt x="640" y="1230"/>
                    <a:pt x="640" y="1230"/>
                  </a:cubicBezTo>
                  <a:cubicBezTo>
                    <a:pt x="947" y="1230"/>
                    <a:pt x="947" y="1230"/>
                    <a:pt x="947" y="1230"/>
                  </a:cubicBezTo>
                  <a:cubicBezTo>
                    <a:pt x="1199" y="1483"/>
                    <a:pt x="1199" y="1483"/>
                    <a:pt x="1199" y="1483"/>
                  </a:cubicBezTo>
                  <a:cubicBezTo>
                    <a:pt x="1210" y="1493"/>
                    <a:pt x="1216" y="1508"/>
                    <a:pt x="1216" y="1524"/>
                  </a:cubicBezTo>
                  <a:cubicBezTo>
                    <a:pt x="1216" y="1556"/>
                    <a:pt x="1190" y="1582"/>
                    <a:pt x="1158" y="1582"/>
                  </a:cubicBezTo>
                  <a:cubicBezTo>
                    <a:pt x="1142" y="1582"/>
                    <a:pt x="1127" y="1576"/>
                    <a:pt x="1116" y="1565"/>
                  </a:cubicBezTo>
                  <a:cubicBezTo>
                    <a:pt x="951" y="1400"/>
                    <a:pt x="951" y="1400"/>
                    <a:pt x="951" y="1400"/>
                  </a:cubicBezTo>
                  <a:cubicBezTo>
                    <a:pt x="905" y="1445"/>
                    <a:pt x="905" y="1445"/>
                    <a:pt x="905" y="1445"/>
                  </a:cubicBezTo>
                  <a:cubicBezTo>
                    <a:pt x="1071" y="1611"/>
                    <a:pt x="1071" y="1611"/>
                    <a:pt x="1071" y="1611"/>
                  </a:cubicBezTo>
                  <a:cubicBezTo>
                    <a:pt x="1094" y="1634"/>
                    <a:pt x="1125" y="1646"/>
                    <a:pt x="1158" y="1646"/>
                  </a:cubicBezTo>
                  <a:cubicBezTo>
                    <a:pt x="1225" y="1646"/>
                    <a:pt x="1280" y="1591"/>
                    <a:pt x="1280" y="1524"/>
                  </a:cubicBezTo>
                  <a:cubicBezTo>
                    <a:pt x="1280" y="1491"/>
                    <a:pt x="1267" y="1460"/>
                    <a:pt x="1244" y="1437"/>
                  </a:cubicBezTo>
                  <a:cubicBezTo>
                    <a:pt x="1218" y="1411"/>
                    <a:pt x="1218" y="1411"/>
                    <a:pt x="1218" y="1411"/>
                  </a:cubicBezTo>
                  <a:cubicBezTo>
                    <a:pt x="1808" y="1309"/>
                    <a:pt x="1808" y="1309"/>
                    <a:pt x="1808" y="1309"/>
                  </a:cubicBezTo>
                  <a:cubicBezTo>
                    <a:pt x="1820" y="1307"/>
                    <a:pt x="1832" y="1310"/>
                    <a:pt x="1842" y="1318"/>
                  </a:cubicBezTo>
                  <a:cubicBezTo>
                    <a:pt x="1851" y="1325"/>
                    <a:pt x="1856" y="1337"/>
                    <a:pt x="1856" y="1349"/>
                  </a:cubicBezTo>
                  <a:cubicBezTo>
                    <a:pt x="1856" y="1363"/>
                    <a:pt x="1848" y="1377"/>
                    <a:pt x="1836" y="13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62"/>
            <p:cNvSpPr>
              <a:spLocks noEditPoints="1"/>
            </p:cNvSpPr>
            <p:nvPr/>
          </p:nvSpPr>
          <p:spPr bwMode="auto">
            <a:xfrm>
              <a:off x="7532688" y="642938"/>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3"/>
            <p:cNvSpPr>
              <a:spLocks noEditPoints="1"/>
            </p:cNvSpPr>
            <p:nvPr/>
          </p:nvSpPr>
          <p:spPr bwMode="auto">
            <a:xfrm>
              <a:off x="7416800" y="819151"/>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64"/>
            <p:cNvSpPr>
              <a:spLocks noEditPoints="1"/>
            </p:cNvSpPr>
            <p:nvPr/>
          </p:nvSpPr>
          <p:spPr bwMode="auto">
            <a:xfrm>
              <a:off x="8159750" y="720726"/>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65"/>
            <p:cNvSpPr>
              <a:spLocks noChangeArrowheads="1"/>
            </p:cNvSpPr>
            <p:nvPr/>
          </p:nvSpPr>
          <p:spPr bwMode="auto">
            <a:xfrm>
              <a:off x="7572375" y="1190626"/>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66"/>
            <p:cNvSpPr>
              <a:spLocks noChangeArrowheads="1"/>
            </p:cNvSpPr>
            <p:nvPr/>
          </p:nvSpPr>
          <p:spPr bwMode="auto">
            <a:xfrm>
              <a:off x="7494588"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67"/>
            <p:cNvSpPr>
              <a:spLocks noChangeArrowheads="1"/>
            </p:cNvSpPr>
            <p:nvPr/>
          </p:nvSpPr>
          <p:spPr bwMode="auto">
            <a:xfrm>
              <a:off x="7416800"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2" name="Group 21"/>
          <p:cNvGrpSpPr/>
          <p:nvPr/>
        </p:nvGrpSpPr>
        <p:grpSpPr>
          <a:xfrm>
            <a:off x="3143369" y="2671679"/>
            <a:ext cx="327446" cy="327446"/>
            <a:chOff x="10821988" y="2166938"/>
            <a:chExt cx="1112837" cy="1112837"/>
          </a:xfrm>
          <a:solidFill>
            <a:schemeClr val="bg1"/>
          </a:solidFill>
        </p:grpSpPr>
        <p:sp>
          <p:nvSpPr>
            <p:cNvPr id="23" name="Freeform 179"/>
            <p:cNvSpPr>
              <a:spLocks/>
            </p:cNvSpPr>
            <p:nvPr/>
          </p:nvSpPr>
          <p:spPr bwMode="auto">
            <a:xfrm>
              <a:off x="11096625" y="2565400"/>
              <a:ext cx="47625" cy="46037"/>
            </a:xfrm>
            <a:custGeom>
              <a:avLst/>
              <a:gdLst>
                <a:gd name="T0" fmla="*/ 16 w 88"/>
                <a:gd name="T1" fmla="*/ 16 h 85"/>
                <a:gd name="T2" fmla="*/ 16 w 88"/>
                <a:gd name="T3" fmla="*/ 16 h 85"/>
                <a:gd name="T4" fmla="*/ 16 w 88"/>
                <a:gd name="T5" fmla="*/ 73 h 85"/>
                <a:gd name="T6" fmla="*/ 44 w 88"/>
                <a:gd name="T7" fmla="*/ 85 h 85"/>
                <a:gd name="T8" fmla="*/ 72 w 88"/>
                <a:gd name="T9" fmla="*/ 73 h 85"/>
                <a:gd name="T10" fmla="*/ 73 w 88"/>
                <a:gd name="T11" fmla="*/ 73 h 85"/>
                <a:gd name="T12" fmla="*/ 73 w 88"/>
                <a:gd name="T13" fmla="*/ 16 h 85"/>
                <a:gd name="T14" fmla="*/ 16 w 88"/>
                <a:gd name="T15" fmla="*/ 16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85">
                  <a:moveTo>
                    <a:pt x="16" y="16"/>
                  </a:moveTo>
                  <a:cubicBezTo>
                    <a:pt x="16" y="16"/>
                    <a:pt x="16" y="16"/>
                    <a:pt x="16" y="16"/>
                  </a:cubicBezTo>
                  <a:cubicBezTo>
                    <a:pt x="0" y="32"/>
                    <a:pt x="0" y="57"/>
                    <a:pt x="16" y="73"/>
                  </a:cubicBezTo>
                  <a:cubicBezTo>
                    <a:pt x="23" y="81"/>
                    <a:pt x="34" y="85"/>
                    <a:pt x="44" y="85"/>
                  </a:cubicBezTo>
                  <a:cubicBezTo>
                    <a:pt x="54" y="85"/>
                    <a:pt x="64" y="81"/>
                    <a:pt x="72" y="73"/>
                  </a:cubicBezTo>
                  <a:cubicBezTo>
                    <a:pt x="73" y="73"/>
                    <a:pt x="73" y="73"/>
                    <a:pt x="73" y="73"/>
                  </a:cubicBezTo>
                  <a:cubicBezTo>
                    <a:pt x="88" y="57"/>
                    <a:pt x="88" y="32"/>
                    <a:pt x="73" y="16"/>
                  </a:cubicBezTo>
                  <a:cubicBezTo>
                    <a:pt x="57" y="0"/>
                    <a:pt x="32" y="0"/>
                    <a:pt x="16"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80"/>
            <p:cNvSpPr>
              <a:spLocks/>
            </p:cNvSpPr>
            <p:nvPr/>
          </p:nvSpPr>
          <p:spPr bwMode="auto">
            <a:xfrm>
              <a:off x="10821988" y="2289175"/>
              <a:ext cx="990600" cy="990600"/>
            </a:xfrm>
            <a:custGeom>
              <a:avLst/>
              <a:gdLst>
                <a:gd name="T0" fmla="*/ 1654 w 1832"/>
                <a:gd name="T1" fmla="*/ 719 h 1832"/>
                <a:gd name="T2" fmla="*/ 1584 w 1832"/>
                <a:gd name="T3" fmla="*/ 634 h 1832"/>
                <a:gd name="T4" fmla="*/ 1578 w 1832"/>
                <a:gd name="T5" fmla="*/ 743 h 1832"/>
                <a:gd name="T6" fmla="*/ 1752 w 1832"/>
                <a:gd name="T7" fmla="*/ 799 h 1832"/>
                <a:gd name="T8" fmla="*/ 1651 w 1832"/>
                <a:gd name="T9" fmla="*/ 1032 h 1832"/>
                <a:gd name="T10" fmla="*/ 1506 w 1832"/>
                <a:gd name="T11" fmla="*/ 1261 h 1832"/>
                <a:gd name="T12" fmla="*/ 1589 w 1832"/>
                <a:gd name="T13" fmla="*/ 1424 h 1832"/>
                <a:gd name="T14" fmla="*/ 1353 w 1832"/>
                <a:gd name="T15" fmla="*/ 1517 h 1832"/>
                <a:gd name="T16" fmla="*/ 1089 w 1832"/>
                <a:gd name="T17" fmla="*/ 1577 h 1832"/>
                <a:gd name="T18" fmla="*/ 1033 w 1832"/>
                <a:gd name="T19" fmla="*/ 1752 h 1832"/>
                <a:gd name="T20" fmla="*/ 799 w 1832"/>
                <a:gd name="T21" fmla="*/ 1650 h 1832"/>
                <a:gd name="T22" fmla="*/ 571 w 1832"/>
                <a:gd name="T23" fmla="*/ 1505 h 1832"/>
                <a:gd name="T24" fmla="*/ 407 w 1832"/>
                <a:gd name="T25" fmla="*/ 1589 h 1832"/>
                <a:gd name="T26" fmla="*/ 314 w 1832"/>
                <a:gd name="T27" fmla="*/ 1352 h 1832"/>
                <a:gd name="T28" fmla="*/ 255 w 1832"/>
                <a:gd name="T29" fmla="*/ 1089 h 1832"/>
                <a:gd name="T30" fmla="*/ 80 w 1832"/>
                <a:gd name="T31" fmla="*/ 1032 h 1832"/>
                <a:gd name="T32" fmla="*/ 182 w 1832"/>
                <a:gd name="T33" fmla="*/ 799 h 1832"/>
                <a:gd name="T34" fmla="*/ 326 w 1832"/>
                <a:gd name="T35" fmla="*/ 570 h 1832"/>
                <a:gd name="T36" fmla="*/ 242 w 1832"/>
                <a:gd name="T37" fmla="*/ 407 h 1832"/>
                <a:gd name="T38" fmla="*/ 479 w 1832"/>
                <a:gd name="T39" fmla="*/ 314 h 1832"/>
                <a:gd name="T40" fmla="*/ 743 w 1832"/>
                <a:gd name="T41" fmla="*/ 254 h 1832"/>
                <a:gd name="T42" fmla="*/ 799 w 1832"/>
                <a:gd name="T43" fmla="*/ 80 h 1832"/>
                <a:gd name="T44" fmla="*/ 1033 w 1832"/>
                <a:gd name="T45" fmla="*/ 181 h 1832"/>
                <a:gd name="T46" fmla="*/ 1145 w 1832"/>
                <a:gd name="T47" fmla="*/ 271 h 1832"/>
                <a:gd name="T48" fmla="*/ 1172 w 1832"/>
                <a:gd name="T49" fmla="*/ 196 h 1832"/>
                <a:gd name="T50" fmla="*/ 1113 w 1832"/>
                <a:gd name="T51" fmla="*/ 75 h 1832"/>
                <a:gd name="T52" fmla="*/ 795 w 1832"/>
                <a:gd name="T53" fmla="*/ 0 h 1832"/>
                <a:gd name="T54" fmla="*/ 719 w 1832"/>
                <a:gd name="T55" fmla="*/ 177 h 1832"/>
                <a:gd name="T56" fmla="*/ 461 w 1832"/>
                <a:gd name="T57" fmla="*/ 182 h 1832"/>
                <a:gd name="T58" fmla="*/ 183 w 1832"/>
                <a:gd name="T59" fmla="*/ 354 h 1832"/>
                <a:gd name="T60" fmla="*/ 255 w 1832"/>
                <a:gd name="T61" fmla="*/ 533 h 1832"/>
                <a:gd name="T62" fmla="*/ 76 w 1832"/>
                <a:gd name="T63" fmla="*/ 719 h 1832"/>
                <a:gd name="T64" fmla="*/ 0 w 1832"/>
                <a:gd name="T65" fmla="*/ 1037 h 1832"/>
                <a:gd name="T66" fmla="*/ 179 w 1832"/>
                <a:gd name="T67" fmla="*/ 1112 h 1832"/>
                <a:gd name="T68" fmla="*/ 183 w 1832"/>
                <a:gd name="T69" fmla="*/ 1371 h 1832"/>
                <a:gd name="T70" fmla="*/ 354 w 1832"/>
                <a:gd name="T71" fmla="*/ 1649 h 1832"/>
                <a:gd name="T72" fmla="*/ 534 w 1832"/>
                <a:gd name="T73" fmla="*/ 1576 h 1832"/>
                <a:gd name="T74" fmla="*/ 719 w 1832"/>
                <a:gd name="T75" fmla="*/ 1756 h 1832"/>
                <a:gd name="T76" fmla="*/ 1037 w 1832"/>
                <a:gd name="T77" fmla="*/ 1832 h 1832"/>
                <a:gd name="T78" fmla="*/ 1113 w 1832"/>
                <a:gd name="T79" fmla="*/ 1653 h 1832"/>
                <a:gd name="T80" fmla="*/ 1371 w 1832"/>
                <a:gd name="T81" fmla="*/ 1649 h 1832"/>
                <a:gd name="T82" fmla="*/ 1649 w 1832"/>
                <a:gd name="T83" fmla="*/ 1478 h 1832"/>
                <a:gd name="T84" fmla="*/ 1577 w 1832"/>
                <a:gd name="T85" fmla="*/ 1299 h 1832"/>
                <a:gd name="T86" fmla="*/ 1756 w 1832"/>
                <a:gd name="T87" fmla="*/ 1112 h 1832"/>
                <a:gd name="T88" fmla="*/ 1832 w 1832"/>
                <a:gd name="T89" fmla="*/ 795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832">
                  <a:moveTo>
                    <a:pt x="1756" y="719"/>
                  </a:moveTo>
                  <a:cubicBezTo>
                    <a:pt x="1654" y="719"/>
                    <a:pt x="1654" y="719"/>
                    <a:pt x="1654" y="719"/>
                  </a:cubicBezTo>
                  <a:cubicBezTo>
                    <a:pt x="1649" y="698"/>
                    <a:pt x="1643" y="678"/>
                    <a:pt x="1635" y="658"/>
                  </a:cubicBezTo>
                  <a:cubicBezTo>
                    <a:pt x="1628" y="637"/>
                    <a:pt x="1605" y="626"/>
                    <a:pt x="1584" y="634"/>
                  </a:cubicBezTo>
                  <a:cubicBezTo>
                    <a:pt x="1563" y="641"/>
                    <a:pt x="1553" y="664"/>
                    <a:pt x="1560" y="685"/>
                  </a:cubicBezTo>
                  <a:cubicBezTo>
                    <a:pt x="1567" y="704"/>
                    <a:pt x="1573" y="723"/>
                    <a:pt x="1578" y="743"/>
                  </a:cubicBezTo>
                  <a:cubicBezTo>
                    <a:pt x="1587" y="776"/>
                    <a:pt x="1617" y="799"/>
                    <a:pt x="1651" y="799"/>
                  </a:cubicBezTo>
                  <a:cubicBezTo>
                    <a:pt x="1752" y="799"/>
                    <a:pt x="1752" y="799"/>
                    <a:pt x="1752" y="799"/>
                  </a:cubicBezTo>
                  <a:cubicBezTo>
                    <a:pt x="1752" y="1032"/>
                    <a:pt x="1752" y="1032"/>
                    <a:pt x="1752" y="1032"/>
                  </a:cubicBezTo>
                  <a:cubicBezTo>
                    <a:pt x="1651" y="1032"/>
                    <a:pt x="1651" y="1032"/>
                    <a:pt x="1651" y="1032"/>
                  </a:cubicBezTo>
                  <a:cubicBezTo>
                    <a:pt x="1616" y="1032"/>
                    <a:pt x="1586" y="1055"/>
                    <a:pt x="1578" y="1089"/>
                  </a:cubicBezTo>
                  <a:cubicBezTo>
                    <a:pt x="1562" y="1149"/>
                    <a:pt x="1538" y="1207"/>
                    <a:pt x="1506" y="1261"/>
                  </a:cubicBezTo>
                  <a:cubicBezTo>
                    <a:pt x="1489" y="1291"/>
                    <a:pt x="1494" y="1328"/>
                    <a:pt x="1518" y="1353"/>
                  </a:cubicBezTo>
                  <a:cubicBezTo>
                    <a:pt x="1589" y="1424"/>
                    <a:pt x="1589" y="1424"/>
                    <a:pt x="1589" y="1424"/>
                  </a:cubicBezTo>
                  <a:cubicBezTo>
                    <a:pt x="1424" y="1589"/>
                    <a:pt x="1424" y="1589"/>
                    <a:pt x="1424" y="1589"/>
                  </a:cubicBezTo>
                  <a:cubicBezTo>
                    <a:pt x="1353" y="1517"/>
                    <a:pt x="1353" y="1517"/>
                    <a:pt x="1353" y="1517"/>
                  </a:cubicBezTo>
                  <a:cubicBezTo>
                    <a:pt x="1328" y="1493"/>
                    <a:pt x="1291" y="1488"/>
                    <a:pt x="1261" y="1506"/>
                  </a:cubicBezTo>
                  <a:cubicBezTo>
                    <a:pt x="1207" y="1537"/>
                    <a:pt x="1149" y="1561"/>
                    <a:pt x="1089" y="1577"/>
                  </a:cubicBezTo>
                  <a:cubicBezTo>
                    <a:pt x="1056" y="1585"/>
                    <a:pt x="1033" y="1615"/>
                    <a:pt x="1033" y="1650"/>
                  </a:cubicBezTo>
                  <a:cubicBezTo>
                    <a:pt x="1033" y="1752"/>
                    <a:pt x="1033" y="1752"/>
                    <a:pt x="1033" y="1752"/>
                  </a:cubicBezTo>
                  <a:cubicBezTo>
                    <a:pt x="799" y="1752"/>
                    <a:pt x="799" y="1752"/>
                    <a:pt x="799" y="1752"/>
                  </a:cubicBezTo>
                  <a:cubicBezTo>
                    <a:pt x="799" y="1650"/>
                    <a:pt x="799" y="1650"/>
                    <a:pt x="799" y="1650"/>
                  </a:cubicBezTo>
                  <a:cubicBezTo>
                    <a:pt x="799" y="1615"/>
                    <a:pt x="776" y="1585"/>
                    <a:pt x="743" y="1577"/>
                  </a:cubicBezTo>
                  <a:cubicBezTo>
                    <a:pt x="683" y="1561"/>
                    <a:pt x="625" y="1537"/>
                    <a:pt x="571" y="1505"/>
                  </a:cubicBezTo>
                  <a:cubicBezTo>
                    <a:pt x="541" y="1488"/>
                    <a:pt x="504" y="1493"/>
                    <a:pt x="479" y="1517"/>
                  </a:cubicBezTo>
                  <a:cubicBezTo>
                    <a:pt x="407" y="1589"/>
                    <a:pt x="407" y="1589"/>
                    <a:pt x="407" y="1589"/>
                  </a:cubicBezTo>
                  <a:cubicBezTo>
                    <a:pt x="242" y="1424"/>
                    <a:pt x="242" y="1424"/>
                    <a:pt x="242" y="1424"/>
                  </a:cubicBezTo>
                  <a:cubicBezTo>
                    <a:pt x="314" y="1352"/>
                    <a:pt x="314" y="1352"/>
                    <a:pt x="314" y="1352"/>
                  </a:cubicBezTo>
                  <a:cubicBezTo>
                    <a:pt x="339" y="1328"/>
                    <a:pt x="344" y="1290"/>
                    <a:pt x="326" y="1261"/>
                  </a:cubicBezTo>
                  <a:cubicBezTo>
                    <a:pt x="295" y="1207"/>
                    <a:pt x="271" y="1149"/>
                    <a:pt x="255" y="1089"/>
                  </a:cubicBezTo>
                  <a:cubicBezTo>
                    <a:pt x="246" y="1055"/>
                    <a:pt x="216" y="1032"/>
                    <a:pt x="182" y="1032"/>
                  </a:cubicBezTo>
                  <a:cubicBezTo>
                    <a:pt x="80" y="1032"/>
                    <a:pt x="80" y="1032"/>
                    <a:pt x="80" y="1032"/>
                  </a:cubicBezTo>
                  <a:cubicBezTo>
                    <a:pt x="80" y="799"/>
                    <a:pt x="80" y="799"/>
                    <a:pt x="80" y="799"/>
                  </a:cubicBezTo>
                  <a:cubicBezTo>
                    <a:pt x="182" y="799"/>
                    <a:pt x="182" y="799"/>
                    <a:pt x="182" y="799"/>
                  </a:cubicBezTo>
                  <a:cubicBezTo>
                    <a:pt x="216" y="799"/>
                    <a:pt x="246" y="776"/>
                    <a:pt x="255" y="743"/>
                  </a:cubicBezTo>
                  <a:cubicBezTo>
                    <a:pt x="270" y="682"/>
                    <a:pt x="294" y="624"/>
                    <a:pt x="326" y="570"/>
                  </a:cubicBezTo>
                  <a:cubicBezTo>
                    <a:pt x="343" y="541"/>
                    <a:pt x="338" y="503"/>
                    <a:pt x="314" y="479"/>
                  </a:cubicBezTo>
                  <a:cubicBezTo>
                    <a:pt x="242" y="407"/>
                    <a:pt x="242" y="407"/>
                    <a:pt x="242" y="407"/>
                  </a:cubicBezTo>
                  <a:cubicBezTo>
                    <a:pt x="407" y="242"/>
                    <a:pt x="407" y="242"/>
                    <a:pt x="407" y="242"/>
                  </a:cubicBezTo>
                  <a:cubicBezTo>
                    <a:pt x="479" y="314"/>
                    <a:pt x="479" y="314"/>
                    <a:pt x="479" y="314"/>
                  </a:cubicBezTo>
                  <a:cubicBezTo>
                    <a:pt x="503" y="338"/>
                    <a:pt x="541" y="343"/>
                    <a:pt x="570" y="325"/>
                  </a:cubicBezTo>
                  <a:cubicBezTo>
                    <a:pt x="624" y="294"/>
                    <a:pt x="682" y="270"/>
                    <a:pt x="743" y="254"/>
                  </a:cubicBezTo>
                  <a:cubicBezTo>
                    <a:pt x="776" y="245"/>
                    <a:pt x="799" y="215"/>
                    <a:pt x="799" y="181"/>
                  </a:cubicBezTo>
                  <a:cubicBezTo>
                    <a:pt x="799" y="80"/>
                    <a:pt x="799" y="80"/>
                    <a:pt x="799" y="80"/>
                  </a:cubicBezTo>
                  <a:cubicBezTo>
                    <a:pt x="1033" y="80"/>
                    <a:pt x="1033" y="80"/>
                    <a:pt x="1033" y="80"/>
                  </a:cubicBezTo>
                  <a:cubicBezTo>
                    <a:pt x="1033" y="181"/>
                    <a:pt x="1033" y="181"/>
                    <a:pt x="1033" y="181"/>
                  </a:cubicBezTo>
                  <a:cubicBezTo>
                    <a:pt x="1033" y="215"/>
                    <a:pt x="1056" y="245"/>
                    <a:pt x="1089" y="254"/>
                  </a:cubicBezTo>
                  <a:cubicBezTo>
                    <a:pt x="1108" y="259"/>
                    <a:pt x="1127" y="264"/>
                    <a:pt x="1145" y="271"/>
                  </a:cubicBezTo>
                  <a:cubicBezTo>
                    <a:pt x="1166" y="278"/>
                    <a:pt x="1189" y="268"/>
                    <a:pt x="1197" y="247"/>
                  </a:cubicBezTo>
                  <a:cubicBezTo>
                    <a:pt x="1204" y="226"/>
                    <a:pt x="1193" y="203"/>
                    <a:pt x="1172" y="196"/>
                  </a:cubicBezTo>
                  <a:cubicBezTo>
                    <a:pt x="1153" y="189"/>
                    <a:pt x="1133" y="182"/>
                    <a:pt x="1113" y="177"/>
                  </a:cubicBezTo>
                  <a:cubicBezTo>
                    <a:pt x="1113" y="75"/>
                    <a:pt x="1113" y="75"/>
                    <a:pt x="1113" y="75"/>
                  </a:cubicBezTo>
                  <a:cubicBezTo>
                    <a:pt x="1113" y="34"/>
                    <a:pt x="1079" y="0"/>
                    <a:pt x="1037" y="0"/>
                  </a:cubicBezTo>
                  <a:cubicBezTo>
                    <a:pt x="795" y="0"/>
                    <a:pt x="795" y="0"/>
                    <a:pt x="795" y="0"/>
                  </a:cubicBezTo>
                  <a:cubicBezTo>
                    <a:pt x="753" y="0"/>
                    <a:pt x="719" y="34"/>
                    <a:pt x="719" y="75"/>
                  </a:cubicBezTo>
                  <a:cubicBezTo>
                    <a:pt x="719" y="177"/>
                    <a:pt x="719" y="177"/>
                    <a:pt x="719" y="177"/>
                  </a:cubicBezTo>
                  <a:cubicBezTo>
                    <a:pt x="654" y="195"/>
                    <a:pt x="591" y="221"/>
                    <a:pt x="533" y="255"/>
                  </a:cubicBezTo>
                  <a:cubicBezTo>
                    <a:pt x="461" y="182"/>
                    <a:pt x="461" y="182"/>
                    <a:pt x="461" y="182"/>
                  </a:cubicBezTo>
                  <a:cubicBezTo>
                    <a:pt x="431" y="153"/>
                    <a:pt x="383" y="153"/>
                    <a:pt x="354" y="182"/>
                  </a:cubicBezTo>
                  <a:cubicBezTo>
                    <a:pt x="183" y="354"/>
                    <a:pt x="183" y="354"/>
                    <a:pt x="183" y="354"/>
                  </a:cubicBezTo>
                  <a:cubicBezTo>
                    <a:pt x="153" y="383"/>
                    <a:pt x="153" y="431"/>
                    <a:pt x="183" y="461"/>
                  </a:cubicBezTo>
                  <a:cubicBezTo>
                    <a:pt x="255" y="533"/>
                    <a:pt x="255" y="533"/>
                    <a:pt x="255" y="533"/>
                  </a:cubicBezTo>
                  <a:cubicBezTo>
                    <a:pt x="221" y="591"/>
                    <a:pt x="196" y="654"/>
                    <a:pt x="178" y="719"/>
                  </a:cubicBezTo>
                  <a:cubicBezTo>
                    <a:pt x="76" y="719"/>
                    <a:pt x="76" y="719"/>
                    <a:pt x="76" y="719"/>
                  </a:cubicBezTo>
                  <a:cubicBezTo>
                    <a:pt x="34" y="719"/>
                    <a:pt x="0" y="753"/>
                    <a:pt x="0" y="795"/>
                  </a:cubicBezTo>
                  <a:cubicBezTo>
                    <a:pt x="0" y="1037"/>
                    <a:pt x="0" y="1037"/>
                    <a:pt x="0" y="1037"/>
                  </a:cubicBezTo>
                  <a:cubicBezTo>
                    <a:pt x="0" y="1078"/>
                    <a:pt x="34" y="1112"/>
                    <a:pt x="76" y="1112"/>
                  </a:cubicBezTo>
                  <a:cubicBezTo>
                    <a:pt x="179" y="1112"/>
                    <a:pt x="179" y="1112"/>
                    <a:pt x="179" y="1112"/>
                  </a:cubicBezTo>
                  <a:cubicBezTo>
                    <a:pt x="196" y="1177"/>
                    <a:pt x="222" y="1240"/>
                    <a:pt x="256" y="1298"/>
                  </a:cubicBezTo>
                  <a:cubicBezTo>
                    <a:pt x="183" y="1371"/>
                    <a:pt x="183" y="1371"/>
                    <a:pt x="183" y="1371"/>
                  </a:cubicBezTo>
                  <a:cubicBezTo>
                    <a:pt x="153" y="1400"/>
                    <a:pt x="153" y="1448"/>
                    <a:pt x="183" y="1478"/>
                  </a:cubicBezTo>
                  <a:cubicBezTo>
                    <a:pt x="354" y="1649"/>
                    <a:pt x="354" y="1649"/>
                    <a:pt x="354" y="1649"/>
                  </a:cubicBezTo>
                  <a:cubicBezTo>
                    <a:pt x="383" y="1678"/>
                    <a:pt x="431" y="1678"/>
                    <a:pt x="461" y="1649"/>
                  </a:cubicBezTo>
                  <a:cubicBezTo>
                    <a:pt x="534" y="1576"/>
                    <a:pt x="534" y="1576"/>
                    <a:pt x="534" y="1576"/>
                  </a:cubicBezTo>
                  <a:cubicBezTo>
                    <a:pt x="592" y="1610"/>
                    <a:pt x="654" y="1636"/>
                    <a:pt x="719" y="1653"/>
                  </a:cubicBezTo>
                  <a:cubicBezTo>
                    <a:pt x="719" y="1756"/>
                    <a:pt x="719" y="1756"/>
                    <a:pt x="719" y="1756"/>
                  </a:cubicBezTo>
                  <a:cubicBezTo>
                    <a:pt x="719" y="1798"/>
                    <a:pt x="753" y="1832"/>
                    <a:pt x="795" y="1832"/>
                  </a:cubicBezTo>
                  <a:cubicBezTo>
                    <a:pt x="1037" y="1832"/>
                    <a:pt x="1037" y="1832"/>
                    <a:pt x="1037" y="1832"/>
                  </a:cubicBezTo>
                  <a:cubicBezTo>
                    <a:pt x="1079" y="1832"/>
                    <a:pt x="1113" y="1798"/>
                    <a:pt x="1113" y="1756"/>
                  </a:cubicBezTo>
                  <a:cubicBezTo>
                    <a:pt x="1113" y="1653"/>
                    <a:pt x="1113" y="1653"/>
                    <a:pt x="1113" y="1653"/>
                  </a:cubicBezTo>
                  <a:cubicBezTo>
                    <a:pt x="1178" y="1636"/>
                    <a:pt x="1240" y="1610"/>
                    <a:pt x="1299" y="1576"/>
                  </a:cubicBezTo>
                  <a:cubicBezTo>
                    <a:pt x="1371" y="1649"/>
                    <a:pt x="1371" y="1649"/>
                    <a:pt x="1371" y="1649"/>
                  </a:cubicBezTo>
                  <a:cubicBezTo>
                    <a:pt x="1400" y="1678"/>
                    <a:pt x="1448" y="1678"/>
                    <a:pt x="1478" y="1649"/>
                  </a:cubicBezTo>
                  <a:cubicBezTo>
                    <a:pt x="1649" y="1478"/>
                    <a:pt x="1649" y="1478"/>
                    <a:pt x="1649" y="1478"/>
                  </a:cubicBezTo>
                  <a:cubicBezTo>
                    <a:pt x="1679" y="1448"/>
                    <a:pt x="1679" y="1400"/>
                    <a:pt x="1649" y="1371"/>
                  </a:cubicBezTo>
                  <a:cubicBezTo>
                    <a:pt x="1577" y="1299"/>
                    <a:pt x="1577" y="1299"/>
                    <a:pt x="1577" y="1299"/>
                  </a:cubicBezTo>
                  <a:cubicBezTo>
                    <a:pt x="1611" y="1240"/>
                    <a:pt x="1637" y="1178"/>
                    <a:pt x="1654" y="1112"/>
                  </a:cubicBezTo>
                  <a:cubicBezTo>
                    <a:pt x="1756" y="1112"/>
                    <a:pt x="1756" y="1112"/>
                    <a:pt x="1756" y="1112"/>
                  </a:cubicBezTo>
                  <a:cubicBezTo>
                    <a:pt x="1798" y="1112"/>
                    <a:pt x="1832" y="1078"/>
                    <a:pt x="1832" y="1037"/>
                  </a:cubicBezTo>
                  <a:cubicBezTo>
                    <a:pt x="1832" y="795"/>
                    <a:pt x="1832" y="795"/>
                    <a:pt x="1832" y="795"/>
                  </a:cubicBezTo>
                  <a:cubicBezTo>
                    <a:pt x="1832" y="753"/>
                    <a:pt x="1798" y="719"/>
                    <a:pt x="1756" y="7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81"/>
            <p:cNvSpPr>
              <a:spLocks noEditPoints="1"/>
            </p:cNvSpPr>
            <p:nvPr/>
          </p:nvSpPr>
          <p:spPr bwMode="auto">
            <a:xfrm>
              <a:off x="10972800" y="2166938"/>
              <a:ext cx="962025" cy="962025"/>
            </a:xfrm>
            <a:custGeom>
              <a:avLst/>
              <a:gdLst>
                <a:gd name="T0" fmla="*/ 1645 w 1779"/>
                <a:gd name="T1" fmla="*/ 246 h 1779"/>
                <a:gd name="T2" fmla="*/ 1533 w 1779"/>
                <a:gd name="T3" fmla="*/ 134 h 1779"/>
                <a:gd name="T4" fmla="*/ 1320 w 1779"/>
                <a:gd name="T5" fmla="*/ 47 h 1779"/>
                <a:gd name="T6" fmla="*/ 1041 w 1779"/>
                <a:gd name="T7" fmla="*/ 341 h 1779"/>
                <a:gd name="T8" fmla="*/ 998 w 1779"/>
                <a:gd name="T9" fmla="*/ 724 h 1779"/>
                <a:gd name="T10" fmla="*/ 677 w 1779"/>
                <a:gd name="T11" fmla="*/ 544 h 1779"/>
                <a:gd name="T12" fmla="*/ 597 w 1779"/>
                <a:gd name="T13" fmla="*/ 544 h 1779"/>
                <a:gd name="T14" fmla="*/ 393 w 1779"/>
                <a:gd name="T15" fmla="*/ 647 h 1779"/>
                <a:gd name="T16" fmla="*/ 428 w 1779"/>
                <a:gd name="T17" fmla="*/ 718 h 1779"/>
                <a:gd name="T18" fmla="*/ 597 w 1779"/>
                <a:gd name="T19" fmla="*/ 707 h 1779"/>
                <a:gd name="T20" fmla="*/ 677 w 1779"/>
                <a:gd name="T21" fmla="*/ 707 h 1779"/>
                <a:gd name="T22" fmla="*/ 941 w 1779"/>
                <a:gd name="T23" fmla="*/ 781 h 1779"/>
                <a:gd name="T24" fmla="*/ 637 w 1779"/>
                <a:gd name="T25" fmla="*/ 830 h 1779"/>
                <a:gd name="T26" fmla="*/ 637 w 1779"/>
                <a:gd name="T27" fmla="*/ 1454 h 1779"/>
                <a:gd name="T28" fmla="*/ 884 w 1779"/>
                <a:gd name="T29" fmla="*/ 952 h 1779"/>
                <a:gd name="T30" fmla="*/ 1107 w 1779"/>
                <a:gd name="T31" fmla="*/ 1102 h 1779"/>
                <a:gd name="T32" fmla="*/ 1032 w 1779"/>
                <a:gd name="T33" fmla="*/ 1142 h 1779"/>
                <a:gd name="T34" fmla="*/ 1107 w 1779"/>
                <a:gd name="T35" fmla="*/ 1182 h 1779"/>
                <a:gd name="T36" fmla="*/ 677 w 1779"/>
                <a:gd name="T37" fmla="*/ 1612 h 1779"/>
                <a:gd name="T38" fmla="*/ 637 w 1779"/>
                <a:gd name="T39" fmla="*/ 1536 h 1779"/>
                <a:gd name="T40" fmla="*/ 597 w 1779"/>
                <a:gd name="T41" fmla="*/ 1612 h 1779"/>
                <a:gd name="T42" fmla="*/ 167 w 1779"/>
                <a:gd name="T43" fmla="*/ 1182 h 1779"/>
                <a:gd name="T44" fmla="*/ 242 w 1779"/>
                <a:gd name="T45" fmla="*/ 1142 h 1779"/>
                <a:gd name="T46" fmla="*/ 167 w 1779"/>
                <a:gd name="T47" fmla="*/ 1102 h 1779"/>
                <a:gd name="T48" fmla="*/ 191 w 1779"/>
                <a:gd name="T49" fmla="*/ 886 h 1779"/>
                <a:gd name="T50" fmla="*/ 87 w 1779"/>
                <a:gd name="T51" fmla="*/ 1102 h 1779"/>
                <a:gd name="T52" fmla="*/ 0 w 1779"/>
                <a:gd name="T53" fmla="*/ 1142 h 1779"/>
                <a:gd name="T54" fmla="*/ 87 w 1779"/>
                <a:gd name="T55" fmla="*/ 1182 h 1779"/>
                <a:gd name="T56" fmla="*/ 597 w 1779"/>
                <a:gd name="T57" fmla="*/ 1692 h 1779"/>
                <a:gd name="T58" fmla="*/ 637 w 1779"/>
                <a:gd name="T59" fmla="*/ 1779 h 1779"/>
                <a:gd name="T60" fmla="*/ 677 w 1779"/>
                <a:gd name="T61" fmla="*/ 1692 h 1779"/>
                <a:gd name="T62" fmla="*/ 1187 w 1779"/>
                <a:gd name="T63" fmla="*/ 1182 h 1779"/>
                <a:gd name="T64" fmla="*/ 1274 w 1779"/>
                <a:gd name="T65" fmla="*/ 1142 h 1779"/>
                <a:gd name="T66" fmla="*/ 1187 w 1779"/>
                <a:gd name="T67" fmla="*/ 1102 h 1779"/>
                <a:gd name="T68" fmla="*/ 1098 w 1779"/>
                <a:gd name="T69" fmla="*/ 738 h 1779"/>
                <a:gd name="T70" fmla="*/ 1466 w 1779"/>
                <a:gd name="T71" fmla="*/ 726 h 1779"/>
                <a:gd name="T72" fmla="*/ 1759 w 1779"/>
                <a:gd name="T73" fmla="*/ 323 h 1779"/>
                <a:gd name="T74" fmla="*/ 1377 w 1779"/>
                <a:gd name="T75" fmla="*/ 103 h 1779"/>
                <a:gd name="T76" fmla="*/ 1453 w 1779"/>
                <a:gd name="T77" fmla="*/ 135 h 1779"/>
                <a:gd name="T78" fmla="*/ 1234 w 1779"/>
                <a:gd name="T79" fmla="*/ 488 h 1779"/>
                <a:gd name="T80" fmla="*/ 1121 w 1779"/>
                <a:gd name="T81" fmla="*/ 358 h 1779"/>
                <a:gd name="T82" fmla="*/ 637 w 1779"/>
                <a:gd name="T83" fmla="*/ 1374 h 1779"/>
                <a:gd name="T84" fmla="*/ 637 w 1779"/>
                <a:gd name="T85" fmla="*/ 910 h 1779"/>
                <a:gd name="T86" fmla="*/ 699 w 1779"/>
                <a:gd name="T87" fmla="*/ 1023 h 1779"/>
                <a:gd name="T88" fmla="*/ 728 w 1779"/>
                <a:gd name="T89" fmla="*/ 1091 h 1779"/>
                <a:gd name="T90" fmla="*/ 827 w 1779"/>
                <a:gd name="T91" fmla="*/ 1009 h 1779"/>
                <a:gd name="T92" fmla="*/ 1676 w 1779"/>
                <a:gd name="T93" fmla="*/ 402 h 1779"/>
                <a:gd name="T94" fmla="*/ 1178 w 1779"/>
                <a:gd name="T95" fmla="*/ 658 h 1779"/>
                <a:gd name="T96" fmla="*/ 1509 w 1779"/>
                <a:gd name="T97" fmla="*/ 326 h 1779"/>
                <a:gd name="T98" fmla="*/ 1685 w 1779"/>
                <a:gd name="T99" fmla="*/ 354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9" h="1779">
                  <a:moveTo>
                    <a:pt x="1759" y="323"/>
                  </a:moveTo>
                  <a:cubicBezTo>
                    <a:pt x="1740" y="276"/>
                    <a:pt x="1696" y="247"/>
                    <a:pt x="1645" y="246"/>
                  </a:cubicBezTo>
                  <a:cubicBezTo>
                    <a:pt x="1533" y="246"/>
                    <a:pt x="1533" y="246"/>
                    <a:pt x="1533" y="246"/>
                  </a:cubicBezTo>
                  <a:cubicBezTo>
                    <a:pt x="1533" y="134"/>
                    <a:pt x="1533" y="134"/>
                    <a:pt x="1533" y="134"/>
                  </a:cubicBezTo>
                  <a:cubicBezTo>
                    <a:pt x="1532" y="83"/>
                    <a:pt x="1503" y="39"/>
                    <a:pt x="1456" y="20"/>
                  </a:cubicBezTo>
                  <a:cubicBezTo>
                    <a:pt x="1408" y="0"/>
                    <a:pt x="1356" y="10"/>
                    <a:pt x="1320" y="47"/>
                  </a:cubicBezTo>
                  <a:cubicBezTo>
                    <a:pt x="1053" y="313"/>
                    <a:pt x="1053" y="313"/>
                    <a:pt x="1053" y="313"/>
                  </a:cubicBezTo>
                  <a:cubicBezTo>
                    <a:pt x="1045" y="321"/>
                    <a:pt x="1041" y="331"/>
                    <a:pt x="1041" y="341"/>
                  </a:cubicBezTo>
                  <a:cubicBezTo>
                    <a:pt x="1041" y="681"/>
                    <a:pt x="1041" y="681"/>
                    <a:pt x="1041" y="681"/>
                  </a:cubicBezTo>
                  <a:cubicBezTo>
                    <a:pt x="998" y="724"/>
                    <a:pt x="998" y="724"/>
                    <a:pt x="998" y="724"/>
                  </a:cubicBezTo>
                  <a:cubicBezTo>
                    <a:pt x="906" y="645"/>
                    <a:pt x="793" y="600"/>
                    <a:pt x="677" y="591"/>
                  </a:cubicBezTo>
                  <a:cubicBezTo>
                    <a:pt x="677" y="544"/>
                    <a:pt x="677" y="544"/>
                    <a:pt x="677" y="544"/>
                  </a:cubicBezTo>
                  <a:cubicBezTo>
                    <a:pt x="677" y="522"/>
                    <a:pt x="659" y="504"/>
                    <a:pt x="637" y="504"/>
                  </a:cubicBezTo>
                  <a:cubicBezTo>
                    <a:pt x="615" y="504"/>
                    <a:pt x="597" y="522"/>
                    <a:pt x="597" y="544"/>
                  </a:cubicBezTo>
                  <a:cubicBezTo>
                    <a:pt x="597" y="591"/>
                    <a:pt x="597" y="591"/>
                    <a:pt x="597" y="591"/>
                  </a:cubicBezTo>
                  <a:cubicBezTo>
                    <a:pt x="527" y="596"/>
                    <a:pt x="458" y="614"/>
                    <a:pt x="393" y="647"/>
                  </a:cubicBezTo>
                  <a:cubicBezTo>
                    <a:pt x="373" y="656"/>
                    <a:pt x="365" y="680"/>
                    <a:pt x="375" y="700"/>
                  </a:cubicBezTo>
                  <a:cubicBezTo>
                    <a:pt x="384" y="720"/>
                    <a:pt x="408" y="728"/>
                    <a:pt x="428" y="718"/>
                  </a:cubicBezTo>
                  <a:cubicBezTo>
                    <a:pt x="482" y="692"/>
                    <a:pt x="539" y="676"/>
                    <a:pt x="597" y="671"/>
                  </a:cubicBezTo>
                  <a:cubicBezTo>
                    <a:pt x="597" y="707"/>
                    <a:pt x="597" y="707"/>
                    <a:pt x="597" y="707"/>
                  </a:cubicBezTo>
                  <a:cubicBezTo>
                    <a:pt x="597" y="729"/>
                    <a:pt x="615" y="747"/>
                    <a:pt x="637" y="747"/>
                  </a:cubicBezTo>
                  <a:cubicBezTo>
                    <a:pt x="659" y="747"/>
                    <a:pt x="677" y="729"/>
                    <a:pt x="677" y="707"/>
                  </a:cubicBezTo>
                  <a:cubicBezTo>
                    <a:pt x="677" y="671"/>
                    <a:pt x="677" y="671"/>
                    <a:pt x="677" y="671"/>
                  </a:cubicBezTo>
                  <a:cubicBezTo>
                    <a:pt x="773" y="679"/>
                    <a:pt x="865" y="717"/>
                    <a:pt x="941" y="781"/>
                  </a:cubicBezTo>
                  <a:cubicBezTo>
                    <a:pt x="827" y="895"/>
                    <a:pt x="827" y="895"/>
                    <a:pt x="827" y="895"/>
                  </a:cubicBezTo>
                  <a:cubicBezTo>
                    <a:pt x="775" y="854"/>
                    <a:pt x="709" y="830"/>
                    <a:pt x="637" y="830"/>
                  </a:cubicBezTo>
                  <a:cubicBezTo>
                    <a:pt x="465" y="830"/>
                    <a:pt x="325" y="970"/>
                    <a:pt x="325" y="1142"/>
                  </a:cubicBezTo>
                  <a:cubicBezTo>
                    <a:pt x="325" y="1314"/>
                    <a:pt x="465" y="1454"/>
                    <a:pt x="637" y="1454"/>
                  </a:cubicBezTo>
                  <a:cubicBezTo>
                    <a:pt x="809" y="1454"/>
                    <a:pt x="949" y="1314"/>
                    <a:pt x="949" y="1142"/>
                  </a:cubicBezTo>
                  <a:cubicBezTo>
                    <a:pt x="949" y="1070"/>
                    <a:pt x="925" y="1004"/>
                    <a:pt x="884" y="952"/>
                  </a:cubicBezTo>
                  <a:cubicBezTo>
                    <a:pt x="998" y="838"/>
                    <a:pt x="998" y="838"/>
                    <a:pt x="998" y="838"/>
                  </a:cubicBezTo>
                  <a:cubicBezTo>
                    <a:pt x="1063" y="914"/>
                    <a:pt x="1099" y="1007"/>
                    <a:pt x="1107" y="1102"/>
                  </a:cubicBezTo>
                  <a:cubicBezTo>
                    <a:pt x="1072" y="1102"/>
                    <a:pt x="1072" y="1102"/>
                    <a:pt x="1072" y="1102"/>
                  </a:cubicBezTo>
                  <a:cubicBezTo>
                    <a:pt x="1049" y="1102"/>
                    <a:pt x="1032" y="1120"/>
                    <a:pt x="1032" y="1142"/>
                  </a:cubicBezTo>
                  <a:cubicBezTo>
                    <a:pt x="1032" y="1164"/>
                    <a:pt x="1049" y="1182"/>
                    <a:pt x="1072" y="1182"/>
                  </a:cubicBezTo>
                  <a:cubicBezTo>
                    <a:pt x="1107" y="1182"/>
                    <a:pt x="1107" y="1182"/>
                    <a:pt x="1107" y="1182"/>
                  </a:cubicBezTo>
                  <a:cubicBezTo>
                    <a:pt x="1098" y="1289"/>
                    <a:pt x="1052" y="1394"/>
                    <a:pt x="971" y="1475"/>
                  </a:cubicBezTo>
                  <a:cubicBezTo>
                    <a:pt x="889" y="1557"/>
                    <a:pt x="784" y="1603"/>
                    <a:pt x="677" y="1612"/>
                  </a:cubicBezTo>
                  <a:cubicBezTo>
                    <a:pt x="677" y="1576"/>
                    <a:pt x="677" y="1576"/>
                    <a:pt x="677" y="1576"/>
                  </a:cubicBezTo>
                  <a:cubicBezTo>
                    <a:pt x="677" y="1554"/>
                    <a:pt x="659" y="1536"/>
                    <a:pt x="637" y="1536"/>
                  </a:cubicBezTo>
                  <a:cubicBezTo>
                    <a:pt x="615" y="1536"/>
                    <a:pt x="597" y="1554"/>
                    <a:pt x="597" y="1576"/>
                  </a:cubicBezTo>
                  <a:cubicBezTo>
                    <a:pt x="597" y="1612"/>
                    <a:pt x="597" y="1612"/>
                    <a:pt x="597" y="1612"/>
                  </a:cubicBezTo>
                  <a:cubicBezTo>
                    <a:pt x="490" y="1603"/>
                    <a:pt x="385" y="1557"/>
                    <a:pt x="303" y="1475"/>
                  </a:cubicBezTo>
                  <a:cubicBezTo>
                    <a:pt x="223" y="1395"/>
                    <a:pt x="176" y="1290"/>
                    <a:pt x="167" y="1182"/>
                  </a:cubicBezTo>
                  <a:cubicBezTo>
                    <a:pt x="202" y="1182"/>
                    <a:pt x="202" y="1182"/>
                    <a:pt x="202" y="1182"/>
                  </a:cubicBezTo>
                  <a:cubicBezTo>
                    <a:pt x="224" y="1182"/>
                    <a:pt x="242" y="1164"/>
                    <a:pt x="242" y="1142"/>
                  </a:cubicBezTo>
                  <a:cubicBezTo>
                    <a:pt x="242" y="1120"/>
                    <a:pt x="224" y="1102"/>
                    <a:pt x="202" y="1102"/>
                  </a:cubicBezTo>
                  <a:cubicBezTo>
                    <a:pt x="167" y="1102"/>
                    <a:pt x="167" y="1102"/>
                    <a:pt x="167" y="1102"/>
                  </a:cubicBezTo>
                  <a:cubicBezTo>
                    <a:pt x="171" y="1046"/>
                    <a:pt x="186" y="991"/>
                    <a:pt x="210" y="939"/>
                  </a:cubicBezTo>
                  <a:cubicBezTo>
                    <a:pt x="220" y="919"/>
                    <a:pt x="211" y="895"/>
                    <a:pt x="191" y="886"/>
                  </a:cubicBezTo>
                  <a:cubicBezTo>
                    <a:pt x="172" y="876"/>
                    <a:pt x="148" y="885"/>
                    <a:pt x="138" y="905"/>
                  </a:cubicBezTo>
                  <a:cubicBezTo>
                    <a:pt x="108" y="968"/>
                    <a:pt x="91" y="1035"/>
                    <a:pt x="87" y="1102"/>
                  </a:cubicBezTo>
                  <a:cubicBezTo>
                    <a:pt x="40" y="1102"/>
                    <a:pt x="40" y="1102"/>
                    <a:pt x="40" y="1102"/>
                  </a:cubicBezTo>
                  <a:cubicBezTo>
                    <a:pt x="18" y="1102"/>
                    <a:pt x="0" y="1120"/>
                    <a:pt x="0" y="1142"/>
                  </a:cubicBezTo>
                  <a:cubicBezTo>
                    <a:pt x="0" y="1164"/>
                    <a:pt x="18" y="1182"/>
                    <a:pt x="40" y="1182"/>
                  </a:cubicBezTo>
                  <a:cubicBezTo>
                    <a:pt x="87" y="1182"/>
                    <a:pt x="87" y="1182"/>
                    <a:pt x="87" y="1182"/>
                  </a:cubicBezTo>
                  <a:cubicBezTo>
                    <a:pt x="96" y="1311"/>
                    <a:pt x="151" y="1436"/>
                    <a:pt x="247" y="1532"/>
                  </a:cubicBezTo>
                  <a:cubicBezTo>
                    <a:pt x="341" y="1627"/>
                    <a:pt x="465" y="1683"/>
                    <a:pt x="597" y="1692"/>
                  </a:cubicBezTo>
                  <a:cubicBezTo>
                    <a:pt x="597" y="1739"/>
                    <a:pt x="597" y="1739"/>
                    <a:pt x="597" y="1739"/>
                  </a:cubicBezTo>
                  <a:cubicBezTo>
                    <a:pt x="597" y="1761"/>
                    <a:pt x="615" y="1779"/>
                    <a:pt x="637" y="1779"/>
                  </a:cubicBezTo>
                  <a:cubicBezTo>
                    <a:pt x="659" y="1779"/>
                    <a:pt x="677" y="1761"/>
                    <a:pt x="677" y="1739"/>
                  </a:cubicBezTo>
                  <a:cubicBezTo>
                    <a:pt x="677" y="1692"/>
                    <a:pt x="677" y="1692"/>
                    <a:pt x="677" y="1692"/>
                  </a:cubicBezTo>
                  <a:cubicBezTo>
                    <a:pt x="809" y="1683"/>
                    <a:pt x="932" y="1627"/>
                    <a:pt x="1027" y="1532"/>
                  </a:cubicBezTo>
                  <a:cubicBezTo>
                    <a:pt x="1122" y="1437"/>
                    <a:pt x="1178" y="1314"/>
                    <a:pt x="1187" y="1182"/>
                  </a:cubicBezTo>
                  <a:cubicBezTo>
                    <a:pt x="1234" y="1182"/>
                    <a:pt x="1234" y="1182"/>
                    <a:pt x="1234" y="1182"/>
                  </a:cubicBezTo>
                  <a:cubicBezTo>
                    <a:pt x="1256" y="1182"/>
                    <a:pt x="1274" y="1164"/>
                    <a:pt x="1274" y="1142"/>
                  </a:cubicBezTo>
                  <a:cubicBezTo>
                    <a:pt x="1274" y="1120"/>
                    <a:pt x="1256" y="1102"/>
                    <a:pt x="1234" y="1102"/>
                  </a:cubicBezTo>
                  <a:cubicBezTo>
                    <a:pt x="1187" y="1102"/>
                    <a:pt x="1187" y="1102"/>
                    <a:pt x="1187" y="1102"/>
                  </a:cubicBezTo>
                  <a:cubicBezTo>
                    <a:pt x="1179" y="983"/>
                    <a:pt x="1133" y="871"/>
                    <a:pt x="1055" y="781"/>
                  </a:cubicBezTo>
                  <a:cubicBezTo>
                    <a:pt x="1098" y="738"/>
                    <a:pt x="1098" y="738"/>
                    <a:pt x="1098" y="738"/>
                  </a:cubicBezTo>
                  <a:cubicBezTo>
                    <a:pt x="1438" y="738"/>
                    <a:pt x="1438" y="738"/>
                    <a:pt x="1438" y="738"/>
                  </a:cubicBezTo>
                  <a:cubicBezTo>
                    <a:pt x="1448" y="738"/>
                    <a:pt x="1458" y="734"/>
                    <a:pt x="1466" y="726"/>
                  </a:cubicBezTo>
                  <a:cubicBezTo>
                    <a:pt x="1732" y="459"/>
                    <a:pt x="1732" y="459"/>
                    <a:pt x="1732" y="459"/>
                  </a:cubicBezTo>
                  <a:cubicBezTo>
                    <a:pt x="1768" y="423"/>
                    <a:pt x="1779" y="371"/>
                    <a:pt x="1759" y="323"/>
                  </a:cubicBezTo>
                  <a:moveTo>
                    <a:pt x="1121" y="358"/>
                  </a:moveTo>
                  <a:cubicBezTo>
                    <a:pt x="1377" y="103"/>
                    <a:pt x="1377" y="103"/>
                    <a:pt x="1377" y="103"/>
                  </a:cubicBezTo>
                  <a:cubicBezTo>
                    <a:pt x="1396" y="84"/>
                    <a:pt x="1419" y="91"/>
                    <a:pt x="1425" y="94"/>
                  </a:cubicBezTo>
                  <a:cubicBezTo>
                    <a:pt x="1431" y="96"/>
                    <a:pt x="1452" y="107"/>
                    <a:pt x="1453" y="135"/>
                  </a:cubicBezTo>
                  <a:cubicBezTo>
                    <a:pt x="1453" y="270"/>
                    <a:pt x="1453" y="270"/>
                    <a:pt x="1453" y="270"/>
                  </a:cubicBezTo>
                  <a:cubicBezTo>
                    <a:pt x="1234" y="488"/>
                    <a:pt x="1234" y="488"/>
                    <a:pt x="1234" y="488"/>
                  </a:cubicBezTo>
                  <a:cubicBezTo>
                    <a:pt x="1121" y="601"/>
                    <a:pt x="1121" y="601"/>
                    <a:pt x="1121" y="601"/>
                  </a:cubicBezTo>
                  <a:cubicBezTo>
                    <a:pt x="1121" y="358"/>
                    <a:pt x="1121" y="358"/>
                    <a:pt x="1121" y="358"/>
                  </a:cubicBezTo>
                  <a:close/>
                  <a:moveTo>
                    <a:pt x="869" y="1142"/>
                  </a:moveTo>
                  <a:cubicBezTo>
                    <a:pt x="869" y="1270"/>
                    <a:pt x="765" y="1374"/>
                    <a:pt x="637" y="1374"/>
                  </a:cubicBezTo>
                  <a:cubicBezTo>
                    <a:pt x="509" y="1374"/>
                    <a:pt x="405" y="1270"/>
                    <a:pt x="405" y="1142"/>
                  </a:cubicBezTo>
                  <a:cubicBezTo>
                    <a:pt x="405" y="1014"/>
                    <a:pt x="509" y="910"/>
                    <a:pt x="637" y="910"/>
                  </a:cubicBezTo>
                  <a:cubicBezTo>
                    <a:pt x="687" y="910"/>
                    <a:pt x="733" y="925"/>
                    <a:pt x="770" y="952"/>
                  </a:cubicBezTo>
                  <a:cubicBezTo>
                    <a:pt x="699" y="1023"/>
                    <a:pt x="699" y="1023"/>
                    <a:pt x="699" y="1023"/>
                  </a:cubicBezTo>
                  <a:cubicBezTo>
                    <a:pt x="684" y="1039"/>
                    <a:pt x="684" y="1064"/>
                    <a:pt x="699" y="1079"/>
                  </a:cubicBezTo>
                  <a:cubicBezTo>
                    <a:pt x="707" y="1087"/>
                    <a:pt x="718" y="1091"/>
                    <a:pt x="728" y="1091"/>
                  </a:cubicBezTo>
                  <a:cubicBezTo>
                    <a:pt x="738" y="1091"/>
                    <a:pt x="748" y="1087"/>
                    <a:pt x="756" y="1079"/>
                  </a:cubicBezTo>
                  <a:cubicBezTo>
                    <a:pt x="827" y="1009"/>
                    <a:pt x="827" y="1009"/>
                    <a:pt x="827" y="1009"/>
                  </a:cubicBezTo>
                  <a:cubicBezTo>
                    <a:pt x="853" y="1046"/>
                    <a:pt x="869" y="1092"/>
                    <a:pt x="869" y="1142"/>
                  </a:cubicBezTo>
                  <a:moveTo>
                    <a:pt x="1676" y="402"/>
                  </a:moveTo>
                  <a:cubicBezTo>
                    <a:pt x="1421" y="658"/>
                    <a:pt x="1421" y="658"/>
                    <a:pt x="1421" y="658"/>
                  </a:cubicBezTo>
                  <a:cubicBezTo>
                    <a:pt x="1178" y="658"/>
                    <a:pt x="1178" y="658"/>
                    <a:pt x="1178" y="658"/>
                  </a:cubicBezTo>
                  <a:cubicBezTo>
                    <a:pt x="1291" y="545"/>
                    <a:pt x="1291" y="545"/>
                    <a:pt x="1291" y="545"/>
                  </a:cubicBezTo>
                  <a:cubicBezTo>
                    <a:pt x="1509" y="326"/>
                    <a:pt x="1509" y="326"/>
                    <a:pt x="1509" y="326"/>
                  </a:cubicBezTo>
                  <a:cubicBezTo>
                    <a:pt x="1644" y="326"/>
                    <a:pt x="1644" y="326"/>
                    <a:pt x="1644" y="326"/>
                  </a:cubicBezTo>
                  <a:cubicBezTo>
                    <a:pt x="1672" y="326"/>
                    <a:pt x="1683" y="347"/>
                    <a:pt x="1685" y="354"/>
                  </a:cubicBezTo>
                  <a:cubicBezTo>
                    <a:pt x="1688" y="360"/>
                    <a:pt x="1695" y="383"/>
                    <a:pt x="1676"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2"/>
            <p:cNvSpPr>
              <a:spLocks/>
            </p:cNvSpPr>
            <p:nvPr/>
          </p:nvSpPr>
          <p:spPr bwMode="auto">
            <a:xfrm>
              <a:off x="11291888" y="2765425"/>
              <a:ext cx="44450" cy="44450"/>
            </a:xfrm>
            <a:custGeom>
              <a:avLst/>
              <a:gdLst>
                <a:gd name="T0" fmla="*/ 40 w 80"/>
                <a:gd name="T1" fmla="*/ 0 h 80"/>
                <a:gd name="T2" fmla="*/ 12 w 80"/>
                <a:gd name="T3" fmla="*/ 12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2"/>
                  </a:cubicBezTo>
                  <a:cubicBezTo>
                    <a:pt x="4" y="19"/>
                    <a:pt x="0" y="29"/>
                    <a:pt x="0" y="40"/>
                  </a:cubicBezTo>
                  <a:cubicBezTo>
                    <a:pt x="0" y="51"/>
                    <a:pt x="4" y="61"/>
                    <a:pt x="12" y="68"/>
                  </a:cubicBezTo>
                  <a:cubicBezTo>
                    <a:pt x="19" y="76"/>
                    <a:pt x="29" y="80"/>
                    <a:pt x="40" y="80"/>
                  </a:cubicBezTo>
                  <a:cubicBezTo>
                    <a:pt x="50" y="80"/>
                    <a:pt x="61" y="76"/>
                    <a:pt x="68" y="68"/>
                  </a:cubicBezTo>
                  <a:cubicBezTo>
                    <a:pt x="76" y="61"/>
                    <a:pt x="80" y="51"/>
                    <a:pt x="80" y="40"/>
                  </a:cubicBezTo>
                  <a:cubicBezTo>
                    <a:pt x="80" y="29"/>
                    <a:pt x="76" y="19"/>
                    <a:pt x="68" y="12"/>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6739053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Infographic – 3 Periods</a:t>
            </a:r>
          </a:p>
        </p:txBody>
      </p:sp>
      <p:grpSp>
        <p:nvGrpSpPr>
          <p:cNvPr id="3" name="Group 2"/>
          <p:cNvGrpSpPr/>
          <p:nvPr/>
        </p:nvGrpSpPr>
        <p:grpSpPr>
          <a:xfrm>
            <a:off x="2915412" y="1178814"/>
            <a:ext cx="3313176" cy="3313176"/>
            <a:chOff x="2915412" y="1178814"/>
            <a:chExt cx="3313176" cy="3313176"/>
          </a:xfrm>
        </p:grpSpPr>
        <p:grpSp>
          <p:nvGrpSpPr>
            <p:cNvPr id="105" name="Group 104"/>
            <p:cNvGrpSpPr/>
            <p:nvPr/>
          </p:nvGrpSpPr>
          <p:grpSpPr>
            <a:xfrm rot="3589350">
              <a:off x="2915412" y="1178814"/>
              <a:ext cx="3313176" cy="3313176"/>
              <a:chOff x="2790408" y="1020545"/>
              <a:chExt cx="1705548" cy="1728276"/>
            </a:xfrm>
          </p:grpSpPr>
          <p:sp>
            <p:nvSpPr>
              <p:cNvPr id="109" name="Freeform 108"/>
              <p:cNvSpPr/>
              <p:nvPr/>
            </p:nvSpPr>
            <p:spPr>
              <a:xfrm>
                <a:off x="2790408" y="1020545"/>
                <a:ext cx="853886" cy="1237510"/>
              </a:xfrm>
              <a:custGeom>
                <a:avLst/>
                <a:gdLst>
                  <a:gd name="connsiteX0" fmla="*/ 752895 w 853886"/>
                  <a:gd name="connsiteY0" fmla="*/ 483 h 1237510"/>
                  <a:gd name="connsiteX1" fmla="*/ 816512 w 853886"/>
                  <a:gd name="connsiteY1" fmla="*/ 59889 h 1237510"/>
                  <a:gd name="connsiteX2" fmla="*/ 816512 w 853886"/>
                  <a:gd name="connsiteY2" fmla="*/ 344006 h 1237510"/>
                  <a:gd name="connsiteX3" fmla="*/ 853409 w 853886"/>
                  <a:gd name="connsiteY3" fmla="*/ 382750 h 1237510"/>
                  <a:gd name="connsiteX4" fmla="*/ 853409 w 853886"/>
                  <a:gd name="connsiteY4" fmla="*/ 861875 h 1237510"/>
                  <a:gd name="connsiteX5" fmla="*/ 852773 w 853886"/>
                  <a:gd name="connsiteY5" fmla="*/ 861875 h 1237510"/>
                  <a:gd name="connsiteX6" fmla="*/ 852137 w 853886"/>
                  <a:gd name="connsiteY6" fmla="*/ 862520 h 1237510"/>
                  <a:gd name="connsiteX7" fmla="*/ 851501 w 853886"/>
                  <a:gd name="connsiteY7" fmla="*/ 863166 h 1237510"/>
                  <a:gd name="connsiteX8" fmla="*/ 850864 w 853886"/>
                  <a:gd name="connsiteY8" fmla="*/ 863166 h 1237510"/>
                  <a:gd name="connsiteX9" fmla="*/ 850228 w 853886"/>
                  <a:gd name="connsiteY9" fmla="*/ 863812 h 1237510"/>
                  <a:gd name="connsiteX10" fmla="*/ 849592 w 853886"/>
                  <a:gd name="connsiteY10" fmla="*/ 863812 h 1237510"/>
                  <a:gd name="connsiteX11" fmla="*/ 849592 w 853886"/>
                  <a:gd name="connsiteY11" fmla="*/ 864457 h 1237510"/>
                  <a:gd name="connsiteX12" fmla="*/ 848320 w 853886"/>
                  <a:gd name="connsiteY12" fmla="*/ 864457 h 1237510"/>
                  <a:gd name="connsiteX13" fmla="*/ 847684 w 853886"/>
                  <a:gd name="connsiteY13" fmla="*/ 865103 h 1237510"/>
                  <a:gd name="connsiteX14" fmla="*/ 845139 w 853886"/>
                  <a:gd name="connsiteY14" fmla="*/ 866395 h 1237510"/>
                  <a:gd name="connsiteX15" fmla="*/ 845139 w 853886"/>
                  <a:gd name="connsiteY15" fmla="*/ 867040 h 1237510"/>
                  <a:gd name="connsiteX16" fmla="*/ 843867 w 853886"/>
                  <a:gd name="connsiteY16" fmla="*/ 867686 h 1237510"/>
                  <a:gd name="connsiteX17" fmla="*/ 842594 w 853886"/>
                  <a:gd name="connsiteY17" fmla="*/ 868332 h 1237510"/>
                  <a:gd name="connsiteX18" fmla="*/ 840050 w 853886"/>
                  <a:gd name="connsiteY18" fmla="*/ 869623 h 1237510"/>
                  <a:gd name="connsiteX19" fmla="*/ 839413 w 853886"/>
                  <a:gd name="connsiteY19" fmla="*/ 870269 h 1237510"/>
                  <a:gd name="connsiteX20" fmla="*/ 834960 w 853886"/>
                  <a:gd name="connsiteY20" fmla="*/ 872852 h 1237510"/>
                  <a:gd name="connsiteX21" fmla="*/ 834324 w 853886"/>
                  <a:gd name="connsiteY21" fmla="*/ 872852 h 1237510"/>
                  <a:gd name="connsiteX22" fmla="*/ 826690 w 853886"/>
                  <a:gd name="connsiteY22" fmla="*/ 877372 h 1237510"/>
                  <a:gd name="connsiteX23" fmla="*/ 825418 w 853886"/>
                  <a:gd name="connsiteY23" fmla="*/ 878018 h 1237510"/>
                  <a:gd name="connsiteX24" fmla="*/ 821601 w 853886"/>
                  <a:gd name="connsiteY24" fmla="*/ 880600 h 1237510"/>
                  <a:gd name="connsiteX25" fmla="*/ 817784 w 853886"/>
                  <a:gd name="connsiteY25" fmla="*/ 882538 h 1237510"/>
                  <a:gd name="connsiteX26" fmla="*/ 789793 w 853886"/>
                  <a:gd name="connsiteY26" fmla="*/ 899326 h 1237510"/>
                  <a:gd name="connsiteX27" fmla="*/ 785976 w 853886"/>
                  <a:gd name="connsiteY27" fmla="*/ 901264 h 1237510"/>
                  <a:gd name="connsiteX28" fmla="*/ 784067 w 853886"/>
                  <a:gd name="connsiteY28" fmla="*/ 902555 h 1237510"/>
                  <a:gd name="connsiteX29" fmla="*/ 771344 w 853886"/>
                  <a:gd name="connsiteY29" fmla="*/ 909658 h 1237510"/>
                  <a:gd name="connsiteX30" fmla="*/ 768799 w 853886"/>
                  <a:gd name="connsiteY30" fmla="*/ 910949 h 1237510"/>
                  <a:gd name="connsiteX31" fmla="*/ 758621 w 853886"/>
                  <a:gd name="connsiteY31" fmla="*/ 917407 h 1237510"/>
                  <a:gd name="connsiteX32" fmla="*/ 756076 w 853886"/>
                  <a:gd name="connsiteY32" fmla="*/ 918698 h 1237510"/>
                  <a:gd name="connsiteX33" fmla="*/ 743353 w 853886"/>
                  <a:gd name="connsiteY33" fmla="*/ 926447 h 1237510"/>
                  <a:gd name="connsiteX34" fmla="*/ 740172 w 853886"/>
                  <a:gd name="connsiteY34" fmla="*/ 927738 h 1237510"/>
                  <a:gd name="connsiteX35" fmla="*/ 735719 w 853886"/>
                  <a:gd name="connsiteY35" fmla="*/ 930967 h 1237510"/>
                  <a:gd name="connsiteX36" fmla="*/ 727449 w 853886"/>
                  <a:gd name="connsiteY36" fmla="*/ 935487 h 1237510"/>
                  <a:gd name="connsiteX37" fmla="*/ 715362 w 853886"/>
                  <a:gd name="connsiteY37" fmla="*/ 942590 h 1237510"/>
                  <a:gd name="connsiteX38" fmla="*/ 699457 w 853886"/>
                  <a:gd name="connsiteY38" fmla="*/ 952275 h 1237510"/>
                  <a:gd name="connsiteX39" fmla="*/ 698821 w 853886"/>
                  <a:gd name="connsiteY39" fmla="*/ 952275 h 1237510"/>
                  <a:gd name="connsiteX40" fmla="*/ 691823 w 853886"/>
                  <a:gd name="connsiteY40" fmla="*/ 956150 h 1237510"/>
                  <a:gd name="connsiteX41" fmla="*/ 674647 w 853886"/>
                  <a:gd name="connsiteY41" fmla="*/ 966481 h 1237510"/>
                  <a:gd name="connsiteX42" fmla="*/ 663832 w 853886"/>
                  <a:gd name="connsiteY42" fmla="*/ 972939 h 1237510"/>
                  <a:gd name="connsiteX43" fmla="*/ 608486 w 853886"/>
                  <a:gd name="connsiteY43" fmla="*/ 1005225 h 1237510"/>
                  <a:gd name="connsiteX44" fmla="*/ 596399 w 853886"/>
                  <a:gd name="connsiteY44" fmla="*/ 1012327 h 1237510"/>
                  <a:gd name="connsiteX45" fmla="*/ 564591 w 853886"/>
                  <a:gd name="connsiteY45" fmla="*/ 1031053 h 1237510"/>
                  <a:gd name="connsiteX46" fmla="*/ 553140 w 853886"/>
                  <a:gd name="connsiteY46" fmla="*/ 1038156 h 1237510"/>
                  <a:gd name="connsiteX47" fmla="*/ 544234 w 853886"/>
                  <a:gd name="connsiteY47" fmla="*/ 1043322 h 1237510"/>
                  <a:gd name="connsiteX48" fmla="*/ 537236 w 853886"/>
                  <a:gd name="connsiteY48" fmla="*/ 1047196 h 1237510"/>
                  <a:gd name="connsiteX49" fmla="*/ 523240 w 853886"/>
                  <a:gd name="connsiteY49" fmla="*/ 1055591 h 1237510"/>
                  <a:gd name="connsiteX50" fmla="*/ 519423 w 853886"/>
                  <a:gd name="connsiteY50" fmla="*/ 1057528 h 1237510"/>
                  <a:gd name="connsiteX51" fmla="*/ 448809 w 853886"/>
                  <a:gd name="connsiteY51" fmla="*/ 1098854 h 1237510"/>
                  <a:gd name="connsiteX52" fmla="*/ 445628 w 853886"/>
                  <a:gd name="connsiteY52" fmla="*/ 1100791 h 1237510"/>
                  <a:gd name="connsiteX53" fmla="*/ 393463 w 853886"/>
                  <a:gd name="connsiteY53" fmla="*/ 1086585 h 1237510"/>
                  <a:gd name="connsiteX54" fmla="*/ 151084 w 853886"/>
                  <a:gd name="connsiteY54" fmla="*/ 1229290 h 1237510"/>
                  <a:gd name="connsiteX55" fmla="*/ 69019 w 853886"/>
                  <a:gd name="connsiteY55" fmla="*/ 1202815 h 1237510"/>
                  <a:gd name="connsiteX56" fmla="*/ 426543 w 853886"/>
                  <a:gd name="connsiteY56" fmla="*/ 110901 h 1237510"/>
                  <a:gd name="connsiteX57" fmla="*/ 752895 w 853886"/>
                  <a:gd name="connsiteY57" fmla="*/ 483 h 1237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853886" h="1237510">
                    <a:moveTo>
                      <a:pt x="752895" y="483"/>
                    </a:moveTo>
                    <a:cubicBezTo>
                      <a:pt x="787884" y="-4037"/>
                      <a:pt x="816512" y="23729"/>
                      <a:pt x="816512" y="59889"/>
                    </a:cubicBezTo>
                    <a:cubicBezTo>
                      <a:pt x="816512" y="59889"/>
                      <a:pt x="816512" y="59889"/>
                      <a:pt x="816512" y="344006"/>
                    </a:cubicBezTo>
                    <a:cubicBezTo>
                      <a:pt x="816512" y="365315"/>
                      <a:pt x="833052" y="382750"/>
                      <a:pt x="853409" y="382750"/>
                    </a:cubicBezTo>
                    <a:cubicBezTo>
                      <a:pt x="854045" y="502208"/>
                      <a:pt x="854045" y="657827"/>
                      <a:pt x="853409" y="861875"/>
                    </a:cubicBezTo>
                    <a:cubicBezTo>
                      <a:pt x="853409" y="861875"/>
                      <a:pt x="852773" y="861875"/>
                      <a:pt x="852773" y="861875"/>
                    </a:cubicBezTo>
                    <a:cubicBezTo>
                      <a:pt x="852773" y="862520"/>
                      <a:pt x="852773" y="862520"/>
                      <a:pt x="852137" y="862520"/>
                    </a:cubicBezTo>
                    <a:cubicBezTo>
                      <a:pt x="852137" y="862520"/>
                      <a:pt x="852137" y="862520"/>
                      <a:pt x="851501" y="863166"/>
                    </a:cubicBezTo>
                    <a:cubicBezTo>
                      <a:pt x="851501" y="863166"/>
                      <a:pt x="850864" y="863166"/>
                      <a:pt x="850864" y="863166"/>
                    </a:cubicBezTo>
                    <a:cubicBezTo>
                      <a:pt x="850864" y="863166"/>
                      <a:pt x="850864" y="863166"/>
                      <a:pt x="850228" y="863812"/>
                    </a:cubicBezTo>
                    <a:cubicBezTo>
                      <a:pt x="850228" y="863812"/>
                      <a:pt x="850228" y="863812"/>
                      <a:pt x="849592" y="863812"/>
                    </a:cubicBezTo>
                    <a:cubicBezTo>
                      <a:pt x="849592" y="863812"/>
                      <a:pt x="849592" y="863812"/>
                      <a:pt x="849592" y="864457"/>
                    </a:cubicBezTo>
                    <a:cubicBezTo>
                      <a:pt x="848956" y="864457"/>
                      <a:pt x="848956" y="864457"/>
                      <a:pt x="848320" y="864457"/>
                    </a:cubicBezTo>
                    <a:cubicBezTo>
                      <a:pt x="848320" y="865103"/>
                      <a:pt x="847684" y="865103"/>
                      <a:pt x="847684" y="865103"/>
                    </a:cubicBezTo>
                    <a:cubicBezTo>
                      <a:pt x="847047" y="865749"/>
                      <a:pt x="846411" y="865749"/>
                      <a:pt x="845139" y="866395"/>
                    </a:cubicBezTo>
                    <a:cubicBezTo>
                      <a:pt x="845139" y="866395"/>
                      <a:pt x="845139" y="866395"/>
                      <a:pt x="845139" y="867040"/>
                    </a:cubicBezTo>
                    <a:cubicBezTo>
                      <a:pt x="844503" y="867040"/>
                      <a:pt x="843867" y="867040"/>
                      <a:pt x="843867" y="867686"/>
                    </a:cubicBezTo>
                    <a:cubicBezTo>
                      <a:pt x="843230" y="867686"/>
                      <a:pt x="843230" y="867686"/>
                      <a:pt x="842594" y="868332"/>
                    </a:cubicBezTo>
                    <a:cubicBezTo>
                      <a:pt x="841958" y="868332"/>
                      <a:pt x="841322" y="868977"/>
                      <a:pt x="840050" y="869623"/>
                    </a:cubicBezTo>
                    <a:cubicBezTo>
                      <a:pt x="840050" y="869623"/>
                      <a:pt x="839413" y="869623"/>
                      <a:pt x="839413" y="870269"/>
                    </a:cubicBezTo>
                    <a:cubicBezTo>
                      <a:pt x="838141" y="870915"/>
                      <a:pt x="836233" y="871560"/>
                      <a:pt x="834960" y="872852"/>
                    </a:cubicBezTo>
                    <a:cubicBezTo>
                      <a:pt x="834324" y="872852"/>
                      <a:pt x="834324" y="872852"/>
                      <a:pt x="834324" y="872852"/>
                    </a:cubicBezTo>
                    <a:cubicBezTo>
                      <a:pt x="832416" y="874143"/>
                      <a:pt x="829871" y="875435"/>
                      <a:pt x="826690" y="877372"/>
                    </a:cubicBezTo>
                    <a:cubicBezTo>
                      <a:pt x="826690" y="877372"/>
                      <a:pt x="826054" y="878018"/>
                      <a:pt x="825418" y="878018"/>
                    </a:cubicBezTo>
                    <a:cubicBezTo>
                      <a:pt x="824145" y="878663"/>
                      <a:pt x="822873" y="879309"/>
                      <a:pt x="821601" y="880600"/>
                    </a:cubicBezTo>
                    <a:cubicBezTo>
                      <a:pt x="820328" y="881246"/>
                      <a:pt x="819056" y="881892"/>
                      <a:pt x="817784" y="882538"/>
                    </a:cubicBezTo>
                    <a:cubicBezTo>
                      <a:pt x="810150" y="887058"/>
                      <a:pt x="800607" y="892869"/>
                      <a:pt x="789793" y="899326"/>
                    </a:cubicBezTo>
                    <a:cubicBezTo>
                      <a:pt x="788520" y="899972"/>
                      <a:pt x="787248" y="900618"/>
                      <a:pt x="785976" y="901264"/>
                    </a:cubicBezTo>
                    <a:cubicBezTo>
                      <a:pt x="785340" y="901909"/>
                      <a:pt x="784703" y="901909"/>
                      <a:pt x="784067" y="902555"/>
                    </a:cubicBezTo>
                    <a:cubicBezTo>
                      <a:pt x="779614" y="905138"/>
                      <a:pt x="775797" y="907075"/>
                      <a:pt x="771344" y="909658"/>
                    </a:cubicBezTo>
                    <a:cubicBezTo>
                      <a:pt x="770708" y="910304"/>
                      <a:pt x="770072" y="910949"/>
                      <a:pt x="768799" y="910949"/>
                    </a:cubicBezTo>
                    <a:cubicBezTo>
                      <a:pt x="765618" y="912886"/>
                      <a:pt x="762438" y="915469"/>
                      <a:pt x="758621" y="917407"/>
                    </a:cubicBezTo>
                    <a:cubicBezTo>
                      <a:pt x="757984" y="918052"/>
                      <a:pt x="756712" y="918698"/>
                      <a:pt x="756076" y="918698"/>
                    </a:cubicBezTo>
                    <a:cubicBezTo>
                      <a:pt x="751623" y="921281"/>
                      <a:pt x="747806" y="923864"/>
                      <a:pt x="743353" y="926447"/>
                    </a:cubicBezTo>
                    <a:cubicBezTo>
                      <a:pt x="742080" y="927092"/>
                      <a:pt x="741444" y="927738"/>
                      <a:pt x="740172" y="927738"/>
                    </a:cubicBezTo>
                    <a:cubicBezTo>
                      <a:pt x="738900" y="929030"/>
                      <a:pt x="737627" y="929675"/>
                      <a:pt x="735719" y="930967"/>
                    </a:cubicBezTo>
                    <a:cubicBezTo>
                      <a:pt x="733174" y="932258"/>
                      <a:pt x="729993" y="934195"/>
                      <a:pt x="727449" y="935487"/>
                    </a:cubicBezTo>
                    <a:cubicBezTo>
                      <a:pt x="723632" y="938070"/>
                      <a:pt x="719179" y="940652"/>
                      <a:pt x="715362" y="942590"/>
                    </a:cubicBezTo>
                    <a:cubicBezTo>
                      <a:pt x="710272" y="945818"/>
                      <a:pt x="704547" y="949047"/>
                      <a:pt x="699457" y="952275"/>
                    </a:cubicBezTo>
                    <a:cubicBezTo>
                      <a:pt x="698821" y="952275"/>
                      <a:pt x="698821" y="952275"/>
                      <a:pt x="698821" y="952275"/>
                    </a:cubicBezTo>
                    <a:cubicBezTo>
                      <a:pt x="696277" y="953567"/>
                      <a:pt x="694368" y="954858"/>
                      <a:pt x="691823" y="956150"/>
                    </a:cubicBezTo>
                    <a:cubicBezTo>
                      <a:pt x="686098" y="959378"/>
                      <a:pt x="680373" y="963253"/>
                      <a:pt x="674647" y="966481"/>
                    </a:cubicBezTo>
                    <a:cubicBezTo>
                      <a:pt x="670830" y="968418"/>
                      <a:pt x="667649" y="971001"/>
                      <a:pt x="663832" y="972939"/>
                    </a:cubicBezTo>
                    <a:cubicBezTo>
                      <a:pt x="647292" y="982624"/>
                      <a:pt x="628843" y="993602"/>
                      <a:pt x="608486" y="1005225"/>
                    </a:cubicBezTo>
                    <a:cubicBezTo>
                      <a:pt x="604669" y="1007807"/>
                      <a:pt x="600852" y="1009745"/>
                      <a:pt x="596399" y="1012327"/>
                    </a:cubicBezTo>
                    <a:cubicBezTo>
                      <a:pt x="586220" y="1018139"/>
                      <a:pt x="575406" y="1024596"/>
                      <a:pt x="564591" y="1031053"/>
                    </a:cubicBezTo>
                    <a:cubicBezTo>
                      <a:pt x="560774" y="1033636"/>
                      <a:pt x="556957" y="1035573"/>
                      <a:pt x="553140" y="1038156"/>
                    </a:cubicBezTo>
                    <a:cubicBezTo>
                      <a:pt x="549959" y="1039448"/>
                      <a:pt x="546778" y="1041385"/>
                      <a:pt x="544234" y="1043322"/>
                    </a:cubicBezTo>
                    <a:cubicBezTo>
                      <a:pt x="541689" y="1044613"/>
                      <a:pt x="539144" y="1045905"/>
                      <a:pt x="537236" y="1047196"/>
                    </a:cubicBezTo>
                    <a:cubicBezTo>
                      <a:pt x="532783" y="1049779"/>
                      <a:pt x="527693" y="1052362"/>
                      <a:pt x="523240" y="1055591"/>
                    </a:cubicBezTo>
                    <a:cubicBezTo>
                      <a:pt x="521968" y="1056236"/>
                      <a:pt x="520696" y="1056882"/>
                      <a:pt x="519423" y="1057528"/>
                    </a:cubicBezTo>
                    <a:cubicBezTo>
                      <a:pt x="497157" y="1070442"/>
                      <a:pt x="473619" y="1084003"/>
                      <a:pt x="448809" y="1098854"/>
                    </a:cubicBezTo>
                    <a:cubicBezTo>
                      <a:pt x="447537" y="1099500"/>
                      <a:pt x="446264" y="1100146"/>
                      <a:pt x="445628" y="1100791"/>
                    </a:cubicBezTo>
                    <a:cubicBezTo>
                      <a:pt x="434813" y="1082711"/>
                      <a:pt x="411912" y="1076254"/>
                      <a:pt x="393463" y="1086585"/>
                    </a:cubicBezTo>
                    <a:cubicBezTo>
                      <a:pt x="393463" y="1086585"/>
                      <a:pt x="393463" y="1086585"/>
                      <a:pt x="151084" y="1229290"/>
                    </a:cubicBezTo>
                    <a:cubicBezTo>
                      <a:pt x="120548" y="1246724"/>
                      <a:pt x="82379" y="1235747"/>
                      <a:pt x="69019" y="1202815"/>
                    </a:cubicBezTo>
                    <a:cubicBezTo>
                      <a:pt x="-99564" y="805051"/>
                      <a:pt x="48662" y="332383"/>
                      <a:pt x="426543" y="110901"/>
                    </a:cubicBezTo>
                    <a:cubicBezTo>
                      <a:pt x="530238" y="50203"/>
                      <a:pt x="641567" y="14043"/>
                      <a:pt x="752895" y="48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109"/>
              <p:cNvSpPr/>
              <p:nvPr/>
            </p:nvSpPr>
            <p:spPr>
              <a:xfrm>
                <a:off x="3644453" y="1020548"/>
                <a:ext cx="851503" cy="1238659"/>
              </a:xfrm>
              <a:custGeom>
                <a:avLst/>
                <a:gdLst>
                  <a:gd name="connsiteX0" fmla="*/ 100867 w 851503"/>
                  <a:gd name="connsiteY0" fmla="*/ 483 h 1238659"/>
                  <a:gd name="connsiteX1" fmla="*/ 737158 w 851503"/>
                  <a:gd name="connsiteY1" fmla="*/ 428241 h 1238659"/>
                  <a:gd name="connsiteX2" fmla="*/ 782833 w 851503"/>
                  <a:gd name="connsiteY2" fmla="*/ 1204279 h 1238659"/>
                  <a:gd name="connsiteX3" fmla="*/ 700997 w 851503"/>
                  <a:gd name="connsiteY3" fmla="*/ 1230126 h 1238659"/>
                  <a:gd name="connsiteX4" fmla="*/ 458662 w 851503"/>
                  <a:gd name="connsiteY4" fmla="*/ 1087324 h 1238659"/>
                  <a:gd name="connsiteX5" fmla="*/ 407276 w 851503"/>
                  <a:gd name="connsiteY5" fmla="*/ 1101540 h 1238659"/>
                  <a:gd name="connsiteX6" fmla="*/ 5709 w 851503"/>
                  <a:gd name="connsiteY6" fmla="*/ 865691 h 1238659"/>
                  <a:gd name="connsiteX7" fmla="*/ 0 w 851503"/>
                  <a:gd name="connsiteY7" fmla="*/ 861814 h 1238659"/>
                  <a:gd name="connsiteX8" fmla="*/ 0 w 851503"/>
                  <a:gd name="connsiteY8" fmla="*/ 383010 h 1238659"/>
                  <a:gd name="connsiteX9" fmla="*/ 38063 w 851503"/>
                  <a:gd name="connsiteY9" fmla="*/ 344240 h 1238659"/>
                  <a:gd name="connsiteX10" fmla="*/ 38063 w 851503"/>
                  <a:gd name="connsiteY10" fmla="*/ 59284 h 1238659"/>
                  <a:gd name="connsiteX11" fmla="*/ 100867 w 851503"/>
                  <a:gd name="connsiteY11" fmla="*/ 483 h 123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51503" h="1238659">
                    <a:moveTo>
                      <a:pt x="100867" y="483"/>
                    </a:moveTo>
                    <a:cubicBezTo>
                      <a:pt x="357794" y="32145"/>
                      <a:pt x="598227" y="182700"/>
                      <a:pt x="737158" y="428241"/>
                    </a:cubicBezTo>
                    <a:cubicBezTo>
                      <a:pt x="876723" y="674428"/>
                      <a:pt x="884335" y="961323"/>
                      <a:pt x="782833" y="1204279"/>
                    </a:cubicBezTo>
                    <a:cubicBezTo>
                      <a:pt x="769511" y="1236587"/>
                      <a:pt x="731448" y="1248218"/>
                      <a:pt x="700997" y="1230126"/>
                    </a:cubicBezTo>
                    <a:cubicBezTo>
                      <a:pt x="700997" y="1230126"/>
                      <a:pt x="700997" y="1230126"/>
                      <a:pt x="458662" y="1087324"/>
                    </a:cubicBezTo>
                    <a:cubicBezTo>
                      <a:pt x="440899" y="1076986"/>
                      <a:pt x="417427" y="1083447"/>
                      <a:pt x="407276" y="1101540"/>
                    </a:cubicBezTo>
                    <a:cubicBezTo>
                      <a:pt x="307043" y="1042739"/>
                      <a:pt x="175725" y="965846"/>
                      <a:pt x="5709" y="865691"/>
                    </a:cubicBezTo>
                    <a:cubicBezTo>
                      <a:pt x="3806" y="864399"/>
                      <a:pt x="1903" y="863107"/>
                      <a:pt x="0" y="861814"/>
                    </a:cubicBezTo>
                    <a:cubicBezTo>
                      <a:pt x="0" y="861814"/>
                      <a:pt x="0" y="854061"/>
                      <a:pt x="0" y="383010"/>
                    </a:cubicBezTo>
                    <a:cubicBezTo>
                      <a:pt x="20935" y="383010"/>
                      <a:pt x="38063" y="365564"/>
                      <a:pt x="38063" y="344240"/>
                    </a:cubicBezTo>
                    <a:cubicBezTo>
                      <a:pt x="38063" y="344240"/>
                      <a:pt x="38063" y="344240"/>
                      <a:pt x="38063" y="59284"/>
                    </a:cubicBezTo>
                    <a:cubicBezTo>
                      <a:pt x="38063" y="23745"/>
                      <a:pt x="65976" y="-4040"/>
                      <a:pt x="100867" y="483"/>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Freeform 110"/>
              <p:cNvSpPr/>
              <p:nvPr/>
            </p:nvSpPr>
            <p:spPr>
              <a:xfrm>
                <a:off x="2949633" y="1882304"/>
                <a:ext cx="1388165" cy="866517"/>
              </a:xfrm>
              <a:custGeom>
                <a:avLst/>
                <a:gdLst>
                  <a:gd name="connsiteX0" fmla="*/ 694082 w 1388165"/>
                  <a:gd name="connsiteY0" fmla="*/ 0 h 866517"/>
                  <a:gd name="connsiteX1" fmla="*/ 699799 w 1388165"/>
                  <a:gd name="connsiteY1" fmla="*/ 3873 h 866517"/>
                  <a:gd name="connsiteX2" fmla="*/ 1101871 w 1388165"/>
                  <a:gd name="connsiteY2" fmla="*/ 239487 h 866517"/>
                  <a:gd name="connsiteX3" fmla="*/ 1115845 w 1388165"/>
                  <a:gd name="connsiteY3" fmla="*/ 292419 h 866517"/>
                  <a:gd name="connsiteX4" fmla="*/ 1358485 w 1388165"/>
                  <a:gd name="connsiteY4" fmla="*/ 434433 h 866517"/>
                  <a:gd name="connsiteX5" fmla="*/ 1376905 w 1388165"/>
                  <a:gd name="connsiteY5" fmla="*/ 519641 h 866517"/>
                  <a:gd name="connsiteX6" fmla="*/ 1120291 w 1388165"/>
                  <a:gd name="connsiteY6" fmla="*/ 750736 h 866517"/>
                  <a:gd name="connsiteX7" fmla="*/ 11260 w 1388165"/>
                  <a:gd name="connsiteY7" fmla="*/ 519641 h 866517"/>
                  <a:gd name="connsiteX8" fmla="*/ 29680 w 1388165"/>
                  <a:gd name="connsiteY8" fmla="*/ 434433 h 866517"/>
                  <a:gd name="connsiteX9" fmla="*/ 272320 w 1388165"/>
                  <a:gd name="connsiteY9" fmla="*/ 292419 h 866517"/>
                  <a:gd name="connsiteX10" fmla="*/ 286294 w 1388165"/>
                  <a:gd name="connsiteY10" fmla="*/ 239487 h 866517"/>
                  <a:gd name="connsiteX11" fmla="*/ 289470 w 1388165"/>
                  <a:gd name="connsiteY11" fmla="*/ 237550 h 866517"/>
                  <a:gd name="connsiteX12" fmla="*/ 359976 w 1388165"/>
                  <a:gd name="connsiteY12" fmla="*/ 196237 h 866517"/>
                  <a:gd name="connsiteX13" fmla="*/ 363787 w 1388165"/>
                  <a:gd name="connsiteY13" fmla="*/ 194300 h 866517"/>
                  <a:gd name="connsiteX14" fmla="*/ 377761 w 1388165"/>
                  <a:gd name="connsiteY14" fmla="*/ 185909 h 866517"/>
                  <a:gd name="connsiteX15" fmla="*/ 384748 w 1388165"/>
                  <a:gd name="connsiteY15" fmla="*/ 182036 h 866517"/>
                  <a:gd name="connsiteX16" fmla="*/ 393640 w 1388165"/>
                  <a:gd name="connsiteY16" fmla="*/ 176871 h 866517"/>
                  <a:gd name="connsiteX17" fmla="*/ 405074 w 1388165"/>
                  <a:gd name="connsiteY17" fmla="*/ 169771 h 866517"/>
                  <a:gd name="connsiteX18" fmla="*/ 436833 w 1388165"/>
                  <a:gd name="connsiteY18" fmla="*/ 151051 h 866517"/>
                  <a:gd name="connsiteX19" fmla="*/ 448901 w 1388165"/>
                  <a:gd name="connsiteY19" fmla="*/ 143950 h 866517"/>
                  <a:gd name="connsiteX20" fmla="*/ 504162 w 1388165"/>
                  <a:gd name="connsiteY20" fmla="*/ 111674 h 866517"/>
                  <a:gd name="connsiteX21" fmla="*/ 514961 w 1388165"/>
                  <a:gd name="connsiteY21" fmla="*/ 105219 h 866517"/>
                  <a:gd name="connsiteX22" fmla="*/ 532111 w 1388165"/>
                  <a:gd name="connsiteY22" fmla="*/ 94891 h 866517"/>
                  <a:gd name="connsiteX23" fmla="*/ 539098 w 1388165"/>
                  <a:gd name="connsiteY23" fmla="*/ 91018 h 866517"/>
                  <a:gd name="connsiteX24" fmla="*/ 539733 w 1388165"/>
                  <a:gd name="connsiteY24" fmla="*/ 91018 h 866517"/>
                  <a:gd name="connsiteX25" fmla="*/ 555612 w 1388165"/>
                  <a:gd name="connsiteY25" fmla="*/ 81335 h 866517"/>
                  <a:gd name="connsiteX26" fmla="*/ 567681 w 1388165"/>
                  <a:gd name="connsiteY26" fmla="*/ 74234 h 866517"/>
                  <a:gd name="connsiteX27" fmla="*/ 575938 w 1388165"/>
                  <a:gd name="connsiteY27" fmla="*/ 69716 h 866517"/>
                  <a:gd name="connsiteX28" fmla="*/ 580384 w 1388165"/>
                  <a:gd name="connsiteY28" fmla="*/ 66488 h 866517"/>
                  <a:gd name="connsiteX29" fmla="*/ 583560 w 1388165"/>
                  <a:gd name="connsiteY29" fmla="*/ 65197 h 866517"/>
                  <a:gd name="connsiteX30" fmla="*/ 596264 w 1388165"/>
                  <a:gd name="connsiteY30" fmla="*/ 57451 h 866517"/>
                  <a:gd name="connsiteX31" fmla="*/ 598805 w 1388165"/>
                  <a:gd name="connsiteY31" fmla="*/ 56160 h 866517"/>
                  <a:gd name="connsiteX32" fmla="*/ 608968 w 1388165"/>
                  <a:gd name="connsiteY32" fmla="*/ 49705 h 866517"/>
                  <a:gd name="connsiteX33" fmla="*/ 611508 w 1388165"/>
                  <a:gd name="connsiteY33" fmla="*/ 48414 h 866517"/>
                  <a:gd name="connsiteX34" fmla="*/ 624212 w 1388165"/>
                  <a:gd name="connsiteY34" fmla="*/ 41313 h 866517"/>
                  <a:gd name="connsiteX35" fmla="*/ 626118 w 1388165"/>
                  <a:gd name="connsiteY35" fmla="*/ 40022 h 866517"/>
                  <a:gd name="connsiteX36" fmla="*/ 629929 w 1388165"/>
                  <a:gd name="connsiteY36" fmla="*/ 38085 h 866517"/>
                  <a:gd name="connsiteX37" fmla="*/ 657877 w 1388165"/>
                  <a:gd name="connsiteY37" fmla="*/ 21302 h 866517"/>
                  <a:gd name="connsiteX38" fmla="*/ 661688 w 1388165"/>
                  <a:gd name="connsiteY38" fmla="*/ 19365 h 866517"/>
                  <a:gd name="connsiteX39" fmla="*/ 665499 w 1388165"/>
                  <a:gd name="connsiteY39" fmla="*/ 16783 h 866517"/>
                  <a:gd name="connsiteX40" fmla="*/ 666769 w 1388165"/>
                  <a:gd name="connsiteY40" fmla="*/ 16138 h 866517"/>
                  <a:gd name="connsiteX41" fmla="*/ 674392 w 1388165"/>
                  <a:gd name="connsiteY41" fmla="*/ 11619 h 866517"/>
                  <a:gd name="connsiteX42" fmla="*/ 675027 w 1388165"/>
                  <a:gd name="connsiteY42" fmla="*/ 11619 h 866517"/>
                  <a:gd name="connsiteX43" fmla="*/ 679473 w 1388165"/>
                  <a:gd name="connsiteY43" fmla="*/ 9037 h 866517"/>
                  <a:gd name="connsiteX44" fmla="*/ 680108 w 1388165"/>
                  <a:gd name="connsiteY44" fmla="*/ 8392 h 866517"/>
                  <a:gd name="connsiteX45" fmla="*/ 682649 w 1388165"/>
                  <a:gd name="connsiteY45" fmla="*/ 7101 h 866517"/>
                  <a:gd name="connsiteX46" fmla="*/ 683919 w 1388165"/>
                  <a:gd name="connsiteY46" fmla="*/ 6455 h 866517"/>
                  <a:gd name="connsiteX47" fmla="*/ 685190 w 1388165"/>
                  <a:gd name="connsiteY47" fmla="*/ 5810 h 866517"/>
                  <a:gd name="connsiteX48" fmla="*/ 685190 w 1388165"/>
                  <a:gd name="connsiteY48" fmla="*/ 5164 h 866517"/>
                  <a:gd name="connsiteX49" fmla="*/ 687731 w 1388165"/>
                  <a:gd name="connsiteY49" fmla="*/ 3873 h 866517"/>
                  <a:gd name="connsiteX50" fmla="*/ 688366 w 1388165"/>
                  <a:gd name="connsiteY50" fmla="*/ 3228 h 866517"/>
                  <a:gd name="connsiteX51" fmla="*/ 689636 w 1388165"/>
                  <a:gd name="connsiteY51" fmla="*/ 3228 h 866517"/>
                  <a:gd name="connsiteX52" fmla="*/ 689636 w 1388165"/>
                  <a:gd name="connsiteY52" fmla="*/ 2582 h 866517"/>
                  <a:gd name="connsiteX53" fmla="*/ 690271 w 1388165"/>
                  <a:gd name="connsiteY53" fmla="*/ 2582 h 866517"/>
                  <a:gd name="connsiteX54" fmla="*/ 690906 w 1388165"/>
                  <a:gd name="connsiteY54" fmla="*/ 1936 h 866517"/>
                  <a:gd name="connsiteX55" fmla="*/ 691542 w 1388165"/>
                  <a:gd name="connsiteY55" fmla="*/ 1936 h 866517"/>
                  <a:gd name="connsiteX56" fmla="*/ 692177 w 1388165"/>
                  <a:gd name="connsiteY56" fmla="*/ 1291 h 866517"/>
                  <a:gd name="connsiteX57" fmla="*/ 692812 w 1388165"/>
                  <a:gd name="connsiteY57" fmla="*/ 645 h 866517"/>
                  <a:gd name="connsiteX58" fmla="*/ 693447 w 1388165"/>
                  <a:gd name="connsiteY58" fmla="*/ 645 h 866517"/>
                  <a:gd name="connsiteX59" fmla="*/ 694082 w 1388165"/>
                  <a:gd name="connsiteY59" fmla="*/ 0 h 866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388165" h="866517">
                    <a:moveTo>
                      <a:pt x="694082" y="0"/>
                    </a:moveTo>
                    <a:cubicBezTo>
                      <a:pt x="695988" y="1291"/>
                      <a:pt x="697893" y="2582"/>
                      <a:pt x="699799" y="3873"/>
                    </a:cubicBezTo>
                    <a:cubicBezTo>
                      <a:pt x="717584" y="14201"/>
                      <a:pt x="791265" y="57451"/>
                      <a:pt x="1101871" y="239487"/>
                    </a:cubicBezTo>
                    <a:cubicBezTo>
                      <a:pt x="1091072" y="258207"/>
                      <a:pt x="1097424" y="281445"/>
                      <a:pt x="1115845" y="292419"/>
                    </a:cubicBezTo>
                    <a:cubicBezTo>
                      <a:pt x="1115845" y="292419"/>
                      <a:pt x="1115845" y="292419"/>
                      <a:pt x="1358485" y="434433"/>
                    </a:cubicBezTo>
                    <a:cubicBezTo>
                      <a:pt x="1388338" y="452507"/>
                      <a:pt x="1397866" y="491238"/>
                      <a:pt x="1376905" y="519641"/>
                    </a:cubicBezTo>
                    <a:cubicBezTo>
                      <a:pt x="1310211" y="610659"/>
                      <a:pt x="1223826" y="690057"/>
                      <a:pt x="1120291" y="750736"/>
                    </a:cubicBezTo>
                    <a:cubicBezTo>
                      <a:pt x="742991" y="972148"/>
                      <a:pt x="265969" y="865638"/>
                      <a:pt x="11260" y="519641"/>
                    </a:cubicBezTo>
                    <a:cubicBezTo>
                      <a:pt x="-9701" y="491238"/>
                      <a:pt x="-173" y="451862"/>
                      <a:pt x="29680" y="434433"/>
                    </a:cubicBezTo>
                    <a:cubicBezTo>
                      <a:pt x="29680" y="434433"/>
                      <a:pt x="29680" y="434433"/>
                      <a:pt x="272320" y="292419"/>
                    </a:cubicBezTo>
                    <a:cubicBezTo>
                      <a:pt x="290106" y="281445"/>
                      <a:pt x="296457" y="258207"/>
                      <a:pt x="286294" y="239487"/>
                    </a:cubicBezTo>
                    <a:cubicBezTo>
                      <a:pt x="286930" y="238841"/>
                      <a:pt x="288200" y="238195"/>
                      <a:pt x="289470" y="237550"/>
                    </a:cubicBezTo>
                    <a:cubicBezTo>
                      <a:pt x="311067" y="224640"/>
                      <a:pt x="334568" y="211084"/>
                      <a:pt x="359976" y="196237"/>
                    </a:cubicBezTo>
                    <a:cubicBezTo>
                      <a:pt x="361246" y="195591"/>
                      <a:pt x="362516" y="194946"/>
                      <a:pt x="363787" y="194300"/>
                    </a:cubicBezTo>
                    <a:cubicBezTo>
                      <a:pt x="368233" y="191718"/>
                      <a:pt x="372679" y="188491"/>
                      <a:pt x="377761" y="185909"/>
                    </a:cubicBezTo>
                    <a:cubicBezTo>
                      <a:pt x="379666" y="184618"/>
                      <a:pt x="382207" y="183327"/>
                      <a:pt x="384748" y="182036"/>
                    </a:cubicBezTo>
                    <a:cubicBezTo>
                      <a:pt x="387289" y="180099"/>
                      <a:pt x="390465" y="178163"/>
                      <a:pt x="393640" y="176871"/>
                    </a:cubicBezTo>
                    <a:cubicBezTo>
                      <a:pt x="397452" y="174289"/>
                      <a:pt x="401263" y="172353"/>
                      <a:pt x="405074" y="169771"/>
                    </a:cubicBezTo>
                    <a:cubicBezTo>
                      <a:pt x="415237" y="163961"/>
                      <a:pt x="426035" y="157506"/>
                      <a:pt x="436833" y="151051"/>
                    </a:cubicBezTo>
                    <a:cubicBezTo>
                      <a:pt x="441279" y="148469"/>
                      <a:pt x="445090" y="146532"/>
                      <a:pt x="448901" y="143950"/>
                    </a:cubicBezTo>
                    <a:cubicBezTo>
                      <a:pt x="466687" y="133622"/>
                      <a:pt x="485107" y="122648"/>
                      <a:pt x="504162" y="111674"/>
                    </a:cubicBezTo>
                    <a:cubicBezTo>
                      <a:pt x="507974" y="109738"/>
                      <a:pt x="511149" y="107156"/>
                      <a:pt x="514961" y="105219"/>
                    </a:cubicBezTo>
                    <a:cubicBezTo>
                      <a:pt x="520677" y="101992"/>
                      <a:pt x="526394" y="98764"/>
                      <a:pt x="532111" y="94891"/>
                    </a:cubicBezTo>
                    <a:cubicBezTo>
                      <a:pt x="534651" y="93600"/>
                      <a:pt x="536557" y="92309"/>
                      <a:pt x="539098" y="91018"/>
                    </a:cubicBezTo>
                    <a:cubicBezTo>
                      <a:pt x="539098" y="91018"/>
                      <a:pt x="539098" y="91018"/>
                      <a:pt x="539733" y="91018"/>
                    </a:cubicBezTo>
                    <a:cubicBezTo>
                      <a:pt x="544814" y="87790"/>
                      <a:pt x="550531" y="84563"/>
                      <a:pt x="555612" y="81335"/>
                    </a:cubicBezTo>
                    <a:cubicBezTo>
                      <a:pt x="559423" y="79398"/>
                      <a:pt x="563235" y="76816"/>
                      <a:pt x="567681" y="74234"/>
                    </a:cubicBezTo>
                    <a:cubicBezTo>
                      <a:pt x="570222" y="72943"/>
                      <a:pt x="573397" y="71007"/>
                      <a:pt x="575938" y="69716"/>
                    </a:cubicBezTo>
                    <a:cubicBezTo>
                      <a:pt x="577844" y="68425"/>
                      <a:pt x="579114" y="67779"/>
                      <a:pt x="580384" y="66488"/>
                    </a:cubicBezTo>
                    <a:cubicBezTo>
                      <a:pt x="581655" y="66488"/>
                      <a:pt x="582290" y="65843"/>
                      <a:pt x="583560" y="65197"/>
                    </a:cubicBezTo>
                    <a:cubicBezTo>
                      <a:pt x="587371" y="62615"/>
                      <a:pt x="591818" y="60033"/>
                      <a:pt x="596264" y="57451"/>
                    </a:cubicBezTo>
                    <a:cubicBezTo>
                      <a:pt x="596899" y="57451"/>
                      <a:pt x="598170" y="56805"/>
                      <a:pt x="598805" y="56160"/>
                    </a:cubicBezTo>
                    <a:cubicBezTo>
                      <a:pt x="601981" y="54223"/>
                      <a:pt x="605792" y="52287"/>
                      <a:pt x="608968" y="49705"/>
                    </a:cubicBezTo>
                    <a:cubicBezTo>
                      <a:pt x="610238" y="49705"/>
                      <a:pt x="610873" y="49059"/>
                      <a:pt x="611508" y="48414"/>
                    </a:cubicBezTo>
                    <a:cubicBezTo>
                      <a:pt x="615955" y="46477"/>
                      <a:pt x="619766" y="43895"/>
                      <a:pt x="624212" y="41313"/>
                    </a:cubicBezTo>
                    <a:cubicBezTo>
                      <a:pt x="624847" y="40667"/>
                      <a:pt x="625483" y="40667"/>
                      <a:pt x="626118" y="40022"/>
                    </a:cubicBezTo>
                    <a:cubicBezTo>
                      <a:pt x="627388" y="39376"/>
                      <a:pt x="628658" y="38731"/>
                      <a:pt x="629929" y="38085"/>
                    </a:cubicBezTo>
                    <a:cubicBezTo>
                      <a:pt x="640727" y="31630"/>
                      <a:pt x="650255" y="25821"/>
                      <a:pt x="657877" y="21302"/>
                    </a:cubicBezTo>
                    <a:cubicBezTo>
                      <a:pt x="659147" y="20656"/>
                      <a:pt x="660418" y="20011"/>
                      <a:pt x="661688" y="19365"/>
                    </a:cubicBezTo>
                    <a:cubicBezTo>
                      <a:pt x="662958" y="18720"/>
                      <a:pt x="664229" y="17429"/>
                      <a:pt x="665499" y="16783"/>
                    </a:cubicBezTo>
                    <a:cubicBezTo>
                      <a:pt x="666134" y="16783"/>
                      <a:pt x="666769" y="16138"/>
                      <a:pt x="666769" y="16138"/>
                    </a:cubicBezTo>
                    <a:cubicBezTo>
                      <a:pt x="669310" y="14847"/>
                      <a:pt x="671851" y="12910"/>
                      <a:pt x="674392" y="11619"/>
                    </a:cubicBezTo>
                    <a:cubicBezTo>
                      <a:pt x="674392" y="11619"/>
                      <a:pt x="674392" y="11619"/>
                      <a:pt x="675027" y="11619"/>
                    </a:cubicBezTo>
                    <a:cubicBezTo>
                      <a:pt x="676297" y="10328"/>
                      <a:pt x="677568" y="9683"/>
                      <a:pt x="679473" y="9037"/>
                    </a:cubicBezTo>
                    <a:cubicBezTo>
                      <a:pt x="679473" y="8392"/>
                      <a:pt x="680108" y="8392"/>
                      <a:pt x="680108" y="8392"/>
                    </a:cubicBezTo>
                    <a:cubicBezTo>
                      <a:pt x="681379" y="7746"/>
                      <a:pt x="682014" y="7101"/>
                      <a:pt x="682649" y="7101"/>
                    </a:cubicBezTo>
                    <a:cubicBezTo>
                      <a:pt x="683284" y="6455"/>
                      <a:pt x="683284" y="6455"/>
                      <a:pt x="683919" y="6455"/>
                    </a:cubicBezTo>
                    <a:cubicBezTo>
                      <a:pt x="683919" y="5810"/>
                      <a:pt x="684555" y="5810"/>
                      <a:pt x="685190" y="5810"/>
                    </a:cubicBezTo>
                    <a:cubicBezTo>
                      <a:pt x="685190" y="5164"/>
                      <a:pt x="685190" y="5164"/>
                      <a:pt x="685190" y="5164"/>
                    </a:cubicBezTo>
                    <a:cubicBezTo>
                      <a:pt x="686460" y="4519"/>
                      <a:pt x="687095" y="4519"/>
                      <a:pt x="687731" y="3873"/>
                    </a:cubicBezTo>
                    <a:cubicBezTo>
                      <a:pt x="687731" y="3873"/>
                      <a:pt x="688366" y="3873"/>
                      <a:pt x="688366" y="3228"/>
                    </a:cubicBezTo>
                    <a:cubicBezTo>
                      <a:pt x="689001" y="3228"/>
                      <a:pt x="689001" y="3228"/>
                      <a:pt x="689636" y="3228"/>
                    </a:cubicBezTo>
                    <a:cubicBezTo>
                      <a:pt x="689636" y="2582"/>
                      <a:pt x="689636" y="2582"/>
                      <a:pt x="689636" y="2582"/>
                    </a:cubicBezTo>
                    <a:cubicBezTo>
                      <a:pt x="690271" y="2582"/>
                      <a:pt x="690271" y="2582"/>
                      <a:pt x="690271" y="2582"/>
                    </a:cubicBezTo>
                    <a:cubicBezTo>
                      <a:pt x="690906" y="1936"/>
                      <a:pt x="690906" y="1936"/>
                      <a:pt x="690906" y="1936"/>
                    </a:cubicBezTo>
                    <a:cubicBezTo>
                      <a:pt x="690906" y="1936"/>
                      <a:pt x="691542" y="1936"/>
                      <a:pt x="691542" y="1936"/>
                    </a:cubicBezTo>
                    <a:cubicBezTo>
                      <a:pt x="692177" y="1291"/>
                      <a:pt x="692177" y="1291"/>
                      <a:pt x="692177" y="1291"/>
                    </a:cubicBezTo>
                    <a:cubicBezTo>
                      <a:pt x="692812" y="1291"/>
                      <a:pt x="692812" y="1291"/>
                      <a:pt x="692812" y="645"/>
                    </a:cubicBezTo>
                    <a:cubicBezTo>
                      <a:pt x="692812" y="645"/>
                      <a:pt x="693447" y="645"/>
                      <a:pt x="693447" y="645"/>
                    </a:cubicBezTo>
                    <a:cubicBezTo>
                      <a:pt x="693447" y="645"/>
                      <a:pt x="693447" y="645"/>
                      <a:pt x="69408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6" name="Group 105"/>
            <p:cNvGrpSpPr/>
            <p:nvPr/>
          </p:nvGrpSpPr>
          <p:grpSpPr>
            <a:xfrm rot="3589350">
              <a:off x="3754122" y="2017524"/>
              <a:ext cx="1635757" cy="1635757"/>
              <a:chOff x="669924" y="1481772"/>
              <a:chExt cx="907416" cy="907416"/>
            </a:xfrm>
          </p:grpSpPr>
          <p:sp>
            <p:nvSpPr>
              <p:cNvPr id="107" name="Oval 106"/>
              <p:cNvSpPr/>
              <p:nvPr/>
            </p:nvSpPr>
            <p:spPr>
              <a:xfrm>
                <a:off x="669924" y="1481772"/>
                <a:ext cx="907416" cy="90741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p:cNvSpPr/>
              <p:nvPr/>
            </p:nvSpPr>
            <p:spPr>
              <a:xfrm>
                <a:off x="752792" y="1564640"/>
                <a:ext cx="741680" cy="7416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2" name="Rectangle 11"/>
          <p:cNvSpPr/>
          <p:nvPr/>
        </p:nvSpPr>
        <p:spPr>
          <a:xfrm>
            <a:off x="388175" y="2492203"/>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3" name="Rectangle 12"/>
          <p:cNvSpPr/>
          <p:nvPr/>
        </p:nvSpPr>
        <p:spPr>
          <a:xfrm>
            <a:off x="6502883" y="1434996"/>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4" name="Rectangle 13"/>
          <p:cNvSpPr/>
          <p:nvPr/>
        </p:nvSpPr>
        <p:spPr>
          <a:xfrm>
            <a:off x="6502883" y="3549409"/>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15" name="Group 14"/>
          <p:cNvGrpSpPr/>
          <p:nvPr/>
        </p:nvGrpSpPr>
        <p:grpSpPr>
          <a:xfrm>
            <a:off x="5418998" y="3330357"/>
            <a:ext cx="345200" cy="334456"/>
            <a:chOff x="7219950" y="576263"/>
            <a:chExt cx="1173163" cy="1136650"/>
          </a:xfrm>
          <a:solidFill>
            <a:schemeClr val="bg1"/>
          </a:solidFill>
        </p:grpSpPr>
        <p:sp>
          <p:nvSpPr>
            <p:cNvPr id="16" name="Freeform 61"/>
            <p:cNvSpPr>
              <a:spLocks noEditPoints="1"/>
            </p:cNvSpPr>
            <p:nvPr/>
          </p:nvSpPr>
          <p:spPr bwMode="auto">
            <a:xfrm>
              <a:off x="7219950" y="576263"/>
              <a:ext cx="1173163" cy="1136650"/>
            </a:xfrm>
            <a:custGeom>
              <a:avLst/>
              <a:gdLst>
                <a:gd name="T0" fmla="*/ 1798 w 1920"/>
                <a:gd name="T1" fmla="*/ 1246 h 1861"/>
                <a:gd name="T2" fmla="*/ 1184 w 1920"/>
                <a:gd name="T3" fmla="*/ 1133 h 1861"/>
                <a:gd name="T4" fmla="*/ 1456 w 1920"/>
                <a:gd name="T5" fmla="*/ 829 h 1861"/>
                <a:gd name="T6" fmla="*/ 1197 w 1920"/>
                <a:gd name="T7" fmla="*/ 876 h 1861"/>
                <a:gd name="T8" fmla="*/ 1184 w 1920"/>
                <a:gd name="T9" fmla="*/ 782 h 1861"/>
                <a:gd name="T10" fmla="*/ 1456 w 1920"/>
                <a:gd name="T11" fmla="*/ 477 h 1861"/>
                <a:gd name="T12" fmla="*/ 1197 w 1920"/>
                <a:gd name="T13" fmla="*/ 524 h 1861"/>
                <a:gd name="T14" fmla="*/ 1184 w 1920"/>
                <a:gd name="T15" fmla="*/ 444 h 1861"/>
                <a:gd name="T16" fmla="*/ 1408 w 1920"/>
                <a:gd name="T17" fmla="*/ 163 h 1861"/>
                <a:gd name="T18" fmla="*/ 1364 w 1920"/>
                <a:gd name="T19" fmla="*/ 58 h 1861"/>
                <a:gd name="T20" fmla="*/ 940 w 1920"/>
                <a:gd name="T21" fmla="*/ 58 h 1861"/>
                <a:gd name="T22" fmla="*/ 940 w 1920"/>
                <a:gd name="T23" fmla="*/ 268 h 1861"/>
                <a:gd name="T24" fmla="*/ 1120 w 1920"/>
                <a:gd name="T25" fmla="*/ 539 h 1861"/>
                <a:gd name="T26" fmla="*/ 879 w 1920"/>
                <a:gd name="T27" fmla="*/ 447 h 1861"/>
                <a:gd name="T28" fmla="*/ 926 w 1920"/>
                <a:gd name="T29" fmla="*/ 705 h 1861"/>
                <a:gd name="T30" fmla="*/ 1120 w 1920"/>
                <a:gd name="T31" fmla="*/ 891 h 1861"/>
                <a:gd name="T32" fmla="*/ 879 w 1920"/>
                <a:gd name="T33" fmla="*/ 799 h 1861"/>
                <a:gd name="T34" fmla="*/ 926 w 1920"/>
                <a:gd name="T35" fmla="*/ 1057 h 1861"/>
                <a:gd name="T36" fmla="*/ 1120 w 1920"/>
                <a:gd name="T37" fmla="*/ 1313 h 1861"/>
                <a:gd name="T38" fmla="*/ 960 w 1920"/>
                <a:gd name="T39" fmla="*/ 1166 h 1861"/>
                <a:gd name="T40" fmla="*/ 608 w 1920"/>
                <a:gd name="T41" fmla="*/ 1134 h 1861"/>
                <a:gd name="T42" fmla="*/ 0 w 1920"/>
                <a:gd name="T43" fmla="*/ 1134 h 1861"/>
                <a:gd name="T44" fmla="*/ 448 w 1920"/>
                <a:gd name="T45" fmla="*/ 1198 h 1861"/>
                <a:gd name="T46" fmla="*/ 0 w 1920"/>
                <a:gd name="T47" fmla="*/ 1646 h 1861"/>
                <a:gd name="T48" fmla="*/ 480 w 1920"/>
                <a:gd name="T49" fmla="*/ 1710 h 1861"/>
                <a:gd name="T50" fmla="*/ 640 w 1920"/>
                <a:gd name="T51" fmla="*/ 1678 h 1861"/>
                <a:gd name="T52" fmla="*/ 1071 w 1920"/>
                <a:gd name="T53" fmla="*/ 1849 h 1861"/>
                <a:gd name="T54" fmla="*/ 1170 w 1920"/>
                <a:gd name="T55" fmla="*/ 1846 h 1861"/>
                <a:gd name="T56" fmla="*/ 1920 w 1920"/>
                <a:gd name="T57" fmla="*/ 1349 h 1861"/>
                <a:gd name="T58" fmla="*/ 1243 w 1920"/>
                <a:gd name="T59" fmla="*/ 921 h 1861"/>
                <a:gd name="T60" fmla="*/ 1333 w 1920"/>
                <a:gd name="T61" fmla="*/ 1011 h 1861"/>
                <a:gd name="T62" fmla="*/ 1243 w 1920"/>
                <a:gd name="T63" fmla="*/ 921 h 1861"/>
                <a:gd name="T64" fmla="*/ 1391 w 1920"/>
                <a:gd name="T65" fmla="*/ 511 h 1861"/>
                <a:gd name="T66" fmla="*/ 1185 w 1920"/>
                <a:gd name="T67" fmla="*/ 717 h 1861"/>
                <a:gd name="T68" fmla="*/ 971 w 1920"/>
                <a:gd name="T69" fmla="*/ 660 h 1861"/>
                <a:gd name="T70" fmla="*/ 1061 w 1920"/>
                <a:gd name="T71" fmla="*/ 569 h 1861"/>
                <a:gd name="T72" fmla="*/ 971 w 1920"/>
                <a:gd name="T73" fmla="*/ 660 h 1861"/>
                <a:gd name="T74" fmla="*/ 913 w 1920"/>
                <a:gd name="T75" fmla="*/ 863 h 1861"/>
                <a:gd name="T76" fmla="*/ 1119 w 1920"/>
                <a:gd name="T77" fmla="*/ 1069 h 1861"/>
                <a:gd name="T78" fmla="*/ 576 w 1920"/>
                <a:gd name="T79" fmla="*/ 1646 h 1861"/>
                <a:gd name="T80" fmla="*/ 512 w 1920"/>
                <a:gd name="T81" fmla="*/ 1198 h 1861"/>
                <a:gd name="T82" fmla="*/ 576 w 1920"/>
                <a:gd name="T83" fmla="*/ 1646 h 1861"/>
                <a:gd name="T84" fmla="*/ 985 w 1920"/>
                <a:gd name="T85" fmla="*/ 103 h 1861"/>
                <a:gd name="T86" fmla="*/ 1109 w 1920"/>
                <a:gd name="T87" fmla="*/ 103 h 1861"/>
                <a:gd name="T88" fmla="*/ 1174 w 1920"/>
                <a:gd name="T89" fmla="*/ 124 h 1861"/>
                <a:gd name="T90" fmla="*/ 1319 w 1920"/>
                <a:gd name="T91" fmla="*/ 103 h 1861"/>
                <a:gd name="T92" fmla="*/ 1319 w 1920"/>
                <a:gd name="T93" fmla="*/ 222 h 1861"/>
                <a:gd name="T94" fmla="*/ 985 w 1920"/>
                <a:gd name="T95" fmla="*/ 222 h 1861"/>
                <a:gd name="T96" fmla="*/ 1836 w 1920"/>
                <a:gd name="T97" fmla="*/ 1384 h 1861"/>
                <a:gd name="T98" fmla="*/ 1099 w 1920"/>
                <a:gd name="T99" fmla="*/ 1792 h 1861"/>
                <a:gd name="T100" fmla="*/ 736 w 1920"/>
                <a:gd name="T101" fmla="*/ 1614 h 1861"/>
                <a:gd name="T102" fmla="*/ 640 w 1920"/>
                <a:gd name="T103" fmla="*/ 1230 h 1861"/>
                <a:gd name="T104" fmla="*/ 1199 w 1920"/>
                <a:gd name="T105" fmla="*/ 1483 h 1861"/>
                <a:gd name="T106" fmla="*/ 1158 w 1920"/>
                <a:gd name="T107" fmla="*/ 1582 h 1861"/>
                <a:gd name="T108" fmla="*/ 951 w 1920"/>
                <a:gd name="T109" fmla="*/ 1400 h 1861"/>
                <a:gd name="T110" fmla="*/ 1071 w 1920"/>
                <a:gd name="T111" fmla="*/ 1611 h 1861"/>
                <a:gd name="T112" fmla="*/ 1280 w 1920"/>
                <a:gd name="T113" fmla="*/ 1524 h 1861"/>
                <a:gd name="T114" fmla="*/ 1218 w 1920"/>
                <a:gd name="T115" fmla="*/ 1411 h 1861"/>
                <a:gd name="T116" fmla="*/ 1842 w 1920"/>
                <a:gd name="T117" fmla="*/ 1318 h 1861"/>
                <a:gd name="T118" fmla="*/ 1836 w 1920"/>
                <a:gd name="T119" fmla="*/ 1384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0" h="1861">
                  <a:moveTo>
                    <a:pt x="1883" y="1269"/>
                  </a:moveTo>
                  <a:cubicBezTo>
                    <a:pt x="1859" y="1249"/>
                    <a:pt x="1828" y="1240"/>
                    <a:pt x="1798" y="1246"/>
                  </a:cubicBezTo>
                  <a:cubicBezTo>
                    <a:pt x="1184" y="1352"/>
                    <a:pt x="1184" y="1352"/>
                    <a:pt x="1184" y="1352"/>
                  </a:cubicBezTo>
                  <a:cubicBezTo>
                    <a:pt x="1184" y="1133"/>
                    <a:pt x="1184" y="1133"/>
                    <a:pt x="1184" y="1133"/>
                  </a:cubicBezTo>
                  <a:cubicBezTo>
                    <a:pt x="1231" y="1130"/>
                    <a:pt x="1318" y="1117"/>
                    <a:pt x="1378" y="1057"/>
                  </a:cubicBezTo>
                  <a:cubicBezTo>
                    <a:pt x="1463" y="973"/>
                    <a:pt x="1456" y="835"/>
                    <a:pt x="1456" y="829"/>
                  </a:cubicBezTo>
                  <a:cubicBezTo>
                    <a:pt x="1455" y="812"/>
                    <a:pt x="1442" y="799"/>
                    <a:pt x="1425" y="799"/>
                  </a:cubicBezTo>
                  <a:cubicBezTo>
                    <a:pt x="1420" y="798"/>
                    <a:pt x="1282" y="792"/>
                    <a:pt x="1197" y="876"/>
                  </a:cubicBezTo>
                  <a:cubicBezTo>
                    <a:pt x="1193" y="881"/>
                    <a:pt x="1188" y="886"/>
                    <a:pt x="1184" y="891"/>
                  </a:cubicBezTo>
                  <a:cubicBezTo>
                    <a:pt x="1184" y="782"/>
                    <a:pt x="1184" y="782"/>
                    <a:pt x="1184" y="782"/>
                  </a:cubicBezTo>
                  <a:cubicBezTo>
                    <a:pt x="1231" y="779"/>
                    <a:pt x="1318" y="765"/>
                    <a:pt x="1378" y="705"/>
                  </a:cubicBezTo>
                  <a:cubicBezTo>
                    <a:pt x="1463" y="621"/>
                    <a:pt x="1456" y="483"/>
                    <a:pt x="1456" y="477"/>
                  </a:cubicBezTo>
                  <a:cubicBezTo>
                    <a:pt x="1455" y="461"/>
                    <a:pt x="1442" y="448"/>
                    <a:pt x="1425" y="447"/>
                  </a:cubicBezTo>
                  <a:cubicBezTo>
                    <a:pt x="1420" y="446"/>
                    <a:pt x="1282" y="440"/>
                    <a:pt x="1197" y="524"/>
                  </a:cubicBezTo>
                  <a:cubicBezTo>
                    <a:pt x="1193" y="529"/>
                    <a:pt x="1188" y="534"/>
                    <a:pt x="1184" y="539"/>
                  </a:cubicBezTo>
                  <a:cubicBezTo>
                    <a:pt x="1184" y="444"/>
                    <a:pt x="1184" y="444"/>
                    <a:pt x="1184" y="444"/>
                  </a:cubicBezTo>
                  <a:cubicBezTo>
                    <a:pt x="1364" y="268"/>
                    <a:pt x="1364" y="268"/>
                    <a:pt x="1364" y="268"/>
                  </a:cubicBezTo>
                  <a:cubicBezTo>
                    <a:pt x="1392" y="240"/>
                    <a:pt x="1408" y="203"/>
                    <a:pt x="1408" y="163"/>
                  </a:cubicBezTo>
                  <a:cubicBezTo>
                    <a:pt x="1408" y="123"/>
                    <a:pt x="1392" y="86"/>
                    <a:pt x="1364" y="58"/>
                  </a:cubicBezTo>
                  <a:cubicBezTo>
                    <a:pt x="1364" y="58"/>
                    <a:pt x="1364" y="58"/>
                    <a:pt x="1364" y="58"/>
                  </a:cubicBezTo>
                  <a:cubicBezTo>
                    <a:pt x="1305" y="1"/>
                    <a:pt x="1211" y="0"/>
                    <a:pt x="1152" y="56"/>
                  </a:cubicBezTo>
                  <a:cubicBezTo>
                    <a:pt x="1093" y="0"/>
                    <a:pt x="999" y="1"/>
                    <a:pt x="940" y="58"/>
                  </a:cubicBezTo>
                  <a:cubicBezTo>
                    <a:pt x="912" y="86"/>
                    <a:pt x="896" y="123"/>
                    <a:pt x="896" y="163"/>
                  </a:cubicBezTo>
                  <a:cubicBezTo>
                    <a:pt x="896" y="203"/>
                    <a:pt x="912" y="240"/>
                    <a:pt x="940" y="268"/>
                  </a:cubicBezTo>
                  <a:cubicBezTo>
                    <a:pt x="1120" y="444"/>
                    <a:pt x="1120" y="444"/>
                    <a:pt x="1120" y="444"/>
                  </a:cubicBezTo>
                  <a:cubicBezTo>
                    <a:pt x="1120" y="539"/>
                    <a:pt x="1120" y="539"/>
                    <a:pt x="1120" y="539"/>
                  </a:cubicBezTo>
                  <a:cubicBezTo>
                    <a:pt x="1116" y="534"/>
                    <a:pt x="1111" y="529"/>
                    <a:pt x="1107" y="524"/>
                  </a:cubicBezTo>
                  <a:cubicBezTo>
                    <a:pt x="1022" y="440"/>
                    <a:pt x="884" y="446"/>
                    <a:pt x="879" y="447"/>
                  </a:cubicBezTo>
                  <a:cubicBezTo>
                    <a:pt x="862" y="448"/>
                    <a:pt x="849" y="461"/>
                    <a:pt x="848" y="477"/>
                  </a:cubicBezTo>
                  <a:cubicBezTo>
                    <a:pt x="848" y="483"/>
                    <a:pt x="841" y="621"/>
                    <a:pt x="926" y="705"/>
                  </a:cubicBezTo>
                  <a:cubicBezTo>
                    <a:pt x="986" y="765"/>
                    <a:pt x="1073" y="779"/>
                    <a:pt x="1120" y="782"/>
                  </a:cubicBezTo>
                  <a:cubicBezTo>
                    <a:pt x="1120" y="891"/>
                    <a:pt x="1120" y="891"/>
                    <a:pt x="1120" y="891"/>
                  </a:cubicBezTo>
                  <a:cubicBezTo>
                    <a:pt x="1116" y="885"/>
                    <a:pt x="1111" y="880"/>
                    <a:pt x="1107" y="876"/>
                  </a:cubicBezTo>
                  <a:cubicBezTo>
                    <a:pt x="1022" y="792"/>
                    <a:pt x="884" y="798"/>
                    <a:pt x="879" y="799"/>
                  </a:cubicBezTo>
                  <a:cubicBezTo>
                    <a:pt x="862" y="799"/>
                    <a:pt x="849" y="812"/>
                    <a:pt x="848" y="829"/>
                  </a:cubicBezTo>
                  <a:cubicBezTo>
                    <a:pt x="848" y="835"/>
                    <a:pt x="841" y="973"/>
                    <a:pt x="926" y="1057"/>
                  </a:cubicBezTo>
                  <a:cubicBezTo>
                    <a:pt x="986" y="1117"/>
                    <a:pt x="1073" y="1130"/>
                    <a:pt x="1120" y="1133"/>
                  </a:cubicBezTo>
                  <a:cubicBezTo>
                    <a:pt x="1120" y="1313"/>
                    <a:pt x="1120" y="1313"/>
                    <a:pt x="1120" y="1313"/>
                  </a:cubicBezTo>
                  <a:cubicBezTo>
                    <a:pt x="983" y="1176"/>
                    <a:pt x="983" y="1176"/>
                    <a:pt x="983" y="1176"/>
                  </a:cubicBezTo>
                  <a:cubicBezTo>
                    <a:pt x="977" y="1170"/>
                    <a:pt x="969" y="1166"/>
                    <a:pt x="960" y="1166"/>
                  </a:cubicBezTo>
                  <a:cubicBezTo>
                    <a:pt x="640" y="1166"/>
                    <a:pt x="640" y="1166"/>
                    <a:pt x="640" y="1166"/>
                  </a:cubicBezTo>
                  <a:cubicBezTo>
                    <a:pt x="640" y="1149"/>
                    <a:pt x="626" y="1134"/>
                    <a:pt x="608" y="1134"/>
                  </a:cubicBezTo>
                  <a:cubicBezTo>
                    <a:pt x="480" y="1134"/>
                    <a:pt x="480" y="1134"/>
                    <a:pt x="480" y="1134"/>
                  </a:cubicBezTo>
                  <a:cubicBezTo>
                    <a:pt x="0" y="1134"/>
                    <a:pt x="0" y="1134"/>
                    <a:pt x="0" y="1134"/>
                  </a:cubicBezTo>
                  <a:cubicBezTo>
                    <a:pt x="0" y="1198"/>
                    <a:pt x="0" y="1198"/>
                    <a:pt x="0" y="1198"/>
                  </a:cubicBezTo>
                  <a:cubicBezTo>
                    <a:pt x="448" y="1198"/>
                    <a:pt x="448" y="1198"/>
                    <a:pt x="448" y="1198"/>
                  </a:cubicBezTo>
                  <a:cubicBezTo>
                    <a:pt x="448" y="1646"/>
                    <a:pt x="448" y="1646"/>
                    <a:pt x="448" y="1646"/>
                  </a:cubicBezTo>
                  <a:cubicBezTo>
                    <a:pt x="0" y="1646"/>
                    <a:pt x="0" y="1646"/>
                    <a:pt x="0" y="1646"/>
                  </a:cubicBezTo>
                  <a:cubicBezTo>
                    <a:pt x="0" y="1710"/>
                    <a:pt x="0" y="1710"/>
                    <a:pt x="0" y="1710"/>
                  </a:cubicBezTo>
                  <a:cubicBezTo>
                    <a:pt x="480" y="1710"/>
                    <a:pt x="480" y="1710"/>
                    <a:pt x="480" y="1710"/>
                  </a:cubicBezTo>
                  <a:cubicBezTo>
                    <a:pt x="608" y="1710"/>
                    <a:pt x="608" y="1710"/>
                    <a:pt x="608" y="1710"/>
                  </a:cubicBezTo>
                  <a:cubicBezTo>
                    <a:pt x="626" y="1710"/>
                    <a:pt x="640" y="1696"/>
                    <a:pt x="640" y="1678"/>
                  </a:cubicBezTo>
                  <a:cubicBezTo>
                    <a:pt x="728" y="1678"/>
                    <a:pt x="728" y="1678"/>
                    <a:pt x="728" y="1678"/>
                  </a:cubicBezTo>
                  <a:cubicBezTo>
                    <a:pt x="1071" y="1849"/>
                    <a:pt x="1071" y="1849"/>
                    <a:pt x="1071" y="1849"/>
                  </a:cubicBezTo>
                  <a:cubicBezTo>
                    <a:pt x="1085" y="1857"/>
                    <a:pt x="1101" y="1861"/>
                    <a:pt x="1117" y="1861"/>
                  </a:cubicBezTo>
                  <a:cubicBezTo>
                    <a:pt x="1136" y="1861"/>
                    <a:pt x="1154" y="1856"/>
                    <a:pt x="1170" y="1846"/>
                  </a:cubicBezTo>
                  <a:cubicBezTo>
                    <a:pt x="1868" y="1439"/>
                    <a:pt x="1868" y="1439"/>
                    <a:pt x="1868" y="1439"/>
                  </a:cubicBezTo>
                  <a:cubicBezTo>
                    <a:pt x="1900" y="1420"/>
                    <a:pt x="1920" y="1386"/>
                    <a:pt x="1920" y="1349"/>
                  </a:cubicBezTo>
                  <a:cubicBezTo>
                    <a:pt x="1920" y="1318"/>
                    <a:pt x="1906" y="1289"/>
                    <a:pt x="1883" y="1269"/>
                  </a:cubicBezTo>
                  <a:moveTo>
                    <a:pt x="1243" y="921"/>
                  </a:moveTo>
                  <a:cubicBezTo>
                    <a:pt x="1286" y="878"/>
                    <a:pt x="1352" y="866"/>
                    <a:pt x="1391" y="863"/>
                  </a:cubicBezTo>
                  <a:cubicBezTo>
                    <a:pt x="1388" y="902"/>
                    <a:pt x="1377" y="968"/>
                    <a:pt x="1333" y="1011"/>
                  </a:cubicBezTo>
                  <a:cubicBezTo>
                    <a:pt x="1290" y="1055"/>
                    <a:pt x="1224" y="1066"/>
                    <a:pt x="1185" y="1069"/>
                  </a:cubicBezTo>
                  <a:cubicBezTo>
                    <a:pt x="1188" y="1031"/>
                    <a:pt x="1199" y="964"/>
                    <a:pt x="1243" y="921"/>
                  </a:cubicBezTo>
                  <a:moveTo>
                    <a:pt x="1243" y="569"/>
                  </a:moveTo>
                  <a:cubicBezTo>
                    <a:pt x="1286" y="526"/>
                    <a:pt x="1352" y="514"/>
                    <a:pt x="1391" y="511"/>
                  </a:cubicBezTo>
                  <a:cubicBezTo>
                    <a:pt x="1388" y="550"/>
                    <a:pt x="1377" y="616"/>
                    <a:pt x="1333" y="660"/>
                  </a:cubicBezTo>
                  <a:cubicBezTo>
                    <a:pt x="1290" y="703"/>
                    <a:pt x="1224" y="714"/>
                    <a:pt x="1185" y="717"/>
                  </a:cubicBezTo>
                  <a:cubicBezTo>
                    <a:pt x="1188" y="679"/>
                    <a:pt x="1200" y="612"/>
                    <a:pt x="1243" y="569"/>
                  </a:cubicBezTo>
                  <a:moveTo>
                    <a:pt x="971" y="660"/>
                  </a:moveTo>
                  <a:cubicBezTo>
                    <a:pt x="928" y="617"/>
                    <a:pt x="916" y="550"/>
                    <a:pt x="913" y="511"/>
                  </a:cubicBezTo>
                  <a:cubicBezTo>
                    <a:pt x="952" y="514"/>
                    <a:pt x="1018" y="526"/>
                    <a:pt x="1061" y="569"/>
                  </a:cubicBezTo>
                  <a:cubicBezTo>
                    <a:pt x="1104" y="612"/>
                    <a:pt x="1116" y="679"/>
                    <a:pt x="1119" y="717"/>
                  </a:cubicBezTo>
                  <a:cubicBezTo>
                    <a:pt x="1080" y="714"/>
                    <a:pt x="1014" y="703"/>
                    <a:pt x="971" y="660"/>
                  </a:cubicBezTo>
                  <a:moveTo>
                    <a:pt x="971" y="1011"/>
                  </a:moveTo>
                  <a:cubicBezTo>
                    <a:pt x="928" y="968"/>
                    <a:pt x="916" y="902"/>
                    <a:pt x="913" y="863"/>
                  </a:cubicBezTo>
                  <a:cubicBezTo>
                    <a:pt x="952" y="866"/>
                    <a:pt x="1018" y="878"/>
                    <a:pt x="1061" y="921"/>
                  </a:cubicBezTo>
                  <a:cubicBezTo>
                    <a:pt x="1104" y="964"/>
                    <a:pt x="1116" y="1030"/>
                    <a:pt x="1119" y="1069"/>
                  </a:cubicBezTo>
                  <a:cubicBezTo>
                    <a:pt x="1080" y="1066"/>
                    <a:pt x="1014" y="1055"/>
                    <a:pt x="971" y="1011"/>
                  </a:cubicBezTo>
                  <a:moveTo>
                    <a:pt x="576" y="1646"/>
                  </a:moveTo>
                  <a:cubicBezTo>
                    <a:pt x="512" y="1646"/>
                    <a:pt x="512" y="1646"/>
                    <a:pt x="512" y="1646"/>
                  </a:cubicBezTo>
                  <a:cubicBezTo>
                    <a:pt x="512" y="1198"/>
                    <a:pt x="512" y="1198"/>
                    <a:pt x="512" y="1198"/>
                  </a:cubicBezTo>
                  <a:cubicBezTo>
                    <a:pt x="576" y="1198"/>
                    <a:pt x="576" y="1198"/>
                    <a:pt x="576" y="1198"/>
                  </a:cubicBezTo>
                  <a:lnTo>
                    <a:pt x="576" y="1646"/>
                  </a:lnTo>
                  <a:close/>
                  <a:moveTo>
                    <a:pt x="960" y="163"/>
                  </a:moveTo>
                  <a:cubicBezTo>
                    <a:pt x="960" y="140"/>
                    <a:pt x="969" y="119"/>
                    <a:pt x="985" y="103"/>
                  </a:cubicBezTo>
                  <a:cubicBezTo>
                    <a:pt x="1002" y="87"/>
                    <a:pt x="1025" y="78"/>
                    <a:pt x="1047" y="78"/>
                  </a:cubicBezTo>
                  <a:cubicBezTo>
                    <a:pt x="1069" y="78"/>
                    <a:pt x="1092" y="87"/>
                    <a:pt x="1109" y="103"/>
                  </a:cubicBezTo>
                  <a:cubicBezTo>
                    <a:pt x="1130" y="124"/>
                    <a:pt x="1130" y="124"/>
                    <a:pt x="1130" y="124"/>
                  </a:cubicBezTo>
                  <a:cubicBezTo>
                    <a:pt x="1142" y="136"/>
                    <a:pt x="1162" y="136"/>
                    <a:pt x="1174" y="124"/>
                  </a:cubicBezTo>
                  <a:cubicBezTo>
                    <a:pt x="1195" y="103"/>
                    <a:pt x="1195" y="103"/>
                    <a:pt x="1195" y="103"/>
                  </a:cubicBezTo>
                  <a:cubicBezTo>
                    <a:pt x="1229" y="70"/>
                    <a:pt x="1285" y="70"/>
                    <a:pt x="1319" y="103"/>
                  </a:cubicBezTo>
                  <a:cubicBezTo>
                    <a:pt x="1335" y="119"/>
                    <a:pt x="1344" y="140"/>
                    <a:pt x="1344" y="163"/>
                  </a:cubicBezTo>
                  <a:cubicBezTo>
                    <a:pt x="1344" y="185"/>
                    <a:pt x="1335" y="206"/>
                    <a:pt x="1319" y="222"/>
                  </a:cubicBezTo>
                  <a:cubicBezTo>
                    <a:pt x="1152" y="386"/>
                    <a:pt x="1152" y="386"/>
                    <a:pt x="1152" y="386"/>
                  </a:cubicBezTo>
                  <a:cubicBezTo>
                    <a:pt x="985" y="222"/>
                    <a:pt x="985" y="222"/>
                    <a:pt x="985" y="222"/>
                  </a:cubicBezTo>
                  <a:cubicBezTo>
                    <a:pt x="969" y="206"/>
                    <a:pt x="960" y="185"/>
                    <a:pt x="960" y="163"/>
                  </a:cubicBezTo>
                  <a:moveTo>
                    <a:pt x="1836" y="1384"/>
                  </a:moveTo>
                  <a:cubicBezTo>
                    <a:pt x="1138" y="1791"/>
                    <a:pt x="1138" y="1791"/>
                    <a:pt x="1138" y="1791"/>
                  </a:cubicBezTo>
                  <a:cubicBezTo>
                    <a:pt x="1126" y="1798"/>
                    <a:pt x="1112" y="1798"/>
                    <a:pt x="1099" y="1792"/>
                  </a:cubicBezTo>
                  <a:cubicBezTo>
                    <a:pt x="750" y="1618"/>
                    <a:pt x="750" y="1618"/>
                    <a:pt x="750" y="1618"/>
                  </a:cubicBezTo>
                  <a:cubicBezTo>
                    <a:pt x="746" y="1616"/>
                    <a:pt x="741" y="1614"/>
                    <a:pt x="736" y="1614"/>
                  </a:cubicBezTo>
                  <a:cubicBezTo>
                    <a:pt x="640" y="1614"/>
                    <a:pt x="640" y="1614"/>
                    <a:pt x="640" y="1614"/>
                  </a:cubicBezTo>
                  <a:cubicBezTo>
                    <a:pt x="640" y="1230"/>
                    <a:pt x="640" y="1230"/>
                    <a:pt x="640" y="1230"/>
                  </a:cubicBezTo>
                  <a:cubicBezTo>
                    <a:pt x="947" y="1230"/>
                    <a:pt x="947" y="1230"/>
                    <a:pt x="947" y="1230"/>
                  </a:cubicBezTo>
                  <a:cubicBezTo>
                    <a:pt x="1199" y="1483"/>
                    <a:pt x="1199" y="1483"/>
                    <a:pt x="1199" y="1483"/>
                  </a:cubicBezTo>
                  <a:cubicBezTo>
                    <a:pt x="1210" y="1493"/>
                    <a:pt x="1216" y="1508"/>
                    <a:pt x="1216" y="1524"/>
                  </a:cubicBezTo>
                  <a:cubicBezTo>
                    <a:pt x="1216" y="1556"/>
                    <a:pt x="1190" y="1582"/>
                    <a:pt x="1158" y="1582"/>
                  </a:cubicBezTo>
                  <a:cubicBezTo>
                    <a:pt x="1142" y="1582"/>
                    <a:pt x="1127" y="1576"/>
                    <a:pt x="1116" y="1565"/>
                  </a:cubicBezTo>
                  <a:cubicBezTo>
                    <a:pt x="951" y="1400"/>
                    <a:pt x="951" y="1400"/>
                    <a:pt x="951" y="1400"/>
                  </a:cubicBezTo>
                  <a:cubicBezTo>
                    <a:pt x="905" y="1445"/>
                    <a:pt x="905" y="1445"/>
                    <a:pt x="905" y="1445"/>
                  </a:cubicBezTo>
                  <a:cubicBezTo>
                    <a:pt x="1071" y="1611"/>
                    <a:pt x="1071" y="1611"/>
                    <a:pt x="1071" y="1611"/>
                  </a:cubicBezTo>
                  <a:cubicBezTo>
                    <a:pt x="1094" y="1634"/>
                    <a:pt x="1125" y="1646"/>
                    <a:pt x="1158" y="1646"/>
                  </a:cubicBezTo>
                  <a:cubicBezTo>
                    <a:pt x="1225" y="1646"/>
                    <a:pt x="1280" y="1591"/>
                    <a:pt x="1280" y="1524"/>
                  </a:cubicBezTo>
                  <a:cubicBezTo>
                    <a:pt x="1280" y="1491"/>
                    <a:pt x="1267" y="1460"/>
                    <a:pt x="1244" y="1437"/>
                  </a:cubicBezTo>
                  <a:cubicBezTo>
                    <a:pt x="1218" y="1411"/>
                    <a:pt x="1218" y="1411"/>
                    <a:pt x="1218" y="1411"/>
                  </a:cubicBezTo>
                  <a:cubicBezTo>
                    <a:pt x="1808" y="1309"/>
                    <a:pt x="1808" y="1309"/>
                    <a:pt x="1808" y="1309"/>
                  </a:cubicBezTo>
                  <a:cubicBezTo>
                    <a:pt x="1820" y="1307"/>
                    <a:pt x="1832" y="1310"/>
                    <a:pt x="1842" y="1318"/>
                  </a:cubicBezTo>
                  <a:cubicBezTo>
                    <a:pt x="1851" y="1325"/>
                    <a:pt x="1856" y="1337"/>
                    <a:pt x="1856" y="1349"/>
                  </a:cubicBezTo>
                  <a:cubicBezTo>
                    <a:pt x="1856" y="1363"/>
                    <a:pt x="1848" y="1377"/>
                    <a:pt x="1836" y="13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2"/>
            <p:cNvSpPr>
              <a:spLocks noEditPoints="1"/>
            </p:cNvSpPr>
            <p:nvPr/>
          </p:nvSpPr>
          <p:spPr bwMode="auto">
            <a:xfrm>
              <a:off x="7532688" y="642938"/>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63"/>
            <p:cNvSpPr>
              <a:spLocks noEditPoints="1"/>
            </p:cNvSpPr>
            <p:nvPr/>
          </p:nvSpPr>
          <p:spPr bwMode="auto">
            <a:xfrm>
              <a:off x="7416800" y="819151"/>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64"/>
            <p:cNvSpPr>
              <a:spLocks noEditPoints="1"/>
            </p:cNvSpPr>
            <p:nvPr/>
          </p:nvSpPr>
          <p:spPr bwMode="auto">
            <a:xfrm>
              <a:off x="8159750" y="720726"/>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65"/>
            <p:cNvSpPr>
              <a:spLocks noChangeArrowheads="1"/>
            </p:cNvSpPr>
            <p:nvPr/>
          </p:nvSpPr>
          <p:spPr bwMode="auto">
            <a:xfrm>
              <a:off x="7572375" y="1190626"/>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66"/>
            <p:cNvSpPr>
              <a:spLocks noChangeArrowheads="1"/>
            </p:cNvSpPr>
            <p:nvPr/>
          </p:nvSpPr>
          <p:spPr bwMode="auto">
            <a:xfrm>
              <a:off x="7494588"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Rectangle 67"/>
            <p:cNvSpPr>
              <a:spLocks noChangeArrowheads="1"/>
            </p:cNvSpPr>
            <p:nvPr/>
          </p:nvSpPr>
          <p:spPr bwMode="auto">
            <a:xfrm>
              <a:off x="7416800"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3" name="Group 22"/>
          <p:cNvGrpSpPr/>
          <p:nvPr/>
        </p:nvGrpSpPr>
        <p:grpSpPr>
          <a:xfrm>
            <a:off x="4314077" y="1497093"/>
            <a:ext cx="345198" cy="345198"/>
            <a:chOff x="9224963" y="2505075"/>
            <a:chExt cx="1173162" cy="1173163"/>
          </a:xfrm>
          <a:solidFill>
            <a:schemeClr val="bg1"/>
          </a:solidFill>
        </p:grpSpPr>
        <p:sp>
          <p:nvSpPr>
            <p:cNvPr id="24" name="Freeform 155"/>
            <p:cNvSpPr>
              <a:spLocks noEditPoints="1"/>
            </p:cNvSpPr>
            <p:nvPr/>
          </p:nvSpPr>
          <p:spPr bwMode="auto">
            <a:xfrm>
              <a:off x="9224963" y="2505075"/>
              <a:ext cx="1155700" cy="1173163"/>
            </a:xfrm>
            <a:custGeom>
              <a:avLst/>
              <a:gdLst>
                <a:gd name="T0" fmla="*/ 1760 w 1891"/>
                <a:gd name="T1" fmla="*/ 832 h 1920"/>
                <a:gd name="T2" fmla="*/ 1504 w 1891"/>
                <a:gd name="T3" fmla="*/ 768 h 1920"/>
                <a:gd name="T4" fmla="*/ 1632 w 1891"/>
                <a:gd name="T5" fmla="*/ 736 h 1920"/>
                <a:gd name="T6" fmla="*/ 1472 w 1891"/>
                <a:gd name="T7" fmla="*/ 160 h 1920"/>
                <a:gd name="T8" fmla="*/ 1167 w 1891"/>
                <a:gd name="T9" fmla="*/ 226 h 1920"/>
                <a:gd name="T10" fmla="*/ 640 w 1891"/>
                <a:gd name="T11" fmla="*/ 576 h 1920"/>
                <a:gd name="T12" fmla="*/ 480 w 1891"/>
                <a:gd name="T13" fmla="*/ 160 h 1920"/>
                <a:gd name="T14" fmla="*/ 175 w 1891"/>
                <a:gd name="T15" fmla="*/ 226 h 1920"/>
                <a:gd name="T16" fmla="*/ 32 w 1891"/>
                <a:gd name="T17" fmla="*/ 768 h 1920"/>
                <a:gd name="T18" fmla="*/ 128 w 1891"/>
                <a:gd name="T19" fmla="*/ 1184 h 1920"/>
                <a:gd name="T20" fmla="*/ 320 w 1891"/>
                <a:gd name="T21" fmla="*/ 1216 h 1920"/>
                <a:gd name="T22" fmla="*/ 352 w 1891"/>
                <a:gd name="T23" fmla="*/ 1920 h 1920"/>
                <a:gd name="T24" fmla="*/ 1344 w 1891"/>
                <a:gd name="T25" fmla="*/ 1888 h 1920"/>
                <a:gd name="T26" fmla="*/ 1879 w 1891"/>
                <a:gd name="T27" fmla="*/ 937 h 1920"/>
                <a:gd name="T28" fmla="*/ 1228 w 1891"/>
                <a:gd name="T29" fmla="*/ 288 h 1920"/>
                <a:gd name="T30" fmla="*/ 1216 w 1891"/>
                <a:gd name="T31" fmla="*/ 160 h 1920"/>
                <a:gd name="T32" fmla="*/ 1375 w 1891"/>
                <a:gd name="T33" fmla="*/ 231 h 1920"/>
                <a:gd name="T34" fmla="*/ 1423 w 1891"/>
                <a:gd name="T35" fmla="*/ 288 h 1920"/>
                <a:gd name="T36" fmla="*/ 1504 w 1891"/>
                <a:gd name="T37" fmla="*/ 704 h 1920"/>
                <a:gd name="T38" fmla="*/ 1440 w 1891"/>
                <a:gd name="T39" fmla="*/ 1154 h 1920"/>
                <a:gd name="T40" fmla="*/ 1335 w 1891"/>
                <a:gd name="T41" fmla="*/ 841 h 1920"/>
                <a:gd name="T42" fmla="*/ 1120 w 1891"/>
                <a:gd name="T43" fmla="*/ 384 h 1920"/>
                <a:gd name="T44" fmla="*/ 1056 w 1891"/>
                <a:gd name="T45" fmla="*/ 576 h 1920"/>
                <a:gd name="T46" fmla="*/ 1088 w 1891"/>
                <a:gd name="T47" fmla="*/ 832 h 1920"/>
                <a:gd name="T48" fmla="*/ 320 w 1891"/>
                <a:gd name="T49" fmla="*/ 608 h 1920"/>
                <a:gd name="T50" fmla="*/ 192 w 1891"/>
                <a:gd name="T51" fmla="*/ 384 h 1920"/>
                <a:gd name="T52" fmla="*/ 64 w 1891"/>
                <a:gd name="T53" fmla="*/ 704 h 1920"/>
                <a:gd name="T54" fmla="*/ 236 w 1891"/>
                <a:gd name="T55" fmla="*/ 288 h 1920"/>
                <a:gd name="T56" fmla="*/ 224 w 1891"/>
                <a:gd name="T57" fmla="*/ 160 h 1920"/>
                <a:gd name="T58" fmla="*/ 383 w 1891"/>
                <a:gd name="T59" fmla="*/ 231 h 1920"/>
                <a:gd name="T60" fmla="*/ 431 w 1891"/>
                <a:gd name="T61" fmla="*/ 288 h 1920"/>
                <a:gd name="T62" fmla="*/ 512 w 1891"/>
                <a:gd name="T63" fmla="*/ 576 h 1920"/>
                <a:gd name="T64" fmla="*/ 448 w 1891"/>
                <a:gd name="T65" fmla="*/ 576 h 1920"/>
                <a:gd name="T66" fmla="*/ 1280 w 1891"/>
                <a:gd name="T67" fmla="*/ 1856 h 1920"/>
                <a:gd name="T68" fmla="*/ 1024 w 1891"/>
                <a:gd name="T69" fmla="*/ 640 h 1920"/>
                <a:gd name="T70" fmla="*/ 1056 w 1891"/>
                <a:gd name="T71" fmla="*/ 896 h 1920"/>
                <a:gd name="T72" fmla="*/ 1133 w 1891"/>
                <a:gd name="T73" fmla="*/ 1477 h 1920"/>
                <a:gd name="T74" fmla="*/ 960 w 1891"/>
                <a:gd name="T75" fmla="*/ 1754 h 1920"/>
                <a:gd name="T76" fmla="*/ 997 w 1891"/>
                <a:gd name="T77" fmla="*/ 1791 h 1920"/>
                <a:gd name="T78" fmla="*/ 1275 w 1891"/>
                <a:gd name="T79" fmla="*/ 1618 h 1920"/>
                <a:gd name="T80" fmla="*/ 1097 w 1891"/>
                <a:gd name="T81" fmla="*/ 1609 h 1920"/>
                <a:gd name="T82" fmla="*/ 1146 w 1891"/>
                <a:gd name="T83" fmla="*/ 1543 h 1920"/>
                <a:gd name="T84" fmla="*/ 1085 w 1891"/>
                <a:gd name="T85" fmla="*/ 1712 h 1920"/>
                <a:gd name="T86" fmla="*/ 1247 w 1891"/>
                <a:gd name="T87" fmla="*/ 1554 h 1920"/>
                <a:gd name="T88" fmla="*/ 1811 w 1891"/>
                <a:gd name="T89" fmla="*/ 96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1" h="1920">
                  <a:moveTo>
                    <a:pt x="1879" y="937"/>
                  </a:moveTo>
                  <a:cubicBezTo>
                    <a:pt x="1783" y="841"/>
                    <a:pt x="1783" y="841"/>
                    <a:pt x="1783" y="841"/>
                  </a:cubicBezTo>
                  <a:cubicBezTo>
                    <a:pt x="1777" y="835"/>
                    <a:pt x="1768" y="831"/>
                    <a:pt x="1760" y="832"/>
                  </a:cubicBezTo>
                  <a:cubicBezTo>
                    <a:pt x="1751" y="832"/>
                    <a:pt x="1743" y="835"/>
                    <a:pt x="1737" y="842"/>
                  </a:cubicBezTo>
                  <a:cubicBezTo>
                    <a:pt x="1504" y="1087"/>
                    <a:pt x="1504" y="1087"/>
                    <a:pt x="1504" y="1087"/>
                  </a:cubicBezTo>
                  <a:cubicBezTo>
                    <a:pt x="1504" y="768"/>
                    <a:pt x="1504" y="768"/>
                    <a:pt x="1504" y="768"/>
                  </a:cubicBezTo>
                  <a:cubicBezTo>
                    <a:pt x="1600" y="768"/>
                    <a:pt x="1600" y="768"/>
                    <a:pt x="1600" y="768"/>
                  </a:cubicBezTo>
                  <a:cubicBezTo>
                    <a:pt x="1618" y="768"/>
                    <a:pt x="1632" y="753"/>
                    <a:pt x="1632" y="736"/>
                  </a:cubicBezTo>
                  <a:cubicBezTo>
                    <a:pt x="1632" y="736"/>
                    <a:pt x="1632" y="736"/>
                    <a:pt x="1632" y="736"/>
                  </a:cubicBezTo>
                  <a:cubicBezTo>
                    <a:pt x="1632" y="433"/>
                    <a:pt x="1632" y="433"/>
                    <a:pt x="1632" y="433"/>
                  </a:cubicBezTo>
                  <a:cubicBezTo>
                    <a:pt x="1632" y="330"/>
                    <a:pt x="1558" y="243"/>
                    <a:pt x="1457" y="226"/>
                  </a:cubicBezTo>
                  <a:cubicBezTo>
                    <a:pt x="1467" y="205"/>
                    <a:pt x="1472" y="183"/>
                    <a:pt x="1472" y="160"/>
                  </a:cubicBezTo>
                  <a:cubicBezTo>
                    <a:pt x="1472" y="71"/>
                    <a:pt x="1400" y="0"/>
                    <a:pt x="1312" y="0"/>
                  </a:cubicBezTo>
                  <a:cubicBezTo>
                    <a:pt x="1224" y="0"/>
                    <a:pt x="1152" y="71"/>
                    <a:pt x="1152" y="160"/>
                  </a:cubicBezTo>
                  <a:cubicBezTo>
                    <a:pt x="1152" y="183"/>
                    <a:pt x="1157" y="205"/>
                    <a:pt x="1167" y="226"/>
                  </a:cubicBezTo>
                  <a:cubicBezTo>
                    <a:pt x="1066" y="243"/>
                    <a:pt x="992" y="330"/>
                    <a:pt x="992" y="433"/>
                  </a:cubicBezTo>
                  <a:cubicBezTo>
                    <a:pt x="992" y="576"/>
                    <a:pt x="992" y="576"/>
                    <a:pt x="992" y="576"/>
                  </a:cubicBezTo>
                  <a:cubicBezTo>
                    <a:pt x="640" y="576"/>
                    <a:pt x="640" y="576"/>
                    <a:pt x="640" y="576"/>
                  </a:cubicBezTo>
                  <a:cubicBezTo>
                    <a:pt x="640" y="433"/>
                    <a:pt x="640" y="433"/>
                    <a:pt x="640" y="433"/>
                  </a:cubicBezTo>
                  <a:cubicBezTo>
                    <a:pt x="640" y="330"/>
                    <a:pt x="566" y="243"/>
                    <a:pt x="465" y="226"/>
                  </a:cubicBezTo>
                  <a:cubicBezTo>
                    <a:pt x="475" y="205"/>
                    <a:pt x="480" y="183"/>
                    <a:pt x="480" y="160"/>
                  </a:cubicBezTo>
                  <a:cubicBezTo>
                    <a:pt x="480" y="71"/>
                    <a:pt x="408" y="0"/>
                    <a:pt x="320" y="0"/>
                  </a:cubicBezTo>
                  <a:cubicBezTo>
                    <a:pt x="232" y="0"/>
                    <a:pt x="160" y="71"/>
                    <a:pt x="160" y="160"/>
                  </a:cubicBezTo>
                  <a:cubicBezTo>
                    <a:pt x="160" y="183"/>
                    <a:pt x="165" y="205"/>
                    <a:pt x="175" y="226"/>
                  </a:cubicBezTo>
                  <a:cubicBezTo>
                    <a:pt x="74" y="243"/>
                    <a:pt x="0" y="330"/>
                    <a:pt x="0" y="433"/>
                  </a:cubicBezTo>
                  <a:cubicBezTo>
                    <a:pt x="0" y="736"/>
                    <a:pt x="0" y="736"/>
                    <a:pt x="0" y="736"/>
                  </a:cubicBezTo>
                  <a:cubicBezTo>
                    <a:pt x="0" y="753"/>
                    <a:pt x="14" y="768"/>
                    <a:pt x="32" y="768"/>
                  </a:cubicBezTo>
                  <a:cubicBezTo>
                    <a:pt x="32" y="768"/>
                    <a:pt x="32" y="768"/>
                    <a:pt x="32" y="768"/>
                  </a:cubicBezTo>
                  <a:cubicBezTo>
                    <a:pt x="128" y="768"/>
                    <a:pt x="128" y="768"/>
                    <a:pt x="128" y="768"/>
                  </a:cubicBezTo>
                  <a:cubicBezTo>
                    <a:pt x="128" y="1184"/>
                    <a:pt x="128" y="1184"/>
                    <a:pt x="128" y="1184"/>
                  </a:cubicBezTo>
                  <a:cubicBezTo>
                    <a:pt x="128" y="1201"/>
                    <a:pt x="142" y="1216"/>
                    <a:pt x="160" y="1216"/>
                  </a:cubicBezTo>
                  <a:cubicBezTo>
                    <a:pt x="160" y="1216"/>
                    <a:pt x="160" y="1216"/>
                    <a:pt x="160" y="1216"/>
                  </a:cubicBezTo>
                  <a:cubicBezTo>
                    <a:pt x="320" y="1216"/>
                    <a:pt x="320" y="1216"/>
                    <a:pt x="320" y="1216"/>
                  </a:cubicBezTo>
                  <a:cubicBezTo>
                    <a:pt x="320" y="1888"/>
                    <a:pt x="320" y="1888"/>
                    <a:pt x="320" y="1888"/>
                  </a:cubicBezTo>
                  <a:cubicBezTo>
                    <a:pt x="320" y="1905"/>
                    <a:pt x="334" y="1920"/>
                    <a:pt x="352" y="1920"/>
                  </a:cubicBezTo>
                  <a:cubicBezTo>
                    <a:pt x="352" y="1920"/>
                    <a:pt x="352" y="1920"/>
                    <a:pt x="352" y="1920"/>
                  </a:cubicBezTo>
                  <a:cubicBezTo>
                    <a:pt x="1312" y="1920"/>
                    <a:pt x="1312" y="1920"/>
                    <a:pt x="1312" y="1920"/>
                  </a:cubicBezTo>
                  <a:cubicBezTo>
                    <a:pt x="1330" y="1920"/>
                    <a:pt x="1344" y="1905"/>
                    <a:pt x="1344" y="1888"/>
                  </a:cubicBezTo>
                  <a:cubicBezTo>
                    <a:pt x="1344" y="1888"/>
                    <a:pt x="1344" y="1888"/>
                    <a:pt x="1344" y="1888"/>
                  </a:cubicBezTo>
                  <a:cubicBezTo>
                    <a:pt x="1344" y="1545"/>
                    <a:pt x="1344" y="1545"/>
                    <a:pt x="1344" y="1545"/>
                  </a:cubicBezTo>
                  <a:cubicBezTo>
                    <a:pt x="1879" y="982"/>
                    <a:pt x="1879" y="982"/>
                    <a:pt x="1879" y="982"/>
                  </a:cubicBezTo>
                  <a:cubicBezTo>
                    <a:pt x="1891" y="969"/>
                    <a:pt x="1891" y="949"/>
                    <a:pt x="1879" y="937"/>
                  </a:cubicBezTo>
                  <a:moveTo>
                    <a:pt x="1056" y="433"/>
                  </a:moveTo>
                  <a:cubicBezTo>
                    <a:pt x="1056" y="353"/>
                    <a:pt x="1121" y="288"/>
                    <a:pt x="1201" y="288"/>
                  </a:cubicBezTo>
                  <a:cubicBezTo>
                    <a:pt x="1228" y="288"/>
                    <a:pt x="1228" y="288"/>
                    <a:pt x="1228" y="288"/>
                  </a:cubicBezTo>
                  <a:cubicBezTo>
                    <a:pt x="1246" y="288"/>
                    <a:pt x="1260" y="273"/>
                    <a:pt x="1260" y="256"/>
                  </a:cubicBezTo>
                  <a:cubicBezTo>
                    <a:pt x="1260" y="246"/>
                    <a:pt x="1256" y="238"/>
                    <a:pt x="1249" y="231"/>
                  </a:cubicBezTo>
                  <a:cubicBezTo>
                    <a:pt x="1228" y="214"/>
                    <a:pt x="1216" y="187"/>
                    <a:pt x="1216" y="160"/>
                  </a:cubicBezTo>
                  <a:cubicBezTo>
                    <a:pt x="1216" y="107"/>
                    <a:pt x="1259" y="64"/>
                    <a:pt x="1312" y="64"/>
                  </a:cubicBezTo>
                  <a:cubicBezTo>
                    <a:pt x="1365" y="64"/>
                    <a:pt x="1408" y="107"/>
                    <a:pt x="1408" y="160"/>
                  </a:cubicBezTo>
                  <a:cubicBezTo>
                    <a:pt x="1408" y="187"/>
                    <a:pt x="1396" y="214"/>
                    <a:pt x="1375" y="231"/>
                  </a:cubicBezTo>
                  <a:cubicBezTo>
                    <a:pt x="1361" y="243"/>
                    <a:pt x="1360" y="263"/>
                    <a:pt x="1372" y="277"/>
                  </a:cubicBezTo>
                  <a:cubicBezTo>
                    <a:pt x="1378" y="284"/>
                    <a:pt x="1387" y="288"/>
                    <a:pt x="1396" y="288"/>
                  </a:cubicBezTo>
                  <a:cubicBezTo>
                    <a:pt x="1423" y="288"/>
                    <a:pt x="1423" y="288"/>
                    <a:pt x="1423" y="288"/>
                  </a:cubicBezTo>
                  <a:cubicBezTo>
                    <a:pt x="1503" y="288"/>
                    <a:pt x="1568" y="353"/>
                    <a:pt x="1568" y="433"/>
                  </a:cubicBezTo>
                  <a:cubicBezTo>
                    <a:pt x="1568" y="704"/>
                    <a:pt x="1568" y="704"/>
                    <a:pt x="1568" y="704"/>
                  </a:cubicBezTo>
                  <a:cubicBezTo>
                    <a:pt x="1504" y="704"/>
                    <a:pt x="1504" y="704"/>
                    <a:pt x="1504" y="704"/>
                  </a:cubicBezTo>
                  <a:cubicBezTo>
                    <a:pt x="1504" y="384"/>
                    <a:pt x="1504" y="384"/>
                    <a:pt x="1504" y="384"/>
                  </a:cubicBezTo>
                  <a:cubicBezTo>
                    <a:pt x="1440" y="384"/>
                    <a:pt x="1440" y="384"/>
                    <a:pt x="1440" y="384"/>
                  </a:cubicBezTo>
                  <a:cubicBezTo>
                    <a:pt x="1440" y="1154"/>
                    <a:pt x="1440" y="1154"/>
                    <a:pt x="1440" y="1154"/>
                  </a:cubicBezTo>
                  <a:cubicBezTo>
                    <a:pt x="1344" y="1255"/>
                    <a:pt x="1344" y="1255"/>
                    <a:pt x="1344" y="1255"/>
                  </a:cubicBezTo>
                  <a:cubicBezTo>
                    <a:pt x="1344" y="864"/>
                    <a:pt x="1344" y="864"/>
                    <a:pt x="1344" y="864"/>
                  </a:cubicBezTo>
                  <a:cubicBezTo>
                    <a:pt x="1344" y="855"/>
                    <a:pt x="1341" y="847"/>
                    <a:pt x="1335" y="841"/>
                  </a:cubicBezTo>
                  <a:cubicBezTo>
                    <a:pt x="1184" y="690"/>
                    <a:pt x="1184" y="690"/>
                    <a:pt x="1184" y="690"/>
                  </a:cubicBezTo>
                  <a:cubicBezTo>
                    <a:pt x="1184" y="384"/>
                    <a:pt x="1184" y="384"/>
                    <a:pt x="1184" y="384"/>
                  </a:cubicBezTo>
                  <a:cubicBezTo>
                    <a:pt x="1120" y="384"/>
                    <a:pt x="1120" y="384"/>
                    <a:pt x="1120" y="384"/>
                  </a:cubicBezTo>
                  <a:cubicBezTo>
                    <a:pt x="1120" y="626"/>
                    <a:pt x="1120" y="626"/>
                    <a:pt x="1120" y="626"/>
                  </a:cubicBezTo>
                  <a:cubicBezTo>
                    <a:pt x="1079" y="585"/>
                    <a:pt x="1079" y="585"/>
                    <a:pt x="1079" y="585"/>
                  </a:cubicBezTo>
                  <a:cubicBezTo>
                    <a:pt x="1073" y="579"/>
                    <a:pt x="1064" y="576"/>
                    <a:pt x="1056" y="576"/>
                  </a:cubicBezTo>
                  <a:lnTo>
                    <a:pt x="1056" y="433"/>
                  </a:lnTo>
                  <a:close/>
                  <a:moveTo>
                    <a:pt x="1235" y="832"/>
                  </a:moveTo>
                  <a:cubicBezTo>
                    <a:pt x="1088" y="832"/>
                    <a:pt x="1088" y="832"/>
                    <a:pt x="1088" y="832"/>
                  </a:cubicBezTo>
                  <a:cubicBezTo>
                    <a:pt x="1088" y="685"/>
                    <a:pt x="1088" y="685"/>
                    <a:pt x="1088" y="685"/>
                  </a:cubicBezTo>
                  <a:lnTo>
                    <a:pt x="1235" y="832"/>
                  </a:lnTo>
                  <a:close/>
                  <a:moveTo>
                    <a:pt x="320" y="608"/>
                  </a:moveTo>
                  <a:cubicBezTo>
                    <a:pt x="320" y="1152"/>
                    <a:pt x="320" y="1152"/>
                    <a:pt x="320" y="1152"/>
                  </a:cubicBezTo>
                  <a:cubicBezTo>
                    <a:pt x="192" y="1152"/>
                    <a:pt x="192" y="1152"/>
                    <a:pt x="192" y="1152"/>
                  </a:cubicBezTo>
                  <a:cubicBezTo>
                    <a:pt x="192" y="384"/>
                    <a:pt x="192" y="384"/>
                    <a:pt x="192" y="384"/>
                  </a:cubicBezTo>
                  <a:cubicBezTo>
                    <a:pt x="128" y="384"/>
                    <a:pt x="128" y="384"/>
                    <a:pt x="128" y="384"/>
                  </a:cubicBezTo>
                  <a:cubicBezTo>
                    <a:pt x="128" y="704"/>
                    <a:pt x="128" y="704"/>
                    <a:pt x="128" y="704"/>
                  </a:cubicBezTo>
                  <a:cubicBezTo>
                    <a:pt x="64" y="704"/>
                    <a:pt x="64" y="704"/>
                    <a:pt x="64" y="704"/>
                  </a:cubicBezTo>
                  <a:cubicBezTo>
                    <a:pt x="64" y="433"/>
                    <a:pt x="64" y="433"/>
                    <a:pt x="64" y="433"/>
                  </a:cubicBezTo>
                  <a:cubicBezTo>
                    <a:pt x="64" y="353"/>
                    <a:pt x="129" y="288"/>
                    <a:pt x="209" y="288"/>
                  </a:cubicBezTo>
                  <a:cubicBezTo>
                    <a:pt x="236" y="288"/>
                    <a:pt x="236" y="288"/>
                    <a:pt x="236" y="288"/>
                  </a:cubicBezTo>
                  <a:cubicBezTo>
                    <a:pt x="254" y="288"/>
                    <a:pt x="268" y="273"/>
                    <a:pt x="268" y="256"/>
                  </a:cubicBezTo>
                  <a:cubicBezTo>
                    <a:pt x="268" y="246"/>
                    <a:pt x="264" y="238"/>
                    <a:pt x="257" y="231"/>
                  </a:cubicBezTo>
                  <a:cubicBezTo>
                    <a:pt x="236" y="214"/>
                    <a:pt x="224" y="187"/>
                    <a:pt x="224" y="160"/>
                  </a:cubicBezTo>
                  <a:cubicBezTo>
                    <a:pt x="224" y="107"/>
                    <a:pt x="267" y="64"/>
                    <a:pt x="320" y="64"/>
                  </a:cubicBezTo>
                  <a:cubicBezTo>
                    <a:pt x="373" y="64"/>
                    <a:pt x="416" y="107"/>
                    <a:pt x="416" y="160"/>
                  </a:cubicBezTo>
                  <a:cubicBezTo>
                    <a:pt x="416" y="187"/>
                    <a:pt x="404" y="214"/>
                    <a:pt x="383" y="231"/>
                  </a:cubicBezTo>
                  <a:cubicBezTo>
                    <a:pt x="369" y="243"/>
                    <a:pt x="368" y="263"/>
                    <a:pt x="380" y="277"/>
                  </a:cubicBezTo>
                  <a:cubicBezTo>
                    <a:pt x="386" y="284"/>
                    <a:pt x="395" y="288"/>
                    <a:pt x="404" y="288"/>
                  </a:cubicBezTo>
                  <a:cubicBezTo>
                    <a:pt x="431" y="288"/>
                    <a:pt x="431" y="288"/>
                    <a:pt x="431" y="288"/>
                  </a:cubicBezTo>
                  <a:cubicBezTo>
                    <a:pt x="511" y="288"/>
                    <a:pt x="576" y="353"/>
                    <a:pt x="576" y="433"/>
                  </a:cubicBezTo>
                  <a:cubicBezTo>
                    <a:pt x="576" y="576"/>
                    <a:pt x="576" y="576"/>
                    <a:pt x="576" y="576"/>
                  </a:cubicBezTo>
                  <a:cubicBezTo>
                    <a:pt x="512" y="576"/>
                    <a:pt x="512" y="576"/>
                    <a:pt x="512" y="576"/>
                  </a:cubicBezTo>
                  <a:cubicBezTo>
                    <a:pt x="512" y="384"/>
                    <a:pt x="512" y="384"/>
                    <a:pt x="512" y="384"/>
                  </a:cubicBezTo>
                  <a:cubicBezTo>
                    <a:pt x="448" y="384"/>
                    <a:pt x="448" y="384"/>
                    <a:pt x="448" y="384"/>
                  </a:cubicBezTo>
                  <a:cubicBezTo>
                    <a:pt x="448" y="576"/>
                    <a:pt x="448" y="576"/>
                    <a:pt x="448" y="576"/>
                  </a:cubicBezTo>
                  <a:cubicBezTo>
                    <a:pt x="352" y="576"/>
                    <a:pt x="352" y="576"/>
                    <a:pt x="352" y="576"/>
                  </a:cubicBezTo>
                  <a:cubicBezTo>
                    <a:pt x="334" y="576"/>
                    <a:pt x="320" y="590"/>
                    <a:pt x="320" y="608"/>
                  </a:cubicBezTo>
                  <a:close/>
                  <a:moveTo>
                    <a:pt x="1280" y="1856"/>
                  </a:moveTo>
                  <a:cubicBezTo>
                    <a:pt x="384" y="1856"/>
                    <a:pt x="384" y="1856"/>
                    <a:pt x="384" y="1856"/>
                  </a:cubicBezTo>
                  <a:cubicBezTo>
                    <a:pt x="384" y="640"/>
                    <a:pt x="384" y="640"/>
                    <a:pt x="384" y="640"/>
                  </a:cubicBezTo>
                  <a:cubicBezTo>
                    <a:pt x="1024" y="640"/>
                    <a:pt x="1024" y="640"/>
                    <a:pt x="1024" y="640"/>
                  </a:cubicBezTo>
                  <a:cubicBezTo>
                    <a:pt x="1024" y="864"/>
                    <a:pt x="1024" y="864"/>
                    <a:pt x="1024" y="864"/>
                  </a:cubicBezTo>
                  <a:cubicBezTo>
                    <a:pt x="1024" y="881"/>
                    <a:pt x="1038" y="896"/>
                    <a:pt x="1056" y="896"/>
                  </a:cubicBezTo>
                  <a:cubicBezTo>
                    <a:pt x="1056" y="896"/>
                    <a:pt x="1056" y="896"/>
                    <a:pt x="1056" y="896"/>
                  </a:cubicBezTo>
                  <a:cubicBezTo>
                    <a:pt x="1280" y="896"/>
                    <a:pt x="1280" y="896"/>
                    <a:pt x="1280" y="896"/>
                  </a:cubicBezTo>
                  <a:cubicBezTo>
                    <a:pt x="1280" y="1322"/>
                    <a:pt x="1280" y="1322"/>
                    <a:pt x="1280" y="1322"/>
                  </a:cubicBezTo>
                  <a:cubicBezTo>
                    <a:pt x="1133" y="1477"/>
                    <a:pt x="1133" y="1477"/>
                    <a:pt x="1133" y="1477"/>
                  </a:cubicBezTo>
                  <a:cubicBezTo>
                    <a:pt x="1010" y="1539"/>
                    <a:pt x="1010" y="1539"/>
                    <a:pt x="1010" y="1539"/>
                  </a:cubicBezTo>
                  <a:cubicBezTo>
                    <a:pt x="1001" y="1544"/>
                    <a:pt x="994" y="1552"/>
                    <a:pt x="992" y="1562"/>
                  </a:cubicBezTo>
                  <a:cubicBezTo>
                    <a:pt x="960" y="1754"/>
                    <a:pt x="960" y="1754"/>
                    <a:pt x="960" y="1754"/>
                  </a:cubicBezTo>
                  <a:cubicBezTo>
                    <a:pt x="958" y="1772"/>
                    <a:pt x="969" y="1788"/>
                    <a:pt x="987" y="1791"/>
                  </a:cubicBezTo>
                  <a:cubicBezTo>
                    <a:pt x="988" y="1791"/>
                    <a:pt x="990" y="1792"/>
                    <a:pt x="992" y="1792"/>
                  </a:cubicBezTo>
                  <a:cubicBezTo>
                    <a:pt x="994" y="1792"/>
                    <a:pt x="996" y="1791"/>
                    <a:pt x="997" y="1791"/>
                  </a:cubicBezTo>
                  <a:cubicBezTo>
                    <a:pt x="1189" y="1759"/>
                    <a:pt x="1189" y="1759"/>
                    <a:pt x="1189" y="1759"/>
                  </a:cubicBezTo>
                  <a:cubicBezTo>
                    <a:pt x="1199" y="1757"/>
                    <a:pt x="1208" y="1751"/>
                    <a:pt x="1213" y="1742"/>
                  </a:cubicBezTo>
                  <a:cubicBezTo>
                    <a:pt x="1275" y="1618"/>
                    <a:pt x="1275" y="1618"/>
                    <a:pt x="1275" y="1618"/>
                  </a:cubicBezTo>
                  <a:cubicBezTo>
                    <a:pt x="1280" y="1612"/>
                    <a:pt x="1280" y="1612"/>
                    <a:pt x="1280" y="1612"/>
                  </a:cubicBezTo>
                  <a:lnTo>
                    <a:pt x="1280" y="1856"/>
                  </a:lnTo>
                  <a:close/>
                  <a:moveTo>
                    <a:pt x="1097" y="1609"/>
                  </a:moveTo>
                  <a:cubicBezTo>
                    <a:pt x="1040" y="1666"/>
                    <a:pt x="1040" y="1666"/>
                    <a:pt x="1040" y="1666"/>
                  </a:cubicBezTo>
                  <a:cubicBezTo>
                    <a:pt x="1053" y="1589"/>
                    <a:pt x="1053" y="1589"/>
                    <a:pt x="1053" y="1589"/>
                  </a:cubicBezTo>
                  <a:cubicBezTo>
                    <a:pt x="1146" y="1543"/>
                    <a:pt x="1146" y="1543"/>
                    <a:pt x="1146" y="1543"/>
                  </a:cubicBezTo>
                  <a:cubicBezTo>
                    <a:pt x="1209" y="1606"/>
                    <a:pt x="1209" y="1606"/>
                    <a:pt x="1209" y="1606"/>
                  </a:cubicBezTo>
                  <a:cubicBezTo>
                    <a:pt x="1163" y="1699"/>
                    <a:pt x="1163" y="1699"/>
                    <a:pt x="1163" y="1699"/>
                  </a:cubicBezTo>
                  <a:cubicBezTo>
                    <a:pt x="1085" y="1712"/>
                    <a:pt x="1085" y="1712"/>
                    <a:pt x="1085" y="1712"/>
                  </a:cubicBezTo>
                  <a:cubicBezTo>
                    <a:pt x="1143" y="1654"/>
                    <a:pt x="1143" y="1654"/>
                    <a:pt x="1143" y="1654"/>
                  </a:cubicBezTo>
                  <a:lnTo>
                    <a:pt x="1097" y="1609"/>
                  </a:lnTo>
                  <a:close/>
                  <a:moveTo>
                    <a:pt x="1247" y="1554"/>
                  </a:moveTo>
                  <a:cubicBezTo>
                    <a:pt x="1197" y="1503"/>
                    <a:pt x="1197" y="1503"/>
                    <a:pt x="1197" y="1503"/>
                  </a:cubicBezTo>
                  <a:cubicBezTo>
                    <a:pt x="1761" y="909"/>
                    <a:pt x="1761" y="909"/>
                    <a:pt x="1761" y="909"/>
                  </a:cubicBezTo>
                  <a:cubicBezTo>
                    <a:pt x="1811" y="960"/>
                    <a:pt x="1811" y="960"/>
                    <a:pt x="1811" y="960"/>
                  </a:cubicBezTo>
                  <a:lnTo>
                    <a:pt x="1247" y="15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156"/>
            <p:cNvSpPr>
              <a:spLocks noChangeArrowheads="1"/>
            </p:cNvSpPr>
            <p:nvPr/>
          </p:nvSpPr>
          <p:spPr bwMode="auto">
            <a:xfrm>
              <a:off x="9537700" y="2955925"/>
              <a:ext cx="234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157"/>
            <p:cNvSpPr>
              <a:spLocks noChangeArrowheads="1"/>
            </p:cNvSpPr>
            <p:nvPr/>
          </p:nvSpPr>
          <p:spPr bwMode="auto">
            <a:xfrm>
              <a:off x="9499600" y="3052763"/>
              <a:ext cx="1762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58"/>
            <p:cNvSpPr>
              <a:spLocks noChangeArrowheads="1"/>
            </p:cNvSpPr>
            <p:nvPr/>
          </p:nvSpPr>
          <p:spPr bwMode="auto">
            <a:xfrm>
              <a:off x="9713913" y="3052763"/>
              <a:ext cx="98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59"/>
            <p:cNvSpPr>
              <a:spLocks noChangeArrowheads="1"/>
            </p:cNvSpPr>
            <p:nvPr/>
          </p:nvSpPr>
          <p:spPr bwMode="auto">
            <a:xfrm>
              <a:off x="9499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160"/>
            <p:cNvSpPr>
              <a:spLocks noChangeArrowheads="1"/>
            </p:cNvSpPr>
            <p:nvPr/>
          </p:nvSpPr>
          <p:spPr bwMode="auto">
            <a:xfrm>
              <a:off x="9753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161"/>
            <p:cNvSpPr>
              <a:spLocks noChangeArrowheads="1"/>
            </p:cNvSpPr>
            <p:nvPr/>
          </p:nvSpPr>
          <p:spPr bwMode="auto">
            <a:xfrm>
              <a:off x="9499600" y="3248025"/>
              <a:ext cx="1365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Rectangle 162"/>
            <p:cNvSpPr>
              <a:spLocks noChangeArrowheads="1"/>
            </p:cNvSpPr>
            <p:nvPr/>
          </p:nvSpPr>
          <p:spPr bwMode="auto">
            <a:xfrm>
              <a:off x="9675813" y="3248025"/>
              <a:ext cx="292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163"/>
            <p:cNvSpPr>
              <a:spLocks noChangeArrowheads="1"/>
            </p:cNvSpPr>
            <p:nvPr/>
          </p:nvSpPr>
          <p:spPr bwMode="auto">
            <a:xfrm>
              <a:off x="9499600" y="3346450"/>
              <a:ext cx="11747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164"/>
            <p:cNvSpPr>
              <a:spLocks noChangeArrowheads="1"/>
            </p:cNvSpPr>
            <p:nvPr/>
          </p:nvSpPr>
          <p:spPr bwMode="auto">
            <a:xfrm>
              <a:off x="9655175" y="3346450"/>
              <a:ext cx="2524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165"/>
            <p:cNvSpPr>
              <a:spLocks noChangeArrowheads="1"/>
            </p:cNvSpPr>
            <p:nvPr/>
          </p:nvSpPr>
          <p:spPr bwMode="auto">
            <a:xfrm>
              <a:off x="9499600" y="3444875"/>
              <a:ext cx="107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166"/>
            <p:cNvSpPr>
              <a:spLocks noChangeArrowheads="1"/>
            </p:cNvSpPr>
            <p:nvPr/>
          </p:nvSpPr>
          <p:spPr bwMode="auto">
            <a:xfrm>
              <a:off x="9639300" y="3444875"/>
              <a:ext cx="1539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167"/>
            <p:cNvSpPr>
              <a:spLocks noChangeArrowheads="1"/>
            </p:cNvSpPr>
            <p:nvPr/>
          </p:nvSpPr>
          <p:spPr bwMode="auto">
            <a:xfrm>
              <a:off x="9499600" y="3541713"/>
              <a:ext cx="1539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168"/>
            <p:cNvSpPr>
              <a:spLocks noChangeArrowheads="1"/>
            </p:cNvSpPr>
            <p:nvPr/>
          </p:nvSpPr>
          <p:spPr bwMode="auto">
            <a:xfrm>
              <a:off x="10320338" y="35623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169"/>
            <p:cNvSpPr>
              <a:spLocks noChangeArrowheads="1"/>
            </p:cNvSpPr>
            <p:nvPr/>
          </p:nvSpPr>
          <p:spPr bwMode="auto">
            <a:xfrm>
              <a:off x="10320338" y="3640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170"/>
            <p:cNvSpPr>
              <a:spLocks noChangeArrowheads="1"/>
            </p:cNvSpPr>
            <p:nvPr/>
          </p:nvSpPr>
          <p:spPr bwMode="auto">
            <a:xfrm>
              <a:off x="10360025"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171"/>
            <p:cNvSpPr>
              <a:spLocks noChangeArrowheads="1"/>
            </p:cNvSpPr>
            <p:nvPr/>
          </p:nvSpPr>
          <p:spPr bwMode="auto">
            <a:xfrm>
              <a:off x="10282238"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Rectangle 172"/>
            <p:cNvSpPr>
              <a:spLocks noChangeArrowheads="1"/>
            </p:cNvSpPr>
            <p:nvPr/>
          </p:nvSpPr>
          <p:spPr bwMode="auto">
            <a:xfrm>
              <a:off x="10320338" y="25050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173"/>
            <p:cNvSpPr>
              <a:spLocks noChangeArrowheads="1"/>
            </p:cNvSpPr>
            <p:nvPr/>
          </p:nvSpPr>
          <p:spPr bwMode="auto">
            <a:xfrm>
              <a:off x="10320338" y="2584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174"/>
            <p:cNvSpPr>
              <a:spLocks noChangeArrowheads="1"/>
            </p:cNvSpPr>
            <p:nvPr/>
          </p:nvSpPr>
          <p:spPr bwMode="auto">
            <a:xfrm>
              <a:off x="10360025"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Rectangle 175"/>
            <p:cNvSpPr>
              <a:spLocks noChangeArrowheads="1"/>
            </p:cNvSpPr>
            <p:nvPr/>
          </p:nvSpPr>
          <p:spPr bwMode="auto">
            <a:xfrm>
              <a:off x="10282238"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5" name="Group 44"/>
          <p:cNvGrpSpPr/>
          <p:nvPr/>
        </p:nvGrpSpPr>
        <p:grpSpPr>
          <a:xfrm>
            <a:off x="3327911" y="3365136"/>
            <a:ext cx="327446" cy="327446"/>
            <a:chOff x="10821988" y="2166938"/>
            <a:chExt cx="1112837" cy="1112837"/>
          </a:xfrm>
          <a:solidFill>
            <a:schemeClr val="bg1"/>
          </a:solidFill>
        </p:grpSpPr>
        <p:sp>
          <p:nvSpPr>
            <p:cNvPr id="46" name="Freeform 179"/>
            <p:cNvSpPr>
              <a:spLocks/>
            </p:cNvSpPr>
            <p:nvPr/>
          </p:nvSpPr>
          <p:spPr bwMode="auto">
            <a:xfrm>
              <a:off x="11096625" y="2565400"/>
              <a:ext cx="47625" cy="46037"/>
            </a:xfrm>
            <a:custGeom>
              <a:avLst/>
              <a:gdLst>
                <a:gd name="T0" fmla="*/ 16 w 88"/>
                <a:gd name="T1" fmla="*/ 16 h 85"/>
                <a:gd name="T2" fmla="*/ 16 w 88"/>
                <a:gd name="T3" fmla="*/ 16 h 85"/>
                <a:gd name="T4" fmla="*/ 16 w 88"/>
                <a:gd name="T5" fmla="*/ 73 h 85"/>
                <a:gd name="T6" fmla="*/ 44 w 88"/>
                <a:gd name="T7" fmla="*/ 85 h 85"/>
                <a:gd name="T8" fmla="*/ 72 w 88"/>
                <a:gd name="T9" fmla="*/ 73 h 85"/>
                <a:gd name="T10" fmla="*/ 73 w 88"/>
                <a:gd name="T11" fmla="*/ 73 h 85"/>
                <a:gd name="T12" fmla="*/ 73 w 88"/>
                <a:gd name="T13" fmla="*/ 16 h 85"/>
                <a:gd name="T14" fmla="*/ 16 w 88"/>
                <a:gd name="T15" fmla="*/ 16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85">
                  <a:moveTo>
                    <a:pt x="16" y="16"/>
                  </a:moveTo>
                  <a:cubicBezTo>
                    <a:pt x="16" y="16"/>
                    <a:pt x="16" y="16"/>
                    <a:pt x="16" y="16"/>
                  </a:cubicBezTo>
                  <a:cubicBezTo>
                    <a:pt x="0" y="32"/>
                    <a:pt x="0" y="57"/>
                    <a:pt x="16" y="73"/>
                  </a:cubicBezTo>
                  <a:cubicBezTo>
                    <a:pt x="23" y="81"/>
                    <a:pt x="34" y="85"/>
                    <a:pt x="44" y="85"/>
                  </a:cubicBezTo>
                  <a:cubicBezTo>
                    <a:pt x="54" y="85"/>
                    <a:pt x="64" y="81"/>
                    <a:pt x="72" y="73"/>
                  </a:cubicBezTo>
                  <a:cubicBezTo>
                    <a:pt x="73" y="73"/>
                    <a:pt x="73" y="73"/>
                    <a:pt x="73" y="73"/>
                  </a:cubicBezTo>
                  <a:cubicBezTo>
                    <a:pt x="88" y="57"/>
                    <a:pt x="88" y="32"/>
                    <a:pt x="73" y="16"/>
                  </a:cubicBezTo>
                  <a:cubicBezTo>
                    <a:pt x="57" y="0"/>
                    <a:pt x="32" y="0"/>
                    <a:pt x="16"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80"/>
            <p:cNvSpPr>
              <a:spLocks/>
            </p:cNvSpPr>
            <p:nvPr/>
          </p:nvSpPr>
          <p:spPr bwMode="auto">
            <a:xfrm>
              <a:off x="10821988" y="2289175"/>
              <a:ext cx="990600" cy="990600"/>
            </a:xfrm>
            <a:custGeom>
              <a:avLst/>
              <a:gdLst>
                <a:gd name="T0" fmla="*/ 1654 w 1832"/>
                <a:gd name="T1" fmla="*/ 719 h 1832"/>
                <a:gd name="T2" fmla="*/ 1584 w 1832"/>
                <a:gd name="T3" fmla="*/ 634 h 1832"/>
                <a:gd name="T4" fmla="*/ 1578 w 1832"/>
                <a:gd name="T5" fmla="*/ 743 h 1832"/>
                <a:gd name="T6" fmla="*/ 1752 w 1832"/>
                <a:gd name="T7" fmla="*/ 799 h 1832"/>
                <a:gd name="T8" fmla="*/ 1651 w 1832"/>
                <a:gd name="T9" fmla="*/ 1032 h 1832"/>
                <a:gd name="T10" fmla="*/ 1506 w 1832"/>
                <a:gd name="T11" fmla="*/ 1261 h 1832"/>
                <a:gd name="T12" fmla="*/ 1589 w 1832"/>
                <a:gd name="T13" fmla="*/ 1424 h 1832"/>
                <a:gd name="T14" fmla="*/ 1353 w 1832"/>
                <a:gd name="T15" fmla="*/ 1517 h 1832"/>
                <a:gd name="T16" fmla="*/ 1089 w 1832"/>
                <a:gd name="T17" fmla="*/ 1577 h 1832"/>
                <a:gd name="T18" fmla="*/ 1033 w 1832"/>
                <a:gd name="T19" fmla="*/ 1752 h 1832"/>
                <a:gd name="T20" fmla="*/ 799 w 1832"/>
                <a:gd name="T21" fmla="*/ 1650 h 1832"/>
                <a:gd name="T22" fmla="*/ 571 w 1832"/>
                <a:gd name="T23" fmla="*/ 1505 h 1832"/>
                <a:gd name="T24" fmla="*/ 407 w 1832"/>
                <a:gd name="T25" fmla="*/ 1589 h 1832"/>
                <a:gd name="T26" fmla="*/ 314 w 1832"/>
                <a:gd name="T27" fmla="*/ 1352 h 1832"/>
                <a:gd name="T28" fmla="*/ 255 w 1832"/>
                <a:gd name="T29" fmla="*/ 1089 h 1832"/>
                <a:gd name="T30" fmla="*/ 80 w 1832"/>
                <a:gd name="T31" fmla="*/ 1032 h 1832"/>
                <a:gd name="T32" fmla="*/ 182 w 1832"/>
                <a:gd name="T33" fmla="*/ 799 h 1832"/>
                <a:gd name="T34" fmla="*/ 326 w 1832"/>
                <a:gd name="T35" fmla="*/ 570 h 1832"/>
                <a:gd name="T36" fmla="*/ 242 w 1832"/>
                <a:gd name="T37" fmla="*/ 407 h 1832"/>
                <a:gd name="T38" fmla="*/ 479 w 1832"/>
                <a:gd name="T39" fmla="*/ 314 h 1832"/>
                <a:gd name="T40" fmla="*/ 743 w 1832"/>
                <a:gd name="T41" fmla="*/ 254 h 1832"/>
                <a:gd name="T42" fmla="*/ 799 w 1832"/>
                <a:gd name="T43" fmla="*/ 80 h 1832"/>
                <a:gd name="T44" fmla="*/ 1033 w 1832"/>
                <a:gd name="T45" fmla="*/ 181 h 1832"/>
                <a:gd name="T46" fmla="*/ 1145 w 1832"/>
                <a:gd name="T47" fmla="*/ 271 h 1832"/>
                <a:gd name="T48" fmla="*/ 1172 w 1832"/>
                <a:gd name="T49" fmla="*/ 196 h 1832"/>
                <a:gd name="T50" fmla="*/ 1113 w 1832"/>
                <a:gd name="T51" fmla="*/ 75 h 1832"/>
                <a:gd name="T52" fmla="*/ 795 w 1832"/>
                <a:gd name="T53" fmla="*/ 0 h 1832"/>
                <a:gd name="T54" fmla="*/ 719 w 1832"/>
                <a:gd name="T55" fmla="*/ 177 h 1832"/>
                <a:gd name="T56" fmla="*/ 461 w 1832"/>
                <a:gd name="T57" fmla="*/ 182 h 1832"/>
                <a:gd name="T58" fmla="*/ 183 w 1832"/>
                <a:gd name="T59" fmla="*/ 354 h 1832"/>
                <a:gd name="T60" fmla="*/ 255 w 1832"/>
                <a:gd name="T61" fmla="*/ 533 h 1832"/>
                <a:gd name="T62" fmla="*/ 76 w 1832"/>
                <a:gd name="T63" fmla="*/ 719 h 1832"/>
                <a:gd name="T64" fmla="*/ 0 w 1832"/>
                <a:gd name="T65" fmla="*/ 1037 h 1832"/>
                <a:gd name="T66" fmla="*/ 179 w 1832"/>
                <a:gd name="T67" fmla="*/ 1112 h 1832"/>
                <a:gd name="T68" fmla="*/ 183 w 1832"/>
                <a:gd name="T69" fmla="*/ 1371 h 1832"/>
                <a:gd name="T70" fmla="*/ 354 w 1832"/>
                <a:gd name="T71" fmla="*/ 1649 h 1832"/>
                <a:gd name="T72" fmla="*/ 534 w 1832"/>
                <a:gd name="T73" fmla="*/ 1576 h 1832"/>
                <a:gd name="T74" fmla="*/ 719 w 1832"/>
                <a:gd name="T75" fmla="*/ 1756 h 1832"/>
                <a:gd name="T76" fmla="*/ 1037 w 1832"/>
                <a:gd name="T77" fmla="*/ 1832 h 1832"/>
                <a:gd name="T78" fmla="*/ 1113 w 1832"/>
                <a:gd name="T79" fmla="*/ 1653 h 1832"/>
                <a:gd name="T80" fmla="*/ 1371 w 1832"/>
                <a:gd name="T81" fmla="*/ 1649 h 1832"/>
                <a:gd name="T82" fmla="*/ 1649 w 1832"/>
                <a:gd name="T83" fmla="*/ 1478 h 1832"/>
                <a:gd name="T84" fmla="*/ 1577 w 1832"/>
                <a:gd name="T85" fmla="*/ 1299 h 1832"/>
                <a:gd name="T86" fmla="*/ 1756 w 1832"/>
                <a:gd name="T87" fmla="*/ 1112 h 1832"/>
                <a:gd name="T88" fmla="*/ 1832 w 1832"/>
                <a:gd name="T89" fmla="*/ 795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832">
                  <a:moveTo>
                    <a:pt x="1756" y="719"/>
                  </a:moveTo>
                  <a:cubicBezTo>
                    <a:pt x="1654" y="719"/>
                    <a:pt x="1654" y="719"/>
                    <a:pt x="1654" y="719"/>
                  </a:cubicBezTo>
                  <a:cubicBezTo>
                    <a:pt x="1649" y="698"/>
                    <a:pt x="1643" y="678"/>
                    <a:pt x="1635" y="658"/>
                  </a:cubicBezTo>
                  <a:cubicBezTo>
                    <a:pt x="1628" y="637"/>
                    <a:pt x="1605" y="626"/>
                    <a:pt x="1584" y="634"/>
                  </a:cubicBezTo>
                  <a:cubicBezTo>
                    <a:pt x="1563" y="641"/>
                    <a:pt x="1553" y="664"/>
                    <a:pt x="1560" y="685"/>
                  </a:cubicBezTo>
                  <a:cubicBezTo>
                    <a:pt x="1567" y="704"/>
                    <a:pt x="1573" y="723"/>
                    <a:pt x="1578" y="743"/>
                  </a:cubicBezTo>
                  <a:cubicBezTo>
                    <a:pt x="1587" y="776"/>
                    <a:pt x="1617" y="799"/>
                    <a:pt x="1651" y="799"/>
                  </a:cubicBezTo>
                  <a:cubicBezTo>
                    <a:pt x="1752" y="799"/>
                    <a:pt x="1752" y="799"/>
                    <a:pt x="1752" y="799"/>
                  </a:cubicBezTo>
                  <a:cubicBezTo>
                    <a:pt x="1752" y="1032"/>
                    <a:pt x="1752" y="1032"/>
                    <a:pt x="1752" y="1032"/>
                  </a:cubicBezTo>
                  <a:cubicBezTo>
                    <a:pt x="1651" y="1032"/>
                    <a:pt x="1651" y="1032"/>
                    <a:pt x="1651" y="1032"/>
                  </a:cubicBezTo>
                  <a:cubicBezTo>
                    <a:pt x="1616" y="1032"/>
                    <a:pt x="1586" y="1055"/>
                    <a:pt x="1578" y="1089"/>
                  </a:cubicBezTo>
                  <a:cubicBezTo>
                    <a:pt x="1562" y="1149"/>
                    <a:pt x="1538" y="1207"/>
                    <a:pt x="1506" y="1261"/>
                  </a:cubicBezTo>
                  <a:cubicBezTo>
                    <a:pt x="1489" y="1291"/>
                    <a:pt x="1494" y="1328"/>
                    <a:pt x="1518" y="1353"/>
                  </a:cubicBezTo>
                  <a:cubicBezTo>
                    <a:pt x="1589" y="1424"/>
                    <a:pt x="1589" y="1424"/>
                    <a:pt x="1589" y="1424"/>
                  </a:cubicBezTo>
                  <a:cubicBezTo>
                    <a:pt x="1424" y="1589"/>
                    <a:pt x="1424" y="1589"/>
                    <a:pt x="1424" y="1589"/>
                  </a:cubicBezTo>
                  <a:cubicBezTo>
                    <a:pt x="1353" y="1517"/>
                    <a:pt x="1353" y="1517"/>
                    <a:pt x="1353" y="1517"/>
                  </a:cubicBezTo>
                  <a:cubicBezTo>
                    <a:pt x="1328" y="1493"/>
                    <a:pt x="1291" y="1488"/>
                    <a:pt x="1261" y="1506"/>
                  </a:cubicBezTo>
                  <a:cubicBezTo>
                    <a:pt x="1207" y="1537"/>
                    <a:pt x="1149" y="1561"/>
                    <a:pt x="1089" y="1577"/>
                  </a:cubicBezTo>
                  <a:cubicBezTo>
                    <a:pt x="1056" y="1585"/>
                    <a:pt x="1033" y="1615"/>
                    <a:pt x="1033" y="1650"/>
                  </a:cubicBezTo>
                  <a:cubicBezTo>
                    <a:pt x="1033" y="1752"/>
                    <a:pt x="1033" y="1752"/>
                    <a:pt x="1033" y="1752"/>
                  </a:cubicBezTo>
                  <a:cubicBezTo>
                    <a:pt x="799" y="1752"/>
                    <a:pt x="799" y="1752"/>
                    <a:pt x="799" y="1752"/>
                  </a:cubicBezTo>
                  <a:cubicBezTo>
                    <a:pt x="799" y="1650"/>
                    <a:pt x="799" y="1650"/>
                    <a:pt x="799" y="1650"/>
                  </a:cubicBezTo>
                  <a:cubicBezTo>
                    <a:pt x="799" y="1615"/>
                    <a:pt x="776" y="1585"/>
                    <a:pt x="743" y="1577"/>
                  </a:cubicBezTo>
                  <a:cubicBezTo>
                    <a:pt x="683" y="1561"/>
                    <a:pt x="625" y="1537"/>
                    <a:pt x="571" y="1505"/>
                  </a:cubicBezTo>
                  <a:cubicBezTo>
                    <a:pt x="541" y="1488"/>
                    <a:pt x="504" y="1493"/>
                    <a:pt x="479" y="1517"/>
                  </a:cubicBezTo>
                  <a:cubicBezTo>
                    <a:pt x="407" y="1589"/>
                    <a:pt x="407" y="1589"/>
                    <a:pt x="407" y="1589"/>
                  </a:cubicBezTo>
                  <a:cubicBezTo>
                    <a:pt x="242" y="1424"/>
                    <a:pt x="242" y="1424"/>
                    <a:pt x="242" y="1424"/>
                  </a:cubicBezTo>
                  <a:cubicBezTo>
                    <a:pt x="314" y="1352"/>
                    <a:pt x="314" y="1352"/>
                    <a:pt x="314" y="1352"/>
                  </a:cubicBezTo>
                  <a:cubicBezTo>
                    <a:pt x="339" y="1328"/>
                    <a:pt x="344" y="1290"/>
                    <a:pt x="326" y="1261"/>
                  </a:cubicBezTo>
                  <a:cubicBezTo>
                    <a:pt x="295" y="1207"/>
                    <a:pt x="271" y="1149"/>
                    <a:pt x="255" y="1089"/>
                  </a:cubicBezTo>
                  <a:cubicBezTo>
                    <a:pt x="246" y="1055"/>
                    <a:pt x="216" y="1032"/>
                    <a:pt x="182" y="1032"/>
                  </a:cubicBezTo>
                  <a:cubicBezTo>
                    <a:pt x="80" y="1032"/>
                    <a:pt x="80" y="1032"/>
                    <a:pt x="80" y="1032"/>
                  </a:cubicBezTo>
                  <a:cubicBezTo>
                    <a:pt x="80" y="799"/>
                    <a:pt x="80" y="799"/>
                    <a:pt x="80" y="799"/>
                  </a:cubicBezTo>
                  <a:cubicBezTo>
                    <a:pt x="182" y="799"/>
                    <a:pt x="182" y="799"/>
                    <a:pt x="182" y="799"/>
                  </a:cubicBezTo>
                  <a:cubicBezTo>
                    <a:pt x="216" y="799"/>
                    <a:pt x="246" y="776"/>
                    <a:pt x="255" y="743"/>
                  </a:cubicBezTo>
                  <a:cubicBezTo>
                    <a:pt x="270" y="682"/>
                    <a:pt x="294" y="624"/>
                    <a:pt x="326" y="570"/>
                  </a:cubicBezTo>
                  <a:cubicBezTo>
                    <a:pt x="343" y="541"/>
                    <a:pt x="338" y="503"/>
                    <a:pt x="314" y="479"/>
                  </a:cubicBezTo>
                  <a:cubicBezTo>
                    <a:pt x="242" y="407"/>
                    <a:pt x="242" y="407"/>
                    <a:pt x="242" y="407"/>
                  </a:cubicBezTo>
                  <a:cubicBezTo>
                    <a:pt x="407" y="242"/>
                    <a:pt x="407" y="242"/>
                    <a:pt x="407" y="242"/>
                  </a:cubicBezTo>
                  <a:cubicBezTo>
                    <a:pt x="479" y="314"/>
                    <a:pt x="479" y="314"/>
                    <a:pt x="479" y="314"/>
                  </a:cubicBezTo>
                  <a:cubicBezTo>
                    <a:pt x="503" y="338"/>
                    <a:pt x="541" y="343"/>
                    <a:pt x="570" y="325"/>
                  </a:cubicBezTo>
                  <a:cubicBezTo>
                    <a:pt x="624" y="294"/>
                    <a:pt x="682" y="270"/>
                    <a:pt x="743" y="254"/>
                  </a:cubicBezTo>
                  <a:cubicBezTo>
                    <a:pt x="776" y="245"/>
                    <a:pt x="799" y="215"/>
                    <a:pt x="799" y="181"/>
                  </a:cubicBezTo>
                  <a:cubicBezTo>
                    <a:pt x="799" y="80"/>
                    <a:pt x="799" y="80"/>
                    <a:pt x="799" y="80"/>
                  </a:cubicBezTo>
                  <a:cubicBezTo>
                    <a:pt x="1033" y="80"/>
                    <a:pt x="1033" y="80"/>
                    <a:pt x="1033" y="80"/>
                  </a:cubicBezTo>
                  <a:cubicBezTo>
                    <a:pt x="1033" y="181"/>
                    <a:pt x="1033" y="181"/>
                    <a:pt x="1033" y="181"/>
                  </a:cubicBezTo>
                  <a:cubicBezTo>
                    <a:pt x="1033" y="215"/>
                    <a:pt x="1056" y="245"/>
                    <a:pt x="1089" y="254"/>
                  </a:cubicBezTo>
                  <a:cubicBezTo>
                    <a:pt x="1108" y="259"/>
                    <a:pt x="1127" y="264"/>
                    <a:pt x="1145" y="271"/>
                  </a:cubicBezTo>
                  <a:cubicBezTo>
                    <a:pt x="1166" y="278"/>
                    <a:pt x="1189" y="268"/>
                    <a:pt x="1197" y="247"/>
                  </a:cubicBezTo>
                  <a:cubicBezTo>
                    <a:pt x="1204" y="226"/>
                    <a:pt x="1193" y="203"/>
                    <a:pt x="1172" y="196"/>
                  </a:cubicBezTo>
                  <a:cubicBezTo>
                    <a:pt x="1153" y="189"/>
                    <a:pt x="1133" y="182"/>
                    <a:pt x="1113" y="177"/>
                  </a:cubicBezTo>
                  <a:cubicBezTo>
                    <a:pt x="1113" y="75"/>
                    <a:pt x="1113" y="75"/>
                    <a:pt x="1113" y="75"/>
                  </a:cubicBezTo>
                  <a:cubicBezTo>
                    <a:pt x="1113" y="34"/>
                    <a:pt x="1079" y="0"/>
                    <a:pt x="1037" y="0"/>
                  </a:cubicBezTo>
                  <a:cubicBezTo>
                    <a:pt x="795" y="0"/>
                    <a:pt x="795" y="0"/>
                    <a:pt x="795" y="0"/>
                  </a:cubicBezTo>
                  <a:cubicBezTo>
                    <a:pt x="753" y="0"/>
                    <a:pt x="719" y="34"/>
                    <a:pt x="719" y="75"/>
                  </a:cubicBezTo>
                  <a:cubicBezTo>
                    <a:pt x="719" y="177"/>
                    <a:pt x="719" y="177"/>
                    <a:pt x="719" y="177"/>
                  </a:cubicBezTo>
                  <a:cubicBezTo>
                    <a:pt x="654" y="195"/>
                    <a:pt x="591" y="221"/>
                    <a:pt x="533" y="255"/>
                  </a:cubicBezTo>
                  <a:cubicBezTo>
                    <a:pt x="461" y="182"/>
                    <a:pt x="461" y="182"/>
                    <a:pt x="461" y="182"/>
                  </a:cubicBezTo>
                  <a:cubicBezTo>
                    <a:pt x="431" y="153"/>
                    <a:pt x="383" y="153"/>
                    <a:pt x="354" y="182"/>
                  </a:cubicBezTo>
                  <a:cubicBezTo>
                    <a:pt x="183" y="354"/>
                    <a:pt x="183" y="354"/>
                    <a:pt x="183" y="354"/>
                  </a:cubicBezTo>
                  <a:cubicBezTo>
                    <a:pt x="153" y="383"/>
                    <a:pt x="153" y="431"/>
                    <a:pt x="183" y="461"/>
                  </a:cubicBezTo>
                  <a:cubicBezTo>
                    <a:pt x="255" y="533"/>
                    <a:pt x="255" y="533"/>
                    <a:pt x="255" y="533"/>
                  </a:cubicBezTo>
                  <a:cubicBezTo>
                    <a:pt x="221" y="591"/>
                    <a:pt x="196" y="654"/>
                    <a:pt x="178" y="719"/>
                  </a:cubicBezTo>
                  <a:cubicBezTo>
                    <a:pt x="76" y="719"/>
                    <a:pt x="76" y="719"/>
                    <a:pt x="76" y="719"/>
                  </a:cubicBezTo>
                  <a:cubicBezTo>
                    <a:pt x="34" y="719"/>
                    <a:pt x="0" y="753"/>
                    <a:pt x="0" y="795"/>
                  </a:cubicBezTo>
                  <a:cubicBezTo>
                    <a:pt x="0" y="1037"/>
                    <a:pt x="0" y="1037"/>
                    <a:pt x="0" y="1037"/>
                  </a:cubicBezTo>
                  <a:cubicBezTo>
                    <a:pt x="0" y="1078"/>
                    <a:pt x="34" y="1112"/>
                    <a:pt x="76" y="1112"/>
                  </a:cubicBezTo>
                  <a:cubicBezTo>
                    <a:pt x="179" y="1112"/>
                    <a:pt x="179" y="1112"/>
                    <a:pt x="179" y="1112"/>
                  </a:cubicBezTo>
                  <a:cubicBezTo>
                    <a:pt x="196" y="1177"/>
                    <a:pt x="222" y="1240"/>
                    <a:pt x="256" y="1298"/>
                  </a:cubicBezTo>
                  <a:cubicBezTo>
                    <a:pt x="183" y="1371"/>
                    <a:pt x="183" y="1371"/>
                    <a:pt x="183" y="1371"/>
                  </a:cubicBezTo>
                  <a:cubicBezTo>
                    <a:pt x="153" y="1400"/>
                    <a:pt x="153" y="1448"/>
                    <a:pt x="183" y="1478"/>
                  </a:cubicBezTo>
                  <a:cubicBezTo>
                    <a:pt x="354" y="1649"/>
                    <a:pt x="354" y="1649"/>
                    <a:pt x="354" y="1649"/>
                  </a:cubicBezTo>
                  <a:cubicBezTo>
                    <a:pt x="383" y="1678"/>
                    <a:pt x="431" y="1678"/>
                    <a:pt x="461" y="1649"/>
                  </a:cubicBezTo>
                  <a:cubicBezTo>
                    <a:pt x="534" y="1576"/>
                    <a:pt x="534" y="1576"/>
                    <a:pt x="534" y="1576"/>
                  </a:cubicBezTo>
                  <a:cubicBezTo>
                    <a:pt x="592" y="1610"/>
                    <a:pt x="654" y="1636"/>
                    <a:pt x="719" y="1653"/>
                  </a:cubicBezTo>
                  <a:cubicBezTo>
                    <a:pt x="719" y="1756"/>
                    <a:pt x="719" y="1756"/>
                    <a:pt x="719" y="1756"/>
                  </a:cubicBezTo>
                  <a:cubicBezTo>
                    <a:pt x="719" y="1798"/>
                    <a:pt x="753" y="1832"/>
                    <a:pt x="795" y="1832"/>
                  </a:cubicBezTo>
                  <a:cubicBezTo>
                    <a:pt x="1037" y="1832"/>
                    <a:pt x="1037" y="1832"/>
                    <a:pt x="1037" y="1832"/>
                  </a:cubicBezTo>
                  <a:cubicBezTo>
                    <a:pt x="1079" y="1832"/>
                    <a:pt x="1113" y="1798"/>
                    <a:pt x="1113" y="1756"/>
                  </a:cubicBezTo>
                  <a:cubicBezTo>
                    <a:pt x="1113" y="1653"/>
                    <a:pt x="1113" y="1653"/>
                    <a:pt x="1113" y="1653"/>
                  </a:cubicBezTo>
                  <a:cubicBezTo>
                    <a:pt x="1178" y="1636"/>
                    <a:pt x="1240" y="1610"/>
                    <a:pt x="1299" y="1576"/>
                  </a:cubicBezTo>
                  <a:cubicBezTo>
                    <a:pt x="1371" y="1649"/>
                    <a:pt x="1371" y="1649"/>
                    <a:pt x="1371" y="1649"/>
                  </a:cubicBezTo>
                  <a:cubicBezTo>
                    <a:pt x="1400" y="1678"/>
                    <a:pt x="1448" y="1678"/>
                    <a:pt x="1478" y="1649"/>
                  </a:cubicBezTo>
                  <a:cubicBezTo>
                    <a:pt x="1649" y="1478"/>
                    <a:pt x="1649" y="1478"/>
                    <a:pt x="1649" y="1478"/>
                  </a:cubicBezTo>
                  <a:cubicBezTo>
                    <a:pt x="1679" y="1448"/>
                    <a:pt x="1679" y="1400"/>
                    <a:pt x="1649" y="1371"/>
                  </a:cubicBezTo>
                  <a:cubicBezTo>
                    <a:pt x="1577" y="1299"/>
                    <a:pt x="1577" y="1299"/>
                    <a:pt x="1577" y="1299"/>
                  </a:cubicBezTo>
                  <a:cubicBezTo>
                    <a:pt x="1611" y="1240"/>
                    <a:pt x="1637" y="1178"/>
                    <a:pt x="1654" y="1112"/>
                  </a:cubicBezTo>
                  <a:cubicBezTo>
                    <a:pt x="1756" y="1112"/>
                    <a:pt x="1756" y="1112"/>
                    <a:pt x="1756" y="1112"/>
                  </a:cubicBezTo>
                  <a:cubicBezTo>
                    <a:pt x="1798" y="1112"/>
                    <a:pt x="1832" y="1078"/>
                    <a:pt x="1832" y="1037"/>
                  </a:cubicBezTo>
                  <a:cubicBezTo>
                    <a:pt x="1832" y="795"/>
                    <a:pt x="1832" y="795"/>
                    <a:pt x="1832" y="795"/>
                  </a:cubicBezTo>
                  <a:cubicBezTo>
                    <a:pt x="1832" y="753"/>
                    <a:pt x="1798" y="719"/>
                    <a:pt x="1756" y="7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81"/>
            <p:cNvSpPr>
              <a:spLocks noEditPoints="1"/>
            </p:cNvSpPr>
            <p:nvPr/>
          </p:nvSpPr>
          <p:spPr bwMode="auto">
            <a:xfrm>
              <a:off x="10972800" y="2166938"/>
              <a:ext cx="962025" cy="962025"/>
            </a:xfrm>
            <a:custGeom>
              <a:avLst/>
              <a:gdLst>
                <a:gd name="T0" fmla="*/ 1645 w 1779"/>
                <a:gd name="T1" fmla="*/ 246 h 1779"/>
                <a:gd name="T2" fmla="*/ 1533 w 1779"/>
                <a:gd name="T3" fmla="*/ 134 h 1779"/>
                <a:gd name="T4" fmla="*/ 1320 w 1779"/>
                <a:gd name="T5" fmla="*/ 47 h 1779"/>
                <a:gd name="T6" fmla="*/ 1041 w 1779"/>
                <a:gd name="T7" fmla="*/ 341 h 1779"/>
                <a:gd name="T8" fmla="*/ 998 w 1779"/>
                <a:gd name="T9" fmla="*/ 724 h 1779"/>
                <a:gd name="T10" fmla="*/ 677 w 1779"/>
                <a:gd name="T11" fmla="*/ 544 h 1779"/>
                <a:gd name="T12" fmla="*/ 597 w 1779"/>
                <a:gd name="T13" fmla="*/ 544 h 1779"/>
                <a:gd name="T14" fmla="*/ 393 w 1779"/>
                <a:gd name="T15" fmla="*/ 647 h 1779"/>
                <a:gd name="T16" fmla="*/ 428 w 1779"/>
                <a:gd name="T17" fmla="*/ 718 h 1779"/>
                <a:gd name="T18" fmla="*/ 597 w 1779"/>
                <a:gd name="T19" fmla="*/ 707 h 1779"/>
                <a:gd name="T20" fmla="*/ 677 w 1779"/>
                <a:gd name="T21" fmla="*/ 707 h 1779"/>
                <a:gd name="T22" fmla="*/ 941 w 1779"/>
                <a:gd name="T23" fmla="*/ 781 h 1779"/>
                <a:gd name="T24" fmla="*/ 637 w 1779"/>
                <a:gd name="T25" fmla="*/ 830 h 1779"/>
                <a:gd name="T26" fmla="*/ 637 w 1779"/>
                <a:gd name="T27" fmla="*/ 1454 h 1779"/>
                <a:gd name="T28" fmla="*/ 884 w 1779"/>
                <a:gd name="T29" fmla="*/ 952 h 1779"/>
                <a:gd name="T30" fmla="*/ 1107 w 1779"/>
                <a:gd name="T31" fmla="*/ 1102 h 1779"/>
                <a:gd name="T32" fmla="*/ 1032 w 1779"/>
                <a:gd name="T33" fmla="*/ 1142 h 1779"/>
                <a:gd name="T34" fmla="*/ 1107 w 1779"/>
                <a:gd name="T35" fmla="*/ 1182 h 1779"/>
                <a:gd name="T36" fmla="*/ 677 w 1779"/>
                <a:gd name="T37" fmla="*/ 1612 h 1779"/>
                <a:gd name="T38" fmla="*/ 637 w 1779"/>
                <a:gd name="T39" fmla="*/ 1536 h 1779"/>
                <a:gd name="T40" fmla="*/ 597 w 1779"/>
                <a:gd name="T41" fmla="*/ 1612 h 1779"/>
                <a:gd name="T42" fmla="*/ 167 w 1779"/>
                <a:gd name="T43" fmla="*/ 1182 h 1779"/>
                <a:gd name="T44" fmla="*/ 242 w 1779"/>
                <a:gd name="T45" fmla="*/ 1142 h 1779"/>
                <a:gd name="T46" fmla="*/ 167 w 1779"/>
                <a:gd name="T47" fmla="*/ 1102 h 1779"/>
                <a:gd name="T48" fmla="*/ 191 w 1779"/>
                <a:gd name="T49" fmla="*/ 886 h 1779"/>
                <a:gd name="T50" fmla="*/ 87 w 1779"/>
                <a:gd name="T51" fmla="*/ 1102 h 1779"/>
                <a:gd name="T52" fmla="*/ 0 w 1779"/>
                <a:gd name="T53" fmla="*/ 1142 h 1779"/>
                <a:gd name="T54" fmla="*/ 87 w 1779"/>
                <a:gd name="T55" fmla="*/ 1182 h 1779"/>
                <a:gd name="T56" fmla="*/ 597 w 1779"/>
                <a:gd name="T57" fmla="*/ 1692 h 1779"/>
                <a:gd name="T58" fmla="*/ 637 w 1779"/>
                <a:gd name="T59" fmla="*/ 1779 h 1779"/>
                <a:gd name="T60" fmla="*/ 677 w 1779"/>
                <a:gd name="T61" fmla="*/ 1692 h 1779"/>
                <a:gd name="T62" fmla="*/ 1187 w 1779"/>
                <a:gd name="T63" fmla="*/ 1182 h 1779"/>
                <a:gd name="T64" fmla="*/ 1274 w 1779"/>
                <a:gd name="T65" fmla="*/ 1142 h 1779"/>
                <a:gd name="T66" fmla="*/ 1187 w 1779"/>
                <a:gd name="T67" fmla="*/ 1102 h 1779"/>
                <a:gd name="T68" fmla="*/ 1098 w 1779"/>
                <a:gd name="T69" fmla="*/ 738 h 1779"/>
                <a:gd name="T70" fmla="*/ 1466 w 1779"/>
                <a:gd name="T71" fmla="*/ 726 h 1779"/>
                <a:gd name="T72" fmla="*/ 1759 w 1779"/>
                <a:gd name="T73" fmla="*/ 323 h 1779"/>
                <a:gd name="T74" fmla="*/ 1377 w 1779"/>
                <a:gd name="T75" fmla="*/ 103 h 1779"/>
                <a:gd name="T76" fmla="*/ 1453 w 1779"/>
                <a:gd name="T77" fmla="*/ 135 h 1779"/>
                <a:gd name="T78" fmla="*/ 1234 w 1779"/>
                <a:gd name="T79" fmla="*/ 488 h 1779"/>
                <a:gd name="T80" fmla="*/ 1121 w 1779"/>
                <a:gd name="T81" fmla="*/ 358 h 1779"/>
                <a:gd name="T82" fmla="*/ 637 w 1779"/>
                <a:gd name="T83" fmla="*/ 1374 h 1779"/>
                <a:gd name="T84" fmla="*/ 637 w 1779"/>
                <a:gd name="T85" fmla="*/ 910 h 1779"/>
                <a:gd name="T86" fmla="*/ 699 w 1779"/>
                <a:gd name="T87" fmla="*/ 1023 h 1779"/>
                <a:gd name="T88" fmla="*/ 728 w 1779"/>
                <a:gd name="T89" fmla="*/ 1091 h 1779"/>
                <a:gd name="T90" fmla="*/ 827 w 1779"/>
                <a:gd name="T91" fmla="*/ 1009 h 1779"/>
                <a:gd name="T92" fmla="*/ 1676 w 1779"/>
                <a:gd name="T93" fmla="*/ 402 h 1779"/>
                <a:gd name="T94" fmla="*/ 1178 w 1779"/>
                <a:gd name="T95" fmla="*/ 658 h 1779"/>
                <a:gd name="T96" fmla="*/ 1509 w 1779"/>
                <a:gd name="T97" fmla="*/ 326 h 1779"/>
                <a:gd name="T98" fmla="*/ 1685 w 1779"/>
                <a:gd name="T99" fmla="*/ 354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9" h="1779">
                  <a:moveTo>
                    <a:pt x="1759" y="323"/>
                  </a:moveTo>
                  <a:cubicBezTo>
                    <a:pt x="1740" y="276"/>
                    <a:pt x="1696" y="247"/>
                    <a:pt x="1645" y="246"/>
                  </a:cubicBezTo>
                  <a:cubicBezTo>
                    <a:pt x="1533" y="246"/>
                    <a:pt x="1533" y="246"/>
                    <a:pt x="1533" y="246"/>
                  </a:cubicBezTo>
                  <a:cubicBezTo>
                    <a:pt x="1533" y="134"/>
                    <a:pt x="1533" y="134"/>
                    <a:pt x="1533" y="134"/>
                  </a:cubicBezTo>
                  <a:cubicBezTo>
                    <a:pt x="1532" y="83"/>
                    <a:pt x="1503" y="39"/>
                    <a:pt x="1456" y="20"/>
                  </a:cubicBezTo>
                  <a:cubicBezTo>
                    <a:pt x="1408" y="0"/>
                    <a:pt x="1356" y="10"/>
                    <a:pt x="1320" y="47"/>
                  </a:cubicBezTo>
                  <a:cubicBezTo>
                    <a:pt x="1053" y="313"/>
                    <a:pt x="1053" y="313"/>
                    <a:pt x="1053" y="313"/>
                  </a:cubicBezTo>
                  <a:cubicBezTo>
                    <a:pt x="1045" y="321"/>
                    <a:pt x="1041" y="331"/>
                    <a:pt x="1041" y="341"/>
                  </a:cubicBezTo>
                  <a:cubicBezTo>
                    <a:pt x="1041" y="681"/>
                    <a:pt x="1041" y="681"/>
                    <a:pt x="1041" y="681"/>
                  </a:cubicBezTo>
                  <a:cubicBezTo>
                    <a:pt x="998" y="724"/>
                    <a:pt x="998" y="724"/>
                    <a:pt x="998" y="724"/>
                  </a:cubicBezTo>
                  <a:cubicBezTo>
                    <a:pt x="906" y="645"/>
                    <a:pt x="793" y="600"/>
                    <a:pt x="677" y="591"/>
                  </a:cubicBezTo>
                  <a:cubicBezTo>
                    <a:pt x="677" y="544"/>
                    <a:pt x="677" y="544"/>
                    <a:pt x="677" y="544"/>
                  </a:cubicBezTo>
                  <a:cubicBezTo>
                    <a:pt x="677" y="522"/>
                    <a:pt x="659" y="504"/>
                    <a:pt x="637" y="504"/>
                  </a:cubicBezTo>
                  <a:cubicBezTo>
                    <a:pt x="615" y="504"/>
                    <a:pt x="597" y="522"/>
                    <a:pt x="597" y="544"/>
                  </a:cubicBezTo>
                  <a:cubicBezTo>
                    <a:pt x="597" y="591"/>
                    <a:pt x="597" y="591"/>
                    <a:pt x="597" y="591"/>
                  </a:cubicBezTo>
                  <a:cubicBezTo>
                    <a:pt x="527" y="596"/>
                    <a:pt x="458" y="614"/>
                    <a:pt x="393" y="647"/>
                  </a:cubicBezTo>
                  <a:cubicBezTo>
                    <a:pt x="373" y="656"/>
                    <a:pt x="365" y="680"/>
                    <a:pt x="375" y="700"/>
                  </a:cubicBezTo>
                  <a:cubicBezTo>
                    <a:pt x="384" y="720"/>
                    <a:pt x="408" y="728"/>
                    <a:pt x="428" y="718"/>
                  </a:cubicBezTo>
                  <a:cubicBezTo>
                    <a:pt x="482" y="692"/>
                    <a:pt x="539" y="676"/>
                    <a:pt x="597" y="671"/>
                  </a:cubicBezTo>
                  <a:cubicBezTo>
                    <a:pt x="597" y="707"/>
                    <a:pt x="597" y="707"/>
                    <a:pt x="597" y="707"/>
                  </a:cubicBezTo>
                  <a:cubicBezTo>
                    <a:pt x="597" y="729"/>
                    <a:pt x="615" y="747"/>
                    <a:pt x="637" y="747"/>
                  </a:cubicBezTo>
                  <a:cubicBezTo>
                    <a:pt x="659" y="747"/>
                    <a:pt x="677" y="729"/>
                    <a:pt x="677" y="707"/>
                  </a:cubicBezTo>
                  <a:cubicBezTo>
                    <a:pt x="677" y="671"/>
                    <a:pt x="677" y="671"/>
                    <a:pt x="677" y="671"/>
                  </a:cubicBezTo>
                  <a:cubicBezTo>
                    <a:pt x="773" y="679"/>
                    <a:pt x="865" y="717"/>
                    <a:pt x="941" y="781"/>
                  </a:cubicBezTo>
                  <a:cubicBezTo>
                    <a:pt x="827" y="895"/>
                    <a:pt x="827" y="895"/>
                    <a:pt x="827" y="895"/>
                  </a:cubicBezTo>
                  <a:cubicBezTo>
                    <a:pt x="775" y="854"/>
                    <a:pt x="709" y="830"/>
                    <a:pt x="637" y="830"/>
                  </a:cubicBezTo>
                  <a:cubicBezTo>
                    <a:pt x="465" y="830"/>
                    <a:pt x="325" y="970"/>
                    <a:pt x="325" y="1142"/>
                  </a:cubicBezTo>
                  <a:cubicBezTo>
                    <a:pt x="325" y="1314"/>
                    <a:pt x="465" y="1454"/>
                    <a:pt x="637" y="1454"/>
                  </a:cubicBezTo>
                  <a:cubicBezTo>
                    <a:pt x="809" y="1454"/>
                    <a:pt x="949" y="1314"/>
                    <a:pt x="949" y="1142"/>
                  </a:cubicBezTo>
                  <a:cubicBezTo>
                    <a:pt x="949" y="1070"/>
                    <a:pt x="925" y="1004"/>
                    <a:pt x="884" y="952"/>
                  </a:cubicBezTo>
                  <a:cubicBezTo>
                    <a:pt x="998" y="838"/>
                    <a:pt x="998" y="838"/>
                    <a:pt x="998" y="838"/>
                  </a:cubicBezTo>
                  <a:cubicBezTo>
                    <a:pt x="1063" y="914"/>
                    <a:pt x="1099" y="1007"/>
                    <a:pt x="1107" y="1102"/>
                  </a:cubicBezTo>
                  <a:cubicBezTo>
                    <a:pt x="1072" y="1102"/>
                    <a:pt x="1072" y="1102"/>
                    <a:pt x="1072" y="1102"/>
                  </a:cubicBezTo>
                  <a:cubicBezTo>
                    <a:pt x="1049" y="1102"/>
                    <a:pt x="1032" y="1120"/>
                    <a:pt x="1032" y="1142"/>
                  </a:cubicBezTo>
                  <a:cubicBezTo>
                    <a:pt x="1032" y="1164"/>
                    <a:pt x="1049" y="1182"/>
                    <a:pt x="1072" y="1182"/>
                  </a:cubicBezTo>
                  <a:cubicBezTo>
                    <a:pt x="1107" y="1182"/>
                    <a:pt x="1107" y="1182"/>
                    <a:pt x="1107" y="1182"/>
                  </a:cubicBezTo>
                  <a:cubicBezTo>
                    <a:pt x="1098" y="1289"/>
                    <a:pt x="1052" y="1394"/>
                    <a:pt x="971" y="1475"/>
                  </a:cubicBezTo>
                  <a:cubicBezTo>
                    <a:pt x="889" y="1557"/>
                    <a:pt x="784" y="1603"/>
                    <a:pt x="677" y="1612"/>
                  </a:cubicBezTo>
                  <a:cubicBezTo>
                    <a:pt x="677" y="1576"/>
                    <a:pt x="677" y="1576"/>
                    <a:pt x="677" y="1576"/>
                  </a:cubicBezTo>
                  <a:cubicBezTo>
                    <a:pt x="677" y="1554"/>
                    <a:pt x="659" y="1536"/>
                    <a:pt x="637" y="1536"/>
                  </a:cubicBezTo>
                  <a:cubicBezTo>
                    <a:pt x="615" y="1536"/>
                    <a:pt x="597" y="1554"/>
                    <a:pt x="597" y="1576"/>
                  </a:cubicBezTo>
                  <a:cubicBezTo>
                    <a:pt x="597" y="1612"/>
                    <a:pt x="597" y="1612"/>
                    <a:pt x="597" y="1612"/>
                  </a:cubicBezTo>
                  <a:cubicBezTo>
                    <a:pt x="490" y="1603"/>
                    <a:pt x="385" y="1557"/>
                    <a:pt x="303" y="1475"/>
                  </a:cubicBezTo>
                  <a:cubicBezTo>
                    <a:pt x="223" y="1395"/>
                    <a:pt x="176" y="1290"/>
                    <a:pt x="167" y="1182"/>
                  </a:cubicBezTo>
                  <a:cubicBezTo>
                    <a:pt x="202" y="1182"/>
                    <a:pt x="202" y="1182"/>
                    <a:pt x="202" y="1182"/>
                  </a:cubicBezTo>
                  <a:cubicBezTo>
                    <a:pt x="224" y="1182"/>
                    <a:pt x="242" y="1164"/>
                    <a:pt x="242" y="1142"/>
                  </a:cubicBezTo>
                  <a:cubicBezTo>
                    <a:pt x="242" y="1120"/>
                    <a:pt x="224" y="1102"/>
                    <a:pt x="202" y="1102"/>
                  </a:cubicBezTo>
                  <a:cubicBezTo>
                    <a:pt x="167" y="1102"/>
                    <a:pt x="167" y="1102"/>
                    <a:pt x="167" y="1102"/>
                  </a:cubicBezTo>
                  <a:cubicBezTo>
                    <a:pt x="171" y="1046"/>
                    <a:pt x="186" y="991"/>
                    <a:pt x="210" y="939"/>
                  </a:cubicBezTo>
                  <a:cubicBezTo>
                    <a:pt x="220" y="919"/>
                    <a:pt x="211" y="895"/>
                    <a:pt x="191" y="886"/>
                  </a:cubicBezTo>
                  <a:cubicBezTo>
                    <a:pt x="172" y="876"/>
                    <a:pt x="148" y="885"/>
                    <a:pt x="138" y="905"/>
                  </a:cubicBezTo>
                  <a:cubicBezTo>
                    <a:pt x="108" y="968"/>
                    <a:pt x="91" y="1035"/>
                    <a:pt x="87" y="1102"/>
                  </a:cubicBezTo>
                  <a:cubicBezTo>
                    <a:pt x="40" y="1102"/>
                    <a:pt x="40" y="1102"/>
                    <a:pt x="40" y="1102"/>
                  </a:cubicBezTo>
                  <a:cubicBezTo>
                    <a:pt x="18" y="1102"/>
                    <a:pt x="0" y="1120"/>
                    <a:pt x="0" y="1142"/>
                  </a:cubicBezTo>
                  <a:cubicBezTo>
                    <a:pt x="0" y="1164"/>
                    <a:pt x="18" y="1182"/>
                    <a:pt x="40" y="1182"/>
                  </a:cubicBezTo>
                  <a:cubicBezTo>
                    <a:pt x="87" y="1182"/>
                    <a:pt x="87" y="1182"/>
                    <a:pt x="87" y="1182"/>
                  </a:cubicBezTo>
                  <a:cubicBezTo>
                    <a:pt x="96" y="1311"/>
                    <a:pt x="151" y="1436"/>
                    <a:pt x="247" y="1532"/>
                  </a:cubicBezTo>
                  <a:cubicBezTo>
                    <a:pt x="341" y="1627"/>
                    <a:pt x="465" y="1683"/>
                    <a:pt x="597" y="1692"/>
                  </a:cubicBezTo>
                  <a:cubicBezTo>
                    <a:pt x="597" y="1739"/>
                    <a:pt x="597" y="1739"/>
                    <a:pt x="597" y="1739"/>
                  </a:cubicBezTo>
                  <a:cubicBezTo>
                    <a:pt x="597" y="1761"/>
                    <a:pt x="615" y="1779"/>
                    <a:pt x="637" y="1779"/>
                  </a:cubicBezTo>
                  <a:cubicBezTo>
                    <a:pt x="659" y="1779"/>
                    <a:pt x="677" y="1761"/>
                    <a:pt x="677" y="1739"/>
                  </a:cubicBezTo>
                  <a:cubicBezTo>
                    <a:pt x="677" y="1692"/>
                    <a:pt x="677" y="1692"/>
                    <a:pt x="677" y="1692"/>
                  </a:cubicBezTo>
                  <a:cubicBezTo>
                    <a:pt x="809" y="1683"/>
                    <a:pt x="932" y="1627"/>
                    <a:pt x="1027" y="1532"/>
                  </a:cubicBezTo>
                  <a:cubicBezTo>
                    <a:pt x="1122" y="1437"/>
                    <a:pt x="1178" y="1314"/>
                    <a:pt x="1187" y="1182"/>
                  </a:cubicBezTo>
                  <a:cubicBezTo>
                    <a:pt x="1234" y="1182"/>
                    <a:pt x="1234" y="1182"/>
                    <a:pt x="1234" y="1182"/>
                  </a:cubicBezTo>
                  <a:cubicBezTo>
                    <a:pt x="1256" y="1182"/>
                    <a:pt x="1274" y="1164"/>
                    <a:pt x="1274" y="1142"/>
                  </a:cubicBezTo>
                  <a:cubicBezTo>
                    <a:pt x="1274" y="1120"/>
                    <a:pt x="1256" y="1102"/>
                    <a:pt x="1234" y="1102"/>
                  </a:cubicBezTo>
                  <a:cubicBezTo>
                    <a:pt x="1187" y="1102"/>
                    <a:pt x="1187" y="1102"/>
                    <a:pt x="1187" y="1102"/>
                  </a:cubicBezTo>
                  <a:cubicBezTo>
                    <a:pt x="1179" y="983"/>
                    <a:pt x="1133" y="871"/>
                    <a:pt x="1055" y="781"/>
                  </a:cubicBezTo>
                  <a:cubicBezTo>
                    <a:pt x="1098" y="738"/>
                    <a:pt x="1098" y="738"/>
                    <a:pt x="1098" y="738"/>
                  </a:cubicBezTo>
                  <a:cubicBezTo>
                    <a:pt x="1438" y="738"/>
                    <a:pt x="1438" y="738"/>
                    <a:pt x="1438" y="738"/>
                  </a:cubicBezTo>
                  <a:cubicBezTo>
                    <a:pt x="1448" y="738"/>
                    <a:pt x="1458" y="734"/>
                    <a:pt x="1466" y="726"/>
                  </a:cubicBezTo>
                  <a:cubicBezTo>
                    <a:pt x="1732" y="459"/>
                    <a:pt x="1732" y="459"/>
                    <a:pt x="1732" y="459"/>
                  </a:cubicBezTo>
                  <a:cubicBezTo>
                    <a:pt x="1768" y="423"/>
                    <a:pt x="1779" y="371"/>
                    <a:pt x="1759" y="323"/>
                  </a:cubicBezTo>
                  <a:moveTo>
                    <a:pt x="1121" y="358"/>
                  </a:moveTo>
                  <a:cubicBezTo>
                    <a:pt x="1377" y="103"/>
                    <a:pt x="1377" y="103"/>
                    <a:pt x="1377" y="103"/>
                  </a:cubicBezTo>
                  <a:cubicBezTo>
                    <a:pt x="1396" y="84"/>
                    <a:pt x="1419" y="91"/>
                    <a:pt x="1425" y="94"/>
                  </a:cubicBezTo>
                  <a:cubicBezTo>
                    <a:pt x="1431" y="96"/>
                    <a:pt x="1452" y="107"/>
                    <a:pt x="1453" y="135"/>
                  </a:cubicBezTo>
                  <a:cubicBezTo>
                    <a:pt x="1453" y="270"/>
                    <a:pt x="1453" y="270"/>
                    <a:pt x="1453" y="270"/>
                  </a:cubicBezTo>
                  <a:cubicBezTo>
                    <a:pt x="1234" y="488"/>
                    <a:pt x="1234" y="488"/>
                    <a:pt x="1234" y="488"/>
                  </a:cubicBezTo>
                  <a:cubicBezTo>
                    <a:pt x="1121" y="601"/>
                    <a:pt x="1121" y="601"/>
                    <a:pt x="1121" y="601"/>
                  </a:cubicBezTo>
                  <a:cubicBezTo>
                    <a:pt x="1121" y="358"/>
                    <a:pt x="1121" y="358"/>
                    <a:pt x="1121" y="358"/>
                  </a:cubicBezTo>
                  <a:close/>
                  <a:moveTo>
                    <a:pt x="869" y="1142"/>
                  </a:moveTo>
                  <a:cubicBezTo>
                    <a:pt x="869" y="1270"/>
                    <a:pt x="765" y="1374"/>
                    <a:pt x="637" y="1374"/>
                  </a:cubicBezTo>
                  <a:cubicBezTo>
                    <a:pt x="509" y="1374"/>
                    <a:pt x="405" y="1270"/>
                    <a:pt x="405" y="1142"/>
                  </a:cubicBezTo>
                  <a:cubicBezTo>
                    <a:pt x="405" y="1014"/>
                    <a:pt x="509" y="910"/>
                    <a:pt x="637" y="910"/>
                  </a:cubicBezTo>
                  <a:cubicBezTo>
                    <a:pt x="687" y="910"/>
                    <a:pt x="733" y="925"/>
                    <a:pt x="770" y="952"/>
                  </a:cubicBezTo>
                  <a:cubicBezTo>
                    <a:pt x="699" y="1023"/>
                    <a:pt x="699" y="1023"/>
                    <a:pt x="699" y="1023"/>
                  </a:cubicBezTo>
                  <a:cubicBezTo>
                    <a:pt x="684" y="1039"/>
                    <a:pt x="684" y="1064"/>
                    <a:pt x="699" y="1079"/>
                  </a:cubicBezTo>
                  <a:cubicBezTo>
                    <a:pt x="707" y="1087"/>
                    <a:pt x="718" y="1091"/>
                    <a:pt x="728" y="1091"/>
                  </a:cubicBezTo>
                  <a:cubicBezTo>
                    <a:pt x="738" y="1091"/>
                    <a:pt x="748" y="1087"/>
                    <a:pt x="756" y="1079"/>
                  </a:cubicBezTo>
                  <a:cubicBezTo>
                    <a:pt x="827" y="1009"/>
                    <a:pt x="827" y="1009"/>
                    <a:pt x="827" y="1009"/>
                  </a:cubicBezTo>
                  <a:cubicBezTo>
                    <a:pt x="853" y="1046"/>
                    <a:pt x="869" y="1092"/>
                    <a:pt x="869" y="1142"/>
                  </a:cubicBezTo>
                  <a:moveTo>
                    <a:pt x="1676" y="402"/>
                  </a:moveTo>
                  <a:cubicBezTo>
                    <a:pt x="1421" y="658"/>
                    <a:pt x="1421" y="658"/>
                    <a:pt x="1421" y="658"/>
                  </a:cubicBezTo>
                  <a:cubicBezTo>
                    <a:pt x="1178" y="658"/>
                    <a:pt x="1178" y="658"/>
                    <a:pt x="1178" y="658"/>
                  </a:cubicBezTo>
                  <a:cubicBezTo>
                    <a:pt x="1291" y="545"/>
                    <a:pt x="1291" y="545"/>
                    <a:pt x="1291" y="545"/>
                  </a:cubicBezTo>
                  <a:cubicBezTo>
                    <a:pt x="1509" y="326"/>
                    <a:pt x="1509" y="326"/>
                    <a:pt x="1509" y="326"/>
                  </a:cubicBezTo>
                  <a:cubicBezTo>
                    <a:pt x="1644" y="326"/>
                    <a:pt x="1644" y="326"/>
                    <a:pt x="1644" y="326"/>
                  </a:cubicBezTo>
                  <a:cubicBezTo>
                    <a:pt x="1672" y="326"/>
                    <a:pt x="1683" y="347"/>
                    <a:pt x="1685" y="354"/>
                  </a:cubicBezTo>
                  <a:cubicBezTo>
                    <a:pt x="1688" y="360"/>
                    <a:pt x="1695" y="383"/>
                    <a:pt x="1676"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82"/>
            <p:cNvSpPr>
              <a:spLocks/>
            </p:cNvSpPr>
            <p:nvPr/>
          </p:nvSpPr>
          <p:spPr bwMode="auto">
            <a:xfrm>
              <a:off x="11291888" y="2765425"/>
              <a:ext cx="44450" cy="44450"/>
            </a:xfrm>
            <a:custGeom>
              <a:avLst/>
              <a:gdLst>
                <a:gd name="T0" fmla="*/ 40 w 80"/>
                <a:gd name="T1" fmla="*/ 0 h 80"/>
                <a:gd name="T2" fmla="*/ 12 w 80"/>
                <a:gd name="T3" fmla="*/ 12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2"/>
                  </a:cubicBezTo>
                  <a:cubicBezTo>
                    <a:pt x="4" y="19"/>
                    <a:pt x="0" y="29"/>
                    <a:pt x="0" y="40"/>
                  </a:cubicBezTo>
                  <a:cubicBezTo>
                    <a:pt x="0" y="51"/>
                    <a:pt x="4" y="61"/>
                    <a:pt x="12" y="68"/>
                  </a:cubicBezTo>
                  <a:cubicBezTo>
                    <a:pt x="19" y="76"/>
                    <a:pt x="29" y="80"/>
                    <a:pt x="40" y="80"/>
                  </a:cubicBezTo>
                  <a:cubicBezTo>
                    <a:pt x="50" y="80"/>
                    <a:pt x="61" y="76"/>
                    <a:pt x="68" y="68"/>
                  </a:cubicBezTo>
                  <a:cubicBezTo>
                    <a:pt x="76" y="61"/>
                    <a:pt x="80" y="51"/>
                    <a:pt x="80" y="40"/>
                  </a:cubicBezTo>
                  <a:cubicBezTo>
                    <a:pt x="80" y="29"/>
                    <a:pt x="76" y="19"/>
                    <a:pt x="68" y="12"/>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5687918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Infographic – 4 Periods</a:t>
            </a:r>
          </a:p>
        </p:txBody>
      </p:sp>
      <p:grpSp>
        <p:nvGrpSpPr>
          <p:cNvPr id="5" name="Group 4"/>
          <p:cNvGrpSpPr/>
          <p:nvPr/>
        </p:nvGrpSpPr>
        <p:grpSpPr>
          <a:xfrm>
            <a:off x="2915412" y="1178814"/>
            <a:ext cx="3313176" cy="3313176"/>
            <a:chOff x="5177028" y="1016508"/>
            <a:chExt cx="1837944" cy="1837944"/>
          </a:xfrm>
        </p:grpSpPr>
        <p:grpSp>
          <p:nvGrpSpPr>
            <p:cNvPr id="6" name="Group 5"/>
            <p:cNvGrpSpPr/>
            <p:nvPr/>
          </p:nvGrpSpPr>
          <p:grpSpPr>
            <a:xfrm>
              <a:off x="5177028" y="1016508"/>
              <a:ext cx="1837944" cy="1837944"/>
              <a:chOff x="6002338" y="490538"/>
              <a:chExt cx="1831975" cy="1835150"/>
            </a:xfrm>
          </p:grpSpPr>
          <p:sp>
            <p:nvSpPr>
              <p:cNvPr id="10" name="Freeform 10"/>
              <p:cNvSpPr>
                <a:spLocks/>
              </p:cNvSpPr>
              <p:nvPr/>
            </p:nvSpPr>
            <p:spPr bwMode="auto">
              <a:xfrm>
                <a:off x="6918325" y="1406525"/>
                <a:ext cx="915988" cy="919163"/>
              </a:xfrm>
              <a:custGeom>
                <a:avLst/>
                <a:gdLst>
                  <a:gd name="T0" fmla="*/ 741 w 1340"/>
                  <a:gd name="T1" fmla="*/ 2 h 1341"/>
                  <a:gd name="T2" fmla="*/ 741 w 1340"/>
                  <a:gd name="T3" fmla="*/ 0 h 1341"/>
                  <a:gd name="T4" fmla="*/ 0 w 1340"/>
                  <a:gd name="T5" fmla="*/ 0 h 1341"/>
                  <a:gd name="T6" fmla="*/ 0 w 1340"/>
                  <a:gd name="T7" fmla="*/ 743 h 1341"/>
                  <a:gd name="T8" fmla="*/ 60 w 1340"/>
                  <a:gd name="T9" fmla="*/ 802 h 1341"/>
                  <a:gd name="T10" fmla="*/ 60 w 1340"/>
                  <a:gd name="T11" fmla="*/ 1243 h 1341"/>
                  <a:gd name="T12" fmla="*/ 159 w 1340"/>
                  <a:gd name="T13" fmla="*/ 1334 h 1341"/>
                  <a:gd name="T14" fmla="*/ 1333 w 1340"/>
                  <a:gd name="T15" fmla="*/ 161 h 1341"/>
                  <a:gd name="T16" fmla="*/ 1241 w 1340"/>
                  <a:gd name="T17" fmla="*/ 61 h 1341"/>
                  <a:gd name="T18" fmla="*/ 801 w 1340"/>
                  <a:gd name="T19" fmla="*/ 61 h 1341"/>
                  <a:gd name="T20" fmla="*/ 741 w 1340"/>
                  <a:gd name="T21" fmla="*/ 2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0" h="1341">
                    <a:moveTo>
                      <a:pt x="741" y="2"/>
                    </a:moveTo>
                    <a:cubicBezTo>
                      <a:pt x="741" y="1"/>
                      <a:pt x="741" y="1"/>
                      <a:pt x="741" y="0"/>
                    </a:cubicBezTo>
                    <a:cubicBezTo>
                      <a:pt x="557" y="0"/>
                      <a:pt x="316" y="0"/>
                      <a:pt x="0" y="0"/>
                    </a:cubicBezTo>
                    <a:cubicBezTo>
                      <a:pt x="0" y="316"/>
                      <a:pt x="0" y="558"/>
                      <a:pt x="0" y="743"/>
                    </a:cubicBezTo>
                    <a:cubicBezTo>
                      <a:pt x="33" y="743"/>
                      <a:pt x="60" y="769"/>
                      <a:pt x="60" y="802"/>
                    </a:cubicBezTo>
                    <a:cubicBezTo>
                      <a:pt x="60" y="1243"/>
                      <a:pt x="60" y="1243"/>
                      <a:pt x="60" y="1243"/>
                    </a:cubicBezTo>
                    <a:cubicBezTo>
                      <a:pt x="60" y="1298"/>
                      <a:pt x="105" y="1341"/>
                      <a:pt x="159" y="1334"/>
                    </a:cubicBezTo>
                    <a:cubicBezTo>
                      <a:pt x="772" y="1262"/>
                      <a:pt x="1260" y="774"/>
                      <a:pt x="1333" y="161"/>
                    </a:cubicBezTo>
                    <a:cubicBezTo>
                      <a:pt x="1340" y="106"/>
                      <a:pt x="1297" y="61"/>
                      <a:pt x="1241" y="61"/>
                    </a:cubicBezTo>
                    <a:cubicBezTo>
                      <a:pt x="801" y="61"/>
                      <a:pt x="801" y="61"/>
                      <a:pt x="801" y="61"/>
                    </a:cubicBezTo>
                    <a:cubicBezTo>
                      <a:pt x="768" y="61"/>
                      <a:pt x="741" y="34"/>
                      <a:pt x="741" y="2"/>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p:cNvSpPr>
              <p:nvPr/>
            </p:nvSpPr>
            <p:spPr bwMode="auto">
              <a:xfrm>
                <a:off x="6002338" y="1406525"/>
                <a:ext cx="915988" cy="919163"/>
              </a:xfrm>
              <a:custGeom>
                <a:avLst/>
                <a:gdLst>
                  <a:gd name="T0" fmla="*/ 1339 w 1339"/>
                  <a:gd name="T1" fmla="*/ 0 h 1341"/>
                  <a:gd name="T2" fmla="*/ 598 w 1339"/>
                  <a:gd name="T3" fmla="*/ 0 h 1341"/>
                  <a:gd name="T4" fmla="*/ 598 w 1339"/>
                  <a:gd name="T5" fmla="*/ 2 h 1341"/>
                  <a:gd name="T6" fmla="*/ 539 w 1339"/>
                  <a:gd name="T7" fmla="*/ 61 h 1341"/>
                  <a:gd name="T8" fmla="*/ 98 w 1339"/>
                  <a:gd name="T9" fmla="*/ 61 h 1341"/>
                  <a:gd name="T10" fmla="*/ 7 w 1339"/>
                  <a:gd name="T11" fmla="*/ 161 h 1341"/>
                  <a:gd name="T12" fmla="*/ 1180 w 1339"/>
                  <a:gd name="T13" fmla="*/ 1334 h 1341"/>
                  <a:gd name="T14" fmla="*/ 1280 w 1339"/>
                  <a:gd name="T15" fmla="*/ 1243 h 1341"/>
                  <a:gd name="T16" fmla="*/ 1280 w 1339"/>
                  <a:gd name="T17" fmla="*/ 802 h 1341"/>
                  <a:gd name="T18" fmla="*/ 1339 w 1339"/>
                  <a:gd name="T19" fmla="*/ 743 h 1341"/>
                  <a:gd name="T20" fmla="*/ 1339 w 1339"/>
                  <a:gd name="T21" fmla="*/ 0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9" h="1341">
                    <a:moveTo>
                      <a:pt x="1339" y="0"/>
                    </a:moveTo>
                    <a:cubicBezTo>
                      <a:pt x="1339" y="0"/>
                      <a:pt x="1339" y="0"/>
                      <a:pt x="598" y="0"/>
                    </a:cubicBezTo>
                    <a:cubicBezTo>
                      <a:pt x="598" y="1"/>
                      <a:pt x="598" y="1"/>
                      <a:pt x="598" y="2"/>
                    </a:cubicBezTo>
                    <a:cubicBezTo>
                      <a:pt x="598" y="34"/>
                      <a:pt x="572" y="61"/>
                      <a:pt x="539" y="61"/>
                    </a:cubicBezTo>
                    <a:cubicBezTo>
                      <a:pt x="98" y="61"/>
                      <a:pt x="98" y="61"/>
                      <a:pt x="98" y="61"/>
                    </a:cubicBezTo>
                    <a:cubicBezTo>
                      <a:pt x="43" y="61"/>
                      <a:pt x="0" y="106"/>
                      <a:pt x="7" y="161"/>
                    </a:cubicBezTo>
                    <a:cubicBezTo>
                      <a:pt x="80" y="774"/>
                      <a:pt x="568" y="1262"/>
                      <a:pt x="1180" y="1334"/>
                    </a:cubicBezTo>
                    <a:cubicBezTo>
                      <a:pt x="1235" y="1341"/>
                      <a:pt x="1280" y="1298"/>
                      <a:pt x="1280" y="1243"/>
                    </a:cubicBezTo>
                    <a:cubicBezTo>
                      <a:pt x="1280" y="802"/>
                      <a:pt x="1280" y="802"/>
                      <a:pt x="1280" y="802"/>
                    </a:cubicBezTo>
                    <a:cubicBezTo>
                      <a:pt x="1280" y="769"/>
                      <a:pt x="1306" y="743"/>
                      <a:pt x="1339" y="743"/>
                    </a:cubicBezTo>
                    <a:cubicBezTo>
                      <a:pt x="1339" y="558"/>
                      <a:pt x="1339" y="316"/>
                      <a:pt x="1339" y="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2"/>
              <p:cNvSpPr>
                <a:spLocks/>
              </p:cNvSpPr>
              <p:nvPr/>
            </p:nvSpPr>
            <p:spPr bwMode="auto">
              <a:xfrm>
                <a:off x="6002338" y="490538"/>
                <a:ext cx="915988" cy="915988"/>
              </a:xfrm>
              <a:custGeom>
                <a:avLst/>
                <a:gdLst>
                  <a:gd name="T0" fmla="*/ 1339 w 1339"/>
                  <a:gd name="T1" fmla="*/ 1338 h 1338"/>
                  <a:gd name="T2" fmla="*/ 1339 w 1339"/>
                  <a:gd name="T3" fmla="*/ 599 h 1338"/>
                  <a:gd name="T4" fmla="*/ 1280 w 1339"/>
                  <a:gd name="T5" fmla="*/ 539 h 1338"/>
                  <a:gd name="T6" fmla="*/ 1280 w 1339"/>
                  <a:gd name="T7" fmla="*/ 99 h 1338"/>
                  <a:gd name="T8" fmla="*/ 1180 w 1339"/>
                  <a:gd name="T9" fmla="*/ 7 h 1338"/>
                  <a:gd name="T10" fmla="*/ 6 w 1339"/>
                  <a:gd name="T11" fmla="*/ 1180 h 1338"/>
                  <a:gd name="T12" fmla="*/ 98 w 1339"/>
                  <a:gd name="T13" fmla="*/ 1280 h 1338"/>
                  <a:gd name="T14" fmla="*/ 539 w 1339"/>
                  <a:gd name="T15" fmla="*/ 1280 h 1338"/>
                  <a:gd name="T16" fmla="*/ 598 w 1339"/>
                  <a:gd name="T17" fmla="*/ 1338 h 1338"/>
                  <a:gd name="T18" fmla="*/ 1339 w 1339"/>
                  <a:gd name="T19"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9" h="1338">
                    <a:moveTo>
                      <a:pt x="1339" y="1338"/>
                    </a:moveTo>
                    <a:cubicBezTo>
                      <a:pt x="1339" y="1024"/>
                      <a:pt x="1339" y="783"/>
                      <a:pt x="1339" y="599"/>
                    </a:cubicBezTo>
                    <a:cubicBezTo>
                      <a:pt x="1306" y="599"/>
                      <a:pt x="1280" y="572"/>
                      <a:pt x="1280" y="539"/>
                    </a:cubicBezTo>
                    <a:cubicBezTo>
                      <a:pt x="1280" y="99"/>
                      <a:pt x="1280" y="99"/>
                      <a:pt x="1280" y="99"/>
                    </a:cubicBezTo>
                    <a:cubicBezTo>
                      <a:pt x="1280" y="43"/>
                      <a:pt x="1235" y="0"/>
                      <a:pt x="1180" y="7"/>
                    </a:cubicBezTo>
                    <a:cubicBezTo>
                      <a:pt x="567" y="79"/>
                      <a:pt x="79" y="568"/>
                      <a:pt x="6" y="1180"/>
                    </a:cubicBezTo>
                    <a:cubicBezTo>
                      <a:pt x="0" y="1235"/>
                      <a:pt x="43" y="1280"/>
                      <a:pt x="98" y="1280"/>
                    </a:cubicBezTo>
                    <a:cubicBezTo>
                      <a:pt x="539" y="1280"/>
                      <a:pt x="539" y="1280"/>
                      <a:pt x="539" y="1280"/>
                    </a:cubicBezTo>
                    <a:cubicBezTo>
                      <a:pt x="571" y="1280"/>
                      <a:pt x="598" y="1306"/>
                      <a:pt x="598" y="1338"/>
                    </a:cubicBezTo>
                    <a:cubicBezTo>
                      <a:pt x="1339" y="1338"/>
                      <a:pt x="1339" y="1338"/>
                      <a:pt x="1339" y="1338"/>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3"/>
              <p:cNvSpPr>
                <a:spLocks/>
              </p:cNvSpPr>
              <p:nvPr/>
            </p:nvSpPr>
            <p:spPr bwMode="auto">
              <a:xfrm>
                <a:off x="6918325" y="490538"/>
                <a:ext cx="915988" cy="915988"/>
              </a:xfrm>
              <a:custGeom>
                <a:avLst/>
                <a:gdLst>
                  <a:gd name="T0" fmla="*/ 0 w 1340"/>
                  <a:gd name="T1" fmla="*/ 1338 h 1338"/>
                  <a:gd name="T2" fmla="*/ 741 w 1340"/>
                  <a:gd name="T3" fmla="*/ 1338 h 1338"/>
                  <a:gd name="T4" fmla="*/ 801 w 1340"/>
                  <a:gd name="T5" fmla="*/ 1280 h 1338"/>
                  <a:gd name="T6" fmla="*/ 1241 w 1340"/>
                  <a:gd name="T7" fmla="*/ 1280 h 1338"/>
                  <a:gd name="T8" fmla="*/ 1333 w 1340"/>
                  <a:gd name="T9" fmla="*/ 1180 h 1338"/>
                  <a:gd name="T10" fmla="*/ 159 w 1340"/>
                  <a:gd name="T11" fmla="*/ 7 h 1338"/>
                  <a:gd name="T12" fmla="*/ 60 w 1340"/>
                  <a:gd name="T13" fmla="*/ 99 h 1338"/>
                  <a:gd name="T14" fmla="*/ 60 w 1340"/>
                  <a:gd name="T15" fmla="*/ 539 h 1338"/>
                  <a:gd name="T16" fmla="*/ 0 w 1340"/>
                  <a:gd name="T17" fmla="*/ 599 h 1338"/>
                  <a:gd name="T18" fmla="*/ 0 w 1340"/>
                  <a:gd name="T19"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0" h="1338">
                    <a:moveTo>
                      <a:pt x="0" y="1338"/>
                    </a:moveTo>
                    <a:cubicBezTo>
                      <a:pt x="316" y="1338"/>
                      <a:pt x="557" y="1338"/>
                      <a:pt x="741" y="1338"/>
                    </a:cubicBezTo>
                    <a:cubicBezTo>
                      <a:pt x="742" y="1306"/>
                      <a:pt x="768" y="1280"/>
                      <a:pt x="801" y="1280"/>
                    </a:cubicBezTo>
                    <a:cubicBezTo>
                      <a:pt x="1241" y="1280"/>
                      <a:pt x="1241" y="1280"/>
                      <a:pt x="1241" y="1280"/>
                    </a:cubicBezTo>
                    <a:cubicBezTo>
                      <a:pt x="1297" y="1280"/>
                      <a:pt x="1340" y="1235"/>
                      <a:pt x="1333" y="1180"/>
                    </a:cubicBezTo>
                    <a:cubicBezTo>
                      <a:pt x="1261" y="568"/>
                      <a:pt x="773" y="79"/>
                      <a:pt x="159" y="7"/>
                    </a:cubicBezTo>
                    <a:cubicBezTo>
                      <a:pt x="105" y="0"/>
                      <a:pt x="60" y="43"/>
                      <a:pt x="60" y="99"/>
                    </a:cubicBezTo>
                    <a:cubicBezTo>
                      <a:pt x="60" y="539"/>
                      <a:pt x="60" y="539"/>
                      <a:pt x="60" y="539"/>
                    </a:cubicBezTo>
                    <a:cubicBezTo>
                      <a:pt x="60" y="572"/>
                      <a:pt x="33" y="599"/>
                      <a:pt x="0" y="599"/>
                    </a:cubicBezTo>
                    <a:cubicBezTo>
                      <a:pt x="0" y="783"/>
                      <a:pt x="0" y="1024"/>
                      <a:pt x="0" y="1338"/>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6"/>
            <p:cNvGrpSpPr/>
            <p:nvPr/>
          </p:nvGrpSpPr>
          <p:grpSpPr>
            <a:xfrm>
              <a:off x="5642292" y="1481772"/>
              <a:ext cx="907416" cy="907416"/>
              <a:chOff x="669924" y="1481772"/>
              <a:chExt cx="907416" cy="907416"/>
            </a:xfrm>
          </p:grpSpPr>
          <p:sp>
            <p:nvSpPr>
              <p:cNvPr id="8" name="Oval 7"/>
              <p:cNvSpPr/>
              <p:nvPr/>
            </p:nvSpPr>
            <p:spPr>
              <a:xfrm>
                <a:off x="669924" y="1481772"/>
                <a:ext cx="907416" cy="90741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752792" y="1564640"/>
                <a:ext cx="741680" cy="7416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Rectangle 13"/>
          <p:cNvSpPr/>
          <p:nvPr/>
        </p:nvSpPr>
        <p:spPr>
          <a:xfrm>
            <a:off x="388175" y="1199948"/>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5" name="Rectangle 14"/>
          <p:cNvSpPr/>
          <p:nvPr/>
        </p:nvSpPr>
        <p:spPr>
          <a:xfrm>
            <a:off x="388175" y="3747615"/>
            <a:ext cx="2252942" cy="692497"/>
          </a:xfrm>
          <a:prstGeom prst="rect">
            <a:avLst/>
          </a:prstGeom>
        </p:spPr>
        <p:txBody>
          <a:bodyPr wrap="square" lIns="0" tIns="0" rIns="0" bIns="0" anchor="ctr">
            <a:spAutoFit/>
          </a:bodyPr>
          <a:lstStyle/>
          <a:p>
            <a:pPr algn="r">
              <a:lnSpc>
                <a:spcPct val="150000"/>
              </a:lnSpc>
            </a:pPr>
            <a:r>
              <a:rPr lang="en-US" sz="1200" b="1" dirty="0">
                <a:solidFill>
                  <a:schemeClr val="accent4"/>
                </a:solidFill>
              </a:rPr>
              <a:t>Element Title Here</a:t>
            </a:r>
            <a:endParaRPr lang="en-US" sz="1200" dirty="0">
              <a:solidFill>
                <a:schemeClr val="accent4"/>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6" name="Rectangle 15"/>
          <p:cNvSpPr/>
          <p:nvPr/>
        </p:nvSpPr>
        <p:spPr>
          <a:xfrm>
            <a:off x="6502883" y="1199948"/>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7" name="Rectangle 16"/>
          <p:cNvSpPr/>
          <p:nvPr/>
        </p:nvSpPr>
        <p:spPr>
          <a:xfrm>
            <a:off x="6502883" y="3747615"/>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18" name="Group 17"/>
          <p:cNvGrpSpPr/>
          <p:nvPr/>
        </p:nvGrpSpPr>
        <p:grpSpPr>
          <a:xfrm>
            <a:off x="5249557" y="1737273"/>
            <a:ext cx="412104" cy="412100"/>
            <a:chOff x="7329488" y="4406900"/>
            <a:chExt cx="611187" cy="611188"/>
          </a:xfrm>
          <a:solidFill>
            <a:schemeClr val="bg1"/>
          </a:solidFill>
        </p:grpSpPr>
        <p:sp>
          <p:nvSpPr>
            <p:cNvPr id="19" name="Freeform 26"/>
            <p:cNvSpPr>
              <a:spLocks/>
            </p:cNvSpPr>
            <p:nvPr/>
          </p:nvSpPr>
          <p:spPr bwMode="auto">
            <a:xfrm>
              <a:off x="7381875" y="4406900"/>
              <a:ext cx="504825" cy="160338"/>
            </a:xfrm>
            <a:custGeom>
              <a:avLst/>
              <a:gdLst>
                <a:gd name="T0" fmla="*/ 40 w 1692"/>
                <a:gd name="T1" fmla="*/ 481 h 539"/>
                <a:gd name="T2" fmla="*/ 80 w 1692"/>
                <a:gd name="T3" fmla="*/ 441 h 539"/>
                <a:gd name="T4" fmla="*/ 80 w 1692"/>
                <a:gd name="T5" fmla="*/ 200 h 539"/>
                <a:gd name="T6" fmla="*/ 200 w 1692"/>
                <a:gd name="T7" fmla="*/ 80 h 539"/>
                <a:gd name="T8" fmla="*/ 1328 w 1692"/>
                <a:gd name="T9" fmla="*/ 80 h 539"/>
                <a:gd name="T10" fmla="*/ 1288 w 1692"/>
                <a:gd name="T11" fmla="*/ 200 h 539"/>
                <a:gd name="T12" fmla="*/ 1288 w 1692"/>
                <a:gd name="T13" fmla="*/ 499 h 539"/>
                <a:gd name="T14" fmla="*/ 1328 w 1692"/>
                <a:gd name="T15" fmla="*/ 539 h 539"/>
                <a:gd name="T16" fmla="*/ 1368 w 1692"/>
                <a:gd name="T17" fmla="*/ 499 h 539"/>
                <a:gd name="T18" fmla="*/ 1368 w 1692"/>
                <a:gd name="T19" fmla="*/ 200 h 539"/>
                <a:gd name="T20" fmla="*/ 1488 w 1692"/>
                <a:gd name="T21" fmla="*/ 80 h 539"/>
                <a:gd name="T22" fmla="*/ 1492 w 1692"/>
                <a:gd name="T23" fmla="*/ 80 h 539"/>
                <a:gd name="T24" fmla="*/ 1612 w 1692"/>
                <a:gd name="T25" fmla="*/ 200 h 539"/>
                <a:gd name="T26" fmla="*/ 1612 w 1692"/>
                <a:gd name="T27" fmla="*/ 368 h 539"/>
                <a:gd name="T28" fmla="*/ 1490 w 1692"/>
                <a:gd name="T29" fmla="*/ 368 h 539"/>
                <a:gd name="T30" fmla="*/ 1450 w 1692"/>
                <a:gd name="T31" fmla="*/ 408 h 539"/>
                <a:gd name="T32" fmla="*/ 1490 w 1692"/>
                <a:gd name="T33" fmla="*/ 448 h 539"/>
                <a:gd name="T34" fmla="*/ 1652 w 1692"/>
                <a:gd name="T35" fmla="*/ 448 h 539"/>
                <a:gd name="T36" fmla="*/ 1692 w 1692"/>
                <a:gd name="T37" fmla="*/ 408 h 539"/>
                <a:gd name="T38" fmla="*/ 1692 w 1692"/>
                <a:gd name="T39" fmla="*/ 200 h 539"/>
                <a:gd name="T40" fmla="*/ 1511 w 1692"/>
                <a:gd name="T41" fmla="*/ 0 h 539"/>
                <a:gd name="T42" fmla="*/ 1502 w 1692"/>
                <a:gd name="T43" fmla="*/ 0 h 539"/>
                <a:gd name="T44" fmla="*/ 200 w 1692"/>
                <a:gd name="T45" fmla="*/ 0 h 539"/>
                <a:gd name="T46" fmla="*/ 0 w 1692"/>
                <a:gd name="T47" fmla="*/ 200 h 539"/>
                <a:gd name="T48" fmla="*/ 0 w 1692"/>
                <a:gd name="T49" fmla="*/ 441 h 539"/>
                <a:gd name="T50" fmla="*/ 40 w 1692"/>
                <a:gd name="T51" fmla="*/ 48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2" h="539">
                  <a:moveTo>
                    <a:pt x="40" y="481"/>
                  </a:moveTo>
                  <a:cubicBezTo>
                    <a:pt x="62" y="481"/>
                    <a:pt x="80" y="463"/>
                    <a:pt x="80" y="441"/>
                  </a:cubicBezTo>
                  <a:cubicBezTo>
                    <a:pt x="80" y="200"/>
                    <a:pt x="80" y="200"/>
                    <a:pt x="80" y="200"/>
                  </a:cubicBezTo>
                  <a:cubicBezTo>
                    <a:pt x="80" y="133"/>
                    <a:pt x="134" y="80"/>
                    <a:pt x="200" y="80"/>
                  </a:cubicBezTo>
                  <a:cubicBezTo>
                    <a:pt x="1328" y="80"/>
                    <a:pt x="1328" y="80"/>
                    <a:pt x="1328" y="80"/>
                  </a:cubicBezTo>
                  <a:cubicBezTo>
                    <a:pt x="1303" y="113"/>
                    <a:pt x="1288" y="155"/>
                    <a:pt x="1288" y="200"/>
                  </a:cubicBezTo>
                  <a:cubicBezTo>
                    <a:pt x="1288" y="499"/>
                    <a:pt x="1288" y="499"/>
                    <a:pt x="1288" y="499"/>
                  </a:cubicBezTo>
                  <a:cubicBezTo>
                    <a:pt x="1288" y="521"/>
                    <a:pt x="1306" y="539"/>
                    <a:pt x="1328" y="539"/>
                  </a:cubicBezTo>
                  <a:cubicBezTo>
                    <a:pt x="1350" y="539"/>
                    <a:pt x="1368" y="521"/>
                    <a:pt x="1368" y="499"/>
                  </a:cubicBezTo>
                  <a:cubicBezTo>
                    <a:pt x="1368" y="200"/>
                    <a:pt x="1368" y="200"/>
                    <a:pt x="1368" y="200"/>
                  </a:cubicBezTo>
                  <a:cubicBezTo>
                    <a:pt x="1368" y="133"/>
                    <a:pt x="1422" y="80"/>
                    <a:pt x="1488" y="80"/>
                  </a:cubicBezTo>
                  <a:cubicBezTo>
                    <a:pt x="1492" y="80"/>
                    <a:pt x="1492" y="80"/>
                    <a:pt x="1492" y="80"/>
                  </a:cubicBezTo>
                  <a:cubicBezTo>
                    <a:pt x="1558" y="80"/>
                    <a:pt x="1612" y="133"/>
                    <a:pt x="1612" y="200"/>
                  </a:cubicBezTo>
                  <a:cubicBezTo>
                    <a:pt x="1612" y="368"/>
                    <a:pt x="1612" y="368"/>
                    <a:pt x="1612" y="368"/>
                  </a:cubicBezTo>
                  <a:cubicBezTo>
                    <a:pt x="1490" y="368"/>
                    <a:pt x="1490" y="368"/>
                    <a:pt x="1490" y="368"/>
                  </a:cubicBezTo>
                  <a:cubicBezTo>
                    <a:pt x="1468" y="368"/>
                    <a:pt x="1450" y="385"/>
                    <a:pt x="1450" y="408"/>
                  </a:cubicBezTo>
                  <a:cubicBezTo>
                    <a:pt x="1450" y="430"/>
                    <a:pt x="1468" y="448"/>
                    <a:pt x="1490" y="448"/>
                  </a:cubicBezTo>
                  <a:cubicBezTo>
                    <a:pt x="1652" y="448"/>
                    <a:pt x="1652" y="448"/>
                    <a:pt x="1652" y="448"/>
                  </a:cubicBezTo>
                  <a:cubicBezTo>
                    <a:pt x="1674" y="448"/>
                    <a:pt x="1692" y="430"/>
                    <a:pt x="1692" y="408"/>
                  </a:cubicBezTo>
                  <a:cubicBezTo>
                    <a:pt x="1692" y="200"/>
                    <a:pt x="1692" y="200"/>
                    <a:pt x="1692" y="200"/>
                  </a:cubicBezTo>
                  <a:cubicBezTo>
                    <a:pt x="1692" y="96"/>
                    <a:pt x="1612" y="10"/>
                    <a:pt x="1511" y="0"/>
                  </a:cubicBezTo>
                  <a:cubicBezTo>
                    <a:pt x="1508" y="0"/>
                    <a:pt x="1505" y="0"/>
                    <a:pt x="1502" y="0"/>
                  </a:cubicBezTo>
                  <a:cubicBezTo>
                    <a:pt x="200" y="0"/>
                    <a:pt x="200" y="0"/>
                    <a:pt x="200" y="0"/>
                  </a:cubicBezTo>
                  <a:cubicBezTo>
                    <a:pt x="90" y="0"/>
                    <a:pt x="0" y="89"/>
                    <a:pt x="0" y="200"/>
                  </a:cubicBezTo>
                  <a:cubicBezTo>
                    <a:pt x="0" y="441"/>
                    <a:pt x="0" y="441"/>
                    <a:pt x="0" y="441"/>
                  </a:cubicBezTo>
                  <a:cubicBezTo>
                    <a:pt x="0" y="463"/>
                    <a:pt x="18" y="481"/>
                    <a:pt x="40" y="48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27"/>
            <p:cNvSpPr>
              <a:spLocks/>
            </p:cNvSpPr>
            <p:nvPr/>
          </p:nvSpPr>
          <p:spPr bwMode="auto">
            <a:xfrm>
              <a:off x="7381875" y="4573588"/>
              <a:ext cx="23812" cy="23813"/>
            </a:xfrm>
            <a:custGeom>
              <a:avLst/>
              <a:gdLst>
                <a:gd name="T0" fmla="*/ 40 w 80"/>
                <a:gd name="T1" fmla="*/ 80 h 80"/>
                <a:gd name="T2" fmla="*/ 68 w 80"/>
                <a:gd name="T3" fmla="*/ 68 h 80"/>
                <a:gd name="T4" fmla="*/ 80 w 80"/>
                <a:gd name="T5" fmla="*/ 40 h 80"/>
                <a:gd name="T6" fmla="*/ 68 w 80"/>
                <a:gd name="T7" fmla="*/ 12 h 80"/>
                <a:gd name="T8" fmla="*/ 40 w 80"/>
                <a:gd name="T9" fmla="*/ 0 h 80"/>
                <a:gd name="T10" fmla="*/ 12 w 80"/>
                <a:gd name="T11" fmla="*/ 12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6"/>
                    <a:pt x="68" y="68"/>
                  </a:cubicBez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8"/>
                  </a:cubicBezTo>
                  <a:cubicBezTo>
                    <a:pt x="19" y="76"/>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8"/>
            <p:cNvSpPr>
              <a:spLocks noEditPoints="1"/>
            </p:cNvSpPr>
            <p:nvPr/>
          </p:nvSpPr>
          <p:spPr bwMode="auto">
            <a:xfrm>
              <a:off x="7329488" y="4573588"/>
              <a:ext cx="611187" cy="444500"/>
            </a:xfrm>
            <a:custGeom>
              <a:avLst/>
              <a:gdLst>
                <a:gd name="T0" fmla="*/ 1912 w 2048"/>
                <a:gd name="T1" fmla="*/ 569 h 1492"/>
                <a:gd name="T2" fmla="*/ 1343 w 2048"/>
                <a:gd name="T3" fmla="*/ 0 h 1492"/>
                <a:gd name="T4" fmla="*/ 1266 w 2048"/>
                <a:gd name="T5" fmla="*/ 40 h 1492"/>
                <a:gd name="T6" fmla="*/ 972 w 2048"/>
                <a:gd name="T7" fmla="*/ 597 h 1492"/>
                <a:gd name="T8" fmla="*/ 1109 w 2048"/>
                <a:gd name="T9" fmla="*/ 783 h 1492"/>
                <a:gd name="T10" fmla="*/ 1262 w 2048"/>
                <a:gd name="T11" fmla="*/ 722 h 1492"/>
                <a:gd name="T12" fmla="*/ 1339 w 2048"/>
                <a:gd name="T13" fmla="*/ 821 h 1492"/>
                <a:gd name="T14" fmla="*/ 1216 w 2048"/>
                <a:gd name="T15" fmla="*/ 1053 h 1492"/>
                <a:gd name="T16" fmla="*/ 1060 w 2048"/>
                <a:gd name="T17" fmla="*/ 1387 h 1492"/>
                <a:gd name="T18" fmla="*/ 256 w 2048"/>
                <a:gd name="T19" fmla="*/ 1412 h 1492"/>
                <a:gd name="T20" fmla="*/ 947 w 2048"/>
                <a:gd name="T21" fmla="*/ 1276 h 1492"/>
                <a:gd name="T22" fmla="*/ 947 w 2048"/>
                <a:gd name="T23" fmla="*/ 1196 h 1492"/>
                <a:gd name="T24" fmla="*/ 256 w 2048"/>
                <a:gd name="T25" fmla="*/ 181 h 1492"/>
                <a:gd name="T26" fmla="*/ 176 w 2048"/>
                <a:gd name="T27" fmla="*/ 181 h 1492"/>
                <a:gd name="T28" fmla="*/ 40 w 2048"/>
                <a:gd name="T29" fmla="*/ 1196 h 1492"/>
                <a:gd name="T30" fmla="*/ 256 w 2048"/>
                <a:gd name="T31" fmla="*/ 1492 h 1492"/>
                <a:gd name="T32" fmla="*/ 2048 w 2048"/>
                <a:gd name="T33" fmla="*/ 1452 h 1492"/>
                <a:gd name="T34" fmla="*/ 1912 w 2048"/>
                <a:gd name="T35" fmla="*/ 1216 h 1492"/>
                <a:gd name="T36" fmla="*/ 1419 w 2048"/>
                <a:gd name="T37" fmla="*/ 716 h 1492"/>
                <a:gd name="T38" fmla="*/ 1560 w 2048"/>
                <a:gd name="T39" fmla="*/ 535 h 1492"/>
                <a:gd name="T40" fmla="*/ 1520 w 2048"/>
                <a:gd name="T41" fmla="*/ 474 h 1492"/>
                <a:gd name="T42" fmla="*/ 1480 w 2048"/>
                <a:gd name="T43" fmla="*/ 535 h 1492"/>
                <a:gd name="T44" fmla="*/ 1373 w 2048"/>
                <a:gd name="T45" fmla="*/ 642 h 1492"/>
                <a:gd name="T46" fmla="*/ 1229 w 2048"/>
                <a:gd name="T47" fmla="*/ 648 h 1492"/>
                <a:gd name="T48" fmla="*/ 1057 w 2048"/>
                <a:gd name="T49" fmla="*/ 618 h 1492"/>
                <a:gd name="T50" fmla="*/ 1346 w 2048"/>
                <a:gd name="T51" fmla="*/ 228 h 1492"/>
                <a:gd name="T52" fmla="*/ 1444 w 2048"/>
                <a:gd name="T53" fmla="*/ 181 h 1492"/>
                <a:gd name="T54" fmla="*/ 1488 w 2048"/>
                <a:gd name="T55" fmla="*/ 221 h 1492"/>
                <a:gd name="T56" fmla="*/ 1832 w 2048"/>
                <a:gd name="T57" fmla="*/ 1211 h 1492"/>
                <a:gd name="T58" fmla="*/ 1752 w 2048"/>
                <a:gd name="T59" fmla="*/ 988 h 1492"/>
                <a:gd name="T60" fmla="*/ 1672 w 2048"/>
                <a:gd name="T61" fmla="*/ 988 h 1492"/>
                <a:gd name="T62" fmla="*/ 1296 w 2048"/>
                <a:gd name="T63" fmla="*/ 1211 h 1492"/>
                <a:gd name="T64" fmla="*/ 1419 w 2048"/>
                <a:gd name="T65" fmla="*/ 821 h 1492"/>
                <a:gd name="T66" fmla="*/ 1296 w 2048"/>
                <a:gd name="T67" fmla="*/ 1412 h 1492"/>
                <a:gd name="T68" fmla="*/ 1140 w 2048"/>
                <a:gd name="T69" fmla="*/ 1387 h 1492"/>
                <a:gd name="T70" fmla="*/ 1872 w 2048"/>
                <a:gd name="T71" fmla="*/ 1291 h 1492"/>
                <a:gd name="T72" fmla="*/ 1968 w 2048"/>
                <a:gd name="T73" fmla="*/ 1412 h 1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1492">
                  <a:moveTo>
                    <a:pt x="1912" y="1216"/>
                  </a:moveTo>
                  <a:cubicBezTo>
                    <a:pt x="1912" y="569"/>
                    <a:pt x="1912" y="569"/>
                    <a:pt x="1912" y="569"/>
                  </a:cubicBezTo>
                  <a:cubicBezTo>
                    <a:pt x="1912" y="345"/>
                    <a:pt x="1739" y="161"/>
                    <a:pt x="1520" y="142"/>
                  </a:cubicBezTo>
                  <a:cubicBezTo>
                    <a:pt x="1502" y="61"/>
                    <a:pt x="1429" y="0"/>
                    <a:pt x="1343" y="0"/>
                  </a:cubicBezTo>
                  <a:cubicBezTo>
                    <a:pt x="1306" y="0"/>
                    <a:pt x="1306" y="0"/>
                    <a:pt x="1306" y="0"/>
                  </a:cubicBezTo>
                  <a:cubicBezTo>
                    <a:pt x="1284" y="0"/>
                    <a:pt x="1266" y="18"/>
                    <a:pt x="1266" y="40"/>
                  </a:cubicBezTo>
                  <a:cubicBezTo>
                    <a:pt x="1266" y="214"/>
                    <a:pt x="1266" y="214"/>
                    <a:pt x="1266" y="214"/>
                  </a:cubicBezTo>
                  <a:cubicBezTo>
                    <a:pt x="972" y="597"/>
                    <a:pt x="972" y="597"/>
                    <a:pt x="972" y="597"/>
                  </a:cubicBezTo>
                  <a:cubicBezTo>
                    <a:pt x="960" y="613"/>
                    <a:pt x="961" y="636"/>
                    <a:pt x="975" y="650"/>
                  </a:cubicBezTo>
                  <a:cubicBezTo>
                    <a:pt x="1109" y="783"/>
                    <a:pt x="1109" y="783"/>
                    <a:pt x="1109" y="783"/>
                  </a:cubicBezTo>
                  <a:cubicBezTo>
                    <a:pt x="1122" y="797"/>
                    <a:pt x="1143" y="799"/>
                    <a:pt x="1159" y="789"/>
                  </a:cubicBezTo>
                  <a:cubicBezTo>
                    <a:pt x="1262" y="722"/>
                    <a:pt x="1262" y="722"/>
                    <a:pt x="1262" y="722"/>
                  </a:cubicBezTo>
                  <a:cubicBezTo>
                    <a:pt x="1339" y="722"/>
                    <a:pt x="1339" y="722"/>
                    <a:pt x="1339" y="722"/>
                  </a:cubicBezTo>
                  <a:cubicBezTo>
                    <a:pt x="1339" y="821"/>
                    <a:pt x="1339" y="821"/>
                    <a:pt x="1339" y="821"/>
                  </a:cubicBezTo>
                  <a:cubicBezTo>
                    <a:pt x="1339" y="901"/>
                    <a:pt x="1300" y="975"/>
                    <a:pt x="1233" y="1020"/>
                  </a:cubicBezTo>
                  <a:cubicBezTo>
                    <a:pt x="1222" y="1027"/>
                    <a:pt x="1216" y="1039"/>
                    <a:pt x="1216" y="1053"/>
                  </a:cubicBezTo>
                  <a:cubicBezTo>
                    <a:pt x="1216" y="1212"/>
                    <a:pt x="1216" y="1212"/>
                    <a:pt x="1216" y="1212"/>
                  </a:cubicBezTo>
                  <a:cubicBezTo>
                    <a:pt x="1128" y="1223"/>
                    <a:pt x="1060" y="1297"/>
                    <a:pt x="1060" y="1387"/>
                  </a:cubicBezTo>
                  <a:cubicBezTo>
                    <a:pt x="1060" y="1412"/>
                    <a:pt x="1060" y="1412"/>
                    <a:pt x="1060" y="1412"/>
                  </a:cubicBezTo>
                  <a:cubicBezTo>
                    <a:pt x="256" y="1412"/>
                    <a:pt x="256" y="1412"/>
                    <a:pt x="256" y="1412"/>
                  </a:cubicBezTo>
                  <a:cubicBezTo>
                    <a:pt x="173" y="1412"/>
                    <a:pt x="103" y="1353"/>
                    <a:pt x="85" y="1276"/>
                  </a:cubicBezTo>
                  <a:cubicBezTo>
                    <a:pt x="947" y="1276"/>
                    <a:pt x="947" y="1276"/>
                    <a:pt x="947" y="1276"/>
                  </a:cubicBezTo>
                  <a:cubicBezTo>
                    <a:pt x="969" y="1276"/>
                    <a:pt x="987" y="1258"/>
                    <a:pt x="987" y="1236"/>
                  </a:cubicBezTo>
                  <a:cubicBezTo>
                    <a:pt x="987" y="1213"/>
                    <a:pt x="969" y="1196"/>
                    <a:pt x="947" y="1196"/>
                  </a:cubicBezTo>
                  <a:cubicBezTo>
                    <a:pt x="256" y="1196"/>
                    <a:pt x="256" y="1196"/>
                    <a:pt x="256" y="1196"/>
                  </a:cubicBezTo>
                  <a:cubicBezTo>
                    <a:pt x="256" y="181"/>
                    <a:pt x="256" y="181"/>
                    <a:pt x="256" y="181"/>
                  </a:cubicBezTo>
                  <a:cubicBezTo>
                    <a:pt x="256" y="159"/>
                    <a:pt x="238" y="141"/>
                    <a:pt x="216" y="141"/>
                  </a:cubicBezTo>
                  <a:cubicBezTo>
                    <a:pt x="194" y="141"/>
                    <a:pt x="176" y="159"/>
                    <a:pt x="176" y="181"/>
                  </a:cubicBezTo>
                  <a:cubicBezTo>
                    <a:pt x="176" y="1196"/>
                    <a:pt x="176" y="1196"/>
                    <a:pt x="176" y="1196"/>
                  </a:cubicBezTo>
                  <a:cubicBezTo>
                    <a:pt x="40" y="1196"/>
                    <a:pt x="40" y="1196"/>
                    <a:pt x="40" y="1196"/>
                  </a:cubicBezTo>
                  <a:cubicBezTo>
                    <a:pt x="18" y="1196"/>
                    <a:pt x="0" y="1213"/>
                    <a:pt x="0" y="1236"/>
                  </a:cubicBezTo>
                  <a:cubicBezTo>
                    <a:pt x="0" y="1377"/>
                    <a:pt x="115" y="1492"/>
                    <a:pt x="256" y="1492"/>
                  </a:cubicBezTo>
                  <a:cubicBezTo>
                    <a:pt x="2008" y="1492"/>
                    <a:pt x="2008" y="1492"/>
                    <a:pt x="2008" y="1492"/>
                  </a:cubicBezTo>
                  <a:cubicBezTo>
                    <a:pt x="2030" y="1492"/>
                    <a:pt x="2048" y="1474"/>
                    <a:pt x="2048" y="1452"/>
                  </a:cubicBezTo>
                  <a:cubicBezTo>
                    <a:pt x="2048" y="1387"/>
                    <a:pt x="2048" y="1387"/>
                    <a:pt x="2048" y="1387"/>
                  </a:cubicBezTo>
                  <a:cubicBezTo>
                    <a:pt x="2048" y="1304"/>
                    <a:pt x="1990" y="1234"/>
                    <a:pt x="1912" y="1216"/>
                  </a:cubicBezTo>
                  <a:moveTo>
                    <a:pt x="1419" y="821"/>
                  </a:moveTo>
                  <a:cubicBezTo>
                    <a:pt x="1419" y="716"/>
                    <a:pt x="1419" y="716"/>
                    <a:pt x="1419" y="716"/>
                  </a:cubicBezTo>
                  <a:cubicBezTo>
                    <a:pt x="1434" y="712"/>
                    <a:pt x="1449" y="707"/>
                    <a:pt x="1462" y="699"/>
                  </a:cubicBezTo>
                  <a:cubicBezTo>
                    <a:pt x="1523" y="666"/>
                    <a:pt x="1560" y="603"/>
                    <a:pt x="1560" y="535"/>
                  </a:cubicBezTo>
                  <a:cubicBezTo>
                    <a:pt x="1560" y="514"/>
                    <a:pt x="1560" y="514"/>
                    <a:pt x="1560" y="514"/>
                  </a:cubicBezTo>
                  <a:cubicBezTo>
                    <a:pt x="1560" y="492"/>
                    <a:pt x="1542" y="474"/>
                    <a:pt x="1520" y="474"/>
                  </a:cubicBezTo>
                  <a:cubicBezTo>
                    <a:pt x="1498" y="474"/>
                    <a:pt x="1480" y="492"/>
                    <a:pt x="1480" y="514"/>
                  </a:cubicBezTo>
                  <a:cubicBezTo>
                    <a:pt x="1480" y="535"/>
                    <a:pt x="1480" y="535"/>
                    <a:pt x="1480" y="535"/>
                  </a:cubicBezTo>
                  <a:cubicBezTo>
                    <a:pt x="1480" y="574"/>
                    <a:pt x="1459" y="610"/>
                    <a:pt x="1424" y="629"/>
                  </a:cubicBezTo>
                  <a:cubicBezTo>
                    <a:pt x="1408" y="638"/>
                    <a:pt x="1391" y="642"/>
                    <a:pt x="1373" y="642"/>
                  </a:cubicBezTo>
                  <a:cubicBezTo>
                    <a:pt x="1251" y="642"/>
                    <a:pt x="1251" y="642"/>
                    <a:pt x="1251" y="642"/>
                  </a:cubicBezTo>
                  <a:cubicBezTo>
                    <a:pt x="1243" y="642"/>
                    <a:pt x="1235" y="644"/>
                    <a:pt x="1229" y="648"/>
                  </a:cubicBezTo>
                  <a:cubicBezTo>
                    <a:pt x="1142" y="704"/>
                    <a:pt x="1142" y="704"/>
                    <a:pt x="1142" y="704"/>
                  </a:cubicBezTo>
                  <a:cubicBezTo>
                    <a:pt x="1057" y="618"/>
                    <a:pt x="1057" y="618"/>
                    <a:pt x="1057" y="618"/>
                  </a:cubicBezTo>
                  <a:cubicBezTo>
                    <a:pt x="1338" y="252"/>
                    <a:pt x="1338" y="252"/>
                    <a:pt x="1338" y="252"/>
                  </a:cubicBezTo>
                  <a:cubicBezTo>
                    <a:pt x="1343" y="245"/>
                    <a:pt x="1346" y="237"/>
                    <a:pt x="1346" y="228"/>
                  </a:cubicBezTo>
                  <a:cubicBezTo>
                    <a:pt x="1346" y="80"/>
                    <a:pt x="1346" y="80"/>
                    <a:pt x="1346" y="80"/>
                  </a:cubicBezTo>
                  <a:cubicBezTo>
                    <a:pt x="1400" y="82"/>
                    <a:pt x="1444" y="126"/>
                    <a:pt x="1444" y="181"/>
                  </a:cubicBezTo>
                  <a:cubicBezTo>
                    <a:pt x="1444" y="203"/>
                    <a:pt x="1462" y="221"/>
                    <a:pt x="1484" y="221"/>
                  </a:cubicBezTo>
                  <a:cubicBezTo>
                    <a:pt x="1485" y="221"/>
                    <a:pt x="1487" y="221"/>
                    <a:pt x="1488" y="221"/>
                  </a:cubicBezTo>
                  <a:cubicBezTo>
                    <a:pt x="1678" y="223"/>
                    <a:pt x="1832" y="378"/>
                    <a:pt x="1832" y="569"/>
                  </a:cubicBezTo>
                  <a:cubicBezTo>
                    <a:pt x="1832" y="1211"/>
                    <a:pt x="1832" y="1211"/>
                    <a:pt x="1832" y="1211"/>
                  </a:cubicBezTo>
                  <a:cubicBezTo>
                    <a:pt x="1752" y="1211"/>
                    <a:pt x="1752" y="1211"/>
                    <a:pt x="1752" y="1211"/>
                  </a:cubicBezTo>
                  <a:cubicBezTo>
                    <a:pt x="1752" y="988"/>
                    <a:pt x="1752" y="988"/>
                    <a:pt x="1752" y="988"/>
                  </a:cubicBezTo>
                  <a:cubicBezTo>
                    <a:pt x="1752" y="965"/>
                    <a:pt x="1734" y="948"/>
                    <a:pt x="1712" y="948"/>
                  </a:cubicBezTo>
                  <a:cubicBezTo>
                    <a:pt x="1690" y="948"/>
                    <a:pt x="1672" y="965"/>
                    <a:pt x="1672" y="988"/>
                  </a:cubicBezTo>
                  <a:cubicBezTo>
                    <a:pt x="1672" y="1211"/>
                    <a:pt x="1672" y="1211"/>
                    <a:pt x="1672" y="1211"/>
                  </a:cubicBezTo>
                  <a:cubicBezTo>
                    <a:pt x="1296" y="1211"/>
                    <a:pt x="1296" y="1211"/>
                    <a:pt x="1296" y="1211"/>
                  </a:cubicBezTo>
                  <a:cubicBezTo>
                    <a:pt x="1296" y="1073"/>
                    <a:pt x="1296" y="1073"/>
                    <a:pt x="1296" y="1073"/>
                  </a:cubicBezTo>
                  <a:cubicBezTo>
                    <a:pt x="1373" y="1013"/>
                    <a:pt x="1419" y="920"/>
                    <a:pt x="1419" y="821"/>
                  </a:cubicBezTo>
                  <a:moveTo>
                    <a:pt x="1968" y="1412"/>
                  </a:moveTo>
                  <a:cubicBezTo>
                    <a:pt x="1296" y="1412"/>
                    <a:pt x="1296" y="1412"/>
                    <a:pt x="1296" y="1412"/>
                  </a:cubicBezTo>
                  <a:cubicBezTo>
                    <a:pt x="1140" y="1412"/>
                    <a:pt x="1140" y="1412"/>
                    <a:pt x="1140" y="1412"/>
                  </a:cubicBezTo>
                  <a:cubicBezTo>
                    <a:pt x="1140" y="1387"/>
                    <a:pt x="1140" y="1387"/>
                    <a:pt x="1140" y="1387"/>
                  </a:cubicBezTo>
                  <a:cubicBezTo>
                    <a:pt x="1140" y="1334"/>
                    <a:pt x="1183" y="1291"/>
                    <a:pt x="1236" y="1291"/>
                  </a:cubicBezTo>
                  <a:cubicBezTo>
                    <a:pt x="1872" y="1291"/>
                    <a:pt x="1872" y="1291"/>
                    <a:pt x="1872" y="1291"/>
                  </a:cubicBezTo>
                  <a:cubicBezTo>
                    <a:pt x="1925" y="1291"/>
                    <a:pt x="1968" y="1334"/>
                    <a:pt x="1968" y="1387"/>
                  </a:cubicBezTo>
                  <a:cubicBezTo>
                    <a:pt x="1968" y="1412"/>
                    <a:pt x="1968" y="1412"/>
                    <a:pt x="1968" y="14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9"/>
            <p:cNvSpPr>
              <a:spLocks/>
            </p:cNvSpPr>
            <p:nvPr/>
          </p:nvSpPr>
          <p:spPr bwMode="auto">
            <a:xfrm>
              <a:off x="7729538" y="4684713"/>
              <a:ext cx="23812" cy="23813"/>
            </a:xfrm>
            <a:custGeom>
              <a:avLst/>
              <a:gdLst>
                <a:gd name="T0" fmla="*/ 40 w 80"/>
                <a:gd name="T1" fmla="*/ 0 h 80"/>
                <a:gd name="T2" fmla="*/ 12 w 80"/>
                <a:gd name="T3" fmla="*/ 12 h 80"/>
                <a:gd name="T4" fmla="*/ 0 w 80"/>
                <a:gd name="T5" fmla="*/ 40 h 80"/>
                <a:gd name="T6" fmla="*/ 12 w 80"/>
                <a:gd name="T7" fmla="*/ 69 h 80"/>
                <a:gd name="T8" fmla="*/ 40 w 80"/>
                <a:gd name="T9" fmla="*/ 80 h 80"/>
                <a:gd name="T10" fmla="*/ 68 w 80"/>
                <a:gd name="T11" fmla="*/ 69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30" y="0"/>
                    <a:pt x="19" y="5"/>
                    <a:pt x="12" y="12"/>
                  </a:cubicBezTo>
                  <a:cubicBezTo>
                    <a:pt x="4" y="19"/>
                    <a:pt x="0" y="30"/>
                    <a:pt x="0" y="40"/>
                  </a:cubicBezTo>
                  <a:cubicBezTo>
                    <a:pt x="0" y="51"/>
                    <a:pt x="4" y="61"/>
                    <a:pt x="12" y="69"/>
                  </a:cubicBezTo>
                  <a:cubicBezTo>
                    <a:pt x="19" y="76"/>
                    <a:pt x="30" y="80"/>
                    <a:pt x="40" y="80"/>
                  </a:cubicBezTo>
                  <a:cubicBezTo>
                    <a:pt x="51" y="80"/>
                    <a:pt x="61" y="76"/>
                    <a:pt x="68" y="69"/>
                  </a:cubicBezTo>
                  <a:cubicBezTo>
                    <a:pt x="76" y="61"/>
                    <a:pt x="80" y="51"/>
                    <a:pt x="80" y="40"/>
                  </a:cubicBezTo>
                  <a:cubicBezTo>
                    <a:pt x="80" y="30"/>
                    <a:pt x="76" y="19"/>
                    <a:pt x="68" y="12"/>
                  </a:cubicBezTo>
                  <a:cubicBezTo>
                    <a:pt x="61" y="5"/>
                    <a:pt x="51"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30"/>
            <p:cNvSpPr>
              <a:spLocks noEditPoints="1"/>
            </p:cNvSpPr>
            <p:nvPr/>
          </p:nvSpPr>
          <p:spPr bwMode="auto">
            <a:xfrm>
              <a:off x="7439025" y="44719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31"/>
            <p:cNvSpPr>
              <a:spLocks/>
            </p:cNvSpPr>
            <p:nvPr/>
          </p:nvSpPr>
          <p:spPr bwMode="auto">
            <a:xfrm>
              <a:off x="7545388" y="4500563"/>
              <a:ext cx="120650" cy="23813"/>
            </a:xfrm>
            <a:custGeom>
              <a:avLst/>
              <a:gdLst>
                <a:gd name="T0" fmla="*/ 368 w 408"/>
                <a:gd name="T1" fmla="*/ 0 h 80"/>
                <a:gd name="T2" fmla="*/ 40 w 408"/>
                <a:gd name="T3" fmla="*/ 0 h 80"/>
                <a:gd name="T4" fmla="*/ 0 w 408"/>
                <a:gd name="T5" fmla="*/ 40 h 80"/>
                <a:gd name="T6" fmla="*/ 40 w 408"/>
                <a:gd name="T7" fmla="*/ 80 h 80"/>
                <a:gd name="T8" fmla="*/ 368 w 408"/>
                <a:gd name="T9" fmla="*/ 80 h 80"/>
                <a:gd name="T10" fmla="*/ 408 w 408"/>
                <a:gd name="T11" fmla="*/ 40 h 80"/>
                <a:gd name="T12" fmla="*/ 368 w 408"/>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368" y="0"/>
                  </a:move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cubicBezTo>
                    <a:pt x="408" y="17"/>
                    <a:pt x="390" y="0"/>
                    <a:pt x="36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32"/>
            <p:cNvSpPr>
              <a:spLocks noEditPoints="1"/>
            </p:cNvSpPr>
            <p:nvPr/>
          </p:nvSpPr>
          <p:spPr bwMode="auto">
            <a:xfrm>
              <a:off x="7439025" y="45862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33"/>
            <p:cNvSpPr>
              <a:spLocks/>
            </p:cNvSpPr>
            <p:nvPr/>
          </p:nvSpPr>
          <p:spPr bwMode="auto">
            <a:xfrm>
              <a:off x="7545388" y="4614863"/>
              <a:ext cx="120650" cy="23813"/>
            </a:xfrm>
            <a:custGeom>
              <a:avLst/>
              <a:gdLst>
                <a:gd name="T0" fmla="*/ 408 w 408"/>
                <a:gd name="T1" fmla="*/ 40 h 80"/>
                <a:gd name="T2" fmla="*/ 368 w 408"/>
                <a:gd name="T3" fmla="*/ 0 h 80"/>
                <a:gd name="T4" fmla="*/ 40 w 408"/>
                <a:gd name="T5" fmla="*/ 0 h 80"/>
                <a:gd name="T6" fmla="*/ 0 w 408"/>
                <a:gd name="T7" fmla="*/ 40 h 80"/>
                <a:gd name="T8" fmla="*/ 40 w 408"/>
                <a:gd name="T9" fmla="*/ 80 h 80"/>
                <a:gd name="T10" fmla="*/ 368 w 408"/>
                <a:gd name="T11" fmla="*/ 80 h 80"/>
                <a:gd name="T12" fmla="*/ 408 w 408"/>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408" y="40"/>
                  </a:moveTo>
                  <a:cubicBezTo>
                    <a:pt x="408" y="17"/>
                    <a:pt x="390" y="0"/>
                    <a:pt x="368" y="0"/>
                  </a:cubicBez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34"/>
            <p:cNvSpPr>
              <a:spLocks noEditPoints="1"/>
            </p:cNvSpPr>
            <p:nvPr/>
          </p:nvSpPr>
          <p:spPr bwMode="auto">
            <a:xfrm>
              <a:off x="7439025" y="47005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35"/>
            <p:cNvSpPr>
              <a:spLocks/>
            </p:cNvSpPr>
            <p:nvPr/>
          </p:nvSpPr>
          <p:spPr bwMode="auto">
            <a:xfrm>
              <a:off x="7545388" y="4729163"/>
              <a:ext cx="44450" cy="23813"/>
            </a:xfrm>
            <a:custGeom>
              <a:avLst/>
              <a:gdLst>
                <a:gd name="T0" fmla="*/ 110 w 150"/>
                <a:gd name="T1" fmla="*/ 0 h 80"/>
                <a:gd name="T2" fmla="*/ 40 w 150"/>
                <a:gd name="T3" fmla="*/ 0 h 80"/>
                <a:gd name="T4" fmla="*/ 0 w 150"/>
                <a:gd name="T5" fmla="*/ 40 h 80"/>
                <a:gd name="T6" fmla="*/ 40 w 150"/>
                <a:gd name="T7" fmla="*/ 80 h 80"/>
                <a:gd name="T8" fmla="*/ 110 w 150"/>
                <a:gd name="T9" fmla="*/ 80 h 80"/>
                <a:gd name="T10" fmla="*/ 150 w 150"/>
                <a:gd name="T11" fmla="*/ 40 h 80"/>
                <a:gd name="T12" fmla="*/ 110 w 150"/>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50" h="80">
                  <a:moveTo>
                    <a:pt x="110" y="0"/>
                  </a:moveTo>
                  <a:cubicBezTo>
                    <a:pt x="40" y="0"/>
                    <a:pt x="40" y="0"/>
                    <a:pt x="40" y="0"/>
                  </a:cubicBezTo>
                  <a:cubicBezTo>
                    <a:pt x="18" y="0"/>
                    <a:pt x="0" y="17"/>
                    <a:pt x="0" y="40"/>
                  </a:cubicBezTo>
                  <a:cubicBezTo>
                    <a:pt x="0" y="62"/>
                    <a:pt x="18" y="80"/>
                    <a:pt x="40" y="80"/>
                  </a:cubicBezTo>
                  <a:cubicBezTo>
                    <a:pt x="110" y="80"/>
                    <a:pt x="110" y="80"/>
                    <a:pt x="110" y="80"/>
                  </a:cubicBezTo>
                  <a:cubicBezTo>
                    <a:pt x="132" y="80"/>
                    <a:pt x="150" y="62"/>
                    <a:pt x="150" y="40"/>
                  </a:cubicBezTo>
                  <a:cubicBezTo>
                    <a:pt x="150" y="17"/>
                    <a:pt x="132" y="0"/>
                    <a:pt x="1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36"/>
            <p:cNvSpPr>
              <a:spLocks noEditPoints="1"/>
            </p:cNvSpPr>
            <p:nvPr/>
          </p:nvSpPr>
          <p:spPr bwMode="auto">
            <a:xfrm>
              <a:off x="7439025" y="4814888"/>
              <a:ext cx="80962" cy="80963"/>
            </a:xfrm>
            <a:custGeom>
              <a:avLst/>
              <a:gdLst>
                <a:gd name="T0" fmla="*/ 232 w 272"/>
                <a:gd name="T1" fmla="*/ 0 h 272"/>
                <a:gd name="T2" fmla="*/ 40 w 272"/>
                <a:gd name="T3" fmla="*/ 0 h 272"/>
                <a:gd name="T4" fmla="*/ 0 w 272"/>
                <a:gd name="T5" fmla="*/ 40 h 272"/>
                <a:gd name="T6" fmla="*/ 0 w 272"/>
                <a:gd name="T7" fmla="*/ 232 h 272"/>
                <a:gd name="T8" fmla="*/ 40 w 272"/>
                <a:gd name="T9" fmla="*/ 272 h 272"/>
                <a:gd name="T10" fmla="*/ 232 w 272"/>
                <a:gd name="T11" fmla="*/ 272 h 272"/>
                <a:gd name="T12" fmla="*/ 272 w 272"/>
                <a:gd name="T13" fmla="*/ 232 h 272"/>
                <a:gd name="T14" fmla="*/ 272 w 272"/>
                <a:gd name="T15" fmla="*/ 40 h 272"/>
                <a:gd name="T16" fmla="*/ 232 w 272"/>
                <a:gd name="T17" fmla="*/ 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32" y="0"/>
                  </a:moveTo>
                  <a:cubicBezTo>
                    <a:pt x="40" y="0"/>
                    <a:pt x="40" y="0"/>
                    <a:pt x="40" y="0"/>
                  </a:cubicBezTo>
                  <a:cubicBezTo>
                    <a:pt x="18" y="0"/>
                    <a:pt x="0" y="18"/>
                    <a:pt x="0" y="40"/>
                  </a:cubicBezTo>
                  <a:cubicBezTo>
                    <a:pt x="0" y="232"/>
                    <a:pt x="0" y="232"/>
                    <a:pt x="0" y="232"/>
                  </a:cubicBezTo>
                  <a:cubicBezTo>
                    <a:pt x="0" y="254"/>
                    <a:pt x="18" y="272"/>
                    <a:pt x="40" y="272"/>
                  </a:cubicBezTo>
                  <a:cubicBezTo>
                    <a:pt x="232" y="272"/>
                    <a:pt x="232" y="272"/>
                    <a:pt x="232" y="272"/>
                  </a:cubicBezTo>
                  <a:cubicBezTo>
                    <a:pt x="254" y="272"/>
                    <a:pt x="272" y="254"/>
                    <a:pt x="272" y="232"/>
                  </a:cubicBezTo>
                  <a:cubicBezTo>
                    <a:pt x="272" y="40"/>
                    <a:pt x="272" y="40"/>
                    <a:pt x="272" y="40"/>
                  </a:cubicBezTo>
                  <a:cubicBezTo>
                    <a:pt x="272" y="18"/>
                    <a:pt x="254" y="0"/>
                    <a:pt x="232" y="0"/>
                  </a:cubicBezTo>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7"/>
            <p:cNvSpPr>
              <a:spLocks/>
            </p:cNvSpPr>
            <p:nvPr/>
          </p:nvSpPr>
          <p:spPr bwMode="auto">
            <a:xfrm>
              <a:off x="7545388" y="4843463"/>
              <a:ext cx="101600" cy="23813"/>
            </a:xfrm>
            <a:custGeom>
              <a:avLst/>
              <a:gdLst>
                <a:gd name="T0" fmla="*/ 0 w 344"/>
                <a:gd name="T1" fmla="*/ 40 h 80"/>
                <a:gd name="T2" fmla="*/ 40 w 344"/>
                <a:gd name="T3" fmla="*/ 80 h 80"/>
                <a:gd name="T4" fmla="*/ 304 w 344"/>
                <a:gd name="T5" fmla="*/ 80 h 80"/>
                <a:gd name="T6" fmla="*/ 344 w 344"/>
                <a:gd name="T7" fmla="*/ 40 h 80"/>
                <a:gd name="T8" fmla="*/ 304 w 344"/>
                <a:gd name="T9" fmla="*/ 0 h 80"/>
                <a:gd name="T10" fmla="*/ 40 w 344"/>
                <a:gd name="T11" fmla="*/ 0 h 80"/>
                <a:gd name="T12" fmla="*/ 0 w 344"/>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344" h="80">
                  <a:moveTo>
                    <a:pt x="0" y="40"/>
                  </a:moveTo>
                  <a:cubicBezTo>
                    <a:pt x="0" y="62"/>
                    <a:pt x="18" y="80"/>
                    <a:pt x="40" y="80"/>
                  </a:cubicBezTo>
                  <a:cubicBezTo>
                    <a:pt x="304" y="80"/>
                    <a:pt x="304" y="80"/>
                    <a:pt x="304" y="80"/>
                  </a:cubicBezTo>
                  <a:cubicBezTo>
                    <a:pt x="326" y="80"/>
                    <a:pt x="344" y="62"/>
                    <a:pt x="344" y="40"/>
                  </a:cubicBezTo>
                  <a:cubicBezTo>
                    <a:pt x="344" y="18"/>
                    <a:pt x="326" y="0"/>
                    <a:pt x="304" y="0"/>
                  </a:cubicBezTo>
                  <a:cubicBezTo>
                    <a:pt x="40" y="0"/>
                    <a:pt x="40" y="0"/>
                    <a:pt x="40" y="0"/>
                  </a:cubicBezTo>
                  <a:cubicBezTo>
                    <a:pt x="18" y="0"/>
                    <a:pt x="0" y="18"/>
                    <a:pt x="0"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8"/>
            <p:cNvSpPr>
              <a:spLocks/>
            </p:cNvSpPr>
            <p:nvPr/>
          </p:nvSpPr>
          <p:spPr bwMode="auto">
            <a:xfrm>
              <a:off x="7827963" y="4810125"/>
              <a:ext cx="23812" cy="23813"/>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2" name="Freeform 42"/>
          <p:cNvSpPr>
            <a:spLocks noEditPoints="1"/>
          </p:cNvSpPr>
          <p:nvPr/>
        </p:nvSpPr>
        <p:spPr bwMode="auto">
          <a:xfrm>
            <a:off x="3458085" y="3543024"/>
            <a:ext cx="427090" cy="400326"/>
          </a:xfrm>
          <a:custGeom>
            <a:avLst/>
            <a:gdLst>
              <a:gd name="T0" fmla="*/ 1658 w 2048"/>
              <a:gd name="T1" fmla="*/ 1089 h 1919"/>
              <a:gd name="T2" fmla="*/ 1806 w 2048"/>
              <a:gd name="T3" fmla="*/ 649 h 1919"/>
              <a:gd name="T4" fmla="*/ 734 w 2048"/>
              <a:gd name="T5" fmla="*/ 288 h 1919"/>
              <a:gd name="T6" fmla="*/ 752 w 2048"/>
              <a:gd name="T7" fmla="*/ 649 h 1919"/>
              <a:gd name="T8" fmla="*/ 359 w 2048"/>
              <a:gd name="T9" fmla="*/ 663 h 1919"/>
              <a:gd name="T10" fmla="*/ 442 w 2048"/>
              <a:gd name="T11" fmla="*/ 374 h 1919"/>
              <a:gd name="T12" fmla="*/ 389 w 2048"/>
              <a:gd name="T13" fmla="*/ 1038 h 1919"/>
              <a:gd name="T14" fmla="*/ 65 w 2048"/>
              <a:gd name="T15" fmla="*/ 1919 h 1919"/>
              <a:gd name="T16" fmla="*/ 2048 w 2048"/>
              <a:gd name="T17" fmla="*/ 1653 h 1919"/>
              <a:gd name="T18" fmla="*/ 1869 w 2048"/>
              <a:gd name="T19" fmla="*/ 1420 h 1919"/>
              <a:gd name="T20" fmla="*/ 1660 w 2048"/>
              <a:gd name="T21" fmla="*/ 1754 h 1919"/>
              <a:gd name="T22" fmla="*/ 1678 w 2048"/>
              <a:gd name="T23" fmla="*/ 1324 h 1919"/>
              <a:gd name="T24" fmla="*/ 2018 w 2048"/>
              <a:gd name="T25" fmla="*/ 1543 h 1919"/>
              <a:gd name="T26" fmla="*/ 696 w 2048"/>
              <a:gd name="T27" fmla="*/ 1166 h 1919"/>
              <a:gd name="T28" fmla="*/ 696 w 2048"/>
              <a:gd name="T29" fmla="*/ 1166 h 1919"/>
              <a:gd name="T30" fmla="*/ 433 w 2048"/>
              <a:gd name="T31" fmla="*/ 1272 h 1919"/>
              <a:gd name="T32" fmla="*/ 1133 w 2048"/>
              <a:gd name="T33" fmla="*/ 287 h 1919"/>
              <a:gd name="T34" fmla="*/ 1133 w 2048"/>
              <a:gd name="T35" fmla="*/ 287 h 1919"/>
              <a:gd name="T36" fmla="*/ 1383 w 2048"/>
              <a:gd name="T37" fmla="*/ 1038 h 1919"/>
              <a:gd name="T38" fmla="*/ 1150 w 2048"/>
              <a:gd name="T39" fmla="*/ 987 h 1919"/>
              <a:gd name="T40" fmla="*/ 1024 w 2048"/>
              <a:gd name="T41" fmla="*/ 1274 h 1919"/>
              <a:gd name="T42" fmla="*/ 664 w 2048"/>
              <a:gd name="T43" fmla="*/ 1035 h 1919"/>
              <a:gd name="T44" fmla="*/ 937 w 2048"/>
              <a:gd name="T45" fmla="*/ 980 h 1919"/>
              <a:gd name="T46" fmla="*/ 1024 w 2048"/>
              <a:gd name="T47" fmla="*/ 721 h 1919"/>
              <a:gd name="T48" fmla="*/ 946 w 2048"/>
              <a:gd name="T49" fmla="*/ 737 h 1919"/>
              <a:gd name="T50" fmla="*/ 1297 w 2048"/>
              <a:gd name="T51" fmla="*/ 836 h 1919"/>
              <a:gd name="T52" fmla="*/ 1141 w 2048"/>
              <a:gd name="T53" fmla="*/ 784 h 1919"/>
              <a:gd name="T54" fmla="*/ 1024 w 2048"/>
              <a:gd name="T55" fmla="*/ 918 h 1919"/>
              <a:gd name="T56" fmla="*/ 980 w 2048"/>
              <a:gd name="T57" fmla="*/ 875 h 1919"/>
              <a:gd name="T58" fmla="*/ 1219 w 2048"/>
              <a:gd name="T59" fmla="*/ 750 h 1919"/>
              <a:gd name="T60" fmla="*/ 800 w 2048"/>
              <a:gd name="T61" fmla="*/ 395 h 1919"/>
              <a:gd name="T62" fmla="*/ 886 w 2048"/>
              <a:gd name="T63" fmla="*/ 727 h 1919"/>
              <a:gd name="T64" fmla="*/ 512 w 2048"/>
              <a:gd name="T65" fmla="*/ 1381 h 1919"/>
              <a:gd name="T66" fmla="*/ 551 w 2048"/>
              <a:gd name="T67" fmla="*/ 1321 h 1919"/>
              <a:gd name="T68" fmla="*/ 1598 w 2048"/>
              <a:gd name="T69" fmla="*/ 1069 h 1919"/>
              <a:gd name="T70" fmla="*/ 1521 w 2048"/>
              <a:gd name="T71" fmla="*/ 1083 h 1919"/>
              <a:gd name="T72" fmla="*/ 1630 w 2048"/>
              <a:gd name="T73" fmla="*/ 649 h 1919"/>
              <a:gd name="T74" fmla="*/ 1769 w 2048"/>
              <a:gd name="T75" fmla="*/ 796 h 1919"/>
              <a:gd name="T76" fmla="*/ 1733 w 2048"/>
              <a:gd name="T77" fmla="*/ 673 h 1919"/>
              <a:gd name="T78" fmla="*/ 1291 w 2048"/>
              <a:gd name="T79" fmla="*/ 649 h 1919"/>
              <a:gd name="T80" fmla="*/ 1243 w 2048"/>
              <a:gd name="T81" fmla="*/ 332 h 1919"/>
              <a:gd name="T82" fmla="*/ 794 w 2048"/>
              <a:gd name="T83" fmla="*/ 334 h 1919"/>
              <a:gd name="T84" fmla="*/ 363 w 2048"/>
              <a:gd name="T85" fmla="*/ 864 h 1919"/>
              <a:gd name="T86" fmla="*/ 363 w 2048"/>
              <a:gd name="T87" fmla="*/ 864 h 1919"/>
              <a:gd name="T88" fmla="*/ 449 w 2048"/>
              <a:gd name="T89" fmla="*/ 1099 h 1919"/>
              <a:gd name="T90" fmla="*/ 302 w 2048"/>
              <a:gd name="T91" fmla="*/ 1187 h 1919"/>
              <a:gd name="T92" fmla="*/ 455 w 2048"/>
              <a:gd name="T93" fmla="*/ 1358 h 1919"/>
              <a:gd name="T94" fmla="*/ 239 w 2048"/>
              <a:gd name="T95" fmla="*/ 1420 h 1919"/>
              <a:gd name="T96" fmla="*/ 989 w 2048"/>
              <a:gd name="T97" fmla="*/ 1859 h 1919"/>
              <a:gd name="T98" fmla="*/ 595 w 2048"/>
              <a:gd name="T99" fmla="*/ 1859 h 1919"/>
              <a:gd name="T100" fmla="*/ 614 w 2048"/>
              <a:gd name="T101" fmla="*/ 1341 h 1919"/>
              <a:gd name="T102" fmla="*/ 994 w 2048"/>
              <a:gd name="T103" fmla="*/ 1383 h 1919"/>
              <a:gd name="T104" fmla="*/ 1173 w 2048"/>
              <a:gd name="T105" fmla="*/ 1420 h 1919"/>
              <a:gd name="T106" fmla="*/ 1140 w 2048"/>
              <a:gd name="T107" fmla="*/ 1248 h 1919"/>
              <a:gd name="T108" fmla="*/ 1437 w 2048"/>
              <a:gd name="T109" fmla="*/ 1339 h 1919"/>
              <a:gd name="T110" fmla="*/ 1233 w 2048"/>
              <a:gd name="T111" fmla="*/ 1859 h 1919"/>
              <a:gd name="T112" fmla="*/ 1521 w 2048"/>
              <a:gd name="T113" fmla="*/ 1844 h 1919"/>
              <a:gd name="T114" fmla="*/ 1545 w 2048"/>
              <a:gd name="T115" fmla="*/ 1321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48" h="1919">
                <a:moveTo>
                  <a:pt x="2018" y="1543"/>
                </a:moveTo>
                <a:cubicBezTo>
                  <a:pt x="2035" y="1543"/>
                  <a:pt x="2048" y="1530"/>
                  <a:pt x="2048" y="1513"/>
                </a:cubicBezTo>
                <a:cubicBezTo>
                  <a:pt x="2048" y="1383"/>
                  <a:pt x="2048" y="1383"/>
                  <a:pt x="2048" y="1383"/>
                </a:cubicBezTo>
                <a:cubicBezTo>
                  <a:pt x="2048" y="1245"/>
                  <a:pt x="1929" y="1194"/>
                  <a:pt x="1924" y="1192"/>
                </a:cubicBezTo>
                <a:cubicBezTo>
                  <a:pt x="1924" y="1192"/>
                  <a:pt x="1924" y="1192"/>
                  <a:pt x="1924" y="1192"/>
                </a:cubicBezTo>
                <a:cubicBezTo>
                  <a:pt x="1658" y="1089"/>
                  <a:pt x="1658" y="1089"/>
                  <a:pt x="1658" y="1089"/>
                </a:cubicBezTo>
                <a:cubicBezTo>
                  <a:pt x="1658" y="1035"/>
                  <a:pt x="1658" y="1035"/>
                  <a:pt x="1658" y="1035"/>
                </a:cubicBezTo>
                <a:cubicBezTo>
                  <a:pt x="1700" y="1001"/>
                  <a:pt x="1729" y="953"/>
                  <a:pt x="1738" y="898"/>
                </a:cubicBezTo>
                <a:cubicBezTo>
                  <a:pt x="1758" y="896"/>
                  <a:pt x="1777" y="888"/>
                  <a:pt x="1793" y="874"/>
                </a:cubicBezTo>
                <a:cubicBezTo>
                  <a:pt x="1816" y="854"/>
                  <a:pt x="1829" y="826"/>
                  <a:pt x="1829" y="796"/>
                </a:cubicBezTo>
                <a:cubicBezTo>
                  <a:pt x="1829" y="772"/>
                  <a:pt x="1821" y="749"/>
                  <a:pt x="1806" y="730"/>
                </a:cubicBezTo>
                <a:cubicBezTo>
                  <a:pt x="1806" y="649"/>
                  <a:pt x="1806" y="649"/>
                  <a:pt x="1806" y="649"/>
                </a:cubicBezTo>
                <a:cubicBezTo>
                  <a:pt x="1806" y="491"/>
                  <a:pt x="1677" y="362"/>
                  <a:pt x="1519" y="362"/>
                </a:cubicBezTo>
                <a:cubicBezTo>
                  <a:pt x="1447" y="362"/>
                  <a:pt x="1382" y="388"/>
                  <a:pt x="1332" y="431"/>
                </a:cubicBezTo>
                <a:cubicBezTo>
                  <a:pt x="1331" y="408"/>
                  <a:pt x="1323" y="386"/>
                  <a:pt x="1309" y="369"/>
                </a:cubicBezTo>
                <a:cubicBezTo>
                  <a:pt x="1309" y="288"/>
                  <a:pt x="1309" y="288"/>
                  <a:pt x="1309" y="288"/>
                </a:cubicBezTo>
                <a:cubicBezTo>
                  <a:pt x="1309" y="129"/>
                  <a:pt x="1180" y="0"/>
                  <a:pt x="1022" y="0"/>
                </a:cubicBezTo>
                <a:cubicBezTo>
                  <a:pt x="863" y="0"/>
                  <a:pt x="734" y="129"/>
                  <a:pt x="734" y="288"/>
                </a:cubicBezTo>
                <a:cubicBezTo>
                  <a:pt x="734" y="371"/>
                  <a:pt x="734" y="371"/>
                  <a:pt x="734" y="371"/>
                </a:cubicBezTo>
                <a:cubicBezTo>
                  <a:pt x="720" y="388"/>
                  <a:pt x="712" y="409"/>
                  <a:pt x="711" y="431"/>
                </a:cubicBezTo>
                <a:cubicBezTo>
                  <a:pt x="679" y="403"/>
                  <a:pt x="641" y="383"/>
                  <a:pt x="598" y="372"/>
                </a:cubicBezTo>
                <a:cubicBezTo>
                  <a:pt x="582" y="367"/>
                  <a:pt x="565" y="377"/>
                  <a:pt x="561" y="393"/>
                </a:cubicBezTo>
                <a:cubicBezTo>
                  <a:pt x="557" y="409"/>
                  <a:pt x="567" y="425"/>
                  <a:pt x="583" y="430"/>
                </a:cubicBezTo>
                <a:cubicBezTo>
                  <a:pt x="682" y="456"/>
                  <a:pt x="752" y="546"/>
                  <a:pt x="752" y="649"/>
                </a:cubicBezTo>
                <a:cubicBezTo>
                  <a:pt x="752" y="694"/>
                  <a:pt x="752" y="694"/>
                  <a:pt x="752" y="694"/>
                </a:cubicBezTo>
                <a:cubicBezTo>
                  <a:pt x="751" y="694"/>
                  <a:pt x="746" y="693"/>
                  <a:pt x="746" y="693"/>
                </a:cubicBezTo>
                <a:cubicBezTo>
                  <a:pt x="746" y="685"/>
                  <a:pt x="744" y="680"/>
                  <a:pt x="739" y="673"/>
                </a:cubicBezTo>
                <a:cubicBezTo>
                  <a:pt x="731" y="662"/>
                  <a:pt x="718" y="648"/>
                  <a:pt x="673" y="600"/>
                </a:cubicBezTo>
                <a:cubicBezTo>
                  <a:pt x="657" y="583"/>
                  <a:pt x="632" y="580"/>
                  <a:pt x="612" y="593"/>
                </a:cubicBezTo>
                <a:cubicBezTo>
                  <a:pt x="537" y="643"/>
                  <a:pt x="444" y="668"/>
                  <a:pt x="359" y="663"/>
                </a:cubicBezTo>
                <a:cubicBezTo>
                  <a:pt x="331" y="661"/>
                  <a:pt x="313" y="674"/>
                  <a:pt x="306" y="694"/>
                </a:cubicBezTo>
                <a:cubicBezTo>
                  <a:pt x="305" y="694"/>
                  <a:pt x="298" y="695"/>
                  <a:pt x="297" y="695"/>
                </a:cubicBezTo>
                <a:cubicBezTo>
                  <a:pt x="297" y="649"/>
                  <a:pt x="297" y="649"/>
                  <a:pt x="297" y="649"/>
                </a:cubicBezTo>
                <a:cubicBezTo>
                  <a:pt x="297" y="550"/>
                  <a:pt x="364" y="460"/>
                  <a:pt x="459" y="432"/>
                </a:cubicBezTo>
                <a:cubicBezTo>
                  <a:pt x="475" y="427"/>
                  <a:pt x="484" y="410"/>
                  <a:pt x="479" y="394"/>
                </a:cubicBezTo>
                <a:cubicBezTo>
                  <a:pt x="474" y="378"/>
                  <a:pt x="457" y="369"/>
                  <a:pt x="442" y="374"/>
                </a:cubicBezTo>
                <a:cubicBezTo>
                  <a:pt x="384" y="392"/>
                  <a:pt x="332" y="428"/>
                  <a:pt x="295" y="476"/>
                </a:cubicBezTo>
                <a:cubicBezTo>
                  <a:pt x="257" y="527"/>
                  <a:pt x="237" y="586"/>
                  <a:pt x="237" y="649"/>
                </a:cubicBezTo>
                <a:cubicBezTo>
                  <a:pt x="237" y="732"/>
                  <a:pt x="237" y="732"/>
                  <a:pt x="237" y="732"/>
                </a:cubicBezTo>
                <a:cubicBezTo>
                  <a:pt x="222" y="750"/>
                  <a:pt x="214" y="772"/>
                  <a:pt x="214" y="796"/>
                </a:cubicBezTo>
                <a:cubicBezTo>
                  <a:pt x="214" y="847"/>
                  <a:pt x="252" y="892"/>
                  <a:pt x="306" y="898"/>
                </a:cubicBezTo>
                <a:cubicBezTo>
                  <a:pt x="315" y="952"/>
                  <a:pt x="344" y="1003"/>
                  <a:pt x="389" y="1038"/>
                </a:cubicBezTo>
                <a:cubicBezTo>
                  <a:pt x="389" y="1089"/>
                  <a:pt x="389" y="1089"/>
                  <a:pt x="389" y="1089"/>
                </a:cubicBezTo>
                <a:cubicBezTo>
                  <a:pt x="124" y="1192"/>
                  <a:pt x="124" y="1192"/>
                  <a:pt x="124" y="1192"/>
                </a:cubicBezTo>
                <a:cubicBezTo>
                  <a:pt x="124" y="1192"/>
                  <a:pt x="124" y="1192"/>
                  <a:pt x="124" y="1192"/>
                </a:cubicBezTo>
                <a:cubicBezTo>
                  <a:pt x="119" y="1194"/>
                  <a:pt x="0" y="1245"/>
                  <a:pt x="0" y="1383"/>
                </a:cubicBezTo>
                <a:cubicBezTo>
                  <a:pt x="0" y="1854"/>
                  <a:pt x="0" y="1854"/>
                  <a:pt x="0" y="1854"/>
                </a:cubicBezTo>
                <a:cubicBezTo>
                  <a:pt x="0" y="1889"/>
                  <a:pt x="29" y="1919"/>
                  <a:pt x="65" y="1919"/>
                </a:cubicBezTo>
                <a:cubicBezTo>
                  <a:pt x="989" y="1919"/>
                  <a:pt x="989" y="1919"/>
                  <a:pt x="989" y="1919"/>
                </a:cubicBezTo>
                <a:cubicBezTo>
                  <a:pt x="1002" y="1919"/>
                  <a:pt x="1014" y="1915"/>
                  <a:pt x="1024" y="1908"/>
                </a:cubicBezTo>
                <a:cubicBezTo>
                  <a:pt x="1034" y="1915"/>
                  <a:pt x="1046" y="1919"/>
                  <a:pt x="1059" y="1919"/>
                </a:cubicBezTo>
                <a:cubicBezTo>
                  <a:pt x="1983" y="1919"/>
                  <a:pt x="1983" y="1919"/>
                  <a:pt x="1983" y="1919"/>
                </a:cubicBezTo>
                <a:cubicBezTo>
                  <a:pt x="2019" y="1919"/>
                  <a:pt x="2048" y="1889"/>
                  <a:pt x="2048" y="1854"/>
                </a:cubicBezTo>
                <a:cubicBezTo>
                  <a:pt x="2048" y="1653"/>
                  <a:pt x="2048" y="1653"/>
                  <a:pt x="2048" y="1653"/>
                </a:cubicBezTo>
                <a:cubicBezTo>
                  <a:pt x="2048" y="1636"/>
                  <a:pt x="2035" y="1623"/>
                  <a:pt x="2018" y="1623"/>
                </a:cubicBezTo>
                <a:cubicBezTo>
                  <a:pt x="2001" y="1623"/>
                  <a:pt x="1988" y="1636"/>
                  <a:pt x="1988" y="1653"/>
                </a:cubicBezTo>
                <a:cubicBezTo>
                  <a:pt x="1988" y="1854"/>
                  <a:pt x="1988" y="1854"/>
                  <a:pt x="1988" y="1854"/>
                </a:cubicBezTo>
                <a:cubicBezTo>
                  <a:pt x="1988" y="1856"/>
                  <a:pt x="1986" y="1859"/>
                  <a:pt x="1983" y="1859"/>
                </a:cubicBezTo>
                <a:cubicBezTo>
                  <a:pt x="1869" y="1859"/>
                  <a:pt x="1869" y="1859"/>
                  <a:pt x="1869" y="1859"/>
                </a:cubicBezTo>
                <a:cubicBezTo>
                  <a:pt x="1869" y="1420"/>
                  <a:pt x="1869" y="1420"/>
                  <a:pt x="1869" y="1420"/>
                </a:cubicBezTo>
                <a:cubicBezTo>
                  <a:pt x="1869" y="1404"/>
                  <a:pt x="1856" y="1390"/>
                  <a:pt x="1839" y="1390"/>
                </a:cubicBezTo>
                <a:cubicBezTo>
                  <a:pt x="1822" y="1390"/>
                  <a:pt x="1809" y="1404"/>
                  <a:pt x="1809" y="1420"/>
                </a:cubicBezTo>
                <a:cubicBezTo>
                  <a:pt x="1809" y="1859"/>
                  <a:pt x="1809" y="1859"/>
                  <a:pt x="1809" y="1859"/>
                </a:cubicBezTo>
                <a:cubicBezTo>
                  <a:pt x="1589" y="1859"/>
                  <a:pt x="1589" y="1859"/>
                  <a:pt x="1589" y="1859"/>
                </a:cubicBezTo>
                <a:cubicBezTo>
                  <a:pt x="1648" y="1793"/>
                  <a:pt x="1648" y="1793"/>
                  <a:pt x="1648" y="1793"/>
                </a:cubicBezTo>
                <a:cubicBezTo>
                  <a:pt x="1658" y="1783"/>
                  <a:pt x="1662" y="1768"/>
                  <a:pt x="1660" y="1754"/>
                </a:cubicBezTo>
                <a:cubicBezTo>
                  <a:pt x="1660" y="1754"/>
                  <a:pt x="1660" y="1754"/>
                  <a:pt x="1660" y="1754"/>
                </a:cubicBezTo>
                <a:cubicBezTo>
                  <a:pt x="1593" y="1358"/>
                  <a:pt x="1593" y="1358"/>
                  <a:pt x="1593" y="1358"/>
                </a:cubicBezTo>
                <a:cubicBezTo>
                  <a:pt x="1605" y="1339"/>
                  <a:pt x="1605" y="1339"/>
                  <a:pt x="1605" y="1339"/>
                </a:cubicBezTo>
                <a:cubicBezTo>
                  <a:pt x="1608" y="1341"/>
                  <a:pt x="1608" y="1341"/>
                  <a:pt x="1608" y="1341"/>
                </a:cubicBezTo>
                <a:cubicBezTo>
                  <a:pt x="1619" y="1349"/>
                  <a:pt x="1633" y="1352"/>
                  <a:pt x="1647" y="1349"/>
                </a:cubicBezTo>
                <a:cubicBezTo>
                  <a:pt x="1660" y="1345"/>
                  <a:pt x="1671" y="1336"/>
                  <a:pt x="1678" y="1324"/>
                </a:cubicBezTo>
                <a:cubicBezTo>
                  <a:pt x="1678" y="1324"/>
                  <a:pt x="1678" y="1324"/>
                  <a:pt x="1678" y="1324"/>
                </a:cubicBezTo>
                <a:cubicBezTo>
                  <a:pt x="1746" y="1187"/>
                  <a:pt x="1746" y="1187"/>
                  <a:pt x="1746" y="1187"/>
                </a:cubicBezTo>
                <a:cubicBezTo>
                  <a:pt x="1901" y="1248"/>
                  <a:pt x="1901" y="1248"/>
                  <a:pt x="1901" y="1248"/>
                </a:cubicBezTo>
                <a:cubicBezTo>
                  <a:pt x="1908" y="1250"/>
                  <a:pt x="1988" y="1287"/>
                  <a:pt x="1988" y="1383"/>
                </a:cubicBezTo>
                <a:cubicBezTo>
                  <a:pt x="1988" y="1513"/>
                  <a:pt x="1988" y="1513"/>
                  <a:pt x="1988" y="1513"/>
                </a:cubicBezTo>
                <a:cubicBezTo>
                  <a:pt x="1988" y="1530"/>
                  <a:pt x="2001" y="1543"/>
                  <a:pt x="2018" y="1543"/>
                </a:cubicBezTo>
                <a:moveTo>
                  <a:pt x="1411" y="1284"/>
                </a:moveTo>
                <a:cubicBezTo>
                  <a:pt x="1352" y="1166"/>
                  <a:pt x="1352" y="1166"/>
                  <a:pt x="1352" y="1166"/>
                </a:cubicBezTo>
                <a:cubicBezTo>
                  <a:pt x="1404" y="1146"/>
                  <a:pt x="1404" y="1146"/>
                  <a:pt x="1404" y="1146"/>
                </a:cubicBezTo>
                <a:cubicBezTo>
                  <a:pt x="1477" y="1237"/>
                  <a:pt x="1477" y="1237"/>
                  <a:pt x="1477" y="1237"/>
                </a:cubicBezTo>
                <a:cubicBezTo>
                  <a:pt x="1445" y="1259"/>
                  <a:pt x="1413" y="1282"/>
                  <a:pt x="1411" y="1284"/>
                </a:cubicBezTo>
                <a:moveTo>
                  <a:pt x="696" y="1166"/>
                </a:moveTo>
                <a:cubicBezTo>
                  <a:pt x="637" y="1284"/>
                  <a:pt x="637" y="1284"/>
                  <a:pt x="637" y="1284"/>
                </a:cubicBezTo>
                <a:cubicBezTo>
                  <a:pt x="621" y="1272"/>
                  <a:pt x="621" y="1272"/>
                  <a:pt x="621" y="1272"/>
                </a:cubicBezTo>
                <a:cubicBezTo>
                  <a:pt x="621" y="1272"/>
                  <a:pt x="621" y="1272"/>
                  <a:pt x="621" y="1272"/>
                </a:cubicBezTo>
                <a:cubicBezTo>
                  <a:pt x="570" y="1236"/>
                  <a:pt x="570" y="1236"/>
                  <a:pt x="570" y="1236"/>
                </a:cubicBezTo>
                <a:cubicBezTo>
                  <a:pt x="644" y="1146"/>
                  <a:pt x="644" y="1146"/>
                  <a:pt x="644" y="1146"/>
                </a:cubicBezTo>
                <a:lnTo>
                  <a:pt x="696" y="1166"/>
                </a:lnTo>
                <a:close/>
                <a:moveTo>
                  <a:pt x="417" y="1284"/>
                </a:moveTo>
                <a:cubicBezTo>
                  <a:pt x="358" y="1166"/>
                  <a:pt x="358" y="1166"/>
                  <a:pt x="358" y="1166"/>
                </a:cubicBezTo>
                <a:cubicBezTo>
                  <a:pt x="410" y="1146"/>
                  <a:pt x="410" y="1146"/>
                  <a:pt x="410" y="1146"/>
                </a:cubicBezTo>
                <a:cubicBezTo>
                  <a:pt x="483" y="1237"/>
                  <a:pt x="483" y="1237"/>
                  <a:pt x="483" y="1237"/>
                </a:cubicBezTo>
                <a:cubicBezTo>
                  <a:pt x="433" y="1272"/>
                  <a:pt x="433" y="1272"/>
                  <a:pt x="433" y="1272"/>
                </a:cubicBezTo>
                <a:cubicBezTo>
                  <a:pt x="433" y="1272"/>
                  <a:pt x="433" y="1272"/>
                  <a:pt x="433" y="1272"/>
                </a:cubicBezTo>
                <a:lnTo>
                  <a:pt x="417" y="1284"/>
                </a:lnTo>
                <a:close/>
                <a:moveTo>
                  <a:pt x="775" y="793"/>
                </a:moveTo>
                <a:cubicBezTo>
                  <a:pt x="776" y="812"/>
                  <a:pt x="764" y="830"/>
                  <a:pt x="746" y="836"/>
                </a:cubicBezTo>
                <a:cubicBezTo>
                  <a:pt x="746" y="755"/>
                  <a:pt x="746" y="755"/>
                  <a:pt x="746" y="755"/>
                </a:cubicBezTo>
                <a:cubicBezTo>
                  <a:pt x="763" y="761"/>
                  <a:pt x="774" y="776"/>
                  <a:pt x="775" y="793"/>
                </a:cubicBezTo>
                <a:moveTo>
                  <a:pt x="1133" y="287"/>
                </a:moveTo>
                <a:cubicBezTo>
                  <a:pt x="1160" y="316"/>
                  <a:pt x="1177" y="333"/>
                  <a:pt x="1183" y="341"/>
                </a:cubicBezTo>
                <a:cubicBezTo>
                  <a:pt x="1183" y="502"/>
                  <a:pt x="1183" y="502"/>
                  <a:pt x="1183" y="502"/>
                </a:cubicBezTo>
                <a:cubicBezTo>
                  <a:pt x="1183" y="590"/>
                  <a:pt x="1112" y="661"/>
                  <a:pt x="1024" y="661"/>
                </a:cubicBezTo>
                <a:cubicBezTo>
                  <a:pt x="926" y="661"/>
                  <a:pt x="860" y="585"/>
                  <a:pt x="860" y="502"/>
                </a:cubicBezTo>
                <a:cubicBezTo>
                  <a:pt x="860" y="362"/>
                  <a:pt x="860" y="362"/>
                  <a:pt x="860" y="362"/>
                </a:cubicBezTo>
                <a:cubicBezTo>
                  <a:pt x="955" y="365"/>
                  <a:pt x="1053" y="337"/>
                  <a:pt x="1133" y="287"/>
                </a:cubicBezTo>
                <a:moveTo>
                  <a:pt x="1272" y="434"/>
                </a:moveTo>
                <a:cubicBezTo>
                  <a:pt x="1272" y="447"/>
                  <a:pt x="1267" y="459"/>
                  <a:pt x="1257" y="467"/>
                </a:cubicBezTo>
                <a:cubicBezTo>
                  <a:pt x="1253" y="470"/>
                  <a:pt x="1248" y="473"/>
                  <a:pt x="1243" y="475"/>
                </a:cubicBezTo>
                <a:cubicBezTo>
                  <a:pt x="1243" y="393"/>
                  <a:pt x="1243" y="393"/>
                  <a:pt x="1243" y="393"/>
                </a:cubicBezTo>
                <a:cubicBezTo>
                  <a:pt x="1261" y="400"/>
                  <a:pt x="1272" y="416"/>
                  <a:pt x="1272" y="434"/>
                </a:cubicBezTo>
                <a:moveTo>
                  <a:pt x="1383" y="1038"/>
                </a:moveTo>
                <a:cubicBezTo>
                  <a:pt x="1383" y="1089"/>
                  <a:pt x="1383" y="1089"/>
                  <a:pt x="1383" y="1089"/>
                </a:cubicBezTo>
                <a:cubicBezTo>
                  <a:pt x="1128" y="1188"/>
                  <a:pt x="1128" y="1188"/>
                  <a:pt x="1128" y="1188"/>
                </a:cubicBezTo>
                <a:cubicBezTo>
                  <a:pt x="1096" y="996"/>
                  <a:pt x="1096" y="996"/>
                  <a:pt x="1096" y="996"/>
                </a:cubicBezTo>
                <a:cubicBezTo>
                  <a:pt x="1108" y="977"/>
                  <a:pt x="1108" y="977"/>
                  <a:pt x="1108" y="977"/>
                </a:cubicBezTo>
                <a:cubicBezTo>
                  <a:pt x="1111" y="980"/>
                  <a:pt x="1111" y="980"/>
                  <a:pt x="1111" y="980"/>
                </a:cubicBezTo>
                <a:cubicBezTo>
                  <a:pt x="1123" y="988"/>
                  <a:pt x="1137" y="990"/>
                  <a:pt x="1150" y="987"/>
                </a:cubicBezTo>
                <a:cubicBezTo>
                  <a:pt x="1163" y="984"/>
                  <a:pt x="1174" y="975"/>
                  <a:pt x="1181" y="962"/>
                </a:cubicBezTo>
                <a:cubicBezTo>
                  <a:pt x="1181" y="962"/>
                  <a:pt x="1181" y="962"/>
                  <a:pt x="1181" y="962"/>
                </a:cubicBezTo>
                <a:cubicBezTo>
                  <a:pt x="1231" y="861"/>
                  <a:pt x="1231" y="861"/>
                  <a:pt x="1231" y="861"/>
                </a:cubicBezTo>
                <a:cubicBezTo>
                  <a:pt x="1249" y="882"/>
                  <a:pt x="1274" y="895"/>
                  <a:pt x="1300" y="899"/>
                </a:cubicBezTo>
                <a:cubicBezTo>
                  <a:pt x="1309" y="956"/>
                  <a:pt x="1340" y="1005"/>
                  <a:pt x="1383" y="1038"/>
                </a:cubicBezTo>
                <a:moveTo>
                  <a:pt x="1024" y="1274"/>
                </a:moveTo>
                <a:cubicBezTo>
                  <a:pt x="1012" y="1254"/>
                  <a:pt x="995" y="1235"/>
                  <a:pt x="975" y="1220"/>
                </a:cubicBezTo>
                <a:cubicBezTo>
                  <a:pt x="1009" y="1019"/>
                  <a:pt x="1009" y="1019"/>
                  <a:pt x="1009" y="1019"/>
                </a:cubicBezTo>
                <a:cubicBezTo>
                  <a:pt x="1039" y="1019"/>
                  <a:pt x="1039" y="1019"/>
                  <a:pt x="1039" y="1019"/>
                </a:cubicBezTo>
                <a:cubicBezTo>
                  <a:pt x="1073" y="1220"/>
                  <a:pt x="1073" y="1220"/>
                  <a:pt x="1073" y="1220"/>
                </a:cubicBezTo>
                <a:cubicBezTo>
                  <a:pt x="1052" y="1236"/>
                  <a:pt x="1036" y="1255"/>
                  <a:pt x="1024" y="1274"/>
                </a:cubicBezTo>
                <a:moveTo>
                  <a:pt x="664" y="1035"/>
                </a:moveTo>
                <a:cubicBezTo>
                  <a:pt x="707" y="1000"/>
                  <a:pt x="735" y="952"/>
                  <a:pt x="744" y="899"/>
                </a:cubicBezTo>
                <a:cubicBezTo>
                  <a:pt x="772" y="895"/>
                  <a:pt x="798" y="880"/>
                  <a:pt x="815" y="857"/>
                </a:cubicBezTo>
                <a:cubicBezTo>
                  <a:pt x="867" y="962"/>
                  <a:pt x="867" y="962"/>
                  <a:pt x="867" y="962"/>
                </a:cubicBezTo>
                <a:cubicBezTo>
                  <a:pt x="867" y="962"/>
                  <a:pt x="867" y="962"/>
                  <a:pt x="867" y="962"/>
                </a:cubicBezTo>
                <a:cubicBezTo>
                  <a:pt x="873" y="975"/>
                  <a:pt x="885" y="984"/>
                  <a:pt x="898" y="987"/>
                </a:cubicBezTo>
                <a:cubicBezTo>
                  <a:pt x="911" y="990"/>
                  <a:pt x="925" y="988"/>
                  <a:pt x="937" y="980"/>
                </a:cubicBezTo>
                <a:cubicBezTo>
                  <a:pt x="940" y="977"/>
                  <a:pt x="940" y="977"/>
                  <a:pt x="940" y="977"/>
                </a:cubicBezTo>
                <a:cubicBezTo>
                  <a:pt x="952" y="996"/>
                  <a:pt x="952" y="996"/>
                  <a:pt x="952" y="996"/>
                </a:cubicBezTo>
                <a:cubicBezTo>
                  <a:pt x="920" y="1188"/>
                  <a:pt x="920" y="1188"/>
                  <a:pt x="920" y="1188"/>
                </a:cubicBezTo>
                <a:cubicBezTo>
                  <a:pt x="664" y="1089"/>
                  <a:pt x="664" y="1089"/>
                  <a:pt x="664" y="1089"/>
                </a:cubicBezTo>
                <a:cubicBezTo>
                  <a:pt x="664" y="1035"/>
                  <a:pt x="664" y="1035"/>
                  <a:pt x="664" y="1035"/>
                </a:cubicBezTo>
                <a:close/>
                <a:moveTo>
                  <a:pt x="1024" y="721"/>
                </a:moveTo>
                <a:cubicBezTo>
                  <a:pt x="1024" y="721"/>
                  <a:pt x="1024" y="721"/>
                  <a:pt x="1024" y="721"/>
                </a:cubicBezTo>
                <a:cubicBezTo>
                  <a:pt x="1024" y="721"/>
                  <a:pt x="1024" y="721"/>
                  <a:pt x="1024" y="721"/>
                </a:cubicBezTo>
                <a:cubicBezTo>
                  <a:pt x="1051" y="721"/>
                  <a:pt x="1077" y="716"/>
                  <a:pt x="1101" y="707"/>
                </a:cubicBezTo>
                <a:cubicBezTo>
                  <a:pt x="1101" y="737"/>
                  <a:pt x="1101" y="737"/>
                  <a:pt x="1101" y="737"/>
                </a:cubicBezTo>
                <a:cubicBezTo>
                  <a:pt x="1024" y="833"/>
                  <a:pt x="1024" y="833"/>
                  <a:pt x="1024" y="833"/>
                </a:cubicBezTo>
                <a:cubicBezTo>
                  <a:pt x="946" y="737"/>
                  <a:pt x="946" y="737"/>
                  <a:pt x="946" y="737"/>
                </a:cubicBezTo>
                <a:cubicBezTo>
                  <a:pt x="946" y="708"/>
                  <a:pt x="946" y="708"/>
                  <a:pt x="946" y="708"/>
                </a:cubicBezTo>
                <a:cubicBezTo>
                  <a:pt x="971" y="717"/>
                  <a:pt x="999" y="721"/>
                  <a:pt x="1024" y="721"/>
                </a:cubicBezTo>
                <a:moveTo>
                  <a:pt x="1297" y="836"/>
                </a:moveTo>
                <a:cubicBezTo>
                  <a:pt x="1279" y="830"/>
                  <a:pt x="1268" y="814"/>
                  <a:pt x="1268" y="796"/>
                </a:cubicBezTo>
                <a:cubicBezTo>
                  <a:pt x="1268" y="778"/>
                  <a:pt x="1281" y="763"/>
                  <a:pt x="1297" y="757"/>
                </a:cubicBezTo>
                <a:lnTo>
                  <a:pt x="1297" y="836"/>
                </a:lnTo>
                <a:close/>
                <a:moveTo>
                  <a:pt x="1134" y="922"/>
                </a:moveTo>
                <a:cubicBezTo>
                  <a:pt x="1118" y="911"/>
                  <a:pt x="1118" y="911"/>
                  <a:pt x="1118" y="911"/>
                </a:cubicBezTo>
                <a:cubicBezTo>
                  <a:pt x="1118" y="911"/>
                  <a:pt x="1118" y="911"/>
                  <a:pt x="1118" y="911"/>
                </a:cubicBezTo>
                <a:cubicBezTo>
                  <a:pt x="1067" y="875"/>
                  <a:pt x="1067" y="875"/>
                  <a:pt x="1067" y="875"/>
                </a:cubicBezTo>
                <a:cubicBezTo>
                  <a:pt x="1093" y="843"/>
                  <a:pt x="1093" y="843"/>
                  <a:pt x="1093" y="843"/>
                </a:cubicBezTo>
                <a:cubicBezTo>
                  <a:pt x="1141" y="784"/>
                  <a:pt x="1141" y="784"/>
                  <a:pt x="1141" y="784"/>
                </a:cubicBezTo>
                <a:cubicBezTo>
                  <a:pt x="1193" y="804"/>
                  <a:pt x="1193" y="804"/>
                  <a:pt x="1193" y="804"/>
                </a:cubicBezTo>
                <a:lnTo>
                  <a:pt x="1134" y="922"/>
                </a:lnTo>
                <a:close/>
                <a:moveTo>
                  <a:pt x="1048" y="959"/>
                </a:moveTo>
                <a:cubicBezTo>
                  <a:pt x="1000" y="959"/>
                  <a:pt x="1000" y="959"/>
                  <a:pt x="1000" y="959"/>
                </a:cubicBezTo>
                <a:cubicBezTo>
                  <a:pt x="989" y="943"/>
                  <a:pt x="989" y="943"/>
                  <a:pt x="989" y="943"/>
                </a:cubicBezTo>
                <a:cubicBezTo>
                  <a:pt x="1024" y="918"/>
                  <a:pt x="1024" y="918"/>
                  <a:pt x="1024" y="918"/>
                </a:cubicBezTo>
                <a:cubicBezTo>
                  <a:pt x="1059" y="943"/>
                  <a:pt x="1059" y="943"/>
                  <a:pt x="1059" y="943"/>
                </a:cubicBezTo>
                <a:lnTo>
                  <a:pt x="1048" y="959"/>
                </a:lnTo>
                <a:close/>
                <a:moveTo>
                  <a:pt x="914" y="922"/>
                </a:moveTo>
                <a:cubicBezTo>
                  <a:pt x="855" y="804"/>
                  <a:pt x="855" y="804"/>
                  <a:pt x="855" y="804"/>
                </a:cubicBezTo>
                <a:cubicBezTo>
                  <a:pt x="907" y="784"/>
                  <a:pt x="907" y="784"/>
                  <a:pt x="907" y="784"/>
                </a:cubicBezTo>
                <a:cubicBezTo>
                  <a:pt x="980" y="875"/>
                  <a:pt x="980" y="875"/>
                  <a:pt x="980" y="875"/>
                </a:cubicBezTo>
                <a:cubicBezTo>
                  <a:pt x="930" y="911"/>
                  <a:pt x="930" y="911"/>
                  <a:pt x="930" y="911"/>
                </a:cubicBezTo>
                <a:cubicBezTo>
                  <a:pt x="930" y="911"/>
                  <a:pt x="930" y="911"/>
                  <a:pt x="930" y="911"/>
                </a:cubicBezTo>
                <a:lnTo>
                  <a:pt x="914" y="922"/>
                </a:lnTo>
                <a:close/>
                <a:moveTo>
                  <a:pt x="1231" y="649"/>
                </a:moveTo>
                <a:cubicBezTo>
                  <a:pt x="1231" y="732"/>
                  <a:pt x="1231" y="732"/>
                  <a:pt x="1231" y="732"/>
                </a:cubicBezTo>
                <a:cubicBezTo>
                  <a:pt x="1227" y="738"/>
                  <a:pt x="1223" y="744"/>
                  <a:pt x="1219" y="750"/>
                </a:cubicBezTo>
                <a:cubicBezTo>
                  <a:pt x="1161" y="727"/>
                  <a:pt x="1161" y="727"/>
                  <a:pt x="1161" y="727"/>
                </a:cubicBezTo>
                <a:cubicBezTo>
                  <a:pt x="1161" y="673"/>
                  <a:pt x="1161" y="673"/>
                  <a:pt x="1161" y="673"/>
                </a:cubicBezTo>
                <a:cubicBezTo>
                  <a:pt x="1203" y="640"/>
                  <a:pt x="1232" y="591"/>
                  <a:pt x="1241" y="537"/>
                </a:cubicBezTo>
                <a:cubicBezTo>
                  <a:pt x="1246" y="536"/>
                  <a:pt x="1251" y="535"/>
                  <a:pt x="1256" y="534"/>
                </a:cubicBezTo>
                <a:cubicBezTo>
                  <a:pt x="1240" y="569"/>
                  <a:pt x="1231" y="608"/>
                  <a:pt x="1231" y="649"/>
                </a:cubicBezTo>
                <a:moveTo>
                  <a:pt x="800" y="395"/>
                </a:moveTo>
                <a:cubicBezTo>
                  <a:pt x="800" y="475"/>
                  <a:pt x="800" y="475"/>
                  <a:pt x="800" y="475"/>
                </a:cubicBezTo>
                <a:cubicBezTo>
                  <a:pt x="782" y="468"/>
                  <a:pt x="771" y="452"/>
                  <a:pt x="771" y="434"/>
                </a:cubicBezTo>
                <a:cubicBezTo>
                  <a:pt x="771" y="416"/>
                  <a:pt x="784" y="402"/>
                  <a:pt x="800" y="395"/>
                </a:cubicBezTo>
                <a:moveTo>
                  <a:pt x="803" y="537"/>
                </a:moveTo>
                <a:cubicBezTo>
                  <a:pt x="812" y="590"/>
                  <a:pt x="841" y="641"/>
                  <a:pt x="886" y="676"/>
                </a:cubicBezTo>
                <a:cubicBezTo>
                  <a:pt x="886" y="727"/>
                  <a:pt x="886" y="727"/>
                  <a:pt x="886" y="727"/>
                </a:cubicBezTo>
                <a:cubicBezTo>
                  <a:pt x="825" y="751"/>
                  <a:pt x="825" y="751"/>
                  <a:pt x="825" y="751"/>
                </a:cubicBezTo>
                <a:cubicBezTo>
                  <a:pt x="822" y="744"/>
                  <a:pt x="817" y="737"/>
                  <a:pt x="812" y="730"/>
                </a:cubicBezTo>
                <a:cubicBezTo>
                  <a:pt x="812" y="649"/>
                  <a:pt x="812" y="649"/>
                  <a:pt x="812" y="649"/>
                </a:cubicBezTo>
                <a:cubicBezTo>
                  <a:pt x="812" y="609"/>
                  <a:pt x="803" y="569"/>
                  <a:pt x="788" y="534"/>
                </a:cubicBezTo>
                <a:cubicBezTo>
                  <a:pt x="793" y="535"/>
                  <a:pt x="798" y="536"/>
                  <a:pt x="803" y="537"/>
                </a:cubicBezTo>
                <a:moveTo>
                  <a:pt x="512" y="1381"/>
                </a:moveTo>
                <a:cubicBezTo>
                  <a:pt x="542" y="1381"/>
                  <a:pt x="542" y="1381"/>
                  <a:pt x="542" y="1381"/>
                </a:cubicBezTo>
                <a:cubicBezTo>
                  <a:pt x="606" y="1757"/>
                  <a:pt x="606" y="1757"/>
                  <a:pt x="606" y="1757"/>
                </a:cubicBezTo>
                <a:cubicBezTo>
                  <a:pt x="527" y="1844"/>
                  <a:pt x="527" y="1844"/>
                  <a:pt x="527" y="1844"/>
                </a:cubicBezTo>
                <a:cubicBezTo>
                  <a:pt x="448" y="1757"/>
                  <a:pt x="448" y="1757"/>
                  <a:pt x="448" y="1757"/>
                </a:cubicBezTo>
                <a:lnTo>
                  <a:pt x="512" y="1381"/>
                </a:lnTo>
                <a:close/>
                <a:moveTo>
                  <a:pt x="551" y="1321"/>
                </a:moveTo>
                <a:cubicBezTo>
                  <a:pt x="503" y="1321"/>
                  <a:pt x="503" y="1321"/>
                  <a:pt x="503" y="1321"/>
                </a:cubicBezTo>
                <a:cubicBezTo>
                  <a:pt x="492" y="1304"/>
                  <a:pt x="492" y="1304"/>
                  <a:pt x="492" y="1304"/>
                </a:cubicBezTo>
                <a:cubicBezTo>
                  <a:pt x="527" y="1279"/>
                  <a:pt x="527" y="1279"/>
                  <a:pt x="527" y="1279"/>
                </a:cubicBezTo>
                <a:cubicBezTo>
                  <a:pt x="562" y="1304"/>
                  <a:pt x="562" y="1304"/>
                  <a:pt x="562" y="1304"/>
                </a:cubicBezTo>
                <a:lnTo>
                  <a:pt x="551" y="1321"/>
                </a:lnTo>
                <a:close/>
                <a:moveTo>
                  <a:pt x="1598" y="1069"/>
                </a:moveTo>
                <a:cubicBezTo>
                  <a:pt x="1598" y="1099"/>
                  <a:pt x="1598" y="1099"/>
                  <a:pt x="1598" y="1099"/>
                </a:cubicBezTo>
                <a:cubicBezTo>
                  <a:pt x="1521" y="1195"/>
                  <a:pt x="1521" y="1195"/>
                  <a:pt x="1521" y="1195"/>
                </a:cubicBezTo>
                <a:cubicBezTo>
                  <a:pt x="1443" y="1099"/>
                  <a:pt x="1443" y="1099"/>
                  <a:pt x="1443" y="1099"/>
                </a:cubicBezTo>
                <a:cubicBezTo>
                  <a:pt x="1443" y="1070"/>
                  <a:pt x="1443" y="1070"/>
                  <a:pt x="1443" y="1070"/>
                </a:cubicBezTo>
                <a:cubicBezTo>
                  <a:pt x="1469" y="1079"/>
                  <a:pt x="1496" y="1083"/>
                  <a:pt x="1521" y="1083"/>
                </a:cubicBezTo>
                <a:cubicBezTo>
                  <a:pt x="1521" y="1083"/>
                  <a:pt x="1521" y="1083"/>
                  <a:pt x="1521" y="1083"/>
                </a:cubicBezTo>
                <a:cubicBezTo>
                  <a:pt x="1521" y="1083"/>
                  <a:pt x="1521" y="1083"/>
                  <a:pt x="1521" y="1083"/>
                </a:cubicBezTo>
                <a:cubicBezTo>
                  <a:pt x="1548" y="1083"/>
                  <a:pt x="1575" y="1078"/>
                  <a:pt x="1598" y="1069"/>
                </a:cubicBezTo>
                <a:moveTo>
                  <a:pt x="1521" y="1023"/>
                </a:moveTo>
                <a:cubicBezTo>
                  <a:pt x="1419" y="1023"/>
                  <a:pt x="1357" y="943"/>
                  <a:pt x="1357" y="864"/>
                </a:cubicBezTo>
                <a:cubicBezTo>
                  <a:pt x="1357" y="723"/>
                  <a:pt x="1357" y="723"/>
                  <a:pt x="1357" y="723"/>
                </a:cubicBezTo>
                <a:cubicBezTo>
                  <a:pt x="1451" y="727"/>
                  <a:pt x="1549" y="699"/>
                  <a:pt x="1630" y="649"/>
                </a:cubicBezTo>
                <a:cubicBezTo>
                  <a:pt x="1657" y="678"/>
                  <a:pt x="1674" y="695"/>
                  <a:pt x="1680" y="703"/>
                </a:cubicBezTo>
                <a:cubicBezTo>
                  <a:pt x="1680" y="864"/>
                  <a:pt x="1680" y="864"/>
                  <a:pt x="1680" y="864"/>
                </a:cubicBezTo>
                <a:cubicBezTo>
                  <a:pt x="1680" y="949"/>
                  <a:pt x="1611" y="1023"/>
                  <a:pt x="1521" y="1023"/>
                </a:cubicBezTo>
                <a:moveTo>
                  <a:pt x="1740" y="836"/>
                </a:moveTo>
                <a:cubicBezTo>
                  <a:pt x="1740" y="755"/>
                  <a:pt x="1740" y="755"/>
                  <a:pt x="1740" y="755"/>
                </a:cubicBezTo>
                <a:cubicBezTo>
                  <a:pt x="1758" y="761"/>
                  <a:pt x="1769" y="778"/>
                  <a:pt x="1769" y="796"/>
                </a:cubicBezTo>
                <a:cubicBezTo>
                  <a:pt x="1769" y="814"/>
                  <a:pt x="1758" y="830"/>
                  <a:pt x="1740" y="836"/>
                </a:cubicBezTo>
                <a:moveTo>
                  <a:pt x="1519" y="422"/>
                </a:moveTo>
                <a:cubicBezTo>
                  <a:pt x="1644" y="422"/>
                  <a:pt x="1746" y="524"/>
                  <a:pt x="1746" y="649"/>
                </a:cubicBezTo>
                <a:cubicBezTo>
                  <a:pt x="1746" y="694"/>
                  <a:pt x="1746" y="694"/>
                  <a:pt x="1746" y="694"/>
                </a:cubicBezTo>
                <a:cubicBezTo>
                  <a:pt x="1745" y="694"/>
                  <a:pt x="1741" y="693"/>
                  <a:pt x="1740" y="693"/>
                </a:cubicBezTo>
                <a:cubicBezTo>
                  <a:pt x="1740" y="685"/>
                  <a:pt x="1738" y="680"/>
                  <a:pt x="1733" y="673"/>
                </a:cubicBezTo>
                <a:cubicBezTo>
                  <a:pt x="1725" y="662"/>
                  <a:pt x="1712" y="648"/>
                  <a:pt x="1667" y="600"/>
                </a:cubicBezTo>
                <a:cubicBezTo>
                  <a:pt x="1652" y="584"/>
                  <a:pt x="1626" y="580"/>
                  <a:pt x="1606" y="593"/>
                </a:cubicBezTo>
                <a:cubicBezTo>
                  <a:pt x="1533" y="641"/>
                  <a:pt x="1439" y="669"/>
                  <a:pt x="1350" y="663"/>
                </a:cubicBezTo>
                <a:cubicBezTo>
                  <a:pt x="1325" y="661"/>
                  <a:pt x="1307" y="673"/>
                  <a:pt x="1300" y="694"/>
                </a:cubicBezTo>
                <a:cubicBezTo>
                  <a:pt x="1299" y="694"/>
                  <a:pt x="1292" y="695"/>
                  <a:pt x="1291" y="695"/>
                </a:cubicBezTo>
                <a:cubicBezTo>
                  <a:pt x="1291" y="649"/>
                  <a:pt x="1291" y="649"/>
                  <a:pt x="1291" y="649"/>
                </a:cubicBezTo>
                <a:cubicBezTo>
                  <a:pt x="1291" y="524"/>
                  <a:pt x="1393" y="422"/>
                  <a:pt x="1519" y="422"/>
                </a:cubicBezTo>
                <a:moveTo>
                  <a:pt x="794" y="288"/>
                </a:moveTo>
                <a:cubicBezTo>
                  <a:pt x="794" y="162"/>
                  <a:pt x="896" y="60"/>
                  <a:pt x="1022" y="60"/>
                </a:cubicBezTo>
                <a:cubicBezTo>
                  <a:pt x="1147" y="60"/>
                  <a:pt x="1249" y="162"/>
                  <a:pt x="1249" y="288"/>
                </a:cubicBezTo>
                <a:cubicBezTo>
                  <a:pt x="1249" y="333"/>
                  <a:pt x="1249" y="333"/>
                  <a:pt x="1249" y="333"/>
                </a:cubicBezTo>
                <a:cubicBezTo>
                  <a:pt x="1248" y="332"/>
                  <a:pt x="1244" y="332"/>
                  <a:pt x="1243" y="332"/>
                </a:cubicBezTo>
                <a:cubicBezTo>
                  <a:pt x="1243" y="322"/>
                  <a:pt x="1240" y="317"/>
                  <a:pt x="1235" y="309"/>
                </a:cubicBezTo>
                <a:cubicBezTo>
                  <a:pt x="1227" y="298"/>
                  <a:pt x="1212" y="284"/>
                  <a:pt x="1170" y="239"/>
                </a:cubicBezTo>
                <a:cubicBezTo>
                  <a:pt x="1155" y="222"/>
                  <a:pt x="1129" y="219"/>
                  <a:pt x="1109" y="231"/>
                </a:cubicBezTo>
                <a:cubicBezTo>
                  <a:pt x="1031" y="282"/>
                  <a:pt x="937" y="307"/>
                  <a:pt x="851" y="301"/>
                </a:cubicBezTo>
                <a:cubicBezTo>
                  <a:pt x="830" y="299"/>
                  <a:pt x="810" y="312"/>
                  <a:pt x="803" y="332"/>
                </a:cubicBezTo>
                <a:cubicBezTo>
                  <a:pt x="802" y="332"/>
                  <a:pt x="795" y="334"/>
                  <a:pt x="794" y="334"/>
                </a:cubicBezTo>
                <a:cubicBezTo>
                  <a:pt x="794" y="288"/>
                  <a:pt x="794" y="288"/>
                  <a:pt x="794" y="288"/>
                </a:cubicBezTo>
                <a:close/>
                <a:moveTo>
                  <a:pt x="274" y="796"/>
                </a:moveTo>
                <a:cubicBezTo>
                  <a:pt x="274" y="778"/>
                  <a:pt x="287" y="763"/>
                  <a:pt x="303" y="757"/>
                </a:cubicBezTo>
                <a:cubicBezTo>
                  <a:pt x="303" y="836"/>
                  <a:pt x="303" y="836"/>
                  <a:pt x="303" y="836"/>
                </a:cubicBezTo>
                <a:cubicBezTo>
                  <a:pt x="285" y="830"/>
                  <a:pt x="274" y="814"/>
                  <a:pt x="274" y="796"/>
                </a:cubicBezTo>
                <a:moveTo>
                  <a:pt x="363" y="864"/>
                </a:moveTo>
                <a:cubicBezTo>
                  <a:pt x="363" y="723"/>
                  <a:pt x="363" y="723"/>
                  <a:pt x="363" y="723"/>
                </a:cubicBezTo>
                <a:cubicBezTo>
                  <a:pt x="458" y="727"/>
                  <a:pt x="557" y="699"/>
                  <a:pt x="636" y="649"/>
                </a:cubicBezTo>
                <a:cubicBezTo>
                  <a:pt x="663" y="678"/>
                  <a:pt x="680" y="695"/>
                  <a:pt x="686" y="703"/>
                </a:cubicBezTo>
                <a:cubicBezTo>
                  <a:pt x="686" y="864"/>
                  <a:pt x="686" y="864"/>
                  <a:pt x="686" y="864"/>
                </a:cubicBezTo>
                <a:cubicBezTo>
                  <a:pt x="686" y="951"/>
                  <a:pt x="615" y="1023"/>
                  <a:pt x="527" y="1023"/>
                </a:cubicBezTo>
                <a:cubicBezTo>
                  <a:pt x="429" y="1023"/>
                  <a:pt x="363" y="947"/>
                  <a:pt x="363" y="864"/>
                </a:cubicBezTo>
                <a:moveTo>
                  <a:pt x="527" y="1083"/>
                </a:moveTo>
                <a:cubicBezTo>
                  <a:pt x="527" y="1083"/>
                  <a:pt x="527" y="1083"/>
                  <a:pt x="527" y="1083"/>
                </a:cubicBezTo>
                <a:cubicBezTo>
                  <a:pt x="554" y="1083"/>
                  <a:pt x="581" y="1078"/>
                  <a:pt x="604" y="1069"/>
                </a:cubicBezTo>
                <a:cubicBezTo>
                  <a:pt x="604" y="1099"/>
                  <a:pt x="604" y="1099"/>
                  <a:pt x="604" y="1099"/>
                </a:cubicBezTo>
                <a:cubicBezTo>
                  <a:pt x="527" y="1195"/>
                  <a:pt x="527" y="1195"/>
                  <a:pt x="527" y="1195"/>
                </a:cubicBezTo>
                <a:cubicBezTo>
                  <a:pt x="449" y="1099"/>
                  <a:pt x="449" y="1099"/>
                  <a:pt x="449" y="1099"/>
                </a:cubicBezTo>
                <a:cubicBezTo>
                  <a:pt x="449" y="1070"/>
                  <a:pt x="449" y="1070"/>
                  <a:pt x="449" y="1070"/>
                </a:cubicBezTo>
                <a:cubicBezTo>
                  <a:pt x="474" y="1079"/>
                  <a:pt x="502" y="1083"/>
                  <a:pt x="527" y="1083"/>
                </a:cubicBezTo>
                <a:moveTo>
                  <a:pt x="60" y="1854"/>
                </a:moveTo>
                <a:cubicBezTo>
                  <a:pt x="60" y="1383"/>
                  <a:pt x="60" y="1383"/>
                  <a:pt x="60" y="1383"/>
                </a:cubicBezTo>
                <a:cubicBezTo>
                  <a:pt x="60" y="1287"/>
                  <a:pt x="141" y="1250"/>
                  <a:pt x="146" y="1248"/>
                </a:cubicBezTo>
                <a:cubicBezTo>
                  <a:pt x="302" y="1187"/>
                  <a:pt x="302" y="1187"/>
                  <a:pt x="302" y="1187"/>
                </a:cubicBezTo>
                <a:cubicBezTo>
                  <a:pt x="370" y="1324"/>
                  <a:pt x="370" y="1324"/>
                  <a:pt x="370" y="1324"/>
                </a:cubicBezTo>
                <a:cubicBezTo>
                  <a:pt x="370" y="1324"/>
                  <a:pt x="370" y="1324"/>
                  <a:pt x="370" y="1324"/>
                </a:cubicBezTo>
                <a:cubicBezTo>
                  <a:pt x="376" y="1336"/>
                  <a:pt x="388" y="1345"/>
                  <a:pt x="401" y="1349"/>
                </a:cubicBezTo>
                <a:cubicBezTo>
                  <a:pt x="414" y="1352"/>
                  <a:pt x="428" y="1349"/>
                  <a:pt x="440" y="1341"/>
                </a:cubicBezTo>
                <a:cubicBezTo>
                  <a:pt x="443" y="1339"/>
                  <a:pt x="443" y="1339"/>
                  <a:pt x="443" y="1339"/>
                </a:cubicBezTo>
                <a:cubicBezTo>
                  <a:pt x="455" y="1358"/>
                  <a:pt x="455" y="1358"/>
                  <a:pt x="455" y="1358"/>
                </a:cubicBezTo>
                <a:cubicBezTo>
                  <a:pt x="388" y="1754"/>
                  <a:pt x="388" y="1754"/>
                  <a:pt x="388" y="1754"/>
                </a:cubicBezTo>
                <a:cubicBezTo>
                  <a:pt x="388" y="1754"/>
                  <a:pt x="388" y="1754"/>
                  <a:pt x="388" y="1754"/>
                </a:cubicBezTo>
                <a:cubicBezTo>
                  <a:pt x="386" y="1768"/>
                  <a:pt x="390" y="1783"/>
                  <a:pt x="400" y="1793"/>
                </a:cubicBezTo>
                <a:cubicBezTo>
                  <a:pt x="459" y="1859"/>
                  <a:pt x="459" y="1859"/>
                  <a:pt x="459" y="1859"/>
                </a:cubicBezTo>
                <a:cubicBezTo>
                  <a:pt x="239" y="1859"/>
                  <a:pt x="239" y="1859"/>
                  <a:pt x="239" y="1859"/>
                </a:cubicBezTo>
                <a:cubicBezTo>
                  <a:pt x="239" y="1420"/>
                  <a:pt x="239" y="1420"/>
                  <a:pt x="239" y="1420"/>
                </a:cubicBezTo>
                <a:cubicBezTo>
                  <a:pt x="239" y="1404"/>
                  <a:pt x="226" y="1390"/>
                  <a:pt x="209" y="1390"/>
                </a:cubicBezTo>
                <a:cubicBezTo>
                  <a:pt x="192" y="1390"/>
                  <a:pt x="179" y="1404"/>
                  <a:pt x="179" y="1420"/>
                </a:cubicBezTo>
                <a:cubicBezTo>
                  <a:pt x="179" y="1859"/>
                  <a:pt x="179" y="1859"/>
                  <a:pt x="179" y="1859"/>
                </a:cubicBezTo>
                <a:cubicBezTo>
                  <a:pt x="65" y="1859"/>
                  <a:pt x="65" y="1859"/>
                  <a:pt x="65" y="1859"/>
                </a:cubicBezTo>
                <a:cubicBezTo>
                  <a:pt x="62" y="1859"/>
                  <a:pt x="60" y="1856"/>
                  <a:pt x="60" y="1854"/>
                </a:cubicBezTo>
                <a:moveTo>
                  <a:pt x="989" y="1859"/>
                </a:moveTo>
                <a:cubicBezTo>
                  <a:pt x="875" y="1859"/>
                  <a:pt x="875" y="1859"/>
                  <a:pt x="875" y="1859"/>
                </a:cubicBezTo>
                <a:cubicBezTo>
                  <a:pt x="875" y="1420"/>
                  <a:pt x="875" y="1420"/>
                  <a:pt x="875" y="1420"/>
                </a:cubicBezTo>
                <a:cubicBezTo>
                  <a:pt x="875" y="1404"/>
                  <a:pt x="862" y="1390"/>
                  <a:pt x="845" y="1390"/>
                </a:cubicBezTo>
                <a:cubicBezTo>
                  <a:pt x="828" y="1390"/>
                  <a:pt x="815" y="1404"/>
                  <a:pt x="815" y="1420"/>
                </a:cubicBezTo>
                <a:cubicBezTo>
                  <a:pt x="815" y="1859"/>
                  <a:pt x="815" y="1859"/>
                  <a:pt x="815" y="1859"/>
                </a:cubicBezTo>
                <a:cubicBezTo>
                  <a:pt x="595" y="1859"/>
                  <a:pt x="595" y="1859"/>
                  <a:pt x="595" y="1859"/>
                </a:cubicBezTo>
                <a:cubicBezTo>
                  <a:pt x="654" y="1793"/>
                  <a:pt x="654" y="1793"/>
                  <a:pt x="654" y="1793"/>
                </a:cubicBezTo>
                <a:cubicBezTo>
                  <a:pt x="664" y="1783"/>
                  <a:pt x="668" y="1768"/>
                  <a:pt x="666" y="1754"/>
                </a:cubicBezTo>
                <a:cubicBezTo>
                  <a:pt x="666" y="1754"/>
                  <a:pt x="666" y="1754"/>
                  <a:pt x="666" y="1754"/>
                </a:cubicBezTo>
                <a:cubicBezTo>
                  <a:pt x="599" y="1358"/>
                  <a:pt x="599" y="1358"/>
                  <a:pt x="599" y="1358"/>
                </a:cubicBezTo>
                <a:cubicBezTo>
                  <a:pt x="611" y="1339"/>
                  <a:pt x="611" y="1339"/>
                  <a:pt x="611" y="1339"/>
                </a:cubicBezTo>
                <a:cubicBezTo>
                  <a:pt x="614" y="1341"/>
                  <a:pt x="614" y="1341"/>
                  <a:pt x="614" y="1341"/>
                </a:cubicBezTo>
                <a:cubicBezTo>
                  <a:pt x="622" y="1347"/>
                  <a:pt x="632" y="1350"/>
                  <a:pt x="641" y="1350"/>
                </a:cubicBezTo>
                <a:cubicBezTo>
                  <a:pt x="659" y="1350"/>
                  <a:pt x="675" y="1340"/>
                  <a:pt x="684" y="1324"/>
                </a:cubicBezTo>
                <a:cubicBezTo>
                  <a:pt x="684" y="1324"/>
                  <a:pt x="684" y="1324"/>
                  <a:pt x="684" y="1324"/>
                </a:cubicBezTo>
                <a:cubicBezTo>
                  <a:pt x="752" y="1187"/>
                  <a:pt x="752" y="1187"/>
                  <a:pt x="752" y="1187"/>
                </a:cubicBezTo>
                <a:cubicBezTo>
                  <a:pt x="907" y="1248"/>
                  <a:pt x="907" y="1248"/>
                  <a:pt x="907" y="1248"/>
                </a:cubicBezTo>
                <a:cubicBezTo>
                  <a:pt x="953" y="1267"/>
                  <a:pt x="994" y="1318"/>
                  <a:pt x="994" y="1383"/>
                </a:cubicBezTo>
                <a:cubicBezTo>
                  <a:pt x="994" y="1853"/>
                  <a:pt x="994" y="1853"/>
                  <a:pt x="994" y="1853"/>
                </a:cubicBezTo>
                <a:cubicBezTo>
                  <a:pt x="994" y="1856"/>
                  <a:pt x="992" y="1859"/>
                  <a:pt x="989" y="1859"/>
                </a:cubicBezTo>
                <a:moveTo>
                  <a:pt x="1233" y="1859"/>
                </a:moveTo>
                <a:cubicBezTo>
                  <a:pt x="1233" y="1420"/>
                  <a:pt x="1233" y="1420"/>
                  <a:pt x="1233" y="1420"/>
                </a:cubicBezTo>
                <a:cubicBezTo>
                  <a:pt x="1233" y="1404"/>
                  <a:pt x="1220" y="1390"/>
                  <a:pt x="1203" y="1390"/>
                </a:cubicBezTo>
                <a:cubicBezTo>
                  <a:pt x="1186" y="1390"/>
                  <a:pt x="1173" y="1404"/>
                  <a:pt x="1173" y="1420"/>
                </a:cubicBezTo>
                <a:cubicBezTo>
                  <a:pt x="1173" y="1859"/>
                  <a:pt x="1173" y="1859"/>
                  <a:pt x="1173" y="1859"/>
                </a:cubicBezTo>
                <a:cubicBezTo>
                  <a:pt x="1059" y="1859"/>
                  <a:pt x="1059" y="1859"/>
                  <a:pt x="1059" y="1859"/>
                </a:cubicBezTo>
                <a:cubicBezTo>
                  <a:pt x="1056" y="1859"/>
                  <a:pt x="1054" y="1856"/>
                  <a:pt x="1054" y="1854"/>
                </a:cubicBezTo>
                <a:cubicBezTo>
                  <a:pt x="1054" y="1383"/>
                  <a:pt x="1054" y="1383"/>
                  <a:pt x="1054" y="1383"/>
                </a:cubicBezTo>
                <a:cubicBezTo>
                  <a:pt x="1054" y="1347"/>
                  <a:pt x="1065" y="1315"/>
                  <a:pt x="1089" y="1287"/>
                </a:cubicBezTo>
                <a:cubicBezTo>
                  <a:pt x="1105" y="1269"/>
                  <a:pt x="1126" y="1254"/>
                  <a:pt x="1140" y="1248"/>
                </a:cubicBezTo>
                <a:cubicBezTo>
                  <a:pt x="1296" y="1187"/>
                  <a:pt x="1296" y="1187"/>
                  <a:pt x="1296" y="1187"/>
                </a:cubicBezTo>
                <a:cubicBezTo>
                  <a:pt x="1364" y="1324"/>
                  <a:pt x="1364" y="1324"/>
                  <a:pt x="1364" y="1324"/>
                </a:cubicBezTo>
                <a:cubicBezTo>
                  <a:pt x="1364" y="1324"/>
                  <a:pt x="1364" y="1324"/>
                  <a:pt x="1364" y="1324"/>
                </a:cubicBezTo>
                <a:cubicBezTo>
                  <a:pt x="1370" y="1336"/>
                  <a:pt x="1382" y="1345"/>
                  <a:pt x="1395" y="1349"/>
                </a:cubicBezTo>
                <a:cubicBezTo>
                  <a:pt x="1408" y="1352"/>
                  <a:pt x="1422" y="1349"/>
                  <a:pt x="1434" y="1341"/>
                </a:cubicBezTo>
                <a:cubicBezTo>
                  <a:pt x="1437" y="1339"/>
                  <a:pt x="1437" y="1339"/>
                  <a:pt x="1437" y="1339"/>
                </a:cubicBezTo>
                <a:cubicBezTo>
                  <a:pt x="1449" y="1358"/>
                  <a:pt x="1449" y="1358"/>
                  <a:pt x="1449" y="1358"/>
                </a:cubicBezTo>
                <a:cubicBezTo>
                  <a:pt x="1382" y="1754"/>
                  <a:pt x="1382" y="1754"/>
                  <a:pt x="1382" y="1754"/>
                </a:cubicBezTo>
                <a:cubicBezTo>
                  <a:pt x="1382" y="1754"/>
                  <a:pt x="1382" y="1754"/>
                  <a:pt x="1382" y="1754"/>
                </a:cubicBezTo>
                <a:cubicBezTo>
                  <a:pt x="1380" y="1768"/>
                  <a:pt x="1384" y="1783"/>
                  <a:pt x="1394" y="1793"/>
                </a:cubicBezTo>
                <a:cubicBezTo>
                  <a:pt x="1453" y="1859"/>
                  <a:pt x="1453" y="1859"/>
                  <a:pt x="1453" y="1859"/>
                </a:cubicBezTo>
                <a:cubicBezTo>
                  <a:pt x="1233" y="1859"/>
                  <a:pt x="1233" y="1859"/>
                  <a:pt x="1233" y="1859"/>
                </a:cubicBezTo>
                <a:close/>
                <a:moveTo>
                  <a:pt x="1521" y="1844"/>
                </a:moveTo>
                <a:cubicBezTo>
                  <a:pt x="1442" y="1757"/>
                  <a:pt x="1442" y="1757"/>
                  <a:pt x="1442" y="1757"/>
                </a:cubicBezTo>
                <a:cubicBezTo>
                  <a:pt x="1506" y="1381"/>
                  <a:pt x="1506" y="1381"/>
                  <a:pt x="1506" y="1381"/>
                </a:cubicBezTo>
                <a:cubicBezTo>
                  <a:pt x="1536" y="1381"/>
                  <a:pt x="1536" y="1381"/>
                  <a:pt x="1536" y="1381"/>
                </a:cubicBezTo>
                <a:cubicBezTo>
                  <a:pt x="1600" y="1757"/>
                  <a:pt x="1600" y="1757"/>
                  <a:pt x="1600" y="1757"/>
                </a:cubicBezTo>
                <a:lnTo>
                  <a:pt x="1521" y="1844"/>
                </a:lnTo>
                <a:close/>
                <a:moveTo>
                  <a:pt x="1545" y="1321"/>
                </a:moveTo>
                <a:cubicBezTo>
                  <a:pt x="1497" y="1321"/>
                  <a:pt x="1497" y="1321"/>
                  <a:pt x="1497" y="1321"/>
                </a:cubicBezTo>
                <a:cubicBezTo>
                  <a:pt x="1486" y="1304"/>
                  <a:pt x="1486" y="1304"/>
                  <a:pt x="1486" y="1304"/>
                </a:cubicBezTo>
                <a:cubicBezTo>
                  <a:pt x="1521" y="1279"/>
                  <a:pt x="1521" y="1279"/>
                  <a:pt x="1521" y="1279"/>
                </a:cubicBezTo>
                <a:cubicBezTo>
                  <a:pt x="1556" y="1304"/>
                  <a:pt x="1556" y="1304"/>
                  <a:pt x="1556" y="1304"/>
                </a:cubicBezTo>
                <a:lnTo>
                  <a:pt x="1545" y="1321"/>
                </a:lnTo>
                <a:close/>
                <a:moveTo>
                  <a:pt x="1631" y="1284"/>
                </a:moveTo>
                <a:cubicBezTo>
                  <a:pt x="1631" y="1284"/>
                  <a:pt x="1565" y="1237"/>
                  <a:pt x="1564" y="1236"/>
                </a:cubicBezTo>
                <a:cubicBezTo>
                  <a:pt x="1593" y="1202"/>
                  <a:pt x="1579" y="1218"/>
                  <a:pt x="1638" y="1146"/>
                </a:cubicBezTo>
                <a:cubicBezTo>
                  <a:pt x="1690" y="1166"/>
                  <a:pt x="1690" y="1166"/>
                  <a:pt x="1690" y="1166"/>
                </a:cubicBezTo>
                <a:lnTo>
                  <a:pt x="1631" y="12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3" name="Group 32"/>
          <p:cNvGrpSpPr/>
          <p:nvPr/>
        </p:nvGrpSpPr>
        <p:grpSpPr>
          <a:xfrm>
            <a:off x="5257583" y="3617080"/>
            <a:ext cx="396050" cy="402470"/>
            <a:chOff x="9424988" y="4519613"/>
            <a:chExt cx="587375" cy="596899"/>
          </a:xfrm>
          <a:solidFill>
            <a:schemeClr val="bg1"/>
          </a:solidFill>
        </p:grpSpPr>
        <p:sp>
          <p:nvSpPr>
            <p:cNvPr id="34" name="Freeform 46"/>
            <p:cNvSpPr>
              <a:spLocks noEditPoints="1"/>
            </p:cNvSpPr>
            <p:nvPr/>
          </p:nvSpPr>
          <p:spPr bwMode="auto">
            <a:xfrm>
              <a:off x="9424988" y="4519613"/>
              <a:ext cx="490538" cy="487362"/>
            </a:xfrm>
            <a:custGeom>
              <a:avLst/>
              <a:gdLst>
                <a:gd name="T0" fmla="*/ 544 w 1600"/>
                <a:gd name="T1" fmla="*/ 1214 h 1598"/>
                <a:gd name="T2" fmla="*/ 685 w 1600"/>
                <a:gd name="T3" fmla="*/ 1331 h 1598"/>
                <a:gd name="T4" fmla="*/ 736 w 1600"/>
                <a:gd name="T5" fmla="*/ 1086 h 1598"/>
                <a:gd name="T6" fmla="*/ 829 w 1600"/>
                <a:gd name="T7" fmla="*/ 1080 h 1598"/>
                <a:gd name="T8" fmla="*/ 832 w 1600"/>
                <a:gd name="T9" fmla="*/ 832 h 1598"/>
                <a:gd name="T10" fmla="*/ 992 w 1600"/>
                <a:gd name="T11" fmla="*/ 864 h 1598"/>
                <a:gd name="T12" fmla="*/ 1158 w 1600"/>
                <a:gd name="T13" fmla="*/ 990 h 1598"/>
                <a:gd name="T14" fmla="*/ 1067 w 1600"/>
                <a:gd name="T15" fmla="*/ 813 h 1598"/>
                <a:gd name="T16" fmla="*/ 1038 w 1600"/>
                <a:gd name="T17" fmla="*/ 768 h 1598"/>
                <a:gd name="T18" fmla="*/ 832 w 1600"/>
                <a:gd name="T19" fmla="*/ 606 h 1598"/>
                <a:gd name="T20" fmla="*/ 1056 w 1600"/>
                <a:gd name="T21" fmla="*/ 416 h 1598"/>
                <a:gd name="T22" fmla="*/ 832 w 1600"/>
                <a:gd name="T23" fmla="*/ 227 h 1598"/>
                <a:gd name="T24" fmla="*/ 1376 w 1600"/>
                <a:gd name="T25" fmla="*/ 64 h 1598"/>
                <a:gd name="T26" fmla="*/ 1536 w 1600"/>
                <a:gd name="T27" fmla="*/ 768 h 1598"/>
                <a:gd name="T28" fmla="*/ 1299 w 1600"/>
                <a:gd name="T29" fmla="*/ 800 h 1598"/>
                <a:gd name="T30" fmla="*/ 1312 w 1600"/>
                <a:gd name="T31" fmla="*/ 864 h 1598"/>
                <a:gd name="T32" fmla="*/ 1373 w 1600"/>
                <a:gd name="T33" fmla="*/ 832 h 1598"/>
                <a:gd name="T34" fmla="*/ 1600 w 1600"/>
                <a:gd name="T35" fmla="*/ 800 h 1598"/>
                <a:gd name="T36" fmla="*/ 1376 w 1600"/>
                <a:gd name="T37" fmla="*/ 0 h 1598"/>
                <a:gd name="T38" fmla="*/ 0 w 1600"/>
                <a:gd name="T39" fmla="*/ 224 h 1598"/>
                <a:gd name="T40" fmla="*/ 224 w 1600"/>
                <a:gd name="T41" fmla="*/ 1598 h 1598"/>
                <a:gd name="T42" fmla="*/ 576 w 1600"/>
                <a:gd name="T43" fmla="*/ 1534 h 1598"/>
                <a:gd name="T44" fmla="*/ 64 w 1600"/>
                <a:gd name="T45" fmla="*/ 1374 h 1598"/>
                <a:gd name="T46" fmla="*/ 270 w 1600"/>
                <a:gd name="T47" fmla="*/ 832 h 1598"/>
                <a:gd name="T48" fmla="*/ 299 w 1600"/>
                <a:gd name="T49" fmla="*/ 785 h 1598"/>
                <a:gd name="T50" fmla="*/ 533 w 1600"/>
                <a:gd name="T51" fmla="*/ 682 h 1598"/>
                <a:gd name="T52" fmla="*/ 549 w 1600"/>
                <a:gd name="T53" fmla="*/ 829 h 1598"/>
                <a:gd name="T54" fmla="*/ 768 w 1600"/>
                <a:gd name="T55" fmla="*/ 832 h 1598"/>
                <a:gd name="T56" fmla="*/ 736 w 1600"/>
                <a:gd name="T57" fmla="*/ 1022 h 1598"/>
                <a:gd name="T58" fmla="*/ 768 w 1600"/>
                <a:gd name="T59" fmla="*/ 64 h 1598"/>
                <a:gd name="T60" fmla="*/ 800 w 1600"/>
                <a:gd name="T61" fmla="*/ 302 h 1598"/>
                <a:gd name="T62" fmla="*/ 864 w 1600"/>
                <a:gd name="T63" fmla="*/ 288 h 1598"/>
                <a:gd name="T64" fmla="*/ 864 w 1600"/>
                <a:gd name="T65" fmla="*/ 544 h 1598"/>
                <a:gd name="T66" fmla="*/ 771 w 1600"/>
                <a:gd name="T67" fmla="*/ 550 h 1598"/>
                <a:gd name="T68" fmla="*/ 768 w 1600"/>
                <a:gd name="T69" fmla="*/ 766 h 1598"/>
                <a:gd name="T70" fmla="*/ 608 w 1600"/>
                <a:gd name="T71" fmla="*/ 736 h 1598"/>
                <a:gd name="T72" fmla="*/ 608 w 1600"/>
                <a:gd name="T73" fmla="*/ 734 h 1598"/>
                <a:gd name="T74" fmla="*/ 224 w 1600"/>
                <a:gd name="T75" fmla="*/ 734 h 1598"/>
                <a:gd name="T76" fmla="*/ 224 w 1600"/>
                <a:gd name="T77" fmla="*/ 736 h 1598"/>
                <a:gd name="T78" fmla="*/ 64 w 1600"/>
                <a:gd name="T79" fmla="*/ 766 h 1598"/>
                <a:gd name="T80" fmla="*/ 224 w 1600"/>
                <a:gd name="T81" fmla="*/ 64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0" h="1598">
                  <a:moveTo>
                    <a:pt x="736" y="1022"/>
                  </a:moveTo>
                  <a:cubicBezTo>
                    <a:pt x="630" y="1022"/>
                    <a:pt x="544" y="1108"/>
                    <a:pt x="544" y="1214"/>
                  </a:cubicBezTo>
                  <a:cubicBezTo>
                    <a:pt x="544" y="1290"/>
                    <a:pt x="589" y="1359"/>
                    <a:pt x="659" y="1390"/>
                  </a:cubicBezTo>
                  <a:cubicBezTo>
                    <a:pt x="685" y="1331"/>
                    <a:pt x="685" y="1331"/>
                    <a:pt x="685" y="1331"/>
                  </a:cubicBezTo>
                  <a:cubicBezTo>
                    <a:pt x="620" y="1303"/>
                    <a:pt x="590" y="1227"/>
                    <a:pt x="618" y="1163"/>
                  </a:cubicBezTo>
                  <a:cubicBezTo>
                    <a:pt x="639" y="1116"/>
                    <a:pt x="685" y="1086"/>
                    <a:pt x="736" y="1086"/>
                  </a:cubicBezTo>
                  <a:cubicBezTo>
                    <a:pt x="754" y="1086"/>
                    <a:pt x="771" y="1089"/>
                    <a:pt x="787" y="1096"/>
                  </a:cubicBezTo>
                  <a:cubicBezTo>
                    <a:pt x="803" y="1104"/>
                    <a:pt x="822" y="1096"/>
                    <a:pt x="829" y="1080"/>
                  </a:cubicBezTo>
                  <a:cubicBezTo>
                    <a:pt x="831" y="1076"/>
                    <a:pt x="832" y="1072"/>
                    <a:pt x="832" y="1067"/>
                  </a:cubicBezTo>
                  <a:cubicBezTo>
                    <a:pt x="832" y="832"/>
                    <a:pt x="832" y="832"/>
                    <a:pt x="832" y="832"/>
                  </a:cubicBezTo>
                  <a:cubicBezTo>
                    <a:pt x="995" y="832"/>
                    <a:pt x="995" y="832"/>
                    <a:pt x="995" y="832"/>
                  </a:cubicBezTo>
                  <a:cubicBezTo>
                    <a:pt x="993" y="843"/>
                    <a:pt x="992" y="854"/>
                    <a:pt x="992" y="864"/>
                  </a:cubicBezTo>
                  <a:cubicBezTo>
                    <a:pt x="992" y="955"/>
                    <a:pt x="1056" y="1034"/>
                    <a:pt x="1146" y="1052"/>
                  </a:cubicBezTo>
                  <a:cubicBezTo>
                    <a:pt x="1158" y="990"/>
                    <a:pt x="1158" y="990"/>
                    <a:pt x="1158" y="990"/>
                  </a:cubicBezTo>
                  <a:cubicBezTo>
                    <a:pt x="1099" y="977"/>
                    <a:pt x="1056" y="925"/>
                    <a:pt x="1056" y="864"/>
                  </a:cubicBezTo>
                  <a:cubicBezTo>
                    <a:pt x="1056" y="847"/>
                    <a:pt x="1060" y="829"/>
                    <a:pt x="1067" y="813"/>
                  </a:cubicBezTo>
                  <a:cubicBezTo>
                    <a:pt x="1074" y="797"/>
                    <a:pt x="1066" y="778"/>
                    <a:pt x="1050" y="771"/>
                  </a:cubicBezTo>
                  <a:cubicBezTo>
                    <a:pt x="1046" y="769"/>
                    <a:pt x="1042" y="768"/>
                    <a:pt x="1038" y="768"/>
                  </a:cubicBezTo>
                  <a:cubicBezTo>
                    <a:pt x="832" y="768"/>
                    <a:pt x="832" y="768"/>
                    <a:pt x="832" y="768"/>
                  </a:cubicBezTo>
                  <a:cubicBezTo>
                    <a:pt x="832" y="606"/>
                    <a:pt x="832" y="606"/>
                    <a:pt x="832" y="606"/>
                  </a:cubicBezTo>
                  <a:cubicBezTo>
                    <a:pt x="843" y="607"/>
                    <a:pt x="853" y="608"/>
                    <a:pt x="864" y="608"/>
                  </a:cubicBezTo>
                  <a:cubicBezTo>
                    <a:pt x="970" y="608"/>
                    <a:pt x="1056" y="522"/>
                    <a:pt x="1056" y="416"/>
                  </a:cubicBezTo>
                  <a:cubicBezTo>
                    <a:pt x="1056" y="310"/>
                    <a:pt x="970" y="224"/>
                    <a:pt x="864" y="224"/>
                  </a:cubicBezTo>
                  <a:cubicBezTo>
                    <a:pt x="853" y="224"/>
                    <a:pt x="843" y="225"/>
                    <a:pt x="832" y="227"/>
                  </a:cubicBezTo>
                  <a:cubicBezTo>
                    <a:pt x="832" y="64"/>
                    <a:pt x="832" y="64"/>
                    <a:pt x="832" y="64"/>
                  </a:cubicBezTo>
                  <a:cubicBezTo>
                    <a:pt x="1376" y="64"/>
                    <a:pt x="1376" y="64"/>
                    <a:pt x="1376" y="64"/>
                  </a:cubicBezTo>
                  <a:cubicBezTo>
                    <a:pt x="1464" y="64"/>
                    <a:pt x="1536" y="136"/>
                    <a:pt x="1536" y="224"/>
                  </a:cubicBezTo>
                  <a:cubicBezTo>
                    <a:pt x="1536" y="768"/>
                    <a:pt x="1536" y="768"/>
                    <a:pt x="1536" y="768"/>
                  </a:cubicBezTo>
                  <a:cubicBezTo>
                    <a:pt x="1330" y="768"/>
                    <a:pt x="1330" y="768"/>
                    <a:pt x="1330" y="768"/>
                  </a:cubicBezTo>
                  <a:cubicBezTo>
                    <a:pt x="1313" y="768"/>
                    <a:pt x="1299" y="783"/>
                    <a:pt x="1299" y="800"/>
                  </a:cubicBezTo>
                  <a:cubicBezTo>
                    <a:pt x="1299" y="805"/>
                    <a:pt x="1299" y="809"/>
                    <a:pt x="1301" y="813"/>
                  </a:cubicBezTo>
                  <a:cubicBezTo>
                    <a:pt x="1308" y="829"/>
                    <a:pt x="1312" y="847"/>
                    <a:pt x="1312" y="864"/>
                  </a:cubicBezTo>
                  <a:cubicBezTo>
                    <a:pt x="1376" y="864"/>
                    <a:pt x="1376" y="864"/>
                    <a:pt x="1376" y="864"/>
                  </a:cubicBezTo>
                  <a:cubicBezTo>
                    <a:pt x="1376" y="854"/>
                    <a:pt x="1375" y="843"/>
                    <a:pt x="1373" y="832"/>
                  </a:cubicBezTo>
                  <a:cubicBezTo>
                    <a:pt x="1568" y="832"/>
                    <a:pt x="1568" y="832"/>
                    <a:pt x="1568" y="832"/>
                  </a:cubicBezTo>
                  <a:cubicBezTo>
                    <a:pt x="1586" y="832"/>
                    <a:pt x="1600" y="818"/>
                    <a:pt x="1600" y="800"/>
                  </a:cubicBezTo>
                  <a:cubicBezTo>
                    <a:pt x="1600" y="224"/>
                    <a:pt x="1600" y="224"/>
                    <a:pt x="1600" y="224"/>
                  </a:cubicBezTo>
                  <a:cubicBezTo>
                    <a:pt x="1600" y="101"/>
                    <a:pt x="1500" y="0"/>
                    <a:pt x="1376" y="0"/>
                  </a:cubicBezTo>
                  <a:cubicBezTo>
                    <a:pt x="224" y="0"/>
                    <a:pt x="224" y="0"/>
                    <a:pt x="224" y="0"/>
                  </a:cubicBezTo>
                  <a:cubicBezTo>
                    <a:pt x="100" y="0"/>
                    <a:pt x="0" y="101"/>
                    <a:pt x="0" y="224"/>
                  </a:cubicBezTo>
                  <a:cubicBezTo>
                    <a:pt x="0" y="1374"/>
                    <a:pt x="0" y="1374"/>
                    <a:pt x="0" y="1374"/>
                  </a:cubicBezTo>
                  <a:cubicBezTo>
                    <a:pt x="0" y="1497"/>
                    <a:pt x="100" y="1597"/>
                    <a:pt x="224" y="1598"/>
                  </a:cubicBezTo>
                  <a:cubicBezTo>
                    <a:pt x="576" y="1598"/>
                    <a:pt x="576" y="1598"/>
                    <a:pt x="576" y="1598"/>
                  </a:cubicBezTo>
                  <a:cubicBezTo>
                    <a:pt x="576" y="1534"/>
                    <a:pt x="576" y="1534"/>
                    <a:pt x="576" y="1534"/>
                  </a:cubicBezTo>
                  <a:cubicBezTo>
                    <a:pt x="224" y="1534"/>
                    <a:pt x="224" y="1534"/>
                    <a:pt x="224" y="1534"/>
                  </a:cubicBezTo>
                  <a:cubicBezTo>
                    <a:pt x="136" y="1534"/>
                    <a:pt x="64" y="1462"/>
                    <a:pt x="64" y="1374"/>
                  </a:cubicBezTo>
                  <a:cubicBezTo>
                    <a:pt x="64" y="832"/>
                    <a:pt x="64" y="832"/>
                    <a:pt x="64" y="832"/>
                  </a:cubicBezTo>
                  <a:cubicBezTo>
                    <a:pt x="270" y="832"/>
                    <a:pt x="270" y="832"/>
                    <a:pt x="270" y="832"/>
                  </a:cubicBezTo>
                  <a:cubicBezTo>
                    <a:pt x="288" y="831"/>
                    <a:pt x="303" y="814"/>
                    <a:pt x="301" y="795"/>
                  </a:cubicBezTo>
                  <a:cubicBezTo>
                    <a:pt x="301" y="792"/>
                    <a:pt x="300" y="788"/>
                    <a:pt x="299" y="785"/>
                  </a:cubicBezTo>
                  <a:cubicBezTo>
                    <a:pt x="270" y="720"/>
                    <a:pt x="300" y="645"/>
                    <a:pt x="365" y="616"/>
                  </a:cubicBezTo>
                  <a:cubicBezTo>
                    <a:pt x="429" y="588"/>
                    <a:pt x="505" y="617"/>
                    <a:pt x="533" y="682"/>
                  </a:cubicBezTo>
                  <a:cubicBezTo>
                    <a:pt x="548" y="715"/>
                    <a:pt x="548" y="752"/>
                    <a:pt x="533" y="785"/>
                  </a:cubicBezTo>
                  <a:cubicBezTo>
                    <a:pt x="525" y="801"/>
                    <a:pt x="532" y="821"/>
                    <a:pt x="549" y="829"/>
                  </a:cubicBezTo>
                  <a:cubicBezTo>
                    <a:pt x="553" y="831"/>
                    <a:pt x="558" y="832"/>
                    <a:pt x="562" y="832"/>
                  </a:cubicBezTo>
                  <a:cubicBezTo>
                    <a:pt x="768" y="832"/>
                    <a:pt x="768" y="832"/>
                    <a:pt x="768" y="832"/>
                  </a:cubicBezTo>
                  <a:cubicBezTo>
                    <a:pt x="768" y="1024"/>
                    <a:pt x="768" y="1024"/>
                    <a:pt x="768" y="1024"/>
                  </a:cubicBezTo>
                  <a:cubicBezTo>
                    <a:pt x="757" y="1022"/>
                    <a:pt x="747" y="1022"/>
                    <a:pt x="736" y="1022"/>
                  </a:cubicBezTo>
                  <a:moveTo>
                    <a:pt x="224" y="64"/>
                  </a:moveTo>
                  <a:cubicBezTo>
                    <a:pt x="768" y="64"/>
                    <a:pt x="768" y="64"/>
                    <a:pt x="768" y="64"/>
                  </a:cubicBezTo>
                  <a:cubicBezTo>
                    <a:pt x="768" y="270"/>
                    <a:pt x="768" y="270"/>
                    <a:pt x="768" y="270"/>
                  </a:cubicBezTo>
                  <a:cubicBezTo>
                    <a:pt x="768" y="287"/>
                    <a:pt x="782" y="302"/>
                    <a:pt x="800" y="302"/>
                  </a:cubicBezTo>
                  <a:cubicBezTo>
                    <a:pt x="804" y="302"/>
                    <a:pt x="809" y="301"/>
                    <a:pt x="813" y="299"/>
                  </a:cubicBezTo>
                  <a:cubicBezTo>
                    <a:pt x="829" y="292"/>
                    <a:pt x="846" y="288"/>
                    <a:pt x="864" y="288"/>
                  </a:cubicBezTo>
                  <a:cubicBezTo>
                    <a:pt x="935" y="288"/>
                    <a:pt x="992" y="346"/>
                    <a:pt x="992" y="416"/>
                  </a:cubicBezTo>
                  <a:cubicBezTo>
                    <a:pt x="992" y="487"/>
                    <a:pt x="935" y="544"/>
                    <a:pt x="864" y="544"/>
                  </a:cubicBezTo>
                  <a:cubicBezTo>
                    <a:pt x="846" y="544"/>
                    <a:pt x="829" y="541"/>
                    <a:pt x="813" y="533"/>
                  </a:cubicBezTo>
                  <a:cubicBezTo>
                    <a:pt x="797" y="526"/>
                    <a:pt x="778" y="534"/>
                    <a:pt x="771" y="550"/>
                  </a:cubicBezTo>
                  <a:cubicBezTo>
                    <a:pt x="769" y="554"/>
                    <a:pt x="768" y="558"/>
                    <a:pt x="768" y="563"/>
                  </a:cubicBezTo>
                  <a:cubicBezTo>
                    <a:pt x="768" y="766"/>
                    <a:pt x="768" y="766"/>
                    <a:pt x="768" y="766"/>
                  </a:cubicBezTo>
                  <a:cubicBezTo>
                    <a:pt x="606" y="766"/>
                    <a:pt x="606" y="766"/>
                    <a:pt x="606" y="766"/>
                  </a:cubicBezTo>
                  <a:cubicBezTo>
                    <a:pt x="607" y="756"/>
                    <a:pt x="608" y="746"/>
                    <a:pt x="608" y="736"/>
                  </a:cubicBezTo>
                  <a:cubicBezTo>
                    <a:pt x="608" y="735"/>
                    <a:pt x="608" y="735"/>
                    <a:pt x="608" y="735"/>
                  </a:cubicBezTo>
                  <a:cubicBezTo>
                    <a:pt x="608" y="734"/>
                    <a:pt x="608" y="734"/>
                    <a:pt x="608" y="734"/>
                  </a:cubicBezTo>
                  <a:cubicBezTo>
                    <a:pt x="608" y="628"/>
                    <a:pt x="522" y="542"/>
                    <a:pt x="416" y="542"/>
                  </a:cubicBezTo>
                  <a:cubicBezTo>
                    <a:pt x="310" y="542"/>
                    <a:pt x="224" y="628"/>
                    <a:pt x="224" y="734"/>
                  </a:cubicBezTo>
                  <a:cubicBezTo>
                    <a:pt x="224" y="735"/>
                    <a:pt x="224" y="735"/>
                    <a:pt x="224" y="735"/>
                  </a:cubicBezTo>
                  <a:cubicBezTo>
                    <a:pt x="224" y="736"/>
                    <a:pt x="224" y="736"/>
                    <a:pt x="224" y="736"/>
                  </a:cubicBezTo>
                  <a:cubicBezTo>
                    <a:pt x="224" y="746"/>
                    <a:pt x="225" y="756"/>
                    <a:pt x="226" y="766"/>
                  </a:cubicBezTo>
                  <a:cubicBezTo>
                    <a:pt x="64" y="766"/>
                    <a:pt x="64" y="766"/>
                    <a:pt x="64" y="766"/>
                  </a:cubicBezTo>
                  <a:cubicBezTo>
                    <a:pt x="64" y="224"/>
                    <a:pt x="64" y="224"/>
                    <a:pt x="64" y="224"/>
                  </a:cubicBezTo>
                  <a:cubicBezTo>
                    <a:pt x="64" y="136"/>
                    <a:pt x="136" y="64"/>
                    <a:pt x="224"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47"/>
            <p:cNvSpPr>
              <a:spLocks noEditPoints="1"/>
            </p:cNvSpPr>
            <p:nvPr/>
          </p:nvSpPr>
          <p:spPr bwMode="auto">
            <a:xfrm>
              <a:off x="9609138" y="4791075"/>
              <a:ext cx="403225" cy="325437"/>
            </a:xfrm>
            <a:custGeom>
              <a:avLst/>
              <a:gdLst>
                <a:gd name="T0" fmla="*/ 984 w 1321"/>
                <a:gd name="T1" fmla="*/ 301 h 1065"/>
                <a:gd name="T2" fmla="*/ 839 w 1321"/>
                <a:gd name="T3" fmla="*/ 7 h 1065"/>
                <a:gd name="T4" fmla="*/ 629 w 1321"/>
                <a:gd name="T5" fmla="*/ 99 h 1065"/>
                <a:gd name="T6" fmla="*/ 622 w 1321"/>
                <a:gd name="T7" fmla="*/ 163 h 1065"/>
                <a:gd name="T8" fmla="*/ 558 w 1321"/>
                <a:gd name="T9" fmla="*/ 352 h 1065"/>
                <a:gd name="T10" fmla="*/ 385 w 1321"/>
                <a:gd name="T11" fmla="*/ 225 h 1065"/>
                <a:gd name="T12" fmla="*/ 342 w 1321"/>
                <a:gd name="T13" fmla="*/ 194 h 1065"/>
                <a:gd name="T14" fmla="*/ 101 w 1321"/>
                <a:gd name="T15" fmla="*/ 319 h 1065"/>
                <a:gd name="T16" fmla="*/ 150 w 1321"/>
                <a:gd name="T17" fmla="*/ 540 h 1065"/>
                <a:gd name="T18" fmla="*/ 284 w 1321"/>
                <a:gd name="T19" fmla="*/ 901 h 1065"/>
                <a:gd name="T20" fmla="*/ 371 w 1321"/>
                <a:gd name="T21" fmla="*/ 1040 h 1065"/>
                <a:gd name="T22" fmla="*/ 412 w 1321"/>
                <a:gd name="T23" fmla="*/ 1058 h 1065"/>
                <a:gd name="T24" fmla="*/ 831 w 1321"/>
                <a:gd name="T25" fmla="*/ 1030 h 1065"/>
                <a:gd name="T26" fmla="*/ 790 w 1321"/>
                <a:gd name="T27" fmla="*/ 916 h 1065"/>
                <a:gd name="T28" fmla="*/ 1097 w 1321"/>
                <a:gd name="T29" fmla="*/ 1029 h 1065"/>
                <a:gd name="T30" fmla="*/ 937 w 1321"/>
                <a:gd name="T31" fmla="*/ 805 h 1065"/>
                <a:gd name="T32" fmla="*/ 816 w 1321"/>
                <a:gd name="T33" fmla="*/ 671 h 1065"/>
                <a:gd name="T34" fmla="*/ 846 w 1321"/>
                <a:gd name="T35" fmla="*/ 590 h 1065"/>
                <a:gd name="T36" fmla="*/ 1106 w 1321"/>
                <a:gd name="T37" fmla="*/ 827 h 1065"/>
                <a:gd name="T38" fmla="*/ 1086 w 1321"/>
                <a:gd name="T39" fmla="*/ 716 h 1065"/>
                <a:gd name="T40" fmla="*/ 1023 w 1321"/>
                <a:gd name="T41" fmla="*/ 406 h 1065"/>
                <a:gd name="T42" fmla="*/ 1257 w 1321"/>
                <a:gd name="T43" fmla="*/ 618 h 1065"/>
                <a:gd name="T44" fmla="*/ 1321 w 1321"/>
                <a:gd name="T45" fmla="*/ 1031 h 1065"/>
                <a:gd name="T46" fmla="*/ 1253 w 1321"/>
                <a:gd name="T47" fmla="*/ 487 h 1065"/>
                <a:gd name="T48" fmla="*/ 928 w 1321"/>
                <a:gd name="T49" fmla="*/ 559 h 1065"/>
                <a:gd name="T50" fmla="*/ 769 w 1321"/>
                <a:gd name="T51" fmla="*/ 714 h 1065"/>
                <a:gd name="T52" fmla="*/ 872 w 1321"/>
                <a:gd name="T53" fmla="*/ 817 h 1065"/>
                <a:gd name="T54" fmla="*/ 359 w 1321"/>
                <a:gd name="T55" fmla="*/ 824 h 1065"/>
                <a:gd name="T56" fmla="*/ 329 w 1321"/>
                <a:gd name="T57" fmla="*/ 804 h 1065"/>
                <a:gd name="T58" fmla="*/ 126 w 1321"/>
                <a:gd name="T59" fmla="*/ 808 h 1065"/>
                <a:gd name="T60" fmla="*/ 173 w 1321"/>
                <a:gd name="T61" fmla="*/ 600 h 1065"/>
                <a:gd name="T62" fmla="*/ 224 w 1321"/>
                <a:gd name="T63" fmla="*/ 592 h 1065"/>
                <a:gd name="T64" fmla="*/ 256 w 1321"/>
                <a:gd name="T65" fmla="*/ 549 h 1065"/>
                <a:gd name="T66" fmla="*/ 325 w 1321"/>
                <a:gd name="T67" fmla="*/ 269 h 1065"/>
                <a:gd name="T68" fmla="*/ 581 w 1321"/>
                <a:gd name="T69" fmla="*/ 412 h 1065"/>
                <a:gd name="T70" fmla="*/ 685 w 1321"/>
                <a:gd name="T71" fmla="*/ 145 h 1065"/>
                <a:gd name="T72" fmla="*/ 1023 w 1321"/>
                <a:gd name="T73" fmla="*/ 589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1" h="1065">
                  <a:moveTo>
                    <a:pt x="1253" y="487"/>
                  </a:moveTo>
                  <a:cubicBezTo>
                    <a:pt x="984" y="301"/>
                    <a:pt x="984" y="301"/>
                    <a:pt x="984" y="301"/>
                  </a:cubicBezTo>
                  <a:cubicBezTo>
                    <a:pt x="880" y="25"/>
                    <a:pt x="880" y="25"/>
                    <a:pt x="880" y="25"/>
                  </a:cubicBezTo>
                  <a:cubicBezTo>
                    <a:pt x="874" y="9"/>
                    <a:pt x="856" y="0"/>
                    <a:pt x="839" y="7"/>
                  </a:cubicBezTo>
                  <a:cubicBezTo>
                    <a:pt x="838" y="7"/>
                    <a:pt x="838" y="7"/>
                    <a:pt x="837" y="7"/>
                  </a:cubicBezTo>
                  <a:cubicBezTo>
                    <a:pt x="629" y="99"/>
                    <a:pt x="629" y="99"/>
                    <a:pt x="629" y="99"/>
                  </a:cubicBezTo>
                  <a:cubicBezTo>
                    <a:pt x="614" y="106"/>
                    <a:pt x="606" y="124"/>
                    <a:pt x="612" y="140"/>
                  </a:cubicBezTo>
                  <a:cubicBezTo>
                    <a:pt x="616" y="149"/>
                    <a:pt x="619" y="156"/>
                    <a:pt x="622" y="163"/>
                  </a:cubicBezTo>
                  <a:cubicBezTo>
                    <a:pt x="626" y="170"/>
                    <a:pt x="629" y="176"/>
                    <a:pt x="633" y="187"/>
                  </a:cubicBezTo>
                  <a:cubicBezTo>
                    <a:pt x="658" y="253"/>
                    <a:pt x="624" y="327"/>
                    <a:pt x="558" y="352"/>
                  </a:cubicBezTo>
                  <a:cubicBezTo>
                    <a:pt x="492" y="377"/>
                    <a:pt x="418" y="344"/>
                    <a:pt x="393" y="277"/>
                  </a:cubicBezTo>
                  <a:cubicBezTo>
                    <a:pt x="387" y="261"/>
                    <a:pt x="384" y="243"/>
                    <a:pt x="385" y="225"/>
                  </a:cubicBezTo>
                  <a:cubicBezTo>
                    <a:pt x="386" y="208"/>
                    <a:pt x="373" y="193"/>
                    <a:pt x="355" y="192"/>
                  </a:cubicBezTo>
                  <a:cubicBezTo>
                    <a:pt x="351" y="191"/>
                    <a:pt x="346" y="192"/>
                    <a:pt x="342" y="194"/>
                  </a:cubicBezTo>
                  <a:cubicBezTo>
                    <a:pt x="120" y="277"/>
                    <a:pt x="120" y="277"/>
                    <a:pt x="120" y="277"/>
                  </a:cubicBezTo>
                  <a:cubicBezTo>
                    <a:pt x="103" y="284"/>
                    <a:pt x="95" y="302"/>
                    <a:pt x="101" y="319"/>
                  </a:cubicBezTo>
                  <a:cubicBezTo>
                    <a:pt x="181" y="532"/>
                    <a:pt x="181" y="532"/>
                    <a:pt x="181" y="532"/>
                  </a:cubicBezTo>
                  <a:cubicBezTo>
                    <a:pt x="170" y="534"/>
                    <a:pt x="160" y="537"/>
                    <a:pt x="150" y="540"/>
                  </a:cubicBezTo>
                  <a:cubicBezTo>
                    <a:pt x="50" y="577"/>
                    <a:pt x="0" y="688"/>
                    <a:pt x="37" y="788"/>
                  </a:cubicBezTo>
                  <a:cubicBezTo>
                    <a:pt x="74" y="887"/>
                    <a:pt x="185" y="938"/>
                    <a:pt x="284" y="901"/>
                  </a:cubicBezTo>
                  <a:cubicBezTo>
                    <a:pt x="295" y="897"/>
                    <a:pt x="304" y="892"/>
                    <a:pt x="314" y="887"/>
                  </a:cubicBezTo>
                  <a:cubicBezTo>
                    <a:pt x="371" y="1040"/>
                    <a:pt x="371" y="1040"/>
                    <a:pt x="371" y="1040"/>
                  </a:cubicBezTo>
                  <a:cubicBezTo>
                    <a:pt x="377" y="1056"/>
                    <a:pt x="396" y="1065"/>
                    <a:pt x="412" y="1059"/>
                  </a:cubicBezTo>
                  <a:cubicBezTo>
                    <a:pt x="412" y="1059"/>
                    <a:pt x="412" y="1059"/>
                    <a:pt x="412" y="1058"/>
                  </a:cubicBezTo>
                  <a:cubicBezTo>
                    <a:pt x="729" y="939"/>
                    <a:pt x="729" y="939"/>
                    <a:pt x="729" y="939"/>
                  </a:cubicBezTo>
                  <a:cubicBezTo>
                    <a:pt x="749" y="982"/>
                    <a:pt x="786" y="1015"/>
                    <a:pt x="831" y="1030"/>
                  </a:cubicBezTo>
                  <a:cubicBezTo>
                    <a:pt x="851" y="969"/>
                    <a:pt x="851" y="969"/>
                    <a:pt x="851" y="969"/>
                  </a:cubicBezTo>
                  <a:cubicBezTo>
                    <a:pt x="825" y="960"/>
                    <a:pt x="803" y="941"/>
                    <a:pt x="790" y="916"/>
                  </a:cubicBezTo>
                  <a:cubicBezTo>
                    <a:pt x="886" y="880"/>
                    <a:pt x="886" y="880"/>
                    <a:pt x="886" y="880"/>
                  </a:cubicBezTo>
                  <a:cubicBezTo>
                    <a:pt x="918" y="969"/>
                    <a:pt x="1002" y="1029"/>
                    <a:pt x="1097" y="1029"/>
                  </a:cubicBezTo>
                  <a:cubicBezTo>
                    <a:pt x="1097" y="965"/>
                    <a:pt x="1097" y="965"/>
                    <a:pt x="1097" y="965"/>
                  </a:cubicBezTo>
                  <a:cubicBezTo>
                    <a:pt x="1009" y="964"/>
                    <a:pt x="938" y="893"/>
                    <a:pt x="937" y="805"/>
                  </a:cubicBezTo>
                  <a:cubicBezTo>
                    <a:pt x="937" y="796"/>
                    <a:pt x="934" y="788"/>
                    <a:pt x="928" y="782"/>
                  </a:cubicBezTo>
                  <a:cubicBezTo>
                    <a:pt x="816" y="671"/>
                    <a:pt x="816" y="671"/>
                    <a:pt x="816" y="671"/>
                  </a:cubicBezTo>
                  <a:cubicBezTo>
                    <a:pt x="800" y="654"/>
                    <a:pt x="798" y="628"/>
                    <a:pt x="812" y="609"/>
                  </a:cubicBezTo>
                  <a:cubicBezTo>
                    <a:pt x="820" y="598"/>
                    <a:pt x="833" y="591"/>
                    <a:pt x="846" y="590"/>
                  </a:cubicBezTo>
                  <a:cubicBezTo>
                    <a:pt x="860" y="589"/>
                    <a:pt x="873" y="594"/>
                    <a:pt x="883" y="604"/>
                  </a:cubicBezTo>
                  <a:cubicBezTo>
                    <a:pt x="1106" y="827"/>
                    <a:pt x="1106" y="827"/>
                    <a:pt x="1106" y="827"/>
                  </a:cubicBezTo>
                  <a:cubicBezTo>
                    <a:pt x="1152" y="782"/>
                    <a:pt x="1152" y="782"/>
                    <a:pt x="1152" y="782"/>
                  </a:cubicBezTo>
                  <a:cubicBezTo>
                    <a:pt x="1086" y="716"/>
                    <a:pt x="1086" y="716"/>
                    <a:pt x="1086" y="716"/>
                  </a:cubicBezTo>
                  <a:cubicBezTo>
                    <a:pt x="1102" y="667"/>
                    <a:pt x="1101" y="614"/>
                    <a:pt x="1083" y="566"/>
                  </a:cubicBezTo>
                  <a:cubicBezTo>
                    <a:pt x="1023" y="406"/>
                    <a:pt x="1023" y="406"/>
                    <a:pt x="1023" y="406"/>
                  </a:cubicBezTo>
                  <a:cubicBezTo>
                    <a:pt x="1216" y="539"/>
                    <a:pt x="1216" y="539"/>
                    <a:pt x="1216" y="539"/>
                  </a:cubicBezTo>
                  <a:cubicBezTo>
                    <a:pt x="1242" y="557"/>
                    <a:pt x="1257" y="587"/>
                    <a:pt x="1257" y="618"/>
                  </a:cubicBezTo>
                  <a:cubicBezTo>
                    <a:pt x="1257" y="1031"/>
                    <a:pt x="1257" y="1031"/>
                    <a:pt x="1257" y="1031"/>
                  </a:cubicBezTo>
                  <a:cubicBezTo>
                    <a:pt x="1321" y="1031"/>
                    <a:pt x="1321" y="1031"/>
                    <a:pt x="1321" y="1031"/>
                  </a:cubicBezTo>
                  <a:cubicBezTo>
                    <a:pt x="1321" y="618"/>
                    <a:pt x="1321" y="618"/>
                    <a:pt x="1321" y="618"/>
                  </a:cubicBezTo>
                  <a:cubicBezTo>
                    <a:pt x="1321" y="566"/>
                    <a:pt x="1295" y="517"/>
                    <a:pt x="1253" y="487"/>
                  </a:cubicBezTo>
                  <a:moveTo>
                    <a:pt x="1032" y="662"/>
                  </a:moveTo>
                  <a:cubicBezTo>
                    <a:pt x="928" y="559"/>
                    <a:pt x="928" y="559"/>
                    <a:pt x="928" y="559"/>
                  </a:cubicBezTo>
                  <a:cubicBezTo>
                    <a:pt x="885" y="515"/>
                    <a:pt x="815" y="514"/>
                    <a:pt x="771" y="557"/>
                  </a:cubicBezTo>
                  <a:cubicBezTo>
                    <a:pt x="727" y="599"/>
                    <a:pt x="726" y="670"/>
                    <a:pt x="769" y="714"/>
                  </a:cubicBezTo>
                  <a:cubicBezTo>
                    <a:pt x="770" y="715"/>
                    <a:pt x="770" y="715"/>
                    <a:pt x="771" y="716"/>
                  </a:cubicBezTo>
                  <a:cubicBezTo>
                    <a:pt x="872" y="817"/>
                    <a:pt x="872" y="817"/>
                    <a:pt x="872" y="817"/>
                  </a:cubicBezTo>
                  <a:cubicBezTo>
                    <a:pt x="420" y="987"/>
                    <a:pt x="420" y="987"/>
                    <a:pt x="420" y="987"/>
                  </a:cubicBezTo>
                  <a:cubicBezTo>
                    <a:pt x="359" y="824"/>
                    <a:pt x="359" y="824"/>
                    <a:pt x="359" y="824"/>
                  </a:cubicBezTo>
                  <a:cubicBezTo>
                    <a:pt x="355" y="814"/>
                    <a:pt x="347" y="807"/>
                    <a:pt x="336" y="804"/>
                  </a:cubicBezTo>
                  <a:cubicBezTo>
                    <a:pt x="334" y="804"/>
                    <a:pt x="331" y="804"/>
                    <a:pt x="329" y="804"/>
                  </a:cubicBezTo>
                  <a:cubicBezTo>
                    <a:pt x="321" y="804"/>
                    <a:pt x="313" y="807"/>
                    <a:pt x="307" y="813"/>
                  </a:cubicBezTo>
                  <a:cubicBezTo>
                    <a:pt x="255" y="861"/>
                    <a:pt x="174" y="859"/>
                    <a:pt x="126" y="808"/>
                  </a:cubicBezTo>
                  <a:cubicBezTo>
                    <a:pt x="77" y="756"/>
                    <a:pt x="79" y="675"/>
                    <a:pt x="131" y="627"/>
                  </a:cubicBezTo>
                  <a:cubicBezTo>
                    <a:pt x="143" y="615"/>
                    <a:pt x="157" y="606"/>
                    <a:pt x="173" y="600"/>
                  </a:cubicBezTo>
                  <a:cubicBezTo>
                    <a:pt x="183" y="597"/>
                    <a:pt x="193" y="594"/>
                    <a:pt x="204" y="593"/>
                  </a:cubicBezTo>
                  <a:cubicBezTo>
                    <a:pt x="211" y="592"/>
                    <a:pt x="218" y="592"/>
                    <a:pt x="224" y="592"/>
                  </a:cubicBezTo>
                  <a:cubicBezTo>
                    <a:pt x="242" y="593"/>
                    <a:pt x="257" y="580"/>
                    <a:pt x="258" y="562"/>
                  </a:cubicBezTo>
                  <a:cubicBezTo>
                    <a:pt x="258" y="558"/>
                    <a:pt x="257" y="553"/>
                    <a:pt x="256" y="549"/>
                  </a:cubicBezTo>
                  <a:cubicBezTo>
                    <a:pt x="172" y="326"/>
                    <a:pt x="172" y="326"/>
                    <a:pt x="172" y="326"/>
                  </a:cubicBezTo>
                  <a:cubicBezTo>
                    <a:pt x="325" y="269"/>
                    <a:pt x="325" y="269"/>
                    <a:pt x="325" y="269"/>
                  </a:cubicBezTo>
                  <a:cubicBezTo>
                    <a:pt x="345" y="373"/>
                    <a:pt x="445" y="441"/>
                    <a:pt x="550" y="421"/>
                  </a:cubicBezTo>
                  <a:cubicBezTo>
                    <a:pt x="560" y="419"/>
                    <a:pt x="571" y="416"/>
                    <a:pt x="581" y="412"/>
                  </a:cubicBezTo>
                  <a:cubicBezTo>
                    <a:pt x="680" y="375"/>
                    <a:pt x="730" y="264"/>
                    <a:pt x="693" y="165"/>
                  </a:cubicBezTo>
                  <a:cubicBezTo>
                    <a:pt x="690" y="157"/>
                    <a:pt x="687" y="150"/>
                    <a:pt x="685" y="145"/>
                  </a:cubicBezTo>
                  <a:cubicBezTo>
                    <a:pt x="832" y="80"/>
                    <a:pt x="832" y="80"/>
                    <a:pt x="832" y="80"/>
                  </a:cubicBezTo>
                  <a:cubicBezTo>
                    <a:pt x="1023" y="589"/>
                    <a:pt x="1023" y="589"/>
                    <a:pt x="1023" y="589"/>
                  </a:cubicBezTo>
                  <a:cubicBezTo>
                    <a:pt x="1032" y="612"/>
                    <a:pt x="1035" y="637"/>
                    <a:pt x="1032" y="66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6" name="Group 35"/>
          <p:cNvGrpSpPr/>
          <p:nvPr/>
        </p:nvGrpSpPr>
        <p:grpSpPr>
          <a:xfrm>
            <a:off x="3476536" y="1734595"/>
            <a:ext cx="420668" cy="417456"/>
            <a:chOff x="10340975" y="4513263"/>
            <a:chExt cx="623888" cy="619124"/>
          </a:xfrm>
          <a:solidFill>
            <a:schemeClr val="bg1"/>
          </a:solidFill>
        </p:grpSpPr>
        <p:sp>
          <p:nvSpPr>
            <p:cNvPr id="37" name="Freeform 5"/>
            <p:cNvSpPr>
              <a:spLocks/>
            </p:cNvSpPr>
            <p:nvPr/>
          </p:nvSpPr>
          <p:spPr bwMode="auto">
            <a:xfrm>
              <a:off x="10391775" y="4954588"/>
              <a:ext cx="49213" cy="50800"/>
            </a:xfrm>
            <a:custGeom>
              <a:avLst/>
              <a:gdLst>
                <a:gd name="T0" fmla="*/ 156 w 168"/>
                <a:gd name="T1" fmla="*/ 12 h 168"/>
                <a:gd name="T2" fmla="*/ 114 w 168"/>
                <a:gd name="T3" fmla="*/ 12 h 168"/>
                <a:gd name="T4" fmla="*/ 12 w 168"/>
                <a:gd name="T5" fmla="*/ 114 h 168"/>
                <a:gd name="T6" fmla="*/ 12 w 168"/>
                <a:gd name="T7" fmla="*/ 156 h 168"/>
                <a:gd name="T8" fmla="*/ 54 w 168"/>
                <a:gd name="T9" fmla="*/ 156 h 168"/>
                <a:gd name="T10" fmla="*/ 156 w 168"/>
                <a:gd name="T11" fmla="*/ 54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4" y="0"/>
                    <a:pt x="125" y="0"/>
                    <a:pt x="114" y="12"/>
                  </a:cubicBezTo>
                  <a:cubicBezTo>
                    <a:pt x="12" y="114"/>
                    <a:pt x="12" y="114"/>
                    <a:pt x="12" y="114"/>
                  </a:cubicBezTo>
                  <a:cubicBezTo>
                    <a:pt x="0" y="126"/>
                    <a:pt x="0" y="145"/>
                    <a:pt x="12" y="156"/>
                  </a:cubicBezTo>
                  <a:cubicBezTo>
                    <a:pt x="23" y="168"/>
                    <a:pt x="42" y="168"/>
                    <a:pt x="54" y="156"/>
                  </a:cubicBezTo>
                  <a:cubicBezTo>
                    <a:pt x="156" y="54"/>
                    <a:pt x="156" y="54"/>
                    <a:pt x="156" y="54"/>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6"/>
            <p:cNvSpPr>
              <a:spLocks/>
            </p:cNvSpPr>
            <p:nvPr/>
          </p:nvSpPr>
          <p:spPr bwMode="auto">
            <a:xfrm>
              <a:off x="10420350" y="4984750"/>
              <a:ext cx="50800" cy="50800"/>
            </a:xfrm>
            <a:custGeom>
              <a:avLst/>
              <a:gdLst>
                <a:gd name="T0" fmla="*/ 156 w 168"/>
                <a:gd name="T1" fmla="*/ 12 h 168"/>
                <a:gd name="T2" fmla="*/ 114 w 168"/>
                <a:gd name="T3" fmla="*/ 12 h 168"/>
                <a:gd name="T4" fmla="*/ 12 w 168"/>
                <a:gd name="T5" fmla="*/ 114 h 168"/>
                <a:gd name="T6" fmla="*/ 12 w 168"/>
                <a:gd name="T7" fmla="*/ 157 h 168"/>
                <a:gd name="T8" fmla="*/ 54 w 168"/>
                <a:gd name="T9" fmla="*/ 157 h 168"/>
                <a:gd name="T10" fmla="*/ 156 w 168"/>
                <a:gd name="T11" fmla="*/ 55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5" y="0"/>
                    <a:pt x="126" y="0"/>
                    <a:pt x="114" y="12"/>
                  </a:cubicBezTo>
                  <a:cubicBezTo>
                    <a:pt x="12" y="114"/>
                    <a:pt x="12" y="114"/>
                    <a:pt x="12" y="114"/>
                  </a:cubicBezTo>
                  <a:cubicBezTo>
                    <a:pt x="0" y="126"/>
                    <a:pt x="0" y="145"/>
                    <a:pt x="12" y="157"/>
                  </a:cubicBezTo>
                  <a:cubicBezTo>
                    <a:pt x="24" y="168"/>
                    <a:pt x="43" y="168"/>
                    <a:pt x="54" y="157"/>
                  </a:cubicBezTo>
                  <a:cubicBezTo>
                    <a:pt x="156" y="55"/>
                    <a:pt x="156" y="55"/>
                    <a:pt x="156" y="55"/>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7"/>
            <p:cNvSpPr>
              <a:spLocks/>
            </p:cNvSpPr>
            <p:nvPr/>
          </p:nvSpPr>
          <p:spPr bwMode="auto">
            <a:xfrm>
              <a:off x="10480675" y="5043488"/>
              <a:ext cx="50800" cy="50800"/>
            </a:xfrm>
            <a:custGeom>
              <a:avLst/>
              <a:gdLst>
                <a:gd name="T0" fmla="*/ 113 w 168"/>
                <a:gd name="T1" fmla="*/ 12 h 168"/>
                <a:gd name="T2" fmla="*/ 11 w 168"/>
                <a:gd name="T3" fmla="*/ 114 h 168"/>
                <a:gd name="T4" fmla="*/ 11 w 168"/>
                <a:gd name="T5" fmla="*/ 156 h 168"/>
                <a:gd name="T6" fmla="*/ 54 w 168"/>
                <a:gd name="T7" fmla="*/ 156 h 168"/>
                <a:gd name="T8" fmla="*/ 156 w 168"/>
                <a:gd name="T9" fmla="*/ 54 h 168"/>
                <a:gd name="T10" fmla="*/ 156 w 168"/>
                <a:gd name="T11" fmla="*/ 12 h 168"/>
                <a:gd name="T12" fmla="*/ 113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13" y="12"/>
                  </a:moveTo>
                  <a:cubicBezTo>
                    <a:pt x="11" y="114"/>
                    <a:pt x="11" y="114"/>
                    <a:pt x="11" y="114"/>
                  </a:cubicBezTo>
                  <a:cubicBezTo>
                    <a:pt x="0" y="125"/>
                    <a:pt x="0" y="144"/>
                    <a:pt x="11" y="156"/>
                  </a:cubicBezTo>
                  <a:cubicBezTo>
                    <a:pt x="23" y="168"/>
                    <a:pt x="42" y="168"/>
                    <a:pt x="54" y="156"/>
                  </a:cubicBezTo>
                  <a:cubicBezTo>
                    <a:pt x="156" y="54"/>
                    <a:pt x="156" y="54"/>
                    <a:pt x="156" y="54"/>
                  </a:cubicBezTo>
                  <a:cubicBezTo>
                    <a:pt x="168" y="42"/>
                    <a:pt x="168" y="23"/>
                    <a:pt x="156" y="12"/>
                  </a:cubicBezTo>
                  <a:cubicBezTo>
                    <a:pt x="144" y="0"/>
                    <a:pt x="125" y="0"/>
                    <a:pt x="113"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
            <p:cNvSpPr>
              <a:spLocks/>
            </p:cNvSpPr>
            <p:nvPr/>
          </p:nvSpPr>
          <p:spPr bwMode="auto">
            <a:xfrm>
              <a:off x="10450513" y="5014913"/>
              <a:ext cx="50800" cy="49212"/>
            </a:xfrm>
            <a:custGeom>
              <a:avLst/>
              <a:gdLst>
                <a:gd name="T0" fmla="*/ 157 w 168"/>
                <a:gd name="T1" fmla="*/ 11 h 167"/>
                <a:gd name="T2" fmla="*/ 114 w 168"/>
                <a:gd name="T3" fmla="*/ 11 h 167"/>
                <a:gd name="T4" fmla="*/ 12 w 168"/>
                <a:gd name="T5" fmla="*/ 113 h 167"/>
                <a:gd name="T6" fmla="*/ 12 w 168"/>
                <a:gd name="T7" fmla="*/ 156 h 167"/>
                <a:gd name="T8" fmla="*/ 55 w 168"/>
                <a:gd name="T9" fmla="*/ 156 h 167"/>
                <a:gd name="T10" fmla="*/ 157 w 168"/>
                <a:gd name="T11" fmla="*/ 54 h 167"/>
                <a:gd name="T12" fmla="*/ 157 w 168"/>
                <a:gd name="T13" fmla="*/ 11 h 167"/>
              </a:gdLst>
              <a:ahLst/>
              <a:cxnLst>
                <a:cxn ang="0">
                  <a:pos x="T0" y="T1"/>
                </a:cxn>
                <a:cxn ang="0">
                  <a:pos x="T2" y="T3"/>
                </a:cxn>
                <a:cxn ang="0">
                  <a:pos x="T4" y="T5"/>
                </a:cxn>
                <a:cxn ang="0">
                  <a:pos x="T6" y="T7"/>
                </a:cxn>
                <a:cxn ang="0">
                  <a:pos x="T8" y="T9"/>
                </a:cxn>
                <a:cxn ang="0">
                  <a:pos x="T10" y="T11"/>
                </a:cxn>
                <a:cxn ang="0">
                  <a:pos x="T12" y="T13"/>
                </a:cxn>
              </a:cxnLst>
              <a:rect l="0" t="0" r="r" b="b"/>
              <a:pathLst>
                <a:path w="168" h="167">
                  <a:moveTo>
                    <a:pt x="157" y="11"/>
                  </a:moveTo>
                  <a:cubicBezTo>
                    <a:pt x="145" y="0"/>
                    <a:pt x="126" y="0"/>
                    <a:pt x="114" y="11"/>
                  </a:cubicBezTo>
                  <a:cubicBezTo>
                    <a:pt x="12" y="113"/>
                    <a:pt x="12" y="113"/>
                    <a:pt x="12" y="113"/>
                  </a:cubicBezTo>
                  <a:cubicBezTo>
                    <a:pt x="0" y="125"/>
                    <a:pt x="0" y="144"/>
                    <a:pt x="12" y="156"/>
                  </a:cubicBezTo>
                  <a:cubicBezTo>
                    <a:pt x="24" y="167"/>
                    <a:pt x="43" y="167"/>
                    <a:pt x="55" y="156"/>
                  </a:cubicBezTo>
                  <a:cubicBezTo>
                    <a:pt x="157" y="54"/>
                    <a:pt x="157" y="54"/>
                    <a:pt x="157" y="54"/>
                  </a:cubicBezTo>
                  <a:cubicBezTo>
                    <a:pt x="168" y="42"/>
                    <a:pt x="168" y="23"/>
                    <a:pt x="157"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9"/>
            <p:cNvSpPr>
              <a:spLocks noEditPoints="1"/>
            </p:cNvSpPr>
            <p:nvPr/>
          </p:nvSpPr>
          <p:spPr bwMode="auto">
            <a:xfrm>
              <a:off x="10340975" y="4513263"/>
              <a:ext cx="623888" cy="619124"/>
            </a:xfrm>
            <a:custGeom>
              <a:avLst/>
              <a:gdLst>
                <a:gd name="T0" fmla="*/ 1365 w 2079"/>
                <a:gd name="T1" fmla="*/ 197 h 2063"/>
                <a:gd name="T2" fmla="*/ 933 w 2079"/>
                <a:gd name="T3" fmla="*/ 624 h 2063"/>
                <a:gd name="T4" fmla="*/ 39 w 2079"/>
                <a:gd name="T5" fmla="*/ 967 h 2063"/>
                <a:gd name="T6" fmla="*/ 445 w 2079"/>
                <a:gd name="T7" fmla="*/ 1112 h 2063"/>
                <a:gd name="T8" fmla="*/ 407 w 2079"/>
                <a:gd name="T9" fmla="*/ 1234 h 2063"/>
                <a:gd name="T10" fmla="*/ 370 w 2079"/>
                <a:gd name="T11" fmla="*/ 1345 h 2063"/>
                <a:gd name="T12" fmla="*/ 629 w 2079"/>
                <a:gd name="T13" fmla="*/ 1709 h 2063"/>
                <a:gd name="T14" fmla="*/ 808 w 2079"/>
                <a:gd name="T15" fmla="*/ 1635 h 2063"/>
                <a:gd name="T16" fmla="*/ 931 w 2079"/>
                <a:gd name="T17" fmla="*/ 1670 h 2063"/>
                <a:gd name="T18" fmla="*/ 999 w 2079"/>
                <a:gd name="T19" fmla="*/ 1998 h 2063"/>
                <a:gd name="T20" fmla="*/ 1111 w 2079"/>
                <a:gd name="T21" fmla="*/ 2039 h 2063"/>
                <a:gd name="T22" fmla="*/ 1355 w 2079"/>
                <a:gd name="T23" fmla="*/ 1593 h 2063"/>
                <a:gd name="T24" fmla="*/ 1069 w 2079"/>
                <a:gd name="T25" fmla="*/ 1997 h 2063"/>
                <a:gd name="T26" fmla="*/ 1022 w 2079"/>
                <a:gd name="T27" fmla="*/ 1578 h 2063"/>
                <a:gd name="T28" fmla="*/ 1357 w 2079"/>
                <a:gd name="T29" fmla="*/ 1474 h 2063"/>
                <a:gd name="T30" fmla="*/ 1415 w 2079"/>
                <a:gd name="T31" fmla="*/ 1487 h 2063"/>
                <a:gd name="T32" fmla="*/ 1874 w 2079"/>
                <a:gd name="T33" fmla="*/ 726 h 2063"/>
                <a:gd name="T34" fmla="*/ 1965 w 2079"/>
                <a:gd name="T35" fmla="*/ 428 h 2063"/>
                <a:gd name="T36" fmla="*/ 2066 w 2079"/>
                <a:gd name="T37" fmla="*/ 85 h 2063"/>
                <a:gd name="T38" fmla="*/ 1922 w 2079"/>
                <a:gd name="T39" fmla="*/ 363 h 2063"/>
                <a:gd name="T40" fmla="*/ 2007 w 2079"/>
                <a:gd name="T41" fmla="*/ 71 h 2063"/>
                <a:gd name="T42" fmla="*/ 82 w 2079"/>
                <a:gd name="T43" fmla="*/ 1010 h 2063"/>
                <a:gd name="T44" fmla="*/ 867 w 2079"/>
                <a:gd name="T45" fmla="*/ 689 h 2063"/>
                <a:gd name="T46" fmla="*/ 86 w 2079"/>
                <a:gd name="T47" fmla="*/ 1020 h 2063"/>
                <a:gd name="T48" fmla="*/ 1165 w 2079"/>
                <a:gd name="T49" fmla="*/ 939 h 2063"/>
                <a:gd name="T50" fmla="*/ 567 w 2079"/>
                <a:gd name="T51" fmla="*/ 1537 h 2063"/>
                <a:gd name="T52" fmla="*/ 542 w 2079"/>
                <a:gd name="T53" fmla="*/ 1512 h 2063"/>
                <a:gd name="T54" fmla="*/ 1165 w 2079"/>
                <a:gd name="T55" fmla="*/ 914 h 2063"/>
                <a:gd name="T56" fmla="*/ 613 w 2079"/>
                <a:gd name="T57" fmla="*/ 1355 h 2063"/>
                <a:gd name="T58" fmla="*/ 512 w 2079"/>
                <a:gd name="T59" fmla="*/ 1130 h 2063"/>
                <a:gd name="T60" fmla="*/ 613 w 2079"/>
                <a:gd name="T61" fmla="*/ 1355 h 2063"/>
                <a:gd name="T62" fmla="*/ 486 w 2079"/>
                <a:gd name="T63" fmla="*/ 1313 h 2063"/>
                <a:gd name="T64" fmla="*/ 498 w 2079"/>
                <a:gd name="T65" fmla="*/ 1471 h 2063"/>
                <a:gd name="T66" fmla="*/ 412 w 2079"/>
                <a:gd name="T67" fmla="*/ 1407 h 2063"/>
                <a:gd name="T68" fmla="*/ 691 w 2079"/>
                <a:gd name="T69" fmla="*/ 1667 h 2063"/>
                <a:gd name="T70" fmla="*/ 671 w 2079"/>
                <a:gd name="T71" fmla="*/ 1667 h 2063"/>
                <a:gd name="T72" fmla="*/ 608 w 2079"/>
                <a:gd name="T73" fmla="*/ 1581 h 2063"/>
                <a:gd name="T74" fmla="*/ 765 w 2079"/>
                <a:gd name="T75" fmla="*/ 1593 h 2063"/>
                <a:gd name="T76" fmla="*/ 723 w 2079"/>
                <a:gd name="T77" fmla="*/ 1466 h 2063"/>
                <a:gd name="T78" fmla="*/ 949 w 2079"/>
                <a:gd name="T79" fmla="*/ 1567 h 2063"/>
                <a:gd name="T80" fmla="*/ 888 w 2079"/>
                <a:gd name="T81" fmla="*/ 1627 h 2063"/>
                <a:gd name="T82" fmla="*/ 723 w 2079"/>
                <a:gd name="T83" fmla="*/ 1466 h 2063"/>
                <a:gd name="T84" fmla="*/ 991 w 2079"/>
                <a:gd name="T85" fmla="*/ 1525 h 2063"/>
                <a:gd name="T86" fmla="*/ 1209 w 2079"/>
                <a:gd name="T87" fmla="*/ 980 h 2063"/>
                <a:gd name="T88" fmla="*/ 1099 w 2079"/>
                <a:gd name="T89" fmla="*/ 870 h 2063"/>
                <a:gd name="T90" fmla="*/ 554 w 2079"/>
                <a:gd name="T91" fmla="*/ 1088 h 2063"/>
                <a:gd name="T92" fmla="*/ 1650 w 2079"/>
                <a:gd name="T93" fmla="*/ 176 h 2063"/>
                <a:gd name="T94" fmla="*/ 1827 w 2079"/>
                <a:gd name="T95" fmla="*/ 689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9" h="2063">
                  <a:moveTo>
                    <a:pt x="1993" y="13"/>
                  </a:moveTo>
                  <a:cubicBezTo>
                    <a:pt x="1863" y="51"/>
                    <a:pt x="1489" y="160"/>
                    <a:pt x="1365" y="197"/>
                  </a:cubicBezTo>
                  <a:cubicBezTo>
                    <a:pt x="1361" y="198"/>
                    <a:pt x="1356" y="201"/>
                    <a:pt x="1353" y="204"/>
                  </a:cubicBezTo>
                  <a:cubicBezTo>
                    <a:pt x="933" y="624"/>
                    <a:pt x="933" y="624"/>
                    <a:pt x="933" y="624"/>
                  </a:cubicBezTo>
                  <a:cubicBezTo>
                    <a:pt x="746" y="639"/>
                    <a:pt x="746" y="639"/>
                    <a:pt x="746" y="639"/>
                  </a:cubicBezTo>
                  <a:cubicBezTo>
                    <a:pt x="479" y="662"/>
                    <a:pt x="228" y="778"/>
                    <a:pt x="39" y="967"/>
                  </a:cubicBezTo>
                  <a:cubicBezTo>
                    <a:pt x="0" y="1007"/>
                    <a:pt x="25" y="1075"/>
                    <a:pt x="81" y="1080"/>
                  </a:cubicBezTo>
                  <a:cubicBezTo>
                    <a:pt x="445" y="1112"/>
                    <a:pt x="445" y="1112"/>
                    <a:pt x="445" y="1112"/>
                  </a:cubicBezTo>
                  <a:cubicBezTo>
                    <a:pt x="407" y="1150"/>
                    <a:pt x="407" y="1150"/>
                    <a:pt x="407" y="1150"/>
                  </a:cubicBezTo>
                  <a:cubicBezTo>
                    <a:pt x="384" y="1173"/>
                    <a:pt x="384" y="1211"/>
                    <a:pt x="407" y="1234"/>
                  </a:cubicBezTo>
                  <a:cubicBezTo>
                    <a:pt x="444" y="1271"/>
                    <a:pt x="444" y="1271"/>
                    <a:pt x="444" y="1271"/>
                  </a:cubicBezTo>
                  <a:cubicBezTo>
                    <a:pt x="370" y="1345"/>
                    <a:pt x="370" y="1345"/>
                    <a:pt x="370" y="1345"/>
                  </a:cubicBezTo>
                  <a:cubicBezTo>
                    <a:pt x="341" y="1374"/>
                    <a:pt x="341" y="1421"/>
                    <a:pt x="370" y="1450"/>
                  </a:cubicBezTo>
                  <a:cubicBezTo>
                    <a:pt x="401" y="1481"/>
                    <a:pt x="597" y="1677"/>
                    <a:pt x="629" y="1709"/>
                  </a:cubicBezTo>
                  <a:cubicBezTo>
                    <a:pt x="658" y="1738"/>
                    <a:pt x="705" y="1738"/>
                    <a:pt x="734" y="1709"/>
                  </a:cubicBezTo>
                  <a:cubicBezTo>
                    <a:pt x="808" y="1635"/>
                    <a:pt x="808" y="1635"/>
                    <a:pt x="808" y="1635"/>
                  </a:cubicBezTo>
                  <a:cubicBezTo>
                    <a:pt x="842" y="1670"/>
                    <a:pt x="842" y="1670"/>
                    <a:pt x="842" y="1670"/>
                  </a:cubicBezTo>
                  <a:cubicBezTo>
                    <a:pt x="867" y="1694"/>
                    <a:pt x="907" y="1694"/>
                    <a:pt x="931" y="1670"/>
                  </a:cubicBezTo>
                  <a:cubicBezTo>
                    <a:pt x="967" y="1634"/>
                    <a:pt x="967" y="1634"/>
                    <a:pt x="967" y="1634"/>
                  </a:cubicBezTo>
                  <a:cubicBezTo>
                    <a:pt x="999" y="1998"/>
                    <a:pt x="999" y="1998"/>
                    <a:pt x="999" y="1998"/>
                  </a:cubicBezTo>
                  <a:cubicBezTo>
                    <a:pt x="1001" y="2024"/>
                    <a:pt x="1017" y="2046"/>
                    <a:pt x="1042" y="2054"/>
                  </a:cubicBezTo>
                  <a:cubicBezTo>
                    <a:pt x="1066" y="2063"/>
                    <a:pt x="1093" y="2058"/>
                    <a:pt x="1111" y="2039"/>
                  </a:cubicBezTo>
                  <a:cubicBezTo>
                    <a:pt x="1228" y="1923"/>
                    <a:pt x="1316" y="1786"/>
                    <a:pt x="1373" y="1631"/>
                  </a:cubicBezTo>
                  <a:cubicBezTo>
                    <a:pt x="1378" y="1616"/>
                    <a:pt x="1370" y="1598"/>
                    <a:pt x="1355" y="1593"/>
                  </a:cubicBezTo>
                  <a:cubicBezTo>
                    <a:pt x="1339" y="1587"/>
                    <a:pt x="1322" y="1595"/>
                    <a:pt x="1316" y="1610"/>
                  </a:cubicBezTo>
                  <a:cubicBezTo>
                    <a:pt x="1262" y="1757"/>
                    <a:pt x="1179" y="1887"/>
                    <a:pt x="1069" y="1997"/>
                  </a:cubicBezTo>
                  <a:cubicBezTo>
                    <a:pt x="1065" y="2000"/>
                    <a:pt x="1059" y="1998"/>
                    <a:pt x="1058" y="1993"/>
                  </a:cubicBezTo>
                  <a:cubicBezTo>
                    <a:pt x="1022" y="1578"/>
                    <a:pt x="1022" y="1578"/>
                    <a:pt x="1022" y="1578"/>
                  </a:cubicBezTo>
                  <a:cubicBezTo>
                    <a:pt x="1389" y="1211"/>
                    <a:pt x="1389" y="1211"/>
                    <a:pt x="1389" y="1211"/>
                  </a:cubicBezTo>
                  <a:cubicBezTo>
                    <a:pt x="1377" y="1360"/>
                    <a:pt x="1374" y="1399"/>
                    <a:pt x="1357" y="1474"/>
                  </a:cubicBezTo>
                  <a:cubicBezTo>
                    <a:pt x="1353" y="1490"/>
                    <a:pt x="1363" y="1506"/>
                    <a:pt x="1379" y="1510"/>
                  </a:cubicBezTo>
                  <a:cubicBezTo>
                    <a:pt x="1396" y="1514"/>
                    <a:pt x="1412" y="1503"/>
                    <a:pt x="1415" y="1487"/>
                  </a:cubicBezTo>
                  <a:cubicBezTo>
                    <a:pt x="1436" y="1395"/>
                    <a:pt x="1438" y="1351"/>
                    <a:pt x="1455" y="1146"/>
                  </a:cubicBezTo>
                  <a:cubicBezTo>
                    <a:pt x="1874" y="726"/>
                    <a:pt x="1874" y="726"/>
                    <a:pt x="1874" y="726"/>
                  </a:cubicBezTo>
                  <a:cubicBezTo>
                    <a:pt x="1878" y="722"/>
                    <a:pt x="1881" y="718"/>
                    <a:pt x="1882" y="713"/>
                  </a:cubicBezTo>
                  <a:cubicBezTo>
                    <a:pt x="1965" y="428"/>
                    <a:pt x="1965" y="428"/>
                    <a:pt x="1965" y="428"/>
                  </a:cubicBezTo>
                  <a:cubicBezTo>
                    <a:pt x="1965" y="428"/>
                    <a:pt x="1965" y="428"/>
                    <a:pt x="1965" y="428"/>
                  </a:cubicBezTo>
                  <a:cubicBezTo>
                    <a:pt x="2066" y="85"/>
                    <a:pt x="2066" y="85"/>
                    <a:pt x="2066" y="85"/>
                  </a:cubicBezTo>
                  <a:cubicBezTo>
                    <a:pt x="2079" y="41"/>
                    <a:pt x="2037" y="0"/>
                    <a:pt x="1993" y="13"/>
                  </a:cubicBezTo>
                  <a:moveTo>
                    <a:pt x="1922" y="363"/>
                  </a:moveTo>
                  <a:cubicBezTo>
                    <a:pt x="1716" y="157"/>
                    <a:pt x="1716" y="157"/>
                    <a:pt x="1716" y="157"/>
                  </a:cubicBezTo>
                  <a:cubicBezTo>
                    <a:pt x="2007" y="71"/>
                    <a:pt x="2007" y="71"/>
                    <a:pt x="2007" y="71"/>
                  </a:cubicBezTo>
                  <a:lnTo>
                    <a:pt x="1922" y="363"/>
                  </a:lnTo>
                  <a:close/>
                  <a:moveTo>
                    <a:pt x="82" y="1010"/>
                  </a:moveTo>
                  <a:cubicBezTo>
                    <a:pt x="261" y="831"/>
                    <a:pt x="498" y="720"/>
                    <a:pt x="751" y="699"/>
                  </a:cubicBezTo>
                  <a:cubicBezTo>
                    <a:pt x="867" y="689"/>
                    <a:pt x="867" y="689"/>
                    <a:pt x="867" y="689"/>
                  </a:cubicBezTo>
                  <a:cubicBezTo>
                    <a:pt x="500" y="1056"/>
                    <a:pt x="500" y="1056"/>
                    <a:pt x="500" y="1056"/>
                  </a:cubicBezTo>
                  <a:cubicBezTo>
                    <a:pt x="86" y="1020"/>
                    <a:pt x="86" y="1020"/>
                    <a:pt x="86" y="1020"/>
                  </a:cubicBezTo>
                  <a:cubicBezTo>
                    <a:pt x="80" y="1020"/>
                    <a:pt x="78" y="1013"/>
                    <a:pt x="82" y="1010"/>
                  </a:cubicBezTo>
                  <a:moveTo>
                    <a:pt x="1165" y="939"/>
                  </a:moveTo>
                  <a:cubicBezTo>
                    <a:pt x="764" y="1340"/>
                    <a:pt x="764" y="1340"/>
                    <a:pt x="764" y="1340"/>
                  </a:cubicBezTo>
                  <a:cubicBezTo>
                    <a:pt x="742" y="1362"/>
                    <a:pt x="586" y="1518"/>
                    <a:pt x="567" y="1537"/>
                  </a:cubicBezTo>
                  <a:cubicBezTo>
                    <a:pt x="560" y="1544"/>
                    <a:pt x="549" y="1544"/>
                    <a:pt x="542" y="1537"/>
                  </a:cubicBezTo>
                  <a:cubicBezTo>
                    <a:pt x="535" y="1530"/>
                    <a:pt x="535" y="1519"/>
                    <a:pt x="542" y="1512"/>
                  </a:cubicBezTo>
                  <a:cubicBezTo>
                    <a:pt x="566" y="1487"/>
                    <a:pt x="1107" y="946"/>
                    <a:pt x="1140" y="914"/>
                  </a:cubicBezTo>
                  <a:cubicBezTo>
                    <a:pt x="1147" y="907"/>
                    <a:pt x="1158" y="907"/>
                    <a:pt x="1165" y="914"/>
                  </a:cubicBezTo>
                  <a:cubicBezTo>
                    <a:pt x="1172" y="921"/>
                    <a:pt x="1172" y="932"/>
                    <a:pt x="1165" y="939"/>
                  </a:cubicBezTo>
                  <a:moveTo>
                    <a:pt x="613" y="1355"/>
                  </a:moveTo>
                  <a:cubicBezTo>
                    <a:pt x="548" y="1291"/>
                    <a:pt x="464" y="1207"/>
                    <a:pt x="450" y="1192"/>
                  </a:cubicBezTo>
                  <a:cubicBezTo>
                    <a:pt x="512" y="1130"/>
                    <a:pt x="512" y="1130"/>
                    <a:pt x="512" y="1130"/>
                  </a:cubicBezTo>
                  <a:cubicBezTo>
                    <a:pt x="675" y="1293"/>
                    <a:pt x="675" y="1293"/>
                    <a:pt x="675" y="1293"/>
                  </a:cubicBezTo>
                  <a:lnTo>
                    <a:pt x="613" y="1355"/>
                  </a:lnTo>
                  <a:close/>
                  <a:moveTo>
                    <a:pt x="412" y="1387"/>
                  </a:moveTo>
                  <a:cubicBezTo>
                    <a:pt x="486" y="1313"/>
                    <a:pt x="486" y="1313"/>
                    <a:pt x="486" y="1313"/>
                  </a:cubicBezTo>
                  <a:cubicBezTo>
                    <a:pt x="524" y="1352"/>
                    <a:pt x="543" y="1370"/>
                    <a:pt x="571" y="1398"/>
                  </a:cubicBezTo>
                  <a:cubicBezTo>
                    <a:pt x="498" y="1471"/>
                    <a:pt x="498" y="1471"/>
                    <a:pt x="498" y="1471"/>
                  </a:cubicBezTo>
                  <a:cubicBezTo>
                    <a:pt x="494" y="1474"/>
                    <a:pt x="491" y="1479"/>
                    <a:pt x="488" y="1483"/>
                  </a:cubicBezTo>
                  <a:cubicBezTo>
                    <a:pt x="412" y="1407"/>
                    <a:pt x="412" y="1407"/>
                    <a:pt x="412" y="1407"/>
                  </a:cubicBezTo>
                  <a:cubicBezTo>
                    <a:pt x="407" y="1402"/>
                    <a:pt x="407" y="1393"/>
                    <a:pt x="412" y="1387"/>
                  </a:cubicBezTo>
                  <a:moveTo>
                    <a:pt x="691" y="1667"/>
                  </a:moveTo>
                  <a:cubicBezTo>
                    <a:pt x="688" y="1670"/>
                    <a:pt x="684" y="1671"/>
                    <a:pt x="681" y="1671"/>
                  </a:cubicBezTo>
                  <a:cubicBezTo>
                    <a:pt x="679" y="1671"/>
                    <a:pt x="675" y="1670"/>
                    <a:pt x="671" y="1667"/>
                  </a:cubicBezTo>
                  <a:cubicBezTo>
                    <a:pt x="596" y="1591"/>
                    <a:pt x="596" y="1591"/>
                    <a:pt x="596" y="1591"/>
                  </a:cubicBezTo>
                  <a:cubicBezTo>
                    <a:pt x="600" y="1588"/>
                    <a:pt x="604" y="1585"/>
                    <a:pt x="608" y="1581"/>
                  </a:cubicBezTo>
                  <a:cubicBezTo>
                    <a:pt x="681" y="1508"/>
                    <a:pt x="681" y="1508"/>
                    <a:pt x="681" y="1508"/>
                  </a:cubicBezTo>
                  <a:cubicBezTo>
                    <a:pt x="765" y="1593"/>
                    <a:pt x="765" y="1593"/>
                    <a:pt x="765" y="1593"/>
                  </a:cubicBezTo>
                  <a:lnTo>
                    <a:pt x="691" y="1667"/>
                  </a:lnTo>
                  <a:close/>
                  <a:moveTo>
                    <a:pt x="723" y="1466"/>
                  </a:moveTo>
                  <a:cubicBezTo>
                    <a:pt x="785" y="1404"/>
                    <a:pt x="785" y="1404"/>
                    <a:pt x="785" y="1404"/>
                  </a:cubicBezTo>
                  <a:cubicBezTo>
                    <a:pt x="949" y="1567"/>
                    <a:pt x="949" y="1567"/>
                    <a:pt x="949" y="1567"/>
                  </a:cubicBezTo>
                  <a:cubicBezTo>
                    <a:pt x="888" y="1627"/>
                    <a:pt x="888" y="1627"/>
                    <a:pt x="888" y="1627"/>
                  </a:cubicBezTo>
                  <a:cubicBezTo>
                    <a:pt x="888" y="1627"/>
                    <a:pt x="888" y="1627"/>
                    <a:pt x="888" y="1627"/>
                  </a:cubicBezTo>
                  <a:cubicBezTo>
                    <a:pt x="887" y="1628"/>
                    <a:pt x="886" y="1628"/>
                    <a:pt x="885" y="1627"/>
                  </a:cubicBezTo>
                  <a:cubicBezTo>
                    <a:pt x="867" y="1609"/>
                    <a:pt x="742" y="1484"/>
                    <a:pt x="723" y="1466"/>
                  </a:cubicBezTo>
                  <a:moveTo>
                    <a:pt x="1827" y="689"/>
                  </a:moveTo>
                  <a:cubicBezTo>
                    <a:pt x="1787" y="729"/>
                    <a:pt x="1026" y="1489"/>
                    <a:pt x="991" y="1525"/>
                  </a:cubicBezTo>
                  <a:cubicBezTo>
                    <a:pt x="828" y="1361"/>
                    <a:pt x="828" y="1361"/>
                    <a:pt x="828" y="1361"/>
                  </a:cubicBezTo>
                  <a:cubicBezTo>
                    <a:pt x="1209" y="980"/>
                    <a:pt x="1209" y="980"/>
                    <a:pt x="1209" y="980"/>
                  </a:cubicBezTo>
                  <a:cubicBezTo>
                    <a:pt x="1236" y="952"/>
                    <a:pt x="1242" y="905"/>
                    <a:pt x="1206" y="870"/>
                  </a:cubicBezTo>
                  <a:cubicBezTo>
                    <a:pt x="1176" y="840"/>
                    <a:pt x="1128" y="840"/>
                    <a:pt x="1099" y="870"/>
                  </a:cubicBezTo>
                  <a:cubicBezTo>
                    <a:pt x="717" y="1251"/>
                    <a:pt x="717" y="1251"/>
                    <a:pt x="717" y="1251"/>
                  </a:cubicBezTo>
                  <a:cubicBezTo>
                    <a:pt x="554" y="1088"/>
                    <a:pt x="554" y="1088"/>
                    <a:pt x="554" y="1088"/>
                  </a:cubicBezTo>
                  <a:cubicBezTo>
                    <a:pt x="587" y="1054"/>
                    <a:pt x="1351" y="291"/>
                    <a:pt x="1390" y="252"/>
                  </a:cubicBezTo>
                  <a:cubicBezTo>
                    <a:pt x="1650" y="176"/>
                    <a:pt x="1650" y="176"/>
                    <a:pt x="1650" y="176"/>
                  </a:cubicBezTo>
                  <a:cubicBezTo>
                    <a:pt x="1903" y="428"/>
                    <a:pt x="1903" y="428"/>
                    <a:pt x="1903" y="428"/>
                  </a:cubicBezTo>
                  <a:lnTo>
                    <a:pt x="1827" y="6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0"/>
            <p:cNvSpPr>
              <a:spLocks/>
            </p:cNvSpPr>
            <p:nvPr/>
          </p:nvSpPr>
          <p:spPr bwMode="auto">
            <a:xfrm>
              <a:off x="10691813" y="4657725"/>
              <a:ext cx="150813" cy="117475"/>
            </a:xfrm>
            <a:custGeom>
              <a:avLst/>
              <a:gdLst>
                <a:gd name="T0" fmla="*/ 323 w 507"/>
                <a:gd name="T1" fmla="*/ 7 h 389"/>
                <a:gd name="T2" fmla="*/ 283 w 507"/>
                <a:gd name="T3" fmla="*/ 22 h 389"/>
                <a:gd name="T4" fmla="*/ 298 w 507"/>
                <a:gd name="T5" fmla="*/ 62 h 389"/>
                <a:gd name="T6" fmla="*/ 339 w 507"/>
                <a:gd name="T7" fmla="*/ 288 h 389"/>
                <a:gd name="T8" fmla="*/ 141 w 507"/>
                <a:gd name="T9" fmla="*/ 288 h 389"/>
                <a:gd name="T10" fmla="*/ 183 w 507"/>
                <a:gd name="T11" fmla="*/ 62 h 389"/>
                <a:gd name="T12" fmla="*/ 198 w 507"/>
                <a:gd name="T13" fmla="*/ 22 h 389"/>
                <a:gd name="T14" fmla="*/ 158 w 507"/>
                <a:gd name="T15" fmla="*/ 7 h 389"/>
                <a:gd name="T16" fmla="*/ 99 w 507"/>
                <a:gd name="T17" fmla="*/ 331 h 389"/>
                <a:gd name="T18" fmla="*/ 240 w 507"/>
                <a:gd name="T19" fmla="*/ 389 h 389"/>
                <a:gd name="T20" fmla="*/ 382 w 507"/>
                <a:gd name="T21" fmla="*/ 48 h 389"/>
                <a:gd name="T22" fmla="*/ 323 w 507"/>
                <a:gd name="T23" fmla="*/ 7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7" h="389">
                  <a:moveTo>
                    <a:pt x="323" y="7"/>
                  </a:moveTo>
                  <a:cubicBezTo>
                    <a:pt x="307" y="0"/>
                    <a:pt x="290" y="7"/>
                    <a:pt x="283" y="22"/>
                  </a:cubicBezTo>
                  <a:cubicBezTo>
                    <a:pt x="276" y="37"/>
                    <a:pt x="283" y="55"/>
                    <a:pt x="298" y="62"/>
                  </a:cubicBezTo>
                  <a:cubicBezTo>
                    <a:pt x="387" y="102"/>
                    <a:pt x="408" y="219"/>
                    <a:pt x="339" y="288"/>
                  </a:cubicBezTo>
                  <a:cubicBezTo>
                    <a:pt x="285" y="343"/>
                    <a:pt x="196" y="343"/>
                    <a:pt x="141" y="288"/>
                  </a:cubicBezTo>
                  <a:cubicBezTo>
                    <a:pt x="72" y="219"/>
                    <a:pt x="93" y="102"/>
                    <a:pt x="183" y="62"/>
                  </a:cubicBezTo>
                  <a:cubicBezTo>
                    <a:pt x="198" y="55"/>
                    <a:pt x="204" y="37"/>
                    <a:pt x="198" y="22"/>
                  </a:cubicBezTo>
                  <a:cubicBezTo>
                    <a:pt x="191" y="7"/>
                    <a:pt x="173" y="0"/>
                    <a:pt x="158" y="7"/>
                  </a:cubicBezTo>
                  <a:cubicBezTo>
                    <a:pt x="31" y="65"/>
                    <a:pt x="0" y="232"/>
                    <a:pt x="99" y="331"/>
                  </a:cubicBezTo>
                  <a:cubicBezTo>
                    <a:pt x="138" y="370"/>
                    <a:pt x="189" y="389"/>
                    <a:pt x="240" y="389"/>
                  </a:cubicBezTo>
                  <a:cubicBezTo>
                    <a:pt x="418" y="389"/>
                    <a:pt x="507" y="174"/>
                    <a:pt x="382" y="48"/>
                  </a:cubicBezTo>
                  <a:cubicBezTo>
                    <a:pt x="364" y="31"/>
                    <a:pt x="345" y="17"/>
                    <a:pt x="323" y="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5468047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Infographic – 5 Periods</a:t>
            </a:r>
          </a:p>
        </p:txBody>
      </p:sp>
      <p:grpSp>
        <p:nvGrpSpPr>
          <p:cNvPr id="92" name="Group 91"/>
          <p:cNvGrpSpPr/>
          <p:nvPr/>
        </p:nvGrpSpPr>
        <p:grpSpPr>
          <a:xfrm>
            <a:off x="2960994" y="1216693"/>
            <a:ext cx="3227185" cy="3231993"/>
            <a:chOff x="2960994" y="1170973"/>
            <a:chExt cx="3227185" cy="3231993"/>
          </a:xfrm>
        </p:grpSpPr>
        <p:grpSp>
          <p:nvGrpSpPr>
            <p:cNvPr id="91" name="Group 90"/>
            <p:cNvGrpSpPr/>
            <p:nvPr/>
          </p:nvGrpSpPr>
          <p:grpSpPr>
            <a:xfrm>
              <a:off x="2960994" y="1170973"/>
              <a:ext cx="3227185" cy="3231993"/>
              <a:chOff x="2960994" y="1170973"/>
              <a:chExt cx="3227185" cy="3231993"/>
            </a:xfrm>
          </p:grpSpPr>
          <p:sp>
            <p:nvSpPr>
              <p:cNvPr id="89" name="Freeform 88"/>
              <p:cNvSpPr/>
              <p:nvPr/>
            </p:nvSpPr>
            <p:spPr>
              <a:xfrm>
                <a:off x="3734771" y="1170973"/>
                <a:ext cx="1686248" cy="1617998"/>
              </a:xfrm>
              <a:custGeom>
                <a:avLst/>
                <a:gdLst>
                  <a:gd name="connsiteX0" fmla="*/ 845161 w 1686248"/>
                  <a:gd name="connsiteY0" fmla="*/ 139 h 1617998"/>
                  <a:gd name="connsiteX1" fmla="*/ 1632590 w 1686248"/>
                  <a:gd name="connsiteY1" fmla="*/ 216910 h 1617998"/>
                  <a:gd name="connsiteX2" fmla="*/ 1664056 w 1686248"/>
                  <a:gd name="connsiteY2" fmla="*/ 377651 h 1617998"/>
                  <a:gd name="connsiteX3" fmla="*/ 1350346 w 1686248"/>
                  <a:gd name="connsiteY3" fmla="*/ 804045 h 1617998"/>
                  <a:gd name="connsiteX4" fmla="*/ 1363292 w 1686248"/>
                  <a:gd name="connsiteY4" fmla="*/ 902066 h 1617998"/>
                  <a:gd name="connsiteX5" fmla="*/ 839587 w 1686248"/>
                  <a:gd name="connsiteY5" fmla="*/ 1616317 h 1617998"/>
                  <a:gd name="connsiteX6" fmla="*/ 839321 w 1686248"/>
                  <a:gd name="connsiteY6" fmla="*/ 1617998 h 1617998"/>
                  <a:gd name="connsiteX7" fmla="*/ 314889 w 1686248"/>
                  <a:gd name="connsiteY7" fmla="*/ 891488 h 1617998"/>
                  <a:gd name="connsiteX8" fmla="*/ 317538 w 1686248"/>
                  <a:gd name="connsiteY8" fmla="*/ 891077 h 1617998"/>
                  <a:gd name="connsiteX9" fmla="*/ 333468 w 1686248"/>
                  <a:gd name="connsiteY9" fmla="*/ 790215 h 1617998"/>
                  <a:gd name="connsiteX10" fmla="*/ 22093 w 1686248"/>
                  <a:gd name="connsiteY10" fmla="*/ 356423 h 1617998"/>
                  <a:gd name="connsiteX11" fmla="*/ 54292 w 1686248"/>
                  <a:gd name="connsiteY11" fmla="*/ 196188 h 1617998"/>
                  <a:gd name="connsiteX12" fmla="*/ 339638 w 1686248"/>
                  <a:gd name="connsiteY12" fmla="*/ 74833 h 1617998"/>
                  <a:gd name="connsiteX13" fmla="*/ 845161 w 1686248"/>
                  <a:gd name="connsiteY13" fmla="*/ 139 h 161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6248" h="1617998">
                    <a:moveTo>
                      <a:pt x="845161" y="139"/>
                    </a:moveTo>
                    <a:cubicBezTo>
                      <a:pt x="1124019" y="3823"/>
                      <a:pt x="1394665" y="80283"/>
                      <a:pt x="1632590" y="216910"/>
                    </a:cubicBezTo>
                    <a:cubicBezTo>
                      <a:pt x="1690239" y="250053"/>
                      <a:pt x="1702575" y="324664"/>
                      <a:pt x="1664056" y="377651"/>
                    </a:cubicBezTo>
                    <a:cubicBezTo>
                      <a:pt x="1664056" y="377651"/>
                      <a:pt x="1664056" y="377651"/>
                      <a:pt x="1350346" y="804045"/>
                    </a:cubicBezTo>
                    <a:cubicBezTo>
                      <a:pt x="1328260" y="834803"/>
                      <a:pt x="1333631" y="877152"/>
                      <a:pt x="1363292" y="902066"/>
                    </a:cubicBezTo>
                    <a:cubicBezTo>
                      <a:pt x="1232808" y="1079193"/>
                      <a:pt x="1062303" y="1313367"/>
                      <a:pt x="839587" y="1616317"/>
                    </a:cubicBezTo>
                    <a:cubicBezTo>
                      <a:pt x="838615" y="1617014"/>
                      <a:pt x="838615" y="1617014"/>
                      <a:pt x="839321" y="1617998"/>
                    </a:cubicBezTo>
                    <a:cubicBezTo>
                      <a:pt x="838615" y="1617014"/>
                      <a:pt x="834379" y="1611112"/>
                      <a:pt x="314889" y="891488"/>
                    </a:cubicBezTo>
                    <a:cubicBezTo>
                      <a:pt x="315861" y="890791"/>
                      <a:pt x="317538" y="891077"/>
                      <a:pt x="317538" y="891077"/>
                    </a:cubicBezTo>
                    <a:cubicBezTo>
                      <a:pt x="349600" y="868063"/>
                      <a:pt x="356769" y="822675"/>
                      <a:pt x="333468" y="790215"/>
                    </a:cubicBezTo>
                    <a:cubicBezTo>
                      <a:pt x="333468" y="790215"/>
                      <a:pt x="333468" y="790215"/>
                      <a:pt x="22093" y="356423"/>
                    </a:cubicBezTo>
                    <a:cubicBezTo>
                      <a:pt x="-16740" y="302322"/>
                      <a:pt x="-3381" y="228642"/>
                      <a:pt x="54292" y="196188"/>
                    </a:cubicBezTo>
                    <a:cubicBezTo>
                      <a:pt x="143670" y="148427"/>
                      <a:pt x="238962" y="106855"/>
                      <a:pt x="339638" y="74833"/>
                    </a:cubicBezTo>
                    <a:cubicBezTo>
                      <a:pt x="507573" y="21919"/>
                      <a:pt x="677845" y="-2071"/>
                      <a:pt x="845161" y="13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3101827" y="2788084"/>
                <a:ext cx="1472811" cy="1607755"/>
              </a:xfrm>
              <a:custGeom>
                <a:avLst/>
                <a:gdLst>
                  <a:gd name="connsiteX0" fmla="*/ 1472104 w 1472811"/>
                  <a:gd name="connsiteY0" fmla="*/ 0 h 1607755"/>
                  <a:gd name="connsiteX1" fmla="*/ 1472811 w 1472811"/>
                  <a:gd name="connsiteY1" fmla="*/ 985 h 1607755"/>
                  <a:gd name="connsiteX2" fmla="*/ 1472372 w 1472811"/>
                  <a:gd name="connsiteY2" fmla="*/ 897614 h 1607755"/>
                  <a:gd name="connsiteX3" fmla="*/ 1403479 w 1472811"/>
                  <a:gd name="connsiteY3" fmla="*/ 967944 h 1607755"/>
                  <a:gd name="connsiteX4" fmla="*/ 1403344 w 1472811"/>
                  <a:gd name="connsiteY4" fmla="*/ 1497477 h 1607755"/>
                  <a:gd name="connsiteX5" fmla="*/ 1284315 w 1472811"/>
                  <a:gd name="connsiteY5" fmla="*/ 1606778 h 1607755"/>
                  <a:gd name="connsiteX6" fmla="*/ 10280 w 1472811"/>
                  <a:gd name="connsiteY6" fmla="*/ 667505 h 1607755"/>
                  <a:gd name="connsiteX7" fmla="*/ 77716 w 1472811"/>
                  <a:gd name="connsiteY7" fmla="*/ 519178 h 1607755"/>
                  <a:gd name="connsiteX8" fmla="*/ 581334 w 1472811"/>
                  <a:gd name="connsiteY8" fmla="*/ 360508 h 1607755"/>
                  <a:gd name="connsiteX9" fmla="*/ 626729 w 1472811"/>
                  <a:gd name="connsiteY9" fmla="*/ 269760 h 1607755"/>
                  <a:gd name="connsiteX10" fmla="*/ 625316 w 1472811"/>
                  <a:gd name="connsiteY10" fmla="*/ 267792 h 1607755"/>
                  <a:gd name="connsiteX11" fmla="*/ 632564 w 1472811"/>
                  <a:gd name="connsiteY11" fmla="*/ 265572 h 1607755"/>
                  <a:gd name="connsiteX12" fmla="*/ 662532 w 1472811"/>
                  <a:gd name="connsiteY12" fmla="*/ 255992 h 1607755"/>
                  <a:gd name="connsiteX13" fmla="*/ 749518 w 1472811"/>
                  <a:gd name="connsiteY13" fmla="*/ 229346 h 1607755"/>
                  <a:gd name="connsiteX14" fmla="*/ 779486 w 1472811"/>
                  <a:gd name="connsiteY14" fmla="*/ 219766 h 1607755"/>
                  <a:gd name="connsiteX15" fmla="*/ 850295 w 1472811"/>
                  <a:gd name="connsiteY15" fmla="*/ 197276 h 1607755"/>
                  <a:gd name="connsiteX16" fmla="*/ 890163 w 1472811"/>
                  <a:gd name="connsiteY16" fmla="*/ 185064 h 1607755"/>
                  <a:gd name="connsiteX17" fmla="*/ 936574 w 1472811"/>
                  <a:gd name="connsiteY17" fmla="*/ 169646 h 1607755"/>
                  <a:gd name="connsiteX18" fmla="*/ 983691 w 1472811"/>
                  <a:gd name="connsiteY18" fmla="*/ 155214 h 1607755"/>
                  <a:gd name="connsiteX19" fmla="*/ 999161 w 1472811"/>
                  <a:gd name="connsiteY19" fmla="*/ 150074 h 1607755"/>
                  <a:gd name="connsiteX20" fmla="*/ 1057152 w 1472811"/>
                  <a:gd name="connsiteY20" fmla="*/ 132311 h 1607755"/>
                  <a:gd name="connsiteX21" fmla="*/ 1073594 w 1472811"/>
                  <a:gd name="connsiteY21" fmla="*/ 126474 h 1607755"/>
                  <a:gd name="connsiteX22" fmla="*/ 1090744 w 1472811"/>
                  <a:gd name="connsiteY22" fmla="*/ 121621 h 1607755"/>
                  <a:gd name="connsiteX23" fmla="*/ 1186924 w 1472811"/>
                  <a:gd name="connsiteY23" fmla="*/ 91359 h 1607755"/>
                  <a:gd name="connsiteX24" fmla="*/ 1251456 w 1472811"/>
                  <a:gd name="connsiteY24" fmla="*/ 70391 h 1607755"/>
                  <a:gd name="connsiteX25" fmla="*/ 1275148 w 1472811"/>
                  <a:gd name="connsiteY25" fmla="*/ 62333 h 1607755"/>
                  <a:gd name="connsiteX26" fmla="*/ 1298574 w 1472811"/>
                  <a:gd name="connsiteY26" fmla="*/ 55958 h 1607755"/>
                  <a:gd name="connsiteX27" fmla="*/ 1299546 w 1472811"/>
                  <a:gd name="connsiteY27" fmla="*/ 55260 h 1607755"/>
                  <a:gd name="connsiteX28" fmla="*/ 1340387 w 1472811"/>
                  <a:gd name="connsiteY28" fmla="*/ 42349 h 1607755"/>
                  <a:gd name="connsiteX29" fmla="*/ 1352233 w 1472811"/>
                  <a:gd name="connsiteY29" fmla="*/ 38320 h 1607755"/>
                  <a:gd name="connsiteX30" fmla="*/ 1365758 w 1472811"/>
                  <a:gd name="connsiteY30" fmla="*/ 34577 h 1607755"/>
                  <a:gd name="connsiteX31" fmla="*/ 1391129 w 1472811"/>
                  <a:gd name="connsiteY31" fmla="*/ 26806 h 1607755"/>
                  <a:gd name="connsiteX32" fmla="*/ 1411196 w 1472811"/>
                  <a:gd name="connsiteY32" fmla="*/ 19858 h 1607755"/>
                  <a:gd name="connsiteX33" fmla="*/ 1426666 w 1472811"/>
                  <a:gd name="connsiteY33" fmla="*/ 14719 h 1607755"/>
                  <a:gd name="connsiteX34" fmla="*/ 1448413 w 1472811"/>
                  <a:gd name="connsiteY34" fmla="*/ 8058 h 1607755"/>
                  <a:gd name="connsiteX35" fmla="*/ 1451065 w 1472811"/>
                  <a:gd name="connsiteY35" fmla="*/ 7646 h 1607755"/>
                  <a:gd name="connsiteX36" fmla="*/ 1454689 w 1472811"/>
                  <a:gd name="connsiteY36" fmla="*/ 6536 h 1607755"/>
                  <a:gd name="connsiteX37" fmla="*/ 1457341 w 1472811"/>
                  <a:gd name="connsiteY37" fmla="*/ 6124 h 1607755"/>
                  <a:gd name="connsiteX38" fmla="*/ 1461938 w 1472811"/>
                  <a:gd name="connsiteY38" fmla="*/ 4315 h 1607755"/>
                  <a:gd name="connsiteX39" fmla="*/ 1462910 w 1472811"/>
                  <a:gd name="connsiteY39" fmla="*/ 3617 h 1607755"/>
                  <a:gd name="connsiteX40" fmla="*/ 1463883 w 1472811"/>
                  <a:gd name="connsiteY40" fmla="*/ 2919 h 1607755"/>
                  <a:gd name="connsiteX41" fmla="*/ 1465562 w 1472811"/>
                  <a:gd name="connsiteY41" fmla="*/ 3205 h 1607755"/>
                  <a:gd name="connsiteX42" fmla="*/ 1466535 w 1472811"/>
                  <a:gd name="connsiteY42" fmla="*/ 2507 h 1607755"/>
                  <a:gd name="connsiteX43" fmla="*/ 1467507 w 1472811"/>
                  <a:gd name="connsiteY43" fmla="*/ 1809 h 1607755"/>
                  <a:gd name="connsiteX44" fmla="*/ 1469187 w 1472811"/>
                  <a:gd name="connsiteY44" fmla="*/ 2095 h 1607755"/>
                  <a:gd name="connsiteX45" fmla="*/ 1470159 w 1472811"/>
                  <a:gd name="connsiteY45" fmla="*/ 1397 h 1607755"/>
                  <a:gd name="connsiteX46" fmla="*/ 1471132 w 1472811"/>
                  <a:gd name="connsiteY46" fmla="*/ 699 h 1607755"/>
                  <a:gd name="connsiteX47" fmla="*/ 1472104 w 1472811"/>
                  <a:gd name="connsiteY47" fmla="*/ 0 h 160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472811" h="1607755">
                    <a:moveTo>
                      <a:pt x="1472104" y="0"/>
                    </a:moveTo>
                    <a:cubicBezTo>
                      <a:pt x="1472104" y="0"/>
                      <a:pt x="1472811" y="985"/>
                      <a:pt x="1472811" y="985"/>
                    </a:cubicBezTo>
                    <a:cubicBezTo>
                      <a:pt x="1472763" y="382810"/>
                      <a:pt x="1472415" y="673877"/>
                      <a:pt x="1472372" y="897614"/>
                    </a:cubicBezTo>
                    <a:cubicBezTo>
                      <a:pt x="1434366" y="898049"/>
                      <a:pt x="1403590" y="929088"/>
                      <a:pt x="1403479" y="967944"/>
                    </a:cubicBezTo>
                    <a:cubicBezTo>
                      <a:pt x="1403479" y="967944"/>
                      <a:pt x="1403479" y="967944"/>
                      <a:pt x="1403344" y="1497477"/>
                    </a:cubicBezTo>
                    <a:cubicBezTo>
                      <a:pt x="1404012" y="1564109"/>
                      <a:pt x="1351039" y="1615555"/>
                      <a:pt x="1284315" y="1606778"/>
                    </a:cubicBezTo>
                    <a:cubicBezTo>
                      <a:pt x="740441" y="1534845"/>
                      <a:pt x="249583" y="1187729"/>
                      <a:pt x="10280" y="667505"/>
                    </a:cubicBezTo>
                    <a:cubicBezTo>
                      <a:pt x="-17878" y="605691"/>
                      <a:pt x="14156" y="539448"/>
                      <a:pt x="77716" y="519178"/>
                    </a:cubicBezTo>
                    <a:cubicBezTo>
                      <a:pt x="77716" y="519178"/>
                      <a:pt x="77716" y="519178"/>
                      <a:pt x="581334" y="360508"/>
                    </a:cubicBezTo>
                    <a:cubicBezTo>
                      <a:pt x="618551" y="348708"/>
                      <a:pt x="639610" y="308238"/>
                      <a:pt x="626729" y="269760"/>
                    </a:cubicBezTo>
                    <a:cubicBezTo>
                      <a:pt x="626729" y="269760"/>
                      <a:pt x="626022" y="268776"/>
                      <a:pt x="625316" y="267792"/>
                    </a:cubicBezTo>
                    <a:cubicBezTo>
                      <a:pt x="627967" y="267380"/>
                      <a:pt x="630619" y="266968"/>
                      <a:pt x="632564" y="265572"/>
                    </a:cubicBezTo>
                    <a:cubicBezTo>
                      <a:pt x="643438" y="262241"/>
                      <a:pt x="653338" y="259608"/>
                      <a:pt x="662532" y="255992"/>
                    </a:cubicBezTo>
                    <a:cubicBezTo>
                      <a:pt x="690555" y="247808"/>
                      <a:pt x="719550" y="238926"/>
                      <a:pt x="749518" y="229346"/>
                    </a:cubicBezTo>
                    <a:cubicBezTo>
                      <a:pt x="758712" y="225730"/>
                      <a:pt x="769585" y="222399"/>
                      <a:pt x="779486" y="219766"/>
                    </a:cubicBezTo>
                    <a:cubicBezTo>
                      <a:pt x="802205" y="212407"/>
                      <a:pt x="825896" y="204349"/>
                      <a:pt x="850295" y="197276"/>
                    </a:cubicBezTo>
                    <a:cubicBezTo>
                      <a:pt x="863820" y="193533"/>
                      <a:pt x="876638" y="188806"/>
                      <a:pt x="890163" y="185064"/>
                    </a:cubicBezTo>
                    <a:cubicBezTo>
                      <a:pt x="905633" y="179924"/>
                      <a:pt x="921103" y="174785"/>
                      <a:pt x="936574" y="169646"/>
                    </a:cubicBezTo>
                    <a:cubicBezTo>
                      <a:pt x="952750" y="165492"/>
                      <a:pt x="968221" y="160353"/>
                      <a:pt x="983691" y="155214"/>
                    </a:cubicBezTo>
                    <a:cubicBezTo>
                      <a:pt x="988288" y="153405"/>
                      <a:pt x="993591" y="152581"/>
                      <a:pt x="999161" y="150074"/>
                    </a:cubicBezTo>
                    <a:cubicBezTo>
                      <a:pt x="1019228" y="143127"/>
                      <a:pt x="1039030" y="137862"/>
                      <a:pt x="1057152" y="132311"/>
                    </a:cubicBezTo>
                    <a:cubicBezTo>
                      <a:pt x="1062721" y="129804"/>
                      <a:pt x="1068025" y="128980"/>
                      <a:pt x="1073594" y="126474"/>
                    </a:cubicBezTo>
                    <a:cubicBezTo>
                      <a:pt x="1079871" y="124951"/>
                      <a:pt x="1085440" y="122445"/>
                      <a:pt x="1090744" y="121621"/>
                    </a:cubicBezTo>
                    <a:cubicBezTo>
                      <a:pt x="1121684" y="111343"/>
                      <a:pt x="1154304" y="101351"/>
                      <a:pt x="1186924" y="91359"/>
                    </a:cubicBezTo>
                    <a:cubicBezTo>
                      <a:pt x="1210615" y="83301"/>
                      <a:pt x="1231389" y="77338"/>
                      <a:pt x="1251456" y="70391"/>
                    </a:cubicBezTo>
                    <a:cubicBezTo>
                      <a:pt x="1258705" y="68170"/>
                      <a:pt x="1266927" y="65252"/>
                      <a:pt x="1275148" y="62333"/>
                    </a:cubicBezTo>
                    <a:cubicBezTo>
                      <a:pt x="1284076" y="60399"/>
                      <a:pt x="1291325" y="58178"/>
                      <a:pt x="1298574" y="55958"/>
                    </a:cubicBezTo>
                    <a:cubicBezTo>
                      <a:pt x="1298574" y="55958"/>
                      <a:pt x="1299546" y="55260"/>
                      <a:pt x="1299546" y="55260"/>
                    </a:cubicBezTo>
                    <a:cubicBezTo>
                      <a:pt x="1314044" y="50819"/>
                      <a:pt x="1327569" y="47076"/>
                      <a:pt x="1340387" y="42349"/>
                    </a:cubicBezTo>
                    <a:cubicBezTo>
                      <a:pt x="1344012" y="41239"/>
                      <a:pt x="1348609" y="39430"/>
                      <a:pt x="1352233" y="38320"/>
                    </a:cubicBezTo>
                    <a:cubicBezTo>
                      <a:pt x="1356830" y="36512"/>
                      <a:pt x="1361161" y="36386"/>
                      <a:pt x="1365758" y="34577"/>
                    </a:cubicBezTo>
                    <a:cubicBezTo>
                      <a:pt x="1373979" y="31659"/>
                      <a:pt x="1382201" y="28740"/>
                      <a:pt x="1391129" y="26806"/>
                    </a:cubicBezTo>
                    <a:cubicBezTo>
                      <a:pt x="1398378" y="24585"/>
                      <a:pt x="1404920" y="21381"/>
                      <a:pt x="1411196" y="19858"/>
                    </a:cubicBezTo>
                    <a:cubicBezTo>
                      <a:pt x="1415793" y="18050"/>
                      <a:pt x="1421097" y="17226"/>
                      <a:pt x="1426666" y="14719"/>
                    </a:cubicBezTo>
                    <a:cubicBezTo>
                      <a:pt x="1433915" y="12499"/>
                      <a:pt x="1441164" y="10279"/>
                      <a:pt x="1448413" y="8058"/>
                    </a:cubicBezTo>
                    <a:cubicBezTo>
                      <a:pt x="1449385" y="7360"/>
                      <a:pt x="1451065" y="7646"/>
                      <a:pt x="1451065" y="7646"/>
                    </a:cubicBezTo>
                    <a:cubicBezTo>
                      <a:pt x="1452037" y="6948"/>
                      <a:pt x="1453010" y="6250"/>
                      <a:pt x="1454689" y="6536"/>
                    </a:cubicBezTo>
                    <a:cubicBezTo>
                      <a:pt x="1455662" y="5838"/>
                      <a:pt x="1456634" y="5140"/>
                      <a:pt x="1457341" y="6124"/>
                    </a:cubicBezTo>
                    <a:cubicBezTo>
                      <a:pt x="1459286" y="4727"/>
                      <a:pt x="1460259" y="4029"/>
                      <a:pt x="1461938" y="4315"/>
                    </a:cubicBezTo>
                    <a:cubicBezTo>
                      <a:pt x="1461938" y="4315"/>
                      <a:pt x="1461938" y="4315"/>
                      <a:pt x="1462910" y="3617"/>
                    </a:cubicBezTo>
                    <a:cubicBezTo>
                      <a:pt x="1462910" y="3617"/>
                      <a:pt x="1462910" y="3617"/>
                      <a:pt x="1463883" y="2919"/>
                    </a:cubicBezTo>
                    <a:cubicBezTo>
                      <a:pt x="1463883" y="2919"/>
                      <a:pt x="1463883" y="2919"/>
                      <a:pt x="1465562" y="3205"/>
                    </a:cubicBezTo>
                    <a:cubicBezTo>
                      <a:pt x="1465562" y="3205"/>
                      <a:pt x="1465562" y="3205"/>
                      <a:pt x="1466535" y="2507"/>
                    </a:cubicBezTo>
                    <a:cubicBezTo>
                      <a:pt x="1466535" y="2507"/>
                      <a:pt x="1467507" y="1809"/>
                      <a:pt x="1467507" y="1809"/>
                    </a:cubicBezTo>
                    <a:cubicBezTo>
                      <a:pt x="1467507" y="1809"/>
                      <a:pt x="1469187" y="2095"/>
                      <a:pt x="1469187" y="2095"/>
                    </a:cubicBezTo>
                    <a:cubicBezTo>
                      <a:pt x="1470159" y="1397"/>
                      <a:pt x="1470159" y="1397"/>
                      <a:pt x="1470159" y="1397"/>
                    </a:cubicBezTo>
                    <a:cubicBezTo>
                      <a:pt x="1471132" y="699"/>
                      <a:pt x="1471132" y="699"/>
                      <a:pt x="1471132" y="699"/>
                    </a:cubicBezTo>
                    <a:cubicBezTo>
                      <a:pt x="1471132" y="699"/>
                      <a:pt x="1471132" y="699"/>
                      <a:pt x="1472104"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Freeform 87"/>
              <p:cNvSpPr/>
              <p:nvPr/>
            </p:nvSpPr>
            <p:spPr>
              <a:xfrm>
                <a:off x="2960994" y="1564369"/>
                <a:ext cx="1613411" cy="1612761"/>
              </a:xfrm>
              <a:custGeom>
                <a:avLst/>
                <a:gdLst>
                  <a:gd name="connsiteX0" fmla="*/ 1612705 w 1613411"/>
                  <a:gd name="connsiteY0" fmla="*/ 1223391 h 1612761"/>
                  <a:gd name="connsiteX1" fmla="*/ 1613411 w 1613411"/>
                  <a:gd name="connsiteY1" fmla="*/ 1224375 h 1612761"/>
                  <a:gd name="connsiteX2" fmla="*/ 1612703 w 1613411"/>
                  <a:gd name="connsiteY2" fmla="*/ 1223393 h 1612761"/>
                  <a:gd name="connsiteX3" fmla="*/ 604845 w 1613411"/>
                  <a:gd name="connsiteY3" fmla="*/ 934 h 1612761"/>
                  <a:gd name="connsiteX4" fmla="*/ 682065 w 1613411"/>
                  <a:gd name="connsiteY4" fmla="*/ 48137 h 1612761"/>
                  <a:gd name="connsiteX5" fmla="*/ 991953 w 1613411"/>
                  <a:gd name="connsiteY5" fmla="*/ 479858 h 1612761"/>
                  <a:gd name="connsiteX6" fmla="*/ 1089100 w 1613411"/>
                  <a:gd name="connsiteY6" fmla="*/ 498042 h 1612761"/>
                  <a:gd name="connsiteX7" fmla="*/ 1611981 w 1613411"/>
                  <a:gd name="connsiteY7" fmla="*/ 1222392 h 1612761"/>
                  <a:gd name="connsiteX8" fmla="*/ 1612703 w 1613411"/>
                  <a:gd name="connsiteY8" fmla="*/ 1223393 h 1612761"/>
                  <a:gd name="connsiteX9" fmla="*/ 1611731 w 1613411"/>
                  <a:gd name="connsiteY9" fmla="*/ 1224090 h 1612761"/>
                  <a:gd name="connsiteX10" fmla="*/ 1610758 w 1613411"/>
                  <a:gd name="connsiteY10" fmla="*/ 1224789 h 1612761"/>
                  <a:gd name="connsiteX11" fmla="*/ 1609784 w 1613411"/>
                  <a:gd name="connsiteY11" fmla="*/ 1225488 h 1612761"/>
                  <a:gd name="connsiteX12" fmla="*/ 1608104 w 1613411"/>
                  <a:gd name="connsiteY12" fmla="*/ 1225204 h 1612761"/>
                  <a:gd name="connsiteX13" fmla="*/ 1607131 w 1613411"/>
                  <a:gd name="connsiteY13" fmla="*/ 1225902 h 1612761"/>
                  <a:gd name="connsiteX14" fmla="*/ 1606157 w 1613411"/>
                  <a:gd name="connsiteY14" fmla="*/ 1226601 h 1612761"/>
                  <a:gd name="connsiteX15" fmla="*/ 1604478 w 1613411"/>
                  <a:gd name="connsiteY15" fmla="*/ 1226317 h 1612761"/>
                  <a:gd name="connsiteX16" fmla="*/ 1603504 w 1613411"/>
                  <a:gd name="connsiteY16" fmla="*/ 1227016 h 1612761"/>
                  <a:gd name="connsiteX17" fmla="*/ 1602530 w 1613411"/>
                  <a:gd name="connsiteY17" fmla="*/ 1227715 h 1612761"/>
                  <a:gd name="connsiteX18" fmla="*/ 1597930 w 1613411"/>
                  <a:gd name="connsiteY18" fmla="*/ 1229527 h 1612761"/>
                  <a:gd name="connsiteX19" fmla="*/ 1595276 w 1613411"/>
                  <a:gd name="connsiteY19" fmla="*/ 1229941 h 1612761"/>
                  <a:gd name="connsiteX20" fmla="*/ 1591649 w 1613411"/>
                  <a:gd name="connsiteY20" fmla="*/ 1231054 h 1612761"/>
                  <a:gd name="connsiteX21" fmla="*/ 1588996 w 1613411"/>
                  <a:gd name="connsiteY21" fmla="*/ 1231469 h 1612761"/>
                  <a:gd name="connsiteX22" fmla="*/ 1567235 w 1613411"/>
                  <a:gd name="connsiteY22" fmla="*/ 1238148 h 1612761"/>
                  <a:gd name="connsiteX23" fmla="*/ 1551754 w 1613411"/>
                  <a:gd name="connsiteY23" fmla="*/ 1243300 h 1612761"/>
                  <a:gd name="connsiteX24" fmla="*/ 1531672 w 1613411"/>
                  <a:gd name="connsiteY24" fmla="*/ 1250264 h 1612761"/>
                  <a:gd name="connsiteX25" fmla="*/ 1506284 w 1613411"/>
                  <a:gd name="connsiteY25" fmla="*/ 1258057 h 1612761"/>
                  <a:gd name="connsiteX26" fmla="*/ 1492750 w 1613411"/>
                  <a:gd name="connsiteY26" fmla="*/ 1261811 h 1612761"/>
                  <a:gd name="connsiteX27" fmla="*/ 1480896 w 1613411"/>
                  <a:gd name="connsiteY27" fmla="*/ 1265850 h 1612761"/>
                  <a:gd name="connsiteX28" fmla="*/ 1440027 w 1613411"/>
                  <a:gd name="connsiteY28" fmla="*/ 1278795 h 1612761"/>
                  <a:gd name="connsiteX29" fmla="*/ 1439053 w 1613411"/>
                  <a:gd name="connsiteY29" fmla="*/ 1279493 h 1612761"/>
                  <a:gd name="connsiteX30" fmla="*/ 1415612 w 1613411"/>
                  <a:gd name="connsiteY30" fmla="*/ 1285888 h 1612761"/>
                  <a:gd name="connsiteX31" fmla="*/ 1391904 w 1613411"/>
                  <a:gd name="connsiteY31" fmla="*/ 1293966 h 1612761"/>
                  <a:gd name="connsiteX32" fmla="*/ 1327326 w 1613411"/>
                  <a:gd name="connsiteY32" fmla="*/ 1314988 h 1612761"/>
                  <a:gd name="connsiteX33" fmla="*/ 1231080 w 1613411"/>
                  <a:gd name="connsiteY33" fmla="*/ 1345330 h 1612761"/>
                  <a:gd name="connsiteX34" fmla="*/ 1213919 w 1613411"/>
                  <a:gd name="connsiteY34" fmla="*/ 1350198 h 1612761"/>
                  <a:gd name="connsiteX35" fmla="*/ 1197464 w 1613411"/>
                  <a:gd name="connsiteY35" fmla="*/ 1356048 h 1612761"/>
                  <a:gd name="connsiteX36" fmla="*/ 1139434 w 1613411"/>
                  <a:gd name="connsiteY36" fmla="*/ 1373860 h 1612761"/>
                  <a:gd name="connsiteX37" fmla="*/ 1123953 w 1613411"/>
                  <a:gd name="connsiteY37" fmla="*/ 1379012 h 1612761"/>
                  <a:gd name="connsiteX38" fmla="*/ 1076804 w 1613411"/>
                  <a:gd name="connsiteY38" fmla="*/ 1393485 h 1612761"/>
                  <a:gd name="connsiteX39" fmla="*/ 1030360 w 1613411"/>
                  <a:gd name="connsiteY39" fmla="*/ 1408940 h 1612761"/>
                  <a:gd name="connsiteX40" fmla="*/ 990464 w 1613411"/>
                  <a:gd name="connsiteY40" fmla="*/ 1421186 h 1612761"/>
                  <a:gd name="connsiteX41" fmla="*/ 919606 w 1613411"/>
                  <a:gd name="connsiteY41" fmla="*/ 1443736 h 1612761"/>
                  <a:gd name="connsiteX42" fmla="*/ 889618 w 1613411"/>
                  <a:gd name="connsiteY42" fmla="*/ 1453341 h 1612761"/>
                  <a:gd name="connsiteX43" fmla="*/ 802573 w 1613411"/>
                  <a:gd name="connsiteY43" fmla="*/ 1480059 h 1612761"/>
                  <a:gd name="connsiteX44" fmla="*/ 772584 w 1613411"/>
                  <a:gd name="connsiteY44" fmla="*/ 1489664 h 1612761"/>
                  <a:gd name="connsiteX45" fmla="*/ 765330 w 1613411"/>
                  <a:gd name="connsiteY45" fmla="*/ 1491890 h 1612761"/>
                  <a:gd name="connsiteX46" fmla="*/ 675827 w 1613411"/>
                  <a:gd name="connsiteY46" fmla="*/ 1447358 h 1612761"/>
                  <a:gd name="connsiteX47" fmla="*/ 172568 w 1613411"/>
                  <a:gd name="connsiteY47" fmla="*/ 1607432 h 1612761"/>
                  <a:gd name="connsiteX48" fmla="*/ 31217 w 1613411"/>
                  <a:gd name="connsiteY48" fmla="*/ 1525609 h 1612761"/>
                  <a:gd name="connsiteX49" fmla="*/ 519756 w 1613411"/>
                  <a:gd name="connsiteY49" fmla="*/ 27551 h 1612761"/>
                  <a:gd name="connsiteX50" fmla="*/ 604845 w 1613411"/>
                  <a:gd name="connsiteY50" fmla="*/ 934 h 161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613411" h="1612761">
                    <a:moveTo>
                      <a:pt x="1612705" y="1223391"/>
                    </a:moveTo>
                    <a:cubicBezTo>
                      <a:pt x="1612705" y="1223391"/>
                      <a:pt x="1613411" y="1224375"/>
                      <a:pt x="1613411" y="1224375"/>
                    </a:cubicBezTo>
                    <a:lnTo>
                      <a:pt x="1612703" y="1223393"/>
                    </a:lnTo>
                    <a:close/>
                    <a:moveTo>
                      <a:pt x="604845" y="934"/>
                    </a:moveTo>
                    <a:cubicBezTo>
                      <a:pt x="634404" y="4862"/>
                      <a:pt x="662653" y="21093"/>
                      <a:pt x="682065" y="48137"/>
                    </a:cubicBezTo>
                    <a:cubicBezTo>
                      <a:pt x="682065" y="48137"/>
                      <a:pt x="682065" y="48137"/>
                      <a:pt x="991953" y="479858"/>
                    </a:cubicBezTo>
                    <a:cubicBezTo>
                      <a:pt x="1014542" y="511327"/>
                      <a:pt x="1057237" y="519424"/>
                      <a:pt x="1089100" y="498042"/>
                    </a:cubicBezTo>
                    <a:cubicBezTo>
                      <a:pt x="1543549" y="1127560"/>
                      <a:pt x="1603597" y="1210767"/>
                      <a:pt x="1611981" y="1222392"/>
                    </a:cubicBezTo>
                    <a:lnTo>
                      <a:pt x="1612703" y="1223393"/>
                    </a:lnTo>
                    <a:lnTo>
                      <a:pt x="1611731" y="1224090"/>
                    </a:lnTo>
                    <a:cubicBezTo>
                      <a:pt x="1611731" y="1224090"/>
                      <a:pt x="1611731" y="1224090"/>
                      <a:pt x="1610758" y="1224789"/>
                    </a:cubicBezTo>
                    <a:cubicBezTo>
                      <a:pt x="1610758" y="1224789"/>
                      <a:pt x="1610758" y="1224789"/>
                      <a:pt x="1609784" y="1225488"/>
                    </a:cubicBezTo>
                    <a:cubicBezTo>
                      <a:pt x="1609784" y="1225488"/>
                      <a:pt x="1608104" y="1225204"/>
                      <a:pt x="1608104" y="1225204"/>
                    </a:cubicBezTo>
                    <a:cubicBezTo>
                      <a:pt x="1608104" y="1225204"/>
                      <a:pt x="1607131" y="1225902"/>
                      <a:pt x="1607131" y="1225902"/>
                    </a:cubicBezTo>
                    <a:cubicBezTo>
                      <a:pt x="1606157" y="1226601"/>
                      <a:pt x="1606157" y="1226601"/>
                      <a:pt x="1606157" y="1226601"/>
                    </a:cubicBezTo>
                    <a:cubicBezTo>
                      <a:pt x="1604478" y="1226317"/>
                      <a:pt x="1604478" y="1226317"/>
                      <a:pt x="1604478" y="1226317"/>
                    </a:cubicBezTo>
                    <a:cubicBezTo>
                      <a:pt x="1603504" y="1227016"/>
                      <a:pt x="1603504" y="1227016"/>
                      <a:pt x="1603504" y="1227016"/>
                    </a:cubicBezTo>
                    <a:cubicBezTo>
                      <a:pt x="1602530" y="1227715"/>
                      <a:pt x="1602530" y="1227715"/>
                      <a:pt x="1602530" y="1227715"/>
                    </a:cubicBezTo>
                    <a:cubicBezTo>
                      <a:pt x="1600851" y="1227430"/>
                      <a:pt x="1599877" y="1228129"/>
                      <a:pt x="1597930" y="1229527"/>
                    </a:cubicBezTo>
                    <a:cubicBezTo>
                      <a:pt x="1597224" y="1228543"/>
                      <a:pt x="1596250" y="1229242"/>
                      <a:pt x="1595276" y="1229941"/>
                    </a:cubicBezTo>
                    <a:cubicBezTo>
                      <a:pt x="1593597" y="1229657"/>
                      <a:pt x="1592623" y="1230355"/>
                      <a:pt x="1591649" y="1231054"/>
                    </a:cubicBezTo>
                    <a:cubicBezTo>
                      <a:pt x="1591649" y="1231054"/>
                      <a:pt x="1589970" y="1230770"/>
                      <a:pt x="1588996" y="1231469"/>
                    </a:cubicBezTo>
                    <a:cubicBezTo>
                      <a:pt x="1583422" y="1233980"/>
                      <a:pt x="1576168" y="1236206"/>
                      <a:pt x="1567235" y="1238148"/>
                    </a:cubicBezTo>
                    <a:cubicBezTo>
                      <a:pt x="1562635" y="1239960"/>
                      <a:pt x="1558034" y="1241772"/>
                      <a:pt x="1551754" y="1243300"/>
                    </a:cubicBezTo>
                    <a:cubicBezTo>
                      <a:pt x="1545474" y="1244828"/>
                      <a:pt x="1538926" y="1248038"/>
                      <a:pt x="1531672" y="1250264"/>
                    </a:cubicBezTo>
                    <a:cubicBezTo>
                      <a:pt x="1524418" y="1252491"/>
                      <a:pt x="1515485" y="1254433"/>
                      <a:pt x="1506284" y="1258057"/>
                    </a:cubicBezTo>
                    <a:cubicBezTo>
                      <a:pt x="1501684" y="1259869"/>
                      <a:pt x="1497351" y="1259999"/>
                      <a:pt x="1492750" y="1261811"/>
                    </a:cubicBezTo>
                    <a:cubicBezTo>
                      <a:pt x="1489123" y="1262924"/>
                      <a:pt x="1484523" y="1264736"/>
                      <a:pt x="1480896" y="1265850"/>
                    </a:cubicBezTo>
                    <a:cubicBezTo>
                      <a:pt x="1468068" y="1270587"/>
                      <a:pt x="1454534" y="1274341"/>
                      <a:pt x="1440027" y="1278795"/>
                    </a:cubicBezTo>
                    <a:cubicBezTo>
                      <a:pt x="1440027" y="1278795"/>
                      <a:pt x="1439053" y="1279493"/>
                      <a:pt x="1439053" y="1279493"/>
                    </a:cubicBezTo>
                    <a:cubicBezTo>
                      <a:pt x="1431799" y="1281720"/>
                      <a:pt x="1424546" y="1283946"/>
                      <a:pt x="1415612" y="1285888"/>
                    </a:cubicBezTo>
                    <a:cubicBezTo>
                      <a:pt x="1407385" y="1288814"/>
                      <a:pt x="1400131" y="1291040"/>
                      <a:pt x="1391904" y="1293966"/>
                    </a:cubicBezTo>
                    <a:cubicBezTo>
                      <a:pt x="1371822" y="1300930"/>
                      <a:pt x="1351034" y="1306910"/>
                      <a:pt x="1327326" y="1314988"/>
                    </a:cubicBezTo>
                    <a:cubicBezTo>
                      <a:pt x="1298311" y="1323894"/>
                      <a:pt x="1266642" y="1333214"/>
                      <a:pt x="1231080" y="1345330"/>
                    </a:cubicBezTo>
                    <a:cubicBezTo>
                      <a:pt x="1225773" y="1346159"/>
                      <a:pt x="1220199" y="1348670"/>
                      <a:pt x="1213919" y="1350198"/>
                    </a:cubicBezTo>
                    <a:cubicBezTo>
                      <a:pt x="1208345" y="1352709"/>
                      <a:pt x="1203038" y="1353537"/>
                      <a:pt x="1197464" y="1356048"/>
                    </a:cubicBezTo>
                    <a:cubicBezTo>
                      <a:pt x="1179330" y="1361615"/>
                      <a:pt x="1159516" y="1366896"/>
                      <a:pt x="1139434" y="1373860"/>
                    </a:cubicBezTo>
                    <a:cubicBezTo>
                      <a:pt x="1133860" y="1376371"/>
                      <a:pt x="1128553" y="1377200"/>
                      <a:pt x="1123953" y="1379012"/>
                    </a:cubicBezTo>
                    <a:cubicBezTo>
                      <a:pt x="1108472" y="1384164"/>
                      <a:pt x="1092991" y="1389316"/>
                      <a:pt x="1076804" y="1393485"/>
                    </a:cubicBezTo>
                    <a:cubicBezTo>
                      <a:pt x="1061322" y="1398637"/>
                      <a:pt x="1045841" y="1403788"/>
                      <a:pt x="1030360" y="1408940"/>
                    </a:cubicBezTo>
                    <a:cubicBezTo>
                      <a:pt x="1016826" y="1412695"/>
                      <a:pt x="1003998" y="1417432"/>
                      <a:pt x="990464" y="1421186"/>
                    </a:cubicBezTo>
                    <a:cubicBezTo>
                      <a:pt x="967730" y="1428565"/>
                      <a:pt x="943315" y="1435659"/>
                      <a:pt x="919606" y="1443736"/>
                    </a:cubicBezTo>
                    <a:cubicBezTo>
                      <a:pt x="909699" y="1446377"/>
                      <a:pt x="898819" y="1449716"/>
                      <a:pt x="889618" y="1453341"/>
                    </a:cubicBezTo>
                    <a:cubicBezTo>
                      <a:pt x="861576" y="1461548"/>
                      <a:pt x="832561" y="1470454"/>
                      <a:pt x="802573" y="1480059"/>
                    </a:cubicBezTo>
                    <a:cubicBezTo>
                      <a:pt x="793372" y="1483683"/>
                      <a:pt x="783465" y="1486324"/>
                      <a:pt x="772584" y="1489664"/>
                    </a:cubicBezTo>
                    <a:cubicBezTo>
                      <a:pt x="770637" y="1491062"/>
                      <a:pt x="767984" y="1491476"/>
                      <a:pt x="765330" y="1491890"/>
                    </a:cubicBezTo>
                    <a:cubicBezTo>
                      <a:pt x="752916" y="1456098"/>
                      <a:pt x="713070" y="1435526"/>
                      <a:pt x="675827" y="1447358"/>
                    </a:cubicBezTo>
                    <a:cubicBezTo>
                      <a:pt x="675827" y="1447358"/>
                      <a:pt x="675827" y="1447358"/>
                      <a:pt x="172568" y="1607432"/>
                    </a:cubicBezTo>
                    <a:cubicBezTo>
                      <a:pt x="109937" y="1627056"/>
                      <a:pt x="44118" y="1590854"/>
                      <a:pt x="31217" y="1525609"/>
                    </a:cubicBezTo>
                    <a:cubicBezTo>
                      <a:pt x="-81213" y="964074"/>
                      <a:pt x="116539" y="398936"/>
                      <a:pt x="519756" y="27551"/>
                    </a:cubicBezTo>
                    <a:cubicBezTo>
                      <a:pt x="544414" y="5382"/>
                      <a:pt x="575285" y="-2994"/>
                      <a:pt x="604845" y="934"/>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Freeform 89"/>
              <p:cNvSpPr/>
              <p:nvPr/>
            </p:nvSpPr>
            <p:spPr>
              <a:xfrm>
                <a:off x="4576798" y="1592368"/>
                <a:ext cx="1611381" cy="1621384"/>
              </a:xfrm>
              <a:custGeom>
                <a:avLst/>
                <a:gdLst>
                  <a:gd name="connsiteX0" fmla="*/ 1013658 w 1611381"/>
                  <a:gd name="connsiteY0" fmla="*/ 705 h 1621384"/>
                  <a:gd name="connsiteX1" fmla="*/ 1098089 w 1611381"/>
                  <a:gd name="connsiteY1" fmla="*/ 28873 h 1621384"/>
                  <a:gd name="connsiteX2" fmla="*/ 1531779 w 1611381"/>
                  <a:gd name="connsiteY2" fmla="*/ 715092 h 1621384"/>
                  <a:gd name="connsiteX3" fmla="*/ 1578166 w 1611381"/>
                  <a:gd name="connsiteY3" fmla="*/ 1536387 h 1621384"/>
                  <a:gd name="connsiteX4" fmla="*/ 1435741 w 1611381"/>
                  <a:gd name="connsiteY4" fmla="*/ 1614798 h 1621384"/>
                  <a:gd name="connsiteX5" fmla="*/ 935975 w 1611381"/>
                  <a:gd name="connsiteY5" fmla="*/ 1443504 h 1621384"/>
                  <a:gd name="connsiteX6" fmla="*/ 846977 w 1611381"/>
                  <a:gd name="connsiteY6" fmla="*/ 1483565 h 1621384"/>
                  <a:gd name="connsiteX7" fmla="*/ 0 w 1611381"/>
                  <a:gd name="connsiteY7" fmla="*/ 1199711 h 1621384"/>
                  <a:gd name="connsiteX8" fmla="*/ 266 w 1611381"/>
                  <a:gd name="connsiteY8" fmla="*/ 1198031 h 1621384"/>
                  <a:gd name="connsiteX9" fmla="*/ 522627 w 1611381"/>
                  <a:gd name="connsiteY9" fmla="*/ 482137 h 1621384"/>
                  <a:gd name="connsiteX10" fmla="*/ 525715 w 1611381"/>
                  <a:gd name="connsiteY10" fmla="*/ 484387 h 1621384"/>
                  <a:gd name="connsiteX11" fmla="*/ 625372 w 1611381"/>
                  <a:gd name="connsiteY11" fmla="*/ 469429 h 1621384"/>
                  <a:gd name="connsiteX12" fmla="*/ 936913 w 1611381"/>
                  <a:gd name="connsiteY12" fmla="*/ 46302 h 1621384"/>
                  <a:gd name="connsiteX13" fmla="*/ 1013658 w 1611381"/>
                  <a:gd name="connsiteY13" fmla="*/ 705 h 1621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11381" h="1621384">
                    <a:moveTo>
                      <a:pt x="1013658" y="705"/>
                    </a:moveTo>
                    <a:cubicBezTo>
                      <a:pt x="1043040" y="-2705"/>
                      <a:pt x="1073704" y="6178"/>
                      <a:pt x="1098089" y="28873"/>
                    </a:cubicBezTo>
                    <a:cubicBezTo>
                      <a:pt x="1293175" y="210429"/>
                      <a:pt x="1444706" y="444093"/>
                      <a:pt x="1531779" y="715092"/>
                    </a:cubicBezTo>
                    <a:cubicBezTo>
                      <a:pt x="1621673" y="990021"/>
                      <a:pt x="1632922" y="1272269"/>
                      <a:pt x="1578166" y="1536387"/>
                    </a:cubicBezTo>
                    <a:cubicBezTo>
                      <a:pt x="1565140" y="1602313"/>
                      <a:pt x="1498565" y="1636701"/>
                      <a:pt x="1435741" y="1614798"/>
                    </a:cubicBezTo>
                    <a:cubicBezTo>
                      <a:pt x="1435741" y="1614798"/>
                      <a:pt x="1435741" y="1614798"/>
                      <a:pt x="935975" y="1443504"/>
                    </a:cubicBezTo>
                    <a:cubicBezTo>
                      <a:pt x="899180" y="1431205"/>
                      <a:pt x="860949" y="1449714"/>
                      <a:pt x="846977" y="1483565"/>
                    </a:cubicBezTo>
                    <a:cubicBezTo>
                      <a:pt x="636005" y="1413164"/>
                      <a:pt x="360532" y="1320575"/>
                      <a:pt x="0" y="1199711"/>
                    </a:cubicBezTo>
                    <a:cubicBezTo>
                      <a:pt x="0" y="1199711"/>
                      <a:pt x="0" y="1199711"/>
                      <a:pt x="266" y="1198031"/>
                    </a:cubicBezTo>
                    <a:cubicBezTo>
                      <a:pt x="6626" y="1190488"/>
                      <a:pt x="59641" y="1116702"/>
                      <a:pt x="522627" y="482137"/>
                    </a:cubicBezTo>
                    <a:cubicBezTo>
                      <a:pt x="524304" y="482422"/>
                      <a:pt x="525009" y="483405"/>
                      <a:pt x="525715" y="484387"/>
                    </a:cubicBezTo>
                    <a:cubicBezTo>
                      <a:pt x="557293" y="507874"/>
                      <a:pt x="602311" y="500871"/>
                      <a:pt x="625372" y="469429"/>
                    </a:cubicBezTo>
                    <a:cubicBezTo>
                      <a:pt x="625372" y="469429"/>
                      <a:pt x="625372" y="469429"/>
                      <a:pt x="936913" y="46302"/>
                    </a:cubicBezTo>
                    <a:cubicBezTo>
                      <a:pt x="956175" y="19820"/>
                      <a:pt x="984276" y="4116"/>
                      <a:pt x="1013658" y="705"/>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Freeform 85"/>
              <p:cNvSpPr/>
              <p:nvPr/>
            </p:nvSpPr>
            <p:spPr>
              <a:xfrm>
                <a:off x="4572631" y="2789315"/>
                <a:ext cx="1475879" cy="1613651"/>
              </a:xfrm>
              <a:custGeom>
                <a:avLst/>
                <a:gdLst>
                  <a:gd name="connsiteX0" fmla="*/ 977 w 1475879"/>
                  <a:gd name="connsiteY0" fmla="*/ 0 h 1613651"/>
                  <a:gd name="connsiteX1" fmla="*/ 2657 w 1475879"/>
                  <a:gd name="connsiteY1" fmla="*/ 285 h 1613651"/>
                  <a:gd name="connsiteX2" fmla="*/ 2390 w 1475879"/>
                  <a:gd name="connsiteY2" fmla="*/ 1968 h 1613651"/>
                  <a:gd name="connsiteX3" fmla="*/ 850823 w 1475879"/>
                  <a:gd name="connsiteY3" fmla="*/ 285940 h 1613651"/>
                  <a:gd name="connsiteX4" fmla="*/ 849315 w 1475879"/>
                  <a:gd name="connsiteY4" fmla="*/ 290004 h 1613651"/>
                  <a:gd name="connsiteX5" fmla="*/ 894302 w 1475879"/>
                  <a:gd name="connsiteY5" fmla="*/ 381447 h 1613651"/>
                  <a:gd name="connsiteX6" fmla="*/ 1398284 w 1475879"/>
                  <a:gd name="connsiteY6" fmla="*/ 553388 h 1613651"/>
                  <a:gd name="connsiteX7" fmla="*/ 1465926 w 1475879"/>
                  <a:gd name="connsiteY7" fmla="*/ 703108 h 1613651"/>
                  <a:gd name="connsiteX8" fmla="*/ 501202 w 1475879"/>
                  <a:gd name="connsiteY8" fmla="*/ 1547644 h 1613651"/>
                  <a:gd name="connsiteX9" fmla="*/ 194121 w 1475879"/>
                  <a:gd name="connsiteY9" fmla="*/ 1613026 h 1613651"/>
                  <a:gd name="connsiteX10" fmla="*/ 73911 w 1475879"/>
                  <a:gd name="connsiteY10" fmla="*/ 1501040 h 1613651"/>
                  <a:gd name="connsiteX11" fmla="*/ 73924 w 1475879"/>
                  <a:gd name="connsiteY11" fmla="*/ 968822 h 1613651"/>
                  <a:gd name="connsiteX12" fmla="*/ 2653 w 1475879"/>
                  <a:gd name="connsiteY12" fmla="*/ 896246 h 1613651"/>
                  <a:gd name="connsiteX13" fmla="*/ 0 w 1475879"/>
                  <a:gd name="connsiteY13" fmla="*/ 896659 h 1613651"/>
                  <a:gd name="connsiteX14" fmla="*/ 977 w 1475879"/>
                  <a:gd name="connsiteY14" fmla="*/ 0 h 1613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5879" h="1613651">
                    <a:moveTo>
                      <a:pt x="977" y="0"/>
                    </a:moveTo>
                    <a:cubicBezTo>
                      <a:pt x="2657" y="285"/>
                      <a:pt x="2657" y="285"/>
                      <a:pt x="2657" y="285"/>
                    </a:cubicBezTo>
                    <a:cubicBezTo>
                      <a:pt x="2390" y="1968"/>
                      <a:pt x="2390" y="1968"/>
                      <a:pt x="2390" y="1968"/>
                    </a:cubicBezTo>
                    <a:cubicBezTo>
                      <a:pt x="363541" y="122882"/>
                      <a:pt x="639487" y="215510"/>
                      <a:pt x="850823" y="285940"/>
                    </a:cubicBezTo>
                    <a:cubicBezTo>
                      <a:pt x="850555" y="287623"/>
                      <a:pt x="850288" y="289305"/>
                      <a:pt x="849315" y="290004"/>
                    </a:cubicBezTo>
                    <a:cubicBezTo>
                      <a:pt x="837155" y="328548"/>
                      <a:pt x="857444" y="369143"/>
                      <a:pt x="894302" y="381447"/>
                    </a:cubicBezTo>
                    <a:cubicBezTo>
                      <a:pt x="894302" y="381447"/>
                      <a:pt x="894302" y="381447"/>
                      <a:pt x="1398284" y="553388"/>
                    </a:cubicBezTo>
                    <a:cubicBezTo>
                      <a:pt x="1461215" y="575301"/>
                      <a:pt x="1493585" y="643003"/>
                      <a:pt x="1465926" y="703108"/>
                    </a:cubicBezTo>
                    <a:cubicBezTo>
                      <a:pt x="1282428" y="1092727"/>
                      <a:pt x="943483" y="1407579"/>
                      <a:pt x="501202" y="1547644"/>
                    </a:cubicBezTo>
                    <a:cubicBezTo>
                      <a:pt x="399389" y="1580475"/>
                      <a:pt x="296087" y="1600957"/>
                      <a:pt x="194121" y="1613026"/>
                    </a:cubicBezTo>
                    <a:cubicBezTo>
                      <a:pt x="128326" y="1620003"/>
                      <a:pt x="74539" y="1567674"/>
                      <a:pt x="73911" y="1501040"/>
                    </a:cubicBezTo>
                    <a:cubicBezTo>
                      <a:pt x="73911" y="1501040"/>
                      <a:pt x="73911" y="1501040"/>
                      <a:pt x="73924" y="968822"/>
                    </a:cubicBezTo>
                    <a:cubicBezTo>
                      <a:pt x="74059" y="929965"/>
                      <a:pt x="42355" y="896072"/>
                      <a:pt x="2653" y="896246"/>
                    </a:cubicBezTo>
                    <a:cubicBezTo>
                      <a:pt x="1680" y="896944"/>
                      <a:pt x="973" y="895961"/>
                      <a:pt x="0" y="896659"/>
                    </a:cubicBezTo>
                    <a:cubicBezTo>
                      <a:pt x="178" y="672915"/>
                      <a:pt x="700" y="381838"/>
                      <a:pt x="97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6"/>
            <p:cNvGrpSpPr/>
            <p:nvPr/>
          </p:nvGrpSpPr>
          <p:grpSpPr>
            <a:xfrm>
              <a:off x="3756708" y="1969091"/>
              <a:ext cx="1635757" cy="1635757"/>
              <a:chOff x="669924" y="1481772"/>
              <a:chExt cx="907416" cy="907416"/>
            </a:xfrm>
          </p:grpSpPr>
          <p:sp>
            <p:nvSpPr>
              <p:cNvPr id="8" name="Oval 7"/>
              <p:cNvSpPr/>
              <p:nvPr/>
            </p:nvSpPr>
            <p:spPr>
              <a:xfrm>
                <a:off x="669924" y="1481772"/>
                <a:ext cx="907416" cy="90741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752792" y="1564640"/>
                <a:ext cx="741680" cy="7416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Rectangle 13"/>
          <p:cNvSpPr/>
          <p:nvPr/>
        </p:nvSpPr>
        <p:spPr>
          <a:xfrm>
            <a:off x="388175" y="1199948"/>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5" name="Rectangle 14"/>
          <p:cNvSpPr/>
          <p:nvPr/>
        </p:nvSpPr>
        <p:spPr>
          <a:xfrm>
            <a:off x="388175" y="3747615"/>
            <a:ext cx="2252942" cy="692497"/>
          </a:xfrm>
          <a:prstGeom prst="rect">
            <a:avLst/>
          </a:prstGeom>
        </p:spPr>
        <p:txBody>
          <a:bodyPr wrap="square" lIns="0" tIns="0" rIns="0" bIns="0" anchor="ctr">
            <a:spAutoFit/>
          </a:bodyPr>
          <a:lstStyle/>
          <a:p>
            <a:pPr algn="r">
              <a:lnSpc>
                <a:spcPct val="150000"/>
              </a:lnSpc>
            </a:pPr>
            <a:r>
              <a:rPr lang="en-US" sz="1200" b="1" dirty="0">
                <a:solidFill>
                  <a:schemeClr val="accent5"/>
                </a:solidFill>
              </a:rPr>
              <a:t>Element Title Here</a:t>
            </a:r>
            <a:endParaRPr lang="en-US" sz="1200" dirty="0">
              <a:solidFill>
                <a:schemeClr val="accent5"/>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6" name="Rectangle 15"/>
          <p:cNvSpPr/>
          <p:nvPr/>
        </p:nvSpPr>
        <p:spPr>
          <a:xfrm>
            <a:off x="6502883" y="1199948"/>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7" name="Rectangle 16"/>
          <p:cNvSpPr/>
          <p:nvPr/>
        </p:nvSpPr>
        <p:spPr>
          <a:xfrm>
            <a:off x="6502883" y="2473781"/>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8" name="Rectangle 17"/>
          <p:cNvSpPr/>
          <p:nvPr/>
        </p:nvSpPr>
        <p:spPr>
          <a:xfrm>
            <a:off x="6502883" y="3747615"/>
            <a:ext cx="2252942" cy="692497"/>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19" name="Group 18"/>
          <p:cNvGrpSpPr/>
          <p:nvPr/>
        </p:nvGrpSpPr>
        <p:grpSpPr>
          <a:xfrm>
            <a:off x="5042725" y="3637280"/>
            <a:ext cx="429038" cy="430046"/>
            <a:chOff x="8305800" y="5635625"/>
            <a:chExt cx="674688" cy="676276"/>
          </a:xfrm>
          <a:solidFill>
            <a:schemeClr val="bg1"/>
          </a:solidFill>
        </p:grpSpPr>
        <p:sp>
          <p:nvSpPr>
            <p:cNvPr id="20" name="Freeform 38"/>
            <p:cNvSpPr>
              <a:spLocks noEditPoints="1"/>
            </p:cNvSpPr>
            <p:nvPr/>
          </p:nvSpPr>
          <p:spPr bwMode="auto">
            <a:xfrm>
              <a:off x="8432800" y="5821363"/>
              <a:ext cx="420688" cy="490538"/>
            </a:xfrm>
            <a:custGeom>
              <a:avLst/>
              <a:gdLst>
                <a:gd name="T0" fmla="*/ 779 w 1238"/>
                <a:gd name="T1" fmla="*/ 997 h 1440"/>
                <a:gd name="T2" fmla="*/ 874 w 1238"/>
                <a:gd name="T3" fmla="*/ 896 h 1440"/>
                <a:gd name="T4" fmla="*/ 1035 w 1238"/>
                <a:gd name="T5" fmla="*/ 800 h 1440"/>
                <a:gd name="T6" fmla="*/ 892 w 1238"/>
                <a:gd name="T7" fmla="*/ 131 h 1440"/>
                <a:gd name="T8" fmla="*/ 597 w 1238"/>
                <a:gd name="T9" fmla="*/ 0 h 1440"/>
                <a:gd name="T10" fmla="*/ 203 w 1238"/>
                <a:gd name="T11" fmla="*/ 640 h 1440"/>
                <a:gd name="T12" fmla="*/ 459 w 1238"/>
                <a:gd name="T13" fmla="*/ 980 h 1440"/>
                <a:gd name="T14" fmla="*/ 249 w 1238"/>
                <a:gd name="T15" fmla="*/ 1035 h 1440"/>
                <a:gd name="T16" fmla="*/ 0 w 1238"/>
                <a:gd name="T17" fmla="*/ 1440 h 1440"/>
                <a:gd name="T18" fmla="*/ 1163 w 1238"/>
                <a:gd name="T19" fmla="*/ 1191 h 1440"/>
                <a:gd name="T20" fmla="*/ 483 w 1238"/>
                <a:gd name="T21" fmla="*/ 1058 h 1440"/>
                <a:gd name="T22" fmla="*/ 505 w 1238"/>
                <a:gd name="T23" fmla="*/ 1188 h 1440"/>
                <a:gd name="T24" fmla="*/ 483 w 1238"/>
                <a:gd name="T25" fmla="*/ 1058 h 1440"/>
                <a:gd name="T26" fmla="*/ 526 w 1238"/>
                <a:gd name="T27" fmla="*/ 1010 h 1440"/>
                <a:gd name="T28" fmla="*/ 712 w 1238"/>
                <a:gd name="T29" fmla="*/ 1010 h 1440"/>
                <a:gd name="T30" fmla="*/ 755 w 1238"/>
                <a:gd name="T31" fmla="*/ 1058 h 1440"/>
                <a:gd name="T32" fmla="*/ 733 w 1238"/>
                <a:gd name="T33" fmla="*/ 1188 h 1440"/>
                <a:gd name="T34" fmla="*/ 755 w 1238"/>
                <a:gd name="T35" fmla="*/ 1058 h 1440"/>
                <a:gd name="T36" fmla="*/ 912 w 1238"/>
                <a:gd name="T37" fmla="*/ 832 h 1440"/>
                <a:gd name="T38" fmla="*/ 971 w 1238"/>
                <a:gd name="T39" fmla="*/ 750 h 1440"/>
                <a:gd name="T40" fmla="*/ 939 w 1238"/>
                <a:gd name="T41" fmla="*/ 832 h 1440"/>
                <a:gd name="T42" fmla="*/ 971 w 1238"/>
                <a:gd name="T43" fmla="*/ 640 h 1440"/>
                <a:gd name="T44" fmla="*/ 939 w 1238"/>
                <a:gd name="T45" fmla="*/ 584 h 1440"/>
                <a:gd name="T46" fmla="*/ 299 w 1238"/>
                <a:gd name="T47" fmla="*/ 584 h 1440"/>
                <a:gd name="T48" fmla="*/ 267 w 1238"/>
                <a:gd name="T49" fmla="*/ 640 h 1440"/>
                <a:gd name="T50" fmla="*/ 299 w 1238"/>
                <a:gd name="T51" fmla="*/ 516 h 1440"/>
                <a:gd name="T52" fmla="*/ 267 w 1238"/>
                <a:gd name="T53" fmla="*/ 394 h 1440"/>
                <a:gd name="T54" fmla="*/ 830 w 1238"/>
                <a:gd name="T55" fmla="*/ 160 h 1440"/>
                <a:gd name="T56" fmla="*/ 867 w 1238"/>
                <a:gd name="T57" fmla="*/ 191 h 1440"/>
                <a:gd name="T58" fmla="*/ 971 w 1238"/>
                <a:gd name="T59" fmla="*/ 529 h 1440"/>
                <a:gd name="T60" fmla="*/ 939 w 1238"/>
                <a:gd name="T61" fmla="*/ 480 h 1440"/>
                <a:gd name="T62" fmla="*/ 616 w 1238"/>
                <a:gd name="T63" fmla="*/ 369 h 1440"/>
                <a:gd name="T64" fmla="*/ 527 w 1238"/>
                <a:gd name="T65" fmla="*/ 398 h 1440"/>
                <a:gd name="T66" fmla="*/ 299 w 1238"/>
                <a:gd name="T67" fmla="*/ 480 h 1440"/>
                <a:gd name="T68" fmla="*/ 363 w 1238"/>
                <a:gd name="T69" fmla="*/ 542 h 1440"/>
                <a:gd name="T70" fmla="*/ 585 w 1238"/>
                <a:gd name="T71" fmla="*/ 431 h 1440"/>
                <a:gd name="T72" fmla="*/ 875 w 1238"/>
                <a:gd name="T73" fmla="*/ 544 h 1440"/>
                <a:gd name="T74" fmla="*/ 840 w 1238"/>
                <a:gd name="T75" fmla="*/ 832 h 1440"/>
                <a:gd name="T76" fmla="*/ 619 w 1238"/>
                <a:gd name="T77" fmla="*/ 896 h 1440"/>
                <a:gd name="T78" fmla="*/ 619 w 1238"/>
                <a:gd name="T79" fmla="*/ 960 h 1440"/>
                <a:gd name="T80" fmla="*/ 86 w 1238"/>
                <a:gd name="T81" fmla="*/ 1376 h 1440"/>
                <a:gd name="T82" fmla="*/ 261 w 1238"/>
                <a:gd name="T83" fmla="*/ 1098 h 1440"/>
                <a:gd name="T84" fmla="*/ 477 w 1238"/>
                <a:gd name="T85" fmla="*/ 1307 h 1440"/>
                <a:gd name="T86" fmla="*/ 761 w 1238"/>
                <a:gd name="T87" fmla="*/ 1307 h 1440"/>
                <a:gd name="T88" fmla="*/ 978 w 1238"/>
                <a:gd name="T89" fmla="*/ 1098 h 1440"/>
                <a:gd name="T90" fmla="*/ 1152 w 1238"/>
                <a:gd name="T91" fmla="*/ 1376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8" h="1440">
                  <a:moveTo>
                    <a:pt x="989" y="1035"/>
                  </a:moveTo>
                  <a:cubicBezTo>
                    <a:pt x="779" y="997"/>
                    <a:pt x="779" y="997"/>
                    <a:pt x="779" y="997"/>
                  </a:cubicBezTo>
                  <a:cubicBezTo>
                    <a:pt x="779" y="980"/>
                    <a:pt x="779" y="980"/>
                    <a:pt x="779" y="980"/>
                  </a:cubicBezTo>
                  <a:cubicBezTo>
                    <a:pt x="816" y="959"/>
                    <a:pt x="849" y="930"/>
                    <a:pt x="874" y="896"/>
                  </a:cubicBezTo>
                  <a:cubicBezTo>
                    <a:pt x="939" y="896"/>
                    <a:pt x="939" y="896"/>
                    <a:pt x="939" y="896"/>
                  </a:cubicBezTo>
                  <a:cubicBezTo>
                    <a:pt x="992" y="896"/>
                    <a:pt x="1035" y="852"/>
                    <a:pt x="1035" y="800"/>
                  </a:cubicBezTo>
                  <a:cubicBezTo>
                    <a:pt x="1035" y="323"/>
                    <a:pt x="1035" y="323"/>
                    <a:pt x="1035" y="323"/>
                  </a:cubicBezTo>
                  <a:cubicBezTo>
                    <a:pt x="1035" y="234"/>
                    <a:pt x="977" y="156"/>
                    <a:pt x="892" y="131"/>
                  </a:cubicBezTo>
                  <a:cubicBezTo>
                    <a:pt x="876" y="115"/>
                    <a:pt x="876" y="115"/>
                    <a:pt x="876" y="115"/>
                  </a:cubicBezTo>
                  <a:cubicBezTo>
                    <a:pt x="801" y="41"/>
                    <a:pt x="702" y="0"/>
                    <a:pt x="597" y="0"/>
                  </a:cubicBezTo>
                  <a:cubicBezTo>
                    <a:pt x="380" y="0"/>
                    <a:pt x="203" y="176"/>
                    <a:pt x="203" y="394"/>
                  </a:cubicBezTo>
                  <a:cubicBezTo>
                    <a:pt x="203" y="640"/>
                    <a:pt x="203" y="640"/>
                    <a:pt x="203" y="640"/>
                  </a:cubicBezTo>
                  <a:cubicBezTo>
                    <a:pt x="203" y="701"/>
                    <a:pt x="247" y="753"/>
                    <a:pt x="305" y="765"/>
                  </a:cubicBezTo>
                  <a:cubicBezTo>
                    <a:pt x="323" y="857"/>
                    <a:pt x="380" y="935"/>
                    <a:pt x="459" y="980"/>
                  </a:cubicBezTo>
                  <a:cubicBezTo>
                    <a:pt x="459" y="997"/>
                    <a:pt x="459" y="997"/>
                    <a:pt x="459" y="997"/>
                  </a:cubicBezTo>
                  <a:cubicBezTo>
                    <a:pt x="249" y="1035"/>
                    <a:pt x="249" y="1035"/>
                    <a:pt x="249" y="1035"/>
                  </a:cubicBezTo>
                  <a:cubicBezTo>
                    <a:pt x="166" y="1050"/>
                    <a:pt x="99" y="1110"/>
                    <a:pt x="75" y="1191"/>
                  </a:cubicBezTo>
                  <a:cubicBezTo>
                    <a:pt x="0" y="1440"/>
                    <a:pt x="0" y="1440"/>
                    <a:pt x="0" y="1440"/>
                  </a:cubicBezTo>
                  <a:cubicBezTo>
                    <a:pt x="1238" y="1440"/>
                    <a:pt x="1238" y="1440"/>
                    <a:pt x="1238" y="1440"/>
                  </a:cubicBezTo>
                  <a:cubicBezTo>
                    <a:pt x="1163" y="1191"/>
                    <a:pt x="1163" y="1191"/>
                    <a:pt x="1163" y="1191"/>
                  </a:cubicBezTo>
                  <a:cubicBezTo>
                    <a:pt x="1139" y="1110"/>
                    <a:pt x="1072" y="1050"/>
                    <a:pt x="989" y="1035"/>
                  </a:cubicBezTo>
                  <a:moveTo>
                    <a:pt x="483" y="1058"/>
                  </a:moveTo>
                  <a:cubicBezTo>
                    <a:pt x="570" y="1123"/>
                    <a:pt x="570" y="1123"/>
                    <a:pt x="570" y="1123"/>
                  </a:cubicBezTo>
                  <a:cubicBezTo>
                    <a:pt x="505" y="1188"/>
                    <a:pt x="505" y="1188"/>
                    <a:pt x="505" y="1188"/>
                  </a:cubicBezTo>
                  <a:cubicBezTo>
                    <a:pt x="463" y="1061"/>
                    <a:pt x="463" y="1061"/>
                    <a:pt x="463" y="1061"/>
                  </a:cubicBezTo>
                  <a:lnTo>
                    <a:pt x="483" y="1058"/>
                  </a:lnTo>
                  <a:close/>
                  <a:moveTo>
                    <a:pt x="619" y="1080"/>
                  </a:moveTo>
                  <a:cubicBezTo>
                    <a:pt x="526" y="1010"/>
                    <a:pt x="526" y="1010"/>
                    <a:pt x="526" y="1010"/>
                  </a:cubicBezTo>
                  <a:cubicBezTo>
                    <a:pt x="555" y="1019"/>
                    <a:pt x="587" y="1024"/>
                    <a:pt x="619" y="1024"/>
                  </a:cubicBezTo>
                  <a:cubicBezTo>
                    <a:pt x="651" y="1024"/>
                    <a:pt x="683" y="1019"/>
                    <a:pt x="712" y="1010"/>
                  </a:cubicBezTo>
                  <a:lnTo>
                    <a:pt x="619" y="1080"/>
                  </a:lnTo>
                  <a:close/>
                  <a:moveTo>
                    <a:pt x="755" y="1058"/>
                  </a:moveTo>
                  <a:cubicBezTo>
                    <a:pt x="775" y="1061"/>
                    <a:pt x="775" y="1061"/>
                    <a:pt x="775" y="1061"/>
                  </a:cubicBezTo>
                  <a:cubicBezTo>
                    <a:pt x="733" y="1188"/>
                    <a:pt x="733" y="1188"/>
                    <a:pt x="733" y="1188"/>
                  </a:cubicBezTo>
                  <a:cubicBezTo>
                    <a:pt x="668" y="1123"/>
                    <a:pt x="668" y="1123"/>
                    <a:pt x="668" y="1123"/>
                  </a:cubicBezTo>
                  <a:lnTo>
                    <a:pt x="755" y="1058"/>
                  </a:lnTo>
                  <a:close/>
                  <a:moveTo>
                    <a:pt x="939" y="832"/>
                  </a:moveTo>
                  <a:cubicBezTo>
                    <a:pt x="912" y="832"/>
                    <a:pt x="912" y="832"/>
                    <a:pt x="912" y="832"/>
                  </a:cubicBezTo>
                  <a:cubicBezTo>
                    <a:pt x="921" y="810"/>
                    <a:pt x="928" y="788"/>
                    <a:pt x="933" y="765"/>
                  </a:cubicBezTo>
                  <a:cubicBezTo>
                    <a:pt x="947" y="762"/>
                    <a:pt x="959" y="757"/>
                    <a:pt x="971" y="750"/>
                  </a:cubicBezTo>
                  <a:cubicBezTo>
                    <a:pt x="971" y="800"/>
                    <a:pt x="971" y="800"/>
                    <a:pt x="971" y="800"/>
                  </a:cubicBezTo>
                  <a:cubicBezTo>
                    <a:pt x="971" y="817"/>
                    <a:pt x="957" y="832"/>
                    <a:pt x="939" y="832"/>
                  </a:cubicBezTo>
                  <a:moveTo>
                    <a:pt x="939" y="584"/>
                  </a:moveTo>
                  <a:cubicBezTo>
                    <a:pt x="958" y="596"/>
                    <a:pt x="971" y="616"/>
                    <a:pt x="971" y="640"/>
                  </a:cubicBezTo>
                  <a:cubicBezTo>
                    <a:pt x="971" y="663"/>
                    <a:pt x="958" y="684"/>
                    <a:pt x="939" y="695"/>
                  </a:cubicBezTo>
                  <a:lnTo>
                    <a:pt x="939" y="584"/>
                  </a:lnTo>
                  <a:close/>
                  <a:moveTo>
                    <a:pt x="267" y="640"/>
                  </a:moveTo>
                  <a:cubicBezTo>
                    <a:pt x="267" y="616"/>
                    <a:pt x="280" y="596"/>
                    <a:pt x="299" y="584"/>
                  </a:cubicBezTo>
                  <a:cubicBezTo>
                    <a:pt x="299" y="695"/>
                    <a:pt x="299" y="695"/>
                    <a:pt x="299" y="695"/>
                  </a:cubicBezTo>
                  <a:cubicBezTo>
                    <a:pt x="280" y="684"/>
                    <a:pt x="267" y="663"/>
                    <a:pt x="267" y="640"/>
                  </a:cubicBezTo>
                  <a:moveTo>
                    <a:pt x="299" y="480"/>
                  </a:moveTo>
                  <a:cubicBezTo>
                    <a:pt x="299" y="516"/>
                    <a:pt x="299" y="516"/>
                    <a:pt x="299" y="516"/>
                  </a:cubicBezTo>
                  <a:cubicBezTo>
                    <a:pt x="288" y="519"/>
                    <a:pt x="277" y="524"/>
                    <a:pt x="267" y="529"/>
                  </a:cubicBezTo>
                  <a:cubicBezTo>
                    <a:pt x="267" y="394"/>
                    <a:pt x="267" y="394"/>
                    <a:pt x="267" y="394"/>
                  </a:cubicBezTo>
                  <a:cubicBezTo>
                    <a:pt x="267" y="212"/>
                    <a:pt x="415" y="64"/>
                    <a:pt x="597" y="64"/>
                  </a:cubicBezTo>
                  <a:cubicBezTo>
                    <a:pt x="685" y="64"/>
                    <a:pt x="768" y="98"/>
                    <a:pt x="830" y="160"/>
                  </a:cubicBezTo>
                  <a:cubicBezTo>
                    <a:pt x="859" y="188"/>
                    <a:pt x="859" y="188"/>
                    <a:pt x="859" y="188"/>
                  </a:cubicBezTo>
                  <a:cubicBezTo>
                    <a:pt x="867" y="191"/>
                    <a:pt x="867" y="191"/>
                    <a:pt x="867" y="191"/>
                  </a:cubicBezTo>
                  <a:cubicBezTo>
                    <a:pt x="928" y="206"/>
                    <a:pt x="971" y="261"/>
                    <a:pt x="971" y="323"/>
                  </a:cubicBezTo>
                  <a:cubicBezTo>
                    <a:pt x="971" y="529"/>
                    <a:pt x="971" y="529"/>
                    <a:pt x="971" y="529"/>
                  </a:cubicBezTo>
                  <a:cubicBezTo>
                    <a:pt x="961" y="524"/>
                    <a:pt x="950" y="519"/>
                    <a:pt x="939" y="516"/>
                  </a:cubicBezTo>
                  <a:cubicBezTo>
                    <a:pt x="939" y="480"/>
                    <a:pt x="939" y="480"/>
                    <a:pt x="939" y="480"/>
                  </a:cubicBezTo>
                  <a:cubicBezTo>
                    <a:pt x="837" y="480"/>
                    <a:pt x="837" y="480"/>
                    <a:pt x="837" y="480"/>
                  </a:cubicBezTo>
                  <a:cubicBezTo>
                    <a:pt x="751" y="480"/>
                    <a:pt x="668" y="438"/>
                    <a:pt x="616" y="369"/>
                  </a:cubicBezTo>
                  <a:cubicBezTo>
                    <a:pt x="590" y="335"/>
                    <a:pt x="590" y="335"/>
                    <a:pt x="590" y="335"/>
                  </a:cubicBezTo>
                  <a:cubicBezTo>
                    <a:pt x="527" y="398"/>
                    <a:pt x="527" y="398"/>
                    <a:pt x="527" y="398"/>
                  </a:cubicBezTo>
                  <a:cubicBezTo>
                    <a:pt x="475" y="451"/>
                    <a:pt x="405" y="480"/>
                    <a:pt x="331" y="480"/>
                  </a:cubicBezTo>
                  <a:lnTo>
                    <a:pt x="299" y="480"/>
                  </a:lnTo>
                  <a:close/>
                  <a:moveTo>
                    <a:pt x="363" y="704"/>
                  </a:moveTo>
                  <a:cubicBezTo>
                    <a:pt x="363" y="542"/>
                    <a:pt x="363" y="542"/>
                    <a:pt x="363" y="542"/>
                  </a:cubicBezTo>
                  <a:cubicBezTo>
                    <a:pt x="442" y="535"/>
                    <a:pt x="515" y="500"/>
                    <a:pt x="572" y="444"/>
                  </a:cubicBezTo>
                  <a:cubicBezTo>
                    <a:pt x="585" y="431"/>
                    <a:pt x="585" y="431"/>
                    <a:pt x="585" y="431"/>
                  </a:cubicBezTo>
                  <a:cubicBezTo>
                    <a:pt x="649" y="502"/>
                    <a:pt x="741" y="544"/>
                    <a:pt x="837" y="544"/>
                  </a:cubicBezTo>
                  <a:cubicBezTo>
                    <a:pt x="875" y="544"/>
                    <a:pt x="875" y="544"/>
                    <a:pt x="875" y="544"/>
                  </a:cubicBezTo>
                  <a:cubicBezTo>
                    <a:pt x="875" y="704"/>
                    <a:pt x="875" y="704"/>
                    <a:pt x="875" y="704"/>
                  </a:cubicBezTo>
                  <a:cubicBezTo>
                    <a:pt x="875" y="750"/>
                    <a:pt x="862" y="794"/>
                    <a:pt x="840" y="832"/>
                  </a:cubicBezTo>
                  <a:cubicBezTo>
                    <a:pt x="619" y="832"/>
                    <a:pt x="619" y="832"/>
                    <a:pt x="619" y="832"/>
                  </a:cubicBezTo>
                  <a:cubicBezTo>
                    <a:pt x="619" y="896"/>
                    <a:pt x="619" y="896"/>
                    <a:pt x="619" y="896"/>
                  </a:cubicBezTo>
                  <a:cubicBezTo>
                    <a:pt x="788" y="896"/>
                    <a:pt x="788" y="896"/>
                    <a:pt x="788" y="896"/>
                  </a:cubicBezTo>
                  <a:cubicBezTo>
                    <a:pt x="743" y="935"/>
                    <a:pt x="684" y="960"/>
                    <a:pt x="619" y="960"/>
                  </a:cubicBezTo>
                  <a:cubicBezTo>
                    <a:pt x="478" y="960"/>
                    <a:pt x="363" y="845"/>
                    <a:pt x="363" y="704"/>
                  </a:cubicBezTo>
                  <a:moveTo>
                    <a:pt x="86" y="1376"/>
                  </a:moveTo>
                  <a:cubicBezTo>
                    <a:pt x="136" y="1209"/>
                    <a:pt x="136" y="1209"/>
                    <a:pt x="136" y="1209"/>
                  </a:cubicBezTo>
                  <a:cubicBezTo>
                    <a:pt x="153" y="1152"/>
                    <a:pt x="201" y="1109"/>
                    <a:pt x="261" y="1098"/>
                  </a:cubicBezTo>
                  <a:cubicBezTo>
                    <a:pt x="399" y="1073"/>
                    <a:pt x="399" y="1073"/>
                    <a:pt x="399" y="1073"/>
                  </a:cubicBezTo>
                  <a:cubicBezTo>
                    <a:pt x="477" y="1307"/>
                    <a:pt x="477" y="1307"/>
                    <a:pt x="477" y="1307"/>
                  </a:cubicBezTo>
                  <a:cubicBezTo>
                    <a:pt x="619" y="1165"/>
                    <a:pt x="619" y="1165"/>
                    <a:pt x="619" y="1165"/>
                  </a:cubicBezTo>
                  <a:cubicBezTo>
                    <a:pt x="761" y="1307"/>
                    <a:pt x="761" y="1307"/>
                    <a:pt x="761" y="1307"/>
                  </a:cubicBezTo>
                  <a:cubicBezTo>
                    <a:pt x="839" y="1073"/>
                    <a:pt x="839" y="1073"/>
                    <a:pt x="839" y="1073"/>
                  </a:cubicBezTo>
                  <a:cubicBezTo>
                    <a:pt x="978" y="1098"/>
                    <a:pt x="978" y="1098"/>
                    <a:pt x="978" y="1098"/>
                  </a:cubicBezTo>
                  <a:cubicBezTo>
                    <a:pt x="1037" y="1109"/>
                    <a:pt x="1085" y="1152"/>
                    <a:pt x="1102" y="1209"/>
                  </a:cubicBezTo>
                  <a:cubicBezTo>
                    <a:pt x="1152" y="1376"/>
                    <a:pt x="1152" y="1376"/>
                    <a:pt x="1152" y="1376"/>
                  </a:cubicBezTo>
                  <a:lnTo>
                    <a:pt x="86" y="13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39"/>
            <p:cNvSpPr>
              <a:spLocks noEditPoints="1"/>
            </p:cNvSpPr>
            <p:nvPr/>
          </p:nvSpPr>
          <p:spPr bwMode="auto">
            <a:xfrm>
              <a:off x="8305800" y="5635625"/>
              <a:ext cx="260350" cy="276225"/>
            </a:xfrm>
            <a:custGeom>
              <a:avLst/>
              <a:gdLst>
                <a:gd name="T0" fmla="*/ 521 w 768"/>
                <a:gd name="T1" fmla="*/ 576 h 808"/>
                <a:gd name="T2" fmla="*/ 672 w 768"/>
                <a:gd name="T3" fmla="*/ 576 h 808"/>
                <a:gd name="T4" fmla="*/ 768 w 768"/>
                <a:gd name="T5" fmla="*/ 480 h 808"/>
                <a:gd name="T6" fmla="*/ 768 w 768"/>
                <a:gd name="T7" fmla="*/ 96 h 808"/>
                <a:gd name="T8" fmla="*/ 672 w 768"/>
                <a:gd name="T9" fmla="*/ 0 h 808"/>
                <a:gd name="T10" fmla="*/ 96 w 768"/>
                <a:gd name="T11" fmla="*/ 0 h 808"/>
                <a:gd name="T12" fmla="*/ 0 w 768"/>
                <a:gd name="T13" fmla="*/ 96 h 808"/>
                <a:gd name="T14" fmla="*/ 0 w 768"/>
                <a:gd name="T15" fmla="*/ 480 h 808"/>
                <a:gd name="T16" fmla="*/ 96 w 768"/>
                <a:gd name="T17" fmla="*/ 576 h 808"/>
                <a:gd name="T18" fmla="*/ 245 w 768"/>
                <a:gd name="T19" fmla="*/ 576 h 808"/>
                <a:gd name="T20" fmla="*/ 555 w 768"/>
                <a:gd name="T21" fmla="*/ 808 h 808"/>
                <a:gd name="T22" fmla="*/ 521 w 768"/>
                <a:gd name="T23" fmla="*/ 576 h 808"/>
                <a:gd name="T24" fmla="*/ 267 w 768"/>
                <a:gd name="T25" fmla="*/ 512 h 808"/>
                <a:gd name="T26" fmla="*/ 96 w 768"/>
                <a:gd name="T27" fmla="*/ 512 h 808"/>
                <a:gd name="T28" fmla="*/ 64 w 768"/>
                <a:gd name="T29" fmla="*/ 480 h 808"/>
                <a:gd name="T30" fmla="*/ 64 w 768"/>
                <a:gd name="T31" fmla="*/ 96 h 808"/>
                <a:gd name="T32" fmla="*/ 96 w 768"/>
                <a:gd name="T33" fmla="*/ 64 h 808"/>
                <a:gd name="T34" fmla="*/ 672 w 768"/>
                <a:gd name="T35" fmla="*/ 64 h 808"/>
                <a:gd name="T36" fmla="*/ 704 w 768"/>
                <a:gd name="T37" fmla="*/ 96 h 808"/>
                <a:gd name="T38" fmla="*/ 704 w 768"/>
                <a:gd name="T39" fmla="*/ 480 h 808"/>
                <a:gd name="T40" fmla="*/ 672 w 768"/>
                <a:gd name="T41" fmla="*/ 512 h 808"/>
                <a:gd name="T42" fmla="*/ 448 w 768"/>
                <a:gd name="T43" fmla="*/ 512 h 808"/>
                <a:gd name="T44" fmla="*/ 469 w 768"/>
                <a:gd name="T45" fmla="*/ 664 h 808"/>
                <a:gd name="T46" fmla="*/ 267 w 768"/>
                <a:gd name="T47" fmla="*/ 512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68" h="808">
                  <a:moveTo>
                    <a:pt x="521" y="576"/>
                  </a:moveTo>
                  <a:cubicBezTo>
                    <a:pt x="672" y="576"/>
                    <a:pt x="672" y="576"/>
                    <a:pt x="672" y="576"/>
                  </a:cubicBezTo>
                  <a:cubicBezTo>
                    <a:pt x="725" y="576"/>
                    <a:pt x="768" y="532"/>
                    <a:pt x="768" y="480"/>
                  </a:cubicBezTo>
                  <a:cubicBezTo>
                    <a:pt x="768" y="96"/>
                    <a:pt x="768" y="96"/>
                    <a:pt x="768" y="96"/>
                  </a:cubicBezTo>
                  <a:cubicBezTo>
                    <a:pt x="768" y="43"/>
                    <a:pt x="725" y="0"/>
                    <a:pt x="672" y="0"/>
                  </a:cubicBezTo>
                  <a:cubicBezTo>
                    <a:pt x="96" y="0"/>
                    <a:pt x="96" y="0"/>
                    <a:pt x="96" y="0"/>
                  </a:cubicBezTo>
                  <a:cubicBezTo>
                    <a:pt x="43" y="0"/>
                    <a:pt x="0" y="43"/>
                    <a:pt x="0" y="96"/>
                  </a:cubicBezTo>
                  <a:cubicBezTo>
                    <a:pt x="0" y="480"/>
                    <a:pt x="0" y="480"/>
                    <a:pt x="0" y="480"/>
                  </a:cubicBezTo>
                  <a:cubicBezTo>
                    <a:pt x="0" y="532"/>
                    <a:pt x="43" y="576"/>
                    <a:pt x="96" y="576"/>
                  </a:cubicBezTo>
                  <a:cubicBezTo>
                    <a:pt x="245" y="576"/>
                    <a:pt x="245" y="576"/>
                    <a:pt x="245" y="576"/>
                  </a:cubicBezTo>
                  <a:cubicBezTo>
                    <a:pt x="555" y="808"/>
                    <a:pt x="555" y="808"/>
                    <a:pt x="555" y="808"/>
                  </a:cubicBezTo>
                  <a:lnTo>
                    <a:pt x="521" y="576"/>
                  </a:lnTo>
                  <a:close/>
                  <a:moveTo>
                    <a:pt x="267" y="512"/>
                  </a:moveTo>
                  <a:cubicBezTo>
                    <a:pt x="96" y="512"/>
                    <a:pt x="96" y="512"/>
                    <a:pt x="96" y="512"/>
                  </a:cubicBezTo>
                  <a:cubicBezTo>
                    <a:pt x="78" y="512"/>
                    <a:pt x="64" y="497"/>
                    <a:pt x="64" y="480"/>
                  </a:cubicBezTo>
                  <a:cubicBezTo>
                    <a:pt x="64" y="96"/>
                    <a:pt x="64" y="96"/>
                    <a:pt x="64" y="96"/>
                  </a:cubicBezTo>
                  <a:cubicBezTo>
                    <a:pt x="64" y="78"/>
                    <a:pt x="78" y="64"/>
                    <a:pt x="96" y="64"/>
                  </a:cubicBezTo>
                  <a:cubicBezTo>
                    <a:pt x="672" y="64"/>
                    <a:pt x="672" y="64"/>
                    <a:pt x="672" y="64"/>
                  </a:cubicBezTo>
                  <a:cubicBezTo>
                    <a:pt x="690" y="64"/>
                    <a:pt x="704" y="78"/>
                    <a:pt x="704" y="96"/>
                  </a:cubicBezTo>
                  <a:cubicBezTo>
                    <a:pt x="704" y="480"/>
                    <a:pt x="704" y="480"/>
                    <a:pt x="704" y="480"/>
                  </a:cubicBezTo>
                  <a:cubicBezTo>
                    <a:pt x="704" y="497"/>
                    <a:pt x="690" y="512"/>
                    <a:pt x="672" y="512"/>
                  </a:cubicBezTo>
                  <a:cubicBezTo>
                    <a:pt x="448" y="512"/>
                    <a:pt x="448" y="512"/>
                    <a:pt x="448" y="512"/>
                  </a:cubicBezTo>
                  <a:cubicBezTo>
                    <a:pt x="469" y="664"/>
                    <a:pt x="469" y="664"/>
                    <a:pt x="469" y="664"/>
                  </a:cubicBezTo>
                  <a:lnTo>
                    <a:pt x="267" y="5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Rectangle 40"/>
            <p:cNvSpPr>
              <a:spLocks noChangeArrowheads="1"/>
            </p:cNvSpPr>
            <p:nvPr/>
          </p:nvSpPr>
          <p:spPr bwMode="auto">
            <a:xfrm>
              <a:off x="8348663" y="5680075"/>
              <a:ext cx="17462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41"/>
            <p:cNvSpPr>
              <a:spLocks noChangeArrowheads="1"/>
            </p:cNvSpPr>
            <p:nvPr/>
          </p:nvSpPr>
          <p:spPr bwMode="auto">
            <a:xfrm>
              <a:off x="8348663" y="5767388"/>
              <a:ext cx="131763"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2"/>
            <p:cNvSpPr>
              <a:spLocks noEditPoints="1"/>
            </p:cNvSpPr>
            <p:nvPr/>
          </p:nvSpPr>
          <p:spPr bwMode="auto">
            <a:xfrm>
              <a:off x="8785225" y="5635625"/>
              <a:ext cx="195263" cy="250825"/>
            </a:xfrm>
            <a:custGeom>
              <a:avLst/>
              <a:gdLst>
                <a:gd name="T0" fmla="*/ 480 w 576"/>
                <a:gd name="T1" fmla="*/ 502 h 736"/>
                <a:gd name="T2" fmla="*/ 576 w 576"/>
                <a:gd name="T3" fmla="*/ 288 h 736"/>
                <a:gd name="T4" fmla="*/ 288 w 576"/>
                <a:gd name="T5" fmla="*/ 0 h 736"/>
                <a:gd name="T6" fmla="*/ 0 w 576"/>
                <a:gd name="T7" fmla="*/ 288 h 736"/>
                <a:gd name="T8" fmla="*/ 96 w 576"/>
                <a:gd name="T9" fmla="*/ 502 h 736"/>
                <a:gd name="T10" fmla="*/ 96 w 576"/>
                <a:gd name="T11" fmla="*/ 544 h 736"/>
                <a:gd name="T12" fmla="*/ 32 w 576"/>
                <a:gd name="T13" fmla="*/ 544 h 736"/>
                <a:gd name="T14" fmla="*/ 32 w 576"/>
                <a:gd name="T15" fmla="*/ 608 h 736"/>
                <a:gd name="T16" fmla="*/ 96 w 576"/>
                <a:gd name="T17" fmla="*/ 608 h 736"/>
                <a:gd name="T18" fmla="*/ 96 w 576"/>
                <a:gd name="T19" fmla="*/ 736 h 736"/>
                <a:gd name="T20" fmla="*/ 480 w 576"/>
                <a:gd name="T21" fmla="*/ 736 h 736"/>
                <a:gd name="T22" fmla="*/ 480 w 576"/>
                <a:gd name="T23" fmla="*/ 608 h 736"/>
                <a:gd name="T24" fmla="*/ 544 w 576"/>
                <a:gd name="T25" fmla="*/ 608 h 736"/>
                <a:gd name="T26" fmla="*/ 544 w 576"/>
                <a:gd name="T27" fmla="*/ 544 h 736"/>
                <a:gd name="T28" fmla="*/ 480 w 576"/>
                <a:gd name="T29" fmla="*/ 544 h 736"/>
                <a:gd name="T30" fmla="*/ 480 w 576"/>
                <a:gd name="T31" fmla="*/ 502 h 736"/>
                <a:gd name="T32" fmla="*/ 148 w 576"/>
                <a:gd name="T33" fmla="*/ 462 h 736"/>
                <a:gd name="T34" fmla="*/ 64 w 576"/>
                <a:gd name="T35" fmla="*/ 288 h 736"/>
                <a:gd name="T36" fmla="*/ 288 w 576"/>
                <a:gd name="T37" fmla="*/ 64 h 736"/>
                <a:gd name="T38" fmla="*/ 512 w 576"/>
                <a:gd name="T39" fmla="*/ 288 h 736"/>
                <a:gd name="T40" fmla="*/ 428 w 576"/>
                <a:gd name="T41" fmla="*/ 462 h 736"/>
                <a:gd name="T42" fmla="*/ 416 w 576"/>
                <a:gd name="T43" fmla="*/ 472 h 736"/>
                <a:gd name="T44" fmla="*/ 416 w 576"/>
                <a:gd name="T45" fmla="*/ 544 h 736"/>
                <a:gd name="T46" fmla="*/ 320 w 576"/>
                <a:gd name="T47" fmla="*/ 544 h 736"/>
                <a:gd name="T48" fmla="*/ 320 w 576"/>
                <a:gd name="T49" fmla="*/ 378 h 736"/>
                <a:gd name="T50" fmla="*/ 384 w 576"/>
                <a:gd name="T51" fmla="*/ 288 h 736"/>
                <a:gd name="T52" fmla="*/ 288 w 576"/>
                <a:gd name="T53" fmla="*/ 192 h 736"/>
                <a:gd name="T54" fmla="*/ 192 w 576"/>
                <a:gd name="T55" fmla="*/ 288 h 736"/>
                <a:gd name="T56" fmla="*/ 256 w 576"/>
                <a:gd name="T57" fmla="*/ 378 h 736"/>
                <a:gd name="T58" fmla="*/ 256 w 576"/>
                <a:gd name="T59" fmla="*/ 544 h 736"/>
                <a:gd name="T60" fmla="*/ 160 w 576"/>
                <a:gd name="T61" fmla="*/ 544 h 736"/>
                <a:gd name="T62" fmla="*/ 160 w 576"/>
                <a:gd name="T63" fmla="*/ 472 h 736"/>
                <a:gd name="T64" fmla="*/ 148 w 576"/>
                <a:gd name="T65" fmla="*/ 462 h 736"/>
                <a:gd name="T66" fmla="*/ 256 w 576"/>
                <a:gd name="T67" fmla="*/ 288 h 736"/>
                <a:gd name="T68" fmla="*/ 288 w 576"/>
                <a:gd name="T69" fmla="*/ 256 h 736"/>
                <a:gd name="T70" fmla="*/ 320 w 576"/>
                <a:gd name="T71" fmla="*/ 288 h 736"/>
                <a:gd name="T72" fmla="*/ 288 w 576"/>
                <a:gd name="T73" fmla="*/ 320 h 736"/>
                <a:gd name="T74" fmla="*/ 256 w 576"/>
                <a:gd name="T75" fmla="*/ 288 h 736"/>
                <a:gd name="T76" fmla="*/ 416 w 576"/>
                <a:gd name="T77" fmla="*/ 672 h 736"/>
                <a:gd name="T78" fmla="*/ 160 w 576"/>
                <a:gd name="T79" fmla="*/ 672 h 736"/>
                <a:gd name="T80" fmla="*/ 160 w 576"/>
                <a:gd name="T81" fmla="*/ 608 h 736"/>
                <a:gd name="T82" fmla="*/ 416 w 576"/>
                <a:gd name="T83" fmla="*/ 608 h 736"/>
                <a:gd name="T84" fmla="*/ 416 w 576"/>
                <a:gd name="T85" fmla="*/ 672 h 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6" h="736">
                  <a:moveTo>
                    <a:pt x="480" y="502"/>
                  </a:moveTo>
                  <a:cubicBezTo>
                    <a:pt x="541" y="447"/>
                    <a:pt x="576" y="370"/>
                    <a:pt x="576" y="288"/>
                  </a:cubicBezTo>
                  <a:cubicBezTo>
                    <a:pt x="576" y="129"/>
                    <a:pt x="447" y="0"/>
                    <a:pt x="288" y="0"/>
                  </a:cubicBezTo>
                  <a:cubicBezTo>
                    <a:pt x="129" y="0"/>
                    <a:pt x="0" y="129"/>
                    <a:pt x="0" y="288"/>
                  </a:cubicBezTo>
                  <a:cubicBezTo>
                    <a:pt x="0" y="370"/>
                    <a:pt x="35" y="447"/>
                    <a:pt x="96" y="502"/>
                  </a:cubicBezTo>
                  <a:cubicBezTo>
                    <a:pt x="96" y="544"/>
                    <a:pt x="96" y="544"/>
                    <a:pt x="96" y="544"/>
                  </a:cubicBezTo>
                  <a:cubicBezTo>
                    <a:pt x="32" y="544"/>
                    <a:pt x="32" y="544"/>
                    <a:pt x="32" y="544"/>
                  </a:cubicBezTo>
                  <a:cubicBezTo>
                    <a:pt x="32" y="608"/>
                    <a:pt x="32" y="608"/>
                    <a:pt x="32" y="608"/>
                  </a:cubicBezTo>
                  <a:cubicBezTo>
                    <a:pt x="96" y="608"/>
                    <a:pt x="96" y="608"/>
                    <a:pt x="96" y="608"/>
                  </a:cubicBezTo>
                  <a:cubicBezTo>
                    <a:pt x="96" y="736"/>
                    <a:pt x="96" y="736"/>
                    <a:pt x="96" y="736"/>
                  </a:cubicBezTo>
                  <a:cubicBezTo>
                    <a:pt x="480" y="736"/>
                    <a:pt x="480" y="736"/>
                    <a:pt x="480" y="736"/>
                  </a:cubicBezTo>
                  <a:cubicBezTo>
                    <a:pt x="480" y="608"/>
                    <a:pt x="480" y="608"/>
                    <a:pt x="480" y="608"/>
                  </a:cubicBezTo>
                  <a:cubicBezTo>
                    <a:pt x="544" y="608"/>
                    <a:pt x="544" y="608"/>
                    <a:pt x="544" y="608"/>
                  </a:cubicBezTo>
                  <a:cubicBezTo>
                    <a:pt x="544" y="544"/>
                    <a:pt x="544" y="544"/>
                    <a:pt x="544" y="544"/>
                  </a:cubicBezTo>
                  <a:cubicBezTo>
                    <a:pt x="480" y="544"/>
                    <a:pt x="480" y="544"/>
                    <a:pt x="480" y="544"/>
                  </a:cubicBezTo>
                  <a:lnTo>
                    <a:pt x="480" y="502"/>
                  </a:lnTo>
                  <a:close/>
                  <a:moveTo>
                    <a:pt x="148" y="462"/>
                  </a:moveTo>
                  <a:cubicBezTo>
                    <a:pt x="95" y="419"/>
                    <a:pt x="64" y="356"/>
                    <a:pt x="64" y="288"/>
                  </a:cubicBezTo>
                  <a:cubicBezTo>
                    <a:pt x="64" y="164"/>
                    <a:pt x="165" y="64"/>
                    <a:pt x="288" y="64"/>
                  </a:cubicBezTo>
                  <a:cubicBezTo>
                    <a:pt x="411" y="64"/>
                    <a:pt x="512" y="164"/>
                    <a:pt x="512" y="288"/>
                  </a:cubicBezTo>
                  <a:cubicBezTo>
                    <a:pt x="512" y="356"/>
                    <a:pt x="481" y="419"/>
                    <a:pt x="428" y="462"/>
                  </a:cubicBezTo>
                  <a:cubicBezTo>
                    <a:pt x="416" y="472"/>
                    <a:pt x="416" y="472"/>
                    <a:pt x="416" y="472"/>
                  </a:cubicBezTo>
                  <a:cubicBezTo>
                    <a:pt x="416" y="544"/>
                    <a:pt x="416" y="544"/>
                    <a:pt x="416" y="544"/>
                  </a:cubicBezTo>
                  <a:cubicBezTo>
                    <a:pt x="320" y="544"/>
                    <a:pt x="320" y="544"/>
                    <a:pt x="320" y="544"/>
                  </a:cubicBezTo>
                  <a:cubicBezTo>
                    <a:pt x="320" y="378"/>
                    <a:pt x="320" y="378"/>
                    <a:pt x="320" y="378"/>
                  </a:cubicBezTo>
                  <a:cubicBezTo>
                    <a:pt x="357" y="364"/>
                    <a:pt x="384" y="329"/>
                    <a:pt x="384" y="288"/>
                  </a:cubicBezTo>
                  <a:cubicBezTo>
                    <a:pt x="384" y="235"/>
                    <a:pt x="341" y="192"/>
                    <a:pt x="288" y="192"/>
                  </a:cubicBezTo>
                  <a:cubicBezTo>
                    <a:pt x="235" y="192"/>
                    <a:pt x="192" y="235"/>
                    <a:pt x="192" y="288"/>
                  </a:cubicBezTo>
                  <a:cubicBezTo>
                    <a:pt x="192" y="329"/>
                    <a:pt x="219" y="364"/>
                    <a:pt x="256" y="378"/>
                  </a:cubicBezTo>
                  <a:cubicBezTo>
                    <a:pt x="256" y="544"/>
                    <a:pt x="256" y="544"/>
                    <a:pt x="256" y="544"/>
                  </a:cubicBezTo>
                  <a:cubicBezTo>
                    <a:pt x="160" y="544"/>
                    <a:pt x="160" y="544"/>
                    <a:pt x="160" y="544"/>
                  </a:cubicBezTo>
                  <a:cubicBezTo>
                    <a:pt x="160" y="472"/>
                    <a:pt x="160" y="472"/>
                    <a:pt x="160" y="472"/>
                  </a:cubicBezTo>
                  <a:lnTo>
                    <a:pt x="148" y="462"/>
                  </a:lnTo>
                  <a:close/>
                  <a:moveTo>
                    <a:pt x="256" y="288"/>
                  </a:moveTo>
                  <a:cubicBezTo>
                    <a:pt x="256" y="270"/>
                    <a:pt x="270" y="256"/>
                    <a:pt x="288" y="256"/>
                  </a:cubicBezTo>
                  <a:cubicBezTo>
                    <a:pt x="306" y="256"/>
                    <a:pt x="320" y="270"/>
                    <a:pt x="320" y="288"/>
                  </a:cubicBezTo>
                  <a:cubicBezTo>
                    <a:pt x="320" y="305"/>
                    <a:pt x="306" y="320"/>
                    <a:pt x="288" y="320"/>
                  </a:cubicBezTo>
                  <a:cubicBezTo>
                    <a:pt x="270" y="320"/>
                    <a:pt x="256" y="305"/>
                    <a:pt x="256" y="288"/>
                  </a:cubicBezTo>
                  <a:moveTo>
                    <a:pt x="416" y="672"/>
                  </a:moveTo>
                  <a:cubicBezTo>
                    <a:pt x="160" y="672"/>
                    <a:pt x="160" y="672"/>
                    <a:pt x="160" y="672"/>
                  </a:cubicBezTo>
                  <a:cubicBezTo>
                    <a:pt x="160" y="608"/>
                    <a:pt x="160" y="608"/>
                    <a:pt x="160" y="608"/>
                  </a:cubicBezTo>
                  <a:cubicBezTo>
                    <a:pt x="416" y="608"/>
                    <a:pt x="416" y="608"/>
                    <a:pt x="416" y="608"/>
                  </a:cubicBezTo>
                  <a:lnTo>
                    <a:pt x="416" y="6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43"/>
            <p:cNvSpPr>
              <a:spLocks noChangeArrowheads="1"/>
            </p:cNvSpPr>
            <p:nvPr/>
          </p:nvSpPr>
          <p:spPr bwMode="auto">
            <a:xfrm>
              <a:off x="8348663" y="5722938"/>
              <a:ext cx="1746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44"/>
            <p:cNvSpPr>
              <a:spLocks noChangeArrowheads="1"/>
            </p:cNvSpPr>
            <p:nvPr/>
          </p:nvSpPr>
          <p:spPr bwMode="auto">
            <a:xfrm>
              <a:off x="8501063" y="5767388"/>
              <a:ext cx="2222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7" name="Group 26"/>
          <p:cNvGrpSpPr/>
          <p:nvPr/>
        </p:nvGrpSpPr>
        <p:grpSpPr>
          <a:xfrm>
            <a:off x="4394798" y="1492163"/>
            <a:ext cx="353766" cy="352684"/>
            <a:chOff x="6169025" y="4719638"/>
            <a:chExt cx="519113" cy="517526"/>
          </a:xfrm>
          <a:solidFill>
            <a:schemeClr val="bg1"/>
          </a:solidFill>
        </p:grpSpPr>
        <p:sp>
          <p:nvSpPr>
            <p:cNvPr id="28" name="Rectangle 20"/>
            <p:cNvSpPr>
              <a:spLocks noChangeArrowheads="1"/>
            </p:cNvSpPr>
            <p:nvPr/>
          </p:nvSpPr>
          <p:spPr bwMode="auto">
            <a:xfrm>
              <a:off x="6492875" y="4881563"/>
              <a:ext cx="444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21"/>
            <p:cNvSpPr>
              <a:spLocks noChangeArrowheads="1"/>
            </p:cNvSpPr>
            <p:nvPr/>
          </p:nvSpPr>
          <p:spPr bwMode="auto">
            <a:xfrm>
              <a:off x="6353175" y="4881563"/>
              <a:ext cx="42863"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2"/>
            <p:cNvSpPr>
              <a:spLocks/>
            </p:cNvSpPr>
            <p:nvPr/>
          </p:nvSpPr>
          <p:spPr bwMode="auto">
            <a:xfrm>
              <a:off x="6169025" y="4805363"/>
              <a:ext cx="519113" cy="173038"/>
            </a:xfrm>
            <a:custGeom>
              <a:avLst/>
              <a:gdLst>
                <a:gd name="T0" fmla="*/ 1920 w 2048"/>
                <a:gd name="T1" fmla="*/ 683 h 683"/>
                <a:gd name="T2" fmla="*/ 1408 w 2048"/>
                <a:gd name="T3" fmla="*/ 683 h 683"/>
                <a:gd name="T4" fmla="*/ 1408 w 2048"/>
                <a:gd name="T5" fmla="*/ 597 h 683"/>
                <a:gd name="T6" fmla="*/ 1920 w 2048"/>
                <a:gd name="T7" fmla="*/ 597 h 683"/>
                <a:gd name="T8" fmla="*/ 1963 w 2048"/>
                <a:gd name="T9" fmla="*/ 555 h 683"/>
                <a:gd name="T10" fmla="*/ 1963 w 2048"/>
                <a:gd name="T11" fmla="*/ 128 h 683"/>
                <a:gd name="T12" fmla="*/ 1920 w 2048"/>
                <a:gd name="T13" fmla="*/ 85 h 683"/>
                <a:gd name="T14" fmla="*/ 128 w 2048"/>
                <a:gd name="T15" fmla="*/ 85 h 683"/>
                <a:gd name="T16" fmla="*/ 85 w 2048"/>
                <a:gd name="T17" fmla="*/ 128 h 683"/>
                <a:gd name="T18" fmla="*/ 85 w 2048"/>
                <a:gd name="T19" fmla="*/ 555 h 683"/>
                <a:gd name="T20" fmla="*/ 128 w 2048"/>
                <a:gd name="T21" fmla="*/ 597 h 683"/>
                <a:gd name="T22" fmla="*/ 640 w 2048"/>
                <a:gd name="T23" fmla="*/ 597 h 683"/>
                <a:gd name="T24" fmla="*/ 640 w 2048"/>
                <a:gd name="T25" fmla="*/ 683 h 683"/>
                <a:gd name="T26" fmla="*/ 128 w 2048"/>
                <a:gd name="T27" fmla="*/ 683 h 683"/>
                <a:gd name="T28" fmla="*/ 0 w 2048"/>
                <a:gd name="T29" fmla="*/ 555 h 683"/>
                <a:gd name="T30" fmla="*/ 0 w 2048"/>
                <a:gd name="T31" fmla="*/ 128 h 683"/>
                <a:gd name="T32" fmla="*/ 128 w 2048"/>
                <a:gd name="T33" fmla="*/ 0 h 683"/>
                <a:gd name="T34" fmla="*/ 1920 w 2048"/>
                <a:gd name="T35" fmla="*/ 0 h 683"/>
                <a:gd name="T36" fmla="*/ 2048 w 2048"/>
                <a:gd name="T37" fmla="*/ 128 h 683"/>
                <a:gd name="T38" fmla="*/ 2048 w 2048"/>
                <a:gd name="T39" fmla="*/ 555 h 683"/>
                <a:gd name="T40" fmla="*/ 1920 w 2048"/>
                <a:gd name="T41" fmla="*/ 683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48" h="683">
                  <a:moveTo>
                    <a:pt x="1920" y="683"/>
                  </a:moveTo>
                  <a:cubicBezTo>
                    <a:pt x="1408" y="683"/>
                    <a:pt x="1408" y="683"/>
                    <a:pt x="1408" y="683"/>
                  </a:cubicBezTo>
                  <a:cubicBezTo>
                    <a:pt x="1408" y="597"/>
                    <a:pt x="1408" y="597"/>
                    <a:pt x="1408" y="597"/>
                  </a:cubicBezTo>
                  <a:cubicBezTo>
                    <a:pt x="1920" y="597"/>
                    <a:pt x="1920" y="597"/>
                    <a:pt x="1920" y="597"/>
                  </a:cubicBezTo>
                  <a:cubicBezTo>
                    <a:pt x="1944" y="597"/>
                    <a:pt x="1963" y="578"/>
                    <a:pt x="1963" y="555"/>
                  </a:cubicBezTo>
                  <a:cubicBezTo>
                    <a:pt x="1963" y="128"/>
                    <a:pt x="1963" y="128"/>
                    <a:pt x="1963" y="128"/>
                  </a:cubicBezTo>
                  <a:cubicBezTo>
                    <a:pt x="1963" y="104"/>
                    <a:pt x="1944" y="85"/>
                    <a:pt x="1920" y="85"/>
                  </a:cubicBezTo>
                  <a:cubicBezTo>
                    <a:pt x="128" y="85"/>
                    <a:pt x="128" y="85"/>
                    <a:pt x="128" y="85"/>
                  </a:cubicBezTo>
                  <a:cubicBezTo>
                    <a:pt x="104" y="85"/>
                    <a:pt x="85" y="104"/>
                    <a:pt x="85" y="128"/>
                  </a:cubicBezTo>
                  <a:cubicBezTo>
                    <a:pt x="85" y="555"/>
                    <a:pt x="85" y="555"/>
                    <a:pt x="85" y="555"/>
                  </a:cubicBezTo>
                  <a:cubicBezTo>
                    <a:pt x="85" y="578"/>
                    <a:pt x="104" y="597"/>
                    <a:pt x="128" y="597"/>
                  </a:cubicBezTo>
                  <a:cubicBezTo>
                    <a:pt x="640" y="597"/>
                    <a:pt x="640" y="597"/>
                    <a:pt x="640" y="597"/>
                  </a:cubicBezTo>
                  <a:cubicBezTo>
                    <a:pt x="640" y="683"/>
                    <a:pt x="640" y="683"/>
                    <a:pt x="640" y="683"/>
                  </a:cubicBezTo>
                  <a:cubicBezTo>
                    <a:pt x="128" y="683"/>
                    <a:pt x="128" y="683"/>
                    <a:pt x="128" y="683"/>
                  </a:cubicBezTo>
                  <a:cubicBezTo>
                    <a:pt x="57" y="683"/>
                    <a:pt x="0" y="625"/>
                    <a:pt x="0" y="555"/>
                  </a:cubicBezTo>
                  <a:cubicBezTo>
                    <a:pt x="0" y="128"/>
                    <a:pt x="0" y="128"/>
                    <a:pt x="0" y="128"/>
                  </a:cubicBezTo>
                  <a:cubicBezTo>
                    <a:pt x="0" y="57"/>
                    <a:pt x="57" y="0"/>
                    <a:pt x="128" y="0"/>
                  </a:cubicBezTo>
                  <a:cubicBezTo>
                    <a:pt x="1920" y="0"/>
                    <a:pt x="1920" y="0"/>
                    <a:pt x="1920" y="0"/>
                  </a:cubicBezTo>
                  <a:cubicBezTo>
                    <a:pt x="1991" y="0"/>
                    <a:pt x="2048" y="57"/>
                    <a:pt x="2048" y="128"/>
                  </a:cubicBezTo>
                  <a:cubicBezTo>
                    <a:pt x="2048" y="555"/>
                    <a:pt x="2048" y="555"/>
                    <a:pt x="2048" y="555"/>
                  </a:cubicBezTo>
                  <a:cubicBezTo>
                    <a:pt x="2048" y="625"/>
                    <a:pt x="1991" y="683"/>
                    <a:pt x="1920" y="68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3"/>
            <p:cNvSpPr>
              <a:spLocks/>
            </p:cNvSpPr>
            <p:nvPr/>
          </p:nvSpPr>
          <p:spPr bwMode="auto">
            <a:xfrm>
              <a:off x="6191250" y="5000626"/>
              <a:ext cx="474663" cy="236538"/>
            </a:xfrm>
            <a:custGeom>
              <a:avLst/>
              <a:gdLst>
                <a:gd name="T0" fmla="*/ 1750 w 1878"/>
                <a:gd name="T1" fmla="*/ 939 h 939"/>
                <a:gd name="T2" fmla="*/ 128 w 1878"/>
                <a:gd name="T3" fmla="*/ 939 h 939"/>
                <a:gd name="T4" fmla="*/ 0 w 1878"/>
                <a:gd name="T5" fmla="*/ 811 h 939"/>
                <a:gd name="T6" fmla="*/ 0 w 1878"/>
                <a:gd name="T7" fmla="*/ 0 h 939"/>
                <a:gd name="T8" fmla="*/ 86 w 1878"/>
                <a:gd name="T9" fmla="*/ 0 h 939"/>
                <a:gd name="T10" fmla="*/ 86 w 1878"/>
                <a:gd name="T11" fmla="*/ 811 h 939"/>
                <a:gd name="T12" fmla="*/ 128 w 1878"/>
                <a:gd name="T13" fmla="*/ 853 h 939"/>
                <a:gd name="T14" fmla="*/ 1750 w 1878"/>
                <a:gd name="T15" fmla="*/ 853 h 939"/>
                <a:gd name="T16" fmla="*/ 1792 w 1878"/>
                <a:gd name="T17" fmla="*/ 811 h 939"/>
                <a:gd name="T18" fmla="*/ 1792 w 1878"/>
                <a:gd name="T19" fmla="*/ 0 h 939"/>
                <a:gd name="T20" fmla="*/ 1878 w 1878"/>
                <a:gd name="T21" fmla="*/ 0 h 939"/>
                <a:gd name="T22" fmla="*/ 1878 w 1878"/>
                <a:gd name="T23" fmla="*/ 811 h 939"/>
                <a:gd name="T24" fmla="*/ 1750 w 1878"/>
                <a:gd name="T25"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78" h="939">
                  <a:moveTo>
                    <a:pt x="1750" y="939"/>
                  </a:moveTo>
                  <a:cubicBezTo>
                    <a:pt x="128" y="939"/>
                    <a:pt x="128" y="939"/>
                    <a:pt x="128" y="939"/>
                  </a:cubicBezTo>
                  <a:cubicBezTo>
                    <a:pt x="58" y="939"/>
                    <a:pt x="0" y="881"/>
                    <a:pt x="0" y="811"/>
                  </a:cubicBezTo>
                  <a:cubicBezTo>
                    <a:pt x="0" y="0"/>
                    <a:pt x="0" y="0"/>
                    <a:pt x="0" y="0"/>
                  </a:cubicBezTo>
                  <a:cubicBezTo>
                    <a:pt x="86" y="0"/>
                    <a:pt x="86" y="0"/>
                    <a:pt x="86" y="0"/>
                  </a:cubicBezTo>
                  <a:cubicBezTo>
                    <a:pt x="86" y="811"/>
                    <a:pt x="86" y="811"/>
                    <a:pt x="86" y="811"/>
                  </a:cubicBezTo>
                  <a:cubicBezTo>
                    <a:pt x="86" y="834"/>
                    <a:pt x="105" y="853"/>
                    <a:pt x="128" y="853"/>
                  </a:cubicBezTo>
                  <a:cubicBezTo>
                    <a:pt x="1750" y="853"/>
                    <a:pt x="1750" y="853"/>
                    <a:pt x="1750" y="853"/>
                  </a:cubicBezTo>
                  <a:cubicBezTo>
                    <a:pt x="1773" y="853"/>
                    <a:pt x="1792" y="834"/>
                    <a:pt x="1792" y="811"/>
                  </a:cubicBezTo>
                  <a:cubicBezTo>
                    <a:pt x="1792" y="0"/>
                    <a:pt x="1792" y="0"/>
                    <a:pt x="1792" y="0"/>
                  </a:cubicBezTo>
                  <a:cubicBezTo>
                    <a:pt x="1878" y="0"/>
                    <a:pt x="1878" y="0"/>
                    <a:pt x="1878" y="0"/>
                  </a:cubicBezTo>
                  <a:cubicBezTo>
                    <a:pt x="1878" y="811"/>
                    <a:pt x="1878" y="811"/>
                    <a:pt x="1878" y="811"/>
                  </a:cubicBezTo>
                  <a:cubicBezTo>
                    <a:pt x="1878" y="881"/>
                    <a:pt x="1820" y="939"/>
                    <a:pt x="1750" y="93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4"/>
            <p:cNvSpPr>
              <a:spLocks noEditPoints="1"/>
            </p:cNvSpPr>
            <p:nvPr/>
          </p:nvSpPr>
          <p:spPr bwMode="auto">
            <a:xfrm>
              <a:off x="6299200" y="4719638"/>
              <a:ext cx="258763" cy="53975"/>
            </a:xfrm>
            <a:custGeom>
              <a:avLst/>
              <a:gdLst>
                <a:gd name="T0" fmla="*/ 982 w 1025"/>
                <a:gd name="T1" fmla="*/ 214 h 214"/>
                <a:gd name="T2" fmla="*/ 44 w 1025"/>
                <a:gd name="T3" fmla="*/ 214 h 214"/>
                <a:gd name="T4" fmla="*/ 1 w 1025"/>
                <a:gd name="T5" fmla="*/ 171 h 214"/>
                <a:gd name="T6" fmla="*/ 1 w 1025"/>
                <a:gd name="T7" fmla="*/ 86 h 214"/>
                <a:gd name="T8" fmla="*/ 83 w 1025"/>
                <a:gd name="T9" fmla="*/ 1 h 214"/>
                <a:gd name="T10" fmla="*/ 86 w 1025"/>
                <a:gd name="T11" fmla="*/ 1 h 214"/>
                <a:gd name="T12" fmla="*/ 940 w 1025"/>
                <a:gd name="T13" fmla="*/ 1 h 214"/>
                <a:gd name="T14" fmla="*/ 1025 w 1025"/>
                <a:gd name="T15" fmla="*/ 82 h 214"/>
                <a:gd name="T16" fmla="*/ 1025 w 1025"/>
                <a:gd name="T17" fmla="*/ 86 h 214"/>
                <a:gd name="T18" fmla="*/ 1025 w 1025"/>
                <a:gd name="T19" fmla="*/ 171 h 214"/>
                <a:gd name="T20" fmla="*/ 982 w 1025"/>
                <a:gd name="T21" fmla="*/ 214 h 214"/>
                <a:gd name="T22" fmla="*/ 86 w 1025"/>
                <a:gd name="T23" fmla="*/ 129 h 214"/>
                <a:gd name="T24" fmla="*/ 940 w 1025"/>
                <a:gd name="T25" fmla="*/ 129 h 214"/>
                <a:gd name="T26" fmla="*/ 940 w 1025"/>
                <a:gd name="T27" fmla="*/ 86 h 214"/>
                <a:gd name="T28" fmla="*/ 939 w 1025"/>
                <a:gd name="T29" fmla="*/ 84 h 214"/>
                <a:gd name="T30" fmla="*/ 86 w 1025"/>
                <a:gd name="T31" fmla="*/ 86 h 214"/>
                <a:gd name="T32" fmla="*/ 86 w 1025"/>
                <a:gd name="T33" fmla="*/ 12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25" h="214">
                  <a:moveTo>
                    <a:pt x="982" y="214"/>
                  </a:moveTo>
                  <a:cubicBezTo>
                    <a:pt x="44" y="214"/>
                    <a:pt x="44" y="214"/>
                    <a:pt x="44" y="214"/>
                  </a:cubicBezTo>
                  <a:cubicBezTo>
                    <a:pt x="20" y="214"/>
                    <a:pt x="1" y="195"/>
                    <a:pt x="1" y="171"/>
                  </a:cubicBezTo>
                  <a:cubicBezTo>
                    <a:pt x="1" y="86"/>
                    <a:pt x="1" y="86"/>
                    <a:pt x="1" y="86"/>
                  </a:cubicBezTo>
                  <a:cubicBezTo>
                    <a:pt x="0" y="40"/>
                    <a:pt x="37" y="2"/>
                    <a:pt x="83" y="1"/>
                  </a:cubicBezTo>
                  <a:cubicBezTo>
                    <a:pt x="84" y="1"/>
                    <a:pt x="85" y="1"/>
                    <a:pt x="86" y="1"/>
                  </a:cubicBezTo>
                  <a:cubicBezTo>
                    <a:pt x="940" y="1"/>
                    <a:pt x="940" y="1"/>
                    <a:pt x="940" y="1"/>
                  </a:cubicBezTo>
                  <a:cubicBezTo>
                    <a:pt x="986" y="0"/>
                    <a:pt x="1024" y="36"/>
                    <a:pt x="1025" y="82"/>
                  </a:cubicBezTo>
                  <a:cubicBezTo>
                    <a:pt x="1025" y="84"/>
                    <a:pt x="1025" y="85"/>
                    <a:pt x="1025" y="86"/>
                  </a:cubicBezTo>
                  <a:cubicBezTo>
                    <a:pt x="1025" y="171"/>
                    <a:pt x="1025" y="171"/>
                    <a:pt x="1025" y="171"/>
                  </a:cubicBezTo>
                  <a:cubicBezTo>
                    <a:pt x="1025" y="195"/>
                    <a:pt x="1006" y="214"/>
                    <a:pt x="982" y="214"/>
                  </a:cubicBezTo>
                  <a:moveTo>
                    <a:pt x="86" y="129"/>
                  </a:moveTo>
                  <a:cubicBezTo>
                    <a:pt x="940" y="129"/>
                    <a:pt x="940" y="129"/>
                    <a:pt x="940" y="129"/>
                  </a:cubicBezTo>
                  <a:cubicBezTo>
                    <a:pt x="940" y="86"/>
                    <a:pt x="940" y="86"/>
                    <a:pt x="940" y="86"/>
                  </a:cubicBezTo>
                  <a:cubicBezTo>
                    <a:pt x="940" y="85"/>
                    <a:pt x="940" y="84"/>
                    <a:pt x="939" y="84"/>
                  </a:cubicBezTo>
                  <a:cubicBezTo>
                    <a:pt x="86" y="86"/>
                    <a:pt x="86" y="86"/>
                    <a:pt x="86" y="86"/>
                  </a:cubicBezTo>
                  <a:lnTo>
                    <a:pt x="86" y="1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25"/>
            <p:cNvSpPr>
              <a:spLocks noChangeArrowheads="1"/>
            </p:cNvSpPr>
            <p:nvPr/>
          </p:nvSpPr>
          <p:spPr bwMode="auto">
            <a:xfrm>
              <a:off x="6342063" y="4762501"/>
              <a:ext cx="22225" cy="53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26"/>
            <p:cNvSpPr>
              <a:spLocks noChangeArrowheads="1"/>
            </p:cNvSpPr>
            <p:nvPr/>
          </p:nvSpPr>
          <p:spPr bwMode="auto">
            <a:xfrm>
              <a:off x="6492875" y="4762501"/>
              <a:ext cx="22225" cy="53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27"/>
            <p:cNvSpPr>
              <a:spLocks/>
            </p:cNvSpPr>
            <p:nvPr/>
          </p:nvSpPr>
          <p:spPr bwMode="auto">
            <a:xfrm>
              <a:off x="6351588" y="4922838"/>
              <a:ext cx="153988" cy="249238"/>
            </a:xfrm>
            <a:custGeom>
              <a:avLst/>
              <a:gdLst>
                <a:gd name="T0" fmla="*/ 474 w 606"/>
                <a:gd name="T1" fmla="*/ 986 h 986"/>
                <a:gd name="T2" fmla="*/ 388 w 606"/>
                <a:gd name="T3" fmla="*/ 986 h 986"/>
                <a:gd name="T4" fmla="*/ 388 w 606"/>
                <a:gd name="T5" fmla="*/ 516 h 986"/>
                <a:gd name="T6" fmla="*/ 401 w 606"/>
                <a:gd name="T7" fmla="*/ 486 h 986"/>
                <a:gd name="T8" fmla="*/ 503 w 606"/>
                <a:gd name="T9" fmla="*/ 384 h 986"/>
                <a:gd name="T10" fmla="*/ 303 w 606"/>
                <a:gd name="T11" fmla="*/ 118 h 986"/>
                <a:gd name="T12" fmla="*/ 103 w 606"/>
                <a:gd name="T13" fmla="*/ 384 h 986"/>
                <a:gd name="T14" fmla="*/ 205 w 606"/>
                <a:gd name="T15" fmla="*/ 486 h 986"/>
                <a:gd name="T16" fmla="*/ 218 w 606"/>
                <a:gd name="T17" fmla="*/ 516 h 986"/>
                <a:gd name="T18" fmla="*/ 218 w 606"/>
                <a:gd name="T19" fmla="*/ 986 h 986"/>
                <a:gd name="T20" fmla="*/ 132 w 606"/>
                <a:gd name="T21" fmla="*/ 986 h 986"/>
                <a:gd name="T22" fmla="*/ 132 w 606"/>
                <a:gd name="T23" fmla="*/ 534 h 986"/>
                <a:gd name="T24" fmla="*/ 17 w 606"/>
                <a:gd name="T25" fmla="*/ 418 h 986"/>
                <a:gd name="T26" fmla="*/ 13 w 606"/>
                <a:gd name="T27" fmla="*/ 363 h 986"/>
                <a:gd name="T28" fmla="*/ 269 w 606"/>
                <a:gd name="T29" fmla="*/ 21 h 986"/>
                <a:gd name="T30" fmla="*/ 331 w 606"/>
                <a:gd name="T31" fmla="*/ 15 h 986"/>
                <a:gd name="T32" fmla="*/ 337 w 606"/>
                <a:gd name="T33" fmla="*/ 21 h 986"/>
                <a:gd name="T34" fmla="*/ 593 w 606"/>
                <a:gd name="T35" fmla="*/ 363 h 986"/>
                <a:gd name="T36" fmla="*/ 589 w 606"/>
                <a:gd name="T37" fmla="*/ 418 h 986"/>
                <a:gd name="T38" fmla="*/ 474 w 606"/>
                <a:gd name="T39" fmla="*/ 534 h 986"/>
                <a:gd name="T40" fmla="*/ 474 w 606"/>
                <a:gd name="T41" fmla="*/ 986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986">
                  <a:moveTo>
                    <a:pt x="474" y="986"/>
                  </a:moveTo>
                  <a:cubicBezTo>
                    <a:pt x="388" y="986"/>
                    <a:pt x="388" y="986"/>
                    <a:pt x="388" y="986"/>
                  </a:cubicBezTo>
                  <a:cubicBezTo>
                    <a:pt x="388" y="516"/>
                    <a:pt x="388" y="516"/>
                    <a:pt x="388" y="516"/>
                  </a:cubicBezTo>
                  <a:cubicBezTo>
                    <a:pt x="388" y="505"/>
                    <a:pt x="393" y="494"/>
                    <a:pt x="401" y="486"/>
                  </a:cubicBezTo>
                  <a:cubicBezTo>
                    <a:pt x="503" y="384"/>
                    <a:pt x="503" y="384"/>
                    <a:pt x="503" y="384"/>
                  </a:cubicBezTo>
                  <a:cubicBezTo>
                    <a:pt x="303" y="118"/>
                    <a:pt x="303" y="118"/>
                    <a:pt x="303" y="118"/>
                  </a:cubicBezTo>
                  <a:cubicBezTo>
                    <a:pt x="103" y="384"/>
                    <a:pt x="103" y="384"/>
                    <a:pt x="103" y="384"/>
                  </a:cubicBezTo>
                  <a:cubicBezTo>
                    <a:pt x="205" y="486"/>
                    <a:pt x="205" y="486"/>
                    <a:pt x="205" y="486"/>
                  </a:cubicBezTo>
                  <a:cubicBezTo>
                    <a:pt x="213" y="494"/>
                    <a:pt x="218" y="505"/>
                    <a:pt x="218" y="516"/>
                  </a:cubicBezTo>
                  <a:cubicBezTo>
                    <a:pt x="218" y="986"/>
                    <a:pt x="218" y="986"/>
                    <a:pt x="218" y="986"/>
                  </a:cubicBezTo>
                  <a:cubicBezTo>
                    <a:pt x="132" y="986"/>
                    <a:pt x="132" y="986"/>
                    <a:pt x="132" y="986"/>
                  </a:cubicBezTo>
                  <a:cubicBezTo>
                    <a:pt x="132" y="534"/>
                    <a:pt x="132" y="534"/>
                    <a:pt x="132" y="534"/>
                  </a:cubicBezTo>
                  <a:cubicBezTo>
                    <a:pt x="17" y="418"/>
                    <a:pt x="17" y="418"/>
                    <a:pt x="17" y="418"/>
                  </a:cubicBezTo>
                  <a:cubicBezTo>
                    <a:pt x="2" y="403"/>
                    <a:pt x="0" y="380"/>
                    <a:pt x="13" y="363"/>
                  </a:cubicBezTo>
                  <a:cubicBezTo>
                    <a:pt x="269" y="21"/>
                    <a:pt x="269" y="21"/>
                    <a:pt x="269" y="21"/>
                  </a:cubicBezTo>
                  <a:cubicBezTo>
                    <a:pt x="284" y="2"/>
                    <a:pt x="312" y="0"/>
                    <a:pt x="331" y="15"/>
                  </a:cubicBezTo>
                  <a:cubicBezTo>
                    <a:pt x="333" y="17"/>
                    <a:pt x="335" y="19"/>
                    <a:pt x="337" y="21"/>
                  </a:cubicBezTo>
                  <a:cubicBezTo>
                    <a:pt x="593" y="363"/>
                    <a:pt x="593" y="363"/>
                    <a:pt x="593" y="363"/>
                  </a:cubicBezTo>
                  <a:cubicBezTo>
                    <a:pt x="606" y="380"/>
                    <a:pt x="604" y="403"/>
                    <a:pt x="589" y="418"/>
                  </a:cubicBezTo>
                  <a:cubicBezTo>
                    <a:pt x="474" y="534"/>
                    <a:pt x="474" y="534"/>
                    <a:pt x="474" y="534"/>
                  </a:cubicBezTo>
                  <a:lnTo>
                    <a:pt x="474" y="9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28"/>
            <p:cNvSpPr>
              <a:spLocks noChangeArrowheads="1"/>
            </p:cNvSpPr>
            <p:nvPr/>
          </p:nvSpPr>
          <p:spPr bwMode="auto">
            <a:xfrm>
              <a:off x="6364288" y="5075238"/>
              <a:ext cx="128588"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29"/>
            <p:cNvSpPr>
              <a:spLocks noChangeArrowheads="1"/>
            </p:cNvSpPr>
            <p:nvPr/>
          </p:nvSpPr>
          <p:spPr bwMode="auto">
            <a:xfrm>
              <a:off x="6418263" y="4935538"/>
              <a:ext cx="20638" cy="857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0"/>
            <p:cNvSpPr>
              <a:spLocks/>
            </p:cNvSpPr>
            <p:nvPr/>
          </p:nvSpPr>
          <p:spPr bwMode="auto">
            <a:xfrm>
              <a:off x="6384925" y="4849813"/>
              <a:ext cx="87313" cy="63500"/>
            </a:xfrm>
            <a:custGeom>
              <a:avLst/>
              <a:gdLst>
                <a:gd name="T0" fmla="*/ 342 w 342"/>
                <a:gd name="T1" fmla="*/ 256 h 256"/>
                <a:gd name="T2" fmla="*/ 256 w 342"/>
                <a:gd name="T3" fmla="*/ 256 h 256"/>
                <a:gd name="T4" fmla="*/ 256 w 342"/>
                <a:gd name="T5" fmla="*/ 85 h 256"/>
                <a:gd name="T6" fmla="*/ 86 w 342"/>
                <a:gd name="T7" fmla="*/ 85 h 256"/>
                <a:gd name="T8" fmla="*/ 86 w 342"/>
                <a:gd name="T9" fmla="*/ 256 h 256"/>
                <a:gd name="T10" fmla="*/ 0 w 342"/>
                <a:gd name="T11" fmla="*/ 256 h 256"/>
                <a:gd name="T12" fmla="*/ 0 w 342"/>
                <a:gd name="T13" fmla="*/ 85 h 256"/>
                <a:gd name="T14" fmla="*/ 86 w 342"/>
                <a:gd name="T15" fmla="*/ 0 h 256"/>
                <a:gd name="T16" fmla="*/ 256 w 342"/>
                <a:gd name="T17" fmla="*/ 0 h 256"/>
                <a:gd name="T18" fmla="*/ 342 w 342"/>
                <a:gd name="T19" fmla="*/ 85 h 256"/>
                <a:gd name="T20" fmla="*/ 342 w 342"/>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2" h="256">
                  <a:moveTo>
                    <a:pt x="342" y="256"/>
                  </a:moveTo>
                  <a:cubicBezTo>
                    <a:pt x="256" y="256"/>
                    <a:pt x="256" y="256"/>
                    <a:pt x="256" y="256"/>
                  </a:cubicBezTo>
                  <a:cubicBezTo>
                    <a:pt x="256" y="85"/>
                    <a:pt x="256" y="85"/>
                    <a:pt x="256" y="85"/>
                  </a:cubicBezTo>
                  <a:cubicBezTo>
                    <a:pt x="86" y="85"/>
                    <a:pt x="86" y="85"/>
                    <a:pt x="86" y="85"/>
                  </a:cubicBezTo>
                  <a:cubicBezTo>
                    <a:pt x="86" y="256"/>
                    <a:pt x="86" y="256"/>
                    <a:pt x="86" y="256"/>
                  </a:cubicBezTo>
                  <a:cubicBezTo>
                    <a:pt x="0" y="256"/>
                    <a:pt x="0" y="256"/>
                    <a:pt x="0" y="256"/>
                  </a:cubicBezTo>
                  <a:cubicBezTo>
                    <a:pt x="0" y="85"/>
                    <a:pt x="0" y="85"/>
                    <a:pt x="0" y="85"/>
                  </a:cubicBezTo>
                  <a:cubicBezTo>
                    <a:pt x="0" y="38"/>
                    <a:pt x="39" y="0"/>
                    <a:pt x="86" y="0"/>
                  </a:cubicBezTo>
                  <a:cubicBezTo>
                    <a:pt x="256" y="0"/>
                    <a:pt x="256" y="0"/>
                    <a:pt x="256" y="0"/>
                  </a:cubicBezTo>
                  <a:cubicBezTo>
                    <a:pt x="303" y="0"/>
                    <a:pt x="342" y="38"/>
                    <a:pt x="342" y="85"/>
                  </a:cubicBezTo>
                  <a:lnTo>
                    <a:pt x="342"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1"/>
            <p:cNvSpPr>
              <a:spLocks noEditPoints="1"/>
            </p:cNvSpPr>
            <p:nvPr/>
          </p:nvSpPr>
          <p:spPr bwMode="auto">
            <a:xfrm>
              <a:off x="6245225" y="4849813"/>
              <a:ext cx="85725" cy="85725"/>
            </a:xfrm>
            <a:custGeom>
              <a:avLst/>
              <a:gdLst>
                <a:gd name="T0" fmla="*/ 256 w 341"/>
                <a:gd name="T1" fmla="*/ 341 h 341"/>
                <a:gd name="T2" fmla="*/ 85 w 341"/>
                <a:gd name="T3" fmla="*/ 341 h 341"/>
                <a:gd name="T4" fmla="*/ 0 w 341"/>
                <a:gd name="T5" fmla="*/ 256 h 341"/>
                <a:gd name="T6" fmla="*/ 0 w 341"/>
                <a:gd name="T7" fmla="*/ 85 h 341"/>
                <a:gd name="T8" fmla="*/ 85 w 341"/>
                <a:gd name="T9" fmla="*/ 0 h 341"/>
                <a:gd name="T10" fmla="*/ 256 w 341"/>
                <a:gd name="T11" fmla="*/ 0 h 341"/>
                <a:gd name="T12" fmla="*/ 341 w 341"/>
                <a:gd name="T13" fmla="*/ 85 h 341"/>
                <a:gd name="T14" fmla="*/ 341 w 341"/>
                <a:gd name="T15" fmla="*/ 256 h 341"/>
                <a:gd name="T16" fmla="*/ 256 w 341"/>
                <a:gd name="T17" fmla="*/ 341 h 341"/>
                <a:gd name="T18" fmla="*/ 85 w 341"/>
                <a:gd name="T19" fmla="*/ 256 h 341"/>
                <a:gd name="T20" fmla="*/ 256 w 341"/>
                <a:gd name="T21" fmla="*/ 256 h 341"/>
                <a:gd name="T22" fmla="*/ 256 w 341"/>
                <a:gd name="T23" fmla="*/ 85 h 341"/>
                <a:gd name="T24" fmla="*/ 85 w 341"/>
                <a:gd name="T25" fmla="*/ 85 h 341"/>
                <a:gd name="T26" fmla="*/ 85 w 341"/>
                <a:gd name="T27" fmla="*/ 256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1" h="341">
                  <a:moveTo>
                    <a:pt x="256" y="341"/>
                  </a:moveTo>
                  <a:cubicBezTo>
                    <a:pt x="85" y="341"/>
                    <a:pt x="85" y="341"/>
                    <a:pt x="85" y="341"/>
                  </a:cubicBezTo>
                  <a:cubicBezTo>
                    <a:pt x="38" y="341"/>
                    <a:pt x="0" y="303"/>
                    <a:pt x="0" y="256"/>
                  </a:cubicBezTo>
                  <a:cubicBezTo>
                    <a:pt x="0" y="85"/>
                    <a:pt x="0" y="85"/>
                    <a:pt x="0" y="85"/>
                  </a:cubicBezTo>
                  <a:cubicBezTo>
                    <a:pt x="0" y="38"/>
                    <a:pt x="38" y="0"/>
                    <a:pt x="85" y="0"/>
                  </a:cubicBezTo>
                  <a:cubicBezTo>
                    <a:pt x="256" y="0"/>
                    <a:pt x="256" y="0"/>
                    <a:pt x="256" y="0"/>
                  </a:cubicBezTo>
                  <a:cubicBezTo>
                    <a:pt x="303" y="0"/>
                    <a:pt x="341" y="38"/>
                    <a:pt x="341" y="85"/>
                  </a:cubicBezTo>
                  <a:cubicBezTo>
                    <a:pt x="341" y="256"/>
                    <a:pt x="341" y="256"/>
                    <a:pt x="341" y="256"/>
                  </a:cubicBezTo>
                  <a:cubicBezTo>
                    <a:pt x="341" y="303"/>
                    <a:pt x="303" y="341"/>
                    <a:pt x="256" y="341"/>
                  </a:cubicBezTo>
                  <a:moveTo>
                    <a:pt x="85" y="256"/>
                  </a:moveTo>
                  <a:cubicBezTo>
                    <a:pt x="256" y="256"/>
                    <a:pt x="256" y="256"/>
                    <a:pt x="256" y="256"/>
                  </a:cubicBezTo>
                  <a:cubicBezTo>
                    <a:pt x="256" y="85"/>
                    <a:pt x="256" y="85"/>
                    <a:pt x="256" y="85"/>
                  </a:cubicBezTo>
                  <a:cubicBezTo>
                    <a:pt x="85" y="85"/>
                    <a:pt x="85" y="85"/>
                    <a:pt x="85" y="85"/>
                  </a:cubicBezTo>
                  <a:lnTo>
                    <a:pt x="85"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2"/>
            <p:cNvSpPr>
              <a:spLocks noEditPoints="1"/>
            </p:cNvSpPr>
            <p:nvPr/>
          </p:nvSpPr>
          <p:spPr bwMode="auto">
            <a:xfrm>
              <a:off x="6526213" y="4849813"/>
              <a:ext cx="85725" cy="85725"/>
            </a:xfrm>
            <a:custGeom>
              <a:avLst/>
              <a:gdLst>
                <a:gd name="T0" fmla="*/ 256 w 341"/>
                <a:gd name="T1" fmla="*/ 341 h 341"/>
                <a:gd name="T2" fmla="*/ 85 w 341"/>
                <a:gd name="T3" fmla="*/ 341 h 341"/>
                <a:gd name="T4" fmla="*/ 0 w 341"/>
                <a:gd name="T5" fmla="*/ 256 h 341"/>
                <a:gd name="T6" fmla="*/ 0 w 341"/>
                <a:gd name="T7" fmla="*/ 85 h 341"/>
                <a:gd name="T8" fmla="*/ 85 w 341"/>
                <a:gd name="T9" fmla="*/ 0 h 341"/>
                <a:gd name="T10" fmla="*/ 256 w 341"/>
                <a:gd name="T11" fmla="*/ 0 h 341"/>
                <a:gd name="T12" fmla="*/ 341 w 341"/>
                <a:gd name="T13" fmla="*/ 85 h 341"/>
                <a:gd name="T14" fmla="*/ 341 w 341"/>
                <a:gd name="T15" fmla="*/ 256 h 341"/>
                <a:gd name="T16" fmla="*/ 256 w 341"/>
                <a:gd name="T17" fmla="*/ 341 h 341"/>
                <a:gd name="T18" fmla="*/ 85 w 341"/>
                <a:gd name="T19" fmla="*/ 256 h 341"/>
                <a:gd name="T20" fmla="*/ 256 w 341"/>
                <a:gd name="T21" fmla="*/ 256 h 341"/>
                <a:gd name="T22" fmla="*/ 256 w 341"/>
                <a:gd name="T23" fmla="*/ 85 h 341"/>
                <a:gd name="T24" fmla="*/ 85 w 341"/>
                <a:gd name="T25" fmla="*/ 85 h 341"/>
                <a:gd name="T26" fmla="*/ 85 w 341"/>
                <a:gd name="T27" fmla="*/ 256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1" h="341">
                  <a:moveTo>
                    <a:pt x="256" y="341"/>
                  </a:moveTo>
                  <a:cubicBezTo>
                    <a:pt x="85" y="341"/>
                    <a:pt x="85" y="341"/>
                    <a:pt x="85" y="341"/>
                  </a:cubicBezTo>
                  <a:cubicBezTo>
                    <a:pt x="38" y="341"/>
                    <a:pt x="0" y="303"/>
                    <a:pt x="0" y="256"/>
                  </a:cubicBezTo>
                  <a:cubicBezTo>
                    <a:pt x="0" y="85"/>
                    <a:pt x="0" y="85"/>
                    <a:pt x="0" y="85"/>
                  </a:cubicBezTo>
                  <a:cubicBezTo>
                    <a:pt x="0" y="38"/>
                    <a:pt x="38" y="0"/>
                    <a:pt x="85" y="0"/>
                  </a:cubicBezTo>
                  <a:cubicBezTo>
                    <a:pt x="256" y="0"/>
                    <a:pt x="256" y="0"/>
                    <a:pt x="256" y="0"/>
                  </a:cubicBezTo>
                  <a:cubicBezTo>
                    <a:pt x="303" y="0"/>
                    <a:pt x="341" y="38"/>
                    <a:pt x="341" y="85"/>
                  </a:cubicBezTo>
                  <a:cubicBezTo>
                    <a:pt x="341" y="256"/>
                    <a:pt x="341" y="256"/>
                    <a:pt x="341" y="256"/>
                  </a:cubicBezTo>
                  <a:cubicBezTo>
                    <a:pt x="341" y="303"/>
                    <a:pt x="303" y="341"/>
                    <a:pt x="256" y="341"/>
                  </a:cubicBezTo>
                  <a:moveTo>
                    <a:pt x="85" y="256"/>
                  </a:moveTo>
                  <a:cubicBezTo>
                    <a:pt x="256" y="256"/>
                    <a:pt x="256" y="256"/>
                    <a:pt x="256" y="256"/>
                  </a:cubicBezTo>
                  <a:cubicBezTo>
                    <a:pt x="256" y="85"/>
                    <a:pt x="256" y="85"/>
                    <a:pt x="256" y="85"/>
                  </a:cubicBezTo>
                  <a:cubicBezTo>
                    <a:pt x="85" y="85"/>
                    <a:pt x="85" y="85"/>
                    <a:pt x="85" y="85"/>
                  </a:cubicBezTo>
                  <a:lnTo>
                    <a:pt x="85"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Rectangle 33"/>
            <p:cNvSpPr>
              <a:spLocks noChangeArrowheads="1"/>
            </p:cNvSpPr>
            <p:nvPr/>
          </p:nvSpPr>
          <p:spPr bwMode="auto">
            <a:xfrm>
              <a:off x="6353175" y="5160963"/>
              <a:ext cx="150813"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2" name="Group 41"/>
          <p:cNvGrpSpPr/>
          <p:nvPr/>
        </p:nvGrpSpPr>
        <p:grpSpPr>
          <a:xfrm>
            <a:off x="3589746" y="3597386"/>
            <a:ext cx="367634" cy="429090"/>
            <a:chOff x="641350" y="4645025"/>
            <a:chExt cx="522288" cy="609600"/>
          </a:xfrm>
          <a:solidFill>
            <a:schemeClr val="bg1"/>
          </a:solidFill>
        </p:grpSpPr>
        <p:sp>
          <p:nvSpPr>
            <p:cNvPr id="43" name="Freeform 31"/>
            <p:cNvSpPr>
              <a:spLocks/>
            </p:cNvSpPr>
            <p:nvPr/>
          </p:nvSpPr>
          <p:spPr bwMode="auto">
            <a:xfrm>
              <a:off x="849313" y="5208588"/>
              <a:ext cx="65088" cy="19050"/>
            </a:xfrm>
            <a:custGeom>
              <a:avLst/>
              <a:gdLst>
                <a:gd name="T0" fmla="*/ 190 w 220"/>
                <a:gd name="T1" fmla="*/ 60 h 60"/>
                <a:gd name="T2" fmla="*/ 220 w 220"/>
                <a:gd name="T3" fmla="*/ 30 h 60"/>
                <a:gd name="T4" fmla="*/ 190 w 220"/>
                <a:gd name="T5" fmla="*/ 0 h 60"/>
                <a:gd name="T6" fmla="*/ 30 w 220"/>
                <a:gd name="T7" fmla="*/ 0 h 60"/>
                <a:gd name="T8" fmla="*/ 0 w 220"/>
                <a:gd name="T9" fmla="*/ 30 h 60"/>
                <a:gd name="T10" fmla="*/ 30 w 220"/>
                <a:gd name="T11" fmla="*/ 60 h 60"/>
                <a:gd name="T12" fmla="*/ 190 w 220"/>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220" h="60">
                  <a:moveTo>
                    <a:pt x="190" y="60"/>
                  </a:moveTo>
                  <a:cubicBezTo>
                    <a:pt x="207" y="60"/>
                    <a:pt x="220" y="47"/>
                    <a:pt x="220" y="30"/>
                  </a:cubicBezTo>
                  <a:cubicBezTo>
                    <a:pt x="220" y="13"/>
                    <a:pt x="207" y="0"/>
                    <a:pt x="190" y="0"/>
                  </a:cubicBezTo>
                  <a:cubicBezTo>
                    <a:pt x="30" y="0"/>
                    <a:pt x="30" y="0"/>
                    <a:pt x="30" y="0"/>
                  </a:cubicBezTo>
                  <a:cubicBezTo>
                    <a:pt x="13" y="0"/>
                    <a:pt x="0" y="13"/>
                    <a:pt x="0" y="30"/>
                  </a:cubicBezTo>
                  <a:cubicBezTo>
                    <a:pt x="0" y="47"/>
                    <a:pt x="13" y="60"/>
                    <a:pt x="30" y="60"/>
                  </a:cubicBezTo>
                  <a:lnTo>
                    <a:pt x="190"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32"/>
            <p:cNvSpPr>
              <a:spLocks noEditPoints="1"/>
            </p:cNvSpPr>
            <p:nvPr/>
          </p:nvSpPr>
          <p:spPr bwMode="auto">
            <a:xfrm>
              <a:off x="641350" y="4645025"/>
              <a:ext cx="522288" cy="609600"/>
            </a:xfrm>
            <a:custGeom>
              <a:avLst/>
              <a:gdLst>
                <a:gd name="T0" fmla="*/ 1577 w 1756"/>
                <a:gd name="T1" fmla="*/ 1090 h 2048"/>
                <a:gd name="T2" fmla="*/ 1459 w 1756"/>
                <a:gd name="T3" fmla="*/ 877 h 2048"/>
                <a:gd name="T4" fmla="*/ 1571 w 1756"/>
                <a:gd name="T5" fmla="*/ 684 h 2048"/>
                <a:gd name="T6" fmla="*/ 1571 w 1756"/>
                <a:gd name="T7" fmla="*/ 460 h 2048"/>
                <a:gd name="T8" fmla="*/ 1459 w 1756"/>
                <a:gd name="T9" fmla="*/ 267 h 2048"/>
                <a:gd name="T10" fmla="*/ 1258 w 1756"/>
                <a:gd name="T11" fmla="*/ 0 h 2048"/>
                <a:gd name="T12" fmla="*/ 242 w 1756"/>
                <a:gd name="T13" fmla="*/ 286 h 2048"/>
                <a:gd name="T14" fmla="*/ 849 w 1756"/>
                <a:gd name="T15" fmla="*/ 267 h 2048"/>
                <a:gd name="T16" fmla="*/ 737 w 1756"/>
                <a:gd name="T17" fmla="*/ 460 h 2048"/>
                <a:gd name="T18" fmla="*/ 737 w 1756"/>
                <a:gd name="T19" fmla="*/ 684 h 2048"/>
                <a:gd name="T20" fmla="*/ 849 w 1756"/>
                <a:gd name="T21" fmla="*/ 877 h 2048"/>
                <a:gd name="T22" fmla="*/ 1042 w 1756"/>
                <a:gd name="T23" fmla="*/ 989 h 2048"/>
                <a:gd name="T24" fmla="*/ 1266 w 1756"/>
                <a:gd name="T25" fmla="*/ 989 h 2048"/>
                <a:gd name="T26" fmla="*/ 1219 w 1756"/>
                <a:gd name="T27" fmla="*/ 1090 h 2048"/>
                <a:gd name="T28" fmla="*/ 936 w 1756"/>
                <a:gd name="T29" fmla="*/ 1385 h 2048"/>
                <a:gd name="T30" fmla="*/ 1040 w 1756"/>
                <a:gd name="T31" fmla="*/ 1610 h 2048"/>
                <a:gd name="T32" fmla="*/ 593 w 1756"/>
                <a:gd name="T33" fmla="*/ 1834 h 2048"/>
                <a:gd name="T34" fmla="*/ 1348 w 1756"/>
                <a:gd name="T35" fmla="*/ 1906 h 2048"/>
                <a:gd name="T36" fmla="*/ 272 w 1756"/>
                <a:gd name="T37" fmla="*/ 1864 h 2048"/>
                <a:gd name="T38" fmla="*/ 272 w 1756"/>
                <a:gd name="T39" fmla="*/ 1804 h 2048"/>
                <a:gd name="T40" fmla="*/ 318 w 1756"/>
                <a:gd name="T41" fmla="*/ 1634 h 2048"/>
                <a:gd name="T42" fmla="*/ 552 w 1756"/>
                <a:gd name="T43" fmla="*/ 1612 h 2048"/>
                <a:gd name="T44" fmla="*/ 885 w 1756"/>
                <a:gd name="T45" fmla="*/ 1263 h 2048"/>
                <a:gd name="T46" fmla="*/ 438 w 1756"/>
                <a:gd name="T47" fmla="*/ 767 h 2048"/>
                <a:gd name="T48" fmla="*/ 242 w 1756"/>
                <a:gd name="T49" fmla="*/ 353 h 2048"/>
                <a:gd name="T50" fmla="*/ 175 w 1756"/>
                <a:gd name="T51" fmla="*/ 1217 h 2048"/>
                <a:gd name="T52" fmla="*/ 45 w 1756"/>
                <a:gd name="T53" fmla="*/ 1627 h 2048"/>
                <a:gd name="T54" fmla="*/ 362 w 1756"/>
                <a:gd name="T55" fmla="*/ 2048 h 2048"/>
                <a:gd name="T56" fmla="*/ 1756 w 1756"/>
                <a:gd name="T57" fmla="*/ 1727 h 2048"/>
                <a:gd name="T58" fmla="*/ 1219 w 1756"/>
                <a:gd name="T59" fmla="*/ 1846 h 2048"/>
                <a:gd name="T60" fmla="*/ 944 w 1756"/>
                <a:gd name="T61" fmla="*/ 1502 h 2048"/>
                <a:gd name="T62" fmla="*/ 1100 w 1756"/>
                <a:gd name="T63" fmla="*/ 1269 h 2048"/>
                <a:gd name="T64" fmla="*/ 1696 w 1756"/>
                <a:gd name="T65" fmla="*/ 1600 h 2048"/>
                <a:gd name="T66" fmla="*/ 1258 w 1756"/>
                <a:gd name="T67" fmla="*/ 60 h 2048"/>
                <a:gd name="T68" fmla="*/ 1266 w 1756"/>
                <a:gd name="T69" fmla="*/ 155 h 2048"/>
                <a:gd name="T70" fmla="*/ 1042 w 1756"/>
                <a:gd name="T71" fmla="*/ 155 h 2048"/>
                <a:gd name="T72" fmla="*/ 272 w 1756"/>
                <a:gd name="T73" fmla="*/ 184 h 2048"/>
                <a:gd name="T74" fmla="*/ 1198 w 1756"/>
                <a:gd name="T75" fmla="*/ 957 h 2048"/>
                <a:gd name="T76" fmla="*/ 1022 w 1756"/>
                <a:gd name="T77" fmla="*/ 927 h 2048"/>
                <a:gd name="T78" fmla="*/ 892 w 1756"/>
                <a:gd name="T79" fmla="*/ 834 h 2048"/>
                <a:gd name="T80" fmla="*/ 795 w 1756"/>
                <a:gd name="T81" fmla="*/ 668 h 2048"/>
                <a:gd name="T82" fmla="*/ 795 w 1756"/>
                <a:gd name="T83" fmla="*/ 476 h 2048"/>
                <a:gd name="T84" fmla="*/ 892 w 1756"/>
                <a:gd name="T85" fmla="*/ 310 h 2048"/>
                <a:gd name="T86" fmla="*/ 1058 w 1756"/>
                <a:gd name="T87" fmla="*/ 213 h 2048"/>
                <a:gd name="T88" fmla="*/ 1250 w 1756"/>
                <a:gd name="T89" fmla="*/ 213 h 2048"/>
                <a:gd name="T90" fmla="*/ 1416 w 1756"/>
                <a:gd name="T91" fmla="*/ 310 h 2048"/>
                <a:gd name="T92" fmla="*/ 1513 w 1756"/>
                <a:gd name="T93" fmla="*/ 476 h 2048"/>
                <a:gd name="T94" fmla="*/ 1513 w 1756"/>
                <a:gd name="T95" fmla="*/ 668 h 2048"/>
                <a:gd name="T96" fmla="*/ 1416 w 1756"/>
                <a:gd name="T97" fmla="*/ 834 h 2048"/>
                <a:gd name="T98" fmla="*/ 509 w 1756"/>
                <a:gd name="T99" fmla="*/ 1655 h 2048"/>
                <a:gd name="T100" fmla="*/ 403 w 1756"/>
                <a:gd name="T101" fmla="*/ 1549 h 2048"/>
                <a:gd name="T102" fmla="*/ 445 w 1756"/>
                <a:gd name="T103" fmla="*/ 1420 h 2048"/>
                <a:gd name="T104" fmla="*/ 403 w 1756"/>
                <a:gd name="T105" fmla="*/ 1464 h 2048"/>
                <a:gd name="T106" fmla="*/ 88 w 1756"/>
                <a:gd name="T107" fmla="*/ 1584 h 2048"/>
                <a:gd name="T108" fmla="*/ 154 w 1756"/>
                <a:gd name="T109" fmla="*/ 161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56" h="2048">
                  <a:moveTo>
                    <a:pt x="1726" y="1630"/>
                  </a:moveTo>
                  <a:cubicBezTo>
                    <a:pt x="1743" y="1630"/>
                    <a:pt x="1756" y="1616"/>
                    <a:pt x="1756" y="1600"/>
                  </a:cubicBezTo>
                  <a:cubicBezTo>
                    <a:pt x="1756" y="1269"/>
                    <a:pt x="1756" y="1269"/>
                    <a:pt x="1756" y="1269"/>
                  </a:cubicBezTo>
                  <a:cubicBezTo>
                    <a:pt x="1756" y="1170"/>
                    <a:pt x="1676" y="1090"/>
                    <a:pt x="1577" y="1090"/>
                  </a:cubicBezTo>
                  <a:cubicBezTo>
                    <a:pt x="1408" y="1090"/>
                    <a:pt x="1408" y="1090"/>
                    <a:pt x="1408" y="1090"/>
                  </a:cubicBezTo>
                  <a:cubicBezTo>
                    <a:pt x="1408" y="959"/>
                    <a:pt x="1408" y="959"/>
                    <a:pt x="1408" y="959"/>
                  </a:cubicBezTo>
                  <a:cubicBezTo>
                    <a:pt x="1421" y="944"/>
                    <a:pt x="1430" y="927"/>
                    <a:pt x="1438" y="911"/>
                  </a:cubicBezTo>
                  <a:cubicBezTo>
                    <a:pt x="1445" y="898"/>
                    <a:pt x="1451" y="885"/>
                    <a:pt x="1459" y="877"/>
                  </a:cubicBezTo>
                  <a:cubicBezTo>
                    <a:pt x="1467" y="869"/>
                    <a:pt x="1480" y="863"/>
                    <a:pt x="1493" y="856"/>
                  </a:cubicBezTo>
                  <a:cubicBezTo>
                    <a:pt x="1516" y="844"/>
                    <a:pt x="1543" y="831"/>
                    <a:pt x="1558" y="805"/>
                  </a:cubicBezTo>
                  <a:cubicBezTo>
                    <a:pt x="1572" y="780"/>
                    <a:pt x="1571" y="750"/>
                    <a:pt x="1569" y="725"/>
                  </a:cubicBezTo>
                  <a:cubicBezTo>
                    <a:pt x="1568" y="709"/>
                    <a:pt x="1568" y="694"/>
                    <a:pt x="1571" y="684"/>
                  </a:cubicBezTo>
                  <a:cubicBezTo>
                    <a:pt x="1573" y="674"/>
                    <a:pt x="1581" y="662"/>
                    <a:pt x="1589" y="649"/>
                  </a:cubicBezTo>
                  <a:cubicBezTo>
                    <a:pt x="1604" y="627"/>
                    <a:pt x="1620" y="603"/>
                    <a:pt x="1620" y="572"/>
                  </a:cubicBezTo>
                  <a:cubicBezTo>
                    <a:pt x="1620" y="541"/>
                    <a:pt x="1604" y="517"/>
                    <a:pt x="1589" y="495"/>
                  </a:cubicBezTo>
                  <a:cubicBezTo>
                    <a:pt x="1581" y="482"/>
                    <a:pt x="1573" y="470"/>
                    <a:pt x="1571" y="460"/>
                  </a:cubicBezTo>
                  <a:cubicBezTo>
                    <a:pt x="1568" y="450"/>
                    <a:pt x="1568" y="435"/>
                    <a:pt x="1569" y="419"/>
                  </a:cubicBezTo>
                  <a:cubicBezTo>
                    <a:pt x="1571" y="394"/>
                    <a:pt x="1572" y="364"/>
                    <a:pt x="1558" y="339"/>
                  </a:cubicBezTo>
                  <a:cubicBezTo>
                    <a:pt x="1543" y="313"/>
                    <a:pt x="1516" y="300"/>
                    <a:pt x="1493" y="288"/>
                  </a:cubicBezTo>
                  <a:cubicBezTo>
                    <a:pt x="1480" y="281"/>
                    <a:pt x="1467" y="275"/>
                    <a:pt x="1459" y="267"/>
                  </a:cubicBezTo>
                  <a:cubicBezTo>
                    <a:pt x="1451" y="259"/>
                    <a:pt x="1445" y="246"/>
                    <a:pt x="1438" y="233"/>
                  </a:cubicBezTo>
                  <a:cubicBezTo>
                    <a:pt x="1430" y="217"/>
                    <a:pt x="1421" y="200"/>
                    <a:pt x="1408" y="185"/>
                  </a:cubicBezTo>
                  <a:cubicBezTo>
                    <a:pt x="1408" y="150"/>
                    <a:pt x="1408" y="150"/>
                    <a:pt x="1408" y="150"/>
                  </a:cubicBezTo>
                  <a:cubicBezTo>
                    <a:pt x="1408" y="67"/>
                    <a:pt x="1341" y="0"/>
                    <a:pt x="1258" y="0"/>
                  </a:cubicBezTo>
                  <a:cubicBezTo>
                    <a:pt x="362" y="0"/>
                    <a:pt x="362" y="0"/>
                    <a:pt x="362" y="0"/>
                  </a:cubicBezTo>
                  <a:cubicBezTo>
                    <a:pt x="279" y="0"/>
                    <a:pt x="212" y="67"/>
                    <a:pt x="212" y="150"/>
                  </a:cubicBezTo>
                  <a:cubicBezTo>
                    <a:pt x="212" y="256"/>
                    <a:pt x="212" y="256"/>
                    <a:pt x="212" y="256"/>
                  </a:cubicBezTo>
                  <a:cubicBezTo>
                    <a:pt x="212" y="273"/>
                    <a:pt x="225" y="286"/>
                    <a:pt x="242" y="286"/>
                  </a:cubicBezTo>
                  <a:cubicBezTo>
                    <a:pt x="259" y="286"/>
                    <a:pt x="272" y="273"/>
                    <a:pt x="272" y="256"/>
                  </a:cubicBezTo>
                  <a:cubicBezTo>
                    <a:pt x="272" y="244"/>
                    <a:pt x="272" y="244"/>
                    <a:pt x="272" y="244"/>
                  </a:cubicBezTo>
                  <a:cubicBezTo>
                    <a:pt x="865" y="244"/>
                    <a:pt x="865" y="244"/>
                    <a:pt x="865" y="244"/>
                  </a:cubicBezTo>
                  <a:cubicBezTo>
                    <a:pt x="860" y="253"/>
                    <a:pt x="855" y="262"/>
                    <a:pt x="849" y="267"/>
                  </a:cubicBezTo>
                  <a:cubicBezTo>
                    <a:pt x="841" y="275"/>
                    <a:pt x="828" y="281"/>
                    <a:pt x="815" y="288"/>
                  </a:cubicBezTo>
                  <a:cubicBezTo>
                    <a:pt x="792" y="300"/>
                    <a:pt x="765" y="313"/>
                    <a:pt x="750" y="339"/>
                  </a:cubicBezTo>
                  <a:cubicBezTo>
                    <a:pt x="736" y="364"/>
                    <a:pt x="737" y="394"/>
                    <a:pt x="739" y="419"/>
                  </a:cubicBezTo>
                  <a:cubicBezTo>
                    <a:pt x="740" y="435"/>
                    <a:pt x="740" y="450"/>
                    <a:pt x="737" y="460"/>
                  </a:cubicBezTo>
                  <a:cubicBezTo>
                    <a:pt x="735" y="470"/>
                    <a:pt x="727" y="482"/>
                    <a:pt x="719" y="495"/>
                  </a:cubicBezTo>
                  <a:cubicBezTo>
                    <a:pt x="704" y="517"/>
                    <a:pt x="688" y="541"/>
                    <a:pt x="688" y="572"/>
                  </a:cubicBezTo>
                  <a:cubicBezTo>
                    <a:pt x="688" y="603"/>
                    <a:pt x="704" y="627"/>
                    <a:pt x="719" y="649"/>
                  </a:cubicBezTo>
                  <a:cubicBezTo>
                    <a:pt x="727" y="662"/>
                    <a:pt x="735" y="674"/>
                    <a:pt x="737" y="684"/>
                  </a:cubicBezTo>
                  <a:cubicBezTo>
                    <a:pt x="740" y="694"/>
                    <a:pt x="740" y="709"/>
                    <a:pt x="739" y="725"/>
                  </a:cubicBezTo>
                  <a:cubicBezTo>
                    <a:pt x="737" y="750"/>
                    <a:pt x="736" y="780"/>
                    <a:pt x="750" y="805"/>
                  </a:cubicBezTo>
                  <a:cubicBezTo>
                    <a:pt x="765" y="831"/>
                    <a:pt x="792" y="844"/>
                    <a:pt x="815" y="856"/>
                  </a:cubicBezTo>
                  <a:cubicBezTo>
                    <a:pt x="828" y="863"/>
                    <a:pt x="841" y="869"/>
                    <a:pt x="849" y="877"/>
                  </a:cubicBezTo>
                  <a:cubicBezTo>
                    <a:pt x="857" y="884"/>
                    <a:pt x="863" y="898"/>
                    <a:pt x="870" y="911"/>
                  </a:cubicBezTo>
                  <a:cubicBezTo>
                    <a:pt x="882" y="934"/>
                    <a:pt x="895" y="961"/>
                    <a:pt x="921" y="976"/>
                  </a:cubicBezTo>
                  <a:cubicBezTo>
                    <a:pt x="946" y="990"/>
                    <a:pt x="976" y="989"/>
                    <a:pt x="1001" y="987"/>
                  </a:cubicBezTo>
                  <a:cubicBezTo>
                    <a:pt x="1017" y="986"/>
                    <a:pt x="1032" y="986"/>
                    <a:pt x="1042" y="989"/>
                  </a:cubicBezTo>
                  <a:cubicBezTo>
                    <a:pt x="1052" y="991"/>
                    <a:pt x="1064" y="999"/>
                    <a:pt x="1077" y="1007"/>
                  </a:cubicBezTo>
                  <a:cubicBezTo>
                    <a:pt x="1099" y="1022"/>
                    <a:pt x="1123" y="1038"/>
                    <a:pt x="1154" y="1038"/>
                  </a:cubicBezTo>
                  <a:cubicBezTo>
                    <a:pt x="1185" y="1038"/>
                    <a:pt x="1209" y="1022"/>
                    <a:pt x="1231" y="1007"/>
                  </a:cubicBezTo>
                  <a:cubicBezTo>
                    <a:pt x="1244" y="999"/>
                    <a:pt x="1256" y="991"/>
                    <a:pt x="1266" y="989"/>
                  </a:cubicBezTo>
                  <a:cubicBezTo>
                    <a:pt x="1276" y="986"/>
                    <a:pt x="1291" y="986"/>
                    <a:pt x="1307" y="987"/>
                  </a:cubicBezTo>
                  <a:cubicBezTo>
                    <a:pt x="1320" y="988"/>
                    <a:pt x="1334" y="989"/>
                    <a:pt x="1348" y="987"/>
                  </a:cubicBezTo>
                  <a:cubicBezTo>
                    <a:pt x="1348" y="1090"/>
                    <a:pt x="1348" y="1090"/>
                    <a:pt x="1348" y="1090"/>
                  </a:cubicBezTo>
                  <a:cubicBezTo>
                    <a:pt x="1219" y="1090"/>
                    <a:pt x="1219" y="1090"/>
                    <a:pt x="1219" y="1090"/>
                  </a:cubicBezTo>
                  <a:cubicBezTo>
                    <a:pt x="1120" y="1090"/>
                    <a:pt x="1040" y="1170"/>
                    <a:pt x="1040" y="1269"/>
                  </a:cubicBezTo>
                  <a:cubicBezTo>
                    <a:pt x="1040" y="1422"/>
                    <a:pt x="1040" y="1422"/>
                    <a:pt x="1040" y="1422"/>
                  </a:cubicBezTo>
                  <a:cubicBezTo>
                    <a:pt x="1014" y="1426"/>
                    <a:pt x="977" y="1428"/>
                    <a:pt x="955" y="1415"/>
                  </a:cubicBezTo>
                  <a:cubicBezTo>
                    <a:pt x="945" y="1408"/>
                    <a:pt x="939" y="1399"/>
                    <a:pt x="936" y="1385"/>
                  </a:cubicBezTo>
                  <a:cubicBezTo>
                    <a:pt x="933" y="1369"/>
                    <a:pt x="919" y="1357"/>
                    <a:pt x="903" y="1357"/>
                  </a:cubicBezTo>
                  <a:cubicBezTo>
                    <a:pt x="887" y="1356"/>
                    <a:pt x="873" y="1368"/>
                    <a:pt x="870" y="1383"/>
                  </a:cubicBezTo>
                  <a:cubicBezTo>
                    <a:pt x="862" y="1418"/>
                    <a:pt x="856" y="1484"/>
                    <a:pt x="896" y="1538"/>
                  </a:cubicBezTo>
                  <a:cubicBezTo>
                    <a:pt x="926" y="1577"/>
                    <a:pt x="974" y="1601"/>
                    <a:pt x="1040" y="1610"/>
                  </a:cubicBezTo>
                  <a:cubicBezTo>
                    <a:pt x="1040" y="1727"/>
                    <a:pt x="1040" y="1727"/>
                    <a:pt x="1040" y="1727"/>
                  </a:cubicBezTo>
                  <a:cubicBezTo>
                    <a:pt x="1040" y="1755"/>
                    <a:pt x="1046" y="1781"/>
                    <a:pt x="1057" y="1804"/>
                  </a:cubicBezTo>
                  <a:cubicBezTo>
                    <a:pt x="623" y="1804"/>
                    <a:pt x="623" y="1804"/>
                    <a:pt x="623" y="1804"/>
                  </a:cubicBezTo>
                  <a:cubicBezTo>
                    <a:pt x="606" y="1804"/>
                    <a:pt x="593" y="1817"/>
                    <a:pt x="593" y="1834"/>
                  </a:cubicBezTo>
                  <a:cubicBezTo>
                    <a:pt x="593" y="1851"/>
                    <a:pt x="606" y="1864"/>
                    <a:pt x="623" y="1864"/>
                  </a:cubicBezTo>
                  <a:cubicBezTo>
                    <a:pt x="1104" y="1864"/>
                    <a:pt x="1104" y="1864"/>
                    <a:pt x="1104" y="1864"/>
                  </a:cubicBezTo>
                  <a:cubicBezTo>
                    <a:pt x="1135" y="1890"/>
                    <a:pt x="1175" y="1906"/>
                    <a:pt x="1219" y="1906"/>
                  </a:cubicBezTo>
                  <a:cubicBezTo>
                    <a:pt x="1348" y="1906"/>
                    <a:pt x="1348" y="1906"/>
                    <a:pt x="1348" y="1906"/>
                  </a:cubicBezTo>
                  <a:cubicBezTo>
                    <a:pt x="1344" y="1952"/>
                    <a:pt x="1305" y="1988"/>
                    <a:pt x="1258" y="1988"/>
                  </a:cubicBezTo>
                  <a:cubicBezTo>
                    <a:pt x="362" y="1988"/>
                    <a:pt x="362" y="1988"/>
                    <a:pt x="362" y="1988"/>
                  </a:cubicBezTo>
                  <a:cubicBezTo>
                    <a:pt x="312" y="1988"/>
                    <a:pt x="272" y="1948"/>
                    <a:pt x="272" y="1898"/>
                  </a:cubicBezTo>
                  <a:cubicBezTo>
                    <a:pt x="272" y="1864"/>
                    <a:pt x="272" y="1864"/>
                    <a:pt x="272" y="1864"/>
                  </a:cubicBezTo>
                  <a:cubicBezTo>
                    <a:pt x="495" y="1864"/>
                    <a:pt x="495" y="1864"/>
                    <a:pt x="495" y="1864"/>
                  </a:cubicBezTo>
                  <a:cubicBezTo>
                    <a:pt x="511" y="1864"/>
                    <a:pt x="525" y="1851"/>
                    <a:pt x="525" y="1834"/>
                  </a:cubicBezTo>
                  <a:cubicBezTo>
                    <a:pt x="525" y="1817"/>
                    <a:pt x="511" y="1804"/>
                    <a:pt x="495" y="1804"/>
                  </a:cubicBezTo>
                  <a:cubicBezTo>
                    <a:pt x="272" y="1804"/>
                    <a:pt x="272" y="1804"/>
                    <a:pt x="272" y="1804"/>
                  </a:cubicBezTo>
                  <a:cubicBezTo>
                    <a:pt x="272" y="1656"/>
                    <a:pt x="272" y="1656"/>
                    <a:pt x="272" y="1656"/>
                  </a:cubicBezTo>
                  <a:cubicBezTo>
                    <a:pt x="273" y="1657"/>
                    <a:pt x="275" y="1657"/>
                    <a:pt x="276" y="1657"/>
                  </a:cubicBezTo>
                  <a:cubicBezTo>
                    <a:pt x="289" y="1657"/>
                    <a:pt x="300" y="1652"/>
                    <a:pt x="309" y="1643"/>
                  </a:cubicBezTo>
                  <a:cubicBezTo>
                    <a:pt x="318" y="1634"/>
                    <a:pt x="318" y="1634"/>
                    <a:pt x="318" y="1634"/>
                  </a:cubicBezTo>
                  <a:cubicBezTo>
                    <a:pt x="425" y="1740"/>
                    <a:pt x="425" y="1740"/>
                    <a:pt x="425" y="1740"/>
                  </a:cubicBezTo>
                  <a:cubicBezTo>
                    <a:pt x="442" y="1757"/>
                    <a:pt x="465" y="1766"/>
                    <a:pt x="488" y="1766"/>
                  </a:cubicBezTo>
                  <a:cubicBezTo>
                    <a:pt x="511" y="1766"/>
                    <a:pt x="534" y="1757"/>
                    <a:pt x="552" y="1740"/>
                  </a:cubicBezTo>
                  <a:cubicBezTo>
                    <a:pt x="587" y="1705"/>
                    <a:pt x="587" y="1647"/>
                    <a:pt x="552" y="1612"/>
                  </a:cubicBezTo>
                  <a:cubicBezTo>
                    <a:pt x="446" y="1506"/>
                    <a:pt x="446" y="1506"/>
                    <a:pt x="446" y="1506"/>
                  </a:cubicBezTo>
                  <a:cubicBezTo>
                    <a:pt x="455" y="1497"/>
                    <a:pt x="455" y="1497"/>
                    <a:pt x="455" y="1497"/>
                  </a:cubicBezTo>
                  <a:cubicBezTo>
                    <a:pt x="461" y="1491"/>
                    <a:pt x="465" y="1484"/>
                    <a:pt x="467" y="1476"/>
                  </a:cubicBezTo>
                  <a:cubicBezTo>
                    <a:pt x="885" y="1263"/>
                    <a:pt x="885" y="1263"/>
                    <a:pt x="885" y="1263"/>
                  </a:cubicBezTo>
                  <a:cubicBezTo>
                    <a:pt x="896" y="1257"/>
                    <a:pt x="903" y="1246"/>
                    <a:pt x="905" y="1234"/>
                  </a:cubicBezTo>
                  <a:cubicBezTo>
                    <a:pt x="907" y="1222"/>
                    <a:pt x="903" y="1209"/>
                    <a:pt x="894" y="1201"/>
                  </a:cubicBezTo>
                  <a:cubicBezTo>
                    <a:pt x="471" y="778"/>
                    <a:pt x="471" y="778"/>
                    <a:pt x="471" y="778"/>
                  </a:cubicBezTo>
                  <a:cubicBezTo>
                    <a:pt x="463" y="769"/>
                    <a:pt x="450" y="765"/>
                    <a:pt x="438" y="767"/>
                  </a:cubicBezTo>
                  <a:cubicBezTo>
                    <a:pt x="426" y="769"/>
                    <a:pt x="415" y="776"/>
                    <a:pt x="409" y="787"/>
                  </a:cubicBezTo>
                  <a:cubicBezTo>
                    <a:pt x="272" y="1056"/>
                    <a:pt x="272" y="1056"/>
                    <a:pt x="272" y="1056"/>
                  </a:cubicBezTo>
                  <a:cubicBezTo>
                    <a:pt x="272" y="383"/>
                    <a:pt x="272" y="383"/>
                    <a:pt x="272" y="383"/>
                  </a:cubicBezTo>
                  <a:cubicBezTo>
                    <a:pt x="272" y="366"/>
                    <a:pt x="259" y="353"/>
                    <a:pt x="242" y="353"/>
                  </a:cubicBezTo>
                  <a:cubicBezTo>
                    <a:pt x="225" y="353"/>
                    <a:pt x="212" y="366"/>
                    <a:pt x="212" y="383"/>
                  </a:cubicBezTo>
                  <a:cubicBezTo>
                    <a:pt x="212" y="1173"/>
                    <a:pt x="212" y="1173"/>
                    <a:pt x="212" y="1173"/>
                  </a:cubicBezTo>
                  <a:cubicBezTo>
                    <a:pt x="196" y="1205"/>
                    <a:pt x="196" y="1205"/>
                    <a:pt x="196" y="1205"/>
                  </a:cubicBezTo>
                  <a:cubicBezTo>
                    <a:pt x="188" y="1207"/>
                    <a:pt x="181" y="1211"/>
                    <a:pt x="175" y="1217"/>
                  </a:cubicBezTo>
                  <a:cubicBezTo>
                    <a:pt x="29" y="1363"/>
                    <a:pt x="29" y="1363"/>
                    <a:pt x="29" y="1363"/>
                  </a:cubicBezTo>
                  <a:cubicBezTo>
                    <a:pt x="11" y="1381"/>
                    <a:pt x="11" y="1410"/>
                    <a:pt x="29" y="1429"/>
                  </a:cubicBezTo>
                  <a:cubicBezTo>
                    <a:pt x="10" y="1454"/>
                    <a:pt x="0" y="1485"/>
                    <a:pt x="0" y="1518"/>
                  </a:cubicBezTo>
                  <a:cubicBezTo>
                    <a:pt x="0" y="1559"/>
                    <a:pt x="16" y="1598"/>
                    <a:pt x="45" y="1627"/>
                  </a:cubicBezTo>
                  <a:cubicBezTo>
                    <a:pt x="74" y="1656"/>
                    <a:pt x="113" y="1672"/>
                    <a:pt x="154" y="1672"/>
                  </a:cubicBezTo>
                  <a:cubicBezTo>
                    <a:pt x="174" y="1672"/>
                    <a:pt x="194" y="1668"/>
                    <a:pt x="212" y="1661"/>
                  </a:cubicBezTo>
                  <a:cubicBezTo>
                    <a:pt x="212" y="1898"/>
                    <a:pt x="212" y="1898"/>
                    <a:pt x="212" y="1898"/>
                  </a:cubicBezTo>
                  <a:cubicBezTo>
                    <a:pt x="212" y="1981"/>
                    <a:pt x="279" y="2048"/>
                    <a:pt x="362" y="2048"/>
                  </a:cubicBezTo>
                  <a:cubicBezTo>
                    <a:pt x="1258" y="2048"/>
                    <a:pt x="1258" y="2048"/>
                    <a:pt x="1258" y="2048"/>
                  </a:cubicBezTo>
                  <a:cubicBezTo>
                    <a:pt x="1338" y="2048"/>
                    <a:pt x="1404" y="1985"/>
                    <a:pt x="1408" y="1906"/>
                  </a:cubicBezTo>
                  <a:cubicBezTo>
                    <a:pt x="1577" y="1906"/>
                    <a:pt x="1577" y="1906"/>
                    <a:pt x="1577" y="1906"/>
                  </a:cubicBezTo>
                  <a:cubicBezTo>
                    <a:pt x="1676" y="1906"/>
                    <a:pt x="1756" y="1826"/>
                    <a:pt x="1756" y="1727"/>
                  </a:cubicBezTo>
                  <a:cubicBezTo>
                    <a:pt x="1756" y="1711"/>
                    <a:pt x="1743" y="1697"/>
                    <a:pt x="1726" y="1697"/>
                  </a:cubicBezTo>
                  <a:cubicBezTo>
                    <a:pt x="1709" y="1697"/>
                    <a:pt x="1696" y="1711"/>
                    <a:pt x="1696" y="1727"/>
                  </a:cubicBezTo>
                  <a:cubicBezTo>
                    <a:pt x="1696" y="1793"/>
                    <a:pt x="1643" y="1846"/>
                    <a:pt x="1577" y="1846"/>
                  </a:cubicBezTo>
                  <a:cubicBezTo>
                    <a:pt x="1219" y="1846"/>
                    <a:pt x="1219" y="1846"/>
                    <a:pt x="1219" y="1846"/>
                  </a:cubicBezTo>
                  <a:cubicBezTo>
                    <a:pt x="1153" y="1846"/>
                    <a:pt x="1100" y="1793"/>
                    <a:pt x="1100" y="1727"/>
                  </a:cubicBezTo>
                  <a:cubicBezTo>
                    <a:pt x="1100" y="1582"/>
                    <a:pt x="1100" y="1582"/>
                    <a:pt x="1100" y="1582"/>
                  </a:cubicBezTo>
                  <a:cubicBezTo>
                    <a:pt x="1100" y="1566"/>
                    <a:pt x="1087" y="1553"/>
                    <a:pt x="1072" y="1552"/>
                  </a:cubicBezTo>
                  <a:cubicBezTo>
                    <a:pt x="1010" y="1549"/>
                    <a:pt x="967" y="1532"/>
                    <a:pt x="944" y="1502"/>
                  </a:cubicBezTo>
                  <a:cubicBezTo>
                    <a:pt x="936" y="1491"/>
                    <a:pt x="931" y="1480"/>
                    <a:pt x="928" y="1468"/>
                  </a:cubicBezTo>
                  <a:cubicBezTo>
                    <a:pt x="986" y="1500"/>
                    <a:pt x="1069" y="1477"/>
                    <a:pt x="1078" y="1475"/>
                  </a:cubicBezTo>
                  <a:cubicBezTo>
                    <a:pt x="1091" y="1471"/>
                    <a:pt x="1100" y="1459"/>
                    <a:pt x="1100" y="1446"/>
                  </a:cubicBezTo>
                  <a:cubicBezTo>
                    <a:pt x="1100" y="1269"/>
                    <a:pt x="1100" y="1269"/>
                    <a:pt x="1100" y="1269"/>
                  </a:cubicBezTo>
                  <a:cubicBezTo>
                    <a:pt x="1100" y="1203"/>
                    <a:pt x="1153" y="1150"/>
                    <a:pt x="1219" y="1150"/>
                  </a:cubicBezTo>
                  <a:cubicBezTo>
                    <a:pt x="1577" y="1150"/>
                    <a:pt x="1577" y="1150"/>
                    <a:pt x="1577" y="1150"/>
                  </a:cubicBezTo>
                  <a:cubicBezTo>
                    <a:pt x="1643" y="1150"/>
                    <a:pt x="1696" y="1203"/>
                    <a:pt x="1696" y="1269"/>
                  </a:cubicBezTo>
                  <a:cubicBezTo>
                    <a:pt x="1696" y="1600"/>
                    <a:pt x="1696" y="1600"/>
                    <a:pt x="1696" y="1600"/>
                  </a:cubicBezTo>
                  <a:cubicBezTo>
                    <a:pt x="1696" y="1616"/>
                    <a:pt x="1709" y="1630"/>
                    <a:pt x="1726" y="1630"/>
                  </a:cubicBezTo>
                  <a:close/>
                  <a:moveTo>
                    <a:pt x="272" y="150"/>
                  </a:moveTo>
                  <a:cubicBezTo>
                    <a:pt x="272" y="100"/>
                    <a:pt x="312" y="60"/>
                    <a:pt x="362" y="60"/>
                  </a:cubicBezTo>
                  <a:cubicBezTo>
                    <a:pt x="1258" y="60"/>
                    <a:pt x="1258" y="60"/>
                    <a:pt x="1258" y="60"/>
                  </a:cubicBezTo>
                  <a:cubicBezTo>
                    <a:pt x="1308" y="60"/>
                    <a:pt x="1348" y="100"/>
                    <a:pt x="1348" y="150"/>
                  </a:cubicBezTo>
                  <a:cubicBezTo>
                    <a:pt x="1348" y="157"/>
                    <a:pt x="1348" y="157"/>
                    <a:pt x="1348" y="157"/>
                  </a:cubicBezTo>
                  <a:cubicBezTo>
                    <a:pt x="1334" y="155"/>
                    <a:pt x="1320" y="156"/>
                    <a:pt x="1307" y="157"/>
                  </a:cubicBezTo>
                  <a:cubicBezTo>
                    <a:pt x="1291" y="158"/>
                    <a:pt x="1276" y="158"/>
                    <a:pt x="1266" y="155"/>
                  </a:cubicBezTo>
                  <a:cubicBezTo>
                    <a:pt x="1256" y="153"/>
                    <a:pt x="1244" y="145"/>
                    <a:pt x="1231" y="137"/>
                  </a:cubicBezTo>
                  <a:cubicBezTo>
                    <a:pt x="1209" y="122"/>
                    <a:pt x="1185" y="106"/>
                    <a:pt x="1154" y="106"/>
                  </a:cubicBezTo>
                  <a:cubicBezTo>
                    <a:pt x="1123" y="106"/>
                    <a:pt x="1099" y="122"/>
                    <a:pt x="1077" y="137"/>
                  </a:cubicBezTo>
                  <a:cubicBezTo>
                    <a:pt x="1064" y="145"/>
                    <a:pt x="1052" y="153"/>
                    <a:pt x="1042" y="155"/>
                  </a:cubicBezTo>
                  <a:cubicBezTo>
                    <a:pt x="1032" y="158"/>
                    <a:pt x="1017" y="158"/>
                    <a:pt x="1001" y="157"/>
                  </a:cubicBezTo>
                  <a:cubicBezTo>
                    <a:pt x="976" y="155"/>
                    <a:pt x="946" y="154"/>
                    <a:pt x="921" y="168"/>
                  </a:cubicBezTo>
                  <a:cubicBezTo>
                    <a:pt x="913" y="173"/>
                    <a:pt x="907" y="178"/>
                    <a:pt x="901" y="184"/>
                  </a:cubicBezTo>
                  <a:cubicBezTo>
                    <a:pt x="272" y="184"/>
                    <a:pt x="272" y="184"/>
                    <a:pt x="272" y="184"/>
                  </a:cubicBezTo>
                  <a:lnTo>
                    <a:pt x="272" y="150"/>
                  </a:lnTo>
                  <a:close/>
                  <a:moveTo>
                    <a:pt x="1310" y="927"/>
                  </a:moveTo>
                  <a:cubicBezTo>
                    <a:pt x="1291" y="926"/>
                    <a:pt x="1270" y="925"/>
                    <a:pt x="1250" y="931"/>
                  </a:cubicBezTo>
                  <a:cubicBezTo>
                    <a:pt x="1231" y="936"/>
                    <a:pt x="1214" y="947"/>
                    <a:pt x="1198" y="957"/>
                  </a:cubicBezTo>
                  <a:cubicBezTo>
                    <a:pt x="1182" y="968"/>
                    <a:pt x="1167" y="978"/>
                    <a:pt x="1154" y="978"/>
                  </a:cubicBezTo>
                  <a:cubicBezTo>
                    <a:pt x="1141" y="978"/>
                    <a:pt x="1126" y="968"/>
                    <a:pt x="1110" y="957"/>
                  </a:cubicBezTo>
                  <a:cubicBezTo>
                    <a:pt x="1094" y="947"/>
                    <a:pt x="1077" y="936"/>
                    <a:pt x="1058" y="931"/>
                  </a:cubicBezTo>
                  <a:cubicBezTo>
                    <a:pt x="1046" y="927"/>
                    <a:pt x="1034" y="927"/>
                    <a:pt x="1022" y="927"/>
                  </a:cubicBezTo>
                  <a:cubicBezTo>
                    <a:pt x="1014" y="927"/>
                    <a:pt x="1006" y="927"/>
                    <a:pt x="998" y="927"/>
                  </a:cubicBezTo>
                  <a:cubicBezTo>
                    <a:pt x="979" y="928"/>
                    <a:pt x="961" y="929"/>
                    <a:pt x="951" y="924"/>
                  </a:cubicBezTo>
                  <a:cubicBezTo>
                    <a:pt x="941" y="918"/>
                    <a:pt x="933" y="901"/>
                    <a:pt x="924" y="884"/>
                  </a:cubicBezTo>
                  <a:cubicBezTo>
                    <a:pt x="915" y="867"/>
                    <a:pt x="906" y="849"/>
                    <a:pt x="892" y="834"/>
                  </a:cubicBezTo>
                  <a:cubicBezTo>
                    <a:pt x="877" y="820"/>
                    <a:pt x="859" y="811"/>
                    <a:pt x="842" y="802"/>
                  </a:cubicBezTo>
                  <a:cubicBezTo>
                    <a:pt x="825" y="793"/>
                    <a:pt x="808" y="785"/>
                    <a:pt x="802" y="775"/>
                  </a:cubicBezTo>
                  <a:cubicBezTo>
                    <a:pt x="797" y="765"/>
                    <a:pt x="798" y="747"/>
                    <a:pt x="799" y="728"/>
                  </a:cubicBezTo>
                  <a:cubicBezTo>
                    <a:pt x="800" y="709"/>
                    <a:pt x="801" y="688"/>
                    <a:pt x="795" y="668"/>
                  </a:cubicBezTo>
                  <a:cubicBezTo>
                    <a:pt x="790" y="649"/>
                    <a:pt x="779" y="632"/>
                    <a:pt x="769" y="616"/>
                  </a:cubicBezTo>
                  <a:cubicBezTo>
                    <a:pt x="758" y="600"/>
                    <a:pt x="748" y="585"/>
                    <a:pt x="748" y="572"/>
                  </a:cubicBezTo>
                  <a:cubicBezTo>
                    <a:pt x="748" y="559"/>
                    <a:pt x="758" y="544"/>
                    <a:pt x="769" y="528"/>
                  </a:cubicBezTo>
                  <a:cubicBezTo>
                    <a:pt x="779" y="512"/>
                    <a:pt x="790" y="495"/>
                    <a:pt x="795" y="476"/>
                  </a:cubicBezTo>
                  <a:cubicBezTo>
                    <a:pt x="801" y="456"/>
                    <a:pt x="800" y="435"/>
                    <a:pt x="799" y="416"/>
                  </a:cubicBezTo>
                  <a:cubicBezTo>
                    <a:pt x="798" y="397"/>
                    <a:pt x="797" y="379"/>
                    <a:pt x="802" y="369"/>
                  </a:cubicBezTo>
                  <a:cubicBezTo>
                    <a:pt x="808" y="359"/>
                    <a:pt x="825" y="350"/>
                    <a:pt x="842" y="342"/>
                  </a:cubicBezTo>
                  <a:cubicBezTo>
                    <a:pt x="859" y="333"/>
                    <a:pt x="877" y="324"/>
                    <a:pt x="892" y="310"/>
                  </a:cubicBezTo>
                  <a:cubicBezTo>
                    <a:pt x="906" y="295"/>
                    <a:pt x="915" y="277"/>
                    <a:pt x="924" y="260"/>
                  </a:cubicBezTo>
                  <a:cubicBezTo>
                    <a:pt x="933" y="242"/>
                    <a:pt x="941" y="226"/>
                    <a:pt x="951" y="220"/>
                  </a:cubicBezTo>
                  <a:cubicBezTo>
                    <a:pt x="961" y="215"/>
                    <a:pt x="979" y="216"/>
                    <a:pt x="998" y="217"/>
                  </a:cubicBezTo>
                  <a:cubicBezTo>
                    <a:pt x="1017" y="218"/>
                    <a:pt x="1038" y="219"/>
                    <a:pt x="1058" y="213"/>
                  </a:cubicBezTo>
                  <a:cubicBezTo>
                    <a:pt x="1077" y="208"/>
                    <a:pt x="1094" y="197"/>
                    <a:pt x="1110" y="187"/>
                  </a:cubicBezTo>
                  <a:cubicBezTo>
                    <a:pt x="1126" y="176"/>
                    <a:pt x="1141" y="166"/>
                    <a:pt x="1154" y="166"/>
                  </a:cubicBezTo>
                  <a:cubicBezTo>
                    <a:pt x="1167" y="166"/>
                    <a:pt x="1182" y="176"/>
                    <a:pt x="1198" y="187"/>
                  </a:cubicBezTo>
                  <a:cubicBezTo>
                    <a:pt x="1214" y="197"/>
                    <a:pt x="1231" y="208"/>
                    <a:pt x="1250" y="213"/>
                  </a:cubicBezTo>
                  <a:cubicBezTo>
                    <a:pt x="1270" y="219"/>
                    <a:pt x="1291" y="218"/>
                    <a:pt x="1310" y="217"/>
                  </a:cubicBezTo>
                  <a:cubicBezTo>
                    <a:pt x="1329" y="216"/>
                    <a:pt x="1347" y="215"/>
                    <a:pt x="1357" y="220"/>
                  </a:cubicBezTo>
                  <a:cubicBezTo>
                    <a:pt x="1367" y="226"/>
                    <a:pt x="1376" y="243"/>
                    <a:pt x="1384" y="260"/>
                  </a:cubicBezTo>
                  <a:cubicBezTo>
                    <a:pt x="1393" y="277"/>
                    <a:pt x="1402" y="295"/>
                    <a:pt x="1416" y="310"/>
                  </a:cubicBezTo>
                  <a:cubicBezTo>
                    <a:pt x="1431" y="324"/>
                    <a:pt x="1449" y="333"/>
                    <a:pt x="1466" y="342"/>
                  </a:cubicBezTo>
                  <a:cubicBezTo>
                    <a:pt x="1484" y="351"/>
                    <a:pt x="1500" y="359"/>
                    <a:pt x="1506" y="369"/>
                  </a:cubicBezTo>
                  <a:cubicBezTo>
                    <a:pt x="1511" y="379"/>
                    <a:pt x="1510" y="397"/>
                    <a:pt x="1509" y="416"/>
                  </a:cubicBezTo>
                  <a:cubicBezTo>
                    <a:pt x="1508" y="435"/>
                    <a:pt x="1507" y="456"/>
                    <a:pt x="1513" y="476"/>
                  </a:cubicBezTo>
                  <a:cubicBezTo>
                    <a:pt x="1518" y="495"/>
                    <a:pt x="1529" y="512"/>
                    <a:pt x="1539" y="528"/>
                  </a:cubicBezTo>
                  <a:cubicBezTo>
                    <a:pt x="1550" y="544"/>
                    <a:pt x="1560" y="559"/>
                    <a:pt x="1560" y="572"/>
                  </a:cubicBezTo>
                  <a:cubicBezTo>
                    <a:pt x="1560" y="585"/>
                    <a:pt x="1550" y="600"/>
                    <a:pt x="1539" y="616"/>
                  </a:cubicBezTo>
                  <a:cubicBezTo>
                    <a:pt x="1529" y="632"/>
                    <a:pt x="1518" y="649"/>
                    <a:pt x="1513" y="668"/>
                  </a:cubicBezTo>
                  <a:cubicBezTo>
                    <a:pt x="1507" y="688"/>
                    <a:pt x="1508" y="709"/>
                    <a:pt x="1509" y="728"/>
                  </a:cubicBezTo>
                  <a:cubicBezTo>
                    <a:pt x="1510" y="747"/>
                    <a:pt x="1511" y="765"/>
                    <a:pt x="1506" y="775"/>
                  </a:cubicBezTo>
                  <a:cubicBezTo>
                    <a:pt x="1500" y="785"/>
                    <a:pt x="1484" y="793"/>
                    <a:pt x="1466" y="802"/>
                  </a:cubicBezTo>
                  <a:cubicBezTo>
                    <a:pt x="1449" y="811"/>
                    <a:pt x="1431" y="820"/>
                    <a:pt x="1416" y="834"/>
                  </a:cubicBezTo>
                  <a:cubicBezTo>
                    <a:pt x="1402" y="849"/>
                    <a:pt x="1393" y="867"/>
                    <a:pt x="1384" y="884"/>
                  </a:cubicBezTo>
                  <a:cubicBezTo>
                    <a:pt x="1376" y="901"/>
                    <a:pt x="1367" y="918"/>
                    <a:pt x="1357" y="924"/>
                  </a:cubicBezTo>
                  <a:cubicBezTo>
                    <a:pt x="1347" y="929"/>
                    <a:pt x="1329" y="928"/>
                    <a:pt x="1310" y="927"/>
                  </a:cubicBezTo>
                  <a:close/>
                  <a:moveTo>
                    <a:pt x="509" y="1655"/>
                  </a:moveTo>
                  <a:cubicBezTo>
                    <a:pt x="521" y="1666"/>
                    <a:pt x="521" y="1686"/>
                    <a:pt x="509" y="1697"/>
                  </a:cubicBezTo>
                  <a:cubicBezTo>
                    <a:pt x="498" y="1709"/>
                    <a:pt x="479" y="1709"/>
                    <a:pt x="467" y="1697"/>
                  </a:cubicBezTo>
                  <a:cubicBezTo>
                    <a:pt x="361" y="1591"/>
                    <a:pt x="361" y="1591"/>
                    <a:pt x="361" y="1591"/>
                  </a:cubicBezTo>
                  <a:cubicBezTo>
                    <a:pt x="403" y="1549"/>
                    <a:pt x="403" y="1549"/>
                    <a:pt x="403" y="1549"/>
                  </a:cubicBezTo>
                  <a:lnTo>
                    <a:pt x="509" y="1655"/>
                  </a:lnTo>
                  <a:close/>
                  <a:moveTo>
                    <a:pt x="449" y="841"/>
                  </a:moveTo>
                  <a:cubicBezTo>
                    <a:pt x="831" y="1223"/>
                    <a:pt x="831" y="1223"/>
                    <a:pt x="831" y="1223"/>
                  </a:cubicBezTo>
                  <a:cubicBezTo>
                    <a:pt x="445" y="1420"/>
                    <a:pt x="445" y="1420"/>
                    <a:pt x="445" y="1420"/>
                  </a:cubicBezTo>
                  <a:cubicBezTo>
                    <a:pt x="252" y="1227"/>
                    <a:pt x="252" y="1227"/>
                    <a:pt x="252" y="1227"/>
                  </a:cubicBezTo>
                  <a:lnTo>
                    <a:pt x="449" y="841"/>
                  </a:lnTo>
                  <a:close/>
                  <a:moveTo>
                    <a:pt x="208" y="1269"/>
                  </a:moveTo>
                  <a:cubicBezTo>
                    <a:pt x="403" y="1464"/>
                    <a:pt x="403" y="1464"/>
                    <a:pt x="403" y="1464"/>
                  </a:cubicBezTo>
                  <a:cubicBezTo>
                    <a:pt x="276" y="1591"/>
                    <a:pt x="276" y="1591"/>
                    <a:pt x="276" y="1591"/>
                  </a:cubicBezTo>
                  <a:cubicBezTo>
                    <a:pt x="81" y="1396"/>
                    <a:pt x="81" y="1396"/>
                    <a:pt x="81" y="1396"/>
                  </a:cubicBezTo>
                  <a:lnTo>
                    <a:pt x="208" y="1269"/>
                  </a:lnTo>
                  <a:close/>
                  <a:moveTo>
                    <a:pt x="88" y="1584"/>
                  </a:moveTo>
                  <a:cubicBezTo>
                    <a:pt x="70" y="1567"/>
                    <a:pt x="60" y="1543"/>
                    <a:pt x="60" y="1518"/>
                  </a:cubicBezTo>
                  <a:cubicBezTo>
                    <a:pt x="60" y="1502"/>
                    <a:pt x="64" y="1486"/>
                    <a:pt x="72" y="1472"/>
                  </a:cubicBezTo>
                  <a:cubicBezTo>
                    <a:pt x="200" y="1600"/>
                    <a:pt x="200" y="1600"/>
                    <a:pt x="200" y="1600"/>
                  </a:cubicBezTo>
                  <a:cubicBezTo>
                    <a:pt x="186" y="1608"/>
                    <a:pt x="170" y="1612"/>
                    <a:pt x="154" y="1612"/>
                  </a:cubicBezTo>
                  <a:cubicBezTo>
                    <a:pt x="129" y="1612"/>
                    <a:pt x="105" y="1602"/>
                    <a:pt x="88" y="15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3"/>
            <p:cNvSpPr>
              <a:spLocks/>
            </p:cNvSpPr>
            <p:nvPr/>
          </p:nvSpPr>
          <p:spPr bwMode="auto">
            <a:xfrm>
              <a:off x="993775" y="5070475"/>
              <a:ext cx="123825" cy="17463"/>
            </a:xfrm>
            <a:custGeom>
              <a:avLst/>
              <a:gdLst>
                <a:gd name="T0" fmla="*/ 420 w 420"/>
                <a:gd name="T1" fmla="*/ 30 h 60"/>
                <a:gd name="T2" fmla="*/ 390 w 420"/>
                <a:gd name="T3" fmla="*/ 0 h 60"/>
                <a:gd name="T4" fmla="*/ 30 w 420"/>
                <a:gd name="T5" fmla="*/ 0 h 60"/>
                <a:gd name="T6" fmla="*/ 0 w 420"/>
                <a:gd name="T7" fmla="*/ 30 h 60"/>
                <a:gd name="T8" fmla="*/ 30 w 420"/>
                <a:gd name="T9" fmla="*/ 60 h 60"/>
                <a:gd name="T10" fmla="*/ 390 w 420"/>
                <a:gd name="T11" fmla="*/ 60 h 60"/>
                <a:gd name="T12" fmla="*/ 420 w 420"/>
                <a:gd name="T13" fmla="*/ 30 h 60"/>
              </a:gdLst>
              <a:ahLst/>
              <a:cxnLst>
                <a:cxn ang="0">
                  <a:pos x="T0" y="T1"/>
                </a:cxn>
                <a:cxn ang="0">
                  <a:pos x="T2" y="T3"/>
                </a:cxn>
                <a:cxn ang="0">
                  <a:pos x="T4" y="T5"/>
                </a:cxn>
                <a:cxn ang="0">
                  <a:pos x="T6" y="T7"/>
                </a:cxn>
                <a:cxn ang="0">
                  <a:pos x="T8" y="T9"/>
                </a:cxn>
                <a:cxn ang="0">
                  <a:pos x="T10" y="T11"/>
                </a:cxn>
                <a:cxn ang="0">
                  <a:pos x="T12" y="T13"/>
                </a:cxn>
              </a:cxnLst>
              <a:rect l="0" t="0" r="r" b="b"/>
              <a:pathLst>
                <a:path w="420" h="60">
                  <a:moveTo>
                    <a:pt x="420" y="30"/>
                  </a:moveTo>
                  <a:cubicBezTo>
                    <a:pt x="420" y="13"/>
                    <a:pt x="407" y="0"/>
                    <a:pt x="390" y="0"/>
                  </a:cubicBezTo>
                  <a:cubicBezTo>
                    <a:pt x="30" y="0"/>
                    <a:pt x="30" y="0"/>
                    <a:pt x="30" y="0"/>
                  </a:cubicBezTo>
                  <a:cubicBezTo>
                    <a:pt x="13" y="0"/>
                    <a:pt x="0" y="13"/>
                    <a:pt x="0" y="30"/>
                  </a:cubicBezTo>
                  <a:cubicBezTo>
                    <a:pt x="0" y="47"/>
                    <a:pt x="13" y="60"/>
                    <a:pt x="30" y="60"/>
                  </a:cubicBezTo>
                  <a:cubicBezTo>
                    <a:pt x="390" y="60"/>
                    <a:pt x="390" y="60"/>
                    <a:pt x="390" y="60"/>
                  </a:cubicBezTo>
                  <a:cubicBezTo>
                    <a:pt x="407" y="60"/>
                    <a:pt x="420" y="47"/>
                    <a:pt x="42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34"/>
            <p:cNvSpPr>
              <a:spLocks/>
            </p:cNvSpPr>
            <p:nvPr/>
          </p:nvSpPr>
          <p:spPr bwMode="auto">
            <a:xfrm>
              <a:off x="993775" y="5106988"/>
              <a:ext cx="63500" cy="17463"/>
            </a:xfrm>
            <a:custGeom>
              <a:avLst/>
              <a:gdLst>
                <a:gd name="T0" fmla="*/ 30 w 216"/>
                <a:gd name="T1" fmla="*/ 0 h 60"/>
                <a:gd name="T2" fmla="*/ 0 w 216"/>
                <a:gd name="T3" fmla="*/ 30 h 60"/>
                <a:gd name="T4" fmla="*/ 30 w 216"/>
                <a:gd name="T5" fmla="*/ 60 h 60"/>
                <a:gd name="T6" fmla="*/ 186 w 216"/>
                <a:gd name="T7" fmla="*/ 60 h 60"/>
                <a:gd name="T8" fmla="*/ 216 w 216"/>
                <a:gd name="T9" fmla="*/ 30 h 60"/>
                <a:gd name="T10" fmla="*/ 186 w 216"/>
                <a:gd name="T11" fmla="*/ 0 h 60"/>
                <a:gd name="T12" fmla="*/ 30 w 216"/>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216" h="60">
                  <a:moveTo>
                    <a:pt x="30" y="0"/>
                  </a:moveTo>
                  <a:cubicBezTo>
                    <a:pt x="13" y="0"/>
                    <a:pt x="0" y="13"/>
                    <a:pt x="0" y="30"/>
                  </a:cubicBezTo>
                  <a:cubicBezTo>
                    <a:pt x="0" y="47"/>
                    <a:pt x="13" y="60"/>
                    <a:pt x="30" y="60"/>
                  </a:cubicBezTo>
                  <a:cubicBezTo>
                    <a:pt x="186" y="60"/>
                    <a:pt x="186" y="60"/>
                    <a:pt x="186" y="60"/>
                  </a:cubicBezTo>
                  <a:cubicBezTo>
                    <a:pt x="203" y="60"/>
                    <a:pt x="216" y="47"/>
                    <a:pt x="216" y="30"/>
                  </a:cubicBezTo>
                  <a:cubicBezTo>
                    <a:pt x="216" y="13"/>
                    <a:pt x="203" y="0"/>
                    <a:pt x="186" y="0"/>
                  </a:cubicBezTo>
                  <a:lnTo>
                    <a:pt x="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5"/>
            <p:cNvSpPr>
              <a:spLocks/>
            </p:cNvSpPr>
            <p:nvPr/>
          </p:nvSpPr>
          <p:spPr bwMode="auto">
            <a:xfrm>
              <a:off x="993775" y="5035550"/>
              <a:ext cx="123825" cy="17463"/>
            </a:xfrm>
            <a:custGeom>
              <a:avLst/>
              <a:gdLst>
                <a:gd name="T0" fmla="*/ 390 w 420"/>
                <a:gd name="T1" fmla="*/ 0 h 60"/>
                <a:gd name="T2" fmla="*/ 30 w 420"/>
                <a:gd name="T3" fmla="*/ 0 h 60"/>
                <a:gd name="T4" fmla="*/ 0 w 420"/>
                <a:gd name="T5" fmla="*/ 30 h 60"/>
                <a:gd name="T6" fmla="*/ 30 w 420"/>
                <a:gd name="T7" fmla="*/ 60 h 60"/>
                <a:gd name="T8" fmla="*/ 390 w 420"/>
                <a:gd name="T9" fmla="*/ 60 h 60"/>
                <a:gd name="T10" fmla="*/ 420 w 420"/>
                <a:gd name="T11" fmla="*/ 30 h 60"/>
                <a:gd name="T12" fmla="*/ 390 w 420"/>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420" h="60">
                  <a:moveTo>
                    <a:pt x="390" y="0"/>
                  </a:moveTo>
                  <a:cubicBezTo>
                    <a:pt x="30" y="0"/>
                    <a:pt x="30" y="0"/>
                    <a:pt x="30" y="0"/>
                  </a:cubicBezTo>
                  <a:cubicBezTo>
                    <a:pt x="13" y="0"/>
                    <a:pt x="0" y="13"/>
                    <a:pt x="0" y="30"/>
                  </a:cubicBezTo>
                  <a:cubicBezTo>
                    <a:pt x="0" y="47"/>
                    <a:pt x="13" y="60"/>
                    <a:pt x="30" y="60"/>
                  </a:cubicBezTo>
                  <a:cubicBezTo>
                    <a:pt x="390" y="60"/>
                    <a:pt x="390" y="60"/>
                    <a:pt x="390" y="60"/>
                  </a:cubicBezTo>
                  <a:cubicBezTo>
                    <a:pt x="407" y="60"/>
                    <a:pt x="420" y="47"/>
                    <a:pt x="420" y="30"/>
                  </a:cubicBezTo>
                  <a:cubicBezTo>
                    <a:pt x="420" y="13"/>
                    <a:pt x="407" y="0"/>
                    <a:pt x="39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6"/>
            <p:cNvSpPr>
              <a:spLocks noEditPoints="1"/>
            </p:cNvSpPr>
            <p:nvPr/>
          </p:nvSpPr>
          <p:spPr bwMode="auto">
            <a:xfrm>
              <a:off x="917575" y="4745038"/>
              <a:ext cx="55563" cy="57150"/>
            </a:xfrm>
            <a:custGeom>
              <a:avLst/>
              <a:gdLst>
                <a:gd name="T0" fmla="*/ 94 w 188"/>
                <a:gd name="T1" fmla="*/ 188 h 188"/>
                <a:gd name="T2" fmla="*/ 188 w 188"/>
                <a:gd name="T3" fmla="*/ 94 h 188"/>
                <a:gd name="T4" fmla="*/ 94 w 188"/>
                <a:gd name="T5" fmla="*/ 0 h 188"/>
                <a:gd name="T6" fmla="*/ 0 w 188"/>
                <a:gd name="T7" fmla="*/ 94 h 188"/>
                <a:gd name="T8" fmla="*/ 94 w 188"/>
                <a:gd name="T9" fmla="*/ 188 h 188"/>
                <a:gd name="T10" fmla="*/ 94 w 188"/>
                <a:gd name="T11" fmla="*/ 60 h 188"/>
                <a:gd name="T12" fmla="*/ 128 w 188"/>
                <a:gd name="T13" fmla="*/ 94 h 188"/>
                <a:gd name="T14" fmla="*/ 94 w 188"/>
                <a:gd name="T15" fmla="*/ 128 h 188"/>
                <a:gd name="T16" fmla="*/ 60 w 188"/>
                <a:gd name="T17" fmla="*/ 94 h 188"/>
                <a:gd name="T18" fmla="*/ 94 w 188"/>
                <a:gd name="T19" fmla="*/ 6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 h="188">
                  <a:moveTo>
                    <a:pt x="94" y="188"/>
                  </a:moveTo>
                  <a:cubicBezTo>
                    <a:pt x="146" y="188"/>
                    <a:pt x="188" y="146"/>
                    <a:pt x="188" y="94"/>
                  </a:cubicBezTo>
                  <a:cubicBezTo>
                    <a:pt x="188" y="42"/>
                    <a:pt x="146" y="0"/>
                    <a:pt x="94" y="0"/>
                  </a:cubicBezTo>
                  <a:cubicBezTo>
                    <a:pt x="42" y="0"/>
                    <a:pt x="0" y="42"/>
                    <a:pt x="0" y="94"/>
                  </a:cubicBezTo>
                  <a:cubicBezTo>
                    <a:pt x="0" y="146"/>
                    <a:pt x="42" y="188"/>
                    <a:pt x="94" y="188"/>
                  </a:cubicBezTo>
                  <a:close/>
                  <a:moveTo>
                    <a:pt x="94" y="60"/>
                  </a:moveTo>
                  <a:cubicBezTo>
                    <a:pt x="113" y="60"/>
                    <a:pt x="128" y="75"/>
                    <a:pt x="128" y="94"/>
                  </a:cubicBezTo>
                  <a:cubicBezTo>
                    <a:pt x="128" y="113"/>
                    <a:pt x="113" y="128"/>
                    <a:pt x="94" y="128"/>
                  </a:cubicBezTo>
                  <a:cubicBezTo>
                    <a:pt x="75" y="128"/>
                    <a:pt x="60" y="113"/>
                    <a:pt x="60" y="94"/>
                  </a:cubicBezTo>
                  <a:cubicBezTo>
                    <a:pt x="60" y="75"/>
                    <a:pt x="75" y="60"/>
                    <a:pt x="94"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7"/>
            <p:cNvSpPr>
              <a:spLocks noEditPoints="1"/>
            </p:cNvSpPr>
            <p:nvPr/>
          </p:nvSpPr>
          <p:spPr bwMode="auto">
            <a:xfrm>
              <a:off x="998538" y="4826000"/>
              <a:ext cx="55563" cy="55563"/>
            </a:xfrm>
            <a:custGeom>
              <a:avLst/>
              <a:gdLst>
                <a:gd name="T0" fmla="*/ 188 w 188"/>
                <a:gd name="T1" fmla="*/ 94 h 188"/>
                <a:gd name="T2" fmla="*/ 94 w 188"/>
                <a:gd name="T3" fmla="*/ 0 h 188"/>
                <a:gd name="T4" fmla="*/ 0 w 188"/>
                <a:gd name="T5" fmla="*/ 94 h 188"/>
                <a:gd name="T6" fmla="*/ 94 w 188"/>
                <a:gd name="T7" fmla="*/ 188 h 188"/>
                <a:gd name="T8" fmla="*/ 188 w 188"/>
                <a:gd name="T9" fmla="*/ 94 h 188"/>
                <a:gd name="T10" fmla="*/ 94 w 188"/>
                <a:gd name="T11" fmla="*/ 128 h 188"/>
                <a:gd name="T12" fmla="*/ 60 w 188"/>
                <a:gd name="T13" fmla="*/ 94 h 188"/>
                <a:gd name="T14" fmla="*/ 94 w 188"/>
                <a:gd name="T15" fmla="*/ 60 h 188"/>
                <a:gd name="T16" fmla="*/ 128 w 188"/>
                <a:gd name="T17" fmla="*/ 94 h 188"/>
                <a:gd name="T18" fmla="*/ 94 w 188"/>
                <a:gd name="T19" fmla="*/ 12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 h="188">
                  <a:moveTo>
                    <a:pt x="188" y="94"/>
                  </a:moveTo>
                  <a:cubicBezTo>
                    <a:pt x="188" y="42"/>
                    <a:pt x="146" y="0"/>
                    <a:pt x="94" y="0"/>
                  </a:cubicBezTo>
                  <a:cubicBezTo>
                    <a:pt x="42" y="0"/>
                    <a:pt x="0" y="42"/>
                    <a:pt x="0" y="94"/>
                  </a:cubicBezTo>
                  <a:cubicBezTo>
                    <a:pt x="0" y="146"/>
                    <a:pt x="42" y="188"/>
                    <a:pt x="94" y="188"/>
                  </a:cubicBezTo>
                  <a:cubicBezTo>
                    <a:pt x="146" y="188"/>
                    <a:pt x="188" y="146"/>
                    <a:pt x="188" y="94"/>
                  </a:cubicBezTo>
                  <a:close/>
                  <a:moveTo>
                    <a:pt x="94" y="128"/>
                  </a:moveTo>
                  <a:cubicBezTo>
                    <a:pt x="75" y="128"/>
                    <a:pt x="60" y="113"/>
                    <a:pt x="60" y="94"/>
                  </a:cubicBezTo>
                  <a:cubicBezTo>
                    <a:pt x="60" y="75"/>
                    <a:pt x="75" y="60"/>
                    <a:pt x="94" y="60"/>
                  </a:cubicBezTo>
                  <a:cubicBezTo>
                    <a:pt x="113" y="60"/>
                    <a:pt x="128" y="75"/>
                    <a:pt x="128" y="94"/>
                  </a:cubicBezTo>
                  <a:cubicBezTo>
                    <a:pt x="128" y="113"/>
                    <a:pt x="113" y="128"/>
                    <a:pt x="94"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8"/>
            <p:cNvSpPr>
              <a:spLocks/>
            </p:cNvSpPr>
            <p:nvPr/>
          </p:nvSpPr>
          <p:spPr bwMode="auto">
            <a:xfrm>
              <a:off x="920750" y="4748213"/>
              <a:ext cx="130175" cy="128588"/>
            </a:xfrm>
            <a:custGeom>
              <a:avLst/>
              <a:gdLst>
                <a:gd name="T0" fmla="*/ 422 w 434"/>
                <a:gd name="T1" fmla="*/ 12 h 431"/>
                <a:gd name="T2" fmla="*/ 380 w 434"/>
                <a:gd name="T3" fmla="*/ 12 h 431"/>
                <a:gd name="T4" fmla="*/ 12 w 434"/>
                <a:gd name="T5" fmla="*/ 380 h 431"/>
                <a:gd name="T6" fmla="*/ 12 w 434"/>
                <a:gd name="T7" fmla="*/ 422 h 431"/>
                <a:gd name="T8" fmla="*/ 33 w 434"/>
                <a:gd name="T9" fmla="*/ 431 h 431"/>
                <a:gd name="T10" fmla="*/ 54 w 434"/>
                <a:gd name="T11" fmla="*/ 422 h 431"/>
                <a:gd name="T12" fmla="*/ 422 w 434"/>
                <a:gd name="T13" fmla="*/ 54 h 431"/>
                <a:gd name="T14" fmla="*/ 422 w 434"/>
                <a:gd name="T15" fmla="*/ 12 h 4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4" h="431">
                  <a:moveTo>
                    <a:pt x="422" y="12"/>
                  </a:moveTo>
                  <a:cubicBezTo>
                    <a:pt x="411" y="0"/>
                    <a:pt x="392" y="0"/>
                    <a:pt x="380" y="12"/>
                  </a:cubicBezTo>
                  <a:cubicBezTo>
                    <a:pt x="12" y="380"/>
                    <a:pt x="12" y="380"/>
                    <a:pt x="12" y="380"/>
                  </a:cubicBezTo>
                  <a:cubicBezTo>
                    <a:pt x="0" y="391"/>
                    <a:pt x="0" y="410"/>
                    <a:pt x="12" y="422"/>
                  </a:cubicBezTo>
                  <a:cubicBezTo>
                    <a:pt x="18" y="428"/>
                    <a:pt x="25" y="431"/>
                    <a:pt x="33" y="431"/>
                  </a:cubicBezTo>
                  <a:cubicBezTo>
                    <a:pt x="41" y="431"/>
                    <a:pt x="48" y="428"/>
                    <a:pt x="54" y="422"/>
                  </a:cubicBezTo>
                  <a:cubicBezTo>
                    <a:pt x="422" y="54"/>
                    <a:pt x="422" y="54"/>
                    <a:pt x="422" y="54"/>
                  </a:cubicBezTo>
                  <a:cubicBezTo>
                    <a:pt x="434" y="42"/>
                    <a:pt x="434" y="23"/>
                    <a:pt x="42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1" name="Group 50"/>
          <p:cNvGrpSpPr/>
          <p:nvPr/>
        </p:nvGrpSpPr>
        <p:grpSpPr>
          <a:xfrm>
            <a:off x="5579602" y="2274800"/>
            <a:ext cx="328142" cy="442448"/>
            <a:chOff x="6151563" y="5878513"/>
            <a:chExt cx="528637" cy="712788"/>
          </a:xfrm>
          <a:solidFill>
            <a:schemeClr val="bg1"/>
          </a:solidFill>
        </p:grpSpPr>
        <p:sp>
          <p:nvSpPr>
            <p:cNvPr id="52" name="Freeform 138"/>
            <p:cNvSpPr>
              <a:spLocks/>
            </p:cNvSpPr>
            <p:nvPr/>
          </p:nvSpPr>
          <p:spPr bwMode="auto">
            <a:xfrm>
              <a:off x="6151563" y="6132513"/>
              <a:ext cx="73025" cy="20638"/>
            </a:xfrm>
            <a:custGeom>
              <a:avLst/>
              <a:gdLst>
                <a:gd name="T0" fmla="*/ 211 w 246"/>
                <a:gd name="T1" fmla="*/ 0 h 70"/>
                <a:gd name="T2" fmla="*/ 35 w 246"/>
                <a:gd name="T3" fmla="*/ 0 h 70"/>
                <a:gd name="T4" fmla="*/ 0 w 246"/>
                <a:gd name="T5" fmla="*/ 35 h 70"/>
                <a:gd name="T6" fmla="*/ 35 w 246"/>
                <a:gd name="T7" fmla="*/ 70 h 70"/>
                <a:gd name="T8" fmla="*/ 211 w 246"/>
                <a:gd name="T9" fmla="*/ 70 h 70"/>
                <a:gd name="T10" fmla="*/ 246 w 246"/>
                <a:gd name="T11" fmla="*/ 35 h 70"/>
                <a:gd name="T12" fmla="*/ 211 w 246"/>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246" h="70">
                  <a:moveTo>
                    <a:pt x="211" y="0"/>
                  </a:moveTo>
                  <a:cubicBezTo>
                    <a:pt x="35" y="0"/>
                    <a:pt x="35" y="0"/>
                    <a:pt x="35" y="0"/>
                  </a:cubicBezTo>
                  <a:cubicBezTo>
                    <a:pt x="16" y="0"/>
                    <a:pt x="0" y="16"/>
                    <a:pt x="0" y="35"/>
                  </a:cubicBezTo>
                  <a:cubicBezTo>
                    <a:pt x="0" y="54"/>
                    <a:pt x="16" y="70"/>
                    <a:pt x="35" y="70"/>
                  </a:cubicBezTo>
                  <a:cubicBezTo>
                    <a:pt x="211" y="70"/>
                    <a:pt x="211" y="70"/>
                    <a:pt x="211" y="70"/>
                  </a:cubicBezTo>
                  <a:cubicBezTo>
                    <a:pt x="230" y="70"/>
                    <a:pt x="246" y="54"/>
                    <a:pt x="246" y="35"/>
                  </a:cubicBezTo>
                  <a:cubicBezTo>
                    <a:pt x="246" y="16"/>
                    <a:pt x="230" y="0"/>
                    <a:pt x="2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9"/>
            <p:cNvSpPr>
              <a:spLocks/>
            </p:cNvSpPr>
            <p:nvPr/>
          </p:nvSpPr>
          <p:spPr bwMode="auto">
            <a:xfrm>
              <a:off x="6607175" y="6132513"/>
              <a:ext cx="73025" cy="20638"/>
            </a:xfrm>
            <a:custGeom>
              <a:avLst/>
              <a:gdLst>
                <a:gd name="T0" fmla="*/ 211 w 246"/>
                <a:gd name="T1" fmla="*/ 0 h 70"/>
                <a:gd name="T2" fmla="*/ 35 w 246"/>
                <a:gd name="T3" fmla="*/ 0 h 70"/>
                <a:gd name="T4" fmla="*/ 0 w 246"/>
                <a:gd name="T5" fmla="*/ 35 h 70"/>
                <a:gd name="T6" fmla="*/ 35 w 246"/>
                <a:gd name="T7" fmla="*/ 70 h 70"/>
                <a:gd name="T8" fmla="*/ 211 w 246"/>
                <a:gd name="T9" fmla="*/ 70 h 70"/>
                <a:gd name="T10" fmla="*/ 246 w 246"/>
                <a:gd name="T11" fmla="*/ 35 h 70"/>
                <a:gd name="T12" fmla="*/ 211 w 246"/>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246" h="70">
                  <a:moveTo>
                    <a:pt x="211" y="0"/>
                  </a:moveTo>
                  <a:cubicBezTo>
                    <a:pt x="35" y="0"/>
                    <a:pt x="35" y="0"/>
                    <a:pt x="35" y="0"/>
                  </a:cubicBezTo>
                  <a:cubicBezTo>
                    <a:pt x="16" y="0"/>
                    <a:pt x="0" y="16"/>
                    <a:pt x="0" y="35"/>
                  </a:cubicBezTo>
                  <a:cubicBezTo>
                    <a:pt x="0" y="54"/>
                    <a:pt x="16" y="70"/>
                    <a:pt x="35" y="70"/>
                  </a:cubicBezTo>
                  <a:cubicBezTo>
                    <a:pt x="211" y="70"/>
                    <a:pt x="211" y="70"/>
                    <a:pt x="211" y="70"/>
                  </a:cubicBezTo>
                  <a:cubicBezTo>
                    <a:pt x="230" y="70"/>
                    <a:pt x="246" y="54"/>
                    <a:pt x="246" y="35"/>
                  </a:cubicBezTo>
                  <a:cubicBezTo>
                    <a:pt x="246" y="16"/>
                    <a:pt x="230" y="0"/>
                    <a:pt x="2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0"/>
            <p:cNvSpPr>
              <a:spLocks/>
            </p:cNvSpPr>
            <p:nvPr/>
          </p:nvSpPr>
          <p:spPr bwMode="auto">
            <a:xfrm>
              <a:off x="6405563" y="5878513"/>
              <a:ext cx="20637" cy="73025"/>
            </a:xfrm>
            <a:custGeom>
              <a:avLst/>
              <a:gdLst>
                <a:gd name="T0" fmla="*/ 35 w 70"/>
                <a:gd name="T1" fmla="*/ 0 h 245"/>
                <a:gd name="T2" fmla="*/ 0 w 70"/>
                <a:gd name="T3" fmla="*/ 35 h 245"/>
                <a:gd name="T4" fmla="*/ 0 w 70"/>
                <a:gd name="T5" fmla="*/ 211 h 245"/>
                <a:gd name="T6" fmla="*/ 35 w 70"/>
                <a:gd name="T7" fmla="*/ 245 h 245"/>
                <a:gd name="T8" fmla="*/ 70 w 70"/>
                <a:gd name="T9" fmla="*/ 211 h 245"/>
                <a:gd name="T10" fmla="*/ 70 w 70"/>
                <a:gd name="T11" fmla="*/ 35 h 245"/>
                <a:gd name="T12" fmla="*/ 35 w 70"/>
                <a:gd name="T13" fmla="*/ 0 h 245"/>
              </a:gdLst>
              <a:ahLst/>
              <a:cxnLst>
                <a:cxn ang="0">
                  <a:pos x="T0" y="T1"/>
                </a:cxn>
                <a:cxn ang="0">
                  <a:pos x="T2" y="T3"/>
                </a:cxn>
                <a:cxn ang="0">
                  <a:pos x="T4" y="T5"/>
                </a:cxn>
                <a:cxn ang="0">
                  <a:pos x="T6" y="T7"/>
                </a:cxn>
                <a:cxn ang="0">
                  <a:pos x="T8" y="T9"/>
                </a:cxn>
                <a:cxn ang="0">
                  <a:pos x="T10" y="T11"/>
                </a:cxn>
                <a:cxn ang="0">
                  <a:pos x="T12" y="T13"/>
                </a:cxn>
              </a:cxnLst>
              <a:rect l="0" t="0" r="r" b="b"/>
              <a:pathLst>
                <a:path w="70" h="245">
                  <a:moveTo>
                    <a:pt x="35" y="0"/>
                  </a:moveTo>
                  <a:cubicBezTo>
                    <a:pt x="16" y="0"/>
                    <a:pt x="0" y="16"/>
                    <a:pt x="0" y="35"/>
                  </a:cubicBezTo>
                  <a:cubicBezTo>
                    <a:pt x="0" y="211"/>
                    <a:pt x="0" y="211"/>
                    <a:pt x="0" y="211"/>
                  </a:cubicBezTo>
                  <a:cubicBezTo>
                    <a:pt x="0" y="230"/>
                    <a:pt x="16" y="245"/>
                    <a:pt x="35" y="245"/>
                  </a:cubicBezTo>
                  <a:cubicBezTo>
                    <a:pt x="54" y="245"/>
                    <a:pt x="70" y="230"/>
                    <a:pt x="70" y="211"/>
                  </a:cubicBezTo>
                  <a:cubicBezTo>
                    <a:pt x="70" y="35"/>
                    <a:pt x="70" y="35"/>
                    <a:pt x="70" y="35"/>
                  </a:cubicBezTo>
                  <a:cubicBezTo>
                    <a:pt x="70" y="16"/>
                    <a:pt x="54" y="0"/>
                    <a:pt x="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41"/>
            <p:cNvSpPr>
              <a:spLocks/>
            </p:cNvSpPr>
            <p:nvPr/>
          </p:nvSpPr>
          <p:spPr bwMode="auto">
            <a:xfrm>
              <a:off x="6183313" y="6230938"/>
              <a:ext cx="69850" cy="50800"/>
            </a:xfrm>
            <a:custGeom>
              <a:avLst/>
              <a:gdLst>
                <a:gd name="T0" fmla="*/ 222 w 231"/>
                <a:gd name="T1" fmla="*/ 22 h 167"/>
                <a:gd name="T2" fmla="*/ 174 w 231"/>
                <a:gd name="T3" fmla="*/ 9 h 167"/>
                <a:gd name="T4" fmla="*/ 22 w 231"/>
                <a:gd name="T5" fmla="*/ 97 h 167"/>
                <a:gd name="T6" fmla="*/ 9 w 231"/>
                <a:gd name="T7" fmla="*/ 145 h 167"/>
                <a:gd name="T8" fmla="*/ 57 w 231"/>
                <a:gd name="T9" fmla="*/ 157 h 167"/>
                <a:gd name="T10" fmla="*/ 209 w 231"/>
                <a:gd name="T11" fmla="*/ 70 h 167"/>
                <a:gd name="T12" fmla="*/ 222 w 231"/>
                <a:gd name="T13" fmla="*/ 22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22" y="22"/>
                  </a:moveTo>
                  <a:cubicBezTo>
                    <a:pt x="212" y="6"/>
                    <a:pt x="191" y="0"/>
                    <a:pt x="174" y="9"/>
                  </a:cubicBezTo>
                  <a:cubicBezTo>
                    <a:pt x="22" y="97"/>
                    <a:pt x="22" y="97"/>
                    <a:pt x="22" y="97"/>
                  </a:cubicBezTo>
                  <a:cubicBezTo>
                    <a:pt x="5" y="107"/>
                    <a:pt x="0" y="128"/>
                    <a:pt x="9" y="145"/>
                  </a:cubicBezTo>
                  <a:cubicBezTo>
                    <a:pt x="19" y="161"/>
                    <a:pt x="40" y="167"/>
                    <a:pt x="57" y="157"/>
                  </a:cubicBezTo>
                  <a:cubicBezTo>
                    <a:pt x="209" y="70"/>
                    <a:pt x="209" y="70"/>
                    <a:pt x="209" y="70"/>
                  </a:cubicBezTo>
                  <a:cubicBezTo>
                    <a:pt x="226" y="60"/>
                    <a:pt x="231" y="39"/>
                    <a:pt x="2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42"/>
            <p:cNvSpPr>
              <a:spLocks/>
            </p:cNvSpPr>
            <p:nvPr/>
          </p:nvSpPr>
          <p:spPr bwMode="auto">
            <a:xfrm>
              <a:off x="6578600" y="6003926"/>
              <a:ext cx="68262" cy="50800"/>
            </a:xfrm>
            <a:custGeom>
              <a:avLst/>
              <a:gdLst>
                <a:gd name="T0" fmla="*/ 222 w 231"/>
                <a:gd name="T1" fmla="*/ 22 h 167"/>
                <a:gd name="T2" fmla="*/ 174 w 231"/>
                <a:gd name="T3" fmla="*/ 9 h 167"/>
                <a:gd name="T4" fmla="*/ 22 w 231"/>
                <a:gd name="T5" fmla="*/ 97 h 167"/>
                <a:gd name="T6" fmla="*/ 9 w 231"/>
                <a:gd name="T7" fmla="*/ 145 h 167"/>
                <a:gd name="T8" fmla="*/ 57 w 231"/>
                <a:gd name="T9" fmla="*/ 157 h 167"/>
                <a:gd name="T10" fmla="*/ 209 w 231"/>
                <a:gd name="T11" fmla="*/ 70 h 167"/>
                <a:gd name="T12" fmla="*/ 222 w 231"/>
                <a:gd name="T13" fmla="*/ 22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22" y="22"/>
                  </a:moveTo>
                  <a:cubicBezTo>
                    <a:pt x="212" y="6"/>
                    <a:pt x="191" y="0"/>
                    <a:pt x="174" y="9"/>
                  </a:cubicBezTo>
                  <a:cubicBezTo>
                    <a:pt x="22" y="97"/>
                    <a:pt x="22" y="97"/>
                    <a:pt x="22" y="97"/>
                  </a:cubicBezTo>
                  <a:cubicBezTo>
                    <a:pt x="5" y="107"/>
                    <a:pt x="0" y="128"/>
                    <a:pt x="9" y="145"/>
                  </a:cubicBezTo>
                  <a:cubicBezTo>
                    <a:pt x="19" y="161"/>
                    <a:pt x="40" y="167"/>
                    <a:pt x="57" y="157"/>
                  </a:cubicBezTo>
                  <a:cubicBezTo>
                    <a:pt x="209" y="70"/>
                    <a:pt x="209" y="70"/>
                    <a:pt x="209" y="70"/>
                  </a:cubicBezTo>
                  <a:cubicBezTo>
                    <a:pt x="226" y="60"/>
                    <a:pt x="231" y="39"/>
                    <a:pt x="2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43"/>
            <p:cNvSpPr>
              <a:spLocks/>
            </p:cNvSpPr>
            <p:nvPr/>
          </p:nvSpPr>
          <p:spPr bwMode="auto">
            <a:xfrm>
              <a:off x="6503988" y="5911851"/>
              <a:ext cx="50800" cy="68263"/>
            </a:xfrm>
            <a:custGeom>
              <a:avLst/>
              <a:gdLst>
                <a:gd name="T0" fmla="*/ 145 w 167"/>
                <a:gd name="T1" fmla="*/ 9 h 231"/>
                <a:gd name="T2" fmla="*/ 97 w 167"/>
                <a:gd name="T3" fmla="*/ 22 h 231"/>
                <a:gd name="T4" fmla="*/ 9 w 167"/>
                <a:gd name="T5" fmla="*/ 174 h 231"/>
                <a:gd name="T6" fmla="*/ 22 w 167"/>
                <a:gd name="T7" fmla="*/ 222 h 231"/>
                <a:gd name="T8" fmla="*/ 70 w 167"/>
                <a:gd name="T9" fmla="*/ 209 h 231"/>
                <a:gd name="T10" fmla="*/ 158 w 167"/>
                <a:gd name="T11" fmla="*/ 57 h 231"/>
                <a:gd name="T12" fmla="*/ 145 w 167"/>
                <a:gd name="T13" fmla="*/ 9 h 231"/>
              </a:gdLst>
              <a:ahLst/>
              <a:cxnLst>
                <a:cxn ang="0">
                  <a:pos x="T0" y="T1"/>
                </a:cxn>
                <a:cxn ang="0">
                  <a:pos x="T2" y="T3"/>
                </a:cxn>
                <a:cxn ang="0">
                  <a:pos x="T4" y="T5"/>
                </a:cxn>
                <a:cxn ang="0">
                  <a:pos x="T6" y="T7"/>
                </a:cxn>
                <a:cxn ang="0">
                  <a:pos x="T8" y="T9"/>
                </a:cxn>
                <a:cxn ang="0">
                  <a:pos x="T10" y="T11"/>
                </a:cxn>
                <a:cxn ang="0">
                  <a:pos x="T12" y="T13"/>
                </a:cxn>
              </a:cxnLst>
              <a:rect l="0" t="0" r="r" b="b"/>
              <a:pathLst>
                <a:path w="167" h="231">
                  <a:moveTo>
                    <a:pt x="145" y="9"/>
                  </a:moveTo>
                  <a:cubicBezTo>
                    <a:pt x="128" y="0"/>
                    <a:pt x="107" y="5"/>
                    <a:pt x="97" y="22"/>
                  </a:cubicBezTo>
                  <a:cubicBezTo>
                    <a:pt x="9" y="174"/>
                    <a:pt x="9" y="174"/>
                    <a:pt x="9" y="174"/>
                  </a:cubicBezTo>
                  <a:cubicBezTo>
                    <a:pt x="0" y="191"/>
                    <a:pt x="6" y="212"/>
                    <a:pt x="22" y="222"/>
                  </a:cubicBezTo>
                  <a:cubicBezTo>
                    <a:pt x="39" y="231"/>
                    <a:pt x="60" y="225"/>
                    <a:pt x="70" y="209"/>
                  </a:cubicBezTo>
                  <a:cubicBezTo>
                    <a:pt x="158" y="57"/>
                    <a:pt x="158" y="57"/>
                    <a:pt x="158" y="57"/>
                  </a:cubicBezTo>
                  <a:cubicBezTo>
                    <a:pt x="167" y="40"/>
                    <a:pt x="161" y="19"/>
                    <a:pt x="14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44"/>
            <p:cNvSpPr>
              <a:spLocks/>
            </p:cNvSpPr>
            <p:nvPr/>
          </p:nvSpPr>
          <p:spPr bwMode="auto">
            <a:xfrm>
              <a:off x="6276975" y="5911851"/>
              <a:ext cx="49212" cy="68263"/>
            </a:xfrm>
            <a:custGeom>
              <a:avLst/>
              <a:gdLst>
                <a:gd name="T0" fmla="*/ 158 w 167"/>
                <a:gd name="T1" fmla="*/ 174 h 231"/>
                <a:gd name="T2" fmla="*/ 70 w 167"/>
                <a:gd name="T3" fmla="*/ 22 h 231"/>
                <a:gd name="T4" fmla="*/ 22 w 167"/>
                <a:gd name="T5" fmla="*/ 9 h 231"/>
                <a:gd name="T6" fmla="*/ 9 w 167"/>
                <a:gd name="T7" fmla="*/ 57 h 231"/>
                <a:gd name="T8" fmla="*/ 97 w 167"/>
                <a:gd name="T9" fmla="*/ 209 h 231"/>
                <a:gd name="T10" fmla="*/ 145 w 167"/>
                <a:gd name="T11" fmla="*/ 222 h 231"/>
                <a:gd name="T12" fmla="*/ 158 w 167"/>
                <a:gd name="T13" fmla="*/ 174 h 231"/>
              </a:gdLst>
              <a:ahLst/>
              <a:cxnLst>
                <a:cxn ang="0">
                  <a:pos x="T0" y="T1"/>
                </a:cxn>
                <a:cxn ang="0">
                  <a:pos x="T2" y="T3"/>
                </a:cxn>
                <a:cxn ang="0">
                  <a:pos x="T4" y="T5"/>
                </a:cxn>
                <a:cxn ang="0">
                  <a:pos x="T6" y="T7"/>
                </a:cxn>
                <a:cxn ang="0">
                  <a:pos x="T8" y="T9"/>
                </a:cxn>
                <a:cxn ang="0">
                  <a:pos x="T10" y="T11"/>
                </a:cxn>
                <a:cxn ang="0">
                  <a:pos x="T12" y="T13"/>
                </a:cxn>
              </a:cxnLst>
              <a:rect l="0" t="0" r="r" b="b"/>
              <a:pathLst>
                <a:path w="167" h="231">
                  <a:moveTo>
                    <a:pt x="158" y="174"/>
                  </a:moveTo>
                  <a:cubicBezTo>
                    <a:pt x="70" y="22"/>
                    <a:pt x="70" y="22"/>
                    <a:pt x="70" y="22"/>
                  </a:cubicBezTo>
                  <a:cubicBezTo>
                    <a:pt x="60" y="5"/>
                    <a:pt x="39" y="0"/>
                    <a:pt x="22" y="9"/>
                  </a:cubicBezTo>
                  <a:cubicBezTo>
                    <a:pt x="6" y="19"/>
                    <a:pt x="0" y="40"/>
                    <a:pt x="9" y="57"/>
                  </a:cubicBezTo>
                  <a:cubicBezTo>
                    <a:pt x="97" y="209"/>
                    <a:pt x="97" y="209"/>
                    <a:pt x="97" y="209"/>
                  </a:cubicBezTo>
                  <a:cubicBezTo>
                    <a:pt x="107" y="225"/>
                    <a:pt x="128" y="231"/>
                    <a:pt x="145" y="222"/>
                  </a:cubicBezTo>
                  <a:cubicBezTo>
                    <a:pt x="161" y="212"/>
                    <a:pt x="167" y="191"/>
                    <a:pt x="158"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45"/>
            <p:cNvSpPr>
              <a:spLocks/>
            </p:cNvSpPr>
            <p:nvPr/>
          </p:nvSpPr>
          <p:spPr bwMode="auto">
            <a:xfrm>
              <a:off x="6578600" y="6230938"/>
              <a:ext cx="68262" cy="50800"/>
            </a:xfrm>
            <a:custGeom>
              <a:avLst/>
              <a:gdLst>
                <a:gd name="T0" fmla="*/ 209 w 231"/>
                <a:gd name="T1" fmla="*/ 97 h 167"/>
                <a:gd name="T2" fmla="*/ 57 w 231"/>
                <a:gd name="T3" fmla="*/ 9 h 167"/>
                <a:gd name="T4" fmla="*/ 9 w 231"/>
                <a:gd name="T5" fmla="*/ 22 h 167"/>
                <a:gd name="T6" fmla="*/ 22 w 231"/>
                <a:gd name="T7" fmla="*/ 70 h 167"/>
                <a:gd name="T8" fmla="*/ 174 w 231"/>
                <a:gd name="T9" fmla="*/ 157 h 167"/>
                <a:gd name="T10" fmla="*/ 222 w 231"/>
                <a:gd name="T11" fmla="*/ 145 h 167"/>
                <a:gd name="T12" fmla="*/ 209 w 231"/>
                <a:gd name="T13" fmla="*/ 97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09" y="97"/>
                  </a:moveTo>
                  <a:cubicBezTo>
                    <a:pt x="57" y="9"/>
                    <a:pt x="57" y="9"/>
                    <a:pt x="57" y="9"/>
                  </a:cubicBezTo>
                  <a:cubicBezTo>
                    <a:pt x="40" y="0"/>
                    <a:pt x="19" y="6"/>
                    <a:pt x="9" y="22"/>
                  </a:cubicBezTo>
                  <a:cubicBezTo>
                    <a:pt x="0" y="39"/>
                    <a:pt x="5" y="60"/>
                    <a:pt x="22" y="70"/>
                  </a:cubicBezTo>
                  <a:cubicBezTo>
                    <a:pt x="174" y="157"/>
                    <a:pt x="174" y="157"/>
                    <a:pt x="174" y="157"/>
                  </a:cubicBezTo>
                  <a:cubicBezTo>
                    <a:pt x="191" y="167"/>
                    <a:pt x="212" y="161"/>
                    <a:pt x="222" y="145"/>
                  </a:cubicBezTo>
                  <a:cubicBezTo>
                    <a:pt x="231" y="128"/>
                    <a:pt x="226" y="107"/>
                    <a:pt x="209"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46"/>
            <p:cNvSpPr>
              <a:spLocks/>
            </p:cNvSpPr>
            <p:nvPr/>
          </p:nvSpPr>
          <p:spPr bwMode="auto">
            <a:xfrm>
              <a:off x="6183313" y="6003926"/>
              <a:ext cx="69850" cy="50800"/>
            </a:xfrm>
            <a:custGeom>
              <a:avLst/>
              <a:gdLst>
                <a:gd name="T0" fmla="*/ 209 w 231"/>
                <a:gd name="T1" fmla="*/ 97 h 167"/>
                <a:gd name="T2" fmla="*/ 57 w 231"/>
                <a:gd name="T3" fmla="*/ 9 h 167"/>
                <a:gd name="T4" fmla="*/ 9 w 231"/>
                <a:gd name="T5" fmla="*/ 22 h 167"/>
                <a:gd name="T6" fmla="*/ 22 w 231"/>
                <a:gd name="T7" fmla="*/ 70 h 167"/>
                <a:gd name="T8" fmla="*/ 174 w 231"/>
                <a:gd name="T9" fmla="*/ 157 h 167"/>
                <a:gd name="T10" fmla="*/ 222 w 231"/>
                <a:gd name="T11" fmla="*/ 145 h 167"/>
                <a:gd name="T12" fmla="*/ 209 w 231"/>
                <a:gd name="T13" fmla="*/ 97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09" y="97"/>
                  </a:moveTo>
                  <a:cubicBezTo>
                    <a:pt x="57" y="9"/>
                    <a:pt x="57" y="9"/>
                    <a:pt x="57" y="9"/>
                  </a:cubicBezTo>
                  <a:cubicBezTo>
                    <a:pt x="40" y="0"/>
                    <a:pt x="19" y="6"/>
                    <a:pt x="9" y="22"/>
                  </a:cubicBezTo>
                  <a:cubicBezTo>
                    <a:pt x="0" y="39"/>
                    <a:pt x="5" y="60"/>
                    <a:pt x="22" y="70"/>
                  </a:cubicBezTo>
                  <a:cubicBezTo>
                    <a:pt x="174" y="157"/>
                    <a:pt x="174" y="157"/>
                    <a:pt x="174" y="157"/>
                  </a:cubicBezTo>
                  <a:cubicBezTo>
                    <a:pt x="191" y="167"/>
                    <a:pt x="212" y="161"/>
                    <a:pt x="222" y="145"/>
                  </a:cubicBezTo>
                  <a:cubicBezTo>
                    <a:pt x="231" y="128"/>
                    <a:pt x="226" y="107"/>
                    <a:pt x="209"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47"/>
            <p:cNvSpPr>
              <a:spLocks noEditPoints="1"/>
            </p:cNvSpPr>
            <p:nvPr/>
          </p:nvSpPr>
          <p:spPr bwMode="auto">
            <a:xfrm>
              <a:off x="6238875" y="5964238"/>
              <a:ext cx="350837" cy="627063"/>
            </a:xfrm>
            <a:custGeom>
              <a:avLst/>
              <a:gdLst>
                <a:gd name="T0" fmla="*/ 1101 w 1177"/>
                <a:gd name="T1" fmla="*/ 682 h 2110"/>
                <a:gd name="T2" fmla="*/ 750 w 1177"/>
                <a:gd name="T3" fmla="*/ 1126 h 2110"/>
                <a:gd name="T4" fmla="*/ 701 w 1177"/>
                <a:gd name="T5" fmla="*/ 1243 h 2110"/>
                <a:gd name="T6" fmla="*/ 714 w 1177"/>
                <a:gd name="T7" fmla="*/ 817 h 2110"/>
                <a:gd name="T8" fmla="*/ 799 w 1177"/>
                <a:gd name="T9" fmla="*/ 670 h 2110"/>
                <a:gd name="T10" fmla="*/ 673 w 1177"/>
                <a:gd name="T11" fmla="*/ 586 h 2110"/>
                <a:gd name="T12" fmla="*/ 673 w 1177"/>
                <a:gd name="T13" fmla="*/ 656 h 2110"/>
                <a:gd name="T14" fmla="*/ 729 w 1177"/>
                <a:gd name="T15" fmla="*/ 670 h 2110"/>
                <a:gd name="T16" fmla="*/ 714 w 1177"/>
                <a:gd name="T17" fmla="*/ 748 h 2110"/>
                <a:gd name="T18" fmla="*/ 455 w 1177"/>
                <a:gd name="T19" fmla="*/ 733 h 2110"/>
                <a:gd name="T20" fmla="*/ 470 w 1177"/>
                <a:gd name="T21" fmla="*/ 656 h 2110"/>
                <a:gd name="T22" fmla="*/ 545 w 1177"/>
                <a:gd name="T23" fmla="*/ 621 h 2110"/>
                <a:gd name="T24" fmla="*/ 470 w 1177"/>
                <a:gd name="T25" fmla="*/ 586 h 2110"/>
                <a:gd name="T26" fmla="*/ 385 w 1177"/>
                <a:gd name="T27" fmla="*/ 733 h 2110"/>
                <a:gd name="T28" fmla="*/ 483 w 1177"/>
                <a:gd name="T29" fmla="*/ 817 h 2110"/>
                <a:gd name="T30" fmla="*/ 434 w 1177"/>
                <a:gd name="T31" fmla="*/ 1243 h 2110"/>
                <a:gd name="T32" fmla="*/ 400 w 1177"/>
                <a:gd name="T33" fmla="*/ 1074 h 2110"/>
                <a:gd name="T34" fmla="*/ 579 w 1177"/>
                <a:gd name="T35" fmla="*/ 77 h 2110"/>
                <a:gd name="T36" fmla="*/ 1144 w 1177"/>
                <a:gd name="T37" fmla="*/ 560 h 2110"/>
                <a:gd name="T38" fmla="*/ 578 w 1177"/>
                <a:gd name="T39" fmla="*/ 7 h 2110"/>
                <a:gd name="T40" fmla="*/ 364 w 1177"/>
                <a:gd name="T41" fmla="*/ 1134 h 2110"/>
                <a:gd name="T42" fmla="*/ 293 w 1177"/>
                <a:gd name="T43" fmla="*/ 1327 h 2110"/>
                <a:gd name="T44" fmla="*/ 377 w 1177"/>
                <a:gd name="T45" fmla="*/ 1474 h 2110"/>
                <a:gd name="T46" fmla="*/ 385 w 1177"/>
                <a:gd name="T47" fmla="*/ 1707 h 2110"/>
                <a:gd name="T48" fmla="*/ 388 w 1177"/>
                <a:gd name="T49" fmla="*/ 1720 h 2110"/>
                <a:gd name="T50" fmla="*/ 654 w 1177"/>
                <a:gd name="T51" fmla="*/ 2050 h 2110"/>
                <a:gd name="T52" fmla="*/ 799 w 1177"/>
                <a:gd name="T53" fmla="*/ 1707 h 2110"/>
                <a:gd name="T54" fmla="*/ 807 w 1177"/>
                <a:gd name="T55" fmla="*/ 1474 h 2110"/>
                <a:gd name="T56" fmla="*/ 891 w 1177"/>
                <a:gd name="T57" fmla="*/ 1327 h 2110"/>
                <a:gd name="T58" fmla="*/ 820 w 1177"/>
                <a:gd name="T59" fmla="*/ 1134 h 2110"/>
                <a:gd name="T60" fmla="*/ 1141 w 1177"/>
                <a:gd name="T61" fmla="*/ 654 h 2110"/>
                <a:gd name="T62" fmla="*/ 631 w 1177"/>
                <a:gd name="T63" fmla="*/ 817 h 2110"/>
                <a:gd name="T64" fmla="*/ 553 w 1177"/>
                <a:gd name="T65" fmla="*/ 1243 h 2110"/>
                <a:gd name="T66" fmla="*/ 592 w 1177"/>
                <a:gd name="T67" fmla="*/ 2018 h 2110"/>
                <a:gd name="T68" fmla="*/ 642 w 1177"/>
                <a:gd name="T69" fmla="*/ 1902 h 2110"/>
                <a:gd name="T70" fmla="*/ 672 w 1177"/>
                <a:gd name="T71" fmla="*/ 1832 h 2110"/>
                <a:gd name="T72" fmla="*/ 473 w 1177"/>
                <a:gd name="T73" fmla="*/ 1741 h 2110"/>
                <a:gd name="T74" fmla="*/ 672 w 1177"/>
                <a:gd name="T75" fmla="*/ 1832 h 2110"/>
                <a:gd name="T76" fmla="*/ 455 w 1177"/>
                <a:gd name="T77" fmla="*/ 1474 h 2110"/>
                <a:gd name="T78" fmla="*/ 557 w 1177"/>
                <a:gd name="T79" fmla="*/ 1672 h 2110"/>
                <a:gd name="T80" fmla="*/ 729 w 1177"/>
                <a:gd name="T81" fmla="*/ 1672 h 2110"/>
                <a:gd name="T82" fmla="*/ 627 w 1177"/>
                <a:gd name="T83" fmla="*/ 1474 h 2110"/>
                <a:gd name="T84" fmla="*/ 729 w 1177"/>
                <a:gd name="T85" fmla="*/ 1672 h 2110"/>
                <a:gd name="T86" fmla="*/ 822 w 1177"/>
                <a:gd name="T87" fmla="*/ 1389 h 2110"/>
                <a:gd name="T88" fmla="*/ 377 w 1177"/>
                <a:gd name="T89" fmla="*/ 1404 h 2110"/>
                <a:gd name="T90" fmla="*/ 362 w 1177"/>
                <a:gd name="T91" fmla="*/ 1327 h 2110"/>
                <a:gd name="T92" fmla="*/ 807 w 1177"/>
                <a:gd name="T93" fmla="*/ 1312 h 2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77" h="2110">
                  <a:moveTo>
                    <a:pt x="1141" y="654"/>
                  </a:moveTo>
                  <a:cubicBezTo>
                    <a:pt x="1123" y="651"/>
                    <a:pt x="1104" y="663"/>
                    <a:pt x="1101" y="682"/>
                  </a:cubicBezTo>
                  <a:cubicBezTo>
                    <a:pt x="1071" y="857"/>
                    <a:pt x="950" y="1006"/>
                    <a:pt x="786" y="1073"/>
                  </a:cubicBezTo>
                  <a:cubicBezTo>
                    <a:pt x="764" y="1082"/>
                    <a:pt x="750" y="1103"/>
                    <a:pt x="750" y="1126"/>
                  </a:cubicBezTo>
                  <a:cubicBezTo>
                    <a:pt x="750" y="1243"/>
                    <a:pt x="750" y="1243"/>
                    <a:pt x="750" y="1243"/>
                  </a:cubicBezTo>
                  <a:cubicBezTo>
                    <a:pt x="701" y="1243"/>
                    <a:pt x="701" y="1243"/>
                    <a:pt x="701" y="1243"/>
                  </a:cubicBezTo>
                  <a:cubicBezTo>
                    <a:pt x="701" y="817"/>
                    <a:pt x="701" y="817"/>
                    <a:pt x="701" y="817"/>
                  </a:cubicBezTo>
                  <a:cubicBezTo>
                    <a:pt x="714" y="817"/>
                    <a:pt x="714" y="817"/>
                    <a:pt x="714" y="817"/>
                  </a:cubicBezTo>
                  <a:cubicBezTo>
                    <a:pt x="761" y="817"/>
                    <a:pt x="799" y="780"/>
                    <a:pt x="799" y="733"/>
                  </a:cubicBezTo>
                  <a:cubicBezTo>
                    <a:pt x="799" y="670"/>
                    <a:pt x="799" y="670"/>
                    <a:pt x="799" y="670"/>
                  </a:cubicBezTo>
                  <a:cubicBezTo>
                    <a:pt x="799" y="624"/>
                    <a:pt x="761" y="586"/>
                    <a:pt x="714" y="586"/>
                  </a:cubicBezTo>
                  <a:cubicBezTo>
                    <a:pt x="673" y="586"/>
                    <a:pt x="673" y="586"/>
                    <a:pt x="673" y="586"/>
                  </a:cubicBezTo>
                  <a:cubicBezTo>
                    <a:pt x="654" y="586"/>
                    <a:pt x="639" y="602"/>
                    <a:pt x="639" y="621"/>
                  </a:cubicBezTo>
                  <a:cubicBezTo>
                    <a:pt x="639" y="640"/>
                    <a:pt x="654" y="656"/>
                    <a:pt x="673" y="656"/>
                  </a:cubicBezTo>
                  <a:cubicBezTo>
                    <a:pt x="714" y="656"/>
                    <a:pt x="714" y="656"/>
                    <a:pt x="714" y="656"/>
                  </a:cubicBezTo>
                  <a:cubicBezTo>
                    <a:pt x="722" y="656"/>
                    <a:pt x="729" y="663"/>
                    <a:pt x="729" y="670"/>
                  </a:cubicBezTo>
                  <a:cubicBezTo>
                    <a:pt x="729" y="733"/>
                    <a:pt x="729" y="733"/>
                    <a:pt x="729" y="733"/>
                  </a:cubicBezTo>
                  <a:cubicBezTo>
                    <a:pt x="729" y="741"/>
                    <a:pt x="722" y="748"/>
                    <a:pt x="714" y="748"/>
                  </a:cubicBezTo>
                  <a:cubicBezTo>
                    <a:pt x="470" y="748"/>
                    <a:pt x="470" y="748"/>
                    <a:pt x="470" y="748"/>
                  </a:cubicBezTo>
                  <a:cubicBezTo>
                    <a:pt x="462" y="748"/>
                    <a:pt x="455" y="741"/>
                    <a:pt x="455" y="733"/>
                  </a:cubicBezTo>
                  <a:cubicBezTo>
                    <a:pt x="455" y="670"/>
                    <a:pt x="455" y="670"/>
                    <a:pt x="455" y="670"/>
                  </a:cubicBezTo>
                  <a:cubicBezTo>
                    <a:pt x="455" y="663"/>
                    <a:pt x="462" y="656"/>
                    <a:pt x="470" y="656"/>
                  </a:cubicBezTo>
                  <a:cubicBezTo>
                    <a:pt x="511" y="656"/>
                    <a:pt x="511" y="656"/>
                    <a:pt x="511" y="656"/>
                  </a:cubicBezTo>
                  <a:cubicBezTo>
                    <a:pt x="530" y="656"/>
                    <a:pt x="545" y="640"/>
                    <a:pt x="545" y="621"/>
                  </a:cubicBezTo>
                  <a:cubicBezTo>
                    <a:pt x="545" y="602"/>
                    <a:pt x="530" y="586"/>
                    <a:pt x="511" y="586"/>
                  </a:cubicBezTo>
                  <a:cubicBezTo>
                    <a:pt x="470" y="586"/>
                    <a:pt x="470" y="586"/>
                    <a:pt x="470" y="586"/>
                  </a:cubicBezTo>
                  <a:cubicBezTo>
                    <a:pt x="423" y="586"/>
                    <a:pt x="385" y="624"/>
                    <a:pt x="385" y="670"/>
                  </a:cubicBezTo>
                  <a:cubicBezTo>
                    <a:pt x="385" y="733"/>
                    <a:pt x="385" y="733"/>
                    <a:pt x="385" y="733"/>
                  </a:cubicBezTo>
                  <a:cubicBezTo>
                    <a:pt x="385" y="780"/>
                    <a:pt x="423" y="817"/>
                    <a:pt x="470" y="817"/>
                  </a:cubicBezTo>
                  <a:cubicBezTo>
                    <a:pt x="483" y="817"/>
                    <a:pt x="483" y="817"/>
                    <a:pt x="483" y="817"/>
                  </a:cubicBezTo>
                  <a:cubicBezTo>
                    <a:pt x="483" y="1243"/>
                    <a:pt x="483" y="1243"/>
                    <a:pt x="483" y="1243"/>
                  </a:cubicBezTo>
                  <a:cubicBezTo>
                    <a:pt x="434" y="1243"/>
                    <a:pt x="434" y="1243"/>
                    <a:pt x="434" y="1243"/>
                  </a:cubicBezTo>
                  <a:cubicBezTo>
                    <a:pt x="434" y="1123"/>
                    <a:pt x="434" y="1123"/>
                    <a:pt x="434" y="1123"/>
                  </a:cubicBezTo>
                  <a:cubicBezTo>
                    <a:pt x="434" y="1101"/>
                    <a:pt x="421" y="1082"/>
                    <a:pt x="400" y="1074"/>
                  </a:cubicBezTo>
                  <a:cubicBezTo>
                    <a:pt x="206" y="996"/>
                    <a:pt x="79" y="811"/>
                    <a:pt x="75" y="602"/>
                  </a:cubicBezTo>
                  <a:cubicBezTo>
                    <a:pt x="71" y="319"/>
                    <a:pt x="297" y="83"/>
                    <a:pt x="579" y="77"/>
                  </a:cubicBezTo>
                  <a:cubicBezTo>
                    <a:pt x="847" y="70"/>
                    <a:pt x="1073" y="265"/>
                    <a:pt x="1105" y="530"/>
                  </a:cubicBezTo>
                  <a:cubicBezTo>
                    <a:pt x="1107" y="549"/>
                    <a:pt x="1125" y="563"/>
                    <a:pt x="1144" y="560"/>
                  </a:cubicBezTo>
                  <a:cubicBezTo>
                    <a:pt x="1163" y="558"/>
                    <a:pt x="1177" y="541"/>
                    <a:pt x="1174" y="521"/>
                  </a:cubicBezTo>
                  <a:cubicBezTo>
                    <a:pt x="1138" y="225"/>
                    <a:pt x="882" y="0"/>
                    <a:pt x="578" y="7"/>
                  </a:cubicBezTo>
                  <a:cubicBezTo>
                    <a:pt x="257" y="15"/>
                    <a:pt x="0" y="282"/>
                    <a:pt x="5" y="603"/>
                  </a:cubicBezTo>
                  <a:cubicBezTo>
                    <a:pt x="9" y="837"/>
                    <a:pt x="150" y="1044"/>
                    <a:pt x="364" y="1134"/>
                  </a:cubicBezTo>
                  <a:cubicBezTo>
                    <a:pt x="364" y="1244"/>
                    <a:pt x="364" y="1244"/>
                    <a:pt x="364" y="1244"/>
                  </a:cubicBezTo>
                  <a:cubicBezTo>
                    <a:pt x="324" y="1250"/>
                    <a:pt x="293" y="1285"/>
                    <a:pt x="293" y="1327"/>
                  </a:cubicBezTo>
                  <a:cubicBezTo>
                    <a:pt x="293" y="1389"/>
                    <a:pt x="293" y="1389"/>
                    <a:pt x="293" y="1389"/>
                  </a:cubicBezTo>
                  <a:cubicBezTo>
                    <a:pt x="293" y="1436"/>
                    <a:pt x="330" y="1474"/>
                    <a:pt x="377" y="1474"/>
                  </a:cubicBezTo>
                  <a:cubicBezTo>
                    <a:pt x="385" y="1474"/>
                    <a:pt x="385" y="1474"/>
                    <a:pt x="385" y="1474"/>
                  </a:cubicBezTo>
                  <a:cubicBezTo>
                    <a:pt x="385" y="1707"/>
                    <a:pt x="385" y="1707"/>
                    <a:pt x="385" y="1707"/>
                  </a:cubicBezTo>
                  <a:cubicBezTo>
                    <a:pt x="385" y="1711"/>
                    <a:pt x="386" y="1716"/>
                    <a:pt x="388" y="1720"/>
                  </a:cubicBezTo>
                  <a:cubicBezTo>
                    <a:pt x="388" y="1720"/>
                    <a:pt x="388" y="1720"/>
                    <a:pt x="388" y="1720"/>
                  </a:cubicBezTo>
                  <a:cubicBezTo>
                    <a:pt x="405" y="1760"/>
                    <a:pt x="512" y="2008"/>
                    <a:pt x="530" y="2050"/>
                  </a:cubicBezTo>
                  <a:cubicBezTo>
                    <a:pt x="555" y="2109"/>
                    <a:pt x="629" y="2110"/>
                    <a:pt x="654" y="2050"/>
                  </a:cubicBezTo>
                  <a:cubicBezTo>
                    <a:pt x="796" y="1720"/>
                    <a:pt x="796" y="1720"/>
                    <a:pt x="796" y="1720"/>
                  </a:cubicBezTo>
                  <a:cubicBezTo>
                    <a:pt x="798" y="1716"/>
                    <a:pt x="799" y="1711"/>
                    <a:pt x="799" y="1707"/>
                  </a:cubicBezTo>
                  <a:cubicBezTo>
                    <a:pt x="799" y="1474"/>
                    <a:pt x="799" y="1474"/>
                    <a:pt x="799" y="1474"/>
                  </a:cubicBezTo>
                  <a:cubicBezTo>
                    <a:pt x="807" y="1474"/>
                    <a:pt x="807" y="1474"/>
                    <a:pt x="807" y="1474"/>
                  </a:cubicBezTo>
                  <a:cubicBezTo>
                    <a:pt x="854" y="1474"/>
                    <a:pt x="891" y="1436"/>
                    <a:pt x="891" y="1389"/>
                  </a:cubicBezTo>
                  <a:cubicBezTo>
                    <a:pt x="891" y="1327"/>
                    <a:pt x="891" y="1327"/>
                    <a:pt x="891" y="1327"/>
                  </a:cubicBezTo>
                  <a:cubicBezTo>
                    <a:pt x="891" y="1285"/>
                    <a:pt x="860" y="1250"/>
                    <a:pt x="820" y="1244"/>
                  </a:cubicBezTo>
                  <a:cubicBezTo>
                    <a:pt x="820" y="1134"/>
                    <a:pt x="820" y="1134"/>
                    <a:pt x="820" y="1134"/>
                  </a:cubicBezTo>
                  <a:cubicBezTo>
                    <a:pt x="1002" y="1057"/>
                    <a:pt x="1136" y="889"/>
                    <a:pt x="1170" y="694"/>
                  </a:cubicBezTo>
                  <a:cubicBezTo>
                    <a:pt x="1173" y="675"/>
                    <a:pt x="1160" y="657"/>
                    <a:pt x="1141" y="654"/>
                  </a:cubicBezTo>
                  <a:close/>
                  <a:moveTo>
                    <a:pt x="553" y="817"/>
                  </a:moveTo>
                  <a:cubicBezTo>
                    <a:pt x="631" y="817"/>
                    <a:pt x="631" y="817"/>
                    <a:pt x="631" y="817"/>
                  </a:cubicBezTo>
                  <a:cubicBezTo>
                    <a:pt x="631" y="1243"/>
                    <a:pt x="631" y="1243"/>
                    <a:pt x="631" y="1243"/>
                  </a:cubicBezTo>
                  <a:cubicBezTo>
                    <a:pt x="553" y="1243"/>
                    <a:pt x="553" y="1243"/>
                    <a:pt x="553" y="1243"/>
                  </a:cubicBezTo>
                  <a:lnTo>
                    <a:pt x="553" y="817"/>
                  </a:lnTo>
                  <a:close/>
                  <a:moveTo>
                    <a:pt x="592" y="2018"/>
                  </a:moveTo>
                  <a:cubicBezTo>
                    <a:pt x="542" y="1902"/>
                    <a:pt x="542" y="1902"/>
                    <a:pt x="542" y="1902"/>
                  </a:cubicBezTo>
                  <a:cubicBezTo>
                    <a:pt x="642" y="1902"/>
                    <a:pt x="642" y="1902"/>
                    <a:pt x="642" y="1902"/>
                  </a:cubicBezTo>
                  <a:cubicBezTo>
                    <a:pt x="604" y="1991"/>
                    <a:pt x="612" y="1972"/>
                    <a:pt x="592" y="2018"/>
                  </a:cubicBezTo>
                  <a:close/>
                  <a:moveTo>
                    <a:pt x="672" y="1832"/>
                  </a:moveTo>
                  <a:cubicBezTo>
                    <a:pt x="512" y="1832"/>
                    <a:pt x="512" y="1832"/>
                    <a:pt x="512" y="1832"/>
                  </a:cubicBezTo>
                  <a:cubicBezTo>
                    <a:pt x="473" y="1741"/>
                    <a:pt x="473" y="1741"/>
                    <a:pt x="473" y="1741"/>
                  </a:cubicBezTo>
                  <a:cubicBezTo>
                    <a:pt x="547" y="1741"/>
                    <a:pt x="637" y="1741"/>
                    <a:pt x="711" y="1741"/>
                  </a:cubicBezTo>
                  <a:lnTo>
                    <a:pt x="672" y="1832"/>
                  </a:lnTo>
                  <a:close/>
                  <a:moveTo>
                    <a:pt x="455" y="1672"/>
                  </a:moveTo>
                  <a:cubicBezTo>
                    <a:pt x="455" y="1474"/>
                    <a:pt x="455" y="1474"/>
                    <a:pt x="455" y="1474"/>
                  </a:cubicBezTo>
                  <a:cubicBezTo>
                    <a:pt x="557" y="1474"/>
                    <a:pt x="557" y="1474"/>
                    <a:pt x="557" y="1474"/>
                  </a:cubicBezTo>
                  <a:cubicBezTo>
                    <a:pt x="557" y="1672"/>
                    <a:pt x="557" y="1672"/>
                    <a:pt x="557" y="1672"/>
                  </a:cubicBezTo>
                  <a:lnTo>
                    <a:pt x="455" y="1672"/>
                  </a:lnTo>
                  <a:close/>
                  <a:moveTo>
                    <a:pt x="729" y="1672"/>
                  </a:moveTo>
                  <a:cubicBezTo>
                    <a:pt x="627" y="1672"/>
                    <a:pt x="627" y="1672"/>
                    <a:pt x="627" y="1672"/>
                  </a:cubicBezTo>
                  <a:cubicBezTo>
                    <a:pt x="627" y="1474"/>
                    <a:pt x="627" y="1474"/>
                    <a:pt x="627" y="1474"/>
                  </a:cubicBezTo>
                  <a:cubicBezTo>
                    <a:pt x="729" y="1474"/>
                    <a:pt x="729" y="1474"/>
                    <a:pt x="729" y="1474"/>
                  </a:cubicBezTo>
                  <a:lnTo>
                    <a:pt x="729" y="1672"/>
                  </a:lnTo>
                  <a:close/>
                  <a:moveTo>
                    <a:pt x="822" y="1327"/>
                  </a:moveTo>
                  <a:cubicBezTo>
                    <a:pt x="822" y="1389"/>
                    <a:pt x="822" y="1389"/>
                    <a:pt x="822" y="1389"/>
                  </a:cubicBezTo>
                  <a:cubicBezTo>
                    <a:pt x="822" y="1397"/>
                    <a:pt x="815" y="1404"/>
                    <a:pt x="807" y="1404"/>
                  </a:cubicBezTo>
                  <a:cubicBezTo>
                    <a:pt x="721" y="1404"/>
                    <a:pt x="467" y="1404"/>
                    <a:pt x="377" y="1404"/>
                  </a:cubicBezTo>
                  <a:cubicBezTo>
                    <a:pt x="369" y="1404"/>
                    <a:pt x="362" y="1397"/>
                    <a:pt x="362" y="1389"/>
                  </a:cubicBezTo>
                  <a:cubicBezTo>
                    <a:pt x="362" y="1327"/>
                    <a:pt x="362" y="1327"/>
                    <a:pt x="362" y="1327"/>
                  </a:cubicBezTo>
                  <a:cubicBezTo>
                    <a:pt x="362" y="1319"/>
                    <a:pt x="369" y="1312"/>
                    <a:pt x="377" y="1312"/>
                  </a:cubicBezTo>
                  <a:cubicBezTo>
                    <a:pt x="423" y="1312"/>
                    <a:pt x="751" y="1312"/>
                    <a:pt x="807" y="1312"/>
                  </a:cubicBezTo>
                  <a:cubicBezTo>
                    <a:pt x="815" y="1312"/>
                    <a:pt x="822" y="1319"/>
                    <a:pt x="822" y="1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2" name="Group 61"/>
          <p:cNvGrpSpPr/>
          <p:nvPr/>
        </p:nvGrpSpPr>
        <p:grpSpPr>
          <a:xfrm>
            <a:off x="3243754" y="2246681"/>
            <a:ext cx="341410" cy="341406"/>
            <a:chOff x="11166475" y="5937250"/>
            <a:chExt cx="588963" cy="588963"/>
          </a:xfrm>
          <a:solidFill>
            <a:schemeClr val="bg1"/>
          </a:solidFill>
        </p:grpSpPr>
        <p:sp>
          <p:nvSpPr>
            <p:cNvPr id="63" name="Freeform 185"/>
            <p:cNvSpPr>
              <a:spLocks noEditPoints="1"/>
            </p:cNvSpPr>
            <p:nvPr/>
          </p:nvSpPr>
          <p:spPr bwMode="auto">
            <a:xfrm>
              <a:off x="11166475" y="5937250"/>
              <a:ext cx="569913" cy="588963"/>
            </a:xfrm>
            <a:custGeom>
              <a:avLst/>
              <a:gdLst>
                <a:gd name="T0" fmla="*/ 1593 w 1920"/>
                <a:gd name="T1" fmla="*/ 1280 h 1984"/>
                <a:gd name="T2" fmla="*/ 1861 w 1920"/>
                <a:gd name="T3" fmla="*/ 1095 h 1984"/>
                <a:gd name="T4" fmla="*/ 1920 w 1920"/>
                <a:gd name="T5" fmla="*/ 775 h 1984"/>
                <a:gd name="T6" fmla="*/ 1735 w 1920"/>
                <a:gd name="T7" fmla="*/ 507 h 1984"/>
                <a:gd name="T8" fmla="*/ 1504 w 1920"/>
                <a:gd name="T9" fmla="*/ 448 h 1984"/>
                <a:gd name="T10" fmla="*/ 1299 w 1920"/>
                <a:gd name="T11" fmla="*/ 401 h 1984"/>
                <a:gd name="T12" fmla="*/ 448 w 1920"/>
                <a:gd name="T13" fmla="*/ 160 h 1984"/>
                <a:gd name="T14" fmla="*/ 180 w 1920"/>
                <a:gd name="T15" fmla="*/ 341 h 1984"/>
                <a:gd name="T16" fmla="*/ 192 w 1920"/>
                <a:gd name="T17" fmla="*/ 1134 h 1984"/>
                <a:gd name="T18" fmla="*/ 544 w 1920"/>
                <a:gd name="T19" fmla="*/ 1184 h 1984"/>
                <a:gd name="T20" fmla="*/ 431 w 1920"/>
                <a:gd name="T21" fmla="*/ 1380 h 1984"/>
                <a:gd name="T22" fmla="*/ 0 w 1920"/>
                <a:gd name="T23" fmla="*/ 1344 h 1984"/>
                <a:gd name="T24" fmla="*/ 299 w 1920"/>
                <a:gd name="T25" fmla="*/ 1888 h 1984"/>
                <a:gd name="T26" fmla="*/ 992 w 1920"/>
                <a:gd name="T27" fmla="*/ 1984 h 1984"/>
                <a:gd name="T28" fmla="*/ 1063 w 1920"/>
                <a:gd name="T29" fmla="*/ 1696 h 1984"/>
                <a:gd name="T30" fmla="*/ 992 w 1920"/>
                <a:gd name="T31" fmla="*/ 1408 h 1984"/>
                <a:gd name="T32" fmla="*/ 896 w 1920"/>
                <a:gd name="T33" fmla="*/ 1215 h 1984"/>
                <a:gd name="T34" fmla="*/ 1543 w 1920"/>
                <a:gd name="T35" fmla="*/ 512 h 1984"/>
                <a:gd name="T36" fmla="*/ 1664 w 1920"/>
                <a:gd name="T37" fmla="*/ 624 h 1984"/>
                <a:gd name="T38" fmla="*/ 1753 w 1920"/>
                <a:gd name="T39" fmla="*/ 720 h 1984"/>
                <a:gd name="T40" fmla="*/ 1856 w 1920"/>
                <a:gd name="T41" fmla="*/ 903 h 1984"/>
                <a:gd name="T42" fmla="*/ 1744 w 1920"/>
                <a:gd name="T43" fmla="*/ 1024 h 1984"/>
                <a:gd name="T44" fmla="*/ 1648 w 1920"/>
                <a:gd name="T45" fmla="*/ 1113 h 1984"/>
                <a:gd name="T46" fmla="*/ 1504 w 1920"/>
                <a:gd name="T47" fmla="*/ 1216 h 1984"/>
                <a:gd name="T48" fmla="*/ 1504 w 1920"/>
                <a:gd name="T49" fmla="*/ 512 h 1984"/>
                <a:gd name="T50" fmla="*/ 1504 w 1920"/>
                <a:gd name="T51" fmla="*/ 1024 h 1984"/>
                <a:gd name="T52" fmla="*/ 1440 w 1920"/>
                <a:gd name="T53" fmla="*/ 416 h 1984"/>
                <a:gd name="T54" fmla="*/ 1376 w 1920"/>
                <a:gd name="T55" fmla="*/ 416 h 1984"/>
                <a:gd name="T56" fmla="*/ 768 w 1920"/>
                <a:gd name="T57" fmla="*/ 768 h 1984"/>
                <a:gd name="T58" fmla="*/ 896 w 1920"/>
                <a:gd name="T59" fmla="*/ 672 h 1984"/>
                <a:gd name="T60" fmla="*/ 800 w 1920"/>
                <a:gd name="T61" fmla="*/ 1056 h 1984"/>
                <a:gd name="T62" fmla="*/ 576 w 1920"/>
                <a:gd name="T63" fmla="*/ 608 h 1984"/>
                <a:gd name="T64" fmla="*/ 192 w 1920"/>
                <a:gd name="T65" fmla="*/ 160 h 1984"/>
                <a:gd name="T66" fmla="*/ 288 w 1920"/>
                <a:gd name="T67" fmla="*/ 320 h 1984"/>
                <a:gd name="T68" fmla="*/ 288 w 1920"/>
                <a:gd name="T69" fmla="*/ 384 h 1984"/>
                <a:gd name="T70" fmla="*/ 192 w 1920"/>
                <a:gd name="T71" fmla="*/ 640 h 1984"/>
                <a:gd name="T72" fmla="*/ 320 w 1920"/>
                <a:gd name="T73" fmla="*/ 620 h 1984"/>
                <a:gd name="T74" fmla="*/ 384 w 1920"/>
                <a:gd name="T75" fmla="*/ 1120 h 1984"/>
                <a:gd name="T76" fmla="*/ 384 w 1920"/>
                <a:gd name="T77" fmla="*/ 928 h 1984"/>
                <a:gd name="T78" fmla="*/ 384 w 1920"/>
                <a:gd name="T79" fmla="*/ 736 h 1984"/>
                <a:gd name="T80" fmla="*/ 384 w 1920"/>
                <a:gd name="T81" fmla="*/ 1120 h 1984"/>
                <a:gd name="T82" fmla="*/ 192 w 1920"/>
                <a:gd name="T83" fmla="*/ 1408 h 1984"/>
                <a:gd name="T84" fmla="*/ 704 w 1920"/>
                <a:gd name="T85" fmla="*/ 1504 h 1984"/>
                <a:gd name="T86" fmla="*/ 704 w 1920"/>
                <a:gd name="T87" fmla="*/ 1760 h 1984"/>
                <a:gd name="T88" fmla="*/ 640 w 1920"/>
                <a:gd name="T89" fmla="*/ 1920 h 1984"/>
                <a:gd name="T90" fmla="*/ 992 w 1920"/>
                <a:gd name="T91" fmla="*/ 1664 h 1984"/>
                <a:gd name="T92" fmla="*/ 992 w 1920"/>
                <a:gd name="T93" fmla="*/ 1600 h 1984"/>
                <a:gd name="T94" fmla="*/ 800 w 1920"/>
                <a:gd name="T95" fmla="*/ 1792 h 1984"/>
                <a:gd name="T96" fmla="*/ 1024 w 1920"/>
                <a:gd name="T97" fmla="*/ 1760 h 1984"/>
                <a:gd name="T98" fmla="*/ 800 w 1920"/>
                <a:gd name="T99" fmla="*/ 1856 h 1984"/>
                <a:gd name="T100" fmla="*/ 1024 w 1920"/>
                <a:gd name="T101" fmla="*/ 1504 h 1984"/>
                <a:gd name="T102" fmla="*/ 800 w 1920"/>
                <a:gd name="T103" fmla="*/ 1472 h 1984"/>
                <a:gd name="T104" fmla="*/ 896 w 1920"/>
                <a:gd name="T105" fmla="*/ 1408 h 1984"/>
                <a:gd name="T106" fmla="*/ 576 w 1920"/>
                <a:gd name="T107" fmla="*/ 1549 h 1984"/>
                <a:gd name="T108" fmla="*/ 412 w 1920"/>
                <a:gd name="T109" fmla="*/ 1871 h 1984"/>
                <a:gd name="T110" fmla="*/ 363 w 1920"/>
                <a:gd name="T111" fmla="*/ 1472 h 1984"/>
                <a:gd name="T112" fmla="*/ 896 w 1920"/>
                <a:gd name="T113" fmla="*/ 1344 h 1984"/>
                <a:gd name="T114" fmla="*/ 640 w 1920"/>
                <a:gd name="T115" fmla="*/ 1187 h 1984"/>
                <a:gd name="T116" fmla="*/ 960 w 1920"/>
                <a:gd name="T117" fmla="*/ 567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20" h="1984">
                  <a:moveTo>
                    <a:pt x="1408" y="1408"/>
                  </a:moveTo>
                  <a:cubicBezTo>
                    <a:pt x="1461" y="1408"/>
                    <a:pt x="1504" y="1365"/>
                    <a:pt x="1504" y="1312"/>
                  </a:cubicBezTo>
                  <a:cubicBezTo>
                    <a:pt x="1504" y="1280"/>
                    <a:pt x="1504" y="1280"/>
                    <a:pt x="1504" y="1280"/>
                  </a:cubicBezTo>
                  <a:cubicBezTo>
                    <a:pt x="1593" y="1280"/>
                    <a:pt x="1593" y="1280"/>
                    <a:pt x="1593" y="1280"/>
                  </a:cubicBezTo>
                  <a:cubicBezTo>
                    <a:pt x="1613" y="1198"/>
                    <a:pt x="1613" y="1198"/>
                    <a:pt x="1613" y="1198"/>
                  </a:cubicBezTo>
                  <a:cubicBezTo>
                    <a:pt x="1631" y="1193"/>
                    <a:pt x="1647" y="1186"/>
                    <a:pt x="1663" y="1178"/>
                  </a:cubicBezTo>
                  <a:cubicBezTo>
                    <a:pt x="1735" y="1221"/>
                    <a:pt x="1735" y="1221"/>
                    <a:pt x="1735" y="1221"/>
                  </a:cubicBezTo>
                  <a:cubicBezTo>
                    <a:pt x="1861" y="1095"/>
                    <a:pt x="1861" y="1095"/>
                    <a:pt x="1861" y="1095"/>
                  </a:cubicBezTo>
                  <a:cubicBezTo>
                    <a:pt x="1818" y="1023"/>
                    <a:pt x="1818" y="1023"/>
                    <a:pt x="1818" y="1023"/>
                  </a:cubicBezTo>
                  <a:cubicBezTo>
                    <a:pt x="1826" y="1007"/>
                    <a:pt x="1833" y="991"/>
                    <a:pt x="1838" y="973"/>
                  </a:cubicBezTo>
                  <a:cubicBezTo>
                    <a:pt x="1920" y="953"/>
                    <a:pt x="1920" y="953"/>
                    <a:pt x="1920" y="953"/>
                  </a:cubicBezTo>
                  <a:cubicBezTo>
                    <a:pt x="1920" y="775"/>
                    <a:pt x="1920" y="775"/>
                    <a:pt x="1920" y="775"/>
                  </a:cubicBezTo>
                  <a:cubicBezTo>
                    <a:pt x="1838" y="755"/>
                    <a:pt x="1838" y="755"/>
                    <a:pt x="1838" y="755"/>
                  </a:cubicBezTo>
                  <a:cubicBezTo>
                    <a:pt x="1833" y="737"/>
                    <a:pt x="1826" y="721"/>
                    <a:pt x="1818" y="705"/>
                  </a:cubicBezTo>
                  <a:cubicBezTo>
                    <a:pt x="1861" y="633"/>
                    <a:pt x="1861" y="633"/>
                    <a:pt x="1861" y="633"/>
                  </a:cubicBezTo>
                  <a:cubicBezTo>
                    <a:pt x="1735" y="507"/>
                    <a:pt x="1735" y="507"/>
                    <a:pt x="1735" y="507"/>
                  </a:cubicBezTo>
                  <a:cubicBezTo>
                    <a:pt x="1663" y="550"/>
                    <a:pt x="1663" y="550"/>
                    <a:pt x="1663" y="550"/>
                  </a:cubicBezTo>
                  <a:cubicBezTo>
                    <a:pt x="1647" y="542"/>
                    <a:pt x="1631" y="535"/>
                    <a:pt x="1613" y="530"/>
                  </a:cubicBezTo>
                  <a:cubicBezTo>
                    <a:pt x="1593" y="448"/>
                    <a:pt x="1593" y="448"/>
                    <a:pt x="1593" y="448"/>
                  </a:cubicBezTo>
                  <a:cubicBezTo>
                    <a:pt x="1504" y="448"/>
                    <a:pt x="1504" y="448"/>
                    <a:pt x="1504" y="448"/>
                  </a:cubicBezTo>
                  <a:cubicBezTo>
                    <a:pt x="1504" y="416"/>
                    <a:pt x="1504" y="416"/>
                    <a:pt x="1504" y="416"/>
                  </a:cubicBezTo>
                  <a:cubicBezTo>
                    <a:pt x="1504" y="363"/>
                    <a:pt x="1461" y="320"/>
                    <a:pt x="1408" y="320"/>
                  </a:cubicBezTo>
                  <a:cubicBezTo>
                    <a:pt x="1363" y="320"/>
                    <a:pt x="1325" y="352"/>
                    <a:pt x="1315" y="394"/>
                  </a:cubicBezTo>
                  <a:cubicBezTo>
                    <a:pt x="1299" y="401"/>
                    <a:pt x="1299" y="401"/>
                    <a:pt x="1299" y="401"/>
                  </a:cubicBezTo>
                  <a:cubicBezTo>
                    <a:pt x="1091" y="496"/>
                    <a:pt x="781" y="540"/>
                    <a:pt x="569" y="544"/>
                  </a:cubicBezTo>
                  <a:cubicBezTo>
                    <a:pt x="548" y="451"/>
                    <a:pt x="482" y="376"/>
                    <a:pt x="396" y="341"/>
                  </a:cubicBez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192" y="704"/>
                    <a:pt x="192" y="704"/>
                    <a:pt x="192" y="704"/>
                  </a:cubicBezTo>
                  <a:cubicBezTo>
                    <a:pt x="192" y="1134"/>
                    <a:pt x="192" y="1134"/>
                    <a:pt x="192" y="1134"/>
                  </a:cubicBezTo>
                  <a:cubicBezTo>
                    <a:pt x="342" y="1182"/>
                    <a:pt x="342" y="1182"/>
                    <a:pt x="342" y="1182"/>
                  </a:cubicBezTo>
                  <a:cubicBezTo>
                    <a:pt x="512" y="1184"/>
                    <a:pt x="512" y="1184"/>
                    <a:pt x="512" y="1184"/>
                  </a:cubicBezTo>
                  <a:cubicBezTo>
                    <a:pt x="512" y="1184"/>
                    <a:pt x="512" y="1184"/>
                    <a:pt x="512" y="1184"/>
                  </a:cubicBezTo>
                  <a:cubicBezTo>
                    <a:pt x="544" y="1184"/>
                    <a:pt x="544" y="1184"/>
                    <a:pt x="544" y="1184"/>
                  </a:cubicBezTo>
                  <a:cubicBezTo>
                    <a:pt x="554" y="1184"/>
                    <a:pt x="565" y="1184"/>
                    <a:pt x="576" y="1184"/>
                  </a:cubicBezTo>
                  <a:cubicBezTo>
                    <a:pt x="576" y="1282"/>
                    <a:pt x="576" y="1282"/>
                    <a:pt x="576" y="1282"/>
                  </a:cubicBezTo>
                  <a:cubicBezTo>
                    <a:pt x="541" y="1287"/>
                    <a:pt x="509" y="1302"/>
                    <a:pt x="484" y="1327"/>
                  </a:cubicBezTo>
                  <a:cubicBezTo>
                    <a:pt x="431" y="1380"/>
                    <a:pt x="431" y="1380"/>
                    <a:pt x="431" y="1380"/>
                  </a:cubicBezTo>
                  <a:cubicBezTo>
                    <a:pt x="413" y="1398"/>
                    <a:pt x="389" y="1408"/>
                    <a:pt x="363" y="1408"/>
                  </a:cubicBezTo>
                  <a:cubicBezTo>
                    <a:pt x="256" y="1408"/>
                    <a:pt x="256" y="1408"/>
                    <a:pt x="256" y="1408"/>
                  </a:cubicBezTo>
                  <a:cubicBezTo>
                    <a:pt x="256" y="1344"/>
                    <a:pt x="256" y="1344"/>
                    <a:pt x="256" y="1344"/>
                  </a:cubicBezTo>
                  <a:cubicBezTo>
                    <a:pt x="0" y="1344"/>
                    <a:pt x="0" y="1344"/>
                    <a:pt x="0" y="1344"/>
                  </a:cubicBezTo>
                  <a:cubicBezTo>
                    <a:pt x="0" y="1984"/>
                    <a:pt x="0" y="1984"/>
                    <a:pt x="0" y="1984"/>
                  </a:cubicBezTo>
                  <a:cubicBezTo>
                    <a:pt x="256" y="1984"/>
                    <a:pt x="256" y="1984"/>
                    <a:pt x="256" y="1984"/>
                  </a:cubicBezTo>
                  <a:cubicBezTo>
                    <a:pt x="256" y="1888"/>
                    <a:pt x="256" y="1888"/>
                    <a:pt x="256" y="1888"/>
                  </a:cubicBezTo>
                  <a:cubicBezTo>
                    <a:pt x="299" y="1888"/>
                    <a:pt x="299" y="1888"/>
                    <a:pt x="299" y="1888"/>
                  </a:cubicBezTo>
                  <a:cubicBezTo>
                    <a:pt x="325" y="1888"/>
                    <a:pt x="349" y="1898"/>
                    <a:pt x="367" y="1916"/>
                  </a:cubicBezTo>
                  <a:cubicBezTo>
                    <a:pt x="388" y="1937"/>
                    <a:pt x="388" y="1937"/>
                    <a:pt x="388" y="1937"/>
                  </a:cubicBezTo>
                  <a:cubicBezTo>
                    <a:pt x="418" y="1967"/>
                    <a:pt x="458" y="1984"/>
                    <a:pt x="501" y="1984"/>
                  </a:cubicBezTo>
                  <a:cubicBezTo>
                    <a:pt x="992" y="1984"/>
                    <a:pt x="992" y="1984"/>
                    <a:pt x="992" y="1984"/>
                  </a:cubicBezTo>
                  <a:cubicBezTo>
                    <a:pt x="1045" y="1984"/>
                    <a:pt x="1088" y="1941"/>
                    <a:pt x="1088" y="1888"/>
                  </a:cubicBezTo>
                  <a:cubicBezTo>
                    <a:pt x="1088" y="1863"/>
                    <a:pt x="1078" y="1841"/>
                    <a:pt x="1063" y="1824"/>
                  </a:cubicBezTo>
                  <a:cubicBezTo>
                    <a:pt x="1078" y="1807"/>
                    <a:pt x="1088" y="1785"/>
                    <a:pt x="1088" y="1760"/>
                  </a:cubicBezTo>
                  <a:cubicBezTo>
                    <a:pt x="1088" y="1735"/>
                    <a:pt x="1078" y="1713"/>
                    <a:pt x="1063" y="1696"/>
                  </a:cubicBezTo>
                  <a:cubicBezTo>
                    <a:pt x="1078" y="1679"/>
                    <a:pt x="1088" y="1657"/>
                    <a:pt x="1088" y="1632"/>
                  </a:cubicBezTo>
                  <a:cubicBezTo>
                    <a:pt x="1088" y="1607"/>
                    <a:pt x="1078" y="1585"/>
                    <a:pt x="1063" y="1568"/>
                  </a:cubicBezTo>
                  <a:cubicBezTo>
                    <a:pt x="1078" y="1551"/>
                    <a:pt x="1088" y="1529"/>
                    <a:pt x="1088" y="1504"/>
                  </a:cubicBezTo>
                  <a:cubicBezTo>
                    <a:pt x="1088" y="1451"/>
                    <a:pt x="1045" y="1408"/>
                    <a:pt x="992" y="1408"/>
                  </a:cubicBezTo>
                  <a:cubicBezTo>
                    <a:pt x="986" y="1408"/>
                    <a:pt x="986" y="1408"/>
                    <a:pt x="986" y="1408"/>
                  </a:cubicBezTo>
                  <a:cubicBezTo>
                    <a:pt x="990" y="1398"/>
                    <a:pt x="992" y="1387"/>
                    <a:pt x="992" y="1376"/>
                  </a:cubicBezTo>
                  <a:cubicBezTo>
                    <a:pt x="992" y="1323"/>
                    <a:pt x="949" y="1280"/>
                    <a:pt x="896" y="1280"/>
                  </a:cubicBezTo>
                  <a:cubicBezTo>
                    <a:pt x="896" y="1215"/>
                    <a:pt x="896" y="1215"/>
                    <a:pt x="896" y="1215"/>
                  </a:cubicBezTo>
                  <a:cubicBezTo>
                    <a:pt x="1039" y="1238"/>
                    <a:pt x="1185" y="1275"/>
                    <a:pt x="1299" y="1327"/>
                  </a:cubicBezTo>
                  <a:cubicBezTo>
                    <a:pt x="1315" y="1334"/>
                    <a:pt x="1315" y="1334"/>
                    <a:pt x="1315" y="1334"/>
                  </a:cubicBezTo>
                  <a:cubicBezTo>
                    <a:pt x="1325" y="1376"/>
                    <a:pt x="1363" y="1408"/>
                    <a:pt x="1408" y="1408"/>
                  </a:cubicBezTo>
                  <a:close/>
                  <a:moveTo>
                    <a:pt x="1543" y="512"/>
                  </a:moveTo>
                  <a:cubicBezTo>
                    <a:pt x="1560" y="581"/>
                    <a:pt x="1560" y="581"/>
                    <a:pt x="1560" y="581"/>
                  </a:cubicBezTo>
                  <a:cubicBezTo>
                    <a:pt x="1579" y="586"/>
                    <a:pt x="1579" y="586"/>
                    <a:pt x="1579" y="586"/>
                  </a:cubicBezTo>
                  <a:cubicBezTo>
                    <a:pt x="1603" y="593"/>
                    <a:pt x="1626" y="602"/>
                    <a:pt x="1648" y="615"/>
                  </a:cubicBezTo>
                  <a:cubicBezTo>
                    <a:pt x="1664" y="624"/>
                    <a:pt x="1664" y="624"/>
                    <a:pt x="1664" y="624"/>
                  </a:cubicBezTo>
                  <a:cubicBezTo>
                    <a:pt x="1725" y="588"/>
                    <a:pt x="1725" y="588"/>
                    <a:pt x="1725" y="588"/>
                  </a:cubicBezTo>
                  <a:cubicBezTo>
                    <a:pt x="1781" y="643"/>
                    <a:pt x="1781" y="643"/>
                    <a:pt x="1781" y="643"/>
                  </a:cubicBezTo>
                  <a:cubicBezTo>
                    <a:pt x="1744" y="704"/>
                    <a:pt x="1744" y="704"/>
                    <a:pt x="1744" y="704"/>
                  </a:cubicBezTo>
                  <a:cubicBezTo>
                    <a:pt x="1753" y="720"/>
                    <a:pt x="1753" y="720"/>
                    <a:pt x="1753" y="720"/>
                  </a:cubicBezTo>
                  <a:cubicBezTo>
                    <a:pt x="1766" y="742"/>
                    <a:pt x="1775" y="765"/>
                    <a:pt x="1782" y="790"/>
                  </a:cubicBezTo>
                  <a:cubicBezTo>
                    <a:pt x="1787" y="808"/>
                    <a:pt x="1787" y="808"/>
                    <a:pt x="1787" y="808"/>
                  </a:cubicBezTo>
                  <a:cubicBezTo>
                    <a:pt x="1856" y="825"/>
                    <a:pt x="1856" y="825"/>
                    <a:pt x="1856" y="825"/>
                  </a:cubicBezTo>
                  <a:cubicBezTo>
                    <a:pt x="1856" y="903"/>
                    <a:pt x="1856" y="903"/>
                    <a:pt x="1856" y="903"/>
                  </a:cubicBezTo>
                  <a:cubicBezTo>
                    <a:pt x="1787" y="920"/>
                    <a:pt x="1787" y="920"/>
                    <a:pt x="1787" y="920"/>
                  </a:cubicBezTo>
                  <a:cubicBezTo>
                    <a:pt x="1782" y="939"/>
                    <a:pt x="1782" y="939"/>
                    <a:pt x="1782" y="939"/>
                  </a:cubicBezTo>
                  <a:cubicBezTo>
                    <a:pt x="1775" y="963"/>
                    <a:pt x="1766" y="986"/>
                    <a:pt x="1753" y="1008"/>
                  </a:cubicBezTo>
                  <a:cubicBezTo>
                    <a:pt x="1744" y="1024"/>
                    <a:pt x="1744" y="1024"/>
                    <a:pt x="1744" y="1024"/>
                  </a:cubicBezTo>
                  <a:cubicBezTo>
                    <a:pt x="1780" y="1085"/>
                    <a:pt x="1780" y="1085"/>
                    <a:pt x="1780" y="1085"/>
                  </a:cubicBezTo>
                  <a:cubicBezTo>
                    <a:pt x="1725" y="1140"/>
                    <a:pt x="1725" y="1140"/>
                    <a:pt x="1725" y="1140"/>
                  </a:cubicBezTo>
                  <a:cubicBezTo>
                    <a:pt x="1664" y="1104"/>
                    <a:pt x="1664" y="1104"/>
                    <a:pt x="1664" y="1104"/>
                  </a:cubicBezTo>
                  <a:cubicBezTo>
                    <a:pt x="1648" y="1113"/>
                    <a:pt x="1648" y="1113"/>
                    <a:pt x="1648" y="1113"/>
                  </a:cubicBezTo>
                  <a:cubicBezTo>
                    <a:pt x="1626" y="1126"/>
                    <a:pt x="1603" y="1135"/>
                    <a:pt x="1579" y="1142"/>
                  </a:cubicBezTo>
                  <a:cubicBezTo>
                    <a:pt x="1560" y="1147"/>
                    <a:pt x="1560" y="1147"/>
                    <a:pt x="1560" y="1147"/>
                  </a:cubicBezTo>
                  <a:cubicBezTo>
                    <a:pt x="1543" y="1216"/>
                    <a:pt x="1543" y="1216"/>
                    <a:pt x="1543" y="1216"/>
                  </a:cubicBezTo>
                  <a:cubicBezTo>
                    <a:pt x="1504" y="1216"/>
                    <a:pt x="1504" y="1216"/>
                    <a:pt x="1504" y="1216"/>
                  </a:cubicBezTo>
                  <a:cubicBezTo>
                    <a:pt x="1504" y="1088"/>
                    <a:pt x="1504" y="1088"/>
                    <a:pt x="1504" y="1088"/>
                  </a:cubicBezTo>
                  <a:cubicBezTo>
                    <a:pt x="1627" y="1088"/>
                    <a:pt x="1728" y="987"/>
                    <a:pt x="1728" y="864"/>
                  </a:cubicBezTo>
                  <a:cubicBezTo>
                    <a:pt x="1728" y="741"/>
                    <a:pt x="1627" y="640"/>
                    <a:pt x="1504" y="640"/>
                  </a:cubicBezTo>
                  <a:cubicBezTo>
                    <a:pt x="1504" y="512"/>
                    <a:pt x="1504" y="512"/>
                    <a:pt x="1504" y="512"/>
                  </a:cubicBezTo>
                  <a:lnTo>
                    <a:pt x="1543" y="512"/>
                  </a:lnTo>
                  <a:close/>
                  <a:moveTo>
                    <a:pt x="1504" y="704"/>
                  </a:moveTo>
                  <a:cubicBezTo>
                    <a:pt x="1592" y="704"/>
                    <a:pt x="1664" y="776"/>
                    <a:pt x="1664" y="864"/>
                  </a:cubicBezTo>
                  <a:cubicBezTo>
                    <a:pt x="1664" y="952"/>
                    <a:pt x="1592" y="1024"/>
                    <a:pt x="1504" y="1024"/>
                  </a:cubicBezTo>
                  <a:lnTo>
                    <a:pt x="1504" y="704"/>
                  </a:lnTo>
                  <a:close/>
                  <a:moveTo>
                    <a:pt x="1376" y="416"/>
                  </a:moveTo>
                  <a:cubicBezTo>
                    <a:pt x="1376" y="398"/>
                    <a:pt x="1390" y="384"/>
                    <a:pt x="1408" y="384"/>
                  </a:cubicBezTo>
                  <a:cubicBezTo>
                    <a:pt x="1426" y="384"/>
                    <a:pt x="1440" y="398"/>
                    <a:pt x="1440" y="416"/>
                  </a:cubicBezTo>
                  <a:cubicBezTo>
                    <a:pt x="1440" y="1312"/>
                    <a:pt x="1440" y="1312"/>
                    <a:pt x="1440" y="1312"/>
                  </a:cubicBezTo>
                  <a:cubicBezTo>
                    <a:pt x="1440" y="1330"/>
                    <a:pt x="1426" y="1344"/>
                    <a:pt x="1408" y="1344"/>
                  </a:cubicBezTo>
                  <a:cubicBezTo>
                    <a:pt x="1390" y="1344"/>
                    <a:pt x="1376" y="1330"/>
                    <a:pt x="1376" y="1312"/>
                  </a:cubicBezTo>
                  <a:lnTo>
                    <a:pt x="1376" y="416"/>
                  </a:lnTo>
                  <a:close/>
                  <a:moveTo>
                    <a:pt x="896" y="992"/>
                  </a:moveTo>
                  <a:cubicBezTo>
                    <a:pt x="800" y="992"/>
                    <a:pt x="800" y="992"/>
                    <a:pt x="800" y="992"/>
                  </a:cubicBezTo>
                  <a:cubicBezTo>
                    <a:pt x="782" y="992"/>
                    <a:pt x="768" y="978"/>
                    <a:pt x="768" y="960"/>
                  </a:cubicBezTo>
                  <a:cubicBezTo>
                    <a:pt x="768" y="768"/>
                    <a:pt x="768" y="768"/>
                    <a:pt x="768" y="768"/>
                  </a:cubicBezTo>
                  <a:cubicBezTo>
                    <a:pt x="768" y="750"/>
                    <a:pt x="782" y="736"/>
                    <a:pt x="800" y="736"/>
                  </a:cubicBezTo>
                  <a:cubicBezTo>
                    <a:pt x="896" y="736"/>
                    <a:pt x="896" y="736"/>
                    <a:pt x="896" y="736"/>
                  </a:cubicBezTo>
                  <a:lnTo>
                    <a:pt x="896" y="992"/>
                  </a:lnTo>
                  <a:close/>
                  <a:moveTo>
                    <a:pt x="896" y="672"/>
                  </a:moveTo>
                  <a:cubicBezTo>
                    <a:pt x="800" y="672"/>
                    <a:pt x="800" y="672"/>
                    <a:pt x="800" y="672"/>
                  </a:cubicBezTo>
                  <a:cubicBezTo>
                    <a:pt x="747" y="672"/>
                    <a:pt x="704" y="715"/>
                    <a:pt x="704" y="768"/>
                  </a:cubicBezTo>
                  <a:cubicBezTo>
                    <a:pt x="704" y="960"/>
                    <a:pt x="704" y="960"/>
                    <a:pt x="704" y="960"/>
                  </a:cubicBezTo>
                  <a:cubicBezTo>
                    <a:pt x="704" y="1013"/>
                    <a:pt x="747" y="1056"/>
                    <a:pt x="800" y="1056"/>
                  </a:cubicBezTo>
                  <a:cubicBezTo>
                    <a:pt x="896" y="1056"/>
                    <a:pt x="896" y="1056"/>
                    <a:pt x="896" y="1056"/>
                  </a:cubicBezTo>
                  <a:cubicBezTo>
                    <a:pt x="896" y="1150"/>
                    <a:pt x="896" y="1150"/>
                    <a:pt x="896" y="1150"/>
                  </a:cubicBezTo>
                  <a:cubicBezTo>
                    <a:pt x="782" y="1132"/>
                    <a:pt x="670" y="1122"/>
                    <a:pt x="576" y="1120"/>
                  </a:cubicBezTo>
                  <a:cubicBezTo>
                    <a:pt x="576" y="608"/>
                    <a:pt x="576" y="608"/>
                    <a:pt x="576" y="608"/>
                  </a:cubicBezTo>
                  <a:cubicBezTo>
                    <a:pt x="670" y="606"/>
                    <a:pt x="782" y="596"/>
                    <a:pt x="896" y="578"/>
                  </a:cubicBezTo>
                  <a:lnTo>
                    <a:pt x="896" y="672"/>
                  </a:ln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64" y="640"/>
                  </a:moveTo>
                  <a:cubicBezTo>
                    <a:pt x="64" y="608"/>
                    <a:pt x="64" y="608"/>
                    <a:pt x="64" y="608"/>
                  </a:cubicBezTo>
                  <a:cubicBezTo>
                    <a:pt x="64" y="485"/>
                    <a:pt x="165" y="384"/>
                    <a:pt x="288" y="384"/>
                  </a:cubicBezTo>
                  <a:cubicBezTo>
                    <a:pt x="388" y="384"/>
                    <a:pt x="475" y="451"/>
                    <a:pt x="503" y="544"/>
                  </a:cubicBezTo>
                  <a:cubicBezTo>
                    <a:pt x="352" y="544"/>
                    <a:pt x="352" y="544"/>
                    <a:pt x="352" y="544"/>
                  </a:cubicBezTo>
                  <a:cubicBezTo>
                    <a:pt x="192" y="594"/>
                    <a:pt x="192" y="594"/>
                    <a:pt x="192" y="594"/>
                  </a:cubicBezTo>
                  <a:cubicBezTo>
                    <a:pt x="192" y="640"/>
                    <a:pt x="192" y="640"/>
                    <a:pt x="192" y="640"/>
                  </a:cubicBezTo>
                  <a:lnTo>
                    <a:pt x="64" y="640"/>
                  </a:lnTo>
                  <a:close/>
                  <a:moveTo>
                    <a:pt x="256" y="704"/>
                  </a:moveTo>
                  <a:cubicBezTo>
                    <a:pt x="256" y="641"/>
                    <a:pt x="256" y="641"/>
                    <a:pt x="256" y="641"/>
                  </a:cubicBezTo>
                  <a:cubicBezTo>
                    <a:pt x="320" y="620"/>
                    <a:pt x="320" y="620"/>
                    <a:pt x="320" y="620"/>
                  </a:cubicBezTo>
                  <a:cubicBezTo>
                    <a:pt x="320" y="1108"/>
                    <a:pt x="320" y="1108"/>
                    <a:pt x="320" y="1108"/>
                  </a:cubicBezTo>
                  <a:cubicBezTo>
                    <a:pt x="256" y="1088"/>
                    <a:pt x="256" y="1088"/>
                    <a:pt x="256" y="1088"/>
                  </a:cubicBezTo>
                  <a:lnTo>
                    <a:pt x="256" y="704"/>
                  </a:lnTo>
                  <a:close/>
                  <a:moveTo>
                    <a:pt x="384" y="1120"/>
                  </a:moveTo>
                  <a:cubicBezTo>
                    <a:pt x="384" y="992"/>
                    <a:pt x="384" y="992"/>
                    <a:pt x="384" y="992"/>
                  </a:cubicBezTo>
                  <a:cubicBezTo>
                    <a:pt x="448" y="992"/>
                    <a:pt x="448" y="992"/>
                    <a:pt x="448" y="992"/>
                  </a:cubicBezTo>
                  <a:cubicBezTo>
                    <a:pt x="448" y="928"/>
                    <a:pt x="448" y="928"/>
                    <a:pt x="448" y="928"/>
                  </a:cubicBezTo>
                  <a:cubicBezTo>
                    <a:pt x="384" y="928"/>
                    <a:pt x="384" y="928"/>
                    <a:pt x="384" y="928"/>
                  </a:cubicBezTo>
                  <a:cubicBezTo>
                    <a:pt x="384" y="800"/>
                    <a:pt x="384" y="800"/>
                    <a:pt x="384" y="800"/>
                  </a:cubicBezTo>
                  <a:cubicBezTo>
                    <a:pt x="448" y="800"/>
                    <a:pt x="448" y="800"/>
                    <a:pt x="448" y="800"/>
                  </a:cubicBezTo>
                  <a:cubicBezTo>
                    <a:pt x="448" y="736"/>
                    <a:pt x="448" y="736"/>
                    <a:pt x="448" y="736"/>
                  </a:cubicBezTo>
                  <a:cubicBezTo>
                    <a:pt x="384" y="736"/>
                    <a:pt x="384" y="736"/>
                    <a:pt x="384" y="736"/>
                  </a:cubicBezTo>
                  <a:cubicBezTo>
                    <a:pt x="384" y="608"/>
                    <a:pt x="384" y="608"/>
                    <a:pt x="384" y="608"/>
                  </a:cubicBezTo>
                  <a:cubicBezTo>
                    <a:pt x="512" y="608"/>
                    <a:pt x="512" y="608"/>
                    <a:pt x="512" y="608"/>
                  </a:cubicBezTo>
                  <a:cubicBezTo>
                    <a:pt x="512" y="1120"/>
                    <a:pt x="512" y="1120"/>
                    <a:pt x="512" y="1120"/>
                  </a:cubicBezTo>
                  <a:lnTo>
                    <a:pt x="384" y="1120"/>
                  </a:lnTo>
                  <a:close/>
                  <a:moveTo>
                    <a:pt x="192" y="1920"/>
                  </a:moveTo>
                  <a:cubicBezTo>
                    <a:pt x="64" y="1920"/>
                    <a:pt x="64" y="1920"/>
                    <a:pt x="64" y="1920"/>
                  </a:cubicBezTo>
                  <a:cubicBezTo>
                    <a:pt x="64" y="1408"/>
                    <a:pt x="64" y="1408"/>
                    <a:pt x="64" y="1408"/>
                  </a:cubicBezTo>
                  <a:cubicBezTo>
                    <a:pt x="192" y="1408"/>
                    <a:pt x="192" y="1408"/>
                    <a:pt x="192" y="1408"/>
                  </a:cubicBezTo>
                  <a:lnTo>
                    <a:pt x="192" y="1920"/>
                  </a:lnTo>
                  <a:close/>
                  <a:moveTo>
                    <a:pt x="653" y="1472"/>
                  </a:moveTo>
                  <a:cubicBezTo>
                    <a:pt x="710" y="1472"/>
                    <a:pt x="710" y="1472"/>
                    <a:pt x="710" y="1472"/>
                  </a:cubicBezTo>
                  <a:cubicBezTo>
                    <a:pt x="706" y="1482"/>
                    <a:pt x="704" y="1493"/>
                    <a:pt x="704" y="1504"/>
                  </a:cubicBezTo>
                  <a:cubicBezTo>
                    <a:pt x="704" y="1529"/>
                    <a:pt x="714" y="1551"/>
                    <a:pt x="729" y="1568"/>
                  </a:cubicBezTo>
                  <a:cubicBezTo>
                    <a:pt x="714" y="1585"/>
                    <a:pt x="704" y="1607"/>
                    <a:pt x="704" y="1632"/>
                  </a:cubicBezTo>
                  <a:cubicBezTo>
                    <a:pt x="704" y="1657"/>
                    <a:pt x="714" y="1679"/>
                    <a:pt x="729" y="1696"/>
                  </a:cubicBezTo>
                  <a:cubicBezTo>
                    <a:pt x="714" y="1713"/>
                    <a:pt x="704" y="1735"/>
                    <a:pt x="704" y="1760"/>
                  </a:cubicBezTo>
                  <a:cubicBezTo>
                    <a:pt x="704" y="1785"/>
                    <a:pt x="714" y="1807"/>
                    <a:pt x="729" y="1824"/>
                  </a:cubicBezTo>
                  <a:cubicBezTo>
                    <a:pt x="714" y="1841"/>
                    <a:pt x="704" y="1863"/>
                    <a:pt x="704" y="1888"/>
                  </a:cubicBezTo>
                  <a:cubicBezTo>
                    <a:pt x="704" y="1899"/>
                    <a:pt x="706" y="1910"/>
                    <a:pt x="710" y="1920"/>
                  </a:cubicBezTo>
                  <a:cubicBezTo>
                    <a:pt x="640" y="1920"/>
                    <a:pt x="640" y="1920"/>
                    <a:pt x="640" y="1920"/>
                  </a:cubicBezTo>
                  <a:cubicBezTo>
                    <a:pt x="640" y="1485"/>
                    <a:pt x="640" y="1485"/>
                    <a:pt x="640" y="1485"/>
                  </a:cubicBezTo>
                  <a:lnTo>
                    <a:pt x="653" y="1472"/>
                  </a:lnTo>
                  <a:close/>
                  <a:moveTo>
                    <a:pt x="1024" y="1632"/>
                  </a:moveTo>
                  <a:cubicBezTo>
                    <a:pt x="1024" y="1650"/>
                    <a:pt x="1010" y="1664"/>
                    <a:pt x="992" y="1664"/>
                  </a:cubicBezTo>
                  <a:cubicBezTo>
                    <a:pt x="800" y="1664"/>
                    <a:pt x="800" y="1664"/>
                    <a:pt x="800" y="1664"/>
                  </a:cubicBezTo>
                  <a:cubicBezTo>
                    <a:pt x="782" y="1664"/>
                    <a:pt x="768" y="1650"/>
                    <a:pt x="768" y="1632"/>
                  </a:cubicBezTo>
                  <a:cubicBezTo>
                    <a:pt x="768" y="1614"/>
                    <a:pt x="782" y="1600"/>
                    <a:pt x="800" y="1600"/>
                  </a:cubicBezTo>
                  <a:cubicBezTo>
                    <a:pt x="992" y="1600"/>
                    <a:pt x="992" y="1600"/>
                    <a:pt x="992" y="1600"/>
                  </a:cubicBezTo>
                  <a:cubicBezTo>
                    <a:pt x="1010" y="1600"/>
                    <a:pt x="1024" y="1614"/>
                    <a:pt x="1024" y="1632"/>
                  </a:cubicBezTo>
                  <a:close/>
                  <a:moveTo>
                    <a:pt x="1024" y="1760"/>
                  </a:moveTo>
                  <a:cubicBezTo>
                    <a:pt x="1024" y="1778"/>
                    <a:pt x="1010" y="1792"/>
                    <a:pt x="992" y="1792"/>
                  </a:cubicBezTo>
                  <a:cubicBezTo>
                    <a:pt x="800" y="1792"/>
                    <a:pt x="800" y="1792"/>
                    <a:pt x="800" y="1792"/>
                  </a:cubicBezTo>
                  <a:cubicBezTo>
                    <a:pt x="782" y="1792"/>
                    <a:pt x="768" y="1778"/>
                    <a:pt x="768" y="1760"/>
                  </a:cubicBezTo>
                  <a:cubicBezTo>
                    <a:pt x="768" y="1742"/>
                    <a:pt x="782" y="1728"/>
                    <a:pt x="800" y="1728"/>
                  </a:cubicBezTo>
                  <a:cubicBezTo>
                    <a:pt x="992" y="1728"/>
                    <a:pt x="992" y="1728"/>
                    <a:pt x="992" y="1728"/>
                  </a:cubicBezTo>
                  <a:cubicBezTo>
                    <a:pt x="1010" y="1728"/>
                    <a:pt x="1024" y="1742"/>
                    <a:pt x="1024" y="1760"/>
                  </a:cubicBezTo>
                  <a:close/>
                  <a:moveTo>
                    <a:pt x="992" y="1920"/>
                  </a:moveTo>
                  <a:cubicBezTo>
                    <a:pt x="800" y="1920"/>
                    <a:pt x="800" y="1920"/>
                    <a:pt x="800" y="1920"/>
                  </a:cubicBezTo>
                  <a:cubicBezTo>
                    <a:pt x="782" y="1920"/>
                    <a:pt x="768" y="1906"/>
                    <a:pt x="768" y="1888"/>
                  </a:cubicBezTo>
                  <a:cubicBezTo>
                    <a:pt x="768" y="1870"/>
                    <a:pt x="782" y="1856"/>
                    <a:pt x="800" y="1856"/>
                  </a:cubicBezTo>
                  <a:cubicBezTo>
                    <a:pt x="992" y="1856"/>
                    <a:pt x="992" y="1856"/>
                    <a:pt x="992" y="1856"/>
                  </a:cubicBezTo>
                  <a:cubicBezTo>
                    <a:pt x="1010" y="1856"/>
                    <a:pt x="1024" y="1870"/>
                    <a:pt x="1024" y="1888"/>
                  </a:cubicBezTo>
                  <a:cubicBezTo>
                    <a:pt x="1024" y="1906"/>
                    <a:pt x="1010" y="1920"/>
                    <a:pt x="992" y="1920"/>
                  </a:cubicBezTo>
                  <a:close/>
                  <a:moveTo>
                    <a:pt x="1024" y="1504"/>
                  </a:moveTo>
                  <a:cubicBezTo>
                    <a:pt x="1024" y="1522"/>
                    <a:pt x="1010" y="1536"/>
                    <a:pt x="992" y="1536"/>
                  </a:cubicBezTo>
                  <a:cubicBezTo>
                    <a:pt x="800" y="1536"/>
                    <a:pt x="800" y="1536"/>
                    <a:pt x="800" y="1536"/>
                  </a:cubicBezTo>
                  <a:cubicBezTo>
                    <a:pt x="782" y="1536"/>
                    <a:pt x="768" y="1522"/>
                    <a:pt x="768" y="1504"/>
                  </a:cubicBezTo>
                  <a:cubicBezTo>
                    <a:pt x="768" y="1486"/>
                    <a:pt x="782" y="1472"/>
                    <a:pt x="800" y="1472"/>
                  </a:cubicBezTo>
                  <a:cubicBezTo>
                    <a:pt x="992" y="1472"/>
                    <a:pt x="992" y="1472"/>
                    <a:pt x="992" y="1472"/>
                  </a:cubicBezTo>
                  <a:cubicBezTo>
                    <a:pt x="1010" y="1472"/>
                    <a:pt x="1024" y="1486"/>
                    <a:pt x="1024" y="1504"/>
                  </a:cubicBezTo>
                  <a:close/>
                  <a:moveTo>
                    <a:pt x="928" y="1376"/>
                  </a:moveTo>
                  <a:cubicBezTo>
                    <a:pt x="928" y="1394"/>
                    <a:pt x="914" y="1408"/>
                    <a:pt x="896" y="1408"/>
                  </a:cubicBezTo>
                  <a:cubicBezTo>
                    <a:pt x="627" y="1408"/>
                    <a:pt x="627" y="1408"/>
                    <a:pt x="627" y="1408"/>
                  </a:cubicBezTo>
                  <a:cubicBezTo>
                    <a:pt x="489" y="1545"/>
                    <a:pt x="489" y="1545"/>
                    <a:pt x="489" y="1545"/>
                  </a:cubicBezTo>
                  <a:cubicBezTo>
                    <a:pt x="535" y="1591"/>
                    <a:pt x="535" y="1591"/>
                    <a:pt x="535" y="1591"/>
                  </a:cubicBezTo>
                  <a:cubicBezTo>
                    <a:pt x="576" y="1549"/>
                    <a:pt x="576" y="1549"/>
                    <a:pt x="576" y="1549"/>
                  </a:cubicBezTo>
                  <a:cubicBezTo>
                    <a:pt x="576" y="1920"/>
                    <a:pt x="576" y="1920"/>
                    <a:pt x="576" y="1920"/>
                  </a:cubicBezTo>
                  <a:cubicBezTo>
                    <a:pt x="501" y="1920"/>
                    <a:pt x="501" y="1920"/>
                    <a:pt x="501" y="1920"/>
                  </a:cubicBezTo>
                  <a:cubicBezTo>
                    <a:pt x="475" y="1920"/>
                    <a:pt x="451" y="1910"/>
                    <a:pt x="433" y="1892"/>
                  </a:cubicBezTo>
                  <a:cubicBezTo>
                    <a:pt x="412" y="1871"/>
                    <a:pt x="412" y="1871"/>
                    <a:pt x="412" y="1871"/>
                  </a:cubicBezTo>
                  <a:cubicBezTo>
                    <a:pt x="382" y="1841"/>
                    <a:pt x="342" y="1824"/>
                    <a:pt x="299" y="1824"/>
                  </a:cubicBezTo>
                  <a:cubicBezTo>
                    <a:pt x="256" y="1824"/>
                    <a:pt x="256" y="1824"/>
                    <a:pt x="256" y="1824"/>
                  </a:cubicBezTo>
                  <a:cubicBezTo>
                    <a:pt x="256" y="1472"/>
                    <a:pt x="256" y="1472"/>
                    <a:pt x="256" y="1472"/>
                  </a:cubicBezTo>
                  <a:cubicBezTo>
                    <a:pt x="363" y="1472"/>
                    <a:pt x="363" y="1472"/>
                    <a:pt x="363" y="1472"/>
                  </a:cubicBezTo>
                  <a:cubicBezTo>
                    <a:pt x="406" y="1472"/>
                    <a:pt x="446" y="1455"/>
                    <a:pt x="476" y="1425"/>
                  </a:cubicBezTo>
                  <a:cubicBezTo>
                    <a:pt x="529" y="1372"/>
                    <a:pt x="529" y="1372"/>
                    <a:pt x="529" y="1372"/>
                  </a:cubicBezTo>
                  <a:cubicBezTo>
                    <a:pt x="547" y="1354"/>
                    <a:pt x="571" y="1344"/>
                    <a:pt x="597" y="1344"/>
                  </a:cubicBezTo>
                  <a:cubicBezTo>
                    <a:pt x="896" y="1344"/>
                    <a:pt x="896" y="1344"/>
                    <a:pt x="896" y="1344"/>
                  </a:cubicBezTo>
                  <a:cubicBezTo>
                    <a:pt x="914" y="1344"/>
                    <a:pt x="928" y="1358"/>
                    <a:pt x="928" y="1376"/>
                  </a:cubicBezTo>
                  <a:close/>
                  <a:moveTo>
                    <a:pt x="832" y="1280"/>
                  </a:moveTo>
                  <a:cubicBezTo>
                    <a:pt x="640" y="1280"/>
                    <a:pt x="640" y="1280"/>
                    <a:pt x="640" y="1280"/>
                  </a:cubicBezTo>
                  <a:cubicBezTo>
                    <a:pt x="640" y="1187"/>
                    <a:pt x="640" y="1187"/>
                    <a:pt x="640" y="1187"/>
                  </a:cubicBezTo>
                  <a:cubicBezTo>
                    <a:pt x="700" y="1190"/>
                    <a:pt x="765" y="1196"/>
                    <a:pt x="832" y="1205"/>
                  </a:cubicBezTo>
                  <a:lnTo>
                    <a:pt x="832" y="1280"/>
                  </a:lnTo>
                  <a:close/>
                  <a:moveTo>
                    <a:pt x="960" y="1161"/>
                  </a:moveTo>
                  <a:cubicBezTo>
                    <a:pt x="960" y="567"/>
                    <a:pt x="960" y="567"/>
                    <a:pt x="960" y="567"/>
                  </a:cubicBezTo>
                  <a:cubicBezTo>
                    <a:pt x="1085" y="544"/>
                    <a:pt x="1209" y="510"/>
                    <a:pt x="1312" y="465"/>
                  </a:cubicBezTo>
                  <a:cubicBezTo>
                    <a:pt x="1312" y="1263"/>
                    <a:pt x="1312" y="1263"/>
                    <a:pt x="1312" y="1263"/>
                  </a:cubicBezTo>
                  <a:cubicBezTo>
                    <a:pt x="1209" y="1218"/>
                    <a:pt x="1085" y="1184"/>
                    <a:pt x="960" y="1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86"/>
            <p:cNvSpPr>
              <a:spLocks noEditPoints="1"/>
            </p:cNvSpPr>
            <p:nvPr/>
          </p:nvSpPr>
          <p:spPr bwMode="auto">
            <a:xfrm>
              <a:off x="11583988" y="6316663"/>
              <a:ext cx="171450" cy="209550"/>
            </a:xfrm>
            <a:custGeom>
              <a:avLst/>
              <a:gdLst>
                <a:gd name="T0" fmla="*/ 396 w 576"/>
                <a:gd name="T1" fmla="*/ 341 h 704"/>
                <a:gd name="T2" fmla="*/ 448 w 576"/>
                <a:gd name="T3" fmla="*/ 224 h 704"/>
                <a:gd name="T4" fmla="*/ 448 w 576"/>
                <a:gd name="T5" fmla="*/ 160 h 704"/>
                <a:gd name="T6" fmla="*/ 288 w 576"/>
                <a:gd name="T7" fmla="*/ 0 h 704"/>
                <a:gd name="T8" fmla="*/ 128 w 576"/>
                <a:gd name="T9" fmla="*/ 160 h 704"/>
                <a:gd name="T10" fmla="*/ 128 w 576"/>
                <a:gd name="T11" fmla="*/ 224 h 704"/>
                <a:gd name="T12" fmla="*/ 180 w 576"/>
                <a:gd name="T13" fmla="*/ 341 h 704"/>
                <a:gd name="T14" fmla="*/ 0 w 576"/>
                <a:gd name="T15" fmla="*/ 608 h 704"/>
                <a:gd name="T16" fmla="*/ 0 w 576"/>
                <a:gd name="T17" fmla="*/ 704 h 704"/>
                <a:gd name="T18" fmla="*/ 576 w 576"/>
                <a:gd name="T19" fmla="*/ 704 h 704"/>
                <a:gd name="T20" fmla="*/ 576 w 576"/>
                <a:gd name="T21" fmla="*/ 608 h 704"/>
                <a:gd name="T22" fmla="*/ 396 w 576"/>
                <a:gd name="T23" fmla="*/ 341 h 704"/>
                <a:gd name="T24" fmla="*/ 192 w 576"/>
                <a:gd name="T25" fmla="*/ 224 h 704"/>
                <a:gd name="T26" fmla="*/ 192 w 576"/>
                <a:gd name="T27" fmla="*/ 160 h 704"/>
                <a:gd name="T28" fmla="*/ 288 w 576"/>
                <a:gd name="T29" fmla="*/ 64 h 704"/>
                <a:gd name="T30" fmla="*/ 384 w 576"/>
                <a:gd name="T31" fmla="*/ 160 h 704"/>
                <a:gd name="T32" fmla="*/ 384 w 576"/>
                <a:gd name="T33" fmla="*/ 224 h 704"/>
                <a:gd name="T34" fmla="*/ 288 w 576"/>
                <a:gd name="T35" fmla="*/ 320 h 704"/>
                <a:gd name="T36" fmla="*/ 192 w 576"/>
                <a:gd name="T37" fmla="*/ 224 h 704"/>
                <a:gd name="T38" fmla="*/ 512 w 576"/>
                <a:gd name="T39" fmla="*/ 640 h 704"/>
                <a:gd name="T40" fmla="*/ 64 w 576"/>
                <a:gd name="T41" fmla="*/ 640 h 704"/>
                <a:gd name="T42" fmla="*/ 64 w 576"/>
                <a:gd name="T43" fmla="*/ 608 h 704"/>
                <a:gd name="T44" fmla="*/ 288 w 576"/>
                <a:gd name="T45" fmla="*/ 384 h 704"/>
                <a:gd name="T46" fmla="*/ 512 w 576"/>
                <a:gd name="T47" fmla="*/ 608 h 704"/>
                <a:gd name="T48" fmla="*/ 512 w 576"/>
                <a:gd name="T49" fmla="*/ 64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6" h="704">
                  <a:moveTo>
                    <a:pt x="396" y="341"/>
                  </a:move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576" y="704"/>
                    <a:pt x="576" y="704"/>
                    <a:pt x="576" y="704"/>
                  </a:cubicBezTo>
                  <a:cubicBezTo>
                    <a:pt x="576" y="608"/>
                    <a:pt x="576" y="608"/>
                    <a:pt x="576" y="608"/>
                  </a:cubicBezTo>
                  <a:cubicBezTo>
                    <a:pt x="576" y="487"/>
                    <a:pt x="501" y="384"/>
                    <a:pt x="396" y="341"/>
                  </a:cubicBez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512" y="640"/>
                  </a:moveTo>
                  <a:cubicBezTo>
                    <a:pt x="64" y="640"/>
                    <a:pt x="64" y="640"/>
                    <a:pt x="64" y="640"/>
                  </a:cubicBezTo>
                  <a:cubicBezTo>
                    <a:pt x="64" y="608"/>
                    <a:pt x="64" y="608"/>
                    <a:pt x="64" y="608"/>
                  </a:cubicBezTo>
                  <a:cubicBezTo>
                    <a:pt x="64" y="485"/>
                    <a:pt x="165" y="384"/>
                    <a:pt x="288" y="384"/>
                  </a:cubicBezTo>
                  <a:cubicBezTo>
                    <a:pt x="411" y="384"/>
                    <a:pt x="512" y="485"/>
                    <a:pt x="512" y="608"/>
                  </a:cubicBezTo>
                  <a:lnTo>
                    <a:pt x="512" y="6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187"/>
            <p:cNvSpPr>
              <a:spLocks noChangeArrowheads="1"/>
            </p:cNvSpPr>
            <p:nvPr/>
          </p:nvSpPr>
          <p:spPr bwMode="auto">
            <a:xfrm>
              <a:off x="113379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188"/>
            <p:cNvSpPr>
              <a:spLocks noChangeArrowheads="1"/>
            </p:cNvSpPr>
            <p:nvPr/>
          </p:nvSpPr>
          <p:spPr bwMode="auto">
            <a:xfrm>
              <a:off x="113760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189"/>
            <p:cNvSpPr>
              <a:spLocks noChangeArrowheads="1"/>
            </p:cNvSpPr>
            <p:nvPr/>
          </p:nvSpPr>
          <p:spPr bwMode="auto">
            <a:xfrm>
              <a:off x="114141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190"/>
            <p:cNvSpPr>
              <a:spLocks noChangeArrowheads="1"/>
            </p:cNvSpPr>
            <p:nvPr/>
          </p:nvSpPr>
          <p:spPr bwMode="auto">
            <a:xfrm>
              <a:off x="11736388" y="62595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Rectangle 191"/>
            <p:cNvSpPr>
              <a:spLocks noChangeArrowheads="1"/>
            </p:cNvSpPr>
            <p:nvPr/>
          </p:nvSpPr>
          <p:spPr bwMode="auto">
            <a:xfrm>
              <a:off x="11736388" y="62976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Rectangle 192"/>
            <p:cNvSpPr>
              <a:spLocks noChangeArrowheads="1"/>
            </p:cNvSpPr>
            <p:nvPr/>
          </p:nvSpPr>
          <p:spPr bwMode="auto">
            <a:xfrm>
              <a:off x="11736388" y="63357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89102621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Infographic – 6 Periods</a:t>
            </a:r>
          </a:p>
        </p:txBody>
      </p:sp>
      <p:grpSp>
        <p:nvGrpSpPr>
          <p:cNvPr id="5" name="Group 4"/>
          <p:cNvGrpSpPr/>
          <p:nvPr/>
        </p:nvGrpSpPr>
        <p:grpSpPr>
          <a:xfrm>
            <a:off x="2915412" y="1178814"/>
            <a:ext cx="3313176" cy="3313176"/>
            <a:chOff x="10149396" y="1016508"/>
            <a:chExt cx="1837944" cy="1837944"/>
          </a:xfrm>
        </p:grpSpPr>
        <p:grpSp>
          <p:nvGrpSpPr>
            <p:cNvPr id="6" name="Group 5"/>
            <p:cNvGrpSpPr/>
            <p:nvPr/>
          </p:nvGrpSpPr>
          <p:grpSpPr>
            <a:xfrm>
              <a:off x="10149396" y="1016508"/>
              <a:ext cx="1837944" cy="1837944"/>
              <a:chOff x="504825" y="4614863"/>
              <a:chExt cx="1892300" cy="1835150"/>
            </a:xfrm>
          </p:grpSpPr>
          <p:sp>
            <p:nvSpPr>
              <p:cNvPr id="10" name="Freeform 47"/>
              <p:cNvSpPr>
                <a:spLocks/>
              </p:cNvSpPr>
              <p:nvPr/>
            </p:nvSpPr>
            <p:spPr bwMode="auto">
              <a:xfrm>
                <a:off x="692150" y="5532438"/>
                <a:ext cx="758825" cy="917575"/>
              </a:xfrm>
              <a:custGeom>
                <a:avLst/>
                <a:gdLst>
                  <a:gd name="T0" fmla="*/ 1107 w 1108"/>
                  <a:gd name="T1" fmla="*/ 0 h 1341"/>
                  <a:gd name="T2" fmla="*/ 465 w 1108"/>
                  <a:gd name="T3" fmla="*/ 371 h 1341"/>
                  <a:gd name="T4" fmla="*/ 466 w 1108"/>
                  <a:gd name="T5" fmla="*/ 372 h 1341"/>
                  <a:gd name="T6" fmla="*/ 444 w 1108"/>
                  <a:gd name="T7" fmla="*/ 453 h 1341"/>
                  <a:gd name="T8" fmla="*/ 63 w 1108"/>
                  <a:gd name="T9" fmla="*/ 673 h 1341"/>
                  <a:gd name="T10" fmla="*/ 33 w 1108"/>
                  <a:gd name="T11" fmla="*/ 805 h 1341"/>
                  <a:gd name="T12" fmla="*/ 436 w 1108"/>
                  <a:gd name="T13" fmla="*/ 1163 h 1341"/>
                  <a:gd name="T14" fmla="*/ 949 w 1108"/>
                  <a:gd name="T15" fmla="*/ 1334 h 1341"/>
                  <a:gd name="T16" fmla="*/ 1049 w 1108"/>
                  <a:gd name="T17" fmla="*/ 1242 h 1341"/>
                  <a:gd name="T18" fmla="*/ 1049 w 1108"/>
                  <a:gd name="T19" fmla="*/ 803 h 1341"/>
                  <a:gd name="T20" fmla="*/ 1108 w 1108"/>
                  <a:gd name="T21" fmla="*/ 743 h 1341"/>
                  <a:gd name="T22" fmla="*/ 1107 w 1108"/>
                  <a:gd name="T23" fmla="*/ 0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8" h="1341">
                    <a:moveTo>
                      <a:pt x="1107" y="0"/>
                    </a:moveTo>
                    <a:cubicBezTo>
                      <a:pt x="834" y="157"/>
                      <a:pt x="625" y="278"/>
                      <a:pt x="465" y="371"/>
                    </a:cubicBezTo>
                    <a:cubicBezTo>
                      <a:pt x="465" y="371"/>
                      <a:pt x="465" y="371"/>
                      <a:pt x="466" y="372"/>
                    </a:cubicBezTo>
                    <a:cubicBezTo>
                      <a:pt x="482" y="400"/>
                      <a:pt x="472" y="437"/>
                      <a:pt x="444" y="453"/>
                    </a:cubicBezTo>
                    <a:cubicBezTo>
                      <a:pt x="63" y="673"/>
                      <a:pt x="63" y="673"/>
                      <a:pt x="63" y="673"/>
                    </a:cubicBezTo>
                    <a:cubicBezTo>
                      <a:pt x="15" y="701"/>
                      <a:pt x="0" y="761"/>
                      <a:pt x="33" y="805"/>
                    </a:cubicBezTo>
                    <a:cubicBezTo>
                      <a:pt x="139" y="947"/>
                      <a:pt x="274" y="1070"/>
                      <a:pt x="436" y="1163"/>
                    </a:cubicBezTo>
                    <a:cubicBezTo>
                      <a:pt x="599" y="1257"/>
                      <a:pt x="773" y="1313"/>
                      <a:pt x="949" y="1334"/>
                    </a:cubicBezTo>
                    <a:cubicBezTo>
                      <a:pt x="1004" y="1341"/>
                      <a:pt x="1049" y="1297"/>
                      <a:pt x="1049" y="1242"/>
                    </a:cubicBezTo>
                    <a:cubicBezTo>
                      <a:pt x="1049" y="803"/>
                      <a:pt x="1049" y="803"/>
                      <a:pt x="1049" y="803"/>
                    </a:cubicBezTo>
                    <a:cubicBezTo>
                      <a:pt x="1049" y="770"/>
                      <a:pt x="1075" y="744"/>
                      <a:pt x="1108" y="743"/>
                    </a:cubicBezTo>
                    <a:cubicBezTo>
                      <a:pt x="1108" y="558"/>
                      <a:pt x="1107" y="316"/>
                      <a:pt x="1107" y="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48"/>
              <p:cNvSpPr>
                <a:spLocks/>
              </p:cNvSpPr>
              <p:nvPr/>
            </p:nvSpPr>
            <p:spPr bwMode="auto">
              <a:xfrm>
                <a:off x="504825" y="5124450"/>
                <a:ext cx="944563" cy="815975"/>
              </a:xfrm>
              <a:custGeom>
                <a:avLst/>
                <a:gdLst>
                  <a:gd name="T0" fmla="*/ 1381 w 1381"/>
                  <a:gd name="T1" fmla="*/ 594 h 1193"/>
                  <a:gd name="T2" fmla="*/ 741 w 1381"/>
                  <a:gd name="T3" fmla="*/ 225 h 1193"/>
                  <a:gd name="T4" fmla="*/ 740 w 1381"/>
                  <a:gd name="T5" fmla="*/ 226 h 1193"/>
                  <a:gd name="T6" fmla="*/ 658 w 1381"/>
                  <a:gd name="T7" fmla="*/ 248 h 1193"/>
                  <a:gd name="T8" fmla="*/ 277 w 1381"/>
                  <a:gd name="T9" fmla="*/ 28 h 1193"/>
                  <a:gd name="T10" fmla="*/ 148 w 1381"/>
                  <a:gd name="T11" fmla="*/ 68 h 1193"/>
                  <a:gd name="T12" fmla="*/ 150 w 1381"/>
                  <a:gd name="T13" fmla="*/ 1125 h 1193"/>
                  <a:gd name="T14" fmla="*/ 279 w 1381"/>
                  <a:gd name="T15" fmla="*/ 1165 h 1193"/>
                  <a:gd name="T16" fmla="*/ 658 w 1381"/>
                  <a:gd name="T17" fmla="*/ 946 h 1193"/>
                  <a:gd name="T18" fmla="*/ 738 w 1381"/>
                  <a:gd name="T19" fmla="*/ 966 h 1193"/>
                  <a:gd name="T20" fmla="*/ 1381 w 1381"/>
                  <a:gd name="T21" fmla="*/ 594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81" h="1193">
                    <a:moveTo>
                      <a:pt x="1381" y="594"/>
                    </a:moveTo>
                    <a:cubicBezTo>
                      <a:pt x="1381" y="594"/>
                      <a:pt x="1365" y="585"/>
                      <a:pt x="741" y="225"/>
                    </a:cubicBezTo>
                    <a:cubicBezTo>
                      <a:pt x="740" y="225"/>
                      <a:pt x="740" y="226"/>
                      <a:pt x="740" y="226"/>
                    </a:cubicBezTo>
                    <a:cubicBezTo>
                      <a:pt x="723" y="255"/>
                      <a:pt x="687" y="264"/>
                      <a:pt x="658" y="248"/>
                    </a:cubicBezTo>
                    <a:cubicBezTo>
                      <a:pt x="277" y="28"/>
                      <a:pt x="277" y="28"/>
                      <a:pt x="277" y="28"/>
                    </a:cubicBezTo>
                    <a:cubicBezTo>
                      <a:pt x="229" y="0"/>
                      <a:pt x="170" y="18"/>
                      <a:pt x="148" y="68"/>
                    </a:cubicBezTo>
                    <a:cubicBezTo>
                      <a:pt x="0" y="414"/>
                      <a:pt x="9" y="796"/>
                      <a:pt x="150" y="1125"/>
                    </a:cubicBezTo>
                    <a:cubicBezTo>
                      <a:pt x="171" y="1176"/>
                      <a:pt x="231" y="1193"/>
                      <a:pt x="279" y="1165"/>
                    </a:cubicBezTo>
                    <a:cubicBezTo>
                      <a:pt x="658" y="946"/>
                      <a:pt x="658" y="946"/>
                      <a:pt x="658" y="946"/>
                    </a:cubicBezTo>
                    <a:cubicBezTo>
                      <a:pt x="686" y="930"/>
                      <a:pt x="721" y="939"/>
                      <a:pt x="738" y="966"/>
                    </a:cubicBezTo>
                    <a:cubicBezTo>
                      <a:pt x="1365" y="603"/>
                      <a:pt x="1381" y="595"/>
                      <a:pt x="1381" y="594"/>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49"/>
              <p:cNvSpPr>
                <a:spLocks/>
              </p:cNvSpPr>
              <p:nvPr/>
            </p:nvSpPr>
            <p:spPr bwMode="auto">
              <a:xfrm>
                <a:off x="1450975" y="5124450"/>
                <a:ext cx="946150" cy="815975"/>
              </a:xfrm>
              <a:custGeom>
                <a:avLst/>
                <a:gdLst>
                  <a:gd name="T0" fmla="*/ 0 w 1383"/>
                  <a:gd name="T1" fmla="*/ 595 h 1194"/>
                  <a:gd name="T2" fmla="*/ 643 w 1383"/>
                  <a:gd name="T3" fmla="*/ 966 h 1194"/>
                  <a:gd name="T4" fmla="*/ 723 w 1383"/>
                  <a:gd name="T5" fmla="*/ 946 h 1194"/>
                  <a:gd name="T6" fmla="*/ 1105 w 1383"/>
                  <a:gd name="T7" fmla="*/ 1166 h 1194"/>
                  <a:gd name="T8" fmla="*/ 1234 w 1383"/>
                  <a:gd name="T9" fmla="*/ 1126 h 1194"/>
                  <a:gd name="T10" fmla="*/ 1234 w 1383"/>
                  <a:gd name="T11" fmla="*/ 68 h 1194"/>
                  <a:gd name="T12" fmla="*/ 1105 w 1383"/>
                  <a:gd name="T13" fmla="*/ 28 h 1194"/>
                  <a:gd name="T14" fmla="*/ 723 w 1383"/>
                  <a:gd name="T15" fmla="*/ 248 h 1194"/>
                  <a:gd name="T16" fmla="*/ 642 w 1383"/>
                  <a:gd name="T17" fmla="*/ 226 h 1194"/>
                  <a:gd name="T18" fmla="*/ 0 w 1383"/>
                  <a:gd name="T19" fmla="*/ 595 h 1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3" h="1194">
                    <a:moveTo>
                      <a:pt x="0" y="595"/>
                    </a:moveTo>
                    <a:cubicBezTo>
                      <a:pt x="8" y="600"/>
                      <a:pt x="76" y="639"/>
                      <a:pt x="643" y="966"/>
                    </a:cubicBezTo>
                    <a:cubicBezTo>
                      <a:pt x="660" y="939"/>
                      <a:pt x="695" y="930"/>
                      <a:pt x="723" y="946"/>
                    </a:cubicBezTo>
                    <a:cubicBezTo>
                      <a:pt x="1105" y="1166"/>
                      <a:pt x="1105" y="1166"/>
                      <a:pt x="1105" y="1166"/>
                    </a:cubicBezTo>
                    <a:cubicBezTo>
                      <a:pt x="1152" y="1194"/>
                      <a:pt x="1212" y="1177"/>
                      <a:pt x="1234" y="1126"/>
                    </a:cubicBezTo>
                    <a:cubicBezTo>
                      <a:pt x="1383" y="781"/>
                      <a:pt x="1375" y="398"/>
                      <a:pt x="1234" y="68"/>
                    </a:cubicBezTo>
                    <a:cubicBezTo>
                      <a:pt x="1213" y="17"/>
                      <a:pt x="1153" y="0"/>
                      <a:pt x="1105" y="28"/>
                    </a:cubicBezTo>
                    <a:cubicBezTo>
                      <a:pt x="723" y="248"/>
                      <a:pt x="723" y="248"/>
                      <a:pt x="723" y="248"/>
                    </a:cubicBezTo>
                    <a:cubicBezTo>
                      <a:pt x="695" y="264"/>
                      <a:pt x="658" y="255"/>
                      <a:pt x="642" y="226"/>
                    </a:cubicBezTo>
                    <a:cubicBezTo>
                      <a:pt x="482" y="318"/>
                      <a:pt x="273" y="438"/>
                      <a:pt x="0" y="595"/>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50"/>
              <p:cNvSpPr>
                <a:spLocks/>
              </p:cNvSpPr>
              <p:nvPr/>
            </p:nvSpPr>
            <p:spPr bwMode="auto">
              <a:xfrm>
                <a:off x="1449388" y="5530850"/>
                <a:ext cx="758825" cy="915988"/>
              </a:xfrm>
              <a:custGeom>
                <a:avLst/>
                <a:gdLst>
                  <a:gd name="T0" fmla="*/ 644 w 1109"/>
                  <a:gd name="T1" fmla="*/ 372 h 1340"/>
                  <a:gd name="T2" fmla="*/ 1 w 1109"/>
                  <a:gd name="T3" fmla="*/ 1 h 1340"/>
                  <a:gd name="T4" fmla="*/ 0 w 1109"/>
                  <a:gd name="T5" fmla="*/ 0 h 1340"/>
                  <a:gd name="T6" fmla="*/ 0 w 1109"/>
                  <a:gd name="T7" fmla="*/ 2 h 1340"/>
                  <a:gd name="T8" fmla="*/ 1 w 1109"/>
                  <a:gd name="T9" fmla="*/ 745 h 1340"/>
                  <a:gd name="T10" fmla="*/ 1 w 1109"/>
                  <a:gd name="T11" fmla="*/ 745 h 1340"/>
                  <a:gd name="T12" fmla="*/ 61 w 1109"/>
                  <a:gd name="T13" fmla="*/ 805 h 1340"/>
                  <a:gd name="T14" fmla="*/ 61 w 1109"/>
                  <a:gd name="T15" fmla="*/ 1241 h 1340"/>
                  <a:gd name="T16" fmla="*/ 160 w 1109"/>
                  <a:gd name="T17" fmla="*/ 1333 h 1340"/>
                  <a:gd name="T18" fmla="*/ 1076 w 1109"/>
                  <a:gd name="T19" fmla="*/ 807 h 1340"/>
                  <a:gd name="T20" fmla="*/ 1046 w 1109"/>
                  <a:gd name="T21" fmla="*/ 675 h 1340"/>
                  <a:gd name="T22" fmla="*/ 665 w 1109"/>
                  <a:gd name="T23" fmla="*/ 455 h 1340"/>
                  <a:gd name="T24" fmla="*/ 643 w 1109"/>
                  <a:gd name="T25" fmla="*/ 374 h 1340"/>
                  <a:gd name="T26" fmla="*/ 644 w 1109"/>
                  <a:gd name="T27" fmla="*/ 372 h 1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9" h="1340">
                    <a:moveTo>
                      <a:pt x="644" y="372"/>
                    </a:moveTo>
                    <a:cubicBezTo>
                      <a:pt x="77" y="45"/>
                      <a:pt x="9" y="6"/>
                      <a:pt x="1" y="1"/>
                    </a:cubicBezTo>
                    <a:cubicBezTo>
                      <a:pt x="0" y="0"/>
                      <a:pt x="0" y="0"/>
                      <a:pt x="0" y="0"/>
                    </a:cubicBezTo>
                    <a:cubicBezTo>
                      <a:pt x="0" y="1"/>
                      <a:pt x="0" y="1"/>
                      <a:pt x="0" y="2"/>
                    </a:cubicBezTo>
                    <a:cubicBezTo>
                      <a:pt x="0" y="318"/>
                      <a:pt x="1" y="560"/>
                      <a:pt x="1" y="745"/>
                    </a:cubicBezTo>
                    <a:cubicBezTo>
                      <a:pt x="1" y="745"/>
                      <a:pt x="1" y="745"/>
                      <a:pt x="1" y="745"/>
                    </a:cubicBezTo>
                    <a:cubicBezTo>
                      <a:pt x="34" y="745"/>
                      <a:pt x="61" y="772"/>
                      <a:pt x="61" y="805"/>
                    </a:cubicBezTo>
                    <a:cubicBezTo>
                      <a:pt x="61" y="1241"/>
                      <a:pt x="61" y="1241"/>
                      <a:pt x="61" y="1241"/>
                    </a:cubicBezTo>
                    <a:cubicBezTo>
                      <a:pt x="61" y="1297"/>
                      <a:pt x="106" y="1340"/>
                      <a:pt x="160" y="1333"/>
                    </a:cubicBezTo>
                    <a:cubicBezTo>
                      <a:pt x="516" y="1290"/>
                      <a:pt x="851" y="1107"/>
                      <a:pt x="1076" y="807"/>
                    </a:cubicBezTo>
                    <a:cubicBezTo>
                      <a:pt x="1109" y="763"/>
                      <a:pt x="1094" y="703"/>
                      <a:pt x="1046" y="675"/>
                    </a:cubicBezTo>
                    <a:cubicBezTo>
                      <a:pt x="665" y="455"/>
                      <a:pt x="665" y="455"/>
                      <a:pt x="665" y="455"/>
                    </a:cubicBezTo>
                    <a:cubicBezTo>
                      <a:pt x="636" y="439"/>
                      <a:pt x="627" y="402"/>
                      <a:pt x="643" y="374"/>
                    </a:cubicBezTo>
                    <a:cubicBezTo>
                      <a:pt x="643" y="373"/>
                      <a:pt x="644" y="373"/>
                      <a:pt x="644" y="372"/>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51"/>
              <p:cNvSpPr>
                <a:spLocks/>
              </p:cNvSpPr>
              <p:nvPr/>
            </p:nvSpPr>
            <p:spPr bwMode="auto">
              <a:xfrm>
                <a:off x="692150" y="4614863"/>
                <a:ext cx="757238" cy="915988"/>
              </a:xfrm>
              <a:custGeom>
                <a:avLst/>
                <a:gdLst>
                  <a:gd name="T0" fmla="*/ 1107 w 1107"/>
                  <a:gd name="T1" fmla="*/ 1338 h 1338"/>
                  <a:gd name="T2" fmla="*/ 1107 w 1107"/>
                  <a:gd name="T3" fmla="*/ 600 h 1338"/>
                  <a:gd name="T4" fmla="*/ 1049 w 1107"/>
                  <a:gd name="T5" fmla="*/ 540 h 1338"/>
                  <a:gd name="T6" fmla="*/ 1049 w 1107"/>
                  <a:gd name="T7" fmla="*/ 98 h 1338"/>
                  <a:gd name="T8" fmla="*/ 949 w 1107"/>
                  <a:gd name="T9" fmla="*/ 7 h 1338"/>
                  <a:gd name="T10" fmla="*/ 33 w 1107"/>
                  <a:gd name="T11" fmla="*/ 537 h 1338"/>
                  <a:gd name="T12" fmla="*/ 63 w 1107"/>
                  <a:gd name="T13" fmla="*/ 669 h 1338"/>
                  <a:gd name="T14" fmla="*/ 444 w 1107"/>
                  <a:gd name="T15" fmla="*/ 889 h 1338"/>
                  <a:gd name="T16" fmla="*/ 467 w 1107"/>
                  <a:gd name="T17" fmla="*/ 969 h 1338"/>
                  <a:gd name="T18" fmla="*/ 1107 w 1107"/>
                  <a:gd name="T19"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7" h="1338">
                    <a:moveTo>
                      <a:pt x="1107" y="1338"/>
                    </a:moveTo>
                    <a:cubicBezTo>
                      <a:pt x="1107" y="1024"/>
                      <a:pt x="1107" y="784"/>
                      <a:pt x="1107" y="600"/>
                    </a:cubicBezTo>
                    <a:cubicBezTo>
                      <a:pt x="1075" y="599"/>
                      <a:pt x="1049" y="573"/>
                      <a:pt x="1049" y="540"/>
                    </a:cubicBezTo>
                    <a:cubicBezTo>
                      <a:pt x="1049" y="98"/>
                      <a:pt x="1049" y="98"/>
                      <a:pt x="1049" y="98"/>
                    </a:cubicBezTo>
                    <a:cubicBezTo>
                      <a:pt x="1049" y="43"/>
                      <a:pt x="1004" y="0"/>
                      <a:pt x="949" y="7"/>
                    </a:cubicBezTo>
                    <a:cubicBezTo>
                      <a:pt x="593" y="50"/>
                      <a:pt x="258" y="235"/>
                      <a:pt x="33" y="537"/>
                    </a:cubicBezTo>
                    <a:cubicBezTo>
                      <a:pt x="0" y="581"/>
                      <a:pt x="15" y="641"/>
                      <a:pt x="63" y="669"/>
                    </a:cubicBezTo>
                    <a:cubicBezTo>
                      <a:pt x="444" y="889"/>
                      <a:pt x="444" y="889"/>
                      <a:pt x="444" y="889"/>
                    </a:cubicBezTo>
                    <a:cubicBezTo>
                      <a:pt x="472" y="905"/>
                      <a:pt x="482" y="940"/>
                      <a:pt x="467" y="969"/>
                    </a:cubicBezTo>
                    <a:cubicBezTo>
                      <a:pt x="1091" y="1329"/>
                      <a:pt x="1107" y="1338"/>
                      <a:pt x="1107" y="1338"/>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52"/>
              <p:cNvSpPr>
                <a:spLocks/>
              </p:cNvSpPr>
              <p:nvPr/>
            </p:nvSpPr>
            <p:spPr bwMode="auto">
              <a:xfrm>
                <a:off x="1449388" y="4614863"/>
                <a:ext cx="758825" cy="915988"/>
              </a:xfrm>
              <a:custGeom>
                <a:avLst/>
                <a:gdLst>
                  <a:gd name="T0" fmla="*/ 0 w 1109"/>
                  <a:gd name="T1" fmla="*/ 599 h 1338"/>
                  <a:gd name="T2" fmla="*/ 1 w 1109"/>
                  <a:gd name="T3" fmla="*/ 1337 h 1338"/>
                  <a:gd name="T4" fmla="*/ 1 w 1109"/>
                  <a:gd name="T5" fmla="*/ 1338 h 1338"/>
                  <a:gd name="T6" fmla="*/ 643 w 1109"/>
                  <a:gd name="T7" fmla="*/ 969 h 1338"/>
                  <a:gd name="T8" fmla="*/ 665 w 1109"/>
                  <a:gd name="T9" fmla="*/ 888 h 1338"/>
                  <a:gd name="T10" fmla="*/ 1046 w 1109"/>
                  <a:gd name="T11" fmla="*/ 668 h 1338"/>
                  <a:gd name="T12" fmla="*/ 1076 w 1109"/>
                  <a:gd name="T13" fmla="*/ 535 h 1338"/>
                  <a:gd name="T14" fmla="*/ 672 w 1109"/>
                  <a:gd name="T15" fmla="*/ 177 h 1338"/>
                  <a:gd name="T16" fmla="*/ 160 w 1109"/>
                  <a:gd name="T17" fmla="*/ 7 h 1338"/>
                  <a:gd name="T18" fmla="*/ 61 w 1109"/>
                  <a:gd name="T19" fmla="*/ 98 h 1338"/>
                  <a:gd name="T20" fmla="*/ 61 w 1109"/>
                  <a:gd name="T21" fmla="*/ 539 h 1338"/>
                  <a:gd name="T22" fmla="*/ 1 w 1109"/>
                  <a:gd name="T23" fmla="*/ 599 h 1338"/>
                  <a:gd name="T24" fmla="*/ 0 w 1109"/>
                  <a:gd name="T25" fmla="*/ 599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09" h="1338">
                    <a:moveTo>
                      <a:pt x="0" y="599"/>
                    </a:moveTo>
                    <a:cubicBezTo>
                      <a:pt x="1" y="1250"/>
                      <a:pt x="1" y="1327"/>
                      <a:pt x="1" y="1337"/>
                    </a:cubicBezTo>
                    <a:cubicBezTo>
                      <a:pt x="1" y="1338"/>
                      <a:pt x="1" y="1338"/>
                      <a:pt x="1" y="1338"/>
                    </a:cubicBezTo>
                    <a:cubicBezTo>
                      <a:pt x="274" y="1181"/>
                      <a:pt x="483" y="1061"/>
                      <a:pt x="643" y="969"/>
                    </a:cubicBezTo>
                    <a:cubicBezTo>
                      <a:pt x="627" y="941"/>
                      <a:pt x="636" y="904"/>
                      <a:pt x="665" y="888"/>
                    </a:cubicBezTo>
                    <a:cubicBezTo>
                      <a:pt x="1046" y="668"/>
                      <a:pt x="1046" y="668"/>
                      <a:pt x="1046" y="668"/>
                    </a:cubicBezTo>
                    <a:cubicBezTo>
                      <a:pt x="1094" y="640"/>
                      <a:pt x="1109" y="580"/>
                      <a:pt x="1076" y="535"/>
                    </a:cubicBezTo>
                    <a:cubicBezTo>
                      <a:pt x="970" y="394"/>
                      <a:pt x="834" y="271"/>
                      <a:pt x="672" y="177"/>
                    </a:cubicBezTo>
                    <a:cubicBezTo>
                      <a:pt x="510" y="84"/>
                      <a:pt x="336" y="28"/>
                      <a:pt x="160" y="7"/>
                    </a:cubicBezTo>
                    <a:cubicBezTo>
                      <a:pt x="106" y="0"/>
                      <a:pt x="61" y="43"/>
                      <a:pt x="61" y="98"/>
                    </a:cubicBezTo>
                    <a:cubicBezTo>
                      <a:pt x="61" y="539"/>
                      <a:pt x="61" y="539"/>
                      <a:pt x="61" y="539"/>
                    </a:cubicBezTo>
                    <a:cubicBezTo>
                      <a:pt x="61" y="572"/>
                      <a:pt x="34" y="599"/>
                      <a:pt x="1" y="599"/>
                    </a:cubicBezTo>
                    <a:cubicBezTo>
                      <a:pt x="1" y="599"/>
                      <a:pt x="1" y="599"/>
                      <a:pt x="0" y="599"/>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6"/>
            <p:cNvGrpSpPr/>
            <p:nvPr/>
          </p:nvGrpSpPr>
          <p:grpSpPr>
            <a:xfrm>
              <a:off x="10614660" y="1481772"/>
              <a:ext cx="907416" cy="907416"/>
              <a:chOff x="669924" y="1481772"/>
              <a:chExt cx="907416" cy="907416"/>
            </a:xfrm>
          </p:grpSpPr>
          <p:sp>
            <p:nvSpPr>
              <p:cNvPr id="8" name="Oval 7"/>
              <p:cNvSpPr/>
              <p:nvPr/>
            </p:nvSpPr>
            <p:spPr>
              <a:xfrm>
                <a:off x="669924" y="1481772"/>
                <a:ext cx="907416" cy="90741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752792" y="1564640"/>
                <a:ext cx="741680" cy="7416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70" name="Rectangle 69"/>
          <p:cNvSpPr/>
          <p:nvPr/>
        </p:nvSpPr>
        <p:spPr>
          <a:xfrm>
            <a:off x="388175" y="1199948"/>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71" name="Rectangle 70"/>
          <p:cNvSpPr/>
          <p:nvPr/>
        </p:nvSpPr>
        <p:spPr>
          <a:xfrm>
            <a:off x="388175" y="2473781"/>
            <a:ext cx="2252942" cy="692497"/>
          </a:xfrm>
          <a:prstGeom prst="rect">
            <a:avLst/>
          </a:prstGeom>
        </p:spPr>
        <p:txBody>
          <a:bodyPr wrap="square" lIns="0" tIns="0" rIns="0" bIns="0" anchor="ctr">
            <a:spAutoFit/>
          </a:bodyPr>
          <a:lstStyle/>
          <a:p>
            <a:pPr algn="r">
              <a:lnSpc>
                <a:spcPct val="150000"/>
              </a:lnSpc>
            </a:pPr>
            <a:r>
              <a:rPr lang="en-US" sz="1200" b="1" dirty="0">
                <a:solidFill>
                  <a:schemeClr val="accent6"/>
                </a:solidFill>
              </a:rPr>
              <a:t>Element Title Here</a:t>
            </a:r>
            <a:endParaRPr lang="en-US" sz="1200" dirty="0">
              <a:solidFill>
                <a:schemeClr val="accent6"/>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72" name="Rectangle 71"/>
          <p:cNvSpPr/>
          <p:nvPr/>
        </p:nvSpPr>
        <p:spPr>
          <a:xfrm>
            <a:off x="388175" y="3747615"/>
            <a:ext cx="2252942" cy="692497"/>
          </a:xfrm>
          <a:prstGeom prst="rect">
            <a:avLst/>
          </a:prstGeom>
        </p:spPr>
        <p:txBody>
          <a:bodyPr wrap="square" lIns="0" tIns="0" rIns="0" bIns="0" anchor="ctr">
            <a:spAutoFit/>
          </a:bodyPr>
          <a:lstStyle/>
          <a:p>
            <a:pPr algn="r">
              <a:lnSpc>
                <a:spcPct val="150000"/>
              </a:lnSpc>
            </a:pPr>
            <a:r>
              <a:rPr lang="en-US" sz="1200" b="1" dirty="0">
                <a:solidFill>
                  <a:schemeClr val="accent5"/>
                </a:solidFill>
              </a:rPr>
              <a:t>Element Title Here</a:t>
            </a:r>
            <a:endParaRPr lang="en-US" sz="1200" dirty="0">
              <a:solidFill>
                <a:schemeClr val="accent5"/>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73" name="Rectangle 72"/>
          <p:cNvSpPr/>
          <p:nvPr/>
        </p:nvSpPr>
        <p:spPr>
          <a:xfrm>
            <a:off x="6502883" y="1199948"/>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74" name="Rectangle 73"/>
          <p:cNvSpPr/>
          <p:nvPr/>
        </p:nvSpPr>
        <p:spPr>
          <a:xfrm>
            <a:off x="6502883" y="2473781"/>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75" name="Rectangle 74"/>
          <p:cNvSpPr/>
          <p:nvPr/>
        </p:nvSpPr>
        <p:spPr>
          <a:xfrm>
            <a:off x="6502883" y="3747615"/>
            <a:ext cx="2252942" cy="692497"/>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76" name="Group 75"/>
          <p:cNvGrpSpPr/>
          <p:nvPr/>
        </p:nvGrpSpPr>
        <p:grpSpPr>
          <a:xfrm>
            <a:off x="3705198" y="3703319"/>
            <a:ext cx="358080" cy="364180"/>
            <a:chOff x="9451975" y="5634038"/>
            <a:chExt cx="558800" cy="568325"/>
          </a:xfrm>
          <a:solidFill>
            <a:schemeClr val="bg1"/>
          </a:solidFill>
        </p:grpSpPr>
        <p:sp>
          <p:nvSpPr>
            <p:cNvPr id="77" name="Freeform 26"/>
            <p:cNvSpPr>
              <a:spLocks noEditPoints="1"/>
            </p:cNvSpPr>
            <p:nvPr/>
          </p:nvSpPr>
          <p:spPr bwMode="auto">
            <a:xfrm>
              <a:off x="9956800" y="6148388"/>
              <a:ext cx="53975" cy="53975"/>
            </a:xfrm>
            <a:custGeom>
              <a:avLst/>
              <a:gdLst>
                <a:gd name="T0" fmla="*/ 96 w 192"/>
                <a:gd name="T1" fmla="*/ 128 h 192"/>
                <a:gd name="T2" fmla="*/ 64 w 192"/>
                <a:gd name="T3" fmla="*/ 96 h 192"/>
                <a:gd name="T4" fmla="*/ 96 w 192"/>
                <a:gd name="T5" fmla="*/ 64 h 192"/>
                <a:gd name="T6" fmla="*/ 128 w 192"/>
                <a:gd name="T7" fmla="*/ 96 h 192"/>
                <a:gd name="T8" fmla="*/ 96 w 192"/>
                <a:gd name="T9" fmla="*/ 128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8"/>
                  </a:moveTo>
                  <a:cubicBezTo>
                    <a:pt x="78" y="128"/>
                    <a:pt x="64" y="113"/>
                    <a:pt x="64" y="96"/>
                  </a:cubicBezTo>
                  <a:cubicBezTo>
                    <a:pt x="64" y="78"/>
                    <a:pt x="78" y="64"/>
                    <a:pt x="96" y="64"/>
                  </a:cubicBezTo>
                  <a:cubicBezTo>
                    <a:pt x="114" y="64"/>
                    <a:pt x="128" y="78"/>
                    <a:pt x="128" y="96"/>
                  </a:cubicBezTo>
                  <a:cubicBezTo>
                    <a:pt x="128" y="113"/>
                    <a:pt x="114" y="128"/>
                    <a:pt x="96" y="128"/>
                  </a:cubicBezTo>
                  <a:moveTo>
                    <a:pt x="96" y="0"/>
                  </a:moveTo>
                  <a:cubicBezTo>
                    <a:pt x="43" y="0"/>
                    <a:pt x="0" y="43"/>
                    <a:pt x="0" y="96"/>
                  </a:cubicBezTo>
                  <a:cubicBezTo>
                    <a:pt x="0" y="148"/>
                    <a:pt x="43" y="192"/>
                    <a:pt x="96" y="192"/>
                  </a:cubicBezTo>
                  <a:cubicBezTo>
                    <a:pt x="149" y="192"/>
                    <a:pt x="192" y="148"/>
                    <a:pt x="192" y="96"/>
                  </a:cubicBezTo>
                  <a:cubicBezTo>
                    <a:pt x="192" y="43"/>
                    <a:pt x="149"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27"/>
            <p:cNvSpPr>
              <a:spLocks noEditPoints="1"/>
            </p:cNvSpPr>
            <p:nvPr/>
          </p:nvSpPr>
          <p:spPr bwMode="auto">
            <a:xfrm>
              <a:off x="9451975" y="5634038"/>
              <a:ext cx="53975" cy="53975"/>
            </a:xfrm>
            <a:custGeom>
              <a:avLst/>
              <a:gdLst>
                <a:gd name="T0" fmla="*/ 64 w 192"/>
                <a:gd name="T1" fmla="*/ 96 h 192"/>
                <a:gd name="T2" fmla="*/ 96 w 192"/>
                <a:gd name="T3" fmla="*/ 64 h 192"/>
                <a:gd name="T4" fmla="*/ 128 w 192"/>
                <a:gd name="T5" fmla="*/ 96 h 192"/>
                <a:gd name="T6" fmla="*/ 96 w 192"/>
                <a:gd name="T7" fmla="*/ 128 h 192"/>
                <a:gd name="T8" fmla="*/ 64 w 192"/>
                <a:gd name="T9" fmla="*/ 96 h 192"/>
                <a:gd name="T10" fmla="*/ 192 w 192"/>
                <a:gd name="T11" fmla="*/ 96 h 192"/>
                <a:gd name="T12" fmla="*/ 96 w 192"/>
                <a:gd name="T13" fmla="*/ 0 h 192"/>
                <a:gd name="T14" fmla="*/ 0 w 192"/>
                <a:gd name="T15" fmla="*/ 96 h 192"/>
                <a:gd name="T16" fmla="*/ 96 w 192"/>
                <a:gd name="T17" fmla="*/ 192 h 192"/>
                <a:gd name="T18" fmla="*/ 192 w 192"/>
                <a:gd name="T19" fmla="*/ 9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64" y="96"/>
                  </a:moveTo>
                  <a:cubicBezTo>
                    <a:pt x="64" y="78"/>
                    <a:pt x="78" y="64"/>
                    <a:pt x="96" y="64"/>
                  </a:cubicBezTo>
                  <a:cubicBezTo>
                    <a:pt x="114" y="64"/>
                    <a:pt x="128" y="78"/>
                    <a:pt x="128" y="96"/>
                  </a:cubicBezTo>
                  <a:cubicBezTo>
                    <a:pt x="128" y="113"/>
                    <a:pt x="114" y="128"/>
                    <a:pt x="96" y="128"/>
                  </a:cubicBezTo>
                  <a:cubicBezTo>
                    <a:pt x="78" y="128"/>
                    <a:pt x="64" y="113"/>
                    <a:pt x="64" y="96"/>
                  </a:cubicBezTo>
                  <a:moveTo>
                    <a:pt x="192" y="96"/>
                  </a:moveTo>
                  <a:cubicBezTo>
                    <a:pt x="192" y="43"/>
                    <a:pt x="149" y="0"/>
                    <a:pt x="96" y="0"/>
                  </a:cubicBezTo>
                  <a:cubicBezTo>
                    <a:pt x="43" y="0"/>
                    <a:pt x="0" y="43"/>
                    <a:pt x="0" y="96"/>
                  </a:cubicBezTo>
                  <a:cubicBezTo>
                    <a:pt x="0" y="148"/>
                    <a:pt x="43" y="192"/>
                    <a:pt x="96" y="192"/>
                  </a:cubicBezTo>
                  <a:cubicBezTo>
                    <a:pt x="149" y="192"/>
                    <a:pt x="192" y="148"/>
                    <a:pt x="192"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28"/>
            <p:cNvSpPr>
              <a:spLocks noEditPoints="1"/>
            </p:cNvSpPr>
            <p:nvPr/>
          </p:nvSpPr>
          <p:spPr bwMode="auto">
            <a:xfrm>
              <a:off x="9496425" y="5643563"/>
              <a:ext cx="469900" cy="558800"/>
            </a:xfrm>
            <a:custGeom>
              <a:avLst/>
              <a:gdLst>
                <a:gd name="T0" fmla="*/ 960 w 1664"/>
                <a:gd name="T1" fmla="*/ 1696 h 1984"/>
                <a:gd name="T2" fmla="*/ 864 w 1664"/>
                <a:gd name="T3" fmla="*/ 1920 h 1984"/>
                <a:gd name="T4" fmla="*/ 864 w 1664"/>
                <a:gd name="T5" fmla="*/ 1344 h 1984"/>
                <a:gd name="T6" fmla="*/ 864 w 1664"/>
                <a:gd name="T7" fmla="*/ 1600 h 1984"/>
                <a:gd name="T8" fmla="*/ 928 w 1664"/>
                <a:gd name="T9" fmla="*/ 1856 h 1984"/>
                <a:gd name="T10" fmla="*/ 224 w 1664"/>
                <a:gd name="T11" fmla="*/ 1664 h 1984"/>
                <a:gd name="T12" fmla="*/ 1088 w 1664"/>
                <a:gd name="T13" fmla="*/ 1184 h 1984"/>
                <a:gd name="T14" fmla="*/ 617 w 1664"/>
                <a:gd name="T15" fmla="*/ 1385 h 1984"/>
                <a:gd name="T16" fmla="*/ 589 w 1664"/>
                <a:gd name="T17" fmla="*/ 1760 h 1984"/>
                <a:gd name="T18" fmla="*/ 160 w 1664"/>
                <a:gd name="T19" fmla="*/ 1248 h 1984"/>
                <a:gd name="T20" fmla="*/ 960 w 1664"/>
                <a:gd name="T21" fmla="*/ 1440 h 1984"/>
                <a:gd name="T22" fmla="*/ 960 w 1664"/>
                <a:gd name="T23" fmla="*/ 1504 h 1984"/>
                <a:gd name="T24" fmla="*/ 960 w 1664"/>
                <a:gd name="T25" fmla="*/ 1376 h 1984"/>
                <a:gd name="T26" fmla="*/ 1312 w 1664"/>
                <a:gd name="T27" fmla="*/ 800 h 1984"/>
                <a:gd name="T28" fmla="*/ 564 w 1664"/>
                <a:gd name="T29" fmla="*/ 1214 h 1984"/>
                <a:gd name="T30" fmla="*/ 1182 w 1664"/>
                <a:gd name="T31" fmla="*/ 1200 h 1984"/>
                <a:gd name="T32" fmla="*/ 1120 w 1664"/>
                <a:gd name="T33" fmla="*/ 845 h 1984"/>
                <a:gd name="T34" fmla="*/ 928 w 1664"/>
                <a:gd name="T35" fmla="*/ 722 h 1984"/>
                <a:gd name="T36" fmla="*/ 800 w 1664"/>
                <a:gd name="T37" fmla="*/ 544 h 1984"/>
                <a:gd name="T38" fmla="*/ 736 w 1664"/>
                <a:gd name="T39" fmla="*/ 973 h 1984"/>
                <a:gd name="T40" fmla="*/ 480 w 1664"/>
                <a:gd name="T41" fmla="*/ 800 h 1984"/>
                <a:gd name="T42" fmla="*/ 992 w 1664"/>
                <a:gd name="T43" fmla="*/ 1120 h 1984"/>
                <a:gd name="T44" fmla="*/ 928 w 1664"/>
                <a:gd name="T45" fmla="*/ 1120 h 1984"/>
                <a:gd name="T46" fmla="*/ 941 w 1664"/>
                <a:gd name="T47" fmla="*/ 800 h 1984"/>
                <a:gd name="T48" fmla="*/ 1056 w 1664"/>
                <a:gd name="T49" fmla="*/ 818 h 1984"/>
                <a:gd name="T50" fmla="*/ 672 w 1664"/>
                <a:gd name="T51" fmla="*/ 672 h 1984"/>
                <a:gd name="T52" fmla="*/ 1248 w 1664"/>
                <a:gd name="T53" fmla="*/ 1600 h 1984"/>
                <a:gd name="T54" fmla="*/ 960 w 1664"/>
                <a:gd name="T55" fmla="*/ 1568 h 1984"/>
                <a:gd name="T56" fmla="*/ 254 w 1664"/>
                <a:gd name="T57" fmla="*/ 992 h 1984"/>
                <a:gd name="T58" fmla="*/ 249 w 1664"/>
                <a:gd name="T59" fmla="*/ 622 h 1984"/>
                <a:gd name="T60" fmla="*/ 247 w 1664"/>
                <a:gd name="T61" fmla="*/ 376 h 1984"/>
                <a:gd name="T62" fmla="*/ 671 w 1664"/>
                <a:gd name="T63" fmla="*/ 189 h 1984"/>
                <a:gd name="T64" fmla="*/ 1041 w 1664"/>
                <a:gd name="T65" fmla="*/ 184 h 1984"/>
                <a:gd name="T66" fmla="*/ 1288 w 1664"/>
                <a:gd name="T67" fmla="*/ 182 h 1984"/>
                <a:gd name="T68" fmla="*/ 1474 w 1664"/>
                <a:gd name="T69" fmla="*/ 607 h 1984"/>
                <a:gd name="T70" fmla="*/ 1479 w 1664"/>
                <a:gd name="T71" fmla="*/ 977 h 1984"/>
                <a:gd name="T72" fmla="*/ 1481 w 1664"/>
                <a:gd name="T73" fmla="*/ 1223 h 1984"/>
                <a:gd name="T74" fmla="*/ 1225 w 1664"/>
                <a:gd name="T75" fmla="*/ 1248 h 1984"/>
                <a:gd name="T76" fmla="*/ 502 w 1664"/>
                <a:gd name="T77" fmla="*/ 1248 h 1984"/>
                <a:gd name="T78" fmla="*/ 1559 w 1664"/>
                <a:gd name="T79" fmla="*/ 1236 h 1984"/>
                <a:gd name="T80" fmla="*/ 1664 w 1664"/>
                <a:gd name="T81" fmla="*/ 616 h 1984"/>
                <a:gd name="T82" fmla="*/ 1300 w 1664"/>
                <a:gd name="T83" fmla="*/ 104 h 1984"/>
                <a:gd name="T84" fmla="*/ 681 w 1664"/>
                <a:gd name="T85" fmla="*/ 0 h 1984"/>
                <a:gd name="T86" fmla="*/ 169 w 1664"/>
                <a:gd name="T87" fmla="*/ 363 h 1984"/>
                <a:gd name="T88" fmla="*/ 64 w 1664"/>
                <a:gd name="T89" fmla="*/ 983 h 1984"/>
                <a:gd name="T90" fmla="*/ 0 w 1664"/>
                <a:gd name="T91" fmla="*/ 1184 h 1984"/>
                <a:gd name="T92" fmla="*/ 467 w 1664"/>
                <a:gd name="T93" fmla="*/ 1728 h 1984"/>
                <a:gd name="T94" fmla="*/ 864 w 1664"/>
                <a:gd name="T95" fmla="*/ 1984 h 1984"/>
                <a:gd name="T96" fmla="*/ 1312 w 1664"/>
                <a:gd name="T97" fmla="*/ 1728 h 1984"/>
                <a:gd name="T98" fmla="*/ 1311 w 1664"/>
                <a:gd name="T99" fmla="*/ 1486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4" h="1984">
                  <a:moveTo>
                    <a:pt x="1216" y="1760"/>
                  </a:moveTo>
                  <a:cubicBezTo>
                    <a:pt x="960" y="1760"/>
                    <a:pt x="960" y="1760"/>
                    <a:pt x="960" y="1760"/>
                  </a:cubicBezTo>
                  <a:cubicBezTo>
                    <a:pt x="942" y="1760"/>
                    <a:pt x="928" y="1745"/>
                    <a:pt x="928" y="1728"/>
                  </a:cubicBezTo>
                  <a:cubicBezTo>
                    <a:pt x="928" y="1710"/>
                    <a:pt x="942" y="1696"/>
                    <a:pt x="960" y="1696"/>
                  </a:cubicBezTo>
                  <a:cubicBezTo>
                    <a:pt x="1216" y="1696"/>
                    <a:pt x="1216" y="1696"/>
                    <a:pt x="1216" y="1696"/>
                  </a:cubicBezTo>
                  <a:cubicBezTo>
                    <a:pt x="1234" y="1696"/>
                    <a:pt x="1248" y="1710"/>
                    <a:pt x="1248" y="1728"/>
                  </a:cubicBezTo>
                  <a:cubicBezTo>
                    <a:pt x="1248" y="1745"/>
                    <a:pt x="1234" y="1760"/>
                    <a:pt x="1216" y="1760"/>
                  </a:cubicBezTo>
                  <a:moveTo>
                    <a:pt x="864" y="1920"/>
                  </a:moveTo>
                  <a:cubicBezTo>
                    <a:pt x="829" y="1920"/>
                    <a:pt x="800" y="1891"/>
                    <a:pt x="800" y="1856"/>
                  </a:cubicBezTo>
                  <a:cubicBezTo>
                    <a:pt x="800" y="1312"/>
                    <a:pt x="800" y="1312"/>
                    <a:pt x="800" y="1312"/>
                  </a:cubicBezTo>
                  <a:cubicBezTo>
                    <a:pt x="870" y="1312"/>
                    <a:pt x="870" y="1312"/>
                    <a:pt x="870" y="1312"/>
                  </a:cubicBezTo>
                  <a:cubicBezTo>
                    <a:pt x="866" y="1322"/>
                    <a:pt x="864" y="1332"/>
                    <a:pt x="864" y="1344"/>
                  </a:cubicBezTo>
                  <a:cubicBezTo>
                    <a:pt x="864" y="1368"/>
                    <a:pt x="874" y="1391"/>
                    <a:pt x="889" y="1408"/>
                  </a:cubicBezTo>
                  <a:cubicBezTo>
                    <a:pt x="874" y="1425"/>
                    <a:pt x="864" y="1447"/>
                    <a:pt x="864" y="1472"/>
                  </a:cubicBezTo>
                  <a:cubicBezTo>
                    <a:pt x="864" y="1496"/>
                    <a:pt x="874" y="1519"/>
                    <a:pt x="889" y="1536"/>
                  </a:cubicBezTo>
                  <a:cubicBezTo>
                    <a:pt x="874" y="1553"/>
                    <a:pt x="864" y="1575"/>
                    <a:pt x="864" y="1600"/>
                  </a:cubicBezTo>
                  <a:cubicBezTo>
                    <a:pt x="864" y="1624"/>
                    <a:pt x="874" y="1647"/>
                    <a:pt x="889" y="1664"/>
                  </a:cubicBezTo>
                  <a:cubicBezTo>
                    <a:pt x="874" y="1681"/>
                    <a:pt x="864" y="1703"/>
                    <a:pt x="864" y="1728"/>
                  </a:cubicBezTo>
                  <a:cubicBezTo>
                    <a:pt x="864" y="1769"/>
                    <a:pt x="891" y="1804"/>
                    <a:pt x="928" y="1818"/>
                  </a:cubicBezTo>
                  <a:cubicBezTo>
                    <a:pt x="928" y="1856"/>
                    <a:pt x="928" y="1856"/>
                    <a:pt x="928" y="1856"/>
                  </a:cubicBezTo>
                  <a:cubicBezTo>
                    <a:pt x="928" y="1891"/>
                    <a:pt x="899" y="1920"/>
                    <a:pt x="864" y="1920"/>
                  </a:cubicBezTo>
                  <a:moveTo>
                    <a:pt x="589" y="1760"/>
                  </a:moveTo>
                  <a:cubicBezTo>
                    <a:pt x="493" y="1664"/>
                    <a:pt x="493" y="1664"/>
                    <a:pt x="493" y="1664"/>
                  </a:cubicBezTo>
                  <a:cubicBezTo>
                    <a:pt x="224" y="1664"/>
                    <a:pt x="224" y="1664"/>
                    <a:pt x="224" y="1664"/>
                  </a:cubicBezTo>
                  <a:cubicBezTo>
                    <a:pt x="224" y="1312"/>
                    <a:pt x="224" y="1312"/>
                    <a:pt x="224" y="1312"/>
                  </a:cubicBezTo>
                  <a:cubicBezTo>
                    <a:pt x="557" y="1312"/>
                    <a:pt x="557" y="1312"/>
                    <a:pt x="557" y="1312"/>
                  </a:cubicBezTo>
                  <a:cubicBezTo>
                    <a:pt x="685" y="1184"/>
                    <a:pt x="685" y="1184"/>
                    <a:pt x="685" y="1184"/>
                  </a:cubicBezTo>
                  <a:cubicBezTo>
                    <a:pt x="1088" y="1184"/>
                    <a:pt x="1088" y="1184"/>
                    <a:pt x="1088" y="1184"/>
                  </a:cubicBezTo>
                  <a:cubicBezTo>
                    <a:pt x="1106" y="1184"/>
                    <a:pt x="1120" y="1198"/>
                    <a:pt x="1120" y="1216"/>
                  </a:cubicBezTo>
                  <a:cubicBezTo>
                    <a:pt x="1120" y="1233"/>
                    <a:pt x="1106" y="1248"/>
                    <a:pt x="1088" y="1248"/>
                  </a:cubicBezTo>
                  <a:cubicBezTo>
                    <a:pt x="755" y="1248"/>
                    <a:pt x="755" y="1248"/>
                    <a:pt x="755" y="1248"/>
                  </a:cubicBezTo>
                  <a:cubicBezTo>
                    <a:pt x="617" y="1385"/>
                    <a:pt x="617" y="1385"/>
                    <a:pt x="617" y="1385"/>
                  </a:cubicBezTo>
                  <a:cubicBezTo>
                    <a:pt x="663" y="1430"/>
                    <a:pt x="663" y="1430"/>
                    <a:pt x="663" y="1430"/>
                  </a:cubicBezTo>
                  <a:cubicBezTo>
                    <a:pt x="736" y="1357"/>
                    <a:pt x="736" y="1357"/>
                    <a:pt x="736" y="1357"/>
                  </a:cubicBezTo>
                  <a:cubicBezTo>
                    <a:pt x="736" y="1760"/>
                    <a:pt x="736" y="1760"/>
                    <a:pt x="736" y="1760"/>
                  </a:cubicBezTo>
                  <a:lnTo>
                    <a:pt x="589" y="1760"/>
                  </a:lnTo>
                  <a:close/>
                  <a:moveTo>
                    <a:pt x="160" y="1760"/>
                  </a:moveTo>
                  <a:cubicBezTo>
                    <a:pt x="64" y="1760"/>
                    <a:pt x="64" y="1760"/>
                    <a:pt x="64" y="1760"/>
                  </a:cubicBezTo>
                  <a:cubicBezTo>
                    <a:pt x="64" y="1248"/>
                    <a:pt x="64" y="1248"/>
                    <a:pt x="64" y="1248"/>
                  </a:cubicBezTo>
                  <a:cubicBezTo>
                    <a:pt x="160" y="1248"/>
                    <a:pt x="160" y="1248"/>
                    <a:pt x="160" y="1248"/>
                  </a:cubicBezTo>
                  <a:lnTo>
                    <a:pt x="160" y="1760"/>
                  </a:lnTo>
                  <a:close/>
                  <a:moveTo>
                    <a:pt x="960" y="1504"/>
                  </a:moveTo>
                  <a:cubicBezTo>
                    <a:pt x="942" y="1504"/>
                    <a:pt x="928" y="1489"/>
                    <a:pt x="928" y="1472"/>
                  </a:cubicBezTo>
                  <a:cubicBezTo>
                    <a:pt x="928" y="1454"/>
                    <a:pt x="942" y="1440"/>
                    <a:pt x="960" y="1440"/>
                  </a:cubicBezTo>
                  <a:cubicBezTo>
                    <a:pt x="1216" y="1440"/>
                    <a:pt x="1216" y="1440"/>
                    <a:pt x="1216" y="1440"/>
                  </a:cubicBezTo>
                  <a:cubicBezTo>
                    <a:pt x="1234" y="1440"/>
                    <a:pt x="1248" y="1454"/>
                    <a:pt x="1248" y="1472"/>
                  </a:cubicBezTo>
                  <a:cubicBezTo>
                    <a:pt x="1248" y="1489"/>
                    <a:pt x="1234" y="1504"/>
                    <a:pt x="1216" y="1504"/>
                  </a:cubicBezTo>
                  <a:lnTo>
                    <a:pt x="960" y="1504"/>
                  </a:lnTo>
                  <a:close/>
                  <a:moveTo>
                    <a:pt x="1216" y="1312"/>
                  </a:moveTo>
                  <a:cubicBezTo>
                    <a:pt x="1234" y="1312"/>
                    <a:pt x="1248" y="1326"/>
                    <a:pt x="1248" y="1344"/>
                  </a:cubicBezTo>
                  <a:cubicBezTo>
                    <a:pt x="1248" y="1361"/>
                    <a:pt x="1234" y="1376"/>
                    <a:pt x="1216" y="1376"/>
                  </a:cubicBezTo>
                  <a:cubicBezTo>
                    <a:pt x="960" y="1376"/>
                    <a:pt x="960" y="1376"/>
                    <a:pt x="960" y="1376"/>
                  </a:cubicBezTo>
                  <a:cubicBezTo>
                    <a:pt x="942" y="1376"/>
                    <a:pt x="928" y="1361"/>
                    <a:pt x="928" y="1344"/>
                  </a:cubicBezTo>
                  <a:cubicBezTo>
                    <a:pt x="928" y="1326"/>
                    <a:pt x="942" y="1312"/>
                    <a:pt x="960" y="1312"/>
                  </a:cubicBezTo>
                  <a:lnTo>
                    <a:pt x="1216" y="1312"/>
                  </a:lnTo>
                  <a:close/>
                  <a:moveTo>
                    <a:pt x="1312" y="800"/>
                  </a:moveTo>
                  <a:cubicBezTo>
                    <a:pt x="1312" y="553"/>
                    <a:pt x="1111" y="352"/>
                    <a:pt x="864" y="352"/>
                  </a:cubicBezTo>
                  <a:cubicBezTo>
                    <a:pt x="617" y="352"/>
                    <a:pt x="416" y="553"/>
                    <a:pt x="416" y="800"/>
                  </a:cubicBezTo>
                  <a:cubicBezTo>
                    <a:pt x="416" y="947"/>
                    <a:pt x="490" y="1085"/>
                    <a:pt x="610" y="1168"/>
                  </a:cubicBezTo>
                  <a:cubicBezTo>
                    <a:pt x="564" y="1214"/>
                    <a:pt x="564" y="1214"/>
                    <a:pt x="564" y="1214"/>
                  </a:cubicBezTo>
                  <a:cubicBezTo>
                    <a:pt x="431" y="1118"/>
                    <a:pt x="352" y="964"/>
                    <a:pt x="352" y="800"/>
                  </a:cubicBezTo>
                  <a:cubicBezTo>
                    <a:pt x="352" y="517"/>
                    <a:pt x="582" y="288"/>
                    <a:pt x="864" y="288"/>
                  </a:cubicBezTo>
                  <a:cubicBezTo>
                    <a:pt x="1146" y="288"/>
                    <a:pt x="1376" y="517"/>
                    <a:pt x="1376" y="800"/>
                  </a:cubicBezTo>
                  <a:cubicBezTo>
                    <a:pt x="1376" y="958"/>
                    <a:pt x="1305" y="1104"/>
                    <a:pt x="1182" y="1200"/>
                  </a:cubicBezTo>
                  <a:cubicBezTo>
                    <a:pt x="1179" y="1178"/>
                    <a:pt x="1167" y="1158"/>
                    <a:pt x="1151" y="1143"/>
                  </a:cubicBezTo>
                  <a:cubicBezTo>
                    <a:pt x="1253" y="1059"/>
                    <a:pt x="1312" y="934"/>
                    <a:pt x="1312" y="800"/>
                  </a:cubicBezTo>
                  <a:moveTo>
                    <a:pt x="992" y="973"/>
                  </a:moveTo>
                  <a:cubicBezTo>
                    <a:pt x="1120" y="845"/>
                    <a:pt x="1120" y="845"/>
                    <a:pt x="1120" y="845"/>
                  </a:cubicBezTo>
                  <a:cubicBezTo>
                    <a:pt x="1120" y="672"/>
                    <a:pt x="1120" y="672"/>
                    <a:pt x="1120" y="672"/>
                  </a:cubicBezTo>
                  <a:cubicBezTo>
                    <a:pt x="1120" y="601"/>
                    <a:pt x="1063" y="544"/>
                    <a:pt x="992" y="544"/>
                  </a:cubicBezTo>
                  <a:cubicBezTo>
                    <a:pt x="928" y="544"/>
                    <a:pt x="928" y="544"/>
                    <a:pt x="928" y="544"/>
                  </a:cubicBezTo>
                  <a:cubicBezTo>
                    <a:pt x="928" y="722"/>
                    <a:pt x="928" y="722"/>
                    <a:pt x="928" y="722"/>
                  </a:cubicBezTo>
                  <a:cubicBezTo>
                    <a:pt x="915" y="736"/>
                    <a:pt x="915" y="736"/>
                    <a:pt x="915" y="736"/>
                  </a:cubicBezTo>
                  <a:cubicBezTo>
                    <a:pt x="813" y="736"/>
                    <a:pt x="813" y="736"/>
                    <a:pt x="813" y="736"/>
                  </a:cubicBezTo>
                  <a:cubicBezTo>
                    <a:pt x="800" y="722"/>
                    <a:pt x="800" y="722"/>
                    <a:pt x="800" y="722"/>
                  </a:cubicBezTo>
                  <a:cubicBezTo>
                    <a:pt x="800" y="544"/>
                    <a:pt x="800" y="544"/>
                    <a:pt x="800" y="544"/>
                  </a:cubicBezTo>
                  <a:cubicBezTo>
                    <a:pt x="736" y="544"/>
                    <a:pt x="736" y="544"/>
                    <a:pt x="736" y="544"/>
                  </a:cubicBezTo>
                  <a:cubicBezTo>
                    <a:pt x="665" y="544"/>
                    <a:pt x="608" y="601"/>
                    <a:pt x="608" y="672"/>
                  </a:cubicBezTo>
                  <a:cubicBezTo>
                    <a:pt x="608" y="845"/>
                    <a:pt x="608" y="845"/>
                    <a:pt x="608" y="845"/>
                  </a:cubicBezTo>
                  <a:cubicBezTo>
                    <a:pt x="736" y="973"/>
                    <a:pt x="736" y="973"/>
                    <a:pt x="736" y="973"/>
                  </a:cubicBezTo>
                  <a:cubicBezTo>
                    <a:pt x="736" y="1120"/>
                    <a:pt x="736" y="1120"/>
                    <a:pt x="736" y="1120"/>
                  </a:cubicBezTo>
                  <a:cubicBezTo>
                    <a:pt x="659" y="1120"/>
                    <a:pt x="659" y="1120"/>
                    <a:pt x="659" y="1120"/>
                  </a:cubicBezTo>
                  <a:cubicBezTo>
                    <a:pt x="657" y="1122"/>
                    <a:pt x="657" y="1122"/>
                    <a:pt x="657" y="1122"/>
                  </a:cubicBezTo>
                  <a:cubicBezTo>
                    <a:pt x="547" y="1051"/>
                    <a:pt x="480" y="930"/>
                    <a:pt x="480" y="800"/>
                  </a:cubicBezTo>
                  <a:cubicBezTo>
                    <a:pt x="480" y="588"/>
                    <a:pt x="652" y="416"/>
                    <a:pt x="864" y="416"/>
                  </a:cubicBezTo>
                  <a:cubicBezTo>
                    <a:pt x="1076" y="416"/>
                    <a:pt x="1248" y="588"/>
                    <a:pt x="1248" y="800"/>
                  </a:cubicBezTo>
                  <a:cubicBezTo>
                    <a:pt x="1248" y="929"/>
                    <a:pt x="1183" y="1048"/>
                    <a:pt x="1075" y="1120"/>
                  </a:cubicBezTo>
                  <a:cubicBezTo>
                    <a:pt x="992" y="1120"/>
                    <a:pt x="992" y="1120"/>
                    <a:pt x="992" y="1120"/>
                  </a:cubicBezTo>
                  <a:lnTo>
                    <a:pt x="992" y="973"/>
                  </a:lnTo>
                  <a:close/>
                  <a:moveTo>
                    <a:pt x="800" y="992"/>
                  </a:moveTo>
                  <a:cubicBezTo>
                    <a:pt x="928" y="992"/>
                    <a:pt x="928" y="992"/>
                    <a:pt x="928" y="992"/>
                  </a:cubicBezTo>
                  <a:cubicBezTo>
                    <a:pt x="928" y="1120"/>
                    <a:pt x="928" y="1120"/>
                    <a:pt x="928" y="1120"/>
                  </a:cubicBezTo>
                  <a:cubicBezTo>
                    <a:pt x="800" y="1120"/>
                    <a:pt x="800" y="1120"/>
                    <a:pt x="800" y="1120"/>
                  </a:cubicBezTo>
                  <a:lnTo>
                    <a:pt x="800" y="992"/>
                  </a:lnTo>
                  <a:close/>
                  <a:moveTo>
                    <a:pt x="787" y="800"/>
                  </a:moveTo>
                  <a:cubicBezTo>
                    <a:pt x="941" y="800"/>
                    <a:pt x="941" y="800"/>
                    <a:pt x="941" y="800"/>
                  </a:cubicBezTo>
                  <a:cubicBezTo>
                    <a:pt x="992" y="749"/>
                    <a:pt x="992" y="749"/>
                    <a:pt x="992" y="749"/>
                  </a:cubicBezTo>
                  <a:cubicBezTo>
                    <a:pt x="992" y="608"/>
                    <a:pt x="992" y="608"/>
                    <a:pt x="992" y="608"/>
                  </a:cubicBezTo>
                  <a:cubicBezTo>
                    <a:pt x="1027" y="608"/>
                    <a:pt x="1056" y="636"/>
                    <a:pt x="1056" y="672"/>
                  </a:cubicBezTo>
                  <a:cubicBezTo>
                    <a:pt x="1056" y="818"/>
                    <a:pt x="1056" y="818"/>
                    <a:pt x="1056" y="818"/>
                  </a:cubicBezTo>
                  <a:cubicBezTo>
                    <a:pt x="947" y="928"/>
                    <a:pt x="947" y="928"/>
                    <a:pt x="947" y="928"/>
                  </a:cubicBezTo>
                  <a:cubicBezTo>
                    <a:pt x="781" y="928"/>
                    <a:pt x="781" y="928"/>
                    <a:pt x="781" y="928"/>
                  </a:cubicBezTo>
                  <a:cubicBezTo>
                    <a:pt x="672" y="818"/>
                    <a:pt x="672" y="818"/>
                    <a:pt x="672" y="818"/>
                  </a:cubicBezTo>
                  <a:cubicBezTo>
                    <a:pt x="672" y="672"/>
                    <a:pt x="672" y="672"/>
                    <a:pt x="672" y="672"/>
                  </a:cubicBezTo>
                  <a:cubicBezTo>
                    <a:pt x="672" y="636"/>
                    <a:pt x="701" y="608"/>
                    <a:pt x="736" y="608"/>
                  </a:cubicBezTo>
                  <a:cubicBezTo>
                    <a:pt x="736" y="749"/>
                    <a:pt x="736" y="749"/>
                    <a:pt x="736" y="749"/>
                  </a:cubicBezTo>
                  <a:lnTo>
                    <a:pt x="787" y="800"/>
                  </a:lnTo>
                  <a:close/>
                  <a:moveTo>
                    <a:pt x="1248" y="1600"/>
                  </a:moveTo>
                  <a:cubicBezTo>
                    <a:pt x="1248" y="1617"/>
                    <a:pt x="1234" y="1632"/>
                    <a:pt x="1216" y="1632"/>
                  </a:cubicBezTo>
                  <a:cubicBezTo>
                    <a:pt x="960" y="1632"/>
                    <a:pt x="960" y="1632"/>
                    <a:pt x="960" y="1632"/>
                  </a:cubicBezTo>
                  <a:cubicBezTo>
                    <a:pt x="942" y="1632"/>
                    <a:pt x="928" y="1617"/>
                    <a:pt x="928" y="1600"/>
                  </a:cubicBezTo>
                  <a:cubicBezTo>
                    <a:pt x="928" y="1582"/>
                    <a:pt x="942" y="1568"/>
                    <a:pt x="960" y="1568"/>
                  </a:cubicBezTo>
                  <a:cubicBezTo>
                    <a:pt x="1216" y="1568"/>
                    <a:pt x="1216" y="1568"/>
                    <a:pt x="1216" y="1568"/>
                  </a:cubicBezTo>
                  <a:cubicBezTo>
                    <a:pt x="1234" y="1568"/>
                    <a:pt x="1248" y="1582"/>
                    <a:pt x="1248" y="1600"/>
                  </a:cubicBezTo>
                  <a:moveTo>
                    <a:pt x="296" y="1094"/>
                  </a:moveTo>
                  <a:cubicBezTo>
                    <a:pt x="279" y="1061"/>
                    <a:pt x="264" y="1026"/>
                    <a:pt x="254" y="992"/>
                  </a:cubicBezTo>
                  <a:cubicBezTo>
                    <a:pt x="249" y="977"/>
                    <a:pt x="249" y="977"/>
                    <a:pt x="249" y="977"/>
                  </a:cubicBezTo>
                  <a:cubicBezTo>
                    <a:pt x="128" y="936"/>
                    <a:pt x="128" y="936"/>
                    <a:pt x="128" y="936"/>
                  </a:cubicBezTo>
                  <a:cubicBezTo>
                    <a:pt x="128" y="663"/>
                    <a:pt x="128" y="663"/>
                    <a:pt x="128" y="663"/>
                  </a:cubicBezTo>
                  <a:cubicBezTo>
                    <a:pt x="249" y="622"/>
                    <a:pt x="249" y="622"/>
                    <a:pt x="249" y="622"/>
                  </a:cubicBezTo>
                  <a:cubicBezTo>
                    <a:pt x="254" y="607"/>
                    <a:pt x="254" y="607"/>
                    <a:pt x="254" y="607"/>
                  </a:cubicBezTo>
                  <a:cubicBezTo>
                    <a:pt x="264" y="573"/>
                    <a:pt x="279" y="539"/>
                    <a:pt x="296" y="505"/>
                  </a:cubicBezTo>
                  <a:cubicBezTo>
                    <a:pt x="304" y="490"/>
                    <a:pt x="304" y="490"/>
                    <a:pt x="304" y="490"/>
                  </a:cubicBezTo>
                  <a:cubicBezTo>
                    <a:pt x="247" y="376"/>
                    <a:pt x="247" y="376"/>
                    <a:pt x="247" y="376"/>
                  </a:cubicBezTo>
                  <a:cubicBezTo>
                    <a:pt x="440" y="182"/>
                    <a:pt x="440" y="182"/>
                    <a:pt x="440" y="182"/>
                  </a:cubicBezTo>
                  <a:cubicBezTo>
                    <a:pt x="555" y="239"/>
                    <a:pt x="555" y="239"/>
                    <a:pt x="555" y="239"/>
                  </a:cubicBezTo>
                  <a:cubicBezTo>
                    <a:pt x="569" y="232"/>
                    <a:pt x="569" y="232"/>
                    <a:pt x="569" y="232"/>
                  </a:cubicBezTo>
                  <a:cubicBezTo>
                    <a:pt x="603" y="214"/>
                    <a:pt x="637" y="200"/>
                    <a:pt x="671" y="189"/>
                  </a:cubicBezTo>
                  <a:cubicBezTo>
                    <a:pt x="687" y="184"/>
                    <a:pt x="687" y="184"/>
                    <a:pt x="687" y="184"/>
                  </a:cubicBezTo>
                  <a:cubicBezTo>
                    <a:pt x="727" y="64"/>
                    <a:pt x="727" y="64"/>
                    <a:pt x="727" y="64"/>
                  </a:cubicBezTo>
                  <a:cubicBezTo>
                    <a:pt x="1001" y="64"/>
                    <a:pt x="1001" y="64"/>
                    <a:pt x="1001" y="64"/>
                  </a:cubicBezTo>
                  <a:cubicBezTo>
                    <a:pt x="1041" y="184"/>
                    <a:pt x="1041" y="184"/>
                    <a:pt x="1041" y="184"/>
                  </a:cubicBezTo>
                  <a:cubicBezTo>
                    <a:pt x="1057" y="189"/>
                    <a:pt x="1057" y="189"/>
                    <a:pt x="1057" y="189"/>
                  </a:cubicBezTo>
                  <a:cubicBezTo>
                    <a:pt x="1091" y="200"/>
                    <a:pt x="1125" y="214"/>
                    <a:pt x="1159" y="232"/>
                  </a:cubicBezTo>
                  <a:cubicBezTo>
                    <a:pt x="1173" y="239"/>
                    <a:pt x="1173" y="239"/>
                    <a:pt x="1173" y="239"/>
                  </a:cubicBezTo>
                  <a:cubicBezTo>
                    <a:pt x="1288" y="182"/>
                    <a:pt x="1288" y="182"/>
                    <a:pt x="1288" y="182"/>
                  </a:cubicBezTo>
                  <a:cubicBezTo>
                    <a:pt x="1481" y="376"/>
                    <a:pt x="1481" y="376"/>
                    <a:pt x="1481" y="376"/>
                  </a:cubicBezTo>
                  <a:cubicBezTo>
                    <a:pt x="1424" y="490"/>
                    <a:pt x="1424" y="490"/>
                    <a:pt x="1424" y="490"/>
                  </a:cubicBezTo>
                  <a:cubicBezTo>
                    <a:pt x="1432" y="505"/>
                    <a:pt x="1432" y="505"/>
                    <a:pt x="1432" y="505"/>
                  </a:cubicBezTo>
                  <a:cubicBezTo>
                    <a:pt x="1449" y="539"/>
                    <a:pt x="1464" y="573"/>
                    <a:pt x="1474" y="607"/>
                  </a:cubicBezTo>
                  <a:cubicBezTo>
                    <a:pt x="1479" y="622"/>
                    <a:pt x="1479" y="622"/>
                    <a:pt x="1479" y="622"/>
                  </a:cubicBezTo>
                  <a:cubicBezTo>
                    <a:pt x="1600" y="663"/>
                    <a:pt x="1600" y="663"/>
                    <a:pt x="1600" y="663"/>
                  </a:cubicBezTo>
                  <a:cubicBezTo>
                    <a:pt x="1600" y="937"/>
                    <a:pt x="1600" y="937"/>
                    <a:pt x="1600" y="937"/>
                  </a:cubicBezTo>
                  <a:cubicBezTo>
                    <a:pt x="1479" y="977"/>
                    <a:pt x="1479" y="977"/>
                    <a:pt x="1479" y="977"/>
                  </a:cubicBezTo>
                  <a:cubicBezTo>
                    <a:pt x="1474" y="992"/>
                    <a:pt x="1474" y="992"/>
                    <a:pt x="1474" y="992"/>
                  </a:cubicBezTo>
                  <a:cubicBezTo>
                    <a:pt x="1464" y="1026"/>
                    <a:pt x="1449" y="1061"/>
                    <a:pt x="1432" y="1094"/>
                  </a:cubicBezTo>
                  <a:cubicBezTo>
                    <a:pt x="1424" y="1109"/>
                    <a:pt x="1424" y="1109"/>
                    <a:pt x="1424" y="1109"/>
                  </a:cubicBezTo>
                  <a:cubicBezTo>
                    <a:pt x="1481" y="1223"/>
                    <a:pt x="1481" y="1223"/>
                    <a:pt x="1481" y="1223"/>
                  </a:cubicBezTo>
                  <a:cubicBezTo>
                    <a:pt x="1292" y="1414"/>
                    <a:pt x="1292" y="1414"/>
                    <a:pt x="1292" y="1414"/>
                  </a:cubicBezTo>
                  <a:cubicBezTo>
                    <a:pt x="1291" y="1412"/>
                    <a:pt x="1289" y="1410"/>
                    <a:pt x="1287" y="1408"/>
                  </a:cubicBezTo>
                  <a:cubicBezTo>
                    <a:pt x="1302" y="1391"/>
                    <a:pt x="1312" y="1368"/>
                    <a:pt x="1312" y="1344"/>
                  </a:cubicBezTo>
                  <a:cubicBezTo>
                    <a:pt x="1312" y="1294"/>
                    <a:pt x="1274" y="1253"/>
                    <a:pt x="1225" y="1248"/>
                  </a:cubicBezTo>
                  <a:cubicBezTo>
                    <a:pt x="1361" y="1140"/>
                    <a:pt x="1440" y="976"/>
                    <a:pt x="1440" y="800"/>
                  </a:cubicBezTo>
                  <a:cubicBezTo>
                    <a:pt x="1440" y="482"/>
                    <a:pt x="1182" y="224"/>
                    <a:pt x="864" y="224"/>
                  </a:cubicBezTo>
                  <a:cubicBezTo>
                    <a:pt x="546" y="224"/>
                    <a:pt x="288" y="482"/>
                    <a:pt x="288" y="800"/>
                  </a:cubicBezTo>
                  <a:cubicBezTo>
                    <a:pt x="288" y="974"/>
                    <a:pt x="367" y="1139"/>
                    <a:pt x="502" y="1248"/>
                  </a:cubicBezTo>
                  <a:cubicBezTo>
                    <a:pt x="229" y="1248"/>
                    <a:pt x="229" y="1248"/>
                    <a:pt x="229" y="1248"/>
                  </a:cubicBezTo>
                  <a:cubicBezTo>
                    <a:pt x="304" y="1110"/>
                    <a:pt x="304" y="1110"/>
                    <a:pt x="304" y="1110"/>
                  </a:cubicBezTo>
                  <a:lnTo>
                    <a:pt x="296" y="1094"/>
                  </a:lnTo>
                  <a:close/>
                  <a:moveTo>
                    <a:pt x="1559" y="1236"/>
                  </a:moveTo>
                  <a:cubicBezTo>
                    <a:pt x="1496" y="1109"/>
                    <a:pt x="1496" y="1109"/>
                    <a:pt x="1496" y="1109"/>
                  </a:cubicBezTo>
                  <a:cubicBezTo>
                    <a:pt x="1509" y="1082"/>
                    <a:pt x="1521" y="1055"/>
                    <a:pt x="1530" y="1027"/>
                  </a:cubicBezTo>
                  <a:cubicBezTo>
                    <a:pt x="1664" y="983"/>
                    <a:pt x="1664" y="983"/>
                    <a:pt x="1664" y="983"/>
                  </a:cubicBezTo>
                  <a:cubicBezTo>
                    <a:pt x="1664" y="616"/>
                    <a:pt x="1664" y="616"/>
                    <a:pt x="1664" y="616"/>
                  </a:cubicBezTo>
                  <a:cubicBezTo>
                    <a:pt x="1530" y="572"/>
                    <a:pt x="1530" y="572"/>
                    <a:pt x="1530" y="572"/>
                  </a:cubicBezTo>
                  <a:cubicBezTo>
                    <a:pt x="1521" y="545"/>
                    <a:pt x="1509" y="517"/>
                    <a:pt x="1496" y="490"/>
                  </a:cubicBezTo>
                  <a:cubicBezTo>
                    <a:pt x="1559" y="363"/>
                    <a:pt x="1559" y="363"/>
                    <a:pt x="1559" y="363"/>
                  </a:cubicBezTo>
                  <a:cubicBezTo>
                    <a:pt x="1300" y="104"/>
                    <a:pt x="1300" y="104"/>
                    <a:pt x="1300" y="104"/>
                  </a:cubicBezTo>
                  <a:cubicBezTo>
                    <a:pt x="1174" y="168"/>
                    <a:pt x="1174" y="168"/>
                    <a:pt x="1174" y="168"/>
                  </a:cubicBezTo>
                  <a:cubicBezTo>
                    <a:pt x="1147" y="154"/>
                    <a:pt x="1119" y="143"/>
                    <a:pt x="1092" y="133"/>
                  </a:cubicBezTo>
                  <a:cubicBezTo>
                    <a:pt x="1047" y="0"/>
                    <a:pt x="1047" y="0"/>
                    <a:pt x="1047" y="0"/>
                  </a:cubicBezTo>
                  <a:cubicBezTo>
                    <a:pt x="681" y="0"/>
                    <a:pt x="681" y="0"/>
                    <a:pt x="681" y="0"/>
                  </a:cubicBezTo>
                  <a:cubicBezTo>
                    <a:pt x="636" y="133"/>
                    <a:pt x="636" y="133"/>
                    <a:pt x="636" y="133"/>
                  </a:cubicBezTo>
                  <a:cubicBezTo>
                    <a:pt x="609" y="143"/>
                    <a:pt x="581" y="154"/>
                    <a:pt x="554" y="168"/>
                  </a:cubicBezTo>
                  <a:cubicBezTo>
                    <a:pt x="428" y="104"/>
                    <a:pt x="428" y="104"/>
                    <a:pt x="428" y="104"/>
                  </a:cubicBezTo>
                  <a:cubicBezTo>
                    <a:pt x="169" y="363"/>
                    <a:pt x="169" y="363"/>
                    <a:pt x="169" y="363"/>
                  </a:cubicBezTo>
                  <a:cubicBezTo>
                    <a:pt x="232" y="490"/>
                    <a:pt x="232" y="490"/>
                    <a:pt x="232" y="490"/>
                  </a:cubicBezTo>
                  <a:cubicBezTo>
                    <a:pt x="219" y="517"/>
                    <a:pt x="207" y="545"/>
                    <a:pt x="198" y="572"/>
                  </a:cubicBezTo>
                  <a:cubicBezTo>
                    <a:pt x="64" y="616"/>
                    <a:pt x="64" y="616"/>
                    <a:pt x="64" y="616"/>
                  </a:cubicBezTo>
                  <a:cubicBezTo>
                    <a:pt x="64" y="983"/>
                    <a:pt x="64" y="983"/>
                    <a:pt x="64" y="983"/>
                  </a:cubicBezTo>
                  <a:cubicBezTo>
                    <a:pt x="198" y="1027"/>
                    <a:pt x="198" y="1027"/>
                    <a:pt x="198" y="1027"/>
                  </a:cubicBezTo>
                  <a:cubicBezTo>
                    <a:pt x="207" y="1054"/>
                    <a:pt x="219" y="1082"/>
                    <a:pt x="232" y="1109"/>
                  </a:cubicBezTo>
                  <a:cubicBezTo>
                    <a:pt x="191" y="1184"/>
                    <a:pt x="191" y="1184"/>
                    <a:pt x="191" y="1184"/>
                  </a:cubicBezTo>
                  <a:cubicBezTo>
                    <a:pt x="0" y="1184"/>
                    <a:pt x="0" y="1184"/>
                    <a:pt x="0" y="1184"/>
                  </a:cubicBezTo>
                  <a:cubicBezTo>
                    <a:pt x="0" y="1824"/>
                    <a:pt x="0" y="1824"/>
                    <a:pt x="0" y="1824"/>
                  </a:cubicBezTo>
                  <a:cubicBezTo>
                    <a:pt x="224" y="1824"/>
                    <a:pt x="224" y="1824"/>
                    <a:pt x="224" y="1824"/>
                  </a:cubicBezTo>
                  <a:cubicBezTo>
                    <a:pt x="224" y="1728"/>
                    <a:pt x="224" y="1728"/>
                    <a:pt x="224" y="1728"/>
                  </a:cubicBezTo>
                  <a:cubicBezTo>
                    <a:pt x="467" y="1728"/>
                    <a:pt x="467" y="1728"/>
                    <a:pt x="467" y="1728"/>
                  </a:cubicBezTo>
                  <a:cubicBezTo>
                    <a:pt x="563" y="1824"/>
                    <a:pt x="563" y="1824"/>
                    <a:pt x="563" y="1824"/>
                  </a:cubicBezTo>
                  <a:cubicBezTo>
                    <a:pt x="736" y="1824"/>
                    <a:pt x="736" y="1824"/>
                    <a:pt x="736" y="1824"/>
                  </a:cubicBezTo>
                  <a:cubicBezTo>
                    <a:pt x="736" y="1856"/>
                    <a:pt x="736" y="1856"/>
                    <a:pt x="736" y="1856"/>
                  </a:cubicBezTo>
                  <a:cubicBezTo>
                    <a:pt x="736" y="1926"/>
                    <a:pt x="793" y="1984"/>
                    <a:pt x="864" y="1984"/>
                  </a:cubicBezTo>
                  <a:cubicBezTo>
                    <a:pt x="935" y="1984"/>
                    <a:pt x="992" y="1926"/>
                    <a:pt x="992" y="1856"/>
                  </a:cubicBezTo>
                  <a:cubicBezTo>
                    <a:pt x="992" y="1824"/>
                    <a:pt x="992" y="1824"/>
                    <a:pt x="992" y="1824"/>
                  </a:cubicBezTo>
                  <a:cubicBezTo>
                    <a:pt x="1216" y="1824"/>
                    <a:pt x="1216" y="1824"/>
                    <a:pt x="1216" y="1824"/>
                  </a:cubicBezTo>
                  <a:cubicBezTo>
                    <a:pt x="1269" y="1824"/>
                    <a:pt x="1312" y="1780"/>
                    <a:pt x="1312" y="1728"/>
                  </a:cubicBezTo>
                  <a:cubicBezTo>
                    <a:pt x="1312" y="1703"/>
                    <a:pt x="1302" y="1681"/>
                    <a:pt x="1287" y="1664"/>
                  </a:cubicBezTo>
                  <a:cubicBezTo>
                    <a:pt x="1302" y="1647"/>
                    <a:pt x="1312" y="1624"/>
                    <a:pt x="1312" y="1600"/>
                  </a:cubicBezTo>
                  <a:cubicBezTo>
                    <a:pt x="1312" y="1575"/>
                    <a:pt x="1302" y="1553"/>
                    <a:pt x="1287" y="1536"/>
                  </a:cubicBezTo>
                  <a:cubicBezTo>
                    <a:pt x="1299" y="1522"/>
                    <a:pt x="1308" y="1505"/>
                    <a:pt x="1311" y="1486"/>
                  </a:cubicBezTo>
                  <a:lnTo>
                    <a:pt x="1559" y="1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29"/>
            <p:cNvSpPr>
              <a:spLocks noChangeArrowheads="1"/>
            </p:cNvSpPr>
            <p:nvPr/>
          </p:nvSpPr>
          <p:spPr bwMode="auto">
            <a:xfrm>
              <a:off x="9469438" y="57150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30"/>
            <p:cNvSpPr>
              <a:spLocks noChangeArrowheads="1"/>
            </p:cNvSpPr>
            <p:nvPr/>
          </p:nvSpPr>
          <p:spPr bwMode="auto">
            <a:xfrm>
              <a:off x="9469438" y="57594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31"/>
            <p:cNvSpPr>
              <a:spLocks noChangeArrowheads="1"/>
            </p:cNvSpPr>
            <p:nvPr/>
          </p:nvSpPr>
          <p:spPr bwMode="auto">
            <a:xfrm>
              <a:off x="9469438" y="5805488"/>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32"/>
            <p:cNvSpPr>
              <a:spLocks noChangeArrowheads="1"/>
            </p:cNvSpPr>
            <p:nvPr/>
          </p:nvSpPr>
          <p:spPr bwMode="auto">
            <a:xfrm>
              <a:off x="9974263" y="601345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33"/>
            <p:cNvSpPr>
              <a:spLocks noChangeArrowheads="1"/>
            </p:cNvSpPr>
            <p:nvPr/>
          </p:nvSpPr>
          <p:spPr bwMode="auto">
            <a:xfrm>
              <a:off x="9974263" y="60579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34"/>
            <p:cNvSpPr>
              <a:spLocks noChangeArrowheads="1"/>
            </p:cNvSpPr>
            <p:nvPr/>
          </p:nvSpPr>
          <p:spPr bwMode="auto">
            <a:xfrm>
              <a:off x="9974263" y="61023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86" name="Freeform 20"/>
          <p:cNvSpPr>
            <a:spLocks noEditPoints="1"/>
          </p:cNvSpPr>
          <p:nvPr/>
        </p:nvSpPr>
        <p:spPr bwMode="auto">
          <a:xfrm>
            <a:off x="5620227" y="2632902"/>
            <a:ext cx="383516" cy="383516"/>
          </a:xfrm>
          <a:custGeom>
            <a:avLst/>
            <a:gdLst>
              <a:gd name="T0" fmla="*/ 2027 w 2383"/>
              <a:gd name="T1" fmla="*/ 489 h 2382"/>
              <a:gd name="T2" fmla="*/ 1553 w 2383"/>
              <a:gd name="T3" fmla="*/ 0 h 2382"/>
              <a:gd name="T4" fmla="*/ 1140 w 2383"/>
              <a:gd name="T5" fmla="*/ 0 h 2382"/>
              <a:gd name="T6" fmla="*/ 666 w 2383"/>
              <a:gd name="T7" fmla="*/ 489 h 2382"/>
              <a:gd name="T8" fmla="*/ 253 w 2383"/>
              <a:gd name="T9" fmla="*/ 535 h 2382"/>
              <a:gd name="T10" fmla="*/ 218 w 2383"/>
              <a:gd name="T11" fmla="*/ 1321 h 2382"/>
              <a:gd name="T12" fmla="*/ 12 w 2383"/>
              <a:gd name="T13" fmla="*/ 2364 h 2382"/>
              <a:gd name="T14" fmla="*/ 1981 w 2383"/>
              <a:gd name="T15" fmla="*/ 2382 h 2382"/>
              <a:gd name="T16" fmla="*/ 2158 w 2383"/>
              <a:gd name="T17" fmla="*/ 2223 h 2382"/>
              <a:gd name="T18" fmla="*/ 2336 w 2383"/>
              <a:gd name="T19" fmla="*/ 2381 h 2382"/>
              <a:gd name="T20" fmla="*/ 2383 w 2383"/>
              <a:gd name="T21" fmla="*/ 535 h 2382"/>
              <a:gd name="T22" fmla="*/ 1346 w 2383"/>
              <a:gd name="T23" fmla="*/ 154 h 2382"/>
              <a:gd name="T24" fmla="*/ 1521 w 2383"/>
              <a:gd name="T25" fmla="*/ 489 h 2382"/>
              <a:gd name="T26" fmla="*/ 1172 w 2383"/>
              <a:gd name="T27" fmla="*/ 475 h 2382"/>
              <a:gd name="T28" fmla="*/ 1140 w 2383"/>
              <a:gd name="T29" fmla="*/ 93 h 2382"/>
              <a:gd name="T30" fmla="*/ 1079 w 2383"/>
              <a:gd name="T31" fmla="*/ 475 h 2382"/>
              <a:gd name="T32" fmla="*/ 759 w 2383"/>
              <a:gd name="T33" fmla="*/ 489 h 2382"/>
              <a:gd name="T34" fmla="*/ 759 w 2383"/>
              <a:gd name="T35" fmla="*/ 475 h 2382"/>
              <a:gd name="T36" fmla="*/ 299 w 2383"/>
              <a:gd name="T37" fmla="*/ 2289 h 2382"/>
              <a:gd name="T38" fmla="*/ 301 w 2383"/>
              <a:gd name="T39" fmla="*/ 1377 h 2382"/>
              <a:gd name="T40" fmla="*/ 464 w 2383"/>
              <a:gd name="T41" fmla="*/ 1400 h 2382"/>
              <a:gd name="T42" fmla="*/ 557 w 2383"/>
              <a:gd name="T43" fmla="*/ 1400 h 2382"/>
              <a:gd name="T44" fmla="*/ 1050 w 2383"/>
              <a:gd name="T45" fmla="*/ 1377 h 2382"/>
              <a:gd name="T46" fmla="*/ 1097 w 2383"/>
              <a:gd name="T47" fmla="*/ 1447 h 2382"/>
              <a:gd name="T48" fmla="*/ 1143 w 2383"/>
              <a:gd name="T49" fmla="*/ 1377 h 2382"/>
              <a:gd name="T50" fmla="*/ 1502 w 2383"/>
              <a:gd name="T51" fmla="*/ 2289 h 2382"/>
              <a:gd name="T52" fmla="*/ 557 w 2383"/>
              <a:gd name="T53" fmla="*/ 1284 h 2382"/>
              <a:gd name="T54" fmla="*/ 804 w 2383"/>
              <a:gd name="T55" fmla="*/ 982 h 2382"/>
              <a:gd name="T56" fmla="*/ 1050 w 2383"/>
              <a:gd name="T57" fmla="*/ 1284 h 2382"/>
              <a:gd name="T58" fmla="*/ 1597 w 2383"/>
              <a:gd name="T59" fmla="*/ 2289 h 2382"/>
              <a:gd name="T60" fmla="*/ 1344 w 2383"/>
              <a:gd name="T61" fmla="*/ 1284 h 2382"/>
              <a:gd name="T62" fmla="*/ 1143 w 2383"/>
              <a:gd name="T63" fmla="*/ 1228 h 2382"/>
              <a:gd name="T64" fmla="*/ 464 w 2383"/>
              <a:gd name="T65" fmla="*/ 1228 h 2382"/>
              <a:gd name="T66" fmla="*/ 346 w 2383"/>
              <a:gd name="T67" fmla="*/ 1284 h 2382"/>
              <a:gd name="T68" fmla="*/ 666 w 2383"/>
              <a:gd name="T69" fmla="*/ 582 h 2382"/>
              <a:gd name="T70" fmla="*/ 712 w 2383"/>
              <a:gd name="T71" fmla="*/ 704 h 2382"/>
              <a:gd name="T72" fmla="*/ 759 w 2383"/>
              <a:gd name="T73" fmla="*/ 582 h 2382"/>
              <a:gd name="T74" fmla="*/ 1521 w 2383"/>
              <a:gd name="T75" fmla="*/ 657 h 2382"/>
              <a:gd name="T76" fmla="*/ 1614 w 2383"/>
              <a:gd name="T77" fmla="*/ 657 h 2382"/>
              <a:gd name="T78" fmla="*/ 1748 w 2383"/>
              <a:gd name="T79" fmla="*/ 582 h 2382"/>
              <a:gd name="T80" fmla="*/ 1795 w 2383"/>
              <a:gd name="T81" fmla="*/ 1063 h 2382"/>
              <a:gd name="T82" fmla="*/ 1841 w 2383"/>
              <a:gd name="T83" fmla="*/ 582 h 2382"/>
              <a:gd name="T84" fmla="*/ 1934 w 2383"/>
              <a:gd name="T85" fmla="*/ 2289 h 2382"/>
              <a:gd name="T86" fmla="*/ 1934 w 2383"/>
              <a:gd name="T87" fmla="*/ 489 h 2382"/>
              <a:gd name="T88" fmla="*/ 1614 w 2383"/>
              <a:gd name="T89" fmla="*/ 475 h 2382"/>
              <a:gd name="T90" fmla="*/ 1553 w 2383"/>
              <a:gd name="T91" fmla="*/ 93 h 2382"/>
              <a:gd name="T92" fmla="*/ 1934 w 2383"/>
              <a:gd name="T93" fmla="*/ 489 h 2382"/>
              <a:gd name="T94" fmla="*/ 2204 w 2383"/>
              <a:gd name="T95" fmla="*/ 2137 h 2382"/>
              <a:gd name="T96" fmla="*/ 2205 w 2383"/>
              <a:gd name="T97" fmla="*/ 1618 h 2382"/>
              <a:gd name="T98" fmla="*/ 2112 w 2383"/>
              <a:gd name="T99" fmla="*/ 1618 h 2382"/>
              <a:gd name="T100" fmla="*/ 2113 w 2383"/>
              <a:gd name="T101" fmla="*/ 2137 h 2382"/>
              <a:gd name="T102" fmla="*/ 2027 w 2383"/>
              <a:gd name="T103" fmla="*/ 582 h 2382"/>
              <a:gd name="T104" fmla="*/ 2290 w 2383"/>
              <a:gd name="T105" fmla="*/ 2223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83" h="2382">
                <a:moveTo>
                  <a:pt x="2336" y="489"/>
                </a:moveTo>
                <a:cubicBezTo>
                  <a:pt x="2027" y="489"/>
                  <a:pt x="2027" y="489"/>
                  <a:pt x="2027" y="489"/>
                </a:cubicBezTo>
                <a:cubicBezTo>
                  <a:pt x="2027" y="475"/>
                  <a:pt x="2027" y="475"/>
                  <a:pt x="2027" y="475"/>
                </a:cubicBezTo>
                <a:cubicBezTo>
                  <a:pt x="2027" y="213"/>
                  <a:pt x="1815" y="0"/>
                  <a:pt x="1553" y="0"/>
                </a:cubicBezTo>
                <a:cubicBezTo>
                  <a:pt x="1479" y="0"/>
                  <a:pt x="1409" y="17"/>
                  <a:pt x="1346" y="48"/>
                </a:cubicBezTo>
                <a:cubicBezTo>
                  <a:pt x="1284" y="17"/>
                  <a:pt x="1214" y="0"/>
                  <a:pt x="1140" y="0"/>
                </a:cubicBezTo>
                <a:cubicBezTo>
                  <a:pt x="878" y="0"/>
                  <a:pt x="666" y="213"/>
                  <a:pt x="666" y="475"/>
                </a:cubicBezTo>
                <a:cubicBezTo>
                  <a:pt x="666" y="489"/>
                  <a:pt x="666" y="489"/>
                  <a:pt x="666" y="489"/>
                </a:cubicBezTo>
                <a:cubicBezTo>
                  <a:pt x="299" y="489"/>
                  <a:pt x="299" y="489"/>
                  <a:pt x="299" y="489"/>
                </a:cubicBezTo>
                <a:cubicBezTo>
                  <a:pt x="273" y="489"/>
                  <a:pt x="253" y="510"/>
                  <a:pt x="253" y="535"/>
                </a:cubicBezTo>
                <a:cubicBezTo>
                  <a:pt x="253" y="1285"/>
                  <a:pt x="253" y="1285"/>
                  <a:pt x="253" y="1285"/>
                </a:cubicBezTo>
                <a:cubicBezTo>
                  <a:pt x="236" y="1290"/>
                  <a:pt x="222" y="1303"/>
                  <a:pt x="218" y="1321"/>
                </a:cubicBezTo>
                <a:cubicBezTo>
                  <a:pt x="2" y="2325"/>
                  <a:pt x="2" y="2325"/>
                  <a:pt x="2" y="2325"/>
                </a:cubicBezTo>
                <a:cubicBezTo>
                  <a:pt x="0" y="2339"/>
                  <a:pt x="3" y="2353"/>
                  <a:pt x="12" y="2364"/>
                </a:cubicBezTo>
                <a:cubicBezTo>
                  <a:pt x="21" y="2375"/>
                  <a:pt x="34" y="2382"/>
                  <a:pt x="48" y="2382"/>
                </a:cubicBezTo>
                <a:cubicBezTo>
                  <a:pt x="1981" y="2382"/>
                  <a:pt x="1981" y="2382"/>
                  <a:pt x="1981" y="2382"/>
                </a:cubicBezTo>
                <a:cubicBezTo>
                  <a:pt x="1994" y="2382"/>
                  <a:pt x="2006" y="2376"/>
                  <a:pt x="2014" y="2367"/>
                </a:cubicBezTo>
                <a:cubicBezTo>
                  <a:pt x="2158" y="2223"/>
                  <a:pt x="2158" y="2223"/>
                  <a:pt x="2158" y="2223"/>
                </a:cubicBezTo>
                <a:cubicBezTo>
                  <a:pt x="2303" y="2368"/>
                  <a:pt x="2303" y="2368"/>
                  <a:pt x="2303" y="2368"/>
                </a:cubicBezTo>
                <a:cubicBezTo>
                  <a:pt x="2312" y="2377"/>
                  <a:pt x="2324" y="2381"/>
                  <a:pt x="2336" y="2381"/>
                </a:cubicBezTo>
                <a:cubicBezTo>
                  <a:pt x="2362" y="2381"/>
                  <a:pt x="2383" y="2361"/>
                  <a:pt x="2383" y="2335"/>
                </a:cubicBezTo>
                <a:cubicBezTo>
                  <a:pt x="2383" y="535"/>
                  <a:pt x="2383" y="535"/>
                  <a:pt x="2383" y="535"/>
                </a:cubicBezTo>
                <a:cubicBezTo>
                  <a:pt x="2383" y="510"/>
                  <a:pt x="2362" y="489"/>
                  <a:pt x="2336" y="489"/>
                </a:cubicBezTo>
                <a:close/>
                <a:moveTo>
                  <a:pt x="1346" y="154"/>
                </a:moveTo>
                <a:cubicBezTo>
                  <a:pt x="1452" y="222"/>
                  <a:pt x="1521" y="341"/>
                  <a:pt x="1521" y="475"/>
                </a:cubicBezTo>
                <a:cubicBezTo>
                  <a:pt x="1521" y="489"/>
                  <a:pt x="1521" y="489"/>
                  <a:pt x="1521" y="489"/>
                </a:cubicBezTo>
                <a:cubicBezTo>
                  <a:pt x="1172" y="489"/>
                  <a:pt x="1172" y="489"/>
                  <a:pt x="1172" y="489"/>
                </a:cubicBezTo>
                <a:cubicBezTo>
                  <a:pt x="1172" y="475"/>
                  <a:pt x="1172" y="475"/>
                  <a:pt x="1172" y="475"/>
                </a:cubicBezTo>
                <a:cubicBezTo>
                  <a:pt x="1172" y="341"/>
                  <a:pt x="1241" y="222"/>
                  <a:pt x="1346" y="154"/>
                </a:cubicBezTo>
                <a:close/>
                <a:moveTo>
                  <a:pt x="1140" y="93"/>
                </a:moveTo>
                <a:cubicBezTo>
                  <a:pt x="1178" y="93"/>
                  <a:pt x="1215" y="99"/>
                  <a:pt x="1250" y="110"/>
                </a:cubicBezTo>
                <a:cubicBezTo>
                  <a:pt x="1145" y="197"/>
                  <a:pt x="1079" y="328"/>
                  <a:pt x="1079" y="475"/>
                </a:cubicBezTo>
                <a:cubicBezTo>
                  <a:pt x="1079" y="489"/>
                  <a:pt x="1079" y="489"/>
                  <a:pt x="1079" y="489"/>
                </a:cubicBezTo>
                <a:cubicBezTo>
                  <a:pt x="759" y="489"/>
                  <a:pt x="759" y="489"/>
                  <a:pt x="759" y="489"/>
                </a:cubicBezTo>
                <a:cubicBezTo>
                  <a:pt x="759" y="475"/>
                  <a:pt x="759" y="475"/>
                  <a:pt x="759" y="475"/>
                </a:cubicBezTo>
                <a:cubicBezTo>
                  <a:pt x="759" y="475"/>
                  <a:pt x="759" y="475"/>
                  <a:pt x="759" y="475"/>
                </a:cubicBezTo>
                <a:cubicBezTo>
                  <a:pt x="759" y="265"/>
                  <a:pt x="930" y="93"/>
                  <a:pt x="1140" y="93"/>
                </a:cubicBezTo>
                <a:close/>
                <a:moveTo>
                  <a:pt x="299" y="2289"/>
                </a:moveTo>
                <a:cubicBezTo>
                  <a:pt x="106" y="2289"/>
                  <a:pt x="106" y="2289"/>
                  <a:pt x="106" y="2289"/>
                </a:cubicBezTo>
                <a:cubicBezTo>
                  <a:pt x="301" y="1377"/>
                  <a:pt x="301" y="1377"/>
                  <a:pt x="301" y="1377"/>
                </a:cubicBezTo>
                <a:cubicBezTo>
                  <a:pt x="464" y="1377"/>
                  <a:pt x="464" y="1377"/>
                  <a:pt x="464" y="1377"/>
                </a:cubicBezTo>
                <a:cubicBezTo>
                  <a:pt x="464" y="1400"/>
                  <a:pt x="464" y="1400"/>
                  <a:pt x="464" y="1400"/>
                </a:cubicBezTo>
                <a:cubicBezTo>
                  <a:pt x="464" y="1426"/>
                  <a:pt x="485" y="1447"/>
                  <a:pt x="511" y="1447"/>
                </a:cubicBezTo>
                <a:cubicBezTo>
                  <a:pt x="536" y="1447"/>
                  <a:pt x="557" y="1426"/>
                  <a:pt x="557" y="1400"/>
                </a:cubicBezTo>
                <a:cubicBezTo>
                  <a:pt x="557" y="1377"/>
                  <a:pt x="557" y="1377"/>
                  <a:pt x="557" y="1377"/>
                </a:cubicBezTo>
                <a:cubicBezTo>
                  <a:pt x="1050" y="1377"/>
                  <a:pt x="1050" y="1377"/>
                  <a:pt x="1050" y="1377"/>
                </a:cubicBezTo>
                <a:cubicBezTo>
                  <a:pt x="1050" y="1400"/>
                  <a:pt x="1050" y="1400"/>
                  <a:pt x="1050" y="1400"/>
                </a:cubicBezTo>
                <a:cubicBezTo>
                  <a:pt x="1050" y="1426"/>
                  <a:pt x="1071" y="1447"/>
                  <a:pt x="1097" y="1447"/>
                </a:cubicBezTo>
                <a:cubicBezTo>
                  <a:pt x="1122" y="1447"/>
                  <a:pt x="1143" y="1426"/>
                  <a:pt x="1143" y="1400"/>
                </a:cubicBezTo>
                <a:cubicBezTo>
                  <a:pt x="1143" y="1377"/>
                  <a:pt x="1143" y="1377"/>
                  <a:pt x="1143" y="1377"/>
                </a:cubicBezTo>
                <a:cubicBezTo>
                  <a:pt x="1306" y="1377"/>
                  <a:pt x="1306" y="1377"/>
                  <a:pt x="1306" y="1377"/>
                </a:cubicBezTo>
                <a:cubicBezTo>
                  <a:pt x="1502" y="2289"/>
                  <a:pt x="1502" y="2289"/>
                  <a:pt x="1502" y="2289"/>
                </a:cubicBezTo>
                <a:lnTo>
                  <a:pt x="299" y="2289"/>
                </a:lnTo>
                <a:close/>
                <a:moveTo>
                  <a:pt x="557" y="1284"/>
                </a:moveTo>
                <a:cubicBezTo>
                  <a:pt x="557" y="1228"/>
                  <a:pt x="557" y="1228"/>
                  <a:pt x="557" y="1228"/>
                </a:cubicBezTo>
                <a:cubicBezTo>
                  <a:pt x="557" y="1092"/>
                  <a:pt x="668" y="982"/>
                  <a:pt x="804" y="982"/>
                </a:cubicBezTo>
                <a:cubicBezTo>
                  <a:pt x="940" y="982"/>
                  <a:pt x="1050" y="1092"/>
                  <a:pt x="1050" y="1228"/>
                </a:cubicBezTo>
                <a:cubicBezTo>
                  <a:pt x="1050" y="1284"/>
                  <a:pt x="1050" y="1284"/>
                  <a:pt x="1050" y="1284"/>
                </a:cubicBezTo>
                <a:lnTo>
                  <a:pt x="557" y="1284"/>
                </a:lnTo>
                <a:close/>
                <a:moveTo>
                  <a:pt x="1597" y="2289"/>
                </a:moveTo>
                <a:cubicBezTo>
                  <a:pt x="1389" y="1321"/>
                  <a:pt x="1389" y="1321"/>
                  <a:pt x="1389" y="1321"/>
                </a:cubicBezTo>
                <a:cubicBezTo>
                  <a:pt x="1384" y="1299"/>
                  <a:pt x="1365" y="1284"/>
                  <a:pt x="1344" y="1284"/>
                </a:cubicBezTo>
                <a:cubicBezTo>
                  <a:pt x="1143" y="1284"/>
                  <a:pt x="1143" y="1284"/>
                  <a:pt x="1143" y="1284"/>
                </a:cubicBezTo>
                <a:cubicBezTo>
                  <a:pt x="1143" y="1228"/>
                  <a:pt x="1143" y="1228"/>
                  <a:pt x="1143" y="1228"/>
                </a:cubicBezTo>
                <a:cubicBezTo>
                  <a:pt x="1143" y="1041"/>
                  <a:pt x="991" y="889"/>
                  <a:pt x="804" y="889"/>
                </a:cubicBezTo>
                <a:cubicBezTo>
                  <a:pt x="617" y="889"/>
                  <a:pt x="464" y="1041"/>
                  <a:pt x="464" y="1228"/>
                </a:cubicBezTo>
                <a:cubicBezTo>
                  <a:pt x="464" y="1284"/>
                  <a:pt x="464" y="1284"/>
                  <a:pt x="464" y="1284"/>
                </a:cubicBezTo>
                <a:cubicBezTo>
                  <a:pt x="346" y="1284"/>
                  <a:pt x="346" y="1284"/>
                  <a:pt x="346" y="1284"/>
                </a:cubicBezTo>
                <a:cubicBezTo>
                  <a:pt x="346" y="582"/>
                  <a:pt x="346" y="582"/>
                  <a:pt x="346" y="582"/>
                </a:cubicBezTo>
                <a:cubicBezTo>
                  <a:pt x="666" y="582"/>
                  <a:pt x="666" y="582"/>
                  <a:pt x="666" y="582"/>
                </a:cubicBezTo>
                <a:cubicBezTo>
                  <a:pt x="666" y="657"/>
                  <a:pt x="666" y="657"/>
                  <a:pt x="666" y="657"/>
                </a:cubicBezTo>
                <a:cubicBezTo>
                  <a:pt x="666" y="683"/>
                  <a:pt x="686" y="704"/>
                  <a:pt x="712" y="704"/>
                </a:cubicBezTo>
                <a:cubicBezTo>
                  <a:pt x="738" y="704"/>
                  <a:pt x="759" y="683"/>
                  <a:pt x="759" y="657"/>
                </a:cubicBezTo>
                <a:cubicBezTo>
                  <a:pt x="759" y="582"/>
                  <a:pt x="759" y="582"/>
                  <a:pt x="759" y="582"/>
                </a:cubicBezTo>
                <a:cubicBezTo>
                  <a:pt x="1521" y="582"/>
                  <a:pt x="1521" y="582"/>
                  <a:pt x="1521" y="582"/>
                </a:cubicBezTo>
                <a:cubicBezTo>
                  <a:pt x="1521" y="657"/>
                  <a:pt x="1521" y="657"/>
                  <a:pt x="1521" y="657"/>
                </a:cubicBezTo>
                <a:cubicBezTo>
                  <a:pt x="1521" y="683"/>
                  <a:pt x="1542" y="704"/>
                  <a:pt x="1568" y="704"/>
                </a:cubicBezTo>
                <a:cubicBezTo>
                  <a:pt x="1593" y="704"/>
                  <a:pt x="1614" y="683"/>
                  <a:pt x="1614" y="657"/>
                </a:cubicBezTo>
                <a:cubicBezTo>
                  <a:pt x="1614" y="582"/>
                  <a:pt x="1614" y="582"/>
                  <a:pt x="1614" y="582"/>
                </a:cubicBezTo>
                <a:cubicBezTo>
                  <a:pt x="1748" y="582"/>
                  <a:pt x="1748" y="582"/>
                  <a:pt x="1748" y="582"/>
                </a:cubicBezTo>
                <a:cubicBezTo>
                  <a:pt x="1748" y="1017"/>
                  <a:pt x="1748" y="1017"/>
                  <a:pt x="1748" y="1017"/>
                </a:cubicBezTo>
                <a:cubicBezTo>
                  <a:pt x="1748" y="1043"/>
                  <a:pt x="1769" y="1063"/>
                  <a:pt x="1795" y="1063"/>
                </a:cubicBezTo>
                <a:cubicBezTo>
                  <a:pt x="1820" y="1063"/>
                  <a:pt x="1841" y="1043"/>
                  <a:pt x="1841" y="1017"/>
                </a:cubicBezTo>
                <a:cubicBezTo>
                  <a:pt x="1841" y="582"/>
                  <a:pt x="1841" y="582"/>
                  <a:pt x="1841" y="582"/>
                </a:cubicBezTo>
                <a:cubicBezTo>
                  <a:pt x="1934" y="582"/>
                  <a:pt x="1934" y="582"/>
                  <a:pt x="1934" y="582"/>
                </a:cubicBezTo>
                <a:cubicBezTo>
                  <a:pt x="1934" y="2289"/>
                  <a:pt x="1934" y="2289"/>
                  <a:pt x="1934" y="2289"/>
                </a:cubicBezTo>
                <a:lnTo>
                  <a:pt x="1597" y="2289"/>
                </a:lnTo>
                <a:close/>
                <a:moveTo>
                  <a:pt x="1934" y="489"/>
                </a:moveTo>
                <a:cubicBezTo>
                  <a:pt x="1614" y="489"/>
                  <a:pt x="1614" y="489"/>
                  <a:pt x="1614" y="489"/>
                </a:cubicBezTo>
                <a:cubicBezTo>
                  <a:pt x="1614" y="475"/>
                  <a:pt x="1614" y="475"/>
                  <a:pt x="1614" y="475"/>
                </a:cubicBezTo>
                <a:cubicBezTo>
                  <a:pt x="1614" y="328"/>
                  <a:pt x="1547" y="197"/>
                  <a:pt x="1443" y="110"/>
                </a:cubicBezTo>
                <a:cubicBezTo>
                  <a:pt x="1478" y="99"/>
                  <a:pt x="1515" y="93"/>
                  <a:pt x="1553" y="93"/>
                </a:cubicBezTo>
                <a:cubicBezTo>
                  <a:pt x="1763" y="93"/>
                  <a:pt x="1934" y="265"/>
                  <a:pt x="1934" y="475"/>
                </a:cubicBezTo>
                <a:cubicBezTo>
                  <a:pt x="1934" y="489"/>
                  <a:pt x="1934" y="489"/>
                  <a:pt x="1934" y="489"/>
                </a:cubicBezTo>
                <a:close/>
                <a:moveTo>
                  <a:pt x="2290" y="2223"/>
                </a:moveTo>
                <a:cubicBezTo>
                  <a:pt x="2204" y="2137"/>
                  <a:pt x="2204" y="2137"/>
                  <a:pt x="2204" y="2137"/>
                </a:cubicBezTo>
                <a:cubicBezTo>
                  <a:pt x="2205" y="2135"/>
                  <a:pt x="2205" y="2132"/>
                  <a:pt x="2205" y="2129"/>
                </a:cubicBezTo>
                <a:cubicBezTo>
                  <a:pt x="2205" y="1618"/>
                  <a:pt x="2205" y="1618"/>
                  <a:pt x="2205" y="1618"/>
                </a:cubicBezTo>
                <a:cubicBezTo>
                  <a:pt x="2205" y="1592"/>
                  <a:pt x="2184" y="1571"/>
                  <a:pt x="2158" y="1571"/>
                </a:cubicBezTo>
                <a:cubicBezTo>
                  <a:pt x="2133" y="1571"/>
                  <a:pt x="2112" y="1592"/>
                  <a:pt x="2112" y="1618"/>
                </a:cubicBezTo>
                <a:cubicBezTo>
                  <a:pt x="2112" y="2129"/>
                  <a:pt x="2112" y="2129"/>
                  <a:pt x="2112" y="2129"/>
                </a:cubicBezTo>
                <a:cubicBezTo>
                  <a:pt x="2112" y="2132"/>
                  <a:pt x="2112" y="2135"/>
                  <a:pt x="2113" y="2137"/>
                </a:cubicBezTo>
                <a:cubicBezTo>
                  <a:pt x="2027" y="2223"/>
                  <a:pt x="2027" y="2223"/>
                  <a:pt x="2027" y="2223"/>
                </a:cubicBezTo>
                <a:cubicBezTo>
                  <a:pt x="2027" y="582"/>
                  <a:pt x="2027" y="582"/>
                  <a:pt x="2027" y="582"/>
                </a:cubicBezTo>
                <a:cubicBezTo>
                  <a:pt x="2290" y="582"/>
                  <a:pt x="2290" y="582"/>
                  <a:pt x="2290" y="582"/>
                </a:cubicBezTo>
                <a:lnTo>
                  <a:pt x="2290" y="22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87" name="Group 86"/>
          <p:cNvGrpSpPr/>
          <p:nvPr/>
        </p:nvGrpSpPr>
        <p:grpSpPr>
          <a:xfrm>
            <a:off x="4950747" y="1538140"/>
            <a:ext cx="391654" cy="391650"/>
            <a:chOff x="1539875" y="5915026"/>
            <a:chExt cx="611188" cy="611187"/>
          </a:xfrm>
          <a:solidFill>
            <a:schemeClr val="bg1"/>
          </a:solidFill>
        </p:grpSpPr>
        <p:sp>
          <p:nvSpPr>
            <p:cNvPr id="88" name="Oval 95"/>
            <p:cNvSpPr>
              <a:spLocks noChangeArrowheads="1"/>
            </p:cNvSpPr>
            <p:nvPr/>
          </p:nvSpPr>
          <p:spPr bwMode="auto">
            <a:xfrm>
              <a:off x="2017713" y="6018213"/>
              <a:ext cx="30163"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96"/>
            <p:cNvSpPr>
              <a:spLocks noEditPoints="1"/>
            </p:cNvSpPr>
            <p:nvPr/>
          </p:nvSpPr>
          <p:spPr bwMode="auto">
            <a:xfrm>
              <a:off x="1976438" y="5915026"/>
              <a:ext cx="174625" cy="174625"/>
            </a:xfrm>
            <a:custGeom>
              <a:avLst/>
              <a:gdLst>
                <a:gd name="T0" fmla="*/ 331 w 583"/>
                <a:gd name="T1" fmla="*/ 13 h 583"/>
                <a:gd name="T2" fmla="*/ 283 w 583"/>
                <a:gd name="T3" fmla="*/ 13 h 583"/>
                <a:gd name="T4" fmla="*/ 10 w 583"/>
                <a:gd name="T5" fmla="*/ 286 h 583"/>
                <a:gd name="T6" fmla="*/ 0 w 583"/>
                <a:gd name="T7" fmla="*/ 310 h 583"/>
                <a:gd name="T8" fmla="*/ 0 w 583"/>
                <a:gd name="T9" fmla="*/ 549 h 583"/>
                <a:gd name="T10" fmla="*/ 34 w 583"/>
                <a:gd name="T11" fmla="*/ 583 h 583"/>
                <a:gd name="T12" fmla="*/ 273 w 583"/>
                <a:gd name="T13" fmla="*/ 583 h 583"/>
                <a:gd name="T14" fmla="*/ 297 w 583"/>
                <a:gd name="T15" fmla="*/ 573 h 583"/>
                <a:gd name="T16" fmla="*/ 570 w 583"/>
                <a:gd name="T17" fmla="*/ 300 h 583"/>
                <a:gd name="T18" fmla="*/ 570 w 583"/>
                <a:gd name="T19" fmla="*/ 252 h 583"/>
                <a:gd name="T20" fmla="*/ 331 w 583"/>
                <a:gd name="T21" fmla="*/ 13 h 583"/>
                <a:gd name="T22" fmla="*/ 259 w 583"/>
                <a:gd name="T23" fmla="*/ 515 h 583"/>
                <a:gd name="T24" fmla="*/ 68 w 583"/>
                <a:gd name="T25" fmla="*/ 515 h 583"/>
                <a:gd name="T26" fmla="*/ 68 w 583"/>
                <a:gd name="T27" fmla="*/ 324 h 583"/>
                <a:gd name="T28" fmla="*/ 307 w 583"/>
                <a:gd name="T29" fmla="*/ 85 h 583"/>
                <a:gd name="T30" fmla="*/ 498 w 583"/>
                <a:gd name="T31" fmla="*/ 276 h 583"/>
                <a:gd name="T32" fmla="*/ 259 w 583"/>
                <a:gd name="T33" fmla="*/ 515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3" h="583">
                  <a:moveTo>
                    <a:pt x="331" y="13"/>
                  </a:moveTo>
                  <a:cubicBezTo>
                    <a:pt x="318" y="0"/>
                    <a:pt x="296" y="0"/>
                    <a:pt x="283" y="13"/>
                  </a:cubicBezTo>
                  <a:cubicBezTo>
                    <a:pt x="10" y="286"/>
                    <a:pt x="10" y="286"/>
                    <a:pt x="10" y="286"/>
                  </a:cubicBezTo>
                  <a:cubicBezTo>
                    <a:pt x="3" y="292"/>
                    <a:pt x="0" y="301"/>
                    <a:pt x="0" y="310"/>
                  </a:cubicBezTo>
                  <a:cubicBezTo>
                    <a:pt x="0" y="549"/>
                    <a:pt x="0" y="549"/>
                    <a:pt x="0" y="549"/>
                  </a:cubicBezTo>
                  <a:cubicBezTo>
                    <a:pt x="0" y="568"/>
                    <a:pt x="15" y="583"/>
                    <a:pt x="34" y="583"/>
                  </a:cubicBezTo>
                  <a:cubicBezTo>
                    <a:pt x="273" y="583"/>
                    <a:pt x="273" y="583"/>
                    <a:pt x="273" y="583"/>
                  </a:cubicBezTo>
                  <a:cubicBezTo>
                    <a:pt x="282" y="583"/>
                    <a:pt x="291" y="580"/>
                    <a:pt x="297" y="573"/>
                  </a:cubicBezTo>
                  <a:cubicBezTo>
                    <a:pt x="570" y="300"/>
                    <a:pt x="570" y="300"/>
                    <a:pt x="570" y="300"/>
                  </a:cubicBezTo>
                  <a:cubicBezTo>
                    <a:pt x="583" y="287"/>
                    <a:pt x="583" y="265"/>
                    <a:pt x="570" y="252"/>
                  </a:cubicBezTo>
                  <a:lnTo>
                    <a:pt x="331" y="13"/>
                  </a:lnTo>
                  <a:close/>
                  <a:moveTo>
                    <a:pt x="259" y="515"/>
                  </a:moveTo>
                  <a:cubicBezTo>
                    <a:pt x="68" y="515"/>
                    <a:pt x="68" y="515"/>
                    <a:pt x="68" y="515"/>
                  </a:cubicBezTo>
                  <a:cubicBezTo>
                    <a:pt x="68" y="324"/>
                    <a:pt x="68" y="324"/>
                    <a:pt x="68" y="324"/>
                  </a:cubicBezTo>
                  <a:cubicBezTo>
                    <a:pt x="307" y="85"/>
                    <a:pt x="307" y="85"/>
                    <a:pt x="307" y="85"/>
                  </a:cubicBezTo>
                  <a:cubicBezTo>
                    <a:pt x="498" y="276"/>
                    <a:pt x="498" y="276"/>
                    <a:pt x="498" y="276"/>
                  </a:cubicBezTo>
                  <a:lnTo>
                    <a:pt x="259"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97"/>
            <p:cNvSpPr>
              <a:spLocks noEditPoints="1"/>
            </p:cNvSpPr>
            <p:nvPr/>
          </p:nvSpPr>
          <p:spPr bwMode="auto">
            <a:xfrm>
              <a:off x="1539875" y="6089651"/>
              <a:ext cx="406400" cy="314325"/>
            </a:xfrm>
            <a:custGeom>
              <a:avLst/>
              <a:gdLst>
                <a:gd name="T0" fmla="*/ 137 w 1365"/>
                <a:gd name="T1" fmla="*/ 581 h 1058"/>
                <a:gd name="T2" fmla="*/ 239 w 1365"/>
                <a:gd name="T3" fmla="*/ 713 h 1058"/>
                <a:gd name="T4" fmla="*/ 273 w 1365"/>
                <a:gd name="T5" fmla="*/ 1058 h 1058"/>
                <a:gd name="T6" fmla="*/ 512 w 1365"/>
                <a:gd name="T7" fmla="*/ 1024 h 1058"/>
                <a:gd name="T8" fmla="*/ 546 w 1365"/>
                <a:gd name="T9" fmla="*/ 888 h 1058"/>
                <a:gd name="T10" fmla="*/ 649 w 1365"/>
                <a:gd name="T11" fmla="*/ 713 h 1058"/>
                <a:gd name="T12" fmla="*/ 1317 w 1365"/>
                <a:gd name="T13" fmla="*/ 885 h 1058"/>
                <a:gd name="T14" fmla="*/ 1365 w 1365"/>
                <a:gd name="T15" fmla="*/ 854 h 1058"/>
                <a:gd name="T16" fmla="*/ 1331 w 1365"/>
                <a:gd name="T17" fmla="*/ 0 h 1058"/>
                <a:gd name="T18" fmla="*/ 743 w 1365"/>
                <a:gd name="T19" fmla="*/ 259 h 1058"/>
                <a:gd name="T20" fmla="*/ 269 w 1365"/>
                <a:gd name="T21" fmla="*/ 171 h 1058"/>
                <a:gd name="T22" fmla="*/ 137 w 1365"/>
                <a:gd name="T23" fmla="*/ 307 h 1058"/>
                <a:gd name="T24" fmla="*/ 0 w 1365"/>
                <a:gd name="T25" fmla="*/ 342 h 1058"/>
                <a:gd name="T26" fmla="*/ 34 w 1365"/>
                <a:gd name="T27" fmla="*/ 581 h 1058"/>
                <a:gd name="T28" fmla="*/ 1297 w 1365"/>
                <a:gd name="T29" fmla="*/ 87 h 1058"/>
                <a:gd name="T30" fmla="*/ 1161 w 1365"/>
                <a:gd name="T31" fmla="*/ 740 h 1058"/>
                <a:gd name="T32" fmla="*/ 751 w 1365"/>
                <a:gd name="T33" fmla="*/ 330 h 1058"/>
                <a:gd name="T34" fmla="*/ 1092 w 1365"/>
                <a:gd name="T35" fmla="*/ 710 h 1058"/>
                <a:gd name="T36" fmla="*/ 751 w 1365"/>
                <a:gd name="T37" fmla="*/ 330 h 1058"/>
                <a:gd name="T38" fmla="*/ 444 w 1365"/>
                <a:gd name="T39" fmla="*/ 990 h 1058"/>
                <a:gd name="T40" fmla="*/ 307 w 1365"/>
                <a:gd name="T41" fmla="*/ 717 h 1058"/>
                <a:gd name="T42" fmla="*/ 444 w 1365"/>
                <a:gd name="T43" fmla="*/ 854 h 1058"/>
                <a:gd name="T44" fmla="*/ 546 w 1365"/>
                <a:gd name="T45" fmla="*/ 819 h 1058"/>
                <a:gd name="T46" fmla="*/ 512 w 1365"/>
                <a:gd name="T47" fmla="*/ 717 h 1058"/>
                <a:gd name="T48" fmla="*/ 580 w 1365"/>
                <a:gd name="T49" fmla="*/ 786 h 1058"/>
                <a:gd name="T50" fmla="*/ 205 w 1365"/>
                <a:gd name="T51" fmla="*/ 303 h 1058"/>
                <a:gd name="T52" fmla="*/ 619 w 1365"/>
                <a:gd name="T53" fmla="*/ 239 h 1058"/>
                <a:gd name="T54" fmla="*/ 683 w 1365"/>
                <a:gd name="T55" fmla="*/ 585 h 1058"/>
                <a:gd name="T56" fmla="*/ 269 w 1365"/>
                <a:gd name="T57" fmla="*/ 649 h 1058"/>
                <a:gd name="T58" fmla="*/ 205 w 1365"/>
                <a:gd name="T59" fmla="*/ 546 h 1058"/>
                <a:gd name="T60" fmla="*/ 137 w 1365"/>
                <a:gd name="T61" fmla="*/ 376 h 1058"/>
                <a:gd name="T62" fmla="*/ 68 w 1365"/>
                <a:gd name="T63" fmla="*/ 512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5" h="1058">
                  <a:moveTo>
                    <a:pt x="34" y="581"/>
                  </a:moveTo>
                  <a:cubicBezTo>
                    <a:pt x="137" y="581"/>
                    <a:pt x="137" y="581"/>
                    <a:pt x="137" y="581"/>
                  </a:cubicBezTo>
                  <a:cubicBezTo>
                    <a:pt x="137" y="585"/>
                    <a:pt x="137" y="585"/>
                    <a:pt x="137" y="585"/>
                  </a:cubicBezTo>
                  <a:cubicBezTo>
                    <a:pt x="137" y="646"/>
                    <a:pt x="179" y="700"/>
                    <a:pt x="239" y="713"/>
                  </a:cubicBezTo>
                  <a:cubicBezTo>
                    <a:pt x="239" y="1024"/>
                    <a:pt x="239" y="1024"/>
                    <a:pt x="239" y="1024"/>
                  </a:cubicBezTo>
                  <a:cubicBezTo>
                    <a:pt x="239" y="1043"/>
                    <a:pt x="254" y="1058"/>
                    <a:pt x="273" y="1058"/>
                  </a:cubicBezTo>
                  <a:cubicBezTo>
                    <a:pt x="478" y="1058"/>
                    <a:pt x="478" y="1058"/>
                    <a:pt x="478" y="1058"/>
                  </a:cubicBezTo>
                  <a:cubicBezTo>
                    <a:pt x="497" y="1058"/>
                    <a:pt x="512" y="1043"/>
                    <a:pt x="512" y="1024"/>
                  </a:cubicBezTo>
                  <a:cubicBezTo>
                    <a:pt x="512" y="888"/>
                    <a:pt x="512" y="888"/>
                    <a:pt x="512" y="888"/>
                  </a:cubicBezTo>
                  <a:cubicBezTo>
                    <a:pt x="546" y="888"/>
                    <a:pt x="546" y="888"/>
                    <a:pt x="546" y="888"/>
                  </a:cubicBezTo>
                  <a:cubicBezTo>
                    <a:pt x="603" y="888"/>
                    <a:pt x="648" y="842"/>
                    <a:pt x="649" y="786"/>
                  </a:cubicBezTo>
                  <a:cubicBezTo>
                    <a:pt x="649" y="713"/>
                    <a:pt x="649" y="713"/>
                    <a:pt x="649" y="713"/>
                  </a:cubicBezTo>
                  <a:cubicBezTo>
                    <a:pt x="692" y="703"/>
                    <a:pt x="728" y="672"/>
                    <a:pt x="743" y="629"/>
                  </a:cubicBezTo>
                  <a:cubicBezTo>
                    <a:pt x="1317" y="885"/>
                    <a:pt x="1317" y="885"/>
                    <a:pt x="1317" y="885"/>
                  </a:cubicBezTo>
                  <a:cubicBezTo>
                    <a:pt x="1335" y="892"/>
                    <a:pt x="1355" y="885"/>
                    <a:pt x="1362" y="867"/>
                  </a:cubicBezTo>
                  <a:cubicBezTo>
                    <a:pt x="1364" y="863"/>
                    <a:pt x="1365" y="858"/>
                    <a:pt x="1365" y="854"/>
                  </a:cubicBezTo>
                  <a:cubicBezTo>
                    <a:pt x="1365" y="34"/>
                    <a:pt x="1365" y="34"/>
                    <a:pt x="1365" y="34"/>
                  </a:cubicBezTo>
                  <a:cubicBezTo>
                    <a:pt x="1365" y="16"/>
                    <a:pt x="1350" y="0"/>
                    <a:pt x="1331" y="0"/>
                  </a:cubicBezTo>
                  <a:cubicBezTo>
                    <a:pt x="1326" y="0"/>
                    <a:pt x="1322" y="1"/>
                    <a:pt x="1317" y="3"/>
                  </a:cubicBezTo>
                  <a:cubicBezTo>
                    <a:pt x="743" y="259"/>
                    <a:pt x="743" y="259"/>
                    <a:pt x="743" y="259"/>
                  </a:cubicBezTo>
                  <a:cubicBezTo>
                    <a:pt x="724" y="206"/>
                    <a:pt x="674" y="171"/>
                    <a:pt x="619" y="171"/>
                  </a:cubicBezTo>
                  <a:cubicBezTo>
                    <a:pt x="269" y="171"/>
                    <a:pt x="269" y="171"/>
                    <a:pt x="269" y="171"/>
                  </a:cubicBezTo>
                  <a:cubicBezTo>
                    <a:pt x="196" y="171"/>
                    <a:pt x="137" y="230"/>
                    <a:pt x="137" y="303"/>
                  </a:cubicBezTo>
                  <a:cubicBezTo>
                    <a:pt x="137" y="307"/>
                    <a:pt x="137" y="307"/>
                    <a:pt x="137" y="307"/>
                  </a:cubicBezTo>
                  <a:cubicBezTo>
                    <a:pt x="34" y="307"/>
                    <a:pt x="34" y="307"/>
                    <a:pt x="34" y="307"/>
                  </a:cubicBezTo>
                  <a:cubicBezTo>
                    <a:pt x="15" y="307"/>
                    <a:pt x="0" y="323"/>
                    <a:pt x="0" y="342"/>
                  </a:cubicBezTo>
                  <a:cubicBezTo>
                    <a:pt x="0" y="546"/>
                    <a:pt x="0" y="546"/>
                    <a:pt x="0" y="546"/>
                  </a:cubicBezTo>
                  <a:cubicBezTo>
                    <a:pt x="0" y="565"/>
                    <a:pt x="15" y="581"/>
                    <a:pt x="34" y="581"/>
                  </a:cubicBezTo>
                  <a:close/>
                  <a:moveTo>
                    <a:pt x="1161" y="148"/>
                  </a:moveTo>
                  <a:cubicBezTo>
                    <a:pt x="1297" y="87"/>
                    <a:pt x="1297" y="87"/>
                    <a:pt x="1297" y="87"/>
                  </a:cubicBezTo>
                  <a:cubicBezTo>
                    <a:pt x="1297" y="801"/>
                    <a:pt x="1297" y="801"/>
                    <a:pt x="1297" y="801"/>
                  </a:cubicBezTo>
                  <a:cubicBezTo>
                    <a:pt x="1161" y="740"/>
                    <a:pt x="1161" y="740"/>
                    <a:pt x="1161" y="740"/>
                  </a:cubicBezTo>
                  <a:lnTo>
                    <a:pt x="1161" y="148"/>
                  </a:lnTo>
                  <a:close/>
                  <a:moveTo>
                    <a:pt x="751" y="330"/>
                  </a:moveTo>
                  <a:cubicBezTo>
                    <a:pt x="1092" y="178"/>
                    <a:pt x="1092" y="178"/>
                    <a:pt x="1092" y="178"/>
                  </a:cubicBezTo>
                  <a:cubicBezTo>
                    <a:pt x="1092" y="710"/>
                    <a:pt x="1092" y="710"/>
                    <a:pt x="1092" y="710"/>
                  </a:cubicBezTo>
                  <a:cubicBezTo>
                    <a:pt x="751" y="558"/>
                    <a:pt x="751" y="558"/>
                    <a:pt x="751" y="558"/>
                  </a:cubicBezTo>
                  <a:lnTo>
                    <a:pt x="751" y="330"/>
                  </a:lnTo>
                  <a:close/>
                  <a:moveTo>
                    <a:pt x="444" y="854"/>
                  </a:moveTo>
                  <a:cubicBezTo>
                    <a:pt x="444" y="990"/>
                    <a:pt x="444" y="990"/>
                    <a:pt x="444" y="990"/>
                  </a:cubicBezTo>
                  <a:cubicBezTo>
                    <a:pt x="307" y="990"/>
                    <a:pt x="307" y="990"/>
                    <a:pt x="307" y="990"/>
                  </a:cubicBezTo>
                  <a:cubicBezTo>
                    <a:pt x="307" y="717"/>
                    <a:pt x="307" y="717"/>
                    <a:pt x="307" y="717"/>
                  </a:cubicBezTo>
                  <a:cubicBezTo>
                    <a:pt x="444" y="717"/>
                    <a:pt x="444" y="717"/>
                    <a:pt x="444" y="717"/>
                  </a:cubicBezTo>
                  <a:lnTo>
                    <a:pt x="444" y="854"/>
                  </a:lnTo>
                  <a:close/>
                  <a:moveTo>
                    <a:pt x="580" y="786"/>
                  </a:moveTo>
                  <a:cubicBezTo>
                    <a:pt x="580" y="804"/>
                    <a:pt x="565" y="819"/>
                    <a:pt x="546" y="819"/>
                  </a:cubicBezTo>
                  <a:cubicBezTo>
                    <a:pt x="512" y="819"/>
                    <a:pt x="512" y="819"/>
                    <a:pt x="512" y="819"/>
                  </a:cubicBezTo>
                  <a:cubicBezTo>
                    <a:pt x="512" y="717"/>
                    <a:pt x="512" y="717"/>
                    <a:pt x="512" y="717"/>
                  </a:cubicBezTo>
                  <a:cubicBezTo>
                    <a:pt x="580" y="717"/>
                    <a:pt x="580" y="717"/>
                    <a:pt x="580" y="717"/>
                  </a:cubicBezTo>
                  <a:lnTo>
                    <a:pt x="580" y="786"/>
                  </a:lnTo>
                  <a:close/>
                  <a:moveTo>
                    <a:pt x="205" y="546"/>
                  </a:moveTo>
                  <a:cubicBezTo>
                    <a:pt x="205" y="303"/>
                    <a:pt x="205" y="303"/>
                    <a:pt x="205" y="303"/>
                  </a:cubicBezTo>
                  <a:cubicBezTo>
                    <a:pt x="205" y="268"/>
                    <a:pt x="233" y="239"/>
                    <a:pt x="269" y="239"/>
                  </a:cubicBezTo>
                  <a:cubicBezTo>
                    <a:pt x="619" y="239"/>
                    <a:pt x="619" y="239"/>
                    <a:pt x="619" y="239"/>
                  </a:cubicBezTo>
                  <a:cubicBezTo>
                    <a:pt x="654" y="239"/>
                    <a:pt x="683" y="268"/>
                    <a:pt x="683" y="303"/>
                  </a:cubicBezTo>
                  <a:cubicBezTo>
                    <a:pt x="683" y="585"/>
                    <a:pt x="683" y="585"/>
                    <a:pt x="683" y="585"/>
                  </a:cubicBezTo>
                  <a:cubicBezTo>
                    <a:pt x="683" y="620"/>
                    <a:pt x="654" y="649"/>
                    <a:pt x="619" y="649"/>
                  </a:cubicBezTo>
                  <a:cubicBezTo>
                    <a:pt x="269" y="649"/>
                    <a:pt x="269" y="649"/>
                    <a:pt x="269" y="649"/>
                  </a:cubicBezTo>
                  <a:cubicBezTo>
                    <a:pt x="233" y="649"/>
                    <a:pt x="205" y="620"/>
                    <a:pt x="205" y="585"/>
                  </a:cubicBezTo>
                  <a:lnTo>
                    <a:pt x="205" y="546"/>
                  </a:lnTo>
                  <a:close/>
                  <a:moveTo>
                    <a:pt x="68" y="376"/>
                  </a:moveTo>
                  <a:cubicBezTo>
                    <a:pt x="137" y="376"/>
                    <a:pt x="137" y="376"/>
                    <a:pt x="137" y="376"/>
                  </a:cubicBezTo>
                  <a:cubicBezTo>
                    <a:pt x="137" y="512"/>
                    <a:pt x="137" y="512"/>
                    <a:pt x="137" y="512"/>
                  </a:cubicBezTo>
                  <a:cubicBezTo>
                    <a:pt x="68" y="512"/>
                    <a:pt x="68" y="512"/>
                    <a:pt x="68" y="512"/>
                  </a:cubicBezTo>
                  <a:lnTo>
                    <a:pt x="68" y="3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98"/>
            <p:cNvSpPr>
              <a:spLocks noEditPoints="1"/>
            </p:cNvSpPr>
            <p:nvPr/>
          </p:nvSpPr>
          <p:spPr bwMode="auto">
            <a:xfrm>
              <a:off x="1955800" y="6311901"/>
              <a:ext cx="195263" cy="195263"/>
            </a:xfrm>
            <a:custGeom>
              <a:avLst/>
              <a:gdLst>
                <a:gd name="T0" fmla="*/ 303 w 654"/>
                <a:gd name="T1" fmla="*/ 13 h 654"/>
                <a:gd name="T2" fmla="*/ 255 w 654"/>
                <a:gd name="T3" fmla="*/ 13 h 654"/>
                <a:gd name="T4" fmla="*/ 13 w 654"/>
                <a:gd name="T5" fmla="*/ 255 h 654"/>
                <a:gd name="T6" fmla="*/ 13 w 654"/>
                <a:gd name="T7" fmla="*/ 303 h 654"/>
                <a:gd name="T8" fmla="*/ 351 w 654"/>
                <a:gd name="T9" fmla="*/ 641 h 654"/>
                <a:gd name="T10" fmla="*/ 400 w 654"/>
                <a:gd name="T11" fmla="*/ 641 h 654"/>
                <a:gd name="T12" fmla="*/ 641 w 654"/>
                <a:gd name="T13" fmla="*/ 399 h 654"/>
                <a:gd name="T14" fmla="*/ 641 w 654"/>
                <a:gd name="T15" fmla="*/ 351 h 654"/>
                <a:gd name="T16" fmla="*/ 303 w 654"/>
                <a:gd name="T17" fmla="*/ 13 h 654"/>
                <a:gd name="T18" fmla="*/ 528 w 654"/>
                <a:gd name="T19" fmla="*/ 334 h 654"/>
                <a:gd name="T20" fmla="*/ 335 w 654"/>
                <a:gd name="T21" fmla="*/ 319 h 654"/>
                <a:gd name="T22" fmla="*/ 320 w 654"/>
                <a:gd name="T23" fmla="*/ 127 h 654"/>
                <a:gd name="T24" fmla="*/ 528 w 654"/>
                <a:gd name="T25" fmla="*/ 334 h 654"/>
                <a:gd name="T26" fmla="*/ 376 w 654"/>
                <a:gd name="T27" fmla="*/ 568 h 654"/>
                <a:gd name="T28" fmla="*/ 86 w 654"/>
                <a:gd name="T29" fmla="*/ 279 h 654"/>
                <a:gd name="T30" fmla="*/ 251 w 654"/>
                <a:gd name="T31" fmla="*/ 114 h 654"/>
                <a:gd name="T32" fmla="*/ 269 w 654"/>
                <a:gd name="T33" fmla="*/ 354 h 654"/>
                <a:gd name="T34" fmla="*/ 300 w 654"/>
                <a:gd name="T35" fmla="*/ 385 h 654"/>
                <a:gd name="T36" fmla="*/ 540 w 654"/>
                <a:gd name="T37" fmla="*/ 404 h 654"/>
                <a:gd name="T38" fmla="*/ 376 w 654"/>
                <a:gd name="T39" fmla="*/ 568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4" h="654">
                  <a:moveTo>
                    <a:pt x="303" y="13"/>
                  </a:moveTo>
                  <a:cubicBezTo>
                    <a:pt x="290" y="0"/>
                    <a:pt x="268" y="0"/>
                    <a:pt x="255" y="13"/>
                  </a:cubicBezTo>
                  <a:cubicBezTo>
                    <a:pt x="13" y="255"/>
                    <a:pt x="13" y="255"/>
                    <a:pt x="13" y="255"/>
                  </a:cubicBezTo>
                  <a:cubicBezTo>
                    <a:pt x="0" y="268"/>
                    <a:pt x="0" y="290"/>
                    <a:pt x="13" y="303"/>
                  </a:cubicBezTo>
                  <a:cubicBezTo>
                    <a:pt x="351" y="641"/>
                    <a:pt x="351" y="641"/>
                    <a:pt x="351" y="641"/>
                  </a:cubicBezTo>
                  <a:cubicBezTo>
                    <a:pt x="365" y="654"/>
                    <a:pt x="386" y="654"/>
                    <a:pt x="400" y="641"/>
                  </a:cubicBezTo>
                  <a:cubicBezTo>
                    <a:pt x="641" y="399"/>
                    <a:pt x="641" y="399"/>
                    <a:pt x="641" y="399"/>
                  </a:cubicBezTo>
                  <a:cubicBezTo>
                    <a:pt x="654" y="386"/>
                    <a:pt x="654" y="364"/>
                    <a:pt x="641" y="351"/>
                  </a:cubicBezTo>
                  <a:lnTo>
                    <a:pt x="303" y="13"/>
                  </a:lnTo>
                  <a:close/>
                  <a:moveTo>
                    <a:pt x="528" y="334"/>
                  </a:moveTo>
                  <a:cubicBezTo>
                    <a:pt x="335" y="319"/>
                    <a:pt x="335" y="319"/>
                    <a:pt x="335" y="319"/>
                  </a:cubicBezTo>
                  <a:cubicBezTo>
                    <a:pt x="320" y="127"/>
                    <a:pt x="320" y="127"/>
                    <a:pt x="320" y="127"/>
                  </a:cubicBezTo>
                  <a:lnTo>
                    <a:pt x="528" y="334"/>
                  </a:lnTo>
                  <a:close/>
                  <a:moveTo>
                    <a:pt x="376" y="568"/>
                  </a:moveTo>
                  <a:cubicBezTo>
                    <a:pt x="86" y="279"/>
                    <a:pt x="86" y="279"/>
                    <a:pt x="86" y="279"/>
                  </a:cubicBezTo>
                  <a:cubicBezTo>
                    <a:pt x="251" y="114"/>
                    <a:pt x="251" y="114"/>
                    <a:pt x="251" y="114"/>
                  </a:cubicBezTo>
                  <a:cubicBezTo>
                    <a:pt x="269" y="354"/>
                    <a:pt x="269" y="354"/>
                    <a:pt x="269" y="354"/>
                  </a:cubicBezTo>
                  <a:cubicBezTo>
                    <a:pt x="270" y="370"/>
                    <a:pt x="284" y="384"/>
                    <a:pt x="300" y="385"/>
                  </a:cubicBezTo>
                  <a:cubicBezTo>
                    <a:pt x="540" y="404"/>
                    <a:pt x="540" y="404"/>
                    <a:pt x="540" y="404"/>
                  </a:cubicBezTo>
                  <a:lnTo>
                    <a:pt x="376" y="5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99"/>
            <p:cNvSpPr>
              <a:spLocks noEditPoints="1"/>
            </p:cNvSpPr>
            <p:nvPr/>
          </p:nvSpPr>
          <p:spPr bwMode="auto">
            <a:xfrm>
              <a:off x="1733550" y="5919788"/>
              <a:ext cx="200025" cy="190500"/>
            </a:xfrm>
            <a:custGeom>
              <a:avLst/>
              <a:gdLst>
                <a:gd name="T0" fmla="*/ 271 w 670"/>
                <a:gd name="T1" fmla="*/ 639 h 639"/>
                <a:gd name="T2" fmla="*/ 510 w 670"/>
                <a:gd name="T3" fmla="*/ 401 h 639"/>
                <a:gd name="T4" fmla="*/ 462 w 670"/>
                <a:gd name="T5" fmla="*/ 257 h 639"/>
                <a:gd name="T6" fmla="*/ 670 w 670"/>
                <a:gd name="T7" fmla="*/ 48 h 639"/>
                <a:gd name="T8" fmla="*/ 622 w 670"/>
                <a:gd name="T9" fmla="*/ 0 h 639"/>
                <a:gd name="T10" fmla="*/ 413 w 670"/>
                <a:gd name="T11" fmla="*/ 208 h 639"/>
                <a:gd name="T12" fmla="*/ 79 w 670"/>
                <a:gd name="T13" fmla="*/ 256 h 639"/>
                <a:gd name="T14" fmla="*/ 127 w 670"/>
                <a:gd name="T15" fmla="*/ 591 h 639"/>
                <a:gd name="T16" fmla="*/ 271 w 670"/>
                <a:gd name="T17" fmla="*/ 639 h 639"/>
                <a:gd name="T18" fmla="*/ 271 w 670"/>
                <a:gd name="T19" fmla="*/ 229 h 639"/>
                <a:gd name="T20" fmla="*/ 441 w 670"/>
                <a:gd name="T21" fmla="*/ 400 h 639"/>
                <a:gd name="T22" fmla="*/ 271 w 670"/>
                <a:gd name="T23" fmla="*/ 570 h 639"/>
                <a:gd name="T24" fmla="*/ 100 w 670"/>
                <a:gd name="T25" fmla="*/ 400 h 639"/>
                <a:gd name="T26" fmla="*/ 271 w 670"/>
                <a:gd name="T27" fmla="*/ 229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0" h="639">
                  <a:moveTo>
                    <a:pt x="271" y="639"/>
                  </a:moveTo>
                  <a:cubicBezTo>
                    <a:pt x="402" y="639"/>
                    <a:pt x="509" y="532"/>
                    <a:pt x="510" y="401"/>
                  </a:cubicBezTo>
                  <a:cubicBezTo>
                    <a:pt x="510" y="349"/>
                    <a:pt x="493" y="298"/>
                    <a:pt x="462" y="257"/>
                  </a:cubicBezTo>
                  <a:cubicBezTo>
                    <a:pt x="670" y="48"/>
                    <a:pt x="670" y="48"/>
                    <a:pt x="670" y="48"/>
                  </a:cubicBezTo>
                  <a:cubicBezTo>
                    <a:pt x="622" y="0"/>
                    <a:pt x="622" y="0"/>
                    <a:pt x="622" y="0"/>
                  </a:cubicBezTo>
                  <a:cubicBezTo>
                    <a:pt x="413" y="208"/>
                    <a:pt x="413" y="208"/>
                    <a:pt x="413" y="208"/>
                  </a:cubicBezTo>
                  <a:cubicBezTo>
                    <a:pt x="308" y="129"/>
                    <a:pt x="158" y="151"/>
                    <a:pt x="79" y="256"/>
                  </a:cubicBezTo>
                  <a:cubicBezTo>
                    <a:pt x="0" y="362"/>
                    <a:pt x="21" y="512"/>
                    <a:pt x="127" y="591"/>
                  </a:cubicBezTo>
                  <a:cubicBezTo>
                    <a:pt x="168" y="622"/>
                    <a:pt x="219" y="639"/>
                    <a:pt x="271" y="639"/>
                  </a:cubicBezTo>
                  <a:close/>
                  <a:moveTo>
                    <a:pt x="271" y="229"/>
                  </a:moveTo>
                  <a:cubicBezTo>
                    <a:pt x="365" y="229"/>
                    <a:pt x="441" y="305"/>
                    <a:pt x="441" y="400"/>
                  </a:cubicBezTo>
                  <a:cubicBezTo>
                    <a:pt x="441" y="494"/>
                    <a:pt x="365" y="570"/>
                    <a:pt x="271" y="570"/>
                  </a:cubicBezTo>
                  <a:cubicBezTo>
                    <a:pt x="176" y="570"/>
                    <a:pt x="100" y="494"/>
                    <a:pt x="100" y="400"/>
                  </a:cubicBezTo>
                  <a:cubicBezTo>
                    <a:pt x="100" y="305"/>
                    <a:pt x="176" y="229"/>
                    <a:pt x="271" y="2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0"/>
            <p:cNvSpPr>
              <a:spLocks noEditPoints="1"/>
            </p:cNvSpPr>
            <p:nvPr/>
          </p:nvSpPr>
          <p:spPr bwMode="auto">
            <a:xfrm>
              <a:off x="1966913" y="6113463"/>
              <a:ext cx="161925" cy="179388"/>
            </a:xfrm>
            <a:custGeom>
              <a:avLst/>
              <a:gdLst>
                <a:gd name="T0" fmla="*/ 34 w 546"/>
                <a:gd name="T1" fmla="*/ 531 h 599"/>
                <a:gd name="T2" fmla="*/ 204 w 546"/>
                <a:gd name="T3" fmla="*/ 531 h 599"/>
                <a:gd name="T4" fmla="*/ 204 w 546"/>
                <a:gd name="T5" fmla="*/ 565 h 599"/>
                <a:gd name="T6" fmla="*/ 239 w 546"/>
                <a:gd name="T7" fmla="*/ 599 h 599"/>
                <a:gd name="T8" fmla="*/ 512 w 546"/>
                <a:gd name="T9" fmla="*/ 599 h 599"/>
                <a:gd name="T10" fmla="*/ 546 w 546"/>
                <a:gd name="T11" fmla="*/ 565 h 599"/>
                <a:gd name="T12" fmla="*/ 546 w 546"/>
                <a:gd name="T13" fmla="*/ 395 h 599"/>
                <a:gd name="T14" fmla="*/ 454 w 546"/>
                <a:gd name="T15" fmla="*/ 266 h 599"/>
                <a:gd name="T16" fmla="*/ 486 w 546"/>
                <a:gd name="T17" fmla="*/ 76 h 599"/>
                <a:gd name="T18" fmla="*/ 296 w 546"/>
                <a:gd name="T19" fmla="*/ 43 h 599"/>
                <a:gd name="T20" fmla="*/ 264 w 546"/>
                <a:gd name="T21" fmla="*/ 234 h 599"/>
                <a:gd name="T22" fmla="*/ 296 w 546"/>
                <a:gd name="T23" fmla="*/ 266 h 599"/>
                <a:gd name="T24" fmla="*/ 239 w 546"/>
                <a:gd name="T25" fmla="*/ 305 h 599"/>
                <a:gd name="T26" fmla="*/ 196 w 546"/>
                <a:gd name="T27" fmla="*/ 272 h 599"/>
                <a:gd name="T28" fmla="*/ 219 w 546"/>
                <a:gd name="T29" fmla="*/ 129 h 599"/>
                <a:gd name="T30" fmla="*/ 76 w 546"/>
                <a:gd name="T31" fmla="*/ 106 h 599"/>
                <a:gd name="T32" fmla="*/ 53 w 546"/>
                <a:gd name="T33" fmla="*/ 249 h 599"/>
                <a:gd name="T34" fmla="*/ 76 w 546"/>
                <a:gd name="T35" fmla="*/ 272 h 599"/>
                <a:gd name="T36" fmla="*/ 0 w 546"/>
                <a:gd name="T37" fmla="*/ 394 h 599"/>
                <a:gd name="T38" fmla="*/ 0 w 546"/>
                <a:gd name="T39" fmla="*/ 497 h 599"/>
                <a:gd name="T40" fmla="*/ 34 w 546"/>
                <a:gd name="T41" fmla="*/ 531 h 599"/>
                <a:gd name="T42" fmla="*/ 375 w 546"/>
                <a:gd name="T43" fmla="*/ 87 h 599"/>
                <a:gd name="T44" fmla="*/ 443 w 546"/>
                <a:gd name="T45" fmla="*/ 155 h 599"/>
                <a:gd name="T46" fmla="*/ 375 w 546"/>
                <a:gd name="T47" fmla="*/ 223 h 599"/>
                <a:gd name="T48" fmla="*/ 307 w 546"/>
                <a:gd name="T49" fmla="*/ 155 h 599"/>
                <a:gd name="T50" fmla="*/ 375 w 546"/>
                <a:gd name="T51" fmla="*/ 87 h 599"/>
                <a:gd name="T52" fmla="*/ 273 w 546"/>
                <a:gd name="T53" fmla="*/ 497 h 599"/>
                <a:gd name="T54" fmla="*/ 273 w 546"/>
                <a:gd name="T55" fmla="*/ 395 h 599"/>
                <a:gd name="T56" fmla="*/ 342 w 546"/>
                <a:gd name="T57" fmla="*/ 326 h 599"/>
                <a:gd name="T58" fmla="*/ 409 w 546"/>
                <a:gd name="T59" fmla="*/ 326 h 599"/>
                <a:gd name="T60" fmla="*/ 477 w 546"/>
                <a:gd name="T61" fmla="*/ 395 h 599"/>
                <a:gd name="T62" fmla="*/ 477 w 546"/>
                <a:gd name="T63" fmla="*/ 531 h 599"/>
                <a:gd name="T64" fmla="*/ 273 w 546"/>
                <a:gd name="T65" fmla="*/ 531 h 599"/>
                <a:gd name="T66" fmla="*/ 273 w 546"/>
                <a:gd name="T67" fmla="*/ 497 h 599"/>
                <a:gd name="T68" fmla="*/ 136 w 546"/>
                <a:gd name="T69" fmla="*/ 155 h 599"/>
                <a:gd name="T70" fmla="*/ 170 w 546"/>
                <a:gd name="T71" fmla="*/ 189 h 599"/>
                <a:gd name="T72" fmla="*/ 136 w 546"/>
                <a:gd name="T73" fmla="*/ 223 h 599"/>
                <a:gd name="T74" fmla="*/ 102 w 546"/>
                <a:gd name="T75" fmla="*/ 189 h 599"/>
                <a:gd name="T76" fmla="*/ 136 w 546"/>
                <a:gd name="T77" fmla="*/ 155 h 599"/>
                <a:gd name="T78" fmla="*/ 68 w 546"/>
                <a:gd name="T79" fmla="*/ 394 h 599"/>
                <a:gd name="T80" fmla="*/ 136 w 546"/>
                <a:gd name="T81" fmla="*/ 326 h 599"/>
                <a:gd name="T82" fmla="*/ 204 w 546"/>
                <a:gd name="T83" fmla="*/ 394 h 599"/>
                <a:gd name="T84" fmla="*/ 204 w 546"/>
                <a:gd name="T85" fmla="*/ 462 h 599"/>
                <a:gd name="T86" fmla="*/ 68 w 546"/>
                <a:gd name="T87" fmla="*/ 462 h 599"/>
                <a:gd name="T88" fmla="*/ 68 w 546"/>
                <a:gd name="T89" fmla="*/ 39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6" h="599">
                  <a:moveTo>
                    <a:pt x="34" y="531"/>
                  </a:moveTo>
                  <a:cubicBezTo>
                    <a:pt x="204" y="531"/>
                    <a:pt x="204" y="531"/>
                    <a:pt x="204" y="531"/>
                  </a:cubicBezTo>
                  <a:cubicBezTo>
                    <a:pt x="204" y="565"/>
                    <a:pt x="204" y="565"/>
                    <a:pt x="204" y="565"/>
                  </a:cubicBezTo>
                  <a:cubicBezTo>
                    <a:pt x="204" y="584"/>
                    <a:pt x="220" y="599"/>
                    <a:pt x="239" y="599"/>
                  </a:cubicBezTo>
                  <a:cubicBezTo>
                    <a:pt x="512" y="599"/>
                    <a:pt x="512" y="599"/>
                    <a:pt x="512" y="599"/>
                  </a:cubicBezTo>
                  <a:cubicBezTo>
                    <a:pt x="530" y="599"/>
                    <a:pt x="546" y="584"/>
                    <a:pt x="546" y="565"/>
                  </a:cubicBezTo>
                  <a:cubicBezTo>
                    <a:pt x="546" y="395"/>
                    <a:pt x="546" y="395"/>
                    <a:pt x="546" y="395"/>
                  </a:cubicBezTo>
                  <a:cubicBezTo>
                    <a:pt x="546" y="337"/>
                    <a:pt x="509" y="285"/>
                    <a:pt x="454" y="266"/>
                  </a:cubicBezTo>
                  <a:cubicBezTo>
                    <a:pt x="516" y="222"/>
                    <a:pt x="530" y="137"/>
                    <a:pt x="486" y="76"/>
                  </a:cubicBezTo>
                  <a:cubicBezTo>
                    <a:pt x="443" y="14"/>
                    <a:pt x="357" y="0"/>
                    <a:pt x="296" y="43"/>
                  </a:cubicBezTo>
                  <a:cubicBezTo>
                    <a:pt x="234" y="87"/>
                    <a:pt x="220" y="172"/>
                    <a:pt x="264" y="234"/>
                  </a:cubicBezTo>
                  <a:cubicBezTo>
                    <a:pt x="273" y="246"/>
                    <a:pt x="284" y="257"/>
                    <a:pt x="296" y="266"/>
                  </a:cubicBezTo>
                  <a:cubicBezTo>
                    <a:pt x="274" y="274"/>
                    <a:pt x="254" y="287"/>
                    <a:pt x="239" y="305"/>
                  </a:cubicBezTo>
                  <a:cubicBezTo>
                    <a:pt x="227" y="291"/>
                    <a:pt x="212" y="280"/>
                    <a:pt x="196" y="272"/>
                  </a:cubicBezTo>
                  <a:cubicBezTo>
                    <a:pt x="242" y="239"/>
                    <a:pt x="252" y="175"/>
                    <a:pt x="219" y="129"/>
                  </a:cubicBezTo>
                  <a:cubicBezTo>
                    <a:pt x="186" y="83"/>
                    <a:pt x="122" y="73"/>
                    <a:pt x="76" y="106"/>
                  </a:cubicBezTo>
                  <a:cubicBezTo>
                    <a:pt x="30" y="139"/>
                    <a:pt x="20" y="203"/>
                    <a:pt x="53" y="249"/>
                  </a:cubicBezTo>
                  <a:cubicBezTo>
                    <a:pt x="60" y="258"/>
                    <a:pt x="67" y="266"/>
                    <a:pt x="76" y="272"/>
                  </a:cubicBezTo>
                  <a:cubicBezTo>
                    <a:pt x="30" y="295"/>
                    <a:pt x="0" y="342"/>
                    <a:pt x="0" y="394"/>
                  </a:cubicBezTo>
                  <a:cubicBezTo>
                    <a:pt x="0" y="497"/>
                    <a:pt x="0" y="497"/>
                    <a:pt x="0" y="497"/>
                  </a:cubicBezTo>
                  <a:cubicBezTo>
                    <a:pt x="0" y="515"/>
                    <a:pt x="15" y="531"/>
                    <a:pt x="34" y="531"/>
                  </a:cubicBezTo>
                  <a:close/>
                  <a:moveTo>
                    <a:pt x="375" y="87"/>
                  </a:moveTo>
                  <a:cubicBezTo>
                    <a:pt x="413" y="87"/>
                    <a:pt x="443" y="117"/>
                    <a:pt x="443" y="155"/>
                  </a:cubicBezTo>
                  <a:cubicBezTo>
                    <a:pt x="443" y="193"/>
                    <a:pt x="413" y="223"/>
                    <a:pt x="375" y="223"/>
                  </a:cubicBezTo>
                  <a:cubicBezTo>
                    <a:pt x="337" y="223"/>
                    <a:pt x="307" y="193"/>
                    <a:pt x="307" y="155"/>
                  </a:cubicBezTo>
                  <a:cubicBezTo>
                    <a:pt x="307" y="117"/>
                    <a:pt x="337" y="87"/>
                    <a:pt x="375" y="87"/>
                  </a:cubicBezTo>
                  <a:close/>
                  <a:moveTo>
                    <a:pt x="273" y="497"/>
                  </a:moveTo>
                  <a:cubicBezTo>
                    <a:pt x="273" y="395"/>
                    <a:pt x="273" y="395"/>
                    <a:pt x="273" y="395"/>
                  </a:cubicBezTo>
                  <a:cubicBezTo>
                    <a:pt x="273" y="357"/>
                    <a:pt x="304" y="326"/>
                    <a:pt x="342" y="326"/>
                  </a:cubicBezTo>
                  <a:cubicBezTo>
                    <a:pt x="409" y="326"/>
                    <a:pt x="409" y="326"/>
                    <a:pt x="409" y="326"/>
                  </a:cubicBezTo>
                  <a:cubicBezTo>
                    <a:pt x="447" y="326"/>
                    <a:pt x="477" y="357"/>
                    <a:pt x="477" y="395"/>
                  </a:cubicBezTo>
                  <a:cubicBezTo>
                    <a:pt x="477" y="531"/>
                    <a:pt x="477" y="531"/>
                    <a:pt x="477" y="531"/>
                  </a:cubicBezTo>
                  <a:cubicBezTo>
                    <a:pt x="273" y="531"/>
                    <a:pt x="273" y="531"/>
                    <a:pt x="273" y="531"/>
                  </a:cubicBezTo>
                  <a:lnTo>
                    <a:pt x="273" y="497"/>
                  </a:lnTo>
                  <a:close/>
                  <a:moveTo>
                    <a:pt x="136" y="155"/>
                  </a:moveTo>
                  <a:cubicBezTo>
                    <a:pt x="155" y="155"/>
                    <a:pt x="170" y="170"/>
                    <a:pt x="170" y="189"/>
                  </a:cubicBezTo>
                  <a:cubicBezTo>
                    <a:pt x="170" y="208"/>
                    <a:pt x="155" y="223"/>
                    <a:pt x="136" y="223"/>
                  </a:cubicBezTo>
                  <a:cubicBezTo>
                    <a:pt x="117" y="223"/>
                    <a:pt x="102" y="208"/>
                    <a:pt x="102" y="189"/>
                  </a:cubicBezTo>
                  <a:cubicBezTo>
                    <a:pt x="102" y="170"/>
                    <a:pt x="117" y="155"/>
                    <a:pt x="136" y="155"/>
                  </a:cubicBezTo>
                  <a:close/>
                  <a:moveTo>
                    <a:pt x="68" y="394"/>
                  </a:moveTo>
                  <a:cubicBezTo>
                    <a:pt x="68" y="356"/>
                    <a:pt x="98" y="326"/>
                    <a:pt x="136" y="326"/>
                  </a:cubicBezTo>
                  <a:cubicBezTo>
                    <a:pt x="174" y="326"/>
                    <a:pt x="204" y="356"/>
                    <a:pt x="204" y="394"/>
                  </a:cubicBezTo>
                  <a:cubicBezTo>
                    <a:pt x="204" y="462"/>
                    <a:pt x="204" y="462"/>
                    <a:pt x="204" y="462"/>
                  </a:cubicBezTo>
                  <a:cubicBezTo>
                    <a:pt x="68" y="462"/>
                    <a:pt x="68" y="462"/>
                    <a:pt x="68" y="462"/>
                  </a:cubicBezTo>
                  <a:lnTo>
                    <a:pt x="68" y="3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1"/>
            <p:cNvSpPr>
              <a:spLocks noEditPoints="1"/>
            </p:cNvSpPr>
            <p:nvPr/>
          </p:nvSpPr>
          <p:spPr bwMode="auto">
            <a:xfrm>
              <a:off x="1711325" y="6332538"/>
              <a:ext cx="215900" cy="193675"/>
            </a:xfrm>
            <a:custGeom>
              <a:avLst/>
              <a:gdLst>
                <a:gd name="T0" fmla="*/ 379 w 723"/>
                <a:gd name="T1" fmla="*/ 0 h 652"/>
                <a:gd name="T2" fmla="*/ 242 w 723"/>
                <a:gd name="T3" fmla="*/ 0 h 652"/>
                <a:gd name="T4" fmla="*/ 218 w 723"/>
                <a:gd name="T5" fmla="*/ 10 h 652"/>
                <a:gd name="T6" fmla="*/ 13 w 723"/>
                <a:gd name="T7" fmla="*/ 215 h 652"/>
                <a:gd name="T8" fmla="*/ 13 w 723"/>
                <a:gd name="T9" fmla="*/ 264 h 652"/>
                <a:gd name="T10" fmla="*/ 389 w 723"/>
                <a:gd name="T11" fmla="*/ 639 h 652"/>
                <a:gd name="T12" fmla="*/ 437 w 723"/>
                <a:gd name="T13" fmla="*/ 639 h 652"/>
                <a:gd name="T14" fmla="*/ 710 w 723"/>
                <a:gd name="T15" fmla="*/ 366 h 652"/>
                <a:gd name="T16" fmla="*/ 710 w 723"/>
                <a:gd name="T17" fmla="*/ 318 h 652"/>
                <a:gd name="T18" fmla="*/ 403 w 723"/>
                <a:gd name="T19" fmla="*/ 10 h 652"/>
                <a:gd name="T20" fmla="*/ 379 w 723"/>
                <a:gd name="T21" fmla="*/ 0 h 652"/>
                <a:gd name="T22" fmla="*/ 413 w 723"/>
                <a:gd name="T23" fmla="*/ 567 h 652"/>
                <a:gd name="T24" fmla="*/ 86 w 723"/>
                <a:gd name="T25" fmla="*/ 239 h 652"/>
                <a:gd name="T26" fmla="*/ 256 w 723"/>
                <a:gd name="T27" fmla="*/ 69 h 652"/>
                <a:gd name="T28" fmla="*/ 365 w 723"/>
                <a:gd name="T29" fmla="*/ 69 h 652"/>
                <a:gd name="T30" fmla="*/ 638 w 723"/>
                <a:gd name="T31" fmla="*/ 342 h 652"/>
                <a:gd name="T32" fmla="*/ 413 w 723"/>
                <a:gd name="T33" fmla="*/ 567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3" h="652">
                  <a:moveTo>
                    <a:pt x="379" y="0"/>
                  </a:moveTo>
                  <a:cubicBezTo>
                    <a:pt x="242" y="0"/>
                    <a:pt x="242" y="0"/>
                    <a:pt x="242" y="0"/>
                  </a:cubicBezTo>
                  <a:cubicBezTo>
                    <a:pt x="233" y="0"/>
                    <a:pt x="224" y="4"/>
                    <a:pt x="218" y="10"/>
                  </a:cubicBezTo>
                  <a:cubicBezTo>
                    <a:pt x="13" y="215"/>
                    <a:pt x="13" y="215"/>
                    <a:pt x="13" y="215"/>
                  </a:cubicBezTo>
                  <a:cubicBezTo>
                    <a:pt x="0" y="229"/>
                    <a:pt x="0" y="250"/>
                    <a:pt x="13" y="264"/>
                  </a:cubicBezTo>
                  <a:cubicBezTo>
                    <a:pt x="389" y="639"/>
                    <a:pt x="389" y="639"/>
                    <a:pt x="389" y="639"/>
                  </a:cubicBezTo>
                  <a:cubicBezTo>
                    <a:pt x="402" y="652"/>
                    <a:pt x="424" y="652"/>
                    <a:pt x="437" y="639"/>
                  </a:cubicBezTo>
                  <a:cubicBezTo>
                    <a:pt x="710" y="366"/>
                    <a:pt x="710" y="366"/>
                    <a:pt x="710" y="366"/>
                  </a:cubicBezTo>
                  <a:cubicBezTo>
                    <a:pt x="723" y="353"/>
                    <a:pt x="723" y="331"/>
                    <a:pt x="710" y="318"/>
                  </a:cubicBezTo>
                  <a:cubicBezTo>
                    <a:pt x="403" y="10"/>
                    <a:pt x="403" y="10"/>
                    <a:pt x="403" y="10"/>
                  </a:cubicBezTo>
                  <a:cubicBezTo>
                    <a:pt x="396" y="4"/>
                    <a:pt x="388" y="0"/>
                    <a:pt x="379" y="0"/>
                  </a:cubicBezTo>
                  <a:close/>
                  <a:moveTo>
                    <a:pt x="413" y="567"/>
                  </a:moveTo>
                  <a:cubicBezTo>
                    <a:pt x="86" y="239"/>
                    <a:pt x="86" y="239"/>
                    <a:pt x="86" y="239"/>
                  </a:cubicBezTo>
                  <a:cubicBezTo>
                    <a:pt x="256" y="69"/>
                    <a:pt x="256" y="69"/>
                    <a:pt x="256" y="69"/>
                  </a:cubicBezTo>
                  <a:cubicBezTo>
                    <a:pt x="365" y="69"/>
                    <a:pt x="365" y="69"/>
                    <a:pt x="365" y="69"/>
                  </a:cubicBezTo>
                  <a:cubicBezTo>
                    <a:pt x="638" y="342"/>
                    <a:pt x="638" y="342"/>
                    <a:pt x="638" y="342"/>
                  </a:cubicBezTo>
                  <a:lnTo>
                    <a:pt x="413" y="5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02"/>
            <p:cNvSpPr>
              <a:spLocks/>
            </p:cNvSpPr>
            <p:nvPr/>
          </p:nvSpPr>
          <p:spPr bwMode="auto">
            <a:xfrm>
              <a:off x="1776413" y="6376988"/>
              <a:ext cx="55563" cy="53975"/>
            </a:xfrm>
            <a:custGeom>
              <a:avLst/>
              <a:gdLst>
                <a:gd name="T0" fmla="*/ 0 w 35"/>
                <a:gd name="T1" fmla="*/ 25 h 34"/>
                <a:gd name="T2" fmla="*/ 26 w 35"/>
                <a:gd name="T3" fmla="*/ 0 h 34"/>
                <a:gd name="T4" fmla="*/ 35 w 35"/>
                <a:gd name="T5" fmla="*/ 9 h 34"/>
                <a:gd name="T6" fmla="*/ 9 w 35"/>
                <a:gd name="T7" fmla="*/ 34 h 34"/>
                <a:gd name="T8" fmla="*/ 0 w 35"/>
                <a:gd name="T9" fmla="*/ 25 h 34"/>
              </a:gdLst>
              <a:ahLst/>
              <a:cxnLst>
                <a:cxn ang="0">
                  <a:pos x="T0" y="T1"/>
                </a:cxn>
                <a:cxn ang="0">
                  <a:pos x="T2" y="T3"/>
                </a:cxn>
                <a:cxn ang="0">
                  <a:pos x="T4" y="T5"/>
                </a:cxn>
                <a:cxn ang="0">
                  <a:pos x="T6" y="T7"/>
                </a:cxn>
                <a:cxn ang="0">
                  <a:pos x="T8" y="T9"/>
                </a:cxn>
              </a:cxnLst>
              <a:rect l="0" t="0" r="r" b="b"/>
              <a:pathLst>
                <a:path w="35" h="34">
                  <a:moveTo>
                    <a:pt x="0" y="25"/>
                  </a:moveTo>
                  <a:lnTo>
                    <a:pt x="26" y="0"/>
                  </a:lnTo>
                  <a:lnTo>
                    <a:pt x="35" y="9"/>
                  </a:lnTo>
                  <a:lnTo>
                    <a:pt x="9" y="34"/>
                  </a:ln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03"/>
            <p:cNvSpPr>
              <a:spLocks/>
            </p:cNvSpPr>
            <p:nvPr/>
          </p:nvSpPr>
          <p:spPr bwMode="auto">
            <a:xfrm>
              <a:off x="1806575" y="6407151"/>
              <a:ext cx="55563" cy="55563"/>
            </a:xfrm>
            <a:custGeom>
              <a:avLst/>
              <a:gdLst>
                <a:gd name="T0" fmla="*/ 0 w 35"/>
                <a:gd name="T1" fmla="*/ 26 h 35"/>
                <a:gd name="T2" fmla="*/ 26 w 35"/>
                <a:gd name="T3" fmla="*/ 0 h 35"/>
                <a:gd name="T4" fmla="*/ 35 w 35"/>
                <a:gd name="T5" fmla="*/ 9 h 35"/>
                <a:gd name="T6" fmla="*/ 9 w 35"/>
                <a:gd name="T7" fmla="*/ 35 h 35"/>
                <a:gd name="T8" fmla="*/ 0 w 35"/>
                <a:gd name="T9" fmla="*/ 26 h 35"/>
              </a:gdLst>
              <a:ahLst/>
              <a:cxnLst>
                <a:cxn ang="0">
                  <a:pos x="T0" y="T1"/>
                </a:cxn>
                <a:cxn ang="0">
                  <a:pos x="T2" y="T3"/>
                </a:cxn>
                <a:cxn ang="0">
                  <a:pos x="T4" y="T5"/>
                </a:cxn>
                <a:cxn ang="0">
                  <a:pos x="T6" y="T7"/>
                </a:cxn>
                <a:cxn ang="0">
                  <a:pos x="T8" y="T9"/>
                </a:cxn>
              </a:cxnLst>
              <a:rect l="0" t="0" r="r" b="b"/>
              <a:pathLst>
                <a:path w="35" h="35">
                  <a:moveTo>
                    <a:pt x="0" y="26"/>
                  </a:moveTo>
                  <a:lnTo>
                    <a:pt x="26" y="0"/>
                  </a:lnTo>
                  <a:lnTo>
                    <a:pt x="35" y="9"/>
                  </a:lnTo>
                  <a:lnTo>
                    <a:pt x="9" y="35"/>
                  </a:lnTo>
                  <a:lnTo>
                    <a:pt x="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7" name="Group 96"/>
          <p:cNvGrpSpPr/>
          <p:nvPr/>
        </p:nvGrpSpPr>
        <p:grpSpPr>
          <a:xfrm>
            <a:off x="3183860" y="2625784"/>
            <a:ext cx="358084" cy="397754"/>
            <a:chOff x="4281488" y="5916613"/>
            <a:chExt cx="558800" cy="620713"/>
          </a:xfrm>
          <a:solidFill>
            <a:schemeClr val="bg1"/>
          </a:solidFill>
        </p:grpSpPr>
        <p:sp>
          <p:nvSpPr>
            <p:cNvPr id="98" name="Freeform 119"/>
            <p:cNvSpPr>
              <a:spLocks noEditPoints="1"/>
            </p:cNvSpPr>
            <p:nvPr/>
          </p:nvSpPr>
          <p:spPr bwMode="auto">
            <a:xfrm>
              <a:off x="4281488" y="5916613"/>
              <a:ext cx="558800" cy="620713"/>
            </a:xfrm>
            <a:custGeom>
              <a:avLst/>
              <a:gdLst>
                <a:gd name="T0" fmla="*/ 939 w 1877"/>
                <a:gd name="T1" fmla="*/ 114 h 2083"/>
                <a:gd name="T2" fmla="*/ 17 w 1877"/>
                <a:gd name="T3" fmla="*/ 342 h 2083"/>
                <a:gd name="T4" fmla="*/ 17 w 1877"/>
                <a:gd name="T5" fmla="*/ 1025 h 2083"/>
                <a:gd name="T6" fmla="*/ 734 w 1877"/>
                <a:gd name="T7" fmla="*/ 1332 h 2083"/>
                <a:gd name="T8" fmla="*/ 597 w 1877"/>
                <a:gd name="T9" fmla="*/ 1736 h 2083"/>
                <a:gd name="T10" fmla="*/ 1246 w 1877"/>
                <a:gd name="T11" fmla="*/ 2083 h 2083"/>
                <a:gd name="T12" fmla="*/ 1122 w 1877"/>
                <a:gd name="T13" fmla="*/ 1541 h 2083"/>
                <a:gd name="T14" fmla="*/ 1348 w 1877"/>
                <a:gd name="T15" fmla="*/ 1254 h 2083"/>
                <a:gd name="T16" fmla="*/ 1808 w 1877"/>
                <a:gd name="T17" fmla="*/ 854 h 2083"/>
                <a:gd name="T18" fmla="*/ 1553 w 1877"/>
                <a:gd name="T19" fmla="*/ 35 h 2083"/>
                <a:gd name="T20" fmla="*/ 666 w 1877"/>
                <a:gd name="T21" fmla="*/ 1736 h 2083"/>
                <a:gd name="T22" fmla="*/ 836 w 1877"/>
                <a:gd name="T23" fmla="*/ 1878 h 2083"/>
                <a:gd name="T24" fmla="*/ 870 w 1877"/>
                <a:gd name="T25" fmla="*/ 1946 h 2083"/>
                <a:gd name="T26" fmla="*/ 973 w 1877"/>
                <a:gd name="T27" fmla="*/ 1708 h 2083"/>
                <a:gd name="T28" fmla="*/ 904 w 1877"/>
                <a:gd name="T29" fmla="*/ 1639 h 2083"/>
                <a:gd name="T30" fmla="*/ 973 w 1877"/>
                <a:gd name="T31" fmla="*/ 1639 h 2083"/>
                <a:gd name="T32" fmla="*/ 838 w 1877"/>
                <a:gd name="T33" fmla="*/ 1529 h 2083"/>
                <a:gd name="T34" fmla="*/ 956 w 1877"/>
                <a:gd name="T35" fmla="*/ 1196 h 2083"/>
                <a:gd name="T36" fmla="*/ 1075 w 1877"/>
                <a:gd name="T37" fmla="*/ 1287 h 2083"/>
                <a:gd name="T38" fmla="*/ 1007 w 1877"/>
                <a:gd name="T39" fmla="*/ 1503 h 2083"/>
                <a:gd name="T40" fmla="*/ 870 w 1877"/>
                <a:gd name="T41" fmla="*/ 1061 h 2083"/>
                <a:gd name="T42" fmla="*/ 1212 w 1877"/>
                <a:gd name="T43" fmla="*/ 1736 h 2083"/>
                <a:gd name="T44" fmla="*/ 1041 w 1877"/>
                <a:gd name="T45" fmla="*/ 1605 h 2083"/>
                <a:gd name="T46" fmla="*/ 1212 w 1877"/>
                <a:gd name="T47" fmla="*/ 1151 h 2083"/>
                <a:gd name="T48" fmla="*/ 1075 w 1877"/>
                <a:gd name="T49" fmla="*/ 1202 h 2083"/>
                <a:gd name="T50" fmla="*/ 939 w 1877"/>
                <a:gd name="T51" fmla="*/ 1127 h 2083"/>
                <a:gd name="T52" fmla="*/ 1061 w 1877"/>
                <a:gd name="T53" fmla="*/ 1059 h 2083"/>
                <a:gd name="T54" fmla="*/ 1739 w 1877"/>
                <a:gd name="T55" fmla="*/ 534 h 2083"/>
                <a:gd name="T56" fmla="*/ 1792 w 1877"/>
                <a:gd name="T57" fmla="*/ 1025 h 2083"/>
                <a:gd name="T58" fmla="*/ 1324 w 1877"/>
                <a:gd name="T59" fmla="*/ 1181 h 2083"/>
                <a:gd name="T60" fmla="*/ 1234 w 1877"/>
                <a:gd name="T61" fmla="*/ 1240 h 2083"/>
                <a:gd name="T62" fmla="*/ 1280 w 1877"/>
                <a:gd name="T63" fmla="*/ 991 h 2083"/>
                <a:gd name="T64" fmla="*/ 1177 w 1877"/>
                <a:gd name="T65" fmla="*/ 1011 h 2083"/>
                <a:gd name="T66" fmla="*/ 973 w 1877"/>
                <a:gd name="T67" fmla="*/ 987 h 2083"/>
                <a:gd name="T68" fmla="*/ 804 w 1877"/>
                <a:gd name="T69" fmla="*/ 991 h 2083"/>
                <a:gd name="T70" fmla="*/ 555 w 1877"/>
                <a:gd name="T71" fmla="*/ 1183 h 2083"/>
                <a:gd name="T72" fmla="*/ 167 w 1877"/>
                <a:gd name="T73" fmla="*/ 1205 h 2083"/>
                <a:gd name="T74" fmla="*/ 138 w 1877"/>
                <a:gd name="T75" fmla="*/ 833 h 2083"/>
                <a:gd name="T76" fmla="*/ 85 w 1877"/>
                <a:gd name="T77" fmla="*/ 342 h 2083"/>
                <a:gd name="T78" fmla="*/ 553 w 1877"/>
                <a:gd name="T79" fmla="*/ 186 h 2083"/>
                <a:gd name="T80" fmla="*/ 913 w 1877"/>
                <a:gd name="T81" fmla="*/ 185 h 2083"/>
                <a:gd name="T82" fmla="*/ 1300 w 1877"/>
                <a:gd name="T83" fmla="*/ 162 h 2083"/>
                <a:gd name="T84" fmla="*/ 1374 w 1877"/>
                <a:gd name="T85" fmla="*/ 185 h 2083"/>
                <a:gd name="T86" fmla="*/ 1739 w 1877"/>
                <a:gd name="T87" fmla="*/ 492 h 2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77" h="2083">
                  <a:moveTo>
                    <a:pt x="1553" y="35"/>
                  </a:moveTo>
                  <a:cubicBezTo>
                    <a:pt x="1477" y="35"/>
                    <a:pt x="1404" y="63"/>
                    <a:pt x="1348" y="114"/>
                  </a:cubicBezTo>
                  <a:cubicBezTo>
                    <a:pt x="1232" y="9"/>
                    <a:pt x="1055" y="9"/>
                    <a:pt x="939" y="114"/>
                  </a:cubicBezTo>
                  <a:cubicBezTo>
                    <a:pt x="822" y="9"/>
                    <a:pt x="645" y="9"/>
                    <a:pt x="529" y="114"/>
                  </a:cubicBezTo>
                  <a:cubicBezTo>
                    <a:pt x="403" y="0"/>
                    <a:pt x="209" y="11"/>
                    <a:pt x="96" y="137"/>
                  </a:cubicBezTo>
                  <a:cubicBezTo>
                    <a:pt x="45" y="193"/>
                    <a:pt x="17" y="266"/>
                    <a:pt x="17" y="342"/>
                  </a:cubicBezTo>
                  <a:cubicBezTo>
                    <a:pt x="17" y="403"/>
                    <a:pt x="35" y="463"/>
                    <a:pt x="69" y="513"/>
                  </a:cubicBezTo>
                  <a:cubicBezTo>
                    <a:pt x="0" y="616"/>
                    <a:pt x="0" y="751"/>
                    <a:pt x="69" y="854"/>
                  </a:cubicBezTo>
                  <a:cubicBezTo>
                    <a:pt x="35" y="905"/>
                    <a:pt x="17" y="964"/>
                    <a:pt x="17" y="1025"/>
                  </a:cubicBezTo>
                  <a:cubicBezTo>
                    <a:pt x="17" y="1194"/>
                    <a:pt x="154" y="1332"/>
                    <a:pt x="323" y="1332"/>
                  </a:cubicBezTo>
                  <a:cubicBezTo>
                    <a:pt x="399" y="1332"/>
                    <a:pt x="473" y="1304"/>
                    <a:pt x="529" y="1254"/>
                  </a:cubicBezTo>
                  <a:cubicBezTo>
                    <a:pt x="585" y="1304"/>
                    <a:pt x="658" y="1332"/>
                    <a:pt x="734" y="1332"/>
                  </a:cubicBezTo>
                  <a:cubicBezTo>
                    <a:pt x="734" y="1469"/>
                    <a:pt x="734" y="1469"/>
                    <a:pt x="734" y="1469"/>
                  </a:cubicBezTo>
                  <a:cubicBezTo>
                    <a:pt x="734" y="1495"/>
                    <a:pt x="741" y="1520"/>
                    <a:pt x="755" y="1541"/>
                  </a:cubicBezTo>
                  <a:cubicBezTo>
                    <a:pt x="663" y="1561"/>
                    <a:pt x="597" y="1642"/>
                    <a:pt x="597" y="1736"/>
                  </a:cubicBezTo>
                  <a:cubicBezTo>
                    <a:pt x="597" y="2049"/>
                    <a:pt x="597" y="2049"/>
                    <a:pt x="597" y="2049"/>
                  </a:cubicBezTo>
                  <a:cubicBezTo>
                    <a:pt x="597" y="2068"/>
                    <a:pt x="613" y="2083"/>
                    <a:pt x="631" y="2083"/>
                  </a:cubicBezTo>
                  <a:cubicBezTo>
                    <a:pt x="1246" y="2083"/>
                    <a:pt x="1246" y="2083"/>
                    <a:pt x="1246" y="2083"/>
                  </a:cubicBezTo>
                  <a:cubicBezTo>
                    <a:pt x="1265" y="2083"/>
                    <a:pt x="1280" y="2068"/>
                    <a:pt x="1280" y="2049"/>
                  </a:cubicBezTo>
                  <a:cubicBezTo>
                    <a:pt x="1280" y="1736"/>
                    <a:pt x="1280" y="1736"/>
                    <a:pt x="1280" y="1736"/>
                  </a:cubicBezTo>
                  <a:cubicBezTo>
                    <a:pt x="1280" y="1642"/>
                    <a:pt x="1214" y="1561"/>
                    <a:pt x="1122" y="1541"/>
                  </a:cubicBezTo>
                  <a:cubicBezTo>
                    <a:pt x="1136" y="1520"/>
                    <a:pt x="1143" y="1495"/>
                    <a:pt x="1143" y="1469"/>
                  </a:cubicBezTo>
                  <a:cubicBezTo>
                    <a:pt x="1143" y="1332"/>
                    <a:pt x="1143" y="1332"/>
                    <a:pt x="1143" y="1332"/>
                  </a:cubicBezTo>
                  <a:cubicBezTo>
                    <a:pt x="1219" y="1332"/>
                    <a:pt x="1292" y="1304"/>
                    <a:pt x="1348" y="1254"/>
                  </a:cubicBezTo>
                  <a:cubicBezTo>
                    <a:pt x="1474" y="1367"/>
                    <a:pt x="1668" y="1356"/>
                    <a:pt x="1782" y="1230"/>
                  </a:cubicBezTo>
                  <a:cubicBezTo>
                    <a:pt x="1832" y="1174"/>
                    <a:pt x="1860" y="1101"/>
                    <a:pt x="1860" y="1025"/>
                  </a:cubicBezTo>
                  <a:cubicBezTo>
                    <a:pt x="1860" y="964"/>
                    <a:pt x="1842" y="905"/>
                    <a:pt x="1808" y="854"/>
                  </a:cubicBezTo>
                  <a:cubicBezTo>
                    <a:pt x="1877" y="751"/>
                    <a:pt x="1877" y="616"/>
                    <a:pt x="1808" y="513"/>
                  </a:cubicBezTo>
                  <a:cubicBezTo>
                    <a:pt x="1842" y="463"/>
                    <a:pt x="1860" y="403"/>
                    <a:pt x="1860" y="342"/>
                  </a:cubicBezTo>
                  <a:cubicBezTo>
                    <a:pt x="1860" y="173"/>
                    <a:pt x="1723" y="35"/>
                    <a:pt x="1553" y="35"/>
                  </a:cubicBezTo>
                  <a:close/>
                  <a:moveTo>
                    <a:pt x="973" y="2015"/>
                  </a:moveTo>
                  <a:cubicBezTo>
                    <a:pt x="666" y="2015"/>
                    <a:pt x="666" y="2015"/>
                    <a:pt x="666" y="2015"/>
                  </a:cubicBezTo>
                  <a:cubicBezTo>
                    <a:pt x="666" y="1736"/>
                    <a:pt x="666" y="1736"/>
                    <a:pt x="666" y="1736"/>
                  </a:cubicBezTo>
                  <a:cubicBezTo>
                    <a:pt x="666" y="1664"/>
                    <a:pt x="724" y="1605"/>
                    <a:pt x="796" y="1605"/>
                  </a:cubicBezTo>
                  <a:cubicBezTo>
                    <a:pt x="836" y="1605"/>
                    <a:pt x="836" y="1605"/>
                    <a:pt x="836" y="1605"/>
                  </a:cubicBezTo>
                  <a:cubicBezTo>
                    <a:pt x="836" y="1878"/>
                    <a:pt x="836" y="1878"/>
                    <a:pt x="836" y="1878"/>
                  </a:cubicBezTo>
                  <a:cubicBezTo>
                    <a:pt x="734" y="1878"/>
                    <a:pt x="734" y="1878"/>
                    <a:pt x="734" y="1878"/>
                  </a:cubicBezTo>
                  <a:cubicBezTo>
                    <a:pt x="734" y="1946"/>
                    <a:pt x="734" y="1946"/>
                    <a:pt x="734" y="1946"/>
                  </a:cubicBezTo>
                  <a:cubicBezTo>
                    <a:pt x="870" y="1946"/>
                    <a:pt x="870" y="1946"/>
                    <a:pt x="870" y="1946"/>
                  </a:cubicBezTo>
                  <a:cubicBezTo>
                    <a:pt x="889" y="1946"/>
                    <a:pt x="904" y="1931"/>
                    <a:pt x="904" y="1912"/>
                  </a:cubicBezTo>
                  <a:cubicBezTo>
                    <a:pt x="904" y="1708"/>
                    <a:pt x="904" y="1708"/>
                    <a:pt x="904" y="1708"/>
                  </a:cubicBezTo>
                  <a:cubicBezTo>
                    <a:pt x="973" y="1708"/>
                    <a:pt x="973" y="1708"/>
                    <a:pt x="973" y="1708"/>
                  </a:cubicBezTo>
                  <a:lnTo>
                    <a:pt x="973" y="2015"/>
                  </a:lnTo>
                  <a:close/>
                  <a:moveTo>
                    <a:pt x="973" y="1639"/>
                  </a:moveTo>
                  <a:cubicBezTo>
                    <a:pt x="904" y="1639"/>
                    <a:pt x="904" y="1639"/>
                    <a:pt x="904" y="1639"/>
                  </a:cubicBezTo>
                  <a:cubicBezTo>
                    <a:pt x="904" y="1571"/>
                    <a:pt x="904" y="1571"/>
                    <a:pt x="904" y="1571"/>
                  </a:cubicBezTo>
                  <a:cubicBezTo>
                    <a:pt x="973" y="1571"/>
                    <a:pt x="973" y="1571"/>
                    <a:pt x="973" y="1571"/>
                  </a:cubicBezTo>
                  <a:lnTo>
                    <a:pt x="973" y="1639"/>
                  </a:lnTo>
                  <a:close/>
                  <a:moveTo>
                    <a:pt x="1007" y="1503"/>
                  </a:moveTo>
                  <a:cubicBezTo>
                    <a:pt x="870" y="1503"/>
                    <a:pt x="870" y="1503"/>
                    <a:pt x="870" y="1503"/>
                  </a:cubicBezTo>
                  <a:cubicBezTo>
                    <a:pt x="855" y="1503"/>
                    <a:pt x="841" y="1514"/>
                    <a:pt x="838" y="1529"/>
                  </a:cubicBezTo>
                  <a:cubicBezTo>
                    <a:pt x="816" y="1517"/>
                    <a:pt x="802" y="1494"/>
                    <a:pt x="802" y="1469"/>
                  </a:cubicBezTo>
                  <a:cubicBezTo>
                    <a:pt x="802" y="1196"/>
                    <a:pt x="802" y="1196"/>
                    <a:pt x="802" y="1196"/>
                  </a:cubicBezTo>
                  <a:cubicBezTo>
                    <a:pt x="956" y="1196"/>
                    <a:pt x="956" y="1196"/>
                    <a:pt x="956" y="1196"/>
                  </a:cubicBezTo>
                  <a:cubicBezTo>
                    <a:pt x="976" y="1196"/>
                    <a:pt x="995" y="1206"/>
                    <a:pt x="1007" y="1223"/>
                  </a:cubicBezTo>
                  <a:cubicBezTo>
                    <a:pt x="1018" y="1240"/>
                    <a:pt x="1018" y="1240"/>
                    <a:pt x="1018" y="1240"/>
                  </a:cubicBezTo>
                  <a:cubicBezTo>
                    <a:pt x="1032" y="1261"/>
                    <a:pt x="1052" y="1277"/>
                    <a:pt x="1075" y="1287"/>
                  </a:cubicBezTo>
                  <a:cubicBezTo>
                    <a:pt x="1075" y="1469"/>
                    <a:pt x="1075" y="1469"/>
                    <a:pt x="1075" y="1469"/>
                  </a:cubicBezTo>
                  <a:cubicBezTo>
                    <a:pt x="1075" y="1494"/>
                    <a:pt x="1061" y="1517"/>
                    <a:pt x="1039" y="1529"/>
                  </a:cubicBezTo>
                  <a:cubicBezTo>
                    <a:pt x="1036" y="1514"/>
                    <a:pt x="1022" y="1503"/>
                    <a:pt x="1007" y="1503"/>
                  </a:cubicBezTo>
                  <a:close/>
                  <a:moveTo>
                    <a:pt x="803" y="1127"/>
                  </a:moveTo>
                  <a:cubicBezTo>
                    <a:pt x="804" y="1059"/>
                    <a:pt x="804" y="1059"/>
                    <a:pt x="804" y="1059"/>
                  </a:cubicBezTo>
                  <a:cubicBezTo>
                    <a:pt x="870" y="1061"/>
                    <a:pt x="870" y="1061"/>
                    <a:pt x="870" y="1061"/>
                  </a:cubicBezTo>
                  <a:cubicBezTo>
                    <a:pt x="870" y="1127"/>
                    <a:pt x="870" y="1127"/>
                    <a:pt x="870" y="1127"/>
                  </a:cubicBezTo>
                  <a:lnTo>
                    <a:pt x="803" y="1127"/>
                  </a:lnTo>
                  <a:close/>
                  <a:moveTo>
                    <a:pt x="1212" y="1736"/>
                  </a:moveTo>
                  <a:cubicBezTo>
                    <a:pt x="1212" y="2015"/>
                    <a:pt x="1212" y="2015"/>
                    <a:pt x="1212" y="2015"/>
                  </a:cubicBezTo>
                  <a:cubicBezTo>
                    <a:pt x="1041" y="2015"/>
                    <a:pt x="1041" y="2015"/>
                    <a:pt x="1041" y="2015"/>
                  </a:cubicBezTo>
                  <a:cubicBezTo>
                    <a:pt x="1041" y="1605"/>
                    <a:pt x="1041" y="1605"/>
                    <a:pt x="1041" y="1605"/>
                  </a:cubicBezTo>
                  <a:cubicBezTo>
                    <a:pt x="1081" y="1605"/>
                    <a:pt x="1081" y="1605"/>
                    <a:pt x="1081" y="1605"/>
                  </a:cubicBezTo>
                  <a:cubicBezTo>
                    <a:pt x="1153" y="1605"/>
                    <a:pt x="1212" y="1664"/>
                    <a:pt x="1212" y="1736"/>
                  </a:cubicBezTo>
                  <a:close/>
                  <a:moveTo>
                    <a:pt x="1212" y="1151"/>
                  </a:moveTo>
                  <a:cubicBezTo>
                    <a:pt x="1177" y="1202"/>
                    <a:pt x="1177" y="1202"/>
                    <a:pt x="1177" y="1202"/>
                  </a:cubicBezTo>
                  <a:cubicBezTo>
                    <a:pt x="1159" y="1231"/>
                    <a:pt x="1121" y="1238"/>
                    <a:pt x="1092" y="1220"/>
                  </a:cubicBezTo>
                  <a:cubicBezTo>
                    <a:pt x="1085" y="1215"/>
                    <a:pt x="1080" y="1209"/>
                    <a:pt x="1075" y="1202"/>
                  </a:cubicBezTo>
                  <a:cubicBezTo>
                    <a:pt x="1064" y="1185"/>
                    <a:pt x="1064" y="1185"/>
                    <a:pt x="1064" y="1185"/>
                  </a:cubicBezTo>
                  <a:cubicBezTo>
                    <a:pt x="1040" y="1149"/>
                    <a:pt x="999" y="1127"/>
                    <a:pt x="956" y="1127"/>
                  </a:cubicBezTo>
                  <a:cubicBezTo>
                    <a:pt x="939" y="1127"/>
                    <a:pt x="939" y="1127"/>
                    <a:pt x="939" y="1127"/>
                  </a:cubicBezTo>
                  <a:cubicBezTo>
                    <a:pt x="939" y="1080"/>
                    <a:pt x="939" y="1080"/>
                    <a:pt x="939" y="1080"/>
                  </a:cubicBezTo>
                  <a:cubicBezTo>
                    <a:pt x="1003" y="1048"/>
                    <a:pt x="1003" y="1048"/>
                    <a:pt x="1003" y="1048"/>
                  </a:cubicBezTo>
                  <a:cubicBezTo>
                    <a:pt x="1023" y="1038"/>
                    <a:pt x="1046" y="1043"/>
                    <a:pt x="1061" y="1059"/>
                  </a:cubicBezTo>
                  <a:cubicBezTo>
                    <a:pt x="1102" y="1098"/>
                    <a:pt x="1165" y="1103"/>
                    <a:pt x="1212" y="1071"/>
                  </a:cubicBezTo>
                  <a:lnTo>
                    <a:pt x="1212" y="1151"/>
                  </a:lnTo>
                  <a:close/>
                  <a:moveTo>
                    <a:pt x="1739" y="534"/>
                  </a:moveTo>
                  <a:cubicBezTo>
                    <a:pt x="1809" y="621"/>
                    <a:pt x="1809" y="746"/>
                    <a:pt x="1739" y="833"/>
                  </a:cubicBezTo>
                  <a:cubicBezTo>
                    <a:pt x="1729" y="845"/>
                    <a:pt x="1729" y="863"/>
                    <a:pt x="1739" y="876"/>
                  </a:cubicBezTo>
                  <a:cubicBezTo>
                    <a:pt x="1773" y="918"/>
                    <a:pt x="1792" y="971"/>
                    <a:pt x="1792" y="1025"/>
                  </a:cubicBezTo>
                  <a:cubicBezTo>
                    <a:pt x="1792" y="1157"/>
                    <a:pt x="1685" y="1264"/>
                    <a:pt x="1553" y="1264"/>
                  </a:cubicBezTo>
                  <a:cubicBezTo>
                    <a:pt x="1485" y="1264"/>
                    <a:pt x="1419" y="1234"/>
                    <a:pt x="1374" y="1183"/>
                  </a:cubicBezTo>
                  <a:cubicBezTo>
                    <a:pt x="1360" y="1168"/>
                    <a:pt x="1338" y="1168"/>
                    <a:pt x="1324" y="1181"/>
                  </a:cubicBezTo>
                  <a:cubicBezTo>
                    <a:pt x="1323" y="1182"/>
                    <a:pt x="1323" y="1182"/>
                    <a:pt x="1323" y="1183"/>
                  </a:cubicBezTo>
                  <a:cubicBezTo>
                    <a:pt x="1297" y="1211"/>
                    <a:pt x="1265" y="1234"/>
                    <a:pt x="1229" y="1248"/>
                  </a:cubicBezTo>
                  <a:cubicBezTo>
                    <a:pt x="1231" y="1245"/>
                    <a:pt x="1233" y="1243"/>
                    <a:pt x="1234" y="1240"/>
                  </a:cubicBezTo>
                  <a:cubicBezTo>
                    <a:pt x="1274" y="1180"/>
                    <a:pt x="1274" y="1180"/>
                    <a:pt x="1274" y="1180"/>
                  </a:cubicBezTo>
                  <a:cubicBezTo>
                    <a:pt x="1278" y="1175"/>
                    <a:pt x="1280" y="1168"/>
                    <a:pt x="1280" y="1161"/>
                  </a:cubicBezTo>
                  <a:cubicBezTo>
                    <a:pt x="1280" y="991"/>
                    <a:pt x="1280" y="991"/>
                    <a:pt x="1280" y="991"/>
                  </a:cubicBezTo>
                  <a:cubicBezTo>
                    <a:pt x="1280" y="972"/>
                    <a:pt x="1265" y="957"/>
                    <a:pt x="1246" y="957"/>
                  </a:cubicBezTo>
                  <a:cubicBezTo>
                    <a:pt x="1237" y="957"/>
                    <a:pt x="1228" y="960"/>
                    <a:pt x="1222" y="967"/>
                  </a:cubicBezTo>
                  <a:cubicBezTo>
                    <a:pt x="1177" y="1011"/>
                    <a:pt x="1177" y="1011"/>
                    <a:pt x="1177" y="1011"/>
                  </a:cubicBezTo>
                  <a:cubicBezTo>
                    <a:pt x="1159" y="1030"/>
                    <a:pt x="1128" y="1030"/>
                    <a:pt x="1109" y="1011"/>
                  </a:cubicBezTo>
                  <a:cubicBezTo>
                    <a:pt x="1108" y="1010"/>
                    <a:pt x="1108" y="1009"/>
                    <a:pt x="1107" y="1009"/>
                  </a:cubicBezTo>
                  <a:cubicBezTo>
                    <a:pt x="1072" y="973"/>
                    <a:pt x="1018" y="964"/>
                    <a:pt x="973" y="987"/>
                  </a:cubicBezTo>
                  <a:cubicBezTo>
                    <a:pt x="920" y="1013"/>
                    <a:pt x="920" y="1013"/>
                    <a:pt x="920" y="1013"/>
                  </a:cubicBezTo>
                  <a:cubicBezTo>
                    <a:pt x="907" y="999"/>
                    <a:pt x="888" y="991"/>
                    <a:pt x="869" y="991"/>
                  </a:cubicBezTo>
                  <a:cubicBezTo>
                    <a:pt x="804" y="991"/>
                    <a:pt x="804" y="991"/>
                    <a:pt x="804" y="991"/>
                  </a:cubicBezTo>
                  <a:cubicBezTo>
                    <a:pt x="765" y="991"/>
                    <a:pt x="734" y="1022"/>
                    <a:pt x="734" y="1061"/>
                  </a:cubicBezTo>
                  <a:cubicBezTo>
                    <a:pt x="734" y="1264"/>
                    <a:pt x="734" y="1264"/>
                    <a:pt x="734" y="1264"/>
                  </a:cubicBezTo>
                  <a:cubicBezTo>
                    <a:pt x="665" y="1264"/>
                    <a:pt x="600" y="1234"/>
                    <a:pt x="555" y="1183"/>
                  </a:cubicBezTo>
                  <a:cubicBezTo>
                    <a:pt x="541" y="1168"/>
                    <a:pt x="519" y="1168"/>
                    <a:pt x="505" y="1181"/>
                  </a:cubicBezTo>
                  <a:cubicBezTo>
                    <a:pt x="504" y="1182"/>
                    <a:pt x="504" y="1182"/>
                    <a:pt x="503" y="1183"/>
                  </a:cubicBezTo>
                  <a:cubicBezTo>
                    <a:pt x="417" y="1282"/>
                    <a:pt x="266" y="1292"/>
                    <a:pt x="167" y="1205"/>
                  </a:cubicBezTo>
                  <a:cubicBezTo>
                    <a:pt x="115" y="1159"/>
                    <a:pt x="85" y="1094"/>
                    <a:pt x="85" y="1025"/>
                  </a:cubicBezTo>
                  <a:cubicBezTo>
                    <a:pt x="85" y="971"/>
                    <a:pt x="104" y="918"/>
                    <a:pt x="138" y="876"/>
                  </a:cubicBezTo>
                  <a:cubicBezTo>
                    <a:pt x="148" y="863"/>
                    <a:pt x="148" y="845"/>
                    <a:pt x="138" y="833"/>
                  </a:cubicBezTo>
                  <a:cubicBezTo>
                    <a:pt x="68" y="746"/>
                    <a:pt x="68" y="621"/>
                    <a:pt x="138" y="534"/>
                  </a:cubicBezTo>
                  <a:cubicBezTo>
                    <a:pt x="148" y="522"/>
                    <a:pt x="148" y="504"/>
                    <a:pt x="138" y="492"/>
                  </a:cubicBezTo>
                  <a:cubicBezTo>
                    <a:pt x="104" y="449"/>
                    <a:pt x="85" y="397"/>
                    <a:pt x="85" y="342"/>
                  </a:cubicBezTo>
                  <a:cubicBezTo>
                    <a:pt x="85" y="210"/>
                    <a:pt x="192" y="104"/>
                    <a:pt x="324" y="103"/>
                  </a:cubicBezTo>
                  <a:cubicBezTo>
                    <a:pt x="392" y="103"/>
                    <a:pt x="458" y="133"/>
                    <a:pt x="503" y="185"/>
                  </a:cubicBezTo>
                  <a:cubicBezTo>
                    <a:pt x="517" y="199"/>
                    <a:pt x="539" y="199"/>
                    <a:pt x="553" y="186"/>
                  </a:cubicBezTo>
                  <a:cubicBezTo>
                    <a:pt x="554" y="185"/>
                    <a:pt x="554" y="185"/>
                    <a:pt x="555" y="185"/>
                  </a:cubicBezTo>
                  <a:cubicBezTo>
                    <a:pt x="641" y="86"/>
                    <a:pt x="791" y="76"/>
                    <a:pt x="890" y="162"/>
                  </a:cubicBezTo>
                  <a:cubicBezTo>
                    <a:pt x="898" y="169"/>
                    <a:pt x="906" y="177"/>
                    <a:pt x="913" y="185"/>
                  </a:cubicBezTo>
                  <a:cubicBezTo>
                    <a:pt x="926" y="199"/>
                    <a:pt x="949" y="199"/>
                    <a:pt x="963" y="186"/>
                  </a:cubicBezTo>
                  <a:cubicBezTo>
                    <a:pt x="963" y="185"/>
                    <a:pt x="964" y="185"/>
                    <a:pt x="964" y="185"/>
                  </a:cubicBezTo>
                  <a:cubicBezTo>
                    <a:pt x="1051" y="86"/>
                    <a:pt x="1201" y="76"/>
                    <a:pt x="1300" y="162"/>
                  </a:cubicBezTo>
                  <a:cubicBezTo>
                    <a:pt x="1308" y="169"/>
                    <a:pt x="1316" y="177"/>
                    <a:pt x="1323" y="185"/>
                  </a:cubicBezTo>
                  <a:cubicBezTo>
                    <a:pt x="1336" y="199"/>
                    <a:pt x="1358" y="199"/>
                    <a:pt x="1372" y="186"/>
                  </a:cubicBezTo>
                  <a:cubicBezTo>
                    <a:pt x="1373" y="185"/>
                    <a:pt x="1373" y="185"/>
                    <a:pt x="1374" y="185"/>
                  </a:cubicBezTo>
                  <a:cubicBezTo>
                    <a:pt x="1461" y="86"/>
                    <a:pt x="1611" y="76"/>
                    <a:pt x="1710" y="162"/>
                  </a:cubicBezTo>
                  <a:cubicBezTo>
                    <a:pt x="1762" y="208"/>
                    <a:pt x="1792" y="273"/>
                    <a:pt x="1792" y="342"/>
                  </a:cubicBezTo>
                  <a:cubicBezTo>
                    <a:pt x="1792" y="397"/>
                    <a:pt x="1773" y="449"/>
                    <a:pt x="1739" y="492"/>
                  </a:cubicBezTo>
                  <a:cubicBezTo>
                    <a:pt x="1729" y="504"/>
                    <a:pt x="1729" y="522"/>
                    <a:pt x="1739" y="5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20"/>
            <p:cNvSpPr>
              <a:spLocks noEditPoints="1"/>
            </p:cNvSpPr>
            <p:nvPr/>
          </p:nvSpPr>
          <p:spPr bwMode="auto">
            <a:xfrm>
              <a:off x="4337050" y="6110288"/>
              <a:ext cx="163513" cy="133350"/>
            </a:xfrm>
            <a:custGeom>
              <a:avLst/>
              <a:gdLst>
                <a:gd name="T0" fmla="*/ 403 w 553"/>
                <a:gd name="T1" fmla="*/ 13 h 451"/>
                <a:gd name="T2" fmla="*/ 355 w 553"/>
                <a:gd name="T3" fmla="*/ 13 h 451"/>
                <a:gd name="T4" fmla="*/ 289 w 553"/>
                <a:gd name="T5" fmla="*/ 80 h 451"/>
                <a:gd name="T6" fmla="*/ 226 w 553"/>
                <a:gd name="T7" fmla="*/ 106 h 451"/>
                <a:gd name="T8" fmla="*/ 114 w 553"/>
                <a:gd name="T9" fmla="*/ 152 h 451"/>
                <a:gd name="T10" fmla="*/ 14 w 553"/>
                <a:gd name="T11" fmla="*/ 252 h 451"/>
                <a:gd name="T12" fmla="*/ 14 w 553"/>
                <a:gd name="T13" fmla="*/ 301 h 451"/>
                <a:gd name="T14" fmla="*/ 150 w 553"/>
                <a:gd name="T15" fmla="*/ 437 h 451"/>
                <a:gd name="T16" fmla="*/ 198 w 553"/>
                <a:gd name="T17" fmla="*/ 437 h 451"/>
                <a:gd name="T18" fmla="*/ 265 w 553"/>
                <a:gd name="T19" fmla="*/ 371 h 451"/>
                <a:gd name="T20" fmla="*/ 328 w 553"/>
                <a:gd name="T21" fmla="*/ 345 h 451"/>
                <a:gd name="T22" fmla="*/ 439 w 553"/>
                <a:gd name="T23" fmla="*/ 299 h 451"/>
                <a:gd name="T24" fmla="*/ 540 w 553"/>
                <a:gd name="T25" fmla="*/ 198 h 451"/>
                <a:gd name="T26" fmla="*/ 540 w 553"/>
                <a:gd name="T27" fmla="*/ 150 h 451"/>
                <a:gd name="T28" fmla="*/ 403 w 553"/>
                <a:gd name="T29" fmla="*/ 13 h 451"/>
                <a:gd name="T30" fmla="*/ 216 w 553"/>
                <a:gd name="T31" fmla="*/ 323 h 451"/>
                <a:gd name="T32" fmla="*/ 174 w 553"/>
                <a:gd name="T33" fmla="*/ 365 h 451"/>
                <a:gd name="T34" fmla="*/ 86 w 553"/>
                <a:gd name="T35" fmla="*/ 277 h 451"/>
                <a:gd name="T36" fmla="*/ 162 w 553"/>
                <a:gd name="T37" fmla="*/ 200 h 451"/>
                <a:gd name="T38" fmla="*/ 176 w 553"/>
                <a:gd name="T39" fmla="*/ 189 h 451"/>
                <a:gd name="T40" fmla="*/ 240 w 553"/>
                <a:gd name="T41" fmla="*/ 304 h 451"/>
                <a:gd name="T42" fmla="*/ 216 w 553"/>
                <a:gd name="T43" fmla="*/ 323 h 451"/>
                <a:gd name="T44" fmla="*/ 277 w 553"/>
                <a:gd name="T45" fmla="*/ 242 h 451"/>
                <a:gd name="T46" fmla="*/ 243 w 553"/>
                <a:gd name="T47" fmla="*/ 208 h 451"/>
                <a:gd name="T48" fmla="*/ 277 w 553"/>
                <a:gd name="T49" fmla="*/ 174 h 451"/>
                <a:gd name="T50" fmla="*/ 311 w 553"/>
                <a:gd name="T51" fmla="*/ 208 h 451"/>
                <a:gd name="T52" fmla="*/ 277 w 553"/>
                <a:gd name="T53" fmla="*/ 242 h 451"/>
                <a:gd name="T54" fmla="*/ 391 w 553"/>
                <a:gd name="T55" fmla="*/ 250 h 451"/>
                <a:gd name="T56" fmla="*/ 357 w 553"/>
                <a:gd name="T57" fmla="*/ 271 h 451"/>
                <a:gd name="T58" fmla="*/ 342 w 553"/>
                <a:gd name="T59" fmla="*/ 129 h 451"/>
                <a:gd name="T60" fmla="*/ 338 w 553"/>
                <a:gd name="T61" fmla="*/ 127 h 451"/>
                <a:gd name="T62" fmla="*/ 379 w 553"/>
                <a:gd name="T63" fmla="*/ 86 h 451"/>
                <a:gd name="T64" fmla="*/ 467 w 553"/>
                <a:gd name="T65" fmla="*/ 174 h 451"/>
                <a:gd name="T66" fmla="*/ 391 w 553"/>
                <a:gd name="T67" fmla="*/ 25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53" h="451">
                  <a:moveTo>
                    <a:pt x="403" y="13"/>
                  </a:moveTo>
                  <a:cubicBezTo>
                    <a:pt x="390" y="0"/>
                    <a:pt x="368" y="0"/>
                    <a:pt x="355" y="13"/>
                  </a:cubicBezTo>
                  <a:cubicBezTo>
                    <a:pt x="289" y="80"/>
                    <a:pt x="289" y="80"/>
                    <a:pt x="289" y="80"/>
                  </a:cubicBezTo>
                  <a:cubicBezTo>
                    <a:pt x="272" y="96"/>
                    <a:pt x="249" y="106"/>
                    <a:pt x="226" y="106"/>
                  </a:cubicBezTo>
                  <a:cubicBezTo>
                    <a:pt x="184" y="106"/>
                    <a:pt x="144" y="123"/>
                    <a:pt x="114" y="152"/>
                  </a:cubicBezTo>
                  <a:cubicBezTo>
                    <a:pt x="14" y="252"/>
                    <a:pt x="14" y="252"/>
                    <a:pt x="14" y="252"/>
                  </a:cubicBezTo>
                  <a:cubicBezTo>
                    <a:pt x="0" y="266"/>
                    <a:pt x="0" y="287"/>
                    <a:pt x="14" y="301"/>
                  </a:cubicBezTo>
                  <a:cubicBezTo>
                    <a:pt x="150" y="437"/>
                    <a:pt x="150" y="437"/>
                    <a:pt x="150" y="437"/>
                  </a:cubicBezTo>
                  <a:cubicBezTo>
                    <a:pt x="164" y="451"/>
                    <a:pt x="185" y="451"/>
                    <a:pt x="198" y="437"/>
                  </a:cubicBezTo>
                  <a:cubicBezTo>
                    <a:pt x="265" y="371"/>
                    <a:pt x="265" y="371"/>
                    <a:pt x="265" y="371"/>
                  </a:cubicBezTo>
                  <a:cubicBezTo>
                    <a:pt x="281" y="354"/>
                    <a:pt x="304" y="345"/>
                    <a:pt x="328" y="345"/>
                  </a:cubicBezTo>
                  <a:cubicBezTo>
                    <a:pt x="370" y="345"/>
                    <a:pt x="410" y="328"/>
                    <a:pt x="439" y="299"/>
                  </a:cubicBezTo>
                  <a:cubicBezTo>
                    <a:pt x="540" y="198"/>
                    <a:pt x="540" y="198"/>
                    <a:pt x="540" y="198"/>
                  </a:cubicBezTo>
                  <a:cubicBezTo>
                    <a:pt x="553" y="185"/>
                    <a:pt x="553" y="163"/>
                    <a:pt x="540" y="150"/>
                  </a:cubicBezTo>
                  <a:lnTo>
                    <a:pt x="403" y="13"/>
                  </a:lnTo>
                  <a:close/>
                  <a:moveTo>
                    <a:pt x="216" y="323"/>
                  </a:moveTo>
                  <a:cubicBezTo>
                    <a:pt x="174" y="365"/>
                    <a:pt x="174" y="365"/>
                    <a:pt x="174" y="365"/>
                  </a:cubicBezTo>
                  <a:cubicBezTo>
                    <a:pt x="86" y="277"/>
                    <a:pt x="86" y="277"/>
                    <a:pt x="86" y="277"/>
                  </a:cubicBezTo>
                  <a:cubicBezTo>
                    <a:pt x="162" y="200"/>
                    <a:pt x="162" y="200"/>
                    <a:pt x="162" y="200"/>
                  </a:cubicBezTo>
                  <a:cubicBezTo>
                    <a:pt x="167" y="196"/>
                    <a:pt x="171" y="192"/>
                    <a:pt x="176" y="189"/>
                  </a:cubicBezTo>
                  <a:cubicBezTo>
                    <a:pt x="167" y="238"/>
                    <a:pt x="194" y="286"/>
                    <a:pt x="240" y="304"/>
                  </a:cubicBezTo>
                  <a:cubicBezTo>
                    <a:pt x="231" y="309"/>
                    <a:pt x="224" y="316"/>
                    <a:pt x="216" y="323"/>
                  </a:cubicBezTo>
                  <a:close/>
                  <a:moveTo>
                    <a:pt x="277" y="242"/>
                  </a:moveTo>
                  <a:cubicBezTo>
                    <a:pt x="258" y="242"/>
                    <a:pt x="243" y="227"/>
                    <a:pt x="243" y="208"/>
                  </a:cubicBezTo>
                  <a:cubicBezTo>
                    <a:pt x="243" y="189"/>
                    <a:pt x="258" y="174"/>
                    <a:pt x="277" y="174"/>
                  </a:cubicBezTo>
                  <a:cubicBezTo>
                    <a:pt x="296" y="174"/>
                    <a:pt x="311" y="189"/>
                    <a:pt x="311" y="208"/>
                  </a:cubicBezTo>
                  <a:cubicBezTo>
                    <a:pt x="311" y="227"/>
                    <a:pt x="296" y="242"/>
                    <a:pt x="277" y="242"/>
                  </a:cubicBezTo>
                  <a:close/>
                  <a:moveTo>
                    <a:pt x="391" y="250"/>
                  </a:moveTo>
                  <a:cubicBezTo>
                    <a:pt x="381" y="260"/>
                    <a:pt x="370" y="267"/>
                    <a:pt x="357" y="271"/>
                  </a:cubicBezTo>
                  <a:cubicBezTo>
                    <a:pt x="392" y="228"/>
                    <a:pt x="385" y="164"/>
                    <a:pt x="342" y="129"/>
                  </a:cubicBezTo>
                  <a:cubicBezTo>
                    <a:pt x="340" y="129"/>
                    <a:pt x="339" y="128"/>
                    <a:pt x="338" y="127"/>
                  </a:cubicBezTo>
                  <a:cubicBezTo>
                    <a:pt x="379" y="86"/>
                    <a:pt x="379" y="86"/>
                    <a:pt x="379" y="86"/>
                  </a:cubicBezTo>
                  <a:cubicBezTo>
                    <a:pt x="467" y="174"/>
                    <a:pt x="467" y="174"/>
                    <a:pt x="467" y="174"/>
                  </a:cubicBezTo>
                  <a:lnTo>
                    <a:pt x="391" y="2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21"/>
            <p:cNvSpPr>
              <a:spLocks noEditPoints="1"/>
            </p:cNvSpPr>
            <p:nvPr/>
          </p:nvSpPr>
          <p:spPr bwMode="auto">
            <a:xfrm>
              <a:off x="4492625" y="5997575"/>
              <a:ext cx="157163" cy="142875"/>
            </a:xfrm>
            <a:custGeom>
              <a:avLst/>
              <a:gdLst>
                <a:gd name="T0" fmla="*/ 287 w 526"/>
                <a:gd name="T1" fmla="*/ 13 h 481"/>
                <a:gd name="T2" fmla="*/ 239 w 526"/>
                <a:gd name="T3" fmla="*/ 13 h 481"/>
                <a:gd name="T4" fmla="*/ 0 w 526"/>
                <a:gd name="T5" fmla="*/ 252 h 481"/>
                <a:gd name="T6" fmla="*/ 48 w 526"/>
                <a:gd name="T7" fmla="*/ 300 h 481"/>
                <a:gd name="T8" fmla="*/ 92 w 526"/>
                <a:gd name="T9" fmla="*/ 256 h 481"/>
                <a:gd name="T10" fmla="*/ 92 w 526"/>
                <a:gd name="T11" fmla="*/ 447 h 481"/>
                <a:gd name="T12" fmla="*/ 126 w 526"/>
                <a:gd name="T13" fmla="*/ 481 h 481"/>
                <a:gd name="T14" fmla="*/ 399 w 526"/>
                <a:gd name="T15" fmla="*/ 481 h 481"/>
                <a:gd name="T16" fmla="*/ 433 w 526"/>
                <a:gd name="T17" fmla="*/ 447 h 481"/>
                <a:gd name="T18" fmla="*/ 433 w 526"/>
                <a:gd name="T19" fmla="*/ 256 h 481"/>
                <a:gd name="T20" fmla="*/ 477 w 526"/>
                <a:gd name="T21" fmla="*/ 300 h 481"/>
                <a:gd name="T22" fmla="*/ 526 w 526"/>
                <a:gd name="T23" fmla="*/ 252 h 481"/>
                <a:gd name="T24" fmla="*/ 287 w 526"/>
                <a:gd name="T25" fmla="*/ 13 h 481"/>
                <a:gd name="T26" fmla="*/ 365 w 526"/>
                <a:gd name="T27" fmla="*/ 413 h 481"/>
                <a:gd name="T28" fmla="*/ 160 w 526"/>
                <a:gd name="T29" fmla="*/ 413 h 481"/>
                <a:gd name="T30" fmla="*/ 160 w 526"/>
                <a:gd name="T31" fmla="*/ 188 h 481"/>
                <a:gd name="T32" fmla="*/ 263 w 526"/>
                <a:gd name="T33" fmla="*/ 85 h 481"/>
                <a:gd name="T34" fmla="*/ 365 w 526"/>
                <a:gd name="T35" fmla="*/ 188 h 481"/>
                <a:gd name="T36" fmla="*/ 365 w 526"/>
                <a:gd name="T37" fmla="*/ 41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6" h="481">
                  <a:moveTo>
                    <a:pt x="287" y="13"/>
                  </a:moveTo>
                  <a:cubicBezTo>
                    <a:pt x="273" y="0"/>
                    <a:pt x="252" y="0"/>
                    <a:pt x="239" y="13"/>
                  </a:cubicBezTo>
                  <a:cubicBezTo>
                    <a:pt x="0" y="252"/>
                    <a:pt x="0" y="252"/>
                    <a:pt x="0" y="252"/>
                  </a:cubicBezTo>
                  <a:cubicBezTo>
                    <a:pt x="48" y="300"/>
                    <a:pt x="48" y="300"/>
                    <a:pt x="48" y="300"/>
                  </a:cubicBezTo>
                  <a:cubicBezTo>
                    <a:pt x="92" y="256"/>
                    <a:pt x="92" y="256"/>
                    <a:pt x="92" y="256"/>
                  </a:cubicBezTo>
                  <a:cubicBezTo>
                    <a:pt x="92" y="447"/>
                    <a:pt x="92" y="447"/>
                    <a:pt x="92" y="447"/>
                  </a:cubicBezTo>
                  <a:cubicBezTo>
                    <a:pt x="92" y="466"/>
                    <a:pt x="107" y="481"/>
                    <a:pt x="126" y="481"/>
                  </a:cubicBezTo>
                  <a:cubicBezTo>
                    <a:pt x="399" y="481"/>
                    <a:pt x="399" y="481"/>
                    <a:pt x="399" y="481"/>
                  </a:cubicBezTo>
                  <a:cubicBezTo>
                    <a:pt x="418" y="481"/>
                    <a:pt x="433" y="466"/>
                    <a:pt x="433" y="447"/>
                  </a:cubicBezTo>
                  <a:cubicBezTo>
                    <a:pt x="433" y="256"/>
                    <a:pt x="433" y="256"/>
                    <a:pt x="433" y="256"/>
                  </a:cubicBezTo>
                  <a:cubicBezTo>
                    <a:pt x="477" y="300"/>
                    <a:pt x="477" y="300"/>
                    <a:pt x="477" y="300"/>
                  </a:cubicBezTo>
                  <a:cubicBezTo>
                    <a:pt x="526" y="252"/>
                    <a:pt x="526" y="252"/>
                    <a:pt x="526" y="252"/>
                  </a:cubicBezTo>
                  <a:lnTo>
                    <a:pt x="287" y="13"/>
                  </a:lnTo>
                  <a:close/>
                  <a:moveTo>
                    <a:pt x="365" y="413"/>
                  </a:moveTo>
                  <a:cubicBezTo>
                    <a:pt x="160" y="413"/>
                    <a:pt x="160" y="413"/>
                    <a:pt x="160" y="413"/>
                  </a:cubicBezTo>
                  <a:cubicBezTo>
                    <a:pt x="160" y="188"/>
                    <a:pt x="160" y="188"/>
                    <a:pt x="160" y="188"/>
                  </a:cubicBezTo>
                  <a:cubicBezTo>
                    <a:pt x="263" y="85"/>
                    <a:pt x="263" y="85"/>
                    <a:pt x="263" y="85"/>
                  </a:cubicBezTo>
                  <a:cubicBezTo>
                    <a:pt x="365" y="188"/>
                    <a:pt x="365" y="188"/>
                    <a:pt x="365" y="188"/>
                  </a:cubicBezTo>
                  <a:lnTo>
                    <a:pt x="365"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22"/>
            <p:cNvSpPr>
              <a:spLocks noEditPoints="1"/>
            </p:cNvSpPr>
            <p:nvPr/>
          </p:nvSpPr>
          <p:spPr bwMode="auto">
            <a:xfrm>
              <a:off x="4641850" y="6089650"/>
              <a:ext cx="131763" cy="122238"/>
            </a:xfrm>
            <a:custGeom>
              <a:avLst/>
              <a:gdLst>
                <a:gd name="T0" fmla="*/ 409 w 443"/>
                <a:gd name="T1" fmla="*/ 137 h 410"/>
                <a:gd name="T2" fmla="*/ 368 w 443"/>
                <a:gd name="T3" fmla="*/ 137 h 410"/>
                <a:gd name="T4" fmla="*/ 340 w 443"/>
                <a:gd name="T5" fmla="*/ 26 h 410"/>
                <a:gd name="T6" fmla="*/ 307 w 443"/>
                <a:gd name="T7" fmla="*/ 0 h 410"/>
                <a:gd name="T8" fmla="*/ 136 w 443"/>
                <a:gd name="T9" fmla="*/ 0 h 410"/>
                <a:gd name="T10" fmla="*/ 103 w 443"/>
                <a:gd name="T11" fmla="*/ 26 h 410"/>
                <a:gd name="T12" fmla="*/ 75 w 443"/>
                <a:gd name="T13" fmla="*/ 137 h 410"/>
                <a:gd name="T14" fmla="*/ 34 w 443"/>
                <a:gd name="T15" fmla="*/ 137 h 410"/>
                <a:gd name="T16" fmla="*/ 0 w 443"/>
                <a:gd name="T17" fmla="*/ 171 h 410"/>
                <a:gd name="T18" fmla="*/ 0 w 443"/>
                <a:gd name="T19" fmla="*/ 307 h 410"/>
                <a:gd name="T20" fmla="*/ 34 w 443"/>
                <a:gd name="T21" fmla="*/ 342 h 410"/>
                <a:gd name="T22" fmla="*/ 102 w 443"/>
                <a:gd name="T23" fmla="*/ 342 h 410"/>
                <a:gd name="T24" fmla="*/ 102 w 443"/>
                <a:gd name="T25" fmla="*/ 410 h 410"/>
                <a:gd name="T26" fmla="*/ 170 w 443"/>
                <a:gd name="T27" fmla="*/ 410 h 410"/>
                <a:gd name="T28" fmla="*/ 170 w 443"/>
                <a:gd name="T29" fmla="*/ 342 h 410"/>
                <a:gd name="T30" fmla="*/ 273 w 443"/>
                <a:gd name="T31" fmla="*/ 342 h 410"/>
                <a:gd name="T32" fmla="*/ 273 w 443"/>
                <a:gd name="T33" fmla="*/ 410 h 410"/>
                <a:gd name="T34" fmla="*/ 341 w 443"/>
                <a:gd name="T35" fmla="*/ 410 h 410"/>
                <a:gd name="T36" fmla="*/ 341 w 443"/>
                <a:gd name="T37" fmla="*/ 342 h 410"/>
                <a:gd name="T38" fmla="*/ 409 w 443"/>
                <a:gd name="T39" fmla="*/ 342 h 410"/>
                <a:gd name="T40" fmla="*/ 443 w 443"/>
                <a:gd name="T41" fmla="*/ 307 h 410"/>
                <a:gd name="T42" fmla="*/ 443 w 443"/>
                <a:gd name="T43" fmla="*/ 171 h 410"/>
                <a:gd name="T44" fmla="*/ 409 w 443"/>
                <a:gd name="T45" fmla="*/ 137 h 410"/>
                <a:gd name="T46" fmla="*/ 163 w 443"/>
                <a:gd name="T47" fmla="*/ 68 h 410"/>
                <a:gd name="T48" fmla="*/ 280 w 443"/>
                <a:gd name="T49" fmla="*/ 68 h 410"/>
                <a:gd name="T50" fmla="*/ 297 w 443"/>
                <a:gd name="T51" fmla="*/ 137 h 410"/>
                <a:gd name="T52" fmla="*/ 146 w 443"/>
                <a:gd name="T53" fmla="*/ 137 h 410"/>
                <a:gd name="T54" fmla="*/ 163 w 443"/>
                <a:gd name="T55" fmla="*/ 68 h 410"/>
                <a:gd name="T56" fmla="*/ 375 w 443"/>
                <a:gd name="T57" fmla="*/ 273 h 410"/>
                <a:gd name="T58" fmla="*/ 68 w 443"/>
                <a:gd name="T59" fmla="*/ 273 h 410"/>
                <a:gd name="T60" fmla="*/ 68 w 443"/>
                <a:gd name="T61" fmla="*/ 205 h 410"/>
                <a:gd name="T62" fmla="*/ 375 w 443"/>
                <a:gd name="T63" fmla="*/ 205 h 410"/>
                <a:gd name="T64" fmla="*/ 375 w 443"/>
                <a:gd name="T65" fmla="*/ 273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43" h="410">
                  <a:moveTo>
                    <a:pt x="409" y="137"/>
                  </a:moveTo>
                  <a:cubicBezTo>
                    <a:pt x="368" y="137"/>
                    <a:pt x="368" y="137"/>
                    <a:pt x="368" y="137"/>
                  </a:cubicBezTo>
                  <a:cubicBezTo>
                    <a:pt x="340" y="26"/>
                    <a:pt x="340" y="26"/>
                    <a:pt x="340" y="26"/>
                  </a:cubicBezTo>
                  <a:cubicBezTo>
                    <a:pt x="336" y="11"/>
                    <a:pt x="322" y="0"/>
                    <a:pt x="307" y="0"/>
                  </a:cubicBezTo>
                  <a:cubicBezTo>
                    <a:pt x="136" y="0"/>
                    <a:pt x="136" y="0"/>
                    <a:pt x="136" y="0"/>
                  </a:cubicBezTo>
                  <a:cubicBezTo>
                    <a:pt x="120" y="0"/>
                    <a:pt x="107" y="11"/>
                    <a:pt x="103" y="26"/>
                  </a:cubicBezTo>
                  <a:cubicBezTo>
                    <a:pt x="75" y="137"/>
                    <a:pt x="75" y="137"/>
                    <a:pt x="75" y="137"/>
                  </a:cubicBezTo>
                  <a:cubicBezTo>
                    <a:pt x="34" y="137"/>
                    <a:pt x="34" y="137"/>
                    <a:pt x="34" y="137"/>
                  </a:cubicBezTo>
                  <a:cubicBezTo>
                    <a:pt x="15" y="137"/>
                    <a:pt x="0" y="152"/>
                    <a:pt x="0" y="171"/>
                  </a:cubicBezTo>
                  <a:cubicBezTo>
                    <a:pt x="0" y="307"/>
                    <a:pt x="0" y="307"/>
                    <a:pt x="0" y="307"/>
                  </a:cubicBezTo>
                  <a:cubicBezTo>
                    <a:pt x="0" y="326"/>
                    <a:pt x="15" y="342"/>
                    <a:pt x="34" y="342"/>
                  </a:cubicBezTo>
                  <a:cubicBezTo>
                    <a:pt x="102" y="342"/>
                    <a:pt x="102" y="342"/>
                    <a:pt x="102" y="342"/>
                  </a:cubicBezTo>
                  <a:cubicBezTo>
                    <a:pt x="102" y="410"/>
                    <a:pt x="102" y="410"/>
                    <a:pt x="102" y="410"/>
                  </a:cubicBezTo>
                  <a:cubicBezTo>
                    <a:pt x="170" y="410"/>
                    <a:pt x="170" y="410"/>
                    <a:pt x="170" y="410"/>
                  </a:cubicBezTo>
                  <a:cubicBezTo>
                    <a:pt x="170" y="342"/>
                    <a:pt x="170" y="342"/>
                    <a:pt x="170" y="342"/>
                  </a:cubicBezTo>
                  <a:cubicBezTo>
                    <a:pt x="273" y="342"/>
                    <a:pt x="273" y="342"/>
                    <a:pt x="273" y="342"/>
                  </a:cubicBezTo>
                  <a:cubicBezTo>
                    <a:pt x="273" y="410"/>
                    <a:pt x="273" y="410"/>
                    <a:pt x="273" y="410"/>
                  </a:cubicBezTo>
                  <a:cubicBezTo>
                    <a:pt x="341" y="410"/>
                    <a:pt x="341" y="410"/>
                    <a:pt x="341" y="410"/>
                  </a:cubicBezTo>
                  <a:cubicBezTo>
                    <a:pt x="341" y="342"/>
                    <a:pt x="341" y="342"/>
                    <a:pt x="341" y="342"/>
                  </a:cubicBezTo>
                  <a:cubicBezTo>
                    <a:pt x="409" y="342"/>
                    <a:pt x="409" y="342"/>
                    <a:pt x="409" y="342"/>
                  </a:cubicBezTo>
                  <a:cubicBezTo>
                    <a:pt x="428" y="342"/>
                    <a:pt x="443" y="326"/>
                    <a:pt x="443" y="307"/>
                  </a:cubicBezTo>
                  <a:cubicBezTo>
                    <a:pt x="443" y="171"/>
                    <a:pt x="443" y="171"/>
                    <a:pt x="443" y="171"/>
                  </a:cubicBezTo>
                  <a:cubicBezTo>
                    <a:pt x="443" y="152"/>
                    <a:pt x="428" y="137"/>
                    <a:pt x="409" y="137"/>
                  </a:cubicBezTo>
                  <a:close/>
                  <a:moveTo>
                    <a:pt x="163" y="68"/>
                  </a:moveTo>
                  <a:cubicBezTo>
                    <a:pt x="280" y="68"/>
                    <a:pt x="280" y="68"/>
                    <a:pt x="280" y="68"/>
                  </a:cubicBezTo>
                  <a:cubicBezTo>
                    <a:pt x="297" y="137"/>
                    <a:pt x="297" y="137"/>
                    <a:pt x="297" y="137"/>
                  </a:cubicBezTo>
                  <a:cubicBezTo>
                    <a:pt x="146" y="137"/>
                    <a:pt x="146" y="137"/>
                    <a:pt x="146" y="137"/>
                  </a:cubicBezTo>
                  <a:lnTo>
                    <a:pt x="163" y="68"/>
                  </a:lnTo>
                  <a:close/>
                  <a:moveTo>
                    <a:pt x="375" y="273"/>
                  </a:moveTo>
                  <a:cubicBezTo>
                    <a:pt x="68" y="273"/>
                    <a:pt x="68" y="273"/>
                    <a:pt x="68" y="273"/>
                  </a:cubicBezTo>
                  <a:cubicBezTo>
                    <a:pt x="68" y="205"/>
                    <a:pt x="68" y="205"/>
                    <a:pt x="68" y="205"/>
                  </a:cubicBezTo>
                  <a:cubicBezTo>
                    <a:pt x="375" y="205"/>
                    <a:pt x="375" y="205"/>
                    <a:pt x="375" y="205"/>
                  </a:cubicBezTo>
                  <a:cubicBezTo>
                    <a:pt x="375" y="273"/>
                    <a:pt x="375" y="273"/>
                    <a:pt x="375" y="2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23"/>
            <p:cNvSpPr>
              <a:spLocks noEditPoints="1"/>
            </p:cNvSpPr>
            <p:nvPr/>
          </p:nvSpPr>
          <p:spPr bwMode="auto">
            <a:xfrm>
              <a:off x="4357688" y="5999163"/>
              <a:ext cx="92075" cy="90488"/>
            </a:xfrm>
            <a:custGeom>
              <a:avLst/>
              <a:gdLst>
                <a:gd name="T0" fmla="*/ 102 w 307"/>
                <a:gd name="T1" fmla="*/ 307 h 307"/>
                <a:gd name="T2" fmla="*/ 273 w 307"/>
                <a:gd name="T3" fmla="*/ 307 h 307"/>
                <a:gd name="T4" fmla="*/ 307 w 307"/>
                <a:gd name="T5" fmla="*/ 273 h 307"/>
                <a:gd name="T6" fmla="*/ 307 w 307"/>
                <a:gd name="T7" fmla="*/ 102 h 307"/>
                <a:gd name="T8" fmla="*/ 205 w 307"/>
                <a:gd name="T9" fmla="*/ 0 h 307"/>
                <a:gd name="T10" fmla="*/ 102 w 307"/>
                <a:gd name="T11" fmla="*/ 102 h 307"/>
                <a:gd name="T12" fmla="*/ 0 w 307"/>
                <a:gd name="T13" fmla="*/ 205 h 307"/>
                <a:gd name="T14" fmla="*/ 102 w 307"/>
                <a:gd name="T15" fmla="*/ 307 h 307"/>
                <a:gd name="T16" fmla="*/ 102 w 307"/>
                <a:gd name="T17" fmla="*/ 171 h 307"/>
                <a:gd name="T18" fmla="*/ 136 w 307"/>
                <a:gd name="T19" fmla="*/ 171 h 307"/>
                <a:gd name="T20" fmla="*/ 171 w 307"/>
                <a:gd name="T21" fmla="*/ 137 h 307"/>
                <a:gd name="T22" fmla="*/ 171 w 307"/>
                <a:gd name="T23" fmla="*/ 102 h 307"/>
                <a:gd name="T24" fmla="*/ 205 w 307"/>
                <a:gd name="T25" fmla="*/ 68 h 307"/>
                <a:gd name="T26" fmla="*/ 239 w 307"/>
                <a:gd name="T27" fmla="*/ 102 h 307"/>
                <a:gd name="T28" fmla="*/ 239 w 307"/>
                <a:gd name="T29" fmla="*/ 239 h 307"/>
                <a:gd name="T30" fmla="*/ 102 w 307"/>
                <a:gd name="T31" fmla="*/ 239 h 307"/>
                <a:gd name="T32" fmla="*/ 68 w 307"/>
                <a:gd name="T33" fmla="*/ 205 h 307"/>
                <a:gd name="T34" fmla="*/ 102 w 307"/>
                <a:gd name="T35" fmla="*/ 17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307">
                  <a:moveTo>
                    <a:pt x="102" y="307"/>
                  </a:moveTo>
                  <a:cubicBezTo>
                    <a:pt x="273" y="307"/>
                    <a:pt x="273" y="307"/>
                    <a:pt x="273" y="307"/>
                  </a:cubicBezTo>
                  <a:cubicBezTo>
                    <a:pt x="292" y="307"/>
                    <a:pt x="307" y="292"/>
                    <a:pt x="307" y="273"/>
                  </a:cubicBezTo>
                  <a:cubicBezTo>
                    <a:pt x="307" y="102"/>
                    <a:pt x="307" y="102"/>
                    <a:pt x="307" y="102"/>
                  </a:cubicBezTo>
                  <a:cubicBezTo>
                    <a:pt x="307" y="46"/>
                    <a:pt x="261" y="0"/>
                    <a:pt x="205" y="0"/>
                  </a:cubicBezTo>
                  <a:cubicBezTo>
                    <a:pt x="148" y="0"/>
                    <a:pt x="102" y="46"/>
                    <a:pt x="102" y="102"/>
                  </a:cubicBezTo>
                  <a:cubicBezTo>
                    <a:pt x="46" y="102"/>
                    <a:pt x="0" y="148"/>
                    <a:pt x="0" y="205"/>
                  </a:cubicBezTo>
                  <a:cubicBezTo>
                    <a:pt x="0" y="261"/>
                    <a:pt x="46" y="307"/>
                    <a:pt x="102" y="307"/>
                  </a:cubicBezTo>
                  <a:close/>
                  <a:moveTo>
                    <a:pt x="102" y="171"/>
                  </a:moveTo>
                  <a:cubicBezTo>
                    <a:pt x="136" y="171"/>
                    <a:pt x="136" y="171"/>
                    <a:pt x="136" y="171"/>
                  </a:cubicBezTo>
                  <a:cubicBezTo>
                    <a:pt x="155" y="171"/>
                    <a:pt x="171" y="155"/>
                    <a:pt x="171" y="137"/>
                  </a:cubicBezTo>
                  <a:cubicBezTo>
                    <a:pt x="171" y="102"/>
                    <a:pt x="171" y="102"/>
                    <a:pt x="171" y="102"/>
                  </a:cubicBezTo>
                  <a:cubicBezTo>
                    <a:pt x="171" y="84"/>
                    <a:pt x="186" y="68"/>
                    <a:pt x="205" y="68"/>
                  </a:cubicBezTo>
                  <a:cubicBezTo>
                    <a:pt x="224" y="68"/>
                    <a:pt x="239" y="84"/>
                    <a:pt x="239" y="102"/>
                  </a:cubicBezTo>
                  <a:cubicBezTo>
                    <a:pt x="239" y="239"/>
                    <a:pt x="239" y="239"/>
                    <a:pt x="239" y="239"/>
                  </a:cubicBezTo>
                  <a:cubicBezTo>
                    <a:pt x="102" y="239"/>
                    <a:pt x="102" y="239"/>
                    <a:pt x="102" y="239"/>
                  </a:cubicBezTo>
                  <a:cubicBezTo>
                    <a:pt x="83" y="239"/>
                    <a:pt x="68" y="224"/>
                    <a:pt x="68" y="205"/>
                  </a:cubicBezTo>
                  <a:cubicBezTo>
                    <a:pt x="68" y="186"/>
                    <a:pt x="83" y="171"/>
                    <a:pt x="102"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24"/>
            <p:cNvSpPr>
              <a:spLocks noEditPoints="1"/>
            </p:cNvSpPr>
            <p:nvPr/>
          </p:nvSpPr>
          <p:spPr bwMode="auto">
            <a:xfrm>
              <a:off x="4692650" y="5978525"/>
              <a:ext cx="92075" cy="92075"/>
            </a:xfrm>
            <a:custGeom>
              <a:avLst/>
              <a:gdLst>
                <a:gd name="T0" fmla="*/ 205 w 307"/>
                <a:gd name="T1" fmla="*/ 102 h 307"/>
                <a:gd name="T2" fmla="*/ 103 w 307"/>
                <a:gd name="T3" fmla="*/ 0 h 307"/>
                <a:gd name="T4" fmla="*/ 0 w 307"/>
                <a:gd name="T5" fmla="*/ 102 h 307"/>
                <a:gd name="T6" fmla="*/ 0 w 307"/>
                <a:gd name="T7" fmla="*/ 273 h 307"/>
                <a:gd name="T8" fmla="*/ 34 w 307"/>
                <a:gd name="T9" fmla="*/ 307 h 307"/>
                <a:gd name="T10" fmla="*/ 205 w 307"/>
                <a:gd name="T11" fmla="*/ 307 h 307"/>
                <a:gd name="T12" fmla="*/ 307 w 307"/>
                <a:gd name="T13" fmla="*/ 205 h 307"/>
                <a:gd name="T14" fmla="*/ 205 w 307"/>
                <a:gd name="T15" fmla="*/ 102 h 307"/>
                <a:gd name="T16" fmla="*/ 205 w 307"/>
                <a:gd name="T17" fmla="*/ 239 h 307"/>
                <a:gd name="T18" fmla="*/ 69 w 307"/>
                <a:gd name="T19" fmla="*/ 239 h 307"/>
                <a:gd name="T20" fmla="*/ 69 w 307"/>
                <a:gd name="T21" fmla="*/ 102 h 307"/>
                <a:gd name="T22" fmla="*/ 103 w 307"/>
                <a:gd name="T23" fmla="*/ 68 h 307"/>
                <a:gd name="T24" fmla="*/ 137 w 307"/>
                <a:gd name="T25" fmla="*/ 102 h 307"/>
                <a:gd name="T26" fmla="*/ 137 w 307"/>
                <a:gd name="T27" fmla="*/ 136 h 307"/>
                <a:gd name="T28" fmla="*/ 171 w 307"/>
                <a:gd name="T29" fmla="*/ 170 h 307"/>
                <a:gd name="T30" fmla="*/ 205 w 307"/>
                <a:gd name="T31" fmla="*/ 170 h 307"/>
                <a:gd name="T32" fmla="*/ 239 w 307"/>
                <a:gd name="T33" fmla="*/ 205 h 307"/>
                <a:gd name="T34" fmla="*/ 205 w 307"/>
                <a:gd name="T35" fmla="*/ 239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307">
                  <a:moveTo>
                    <a:pt x="205" y="102"/>
                  </a:moveTo>
                  <a:cubicBezTo>
                    <a:pt x="205" y="46"/>
                    <a:pt x="159" y="0"/>
                    <a:pt x="103" y="0"/>
                  </a:cubicBezTo>
                  <a:cubicBezTo>
                    <a:pt x="46" y="0"/>
                    <a:pt x="0" y="46"/>
                    <a:pt x="0" y="102"/>
                  </a:cubicBezTo>
                  <a:cubicBezTo>
                    <a:pt x="0" y="273"/>
                    <a:pt x="0" y="273"/>
                    <a:pt x="0" y="273"/>
                  </a:cubicBezTo>
                  <a:cubicBezTo>
                    <a:pt x="0" y="292"/>
                    <a:pt x="16" y="307"/>
                    <a:pt x="34" y="307"/>
                  </a:cubicBezTo>
                  <a:cubicBezTo>
                    <a:pt x="205" y="307"/>
                    <a:pt x="205" y="307"/>
                    <a:pt x="205" y="307"/>
                  </a:cubicBezTo>
                  <a:cubicBezTo>
                    <a:pt x="262" y="307"/>
                    <a:pt x="307" y="261"/>
                    <a:pt x="307" y="205"/>
                  </a:cubicBezTo>
                  <a:cubicBezTo>
                    <a:pt x="307" y="148"/>
                    <a:pt x="262" y="102"/>
                    <a:pt x="205" y="102"/>
                  </a:cubicBezTo>
                  <a:close/>
                  <a:moveTo>
                    <a:pt x="205" y="239"/>
                  </a:moveTo>
                  <a:cubicBezTo>
                    <a:pt x="69" y="239"/>
                    <a:pt x="69" y="239"/>
                    <a:pt x="69" y="239"/>
                  </a:cubicBezTo>
                  <a:cubicBezTo>
                    <a:pt x="69" y="102"/>
                    <a:pt x="69" y="102"/>
                    <a:pt x="69" y="102"/>
                  </a:cubicBezTo>
                  <a:cubicBezTo>
                    <a:pt x="69" y="83"/>
                    <a:pt x="84" y="68"/>
                    <a:pt x="103" y="68"/>
                  </a:cubicBezTo>
                  <a:cubicBezTo>
                    <a:pt x="122" y="68"/>
                    <a:pt x="137" y="83"/>
                    <a:pt x="137" y="102"/>
                  </a:cubicBezTo>
                  <a:cubicBezTo>
                    <a:pt x="137" y="136"/>
                    <a:pt x="137" y="136"/>
                    <a:pt x="137" y="136"/>
                  </a:cubicBezTo>
                  <a:cubicBezTo>
                    <a:pt x="137" y="155"/>
                    <a:pt x="152" y="170"/>
                    <a:pt x="171" y="170"/>
                  </a:cubicBezTo>
                  <a:cubicBezTo>
                    <a:pt x="205" y="170"/>
                    <a:pt x="205" y="170"/>
                    <a:pt x="205" y="170"/>
                  </a:cubicBezTo>
                  <a:cubicBezTo>
                    <a:pt x="224" y="170"/>
                    <a:pt x="239" y="186"/>
                    <a:pt x="239" y="205"/>
                  </a:cubicBezTo>
                  <a:cubicBezTo>
                    <a:pt x="239" y="223"/>
                    <a:pt x="224" y="239"/>
                    <a:pt x="205" y="2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4" name="Group 103"/>
          <p:cNvGrpSpPr/>
          <p:nvPr/>
        </p:nvGrpSpPr>
        <p:grpSpPr>
          <a:xfrm>
            <a:off x="5029785" y="3753025"/>
            <a:ext cx="372242" cy="372238"/>
            <a:chOff x="9993313" y="5878513"/>
            <a:chExt cx="708025" cy="708026"/>
          </a:xfrm>
          <a:solidFill>
            <a:schemeClr val="bg1"/>
          </a:solidFill>
        </p:grpSpPr>
        <p:sp>
          <p:nvSpPr>
            <p:cNvPr id="105" name="Freeform 173"/>
            <p:cNvSpPr>
              <a:spLocks noEditPoints="1"/>
            </p:cNvSpPr>
            <p:nvPr/>
          </p:nvSpPr>
          <p:spPr bwMode="auto">
            <a:xfrm>
              <a:off x="10093326" y="5886451"/>
              <a:ext cx="504825" cy="700088"/>
            </a:xfrm>
            <a:custGeom>
              <a:avLst/>
              <a:gdLst>
                <a:gd name="T0" fmla="*/ 1087 w 1699"/>
                <a:gd name="T1" fmla="*/ 7 h 2356"/>
                <a:gd name="T2" fmla="*/ 1061 w 1699"/>
                <a:gd name="T3" fmla="*/ 97 h 2356"/>
                <a:gd name="T4" fmla="*/ 1373 w 1699"/>
                <a:gd name="T5" fmla="*/ 1366 h 2356"/>
                <a:gd name="T6" fmla="*/ 1170 w 1699"/>
                <a:gd name="T7" fmla="*/ 1848 h 2356"/>
                <a:gd name="T8" fmla="*/ 1120 w 1699"/>
                <a:gd name="T9" fmla="*/ 1891 h 2356"/>
                <a:gd name="T10" fmla="*/ 1073 w 1699"/>
                <a:gd name="T11" fmla="*/ 1324 h 2356"/>
                <a:gd name="T12" fmla="*/ 1238 w 1699"/>
                <a:gd name="T13" fmla="*/ 1191 h 2356"/>
                <a:gd name="T14" fmla="*/ 1005 w 1699"/>
                <a:gd name="T15" fmla="*/ 551 h 2356"/>
                <a:gd name="T16" fmla="*/ 1038 w 1699"/>
                <a:gd name="T17" fmla="*/ 411 h 2356"/>
                <a:gd name="T18" fmla="*/ 668 w 1699"/>
                <a:gd name="T19" fmla="*/ 411 h 2356"/>
                <a:gd name="T20" fmla="*/ 701 w 1699"/>
                <a:gd name="T21" fmla="*/ 551 h 2356"/>
                <a:gd name="T22" fmla="*/ 468 w 1699"/>
                <a:gd name="T23" fmla="*/ 1191 h 2356"/>
                <a:gd name="T24" fmla="*/ 634 w 1699"/>
                <a:gd name="T25" fmla="*/ 1324 h 2356"/>
                <a:gd name="T26" fmla="*/ 586 w 1699"/>
                <a:gd name="T27" fmla="*/ 1891 h 2356"/>
                <a:gd name="T28" fmla="*/ 537 w 1699"/>
                <a:gd name="T29" fmla="*/ 1848 h 2356"/>
                <a:gd name="T30" fmla="*/ 100 w 1699"/>
                <a:gd name="T31" fmla="*/ 834 h 2356"/>
                <a:gd name="T32" fmla="*/ 670 w 1699"/>
                <a:gd name="T33" fmla="*/ 41 h 2356"/>
                <a:gd name="T34" fmla="*/ 7 w 1699"/>
                <a:gd name="T35" fmla="*/ 836 h 2356"/>
                <a:gd name="T36" fmla="*/ 444 w 1699"/>
                <a:gd name="T37" fmla="*/ 1848 h 2356"/>
                <a:gd name="T38" fmla="*/ 539 w 1699"/>
                <a:gd name="T39" fmla="*/ 2200 h 2356"/>
                <a:gd name="T40" fmla="*/ 1011 w 1699"/>
                <a:gd name="T41" fmla="*/ 2356 h 2356"/>
                <a:gd name="T42" fmla="*/ 1167 w 1699"/>
                <a:gd name="T43" fmla="*/ 1978 h 2356"/>
                <a:gd name="T44" fmla="*/ 1263 w 1699"/>
                <a:gd name="T45" fmla="*/ 1847 h 2356"/>
                <a:gd name="T46" fmla="*/ 1699 w 1699"/>
                <a:gd name="T47" fmla="*/ 821 h 2356"/>
                <a:gd name="T48" fmla="*/ 761 w 1699"/>
                <a:gd name="T49" fmla="*/ 411 h 2356"/>
                <a:gd name="T50" fmla="*/ 945 w 1699"/>
                <a:gd name="T51" fmla="*/ 411 h 2356"/>
                <a:gd name="T52" fmla="*/ 853 w 1699"/>
                <a:gd name="T53" fmla="*/ 538 h 2356"/>
                <a:gd name="T54" fmla="*/ 761 w 1699"/>
                <a:gd name="T55" fmla="*/ 411 h 2356"/>
                <a:gd name="T56" fmla="*/ 634 w 1699"/>
                <a:gd name="T57" fmla="*/ 1231 h 2356"/>
                <a:gd name="T58" fmla="*/ 561 w 1699"/>
                <a:gd name="T59" fmla="*/ 1191 h 2356"/>
                <a:gd name="T60" fmla="*/ 792 w 1699"/>
                <a:gd name="T61" fmla="*/ 631 h 2356"/>
                <a:gd name="T62" fmla="*/ 1145 w 1699"/>
                <a:gd name="T63" fmla="*/ 862 h 2356"/>
                <a:gd name="T64" fmla="*/ 1104 w 1699"/>
                <a:gd name="T65" fmla="*/ 1231 h 2356"/>
                <a:gd name="T66" fmla="*/ 1073 w 1699"/>
                <a:gd name="T67" fmla="*/ 1052 h 2356"/>
                <a:gd name="T68" fmla="*/ 980 w 1699"/>
                <a:gd name="T69" fmla="*/ 1052 h 2356"/>
                <a:gd name="T70" fmla="*/ 727 w 1699"/>
                <a:gd name="T71" fmla="*/ 1085 h 2356"/>
                <a:gd name="T72" fmla="*/ 680 w 1699"/>
                <a:gd name="T73" fmla="*/ 832 h 2356"/>
                <a:gd name="T74" fmla="*/ 854 w 1699"/>
                <a:gd name="T75" fmla="*/ 1258 h 2356"/>
                <a:gd name="T76" fmla="*/ 807 w 1699"/>
                <a:gd name="T77" fmla="*/ 1408 h 2356"/>
                <a:gd name="T78" fmla="*/ 727 w 1699"/>
                <a:gd name="T79" fmla="*/ 1891 h 2356"/>
                <a:gd name="T80" fmla="*/ 980 w 1699"/>
                <a:gd name="T81" fmla="*/ 1178 h 2356"/>
                <a:gd name="T82" fmla="*/ 900 w 1699"/>
                <a:gd name="T83" fmla="*/ 1891 h 2356"/>
                <a:gd name="T84" fmla="*/ 900 w 1699"/>
                <a:gd name="T85" fmla="*/ 1304 h 2356"/>
                <a:gd name="T86" fmla="*/ 1074 w 1699"/>
                <a:gd name="T87" fmla="*/ 2200 h 2356"/>
                <a:gd name="T88" fmla="*/ 695 w 1699"/>
                <a:gd name="T89" fmla="*/ 2263 h 2356"/>
                <a:gd name="T90" fmla="*/ 632 w 1699"/>
                <a:gd name="T91" fmla="*/ 2170 h 2356"/>
                <a:gd name="T92" fmla="*/ 923 w 1699"/>
                <a:gd name="T93" fmla="*/ 2123 h 2356"/>
                <a:gd name="T94" fmla="*/ 632 w 1699"/>
                <a:gd name="T95" fmla="*/ 2077 h 2356"/>
                <a:gd name="T96" fmla="*/ 1074 w 1699"/>
                <a:gd name="T97" fmla="*/ 1984 h 2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99" h="2356">
                  <a:moveTo>
                    <a:pt x="1526" y="307"/>
                  </a:moveTo>
                  <a:cubicBezTo>
                    <a:pt x="1416" y="163"/>
                    <a:pt x="1260" y="57"/>
                    <a:pt x="1087" y="7"/>
                  </a:cubicBezTo>
                  <a:cubicBezTo>
                    <a:pt x="1062" y="0"/>
                    <a:pt x="1037" y="14"/>
                    <a:pt x="1029" y="39"/>
                  </a:cubicBezTo>
                  <a:cubicBezTo>
                    <a:pt x="1022" y="64"/>
                    <a:pt x="1037" y="90"/>
                    <a:pt x="1061" y="97"/>
                  </a:cubicBezTo>
                  <a:cubicBezTo>
                    <a:pt x="1382" y="189"/>
                    <a:pt x="1606" y="487"/>
                    <a:pt x="1606" y="821"/>
                  </a:cubicBezTo>
                  <a:cubicBezTo>
                    <a:pt x="1606" y="1029"/>
                    <a:pt x="1524" y="1222"/>
                    <a:pt x="1373" y="1366"/>
                  </a:cubicBezTo>
                  <a:cubicBezTo>
                    <a:pt x="1244" y="1489"/>
                    <a:pt x="1170" y="1664"/>
                    <a:pt x="1170" y="1847"/>
                  </a:cubicBezTo>
                  <a:cubicBezTo>
                    <a:pt x="1170" y="1848"/>
                    <a:pt x="1170" y="1848"/>
                    <a:pt x="1170" y="1848"/>
                  </a:cubicBezTo>
                  <a:cubicBezTo>
                    <a:pt x="1170" y="1871"/>
                    <a:pt x="1151" y="1891"/>
                    <a:pt x="1127" y="1891"/>
                  </a:cubicBezTo>
                  <a:cubicBezTo>
                    <a:pt x="1120" y="1891"/>
                    <a:pt x="1120" y="1891"/>
                    <a:pt x="1120" y="1891"/>
                  </a:cubicBezTo>
                  <a:cubicBezTo>
                    <a:pt x="1073" y="1891"/>
                    <a:pt x="1073" y="1891"/>
                    <a:pt x="1073" y="1891"/>
                  </a:cubicBezTo>
                  <a:cubicBezTo>
                    <a:pt x="1073" y="1324"/>
                    <a:pt x="1073" y="1324"/>
                    <a:pt x="1073" y="1324"/>
                  </a:cubicBezTo>
                  <a:cubicBezTo>
                    <a:pt x="1104" y="1324"/>
                    <a:pt x="1104" y="1324"/>
                    <a:pt x="1104" y="1324"/>
                  </a:cubicBezTo>
                  <a:cubicBezTo>
                    <a:pt x="1178" y="1324"/>
                    <a:pt x="1238" y="1265"/>
                    <a:pt x="1238" y="1191"/>
                  </a:cubicBezTo>
                  <a:cubicBezTo>
                    <a:pt x="1238" y="862"/>
                    <a:pt x="1238" y="862"/>
                    <a:pt x="1238" y="862"/>
                  </a:cubicBezTo>
                  <a:cubicBezTo>
                    <a:pt x="1238" y="715"/>
                    <a:pt x="1139" y="590"/>
                    <a:pt x="1005" y="551"/>
                  </a:cubicBezTo>
                  <a:cubicBezTo>
                    <a:pt x="1026" y="521"/>
                    <a:pt x="1038" y="485"/>
                    <a:pt x="1038" y="445"/>
                  </a:cubicBezTo>
                  <a:cubicBezTo>
                    <a:pt x="1038" y="411"/>
                    <a:pt x="1038" y="411"/>
                    <a:pt x="1038" y="411"/>
                  </a:cubicBezTo>
                  <a:cubicBezTo>
                    <a:pt x="1038" y="309"/>
                    <a:pt x="955" y="226"/>
                    <a:pt x="853" y="226"/>
                  </a:cubicBezTo>
                  <a:cubicBezTo>
                    <a:pt x="751" y="226"/>
                    <a:pt x="668" y="309"/>
                    <a:pt x="668" y="411"/>
                  </a:cubicBezTo>
                  <a:cubicBezTo>
                    <a:pt x="668" y="445"/>
                    <a:pt x="668" y="445"/>
                    <a:pt x="668" y="445"/>
                  </a:cubicBezTo>
                  <a:cubicBezTo>
                    <a:pt x="668" y="485"/>
                    <a:pt x="680" y="521"/>
                    <a:pt x="701" y="551"/>
                  </a:cubicBezTo>
                  <a:cubicBezTo>
                    <a:pt x="567" y="590"/>
                    <a:pt x="468" y="715"/>
                    <a:pt x="468" y="862"/>
                  </a:cubicBezTo>
                  <a:cubicBezTo>
                    <a:pt x="468" y="1191"/>
                    <a:pt x="468" y="1191"/>
                    <a:pt x="468" y="1191"/>
                  </a:cubicBezTo>
                  <a:cubicBezTo>
                    <a:pt x="468" y="1265"/>
                    <a:pt x="528" y="1324"/>
                    <a:pt x="602" y="1324"/>
                  </a:cubicBezTo>
                  <a:cubicBezTo>
                    <a:pt x="634" y="1324"/>
                    <a:pt x="634" y="1324"/>
                    <a:pt x="634" y="1324"/>
                  </a:cubicBezTo>
                  <a:cubicBezTo>
                    <a:pt x="634" y="1891"/>
                    <a:pt x="634" y="1891"/>
                    <a:pt x="634" y="1891"/>
                  </a:cubicBezTo>
                  <a:cubicBezTo>
                    <a:pt x="586" y="1891"/>
                    <a:pt x="586" y="1891"/>
                    <a:pt x="586" y="1891"/>
                  </a:cubicBezTo>
                  <a:cubicBezTo>
                    <a:pt x="580" y="1891"/>
                    <a:pt x="580" y="1891"/>
                    <a:pt x="580" y="1891"/>
                  </a:cubicBezTo>
                  <a:cubicBezTo>
                    <a:pt x="557" y="1891"/>
                    <a:pt x="537" y="1871"/>
                    <a:pt x="537" y="1848"/>
                  </a:cubicBezTo>
                  <a:cubicBezTo>
                    <a:pt x="537" y="1666"/>
                    <a:pt x="463" y="1490"/>
                    <a:pt x="333" y="1366"/>
                  </a:cubicBezTo>
                  <a:cubicBezTo>
                    <a:pt x="186" y="1226"/>
                    <a:pt x="103" y="1037"/>
                    <a:pt x="100" y="834"/>
                  </a:cubicBezTo>
                  <a:cubicBezTo>
                    <a:pt x="94" y="499"/>
                    <a:pt x="316" y="197"/>
                    <a:pt x="639" y="99"/>
                  </a:cubicBezTo>
                  <a:cubicBezTo>
                    <a:pt x="663" y="92"/>
                    <a:pt x="677" y="66"/>
                    <a:pt x="670" y="41"/>
                  </a:cubicBezTo>
                  <a:cubicBezTo>
                    <a:pt x="662" y="16"/>
                    <a:pt x="636" y="3"/>
                    <a:pt x="612" y="10"/>
                  </a:cubicBezTo>
                  <a:cubicBezTo>
                    <a:pt x="249" y="120"/>
                    <a:pt x="0" y="459"/>
                    <a:pt x="7" y="836"/>
                  </a:cubicBezTo>
                  <a:cubicBezTo>
                    <a:pt x="11" y="1063"/>
                    <a:pt x="104" y="1276"/>
                    <a:pt x="269" y="1433"/>
                  </a:cubicBezTo>
                  <a:cubicBezTo>
                    <a:pt x="380" y="1540"/>
                    <a:pt x="444" y="1691"/>
                    <a:pt x="444" y="1848"/>
                  </a:cubicBezTo>
                  <a:cubicBezTo>
                    <a:pt x="444" y="1908"/>
                    <a:pt x="484" y="1960"/>
                    <a:pt x="539" y="1977"/>
                  </a:cubicBezTo>
                  <a:cubicBezTo>
                    <a:pt x="539" y="2200"/>
                    <a:pt x="539" y="2200"/>
                    <a:pt x="539" y="2200"/>
                  </a:cubicBezTo>
                  <a:cubicBezTo>
                    <a:pt x="539" y="2286"/>
                    <a:pt x="609" y="2356"/>
                    <a:pt x="695" y="2356"/>
                  </a:cubicBezTo>
                  <a:cubicBezTo>
                    <a:pt x="1011" y="2356"/>
                    <a:pt x="1011" y="2356"/>
                    <a:pt x="1011" y="2356"/>
                  </a:cubicBezTo>
                  <a:cubicBezTo>
                    <a:pt x="1097" y="2356"/>
                    <a:pt x="1167" y="2286"/>
                    <a:pt x="1167" y="2200"/>
                  </a:cubicBezTo>
                  <a:cubicBezTo>
                    <a:pt x="1167" y="1978"/>
                    <a:pt x="1167" y="1978"/>
                    <a:pt x="1167" y="1978"/>
                  </a:cubicBezTo>
                  <a:cubicBezTo>
                    <a:pt x="1222" y="1960"/>
                    <a:pt x="1263" y="1909"/>
                    <a:pt x="1263" y="1848"/>
                  </a:cubicBezTo>
                  <a:cubicBezTo>
                    <a:pt x="1263" y="1847"/>
                    <a:pt x="1263" y="1847"/>
                    <a:pt x="1263" y="1847"/>
                  </a:cubicBezTo>
                  <a:cubicBezTo>
                    <a:pt x="1263" y="1690"/>
                    <a:pt x="1326" y="1539"/>
                    <a:pt x="1437" y="1433"/>
                  </a:cubicBezTo>
                  <a:cubicBezTo>
                    <a:pt x="1606" y="1272"/>
                    <a:pt x="1699" y="1054"/>
                    <a:pt x="1699" y="821"/>
                  </a:cubicBezTo>
                  <a:cubicBezTo>
                    <a:pt x="1699" y="633"/>
                    <a:pt x="1639" y="456"/>
                    <a:pt x="1526" y="307"/>
                  </a:cubicBezTo>
                  <a:close/>
                  <a:moveTo>
                    <a:pt x="761" y="411"/>
                  </a:moveTo>
                  <a:cubicBezTo>
                    <a:pt x="761" y="360"/>
                    <a:pt x="802" y="319"/>
                    <a:pt x="853" y="319"/>
                  </a:cubicBezTo>
                  <a:cubicBezTo>
                    <a:pt x="904" y="319"/>
                    <a:pt x="945" y="360"/>
                    <a:pt x="945" y="411"/>
                  </a:cubicBezTo>
                  <a:cubicBezTo>
                    <a:pt x="945" y="445"/>
                    <a:pt x="945" y="445"/>
                    <a:pt x="945" y="445"/>
                  </a:cubicBezTo>
                  <a:cubicBezTo>
                    <a:pt x="945" y="496"/>
                    <a:pt x="904" y="538"/>
                    <a:pt x="853" y="538"/>
                  </a:cubicBezTo>
                  <a:cubicBezTo>
                    <a:pt x="802" y="538"/>
                    <a:pt x="761" y="496"/>
                    <a:pt x="761" y="445"/>
                  </a:cubicBezTo>
                  <a:lnTo>
                    <a:pt x="761" y="411"/>
                  </a:lnTo>
                  <a:close/>
                  <a:moveTo>
                    <a:pt x="634" y="879"/>
                  </a:moveTo>
                  <a:cubicBezTo>
                    <a:pt x="634" y="1231"/>
                    <a:pt x="634" y="1231"/>
                    <a:pt x="634" y="1231"/>
                  </a:cubicBezTo>
                  <a:cubicBezTo>
                    <a:pt x="602" y="1231"/>
                    <a:pt x="602" y="1231"/>
                    <a:pt x="602" y="1231"/>
                  </a:cubicBezTo>
                  <a:cubicBezTo>
                    <a:pt x="579" y="1231"/>
                    <a:pt x="561" y="1213"/>
                    <a:pt x="561" y="1191"/>
                  </a:cubicBezTo>
                  <a:cubicBezTo>
                    <a:pt x="561" y="862"/>
                    <a:pt x="561" y="862"/>
                    <a:pt x="561" y="862"/>
                  </a:cubicBezTo>
                  <a:cubicBezTo>
                    <a:pt x="561" y="734"/>
                    <a:pt x="665" y="631"/>
                    <a:pt x="792" y="631"/>
                  </a:cubicBezTo>
                  <a:cubicBezTo>
                    <a:pt x="914" y="631"/>
                    <a:pt x="914" y="631"/>
                    <a:pt x="914" y="631"/>
                  </a:cubicBezTo>
                  <a:cubicBezTo>
                    <a:pt x="1041" y="631"/>
                    <a:pt x="1145" y="734"/>
                    <a:pt x="1145" y="862"/>
                  </a:cubicBezTo>
                  <a:cubicBezTo>
                    <a:pt x="1145" y="1191"/>
                    <a:pt x="1145" y="1191"/>
                    <a:pt x="1145" y="1191"/>
                  </a:cubicBezTo>
                  <a:cubicBezTo>
                    <a:pt x="1145" y="1213"/>
                    <a:pt x="1127" y="1231"/>
                    <a:pt x="1104" y="1231"/>
                  </a:cubicBezTo>
                  <a:cubicBezTo>
                    <a:pt x="1073" y="1231"/>
                    <a:pt x="1073" y="1231"/>
                    <a:pt x="1073" y="1231"/>
                  </a:cubicBezTo>
                  <a:cubicBezTo>
                    <a:pt x="1073" y="1052"/>
                    <a:pt x="1073" y="1052"/>
                    <a:pt x="1073" y="1052"/>
                  </a:cubicBezTo>
                  <a:cubicBezTo>
                    <a:pt x="1073" y="1026"/>
                    <a:pt x="1052" y="1005"/>
                    <a:pt x="1027" y="1005"/>
                  </a:cubicBezTo>
                  <a:cubicBezTo>
                    <a:pt x="1001" y="1005"/>
                    <a:pt x="980" y="1026"/>
                    <a:pt x="980" y="1052"/>
                  </a:cubicBezTo>
                  <a:cubicBezTo>
                    <a:pt x="980" y="1085"/>
                    <a:pt x="980" y="1085"/>
                    <a:pt x="980" y="1085"/>
                  </a:cubicBezTo>
                  <a:cubicBezTo>
                    <a:pt x="727" y="1085"/>
                    <a:pt x="727" y="1085"/>
                    <a:pt x="727" y="1085"/>
                  </a:cubicBezTo>
                  <a:cubicBezTo>
                    <a:pt x="727" y="879"/>
                    <a:pt x="727" y="879"/>
                    <a:pt x="727" y="879"/>
                  </a:cubicBezTo>
                  <a:cubicBezTo>
                    <a:pt x="727" y="853"/>
                    <a:pt x="706" y="832"/>
                    <a:pt x="680" y="832"/>
                  </a:cubicBezTo>
                  <a:cubicBezTo>
                    <a:pt x="655" y="832"/>
                    <a:pt x="634" y="853"/>
                    <a:pt x="634" y="879"/>
                  </a:cubicBezTo>
                  <a:close/>
                  <a:moveTo>
                    <a:pt x="854" y="1258"/>
                  </a:moveTo>
                  <a:cubicBezTo>
                    <a:pt x="828" y="1258"/>
                    <a:pt x="807" y="1279"/>
                    <a:pt x="807" y="1304"/>
                  </a:cubicBezTo>
                  <a:cubicBezTo>
                    <a:pt x="807" y="1408"/>
                    <a:pt x="807" y="1408"/>
                    <a:pt x="807" y="1408"/>
                  </a:cubicBezTo>
                  <a:cubicBezTo>
                    <a:pt x="807" y="1891"/>
                    <a:pt x="807" y="1891"/>
                    <a:pt x="807" y="1891"/>
                  </a:cubicBezTo>
                  <a:cubicBezTo>
                    <a:pt x="727" y="1891"/>
                    <a:pt x="727" y="1891"/>
                    <a:pt x="727" y="1891"/>
                  </a:cubicBezTo>
                  <a:cubicBezTo>
                    <a:pt x="727" y="1178"/>
                    <a:pt x="727" y="1178"/>
                    <a:pt x="727" y="1178"/>
                  </a:cubicBezTo>
                  <a:cubicBezTo>
                    <a:pt x="980" y="1178"/>
                    <a:pt x="980" y="1178"/>
                    <a:pt x="980" y="1178"/>
                  </a:cubicBezTo>
                  <a:cubicBezTo>
                    <a:pt x="980" y="1891"/>
                    <a:pt x="980" y="1891"/>
                    <a:pt x="980" y="1891"/>
                  </a:cubicBezTo>
                  <a:cubicBezTo>
                    <a:pt x="900" y="1891"/>
                    <a:pt x="900" y="1891"/>
                    <a:pt x="900" y="1891"/>
                  </a:cubicBezTo>
                  <a:cubicBezTo>
                    <a:pt x="900" y="1408"/>
                    <a:pt x="900" y="1408"/>
                    <a:pt x="900" y="1408"/>
                  </a:cubicBezTo>
                  <a:cubicBezTo>
                    <a:pt x="900" y="1304"/>
                    <a:pt x="900" y="1304"/>
                    <a:pt x="900" y="1304"/>
                  </a:cubicBezTo>
                  <a:cubicBezTo>
                    <a:pt x="900" y="1279"/>
                    <a:pt x="879" y="1258"/>
                    <a:pt x="854" y="1258"/>
                  </a:cubicBezTo>
                  <a:close/>
                  <a:moveTo>
                    <a:pt x="1074" y="2200"/>
                  </a:moveTo>
                  <a:cubicBezTo>
                    <a:pt x="1074" y="2234"/>
                    <a:pt x="1046" y="2263"/>
                    <a:pt x="1011" y="2263"/>
                  </a:cubicBezTo>
                  <a:cubicBezTo>
                    <a:pt x="695" y="2263"/>
                    <a:pt x="695" y="2263"/>
                    <a:pt x="695" y="2263"/>
                  </a:cubicBezTo>
                  <a:cubicBezTo>
                    <a:pt x="660" y="2263"/>
                    <a:pt x="632" y="2234"/>
                    <a:pt x="632" y="2200"/>
                  </a:cubicBezTo>
                  <a:cubicBezTo>
                    <a:pt x="632" y="2170"/>
                    <a:pt x="632" y="2170"/>
                    <a:pt x="632" y="2170"/>
                  </a:cubicBezTo>
                  <a:cubicBezTo>
                    <a:pt x="876" y="2170"/>
                    <a:pt x="876" y="2170"/>
                    <a:pt x="876" y="2170"/>
                  </a:cubicBezTo>
                  <a:cubicBezTo>
                    <a:pt x="902" y="2170"/>
                    <a:pt x="923" y="2149"/>
                    <a:pt x="923" y="2123"/>
                  </a:cubicBezTo>
                  <a:cubicBezTo>
                    <a:pt x="923" y="2097"/>
                    <a:pt x="902" y="2077"/>
                    <a:pt x="876" y="2077"/>
                  </a:cubicBezTo>
                  <a:cubicBezTo>
                    <a:pt x="632" y="2077"/>
                    <a:pt x="632" y="2077"/>
                    <a:pt x="632" y="2077"/>
                  </a:cubicBezTo>
                  <a:cubicBezTo>
                    <a:pt x="632" y="1984"/>
                    <a:pt x="632" y="1984"/>
                    <a:pt x="632" y="1984"/>
                  </a:cubicBezTo>
                  <a:cubicBezTo>
                    <a:pt x="1074" y="1984"/>
                    <a:pt x="1074" y="1984"/>
                    <a:pt x="1074" y="1984"/>
                  </a:cubicBezTo>
                  <a:cubicBezTo>
                    <a:pt x="1074" y="2200"/>
                    <a:pt x="1074" y="2200"/>
                    <a:pt x="1074" y="2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74"/>
            <p:cNvSpPr>
              <a:spLocks/>
            </p:cNvSpPr>
            <p:nvPr/>
          </p:nvSpPr>
          <p:spPr bwMode="auto">
            <a:xfrm>
              <a:off x="10333038" y="5878513"/>
              <a:ext cx="28575" cy="28575"/>
            </a:xfrm>
            <a:custGeom>
              <a:avLst/>
              <a:gdLst>
                <a:gd name="T0" fmla="*/ 52 w 98"/>
                <a:gd name="T1" fmla="*/ 0 h 93"/>
                <a:gd name="T2" fmla="*/ 46 w 98"/>
                <a:gd name="T3" fmla="*/ 0 h 93"/>
                <a:gd name="T4" fmla="*/ 0 w 98"/>
                <a:gd name="T5" fmla="*/ 47 h 93"/>
                <a:gd name="T6" fmla="*/ 46 w 98"/>
                <a:gd name="T7" fmla="*/ 93 h 93"/>
                <a:gd name="T8" fmla="*/ 47 w 98"/>
                <a:gd name="T9" fmla="*/ 93 h 93"/>
                <a:gd name="T10" fmla="*/ 51 w 98"/>
                <a:gd name="T11" fmla="*/ 93 h 93"/>
                <a:gd name="T12" fmla="*/ 51 w 98"/>
                <a:gd name="T13" fmla="*/ 93 h 93"/>
                <a:gd name="T14" fmla="*/ 98 w 98"/>
                <a:gd name="T15" fmla="*/ 47 h 93"/>
                <a:gd name="T16" fmla="*/ 52 w 98"/>
                <a:gd name="T17"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3">
                  <a:moveTo>
                    <a:pt x="52" y="0"/>
                  </a:moveTo>
                  <a:cubicBezTo>
                    <a:pt x="46" y="0"/>
                    <a:pt x="46" y="0"/>
                    <a:pt x="46" y="0"/>
                  </a:cubicBezTo>
                  <a:cubicBezTo>
                    <a:pt x="21" y="0"/>
                    <a:pt x="0" y="21"/>
                    <a:pt x="0" y="47"/>
                  </a:cubicBezTo>
                  <a:cubicBezTo>
                    <a:pt x="0" y="73"/>
                    <a:pt x="21" y="93"/>
                    <a:pt x="46" y="93"/>
                  </a:cubicBezTo>
                  <a:cubicBezTo>
                    <a:pt x="46" y="93"/>
                    <a:pt x="46" y="93"/>
                    <a:pt x="47" y="93"/>
                  </a:cubicBezTo>
                  <a:cubicBezTo>
                    <a:pt x="51" y="93"/>
                    <a:pt x="51" y="93"/>
                    <a:pt x="51" y="93"/>
                  </a:cubicBezTo>
                  <a:cubicBezTo>
                    <a:pt x="51" y="93"/>
                    <a:pt x="51" y="93"/>
                    <a:pt x="51" y="93"/>
                  </a:cubicBezTo>
                  <a:cubicBezTo>
                    <a:pt x="77" y="93"/>
                    <a:pt x="98" y="73"/>
                    <a:pt x="98" y="47"/>
                  </a:cubicBezTo>
                  <a:cubicBezTo>
                    <a:pt x="98" y="22"/>
                    <a:pt x="77" y="1"/>
                    <a:pt x="5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75"/>
            <p:cNvSpPr>
              <a:spLocks/>
            </p:cNvSpPr>
            <p:nvPr/>
          </p:nvSpPr>
          <p:spPr bwMode="auto">
            <a:xfrm>
              <a:off x="10385426" y="6134101"/>
              <a:ext cx="26988" cy="26988"/>
            </a:xfrm>
            <a:custGeom>
              <a:avLst/>
              <a:gdLst>
                <a:gd name="T0" fmla="*/ 80 w 93"/>
                <a:gd name="T1" fmla="*/ 14 h 93"/>
                <a:gd name="T2" fmla="*/ 47 w 93"/>
                <a:gd name="T3" fmla="*/ 0 h 93"/>
                <a:gd name="T4" fmla="*/ 14 w 93"/>
                <a:gd name="T5" fmla="*/ 14 h 93"/>
                <a:gd name="T6" fmla="*/ 0 w 93"/>
                <a:gd name="T7" fmla="*/ 47 h 93"/>
                <a:gd name="T8" fmla="*/ 14 w 93"/>
                <a:gd name="T9" fmla="*/ 80 h 93"/>
                <a:gd name="T10" fmla="*/ 47 w 93"/>
                <a:gd name="T11" fmla="*/ 93 h 93"/>
                <a:gd name="T12" fmla="*/ 80 w 93"/>
                <a:gd name="T13" fmla="*/ 80 h 93"/>
                <a:gd name="T14" fmla="*/ 93 w 93"/>
                <a:gd name="T15" fmla="*/ 47 h 93"/>
                <a:gd name="T16" fmla="*/ 80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80" y="14"/>
                  </a:moveTo>
                  <a:cubicBezTo>
                    <a:pt x="71" y="5"/>
                    <a:pt x="59" y="0"/>
                    <a:pt x="47" y="0"/>
                  </a:cubicBezTo>
                  <a:cubicBezTo>
                    <a:pt x="34" y="0"/>
                    <a:pt x="22" y="5"/>
                    <a:pt x="14" y="14"/>
                  </a:cubicBezTo>
                  <a:cubicBezTo>
                    <a:pt x="5" y="23"/>
                    <a:pt x="0" y="35"/>
                    <a:pt x="0" y="47"/>
                  </a:cubicBezTo>
                  <a:cubicBezTo>
                    <a:pt x="0" y="59"/>
                    <a:pt x="5" y="71"/>
                    <a:pt x="14" y="80"/>
                  </a:cubicBezTo>
                  <a:cubicBezTo>
                    <a:pt x="22" y="88"/>
                    <a:pt x="34" y="93"/>
                    <a:pt x="47" y="93"/>
                  </a:cubicBezTo>
                  <a:cubicBezTo>
                    <a:pt x="59" y="93"/>
                    <a:pt x="71" y="88"/>
                    <a:pt x="80" y="80"/>
                  </a:cubicBezTo>
                  <a:cubicBezTo>
                    <a:pt x="88" y="71"/>
                    <a:pt x="93" y="59"/>
                    <a:pt x="93" y="47"/>
                  </a:cubicBezTo>
                  <a:cubicBezTo>
                    <a:pt x="93" y="35"/>
                    <a:pt x="88" y="2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76"/>
            <p:cNvSpPr>
              <a:spLocks/>
            </p:cNvSpPr>
            <p:nvPr/>
          </p:nvSpPr>
          <p:spPr bwMode="auto">
            <a:xfrm>
              <a:off x="10644188" y="6116638"/>
              <a:ext cx="57150" cy="28575"/>
            </a:xfrm>
            <a:custGeom>
              <a:avLst/>
              <a:gdLst>
                <a:gd name="T0" fmla="*/ 143 w 190"/>
                <a:gd name="T1" fmla="*/ 0 h 93"/>
                <a:gd name="T2" fmla="*/ 46 w 190"/>
                <a:gd name="T3" fmla="*/ 0 h 93"/>
                <a:gd name="T4" fmla="*/ 0 w 190"/>
                <a:gd name="T5" fmla="*/ 47 h 93"/>
                <a:gd name="T6" fmla="*/ 46 w 190"/>
                <a:gd name="T7" fmla="*/ 93 h 93"/>
                <a:gd name="T8" fmla="*/ 143 w 190"/>
                <a:gd name="T9" fmla="*/ 93 h 93"/>
                <a:gd name="T10" fmla="*/ 190 w 190"/>
                <a:gd name="T11" fmla="*/ 47 h 93"/>
                <a:gd name="T12" fmla="*/ 143 w 190"/>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90" h="93">
                  <a:moveTo>
                    <a:pt x="143" y="0"/>
                  </a:moveTo>
                  <a:cubicBezTo>
                    <a:pt x="46" y="0"/>
                    <a:pt x="46" y="0"/>
                    <a:pt x="46" y="0"/>
                  </a:cubicBezTo>
                  <a:cubicBezTo>
                    <a:pt x="21" y="0"/>
                    <a:pt x="0" y="21"/>
                    <a:pt x="0" y="47"/>
                  </a:cubicBezTo>
                  <a:cubicBezTo>
                    <a:pt x="0" y="73"/>
                    <a:pt x="21" y="93"/>
                    <a:pt x="46" y="93"/>
                  </a:cubicBezTo>
                  <a:cubicBezTo>
                    <a:pt x="143" y="93"/>
                    <a:pt x="143" y="93"/>
                    <a:pt x="143" y="93"/>
                  </a:cubicBezTo>
                  <a:cubicBezTo>
                    <a:pt x="169" y="93"/>
                    <a:pt x="190" y="73"/>
                    <a:pt x="190" y="47"/>
                  </a:cubicBezTo>
                  <a:cubicBezTo>
                    <a:pt x="190" y="21"/>
                    <a:pt x="169" y="0"/>
                    <a:pt x="1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77"/>
            <p:cNvSpPr>
              <a:spLocks/>
            </p:cNvSpPr>
            <p:nvPr/>
          </p:nvSpPr>
          <p:spPr bwMode="auto">
            <a:xfrm>
              <a:off x="10625138" y="6207126"/>
              <a:ext cx="57150" cy="57150"/>
            </a:xfrm>
            <a:custGeom>
              <a:avLst/>
              <a:gdLst>
                <a:gd name="T0" fmla="*/ 175 w 193"/>
                <a:gd name="T1" fmla="*/ 109 h 189"/>
                <a:gd name="T2" fmla="*/ 84 w 193"/>
                <a:gd name="T3" fmla="*/ 19 h 189"/>
                <a:gd name="T4" fmla="*/ 18 w 193"/>
                <a:gd name="T5" fmla="*/ 19 h 189"/>
                <a:gd name="T6" fmla="*/ 18 w 193"/>
                <a:gd name="T7" fmla="*/ 84 h 189"/>
                <a:gd name="T8" fmla="*/ 109 w 193"/>
                <a:gd name="T9" fmla="*/ 175 h 189"/>
                <a:gd name="T10" fmla="*/ 142 w 193"/>
                <a:gd name="T11" fmla="*/ 189 h 189"/>
                <a:gd name="T12" fmla="*/ 175 w 193"/>
                <a:gd name="T13" fmla="*/ 175 h 189"/>
                <a:gd name="T14" fmla="*/ 175 w 193"/>
                <a:gd name="T15" fmla="*/ 10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189">
                  <a:moveTo>
                    <a:pt x="175" y="109"/>
                  </a:moveTo>
                  <a:cubicBezTo>
                    <a:pt x="84" y="19"/>
                    <a:pt x="84" y="19"/>
                    <a:pt x="84" y="19"/>
                  </a:cubicBezTo>
                  <a:cubicBezTo>
                    <a:pt x="66" y="0"/>
                    <a:pt x="36" y="0"/>
                    <a:pt x="18" y="19"/>
                  </a:cubicBezTo>
                  <a:cubicBezTo>
                    <a:pt x="0" y="37"/>
                    <a:pt x="0" y="66"/>
                    <a:pt x="18" y="84"/>
                  </a:cubicBezTo>
                  <a:cubicBezTo>
                    <a:pt x="109" y="175"/>
                    <a:pt x="109" y="175"/>
                    <a:pt x="109" y="175"/>
                  </a:cubicBezTo>
                  <a:cubicBezTo>
                    <a:pt x="118" y="184"/>
                    <a:pt x="130" y="189"/>
                    <a:pt x="142" y="189"/>
                  </a:cubicBezTo>
                  <a:cubicBezTo>
                    <a:pt x="154" y="189"/>
                    <a:pt x="166" y="184"/>
                    <a:pt x="175" y="175"/>
                  </a:cubicBezTo>
                  <a:cubicBezTo>
                    <a:pt x="193" y="157"/>
                    <a:pt x="193" y="128"/>
                    <a:pt x="175"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78"/>
            <p:cNvSpPr>
              <a:spLocks/>
            </p:cNvSpPr>
            <p:nvPr/>
          </p:nvSpPr>
          <p:spPr bwMode="auto">
            <a:xfrm>
              <a:off x="10625138" y="5995988"/>
              <a:ext cx="57150" cy="55563"/>
            </a:xfrm>
            <a:custGeom>
              <a:avLst/>
              <a:gdLst>
                <a:gd name="T0" fmla="*/ 176 w 194"/>
                <a:gd name="T1" fmla="*/ 19 h 190"/>
                <a:gd name="T2" fmla="*/ 110 w 194"/>
                <a:gd name="T3" fmla="*/ 19 h 190"/>
                <a:gd name="T4" fmla="*/ 18 w 194"/>
                <a:gd name="T5" fmla="*/ 110 h 190"/>
                <a:gd name="T6" fmla="*/ 18 w 194"/>
                <a:gd name="T7" fmla="*/ 176 h 190"/>
                <a:gd name="T8" fmla="*/ 51 w 194"/>
                <a:gd name="T9" fmla="*/ 190 h 190"/>
                <a:gd name="T10" fmla="*/ 84 w 194"/>
                <a:gd name="T11" fmla="*/ 176 h 190"/>
                <a:gd name="T12" fmla="*/ 176 w 194"/>
                <a:gd name="T13" fmla="*/ 84 h 190"/>
                <a:gd name="T14" fmla="*/ 176 w 194"/>
                <a:gd name="T15" fmla="*/ 19 h 1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90">
                  <a:moveTo>
                    <a:pt x="176" y="19"/>
                  </a:moveTo>
                  <a:cubicBezTo>
                    <a:pt x="158" y="0"/>
                    <a:pt x="128" y="0"/>
                    <a:pt x="110" y="19"/>
                  </a:cubicBezTo>
                  <a:cubicBezTo>
                    <a:pt x="18" y="110"/>
                    <a:pt x="18" y="110"/>
                    <a:pt x="18" y="110"/>
                  </a:cubicBezTo>
                  <a:cubicBezTo>
                    <a:pt x="0" y="128"/>
                    <a:pt x="0" y="158"/>
                    <a:pt x="18" y="176"/>
                  </a:cubicBezTo>
                  <a:cubicBezTo>
                    <a:pt x="28" y="185"/>
                    <a:pt x="39" y="190"/>
                    <a:pt x="51" y="190"/>
                  </a:cubicBezTo>
                  <a:cubicBezTo>
                    <a:pt x="63" y="190"/>
                    <a:pt x="75" y="185"/>
                    <a:pt x="84" y="176"/>
                  </a:cubicBezTo>
                  <a:cubicBezTo>
                    <a:pt x="176" y="84"/>
                    <a:pt x="176" y="84"/>
                    <a:pt x="176" y="84"/>
                  </a:cubicBezTo>
                  <a:cubicBezTo>
                    <a:pt x="194" y="66"/>
                    <a:pt x="194" y="37"/>
                    <a:pt x="17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79"/>
            <p:cNvSpPr>
              <a:spLocks/>
            </p:cNvSpPr>
            <p:nvPr/>
          </p:nvSpPr>
          <p:spPr bwMode="auto">
            <a:xfrm>
              <a:off x="9993313" y="6116638"/>
              <a:ext cx="55563" cy="26988"/>
            </a:xfrm>
            <a:custGeom>
              <a:avLst/>
              <a:gdLst>
                <a:gd name="T0" fmla="*/ 144 w 190"/>
                <a:gd name="T1" fmla="*/ 0 h 93"/>
                <a:gd name="T2" fmla="*/ 47 w 190"/>
                <a:gd name="T3" fmla="*/ 0 h 93"/>
                <a:gd name="T4" fmla="*/ 0 w 190"/>
                <a:gd name="T5" fmla="*/ 47 h 93"/>
                <a:gd name="T6" fmla="*/ 47 w 190"/>
                <a:gd name="T7" fmla="*/ 93 h 93"/>
                <a:gd name="T8" fmla="*/ 144 w 190"/>
                <a:gd name="T9" fmla="*/ 93 h 93"/>
                <a:gd name="T10" fmla="*/ 190 w 190"/>
                <a:gd name="T11" fmla="*/ 47 h 93"/>
                <a:gd name="T12" fmla="*/ 144 w 190"/>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90" h="93">
                  <a:moveTo>
                    <a:pt x="144" y="0"/>
                  </a:moveTo>
                  <a:cubicBezTo>
                    <a:pt x="47" y="0"/>
                    <a:pt x="47" y="0"/>
                    <a:pt x="47" y="0"/>
                  </a:cubicBezTo>
                  <a:cubicBezTo>
                    <a:pt x="21" y="0"/>
                    <a:pt x="0" y="21"/>
                    <a:pt x="0" y="47"/>
                  </a:cubicBezTo>
                  <a:cubicBezTo>
                    <a:pt x="0" y="72"/>
                    <a:pt x="21" y="93"/>
                    <a:pt x="47" y="93"/>
                  </a:cubicBezTo>
                  <a:cubicBezTo>
                    <a:pt x="144" y="93"/>
                    <a:pt x="144" y="93"/>
                    <a:pt x="144" y="93"/>
                  </a:cubicBezTo>
                  <a:cubicBezTo>
                    <a:pt x="169" y="93"/>
                    <a:pt x="190" y="72"/>
                    <a:pt x="190" y="47"/>
                  </a:cubicBezTo>
                  <a:cubicBezTo>
                    <a:pt x="190" y="21"/>
                    <a:pt x="169" y="0"/>
                    <a:pt x="1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80"/>
            <p:cNvSpPr>
              <a:spLocks/>
            </p:cNvSpPr>
            <p:nvPr/>
          </p:nvSpPr>
          <p:spPr bwMode="auto">
            <a:xfrm>
              <a:off x="10012363" y="5995988"/>
              <a:ext cx="57150" cy="55563"/>
            </a:xfrm>
            <a:custGeom>
              <a:avLst/>
              <a:gdLst>
                <a:gd name="T0" fmla="*/ 175 w 193"/>
                <a:gd name="T1" fmla="*/ 109 h 189"/>
                <a:gd name="T2" fmla="*/ 84 w 193"/>
                <a:gd name="T3" fmla="*/ 19 h 189"/>
                <a:gd name="T4" fmla="*/ 18 w 193"/>
                <a:gd name="T5" fmla="*/ 19 h 189"/>
                <a:gd name="T6" fmla="*/ 18 w 193"/>
                <a:gd name="T7" fmla="*/ 84 h 189"/>
                <a:gd name="T8" fmla="*/ 109 w 193"/>
                <a:gd name="T9" fmla="*/ 175 h 189"/>
                <a:gd name="T10" fmla="*/ 142 w 193"/>
                <a:gd name="T11" fmla="*/ 189 h 189"/>
                <a:gd name="T12" fmla="*/ 175 w 193"/>
                <a:gd name="T13" fmla="*/ 175 h 189"/>
                <a:gd name="T14" fmla="*/ 175 w 193"/>
                <a:gd name="T15" fmla="*/ 10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189">
                  <a:moveTo>
                    <a:pt x="175" y="109"/>
                  </a:moveTo>
                  <a:cubicBezTo>
                    <a:pt x="84" y="19"/>
                    <a:pt x="84" y="19"/>
                    <a:pt x="84" y="19"/>
                  </a:cubicBezTo>
                  <a:cubicBezTo>
                    <a:pt x="66" y="0"/>
                    <a:pt x="37" y="0"/>
                    <a:pt x="18" y="19"/>
                  </a:cubicBezTo>
                  <a:cubicBezTo>
                    <a:pt x="0" y="37"/>
                    <a:pt x="0" y="66"/>
                    <a:pt x="18" y="84"/>
                  </a:cubicBezTo>
                  <a:cubicBezTo>
                    <a:pt x="109" y="175"/>
                    <a:pt x="109" y="175"/>
                    <a:pt x="109" y="175"/>
                  </a:cubicBezTo>
                  <a:cubicBezTo>
                    <a:pt x="118" y="184"/>
                    <a:pt x="130" y="189"/>
                    <a:pt x="142" y="189"/>
                  </a:cubicBezTo>
                  <a:cubicBezTo>
                    <a:pt x="154" y="189"/>
                    <a:pt x="166" y="184"/>
                    <a:pt x="175" y="175"/>
                  </a:cubicBezTo>
                  <a:cubicBezTo>
                    <a:pt x="193" y="157"/>
                    <a:pt x="193" y="127"/>
                    <a:pt x="175"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81"/>
            <p:cNvSpPr>
              <a:spLocks/>
            </p:cNvSpPr>
            <p:nvPr/>
          </p:nvSpPr>
          <p:spPr bwMode="auto">
            <a:xfrm>
              <a:off x="10012363" y="6207126"/>
              <a:ext cx="57150" cy="57150"/>
            </a:xfrm>
            <a:custGeom>
              <a:avLst/>
              <a:gdLst>
                <a:gd name="T0" fmla="*/ 176 w 194"/>
                <a:gd name="T1" fmla="*/ 18 h 189"/>
                <a:gd name="T2" fmla="*/ 110 w 194"/>
                <a:gd name="T3" fmla="*/ 18 h 189"/>
                <a:gd name="T4" fmla="*/ 18 w 194"/>
                <a:gd name="T5" fmla="*/ 109 h 189"/>
                <a:gd name="T6" fmla="*/ 18 w 194"/>
                <a:gd name="T7" fmla="*/ 175 h 189"/>
                <a:gd name="T8" fmla="*/ 51 w 194"/>
                <a:gd name="T9" fmla="*/ 189 h 189"/>
                <a:gd name="T10" fmla="*/ 84 w 194"/>
                <a:gd name="T11" fmla="*/ 175 h 189"/>
                <a:gd name="T12" fmla="*/ 176 w 194"/>
                <a:gd name="T13" fmla="*/ 83 h 189"/>
                <a:gd name="T14" fmla="*/ 176 w 194"/>
                <a:gd name="T15" fmla="*/ 18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89">
                  <a:moveTo>
                    <a:pt x="176" y="18"/>
                  </a:moveTo>
                  <a:cubicBezTo>
                    <a:pt x="157" y="0"/>
                    <a:pt x="128" y="0"/>
                    <a:pt x="110" y="18"/>
                  </a:cubicBezTo>
                  <a:cubicBezTo>
                    <a:pt x="18" y="109"/>
                    <a:pt x="18" y="109"/>
                    <a:pt x="18" y="109"/>
                  </a:cubicBezTo>
                  <a:cubicBezTo>
                    <a:pt x="0" y="128"/>
                    <a:pt x="0" y="157"/>
                    <a:pt x="18" y="175"/>
                  </a:cubicBezTo>
                  <a:cubicBezTo>
                    <a:pt x="27" y="184"/>
                    <a:pt x="39" y="189"/>
                    <a:pt x="51" y="189"/>
                  </a:cubicBezTo>
                  <a:cubicBezTo>
                    <a:pt x="63" y="189"/>
                    <a:pt x="75" y="184"/>
                    <a:pt x="84" y="175"/>
                  </a:cubicBezTo>
                  <a:cubicBezTo>
                    <a:pt x="176" y="83"/>
                    <a:pt x="176" y="83"/>
                    <a:pt x="176" y="83"/>
                  </a:cubicBezTo>
                  <a:cubicBezTo>
                    <a:pt x="194" y="65"/>
                    <a:pt x="194" y="36"/>
                    <a:pt x="17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4" name="Group 113"/>
          <p:cNvGrpSpPr/>
          <p:nvPr/>
        </p:nvGrpSpPr>
        <p:grpSpPr>
          <a:xfrm>
            <a:off x="3738575" y="1546670"/>
            <a:ext cx="377416" cy="377412"/>
            <a:chOff x="11166475" y="5937250"/>
            <a:chExt cx="588963" cy="588963"/>
          </a:xfrm>
          <a:solidFill>
            <a:schemeClr val="bg1"/>
          </a:solidFill>
        </p:grpSpPr>
        <p:sp>
          <p:nvSpPr>
            <p:cNvPr id="115" name="Freeform 185"/>
            <p:cNvSpPr>
              <a:spLocks noEditPoints="1"/>
            </p:cNvSpPr>
            <p:nvPr/>
          </p:nvSpPr>
          <p:spPr bwMode="auto">
            <a:xfrm>
              <a:off x="11166475" y="5937250"/>
              <a:ext cx="569913" cy="588963"/>
            </a:xfrm>
            <a:custGeom>
              <a:avLst/>
              <a:gdLst>
                <a:gd name="T0" fmla="*/ 1593 w 1920"/>
                <a:gd name="T1" fmla="*/ 1280 h 1984"/>
                <a:gd name="T2" fmla="*/ 1861 w 1920"/>
                <a:gd name="T3" fmla="*/ 1095 h 1984"/>
                <a:gd name="T4" fmla="*/ 1920 w 1920"/>
                <a:gd name="T5" fmla="*/ 775 h 1984"/>
                <a:gd name="T6" fmla="*/ 1735 w 1920"/>
                <a:gd name="T7" fmla="*/ 507 h 1984"/>
                <a:gd name="T8" fmla="*/ 1504 w 1920"/>
                <a:gd name="T9" fmla="*/ 448 h 1984"/>
                <a:gd name="T10" fmla="*/ 1299 w 1920"/>
                <a:gd name="T11" fmla="*/ 401 h 1984"/>
                <a:gd name="T12" fmla="*/ 448 w 1920"/>
                <a:gd name="T13" fmla="*/ 160 h 1984"/>
                <a:gd name="T14" fmla="*/ 180 w 1920"/>
                <a:gd name="T15" fmla="*/ 341 h 1984"/>
                <a:gd name="T16" fmla="*/ 192 w 1920"/>
                <a:gd name="T17" fmla="*/ 1134 h 1984"/>
                <a:gd name="T18" fmla="*/ 544 w 1920"/>
                <a:gd name="T19" fmla="*/ 1184 h 1984"/>
                <a:gd name="T20" fmla="*/ 431 w 1920"/>
                <a:gd name="T21" fmla="*/ 1380 h 1984"/>
                <a:gd name="T22" fmla="*/ 0 w 1920"/>
                <a:gd name="T23" fmla="*/ 1344 h 1984"/>
                <a:gd name="T24" fmla="*/ 299 w 1920"/>
                <a:gd name="T25" fmla="*/ 1888 h 1984"/>
                <a:gd name="T26" fmla="*/ 992 w 1920"/>
                <a:gd name="T27" fmla="*/ 1984 h 1984"/>
                <a:gd name="T28" fmla="*/ 1063 w 1920"/>
                <a:gd name="T29" fmla="*/ 1696 h 1984"/>
                <a:gd name="T30" fmla="*/ 992 w 1920"/>
                <a:gd name="T31" fmla="*/ 1408 h 1984"/>
                <a:gd name="T32" fmla="*/ 896 w 1920"/>
                <a:gd name="T33" fmla="*/ 1215 h 1984"/>
                <a:gd name="T34" fmla="*/ 1543 w 1920"/>
                <a:gd name="T35" fmla="*/ 512 h 1984"/>
                <a:gd name="T36" fmla="*/ 1664 w 1920"/>
                <a:gd name="T37" fmla="*/ 624 h 1984"/>
                <a:gd name="T38" fmla="*/ 1753 w 1920"/>
                <a:gd name="T39" fmla="*/ 720 h 1984"/>
                <a:gd name="T40" fmla="*/ 1856 w 1920"/>
                <a:gd name="T41" fmla="*/ 903 h 1984"/>
                <a:gd name="T42" fmla="*/ 1744 w 1920"/>
                <a:gd name="T43" fmla="*/ 1024 h 1984"/>
                <a:gd name="T44" fmla="*/ 1648 w 1920"/>
                <a:gd name="T45" fmla="*/ 1113 h 1984"/>
                <a:gd name="T46" fmla="*/ 1504 w 1920"/>
                <a:gd name="T47" fmla="*/ 1216 h 1984"/>
                <a:gd name="T48" fmla="*/ 1504 w 1920"/>
                <a:gd name="T49" fmla="*/ 512 h 1984"/>
                <a:gd name="T50" fmla="*/ 1504 w 1920"/>
                <a:gd name="T51" fmla="*/ 1024 h 1984"/>
                <a:gd name="T52" fmla="*/ 1440 w 1920"/>
                <a:gd name="T53" fmla="*/ 416 h 1984"/>
                <a:gd name="T54" fmla="*/ 1376 w 1920"/>
                <a:gd name="T55" fmla="*/ 416 h 1984"/>
                <a:gd name="T56" fmla="*/ 768 w 1920"/>
                <a:gd name="T57" fmla="*/ 768 h 1984"/>
                <a:gd name="T58" fmla="*/ 896 w 1920"/>
                <a:gd name="T59" fmla="*/ 672 h 1984"/>
                <a:gd name="T60" fmla="*/ 800 w 1920"/>
                <a:gd name="T61" fmla="*/ 1056 h 1984"/>
                <a:gd name="T62" fmla="*/ 576 w 1920"/>
                <a:gd name="T63" fmla="*/ 608 h 1984"/>
                <a:gd name="T64" fmla="*/ 192 w 1920"/>
                <a:gd name="T65" fmla="*/ 160 h 1984"/>
                <a:gd name="T66" fmla="*/ 288 w 1920"/>
                <a:gd name="T67" fmla="*/ 320 h 1984"/>
                <a:gd name="T68" fmla="*/ 288 w 1920"/>
                <a:gd name="T69" fmla="*/ 384 h 1984"/>
                <a:gd name="T70" fmla="*/ 192 w 1920"/>
                <a:gd name="T71" fmla="*/ 640 h 1984"/>
                <a:gd name="T72" fmla="*/ 320 w 1920"/>
                <a:gd name="T73" fmla="*/ 620 h 1984"/>
                <a:gd name="T74" fmla="*/ 384 w 1920"/>
                <a:gd name="T75" fmla="*/ 1120 h 1984"/>
                <a:gd name="T76" fmla="*/ 384 w 1920"/>
                <a:gd name="T77" fmla="*/ 928 h 1984"/>
                <a:gd name="T78" fmla="*/ 384 w 1920"/>
                <a:gd name="T79" fmla="*/ 736 h 1984"/>
                <a:gd name="T80" fmla="*/ 384 w 1920"/>
                <a:gd name="T81" fmla="*/ 1120 h 1984"/>
                <a:gd name="T82" fmla="*/ 192 w 1920"/>
                <a:gd name="T83" fmla="*/ 1408 h 1984"/>
                <a:gd name="T84" fmla="*/ 704 w 1920"/>
                <a:gd name="T85" fmla="*/ 1504 h 1984"/>
                <a:gd name="T86" fmla="*/ 704 w 1920"/>
                <a:gd name="T87" fmla="*/ 1760 h 1984"/>
                <a:gd name="T88" fmla="*/ 640 w 1920"/>
                <a:gd name="T89" fmla="*/ 1920 h 1984"/>
                <a:gd name="T90" fmla="*/ 992 w 1920"/>
                <a:gd name="T91" fmla="*/ 1664 h 1984"/>
                <a:gd name="T92" fmla="*/ 992 w 1920"/>
                <a:gd name="T93" fmla="*/ 1600 h 1984"/>
                <a:gd name="T94" fmla="*/ 800 w 1920"/>
                <a:gd name="T95" fmla="*/ 1792 h 1984"/>
                <a:gd name="T96" fmla="*/ 1024 w 1920"/>
                <a:gd name="T97" fmla="*/ 1760 h 1984"/>
                <a:gd name="T98" fmla="*/ 800 w 1920"/>
                <a:gd name="T99" fmla="*/ 1856 h 1984"/>
                <a:gd name="T100" fmla="*/ 1024 w 1920"/>
                <a:gd name="T101" fmla="*/ 1504 h 1984"/>
                <a:gd name="T102" fmla="*/ 800 w 1920"/>
                <a:gd name="T103" fmla="*/ 1472 h 1984"/>
                <a:gd name="T104" fmla="*/ 896 w 1920"/>
                <a:gd name="T105" fmla="*/ 1408 h 1984"/>
                <a:gd name="T106" fmla="*/ 576 w 1920"/>
                <a:gd name="T107" fmla="*/ 1549 h 1984"/>
                <a:gd name="T108" fmla="*/ 412 w 1920"/>
                <a:gd name="T109" fmla="*/ 1871 h 1984"/>
                <a:gd name="T110" fmla="*/ 363 w 1920"/>
                <a:gd name="T111" fmla="*/ 1472 h 1984"/>
                <a:gd name="T112" fmla="*/ 896 w 1920"/>
                <a:gd name="T113" fmla="*/ 1344 h 1984"/>
                <a:gd name="T114" fmla="*/ 640 w 1920"/>
                <a:gd name="T115" fmla="*/ 1187 h 1984"/>
                <a:gd name="T116" fmla="*/ 960 w 1920"/>
                <a:gd name="T117" fmla="*/ 567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20" h="1984">
                  <a:moveTo>
                    <a:pt x="1408" y="1408"/>
                  </a:moveTo>
                  <a:cubicBezTo>
                    <a:pt x="1461" y="1408"/>
                    <a:pt x="1504" y="1365"/>
                    <a:pt x="1504" y="1312"/>
                  </a:cubicBezTo>
                  <a:cubicBezTo>
                    <a:pt x="1504" y="1280"/>
                    <a:pt x="1504" y="1280"/>
                    <a:pt x="1504" y="1280"/>
                  </a:cubicBezTo>
                  <a:cubicBezTo>
                    <a:pt x="1593" y="1280"/>
                    <a:pt x="1593" y="1280"/>
                    <a:pt x="1593" y="1280"/>
                  </a:cubicBezTo>
                  <a:cubicBezTo>
                    <a:pt x="1613" y="1198"/>
                    <a:pt x="1613" y="1198"/>
                    <a:pt x="1613" y="1198"/>
                  </a:cubicBezTo>
                  <a:cubicBezTo>
                    <a:pt x="1631" y="1193"/>
                    <a:pt x="1647" y="1186"/>
                    <a:pt x="1663" y="1178"/>
                  </a:cubicBezTo>
                  <a:cubicBezTo>
                    <a:pt x="1735" y="1221"/>
                    <a:pt x="1735" y="1221"/>
                    <a:pt x="1735" y="1221"/>
                  </a:cubicBezTo>
                  <a:cubicBezTo>
                    <a:pt x="1861" y="1095"/>
                    <a:pt x="1861" y="1095"/>
                    <a:pt x="1861" y="1095"/>
                  </a:cubicBezTo>
                  <a:cubicBezTo>
                    <a:pt x="1818" y="1023"/>
                    <a:pt x="1818" y="1023"/>
                    <a:pt x="1818" y="1023"/>
                  </a:cubicBezTo>
                  <a:cubicBezTo>
                    <a:pt x="1826" y="1007"/>
                    <a:pt x="1833" y="991"/>
                    <a:pt x="1838" y="973"/>
                  </a:cubicBezTo>
                  <a:cubicBezTo>
                    <a:pt x="1920" y="953"/>
                    <a:pt x="1920" y="953"/>
                    <a:pt x="1920" y="953"/>
                  </a:cubicBezTo>
                  <a:cubicBezTo>
                    <a:pt x="1920" y="775"/>
                    <a:pt x="1920" y="775"/>
                    <a:pt x="1920" y="775"/>
                  </a:cubicBezTo>
                  <a:cubicBezTo>
                    <a:pt x="1838" y="755"/>
                    <a:pt x="1838" y="755"/>
                    <a:pt x="1838" y="755"/>
                  </a:cubicBezTo>
                  <a:cubicBezTo>
                    <a:pt x="1833" y="737"/>
                    <a:pt x="1826" y="721"/>
                    <a:pt x="1818" y="705"/>
                  </a:cubicBezTo>
                  <a:cubicBezTo>
                    <a:pt x="1861" y="633"/>
                    <a:pt x="1861" y="633"/>
                    <a:pt x="1861" y="633"/>
                  </a:cubicBezTo>
                  <a:cubicBezTo>
                    <a:pt x="1735" y="507"/>
                    <a:pt x="1735" y="507"/>
                    <a:pt x="1735" y="507"/>
                  </a:cubicBezTo>
                  <a:cubicBezTo>
                    <a:pt x="1663" y="550"/>
                    <a:pt x="1663" y="550"/>
                    <a:pt x="1663" y="550"/>
                  </a:cubicBezTo>
                  <a:cubicBezTo>
                    <a:pt x="1647" y="542"/>
                    <a:pt x="1631" y="535"/>
                    <a:pt x="1613" y="530"/>
                  </a:cubicBezTo>
                  <a:cubicBezTo>
                    <a:pt x="1593" y="448"/>
                    <a:pt x="1593" y="448"/>
                    <a:pt x="1593" y="448"/>
                  </a:cubicBezTo>
                  <a:cubicBezTo>
                    <a:pt x="1504" y="448"/>
                    <a:pt x="1504" y="448"/>
                    <a:pt x="1504" y="448"/>
                  </a:cubicBezTo>
                  <a:cubicBezTo>
                    <a:pt x="1504" y="416"/>
                    <a:pt x="1504" y="416"/>
                    <a:pt x="1504" y="416"/>
                  </a:cubicBezTo>
                  <a:cubicBezTo>
                    <a:pt x="1504" y="363"/>
                    <a:pt x="1461" y="320"/>
                    <a:pt x="1408" y="320"/>
                  </a:cubicBezTo>
                  <a:cubicBezTo>
                    <a:pt x="1363" y="320"/>
                    <a:pt x="1325" y="352"/>
                    <a:pt x="1315" y="394"/>
                  </a:cubicBezTo>
                  <a:cubicBezTo>
                    <a:pt x="1299" y="401"/>
                    <a:pt x="1299" y="401"/>
                    <a:pt x="1299" y="401"/>
                  </a:cubicBezTo>
                  <a:cubicBezTo>
                    <a:pt x="1091" y="496"/>
                    <a:pt x="781" y="540"/>
                    <a:pt x="569" y="544"/>
                  </a:cubicBezTo>
                  <a:cubicBezTo>
                    <a:pt x="548" y="451"/>
                    <a:pt x="482" y="376"/>
                    <a:pt x="396" y="341"/>
                  </a:cubicBez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192" y="704"/>
                    <a:pt x="192" y="704"/>
                    <a:pt x="192" y="704"/>
                  </a:cubicBezTo>
                  <a:cubicBezTo>
                    <a:pt x="192" y="1134"/>
                    <a:pt x="192" y="1134"/>
                    <a:pt x="192" y="1134"/>
                  </a:cubicBezTo>
                  <a:cubicBezTo>
                    <a:pt x="342" y="1182"/>
                    <a:pt x="342" y="1182"/>
                    <a:pt x="342" y="1182"/>
                  </a:cubicBezTo>
                  <a:cubicBezTo>
                    <a:pt x="512" y="1184"/>
                    <a:pt x="512" y="1184"/>
                    <a:pt x="512" y="1184"/>
                  </a:cubicBezTo>
                  <a:cubicBezTo>
                    <a:pt x="512" y="1184"/>
                    <a:pt x="512" y="1184"/>
                    <a:pt x="512" y="1184"/>
                  </a:cubicBezTo>
                  <a:cubicBezTo>
                    <a:pt x="544" y="1184"/>
                    <a:pt x="544" y="1184"/>
                    <a:pt x="544" y="1184"/>
                  </a:cubicBezTo>
                  <a:cubicBezTo>
                    <a:pt x="554" y="1184"/>
                    <a:pt x="565" y="1184"/>
                    <a:pt x="576" y="1184"/>
                  </a:cubicBezTo>
                  <a:cubicBezTo>
                    <a:pt x="576" y="1282"/>
                    <a:pt x="576" y="1282"/>
                    <a:pt x="576" y="1282"/>
                  </a:cubicBezTo>
                  <a:cubicBezTo>
                    <a:pt x="541" y="1287"/>
                    <a:pt x="509" y="1302"/>
                    <a:pt x="484" y="1327"/>
                  </a:cubicBezTo>
                  <a:cubicBezTo>
                    <a:pt x="431" y="1380"/>
                    <a:pt x="431" y="1380"/>
                    <a:pt x="431" y="1380"/>
                  </a:cubicBezTo>
                  <a:cubicBezTo>
                    <a:pt x="413" y="1398"/>
                    <a:pt x="389" y="1408"/>
                    <a:pt x="363" y="1408"/>
                  </a:cubicBezTo>
                  <a:cubicBezTo>
                    <a:pt x="256" y="1408"/>
                    <a:pt x="256" y="1408"/>
                    <a:pt x="256" y="1408"/>
                  </a:cubicBezTo>
                  <a:cubicBezTo>
                    <a:pt x="256" y="1344"/>
                    <a:pt x="256" y="1344"/>
                    <a:pt x="256" y="1344"/>
                  </a:cubicBezTo>
                  <a:cubicBezTo>
                    <a:pt x="0" y="1344"/>
                    <a:pt x="0" y="1344"/>
                    <a:pt x="0" y="1344"/>
                  </a:cubicBezTo>
                  <a:cubicBezTo>
                    <a:pt x="0" y="1984"/>
                    <a:pt x="0" y="1984"/>
                    <a:pt x="0" y="1984"/>
                  </a:cubicBezTo>
                  <a:cubicBezTo>
                    <a:pt x="256" y="1984"/>
                    <a:pt x="256" y="1984"/>
                    <a:pt x="256" y="1984"/>
                  </a:cubicBezTo>
                  <a:cubicBezTo>
                    <a:pt x="256" y="1888"/>
                    <a:pt x="256" y="1888"/>
                    <a:pt x="256" y="1888"/>
                  </a:cubicBezTo>
                  <a:cubicBezTo>
                    <a:pt x="299" y="1888"/>
                    <a:pt x="299" y="1888"/>
                    <a:pt x="299" y="1888"/>
                  </a:cubicBezTo>
                  <a:cubicBezTo>
                    <a:pt x="325" y="1888"/>
                    <a:pt x="349" y="1898"/>
                    <a:pt x="367" y="1916"/>
                  </a:cubicBezTo>
                  <a:cubicBezTo>
                    <a:pt x="388" y="1937"/>
                    <a:pt x="388" y="1937"/>
                    <a:pt x="388" y="1937"/>
                  </a:cubicBezTo>
                  <a:cubicBezTo>
                    <a:pt x="418" y="1967"/>
                    <a:pt x="458" y="1984"/>
                    <a:pt x="501" y="1984"/>
                  </a:cubicBezTo>
                  <a:cubicBezTo>
                    <a:pt x="992" y="1984"/>
                    <a:pt x="992" y="1984"/>
                    <a:pt x="992" y="1984"/>
                  </a:cubicBezTo>
                  <a:cubicBezTo>
                    <a:pt x="1045" y="1984"/>
                    <a:pt x="1088" y="1941"/>
                    <a:pt x="1088" y="1888"/>
                  </a:cubicBezTo>
                  <a:cubicBezTo>
                    <a:pt x="1088" y="1863"/>
                    <a:pt x="1078" y="1841"/>
                    <a:pt x="1063" y="1824"/>
                  </a:cubicBezTo>
                  <a:cubicBezTo>
                    <a:pt x="1078" y="1807"/>
                    <a:pt x="1088" y="1785"/>
                    <a:pt x="1088" y="1760"/>
                  </a:cubicBezTo>
                  <a:cubicBezTo>
                    <a:pt x="1088" y="1735"/>
                    <a:pt x="1078" y="1713"/>
                    <a:pt x="1063" y="1696"/>
                  </a:cubicBezTo>
                  <a:cubicBezTo>
                    <a:pt x="1078" y="1679"/>
                    <a:pt x="1088" y="1657"/>
                    <a:pt x="1088" y="1632"/>
                  </a:cubicBezTo>
                  <a:cubicBezTo>
                    <a:pt x="1088" y="1607"/>
                    <a:pt x="1078" y="1585"/>
                    <a:pt x="1063" y="1568"/>
                  </a:cubicBezTo>
                  <a:cubicBezTo>
                    <a:pt x="1078" y="1551"/>
                    <a:pt x="1088" y="1529"/>
                    <a:pt x="1088" y="1504"/>
                  </a:cubicBezTo>
                  <a:cubicBezTo>
                    <a:pt x="1088" y="1451"/>
                    <a:pt x="1045" y="1408"/>
                    <a:pt x="992" y="1408"/>
                  </a:cubicBezTo>
                  <a:cubicBezTo>
                    <a:pt x="986" y="1408"/>
                    <a:pt x="986" y="1408"/>
                    <a:pt x="986" y="1408"/>
                  </a:cubicBezTo>
                  <a:cubicBezTo>
                    <a:pt x="990" y="1398"/>
                    <a:pt x="992" y="1387"/>
                    <a:pt x="992" y="1376"/>
                  </a:cubicBezTo>
                  <a:cubicBezTo>
                    <a:pt x="992" y="1323"/>
                    <a:pt x="949" y="1280"/>
                    <a:pt x="896" y="1280"/>
                  </a:cubicBezTo>
                  <a:cubicBezTo>
                    <a:pt x="896" y="1215"/>
                    <a:pt x="896" y="1215"/>
                    <a:pt x="896" y="1215"/>
                  </a:cubicBezTo>
                  <a:cubicBezTo>
                    <a:pt x="1039" y="1238"/>
                    <a:pt x="1185" y="1275"/>
                    <a:pt x="1299" y="1327"/>
                  </a:cubicBezTo>
                  <a:cubicBezTo>
                    <a:pt x="1315" y="1334"/>
                    <a:pt x="1315" y="1334"/>
                    <a:pt x="1315" y="1334"/>
                  </a:cubicBezTo>
                  <a:cubicBezTo>
                    <a:pt x="1325" y="1376"/>
                    <a:pt x="1363" y="1408"/>
                    <a:pt x="1408" y="1408"/>
                  </a:cubicBezTo>
                  <a:close/>
                  <a:moveTo>
                    <a:pt x="1543" y="512"/>
                  </a:moveTo>
                  <a:cubicBezTo>
                    <a:pt x="1560" y="581"/>
                    <a:pt x="1560" y="581"/>
                    <a:pt x="1560" y="581"/>
                  </a:cubicBezTo>
                  <a:cubicBezTo>
                    <a:pt x="1579" y="586"/>
                    <a:pt x="1579" y="586"/>
                    <a:pt x="1579" y="586"/>
                  </a:cubicBezTo>
                  <a:cubicBezTo>
                    <a:pt x="1603" y="593"/>
                    <a:pt x="1626" y="602"/>
                    <a:pt x="1648" y="615"/>
                  </a:cubicBezTo>
                  <a:cubicBezTo>
                    <a:pt x="1664" y="624"/>
                    <a:pt x="1664" y="624"/>
                    <a:pt x="1664" y="624"/>
                  </a:cubicBezTo>
                  <a:cubicBezTo>
                    <a:pt x="1725" y="588"/>
                    <a:pt x="1725" y="588"/>
                    <a:pt x="1725" y="588"/>
                  </a:cubicBezTo>
                  <a:cubicBezTo>
                    <a:pt x="1781" y="643"/>
                    <a:pt x="1781" y="643"/>
                    <a:pt x="1781" y="643"/>
                  </a:cubicBezTo>
                  <a:cubicBezTo>
                    <a:pt x="1744" y="704"/>
                    <a:pt x="1744" y="704"/>
                    <a:pt x="1744" y="704"/>
                  </a:cubicBezTo>
                  <a:cubicBezTo>
                    <a:pt x="1753" y="720"/>
                    <a:pt x="1753" y="720"/>
                    <a:pt x="1753" y="720"/>
                  </a:cubicBezTo>
                  <a:cubicBezTo>
                    <a:pt x="1766" y="742"/>
                    <a:pt x="1775" y="765"/>
                    <a:pt x="1782" y="790"/>
                  </a:cubicBezTo>
                  <a:cubicBezTo>
                    <a:pt x="1787" y="808"/>
                    <a:pt x="1787" y="808"/>
                    <a:pt x="1787" y="808"/>
                  </a:cubicBezTo>
                  <a:cubicBezTo>
                    <a:pt x="1856" y="825"/>
                    <a:pt x="1856" y="825"/>
                    <a:pt x="1856" y="825"/>
                  </a:cubicBezTo>
                  <a:cubicBezTo>
                    <a:pt x="1856" y="903"/>
                    <a:pt x="1856" y="903"/>
                    <a:pt x="1856" y="903"/>
                  </a:cubicBezTo>
                  <a:cubicBezTo>
                    <a:pt x="1787" y="920"/>
                    <a:pt x="1787" y="920"/>
                    <a:pt x="1787" y="920"/>
                  </a:cubicBezTo>
                  <a:cubicBezTo>
                    <a:pt x="1782" y="939"/>
                    <a:pt x="1782" y="939"/>
                    <a:pt x="1782" y="939"/>
                  </a:cubicBezTo>
                  <a:cubicBezTo>
                    <a:pt x="1775" y="963"/>
                    <a:pt x="1766" y="986"/>
                    <a:pt x="1753" y="1008"/>
                  </a:cubicBezTo>
                  <a:cubicBezTo>
                    <a:pt x="1744" y="1024"/>
                    <a:pt x="1744" y="1024"/>
                    <a:pt x="1744" y="1024"/>
                  </a:cubicBezTo>
                  <a:cubicBezTo>
                    <a:pt x="1780" y="1085"/>
                    <a:pt x="1780" y="1085"/>
                    <a:pt x="1780" y="1085"/>
                  </a:cubicBezTo>
                  <a:cubicBezTo>
                    <a:pt x="1725" y="1140"/>
                    <a:pt x="1725" y="1140"/>
                    <a:pt x="1725" y="1140"/>
                  </a:cubicBezTo>
                  <a:cubicBezTo>
                    <a:pt x="1664" y="1104"/>
                    <a:pt x="1664" y="1104"/>
                    <a:pt x="1664" y="1104"/>
                  </a:cubicBezTo>
                  <a:cubicBezTo>
                    <a:pt x="1648" y="1113"/>
                    <a:pt x="1648" y="1113"/>
                    <a:pt x="1648" y="1113"/>
                  </a:cubicBezTo>
                  <a:cubicBezTo>
                    <a:pt x="1626" y="1126"/>
                    <a:pt x="1603" y="1135"/>
                    <a:pt x="1579" y="1142"/>
                  </a:cubicBezTo>
                  <a:cubicBezTo>
                    <a:pt x="1560" y="1147"/>
                    <a:pt x="1560" y="1147"/>
                    <a:pt x="1560" y="1147"/>
                  </a:cubicBezTo>
                  <a:cubicBezTo>
                    <a:pt x="1543" y="1216"/>
                    <a:pt x="1543" y="1216"/>
                    <a:pt x="1543" y="1216"/>
                  </a:cubicBezTo>
                  <a:cubicBezTo>
                    <a:pt x="1504" y="1216"/>
                    <a:pt x="1504" y="1216"/>
                    <a:pt x="1504" y="1216"/>
                  </a:cubicBezTo>
                  <a:cubicBezTo>
                    <a:pt x="1504" y="1088"/>
                    <a:pt x="1504" y="1088"/>
                    <a:pt x="1504" y="1088"/>
                  </a:cubicBezTo>
                  <a:cubicBezTo>
                    <a:pt x="1627" y="1088"/>
                    <a:pt x="1728" y="987"/>
                    <a:pt x="1728" y="864"/>
                  </a:cubicBezTo>
                  <a:cubicBezTo>
                    <a:pt x="1728" y="741"/>
                    <a:pt x="1627" y="640"/>
                    <a:pt x="1504" y="640"/>
                  </a:cubicBezTo>
                  <a:cubicBezTo>
                    <a:pt x="1504" y="512"/>
                    <a:pt x="1504" y="512"/>
                    <a:pt x="1504" y="512"/>
                  </a:cubicBezTo>
                  <a:lnTo>
                    <a:pt x="1543" y="512"/>
                  </a:lnTo>
                  <a:close/>
                  <a:moveTo>
                    <a:pt x="1504" y="704"/>
                  </a:moveTo>
                  <a:cubicBezTo>
                    <a:pt x="1592" y="704"/>
                    <a:pt x="1664" y="776"/>
                    <a:pt x="1664" y="864"/>
                  </a:cubicBezTo>
                  <a:cubicBezTo>
                    <a:pt x="1664" y="952"/>
                    <a:pt x="1592" y="1024"/>
                    <a:pt x="1504" y="1024"/>
                  </a:cubicBezTo>
                  <a:lnTo>
                    <a:pt x="1504" y="704"/>
                  </a:lnTo>
                  <a:close/>
                  <a:moveTo>
                    <a:pt x="1376" y="416"/>
                  </a:moveTo>
                  <a:cubicBezTo>
                    <a:pt x="1376" y="398"/>
                    <a:pt x="1390" y="384"/>
                    <a:pt x="1408" y="384"/>
                  </a:cubicBezTo>
                  <a:cubicBezTo>
                    <a:pt x="1426" y="384"/>
                    <a:pt x="1440" y="398"/>
                    <a:pt x="1440" y="416"/>
                  </a:cubicBezTo>
                  <a:cubicBezTo>
                    <a:pt x="1440" y="1312"/>
                    <a:pt x="1440" y="1312"/>
                    <a:pt x="1440" y="1312"/>
                  </a:cubicBezTo>
                  <a:cubicBezTo>
                    <a:pt x="1440" y="1330"/>
                    <a:pt x="1426" y="1344"/>
                    <a:pt x="1408" y="1344"/>
                  </a:cubicBezTo>
                  <a:cubicBezTo>
                    <a:pt x="1390" y="1344"/>
                    <a:pt x="1376" y="1330"/>
                    <a:pt x="1376" y="1312"/>
                  </a:cubicBezTo>
                  <a:lnTo>
                    <a:pt x="1376" y="416"/>
                  </a:lnTo>
                  <a:close/>
                  <a:moveTo>
                    <a:pt x="896" y="992"/>
                  </a:moveTo>
                  <a:cubicBezTo>
                    <a:pt x="800" y="992"/>
                    <a:pt x="800" y="992"/>
                    <a:pt x="800" y="992"/>
                  </a:cubicBezTo>
                  <a:cubicBezTo>
                    <a:pt x="782" y="992"/>
                    <a:pt x="768" y="978"/>
                    <a:pt x="768" y="960"/>
                  </a:cubicBezTo>
                  <a:cubicBezTo>
                    <a:pt x="768" y="768"/>
                    <a:pt x="768" y="768"/>
                    <a:pt x="768" y="768"/>
                  </a:cubicBezTo>
                  <a:cubicBezTo>
                    <a:pt x="768" y="750"/>
                    <a:pt x="782" y="736"/>
                    <a:pt x="800" y="736"/>
                  </a:cubicBezTo>
                  <a:cubicBezTo>
                    <a:pt x="896" y="736"/>
                    <a:pt x="896" y="736"/>
                    <a:pt x="896" y="736"/>
                  </a:cubicBezTo>
                  <a:lnTo>
                    <a:pt x="896" y="992"/>
                  </a:lnTo>
                  <a:close/>
                  <a:moveTo>
                    <a:pt x="896" y="672"/>
                  </a:moveTo>
                  <a:cubicBezTo>
                    <a:pt x="800" y="672"/>
                    <a:pt x="800" y="672"/>
                    <a:pt x="800" y="672"/>
                  </a:cubicBezTo>
                  <a:cubicBezTo>
                    <a:pt x="747" y="672"/>
                    <a:pt x="704" y="715"/>
                    <a:pt x="704" y="768"/>
                  </a:cubicBezTo>
                  <a:cubicBezTo>
                    <a:pt x="704" y="960"/>
                    <a:pt x="704" y="960"/>
                    <a:pt x="704" y="960"/>
                  </a:cubicBezTo>
                  <a:cubicBezTo>
                    <a:pt x="704" y="1013"/>
                    <a:pt x="747" y="1056"/>
                    <a:pt x="800" y="1056"/>
                  </a:cubicBezTo>
                  <a:cubicBezTo>
                    <a:pt x="896" y="1056"/>
                    <a:pt x="896" y="1056"/>
                    <a:pt x="896" y="1056"/>
                  </a:cubicBezTo>
                  <a:cubicBezTo>
                    <a:pt x="896" y="1150"/>
                    <a:pt x="896" y="1150"/>
                    <a:pt x="896" y="1150"/>
                  </a:cubicBezTo>
                  <a:cubicBezTo>
                    <a:pt x="782" y="1132"/>
                    <a:pt x="670" y="1122"/>
                    <a:pt x="576" y="1120"/>
                  </a:cubicBezTo>
                  <a:cubicBezTo>
                    <a:pt x="576" y="608"/>
                    <a:pt x="576" y="608"/>
                    <a:pt x="576" y="608"/>
                  </a:cubicBezTo>
                  <a:cubicBezTo>
                    <a:pt x="670" y="606"/>
                    <a:pt x="782" y="596"/>
                    <a:pt x="896" y="578"/>
                  </a:cubicBezTo>
                  <a:lnTo>
                    <a:pt x="896" y="672"/>
                  </a:ln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64" y="640"/>
                  </a:moveTo>
                  <a:cubicBezTo>
                    <a:pt x="64" y="608"/>
                    <a:pt x="64" y="608"/>
                    <a:pt x="64" y="608"/>
                  </a:cubicBezTo>
                  <a:cubicBezTo>
                    <a:pt x="64" y="485"/>
                    <a:pt x="165" y="384"/>
                    <a:pt x="288" y="384"/>
                  </a:cubicBezTo>
                  <a:cubicBezTo>
                    <a:pt x="388" y="384"/>
                    <a:pt x="475" y="451"/>
                    <a:pt x="503" y="544"/>
                  </a:cubicBezTo>
                  <a:cubicBezTo>
                    <a:pt x="352" y="544"/>
                    <a:pt x="352" y="544"/>
                    <a:pt x="352" y="544"/>
                  </a:cubicBezTo>
                  <a:cubicBezTo>
                    <a:pt x="192" y="594"/>
                    <a:pt x="192" y="594"/>
                    <a:pt x="192" y="594"/>
                  </a:cubicBezTo>
                  <a:cubicBezTo>
                    <a:pt x="192" y="640"/>
                    <a:pt x="192" y="640"/>
                    <a:pt x="192" y="640"/>
                  </a:cubicBezTo>
                  <a:lnTo>
                    <a:pt x="64" y="640"/>
                  </a:lnTo>
                  <a:close/>
                  <a:moveTo>
                    <a:pt x="256" y="704"/>
                  </a:moveTo>
                  <a:cubicBezTo>
                    <a:pt x="256" y="641"/>
                    <a:pt x="256" y="641"/>
                    <a:pt x="256" y="641"/>
                  </a:cubicBezTo>
                  <a:cubicBezTo>
                    <a:pt x="320" y="620"/>
                    <a:pt x="320" y="620"/>
                    <a:pt x="320" y="620"/>
                  </a:cubicBezTo>
                  <a:cubicBezTo>
                    <a:pt x="320" y="1108"/>
                    <a:pt x="320" y="1108"/>
                    <a:pt x="320" y="1108"/>
                  </a:cubicBezTo>
                  <a:cubicBezTo>
                    <a:pt x="256" y="1088"/>
                    <a:pt x="256" y="1088"/>
                    <a:pt x="256" y="1088"/>
                  </a:cubicBezTo>
                  <a:lnTo>
                    <a:pt x="256" y="704"/>
                  </a:lnTo>
                  <a:close/>
                  <a:moveTo>
                    <a:pt x="384" y="1120"/>
                  </a:moveTo>
                  <a:cubicBezTo>
                    <a:pt x="384" y="992"/>
                    <a:pt x="384" y="992"/>
                    <a:pt x="384" y="992"/>
                  </a:cubicBezTo>
                  <a:cubicBezTo>
                    <a:pt x="448" y="992"/>
                    <a:pt x="448" y="992"/>
                    <a:pt x="448" y="992"/>
                  </a:cubicBezTo>
                  <a:cubicBezTo>
                    <a:pt x="448" y="928"/>
                    <a:pt x="448" y="928"/>
                    <a:pt x="448" y="928"/>
                  </a:cubicBezTo>
                  <a:cubicBezTo>
                    <a:pt x="384" y="928"/>
                    <a:pt x="384" y="928"/>
                    <a:pt x="384" y="928"/>
                  </a:cubicBezTo>
                  <a:cubicBezTo>
                    <a:pt x="384" y="800"/>
                    <a:pt x="384" y="800"/>
                    <a:pt x="384" y="800"/>
                  </a:cubicBezTo>
                  <a:cubicBezTo>
                    <a:pt x="448" y="800"/>
                    <a:pt x="448" y="800"/>
                    <a:pt x="448" y="800"/>
                  </a:cubicBezTo>
                  <a:cubicBezTo>
                    <a:pt x="448" y="736"/>
                    <a:pt x="448" y="736"/>
                    <a:pt x="448" y="736"/>
                  </a:cubicBezTo>
                  <a:cubicBezTo>
                    <a:pt x="384" y="736"/>
                    <a:pt x="384" y="736"/>
                    <a:pt x="384" y="736"/>
                  </a:cubicBezTo>
                  <a:cubicBezTo>
                    <a:pt x="384" y="608"/>
                    <a:pt x="384" y="608"/>
                    <a:pt x="384" y="608"/>
                  </a:cubicBezTo>
                  <a:cubicBezTo>
                    <a:pt x="512" y="608"/>
                    <a:pt x="512" y="608"/>
                    <a:pt x="512" y="608"/>
                  </a:cubicBezTo>
                  <a:cubicBezTo>
                    <a:pt x="512" y="1120"/>
                    <a:pt x="512" y="1120"/>
                    <a:pt x="512" y="1120"/>
                  </a:cubicBezTo>
                  <a:lnTo>
                    <a:pt x="384" y="1120"/>
                  </a:lnTo>
                  <a:close/>
                  <a:moveTo>
                    <a:pt x="192" y="1920"/>
                  </a:moveTo>
                  <a:cubicBezTo>
                    <a:pt x="64" y="1920"/>
                    <a:pt x="64" y="1920"/>
                    <a:pt x="64" y="1920"/>
                  </a:cubicBezTo>
                  <a:cubicBezTo>
                    <a:pt x="64" y="1408"/>
                    <a:pt x="64" y="1408"/>
                    <a:pt x="64" y="1408"/>
                  </a:cubicBezTo>
                  <a:cubicBezTo>
                    <a:pt x="192" y="1408"/>
                    <a:pt x="192" y="1408"/>
                    <a:pt x="192" y="1408"/>
                  </a:cubicBezTo>
                  <a:lnTo>
                    <a:pt x="192" y="1920"/>
                  </a:lnTo>
                  <a:close/>
                  <a:moveTo>
                    <a:pt x="653" y="1472"/>
                  </a:moveTo>
                  <a:cubicBezTo>
                    <a:pt x="710" y="1472"/>
                    <a:pt x="710" y="1472"/>
                    <a:pt x="710" y="1472"/>
                  </a:cubicBezTo>
                  <a:cubicBezTo>
                    <a:pt x="706" y="1482"/>
                    <a:pt x="704" y="1493"/>
                    <a:pt x="704" y="1504"/>
                  </a:cubicBezTo>
                  <a:cubicBezTo>
                    <a:pt x="704" y="1529"/>
                    <a:pt x="714" y="1551"/>
                    <a:pt x="729" y="1568"/>
                  </a:cubicBezTo>
                  <a:cubicBezTo>
                    <a:pt x="714" y="1585"/>
                    <a:pt x="704" y="1607"/>
                    <a:pt x="704" y="1632"/>
                  </a:cubicBezTo>
                  <a:cubicBezTo>
                    <a:pt x="704" y="1657"/>
                    <a:pt x="714" y="1679"/>
                    <a:pt x="729" y="1696"/>
                  </a:cubicBezTo>
                  <a:cubicBezTo>
                    <a:pt x="714" y="1713"/>
                    <a:pt x="704" y="1735"/>
                    <a:pt x="704" y="1760"/>
                  </a:cubicBezTo>
                  <a:cubicBezTo>
                    <a:pt x="704" y="1785"/>
                    <a:pt x="714" y="1807"/>
                    <a:pt x="729" y="1824"/>
                  </a:cubicBezTo>
                  <a:cubicBezTo>
                    <a:pt x="714" y="1841"/>
                    <a:pt x="704" y="1863"/>
                    <a:pt x="704" y="1888"/>
                  </a:cubicBezTo>
                  <a:cubicBezTo>
                    <a:pt x="704" y="1899"/>
                    <a:pt x="706" y="1910"/>
                    <a:pt x="710" y="1920"/>
                  </a:cubicBezTo>
                  <a:cubicBezTo>
                    <a:pt x="640" y="1920"/>
                    <a:pt x="640" y="1920"/>
                    <a:pt x="640" y="1920"/>
                  </a:cubicBezTo>
                  <a:cubicBezTo>
                    <a:pt x="640" y="1485"/>
                    <a:pt x="640" y="1485"/>
                    <a:pt x="640" y="1485"/>
                  </a:cubicBezTo>
                  <a:lnTo>
                    <a:pt x="653" y="1472"/>
                  </a:lnTo>
                  <a:close/>
                  <a:moveTo>
                    <a:pt x="1024" y="1632"/>
                  </a:moveTo>
                  <a:cubicBezTo>
                    <a:pt x="1024" y="1650"/>
                    <a:pt x="1010" y="1664"/>
                    <a:pt x="992" y="1664"/>
                  </a:cubicBezTo>
                  <a:cubicBezTo>
                    <a:pt x="800" y="1664"/>
                    <a:pt x="800" y="1664"/>
                    <a:pt x="800" y="1664"/>
                  </a:cubicBezTo>
                  <a:cubicBezTo>
                    <a:pt x="782" y="1664"/>
                    <a:pt x="768" y="1650"/>
                    <a:pt x="768" y="1632"/>
                  </a:cubicBezTo>
                  <a:cubicBezTo>
                    <a:pt x="768" y="1614"/>
                    <a:pt x="782" y="1600"/>
                    <a:pt x="800" y="1600"/>
                  </a:cubicBezTo>
                  <a:cubicBezTo>
                    <a:pt x="992" y="1600"/>
                    <a:pt x="992" y="1600"/>
                    <a:pt x="992" y="1600"/>
                  </a:cubicBezTo>
                  <a:cubicBezTo>
                    <a:pt x="1010" y="1600"/>
                    <a:pt x="1024" y="1614"/>
                    <a:pt x="1024" y="1632"/>
                  </a:cubicBezTo>
                  <a:close/>
                  <a:moveTo>
                    <a:pt x="1024" y="1760"/>
                  </a:moveTo>
                  <a:cubicBezTo>
                    <a:pt x="1024" y="1778"/>
                    <a:pt x="1010" y="1792"/>
                    <a:pt x="992" y="1792"/>
                  </a:cubicBezTo>
                  <a:cubicBezTo>
                    <a:pt x="800" y="1792"/>
                    <a:pt x="800" y="1792"/>
                    <a:pt x="800" y="1792"/>
                  </a:cubicBezTo>
                  <a:cubicBezTo>
                    <a:pt x="782" y="1792"/>
                    <a:pt x="768" y="1778"/>
                    <a:pt x="768" y="1760"/>
                  </a:cubicBezTo>
                  <a:cubicBezTo>
                    <a:pt x="768" y="1742"/>
                    <a:pt x="782" y="1728"/>
                    <a:pt x="800" y="1728"/>
                  </a:cubicBezTo>
                  <a:cubicBezTo>
                    <a:pt x="992" y="1728"/>
                    <a:pt x="992" y="1728"/>
                    <a:pt x="992" y="1728"/>
                  </a:cubicBezTo>
                  <a:cubicBezTo>
                    <a:pt x="1010" y="1728"/>
                    <a:pt x="1024" y="1742"/>
                    <a:pt x="1024" y="1760"/>
                  </a:cubicBezTo>
                  <a:close/>
                  <a:moveTo>
                    <a:pt x="992" y="1920"/>
                  </a:moveTo>
                  <a:cubicBezTo>
                    <a:pt x="800" y="1920"/>
                    <a:pt x="800" y="1920"/>
                    <a:pt x="800" y="1920"/>
                  </a:cubicBezTo>
                  <a:cubicBezTo>
                    <a:pt x="782" y="1920"/>
                    <a:pt x="768" y="1906"/>
                    <a:pt x="768" y="1888"/>
                  </a:cubicBezTo>
                  <a:cubicBezTo>
                    <a:pt x="768" y="1870"/>
                    <a:pt x="782" y="1856"/>
                    <a:pt x="800" y="1856"/>
                  </a:cubicBezTo>
                  <a:cubicBezTo>
                    <a:pt x="992" y="1856"/>
                    <a:pt x="992" y="1856"/>
                    <a:pt x="992" y="1856"/>
                  </a:cubicBezTo>
                  <a:cubicBezTo>
                    <a:pt x="1010" y="1856"/>
                    <a:pt x="1024" y="1870"/>
                    <a:pt x="1024" y="1888"/>
                  </a:cubicBezTo>
                  <a:cubicBezTo>
                    <a:pt x="1024" y="1906"/>
                    <a:pt x="1010" y="1920"/>
                    <a:pt x="992" y="1920"/>
                  </a:cubicBezTo>
                  <a:close/>
                  <a:moveTo>
                    <a:pt x="1024" y="1504"/>
                  </a:moveTo>
                  <a:cubicBezTo>
                    <a:pt x="1024" y="1522"/>
                    <a:pt x="1010" y="1536"/>
                    <a:pt x="992" y="1536"/>
                  </a:cubicBezTo>
                  <a:cubicBezTo>
                    <a:pt x="800" y="1536"/>
                    <a:pt x="800" y="1536"/>
                    <a:pt x="800" y="1536"/>
                  </a:cubicBezTo>
                  <a:cubicBezTo>
                    <a:pt x="782" y="1536"/>
                    <a:pt x="768" y="1522"/>
                    <a:pt x="768" y="1504"/>
                  </a:cubicBezTo>
                  <a:cubicBezTo>
                    <a:pt x="768" y="1486"/>
                    <a:pt x="782" y="1472"/>
                    <a:pt x="800" y="1472"/>
                  </a:cubicBezTo>
                  <a:cubicBezTo>
                    <a:pt x="992" y="1472"/>
                    <a:pt x="992" y="1472"/>
                    <a:pt x="992" y="1472"/>
                  </a:cubicBezTo>
                  <a:cubicBezTo>
                    <a:pt x="1010" y="1472"/>
                    <a:pt x="1024" y="1486"/>
                    <a:pt x="1024" y="1504"/>
                  </a:cubicBezTo>
                  <a:close/>
                  <a:moveTo>
                    <a:pt x="928" y="1376"/>
                  </a:moveTo>
                  <a:cubicBezTo>
                    <a:pt x="928" y="1394"/>
                    <a:pt x="914" y="1408"/>
                    <a:pt x="896" y="1408"/>
                  </a:cubicBezTo>
                  <a:cubicBezTo>
                    <a:pt x="627" y="1408"/>
                    <a:pt x="627" y="1408"/>
                    <a:pt x="627" y="1408"/>
                  </a:cubicBezTo>
                  <a:cubicBezTo>
                    <a:pt x="489" y="1545"/>
                    <a:pt x="489" y="1545"/>
                    <a:pt x="489" y="1545"/>
                  </a:cubicBezTo>
                  <a:cubicBezTo>
                    <a:pt x="535" y="1591"/>
                    <a:pt x="535" y="1591"/>
                    <a:pt x="535" y="1591"/>
                  </a:cubicBezTo>
                  <a:cubicBezTo>
                    <a:pt x="576" y="1549"/>
                    <a:pt x="576" y="1549"/>
                    <a:pt x="576" y="1549"/>
                  </a:cubicBezTo>
                  <a:cubicBezTo>
                    <a:pt x="576" y="1920"/>
                    <a:pt x="576" y="1920"/>
                    <a:pt x="576" y="1920"/>
                  </a:cubicBezTo>
                  <a:cubicBezTo>
                    <a:pt x="501" y="1920"/>
                    <a:pt x="501" y="1920"/>
                    <a:pt x="501" y="1920"/>
                  </a:cubicBezTo>
                  <a:cubicBezTo>
                    <a:pt x="475" y="1920"/>
                    <a:pt x="451" y="1910"/>
                    <a:pt x="433" y="1892"/>
                  </a:cubicBezTo>
                  <a:cubicBezTo>
                    <a:pt x="412" y="1871"/>
                    <a:pt x="412" y="1871"/>
                    <a:pt x="412" y="1871"/>
                  </a:cubicBezTo>
                  <a:cubicBezTo>
                    <a:pt x="382" y="1841"/>
                    <a:pt x="342" y="1824"/>
                    <a:pt x="299" y="1824"/>
                  </a:cubicBezTo>
                  <a:cubicBezTo>
                    <a:pt x="256" y="1824"/>
                    <a:pt x="256" y="1824"/>
                    <a:pt x="256" y="1824"/>
                  </a:cubicBezTo>
                  <a:cubicBezTo>
                    <a:pt x="256" y="1472"/>
                    <a:pt x="256" y="1472"/>
                    <a:pt x="256" y="1472"/>
                  </a:cubicBezTo>
                  <a:cubicBezTo>
                    <a:pt x="363" y="1472"/>
                    <a:pt x="363" y="1472"/>
                    <a:pt x="363" y="1472"/>
                  </a:cubicBezTo>
                  <a:cubicBezTo>
                    <a:pt x="406" y="1472"/>
                    <a:pt x="446" y="1455"/>
                    <a:pt x="476" y="1425"/>
                  </a:cubicBezTo>
                  <a:cubicBezTo>
                    <a:pt x="529" y="1372"/>
                    <a:pt x="529" y="1372"/>
                    <a:pt x="529" y="1372"/>
                  </a:cubicBezTo>
                  <a:cubicBezTo>
                    <a:pt x="547" y="1354"/>
                    <a:pt x="571" y="1344"/>
                    <a:pt x="597" y="1344"/>
                  </a:cubicBezTo>
                  <a:cubicBezTo>
                    <a:pt x="896" y="1344"/>
                    <a:pt x="896" y="1344"/>
                    <a:pt x="896" y="1344"/>
                  </a:cubicBezTo>
                  <a:cubicBezTo>
                    <a:pt x="914" y="1344"/>
                    <a:pt x="928" y="1358"/>
                    <a:pt x="928" y="1376"/>
                  </a:cubicBezTo>
                  <a:close/>
                  <a:moveTo>
                    <a:pt x="832" y="1280"/>
                  </a:moveTo>
                  <a:cubicBezTo>
                    <a:pt x="640" y="1280"/>
                    <a:pt x="640" y="1280"/>
                    <a:pt x="640" y="1280"/>
                  </a:cubicBezTo>
                  <a:cubicBezTo>
                    <a:pt x="640" y="1187"/>
                    <a:pt x="640" y="1187"/>
                    <a:pt x="640" y="1187"/>
                  </a:cubicBezTo>
                  <a:cubicBezTo>
                    <a:pt x="700" y="1190"/>
                    <a:pt x="765" y="1196"/>
                    <a:pt x="832" y="1205"/>
                  </a:cubicBezTo>
                  <a:lnTo>
                    <a:pt x="832" y="1280"/>
                  </a:lnTo>
                  <a:close/>
                  <a:moveTo>
                    <a:pt x="960" y="1161"/>
                  </a:moveTo>
                  <a:cubicBezTo>
                    <a:pt x="960" y="567"/>
                    <a:pt x="960" y="567"/>
                    <a:pt x="960" y="567"/>
                  </a:cubicBezTo>
                  <a:cubicBezTo>
                    <a:pt x="1085" y="544"/>
                    <a:pt x="1209" y="510"/>
                    <a:pt x="1312" y="465"/>
                  </a:cubicBezTo>
                  <a:cubicBezTo>
                    <a:pt x="1312" y="1263"/>
                    <a:pt x="1312" y="1263"/>
                    <a:pt x="1312" y="1263"/>
                  </a:cubicBezTo>
                  <a:cubicBezTo>
                    <a:pt x="1209" y="1218"/>
                    <a:pt x="1085" y="1184"/>
                    <a:pt x="960" y="1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86"/>
            <p:cNvSpPr>
              <a:spLocks noEditPoints="1"/>
            </p:cNvSpPr>
            <p:nvPr/>
          </p:nvSpPr>
          <p:spPr bwMode="auto">
            <a:xfrm>
              <a:off x="11583988" y="6316663"/>
              <a:ext cx="171450" cy="209550"/>
            </a:xfrm>
            <a:custGeom>
              <a:avLst/>
              <a:gdLst>
                <a:gd name="T0" fmla="*/ 396 w 576"/>
                <a:gd name="T1" fmla="*/ 341 h 704"/>
                <a:gd name="T2" fmla="*/ 448 w 576"/>
                <a:gd name="T3" fmla="*/ 224 h 704"/>
                <a:gd name="T4" fmla="*/ 448 w 576"/>
                <a:gd name="T5" fmla="*/ 160 h 704"/>
                <a:gd name="T6" fmla="*/ 288 w 576"/>
                <a:gd name="T7" fmla="*/ 0 h 704"/>
                <a:gd name="T8" fmla="*/ 128 w 576"/>
                <a:gd name="T9" fmla="*/ 160 h 704"/>
                <a:gd name="T10" fmla="*/ 128 w 576"/>
                <a:gd name="T11" fmla="*/ 224 h 704"/>
                <a:gd name="T12" fmla="*/ 180 w 576"/>
                <a:gd name="T13" fmla="*/ 341 h 704"/>
                <a:gd name="T14" fmla="*/ 0 w 576"/>
                <a:gd name="T15" fmla="*/ 608 h 704"/>
                <a:gd name="T16" fmla="*/ 0 w 576"/>
                <a:gd name="T17" fmla="*/ 704 h 704"/>
                <a:gd name="T18" fmla="*/ 576 w 576"/>
                <a:gd name="T19" fmla="*/ 704 h 704"/>
                <a:gd name="T20" fmla="*/ 576 w 576"/>
                <a:gd name="T21" fmla="*/ 608 h 704"/>
                <a:gd name="T22" fmla="*/ 396 w 576"/>
                <a:gd name="T23" fmla="*/ 341 h 704"/>
                <a:gd name="T24" fmla="*/ 192 w 576"/>
                <a:gd name="T25" fmla="*/ 224 h 704"/>
                <a:gd name="T26" fmla="*/ 192 w 576"/>
                <a:gd name="T27" fmla="*/ 160 h 704"/>
                <a:gd name="T28" fmla="*/ 288 w 576"/>
                <a:gd name="T29" fmla="*/ 64 h 704"/>
                <a:gd name="T30" fmla="*/ 384 w 576"/>
                <a:gd name="T31" fmla="*/ 160 h 704"/>
                <a:gd name="T32" fmla="*/ 384 w 576"/>
                <a:gd name="T33" fmla="*/ 224 h 704"/>
                <a:gd name="T34" fmla="*/ 288 w 576"/>
                <a:gd name="T35" fmla="*/ 320 h 704"/>
                <a:gd name="T36" fmla="*/ 192 w 576"/>
                <a:gd name="T37" fmla="*/ 224 h 704"/>
                <a:gd name="T38" fmla="*/ 512 w 576"/>
                <a:gd name="T39" fmla="*/ 640 h 704"/>
                <a:gd name="T40" fmla="*/ 64 w 576"/>
                <a:gd name="T41" fmla="*/ 640 h 704"/>
                <a:gd name="T42" fmla="*/ 64 w 576"/>
                <a:gd name="T43" fmla="*/ 608 h 704"/>
                <a:gd name="T44" fmla="*/ 288 w 576"/>
                <a:gd name="T45" fmla="*/ 384 h 704"/>
                <a:gd name="T46" fmla="*/ 512 w 576"/>
                <a:gd name="T47" fmla="*/ 608 h 704"/>
                <a:gd name="T48" fmla="*/ 512 w 576"/>
                <a:gd name="T49" fmla="*/ 64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6" h="704">
                  <a:moveTo>
                    <a:pt x="396" y="341"/>
                  </a:move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576" y="704"/>
                    <a:pt x="576" y="704"/>
                    <a:pt x="576" y="704"/>
                  </a:cubicBezTo>
                  <a:cubicBezTo>
                    <a:pt x="576" y="608"/>
                    <a:pt x="576" y="608"/>
                    <a:pt x="576" y="608"/>
                  </a:cubicBezTo>
                  <a:cubicBezTo>
                    <a:pt x="576" y="487"/>
                    <a:pt x="501" y="384"/>
                    <a:pt x="396" y="341"/>
                  </a:cubicBez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512" y="640"/>
                  </a:moveTo>
                  <a:cubicBezTo>
                    <a:pt x="64" y="640"/>
                    <a:pt x="64" y="640"/>
                    <a:pt x="64" y="640"/>
                  </a:cubicBezTo>
                  <a:cubicBezTo>
                    <a:pt x="64" y="608"/>
                    <a:pt x="64" y="608"/>
                    <a:pt x="64" y="608"/>
                  </a:cubicBezTo>
                  <a:cubicBezTo>
                    <a:pt x="64" y="485"/>
                    <a:pt x="165" y="384"/>
                    <a:pt x="288" y="384"/>
                  </a:cubicBezTo>
                  <a:cubicBezTo>
                    <a:pt x="411" y="384"/>
                    <a:pt x="512" y="485"/>
                    <a:pt x="512" y="608"/>
                  </a:cubicBezTo>
                  <a:lnTo>
                    <a:pt x="512" y="6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87"/>
            <p:cNvSpPr>
              <a:spLocks noChangeArrowheads="1"/>
            </p:cNvSpPr>
            <p:nvPr/>
          </p:nvSpPr>
          <p:spPr bwMode="auto">
            <a:xfrm>
              <a:off x="113379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88"/>
            <p:cNvSpPr>
              <a:spLocks noChangeArrowheads="1"/>
            </p:cNvSpPr>
            <p:nvPr/>
          </p:nvSpPr>
          <p:spPr bwMode="auto">
            <a:xfrm>
              <a:off x="113760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89"/>
            <p:cNvSpPr>
              <a:spLocks noChangeArrowheads="1"/>
            </p:cNvSpPr>
            <p:nvPr/>
          </p:nvSpPr>
          <p:spPr bwMode="auto">
            <a:xfrm>
              <a:off x="114141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190"/>
            <p:cNvSpPr>
              <a:spLocks noChangeArrowheads="1"/>
            </p:cNvSpPr>
            <p:nvPr/>
          </p:nvSpPr>
          <p:spPr bwMode="auto">
            <a:xfrm>
              <a:off x="11736388" y="62595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91"/>
            <p:cNvSpPr>
              <a:spLocks noChangeArrowheads="1"/>
            </p:cNvSpPr>
            <p:nvPr/>
          </p:nvSpPr>
          <p:spPr bwMode="auto">
            <a:xfrm>
              <a:off x="11736388" y="62976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92"/>
            <p:cNvSpPr>
              <a:spLocks noChangeArrowheads="1"/>
            </p:cNvSpPr>
            <p:nvPr/>
          </p:nvSpPr>
          <p:spPr bwMode="auto">
            <a:xfrm>
              <a:off x="11736388" y="63357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2578313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Infographic – 7 Periods</a:t>
            </a:r>
          </a:p>
        </p:txBody>
      </p:sp>
      <p:grpSp>
        <p:nvGrpSpPr>
          <p:cNvPr id="3" name="Group 2"/>
          <p:cNvGrpSpPr/>
          <p:nvPr/>
        </p:nvGrpSpPr>
        <p:grpSpPr>
          <a:xfrm>
            <a:off x="2915412" y="1178814"/>
            <a:ext cx="3313176" cy="3313176"/>
            <a:chOff x="2915412" y="1178814"/>
            <a:chExt cx="3313176" cy="3313176"/>
          </a:xfrm>
        </p:grpSpPr>
        <p:grpSp>
          <p:nvGrpSpPr>
            <p:cNvPr id="6" name="Group 5"/>
            <p:cNvGrpSpPr/>
            <p:nvPr/>
          </p:nvGrpSpPr>
          <p:grpSpPr>
            <a:xfrm rot="1624490">
              <a:off x="2915412" y="1178814"/>
              <a:ext cx="3313176" cy="3313176"/>
              <a:chOff x="2905125" y="4616450"/>
              <a:chExt cx="1868488" cy="1851025"/>
            </a:xfrm>
          </p:grpSpPr>
          <p:sp>
            <p:nvSpPr>
              <p:cNvPr id="10" name="Freeform 40"/>
              <p:cNvSpPr>
                <a:spLocks/>
              </p:cNvSpPr>
              <p:nvPr/>
            </p:nvSpPr>
            <p:spPr bwMode="auto">
              <a:xfrm>
                <a:off x="2962275" y="5534025"/>
                <a:ext cx="876300" cy="793750"/>
              </a:xfrm>
              <a:custGeom>
                <a:avLst/>
                <a:gdLst>
                  <a:gd name="T0" fmla="*/ 1282 w 1282"/>
                  <a:gd name="T1" fmla="*/ 0 h 1159"/>
                  <a:gd name="T2" fmla="*/ 917 w 1282"/>
                  <a:gd name="T3" fmla="*/ 82 h 1159"/>
                  <a:gd name="T4" fmla="*/ 559 w 1282"/>
                  <a:gd name="T5" fmla="*/ 162 h 1159"/>
                  <a:gd name="T6" fmla="*/ 514 w 1282"/>
                  <a:gd name="T7" fmla="*/ 233 h 1159"/>
                  <a:gd name="T8" fmla="*/ 86 w 1282"/>
                  <a:gd name="T9" fmla="*/ 331 h 1159"/>
                  <a:gd name="T10" fmla="*/ 18 w 1282"/>
                  <a:gd name="T11" fmla="*/ 448 h 1159"/>
                  <a:gd name="T12" fmla="*/ 444 w 1282"/>
                  <a:gd name="T13" fmla="*/ 1046 h 1159"/>
                  <a:gd name="T14" fmla="*/ 561 w 1282"/>
                  <a:gd name="T15" fmla="*/ 1130 h 1159"/>
                  <a:gd name="T16" fmla="*/ 690 w 1282"/>
                  <a:gd name="T17" fmla="*/ 1090 h 1159"/>
                  <a:gd name="T18" fmla="*/ 881 w 1282"/>
                  <a:gd name="T19" fmla="*/ 693 h 1159"/>
                  <a:gd name="T20" fmla="*/ 960 w 1282"/>
                  <a:gd name="T21" fmla="*/ 665 h 1159"/>
                  <a:gd name="T22" fmla="*/ 1282 w 1282"/>
                  <a:gd name="T23" fmla="*/ 0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2" h="1159">
                    <a:moveTo>
                      <a:pt x="1282" y="0"/>
                    </a:moveTo>
                    <a:cubicBezTo>
                      <a:pt x="1276" y="1"/>
                      <a:pt x="1235" y="11"/>
                      <a:pt x="917" y="82"/>
                    </a:cubicBezTo>
                    <a:cubicBezTo>
                      <a:pt x="779" y="113"/>
                      <a:pt x="660" y="140"/>
                      <a:pt x="559" y="162"/>
                    </a:cubicBezTo>
                    <a:cubicBezTo>
                      <a:pt x="566" y="194"/>
                      <a:pt x="546" y="226"/>
                      <a:pt x="514" y="233"/>
                    </a:cubicBezTo>
                    <a:cubicBezTo>
                      <a:pt x="86" y="331"/>
                      <a:pt x="86" y="331"/>
                      <a:pt x="86" y="331"/>
                    </a:cubicBezTo>
                    <a:cubicBezTo>
                      <a:pt x="32" y="343"/>
                      <a:pt x="0" y="396"/>
                      <a:pt x="18" y="448"/>
                    </a:cubicBezTo>
                    <a:cubicBezTo>
                      <a:pt x="99" y="676"/>
                      <a:pt x="242" y="884"/>
                      <a:pt x="444" y="1046"/>
                    </a:cubicBezTo>
                    <a:cubicBezTo>
                      <a:pt x="482" y="1076"/>
                      <a:pt x="521" y="1104"/>
                      <a:pt x="561" y="1130"/>
                    </a:cubicBezTo>
                    <a:cubicBezTo>
                      <a:pt x="607" y="1159"/>
                      <a:pt x="666" y="1140"/>
                      <a:pt x="690" y="1090"/>
                    </a:cubicBezTo>
                    <a:cubicBezTo>
                      <a:pt x="881" y="693"/>
                      <a:pt x="881" y="693"/>
                      <a:pt x="881" y="693"/>
                    </a:cubicBezTo>
                    <a:cubicBezTo>
                      <a:pt x="895" y="664"/>
                      <a:pt x="930" y="651"/>
                      <a:pt x="960" y="665"/>
                    </a:cubicBezTo>
                    <a:cubicBezTo>
                      <a:pt x="1251" y="64"/>
                      <a:pt x="1279" y="6"/>
                      <a:pt x="1282" y="0"/>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41"/>
              <p:cNvSpPr>
                <a:spLocks/>
              </p:cNvSpPr>
              <p:nvPr/>
            </p:nvSpPr>
            <p:spPr bwMode="auto">
              <a:xfrm>
                <a:off x="2905125" y="5010150"/>
                <a:ext cx="933450" cy="679450"/>
              </a:xfrm>
              <a:custGeom>
                <a:avLst/>
                <a:gdLst>
                  <a:gd name="T0" fmla="*/ 1000 w 1365"/>
                  <a:gd name="T1" fmla="*/ 849 h 994"/>
                  <a:gd name="T2" fmla="*/ 1365 w 1365"/>
                  <a:gd name="T3" fmla="*/ 767 h 994"/>
                  <a:gd name="T4" fmla="*/ 1365 w 1365"/>
                  <a:gd name="T5" fmla="*/ 767 h 994"/>
                  <a:gd name="T6" fmla="*/ 1364 w 1365"/>
                  <a:gd name="T7" fmla="*/ 766 h 994"/>
                  <a:gd name="T8" fmla="*/ 1362 w 1365"/>
                  <a:gd name="T9" fmla="*/ 764 h 994"/>
                  <a:gd name="T10" fmla="*/ 1361 w 1365"/>
                  <a:gd name="T11" fmla="*/ 763 h 994"/>
                  <a:gd name="T12" fmla="*/ 1360 w 1365"/>
                  <a:gd name="T13" fmla="*/ 762 h 994"/>
                  <a:gd name="T14" fmla="*/ 1358 w 1365"/>
                  <a:gd name="T15" fmla="*/ 761 h 994"/>
                  <a:gd name="T16" fmla="*/ 1357 w 1365"/>
                  <a:gd name="T17" fmla="*/ 760 h 994"/>
                  <a:gd name="T18" fmla="*/ 1357 w 1365"/>
                  <a:gd name="T19" fmla="*/ 760 h 994"/>
                  <a:gd name="T20" fmla="*/ 1347 w 1365"/>
                  <a:gd name="T21" fmla="*/ 752 h 994"/>
                  <a:gd name="T22" fmla="*/ 1344 w 1365"/>
                  <a:gd name="T23" fmla="*/ 750 h 994"/>
                  <a:gd name="T24" fmla="*/ 1341 w 1365"/>
                  <a:gd name="T25" fmla="*/ 747 h 994"/>
                  <a:gd name="T26" fmla="*/ 1324 w 1365"/>
                  <a:gd name="T27" fmla="*/ 733 h 994"/>
                  <a:gd name="T28" fmla="*/ 1318 w 1365"/>
                  <a:gd name="T29" fmla="*/ 729 h 994"/>
                  <a:gd name="T30" fmla="*/ 1311 w 1365"/>
                  <a:gd name="T31" fmla="*/ 723 h 994"/>
                  <a:gd name="T32" fmla="*/ 1308 w 1365"/>
                  <a:gd name="T33" fmla="*/ 721 h 994"/>
                  <a:gd name="T34" fmla="*/ 1305 w 1365"/>
                  <a:gd name="T35" fmla="*/ 719 h 994"/>
                  <a:gd name="T36" fmla="*/ 1254 w 1365"/>
                  <a:gd name="T37" fmla="*/ 678 h 994"/>
                  <a:gd name="T38" fmla="*/ 1247 w 1365"/>
                  <a:gd name="T39" fmla="*/ 672 h 994"/>
                  <a:gd name="T40" fmla="*/ 1225 w 1365"/>
                  <a:gd name="T41" fmla="*/ 654 h 994"/>
                  <a:gd name="T42" fmla="*/ 1215 w 1365"/>
                  <a:gd name="T43" fmla="*/ 647 h 994"/>
                  <a:gd name="T44" fmla="*/ 1212 w 1365"/>
                  <a:gd name="T45" fmla="*/ 644 h 994"/>
                  <a:gd name="T46" fmla="*/ 1169 w 1365"/>
                  <a:gd name="T47" fmla="*/ 610 h 994"/>
                  <a:gd name="T48" fmla="*/ 1153 w 1365"/>
                  <a:gd name="T49" fmla="*/ 596 h 994"/>
                  <a:gd name="T50" fmla="*/ 1142 w 1365"/>
                  <a:gd name="T51" fmla="*/ 588 h 994"/>
                  <a:gd name="T52" fmla="*/ 1108 w 1365"/>
                  <a:gd name="T53" fmla="*/ 560 h 994"/>
                  <a:gd name="T54" fmla="*/ 1098 w 1365"/>
                  <a:gd name="T55" fmla="*/ 552 h 994"/>
                  <a:gd name="T56" fmla="*/ 1026 w 1365"/>
                  <a:gd name="T57" fmla="*/ 495 h 994"/>
                  <a:gd name="T58" fmla="*/ 1024 w 1365"/>
                  <a:gd name="T59" fmla="*/ 493 h 994"/>
                  <a:gd name="T60" fmla="*/ 1007 w 1365"/>
                  <a:gd name="T61" fmla="*/ 480 h 994"/>
                  <a:gd name="T62" fmla="*/ 969 w 1365"/>
                  <a:gd name="T63" fmla="*/ 449 h 994"/>
                  <a:gd name="T64" fmla="*/ 950 w 1365"/>
                  <a:gd name="T65" fmla="*/ 434 h 994"/>
                  <a:gd name="T66" fmla="*/ 929 w 1365"/>
                  <a:gd name="T67" fmla="*/ 417 h 994"/>
                  <a:gd name="T68" fmla="*/ 851 w 1365"/>
                  <a:gd name="T69" fmla="*/ 354 h 994"/>
                  <a:gd name="T70" fmla="*/ 831 w 1365"/>
                  <a:gd name="T71" fmla="*/ 339 h 994"/>
                  <a:gd name="T72" fmla="*/ 785 w 1365"/>
                  <a:gd name="T73" fmla="*/ 302 h 994"/>
                  <a:gd name="T74" fmla="*/ 703 w 1365"/>
                  <a:gd name="T75" fmla="*/ 310 h 994"/>
                  <a:gd name="T76" fmla="*/ 359 w 1365"/>
                  <a:gd name="T77" fmla="*/ 34 h 994"/>
                  <a:gd name="T78" fmla="*/ 225 w 1365"/>
                  <a:gd name="T79" fmla="*/ 54 h 994"/>
                  <a:gd name="T80" fmla="*/ 31 w 1365"/>
                  <a:gd name="T81" fmla="*/ 905 h 994"/>
                  <a:gd name="T82" fmla="*/ 143 w 1365"/>
                  <a:gd name="T83" fmla="*/ 982 h 994"/>
                  <a:gd name="T84" fmla="*/ 571 w 1365"/>
                  <a:gd name="T85" fmla="*/ 884 h 994"/>
                  <a:gd name="T86" fmla="*/ 642 w 1365"/>
                  <a:gd name="T87" fmla="*/ 929 h 994"/>
                  <a:gd name="T88" fmla="*/ 1000 w 1365"/>
                  <a:gd name="T89" fmla="*/ 849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5" h="994">
                    <a:moveTo>
                      <a:pt x="1000" y="849"/>
                    </a:moveTo>
                    <a:cubicBezTo>
                      <a:pt x="1318" y="778"/>
                      <a:pt x="1359" y="768"/>
                      <a:pt x="1365" y="767"/>
                    </a:cubicBezTo>
                    <a:cubicBezTo>
                      <a:pt x="1365" y="767"/>
                      <a:pt x="1365" y="767"/>
                      <a:pt x="1365" y="767"/>
                    </a:cubicBezTo>
                    <a:cubicBezTo>
                      <a:pt x="1365" y="766"/>
                      <a:pt x="1365" y="766"/>
                      <a:pt x="1364" y="766"/>
                    </a:cubicBezTo>
                    <a:cubicBezTo>
                      <a:pt x="1364" y="766"/>
                      <a:pt x="1363" y="765"/>
                      <a:pt x="1362" y="764"/>
                    </a:cubicBezTo>
                    <a:cubicBezTo>
                      <a:pt x="1362" y="764"/>
                      <a:pt x="1361" y="763"/>
                      <a:pt x="1361" y="763"/>
                    </a:cubicBezTo>
                    <a:cubicBezTo>
                      <a:pt x="1360" y="763"/>
                      <a:pt x="1360" y="763"/>
                      <a:pt x="1360" y="762"/>
                    </a:cubicBezTo>
                    <a:cubicBezTo>
                      <a:pt x="1359" y="762"/>
                      <a:pt x="1359" y="762"/>
                      <a:pt x="1358" y="761"/>
                    </a:cubicBezTo>
                    <a:cubicBezTo>
                      <a:pt x="1358" y="761"/>
                      <a:pt x="1357" y="760"/>
                      <a:pt x="1357" y="760"/>
                    </a:cubicBezTo>
                    <a:cubicBezTo>
                      <a:pt x="1357" y="760"/>
                      <a:pt x="1357" y="760"/>
                      <a:pt x="1357" y="760"/>
                    </a:cubicBezTo>
                    <a:cubicBezTo>
                      <a:pt x="1354" y="758"/>
                      <a:pt x="1351" y="755"/>
                      <a:pt x="1347" y="752"/>
                    </a:cubicBezTo>
                    <a:cubicBezTo>
                      <a:pt x="1346" y="751"/>
                      <a:pt x="1345" y="750"/>
                      <a:pt x="1344" y="750"/>
                    </a:cubicBezTo>
                    <a:cubicBezTo>
                      <a:pt x="1343" y="749"/>
                      <a:pt x="1342" y="748"/>
                      <a:pt x="1341" y="747"/>
                    </a:cubicBezTo>
                    <a:cubicBezTo>
                      <a:pt x="1335" y="742"/>
                      <a:pt x="1329" y="738"/>
                      <a:pt x="1324" y="733"/>
                    </a:cubicBezTo>
                    <a:cubicBezTo>
                      <a:pt x="1322" y="732"/>
                      <a:pt x="1320" y="730"/>
                      <a:pt x="1318" y="729"/>
                    </a:cubicBezTo>
                    <a:cubicBezTo>
                      <a:pt x="1316" y="727"/>
                      <a:pt x="1314" y="725"/>
                      <a:pt x="1311" y="723"/>
                    </a:cubicBezTo>
                    <a:cubicBezTo>
                      <a:pt x="1310" y="723"/>
                      <a:pt x="1309" y="722"/>
                      <a:pt x="1308" y="721"/>
                    </a:cubicBezTo>
                    <a:cubicBezTo>
                      <a:pt x="1307" y="720"/>
                      <a:pt x="1306" y="719"/>
                      <a:pt x="1305" y="719"/>
                    </a:cubicBezTo>
                    <a:cubicBezTo>
                      <a:pt x="1292" y="708"/>
                      <a:pt x="1275" y="694"/>
                      <a:pt x="1254" y="678"/>
                    </a:cubicBezTo>
                    <a:cubicBezTo>
                      <a:pt x="1252" y="676"/>
                      <a:pt x="1250" y="674"/>
                      <a:pt x="1247" y="672"/>
                    </a:cubicBezTo>
                    <a:cubicBezTo>
                      <a:pt x="1240" y="666"/>
                      <a:pt x="1233" y="660"/>
                      <a:pt x="1225" y="654"/>
                    </a:cubicBezTo>
                    <a:cubicBezTo>
                      <a:pt x="1221" y="651"/>
                      <a:pt x="1218" y="649"/>
                      <a:pt x="1215" y="647"/>
                    </a:cubicBezTo>
                    <a:cubicBezTo>
                      <a:pt x="1214" y="646"/>
                      <a:pt x="1213" y="645"/>
                      <a:pt x="1212" y="644"/>
                    </a:cubicBezTo>
                    <a:cubicBezTo>
                      <a:pt x="1198" y="632"/>
                      <a:pt x="1183" y="621"/>
                      <a:pt x="1169" y="610"/>
                    </a:cubicBezTo>
                    <a:cubicBezTo>
                      <a:pt x="1164" y="605"/>
                      <a:pt x="1158" y="601"/>
                      <a:pt x="1153" y="596"/>
                    </a:cubicBezTo>
                    <a:cubicBezTo>
                      <a:pt x="1149" y="593"/>
                      <a:pt x="1145" y="590"/>
                      <a:pt x="1142" y="588"/>
                    </a:cubicBezTo>
                    <a:cubicBezTo>
                      <a:pt x="1131" y="579"/>
                      <a:pt x="1119" y="570"/>
                      <a:pt x="1108" y="560"/>
                    </a:cubicBezTo>
                    <a:cubicBezTo>
                      <a:pt x="1104" y="557"/>
                      <a:pt x="1101" y="555"/>
                      <a:pt x="1098" y="552"/>
                    </a:cubicBezTo>
                    <a:cubicBezTo>
                      <a:pt x="1076" y="535"/>
                      <a:pt x="1052" y="516"/>
                      <a:pt x="1026" y="495"/>
                    </a:cubicBezTo>
                    <a:cubicBezTo>
                      <a:pt x="1026" y="495"/>
                      <a:pt x="1025" y="494"/>
                      <a:pt x="1024" y="493"/>
                    </a:cubicBezTo>
                    <a:cubicBezTo>
                      <a:pt x="1019" y="489"/>
                      <a:pt x="1013" y="484"/>
                      <a:pt x="1007" y="480"/>
                    </a:cubicBezTo>
                    <a:cubicBezTo>
                      <a:pt x="994" y="469"/>
                      <a:pt x="982" y="459"/>
                      <a:pt x="969" y="449"/>
                    </a:cubicBezTo>
                    <a:cubicBezTo>
                      <a:pt x="963" y="444"/>
                      <a:pt x="957" y="439"/>
                      <a:pt x="950" y="434"/>
                    </a:cubicBezTo>
                    <a:cubicBezTo>
                      <a:pt x="943" y="428"/>
                      <a:pt x="936" y="423"/>
                      <a:pt x="929" y="417"/>
                    </a:cubicBezTo>
                    <a:cubicBezTo>
                      <a:pt x="904" y="397"/>
                      <a:pt x="878" y="376"/>
                      <a:pt x="851" y="354"/>
                    </a:cubicBezTo>
                    <a:cubicBezTo>
                      <a:pt x="844" y="349"/>
                      <a:pt x="837" y="344"/>
                      <a:pt x="831" y="339"/>
                    </a:cubicBezTo>
                    <a:cubicBezTo>
                      <a:pt x="816" y="327"/>
                      <a:pt x="801" y="314"/>
                      <a:pt x="785" y="302"/>
                    </a:cubicBezTo>
                    <a:cubicBezTo>
                      <a:pt x="764" y="326"/>
                      <a:pt x="728" y="330"/>
                      <a:pt x="703" y="310"/>
                    </a:cubicBezTo>
                    <a:cubicBezTo>
                      <a:pt x="359" y="34"/>
                      <a:pt x="359" y="34"/>
                      <a:pt x="359" y="34"/>
                    </a:cubicBezTo>
                    <a:cubicBezTo>
                      <a:pt x="316" y="0"/>
                      <a:pt x="254" y="8"/>
                      <a:pt x="225" y="54"/>
                    </a:cubicBezTo>
                    <a:cubicBezTo>
                      <a:pt x="63" y="314"/>
                      <a:pt x="0" y="615"/>
                      <a:pt x="31" y="905"/>
                    </a:cubicBezTo>
                    <a:cubicBezTo>
                      <a:pt x="37" y="960"/>
                      <a:pt x="89" y="994"/>
                      <a:pt x="143" y="982"/>
                    </a:cubicBezTo>
                    <a:cubicBezTo>
                      <a:pt x="571" y="884"/>
                      <a:pt x="571" y="884"/>
                      <a:pt x="571" y="884"/>
                    </a:cubicBezTo>
                    <a:cubicBezTo>
                      <a:pt x="603" y="877"/>
                      <a:pt x="635" y="897"/>
                      <a:pt x="642" y="929"/>
                    </a:cubicBezTo>
                    <a:cubicBezTo>
                      <a:pt x="790" y="896"/>
                      <a:pt x="907" y="870"/>
                      <a:pt x="1000" y="849"/>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42"/>
              <p:cNvSpPr>
                <a:spLocks/>
              </p:cNvSpPr>
              <p:nvPr/>
            </p:nvSpPr>
            <p:spPr bwMode="auto">
              <a:xfrm>
                <a:off x="3168650" y="4616450"/>
                <a:ext cx="671513" cy="917575"/>
              </a:xfrm>
              <a:custGeom>
                <a:avLst/>
                <a:gdLst>
                  <a:gd name="T0" fmla="*/ 400 w 982"/>
                  <a:gd name="T1" fmla="*/ 876 h 1340"/>
                  <a:gd name="T2" fmla="*/ 446 w 982"/>
                  <a:gd name="T3" fmla="*/ 913 h 1340"/>
                  <a:gd name="T4" fmla="*/ 466 w 982"/>
                  <a:gd name="T5" fmla="*/ 928 h 1340"/>
                  <a:gd name="T6" fmla="*/ 544 w 982"/>
                  <a:gd name="T7" fmla="*/ 991 h 1340"/>
                  <a:gd name="T8" fmla="*/ 565 w 982"/>
                  <a:gd name="T9" fmla="*/ 1008 h 1340"/>
                  <a:gd name="T10" fmla="*/ 584 w 982"/>
                  <a:gd name="T11" fmla="*/ 1023 h 1340"/>
                  <a:gd name="T12" fmla="*/ 622 w 982"/>
                  <a:gd name="T13" fmla="*/ 1054 h 1340"/>
                  <a:gd name="T14" fmla="*/ 639 w 982"/>
                  <a:gd name="T15" fmla="*/ 1067 h 1340"/>
                  <a:gd name="T16" fmla="*/ 641 w 982"/>
                  <a:gd name="T17" fmla="*/ 1069 h 1340"/>
                  <a:gd name="T18" fmla="*/ 713 w 982"/>
                  <a:gd name="T19" fmla="*/ 1126 h 1340"/>
                  <a:gd name="T20" fmla="*/ 723 w 982"/>
                  <a:gd name="T21" fmla="*/ 1134 h 1340"/>
                  <a:gd name="T22" fmla="*/ 757 w 982"/>
                  <a:gd name="T23" fmla="*/ 1162 h 1340"/>
                  <a:gd name="T24" fmla="*/ 768 w 982"/>
                  <a:gd name="T25" fmla="*/ 1170 h 1340"/>
                  <a:gd name="T26" fmla="*/ 784 w 982"/>
                  <a:gd name="T27" fmla="*/ 1184 h 1340"/>
                  <a:gd name="T28" fmla="*/ 827 w 982"/>
                  <a:gd name="T29" fmla="*/ 1218 h 1340"/>
                  <a:gd name="T30" fmla="*/ 830 w 982"/>
                  <a:gd name="T31" fmla="*/ 1221 h 1340"/>
                  <a:gd name="T32" fmla="*/ 840 w 982"/>
                  <a:gd name="T33" fmla="*/ 1228 h 1340"/>
                  <a:gd name="T34" fmla="*/ 862 w 982"/>
                  <a:gd name="T35" fmla="*/ 1246 h 1340"/>
                  <a:gd name="T36" fmla="*/ 869 w 982"/>
                  <a:gd name="T37" fmla="*/ 1252 h 1340"/>
                  <a:gd name="T38" fmla="*/ 920 w 982"/>
                  <a:gd name="T39" fmla="*/ 1293 h 1340"/>
                  <a:gd name="T40" fmla="*/ 923 w 982"/>
                  <a:gd name="T41" fmla="*/ 1295 h 1340"/>
                  <a:gd name="T42" fmla="*/ 926 w 982"/>
                  <a:gd name="T43" fmla="*/ 1297 h 1340"/>
                  <a:gd name="T44" fmla="*/ 933 w 982"/>
                  <a:gd name="T45" fmla="*/ 1303 h 1340"/>
                  <a:gd name="T46" fmla="*/ 939 w 982"/>
                  <a:gd name="T47" fmla="*/ 1307 h 1340"/>
                  <a:gd name="T48" fmla="*/ 956 w 982"/>
                  <a:gd name="T49" fmla="*/ 1321 h 1340"/>
                  <a:gd name="T50" fmla="*/ 959 w 982"/>
                  <a:gd name="T51" fmla="*/ 1324 h 1340"/>
                  <a:gd name="T52" fmla="*/ 962 w 982"/>
                  <a:gd name="T53" fmla="*/ 1326 h 1340"/>
                  <a:gd name="T54" fmla="*/ 972 w 982"/>
                  <a:gd name="T55" fmla="*/ 1334 h 1340"/>
                  <a:gd name="T56" fmla="*/ 972 w 982"/>
                  <a:gd name="T57" fmla="*/ 1334 h 1340"/>
                  <a:gd name="T58" fmla="*/ 973 w 982"/>
                  <a:gd name="T59" fmla="*/ 1335 h 1340"/>
                  <a:gd name="T60" fmla="*/ 975 w 982"/>
                  <a:gd name="T61" fmla="*/ 1336 h 1340"/>
                  <a:gd name="T62" fmla="*/ 976 w 982"/>
                  <a:gd name="T63" fmla="*/ 1337 h 1340"/>
                  <a:gd name="T64" fmla="*/ 977 w 982"/>
                  <a:gd name="T65" fmla="*/ 1338 h 1340"/>
                  <a:gd name="T66" fmla="*/ 979 w 982"/>
                  <a:gd name="T67" fmla="*/ 1340 h 1340"/>
                  <a:gd name="T68" fmla="*/ 980 w 982"/>
                  <a:gd name="T69" fmla="*/ 1340 h 1340"/>
                  <a:gd name="T70" fmla="*/ 982 w 982"/>
                  <a:gd name="T71" fmla="*/ 597 h 1340"/>
                  <a:gd name="T72" fmla="*/ 980 w 982"/>
                  <a:gd name="T73" fmla="*/ 597 h 1340"/>
                  <a:gd name="T74" fmla="*/ 920 w 982"/>
                  <a:gd name="T75" fmla="*/ 537 h 1340"/>
                  <a:gd name="T76" fmla="*/ 920 w 982"/>
                  <a:gd name="T77" fmla="*/ 98 h 1340"/>
                  <a:gd name="T78" fmla="*/ 821 w 982"/>
                  <a:gd name="T79" fmla="*/ 6 h 1340"/>
                  <a:gd name="T80" fmla="*/ 39 w 982"/>
                  <a:gd name="T81" fmla="*/ 380 h 1340"/>
                  <a:gd name="T82" fmla="*/ 49 w 982"/>
                  <a:gd name="T83" fmla="*/ 515 h 1340"/>
                  <a:gd name="T84" fmla="*/ 392 w 982"/>
                  <a:gd name="T85" fmla="*/ 791 h 1340"/>
                  <a:gd name="T86" fmla="*/ 402 w 982"/>
                  <a:gd name="T87" fmla="*/ 874 h 1340"/>
                  <a:gd name="T88" fmla="*/ 400 w 982"/>
                  <a:gd name="T89" fmla="*/ 876 h 1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2" h="1340">
                    <a:moveTo>
                      <a:pt x="400" y="876"/>
                    </a:moveTo>
                    <a:cubicBezTo>
                      <a:pt x="416" y="888"/>
                      <a:pt x="431" y="901"/>
                      <a:pt x="446" y="913"/>
                    </a:cubicBezTo>
                    <a:cubicBezTo>
                      <a:pt x="453" y="918"/>
                      <a:pt x="459" y="923"/>
                      <a:pt x="466" y="928"/>
                    </a:cubicBezTo>
                    <a:cubicBezTo>
                      <a:pt x="493" y="950"/>
                      <a:pt x="519" y="971"/>
                      <a:pt x="544" y="991"/>
                    </a:cubicBezTo>
                    <a:cubicBezTo>
                      <a:pt x="551" y="997"/>
                      <a:pt x="558" y="1003"/>
                      <a:pt x="565" y="1008"/>
                    </a:cubicBezTo>
                    <a:cubicBezTo>
                      <a:pt x="572" y="1013"/>
                      <a:pt x="578" y="1018"/>
                      <a:pt x="584" y="1023"/>
                    </a:cubicBezTo>
                    <a:cubicBezTo>
                      <a:pt x="597" y="1034"/>
                      <a:pt x="610" y="1044"/>
                      <a:pt x="622" y="1054"/>
                    </a:cubicBezTo>
                    <a:cubicBezTo>
                      <a:pt x="628" y="1058"/>
                      <a:pt x="634" y="1063"/>
                      <a:pt x="639" y="1067"/>
                    </a:cubicBezTo>
                    <a:cubicBezTo>
                      <a:pt x="640" y="1068"/>
                      <a:pt x="641" y="1068"/>
                      <a:pt x="641" y="1069"/>
                    </a:cubicBezTo>
                    <a:cubicBezTo>
                      <a:pt x="667" y="1090"/>
                      <a:pt x="691" y="1109"/>
                      <a:pt x="713" y="1126"/>
                    </a:cubicBezTo>
                    <a:cubicBezTo>
                      <a:pt x="716" y="1129"/>
                      <a:pt x="719" y="1132"/>
                      <a:pt x="723" y="1134"/>
                    </a:cubicBezTo>
                    <a:cubicBezTo>
                      <a:pt x="734" y="1144"/>
                      <a:pt x="746" y="1153"/>
                      <a:pt x="757" y="1162"/>
                    </a:cubicBezTo>
                    <a:cubicBezTo>
                      <a:pt x="760" y="1164"/>
                      <a:pt x="764" y="1167"/>
                      <a:pt x="768" y="1170"/>
                    </a:cubicBezTo>
                    <a:cubicBezTo>
                      <a:pt x="773" y="1175"/>
                      <a:pt x="779" y="1179"/>
                      <a:pt x="784" y="1184"/>
                    </a:cubicBezTo>
                    <a:cubicBezTo>
                      <a:pt x="800" y="1196"/>
                      <a:pt x="814" y="1207"/>
                      <a:pt x="827" y="1218"/>
                    </a:cubicBezTo>
                    <a:cubicBezTo>
                      <a:pt x="828" y="1219"/>
                      <a:pt x="829" y="1220"/>
                      <a:pt x="830" y="1221"/>
                    </a:cubicBezTo>
                    <a:cubicBezTo>
                      <a:pt x="833" y="1223"/>
                      <a:pt x="837" y="1225"/>
                      <a:pt x="840" y="1228"/>
                    </a:cubicBezTo>
                    <a:cubicBezTo>
                      <a:pt x="848" y="1234"/>
                      <a:pt x="855" y="1240"/>
                      <a:pt x="862" y="1246"/>
                    </a:cubicBezTo>
                    <a:cubicBezTo>
                      <a:pt x="865" y="1248"/>
                      <a:pt x="867" y="1250"/>
                      <a:pt x="869" y="1252"/>
                    </a:cubicBezTo>
                    <a:cubicBezTo>
                      <a:pt x="890" y="1268"/>
                      <a:pt x="907" y="1282"/>
                      <a:pt x="920" y="1293"/>
                    </a:cubicBezTo>
                    <a:cubicBezTo>
                      <a:pt x="921" y="1293"/>
                      <a:pt x="922" y="1294"/>
                      <a:pt x="923" y="1295"/>
                    </a:cubicBezTo>
                    <a:cubicBezTo>
                      <a:pt x="924" y="1296"/>
                      <a:pt x="925" y="1297"/>
                      <a:pt x="926" y="1297"/>
                    </a:cubicBezTo>
                    <a:cubicBezTo>
                      <a:pt x="929" y="1299"/>
                      <a:pt x="931" y="1301"/>
                      <a:pt x="933" y="1303"/>
                    </a:cubicBezTo>
                    <a:cubicBezTo>
                      <a:pt x="935" y="1304"/>
                      <a:pt x="937" y="1306"/>
                      <a:pt x="939" y="1307"/>
                    </a:cubicBezTo>
                    <a:cubicBezTo>
                      <a:pt x="945" y="1313"/>
                      <a:pt x="951" y="1317"/>
                      <a:pt x="956" y="1321"/>
                    </a:cubicBezTo>
                    <a:cubicBezTo>
                      <a:pt x="957" y="1322"/>
                      <a:pt x="958" y="1323"/>
                      <a:pt x="959" y="1324"/>
                    </a:cubicBezTo>
                    <a:cubicBezTo>
                      <a:pt x="960" y="1325"/>
                      <a:pt x="961" y="1325"/>
                      <a:pt x="962" y="1326"/>
                    </a:cubicBezTo>
                    <a:cubicBezTo>
                      <a:pt x="966" y="1329"/>
                      <a:pt x="969" y="1332"/>
                      <a:pt x="972" y="1334"/>
                    </a:cubicBezTo>
                    <a:cubicBezTo>
                      <a:pt x="972" y="1334"/>
                      <a:pt x="972" y="1334"/>
                      <a:pt x="972" y="1334"/>
                    </a:cubicBezTo>
                    <a:cubicBezTo>
                      <a:pt x="972" y="1334"/>
                      <a:pt x="973" y="1335"/>
                      <a:pt x="973" y="1335"/>
                    </a:cubicBezTo>
                    <a:cubicBezTo>
                      <a:pt x="974" y="1336"/>
                      <a:pt x="975" y="1336"/>
                      <a:pt x="975" y="1336"/>
                    </a:cubicBezTo>
                    <a:cubicBezTo>
                      <a:pt x="975" y="1337"/>
                      <a:pt x="975" y="1337"/>
                      <a:pt x="976" y="1337"/>
                    </a:cubicBezTo>
                    <a:cubicBezTo>
                      <a:pt x="976" y="1337"/>
                      <a:pt x="977" y="1338"/>
                      <a:pt x="977" y="1338"/>
                    </a:cubicBezTo>
                    <a:cubicBezTo>
                      <a:pt x="978" y="1339"/>
                      <a:pt x="979" y="1340"/>
                      <a:pt x="979" y="1340"/>
                    </a:cubicBezTo>
                    <a:cubicBezTo>
                      <a:pt x="980" y="1340"/>
                      <a:pt x="980" y="1340"/>
                      <a:pt x="980" y="1340"/>
                    </a:cubicBezTo>
                    <a:cubicBezTo>
                      <a:pt x="980" y="1340"/>
                      <a:pt x="980" y="1325"/>
                      <a:pt x="982" y="597"/>
                    </a:cubicBezTo>
                    <a:cubicBezTo>
                      <a:pt x="981" y="597"/>
                      <a:pt x="981" y="597"/>
                      <a:pt x="980" y="597"/>
                    </a:cubicBezTo>
                    <a:cubicBezTo>
                      <a:pt x="947" y="597"/>
                      <a:pt x="920" y="570"/>
                      <a:pt x="920" y="537"/>
                    </a:cubicBezTo>
                    <a:cubicBezTo>
                      <a:pt x="920" y="98"/>
                      <a:pt x="920" y="98"/>
                      <a:pt x="920" y="98"/>
                    </a:cubicBezTo>
                    <a:cubicBezTo>
                      <a:pt x="920" y="43"/>
                      <a:pt x="876" y="0"/>
                      <a:pt x="821" y="6"/>
                    </a:cubicBezTo>
                    <a:cubicBezTo>
                      <a:pt x="533" y="41"/>
                      <a:pt x="257" y="167"/>
                      <a:pt x="39" y="380"/>
                    </a:cubicBezTo>
                    <a:cubicBezTo>
                      <a:pt x="0" y="419"/>
                      <a:pt x="6" y="481"/>
                      <a:pt x="49" y="515"/>
                    </a:cubicBezTo>
                    <a:cubicBezTo>
                      <a:pt x="392" y="791"/>
                      <a:pt x="392" y="791"/>
                      <a:pt x="392" y="791"/>
                    </a:cubicBezTo>
                    <a:cubicBezTo>
                      <a:pt x="418" y="811"/>
                      <a:pt x="422" y="849"/>
                      <a:pt x="402" y="874"/>
                    </a:cubicBezTo>
                    <a:cubicBezTo>
                      <a:pt x="401" y="875"/>
                      <a:pt x="401" y="875"/>
                      <a:pt x="400" y="87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43"/>
              <p:cNvSpPr>
                <a:spLocks/>
              </p:cNvSpPr>
              <p:nvPr/>
            </p:nvSpPr>
            <p:spPr bwMode="auto">
              <a:xfrm>
                <a:off x="3840163" y="5534025"/>
                <a:ext cx="874713" cy="792163"/>
              </a:xfrm>
              <a:custGeom>
                <a:avLst/>
                <a:gdLst>
                  <a:gd name="T0" fmla="*/ 0 w 1279"/>
                  <a:gd name="T1" fmla="*/ 0 h 1157"/>
                  <a:gd name="T2" fmla="*/ 319 w 1279"/>
                  <a:gd name="T3" fmla="*/ 666 h 1157"/>
                  <a:gd name="T4" fmla="*/ 321 w 1279"/>
                  <a:gd name="T5" fmla="*/ 665 h 1157"/>
                  <a:gd name="T6" fmla="*/ 401 w 1279"/>
                  <a:gd name="T7" fmla="*/ 692 h 1157"/>
                  <a:gd name="T8" fmla="*/ 592 w 1279"/>
                  <a:gd name="T9" fmla="*/ 1088 h 1157"/>
                  <a:gd name="T10" fmla="*/ 722 w 1279"/>
                  <a:gd name="T11" fmla="*/ 1128 h 1157"/>
                  <a:gd name="T12" fmla="*/ 1045 w 1279"/>
                  <a:gd name="T13" fmla="*/ 837 h 1157"/>
                  <a:gd name="T14" fmla="*/ 1261 w 1279"/>
                  <a:gd name="T15" fmla="*/ 453 h 1157"/>
                  <a:gd name="T16" fmla="*/ 1194 w 1279"/>
                  <a:gd name="T17" fmla="*/ 336 h 1157"/>
                  <a:gd name="T18" fmla="*/ 765 w 1279"/>
                  <a:gd name="T19" fmla="*/ 236 h 1157"/>
                  <a:gd name="T20" fmla="*/ 720 w 1279"/>
                  <a:gd name="T21" fmla="*/ 166 h 1157"/>
                  <a:gd name="T22" fmla="*/ 0 w 1279"/>
                  <a:gd name="T23" fmla="*/ 0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79" h="1157">
                    <a:moveTo>
                      <a:pt x="0" y="0"/>
                    </a:moveTo>
                    <a:cubicBezTo>
                      <a:pt x="136" y="283"/>
                      <a:pt x="240" y="500"/>
                      <a:pt x="319" y="666"/>
                    </a:cubicBezTo>
                    <a:cubicBezTo>
                      <a:pt x="320" y="665"/>
                      <a:pt x="321" y="665"/>
                      <a:pt x="321" y="665"/>
                    </a:cubicBezTo>
                    <a:cubicBezTo>
                      <a:pt x="351" y="650"/>
                      <a:pt x="386" y="663"/>
                      <a:pt x="401" y="692"/>
                    </a:cubicBezTo>
                    <a:cubicBezTo>
                      <a:pt x="592" y="1088"/>
                      <a:pt x="592" y="1088"/>
                      <a:pt x="592" y="1088"/>
                    </a:cubicBezTo>
                    <a:cubicBezTo>
                      <a:pt x="616" y="1138"/>
                      <a:pt x="676" y="1157"/>
                      <a:pt x="722" y="1128"/>
                    </a:cubicBezTo>
                    <a:cubicBezTo>
                      <a:pt x="842" y="1051"/>
                      <a:pt x="952" y="954"/>
                      <a:pt x="1045" y="837"/>
                    </a:cubicBezTo>
                    <a:cubicBezTo>
                      <a:pt x="1141" y="718"/>
                      <a:pt x="1212" y="589"/>
                      <a:pt x="1261" y="453"/>
                    </a:cubicBezTo>
                    <a:cubicBezTo>
                      <a:pt x="1279" y="401"/>
                      <a:pt x="1247" y="348"/>
                      <a:pt x="1194" y="336"/>
                    </a:cubicBezTo>
                    <a:cubicBezTo>
                      <a:pt x="765" y="236"/>
                      <a:pt x="765" y="236"/>
                      <a:pt x="765" y="236"/>
                    </a:cubicBezTo>
                    <a:cubicBezTo>
                      <a:pt x="733" y="229"/>
                      <a:pt x="714" y="198"/>
                      <a:pt x="720" y="166"/>
                    </a:cubicBezTo>
                    <a:cubicBezTo>
                      <a:pt x="541" y="125"/>
                      <a:pt x="306" y="71"/>
                      <a:pt x="0" y="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44"/>
              <p:cNvSpPr>
                <a:spLocks/>
              </p:cNvSpPr>
              <p:nvPr/>
            </p:nvSpPr>
            <p:spPr bwMode="auto">
              <a:xfrm>
                <a:off x="3838575" y="5013325"/>
                <a:ext cx="935038" cy="679450"/>
              </a:xfrm>
              <a:custGeom>
                <a:avLst/>
                <a:gdLst>
                  <a:gd name="T0" fmla="*/ 2 w 1366"/>
                  <a:gd name="T1" fmla="*/ 761 h 994"/>
                  <a:gd name="T2" fmla="*/ 1 w 1366"/>
                  <a:gd name="T3" fmla="*/ 761 h 994"/>
                  <a:gd name="T4" fmla="*/ 0 w 1366"/>
                  <a:gd name="T5" fmla="*/ 762 h 994"/>
                  <a:gd name="T6" fmla="*/ 2 w 1366"/>
                  <a:gd name="T7" fmla="*/ 762 h 994"/>
                  <a:gd name="T8" fmla="*/ 722 w 1366"/>
                  <a:gd name="T9" fmla="*/ 928 h 994"/>
                  <a:gd name="T10" fmla="*/ 722 w 1366"/>
                  <a:gd name="T11" fmla="*/ 927 h 994"/>
                  <a:gd name="T12" fmla="*/ 794 w 1366"/>
                  <a:gd name="T13" fmla="*/ 882 h 994"/>
                  <a:gd name="T14" fmla="*/ 1224 w 1366"/>
                  <a:gd name="T15" fmla="*/ 982 h 994"/>
                  <a:gd name="T16" fmla="*/ 1335 w 1366"/>
                  <a:gd name="T17" fmla="*/ 906 h 994"/>
                  <a:gd name="T18" fmla="*/ 1142 w 1366"/>
                  <a:gd name="T19" fmla="*/ 55 h 994"/>
                  <a:gd name="T20" fmla="*/ 1008 w 1366"/>
                  <a:gd name="T21" fmla="*/ 34 h 994"/>
                  <a:gd name="T22" fmla="*/ 664 w 1366"/>
                  <a:gd name="T23" fmla="*/ 307 h 994"/>
                  <a:gd name="T24" fmla="*/ 582 w 1366"/>
                  <a:gd name="T25" fmla="*/ 300 h 994"/>
                  <a:gd name="T26" fmla="*/ 2 w 1366"/>
                  <a:gd name="T27" fmla="*/ 761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66" h="994">
                    <a:moveTo>
                      <a:pt x="2" y="761"/>
                    </a:moveTo>
                    <a:cubicBezTo>
                      <a:pt x="2" y="761"/>
                      <a:pt x="1" y="761"/>
                      <a:pt x="1" y="761"/>
                    </a:cubicBezTo>
                    <a:cubicBezTo>
                      <a:pt x="1" y="762"/>
                      <a:pt x="1" y="762"/>
                      <a:pt x="0" y="762"/>
                    </a:cubicBezTo>
                    <a:cubicBezTo>
                      <a:pt x="1" y="762"/>
                      <a:pt x="1" y="762"/>
                      <a:pt x="2" y="762"/>
                    </a:cubicBezTo>
                    <a:cubicBezTo>
                      <a:pt x="308" y="833"/>
                      <a:pt x="543" y="887"/>
                      <a:pt x="722" y="928"/>
                    </a:cubicBezTo>
                    <a:cubicBezTo>
                      <a:pt x="722" y="928"/>
                      <a:pt x="722" y="927"/>
                      <a:pt x="722" y="927"/>
                    </a:cubicBezTo>
                    <a:cubicBezTo>
                      <a:pt x="730" y="895"/>
                      <a:pt x="762" y="875"/>
                      <a:pt x="794" y="882"/>
                    </a:cubicBezTo>
                    <a:cubicBezTo>
                      <a:pt x="1224" y="982"/>
                      <a:pt x="1224" y="982"/>
                      <a:pt x="1224" y="982"/>
                    </a:cubicBezTo>
                    <a:cubicBezTo>
                      <a:pt x="1278" y="994"/>
                      <a:pt x="1329" y="961"/>
                      <a:pt x="1335" y="906"/>
                    </a:cubicBezTo>
                    <a:cubicBezTo>
                      <a:pt x="1366" y="611"/>
                      <a:pt x="1300" y="311"/>
                      <a:pt x="1142" y="55"/>
                    </a:cubicBezTo>
                    <a:cubicBezTo>
                      <a:pt x="1113" y="8"/>
                      <a:pt x="1051" y="0"/>
                      <a:pt x="1008" y="34"/>
                    </a:cubicBezTo>
                    <a:cubicBezTo>
                      <a:pt x="664" y="307"/>
                      <a:pt x="664" y="307"/>
                      <a:pt x="664" y="307"/>
                    </a:cubicBezTo>
                    <a:cubicBezTo>
                      <a:pt x="639" y="327"/>
                      <a:pt x="603" y="323"/>
                      <a:pt x="582" y="300"/>
                    </a:cubicBezTo>
                    <a:cubicBezTo>
                      <a:pt x="73" y="704"/>
                      <a:pt x="10" y="755"/>
                      <a:pt x="2" y="761"/>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Freeform 45"/>
              <p:cNvSpPr>
                <a:spLocks/>
              </p:cNvSpPr>
              <p:nvPr/>
            </p:nvSpPr>
            <p:spPr bwMode="auto">
              <a:xfrm>
                <a:off x="3838575" y="4618038"/>
                <a:ext cx="673100" cy="915988"/>
              </a:xfrm>
              <a:custGeom>
                <a:avLst/>
                <a:gdLst>
                  <a:gd name="T0" fmla="*/ 0 w 984"/>
                  <a:gd name="T1" fmla="*/ 1339 h 1339"/>
                  <a:gd name="T2" fmla="*/ 0 w 984"/>
                  <a:gd name="T3" fmla="*/ 1339 h 1339"/>
                  <a:gd name="T4" fmla="*/ 582 w 984"/>
                  <a:gd name="T5" fmla="*/ 877 h 1339"/>
                  <a:gd name="T6" fmla="*/ 581 w 984"/>
                  <a:gd name="T7" fmla="*/ 876 h 1339"/>
                  <a:gd name="T8" fmla="*/ 590 w 984"/>
                  <a:gd name="T9" fmla="*/ 792 h 1339"/>
                  <a:gd name="T10" fmla="*/ 934 w 984"/>
                  <a:gd name="T11" fmla="*/ 518 h 1339"/>
                  <a:gd name="T12" fmla="*/ 944 w 984"/>
                  <a:gd name="T13" fmla="*/ 383 h 1339"/>
                  <a:gd name="T14" fmla="*/ 841 w 984"/>
                  <a:gd name="T15" fmla="*/ 290 h 1339"/>
                  <a:gd name="T16" fmla="*/ 159 w 984"/>
                  <a:gd name="T17" fmla="*/ 6 h 1339"/>
                  <a:gd name="T18" fmla="*/ 59 w 984"/>
                  <a:gd name="T19" fmla="*/ 98 h 1339"/>
                  <a:gd name="T20" fmla="*/ 59 w 984"/>
                  <a:gd name="T21" fmla="*/ 536 h 1339"/>
                  <a:gd name="T22" fmla="*/ 2 w 984"/>
                  <a:gd name="T23" fmla="*/ 596 h 1339"/>
                  <a:gd name="T24" fmla="*/ 0 w 984"/>
                  <a:gd name="T25" fmla="*/ 1339 h 1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4" h="1339">
                    <a:moveTo>
                      <a:pt x="0" y="1339"/>
                    </a:moveTo>
                    <a:cubicBezTo>
                      <a:pt x="0" y="1339"/>
                      <a:pt x="0" y="1339"/>
                      <a:pt x="0" y="1339"/>
                    </a:cubicBezTo>
                    <a:cubicBezTo>
                      <a:pt x="248" y="1142"/>
                      <a:pt x="437" y="992"/>
                      <a:pt x="582" y="877"/>
                    </a:cubicBezTo>
                    <a:cubicBezTo>
                      <a:pt x="581" y="876"/>
                      <a:pt x="581" y="876"/>
                      <a:pt x="581" y="876"/>
                    </a:cubicBezTo>
                    <a:cubicBezTo>
                      <a:pt x="560" y="850"/>
                      <a:pt x="564" y="812"/>
                      <a:pt x="590" y="792"/>
                    </a:cubicBezTo>
                    <a:cubicBezTo>
                      <a:pt x="934" y="518"/>
                      <a:pt x="934" y="518"/>
                      <a:pt x="934" y="518"/>
                    </a:cubicBezTo>
                    <a:cubicBezTo>
                      <a:pt x="978" y="484"/>
                      <a:pt x="984" y="422"/>
                      <a:pt x="944" y="383"/>
                    </a:cubicBezTo>
                    <a:cubicBezTo>
                      <a:pt x="912" y="351"/>
                      <a:pt x="878" y="320"/>
                      <a:pt x="841" y="290"/>
                    </a:cubicBezTo>
                    <a:cubicBezTo>
                      <a:pt x="638" y="127"/>
                      <a:pt x="401" y="34"/>
                      <a:pt x="159" y="6"/>
                    </a:cubicBezTo>
                    <a:cubicBezTo>
                      <a:pt x="104" y="0"/>
                      <a:pt x="59" y="43"/>
                      <a:pt x="59" y="98"/>
                    </a:cubicBezTo>
                    <a:cubicBezTo>
                      <a:pt x="59" y="536"/>
                      <a:pt x="59" y="536"/>
                      <a:pt x="59" y="536"/>
                    </a:cubicBezTo>
                    <a:cubicBezTo>
                      <a:pt x="59" y="568"/>
                      <a:pt x="34" y="594"/>
                      <a:pt x="2" y="596"/>
                    </a:cubicBezTo>
                    <a:cubicBezTo>
                      <a:pt x="0" y="1324"/>
                      <a:pt x="0" y="1339"/>
                      <a:pt x="0" y="1339"/>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46"/>
              <p:cNvSpPr>
                <a:spLocks/>
              </p:cNvSpPr>
              <p:nvPr/>
            </p:nvSpPr>
            <p:spPr bwMode="auto">
              <a:xfrm>
                <a:off x="3490913" y="5534025"/>
                <a:ext cx="698500" cy="933450"/>
              </a:xfrm>
              <a:custGeom>
                <a:avLst/>
                <a:gdLst>
                  <a:gd name="T0" fmla="*/ 508 w 1020"/>
                  <a:gd name="T1" fmla="*/ 0 h 1364"/>
                  <a:gd name="T2" fmla="*/ 187 w 1020"/>
                  <a:gd name="T3" fmla="*/ 665 h 1364"/>
                  <a:gd name="T4" fmla="*/ 214 w 1020"/>
                  <a:gd name="T5" fmla="*/ 745 h 1364"/>
                  <a:gd name="T6" fmla="*/ 24 w 1020"/>
                  <a:gd name="T7" fmla="*/ 1140 h 1364"/>
                  <a:gd name="T8" fmla="*/ 74 w 1020"/>
                  <a:gd name="T9" fmla="*/ 1266 h 1364"/>
                  <a:gd name="T10" fmla="*/ 946 w 1020"/>
                  <a:gd name="T11" fmla="*/ 1267 h 1364"/>
                  <a:gd name="T12" fmla="*/ 996 w 1020"/>
                  <a:gd name="T13" fmla="*/ 1142 h 1364"/>
                  <a:gd name="T14" fmla="*/ 804 w 1020"/>
                  <a:gd name="T15" fmla="*/ 744 h 1364"/>
                  <a:gd name="T16" fmla="*/ 828 w 1020"/>
                  <a:gd name="T17" fmla="*/ 666 h 1364"/>
                  <a:gd name="T18" fmla="*/ 508 w 1020"/>
                  <a:gd name="T19" fmla="*/ 0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0" h="1364">
                    <a:moveTo>
                      <a:pt x="508" y="0"/>
                    </a:moveTo>
                    <a:cubicBezTo>
                      <a:pt x="371" y="283"/>
                      <a:pt x="267" y="499"/>
                      <a:pt x="187" y="665"/>
                    </a:cubicBezTo>
                    <a:cubicBezTo>
                      <a:pt x="216" y="679"/>
                      <a:pt x="229" y="715"/>
                      <a:pt x="214" y="745"/>
                    </a:cubicBezTo>
                    <a:cubicBezTo>
                      <a:pt x="24" y="1140"/>
                      <a:pt x="24" y="1140"/>
                      <a:pt x="24" y="1140"/>
                    </a:cubicBezTo>
                    <a:cubicBezTo>
                      <a:pt x="0" y="1190"/>
                      <a:pt x="22" y="1248"/>
                      <a:pt x="74" y="1266"/>
                    </a:cubicBezTo>
                    <a:cubicBezTo>
                      <a:pt x="358" y="1364"/>
                      <a:pt x="666" y="1362"/>
                      <a:pt x="946" y="1267"/>
                    </a:cubicBezTo>
                    <a:cubicBezTo>
                      <a:pt x="998" y="1250"/>
                      <a:pt x="1020" y="1191"/>
                      <a:pt x="996" y="1142"/>
                    </a:cubicBezTo>
                    <a:cubicBezTo>
                      <a:pt x="804" y="744"/>
                      <a:pt x="804" y="744"/>
                      <a:pt x="804" y="744"/>
                    </a:cubicBezTo>
                    <a:cubicBezTo>
                      <a:pt x="790" y="715"/>
                      <a:pt x="801" y="681"/>
                      <a:pt x="828" y="666"/>
                    </a:cubicBezTo>
                    <a:cubicBezTo>
                      <a:pt x="515" y="13"/>
                      <a:pt x="509" y="0"/>
                      <a:pt x="508" y="0"/>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6"/>
            <p:cNvGrpSpPr/>
            <p:nvPr/>
          </p:nvGrpSpPr>
          <p:grpSpPr>
            <a:xfrm rot="1624490">
              <a:off x="3754122" y="2017524"/>
              <a:ext cx="1635757" cy="1635757"/>
              <a:chOff x="946235" y="4378064"/>
              <a:chExt cx="907416" cy="907416"/>
            </a:xfrm>
          </p:grpSpPr>
          <p:sp>
            <p:nvSpPr>
              <p:cNvPr id="8" name="Oval 7"/>
              <p:cNvSpPr/>
              <p:nvPr/>
            </p:nvSpPr>
            <p:spPr>
              <a:xfrm>
                <a:off x="946235" y="4378064"/>
                <a:ext cx="907416" cy="90741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029103" y="4460932"/>
                <a:ext cx="741680" cy="7416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9" name="Rectangle 58"/>
          <p:cNvSpPr/>
          <p:nvPr/>
        </p:nvSpPr>
        <p:spPr>
          <a:xfrm>
            <a:off x="388175" y="1199948"/>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60" name="Rectangle 59"/>
          <p:cNvSpPr/>
          <p:nvPr/>
        </p:nvSpPr>
        <p:spPr>
          <a:xfrm>
            <a:off x="388175" y="2473781"/>
            <a:ext cx="2252942" cy="692497"/>
          </a:xfrm>
          <a:prstGeom prst="rect">
            <a:avLst/>
          </a:prstGeom>
        </p:spPr>
        <p:txBody>
          <a:bodyPr wrap="square" lIns="0" tIns="0" rIns="0" bIns="0" anchor="ctr">
            <a:spAutoFit/>
          </a:bodyPr>
          <a:lstStyle/>
          <a:p>
            <a:pPr algn="r">
              <a:lnSpc>
                <a:spcPct val="150000"/>
              </a:lnSpc>
            </a:pPr>
            <a:r>
              <a:rPr lang="en-US" sz="1200" b="1" dirty="0">
                <a:solidFill>
                  <a:schemeClr val="accent3"/>
                </a:solidFill>
              </a:rPr>
              <a:t>Element Title Here</a:t>
            </a:r>
            <a:endParaRPr lang="en-US" sz="1200" dirty="0">
              <a:solidFill>
                <a:schemeClr val="accent3"/>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61" name="Rectangle 60"/>
          <p:cNvSpPr/>
          <p:nvPr/>
        </p:nvSpPr>
        <p:spPr>
          <a:xfrm>
            <a:off x="388175" y="3747615"/>
            <a:ext cx="2252942" cy="692497"/>
          </a:xfrm>
          <a:prstGeom prst="rect">
            <a:avLst/>
          </a:prstGeom>
        </p:spPr>
        <p:txBody>
          <a:bodyPr wrap="square" lIns="0" tIns="0" rIns="0" bIns="0" anchor="ctr">
            <a:spAutoFit/>
          </a:bodyPr>
          <a:lstStyle/>
          <a:p>
            <a:pPr algn="r">
              <a:lnSpc>
                <a:spcPct val="150000"/>
              </a:lnSpc>
            </a:pPr>
            <a:r>
              <a:rPr lang="en-US" sz="1200" b="1" dirty="0">
                <a:solidFill>
                  <a:schemeClr val="accent6"/>
                </a:solidFill>
              </a:rPr>
              <a:t>Element Title Here</a:t>
            </a:r>
            <a:endParaRPr lang="en-US" sz="1200" dirty="0">
              <a:solidFill>
                <a:schemeClr val="accent6"/>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62" name="Rectangle 61"/>
          <p:cNvSpPr/>
          <p:nvPr/>
        </p:nvSpPr>
        <p:spPr>
          <a:xfrm>
            <a:off x="6502883" y="1199948"/>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63" name="Rectangle 62"/>
          <p:cNvSpPr/>
          <p:nvPr/>
        </p:nvSpPr>
        <p:spPr>
          <a:xfrm>
            <a:off x="6502883" y="2049170"/>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64" name="Rectangle 63"/>
          <p:cNvSpPr/>
          <p:nvPr/>
        </p:nvSpPr>
        <p:spPr>
          <a:xfrm>
            <a:off x="6502883" y="2898392"/>
            <a:ext cx="2252942" cy="692497"/>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65" name="Rectangle 64"/>
          <p:cNvSpPr/>
          <p:nvPr/>
        </p:nvSpPr>
        <p:spPr>
          <a:xfrm>
            <a:off x="6502883" y="3747615"/>
            <a:ext cx="2252942" cy="692497"/>
          </a:xfrm>
          <a:prstGeom prst="rect">
            <a:avLst/>
          </a:prstGeom>
        </p:spPr>
        <p:txBody>
          <a:bodyPr wrap="square" lIns="0" tIns="0" rIns="0" bIns="0" anchor="ctr">
            <a:spAutoFit/>
          </a:bodyPr>
          <a:lstStyle/>
          <a:p>
            <a:pPr>
              <a:lnSpc>
                <a:spcPct val="150000"/>
              </a:lnSpc>
            </a:pPr>
            <a:r>
              <a:rPr lang="en-US" sz="1200" b="1" dirty="0">
                <a:solidFill>
                  <a:schemeClr val="accent5"/>
                </a:solidFill>
              </a:rPr>
              <a:t>Element Title Here</a:t>
            </a:r>
            <a:endParaRPr lang="en-US" sz="1200" dirty="0">
              <a:solidFill>
                <a:schemeClr val="accent5"/>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grpSp>
        <p:nvGrpSpPr>
          <p:cNvPr id="66" name="Group 65"/>
          <p:cNvGrpSpPr/>
          <p:nvPr/>
        </p:nvGrpSpPr>
        <p:grpSpPr>
          <a:xfrm>
            <a:off x="3820872" y="3712937"/>
            <a:ext cx="398416" cy="398952"/>
            <a:chOff x="2897188" y="4360862"/>
            <a:chExt cx="1173162" cy="1174751"/>
          </a:xfrm>
          <a:solidFill>
            <a:schemeClr val="bg1"/>
          </a:solidFill>
        </p:grpSpPr>
        <p:sp>
          <p:nvSpPr>
            <p:cNvPr id="67" name="Freeform 202"/>
            <p:cNvSpPr>
              <a:spLocks noEditPoints="1"/>
            </p:cNvSpPr>
            <p:nvPr/>
          </p:nvSpPr>
          <p:spPr bwMode="auto">
            <a:xfrm>
              <a:off x="3152775" y="4635500"/>
              <a:ext cx="625475" cy="625475"/>
            </a:xfrm>
            <a:custGeom>
              <a:avLst/>
              <a:gdLst>
                <a:gd name="T0" fmla="*/ 1024 w 1024"/>
                <a:gd name="T1" fmla="*/ 512 h 1024"/>
                <a:gd name="T2" fmla="*/ 0 w 1024"/>
                <a:gd name="T3" fmla="*/ 512 h 1024"/>
                <a:gd name="T4" fmla="*/ 958 w 1024"/>
                <a:gd name="T5" fmla="*/ 480 h 1024"/>
                <a:gd name="T6" fmla="*/ 750 w 1024"/>
                <a:gd name="T7" fmla="*/ 288 h 1024"/>
                <a:gd name="T8" fmla="*/ 958 w 1024"/>
                <a:gd name="T9" fmla="*/ 480 h 1024"/>
                <a:gd name="T10" fmla="*/ 480 w 1024"/>
                <a:gd name="T11" fmla="*/ 953 h 1024"/>
                <a:gd name="T12" fmla="*/ 480 w 1024"/>
                <a:gd name="T13" fmla="*/ 800 h 1024"/>
                <a:gd name="T14" fmla="*/ 313 w 1024"/>
                <a:gd name="T15" fmla="*/ 544 h 1024"/>
                <a:gd name="T16" fmla="*/ 480 w 1024"/>
                <a:gd name="T17" fmla="*/ 736 h 1024"/>
                <a:gd name="T18" fmla="*/ 544 w 1024"/>
                <a:gd name="T19" fmla="*/ 953 h 1024"/>
                <a:gd name="T20" fmla="*/ 664 w 1024"/>
                <a:gd name="T21" fmla="*/ 800 h 1024"/>
                <a:gd name="T22" fmla="*/ 544 w 1024"/>
                <a:gd name="T23" fmla="*/ 736 h 1024"/>
                <a:gd name="T24" fmla="*/ 711 w 1024"/>
                <a:gd name="T25" fmla="*/ 544 h 1024"/>
                <a:gd name="T26" fmla="*/ 544 w 1024"/>
                <a:gd name="T27" fmla="*/ 736 h 1024"/>
                <a:gd name="T28" fmla="*/ 958 w 1024"/>
                <a:gd name="T29" fmla="*/ 544 h 1024"/>
                <a:gd name="T30" fmla="*/ 750 w 1024"/>
                <a:gd name="T31" fmla="*/ 736 h 1024"/>
                <a:gd name="T32" fmla="*/ 711 w 1024"/>
                <a:gd name="T33" fmla="*/ 480 h 1024"/>
                <a:gd name="T34" fmla="*/ 544 w 1024"/>
                <a:gd name="T35" fmla="*/ 288 h 1024"/>
                <a:gd name="T36" fmla="*/ 711 w 1024"/>
                <a:gd name="T37" fmla="*/ 480 h 1024"/>
                <a:gd name="T38" fmla="*/ 544 w 1024"/>
                <a:gd name="T39" fmla="*/ 70 h 1024"/>
                <a:gd name="T40" fmla="*/ 544 w 1024"/>
                <a:gd name="T41" fmla="*/ 224 h 1024"/>
                <a:gd name="T42" fmla="*/ 480 w 1024"/>
                <a:gd name="T43" fmla="*/ 224 h 1024"/>
                <a:gd name="T44" fmla="*/ 480 w 1024"/>
                <a:gd name="T45" fmla="*/ 70 h 1024"/>
                <a:gd name="T46" fmla="*/ 480 w 1024"/>
                <a:gd name="T47" fmla="*/ 480 h 1024"/>
                <a:gd name="T48" fmla="*/ 339 w 1024"/>
                <a:gd name="T49" fmla="*/ 288 h 1024"/>
                <a:gd name="T50" fmla="*/ 249 w 1024"/>
                <a:gd name="T51" fmla="*/ 480 h 1024"/>
                <a:gd name="T52" fmla="*/ 125 w 1024"/>
                <a:gd name="T53" fmla="*/ 288 h 1024"/>
                <a:gd name="T54" fmla="*/ 249 w 1024"/>
                <a:gd name="T55" fmla="*/ 480 h 1024"/>
                <a:gd name="T56" fmla="*/ 274 w 1024"/>
                <a:gd name="T57" fmla="*/ 736 h 1024"/>
                <a:gd name="T58" fmla="*/ 66 w 1024"/>
                <a:gd name="T59" fmla="*/ 544 h 1024"/>
                <a:gd name="T60" fmla="*/ 169 w 1024"/>
                <a:gd name="T61" fmla="*/ 800 h 1024"/>
                <a:gd name="T62" fmla="*/ 360 w 1024"/>
                <a:gd name="T63" fmla="*/ 933 h 1024"/>
                <a:gd name="T64" fmla="*/ 664 w 1024"/>
                <a:gd name="T65" fmla="*/ 933 h 1024"/>
                <a:gd name="T66" fmla="*/ 855 w 1024"/>
                <a:gd name="T67" fmla="*/ 800 h 1024"/>
                <a:gd name="T68" fmla="*/ 855 w 1024"/>
                <a:gd name="T69" fmla="*/ 224 h 1024"/>
                <a:gd name="T70" fmla="*/ 664 w 1024"/>
                <a:gd name="T71" fmla="*/ 91 h 1024"/>
                <a:gd name="T72" fmla="*/ 360 w 1024"/>
                <a:gd name="T73" fmla="*/ 91 h 1024"/>
                <a:gd name="T74" fmla="*/ 169 w 1024"/>
                <a:gd name="T75" fmla="*/ 224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4" h="1024">
                  <a:moveTo>
                    <a:pt x="512" y="1024"/>
                  </a:moveTo>
                  <a:cubicBezTo>
                    <a:pt x="795" y="1024"/>
                    <a:pt x="1024" y="794"/>
                    <a:pt x="1024" y="512"/>
                  </a:cubicBezTo>
                  <a:cubicBezTo>
                    <a:pt x="1024" y="229"/>
                    <a:pt x="795" y="0"/>
                    <a:pt x="512" y="0"/>
                  </a:cubicBezTo>
                  <a:cubicBezTo>
                    <a:pt x="229" y="0"/>
                    <a:pt x="0" y="229"/>
                    <a:pt x="0" y="512"/>
                  </a:cubicBezTo>
                  <a:cubicBezTo>
                    <a:pt x="0" y="794"/>
                    <a:pt x="229" y="1023"/>
                    <a:pt x="512" y="1024"/>
                  </a:cubicBezTo>
                  <a:moveTo>
                    <a:pt x="958" y="480"/>
                  </a:moveTo>
                  <a:cubicBezTo>
                    <a:pt x="775" y="480"/>
                    <a:pt x="775" y="480"/>
                    <a:pt x="775" y="480"/>
                  </a:cubicBezTo>
                  <a:cubicBezTo>
                    <a:pt x="773" y="415"/>
                    <a:pt x="765" y="351"/>
                    <a:pt x="750" y="288"/>
                  </a:cubicBezTo>
                  <a:cubicBezTo>
                    <a:pt x="899" y="288"/>
                    <a:pt x="899" y="288"/>
                    <a:pt x="899" y="288"/>
                  </a:cubicBezTo>
                  <a:cubicBezTo>
                    <a:pt x="933" y="346"/>
                    <a:pt x="954" y="412"/>
                    <a:pt x="958" y="480"/>
                  </a:cubicBezTo>
                  <a:moveTo>
                    <a:pt x="480" y="800"/>
                  </a:moveTo>
                  <a:cubicBezTo>
                    <a:pt x="480" y="953"/>
                    <a:pt x="480" y="953"/>
                    <a:pt x="480" y="953"/>
                  </a:cubicBezTo>
                  <a:cubicBezTo>
                    <a:pt x="435" y="935"/>
                    <a:pt x="392" y="881"/>
                    <a:pt x="360" y="800"/>
                  </a:cubicBezTo>
                  <a:lnTo>
                    <a:pt x="480" y="800"/>
                  </a:lnTo>
                  <a:close/>
                  <a:moveTo>
                    <a:pt x="339" y="736"/>
                  </a:moveTo>
                  <a:cubicBezTo>
                    <a:pt x="323" y="673"/>
                    <a:pt x="314" y="608"/>
                    <a:pt x="313" y="544"/>
                  </a:cubicBezTo>
                  <a:cubicBezTo>
                    <a:pt x="480" y="544"/>
                    <a:pt x="480" y="544"/>
                    <a:pt x="480" y="544"/>
                  </a:cubicBezTo>
                  <a:cubicBezTo>
                    <a:pt x="480" y="736"/>
                    <a:pt x="480" y="736"/>
                    <a:pt x="480" y="736"/>
                  </a:cubicBezTo>
                  <a:lnTo>
                    <a:pt x="339" y="736"/>
                  </a:lnTo>
                  <a:close/>
                  <a:moveTo>
                    <a:pt x="544" y="953"/>
                  </a:moveTo>
                  <a:cubicBezTo>
                    <a:pt x="544" y="800"/>
                    <a:pt x="544" y="800"/>
                    <a:pt x="544" y="800"/>
                  </a:cubicBezTo>
                  <a:cubicBezTo>
                    <a:pt x="664" y="800"/>
                    <a:pt x="664" y="800"/>
                    <a:pt x="664" y="800"/>
                  </a:cubicBezTo>
                  <a:cubicBezTo>
                    <a:pt x="632" y="881"/>
                    <a:pt x="589" y="935"/>
                    <a:pt x="544" y="953"/>
                  </a:cubicBezTo>
                  <a:moveTo>
                    <a:pt x="544" y="736"/>
                  </a:moveTo>
                  <a:cubicBezTo>
                    <a:pt x="544" y="544"/>
                    <a:pt x="544" y="544"/>
                    <a:pt x="544" y="544"/>
                  </a:cubicBezTo>
                  <a:cubicBezTo>
                    <a:pt x="711" y="544"/>
                    <a:pt x="711" y="544"/>
                    <a:pt x="711" y="544"/>
                  </a:cubicBezTo>
                  <a:cubicBezTo>
                    <a:pt x="710" y="608"/>
                    <a:pt x="701" y="673"/>
                    <a:pt x="685" y="736"/>
                  </a:cubicBezTo>
                  <a:lnTo>
                    <a:pt x="544" y="736"/>
                  </a:lnTo>
                  <a:close/>
                  <a:moveTo>
                    <a:pt x="775" y="544"/>
                  </a:moveTo>
                  <a:cubicBezTo>
                    <a:pt x="958" y="544"/>
                    <a:pt x="958" y="544"/>
                    <a:pt x="958" y="544"/>
                  </a:cubicBezTo>
                  <a:cubicBezTo>
                    <a:pt x="954" y="611"/>
                    <a:pt x="933" y="677"/>
                    <a:pt x="899" y="736"/>
                  </a:cubicBezTo>
                  <a:cubicBezTo>
                    <a:pt x="750" y="736"/>
                    <a:pt x="750" y="736"/>
                    <a:pt x="750" y="736"/>
                  </a:cubicBezTo>
                  <a:cubicBezTo>
                    <a:pt x="765" y="673"/>
                    <a:pt x="773" y="608"/>
                    <a:pt x="775" y="544"/>
                  </a:cubicBezTo>
                  <a:moveTo>
                    <a:pt x="711" y="480"/>
                  </a:moveTo>
                  <a:cubicBezTo>
                    <a:pt x="544" y="480"/>
                    <a:pt x="544" y="480"/>
                    <a:pt x="544" y="480"/>
                  </a:cubicBezTo>
                  <a:cubicBezTo>
                    <a:pt x="544" y="288"/>
                    <a:pt x="544" y="288"/>
                    <a:pt x="544" y="288"/>
                  </a:cubicBezTo>
                  <a:cubicBezTo>
                    <a:pt x="685" y="288"/>
                    <a:pt x="685" y="288"/>
                    <a:pt x="685" y="288"/>
                  </a:cubicBezTo>
                  <a:cubicBezTo>
                    <a:pt x="701" y="350"/>
                    <a:pt x="710" y="415"/>
                    <a:pt x="711" y="480"/>
                  </a:cubicBezTo>
                  <a:moveTo>
                    <a:pt x="544" y="224"/>
                  </a:moveTo>
                  <a:cubicBezTo>
                    <a:pt x="544" y="70"/>
                    <a:pt x="544" y="70"/>
                    <a:pt x="544" y="70"/>
                  </a:cubicBezTo>
                  <a:cubicBezTo>
                    <a:pt x="589" y="88"/>
                    <a:pt x="632" y="142"/>
                    <a:pt x="664" y="224"/>
                  </a:cubicBezTo>
                  <a:lnTo>
                    <a:pt x="544" y="224"/>
                  </a:lnTo>
                  <a:close/>
                  <a:moveTo>
                    <a:pt x="480" y="70"/>
                  </a:moveTo>
                  <a:cubicBezTo>
                    <a:pt x="480" y="224"/>
                    <a:pt x="480" y="224"/>
                    <a:pt x="480" y="224"/>
                  </a:cubicBezTo>
                  <a:cubicBezTo>
                    <a:pt x="360" y="224"/>
                    <a:pt x="360" y="224"/>
                    <a:pt x="360" y="224"/>
                  </a:cubicBezTo>
                  <a:cubicBezTo>
                    <a:pt x="392" y="142"/>
                    <a:pt x="435" y="88"/>
                    <a:pt x="480" y="70"/>
                  </a:cubicBezTo>
                  <a:moveTo>
                    <a:pt x="480" y="288"/>
                  </a:moveTo>
                  <a:cubicBezTo>
                    <a:pt x="480" y="480"/>
                    <a:pt x="480" y="480"/>
                    <a:pt x="480" y="480"/>
                  </a:cubicBezTo>
                  <a:cubicBezTo>
                    <a:pt x="313" y="480"/>
                    <a:pt x="313" y="480"/>
                    <a:pt x="313" y="480"/>
                  </a:cubicBezTo>
                  <a:cubicBezTo>
                    <a:pt x="314" y="415"/>
                    <a:pt x="323" y="350"/>
                    <a:pt x="339" y="288"/>
                  </a:cubicBezTo>
                  <a:lnTo>
                    <a:pt x="480" y="288"/>
                  </a:lnTo>
                  <a:close/>
                  <a:moveTo>
                    <a:pt x="249" y="480"/>
                  </a:moveTo>
                  <a:cubicBezTo>
                    <a:pt x="66" y="480"/>
                    <a:pt x="66" y="480"/>
                    <a:pt x="66" y="480"/>
                  </a:cubicBezTo>
                  <a:cubicBezTo>
                    <a:pt x="70" y="412"/>
                    <a:pt x="91" y="346"/>
                    <a:pt x="125" y="288"/>
                  </a:cubicBezTo>
                  <a:cubicBezTo>
                    <a:pt x="274" y="288"/>
                    <a:pt x="274" y="288"/>
                    <a:pt x="274" y="288"/>
                  </a:cubicBezTo>
                  <a:cubicBezTo>
                    <a:pt x="259" y="351"/>
                    <a:pt x="251" y="415"/>
                    <a:pt x="249" y="480"/>
                  </a:cubicBezTo>
                  <a:moveTo>
                    <a:pt x="249" y="544"/>
                  </a:moveTo>
                  <a:cubicBezTo>
                    <a:pt x="251" y="608"/>
                    <a:pt x="259" y="673"/>
                    <a:pt x="274" y="736"/>
                  </a:cubicBezTo>
                  <a:cubicBezTo>
                    <a:pt x="125" y="736"/>
                    <a:pt x="125" y="736"/>
                    <a:pt x="125" y="736"/>
                  </a:cubicBezTo>
                  <a:cubicBezTo>
                    <a:pt x="91" y="677"/>
                    <a:pt x="70" y="611"/>
                    <a:pt x="66" y="544"/>
                  </a:cubicBezTo>
                  <a:lnTo>
                    <a:pt x="249" y="544"/>
                  </a:lnTo>
                  <a:close/>
                  <a:moveTo>
                    <a:pt x="169" y="800"/>
                  </a:moveTo>
                  <a:cubicBezTo>
                    <a:pt x="293" y="800"/>
                    <a:pt x="293" y="800"/>
                    <a:pt x="293" y="800"/>
                  </a:cubicBezTo>
                  <a:cubicBezTo>
                    <a:pt x="308" y="847"/>
                    <a:pt x="331" y="892"/>
                    <a:pt x="360" y="933"/>
                  </a:cubicBezTo>
                  <a:cubicBezTo>
                    <a:pt x="286" y="906"/>
                    <a:pt x="220" y="860"/>
                    <a:pt x="169" y="800"/>
                  </a:cubicBezTo>
                  <a:moveTo>
                    <a:pt x="664" y="933"/>
                  </a:moveTo>
                  <a:cubicBezTo>
                    <a:pt x="693" y="892"/>
                    <a:pt x="716" y="847"/>
                    <a:pt x="731" y="800"/>
                  </a:cubicBezTo>
                  <a:cubicBezTo>
                    <a:pt x="855" y="800"/>
                    <a:pt x="855" y="800"/>
                    <a:pt x="855" y="800"/>
                  </a:cubicBezTo>
                  <a:cubicBezTo>
                    <a:pt x="804" y="860"/>
                    <a:pt x="738" y="906"/>
                    <a:pt x="664" y="933"/>
                  </a:cubicBezTo>
                  <a:moveTo>
                    <a:pt x="855" y="224"/>
                  </a:moveTo>
                  <a:cubicBezTo>
                    <a:pt x="731" y="224"/>
                    <a:pt x="731" y="224"/>
                    <a:pt x="731" y="224"/>
                  </a:cubicBezTo>
                  <a:cubicBezTo>
                    <a:pt x="716" y="176"/>
                    <a:pt x="693" y="131"/>
                    <a:pt x="664" y="91"/>
                  </a:cubicBezTo>
                  <a:cubicBezTo>
                    <a:pt x="738" y="117"/>
                    <a:pt x="804" y="163"/>
                    <a:pt x="855" y="224"/>
                  </a:cubicBezTo>
                  <a:moveTo>
                    <a:pt x="360" y="91"/>
                  </a:moveTo>
                  <a:cubicBezTo>
                    <a:pt x="331" y="131"/>
                    <a:pt x="308" y="176"/>
                    <a:pt x="293" y="224"/>
                  </a:cubicBezTo>
                  <a:cubicBezTo>
                    <a:pt x="169" y="224"/>
                    <a:pt x="169" y="224"/>
                    <a:pt x="169" y="224"/>
                  </a:cubicBezTo>
                  <a:cubicBezTo>
                    <a:pt x="220" y="163"/>
                    <a:pt x="286" y="117"/>
                    <a:pt x="360" y="9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203"/>
            <p:cNvSpPr>
              <a:spLocks noEditPoints="1"/>
            </p:cNvSpPr>
            <p:nvPr/>
          </p:nvSpPr>
          <p:spPr bwMode="auto">
            <a:xfrm>
              <a:off x="3190875" y="5280025"/>
              <a:ext cx="590550" cy="255588"/>
            </a:xfrm>
            <a:custGeom>
              <a:avLst/>
              <a:gdLst>
                <a:gd name="T0" fmla="*/ 32 w 966"/>
                <a:gd name="T1" fmla="*/ 320 h 416"/>
                <a:gd name="T2" fmla="*/ 160 w 966"/>
                <a:gd name="T3" fmla="*/ 320 h 416"/>
                <a:gd name="T4" fmla="*/ 192 w 966"/>
                <a:gd name="T5" fmla="*/ 288 h 416"/>
                <a:gd name="T6" fmla="*/ 192 w 966"/>
                <a:gd name="T7" fmla="*/ 288 h 416"/>
                <a:gd name="T8" fmla="*/ 216 w 966"/>
                <a:gd name="T9" fmla="*/ 288 h 416"/>
                <a:gd name="T10" fmla="*/ 463 w 966"/>
                <a:gd name="T11" fmla="*/ 412 h 416"/>
                <a:gd name="T12" fmla="*/ 478 w 966"/>
                <a:gd name="T13" fmla="*/ 416 h 416"/>
                <a:gd name="T14" fmla="*/ 494 w 966"/>
                <a:gd name="T15" fmla="*/ 411 h 416"/>
                <a:gd name="T16" fmla="*/ 926 w 966"/>
                <a:gd name="T17" fmla="*/ 144 h 416"/>
                <a:gd name="T18" fmla="*/ 958 w 966"/>
                <a:gd name="T19" fmla="*/ 71 h 416"/>
                <a:gd name="T20" fmla="*/ 891 w 966"/>
                <a:gd name="T21" fmla="*/ 22 h 416"/>
                <a:gd name="T22" fmla="*/ 890 w 966"/>
                <a:gd name="T23" fmla="*/ 22 h 416"/>
                <a:gd name="T24" fmla="*/ 414 w 966"/>
                <a:gd name="T25" fmla="*/ 64 h 416"/>
                <a:gd name="T26" fmla="*/ 368 w 966"/>
                <a:gd name="T27" fmla="*/ 36 h 416"/>
                <a:gd name="T28" fmla="*/ 352 w 966"/>
                <a:gd name="T29" fmla="*/ 32 h 416"/>
                <a:gd name="T30" fmla="*/ 192 w 966"/>
                <a:gd name="T31" fmla="*/ 32 h 416"/>
                <a:gd name="T32" fmla="*/ 160 w 966"/>
                <a:gd name="T33" fmla="*/ 0 h 416"/>
                <a:gd name="T34" fmla="*/ 160 w 966"/>
                <a:gd name="T35" fmla="*/ 0 h 416"/>
                <a:gd name="T36" fmla="*/ 32 w 966"/>
                <a:gd name="T37" fmla="*/ 0 h 416"/>
                <a:gd name="T38" fmla="*/ 0 w 966"/>
                <a:gd name="T39" fmla="*/ 32 h 416"/>
                <a:gd name="T40" fmla="*/ 0 w 966"/>
                <a:gd name="T41" fmla="*/ 32 h 416"/>
                <a:gd name="T42" fmla="*/ 0 w 966"/>
                <a:gd name="T43" fmla="*/ 288 h 416"/>
                <a:gd name="T44" fmla="*/ 32 w 966"/>
                <a:gd name="T45" fmla="*/ 320 h 416"/>
                <a:gd name="T46" fmla="*/ 343 w 966"/>
                <a:gd name="T47" fmla="*/ 96 h 416"/>
                <a:gd name="T48" fmla="*/ 445 w 966"/>
                <a:gd name="T49" fmla="*/ 157 h 416"/>
                <a:gd name="T50" fmla="*/ 453 w 966"/>
                <a:gd name="T51" fmla="*/ 190 h 416"/>
                <a:gd name="T52" fmla="*/ 453 w 966"/>
                <a:gd name="T53" fmla="*/ 191 h 416"/>
                <a:gd name="T54" fmla="*/ 419 w 966"/>
                <a:gd name="T55" fmla="*/ 198 h 416"/>
                <a:gd name="T56" fmla="*/ 370 w 966"/>
                <a:gd name="T57" fmla="*/ 165 h 416"/>
                <a:gd name="T58" fmla="*/ 334 w 966"/>
                <a:gd name="T59" fmla="*/ 218 h 416"/>
                <a:gd name="T60" fmla="*/ 383 w 966"/>
                <a:gd name="T61" fmla="*/ 251 h 416"/>
                <a:gd name="T62" fmla="*/ 432 w 966"/>
                <a:gd name="T63" fmla="*/ 266 h 416"/>
                <a:gd name="T64" fmla="*/ 450 w 966"/>
                <a:gd name="T65" fmla="*/ 264 h 416"/>
                <a:gd name="T66" fmla="*/ 506 w 966"/>
                <a:gd name="T67" fmla="*/ 226 h 416"/>
                <a:gd name="T68" fmla="*/ 519 w 966"/>
                <a:gd name="T69" fmla="*/ 158 h 416"/>
                <a:gd name="T70" fmla="*/ 499 w 966"/>
                <a:gd name="T71" fmla="*/ 120 h 416"/>
                <a:gd name="T72" fmla="*/ 895 w 966"/>
                <a:gd name="T73" fmla="*/ 86 h 416"/>
                <a:gd name="T74" fmla="*/ 894 w 966"/>
                <a:gd name="T75" fmla="*/ 89 h 416"/>
                <a:gd name="T76" fmla="*/ 476 w 966"/>
                <a:gd name="T77" fmla="*/ 347 h 416"/>
                <a:gd name="T78" fmla="*/ 238 w 966"/>
                <a:gd name="T79" fmla="*/ 227 h 416"/>
                <a:gd name="T80" fmla="*/ 224 w 966"/>
                <a:gd name="T81" fmla="*/ 224 h 416"/>
                <a:gd name="T82" fmla="*/ 192 w 966"/>
                <a:gd name="T83" fmla="*/ 224 h 416"/>
                <a:gd name="T84" fmla="*/ 192 w 966"/>
                <a:gd name="T85" fmla="*/ 96 h 416"/>
                <a:gd name="T86" fmla="*/ 343 w 966"/>
                <a:gd name="T87" fmla="*/ 96 h 416"/>
                <a:gd name="T88" fmla="*/ 64 w 966"/>
                <a:gd name="T89" fmla="*/ 64 h 416"/>
                <a:gd name="T90" fmla="*/ 128 w 966"/>
                <a:gd name="T91" fmla="*/ 64 h 416"/>
                <a:gd name="T92" fmla="*/ 128 w 966"/>
                <a:gd name="T93" fmla="*/ 256 h 416"/>
                <a:gd name="T94" fmla="*/ 64 w 966"/>
                <a:gd name="T95" fmla="*/ 256 h 416"/>
                <a:gd name="T96" fmla="*/ 64 w 966"/>
                <a:gd name="T97" fmla="*/ 64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66" h="416">
                  <a:moveTo>
                    <a:pt x="32" y="320"/>
                  </a:moveTo>
                  <a:cubicBezTo>
                    <a:pt x="160" y="320"/>
                    <a:pt x="160" y="320"/>
                    <a:pt x="160" y="320"/>
                  </a:cubicBezTo>
                  <a:cubicBezTo>
                    <a:pt x="178" y="320"/>
                    <a:pt x="192" y="305"/>
                    <a:pt x="192" y="288"/>
                  </a:cubicBezTo>
                  <a:cubicBezTo>
                    <a:pt x="192" y="288"/>
                    <a:pt x="192" y="288"/>
                    <a:pt x="192" y="288"/>
                  </a:cubicBezTo>
                  <a:cubicBezTo>
                    <a:pt x="216" y="288"/>
                    <a:pt x="216" y="288"/>
                    <a:pt x="216" y="288"/>
                  </a:cubicBezTo>
                  <a:cubicBezTo>
                    <a:pt x="463" y="412"/>
                    <a:pt x="463" y="412"/>
                    <a:pt x="463" y="412"/>
                  </a:cubicBezTo>
                  <a:cubicBezTo>
                    <a:pt x="468" y="414"/>
                    <a:pt x="473" y="416"/>
                    <a:pt x="478" y="416"/>
                  </a:cubicBezTo>
                  <a:cubicBezTo>
                    <a:pt x="484" y="416"/>
                    <a:pt x="489" y="414"/>
                    <a:pt x="494" y="411"/>
                  </a:cubicBezTo>
                  <a:cubicBezTo>
                    <a:pt x="926" y="144"/>
                    <a:pt x="926" y="144"/>
                    <a:pt x="926" y="144"/>
                  </a:cubicBezTo>
                  <a:cubicBezTo>
                    <a:pt x="953" y="130"/>
                    <a:pt x="966" y="100"/>
                    <a:pt x="958" y="71"/>
                  </a:cubicBezTo>
                  <a:cubicBezTo>
                    <a:pt x="950" y="41"/>
                    <a:pt x="922" y="20"/>
                    <a:pt x="891" y="22"/>
                  </a:cubicBezTo>
                  <a:cubicBezTo>
                    <a:pt x="890" y="22"/>
                    <a:pt x="890" y="22"/>
                    <a:pt x="890" y="22"/>
                  </a:cubicBezTo>
                  <a:cubicBezTo>
                    <a:pt x="414" y="64"/>
                    <a:pt x="414" y="64"/>
                    <a:pt x="414" y="64"/>
                  </a:cubicBezTo>
                  <a:cubicBezTo>
                    <a:pt x="368" y="36"/>
                    <a:pt x="368" y="36"/>
                    <a:pt x="368" y="36"/>
                  </a:cubicBezTo>
                  <a:cubicBezTo>
                    <a:pt x="364" y="33"/>
                    <a:pt x="358" y="32"/>
                    <a:pt x="352" y="32"/>
                  </a:cubicBezTo>
                  <a:cubicBezTo>
                    <a:pt x="192" y="32"/>
                    <a:pt x="192" y="32"/>
                    <a:pt x="192" y="32"/>
                  </a:cubicBezTo>
                  <a:cubicBezTo>
                    <a:pt x="192" y="14"/>
                    <a:pt x="178" y="0"/>
                    <a:pt x="160" y="0"/>
                  </a:cubicBezTo>
                  <a:cubicBezTo>
                    <a:pt x="160" y="0"/>
                    <a:pt x="160" y="0"/>
                    <a:pt x="160" y="0"/>
                  </a:cubicBezTo>
                  <a:cubicBezTo>
                    <a:pt x="32" y="0"/>
                    <a:pt x="32" y="0"/>
                    <a:pt x="32" y="0"/>
                  </a:cubicBezTo>
                  <a:cubicBezTo>
                    <a:pt x="14" y="0"/>
                    <a:pt x="0" y="14"/>
                    <a:pt x="0" y="32"/>
                  </a:cubicBezTo>
                  <a:cubicBezTo>
                    <a:pt x="0" y="32"/>
                    <a:pt x="0" y="32"/>
                    <a:pt x="0" y="32"/>
                  </a:cubicBezTo>
                  <a:cubicBezTo>
                    <a:pt x="0" y="288"/>
                    <a:pt x="0" y="288"/>
                    <a:pt x="0" y="288"/>
                  </a:cubicBezTo>
                  <a:cubicBezTo>
                    <a:pt x="0" y="305"/>
                    <a:pt x="14" y="320"/>
                    <a:pt x="32" y="320"/>
                  </a:cubicBezTo>
                  <a:close/>
                  <a:moveTo>
                    <a:pt x="343" y="96"/>
                  </a:moveTo>
                  <a:cubicBezTo>
                    <a:pt x="445" y="157"/>
                    <a:pt x="445" y="157"/>
                    <a:pt x="445" y="157"/>
                  </a:cubicBezTo>
                  <a:cubicBezTo>
                    <a:pt x="456" y="164"/>
                    <a:pt x="460" y="179"/>
                    <a:pt x="453" y="190"/>
                  </a:cubicBezTo>
                  <a:cubicBezTo>
                    <a:pt x="453" y="190"/>
                    <a:pt x="453" y="191"/>
                    <a:pt x="453" y="191"/>
                  </a:cubicBezTo>
                  <a:cubicBezTo>
                    <a:pt x="445" y="202"/>
                    <a:pt x="430" y="205"/>
                    <a:pt x="419" y="198"/>
                  </a:cubicBezTo>
                  <a:cubicBezTo>
                    <a:pt x="370" y="165"/>
                    <a:pt x="370" y="165"/>
                    <a:pt x="370" y="165"/>
                  </a:cubicBezTo>
                  <a:cubicBezTo>
                    <a:pt x="334" y="218"/>
                    <a:pt x="334" y="218"/>
                    <a:pt x="334" y="218"/>
                  </a:cubicBezTo>
                  <a:cubicBezTo>
                    <a:pt x="383" y="251"/>
                    <a:pt x="383" y="251"/>
                    <a:pt x="383" y="251"/>
                  </a:cubicBezTo>
                  <a:cubicBezTo>
                    <a:pt x="398" y="261"/>
                    <a:pt x="415" y="266"/>
                    <a:pt x="432" y="266"/>
                  </a:cubicBezTo>
                  <a:cubicBezTo>
                    <a:pt x="438" y="266"/>
                    <a:pt x="444" y="265"/>
                    <a:pt x="450" y="264"/>
                  </a:cubicBezTo>
                  <a:cubicBezTo>
                    <a:pt x="473" y="260"/>
                    <a:pt x="493" y="246"/>
                    <a:pt x="506" y="226"/>
                  </a:cubicBezTo>
                  <a:cubicBezTo>
                    <a:pt x="519" y="206"/>
                    <a:pt x="524" y="182"/>
                    <a:pt x="519" y="158"/>
                  </a:cubicBezTo>
                  <a:cubicBezTo>
                    <a:pt x="515" y="144"/>
                    <a:pt x="509" y="131"/>
                    <a:pt x="499" y="120"/>
                  </a:cubicBezTo>
                  <a:cubicBezTo>
                    <a:pt x="895" y="86"/>
                    <a:pt x="895" y="86"/>
                    <a:pt x="895" y="86"/>
                  </a:cubicBezTo>
                  <a:cubicBezTo>
                    <a:pt x="894" y="89"/>
                    <a:pt x="894" y="89"/>
                    <a:pt x="894" y="89"/>
                  </a:cubicBezTo>
                  <a:cubicBezTo>
                    <a:pt x="476" y="347"/>
                    <a:pt x="476" y="347"/>
                    <a:pt x="476" y="347"/>
                  </a:cubicBezTo>
                  <a:cubicBezTo>
                    <a:pt x="238" y="227"/>
                    <a:pt x="238" y="227"/>
                    <a:pt x="238" y="227"/>
                  </a:cubicBezTo>
                  <a:cubicBezTo>
                    <a:pt x="234" y="225"/>
                    <a:pt x="229" y="224"/>
                    <a:pt x="224" y="224"/>
                  </a:cubicBezTo>
                  <a:cubicBezTo>
                    <a:pt x="192" y="224"/>
                    <a:pt x="192" y="224"/>
                    <a:pt x="192" y="224"/>
                  </a:cubicBezTo>
                  <a:cubicBezTo>
                    <a:pt x="192" y="96"/>
                    <a:pt x="192" y="96"/>
                    <a:pt x="192" y="96"/>
                  </a:cubicBezTo>
                  <a:lnTo>
                    <a:pt x="343" y="96"/>
                  </a:lnTo>
                  <a:close/>
                  <a:moveTo>
                    <a:pt x="64" y="64"/>
                  </a:moveTo>
                  <a:cubicBezTo>
                    <a:pt x="128" y="64"/>
                    <a:pt x="128" y="64"/>
                    <a:pt x="128" y="64"/>
                  </a:cubicBezTo>
                  <a:cubicBezTo>
                    <a:pt x="128" y="256"/>
                    <a:pt x="128" y="256"/>
                    <a:pt x="128" y="256"/>
                  </a:cubicBezTo>
                  <a:cubicBezTo>
                    <a:pt x="64" y="256"/>
                    <a:pt x="64" y="256"/>
                    <a:pt x="64" y="256"/>
                  </a:cubicBezTo>
                  <a:lnTo>
                    <a:pt x="64"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04"/>
            <p:cNvSpPr>
              <a:spLocks noEditPoints="1"/>
            </p:cNvSpPr>
            <p:nvPr/>
          </p:nvSpPr>
          <p:spPr bwMode="auto">
            <a:xfrm>
              <a:off x="3187700" y="4360862"/>
              <a:ext cx="590550" cy="255588"/>
            </a:xfrm>
            <a:custGeom>
              <a:avLst/>
              <a:gdLst>
                <a:gd name="T0" fmla="*/ 774 w 966"/>
                <a:gd name="T1" fmla="*/ 130 h 418"/>
                <a:gd name="T2" fmla="*/ 750 w 966"/>
                <a:gd name="T3" fmla="*/ 130 h 418"/>
                <a:gd name="T4" fmla="*/ 503 w 966"/>
                <a:gd name="T5" fmla="*/ 5 h 418"/>
                <a:gd name="T6" fmla="*/ 472 w 966"/>
                <a:gd name="T7" fmla="*/ 6 h 418"/>
                <a:gd name="T8" fmla="*/ 40 w 966"/>
                <a:gd name="T9" fmla="*/ 273 h 418"/>
                <a:gd name="T10" fmla="*/ 8 w 966"/>
                <a:gd name="T11" fmla="*/ 346 h 418"/>
                <a:gd name="T12" fmla="*/ 75 w 966"/>
                <a:gd name="T13" fmla="*/ 395 h 418"/>
                <a:gd name="T14" fmla="*/ 76 w 966"/>
                <a:gd name="T15" fmla="*/ 395 h 418"/>
                <a:gd name="T16" fmla="*/ 552 w 966"/>
                <a:gd name="T17" fmla="*/ 354 h 418"/>
                <a:gd name="T18" fmla="*/ 598 w 966"/>
                <a:gd name="T19" fmla="*/ 381 h 418"/>
                <a:gd name="T20" fmla="*/ 614 w 966"/>
                <a:gd name="T21" fmla="*/ 386 h 418"/>
                <a:gd name="T22" fmla="*/ 774 w 966"/>
                <a:gd name="T23" fmla="*/ 386 h 418"/>
                <a:gd name="T24" fmla="*/ 806 w 966"/>
                <a:gd name="T25" fmla="*/ 418 h 418"/>
                <a:gd name="T26" fmla="*/ 806 w 966"/>
                <a:gd name="T27" fmla="*/ 418 h 418"/>
                <a:gd name="T28" fmla="*/ 934 w 966"/>
                <a:gd name="T29" fmla="*/ 418 h 418"/>
                <a:gd name="T30" fmla="*/ 966 w 966"/>
                <a:gd name="T31" fmla="*/ 386 h 418"/>
                <a:gd name="T32" fmla="*/ 966 w 966"/>
                <a:gd name="T33" fmla="*/ 386 h 418"/>
                <a:gd name="T34" fmla="*/ 966 w 966"/>
                <a:gd name="T35" fmla="*/ 130 h 418"/>
                <a:gd name="T36" fmla="*/ 934 w 966"/>
                <a:gd name="T37" fmla="*/ 98 h 418"/>
                <a:gd name="T38" fmla="*/ 934 w 966"/>
                <a:gd name="T39" fmla="*/ 98 h 418"/>
                <a:gd name="T40" fmla="*/ 806 w 966"/>
                <a:gd name="T41" fmla="*/ 98 h 418"/>
                <a:gd name="T42" fmla="*/ 774 w 966"/>
                <a:gd name="T43" fmla="*/ 130 h 418"/>
                <a:gd name="T44" fmla="*/ 623 w 966"/>
                <a:gd name="T45" fmla="*/ 322 h 418"/>
                <a:gd name="T46" fmla="*/ 521 w 966"/>
                <a:gd name="T47" fmla="*/ 260 h 418"/>
                <a:gd name="T48" fmla="*/ 513 w 966"/>
                <a:gd name="T49" fmla="*/ 227 h 418"/>
                <a:gd name="T50" fmla="*/ 513 w 966"/>
                <a:gd name="T51" fmla="*/ 226 h 418"/>
                <a:gd name="T52" fmla="*/ 547 w 966"/>
                <a:gd name="T53" fmla="*/ 219 h 418"/>
                <a:gd name="T54" fmla="*/ 596 w 966"/>
                <a:gd name="T55" fmla="*/ 252 h 418"/>
                <a:gd name="T56" fmla="*/ 632 w 966"/>
                <a:gd name="T57" fmla="*/ 199 h 418"/>
                <a:gd name="T58" fmla="*/ 583 w 966"/>
                <a:gd name="T59" fmla="*/ 166 h 418"/>
                <a:gd name="T60" fmla="*/ 460 w 966"/>
                <a:gd name="T61" fmla="*/ 191 h 418"/>
                <a:gd name="T62" fmla="*/ 447 w 966"/>
                <a:gd name="T63" fmla="*/ 259 h 418"/>
                <a:gd name="T64" fmla="*/ 467 w 966"/>
                <a:gd name="T65" fmla="*/ 297 h 418"/>
                <a:gd name="T66" fmla="*/ 71 w 966"/>
                <a:gd name="T67" fmla="*/ 331 h 418"/>
                <a:gd name="T68" fmla="*/ 72 w 966"/>
                <a:gd name="T69" fmla="*/ 328 h 418"/>
                <a:gd name="T70" fmla="*/ 490 w 966"/>
                <a:gd name="T71" fmla="*/ 70 h 418"/>
                <a:gd name="T72" fmla="*/ 728 w 966"/>
                <a:gd name="T73" fmla="*/ 190 h 418"/>
                <a:gd name="T74" fmla="*/ 742 w 966"/>
                <a:gd name="T75" fmla="*/ 194 h 418"/>
                <a:gd name="T76" fmla="*/ 774 w 966"/>
                <a:gd name="T77" fmla="*/ 194 h 418"/>
                <a:gd name="T78" fmla="*/ 774 w 966"/>
                <a:gd name="T79" fmla="*/ 322 h 418"/>
                <a:gd name="T80" fmla="*/ 623 w 966"/>
                <a:gd name="T81" fmla="*/ 322 h 418"/>
                <a:gd name="T82" fmla="*/ 838 w 966"/>
                <a:gd name="T83" fmla="*/ 162 h 418"/>
                <a:gd name="T84" fmla="*/ 902 w 966"/>
                <a:gd name="T85" fmla="*/ 162 h 418"/>
                <a:gd name="T86" fmla="*/ 902 w 966"/>
                <a:gd name="T87" fmla="*/ 354 h 418"/>
                <a:gd name="T88" fmla="*/ 838 w 966"/>
                <a:gd name="T89" fmla="*/ 354 h 418"/>
                <a:gd name="T90" fmla="*/ 838 w 966"/>
                <a:gd name="T91" fmla="*/ 16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6" h="418">
                  <a:moveTo>
                    <a:pt x="774" y="130"/>
                  </a:moveTo>
                  <a:cubicBezTo>
                    <a:pt x="750" y="130"/>
                    <a:pt x="750" y="130"/>
                    <a:pt x="750" y="130"/>
                  </a:cubicBezTo>
                  <a:cubicBezTo>
                    <a:pt x="503" y="5"/>
                    <a:pt x="503" y="5"/>
                    <a:pt x="503" y="5"/>
                  </a:cubicBezTo>
                  <a:cubicBezTo>
                    <a:pt x="493" y="0"/>
                    <a:pt x="481" y="0"/>
                    <a:pt x="472" y="6"/>
                  </a:cubicBezTo>
                  <a:cubicBezTo>
                    <a:pt x="40" y="273"/>
                    <a:pt x="40" y="273"/>
                    <a:pt x="40" y="273"/>
                  </a:cubicBezTo>
                  <a:cubicBezTo>
                    <a:pt x="13" y="287"/>
                    <a:pt x="0" y="317"/>
                    <a:pt x="8" y="346"/>
                  </a:cubicBezTo>
                  <a:cubicBezTo>
                    <a:pt x="16" y="376"/>
                    <a:pt x="44" y="397"/>
                    <a:pt x="75" y="395"/>
                  </a:cubicBezTo>
                  <a:cubicBezTo>
                    <a:pt x="76" y="395"/>
                    <a:pt x="76" y="395"/>
                    <a:pt x="76" y="395"/>
                  </a:cubicBezTo>
                  <a:cubicBezTo>
                    <a:pt x="552" y="354"/>
                    <a:pt x="552" y="354"/>
                    <a:pt x="552" y="354"/>
                  </a:cubicBezTo>
                  <a:cubicBezTo>
                    <a:pt x="598" y="381"/>
                    <a:pt x="598" y="381"/>
                    <a:pt x="598" y="381"/>
                  </a:cubicBezTo>
                  <a:cubicBezTo>
                    <a:pt x="603" y="384"/>
                    <a:pt x="608" y="386"/>
                    <a:pt x="614" y="386"/>
                  </a:cubicBezTo>
                  <a:cubicBezTo>
                    <a:pt x="774" y="386"/>
                    <a:pt x="774" y="386"/>
                    <a:pt x="774" y="386"/>
                  </a:cubicBezTo>
                  <a:cubicBezTo>
                    <a:pt x="774" y="403"/>
                    <a:pt x="788" y="418"/>
                    <a:pt x="806" y="418"/>
                  </a:cubicBezTo>
                  <a:cubicBezTo>
                    <a:pt x="806" y="418"/>
                    <a:pt x="806" y="418"/>
                    <a:pt x="806" y="418"/>
                  </a:cubicBezTo>
                  <a:cubicBezTo>
                    <a:pt x="934" y="418"/>
                    <a:pt x="934" y="418"/>
                    <a:pt x="934" y="418"/>
                  </a:cubicBezTo>
                  <a:cubicBezTo>
                    <a:pt x="952" y="418"/>
                    <a:pt x="966" y="403"/>
                    <a:pt x="966" y="386"/>
                  </a:cubicBezTo>
                  <a:cubicBezTo>
                    <a:pt x="966" y="386"/>
                    <a:pt x="966" y="386"/>
                    <a:pt x="966" y="386"/>
                  </a:cubicBezTo>
                  <a:cubicBezTo>
                    <a:pt x="966" y="130"/>
                    <a:pt x="966" y="130"/>
                    <a:pt x="966" y="130"/>
                  </a:cubicBezTo>
                  <a:cubicBezTo>
                    <a:pt x="966" y="112"/>
                    <a:pt x="952" y="98"/>
                    <a:pt x="934" y="98"/>
                  </a:cubicBezTo>
                  <a:cubicBezTo>
                    <a:pt x="934" y="98"/>
                    <a:pt x="934" y="98"/>
                    <a:pt x="934" y="98"/>
                  </a:cubicBezTo>
                  <a:cubicBezTo>
                    <a:pt x="806" y="98"/>
                    <a:pt x="806" y="98"/>
                    <a:pt x="806" y="98"/>
                  </a:cubicBezTo>
                  <a:cubicBezTo>
                    <a:pt x="788" y="98"/>
                    <a:pt x="774" y="112"/>
                    <a:pt x="774" y="130"/>
                  </a:cubicBezTo>
                  <a:close/>
                  <a:moveTo>
                    <a:pt x="623" y="322"/>
                  </a:moveTo>
                  <a:cubicBezTo>
                    <a:pt x="521" y="260"/>
                    <a:pt x="521" y="260"/>
                    <a:pt x="521" y="260"/>
                  </a:cubicBezTo>
                  <a:cubicBezTo>
                    <a:pt x="510" y="254"/>
                    <a:pt x="506" y="239"/>
                    <a:pt x="513" y="227"/>
                  </a:cubicBezTo>
                  <a:cubicBezTo>
                    <a:pt x="513" y="227"/>
                    <a:pt x="513" y="226"/>
                    <a:pt x="513" y="226"/>
                  </a:cubicBezTo>
                  <a:cubicBezTo>
                    <a:pt x="521" y="215"/>
                    <a:pt x="536" y="212"/>
                    <a:pt x="547" y="219"/>
                  </a:cubicBezTo>
                  <a:cubicBezTo>
                    <a:pt x="596" y="252"/>
                    <a:pt x="596" y="252"/>
                    <a:pt x="596" y="252"/>
                  </a:cubicBezTo>
                  <a:cubicBezTo>
                    <a:pt x="632" y="199"/>
                    <a:pt x="632" y="199"/>
                    <a:pt x="632" y="199"/>
                  </a:cubicBezTo>
                  <a:cubicBezTo>
                    <a:pt x="583" y="166"/>
                    <a:pt x="583" y="166"/>
                    <a:pt x="583" y="166"/>
                  </a:cubicBezTo>
                  <a:cubicBezTo>
                    <a:pt x="542" y="139"/>
                    <a:pt x="487" y="150"/>
                    <a:pt x="460" y="191"/>
                  </a:cubicBezTo>
                  <a:cubicBezTo>
                    <a:pt x="447" y="211"/>
                    <a:pt x="442" y="236"/>
                    <a:pt x="447" y="259"/>
                  </a:cubicBezTo>
                  <a:cubicBezTo>
                    <a:pt x="451" y="273"/>
                    <a:pt x="457" y="286"/>
                    <a:pt x="467" y="297"/>
                  </a:cubicBezTo>
                  <a:cubicBezTo>
                    <a:pt x="71" y="331"/>
                    <a:pt x="71" y="331"/>
                    <a:pt x="71" y="331"/>
                  </a:cubicBezTo>
                  <a:cubicBezTo>
                    <a:pt x="72" y="328"/>
                    <a:pt x="72" y="328"/>
                    <a:pt x="72" y="328"/>
                  </a:cubicBezTo>
                  <a:cubicBezTo>
                    <a:pt x="490" y="70"/>
                    <a:pt x="490" y="70"/>
                    <a:pt x="490" y="70"/>
                  </a:cubicBezTo>
                  <a:cubicBezTo>
                    <a:pt x="728" y="190"/>
                    <a:pt x="728" y="190"/>
                    <a:pt x="728" y="190"/>
                  </a:cubicBezTo>
                  <a:cubicBezTo>
                    <a:pt x="732" y="192"/>
                    <a:pt x="737" y="194"/>
                    <a:pt x="742" y="194"/>
                  </a:cubicBezTo>
                  <a:cubicBezTo>
                    <a:pt x="774" y="194"/>
                    <a:pt x="774" y="194"/>
                    <a:pt x="774" y="194"/>
                  </a:cubicBezTo>
                  <a:cubicBezTo>
                    <a:pt x="774" y="322"/>
                    <a:pt x="774" y="322"/>
                    <a:pt x="774" y="322"/>
                  </a:cubicBezTo>
                  <a:lnTo>
                    <a:pt x="623" y="322"/>
                  </a:lnTo>
                  <a:close/>
                  <a:moveTo>
                    <a:pt x="838" y="162"/>
                  </a:moveTo>
                  <a:cubicBezTo>
                    <a:pt x="902" y="162"/>
                    <a:pt x="902" y="162"/>
                    <a:pt x="902" y="162"/>
                  </a:cubicBezTo>
                  <a:cubicBezTo>
                    <a:pt x="902" y="354"/>
                    <a:pt x="902" y="354"/>
                    <a:pt x="902" y="354"/>
                  </a:cubicBezTo>
                  <a:cubicBezTo>
                    <a:pt x="838" y="354"/>
                    <a:pt x="838" y="354"/>
                    <a:pt x="838" y="354"/>
                  </a:cubicBezTo>
                  <a:lnTo>
                    <a:pt x="83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Rectangle 205"/>
            <p:cNvSpPr>
              <a:spLocks noChangeArrowheads="1"/>
            </p:cNvSpPr>
            <p:nvPr/>
          </p:nvSpPr>
          <p:spPr bwMode="auto">
            <a:xfrm>
              <a:off x="2936875" y="4362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206"/>
            <p:cNvSpPr>
              <a:spLocks noChangeArrowheads="1"/>
            </p:cNvSpPr>
            <p:nvPr/>
          </p:nvSpPr>
          <p:spPr bwMode="auto">
            <a:xfrm>
              <a:off x="2936875" y="444023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Rectangle 207"/>
            <p:cNvSpPr>
              <a:spLocks noChangeArrowheads="1"/>
            </p:cNvSpPr>
            <p:nvPr/>
          </p:nvSpPr>
          <p:spPr bwMode="auto">
            <a:xfrm>
              <a:off x="2976563" y="44005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Rectangle 208"/>
            <p:cNvSpPr>
              <a:spLocks noChangeArrowheads="1"/>
            </p:cNvSpPr>
            <p:nvPr/>
          </p:nvSpPr>
          <p:spPr bwMode="auto">
            <a:xfrm>
              <a:off x="2897188" y="4400550"/>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Rectangle 209"/>
            <p:cNvSpPr>
              <a:spLocks noChangeArrowheads="1"/>
            </p:cNvSpPr>
            <p:nvPr/>
          </p:nvSpPr>
          <p:spPr bwMode="auto">
            <a:xfrm>
              <a:off x="3992563" y="4362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210"/>
            <p:cNvSpPr>
              <a:spLocks noChangeArrowheads="1"/>
            </p:cNvSpPr>
            <p:nvPr/>
          </p:nvSpPr>
          <p:spPr bwMode="auto">
            <a:xfrm>
              <a:off x="3992563" y="444023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211"/>
            <p:cNvSpPr>
              <a:spLocks noChangeArrowheads="1"/>
            </p:cNvSpPr>
            <p:nvPr/>
          </p:nvSpPr>
          <p:spPr bwMode="auto">
            <a:xfrm>
              <a:off x="4032250" y="44005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212"/>
            <p:cNvSpPr>
              <a:spLocks noChangeArrowheads="1"/>
            </p:cNvSpPr>
            <p:nvPr/>
          </p:nvSpPr>
          <p:spPr bwMode="auto">
            <a:xfrm>
              <a:off x="3954463" y="44005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213"/>
            <p:cNvSpPr>
              <a:spLocks noChangeArrowheads="1"/>
            </p:cNvSpPr>
            <p:nvPr/>
          </p:nvSpPr>
          <p:spPr bwMode="auto">
            <a:xfrm>
              <a:off x="3992563" y="5418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214"/>
            <p:cNvSpPr>
              <a:spLocks noChangeArrowheads="1"/>
            </p:cNvSpPr>
            <p:nvPr/>
          </p:nvSpPr>
          <p:spPr bwMode="auto">
            <a:xfrm>
              <a:off x="3992563" y="54959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215"/>
            <p:cNvSpPr>
              <a:spLocks noChangeArrowheads="1"/>
            </p:cNvSpPr>
            <p:nvPr/>
          </p:nvSpPr>
          <p:spPr bwMode="auto">
            <a:xfrm>
              <a:off x="4032250" y="54562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216"/>
            <p:cNvSpPr>
              <a:spLocks noChangeArrowheads="1"/>
            </p:cNvSpPr>
            <p:nvPr/>
          </p:nvSpPr>
          <p:spPr bwMode="auto">
            <a:xfrm>
              <a:off x="3954463" y="54562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217"/>
            <p:cNvSpPr>
              <a:spLocks noChangeArrowheads="1"/>
            </p:cNvSpPr>
            <p:nvPr/>
          </p:nvSpPr>
          <p:spPr bwMode="auto">
            <a:xfrm>
              <a:off x="2936875" y="5418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218"/>
            <p:cNvSpPr>
              <a:spLocks noChangeArrowheads="1"/>
            </p:cNvSpPr>
            <p:nvPr/>
          </p:nvSpPr>
          <p:spPr bwMode="auto">
            <a:xfrm>
              <a:off x="2936875" y="54959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219"/>
            <p:cNvSpPr>
              <a:spLocks noChangeArrowheads="1"/>
            </p:cNvSpPr>
            <p:nvPr/>
          </p:nvSpPr>
          <p:spPr bwMode="auto">
            <a:xfrm>
              <a:off x="2976563" y="54562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220"/>
            <p:cNvSpPr>
              <a:spLocks noChangeArrowheads="1"/>
            </p:cNvSpPr>
            <p:nvPr/>
          </p:nvSpPr>
          <p:spPr bwMode="auto">
            <a:xfrm>
              <a:off x="2897188" y="545623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221"/>
            <p:cNvSpPr>
              <a:spLocks/>
            </p:cNvSpPr>
            <p:nvPr/>
          </p:nvSpPr>
          <p:spPr bwMode="auto">
            <a:xfrm>
              <a:off x="3773488" y="4632325"/>
              <a:ext cx="204787" cy="642938"/>
            </a:xfrm>
            <a:custGeom>
              <a:avLst/>
              <a:gdLst>
                <a:gd name="T0" fmla="*/ 14 w 335"/>
                <a:gd name="T1" fmla="*/ 43 h 1052"/>
                <a:gd name="T2" fmla="*/ 0 w 335"/>
                <a:gd name="T3" fmla="*/ 1007 h 1052"/>
                <a:gd name="T4" fmla="*/ 46 w 335"/>
                <a:gd name="T5" fmla="*/ 1052 h 1052"/>
                <a:gd name="T6" fmla="*/ 62 w 335"/>
                <a:gd name="T7" fmla="*/ 0 h 1052"/>
                <a:gd name="T8" fmla="*/ 14 w 335"/>
                <a:gd name="T9" fmla="*/ 43 h 1052"/>
              </a:gdLst>
              <a:ahLst/>
              <a:cxnLst>
                <a:cxn ang="0">
                  <a:pos x="T0" y="T1"/>
                </a:cxn>
                <a:cxn ang="0">
                  <a:pos x="T2" y="T3"/>
                </a:cxn>
                <a:cxn ang="0">
                  <a:pos x="T4" y="T5"/>
                </a:cxn>
                <a:cxn ang="0">
                  <a:pos x="T6" y="T7"/>
                </a:cxn>
                <a:cxn ang="0">
                  <a:pos x="T8" y="T9"/>
                </a:cxn>
              </a:cxnLst>
              <a:rect l="0" t="0" r="r" b="b"/>
              <a:pathLst>
                <a:path w="335" h="1052">
                  <a:moveTo>
                    <a:pt x="14" y="43"/>
                  </a:moveTo>
                  <a:cubicBezTo>
                    <a:pt x="265" y="318"/>
                    <a:pt x="258" y="740"/>
                    <a:pt x="0" y="1007"/>
                  </a:cubicBezTo>
                  <a:cubicBezTo>
                    <a:pt x="46" y="1052"/>
                    <a:pt x="46" y="1052"/>
                    <a:pt x="46" y="1052"/>
                  </a:cubicBezTo>
                  <a:cubicBezTo>
                    <a:pt x="328" y="760"/>
                    <a:pt x="335" y="300"/>
                    <a:pt x="62" y="0"/>
                  </a:cubicBezTo>
                  <a:lnTo>
                    <a:pt x="1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222"/>
            <p:cNvSpPr>
              <a:spLocks/>
            </p:cNvSpPr>
            <p:nvPr/>
          </p:nvSpPr>
          <p:spPr bwMode="auto">
            <a:xfrm>
              <a:off x="2951163" y="4621213"/>
              <a:ext cx="204787" cy="654050"/>
            </a:xfrm>
            <a:custGeom>
              <a:avLst/>
              <a:gdLst>
                <a:gd name="T0" fmla="*/ 334 w 334"/>
                <a:gd name="T1" fmla="*/ 45 h 1069"/>
                <a:gd name="T2" fmla="*/ 288 w 334"/>
                <a:gd name="T3" fmla="*/ 0 h 1069"/>
                <a:gd name="T4" fmla="*/ 288 w 334"/>
                <a:gd name="T5" fmla="*/ 1069 h 1069"/>
                <a:gd name="T6" fmla="*/ 334 w 334"/>
                <a:gd name="T7" fmla="*/ 1024 h 1069"/>
                <a:gd name="T8" fmla="*/ 334 w 334"/>
                <a:gd name="T9" fmla="*/ 45 h 1069"/>
              </a:gdLst>
              <a:ahLst/>
              <a:cxnLst>
                <a:cxn ang="0">
                  <a:pos x="T0" y="T1"/>
                </a:cxn>
                <a:cxn ang="0">
                  <a:pos x="T2" y="T3"/>
                </a:cxn>
                <a:cxn ang="0">
                  <a:pos x="T4" y="T5"/>
                </a:cxn>
                <a:cxn ang="0">
                  <a:pos x="T6" y="T7"/>
                </a:cxn>
                <a:cxn ang="0">
                  <a:pos x="T8" y="T9"/>
                </a:cxn>
              </a:cxnLst>
              <a:rect l="0" t="0" r="r" b="b"/>
              <a:pathLst>
                <a:path w="334" h="1069">
                  <a:moveTo>
                    <a:pt x="334" y="45"/>
                  </a:moveTo>
                  <a:cubicBezTo>
                    <a:pt x="288" y="0"/>
                    <a:pt x="288" y="0"/>
                    <a:pt x="288" y="0"/>
                  </a:cubicBezTo>
                  <a:cubicBezTo>
                    <a:pt x="0" y="298"/>
                    <a:pt x="0" y="771"/>
                    <a:pt x="288" y="1069"/>
                  </a:cubicBezTo>
                  <a:cubicBezTo>
                    <a:pt x="334" y="1024"/>
                    <a:pt x="334" y="1024"/>
                    <a:pt x="334" y="1024"/>
                  </a:cubicBezTo>
                  <a:cubicBezTo>
                    <a:pt x="70" y="751"/>
                    <a:pt x="70" y="318"/>
                    <a:pt x="334" y="4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8" name="Group 87"/>
          <p:cNvGrpSpPr/>
          <p:nvPr/>
        </p:nvGrpSpPr>
        <p:grpSpPr>
          <a:xfrm>
            <a:off x="4443300" y="1339235"/>
            <a:ext cx="365298" cy="354136"/>
            <a:chOff x="10982325" y="6362701"/>
            <a:chExt cx="779463" cy="755649"/>
          </a:xfrm>
          <a:solidFill>
            <a:schemeClr val="bg1"/>
          </a:solidFill>
        </p:grpSpPr>
        <p:sp>
          <p:nvSpPr>
            <p:cNvPr id="89" name="Freeform 289"/>
            <p:cNvSpPr>
              <a:spLocks/>
            </p:cNvSpPr>
            <p:nvPr/>
          </p:nvSpPr>
          <p:spPr bwMode="auto">
            <a:xfrm>
              <a:off x="11296650" y="6653213"/>
              <a:ext cx="465138" cy="465137"/>
            </a:xfrm>
            <a:custGeom>
              <a:avLst/>
              <a:gdLst>
                <a:gd name="T0" fmla="*/ 579 w 1230"/>
                <a:gd name="T1" fmla="*/ 2 h 1229"/>
                <a:gd name="T2" fmla="*/ 3 w 1230"/>
                <a:gd name="T3" fmla="*/ 578 h 1229"/>
                <a:gd name="T4" fmla="*/ 40 w 1230"/>
                <a:gd name="T5" fmla="*/ 781 h 1229"/>
                <a:gd name="T6" fmla="*/ 100 w 1230"/>
                <a:gd name="T7" fmla="*/ 758 h 1229"/>
                <a:gd name="T8" fmla="*/ 398 w 1230"/>
                <a:gd name="T9" fmla="*/ 99 h 1229"/>
                <a:gd name="T10" fmla="*/ 1057 w 1230"/>
                <a:gd name="T11" fmla="*/ 398 h 1229"/>
                <a:gd name="T12" fmla="*/ 759 w 1230"/>
                <a:gd name="T13" fmla="*/ 1057 h 1229"/>
                <a:gd name="T14" fmla="*/ 398 w 1230"/>
                <a:gd name="T15" fmla="*/ 1057 h 1229"/>
                <a:gd name="T16" fmla="*/ 376 w 1230"/>
                <a:gd name="T17" fmla="*/ 1117 h 1229"/>
                <a:gd name="T18" fmla="*/ 1118 w 1230"/>
                <a:gd name="T19" fmla="*/ 780 h 1229"/>
                <a:gd name="T20" fmla="*/ 782 w 1230"/>
                <a:gd name="T21" fmla="*/ 38 h 1229"/>
                <a:gd name="T22" fmla="*/ 579 w 1230"/>
                <a:gd name="T23" fmla="*/ 2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0" h="1229">
                  <a:moveTo>
                    <a:pt x="579" y="2"/>
                  </a:moveTo>
                  <a:cubicBezTo>
                    <a:pt x="261" y="2"/>
                    <a:pt x="3" y="260"/>
                    <a:pt x="3" y="578"/>
                  </a:cubicBezTo>
                  <a:cubicBezTo>
                    <a:pt x="3" y="647"/>
                    <a:pt x="16" y="716"/>
                    <a:pt x="40" y="781"/>
                  </a:cubicBezTo>
                  <a:cubicBezTo>
                    <a:pt x="100" y="758"/>
                    <a:pt x="100" y="758"/>
                    <a:pt x="100" y="758"/>
                  </a:cubicBezTo>
                  <a:cubicBezTo>
                    <a:pt x="0" y="494"/>
                    <a:pt x="134" y="199"/>
                    <a:pt x="398" y="99"/>
                  </a:cubicBezTo>
                  <a:cubicBezTo>
                    <a:pt x="663" y="0"/>
                    <a:pt x="958" y="133"/>
                    <a:pt x="1057" y="398"/>
                  </a:cubicBezTo>
                  <a:cubicBezTo>
                    <a:pt x="1157" y="662"/>
                    <a:pt x="1023" y="957"/>
                    <a:pt x="759" y="1057"/>
                  </a:cubicBezTo>
                  <a:cubicBezTo>
                    <a:pt x="643" y="1101"/>
                    <a:pt x="515" y="1101"/>
                    <a:pt x="398" y="1057"/>
                  </a:cubicBezTo>
                  <a:cubicBezTo>
                    <a:pt x="376" y="1117"/>
                    <a:pt x="376" y="1117"/>
                    <a:pt x="376" y="1117"/>
                  </a:cubicBezTo>
                  <a:cubicBezTo>
                    <a:pt x="674" y="1229"/>
                    <a:pt x="1006" y="1078"/>
                    <a:pt x="1118" y="780"/>
                  </a:cubicBezTo>
                  <a:cubicBezTo>
                    <a:pt x="1230" y="483"/>
                    <a:pt x="1079" y="151"/>
                    <a:pt x="782" y="38"/>
                  </a:cubicBezTo>
                  <a:cubicBezTo>
                    <a:pt x="717" y="14"/>
                    <a:pt x="648" y="2"/>
                    <a:pt x="579"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290"/>
            <p:cNvSpPr>
              <a:spLocks/>
            </p:cNvSpPr>
            <p:nvPr/>
          </p:nvSpPr>
          <p:spPr bwMode="auto">
            <a:xfrm>
              <a:off x="11401425" y="6748463"/>
              <a:ext cx="238125" cy="247650"/>
            </a:xfrm>
            <a:custGeom>
              <a:avLst/>
              <a:gdLst>
                <a:gd name="T0" fmla="*/ 301 w 630"/>
                <a:gd name="T1" fmla="*/ 553 h 657"/>
                <a:gd name="T2" fmla="*/ 189 w 630"/>
                <a:gd name="T3" fmla="*/ 523 h 657"/>
                <a:gd name="T4" fmla="*/ 157 w 630"/>
                <a:gd name="T5" fmla="*/ 578 h 657"/>
                <a:gd name="T6" fmla="*/ 550 w 630"/>
                <a:gd name="T7" fmla="*/ 472 h 657"/>
                <a:gd name="T8" fmla="*/ 445 w 630"/>
                <a:gd name="T9" fmla="*/ 79 h 657"/>
                <a:gd name="T10" fmla="*/ 52 w 630"/>
                <a:gd name="T11" fmla="*/ 185 h 657"/>
                <a:gd name="T12" fmla="*/ 52 w 630"/>
                <a:gd name="T13" fmla="*/ 472 h 657"/>
                <a:gd name="T14" fmla="*/ 107 w 630"/>
                <a:gd name="T15" fmla="*/ 440 h 657"/>
                <a:gd name="T16" fmla="*/ 189 w 630"/>
                <a:gd name="T17" fmla="*/ 134 h 657"/>
                <a:gd name="T18" fmla="*/ 495 w 630"/>
                <a:gd name="T19" fmla="*/ 217 h 657"/>
                <a:gd name="T20" fmla="*/ 413 w 630"/>
                <a:gd name="T21" fmla="*/ 523 h 657"/>
                <a:gd name="T22" fmla="*/ 301 w 630"/>
                <a:gd name="T23" fmla="*/ 553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0" h="657">
                  <a:moveTo>
                    <a:pt x="301" y="553"/>
                  </a:moveTo>
                  <a:cubicBezTo>
                    <a:pt x="262" y="553"/>
                    <a:pt x="223" y="542"/>
                    <a:pt x="189" y="523"/>
                  </a:cubicBezTo>
                  <a:cubicBezTo>
                    <a:pt x="157" y="578"/>
                    <a:pt x="157" y="578"/>
                    <a:pt x="157" y="578"/>
                  </a:cubicBezTo>
                  <a:cubicBezTo>
                    <a:pt x="295" y="657"/>
                    <a:pt x="471" y="610"/>
                    <a:pt x="550" y="472"/>
                  </a:cubicBezTo>
                  <a:cubicBezTo>
                    <a:pt x="630" y="335"/>
                    <a:pt x="583" y="159"/>
                    <a:pt x="445" y="79"/>
                  </a:cubicBezTo>
                  <a:cubicBezTo>
                    <a:pt x="307" y="0"/>
                    <a:pt x="131" y="47"/>
                    <a:pt x="52" y="185"/>
                  </a:cubicBezTo>
                  <a:cubicBezTo>
                    <a:pt x="0" y="274"/>
                    <a:pt x="0" y="383"/>
                    <a:pt x="52" y="472"/>
                  </a:cubicBezTo>
                  <a:cubicBezTo>
                    <a:pt x="107" y="440"/>
                    <a:pt x="107" y="440"/>
                    <a:pt x="107" y="440"/>
                  </a:cubicBezTo>
                  <a:cubicBezTo>
                    <a:pt x="45" y="333"/>
                    <a:pt x="82" y="196"/>
                    <a:pt x="189" y="134"/>
                  </a:cubicBezTo>
                  <a:cubicBezTo>
                    <a:pt x="296" y="73"/>
                    <a:pt x="433" y="110"/>
                    <a:pt x="495" y="217"/>
                  </a:cubicBezTo>
                  <a:cubicBezTo>
                    <a:pt x="557" y="324"/>
                    <a:pt x="520" y="461"/>
                    <a:pt x="413" y="523"/>
                  </a:cubicBezTo>
                  <a:cubicBezTo>
                    <a:pt x="379" y="542"/>
                    <a:pt x="340" y="553"/>
                    <a:pt x="301" y="5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291"/>
            <p:cNvSpPr>
              <a:spLocks/>
            </p:cNvSpPr>
            <p:nvPr/>
          </p:nvSpPr>
          <p:spPr bwMode="auto">
            <a:xfrm>
              <a:off x="11342688" y="6680200"/>
              <a:ext cx="365125" cy="384175"/>
            </a:xfrm>
            <a:custGeom>
              <a:avLst/>
              <a:gdLst>
                <a:gd name="T0" fmla="*/ 287 w 967"/>
                <a:gd name="T1" fmla="*/ 921 h 1016"/>
                <a:gd name="T2" fmla="*/ 872 w 967"/>
                <a:gd name="T3" fmla="*/ 680 h 1016"/>
                <a:gd name="T4" fmla="*/ 630 w 967"/>
                <a:gd name="T5" fmla="*/ 95 h 1016"/>
                <a:gd name="T6" fmla="*/ 45 w 967"/>
                <a:gd name="T7" fmla="*/ 336 h 1016"/>
                <a:gd name="T8" fmla="*/ 46 w 967"/>
                <a:gd name="T9" fmla="*/ 680 h 1016"/>
                <a:gd name="T10" fmla="*/ 105 w 967"/>
                <a:gd name="T11" fmla="*/ 656 h 1016"/>
                <a:gd name="T12" fmla="*/ 311 w 967"/>
                <a:gd name="T13" fmla="*/ 154 h 1016"/>
                <a:gd name="T14" fmla="*/ 813 w 967"/>
                <a:gd name="T15" fmla="*/ 361 h 1016"/>
                <a:gd name="T16" fmla="*/ 606 w 967"/>
                <a:gd name="T17" fmla="*/ 862 h 1016"/>
                <a:gd name="T18" fmla="*/ 311 w 967"/>
                <a:gd name="T19" fmla="*/ 862 h 1016"/>
                <a:gd name="T20" fmla="*/ 287 w 967"/>
                <a:gd name="T21" fmla="*/ 921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7" h="1016">
                  <a:moveTo>
                    <a:pt x="287" y="921"/>
                  </a:moveTo>
                  <a:cubicBezTo>
                    <a:pt x="515" y="1016"/>
                    <a:pt x="777" y="908"/>
                    <a:pt x="872" y="680"/>
                  </a:cubicBezTo>
                  <a:cubicBezTo>
                    <a:pt x="967" y="451"/>
                    <a:pt x="859" y="190"/>
                    <a:pt x="630" y="95"/>
                  </a:cubicBezTo>
                  <a:cubicBezTo>
                    <a:pt x="402" y="0"/>
                    <a:pt x="140" y="108"/>
                    <a:pt x="45" y="336"/>
                  </a:cubicBezTo>
                  <a:cubicBezTo>
                    <a:pt x="0" y="446"/>
                    <a:pt x="0" y="570"/>
                    <a:pt x="46" y="680"/>
                  </a:cubicBezTo>
                  <a:cubicBezTo>
                    <a:pt x="105" y="656"/>
                    <a:pt x="105" y="656"/>
                    <a:pt x="105" y="656"/>
                  </a:cubicBezTo>
                  <a:cubicBezTo>
                    <a:pt x="23" y="460"/>
                    <a:pt x="116" y="236"/>
                    <a:pt x="311" y="154"/>
                  </a:cubicBezTo>
                  <a:cubicBezTo>
                    <a:pt x="507" y="73"/>
                    <a:pt x="731" y="165"/>
                    <a:pt x="813" y="361"/>
                  </a:cubicBezTo>
                  <a:cubicBezTo>
                    <a:pt x="894" y="556"/>
                    <a:pt x="802" y="781"/>
                    <a:pt x="606" y="862"/>
                  </a:cubicBezTo>
                  <a:cubicBezTo>
                    <a:pt x="512" y="902"/>
                    <a:pt x="406" y="902"/>
                    <a:pt x="311" y="862"/>
                  </a:cubicBezTo>
                  <a:lnTo>
                    <a:pt x="287" y="9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292"/>
            <p:cNvSpPr>
              <a:spLocks noEditPoints="1"/>
            </p:cNvSpPr>
            <p:nvPr/>
          </p:nvSpPr>
          <p:spPr bwMode="auto">
            <a:xfrm>
              <a:off x="10982325" y="6362701"/>
              <a:ext cx="582613" cy="752474"/>
            </a:xfrm>
            <a:custGeom>
              <a:avLst/>
              <a:gdLst>
                <a:gd name="T0" fmla="*/ 66 w 1538"/>
                <a:gd name="T1" fmla="*/ 1891 h 1987"/>
                <a:gd name="T2" fmla="*/ 880 w 1538"/>
                <a:gd name="T3" fmla="*/ 1905 h 1987"/>
                <a:gd name="T4" fmla="*/ 949 w 1538"/>
                <a:gd name="T5" fmla="*/ 1981 h 1987"/>
                <a:gd name="T6" fmla="*/ 1157 w 1538"/>
                <a:gd name="T7" fmla="*/ 1645 h 1987"/>
                <a:gd name="T8" fmla="*/ 1538 w 1538"/>
                <a:gd name="T9" fmla="*/ 1347 h 1987"/>
                <a:gd name="T10" fmla="*/ 1300 w 1538"/>
                <a:gd name="T11" fmla="*/ 1411 h 1987"/>
                <a:gd name="T12" fmla="*/ 936 w 1538"/>
                <a:gd name="T13" fmla="*/ 1584 h 1987"/>
                <a:gd name="T14" fmla="*/ 792 w 1538"/>
                <a:gd name="T15" fmla="*/ 1857 h 1987"/>
                <a:gd name="T16" fmla="*/ 162 w 1538"/>
                <a:gd name="T17" fmla="*/ 1923 h 1987"/>
                <a:gd name="T18" fmla="*/ 610 w 1538"/>
                <a:gd name="T19" fmla="*/ 1859 h 1987"/>
                <a:gd name="T20" fmla="*/ 162 w 1538"/>
                <a:gd name="T21" fmla="*/ 1667 h 1987"/>
                <a:gd name="T22" fmla="*/ 386 w 1538"/>
                <a:gd name="T23" fmla="*/ 1603 h 1987"/>
                <a:gd name="T24" fmla="*/ 642 w 1538"/>
                <a:gd name="T25" fmla="*/ 1315 h 1987"/>
                <a:gd name="T26" fmla="*/ 986 w 1538"/>
                <a:gd name="T27" fmla="*/ 354 h 1987"/>
                <a:gd name="T28" fmla="*/ 354 w 1538"/>
                <a:gd name="T29" fmla="*/ 986 h 1987"/>
                <a:gd name="T30" fmla="*/ 450 w 1538"/>
                <a:gd name="T31" fmla="*/ 1347 h 1987"/>
                <a:gd name="T32" fmla="*/ 162 w 1538"/>
                <a:gd name="T33" fmla="*/ 1539 h 1987"/>
                <a:gd name="T34" fmla="*/ 610 w 1538"/>
                <a:gd name="T35" fmla="*/ 1731 h 1987"/>
                <a:gd name="T36" fmla="*/ 1119 w 1538"/>
                <a:gd name="T37" fmla="*/ 1781 h 1987"/>
                <a:gd name="T38" fmla="*/ 1102 w 1538"/>
                <a:gd name="T39" fmla="*/ 1700 h 1987"/>
                <a:gd name="T40" fmla="*/ 1410 w 1538"/>
                <a:gd name="T41" fmla="*/ 1283 h 1987"/>
                <a:gd name="T42" fmla="*/ 1394 w 1538"/>
                <a:gd name="T43" fmla="*/ 1408 h 1987"/>
                <a:gd name="T44" fmla="*/ 1349 w 1538"/>
                <a:gd name="T45" fmla="*/ 1363 h 1987"/>
                <a:gd name="T46" fmla="*/ 1057 w 1538"/>
                <a:gd name="T47" fmla="*/ 1654 h 1987"/>
                <a:gd name="T48" fmla="*/ 976 w 1538"/>
                <a:gd name="T49" fmla="*/ 1638 h 1987"/>
                <a:gd name="T50" fmla="*/ 674 w 1538"/>
                <a:gd name="T51" fmla="*/ 1155 h 1987"/>
                <a:gd name="T52" fmla="*/ 130 w 1538"/>
                <a:gd name="T53" fmla="*/ 547 h 1987"/>
                <a:gd name="T54" fmla="*/ 613 w 1538"/>
                <a:gd name="T55" fmla="*/ 957 h 1987"/>
                <a:gd name="T56" fmla="*/ 834 w 1538"/>
                <a:gd name="T57" fmla="*/ 611 h 1987"/>
                <a:gd name="T58" fmla="*/ 573 w 1538"/>
                <a:gd name="T59" fmla="*/ 675 h 1987"/>
                <a:gd name="T60" fmla="*/ 386 w 1538"/>
                <a:gd name="T61" fmla="*/ 483 h 1987"/>
                <a:gd name="T62" fmla="*/ 461 w 1538"/>
                <a:gd name="T63" fmla="*/ 739 h 1987"/>
                <a:gd name="T64" fmla="*/ 544 w 1538"/>
                <a:gd name="T65" fmla="*/ 963 h 1987"/>
                <a:gd name="T66" fmla="*/ 549 w 1538"/>
                <a:gd name="T67" fmla="*/ 963 h 1987"/>
                <a:gd name="T68" fmla="*/ 637 w 1538"/>
                <a:gd name="T69" fmla="*/ 675 h 1987"/>
                <a:gd name="T70" fmla="*/ 770 w 1538"/>
                <a:gd name="T71" fmla="*/ 611 h 1987"/>
                <a:gd name="T72" fmla="*/ 455 w 1538"/>
                <a:gd name="T73" fmla="*/ 675 h 1987"/>
                <a:gd name="T74" fmla="*/ 386 w 1538"/>
                <a:gd name="T75" fmla="*/ 547 h 1987"/>
                <a:gd name="T76" fmla="*/ 455 w 1538"/>
                <a:gd name="T77" fmla="*/ 675 h 1987"/>
                <a:gd name="T78" fmla="*/ 674 w 1538"/>
                <a:gd name="T79" fmla="*/ 1059 h 1987"/>
                <a:gd name="T80" fmla="*/ 546 w 1538"/>
                <a:gd name="T81" fmla="*/ 1027 h 1987"/>
                <a:gd name="T82" fmla="*/ 642 w 1538"/>
                <a:gd name="T83" fmla="*/ 1251 h 1987"/>
                <a:gd name="T84" fmla="*/ 578 w 1538"/>
                <a:gd name="T85" fmla="*/ 1315 h 1987"/>
                <a:gd name="T86" fmla="*/ 514 w 1538"/>
                <a:gd name="T87" fmla="*/ 1347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8" h="1987">
                  <a:moveTo>
                    <a:pt x="610" y="1795"/>
                  </a:moveTo>
                  <a:cubicBezTo>
                    <a:pt x="162" y="1795"/>
                    <a:pt x="162" y="1795"/>
                    <a:pt x="162" y="1795"/>
                  </a:cubicBezTo>
                  <a:cubicBezTo>
                    <a:pt x="109" y="1795"/>
                    <a:pt x="66" y="1838"/>
                    <a:pt x="66" y="1891"/>
                  </a:cubicBezTo>
                  <a:cubicBezTo>
                    <a:pt x="66" y="1944"/>
                    <a:pt x="109" y="1987"/>
                    <a:pt x="162" y="1987"/>
                  </a:cubicBezTo>
                  <a:cubicBezTo>
                    <a:pt x="552" y="1987"/>
                    <a:pt x="552" y="1987"/>
                    <a:pt x="552" y="1987"/>
                  </a:cubicBezTo>
                  <a:cubicBezTo>
                    <a:pt x="666" y="1986"/>
                    <a:pt x="779" y="1959"/>
                    <a:pt x="880" y="1905"/>
                  </a:cubicBezTo>
                  <a:cubicBezTo>
                    <a:pt x="900" y="1965"/>
                    <a:pt x="900" y="1965"/>
                    <a:pt x="900" y="1965"/>
                  </a:cubicBezTo>
                  <a:cubicBezTo>
                    <a:pt x="904" y="1978"/>
                    <a:pt x="916" y="1987"/>
                    <a:pt x="930" y="1987"/>
                  </a:cubicBezTo>
                  <a:cubicBezTo>
                    <a:pt x="937" y="1987"/>
                    <a:pt x="943" y="1984"/>
                    <a:pt x="949" y="1981"/>
                  </a:cubicBezTo>
                  <a:cubicBezTo>
                    <a:pt x="1173" y="1821"/>
                    <a:pt x="1173" y="1821"/>
                    <a:pt x="1173" y="1821"/>
                  </a:cubicBezTo>
                  <a:cubicBezTo>
                    <a:pt x="1183" y="1813"/>
                    <a:pt x="1188" y="1801"/>
                    <a:pt x="1186" y="1788"/>
                  </a:cubicBezTo>
                  <a:cubicBezTo>
                    <a:pt x="1157" y="1645"/>
                    <a:pt x="1157" y="1645"/>
                    <a:pt x="1157" y="1645"/>
                  </a:cubicBezTo>
                  <a:cubicBezTo>
                    <a:pt x="1346" y="1456"/>
                    <a:pt x="1346" y="1456"/>
                    <a:pt x="1346" y="1456"/>
                  </a:cubicBezTo>
                  <a:cubicBezTo>
                    <a:pt x="1365" y="1468"/>
                    <a:pt x="1387" y="1474"/>
                    <a:pt x="1410" y="1475"/>
                  </a:cubicBezTo>
                  <a:cubicBezTo>
                    <a:pt x="1481" y="1475"/>
                    <a:pt x="1538" y="1417"/>
                    <a:pt x="1538" y="1347"/>
                  </a:cubicBezTo>
                  <a:cubicBezTo>
                    <a:pt x="1538" y="1276"/>
                    <a:pt x="1481" y="1219"/>
                    <a:pt x="1410" y="1219"/>
                  </a:cubicBezTo>
                  <a:cubicBezTo>
                    <a:pt x="1339" y="1219"/>
                    <a:pt x="1282" y="1276"/>
                    <a:pt x="1282" y="1347"/>
                  </a:cubicBezTo>
                  <a:cubicBezTo>
                    <a:pt x="1282" y="1369"/>
                    <a:pt x="1289" y="1392"/>
                    <a:pt x="1300" y="1411"/>
                  </a:cubicBezTo>
                  <a:cubicBezTo>
                    <a:pt x="1111" y="1600"/>
                    <a:pt x="1111" y="1600"/>
                    <a:pt x="1111" y="1600"/>
                  </a:cubicBezTo>
                  <a:cubicBezTo>
                    <a:pt x="969" y="1571"/>
                    <a:pt x="969" y="1571"/>
                    <a:pt x="969" y="1571"/>
                  </a:cubicBezTo>
                  <a:cubicBezTo>
                    <a:pt x="956" y="1569"/>
                    <a:pt x="944" y="1574"/>
                    <a:pt x="936" y="1584"/>
                  </a:cubicBezTo>
                  <a:cubicBezTo>
                    <a:pt x="776" y="1808"/>
                    <a:pt x="776" y="1808"/>
                    <a:pt x="776" y="1808"/>
                  </a:cubicBezTo>
                  <a:cubicBezTo>
                    <a:pt x="766" y="1822"/>
                    <a:pt x="769" y="1842"/>
                    <a:pt x="784" y="1853"/>
                  </a:cubicBezTo>
                  <a:cubicBezTo>
                    <a:pt x="786" y="1855"/>
                    <a:pt x="789" y="1856"/>
                    <a:pt x="792" y="1857"/>
                  </a:cubicBezTo>
                  <a:cubicBezTo>
                    <a:pt x="817" y="1865"/>
                    <a:pt x="817" y="1865"/>
                    <a:pt x="817" y="1865"/>
                  </a:cubicBezTo>
                  <a:cubicBezTo>
                    <a:pt x="733" y="1903"/>
                    <a:pt x="643" y="1922"/>
                    <a:pt x="552" y="1923"/>
                  </a:cubicBezTo>
                  <a:cubicBezTo>
                    <a:pt x="162" y="1923"/>
                    <a:pt x="162" y="1923"/>
                    <a:pt x="162" y="1923"/>
                  </a:cubicBezTo>
                  <a:cubicBezTo>
                    <a:pt x="144" y="1923"/>
                    <a:pt x="130" y="1908"/>
                    <a:pt x="130" y="1891"/>
                  </a:cubicBezTo>
                  <a:cubicBezTo>
                    <a:pt x="130" y="1873"/>
                    <a:pt x="144" y="1859"/>
                    <a:pt x="162" y="1859"/>
                  </a:cubicBezTo>
                  <a:cubicBezTo>
                    <a:pt x="610" y="1859"/>
                    <a:pt x="610" y="1859"/>
                    <a:pt x="610" y="1859"/>
                  </a:cubicBezTo>
                  <a:cubicBezTo>
                    <a:pt x="663" y="1859"/>
                    <a:pt x="706" y="1816"/>
                    <a:pt x="706" y="1763"/>
                  </a:cubicBezTo>
                  <a:cubicBezTo>
                    <a:pt x="706" y="1710"/>
                    <a:pt x="663" y="1667"/>
                    <a:pt x="610" y="1667"/>
                  </a:cubicBezTo>
                  <a:cubicBezTo>
                    <a:pt x="162" y="1667"/>
                    <a:pt x="162" y="1667"/>
                    <a:pt x="162" y="1667"/>
                  </a:cubicBezTo>
                  <a:cubicBezTo>
                    <a:pt x="144" y="1667"/>
                    <a:pt x="130" y="1652"/>
                    <a:pt x="130" y="1635"/>
                  </a:cubicBezTo>
                  <a:cubicBezTo>
                    <a:pt x="130" y="1617"/>
                    <a:pt x="144" y="1603"/>
                    <a:pt x="162" y="1603"/>
                  </a:cubicBezTo>
                  <a:cubicBezTo>
                    <a:pt x="386" y="1603"/>
                    <a:pt x="386" y="1603"/>
                    <a:pt x="386" y="1603"/>
                  </a:cubicBezTo>
                  <a:cubicBezTo>
                    <a:pt x="482" y="1602"/>
                    <a:pt x="563" y="1532"/>
                    <a:pt x="576" y="1437"/>
                  </a:cubicBezTo>
                  <a:cubicBezTo>
                    <a:pt x="615" y="1425"/>
                    <a:pt x="642" y="1388"/>
                    <a:pt x="642" y="1347"/>
                  </a:cubicBezTo>
                  <a:cubicBezTo>
                    <a:pt x="642" y="1315"/>
                    <a:pt x="642" y="1315"/>
                    <a:pt x="642" y="1315"/>
                  </a:cubicBezTo>
                  <a:cubicBezTo>
                    <a:pt x="695" y="1315"/>
                    <a:pt x="738" y="1272"/>
                    <a:pt x="738" y="1219"/>
                  </a:cubicBezTo>
                  <a:cubicBezTo>
                    <a:pt x="738" y="986"/>
                    <a:pt x="738" y="986"/>
                    <a:pt x="738" y="986"/>
                  </a:cubicBezTo>
                  <a:cubicBezTo>
                    <a:pt x="981" y="880"/>
                    <a:pt x="1092" y="597"/>
                    <a:pt x="986" y="354"/>
                  </a:cubicBezTo>
                  <a:cubicBezTo>
                    <a:pt x="880" y="111"/>
                    <a:pt x="597" y="0"/>
                    <a:pt x="354" y="106"/>
                  </a:cubicBezTo>
                  <a:cubicBezTo>
                    <a:pt x="111" y="212"/>
                    <a:pt x="0" y="495"/>
                    <a:pt x="106" y="738"/>
                  </a:cubicBezTo>
                  <a:cubicBezTo>
                    <a:pt x="155" y="849"/>
                    <a:pt x="243" y="938"/>
                    <a:pt x="354" y="986"/>
                  </a:cubicBezTo>
                  <a:cubicBezTo>
                    <a:pt x="354" y="1219"/>
                    <a:pt x="354" y="1219"/>
                    <a:pt x="354" y="1219"/>
                  </a:cubicBezTo>
                  <a:cubicBezTo>
                    <a:pt x="354" y="1272"/>
                    <a:pt x="397" y="1315"/>
                    <a:pt x="450" y="1315"/>
                  </a:cubicBezTo>
                  <a:cubicBezTo>
                    <a:pt x="450" y="1347"/>
                    <a:pt x="450" y="1347"/>
                    <a:pt x="450" y="1347"/>
                  </a:cubicBezTo>
                  <a:cubicBezTo>
                    <a:pt x="450" y="1386"/>
                    <a:pt x="475" y="1422"/>
                    <a:pt x="512" y="1436"/>
                  </a:cubicBezTo>
                  <a:cubicBezTo>
                    <a:pt x="499" y="1496"/>
                    <a:pt x="447" y="1538"/>
                    <a:pt x="386" y="1539"/>
                  </a:cubicBezTo>
                  <a:cubicBezTo>
                    <a:pt x="162" y="1539"/>
                    <a:pt x="162" y="1539"/>
                    <a:pt x="162" y="1539"/>
                  </a:cubicBezTo>
                  <a:cubicBezTo>
                    <a:pt x="109" y="1539"/>
                    <a:pt x="66" y="1582"/>
                    <a:pt x="66" y="1635"/>
                  </a:cubicBezTo>
                  <a:cubicBezTo>
                    <a:pt x="66" y="1688"/>
                    <a:pt x="109" y="1731"/>
                    <a:pt x="162" y="1731"/>
                  </a:cubicBezTo>
                  <a:cubicBezTo>
                    <a:pt x="610" y="1731"/>
                    <a:pt x="610" y="1731"/>
                    <a:pt x="610" y="1731"/>
                  </a:cubicBezTo>
                  <a:cubicBezTo>
                    <a:pt x="628" y="1731"/>
                    <a:pt x="642" y="1745"/>
                    <a:pt x="642" y="1763"/>
                  </a:cubicBezTo>
                  <a:cubicBezTo>
                    <a:pt x="642" y="1780"/>
                    <a:pt x="628" y="1795"/>
                    <a:pt x="610" y="1795"/>
                  </a:cubicBezTo>
                  <a:moveTo>
                    <a:pt x="1119" y="1781"/>
                  </a:moveTo>
                  <a:cubicBezTo>
                    <a:pt x="947" y="1903"/>
                    <a:pt x="947" y="1903"/>
                    <a:pt x="947" y="1903"/>
                  </a:cubicBezTo>
                  <a:cubicBezTo>
                    <a:pt x="935" y="1867"/>
                    <a:pt x="935" y="1867"/>
                    <a:pt x="935" y="1867"/>
                  </a:cubicBezTo>
                  <a:cubicBezTo>
                    <a:pt x="1102" y="1700"/>
                    <a:pt x="1102" y="1700"/>
                    <a:pt x="1102" y="1700"/>
                  </a:cubicBezTo>
                  <a:lnTo>
                    <a:pt x="1119" y="1781"/>
                  </a:lnTo>
                  <a:close/>
                  <a:moveTo>
                    <a:pt x="1346" y="1347"/>
                  </a:moveTo>
                  <a:cubicBezTo>
                    <a:pt x="1346" y="1311"/>
                    <a:pt x="1375" y="1283"/>
                    <a:pt x="1410" y="1283"/>
                  </a:cubicBezTo>
                  <a:cubicBezTo>
                    <a:pt x="1445" y="1283"/>
                    <a:pt x="1474" y="1311"/>
                    <a:pt x="1474" y="1347"/>
                  </a:cubicBezTo>
                  <a:cubicBezTo>
                    <a:pt x="1474" y="1382"/>
                    <a:pt x="1445" y="1411"/>
                    <a:pt x="1410" y="1411"/>
                  </a:cubicBezTo>
                  <a:cubicBezTo>
                    <a:pt x="1405" y="1410"/>
                    <a:pt x="1399" y="1410"/>
                    <a:pt x="1394" y="1408"/>
                  </a:cubicBezTo>
                  <a:cubicBezTo>
                    <a:pt x="1433" y="1369"/>
                    <a:pt x="1433" y="1369"/>
                    <a:pt x="1433" y="1369"/>
                  </a:cubicBezTo>
                  <a:cubicBezTo>
                    <a:pt x="1387" y="1324"/>
                    <a:pt x="1387" y="1324"/>
                    <a:pt x="1387" y="1324"/>
                  </a:cubicBezTo>
                  <a:cubicBezTo>
                    <a:pt x="1349" y="1363"/>
                    <a:pt x="1349" y="1363"/>
                    <a:pt x="1349" y="1363"/>
                  </a:cubicBezTo>
                  <a:cubicBezTo>
                    <a:pt x="1347" y="1358"/>
                    <a:pt x="1346" y="1352"/>
                    <a:pt x="1346" y="1347"/>
                  </a:cubicBezTo>
                  <a:moveTo>
                    <a:pt x="976" y="1638"/>
                  </a:moveTo>
                  <a:cubicBezTo>
                    <a:pt x="1057" y="1654"/>
                    <a:pt x="1057" y="1654"/>
                    <a:pt x="1057" y="1654"/>
                  </a:cubicBezTo>
                  <a:cubicBezTo>
                    <a:pt x="889" y="1822"/>
                    <a:pt x="889" y="1822"/>
                    <a:pt x="889" y="1822"/>
                  </a:cubicBezTo>
                  <a:cubicBezTo>
                    <a:pt x="853" y="1810"/>
                    <a:pt x="853" y="1810"/>
                    <a:pt x="853" y="1810"/>
                  </a:cubicBezTo>
                  <a:lnTo>
                    <a:pt x="976" y="1638"/>
                  </a:lnTo>
                  <a:close/>
                  <a:moveTo>
                    <a:pt x="418" y="1123"/>
                  </a:moveTo>
                  <a:cubicBezTo>
                    <a:pt x="674" y="1123"/>
                    <a:pt x="674" y="1123"/>
                    <a:pt x="674" y="1123"/>
                  </a:cubicBezTo>
                  <a:cubicBezTo>
                    <a:pt x="674" y="1155"/>
                    <a:pt x="674" y="1155"/>
                    <a:pt x="674" y="1155"/>
                  </a:cubicBezTo>
                  <a:cubicBezTo>
                    <a:pt x="418" y="1155"/>
                    <a:pt x="418" y="1155"/>
                    <a:pt x="418" y="1155"/>
                  </a:cubicBezTo>
                  <a:lnTo>
                    <a:pt x="418" y="1123"/>
                  </a:lnTo>
                  <a:close/>
                  <a:moveTo>
                    <a:pt x="130" y="547"/>
                  </a:moveTo>
                  <a:cubicBezTo>
                    <a:pt x="130" y="317"/>
                    <a:pt x="316" y="130"/>
                    <a:pt x="546" y="130"/>
                  </a:cubicBezTo>
                  <a:cubicBezTo>
                    <a:pt x="775" y="130"/>
                    <a:pt x="962" y="316"/>
                    <a:pt x="962" y="546"/>
                  </a:cubicBezTo>
                  <a:cubicBezTo>
                    <a:pt x="962" y="750"/>
                    <a:pt x="815" y="924"/>
                    <a:pt x="613" y="957"/>
                  </a:cubicBezTo>
                  <a:cubicBezTo>
                    <a:pt x="631" y="739"/>
                    <a:pt x="631" y="739"/>
                    <a:pt x="631" y="739"/>
                  </a:cubicBezTo>
                  <a:cubicBezTo>
                    <a:pt x="706" y="739"/>
                    <a:pt x="706" y="739"/>
                    <a:pt x="706" y="739"/>
                  </a:cubicBezTo>
                  <a:cubicBezTo>
                    <a:pt x="777" y="739"/>
                    <a:pt x="834" y="681"/>
                    <a:pt x="834" y="611"/>
                  </a:cubicBezTo>
                  <a:cubicBezTo>
                    <a:pt x="834" y="540"/>
                    <a:pt x="777" y="483"/>
                    <a:pt x="706" y="483"/>
                  </a:cubicBezTo>
                  <a:cubicBezTo>
                    <a:pt x="636" y="483"/>
                    <a:pt x="580" y="538"/>
                    <a:pt x="578" y="608"/>
                  </a:cubicBezTo>
                  <a:cubicBezTo>
                    <a:pt x="573" y="675"/>
                    <a:pt x="573" y="675"/>
                    <a:pt x="573" y="675"/>
                  </a:cubicBezTo>
                  <a:cubicBezTo>
                    <a:pt x="519" y="675"/>
                    <a:pt x="519" y="675"/>
                    <a:pt x="519" y="675"/>
                  </a:cubicBezTo>
                  <a:cubicBezTo>
                    <a:pt x="514" y="611"/>
                    <a:pt x="514" y="611"/>
                    <a:pt x="514" y="611"/>
                  </a:cubicBezTo>
                  <a:cubicBezTo>
                    <a:pt x="514" y="540"/>
                    <a:pt x="457" y="483"/>
                    <a:pt x="386" y="483"/>
                  </a:cubicBezTo>
                  <a:cubicBezTo>
                    <a:pt x="315" y="483"/>
                    <a:pt x="258" y="540"/>
                    <a:pt x="258" y="611"/>
                  </a:cubicBezTo>
                  <a:cubicBezTo>
                    <a:pt x="258" y="681"/>
                    <a:pt x="315" y="739"/>
                    <a:pt x="386" y="739"/>
                  </a:cubicBezTo>
                  <a:cubicBezTo>
                    <a:pt x="461" y="739"/>
                    <a:pt x="461" y="739"/>
                    <a:pt x="461" y="739"/>
                  </a:cubicBezTo>
                  <a:cubicBezTo>
                    <a:pt x="479" y="957"/>
                    <a:pt x="479" y="957"/>
                    <a:pt x="479" y="957"/>
                  </a:cubicBezTo>
                  <a:cubicBezTo>
                    <a:pt x="278" y="924"/>
                    <a:pt x="130" y="750"/>
                    <a:pt x="130" y="547"/>
                  </a:cubicBezTo>
                  <a:moveTo>
                    <a:pt x="544" y="963"/>
                  </a:moveTo>
                  <a:cubicBezTo>
                    <a:pt x="525" y="739"/>
                    <a:pt x="525" y="739"/>
                    <a:pt x="525" y="739"/>
                  </a:cubicBezTo>
                  <a:cubicBezTo>
                    <a:pt x="567" y="739"/>
                    <a:pt x="567" y="739"/>
                    <a:pt x="567" y="739"/>
                  </a:cubicBezTo>
                  <a:cubicBezTo>
                    <a:pt x="549" y="963"/>
                    <a:pt x="549" y="963"/>
                    <a:pt x="549" y="963"/>
                  </a:cubicBezTo>
                  <a:cubicBezTo>
                    <a:pt x="546" y="963"/>
                    <a:pt x="546" y="963"/>
                    <a:pt x="546" y="963"/>
                  </a:cubicBezTo>
                  <a:lnTo>
                    <a:pt x="544" y="963"/>
                  </a:lnTo>
                  <a:close/>
                  <a:moveTo>
                    <a:pt x="637" y="675"/>
                  </a:moveTo>
                  <a:cubicBezTo>
                    <a:pt x="642" y="611"/>
                    <a:pt x="642" y="611"/>
                    <a:pt x="642" y="611"/>
                  </a:cubicBezTo>
                  <a:cubicBezTo>
                    <a:pt x="642" y="575"/>
                    <a:pt x="671" y="547"/>
                    <a:pt x="706" y="547"/>
                  </a:cubicBezTo>
                  <a:cubicBezTo>
                    <a:pt x="741" y="547"/>
                    <a:pt x="770" y="575"/>
                    <a:pt x="770" y="611"/>
                  </a:cubicBezTo>
                  <a:cubicBezTo>
                    <a:pt x="770" y="646"/>
                    <a:pt x="741" y="675"/>
                    <a:pt x="706" y="675"/>
                  </a:cubicBezTo>
                  <a:lnTo>
                    <a:pt x="637" y="675"/>
                  </a:lnTo>
                  <a:close/>
                  <a:moveTo>
                    <a:pt x="455" y="675"/>
                  </a:moveTo>
                  <a:cubicBezTo>
                    <a:pt x="386" y="675"/>
                    <a:pt x="386" y="675"/>
                    <a:pt x="386" y="675"/>
                  </a:cubicBezTo>
                  <a:cubicBezTo>
                    <a:pt x="351" y="675"/>
                    <a:pt x="322" y="646"/>
                    <a:pt x="322" y="611"/>
                  </a:cubicBezTo>
                  <a:cubicBezTo>
                    <a:pt x="322" y="575"/>
                    <a:pt x="351" y="547"/>
                    <a:pt x="386" y="547"/>
                  </a:cubicBezTo>
                  <a:cubicBezTo>
                    <a:pt x="422" y="547"/>
                    <a:pt x="451" y="576"/>
                    <a:pt x="450" y="612"/>
                  </a:cubicBezTo>
                  <a:cubicBezTo>
                    <a:pt x="450" y="613"/>
                    <a:pt x="450" y="613"/>
                    <a:pt x="450" y="613"/>
                  </a:cubicBezTo>
                  <a:lnTo>
                    <a:pt x="455" y="675"/>
                  </a:lnTo>
                  <a:close/>
                  <a:moveTo>
                    <a:pt x="546" y="1027"/>
                  </a:moveTo>
                  <a:cubicBezTo>
                    <a:pt x="589" y="1026"/>
                    <a:pt x="632" y="1020"/>
                    <a:pt x="674" y="1009"/>
                  </a:cubicBezTo>
                  <a:cubicBezTo>
                    <a:pt x="674" y="1059"/>
                    <a:pt x="674" y="1059"/>
                    <a:pt x="674" y="1059"/>
                  </a:cubicBezTo>
                  <a:cubicBezTo>
                    <a:pt x="418" y="1059"/>
                    <a:pt x="418" y="1059"/>
                    <a:pt x="418" y="1059"/>
                  </a:cubicBezTo>
                  <a:cubicBezTo>
                    <a:pt x="418" y="1009"/>
                    <a:pt x="418" y="1009"/>
                    <a:pt x="418" y="1009"/>
                  </a:cubicBezTo>
                  <a:cubicBezTo>
                    <a:pt x="460" y="1020"/>
                    <a:pt x="503" y="1026"/>
                    <a:pt x="546" y="1027"/>
                  </a:cubicBezTo>
                  <a:moveTo>
                    <a:pt x="418" y="1219"/>
                  </a:moveTo>
                  <a:cubicBezTo>
                    <a:pt x="674" y="1219"/>
                    <a:pt x="674" y="1219"/>
                    <a:pt x="674" y="1219"/>
                  </a:cubicBezTo>
                  <a:cubicBezTo>
                    <a:pt x="674" y="1236"/>
                    <a:pt x="660" y="1251"/>
                    <a:pt x="642" y="1251"/>
                  </a:cubicBezTo>
                  <a:cubicBezTo>
                    <a:pt x="450" y="1251"/>
                    <a:pt x="450" y="1251"/>
                    <a:pt x="450" y="1251"/>
                  </a:cubicBezTo>
                  <a:cubicBezTo>
                    <a:pt x="432" y="1251"/>
                    <a:pt x="418" y="1236"/>
                    <a:pt x="418" y="1219"/>
                  </a:cubicBezTo>
                  <a:moveTo>
                    <a:pt x="578" y="1315"/>
                  </a:moveTo>
                  <a:cubicBezTo>
                    <a:pt x="578" y="1347"/>
                    <a:pt x="578" y="1347"/>
                    <a:pt x="578" y="1347"/>
                  </a:cubicBezTo>
                  <a:cubicBezTo>
                    <a:pt x="578" y="1364"/>
                    <a:pt x="564" y="1379"/>
                    <a:pt x="546" y="1379"/>
                  </a:cubicBezTo>
                  <a:cubicBezTo>
                    <a:pt x="528" y="1379"/>
                    <a:pt x="514" y="1364"/>
                    <a:pt x="514" y="1347"/>
                  </a:cubicBezTo>
                  <a:cubicBezTo>
                    <a:pt x="514" y="1315"/>
                    <a:pt x="514" y="1315"/>
                    <a:pt x="514" y="1315"/>
                  </a:cubicBezTo>
                  <a:lnTo>
                    <a:pt x="578" y="13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293"/>
            <p:cNvSpPr>
              <a:spLocks/>
            </p:cNvSpPr>
            <p:nvPr/>
          </p:nvSpPr>
          <p:spPr bwMode="auto">
            <a:xfrm>
              <a:off x="11387138" y="6403975"/>
              <a:ext cx="279400" cy="227012"/>
            </a:xfrm>
            <a:custGeom>
              <a:avLst/>
              <a:gdLst>
                <a:gd name="T0" fmla="*/ 119 w 739"/>
                <a:gd name="T1" fmla="*/ 517 h 597"/>
                <a:gd name="T2" fmla="*/ 149 w 739"/>
                <a:gd name="T3" fmla="*/ 524 h 597"/>
                <a:gd name="T4" fmla="*/ 707 w 739"/>
                <a:gd name="T5" fmla="*/ 597 h 597"/>
                <a:gd name="T6" fmla="*/ 739 w 739"/>
                <a:gd name="T7" fmla="*/ 542 h 597"/>
                <a:gd name="T8" fmla="*/ 177 w 739"/>
                <a:gd name="T9" fmla="*/ 451 h 597"/>
                <a:gd name="T10" fmla="*/ 179 w 739"/>
                <a:gd name="T11" fmla="*/ 403 h 597"/>
                <a:gd name="T12" fmla="*/ 53 w 739"/>
                <a:gd name="T13" fmla="*/ 0 h 597"/>
                <a:gd name="T14" fmla="*/ 0 w 739"/>
                <a:gd name="T15" fmla="*/ 37 h 597"/>
                <a:gd name="T16" fmla="*/ 109 w 739"/>
                <a:gd name="T17" fmla="*/ 488 h 597"/>
                <a:gd name="T18" fmla="*/ 119 w 739"/>
                <a:gd name="T19" fmla="*/ 517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9" h="597">
                  <a:moveTo>
                    <a:pt x="119" y="517"/>
                  </a:moveTo>
                  <a:cubicBezTo>
                    <a:pt x="127" y="524"/>
                    <a:pt x="138" y="526"/>
                    <a:pt x="149" y="524"/>
                  </a:cubicBezTo>
                  <a:cubicBezTo>
                    <a:pt x="337" y="474"/>
                    <a:pt x="538" y="500"/>
                    <a:pt x="707" y="597"/>
                  </a:cubicBezTo>
                  <a:cubicBezTo>
                    <a:pt x="739" y="542"/>
                    <a:pt x="739" y="542"/>
                    <a:pt x="739" y="542"/>
                  </a:cubicBezTo>
                  <a:cubicBezTo>
                    <a:pt x="569" y="444"/>
                    <a:pt x="369" y="412"/>
                    <a:pt x="177" y="451"/>
                  </a:cubicBezTo>
                  <a:cubicBezTo>
                    <a:pt x="178" y="434"/>
                    <a:pt x="179" y="418"/>
                    <a:pt x="179" y="403"/>
                  </a:cubicBezTo>
                  <a:cubicBezTo>
                    <a:pt x="179" y="259"/>
                    <a:pt x="135" y="118"/>
                    <a:pt x="53" y="0"/>
                  </a:cubicBezTo>
                  <a:cubicBezTo>
                    <a:pt x="0" y="37"/>
                    <a:pt x="0" y="37"/>
                    <a:pt x="0" y="37"/>
                  </a:cubicBezTo>
                  <a:cubicBezTo>
                    <a:pt x="93" y="168"/>
                    <a:pt x="132" y="330"/>
                    <a:pt x="109" y="488"/>
                  </a:cubicBezTo>
                  <a:cubicBezTo>
                    <a:pt x="107" y="499"/>
                    <a:pt x="111" y="510"/>
                    <a:pt x="119" y="5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294"/>
            <p:cNvSpPr>
              <a:spLocks/>
            </p:cNvSpPr>
            <p:nvPr/>
          </p:nvSpPr>
          <p:spPr bwMode="auto">
            <a:xfrm>
              <a:off x="11699875" y="6645275"/>
              <a:ext cx="42863" cy="42862"/>
            </a:xfrm>
            <a:custGeom>
              <a:avLst/>
              <a:gdLst>
                <a:gd name="T0" fmla="*/ 42 w 113"/>
                <a:gd name="T1" fmla="*/ 0 h 113"/>
                <a:gd name="T2" fmla="*/ 0 w 113"/>
                <a:gd name="T3" fmla="*/ 48 h 113"/>
                <a:gd name="T4" fmla="*/ 65 w 113"/>
                <a:gd name="T5" fmla="*/ 113 h 113"/>
                <a:gd name="T6" fmla="*/ 113 w 113"/>
                <a:gd name="T7" fmla="*/ 70 h 113"/>
                <a:gd name="T8" fmla="*/ 42 w 113"/>
                <a:gd name="T9" fmla="*/ 0 h 113"/>
              </a:gdLst>
              <a:ahLst/>
              <a:cxnLst>
                <a:cxn ang="0">
                  <a:pos x="T0" y="T1"/>
                </a:cxn>
                <a:cxn ang="0">
                  <a:pos x="T2" y="T3"/>
                </a:cxn>
                <a:cxn ang="0">
                  <a:pos x="T4" y="T5"/>
                </a:cxn>
                <a:cxn ang="0">
                  <a:pos x="T6" y="T7"/>
                </a:cxn>
                <a:cxn ang="0">
                  <a:pos x="T8" y="T9"/>
                </a:cxn>
              </a:cxnLst>
              <a:rect l="0" t="0" r="r" b="b"/>
              <a:pathLst>
                <a:path w="113" h="113">
                  <a:moveTo>
                    <a:pt x="42" y="0"/>
                  </a:moveTo>
                  <a:cubicBezTo>
                    <a:pt x="0" y="48"/>
                    <a:pt x="0" y="48"/>
                    <a:pt x="0" y="48"/>
                  </a:cubicBezTo>
                  <a:cubicBezTo>
                    <a:pt x="23" y="68"/>
                    <a:pt x="45" y="90"/>
                    <a:pt x="65" y="113"/>
                  </a:cubicBezTo>
                  <a:cubicBezTo>
                    <a:pt x="113" y="70"/>
                    <a:pt x="113" y="70"/>
                    <a:pt x="113" y="70"/>
                  </a:cubicBezTo>
                  <a:cubicBezTo>
                    <a:pt x="91" y="45"/>
                    <a:pt x="67" y="22"/>
                    <a:pt x="4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5" name="Group 94"/>
          <p:cNvGrpSpPr/>
          <p:nvPr/>
        </p:nvGrpSpPr>
        <p:grpSpPr>
          <a:xfrm>
            <a:off x="5331797" y="1850122"/>
            <a:ext cx="340426" cy="346698"/>
            <a:chOff x="9164638" y="5856288"/>
            <a:chExt cx="1292226" cy="1316037"/>
          </a:xfrm>
          <a:solidFill>
            <a:schemeClr val="bg1"/>
          </a:solidFill>
        </p:grpSpPr>
        <p:sp>
          <p:nvSpPr>
            <p:cNvPr id="96" name="Freeform 298"/>
            <p:cNvSpPr>
              <a:spLocks noEditPoints="1"/>
            </p:cNvSpPr>
            <p:nvPr/>
          </p:nvSpPr>
          <p:spPr bwMode="auto">
            <a:xfrm>
              <a:off x="9725026" y="6311900"/>
              <a:ext cx="731838" cy="731837"/>
            </a:xfrm>
            <a:custGeom>
              <a:avLst/>
              <a:gdLst>
                <a:gd name="T0" fmla="*/ 544 w 1088"/>
                <a:gd name="T1" fmla="*/ 0 h 1088"/>
                <a:gd name="T2" fmla="*/ 512 w 1088"/>
                <a:gd name="T3" fmla="*/ 160 h 1088"/>
                <a:gd name="T4" fmla="*/ 640 w 1088"/>
                <a:gd name="T5" fmla="*/ 192 h 1088"/>
                <a:gd name="T6" fmla="*/ 640 w 1088"/>
                <a:gd name="T7" fmla="*/ 320 h 1088"/>
                <a:gd name="T8" fmla="*/ 512 w 1088"/>
                <a:gd name="T9" fmla="*/ 352 h 1088"/>
                <a:gd name="T10" fmla="*/ 32 w 1088"/>
                <a:gd name="T11" fmla="*/ 512 h 1088"/>
                <a:gd name="T12" fmla="*/ 0 w 1088"/>
                <a:gd name="T13" fmla="*/ 960 h 1088"/>
                <a:gd name="T14" fmla="*/ 960 w 1088"/>
                <a:gd name="T15" fmla="*/ 1088 h 1088"/>
                <a:gd name="T16" fmla="*/ 1088 w 1088"/>
                <a:gd name="T17" fmla="*/ 128 h 1088"/>
                <a:gd name="T18" fmla="*/ 640 w 1088"/>
                <a:gd name="T19" fmla="*/ 384 h 1088"/>
                <a:gd name="T20" fmla="*/ 640 w 1088"/>
                <a:gd name="T21" fmla="*/ 128 h 1088"/>
                <a:gd name="T22" fmla="*/ 576 w 1088"/>
                <a:gd name="T23" fmla="*/ 64 h 1088"/>
                <a:gd name="T24" fmla="*/ 1024 w 1088"/>
                <a:gd name="T25" fmla="*/ 128 h 1088"/>
                <a:gd name="T26" fmla="*/ 896 w 1088"/>
                <a:gd name="T27" fmla="*/ 512 h 1088"/>
                <a:gd name="T28" fmla="*/ 864 w 1088"/>
                <a:gd name="T29" fmla="*/ 640 h 1088"/>
                <a:gd name="T30" fmla="*/ 736 w 1088"/>
                <a:gd name="T31" fmla="*/ 640 h 1088"/>
                <a:gd name="T32" fmla="*/ 704 w 1088"/>
                <a:gd name="T33" fmla="*/ 512 h 1088"/>
                <a:gd name="T34" fmla="*/ 576 w 1088"/>
                <a:gd name="T35" fmla="*/ 384 h 1088"/>
                <a:gd name="T36" fmla="*/ 512 w 1088"/>
                <a:gd name="T37" fmla="*/ 1024 h 1088"/>
                <a:gd name="T38" fmla="*/ 64 w 1088"/>
                <a:gd name="T39" fmla="*/ 960 h 1088"/>
                <a:gd name="T40" fmla="*/ 512 w 1088"/>
                <a:gd name="T41" fmla="*/ 576 h 1088"/>
                <a:gd name="T42" fmla="*/ 448 w 1088"/>
                <a:gd name="T43" fmla="*/ 640 h 1088"/>
                <a:gd name="T44" fmla="*/ 448 w 1088"/>
                <a:gd name="T45" fmla="*/ 896 h 1088"/>
                <a:gd name="T46" fmla="*/ 512 w 1088"/>
                <a:gd name="T47" fmla="*/ 1024 h 1088"/>
                <a:gd name="T48" fmla="*/ 960 w 1088"/>
                <a:gd name="T49" fmla="*/ 1024 h 1088"/>
                <a:gd name="T50" fmla="*/ 576 w 1088"/>
                <a:gd name="T51" fmla="*/ 864 h 1088"/>
                <a:gd name="T52" fmla="*/ 448 w 1088"/>
                <a:gd name="T53" fmla="*/ 832 h 1088"/>
                <a:gd name="T54" fmla="*/ 448 w 1088"/>
                <a:gd name="T55" fmla="*/ 704 h 1088"/>
                <a:gd name="T56" fmla="*/ 576 w 1088"/>
                <a:gd name="T57" fmla="*/ 672 h 1088"/>
                <a:gd name="T58" fmla="*/ 672 w 1088"/>
                <a:gd name="T59" fmla="*/ 576 h 1088"/>
                <a:gd name="T60" fmla="*/ 800 w 1088"/>
                <a:gd name="T61" fmla="*/ 768 h 1088"/>
                <a:gd name="T62" fmla="*/ 928 w 1088"/>
                <a:gd name="T63" fmla="*/ 576 h 1088"/>
                <a:gd name="T64" fmla="*/ 1024 w 1088"/>
                <a:gd name="T65" fmla="*/ 960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8" h="1088">
                  <a:moveTo>
                    <a:pt x="960" y="0"/>
                  </a:moveTo>
                  <a:cubicBezTo>
                    <a:pt x="544" y="0"/>
                    <a:pt x="544" y="0"/>
                    <a:pt x="544" y="0"/>
                  </a:cubicBezTo>
                  <a:cubicBezTo>
                    <a:pt x="526" y="0"/>
                    <a:pt x="512" y="14"/>
                    <a:pt x="512" y="32"/>
                  </a:cubicBezTo>
                  <a:cubicBezTo>
                    <a:pt x="512" y="160"/>
                    <a:pt x="512" y="160"/>
                    <a:pt x="512" y="160"/>
                  </a:cubicBezTo>
                  <a:cubicBezTo>
                    <a:pt x="512" y="177"/>
                    <a:pt x="526" y="192"/>
                    <a:pt x="544" y="192"/>
                  </a:cubicBezTo>
                  <a:cubicBezTo>
                    <a:pt x="640" y="192"/>
                    <a:pt x="640" y="192"/>
                    <a:pt x="640" y="192"/>
                  </a:cubicBezTo>
                  <a:cubicBezTo>
                    <a:pt x="675" y="192"/>
                    <a:pt x="704" y="220"/>
                    <a:pt x="704" y="256"/>
                  </a:cubicBezTo>
                  <a:cubicBezTo>
                    <a:pt x="704" y="291"/>
                    <a:pt x="675" y="320"/>
                    <a:pt x="640" y="320"/>
                  </a:cubicBezTo>
                  <a:cubicBezTo>
                    <a:pt x="544" y="320"/>
                    <a:pt x="544" y="320"/>
                    <a:pt x="544" y="320"/>
                  </a:cubicBezTo>
                  <a:cubicBezTo>
                    <a:pt x="526" y="320"/>
                    <a:pt x="512" y="334"/>
                    <a:pt x="512" y="352"/>
                  </a:cubicBezTo>
                  <a:cubicBezTo>
                    <a:pt x="512" y="512"/>
                    <a:pt x="512" y="512"/>
                    <a:pt x="512" y="512"/>
                  </a:cubicBezTo>
                  <a:cubicBezTo>
                    <a:pt x="32" y="512"/>
                    <a:pt x="32" y="512"/>
                    <a:pt x="32" y="512"/>
                  </a:cubicBezTo>
                  <a:cubicBezTo>
                    <a:pt x="14" y="512"/>
                    <a:pt x="0" y="526"/>
                    <a:pt x="0" y="544"/>
                  </a:cubicBezTo>
                  <a:cubicBezTo>
                    <a:pt x="0" y="960"/>
                    <a:pt x="0" y="960"/>
                    <a:pt x="0" y="960"/>
                  </a:cubicBezTo>
                  <a:cubicBezTo>
                    <a:pt x="0" y="1030"/>
                    <a:pt x="57" y="1088"/>
                    <a:pt x="128" y="1088"/>
                  </a:cubicBezTo>
                  <a:cubicBezTo>
                    <a:pt x="960" y="1088"/>
                    <a:pt x="960" y="1088"/>
                    <a:pt x="960" y="1088"/>
                  </a:cubicBezTo>
                  <a:cubicBezTo>
                    <a:pt x="1030" y="1088"/>
                    <a:pt x="1088" y="1030"/>
                    <a:pt x="1088" y="960"/>
                  </a:cubicBezTo>
                  <a:cubicBezTo>
                    <a:pt x="1088" y="128"/>
                    <a:pt x="1088" y="128"/>
                    <a:pt x="1088" y="128"/>
                  </a:cubicBezTo>
                  <a:cubicBezTo>
                    <a:pt x="1088" y="57"/>
                    <a:pt x="1030" y="0"/>
                    <a:pt x="960" y="0"/>
                  </a:cubicBezTo>
                  <a:moveTo>
                    <a:pt x="640" y="384"/>
                  </a:moveTo>
                  <a:cubicBezTo>
                    <a:pt x="710" y="384"/>
                    <a:pt x="768" y="326"/>
                    <a:pt x="768" y="256"/>
                  </a:cubicBezTo>
                  <a:cubicBezTo>
                    <a:pt x="768" y="185"/>
                    <a:pt x="710" y="128"/>
                    <a:pt x="640" y="128"/>
                  </a:cubicBezTo>
                  <a:cubicBezTo>
                    <a:pt x="576" y="128"/>
                    <a:pt x="576" y="128"/>
                    <a:pt x="576" y="128"/>
                  </a:cubicBezTo>
                  <a:cubicBezTo>
                    <a:pt x="576" y="64"/>
                    <a:pt x="576" y="64"/>
                    <a:pt x="576" y="64"/>
                  </a:cubicBezTo>
                  <a:cubicBezTo>
                    <a:pt x="960" y="64"/>
                    <a:pt x="960" y="64"/>
                    <a:pt x="960" y="64"/>
                  </a:cubicBezTo>
                  <a:cubicBezTo>
                    <a:pt x="995" y="64"/>
                    <a:pt x="1024" y="92"/>
                    <a:pt x="1024" y="128"/>
                  </a:cubicBezTo>
                  <a:cubicBezTo>
                    <a:pt x="1024" y="512"/>
                    <a:pt x="1024" y="512"/>
                    <a:pt x="1024" y="512"/>
                  </a:cubicBezTo>
                  <a:cubicBezTo>
                    <a:pt x="896" y="512"/>
                    <a:pt x="896" y="512"/>
                    <a:pt x="896" y="512"/>
                  </a:cubicBezTo>
                  <a:cubicBezTo>
                    <a:pt x="878" y="512"/>
                    <a:pt x="864" y="526"/>
                    <a:pt x="864" y="544"/>
                  </a:cubicBezTo>
                  <a:cubicBezTo>
                    <a:pt x="864" y="640"/>
                    <a:pt x="864" y="640"/>
                    <a:pt x="864" y="640"/>
                  </a:cubicBezTo>
                  <a:cubicBezTo>
                    <a:pt x="864" y="675"/>
                    <a:pt x="835" y="704"/>
                    <a:pt x="800" y="704"/>
                  </a:cubicBezTo>
                  <a:cubicBezTo>
                    <a:pt x="764" y="704"/>
                    <a:pt x="736" y="675"/>
                    <a:pt x="736" y="640"/>
                  </a:cubicBezTo>
                  <a:cubicBezTo>
                    <a:pt x="736" y="544"/>
                    <a:pt x="736" y="544"/>
                    <a:pt x="736" y="544"/>
                  </a:cubicBezTo>
                  <a:cubicBezTo>
                    <a:pt x="736" y="526"/>
                    <a:pt x="721" y="512"/>
                    <a:pt x="704" y="512"/>
                  </a:cubicBezTo>
                  <a:cubicBezTo>
                    <a:pt x="576" y="512"/>
                    <a:pt x="576" y="512"/>
                    <a:pt x="576" y="512"/>
                  </a:cubicBezTo>
                  <a:cubicBezTo>
                    <a:pt x="576" y="384"/>
                    <a:pt x="576" y="384"/>
                    <a:pt x="576" y="384"/>
                  </a:cubicBezTo>
                  <a:lnTo>
                    <a:pt x="640" y="384"/>
                  </a:lnTo>
                  <a:close/>
                  <a:moveTo>
                    <a:pt x="512" y="1024"/>
                  </a:moveTo>
                  <a:cubicBezTo>
                    <a:pt x="128" y="1024"/>
                    <a:pt x="128" y="1024"/>
                    <a:pt x="128" y="1024"/>
                  </a:cubicBezTo>
                  <a:cubicBezTo>
                    <a:pt x="92" y="1024"/>
                    <a:pt x="64" y="995"/>
                    <a:pt x="64" y="960"/>
                  </a:cubicBezTo>
                  <a:cubicBezTo>
                    <a:pt x="64" y="576"/>
                    <a:pt x="64" y="576"/>
                    <a:pt x="64" y="576"/>
                  </a:cubicBezTo>
                  <a:cubicBezTo>
                    <a:pt x="512" y="576"/>
                    <a:pt x="512" y="576"/>
                    <a:pt x="512" y="576"/>
                  </a:cubicBezTo>
                  <a:cubicBezTo>
                    <a:pt x="512" y="640"/>
                    <a:pt x="512" y="640"/>
                    <a:pt x="512" y="640"/>
                  </a:cubicBezTo>
                  <a:cubicBezTo>
                    <a:pt x="448" y="640"/>
                    <a:pt x="448" y="640"/>
                    <a:pt x="448" y="640"/>
                  </a:cubicBezTo>
                  <a:cubicBezTo>
                    <a:pt x="377" y="640"/>
                    <a:pt x="320" y="697"/>
                    <a:pt x="320" y="768"/>
                  </a:cubicBezTo>
                  <a:cubicBezTo>
                    <a:pt x="320" y="838"/>
                    <a:pt x="377" y="896"/>
                    <a:pt x="448" y="896"/>
                  </a:cubicBezTo>
                  <a:cubicBezTo>
                    <a:pt x="512" y="896"/>
                    <a:pt x="512" y="896"/>
                    <a:pt x="512" y="896"/>
                  </a:cubicBezTo>
                  <a:lnTo>
                    <a:pt x="512" y="1024"/>
                  </a:lnTo>
                  <a:close/>
                  <a:moveTo>
                    <a:pt x="1024" y="960"/>
                  </a:moveTo>
                  <a:cubicBezTo>
                    <a:pt x="1024" y="995"/>
                    <a:pt x="995" y="1024"/>
                    <a:pt x="960" y="1024"/>
                  </a:cubicBezTo>
                  <a:cubicBezTo>
                    <a:pt x="576" y="1024"/>
                    <a:pt x="576" y="1024"/>
                    <a:pt x="576" y="1024"/>
                  </a:cubicBezTo>
                  <a:cubicBezTo>
                    <a:pt x="576" y="864"/>
                    <a:pt x="576" y="864"/>
                    <a:pt x="576" y="864"/>
                  </a:cubicBezTo>
                  <a:cubicBezTo>
                    <a:pt x="576" y="846"/>
                    <a:pt x="561" y="832"/>
                    <a:pt x="544" y="832"/>
                  </a:cubicBezTo>
                  <a:cubicBezTo>
                    <a:pt x="448" y="832"/>
                    <a:pt x="448" y="832"/>
                    <a:pt x="448" y="832"/>
                  </a:cubicBezTo>
                  <a:cubicBezTo>
                    <a:pt x="412" y="832"/>
                    <a:pt x="384" y="803"/>
                    <a:pt x="384" y="768"/>
                  </a:cubicBezTo>
                  <a:cubicBezTo>
                    <a:pt x="384" y="732"/>
                    <a:pt x="412" y="704"/>
                    <a:pt x="448" y="704"/>
                  </a:cubicBezTo>
                  <a:cubicBezTo>
                    <a:pt x="544" y="704"/>
                    <a:pt x="544" y="704"/>
                    <a:pt x="544" y="704"/>
                  </a:cubicBezTo>
                  <a:cubicBezTo>
                    <a:pt x="561" y="704"/>
                    <a:pt x="576" y="689"/>
                    <a:pt x="576" y="672"/>
                  </a:cubicBezTo>
                  <a:cubicBezTo>
                    <a:pt x="576" y="576"/>
                    <a:pt x="576" y="576"/>
                    <a:pt x="576" y="576"/>
                  </a:cubicBezTo>
                  <a:cubicBezTo>
                    <a:pt x="672" y="576"/>
                    <a:pt x="672" y="576"/>
                    <a:pt x="672" y="576"/>
                  </a:cubicBezTo>
                  <a:cubicBezTo>
                    <a:pt x="672" y="640"/>
                    <a:pt x="672" y="640"/>
                    <a:pt x="672" y="640"/>
                  </a:cubicBezTo>
                  <a:cubicBezTo>
                    <a:pt x="672" y="710"/>
                    <a:pt x="729" y="768"/>
                    <a:pt x="800" y="768"/>
                  </a:cubicBezTo>
                  <a:cubicBezTo>
                    <a:pt x="870" y="768"/>
                    <a:pt x="928" y="710"/>
                    <a:pt x="928" y="640"/>
                  </a:cubicBezTo>
                  <a:cubicBezTo>
                    <a:pt x="928" y="576"/>
                    <a:pt x="928" y="576"/>
                    <a:pt x="928" y="576"/>
                  </a:cubicBezTo>
                  <a:cubicBezTo>
                    <a:pt x="1024" y="576"/>
                    <a:pt x="1024" y="576"/>
                    <a:pt x="1024" y="576"/>
                  </a:cubicBezTo>
                  <a:lnTo>
                    <a:pt x="1024" y="9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299"/>
            <p:cNvSpPr>
              <a:spLocks noEditPoints="1"/>
            </p:cNvSpPr>
            <p:nvPr/>
          </p:nvSpPr>
          <p:spPr bwMode="auto">
            <a:xfrm>
              <a:off x="9164638" y="5856288"/>
              <a:ext cx="1033463" cy="1316037"/>
            </a:xfrm>
            <a:custGeom>
              <a:avLst/>
              <a:gdLst>
                <a:gd name="T0" fmla="*/ 389 w 1541"/>
                <a:gd name="T1" fmla="*/ 1957 h 1957"/>
                <a:gd name="T2" fmla="*/ 335 w 1541"/>
                <a:gd name="T3" fmla="*/ 1783 h 1957"/>
                <a:gd name="T4" fmla="*/ 393 w 1541"/>
                <a:gd name="T5" fmla="*/ 1452 h 1957"/>
                <a:gd name="T6" fmla="*/ 395 w 1541"/>
                <a:gd name="T7" fmla="*/ 1285 h 1957"/>
                <a:gd name="T8" fmla="*/ 431 w 1541"/>
                <a:gd name="T9" fmla="*/ 1310 h 1957"/>
                <a:gd name="T10" fmla="*/ 485 w 1541"/>
                <a:gd name="T11" fmla="*/ 1667 h 1957"/>
                <a:gd name="T12" fmla="*/ 517 w 1541"/>
                <a:gd name="T13" fmla="*/ 1957 h 1957"/>
                <a:gd name="T14" fmla="*/ 901 w 1541"/>
                <a:gd name="T15" fmla="*/ 1925 h 1957"/>
                <a:gd name="T16" fmla="*/ 821 w 1541"/>
                <a:gd name="T17" fmla="*/ 1795 h 1957"/>
                <a:gd name="T18" fmla="*/ 727 w 1541"/>
                <a:gd name="T19" fmla="*/ 1678 h 1957"/>
                <a:gd name="T20" fmla="*/ 741 w 1541"/>
                <a:gd name="T21" fmla="*/ 1250 h 1957"/>
                <a:gd name="T22" fmla="*/ 925 w 1541"/>
                <a:gd name="T23" fmla="*/ 715 h 1957"/>
                <a:gd name="T24" fmla="*/ 1317 w 1541"/>
                <a:gd name="T25" fmla="*/ 613 h 1957"/>
                <a:gd name="T26" fmla="*/ 1349 w 1541"/>
                <a:gd name="T27" fmla="*/ 421 h 1957"/>
                <a:gd name="T28" fmla="*/ 1541 w 1541"/>
                <a:gd name="T29" fmla="*/ 293 h 1957"/>
                <a:gd name="T30" fmla="*/ 1349 w 1541"/>
                <a:gd name="T31" fmla="*/ 165 h 1957"/>
                <a:gd name="T32" fmla="*/ 1317 w 1541"/>
                <a:gd name="T33" fmla="*/ 37 h 1957"/>
                <a:gd name="T34" fmla="*/ 773 w 1541"/>
                <a:gd name="T35" fmla="*/ 165 h 1957"/>
                <a:gd name="T36" fmla="*/ 640 w 1541"/>
                <a:gd name="T37" fmla="*/ 587 h 1957"/>
                <a:gd name="T38" fmla="*/ 682 w 1541"/>
                <a:gd name="T39" fmla="*/ 178 h 1957"/>
                <a:gd name="T40" fmla="*/ 224 w 1541"/>
                <a:gd name="T41" fmla="*/ 407 h 1957"/>
                <a:gd name="T42" fmla="*/ 186 w 1541"/>
                <a:gd name="T43" fmla="*/ 677 h 1957"/>
                <a:gd name="T44" fmla="*/ 79 w 1541"/>
                <a:gd name="T45" fmla="*/ 1423 h 1957"/>
                <a:gd name="T46" fmla="*/ 8 w 1541"/>
                <a:gd name="T47" fmla="*/ 1910 h 1957"/>
                <a:gd name="T48" fmla="*/ 37 w 1541"/>
                <a:gd name="T49" fmla="*/ 1957 h 1957"/>
                <a:gd name="T50" fmla="*/ 898 w 1541"/>
                <a:gd name="T51" fmla="*/ 657 h 1957"/>
                <a:gd name="T52" fmla="*/ 394 w 1541"/>
                <a:gd name="T53" fmla="*/ 837 h 1957"/>
                <a:gd name="T54" fmla="*/ 420 w 1541"/>
                <a:gd name="T55" fmla="*/ 764 h 1957"/>
                <a:gd name="T56" fmla="*/ 907 w 1541"/>
                <a:gd name="T57" fmla="*/ 559 h 1957"/>
                <a:gd name="T58" fmla="*/ 899 w 1541"/>
                <a:gd name="T59" fmla="*/ 657 h 1957"/>
                <a:gd name="T60" fmla="*/ 1285 w 1541"/>
                <a:gd name="T61" fmla="*/ 101 h 1957"/>
                <a:gd name="T62" fmla="*/ 1317 w 1541"/>
                <a:gd name="T63" fmla="*/ 229 h 1957"/>
                <a:gd name="T64" fmla="*/ 1477 w 1541"/>
                <a:gd name="T65" fmla="*/ 293 h 1957"/>
                <a:gd name="T66" fmla="*/ 1317 w 1541"/>
                <a:gd name="T67" fmla="*/ 357 h 1957"/>
                <a:gd name="T68" fmla="*/ 1285 w 1541"/>
                <a:gd name="T69" fmla="*/ 549 h 1957"/>
                <a:gd name="T70" fmla="*/ 837 w 1541"/>
                <a:gd name="T71" fmla="*/ 493 h 1957"/>
                <a:gd name="T72" fmla="*/ 901 w 1541"/>
                <a:gd name="T73" fmla="*/ 101 h 1957"/>
                <a:gd name="T74" fmla="*/ 453 w 1541"/>
                <a:gd name="T75" fmla="*/ 101 h 1957"/>
                <a:gd name="T76" fmla="*/ 453 w 1541"/>
                <a:gd name="T77" fmla="*/ 485 h 1957"/>
                <a:gd name="T78" fmla="*/ 129 w 1541"/>
                <a:gd name="T79" fmla="*/ 1810 h 1957"/>
                <a:gd name="T80" fmla="*/ 119 w 1541"/>
                <a:gd name="T81" fmla="*/ 1098 h 1957"/>
                <a:gd name="T82" fmla="*/ 474 w 1541"/>
                <a:gd name="T83" fmla="*/ 552 h 1957"/>
                <a:gd name="T84" fmla="*/ 392 w 1541"/>
                <a:gd name="T85" fmla="*/ 707 h 1957"/>
                <a:gd name="T86" fmla="*/ 443 w 1541"/>
                <a:gd name="T87" fmla="*/ 933 h 1957"/>
                <a:gd name="T88" fmla="*/ 642 w 1541"/>
                <a:gd name="T89" fmla="*/ 851 h 1957"/>
                <a:gd name="T90" fmla="*/ 677 w 1541"/>
                <a:gd name="T91" fmla="*/ 1536 h 1957"/>
                <a:gd name="T92" fmla="*/ 630 w 1541"/>
                <a:gd name="T93" fmla="*/ 1836 h 1957"/>
                <a:gd name="T94" fmla="*/ 677 w 1541"/>
                <a:gd name="T95" fmla="*/ 1870 h 1957"/>
                <a:gd name="T96" fmla="*/ 792 w 1541"/>
                <a:gd name="T97" fmla="*/ 1852 h 1957"/>
                <a:gd name="T98" fmla="*/ 549 w 1541"/>
                <a:gd name="T99" fmla="*/ 1893 h 1957"/>
                <a:gd name="T100" fmla="*/ 537 w 1541"/>
                <a:gd name="T101" fmla="*/ 1538 h 1957"/>
                <a:gd name="T102" fmla="*/ 384 w 1541"/>
                <a:gd name="T103" fmla="*/ 1221 h 1957"/>
                <a:gd name="T104" fmla="*/ 307 w 1541"/>
                <a:gd name="T105" fmla="*/ 1333 h 1957"/>
                <a:gd name="T106" fmla="*/ 293 w 1541"/>
                <a:gd name="T107" fmla="*/ 1724 h 1957"/>
                <a:gd name="T108" fmla="*/ 276 w 1541"/>
                <a:gd name="T109" fmla="*/ 1829 h 1957"/>
                <a:gd name="T110" fmla="*/ 351 w 1541"/>
                <a:gd name="T111" fmla="*/ 1893 h 1957"/>
                <a:gd name="T112" fmla="*/ 129 w 1541"/>
                <a:gd name="T113" fmla="*/ 1810 h 1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41" h="1957">
                  <a:moveTo>
                    <a:pt x="37" y="1957"/>
                  </a:moveTo>
                  <a:cubicBezTo>
                    <a:pt x="389" y="1957"/>
                    <a:pt x="389" y="1957"/>
                    <a:pt x="389" y="1957"/>
                  </a:cubicBezTo>
                  <a:cubicBezTo>
                    <a:pt x="406" y="1957"/>
                    <a:pt x="421" y="1942"/>
                    <a:pt x="421" y="1925"/>
                  </a:cubicBezTo>
                  <a:cubicBezTo>
                    <a:pt x="421" y="1865"/>
                    <a:pt x="388" y="1811"/>
                    <a:pt x="335" y="1783"/>
                  </a:cubicBezTo>
                  <a:cubicBezTo>
                    <a:pt x="350" y="1753"/>
                    <a:pt x="350" y="1753"/>
                    <a:pt x="350" y="1753"/>
                  </a:cubicBezTo>
                  <a:cubicBezTo>
                    <a:pt x="397" y="1660"/>
                    <a:pt x="412" y="1554"/>
                    <a:pt x="393" y="1452"/>
                  </a:cubicBezTo>
                  <a:cubicBezTo>
                    <a:pt x="370" y="1321"/>
                    <a:pt x="370" y="1321"/>
                    <a:pt x="370" y="1321"/>
                  </a:cubicBezTo>
                  <a:cubicBezTo>
                    <a:pt x="367" y="1304"/>
                    <a:pt x="378" y="1288"/>
                    <a:pt x="395" y="1285"/>
                  </a:cubicBezTo>
                  <a:cubicBezTo>
                    <a:pt x="396" y="1285"/>
                    <a:pt x="398" y="1285"/>
                    <a:pt x="400" y="1285"/>
                  </a:cubicBezTo>
                  <a:cubicBezTo>
                    <a:pt x="415" y="1285"/>
                    <a:pt x="428" y="1295"/>
                    <a:pt x="431" y="1310"/>
                  </a:cubicBezTo>
                  <a:cubicBezTo>
                    <a:pt x="474" y="1549"/>
                    <a:pt x="474" y="1549"/>
                    <a:pt x="474" y="1549"/>
                  </a:cubicBezTo>
                  <a:cubicBezTo>
                    <a:pt x="481" y="1588"/>
                    <a:pt x="485" y="1627"/>
                    <a:pt x="485" y="1667"/>
                  </a:cubicBezTo>
                  <a:cubicBezTo>
                    <a:pt x="485" y="1925"/>
                    <a:pt x="485" y="1925"/>
                    <a:pt x="485" y="1925"/>
                  </a:cubicBezTo>
                  <a:cubicBezTo>
                    <a:pt x="485" y="1942"/>
                    <a:pt x="499" y="1957"/>
                    <a:pt x="517" y="1957"/>
                  </a:cubicBezTo>
                  <a:cubicBezTo>
                    <a:pt x="869" y="1957"/>
                    <a:pt x="869" y="1957"/>
                    <a:pt x="869" y="1957"/>
                  </a:cubicBezTo>
                  <a:cubicBezTo>
                    <a:pt x="886" y="1957"/>
                    <a:pt x="901" y="1942"/>
                    <a:pt x="901" y="1925"/>
                  </a:cubicBezTo>
                  <a:cubicBezTo>
                    <a:pt x="901" y="1918"/>
                    <a:pt x="900" y="1912"/>
                    <a:pt x="900" y="1906"/>
                  </a:cubicBezTo>
                  <a:cubicBezTo>
                    <a:pt x="894" y="1858"/>
                    <a:pt x="864" y="1816"/>
                    <a:pt x="821" y="1795"/>
                  </a:cubicBezTo>
                  <a:cubicBezTo>
                    <a:pt x="785" y="1776"/>
                    <a:pt x="744" y="1773"/>
                    <a:pt x="705" y="1784"/>
                  </a:cubicBezTo>
                  <a:cubicBezTo>
                    <a:pt x="727" y="1678"/>
                    <a:pt x="727" y="1678"/>
                    <a:pt x="727" y="1678"/>
                  </a:cubicBezTo>
                  <a:cubicBezTo>
                    <a:pt x="736" y="1631"/>
                    <a:pt x="741" y="1584"/>
                    <a:pt x="741" y="1536"/>
                  </a:cubicBezTo>
                  <a:cubicBezTo>
                    <a:pt x="741" y="1250"/>
                    <a:pt x="741" y="1250"/>
                    <a:pt x="741" y="1250"/>
                  </a:cubicBezTo>
                  <a:cubicBezTo>
                    <a:pt x="703" y="821"/>
                    <a:pt x="703" y="821"/>
                    <a:pt x="703" y="821"/>
                  </a:cubicBezTo>
                  <a:cubicBezTo>
                    <a:pt x="925" y="715"/>
                    <a:pt x="925" y="715"/>
                    <a:pt x="925" y="715"/>
                  </a:cubicBezTo>
                  <a:cubicBezTo>
                    <a:pt x="966" y="697"/>
                    <a:pt x="994" y="657"/>
                    <a:pt x="996" y="613"/>
                  </a:cubicBezTo>
                  <a:cubicBezTo>
                    <a:pt x="1317" y="613"/>
                    <a:pt x="1317" y="613"/>
                    <a:pt x="1317" y="613"/>
                  </a:cubicBezTo>
                  <a:cubicBezTo>
                    <a:pt x="1334" y="613"/>
                    <a:pt x="1349" y="598"/>
                    <a:pt x="1349" y="581"/>
                  </a:cubicBezTo>
                  <a:cubicBezTo>
                    <a:pt x="1349" y="421"/>
                    <a:pt x="1349" y="421"/>
                    <a:pt x="1349" y="421"/>
                  </a:cubicBezTo>
                  <a:cubicBezTo>
                    <a:pt x="1413" y="421"/>
                    <a:pt x="1413" y="421"/>
                    <a:pt x="1413" y="421"/>
                  </a:cubicBezTo>
                  <a:cubicBezTo>
                    <a:pt x="1483" y="421"/>
                    <a:pt x="1541" y="363"/>
                    <a:pt x="1541" y="293"/>
                  </a:cubicBezTo>
                  <a:cubicBezTo>
                    <a:pt x="1541" y="222"/>
                    <a:pt x="1483" y="165"/>
                    <a:pt x="1413" y="165"/>
                  </a:cubicBezTo>
                  <a:cubicBezTo>
                    <a:pt x="1349" y="165"/>
                    <a:pt x="1349" y="165"/>
                    <a:pt x="1349" y="165"/>
                  </a:cubicBezTo>
                  <a:cubicBezTo>
                    <a:pt x="1349" y="69"/>
                    <a:pt x="1349" y="69"/>
                    <a:pt x="1349" y="69"/>
                  </a:cubicBezTo>
                  <a:cubicBezTo>
                    <a:pt x="1349" y="51"/>
                    <a:pt x="1334" y="37"/>
                    <a:pt x="1317" y="37"/>
                  </a:cubicBezTo>
                  <a:cubicBezTo>
                    <a:pt x="901" y="37"/>
                    <a:pt x="901" y="37"/>
                    <a:pt x="901" y="37"/>
                  </a:cubicBezTo>
                  <a:cubicBezTo>
                    <a:pt x="830" y="37"/>
                    <a:pt x="773" y="94"/>
                    <a:pt x="773" y="165"/>
                  </a:cubicBezTo>
                  <a:cubicBezTo>
                    <a:pt x="773" y="523"/>
                    <a:pt x="773" y="523"/>
                    <a:pt x="773" y="523"/>
                  </a:cubicBezTo>
                  <a:cubicBezTo>
                    <a:pt x="640" y="587"/>
                    <a:pt x="640" y="587"/>
                    <a:pt x="640" y="587"/>
                  </a:cubicBezTo>
                  <a:cubicBezTo>
                    <a:pt x="620" y="561"/>
                    <a:pt x="596" y="538"/>
                    <a:pt x="567" y="521"/>
                  </a:cubicBezTo>
                  <a:cubicBezTo>
                    <a:pt x="694" y="458"/>
                    <a:pt x="745" y="304"/>
                    <a:pt x="682" y="178"/>
                  </a:cubicBezTo>
                  <a:cubicBezTo>
                    <a:pt x="618" y="51"/>
                    <a:pt x="464" y="0"/>
                    <a:pt x="338" y="64"/>
                  </a:cubicBezTo>
                  <a:cubicBezTo>
                    <a:pt x="212" y="127"/>
                    <a:pt x="161" y="281"/>
                    <a:pt x="224" y="407"/>
                  </a:cubicBezTo>
                  <a:cubicBezTo>
                    <a:pt x="246" y="451"/>
                    <a:pt x="280" y="487"/>
                    <a:pt x="321" y="512"/>
                  </a:cubicBezTo>
                  <a:cubicBezTo>
                    <a:pt x="254" y="545"/>
                    <a:pt x="205" y="605"/>
                    <a:pt x="186" y="677"/>
                  </a:cubicBezTo>
                  <a:cubicBezTo>
                    <a:pt x="58" y="1078"/>
                    <a:pt x="58" y="1078"/>
                    <a:pt x="58" y="1078"/>
                  </a:cubicBezTo>
                  <a:cubicBezTo>
                    <a:pt x="22" y="1192"/>
                    <a:pt x="30" y="1315"/>
                    <a:pt x="79" y="1423"/>
                  </a:cubicBezTo>
                  <a:cubicBezTo>
                    <a:pt x="131" y="1537"/>
                    <a:pt x="129" y="1669"/>
                    <a:pt x="72" y="1782"/>
                  </a:cubicBezTo>
                  <a:cubicBezTo>
                    <a:pt x="8" y="1910"/>
                    <a:pt x="8" y="1910"/>
                    <a:pt x="8" y="1910"/>
                  </a:cubicBezTo>
                  <a:cubicBezTo>
                    <a:pt x="0" y="1926"/>
                    <a:pt x="7" y="1945"/>
                    <a:pt x="22" y="1953"/>
                  </a:cubicBezTo>
                  <a:cubicBezTo>
                    <a:pt x="27" y="1955"/>
                    <a:pt x="32" y="1957"/>
                    <a:pt x="37" y="1957"/>
                  </a:cubicBezTo>
                  <a:moveTo>
                    <a:pt x="899" y="657"/>
                  </a:moveTo>
                  <a:cubicBezTo>
                    <a:pt x="898" y="657"/>
                    <a:pt x="898" y="657"/>
                    <a:pt x="898" y="657"/>
                  </a:cubicBezTo>
                  <a:cubicBezTo>
                    <a:pt x="467" y="863"/>
                    <a:pt x="467" y="863"/>
                    <a:pt x="467" y="863"/>
                  </a:cubicBezTo>
                  <a:cubicBezTo>
                    <a:pt x="440" y="876"/>
                    <a:pt x="407" y="865"/>
                    <a:pt x="394" y="837"/>
                  </a:cubicBezTo>
                  <a:cubicBezTo>
                    <a:pt x="390" y="830"/>
                    <a:pt x="389" y="822"/>
                    <a:pt x="389" y="814"/>
                  </a:cubicBezTo>
                  <a:cubicBezTo>
                    <a:pt x="389" y="793"/>
                    <a:pt x="401" y="774"/>
                    <a:pt x="420" y="764"/>
                  </a:cubicBezTo>
                  <a:cubicBezTo>
                    <a:pt x="854" y="554"/>
                    <a:pt x="854" y="554"/>
                    <a:pt x="854" y="554"/>
                  </a:cubicBezTo>
                  <a:cubicBezTo>
                    <a:pt x="872" y="547"/>
                    <a:pt x="892" y="548"/>
                    <a:pt x="907" y="559"/>
                  </a:cubicBezTo>
                  <a:cubicBezTo>
                    <a:pt x="923" y="569"/>
                    <a:pt x="933" y="587"/>
                    <a:pt x="933" y="606"/>
                  </a:cubicBezTo>
                  <a:cubicBezTo>
                    <a:pt x="933" y="628"/>
                    <a:pt x="919" y="648"/>
                    <a:pt x="899" y="657"/>
                  </a:cubicBezTo>
                  <a:moveTo>
                    <a:pt x="901" y="101"/>
                  </a:moveTo>
                  <a:cubicBezTo>
                    <a:pt x="1285" y="101"/>
                    <a:pt x="1285" y="101"/>
                    <a:pt x="1285" y="101"/>
                  </a:cubicBezTo>
                  <a:cubicBezTo>
                    <a:pt x="1285" y="197"/>
                    <a:pt x="1285" y="197"/>
                    <a:pt x="1285" y="197"/>
                  </a:cubicBezTo>
                  <a:cubicBezTo>
                    <a:pt x="1285" y="214"/>
                    <a:pt x="1299" y="229"/>
                    <a:pt x="1317" y="229"/>
                  </a:cubicBezTo>
                  <a:cubicBezTo>
                    <a:pt x="1413" y="229"/>
                    <a:pt x="1413" y="229"/>
                    <a:pt x="1413" y="229"/>
                  </a:cubicBezTo>
                  <a:cubicBezTo>
                    <a:pt x="1448" y="229"/>
                    <a:pt x="1477" y="257"/>
                    <a:pt x="1477" y="293"/>
                  </a:cubicBezTo>
                  <a:cubicBezTo>
                    <a:pt x="1477" y="328"/>
                    <a:pt x="1448" y="357"/>
                    <a:pt x="1413" y="357"/>
                  </a:cubicBezTo>
                  <a:cubicBezTo>
                    <a:pt x="1317" y="357"/>
                    <a:pt x="1317" y="357"/>
                    <a:pt x="1317" y="357"/>
                  </a:cubicBezTo>
                  <a:cubicBezTo>
                    <a:pt x="1299" y="357"/>
                    <a:pt x="1285" y="371"/>
                    <a:pt x="1285" y="389"/>
                  </a:cubicBezTo>
                  <a:cubicBezTo>
                    <a:pt x="1285" y="549"/>
                    <a:pt x="1285" y="549"/>
                    <a:pt x="1285" y="549"/>
                  </a:cubicBezTo>
                  <a:cubicBezTo>
                    <a:pt x="982" y="549"/>
                    <a:pt x="982" y="549"/>
                    <a:pt x="982" y="549"/>
                  </a:cubicBezTo>
                  <a:cubicBezTo>
                    <a:pt x="954" y="497"/>
                    <a:pt x="892" y="473"/>
                    <a:pt x="837" y="493"/>
                  </a:cubicBezTo>
                  <a:cubicBezTo>
                    <a:pt x="837" y="165"/>
                    <a:pt x="837" y="165"/>
                    <a:pt x="837" y="165"/>
                  </a:cubicBezTo>
                  <a:cubicBezTo>
                    <a:pt x="837" y="129"/>
                    <a:pt x="865" y="101"/>
                    <a:pt x="901" y="101"/>
                  </a:cubicBezTo>
                  <a:moveTo>
                    <a:pt x="261" y="293"/>
                  </a:moveTo>
                  <a:cubicBezTo>
                    <a:pt x="261" y="187"/>
                    <a:pt x="347" y="101"/>
                    <a:pt x="453" y="101"/>
                  </a:cubicBezTo>
                  <a:cubicBezTo>
                    <a:pt x="559" y="101"/>
                    <a:pt x="645" y="187"/>
                    <a:pt x="645" y="293"/>
                  </a:cubicBezTo>
                  <a:cubicBezTo>
                    <a:pt x="645" y="399"/>
                    <a:pt x="559" y="485"/>
                    <a:pt x="453" y="485"/>
                  </a:cubicBezTo>
                  <a:cubicBezTo>
                    <a:pt x="347" y="484"/>
                    <a:pt x="261" y="399"/>
                    <a:pt x="261" y="293"/>
                  </a:cubicBezTo>
                  <a:moveTo>
                    <a:pt x="129" y="1810"/>
                  </a:moveTo>
                  <a:cubicBezTo>
                    <a:pt x="195" y="1681"/>
                    <a:pt x="197" y="1528"/>
                    <a:pt x="137" y="1396"/>
                  </a:cubicBezTo>
                  <a:cubicBezTo>
                    <a:pt x="94" y="1303"/>
                    <a:pt x="88" y="1196"/>
                    <a:pt x="119" y="1098"/>
                  </a:cubicBezTo>
                  <a:cubicBezTo>
                    <a:pt x="247" y="695"/>
                    <a:pt x="247" y="695"/>
                    <a:pt x="247" y="695"/>
                  </a:cubicBezTo>
                  <a:cubicBezTo>
                    <a:pt x="274" y="595"/>
                    <a:pt x="373" y="533"/>
                    <a:pt x="474" y="552"/>
                  </a:cubicBezTo>
                  <a:cubicBezTo>
                    <a:pt x="516" y="561"/>
                    <a:pt x="553" y="583"/>
                    <a:pt x="581" y="615"/>
                  </a:cubicBezTo>
                  <a:cubicBezTo>
                    <a:pt x="392" y="707"/>
                    <a:pt x="392" y="707"/>
                    <a:pt x="392" y="707"/>
                  </a:cubicBezTo>
                  <a:cubicBezTo>
                    <a:pt x="351" y="727"/>
                    <a:pt x="325" y="768"/>
                    <a:pt x="325" y="814"/>
                  </a:cubicBezTo>
                  <a:cubicBezTo>
                    <a:pt x="324" y="879"/>
                    <a:pt x="377" y="932"/>
                    <a:pt x="443" y="933"/>
                  </a:cubicBezTo>
                  <a:cubicBezTo>
                    <a:pt x="461" y="933"/>
                    <a:pt x="478" y="929"/>
                    <a:pt x="495" y="921"/>
                  </a:cubicBezTo>
                  <a:cubicBezTo>
                    <a:pt x="642" y="851"/>
                    <a:pt x="642" y="851"/>
                    <a:pt x="642" y="851"/>
                  </a:cubicBezTo>
                  <a:cubicBezTo>
                    <a:pt x="677" y="1253"/>
                    <a:pt x="677" y="1253"/>
                    <a:pt x="677" y="1253"/>
                  </a:cubicBezTo>
                  <a:cubicBezTo>
                    <a:pt x="677" y="1536"/>
                    <a:pt x="677" y="1536"/>
                    <a:pt x="677" y="1536"/>
                  </a:cubicBezTo>
                  <a:cubicBezTo>
                    <a:pt x="677" y="1580"/>
                    <a:pt x="672" y="1623"/>
                    <a:pt x="664" y="1665"/>
                  </a:cubicBezTo>
                  <a:cubicBezTo>
                    <a:pt x="630" y="1836"/>
                    <a:pt x="630" y="1836"/>
                    <a:pt x="630" y="1836"/>
                  </a:cubicBezTo>
                  <a:cubicBezTo>
                    <a:pt x="626" y="1853"/>
                    <a:pt x="637" y="1870"/>
                    <a:pt x="655" y="1873"/>
                  </a:cubicBezTo>
                  <a:cubicBezTo>
                    <a:pt x="662" y="1875"/>
                    <a:pt x="670" y="1874"/>
                    <a:pt x="677" y="1870"/>
                  </a:cubicBezTo>
                  <a:cubicBezTo>
                    <a:pt x="705" y="1854"/>
                    <a:pt x="705" y="1854"/>
                    <a:pt x="705" y="1854"/>
                  </a:cubicBezTo>
                  <a:cubicBezTo>
                    <a:pt x="732" y="1838"/>
                    <a:pt x="764" y="1838"/>
                    <a:pt x="792" y="1852"/>
                  </a:cubicBezTo>
                  <a:cubicBezTo>
                    <a:pt x="809" y="1860"/>
                    <a:pt x="823" y="1875"/>
                    <a:pt x="831" y="1893"/>
                  </a:cubicBezTo>
                  <a:cubicBezTo>
                    <a:pt x="549" y="1893"/>
                    <a:pt x="549" y="1893"/>
                    <a:pt x="549" y="1893"/>
                  </a:cubicBezTo>
                  <a:cubicBezTo>
                    <a:pt x="549" y="1667"/>
                    <a:pt x="549" y="1667"/>
                    <a:pt x="549" y="1667"/>
                  </a:cubicBezTo>
                  <a:cubicBezTo>
                    <a:pt x="549" y="1623"/>
                    <a:pt x="545" y="1580"/>
                    <a:pt x="537" y="1538"/>
                  </a:cubicBezTo>
                  <a:cubicBezTo>
                    <a:pt x="494" y="1299"/>
                    <a:pt x="494" y="1299"/>
                    <a:pt x="494" y="1299"/>
                  </a:cubicBezTo>
                  <a:cubicBezTo>
                    <a:pt x="485" y="1247"/>
                    <a:pt x="435" y="1212"/>
                    <a:pt x="384" y="1221"/>
                  </a:cubicBezTo>
                  <a:cubicBezTo>
                    <a:pt x="332" y="1230"/>
                    <a:pt x="297" y="1279"/>
                    <a:pt x="306" y="1331"/>
                  </a:cubicBezTo>
                  <a:cubicBezTo>
                    <a:pt x="306" y="1331"/>
                    <a:pt x="307" y="1332"/>
                    <a:pt x="307" y="1333"/>
                  </a:cubicBezTo>
                  <a:cubicBezTo>
                    <a:pt x="330" y="1463"/>
                    <a:pt x="330" y="1463"/>
                    <a:pt x="330" y="1463"/>
                  </a:cubicBezTo>
                  <a:cubicBezTo>
                    <a:pt x="346" y="1552"/>
                    <a:pt x="333" y="1643"/>
                    <a:pt x="293" y="1724"/>
                  </a:cubicBezTo>
                  <a:cubicBezTo>
                    <a:pt x="262" y="1786"/>
                    <a:pt x="262" y="1786"/>
                    <a:pt x="262" y="1786"/>
                  </a:cubicBezTo>
                  <a:cubicBezTo>
                    <a:pt x="254" y="1802"/>
                    <a:pt x="260" y="1821"/>
                    <a:pt x="276" y="1829"/>
                  </a:cubicBezTo>
                  <a:cubicBezTo>
                    <a:pt x="278" y="1830"/>
                    <a:pt x="281" y="1831"/>
                    <a:pt x="283" y="1832"/>
                  </a:cubicBezTo>
                  <a:cubicBezTo>
                    <a:pt x="315" y="1839"/>
                    <a:pt x="340" y="1862"/>
                    <a:pt x="351" y="1893"/>
                  </a:cubicBezTo>
                  <a:cubicBezTo>
                    <a:pt x="88" y="1893"/>
                    <a:pt x="88" y="1893"/>
                    <a:pt x="88" y="1893"/>
                  </a:cubicBezTo>
                  <a:lnTo>
                    <a:pt x="129" y="18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300"/>
            <p:cNvSpPr>
              <a:spLocks/>
            </p:cNvSpPr>
            <p:nvPr/>
          </p:nvSpPr>
          <p:spPr bwMode="auto">
            <a:xfrm>
              <a:off x="9731376" y="6397625"/>
              <a:ext cx="331788" cy="239712"/>
            </a:xfrm>
            <a:custGeom>
              <a:avLst/>
              <a:gdLst>
                <a:gd name="T0" fmla="*/ 151 w 493"/>
                <a:gd name="T1" fmla="*/ 178 h 355"/>
                <a:gd name="T2" fmla="*/ 45 w 493"/>
                <a:gd name="T3" fmla="*/ 73 h 355"/>
                <a:gd name="T4" fmla="*/ 0 w 493"/>
                <a:gd name="T5" fmla="*/ 118 h 355"/>
                <a:gd name="T6" fmla="*/ 224 w 493"/>
                <a:gd name="T7" fmla="*/ 342 h 355"/>
                <a:gd name="T8" fmla="*/ 269 w 493"/>
                <a:gd name="T9" fmla="*/ 342 h 355"/>
                <a:gd name="T10" fmla="*/ 493 w 493"/>
                <a:gd name="T11" fmla="*/ 118 h 355"/>
                <a:gd name="T12" fmla="*/ 448 w 493"/>
                <a:gd name="T13" fmla="*/ 73 h 355"/>
                <a:gd name="T14" fmla="*/ 343 w 493"/>
                <a:gd name="T15" fmla="*/ 178 h 355"/>
                <a:gd name="T16" fmla="*/ 343 w 493"/>
                <a:gd name="T17" fmla="*/ 0 h 355"/>
                <a:gd name="T18" fmla="*/ 279 w 493"/>
                <a:gd name="T19" fmla="*/ 0 h 355"/>
                <a:gd name="T20" fmla="*/ 279 w 493"/>
                <a:gd name="T21" fmla="*/ 242 h 355"/>
                <a:gd name="T22" fmla="*/ 247 w 493"/>
                <a:gd name="T23" fmla="*/ 274 h 355"/>
                <a:gd name="T24" fmla="*/ 215 w 493"/>
                <a:gd name="T25" fmla="*/ 242 h 355"/>
                <a:gd name="T26" fmla="*/ 215 w 493"/>
                <a:gd name="T27" fmla="*/ 128 h 355"/>
                <a:gd name="T28" fmla="*/ 151 w 493"/>
                <a:gd name="T29" fmla="*/ 128 h 355"/>
                <a:gd name="T30" fmla="*/ 151 w 493"/>
                <a:gd name="T31" fmla="*/ 17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3" h="355">
                  <a:moveTo>
                    <a:pt x="151" y="178"/>
                  </a:moveTo>
                  <a:cubicBezTo>
                    <a:pt x="45" y="73"/>
                    <a:pt x="45" y="73"/>
                    <a:pt x="45" y="73"/>
                  </a:cubicBezTo>
                  <a:cubicBezTo>
                    <a:pt x="0" y="118"/>
                    <a:pt x="0" y="118"/>
                    <a:pt x="0" y="118"/>
                  </a:cubicBezTo>
                  <a:cubicBezTo>
                    <a:pt x="224" y="342"/>
                    <a:pt x="224" y="342"/>
                    <a:pt x="224" y="342"/>
                  </a:cubicBezTo>
                  <a:cubicBezTo>
                    <a:pt x="237" y="355"/>
                    <a:pt x="257" y="355"/>
                    <a:pt x="269" y="342"/>
                  </a:cubicBezTo>
                  <a:cubicBezTo>
                    <a:pt x="493" y="118"/>
                    <a:pt x="493" y="118"/>
                    <a:pt x="493" y="118"/>
                  </a:cubicBezTo>
                  <a:cubicBezTo>
                    <a:pt x="448" y="73"/>
                    <a:pt x="448" y="73"/>
                    <a:pt x="448" y="73"/>
                  </a:cubicBezTo>
                  <a:cubicBezTo>
                    <a:pt x="343" y="178"/>
                    <a:pt x="343" y="178"/>
                    <a:pt x="343" y="178"/>
                  </a:cubicBezTo>
                  <a:cubicBezTo>
                    <a:pt x="343" y="0"/>
                    <a:pt x="343" y="0"/>
                    <a:pt x="343" y="0"/>
                  </a:cubicBezTo>
                  <a:cubicBezTo>
                    <a:pt x="279" y="0"/>
                    <a:pt x="279" y="0"/>
                    <a:pt x="279" y="0"/>
                  </a:cubicBezTo>
                  <a:cubicBezTo>
                    <a:pt x="279" y="242"/>
                    <a:pt x="279" y="242"/>
                    <a:pt x="279" y="242"/>
                  </a:cubicBezTo>
                  <a:cubicBezTo>
                    <a:pt x="247" y="274"/>
                    <a:pt x="247" y="274"/>
                    <a:pt x="247" y="274"/>
                  </a:cubicBezTo>
                  <a:cubicBezTo>
                    <a:pt x="215" y="242"/>
                    <a:pt x="215" y="242"/>
                    <a:pt x="215" y="242"/>
                  </a:cubicBezTo>
                  <a:cubicBezTo>
                    <a:pt x="215" y="128"/>
                    <a:pt x="215" y="128"/>
                    <a:pt x="215" y="128"/>
                  </a:cubicBezTo>
                  <a:cubicBezTo>
                    <a:pt x="151" y="128"/>
                    <a:pt x="151" y="128"/>
                    <a:pt x="151" y="128"/>
                  </a:cubicBezTo>
                  <a:lnTo>
                    <a:pt x="151" y="1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Rectangle 301"/>
            <p:cNvSpPr>
              <a:spLocks noChangeArrowheads="1"/>
            </p:cNvSpPr>
            <p:nvPr/>
          </p:nvSpPr>
          <p:spPr bwMode="auto">
            <a:xfrm>
              <a:off x="9832976" y="6397625"/>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Rectangle 302"/>
            <p:cNvSpPr>
              <a:spLocks noChangeArrowheads="1"/>
            </p:cNvSpPr>
            <p:nvPr/>
          </p:nvSpPr>
          <p:spPr bwMode="auto">
            <a:xfrm>
              <a:off x="9832976" y="6311900"/>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303"/>
            <p:cNvSpPr>
              <a:spLocks noChangeArrowheads="1"/>
            </p:cNvSpPr>
            <p:nvPr/>
          </p:nvSpPr>
          <p:spPr bwMode="auto">
            <a:xfrm>
              <a:off x="9918701" y="6311900"/>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2" name="Group 101"/>
          <p:cNvGrpSpPr/>
          <p:nvPr/>
        </p:nvGrpSpPr>
        <p:grpSpPr>
          <a:xfrm>
            <a:off x="3187028" y="2905500"/>
            <a:ext cx="308642" cy="323278"/>
            <a:chOff x="836613" y="6088063"/>
            <a:chExt cx="1171575" cy="1227138"/>
          </a:xfrm>
          <a:solidFill>
            <a:schemeClr val="bg1"/>
          </a:solidFill>
        </p:grpSpPr>
        <p:sp>
          <p:nvSpPr>
            <p:cNvPr id="103" name="Freeform 348"/>
            <p:cNvSpPr>
              <a:spLocks noEditPoints="1"/>
            </p:cNvSpPr>
            <p:nvPr/>
          </p:nvSpPr>
          <p:spPr bwMode="auto">
            <a:xfrm>
              <a:off x="871538" y="6088063"/>
              <a:ext cx="1095375" cy="1227138"/>
            </a:xfrm>
            <a:custGeom>
              <a:avLst/>
              <a:gdLst>
                <a:gd name="T0" fmla="*/ 470 w 1795"/>
                <a:gd name="T1" fmla="*/ 273 h 2008"/>
                <a:gd name="T2" fmla="*/ 52 w 1795"/>
                <a:gd name="T3" fmla="*/ 346 h 2008"/>
                <a:gd name="T4" fmla="*/ 6 w 1795"/>
                <a:gd name="T5" fmla="*/ 721 h 2008"/>
                <a:gd name="T6" fmla="*/ 1496 w 1795"/>
                <a:gd name="T7" fmla="*/ 1523 h 2008"/>
                <a:gd name="T8" fmla="*/ 1788 w 1795"/>
                <a:gd name="T9" fmla="*/ 721 h 2008"/>
                <a:gd name="T10" fmla="*/ 1756 w 1795"/>
                <a:gd name="T11" fmla="*/ 345 h 2008"/>
                <a:gd name="T12" fmla="*/ 1321 w 1795"/>
                <a:gd name="T13" fmla="*/ 280 h 2008"/>
                <a:gd name="T14" fmla="*/ 1261 w 1795"/>
                <a:gd name="T15" fmla="*/ 257 h 2008"/>
                <a:gd name="T16" fmla="*/ 871 w 1795"/>
                <a:gd name="T17" fmla="*/ 0 h 2008"/>
                <a:gd name="T18" fmla="*/ 446 w 1795"/>
                <a:gd name="T19" fmla="*/ 82 h 2008"/>
                <a:gd name="T20" fmla="*/ 506 w 1795"/>
                <a:gd name="T21" fmla="*/ 864 h 2008"/>
                <a:gd name="T22" fmla="*/ 603 w 1795"/>
                <a:gd name="T23" fmla="*/ 1618 h 2008"/>
                <a:gd name="T24" fmla="*/ 552 w 1795"/>
                <a:gd name="T25" fmla="*/ 1312 h 2008"/>
                <a:gd name="T26" fmla="*/ 871 w 1795"/>
                <a:gd name="T27" fmla="*/ 1665 h 2008"/>
                <a:gd name="T28" fmla="*/ 1111 w 1795"/>
                <a:gd name="T29" fmla="*/ 1673 h 2008"/>
                <a:gd name="T30" fmla="*/ 935 w 1795"/>
                <a:gd name="T31" fmla="*/ 1601 h 2008"/>
                <a:gd name="T32" fmla="*/ 1137 w 1795"/>
                <a:gd name="T33" fmla="*/ 1611 h 2008"/>
                <a:gd name="T34" fmla="*/ 935 w 1795"/>
                <a:gd name="T35" fmla="*/ 960 h 2008"/>
                <a:gd name="T36" fmla="*/ 935 w 1795"/>
                <a:gd name="T37" fmla="*/ 1248 h 2008"/>
                <a:gd name="T38" fmla="*/ 1111 w 1795"/>
                <a:gd name="T39" fmla="*/ 888 h 2008"/>
                <a:gd name="T40" fmla="*/ 871 w 1795"/>
                <a:gd name="T41" fmla="*/ 896 h 2008"/>
                <a:gd name="T42" fmla="*/ 871 w 1795"/>
                <a:gd name="T43" fmla="*/ 960 h 2008"/>
                <a:gd name="T44" fmla="*/ 669 w 1795"/>
                <a:gd name="T45" fmla="*/ 950 h 2008"/>
                <a:gd name="T46" fmla="*/ 871 w 1795"/>
                <a:gd name="T47" fmla="*/ 1601 h 2008"/>
                <a:gd name="T48" fmla="*/ 871 w 1795"/>
                <a:gd name="T49" fmla="*/ 1312 h 2008"/>
                <a:gd name="T50" fmla="*/ 506 w 1795"/>
                <a:gd name="T51" fmla="*/ 1697 h 2008"/>
                <a:gd name="T52" fmla="*/ 1300 w 1795"/>
                <a:gd name="T53" fmla="*/ 1697 h 2008"/>
                <a:gd name="T54" fmla="*/ 1203 w 1795"/>
                <a:gd name="T55" fmla="*/ 1618 h 2008"/>
                <a:gd name="T56" fmla="*/ 1351 w 1795"/>
                <a:gd name="T57" fmla="*/ 1641 h 2008"/>
                <a:gd name="T58" fmla="*/ 1203 w 1795"/>
                <a:gd name="T59" fmla="*/ 943 h 2008"/>
                <a:gd name="T60" fmla="*/ 1254 w 1795"/>
                <a:gd name="T61" fmla="*/ 1248 h 2008"/>
                <a:gd name="T62" fmla="*/ 1090 w 1795"/>
                <a:gd name="T63" fmla="*/ 736 h 2008"/>
                <a:gd name="T64" fmla="*/ 603 w 1795"/>
                <a:gd name="T65" fmla="*/ 943 h 2008"/>
                <a:gd name="T66" fmla="*/ 455 w 1795"/>
                <a:gd name="T67" fmla="*/ 920 h 2008"/>
                <a:gd name="T68" fmla="*/ 1468 w 1795"/>
                <a:gd name="T69" fmla="*/ 981 h 2008"/>
                <a:gd name="T70" fmla="*/ 903 w 1795"/>
                <a:gd name="T71" fmla="*/ 320 h 2008"/>
                <a:gd name="T72" fmla="*/ 1050 w 1795"/>
                <a:gd name="T73" fmla="*/ 414 h 2008"/>
                <a:gd name="T74" fmla="*/ 1173 w 1795"/>
                <a:gd name="T75" fmla="*/ 597 h 2008"/>
                <a:gd name="T76" fmla="*/ 1287 w 1795"/>
                <a:gd name="T77" fmla="*/ 770 h 2008"/>
                <a:gd name="T78" fmla="*/ 529 w 1795"/>
                <a:gd name="T79" fmla="*/ 680 h 2008"/>
                <a:gd name="T80" fmla="*/ 459 w 1795"/>
                <a:gd name="T81" fmla="*/ 821 h 2008"/>
                <a:gd name="T82" fmla="*/ 881 w 1795"/>
                <a:gd name="T83" fmla="*/ 256 h 2008"/>
                <a:gd name="T84" fmla="*/ 1127 w 1795"/>
                <a:gd name="T85" fmla="*/ 544 h 2008"/>
                <a:gd name="T86" fmla="*/ 1159 w 1795"/>
                <a:gd name="T87" fmla="*/ 512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5" h="2008">
                  <a:moveTo>
                    <a:pt x="446" y="82"/>
                  </a:moveTo>
                  <a:cubicBezTo>
                    <a:pt x="389" y="111"/>
                    <a:pt x="389" y="111"/>
                    <a:pt x="389" y="111"/>
                  </a:cubicBezTo>
                  <a:cubicBezTo>
                    <a:pt x="470" y="273"/>
                    <a:pt x="470" y="273"/>
                    <a:pt x="470" y="273"/>
                  </a:cubicBezTo>
                  <a:cubicBezTo>
                    <a:pt x="389" y="308"/>
                    <a:pt x="313" y="355"/>
                    <a:pt x="245" y="411"/>
                  </a:cubicBezTo>
                  <a:cubicBezTo>
                    <a:pt x="90" y="295"/>
                    <a:pt x="90" y="295"/>
                    <a:pt x="90" y="295"/>
                  </a:cubicBezTo>
                  <a:cubicBezTo>
                    <a:pt x="52" y="346"/>
                    <a:pt x="52" y="346"/>
                    <a:pt x="52" y="346"/>
                  </a:cubicBezTo>
                  <a:cubicBezTo>
                    <a:pt x="196" y="454"/>
                    <a:pt x="196" y="454"/>
                    <a:pt x="196" y="454"/>
                  </a:cubicBezTo>
                  <a:cubicBezTo>
                    <a:pt x="123" y="523"/>
                    <a:pt x="59" y="602"/>
                    <a:pt x="6" y="687"/>
                  </a:cubicBezTo>
                  <a:cubicBezTo>
                    <a:pt x="0" y="698"/>
                    <a:pt x="0" y="711"/>
                    <a:pt x="6" y="721"/>
                  </a:cubicBezTo>
                  <a:cubicBezTo>
                    <a:pt x="84" y="848"/>
                    <a:pt x="188" y="956"/>
                    <a:pt x="310" y="1040"/>
                  </a:cubicBezTo>
                  <a:cubicBezTo>
                    <a:pt x="177" y="1367"/>
                    <a:pt x="334" y="1740"/>
                    <a:pt x="661" y="1874"/>
                  </a:cubicBezTo>
                  <a:cubicBezTo>
                    <a:pt x="988" y="2008"/>
                    <a:pt x="1362" y="1850"/>
                    <a:pt x="1496" y="1523"/>
                  </a:cubicBezTo>
                  <a:cubicBezTo>
                    <a:pt x="1559" y="1368"/>
                    <a:pt x="1559" y="1195"/>
                    <a:pt x="1496" y="1040"/>
                  </a:cubicBezTo>
                  <a:cubicBezTo>
                    <a:pt x="1519" y="1023"/>
                    <a:pt x="1542" y="1006"/>
                    <a:pt x="1564" y="987"/>
                  </a:cubicBezTo>
                  <a:cubicBezTo>
                    <a:pt x="1652" y="910"/>
                    <a:pt x="1727" y="821"/>
                    <a:pt x="1788" y="721"/>
                  </a:cubicBezTo>
                  <a:cubicBezTo>
                    <a:pt x="1795" y="711"/>
                    <a:pt x="1795" y="698"/>
                    <a:pt x="1788" y="687"/>
                  </a:cubicBezTo>
                  <a:cubicBezTo>
                    <a:pt x="1739" y="608"/>
                    <a:pt x="1679" y="535"/>
                    <a:pt x="1611" y="471"/>
                  </a:cubicBezTo>
                  <a:cubicBezTo>
                    <a:pt x="1756" y="345"/>
                    <a:pt x="1756" y="345"/>
                    <a:pt x="1756" y="345"/>
                  </a:cubicBezTo>
                  <a:cubicBezTo>
                    <a:pt x="1714" y="296"/>
                    <a:pt x="1714" y="296"/>
                    <a:pt x="1714" y="296"/>
                  </a:cubicBezTo>
                  <a:cubicBezTo>
                    <a:pt x="1563" y="428"/>
                    <a:pt x="1563" y="428"/>
                    <a:pt x="1563" y="428"/>
                  </a:cubicBezTo>
                  <a:cubicBezTo>
                    <a:pt x="1490" y="368"/>
                    <a:pt x="1408" y="318"/>
                    <a:pt x="1321" y="280"/>
                  </a:cubicBezTo>
                  <a:cubicBezTo>
                    <a:pt x="1406" y="111"/>
                    <a:pt x="1406" y="111"/>
                    <a:pt x="1406" y="111"/>
                  </a:cubicBezTo>
                  <a:cubicBezTo>
                    <a:pt x="1349" y="82"/>
                    <a:pt x="1349" y="82"/>
                    <a:pt x="1349" y="82"/>
                  </a:cubicBezTo>
                  <a:cubicBezTo>
                    <a:pt x="1261" y="257"/>
                    <a:pt x="1261" y="257"/>
                    <a:pt x="1261" y="257"/>
                  </a:cubicBezTo>
                  <a:cubicBezTo>
                    <a:pt x="1156" y="220"/>
                    <a:pt x="1046" y="198"/>
                    <a:pt x="935" y="194"/>
                  </a:cubicBezTo>
                  <a:cubicBezTo>
                    <a:pt x="935" y="0"/>
                    <a:pt x="935" y="0"/>
                    <a:pt x="935" y="0"/>
                  </a:cubicBezTo>
                  <a:cubicBezTo>
                    <a:pt x="871" y="0"/>
                    <a:pt x="871" y="0"/>
                    <a:pt x="871" y="0"/>
                  </a:cubicBezTo>
                  <a:cubicBezTo>
                    <a:pt x="871" y="193"/>
                    <a:pt x="871" y="193"/>
                    <a:pt x="871" y="193"/>
                  </a:cubicBezTo>
                  <a:cubicBezTo>
                    <a:pt x="755" y="193"/>
                    <a:pt x="640" y="212"/>
                    <a:pt x="530" y="250"/>
                  </a:cubicBezTo>
                  <a:lnTo>
                    <a:pt x="446" y="82"/>
                  </a:lnTo>
                  <a:close/>
                  <a:moveTo>
                    <a:pt x="716" y="736"/>
                  </a:moveTo>
                  <a:cubicBezTo>
                    <a:pt x="679" y="780"/>
                    <a:pt x="648" y="829"/>
                    <a:pt x="626" y="881"/>
                  </a:cubicBezTo>
                  <a:cubicBezTo>
                    <a:pt x="585" y="877"/>
                    <a:pt x="545" y="871"/>
                    <a:pt x="506" y="864"/>
                  </a:cubicBezTo>
                  <a:cubicBezTo>
                    <a:pt x="566" y="807"/>
                    <a:pt x="638" y="763"/>
                    <a:pt x="716" y="736"/>
                  </a:cubicBezTo>
                  <a:moveTo>
                    <a:pt x="552" y="1312"/>
                  </a:moveTo>
                  <a:cubicBezTo>
                    <a:pt x="554" y="1416"/>
                    <a:pt x="571" y="1519"/>
                    <a:pt x="603" y="1618"/>
                  </a:cubicBezTo>
                  <a:cubicBezTo>
                    <a:pt x="551" y="1624"/>
                    <a:pt x="502" y="1632"/>
                    <a:pt x="455" y="1641"/>
                  </a:cubicBezTo>
                  <a:cubicBezTo>
                    <a:pt x="379" y="1548"/>
                    <a:pt x="335" y="1433"/>
                    <a:pt x="329" y="1312"/>
                  </a:cubicBezTo>
                  <a:lnTo>
                    <a:pt x="552" y="1312"/>
                  </a:lnTo>
                  <a:close/>
                  <a:moveTo>
                    <a:pt x="871" y="1852"/>
                  </a:moveTo>
                  <a:cubicBezTo>
                    <a:pt x="803" y="1836"/>
                    <a:pt x="741" y="1770"/>
                    <a:pt x="695" y="1673"/>
                  </a:cubicBezTo>
                  <a:cubicBezTo>
                    <a:pt x="752" y="1668"/>
                    <a:pt x="811" y="1666"/>
                    <a:pt x="871" y="1665"/>
                  </a:cubicBezTo>
                  <a:lnTo>
                    <a:pt x="871" y="1852"/>
                  </a:lnTo>
                  <a:close/>
                  <a:moveTo>
                    <a:pt x="935" y="1665"/>
                  </a:moveTo>
                  <a:cubicBezTo>
                    <a:pt x="995" y="1666"/>
                    <a:pt x="1054" y="1668"/>
                    <a:pt x="1111" y="1673"/>
                  </a:cubicBezTo>
                  <a:cubicBezTo>
                    <a:pt x="1065" y="1770"/>
                    <a:pt x="1003" y="1836"/>
                    <a:pt x="935" y="1852"/>
                  </a:cubicBezTo>
                  <a:lnTo>
                    <a:pt x="935" y="1665"/>
                  </a:lnTo>
                  <a:close/>
                  <a:moveTo>
                    <a:pt x="935" y="1601"/>
                  </a:moveTo>
                  <a:cubicBezTo>
                    <a:pt x="935" y="1312"/>
                    <a:pt x="935" y="1312"/>
                    <a:pt x="935" y="1312"/>
                  </a:cubicBezTo>
                  <a:cubicBezTo>
                    <a:pt x="1190" y="1312"/>
                    <a:pt x="1190" y="1312"/>
                    <a:pt x="1190" y="1312"/>
                  </a:cubicBezTo>
                  <a:cubicBezTo>
                    <a:pt x="1188" y="1414"/>
                    <a:pt x="1170" y="1515"/>
                    <a:pt x="1137" y="1611"/>
                  </a:cubicBezTo>
                  <a:cubicBezTo>
                    <a:pt x="1072" y="1605"/>
                    <a:pt x="1004" y="1602"/>
                    <a:pt x="935" y="1601"/>
                  </a:cubicBezTo>
                  <a:moveTo>
                    <a:pt x="935" y="1248"/>
                  </a:moveTo>
                  <a:cubicBezTo>
                    <a:pt x="935" y="960"/>
                    <a:pt x="935" y="960"/>
                    <a:pt x="935" y="960"/>
                  </a:cubicBezTo>
                  <a:cubicBezTo>
                    <a:pt x="1004" y="959"/>
                    <a:pt x="1072" y="956"/>
                    <a:pt x="1137" y="950"/>
                  </a:cubicBezTo>
                  <a:cubicBezTo>
                    <a:pt x="1170" y="1046"/>
                    <a:pt x="1188" y="1147"/>
                    <a:pt x="1190" y="1248"/>
                  </a:cubicBezTo>
                  <a:lnTo>
                    <a:pt x="935" y="1248"/>
                  </a:lnTo>
                  <a:close/>
                  <a:moveTo>
                    <a:pt x="935" y="896"/>
                  </a:moveTo>
                  <a:cubicBezTo>
                    <a:pt x="935" y="708"/>
                    <a:pt x="935" y="708"/>
                    <a:pt x="935" y="708"/>
                  </a:cubicBezTo>
                  <a:cubicBezTo>
                    <a:pt x="1003" y="724"/>
                    <a:pt x="1065" y="791"/>
                    <a:pt x="1111" y="888"/>
                  </a:cubicBezTo>
                  <a:cubicBezTo>
                    <a:pt x="1054" y="893"/>
                    <a:pt x="995" y="895"/>
                    <a:pt x="935" y="896"/>
                  </a:cubicBezTo>
                  <a:moveTo>
                    <a:pt x="871" y="708"/>
                  </a:moveTo>
                  <a:cubicBezTo>
                    <a:pt x="871" y="896"/>
                    <a:pt x="871" y="896"/>
                    <a:pt x="871" y="896"/>
                  </a:cubicBezTo>
                  <a:cubicBezTo>
                    <a:pt x="811" y="895"/>
                    <a:pt x="752" y="893"/>
                    <a:pt x="695" y="888"/>
                  </a:cubicBezTo>
                  <a:cubicBezTo>
                    <a:pt x="741" y="791"/>
                    <a:pt x="803" y="724"/>
                    <a:pt x="871" y="708"/>
                  </a:cubicBezTo>
                  <a:moveTo>
                    <a:pt x="871" y="960"/>
                  </a:moveTo>
                  <a:cubicBezTo>
                    <a:pt x="871" y="1248"/>
                    <a:pt x="871" y="1248"/>
                    <a:pt x="871" y="1248"/>
                  </a:cubicBezTo>
                  <a:cubicBezTo>
                    <a:pt x="616" y="1248"/>
                    <a:pt x="616" y="1248"/>
                    <a:pt x="616" y="1248"/>
                  </a:cubicBezTo>
                  <a:cubicBezTo>
                    <a:pt x="618" y="1147"/>
                    <a:pt x="636" y="1046"/>
                    <a:pt x="669" y="950"/>
                  </a:cubicBezTo>
                  <a:cubicBezTo>
                    <a:pt x="734" y="956"/>
                    <a:pt x="802" y="959"/>
                    <a:pt x="871" y="960"/>
                  </a:cubicBezTo>
                  <a:moveTo>
                    <a:pt x="871" y="1312"/>
                  </a:moveTo>
                  <a:cubicBezTo>
                    <a:pt x="871" y="1601"/>
                    <a:pt x="871" y="1601"/>
                    <a:pt x="871" y="1601"/>
                  </a:cubicBezTo>
                  <a:cubicBezTo>
                    <a:pt x="802" y="1602"/>
                    <a:pt x="734" y="1605"/>
                    <a:pt x="669" y="1611"/>
                  </a:cubicBezTo>
                  <a:cubicBezTo>
                    <a:pt x="636" y="1515"/>
                    <a:pt x="618" y="1414"/>
                    <a:pt x="616" y="1312"/>
                  </a:cubicBezTo>
                  <a:lnTo>
                    <a:pt x="871" y="1312"/>
                  </a:lnTo>
                  <a:close/>
                  <a:moveTo>
                    <a:pt x="626" y="1680"/>
                  </a:moveTo>
                  <a:cubicBezTo>
                    <a:pt x="648" y="1732"/>
                    <a:pt x="679" y="1781"/>
                    <a:pt x="716" y="1825"/>
                  </a:cubicBezTo>
                  <a:cubicBezTo>
                    <a:pt x="638" y="1798"/>
                    <a:pt x="566" y="1754"/>
                    <a:pt x="506" y="1697"/>
                  </a:cubicBezTo>
                  <a:cubicBezTo>
                    <a:pt x="545" y="1690"/>
                    <a:pt x="585" y="1684"/>
                    <a:pt x="626" y="1680"/>
                  </a:cubicBezTo>
                  <a:moveTo>
                    <a:pt x="1180" y="1680"/>
                  </a:moveTo>
                  <a:cubicBezTo>
                    <a:pt x="1221" y="1684"/>
                    <a:pt x="1261" y="1690"/>
                    <a:pt x="1300" y="1697"/>
                  </a:cubicBezTo>
                  <a:cubicBezTo>
                    <a:pt x="1240" y="1754"/>
                    <a:pt x="1168" y="1798"/>
                    <a:pt x="1090" y="1825"/>
                  </a:cubicBezTo>
                  <a:cubicBezTo>
                    <a:pt x="1127" y="1781"/>
                    <a:pt x="1158" y="1732"/>
                    <a:pt x="1180" y="1680"/>
                  </a:cubicBezTo>
                  <a:moveTo>
                    <a:pt x="1203" y="1618"/>
                  </a:moveTo>
                  <a:cubicBezTo>
                    <a:pt x="1235" y="1519"/>
                    <a:pt x="1252" y="1416"/>
                    <a:pt x="1254" y="1312"/>
                  </a:cubicBezTo>
                  <a:cubicBezTo>
                    <a:pt x="1477" y="1312"/>
                    <a:pt x="1477" y="1312"/>
                    <a:pt x="1477" y="1312"/>
                  </a:cubicBezTo>
                  <a:cubicBezTo>
                    <a:pt x="1471" y="1433"/>
                    <a:pt x="1427" y="1548"/>
                    <a:pt x="1351" y="1641"/>
                  </a:cubicBezTo>
                  <a:cubicBezTo>
                    <a:pt x="1304" y="1632"/>
                    <a:pt x="1255" y="1624"/>
                    <a:pt x="1203" y="1618"/>
                  </a:cubicBezTo>
                  <a:moveTo>
                    <a:pt x="1254" y="1248"/>
                  </a:moveTo>
                  <a:cubicBezTo>
                    <a:pt x="1252" y="1145"/>
                    <a:pt x="1235" y="1042"/>
                    <a:pt x="1203" y="943"/>
                  </a:cubicBezTo>
                  <a:cubicBezTo>
                    <a:pt x="1255" y="937"/>
                    <a:pt x="1304" y="929"/>
                    <a:pt x="1351" y="920"/>
                  </a:cubicBezTo>
                  <a:cubicBezTo>
                    <a:pt x="1427" y="1013"/>
                    <a:pt x="1471" y="1128"/>
                    <a:pt x="1477" y="1248"/>
                  </a:cubicBezTo>
                  <a:lnTo>
                    <a:pt x="1254" y="1248"/>
                  </a:lnTo>
                  <a:close/>
                  <a:moveTo>
                    <a:pt x="1300" y="864"/>
                  </a:moveTo>
                  <a:cubicBezTo>
                    <a:pt x="1261" y="871"/>
                    <a:pt x="1221" y="877"/>
                    <a:pt x="1180" y="881"/>
                  </a:cubicBezTo>
                  <a:cubicBezTo>
                    <a:pt x="1158" y="829"/>
                    <a:pt x="1127" y="780"/>
                    <a:pt x="1090" y="736"/>
                  </a:cubicBezTo>
                  <a:cubicBezTo>
                    <a:pt x="1168" y="763"/>
                    <a:pt x="1240" y="807"/>
                    <a:pt x="1300" y="864"/>
                  </a:cubicBezTo>
                  <a:moveTo>
                    <a:pt x="455" y="920"/>
                  </a:moveTo>
                  <a:cubicBezTo>
                    <a:pt x="502" y="929"/>
                    <a:pt x="551" y="937"/>
                    <a:pt x="603" y="943"/>
                  </a:cubicBezTo>
                  <a:cubicBezTo>
                    <a:pt x="571" y="1042"/>
                    <a:pt x="554" y="1145"/>
                    <a:pt x="552" y="1248"/>
                  </a:cubicBezTo>
                  <a:cubicBezTo>
                    <a:pt x="329" y="1248"/>
                    <a:pt x="329" y="1248"/>
                    <a:pt x="329" y="1248"/>
                  </a:cubicBezTo>
                  <a:cubicBezTo>
                    <a:pt x="335" y="1128"/>
                    <a:pt x="379" y="1013"/>
                    <a:pt x="455" y="920"/>
                  </a:cubicBezTo>
                  <a:moveTo>
                    <a:pt x="1723" y="704"/>
                  </a:moveTo>
                  <a:cubicBezTo>
                    <a:pt x="1668" y="792"/>
                    <a:pt x="1600" y="870"/>
                    <a:pt x="1522" y="938"/>
                  </a:cubicBezTo>
                  <a:cubicBezTo>
                    <a:pt x="1505" y="953"/>
                    <a:pt x="1487" y="967"/>
                    <a:pt x="1468" y="981"/>
                  </a:cubicBezTo>
                  <a:cubicBezTo>
                    <a:pt x="1436" y="921"/>
                    <a:pt x="1396" y="867"/>
                    <a:pt x="1347" y="821"/>
                  </a:cubicBezTo>
                  <a:cubicBezTo>
                    <a:pt x="1350" y="803"/>
                    <a:pt x="1351" y="786"/>
                    <a:pt x="1351" y="768"/>
                  </a:cubicBezTo>
                  <a:cubicBezTo>
                    <a:pt x="1351" y="521"/>
                    <a:pt x="1150" y="320"/>
                    <a:pt x="903" y="320"/>
                  </a:cubicBezTo>
                  <a:cubicBezTo>
                    <a:pt x="722" y="320"/>
                    <a:pt x="559" y="429"/>
                    <a:pt x="489" y="596"/>
                  </a:cubicBezTo>
                  <a:cubicBezTo>
                    <a:pt x="548" y="621"/>
                    <a:pt x="548" y="621"/>
                    <a:pt x="548" y="621"/>
                  </a:cubicBezTo>
                  <a:cubicBezTo>
                    <a:pt x="630" y="425"/>
                    <a:pt x="854" y="333"/>
                    <a:pt x="1050" y="414"/>
                  </a:cubicBezTo>
                  <a:cubicBezTo>
                    <a:pt x="1060" y="418"/>
                    <a:pt x="1071" y="423"/>
                    <a:pt x="1081" y="429"/>
                  </a:cubicBezTo>
                  <a:cubicBezTo>
                    <a:pt x="1035" y="454"/>
                    <a:pt x="1018" y="512"/>
                    <a:pt x="1043" y="558"/>
                  </a:cubicBezTo>
                  <a:cubicBezTo>
                    <a:pt x="1068" y="605"/>
                    <a:pt x="1126" y="622"/>
                    <a:pt x="1173" y="597"/>
                  </a:cubicBezTo>
                  <a:cubicBezTo>
                    <a:pt x="1193" y="586"/>
                    <a:pt x="1208" y="568"/>
                    <a:pt x="1216" y="547"/>
                  </a:cubicBezTo>
                  <a:cubicBezTo>
                    <a:pt x="1262" y="612"/>
                    <a:pt x="1287" y="689"/>
                    <a:pt x="1287" y="768"/>
                  </a:cubicBezTo>
                  <a:cubicBezTo>
                    <a:pt x="1287" y="770"/>
                    <a:pt x="1287" y="770"/>
                    <a:pt x="1287" y="770"/>
                  </a:cubicBezTo>
                  <a:cubicBezTo>
                    <a:pt x="1060" y="597"/>
                    <a:pt x="746" y="597"/>
                    <a:pt x="519" y="770"/>
                  </a:cubicBezTo>
                  <a:cubicBezTo>
                    <a:pt x="519" y="768"/>
                    <a:pt x="519" y="768"/>
                    <a:pt x="519" y="768"/>
                  </a:cubicBezTo>
                  <a:cubicBezTo>
                    <a:pt x="519" y="739"/>
                    <a:pt x="522" y="709"/>
                    <a:pt x="529" y="680"/>
                  </a:cubicBezTo>
                  <a:cubicBezTo>
                    <a:pt x="467" y="665"/>
                    <a:pt x="467" y="665"/>
                    <a:pt x="467" y="665"/>
                  </a:cubicBezTo>
                  <a:cubicBezTo>
                    <a:pt x="459" y="699"/>
                    <a:pt x="455" y="734"/>
                    <a:pt x="455" y="768"/>
                  </a:cubicBezTo>
                  <a:cubicBezTo>
                    <a:pt x="455" y="786"/>
                    <a:pt x="456" y="803"/>
                    <a:pt x="459" y="821"/>
                  </a:cubicBezTo>
                  <a:cubicBezTo>
                    <a:pt x="410" y="867"/>
                    <a:pt x="369" y="922"/>
                    <a:pt x="338" y="981"/>
                  </a:cubicBezTo>
                  <a:cubicBezTo>
                    <a:pt x="232" y="907"/>
                    <a:pt x="141" y="813"/>
                    <a:pt x="71" y="704"/>
                  </a:cubicBezTo>
                  <a:cubicBezTo>
                    <a:pt x="267" y="403"/>
                    <a:pt x="532" y="256"/>
                    <a:pt x="881" y="256"/>
                  </a:cubicBezTo>
                  <a:cubicBezTo>
                    <a:pt x="1236" y="256"/>
                    <a:pt x="1534" y="415"/>
                    <a:pt x="1723" y="704"/>
                  </a:cubicBezTo>
                  <a:moveTo>
                    <a:pt x="1159" y="512"/>
                  </a:moveTo>
                  <a:cubicBezTo>
                    <a:pt x="1159" y="530"/>
                    <a:pt x="1145" y="544"/>
                    <a:pt x="1127" y="544"/>
                  </a:cubicBezTo>
                  <a:cubicBezTo>
                    <a:pt x="1109" y="544"/>
                    <a:pt x="1095" y="530"/>
                    <a:pt x="1095" y="512"/>
                  </a:cubicBezTo>
                  <a:cubicBezTo>
                    <a:pt x="1095" y="495"/>
                    <a:pt x="1109" y="480"/>
                    <a:pt x="1127" y="480"/>
                  </a:cubicBezTo>
                  <a:cubicBezTo>
                    <a:pt x="1145" y="480"/>
                    <a:pt x="1159" y="495"/>
                    <a:pt x="1159" y="5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349"/>
            <p:cNvSpPr>
              <a:spLocks noChangeArrowheads="1"/>
            </p:cNvSpPr>
            <p:nvPr/>
          </p:nvSpPr>
          <p:spPr bwMode="auto">
            <a:xfrm>
              <a:off x="876301" y="7143751"/>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350"/>
            <p:cNvSpPr>
              <a:spLocks noChangeArrowheads="1"/>
            </p:cNvSpPr>
            <p:nvPr/>
          </p:nvSpPr>
          <p:spPr bwMode="auto">
            <a:xfrm>
              <a:off x="876301" y="7223126"/>
              <a:ext cx="396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351"/>
            <p:cNvSpPr>
              <a:spLocks noChangeArrowheads="1"/>
            </p:cNvSpPr>
            <p:nvPr/>
          </p:nvSpPr>
          <p:spPr bwMode="auto">
            <a:xfrm>
              <a:off x="915988" y="71834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352"/>
            <p:cNvSpPr>
              <a:spLocks noChangeArrowheads="1"/>
            </p:cNvSpPr>
            <p:nvPr/>
          </p:nvSpPr>
          <p:spPr bwMode="auto">
            <a:xfrm>
              <a:off x="836613" y="7183438"/>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Rectangle 353"/>
            <p:cNvSpPr>
              <a:spLocks noChangeArrowheads="1"/>
            </p:cNvSpPr>
            <p:nvPr/>
          </p:nvSpPr>
          <p:spPr bwMode="auto">
            <a:xfrm>
              <a:off x="1930401" y="7143751"/>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354"/>
            <p:cNvSpPr>
              <a:spLocks noChangeArrowheads="1"/>
            </p:cNvSpPr>
            <p:nvPr/>
          </p:nvSpPr>
          <p:spPr bwMode="auto">
            <a:xfrm>
              <a:off x="1930401" y="7223126"/>
              <a:ext cx="396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Rectangle 355"/>
            <p:cNvSpPr>
              <a:spLocks noChangeArrowheads="1"/>
            </p:cNvSpPr>
            <p:nvPr/>
          </p:nvSpPr>
          <p:spPr bwMode="auto">
            <a:xfrm>
              <a:off x="1970088" y="71834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356"/>
            <p:cNvSpPr>
              <a:spLocks noChangeArrowheads="1"/>
            </p:cNvSpPr>
            <p:nvPr/>
          </p:nvSpPr>
          <p:spPr bwMode="auto">
            <a:xfrm>
              <a:off x="1892301" y="71834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2" name="Group 111"/>
          <p:cNvGrpSpPr/>
          <p:nvPr/>
        </p:nvGrpSpPr>
        <p:grpSpPr>
          <a:xfrm>
            <a:off x="4918365" y="3812771"/>
            <a:ext cx="347884" cy="313380"/>
            <a:chOff x="5070475" y="5924550"/>
            <a:chExt cx="576263" cy="519113"/>
          </a:xfrm>
          <a:solidFill>
            <a:schemeClr val="bg1"/>
          </a:solidFill>
        </p:grpSpPr>
        <p:sp>
          <p:nvSpPr>
            <p:cNvPr id="113" name="Freeform 6"/>
            <p:cNvSpPr>
              <a:spLocks noEditPoints="1"/>
            </p:cNvSpPr>
            <p:nvPr/>
          </p:nvSpPr>
          <p:spPr bwMode="auto">
            <a:xfrm>
              <a:off x="5070475" y="6030913"/>
              <a:ext cx="538163" cy="412750"/>
            </a:xfrm>
            <a:custGeom>
              <a:avLst/>
              <a:gdLst>
                <a:gd name="T0" fmla="*/ 250 w 3498"/>
                <a:gd name="T1" fmla="*/ 2686 h 2686"/>
                <a:gd name="T2" fmla="*/ 3248 w 3498"/>
                <a:gd name="T3" fmla="*/ 2686 h 2686"/>
                <a:gd name="T4" fmla="*/ 3498 w 3498"/>
                <a:gd name="T5" fmla="*/ 2436 h 2686"/>
                <a:gd name="T6" fmla="*/ 3498 w 3498"/>
                <a:gd name="T7" fmla="*/ 2248 h 2686"/>
                <a:gd name="T8" fmla="*/ 3436 w 3498"/>
                <a:gd name="T9" fmla="*/ 2186 h 2686"/>
                <a:gd name="T10" fmla="*/ 3311 w 3498"/>
                <a:gd name="T11" fmla="*/ 2186 h 2686"/>
                <a:gd name="T12" fmla="*/ 3311 w 3498"/>
                <a:gd name="T13" fmla="*/ 1249 h 2686"/>
                <a:gd name="T14" fmla="*/ 3186 w 3498"/>
                <a:gd name="T15" fmla="*/ 1249 h 2686"/>
                <a:gd name="T16" fmla="*/ 3186 w 3498"/>
                <a:gd name="T17" fmla="*/ 2186 h 2686"/>
                <a:gd name="T18" fmla="*/ 3061 w 3498"/>
                <a:gd name="T19" fmla="*/ 2186 h 2686"/>
                <a:gd name="T20" fmla="*/ 3061 w 3498"/>
                <a:gd name="T21" fmla="*/ 1311 h 2686"/>
                <a:gd name="T22" fmla="*/ 2936 w 3498"/>
                <a:gd name="T23" fmla="*/ 1311 h 2686"/>
                <a:gd name="T24" fmla="*/ 2936 w 3498"/>
                <a:gd name="T25" fmla="*/ 2186 h 2686"/>
                <a:gd name="T26" fmla="*/ 2131 w 3498"/>
                <a:gd name="T27" fmla="*/ 2186 h 2686"/>
                <a:gd name="T28" fmla="*/ 1974 w 3498"/>
                <a:gd name="T29" fmla="*/ 2283 h 2686"/>
                <a:gd name="T30" fmla="*/ 1929 w 3498"/>
                <a:gd name="T31" fmla="*/ 2311 h 2686"/>
                <a:gd name="T32" fmla="*/ 1569 w 3498"/>
                <a:gd name="T33" fmla="*/ 2311 h 2686"/>
                <a:gd name="T34" fmla="*/ 1524 w 3498"/>
                <a:gd name="T35" fmla="*/ 2283 h 2686"/>
                <a:gd name="T36" fmla="*/ 1367 w 3498"/>
                <a:gd name="T37" fmla="*/ 2186 h 2686"/>
                <a:gd name="T38" fmla="*/ 562 w 3498"/>
                <a:gd name="T39" fmla="*/ 2186 h 2686"/>
                <a:gd name="T40" fmla="*/ 562 w 3498"/>
                <a:gd name="T41" fmla="*/ 374 h 2686"/>
                <a:gd name="T42" fmla="*/ 1749 w 3498"/>
                <a:gd name="T43" fmla="*/ 374 h 2686"/>
                <a:gd name="T44" fmla="*/ 1749 w 3498"/>
                <a:gd name="T45" fmla="*/ 249 h 2686"/>
                <a:gd name="T46" fmla="*/ 500 w 3498"/>
                <a:gd name="T47" fmla="*/ 249 h 2686"/>
                <a:gd name="T48" fmla="*/ 437 w 3498"/>
                <a:gd name="T49" fmla="*/ 312 h 2686"/>
                <a:gd name="T50" fmla="*/ 437 w 3498"/>
                <a:gd name="T51" fmla="*/ 2186 h 2686"/>
                <a:gd name="T52" fmla="*/ 312 w 3498"/>
                <a:gd name="T53" fmla="*/ 2186 h 2686"/>
                <a:gd name="T54" fmla="*/ 312 w 3498"/>
                <a:gd name="T55" fmla="*/ 312 h 2686"/>
                <a:gd name="T56" fmla="*/ 500 w 3498"/>
                <a:gd name="T57" fmla="*/ 125 h 2686"/>
                <a:gd name="T58" fmla="*/ 1749 w 3498"/>
                <a:gd name="T59" fmla="*/ 125 h 2686"/>
                <a:gd name="T60" fmla="*/ 1749 w 3498"/>
                <a:gd name="T61" fmla="*/ 0 h 2686"/>
                <a:gd name="T62" fmla="*/ 500 w 3498"/>
                <a:gd name="T63" fmla="*/ 0 h 2686"/>
                <a:gd name="T64" fmla="*/ 187 w 3498"/>
                <a:gd name="T65" fmla="*/ 312 h 2686"/>
                <a:gd name="T66" fmla="*/ 187 w 3498"/>
                <a:gd name="T67" fmla="*/ 2186 h 2686"/>
                <a:gd name="T68" fmla="*/ 62 w 3498"/>
                <a:gd name="T69" fmla="*/ 2186 h 2686"/>
                <a:gd name="T70" fmla="*/ 0 w 3498"/>
                <a:gd name="T71" fmla="*/ 2248 h 2686"/>
                <a:gd name="T72" fmla="*/ 0 w 3498"/>
                <a:gd name="T73" fmla="*/ 2436 h 2686"/>
                <a:gd name="T74" fmla="*/ 250 w 3498"/>
                <a:gd name="T75" fmla="*/ 2686 h 2686"/>
                <a:gd name="T76" fmla="*/ 125 w 3498"/>
                <a:gd name="T77" fmla="*/ 2311 h 2686"/>
                <a:gd name="T78" fmla="*/ 1367 w 3498"/>
                <a:gd name="T79" fmla="*/ 2311 h 2686"/>
                <a:gd name="T80" fmla="*/ 1412 w 3498"/>
                <a:gd name="T81" fmla="*/ 2339 h 2686"/>
                <a:gd name="T82" fmla="*/ 1569 w 3498"/>
                <a:gd name="T83" fmla="*/ 2436 h 2686"/>
                <a:gd name="T84" fmla="*/ 1929 w 3498"/>
                <a:gd name="T85" fmla="*/ 2436 h 2686"/>
                <a:gd name="T86" fmla="*/ 2086 w 3498"/>
                <a:gd name="T87" fmla="*/ 2339 h 2686"/>
                <a:gd name="T88" fmla="*/ 2131 w 3498"/>
                <a:gd name="T89" fmla="*/ 2311 h 2686"/>
                <a:gd name="T90" fmla="*/ 3373 w 3498"/>
                <a:gd name="T91" fmla="*/ 2311 h 2686"/>
                <a:gd name="T92" fmla="*/ 3373 w 3498"/>
                <a:gd name="T93" fmla="*/ 2436 h 2686"/>
                <a:gd name="T94" fmla="*/ 3248 w 3498"/>
                <a:gd name="T95" fmla="*/ 2561 h 2686"/>
                <a:gd name="T96" fmla="*/ 250 w 3498"/>
                <a:gd name="T97" fmla="*/ 2561 h 2686"/>
                <a:gd name="T98" fmla="*/ 125 w 3498"/>
                <a:gd name="T99" fmla="*/ 2436 h 2686"/>
                <a:gd name="T100" fmla="*/ 125 w 3498"/>
                <a:gd name="T101" fmla="*/ 2311 h 2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98" h="2686">
                  <a:moveTo>
                    <a:pt x="250" y="2686"/>
                  </a:moveTo>
                  <a:cubicBezTo>
                    <a:pt x="3248" y="2686"/>
                    <a:pt x="3248" y="2686"/>
                    <a:pt x="3248" y="2686"/>
                  </a:cubicBezTo>
                  <a:cubicBezTo>
                    <a:pt x="3386" y="2686"/>
                    <a:pt x="3498" y="2574"/>
                    <a:pt x="3498" y="2436"/>
                  </a:cubicBezTo>
                  <a:cubicBezTo>
                    <a:pt x="3498" y="2248"/>
                    <a:pt x="3498" y="2248"/>
                    <a:pt x="3498" y="2248"/>
                  </a:cubicBezTo>
                  <a:cubicBezTo>
                    <a:pt x="3498" y="2214"/>
                    <a:pt x="3470" y="2186"/>
                    <a:pt x="3436" y="2186"/>
                  </a:cubicBezTo>
                  <a:cubicBezTo>
                    <a:pt x="3311" y="2186"/>
                    <a:pt x="3311" y="2186"/>
                    <a:pt x="3311" y="2186"/>
                  </a:cubicBezTo>
                  <a:cubicBezTo>
                    <a:pt x="3311" y="1249"/>
                    <a:pt x="3311" y="1249"/>
                    <a:pt x="3311" y="1249"/>
                  </a:cubicBezTo>
                  <a:cubicBezTo>
                    <a:pt x="3186" y="1249"/>
                    <a:pt x="3186" y="1249"/>
                    <a:pt x="3186" y="1249"/>
                  </a:cubicBezTo>
                  <a:cubicBezTo>
                    <a:pt x="3186" y="2186"/>
                    <a:pt x="3186" y="2186"/>
                    <a:pt x="3186" y="2186"/>
                  </a:cubicBezTo>
                  <a:cubicBezTo>
                    <a:pt x="3061" y="2186"/>
                    <a:pt x="3061" y="2186"/>
                    <a:pt x="3061" y="2186"/>
                  </a:cubicBezTo>
                  <a:cubicBezTo>
                    <a:pt x="3061" y="1311"/>
                    <a:pt x="3061" y="1311"/>
                    <a:pt x="3061" y="1311"/>
                  </a:cubicBezTo>
                  <a:cubicBezTo>
                    <a:pt x="2936" y="1311"/>
                    <a:pt x="2936" y="1311"/>
                    <a:pt x="2936" y="1311"/>
                  </a:cubicBezTo>
                  <a:cubicBezTo>
                    <a:pt x="2936" y="2186"/>
                    <a:pt x="2936" y="2186"/>
                    <a:pt x="2936" y="2186"/>
                  </a:cubicBezTo>
                  <a:cubicBezTo>
                    <a:pt x="2131" y="2186"/>
                    <a:pt x="2131" y="2186"/>
                    <a:pt x="2131" y="2186"/>
                  </a:cubicBezTo>
                  <a:cubicBezTo>
                    <a:pt x="2065" y="2186"/>
                    <a:pt x="2004" y="2223"/>
                    <a:pt x="1974" y="2283"/>
                  </a:cubicBezTo>
                  <a:cubicBezTo>
                    <a:pt x="1966" y="2300"/>
                    <a:pt x="1948" y="2311"/>
                    <a:pt x="1929" y="2311"/>
                  </a:cubicBezTo>
                  <a:cubicBezTo>
                    <a:pt x="1569" y="2311"/>
                    <a:pt x="1569" y="2311"/>
                    <a:pt x="1569" y="2311"/>
                  </a:cubicBezTo>
                  <a:cubicBezTo>
                    <a:pt x="1550" y="2311"/>
                    <a:pt x="1532" y="2300"/>
                    <a:pt x="1524" y="2283"/>
                  </a:cubicBezTo>
                  <a:cubicBezTo>
                    <a:pt x="1494" y="2223"/>
                    <a:pt x="1433" y="2186"/>
                    <a:pt x="1367" y="2186"/>
                  </a:cubicBezTo>
                  <a:cubicBezTo>
                    <a:pt x="562" y="2186"/>
                    <a:pt x="562" y="2186"/>
                    <a:pt x="562" y="2186"/>
                  </a:cubicBezTo>
                  <a:cubicBezTo>
                    <a:pt x="562" y="374"/>
                    <a:pt x="562" y="374"/>
                    <a:pt x="562" y="374"/>
                  </a:cubicBezTo>
                  <a:cubicBezTo>
                    <a:pt x="1749" y="374"/>
                    <a:pt x="1749" y="374"/>
                    <a:pt x="1749" y="374"/>
                  </a:cubicBezTo>
                  <a:cubicBezTo>
                    <a:pt x="1749" y="249"/>
                    <a:pt x="1749" y="249"/>
                    <a:pt x="1749" y="249"/>
                  </a:cubicBezTo>
                  <a:cubicBezTo>
                    <a:pt x="500" y="249"/>
                    <a:pt x="500" y="249"/>
                    <a:pt x="500" y="249"/>
                  </a:cubicBezTo>
                  <a:cubicBezTo>
                    <a:pt x="465" y="249"/>
                    <a:pt x="437" y="277"/>
                    <a:pt x="437" y="312"/>
                  </a:cubicBezTo>
                  <a:cubicBezTo>
                    <a:pt x="437" y="2186"/>
                    <a:pt x="437" y="2186"/>
                    <a:pt x="437" y="2186"/>
                  </a:cubicBezTo>
                  <a:cubicBezTo>
                    <a:pt x="312" y="2186"/>
                    <a:pt x="312" y="2186"/>
                    <a:pt x="312" y="2186"/>
                  </a:cubicBezTo>
                  <a:cubicBezTo>
                    <a:pt x="312" y="312"/>
                    <a:pt x="312" y="312"/>
                    <a:pt x="312" y="312"/>
                  </a:cubicBezTo>
                  <a:cubicBezTo>
                    <a:pt x="312" y="208"/>
                    <a:pt x="396" y="125"/>
                    <a:pt x="500" y="125"/>
                  </a:cubicBezTo>
                  <a:cubicBezTo>
                    <a:pt x="1749" y="125"/>
                    <a:pt x="1749" y="125"/>
                    <a:pt x="1749" y="125"/>
                  </a:cubicBezTo>
                  <a:cubicBezTo>
                    <a:pt x="1749" y="0"/>
                    <a:pt x="1749" y="0"/>
                    <a:pt x="1749" y="0"/>
                  </a:cubicBezTo>
                  <a:cubicBezTo>
                    <a:pt x="500" y="0"/>
                    <a:pt x="500" y="0"/>
                    <a:pt x="500" y="0"/>
                  </a:cubicBezTo>
                  <a:cubicBezTo>
                    <a:pt x="327" y="0"/>
                    <a:pt x="188" y="140"/>
                    <a:pt x="187" y="312"/>
                  </a:cubicBezTo>
                  <a:cubicBezTo>
                    <a:pt x="187" y="2186"/>
                    <a:pt x="187" y="2186"/>
                    <a:pt x="187" y="2186"/>
                  </a:cubicBezTo>
                  <a:cubicBezTo>
                    <a:pt x="62" y="2186"/>
                    <a:pt x="62" y="2186"/>
                    <a:pt x="62" y="2186"/>
                  </a:cubicBezTo>
                  <a:cubicBezTo>
                    <a:pt x="28" y="2186"/>
                    <a:pt x="0" y="2214"/>
                    <a:pt x="0" y="2248"/>
                  </a:cubicBezTo>
                  <a:cubicBezTo>
                    <a:pt x="0" y="2436"/>
                    <a:pt x="0" y="2436"/>
                    <a:pt x="0" y="2436"/>
                  </a:cubicBezTo>
                  <a:cubicBezTo>
                    <a:pt x="0" y="2574"/>
                    <a:pt x="112" y="2686"/>
                    <a:pt x="250" y="2686"/>
                  </a:cubicBezTo>
                  <a:moveTo>
                    <a:pt x="125" y="2311"/>
                  </a:moveTo>
                  <a:cubicBezTo>
                    <a:pt x="1367" y="2311"/>
                    <a:pt x="1367" y="2311"/>
                    <a:pt x="1367" y="2311"/>
                  </a:cubicBezTo>
                  <a:cubicBezTo>
                    <a:pt x="1386" y="2311"/>
                    <a:pt x="1404" y="2322"/>
                    <a:pt x="1412" y="2339"/>
                  </a:cubicBezTo>
                  <a:cubicBezTo>
                    <a:pt x="1442" y="2398"/>
                    <a:pt x="1503" y="2436"/>
                    <a:pt x="1569" y="2436"/>
                  </a:cubicBezTo>
                  <a:cubicBezTo>
                    <a:pt x="1929" y="2436"/>
                    <a:pt x="1929" y="2436"/>
                    <a:pt x="1929" y="2436"/>
                  </a:cubicBezTo>
                  <a:cubicBezTo>
                    <a:pt x="1996" y="2436"/>
                    <a:pt x="2056" y="2398"/>
                    <a:pt x="2086" y="2339"/>
                  </a:cubicBezTo>
                  <a:cubicBezTo>
                    <a:pt x="2095" y="2322"/>
                    <a:pt x="2112" y="2311"/>
                    <a:pt x="2131" y="2311"/>
                  </a:cubicBezTo>
                  <a:cubicBezTo>
                    <a:pt x="3373" y="2311"/>
                    <a:pt x="3373" y="2311"/>
                    <a:pt x="3373" y="2311"/>
                  </a:cubicBezTo>
                  <a:cubicBezTo>
                    <a:pt x="3373" y="2436"/>
                    <a:pt x="3373" y="2436"/>
                    <a:pt x="3373" y="2436"/>
                  </a:cubicBezTo>
                  <a:cubicBezTo>
                    <a:pt x="3373" y="2505"/>
                    <a:pt x="3317" y="2561"/>
                    <a:pt x="3248" y="2561"/>
                  </a:cubicBezTo>
                  <a:cubicBezTo>
                    <a:pt x="250" y="2561"/>
                    <a:pt x="250" y="2561"/>
                    <a:pt x="250" y="2561"/>
                  </a:cubicBezTo>
                  <a:cubicBezTo>
                    <a:pt x="181" y="2561"/>
                    <a:pt x="125" y="2505"/>
                    <a:pt x="125" y="2436"/>
                  </a:cubicBezTo>
                  <a:lnTo>
                    <a:pt x="125" y="23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7"/>
            <p:cNvSpPr>
              <a:spLocks noChangeArrowheads="1"/>
            </p:cNvSpPr>
            <p:nvPr/>
          </p:nvSpPr>
          <p:spPr bwMode="auto">
            <a:xfrm>
              <a:off x="5176838" y="61071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8"/>
            <p:cNvSpPr>
              <a:spLocks noChangeArrowheads="1"/>
            </p:cNvSpPr>
            <p:nvPr/>
          </p:nvSpPr>
          <p:spPr bwMode="auto">
            <a:xfrm>
              <a:off x="5214938" y="61071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9"/>
            <p:cNvSpPr>
              <a:spLocks noChangeArrowheads="1"/>
            </p:cNvSpPr>
            <p:nvPr/>
          </p:nvSpPr>
          <p:spPr bwMode="auto">
            <a:xfrm>
              <a:off x="5253038" y="61071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0"/>
            <p:cNvSpPr>
              <a:spLocks/>
            </p:cNvSpPr>
            <p:nvPr/>
          </p:nvSpPr>
          <p:spPr bwMode="auto">
            <a:xfrm>
              <a:off x="5176838" y="6145213"/>
              <a:ext cx="239713" cy="77788"/>
            </a:xfrm>
            <a:custGeom>
              <a:avLst/>
              <a:gdLst>
                <a:gd name="T0" fmla="*/ 1187 w 1562"/>
                <a:gd name="T1" fmla="*/ 125 h 500"/>
                <a:gd name="T2" fmla="*/ 1187 w 1562"/>
                <a:gd name="T3" fmla="*/ 0 h 500"/>
                <a:gd name="T4" fmla="*/ 63 w 1562"/>
                <a:gd name="T5" fmla="*/ 0 h 500"/>
                <a:gd name="T6" fmla="*/ 0 w 1562"/>
                <a:gd name="T7" fmla="*/ 63 h 500"/>
                <a:gd name="T8" fmla="*/ 0 w 1562"/>
                <a:gd name="T9" fmla="*/ 437 h 500"/>
                <a:gd name="T10" fmla="*/ 63 w 1562"/>
                <a:gd name="T11" fmla="*/ 500 h 500"/>
                <a:gd name="T12" fmla="*/ 1562 w 1562"/>
                <a:gd name="T13" fmla="*/ 500 h 500"/>
                <a:gd name="T14" fmla="*/ 1562 w 1562"/>
                <a:gd name="T15" fmla="*/ 375 h 500"/>
                <a:gd name="T16" fmla="*/ 125 w 1562"/>
                <a:gd name="T17" fmla="*/ 375 h 500"/>
                <a:gd name="T18" fmla="*/ 125 w 1562"/>
                <a:gd name="T19" fmla="*/ 125 h 500"/>
                <a:gd name="T20" fmla="*/ 1187 w 1562"/>
                <a:gd name="T21" fmla="*/ 125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62" h="500">
                  <a:moveTo>
                    <a:pt x="1187" y="125"/>
                  </a:moveTo>
                  <a:cubicBezTo>
                    <a:pt x="1187" y="0"/>
                    <a:pt x="1187" y="0"/>
                    <a:pt x="1187" y="0"/>
                  </a:cubicBezTo>
                  <a:cubicBezTo>
                    <a:pt x="63" y="0"/>
                    <a:pt x="63" y="0"/>
                    <a:pt x="63" y="0"/>
                  </a:cubicBezTo>
                  <a:cubicBezTo>
                    <a:pt x="28" y="0"/>
                    <a:pt x="0" y="28"/>
                    <a:pt x="0" y="63"/>
                  </a:cubicBezTo>
                  <a:cubicBezTo>
                    <a:pt x="0" y="437"/>
                    <a:pt x="0" y="437"/>
                    <a:pt x="0" y="437"/>
                  </a:cubicBezTo>
                  <a:cubicBezTo>
                    <a:pt x="0" y="472"/>
                    <a:pt x="28" y="500"/>
                    <a:pt x="63" y="500"/>
                  </a:cubicBezTo>
                  <a:cubicBezTo>
                    <a:pt x="1562" y="500"/>
                    <a:pt x="1562" y="500"/>
                    <a:pt x="1562" y="500"/>
                  </a:cubicBezTo>
                  <a:cubicBezTo>
                    <a:pt x="1562" y="375"/>
                    <a:pt x="1562" y="375"/>
                    <a:pt x="1562" y="375"/>
                  </a:cubicBezTo>
                  <a:cubicBezTo>
                    <a:pt x="125" y="375"/>
                    <a:pt x="125" y="375"/>
                    <a:pt x="125" y="375"/>
                  </a:cubicBezTo>
                  <a:cubicBezTo>
                    <a:pt x="125" y="125"/>
                    <a:pt x="125" y="125"/>
                    <a:pt x="125" y="125"/>
                  </a:cubicBezTo>
                  <a:lnTo>
                    <a:pt x="1187"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1"/>
            <p:cNvSpPr>
              <a:spLocks noChangeArrowheads="1"/>
            </p:cNvSpPr>
            <p:nvPr/>
          </p:nvSpPr>
          <p:spPr bwMode="auto">
            <a:xfrm>
              <a:off x="5176838" y="6327775"/>
              <a:ext cx="6667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2"/>
            <p:cNvSpPr>
              <a:spLocks noChangeArrowheads="1"/>
            </p:cNvSpPr>
            <p:nvPr/>
          </p:nvSpPr>
          <p:spPr bwMode="auto">
            <a:xfrm>
              <a:off x="5262563" y="6327775"/>
              <a:ext cx="6667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13"/>
            <p:cNvSpPr>
              <a:spLocks noChangeArrowheads="1"/>
            </p:cNvSpPr>
            <p:nvPr/>
          </p:nvSpPr>
          <p:spPr bwMode="auto">
            <a:xfrm>
              <a:off x="5349875" y="6327775"/>
              <a:ext cx="6667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4"/>
            <p:cNvSpPr>
              <a:spLocks noChangeArrowheads="1"/>
            </p:cNvSpPr>
            <p:nvPr/>
          </p:nvSpPr>
          <p:spPr bwMode="auto">
            <a:xfrm>
              <a:off x="5435600" y="6327775"/>
              <a:ext cx="6667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5"/>
            <p:cNvSpPr>
              <a:spLocks noEditPoints="1"/>
            </p:cNvSpPr>
            <p:nvPr/>
          </p:nvSpPr>
          <p:spPr bwMode="auto">
            <a:xfrm>
              <a:off x="5262563" y="6242050"/>
              <a:ext cx="66675" cy="66675"/>
            </a:xfrm>
            <a:custGeom>
              <a:avLst/>
              <a:gdLst>
                <a:gd name="T0" fmla="*/ 438 w 438"/>
                <a:gd name="T1" fmla="*/ 62 h 437"/>
                <a:gd name="T2" fmla="*/ 375 w 438"/>
                <a:gd name="T3" fmla="*/ 0 h 437"/>
                <a:gd name="T4" fmla="*/ 63 w 438"/>
                <a:gd name="T5" fmla="*/ 0 h 437"/>
                <a:gd name="T6" fmla="*/ 0 w 438"/>
                <a:gd name="T7" fmla="*/ 62 h 437"/>
                <a:gd name="T8" fmla="*/ 0 w 438"/>
                <a:gd name="T9" fmla="*/ 375 h 437"/>
                <a:gd name="T10" fmla="*/ 63 w 438"/>
                <a:gd name="T11" fmla="*/ 437 h 437"/>
                <a:gd name="T12" fmla="*/ 375 w 438"/>
                <a:gd name="T13" fmla="*/ 437 h 437"/>
                <a:gd name="T14" fmla="*/ 438 w 438"/>
                <a:gd name="T15" fmla="*/ 375 h 437"/>
                <a:gd name="T16" fmla="*/ 438 w 438"/>
                <a:gd name="T17" fmla="*/ 62 h 437"/>
                <a:gd name="T18" fmla="*/ 313 w 438"/>
                <a:gd name="T19" fmla="*/ 312 h 437"/>
                <a:gd name="T20" fmla="*/ 125 w 438"/>
                <a:gd name="T21" fmla="*/ 312 h 437"/>
                <a:gd name="T22" fmla="*/ 125 w 438"/>
                <a:gd name="T23" fmla="*/ 125 h 437"/>
                <a:gd name="T24" fmla="*/ 313 w 438"/>
                <a:gd name="T25" fmla="*/ 125 h 437"/>
                <a:gd name="T26" fmla="*/ 313 w 438"/>
                <a:gd name="T27" fmla="*/ 31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8" h="437">
                  <a:moveTo>
                    <a:pt x="438" y="62"/>
                  </a:moveTo>
                  <a:cubicBezTo>
                    <a:pt x="438" y="28"/>
                    <a:pt x="410" y="0"/>
                    <a:pt x="375" y="0"/>
                  </a:cubicBezTo>
                  <a:cubicBezTo>
                    <a:pt x="63" y="0"/>
                    <a:pt x="63" y="0"/>
                    <a:pt x="63" y="0"/>
                  </a:cubicBezTo>
                  <a:cubicBezTo>
                    <a:pt x="28" y="0"/>
                    <a:pt x="0" y="28"/>
                    <a:pt x="0" y="62"/>
                  </a:cubicBezTo>
                  <a:cubicBezTo>
                    <a:pt x="0" y="375"/>
                    <a:pt x="0" y="375"/>
                    <a:pt x="0" y="375"/>
                  </a:cubicBezTo>
                  <a:cubicBezTo>
                    <a:pt x="0" y="409"/>
                    <a:pt x="28" y="437"/>
                    <a:pt x="63" y="437"/>
                  </a:cubicBezTo>
                  <a:cubicBezTo>
                    <a:pt x="375" y="437"/>
                    <a:pt x="375" y="437"/>
                    <a:pt x="375" y="437"/>
                  </a:cubicBezTo>
                  <a:cubicBezTo>
                    <a:pt x="410" y="437"/>
                    <a:pt x="438" y="409"/>
                    <a:pt x="438" y="375"/>
                  </a:cubicBezTo>
                  <a:lnTo>
                    <a:pt x="438" y="62"/>
                  </a:lnTo>
                  <a:close/>
                  <a:moveTo>
                    <a:pt x="313" y="312"/>
                  </a:moveTo>
                  <a:cubicBezTo>
                    <a:pt x="125" y="312"/>
                    <a:pt x="125" y="312"/>
                    <a:pt x="125" y="312"/>
                  </a:cubicBezTo>
                  <a:cubicBezTo>
                    <a:pt x="125" y="125"/>
                    <a:pt x="125" y="125"/>
                    <a:pt x="125" y="125"/>
                  </a:cubicBezTo>
                  <a:cubicBezTo>
                    <a:pt x="313" y="125"/>
                    <a:pt x="313" y="125"/>
                    <a:pt x="313" y="125"/>
                  </a:cubicBezTo>
                  <a:lnTo>
                    <a:pt x="313" y="3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6"/>
            <p:cNvSpPr>
              <a:spLocks noEditPoints="1"/>
            </p:cNvSpPr>
            <p:nvPr/>
          </p:nvSpPr>
          <p:spPr bwMode="auto">
            <a:xfrm>
              <a:off x="5176838" y="6242050"/>
              <a:ext cx="66675" cy="66675"/>
            </a:xfrm>
            <a:custGeom>
              <a:avLst/>
              <a:gdLst>
                <a:gd name="T0" fmla="*/ 437 w 437"/>
                <a:gd name="T1" fmla="*/ 62 h 437"/>
                <a:gd name="T2" fmla="*/ 375 w 437"/>
                <a:gd name="T3" fmla="*/ 0 h 437"/>
                <a:gd name="T4" fmla="*/ 63 w 437"/>
                <a:gd name="T5" fmla="*/ 0 h 437"/>
                <a:gd name="T6" fmla="*/ 0 w 437"/>
                <a:gd name="T7" fmla="*/ 62 h 437"/>
                <a:gd name="T8" fmla="*/ 0 w 437"/>
                <a:gd name="T9" fmla="*/ 375 h 437"/>
                <a:gd name="T10" fmla="*/ 63 w 437"/>
                <a:gd name="T11" fmla="*/ 437 h 437"/>
                <a:gd name="T12" fmla="*/ 375 w 437"/>
                <a:gd name="T13" fmla="*/ 437 h 437"/>
                <a:gd name="T14" fmla="*/ 437 w 437"/>
                <a:gd name="T15" fmla="*/ 375 h 437"/>
                <a:gd name="T16" fmla="*/ 437 w 437"/>
                <a:gd name="T17" fmla="*/ 62 h 437"/>
                <a:gd name="T18" fmla="*/ 312 w 437"/>
                <a:gd name="T19" fmla="*/ 312 h 437"/>
                <a:gd name="T20" fmla="*/ 125 w 437"/>
                <a:gd name="T21" fmla="*/ 312 h 437"/>
                <a:gd name="T22" fmla="*/ 125 w 437"/>
                <a:gd name="T23" fmla="*/ 125 h 437"/>
                <a:gd name="T24" fmla="*/ 312 w 437"/>
                <a:gd name="T25" fmla="*/ 125 h 437"/>
                <a:gd name="T26" fmla="*/ 312 w 437"/>
                <a:gd name="T27" fmla="*/ 31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7" h="437">
                  <a:moveTo>
                    <a:pt x="437" y="62"/>
                  </a:moveTo>
                  <a:cubicBezTo>
                    <a:pt x="437" y="28"/>
                    <a:pt x="409" y="0"/>
                    <a:pt x="375" y="0"/>
                  </a:cubicBezTo>
                  <a:cubicBezTo>
                    <a:pt x="63" y="0"/>
                    <a:pt x="63" y="0"/>
                    <a:pt x="63" y="0"/>
                  </a:cubicBezTo>
                  <a:cubicBezTo>
                    <a:pt x="28" y="0"/>
                    <a:pt x="0" y="28"/>
                    <a:pt x="0" y="62"/>
                  </a:cubicBezTo>
                  <a:cubicBezTo>
                    <a:pt x="0" y="375"/>
                    <a:pt x="0" y="375"/>
                    <a:pt x="0" y="375"/>
                  </a:cubicBezTo>
                  <a:cubicBezTo>
                    <a:pt x="0" y="409"/>
                    <a:pt x="28" y="437"/>
                    <a:pt x="63" y="437"/>
                  </a:cubicBezTo>
                  <a:cubicBezTo>
                    <a:pt x="375" y="437"/>
                    <a:pt x="375" y="437"/>
                    <a:pt x="375" y="437"/>
                  </a:cubicBezTo>
                  <a:cubicBezTo>
                    <a:pt x="409" y="437"/>
                    <a:pt x="437" y="409"/>
                    <a:pt x="437" y="375"/>
                  </a:cubicBezTo>
                  <a:lnTo>
                    <a:pt x="437" y="62"/>
                  </a:lnTo>
                  <a:close/>
                  <a:moveTo>
                    <a:pt x="312" y="312"/>
                  </a:moveTo>
                  <a:cubicBezTo>
                    <a:pt x="125" y="312"/>
                    <a:pt x="125" y="312"/>
                    <a:pt x="125" y="312"/>
                  </a:cubicBezTo>
                  <a:cubicBezTo>
                    <a:pt x="125" y="125"/>
                    <a:pt x="125" y="125"/>
                    <a:pt x="125" y="125"/>
                  </a:cubicBezTo>
                  <a:cubicBezTo>
                    <a:pt x="312" y="125"/>
                    <a:pt x="312" y="125"/>
                    <a:pt x="312" y="125"/>
                  </a:cubicBezTo>
                  <a:lnTo>
                    <a:pt x="312" y="3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7"/>
            <p:cNvSpPr>
              <a:spLocks noEditPoints="1"/>
            </p:cNvSpPr>
            <p:nvPr/>
          </p:nvSpPr>
          <p:spPr bwMode="auto">
            <a:xfrm>
              <a:off x="5435600" y="6242050"/>
              <a:ext cx="66675" cy="66675"/>
            </a:xfrm>
            <a:custGeom>
              <a:avLst/>
              <a:gdLst>
                <a:gd name="T0" fmla="*/ 375 w 437"/>
                <a:gd name="T1" fmla="*/ 437 h 437"/>
                <a:gd name="T2" fmla="*/ 437 w 437"/>
                <a:gd name="T3" fmla="*/ 375 h 437"/>
                <a:gd name="T4" fmla="*/ 437 w 437"/>
                <a:gd name="T5" fmla="*/ 62 h 437"/>
                <a:gd name="T6" fmla="*/ 375 w 437"/>
                <a:gd name="T7" fmla="*/ 0 h 437"/>
                <a:gd name="T8" fmla="*/ 62 w 437"/>
                <a:gd name="T9" fmla="*/ 0 h 437"/>
                <a:gd name="T10" fmla="*/ 0 w 437"/>
                <a:gd name="T11" fmla="*/ 62 h 437"/>
                <a:gd name="T12" fmla="*/ 0 w 437"/>
                <a:gd name="T13" fmla="*/ 375 h 437"/>
                <a:gd name="T14" fmla="*/ 62 w 437"/>
                <a:gd name="T15" fmla="*/ 437 h 437"/>
                <a:gd name="T16" fmla="*/ 375 w 437"/>
                <a:gd name="T17" fmla="*/ 437 h 437"/>
                <a:gd name="T18" fmla="*/ 125 w 437"/>
                <a:gd name="T19" fmla="*/ 125 h 437"/>
                <a:gd name="T20" fmla="*/ 312 w 437"/>
                <a:gd name="T21" fmla="*/ 125 h 437"/>
                <a:gd name="T22" fmla="*/ 312 w 437"/>
                <a:gd name="T23" fmla="*/ 312 h 437"/>
                <a:gd name="T24" fmla="*/ 125 w 437"/>
                <a:gd name="T25" fmla="*/ 312 h 437"/>
                <a:gd name="T26" fmla="*/ 125 w 437"/>
                <a:gd name="T27" fmla="*/ 125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7" h="437">
                  <a:moveTo>
                    <a:pt x="375" y="437"/>
                  </a:moveTo>
                  <a:cubicBezTo>
                    <a:pt x="409" y="437"/>
                    <a:pt x="437" y="409"/>
                    <a:pt x="437" y="375"/>
                  </a:cubicBezTo>
                  <a:cubicBezTo>
                    <a:pt x="437" y="62"/>
                    <a:pt x="437" y="62"/>
                    <a:pt x="437" y="62"/>
                  </a:cubicBezTo>
                  <a:cubicBezTo>
                    <a:pt x="437" y="28"/>
                    <a:pt x="409" y="0"/>
                    <a:pt x="375" y="0"/>
                  </a:cubicBezTo>
                  <a:cubicBezTo>
                    <a:pt x="62" y="0"/>
                    <a:pt x="62" y="0"/>
                    <a:pt x="62" y="0"/>
                  </a:cubicBezTo>
                  <a:cubicBezTo>
                    <a:pt x="28" y="0"/>
                    <a:pt x="0" y="28"/>
                    <a:pt x="0" y="62"/>
                  </a:cubicBezTo>
                  <a:cubicBezTo>
                    <a:pt x="0" y="375"/>
                    <a:pt x="0" y="375"/>
                    <a:pt x="0" y="375"/>
                  </a:cubicBezTo>
                  <a:cubicBezTo>
                    <a:pt x="0" y="409"/>
                    <a:pt x="28" y="437"/>
                    <a:pt x="62" y="437"/>
                  </a:cubicBezTo>
                  <a:lnTo>
                    <a:pt x="375" y="437"/>
                  </a:lnTo>
                  <a:close/>
                  <a:moveTo>
                    <a:pt x="125" y="125"/>
                  </a:moveTo>
                  <a:cubicBezTo>
                    <a:pt x="312" y="125"/>
                    <a:pt x="312" y="125"/>
                    <a:pt x="312" y="125"/>
                  </a:cubicBezTo>
                  <a:cubicBezTo>
                    <a:pt x="312" y="312"/>
                    <a:pt x="312" y="312"/>
                    <a:pt x="312" y="312"/>
                  </a:cubicBezTo>
                  <a:cubicBezTo>
                    <a:pt x="125" y="312"/>
                    <a:pt x="125" y="312"/>
                    <a:pt x="125" y="312"/>
                  </a:cubicBezTo>
                  <a:lnTo>
                    <a:pt x="125"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8"/>
            <p:cNvSpPr>
              <a:spLocks noEditPoints="1"/>
            </p:cNvSpPr>
            <p:nvPr/>
          </p:nvSpPr>
          <p:spPr bwMode="auto">
            <a:xfrm>
              <a:off x="5349875" y="6242050"/>
              <a:ext cx="66675" cy="66675"/>
            </a:xfrm>
            <a:custGeom>
              <a:avLst/>
              <a:gdLst>
                <a:gd name="T0" fmla="*/ 437 w 437"/>
                <a:gd name="T1" fmla="*/ 62 h 437"/>
                <a:gd name="T2" fmla="*/ 374 w 437"/>
                <a:gd name="T3" fmla="*/ 0 h 437"/>
                <a:gd name="T4" fmla="*/ 62 w 437"/>
                <a:gd name="T5" fmla="*/ 0 h 437"/>
                <a:gd name="T6" fmla="*/ 0 w 437"/>
                <a:gd name="T7" fmla="*/ 62 h 437"/>
                <a:gd name="T8" fmla="*/ 0 w 437"/>
                <a:gd name="T9" fmla="*/ 375 h 437"/>
                <a:gd name="T10" fmla="*/ 62 w 437"/>
                <a:gd name="T11" fmla="*/ 437 h 437"/>
                <a:gd name="T12" fmla="*/ 374 w 437"/>
                <a:gd name="T13" fmla="*/ 437 h 437"/>
                <a:gd name="T14" fmla="*/ 437 w 437"/>
                <a:gd name="T15" fmla="*/ 375 h 437"/>
                <a:gd name="T16" fmla="*/ 437 w 437"/>
                <a:gd name="T17" fmla="*/ 62 h 437"/>
                <a:gd name="T18" fmla="*/ 312 w 437"/>
                <a:gd name="T19" fmla="*/ 312 h 437"/>
                <a:gd name="T20" fmla="*/ 124 w 437"/>
                <a:gd name="T21" fmla="*/ 312 h 437"/>
                <a:gd name="T22" fmla="*/ 124 w 437"/>
                <a:gd name="T23" fmla="*/ 125 h 437"/>
                <a:gd name="T24" fmla="*/ 312 w 437"/>
                <a:gd name="T25" fmla="*/ 125 h 437"/>
                <a:gd name="T26" fmla="*/ 312 w 437"/>
                <a:gd name="T27" fmla="*/ 31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7" h="437">
                  <a:moveTo>
                    <a:pt x="437" y="62"/>
                  </a:moveTo>
                  <a:cubicBezTo>
                    <a:pt x="437" y="28"/>
                    <a:pt x="409" y="0"/>
                    <a:pt x="374" y="0"/>
                  </a:cubicBezTo>
                  <a:cubicBezTo>
                    <a:pt x="62" y="0"/>
                    <a:pt x="62" y="0"/>
                    <a:pt x="62" y="0"/>
                  </a:cubicBezTo>
                  <a:cubicBezTo>
                    <a:pt x="27" y="0"/>
                    <a:pt x="0" y="28"/>
                    <a:pt x="0" y="62"/>
                  </a:cubicBezTo>
                  <a:cubicBezTo>
                    <a:pt x="0" y="375"/>
                    <a:pt x="0" y="375"/>
                    <a:pt x="0" y="375"/>
                  </a:cubicBezTo>
                  <a:cubicBezTo>
                    <a:pt x="0" y="409"/>
                    <a:pt x="27" y="437"/>
                    <a:pt x="62" y="437"/>
                  </a:cubicBezTo>
                  <a:cubicBezTo>
                    <a:pt x="374" y="437"/>
                    <a:pt x="374" y="437"/>
                    <a:pt x="374" y="437"/>
                  </a:cubicBezTo>
                  <a:cubicBezTo>
                    <a:pt x="409" y="437"/>
                    <a:pt x="437" y="409"/>
                    <a:pt x="437" y="375"/>
                  </a:cubicBezTo>
                  <a:lnTo>
                    <a:pt x="437" y="62"/>
                  </a:lnTo>
                  <a:close/>
                  <a:moveTo>
                    <a:pt x="312" y="312"/>
                  </a:moveTo>
                  <a:cubicBezTo>
                    <a:pt x="124" y="312"/>
                    <a:pt x="124" y="312"/>
                    <a:pt x="124" y="312"/>
                  </a:cubicBezTo>
                  <a:cubicBezTo>
                    <a:pt x="124" y="125"/>
                    <a:pt x="124" y="125"/>
                    <a:pt x="124" y="125"/>
                  </a:cubicBezTo>
                  <a:cubicBezTo>
                    <a:pt x="312" y="125"/>
                    <a:pt x="312" y="125"/>
                    <a:pt x="312" y="125"/>
                  </a:cubicBezTo>
                  <a:lnTo>
                    <a:pt x="312" y="3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9"/>
            <p:cNvSpPr>
              <a:spLocks noEditPoints="1"/>
            </p:cNvSpPr>
            <p:nvPr/>
          </p:nvSpPr>
          <p:spPr bwMode="auto">
            <a:xfrm>
              <a:off x="5359400" y="5924550"/>
              <a:ext cx="287338" cy="288925"/>
            </a:xfrm>
            <a:custGeom>
              <a:avLst/>
              <a:gdLst>
                <a:gd name="T0" fmla="*/ 937 w 1874"/>
                <a:gd name="T1" fmla="*/ 0 h 1874"/>
                <a:gd name="T2" fmla="*/ 0 w 1874"/>
                <a:gd name="T3" fmla="*/ 937 h 1874"/>
                <a:gd name="T4" fmla="*/ 937 w 1874"/>
                <a:gd name="T5" fmla="*/ 1874 h 1874"/>
                <a:gd name="T6" fmla="*/ 1874 w 1874"/>
                <a:gd name="T7" fmla="*/ 937 h 1874"/>
                <a:gd name="T8" fmla="*/ 937 w 1874"/>
                <a:gd name="T9" fmla="*/ 0 h 1874"/>
                <a:gd name="T10" fmla="*/ 937 w 1874"/>
                <a:gd name="T11" fmla="*/ 1750 h 1874"/>
                <a:gd name="T12" fmla="*/ 125 w 1874"/>
                <a:gd name="T13" fmla="*/ 937 h 1874"/>
                <a:gd name="T14" fmla="*/ 937 w 1874"/>
                <a:gd name="T15" fmla="*/ 125 h 1874"/>
                <a:gd name="T16" fmla="*/ 1749 w 1874"/>
                <a:gd name="T17" fmla="*/ 937 h 1874"/>
                <a:gd name="T18" fmla="*/ 937 w 1874"/>
                <a:gd name="T19" fmla="*/ 1750 h 1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4" h="1874">
                  <a:moveTo>
                    <a:pt x="937" y="0"/>
                  </a:moveTo>
                  <a:cubicBezTo>
                    <a:pt x="420" y="0"/>
                    <a:pt x="0" y="420"/>
                    <a:pt x="0" y="937"/>
                  </a:cubicBezTo>
                  <a:cubicBezTo>
                    <a:pt x="0" y="1455"/>
                    <a:pt x="420" y="1874"/>
                    <a:pt x="937" y="1874"/>
                  </a:cubicBezTo>
                  <a:cubicBezTo>
                    <a:pt x="1455" y="1874"/>
                    <a:pt x="1874" y="1455"/>
                    <a:pt x="1874" y="937"/>
                  </a:cubicBezTo>
                  <a:cubicBezTo>
                    <a:pt x="1873" y="420"/>
                    <a:pt x="1454" y="1"/>
                    <a:pt x="937" y="0"/>
                  </a:cubicBezTo>
                  <a:moveTo>
                    <a:pt x="937" y="1750"/>
                  </a:moveTo>
                  <a:cubicBezTo>
                    <a:pt x="489" y="1750"/>
                    <a:pt x="125" y="1386"/>
                    <a:pt x="125" y="937"/>
                  </a:cubicBezTo>
                  <a:cubicBezTo>
                    <a:pt x="125" y="489"/>
                    <a:pt x="489" y="125"/>
                    <a:pt x="937" y="125"/>
                  </a:cubicBezTo>
                  <a:cubicBezTo>
                    <a:pt x="1386" y="125"/>
                    <a:pt x="1749" y="489"/>
                    <a:pt x="1749" y="937"/>
                  </a:cubicBezTo>
                  <a:cubicBezTo>
                    <a:pt x="1749" y="1386"/>
                    <a:pt x="1385" y="1749"/>
                    <a:pt x="937" y="175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20"/>
            <p:cNvSpPr>
              <a:spLocks/>
            </p:cNvSpPr>
            <p:nvPr/>
          </p:nvSpPr>
          <p:spPr bwMode="auto">
            <a:xfrm>
              <a:off x="5416550" y="5961063"/>
              <a:ext cx="131763" cy="157163"/>
            </a:xfrm>
            <a:custGeom>
              <a:avLst/>
              <a:gdLst>
                <a:gd name="T0" fmla="*/ 563 w 862"/>
                <a:gd name="T1" fmla="*/ 260 h 1020"/>
                <a:gd name="T2" fmla="*/ 645 w 862"/>
                <a:gd name="T3" fmla="*/ 269 h 1020"/>
                <a:gd name="T4" fmla="*/ 553 w 862"/>
                <a:gd name="T5" fmla="*/ 327 h 1020"/>
                <a:gd name="T6" fmla="*/ 620 w 862"/>
                <a:gd name="T7" fmla="*/ 433 h 1020"/>
                <a:gd name="T8" fmla="*/ 831 w 862"/>
                <a:gd name="T9" fmla="*/ 300 h 1020"/>
                <a:gd name="T10" fmla="*/ 859 w 862"/>
                <a:gd name="T11" fmla="*/ 259 h 1020"/>
                <a:gd name="T12" fmla="*/ 848 w 862"/>
                <a:gd name="T13" fmla="*/ 210 h 1020"/>
                <a:gd name="T14" fmla="*/ 694 w 862"/>
                <a:gd name="T15" fmla="*/ 0 h 1020"/>
                <a:gd name="T16" fmla="*/ 593 w 862"/>
                <a:gd name="T17" fmla="*/ 73 h 1020"/>
                <a:gd name="T18" fmla="*/ 643 w 862"/>
                <a:gd name="T19" fmla="*/ 141 h 1020"/>
                <a:gd name="T20" fmla="*/ 194 w 862"/>
                <a:gd name="T21" fmla="*/ 272 h 1020"/>
                <a:gd name="T22" fmla="*/ 1 w 862"/>
                <a:gd name="T23" fmla="*/ 697 h 1020"/>
                <a:gd name="T24" fmla="*/ 103 w 862"/>
                <a:gd name="T25" fmla="*/ 1020 h 1020"/>
                <a:gd name="T26" fmla="*/ 205 w 862"/>
                <a:gd name="T27" fmla="*/ 948 h 1020"/>
                <a:gd name="T28" fmla="*/ 175 w 862"/>
                <a:gd name="T29" fmla="*/ 496 h 1020"/>
                <a:gd name="T30" fmla="*/ 563 w 862"/>
                <a:gd name="T31" fmla="*/ 26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2" h="1020">
                  <a:moveTo>
                    <a:pt x="563" y="260"/>
                  </a:moveTo>
                  <a:cubicBezTo>
                    <a:pt x="591" y="260"/>
                    <a:pt x="618" y="263"/>
                    <a:pt x="645" y="269"/>
                  </a:cubicBezTo>
                  <a:cubicBezTo>
                    <a:pt x="553" y="327"/>
                    <a:pt x="553" y="327"/>
                    <a:pt x="553" y="327"/>
                  </a:cubicBezTo>
                  <a:cubicBezTo>
                    <a:pt x="620" y="433"/>
                    <a:pt x="620" y="433"/>
                    <a:pt x="620" y="433"/>
                  </a:cubicBezTo>
                  <a:cubicBezTo>
                    <a:pt x="831" y="300"/>
                    <a:pt x="831" y="300"/>
                    <a:pt x="831" y="300"/>
                  </a:cubicBezTo>
                  <a:cubicBezTo>
                    <a:pt x="845" y="291"/>
                    <a:pt x="855" y="276"/>
                    <a:pt x="859" y="259"/>
                  </a:cubicBezTo>
                  <a:cubicBezTo>
                    <a:pt x="862" y="242"/>
                    <a:pt x="858" y="224"/>
                    <a:pt x="848" y="210"/>
                  </a:cubicBezTo>
                  <a:cubicBezTo>
                    <a:pt x="694" y="0"/>
                    <a:pt x="694" y="0"/>
                    <a:pt x="694" y="0"/>
                  </a:cubicBezTo>
                  <a:cubicBezTo>
                    <a:pt x="593" y="73"/>
                    <a:pt x="593" y="73"/>
                    <a:pt x="593" y="73"/>
                  </a:cubicBezTo>
                  <a:cubicBezTo>
                    <a:pt x="643" y="141"/>
                    <a:pt x="643" y="141"/>
                    <a:pt x="643" y="141"/>
                  </a:cubicBezTo>
                  <a:cubicBezTo>
                    <a:pt x="482" y="117"/>
                    <a:pt x="318" y="165"/>
                    <a:pt x="194" y="272"/>
                  </a:cubicBezTo>
                  <a:cubicBezTo>
                    <a:pt x="71" y="379"/>
                    <a:pt x="0" y="534"/>
                    <a:pt x="1" y="697"/>
                  </a:cubicBezTo>
                  <a:cubicBezTo>
                    <a:pt x="1" y="813"/>
                    <a:pt x="36" y="926"/>
                    <a:pt x="103" y="1020"/>
                  </a:cubicBezTo>
                  <a:cubicBezTo>
                    <a:pt x="205" y="948"/>
                    <a:pt x="205" y="948"/>
                    <a:pt x="205" y="948"/>
                  </a:cubicBezTo>
                  <a:cubicBezTo>
                    <a:pt x="111" y="815"/>
                    <a:pt x="100" y="640"/>
                    <a:pt x="175" y="496"/>
                  </a:cubicBezTo>
                  <a:cubicBezTo>
                    <a:pt x="250" y="351"/>
                    <a:pt x="400" y="260"/>
                    <a:pt x="563" y="26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21"/>
            <p:cNvSpPr>
              <a:spLocks/>
            </p:cNvSpPr>
            <p:nvPr/>
          </p:nvSpPr>
          <p:spPr bwMode="auto">
            <a:xfrm>
              <a:off x="5456238" y="6018213"/>
              <a:ext cx="138113" cy="157163"/>
            </a:xfrm>
            <a:custGeom>
              <a:avLst/>
              <a:gdLst>
                <a:gd name="T0" fmla="*/ 657 w 894"/>
                <a:gd name="T1" fmla="*/ 72 h 1021"/>
                <a:gd name="T2" fmla="*/ 686 w 894"/>
                <a:gd name="T3" fmla="*/ 525 h 1021"/>
                <a:gd name="T4" fmla="*/ 298 w 894"/>
                <a:gd name="T5" fmla="*/ 760 h 1021"/>
                <a:gd name="T6" fmla="*/ 216 w 894"/>
                <a:gd name="T7" fmla="*/ 752 h 1021"/>
                <a:gd name="T8" fmla="*/ 308 w 894"/>
                <a:gd name="T9" fmla="*/ 694 h 1021"/>
                <a:gd name="T10" fmla="*/ 242 w 894"/>
                <a:gd name="T11" fmla="*/ 588 h 1021"/>
                <a:gd name="T12" fmla="*/ 31 w 894"/>
                <a:gd name="T13" fmla="*/ 721 h 1021"/>
                <a:gd name="T14" fmla="*/ 3 w 894"/>
                <a:gd name="T15" fmla="*/ 762 h 1021"/>
                <a:gd name="T16" fmla="*/ 14 w 894"/>
                <a:gd name="T17" fmla="*/ 810 h 1021"/>
                <a:gd name="T18" fmla="*/ 167 w 894"/>
                <a:gd name="T19" fmla="*/ 1021 h 1021"/>
                <a:gd name="T20" fmla="*/ 268 w 894"/>
                <a:gd name="T21" fmla="*/ 947 h 1021"/>
                <a:gd name="T22" fmla="*/ 218 w 894"/>
                <a:gd name="T23" fmla="*/ 879 h 1021"/>
                <a:gd name="T24" fmla="*/ 777 w 894"/>
                <a:gd name="T25" fmla="*/ 617 h 1021"/>
                <a:gd name="T26" fmla="*/ 759 w 894"/>
                <a:gd name="T27" fmla="*/ 0 h 1021"/>
                <a:gd name="T28" fmla="*/ 657 w 894"/>
                <a:gd name="T29" fmla="*/ 7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4" h="1021">
                  <a:moveTo>
                    <a:pt x="657" y="72"/>
                  </a:moveTo>
                  <a:cubicBezTo>
                    <a:pt x="750" y="206"/>
                    <a:pt x="762" y="380"/>
                    <a:pt x="686" y="525"/>
                  </a:cubicBezTo>
                  <a:cubicBezTo>
                    <a:pt x="611" y="670"/>
                    <a:pt x="462" y="761"/>
                    <a:pt x="298" y="760"/>
                  </a:cubicBezTo>
                  <a:cubicBezTo>
                    <a:pt x="271" y="760"/>
                    <a:pt x="243" y="757"/>
                    <a:pt x="216" y="752"/>
                  </a:cubicBezTo>
                  <a:cubicBezTo>
                    <a:pt x="308" y="694"/>
                    <a:pt x="308" y="694"/>
                    <a:pt x="308" y="694"/>
                  </a:cubicBezTo>
                  <a:cubicBezTo>
                    <a:pt x="242" y="588"/>
                    <a:pt x="242" y="588"/>
                    <a:pt x="242" y="588"/>
                  </a:cubicBezTo>
                  <a:cubicBezTo>
                    <a:pt x="31" y="721"/>
                    <a:pt x="31" y="721"/>
                    <a:pt x="31" y="721"/>
                  </a:cubicBezTo>
                  <a:cubicBezTo>
                    <a:pt x="16" y="730"/>
                    <a:pt x="6" y="745"/>
                    <a:pt x="3" y="762"/>
                  </a:cubicBezTo>
                  <a:cubicBezTo>
                    <a:pt x="0" y="779"/>
                    <a:pt x="3" y="796"/>
                    <a:pt x="14" y="810"/>
                  </a:cubicBezTo>
                  <a:cubicBezTo>
                    <a:pt x="167" y="1021"/>
                    <a:pt x="167" y="1021"/>
                    <a:pt x="167" y="1021"/>
                  </a:cubicBezTo>
                  <a:cubicBezTo>
                    <a:pt x="268" y="947"/>
                    <a:pt x="268" y="947"/>
                    <a:pt x="268" y="947"/>
                  </a:cubicBezTo>
                  <a:cubicBezTo>
                    <a:pt x="218" y="879"/>
                    <a:pt x="218" y="879"/>
                    <a:pt x="218" y="879"/>
                  </a:cubicBezTo>
                  <a:cubicBezTo>
                    <a:pt x="440" y="911"/>
                    <a:pt x="659" y="808"/>
                    <a:pt x="777" y="617"/>
                  </a:cubicBezTo>
                  <a:cubicBezTo>
                    <a:pt x="894" y="426"/>
                    <a:pt x="887" y="184"/>
                    <a:pt x="759" y="0"/>
                  </a:cubicBezTo>
                  <a:lnTo>
                    <a:pt x="657"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9" name="Group 128"/>
          <p:cNvGrpSpPr/>
          <p:nvPr/>
        </p:nvGrpSpPr>
        <p:grpSpPr>
          <a:xfrm>
            <a:off x="3460154" y="1835556"/>
            <a:ext cx="312722" cy="313364"/>
            <a:chOff x="2174875" y="4595813"/>
            <a:chExt cx="771525" cy="773113"/>
          </a:xfrm>
          <a:solidFill>
            <a:schemeClr val="bg1"/>
          </a:solidFill>
        </p:grpSpPr>
        <p:sp>
          <p:nvSpPr>
            <p:cNvPr id="130" name="Freeform 24"/>
            <p:cNvSpPr>
              <a:spLocks noEditPoints="1"/>
            </p:cNvSpPr>
            <p:nvPr/>
          </p:nvSpPr>
          <p:spPr bwMode="auto">
            <a:xfrm>
              <a:off x="2517775" y="5100638"/>
              <a:ext cx="77788" cy="77788"/>
            </a:xfrm>
            <a:custGeom>
              <a:avLst/>
              <a:gdLst>
                <a:gd name="T0" fmla="*/ 121 w 242"/>
                <a:gd name="T1" fmla="*/ 0 h 242"/>
                <a:gd name="T2" fmla="*/ 0 w 242"/>
                <a:gd name="T3" fmla="*/ 121 h 242"/>
                <a:gd name="T4" fmla="*/ 121 w 242"/>
                <a:gd name="T5" fmla="*/ 242 h 242"/>
                <a:gd name="T6" fmla="*/ 242 w 242"/>
                <a:gd name="T7" fmla="*/ 121 h 242"/>
                <a:gd name="T8" fmla="*/ 121 w 242"/>
                <a:gd name="T9" fmla="*/ 0 h 242"/>
                <a:gd name="T10" fmla="*/ 121 w 242"/>
                <a:gd name="T11" fmla="*/ 149 h 242"/>
                <a:gd name="T12" fmla="*/ 93 w 242"/>
                <a:gd name="T13" fmla="*/ 121 h 242"/>
                <a:gd name="T14" fmla="*/ 121 w 242"/>
                <a:gd name="T15" fmla="*/ 93 h 242"/>
                <a:gd name="T16" fmla="*/ 149 w 242"/>
                <a:gd name="T17" fmla="*/ 121 h 242"/>
                <a:gd name="T18" fmla="*/ 121 w 242"/>
                <a:gd name="T19" fmla="*/ 149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242">
                  <a:moveTo>
                    <a:pt x="121" y="0"/>
                  </a:moveTo>
                  <a:cubicBezTo>
                    <a:pt x="54" y="0"/>
                    <a:pt x="0" y="54"/>
                    <a:pt x="0" y="121"/>
                  </a:cubicBezTo>
                  <a:cubicBezTo>
                    <a:pt x="0" y="188"/>
                    <a:pt x="54" y="242"/>
                    <a:pt x="121" y="242"/>
                  </a:cubicBezTo>
                  <a:cubicBezTo>
                    <a:pt x="188" y="242"/>
                    <a:pt x="242" y="188"/>
                    <a:pt x="242" y="121"/>
                  </a:cubicBezTo>
                  <a:cubicBezTo>
                    <a:pt x="242" y="54"/>
                    <a:pt x="188" y="0"/>
                    <a:pt x="121" y="0"/>
                  </a:cubicBezTo>
                  <a:close/>
                  <a:moveTo>
                    <a:pt x="121" y="149"/>
                  </a:moveTo>
                  <a:cubicBezTo>
                    <a:pt x="106" y="149"/>
                    <a:pt x="93" y="137"/>
                    <a:pt x="93" y="121"/>
                  </a:cubicBezTo>
                  <a:cubicBezTo>
                    <a:pt x="93" y="106"/>
                    <a:pt x="106" y="93"/>
                    <a:pt x="121" y="93"/>
                  </a:cubicBezTo>
                  <a:cubicBezTo>
                    <a:pt x="136" y="93"/>
                    <a:pt x="149" y="106"/>
                    <a:pt x="149" y="121"/>
                  </a:cubicBezTo>
                  <a:cubicBezTo>
                    <a:pt x="149" y="137"/>
                    <a:pt x="136" y="149"/>
                    <a:pt x="121" y="1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25"/>
            <p:cNvSpPr>
              <a:spLocks/>
            </p:cNvSpPr>
            <p:nvPr/>
          </p:nvSpPr>
          <p:spPr bwMode="auto">
            <a:xfrm>
              <a:off x="2652713" y="5046663"/>
              <a:ext cx="30163" cy="30163"/>
            </a:xfrm>
            <a:custGeom>
              <a:avLst/>
              <a:gdLst>
                <a:gd name="T0" fmla="*/ 79 w 93"/>
                <a:gd name="T1" fmla="*/ 14 h 93"/>
                <a:gd name="T2" fmla="*/ 46 w 93"/>
                <a:gd name="T3" fmla="*/ 0 h 93"/>
                <a:gd name="T4" fmla="*/ 13 w 93"/>
                <a:gd name="T5" fmla="*/ 14 h 93"/>
                <a:gd name="T6" fmla="*/ 0 w 93"/>
                <a:gd name="T7" fmla="*/ 47 h 93"/>
                <a:gd name="T8" fmla="*/ 13 w 93"/>
                <a:gd name="T9" fmla="*/ 80 h 93"/>
                <a:gd name="T10" fmla="*/ 46 w 93"/>
                <a:gd name="T11" fmla="*/ 93 h 93"/>
                <a:gd name="T12" fmla="*/ 79 w 93"/>
                <a:gd name="T13" fmla="*/ 80 h 93"/>
                <a:gd name="T14" fmla="*/ 93 w 93"/>
                <a:gd name="T15" fmla="*/ 47 h 93"/>
                <a:gd name="T16" fmla="*/ 79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4"/>
                  </a:moveTo>
                  <a:cubicBezTo>
                    <a:pt x="71" y="5"/>
                    <a:pt x="59" y="0"/>
                    <a:pt x="46" y="0"/>
                  </a:cubicBezTo>
                  <a:cubicBezTo>
                    <a:pt x="34" y="0"/>
                    <a:pt x="22" y="5"/>
                    <a:pt x="13" y="14"/>
                  </a:cubicBezTo>
                  <a:cubicBezTo>
                    <a:pt x="5" y="23"/>
                    <a:pt x="0" y="35"/>
                    <a:pt x="0" y="47"/>
                  </a:cubicBezTo>
                  <a:cubicBezTo>
                    <a:pt x="0" y="59"/>
                    <a:pt x="5" y="71"/>
                    <a:pt x="13" y="80"/>
                  </a:cubicBezTo>
                  <a:cubicBezTo>
                    <a:pt x="22" y="89"/>
                    <a:pt x="34" y="93"/>
                    <a:pt x="46" y="93"/>
                  </a:cubicBezTo>
                  <a:cubicBezTo>
                    <a:pt x="59" y="93"/>
                    <a:pt x="71" y="89"/>
                    <a:pt x="79" y="80"/>
                  </a:cubicBezTo>
                  <a:cubicBezTo>
                    <a:pt x="88" y="71"/>
                    <a:pt x="93" y="59"/>
                    <a:pt x="93" y="47"/>
                  </a:cubicBezTo>
                  <a:cubicBezTo>
                    <a:pt x="93" y="35"/>
                    <a:pt x="88" y="23"/>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26"/>
            <p:cNvSpPr>
              <a:spLocks noEditPoints="1"/>
            </p:cNvSpPr>
            <p:nvPr/>
          </p:nvSpPr>
          <p:spPr bwMode="auto">
            <a:xfrm>
              <a:off x="2174875" y="4595813"/>
              <a:ext cx="771525" cy="773113"/>
            </a:xfrm>
            <a:custGeom>
              <a:avLst/>
              <a:gdLst>
                <a:gd name="T0" fmla="*/ 2099 w 2382"/>
                <a:gd name="T1" fmla="*/ 675 h 2387"/>
                <a:gd name="T2" fmla="*/ 1377 w 2382"/>
                <a:gd name="T3" fmla="*/ 19 h 2387"/>
                <a:gd name="T4" fmla="*/ 537 w 2382"/>
                <a:gd name="T5" fmla="*/ 7 h 2387"/>
                <a:gd name="T6" fmla="*/ 310 w 2382"/>
                <a:gd name="T7" fmla="*/ 675 h 2387"/>
                <a:gd name="T8" fmla="*/ 0 w 2382"/>
                <a:gd name="T9" fmla="*/ 870 h 2387"/>
                <a:gd name="T10" fmla="*/ 0 w 2382"/>
                <a:gd name="T11" fmla="*/ 882 h 2387"/>
                <a:gd name="T12" fmla="*/ 233 w 2382"/>
                <a:gd name="T13" fmla="*/ 2387 h 2387"/>
                <a:gd name="T14" fmla="*/ 1900 w 2382"/>
                <a:gd name="T15" fmla="*/ 2387 h 2387"/>
                <a:gd name="T16" fmla="*/ 2382 w 2382"/>
                <a:gd name="T17" fmla="*/ 2154 h 2387"/>
                <a:gd name="T18" fmla="*/ 2149 w 2382"/>
                <a:gd name="T19" fmla="*/ 675 h 2387"/>
                <a:gd name="T20" fmla="*/ 2149 w 2382"/>
                <a:gd name="T21" fmla="*/ 768 h 2387"/>
                <a:gd name="T22" fmla="*/ 2289 w 2382"/>
                <a:gd name="T23" fmla="*/ 1280 h 2387"/>
                <a:gd name="T24" fmla="*/ 2130 w 2382"/>
                <a:gd name="T25" fmla="*/ 1391 h 2387"/>
                <a:gd name="T26" fmla="*/ 1903 w 2382"/>
                <a:gd name="T27" fmla="*/ 973 h 2387"/>
                <a:gd name="T28" fmla="*/ 1256 w 2382"/>
                <a:gd name="T29" fmla="*/ 272 h 2387"/>
                <a:gd name="T30" fmla="*/ 1410 w 2382"/>
                <a:gd name="T31" fmla="*/ 118 h 2387"/>
                <a:gd name="T32" fmla="*/ 1773 w 2382"/>
                <a:gd name="T33" fmla="*/ 971 h 2387"/>
                <a:gd name="T34" fmla="*/ 1799 w 2382"/>
                <a:gd name="T35" fmla="*/ 860 h 2387"/>
                <a:gd name="T36" fmla="*/ 1799 w 2382"/>
                <a:gd name="T37" fmla="*/ 658 h 2387"/>
                <a:gd name="T38" fmla="*/ 1544 w 2382"/>
                <a:gd name="T39" fmla="*/ 337 h 2387"/>
                <a:gd name="T40" fmla="*/ 1342 w 2382"/>
                <a:gd name="T41" fmla="*/ 337 h 2387"/>
                <a:gd name="T42" fmla="*/ 642 w 2382"/>
                <a:gd name="T43" fmla="*/ 971 h 2387"/>
                <a:gd name="T44" fmla="*/ 1256 w 2382"/>
                <a:gd name="T45" fmla="*/ 272 h 2387"/>
                <a:gd name="T46" fmla="*/ 902 w 2382"/>
                <a:gd name="T47" fmla="*/ 971 h 2387"/>
                <a:gd name="T48" fmla="*/ 1313 w 2382"/>
                <a:gd name="T49" fmla="*/ 431 h 2387"/>
                <a:gd name="T50" fmla="*/ 1704 w 2382"/>
                <a:gd name="T51" fmla="*/ 629 h 2387"/>
                <a:gd name="T52" fmla="*/ 1556 w 2382"/>
                <a:gd name="T53" fmla="*/ 971 h 2387"/>
                <a:gd name="T54" fmla="*/ 1119 w 2382"/>
                <a:gd name="T55" fmla="*/ 796 h 2387"/>
                <a:gd name="T56" fmla="*/ 999 w 2382"/>
                <a:gd name="T57" fmla="*/ 971 h 2387"/>
                <a:gd name="T58" fmla="*/ 1239 w 2382"/>
                <a:gd name="T59" fmla="*/ 971 h 2387"/>
                <a:gd name="T60" fmla="*/ 631 w 2382"/>
                <a:gd name="T61" fmla="*/ 429 h 2387"/>
                <a:gd name="T62" fmla="*/ 799 w 2382"/>
                <a:gd name="T63" fmla="*/ 332 h 2387"/>
                <a:gd name="T64" fmla="*/ 704 w 2382"/>
                <a:gd name="T65" fmla="*/ 692 h 2387"/>
                <a:gd name="T66" fmla="*/ 558 w 2382"/>
                <a:gd name="T67" fmla="*/ 109 h 2387"/>
                <a:gd name="T68" fmla="*/ 1084 w 2382"/>
                <a:gd name="T69" fmla="*/ 312 h 2387"/>
                <a:gd name="T70" fmla="*/ 748 w 2382"/>
                <a:gd name="T71" fmla="*/ 236 h 2387"/>
                <a:gd name="T72" fmla="*/ 681 w 2382"/>
                <a:gd name="T73" fmla="*/ 323 h 2387"/>
                <a:gd name="T74" fmla="*/ 551 w 2382"/>
                <a:gd name="T75" fmla="*/ 366 h 2387"/>
                <a:gd name="T76" fmla="*/ 326 w 2382"/>
                <a:gd name="T77" fmla="*/ 973 h 2387"/>
                <a:gd name="T78" fmla="*/ 196 w 2382"/>
                <a:gd name="T79" fmla="*/ 768 h 2387"/>
                <a:gd name="T80" fmla="*/ 230 w 2382"/>
                <a:gd name="T81" fmla="*/ 973 h 2387"/>
                <a:gd name="T82" fmla="*/ 93 w 2382"/>
                <a:gd name="T83" fmla="*/ 870 h 2387"/>
                <a:gd name="T84" fmla="*/ 2289 w 2382"/>
                <a:gd name="T85" fmla="*/ 2154 h 2387"/>
                <a:gd name="T86" fmla="*/ 2084 w 2382"/>
                <a:gd name="T87" fmla="*/ 2293 h 2387"/>
                <a:gd name="T88" fmla="*/ 2130 w 2382"/>
                <a:gd name="T89" fmla="*/ 1967 h 2387"/>
                <a:gd name="T90" fmla="*/ 2289 w 2382"/>
                <a:gd name="T91" fmla="*/ 1925 h 2387"/>
                <a:gd name="T92" fmla="*/ 2289 w 2382"/>
                <a:gd name="T93" fmla="*/ 1744 h 2387"/>
                <a:gd name="T94" fmla="*/ 1182 w 2382"/>
                <a:gd name="T95" fmla="*/ 1874 h 2387"/>
                <a:gd name="T96" fmla="*/ 1182 w 2382"/>
                <a:gd name="T97" fmla="*/ 1484 h 2387"/>
                <a:gd name="T98" fmla="*/ 1369 w 2382"/>
                <a:gd name="T99" fmla="*/ 1437 h 2387"/>
                <a:gd name="T100" fmla="*/ 1182 w 2382"/>
                <a:gd name="T101" fmla="*/ 1391 h 2387"/>
                <a:gd name="T102" fmla="*/ 1182 w 2382"/>
                <a:gd name="T103" fmla="*/ 1967 h 2387"/>
                <a:gd name="T104" fmla="*/ 2037 w 2382"/>
                <a:gd name="T105" fmla="*/ 2154 h 2387"/>
                <a:gd name="T106" fmla="*/ 317 w 2382"/>
                <a:gd name="T107" fmla="*/ 2294 h 2387"/>
                <a:gd name="T108" fmla="*/ 270 w 2382"/>
                <a:gd name="T109" fmla="*/ 1723 h 2387"/>
                <a:gd name="T110" fmla="*/ 224 w 2382"/>
                <a:gd name="T111" fmla="*/ 2293 h 2387"/>
                <a:gd name="T112" fmla="*/ 93 w 2382"/>
                <a:gd name="T113" fmla="*/ 1037 h 2387"/>
                <a:gd name="T114" fmla="*/ 1898 w 2382"/>
                <a:gd name="T115" fmla="*/ 1066 h 2387"/>
                <a:gd name="T116" fmla="*/ 2037 w 2382"/>
                <a:gd name="T117" fmla="*/ 1391 h 2387"/>
                <a:gd name="T118" fmla="*/ 1655 w 2382"/>
                <a:gd name="T119" fmla="*/ 1437 h 2387"/>
                <a:gd name="T120" fmla="*/ 2178 w 2382"/>
                <a:gd name="T121" fmla="*/ 1484 h 2387"/>
                <a:gd name="T122" fmla="*/ 2289 w 2382"/>
                <a:gd name="T123" fmla="*/ 1744 h 2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2" h="2387">
                  <a:moveTo>
                    <a:pt x="2149" y="675"/>
                  </a:moveTo>
                  <a:cubicBezTo>
                    <a:pt x="2099" y="675"/>
                    <a:pt x="2099" y="675"/>
                    <a:pt x="2099" y="675"/>
                  </a:cubicBezTo>
                  <a:cubicBezTo>
                    <a:pt x="1443" y="19"/>
                    <a:pt x="1443" y="19"/>
                    <a:pt x="1443" y="19"/>
                  </a:cubicBezTo>
                  <a:cubicBezTo>
                    <a:pt x="1425" y="1"/>
                    <a:pt x="1395" y="1"/>
                    <a:pt x="1377" y="19"/>
                  </a:cubicBezTo>
                  <a:cubicBezTo>
                    <a:pt x="1209" y="187"/>
                    <a:pt x="1209" y="187"/>
                    <a:pt x="1209" y="187"/>
                  </a:cubicBezTo>
                  <a:cubicBezTo>
                    <a:pt x="537" y="7"/>
                    <a:pt x="537" y="7"/>
                    <a:pt x="537" y="7"/>
                  </a:cubicBezTo>
                  <a:cubicBezTo>
                    <a:pt x="512" y="0"/>
                    <a:pt x="487" y="15"/>
                    <a:pt x="480" y="40"/>
                  </a:cubicBezTo>
                  <a:cubicBezTo>
                    <a:pt x="310" y="675"/>
                    <a:pt x="310" y="675"/>
                    <a:pt x="310" y="675"/>
                  </a:cubicBezTo>
                  <a:cubicBezTo>
                    <a:pt x="196" y="675"/>
                    <a:pt x="196" y="675"/>
                    <a:pt x="196" y="675"/>
                  </a:cubicBezTo>
                  <a:cubicBezTo>
                    <a:pt x="88" y="675"/>
                    <a:pt x="0" y="763"/>
                    <a:pt x="0" y="870"/>
                  </a:cubicBezTo>
                  <a:cubicBezTo>
                    <a:pt x="0" y="873"/>
                    <a:pt x="1" y="876"/>
                    <a:pt x="1" y="878"/>
                  </a:cubicBezTo>
                  <a:cubicBezTo>
                    <a:pt x="1" y="879"/>
                    <a:pt x="0" y="881"/>
                    <a:pt x="0" y="882"/>
                  </a:cubicBezTo>
                  <a:cubicBezTo>
                    <a:pt x="0" y="2154"/>
                    <a:pt x="0" y="2154"/>
                    <a:pt x="0" y="2154"/>
                  </a:cubicBezTo>
                  <a:cubicBezTo>
                    <a:pt x="0" y="2282"/>
                    <a:pt x="105" y="2387"/>
                    <a:pt x="233" y="2387"/>
                  </a:cubicBezTo>
                  <a:cubicBezTo>
                    <a:pt x="1898" y="2387"/>
                    <a:pt x="1898" y="2387"/>
                    <a:pt x="1898" y="2387"/>
                  </a:cubicBezTo>
                  <a:cubicBezTo>
                    <a:pt x="1899" y="2387"/>
                    <a:pt x="1899" y="2387"/>
                    <a:pt x="1900" y="2387"/>
                  </a:cubicBezTo>
                  <a:cubicBezTo>
                    <a:pt x="2149" y="2387"/>
                    <a:pt x="2149" y="2387"/>
                    <a:pt x="2149" y="2387"/>
                  </a:cubicBezTo>
                  <a:cubicBezTo>
                    <a:pt x="2277" y="2387"/>
                    <a:pt x="2382" y="2282"/>
                    <a:pt x="2382" y="2154"/>
                  </a:cubicBezTo>
                  <a:cubicBezTo>
                    <a:pt x="2382" y="908"/>
                    <a:pt x="2382" y="908"/>
                    <a:pt x="2382" y="908"/>
                  </a:cubicBezTo>
                  <a:cubicBezTo>
                    <a:pt x="2382" y="779"/>
                    <a:pt x="2277" y="675"/>
                    <a:pt x="2149" y="675"/>
                  </a:cubicBezTo>
                  <a:close/>
                  <a:moveTo>
                    <a:pt x="2107" y="768"/>
                  </a:moveTo>
                  <a:cubicBezTo>
                    <a:pt x="2149" y="768"/>
                    <a:pt x="2149" y="768"/>
                    <a:pt x="2149" y="768"/>
                  </a:cubicBezTo>
                  <a:cubicBezTo>
                    <a:pt x="2226" y="768"/>
                    <a:pt x="2289" y="831"/>
                    <a:pt x="2289" y="908"/>
                  </a:cubicBezTo>
                  <a:cubicBezTo>
                    <a:pt x="2289" y="1280"/>
                    <a:pt x="2289" y="1280"/>
                    <a:pt x="2289" y="1280"/>
                  </a:cubicBezTo>
                  <a:cubicBezTo>
                    <a:pt x="2289" y="1341"/>
                    <a:pt x="2239" y="1391"/>
                    <a:pt x="2178" y="1391"/>
                  </a:cubicBezTo>
                  <a:cubicBezTo>
                    <a:pt x="2130" y="1391"/>
                    <a:pt x="2130" y="1391"/>
                    <a:pt x="2130" y="1391"/>
                  </a:cubicBezTo>
                  <a:cubicBezTo>
                    <a:pt x="2130" y="1205"/>
                    <a:pt x="2130" y="1205"/>
                    <a:pt x="2130" y="1205"/>
                  </a:cubicBezTo>
                  <a:cubicBezTo>
                    <a:pt x="2130" y="1079"/>
                    <a:pt x="2029" y="975"/>
                    <a:pt x="1903" y="973"/>
                  </a:cubicBezTo>
                  <a:lnTo>
                    <a:pt x="2107" y="768"/>
                  </a:lnTo>
                  <a:close/>
                  <a:moveTo>
                    <a:pt x="1256" y="272"/>
                  </a:moveTo>
                  <a:cubicBezTo>
                    <a:pt x="1256" y="272"/>
                    <a:pt x="1256" y="272"/>
                    <a:pt x="1256" y="272"/>
                  </a:cubicBezTo>
                  <a:cubicBezTo>
                    <a:pt x="1410" y="118"/>
                    <a:pt x="1410" y="118"/>
                    <a:pt x="1410" y="118"/>
                  </a:cubicBezTo>
                  <a:cubicBezTo>
                    <a:pt x="2018" y="726"/>
                    <a:pt x="2018" y="726"/>
                    <a:pt x="2018" y="726"/>
                  </a:cubicBezTo>
                  <a:cubicBezTo>
                    <a:pt x="1773" y="971"/>
                    <a:pt x="1773" y="971"/>
                    <a:pt x="1773" y="971"/>
                  </a:cubicBezTo>
                  <a:cubicBezTo>
                    <a:pt x="1688" y="971"/>
                    <a:pt x="1688" y="971"/>
                    <a:pt x="1688" y="971"/>
                  </a:cubicBezTo>
                  <a:cubicBezTo>
                    <a:pt x="1799" y="860"/>
                    <a:pt x="1799" y="860"/>
                    <a:pt x="1799" y="860"/>
                  </a:cubicBezTo>
                  <a:cubicBezTo>
                    <a:pt x="1817" y="842"/>
                    <a:pt x="1817" y="812"/>
                    <a:pt x="1799" y="794"/>
                  </a:cubicBezTo>
                  <a:cubicBezTo>
                    <a:pt x="1761" y="756"/>
                    <a:pt x="1761" y="695"/>
                    <a:pt x="1799" y="658"/>
                  </a:cubicBezTo>
                  <a:cubicBezTo>
                    <a:pt x="1817" y="639"/>
                    <a:pt x="1817" y="610"/>
                    <a:pt x="1799" y="592"/>
                  </a:cubicBezTo>
                  <a:cubicBezTo>
                    <a:pt x="1544" y="337"/>
                    <a:pt x="1544" y="337"/>
                    <a:pt x="1544" y="337"/>
                  </a:cubicBezTo>
                  <a:cubicBezTo>
                    <a:pt x="1526" y="319"/>
                    <a:pt x="1496" y="319"/>
                    <a:pt x="1478" y="337"/>
                  </a:cubicBezTo>
                  <a:cubicBezTo>
                    <a:pt x="1441" y="374"/>
                    <a:pt x="1379" y="374"/>
                    <a:pt x="1342" y="337"/>
                  </a:cubicBezTo>
                  <a:cubicBezTo>
                    <a:pt x="1324" y="319"/>
                    <a:pt x="1294" y="319"/>
                    <a:pt x="1276" y="337"/>
                  </a:cubicBezTo>
                  <a:cubicBezTo>
                    <a:pt x="642" y="971"/>
                    <a:pt x="642" y="971"/>
                    <a:pt x="642" y="971"/>
                  </a:cubicBezTo>
                  <a:cubicBezTo>
                    <a:pt x="557" y="971"/>
                    <a:pt x="557" y="971"/>
                    <a:pt x="557" y="971"/>
                  </a:cubicBezTo>
                  <a:lnTo>
                    <a:pt x="1256" y="272"/>
                  </a:lnTo>
                  <a:close/>
                  <a:moveTo>
                    <a:pt x="1119" y="796"/>
                  </a:moveTo>
                  <a:cubicBezTo>
                    <a:pt x="1013" y="796"/>
                    <a:pt x="924" y="871"/>
                    <a:pt x="902" y="971"/>
                  </a:cubicBezTo>
                  <a:cubicBezTo>
                    <a:pt x="773" y="971"/>
                    <a:pt x="773" y="971"/>
                    <a:pt x="773" y="971"/>
                  </a:cubicBezTo>
                  <a:cubicBezTo>
                    <a:pt x="1313" y="431"/>
                    <a:pt x="1313" y="431"/>
                    <a:pt x="1313" y="431"/>
                  </a:cubicBezTo>
                  <a:cubicBezTo>
                    <a:pt x="1372" y="467"/>
                    <a:pt x="1447" y="467"/>
                    <a:pt x="1507" y="431"/>
                  </a:cubicBezTo>
                  <a:cubicBezTo>
                    <a:pt x="1704" y="629"/>
                    <a:pt x="1704" y="629"/>
                    <a:pt x="1704" y="629"/>
                  </a:cubicBezTo>
                  <a:cubicBezTo>
                    <a:pt x="1669" y="688"/>
                    <a:pt x="1669" y="763"/>
                    <a:pt x="1704" y="823"/>
                  </a:cubicBezTo>
                  <a:cubicBezTo>
                    <a:pt x="1556" y="971"/>
                    <a:pt x="1556" y="971"/>
                    <a:pt x="1556" y="971"/>
                  </a:cubicBezTo>
                  <a:cubicBezTo>
                    <a:pt x="1336" y="971"/>
                    <a:pt x="1336" y="971"/>
                    <a:pt x="1336" y="971"/>
                  </a:cubicBezTo>
                  <a:cubicBezTo>
                    <a:pt x="1314" y="871"/>
                    <a:pt x="1225" y="796"/>
                    <a:pt x="1119" y="796"/>
                  </a:cubicBezTo>
                  <a:close/>
                  <a:moveTo>
                    <a:pt x="1239" y="971"/>
                  </a:moveTo>
                  <a:cubicBezTo>
                    <a:pt x="999" y="971"/>
                    <a:pt x="999" y="971"/>
                    <a:pt x="999" y="971"/>
                  </a:cubicBezTo>
                  <a:cubicBezTo>
                    <a:pt x="1018" y="923"/>
                    <a:pt x="1065" y="889"/>
                    <a:pt x="1119" y="889"/>
                  </a:cubicBezTo>
                  <a:cubicBezTo>
                    <a:pt x="1173" y="889"/>
                    <a:pt x="1220" y="923"/>
                    <a:pt x="1239" y="971"/>
                  </a:cubicBezTo>
                  <a:close/>
                  <a:moveTo>
                    <a:pt x="507" y="889"/>
                  </a:moveTo>
                  <a:cubicBezTo>
                    <a:pt x="631" y="429"/>
                    <a:pt x="631" y="429"/>
                    <a:pt x="631" y="429"/>
                  </a:cubicBezTo>
                  <a:cubicBezTo>
                    <a:pt x="664" y="430"/>
                    <a:pt x="698" y="421"/>
                    <a:pt x="728" y="404"/>
                  </a:cubicBezTo>
                  <a:cubicBezTo>
                    <a:pt x="758" y="386"/>
                    <a:pt x="782" y="362"/>
                    <a:pt x="799" y="332"/>
                  </a:cubicBezTo>
                  <a:cubicBezTo>
                    <a:pt x="1008" y="388"/>
                    <a:pt x="1008" y="388"/>
                    <a:pt x="1008" y="388"/>
                  </a:cubicBezTo>
                  <a:cubicBezTo>
                    <a:pt x="704" y="692"/>
                    <a:pt x="704" y="692"/>
                    <a:pt x="704" y="692"/>
                  </a:cubicBezTo>
                  <a:lnTo>
                    <a:pt x="507" y="889"/>
                  </a:lnTo>
                  <a:close/>
                  <a:moveTo>
                    <a:pt x="558" y="109"/>
                  </a:moveTo>
                  <a:cubicBezTo>
                    <a:pt x="1133" y="263"/>
                    <a:pt x="1133" y="263"/>
                    <a:pt x="1133" y="263"/>
                  </a:cubicBezTo>
                  <a:cubicBezTo>
                    <a:pt x="1084" y="312"/>
                    <a:pt x="1084" y="312"/>
                    <a:pt x="1084" y="312"/>
                  </a:cubicBezTo>
                  <a:cubicBezTo>
                    <a:pt x="783" y="232"/>
                    <a:pt x="783" y="232"/>
                    <a:pt x="783" y="232"/>
                  </a:cubicBezTo>
                  <a:cubicBezTo>
                    <a:pt x="771" y="228"/>
                    <a:pt x="759" y="230"/>
                    <a:pt x="748" y="236"/>
                  </a:cubicBezTo>
                  <a:cubicBezTo>
                    <a:pt x="737" y="242"/>
                    <a:pt x="730" y="253"/>
                    <a:pt x="726" y="265"/>
                  </a:cubicBezTo>
                  <a:cubicBezTo>
                    <a:pt x="720" y="289"/>
                    <a:pt x="704" y="310"/>
                    <a:pt x="681" y="323"/>
                  </a:cubicBezTo>
                  <a:cubicBezTo>
                    <a:pt x="659" y="336"/>
                    <a:pt x="633" y="339"/>
                    <a:pt x="608" y="333"/>
                  </a:cubicBezTo>
                  <a:cubicBezTo>
                    <a:pt x="583" y="326"/>
                    <a:pt x="558" y="341"/>
                    <a:pt x="551" y="366"/>
                  </a:cubicBezTo>
                  <a:cubicBezTo>
                    <a:pt x="389" y="973"/>
                    <a:pt x="389" y="973"/>
                    <a:pt x="389" y="973"/>
                  </a:cubicBezTo>
                  <a:cubicBezTo>
                    <a:pt x="326" y="973"/>
                    <a:pt x="326" y="973"/>
                    <a:pt x="326" y="973"/>
                  </a:cubicBezTo>
                  <a:lnTo>
                    <a:pt x="558" y="109"/>
                  </a:lnTo>
                  <a:close/>
                  <a:moveTo>
                    <a:pt x="196" y="768"/>
                  </a:moveTo>
                  <a:cubicBezTo>
                    <a:pt x="285" y="768"/>
                    <a:pt x="285" y="768"/>
                    <a:pt x="285" y="768"/>
                  </a:cubicBezTo>
                  <a:cubicBezTo>
                    <a:pt x="230" y="973"/>
                    <a:pt x="230" y="973"/>
                    <a:pt x="230" y="973"/>
                  </a:cubicBezTo>
                  <a:cubicBezTo>
                    <a:pt x="196" y="973"/>
                    <a:pt x="196" y="973"/>
                    <a:pt x="196" y="973"/>
                  </a:cubicBezTo>
                  <a:cubicBezTo>
                    <a:pt x="139" y="973"/>
                    <a:pt x="93" y="927"/>
                    <a:pt x="93" y="870"/>
                  </a:cubicBezTo>
                  <a:cubicBezTo>
                    <a:pt x="93" y="814"/>
                    <a:pt x="139" y="768"/>
                    <a:pt x="196" y="768"/>
                  </a:cubicBezTo>
                  <a:close/>
                  <a:moveTo>
                    <a:pt x="2289" y="2154"/>
                  </a:moveTo>
                  <a:cubicBezTo>
                    <a:pt x="2289" y="2231"/>
                    <a:pt x="2226" y="2293"/>
                    <a:pt x="2149" y="2293"/>
                  </a:cubicBezTo>
                  <a:cubicBezTo>
                    <a:pt x="2084" y="2293"/>
                    <a:pt x="2084" y="2293"/>
                    <a:pt x="2084" y="2293"/>
                  </a:cubicBezTo>
                  <a:cubicBezTo>
                    <a:pt x="2113" y="2255"/>
                    <a:pt x="2130" y="2206"/>
                    <a:pt x="2130" y="2154"/>
                  </a:cubicBezTo>
                  <a:cubicBezTo>
                    <a:pt x="2130" y="1967"/>
                    <a:pt x="2130" y="1967"/>
                    <a:pt x="2130" y="1967"/>
                  </a:cubicBezTo>
                  <a:cubicBezTo>
                    <a:pt x="2158" y="1967"/>
                    <a:pt x="2158" y="1967"/>
                    <a:pt x="2158" y="1967"/>
                  </a:cubicBezTo>
                  <a:cubicBezTo>
                    <a:pt x="2207" y="1967"/>
                    <a:pt x="2252" y="1952"/>
                    <a:pt x="2289" y="1925"/>
                  </a:cubicBezTo>
                  <a:lnTo>
                    <a:pt x="2289" y="2154"/>
                  </a:lnTo>
                  <a:close/>
                  <a:moveTo>
                    <a:pt x="2289" y="1744"/>
                  </a:moveTo>
                  <a:cubicBezTo>
                    <a:pt x="2289" y="1816"/>
                    <a:pt x="2230" y="1874"/>
                    <a:pt x="2158" y="1874"/>
                  </a:cubicBezTo>
                  <a:cubicBezTo>
                    <a:pt x="1182" y="1874"/>
                    <a:pt x="1182" y="1874"/>
                    <a:pt x="1182" y="1874"/>
                  </a:cubicBezTo>
                  <a:cubicBezTo>
                    <a:pt x="1074" y="1874"/>
                    <a:pt x="986" y="1787"/>
                    <a:pt x="986" y="1679"/>
                  </a:cubicBezTo>
                  <a:cubicBezTo>
                    <a:pt x="986" y="1571"/>
                    <a:pt x="1074" y="1484"/>
                    <a:pt x="1182" y="1484"/>
                  </a:cubicBezTo>
                  <a:cubicBezTo>
                    <a:pt x="1323" y="1484"/>
                    <a:pt x="1323" y="1484"/>
                    <a:pt x="1323" y="1484"/>
                  </a:cubicBezTo>
                  <a:cubicBezTo>
                    <a:pt x="1348" y="1484"/>
                    <a:pt x="1369" y="1463"/>
                    <a:pt x="1369" y="1437"/>
                  </a:cubicBezTo>
                  <a:cubicBezTo>
                    <a:pt x="1369" y="1411"/>
                    <a:pt x="1348" y="1391"/>
                    <a:pt x="1323" y="1391"/>
                  </a:cubicBezTo>
                  <a:cubicBezTo>
                    <a:pt x="1182" y="1391"/>
                    <a:pt x="1182" y="1391"/>
                    <a:pt x="1182" y="1391"/>
                  </a:cubicBezTo>
                  <a:cubicBezTo>
                    <a:pt x="1023" y="1391"/>
                    <a:pt x="893" y="1520"/>
                    <a:pt x="893" y="1679"/>
                  </a:cubicBezTo>
                  <a:cubicBezTo>
                    <a:pt x="893" y="1838"/>
                    <a:pt x="1023" y="1967"/>
                    <a:pt x="1182" y="1967"/>
                  </a:cubicBezTo>
                  <a:cubicBezTo>
                    <a:pt x="2037" y="1967"/>
                    <a:pt x="2037" y="1967"/>
                    <a:pt x="2037" y="1967"/>
                  </a:cubicBezTo>
                  <a:cubicBezTo>
                    <a:pt x="2037" y="2154"/>
                    <a:pt x="2037" y="2154"/>
                    <a:pt x="2037" y="2154"/>
                  </a:cubicBezTo>
                  <a:cubicBezTo>
                    <a:pt x="2037" y="2230"/>
                    <a:pt x="1976" y="2292"/>
                    <a:pt x="1900" y="2294"/>
                  </a:cubicBezTo>
                  <a:cubicBezTo>
                    <a:pt x="317" y="2294"/>
                    <a:pt x="317" y="2294"/>
                    <a:pt x="317" y="2294"/>
                  </a:cubicBezTo>
                  <a:cubicBezTo>
                    <a:pt x="317" y="1770"/>
                    <a:pt x="317" y="1770"/>
                    <a:pt x="317" y="1770"/>
                  </a:cubicBezTo>
                  <a:cubicBezTo>
                    <a:pt x="317" y="1744"/>
                    <a:pt x="296" y="1723"/>
                    <a:pt x="270" y="1723"/>
                  </a:cubicBezTo>
                  <a:cubicBezTo>
                    <a:pt x="245" y="1723"/>
                    <a:pt x="224" y="1744"/>
                    <a:pt x="224" y="1770"/>
                  </a:cubicBezTo>
                  <a:cubicBezTo>
                    <a:pt x="224" y="2293"/>
                    <a:pt x="224" y="2293"/>
                    <a:pt x="224" y="2293"/>
                  </a:cubicBezTo>
                  <a:cubicBezTo>
                    <a:pt x="151" y="2288"/>
                    <a:pt x="93" y="2228"/>
                    <a:pt x="93" y="2154"/>
                  </a:cubicBezTo>
                  <a:cubicBezTo>
                    <a:pt x="93" y="1037"/>
                    <a:pt x="93" y="1037"/>
                    <a:pt x="93" y="1037"/>
                  </a:cubicBezTo>
                  <a:cubicBezTo>
                    <a:pt x="123" y="1055"/>
                    <a:pt x="158" y="1066"/>
                    <a:pt x="196" y="1066"/>
                  </a:cubicBezTo>
                  <a:cubicBezTo>
                    <a:pt x="1898" y="1066"/>
                    <a:pt x="1898" y="1066"/>
                    <a:pt x="1898" y="1066"/>
                  </a:cubicBezTo>
                  <a:cubicBezTo>
                    <a:pt x="1975" y="1066"/>
                    <a:pt x="2037" y="1128"/>
                    <a:pt x="2037" y="1205"/>
                  </a:cubicBezTo>
                  <a:cubicBezTo>
                    <a:pt x="2037" y="1391"/>
                    <a:pt x="2037" y="1391"/>
                    <a:pt x="2037" y="1391"/>
                  </a:cubicBezTo>
                  <a:cubicBezTo>
                    <a:pt x="1701" y="1391"/>
                    <a:pt x="1701" y="1391"/>
                    <a:pt x="1701" y="1391"/>
                  </a:cubicBezTo>
                  <a:cubicBezTo>
                    <a:pt x="1675" y="1391"/>
                    <a:pt x="1655" y="1411"/>
                    <a:pt x="1655" y="1437"/>
                  </a:cubicBezTo>
                  <a:cubicBezTo>
                    <a:pt x="1655" y="1463"/>
                    <a:pt x="1675" y="1484"/>
                    <a:pt x="1701" y="1484"/>
                  </a:cubicBezTo>
                  <a:cubicBezTo>
                    <a:pt x="2178" y="1484"/>
                    <a:pt x="2178" y="1484"/>
                    <a:pt x="2178" y="1484"/>
                  </a:cubicBezTo>
                  <a:cubicBezTo>
                    <a:pt x="2219" y="1484"/>
                    <a:pt x="2257" y="1472"/>
                    <a:pt x="2289" y="1451"/>
                  </a:cubicBezTo>
                  <a:cubicBezTo>
                    <a:pt x="2289" y="1744"/>
                    <a:pt x="2289" y="1744"/>
                    <a:pt x="2289" y="17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27"/>
            <p:cNvSpPr>
              <a:spLocks/>
            </p:cNvSpPr>
            <p:nvPr/>
          </p:nvSpPr>
          <p:spPr bwMode="auto">
            <a:xfrm>
              <a:off x="2247900" y="5095875"/>
              <a:ext cx="30163" cy="30163"/>
            </a:xfrm>
            <a:custGeom>
              <a:avLst/>
              <a:gdLst>
                <a:gd name="T0" fmla="*/ 79 w 93"/>
                <a:gd name="T1" fmla="*/ 14 h 93"/>
                <a:gd name="T2" fmla="*/ 46 w 93"/>
                <a:gd name="T3" fmla="*/ 0 h 93"/>
                <a:gd name="T4" fmla="*/ 13 w 93"/>
                <a:gd name="T5" fmla="*/ 14 h 93"/>
                <a:gd name="T6" fmla="*/ 0 w 93"/>
                <a:gd name="T7" fmla="*/ 46 h 93"/>
                <a:gd name="T8" fmla="*/ 13 w 93"/>
                <a:gd name="T9" fmla="*/ 79 h 93"/>
                <a:gd name="T10" fmla="*/ 46 w 93"/>
                <a:gd name="T11" fmla="*/ 93 h 93"/>
                <a:gd name="T12" fmla="*/ 79 w 93"/>
                <a:gd name="T13" fmla="*/ 79 h 93"/>
                <a:gd name="T14" fmla="*/ 93 w 93"/>
                <a:gd name="T15" fmla="*/ 46 h 93"/>
                <a:gd name="T16" fmla="*/ 79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4"/>
                  </a:moveTo>
                  <a:cubicBezTo>
                    <a:pt x="70" y="5"/>
                    <a:pt x="58" y="0"/>
                    <a:pt x="46" y="0"/>
                  </a:cubicBezTo>
                  <a:cubicBezTo>
                    <a:pt x="34" y="0"/>
                    <a:pt x="22" y="5"/>
                    <a:pt x="13" y="14"/>
                  </a:cubicBezTo>
                  <a:cubicBezTo>
                    <a:pt x="5" y="22"/>
                    <a:pt x="0" y="34"/>
                    <a:pt x="0" y="46"/>
                  </a:cubicBezTo>
                  <a:cubicBezTo>
                    <a:pt x="0" y="59"/>
                    <a:pt x="5" y="71"/>
                    <a:pt x="13" y="79"/>
                  </a:cubicBezTo>
                  <a:cubicBezTo>
                    <a:pt x="22" y="88"/>
                    <a:pt x="34" y="93"/>
                    <a:pt x="46" y="93"/>
                  </a:cubicBezTo>
                  <a:cubicBezTo>
                    <a:pt x="58" y="93"/>
                    <a:pt x="70" y="88"/>
                    <a:pt x="79" y="79"/>
                  </a:cubicBezTo>
                  <a:cubicBezTo>
                    <a:pt x="88" y="71"/>
                    <a:pt x="93" y="59"/>
                    <a:pt x="93" y="46"/>
                  </a:cubicBezTo>
                  <a:cubicBezTo>
                    <a:pt x="93" y="34"/>
                    <a:pt x="88" y="22"/>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4" name="Group 133"/>
          <p:cNvGrpSpPr/>
          <p:nvPr/>
        </p:nvGrpSpPr>
        <p:grpSpPr>
          <a:xfrm>
            <a:off x="5599930" y="2938240"/>
            <a:ext cx="334400" cy="334352"/>
            <a:chOff x="-56745188" y="-7202488"/>
            <a:chExt cx="21274088" cy="21270914"/>
          </a:xfrm>
          <a:solidFill>
            <a:schemeClr val="bg1"/>
          </a:solidFill>
        </p:grpSpPr>
        <p:sp>
          <p:nvSpPr>
            <p:cNvPr id="135" name="Freeform 36"/>
            <p:cNvSpPr>
              <a:spLocks noEditPoints="1"/>
            </p:cNvSpPr>
            <p:nvPr/>
          </p:nvSpPr>
          <p:spPr bwMode="auto">
            <a:xfrm>
              <a:off x="-44689713" y="2014538"/>
              <a:ext cx="9218613" cy="12053888"/>
            </a:xfrm>
            <a:custGeom>
              <a:avLst/>
              <a:gdLst>
                <a:gd name="T0" fmla="*/ 2173 w 2457"/>
                <a:gd name="T1" fmla="*/ 0 h 3213"/>
                <a:gd name="T2" fmla="*/ 283 w 2457"/>
                <a:gd name="T3" fmla="*/ 0 h 3213"/>
                <a:gd name="T4" fmla="*/ 0 w 2457"/>
                <a:gd name="T5" fmla="*/ 284 h 3213"/>
                <a:gd name="T6" fmla="*/ 0 w 2457"/>
                <a:gd name="T7" fmla="*/ 2929 h 3213"/>
                <a:gd name="T8" fmla="*/ 283 w 2457"/>
                <a:gd name="T9" fmla="*/ 3213 h 3213"/>
                <a:gd name="T10" fmla="*/ 2173 w 2457"/>
                <a:gd name="T11" fmla="*/ 3213 h 3213"/>
                <a:gd name="T12" fmla="*/ 2457 w 2457"/>
                <a:gd name="T13" fmla="*/ 2929 h 3213"/>
                <a:gd name="T14" fmla="*/ 2457 w 2457"/>
                <a:gd name="T15" fmla="*/ 284 h 3213"/>
                <a:gd name="T16" fmla="*/ 2173 w 2457"/>
                <a:gd name="T17" fmla="*/ 0 h 3213"/>
                <a:gd name="T18" fmla="*/ 1134 w 2457"/>
                <a:gd name="T19" fmla="*/ 3024 h 3213"/>
                <a:gd name="T20" fmla="*/ 283 w 2457"/>
                <a:gd name="T21" fmla="*/ 3024 h 3213"/>
                <a:gd name="T22" fmla="*/ 189 w 2457"/>
                <a:gd name="T23" fmla="*/ 2929 h 3213"/>
                <a:gd name="T24" fmla="*/ 189 w 2457"/>
                <a:gd name="T25" fmla="*/ 2268 h 3213"/>
                <a:gd name="T26" fmla="*/ 1134 w 2457"/>
                <a:gd name="T27" fmla="*/ 2268 h 3213"/>
                <a:gd name="T28" fmla="*/ 1134 w 2457"/>
                <a:gd name="T29" fmla="*/ 3024 h 3213"/>
                <a:gd name="T30" fmla="*/ 1134 w 2457"/>
                <a:gd name="T31" fmla="*/ 2079 h 3213"/>
                <a:gd name="T32" fmla="*/ 189 w 2457"/>
                <a:gd name="T33" fmla="*/ 2079 h 3213"/>
                <a:gd name="T34" fmla="*/ 189 w 2457"/>
                <a:gd name="T35" fmla="*/ 1323 h 3213"/>
                <a:gd name="T36" fmla="*/ 1134 w 2457"/>
                <a:gd name="T37" fmla="*/ 1323 h 3213"/>
                <a:gd name="T38" fmla="*/ 1134 w 2457"/>
                <a:gd name="T39" fmla="*/ 2079 h 3213"/>
                <a:gd name="T40" fmla="*/ 2268 w 2457"/>
                <a:gd name="T41" fmla="*/ 2929 h 3213"/>
                <a:gd name="T42" fmla="*/ 2173 w 2457"/>
                <a:gd name="T43" fmla="*/ 3024 h 3213"/>
                <a:gd name="T44" fmla="*/ 1323 w 2457"/>
                <a:gd name="T45" fmla="*/ 3024 h 3213"/>
                <a:gd name="T46" fmla="*/ 1323 w 2457"/>
                <a:gd name="T47" fmla="*/ 2268 h 3213"/>
                <a:gd name="T48" fmla="*/ 2268 w 2457"/>
                <a:gd name="T49" fmla="*/ 2268 h 3213"/>
                <a:gd name="T50" fmla="*/ 2268 w 2457"/>
                <a:gd name="T51" fmla="*/ 2929 h 3213"/>
                <a:gd name="T52" fmla="*/ 2268 w 2457"/>
                <a:gd name="T53" fmla="*/ 2079 h 3213"/>
                <a:gd name="T54" fmla="*/ 1323 w 2457"/>
                <a:gd name="T55" fmla="*/ 2079 h 3213"/>
                <a:gd name="T56" fmla="*/ 1323 w 2457"/>
                <a:gd name="T57" fmla="*/ 1323 h 3213"/>
                <a:gd name="T58" fmla="*/ 2268 w 2457"/>
                <a:gd name="T59" fmla="*/ 1323 h 3213"/>
                <a:gd name="T60" fmla="*/ 2268 w 2457"/>
                <a:gd name="T61" fmla="*/ 2079 h 3213"/>
                <a:gd name="T62" fmla="*/ 2268 w 2457"/>
                <a:gd name="T63" fmla="*/ 1134 h 3213"/>
                <a:gd name="T64" fmla="*/ 189 w 2457"/>
                <a:gd name="T65" fmla="*/ 1134 h 3213"/>
                <a:gd name="T66" fmla="*/ 189 w 2457"/>
                <a:gd name="T67" fmla="*/ 284 h 3213"/>
                <a:gd name="T68" fmla="*/ 283 w 2457"/>
                <a:gd name="T69" fmla="*/ 189 h 3213"/>
                <a:gd name="T70" fmla="*/ 2173 w 2457"/>
                <a:gd name="T71" fmla="*/ 189 h 3213"/>
                <a:gd name="T72" fmla="*/ 2268 w 2457"/>
                <a:gd name="T73" fmla="*/ 284 h 3213"/>
                <a:gd name="T74" fmla="*/ 2268 w 2457"/>
                <a:gd name="T75" fmla="*/ 1134 h 3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57" h="3213">
                  <a:moveTo>
                    <a:pt x="2173" y="0"/>
                  </a:moveTo>
                  <a:cubicBezTo>
                    <a:pt x="283" y="0"/>
                    <a:pt x="283" y="0"/>
                    <a:pt x="283" y="0"/>
                  </a:cubicBezTo>
                  <a:cubicBezTo>
                    <a:pt x="127" y="0"/>
                    <a:pt x="0" y="127"/>
                    <a:pt x="0" y="284"/>
                  </a:cubicBezTo>
                  <a:cubicBezTo>
                    <a:pt x="0" y="2929"/>
                    <a:pt x="0" y="2929"/>
                    <a:pt x="0" y="2929"/>
                  </a:cubicBezTo>
                  <a:cubicBezTo>
                    <a:pt x="0" y="3086"/>
                    <a:pt x="127" y="3213"/>
                    <a:pt x="283" y="3213"/>
                  </a:cubicBezTo>
                  <a:cubicBezTo>
                    <a:pt x="2173" y="3213"/>
                    <a:pt x="2173" y="3213"/>
                    <a:pt x="2173" y="3213"/>
                  </a:cubicBezTo>
                  <a:cubicBezTo>
                    <a:pt x="2330" y="3213"/>
                    <a:pt x="2457" y="3086"/>
                    <a:pt x="2457" y="2929"/>
                  </a:cubicBezTo>
                  <a:cubicBezTo>
                    <a:pt x="2457" y="284"/>
                    <a:pt x="2457" y="284"/>
                    <a:pt x="2457" y="284"/>
                  </a:cubicBezTo>
                  <a:cubicBezTo>
                    <a:pt x="2457" y="127"/>
                    <a:pt x="2330" y="0"/>
                    <a:pt x="2173" y="0"/>
                  </a:cubicBezTo>
                  <a:close/>
                  <a:moveTo>
                    <a:pt x="1134" y="3024"/>
                  </a:moveTo>
                  <a:cubicBezTo>
                    <a:pt x="283" y="3024"/>
                    <a:pt x="283" y="3024"/>
                    <a:pt x="283" y="3024"/>
                  </a:cubicBezTo>
                  <a:cubicBezTo>
                    <a:pt x="231" y="3024"/>
                    <a:pt x="189" y="2981"/>
                    <a:pt x="189" y="2929"/>
                  </a:cubicBezTo>
                  <a:cubicBezTo>
                    <a:pt x="189" y="2268"/>
                    <a:pt x="189" y="2268"/>
                    <a:pt x="189" y="2268"/>
                  </a:cubicBezTo>
                  <a:cubicBezTo>
                    <a:pt x="1134" y="2268"/>
                    <a:pt x="1134" y="2268"/>
                    <a:pt x="1134" y="2268"/>
                  </a:cubicBezTo>
                  <a:lnTo>
                    <a:pt x="1134" y="3024"/>
                  </a:lnTo>
                  <a:close/>
                  <a:moveTo>
                    <a:pt x="1134" y="2079"/>
                  </a:moveTo>
                  <a:cubicBezTo>
                    <a:pt x="189" y="2079"/>
                    <a:pt x="189" y="2079"/>
                    <a:pt x="189" y="2079"/>
                  </a:cubicBezTo>
                  <a:cubicBezTo>
                    <a:pt x="189" y="1323"/>
                    <a:pt x="189" y="1323"/>
                    <a:pt x="189" y="1323"/>
                  </a:cubicBezTo>
                  <a:cubicBezTo>
                    <a:pt x="1134" y="1323"/>
                    <a:pt x="1134" y="1323"/>
                    <a:pt x="1134" y="1323"/>
                  </a:cubicBezTo>
                  <a:lnTo>
                    <a:pt x="1134" y="2079"/>
                  </a:lnTo>
                  <a:close/>
                  <a:moveTo>
                    <a:pt x="2268" y="2929"/>
                  </a:moveTo>
                  <a:cubicBezTo>
                    <a:pt x="2268" y="2981"/>
                    <a:pt x="2225" y="3024"/>
                    <a:pt x="2173" y="3024"/>
                  </a:cubicBezTo>
                  <a:cubicBezTo>
                    <a:pt x="1323" y="3024"/>
                    <a:pt x="1323" y="3024"/>
                    <a:pt x="1323" y="3024"/>
                  </a:cubicBezTo>
                  <a:cubicBezTo>
                    <a:pt x="1323" y="2268"/>
                    <a:pt x="1323" y="2268"/>
                    <a:pt x="1323" y="2268"/>
                  </a:cubicBezTo>
                  <a:cubicBezTo>
                    <a:pt x="2268" y="2268"/>
                    <a:pt x="2268" y="2268"/>
                    <a:pt x="2268" y="2268"/>
                  </a:cubicBezTo>
                  <a:lnTo>
                    <a:pt x="2268" y="2929"/>
                  </a:lnTo>
                  <a:close/>
                  <a:moveTo>
                    <a:pt x="2268" y="2079"/>
                  </a:moveTo>
                  <a:cubicBezTo>
                    <a:pt x="1323" y="2079"/>
                    <a:pt x="1323" y="2079"/>
                    <a:pt x="1323" y="2079"/>
                  </a:cubicBezTo>
                  <a:cubicBezTo>
                    <a:pt x="1323" y="1323"/>
                    <a:pt x="1323" y="1323"/>
                    <a:pt x="1323" y="1323"/>
                  </a:cubicBezTo>
                  <a:cubicBezTo>
                    <a:pt x="2268" y="1323"/>
                    <a:pt x="2268" y="1323"/>
                    <a:pt x="2268" y="1323"/>
                  </a:cubicBezTo>
                  <a:lnTo>
                    <a:pt x="2268" y="2079"/>
                  </a:lnTo>
                  <a:close/>
                  <a:moveTo>
                    <a:pt x="2268" y="1134"/>
                  </a:moveTo>
                  <a:cubicBezTo>
                    <a:pt x="189" y="1134"/>
                    <a:pt x="189" y="1134"/>
                    <a:pt x="189" y="1134"/>
                  </a:cubicBezTo>
                  <a:cubicBezTo>
                    <a:pt x="189" y="284"/>
                    <a:pt x="189" y="284"/>
                    <a:pt x="189" y="284"/>
                  </a:cubicBezTo>
                  <a:cubicBezTo>
                    <a:pt x="189" y="231"/>
                    <a:pt x="231" y="189"/>
                    <a:pt x="283" y="189"/>
                  </a:cubicBezTo>
                  <a:cubicBezTo>
                    <a:pt x="2173" y="189"/>
                    <a:pt x="2173" y="189"/>
                    <a:pt x="2173" y="189"/>
                  </a:cubicBezTo>
                  <a:cubicBezTo>
                    <a:pt x="2225" y="189"/>
                    <a:pt x="2268" y="231"/>
                    <a:pt x="2268" y="284"/>
                  </a:cubicBezTo>
                  <a:lnTo>
                    <a:pt x="2268" y="1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37"/>
            <p:cNvSpPr>
              <a:spLocks noEditPoints="1"/>
            </p:cNvSpPr>
            <p:nvPr/>
          </p:nvSpPr>
          <p:spPr bwMode="auto">
            <a:xfrm>
              <a:off x="-43272075" y="3432175"/>
              <a:ext cx="6381750" cy="2127250"/>
            </a:xfrm>
            <a:custGeom>
              <a:avLst/>
              <a:gdLst>
                <a:gd name="T0" fmla="*/ 1606 w 1701"/>
                <a:gd name="T1" fmla="*/ 0 h 567"/>
                <a:gd name="T2" fmla="*/ 94 w 1701"/>
                <a:gd name="T3" fmla="*/ 0 h 567"/>
                <a:gd name="T4" fmla="*/ 0 w 1701"/>
                <a:gd name="T5" fmla="*/ 94 h 567"/>
                <a:gd name="T6" fmla="*/ 0 w 1701"/>
                <a:gd name="T7" fmla="*/ 472 h 567"/>
                <a:gd name="T8" fmla="*/ 94 w 1701"/>
                <a:gd name="T9" fmla="*/ 567 h 567"/>
                <a:gd name="T10" fmla="*/ 1606 w 1701"/>
                <a:gd name="T11" fmla="*/ 567 h 567"/>
                <a:gd name="T12" fmla="*/ 1701 w 1701"/>
                <a:gd name="T13" fmla="*/ 472 h 567"/>
                <a:gd name="T14" fmla="*/ 1701 w 1701"/>
                <a:gd name="T15" fmla="*/ 94 h 567"/>
                <a:gd name="T16" fmla="*/ 1606 w 1701"/>
                <a:gd name="T17" fmla="*/ 0 h 567"/>
                <a:gd name="T18" fmla="*/ 1512 w 1701"/>
                <a:gd name="T19" fmla="*/ 378 h 567"/>
                <a:gd name="T20" fmla="*/ 189 w 1701"/>
                <a:gd name="T21" fmla="*/ 378 h 567"/>
                <a:gd name="T22" fmla="*/ 189 w 1701"/>
                <a:gd name="T23" fmla="*/ 189 h 567"/>
                <a:gd name="T24" fmla="*/ 1512 w 1701"/>
                <a:gd name="T25" fmla="*/ 189 h 567"/>
                <a:gd name="T26" fmla="*/ 1512 w 1701"/>
                <a:gd name="T27" fmla="*/ 378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1" h="567">
                  <a:moveTo>
                    <a:pt x="1606" y="0"/>
                  </a:moveTo>
                  <a:cubicBezTo>
                    <a:pt x="94" y="0"/>
                    <a:pt x="94" y="0"/>
                    <a:pt x="94" y="0"/>
                  </a:cubicBezTo>
                  <a:cubicBezTo>
                    <a:pt x="42" y="0"/>
                    <a:pt x="0" y="42"/>
                    <a:pt x="0" y="94"/>
                  </a:cubicBezTo>
                  <a:cubicBezTo>
                    <a:pt x="0" y="472"/>
                    <a:pt x="0" y="472"/>
                    <a:pt x="0" y="472"/>
                  </a:cubicBezTo>
                  <a:cubicBezTo>
                    <a:pt x="0" y="525"/>
                    <a:pt x="42" y="567"/>
                    <a:pt x="94" y="567"/>
                  </a:cubicBezTo>
                  <a:cubicBezTo>
                    <a:pt x="1606" y="567"/>
                    <a:pt x="1606" y="567"/>
                    <a:pt x="1606" y="567"/>
                  </a:cubicBezTo>
                  <a:cubicBezTo>
                    <a:pt x="1658" y="567"/>
                    <a:pt x="1701" y="525"/>
                    <a:pt x="1701" y="472"/>
                  </a:cubicBezTo>
                  <a:cubicBezTo>
                    <a:pt x="1701" y="94"/>
                    <a:pt x="1701" y="94"/>
                    <a:pt x="1701" y="94"/>
                  </a:cubicBezTo>
                  <a:cubicBezTo>
                    <a:pt x="1701" y="42"/>
                    <a:pt x="1658" y="0"/>
                    <a:pt x="1606" y="0"/>
                  </a:cubicBezTo>
                  <a:close/>
                  <a:moveTo>
                    <a:pt x="1512" y="378"/>
                  </a:moveTo>
                  <a:cubicBezTo>
                    <a:pt x="189" y="378"/>
                    <a:pt x="189" y="378"/>
                    <a:pt x="189" y="378"/>
                  </a:cubicBezTo>
                  <a:cubicBezTo>
                    <a:pt x="189" y="189"/>
                    <a:pt x="189" y="189"/>
                    <a:pt x="189" y="189"/>
                  </a:cubicBezTo>
                  <a:cubicBezTo>
                    <a:pt x="1512" y="189"/>
                    <a:pt x="1512" y="189"/>
                    <a:pt x="1512" y="189"/>
                  </a:cubicBezTo>
                  <a:lnTo>
                    <a:pt x="1512" y="3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38"/>
            <p:cNvSpPr>
              <a:spLocks/>
            </p:cNvSpPr>
            <p:nvPr/>
          </p:nvSpPr>
          <p:spPr bwMode="auto">
            <a:xfrm>
              <a:off x="-43272075" y="7331075"/>
              <a:ext cx="2127250" cy="2127250"/>
            </a:xfrm>
            <a:custGeom>
              <a:avLst/>
              <a:gdLst>
                <a:gd name="T0" fmla="*/ 893 w 1340"/>
                <a:gd name="T1" fmla="*/ 447 h 1340"/>
                <a:gd name="T2" fmla="*/ 893 w 1340"/>
                <a:gd name="T3" fmla="*/ 0 h 1340"/>
                <a:gd name="T4" fmla="*/ 447 w 1340"/>
                <a:gd name="T5" fmla="*/ 0 h 1340"/>
                <a:gd name="T6" fmla="*/ 447 w 1340"/>
                <a:gd name="T7" fmla="*/ 447 h 1340"/>
                <a:gd name="T8" fmla="*/ 0 w 1340"/>
                <a:gd name="T9" fmla="*/ 447 h 1340"/>
                <a:gd name="T10" fmla="*/ 0 w 1340"/>
                <a:gd name="T11" fmla="*/ 893 h 1340"/>
                <a:gd name="T12" fmla="*/ 447 w 1340"/>
                <a:gd name="T13" fmla="*/ 893 h 1340"/>
                <a:gd name="T14" fmla="*/ 447 w 1340"/>
                <a:gd name="T15" fmla="*/ 1340 h 1340"/>
                <a:gd name="T16" fmla="*/ 893 w 1340"/>
                <a:gd name="T17" fmla="*/ 1340 h 1340"/>
                <a:gd name="T18" fmla="*/ 893 w 1340"/>
                <a:gd name="T19" fmla="*/ 893 h 1340"/>
                <a:gd name="T20" fmla="*/ 1340 w 1340"/>
                <a:gd name="T21" fmla="*/ 893 h 1340"/>
                <a:gd name="T22" fmla="*/ 1340 w 1340"/>
                <a:gd name="T23" fmla="*/ 447 h 1340"/>
                <a:gd name="T24" fmla="*/ 893 w 1340"/>
                <a:gd name="T25" fmla="*/ 447 h 1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0" h="1340">
                  <a:moveTo>
                    <a:pt x="893" y="447"/>
                  </a:moveTo>
                  <a:lnTo>
                    <a:pt x="893" y="0"/>
                  </a:lnTo>
                  <a:lnTo>
                    <a:pt x="447" y="0"/>
                  </a:lnTo>
                  <a:lnTo>
                    <a:pt x="447" y="447"/>
                  </a:lnTo>
                  <a:lnTo>
                    <a:pt x="0" y="447"/>
                  </a:lnTo>
                  <a:lnTo>
                    <a:pt x="0" y="893"/>
                  </a:lnTo>
                  <a:lnTo>
                    <a:pt x="447" y="893"/>
                  </a:lnTo>
                  <a:lnTo>
                    <a:pt x="447" y="1340"/>
                  </a:lnTo>
                  <a:lnTo>
                    <a:pt x="893" y="1340"/>
                  </a:lnTo>
                  <a:lnTo>
                    <a:pt x="893" y="893"/>
                  </a:lnTo>
                  <a:lnTo>
                    <a:pt x="1340" y="893"/>
                  </a:lnTo>
                  <a:lnTo>
                    <a:pt x="1340" y="447"/>
                  </a:lnTo>
                  <a:lnTo>
                    <a:pt x="893" y="4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Rectangle 39"/>
            <p:cNvSpPr>
              <a:spLocks noChangeArrowheads="1"/>
            </p:cNvSpPr>
            <p:nvPr/>
          </p:nvSpPr>
          <p:spPr bwMode="auto">
            <a:xfrm>
              <a:off x="-39017575" y="8040688"/>
              <a:ext cx="2127250" cy="7080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40"/>
            <p:cNvSpPr>
              <a:spLocks/>
            </p:cNvSpPr>
            <p:nvPr/>
          </p:nvSpPr>
          <p:spPr bwMode="auto">
            <a:xfrm>
              <a:off x="-43211750" y="10980738"/>
              <a:ext cx="2006600" cy="2003425"/>
            </a:xfrm>
            <a:custGeom>
              <a:avLst/>
              <a:gdLst>
                <a:gd name="T0" fmla="*/ 1264 w 1264"/>
                <a:gd name="T1" fmla="*/ 317 h 1262"/>
                <a:gd name="T2" fmla="*/ 947 w 1264"/>
                <a:gd name="T3" fmla="*/ 0 h 1262"/>
                <a:gd name="T4" fmla="*/ 631 w 1264"/>
                <a:gd name="T5" fmla="*/ 317 h 1262"/>
                <a:gd name="T6" fmla="*/ 316 w 1264"/>
                <a:gd name="T7" fmla="*/ 0 h 1262"/>
                <a:gd name="T8" fmla="*/ 0 w 1264"/>
                <a:gd name="T9" fmla="*/ 317 h 1262"/>
                <a:gd name="T10" fmla="*/ 316 w 1264"/>
                <a:gd name="T11" fmla="*/ 631 h 1262"/>
                <a:gd name="T12" fmla="*/ 0 w 1264"/>
                <a:gd name="T13" fmla="*/ 948 h 1262"/>
                <a:gd name="T14" fmla="*/ 316 w 1264"/>
                <a:gd name="T15" fmla="*/ 1262 h 1262"/>
                <a:gd name="T16" fmla="*/ 631 w 1264"/>
                <a:gd name="T17" fmla="*/ 948 h 1262"/>
                <a:gd name="T18" fmla="*/ 947 w 1264"/>
                <a:gd name="T19" fmla="*/ 1262 h 1262"/>
                <a:gd name="T20" fmla="*/ 1264 w 1264"/>
                <a:gd name="T21" fmla="*/ 948 h 1262"/>
                <a:gd name="T22" fmla="*/ 947 w 1264"/>
                <a:gd name="T23" fmla="*/ 631 h 1262"/>
                <a:gd name="T24" fmla="*/ 1264 w 1264"/>
                <a:gd name="T25" fmla="*/ 317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4" h="1262">
                  <a:moveTo>
                    <a:pt x="1264" y="317"/>
                  </a:moveTo>
                  <a:lnTo>
                    <a:pt x="947" y="0"/>
                  </a:lnTo>
                  <a:lnTo>
                    <a:pt x="631" y="317"/>
                  </a:lnTo>
                  <a:lnTo>
                    <a:pt x="316" y="0"/>
                  </a:lnTo>
                  <a:lnTo>
                    <a:pt x="0" y="317"/>
                  </a:lnTo>
                  <a:lnTo>
                    <a:pt x="316" y="631"/>
                  </a:lnTo>
                  <a:lnTo>
                    <a:pt x="0" y="948"/>
                  </a:lnTo>
                  <a:lnTo>
                    <a:pt x="316" y="1262"/>
                  </a:lnTo>
                  <a:lnTo>
                    <a:pt x="631" y="948"/>
                  </a:lnTo>
                  <a:lnTo>
                    <a:pt x="947" y="1262"/>
                  </a:lnTo>
                  <a:lnTo>
                    <a:pt x="1264" y="948"/>
                  </a:lnTo>
                  <a:lnTo>
                    <a:pt x="947" y="631"/>
                  </a:lnTo>
                  <a:lnTo>
                    <a:pt x="1264" y="3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Rectangle 41"/>
            <p:cNvSpPr>
              <a:spLocks noChangeArrowheads="1"/>
            </p:cNvSpPr>
            <p:nvPr/>
          </p:nvSpPr>
          <p:spPr bwMode="auto">
            <a:xfrm>
              <a:off x="-39017575" y="11585575"/>
              <a:ext cx="2127250"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Rectangle 42"/>
            <p:cNvSpPr>
              <a:spLocks noChangeArrowheads="1"/>
            </p:cNvSpPr>
            <p:nvPr/>
          </p:nvSpPr>
          <p:spPr bwMode="auto">
            <a:xfrm>
              <a:off x="-38307963" y="12471400"/>
              <a:ext cx="708025" cy="355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Rectangle 43"/>
            <p:cNvSpPr>
              <a:spLocks noChangeArrowheads="1"/>
            </p:cNvSpPr>
            <p:nvPr/>
          </p:nvSpPr>
          <p:spPr bwMode="auto">
            <a:xfrm>
              <a:off x="-38307963" y="11052175"/>
              <a:ext cx="708025" cy="3571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44"/>
            <p:cNvSpPr>
              <a:spLocks noEditPoints="1"/>
            </p:cNvSpPr>
            <p:nvPr/>
          </p:nvSpPr>
          <p:spPr bwMode="auto">
            <a:xfrm>
              <a:off x="-56745188" y="-7202488"/>
              <a:ext cx="14890750" cy="21270913"/>
            </a:xfrm>
            <a:custGeom>
              <a:avLst/>
              <a:gdLst>
                <a:gd name="T0" fmla="*/ 1040 w 3969"/>
                <a:gd name="T1" fmla="*/ 0 h 5670"/>
                <a:gd name="T2" fmla="*/ 973 w 3969"/>
                <a:gd name="T3" fmla="*/ 28 h 5670"/>
                <a:gd name="T4" fmla="*/ 1 w 3969"/>
                <a:gd name="T5" fmla="*/ 1040 h 5670"/>
                <a:gd name="T6" fmla="*/ 0 w 3969"/>
                <a:gd name="T7" fmla="*/ 5481 h 5670"/>
                <a:gd name="T8" fmla="*/ 3024 w 3969"/>
                <a:gd name="T9" fmla="*/ 5670 h 5670"/>
                <a:gd name="T10" fmla="*/ 2457 w 3969"/>
                <a:gd name="T11" fmla="*/ 5481 h 5670"/>
                <a:gd name="T12" fmla="*/ 2646 w 3969"/>
                <a:gd name="T13" fmla="*/ 5197 h 5670"/>
                <a:gd name="T14" fmla="*/ 2741 w 3969"/>
                <a:gd name="T15" fmla="*/ 4630 h 5670"/>
                <a:gd name="T16" fmla="*/ 2457 w 3969"/>
                <a:gd name="T17" fmla="*/ 4536 h 5670"/>
                <a:gd name="T18" fmla="*/ 2646 w 3969"/>
                <a:gd name="T19" fmla="*/ 4252 h 5670"/>
                <a:gd name="T20" fmla="*/ 2741 w 3969"/>
                <a:gd name="T21" fmla="*/ 3685 h 5670"/>
                <a:gd name="T22" fmla="*/ 2644 w 3969"/>
                <a:gd name="T23" fmla="*/ 3591 h 5670"/>
                <a:gd name="T24" fmla="*/ 2081 w 3969"/>
                <a:gd name="T25" fmla="*/ 1888 h 5670"/>
                <a:gd name="T26" fmla="*/ 1515 w 3969"/>
                <a:gd name="T27" fmla="*/ 3591 h 5670"/>
                <a:gd name="T28" fmla="*/ 662 w 3969"/>
                <a:gd name="T29" fmla="*/ 3685 h 5670"/>
                <a:gd name="T30" fmla="*/ 473 w 3969"/>
                <a:gd name="T31" fmla="*/ 4063 h 5670"/>
                <a:gd name="T32" fmla="*/ 378 w 3969"/>
                <a:gd name="T33" fmla="*/ 4630 h 5670"/>
                <a:gd name="T34" fmla="*/ 662 w 3969"/>
                <a:gd name="T35" fmla="*/ 4725 h 5670"/>
                <a:gd name="T36" fmla="*/ 473 w 3969"/>
                <a:gd name="T37" fmla="*/ 5008 h 5670"/>
                <a:gd name="T38" fmla="*/ 378 w 3969"/>
                <a:gd name="T39" fmla="*/ 5481 h 5670"/>
                <a:gd name="T40" fmla="*/ 189 w 3969"/>
                <a:gd name="T41" fmla="*/ 1134 h 5670"/>
                <a:gd name="T42" fmla="*/ 1134 w 3969"/>
                <a:gd name="T43" fmla="*/ 945 h 5670"/>
                <a:gd name="T44" fmla="*/ 3780 w 3969"/>
                <a:gd name="T45" fmla="*/ 189 h 5670"/>
                <a:gd name="T46" fmla="*/ 3969 w 3969"/>
                <a:gd name="T47" fmla="*/ 2268 h 5670"/>
                <a:gd name="T48" fmla="*/ 3780 w 3969"/>
                <a:gd name="T49" fmla="*/ 0 h 5670"/>
                <a:gd name="T50" fmla="*/ 2552 w 3969"/>
                <a:gd name="T51" fmla="*/ 5008 h 5670"/>
                <a:gd name="T52" fmla="*/ 851 w 3969"/>
                <a:gd name="T53" fmla="*/ 4725 h 5670"/>
                <a:gd name="T54" fmla="*/ 1323 w 3969"/>
                <a:gd name="T55" fmla="*/ 2835 h 5670"/>
                <a:gd name="T56" fmla="*/ 2835 w 3969"/>
                <a:gd name="T57" fmla="*/ 2835 h 5670"/>
                <a:gd name="T58" fmla="*/ 1323 w 3969"/>
                <a:gd name="T59" fmla="*/ 2835 h 5670"/>
                <a:gd name="T60" fmla="*/ 2552 w 3969"/>
                <a:gd name="T61" fmla="*/ 3780 h 5670"/>
                <a:gd name="T62" fmla="*/ 851 w 3969"/>
                <a:gd name="T63" fmla="*/ 4063 h 5670"/>
                <a:gd name="T64" fmla="*/ 567 w 3969"/>
                <a:gd name="T65" fmla="*/ 4536 h 5670"/>
                <a:gd name="T66" fmla="*/ 2268 w 3969"/>
                <a:gd name="T67" fmla="*/ 4252 h 5670"/>
                <a:gd name="T68" fmla="*/ 756 w 3969"/>
                <a:gd name="T69" fmla="*/ 4536 h 5670"/>
                <a:gd name="T70" fmla="*/ 567 w 3969"/>
                <a:gd name="T71" fmla="*/ 5197 h 5670"/>
                <a:gd name="T72" fmla="*/ 2268 w 3969"/>
                <a:gd name="T73" fmla="*/ 5481 h 5670"/>
                <a:gd name="T74" fmla="*/ 567 w 3969"/>
                <a:gd name="T75" fmla="*/ 5197 h 5670"/>
                <a:gd name="T76" fmla="*/ 323 w 3969"/>
                <a:gd name="T77" fmla="*/ 945 h 5670"/>
                <a:gd name="T78" fmla="*/ 945 w 3969"/>
                <a:gd name="T79" fmla="*/ 945 h 5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69" h="5670">
                  <a:moveTo>
                    <a:pt x="3780" y="0"/>
                  </a:moveTo>
                  <a:cubicBezTo>
                    <a:pt x="1040" y="0"/>
                    <a:pt x="1040" y="0"/>
                    <a:pt x="1040" y="0"/>
                  </a:cubicBezTo>
                  <a:cubicBezTo>
                    <a:pt x="1040" y="1"/>
                    <a:pt x="1040" y="1"/>
                    <a:pt x="1040" y="1"/>
                  </a:cubicBezTo>
                  <a:cubicBezTo>
                    <a:pt x="1015" y="1"/>
                    <a:pt x="991" y="11"/>
                    <a:pt x="973" y="28"/>
                  </a:cubicBezTo>
                  <a:cubicBezTo>
                    <a:pt x="28" y="973"/>
                    <a:pt x="28" y="973"/>
                    <a:pt x="28" y="973"/>
                  </a:cubicBezTo>
                  <a:cubicBezTo>
                    <a:pt x="11" y="991"/>
                    <a:pt x="1" y="1015"/>
                    <a:pt x="1" y="1040"/>
                  </a:cubicBezTo>
                  <a:cubicBezTo>
                    <a:pt x="0" y="1040"/>
                    <a:pt x="0" y="1040"/>
                    <a:pt x="0" y="1040"/>
                  </a:cubicBezTo>
                  <a:cubicBezTo>
                    <a:pt x="0" y="5481"/>
                    <a:pt x="0" y="5481"/>
                    <a:pt x="0" y="5481"/>
                  </a:cubicBezTo>
                  <a:cubicBezTo>
                    <a:pt x="0" y="5585"/>
                    <a:pt x="85" y="5670"/>
                    <a:pt x="189" y="5670"/>
                  </a:cubicBezTo>
                  <a:cubicBezTo>
                    <a:pt x="3024" y="5670"/>
                    <a:pt x="3024" y="5670"/>
                    <a:pt x="3024" y="5670"/>
                  </a:cubicBezTo>
                  <a:cubicBezTo>
                    <a:pt x="3024" y="5481"/>
                    <a:pt x="3024" y="5481"/>
                    <a:pt x="3024" y="5481"/>
                  </a:cubicBezTo>
                  <a:cubicBezTo>
                    <a:pt x="2457" y="5481"/>
                    <a:pt x="2457" y="5481"/>
                    <a:pt x="2457" y="5481"/>
                  </a:cubicBezTo>
                  <a:cubicBezTo>
                    <a:pt x="2457" y="5197"/>
                    <a:pt x="2457" y="5197"/>
                    <a:pt x="2457" y="5197"/>
                  </a:cubicBezTo>
                  <a:cubicBezTo>
                    <a:pt x="2646" y="5197"/>
                    <a:pt x="2646" y="5197"/>
                    <a:pt x="2646" y="5197"/>
                  </a:cubicBezTo>
                  <a:cubicBezTo>
                    <a:pt x="2698" y="5197"/>
                    <a:pt x="2741" y="5155"/>
                    <a:pt x="2741" y="5103"/>
                  </a:cubicBezTo>
                  <a:cubicBezTo>
                    <a:pt x="2741" y="4630"/>
                    <a:pt x="2741" y="4630"/>
                    <a:pt x="2741" y="4630"/>
                  </a:cubicBezTo>
                  <a:cubicBezTo>
                    <a:pt x="2741" y="4578"/>
                    <a:pt x="2698" y="4536"/>
                    <a:pt x="2646" y="4536"/>
                  </a:cubicBezTo>
                  <a:cubicBezTo>
                    <a:pt x="2457" y="4536"/>
                    <a:pt x="2457" y="4536"/>
                    <a:pt x="2457" y="4536"/>
                  </a:cubicBezTo>
                  <a:cubicBezTo>
                    <a:pt x="2457" y="4252"/>
                    <a:pt x="2457" y="4252"/>
                    <a:pt x="2457" y="4252"/>
                  </a:cubicBezTo>
                  <a:cubicBezTo>
                    <a:pt x="2646" y="4252"/>
                    <a:pt x="2646" y="4252"/>
                    <a:pt x="2646" y="4252"/>
                  </a:cubicBezTo>
                  <a:cubicBezTo>
                    <a:pt x="2698" y="4252"/>
                    <a:pt x="2741" y="4210"/>
                    <a:pt x="2741" y="4158"/>
                  </a:cubicBezTo>
                  <a:cubicBezTo>
                    <a:pt x="2741" y="3685"/>
                    <a:pt x="2741" y="3685"/>
                    <a:pt x="2741" y="3685"/>
                  </a:cubicBezTo>
                  <a:cubicBezTo>
                    <a:pt x="2741" y="3633"/>
                    <a:pt x="2698" y="3591"/>
                    <a:pt x="2646" y="3591"/>
                  </a:cubicBezTo>
                  <a:cubicBezTo>
                    <a:pt x="2644" y="3591"/>
                    <a:pt x="2644" y="3591"/>
                    <a:pt x="2644" y="3591"/>
                  </a:cubicBezTo>
                  <a:cubicBezTo>
                    <a:pt x="2883" y="3413"/>
                    <a:pt x="3024" y="3133"/>
                    <a:pt x="3024" y="2835"/>
                  </a:cubicBezTo>
                  <a:cubicBezTo>
                    <a:pt x="3025" y="2313"/>
                    <a:pt x="2603" y="1889"/>
                    <a:pt x="2081" y="1888"/>
                  </a:cubicBezTo>
                  <a:cubicBezTo>
                    <a:pt x="1559" y="1887"/>
                    <a:pt x="1135" y="2309"/>
                    <a:pt x="1134" y="2831"/>
                  </a:cubicBezTo>
                  <a:cubicBezTo>
                    <a:pt x="1134" y="3130"/>
                    <a:pt x="1275" y="3412"/>
                    <a:pt x="1515" y="3591"/>
                  </a:cubicBezTo>
                  <a:cubicBezTo>
                    <a:pt x="756" y="3591"/>
                    <a:pt x="756" y="3591"/>
                    <a:pt x="756" y="3591"/>
                  </a:cubicBezTo>
                  <a:cubicBezTo>
                    <a:pt x="704" y="3591"/>
                    <a:pt x="662" y="3633"/>
                    <a:pt x="662" y="3685"/>
                  </a:cubicBezTo>
                  <a:cubicBezTo>
                    <a:pt x="662" y="4063"/>
                    <a:pt x="662" y="4063"/>
                    <a:pt x="662" y="4063"/>
                  </a:cubicBezTo>
                  <a:cubicBezTo>
                    <a:pt x="473" y="4063"/>
                    <a:pt x="473" y="4063"/>
                    <a:pt x="473" y="4063"/>
                  </a:cubicBezTo>
                  <a:cubicBezTo>
                    <a:pt x="421" y="4063"/>
                    <a:pt x="378" y="4106"/>
                    <a:pt x="378" y="4158"/>
                  </a:cubicBezTo>
                  <a:cubicBezTo>
                    <a:pt x="378" y="4630"/>
                    <a:pt x="378" y="4630"/>
                    <a:pt x="378" y="4630"/>
                  </a:cubicBezTo>
                  <a:cubicBezTo>
                    <a:pt x="378" y="4682"/>
                    <a:pt x="421" y="4725"/>
                    <a:pt x="473" y="4725"/>
                  </a:cubicBezTo>
                  <a:cubicBezTo>
                    <a:pt x="662" y="4725"/>
                    <a:pt x="662" y="4725"/>
                    <a:pt x="662" y="4725"/>
                  </a:cubicBezTo>
                  <a:cubicBezTo>
                    <a:pt x="662" y="5008"/>
                    <a:pt x="662" y="5008"/>
                    <a:pt x="662" y="5008"/>
                  </a:cubicBezTo>
                  <a:cubicBezTo>
                    <a:pt x="473" y="5008"/>
                    <a:pt x="473" y="5008"/>
                    <a:pt x="473" y="5008"/>
                  </a:cubicBezTo>
                  <a:cubicBezTo>
                    <a:pt x="421" y="5008"/>
                    <a:pt x="378" y="5051"/>
                    <a:pt x="378" y="5103"/>
                  </a:cubicBezTo>
                  <a:cubicBezTo>
                    <a:pt x="378" y="5481"/>
                    <a:pt x="378" y="5481"/>
                    <a:pt x="378" y="5481"/>
                  </a:cubicBezTo>
                  <a:cubicBezTo>
                    <a:pt x="189" y="5481"/>
                    <a:pt x="189" y="5481"/>
                    <a:pt x="189" y="5481"/>
                  </a:cubicBezTo>
                  <a:cubicBezTo>
                    <a:pt x="189" y="1134"/>
                    <a:pt x="189" y="1134"/>
                    <a:pt x="189" y="1134"/>
                  </a:cubicBezTo>
                  <a:cubicBezTo>
                    <a:pt x="945" y="1134"/>
                    <a:pt x="945" y="1134"/>
                    <a:pt x="945" y="1134"/>
                  </a:cubicBezTo>
                  <a:cubicBezTo>
                    <a:pt x="1050" y="1134"/>
                    <a:pt x="1134" y="1050"/>
                    <a:pt x="1134" y="945"/>
                  </a:cubicBezTo>
                  <a:cubicBezTo>
                    <a:pt x="1134" y="189"/>
                    <a:pt x="1134" y="189"/>
                    <a:pt x="1134" y="189"/>
                  </a:cubicBezTo>
                  <a:cubicBezTo>
                    <a:pt x="3780" y="189"/>
                    <a:pt x="3780" y="189"/>
                    <a:pt x="3780" y="189"/>
                  </a:cubicBezTo>
                  <a:cubicBezTo>
                    <a:pt x="3780" y="2268"/>
                    <a:pt x="3780" y="2268"/>
                    <a:pt x="3780" y="2268"/>
                  </a:cubicBezTo>
                  <a:cubicBezTo>
                    <a:pt x="3969" y="2268"/>
                    <a:pt x="3969" y="2268"/>
                    <a:pt x="3969" y="2268"/>
                  </a:cubicBezTo>
                  <a:cubicBezTo>
                    <a:pt x="3969" y="189"/>
                    <a:pt x="3969" y="189"/>
                    <a:pt x="3969" y="189"/>
                  </a:cubicBezTo>
                  <a:cubicBezTo>
                    <a:pt x="3969" y="85"/>
                    <a:pt x="3884" y="0"/>
                    <a:pt x="3780" y="0"/>
                  </a:cubicBezTo>
                  <a:close/>
                  <a:moveTo>
                    <a:pt x="2552" y="4725"/>
                  </a:moveTo>
                  <a:cubicBezTo>
                    <a:pt x="2552" y="5008"/>
                    <a:pt x="2552" y="5008"/>
                    <a:pt x="2552" y="5008"/>
                  </a:cubicBezTo>
                  <a:cubicBezTo>
                    <a:pt x="851" y="5008"/>
                    <a:pt x="851" y="5008"/>
                    <a:pt x="851" y="5008"/>
                  </a:cubicBezTo>
                  <a:cubicBezTo>
                    <a:pt x="851" y="4725"/>
                    <a:pt x="851" y="4725"/>
                    <a:pt x="851" y="4725"/>
                  </a:cubicBezTo>
                  <a:lnTo>
                    <a:pt x="2552" y="4725"/>
                  </a:lnTo>
                  <a:close/>
                  <a:moveTo>
                    <a:pt x="1323" y="2835"/>
                  </a:moveTo>
                  <a:cubicBezTo>
                    <a:pt x="1323" y="2418"/>
                    <a:pt x="1662" y="2079"/>
                    <a:pt x="2079" y="2079"/>
                  </a:cubicBezTo>
                  <a:cubicBezTo>
                    <a:pt x="2497" y="2079"/>
                    <a:pt x="2835" y="2418"/>
                    <a:pt x="2835" y="2835"/>
                  </a:cubicBezTo>
                  <a:cubicBezTo>
                    <a:pt x="2835" y="3252"/>
                    <a:pt x="2497" y="3591"/>
                    <a:pt x="2079" y="3591"/>
                  </a:cubicBezTo>
                  <a:cubicBezTo>
                    <a:pt x="1662" y="3590"/>
                    <a:pt x="1324" y="3252"/>
                    <a:pt x="1323" y="2835"/>
                  </a:cubicBezTo>
                  <a:close/>
                  <a:moveTo>
                    <a:pt x="851" y="3780"/>
                  </a:moveTo>
                  <a:cubicBezTo>
                    <a:pt x="2552" y="3780"/>
                    <a:pt x="2552" y="3780"/>
                    <a:pt x="2552" y="3780"/>
                  </a:cubicBezTo>
                  <a:cubicBezTo>
                    <a:pt x="2552" y="4063"/>
                    <a:pt x="2552" y="4063"/>
                    <a:pt x="2552" y="4063"/>
                  </a:cubicBezTo>
                  <a:cubicBezTo>
                    <a:pt x="851" y="4063"/>
                    <a:pt x="851" y="4063"/>
                    <a:pt x="851" y="4063"/>
                  </a:cubicBezTo>
                  <a:lnTo>
                    <a:pt x="851" y="3780"/>
                  </a:lnTo>
                  <a:close/>
                  <a:moveTo>
                    <a:pt x="567" y="4536"/>
                  </a:moveTo>
                  <a:cubicBezTo>
                    <a:pt x="567" y="4252"/>
                    <a:pt x="567" y="4252"/>
                    <a:pt x="567" y="4252"/>
                  </a:cubicBezTo>
                  <a:cubicBezTo>
                    <a:pt x="2268" y="4252"/>
                    <a:pt x="2268" y="4252"/>
                    <a:pt x="2268" y="4252"/>
                  </a:cubicBezTo>
                  <a:cubicBezTo>
                    <a:pt x="2268" y="4536"/>
                    <a:pt x="2268" y="4536"/>
                    <a:pt x="2268" y="4536"/>
                  </a:cubicBezTo>
                  <a:cubicBezTo>
                    <a:pt x="756" y="4536"/>
                    <a:pt x="756" y="4536"/>
                    <a:pt x="756" y="4536"/>
                  </a:cubicBezTo>
                  <a:lnTo>
                    <a:pt x="567" y="4536"/>
                  </a:lnTo>
                  <a:close/>
                  <a:moveTo>
                    <a:pt x="567" y="5197"/>
                  </a:moveTo>
                  <a:cubicBezTo>
                    <a:pt x="2268" y="5197"/>
                    <a:pt x="2268" y="5197"/>
                    <a:pt x="2268" y="5197"/>
                  </a:cubicBezTo>
                  <a:cubicBezTo>
                    <a:pt x="2268" y="5481"/>
                    <a:pt x="2268" y="5481"/>
                    <a:pt x="2268" y="5481"/>
                  </a:cubicBezTo>
                  <a:cubicBezTo>
                    <a:pt x="567" y="5481"/>
                    <a:pt x="567" y="5481"/>
                    <a:pt x="567" y="5481"/>
                  </a:cubicBezTo>
                  <a:lnTo>
                    <a:pt x="567" y="5197"/>
                  </a:lnTo>
                  <a:close/>
                  <a:moveTo>
                    <a:pt x="945" y="945"/>
                  </a:moveTo>
                  <a:cubicBezTo>
                    <a:pt x="323" y="945"/>
                    <a:pt x="323" y="945"/>
                    <a:pt x="323" y="945"/>
                  </a:cubicBezTo>
                  <a:cubicBezTo>
                    <a:pt x="945" y="323"/>
                    <a:pt x="945" y="323"/>
                    <a:pt x="945" y="323"/>
                  </a:cubicBezTo>
                  <a:lnTo>
                    <a:pt x="945" y="9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45"/>
            <p:cNvSpPr>
              <a:spLocks/>
            </p:cNvSpPr>
            <p:nvPr/>
          </p:nvSpPr>
          <p:spPr bwMode="auto">
            <a:xfrm>
              <a:off x="-50142775" y="1304925"/>
              <a:ext cx="2393950" cy="4254500"/>
            </a:xfrm>
            <a:custGeom>
              <a:avLst/>
              <a:gdLst>
                <a:gd name="T0" fmla="*/ 319 w 638"/>
                <a:gd name="T1" fmla="*/ 284 h 1134"/>
                <a:gd name="T2" fmla="*/ 603 w 638"/>
                <a:gd name="T3" fmla="*/ 284 h 1134"/>
                <a:gd name="T4" fmla="*/ 603 w 638"/>
                <a:gd name="T5" fmla="*/ 95 h 1134"/>
                <a:gd name="T6" fmla="*/ 414 w 638"/>
                <a:gd name="T7" fmla="*/ 95 h 1134"/>
                <a:gd name="T8" fmla="*/ 414 w 638"/>
                <a:gd name="T9" fmla="*/ 0 h 1134"/>
                <a:gd name="T10" fmla="*/ 225 w 638"/>
                <a:gd name="T11" fmla="*/ 0 h 1134"/>
                <a:gd name="T12" fmla="*/ 225 w 638"/>
                <a:gd name="T13" fmla="*/ 112 h 1134"/>
                <a:gd name="T14" fmla="*/ 52 w 638"/>
                <a:gd name="T15" fmla="*/ 473 h 1134"/>
                <a:gd name="T16" fmla="*/ 319 w 638"/>
                <a:gd name="T17" fmla="*/ 661 h 1134"/>
                <a:gd name="T18" fmla="*/ 414 w 638"/>
                <a:gd name="T19" fmla="*/ 756 h 1134"/>
                <a:gd name="T20" fmla="*/ 319 w 638"/>
                <a:gd name="T21" fmla="*/ 850 h 1134"/>
                <a:gd name="T22" fmla="*/ 36 w 638"/>
                <a:gd name="T23" fmla="*/ 850 h 1134"/>
                <a:gd name="T24" fmla="*/ 36 w 638"/>
                <a:gd name="T25" fmla="*/ 1039 h 1134"/>
                <a:gd name="T26" fmla="*/ 225 w 638"/>
                <a:gd name="T27" fmla="*/ 1039 h 1134"/>
                <a:gd name="T28" fmla="*/ 225 w 638"/>
                <a:gd name="T29" fmla="*/ 1134 h 1134"/>
                <a:gd name="T30" fmla="*/ 414 w 638"/>
                <a:gd name="T31" fmla="*/ 1134 h 1134"/>
                <a:gd name="T32" fmla="*/ 414 w 638"/>
                <a:gd name="T33" fmla="*/ 1022 h 1134"/>
                <a:gd name="T34" fmla="*/ 586 w 638"/>
                <a:gd name="T35" fmla="*/ 661 h 1134"/>
                <a:gd name="T36" fmla="*/ 319 w 638"/>
                <a:gd name="T37" fmla="*/ 473 h 1134"/>
                <a:gd name="T38" fmla="*/ 225 w 638"/>
                <a:gd name="T39" fmla="*/ 378 h 1134"/>
                <a:gd name="T40" fmla="*/ 319 w 638"/>
                <a:gd name="T41" fmla="*/ 284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8" h="1134">
                  <a:moveTo>
                    <a:pt x="319" y="284"/>
                  </a:moveTo>
                  <a:cubicBezTo>
                    <a:pt x="603" y="284"/>
                    <a:pt x="603" y="284"/>
                    <a:pt x="603" y="284"/>
                  </a:cubicBezTo>
                  <a:cubicBezTo>
                    <a:pt x="603" y="95"/>
                    <a:pt x="603" y="95"/>
                    <a:pt x="603" y="95"/>
                  </a:cubicBezTo>
                  <a:cubicBezTo>
                    <a:pt x="414" y="95"/>
                    <a:pt x="414" y="95"/>
                    <a:pt x="414" y="95"/>
                  </a:cubicBezTo>
                  <a:cubicBezTo>
                    <a:pt x="414" y="0"/>
                    <a:pt x="414" y="0"/>
                    <a:pt x="414" y="0"/>
                  </a:cubicBezTo>
                  <a:cubicBezTo>
                    <a:pt x="225" y="0"/>
                    <a:pt x="225" y="0"/>
                    <a:pt x="225" y="0"/>
                  </a:cubicBezTo>
                  <a:cubicBezTo>
                    <a:pt x="225" y="112"/>
                    <a:pt x="225" y="112"/>
                    <a:pt x="225" y="112"/>
                  </a:cubicBezTo>
                  <a:cubicBezTo>
                    <a:pt x="77" y="164"/>
                    <a:pt x="0" y="325"/>
                    <a:pt x="52" y="473"/>
                  </a:cubicBezTo>
                  <a:cubicBezTo>
                    <a:pt x="92" y="586"/>
                    <a:pt x="199" y="662"/>
                    <a:pt x="319" y="661"/>
                  </a:cubicBezTo>
                  <a:cubicBezTo>
                    <a:pt x="371" y="661"/>
                    <a:pt x="414" y="704"/>
                    <a:pt x="414" y="756"/>
                  </a:cubicBezTo>
                  <a:cubicBezTo>
                    <a:pt x="414" y="808"/>
                    <a:pt x="371" y="850"/>
                    <a:pt x="319" y="850"/>
                  </a:cubicBezTo>
                  <a:cubicBezTo>
                    <a:pt x="36" y="850"/>
                    <a:pt x="36" y="850"/>
                    <a:pt x="36" y="850"/>
                  </a:cubicBezTo>
                  <a:cubicBezTo>
                    <a:pt x="36" y="1039"/>
                    <a:pt x="36" y="1039"/>
                    <a:pt x="36" y="1039"/>
                  </a:cubicBezTo>
                  <a:cubicBezTo>
                    <a:pt x="225" y="1039"/>
                    <a:pt x="225" y="1039"/>
                    <a:pt x="225" y="1039"/>
                  </a:cubicBezTo>
                  <a:cubicBezTo>
                    <a:pt x="225" y="1134"/>
                    <a:pt x="225" y="1134"/>
                    <a:pt x="225" y="1134"/>
                  </a:cubicBezTo>
                  <a:cubicBezTo>
                    <a:pt x="414" y="1134"/>
                    <a:pt x="414" y="1134"/>
                    <a:pt x="414" y="1134"/>
                  </a:cubicBezTo>
                  <a:cubicBezTo>
                    <a:pt x="414" y="1022"/>
                    <a:pt x="414" y="1022"/>
                    <a:pt x="414" y="1022"/>
                  </a:cubicBezTo>
                  <a:cubicBezTo>
                    <a:pt x="561" y="970"/>
                    <a:pt x="638" y="809"/>
                    <a:pt x="586" y="661"/>
                  </a:cubicBezTo>
                  <a:cubicBezTo>
                    <a:pt x="546" y="548"/>
                    <a:pt x="439" y="472"/>
                    <a:pt x="319" y="473"/>
                  </a:cubicBezTo>
                  <a:cubicBezTo>
                    <a:pt x="267" y="473"/>
                    <a:pt x="225" y="430"/>
                    <a:pt x="225" y="378"/>
                  </a:cubicBezTo>
                  <a:cubicBezTo>
                    <a:pt x="225" y="326"/>
                    <a:pt x="267" y="284"/>
                    <a:pt x="319" y="2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46"/>
            <p:cNvSpPr>
              <a:spLocks noEditPoints="1"/>
            </p:cNvSpPr>
            <p:nvPr/>
          </p:nvSpPr>
          <p:spPr bwMode="auto">
            <a:xfrm>
              <a:off x="-41144825" y="-7202488"/>
              <a:ext cx="4964113" cy="8507413"/>
            </a:xfrm>
            <a:custGeom>
              <a:avLst/>
              <a:gdLst>
                <a:gd name="T0" fmla="*/ 1134 w 1323"/>
                <a:gd name="T1" fmla="*/ 473 h 2268"/>
                <a:gd name="T2" fmla="*/ 945 w 1323"/>
                <a:gd name="T3" fmla="*/ 473 h 2268"/>
                <a:gd name="T4" fmla="*/ 850 w 1323"/>
                <a:gd name="T5" fmla="*/ 378 h 2268"/>
                <a:gd name="T6" fmla="*/ 756 w 1323"/>
                <a:gd name="T7" fmla="*/ 378 h 2268"/>
                <a:gd name="T8" fmla="*/ 756 w 1323"/>
                <a:gd name="T9" fmla="*/ 95 h 2268"/>
                <a:gd name="T10" fmla="*/ 661 w 1323"/>
                <a:gd name="T11" fmla="*/ 0 h 2268"/>
                <a:gd name="T12" fmla="*/ 283 w 1323"/>
                <a:gd name="T13" fmla="*/ 0 h 2268"/>
                <a:gd name="T14" fmla="*/ 189 w 1323"/>
                <a:gd name="T15" fmla="*/ 95 h 2268"/>
                <a:gd name="T16" fmla="*/ 189 w 1323"/>
                <a:gd name="T17" fmla="*/ 378 h 2268"/>
                <a:gd name="T18" fmla="*/ 94 w 1323"/>
                <a:gd name="T19" fmla="*/ 378 h 2268"/>
                <a:gd name="T20" fmla="*/ 0 w 1323"/>
                <a:gd name="T21" fmla="*/ 473 h 2268"/>
                <a:gd name="T22" fmla="*/ 0 w 1323"/>
                <a:gd name="T23" fmla="*/ 2268 h 2268"/>
                <a:gd name="T24" fmla="*/ 189 w 1323"/>
                <a:gd name="T25" fmla="*/ 2268 h 2268"/>
                <a:gd name="T26" fmla="*/ 189 w 1323"/>
                <a:gd name="T27" fmla="*/ 567 h 2268"/>
                <a:gd name="T28" fmla="*/ 756 w 1323"/>
                <a:gd name="T29" fmla="*/ 567 h 2268"/>
                <a:gd name="T30" fmla="*/ 756 w 1323"/>
                <a:gd name="T31" fmla="*/ 2268 h 2268"/>
                <a:gd name="T32" fmla="*/ 945 w 1323"/>
                <a:gd name="T33" fmla="*/ 2268 h 2268"/>
                <a:gd name="T34" fmla="*/ 945 w 1323"/>
                <a:gd name="T35" fmla="*/ 662 h 2268"/>
                <a:gd name="T36" fmla="*/ 1134 w 1323"/>
                <a:gd name="T37" fmla="*/ 662 h 2268"/>
                <a:gd name="T38" fmla="*/ 1134 w 1323"/>
                <a:gd name="T39" fmla="*/ 1890 h 2268"/>
                <a:gd name="T40" fmla="*/ 1323 w 1323"/>
                <a:gd name="T41" fmla="*/ 1890 h 2268"/>
                <a:gd name="T42" fmla="*/ 1323 w 1323"/>
                <a:gd name="T43" fmla="*/ 662 h 2268"/>
                <a:gd name="T44" fmla="*/ 1134 w 1323"/>
                <a:gd name="T45" fmla="*/ 473 h 2268"/>
                <a:gd name="T46" fmla="*/ 567 w 1323"/>
                <a:gd name="T47" fmla="*/ 378 h 2268"/>
                <a:gd name="T48" fmla="*/ 378 w 1323"/>
                <a:gd name="T49" fmla="*/ 378 h 2268"/>
                <a:gd name="T50" fmla="*/ 378 w 1323"/>
                <a:gd name="T51" fmla="*/ 189 h 2268"/>
                <a:gd name="T52" fmla="*/ 567 w 1323"/>
                <a:gd name="T53" fmla="*/ 189 h 2268"/>
                <a:gd name="T54" fmla="*/ 567 w 1323"/>
                <a:gd name="T55" fmla="*/ 378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23" h="2268">
                  <a:moveTo>
                    <a:pt x="1134" y="473"/>
                  </a:moveTo>
                  <a:cubicBezTo>
                    <a:pt x="945" y="473"/>
                    <a:pt x="945" y="473"/>
                    <a:pt x="945" y="473"/>
                  </a:cubicBezTo>
                  <a:cubicBezTo>
                    <a:pt x="945" y="421"/>
                    <a:pt x="902" y="378"/>
                    <a:pt x="850" y="378"/>
                  </a:cubicBezTo>
                  <a:cubicBezTo>
                    <a:pt x="756" y="378"/>
                    <a:pt x="756" y="378"/>
                    <a:pt x="756" y="378"/>
                  </a:cubicBezTo>
                  <a:cubicBezTo>
                    <a:pt x="756" y="95"/>
                    <a:pt x="756" y="95"/>
                    <a:pt x="756" y="95"/>
                  </a:cubicBezTo>
                  <a:cubicBezTo>
                    <a:pt x="756" y="43"/>
                    <a:pt x="713" y="0"/>
                    <a:pt x="661" y="0"/>
                  </a:cubicBezTo>
                  <a:cubicBezTo>
                    <a:pt x="283" y="0"/>
                    <a:pt x="283" y="0"/>
                    <a:pt x="283" y="0"/>
                  </a:cubicBezTo>
                  <a:cubicBezTo>
                    <a:pt x="231" y="0"/>
                    <a:pt x="189" y="43"/>
                    <a:pt x="189" y="95"/>
                  </a:cubicBezTo>
                  <a:cubicBezTo>
                    <a:pt x="189" y="378"/>
                    <a:pt x="189" y="378"/>
                    <a:pt x="189" y="378"/>
                  </a:cubicBezTo>
                  <a:cubicBezTo>
                    <a:pt x="94" y="378"/>
                    <a:pt x="94" y="378"/>
                    <a:pt x="94" y="378"/>
                  </a:cubicBezTo>
                  <a:cubicBezTo>
                    <a:pt x="42" y="378"/>
                    <a:pt x="0" y="421"/>
                    <a:pt x="0" y="473"/>
                  </a:cubicBezTo>
                  <a:cubicBezTo>
                    <a:pt x="0" y="2268"/>
                    <a:pt x="0" y="2268"/>
                    <a:pt x="0" y="2268"/>
                  </a:cubicBezTo>
                  <a:cubicBezTo>
                    <a:pt x="189" y="2268"/>
                    <a:pt x="189" y="2268"/>
                    <a:pt x="189" y="2268"/>
                  </a:cubicBezTo>
                  <a:cubicBezTo>
                    <a:pt x="189" y="567"/>
                    <a:pt x="189" y="567"/>
                    <a:pt x="189" y="567"/>
                  </a:cubicBezTo>
                  <a:cubicBezTo>
                    <a:pt x="756" y="567"/>
                    <a:pt x="756" y="567"/>
                    <a:pt x="756" y="567"/>
                  </a:cubicBezTo>
                  <a:cubicBezTo>
                    <a:pt x="756" y="2268"/>
                    <a:pt x="756" y="2268"/>
                    <a:pt x="756" y="2268"/>
                  </a:cubicBezTo>
                  <a:cubicBezTo>
                    <a:pt x="945" y="2268"/>
                    <a:pt x="945" y="2268"/>
                    <a:pt x="945" y="2268"/>
                  </a:cubicBezTo>
                  <a:cubicBezTo>
                    <a:pt x="945" y="662"/>
                    <a:pt x="945" y="662"/>
                    <a:pt x="945" y="662"/>
                  </a:cubicBezTo>
                  <a:cubicBezTo>
                    <a:pt x="1134" y="662"/>
                    <a:pt x="1134" y="662"/>
                    <a:pt x="1134" y="662"/>
                  </a:cubicBezTo>
                  <a:cubicBezTo>
                    <a:pt x="1134" y="1890"/>
                    <a:pt x="1134" y="1890"/>
                    <a:pt x="1134" y="1890"/>
                  </a:cubicBezTo>
                  <a:cubicBezTo>
                    <a:pt x="1323" y="1890"/>
                    <a:pt x="1323" y="1890"/>
                    <a:pt x="1323" y="1890"/>
                  </a:cubicBezTo>
                  <a:cubicBezTo>
                    <a:pt x="1323" y="662"/>
                    <a:pt x="1323" y="662"/>
                    <a:pt x="1323" y="662"/>
                  </a:cubicBezTo>
                  <a:cubicBezTo>
                    <a:pt x="1323" y="557"/>
                    <a:pt x="1238" y="473"/>
                    <a:pt x="1134" y="473"/>
                  </a:cubicBezTo>
                  <a:close/>
                  <a:moveTo>
                    <a:pt x="567" y="378"/>
                  </a:moveTo>
                  <a:cubicBezTo>
                    <a:pt x="378" y="378"/>
                    <a:pt x="378" y="378"/>
                    <a:pt x="378" y="378"/>
                  </a:cubicBezTo>
                  <a:cubicBezTo>
                    <a:pt x="378" y="189"/>
                    <a:pt x="378" y="189"/>
                    <a:pt x="378" y="189"/>
                  </a:cubicBezTo>
                  <a:cubicBezTo>
                    <a:pt x="567" y="189"/>
                    <a:pt x="567" y="189"/>
                    <a:pt x="567" y="189"/>
                  </a:cubicBezTo>
                  <a:lnTo>
                    <a:pt x="567" y="3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47"/>
            <p:cNvSpPr>
              <a:spLocks noChangeArrowheads="1"/>
            </p:cNvSpPr>
            <p:nvPr/>
          </p:nvSpPr>
          <p:spPr bwMode="auto">
            <a:xfrm>
              <a:off x="-51425475" y="-4367213"/>
              <a:ext cx="6026150"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48"/>
            <p:cNvSpPr>
              <a:spLocks noChangeArrowheads="1"/>
            </p:cNvSpPr>
            <p:nvPr/>
          </p:nvSpPr>
          <p:spPr bwMode="auto">
            <a:xfrm>
              <a:off x="-55327550" y="-2239963"/>
              <a:ext cx="12055475"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49"/>
            <p:cNvSpPr>
              <a:spLocks noChangeArrowheads="1"/>
            </p:cNvSpPr>
            <p:nvPr/>
          </p:nvSpPr>
          <p:spPr bwMode="auto">
            <a:xfrm>
              <a:off x="-55327550" y="-822325"/>
              <a:ext cx="4254500"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50"/>
            <p:cNvSpPr>
              <a:spLocks noChangeArrowheads="1"/>
            </p:cNvSpPr>
            <p:nvPr/>
          </p:nvSpPr>
          <p:spPr bwMode="auto">
            <a:xfrm>
              <a:off x="-46461363" y="-822325"/>
              <a:ext cx="3189288" cy="709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3021039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Infographic – 8 Periods</a:t>
            </a:r>
          </a:p>
        </p:txBody>
      </p:sp>
      <p:grpSp>
        <p:nvGrpSpPr>
          <p:cNvPr id="5" name="Group 4"/>
          <p:cNvGrpSpPr/>
          <p:nvPr/>
        </p:nvGrpSpPr>
        <p:grpSpPr>
          <a:xfrm>
            <a:off x="2915412" y="1178814"/>
            <a:ext cx="3313176" cy="3313176"/>
            <a:chOff x="2690844" y="4003548"/>
            <a:chExt cx="1837944" cy="1837944"/>
          </a:xfrm>
        </p:grpSpPr>
        <p:grpSp>
          <p:nvGrpSpPr>
            <p:cNvPr id="6" name="Group 5"/>
            <p:cNvGrpSpPr/>
            <p:nvPr/>
          </p:nvGrpSpPr>
          <p:grpSpPr>
            <a:xfrm>
              <a:off x="2690844" y="4003548"/>
              <a:ext cx="1837944" cy="1837944"/>
              <a:chOff x="5109910" y="4479985"/>
              <a:chExt cx="2091137" cy="2091448"/>
            </a:xfrm>
          </p:grpSpPr>
          <p:sp>
            <p:nvSpPr>
              <p:cNvPr id="10" name="Freeform 56"/>
              <p:cNvSpPr>
                <a:spLocks/>
              </p:cNvSpPr>
              <p:nvPr/>
            </p:nvSpPr>
            <p:spPr bwMode="auto">
              <a:xfrm rot="4019515">
                <a:off x="6289536" y="4819152"/>
                <a:ext cx="666750" cy="1016000"/>
              </a:xfrm>
              <a:custGeom>
                <a:avLst/>
                <a:gdLst>
                  <a:gd name="T0" fmla="*/ 924 w 1308"/>
                  <a:gd name="T1" fmla="*/ 19 h 1996"/>
                  <a:gd name="T2" fmla="*/ 675 w 1308"/>
                  <a:gd name="T3" fmla="*/ 0 h 1996"/>
                  <a:gd name="T4" fmla="*/ 633 w 1308"/>
                  <a:gd name="T5" fmla="*/ 0 h 1996"/>
                  <a:gd name="T6" fmla="*/ 319 w 1308"/>
                  <a:gd name="T7" fmla="*/ 29 h 1996"/>
                  <a:gd name="T8" fmla="*/ 31 w 1308"/>
                  <a:gd name="T9" fmla="*/ 258 h 1996"/>
                  <a:gd name="T10" fmla="*/ 76 w 1308"/>
                  <a:gd name="T11" fmla="*/ 375 h 1996"/>
                  <a:gd name="T12" fmla="*/ 232 w 1308"/>
                  <a:gd name="T13" fmla="*/ 979 h 1996"/>
                  <a:gd name="T14" fmla="*/ 253 w 1308"/>
                  <a:gd name="T15" fmla="*/ 1031 h 1996"/>
                  <a:gd name="T16" fmla="*/ 305 w 1308"/>
                  <a:gd name="T17" fmla="*/ 1155 h 1996"/>
                  <a:gd name="T18" fmla="*/ 332 w 1308"/>
                  <a:gd name="T19" fmla="*/ 1219 h 1996"/>
                  <a:gd name="T20" fmla="*/ 371 w 1308"/>
                  <a:gd name="T21" fmla="*/ 1313 h 1996"/>
                  <a:gd name="T22" fmla="*/ 406 w 1308"/>
                  <a:gd name="T23" fmla="*/ 1398 h 1996"/>
                  <a:gd name="T24" fmla="*/ 413 w 1308"/>
                  <a:gd name="T25" fmla="*/ 1413 h 1996"/>
                  <a:gd name="T26" fmla="*/ 418 w 1308"/>
                  <a:gd name="T27" fmla="*/ 1425 h 1996"/>
                  <a:gd name="T28" fmla="*/ 430 w 1308"/>
                  <a:gd name="T29" fmla="*/ 1456 h 1996"/>
                  <a:gd name="T30" fmla="*/ 441 w 1308"/>
                  <a:gd name="T31" fmla="*/ 1481 h 1996"/>
                  <a:gd name="T32" fmla="*/ 467 w 1308"/>
                  <a:gd name="T33" fmla="*/ 1546 h 1996"/>
                  <a:gd name="T34" fmla="*/ 653 w 1308"/>
                  <a:gd name="T35" fmla="*/ 1996 h 1996"/>
                  <a:gd name="T36" fmla="*/ 655 w 1308"/>
                  <a:gd name="T37" fmla="*/ 1996 h 1996"/>
                  <a:gd name="T38" fmla="*/ 841 w 1308"/>
                  <a:gd name="T39" fmla="*/ 1546 h 1996"/>
                  <a:gd name="T40" fmla="*/ 867 w 1308"/>
                  <a:gd name="T41" fmla="*/ 1481 h 1996"/>
                  <a:gd name="T42" fmla="*/ 878 w 1308"/>
                  <a:gd name="T43" fmla="*/ 1456 h 1996"/>
                  <a:gd name="T44" fmla="*/ 890 w 1308"/>
                  <a:gd name="T45" fmla="*/ 1425 h 1996"/>
                  <a:gd name="T46" fmla="*/ 896 w 1308"/>
                  <a:gd name="T47" fmla="*/ 1413 h 1996"/>
                  <a:gd name="T48" fmla="*/ 902 w 1308"/>
                  <a:gd name="T49" fmla="*/ 1398 h 1996"/>
                  <a:gd name="T50" fmla="*/ 938 w 1308"/>
                  <a:gd name="T51" fmla="*/ 1313 h 1996"/>
                  <a:gd name="T52" fmla="*/ 976 w 1308"/>
                  <a:gd name="T53" fmla="*/ 1219 h 1996"/>
                  <a:gd name="T54" fmla="*/ 1003 w 1308"/>
                  <a:gd name="T55" fmla="*/ 1155 h 1996"/>
                  <a:gd name="T56" fmla="*/ 1055 w 1308"/>
                  <a:gd name="T57" fmla="*/ 1031 h 1996"/>
                  <a:gd name="T58" fmla="*/ 1076 w 1308"/>
                  <a:gd name="T59" fmla="*/ 979 h 1996"/>
                  <a:gd name="T60" fmla="*/ 1156 w 1308"/>
                  <a:gd name="T61" fmla="*/ 556 h 1996"/>
                  <a:gd name="T62" fmla="*/ 1277 w 1308"/>
                  <a:gd name="T63" fmla="*/ 258 h 1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8" h="1996">
                    <a:moveTo>
                      <a:pt x="1192" y="75"/>
                    </a:moveTo>
                    <a:cubicBezTo>
                      <a:pt x="1104" y="51"/>
                      <a:pt x="1015" y="32"/>
                      <a:pt x="924" y="19"/>
                    </a:cubicBezTo>
                    <a:cubicBezTo>
                      <a:pt x="924" y="17"/>
                      <a:pt x="924" y="17"/>
                      <a:pt x="924" y="17"/>
                    </a:cubicBezTo>
                    <a:cubicBezTo>
                      <a:pt x="841" y="6"/>
                      <a:pt x="758" y="0"/>
                      <a:pt x="675" y="0"/>
                    </a:cubicBezTo>
                    <a:cubicBezTo>
                      <a:pt x="668" y="0"/>
                      <a:pt x="661" y="0"/>
                      <a:pt x="654" y="0"/>
                    </a:cubicBezTo>
                    <a:cubicBezTo>
                      <a:pt x="647" y="0"/>
                      <a:pt x="640" y="0"/>
                      <a:pt x="633" y="0"/>
                    </a:cubicBezTo>
                    <a:cubicBezTo>
                      <a:pt x="528" y="0"/>
                      <a:pt x="423" y="9"/>
                      <a:pt x="319" y="27"/>
                    </a:cubicBezTo>
                    <a:cubicBezTo>
                      <a:pt x="319" y="29"/>
                      <a:pt x="319" y="29"/>
                      <a:pt x="319" y="29"/>
                    </a:cubicBezTo>
                    <a:cubicBezTo>
                      <a:pt x="250" y="41"/>
                      <a:pt x="183" y="57"/>
                      <a:pt x="116" y="75"/>
                    </a:cubicBezTo>
                    <a:cubicBezTo>
                      <a:pt x="37" y="98"/>
                      <a:pt x="0" y="183"/>
                      <a:pt x="31" y="258"/>
                    </a:cubicBezTo>
                    <a:cubicBezTo>
                      <a:pt x="48" y="300"/>
                      <a:pt x="64" y="339"/>
                      <a:pt x="79" y="375"/>
                    </a:cubicBezTo>
                    <a:cubicBezTo>
                      <a:pt x="76" y="375"/>
                      <a:pt x="76" y="375"/>
                      <a:pt x="76" y="375"/>
                    </a:cubicBezTo>
                    <a:cubicBezTo>
                      <a:pt x="112" y="460"/>
                      <a:pt x="173" y="608"/>
                      <a:pt x="279" y="863"/>
                    </a:cubicBezTo>
                    <a:cubicBezTo>
                      <a:pt x="298" y="908"/>
                      <a:pt x="277" y="959"/>
                      <a:pt x="232" y="979"/>
                    </a:cubicBezTo>
                    <a:cubicBezTo>
                      <a:pt x="233" y="983"/>
                      <a:pt x="236" y="988"/>
                      <a:pt x="237" y="992"/>
                    </a:cubicBezTo>
                    <a:cubicBezTo>
                      <a:pt x="243" y="1006"/>
                      <a:pt x="249" y="1019"/>
                      <a:pt x="253" y="1031"/>
                    </a:cubicBezTo>
                    <a:cubicBezTo>
                      <a:pt x="266" y="1060"/>
                      <a:pt x="277" y="1087"/>
                      <a:pt x="289" y="1116"/>
                    </a:cubicBezTo>
                    <a:cubicBezTo>
                      <a:pt x="295" y="1130"/>
                      <a:pt x="300" y="1144"/>
                      <a:pt x="305" y="1155"/>
                    </a:cubicBezTo>
                    <a:cubicBezTo>
                      <a:pt x="311" y="1169"/>
                      <a:pt x="317" y="1181"/>
                      <a:pt x="321" y="1194"/>
                    </a:cubicBezTo>
                    <a:cubicBezTo>
                      <a:pt x="325" y="1202"/>
                      <a:pt x="328" y="1210"/>
                      <a:pt x="332" y="1219"/>
                    </a:cubicBezTo>
                    <a:cubicBezTo>
                      <a:pt x="339" y="1237"/>
                      <a:pt x="347" y="1256"/>
                      <a:pt x="356" y="1278"/>
                    </a:cubicBezTo>
                    <a:cubicBezTo>
                      <a:pt x="361" y="1289"/>
                      <a:pt x="366" y="1301"/>
                      <a:pt x="371" y="1313"/>
                    </a:cubicBezTo>
                    <a:cubicBezTo>
                      <a:pt x="376" y="1326"/>
                      <a:pt x="382" y="1340"/>
                      <a:pt x="388" y="1355"/>
                    </a:cubicBezTo>
                    <a:cubicBezTo>
                      <a:pt x="394" y="1369"/>
                      <a:pt x="400" y="1384"/>
                      <a:pt x="406" y="1398"/>
                    </a:cubicBezTo>
                    <a:cubicBezTo>
                      <a:pt x="408" y="1402"/>
                      <a:pt x="410" y="1406"/>
                      <a:pt x="411" y="1410"/>
                    </a:cubicBezTo>
                    <a:cubicBezTo>
                      <a:pt x="412" y="1411"/>
                      <a:pt x="412" y="1412"/>
                      <a:pt x="413" y="1413"/>
                    </a:cubicBezTo>
                    <a:cubicBezTo>
                      <a:pt x="413" y="1414"/>
                      <a:pt x="414" y="1416"/>
                      <a:pt x="414" y="1417"/>
                    </a:cubicBezTo>
                    <a:cubicBezTo>
                      <a:pt x="415" y="1420"/>
                      <a:pt x="417" y="1423"/>
                      <a:pt x="418" y="1425"/>
                    </a:cubicBezTo>
                    <a:cubicBezTo>
                      <a:pt x="420" y="1430"/>
                      <a:pt x="422" y="1434"/>
                      <a:pt x="423" y="1439"/>
                    </a:cubicBezTo>
                    <a:cubicBezTo>
                      <a:pt x="426" y="1445"/>
                      <a:pt x="428" y="1450"/>
                      <a:pt x="430" y="1456"/>
                    </a:cubicBezTo>
                    <a:cubicBezTo>
                      <a:pt x="431" y="1458"/>
                      <a:pt x="432" y="1460"/>
                      <a:pt x="433" y="1462"/>
                    </a:cubicBezTo>
                    <a:cubicBezTo>
                      <a:pt x="436" y="1469"/>
                      <a:pt x="438" y="1475"/>
                      <a:pt x="441" y="1481"/>
                    </a:cubicBezTo>
                    <a:cubicBezTo>
                      <a:pt x="443" y="1485"/>
                      <a:pt x="444" y="1489"/>
                      <a:pt x="446" y="1493"/>
                    </a:cubicBezTo>
                    <a:cubicBezTo>
                      <a:pt x="453" y="1511"/>
                      <a:pt x="460" y="1528"/>
                      <a:pt x="467" y="1546"/>
                    </a:cubicBezTo>
                    <a:cubicBezTo>
                      <a:pt x="470" y="1551"/>
                      <a:pt x="472" y="1557"/>
                      <a:pt x="475" y="1563"/>
                    </a:cubicBezTo>
                    <a:cubicBezTo>
                      <a:pt x="650" y="1987"/>
                      <a:pt x="653" y="1996"/>
                      <a:pt x="653" y="1996"/>
                    </a:cubicBezTo>
                    <a:cubicBezTo>
                      <a:pt x="654" y="1996"/>
                      <a:pt x="654" y="1995"/>
                      <a:pt x="654" y="1995"/>
                    </a:cubicBezTo>
                    <a:cubicBezTo>
                      <a:pt x="654" y="1995"/>
                      <a:pt x="654" y="1996"/>
                      <a:pt x="655" y="1996"/>
                    </a:cubicBezTo>
                    <a:cubicBezTo>
                      <a:pt x="655" y="1996"/>
                      <a:pt x="659" y="1987"/>
                      <a:pt x="834" y="1562"/>
                    </a:cubicBezTo>
                    <a:cubicBezTo>
                      <a:pt x="836" y="1557"/>
                      <a:pt x="838" y="1551"/>
                      <a:pt x="841" y="1546"/>
                    </a:cubicBezTo>
                    <a:cubicBezTo>
                      <a:pt x="848" y="1528"/>
                      <a:pt x="855" y="1511"/>
                      <a:pt x="863" y="1493"/>
                    </a:cubicBezTo>
                    <a:cubicBezTo>
                      <a:pt x="864" y="1489"/>
                      <a:pt x="866" y="1485"/>
                      <a:pt x="867" y="1481"/>
                    </a:cubicBezTo>
                    <a:cubicBezTo>
                      <a:pt x="870" y="1475"/>
                      <a:pt x="873" y="1469"/>
                      <a:pt x="875" y="1462"/>
                    </a:cubicBezTo>
                    <a:cubicBezTo>
                      <a:pt x="876" y="1460"/>
                      <a:pt x="877" y="1458"/>
                      <a:pt x="878" y="1456"/>
                    </a:cubicBezTo>
                    <a:cubicBezTo>
                      <a:pt x="880" y="1450"/>
                      <a:pt x="883" y="1445"/>
                      <a:pt x="885" y="1439"/>
                    </a:cubicBezTo>
                    <a:cubicBezTo>
                      <a:pt x="887" y="1434"/>
                      <a:pt x="888" y="1430"/>
                      <a:pt x="890" y="1425"/>
                    </a:cubicBezTo>
                    <a:cubicBezTo>
                      <a:pt x="892" y="1423"/>
                      <a:pt x="893" y="1420"/>
                      <a:pt x="894" y="1417"/>
                    </a:cubicBezTo>
                    <a:cubicBezTo>
                      <a:pt x="894" y="1416"/>
                      <a:pt x="895" y="1414"/>
                      <a:pt x="896" y="1413"/>
                    </a:cubicBezTo>
                    <a:cubicBezTo>
                      <a:pt x="896" y="1412"/>
                      <a:pt x="897" y="1410"/>
                      <a:pt x="897" y="1409"/>
                    </a:cubicBezTo>
                    <a:cubicBezTo>
                      <a:pt x="899" y="1405"/>
                      <a:pt x="901" y="1402"/>
                      <a:pt x="902" y="1398"/>
                    </a:cubicBezTo>
                    <a:cubicBezTo>
                      <a:pt x="908" y="1384"/>
                      <a:pt x="914" y="1369"/>
                      <a:pt x="920" y="1355"/>
                    </a:cubicBezTo>
                    <a:cubicBezTo>
                      <a:pt x="926" y="1340"/>
                      <a:pt x="932" y="1326"/>
                      <a:pt x="938" y="1313"/>
                    </a:cubicBezTo>
                    <a:cubicBezTo>
                      <a:pt x="942" y="1301"/>
                      <a:pt x="947" y="1289"/>
                      <a:pt x="952" y="1278"/>
                    </a:cubicBezTo>
                    <a:cubicBezTo>
                      <a:pt x="961" y="1256"/>
                      <a:pt x="969" y="1237"/>
                      <a:pt x="976" y="1219"/>
                    </a:cubicBezTo>
                    <a:cubicBezTo>
                      <a:pt x="980" y="1210"/>
                      <a:pt x="984" y="1202"/>
                      <a:pt x="987" y="1194"/>
                    </a:cubicBezTo>
                    <a:cubicBezTo>
                      <a:pt x="991" y="1181"/>
                      <a:pt x="997" y="1169"/>
                      <a:pt x="1003" y="1155"/>
                    </a:cubicBezTo>
                    <a:cubicBezTo>
                      <a:pt x="1008" y="1144"/>
                      <a:pt x="1013" y="1130"/>
                      <a:pt x="1019" y="1116"/>
                    </a:cubicBezTo>
                    <a:cubicBezTo>
                      <a:pt x="1031" y="1087"/>
                      <a:pt x="1043" y="1060"/>
                      <a:pt x="1055" y="1031"/>
                    </a:cubicBezTo>
                    <a:cubicBezTo>
                      <a:pt x="1060" y="1019"/>
                      <a:pt x="1065" y="1006"/>
                      <a:pt x="1071" y="992"/>
                    </a:cubicBezTo>
                    <a:cubicBezTo>
                      <a:pt x="1072" y="988"/>
                      <a:pt x="1075" y="983"/>
                      <a:pt x="1076" y="979"/>
                    </a:cubicBezTo>
                    <a:cubicBezTo>
                      <a:pt x="1031" y="959"/>
                      <a:pt x="1010" y="908"/>
                      <a:pt x="1029" y="863"/>
                    </a:cubicBezTo>
                    <a:cubicBezTo>
                      <a:pt x="1082" y="736"/>
                      <a:pt x="1123" y="636"/>
                      <a:pt x="1156" y="556"/>
                    </a:cubicBezTo>
                    <a:cubicBezTo>
                      <a:pt x="1154" y="556"/>
                      <a:pt x="1154" y="556"/>
                      <a:pt x="1154" y="556"/>
                    </a:cubicBezTo>
                    <a:cubicBezTo>
                      <a:pt x="1186" y="478"/>
                      <a:pt x="1227" y="381"/>
                      <a:pt x="1277" y="258"/>
                    </a:cubicBezTo>
                    <a:cubicBezTo>
                      <a:pt x="1308" y="183"/>
                      <a:pt x="1271" y="98"/>
                      <a:pt x="1192" y="75"/>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57"/>
              <p:cNvSpPr>
                <a:spLocks/>
              </p:cNvSpPr>
              <p:nvPr/>
            </p:nvSpPr>
            <p:spPr bwMode="auto">
              <a:xfrm rot="4019515">
                <a:off x="6296172" y="5312877"/>
                <a:ext cx="904875" cy="904875"/>
              </a:xfrm>
              <a:custGeom>
                <a:avLst/>
                <a:gdLst>
                  <a:gd name="T0" fmla="*/ 1589 w 1778"/>
                  <a:gd name="T1" fmla="*/ 571 h 1778"/>
                  <a:gd name="T2" fmla="*/ 1427 w 1778"/>
                  <a:gd name="T3" fmla="*/ 381 h 1778"/>
                  <a:gd name="T4" fmla="*/ 1397 w 1778"/>
                  <a:gd name="T5" fmla="*/ 351 h 1778"/>
                  <a:gd name="T6" fmla="*/ 1154 w 1778"/>
                  <a:gd name="T7" fmla="*/ 150 h 1778"/>
                  <a:gd name="T8" fmla="*/ 788 w 1778"/>
                  <a:gd name="T9" fmla="*/ 108 h 1778"/>
                  <a:gd name="T10" fmla="*/ 738 w 1778"/>
                  <a:gd name="T11" fmla="*/ 223 h 1778"/>
                  <a:gd name="T12" fmla="*/ 421 w 1778"/>
                  <a:gd name="T13" fmla="*/ 760 h 1778"/>
                  <a:gd name="T14" fmla="*/ 399 w 1778"/>
                  <a:gd name="T15" fmla="*/ 812 h 1778"/>
                  <a:gd name="T16" fmla="*/ 348 w 1778"/>
                  <a:gd name="T17" fmla="*/ 936 h 1778"/>
                  <a:gd name="T18" fmla="*/ 322 w 1778"/>
                  <a:gd name="T19" fmla="*/ 1001 h 1778"/>
                  <a:gd name="T20" fmla="*/ 283 w 1778"/>
                  <a:gd name="T21" fmla="*/ 1094 h 1778"/>
                  <a:gd name="T22" fmla="*/ 248 w 1778"/>
                  <a:gd name="T23" fmla="*/ 1179 h 1778"/>
                  <a:gd name="T24" fmla="*/ 242 w 1778"/>
                  <a:gd name="T25" fmla="*/ 1194 h 1778"/>
                  <a:gd name="T26" fmla="*/ 237 w 1778"/>
                  <a:gd name="T27" fmla="*/ 1207 h 1778"/>
                  <a:gd name="T28" fmla="*/ 224 w 1778"/>
                  <a:gd name="T29" fmla="*/ 1238 h 1778"/>
                  <a:gd name="T30" fmla="*/ 214 w 1778"/>
                  <a:gd name="T31" fmla="*/ 1263 h 1778"/>
                  <a:gd name="T32" fmla="*/ 187 w 1778"/>
                  <a:gd name="T33" fmla="*/ 1327 h 1778"/>
                  <a:gd name="T34" fmla="*/ 0 w 1778"/>
                  <a:gd name="T35" fmla="*/ 1777 h 1778"/>
                  <a:gd name="T36" fmla="*/ 1 w 1778"/>
                  <a:gd name="T37" fmla="*/ 1778 h 1778"/>
                  <a:gd name="T38" fmla="*/ 451 w 1778"/>
                  <a:gd name="T39" fmla="*/ 1591 h 1778"/>
                  <a:gd name="T40" fmla="*/ 515 w 1778"/>
                  <a:gd name="T41" fmla="*/ 1564 h 1778"/>
                  <a:gd name="T42" fmla="*/ 540 w 1778"/>
                  <a:gd name="T43" fmla="*/ 1554 h 1778"/>
                  <a:gd name="T44" fmla="*/ 571 w 1778"/>
                  <a:gd name="T45" fmla="*/ 1541 h 1778"/>
                  <a:gd name="T46" fmla="*/ 584 w 1778"/>
                  <a:gd name="T47" fmla="*/ 1536 h 1778"/>
                  <a:gd name="T48" fmla="*/ 599 w 1778"/>
                  <a:gd name="T49" fmla="*/ 1530 h 1778"/>
                  <a:gd name="T50" fmla="*/ 684 w 1778"/>
                  <a:gd name="T51" fmla="*/ 1495 h 1778"/>
                  <a:gd name="T52" fmla="*/ 777 w 1778"/>
                  <a:gd name="T53" fmla="*/ 1456 h 1778"/>
                  <a:gd name="T54" fmla="*/ 841 w 1778"/>
                  <a:gd name="T55" fmla="*/ 1430 h 1778"/>
                  <a:gd name="T56" fmla="*/ 966 w 1778"/>
                  <a:gd name="T57" fmla="*/ 1379 h 1778"/>
                  <a:gd name="T58" fmla="*/ 1018 w 1778"/>
                  <a:gd name="T59" fmla="*/ 1357 h 1778"/>
                  <a:gd name="T60" fmla="*/ 1374 w 1778"/>
                  <a:gd name="T61" fmla="*/ 1115 h 1778"/>
                  <a:gd name="T62" fmla="*/ 1670 w 1778"/>
                  <a:gd name="T63" fmla="*/ 989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8" h="1778">
                    <a:moveTo>
                      <a:pt x="1739" y="800"/>
                    </a:moveTo>
                    <a:cubicBezTo>
                      <a:pt x="1694" y="720"/>
                      <a:pt x="1644" y="644"/>
                      <a:pt x="1589" y="571"/>
                    </a:cubicBezTo>
                    <a:cubicBezTo>
                      <a:pt x="1591" y="569"/>
                      <a:pt x="1591" y="569"/>
                      <a:pt x="1591" y="569"/>
                    </a:cubicBezTo>
                    <a:cubicBezTo>
                      <a:pt x="1540" y="503"/>
                      <a:pt x="1485" y="440"/>
                      <a:pt x="1427" y="381"/>
                    </a:cubicBezTo>
                    <a:cubicBezTo>
                      <a:pt x="1422" y="376"/>
                      <a:pt x="1417" y="371"/>
                      <a:pt x="1412" y="366"/>
                    </a:cubicBezTo>
                    <a:cubicBezTo>
                      <a:pt x="1407" y="361"/>
                      <a:pt x="1402" y="356"/>
                      <a:pt x="1397" y="351"/>
                    </a:cubicBezTo>
                    <a:cubicBezTo>
                      <a:pt x="1323" y="278"/>
                      <a:pt x="1242" y="210"/>
                      <a:pt x="1156" y="148"/>
                    </a:cubicBezTo>
                    <a:cubicBezTo>
                      <a:pt x="1154" y="150"/>
                      <a:pt x="1154" y="150"/>
                      <a:pt x="1154" y="150"/>
                    </a:cubicBezTo>
                    <a:cubicBezTo>
                      <a:pt x="1097" y="110"/>
                      <a:pt x="1039" y="73"/>
                      <a:pt x="978" y="39"/>
                    </a:cubicBezTo>
                    <a:cubicBezTo>
                      <a:pt x="906" y="0"/>
                      <a:pt x="820" y="33"/>
                      <a:pt x="788" y="108"/>
                    </a:cubicBezTo>
                    <a:cubicBezTo>
                      <a:pt x="771" y="150"/>
                      <a:pt x="755" y="189"/>
                      <a:pt x="740" y="225"/>
                    </a:cubicBezTo>
                    <a:cubicBezTo>
                      <a:pt x="738" y="223"/>
                      <a:pt x="738" y="223"/>
                      <a:pt x="738" y="223"/>
                    </a:cubicBezTo>
                    <a:cubicBezTo>
                      <a:pt x="703" y="308"/>
                      <a:pt x="642" y="456"/>
                      <a:pt x="536" y="712"/>
                    </a:cubicBezTo>
                    <a:cubicBezTo>
                      <a:pt x="518" y="756"/>
                      <a:pt x="467" y="777"/>
                      <a:pt x="421" y="760"/>
                    </a:cubicBezTo>
                    <a:cubicBezTo>
                      <a:pt x="419" y="763"/>
                      <a:pt x="417" y="769"/>
                      <a:pt x="415" y="773"/>
                    </a:cubicBezTo>
                    <a:cubicBezTo>
                      <a:pt x="410" y="787"/>
                      <a:pt x="404" y="800"/>
                      <a:pt x="399" y="812"/>
                    </a:cubicBezTo>
                    <a:cubicBezTo>
                      <a:pt x="387" y="841"/>
                      <a:pt x="376" y="868"/>
                      <a:pt x="364" y="898"/>
                    </a:cubicBezTo>
                    <a:cubicBezTo>
                      <a:pt x="358" y="911"/>
                      <a:pt x="353" y="925"/>
                      <a:pt x="348" y="936"/>
                    </a:cubicBezTo>
                    <a:cubicBezTo>
                      <a:pt x="342" y="950"/>
                      <a:pt x="338" y="963"/>
                      <a:pt x="332" y="975"/>
                    </a:cubicBezTo>
                    <a:cubicBezTo>
                      <a:pt x="329" y="983"/>
                      <a:pt x="326" y="991"/>
                      <a:pt x="322" y="1001"/>
                    </a:cubicBezTo>
                    <a:cubicBezTo>
                      <a:pt x="314" y="1018"/>
                      <a:pt x="306" y="1037"/>
                      <a:pt x="298" y="1059"/>
                    </a:cubicBezTo>
                    <a:cubicBezTo>
                      <a:pt x="293" y="1071"/>
                      <a:pt x="288" y="1082"/>
                      <a:pt x="283" y="1094"/>
                    </a:cubicBezTo>
                    <a:cubicBezTo>
                      <a:pt x="277" y="1107"/>
                      <a:pt x="272" y="1121"/>
                      <a:pt x="265" y="1137"/>
                    </a:cubicBezTo>
                    <a:cubicBezTo>
                      <a:pt x="260" y="1150"/>
                      <a:pt x="253" y="1166"/>
                      <a:pt x="248" y="1179"/>
                    </a:cubicBezTo>
                    <a:cubicBezTo>
                      <a:pt x="246" y="1183"/>
                      <a:pt x="245" y="1187"/>
                      <a:pt x="243" y="1192"/>
                    </a:cubicBezTo>
                    <a:cubicBezTo>
                      <a:pt x="243" y="1192"/>
                      <a:pt x="242" y="1193"/>
                      <a:pt x="242" y="1194"/>
                    </a:cubicBezTo>
                    <a:cubicBezTo>
                      <a:pt x="241" y="1196"/>
                      <a:pt x="241" y="1197"/>
                      <a:pt x="240" y="1199"/>
                    </a:cubicBezTo>
                    <a:cubicBezTo>
                      <a:pt x="239" y="1202"/>
                      <a:pt x="238" y="1204"/>
                      <a:pt x="237" y="1207"/>
                    </a:cubicBezTo>
                    <a:cubicBezTo>
                      <a:pt x="235" y="1212"/>
                      <a:pt x="233" y="1216"/>
                      <a:pt x="231" y="1221"/>
                    </a:cubicBezTo>
                    <a:cubicBezTo>
                      <a:pt x="229" y="1226"/>
                      <a:pt x="226" y="1232"/>
                      <a:pt x="224" y="1238"/>
                    </a:cubicBezTo>
                    <a:cubicBezTo>
                      <a:pt x="223" y="1240"/>
                      <a:pt x="222" y="1242"/>
                      <a:pt x="222" y="1244"/>
                    </a:cubicBezTo>
                    <a:cubicBezTo>
                      <a:pt x="219" y="1250"/>
                      <a:pt x="216" y="1257"/>
                      <a:pt x="214" y="1263"/>
                    </a:cubicBezTo>
                    <a:cubicBezTo>
                      <a:pt x="212" y="1267"/>
                      <a:pt x="210" y="1271"/>
                      <a:pt x="208" y="1275"/>
                    </a:cubicBezTo>
                    <a:cubicBezTo>
                      <a:pt x="201" y="1292"/>
                      <a:pt x="194" y="1310"/>
                      <a:pt x="187" y="1327"/>
                    </a:cubicBezTo>
                    <a:cubicBezTo>
                      <a:pt x="184" y="1333"/>
                      <a:pt x="182" y="1339"/>
                      <a:pt x="180" y="1344"/>
                    </a:cubicBezTo>
                    <a:cubicBezTo>
                      <a:pt x="4" y="1768"/>
                      <a:pt x="0" y="1777"/>
                      <a:pt x="0" y="1777"/>
                    </a:cubicBezTo>
                    <a:cubicBezTo>
                      <a:pt x="0" y="1777"/>
                      <a:pt x="1" y="1777"/>
                      <a:pt x="1" y="1777"/>
                    </a:cubicBezTo>
                    <a:cubicBezTo>
                      <a:pt x="1" y="1777"/>
                      <a:pt x="1" y="1778"/>
                      <a:pt x="1" y="1778"/>
                    </a:cubicBezTo>
                    <a:cubicBezTo>
                      <a:pt x="1" y="1778"/>
                      <a:pt x="10" y="1774"/>
                      <a:pt x="434" y="1598"/>
                    </a:cubicBezTo>
                    <a:cubicBezTo>
                      <a:pt x="440" y="1596"/>
                      <a:pt x="445" y="1593"/>
                      <a:pt x="451" y="1591"/>
                    </a:cubicBezTo>
                    <a:cubicBezTo>
                      <a:pt x="468" y="1584"/>
                      <a:pt x="486" y="1577"/>
                      <a:pt x="503" y="1569"/>
                    </a:cubicBezTo>
                    <a:cubicBezTo>
                      <a:pt x="507" y="1568"/>
                      <a:pt x="511" y="1566"/>
                      <a:pt x="515" y="1564"/>
                    </a:cubicBezTo>
                    <a:cubicBezTo>
                      <a:pt x="521" y="1562"/>
                      <a:pt x="528" y="1559"/>
                      <a:pt x="534" y="1556"/>
                    </a:cubicBezTo>
                    <a:cubicBezTo>
                      <a:pt x="536" y="1556"/>
                      <a:pt x="538" y="1555"/>
                      <a:pt x="540" y="1554"/>
                    </a:cubicBezTo>
                    <a:cubicBezTo>
                      <a:pt x="546" y="1552"/>
                      <a:pt x="552" y="1549"/>
                      <a:pt x="557" y="1547"/>
                    </a:cubicBezTo>
                    <a:cubicBezTo>
                      <a:pt x="562" y="1545"/>
                      <a:pt x="566" y="1543"/>
                      <a:pt x="571" y="1541"/>
                    </a:cubicBezTo>
                    <a:cubicBezTo>
                      <a:pt x="574" y="1540"/>
                      <a:pt x="576" y="1539"/>
                      <a:pt x="579" y="1538"/>
                    </a:cubicBezTo>
                    <a:cubicBezTo>
                      <a:pt x="581" y="1537"/>
                      <a:pt x="582" y="1537"/>
                      <a:pt x="584" y="1536"/>
                    </a:cubicBezTo>
                    <a:cubicBezTo>
                      <a:pt x="585" y="1535"/>
                      <a:pt x="586" y="1535"/>
                      <a:pt x="587" y="1534"/>
                    </a:cubicBezTo>
                    <a:cubicBezTo>
                      <a:pt x="591" y="1533"/>
                      <a:pt x="595" y="1532"/>
                      <a:pt x="599" y="1530"/>
                    </a:cubicBezTo>
                    <a:cubicBezTo>
                      <a:pt x="612" y="1525"/>
                      <a:pt x="628" y="1518"/>
                      <a:pt x="641" y="1512"/>
                    </a:cubicBezTo>
                    <a:cubicBezTo>
                      <a:pt x="657" y="1506"/>
                      <a:pt x="670" y="1500"/>
                      <a:pt x="684" y="1495"/>
                    </a:cubicBezTo>
                    <a:cubicBezTo>
                      <a:pt x="696" y="1490"/>
                      <a:pt x="707" y="1485"/>
                      <a:pt x="719" y="1480"/>
                    </a:cubicBezTo>
                    <a:cubicBezTo>
                      <a:pt x="740" y="1472"/>
                      <a:pt x="760" y="1464"/>
                      <a:pt x="777" y="1456"/>
                    </a:cubicBezTo>
                    <a:cubicBezTo>
                      <a:pt x="787" y="1452"/>
                      <a:pt x="795" y="1449"/>
                      <a:pt x="803" y="1446"/>
                    </a:cubicBezTo>
                    <a:cubicBezTo>
                      <a:pt x="815" y="1440"/>
                      <a:pt x="828" y="1435"/>
                      <a:pt x="841" y="1430"/>
                    </a:cubicBezTo>
                    <a:cubicBezTo>
                      <a:pt x="853" y="1425"/>
                      <a:pt x="867" y="1419"/>
                      <a:pt x="880" y="1414"/>
                    </a:cubicBezTo>
                    <a:cubicBezTo>
                      <a:pt x="910" y="1402"/>
                      <a:pt x="937" y="1391"/>
                      <a:pt x="966" y="1379"/>
                    </a:cubicBezTo>
                    <a:cubicBezTo>
                      <a:pt x="978" y="1374"/>
                      <a:pt x="991" y="1368"/>
                      <a:pt x="1005" y="1362"/>
                    </a:cubicBezTo>
                    <a:cubicBezTo>
                      <a:pt x="1009" y="1361"/>
                      <a:pt x="1015" y="1358"/>
                      <a:pt x="1018" y="1357"/>
                    </a:cubicBezTo>
                    <a:cubicBezTo>
                      <a:pt x="1000" y="1311"/>
                      <a:pt x="1022" y="1260"/>
                      <a:pt x="1066" y="1242"/>
                    </a:cubicBezTo>
                    <a:cubicBezTo>
                      <a:pt x="1194" y="1189"/>
                      <a:pt x="1294" y="1148"/>
                      <a:pt x="1374" y="1115"/>
                    </a:cubicBezTo>
                    <a:cubicBezTo>
                      <a:pt x="1372" y="1113"/>
                      <a:pt x="1372" y="1113"/>
                      <a:pt x="1372" y="1113"/>
                    </a:cubicBezTo>
                    <a:cubicBezTo>
                      <a:pt x="1450" y="1081"/>
                      <a:pt x="1547" y="1040"/>
                      <a:pt x="1670" y="989"/>
                    </a:cubicBezTo>
                    <a:cubicBezTo>
                      <a:pt x="1745" y="958"/>
                      <a:pt x="1778" y="872"/>
                      <a:pt x="1739" y="80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58"/>
              <p:cNvSpPr>
                <a:spLocks/>
              </p:cNvSpPr>
              <p:nvPr/>
            </p:nvSpPr>
            <p:spPr bwMode="auto">
              <a:xfrm rot="4019515">
                <a:off x="5846611" y="5660406"/>
                <a:ext cx="1016000" cy="665163"/>
              </a:xfrm>
              <a:custGeom>
                <a:avLst/>
                <a:gdLst>
                  <a:gd name="T0" fmla="*/ 1977 w 1996"/>
                  <a:gd name="T1" fmla="*/ 924 h 1309"/>
                  <a:gd name="T2" fmla="*/ 1996 w 1996"/>
                  <a:gd name="T3" fmla="*/ 676 h 1309"/>
                  <a:gd name="T4" fmla="*/ 1996 w 1996"/>
                  <a:gd name="T5" fmla="*/ 633 h 1309"/>
                  <a:gd name="T6" fmla="*/ 1966 w 1996"/>
                  <a:gd name="T7" fmla="*/ 319 h 1309"/>
                  <a:gd name="T8" fmla="*/ 1737 w 1996"/>
                  <a:gd name="T9" fmla="*/ 31 h 1309"/>
                  <a:gd name="T10" fmla="*/ 1621 w 1996"/>
                  <a:gd name="T11" fmla="*/ 77 h 1309"/>
                  <a:gd name="T12" fmla="*/ 1017 w 1996"/>
                  <a:gd name="T13" fmla="*/ 232 h 1309"/>
                  <a:gd name="T14" fmla="*/ 965 w 1996"/>
                  <a:gd name="T15" fmla="*/ 254 h 1309"/>
                  <a:gd name="T16" fmla="*/ 840 w 1996"/>
                  <a:gd name="T17" fmla="*/ 306 h 1309"/>
                  <a:gd name="T18" fmla="*/ 776 w 1996"/>
                  <a:gd name="T19" fmla="*/ 332 h 1309"/>
                  <a:gd name="T20" fmla="*/ 683 w 1996"/>
                  <a:gd name="T21" fmla="*/ 371 h 1309"/>
                  <a:gd name="T22" fmla="*/ 598 w 1996"/>
                  <a:gd name="T23" fmla="*/ 406 h 1309"/>
                  <a:gd name="T24" fmla="*/ 583 w 1996"/>
                  <a:gd name="T25" fmla="*/ 413 h 1309"/>
                  <a:gd name="T26" fmla="*/ 570 w 1996"/>
                  <a:gd name="T27" fmla="*/ 418 h 1309"/>
                  <a:gd name="T28" fmla="*/ 540 w 1996"/>
                  <a:gd name="T29" fmla="*/ 431 h 1309"/>
                  <a:gd name="T30" fmla="*/ 514 w 1996"/>
                  <a:gd name="T31" fmla="*/ 441 h 1309"/>
                  <a:gd name="T32" fmla="*/ 450 w 1996"/>
                  <a:gd name="T33" fmla="*/ 468 h 1309"/>
                  <a:gd name="T34" fmla="*/ 0 w 1996"/>
                  <a:gd name="T35" fmla="*/ 654 h 1309"/>
                  <a:gd name="T36" fmla="*/ 0 w 1996"/>
                  <a:gd name="T37" fmla="*/ 655 h 1309"/>
                  <a:gd name="T38" fmla="*/ 450 w 1996"/>
                  <a:gd name="T39" fmla="*/ 841 h 1309"/>
                  <a:gd name="T40" fmla="*/ 514 w 1996"/>
                  <a:gd name="T41" fmla="*/ 868 h 1309"/>
                  <a:gd name="T42" fmla="*/ 540 w 1996"/>
                  <a:gd name="T43" fmla="*/ 878 h 1309"/>
                  <a:gd name="T44" fmla="*/ 571 w 1996"/>
                  <a:gd name="T45" fmla="*/ 891 h 1309"/>
                  <a:gd name="T46" fmla="*/ 583 w 1996"/>
                  <a:gd name="T47" fmla="*/ 896 h 1309"/>
                  <a:gd name="T48" fmla="*/ 598 w 1996"/>
                  <a:gd name="T49" fmla="*/ 902 h 1309"/>
                  <a:gd name="T50" fmla="*/ 683 w 1996"/>
                  <a:gd name="T51" fmla="*/ 938 h 1309"/>
                  <a:gd name="T52" fmla="*/ 776 w 1996"/>
                  <a:gd name="T53" fmla="*/ 977 h 1309"/>
                  <a:gd name="T54" fmla="*/ 840 w 1996"/>
                  <a:gd name="T55" fmla="*/ 1003 h 1309"/>
                  <a:gd name="T56" fmla="*/ 965 w 1996"/>
                  <a:gd name="T57" fmla="*/ 1055 h 1309"/>
                  <a:gd name="T58" fmla="*/ 1017 w 1996"/>
                  <a:gd name="T59" fmla="*/ 1077 h 1309"/>
                  <a:gd name="T60" fmla="*/ 1439 w 1996"/>
                  <a:gd name="T61" fmla="*/ 1157 h 1309"/>
                  <a:gd name="T62" fmla="*/ 1737 w 1996"/>
                  <a:gd name="T63" fmla="*/ 1278 h 1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96" h="1309">
                    <a:moveTo>
                      <a:pt x="1921" y="1192"/>
                    </a:moveTo>
                    <a:cubicBezTo>
                      <a:pt x="1945" y="1104"/>
                      <a:pt x="1964" y="1015"/>
                      <a:pt x="1977" y="924"/>
                    </a:cubicBezTo>
                    <a:cubicBezTo>
                      <a:pt x="1979" y="924"/>
                      <a:pt x="1979" y="924"/>
                      <a:pt x="1979" y="924"/>
                    </a:cubicBezTo>
                    <a:cubicBezTo>
                      <a:pt x="1990" y="841"/>
                      <a:pt x="1996" y="758"/>
                      <a:pt x="1996" y="676"/>
                    </a:cubicBezTo>
                    <a:cubicBezTo>
                      <a:pt x="1996" y="669"/>
                      <a:pt x="1996" y="662"/>
                      <a:pt x="1996" y="654"/>
                    </a:cubicBezTo>
                    <a:cubicBezTo>
                      <a:pt x="1996" y="647"/>
                      <a:pt x="1996" y="640"/>
                      <a:pt x="1996" y="633"/>
                    </a:cubicBezTo>
                    <a:cubicBezTo>
                      <a:pt x="1995" y="529"/>
                      <a:pt x="1986" y="424"/>
                      <a:pt x="1969" y="319"/>
                    </a:cubicBezTo>
                    <a:cubicBezTo>
                      <a:pt x="1966" y="319"/>
                      <a:pt x="1966" y="319"/>
                      <a:pt x="1966" y="319"/>
                    </a:cubicBezTo>
                    <a:cubicBezTo>
                      <a:pt x="1954" y="251"/>
                      <a:pt x="1939" y="183"/>
                      <a:pt x="1921" y="117"/>
                    </a:cubicBezTo>
                    <a:cubicBezTo>
                      <a:pt x="1898" y="38"/>
                      <a:pt x="1813" y="0"/>
                      <a:pt x="1737" y="31"/>
                    </a:cubicBezTo>
                    <a:cubicBezTo>
                      <a:pt x="1696" y="49"/>
                      <a:pt x="1657" y="65"/>
                      <a:pt x="1621" y="80"/>
                    </a:cubicBezTo>
                    <a:cubicBezTo>
                      <a:pt x="1621" y="77"/>
                      <a:pt x="1621" y="77"/>
                      <a:pt x="1621" y="77"/>
                    </a:cubicBezTo>
                    <a:cubicBezTo>
                      <a:pt x="1535" y="112"/>
                      <a:pt x="1388" y="174"/>
                      <a:pt x="1133" y="280"/>
                    </a:cubicBezTo>
                    <a:cubicBezTo>
                      <a:pt x="1088" y="298"/>
                      <a:pt x="1037" y="277"/>
                      <a:pt x="1017" y="232"/>
                    </a:cubicBezTo>
                    <a:cubicBezTo>
                      <a:pt x="1013" y="234"/>
                      <a:pt x="1007" y="236"/>
                      <a:pt x="1004" y="238"/>
                    </a:cubicBezTo>
                    <a:cubicBezTo>
                      <a:pt x="990" y="243"/>
                      <a:pt x="976" y="249"/>
                      <a:pt x="965" y="254"/>
                    </a:cubicBezTo>
                    <a:cubicBezTo>
                      <a:pt x="936" y="266"/>
                      <a:pt x="908" y="277"/>
                      <a:pt x="879" y="289"/>
                    </a:cubicBezTo>
                    <a:cubicBezTo>
                      <a:pt x="866" y="295"/>
                      <a:pt x="852" y="301"/>
                      <a:pt x="840" y="306"/>
                    </a:cubicBezTo>
                    <a:cubicBezTo>
                      <a:pt x="827" y="311"/>
                      <a:pt x="815" y="317"/>
                      <a:pt x="802" y="322"/>
                    </a:cubicBezTo>
                    <a:cubicBezTo>
                      <a:pt x="794" y="325"/>
                      <a:pt x="786" y="328"/>
                      <a:pt x="776" y="332"/>
                    </a:cubicBezTo>
                    <a:cubicBezTo>
                      <a:pt x="759" y="339"/>
                      <a:pt x="739" y="348"/>
                      <a:pt x="718" y="356"/>
                    </a:cubicBezTo>
                    <a:cubicBezTo>
                      <a:pt x="707" y="361"/>
                      <a:pt x="695" y="366"/>
                      <a:pt x="683" y="371"/>
                    </a:cubicBezTo>
                    <a:cubicBezTo>
                      <a:pt x="670" y="377"/>
                      <a:pt x="656" y="382"/>
                      <a:pt x="641" y="389"/>
                    </a:cubicBezTo>
                    <a:cubicBezTo>
                      <a:pt x="627" y="394"/>
                      <a:pt x="611" y="401"/>
                      <a:pt x="598" y="406"/>
                    </a:cubicBezTo>
                    <a:cubicBezTo>
                      <a:pt x="594" y="408"/>
                      <a:pt x="590" y="410"/>
                      <a:pt x="586" y="412"/>
                    </a:cubicBezTo>
                    <a:cubicBezTo>
                      <a:pt x="585" y="412"/>
                      <a:pt x="584" y="413"/>
                      <a:pt x="583" y="413"/>
                    </a:cubicBezTo>
                    <a:cubicBezTo>
                      <a:pt x="582" y="414"/>
                      <a:pt x="580" y="414"/>
                      <a:pt x="578" y="415"/>
                    </a:cubicBezTo>
                    <a:cubicBezTo>
                      <a:pt x="576" y="416"/>
                      <a:pt x="573" y="417"/>
                      <a:pt x="570" y="418"/>
                    </a:cubicBezTo>
                    <a:cubicBezTo>
                      <a:pt x="566" y="420"/>
                      <a:pt x="561" y="422"/>
                      <a:pt x="557" y="424"/>
                    </a:cubicBezTo>
                    <a:cubicBezTo>
                      <a:pt x="551" y="426"/>
                      <a:pt x="545" y="428"/>
                      <a:pt x="540" y="431"/>
                    </a:cubicBezTo>
                    <a:cubicBezTo>
                      <a:pt x="538" y="432"/>
                      <a:pt x="536" y="432"/>
                      <a:pt x="534" y="433"/>
                    </a:cubicBezTo>
                    <a:cubicBezTo>
                      <a:pt x="527" y="436"/>
                      <a:pt x="521" y="439"/>
                      <a:pt x="514" y="441"/>
                    </a:cubicBezTo>
                    <a:cubicBezTo>
                      <a:pt x="510" y="443"/>
                      <a:pt x="506" y="444"/>
                      <a:pt x="503" y="446"/>
                    </a:cubicBezTo>
                    <a:cubicBezTo>
                      <a:pt x="485" y="453"/>
                      <a:pt x="468" y="461"/>
                      <a:pt x="450" y="468"/>
                    </a:cubicBezTo>
                    <a:cubicBezTo>
                      <a:pt x="444" y="470"/>
                      <a:pt x="439" y="473"/>
                      <a:pt x="433" y="475"/>
                    </a:cubicBezTo>
                    <a:cubicBezTo>
                      <a:pt x="9" y="650"/>
                      <a:pt x="0" y="654"/>
                      <a:pt x="0" y="654"/>
                    </a:cubicBezTo>
                    <a:cubicBezTo>
                      <a:pt x="0" y="654"/>
                      <a:pt x="1" y="654"/>
                      <a:pt x="1" y="654"/>
                    </a:cubicBezTo>
                    <a:cubicBezTo>
                      <a:pt x="1" y="655"/>
                      <a:pt x="0" y="655"/>
                      <a:pt x="0" y="655"/>
                    </a:cubicBezTo>
                    <a:cubicBezTo>
                      <a:pt x="0" y="655"/>
                      <a:pt x="9" y="659"/>
                      <a:pt x="434" y="834"/>
                    </a:cubicBezTo>
                    <a:cubicBezTo>
                      <a:pt x="439" y="836"/>
                      <a:pt x="445" y="839"/>
                      <a:pt x="450" y="841"/>
                    </a:cubicBezTo>
                    <a:cubicBezTo>
                      <a:pt x="468" y="848"/>
                      <a:pt x="485" y="856"/>
                      <a:pt x="503" y="863"/>
                    </a:cubicBezTo>
                    <a:cubicBezTo>
                      <a:pt x="506" y="864"/>
                      <a:pt x="510" y="866"/>
                      <a:pt x="514" y="868"/>
                    </a:cubicBezTo>
                    <a:cubicBezTo>
                      <a:pt x="521" y="870"/>
                      <a:pt x="527" y="873"/>
                      <a:pt x="534" y="876"/>
                    </a:cubicBezTo>
                    <a:cubicBezTo>
                      <a:pt x="536" y="877"/>
                      <a:pt x="538" y="877"/>
                      <a:pt x="540" y="878"/>
                    </a:cubicBezTo>
                    <a:cubicBezTo>
                      <a:pt x="545" y="881"/>
                      <a:pt x="551" y="883"/>
                      <a:pt x="557" y="885"/>
                    </a:cubicBezTo>
                    <a:cubicBezTo>
                      <a:pt x="561" y="887"/>
                      <a:pt x="566" y="889"/>
                      <a:pt x="571" y="891"/>
                    </a:cubicBezTo>
                    <a:cubicBezTo>
                      <a:pt x="573" y="892"/>
                      <a:pt x="576" y="893"/>
                      <a:pt x="578" y="894"/>
                    </a:cubicBezTo>
                    <a:cubicBezTo>
                      <a:pt x="580" y="895"/>
                      <a:pt x="582" y="895"/>
                      <a:pt x="583" y="896"/>
                    </a:cubicBezTo>
                    <a:cubicBezTo>
                      <a:pt x="584" y="896"/>
                      <a:pt x="585" y="897"/>
                      <a:pt x="587" y="897"/>
                    </a:cubicBezTo>
                    <a:cubicBezTo>
                      <a:pt x="591" y="899"/>
                      <a:pt x="594" y="901"/>
                      <a:pt x="598" y="902"/>
                    </a:cubicBezTo>
                    <a:cubicBezTo>
                      <a:pt x="611" y="908"/>
                      <a:pt x="627" y="915"/>
                      <a:pt x="641" y="920"/>
                    </a:cubicBezTo>
                    <a:cubicBezTo>
                      <a:pt x="656" y="927"/>
                      <a:pt x="670" y="932"/>
                      <a:pt x="683" y="938"/>
                    </a:cubicBezTo>
                    <a:cubicBezTo>
                      <a:pt x="695" y="943"/>
                      <a:pt x="707" y="948"/>
                      <a:pt x="718" y="953"/>
                    </a:cubicBezTo>
                    <a:cubicBezTo>
                      <a:pt x="739" y="961"/>
                      <a:pt x="759" y="969"/>
                      <a:pt x="776" y="977"/>
                    </a:cubicBezTo>
                    <a:cubicBezTo>
                      <a:pt x="786" y="981"/>
                      <a:pt x="794" y="984"/>
                      <a:pt x="802" y="987"/>
                    </a:cubicBezTo>
                    <a:cubicBezTo>
                      <a:pt x="815" y="992"/>
                      <a:pt x="827" y="998"/>
                      <a:pt x="840" y="1003"/>
                    </a:cubicBezTo>
                    <a:cubicBezTo>
                      <a:pt x="852" y="1008"/>
                      <a:pt x="866" y="1014"/>
                      <a:pt x="879" y="1020"/>
                    </a:cubicBezTo>
                    <a:cubicBezTo>
                      <a:pt x="908" y="1032"/>
                      <a:pt x="936" y="1043"/>
                      <a:pt x="965" y="1055"/>
                    </a:cubicBezTo>
                    <a:cubicBezTo>
                      <a:pt x="976" y="1060"/>
                      <a:pt x="990" y="1066"/>
                      <a:pt x="1004" y="1071"/>
                    </a:cubicBezTo>
                    <a:cubicBezTo>
                      <a:pt x="1007" y="1073"/>
                      <a:pt x="1013" y="1075"/>
                      <a:pt x="1017" y="1077"/>
                    </a:cubicBezTo>
                    <a:cubicBezTo>
                      <a:pt x="1037" y="1032"/>
                      <a:pt x="1088" y="1011"/>
                      <a:pt x="1133" y="1029"/>
                    </a:cubicBezTo>
                    <a:cubicBezTo>
                      <a:pt x="1260" y="1082"/>
                      <a:pt x="1360" y="1124"/>
                      <a:pt x="1439" y="1157"/>
                    </a:cubicBezTo>
                    <a:cubicBezTo>
                      <a:pt x="1439" y="1155"/>
                      <a:pt x="1439" y="1155"/>
                      <a:pt x="1439" y="1155"/>
                    </a:cubicBezTo>
                    <a:cubicBezTo>
                      <a:pt x="1517" y="1187"/>
                      <a:pt x="1615" y="1227"/>
                      <a:pt x="1737" y="1278"/>
                    </a:cubicBezTo>
                    <a:cubicBezTo>
                      <a:pt x="1813" y="1309"/>
                      <a:pt x="1898" y="1271"/>
                      <a:pt x="1921" y="1192"/>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59"/>
              <p:cNvSpPr>
                <a:spLocks/>
              </p:cNvSpPr>
              <p:nvPr/>
            </p:nvSpPr>
            <p:spPr bwMode="auto">
              <a:xfrm rot="4019515">
                <a:off x="5463280" y="5666558"/>
                <a:ext cx="904875" cy="904875"/>
              </a:xfrm>
              <a:custGeom>
                <a:avLst/>
                <a:gdLst>
                  <a:gd name="T0" fmla="*/ 1207 w 1778"/>
                  <a:gd name="T1" fmla="*/ 1589 h 1779"/>
                  <a:gd name="T2" fmla="*/ 1397 w 1778"/>
                  <a:gd name="T3" fmla="*/ 1427 h 1779"/>
                  <a:gd name="T4" fmla="*/ 1427 w 1778"/>
                  <a:gd name="T5" fmla="*/ 1397 h 1779"/>
                  <a:gd name="T6" fmla="*/ 1628 w 1778"/>
                  <a:gd name="T7" fmla="*/ 1154 h 1779"/>
                  <a:gd name="T8" fmla="*/ 1669 w 1778"/>
                  <a:gd name="T9" fmla="*/ 789 h 1779"/>
                  <a:gd name="T10" fmla="*/ 1555 w 1778"/>
                  <a:gd name="T11" fmla="*/ 738 h 1779"/>
                  <a:gd name="T12" fmla="*/ 1018 w 1778"/>
                  <a:gd name="T13" fmla="*/ 421 h 1779"/>
                  <a:gd name="T14" fmla="*/ 966 w 1778"/>
                  <a:gd name="T15" fmla="*/ 400 h 1779"/>
                  <a:gd name="T16" fmla="*/ 841 w 1778"/>
                  <a:gd name="T17" fmla="*/ 348 h 1779"/>
                  <a:gd name="T18" fmla="*/ 777 w 1778"/>
                  <a:gd name="T19" fmla="*/ 322 h 1779"/>
                  <a:gd name="T20" fmla="*/ 684 w 1778"/>
                  <a:gd name="T21" fmla="*/ 283 h 1779"/>
                  <a:gd name="T22" fmla="*/ 598 w 1778"/>
                  <a:gd name="T23" fmla="*/ 248 h 1779"/>
                  <a:gd name="T24" fmla="*/ 584 w 1778"/>
                  <a:gd name="T25" fmla="*/ 243 h 1779"/>
                  <a:gd name="T26" fmla="*/ 571 w 1778"/>
                  <a:gd name="T27" fmla="*/ 237 h 1779"/>
                  <a:gd name="T28" fmla="*/ 540 w 1778"/>
                  <a:gd name="T29" fmla="*/ 224 h 1779"/>
                  <a:gd name="T30" fmla="*/ 515 w 1778"/>
                  <a:gd name="T31" fmla="*/ 214 h 1779"/>
                  <a:gd name="T32" fmla="*/ 451 w 1778"/>
                  <a:gd name="T33" fmla="*/ 187 h 1779"/>
                  <a:gd name="T34" fmla="*/ 1 w 1778"/>
                  <a:gd name="T35" fmla="*/ 0 h 1779"/>
                  <a:gd name="T36" fmla="*/ 0 w 1778"/>
                  <a:gd name="T37" fmla="*/ 1 h 1779"/>
                  <a:gd name="T38" fmla="*/ 187 w 1778"/>
                  <a:gd name="T39" fmla="*/ 451 h 1779"/>
                  <a:gd name="T40" fmla="*/ 213 w 1778"/>
                  <a:gd name="T41" fmla="*/ 515 h 1779"/>
                  <a:gd name="T42" fmla="*/ 224 w 1778"/>
                  <a:gd name="T43" fmla="*/ 541 h 1779"/>
                  <a:gd name="T44" fmla="*/ 237 w 1778"/>
                  <a:gd name="T45" fmla="*/ 571 h 1779"/>
                  <a:gd name="T46" fmla="*/ 242 w 1778"/>
                  <a:gd name="T47" fmla="*/ 584 h 1779"/>
                  <a:gd name="T48" fmla="*/ 248 w 1778"/>
                  <a:gd name="T49" fmla="*/ 599 h 1779"/>
                  <a:gd name="T50" fmla="*/ 283 w 1778"/>
                  <a:gd name="T51" fmla="*/ 684 h 1779"/>
                  <a:gd name="T52" fmla="*/ 321 w 1778"/>
                  <a:gd name="T53" fmla="*/ 778 h 1779"/>
                  <a:gd name="T54" fmla="*/ 348 w 1778"/>
                  <a:gd name="T55" fmla="*/ 842 h 1779"/>
                  <a:gd name="T56" fmla="*/ 399 w 1778"/>
                  <a:gd name="T57" fmla="*/ 966 h 1779"/>
                  <a:gd name="T58" fmla="*/ 421 w 1778"/>
                  <a:gd name="T59" fmla="*/ 1019 h 1779"/>
                  <a:gd name="T60" fmla="*/ 663 w 1778"/>
                  <a:gd name="T61" fmla="*/ 1374 h 1779"/>
                  <a:gd name="T62" fmla="*/ 788 w 1778"/>
                  <a:gd name="T63" fmla="*/ 1670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8" h="1779">
                    <a:moveTo>
                      <a:pt x="978" y="1739"/>
                    </a:moveTo>
                    <a:cubicBezTo>
                      <a:pt x="1058" y="1694"/>
                      <a:pt x="1134" y="1644"/>
                      <a:pt x="1207" y="1589"/>
                    </a:cubicBezTo>
                    <a:cubicBezTo>
                      <a:pt x="1209" y="1591"/>
                      <a:pt x="1209" y="1591"/>
                      <a:pt x="1209" y="1591"/>
                    </a:cubicBezTo>
                    <a:cubicBezTo>
                      <a:pt x="1275" y="1540"/>
                      <a:pt x="1338" y="1485"/>
                      <a:pt x="1397" y="1427"/>
                    </a:cubicBezTo>
                    <a:cubicBezTo>
                      <a:pt x="1402" y="1422"/>
                      <a:pt x="1407" y="1417"/>
                      <a:pt x="1412" y="1412"/>
                    </a:cubicBezTo>
                    <a:cubicBezTo>
                      <a:pt x="1417" y="1407"/>
                      <a:pt x="1422" y="1402"/>
                      <a:pt x="1427" y="1397"/>
                    </a:cubicBezTo>
                    <a:cubicBezTo>
                      <a:pt x="1500" y="1323"/>
                      <a:pt x="1568" y="1242"/>
                      <a:pt x="1630" y="1156"/>
                    </a:cubicBezTo>
                    <a:cubicBezTo>
                      <a:pt x="1628" y="1154"/>
                      <a:pt x="1628" y="1154"/>
                      <a:pt x="1628" y="1154"/>
                    </a:cubicBezTo>
                    <a:cubicBezTo>
                      <a:pt x="1668" y="1097"/>
                      <a:pt x="1705" y="1039"/>
                      <a:pt x="1739" y="979"/>
                    </a:cubicBezTo>
                    <a:cubicBezTo>
                      <a:pt x="1778" y="906"/>
                      <a:pt x="1745" y="820"/>
                      <a:pt x="1669" y="789"/>
                    </a:cubicBezTo>
                    <a:cubicBezTo>
                      <a:pt x="1628" y="771"/>
                      <a:pt x="1589" y="755"/>
                      <a:pt x="1553" y="740"/>
                    </a:cubicBezTo>
                    <a:cubicBezTo>
                      <a:pt x="1555" y="738"/>
                      <a:pt x="1555" y="738"/>
                      <a:pt x="1555" y="738"/>
                    </a:cubicBezTo>
                    <a:cubicBezTo>
                      <a:pt x="1469" y="703"/>
                      <a:pt x="1322" y="642"/>
                      <a:pt x="1066" y="537"/>
                    </a:cubicBezTo>
                    <a:cubicBezTo>
                      <a:pt x="1021" y="518"/>
                      <a:pt x="1000" y="467"/>
                      <a:pt x="1018" y="421"/>
                    </a:cubicBezTo>
                    <a:cubicBezTo>
                      <a:pt x="1014" y="420"/>
                      <a:pt x="1009" y="417"/>
                      <a:pt x="1005" y="416"/>
                    </a:cubicBezTo>
                    <a:cubicBezTo>
                      <a:pt x="991" y="410"/>
                      <a:pt x="977" y="405"/>
                      <a:pt x="966" y="400"/>
                    </a:cubicBezTo>
                    <a:cubicBezTo>
                      <a:pt x="937" y="388"/>
                      <a:pt x="909" y="377"/>
                      <a:pt x="880" y="365"/>
                    </a:cubicBezTo>
                    <a:cubicBezTo>
                      <a:pt x="867" y="359"/>
                      <a:pt x="853" y="353"/>
                      <a:pt x="841" y="348"/>
                    </a:cubicBezTo>
                    <a:cubicBezTo>
                      <a:pt x="828" y="343"/>
                      <a:pt x="815" y="339"/>
                      <a:pt x="802" y="332"/>
                    </a:cubicBezTo>
                    <a:cubicBezTo>
                      <a:pt x="795" y="329"/>
                      <a:pt x="787" y="326"/>
                      <a:pt x="777" y="322"/>
                    </a:cubicBezTo>
                    <a:cubicBezTo>
                      <a:pt x="760" y="315"/>
                      <a:pt x="740" y="307"/>
                      <a:pt x="719" y="298"/>
                    </a:cubicBezTo>
                    <a:cubicBezTo>
                      <a:pt x="707" y="293"/>
                      <a:pt x="696" y="288"/>
                      <a:pt x="684" y="283"/>
                    </a:cubicBezTo>
                    <a:cubicBezTo>
                      <a:pt x="670" y="278"/>
                      <a:pt x="657" y="272"/>
                      <a:pt x="641" y="266"/>
                    </a:cubicBezTo>
                    <a:cubicBezTo>
                      <a:pt x="628" y="260"/>
                      <a:pt x="612" y="254"/>
                      <a:pt x="598" y="248"/>
                    </a:cubicBezTo>
                    <a:cubicBezTo>
                      <a:pt x="595" y="247"/>
                      <a:pt x="590" y="245"/>
                      <a:pt x="586" y="244"/>
                    </a:cubicBezTo>
                    <a:cubicBezTo>
                      <a:pt x="585" y="243"/>
                      <a:pt x="584" y="243"/>
                      <a:pt x="584" y="243"/>
                    </a:cubicBezTo>
                    <a:cubicBezTo>
                      <a:pt x="582" y="242"/>
                      <a:pt x="580" y="241"/>
                      <a:pt x="579" y="240"/>
                    </a:cubicBezTo>
                    <a:cubicBezTo>
                      <a:pt x="576" y="239"/>
                      <a:pt x="573" y="238"/>
                      <a:pt x="571" y="237"/>
                    </a:cubicBezTo>
                    <a:cubicBezTo>
                      <a:pt x="566" y="235"/>
                      <a:pt x="562" y="233"/>
                      <a:pt x="557" y="232"/>
                    </a:cubicBezTo>
                    <a:cubicBezTo>
                      <a:pt x="552" y="229"/>
                      <a:pt x="546" y="227"/>
                      <a:pt x="540" y="224"/>
                    </a:cubicBezTo>
                    <a:cubicBezTo>
                      <a:pt x="538" y="223"/>
                      <a:pt x="536" y="223"/>
                      <a:pt x="534" y="222"/>
                    </a:cubicBezTo>
                    <a:cubicBezTo>
                      <a:pt x="528" y="219"/>
                      <a:pt x="521" y="217"/>
                      <a:pt x="515" y="214"/>
                    </a:cubicBezTo>
                    <a:cubicBezTo>
                      <a:pt x="511" y="212"/>
                      <a:pt x="507" y="210"/>
                      <a:pt x="503" y="209"/>
                    </a:cubicBezTo>
                    <a:cubicBezTo>
                      <a:pt x="486" y="202"/>
                      <a:pt x="468" y="194"/>
                      <a:pt x="451" y="187"/>
                    </a:cubicBezTo>
                    <a:cubicBezTo>
                      <a:pt x="445" y="185"/>
                      <a:pt x="439" y="182"/>
                      <a:pt x="433" y="180"/>
                    </a:cubicBezTo>
                    <a:cubicBezTo>
                      <a:pt x="10" y="4"/>
                      <a:pt x="1" y="0"/>
                      <a:pt x="1" y="0"/>
                    </a:cubicBezTo>
                    <a:cubicBezTo>
                      <a:pt x="1" y="1"/>
                      <a:pt x="1" y="1"/>
                      <a:pt x="1" y="2"/>
                    </a:cubicBezTo>
                    <a:cubicBezTo>
                      <a:pt x="1" y="2"/>
                      <a:pt x="0" y="1"/>
                      <a:pt x="0" y="1"/>
                    </a:cubicBezTo>
                    <a:cubicBezTo>
                      <a:pt x="0" y="1"/>
                      <a:pt x="4" y="10"/>
                      <a:pt x="180" y="435"/>
                    </a:cubicBezTo>
                    <a:cubicBezTo>
                      <a:pt x="182" y="440"/>
                      <a:pt x="184" y="446"/>
                      <a:pt x="187" y="451"/>
                    </a:cubicBezTo>
                    <a:cubicBezTo>
                      <a:pt x="194" y="469"/>
                      <a:pt x="201" y="486"/>
                      <a:pt x="208" y="504"/>
                    </a:cubicBezTo>
                    <a:cubicBezTo>
                      <a:pt x="210" y="507"/>
                      <a:pt x="212" y="511"/>
                      <a:pt x="213" y="515"/>
                    </a:cubicBezTo>
                    <a:cubicBezTo>
                      <a:pt x="216" y="522"/>
                      <a:pt x="219" y="528"/>
                      <a:pt x="221" y="535"/>
                    </a:cubicBezTo>
                    <a:cubicBezTo>
                      <a:pt x="222" y="537"/>
                      <a:pt x="223" y="539"/>
                      <a:pt x="224" y="541"/>
                    </a:cubicBezTo>
                    <a:cubicBezTo>
                      <a:pt x="226" y="547"/>
                      <a:pt x="229" y="552"/>
                      <a:pt x="231" y="558"/>
                    </a:cubicBezTo>
                    <a:cubicBezTo>
                      <a:pt x="233" y="562"/>
                      <a:pt x="235" y="567"/>
                      <a:pt x="237" y="571"/>
                    </a:cubicBezTo>
                    <a:cubicBezTo>
                      <a:pt x="238" y="574"/>
                      <a:pt x="239" y="577"/>
                      <a:pt x="240" y="579"/>
                    </a:cubicBezTo>
                    <a:cubicBezTo>
                      <a:pt x="240" y="581"/>
                      <a:pt x="241" y="582"/>
                      <a:pt x="242" y="584"/>
                    </a:cubicBezTo>
                    <a:cubicBezTo>
                      <a:pt x="242" y="585"/>
                      <a:pt x="243" y="586"/>
                      <a:pt x="243" y="587"/>
                    </a:cubicBezTo>
                    <a:cubicBezTo>
                      <a:pt x="245" y="591"/>
                      <a:pt x="246" y="595"/>
                      <a:pt x="248" y="599"/>
                    </a:cubicBezTo>
                    <a:cubicBezTo>
                      <a:pt x="253" y="613"/>
                      <a:pt x="260" y="628"/>
                      <a:pt x="265" y="642"/>
                    </a:cubicBezTo>
                    <a:cubicBezTo>
                      <a:pt x="272" y="657"/>
                      <a:pt x="277" y="671"/>
                      <a:pt x="283" y="684"/>
                    </a:cubicBezTo>
                    <a:cubicBezTo>
                      <a:pt x="288" y="696"/>
                      <a:pt x="293" y="708"/>
                      <a:pt x="297" y="719"/>
                    </a:cubicBezTo>
                    <a:cubicBezTo>
                      <a:pt x="306" y="741"/>
                      <a:pt x="314" y="760"/>
                      <a:pt x="321" y="778"/>
                    </a:cubicBezTo>
                    <a:cubicBezTo>
                      <a:pt x="325" y="787"/>
                      <a:pt x="329" y="795"/>
                      <a:pt x="332" y="803"/>
                    </a:cubicBezTo>
                    <a:cubicBezTo>
                      <a:pt x="338" y="815"/>
                      <a:pt x="342" y="828"/>
                      <a:pt x="348" y="842"/>
                    </a:cubicBezTo>
                    <a:cubicBezTo>
                      <a:pt x="353" y="854"/>
                      <a:pt x="358" y="867"/>
                      <a:pt x="364" y="881"/>
                    </a:cubicBezTo>
                    <a:cubicBezTo>
                      <a:pt x="376" y="910"/>
                      <a:pt x="387" y="937"/>
                      <a:pt x="399" y="966"/>
                    </a:cubicBezTo>
                    <a:cubicBezTo>
                      <a:pt x="404" y="978"/>
                      <a:pt x="410" y="992"/>
                      <a:pt x="415" y="1005"/>
                    </a:cubicBezTo>
                    <a:cubicBezTo>
                      <a:pt x="417" y="1009"/>
                      <a:pt x="419" y="1015"/>
                      <a:pt x="421" y="1019"/>
                    </a:cubicBezTo>
                    <a:cubicBezTo>
                      <a:pt x="467" y="1001"/>
                      <a:pt x="518" y="1022"/>
                      <a:pt x="536" y="1067"/>
                    </a:cubicBezTo>
                    <a:cubicBezTo>
                      <a:pt x="589" y="1194"/>
                      <a:pt x="630" y="1294"/>
                      <a:pt x="663" y="1374"/>
                    </a:cubicBezTo>
                    <a:cubicBezTo>
                      <a:pt x="665" y="1372"/>
                      <a:pt x="665" y="1372"/>
                      <a:pt x="665" y="1372"/>
                    </a:cubicBezTo>
                    <a:cubicBezTo>
                      <a:pt x="697" y="1450"/>
                      <a:pt x="737" y="1548"/>
                      <a:pt x="788" y="1670"/>
                    </a:cubicBezTo>
                    <a:cubicBezTo>
                      <a:pt x="820" y="1745"/>
                      <a:pt x="906" y="1779"/>
                      <a:pt x="978" y="1739"/>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60"/>
              <p:cNvSpPr>
                <a:spLocks/>
              </p:cNvSpPr>
              <p:nvPr/>
            </p:nvSpPr>
            <p:spPr bwMode="auto">
              <a:xfrm rot="4019515">
                <a:off x="5355464" y="5216998"/>
                <a:ext cx="665163" cy="1016000"/>
              </a:xfrm>
              <a:custGeom>
                <a:avLst/>
                <a:gdLst>
                  <a:gd name="T0" fmla="*/ 384 w 1309"/>
                  <a:gd name="T1" fmla="*/ 1977 h 1996"/>
                  <a:gd name="T2" fmla="*/ 633 w 1309"/>
                  <a:gd name="T3" fmla="*/ 1996 h 1996"/>
                  <a:gd name="T4" fmla="*/ 675 w 1309"/>
                  <a:gd name="T5" fmla="*/ 1996 h 1996"/>
                  <a:gd name="T6" fmla="*/ 990 w 1309"/>
                  <a:gd name="T7" fmla="*/ 1967 h 1996"/>
                  <a:gd name="T8" fmla="*/ 1277 w 1309"/>
                  <a:gd name="T9" fmla="*/ 1738 h 1996"/>
                  <a:gd name="T10" fmla="*/ 1232 w 1309"/>
                  <a:gd name="T11" fmla="*/ 1621 h 1996"/>
                  <a:gd name="T12" fmla="*/ 1077 w 1309"/>
                  <a:gd name="T13" fmla="*/ 1018 h 1996"/>
                  <a:gd name="T14" fmla="*/ 1055 w 1309"/>
                  <a:gd name="T15" fmla="*/ 965 h 1996"/>
                  <a:gd name="T16" fmla="*/ 1003 w 1309"/>
                  <a:gd name="T17" fmla="*/ 841 h 1996"/>
                  <a:gd name="T18" fmla="*/ 977 w 1309"/>
                  <a:gd name="T19" fmla="*/ 777 h 1996"/>
                  <a:gd name="T20" fmla="*/ 938 w 1309"/>
                  <a:gd name="T21" fmla="*/ 684 h 1996"/>
                  <a:gd name="T22" fmla="*/ 902 w 1309"/>
                  <a:gd name="T23" fmla="*/ 598 h 1996"/>
                  <a:gd name="T24" fmla="*/ 896 w 1309"/>
                  <a:gd name="T25" fmla="*/ 584 h 1996"/>
                  <a:gd name="T26" fmla="*/ 891 w 1309"/>
                  <a:gd name="T27" fmla="*/ 571 h 1996"/>
                  <a:gd name="T28" fmla="*/ 878 w 1309"/>
                  <a:gd name="T29" fmla="*/ 540 h 1996"/>
                  <a:gd name="T30" fmla="*/ 867 w 1309"/>
                  <a:gd name="T31" fmla="*/ 515 h 1996"/>
                  <a:gd name="T32" fmla="*/ 841 w 1309"/>
                  <a:gd name="T33" fmla="*/ 451 h 1996"/>
                  <a:gd name="T34" fmla="*/ 655 w 1309"/>
                  <a:gd name="T35" fmla="*/ 0 h 1996"/>
                  <a:gd name="T36" fmla="*/ 654 w 1309"/>
                  <a:gd name="T37" fmla="*/ 0 h 1996"/>
                  <a:gd name="T38" fmla="*/ 468 w 1309"/>
                  <a:gd name="T39" fmla="*/ 451 h 1996"/>
                  <a:gd name="T40" fmla="*/ 441 w 1309"/>
                  <a:gd name="T41" fmla="*/ 515 h 1996"/>
                  <a:gd name="T42" fmla="*/ 431 w 1309"/>
                  <a:gd name="T43" fmla="*/ 540 h 1996"/>
                  <a:gd name="T44" fmla="*/ 418 w 1309"/>
                  <a:gd name="T45" fmla="*/ 571 h 1996"/>
                  <a:gd name="T46" fmla="*/ 413 w 1309"/>
                  <a:gd name="T47" fmla="*/ 584 h 1996"/>
                  <a:gd name="T48" fmla="*/ 406 w 1309"/>
                  <a:gd name="T49" fmla="*/ 598 h 1996"/>
                  <a:gd name="T50" fmla="*/ 371 w 1309"/>
                  <a:gd name="T51" fmla="*/ 684 h 1996"/>
                  <a:gd name="T52" fmla="*/ 332 w 1309"/>
                  <a:gd name="T53" fmla="*/ 777 h 1996"/>
                  <a:gd name="T54" fmla="*/ 305 w 1309"/>
                  <a:gd name="T55" fmla="*/ 841 h 1996"/>
                  <a:gd name="T56" fmla="*/ 254 w 1309"/>
                  <a:gd name="T57" fmla="*/ 965 h 1996"/>
                  <a:gd name="T58" fmla="*/ 232 w 1309"/>
                  <a:gd name="T59" fmla="*/ 1018 h 1996"/>
                  <a:gd name="T60" fmla="*/ 152 w 1309"/>
                  <a:gd name="T61" fmla="*/ 1440 h 1996"/>
                  <a:gd name="T62" fmla="*/ 31 w 1309"/>
                  <a:gd name="T63" fmla="*/ 1738 h 1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9" h="1996">
                    <a:moveTo>
                      <a:pt x="117" y="1921"/>
                    </a:moveTo>
                    <a:cubicBezTo>
                      <a:pt x="204" y="1946"/>
                      <a:pt x="294" y="1964"/>
                      <a:pt x="384" y="1977"/>
                    </a:cubicBezTo>
                    <a:cubicBezTo>
                      <a:pt x="384" y="1979"/>
                      <a:pt x="384" y="1979"/>
                      <a:pt x="384" y="1979"/>
                    </a:cubicBezTo>
                    <a:cubicBezTo>
                      <a:pt x="467" y="1990"/>
                      <a:pt x="551" y="1996"/>
                      <a:pt x="633" y="1996"/>
                    </a:cubicBezTo>
                    <a:cubicBezTo>
                      <a:pt x="640" y="1996"/>
                      <a:pt x="647" y="1996"/>
                      <a:pt x="654" y="1996"/>
                    </a:cubicBezTo>
                    <a:cubicBezTo>
                      <a:pt x="661" y="1996"/>
                      <a:pt x="668" y="1996"/>
                      <a:pt x="675" y="1996"/>
                    </a:cubicBezTo>
                    <a:cubicBezTo>
                      <a:pt x="780" y="1996"/>
                      <a:pt x="885" y="1987"/>
                      <a:pt x="990" y="1969"/>
                    </a:cubicBezTo>
                    <a:cubicBezTo>
                      <a:pt x="990" y="1967"/>
                      <a:pt x="990" y="1967"/>
                      <a:pt x="990" y="1967"/>
                    </a:cubicBezTo>
                    <a:cubicBezTo>
                      <a:pt x="1058" y="1955"/>
                      <a:pt x="1126" y="1940"/>
                      <a:pt x="1192" y="1921"/>
                    </a:cubicBezTo>
                    <a:cubicBezTo>
                      <a:pt x="1271" y="1898"/>
                      <a:pt x="1309" y="1813"/>
                      <a:pt x="1277" y="1738"/>
                    </a:cubicBezTo>
                    <a:cubicBezTo>
                      <a:pt x="1260" y="1696"/>
                      <a:pt x="1244" y="1657"/>
                      <a:pt x="1229" y="1621"/>
                    </a:cubicBezTo>
                    <a:cubicBezTo>
                      <a:pt x="1232" y="1621"/>
                      <a:pt x="1232" y="1621"/>
                      <a:pt x="1232" y="1621"/>
                    </a:cubicBezTo>
                    <a:cubicBezTo>
                      <a:pt x="1197" y="1536"/>
                      <a:pt x="1135" y="1388"/>
                      <a:pt x="1029" y="1133"/>
                    </a:cubicBezTo>
                    <a:cubicBezTo>
                      <a:pt x="1011" y="1088"/>
                      <a:pt x="1032" y="1037"/>
                      <a:pt x="1077" y="1018"/>
                    </a:cubicBezTo>
                    <a:cubicBezTo>
                      <a:pt x="1075" y="1014"/>
                      <a:pt x="1073" y="1008"/>
                      <a:pt x="1071" y="1004"/>
                    </a:cubicBezTo>
                    <a:cubicBezTo>
                      <a:pt x="1065" y="990"/>
                      <a:pt x="1060" y="977"/>
                      <a:pt x="1055" y="965"/>
                    </a:cubicBezTo>
                    <a:cubicBezTo>
                      <a:pt x="1043" y="936"/>
                      <a:pt x="1032" y="909"/>
                      <a:pt x="1019" y="880"/>
                    </a:cubicBezTo>
                    <a:cubicBezTo>
                      <a:pt x="1014" y="866"/>
                      <a:pt x="1008" y="853"/>
                      <a:pt x="1003" y="841"/>
                    </a:cubicBezTo>
                    <a:cubicBezTo>
                      <a:pt x="998" y="827"/>
                      <a:pt x="991" y="815"/>
                      <a:pt x="987" y="802"/>
                    </a:cubicBezTo>
                    <a:cubicBezTo>
                      <a:pt x="984" y="794"/>
                      <a:pt x="981" y="787"/>
                      <a:pt x="977" y="777"/>
                    </a:cubicBezTo>
                    <a:cubicBezTo>
                      <a:pt x="969" y="759"/>
                      <a:pt x="961" y="740"/>
                      <a:pt x="952" y="719"/>
                    </a:cubicBezTo>
                    <a:cubicBezTo>
                      <a:pt x="948" y="707"/>
                      <a:pt x="943" y="695"/>
                      <a:pt x="938" y="684"/>
                    </a:cubicBezTo>
                    <a:cubicBezTo>
                      <a:pt x="932" y="670"/>
                      <a:pt x="927" y="656"/>
                      <a:pt x="920" y="641"/>
                    </a:cubicBezTo>
                    <a:cubicBezTo>
                      <a:pt x="914" y="627"/>
                      <a:pt x="908" y="612"/>
                      <a:pt x="902" y="598"/>
                    </a:cubicBezTo>
                    <a:cubicBezTo>
                      <a:pt x="901" y="594"/>
                      <a:pt x="899" y="591"/>
                      <a:pt x="897" y="586"/>
                    </a:cubicBezTo>
                    <a:cubicBezTo>
                      <a:pt x="897" y="585"/>
                      <a:pt x="896" y="585"/>
                      <a:pt x="896" y="584"/>
                    </a:cubicBezTo>
                    <a:cubicBezTo>
                      <a:pt x="895" y="582"/>
                      <a:pt x="895" y="580"/>
                      <a:pt x="894" y="579"/>
                    </a:cubicBezTo>
                    <a:cubicBezTo>
                      <a:pt x="893" y="576"/>
                      <a:pt x="892" y="573"/>
                      <a:pt x="891" y="571"/>
                    </a:cubicBezTo>
                    <a:cubicBezTo>
                      <a:pt x="889" y="566"/>
                      <a:pt x="887" y="562"/>
                      <a:pt x="885" y="557"/>
                    </a:cubicBezTo>
                    <a:cubicBezTo>
                      <a:pt x="883" y="552"/>
                      <a:pt x="881" y="546"/>
                      <a:pt x="878" y="540"/>
                    </a:cubicBezTo>
                    <a:cubicBezTo>
                      <a:pt x="877" y="538"/>
                      <a:pt x="876" y="536"/>
                      <a:pt x="875" y="534"/>
                    </a:cubicBezTo>
                    <a:cubicBezTo>
                      <a:pt x="873" y="528"/>
                      <a:pt x="870" y="521"/>
                      <a:pt x="867" y="515"/>
                    </a:cubicBezTo>
                    <a:cubicBezTo>
                      <a:pt x="866" y="511"/>
                      <a:pt x="864" y="507"/>
                      <a:pt x="863" y="503"/>
                    </a:cubicBezTo>
                    <a:cubicBezTo>
                      <a:pt x="856" y="486"/>
                      <a:pt x="848" y="468"/>
                      <a:pt x="841" y="451"/>
                    </a:cubicBezTo>
                    <a:cubicBezTo>
                      <a:pt x="839" y="445"/>
                      <a:pt x="836" y="439"/>
                      <a:pt x="834" y="433"/>
                    </a:cubicBezTo>
                    <a:cubicBezTo>
                      <a:pt x="659" y="9"/>
                      <a:pt x="655" y="0"/>
                      <a:pt x="655" y="0"/>
                    </a:cubicBezTo>
                    <a:cubicBezTo>
                      <a:pt x="655" y="1"/>
                      <a:pt x="655" y="1"/>
                      <a:pt x="654" y="2"/>
                    </a:cubicBezTo>
                    <a:cubicBezTo>
                      <a:pt x="654" y="1"/>
                      <a:pt x="654" y="1"/>
                      <a:pt x="654" y="0"/>
                    </a:cubicBezTo>
                    <a:cubicBezTo>
                      <a:pt x="654" y="0"/>
                      <a:pt x="650" y="9"/>
                      <a:pt x="475" y="434"/>
                    </a:cubicBezTo>
                    <a:cubicBezTo>
                      <a:pt x="472" y="439"/>
                      <a:pt x="470" y="445"/>
                      <a:pt x="468" y="451"/>
                    </a:cubicBezTo>
                    <a:cubicBezTo>
                      <a:pt x="460" y="468"/>
                      <a:pt x="453" y="486"/>
                      <a:pt x="446" y="503"/>
                    </a:cubicBezTo>
                    <a:cubicBezTo>
                      <a:pt x="444" y="507"/>
                      <a:pt x="443" y="511"/>
                      <a:pt x="441" y="515"/>
                    </a:cubicBezTo>
                    <a:cubicBezTo>
                      <a:pt x="439" y="521"/>
                      <a:pt x="436" y="528"/>
                      <a:pt x="433" y="534"/>
                    </a:cubicBezTo>
                    <a:cubicBezTo>
                      <a:pt x="432" y="536"/>
                      <a:pt x="431" y="538"/>
                      <a:pt x="431" y="540"/>
                    </a:cubicBezTo>
                    <a:cubicBezTo>
                      <a:pt x="428" y="546"/>
                      <a:pt x="426" y="552"/>
                      <a:pt x="424" y="557"/>
                    </a:cubicBezTo>
                    <a:cubicBezTo>
                      <a:pt x="422" y="562"/>
                      <a:pt x="420" y="566"/>
                      <a:pt x="418" y="571"/>
                    </a:cubicBezTo>
                    <a:cubicBezTo>
                      <a:pt x="417" y="574"/>
                      <a:pt x="416" y="576"/>
                      <a:pt x="414" y="579"/>
                    </a:cubicBezTo>
                    <a:cubicBezTo>
                      <a:pt x="414" y="580"/>
                      <a:pt x="413" y="582"/>
                      <a:pt x="413" y="584"/>
                    </a:cubicBezTo>
                    <a:cubicBezTo>
                      <a:pt x="412" y="585"/>
                      <a:pt x="412" y="586"/>
                      <a:pt x="411" y="587"/>
                    </a:cubicBezTo>
                    <a:cubicBezTo>
                      <a:pt x="410" y="591"/>
                      <a:pt x="408" y="595"/>
                      <a:pt x="406" y="598"/>
                    </a:cubicBezTo>
                    <a:cubicBezTo>
                      <a:pt x="401" y="612"/>
                      <a:pt x="394" y="627"/>
                      <a:pt x="389" y="641"/>
                    </a:cubicBezTo>
                    <a:cubicBezTo>
                      <a:pt x="382" y="656"/>
                      <a:pt x="376" y="670"/>
                      <a:pt x="371" y="684"/>
                    </a:cubicBezTo>
                    <a:cubicBezTo>
                      <a:pt x="366" y="695"/>
                      <a:pt x="361" y="707"/>
                      <a:pt x="356" y="719"/>
                    </a:cubicBezTo>
                    <a:cubicBezTo>
                      <a:pt x="347" y="740"/>
                      <a:pt x="339" y="759"/>
                      <a:pt x="332" y="777"/>
                    </a:cubicBezTo>
                    <a:cubicBezTo>
                      <a:pt x="328" y="786"/>
                      <a:pt x="325" y="794"/>
                      <a:pt x="322" y="802"/>
                    </a:cubicBezTo>
                    <a:cubicBezTo>
                      <a:pt x="317" y="815"/>
                      <a:pt x="311" y="827"/>
                      <a:pt x="305" y="841"/>
                    </a:cubicBezTo>
                    <a:cubicBezTo>
                      <a:pt x="301" y="853"/>
                      <a:pt x="295" y="866"/>
                      <a:pt x="289" y="880"/>
                    </a:cubicBezTo>
                    <a:cubicBezTo>
                      <a:pt x="277" y="909"/>
                      <a:pt x="266" y="936"/>
                      <a:pt x="254" y="965"/>
                    </a:cubicBezTo>
                    <a:cubicBezTo>
                      <a:pt x="249" y="977"/>
                      <a:pt x="243" y="990"/>
                      <a:pt x="238" y="1004"/>
                    </a:cubicBezTo>
                    <a:cubicBezTo>
                      <a:pt x="236" y="1008"/>
                      <a:pt x="234" y="1014"/>
                      <a:pt x="232" y="1018"/>
                    </a:cubicBezTo>
                    <a:cubicBezTo>
                      <a:pt x="277" y="1037"/>
                      <a:pt x="298" y="1088"/>
                      <a:pt x="280" y="1133"/>
                    </a:cubicBezTo>
                    <a:cubicBezTo>
                      <a:pt x="227" y="1260"/>
                      <a:pt x="185" y="1360"/>
                      <a:pt x="152" y="1440"/>
                    </a:cubicBezTo>
                    <a:cubicBezTo>
                      <a:pt x="154" y="1440"/>
                      <a:pt x="154" y="1440"/>
                      <a:pt x="154" y="1440"/>
                    </a:cubicBezTo>
                    <a:cubicBezTo>
                      <a:pt x="122" y="1518"/>
                      <a:pt x="82" y="1615"/>
                      <a:pt x="31" y="1738"/>
                    </a:cubicBezTo>
                    <a:cubicBezTo>
                      <a:pt x="0" y="1813"/>
                      <a:pt x="38" y="1898"/>
                      <a:pt x="117" y="1921"/>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61"/>
              <p:cNvSpPr>
                <a:spLocks/>
              </p:cNvSpPr>
              <p:nvPr/>
            </p:nvSpPr>
            <p:spPr bwMode="auto">
              <a:xfrm rot="4019515">
                <a:off x="5109116" y="4834397"/>
                <a:ext cx="906463" cy="904875"/>
              </a:xfrm>
              <a:custGeom>
                <a:avLst/>
                <a:gdLst>
                  <a:gd name="T0" fmla="*/ 189 w 1779"/>
                  <a:gd name="T1" fmla="*/ 1208 h 1779"/>
                  <a:gd name="T2" fmla="*/ 352 w 1779"/>
                  <a:gd name="T3" fmla="*/ 1397 h 1779"/>
                  <a:gd name="T4" fmla="*/ 381 w 1779"/>
                  <a:gd name="T5" fmla="*/ 1427 h 1779"/>
                  <a:gd name="T6" fmla="*/ 625 w 1779"/>
                  <a:gd name="T7" fmla="*/ 1628 h 1779"/>
                  <a:gd name="T8" fmla="*/ 990 w 1779"/>
                  <a:gd name="T9" fmla="*/ 1670 h 1779"/>
                  <a:gd name="T10" fmla="*/ 1040 w 1779"/>
                  <a:gd name="T11" fmla="*/ 1555 h 1779"/>
                  <a:gd name="T12" fmla="*/ 1357 w 1779"/>
                  <a:gd name="T13" fmla="*/ 1019 h 1779"/>
                  <a:gd name="T14" fmla="*/ 1379 w 1779"/>
                  <a:gd name="T15" fmla="*/ 966 h 1779"/>
                  <a:gd name="T16" fmla="*/ 1430 w 1779"/>
                  <a:gd name="T17" fmla="*/ 842 h 1779"/>
                  <a:gd name="T18" fmla="*/ 1457 w 1779"/>
                  <a:gd name="T19" fmla="*/ 778 h 1779"/>
                  <a:gd name="T20" fmla="*/ 1495 w 1779"/>
                  <a:gd name="T21" fmla="*/ 684 h 1779"/>
                  <a:gd name="T22" fmla="*/ 1531 w 1779"/>
                  <a:gd name="T23" fmla="*/ 599 h 1779"/>
                  <a:gd name="T24" fmla="*/ 1536 w 1779"/>
                  <a:gd name="T25" fmla="*/ 584 h 1779"/>
                  <a:gd name="T26" fmla="*/ 1542 w 1779"/>
                  <a:gd name="T27" fmla="*/ 571 h 1779"/>
                  <a:gd name="T28" fmla="*/ 1555 w 1779"/>
                  <a:gd name="T29" fmla="*/ 541 h 1779"/>
                  <a:gd name="T30" fmla="*/ 1565 w 1779"/>
                  <a:gd name="T31" fmla="*/ 515 h 1779"/>
                  <a:gd name="T32" fmla="*/ 1592 w 1779"/>
                  <a:gd name="T33" fmla="*/ 451 h 1779"/>
                  <a:gd name="T34" fmla="*/ 1779 w 1779"/>
                  <a:gd name="T35" fmla="*/ 1 h 1779"/>
                  <a:gd name="T36" fmla="*/ 1778 w 1779"/>
                  <a:gd name="T37" fmla="*/ 0 h 1779"/>
                  <a:gd name="T38" fmla="*/ 1328 w 1779"/>
                  <a:gd name="T39" fmla="*/ 187 h 1779"/>
                  <a:gd name="T40" fmla="*/ 1264 w 1779"/>
                  <a:gd name="T41" fmla="*/ 214 h 1779"/>
                  <a:gd name="T42" fmla="*/ 1238 w 1779"/>
                  <a:gd name="T43" fmla="*/ 224 h 1779"/>
                  <a:gd name="T44" fmla="*/ 1207 w 1779"/>
                  <a:gd name="T45" fmla="*/ 237 h 1779"/>
                  <a:gd name="T46" fmla="*/ 1195 w 1779"/>
                  <a:gd name="T47" fmla="*/ 242 h 1779"/>
                  <a:gd name="T48" fmla="*/ 1180 w 1779"/>
                  <a:gd name="T49" fmla="*/ 248 h 1779"/>
                  <a:gd name="T50" fmla="*/ 1094 w 1779"/>
                  <a:gd name="T51" fmla="*/ 283 h 1779"/>
                  <a:gd name="T52" fmla="*/ 1001 w 1779"/>
                  <a:gd name="T53" fmla="*/ 322 h 1779"/>
                  <a:gd name="T54" fmla="*/ 937 w 1779"/>
                  <a:gd name="T55" fmla="*/ 348 h 1779"/>
                  <a:gd name="T56" fmla="*/ 812 w 1779"/>
                  <a:gd name="T57" fmla="*/ 400 h 1779"/>
                  <a:gd name="T58" fmla="*/ 760 w 1779"/>
                  <a:gd name="T59" fmla="*/ 421 h 1779"/>
                  <a:gd name="T60" fmla="*/ 405 w 1779"/>
                  <a:gd name="T61" fmla="*/ 663 h 1779"/>
                  <a:gd name="T62" fmla="*/ 109 w 1779"/>
                  <a:gd name="T63" fmla="*/ 789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9" h="1779">
                    <a:moveTo>
                      <a:pt x="40" y="978"/>
                    </a:moveTo>
                    <a:cubicBezTo>
                      <a:pt x="84" y="1058"/>
                      <a:pt x="134" y="1135"/>
                      <a:pt x="189" y="1208"/>
                    </a:cubicBezTo>
                    <a:cubicBezTo>
                      <a:pt x="188" y="1209"/>
                      <a:pt x="188" y="1209"/>
                      <a:pt x="188" y="1209"/>
                    </a:cubicBezTo>
                    <a:cubicBezTo>
                      <a:pt x="239" y="1276"/>
                      <a:pt x="293" y="1338"/>
                      <a:pt x="352" y="1397"/>
                    </a:cubicBezTo>
                    <a:cubicBezTo>
                      <a:pt x="357" y="1402"/>
                      <a:pt x="362" y="1407"/>
                      <a:pt x="367" y="1412"/>
                    </a:cubicBezTo>
                    <a:cubicBezTo>
                      <a:pt x="372" y="1417"/>
                      <a:pt x="376" y="1422"/>
                      <a:pt x="381" y="1427"/>
                    </a:cubicBezTo>
                    <a:cubicBezTo>
                      <a:pt x="456" y="1501"/>
                      <a:pt x="536" y="1568"/>
                      <a:pt x="623" y="1630"/>
                    </a:cubicBezTo>
                    <a:cubicBezTo>
                      <a:pt x="625" y="1628"/>
                      <a:pt x="625" y="1628"/>
                      <a:pt x="625" y="1628"/>
                    </a:cubicBezTo>
                    <a:cubicBezTo>
                      <a:pt x="681" y="1668"/>
                      <a:pt x="740" y="1705"/>
                      <a:pt x="800" y="1739"/>
                    </a:cubicBezTo>
                    <a:cubicBezTo>
                      <a:pt x="872" y="1779"/>
                      <a:pt x="959" y="1745"/>
                      <a:pt x="990" y="1670"/>
                    </a:cubicBezTo>
                    <a:cubicBezTo>
                      <a:pt x="1007" y="1628"/>
                      <a:pt x="1023" y="1589"/>
                      <a:pt x="1038" y="1553"/>
                    </a:cubicBezTo>
                    <a:cubicBezTo>
                      <a:pt x="1040" y="1555"/>
                      <a:pt x="1040" y="1555"/>
                      <a:pt x="1040" y="1555"/>
                    </a:cubicBezTo>
                    <a:cubicBezTo>
                      <a:pt x="1076" y="1470"/>
                      <a:pt x="1137" y="1322"/>
                      <a:pt x="1242" y="1067"/>
                    </a:cubicBezTo>
                    <a:cubicBezTo>
                      <a:pt x="1261" y="1022"/>
                      <a:pt x="1311" y="1001"/>
                      <a:pt x="1357" y="1019"/>
                    </a:cubicBezTo>
                    <a:cubicBezTo>
                      <a:pt x="1359" y="1015"/>
                      <a:pt x="1361" y="1009"/>
                      <a:pt x="1363" y="1005"/>
                    </a:cubicBezTo>
                    <a:cubicBezTo>
                      <a:pt x="1369" y="991"/>
                      <a:pt x="1374" y="978"/>
                      <a:pt x="1379" y="966"/>
                    </a:cubicBezTo>
                    <a:cubicBezTo>
                      <a:pt x="1391" y="937"/>
                      <a:pt x="1402" y="910"/>
                      <a:pt x="1414" y="881"/>
                    </a:cubicBezTo>
                    <a:cubicBezTo>
                      <a:pt x="1420" y="867"/>
                      <a:pt x="1426" y="853"/>
                      <a:pt x="1430" y="842"/>
                    </a:cubicBezTo>
                    <a:cubicBezTo>
                      <a:pt x="1436" y="828"/>
                      <a:pt x="1440" y="815"/>
                      <a:pt x="1446" y="803"/>
                    </a:cubicBezTo>
                    <a:cubicBezTo>
                      <a:pt x="1450" y="795"/>
                      <a:pt x="1453" y="787"/>
                      <a:pt x="1457" y="778"/>
                    </a:cubicBezTo>
                    <a:cubicBezTo>
                      <a:pt x="1464" y="760"/>
                      <a:pt x="1472" y="741"/>
                      <a:pt x="1481" y="719"/>
                    </a:cubicBezTo>
                    <a:cubicBezTo>
                      <a:pt x="1486" y="708"/>
                      <a:pt x="1490" y="696"/>
                      <a:pt x="1495" y="684"/>
                    </a:cubicBezTo>
                    <a:cubicBezTo>
                      <a:pt x="1501" y="671"/>
                      <a:pt x="1507" y="657"/>
                      <a:pt x="1513" y="642"/>
                    </a:cubicBezTo>
                    <a:cubicBezTo>
                      <a:pt x="1519" y="628"/>
                      <a:pt x="1525" y="612"/>
                      <a:pt x="1531" y="599"/>
                    </a:cubicBezTo>
                    <a:cubicBezTo>
                      <a:pt x="1532" y="595"/>
                      <a:pt x="1533" y="591"/>
                      <a:pt x="1535" y="587"/>
                    </a:cubicBezTo>
                    <a:cubicBezTo>
                      <a:pt x="1536" y="586"/>
                      <a:pt x="1536" y="585"/>
                      <a:pt x="1536" y="584"/>
                    </a:cubicBezTo>
                    <a:cubicBezTo>
                      <a:pt x="1537" y="582"/>
                      <a:pt x="1538" y="581"/>
                      <a:pt x="1539" y="579"/>
                    </a:cubicBezTo>
                    <a:cubicBezTo>
                      <a:pt x="1540" y="577"/>
                      <a:pt x="1541" y="574"/>
                      <a:pt x="1542" y="571"/>
                    </a:cubicBezTo>
                    <a:cubicBezTo>
                      <a:pt x="1544" y="567"/>
                      <a:pt x="1545" y="562"/>
                      <a:pt x="1547" y="558"/>
                    </a:cubicBezTo>
                    <a:cubicBezTo>
                      <a:pt x="1550" y="552"/>
                      <a:pt x="1552" y="546"/>
                      <a:pt x="1555" y="541"/>
                    </a:cubicBezTo>
                    <a:cubicBezTo>
                      <a:pt x="1555" y="539"/>
                      <a:pt x="1556" y="537"/>
                      <a:pt x="1557" y="535"/>
                    </a:cubicBezTo>
                    <a:cubicBezTo>
                      <a:pt x="1560" y="528"/>
                      <a:pt x="1562" y="522"/>
                      <a:pt x="1565" y="515"/>
                    </a:cubicBezTo>
                    <a:cubicBezTo>
                      <a:pt x="1567" y="511"/>
                      <a:pt x="1568" y="507"/>
                      <a:pt x="1570" y="504"/>
                    </a:cubicBezTo>
                    <a:cubicBezTo>
                      <a:pt x="1577" y="486"/>
                      <a:pt x="1584" y="469"/>
                      <a:pt x="1592" y="451"/>
                    </a:cubicBezTo>
                    <a:cubicBezTo>
                      <a:pt x="1594" y="445"/>
                      <a:pt x="1596" y="439"/>
                      <a:pt x="1599" y="434"/>
                    </a:cubicBezTo>
                    <a:cubicBezTo>
                      <a:pt x="1775" y="10"/>
                      <a:pt x="1779" y="1"/>
                      <a:pt x="1779" y="1"/>
                    </a:cubicBezTo>
                    <a:cubicBezTo>
                      <a:pt x="1778" y="1"/>
                      <a:pt x="1778" y="1"/>
                      <a:pt x="1777" y="2"/>
                    </a:cubicBezTo>
                    <a:cubicBezTo>
                      <a:pt x="1777" y="1"/>
                      <a:pt x="1777" y="1"/>
                      <a:pt x="1778" y="0"/>
                    </a:cubicBezTo>
                    <a:cubicBezTo>
                      <a:pt x="1778" y="0"/>
                      <a:pt x="1768" y="4"/>
                      <a:pt x="1344" y="180"/>
                    </a:cubicBezTo>
                    <a:cubicBezTo>
                      <a:pt x="1339" y="182"/>
                      <a:pt x="1333" y="185"/>
                      <a:pt x="1328" y="187"/>
                    </a:cubicBezTo>
                    <a:cubicBezTo>
                      <a:pt x="1310" y="194"/>
                      <a:pt x="1293" y="202"/>
                      <a:pt x="1275" y="209"/>
                    </a:cubicBezTo>
                    <a:cubicBezTo>
                      <a:pt x="1271" y="210"/>
                      <a:pt x="1267" y="212"/>
                      <a:pt x="1264" y="214"/>
                    </a:cubicBezTo>
                    <a:cubicBezTo>
                      <a:pt x="1257" y="216"/>
                      <a:pt x="1251" y="219"/>
                      <a:pt x="1244" y="222"/>
                    </a:cubicBezTo>
                    <a:cubicBezTo>
                      <a:pt x="1242" y="223"/>
                      <a:pt x="1240" y="223"/>
                      <a:pt x="1238" y="224"/>
                    </a:cubicBezTo>
                    <a:cubicBezTo>
                      <a:pt x="1232" y="226"/>
                      <a:pt x="1227" y="229"/>
                      <a:pt x="1221" y="231"/>
                    </a:cubicBezTo>
                    <a:cubicBezTo>
                      <a:pt x="1216" y="233"/>
                      <a:pt x="1212" y="235"/>
                      <a:pt x="1207" y="237"/>
                    </a:cubicBezTo>
                    <a:cubicBezTo>
                      <a:pt x="1205" y="238"/>
                      <a:pt x="1202" y="239"/>
                      <a:pt x="1199" y="240"/>
                    </a:cubicBezTo>
                    <a:cubicBezTo>
                      <a:pt x="1198" y="241"/>
                      <a:pt x="1196" y="242"/>
                      <a:pt x="1195" y="242"/>
                    </a:cubicBezTo>
                    <a:cubicBezTo>
                      <a:pt x="1194" y="243"/>
                      <a:pt x="1193" y="243"/>
                      <a:pt x="1191" y="244"/>
                    </a:cubicBezTo>
                    <a:cubicBezTo>
                      <a:pt x="1187" y="245"/>
                      <a:pt x="1183" y="247"/>
                      <a:pt x="1180" y="248"/>
                    </a:cubicBezTo>
                    <a:cubicBezTo>
                      <a:pt x="1166" y="254"/>
                      <a:pt x="1151" y="260"/>
                      <a:pt x="1137" y="266"/>
                    </a:cubicBezTo>
                    <a:cubicBezTo>
                      <a:pt x="1122" y="272"/>
                      <a:pt x="1108" y="278"/>
                      <a:pt x="1094" y="283"/>
                    </a:cubicBezTo>
                    <a:cubicBezTo>
                      <a:pt x="1083" y="288"/>
                      <a:pt x="1071" y="293"/>
                      <a:pt x="1059" y="298"/>
                    </a:cubicBezTo>
                    <a:cubicBezTo>
                      <a:pt x="1038" y="307"/>
                      <a:pt x="1019" y="315"/>
                      <a:pt x="1001" y="322"/>
                    </a:cubicBezTo>
                    <a:cubicBezTo>
                      <a:pt x="991" y="326"/>
                      <a:pt x="984" y="329"/>
                      <a:pt x="976" y="332"/>
                    </a:cubicBezTo>
                    <a:cubicBezTo>
                      <a:pt x="964" y="338"/>
                      <a:pt x="950" y="343"/>
                      <a:pt x="937" y="348"/>
                    </a:cubicBezTo>
                    <a:cubicBezTo>
                      <a:pt x="925" y="353"/>
                      <a:pt x="912" y="359"/>
                      <a:pt x="898" y="364"/>
                    </a:cubicBezTo>
                    <a:cubicBezTo>
                      <a:pt x="869" y="376"/>
                      <a:pt x="842" y="388"/>
                      <a:pt x="812" y="400"/>
                    </a:cubicBezTo>
                    <a:cubicBezTo>
                      <a:pt x="801" y="404"/>
                      <a:pt x="787" y="410"/>
                      <a:pt x="774" y="416"/>
                    </a:cubicBezTo>
                    <a:cubicBezTo>
                      <a:pt x="770" y="417"/>
                      <a:pt x="764" y="420"/>
                      <a:pt x="760" y="421"/>
                    </a:cubicBezTo>
                    <a:cubicBezTo>
                      <a:pt x="778" y="467"/>
                      <a:pt x="757" y="518"/>
                      <a:pt x="712" y="537"/>
                    </a:cubicBezTo>
                    <a:cubicBezTo>
                      <a:pt x="585" y="589"/>
                      <a:pt x="484" y="631"/>
                      <a:pt x="405" y="663"/>
                    </a:cubicBezTo>
                    <a:cubicBezTo>
                      <a:pt x="406" y="665"/>
                      <a:pt x="406" y="665"/>
                      <a:pt x="406" y="665"/>
                    </a:cubicBezTo>
                    <a:cubicBezTo>
                      <a:pt x="329" y="697"/>
                      <a:pt x="231" y="738"/>
                      <a:pt x="109" y="789"/>
                    </a:cubicBezTo>
                    <a:cubicBezTo>
                      <a:pt x="33" y="820"/>
                      <a:pt x="0" y="906"/>
                      <a:pt x="40" y="978"/>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62"/>
              <p:cNvSpPr>
                <a:spLocks/>
              </p:cNvSpPr>
              <p:nvPr/>
            </p:nvSpPr>
            <p:spPr bwMode="auto">
              <a:xfrm rot="4019515">
                <a:off x="5448766" y="4724746"/>
                <a:ext cx="1016000" cy="666750"/>
              </a:xfrm>
              <a:custGeom>
                <a:avLst/>
                <a:gdLst>
                  <a:gd name="T0" fmla="*/ 20 w 1997"/>
                  <a:gd name="T1" fmla="*/ 385 h 1309"/>
                  <a:gd name="T2" fmla="*/ 0 w 1997"/>
                  <a:gd name="T3" fmla="*/ 634 h 1309"/>
                  <a:gd name="T4" fmla="*/ 0 w 1997"/>
                  <a:gd name="T5" fmla="*/ 676 h 1309"/>
                  <a:gd name="T6" fmla="*/ 30 w 1997"/>
                  <a:gd name="T7" fmla="*/ 990 h 1309"/>
                  <a:gd name="T8" fmla="*/ 259 w 1997"/>
                  <a:gd name="T9" fmla="*/ 1278 h 1309"/>
                  <a:gd name="T10" fmla="*/ 376 w 1997"/>
                  <a:gd name="T11" fmla="*/ 1232 h 1309"/>
                  <a:gd name="T12" fmla="*/ 979 w 1997"/>
                  <a:gd name="T13" fmla="*/ 1077 h 1309"/>
                  <a:gd name="T14" fmla="*/ 1032 w 1997"/>
                  <a:gd name="T15" fmla="*/ 1055 h 1309"/>
                  <a:gd name="T16" fmla="*/ 1156 w 1997"/>
                  <a:gd name="T17" fmla="*/ 1004 h 1309"/>
                  <a:gd name="T18" fmla="*/ 1220 w 1997"/>
                  <a:gd name="T19" fmla="*/ 977 h 1309"/>
                  <a:gd name="T20" fmla="*/ 1313 w 1997"/>
                  <a:gd name="T21" fmla="*/ 938 h 1309"/>
                  <a:gd name="T22" fmla="*/ 1399 w 1997"/>
                  <a:gd name="T23" fmla="*/ 903 h 1309"/>
                  <a:gd name="T24" fmla="*/ 1413 w 1997"/>
                  <a:gd name="T25" fmla="*/ 896 h 1309"/>
                  <a:gd name="T26" fmla="*/ 1426 w 1997"/>
                  <a:gd name="T27" fmla="*/ 891 h 1309"/>
                  <a:gd name="T28" fmla="*/ 1457 w 1997"/>
                  <a:gd name="T29" fmla="*/ 879 h 1309"/>
                  <a:gd name="T30" fmla="*/ 1482 w 1997"/>
                  <a:gd name="T31" fmla="*/ 868 h 1309"/>
                  <a:gd name="T32" fmla="*/ 1546 w 1997"/>
                  <a:gd name="T33" fmla="*/ 841 h 1309"/>
                  <a:gd name="T34" fmla="*/ 1997 w 1997"/>
                  <a:gd name="T35" fmla="*/ 655 h 1309"/>
                  <a:gd name="T36" fmla="*/ 1997 w 1997"/>
                  <a:gd name="T37" fmla="*/ 654 h 1309"/>
                  <a:gd name="T38" fmla="*/ 1546 w 1997"/>
                  <a:gd name="T39" fmla="*/ 468 h 1309"/>
                  <a:gd name="T40" fmla="*/ 1482 w 1997"/>
                  <a:gd name="T41" fmla="*/ 442 h 1309"/>
                  <a:gd name="T42" fmla="*/ 1457 w 1997"/>
                  <a:gd name="T43" fmla="*/ 431 h 1309"/>
                  <a:gd name="T44" fmla="*/ 1426 w 1997"/>
                  <a:gd name="T45" fmla="*/ 418 h 1309"/>
                  <a:gd name="T46" fmla="*/ 1413 w 1997"/>
                  <a:gd name="T47" fmla="*/ 413 h 1309"/>
                  <a:gd name="T48" fmla="*/ 1399 w 1997"/>
                  <a:gd name="T49" fmla="*/ 407 h 1309"/>
                  <a:gd name="T50" fmla="*/ 1313 w 1997"/>
                  <a:gd name="T51" fmla="*/ 371 h 1309"/>
                  <a:gd name="T52" fmla="*/ 1220 w 1997"/>
                  <a:gd name="T53" fmla="*/ 332 h 1309"/>
                  <a:gd name="T54" fmla="*/ 1156 w 1997"/>
                  <a:gd name="T55" fmla="*/ 306 h 1309"/>
                  <a:gd name="T56" fmla="*/ 1032 w 1997"/>
                  <a:gd name="T57" fmla="*/ 254 h 1309"/>
                  <a:gd name="T58" fmla="*/ 979 w 1997"/>
                  <a:gd name="T59" fmla="*/ 232 h 1309"/>
                  <a:gd name="T60" fmla="*/ 557 w 1997"/>
                  <a:gd name="T61" fmla="*/ 152 h 1309"/>
                  <a:gd name="T62" fmla="*/ 259 w 1997"/>
                  <a:gd name="T63" fmla="*/ 32 h 1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97" h="1309">
                    <a:moveTo>
                      <a:pt x="76" y="117"/>
                    </a:moveTo>
                    <a:cubicBezTo>
                      <a:pt x="51" y="205"/>
                      <a:pt x="33" y="294"/>
                      <a:pt x="20" y="385"/>
                    </a:cubicBezTo>
                    <a:cubicBezTo>
                      <a:pt x="18" y="385"/>
                      <a:pt x="18" y="385"/>
                      <a:pt x="18" y="385"/>
                    </a:cubicBezTo>
                    <a:cubicBezTo>
                      <a:pt x="7" y="468"/>
                      <a:pt x="1" y="551"/>
                      <a:pt x="0" y="634"/>
                    </a:cubicBezTo>
                    <a:cubicBezTo>
                      <a:pt x="0" y="641"/>
                      <a:pt x="0" y="648"/>
                      <a:pt x="0" y="655"/>
                    </a:cubicBezTo>
                    <a:cubicBezTo>
                      <a:pt x="0" y="662"/>
                      <a:pt x="0" y="669"/>
                      <a:pt x="0" y="676"/>
                    </a:cubicBezTo>
                    <a:cubicBezTo>
                      <a:pt x="1" y="780"/>
                      <a:pt x="10" y="885"/>
                      <a:pt x="27" y="990"/>
                    </a:cubicBezTo>
                    <a:cubicBezTo>
                      <a:pt x="30" y="990"/>
                      <a:pt x="30" y="990"/>
                      <a:pt x="30" y="990"/>
                    </a:cubicBezTo>
                    <a:cubicBezTo>
                      <a:pt x="42" y="1058"/>
                      <a:pt x="57" y="1126"/>
                      <a:pt x="76" y="1192"/>
                    </a:cubicBezTo>
                    <a:cubicBezTo>
                      <a:pt x="99" y="1271"/>
                      <a:pt x="184" y="1309"/>
                      <a:pt x="259" y="1278"/>
                    </a:cubicBezTo>
                    <a:cubicBezTo>
                      <a:pt x="301" y="1261"/>
                      <a:pt x="339" y="1245"/>
                      <a:pt x="376" y="1230"/>
                    </a:cubicBezTo>
                    <a:cubicBezTo>
                      <a:pt x="376" y="1232"/>
                      <a:pt x="376" y="1232"/>
                      <a:pt x="376" y="1232"/>
                    </a:cubicBezTo>
                    <a:cubicBezTo>
                      <a:pt x="461" y="1197"/>
                      <a:pt x="609" y="1136"/>
                      <a:pt x="864" y="1029"/>
                    </a:cubicBezTo>
                    <a:cubicBezTo>
                      <a:pt x="909" y="1011"/>
                      <a:pt x="959" y="1032"/>
                      <a:pt x="979" y="1077"/>
                    </a:cubicBezTo>
                    <a:cubicBezTo>
                      <a:pt x="983" y="1075"/>
                      <a:pt x="989" y="1073"/>
                      <a:pt x="993" y="1071"/>
                    </a:cubicBezTo>
                    <a:cubicBezTo>
                      <a:pt x="1006" y="1066"/>
                      <a:pt x="1020" y="1060"/>
                      <a:pt x="1032" y="1055"/>
                    </a:cubicBezTo>
                    <a:cubicBezTo>
                      <a:pt x="1061" y="1043"/>
                      <a:pt x="1088" y="1032"/>
                      <a:pt x="1117" y="1020"/>
                    </a:cubicBezTo>
                    <a:cubicBezTo>
                      <a:pt x="1131" y="1014"/>
                      <a:pt x="1144" y="1008"/>
                      <a:pt x="1156" y="1004"/>
                    </a:cubicBezTo>
                    <a:cubicBezTo>
                      <a:pt x="1169" y="998"/>
                      <a:pt x="1182" y="992"/>
                      <a:pt x="1195" y="988"/>
                    </a:cubicBezTo>
                    <a:cubicBezTo>
                      <a:pt x="1203" y="984"/>
                      <a:pt x="1210" y="981"/>
                      <a:pt x="1220" y="977"/>
                    </a:cubicBezTo>
                    <a:cubicBezTo>
                      <a:pt x="1237" y="970"/>
                      <a:pt x="1257" y="962"/>
                      <a:pt x="1278" y="953"/>
                    </a:cubicBezTo>
                    <a:cubicBezTo>
                      <a:pt x="1290" y="948"/>
                      <a:pt x="1302" y="943"/>
                      <a:pt x="1313" y="938"/>
                    </a:cubicBezTo>
                    <a:cubicBezTo>
                      <a:pt x="1327" y="933"/>
                      <a:pt x="1340" y="927"/>
                      <a:pt x="1356" y="920"/>
                    </a:cubicBezTo>
                    <a:cubicBezTo>
                      <a:pt x="1370" y="915"/>
                      <a:pt x="1385" y="908"/>
                      <a:pt x="1399" y="903"/>
                    </a:cubicBezTo>
                    <a:cubicBezTo>
                      <a:pt x="1402" y="901"/>
                      <a:pt x="1406" y="899"/>
                      <a:pt x="1410" y="897"/>
                    </a:cubicBezTo>
                    <a:cubicBezTo>
                      <a:pt x="1411" y="897"/>
                      <a:pt x="1412" y="897"/>
                      <a:pt x="1413" y="896"/>
                    </a:cubicBezTo>
                    <a:cubicBezTo>
                      <a:pt x="1415" y="896"/>
                      <a:pt x="1416" y="895"/>
                      <a:pt x="1418" y="895"/>
                    </a:cubicBezTo>
                    <a:cubicBezTo>
                      <a:pt x="1421" y="893"/>
                      <a:pt x="1423" y="892"/>
                      <a:pt x="1426" y="891"/>
                    </a:cubicBezTo>
                    <a:cubicBezTo>
                      <a:pt x="1430" y="889"/>
                      <a:pt x="1435" y="887"/>
                      <a:pt x="1439" y="885"/>
                    </a:cubicBezTo>
                    <a:cubicBezTo>
                      <a:pt x="1445" y="883"/>
                      <a:pt x="1451" y="881"/>
                      <a:pt x="1457" y="879"/>
                    </a:cubicBezTo>
                    <a:cubicBezTo>
                      <a:pt x="1459" y="878"/>
                      <a:pt x="1461" y="877"/>
                      <a:pt x="1463" y="876"/>
                    </a:cubicBezTo>
                    <a:cubicBezTo>
                      <a:pt x="1469" y="873"/>
                      <a:pt x="1476" y="870"/>
                      <a:pt x="1482" y="868"/>
                    </a:cubicBezTo>
                    <a:cubicBezTo>
                      <a:pt x="1486" y="866"/>
                      <a:pt x="1490" y="865"/>
                      <a:pt x="1494" y="863"/>
                    </a:cubicBezTo>
                    <a:cubicBezTo>
                      <a:pt x="1511" y="856"/>
                      <a:pt x="1529" y="849"/>
                      <a:pt x="1546" y="841"/>
                    </a:cubicBezTo>
                    <a:cubicBezTo>
                      <a:pt x="1552" y="839"/>
                      <a:pt x="1558" y="837"/>
                      <a:pt x="1563" y="834"/>
                    </a:cubicBezTo>
                    <a:cubicBezTo>
                      <a:pt x="1987" y="659"/>
                      <a:pt x="1997" y="655"/>
                      <a:pt x="1997" y="655"/>
                    </a:cubicBezTo>
                    <a:cubicBezTo>
                      <a:pt x="1996" y="655"/>
                      <a:pt x="1996" y="655"/>
                      <a:pt x="1995" y="655"/>
                    </a:cubicBezTo>
                    <a:cubicBezTo>
                      <a:pt x="1996" y="655"/>
                      <a:pt x="1996" y="654"/>
                      <a:pt x="1997" y="654"/>
                    </a:cubicBezTo>
                    <a:cubicBezTo>
                      <a:pt x="1997" y="654"/>
                      <a:pt x="1987" y="650"/>
                      <a:pt x="1563" y="475"/>
                    </a:cubicBezTo>
                    <a:cubicBezTo>
                      <a:pt x="1557" y="473"/>
                      <a:pt x="1552" y="470"/>
                      <a:pt x="1546" y="468"/>
                    </a:cubicBezTo>
                    <a:cubicBezTo>
                      <a:pt x="1529" y="461"/>
                      <a:pt x="1511" y="454"/>
                      <a:pt x="1494" y="446"/>
                    </a:cubicBezTo>
                    <a:cubicBezTo>
                      <a:pt x="1490" y="445"/>
                      <a:pt x="1486" y="443"/>
                      <a:pt x="1482" y="442"/>
                    </a:cubicBezTo>
                    <a:cubicBezTo>
                      <a:pt x="1476" y="439"/>
                      <a:pt x="1469" y="436"/>
                      <a:pt x="1462" y="434"/>
                    </a:cubicBezTo>
                    <a:cubicBezTo>
                      <a:pt x="1461" y="433"/>
                      <a:pt x="1459" y="432"/>
                      <a:pt x="1457" y="431"/>
                    </a:cubicBezTo>
                    <a:cubicBezTo>
                      <a:pt x="1451" y="428"/>
                      <a:pt x="1445" y="426"/>
                      <a:pt x="1439" y="424"/>
                    </a:cubicBezTo>
                    <a:cubicBezTo>
                      <a:pt x="1435" y="422"/>
                      <a:pt x="1430" y="420"/>
                      <a:pt x="1426" y="418"/>
                    </a:cubicBezTo>
                    <a:cubicBezTo>
                      <a:pt x="1423" y="417"/>
                      <a:pt x="1421" y="416"/>
                      <a:pt x="1418" y="415"/>
                    </a:cubicBezTo>
                    <a:cubicBezTo>
                      <a:pt x="1416" y="414"/>
                      <a:pt x="1415" y="414"/>
                      <a:pt x="1413" y="413"/>
                    </a:cubicBezTo>
                    <a:cubicBezTo>
                      <a:pt x="1412" y="413"/>
                      <a:pt x="1411" y="412"/>
                      <a:pt x="1410" y="412"/>
                    </a:cubicBezTo>
                    <a:cubicBezTo>
                      <a:pt x="1406" y="410"/>
                      <a:pt x="1402" y="408"/>
                      <a:pt x="1399" y="407"/>
                    </a:cubicBezTo>
                    <a:cubicBezTo>
                      <a:pt x="1385" y="401"/>
                      <a:pt x="1370" y="395"/>
                      <a:pt x="1356" y="389"/>
                    </a:cubicBezTo>
                    <a:cubicBezTo>
                      <a:pt x="1340" y="382"/>
                      <a:pt x="1327" y="377"/>
                      <a:pt x="1313" y="371"/>
                    </a:cubicBezTo>
                    <a:cubicBezTo>
                      <a:pt x="1302" y="366"/>
                      <a:pt x="1290" y="361"/>
                      <a:pt x="1278" y="357"/>
                    </a:cubicBezTo>
                    <a:cubicBezTo>
                      <a:pt x="1257" y="348"/>
                      <a:pt x="1237" y="340"/>
                      <a:pt x="1220" y="332"/>
                    </a:cubicBezTo>
                    <a:cubicBezTo>
                      <a:pt x="1210" y="328"/>
                      <a:pt x="1203" y="325"/>
                      <a:pt x="1195" y="322"/>
                    </a:cubicBezTo>
                    <a:cubicBezTo>
                      <a:pt x="1182" y="318"/>
                      <a:pt x="1169" y="311"/>
                      <a:pt x="1156" y="306"/>
                    </a:cubicBezTo>
                    <a:cubicBezTo>
                      <a:pt x="1144" y="301"/>
                      <a:pt x="1131" y="295"/>
                      <a:pt x="1117" y="290"/>
                    </a:cubicBezTo>
                    <a:cubicBezTo>
                      <a:pt x="1088" y="278"/>
                      <a:pt x="1061" y="266"/>
                      <a:pt x="1032" y="254"/>
                    </a:cubicBezTo>
                    <a:cubicBezTo>
                      <a:pt x="1020" y="249"/>
                      <a:pt x="1006" y="244"/>
                      <a:pt x="993" y="238"/>
                    </a:cubicBezTo>
                    <a:cubicBezTo>
                      <a:pt x="989" y="236"/>
                      <a:pt x="983" y="234"/>
                      <a:pt x="979" y="232"/>
                    </a:cubicBezTo>
                    <a:cubicBezTo>
                      <a:pt x="959" y="278"/>
                      <a:pt x="909" y="299"/>
                      <a:pt x="864" y="280"/>
                    </a:cubicBezTo>
                    <a:cubicBezTo>
                      <a:pt x="737" y="227"/>
                      <a:pt x="636" y="185"/>
                      <a:pt x="557" y="152"/>
                    </a:cubicBezTo>
                    <a:cubicBezTo>
                      <a:pt x="557" y="155"/>
                      <a:pt x="557" y="155"/>
                      <a:pt x="557" y="155"/>
                    </a:cubicBezTo>
                    <a:cubicBezTo>
                      <a:pt x="479" y="123"/>
                      <a:pt x="381" y="82"/>
                      <a:pt x="259" y="32"/>
                    </a:cubicBezTo>
                    <a:cubicBezTo>
                      <a:pt x="184" y="0"/>
                      <a:pt x="99" y="38"/>
                      <a:pt x="76" y="11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63"/>
              <p:cNvSpPr>
                <a:spLocks/>
              </p:cNvSpPr>
              <p:nvPr/>
            </p:nvSpPr>
            <p:spPr bwMode="auto">
              <a:xfrm rot="4019515">
                <a:off x="5942491" y="4479985"/>
                <a:ext cx="904875" cy="904875"/>
              </a:xfrm>
              <a:custGeom>
                <a:avLst/>
                <a:gdLst>
                  <a:gd name="T0" fmla="*/ 571 w 1779"/>
                  <a:gd name="T1" fmla="*/ 190 h 1779"/>
                  <a:gd name="T2" fmla="*/ 382 w 1779"/>
                  <a:gd name="T3" fmla="*/ 352 h 1779"/>
                  <a:gd name="T4" fmla="*/ 352 w 1779"/>
                  <a:gd name="T5" fmla="*/ 382 h 1779"/>
                  <a:gd name="T6" fmla="*/ 150 w 1779"/>
                  <a:gd name="T7" fmla="*/ 625 h 1779"/>
                  <a:gd name="T8" fmla="*/ 109 w 1779"/>
                  <a:gd name="T9" fmla="*/ 990 h 1779"/>
                  <a:gd name="T10" fmla="*/ 223 w 1779"/>
                  <a:gd name="T11" fmla="*/ 1041 h 1779"/>
                  <a:gd name="T12" fmla="*/ 760 w 1779"/>
                  <a:gd name="T13" fmla="*/ 1358 h 1779"/>
                  <a:gd name="T14" fmla="*/ 813 w 1779"/>
                  <a:gd name="T15" fmla="*/ 1379 h 1779"/>
                  <a:gd name="T16" fmla="*/ 937 w 1779"/>
                  <a:gd name="T17" fmla="*/ 1431 h 1779"/>
                  <a:gd name="T18" fmla="*/ 1001 w 1779"/>
                  <a:gd name="T19" fmla="*/ 1457 h 1779"/>
                  <a:gd name="T20" fmla="*/ 1094 w 1779"/>
                  <a:gd name="T21" fmla="*/ 1496 h 1779"/>
                  <a:gd name="T22" fmla="*/ 1180 w 1779"/>
                  <a:gd name="T23" fmla="*/ 1531 h 1779"/>
                  <a:gd name="T24" fmla="*/ 1195 w 1779"/>
                  <a:gd name="T25" fmla="*/ 1537 h 1779"/>
                  <a:gd name="T26" fmla="*/ 1208 w 1779"/>
                  <a:gd name="T27" fmla="*/ 1542 h 1779"/>
                  <a:gd name="T28" fmla="*/ 1238 w 1779"/>
                  <a:gd name="T29" fmla="*/ 1555 h 1779"/>
                  <a:gd name="T30" fmla="*/ 1264 w 1779"/>
                  <a:gd name="T31" fmla="*/ 1565 h 1779"/>
                  <a:gd name="T32" fmla="*/ 1328 w 1779"/>
                  <a:gd name="T33" fmla="*/ 1592 h 1779"/>
                  <a:gd name="T34" fmla="*/ 1778 w 1779"/>
                  <a:gd name="T35" fmla="*/ 1779 h 1779"/>
                  <a:gd name="T36" fmla="*/ 1779 w 1779"/>
                  <a:gd name="T37" fmla="*/ 1778 h 1779"/>
                  <a:gd name="T38" fmla="*/ 1592 w 1779"/>
                  <a:gd name="T39" fmla="*/ 1328 h 1779"/>
                  <a:gd name="T40" fmla="*/ 1565 w 1779"/>
                  <a:gd name="T41" fmla="*/ 1264 h 1779"/>
                  <a:gd name="T42" fmla="*/ 1555 w 1779"/>
                  <a:gd name="T43" fmla="*/ 1239 h 1779"/>
                  <a:gd name="T44" fmla="*/ 1542 w 1779"/>
                  <a:gd name="T45" fmla="*/ 1208 h 1779"/>
                  <a:gd name="T46" fmla="*/ 1536 w 1779"/>
                  <a:gd name="T47" fmla="*/ 1195 h 1779"/>
                  <a:gd name="T48" fmla="*/ 1531 w 1779"/>
                  <a:gd name="T49" fmla="*/ 1180 h 1779"/>
                  <a:gd name="T50" fmla="*/ 1495 w 1779"/>
                  <a:gd name="T51" fmla="*/ 1095 h 1779"/>
                  <a:gd name="T52" fmla="*/ 1457 w 1779"/>
                  <a:gd name="T53" fmla="*/ 1001 h 1779"/>
                  <a:gd name="T54" fmla="*/ 1430 w 1779"/>
                  <a:gd name="T55" fmla="*/ 937 h 1779"/>
                  <a:gd name="T56" fmla="*/ 1379 w 1779"/>
                  <a:gd name="T57" fmla="*/ 813 h 1779"/>
                  <a:gd name="T58" fmla="*/ 1357 w 1779"/>
                  <a:gd name="T59" fmla="*/ 760 h 1779"/>
                  <a:gd name="T60" fmla="*/ 1115 w 1779"/>
                  <a:gd name="T61" fmla="*/ 405 h 1779"/>
                  <a:gd name="T62" fmla="*/ 990 w 1779"/>
                  <a:gd name="T63" fmla="*/ 109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9" h="1779">
                    <a:moveTo>
                      <a:pt x="800" y="40"/>
                    </a:moveTo>
                    <a:cubicBezTo>
                      <a:pt x="721" y="85"/>
                      <a:pt x="644" y="135"/>
                      <a:pt x="571" y="190"/>
                    </a:cubicBezTo>
                    <a:cubicBezTo>
                      <a:pt x="570" y="188"/>
                      <a:pt x="570" y="188"/>
                      <a:pt x="570" y="188"/>
                    </a:cubicBezTo>
                    <a:cubicBezTo>
                      <a:pt x="503" y="239"/>
                      <a:pt x="440" y="294"/>
                      <a:pt x="382" y="352"/>
                    </a:cubicBezTo>
                    <a:cubicBezTo>
                      <a:pt x="377" y="357"/>
                      <a:pt x="372" y="362"/>
                      <a:pt x="367" y="367"/>
                    </a:cubicBezTo>
                    <a:cubicBezTo>
                      <a:pt x="362" y="372"/>
                      <a:pt x="357" y="377"/>
                      <a:pt x="352" y="382"/>
                    </a:cubicBezTo>
                    <a:cubicBezTo>
                      <a:pt x="278" y="456"/>
                      <a:pt x="210" y="537"/>
                      <a:pt x="149" y="623"/>
                    </a:cubicBezTo>
                    <a:cubicBezTo>
                      <a:pt x="150" y="625"/>
                      <a:pt x="150" y="625"/>
                      <a:pt x="150" y="625"/>
                    </a:cubicBezTo>
                    <a:cubicBezTo>
                      <a:pt x="111" y="682"/>
                      <a:pt x="74" y="740"/>
                      <a:pt x="40" y="801"/>
                    </a:cubicBezTo>
                    <a:cubicBezTo>
                      <a:pt x="0" y="873"/>
                      <a:pt x="34" y="959"/>
                      <a:pt x="109" y="990"/>
                    </a:cubicBezTo>
                    <a:cubicBezTo>
                      <a:pt x="151" y="1008"/>
                      <a:pt x="189" y="1024"/>
                      <a:pt x="225" y="1039"/>
                    </a:cubicBezTo>
                    <a:cubicBezTo>
                      <a:pt x="223" y="1041"/>
                      <a:pt x="223" y="1041"/>
                      <a:pt x="223" y="1041"/>
                    </a:cubicBezTo>
                    <a:cubicBezTo>
                      <a:pt x="309" y="1076"/>
                      <a:pt x="457" y="1137"/>
                      <a:pt x="712" y="1242"/>
                    </a:cubicBezTo>
                    <a:cubicBezTo>
                      <a:pt x="757" y="1261"/>
                      <a:pt x="778" y="1312"/>
                      <a:pt x="760" y="1358"/>
                    </a:cubicBezTo>
                    <a:cubicBezTo>
                      <a:pt x="764" y="1359"/>
                      <a:pt x="770" y="1362"/>
                      <a:pt x="774" y="1363"/>
                    </a:cubicBezTo>
                    <a:cubicBezTo>
                      <a:pt x="787" y="1369"/>
                      <a:pt x="801" y="1375"/>
                      <a:pt x="813" y="1379"/>
                    </a:cubicBezTo>
                    <a:cubicBezTo>
                      <a:pt x="842" y="1391"/>
                      <a:pt x="869" y="1403"/>
                      <a:pt x="898" y="1415"/>
                    </a:cubicBezTo>
                    <a:cubicBezTo>
                      <a:pt x="912" y="1420"/>
                      <a:pt x="925" y="1426"/>
                      <a:pt x="937" y="1431"/>
                    </a:cubicBezTo>
                    <a:cubicBezTo>
                      <a:pt x="951" y="1436"/>
                      <a:pt x="964" y="1441"/>
                      <a:pt x="976" y="1447"/>
                    </a:cubicBezTo>
                    <a:cubicBezTo>
                      <a:pt x="984" y="1450"/>
                      <a:pt x="991" y="1453"/>
                      <a:pt x="1001" y="1457"/>
                    </a:cubicBezTo>
                    <a:cubicBezTo>
                      <a:pt x="1019" y="1464"/>
                      <a:pt x="1038" y="1472"/>
                      <a:pt x="1059" y="1481"/>
                    </a:cubicBezTo>
                    <a:cubicBezTo>
                      <a:pt x="1071" y="1486"/>
                      <a:pt x="1083" y="1491"/>
                      <a:pt x="1094" y="1496"/>
                    </a:cubicBezTo>
                    <a:cubicBezTo>
                      <a:pt x="1108" y="1501"/>
                      <a:pt x="1122" y="1507"/>
                      <a:pt x="1137" y="1513"/>
                    </a:cubicBezTo>
                    <a:cubicBezTo>
                      <a:pt x="1151" y="1519"/>
                      <a:pt x="1166" y="1525"/>
                      <a:pt x="1180" y="1531"/>
                    </a:cubicBezTo>
                    <a:cubicBezTo>
                      <a:pt x="1184" y="1533"/>
                      <a:pt x="1188" y="1534"/>
                      <a:pt x="1192" y="1536"/>
                    </a:cubicBezTo>
                    <a:cubicBezTo>
                      <a:pt x="1193" y="1536"/>
                      <a:pt x="1194" y="1536"/>
                      <a:pt x="1195" y="1537"/>
                    </a:cubicBezTo>
                    <a:cubicBezTo>
                      <a:pt x="1196" y="1537"/>
                      <a:pt x="1198" y="1538"/>
                      <a:pt x="1199" y="1539"/>
                    </a:cubicBezTo>
                    <a:cubicBezTo>
                      <a:pt x="1202" y="1540"/>
                      <a:pt x="1205" y="1541"/>
                      <a:pt x="1208" y="1542"/>
                    </a:cubicBezTo>
                    <a:cubicBezTo>
                      <a:pt x="1212" y="1544"/>
                      <a:pt x="1217" y="1546"/>
                      <a:pt x="1221" y="1548"/>
                    </a:cubicBezTo>
                    <a:cubicBezTo>
                      <a:pt x="1227" y="1550"/>
                      <a:pt x="1232" y="1553"/>
                      <a:pt x="1238" y="1555"/>
                    </a:cubicBezTo>
                    <a:cubicBezTo>
                      <a:pt x="1240" y="1556"/>
                      <a:pt x="1242" y="1556"/>
                      <a:pt x="1244" y="1557"/>
                    </a:cubicBezTo>
                    <a:cubicBezTo>
                      <a:pt x="1251" y="1560"/>
                      <a:pt x="1257" y="1563"/>
                      <a:pt x="1264" y="1565"/>
                    </a:cubicBezTo>
                    <a:cubicBezTo>
                      <a:pt x="1268" y="1567"/>
                      <a:pt x="1271" y="1569"/>
                      <a:pt x="1275" y="1570"/>
                    </a:cubicBezTo>
                    <a:cubicBezTo>
                      <a:pt x="1293" y="1578"/>
                      <a:pt x="1310" y="1585"/>
                      <a:pt x="1328" y="1592"/>
                    </a:cubicBezTo>
                    <a:cubicBezTo>
                      <a:pt x="1334" y="1594"/>
                      <a:pt x="1339" y="1597"/>
                      <a:pt x="1345" y="1599"/>
                    </a:cubicBezTo>
                    <a:cubicBezTo>
                      <a:pt x="1769" y="1775"/>
                      <a:pt x="1778" y="1779"/>
                      <a:pt x="1778" y="1779"/>
                    </a:cubicBezTo>
                    <a:cubicBezTo>
                      <a:pt x="1778" y="1778"/>
                      <a:pt x="1777" y="1778"/>
                      <a:pt x="1777" y="1777"/>
                    </a:cubicBezTo>
                    <a:cubicBezTo>
                      <a:pt x="1778" y="1778"/>
                      <a:pt x="1778" y="1778"/>
                      <a:pt x="1779" y="1778"/>
                    </a:cubicBezTo>
                    <a:cubicBezTo>
                      <a:pt x="1779" y="1778"/>
                      <a:pt x="1775" y="1769"/>
                      <a:pt x="1599" y="1345"/>
                    </a:cubicBezTo>
                    <a:cubicBezTo>
                      <a:pt x="1596" y="1339"/>
                      <a:pt x="1594" y="1334"/>
                      <a:pt x="1592" y="1328"/>
                    </a:cubicBezTo>
                    <a:cubicBezTo>
                      <a:pt x="1584" y="1311"/>
                      <a:pt x="1577" y="1293"/>
                      <a:pt x="1570" y="1276"/>
                    </a:cubicBezTo>
                    <a:cubicBezTo>
                      <a:pt x="1568" y="1272"/>
                      <a:pt x="1567" y="1268"/>
                      <a:pt x="1565" y="1264"/>
                    </a:cubicBezTo>
                    <a:cubicBezTo>
                      <a:pt x="1562" y="1258"/>
                      <a:pt x="1560" y="1251"/>
                      <a:pt x="1557" y="1244"/>
                    </a:cubicBezTo>
                    <a:cubicBezTo>
                      <a:pt x="1556" y="1242"/>
                      <a:pt x="1555" y="1241"/>
                      <a:pt x="1555" y="1239"/>
                    </a:cubicBezTo>
                    <a:cubicBezTo>
                      <a:pt x="1552" y="1233"/>
                      <a:pt x="1550" y="1227"/>
                      <a:pt x="1547" y="1221"/>
                    </a:cubicBezTo>
                    <a:cubicBezTo>
                      <a:pt x="1545" y="1217"/>
                      <a:pt x="1544" y="1212"/>
                      <a:pt x="1542" y="1208"/>
                    </a:cubicBezTo>
                    <a:cubicBezTo>
                      <a:pt x="1541" y="1205"/>
                      <a:pt x="1540" y="1202"/>
                      <a:pt x="1539" y="1200"/>
                    </a:cubicBezTo>
                    <a:cubicBezTo>
                      <a:pt x="1538" y="1198"/>
                      <a:pt x="1537" y="1197"/>
                      <a:pt x="1536" y="1195"/>
                    </a:cubicBezTo>
                    <a:cubicBezTo>
                      <a:pt x="1536" y="1194"/>
                      <a:pt x="1536" y="1193"/>
                      <a:pt x="1535" y="1192"/>
                    </a:cubicBezTo>
                    <a:cubicBezTo>
                      <a:pt x="1533" y="1188"/>
                      <a:pt x="1532" y="1184"/>
                      <a:pt x="1531" y="1180"/>
                    </a:cubicBezTo>
                    <a:cubicBezTo>
                      <a:pt x="1525" y="1167"/>
                      <a:pt x="1519" y="1151"/>
                      <a:pt x="1513" y="1137"/>
                    </a:cubicBezTo>
                    <a:cubicBezTo>
                      <a:pt x="1507" y="1122"/>
                      <a:pt x="1501" y="1108"/>
                      <a:pt x="1495" y="1095"/>
                    </a:cubicBezTo>
                    <a:cubicBezTo>
                      <a:pt x="1491" y="1083"/>
                      <a:pt x="1486" y="1071"/>
                      <a:pt x="1481" y="1060"/>
                    </a:cubicBezTo>
                    <a:cubicBezTo>
                      <a:pt x="1472" y="1038"/>
                      <a:pt x="1464" y="1019"/>
                      <a:pt x="1457" y="1001"/>
                    </a:cubicBezTo>
                    <a:cubicBezTo>
                      <a:pt x="1453" y="992"/>
                      <a:pt x="1450" y="984"/>
                      <a:pt x="1447" y="976"/>
                    </a:cubicBezTo>
                    <a:cubicBezTo>
                      <a:pt x="1440" y="964"/>
                      <a:pt x="1436" y="951"/>
                      <a:pt x="1430" y="937"/>
                    </a:cubicBezTo>
                    <a:cubicBezTo>
                      <a:pt x="1426" y="926"/>
                      <a:pt x="1420" y="912"/>
                      <a:pt x="1414" y="898"/>
                    </a:cubicBezTo>
                    <a:cubicBezTo>
                      <a:pt x="1402" y="869"/>
                      <a:pt x="1391" y="842"/>
                      <a:pt x="1379" y="813"/>
                    </a:cubicBezTo>
                    <a:cubicBezTo>
                      <a:pt x="1374" y="801"/>
                      <a:pt x="1369" y="788"/>
                      <a:pt x="1363" y="774"/>
                    </a:cubicBezTo>
                    <a:cubicBezTo>
                      <a:pt x="1361" y="770"/>
                      <a:pt x="1359" y="764"/>
                      <a:pt x="1357" y="760"/>
                    </a:cubicBezTo>
                    <a:cubicBezTo>
                      <a:pt x="1311" y="778"/>
                      <a:pt x="1261" y="757"/>
                      <a:pt x="1242" y="712"/>
                    </a:cubicBezTo>
                    <a:cubicBezTo>
                      <a:pt x="1190" y="585"/>
                      <a:pt x="1148" y="485"/>
                      <a:pt x="1115" y="405"/>
                    </a:cubicBezTo>
                    <a:cubicBezTo>
                      <a:pt x="1114" y="407"/>
                      <a:pt x="1114" y="407"/>
                      <a:pt x="1114" y="407"/>
                    </a:cubicBezTo>
                    <a:cubicBezTo>
                      <a:pt x="1081" y="329"/>
                      <a:pt x="1041" y="232"/>
                      <a:pt x="990" y="109"/>
                    </a:cubicBezTo>
                    <a:cubicBezTo>
                      <a:pt x="959" y="34"/>
                      <a:pt x="872" y="0"/>
                      <a:pt x="800" y="4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6"/>
            <p:cNvGrpSpPr/>
            <p:nvPr/>
          </p:nvGrpSpPr>
          <p:grpSpPr>
            <a:xfrm>
              <a:off x="3156108" y="4468812"/>
              <a:ext cx="907416" cy="907416"/>
              <a:chOff x="946235" y="4378064"/>
              <a:chExt cx="907416" cy="907416"/>
            </a:xfrm>
          </p:grpSpPr>
          <p:sp>
            <p:nvSpPr>
              <p:cNvPr id="8" name="Oval 7"/>
              <p:cNvSpPr/>
              <p:nvPr/>
            </p:nvSpPr>
            <p:spPr>
              <a:xfrm>
                <a:off x="946235" y="4378064"/>
                <a:ext cx="907416" cy="90741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029103" y="4460932"/>
                <a:ext cx="741680" cy="7416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7" name="Rectangle 46"/>
          <p:cNvSpPr/>
          <p:nvPr/>
        </p:nvSpPr>
        <p:spPr>
          <a:xfrm flipH="1">
            <a:off x="6476999" y="1266549"/>
            <a:ext cx="2272363" cy="586314"/>
          </a:xfrm>
          <a:prstGeom prst="rect">
            <a:avLst/>
          </a:prstGeom>
        </p:spPr>
        <p:txBody>
          <a:bodyPr wrap="square" lIns="0" tIns="0" rIns="0" bIns="0" anchor="ctr">
            <a:spAutoFit/>
          </a:bodyPr>
          <a:lstStyle/>
          <a:p>
            <a:pPr>
              <a:lnSpc>
                <a:spcPct val="150000"/>
              </a:lnSpc>
            </a:pPr>
            <a:r>
              <a:rPr lang="en-US" sz="1100" b="1" dirty="0">
                <a:solidFill>
                  <a:schemeClr val="accent2"/>
                </a:solidFill>
              </a:rPr>
              <a:t>Element Title Here</a:t>
            </a:r>
            <a:endParaRPr lang="en-US" sz="1100" dirty="0">
              <a:solidFill>
                <a:schemeClr val="accent2"/>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8" name="Rectangle 47"/>
          <p:cNvSpPr/>
          <p:nvPr/>
        </p:nvSpPr>
        <p:spPr>
          <a:xfrm flipH="1">
            <a:off x="6476999" y="2115484"/>
            <a:ext cx="2272363" cy="586314"/>
          </a:xfrm>
          <a:prstGeom prst="rect">
            <a:avLst/>
          </a:prstGeom>
        </p:spPr>
        <p:txBody>
          <a:bodyPr wrap="square" lIns="0" tIns="0" rIns="0" bIns="0" anchor="ctr">
            <a:spAutoFit/>
          </a:bodyPr>
          <a:lstStyle/>
          <a:p>
            <a:pPr>
              <a:lnSpc>
                <a:spcPct val="150000"/>
              </a:lnSpc>
            </a:pPr>
            <a:r>
              <a:rPr lang="en-US" sz="1100" b="1" dirty="0">
                <a:solidFill>
                  <a:schemeClr val="accent3"/>
                </a:solidFill>
              </a:rPr>
              <a:t>Element Title Here</a:t>
            </a:r>
            <a:endParaRPr lang="en-US" sz="1100" dirty="0">
              <a:solidFill>
                <a:schemeClr val="accent3"/>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49" name="Rectangle 48"/>
          <p:cNvSpPr/>
          <p:nvPr/>
        </p:nvSpPr>
        <p:spPr>
          <a:xfrm flipH="1">
            <a:off x="6476999" y="2964419"/>
            <a:ext cx="2272363" cy="586314"/>
          </a:xfrm>
          <a:prstGeom prst="rect">
            <a:avLst/>
          </a:prstGeom>
        </p:spPr>
        <p:txBody>
          <a:bodyPr wrap="square" lIns="0" tIns="0" rIns="0" bIns="0" anchor="ctr">
            <a:spAutoFit/>
          </a:bodyPr>
          <a:lstStyle/>
          <a:p>
            <a:pPr>
              <a:lnSpc>
                <a:spcPct val="150000"/>
              </a:lnSpc>
            </a:pPr>
            <a:r>
              <a:rPr lang="en-US" sz="1100" b="1" dirty="0">
                <a:solidFill>
                  <a:schemeClr val="accent4"/>
                </a:solidFill>
              </a:rPr>
              <a:t>Element Title Here</a:t>
            </a:r>
            <a:endParaRPr lang="en-US" sz="1100" dirty="0">
              <a:solidFill>
                <a:schemeClr val="accent4"/>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0" name="Rectangle 49"/>
          <p:cNvSpPr/>
          <p:nvPr/>
        </p:nvSpPr>
        <p:spPr>
          <a:xfrm flipH="1">
            <a:off x="6476999" y="3813353"/>
            <a:ext cx="2272363" cy="586314"/>
          </a:xfrm>
          <a:prstGeom prst="rect">
            <a:avLst/>
          </a:prstGeom>
        </p:spPr>
        <p:txBody>
          <a:bodyPr wrap="square" lIns="0" tIns="0" rIns="0" bIns="0" anchor="ctr">
            <a:spAutoFit/>
          </a:bodyPr>
          <a:lstStyle/>
          <a:p>
            <a:pPr>
              <a:lnSpc>
                <a:spcPct val="150000"/>
              </a:lnSpc>
            </a:pPr>
            <a:r>
              <a:rPr lang="en-US" sz="1100" b="1" dirty="0">
                <a:solidFill>
                  <a:schemeClr val="accent5"/>
                </a:solidFill>
              </a:rPr>
              <a:t>Element Title Here</a:t>
            </a:r>
            <a:endParaRPr lang="en-US" sz="1100" dirty="0">
              <a:solidFill>
                <a:schemeClr val="accent5"/>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1" name="Rectangle 50"/>
          <p:cNvSpPr/>
          <p:nvPr/>
        </p:nvSpPr>
        <p:spPr>
          <a:xfrm flipH="1">
            <a:off x="381000" y="1266549"/>
            <a:ext cx="2272363" cy="586314"/>
          </a:xfrm>
          <a:prstGeom prst="rect">
            <a:avLst/>
          </a:prstGeom>
        </p:spPr>
        <p:txBody>
          <a:bodyPr wrap="square" lIns="0" tIns="0" rIns="0" bIns="0" anchor="ctr">
            <a:spAutoFit/>
          </a:bodyPr>
          <a:lstStyle/>
          <a:p>
            <a:pPr algn="r">
              <a:lnSpc>
                <a:spcPct val="150000"/>
              </a:lnSpc>
            </a:pPr>
            <a:r>
              <a:rPr lang="en-US" sz="1100" b="1" dirty="0">
                <a:solidFill>
                  <a:schemeClr val="accent1"/>
                </a:solidFill>
              </a:rPr>
              <a:t>Element Title Here</a:t>
            </a:r>
            <a:endParaRPr lang="en-US" sz="1100" dirty="0">
              <a:solidFill>
                <a:schemeClr val="accent1"/>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2" name="Rectangle 51"/>
          <p:cNvSpPr/>
          <p:nvPr/>
        </p:nvSpPr>
        <p:spPr>
          <a:xfrm flipH="1">
            <a:off x="381000" y="2115484"/>
            <a:ext cx="2272363" cy="586314"/>
          </a:xfrm>
          <a:prstGeom prst="rect">
            <a:avLst/>
          </a:prstGeom>
        </p:spPr>
        <p:txBody>
          <a:bodyPr wrap="square" lIns="0" tIns="0" rIns="0" bIns="0" anchor="ctr">
            <a:spAutoFit/>
          </a:bodyPr>
          <a:lstStyle/>
          <a:p>
            <a:pPr algn="r">
              <a:lnSpc>
                <a:spcPct val="150000"/>
              </a:lnSpc>
            </a:pPr>
            <a:r>
              <a:rPr lang="en-US" sz="1100" b="1" dirty="0">
                <a:solidFill>
                  <a:schemeClr val="accent4"/>
                </a:solidFill>
              </a:rPr>
              <a:t>Element Title Here</a:t>
            </a:r>
            <a:endParaRPr lang="en-US" sz="1100" dirty="0">
              <a:solidFill>
                <a:schemeClr val="accent4"/>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3" name="Rectangle 52"/>
          <p:cNvSpPr/>
          <p:nvPr/>
        </p:nvSpPr>
        <p:spPr>
          <a:xfrm flipH="1">
            <a:off x="381000" y="2964419"/>
            <a:ext cx="2272363" cy="586314"/>
          </a:xfrm>
          <a:prstGeom prst="rect">
            <a:avLst/>
          </a:prstGeom>
        </p:spPr>
        <p:txBody>
          <a:bodyPr wrap="square" lIns="0" tIns="0" rIns="0" bIns="0" anchor="ctr">
            <a:spAutoFit/>
          </a:bodyPr>
          <a:lstStyle/>
          <a:p>
            <a:pPr algn="r">
              <a:lnSpc>
                <a:spcPct val="150000"/>
              </a:lnSpc>
            </a:pPr>
            <a:r>
              <a:rPr lang="en-US" sz="1100" b="1" dirty="0">
                <a:solidFill>
                  <a:schemeClr val="accent3"/>
                </a:solidFill>
              </a:rPr>
              <a:t>Element Title Here</a:t>
            </a:r>
            <a:endParaRPr lang="en-US" sz="1100" dirty="0">
              <a:solidFill>
                <a:schemeClr val="accent3"/>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54" name="Rectangle 53"/>
          <p:cNvSpPr/>
          <p:nvPr/>
        </p:nvSpPr>
        <p:spPr>
          <a:xfrm flipH="1">
            <a:off x="381000" y="3813353"/>
            <a:ext cx="2272363" cy="586314"/>
          </a:xfrm>
          <a:prstGeom prst="rect">
            <a:avLst/>
          </a:prstGeom>
        </p:spPr>
        <p:txBody>
          <a:bodyPr wrap="square" lIns="0" tIns="0" rIns="0" bIns="0" anchor="ctr">
            <a:spAutoFit/>
          </a:bodyPr>
          <a:lstStyle/>
          <a:p>
            <a:pPr algn="r">
              <a:lnSpc>
                <a:spcPct val="150000"/>
              </a:lnSpc>
            </a:pPr>
            <a:r>
              <a:rPr lang="en-US" sz="1100" b="1" dirty="0">
                <a:solidFill>
                  <a:schemeClr val="accent6"/>
                </a:solidFill>
              </a:rPr>
              <a:t>Element Title Here</a:t>
            </a:r>
            <a:endParaRPr lang="en-US" sz="1100" dirty="0">
              <a:solidFill>
                <a:schemeClr val="accent6"/>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grpSp>
        <p:nvGrpSpPr>
          <p:cNvPr id="55" name="Group 54"/>
          <p:cNvGrpSpPr/>
          <p:nvPr/>
        </p:nvGrpSpPr>
        <p:grpSpPr>
          <a:xfrm>
            <a:off x="3248373" y="3091076"/>
            <a:ext cx="348062" cy="342501"/>
            <a:chOff x="2887663" y="2401888"/>
            <a:chExt cx="1192212" cy="1173162"/>
          </a:xfrm>
          <a:solidFill>
            <a:schemeClr val="bg1"/>
          </a:solidFill>
        </p:grpSpPr>
        <p:sp>
          <p:nvSpPr>
            <p:cNvPr id="56" name="Freeform 103"/>
            <p:cNvSpPr>
              <a:spLocks noEditPoints="1"/>
            </p:cNvSpPr>
            <p:nvPr/>
          </p:nvSpPr>
          <p:spPr bwMode="auto">
            <a:xfrm>
              <a:off x="2906713" y="2636838"/>
              <a:ext cx="1173162" cy="938212"/>
            </a:xfrm>
            <a:custGeom>
              <a:avLst/>
              <a:gdLst>
                <a:gd name="T0" fmla="*/ 1827 w 1920"/>
                <a:gd name="T1" fmla="*/ 1311 h 1536"/>
                <a:gd name="T2" fmla="*/ 1570 w 1920"/>
                <a:gd name="T3" fmla="*/ 1152 h 1536"/>
                <a:gd name="T4" fmla="*/ 1408 w 1920"/>
                <a:gd name="T5" fmla="*/ 1152 h 1536"/>
                <a:gd name="T6" fmla="*/ 1186 w 1920"/>
                <a:gd name="T7" fmla="*/ 956 h 1536"/>
                <a:gd name="T8" fmla="*/ 1376 w 1920"/>
                <a:gd name="T9" fmla="*/ 608 h 1536"/>
                <a:gd name="T10" fmla="*/ 1376 w 1920"/>
                <a:gd name="T11" fmla="*/ 224 h 1536"/>
                <a:gd name="T12" fmla="*/ 1152 w 1920"/>
                <a:gd name="T13" fmla="*/ 0 h 1536"/>
                <a:gd name="T14" fmla="*/ 416 w 1920"/>
                <a:gd name="T15" fmla="*/ 0 h 1536"/>
                <a:gd name="T16" fmla="*/ 384 w 1920"/>
                <a:gd name="T17" fmla="*/ 32 h 1536"/>
                <a:gd name="T18" fmla="*/ 451 w 1920"/>
                <a:gd name="T19" fmla="*/ 177 h 1536"/>
                <a:gd name="T20" fmla="*/ 448 w 1920"/>
                <a:gd name="T21" fmla="*/ 192 h 1536"/>
                <a:gd name="T22" fmla="*/ 544 w 1920"/>
                <a:gd name="T23" fmla="*/ 358 h 1536"/>
                <a:gd name="T24" fmla="*/ 544 w 1920"/>
                <a:gd name="T25" fmla="*/ 608 h 1536"/>
                <a:gd name="T26" fmla="*/ 734 w 1920"/>
                <a:gd name="T27" fmla="*/ 956 h 1536"/>
                <a:gd name="T28" fmla="*/ 512 w 1920"/>
                <a:gd name="T29" fmla="*/ 1152 h 1536"/>
                <a:gd name="T30" fmla="*/ 350 w 1920"/>
                <a:gd name="T31" fmla="*/ 1152 h 1536"/>
                <a:gd name="T32" fmla="*/ 93 w 1920"/>
                <a:gd name="T33" fmla="*/ 1311 h 1536"/>
                <a:gd name="T34" fmla="*/ 3 w 1920"/>
                <a:gd name="T35" fmla="*/ 1489 h 1536"/>
                <a:gd name="T36" fmla="*/ 0 w 1920"/>
                <a:gd name="T37" fmla="*/ 1504 h 1536"/>
                <a:gd name="T38" fmla="*/ 0 w 1920"/>
                <a:gd name="T39" fmla="*/ 1536 h 1536"/>
                <a:gd name="T40" fmla="*/ 64 w 1920"/>
                <a:gd name="T41" fmla="*/ 1536 h 1536"/>
                <a:gd name="T42" fmla="*/ 64 w 1920"/>
                <a:gd name="T43" fmla="*/ 1511 h 1536"/>
                <a:gd name="T44" fmla="*/ 150 w 1920"/>
                <a:gd name="T45" fmla="*/ 1339 h 1536"/>
                <a:gd name="T46" fmla="*/ 350 w 1920"/>
                <a:gd name="T47" fmla="*/ 1216 h 1536"/>
                <a:gd name="T48" fmla="*/ 512 w 1920"/>
                <a:gd name="T49" fmla="*/ 1216 h 1536"/>
                <a:gd name="T50" fmla="*/ 793 w 1920"/>
                <a:gd name="T51" fmla="*/ 988 h 1536"/>
                <a:gd name="T52" fmla="*/ 960 w 1920"/>
                <a:gd name="T53" fmla="*/ 1024 h 1536"/>
                <a:gd name="T54" fmla="*/ 1127 w 1920"/>
                <a:gd name="T55" fmla="*/ 988 h 1536"/>
                <a:gd name="T56" fmla="*/ 1408 w 1920"/>
                <a:gd name="T57" fmla="*/ 1216 h 1536"/>
                <a:gd name="T58" fmla="*/ 1570 w 1920"/>
                <a:gd name="T59" fmla="*/ 1216 h 1536"/>
                <a:gd name="T60" fmla="*/ 1770 w 1920"/>
                <a:gd name="T61" fmla="*/ 1339 h 1536"/>
                <a:gd name="T62" fmla="*/ 1856 w 1920"/>
                <a:gd name="T63" fmla="*/ 1511 h 1536"/>
                <a:gd name="T64" fmla="*/ 1856 w 1920"/>
                <a:gd name="T65" fmla="*/ 1536 h 1536"/>
                <a:gd name="T66" fmla="*/ 1920 w 1920"/>
                <a:gd name="T67" fmla="*/ 1536 h 1536"/>
                <a:gd name="T68" fmla="*/ 1920 w 1920"/>
                <a:gd name="T69" fmla="*/ 1504 h 1536"/>
                <a:gd name="T70" fmla="*/ 1917 w 1920"/>
                <a:gd name="T71" fmla="*/ 1489 h 1536"/>
                <a:gd name="T72" fmla="*/ 1827 w 1920"/>
                <a:gd name="T73" fmla="*/ 1311 h 1536"/>
                <a:gd name="T74" fmla="*/ 608 w 1920"/>
                <a:gd name="T75" fmla="*/ 608 h 1536"/>
                <a:gd name="T76" fmla="*/ 608 w 1920"/>
                <a:gd name="T77" fmla="*/ 338 h 1536"/>
                <a:gd name="T78" fmla="*/ 589 w 1920"/>
                <a:gd name="T79" fmla="*/ 309 h 1536"/>
                <a:gd name="T80" fmla="*/ 516 w 1920"/>
                <a:gd name="T81" fmla="*/ 224 h 1536"/>
                <a:gd name="T82" fmla="*/ 576 w 1920"/>
                <a:gd name="T83" fmla="*/ 224 h 1536"/>
                <a:gd name="T84" fmla="*/ 608 w 1920"/>
                <a:gd name="T85" fmla="*/ 192 h 1536"/>
                <a:gd name="T86" fmla="*/ 576 w 1920"/>
                <a:gd name="T87" fmla="*/ 160 h 1536"/>
                <a:gd name="T88" fmla="*/ 452 w 1920"/>
                <a:gd name="T89" fmla="*/ 64 h 1536"/>
                <a:gd name="T90" fmla="*/ 1152 w 1920"/>
                <a:gd name="T91" fmla="*/ 64 h 1536"/>
                <a:gd name="T92" fmla="*/ 1312 w 1920"/>
                <a:gd name="T93" fmla="*/ 224 h 1536"/>
                <a:gd name="T94" fmla="*/ 1312 w 1920"/>
                <a:gd name="T95" fmla="*/ 608 h 1536"/>
                <a:gd name="T96" fmla="*/ 960 w 1920"/>
                <a:gd name="T97" fmla="*/ 960 h 1536"/>
                <a:gd name="T98" fmla="*/ 608 w 1920"/>
                <a:gd name="T99" fmla="*/ 60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20" h="1536">
                  <a:moveTo>
                    <a:pt x="1827" y="1311"/>
                  </a:moveTo>
                  <a:cubicBezTo>
                    <a:pt x="1778" y="1213"/>
                    <a:pt x="1680" y="1152"/>
                    <a:pt x="1570" y="1152"/>
                  </a:cubicBezTo>
                  <a:cubicBezTo>
                    <a:pt x="1408" y="1152"/>
                    <a:pt x="1408" y="1152"/>
                    <a:pt x="1408" y="1152"/>
                  </a:cubicBezTo>
                  <a:cubicBezTo>
                    <a:pt x="1294" y="1152"/>
                    <a:pt x="1200" y="1066"/>
                    <a:pt x="1186" y="956"/>
                  </a:cubicBezTo>
                  <a:cubicBezTo>
                    <a:pt x="1300" y="882"/>
                    <a:pt x="1376" y="754"/>
                    <a:pt x="1376" y="608"/>
                  </a:cubicBezTo>
                  <a:cubicBezTo>
                    <a:pt x="1376" y="224"/>
                    <a:pt x="1376" y="224"/>
                    <a:pt x="1376" y="224"/>
                  </a:cubicBezTo>
                  <a:cubicBezTo>
                    <a:pt x="1376" y="100"/>
                    <a:pt x="1276" y="0"/>
                    <a:pt x="1152" y="0"/>
                  </a:cubicBezTo>
                  <a:cubicBezTo>
                    <a:pt x="416" y="0"/>
                    <a:pt x="416" y="0"/>
                    <a:pt x="416" y="0"/>
                  </a:cubicBezTo>
                  <a:cubicBezTo>
                    <a:pt x="398" y="0"/>
                    <a:pt x="384" y="14"/>
                    <a:pt x="384" y="32"/>
                  </a:cubicBezTo>
                  <a:cubicBezTo>
                    <a:pt x="384" y="90"/>
                    <a:pt x="410" y="142"/>
                    <a:pt x="451" y="177"/>
                  </a:cubicBezTo>
                  <a:cubicBezTo>
                    <a:pt x="449" y="182"/>
                    <a:pt x="448" y="187"/>
                    <a:pt x="448" y="192"/>
                  </a:cubicBezTo>
                  <a:cubicBezTo>
                    <a:pt x="448" y="261"/>
                    <a:pt x="485" y="324"/>
                    <a:pt x="544" y="358"/>
                  </a:cubicBezTo>
                  <a:cubicBezTo>
                    <a:pt x="544" y="608"/>
                    <a:pt x="544" y="608"/>
                    <a:pt x="544" y="608"/>
                  </a:cubicBezTo>
                  <a:cubicBezTo>
                    <a:pt x="544" y="754"/>
                    <a:pt x="620" y="882"/>
                    <a:pt x="734" y="956"/>
                  </a:cubicBezTo>
                  <a:cubicBezTo>
                    <a:pt x="720" y="1066"/>
                    <a:pt x="626" y="1152"/>
                    <a:pt x="512" y="1152"/>
                  </a:cubicBezTo>
                  <a:cubicBezTo>
                    <a:pt x="350" y="1152"/>
                    <a:pt x="350" y="1152"/>
                    <a:pt x="350" y="1152"/>
                  </a:cubicBezTo>
                  <a:cubicBezTo>
                    <a:pt x="240" y="1152"/>
                    <a:pt x="142" y="1213"/>
                    <a:pt x="93" y="1311"/>
                  </a:cubicBezTo>
                  <a:cubicBezTo>
                    <a:pt x="3" y="1489"/>
                    <a:pt x="3" y="1489"/>
                    <a:pt x="3" y="1489"/>
                  </a:cubicBezTo>
                  <a:cubicBezTo>
                    <a:pt x="1" y="1494"/>
                    <a:pt x="0" y="1499"/>
                    <a:pt x="0" y="1504"/>
                  </a:cubicBezTo>
                  <a:cubicBezTo>
                    <a:pt x="0" y="1536"/>
                    <a:pt x="0" y="1536"/>
                    <a:pt x="0" y="1536"/>
                  </a:cubicBezTo>
                  <a:cubicBezTo>
                    <a:pt x="64" y="1536"/>
                    <a:pt x="64" y="1536"/>
                    <a:pt x="64" y="1536"/>
                  </a:cubicBezTo>
                  <a:cubicBezTo>
                    <a:pt x="64" y="1511"/>
                    <a:pt x="64" y="1511"/>
                    <a:pt x="64" y="1511"/>
                  </a:cubicBezTo>
                  <a:cubicBezTo>
                    <a:pt x="150" y="1339"/>
                    <a:pt x="150" y="1339"/>
                    <a:pt x="150" y="1339"/>
                  </a:cubicBezTo>
                  <a:cubicBezTo>
                    <a:pt x="188" y="1263"/>
                    <a:pt x="265" y="1216"/>
                    <a:pt x="350" y="1216"/>
                  </a:cubicBezTo>
                  <a:cubicBezTo>
                    <a:pt x="512" y="1216"/>
                    <a:pt x="512" y="1216"/>
                    <a:pt x="512" y="1216"/>
                  </a:cubicBezTo>
                  <a:cubicBezTo>
                    <a:pt x="650" y="1216"/>
                    <a:pt x="765" y="1118"/>
                    <a:pt x="793" y="988"/>
                  </a:cubicBezTo>
                  <a:cubicBezTo>
                    <a:pt x="844" y="1011"/>
                    <a:pt x="901" y="1024"/>
                    <a:pt x="960" y="1024"/>
                  </a:cubicBezTo>
                  <a:cubicBezTo>
                    <a:pt x="1019" y="1024"/>
                    <a:pt x="1076" y="1011"/>
                    <a:pt x="1127" y="988"/>
                  </a:cubicBezTo>
                  <a:cubicBezTo>
                    <a:pt x="1155" y="1118"/>
                    <a:pt x="1270" y="1216"/>
                    <a:pt x="1408" y="1216"/>
                  </a:cubicBezTo>
                  <a:cubicBezTo>
                    <a:pt x="1570" y="1216"/>
                    <a:pt x="1570" y="1216"/>
                    <a:pt x="1570" y="1216"/>
                  </a:cubicBezTo>
                  <a:cubicBezTo>
                    <a:pt x="1655" y="1216"/>
                    <a:pt x="1732" y="1263"/>
                    <a:pt x="1770" y="1339"/>
                  </a:cubicBezTo>
                  <a:cubicBezTo>
                    <a:pt x="1856" y="1511"/>
                    <a:pt x="1856" y="1511"/>
                    <a:pt x="1856" y="1511"/>
                  </a:cubicBezTo>
                  <a:cubicBezTo>
                    <a:pt x="1856" y="1536"/>
                    <a:pt x="1856" y="1536"/>
                    <a:pt x="1856" y="1536"/>
                  </a:cubicBezTo>
                  <a:cubicBezTo>
                    <a:pt x="1920" y="1536"/>
                    <a:pt x="1920" y="1536"/>
                    <a:pt x="1920" y="1536"/>
                  </a:cubicBezTo>
                  <a:cubicBezTo>
                    <a:pt x="1920" y="1504"/>
                    <a:pt x="1920" y="1504"/>
                    <a:pt x="1920" y="1504"/>
                  </a:cubicBezTo>
                  <a:cubicBezTo>
                    <a:pt x="1920" y="1499"/>
                    <a:pt x="1919" y="1494"/>
                    <a:pt x="1917" y="1489"/>
                  </a:cubicBezTo>
                  <a:lnTo>
                    <a:pt x="1827" y="1311"/>
                  </a:lnTo>
                  <a:close/>
                  <a:moveTo>
                    <a:pt x="608" y="608"/>
                  </a:moveTo>
                  <a:cubicBezTo>
                    <a:pt x="608" y="338"/>
                    <a:pt x="608" y="338"/>
                    <a:pt x="608" y="338"/>
                  </a:cubicBezTo>
                  <a:cubicBezTo>
                    <a:pt x="608" y="325"/>
                    <a:pt x="600" y="314"/>
                    <a:pt x="589" y="309"/>
                  </a:cubicBezTo>
                  <a:cubicBezTo>
                    <a:pt x="552" y="293"/>
                    <a:pt x="526" y="261"/>
                    <a:pt x="516" y="224"/>
                  </a:cubicBezTo>
                  <a:cubicBezTo>
                    <a:pt x="576" y="224"/>
                    <a:pt x="576" y="224"/>
                    <a:pt x="576" y="224"/>
                  </a:cubicBezTo>
                  <a:cubicBezTo>
                    <a:pt x="594" y="224"/>
                    <a:pt x="608" y="209"/>
                    <a:pt x="608" y="192"/>
                  </a:cubicBezTo>
                  <a:cubicBezTo>
                    <a:pt x="608" y="174"/>
                    <a:pt x="594" y="160"/>
                    <a:pt x="576" y="160"/>
                  </a:cubicBezTo>
                  <a:cubicBezTo>
                    <a:pt x="516" y="160"/>
                    <a:pt x="466" y="119"/>
                    <a:pt x="452" y="64"/>
                  </a:cubicBezTo>
                  <a:cubicBezTo>
                    <a:pt x="1152" y="64"/>
                    <a:pt x="1152" y="64"/>
                    <a:pt x="1152" y="64"/>
                  </a:cubicBezTo>
                  <a:cubicBezTo>
                    <a:pt x="1240" y="64"/>
                    <a:pt x="1312" y="135"/>
                    <a:pt x="1312" y="224"/>
                  </a:cubicBezTo>
                  <a:cubicBezTo>
                    <a:pt x="1312" y="608"/>
                    <a:pt x="1312" y="608"/>
                    <a:pt x="1312" y="608"/>
                  </a:cubicBezTo>
                  <a:cubicBezTo>
                    <a:pt x="1312" y="802"/>
                    <a:pt x="1154" y="960"/>
                    <a:pt x="960" y="960"/>
                  </a:cubicBezTo>
                  <a:cubicBezTo>
                    <a:pt x="766" y="960"/>
                    <a:pt x="608" y="802"/>
                    <a:pt x="608" y="60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4"/>
            <p:cNvSpPr>
              <a:spLocks noEditPoints="1"/>
            </p:cNvSpPr>
            <p:nvPr/>
          </p:nvSpPr>
          <p:spPr bwMode="auto">
            <a:xfrm>
              <a:off x="3395663" y="3360738"/>
              <a:ext cx="195262" cy="214312"/>
            </a:xfrm>
            <a:custGeom>
              <a:avLst/>
              <a:gdLst>
                <a:gd name="T0" fmla="*/ 226 w 320"/>
                <a:gd name="T1" fmla="*/ 125 h 352"/>
                <a:gd name="T2" fmla="*/ 282 w 320"/>
                <a:gd name="T3" fmla="*/ 51 h 352"/>
                <a:gd name="T4" fmla="*/ 285 w 320"/>
                <a:gd name="T5" fmla="*/ 17 h 352"/>
                <a:gd name="T6" fmla="*/ 256 w 320"/>
                <a:gd name="T7" fmla="*/ 0 h 352"/>
                <a:gd name="T8" fmla="*/ 64 w 320"/>
                <a:gd name="T9" fmla="*/ 0 h 352"/>
                <a:gd name="T10" fmla="*/ 35 w 320"/>
                <a:gd name="T11" fmla="*/ 17 h 352"/>
                <a:gd name="T12" fmla="*/ 38 w 320"/>
                <a:gd name="T13" fmla="*/ 51 h 352"/>
                <a:gd name="T14" fmla="*/ 94 w 320"/>
                <a:gd name="T15" fmla="*/ 125 h 352"/>
                <a:gd name="T16" fmla="*/ 3 w 320"/>
                <a:gd name="T17" fmla="*/ 305 h 352"/>
                <a:gd name="T18" fmla="*/ 0 w 320"/>
                <a:gd name="T19" fmla="*/ 320 h 352"/>
                <a:gd name="T20" fmla="*/ 0 w 320"/>
                <a:gd name="T21" fmla="*/ 352 h 352"/>
                <a:gd name="T22" fmla="*/ 64 w 320"/>
                <a:gd name="T23" fmla="*/ 352 h 352"/>
                <a:gd name="T24" fmla="*/ 64 w 320"/>
                <a:gd name="T25" fmla="*/ 327 h 352"/>
                <a:gd name="T26" fmla="*/ 137 w 320"/>
                <a:gd name="T27" fmla="*/ 181 h 352"/>
                <a:gd name="T28" fmla="*/ 160 w 320"/>
                <a:gd name="T29" fmla="*/ 192 h 352"/>
                <a:gd name="T30" fmla="*/ 183 w 320"/>
                <a:gd name="T31" fmla="*/ 181 h 352"/>
                <a:gd name="T32" fmla="*/ 256 w 320"/>
                <a:gd name="T33" fmla="*/ 327 h 352"/>
                <a:gd name="T34" fmla="*/ 256 w 320"/>
                <a:gd name="T35" fmla="*/ 352 h 352"/>
                <a:gd name="T36" fmla="*/ 320 w 320"/>
                <a:gd name="T37" fmla="*/ 352 h 352"/>
                <a:gd name="T38" fmla="*/ 320 w 320"/>
                <a:gd name="T39" fmla="*/ 320 h 352"/>
                <a:gd name="T40" fmla="*/ 317 w 320"/>
                <a:gd name="T41" fmla="*/ 305 h 352"/>
                <a:gd name="T42" fmla="*/ 226 w 320"/>
                <a:gd name="T43" fmla="*/ 125 h 352"/>
                <a:gd name="T44" fmla="*/ 128 w 320"/>
                <a:gd name="T45" fmla="*/ 64 h 352"/>
                <a:gd name="T46" fmla="*/ 192 w 320"/>
                <a:gd name="T47" fmla="*/ 64 h 352"/>
                <a:gd name="T48" fmla="*/ 160 w 320"/>
                <a:gd name="T49" fmla="*/ 106 h 352"/>
                <a:gd name="T50" fmla="*/ 128 w 320"/>
                <a:gd name="T51" fmla="*/ 6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352">
                  <a:moveTo>
                    <a:pt x="226" y="125"/>
                  </a:moveTo>
                  <a:cubicBezTo>
                    <a:pt x="282" y="51"/>
                    <a:pt x="282" y="51"/>
                    <a:pt x="282" y="51"/>
                  </a:cubicBezTo>
                  <a:cubicBezTo>
                    <a:pt x="289" y="41"/>
                    <a:pt x="290" y="28"/>
                    <a:pt x="285" y="17"/>
                  </a:cubicBezTo>
                  <a:cubicBezTo>
                    <a:pt x="279" y="6"/>
                    <a:pt x="268" y="0"/>
                    <a:pt x="256" y="0"/>
                  </a:cubicBezTo>
                  <a:cubicBezTo>
                    <a:pt x="64" y="0"/>
                    <a:pt x="64" y="0"/>
                    <a:pt x="64" y="0"/>
                  </a:cubicBezTo>
                  <a:cubicBezTo>
                    <a:pt x="52" y="0"/>
                    <a:pt x="41" y="6"/>
                    <a:pt x="35" y="17"/>
                  </a:cubicBezTo>
                  <a:cubicBezTo>
                    <a:pt x="30" y="28"/>
                    <a:pt x="31" y="41"/>
                    <a:pt x="38" y="51"/>
                  </a:cubicBezTo>
                  <a:cubicBezTo>
                    <a:pt x="94" y="125"/>
                    <a:pt x="94" y="125"/>
                    <a:pt x="94" y="125"/>
                  </a:cubicBezTo>
                  <a:cubicBezTo>
                    <a:pt x="3" y="305"/>
                    <a:pt x="3" y="305"/>
                    <a:pt x="3" y="305"/>
                  </a:cubicBezTo>
                  <a:cubicBezTo>
                    <a:pt x="1" y="310"/>
                    <a:pt x="0" y="315"/>
                    <a:pt x="0" y="320"/>
                  </a:cubicBezTo>
                  <a:cubicBezTo>
                    <a:pt x="0" y="352"/>
                    <a:pt x="0" y="352"/>
                    <a:pt x="0" y="352"/>
                  </a:cubicBezTo>
                  <a:cubicBezTo>
                    <a:pt x="64" y="352"/>
                    <a:pt x="64" y="352"/>
                    <a:pt x="64" y="352"/>
                  </a:cubicBezTo>
                  <a:cubicBezTo>
                    <a:pt x="64" y="327"/>
                    <a:pt x="64" y="327"/>
                    <a:pt x="64" y="327"/>
                  </a:cubicBezTo>
                  <a:cubicBezTo>
                    <a:pt x="137" y="181"/>
                    <a:pt x="137" y="181"/>
                    <a:pt x="137" y="181"/>
                  </a:cubicBezTo>
                  <a:cubicBezTo>
                    <a:pt x="143" y="187"/>
                    <a:pt x="151" y="192"/>
                    <a:pt x="160" y="192"/>
                  </a:cubicBezTo>
                  <a:cubicBezTo>
                    <a:pt x="169" y="192"/>
                    <a:pt x="177" y="187"/>
                    <a:pt x="183" y="181"/>
                  </a:cubicBezTo>
                  <a:cubicBezTo>
                    <a:pt x="256" y="327"/>
                    <a:pt x="256" y="327"/>
                    <a:pt x="256" y="327"/>
                  </a:cubicBezTo>
                  <a:cubicBezTo>
                    <a:pt x="256" y="352"/>
                    <a:pt x="256" y="352"/>
                    <a:pt x="256" y="352"/>
                  </a:cubicBezTo>
                  <a:cubicBezTo>
                    <a:pt x="320" y="352"/>
                    <a:pt x="320" y="352"/>
                    <a:pt x="320" y="352"/>
                  </a:cubicBezTo>
                  <a:cubicBezTo>
                    <a:pt x="320" y="320"/>
                    <a:pt x="320" y="320"/>
                    <a:pt x="320" y="320"/>
                  </a:cubicBezTo>
                  <a:cubicBezTo>
                    <a:pt x="320" y="315"/>
                    <a:pt x="319" y="310"/>
                    <a:pt x="317" y="305"/>
                  </a:cubicBezTo>
                  <a:lnTo>
                    <a:pt x="226" y="125"/>
                  </a:lnTo>
                  <a:close/>
                  <a:moveTo>
                    <a:pt x="128" y="64"/>
                  </a:moveTo>
                  <a:cubicBezTo>
                    <a:pt x="192" y="64"/>
                    <a:pt x="192" y="64"/>
                    <a:pt x="192" y="64"/>
                  </a:cubicBezTo>
                  <a:cubicBezTo>
                    <a:pt x="160" y="106"/>
                    <a:pt x="160" y="106"/>
                    <a:pt x="160" y="106"/>
                  </a:cubicBezTo>
                  <a:lnTo>
                    <a:pt x="128"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05"/>
            <p:cNvSpPr>
              <a:spLocks/>
            </p:cNvSpPr>
            <p:nvPr/>
          </p:nvSpPr>
          <p:spPr bwMode="auto">
            <a:xfrm>
              <a:off x="3400425" y="2401888"/>
              <a:ext cx="185737" cy="196850"/>
            </a:xfrm>
            <a:custGeom>
              <a:avLst/>
              <a:gdLst>
                <a:gd name="T0" fmla="*/ 151 w 302"/>
                <a:gd name="T1" fmla="*/ 320 h 320"/>
                <a:gd name="T2" fmla="*/ 174 w 302"/>
                <a:gd name="T3" fmla="*/ 310 h 320"/>
                <a:gd name="T4" fmla="*/ 302 w 302"/>
                <a:gd name="T5" fmla="*/ 182 h 320"/>
                <a:gd name="T6" fmla="*/ 256 w 302"/>
                <a:gd name="T7" fmla="*/ 137 h 320"/>
                <a:gd name="T8" fmla="*/ 183 w 302"/>
                <a:gd name="T9" fmla="*/ 210 h 320"/>
                <a:gd name="T10" fmla="*/ 183 w 302"/>
                <a:gd name="T11" fmla="*/ 0 h 320"/>
                <a:gd name="T12" fmla="*/ 119 w 302"/>
                <a:gd name="T13" fmla="*/ 0 h 320"/>
                <a:gd name="T14" fmla="*/ 119 w 302"/>
                <a:gd name="T15" fmla="*/ 210 h 320"/>
                <a:gd name="T16" fmla="*/ 46 w 302"/>
                <a:gd name="T17" fmla="*/ 137 h 320"/>
                <a:gd name="T18" fmla="*/ 0 w 302"/>
                <a:gd name="T19" fmla="*/ 182 h 320"/>
                <a:gd name="T20" fmla="*/ 128 w 302"/>
                <a:gd name="T21" fmla="*/ 310 h 320"/>
                <a:gd name="T22" fmla="*/ 151 w 302"/>
                <a:gd name="T23" fmla="*/ 32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 h="320">
                  <a:moveTo>
                    <a:pt x="151" y="320"/>
                  </a:moveTo>
                  <a:cubicBezTo>
                    <a:pt x="159" y="320"/>
                    <a:pt x="167" y="316"/>
                    <a:pt x="174" y="310"/>
                  </a:cubicBezTo>
                  <a:cubicBezTo>
                    <a:pt x="302" y="182"/>
                    <a:pt x="302" y="182"/>
                    <a:pt x="302" y="182"/>
                  </a:cubicBezTo>
                  <a:cubicBezTo>
                    <a:pt x="256" y="137"/>
                    <a:pt x="256" y="137"/>
                    <a:pt x="256" y="137"/>
                  </a:cubicBezTo>
                  <a:cubicBezTo>
                    <a:pt x="183" y="210"/>
                    <a:pt x="183" y="210"/>
                    <a:pt x="183" y="210"/>
                  </a:cubicBezTo>
                  <a:cubicBezTo>
                    <a:pt x="183" y="0"/>
                    <a:pt x="183" y="0"/>
                    <a:pt x="183" y="0"/>
                  </a:cubicBezTo>
                  <a:cubicBezTo>
                    <a:pt x="119" y="0"/>
                    <a:pt x="119" y="0"/>
                    <a:pt x="119" y="0"/>
                  </a:cubicBezTo>
                  <a:cubicBezTo>
                    <a:pt x="119" y="210"/>
                    <a:pt x="119" y="210"/>
                    <a:pt x="119" y="210"/>
                  </a:cubicBezTo>
                  <a:cubicBezTo>
                    <a:pt x="46" y="137"/>
                    <a:pt x="46" y="137"/>
                    <a:pt x="46" y="137"/>
                  </a:cubicBezTo>
                  <a:cubicBezTo>
                    <a:pt x="0" y="182"/>
                    <a:pt x="0" y="182"/>
                    <a:pt x="0" y="182"/>
                  </a:cubicBezTo>
                  <a:cubicBezTo>
                    <a:pt x="128" y="310"/>
                    <a:pt x="128" y="310"/>
                    <a:pt x="128" y="310"/>
                  </a:cubicBezTo>
                  <a:cubicBezTo>
                    <a:pt x="135" y="316"/>
                    <a:pt x="143" y="320"/>
                    <a:pt x="151" y="3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6"/>
            <p:cNvSpPr>
              <a:spLocks/>
            </p:cNvSpPr>
            <p:nvPr/>
          </p:nvSpPr>
          <p:spPr bwMode="auto">
            <a:xfrm>
              <a:off x="3784600" y="2798763"/>
              <a:ext cx="196850" cy="184150"/>
            </a:xfrm>
            <a:custGeom>
              <a:avLst/>
              <a:gdLst>
                <a:gd name="T0" fmla="*/ 140 w 323"/>
                <a:gd name="T1" fmla="*/ 0 h 301"/>
                <a:gd name="T2" fmla="*/ 12 w 323"/>
                <a:gd name="T3" fmla="*/ 128 h 301"/>
                <a:gd name="T4" fmla="*/ 12 w 323"/>
                <a:gd name="T5" fmla="*/ 173 h 301"/>
                <a:gd name="T6" fmla="*/ 140 w 323"/>
                <a:gd name="T7" fmla="*/ 301 h 301"/>
                <a:gd name="T8" fmla="*/ 186 w 323"/>
                <a:gd name="T9" fmla="*/ 256 h 301"/>
                <a:gd name="T10" fmla="*/ 112 w 323"/>
                <a:gd name="T11" fmla="*/ 183 h 301"/>
                <a:gd name="T12" fmla="*/ 323 w 323"/>
                <a:gd name="T13" fmla="*/ 183 h 301"/>
                <a:gd name="T14" fmla="*/ 323 w 323"/>
                <a:gd name="T15" fmla="*/ 119 h 301"/>
                <a:gd name="T16" fmla="*/ 112 w 323"/>
                <a:gd name="T17" fmla="*/ 119 h 301"/>
                <a:gd name="T18" fmla="*/ 186 w 323"/>
                <a:gd name="T19" fmla="*/ 45 h 301"/>
                <a:gd name="T20" fmla="*/ 140 w 323"/>
                <a:gd name="T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01">
                  <a:moveTo>
                    <a:pt x="140" y="0"/>
                  </a:move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23" y="183"/>
                    <a:pt x="323" y="183"/>
                    <a:pt x="323" y="183"/>
                  </a:cubicBezTo>
                  <a:cubicBezTo>
                    <a:pt x="323" y="119"/>
                    <a:pt x="323" y="119"/>
                    <a:pt x="323" y="119"/>
                  </a:cubicBezTo>
                  <a:cubicBezTo>
                    <a:pt x="112" y="119"/>
                    <a:pt x="112" y="119"/>
                    <a:pt x="112" y="119"/>
                  </a:cubicBezTo>
                  <a:cubicBezTo>
                    <a:pt x="186" y="45"/>
                    <a:pt x="186" y="45"/>
                    <a:pt x="186" y="45"/>
                  </a:cubicBezTo>
                  <a:lnTo>
                    <a:pt x="14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7"/>
            <p:cNvSpPr>
              <a:spLocks/>
            </p:cNvSpPr>
            <p:nvPr/>
          </p:nvSpPr>
          <p:spPr bwMode="auto">
            <a:xfrm>
              <a:off x="3005138" y="2798763"/>
              <a:ext cx="196850" cy="184150"/>
            </a:xfrm>
            <a:custGeom>
              <a:avLst/>
              <a:gdLst>
                <a:gd name="T0" fmla="*/ 183 w 323"/>
                <a:gd name="T1" fmla="*/ 301 h 301"/>
                <a:gd name="T2" fmla="*/ 311 w 323"/>
                <a:gd name="T3" fmla="*/ 173 h 301"/>
                <a:gd name="T4" fmla="*/ 311 w 323"/>
                <a:gd name="T5" fmla="*/ 128 h 301"/>
                <a:gd name="T6" fmla="*/ 183 w 323"/>
                <a:gd name="T7" fmla="*/ 0 h 301"/>
                <a:gd name="T8" fmla="*/ 137 w 323"/>
                <a:gd name="T9" fmla="*/ 45 h 301"/>
                <a:gd name="T10" fmla="*/ 211 w 323"/>
                <a:gd name="T11" fmla="*/ 119 h 301"/>
                <a:gd name="T12" fmla="*/ 0 w 323"/>
                <a:gd name="T13" fmla="*/ 119 h 301"/>
                <a:gd name="T14" fmla="*/ 0 w 323"/>
                <a:gd name="T15" fmla="*/ 183 h 301"/>
                <a:gd name="T16" fmla="*/ 211 w 323"/>
                <a:gd name="T17" fmla="*/ 183 h 301"/>
                <a:gd name="T18" fmla="*/ 137 w 323"/>
                <a:gd name="T19" fmla="*/ 256 h 301"/>
                <a:gd name="T20" fmla="*/ 183 w 32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01">
                  <a:moveTo>
                    <a:pt x="183" y="301"/>
                  </a:moveTo>
                  <a:cubicBezTo>
                    <a:pt x="311" y="173"/>
                    <a:pt x="311" y="173"/>
                    <a:pt x="311" y="173"/>
                  </a:cubicBezTo>
                  <a:cubicBezTo>
                    <a:pt x="323" y="161"/>
                    <a:pt x="323" y="140"/>
                    <a:pt x="311" y="128"/>
                  </a:cubicBezTo>
                  <a:cubicBezTo>
                    <a:pt x="183" y="0"/>
                    <a:pt x="183" y="0"/>
                    <a:pt x="183" y="0"/>
                  </a:cubicBezTo>
                  <a:cubicBezTo>
                    <a:pt x="137" y="45"/>
                    <a:pt x="137" y="45"/>
                    <a:pt x="137" y="45"/>
                  </a:cubicBezTo>
                  <a:cubicBezTo>
                    <a:pt x="211" y="119"/>
                    <a:pt x="211" y="119"/>
                    <a:pt x="211" y="119"/>
                  </a:cubicBezTo>
                  <a:cubicBezTo>
                    <a:pt x="0" y="119"/>
                    <a:pt x="0" y="119"/>
                    <a:pt x="0" y="119"/>
                  </a:cubicBezTo>
                  <a:cubicBezTo>
                    <a:pt x="0" y="183"/>
                    <a:pt x="0" y="183"/>
                    <a:pt x="0" y="183"/>
                  </a:cubicBezTo>
                  <a:cubicBezTo>
                    <a:pt x="211" y="183"/>
                    <a:pt x="211" y="183"/>
                    <a:pt x="211" y="183"/>
                  </a:cubicBezTo>
                  <a:cubicBezTo>
                    <a:pt x="137" y="256"/>
                    <a:pt x="137" y="256"/>
                    <a:pt x="137" y="256"/>
                  </a:cubicBezTo>
                  <a:lnTo>
                    <a:pt x="183"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108"/>
            <p:cNvSpPr>
              <a:spLocks noChangeArrowheads="1"/>
            </p:cNvSpPr>
            <p:nvPr/>
          </p:nvSpPr>
          <p:spPr bwMode="auto">
            <a:xfrm>
              <a:off x="4021138" y="2871788"/>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9"/>
            <p:cNvSpPr>
              <a:spLocks noChangeArrowheads="1"/>
            </p:cNvSpPr>
            <p:nvPr/>
          </p:nvSpPr>
          <p:spPr bwMode="auto">
            <a:xfrm>
              <a:off x="2927350" y="2871788"/>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10"/>
            <p:cNvSpPr>
              <a:spLocks noEditPoints="1"/>
            </p:cNvSpPr>
            <p:nvPr/>
          </p:nvSpPr>
          <p:spPr bwMode="auto">
            <a:xfrm>
              <a:off x="3317875" y="2852738"/>
              <a:ext cx="155575" cy="155575"/>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28 w 256"/>
                <a:gd name="T11" fmla="*/ 192 h 256"/>
                <a:gd name="T12" fmla="*/ 64 w 256"/>
                <a:gd name="T13" fmla="*/ 128 h 256"/>
                <a:gd name="T14" fmla="*/ 128 w 256"/>
                <a:gd name="T15" fmla="*/ 64 h 256"/>
                <a:gd name="T16" fmla="*/ 192 w 256"/>
                <a:gd name="T17" fmla="*/ 128 h 256"/>
                <a:gd name="T18" fmla="*/ 128 w 256"/>
                <a:gd name="T19"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0"/>
                  </a:moveTo>
                  <a:cubicBezTo>
                    <a:pt x="57" y="0"/>
                    <a:pt x="0" y="57"/>
                    <a:pt x="0" y="128"/>
                  </a:cubicBezTo>
                  <a:cubicBezTo>
                    <a:pt x="0" y="198"/>
                    <a:pt x="57" y="256"/>
                    <a:pt x="128" y="256"/>
                  </a:cubicBezTo>
                  <a:cubicBezTo>
                    <a:pt x="199" y="256"/>
                    <a:pt x="256" y="198"/>
                    <a:pt x="256" y="128"/>
                  </a:cubicBezTo>
                  <a:cubicBezTo>
                    <a:pt x="256" y="57"/>
                    <a:pt x="199" y="0"/>
                    <a:pt x="128" y="0"/>
                  </a:cubicBezTo>
                  <a:moveTo>
                    <a:pt x="128" y="192"/>
                  </a:moveTo>
                  <a:cubicBezTo>
                    <a:pt x="93" y="192"/>
                    <a:pt x="64" y="163"/>
                    <a:pt x="64" y="128"/>
                  </a:cubicBezTo>
                  <a:cubicBezTo>
                    <a:pt x="64" y="92"/>
                    <a:pt x="93" y="64"/>
                    <a:pt x="128" y="64"/>
                  </a:cubicBezTo>
                  <a:cubicBezTo>
                    <a:pt x="163" y="64"/>
                    <a:pt x="192" y="92"/>
                    <a:pt x="192" y="128"/>
                  </a:cubicBezTo>
                  <a:cubicBezTo>
                    <a:pt x="192" y="163"/>
                    <a:pt x="163" y="192"/>
                    <a:pt x="12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11"/>
            <p:cNvSpPr>
              <a:spLocks noEditPoints="1"/>
            </p:cNvSpPr>
            <p:nvPr/>
          </p:nvSpPr>
          <p:spPr bwMode="auto">
            <a:xfrm>
              <a:off x="3513138" y="2852738"/>
              <a:ext cx="155575" cy="155575"/>
            </a:xfrm>
            <a:custGeom>
              <a:avLst/>
              <a:gdLst>
                <a:gd name="T0" fmla="*/ 128 w 256"/>
                <a:gd name="T1" fmla="*/ 256 h 256"/>
                <a:gd name="T2" fmla="*/ 256 w 256"/>
                <a:gd name="T3" fmla="*/ 128 h 256"/>
                <a:gd name="T4" fmla="*/ 128 w 256"/>
                <a:gd name="T5" fmla="*/ 0 h 256"/>
                <a:gd name="T6" fmla="*/ 0 w 256"/>
                <a:gd name="T7" fmla="*/ 128 h 256"/>
                <a:gd name="T8" fmla="*/ 128 w 256"/>
                <a:gd name="T9" fmla="*/ 256 h 256"/>
                <a:gd name="T10" fmla="*/ 128 w 256"/>
                <a:gd name="T11" fmla="*/ 64 h 256"/>
                <a:gd name="T12" fmla="*/ 192 w 256"/>
                <a:gd name="T13" fmla="*/ 128 h 256"/>
                <a:gd name="T14" fmla="*/ 128 w 256"/>
                <a:gd name="T15" fmla="*/ 192 h 256"/>
                <a:gd name="T16" fmla="*/ 64 w 256"/>
                <a:gd name="T17" fmla="*/ 128 h 256"/>
                <a:gd name="T18" fmla="*/ 128 w 256"/>
                <a:gd name="T19" fmla="*/ 6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256"/>
                  </a:moveTo>
                  <a:cubicBezTo>
                    <a:pt x="199" y="256"/>
                    <a:pt x="256" y="198"/>
                    <a:pt x="256" y="128"/>
                  </a:cubicBezTo>
                  <a:cubicBezTo>
                    <a:pt x="256" y="57"/>
                    <a:pt x="199" y="0"/>
                    <a:pt x="128" y="0"/>
                  </a:cubicBezTo>
                  <a:cubicBezTo>
                    <a:pt x="57" y="0"/>
                    <a:pt x="0" y="57"/>
                    <a:pt x="0" y="128"/>
                  </a:cubicBezTo>
                  <a:cubicBezTo>
                    <a:pt x="0" y="198"/>
                    <a:pt x="57" y="256"/>
                    <a:pt x="128" y="256"/>
                  </a:cubicBezTo>
                  <a:moveTo>
                    <a:pt x="128" y="64"/>
                  </a:moveTo>
                  <a:cubicBezTo>
                    <a:pt x="163" y="64"/>
                    <a:pt x="192" y="92"/>
                    <a:pt x="192" y="128"/>
                  </a:cubicBezTo>
                  <a:cubicBezTo>
                    <a:pt x="192" y="163"/>
                    <a:pt x="163" y="192"/>
                    <a:pt x="128" y="192"/>
                  </a:cubicBezTo>
                  <a:cubicBezTo>
                    <a:pt x="93" y="192"/>
                    <a:pt x="64" y="163"/>
                    <a:pt x="64" y="128"/>
                  </a:cubicBezTo>
                  <a:cubicBezTo>
                    <a:pt x="64" y="92"/>
                    <a:pt x="93" y="64"/>
                    <a:pt x="128"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12"/>
            <p:cNvSpPr>
              <a:spLocks noEditPoints="1"/>
            </p:cNvSpPr>
            <p:nvPr/>
          </p:nvSpPr>
          <p:spPr bwMode="auto">
            <a:xfrm>
              <a:off x="3727450" y="2401888"/>
              <a:ext cx="352425" cy="293687"/>
            </a:xfrm>
            <a:custGeom>
              <a:avLst/>
              <a:gdLst>
                <a:gd name="T0" fmla="*/ 480 w 576"/>
                <a:gd name="T1" fmla="*/ 0 h 480"/>
                <a:gd name="T2" fmla="*/ 96 w 576"/>
                <a:gd name="T3" fmla="*/ 0 h 480"/>
                <a:gd name="T4" fmla="*/ 0 w 576"/>
                <a:gd name="T5" fmla="*/ 96 h 480"/>
                <a:gd name="T6" fmla="*/ 0 w 576"/>
                <a:gd name="T7" fmla="*/ 288 h 480"/>
                <a:gd name="T8" fmla="*/ 96 w 576"/>
                <a:gd name="T9" fmla="*/ 384 h 480"/>
                <a:gd name="T10" fmla="*/ 96 w 576"/>
                <a:gd name="T11" fmla="*/ 448 h 480"/>
                <a:gd name="T12" fmla="*/ 112 w 576"/>
                <a:gd name="T13" fmla="*/ 475 h 480"/>
                <a:gd name="T14" fmla="*/ 128 w 576"/>
                <a:gd name="T15" fmla="*/ 480 h 480"/>
                <a:gd name="T16" fmla="*/ 144 w 576"/>
                <a:gd name="T17" fmla="*/ 475 h 480"/>
                <a:gd name="T18" fmla="*/ 297 w 576"/>
                <a:gd name="T19" fmla="*/ 384 h 480"/>
                <a:gd name="T20" fmla="*/ 480 w 576"/>
                <a:gd name="T21" fmla="*/ 384 h 480"/>
                <a:gd name="T22" fmla="*/ 576 w 576"/>
                <a:gd name="T23" fmla="*/ 288 h 480"/>
                <a:gd name="T24" fmla="*/ 576 w 576"/>
                <a:gd name="T25" fmla="*/ 96 h 480"/>
                <a:gd name="T26" fmla="*/ 480 w 576"/>
                <a:gd name="T27" fmla="*/ 0 h 480"/>
                <a:gd name="T28" fmla="*/ 512 w 576"/>
                <a:gd name="T29" fmla="*/ 288 h 480"/>
                <a:gd name="T30" fmla="*/ 480 w 576"/>
                <a:gd name="T31" fmla="*/ 320 h 480"/>
                <a:gd name="T32" fmla="*/ 288 w 576"/>
                <a:gd name="T33" fmla="*/ 320 h 480"/>
                <a:gd name="T34" fmla="*/ 272 w 576"/>
                <a:gd name="T35" fmla="*/ 324 h 480"/>
                <a:gd name="T36" fmla="*/ 160 w 576"/>
                <a:gd name="T37" fmla="*/ 391 h 480"/>
                <a:gd name="T38" fmla="*/ 160 w 576"/>
                <a:gd name="T39" fmla="*/ 352 h 480"/>
                <a:gd name="T40" fmla="*/ 128 w 576"/>
                <a:gd name="T41" fmla="*/ 320 h 480"/>
                <a:gd name="T42" fmla="*/ 96 w 576"/>
                <a:gd name="T43" fmla="*/ 320 h 480"/>
                <a:gd name="T44" fmla="*/ 64 w 576"/>
                <a:gd name="T45" fmla="*/ 288 h 480"/>
                <a:gd name="T46" fmla="*/ 64 w 576"/>
                <a:gd name="T47" fmla="*/ 96 h 480"/>
                <a:gd name="T48" fmla="*/ 96 w 576"/>
                <a:gd name="T49" fmla="*/ 64 h 480"/>
                <a:gd name="T50" fmla="*/ 480 w 576"/>
                <a:gd name="T51" fmla="*/ 64 h 480"/>
                <a:gd name="T52" fmla="*/ 512 w 576"/>
                <a:gd name="T53" fmla="*/ 96 h 480"/>
                <a:gd name="T54" fmla="*/ 512 w 576"/>
                <a:gd name="T55" fmla="*/ 288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6" h="480">
                  <a:moveTo>
                    <a:pt x="480" y="0"/>
                  </a:moveTo>
                  <a:cubicBezTo>
                    <a:pt x="96" y="0"/>
                    <a:pt x="96" y="0"/>
                    <a:pt x="96" y="0"/>
                  </a:cubicBezTo>
                  <a:cubicBezTo>
                    <a:pt x="43" y="0"/>
                    <a:pt x="0" y="43"/>
                    <a:pt x="0" y="96"/>
                  </a:cubicBezTo>
                  <a:cubicBezTo>
                    <a:pt x="0" y="288"/>
                    <a:pt x="0" y="288"/>
                    <a:pt x="0" y="288"/>
                  </a:cubicBezTo>
                  <a:cubicBezTo>
                    <a:pt x="0" y="340"/>
                    <a:pt x="43" y="384"/>
                    <a:pt x="96" y="384"/>
                  </a:cubicBezTo>
                  <a:cubicBezTo>
                    <a:pt x="96" y="448"/>
                    <a:pt x="96" y="448"/>
                    <a:pt x="96" y="448"/>
                  </a:cubicBezTo>
                  <a:cubicBezTo>
                    <a:pt x="96" y="459"/>
                    <a:pt x="102" y="470"/>
                    <a:pt x="112" y="475"/>
                  </a:cubicBezTo>
                  <a:cubicBezTo>
                    <a:pt x="117" y="478"/>
                    <a:pt x="123" y="480"/>
                    <a:pt x="128" y="480"/>
                  </a:cubicBezTo>
                  <a:cubicBezTo>
                    <a:pt x="134" y="480"/>
                    <a:pt x="139" y="478"/>
                    <a:pt x="144" y="475"/>
                  </a:cubicBezTo>
                  <a:cubicBezTo>
                    <a:pt x="297" y="384"/>
                    <a:pt x="297" y="384"/>
                    <a:pt x="297" y="384"/>
                  </a:cubicBezTo>
                  <a:cubicBezTo>
                    <a:pt x="480" y="384"/>
                    <a:pt x="480" y="384"/>
                    <a:pt x="480" y="384"/>
                  </a:cubicBezTo>
                  <a:cubicBezTo>
                    <a:pt x="533" y="384"/>
                    <a:pt x="576" y="340"/>
                    <a:pt x="576" y="288"/>
                  </a:cubicBezTo>
                  <a:cubicBezTo>
                    <a:pt x="576" y="96"/>
                    <a:pt x="576" y="96"/>
                    <a:pt x="576" y="96"/>
                  </a:cubicBezTo>
                  <a:cubicBezTo>
                    <a:pt x="576" y="43"/>
                    <a:pt x="533" y="0"/>
                    <a:pt x="480" y="0"/>
                  </a:cubicBezTo>
                  <a:moveTo>
                    <a:pt x="512" y="288"/>
                  </a:moveTo>
                  <a:cubicBezTo>
                    <a:pt x="512" y="305"/>
                    <a:pt x="498" y="320"/>
                    <a:pt x="480" y="320"/>
                  </a:cubicBezTo>
                  <a:cubicBezTo>
                    <a:pt x="288" y="320"/>
                    <a:pt x="288" y="320"/>
                    <a:pt x="288" y="320"/>
                  </a:cubicBezTo>
                  <a:cubicBezTo>
                    <a:pt x="282" y="320"/>
                    <a:pt x="277" y="321"/>
                    <a:pt x="272" y="324"/>
                  </a:cubicBezTo>
                  <a:cubicBezTo>
                    <a:pt x="160" y="391"/>
                    <a:pt x="160" y="391"/>
                    <a:pt x="160" y="391"/>
                  </a:cubicBezTo>
                  <a:cubicBezTo>
                    <a:pt x="160" y="352"/>
                    <a:pt x="160" y="352"/>
                    <a:pt x="160" y="352"/>
                  </a:cubicBezTo>
                  <a:cubicBezTo>
                    <a:pt x="160" y="334"/>
                    <a:pt x="146" y="320"/>
                    <a:pt x="128" y="320"/>
                  </a:cubicBezTo>
                  <a:cubicBezTo>
                    <a:pt x="96" y="320"/>
                    <a:pt x="96" y="320"/>
                    <a:pt x="96" y="320"/>
                  </a:cubicBezTo>
                  <a:cubicBezTo>
                    <a:pt x="78" y="320"/>
                    <a:pt x="64" y="305"/>
                    <a:pt x="64" y="288"/>
                  </a:cubicBezTo>
                  <a:cubicBezTo>
                    <a:pt x="64" y="96"/>
                    <a:pt x="64" y="96"/>
                    <a:pt x="64" y="96"/>
                  </a:cubicBezTo>
                  <a:cubicBezTo>
                    <a:pt x="64" y="78"/>
                    <a:pt x="78" y="64"/>
                    <a:pt x="96" y="64"/>
                  </a:cubicBezTo>
                  <a:cubicBezTo>
                    <a:pt x="480" y="64"/>
                    <a:pt x="480" y="64"/>
                    <a:pt x="480" y="64"/>
                  </a:cubicBezTo>
                  <a:cubicBezTo>
                    <a:pt x="498" y="64"/>
                    <a:pt x="512" y="78"/>
                    <a:pt x="512" y="96"/>
                  </a:cubicBezTo>
                  <a:lnTo>
                    <a:pt x="512"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113"/>
            <p:cNvSpPr>
              <a:spLocks noChangeArrowheads="1"/>
            </p:cNvSpPr>
            <p:nvPr/>
          </p:nvSpPr>
          <p:spPr bwMode="auto">
            <a:xfrm>
              <a:off x="3805238" y="2500313"/>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114"/>
            <p:cNvSpPr>
              <a:spLocks noChangeArrowheads="1"/>
            </p:cNvSpPr>
            <p:nvPr/>
          </p:nvSpPr>
          <p:spPr bwMode="auto">
            <a:xfrm>
              <a:off x="3884613" y="2500313"/>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115"/>
            <p:cNvSpPr>
              <a:spLocks noChangeArrowheads="1"/>
            </p:cNvSpPr>
            <p:nvPr/>
          </p:nvSpPr>
          <p:spPr bwMode="auto">
            <a:xfrm>
              <a:off x="3962400" y="2500313"/>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16"/>
            <p:cNvSpPr>
              <a:spLocks noEditPoints="1"/>
            </p:cNvSpPr>
            <p:nvPr/>
          </p:nvSpPr>
          <p:spPr bwMode="auto">
            <a:xfrm>
              <a:off x="2887663" y="3006725"/>
              <a:ext cx="352425" cy="295275"/>
            </a:xfrm>
            <a:custGeom>
              <a:avLst/>
              <a:gdLst>
                <a:gd name="T0" fmla="*/ 480 w 576"/>
                <a:gd name="T1" fmla="*/ 483 h 483"/>
                <a:gd name="T2" fmla="*/ 576 w 576"/>
                <a:gd name="T3" fmla="*/ 387 h 483"/>
                <a:gd name="T4" fmla="*/ 576 w 576"/>
                <a:gd name="T5" fmla="*/ 259 h 483"/>
                <a:gd name="T6" fmla="*/ 487 w 576"/>
                <a:gd name="T7" fmla="*/ 163 h 483"/>
                <a:gd name="T8" fmla="*/ 511 w 576"/>
                <a:gd name="T9" fmla="*/ 41 h 483"/>
                <a:gd name="T10" fmla="*/ 496 w 576"/>
                <a:gd name="T11" fmla="*/ 7 h 483"/>
                <a:gd name="T12" fmla="*/ 460 w 576"/>
                <a:gd name="T13" fmla="*/ 10 h 483"/>
                <a:gd name="T14" fmla="*/ 276 w 576"/>
                <a:gd name="T15" fmla="*/ 163 h 483"/>
                <a:gd name="T16" fmla="*/ 96 w 576"/>
                <a:gd name="T17" fmla="*/ 163 h 483"/>
                <a:gd name="T18" fmla="*/ 0 w 576"/>
                <a:gd name="T19" fmla="*/ 259 h 483"/>
                <a:gd name="T20" fmla="*/ 0 w 576"/>
                <a:gd name="T21" fmla="*/ 387 h 483"/>
                <a:gd name="T22" fmla="*/ 96 w 576"/>
                <a:gd name="T23" fmla="*/ 483 h 483"/>
                <a:gd name="T24" fmla="*/ 480 w 576"/>
                <a:gd name="T25" fmla="*/ 483 h 483"/>
                <a:gd name="T26" fmla="*/ 64 w 576"/>
                <a:gd name="T27" fmla="*/ 387 h 483"/>
                <a:gd name="T28" fmla="*/ 64 w 576"/>
                <a:gd name="T29" fmla="*/ 259 h 483"/>
                <a:gd name="T30" fmla="*/ 96 w 576"/>
                <a:gd name="T31" fmla="*/ 227 h 483"/>
                <a:gd name="T32" fmla="*/ 288 w 576"/>
                <a:gd name="T33" fmla="*/ 227 h 483"/>
                <a:gd name="T34" fmla="*/ 308 w 576"/>
                <a:gd name="T35" fmla="*/ 219 h 483"/>
                <a:gd name="T36" fmla="*/ 431 w 576"/>
                <a:gd name="T37" fmla="*/ 117 h 483"/>
                <a:gd name="T38" fmla="*/ 417 w 576"/>
                <a:gd name="T39" fmla="*/ 188 h 483"/>
                <a:gd name="T40" fmla="*/ 423 w 576"/>
                <a:gd name="T41" fmla="*/ 215 h 483"/>
                <a:gd name="T42" fmla="*/ 448 w 576"/>
                <a:gd name="T43" fmla="*/ 227 h 483"/>
                <a:gd name="T44" fmla="*/ 480 w 576"/>
                <a:gd name="T45" fmla="*/ 227 h 483"/>
                <a:gd name="T46" fmla="*/ 512 w 576"/>
                <a:gd name="T47" fmla="*/ 259 h 483"/>
                <a:gd name="T48" fmla="*/ 512 w 576"/>
                <a:gd name="T49" fmla="*/ 387 h 483"/>
                <a:gd name="T50" fmla="*/ 480 w 576"/>
                <a:gd name="T51" fmla="*/ 419 h 483"/>
                <a:gd name="T52" fmla="*/ 96 w 576"/>
                <a:gd name="T53" fmla="*/ 419 h 483"/>
                <a:gd name="T54" fmla="*/ 64 w 576"/>
                <a:gd name="T55" fmla="*/ 387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6" h="483">
                  <a:moveTo>
                    <a:pt x="480" y="483"/>
                  </a:moveTo>
                  <a:cubicBezTo>
                    <a:pt x="533" y="483"/>
                    <a:pt x="576" y="439"/>
                    <a:pt x="576" y="387"/>
                  </a:cubicBezTo>
                  <a:cubicBezTo>
                    <a:pt x="576" y="259"/>
                    <a:pt x="576" y="259"/>
                    <a:pt x="576" y="259"/>
                  </a:cubicBezTo>
                  <a:cubicBezTo>
                    <a:pt x="576" y="208"/>
                    <a:pt x="537" y="166"/>
                    <a:pt x="487" y="163"/>
                  </a:cubicBezTo>
                  <a:cubicBezTo>
                    <a:pt x="511" y="41"/>
                    <a:pt x="511" y="41"/>
                    <a:pt x="511" y="41"/>
                  </a:cubicBezTo>
                  <a:cubicBezTo>
                    <a:pt x="514" y="28"/>
                    <a:pt x="508" y="14"/>
                    <a:pt x="496" y="7"/>
                  </a:cubicBezTo>
                  <a:cubicBezTo>
                    <a:pt x="485" y="0"/>
                    <a:pt x="470" y="1"/>
                    <a:pt x="460" y="10"/>
                  </a:cubicBezTo>
                  <a:cubicBezTo>
                    <a:pt x="276" y="163"/>
                    <a:pt x="276" y="163"/>
                    <a:pt x="276" y="163"/>
                  </a:cubicBezTo>
                  <a:cubicBezTo>
                    <a:pt x="96" y="163"/>
                    <a:pt x="96" y="163"/>
                    <a:pt x="96" y="163"/>
                  </a:cubicBezTo>
                  <a:cubicBezTo>
                    <a:pt x="43" y="163"/>
                    <a:pt x="0" y="206"/>
                    <a:pt x="0" y="259"/>
                  </a:cubicBezTo>
                  <a:cubicBezTo>
                    <a:pt x="0" y="387"/>
                    <a:pt x="0" y="387"/>
                    <a:pt x="0" y="387"/>
                  </a:cubicBezTo>
                  <a:cubicBezTo>
                    <a:pt x="0" y="439"/>
                    <a:pt x="43" y="483"/>
                    <a:pt x="96" y="483"/>
                  </a:cubicBezTo>
                  <a:lnTo>
                    <a:pt x="480" y="483"/>
                  </a:lnTo>
                  <a:close/>
                  <a:moveTo>
                    <a:pt x="64" y="387"/>
                  </a:moveTo>
                  <a:cubicBezTo>
                    <a:pt x="64" y="259"/>
                    <a:pt x="64" y="259"/>
                    <a:pt x="64" y="259"/>
                  </a:cubicBezTo>
                  <a:cubicBezTo>
                    <a:pt x="64" y="241"/>
                    <a:pt x="78" y="227"/>
                    <a:pt x="96" y="227"/>
                  </a:cubicBezTo>
                  <a:cubicBezTo>
                    <a:pt x="288" y="227"/>
                    <a:pt x="288" y="227"/>
                    <a:pt x="288" y="227"/>
                  </a:cubicBezTo>
                  <a:cubicBezTo>
                    <a:pt x="295" y="227"/>
                    <a:pt x="303" y="224"/>
                    <a:pt x="308" y="219"/>
                  </a:cubicBezTo>
                  <a:cubicBezTo>
                    <a:pt x="431" y="117"/>
                    <a:pt x="431" y="117"/>
                    <a:pt x="431" y="117"/>
                  </a:cubicBezTo>
                  <a:cubicBezTo>
                    <a:pt x="417" y="188"/>
                    <a:pt x="417" y="188"/>
                    <a:pt x="417" y="188"/>
                  </a:cubicBezTo>
                  <a:cubicBezTo>
                    <a:pt x="415" y="198"/>
                    <a:pt x="417" y="207"/>
                    <a:pt x="423" y="215"/>
                  </a:cubicBezTo>
                  <a:cubicBezTo>
                    <a:pt x="429" y="222"/>
                    <a:pt x="438" y="227"/>
                    <a:pt x="448" y="227"/>
                  </a:cubicBezTo>
                  <a:cubicBezTo>
                    <a:pt x="480" y="227"/>
                    <a:pt x="480" y="227"/>
                    <a:pt x="480" y="227"/>
                  </a:cubicBezTo>
                  <a:cubicBezTo>
                    <a:pt x="498" y="227"/>
                    <a:pt x="512" y="241"/>
                    <a:pt x="512" y="259"/>
                  </a:cubicBezTo>
                  <a:cubicBezTo>
                    <a:pt x="512" y="387"/>
                    <a:pt x="512" y="387"/>
                    <a:pt x="512" y="387"/>
                  </a:cubicBezTo>
                  <a:cubicBezTo>
                    <a:pt x="512" y="404"/>
                    <a:pt x="498" y="419"/>
                    <a:pt x="480" y="419"/>
                  </a:cubicBezTo>
                  <a:cubicBezTo>
                    <a:pt x="96" y="419"/>
                    <a:pt x="96" y="419"/>
                    <a:pt x="96" y="419"/>
                  </a:cubicBezTo>
                  <a:cubicBezTo>
                    <a:pt x="78" y="419"/>
                    <a:pt x="64" y="404"/>
                    <a:pt x="64" y="38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Rectangle 117"/>
            <p:cNvSpPr>
              <a:spLocks noChangeArrowheads="1"/>
            </p:cNvSpPr>
            <p:nvPr/>
          </p:nvSpPr>
          <p:spPr bwMode="auto">
            <a:xfrm>
              <a:off x="3122613"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118"/>
            <p:cNvSpPr>
              <a:spLocks noChangeArrowheads="1"/>
            </p:cNvSpPr>
            <p:nvPr/>
          </p:nvSpPr>
          <p:spPr bwMode="auto">
            <a:xfrm>
              <a:off x="3043238" y="3184525"/>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Rectangle 119"/>
            <p:cNvSpPr>
              <a:spLocks noChangeArrowheads="1"/>
            </p:cNvSpPr>
            <p:nvPr/>
          </p:nvSpPr>
          <p:spPr bwMode="auto">
            <a:xfrm>
              <a:off x="2965450" y="3184525"/>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20"/>
            <p:cNvSpPr>
              <a:spLocks/>
            </p:cNvSpPr>
            <p:nvPr/>
          </p:nvSpPr>
          <p:spPr bwMode="auto">
            <a:xfrm>
              <a:off x="3532188" y="3067050"/>
              <a:ext cx="98425" cy="98425"/>
            </a:xfrm>
            <a:custGeom>
              <a:avLst/>
              <a:gdLst>
                <a:gd name="T0" fmla="*/ 0 w 160"/>
                <a:gd name="T1" fmla="*/ 96 h 160"/>
                <a:gd name="T2" fmla="*/ 0 w 160"/>
                <a:gd name="T3" fmla="*/ 160 h 160"/>
                <a:gd name="T4" fmla="*/ 160 w 160"/>
                <a:gd name="T5" fmla="*/ 0 h 160"/>
                <a:gd name="T6" fmla="*/ 96 w 160"/>
                <a:gd name="T7" fmla="*/ 0 h 160"/>
                <a:gd name="T8" fmla="*/ 0 w 160"/>
                <a:gd name="T9" fmla="*/ 96 h 160"/>
              </a:gdLst>
              <a:ahLst/>
              <a:cxnLst>
                <a:cxn ang="0">
                  <a:pos x="T0" y="T1"/>
                </a:cxn>
                <a:cxn ang="0">
                  <a:pos x="T2" y="T3"/>
                </a:cxn>
                <a:cxn ang="0">
                  <a:pos x="T4" y="T5"/>
                </a:cxn>
                <a:cxn ang="0">
                  <a:pos x="T6" y="T7"/>
                </a:cxn>
                <a:cxn ang="0">
                  <a:pos x="T8" y="T9"/>
                </a:cxn>
              </a:cxnLst>
              <a:rect l="0" t="0" r="r" b="b"/>
              <a:pathLst>
                <a:path w="160" h="160">
                  <a:moveTo>
                    <a:pt x="0" y="96"/>
                  </a:moveTo>
                  <a:cubicBezTo>
                    <a:pt x="0" y="160"/>
                    <a:pt x="0" y="160"/>
                    <a:pt x="0" y="160"/>
                  </a:cubicBezTo>
                  <a:cubicBezTo>
                    <a:pt x="88" y="160"/>
                    <a:pt x="160" y="88"/>
                    <a:pt x="160" y="0"/>
                  </a:cubicBezTo>
                  <a:cubicBezTo>
                    <a:pt x="96" y="0"/>
                    <a:pt x="96" y="0"/>
                    <a:pt x="96" y="0"/>
                  </a:cubicBezTo>
                  <a:cubicBezTo>
                    <a:pt x="96" y="52"/>
                    <a:pt x="53" y="96"/>
                    <a:pt x="0"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21"/>
            <p:cNvSpPr>
              <a:spLocks noEditPoints="1"/>
            </p:cNvSpPr>
            <p:nvPr/>
          </p:nvSpPr>
          <p:spPr bwMode="auto">
            <a:xfrm>
              <a:off x="2906713" y="2401888"/>
              <a:ext cx="274637" cy="255587"/>
            </a:xfrm>
            <a:custGeom>
              <a:avLst/>
              <a:gdLst>
                <a:gd name="T0" fmla="*/ 96 w 448"/>
                <a:gd name="T1" fmla="*/ 320 h 416"/>
                <a:gd name="T2" fmla="*/ 151 w 448"/>
                <a:gd name="T3" fmla="*/ 320 h 416"/>
                <a:gd name="T4" fmla="*/ 304 w 448"/>
                <a:gd name="T5" fmla="*/ 411 h 416"/>
                <a:gd name="T6" fmla="*/ 320 w 448"/>
                <a:gd name="T7" fmla="*/ 416 h 416"/>
                <a:gd name="T8" fmla="*/ 336 w 448"/>
                <a:gd name="T9" fmla="*/ 411 h 416"/>
                <a:gd name="T10" fmla="*/ 352 w 448"/>
                <a:gd name="T11" fmla="*/ 384 h 416"/>
                <a:gd name="T12" fmla="*/ 352 w 448"/>
                <a:gd name="T13" fmla="*/ 320 h 416"/>
                <a:gd name="T14" fmla="*/ 448 w 448"/>
                <a:gd name="T15" fmla="*/ 224 h 416"/>
                <a:gd name="T16" fmla="*/ 448 w 448"/>
                <a:gd name="T17" fmla="*/ 96 h 416"/>
                <a:gd name="T18" fmla="*/ 352 w 448"/>
                <a:gd name="T19" fmla="*/ 0 h 416"/>
                <a:gd name="T20" fmla="*/ 96 w 448"/>
                <a:gd name="T21" fmla="*/ 0 h 416"/>
                <a:gd name="T22" fmla="*/ 0 w 448"/>
                <a:gd name="T23" fmla="*/ 96 h 416"/>
                <a:gd name="T24" fmla="*/ 0 w 448"/>
                <a:gd name="T25" fmla="*/ 224 h 416"/>
                <a:gd name="T26" fmla="*/ 96 w 448"/>
                <a:gd name="T27" fmla="*/ 320 h 416"/>
                <a:gd name="T28" fmla="*/ 64 w 448"/>
                <a:gd name="T29" fmla="*/ 96 h 416"/>
                <a:gd name="T30" fmla="*/ 96 w 448"/>
                <a:gd name="T31" fmla="*/ 64 h 416"/>
                <a:gd name="T32" fmla="*/ 352 w 448"/>
                <a:gd name="T33" fmla="*/ 64 h 416"/>
                <a:gd name="T34" fmla="*/ 384 w 448"/>
                <a:gd name="T35" fmla="*/ 96 h 416"/>
                <a:gd name="T36" fmla="*/ 384 w 448"/>
                <a:gd name="T37" fmla="*/ 224 h 416"/>
                <a:gd name="T38" fmla="*/ 352 w 448"/>
                <a:gd name="T39" fmla="*/ 256 h 416"/>
                <a:gd name="T40" fmla="*/ 320 w 448"/>
                <a:gd name="T41" fmla="*/ 256 h 416"/>
                <a:gd name="T42" fmla="*/ 288 w 448"/>
                <a:gd name="T43" fmla="*/ 288 h 416"/>
                <a:gd name="T44" fmla="*/ 288 w 448"/>
                <a:gd name="T45" fmla="*/ 327 h 416"/>
                <a:gd name="T46" fmla="*/ 176 w 448"/>
                <a:gd name="T47" fmla="*/ 260 h 416"/>
                <a:gd name="T48" fmla="*/ 160 w 448"/>
                <a:gd name="T49" fmla="*/ 256 h 416"/>
                <a:gd name="T50" fmla="*/ 96 w 448"/>
                <a:gd name="T51" fmla="*/ 256 h 416"/>
                <a:gd name="T52" fmla="*/ 64 w 448"/>
                <a:gd name="T53" fmla="*/ 224 h 416"/>
                <a:gd name="T54" fmla="*/ 64 w 448"/>
                <a:gd name="T55" fmla="*/ 96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8" h="416">
                  <a:moveTo>
                    <a:pt x="96" y="320"/>
                  </a:moveTo>
                  <a:cubicBezTo>
                    <a:pt x="151" y="320"/>
                    <a:pt x="151" y="320"/>
                    <a:pt x="151" y="320"/>
                  </a:cubicBezTo>
                  <a:cubicBezTo>
                    <a:pt x="304" y="411"/>
                    <a:pt x="304" y="411"/>
                    <a:pt x="304" y="411"/>
                  </a:cubicBezTo>
                  <a:cubicBezTo>
                    <a:pt x="309" y="414"/>
                    <a:pt x="314" y="416"/>
                    <a:pt x="320" y="416"/>
                  </a:cubicBezTo>
                  <a:cubicBezTo>
                    <a:pt x="325" y="416"/>
                    <a:pt x="331" y="414"/>
                    <a:pt x="336" y="411"/>
                  </a:cubicBezTo>
                  <a:cubicBezTo>
                    <a:pt x="346" y="406"/>
                    <a:pt x="352" y="395"/>
                    <a:pt x="352" y="384"/>
                  </a:cubicBezTo>
                  <a:cubicBezTo>
                    <a:pt x="352" y="320"/>
                    <a:pt x="352" y="320"/>
                    <a:pt x="352" y="320"/>
                  </a:cubicBezTo>
                  <a:cubicBezTo>
                    <a:pt x="405" y="320"/>
                    <a:pt x="448" y="276"/>
                    <a:pt x="448" y="224"/>
                  </a:cubicBezTo>
                  <a:cubicBezTo>
                    <a:pt x="448" y="96"/>
                    <a:pt x="448" y="96"/>
                    <a:pt x="448" y="96"/>
                  </a:cubicBezTo>
                  <a:cubicBezTo>
                    <a:pt x="448" y="43"/>
                    <a:pt x="405" y="0"/>
                    <a:pt x="352" y="0"/>
                  </a:cubicBezTo>
                  <a:cubicBezTo>
                    <a:pt x="96" y="0"/>
                    <a:pt x="96" y="0"/>
                    <a:pt x="96" y="0"/>
                  </a:cubicBezTo>
                  <a:cubicBezTo>
                    <a:pt x="43" y="0"/>
                    <a:pt x="0" y="43"/>
                    <a:pt x="0" y="96"/>
                  </a:cubicBezTo>
                  <a:cubicBezTo>
                    <a:pt x="0" y="224"/>
                    <a:pt x="0" y="224"/>
                    <a:pt x="0" y="224"/>
                  </a:cubicBezTo>
                  <a:cubicBezTo>
                    <a:pt x="0" y="276"/>
                    <a:pt x="43" y="320"/>
                    <a:pt x="96" y="320"/>
                  </a:cubicBezTo>
                  <a:moveTo>
                    <a:pt x="64" y="96"/>
                  </a:moveTo>
                  <a:cubicBezTo>
                    <a:pt x="64" y="78"/>
                    <a:pt x="78" y="64"/>
                    <a:pt x="96" y="64"/>
                  </a:cubicBezTo>
                  <a:cubicBezTo>
                    <a:pt x="352" y="64"/>
                    <a:pt x="352" y="64"/>
                    <a:pt x="352" y="64"/>
                  </a:cubicBezTo>
                  <a:cubicBezTo>
                    <a:pt x="370" y="64"/>
                    <a:pt x="384" y="78"/>
                    <a:pt x="384" y="96"/>
                  </a:cubicBezTo>
                  <a:cubicBezTo>
                    <a:pt x="384" y="224"/>
                    <a:pt x="384" y="224"/>
                    <a:pt x="384" y="224"/>
                  </a:cubicBezTo>
                  <a:cubicBezTo>
                    <a:pt x="384" y="241"/>
                    <a:pt x="370" y="256"/>
                    <a:pt x="352" y="256"/>
                  </a:cubicBezTo>
                  <a:cubicBezTo>
                    <a:pt x="320" y="256"/>
                    <a:pt x="320" y="256"/>
                    <a:pt x="320" y="256"/>
                  </a:cubicBezTo>
                  <a:cubicBezTo>
                    <a:pt x="302" y="256"/>
                    <a:pt x="288" y="270"/>
                    <a:pt x="288" y="288"/>
                  </a:cubicBezTo>
                  <a:cubicBezTo>
                    <a:pt x="288" y="327"/>
                    <a:pt x="288" y="327"/>
                    <a:pt x="288" y="327"/>
                  </a:cubicBezTo>
                  <a:cubicBezTo>
                    <a:pt x="176" y="260"/>
                    <a:pt x="176" y="260"/>
                    <a:pt x="176" y="260"/>
                  </a:cubicBezTo>
                  <a:cubicBezTo>
                    <a:pt x="171" y="257"/>
                    <a:pt x="166" y="256"/>
                    <a:pt x="160" y="256"/>
                  </a:cubicBezTo>
                  <a:cubicBezTo>
                    <a:pt x="96" y="256"/>
                    <a:pt x="96" y="256"/>
                    <a:pt x="96" y="256"/>
                  </a:cubicBezTo>
                  <a:cubicBezTo>
                    <a:pt x="78" y="256"/>
                    <a:pt x="64" y="241"/>
                    <a:pt x="64" y="224"/>
                  </a:cubicBezTo>
                  <a:lnTo>
                    <a:pt x="64"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22"/>
            <p:cNvSpPr>
              <a:spLocks noChangeArrowheads="1"/>
            </p:cNvSpPr>
            <p:nvPr/>
          </p:nvSpPr>
          <p:spPr bwMode="auto">
            <a:xfrm>
              <a:off x="3063875" y="2481263"/>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23"/>
            <p:cNvSpPr>
              <a:spLocks noChangeArrowheads="1"/>
            </p:cNvSpPr>
            <p:nvPr/>
          </p:nvSpPr>
          <p:spPr bwMode="auto">
            <a:xfrm>
              <a:off x="2986088" y="2481263"/>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24"/>
            <p:cNvSpPr>
              <a:spLocks noEditPoints="1"/>
            </p:cNvSpPr>
            <p:nvPr/>
          </p:nvSpPr>
          <p:spPr bwMode="auto">
            <a:xfrm>
              <a:off x="3746500" y="3046413"/>
              <a:ext cx="274637" cy="255587"/>
            </a:xfrm>
            <a:custGeom>
              <a:avLst/>
              <a:gdLst>
                <a:gd name="T0" fmla="*/ 0 w 448"/>
                <a:gd name="T1" fmla="*/ 194 h 418"/>
                <a:gd name="T2" fmla="*/ 0 w 448"/>
                <a:gd name="T3" fmla="*/ 322 h 418"/>
                <a:gd name="T4" fmla="*/ 96 w 448"/>
                <a:gd name="T5" fmla="*/ 418 h 418"/>
                <a:gd name="T6" fmla="*/ 352 w 448"/>
                <a:gd name="T7" fmla="*/ 418 h 418"/>
                <a:gd name="T8" fmla="*/ 448 w 448"/>
                <a:gd name="T9" fmla="*/ 322 h 418"/>
                <a:gd name="T10" fmla="*/ 448 w 448"/>
                <a:gd name="T11" fmla="*/ 194 h 418"/>
                <a:gd name="T12" fmla="*/ 352 w 448"/>
                <a:gd name="T13" fmla="*/ 98 h 418"/>
                <a:gd name="T14" fmla="*/ 297 w 448"/>
                <a:gd name="T15" fmla="*/ 98 h 418"/>
                <a:gd name="T16" fmla="*/ 144 w 448"/>
                <a:gd name="T17" fmla="*/ 6 h 418"/>
                <a:gd name="T18" fmla="*/ 112 w 448"/>
                <a:gd name="T19" fmla="*/ 6 h 418"/>
                <a:gd name="T20" fmla="*/ 96 w 448"/>
                <a:gd name="T21" fmla="*/ 34 h 418"/>
                <a:gd name="T22" fmla="*/ 96 w 448"/>
                <a:gd name="T23" fmla="*/ 98 h 418"/>
                <a:gd name="T24" fmla="*/ 0 w 448"/>
                <a:gd name="T25" fmla="*/ 194 h 418"/>
                <a:gd name="T26" fmla="*/ 64 w 448"/>
                <a:gd name="T27" fmla="*/ 194 h 418"/>
                <a:gd name="T28" fmla="*/ 96 w 448"/>
                <a:gd name="T29" fmla="*/ 162 h 418"/>
                <a:gd name="T30" fmla="*/ 128 w 448"/>
                <a:gd name="T31" fmla="*/ 162 h 418"/>
                <a:gd name="T32" fmla="*/ 160 w 448"/>
                <a:gd name="T33" fmla="*/ 130 h 418"/>
                <a:gd name="T34" fmla="*/ 160 w 448"/>
                <a:gd name="T35" fmla="*/ 90 h 418"/>
                <a:gd name="T36" fmla="*/ 272 w 448"/>
                <a:gd name="T37" fmla="*/ 157 h 418"/>
                <a:gd name="T38" fmla="*/ 288 w 448"/>
                <a:gd name="T39" fmla="*/ 162 h 418"/>
                <a:gd name="T40" fmla="*/ 352 w 448"/>
                <a:gd name="T41" fmla="*/ 162 h 418"/>
                <a:gd name="T42" fmla="*/ 384 w 448"/>
                <a:gd name="T43" fmla="*/ 194 h 418"/>
                <a:gd name="T44" fmla="*/ 384 w 448"/>
                <a:gd name="T45" fmla="*/ 322 h 418"/>
                <a:gd name="T46" fmla="*/ 352 w 448"/>
                <a:gd name="T47" fmla="*/ 354 h 418"/>
                <a:gd name="T48" fmla="*/ 96 w 448"/>
                <a:gd name="T49" fmla="*/ 354 h 418"/>
                <a:gd name="T50" fmla="*/ 64 w 448"/>
                <a:gd name="T51" fmla="*/ 322 h 418"/>
                <a:gd name="T52" fmla="*/ 64 w 448"/>
                <a:gd name="T53" fmla="*/ 194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8" h="418">
                  <a:moveTo>
                    <a:pt x="0" y="194"/>
                  </a:moveTo>
                  <a:cubicBezTo>
                    <a:pt x="0" y="322"/>
                    <a:pt x="0" y="322"/>
                    <a:pt x="0" y="322"/>
                  </a:cubicBezTo>
                  <a:cubicBezTo>
                    <a:pt x="0" y="374"/>
                    <a:pt x="43" y="418"/>
                    <a:pt x="96" y="418"/>
                  </a:cubicBezTo>
                  <a:cubicBezTo>
                    <a:pt x="352" y="418"/>
                    <a:pt x="352" y="418"/>
                    <a:pt x="352" y="418"/>
                  </a:cubicBezTo>
                  <a:cubicBezTo>
                    <a:pt x="405" y="418"/>
                    <a:pt x="448" y="374"/>
                    <a:pt x="448" y="322"/>
                  </a:cubicBezTo>
                  <a:cubicBezTo>
                    <a:pt x="448" y="194"/>
                    <a:pt x="448" y="194"/>
                    <a:pt x="448" y="194"/>
                  </a:cubicBezTo>
                  <a:cubicBezTo>
                    <a:pt x="448" y="141"/>
                    <a:pt x="405" y="98"/>
                    <a:pt x="352" y="98"/>
                  </a:cubicBezTo>
                  <a:cubicBezTo>
                    <a:pt x="297" y="98"/>
                    <a:pt x="297" y="98"/>
                    <a:pt x="297" y="98"/>
                  </a:cubicBezTo>
                  <a:cubicBezTo>
                    <a:pt x="144" y="6"/>
                    <a:pt x="144" y="6"/>
                    <a:pt x="144" y="6"/>
                  </a:cubicBezTo>
                  <a:cubicBezTo>
                    <a:pt x="135" y="0"/>
                    <a:pt x="122" y="0"/>
                    <a:pt x="112" y="6"/>
                  </a:cubicBezTo>
                  <a:cubicBezTo>
                    <a:pt x="102" y="11"/>
                    <a:pt x="96" y="22"/>
                    <a:pt x="96" y="34"/>
                  </a:cubicBezTo>
                  <a:cubicBezTo>
                    <a:pt x="96" y="98"/>
                    <a:pt x="96" y="98"/>
                    <a:pt x="96" y="98"/>
                  </a:cubicBezTo>
                  <a:cubicBezTo>
                    <a:pt x="43" y="98"/>
                    <a:pt x="0" y="141"/>
                    <a:pt x="0" y="194"/>
                  </a:cubicBezTo>
                  <a:moveTo>
                    <a:pt x="64" y="194"/>
                  </a:moveTo>
                  <a:cubicBezTo>
                    <a:pt x="64" y="176"/>
                    <a:pt x="78" y="162"/>
                    <a:pt x="96" y="162"/>
                  </a:cubicBezTo>
                  <a:cubicBezTo>
                    <a:pt x="128" y="162"/>
                    <a:pt x="128" y="162"/>
                    <a:pt x="128" y="162"/>
                  </a:cubicBezTo>
                  <a:cubicBezTo>
                    <a:pt x="146" y="162"/>
                    <a:pt x="160" y="147"/>
                    <a:pt x="160" y="130"/>
                  </a:cubicBezTo>
                  <a:cubicBezTo>
                    <a:pt x="160" y="90"/>
                    <a:pt x="160" y="90"/>
                    <a:pt x="160" y="90"/>
                  </a:cubicBezTo>
                  <a:cubicBezTo>
                    <a:pt x="272" y="157"/>
                    <a:pt x="272" y="157"/>
                    <a:pt x="272" y="157"/>
                  </a:cubicBezTo>
                  <a:cubicBezTo>
                    <a:pt x="277" y="160"/>
                    <a:pt x="282" y="162"/>
                    <a:pt x="288" y="162"/>
                  </a:cubicBezTo>
                  <a:cubicBezTo>
                    <a:pt x="352" y="162"/>
                    <a:pt x="352" y="162"/>
                    <a:pt x="352" y="162"/>
                  </a:cubicBezTo>
                  <a:cubicBezTo>
                    <a:pt x="370" y="162"/>
                    <a:pt x="384" y="176"/>
                    <a:pt x="384" y="194"/>
                  </a:cubicBezTo>
                  <a:cubicBezTo>
                    <a:pt x="384" y="322"/>
                    <a:pt x="384" y="322"/>
                    <a:pt x="384" y="322"/>
                  </a:cubicBezTo>
                  <a:cubicBezTo>
                    <a:pt x="384" y="339"/>
                    <a:pt x="370" y="354"/>
                    <a:pt x="352" y="354"/>
                  </a:cubicBezTo>
                  <a:cubicBezTo>
                    <a:pt x="96" y="354"/>
                    <a:pt x="96" y="354"/>
                    <a:pt x="96" y="354"/>
                  </a:cubicBezTo>
                  <a:cubicBezTo>
                    <a:pt x="78" y="354"/>
                    <a:pt x="64" y="339"/>
                    <a:pt x="64" y="322"/>
                  </a:cubicBezTo>
                  <a:lnTo>
                    <a:pt x="64"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25"/>
            <p:cNvSpPr>
              <a:spLocks noChangeArrowheads="1"/>
            </p:cNvSpPr>
            <p:nvPr/>
          </p:nvSpPr>
          <p:spPr bwMode="auto">
            <a:xfrm>
              <a:off x="3825875"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26"/>
            <p:cNvSpPr>
              <a:spLocks noChangeArrowheads="1"/>
            </p:cNvSpPr>
            <p:nvPr/>
          </p:nvSpPr>
          <p:spPr bwMode="auto">
            <a:xfrm>
              <a:off x="3903663"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0" name="Group 79"/>
          <p:cNvGrpSpPr/>
          <p:nvPr/>
        </p:nvGrpSpPr>
        <p:grpSpPr>
          <a:xfrm>
            <a:off x="4854427" y="3750271"/>
            <a:ext cx="340648" cy="342964"/>
            <a:chOff x="5014913" y="561975"/>
            <a:chExt cx="1166813" cy="1174750"/>
          </a:xfrm>
          <a:solidFill>
            <a:schemeClr val="bg1"/>
          </a:solidFill>
        </p:grpSpPr>
        <p:sp>
          <p:nvSpPr>
            <p:cNvPr id="81" name="Freeform 46"/>
            <p:cNvSpPr>
              <a:spLocks noEditPoints="1"/>
            </p:cNvSpPr>
            <p:nvPr/>
          </p:nvSpPr>
          <p:spPr bwMode="auto">
            <a:xfrm>
              <a:off x="5014913" y="561975"/>
              <a:ext cx="1166813" cy="1174750"/>
            </a:xfrm>
            <a:custGeom>
              <a:avLst/>
              <a:gdLst>
                <a:gd name="T0" fmla="*/ 1622 w 1910"/>
                <a:gd name="T1" fmla="*/ 0 h 1923"/>
                <a:gd name="T2" fmla="*/ 1206 w 1910"/>
                <a:gd name="T3" fmla="*/ 0 h 1923"/>
                <a:gd name="T4" fmla="*/ 1051 w 1910"/>
                <a:gd name="T5" fmla="*/ 531 h 1923"/>
                <a:gd name="T6" fmla="*/ 534 w 1910"/>
                <a:gd name="T7" fmla="*/ 1139 h 1923"/>
                <a:gd name="T8" fmla="*/ 383 w 1910"/>
                <a:gd name="T9" fmla="*/ 1033 h 1923"/>
                <a:gd name="T10" fmla="*/ 255 w 1910"/>
                <a:gd name="T11" fmla="*/ 1207 h 1923"/>
                <a:gd name="T12" fmla="*/ 310 w 1910"/>
                <a:gd name="T13" fmla="*/ 1363 h 1923"/>
                <a:gd name="T14" fmla="*/ 159 w 1910"/>
                <a:gd name="T15" fmla="*/ 1257 h 1923"/>
                <a:gd name="T16" fmla="*/ 27 w 1910"/>
                <a:gd name="T17" fmla="*/ 1435 h 1923"/>
                <a:gd name="T18" fmla="*/ 12 w 1910"/>
                <a:gd name="T19" fmla="*/ 1660 h 1923"/>
                <a:gd name="T20" fmla="*/ 220 w 1910"/>
                <a:gd name="T21" fmla="*/ 1913 h 1923"/>
                <a:gd name="T22" fmla="*/ 266 w 1910"/>
                <a:gd name="T23" fmla="*/ 1913 h 1923"/>
                <a:gd name="T24" fmla="*/ 575 w 1910"/>
                <a:gd name="T25" fmla="*/ 1815 h 1923"/>
                <a:gd name="T26" fmla="*/ 780 w 1910"/>
                <a:gd name="T27" fmla="*/ 1655 h 1923"/>
                <a:gd name="T28" fmla="*/ 675 w 1910"/>
                <a:gd name="T29" fmla="*/ 1504 h 1923"/>
                <a:gd name="T30" fmla="*/ 1379 w 1910"/>
                <a:gd name="T31" fmla="*/ 858 h 1923"/>
                <a:gd name="T32" fmla="*/ 1910 w 1910"/>
                <a:gd name="T33" fmla="*/ 704 h 1923"/>
                <a:gd name="T34" fmla="*/ 1910 w 1910"/>
                <a:gd name="T35" fmla="*/ 288 h 1923"/>
                <a:gd name="T36" fmla="*/ 1622 w 1910"/>
                <a:gd name="T37" fmla="*/ 928 h 1923"/>
                <a:gd name="T38" fmla="*/ 1427 w 1910"/>
                <a:gd name="T39" fmla="*/ 816 h 1923"/>
                <a:gd name="T40" fmla="*/ 1327 w 1910"/>
                <a:gd name="T41" fmla="*/ 761 h 1923"/>
                <a:gd name="T42" fmla="*/ 607 w 1910"/>
                <a:gd name="T43" fmla="*/ 1527 h 1923"/>
                <a:gd name="T44" fmla="*/ 598 w 1910"/>
                <a:gd name="T45" fmla="*/ 1747 h 1923"/>
                <a:gd name="T46" fmla="*/ 447 w 1910"/>
                <a:gd name="T47" fmla="*/ 1641 h 1923"/>
                <a:gd name="T48" fmla="*/ 80 w 1910"/>
                <a:gd name="T49" fmla="*/ 1683 h 1923"/>
                <a:gd name="T50" fmla="*/ 200 w 1910"/>
                <a:gd name="T51" fmla="*/ 1517 h 1923"/>
                <a:gd name="T52" fmla="*/ 182 w 1910"/>
                <a:gd name="T53" fmla="*/ 1325 h 1923"/>
                <a:gd name="T54" fmla="*/ 332 w 1910"/>
                <a:gd name="T55" fmla="*/ 1431 h 1923"/>
                <a:gd name="T56" fmla="*/ 428 w 1910"/>
                <a:gd name="T57" fmla="*/ 1289 h 1923"/>
                <a:gd name="T58" fmla="*/ 406 w 1910"/>
                <a:gd name="T59" fmla="*/ 1101 h 1923"/>
                <a:gd name="T60" fmla="*/ 556 w 1910"/>
                <a:gd name="T61" fmla="*/ 1207 h 1923"/>
                <a:gd name="T62" fmla="*/ 1164 w 1910"/>
                <a:gd name="T63" fmla="*/ 553 h 1923"/>
                <a:gd name="T64" fmla="*/ 1088 w 1910"/>
                <a:gd name="T65" fmla="*/ 478 h 1923"/>
                <a:gd name="T66" fmla="*/ 1206 w 1910"/>
                <a:gd name="T67" fmla="*/ 64 h 1923"/>
                <a:gd name="T68" fmla="*/ 1440 w 1910"/>
                <a:gd name="T69" fmla="*/ 158 h 1923"/>
                <a:gd name="T70" fmla="*/ 1846 w 1910"/>
                <a:gd name="T71" fmla="*/ 288 h 1923"/>
                <a:gd name="T72" fmla="*/ 1738 w 1910"/>
                <a:gd name="T73" fmla="*/ 496 h 1923"/>
                <a:gd name="T74" fmla="*/ 1846 w 1910"/>
                <a:gd name="T75" fmla="*/ 704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10" h="1923">
                  <a:moveTo>
                    <a:pt x="1910" y="288"/>
                  </a:moveTo>
                  <a:cubicBezTo>
                    <a:pt x="1910" y="129"/>
                    <a:pt x="1780" y="0"/>
                    <a:pt x="1622" y="0"/>
                  </a:cubicBezTo>
                  <a:cubicBezTo>
                    <a:pt x="1543" y="0"/>
                    <a:pt x="1468" y="33"/>
                    <a:pt x="1414" y="89"/>
                  </a:cubicBezTo>
                  <a:cubicBezTo>
                    <a:pt x="1360" y="33"/>
                    <a:pt x="1284" y="0"/>
                    <a:pt x="1206" y="0"/>
                  </a:cubicBezTo>
                  <a:cubicBezTo>
                    <a:pt x="1047" y="0"/>
                    <a:pt x="918" y="129"/>
                    <a:pt x="918" y="288"/>
                  </a:cubicBezTo>
                  <a:cubicBezTo>
                    <a:pt x="918" y="387"/>
                    <a:pt x="967" y="477"/>
                    <a:pt x="1051" y="531"/>
                  </a:cubicBezTo>
                  <a:cubicBezTo>
                    <a:pt x="1096" y="576"/>
                    <a:pt x="1096" y="576"/>
                    <a:pt x="1096" y="576"/>
                  </a:cubicBezTo>
                  <a:cubicBezTo>
                    <a:pt x="534" y="1139"/>
                    <a:pt x="534" y="1139"/>
                    <a:pt x="534" y="1139"/>
                  </a:cubicBezTo>
                  <a:cubicBezTo>
                    <a:pt x="428" y="1033"/>
                    <a:pt x="428" y="1033"/>
                    <a:pt x="428" y="1033"/>
                  </a:cubicBezTo>
                  <a:cubicBezTo>
                    <a:pt x="416" y="1021"/>
                    <a:pt x="396" y="1021"/>
                    <a:pt x="383" y="1033"/>
                  </a:cubicBezTo>
                  <a:cubicBezTo>
                    <a:pt x="255" y="1161"/>
                    <a:pt x="255" y="1161"/>
                    <a:pt x="255" y="1161"/>
                  </a:cubicBezTo>
                  <a:cubicBezTo>
                    <a:pt x="243" y="1174"/>
                    <a:pt x="243" y="1194"/>
                    <a:pt x="255" y="1207"/>
                  </a:cubicBezTo>
                  <a:cubicBezTo>
                    <a:pt x="360" y="1312"/>
                    <a:pt x="360" y="1312"/>
                    <a:pt x="360" y="1312"/>
                  </a:cubicBezTo>
                  <a:cubicBezTo>
                    <a:pt x="310" y="1363"/>
                    <a:pt x="310" y="1363"/>
                    <a:pt x="310" y="1363"/>
                  </a:cubicBezTo>
                  <a:cubicBezTo>
                    <a:pt x="204" y="1257"/>
                    <a:pt x="204" y="1257"/>
                    <a:pt x="204" y="1257"/>
                  </a:cubicBezTo>
                  <a:cubicBezTo>
                    <a:pt x="192" y="1245"/>
                    <a:pt x="172" y="1245"/>
                    <a:pt x="159" y="1257"/>
                  </a:cubicBezTo>
                  <a:cubicBezTo>
                    <a:pt x="27" y="1389"/>
                    <a:pt x="27" y="1389"/>
                    <a:pt x="27" y="1389"/>
                  </a:cubicBezTo>
                  <a:cubicBezTo>
                    <a:pt x="15" y="1402"/>
                    <a:pt x="15" y="1422"/>
                    <a:pt x="27" y="1435"/>
                  </a:cubicBezTo>
                  <a:cubicBezTo>
                    <a:pt x="132" y="1540"/>
                    <a:pt x="132" y="1540"/>
                    <a:pt x="132" y="1540"/>
                  </a:cubicBezTo>
                  <a:cubicBezTo>
                    <a:pt x="12" y="1660"/>
                    <a:pt x="12" y="1660"/>
                    <a:pt x="12" y="1660"/>
                  </a:cubicBezTo>
                  <a:cubicBezTo>
                    <a:pt x="0" y="1672"/>
                    <a:pt x="0" y="1693"/>
                    <a:pt x="12" y="1705"/>
                  </a:cubicBezTo>
                  <a:cubicBezTo>
                    <a:pt x="220" y="1913"/>
                    <a:pt x="220" y="1913"/>
                    <a:pt x="220" y="1913"/>
                  </a:cubicBezTo>
                  <a:cubicBezTo>
                    <a:pt x="227" y="1919"/>
                    <a:pt x="235" y="1923"/>
                    <a:pt x="243" y="1923"/>
                  </a:cubicBezTo>
                  <a:cubicBezTo>
                    <a:pt x="251" y="1923"/>
                    <a:pt x="259" y="1919"/>
                    <a:pt x="266" y="1913"/>
                  </a:cubicBezTo>
                  <a:cubicBezTo>
                    <a:pt x="470" y="1709"/>
                    <a:pt x="470" y="1709"/>
                    <a:pt x="470" y="1709"/>
                  </a:cubicBezTo>
                  <a:cubicBezTo>
                    <a:pt x="575" y="1815"/>
                    <a:pt x="575" y="1815"/>
                    <a:pt x="575" y="1815"/>
                  </a:cubicBezTo>
                  <a:cubicBezTo>
                    <a:pt x="588" y="1827"/>
                    <a:pt x="608" y="1827"/>
                    <a:pt x="620" y="1815"/>
                  </a:cubicBezTo>
                  <a:cubicBezTo>
                    <a:pt x="780" y="1655"/>
                    <a:pt x="780" y="1655"/>
                    <a:pt x="780" y="1655"/>
                  </a:cubicBezTo>
                  <a:cubicBezTo>
                    <a:pt x="793" y="1642"/>
                    <a:pt x="793" y="1622"/>
                    <a:pt x="780" y="1609"/>
                  </a:cubicBezTo>
                  <a:cubicBezTo>
                    <a:pt x="675" y="1504"/>
                    <a:pt x="675" y="1504"/>
                    <a:pt x="675" y="1504"/>
                  </a:cubicBezTo>
                  <a:cubicBezTo>
                    <a:pt x="1350" y="829"/>
                    <a:pt x="1350" y="829"/>
                    <a:pt x="1350" y="829"/>
                  </a:cubicBezTo>
                  <a:cubicBezTo>
                    <a:pt x="1379" y="858"/>
                    <a:pt x="1379" y="858"/>
                    <a:pt x="1379" y="858"/>
                  </a:cubicBezTo>
                  <a:cubicBezTo>
                    <a:pt x="1432" y="942"/>
                    <a:pt x="1523" y="992"/>
                    <a:pt x="1622" y="992"/>
                  </a:cubicBezTo>
                  <a:cubicBezTo>
                    <a:pt x="1780" y="992"/>
                    <a:pt x="1910" y="863"/>
                    <a:pt x="1910" y="704"/>
                  </a:cubicBezTo>
                  <a:cubicBezTo>
                    <a:pt x="1910" y="625"/>
                    <a:pt x="1877" y="550"/>
                    <a:pt x="1821" y="496"/>
                  </a:cubicBezTo>
                  <a:cubicBezTo>
                    <a:pt x="1877" y="442"/>
                    <a:pt x="1910" y="367"/>
                    <a:pt x="1910" y="288"/>
                  </a:cubicBezTo>
                  <a:moveTo>
                    <a:pt x="1846" y="704"/>
                  </a:moveTo>
                  <a:cubicBezTo>
                    <a:pt x="1846" y="827"/>
                    <a:pt x="1745" y="928"/>
                    <a:pt x="1622" y="928"/>
                  </a:cubicBezTo>
                  <a:cubicBezTo>
                    <a:pt x="1544" y="928"/>
                    <a:pt x="1473" y="888"/>
                    <a:pt x="1431" y="822"/>
                  </a:cubicBezTo>
                  <a:cubicBezTo>
                    <a:pt x="1430" y="819"/>
                    <a:pt x="1428" y="817"/>
                    <a:pt x="1427" y="816"/>
                  </a:cubicBezTo>
                  <a:cubicBezTo>
                    <a:pt x="1372" y="761"/>
                    <a:pt x="1372" y="761"/>
                    <a:pt x="1372" y="761"/>
                  </a:cubicBezTo>
                  <a:cubicBezTo>
                    <a:pt x="1360" y="749"/>
                    <a:pt x="1340" y="749"/>
                    <a:pt x="1327" y="761"/>
                  </a:cubicBezTo>
                  <a:cubicBezTo>
                    <a:pt x="607" y="1481"/>
                    <a:pt x="607" y="1481"/>
                    <a:pt x="607" y="1481"/>
                  </a:cubicBezTo>
                  <a:cubicBezTo>
                    <a:pt x="595" y="1494"/>
                    <a:pt x="595" y="1514"/>
                    <a:pt x="607" y="1527"/>
                  </a:cubicBezTo>
                  <a:cubicBezTo>
                    <a:pt x="712" y="1632"/>
                    <a:pt x="712" y="1632"/>
                    <a:pt x="712" y="1632"/>
                  </a:cubicBezTo>
                  <a:cubicBezTo>
                    <a:pt x="598" y="1747"/>
                    <a:pt x="598" y="1747"/>
                    <a:pt x="598" y="1747"/>
                  </a:cubicBezTo>
                  <a:cubicBezTo>
                    <a:pt x="492" y="1641"/>
                    <a:pt x="492" y="1641"/>
                    <a:pt x="492" y="1641"/>
                  </a:cubicBezTo>
                  <a:cubicBezTo>
                    <a:pt x="480" y="1629"/>
                    <a:pt x="460" y="1629"/>
                    <a:pt x="447" y="1641"/>
                  </a:cubicBezTo>
                  <a:cubicBezTo>
                    <a:pt x="243" y="1845"/>
                    <a:pt x="243" y="1845"/>
                    <a:pt x="243" y="1845"/>
                  </a:cubicBezTo>
                  <a:cubicBezTo>
                    <a:pt x="80" y="1683"/>
                    <a:pt x="80" y="1683"/>
                    <a:pt x="80" y="1683"/>
                  </a:cubicBezTo>
                  <a:cubicBezTo>
                    <a:pt x="200" y="1563"/>
                    <a:pt x="200" y="1563"/>
                    <a:pt x="200" y="1563"/>
                  </a:cubicBezTo>
                  <a:cubicBezTo>
                    <a:pt x="213" y="1550"/>
                    <a:pt x="213" y="1530"/>
                    <a:pt x="200" y="1517"/>
                  </a:cubicBezTo>
                  <a:cubicBezTo>
                    <a:pt x="95" y="1412"/>
                    <a:pt x="95" y="1412"/>
                    <a:pt x="95" y="1412"/>
                  </a:cubicBezTo>
                  <a:cubicBezTo>
                    <a:pt x="182" y="1325"/>
                    <a:pt x="182" y="1325"/>
                    <a:pt x="182" y="1325"/>
                  </a:cubicBezTo>
                  <a:cubicBezTo>
                    <a:pt x="287" y="1431"/>
                    <a:pt x="287" y="1431"/>
                    <a:pt x="287" y="1431"/>
                  </a:cubicBezTo>
                  <a:cubicBezTo>
                    <a:pt x="300" y="1443"/>
                    <a:pt x="320" y="1443"/>
                    <a:pt x="332" y="1431"/>
                  </a:cubicBezTo>
                  <a:cubicBezTo>
                    <a:pt x="428" y="1335"/>
                    <a:pt x="428" y="1335"/>
                    <a:pt x="428" y="1335"/>
                  </a:cubicBezTo>
                  <a:cubicBezTo>
                    <a:pt x="441" y="1322"/>
                    <a:pt x="441" y="1302"/>
                    <a:pt x="428" y="1289"/>
                  </a:cubicBezTo>
                  <a:cubicBezTo>
                    <a:pt x="323" y="1184"/>
                    <a:pt x="323" y="1184"/>
                    <a:pt x="323" y="1184"/>
                  </a:cubicBezTo>
                  <a:cubicBezTo>
                    <a:pt x="406" y="1101"/>
                    <a:pt x="406" y="1101"/>
                    <a:pt x="406" y="1101"/>
                  </a:cubicBezTo>
                  <a:cubicBezTo>
                    <a:pt x="511" y="1207"/>
                    <a:pt x="511" y="1207"/>
                    <a:pt x="511" y="1207"/>
                  </a:cubicBezTo>
                  <a:cubicBezTo>
                    <a:pt x="524" y="1219"/>
                    <a:pt x="544" y="1219"/>
                    <a:pt x="556" y="1207"/>
                  </a:cubicBezTo>
                  <a:cubicBezTo>
                    <a:pt x="1164" y="599"/>
                    <a:pt x="1164" y="599"/>
                    <a:pt x="1164" y="599"/>
                  </a:cubicBezTo>
                  <a:cubicBezTo>
                    <a:pt x="1177" y="586"/>
                    <a:pt x="1177" y="566"/>
                    <a:pt x="1164" y="553"/>
                  </a:cubicBezTo>
                  <a:cubicBezTo>
                    <a:pt x="1094" y="483"/>
                    <a:pt x="1094" y="483"/>
                    <a:pt x="1094" y="483"/>
                  </a:cubicBezTo>
                  <a:cubicBezTo>
                    <a:pt x="1092" y="481"/>
                    <a:pt x="1090" y="480"/>
                    <a:pt x="1088" y="478"/>
                  </a:cubicBezTo>
                  <a:cubicBezTo>
                    <a:pt x="1021" y="437"/>
                    <a:pt x="982" y="366"/>
                    <a:pt x="982" y="288"/>
                  </a:cubicBezTo>
                  <a:cubicBezTo>
                    <a:pt x="982" y="164"/>
                    <a:pt x="1082" y="64"/>
                    <a:pt x="1206" y="64"/>
                  </a:cubicBezTo>
                  <a:cubicBezTo>
                    <a:pt x="1278" y="64"/>
                    <a:pt x="1346" y="99"/>
                    <a:pt x="1388" y="158"/>
                  </a:cubicBezTo>
                  <a:cubicBezTo>
                    <a:pt x="1400" y="174"/>
                    <a:pt x="1428" y="174"/>
                    <a:pt x="1440" y="158"/>
                  </a:cubicBezTo>
                  <a:cubicBezTo>
                    <a:pt x="1482" y="99"/>
                    <a:pt x="1550" y="64"/>
                    <a:pt x="1622" y="64"/>
                  </a:cubicBezTo>
                  <a:cubicBezTo>
                    <a:pt x="1745" y="64"/>
                    <a:pt x="1846" y="164"/>
                    <a:pt x="1846" y="288"/>
                  </a:cubicBezTo>
                  <a:cubicBezTo>
                    <a:pt x="1846" y="360"/>
                    <a:pt x="1811" y="428"/>
                    <a:pt x="1752" y="470"/>
                  </a:cubicBezTo>
                  <a:cubicBezTo>
                    <a:pt x="1743" y="476"/>
                    <a:pt x="1738" y="486"/>
                    <a:pt x="1738" y="496"/>
                  </a:cubicBezTo>
                  <a:cubicBezTo>
                    <a:pt x="1738" y="506"/>
                    <a:pt x="1743" y="516"/>
                    <a:pt x="1752" y="522"/>
                  </a:cubicBezTo>
                  <a:cubicBezTo>
                    <a:pt x="1811" y="564"/>
                    <a:pt x="1846" y="632"/>
                    <a:pt x="1846" y="7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47"/>
            <p:cNvSpPr>
              <a:spLocks/>
            </p:cNvSpPr>
            <p:nvPr/>
          </p:nvSpPr>
          <p:spPr bwMode="auto">
            <a:xfrm>
              <a:off x="5483225" y="977900"/>
              <a:ext cx="320675" cy="320675"/>
            </a:xfrm>
            <a:custGeom>
              <a:avLst/>
              <a:gdLst>
                <a:gd name="T0" fmla="*/ 0 w 202"/>
                <a:gd name="T1" fmla="*/ 184 h 202"/>
                <a:gd name="T2" fmla="*/ 185 w 202"/>
                <a:gd name="T3" fmla="*/ 0 h 202"/>
                <a:gd name="T4" fmla="*/ 202 w 202"/>
                <a:gd name="T5" fmla="*/ 17 h 202"/>
                <a:gd name="T6" fmla="*/ 17 w 202"/>
                <a:gd name="T7" fmla="*/ 202 h 202"/>
                <a:gd name="T8" fmla="*/ 0 w 202"/>
                <a:gd name="T9" fmla="*/ 184 h 202"/>
              </a:gdLst>
              <a:ahLst/>
              <a:cxnLst>
                <a:cxn ang="0">
                  <a:pos x="T0" y="T1"/>
                </a:cxn>
                <a:cxn ang="0">
                  <a:pos x="T2" y="T3"/>
                </a:cxn>
                <a:cxn ang="0">
                  <a:pos x="T4" y="T5"/>
                </a:cxn>
                <a:cxn ang="0">
                  <a:pos x="T6" y="T7"/>
                </a:cxn>
                <a:cxn ang="0">
                  <a:pos x="T8" y="T9"/>
                </a:cxn>
              </a:cxnLst>
              <a:rect l="0" t="0" r="r" b="b"/>
              <a:pathLst>
                <a:path w="202" h="202">
                  <a:moveTo>
                    <a:pt x="0" y="184"/>
                  </a:moveTo>
                  <a:lnTo>
                    <a:pt x="185" y="0"/>
                  </a:lnTo>
                  <a:lnTo>
                    <a:pt x="202" y="17"/>
                  </a:lnTo>
                  <a:lnTo>
                    <a:pt x="17" y="202"/>
                  </a:lnTo>
                  <a:lnTo>
                    <a:pt x="0" y="1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48"/>
            <p:cNvSpPr>
              <a:spLocks/>
            </p:cNvSpPr>
            <p:nvPr/>
          </p:nvSpPr>
          <p:spPr bwMode="auto">
            <a:xfrm>
              <a:off x="5405438" y="1309688"/>
              <a:ext cx="66675" cy="66675"/>
            </a:xfrm>
            <a:custGeom>
              <a:avLst/>
              <a:gdLst>
                <a:gd name="T0" fmla="*/ 0 w 42"/>
                <a:gd name="T1" fmla="*/ 25 h 42"/>
                <a:gd name="T2" fmla="*/ 24 w 42"/>
                <a:gd name="T3" fmla="*/ 0 h 42"/>
                <a:gd name="T4" fmla="*/ 42 w 42"/>
                <a:gd name="T5" fmla="*/ 17 h 42"/>
                <a:gd name="T6" fmla="*/ 17 w 42"/>
                <a:gd name="T7" fmla="*/ 42 h 42"/>
                <a:gd name="T8" fmla="*/ 0 w 42"/>
                <a:gd name="T9" fmla="*/ 25 h 42"/>
              </a:gdLst>
              <a:ahLst/>
              <a:cxnLst>
                <a:cxn ang="0">
                  <a:pos x="T0" y="T1"/>
                </a:cxn>
                <a:cxn ang="0">
                  <a:pos x="T2" y="T3"/>
                </a:cxn>
                <a:cxn ang="0">
                  <a:pos x="T4" y="T5"/>
                </a:cxn>
                <a:cxn ang="0">
                  <a:pos x="T6" y="T7"/>
                </a:cxn>
                <a:cxn ang="0">
                  <a:pos x="T8" y="T9"/>
                </a:cxn>
              </a:cxnLst>
              <a:rect l="0" t="0" r="r" b="b"/>
              <a:pathLst>
                <a:path w="42" h="42">
                  <a:moveTo>
                    <a:pt x="0" y="25"/>
                  </a:moveTo>
                  <a:lnTo>
                    <a:pt x="24" y="0"/>
                  </a:lnTo>
                  <a:lnTo>
                    <a:pt x="42" y="17"/>
                  </a:lnTo>
                  <a:lnTo>
                    <a:pt x="17" y="42"/>
                  </a:ln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49"/>
            <p:cNvSpPr>
              <a:spLocks noEditPoints="1"/>
            </p:cNvSpPr>
            <p:nvPr/>
          </p:nvSpPr>
          <p:spPr bwMode="auto">
            <a:xfrm>
              <a:off x="5927725" y="658813"/>
              <a:ext cx="155575" cy="157163"/>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28 w 256"/>
                <a:gd name="T11" fmla="*/ 192 h 256"/>
                <a:gd name="T12" fmla="*/ 64 w 256"/>
                <a:gd name="T13" fmla="*/ 128 h 256"/>
                <a:gd name="T14" fmla="*/ 128 w 256"/>
                <a:gd name="T15" fmla="*/ 64 h 256"/>
                <a:gd name="T16" fmla="*/ 192 w 256"/>
                <a:gd name="T17" fmla="*/ 128 h 256"/>
                <a:gd name="T18" fmla="*/ 128 w 256"/>
                <a:gd name="T19"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0"/>
                  </a:moveTo>
                  <a:cubicBezTo>
                    <a:pt x="57" y="0"/>
                    <a:pt x="0" y="57"/>
                    <a:pt x="0" y="128"/>
                  </a:cubicBezTo>
                  <a:cubicBezTo>
                    <a:pt x="0" y="198"/>
                    <a:pt x="57" y="256"/>
                    <a:pt x="128" y="256"/>
                  </a:cubicBezTo>
                  <a:cubicBezTo>
                    <a:pt x="198" y="256"/>
                    <a:pt x="256" y="198"/>
                    <a:pt x="256" y="128"/>
                  </a:cubicBezTo>
                  <a:cubicBezTo>
                    <a:pt x="256" y="57"/>
                    <a:pt x="198" y="0"/>
                    <a:pt x="128" y="0"/>
                  </a:cubicBezTo>
                  <a:moveTo>
                    <a:pt x="128" y="192"/>
                  </a:moveTo>
                  <a:cubicBezTo>
                    <a:pt x="92" y="192"/>
                    <a:pt x="64" y="163"/>
                    <a:pt x="64" y="128"/>
                  </a:cubicBezTo>
                  <a:cubicBezTo>
                    <a:pt x="64" y="93"/>
                    <a:pt x="92" y="64"/>
                    <a:pt x="128" y="64"/>
                  </a:cubicBezTo>
                  <a:cubicBezTo>
                    <a:pt x="163" y="64"/>
                    <a:pt x="192" y="93"/>
                    <a:pt x="192" y="128"/>
                  </a:cubicBezTo>
                  <a:cubicBezTo>
                    <a:pt x="192" y="163"/>
                    <a:pt x="163" y="192"/>
                    <a:pt x="12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50"/>
            <p:cNvSpPr>
              <a:spLocks/>
            </p:cNvSpPr>
            <p:nvPr/>
          </p:nvSpPr>
          <p:spPr bwMode="auto">
            <a:xfrm>
              <a:off x="5756275" y="782638"/>
              <a:ext cx="66675" cy="66675"/>
            </a:xfrm>
            <a:custGeom>
              <a:avLst/>
              <a:gdLst>
                <a:gd name="T0" fmla="*/ 0 w 42"/>
                <a:gd name="T1" fmla="*/ 17 h 42"/>
                <a:gd name="T2" fmla="*/ 18 w 42"/>
                <a:gd name="T3" fmla="*/ 0 h 42"/>
                <a:gd name="T4" fmla="*/ 42 w 42"/>
                <a:gd name="T5" fmla="*/ 24 h 42"/>
                <a:gd name="T6" fmla="*/ 25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8" y="0"/>
                  </a:lnTo>
                  <a:lnTo>
                    <a:pt x="42" y="24"/>
                  </a:lnTo>
                  <a:lnTo>
                    <a:pt x="25"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51"/>
            <p:cNvSpPr>
              <a:spLocks/>
            </p:cNvSpPr>
            <p:nvPr/>
          </p:nvSpPr>
          <p:spPr bwMode="auto">
            <a:xfrm>
              <a:off x="5835650" y="860425"/>
              <a:ext cx="65088" cy="66675"/>
            </a:xfrm>
            <a:custGeom>
              <a:avLst/>
              <a:gdLst>
                <a:gd name="T0" fmla="*/ 0 w 41"/>
                <a:gd name="T1" fmla="*/ 17 h 42"/>
                <a:gd name="T2" fmla="*/ 17 w 41"/>
                <a:gd name="T3" fmla="*/ 0 h 42"/>
                <a:gd name="T4" fmla="*/ 41 w 41"/>
                <a:gd name="T5" fmla="*/ 24 h 42"/>
                <a:gd name="T6" fmla="*/ 24 w 41"/>
                <a:gd name="T7" fmla="*/ 42 h 42"/>
                <a:gd name="T8" fmla="*/ 0 w 41"/>
                <a:gd name="T9" fmla="*/ 17 h 42"/>
              </a:gdLst>
              <a:ahLst/>
              <a:cxnLst>
                <a:cxn ang="0">
                  <a:pos x="T0" y="T1"/>
                </a:cxn>
                <a:cxn ang="0">
                  <a:pos x="T2" y="T3"/>
                </a:cxn>
                <a:cxn ang="0">
                  <a:pos x="T4" y="T5"/>
                </a:cxn>
                <a:cxn ang="0">
                  <a:pos x="T6" y="T7"/>
                </a:cxn>
                <a:cxn ang="0">
                  <a:pos x="T8" y="T9"/>
                </a:cxn>
              </a:cxnLst>
              <a:rect l="0" t="0" r="r" b="b"/>
              <a:pathLst>
                <a:path w="41" h="42">
                  <a:moveTo>
                    <a:pt x="0" y="17"/>
                  </a:moveTo>
                  <a:lnTo>
                    <a:pt x="17" y="0"/>
                  </a:lnTo>
                  <a:lnTo>
                    <a:pt x="41" y="24"/>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52"/>
            <p:cNvSpPr>
              <a:spLocks/>
            </p:cNvSpPr>
            <p:nvPr/>
          </p:nvSpPr>
          <p:spPr bwMode="auto">
            <a:xfrm>
              <a:off x="5913438" y="938213"/>
              <a:ext cx="66675" cy="66675"/>
            </a:xfrm>
            <a:custGeom>
              <a:avLst/>
              <a:gdLst>
                <a:gd name="T0" fmla="*/ 0 w 42"/>
                <a:gd name="T1" fmla="*/ 17 h 42"/>
                <a:gd name="T2" fmla="*/ 17 w 42"/>
                <a:gd name="T3" fmla="*/ 0 h 42"/>
                <a:gd name="T4" fmla="*/ 42 w 42"/>
                <a:gd name="T5" fmla="*/ 25 h 42"/>
                <a:gd name="T6" fmla="*/ 24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7" y="0"/>
                  </a:lnTo>
                  <a:lnTo>
                    <a:pt x="42" y="25"/>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53"/>
            <p:cNvSpPr>
              <a:spLocks noEditPoints="1"/>
            </p:cNvSpPr>
            <p:nvPr/>
          </p:nvSpPr>
          <p:spPr bwMode="auto">
            <a:xfrm>
              <a:off x="5673725" y="1225550"/>
              <a:ext cx="508000" cy="509588"/>
            </a:xfrm>
            <a:custGeom>
              <a:avLst/>
              <a:gdLst>
                <a:gd name="T0" fmla="*/ 744 w 832"/>
                <a:gd name="T1" fmla="*/ 288 h 832"/>
                <a:gd name="T2" fmla="*/ 778 w 832"/>
                <a:gd name="T3" fmla="*/ 235 h 832"/>
                <a:gd name="T4" fmla="*/ 642 w 832"/>
                <a:gd name="T5" fmla="*/ 54 h 832"/>
                <a:gd name="T6" fmla="*/ 557 w 832"/>
                <a:gd name="T7" fmla="*/ 94 h 832"/>
                <a:gd name="T8" fmla="*/ 544 w 832"/>
                <a:gd name="T9" fmla="*/ 32 h 832"/>
                <a:gd name="T10" fmla="*/ 320 w 832"/>
                <a:gd name="T11" fmla="*/ 0 h 832"/>
                <a:gd name="T12" fmla="*/ 288 w 832"/>
                <a:gd name="T13" fmla="*/ 88 h 832"/>
                <a:gd name="T14" fmla="*/ 235 w 832"/>
                <a:gd name="T15" fmla="*/ 54 h 832"/>
                <a:gd name="T16" fmla="*/ 54 w 832"/>
                <a:gd name="T17" fmla="*/ 190 h 832"/>
                <a:gd name="T18" fmla="*/ 93 w 832"/>
                <a:gd name="T19" fmla="*/ 275 h 832"/>
                <a:gd name="T20" fmla="*/ 32 w 832"/>
                <a:gd name="T21" fmla="*/ 288 h 832"/>
                <a:gd name="T22" fmla="*/ 0 w 832"/>
                <a:gd name="T23" fmla="*/ 512 h 832"/>
                <a:gd name="T24" fmla="*/ 88 w 832"/>
                <a:gd name="T25" fmla="*/ 544 h 832"/>
                <a:gd name="T26" fmla="*/ 54 w 832"/>
                <a:gd name="T27" fmla="*/ 597 h 832"/>
                <a:gd name="T28" fmla="*/ 189 w 832"/>
                <a:gd name="T29" fmla="*/ 778 h 832"/>
                <a:gd name="T30" fmla="*/ 274 w 832"/>
                <a:gd name="T31" fmla="*/ 738 h 832"/>
                <a:gd name="T32" fmla="*/ 288 w 832"/>
                <a:gd name="T33" fmla="*/ 800 h 832"/>
                <a:gd name="T34" fmla="*/ 512 w 832"/>
                <a:gd name="T35" fmla="*/ 832 h 832"/>
                <a:gd name="T36" fmla="*/ 544 w 832"/>
                <a:gd name="T37" fmla="*/ 744 h 832"/>
                <a:gd name="T38" fmla="*/ 597 w 832"/>
                <a:gd name="T39" fmla="*/ 778 h 832"/>
                <a:gd name="T40" fmla="*/ 778 w 832"/>
                <a:gd name="T41" fmla="*/ 642 h 832"/>
                <a:gd name="T42" fmla="*/ 738 w 832"/>
                <a:gd name="T43" fmla="*/ 557 h 832"/>
                <a:gd name="T44" fmla="*/ 800 w 832"/>
                <a:gd name="T45" fmla="*/ 544 h 832"/>
                <a:gd name="T46" fmla="*/ 832 w 832"/>
                <a:gd name="T47" fmla="*/ 320 h 832"/>
                <a:gd name="T48" fmla="*/ 768 w 832"/>
                <a:gd name="T49" fmla="*/ 480 h 832"/>
                <a:gd name="T50" fmla="*/ 690 w 832"/>
                <a:gd name="T51" fmla="*/ 502 h 832"/>
                <a:gd name="T52" fmla="*/ 677 w 832"/>
                <a:gd name="T53" fmla="*/ 586 h 832"/>
                <a:gd name="T54" fmla="*/ 619 w 832"/>
                <a:gd name="T55" fmla="*/ 710 h 832"/>
                <a:gd name="T56" fmla="*/ 549 w 832"/>
                <a:gd name="T57" fmla="*/ 671 h 832"/>
                <a:gd name="T58" fmla="*/ 480 w 832"/>
                <a:gd name="T59" fmla="*/ 721 h 832"/>
                <a:gd name="T60" fmla="*/ 352 w 832"/>
                <a:gd name="T61" fmla="*/ 768 h 832"/>
                <a:gd name="T62" fmla="*/ 329 w 832"/>
                <a:gd name="T63" fmla="*/ 691 h 832"/>
                <a:gd name="T64" fmla="*/ 245 w 832"/>
                <a:gd name="T65" fmla="*/ 677 h 832"/>
                <a:gd name="T66" fmla="*/ 122 w 832"/>
                <a:gd name="T67" fmla="*/ 620 h 832"/>
                <a:gd name="T68" fmla="*/ 160 w 832"/>
                <a:gd name="T69" fmla="*/ 549 h 832"/>
                <a:gd name="T70" fmla="*/ 110 w 832"/>
                <a:gd name="T71" fmla="*/ 480 h 832"/>
                <a:gd name="T72" fmla="*/ 64 w 832"/>
                <a:gd name="T73" fmla="*/ 352 h 832"/>
                <a:gd name="T74" fmla="*/ 141 w 832"/>
                <a:gd name="T75" fmla="*/ 330 h 832"/>
                <a:gd name="T76" fmla="*/ 155 w 832"/>
                <a:gd name="T77" fmla="*/ 245 h 832"/>
                <a:gd name="T78" fmla="*/ 212 w 832"/>
                <a:gd name="T79" fmla="*/ 122 h 832"/>
                <a:gd name="T80" fmla="*/ 283 w 832"/>
                <a:gd name="T81" fmla="*/ 161 h 832"/>
                <a:gd name="T82" fmla="*/ 352 w 832"/>
                <a:gd name="T83" fmla="*/ 111 h 832"/>
                <a:gd name="T84" fmla="*/ 480 w 832"/>
                <a:gd name="T85" fmla="*/ 64 h 832"/>
                <a:gd name="T86" fmla="*/ 502 w 832"/>
                <a:gd name="T87" fmla="*/ 141 h 832"/>
                <a:gd name="T88" fmla="*/ 586 w 832"/>
                <a:gd name="T89" fmla="*/ 155 h 832"/>
                <a:gd name="T90" fmla="*/ 710 w 832"/>
                <a:gd name="T91" fmla="*/ 212 h 832"/>
                <a:gd name="T92" fmla="*/ 671 w 832"/>
                <a:gd name="T93" fmla="*/ 283 h 832"/>
                <a:gd name="T94" fmla="*/ 721 w 832"/>
                <a:gd name="T95" fmla="*/ 352 h 832"/>
                <a:gd name="T96" fmla="*/ 768 w 832"/>
                <a:gd name="T97" fmla="*/ 48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32" h="832">
                  <a:moveTo>
                    <a:pt x="800" y="288"/>
                  </a:moveTo>
                  <a:cubicBezTo>
                    <a:pt x="744" y="288"/>
                    <a:pt x="744" y="288"/>
                    <a:pt x="744" y="288"/>
                  </a:cubicBezTo>
                  <a:cubicBezTo>
                    <a:pt x="742" y="283"/>
                    <a:pt x="740" y="279"/>
                    <a:pt x="738" y="275"/>
                  </a:cubicBezTo>
                  <a:cubicBezTo>
                    <a:pt x="778" y="235"/>
                    <a:pt x="778" y="235"/>
                    <a:pt x="778" y="235"/>
                  </a:cubicBezTo>
                  <a:cubicBezTo>
                    <a:pt x="790" y="222"/>
                    <a:pt x="790" y="202"/>
                    <a:pt x="778" y="190"/>
                  </a:cubicBezTo>
                  <a:cubicBezTo>
                    <a:pt x="642" y="54"/>
                    <a:pt x="642" y="54"/>
                    <a:pt x="642" y="54"/>
                  </a:cubicBezTo>
                  <a:cubicBezTo>
                    <a:pt x="629" y="41"/>
                    <a:pt x="609" y="41"/>
                    <a:pt x="597" y="54"/>
                  </a:cubicBezTo>
                  <a:cubicBezTo>
                    <a:pt x="557" y="94"/>
                    <a:pt x="557" y="94"/>
                    <a:pt x="557" y="94"/>
                  </a:cubicBezTo>
                  <a:cubicBezTo>
                    <a:pt x="553" y="92"/>
                    <a:pt x="548" y="90"/>
                    <a:pt x="544" y="88"/>
                  </a:cubicBezTo>
                  <a:cubicBezTo>
                    <a:pt x="544" y="32"/>
                    <a:pt x="544" y="32"/>
                    <a:pt x="544" y="32"/>
                  </a:cubicBezTo>
                  <a:cubicBezTo>
                    <a:pt x="544" y="14"/>
                    <a:pt x="529" y="0"/>
                    <a:pt x="512" y="0"/>
                  </a:cubicBezTo>
                  <a:cubicBezTo>
                    <a:pt x="320" y="0"/>
                    <a:pt x="320" y="0"/>
                    <a:pt x="320" y="0"/>
                  </a:cubicBezTo>
                  <a:cubicBezTo>
                    <a:pt x="302" y="0"/>
                    <a:pt x="288" y="14"/>
                    <a:pt x="288" y="32"/>
                  </a:cubicBezTo>
                  <a:cubicBezTo>
                    <a:pt x="288" y="88"/>
                    <a:pt x="288" y="88"/>
                    <a:pt x="288" y="88"/>
                  </a:cubicBezTo>
                  <a:cubicBezTo>
                    <a:pt x="283" y="90"/>
                    <a:pt x="279" y="92"/>
                    <a:pt x="274" y="94"/>
                  </a:cubicBezTo>
                  <a:cubicBezTo>
                    <a:pt x="235" y="54"/>
                    <a:pt x="235" y="54"/>
                    <a:pt x="235" y="54"/>
                  </a:cubicBezTo>
                  <a:cubicBezTo>
                    <a:pt x="222" y="41"/>
                    <a:pt x="202" y="41"/>
                    <a:pt x="189" y="54"/>
                  </a:cubicBezTo>
                  <a:cubicBezTo>
                    <a:pt x="54" y="190"/>
                    <a:pt x="54" y="190"/>
                    <a:pt x="54" y="190"/>
                  </a:cubicBezTo>
                  <a:cubicBezTo>
                    <a:pt x="41" y="202"/>
                    <a:pt x="41" y="222"/>
                    <a:pt x="54" y="235"/>
                  </a:cubicBezTo>
                  <a:cubicBezTo>
                    <a:pt x="93" y="275"/>
                    <a:pt x="93" y="275"/>
                    <a:pt x="93" y="275"/>
                  </a:cubicBezTo>
                  <a:cubicBezTo>
                    <a:pt x="91" y="279"/>
                    <a:pt x="90" y="283"/>
                    <a:pt x="88" y="288"/>
                  </a:cubicBezTo>
                  <a:cubicBezTo>
                    <a:pt x="32" y="288"/>
                    <a:pt x="32" y="288"/>
                    <a:pt x="32" y="288"/>
                  </a:cubicBezTo>
                  <a:cubicBezTo>
                    <a:pt x="14" y="288"/>
                    <a:pt x="0" y="302"/>
                    <a:pt x="0" y="320"/>
                  </a:cubicBezTo>
                  <a:cubicBezTo>
                    <a:pt x="0" y="512"/>
                    <a:pt x="0" y="512"/>
                    <a:pt x="0" y="512"/>
                  </a:cubicBezTo>
                  <a:cubicBezTo>
                    <a:pt x="0" y="530"/>
                    <a:pt x="14" y="544"/>
                    <a:pt x="32" y="544"/>
                  </a:cubicBezTo>
                  <a:cubicBezTo>
                    <a:pt x="88" y="544"/>
                    <a:pt x="88" y="544"/>
                    <a:pt x="88" y="544"/>
                  </a:cubicBezTo>
                  <a:cubicBezTo>
                    <a:pt x="90" y="548"/>
                    <a:pt x="91" y="553"/>
                    <a:pt x="93" y="557"/>
                  </a:cubicBezTo>
                  <a:cubicBezTo>
                    <a:pt x="54" y="597"/>
                    <a:pt x="54" y="597"/>
                    <a:pt x="54" y="597"/>
                  </a:cubicBezTo>
                  <a:cubicBezTo>
                    <a:pt x="41" y="609"/>
                    <a:pt x="41" y="630"/>
                    <a:pt x="54" y="642"/>
                  </a:cubicBezTo>
                  <a:cubicBezTo>
                    <a:pt x="189" y="778"/>
                    <a:pt x="189" y="778"/>
                    <a:pt x="189" y="778"/>
                  </a:cubicBezTo>
                  <a:cubicBezTo>
                    <a:pt x="202" y="790"/>
                    <a:pt x="222" y="790"/>
                    <a:pt x="235" y="778"/>
                  </a:cubicBezTo>
                  <a:cubicBezTo>
                    <a:pt x="274" y="738"/>
                    <a:pt x="274" y="738"/>
                    <a:pt x="274" y="738"/>
                  </a:cubicBezTo>
                  <a:cubicBezTo>
                    <a:pt x="279" y="740"/>
                    <a:pt x="283" y="742"/>
                    <a:pt x="288" y="744"/>
                  </a:cubicBezTo>
                  <a:cubicBezTo>
                    <a:pt x="288" y="800"/>
                    <a:pt x="288" y="800"/>
                    <a:pt x="288" y="800"/>
                  </a:cubicBezTo>
                  <a:cubicBezTo>
                    <a:pt x="288" y="818"/>
                    <a:pt x="302" y="832"/>
                    <a:pt x="320" y="832"/>
                  </a:cubicBezTo>
                  <a:cubicBezTo>
                    <a:pt x="512" y="832"/>
                    <a:pt x="512" y="832"/>
                    <a:pt x="512" y="832"/>
                  </a:cubicBezTo>
                  <a:cubicBezTo>
                    <a:pt x="529" y="832"/>
                    <a:pt x="544" y="818"/>
                    <a:pt x="544" y="800"/>
                  </a:cubicBezTo>
                  <a:cubicBezTo>
                    <a:pt x="544" y="744"/>
                    <a:pt x="544" y="744"/>
                    <a:pt x="544" y="744"/>
                  </a:cubicBezTo>
                  <a:cubicBezTo>
                    <a:pt x="548" y="742"/>
                    <a:pt x="553" y="740"/>
                    <a:pt x="557" y="738"/>
                  </a:cubicBezTo>
                  <a:cubicBezTo>
                    <a:pt x="597" y="778"/>
                    <a:pt x="597" y="778"/>
                    <a:pt x="597" y="778"/>
                  </a:cubicBezTo>
                  <a:cubicBezTo>
                    <a:pt x="609" y="790"/>
                    <a:pt x="629" y="790"/>
                    <a:pt x="642" y="778"/>
                  </a:cubicBezTo>
                  <a:cubicBezTo>
                    <a:pt x="778" y="642"/>
                    <a:pt x="778" y="642"/>
                    <a:pt x="778" y="642"/>
                  </a:cubicBezTo>
                  <a:cubicBezTo>
                    <a:pt x="790" y="630"/>
                    <a:pt x="790" y="609"/>
                    <a:pt x="778" y="597"/>
                  </a:cubicBezTo>
                  <a:cubicBezTo>
                    <a:pt x="738" y="557"/>
                    <a:pt x="738" y="557"/>
                    <a:pt x="738" y="557"/>
                  </a:cubicBezTo>
                  <a:cubicBezTo>
                    <a:pt x="740" y="553"/>
                    <a:pt x="742" y="548"/>
                    <a:pt x="744" y="544"/>
                  </a:cubicBezTo>
                  <a:cubicBezTo>
                    <a:pt x="800" y="544"/>
                    <a:pt x="800" y="544"/>
                    <a:pt x="800" y="544"/>
                  </a:cubicBezTo>
                  <a:cubicBezTo>
                    <a:pt x="817" y="544"/>
                    <a:pt x="832" y="530"/>
                    <a:pt x="832" y="512"/>
                  </a:cubicBezTo>
                  <a:cubicBezTo>
                    <a:pt x="832" y="320"/>
                    <a:pt x="832" y="320"/>
                    <a:pt x="832" y="320"/>
                  </a:cubicBezTo>
                  <a:cubicBezTo>
                    <a:pt x="832" y="302"/>
                    <a:pt x="817" y="288"/>
                    <a:pt x="800" y="288"/>
                  </a:cubicBezTo>
                  <a:moveTo>
                    <a:pt x="768" y="480"/>
                  </a:moveTo>
                  <a:cubicBezTo>
                    <a:pt x="721" y="480"/>
                    <a:pt x="721" y="480"/>
                    <a:pt x="721" y="480"/>
                  </a:cubicBezTo>
                  <a:cubicBezTo>
                    <a:pt x="707" y="480"/>
                    <a:pt x="695" y="489"/>
                    <a:pt x="690" y="502"/>
                  </a:cubicBezTo>
                  <a:cubicBezTo>
                    <a:pt x="686" y="518"/>
                    <a:pt x="679" y="533"/>
                    <a:pt x="671" y="549"/>
                  </a:cubicBezTo>
                  <a:cubicBezTo>
                    <a:pt x="664" y="561"/>
                    <a:pt x="667" y="577"/>
                    <a:pt x="677" y="586"/>
                  </a:cubicBezTo>
                  <a:cubicBezTo>
                    <a:pt x="710" y="620"/>
                    <a:pt x="710" y="620"/>
                    <a:pt x="710" y="620"/>
                  </a:cubicBezTo>
                  <a:cubicBezTo>
                    <a:pt x="619" y="710"/>
                    <a:pt x="619" y="710"/>
                    <a:pt x="619" y="710"/>
                  </a:cubicBezTo>
                  <a:cubicBezTo>
                    <a:pt x="586" y="677"/>
                    <a:pt x="586" y="677"/>
                    <a:pt x="586" y="677"/>
                  </a:cubicBezTo>
                  <a:cubicBezTo>
                    <a:pt x="576" y="667"/>
                    <a:pt x="561" y="665"/>
                    <a:pt x="549" y="671"/>
                  </a:cubicBezTo>
                  <a:cubicBezTo>
                    <a:pt x="533" y="679"/>
                    <a:pt x="518" y="686"/>
                    <a:pt x="502" y="691"/>
                  </a:cubicBezTo>
                  <a:cubicBezTo>
                    <a:pt x="489" y="695"/>
                    <a:pt x="480" y="707"/>
                    <a:pt x="480" y="721"/>
                  </a:cubicBezTo>
                  <a:cubicBezTo>
                    <a:pt x="480" y="768"/>
                    <a:pt x="480" y="768"/>
                    <a:pt x="480" y="768"/>
                  </a:cubicBezTo>
                  <a:cubicBezTo>
                    <a:pt x="352" y="768"/>
                    <a:pt x="352" y="768"/>
                    <a:pt x="352" y="768"/>
                  </a:cubicBezTo>
                  <a:cubicBezTo>
                    <a:pt x="352" y="721"/>
                    <a:pt x="352" y="721"/>
                    <a:pt x="352" y="721"/>
                  </a:cubicBezTo>
                  <a:cubicBezTo>
                    <a:pt x="352" y="707"/>
                    <a:pt x="343" y="695"/>
                    <a:pt x="329" y="691"/>
                  </a:cubicBezTo>
                  <a:cubicBezTo>
                    <a:pt x="314" y="686"/>
                    <a:pt x="298" y="679"/>
                    <a:pt x="283" y="671"/>
                  </a:cubicBezTo>
                  <a:cubicBezTo>
                    <a:pt x="270" y="665"/>
                    <a:pt x="255" y="667"/>
                    <a:pt x="245" y="677"/>
                  </a:cubicBezTo>
                  <a:cubicBezTo>
                    <a:pt x="212" y="710"/>
                    <a:pt x="212" y="710"/>
                    <a:pt x="212" y="710"/>
                  </a:cubicBezTo>
                  <a:cubicBezTo>
                    <a:pt x="122" y="620"/>
                    <a:pt x="122" y="620"/>
                    <a:pt x="122" y="620"/>
                  </a:cubicBezTo>
                  <a:cubicBezTo>
                    <a:pt x="155" y="586"/>
                    <a:pt x="155" y="586"/>
                    <a:pt x="155" y="586"/>
                  </a:cubicBezTo>
                  <a:cubicBezTo>
                    <a:pt x="165" y="577"/>
                    <a:pt x="167" y="561"/>
                    <a:pt x="160" y="549"/>
                  </a:cubicBezTo>
                  <a:cubicBezTo>
                    <a:pt x="152" y="534"/>
                    <a:pt x="146" y="518"/>
                    <a:pt x="141" y="502"/>
                  </a:cubicBezTo>
                  <a:cubicBezTo>
                    <a:pt x="137" y="489"/>
                    <a:pt x="124" y="480"/>
                    <a:pt x="110" y="480"/>
                  </a:cubicBezTo>
                  <a:cubicBezTo>
                    <a:pt x="64" y="480"/>
                    <a:pt x="64" y="480"/>
                    <a:pt x="64" y="480"/>
                  </a:cubicBezTo>
                  <a:cubicBezTo>
                    <a:pt x="64" y="352"/>
                    <a:pt x="64" y="352"/>
                    <a:pt x="64" y="352"/>
                  </a:cubicBezTo>
                  <a:cubicBezTo>
                    <a:pt x="110" y="352"/>
                    <a:pt x="110" y="352"/>
                    <a:pt x="110" y="352"/>
                  </a:cubicBezTo>
                  <a:cubicBezTo>
                    <a:pt x="124" y="352"/>
                    <a:pt x="137" y="343"/>
                    <a:pt x="141" y="330"/>
                  </a:cubicBezTo>
                  <a:cubicBezTo>
                    <a:pt x="146" y="314"/>
                    <a:pt x="152" y="298"/>
                    <a:pt x="160" y="283"/>
                  </a:cubicBezTo>
                  <a:cubicBezTo>
                    <a:pt x="167" y="270"/>
                    <a:pt x="165" y="255"/>
                    <a:pt x="155" y="245"/>
                  </a:cubicBezTo>
                  <a:cubicBezTo>
                    <a:pt x="121" y="212"/>
                    <a:pt x="121" y="212"/>
                    <a:pt x="121" y="212"/>
                  </a:cubicBezTo>
                  <a:cubicBezTo>
                    <a:pt x="212" y="122"/>
                    <a:pt x="212" y="122"/>
                    <a:pt x="212" y="122"/>
                  </a:cubicBezTo>
                  <a:cubicBezTo>
                    <a:pt x="245" y="155"/>
                    <a:pt x="245" y="155"/>
                    <a:pt x="245" y="155"/>
                  </a:cubicBezTo>
                  <a:cubicBezTo>
                    <a:pt x="255" y="165"/>
                    <a:pt x="270" y="167"/>
                    <a:pt x="283" y="161"/>
                  </a:cubicBezTo>
                  <a:cubicBezTo>
                    <a:pt x="298" y="153"/>
                    <a:pt x="314" y="146"/>
                    <a:pt x="329" y="141"/>
                  </a:cubicBezTo>
                  <a:cubicBezTo>
                    <a:pt x="343" y="137"/>
                    <a:pt x="352" y="125"/>
                    <a:pt x="352" y="111"/>
                  </a:cubicBezTo>
                  <a:cubicBezTo>
                    <a:pt x="352" y="64"/>
                    <a:pt x="352" y="64"/>
                    <a:pt x="352" y="64"/>
                  </a:cubicBezTo>
                  <a:cubicBezTo>
                    <a:pt x="480" y="64"/>
                    <a:pt x="480" y="64"/>
                    <a:pt x="480" y="64"/>
                  </a:cubicBezTo>
                  <a:cubicBezTo>
                    <a:pt x="480" y="111"/>
                    <a:pt x="480" y="111"/>
                    <a:pt x="480" y="111"/>
                  </a:cubicBezTo>
                  <a:cubicBezTo>
                    <a:pt x="480" y="125"/>
                    <a:pt x="489" y="137"/>
                    <a:pt x="502" y="141"/>
                  </a:cubicBezTo>
                  <a:cubicBezTo>
                    <a:pt x="517" y="146"/>
                    <a:pt x="533" y="153"/>
                    <a:pt x="549" y="161"/>
                  </a:cubicBezTo>
                  <a:cubicBezTo>
                    <a:pt x="561" y="167"/>
                    <a:pt x="576" y="165"/>
                    <a:pt x="586" y="155"/>
                  </a:cubicBezTo>
                  <a:cubicBezTo>
                    <a:pt x="619" y="122"/>
                    <a:pt x="619" y="122"/>
                    <a:pt x="619" y="122"/>
                  </a:cubicBezTo>
                  <a:cubicBezTo>
                    <a:pt x="710" y="212"/>
                    <a:pt x="710" y="212"/>
                    <a:pt x="710" y="212"/>
                  </a:cubicBezTo>
                  <a:cubicBezTo>
                    <a:pt x="677" y="245"/>
                    <a:pt x="677" y="245"/>
                    <a:pt x="677" y="245"/>
                  </a:cubicBezTo>
                  <a:cubicBezTo>
                    <a:pt x="667" y="255"/>
                    <a:pt x="664" y="270"/>
                    <a:pt x="671" y="283"/>
                  </a:cubicBezTo>
                  <a:cubicBezTo>
                    <a:pt x="679" y="298"/>
                    <a:pt x="686" y="314"/>
                    <a:pt x="690" y="330"/>
                  </a:cubicBezTo>
                  <a:cubicBezTo>
                    <a:pt x="695" y="343"/>
                    <a:pt x="707" y="352"/>
                    <a:pt x="721" y="352"/>
                  </a:cubicBezTo>
                  <a:cubicBezTo>
                    <a:pt x="768" y="352"/>
                    <a:pt x="768" y="352"/>
                    <a:pt x="768" y="352"/>
                  </a:cubicBezTo>
                  <a:lnTo>
                    <a:pt x="768" y="4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54"/>
            <p:cNvSpPr>
              <a:spLocks noEditPoints="1"/>
            </p:cNvSpPr>
            <p:nvPr/>
          </p:nvSpPr>
          <p:spPr bwMode="auto">
            <a:xfrm>
              <a:off x="5810250" y="1363663"/>
              <a:ext cx="234950" cy="233363"/>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20 h 384"/>
                <a:gd name="T12" fmla="*/ 64 w 384"/>
                <a:gd name="T13" fmla="*/ 192 h 384"/>
                <a:gd name="T14" fmla="*/ 192 w 384"/>
                <a:gd name="T15" fmla="*/ 64 h 384"/>
                <a:gd name="T16" fmla="*/ 320 w 384"/>
                <a:gd name="T17" fmla="*/ 192 h 384"/>
                <a:gd name="T18" fmla="*/ 192 w 384"/>
                <a:gd name="T19" fmla="*/ 32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moveTo>
                    <a:pt x="192" y="320"/>
                  </a:moveTo>
                  <a:cubicBezTo>
                    <a:pt x="121" y="320"/>
                    <a:pt x="64" y="263"/>
                    <a:pt x="64" y="192"/>
                  </a:cubicBezTo>
                  <a:cubicBezTo>
                    <a:pt x="64" y="121"/>
                    <a:pt x="121" y="64"/>
                    <a:pt x="192" y="64"/>
                  </a:cubicBezTo>
                  <a:cubicBezTo>
                    <a:pt x="262" y="64"/>
                    <a:pt x="320" y="121"/>
                    <a:pt x="320" y="192"/>
                  </a:cubicBezTo>
                  <a:cubicBezTo>
                    <a:pt x="320" y="263"/>
                    <a:pt x="262" y="320"/>
                    <a:pt x="192" y="3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55"/>
            <p:cNvSpPr>
              <a:spLocks noEditPoints="1"/>
            </p:cNvSpPr>
            <p:nvPr/>
          </p:nvSpPr>
          <p:spPr bwMode="auto">
            <a:xfrm>
              <a:off x="5048250" y="971550"/>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56"/>
            <p:cNvSpPr>
              <a:spLocks noEditPoints="1"/>
            </p:cNvSpPr>
            <p:nvPr/>
          </p:nvSpPr>
          <p:spPr bwMode="auto">
            <a:xfrm>
              <a:off x="5281613" y="854075"/>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57"/>
            <p:cNvSpPr>
              <a:spLocks noEditPoints="1"/>
            </p:cNvSpPr>
            <p:nvPr/>
          </p:nvSpPr>
          <p:spPr bwMode="auto">
            <a:xfrm>
              <a:off x="5086350" y="679450"/>
              <a:ext cx="157163" cy="155575"/>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3" name="Group 92"/>
          <p:cNvGrpSpPr/>
          <p:nvPr/>
        </p:nvGrpSpPr>
        <p:grpSpPr>
          <a:xfrm>
            <a:off x="5547097" y="2132235"/>
            <a:ext cx="342503" cy="331844"/>
            <a:chOff x="7219950" y="576263"/>
            <a:chExt cx="1173163" cy="1136650"/>
          </a:xfrm>
          <a:solidFill>
            <a:schemeClr val="bg1"/>
          </a:solidFill>
        </p:grpSpPr>
        <p:sp>
          <p:nvSpPr>
            <p:cNvPr id="94" name="Freeform 61"/>
            <p:cNvSpPr>
              <a:spLocks noEditPoints="1"/>
            </p:cNvSpPr>
            <p:nvPr/>
          </p:nvSpPr>
          <p:spPr bwMode="auto">
            <a:xfrm>
              <a:off x="7219950" y="576263"/>
              <a:ext cx="1173163" cy="1136650"/>
            </a:xfrm>
            <a:custGeom>
              <a:avLst/>
              <a:gdLst>
                <a:gd name="T0" fmla="*/ 1798 w 1920"/>
                <a:gd name="T1" fmla="*/ 1246 h 1861"/>
                <a:gd name="T2" fmla="*/ 1184 w 1920"/>
                <a:gd name="T3" fmla="*/ 1133 h 1861"/>
                <a:gd name="T4" fmla="*/ 1456 w 1920"/>
                <a:gd name="T5" fmla="*/ 829 h 1861"/>
                <a:gd name="T6" fmla="*/ 1197 w 1920"/>
                <a:gd name="T7" fmla="*/ 876 h 1861"/>
                <a:gd name="T8" fmla="*/ 1184 w 1920"/>
                <a:gd name="T9" fmla="*/ 782 h 1861"/>
                <a:gd name="T10" fmla="*/ 1456 w 1920"/>
                <a:gd name="T11" fmla="*/ 477 h 1861"/>
                <a:gd name="T12" fmla="*/ 1197 w 1920"/>
                <a:gd name="T13" fmla="*/ 524 h 1861"/>
                <a:gd name="T14" fmla="*/ 1184 w 1920"/>
                <a:gd name="T15" fmla="*/ 444 h 1861"/>
                <a:gd name="T16" fmla="*/ 1408 w 1920"/>
                <a:gd name="T17" fmla="*/ 163 h 1861"/>
                <a:gd name="T18" fmla="*/ 1364 w 1920"/>
                <a:gd name="T19" fmla="*/ 58 h 1861"/>
                <a:gd name="T20" fmla="*/ 940 w 1920"/>
                <a:gd name="T21" fmla="*/ 58 h 1861"/>
                <a:gd name="T22" fmla="*/ 940 w 1920"/>
                <a:gd name="T23" fmla="*/ 268 h 1861"/>
                <a:gd name="T24" fmla="*/ 1120 w 1920"/>
                <a:gd name="T25" fmla="*/ 539 h 1861"/>
                <a:gd name="T26" fmla="*/ 879 w 1920"/>
                <a:gd name="T27" fmla="*/ 447 h 1861"/>
                <a:gd name="T28" fmla="*/ 926 w 1920"/>
                <a:gd name="T29" fmla="*/ 705 h 1861"/>
                <a:gd name="T30" fmla="*/ 1120 w 1920"/>
                <a:gd name="T31" fmla="*/ 891 h 1861"/>
                <a:gd name="T32" fmla="*/ 879 w 1920"/>
                <a:gd name="T33" fmla="*/ 799 h 1861"/>
                <a:gd name="T34" fmla="*/ 926 w 1920"/>
                <a:gd name="T35" fmla="*/ 1057 h 1861"/>
                <a:gd name="T36" fmla="*/ 1120 w 1920"/>
                <a:gd name="T37" fmla="*/ 1313 h 1861"/>
                <a:gd name="T38" fmla="*/ 960 w 1920"/>
                <a:gd name="T39" fmla="*/ 1166 h 1861"/>
                <a:gd name="T40" fmla="*/ 608 w 1920"/>
                <a:gd name="T41" fmla="*/ 1134 h 1861"/>
                <a:gd name="T42" fmla="*/ 0 w 1920"/>
                <a:gd name="T43" fmla="*/ 1134 h 1861"/>
                <a:gd name="T44" fmla="*/ 448 w 1920"/>
                <a:gd name="T45" fmla="*/ 1198 h 1861"/>
                <a:gd name="T46" fmla="*/ 0 w 1920"/>
                <a:gd name="T47" fmla="*/ 1646 h 1861"/>
                <a:gd name="T48" fmla="*/ 480 w 1920"/>
                <a:gd name="T49" fmla="*/ 1710 h 1861"/>
                <a:gd name="T50" fmla="*/ 640 w 1920"/>
                <a:gd name="T51" fmla="*/ 1678 h 1861"/>
                <a:gd name="T52" fmla="*/ 1071 w 1920"/>
                <a:gd name="T53" fmla="*/ 1849 h 1861"/>
                <a:gd name="T54" fmla="*/ 1170 w 1920"/>
                <a:gd name="T55" fmla="*/ 1846 h 1861"/>
                <a:gd name="T56" fmla="*/ 1920 w 1920"/>
                <a:gd name="T57" fmla="*/ 1349 h 1861"/>
                <a:gd name="T58" fmla="*/ 1243 w 1920"/>
                <a:gd name="T59" fmla="*/ 921 h 1861"/>
                <a:gd name="T60" fmla="*/ 1333 w 1920"/>
                <a:gd name="T61" fmla="*/ 1011 h 1861"/>
                <a:gd name="T62" fmla="*/ 1243 w 1920"/>
                <a:gd name="T63" fmla="*/ 921 h 1861"/>
                <a:gd name="T64" fmla="*/ 1391 w 1920"/>
                <a:gd name="T65" fmla="*/ 511 h 1861"/>
                <a:gd name="T66" fmla="*/ 1185 w 1920"/>
                <a:gd name="T67" fmla="*/ 717 h 1861"/>
                <a:gd name="T68" fmla="*/ 971 w 1920"/>
                <a:gd name="T69" fmla="*/ 660 h 1861"/>
                <a:gd name="T70" fmla="*/ 1061 w 1920"/>
                <a:gd name="T71" fmla="*/ 569 h 1861"/>
                <a:gd name="T72" fmla="*/ 971 w 1920"/>
                <a:gd name="T73" fmla="*/ 660 h 1861"/>
                <a:gd name="T74" fmla="*/ 913 w 1920"/>
                <a:gd name="T75" fmla="*/ 863 h 1861"/>
                <a:gd name="T76" fmla="*/ 1119 w 1920"/>
                <a:gd name="T77" fmla="*/ 1069 h 1861"/>
                <a:gd name="T78" fmla="*/ 576 w 1920"/>
                <a:gd name="T79" fmla="*/ 1646 h 1861"/>
                <a:gd name="T80" fmla="*/ 512 w 1920"/>
                <a:gd name="T81" fmla="*/ 1198 h 1861"/>
                <a:gd name="T82" fmla="*/ 576 w 1920"/>
                <a:gd name="T83" fmla="*/ 1646 h 1861"/>
                <a:gd name="T84" fmla="*/ 985 w 1920"/>
                <a:gd name="T85" fmla="*/ 103 h 1861"/>
                <a:gd name="T86" fmla="*/ 1109 w 1920"/>
                <a:gd name="T87" fmla="*/ 103 h 1861"/>
                <a:gd name="T88" fmla="*/ 1174 w 1920"/>
                <a:gd name="T89" fmla="*/ 124 h 1861"/>
                <a:gd name="T90" fmla="*/ 1319 w 1920"/>
                <a:gd name="T91" fmla="*/ 103 h 1861"/>
                <a:gd name="T92" fmla="*/ 1319 w 1920"/>
                <a:gd name="T93" fmla="*/ 222 h 1861"/>
                <a:gd name="T94" fmla="*/ 985 w 1920"/>
                <a:gd name="T95" fmla="*/ 222 h 1861"/>
                <a:gd name="T96" fmla="*/ 1836 w 1920"/>
                <a:gd name="T97" fmla="*/ 1384 h 1861"/>
                <a:gd name="T98" fmla="*/ 1099 w 1920"/>
                <a:gd name="T99" fmla="*/ 1792 h 1861"/>
                <a:gd name="T100" fmla="*/ 736 w 1920"/>
                <a:gd name="T101" fmla="*/ 1614 h 1861"/>
                <a:gd name="T102" fmla="*/ 640 w 1920"/>
                <a:gd name="T103" fmla="*/ 1230 h 1861"/>
                <a:gd name="T104" fmla="*/ 1199 w 1920"/>
                <a:gd name="T105" fmla="*/ 1483 h 1861"/>
                <a:gd name="T106" fmla="*/ 1158 w 1920"/>
                <a:gd name="T107" fmla="*/ 1582 h 1861"/>
                <a:gd name="T108" fmla="*/ 951 w 1920"/>
                <a:gd name="T109" fmla="*/ 1400 h 1861"/>
                <a:gd name="T110" fmla="*/ 1071 w 1920"/>
                <a:gd name="T111" fmla="*/ 1611 h 1861"/>
                <a:gd name="T112" fmla="*/ 1280 w 1920"/>
                <a:gd name="T113" fmla="*/ 1524 h 1861"/>
                <a:gd name="T114" fmla="*/ 1218 w 1920"/>
                <a:gd name="T115" fmla="*/ 1411 h 1861"/>
                <a:gd name="T116" fmla="*/ 1842 w 1920"/>
                <a:gd name="T117" fmla="*/ 1318 h 1861"/>
                <a:gd name="T118" fmla="*/ 1836 w 1920"/>
                <a:gd name="T119" fmla="*/ 1384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0" h="1861">
                  <a:moveTo>
                    <a:pt x="1883" y="1269"/>
                  </a:moveTo>
                  <a:cubicBezTo>
                    <a:pt x="1859" y="1249"/>
                    <a:pt x="1828" y="1240"/>
                    <a:pt x="1798" y="1246"/>
                  </a:cubicBezTo>
                  <a:cubicBezTo>
                    <a:pt x="1184" y="1352"/>
                    <a:pt x="1184" y="1352"/>
                    <a:pt x="1184" y="1352"/>
                  </a:cubicBezTo>
                  <a:cubicBezTo>
                    <a:pt x="1184" y="1133"/>
                    <a:pt x="1184" y="1133"/>
                    <a:pt x="1184" y="1133"/>
                  </a:cubicBezTo>
                  <a:cubicBezTo>
                    <a:pt x="1231" y="1130"/>
                    <a:pt x="1318" y="1117"/>
                    <a:pt x="1378" y="1057"/>
                  </a:cubicBezTo>
                  <a:cubicBezTo>
                    <a:pt x="1463" y="973"/>
                    <a:pt x="1456" y="835"/>
                    <a:pt x="1456" y="829"/>
                  </a:cubicBezTo>
                  <a:cubicBezTo>
                    <a:pt x="1455" y="812"/>
                    <a:pt x="1442" y="799"/>
                    <a:pt x="1425" y="799"/>
                  </a:cubicBezTo>
                  <a:cubicBezTo>
                    <a:pt x="1420" y="798"/>
                    <a:pt x="1282" y="792"/>
                    <a:pt x="1197" y="876"/>
                  </a:cubicBezTo>
                  <a:cubicBezTo>
                    <a:pt x="1193" y="881"/>
                    <a:pt x="1188" y="886"/>
                    <a:pt x="1184" y="891"/>
                  </a:cubicBezTo>
                  <a:cubicBezTo>
                    <a:pt x="1184" y="782"/>
                    <a:pt x="1184" y="782"/>
                    <a:pt x="1184" y="782"/>
                  </a:cubicBezTo>
                  <a:cubicBezTo>
                    <a:pt x="1231" y="779"/>
                    <a:pt x="1318" y="765"/>
                    <a:pt x="1378" y="705"/>
                  </a:cubicBezTo>
                  <a:cubicBezTo>
                    <a:pt x="1463" y="621"/>
                    <a:pt x="1456" y="483"/>
                    <a:pt x="1456" y="477"/>
                  </a:cubicBezTo>
                  <a:cubicBezTo>
                    <a:pt x="1455" y="461"/>
                    <a:pt x="1442" y="448"/>
                    <a:pt x="1425" y="447"/>
                  </a:cubicBezTo>
                  <a:cubicBezTo>
                    <a:pt x="1420" y="446"/>
                    <a:pt x="1282" y="440"/>
                    <a:pt x="1197" y="524"/>
                  </a:cubicBezTo>
                  <a:cubicBezTo>
                    <a:pt x="1193" y="529"/>
                    <a:pt x="1188" y="534"/>
                    <a:pt x="1184" y="539"/>
                  </a:cubicBezTo>
                  <a:cubicBezTo>
                    <a:pt x="1184" y="444"/>
                    <a:pt x="1184" y="444"/>
                    <a:pt x="1184" y="444"/>
                  </a:cubicBezTo>
                  <a:cubicBezTo>
                    <a:pt x="1364" y="268"/>
                    <a:pt x="1364" y="268"/>
                    <a:pt x="1364" y="268"/>
                  </a:cubicBezTo>
                  <a:cubicBezTo>
                    <a:pt x="1392" y="240"/>
                    <a:pt x="1408" y="203"/>
                    <a:pt x="1408" y="163"/>
                  </a:cubicBezTo>
                  <a:cubicBezTo>
                    <a:pt x="1408" y="123"/>
                    <a:pt x="1392" y="86"/>
                    <a:pt x="1364" y="58"/>
                  </a:cubicBezTo>
                  <a:cubicBezTo>
                    <a:pt x="1364" y="58"/>
                    <a:pt x="1364" y="58"/>
                    <a:pt x="1364" y="58"/>
                  </a:cubicBezTo>
                  <a:cubicBezTo>
                    <a:pt x="1305" y="1"/>
                    <a:pt x="1211" y="0"/>
                    <a:pt x="1152" y="56"/>
                  </a:cubicBezTo>
                  <a:cubicBezTo>
                    <a:pt x="1093" y="0"/>
                    <a:pt x="999" y="1"/>
                    <a:pt x="940" y="58"/>
                  </a:cubicBezTo>
                  <a:cubicBezTo>
                    <a:pt x="912" y="86"/>
                    <a:pt x="896" y="123"/>
                    <a:pt x="896" y="163"/>
                  </a:cubicBezTo>
                  <a:cubicBezTo>
                    <a:pt x="896" y="203"/>
                    <a:pt x="912" y="240"/>
                    <a:pt x="940" y="268"/>
                  </a:cubicBezTo>
                  <a:cubicBezTo>
                    <a:pt x="1120" y="444"/>
                    <a:pt x="1120" y="444"/>
                    <a:pt x="1120" y="444"/>
                  </a:cubicBezTo>
                  <a:cubicBezTo>
                    <a:pt x="1120" y="539"/>
                    <a:pt x="1120" y="539"/>
                    <a:pt x="1120" y="539"/>
                  </a:cubicBezTo>
                  <a:cubicBezTo>
                    <a:pt x="1116" y="534"/>
                    <a:pt x="1111" y="529"/>
                    <a:pt x="1107" y="524"/>
                  </a:cubicBezTo>
                  <a:cubicBezTo>
                    <a:pt x="1022" y="440"/>
                    <a:pt x="884" y="446"/>
                    <a:pt x="879" y="447"/>
                  </a:cubicBezTo>
                  <a:cubicBezTo>
                    <a:pt x="862" y="448"/>
                    <a:pt x="849" y="461"/>
                    <a:pt x="848" y="477"/>
                  </a:cubicBezTo>
                  <a:cubicBezTo>
                    <a:pt x="848" y="483"/>
                    <a:pt x="841" y="621"/>
                    <a:pt x="926" y="705"/>
                  </a:cubicBezTo>
                  <a:cubicBezTo>
                    <a:pt x="986" y="765"/>
                    <a:pt x="1073" y="779"/>
                    <a:pt x="1120" y="782"/>
                  </a:cubicBezTo>
                  <a:cubicBezTo>
                    <a:pt x="1120" y="891"/>
                    <a:pt x="1120" y="891"/>
                    <a:pt x="1120" y="891"/>
                  </a:cubicBezTo>
                  <a:cubicBezTo>
                    <a:pt x="1116" y="885"/>
                    <a:pt x="1111" y="880"/>
                    <a:pt x="1107" y="876"/>
                  </a:cubicBezTo>
                  <a:cubicBezTo>
                    <a:pt x="1022" y="792"/>
                    <a:pt x="884" y="798"/>
                    <a:pt x="879" y="799"/>
                  </a:cubicBezTo>
                  <a:cubicBezTo>
                    <a:pt x="862" y="799"/>
                    <a:pt x="849" y="812"/>
                    <a:pt x="848" y="829"/>
                  </a:cubicBezTo>
                  <a:cubicBezTo>
                    <a:pt x="848" y="835"/>
                    <a:pt x="841" y="973"/>
                    <a:pt x="926" y="1057"/>
                  </a:cubicBezTo>
                  <a:cubicBezTo>
                    <a:pt x="986" y="1117"/>
                    <a:pt x="1073" y="1130"/>
                    <a:pt x="1120" y="1133"/>
                  </a:cubicBezTo>
                  <a:cubicBezTo>
                    <a:pt x="1120" y="1313"/>
                    <a:pt x="1120" y="1313"/>
                    <a:pt x="1120" y="1313"/>
                  </a:cubicBezTo>
                  <a:cubicBezTo>
                    <a:pt x="983" y="1176"/>
                    <a:pt x="983" y="1176"/>
                    <a:pt x="983" y="1176"/>
                  </a:cubicBezTo>
                  <a:cubicBezTo>
                    <a:pt x="977" y="1170"/>
                    <a:pt x="969" y="1166"/>
                    <a:pt x="960" y="1166"/>
                  </a:cubicBezTo>
                  <a:cubicBezTo>
                    <a:pt x="640" y="1166"/>
                    <a:pt x="640" y="1166"/>
                    <a:pt x="640" y="1166"/>
                  </a:cubicBezTo>
                  <a:cubicBezTo>
                    <a:pt x="640" y="1149"/>
                    <a:pt x="626" y="1134"/>
                    <a:pt x="608" y="1134"/>
                  </a:cubicBezTo>
                  <a:cubicBezTo>
                    <a:pt x="480" y="1134"/>
                    <a:pt x="480" y="1134"/>
                    <a:pt x="480" y="1134"/>
                  </a:cubicBezTo>
                  <a:cubicBezTo>
                    <a:pt x="0" y="1134"/>
                    <a:pt x="0" y="1134"/>
                    <a:pt x="0" y="1134"/>
                  </a:cubicBezTo>
                  <a:cubicBezTo>
                    <a:pt x="0" y="1198"/>
                    <a:pt x="0" y="1198"/>
                    <a:pt x="0" y="1198"/>
                  </a:cubicBezTo>
                  <a:cubicBezTo>
                    <a:pt x="448" y="1198"/>
                    <a:pt x="448" y="1198"/>
                    <a:pt x="448" y="1198"/>
                  </a:cubicBezTo>
                  <a:cubicBezTo>
                    <a:pt x="448" y="1646"/>
                    <a:pt x="448" y="1646"/>
                    <a:pt x="448" y="1646"/>
                  </a:cubicBezTo>
                  <a:cubicBezTo>
                    <a:pt x="0" y="1646"/>
                    <a:pt x="0" y="1646"/>
                    <a:pt x="0" y="1646"/>
                  </a:cubicBezTo>
                  <a:cubicBezTo>
                    <a:pt x="0" y="1710"/>
                    <a:pt x="0" y="1710"/>
                    <a:pt x="0" y="1710"/>
                  </a:cubicBezTo>
                  <a:cubicBezTo>
                    <a:pt x="480" y="1710"/>
                    <a:pt x="480" y="1710"/>
                    <a:pt x="480" y="1710"/>
                  </a:cubicBezTo>
                  <a:cubicBezTo>
                    <a:pt x="608" y="1710"/>
                    <a:pt x="608" y="1710"/>
                    <a:pt x="608" y="1710"/>
                  </a:cubicBezTo>
                  <a:cubicBezTo>
                    <a:pt x="626" y="1710"/>
                    <a:pt x="640" y="1696"/>
                    <a:pt x="640" y="1678"/>
                  </a:cubicBezTo>
                  <a:cubicBezTo>
                    <a:pt x="728" y="1678"/>
                    <a:pt x="728" y="1678"/>
                    <a:pt x="728" y="1678"/>
                  </a:cubicBezTo>
                  <a:cubicBezTo>
                    <a:pt x="1071" y="1849"/>
                    <a:pt x="1071" y="1849"/>
                    <a:pt x="1071" y="1849"/>
                  </a:cubicBezTo>
                  <a:cubicBezTo>
                    <a:pt x="1085" y="1857"/>
                    <a:pt x="1101" y="1861"/>
                    <a:pt x="1117" y="1861"/>
                  </a:cubicBezTo>
                  <a:cubicBezTo>
                    <a:pt x="1136" y="1861"/>
                    <a:pt x="1154" y="1856"/>
                    <a:pt x="1170" y="1846"/>
                  </a:cubicBezTo>
                  <a:cubicBezTo>
                    <a:pt x="1868" y="1439"/>
                    <a:pt x="1868" y="1439"/>
                    <a:pt x="1868" y="1439"/>
                  </a:cubicBezTo>
                  <a:cubicBezTo>
                    <a:pt x="1900" y="1420"/>
                    <a:pt x="1920" y="1386"/>
                    <a:pt x="1920" y="1349"/>
                  </a:cubicBezTo>
                  <a:cubicBezTo>
                    <a:pt x="1920" y="1318"/>
                    <a:pt x="1906" y="1289"/>
                    <a:pt x="1883" y="1269"/>
                  </a:cubicBezTo>
                  <a:moveTo>
                    <a:pt x="1243" y="921"/>
                  </a:moveTo>
                  <a:cubicBezTo>
                    <a:pt x="1286" y="878"/>
                    <a:pt x="1352" y="866"/>
                    <a:pt x="1391" y="863"/>
                  </a:cubicBezTo>
                  <a:cubicBezTo>
                    <a:pt x="1388" y="902"/>
                    <a:pt x="1377" y="968"/>
                    <a:pt x="1333" y="1011"/>
                  </a:cubicBezTo>
                  <a:cubicBezTo>
                    <a:pt x="1290" y="1055"/>
                    <a:pt x="1224" y="1066"/>
                    <a:pt x="1185" y="1069"/>
                  </a:cubicBezTo>
                  <a:cubicBezTo>
                    <a:pt x="1188" y="1031"/>
                    <a:pt x="1199" y="964"/>
                    <a:pt x="1243" y="921"/>
                  </a:cubicBezTo>
                  <a:moveTo>
                    <a:pt x="1243" y="569"/>
                  </a:moveTo>
                  <a:cubicBezTo>
                    <a:pt x="1286" y="526"/>
                    <a:pt x="1352" y="514"/>
                    <a:pt x="1391" y="511"/>
                  </a:cubicBezTo>
                  <a:cubicBezTo>
                    <a:pt x="1388" y="550"/>
                    <a:pt x="1377" y="616"/>
                    <a:pt x="1333" y="660"/>
                  </a:cubicBezTo>
                  <a:cubicBezTo>
                    <a:pt x="1290" y="703"/>
                    <a:pt x="1224" y="714"/>
                    <a:pt x="1185" y="717"/>
                  </a:cubicBezTo>
                  <a:cubicBezTo>
                    <a:pt x="1188" y="679"/>
                    <a:pt x="1200" y="612"/>
                    <a:pt x="1243" y="569"/>
                  </a:cubicBezTo>
                  <a:moveTo>
                    <a:pt x="971" y="660"/>
                  </a:moveTo>
                  <a:cubicBezTo>
                    <a:pt x="928" y="617"/>
                    <a:pt x="916" y="550"/>
                    <a:pt x="913" y="511"/>
                  </a:cubicBezTo>
                  <a:cubicBezTo>
                    <a:pt x="952" y="514"/>
                    <a:pt x="1018" y="526"/>
                    <a:pt x="1061" y="569"/>
                  </a:cubicBezTo>
                  <a:cubicBezTo>
                    <a:pt x="1104" y="612"/>
                    <a:pt x="1116" y="679"/>
                    <a:pt x="1119" y="717"/>
                  </a:cubicBezTo>
                  <a:cubicBezTo>
                    <a:pt x="1080" y="714"/>
                    <a:pt x="1014" y="703"/>
                    <a:pt x="971" y="660"/>
                  </a:cubicBezTo>
                  <a:moveTo>
                    <a:pt x="971" y="1011"/>
                  </a:moveTo>
                  <a:cubicBezTo>
                    <a:pt x="928" y="968"/>
                    <a:pt x="916" y="902"/>
                    <a:pt x="913" y="863"/>
                  </a:cubicBezTo>
                  <a:cubicBezTo>
                    <a:pt x="952" y="866"/>
                    <a:pt x="1018" y="878"/>
                    <a:pt x="1061" y="921"/>
                  </a:cubicBezTo>
                  <a:cubicBezTo>
                    <a:pt x="1104" y="964"/>
                    <a:pt x="1116" y="1030"/>
                    <a:pt x="1119" y="1069"/>
                  </a:cubicBezTo>
                  <a:cubicBezTo>
                    <a:pt x="1080" y="1066"/>
                    <a:pt x="1014" y="1055"/>
                    <a:pt x="971" y="1011"/>
                  </a:cubicBezTo>
                  <a:moveTo>
                    <a:pt x="576" y="1646"/>
                  </a:moveTo>
                  <a:cubicBezTo>
                    <a:pt x="512" y="1646"/>
                    <a:pt x="512" y="1646"/>
                    <a:pt x="512" y="1646"/>
                  </a:cubicBezTo>
                  <a:cubicBezTo>
                    <a:pt x="512" y="1198"/>
                    <a:pt x="512" y="1198"/>
                    <a:pt x="512" y="1198"/>
                  </a:cubicBezTo>
                  <a:cubicBezTo>
                    <a:pt x="576" y="1198"/>
                    <a:pt x="576" y="1198"/>
                    <a:pt x="576" y="1198"/>
                  </a:cubicBezTo>
                  <a:lnTo>
                    <a:pt x="576" y="1646"/>
                  </a:lnTo>
                  <a:close/>
                  <a:moveTo>
                    <a:pt x="960" y="163"/>
                  </a:moveTo>
                  <a:cubicBezTo>
                    <a:pt x="960" y="140"/>
                    <a:pt x="969" y="119"/>
                    <a:pt x="985" y="103"/>
                  </a:cubicBezTo>
                  <a:cubicBezTo>
                    <a:pt x="1002" y="87"/>
                    <a:pt x="1025" y="78"/>
                    <a:pt x="1047" y="78"/>
                  </a:cubicBezTo>
                  <a:cubicBezTo>
                    <a:pt x="1069" y="78"/>
                    <a:pt x="1092" y="87"/>
                    <a:pt x="1109" y="103"/>
                  </a:cubicBezTo>
                  <a:cubicBezTo>
                    <a:pt x="1130" y="124"/>
                    <a:pt x="1130" y="124"/>
                    <a:pt x="1130" y="124"/>
                  </a:cubicBezTo>
                  <a:cubicBezTo>
                    <a:pt x="1142" y="136"/>
                    <a:pt x="1162" y="136"/>
                    <a:pt x="1174" y="124"/>
                  </a:cubicBezTo>
                  <a:cubicBezTo>
                    <a:pt x="1195" y="103"/>
                    <a:pt x="1195" y="103"/>
                    <a:pt x="1195" y="103"/>
                  </a:cubicBezTo>
                  <a:cubicBezTo>
                    <a:pt x="1229" y="70"/>
                    <a:pt x="1285" y="70"/>
                    <a:pt x="1319" y="103"/>
                  </a:cubicBezTo>
                  <a:cubicBezTo>
                    <a:pt x="1335" y="119"/>
                    <a:pt x="1344" y="140"/>
                    <a:pt x="1344" y="163"/>
                  </a:cubicBezTo>
                  <a:cubicBezTo>
                    <a:pt x="1344" y="185"/>
                    <a:pt x="1335" y="206"/>
                    <a:pt x="1319" y="222"/>
                  </a:cubicBezTo>
                  <a:cubicBezTo>
                    <a:pt x="1152" y="386"/>
                    <a:pt x="1152" y="386"/>
                    <a:pt x="1152" y="386"/>
                  </a:cubicBezTo>
                  <a:cubicBezTo>
                    <a:pt x="985" y="222"/>
                    <a:pt x="985" y="222"/>
                    <a:pt x="985" y="222"/>
                  </a:cubicBezTo>
                  <a:cubicBezTo>
                    <a:pt x="969" y="206"/>
                    <a:pt x="960" y="185"/>
                    <a:pt x="960" y="163"/>
                  </a:cubicBezTo>
                  <a:moveTo>
                    <a:pt x="1836" y="1384"/>
                  </a:moveTo>
                  <a:cubicBezTo>
                    <a:pt x="1138" y="1791"/>
                    <a:pt x="1138" y="1791"/>
                    <a:pt x="1138" y="1791"/>
                  </a:cubicBezTo>
                  <a:cubicBezTo>
                    <a:pt x="1126" y="1798"/>
                    <a:pt x="1112" y="1798"/>
                    <a:pt x="1099" y="1792"/>
                  </a:cubicBezTo>
                  <a:cubicBezTo>
                    <a:pt x="750" y="1618"/>
                    <a:pt x="750" y="1618"/>
                    <a:pt x="750" y="1618"/>
                  </a:cubicBezTo>
                  <a:cubicBezTo>
                    <a:pt x="746" y="1616"/>
                    <a:pt x="741" y="1614"/>
                    <a:pt x="736" y="1614"/>
                  </a:cubicBezTo>
                  <a:cubicBezTo>
                    <a:pt x="640" y="1614"/>
                    <a:pt x="640" y="1614"/>
                    <a:pt x="640" y="1614"/>
                  </a:cubicBezTo>
                  <a:cubicBezTo>
                    <a:pt x="640" y="1230"/>
                    <a:pt x="640" y="1230"/>
                    <a:pt x="640" y="1230"/>
                  </a:cubicBezTo>
                  <a:cubicBezTo>
                    <a:pt x="947" y="1230"/>
                    <a:pt x="947" y="1230"/>
                    <a:pt x="947" y="1230"/>
                  </a:cubicBezTo>
                  <a:cubicBezTo>
                    <a:pt x="1199" y="1483"/>
                    <a:pt x="1199" y="1483"/>
                    <a:pt x="1199" y="1483"/>
                  </a:cubicBezTo>
                  <a:cubicBezTo>
                    <a:pt x="1210" y="1493"/>
                    <a:pt x="1216" y="1508"/>
                    <a:pt x="1216" y="1524"/>
                  </a:cubicBezTo>
                  <a:cubicBezTo>
                    <a:pt x="1216" y="1556"/>
                    <a:pt x="1190" y="1582"/>
                    <a:pt x="1158" y="1582"/>
                  </a:cubicBezTo>
                  <a:cubicBezTo>
                    <a:pt x="1142" y="1582"/>
                    <a:pt x="1127" y="1576"/>
                    <a:pt x="1116" y="1565"/>
                  </a:cubicBezTo>
                  <a:cubicBezTo>
                    <a:pt x="951" y="1400"/>
                    <a:pt x="951" y="1400"/>
                    <a:pt x="951" y="1400"/>
                  </a:cubicBezTo>
                  <a:cubicBezTo>
                    <a:pt x="905" y="1445"/>
                    <a:pt x="905" y="1445"/>
                    <a:pt x="905" y="1445"/>
                  </a:cubicBezTo>
                  <a:cubicBezTo>
                    <a:pt x="1071" y="1611"/>
                    <a:pt x="1071" y="1611"/>
                    <a:pt x="1071" y="1611"/>
                  </a:cubicBezTo>
                  <a:cubicBezTo>
                    <a:pt x="1094" y="1634"/>
                    <a:pt x="1125" y="1646"/>
                    <a:pt x="1158" y="1646"/>
                  </a:cubicBezTo>
                  <a:cubicBezTo>
                    <a:pt x="1225" y="1646"/>
                    <a:pt x="1280" y="1591"/>
                    <a:pt x="1280" y="1524"/>
                  </a:cubicBezTo>
                  <a:cubicBezTo>
                    <a:pt x="1280" y="1491"/>
                    <a:pt x="1267" y="1460"/>
                    <a:pt x="1244" y="1437"/>
                  </a:cubicBezTo>
                  <a:cubicBezTo>
                    <a:pt x="1218" y="1411"/>
                    <a:pt x="1218" y="1411"/>
                    <a:pt x="1218" y="1411"/>
                  </a:cubicBezTo>
                  <a:cubicBezTo>
                    <a:pt x="1808" y="1309"/>
                    <a:pt x="1808" y="1309"/>
                    <a:pt x="1808" y="1309"/>
                  </a:cubicBezTo>
                  <a:cubicBezTo>
                    <a:pt x="1820" y="1307"/>
                    <a:pt x="1832" y="1310"/>
                    <a:pt x="1842" y="1318"/>
                  </a:cubicBezTo>
                  <a:cubicBezTo>
                    <a:pt x="1851" y="1325"/>
                    <a:pt x="1856" y="1337"/>
                    <a:pt x="1856" y="1349"/>
                  </a:cubicBezTo>
                  <a:cubicBezTo>
                    <a:pt x="1856" y="1363"/>
                    <a:pt x="1848" y="1377"/>
                    <a:pt x="1836" y="13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62"/>
            <p:cNvSpPr>
              <a:spLocks noEditPoints="1"/>
            </p:cNvSpPr>
            <p:nvPr/>
          </p:nvSpPr>
          <p:spPr bwMode="auto">
            <a:xfrm>
              <a:off x="7532688" y="642938"/>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63"/>
            <p:cNvSpPr>
              <a:spLocks noEditPoints="1"/>
            </p:cNvSpPr>
            <p:nvPr/>
          </p:nvSpPr>
          <p:spPr bwMode="auto">
            <a:xfrm>
              <a:off x="7416800" y="819151"/>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64"/>
            <p:cNvSpPr>
              <a:spLocks noEditPoints="1"/>
            </p:cNvSpPr>
            <p:nvPr/>
          </p:nvSpPr>
          <p:spPr bwMode="auto">
            <a:xfrm>
              <a:off x="8159750" y="720726"/>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Rectangle 65"/>
            <p:cNvSpPr>
              <a:spLocks noChangeArrowheads="1"/>
            </p:cNvSpPr>
            <p:nvPr/>
          </p:nvSpPr>
          <p:spPr bwMode="auto">
            <a:xfrm>
              <a:off x="7572375" y="1190626"/>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Rectangle 66"/>
            <p:cNvSpPr>
              <a:spLocks noChangeArrowheads="1"/>
            </p:cNvSpPr>
            <p:nvPr/>
          </p:nvSpPr>
          <p:spPr bwMode="auto">
            <a:xfrm>
              <a:off x="7494588"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Rectangle 67"/>
            <p:cNvSpPr>
              <a:spLocks noChangeArrowheads="1"/>
            </p:cNvSpPr>
            <p:nvPr/>
          </p:nvSpPr>
          <p:spPr bwMode="auto">
            <a:xfrm>
              <a:off x="7416800"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1" name="Group 100"/>
          <p:cNvGrpSpPr/>
          <p:nvPr/>
        </p:nvGrpSpPr>
        <p:grpSpPr>
          <a:xfrm>
            <a:off x="5524388" y="3166801"/>
            <a:ext cx="342501" cy="342501"/>
            <a:chOff x="9224963" y="561975"/>
            <a:chExt cx="1173162" cy="1173163"/>
          </a:xfrm>
          <a:solidFill>
            <a:schemeClr val="bg1"/>
          </a:solidFill>
        </p:grpSpPr>
        <p:sp>
          <p:nvSpPr>
            <p:cNvPr id="102" name="Freeform 71"/>
            <p:cNvSpPr>
              <a:spLocks noEditPoints="1"/>
            </p:cNvSpPr>
            <p:nvPr/>
          </p:nvSpPr>
          <p:spPr bwMode="auto">
            <a:xfrm>
              <a:off x="9224963" y="561975"/>
              <a:ext cx="958850" cy="1173163"/>
            </a:xfrm>
            <a:custGeom>
              <a:avLst/>
              <a:gdLst>
                <a:gd name="T0" fmla="*/ 1472 w 1568"/>
                <a:gd name="T1" fmla="*/ 1196 h 1920"/>
                <a:gd name="T2" fmla="*/ 1536 w 1568"/>
                <a:gd name="T3" fmla="*/ 1120 h 1920"/>
                <a:gd name="T4" fmla="*/ 1440 w 1568"/>
                <a:gd name="T5" fmla="*/ 800 h 1920"/>
                <a:gd name="T6" fmla="*/ 1184 w 1568"/>
                <a:gd name="T7" fmla="*/ 576 h 1920"/>
                <a:gd name="T8" fmla="*/ 608 w 1568"/>
                <a:gd name="T9" fmla="*/ 0 h 1920"/>
                <a:gd name="T10" fmla="*/ 32 w 1568"/>
                <a:gd name="T11" fmla="*/ 576 h 1920"/>
                <a:gd name="T12" fmla="*/ 0 w 1568"/>
                <a:gd name="T13" fmla="*/ 992 h 1920"/>
                <a:gd name="T14" fmla="*/ 0 w 1568"/>
                <a:gd name="T15" fmla="*/ 1472 h 1920"/>
                <a:gd name="T16" fmla="*/ 687 w 1568"/>
                <a:gd name="T17" fmla="*/ 1728 h 1920"/>
                <a:gd name="T18" fmla="*/ 975 w 1568"/>
                <a:gd name="T19" fmla="*/ 1916 h 1920"/>
                <a:gd name="T20" fmla="*/ 1344 w 1568"/>
                <a:gd name="T21" fmla="*/ 1696 h 1920"/>
                <a:gd name="T22" fmla="*/ 1568 w 1568"/>
                <a:gd name="T23" fmla="*/ 1728 h 1920"/>
                <a:gd name="T24" fmla="*/ 1504 w 1568"/>
                <a:gd name="T25" fmla="*/ 1650 h 1920"/>
                <a:gd name="T26" fmla="*/ 1281 w 1568"/>
                <a:gd name="T27" fmla="*/ 1427 h 1920"/>
                <a:gd name="T28" fmla="*/ 1408 w 1568"/>
                <a:gd name="T29" fmla="*/ 1196 h 1920"/>
                <a:gd name="T30" fmla="*/ 930 w 1568"/>
                <a:gd name="T31" fmla="*/ 1139 h 1920"/>
                <a:gd name="T32" fmla="*/ 960 w 1568"/>
                <a:gd name="T33" fmla="*/ 1691 h 1920"/>
                <a:gd name="T34" fmla="*/ 1280 w 1568"/>
                <a:gd name="T35" fmla="*/ 992 h 1920"/>
                <a:gd name="T36" fmla="*/ 1278 w 1568"/>
                <a:gd name="T37" fmla="*/ 1184 h 1920"/>
                <a:gd name="T38" fmla="*/ 192 w 1568"/>
                <a:gd name="T39" fmla="*/ 480 h 1920"/>
                <a:gd name="T40" fmla="*/ 1024 w 1568"/>
                <a:gd name="T41" fmla="*/ 576 h 1920"/>
                <a:gd name="T42" fmla="*/ 608 w 1568"/>
                <a:gd name="T43" fmla="*/ 160 h 1920"/>
                <a:gd name="T44" fmla="*/ 192 w 1568"/>
                <a:gd name="T45" fmla="*/ 576 h 1920"/>
                <a:gd name="T46" fmla="*/ 352 w 1568"/>
                <a:gd name="T47" fmla="*/ 576 h 1920"/>
                <a:gd name="T48" fmla="*/ 864 w 1568"/>
                <a:gd name="T49" fmla="*/ 480 h 1920"/>
                <a:gd name="T50" fmla="*/ 256 w 1568"/>
                <a:gd name="T51" fmla="*/ 1184 h 1920"/>
                <a:gd name="T52" fmla="*/ 64 w 1568"/>
                <a:gd name="T53" fmla="*/ 1184 h 1920"/>
                <a:gd name="T54" fmla="*/ 64 w 1568"/>
                <a:gd name="T55" fmla="*/ 1024 h 1920"/>
                <a:gd name="T56" fmla="*/ 64 w 1568"/>
                <a:gd name="T57" fmla="*/ 1344 h 1920"/>
                <a:gd name="T58" fmla="*/ 64 w 1568"/>
                <a:gd name="T59" fmla="*/ 1440 h 1920"/>
                <a:gd name="T60" fmla="*/ 64 w 1568"/>
                <a:gd name="T61" fmla="*/ 960 h 1920"/>
                <a:gd name="T62" fmla="*/ 256 w 1568"/>
                <a:gd name="T63" fmla="*/ 960 h 1920"/>
                <a:gd name="T64" fmla="*/ 64 w 1568"/>
                <a:gd name="T65" fmla="*/ 1504 h 1920"/>
                <a:gd name="T66" fmla="*/ 320 w 1568"/>
                <a:gd name="T67" fmla="*/ 1312 h 1920"/>
                <a:gd name="T68" fmla="*/ 320 w 1568"/>
                <a:gd name="T69" fmla="*/ 832 h 1920"/>
                <a:gd name="T70" fmla="*/ 64 w 1568"/>
                <a:gd name="T71" fmla="*/ 640 h 1920"/>
                <a:gd name="T72" fmla="*/ 480 w 1568"/>
                <a:gd name="T73" fmla="*/ 800 h 1920"/>
                <a:gd name="T74" fmla="*/ 628 w 1568"/>
                <a:gd name="T75" fmla="*/ 1664 h 1920"/>
                <a:gd name="T76" fmla="*/ 512 w 1568"/>
                <a:gd name="T77" fmla="*/ 1196 h 1920"/>
                <a:gd name="T78" fmla="*/ 1408 w 1568"/>
                <a:gd name="T79" fmla="*/ 1120 h 1920"/>
                <a:gd name="T80" fmla="*/ 1312 w 1568"/>
                <a:gd name="T81" fmla="*/ 928 h 1920"/>
                <a:gd name="T82" fmla="*/ 576 w 1568"/>
                <a:gd name="T83" fmla="*/ 1135 h 1920"/>
                <a:gd name="T84" fmla="*/ 975 w 1568"/>
                <a:gd name="T85" fmla="*/ 1756 h 1920"/>
                <a:gd name="T86" fmla="*/ 960 w 1568"/>
                <a:gd name="T87" fmla="*/ 1851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68" h="1920">
                  <a:moveTo>
                    <a:pt x="1504" y="1650"/>
                  </a:moveTo>
                  <a:cubicBezTo>
                    <a:pt x="1383" y="1530"/>
                    <a:pt x="1383" y="1530"/>
                    <a:pt x="1383" y="1530"/>
                  </a:cubicBezTo>
                  <a:cubicBezTo>
                    <a:pt x="1441" y="1425"/>
                    <a:pt x="1472" y="1312"/>
                    <a:pt x="1472" y="1196"/>
                  </a:cubicBezTo>
                  <a:cubicBezTo>
                    <a:pt x="1472" y="1184"/>
                    <a:pt x="1472" y="1184"/>
                    <a:pt x="1472" y="1184"/>
                  </a:cubicBezTo>
                  <a:cubicBezTo>
                    <a:pt x="1536" y="1184"/>
                    <a:pt x="1536" y="1184"/>
                    <a:pt x="1536" y="1184"/>
                  </a:cubicBezTo>
                  <a:cubicBezTo>
                    <a:pt x="1536" y="1120"/>
                    <a:pt x="1536" y="1120"/>
                    <a:pt x="1536" y="1120"/>
                  </a:cubicBezTo>
                  <a:cubicBezTo>
                    <a:pt x="1472" y="1120"/>
                    <a:pt x="1472" y="1120"/>
                    <a:pt x="1472" y="1120"/>
                  </a:cubicBezTo>
                  <a:cubicBezTo>
                    <a:pt x="1472" y="832"/>
                    <a:pt x="1472" y="832"/>
                    <a:pt x="1472" y="832"/>
                  </a:cubicBezTo>
                  <a:cubicBezTo>
                    <a:pt x="1472" y="814"/>
                    <a:pt x="1458" y="800"/>
                    <a:pt x="1440" y="800"/>
                  </a:cubicBezTo>
                  <a:cubicBezTo>
                    <a:pt x="1216" y="800"/>
                    <a:pt x="1216" y="800"/>
                    <a:pt x="1216" y="800"/>
                  </a:cubicBezTo>
                  <a:cubicBezTo>
                    <a:pt x="1216" y="608"/>
                    <a:pt x="1216" y="608"/>
                    <a:pt x="1216" y="608"/>
                  </a:cubicBezTo>
                  <a:cubicBezTo>
                    <a:pt x="1216" y="590"/>
                    <a:pt x="1202" y="576"/>
                    <a:pt x="1184" y="576"/>
                  </a:cubicBezTo>
                  <a:cubicBezTo>
                    <a:pt x="1088" y="576"/>
                    <a:pt x="1088" y="576"/>
                    <a:pt x="1088" y="576"/>
                  </a:cubicBezTo>
                  <a:cubicBezTo>
                    <a:pt x="1088" y="480"/>
                    <a:pt x="1088" y="480"/>
                    <a:pt x="1088" y="480"/>
                  </a:cubicBezTo>
                  <a:cubicBezTo>
                    <a:pt x="1088" y="215"/>
                    <a:pt x="873" y="0"/>
                    <a:pt x="608" y="0"/>
                  </a:cubicBezTo>
                  <a:cubicBezTo>
                    <a:pt x="343" y="0"/>
                    <a:pt x="128" y="215"/>
                    <a:pt x="128" y="480"/>
                  </a:cubicBezTo>
                  <a:cubicBezTo>
                    <a:pt x="128" y="576"/>
                    <a:pt x="128" y="576"/>
                    <a:pt x="128" y="576"/>
                  </a:cubicBezTo>
                  <a:cubicBezTo>
                    <a:pt x="32" y="576"/>
                    <a:pt x="32" y="576"/>
                    <a:pt x="32" y="576"/>
                  </a:cubicBezTo>
                  <a:cubicBezTo>
                    <a:pt x="14" y="576"/>
                    <a:pt x="0" y="590"/>
                    <a:pt x="0" y="608"/>
                  </a:cubicBezTo>
                  <a:cubicBezTo>
                    <a:pt x="0" y="832"/>
                    <a:pt x="0" y="832"/>
                    <a:pt x="0" y="832"/>
                  </a:cubicBezTo>
                  <a:cubicBezTo>
                    <a:pt x="0" y="992"/>
                    <a:pt x="0" y="992"/>
                    <a:pt x="0" y="992"/>
                  </a:cubicBezTo>
                  <a:cubicBezTo>
                    <a:pt x="0" y="1152"/>
                    <a:pt x="0" y="1152"/>
                    <a:pt x="0" y="1152"/>
                  </a:cubicBezTo>
                  <a:cubicBezTo>
                    <a:pt x="0" y="1312"/>
                    <a:pt x="0" y="1312"/>
                    <a:pt x="0" y="1312"/>
                  </a:cubicBezTo>
                  <a:cubicBezTo>
                    <a:pt x="0" y="1472"/>
                    <a:pt x="0" y="1472"/>
                    <a:pt x="0" y="1472"/>
                  </a:cubicBezTo>
                  <a:cubicBezTo>
                    <a:pt x="0" y="1568"/>
                    <a:pt x="0" y="1568"/>
                    <a:pt x="0" y="1568"/>
                  </a:cubicBezTo>
                  <a:cubicBezTo>
                    <a:pt x="0" y="1656"/>
                    <a:pt x="72" y="1728"/>
                    <a:pt x="160" y="1728"/>
                  </a:cubicBezTo>
                  <a:cubicBezTo>
                    <a:pt x="687" y="1728"/>
                    <a:pt x="687" y="1728"/>
                    <a:pt x="687" y="1728"/>
                  </a:cubicBezTo>
                  <a:cubicBezTo>
                    <a:pt x="759" y="1799"/>
                    <a:pt x="845" y="1863"/>
                    <a:pt x="945" y="1916"/>
                  </a:cubicBezTo>
                  <a:cubicBezTo>
                    <a:pt x="950" y="1918"/>
                    <a:pt x="955" y="1920"/>
                    <a:pt x="960" y="1920"/>
                  </a:cubicBezTo>
                  <a:cubicBezTo>
                    <a:pt x="965" y="1920"/>
                    <a:pt x="970" y="1918"/>
                    <a:pt x="975" y="1916"/>
                  </a:cubicBezTo>
                  <a:cubicBezTo>
                    <a:pt x="1137" y="1830"/>
                    <a:pt x="1264" y="1716"/>
                    <a:pt x="1349" y="1586"/>
                  </a:cubicBezTo>
                  <a:cubicBezTo>
                    <a:pt x="1459" y="1696"/>
                    <a:pt x="1459" y="1696"/>
                    <a:pt x="1459" y="1696"/>
                  </a:cubicBezTo>
                  <a:cubicBezTo>
                    <a:pt x="1344" y="1696"/>
                    <a:pt x="1344" y="1696"/>
                    <a:pt x="1344" y="1696"/>
                  </a:cubicBezTo>
                  <a:cubicBezTo>
                    <a:pt x="1344" y="1760"/>
                    <a:pt x="1344" y="1760"/>
                    <a:pt x="1344" y="1760"/>
                  </a:cubicBezTo>
                  <a:cubicBezTo>
                    <a:pt x="1536" y="1760"/>
                    <a:pt x="1536" y="1760"/>
                    <a:pt x="1536" y="1760"/>
                  </a:cubicBezTo>
                  <a:cubicBezTo>
                    <a:pt x="1554" y="1760"/>
                    <a:pt x="1568" y="1745"/>
                    <a:pt x="1568" y="1728"/>
                  </a:cubicBezTo>
                  <a:cubicBezTo>
                    <a:pt x="1568" y="1536"/>
                    <a:pt x="1568" y="1536"/>
                    <a:pt x="1568" y="1536"/>
                  </a:cubicBezTo>
                  <a:cubicBezTo>
                    <a:pt x="1504" y="1536"/>
                    <a:pt x="1504" y="1536"/>
                    <a:pt x="1504" y="1536"/>
                  </a:cubicBezTo>
                  <a:lnTo>
                    <a:pt x="1504" y="1650"/>
                  </a:lnTo>
                  <a:close/>
                  <a:moveTo>
                    <a:pt x="1408" y="1196"/>
                  </a:moveTo>
                  <a:cubicBezTo>
                    <a:pt x="1408" y="1295"/>
                    <a:pt x="1383" y="1392"/>
                    <a:pt x="1336" y="1483"/>
                  </a:cubicBezTo>
                  <a:cubicBezTo>
                    <a:pt x="1281" y="1427"/>
                    <a:pt x="1281" y="1427"/>
                    <a:pt x="1281" y="1427"/>
                  </a:cubicBezTo>
                  <a:cubicBezTo>
                    <a:pt x="1315" y="1351"/>
                    <a:pt x="1336" y="1269"/>
                    <a:pt x="1342" y="1184"/>
                  </a:cubicBezTo>
                  <a:cubicBezTo>
                    <a:pt x="1408" y="1184"/>
                    <a:pt x="1408" y="1184"/>
                    <a:pt x="1408" y="1184"/>
                  </a:cubicBezTo>
                  <a:lnTo>
                    <a:pt x="1408" y="1196"/>
                  </a:lnTo>
                  <a:close/>
                  <a:moveTo>
                    <a:pt x="1280" y="1120"/>
                  </a:moveTo>
                  <a:cubicBezTo>
                    <a:pt x="960" y="1120"/>
                    <a:pt x="960" y="1120"/>
                    <a:pt x="960" y="1120"/>
                  </a:cubicBezTo>
                  <a:cubicBezTo>
                    <a:pt x="947" y="1120"/>
                    <a:pt x="935" y="1127"/>
                    <a:pt x="930" y="1139"/>
                  </a:cubicBezTo>
                  <a:cubicBezTo>
                    <a:pt x="925" y="1151"/>
                    <a:pt x="928" y="1165"/>
                    <a:pt x="937" y="1174"/>
                  </a:cubicBezTo>
                  <a:cubicBezTo>
                    <a:pt x="1203" y="1440"/>
                    <a:pt x="1203" y="1440"/>
                    <a:pt x="1203" y="1440"/>
                  </a:cubicBezTo>
                  <a:cubicBezTo>
                    <a:pt x="1147" y="1543"/>
                    <a:pt x="1064" y="1630"/>
                    <a:pt x="960" y="1691"/>
                  </a:cubicBezTo>
                  <a:cubicBezTo>
                    <a:pt x="762" y="1576"/>
                    <a:pt x="640" y="1364"/>
                    <a:pt x="640" y="1135"/>
                  </a:cubicBezTo>
                  <a:cubicBezTo>
                    <a:pt x="640" y="992"/>
                    <a:pt x="640" y="992"/>
                    <a:pt x="640" y="992"/>
                  </a:cubicBezTo>
                  <a:cubicBezTo>
                    <a:pt x="1280" y="992"/>
                    <a:pt x="1280" y="992"/>
                    <a:pt x="1280" y="992"/>
                  </a:cubicBezTo>
                  <a:lnTo>
                    <a:pt x="1280" y="1120"/>
                  </a:lnTo>
                  <a:close/>
                  <a:moveTo>
                    <a:pt x="1037" y="1184"/>
                  </a:moveTo>
                  <a:cubicBezTo>
                    <a:pt x="1278" y="1184"/>
                    <a:pt x="1278" y="1184"/>
                    <a:pt x="1278" y="1184"/>
                  </a:cubicBezTo>
                  <a:cubicBezTo>
                    <a:pt x="1273" y="1251"/>
                    <a:pt x="1257" y="1317"/>
                    <a:pt x="1232" y="1378"/>
                  </a:cubicBezTo>
                  <a:lnTo>
                    <a:pt x="1037" y="1184"/>
                  </a:lnTo>
                  <a:close/>
                  <a:moveTo>
                    <a:pt x="192" y="480"/>
                  </a:moveTo>
                  <a:cubicBezTo>
                    <a:pt x="192" y="250"/>
                    <a:pt x="379" y="64"/>
                    <a:pt x="608" y="64"/>
                  </a:cubicBezTo>
                  <a:cubicBezTo>
                    <a:pt x="837" y="64"/>
                    <a:pt x="1024" y="250"/>
                    <a:pt x="1024" y="480"/>
                  </a:cubicBezTo>
                  <a:cubicBezTo>
                    <a:pt x="1024" y="576"/>
                    <a:pt x="1024" y="576"/>
                    <a:pt x="1024" y="576"/>
                  </a:cubicBezTo>
                  <a:cubicBezTo>
                    <a:pt x="928" y="576"/>
                    <a:pt x="928" y="576"/>
                    <a:pt x="928" y="576"/>
                  </a:cubicBezTo>
                  <a:cubicBezTo>
                    <a:pt x="928" y="480"/>
                    <a:pt x="928" y="480"/>
                    <a:pt x="928" y="480"/>
                  </a:cubicBezTo>
                  <a:cubicBezTo>
                    <a:pt x="928" y="303"/>
                    <a:pt x="784" y="160"/>
                    <a:pt x="608" y="160"/>
                  </a:cubicBezTo>
                  <a:cubicBezTo>
                    <a:pt x="432" y="160"/>
                    <a:pt x="288" y="303"/>
                    <a:pt x="288" y="480"/>
                  </a:cubicBezTo>
                  <a:cubicBezTo>
                    <a:pt x="288" y="576"/>
                    <a:pt x="288" y="576"/>
                    <a:pt x="288" y="576"/>
                  </a:cubicBezTo>
                  <a:cubicBezTo>
                    <a:pt x="192" y="576"/>
                    <a:pt x="192" y="576"/>
                    <a:pt x="192" y="576"/>
                  </a:cubicBezTo>
                  <a:lnTo>
                    <a:pt x="192" y="480"/>
                  </a:lnTo>
                  <a:close/>
                  <a:moveTo>
                    <a:pt x="864" y="576"/>
                  </a:moveTo>
                  <a:cubicBezTo>
                    <a:pt x="352" y="576"/>
                    <a:pt x="352" y="576"/>
                    <a:pt x="352" y="576"/>
                  </a:cubicBezTo>
                  <a:cubicBezTo>
                    <a:pt x="352" y="480"/>
                    <a:pt x="352" y="480"/>
                    <a:pt x="352" y="480"/>
                  </a:cubicBezTo>
                  <a:cubicBezTo>
                    <a:pt x="352" y="338"/>
                    <a:pt x="467" y="224"/>
                    <a:pt x="608" y="224"/>
                  </a:cubicBezTo>
                  <a:cubicBezTo>
                    <a:pt x="749" y="224"/>
                    <a:pt x="864" y="338"/>
                    <a:pt x="864" y="480"/>
                  </a:cubicBezTo>
                  <a:lnTo>
                    <a:pt x="864" y="576"/>
                  </a:lnTo>
                  <a:close/>
                  <a:moveTo>
                    <a:pt x="64" y="1184"/>
                  </a:moveTo>
                  <a:cubicBezTo>
                    <a:pt x="256" y="1184"/>
                    <a:pt x="256" y="1184"/>
                    <a:pt x="256" y="1184"/>
                  </a:cubicBezTo>
                  <a:cubicBezTo>
                    <a:pt x="256" y="1280"/>
                    <a:pt x="256" y="1280"/>
                    <a:pt x="256" y="1280"/>
                  </a:cubicBezTo>
                  <a:cubicBezTo>
                    <a:pt x="64" y="1280"/>
                    <a:pt x="64" y="1280"/>
                    <a:pt x="64" y="1280"/>
                  </a:cubicBezTo>
                  <a:lnTo>
                    <a:pt x="64" y="1184"/>
                  </a:lnTo>
                  <a:close/>
                  <a:moveTo>
                    <a:pt x="256" y="1120"/>
                  </a:moveTo>
                  <a:cubicBezTo>
                    <a:pt x="64" y="1120"/>
                    <a:pt x="64" y="1120"/>
                    <a:pt x="64" y="1120"/>
                  </a:cubicBezTo>
                  <a:cubicBezTo>
                    <a:pt x="64" y="1024"/>
                    <a:pt x="64" y="1024"/>
                    <a:pt x="64" y="1024"/>
                  </a:cubicBezTo>
                  <a:cubicBezTo>
                    <a:pt x="256" y="1024"/>
                    <a:pt x="256" y="1024"/>
                    <a:pt x="256" y="1024"/>
                  </a:cubicBezTo>
                  <a:lnTo>
                    <a:pt x="256" y="1120"/>
                  </a:lnTo>
                  <a:close/>
                  <a:moveTo>
                    <a:pt x="64" y="1344"/>
                  </a:moveTo>
                  <a:cubicBezTo>
                    <a:pt x="256" y="1344"/>
                    <a:pt x="256" y="1344"/>
                    <a:pt x="256" y="1344"/>
                  </a:cubicBezTo>
                  <a:cubicBezTo>
                    <a:pt x="256" y="1440"/>
                    <a:pt x="256" y="1440"/>
                    <a:pt x="256" y="1440"/>
                  </a:cubicBezTo>
                  <a:cubicBezTo>
                    <a:pt x="64" y="1440"/>
                    <a:pt x="64" y="1440"/>
                    <a:pt x="64" y="1440"/>
                  </a:cubicBezTo>
                  <a:lnTo>
                    <a:pt x="64" y="1344"/>
                  </a:lnTo>
                  <a:close/>
                  <a:moveTo>
                    <a:pt x="256" y="960"/>
                  </a:moveTo>
                  <a:cubicBezTo>
                    <a:pt x="64" y="960"/>
                    <a:pt x="64" y="960"/>
                    <a:pt x="64" y="960"/>
                  </a:cubicBezTo>
                  <a:cubicBezTo>
                    <a:pt x="64" y="864"/>
                    <a:pt x="64" y="864"/>
                    <a:pt x="64" y="864"/>
                  </a:cubicBezTo>
                  <a:cubicBezTo>
                    <a:pt x="256" y="864"/>
                    <a:pt x="256" y="864"/>
                    <a:pt x="256" y="864"/>
                  </a:cubicBezTo>
                  <a:lnTo>
                    <a:pt x="256" y="960"/>
                  </a:lnTo>
                  <a:close/>
                  <a:moveTo>
                    <a:pt x="160" y="1664"/>
                  </a:moveTo>
                  <a:cubicBezTo>
                    <a:pt x="107" y="1664"/>
                    <a:pt x="64" y="1620"/>
                    <a:pt x="64" y="1568"/>
                  </a:cubicBezTo>
                  <a:cubicBezTo>
                    <a:pt x="64" y="1504"/>
                    <a:pt x="64" y="1504"/>
                    <a:pt x="64" y="1504"/>
                  </a:cubicBezTo>
                  <a:cubicBezTo>
                    <a:pt x="288" y="1504"/>
                    <a:pt x="288" y="1504"/>
                    <a:pt x="288" y="1504"/>
                  </a:cubicBezTo>
                  <a:cubicBezTo>
                    <a:pt x="306" y="1504"/>
                    <a:pt x="320" y="1489"/>
                    <a:pt x="320" y="1472"/>
                  </a:cubicBezTo>
                  <a:cubicBezTo>
                    <a:pt x="320" y="1312"/>
                    <a:pt x="320" y="1312"/>
                    <a:pt x="320" y="1312"/>
                  </a:cubicBezTo>
                  <a:cubicBezTo>
                    <a:pt x="320" y="1152"/>
                    <a:pt x="320" y="1152"/>
                    <a:pt x="320" y="1152"/>
                  </a:cubicBezTo>
                  <a:cubicBezTo>
                    <a:pt x="320" y="992"/>
                    <a:pt x="320" y="992"/>
                    <a:pt x="320" y="992"/>
                  </a:cubicBezTo>
                  <a:cubicBezTo>
                    <a:pt x="320" y="832"/>
                    <a:pt x="320" y="832"/>
                    <a:pt x="320" y="832"/>
                  </a:cubicBezTo>
                  <a:cubicBezTo>
                    <a:pt x="320" y="814"/>
                    <a:pt x="306" y="800"/>
                    <a:pt x="288" y="800"/>
                  </a:cubicBezTo>
                  <a:cubicBezTo>
                    <a:pt x="64" y="800"/>
                    <a:pt x="64" y="800"/>
                    <a:pt x="64" y="800"/>
                  </a:cubicBezTo>
                  <a:cubicBezTo>
                    <a:pt x="64" y="640"/>
                    <a:pt x="64" y="640"/>
                    <a:pt x="64" y="640"/>
                  </a:cubicBezTo>
                  <a:cubicBezTo>
                    <a:pt x="1152" y="640"/>
                    <a:pt x="1152" y="640"/>
                    <a:pt x="1152" y="640"/>
                  </a:cubicBezTo>
                  <a:cubicBezTo>
                    <a:pt x="1152" y="800"/>
                    <a:pt x="1152" y="800"/>
                    <a:pt x="1152" y="800"/>
                  </a:cubicBezTo>
                  <a:cubicBezTo>
                    <a:pt x="480" y="800"/>
                    <a:pt x="480" y="800"/>
                    <a:pt x="480" y="800"/>
                  </a:cubicBezTo>
                  <a:cubicBezTo>
                    <a:pt x="462" y="800"/>
                    <a:pt x="448" y="814"/>
                    <a:pt x="448" y="832"/>
                  </a:cubicBezTo>
                  <a:cubicBezTo>
                    <a:pt x="448" y="1196"/>
                    <a:pt x="448" y="1196"/>
                    <a:pt x="448" y="1196"/>
                  </a:cubicBezTo>
                  <a:cubicBezTo>
                    <a:pt x="448" y="1363"/>
                    <a:pt x="512" y="1525"/>
                    <a:pt x="628" y="1664"/>
                  </a:cubicBezTo>
                  <a:lnTo>
                    <a:pt x="160" y="1664"/>
                  </a:lnTo>
                  <a:close/>
                  <a:moveTo>
                    <a:pt x="960" y="1851"/>
                  </a:moveTo>
                  <a:cubicBezTo>
                    <a:pt x="679" y="1696"/>
                    <a:pt x="512" y="1452"/>
                    <a:pt x="512" y="1196"/>
                  </a:cubicBezTo>
                  <a:cubicBezTo>
                    <a:pt x="512" y="864"/>
                    <a:pt x="512" y="864"/>
                    <a:pt x="512" y="864"/>
                  </a:cubicBezTo>
                  <a:cubicBezTo>
                    <a:pt x="1408" y="864"/>
                    <a:pt x="1408" y="864"/>
                    <a:pt x="1408" y="864"/>
                  </a:cubicBezTo>
                  <a:cubicBezTo>
                    <a:pt x="1408" y="1120"/>
                    <a:pt x="1408" y="1120"/>
                    <a:pt x="1408" y="1120"/>
                  </a:cubicBezTo>
                  <a:cubicBezTo>
                    <a:pt x="1344" y="1120"/>
                    <a:pt x="1344" y="1120"/>
                    <a:pt x="1344" y="1120"/>
                  </a:cubicBezTo>
                  <a:cubicBezTo>
                    <a:pt x="1344" y="960"/>
                    <a:pt x="1344" y="960"/>
                    <a:pt x="1344" y="960"/>
                  </a:cubicBezTo>
                  <a:cubicBezTo>
                    <a:pt x="1344" y="942"/>
                    <a:pt x="1330" y="928"/>
                    <a:pt x="1312" y="928"/>
                  </a:cubicBezTo>
                  <a:cubicBezTo>
                    <a:pt x="608" y="928"/>
                    <a:pt x="608" y="928"/>
                    <a:pt x="608" y="928"/>
                  </a:cubicBezTo>
                  <a:cubicBezTo>
                    <a:pt x="590" y="928"/>
                    <a:pt x="576" y="942"/>
                    <a:pt x="576" y="960"/>
                  </a:cubicBezTo>
                  <a:cubicBezTo>
                    <a:pt x="576" y="1135"/>
                    <a:pt x="576" y="1135"/>
                    <a:pt x="576" y="1135"/>
                  </a:cubicBezTo>
                  <a:cubicBezTo>
                    <a:pt x="576" y="1394"/>
                    <a:pt x="717" y="1632"/>
                    <a:pt x="945" y="1756"/>
                  </a:cubicBezTo>
                  <a:cubicBezTo>
                    <a:pt x="949" y="1758"/>
                    <a:pt x="955" y="1760"/>
                    <a:pt x="960" y="1760"/>
                  </a:cubicBezTo>
                  <a:cubicBezTo>
                    <a:pt x="965" y="1760"/>
                    <a:pt x="971" y="1758"/>
                    <a:pt x="975" y="1756"/>
                  </a:cubicBezTo>
                  <a:cubicBezTo>
                    <a:pt x="1092" y="1692"/>
                    <a:pt x="1186" y="1598"/>
                    <a:pt x="1250" y="1487"/>
                  </a:cubicBezTo>
                  <a:cubicBezTo>
                    <a:pt x="1303" y="1540"/>
                    <a:pt x="1303" y="1540"/>
                    <a:pt x="1303" y="1540"/>
                  </a:cubicBezTo>
                  <a:cubicBezTo>
                    <a:pt x="1226" y="1661"/>
                    <a:pt x="1109" y="1769"/>
                    <a:pt x="960" y="18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Rectangle 72"/>
            <p:cNvSpPr>
              <a:spLocks noChangeArrowheads="1"/>
            </p:cNvSpPr>
            <p:nvPr/>
          </p:nvSpPr>
          <p:spPr bwMode="auto">
            <a:xfrm>
              <a:off x="10202863" y="1247775"/>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73"/>
            <p:cNvSpPr>
              <a:spLocks noChangeArrowheads="1"/>
            </p:cNvSpPr>
            <p:nvPr/>
          </p:nvSpPr>
          <p:spPr bwMode="auto">
            <a:xfrm>
              <a:off x="10282238"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74"/>
            <p:cNvSpPr>
              <a:spLocks noChangeArrowheads="1"/>
            </p:cNvSpPr>
            <p:nvPr/>
          </p:nvSpPr>
          <p:spPr bwMode="auto">
            <a:xfrm>
              <a:off x="10360025"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75"/>
            <p:cNvSpPr>
              <a:spLocks noChangeArrowheads="1"/>
            </p:cNvSpPr>
            <p:nvPr/>
          </p:nvSpPr>
          <p:spPr bwMode="auto">
            <a:xfrm>
              <a:off x="10282238"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76"/>
            <p:cNvSpPr>
              <a:spLocks noChangeArrowheads="1"/>
            </p:cNvSpPr>
            <p:nvPr/>
          </p:nvSpPr>
          <p:spPr bwMode="auto">
            <a:xfrm>
              <a:off x="10360025"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77"/>
            <p:cNvSpPr>
              <a:spLocks/>
            </p:cNvSpPr>
            <p:nvPr/>
          </p:nvSpPr>
          <p:spPr bwMode="auto">
            <a:xfrm>
              <a:off x="10064750" y="841375"/>
              <a:ext cx="295275" cy="184150"/>
            </a:xfrm>
            <a:custGeom>
              <a:avLst/>
              <a:gdLst>
                <a:gd name="T0" fmla="*/ 483 w 483"/>
                <a:gd name="T1" fmla="*/ 119 h 301"/>
                <a:gd name="T2" fmla="*/ 112 w 483"/>
                <a:gd name="T3" fmla="*/ 119 h 301"/>
                <a:gd name="T4" fmla="*/ 186 w 483"/>
                <a:gd name="T5" fmla="*/ 45 h 301"/>
                <a:gd name="T6" fmla="*/ 140 w 483"/>
                <a:gd name="T7" fmla="*/ 0 h 301"/>
                <a:gd name="T8" fmla="*/ 12 w 483"/>
                <a:gd name="T9" fmla="*/ 128 h 301"/>
                <a:gd name="T10" fmla="*/ 12 w 483"/>
                <a:gd name="T11" fmla="*/ 173 h 301"/>
                <a:gd name="T12" fmla="*/ 140 w 483"/>
                <a:gd name="T13" fmla="*/ 301 h 301"/>
                <a:gd name="T14" fmla="*/ 186 w 483"/>
                <a:gd name="T15" fmla="*/ 256 h 301"/>
                <a:gd name="T16" fmla="*/ 112 w 483"/>
                <a:gd name="T17" fmla="*/ 183 h 301"/>
                <a:gd name="T18" fmla="*/ 483 w 483"/>
                <a:gd name="T19" fmla="*/ 183 h 301"/>
                <a:gd name="T20" fmla="*/ 483 w 483"/>
                <a:gd name="T21" fmla="*/ 11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483" y="119"/>
                  </a:move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483" y="183"/>
                    <a:pt x="483" y="183"/>
                    <a:pt x="483" y="183"/>
                  </a:cubicBezTo>
                  <a:lnTo>
                    <a:pt x="48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78"/>
            <p:cNvSpPr>
              <a:spLocks/>
            </p:cNvSpPr>
            <p:nvPr/>
          </p:nvSpPr>
          <p:spPr bwMode="auto">
            <a:xfrm>
              <a:off x="10161588" y="1017588"/>
              <a:ext cx="236537" cy="184150"/>
            </a:xfrm>
            <a:custGeom>
              <a:avLst/>
              <a:gdLst>
                <a:gd name="T0" fmla="*/ 186 w 387"/>
                <a:gd name="T1" fmla="*/ 45 h 301"/>
                <a:gd name="T2" fmla="*/ 140 w 387"/>
                <a:gd name="T3" fmla="*/ 0 h 301"/>
                <a:gd name="T4" fmla="*/ 12 w 387"/>
                <a:gd name="T5" fmla="*/ 128 h 301"/>
                <a:gd name="T6" fmla="*/ 12 w 387"/>
                <a:gd name="T7" fmla="*/ 173 h 301"/>
                <a:gd name="T8" fmla="*/ 140 w 387"/>
                <a:gd name="T9" fmla="*/ 301 h 301"/>
                <a:gd name="T10" fmla="*/ 186 w 387"/>
                <a:gd name="T11" fmla="*/ 256 h 301"/>
                <a:gd name="T12" fmla="*/ 112 w 387"/>
                <a:gd name="T13" fmla="*/ 183 h 301"/>
                <a:gd name="T14" fmla="*/ 387 w 387"/>
                <a:gd name="T15" fmla="*/ 183 h 301"/>
                <a:gd name="T16" fmla="*/ 387 w 387"/>
                <a:gd name="T17" fmla="*/ 119 h 301"/>
                <a:gd name="T18" fmla="*/ 112 w 387"/>
                <a:gd name="T19" fmla="*/ 119 h 301"/>
                <a:gd name="T20" fmla="*/ 186 w 387"/>
                <a:gd name="T21" fmla="*/ 4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7" h="301">
                  <a:moveTo>
                    <a:pt x="186" y="45"/>
                  </a:move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87" y="183"/>
                    <a:pt x="387" y="183"/>
                    <a:pt x="387" y="183"/>
                  </a:cubicBezTo>
                  <a:cubicBezTo>
                    <a:pt x="387" y="119"/>
                    <a:pt x="387" y="119"/>
                    <a:pt x="387" y="119"/>
                  </a:cubicBezTo>
                  <a:cubicBezTo>
                    <a:pt x="112" y="119"/>
                    <a:pt x="112" y="119"/>
                    <a:pt x="112" y="119"/>
                  </a:cubicBezTo>
                  <a:lnTo>
                    <a:pt x="186"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79"/>
            <p:cNvSpPr>
              <a:spLocks/>
            </p:cNvSpPr>
            <p:nvPr/>
          </p:nvSpPr>
          <p:spPr bwMode="auto">
            <a:xfrm>
              <a:off x="9947275" y="646113"/>
              <a:ext cx="295275" cy="184150"/>
            </a:xfrm>
            <a:custGeom>
              <a:avLst/>
              <a:gdLst>
                <a:gd name="T0" fmla="*/ 140 w 483"/>
                <a:gd name="T1" fmla="*/ 301 h 301"/>
                <a:gd name="T2" fmla="*/ 186 w 483"/>
                <a:gd name="T3" fmla="*/ 256 h 301"/>
                <a:gd name="T4" fmla="*/ 112 w 483"/>
                <a:gd name="T5" fmla="*/ 183 h 301"/>
                <a:gd name="T6" fmla="*/ 483 w 483"/>
                <a:gd name="T7" fmla="*/ 183 h 301"/>
                <a:gd name="T8" fmla="*/ 483 w 483"/>
                <a:gd name="T9" fmla="*/ 119 h 301"/>
                <a:gd name="T10" fmla="*/ 112 w 483"/>
                <a:gd name="T11" fmla="*/ 119 h 301"/>
                <a:gd name="T12" fmla="*/ 186 w 483"/>
                <a:gd name="T13" fmla="*/ 45 h 301"/>
                <a:gd name="T14" fmla="*/ 140 w 483"/>
                <a:gd name="T15" fmla="*/ 0 h 301"/>
                <a:gd name="T16" fmla="*/ 12 w 483"/>
                <a:gd name="T17" fmla="*/ 128 h 301"/>
                <a:gd name="T18" fmla="*/ 12 w 483"/>
                <a:gd name="T19" fmla="*/ 173 h 301"/>
                <a:gd name="T20" fmla="*/ 140 w 48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140" y="301"/>
                  </a:moveTo>
                  <a:cubicBezTo>
                    <a:pt x="186" y="256"/>
                    <a:pt x="186" y="256"/>
                    <a:pt x="186" y="256"/>
                  </a:cubicBezTo>
                  <a:cubicBezTo>
                    <a:pt x="112" y="183"/>
                    <a:pt x="112" y="183"/>
                    <a:pt x="112" y="183"/>
                  </a:cubicBezTo>
                  <a:cubicBezTo>
                    <a:pt x="483" y="183"/>
                    <a:pt x="483" y="183"/>
                    <a:pt x="483" y="183"/>
                  </a:cubicBezTo>
                  <a:cubicBezTo>
                    <a:pt x="483" y="119"/>
                    <a:pt x="483" y="119"/>
                    <a:pt x="483" y="119"/>
                  </a:cubicBez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lnTo>
                    <a:pt x="140"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1" name="Group 110"/>
          <p:cNvGrpSpPr/>
          <p:nvPr/>
        </p:nvGrpSpPr>
        <p:grpSpPr>
          <a:xfrm>
            <a:off x="3912144" y="1500665"/>
            <a:ext cx="310489" cy="400690"/>
            <a:chOff x="10974388" y="636588"/>
            <a:chExt cx="803275" cy="1036637"/>
          </a:xfrm>
          <a:solidFill>
            <a:schemeClr val="bg1"/>
          </a:solidFill>
        </p:grpSpPr>
        <p:sp>
          <p:nvSpPr>
            <p:cNvPr id="112" name="Freeform 111"/>
            <p:cNvSpPr>
              <a:spLocks noEditPoints="1"/>
            </p:cNvSpPr>
            <p:nvPr/>
          </p:nvSpPr>
          <p:spPr bwMode="auto">
            <a:xfrm>
              <a:off x="10990263" y="819150"/>
              <a:ext cx="787400" cy="854075"/>
            </a:xfrm>
            <a:custGeom>
              <a:avLst/>
              <a:gdLst>
                <a:gd name="T0" fmla="*/ 1544 w 1558"/>
                <a:gd name="T1" fmla="*/ 314 h 1688"/>
                <a:gd name="T2" fmla="*/ 1473 w 1558"/>
                <a:gd name="T3" fmla="*/ 272 h 1688"/>
                <a:gd name="T4" fmla="*/ 1246 w 1558"/>
                <a:gd name="T5" fmla="*/ 272 h 1688"/>
                <a:gd name="T6" fmla="*/ 1022 w 1558"/>
                <a:gd name="T7" fmla="*/ 84 h 1688"/>
                <a:gd name="T8" fmla="*/ 797 w 1558"/>
                <a:gd name="T9" fmla="*/ 272 h 1688"/>
                <a:gd name="T10" fmla="*/ 567 w 1558"/>
                <a:gd name="T11" fmla="*/ 272 h 1688"/>
                <a:gd name="T12" fmla="*/ 596 w 1558"/>
                <a:gd name="T13" fmla="*/ 176 h 1688"/>
                <a:gd name="T14" fmla="*/ 420 w 1558"/>
                <a:gd name="T15" fmla="*/ 0 h 1688"/>
                <a:gd name="T16" fmla="*/ 244 w 1558"/>
                <a:gd name="T17" fmla="*/ 176 h 1688"/>
                <a:gd name="T18" fmla="*/ 272 w 1558"/>
                <a:gd name="T19" fmla="*/ 272 h 1688"/>
                <a:gd name="T20" fmla="*/ 85 w 1558"/>
                <a:gd name="T21" fmla="*/ 272 h 1688"/>
                <a:gd name="T22" fmla="*/ 14 w 1558"/>
                <a:gd name="T23" fmla="*/ 314 h 1688"/>
                <a:gd name="T24" fmla="*/ 18 w 1558"/>
                <a:gd name="T25" fmla="*/ 396 h 1688"/>
                <a:gd name="T26" fmla="*/ 555 w 1558"/>
                <a:gd name="T27" fmla="*/ 1194 h 1688"/>
                <a:gd name="T28" fmla="*/ 555 w 1558"/>
                <a:gd name="T29" fmla="*/ 1648 h 1688"/>
                <a:gd name="T30" fmla="*/ 573 w 1558"/>
                <a:gd name="T31" fmla="*/ 1681 h 1688"/>
                <a:gd name="T32" fmla="*/ 595 w 1558"/>
                <a:gd name="T33" fmla="*/ 1688 h 1688"/>
                <a:gd name="T34" fmla="*/ 611 w 1558"/>
                <a:gd name="T35" fmla="*/ 1684 h 1688"/>
                <a:gd name="T36" fmla="*/ 979 w 1558"/>
                <a:gd name="T37" fmla="*/ 1524 h 1688"/>
                <a:gd name="T38" fmla="*/ 1003 w 1558"/>
                <a:gd name="T39" fmla="*/ 1487 h 1688"/>
                <a:gd name="T40" fmla="*/ 1003 w 1558"/>
                <a:gd name="T41" fmla="*/ 1194 h 1688"/>
                <a:gd name="T42" fmla="*/ 1540 w 1558"/>
                <a:gd name="T43" fmla="*/ 396 h 1688"/>
                <a:gd name="T44" fmla="*/ 1544 w 1558"/>
                <a:gd name="T45" fmla="*/ 314 h 1688"/>
                <a:gd name="T46" fmla="*/ 1022 w 1558"/>
                <a:gd name="T47" fmla="*/ 164 h 1688"/>
                <a:gd name="T48" fmla="*/ 1164 w 1558"/>
                <a:gd name="T49" fmla="*/ 272 h 1688"/>
                <a:gd name="T50" fmla="*/ 879 w 1558"/>
                <a:gd name="T51" fmla="*/ 272 h 1688"/>
                <a:gd name="T52" fmla="*/ 1022 w 1558"/>
                <a:gd name="T53" fmla="*/ 164 h 1688"/>
                <a:gd name="T54" fmla="*/ 324 w 1558"/>
                <a:gd name="T55" fmla="*/ 176 h 1688"/>
                <a:gd name="T56" fmla="*/ 420 w 1558"/>
                <a:gd name="T57" fmla="*/ 80 h 1688"/>
                <a:gd name="T58" fmla="*/ 516 w 1558"/>
                <a:gd name="T59" fmla="*/ 176 h 1688"/>
                <a:gd name="T60" fmla="*/ 420 w 1558"/>
                <a:gd name="T61" fmla="*/ 272 h 1688"/>
                <a:gd name="T62" fmla="*/ 324 w 1558"/>
                <a:gd name="T63" fmla="*/ 176 h 1688"/>
                <a:gd name="T64" fmla="*/ 930 w 1558"/>
                <a:gd name="T65" fmla="*/ 1160 h 1688"/>
                <a:gd name="T66" fmla="*/ 923 w 1558"/>
                <a:gd name="T67" fmla="*/ 1182 h 1688"/>
                <a:gd name="T68" fmla="*/ 923 w 1558"/>
                <a:gd name="T69" fmla="*/ 1461 h 1688"/>
                <a:gd name="T70" fmla="*/ 635 w 1558"/>
                <a:gd name="T71" fmla="*/ 1587 h 1688"/>
                <a:gd name="T72" fmla="*/ 635 w 1558"/>
                <a:gd name="T73" fmla="*/ 1222 h 1688"/>
                <a:gd name="T74" fmla="*/ 780 w 1558"/>
                <a:gd name="T75" fmla="*/ 1222 h 1688"/>
                <a:gd name="T76" fmla="*/ 820 w 1558"/>
                <a:gd name="T77" fmla="*/ 1182 h 1688"/>
                <a:gd name="T78" fmla="*/ 780 w 1558"/>
                <a:gd name="T79" fmla="*/ 1142 h 1688"/>
                <a:gd name="T80" fmla="*/ 616 w 1558"/>
                <a:gd name="T81" fmla="*/ 1142 h 1688"/>
                <a:gd name="T82" fmla="*/ 214 w 1558"/>
                <a:gd name="T83" fmla="*/ 544 h 1688"/>
                <a:gd name="T84" fmla="*/ 1022 w 1558"/>
                <a:gd name="T85" fmla="*/ 544 h 1688"/>
                <a:gd name="T86" fmla="*/ 1062 w 1558"/>
                <a:gd name="T87" fmla="*/ 504 h 1688"/>
                <a:gd name="T88" fmla="*/ 1022 w 1558"/>
                <a:gd name="T89" fmla="*/ 464 h 1688"/>
                <a:gd name="T90" fmla="*/ 160 w 1558"/>
                <a:gd name="T91" fmla="*/ 464 h 1688"/>
                <a:gd name="T92" fmla="*/ 85 w 1558"/>
                <a:gd name="T93" fmla="*/ 352 h 1688"/>
                <a:gd name="T94" fmla="*/ 1473 w 1558"/>
                <a:gd name="T95" fmla="*/ 352 h 1688"/>
                <a:gd name="T96" fmla="*/ 930 w 1558"/>
                <a:gd name="T97" fmla="*/ 1160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8" h="1688">
                  <a:moveTo>
                    <a:pt x="1544" y="314"/>
                  </a:moveTo>
                  <a:cubicBezTo>
                    <a:pt x="1530" y="288"/>
                    <a:pt x="1503" y="272"/>
                    <a:pt x="1473" y="272"/>
                  </a:cubicBezTo>
                  <a:cubicBezTo>
                    <a:pt x="1246" y="272"/>
                    <a:pt x="1246" y="272"/>
                    <a:pt x="1246" y="272"/>
                  </a:cubicBezTo>
                  <a:cubicBezTo>
                    <a:pt x="1227" y="165"/>
                    <a:pt x="1134" y="84"/>
                    <a:pt x="1022" y="84"/>
                  </a:cubicBezTo>
                  <a:cubicBezTo>
                    <a:pt x="910" y="84"/>
                    <a:pt x="816" y="165"/>
                    <a:pt x="797" y="272"/>
                  </a:cubicBezTo>
                  <a:cubicBezTo>
                    <a:pt x="567" y="272"/>
                    <a:pt x="567" y="272"/>
                    <a:pt x="567" y="272"/>
                  </a:cubicBezTo>
                  <a:cubicBezTo>
                    <a:pt x="585" y="244"/>
                    <a:pt x="596" y="211"/>
                    <a:pt x="596" y="176"/>
                  </a:cubicBezTo>
                  <a:cubicBezTo>
                    <a:pt x="596" y="79"/>
                    <a:pt x="517" y="0"/>
                    <a:pt x="420" y="0"/>
                  </a:cubicBezTo>
                  <a:cubicBezTo>
                    <a:pt x="323" y="0"/>
                    <a:pt x="244" y="79"/>
                    <a:pt x="244" y="176"/>
                  </a:cubicBezTo>
                  <a:cubicBezTo>
                    <a:pt x="244" y="211"/>
                    <a:pt x="254" y="244"/>
                    <a:pt x="272" y="272"/>
                  </a:cubicBezTo>
                  <a:cubicBezTo>
                    <a:pt x="85" y="272"/>
                    <a:pt x="85" y="272"/>
                    <a:pt x="85" y="272"/>
                  </a:cubicBezTo>
                  <a:cubicBezTo>
                    <a:pt x="55" y="272"/>
                    <a:pt x="28" y="288"/>
                    <a:pt x="14" y="314"/>
                  </a:cubicBezTo>
                  <a:cubicBezTo>
                    <a:pt x="0" y="340"/>
                    <a:pt x="2" y="372"/>
                    <a:pt x="18" y="396"/>
                  </a:cubicBezTo>
                  <a:cubicBezTo>
                    <a:pt x="555" y="1194"/>
                    <a:pt x="555" y="1194"/>
                    <a:pt x="555" y="1194"/>
                  </a:cubicBezTo>
                  <a:cubicBezTo>
                    <a:pt x="555" y="1648"/>
                    <a:pt x="555" y="1648"/>
                    <a:pt x="555" y="1648"/>
                  </a:cubicBezTo>
                  <a:cubicBezTo>
                    <a:pt x="555" y="1661"/>
                    <a:pt x="562" y="1674"/>
                    <a:pt x="573" y="1681"/>
                  </a:cubicBezTo>
                  <a:cubicBezTo>
                    <a:pt x="580" y="1685"/>
                    <a:pt x="587" y="1688"/>
                    <a:pt x="595" y="1688"/>
                  </a:cubicBezTo>
                  <a:cubicBezTo>
                    <a:pt x="600" y="1688"/>
                    <a:pt x="606" y="1686"/>
                    <a:pt x="611" y="1684"/>
                  </a:cubicBezTo>
                  <a:cubicBezTo>
                    <a:pt x="979" y="1524"/>
                    <a:pt x="979" y="1524"/>
                    <a:pt x="979" y="1524"/>
                  </a:cubicBezTo>
                  <a:cubicBezTo>
                    <a:pt x="994" y="1518"/>
                    <a:pt x="1003" y="1503"/>
                    <a:pt x="1003" y="1487"/>
                  </a:cubicBezTo>
                  <a:cubicBezTo>
                    <a:pt x="1003" y="1194"/>
                    <a:pt x="1003" y="1194"/>
                    <a:pt x="1003" y="1194"/>
                  </a:cubicBezTo>
                  <a:cubicBezTo>
                    <a:pt x="1540" y="396"/>
                    <a:pt x="1540" y="396"/>
                    <a:pt x="1540" y="396"/>
                  </a:cubicBezTo>
                  <a:cubicBezTo>
                    <a:pt x="1556" y="372"/>
                    <a:pt x="1558" y="340"/>
                    <a:pt x="1544" y="314"/>
                  </a:cubicBezTo>
                  <a:moveTo>
                    <a:pt x="1022" y="164"/>
                  </a:moveTo>
                  <a:cubicBezTo>
                    <a:pt x="1089" y="164"/>
                    <a:pt x="1147" y="209"/>
                    <a:pt x="1164" y="272"/>
                  </a:cubicBezTo>
                  <a:cubicBezTo>
                    <a:pt x="879" y="272"/>
                    <a:pt x="879" y="272"/>
                    <a:pt x="879" y="272"/>
                  </a:cubicBezTo>
                  <a:cubicBezTo>
                    <a:pt x="897" y="209"/>
                    <a:pt x="954" y="164"/>
                    <a:pt x="1022" y="164"/>
                  </a:cubicBezTo>
                  <a:moveTo>
                    <a:pt x="324" y="176"/>
                  </a:moveTo>
                  <a:cubicBezTo>
                    <a:pt x="324" y="123"/>
                    <a:pt x="367" y="80"/>
                    <a:pt x="420" y="80"/>
                  </a:cubicBezTo>
                  <a:cubicBezTo>
                    <a:pt x="473" y="80"/>
                    <a:pt x="516" y="123"/>
                    <a:pt x="516" y="176"/>
                  </a:cubicBezTo>
                  <a:cubicBezTo>
                    <a:pt x="516" y="228"/>
                    <a:pt x="473" y="272"/>
                    <a:pt x="420" y="272"/>
                  </a:cubicBezTo>
                  <a:cubicBezTo>
                    <a:pt x="367" y="272"/>
                    <a:pt x="324" y="228"/>
                    <a:pt x="324" y="176"/>
                  </a:cubicBezTo>
                  <a:moveTo>
                    <a:pt x="930" y="1160"/>
                  </a:moveTo>
                  <a:cubicBezTo>
                    <a:pt x="925" y="1167"/>
                    <a:pt x="923" y="1174"/>
                    <a:pt x="923" y="1182"/>
                  </a:cubicBezTo>
                  <a:cubicBezTo>
                    <a:pt x="923" y="1461"/>
                    <a:pt x="923" y="1461"/>
                    <a:pt x="923" y="1461"/>
                  </a:cubicBezTo>
                  <a:cubicBezTo>
                    <a:pt x="635" y="1587"/>
                    <a:pt x="635" y="1587"/>
                    <a:pt x="635" y="1587"/>
                  </a:cubicBezTo>
                  <a:cubicBezTo>
                    <a:pt x="635" y="1222"/>
                    <a:pt x="635" y="1222"/>
                    <a:pt x="635" y="1222"/>
                  </a:cubicBezTo>
                  <a:cubicBezTo>
                    <a:pt x="780" y="1222"/>
                    <a:pt x="780" y="1222"/>
                    <a:pt x="780" y="1222"/>
                  </a:cubicBezTo>
                  <a:cubicBezTo>
                    <a:pt x="802" y="1222"/>
                    <a:pt x="820" y="1204"/>
                    <a:pt x="820" y="1182"/>
                  </a:cubicBezTo>
                  <a:cubicBezTo>
                    <a:pt x="820" y="1160"/>
                    <a:pt x="802" y="1142"/>
                    <a:pt x="780" y="1142"/>
                  </a:cubicBezTo>
                  <a:cubicBezTo>
                    <a:pt x="616" y="1142"/>
                    <a:pt x="616" y="1142"/>
                    <a:pt x="616" y="1142"/>
                  </a:cubicBezTo>
                  <a:cubicBezTo>
                    <a:pt x="214" y="544"/>
                    <a:pt x="214" y="544"/>
                    <a:pt x="214" y="544"/>
                  </a:cubicBezTo>
                  <a:cubicBezTo>
                    <a:pt x="1022" y="544"/>
                    <a:pt x="1022" y="544"/>
                    <a:pt x="1022" y="544"/>
                  </a:cubicBezTo>
                  <a:cubicBezTo>
                    <a:pt x="1044" y="544"/>
                    <a:pt x="1062" y="526"/>
                    <a:pt x="1062" y="504"/>
                  </a:cubicBezTo>
                  <a:cubicBezTo>
                    <a:pt x="1062" y="481"/>
                    <a:pt x="1044" y="464"/>
                    <a:pt x="1022" y="464"/>
                  </a:cubicBezTo>
                  <a:cubicBezTo>
                    <a:pt x="160" y="464"/>
                    <a:pt x="160" y="464"/>
                    <a:pt x="160" y="464"/>
                  </a:cubicBezTo>
                  <a:cubicBezTo>
                    <a:pt x="85" y="352"/>
                    <a:pt x="85" y="352"/>
                    <a:pt x="85" y="352"/>
                  </a:cubicBezTo>
                  <a:cubicBezTo>
                    <a:pt x="1473" y="352"/>
                    <a:pt x="1473" y="352"/>
                    <a:pt x="1473" y="352"/>
                  </a:cubicBezTo>
                  <a:lnTo>
                    <a:pt x="930" y="1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12"/>
            <p:cNvSpPr>
              <a:spLocks noEditPoints="1"/>
            </p:cNvSpPr>
            <p:nvPr/>
          </p:nvSpPr>
          <p:spPr bwMode="auto">
            <a:xfrm>
              <a:off x="11364913" y="636588"/>
              <a:ext cx="177800" cy="179387"/>
            </a:xfrm>
            <a:custGeom>
              <a:avLst/>
              <a:gdLst>
                <a:gd name="T0" fmla="*/ 176 w 352"/>
                <a:gd name="T1" fmla="*/ 352 h 352"/>
                <a:gd name="T2" fmla="*/ 352 w 352"/>
                <a:gd name="T3" fmla="*/ 176 h 352"/>
                <a:gd name="T4" fmla="*/ 176 w 352"/>
                <a:gd name="T5" fmla="*/ 0 h 352"/>
                <a:gd name="T6" fmla="*/ 0 w 352"/>
                <a:gd name="T7" fmla="*/ 176 h 352"/>
                <a:gd name="T8" fmla="*/ 176 w 352"/>
                <a:gd name="T9" fmla="*/ 352 h 352"/>
                <a:gd name="T10" fmla="*/ 176 w 352"/>
                <a:gd name="T11" fmla="*/ 80 h 352"/>
                <a:gd name="T12" fmla="*/ 272 w 352"/>
                <a:gd name="T13" fmla="*/ 176 h 352"/>
                <a:gd name="T14" fmla="*/ 176 w 352"/>
                <a:gd name="T15" fmla="*/ 272 h 352"/>
                <a:gd name="T16" fmla="*/ 80 w 352"/>
                <a:gd name="T17" fmla="*/ 176 h 352"/>
                <a:gd name="T18" fmla="*/ 176 w 352"/>
                <a:gd name="T19" fmla="*/ 8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2" h="352">
                  <a:moveTo>
                    <a:pt x="176" y="352"/>
                  </a:moveTo>
                  <a:cubicBezTo>
                    <a:pt x="273" y="352"/>
                    <a:pt x="352" y="273"/>
                    <a:pt x="352" y="176"/>
                  </a:cubicBezTo>
                  <a:cubicBezTo>
                    <a:pt x="352" y="79"/>
                    <a:pt x="273" y="0"/>
                    <a:pt x="176" y="0"/>
                  </a:cubicBezTo>
                  <a:cubicBezTo>
                    <a:pt x="78" y="0"/>
                    <a:pt x="0" y="79"/>
                    <a:pt x="0" y="176"/>
                  </a:cubicBezTo>
                  <a:cubicBezTo>
                    <a:pt x="0" y="273"/>
                    <a:pt x="78" y="352"/>
                    <a:pt x="176" y="352"/>
                  </a:cubicBezTo>
                  <a:moveTo>
                    <a:pt x="176" y="80"/>
                  </a:moveTo>
                  <a:cubicBezTo>
                    <a:pt x="228" y="80"/>
                    <a:pt x="272" y="123"/>
                    <a:pt x="272" y="176"/>
                  </a:cubicBezTo>
                  <a:cubicBezTo>
                    <a:pt x="272" y="228"/>
                    <a:pt x="228" y="272"/>
                    <a:pt x="176" y="272"/>
                  </a:cubicBezTo>
                  <a:cubicBezTo>
                    <a:pt x="123" y="272"/>
                    <a:pt x="80" y="228"/>
                    <a:pt x="80" y="176"/>
                  </a:cubicBezTo>
                  <a:cubicBezTo>
                    <a:pt x="80" y="123"/>
                    <a:pt x="123" y="80"/>
                    <a:pt x="176"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3"/>
            <p:cNvSpPr>
              <a:spLocks/>
            </p:cNvSpPr>
            <p:nvPr/>
          </p:nvSpPr>
          <p:spPr bwMode="auto">
            <a:xfrm>
              <a:off x="11649075" y="735013"/>
              <a:ext cx="41275" cy="155575"/>
            </a:xfrm>
            <a:custGeom>
              <a:avLst/>
              <a:gdLst>
                <a:gd name="T0" fmla="*/ 40 w 80"/>
                <a:gd name="T1" fmla="*/ 307 h 307"/>
                <a:gd name="T2" fmla="*/ 80 w 80"/>
                <a:gd name="T3" fmla="*/ 267 h 307"/>
                <a:gd name="T4" fmla="*/ 80 w 80"/>
                <a:gd name="T5" fmla="*/ 40 h 307"/>
                <a:gd name="T6" fmla="*/ 40 w 80"/>
                <a:gd name="T7" fmla="*/ 0 h 307"/>
                <a:gd name="T8" fmla="*/ 0 w 80"/>
                <a:gd name="T9" fmla="*/ 40 h 307"/>
                <a:gd name="T10" fmla="*/ 0 w 80"/>
                <a:gd name="T11" fmla="*/ 267 h 307"/>
                <a:gd name="T12" fmla="*/ 40 w 80"/>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80" h="307">
                  <a:moveTo>
                    <a:pt x="40" y="307"/>
                  </a:moveTo>
                  <a:cubicBezTo>
                    <a:pt x="62" y="307"/>
                    <a:pt x="80" y="289"/>
                    <a:pt x="80" y="267"/>
                  </a:cubicBezTo>
                  <a:cubicBezTo>
                    <a:pt x="80" y="40"/>
                    <a:pt x="80" y="40"/>
                    <a:pt x="80" y="40"/>
                  </a:cubicBezTo>
                  <a:cubicBezTo>
                    <a:pt x="80" y="18"/>
                    <a:pt x="62" y="0"/>
                    <a:pt x="40" y="0"/>
                  </a:cubicBezTo>
                  <a:cubicBezTo>
                    <a:pt x="18" y="0"/>
                    <a:pt x="0" y="18"/>
                    <a:pt x="0" y="40"/>
                  </a:cubicBezTo>
                  <a:cubicBezTo>
                    <a:pt x="0" y="267"/>
                    <a:pt x="0" y="267"/>
                    <a:pt x="0" y="267"/>
                  </a:cubicBezTo>
                  <a:cubicBezTo>
                    <a:pt x="0" y="289"/>
                    <a:pt x="18" y="307"/>
                    <a:pt x="40" y="30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4"/>
            <p:cNvSpPr>
              <a:spLocks/>
            </p:cNvSpPr>
            <p:nvPr/>
          </p:nvSpPr>
          <p:spPr bwMode="auto">
            <a:xfrm>
              <a:off x="11649075" y="668338"/>
              <a:ext cx="41275" cy="41275"/>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5"/>
            <p:cNvSpPr>
              <a:spLocks/>
            </p:cNvSpPr>
            <p:nvPr/>
          </p:nvSpPr>
          <p:spPr bwMode="auto">
            <a:xfrm>
              <a:off x="11250613" y="663575"/>
              <a:ext cx="41275" cy="122237"/>
            </a:xfrm>
            <a:custGeom>
              <a:avLst/>
              <a:gdLst>
                <a:gd name="T0" fmla="*/ 40 w 80"/>
                <a:gd name="T1" fmla="*/ 244 h 244"/>
                <a:gd name="T2" fmla="*/ 80 w 80"/>
                <a:gd name="T3" fmla="*/ 204 h 244"/>
                <a:gd name="T4" fmla="*/ 80 w 80"/>
                <a:gd name="T5" fmla="*/ 40 h 244"/>
                <a:gd name="T6" fmla="*/ 40 w 80"/>
                <a:gd name="T7" fmla="*/ 0 h 244"/>
                <a:gd name="T8" fmla="*/ 0 w 80"/>
                <a:gd name="T9" fmla="*/ 40 h 244"/>
                <a:gd name="T10" fmla="*/ 0 w 80"/>
                <a:gd name="T11" fmla="*/ 204 h 244"/>
                <a:gd name="T12" fmla="*/ 40 w 80"/>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80" h="244">
                  <a:moveTo>
                    <a:pt x="40" y="244"/>
                  </a:moveTo>
                  <a:cubicBezTo>
                    <a:pt x="62" y="244"/>
                    <a:pt x="80" y="226"/>
                    <a:pt x="80" y="204"/>
                  </a:cubicBezTo>
                  <a:cubicBezTo>
                    <a:pt x="80" y="40"/>
                    <a:pt x="80" y="40"/>
                    <a:pt x="80" y="40"/>
                  </a:cubicBezTo>
                  <a:cubicBezTo>
                    <a:pt x="80" y="17"/>
                    <a:pt x="62" y="0"/>
                    <a:pt x="40" y="0"/>
                  </a:cubicBezTo>
                  <a:cubicBezTo>
                    <a:pt x="18" y="0"/>
                    <a:pt x="0" y="17"/>
                    <a:pt x="0" y="40"/>
                  </a:cubicBezTo>
                  <a:cubicBezTo>
                    <a:pt x="0" y="204"/>
                    <a:pt x="0" y="204"/>
                    <a:pt x="0" y="204"/>
                  </a:cubicBezTo>
                  <a:cubicBezTo>
                    <a:pt x="0" y="226"/>
                    <a:pt x="18" y="244"/>
                    <a:pt x="40" y="2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6"/>
            <p:cNvSpPr>
              <a:spLocks/>
            </p:cNvSpPr>
            <p:nvPr/>
          </p:nvSpPr>
          <p:spPr bwMode="auto">
            <a:xfrm>
              <a:off x="10974388" y="636588"/>
              <a:ext cx="41275" cy="173037"/>
            </a:xfrm>
            <a:custGeom>
              <a:avLst/>
              <a:gdLst>
                <a:gd name="T0" fmla="*/ 40 w 80"/>
                <a:gd name="T1" fmla="*/ 340 h 340"/>
                <a:gd name="T2" fmla="*/ 80 w 80"/>
                <a:gd name="T3" fmla="*/ 300 h 340"/>
                <a:gd name="T4" fmla="*/ 80 w 80"/>
                <a:gd name="T5" fmla="*/ 40 h 340"/>
                <a:gd name="T6" fmla="*/ 40 w 80"/>
                <a:gd name="T7" fmla="*/ 0 h 340"/>
                <a:gd name="T8" fmla="*/ 0 w 80"/>
                <a:gd name="T9" fmla="*/ 40 h 340"/>
                <a:gd name="T10" fmla="*/ 0 w 80"/>
                <a:gd name="T11" fmla="*/ 300 h 340"/>
                <a:gd name="T12" fmla="*/ 40 w 80"/>
                <a:gd name="T13" fmla="*/ 340 h 340"/>
              </a:gdLst>
              <a:ahLst/>
              <a:cxnLst>
                <a:cxn ang="0">
                  <a:pos x="T0" y="T1"/>
                </a:cxn>
                <a:cxn ang="0">
                  <a:pos x="T2" y="T3"/>
                </a:cxn>
                <a:cxn ang="0">
                  <a:pos x="T4" y="T5"/>
                </a:cxn>
                <a:cxn ang="0">
                  <a:pos x="T6" y="T7"/>
                </a:cxn>
                <a:cxn ang="0">
                  <a:pos x="T8" y="T9"/>
                </a:cxn>
                <a:cxn ang="0">
                  <a:pos x="T10" y="T11"/>
                </a:cxn>
                <a:cxn ang="0">
                  <a:pos x="T12" y="T13"/>
                </a:cxn>
              </a:cxnLst>
              <a:rect l="0" t="0" r="r" b="b"/>
              <a:pathLst>
                <a:path w="80" h="340">
                  <a:moveTo>
                    <a:pt x="40" y="340"/>
                  </a:moveTo>
                  <a:cubicBezTo>
                    <a:pt x="62" y="340"/>
                    <a:pt x="80" y="322"/>
                    <a:pt x="80" y="300"/>
                  </a:cubicBezTo>
                  <a:cubicBezTo>
                    <a:pt x="80" y="40"/>
                    <a:pt x="80" y="40"/>
                    <a:pt x="80" y="40"/>
                  </a:cubicBezTo>
                  <a:cubicBezTo>
                    <a:pt x="80" y="17"/>
                    <a:pt x="62" y="0"/>
                    <a:pt x="40" y="0"/>
                  </a:cubicBezTo>
                  <a:cubicBezTo>
                    <a:pt x="18" y="0"/>
                    <a:pt x="0" y="17"/>
                    <a:pt x="0" y="40"/>
                  </a:cubicBezTo>
                  <a:cubicBezTo>
                    <a:pt x="0" y="300"/>
                    <a:pt x="0" y="300"/>
                    <a:pt x="0" y="300"/>
                  </a:cubicBezTo>
                  <a:cubicBezTo>
                    <a:pt x="0" y="322"/>
                    <a:pt x="18" y="340"/>
                    <a:pt x="40" y="3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7"/>
            <p:cNvSpPr>
              <a:spLocks/>
            </p:cNvSpPr>
            <p:nvPr/>
          </p:nvSpPr>
          <p:spPr bwMode="auto">
            <a:xfrm>
              <a:off x="10974388" y="844550"/>
              <a:ext cx="41275" cy="39687"/>
            </a:xfrm>
            <a:custGeom>
              <a:avLst/>
              <a:gdLst>
                <a:gd name="T0" fmla="*/ 68 w 80"/>
                <a:gd name="T1" fmla="*/ 69 h 80"/>
                <a:gd name="T2" fmla="*/ 80 w 80"/>
                <a:gd name="T3" fmla="*/ 40 h 80"/>
                <a:gd name="T4" fmla="*/ 68 w 80"/>
                <a:gd name="T5" fmla="*/ 12 h 80"/>
                <a:gd name="T6" fmla="*/ 40 w 80"/>
                <a:gd name="T7" fmla="*/ 0 h 80"/>
                <a:gd name="T8" fmla="*/ 12 w 80"/>
                <a:gd name="T9" fmla="*/ 12 h 80"/>
                <a:gd name="T10" fmla="*/ 0 w 80"/>
                <a:gd name="T11" fmla="*/ 40 h 80"/>
                <a:gd name="T12" fmla="*/ 12 w 80"/>
                <a:gd name="T13" fmla="*/ 69 h 80"/>
                <a:gd name="T14" fmla="*/ 40 w 80"/>
                <a:gd name="T15" fmla="*/ 80 h 80"/>
                <a:gd name="T16" fmla="*/ 68 w 80"/>
                <a:gd name="T17"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68" y="69"/>
                  </a:move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9"/>
                  </a:cubicBezTo>
                  <a:cubicBezTo>
                    <a:pt x="19" y="76"/>
                    <a:pt x="29" y="80"/>
                    <a:pt x="40" y="80"/>
                  </a:cubicBezTo>
                  <a:cubicBezTo>
                    <a:pt x="51" y="80"/>
                    <a:pt x="61" y="76"/>
                    <a:pt x="68" y="6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8"/>
            <p:cNvSpPr>
              <a:spLocks/>
            </p:cNvSpPr>
            <p:nvPr/>
          </p:nvSpPr>
          <p:spPr bwMode="auto">
            <a:xfrm>
              <a:off x="11576050" y="1054100"/>
              <a:ext cx="41275" cy="39687"/>
            </a:xfrm>
            <a:custGeom>
              <a:avLst/>
              <a:gdLst>
                <a:gd name="T0" fmla="*/ 11 w 80"/>
                <a:gd name="T1" fmla="*/ 11 h 80"/>
                <a:gd name="T2" fmla="*/ 0 w 80"/>
                <a:gd name="T3" fmla="*/ 40 h 80"/>
                <a:gd name="T4" fmla="*/ 11 w 80"/>
                <a:gd name="T5" fmla="*/ 68 h 80"/>
                <a:gd name="T6" fmla="*/ 40 w 80"/>
                <a:gd name="T7" fmla="*/ 80 h 80"/>
                <a:gd name="T8" fmla="*/ 68 w 80"/>
                <a:gd name="T9" fmla="*/ 68 h 80"/>
                <a:gd name="T10" fmla="*/ 80 w 80"/>
                <a:gd name="T11" fmla="*/ 40 h 80"/>
                <a:gd name="T12" fmla="*/ 68 w 80"/>
                <a:gd name="T13" fmla="*/ 11 h 80"/>
                <a:gd name="T14" fmla="*/ 40 w 80"/>
                <a:gd name="T15" fmla="*/ 0 h 80"/>
                <a:gd name="T16" fmla="*/ 11 w 80"/>
                <a:gd name="T17" fmla="*/ 1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11" y="11"/>
                  </a:moveTo>
                  <a:cubicBezTo>
                    <a:pt x="4" y="19"/>
                    <a:pt x="0" y="29"/>
                    <a:pt x="0" y="40"/>
                  </a:cubicBezTo>
                  <a:cubicBezTo>
                    <a:pt x="0" y="50"/>
                    <a:pt x="4" y="60"/>
                    <a:pt x="11" y="68"/>
                  </a:cubicBezTo>
                  <a:cubicBezTo>
                    <a:pt x="19" y="75"/>
                    <a:pt x="29" y="80"/>
                    <a:pt x="40" y="80"/>
                  </a:cubicBezTo>
                  <a:cubicBezTo>
                    <a:pt x="50" y="80"/>
                    <a:pt x="60" y="75"/>
                    <a:pt x="68" y="68"/>
                  </a:cubicBezTo>
                  <a:cubicBezTo>
                    <a:pt x="75" y="60"/>
                    <a:pt x="80" y="50"/>
                    <a:pt x="80" y="40"/>
                  </a:cubicBezTo>
                  <a:cubicBezTo>
                    <a:pt x="80" y="29"/>
                    <a:pt x="75" y="19"/>
                    <a:pt x="68" y="11"/>
                  </a:cubicBezTo>
                  <a:cubicBezTo>
                    <a:pt x="60" y="4"/>
                    <a:pt x="50" y="0"/>
                    <a:pt x="40" y="0"/>
                  </a:cubicBezTo>
                  <a:cubicBezTo>
                    <a:pt x="29" y="0"/>
                    <a:pt x="19" y="4"/>
                    <a:pt x="11"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0" name="Group 119"/>
          <p:cNvGrpSpPr/>
          <p:nvPr/>
        </p:nvGrpSpPr>
        <p:grpSpPr>
          <a:xfrm>
            <a:off x="4867185" y="1473471"/>
            <a:ext cx="342501" cy="342501"/>
            <a:chOff x="9224963" y="2505075"/>
            <a:chExt cx="1173162" cy="1173163"/>
          </a:xfrm>
          <a:solidFill>
            <a:schemeClr val="bg1"/>
          </a:solidFill>
        </p:grpSpPr>
        <p:sp>
          <p:nvSpPr>
            <p:cNvPr id="121" name="Freeform 155"/>
            <p:cNvSpPr>
              <a:spLocks noEditPoints="1"/>
            </p:cNvSpPr>
            <p:nvPr/>
          </p:nvSpPr>
          <p:spPr bwMode="auto">
            <a:xfrm>
              <a:off x="9224963" y="2505075"/>
              <a:ext cx="1155700" cy="1173163"/>
            </a:xfrm>
            <a:custGeom>
              <a:avLst/>
              <a:gdLst>
                <a:gd name="T0" fmla="*/ 1760 w 1891"/>
                <a:gd name="T1" fmla="*/ 832 h 1920"/>
                <a:gd name="T2" fmla="*/ 1504 w 1891"/>
                <a:gd name="T3" fmla="*/ 768 h 1920"/>
                <a:gd name="T4" fmla="*/ 1632 w 1891"/>
                <a:gd name="T5" fmla="*/ 736 h 1920"/>
                <a:gd name="T6" fmla="*/ 1472 w 1891"/>
                <a:gd name="T7" fmla="*/ 160 h 1920"/>
                <a:gd name="T8" fmla="*/ 1167 w 1891"/>
                <a:gd name="T9" fmla="*/ 226 h 1920"/>
                <a:gd name="T10" fmla="*/ 640 w 1891"/>
                <a:gd name="T11" fmla="*/ 576 h 1920"/>
                <a:gd name="T12" fmla="*/ 480 w 1891"/>
                <a:gd name="T13" fmla="*/ 160 h 1920"/>
                <a:gd name="T14" fmla="*/ 175 w 1891"/>
                <a:gd name="T15" fmla="*/ 226 h 1920"/>
                <a:gd name="T16" fmla="*/ 32 w 1891"/>
                <a:gd name="T17" fmla="*/ 768 h 1920"/>
                <a:gd name="T18" fmla="*/ 128 w 1891"/>
                <a:gd name="T19" fmla="*/ 1184 h 1920"/>
                <a:gd name="T20" fmla="*/ 320 w 1891"/>
                <a:gd name="T21" fmla="*/ 1216 h 1920"/>
                <a:gd name="T22" fmla="*/ 352 w 1891"/>
                <a:gd name="T23" fmla="*/ 1920 h 1920"/>
                <a:gd name="T24" fmla="*/ 1344 w 1891"/>
                <a:gd name="T25" fmla="*/ 1888 h 1920"/>
                <a:gd name="T26" fmla="*/ 1879 w 1891"/>
                <a:gd name="T27" fmla="*/ 937 h 1920"/>
                <a:gd name="T28" fmla="*/ 1228 w 1891"/>
                <a:gd name="T29" fmla="*/ 288 h 1920"/>
                <a:gd name="T30" fmla="*/ 1216 w 1891"/>
                <a:gd name="T31" fmla="*/ 160 h 1920"/>
                <a:gd name="T32" fmla="*/ 1375 w 1891"/>
                <a:gd name="T33" fmla="*/ 231 h 1920"/>
                <a:gd name="T34" fmla="*/ 1423 w 1891"/>
                <a:gd name="T35" fmla="*/ 288 h 1920"/>
                <a:gd name="T36" fmla="*/ 1504 w 1891"/>
                <a:gd name="T37" fmla="*/ 704 h 1920"/>
                <a:gd name="T38" fmla="*/ 1440 w 1891"/>
                <a:gd name="T39" fmla="*/ 1154 h 1920"/>
                <a:gd name="T40" fmla="*/ 1335 w 1891"/>
                <a:gd name="T41" fmla="*/ 841 h 1920"/>
                <a:gd name="T42" fmla="*/ 1120 w 1891"/>
                <a:gd name="T43" fmla="*/ 384 h 1920"/>
                <a:gd name="T44" fmla="*/ 1056 w 1891"/>
                <a:gd name="T45" fmla="*/ 576 h 1920"/>
                <a:gd name="T46" fmla="*/ 1088 w 1891"/>
                <a:gd name="T47" fmla="*/ 832 h 1920"/>
                <a:gd name="T48" fmla="*/ 320 w 1891"/>
                <a:gd name="T49" fmla="*/ 608 h 1920"/>
                <a:gd name="T50" fmla="*/ 192 w 1891"/>
                <a:gd name="T51" fmla="*/ 384 h 1920"/>
                <a:gd name="T52" fmla="*/ 64 w 1891"/>
                <a:gd name="T53" fmla="*/ 704 h 1920"/>
                <a:gd name="T54" fmla="*/ 236 w 1891"/>
                <a:gd name="T55" fmla="*/ 288 h 1920"/>
                <a:gd name="T56" fmla="*/ 224 w 1891"/>
                <a:gd name="T57" fmla="*/ 160 h 1920"/>
                <a:gd name="T58" fmla="*/ 383 w 1891"/>
                <a:gd name="T59" fmla="*/ 231 h 1920"/>
                <a:gd name="T60" fmla="*/ 431 w 1891"/>
                <a:gd name="T61" fmla="*/ 288 h 1920"/>
                <a:gd name="T62" fmla="*/ 512 w 1891"/>
                <a:gd name="T63" fmla="*/ 576 h 1920"/>
                <a:gd name="T64" fmla="*/ 448 w 1891"/>
                <a:gd name="T65" fmla="*/ 576 h 1920"/>
                <a:gd name="T66" fmla="*/ 1280 w 1891"/>
                <a:gd name="T67" fmla="*/ 1856 h 1920"/>
                <a:gd name="T68" fmla="*/ 1024 w 1891"/>
                <a:gd name="T69" fmla="*/ 640 h 1920"/>
                <a:gd name="T70" fmla="*/ 1056 w 1891"/>
                <a:gd name="T71" fmla="*/ 896 h 1920"/>
                <a:gd name="T72" fmla="*/ 1133 w 1891"/>
                <a:gd name="T73" fmla="*/ 1477 h 1920"/>
                <a:gd name="T74" fmla="*/ 960 w 1891"/>
                <a:gd name="T75" fmla="*/ 1754 h 1920"/>
                <a:gd name="T76" fmla="*/ 997 w 1891"/>
                <a:gd name="T77" fmla="*/ 1791 h 1920"/>
                <a:gd name="T78" fmla="*/ 1275 w 1891"/>
                <a:gd name="T79" fmla="*/ 1618 h 1920"/>
                <a:gd name="T80" fmla="*/ 1097 w 1891"/>
                <a:gd name="T81" fmla="*/ 1609 h 1920"/>
                <a:gd name="T82" fmla="*/ 1146 w 1891"/>
                <a:gd name="T83" fmla="*/ 1543 h 1920"/>
                <a:gd name="T84" fmla="*/ 1085 w 1891"/>
                <a:gd name="T85" fmla="*/ 1712 h 1920"/>
                <a:gd name="T86" fmla="*/ 1247 w 1891"/>
                <a:gd name="T87" fmla="*/ 1554 h 1920"/>
                <a:gd name="T88" fmla="*/ 1811 w 1891"/>
                <a:gd name="T89" fmla="*/ 96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1" h="1920">
                  <a:moveTo>
                    <a:pt x="1879" y="937"/>
                  </a:moveTo>
                  <a:cubicBezTo>
                    <a:pt x="1783" y="841"/>
                    <a:pt x="1783" y="841"/>
                    <a:pt x="1783" y="841"/>
                  </a:cubicBezTo>
                  <a:cubicBezTo>
                    <a:pt x="1777" y="835"/>
                    <a:pt x="1768" y="831"/>
                    <a:pt x="1760" y="832"/>
                  </a:cubicBezTo>
                  <a:cubicBezTo>
                    <a:pt x="1751" y="832"/>
                    <a:pt x="1743" y="835"/>
                    <a:pt x="1737" y="842"/>
                  </a:cubicBezTo>
                  <a:cubicBezTo>
                    <a:pt x="1504" y="1087"/>
                    <a:pt x="1504" y="1087"/>
                    <a:pt x="1504" y="1087"/>
                  </a:cubicBezTo>
                  <a:cubicBezTo>
                    <a:pt x="1504" y="768"/>
                    <a:pt x="1504" y="768"/>
                    <a:pt x="1504" y="768"/>
                  </a:cubicBezTo>
                  <a:cubicBezTo>
                    <a:pt x="1600" y="768"/>
                    <a:pt x="1600" y="768"/>
                    <a:pt x="1600" y="768"/>
                  </a:cubicBezTo>
                  <a:cubicBezTo>
                    <a:pt x="1618" y="768"/>
                    <a:pt x="1632" y="753"/>
                    <a:pt x="1632" y="736"/>
                  </a:cubicBezTo>
                  <a:cubicBezTo>
                    <a:pt x="1632" y="736"/>
                    <a:pt x="1632" y="736"/>
                    <a:pt x="1632" y="736"/>
                  </a:cubicBezTo>
                  <a:cubicBezTo>
                    <a:pt x="1632" y="433"/>
                    <a:pt x="1632" y="433"/>
                    <a:pt x="1632" y="433"/>
                  </a:cubicBezTo>
                  <a:cubicBezTo>
                    <a:pt x="1632" y="330"/>
                    <a:pt x="1558" y="243"/>
                    <a:pt x="1457" y="226"/>
                  </a:cubicBezTo>
                  <a:cubicBezTo>
                    <a:pt x="1467" y="205"/>
                    <a:pt x="1472" y="183"/>
                    <a:pt x="1472" y="160"/>
                  </a:cubicBezTo>
                  <a:cubicBezTo>
                    <a:pt x="1472" y="71"/>
                    <a:pt x="1400" y="0"/>
                    <a:pt x="1312" y="0"/>
                  </a:cubicBezTo>
                  <a:cubicBezTo>
                    <a:pt x="1224" y="0"/>
                    <a:pt x="1152" y="71"/>
                    <a:pt x="1152" y="160"/>
                  </a:cubicBezTo>
                  <a:cubicBezTo>
                    <a:pt x="1152" y="183"/>
                    <a:pt x="1157" y="205"/>
                    <a:pt x="1167" y="226"/>
                  </a:cubicBezTo>
                  <a:cubicBezTo>
                    <a:pt x="1066" y="243"/>
                    <a:pt x="992" y="330"/>
                    <a:pt x="992" y="433"/>
                  </a:cubicBezTo>
                  <a:cubicBezTo>
                    <a:pt x="992" y="576"/>
                    <a:pt x="992" y="576"/>
                    <a:pt x="992" y="576"/>
                  </a:cubicBezTo>
                  <a:cubicBezTo>
                    <a:pt x="640" y="576"/>
                    <a:pt x="640" y="576"/>
                    <a:pt x="640" y="576"/>
                  </a:cubicBezTo>
                  <a:cubicBezTo>
                    <a:pt x="640" y="433"/>
                    <a:pt x="640" y="433"/>
                    <a:pt x="640" y="433"/>
                  </a:cubicBezTo>
                  <a:cubicBezTo>
                    <a:pt x="640" y="330"/>
                    <a:pt x="566" y="243"/>
                    <a:pt x="465" y="226"/>
                  </a:cubicBezTo>
                  <a:cubicBezTo>
                    <a:pt x="475" y="205"/>
                    <a:pt x="480" y="183"/>
                    <a:pt x="480" y="160"/>
                  </a:cubicBezTo>
                  <a:cubicBezTo>
                    <a:pt x="480" y="71"/>
                    <a:pt x="408" y="0"/>
                    <a:pt x="320" y="0"/>
                  </a:cubicBezTo>
                  <a:cubicBezTo>
                    <a:pt x="232" y="0"/>
                    <a:pt x="160" y="71"/>
                    <a:pt x="160" y="160"/>
                  </a:cubicBezTo>
                  <a:cubicBezTo>
                    <a:pt x="160" y="183"/>
                    <a:pt x="165" y="205"/>
                    <a:pt x="175" y="226"/>
                  </a:cubicBezTo>
                  <a:cubicBezTo>
                    <a:pt x="74" y="243"/>
                    <a:pt x="0" y="330"/>
                    <a:pt x="0" y="433"/>
                  </a:cubicBezTo>
                  <a:cubicBezTo>
                    <a:pt x="0" y="736"/>
                    <a:pt x="0" y="736"/>
                    <a:pt x="0" y="736"/>
                  </a:cubicBezTo>
                  <a:cubicBezTo>
                    <a:pt x="0" y="753"/>
                    <a:pt x="14" y="768"/>
                    <a:pt x="32" y="768"/>
                  </a:cubicBezTo>
                  <a:cubicBezTo>
                    <a:pt x="32" y="768"/>
                    <a:pt x="32" y="768"/>
                    <a:pt x="32" y="768"/>
                  </a:cubicBezTo>
                  <a:cubicBezTo>
                    <a:pt x="128" y="768"/>
                    <a:pt x="128" y="768"/>
                    <a:pt x="128" y="768"/>
                  </a:cubicBezTo>
                  <a:cubicBezTo>
                    <a:pt x="128" y="1184"/>
                    <a:pt x="128" y="1184"/>
                    <a:pt x="128" y="1184"/>
                  </a:cubicBezTo>
                  <a:cubicBezTo>
                    <a:pt x="128" y="1201"/>
                    <a:pt x="142" y="1216"/>
                    <a:pt x="160" y="1216"/>
                  </a:cubicBezTo>
                  <a:cubicBezTo>
                    <a:pt x="160" y="1216"/>
                    <a:pt x="160" y="1216"/>
                    <a:pt x="160" y="1216"/>
                  </a:cubicBezTo>
                  <a:cubicBezTo>
                    <a:pt x="320" y="1216"/>
                    <a:pt x="320" y="1216"/>
                    <a:pt x="320" y="1216"/>
                  </a:cubicBezTo>
                  <a:cubicBezTo>
                    <a:pt x="320" y="1888"/>
                    <a:pt x="320" y="1888"/>
                    <a:pt x="320" y="1888"/>
                  </a:cubicBezTo>
                  <a:cubicBezTo>
                    <a:pt x="320" y="1905"/>
                    <a:pt x="334" y="1920"/>
                    <a:pt x="352" y="1920"/>
                  </a:cubicBezTo>
                  <a:cubicBezTo>
                    <a:pt x="352" y="1920"/>
                    <a:pt x="352" y="1920"/>
                    <a:pt x="352" y="1920"/>
                  </a:cubicBezTo>
                  <a:cubicBezTo>
                    <a:pt x="1312" y="1920"/>
                    <a:pt x="1312" y="1920"/>
                    <a:pt x="1312" y="1920"/>
                  </a:cubicBezTo>
                  <a:cubicBezTo>
                    <a:pt x="1330" y="1920"/>
                    <a:pt x="1344" y="1905"/>
                    <a:pt x="1344" y="1888"/>
                  </a:cubicBezTo>
                  <a:cubicBezTo>
                    <a:pt x="1344" y="1888"/>
                    <a:pt x="1344" y="1888"/>
                    <a:pt x="1344" y="1888"/>
                  </a:cubicBezTo>
                  <a:cubicBezTo>
                    <a:pt x="1344" y="1545"/>
                    <a:pt x="1344" y="1545"/>
                    <a:pt x="1344" y="1545"/>
                  </a:cubicBezTo>
                  <a:cubicBezTo>
                    <a:pt x="1879" y="982"/>
                    <a:pt x="1879" y="982"/>
                    <a:pt x="1879" y="982"/>
                  </a:cubicBezTo>
                  <a:cubicBezTo>
                    <a:pt x="1891" y="969"/>
                    <a:pt x="1891" y="949"/>
                    <a:pt x="1879" y="937"/>
                  </a:cubicBezTo>
                  <a:moveTo>
                    <a:pt x="1056" y="433"/>
                  </a:moveTo>
                  <a:cubicBezTo>
                    <a:pt x="1056" y="353"/>
                    <a:pt x="1121" y="288"/>
                    <a:pt x="1201" y="288"/>
                  </a:cubicBezTo>
                  <a:cubicBezTo>
                    <a:pt x="1228" y="288"/>
                    <a:pt x="1228" y="288"/>
                    <a:pt x="1228" y="288"/>
                  </a:cubicBezTo>
                  <a:cubicBezTo>
                    <a:pt x="1246" y="288"/>
                    <a:pt x="1260" y="273"/>
                    <a:pt x="1260" y="256"/>
                  </a:cubicBezTo>
                  <a:cubicBezTo>
                    <a:pt x="1260" y="246"/>
                    <a:pt x="1256" y="238"/>
                    <a:pt x="1249" y="231"/>
                  </a:cubicBezTo>
                  <a:cubicBezTo>
                    <a:pt x="1228" y="214"/>
                    <a:pt x="1216" y="187"/>
                    <a:pt x="1216" y="160"/>
                  </a:cubicBezTo>
                  <a:cubicBezTo>
                    <a:pt x="1216" y="107"/>
                    <a:pt x="1259" y="64"/>
                    <a:pt x="1312" y="64"/>
                  </a:cubicBezTo>
                  <a:cubicBezTo>
                    <a:pt x="1365" y="64"/>
                    <a:pt x="1408" y="107"/>
                    <a:pt x="1408" y="160"/>
                  </a:cubicBezTo>
                  <a:cubicBezTo>
                    <a:pt x="1408" y="187"/>
                    <a:pt x="1396" y="214"/>
                    <a:pt x="1375" y="231"/>
                  </a:cubicBezTo>
                  <a:cubicBezTo>
                    <a:pt x="1361" y="243"/>
                    <a:pt x="1360" y="263"/>
                    <a:pt x="1372" y="277"/>
                  </a:cubicBezTo>
                  <a:cubicBezTo>
                    <a:pt x="1378" y="284"/>
                    <a:pt x="1387" y="288"/>
                    <a:pt x="1396" y="288"/>
                  </a:cubicBezTo>
                  <a:cubicBezTo>
                    <a:pt x="1423" y="288"/>
                    <a:pt x="1423" y="288"/>
                    <a:pt x="1423" y="288"/>
                  </a:cubicBezTo>
                  <a:cubicBezTo>
                    <a:pt x="1503" y="288"/>
                    <a:pt x="1568" y="353"/>
                    <a:pt x="1568" y="433"/>
                  </a:cubicBezTo>
                  <a:cubicBezTo>
                    <a:pt x="1568" y="704"/>
                    <a:pt x="1568" y="704"/>
                    <a:pt x="1568" y="704"/>
                  </a:cubicBezTo>
                  <a:cubicBezTo>
                    <a:pt x="1504" y="704"/>
                    <a:pt x="1504" y="704"/>
                    <a:pt x="1504" y="704"/>
                  </a:cubicBezTo>
                  <a:cubicBezTo>
                    <a:pt x="1504" y="384"/>
                    <a:pt x="1504" y="384"/>
                    <a:pt x="1504" y="384"/>
                  </a:cubicBezTo>
                  <a:cubicBezTo>
                    <a:pt x="1440" y="384"/>
                    <a:pt x="1440" y="384"/>
                    <a:pt x="1440" y="384"/>
                  </a:cubicBezTo>
                  <a:cubicBezTo>
                    <a:pt x="1440" y="1154"/>
                    <a:pt x="1440" y="1154"/>
                    <a:pt x="1440" y="1154"/>
                  </a:cubicBezTo>
                  <a:cubicBezTo>
                    <a:pt x="1344" y="1255"/>
                    <a:pt x="1344" y="1255"/>
                    <a:pt x="1344" y="1255"/>
                  </a:cubicBezTo>
                  <a:cubicBezTo>
                    <a:pt x="1344" y="864"/>
                    <a:pt x="1344" y="864"/>
                    <a:pt x="1344" y="864"/>
                  </a:cubicBezTo>
                  <a:cubicBezTo>
                    <a:pt x="1344" y="855"/>
                    <a:pt x="1341" y="847"/>
                    <a:pt x="1335" y="841"/>
                  </a:cubicBezTo>
                  <a:cubicBezTo>
                    <a:pt x="1184" y="690"/>
                    <a:pt x="1184" y="690"/>
                    <a:pt x="1184" y="690"/>
                  </a:cubicBezTo>
                  <a:cubicBezTo>
                    <a:pt x="1184" y="384"/>
                    <a:pt x="1184" y="384"/>
                    <a:pt x="1184" y="384"/>
                  </a:cubicBezTo>
                  <a:cubicBezTo>
                    <a:pt x="1120" y="384"/>
                    <a:pt x="1120" y="384"/>
                    <a:pt x="1120" y="384"/>
                  </a:cubicBezTo>
                  <a:cubicBezTo>
                    <a:pt x="1120" y="626"/>
                    <a:pt x="1120" y="626"/>
                    <a:pt x="1120" y="626"/>
                  </a:cubicBezTo>
                  <a:cubicBezTo>
                    <a:pt x="1079" y="585"/>
                    <a:pt x="1079" y="585"/>
                    <a:pt x="1079" y="585"/>
                  </a:cubicBezTo>
                  <a:cubicBezTo>
                    <a:pt x="1073" y="579"/>
                    <a:pt x="1064" y="576"/>
                    <a:pt x="1056" y="576"/>
                  </a:cubicBezTo>
                  <a:lnTo>
                    <a:pt x="1056" y="433"/>
                  </a:lnTo>
                  <a:close/>
                  <a:moveTo>
                    <a:pt x="1235" y="832"/>
                  </a:moveTo>
                  <a:cubicBezTo>
                    <a:pt x="1088" y="832"/>
                    <a:pt x="1088" y="832"/>
                    <a:pt x="1088" y="832"/>
                  </a:cubicBezTo>
                  <a:cubicBezTo>
                    <a:pt x="1088" y="685"/>
                    <a:pt x="1088" y="685"/>
                    <a:pt x="1088" y="685"/>
                  </a:cubicBezTo>
                  <a:lnTo>
                    <a:pt x="1235" y="832"/>
                  </a:lnTo>
                  <a:close/>
                  <a:moveTo>
                    <a:pt x="320" y="608"/>
                  </a:moveTo>
                  <a:cubicBezTo>
                    <a:pt x="320" y="1152"/>
                    <a:pt x="320" y="1152"/>
                    <a:pt x="320" y="1152"/>
                  </a:cubicBezTo>
                  <a:cubicBezTo>
                    <a:pt x="192" y="1152"/>
                    <a:pt x="192" y="1152"/>
                    <a:pt x="192" y="1152"/>
                  </a:cubicBezTo>
                  <a:cubicBezTo>
                    <a:pt x="192" y="384"/>
                    <a:pt x="192" y="384"/>
                    <a:pt x="192" y="384"/>
                  </a:cubicBezTo>
                  <a:cubicBezTo>
                    <a:pt x="128" y="384"/>
                    <a:pt x="128" y="384"/>
                    <a:pt x="128" y="384"/>
                  </a:cubicBezTo>
                  <a:cubicBezTo>
                    <a:pt x="128" y="704"/>
                    <a:pt x="128" y="704"/>
                    <a:pt x="128" y="704"/>
                  </a:cubicBezTo>
                  <a:cubicBezTo>
                    <a:pt x="64" y="704"/>
                    <a:pt x="64" y="704"/>
                    <a:pt x="64" y="704"/>
                  </a:cubicBezTo>
                  <a:cubicBezTo>
                    <a:pt x="64" y="433"/>
                    <a:pt x="64" y="433"/>
                    <a:pt x="64" y="433"/>
                  </a:cubicBezTo>
                  <a:cubicBezTo>
                    <a:pt x="64" y="353"/>
                    <a:pt x="129" y="288"/>
                    <a:pt x="209" y="288"/>
                  </a:cubicBezTo>
                  <a:cubicBezTo>
                    <a:pt x="236" y="288"/>
                    <a:pt x="236" y="288"/>
                    <a:pt x="236" y="288"/>
                  </a:cubicBezTo>
                  <a:cubicBezTo>
                    <a:pt x="254" y="288"/>
                    <a:pt x="268" y="273"/>
                    <a:pt x="268" y="256"/>
                  </a:cubicBezTo>
                  <a:cubicBezTo>
                    <a:pt x="268" y="246"/>
                    <a:pt x="264" y="238"/>
                    <a:pt x="257" y="231"/>
                  </a:cubicBezTo>
                  <a:cubicBezTo>
                    <a:pt x="236" y="214"/>
                    <a:pt x="224" y="187"/>
                    <a:pt x="224" y="160"/>
                  </a:cubicBezTo>
                  <a:cubicBezTo>
                    <a:pt x="224" y="107"/>
                    <a:pt x="267" y="64"/>
                    <a:pt x="320" y="64"/>
                  </a:cubicBezTo>
                  <a:cubicBezTo>
                    <a:pt x="373" y="64"/>
                    <a:pt x="416" y="107"/>
                    <a:pt x="416" y="160"/>
                  </a:cubicBezTo>
                  <a:cubicBezTo>
                    <a:pt x="416" y="187"/>
                    <a:pt x="404" y="214"/>
                    <a:pt x="383" y="231"/>
                  </a:cubicBezTo>
                  <a:cubicBezTo>
                    <a:pt x="369" y="243"/>
                    <a:pt x="368" y="263"/>
                    <a:pt x="380" y="277"/>
                  </a:cubicBezTo>
                  <a:cubicBezTo>
                    <a:pt x="386" y="284"/>
                    <a:pt x="395" y="288"/>
                    <a:pt x="404" y="288"/>
                  </a:cubicBezTo>
                  <a:cubicBezTo>
                    <a:pt x="431" y="288"/>
                    <a:pt x="431" y="288"/>
                    <a:pt x="431" y="288"/>
                  </a:cubicBezTo>
                  <a:cubicBezTo>
                    <a:pt x="511" y="288"/>
                    <a:pt x="576" y="353"/>
                    <a:pt x="576" y="433"/>
                  </a:cubicBezTo>
                  <a:cubicBezTo>
                    <a:pt x="576" y="576"/>
                    <a:pt x="576" y="576"/>
                    <a:pt x="576" y="576"/>
                  </a:cubicBezTo>
                  <a:cubicBezTo>
                    <a:pt x="512" y="576"/>
                    <a:pt x="512" y="576"/>
                    <a:pt x="512" y="576"/>
                  </a:cubicBezTo>
                  <a:cubicBezTo>
                    <a:pt x="512" y="384"/>
                    <a:pt x="512" y="384"/>
                    <a:pt x="512" y="384"/>
                  </a:cubicBezTo>
                  <a:cubicBezTo>
                    <a:pt x="448" y="384"/>
                    <a:pt x="448" y="384"/>
                    <a:pt x="448" y="384"/>
                  </a:cubicBezTo>
                  <a:cubicBezTo>
                    <a:pt x="448" y="576"/>
                    <a:pt x="448" y="576"/>
                    <a:pt x="448" y="576"/>
                  </a:cubicBezTo>
                  <a:cubicBezTo>
                    <a:pt x="352" y="576"/>
                    <a:pt x="352" y="576"/>
                    <a:pt x="352" y="576"/>
                  </a:cubicBezTo>
                  <a:cubicBezTo>
                    <a:pt x="334" y="576"/>
                    <a:pt x="320" y="590"/>
                    <a:pt x="320" y="608"/>
                  </a:cubicBezTo>
                  <a:close/>
                  <a:moveTo>
                    <a:pt x="1280" y="1856"/>
                  </a:moveTo>
                  <a:cubicBezTo>
                    <a:pt x="384" y="1856"/>
                    <a:pt x="384" y="1856"/>
                    <a:pt x="384" y="1856"/>
                  </a:cubicBezTo>
                  <a:cubicBezTo>
                    <a:pt x="384" y="640"/>
                    <a:pt x="384" y="640"/>
                    <a:pt x="384" y="640"/>
                  </a:cubicBezTo>
                  <a:cubicBezTo>
                    <a:pt x="1024" y="640"/>
                    <a:pt x="1024" y="640"/>
                    <a:pt x="1024" y="640"/>
                  </a:cubicBezTo>
                  <a:cubicBezTo>
                    <a:pt x="1024" y="864"/>
                    <a:pt x="1024" y="864"/>
                    <a:pt x="1024" y="864"/>
                  </a:cubicBezTo>
                  <a:cubicBezTo>
                    <a:pt x="1024" y="881"/>
                    <a:pt x="1038" y="896"/>
                    <a:pt x="1056" y="896"/>
                  </a:cubicBezTo>
                  <a:cubicBezTo>
                    <a:pt x="1056" y="896"/>
                    <a:pt x="1056" y="896"/>
                    <a:pt x="1056" y="896"/>
                  </a:cubicBezTo>
                  <a:cubicBezTo>
                    <a:pt x="1280" y="896"/>
                    <a:pt x="1280" y="896"/>
                    <a:pt x="1280" y="896"/>
                  </a:cubicBezTo>
                  <a:cubicBezTo>
                    <a:pt x="1280" y="1322"/>
                    <a:pt x="1280" y="1322"/>
                    <a:pt x="1280" y="1322"/>
                  </a:cubicBezTo>
                  <a:cubicBezTo>
                    <a:pt x="1133" y="1477"/>
                    <a:pt x="1133" y="1477"/>
                    <a:pt x="1133" y="1477"/>
                  </a:cubicBezTo>
                  <a:cubicBezTo>
                    <a:pt x="1010" y="1539"/>
                    <a:pt x="1010" y="1539"/>
                    <a:pt x="1010" y="1539"/>
                  </a:cubicBezTo>
                  <a:cubicBezTo>
                    <a:pt x="1001" y="1544"/>
                    <a:pt x="994" y="1552"/>
                    <a:pt x="992" y="1562"/>
                  </a:cubicBezTo>
                  <a:cubicBezTo>
                    <a:pt x="960" y="1754"/>
                    <a:pt x="960" y="1754"/>
                    <a:pt x="960" y="1754"/>
                  </a:cubicBezTo>
                  <a:cubicBezTo>
                    <a:pt x="958" y="1772"/>
                    <a:pt x="969" y="1788"/>
                    <a:pt x="987" y="1791"/>
                  </a:cubicBezTo>
                  <a:cubicBezTo>
                    <a:pt x="988" y="1791"/>
                    <a:pt x="990" y="1792"/>
                    <a:pt x="992" y="1792"/>
                  </a:cubicBezTo>
                  <a:cubicBezTo>
                    <a:pt x="994" y="1792"/>
                    <a:pt x="996" y="1791"/>
                    <a:pt x="997" y="1791"/>
                  </a:cubicBezTo>
                  <a:cubicBezTo>
                    <a:pt x="1189" y="1759"/>
                    <a:pt x="1189" y="1759"/>
                    <a:pt x="1189" y="1759"/>
                  </a:cubicBezTo>
                  <a:cubicBezTo>
                    <a:pt x="1199" y="1757"/>
                    <a:pt x="1208" y="1751"/>
                    <a:pt x="1213" y="1742"/>
                  </a:cubicBezTo>
                  <a:cubicBezTo>
                    <a:pt x="1275" y="1618"/>
                    <a:pt x="1275" y="1618"/>
                    <a:pt x="1275" y="1618"/>
                  </a:cubicBezTo>
                  <a:cubicBezTo>
                    <a:pt x="1280" y="1612"/>
                    <a:pt x="1280" y="1612"/>
                    <a:pt x="1280" y="1612"/>
                  </a:cubicBezTo>
                  <a:lnTo>
                    <a:pt x="1280" y="1856"/>
                  </a:lnTo>
                  <a:close/>
                  <a:moveTo>
                    <a:pt x="1097" y="1609"/>
                  </a:moveTo>
                  <a:cubicBezTo>
                    <a:pt x="1040" y="1666"/>
                    <a:pt x="1040" y="1666"/>
                    <a:pt x="1040" y="1666"/>
                  </a:cubicBezTo>
                  <a:cubicBezTo>
                    <a:pt x="1053" y="1589"/>
                    <a:pt x="1053" y="1589"/>
                    <a:pt x="1053" y="1589"/>
                  </a:cubicBezTo>
                  <a:cubicBezTo>
                    <a:pt x="1146" y="1543"/>
                    <a:pt x="1146" y="1543"/>
                    <a:pt x="1146" y="1543"/>
                  </a:cubicBezTo>
                  <a:cubicBezTo>
                    <a:pt x="1209" y="1606"/>
                    <a:pt x="1209" y="1606"/>
                    <a:pt x="1209" y="1606"/>
                  </a:cubicBezTo>
                  <a:cubicBezTo>
                    <a:pt x="1163" y="1699"/>
                    <a:pt x="1163" y="1699"/>
                    <a:pt x="1163" y="1699"/>
                  </a:cubicBezTo>
                  <a:cubicBezTo>
                    <a:pt x="1085" y="1712"/>
                    <a:pt x="1085" y="1712"/>
                    <a:pt x="1085" y="1712"/>
                  </a:cubicBezTo>
                  <a:cubicBezTo>
                    <a:pt x="1143" y="1654"/>
                    <a:pt x="1143" y="1654"/>
                    <a:pt x="1143" y="1654"/>
                  </a:cubicBezTo>
                  <a:lnTo>
                    <a:pt x="1097" y="1609"/>
                  </a:lnTo>
                  <a:close/>
                  <a:moveTo>
                    <a:pt x="1247" y="1554"/>
                  </a:moveTo>
                  <a:cubicBezTo>
                    <a:pt x="1197" y="1503"/>
                    <a:pt x="1197" y="1503"/>
                    <a:pt x="1197" y="1503"/>
                  </a:cubicBezTo>
                  <a:cubicBezTo>
                    <a:pt x="1761" y="909"/>
                    <a:pt x="1761" y="909"/>
                    <a:pt x="1761" y="909"/>
                  </a:cubicBezTo>
                  <a:cubicBezTo>
                    <a:pt x="1811" y="960"/>
                    <a:pt x="1811" y="960"/>
                    <a:pt x="1811" y="960"/>
                  </a:cubicBezTo>
                  <a:lnTo>
                    <a:pt x="1247" y="15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6"/>
            <p:cNvSpPr>
              <a:spLocks noChangeArrowheads="1"/>
            </p:cNvSpPr>
            <p:nvPr/>
          </p:nvSpPr>
          <p:spPr bwMode="auto">
            <a:xfrm>
              <a:off x="9537700" y="2955925"/>
              <a:ext cx="234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57"/>
            <p:cNvSpPr>
              <a:spLocks noChangeArrowheads="1"/>
            </p:cNvSpPr>
            <p:nvPr/>
          </p:nvSpPr>
          <p:spPr bwMode="auto">
            <a:xfrm>
              <a:off x="9499600" y="3052763"/>
              <a:ext cx="1762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58"/>
            <p:cNvSpPr>
              <a:spLocks noChangeArrowheads="1"/>
            </p:cNvSpPr>
            <p:nvPr/>
          </p:nvSpPr>
          <p:spPr bwMode="auto">
            <a:xfrm>
              <a:off x="9713913" y="3052763"/>
              <a:ext cx="98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59"/>
            <p:cNvSpPr>
              <a:spLocks noChangeArrowheads="1"/>
            </p:cNvSpPr>
            <p:nvPr/>
          </p:nvSpPr>
          <p:spPr bwMode="auto">
            <a:xfrm>
              <a:off x="9499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60"/>
            <p:cNvSpPr>
              <a:spLocks noChangeArrowheads="1"/>
            </p:cNvSpPr>
            <p:nvPr/>
          </p:nvSpPr>
          <p:spPr bwMode="auto">
            <a:xfrm>
              <a:off x="9753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61"/>
            <p:cNvSpPr>
              <a:spLocks noChangeArrowheads="1"/>
            </p:cNvSpPr>
            <p:nvPr/>
          </p:nvSpPr>
          <p:spPr bwMode="auto">
            <a:xfrm>
              <a:off x="9499600" y="3248025"/>
              <a:ext cx="1365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62"/>
            <p:cNvSpPr>
              <a:spLocks noChangeArrowheads="1"/>
            </p:cNvSpPr>
            <p:nvPr/>
          </p:nvSpPr>
          <p:spPr bwMode="auto">
            <a:xfrm>
              <a:off x="9675813" y="3248025"/>
              <a:ext cx="292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Rectangle 163"/>
            <p:cNvSpPr>
              <a:spLocks noChangeArrowheads="1"/>
            </p:cNvSpPr>
            <p:nvPr/>
          </p:nvSpPr>
          <p:spPr bwMode="auto">
            <a:xfrm>
              <a:off x="9499600" y="3346450"/>
              <a:ext cx="11747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Rectangle 164"/>
            <p:cNvSpPr>
              <a:spLocks noChangeArrowheads="1"/>
            </p:cNvSpPr>
            <p:nvPr/>
          </p:nvSpPr>
          <p:spPr bwMode="auto">
            <a:xfrm>
              <a:off x="9655175" y="3346450"/>
              <a:ext cx="2524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Rectangle 165"/>
            <p:cNvSpPr>
              <a:spLocks noChangeArrowheads="1"/>
            </p:cNvSpPr>
            <p:nvPr/>
          </p:nvSpPr>
          <p:spPr bwMode="auto">
            <a:xfrm>
              <a:off x="9499600" y="3444875"/>
              <a:ext cx="107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Rectangle 166"/>
            <p:cNvSpPr>
              <a:spLocks noChangeArrowheads="1"/>
            </p:cNvSpPr>
            <p:nvPr/>
          </p:nvSpPr>
          <p:spPr bwMode="auto">
            <a:xfrm>
              <a:off x="9639300" y="3444875"/>
              <a:ext cx="1539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Rectangle 167"/>
            <p:cNvSpPr>
              <a:spLocks noChangeArrowheads="1"/>
            </p:cNvSpPr>
            <p:nvPr/>
          </p:nvSpPr>
          <p:spPr bwMode="auto">
            <a:xfrm>
              <a:off x="9499600" y="3541713"/>
              <a:ext cx="1539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Rectangle 168"/>
            <p:cNvSpPr>
              <a:spLocks noChangeArrowheads="1"/>
            </p:cNvSpPr>
            <p:nvPr/>
          </p:nvSpPr>
          <p:spPr bwMode="auto">
            <a:xfrm>
              <a:off x="10320338" y="35623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Rectangle 169"/>
            <p:cNvSpPr>
              <a:spLocks noChangeArrowheads="1"/>
            </p:cNvSpPr>
            <p:nvPr/>
          </p:nvSpPr>
          <p:spPr bwMode="auto">
            <a:xfrm>
              <a:off x="10320338" y="3640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Rectangle 170"/>
            <p:cNvSpPr>
              <a:spLocks noChangeArrowheads="1"/>
            </p:cNvSpPr>
            <p:nvPr/>
          </p:nvSpPr>
          <p:spPr bwMode="auto">
            <a:xfrm>
              <a:off x="10360025"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Rectangle 171"/>
            <p:cNvSpPr>
              <a:spLocks noChangeArrowheads="1"/>
            </p:cNvSpPr>
            <p:nvPr/>
          </p:nvSpPr>
          <p:spPr bwMode="auto">
            <a:xfrm>
              <a:off x="10282238"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Rectangle 172"/>
            <p:cNvSpPr>
              <a:spLocks noChangeArrowheads="1"/>
            </p:cNvSpPr>
            <p:nvPr/>
          </p:nvSpPr>
          <p:spPr bwMode="auto">
            <a:xfrm>
              <a:off x="10320338" y="25050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Rectangle 173"/>
            <p:cNvSpPr>
              <a:spLocks noChangeArrowheads="1"/>
            </p:cNvSpPr>
            <p:nvPr/>
          </p:nvSpPr>
          <p:spPr bwMode="auto">
            <a:xfrm>
              <a:off x="10320338" y="2584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Rectangle 174"/>
            <p:cNvSpPr>
              <a:spLocks noChangeArrowheads="1"/>
            </p:cNvSpPr>
            <p:nvPr/>
          </p:nvSpPr>
          <p:spPr bwMode="auto">
            <a:xfrm>
              <a:off x="10360025"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Rectangle 175"/>
            <p:cNvSpPr>
              <a:spLocks noChangeArrowheads="1"/>
            </p:cNvSpPr>
            <p:nvPr/>
          </p:nvSpPr>
          <p:spPr bwMode="auto">
            <a:xfrm>
              <a:off x="10282238"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2" name="Group 141"/>
          <p:cNvGrpSpPr/>
          <p:nvPr/>
        </p:nvGrpSpPr>
        <p:grpSpPr>
          <a:xfrm>
            <a:off x="3260002" y="2171493"/>
            <a:ext cx="324888" cy="324888"/>
            <a:chOff x="10821988" y="2166938"/>
            <a:chExt cx="1112837" cy="1112837"/>
          </a:xfrm>
          <a:solidFill>
            <a:schemeClr val="bg1"/>
          </a:solidFill>
        </p:grpSpPr>
        <p:sp>
          <p:nvSpPr>
            <p:cNvPr id="143" name="Freeform 179"/>
            <p:cNvSpPr>
              <a:spLocks/>
            </p:cNvSpPr>
            <p:nvPr/>
          </p:nvSpPr>
          <p:spPr bwMode="auto">
            <a:xfrm>
              <a:off x="11096625" y="2565400"/>
              <a:ext cx="47625" cy="46037"/>
            </a:xfrm>
            <a:custGeom>
              <a:avLst/>
              <a:gdLst>
                <a:gd name="T0" fmla="*/ 16 w 88"/>
                <a:gd name="T1" fmla="*/ 16 h 85"/>
                <a:gd name="T2" fmla="*/ 16 w 88"/>
                <a:gd name="T3" fmla="*/ 16 h 85"/>
                <a:gd name="T4" fmla="*/ 16 w 88"/>
                <a:gd name="T5" fmla="*/ 73 h 85"/>
                <a:gd name="T6" fmla="*/ 44 w 88"/>
                <a:gd name="T7" fmla="*/ 85 h 85"/>
                <a:gd name="T8" fmla="*/ 72 w 88"/>
                <a:gd name="T9" fmla="*/ 73 h 85"/>
                <a:gd name="T10" fmla="*/ 73 w 88"/>
                <a:gd name="T11" fmla="*/ 73 h 85"/>
                <a:gd name="T12" fmla="*/ 73 w 88"/>
                <a:gd name="T13" fmla="*/ 16 h 85"/>
                <a:gd name="T14" fmla="*/ 16 w 88"/>
                <a:gd name="T15" fmla="*/ 16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85">
                  <a:moveTo>
                    <a:pt x="16" y="16"/>
                  </a:moveTo>
                  <a:cubicBezTo>
                    <a:pt x="16" y="16"/>
                    <a:pt x="16" y="16"/>
                    <a:pt x="16" y="16"/>
                  </a:cubicBezTo>
                  <a:cubicBezTo>
                    <a:pt x="0" y="32"/>
                    <a:pt x="0" y="57"/>
                    <a:pt x="16" y="73"/>
                  </a:cubicBezTo>
                  <a:cubicBezTo>
                    <a:pt x="23" y="81"/>
                    <a:pt x="34" y="85"/>
                    <a:pt x="44" y="85"/>
                  </a:cubicBezTo>
                  <a:cubicBezTo>
                    <a:pt x="54" y="85"/>
                    <a:pt x="64" y="81"/>
                    <a:pt x="72" y="73"/>
                  </a:cubicBezTo>
                  <a:cubicBezTo>
                    <a:pt x="73" y="73"/>
                    <a:pt x="73" y="73"/>
                    <a:pt x="73" y="73"/>
                  </a:cubicBezTo>
                  <a:cubicBezTo>
                    <a:pt x="88" y="57"/>
                    <a:pt x="88" y="32"/>
                    <a:pt x="73" y="16"/>
                  </a:cubicBezTo>
                  <a:cubicBezTo>
                    <a:pt x="57" y="0"/>
                    <a:pt x="32" y="0"/>
                    <a:pt x="16"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80"/>
            <p:cNvSpPr>
              <a:spLocks/>
            </p:cNvSpPr>
            <p:nvPr/>
          </p:nvSpPr>
          <p:spPr bwMode="auto">
            <a:xfrm>
              <a:off x="10821988" y="2289175"/>
              <a:ext cx="990600" cy="990600"/>
            </a:xfrm>
            <a:custGeom>
              <a:avLst/>
              <a:gdLst>
                <a:gd name="T0" fmla="*/ 1654 w 1832"/>
                <a:gd name="T1" fmla="*/ 719 h 1832"/>
                <a:gd name="T2" fmla="*/ 1584 w 1832"/>
                <a:gd name="T3" fmla="*/ 634 h 1832"/>
                <a:gd name="T4" fmla="*/ 1578 w 1832"/>
                <a:gd name="T5" fmla="*/ 743 h 1832"/>
                <a:gd name="T6" fmla="*/ 1752 w 1832"/>
                <a:gd name="T7" fmla="*/ 799 h 1832"/>
                <a:gd name="T8" fmla="*/ 1651 w 1832"/>
                <a:gd name="T9" fmla="*/ 1032 h 1832"/>
                <a:gd name="T10" fmla="*/ 1506 w 1832"/>
                <a:gd name="T11" fmla="*/ 1261 h 1832"/>
                <a:gd name="T12" fmla="*/ 1589 w 1832"/>
                <a:gd name="T13" fmla="*/ 1424 h 1832"/>
                <a:gd name="T14" fmla="*/ 1353 w 1832"/>
                <a:gd name="T15" fmla="*/ 1517 h 1832"/>
                <a:gd name="T16" fmla="*/ 1089 w 1832"/>
                <a:gd name="T17" fmla="*/ 1577 h 1832"/>
                <a:gd name="T18" fmla="*/ 1033 w 1832"/>
                <a:gd name="T19" fmla="*/ 1752 h 1832"/>
                <a:gd name="T20" fmla="*/ 799 w 1832"/>
                <a:gd name="T21" fmla="*/ 1650 h 1832"/>
                <a:gd name="T22" fmla="*/ 571 w 1832"/>
                <a:gd name="T23" fmla="*/ 1505 h 1832"/>
                <a:gd name="T24" fmla="*/ 407 w 1832"/>
                <a:gd name="T25" fmla="*/ 1589 h 1832"/>
                <a:gd name="T26" fmla="*/ 314 w 1832"/>
                <a:gd name="T27" fmla="*/ 1352 h 1832"/>
                <a:gd name="T28" fmla="*/ 255 w 1832"/>
                <a:gd name="T29" fmla="*/ 1089 h 1832"/>
                <a:gd name="T30" fmla="*/ 80 w 1832"/>
                <a:gd name="T31" fmla="*/ 1032 h 1832"/>
                <a:gd name="T32" fmla="*/ 182 w 1832"/>
                <a:gd name="T33" fmla="*/ 799 h 1832"/>
                <a:gd name="T34" fmla="*/ 326 w 1832"/>
                <a:gd name="T35" fmla="*/ 570 h 1832"/>
                <a:gd name="T36" fmla="*/ 242 w 1832"/>
                <a:gd name="T37" fmla="*/ 407 h 1832"/>
                <a:gd name="T38" fmla="*/ 479 w 1832"/>
                <a:gd name="T39" fmla="*/ 314 h 1832"/>
                <a:gd name="T40" fmla="*/ 743 w 1832"/>
                <a:gd name="T41" fmla="*/ 254 h 1832"/>
                <a:gd name="T42" fmla="*/ 799 w 1832"/>
                <a:gd name="T43" fmla="*/ 80 h 1832"/>
                <a:gd name="T44" fmla="*/ 1033 w 1832"/>
                <a:gd name="T45" fmla="*/ 181 h 1832"/>
                <a:gd name="T46" fmla="*/ 1145 w 1832"/>
                <a:gd name="T47" fmla="*/ 271 h 1832"/>
                <a:gd name="T48" fmla="*/ 1172 w 1832"/>
                <a:gd name="T49" fmla="*/ 196 h 1832"/>
                <a:gd name="T50" fmla="*/ 1113 w 1832"/>
                <a:gd name="T51" fmla="*/ 75 h 1832"/>
                <a:gd name="T52" fmla="*/ 795 w 1832"/>
                <a:gd name="T53" fmla="*/ 0 h 1832"/>
                <a:gd name="T54" fmla="*/ 719 w 1832"/>
                <a:gd name="T55" fmla="*/ 177 h 1832"/>
                <a:gd name="T56" fmla="*/ 461 w 1832"/>
                <a:gd name="T57" fmla="*/ 182 h 1832"/>
                <a:gd name="T58" fmla="*/ 183 w 1832"/>
                <a:gd name="T59" fmla="*/ 354 h 1832"/>
                <a:gd name="T60" fmla="*/ 255 w 1832"/>
                <a:gd name="T61" fmla="*/ 533 h 1832"/>
                <a:gd name="T62" fmla="*/ 76 w 1832"/>
                <a:gd name="T63" fmla="*/ 719 h 1832"/>
                <a:gd name="T64" fmla="*/ 0 w 1832"/>
                <a:gd name="T65" fmla="*/ 1037 h 1832"/>
                <a:gd name="T66" fmla="*/ 179 w 1832"/>
                <a:gd name="T67" fmla="*/ 1112 h 1832"/>
                <a:gd name="T68" fmla="*/ 183 w 1832"/>
                <a:gd name="T69" fmla="*/ 1371 h 1832"/>
                <a:gd name="T70" fmla="*/ 354 w 1832"/>
                <a:gd name="T71" fmla="*/ 1649 h 1832"/>
                <a:gd name="T72" fmla="*/ 534 w 1832"/>
                <a:gd name="T73" fmla="*/ 1576 h 1832"/>
                <a:gd name="T74" fmla="*/ 719 w 1832"/>
                <a:gd name="T75" fmla="*/ 1756 h 1832"/>
                <a:gd name="T76" fmla="*/ 1037 w 1832"/>
                <a:gd name="T77" fmla="*/ 1832 h 1832"/>
                <a:gd name="T78" fmla="*/ 1113 w 1832"/>
                <a:gd name="T79" fmla="*/ 1653 h 1832"/>
                <a:gd name="T80" fmla="*/ 1371 w 1832"/>
                <a:gd name="T81" fmla="*/ 1649 h 1832"/>
                <a:gd name="T82" fmla="*/ 1649 w 1832"/>
                <a:gd name="T83" fmla="*/ 1478 h 1832"/>
                <a:gd name="T84" fmla="*/ 1577 w 1832"/>
                <a:gd name="T85" fmla="*/ 1299 h 1832"/>
                <a:gd name="T86" fmla="*/ 1756 w 1832"/>
                <a:gd name="T87" fmla="*/ 1112 h 1832"/>
                <a:gd name="T88" fmla="*/ 1832 w 1832"/>
                <a:gd name="T89" fmla="*/ 795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832">
                  <a:moveTo>
                    <a:pt x="1756" y="719"/>
                  </a:moveTo>
                  <a:cubicBezTo>
                    <a:pt x="1654" y="719"/>
                    <a:pt x="1654" y="719"/>
                    <a:pt x="1654" y="719"/>
                  </a:cubicBezTo>
                  <a:cubicBezTo>
                    <a:pt x="1649" y="698"/>
                    <a:pt x="1643" y="678"/>
                    <a:pt x="1635" y="658"/>
                  </a:cubicBezTo>
                  <a:cubicBezTo>
                    <a:pt x="1628" y="637"/>
                    <a:pt x="1605" y="626"/>
                    <a:pt x="1584" y="634"/>
                  </a:cubicBezTo>
                  <a:cubicBezTo>
                    <a:pt x="1563" y="641"/>
                    <a:pt x="1553" y="664"/>
                    <a:pt x="1560" y="685"/>
                  </a:cubicBezTo>
                  <a:cubicBezTo>
                    <a:pt x="1567" y="704"/>
                    <a:pt x="1573" y="723"/>
                    <a:pt x="1578" y="743"/>
                  </a:cubicBezTo>
                  <a:cubicBezTo>
                    <a:pt x="1587" y="776"/>
                    <a:pt x="1617" y="799"/>
                    <a:pt x="1651" y="799"/>
                  </a:cubicBezTo>
                  <a:cubicBezTo>
                    <a:pt x="1752" y="799"/>
                    <a:pt x="1752" y="799"/>
                    <a:pt x="1752" y="799"/>
                  </a:cubicBezTo>
                  <a:cubicBezTo>
                    <a:pt x="1752" y="1032"/>
                    <a:pt x="1752" y="1032"/>
                    <a:pt x="1752" y="1032"/>
                  </a:cubicBezTo>
                  <a:cubicBezTo>
                    <a:pt x="1651" y="1032"/>
                    <a:pt x="1651" y="1032"/>
                    <a:pt x="1651" y="1032"/>
                  </a:cubicBezTo>
                  <a:cubicBezTo>
                    <a:pt x="1616" y="1032"/>
                    <a:pt x="1586" y="1055"/>
                    <a:pt x="1578" y="1089"/>
                  </a:cubicBezTo>
                  <a:cubicBezTo>
                    <a:pt x="1562" y="1149"/>
                    <a:pt x="1538" y="1207"/>
                    <a:pt x="1506" y="1261"/>
                  </a:cubicBezTo>
                  <a:cubicBezTo>
                    <a:pt x="1489" y="1291"/>
                    <a:pt x="1494" y="1328"/>
                    <a:pt x="1518" y="1353"/>
                  </a:cubicBezTo>
                  <a:cubicBezTo>
                    <a:pt x="1589" y="1424"/>
                    <a:pt x="1589" y="1424"/>
                    <a:pt x="1589" y="1424"/>
                  </a:cubicBezTo>
                  <a:cubicBezTo>
                    <a:pt x="1424" y="1589"/>
                    <a:pt x="1424" y="1589"/>
                    <a:pt x="1424" y="1589"/>
                  </a:cubicBezTo>
                  <a:cubicBezTo>
                    <a:pt x="1353" y="1517"/>
                    <a:pt x="1353" y="1517"/>
                    <a:pt x="1353" y="1517"/>
                  </a:cubicBezTo>
                  <a:cubicBezTo>
                    <a:pt x="1328" y="1493"/>
                    <a:pt x="1291" y="1488"/>
                    <a:pt x="1261" y="1506"/>
                  </a:cubicBezTo>
                  <a:cubicBezTo>
                    <a:pt x="1207" y="1537"/>
                    <a:pt x="1149" y="1561"/>
                    <a:pt x="1089" y="1577"/>
                  </a:cubicBezTo>
                  <a:cubicBezTo>
                    <a:pt x="1056" y="1585"/>
                    <a:pt x="1033" y="1615"/>
                    <a:pt x="1033" y="1650"/>
                  </a:cubicBezTo>
                  <a:cubicBezTo>
                    <a:pt x="1033" y="1752"/>
                    <a:pt x="1033" y="1752"/>
                    <a:pt x="1033" y="1752"/>
                  </a:cubicBezTo>
                  <a:cubicBezTo>
                    <a:pt x="799" y="1752"/>
                    <a:pt x="799" y="1752"/>
                    <a:pt x="799" y="1752"/>
                  </a:cubicBezTo>
                  <a:cubicBezTo>
                    <a:pt x="799" y="1650"/>
                    <a:pt x="799" y="1650"/>
                    <a:pt x="799" y="1650"/>
                  </a:cubicBezTo>
                  <a:cubicBezTo>
                    <a:pt x="799" y="1615"/>
                    <a:pt x="776" y="1585"/>
                    <a:pt x="743" y="1577"/>
                  </a:cubicBezTo>
                  <a:cubicBezTo>
                    <a:pt x="683" y="1561"/>
                    <a:pt x="625" y="1537"/>
                    <a:pt x="571" y="1505"/>
                  </a:cubicBezTo>
                  <a:cubicBezTo>
                    <a:pt x="541" y="1488"/>
                    <a:pt x="504" y="1493"/>
                    <a:pt x="479" y="1517"/>
                  </a:cubicBezTo>
                  <a:cubicBezTo>
                    <a:pt x="407" y="1589"/>
                    <a:pt x="407" y="1589"/>
                    <a:pt x="407" y="1589"/>
                  </a:cubicBezTo>
                  <a:cubicBezTo>
                    <a:pt x="242" y="1424"/>
                    <a:pt x="242" y="1424"/>
                    <a:pt x="242" y="1424"/>
                  </a:cubicBezTo>
                  <a:cubicBezTo>
                    <a:pt x="314" y="1352"/>
                    <a:pt x="314" y="1352"/>
                    <a:pt x="314" y="1352"/>
                  </a:cubicBezTo>
                  <a:cubicBezTo>
                    <a:pt x="339" y="1328"/>
                    <a:pt x="344" y="1290"/>
                    <a:pt x="326" y="1261"/>
                  </a:cubicBezTo>
                  <a:cubicBezTo>
                    <a:pt x="295" y="1207"/>
                    <a:pt x="271" y="1149"/>
                    <a:pt x="255" y="1089"/>
                  </a:cubicBezTo>
                  <a:cubicBezTo>
                    <a:pt x="246" y="1055"/>
                    <a:pt x="216" y="1032"/>
                    <a:pt x="182" y="1032"/>
                  </a:cubicBezTo>
                  <a:cubicBezTo>
                    <a:pt x="80" y="1032"/>
                    <a:pt x="80" y="1032"/>
                    <a:pt x="80" y="1032"/>
                  </a:cubicBezTo>
                  <a:cubicBezTo>
                    <a:pt x="80" y="799"/>
                    <a:pt x="80" y="799"/>
                    <a:pt x="80" y="799"/>
                  </a:cubicBezTo>
                  <a:cubicBezTo>
                    <a:pt x="182" y="799"/>
                    <a:pt x="182" y="799"/>
                    <a:pt x="182" y="799"/>
                  </a:cubicBezTo>
                  <a:cubicBezTo>
                    <a:pt x="216" y="799"/>
                    <a:pt x="246" y="776"/>
                    <a:pt x="255" y="743"/>
                  </a:cubicBezTo>
                  <a:cubicBezTo>
                    <a:pt x="270" y="682"/>
                    <a:pt x="294" y="624"/>
                    <a:pt x="326" y="570"/>
                  </a:cubicBezTo>
                  <a:cubicBezTo>
                    <a:pt x="343" y="541"/>
                    <a:pt x="338" y="503"/>
                    <a:pt x="314" y="479"/>
                  </a:cubicBezTo>
                  <a:cubicBezTo>
                    <a:pt x="242" y="407"/>
                    <a:pt x="242" y="407"/>
                    <a:pt x="242" y="407"/>
                  </a:cubicBezTo>
                  <a:cubicBezTo>
                    <a:pt x="407" y="242"/>
                    <a:pt x="407" y="242"/>
                    <a:pt x="407" y="242"/>
                  </a:cubicBezTo>
                  <a:cubicBezTo>
                    <a:pt x="479" y="314"/>
                    <a:pt x="479" y="314"/>
                    <a:pt x="479" y="314"/>
                  </a:cubicBezTo>
                  <a:cubicBezTo>
                    <a:pt x="503" y="338"/>
                    <a:pt x="541" y="343"/>
                    <a:pt x="570" y="325"/>
                  </a:cubicBezTo>
                  <a:cubicBezTo>
                    <a:pt x="624" y="294"/>
                    <a:pt x="682" y="270"/>
                    <a:pt x="743" y="254"/>
                  </a:cubicBezTo>
                  <a:cubicBezTo>
                    <a:pt x="776" y="245"/>
                    <a:pt x="799" y="215"/>
                    <a:pt x="799" y="181"/>
                  </a:cubicBezTo>
                  <a:cubicBezTo>
                    <a:pt x="799" y="80"/>
                    <a:pt x="799" y="80"/>
                    <a:pt x="799" y="80"/>
                  </a:cubicBezTo>
                  <a:cubicBezTo>
                    <a:pt x="1033" y="80"/>
                    <a:pt x="1033" y="80"/>
                    <a:pt x="1033" y="80"/>
                  </a:cubicBezTo>
                  <a:cubicBezTo>
                    <a:pt x="1033" y="181"/>
                    <a:pt x="1033" y="181"/>
                    <a:pt x="1033" y="181"/>
                  </a:cubicBezTo>
                  <a:cubicBezTo>
                    <a:pt x="1033" y="215"/>
                    <a:pt x="1056" y="245"/>
                    <a:pt x="1089" y="254"/>
                  </a:cubicBezTo>
                  <a:cubicBezTo>
                    <a:pt x="1108" y="259"/>
                    <a:pt x="1127" y="264"/>
                    <a:pt x="1145" y="271"/>
                  </a:cubicBezTo>
                  <a:cubicBezTo>
                    <a:pt x="1166" y="278"/>
                    <a:pt x="1189" y="268"/>
                    <a:pt x="1197" y="247"/>
                  </a:cubicBezTo>
                  <a:cubicBezTo>
                    <a:pt x="1204" y="226"/>
                    <a:pt x="1193" y="203"/>
                    <a:pt x="1172" y="196"/>
                  </a:cubicBezTo>
                  <a:cubicBezTo>
                    <a:pt x="1153" y="189"/>
                    <a:pt x="1133" y="182"/>
                    <a:pt x="1113" y="177"/>
                  </a:cubicBezTo>
                  <a:cubicBezTo>
                    <a:pt x="1113" y="75"/>
                    <a:pt x="1113" y="75"/>
                    <a:pt x="1113" y="75"/>
                  </a:cubicBezTo>
                  <a:cubicBezTo>
                    <a:pt x="1113" y="34"/>
                    <a:pt x="1079" y="0"/>
                    <a:pt x="1037" y="0"/>
                  </a:cubicBezTo>
                  <a:cubicBezTo>
                    <a:pt x="795" y="0"/>
                    <a:pt x="795" y="0"/>
                    <a:pt x="795" y="0"/>
                  </a:cubicBezTo>
                  <a:cubicBezTo>
                    <a:pt x="753" y="0"/>
                    <a:pt x="719" y="34"/>
                    <a:pt x="719" y="75"/>
                  </a:cubicBezTo>
                  <a:cubicBezTo>
                    <a:pt x="719" y="177"/>
                    <a:pt x="719" y="177"/>
                    <a:pt x="719" y="177"/>
                  </a:cubicBezTo>
                  <a:cubicBezTo>
                    <a:pt x="654" y="195"/>
                    <a:pt x="591" y="221"/>
                    <a:pt x="533" y="255"/>
                  </a:cubicBezTo>
                  <a:cubicBezTo>
                    <a:pt x="461" y="182"/>
                    <a:pt x="461" y="182"/>
                    <a:pt x="461" y="182"/>
                  </a:cubicBezTo>
                  <a:cubicBezTo>
                    <a:pt x="431" y="153"/>
                    <a:pt x="383" y="153"/>
                    <a:pt x="354" y="182"/>
                  </a:cubicBezTo>
                  <a:cubicBezTo>
                    <a:pt x="183" y="354"/>
                    <a:pt x="183" y="354"/>
                    <a:pt x="183" y="354"/>
                  </a:cubicBezTo>
                  <a:cubicBezTo>
                    <a:pt x="153" y="383"/>
                    <a:pt x="153" y="431"/>
                    <a:pt x="183" y="461"/>
                  </a:cubicBezTo>
                  <a:cubicBezTo>
                    <a:pt x="255" y="533"/>
                    <a:pt x="255" y="533"/>
                    <a:pt x="255" y="533"/>
                  </a:cubicBezTo>
                  <a:cubicBezTo>
                    <a:pt x="221" y="591"/>
                    <a:pt x="196" y="654"/>
                    <a:pt x="178" y="719"/>
                  </a:cubicBezTo>
                  <a:cubicBezTo>
                    <a:pt x="76" y="719"/>
                    <a:pt x="76" y="719"/>
                    <a:pt x="76" y="719"/>
                  </a:cubicBezTo>
                  <a:cubicBezTo>
                    <a:pt x="34" y="719"/>
                    <a:pt x="0" y="753"/>
                    <a:pt x="0" y="795"/>
                  </a:cubicBezTo>
                  <a:cubicBezTo>
                    <a:pt x="0" y="1037"/>
                    <a:pt x="0" y="1037"/>
                    <a:pt x="0" y="1037"/>
                  </a:cubicBezTo>
                  <a:cubicBezTo>
                    <a:pt x="0" y="1078"/>
                    <a:pt x="34" y="1112"/>
                    <a:pt x="76" y="1112"/>
                  </a:cubicBezTo>
                  <a:cubicBezTo>
                    <a:pt x="179" y="1112"/>
                    <a:pt x="179" y="1112"/>
                    <a:pt x="179" y="1112"/>
                  </a:cubicBezTo>
                  <a:cubicBezTo>
                    <a:pt x="196" y="1177"/>
                    <a:pt x="222" y="1240"/>
                    <a:pt x="256" y="1298"/>
                  </a:cubicBezTo>
                  <a:cubicBezTo>
                    <a:pt x="183" y="1371"/>
                    <a:pt x="183" y="1371"/>
                    <a:pt x="183" y="1371"/>
                  </a:cubicBezTo>
                  <a:cubicBezTo>
                    <a:pt x="153" y="1400"/>
                    <a:pt x="153" y="1448"/>
                    <a:pt x="183" y="1478"/>
                  </a:cubicBezTo>
                  <a:cubicBezTo>
                    <a:pt x="354" y="1649"/>
                    <a:pt x="354" y="1649"/>
                    <a:pt x="354" y="1649"/>
                  </a:cubicBezTo>
                  <a:cubicBezTo>
                    <a:pt x="383" y="1678"/>
                    <a:pt x="431" y="1678"/>
                    <a:pt x="461" y="1649"/>
                  </a:cubicBezTo>
                  <a:cubicBezTo>
                    <a:pt x="534" y="1576"/>
                    <a:pt x="534" y="1576"/>
                    <a:pt x="534" y="1576"/>
                  </a:cubicBezTo>
                  <a:cubicBezTo>
                    <a:pt x="592" y="1610"/>
                    <a:pt x="654" y="1636"/>
                    <a:pt x="719" y="1653"/>
                  </a:cubicBezTo>
                  <a:cubicBezTo>
                    <a:pt x="719" y="1756"/>
                    <a:pt x="719" y="1756"/>
                    <a:pt x="719" y="1756"/>
                  </a:cubicBezTo>
                  <a:cubicBezTo>
                    <a:pt x="719" y="1798"/>
                    <a:pt x="753" y="1832"/>
                    <a:pt x="795" y="1832"/>
                  </a:cubicBezTo>
                  <a:cubicBezTo>
                    <a:pt x="1037" y="1832"/>
                    <a:pt x="1037" y="1832"/>
                    <a:pt x="1037" y="1832"/>
                  </a:cubicBezTo>
                  <a:cubicBezTo>
                    <a:pt x="1079" y="1832"/>
                    <a:pt x="1113" y="1798"/>
                    <a:pt x="1113" y="1756"/>
                  </a:cubicBezTo>
                  <a:cubicBezTo>
                    <a:pt x="1113" y="1653"/>
                    <a:pt x="1113" y="1653"/>
                    <a:pt x="1113" y="1653"/>
                  </a:cubicBezTo>
                  <a:cubicBezTo>
                    <a:pt x="1178" y="1636"/>
                    <a:pt x="1240" y="1610"/>
                    <a:pt x="1299" y="1576"/>
                  </a:cubicBezTo>
                  <a:cubicBezTo>
                    <a:pt x="1371" y="1649"/>
                    <a:pt x="1371" y="1649"/>
                    <a:pt x="1371" y="1649"/>
                  </a:cubicBezTo>
                  <a:cubicBezTo>
                    <a:pt x="1400" y="1678"/>
                    <a:pt x="1448" y="1678"/>
                    <a:pt x="1478" y="1649"/>
                  </a:cubicBezTo>
                  <a:cubicBezTo>
                    <a:pt x="1649" y="1478"/>
                    <a:pt x="1649" y="1478"/>
                    <a:pt x="1649" y="1478"/>
                  </a:cubicBezTo>
                  <a:cubicBezTo>
                    <a:pt x="1679" y="1448"/>
                    <a:pt x="1679" y="1400"/>
                    <a:pt x="1649" y="1371"/>
                  </a:cubicBezTo>
                  <a:cubicBezTo>
                    <a:pt x="1577" y="1299"/>
                    <a:pt x="1577" y="1299"/>
                    <a:pt x="1577" y="1299"/>
                  </a:cubicBezTo>
                  <a:cubicBezTo>
                    <a:pt x="1611" y="1240"/>
                    <a:pt x="1637" y="1178"/>
                    <a:pt x="1654" y="1112"/>
                  </a:cubicBezTo>
                  <a:cubicBezTo>
                    <a:pt x="1756" y="1112"/>
                    <a:pt x="1756" y="1112"/>
                    <a:pt x="1756" y="1112"/>
                  </a:cubicBezTo>
                  <a:cubicBezTo>
                    <a:pt x="1798" y="1112"/>
                    <a:pt x="1832" y="1078"/>
                    <a:pt x="1832" y="1037"/>
                  </a:cubicBezTo>
                  <a:cubicBezTo>
                    <a:pt x="1832" y="795"/>
                    <a:pt x="1832" y="795"/>
                    <a:pt x="1832" y="795"/>
                  </a:cubicBezTo>
                  <a:cubicBezTo>
                    <a:pt x="1832" y="753"/>
                    <a:pt x="1798" y="719"/>
                    <a:pt x="1756" y="7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81"/>
            <p:cNvSpPr>
              <a:spLocks noEditPoints="1"/>
            </p:cNvSpPr>
            <p:nvPr/>
          </p:nvSpPr>
          <p:spPr bwMode="auto">
            <a:xfrm>
              <a:off x="10972800" y="2166938"/>
              <a:ext cx="962025" cy="962025"/>
            </a:xfrm>
            <a:custGeom>
              <a:avLst/>
              <a:gdLst>
                <a:gd name="T0" fmla="*/ 1645 w 1779"/>
                <a:gd name="T1" fmla="*/ 246 h 1779"/>
                <a:gd name="T2" fmla="*/ 1533 w 1779"/>
                <a:gd name="T3" fmla="*/ 134 h 1779"/>
                <a:gd name="T4" fmla="*/ 1320 w 1779"/>
                <a:gd name="T5" fmla="*/ 47 h 1779"/>
                <a:gd name="T6" fmla="*/ 1041 w 1779"/>
                <a:gd name="T7" fmla="*/ 341 h 1779"/>
                <a:gd name="T8" fmla="*/ 998 w 1779"/>
                <a:gd name="T9" fmla="*/ 724 h 1779"/>
                <a:gd name="T10" fmla="*/ 677 w 1779"/>
                <a:gd name="T11" fmla="*/ 544 h 1779"/>
                <a:gd name="T12" fmla="*/ 597 w 1779"/>
                <a:gd name="T13" fmla="*/ 544 h 1779"/>
                <a:gd name="T14" fmla="*/ 393 w 1779"/>
                <a:gd name="T15" fmla="*/ 647 h 1779"/>
                <a:gd name="T16" fmla="*/ 428 w 1779"/>
                <a:gd name="T17" fmla="*/ 718 h 1779"/>
                <a:gd name="T18" fmla="*/ 597 w 1779"/>
                <a:gd name="T19" fmla="*/ 707 h 1779"/>
                <a:gd name="T20" fmla="*/ 677 w 1779"/>
                <a:gd name="T21" fmla="*/ 707 h 1779"/>
                <a:gd name="T22" fmla="*/ 941 w 1779"/>
                <a:gd name="T23" fmla="*/ 781 h 1779"/>
                <a:gd name="T24" fmla="*/ 637 w 1779"/>
                <a:gd name="T25" fmla="*/ 830 h 1779"/>
                <a:gd name="T26" fmla="*/ 637 w 1779"/>
                <a:gd name="T27" fmla="*/ 1454 h 1779"/>
                <a:gd name="T28" fmla="*/ 884 w 1779"/>
                <a:gd name="T29" fmla="*/ 952 h 1779"/>
                <a:gd name="T30" fmla="*/ 1107 w 1779"/>
                <a:gd name="T31" fmla="*/ 1102 h 1779"/>
                <a:gd name="T32" fmla="*/ 1032 w 1779"/>
                <a:gd name="T33" fmla="*/ 1142 h 1779"/>
                <a:gd name="T34" fmla="*/ 1107 w 1779"/>
                <a:gd name="T35" fmla="*/ 1182 h 1779"/>
                <a:gd name="T36" fmla="*/ 677 w 1779"/>
                <a:gd name="T37" fmla="*/ 1612 h 1779"/>
                <a:gd name="T38" fmla="*/ 637 w 1779"/>
                <a:gd name="T39" fmla="*/ 1536 h 1779"/>
                <a:gd name="T40" fmla="*/ 597 w 1779"/>
                <a:gd name="T41" fmla="*/ 1612 h 1779"/>
                <a:gd name="T42" fmla="*/ 167 w 1779"/>
                <a:gd name="T43" fmla="*/ 1182 h 1779"/>
                <a:gd name="T44" fmla="*/ 242 w 1779"/>
                <a:gd name="T45" fmla="*/ 1142 h 1779"/>
                <a:gd name="T46" fmla="*/ 167 w 1779"/>
                <a:gd name="T47" fmla="*/ 1102 h 1779"/>
                <a:gd name="T48" fmla="*/ 191 w 1779"/>
                <a:gd name="T49" fmla="*/ 886 h 1779"/>
                <a:gd name="T50" fmla="*/ 87 w 1779"/>
                <a:gd name="T51" fmla="*/ 1102 h 1779"/>
                <a:gd name="T52" fmla="*/ 0 w 1779"/>
                <a:gd name="T53" fmla="*/ 1142 h 1779"/>
                <a:gd name="T54" fmla="*/ 87 w 1779"/>
                <a:gd name="T55" fmla="*/ 1182 h 1779"/>
                <a:gd name="T56" fmla="*/ 597 w 1779"/>
                <a:gd name="T57" fmla="*/ 1692 h 1779"/>
                <a:gd name="T58" fmla="*/ 637 w 1779"/>
                <a:gd name="T59" fmla="*/ 1779 h 1779"/>
                <a:gd name="T60" fmla="*/ 677 w 1779"/>
                <a:gd name="T61" fmla="*/ 1692 h 1779"/>
                <a:gd name="T62" fmla="*/ 1187 w 1779"/>
                <a:gd name="T63" fmla="*/ 1182 h 1779"/>
                <a:gd name="T64" fmla="*/ 1274 w 1779"/>
                <a:gd name="T65" fmla="*/ 1142 h 1779"/>
                <a:gd name="T66" fmla="*/ 1187 w 1779"/>
                <a:gd name="T67" fmla="*/ 1102 h 1779"/>
                <a:gd name="T68" fmla="*/ 1098 w 1779"/>
                <a:gd name="T69" fmla="*/ 738 h 1779"/>
                <a:gd name="T70" fmla="*/ 1466 w 1779"/>
                <a:gd name="T71" fmla="*/ 726 h 1779"/>
                <a:gd name="T72" fmla="*/ 1759 w 1779"/>
                <a:gd name="T73" fmla="*/ 323 h 1779"/>
                <a:gd name="T74" fmla="*/ 1377 w 1779"/>
                <a:gd name="T75" fmla="*/ 103 h 1779"/>
                <a:gd name="T76" fmla="*/ 1453 w 1779"/>
                <a:gd name="T77" fmla="*/ 135 h 1779"/>
                <a:gd name="T78" fmla="*/ 1234 w 1779"/>
                <a:gd name="T79" fmla="*/ 488 h 1779"/>
                <a:gd name="T80" fmla="*/ 1121 w 1779"/>
                <a:gd name="T81" fmla="*/ 358 h 1779"/>
                <a:gd name="T82" fmla="*/ 637 w 1779"/>
                <a:gd name="T83" fmla="*/ 1374 h 1779"/>
                <a:gd name="T84" fmla="*/ 637 w 1779"/>
                <a:gd name="T85" fmla="*/ 910 h 1779"/>
                <a:gd name="T86" fmla="*/ 699 w 1779"/>
                <a:gd name="T87" fmla="*/ 1023 h 1779"/>
                <a:gd name="T88" fmla="*/ 728 w 1779"/>
                <a:gd name="T89" fmla="*/ 1091 h 1779"/>
                <a:gd name="T90" fmla="*/ 827 w 1779"/>
                <a:gd name="T91" fmla="*/ 1009 h 1779"/>
                <a:gd name="T92" fmla="*/ 1676 w 1779"/>
                <a:gd name="T93" fmla="*/ 402 h 1779"/>
                <a:gd name="T94" fmla="*/ 1178 w 1779"/>
                <a:gd name="T95" fmla="*/ 658 h 1779"/>
                <a:gd name="T96" fmla="*/ 1509 w 1779"/>
                <a:gd name="T97" fmla="*/ 326 h 1779"/>
                <a:gd name="T98" fmla="*/ 1685 w 1779"/>
                <a:gd name="T99" fmla="*/ 354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9" h="1779">
                  <a:moveTo>
                    <a:pt x="1759" y="323"/>
                  </a:moveTo>
                  <a:cubicBezTo>
                    <a:pt x="1740" y="276"/>
                    <a:pt x="1696" y="247"/>
                    <a:pt x="1645" y="246"/>
                  </a:cubicBezTo>
                  <a:cubicBezTo>
                    <a:pt x="1533" y="246"/>
                    <a:pt x="1533" y="246"/>
                    <a:pt x="1533" y="246"/>
                  </a:cubicBezTo>
                  <a:cubicBezTo>
                    <a:pt x="1533" y="134"/>
                    <a:pt x="1533" y="134"/>
                    <a:pt x="1533" y="134"/>
                  </a:cubicBezTo>
                  <a:cubicBezTo>
                    <a:pt x="1532" y="83"/>
                    <a:pt x="1503" y="39"/>
                    <a:pt x="1456" y="20"/>
                  </a:cubicBezTo>
                  <a:cubicBezTo>
                    <a:pt x="1408" y="0"/>
                    <a:pt x="1356" y="10"/>
                    <a:pt x="1320" y="47"/>
                  </a:cubicBezTo>
                  <a:cubicBezTo>
                    <a:pt x="1053" y="313"/>
                    <a:pt x="1053" y="313"/>
                    <a:pt x="1053" y="313"/>
                  </a:cubicBezTo>
                  <a:cubicBezTo>
                    <a:pt x="1045" y="321"/>
                    <a:pt x="1041" y="331"/>
                    <a:pt x="1041" y="341"/>
                  </a:cubicBezTo>
                  <a:cubicBezTo>
                    <a:pt x="1041" y="681"/>
                    <a:pt x="1041" y="681"/>
                    <a:pt x="1041" y="681"/>
                  </a:cubicBezTo>
                  <a:cubicBezTo>
                    <a:pt x="998" y="724"/>
                    <a:pt x="998" y="724"/>
                    <a:pt x="998" y="724"/>
                  </a:cubicBezTo>
                  <a:cubicBezTo>
                    <a:pt x="906" y="645"/>
                    <a:pt x="793" y="600"/>
                    <a:pt x="677" y="591"/>
                  </a:cubicBezTo>
                  <a:cubicBezTo>
                    <a:pt x="677" y="544"/>
                    <a:pt x="677" y="544"/>
                    <a:pt x="677" y="544"/>
                  </a:cubicBezTo>
                  <a:cubicBezTo>
                    <a:pt x="677" y="522"/>
                    <a:pt x="659" y="504"/>
                    <a:pt x="637" y="504"/>
                  </a:cubicBezTo>
                  <a:cubicBezTo>
                    <a:pt x="615" y="504"/>
                    <a:pt x="597" y="522"/>
                    <a:pt x="597" y="544"/>
                  </a:cubicBezTo>
                  <a:cubicBezTo>
                    <a:pt x="597" y="591"/>
                    <a:pt x="597" y="591"/>
                    <a:pt x="597" y="591"/>
                  </a:cubicBezTo>
                  <a:cubicBezTo>
                    <a:pt x="527" y="596"/>
                    <a:pt x="458" y="614"/>
                    <a:pt x="393" y="647"/>
                  </a:cubicBezTo>
                  <a:cubicBezTo>
                    <a:pt x="373" y="656"/>
                    <a:pt x="365" y="680"/>
                    <a:pt x="375" y="700"/>
                  </a:cubicBezTo>
                  <a:cubicBezTo>
                    <a:pt x="384" y="720"/>
                    <a:pt x="408" y="728"/>
                    <a:pt x="428" y="718"/>
                  </a:cubicBezTo>
                  <a:cubicBezTo>
                    <a:pt x="482" y="692"/>
                    <a:pt x="539" y="676"/>
                    <a:pt x="597" y="671"/>
                  </a:cubicBezTo>
                  <a:cubicBezTo>
                    <a:pt x="597" y="707"/>
                    <a:pt x="597" y="707"/>
                    <a:pt x="597" y="707"/>
                  </a:cubicBezTo>
                  <a:cubicBezTo>
                    <a:pt x="597" y="729"/>
                    <a:pt x="615" y="747"/>
                    <a:pt x="637" y="747"/>
                  </a:cubicBezTo>
                  <a:cubicBezTo>
                    <a:pt x="659" y="747"/>
                    <a:pt x="677" y="729"/>
                    <a:pt x="677" y="707"/>
                  </a:cubicBezTo>
                  <a:cubicBezTo>
                    <a:pt x="677" y="671"/>
                    <a:pt x="677" y="671"/>
                    <a:pt x="677" y="671"/>
                  </a:cubicBezTo>
                  <a:cubicBezTo>
                    <a:pt x="773" y="679"/>
                    <a:pt x="865" y="717"/>
                    <a:pt x="941" y="781"/>
                  </a:cubicBezTo>
                  <a:cubicBezTo>
                    <a:pt x="827" y="895"/>
                    <a:pt x="827" y="895"/>
                    <a:pt x="827" y="895"/>
                  </a:cubicBezTo>
                  <a:cubicBezTo>
                    <a:pt x="775" y="854"/>
                    <a:pt x="709" y="830"/>
                    <a:pt x="637" y="830"/>
                  </a:cubicBezTo>
                  <a:cubicBezTo>
                    <a:pt x="465" y="830"/>
                    <a:pt x="325" y="970"/>
                    <a:pt x="325" y="1142"/>
                  </a:cubicBezTo>
                  <a:cubicBezTo>
                    <a:pt x="325" y="1314"/>
                    <a:pt x="465" y="1454"/>
                    <a:pt x="637" y="1454"/>
                  </a:cubicBezTo>
                  <a:cubicBezTo>
                    <a:pt x="809" y="1454"/>
                    <a:pt x="949" y="1314"/>
                    <a:pt x="949" y="1142"/>
                  </a:cubicBezTo>
                  <a:cubicBezTo>
                    <a:pt x="949" y="1070"/>
                    <a:pt x="925" y="1004"/>
                    <a:pt x="884" y="952"/>
                  </a:cubicBezTo>
                  <a:cubicBezTo>
                    <a:pt x="998" y="838"/>
                    <a:pt x="998" y="838"/>
                    <a:pt x="998" y="838"/>
                  </a:cubicBezTo>
                  <a:cubicBezTo>
                    <a:pt x="1063" y="914"/>
                    <a:pt x="1099" y="1007"/>
                    <a:pt x="1107" y="1102"/>
                  </a:cubicBezTo>
                  <a:cubicBezTo>
                    <a:pt x="1072" y="1102"/>
                    <a:pt x="1072" y="1102"/>
                    <a:pt x="1072" y="1102"/>
                  </a:cubicBezTo>
                  <a:cubicBezTo>
                    <a:pt x="1049" y="1102"/>
                    <a:pt x="1032" y="1120"/>
                    <a:pt x="1032" y="1142"/>
                  </a:cubicBezTo>
                  <a:cubicBezTo>
                    <a:pt x="1032" y="1164"/>
                    <a:pt x="1049" y="1182"/>
                    <a:pt x="1072" y="1182"/>
                  </a:cubicBezTo>
                  <a:cubicBezTo>
                    <a:pt x="1107" y="1182"/>
                    <a:pt x="1107" y="1182"/>
                    <a:pt x="1107" y="1182"/>
                  </a:cubicBezTo>
                  <a:cubicBezTo>
                    <a:pt x="1098" y="1289"/>
                    <a:pt x="1052" y="1394"/>
                    <a:pt x="971" y="1475"/>
                  </a:cubicBezTo>
                  <a:cubicBezTo>
                    <a:pt x="889" y="1557"/>
                    <a:pt x="784" y="1603"/>
                    <a:pt x="677" y="1612"/>
                  </a:cubicBezTo>
                  <a:cubicBezTo>
                    <a:pt x="677" y="1576"/>
                    <a:pt x="677" y="1576"/>
                    <a:pt x="677" y="1576"/>
                  </a:cubicBezTo>
                  <a:cubicBezTo>
                    <a:pt x="677" y="1554"/>
                    <a:pt x="659" y="1536"/>
                    <a:pt x="637" y="1536"/>
                  </a:cubicBezTo>
                  <a:cubicBezTo>
                    <a:pt x="615" y="1536"/>
                    <a:pt x="597" y="1554"/>
                    <a:pt x="597" y="1576"/>
                  </a:cubicBezTo>
                  <a:cubicBezTo>
                    <a:pt x="597" y="1612"/>
                    <a:pt x="597" y="1612"/>
                    <a:pt x="597" y="1612"/>
                  </a:cubicBezTo>
                  <a:cubicBezTo>
                    <a:pt x="490" y="1603"/>
                    <a:pt x="385" y="1557"/>
                    <a:pt x="303" y="1475"/>
                  </a:cubicBezTo>
                  <a:cubicBezTo>
                    <a:pt x="223" y="1395"/>
                    <a:pt x="176" y="1290"/>
                    <a:pt x="167" y="1182"/>
                  </a:cubicBezTo>
                  <a:cubicBezTo>
                    <a:pt x="202" y="1182"/>
                    <a:pt x="202" y="1182"/>
                    <a:pt x="202" y="1182"/>
                  </a:cubicBezTo>
                  <a:cubicBezTo>
                    <a:pt x="224" y="1182"/>
                    <a:pt x="242" y="1164"/>
                    <a:pt x="242" y="1142"/>
                  </a:cubicBezTo>
                  <a:cubicBezTo>
                    <a:pt x="242" y="1120"/>
                    <a:pt x="224" y="1102"/>
                    <a:pt x="202" y="1102"/>
                  </a:cubicBezTo>
                  <a:cubicBezTo>
                    <a:pt x="167" y="1102"/>
                    <a:pt x="167" y="1102"/>
                    <a:pt x="167" y="1102"/>
                  </a:cubicBezTo>
                  <a:cubicBezTo>
                    <a:pt x="171" y="1046"/>
                    <a:pt x="186" y="991"/>
                    <a:pt x="210" y="939"/>
                  </a:cubicBezTo>
                  <a:cubicBezTo>
                    <a:pt x="220" y="919"/>
                    <a:pt x="211" y="895"/>
                    <a:pt x="191" y="886"/>
                  </a:cubicBezTo>
                  <a:cubicBezTo>
                    <a:pt x="172" y="876"/>
                    <a:pt x="148" y="885"/>
                    <a:pt x="138" y="905"/>
                  </a:cubicBezTo>
                  <a:cubicBezTo>
                    <a:pt x="108" y="968"/>
                    <a:pt x="91" y="1035"/>
                    <a:pt x="87" y="1102"/>
                  </a:cubicBezTo>
                  <a:cubicBezTo>
                    <a:pt x="40" y="1102"/>
                    <a:pt x="40" y="1102"/>
                    <a:pt x="40" y="1102"/>
                  </a:cubicBezTo>
                  <a:cubicBezTo>
                    <a:pt x="18" y="1102"/>
                    <a:pt x="0" y="1120"/>
                    <a:pt x="0" y="1142"/>
                  </a:cubicBezTo>
                  <a:cubicBezTo>
                    <a:pt x="0" y="1164"/>
                    <a:pt x="18" y="1182"/>
                    <a:pt x="40" y="1182"/>
                  </a:cubicBezTo>
                  <a:cubicBezTo>
                    <a:pt x="87" y="1182"/>
                    <a:pt x="87" y="1182"/>
                    <a:pt x="87" y="1182"/>
                  </a:cubicBezTo>
                  <a:cubicBezTo>
                    <a:pt x="96" y="1311"/>
                    <a:pt x="151" y="1436"/>
                    <a:pt x="247" y="1532"/>
                  </a:cubicBezTo>
                  <a:cubicBezTo>
                    <a:pt x="341" y="1627"/>
                    <a:pt x="465" y="1683"/>
                    <a:pt x="597" y="1692"/>
                  </a:cubicBezTo>
                  <a:cubicBezTo>
                    <a:pt x="597" y="1739"/>
                    <a:pt x="597" y="1739"/>
                    <a:pt x="597" y="1739"/>
                  </a:cubicBezTo>
                  <a:cubicBezTo>
                    <a:pt x="597" y="1761"/>
                    <a:pt x="615" y="1779"/>
                    <a:pt x="637" y="1779"/>
                  </a:cubicBezTo>
                  <a:cubicBezTo>
                    <a:pt x="659" y="1779"/>
                    <a:pt x="677" y="1761"/>
                    <a:pt x="677" y="1739"/>
                  </a:cubicBezTo>
                  <a:cubicBezTo>
                    <a:pt x="677" y="1692"/>
                    <a:pt x="677" y="1692"/>
                    <a:pt x="677" y="1692"/>
                  </a:cubicBezTo>
                  <a:cubicBezTo>
                    <a:pt x="809" y="1683"/>
                    <a:pt x="932" y="1627"/>
                    <a:pt x="1027" y="1532"/>
                  </a:cubicBezTo>
                  <a:cubicBezTo>
                    <a:pt x="1122" y="1437"/>
                    <a:pt x="1178" y="1314"/>
                    <a:pt x="1187" y="1182"/>
                  </a:cubicBezTo>
                  <a:cubicBezTo>
                    <a:pt x="1234" y="1182"/>
                    <a:pt x="1234" y="1182"/>
                    <a:pt x="1234" y="1182"/>
                  </a:cubicBezTo>
                  <a:cubicBezTo>
                    <a:pt x="1256" y="1182"/>
                    <a:pt x="1274" y="1164"/>
                    <a:pt x="1274" y="1142"/>
                  </a:cubicBezTo>
                  <a:cubicBezTo>
                    <a:pt x="1274" y="1120"/>
                    <a:pt x="1256" y="1102"/>
                    <a:pt x="1234" y="1102"/>
                  </a:cubicBezTo>
                  <a:cubicBezTo>
                    <a:pt x="1187" y="1102"/>
                    <a:pt x="1187" y="1102"/>
                    <a:pt x="1187" y="1102"/>
                  </a:cubicBezTo>
                  <a:cubicBezTo>
                    <a:pt x="1179" y="983"/>
                    <a:pt x="1133" y="871"/>
                    <a:pt x="1055" y="781"/>
                  </a:cubicBezTo>
                  <a:cubicBezTo>
                    <a:pt x="1098" y="738"/>
                    <a:pt x="1098" y="738"/>
                    <a:pt x="1098" y="738"/>
                  </a:cubicBezTo>
                  <a:cubicBezTo>
                    <a:pt x="1438" y="738"/>
                    <a:pt x="1438" y="738"/>
                    <a:pt x="1438" y="738"/>
                  </a:cubicBezTo>
                  <a:cubicBezTo>
                    <a:pt x="1448" y="738"/>
                    <a:pt x="1458" y="734"/>
                    <a:pt x="1466" y="726"/>
                  </a:cubicBezTo>
                  <a:cubicBezTo>
                    <a:pt x="1732" y="459"/>
                    <a:pt x="1732" y="459"/>
                    <a:pt x="1732" y="459"/>
                  </a:cubicBezTo>
                  <a:cubicBezTo>
                    <a:pt x="1768" y="423"/>
                    <a:pt x="1779" y="371"/>
                    <a:pt x="1759" y="323"/>
                  </a:cubicBezTo>
                  <a:moveTo>
                    <a:pt x="1121" y="358"/>
                  </a:moveTo>
                  <a:cubicBezTo>
                    <a:pt x="1377" y="103"/>
                    <a:pt x="1377" y="103"/>
                    <a:pt x="1377" y="103"/>
                  </a:cubicBezTo>
                  <a:cubicBezTo>
                    <a:pt x="1396" y="84"/>
                    <a:pt x="1419" y="91"/>
                    <a:pt x="1425" y="94"/>
                  </a:cubicBezTo>
                  <a:cubicBezTo>
                    <a:pt x="1431" y="96"/>
                    <a:pt x="1452" y="107"/>
                    <a:pt x="1453" y="135"/>
                  </a:cubicBezTo>
                  <a:cubicBezTo>
                    <a:pt x="1453" y="270"/>
                    <a:pt x="1453" y="270"/>
                    <a:pt x="1453" y="270"/>
                  </a:cubicBezTo>
                  <a:cubicBezTo>
                    <a:pt x="1234" y="488"/>
                    <a:pt x="1234" y="488"/>
                    <a:pt x="1234" y="488"/>
                  </a:cubicBezTo>
                  <a:cubicBezTo>
                    <a:pt x="1121" y="601"/>
                    <a:pt x="1121" y="601"/>
                    <a:pt x="1121" y="601"/>
                  </a:cubicBezTo>
                  <a:cubicBezTo>
                    <a:pt x="1121" y="358"/>
                    <a:pt x="1121" y="358"/>
                    <a:pt x="1121" y="358"/>
                  </a:cubicBezTo>
                  <a:close/>
                  <a:moveTo>
                    <a:pt x="869" y="1142"/>
                  </a:moveTo>
                  <a:cubicBezTo>
                    <a:pt x="869" y="1270"/>
                    <a:pt x="765" y="1374"/>
                    <a:pt x="637" y="1374"/>
                  </a:cubicBezTo>
                  <a:cubicBezTo>
                    <a:pt x="509" y="1374"/>
                    <a:pt x="405" y="1270"/>
                    <a:pt x="405" y="1142"/>
                  </a:cubicBezTo>
                  <a:cubicBezTo>
                    <a:pt x="405" y="1014"/>
                    <a:pt x="509" y="910"/>
                    <a:pt x="637" y="910"/>
                  </a:cubicBezTo>
                  <a:cubicBezTo>
                    <a:pt x="687" y="910"/>
                    <a:pt x="733" y="925"/>
                    <a:pt x="770" y="952"/>
                  </a:cubicBezTo>
                  <a:cubicBezTo>
                    <a:pt x="699" y="1023"/>
                    <a:pt x="699" y="1023"/>
                    <a:pt x="699" y="1023"/>
                  </a:cubicBezTo>
                  <a:cubicBezTo>
                    <a:pt x="684" y="1039"/>
                    <a:pt x="684" y="1064"/>
                    <a:pt x="699" y="1079"/>
                  </a:cubicBezTo>
                  <a:cubicBezTo>
                    <a:pt x="707" y="1087"/>
                    <a:pt x="718" y="1091"/>
                    <a:pt x="728" y="1091"/>
                  </a:cubicBezTo>
                  <a:cubicBezTo>
                    <a:pt x="738" y="1091"/>
                    <a:pt x="748" y="1087"/>
                    <a:pt x="756" y="1079"/>
                  </a:cubicBezTo>
                  <a:cubicBezTo>
                    <a:pt x="827" y="1009"/>
                    <a:pt x="827" y="1009"/>
                    <a:pt x="827" y="1009"/>
                  </a:cubicBezTo>
                  <a:cubicBezTo>
                    <a:pt x="853" y="1046"/>
                    <a:pt x="869" y="1092"/>
                    <a:pt x="869" y="1142"/>
                  </a:cubicBezTo>
                  <a:moveTo>
                    <a:pt x="1676" y="402"/>
                  </a:moveTo>
                  <a:cubicBezTo>
                    <a:pt x="1421" y="658"/>
                    <a:pt x="1421" y="658"/>
                    <a:pt x="1421" y="658"/>
                  </a:cubicBezTo>
                  <a:cubicBezTo>
                    <a:pt x="1178" y="658"/>
                    <a:pt x="1178" y="658"/>
                    <a:pt x="1178" y="658"/>
                  </a:cubicBezTo>
                  <a:cubicBezTo>
                    <a:pt x="1291" y="545"/>
                    <a:pt x="1291" y="545"/>
                    <a:pt x="1291" y="545"/>
                  </a:cubicBezTo>
                  <a:cubicBezTo>
                    <a:pt x="1509" y="326"/>
                    <a:pt x="1509" y="326"/>
                    <a:pt x="1509" y="326"/>
                  </a:cubicBezTo>
                  <a:cubicBezTo>
                    <a:pt x="1644" y="326"/>
                    <a:pt x="1644" y="326"/>
                    <a:pt x="1644" y="326"/>
                  </a:cubicBezTo>
                  <a:cubicBezTo>
                    <a:pt x="1672" y="326"/>
                    <a:pt x="1683" y="347"/>
                    <a:pt x="1685" y="354"/>
                  </a:cubicBezTo>
                  <a:cubicBezTo>
                    <a:pt x="1688" y="360"/>
                    <a:pt x="1695" y="383"/>
                    <a:pt x="1676"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82"/>
            <p:cNvSpPr>
              <a:spLocks/>
            </p:cNvSpPr>
            <p:nvPr/>
          </p:nvSpPr>
          <p:spPr bwMode="auto">
            <a:xfrm>
              <a:off x="11291888" y="2765425"/>
              <a:ext cx="44450" cy="44450"/>
            </a:xfrm>
            <a:custGeom>
              <a:avLst/>
              <a:gdLst>
                <a:gd name="T0" fmla="*/ 40 w 80"/>
                <a:gd name="T1" fmla="*/ 0 h 80"/>
                <a:gd name="T2" fmla="*/ 12 w 80"/>
                <a:gd name="T3" fmla="*/ 12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2"/>
                  </a:cubicBezTo>
                  <a:cubicBezTo>
                    <a:pt x="4" y="19"/>
                    <a:pt x="0" y="29"/>
                    <a:pt x="0" y="40"/>
                  </a:cubicBezTo>
                  <a:cubicBezTo>
                    <a:pt x="0" y="51"/>
                    <a:pt x="4" y="61"/>
                    <a:pt x="12" y="68"/>
                  </a:cubicBezTo>
                  <a:cubicBezTo>
                    <a:pt x="19" y="76"/>
                    <a:pt x="29" y="80"/>
                    <a:pt x="40" y="80"/>
                  </a:cubicBezTo>
                  <a:cubicBezTo>
                    <a:pt x="50" y="80"/>
                    <a:pt x="61" y="76"/>
                    <a:pt x="68" y="68"/>
                  </a:cubicBezTo>
                  <a:cubicBezTo>
                    <a:pt x="76" y="61"/>
                    <a:pt x="80" y="51"/>
                    <a:pt x="80" y="40"/>
                  </a:cubicBezTo>
                  <a:cubicBezTo>
                    <a:pt x="80" y="29"/>
                    <a:pt x="76" y="19"/>
                    <a:pt x="68" y="12"/>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7" name="Group 146"/>
          <p:cNvGrpSpPr/>
          <p:nvPr/>
        </p:nvGrpSpPr>
        <p:grpSpPr>
          <a:xfrm>
            <a:off x="3900653" y="3786129"/>
            <a:ext cx="308946" cy="311729"/>
            <a:chOff x="5160963" y="6176962"/>
            <a:chExt cx="881063" cy="889001"/>
          </a:xfrm>
          <a:solidFill>
            <a:schemeClr val="bg1"/>
          </a:solidFill>
        </p:grpSpPr>
        <p:sp>
          <p:nvSpPr>
            <p:cNvPr id="148" name="Freeform 320"/>
            <p:cNvSpPr>
              <a:spLocks noEditPoints="1"/>
            </p:cNvSpPr>
            <p:nvPr/>
          </p:nvSpPr>
          <p:spPr bwMode="auto">
            <a:xfrm>
              <a:off x="5160963" y="6176962"/>
              <a:ext cx="881063" cy="889001"/>
            </a:xfrm>
            <a:custGeom>
              <a:avLst/>
              <a:gdLst>
                <a:gd name="T0" fmla="*/ 231 w 1936"/>
                <a:gd name="T1" fmla="*/ 1888 h 1952"/>
                <a:gd name="T2" fmla="*/ 482 w 1936"/>
                <a:gd name="T3" fmla="*/ 1952 h 1952"/>
                <a:gd name="T4" fmla="*/ 545 w 1936"/>
                <a:gd name="T5" fmla="*/ 1875 h 1952"/>
                <a:gd name="T6" fmla="*/ 475 w 1936"/>
                <a:gd name="T7" fmla="*/ 1536 h 1952"/>
                <a:gd name="T8" fmla="*/ 1219 w 1936"/>
                <a:gd name="T9" fmla="*/ 1952 h 1952"/>
                <a:gd name="T10" fmla="*/ 1920 w 1936"/>
                <a:gd name="T11" fmla="*/ 1305 h 1952"/>
                <a:gd name="T12" fmla="*/ 1822 w 1936"/>
                <a:gd name="T13" fmla="*/ 762 h 1952"/>
                <a:gd name="T14" fmla="*/ 1410 w 1936"/>
                <a:gd name="T15" fmla="*/ 36 h 1952"/>
                <a:gd name="T16" fmla="*/ 892 w 1936"/>
                <a:gd name="T17" fmla="*/ 276 h 1952"/>
                <a:gd name="T18" fmla="*/ 167 w 1936"/>
                <a:gd name="T19" fmla="*/ 753 h 1952"/>
                <a:gd name="T20" fmla="*/ 2 w 1936"/>
                <a:gd name="T21" fmla="*/ 1315 h 1952"/>
                <a:gd name="T22" fmla="*/ 258 w 1936"/>
                <a:gd name="T23" fmla="*/ 1152 h 1952"/>
                <a:gd name="T24" fmla="*/ 322 w 1936"/>
                <a:gd name="T25" fmla="*/ 1472 h 1952"/>
                <a:gd name="T26" fmla="*/ 258 w 1936"/>
                <a:gd name="T27" fmla="*/ 1152 h 1952"/>
                <a:gd name="T28" fmla="*/ 295 w 1936"/>
                <a:gd name="T29" fmla="*/ 1884 h 1952"/>
                <a:gd name="T30" fmla="*/ 393 w 1936"/>
                <a:gd name="T31" fmla="*/ 1536 h 1952"/>
                <a:gd name="T32" fmla="*/ 386 w 1936"/>
                <a:gd name="T33" fmla="*/ 1472 h 1952"/>
                <a:gd name="T34" fmla="*/ 475 w 1936"/>
                <a:gd name="T35" fmla="*/ 1152 h 1952"/>
                <a:gd name="T36" fmla="*/ 898 w 1936"/>
                <a:gd name="T37" fmla="*/ 1057 h 1952"/>
                <a:gd name="T38" fmla="*/ 748 w 1936"/>
                <a:gd name="T39" fmla="*/ 1516 h 1952"/>
                <a:gd name="T40" fmla="*/ 386 w 1936"/>
                <a:gd name="T41" fmla="*/ 1472 h 1952"/>
                <a:gd name="T42" fmla="*/ 1058 w 1936"/>
                <a:gd name="T43" fmla="*/ 1619 h 1952"/>
                <a:gd name="T44" fmla="*/ 962 w 1936"/>
                <a:gd name="T45" fmla="*/ 1036 h 1952"/>
                <a:gd name="T46" fmla="*/ 231 w 1936"/>
                <a:gd name="T47" fmla="*/ 761 h 1952"/>
                <a:gd name="T48" fmla="*/ 875 w 1936"/>
                <a:gd name="T49" fmla="*/ 338 h 1952"/>
                <a:gd name="T50" fmla="*/ 1717 w 1936"/>
                <a:gd name="T51" fmla="*/ 181 h 1952"/>
                <a:gd name="T52" fmla="*/ 1761 w 1936"/>
                <a:gd name="T53" fmla="*/ 909 h 1952"/>
                <a:gd name="T54" fmla="*/ 1168 w 1936"/>
                <a:gd name="T55" fmla="*/ 1885 h 1952"/>
                <a:gd name="T56" fmla="*/ 728 w 1936"/>
                <a:gd name="T57" fmla="*/ 1577 h 1952"/>
                <a:gd name="T58" fmla="*/ 1090 w 1936"/>
                <a:gd name="T59" fmla="*/ 1696 h 1952"/>
                <a:gd name="T60" fmla="*/ 1122 w 1936"/>
                <a:gd name="T61" fmla="*/ 1504 h 1952"/>
                <a:gd name="T62" fmla="*/ 1250 w 1936"/>
                <a:gd name="T63" fmla="*/ 1248 h 1952"/>
                <a:gd name="T64" fmla="*/ 1122 w 1936"/>
                <a:gd name="T65" fmla="*/ 960 h 1952"/>
                <a:gd name="T66" fmla="*/ 1080 w 1936"/>
                <a:gd name="T67" fmla="*/ 929 h 1952"/>
                <a:gd name="T68" fmla="*/ 475 w 1936"/>
                <a:gd name="T69" fmla="*/ 1088 h 1952"/>
                <a:gd name="T70" fmla="*/ 231 w 1936"/>
                <a:gd name="T71" fmla="*/ 761 h 1952"/>
                <a:gd name="T72" fmla="*/ 1186 w 1936"/>
                <a:gd name="T73" fmla="*/ 1248 h 1952"/>
                <a:gd name="T74" fmla="*/ 1122 w 1936"/>
                <a:gd name="T75" fmla="*/ 1440 h 1952"/>
                <a:gd name="T76" fmla="*/ 194 w 1936"/>
                <a:gd name="T77" fmla="*/ 1155 h 1952"/>
                <a:gd name="T78" fmla="*/ 69 w 1936"/>
                <a:gd name="T79" fmla="*/ 1280 h 1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6" h="1952">
                  <a:moveTo>
                    <a:pt x="197" y="1533"/>
                  </a:moveTo>
                  <a:cubicBezTo>
                    <a:pt x="231" y="1888"/>
                    <a:pt x="231" y="1888"/>
                    <a:pt x="231" y="1888"/>
                  </a:cubicBezTo>
                  <a:cubicBezTo>
                    <a:pt x="231" y="1923"/>
                    <a:pt x="260" y="1952"/>
                    <a:pt x="295" y="1952"/>
                  </a:cubicBezTo>
                  <a:cubicBezTo>
                    <a:pt x="482" y="1952"/>
                    <a:pt x="482" y="1952"/>
                    <a:pt x="482" y="1952"/>
                  </a:cubicBezTo>
                  <a:cubicBezTo>
                    <a:pt x="501" y="1952"/>
                    <a:pt x="519" y="1943"/>
                    <a:pt x="531" y="1929"/>
                  </a:cubicBezTo>
                  <a:cubicBezTo>
                    <a:pt x="543" y="1914"/>
                    <a:pt x="549" y="1894"/>
                    <a:pt x="545" y="1875"/>
                  </a:cubicBezTo>
                  <a:cubicBezTo>
                    <a:pt x="459" y="1536"/>
                    <a:pt x="459" y="1536"/>
                    <a:pt x="459" y="1536"/>
                  </a:cubicBezTo>
                  <a:cubicBezTo>
                    <a:pt x="475" y="1536"/>
                    <a:pt x="475" y="1536"/>
                    <a:pt x="475" y="1536"/>
                  </a:cubicBezTo>
                  <a:cubicBezTo>
                    <a:pt x="511" y="1536"/>
                    <a:pt x="546" y="1538"/>
                    <a:pt x="581" y="1543"/>
                  </a:cubicBezTo>
                  <a:cubicBezTo>
                    <a:pt x="696" y="1792"/>
                    <a:pt x="945" y="1952"/>
                    <a:pt x="1219" y="1952"/>
                  </a:cubicBezTo>
                  <a:cubicBezTo>
                    <a:pt x="1240" y="1952"/>
                    <a:pt x="1262" y="1951"/>
                    <a:pt x="1283" y="1949"/>
                  </a:cubicBezTo>
                  <a:cubicBezTo>
                    <a:pt x="1623" y="1915"/>
                    <a:pt x="1890" y="1645"/>
                    <a:pt x="1920" y="1305"/>
                  </a:cubicBezTo>
                  <a:cubicBezTo>
                    <a:pt x="1933" y="1154"/>
                    <a:pt x="1896" y="1003"/>
                    <a:pt x="1815" y="875"/>
                  </a:cubicBezTo>
                  <a:cubicBezTo>
                    <a:pt x="1793" y="840"/>
                    <a:pt x="1796" y="794"/>
                    <a:pt x="1822" y="762"/>
                  </a:cubicBezTo>
                  <a:cubicBezTo>
                    <a:pt x="1902" y="664"/>
                    <a:pt x="1936" y="538"/>
                    <a:pt x="1918" y="414"/>
                  </a:cubicBezTo>
                  <a:cubicBezTo>
                    <a:pt x="1882" y="170"/>
                    <a:pt x="1654" y="0"/>
                    <a:pt x="1410" y="36"/>
                  </a:cubicBezTo>
                  <a:cubicBezTo>
                    <a:pt x="1299" y="52"/>
                    <a:pt x="1199" y="109"/>
                    <a:pt x="1128" y="195"/>
                  </a:cubicBezTo>
                  <a:cubicBezTo>
                    <a:pt x="1072" y="267"/>
                    <a:pt x="980" y="298"/>
                    <a:pt x="892" y="276"/>
                  </a:cubicBezTo>
                  <a:cubicBezTo>
                    <a:pt x="818" y="256"/>
                    <a:pt x="741" y="250"/>
                    <a:pt x="665" y="260"/>
                  </a:cubicBezTo>
                  <a:cubicBezTo>
                    <a:pt x="407" y="295"/>
                    <a:pt x="205" y="496"/>
                    <a:pt x="167" y="753"/>
                  </a:cubicBezTo>
                  <a:cubicBezTo>
                    <a:pt x="152" y="867"/>
                    <a:pt x="171" y="984"/>
                    <a:pt x="223" y="1088"/>
                  </a:cubicBezTo>
                  <a:cubicBezTo>
                    <a:pt x="99" y="1090"/>
                    <a:pt x="0" y="1191"/>
                    <a:pt x="2" y="1315"/>
                  </a:cubicBezTo>
                  <a:cubicBezTo>
                    <a:pt x="4" y="1426"/>
                    <a:pt x="87" y="1519"/>
                    <a:pt x="197" y="1533"/>
                  </a:cubicBezTo>
                  <a:moveTo>
                    <a:pt x="258" y="1152"/>
                  </a:moveTo>
                  <a:cubicBezTo>
                    <a:pt x="322" y="1152"/>
                    <a:pt x="322" y="1152"/>
                    <a:pt x="322" y="1152"/>
                  </a:cubicBezTo>
                  <a:cubicBezTo>
                    <a:pt x="322" y="1472"/>
                    <a:pt x="322" y="1472"/>
                    <a:pt x="322" y="1472"/>
                  </a:cubicBezTo>
                  <a:cubicBezTo>
                    <a:pt x="258" y="1472"/>
                    <a:pt x="258" y="1472"/>
                    <a:pt x="258" y="1472"/>
                  </a:cubicBezTo>
                  <a:lnTo>
                    <a:pt x="258" y="1152"/>
                  </a:lnTo>
                  <a:close/>
                  <a:moveTo>
                    <a:pt x="482" y="1888"/>
                  </a:moveTo>
                  <a:cubicBezTo>
                    <a:pt x="295" y="1884"/>
                    <a:pt x="295" y="1884"/>
                    <a:pt x="295" y="1884"/>
                  </a:cubicBezTo>
                  <a:cubicBezTo>
                    <a:pt x="261" y="1536"/>
                    <a:pt x="261" y="1536"/>
                    <a:pt x="261" y="1536"/>
                  </a:cubicBezTo>
                  <a:cubicBezTo>
                    <a:pt x="393" y="1536"/>
                    <a:pt x="393" y="1536"/>
                    <a:pt x="393" y="1536"/>
                  </a:cubicBezTo>
                  <a:lnTo>
                    <a:pt x="482" y="1888"/>
                  </a:lnTo>
                  <a:close/>
                  <a:moveTo>
                    <a:pt x="386" y="1472"/>
                  </a:moveTo>
                  <a:cubicBezTo>
                    <a:pt x="386" y="1152"/>
                    <a:pt x="386" y="1152"/>
                    <a:pt x="386" y="1152"/>
                  </a:cubicBezTo>
                  <a:cubicBezTo>
                    <a:pt x="475" y="1152"/>
                    <a:pt x="475" y="1152"/>
                    <a:pt x="475" y="1152"/>
                  </a:cubicBezTo>
                  <a:cubicBezTo>
                    <a:pt x="568" y="1152"/>
                    <a:pt x="660" y="1137"/>
                    <a:pt x="748" y="1107"/>
                  </a:cubicBezTo>
                  <a:cubicBezTo>
                    <a:pt x="898" y="1057"/>
                    <a:pt x="898" y="1057"/>
                    <a:pt x="898" y="1057"/>
                  </a:cubicBezTo>
                  <a:cubicBezTo>
                    <a:pt x="898" y="1566"/>
                    <a:pt x="898" y="1566"/>
                    <a:pt x="898" y="1566"/>
                  </a:cubicBezTo>
                  <a:cubicBezTo>
                    <a:pt x="748" y="1516"/>
                    <a:pt x="748" y="1516"/>
                    <a:pt x="748" y="1516"/>
                  </a:cubicBezTo>
                  <a:cubicBezTo>
                    <a:pt x="660" y="1487"/>
                    <a:pt x="568" y="1472"/>
                    <a:pt x="475" y="1472"/>
                  </a:cubicBezTo>
                  <a:lnTo>
                    <a:pt x="386" y="1472"/>
                  </a:lnTo>
                  <a:close/>
                  <a:moveTo>
                    <a:pt x="1058" y="1004"/>
                  </a:moveTo>
                  <a:cubicBezTo>
                    <a:pt x="1058" y="1619"/>
                    <a:pt x="1058" y="1619"/>
                    <a:pt x="1058" y="1619"/>
                  </a:cubicBezTo>
                  <a:cubicBezTo>
                    <a:pt x="962" y="1587"/>
                    <a:pt x="962" y="1587"/>
                    <a:pt x="962" y="1587"/>
                  </a:cubicBezTo>
                  <a:cubicBezTo>
                    <a:pt x="962" y="1036"/>
                    <a:pt x="962" y="1036"/>
                    <a:pt x="962" y="1036"/>
                  </a:cubicBezTo>
                  <a:lnTo>
                    <a:pt x="1058" y="1004"/>
                  </a:lnTo>
                  <a:close/>
                  <a:moveTo>
                    <a:pt x="231" y="761"/>
                  </a:moveTo>
                  <a:cubicBezTo>
                    <a:pt x="270" y="481"/>
                    <a:pt x="528" y="286"/>
                    <a:pt x="808" y="324"/>
                  </a:cubicBezTo>
                  <a:cubicBezTo>
                    <a:pt x="830" y="327"/>
                    <a:pt x="853" y="332"/>
                    <a:pt x="875" y="338"/>
                  </a:cubicBezTo>
                  <a:cubicBezTo>
                    <a:pt x="987" y="367"/>
                    <a:pt x="1106" y="327"/>
                    <a:pt x="1177" y="236"/>
                  </a:cubicBezTo>
                  <a:cubicBezTo>
                    <a:pt x="1311" y="72"/>
                    <a:pt x="1553" y="47"/>
                    <a:pt x="1717" y="181"/>
                  </a:cubicBezTo>
                  <a:cubicBezTo>
                    <a:pt x="1882" y="315"/>
                    <a:pt x="1906" y="557"/>
                    <a:pt x="1772" y="721"/>
                  </a:cubicBezTo>
                  <a:cubicBezTo>
                    <a:pt x="1729" y="775"/>
                    <a:pt x="1724" y="850"/>
                    <a:pt x="1761" y="909"/>
                  </a:cubicBezTo>
                  <a:cubicBezTo>
                    <a:pt x="1834" y="1026"/>
                    <a:pt x="1868" y="1163"/>
                    <a:pt x="1856" y="1300"/>
                  </a:cubicBezTo>
                  <a:cubicBezTo>
                    <a:pt x="1828" y="1652"/>
                    <a:pt x="1520" y="1914"/>
                    <a:pt x="1168" y="1885"/>
                  </a:cubicBezTo>
                  <a:cubicBezTo>
                    <a:pt x="954" y="1868"/>
                    <a:pt x="763" y="1745"/>
                    <a:pt x="660" y="1557"/>
                  </a:cubicBezTo>
                  <a:cubicBezTo>
                    <a:pt x="683" y="1563"/>
                    <a:pt x="706" y="1569"/>
                    <a:pt x="728" y="1577"/>
                  </a:cubicBezTo>
                  <a:cubicBezTo>
                    <a:pt x="1080" y="1694"/>
                    <a:pt x="1080" y="1694"/>
                    <a:pt x="1080" y="1694"/>
                  </a:cubicBezTo>
                  <a:cubicBezTo>
                    <a:pt x="1083" y="1695"/>
                    <a:pt x="1087" y="1696"/>
                    <a:pt x="1090" y="1696"/>
                  </a:cubicBezTo>
                  <a:cubicBezTo>
                    <a:pt x="1108" y="1696"/>
                    <a:pt x="1122" y="1681"/>
                    <a:pt x="1122" y="1664"/>
                  </a:cubicBezTo>
                  <a:cubicBezTo>
                    <a:pt x="1122" y="1504"/>
                    <a:pt x="1122" y="1504"/>
                    <a:pt x="1122" y="1504"/>
                  </a:cubicBezTo>
                  <a:cubicBezTo>
                    <a:pt x="1193" y="1504"/>
                    <a:pt x="1250" y="1446"/>
                    <a:pt x="1250" y="1376"/>
                  </a:cubicBezTo>
                  <a:cubicBezTo>
                    <a:pt x="1250" y="1248"/>
                    <a:pt x="1250" y="1248"/>
                    <a:pt x="1250" y="1248"/>
                  </a:cubicBezTo>
                  <a:cubicBezTo>
                    <a:pt x="1250" y="1177"/>
                    <a:pt x="1193" y="1120"/>
                    <a:pt x="1122" y="1120"/>
                  </a:cubicBezTo>
                  <a:cubicBezTo>
                    <a:pt x="1122" y="960"/>
                    <a:pt x="1122" y="960"/>
                    <a:pt x="1122" y="960"/>
                  </a:cubicBezTo>
                  <a:cubicBezTo>
                    <a:pt x="1122" y="942"/>
                    <a:pt x="1108" y="928"/>
                    <a:pt x="1090" y="928"/>
                  </a:cubicBezTo>
                  <a:cubicBezTo>
                    <a:pt x="1087" y="928"/>
                    <a:pt x="1083" y="928"/>
                    <a:pt x="1080" y="929"/>
                  </a:cubicBezTo>
                  <a:cubicBezTo>
                    <a:pt x="728" y="1047"/>
                    <a:pt x="728" y="1047"/>
                    <a:pt x="728" y="1047"/>
                  </a:cubicBezTo>
                  <a:cubicBezTo>
                    <a:pt x="647" y="1074"/>
                    <a:pt x="561" y="1088"/>
                    <a:pt x="475" y="1088"/>
                  </a:cubicBezTo>
                  <a:cubicBezTo>
                    <a:pt x="295" y="1088"/>
                    <a:pt x="295" y="1088"/>
                    <a:pt x="295" y="1088"/>
                  </a:cubicBezTo>
                  <a:cubicBezTo>
                    <a:pt x="238" y="989"/>
                    <a:pt x="215" y="874"/>
                    <a:pt x="231" y="761"/>
                  </a:cubicBezTo>
                  <a:moveTo>
                    <a:pt x="1122" y="1184"/>
                  </a:moveTo>
                  <a:cubicBezTo>
                    <a:pt x="1158" y="1184"/>
                    <a:pt x="1186" y="1212"/>
                    <a:pt x="1186" y="1248"/>
                  </a:cubicBezTo>
                  <a:cubicBezTo>
                    <a:pt x="1186" y="1376"/>
                    <a:pt x="1186" y="1376"/>
                    <a:pt x="1186" y="1376"/>
                  </a:cubicBezTo>
                  <a:cubicBezTo>
                    <a:pt x="1186" y="1411"/>
                    <a:pt x="1158" y="1440"/>
                    <a:pt x="1122" y="1440"/>
                  </a:cubicBezTo>
                  <a:lnTo>
                    <a:pt x="1122" y="1184"/>
                  </a:lnTo>
                  <a:close/>
                  <a:moveTo>
                    <a:pt x="194" y="1155"/>
                  </a:moveTo>
                  <a:cubicBezTo>
                    <a:pt x="194" y="1468"/>
                    <a:pt x="194" y="1468"/>
                    <a:pt x="194" y="1468"/>
                  </a:cubicBezTo>
                  <a:cubicBezTo>
                    <a:pt x="108" y="1451"/>
                    <a:pt x="52" y="1366"/>
                    <a:pt x="69" y="1280"/>
                  </a:cubicBezTo>
                  <a:cubicBezTo>
                    <a:pt x="82" y="1217"/>
                    <a:pt x="131" y="1168"/>
                    <a:pt x="194" y="115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321"/>
            <p:cNvSpPr>
              <a:spLocks noChangeArrowheads="1"/>
            </p:cNvSpPr>
            <p:nvPr/>
          </p:nvSpPr>
          <p:spPr bwMode="auto">
            <a:xfrm>
              <a:off x="5365750" y="6789738"/>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322"/>
            <p:cNvSpPr>
              <a:spLocks noChangeArrowheads="1"/>
            </p:cNvSpPr>
            <p:nvPr/>
          </p:nvSpPr>
          <p:spPr bwMode="auto">
            <a:xfrm>
              <a:off x="5365750" y="6731000"/>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323"/>
            <p:cNvSpPr>
              <a:spLocks noEditPoints="1"/>
            </p:cNvSpPr>
            <p:nvPr/>
          </p:nvSpPr>
          <p:spPr bwMode="auto">
            <a:xfrm>
              <a:off x="5788025" y="6321425"/>
              <a:ext cx="119063" cy="147638"/>
            </a:xfrm>
            <a:custGeom>
              <a:avLst/>
              <a:gdLst>
                <a:gd name="T0" fmla="*/ 17 w 261"/>
                <a:gd name="T1" fmla="*/ 321 h 326"/>
                <a:gd name="T2" fmla="*/ 50 w 261"/>
                <a:gd name="T3" fmla="*/ 319 h 326"/>
                <a:gd name="T4" fmla="*/ 242 w 261"/>
                <a:gd name="T5" fmla="*/ 191 h 326"/>
                <a:gd name="T6" fmla="*/ 251 w 261"/>
                <a:gd name="T7" fmla="*/ 147 h 326"/>
                <a:gd name="T8" fmla="*/ 242 w 261"/>
                <a:gd name="T9" fmla="*/ 138 h 326"/>
                <a:gd name="T10" fmla="*/ 50 w 261"/>
                <a:gd name="T11" fmla="*/ 10 h 326"/>
                <a:gd name="T12" fmla="*/ 6 w 261"/>
                <a:gd name="T13" fmla="*/ 19 h 326"/>
                <a:gd name="T14" fmla="*/ 0 w 261"/>
                <a:gd name="T15" fmla="*/ 37 h 326"/>
                <a:gd name="T16" fmla="*/ 0 w 261"/>
                <a:gd name="T17" fmla="*/ 293 h 326"/>
                <a:gd name="T18" fmla="*/ 17 w 261"/>
                <a:gd name="T19" fmla="*/ 321 h 326"/>
                <a:gd name="T20" fmla="*/ 64 w 261"/>
                <a:gd name="T21" fmla="*/ 96 h 326"/>
                <a:gd name="T22" fmla="*/ 167 w 261"/>
                <a:gd name="T23" fmla="*/ 165 h 326"/>
                <a:gd name="T24" fmla="*/ 64 w 261"/>
                <a:gd name="T25" fmla="*/ 233 h 326"/>
                <a:gd name="T26" fmla="*/ 64 w 261"/>
                <a:gd name="T27" fmla="*/ 9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1" h="326">
                  <a:moveTo>
                    <a:pt x="17" y="321"/>
                  </a:moveTo>
                  <a:cubicBezTo>
                    <a:pt x="28" y="326"/>
                    <a:pt x="40" y="326"/>
                    <a:pt x="50" y="319"/>
                  </a:cubicBezTo>
                  <a:cubicBezTo>
                    <a:pt x="242" y="191"/>
                    <a:pt x="242" y="191"/>
                    <a:pt x="242" y="191"/>
                  </a:cubicBezTo>
                  <a:cubicBezTo>
                    <a:pt x="257" y="181"/>
                    <a:pt x="261" y="162"/>
                    <a:pt x="251" y="147"/>
                  </a:cubicBezTo>
                  <a:cubicBezTo>
                    <a:pt x="248" y="143"/>
                    <a:pt x="245" y="140"/>
                    <a:pt x="242" y="138"/>
                  </a:cubicBezTo>
                  <a:cubicBezTo>
                    <a:pt x="50" y="10"/>
                    <a:pt x="50" y="10"/>
                    <a:pt x="50" y="10"/>
                  </a:cubicBezTo>
                  <a:cubicBezTo>
                    <a:pt x="35" y="0"/>
                    <a:pt x="15" y="4"/>
                    <a:pt x="6" y="19"/>
                  </a:cubicBezTo>
                  <a:cubicBezTo>
                    <a:pt x="2" y="24"/>
                    <a:pt x="0" y="30"/>
                    <a:pt x="0" y="37"/>
                  </a:cubicBezTo>
                  <a:cubicBezTo>
                    <a:pt x="0" y="293"/>
                    <a:pt x="0" y="293"/>
                    <a:pt x="0" y="293"/>
                  </a:cubicBezTo>
                  <a:cubicBezTo>
                    <a:pt x="0" y="304"/>
                    <a:pt x="7" y="315"/>
                    <a:pt x="17" y="321"/>
                  </a:cubicBezTo>
                  <a:moveTo>
                    <a:pt x="64" y="96"/>
                  </a:moveTo>
                  <a:cubicBezTo>
                    <a:pt x="167" y="165"/>
                    <a:pt x="167" y="165"/>
                    <a:pt x="167" y="165"/>
                  </a:cubicBezTo>
                  <a:cubicBezTo>
                    <a:pt x="64" y="233"/>
                    <a:pt x="64" y="233"/>
                    <a:pt x="64" y="233"/>
                  </a:cubicBezTo>
                  <a:lnTo>
                    <a:pt x="64"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324"/>
            <p:cNvSpPr>
              <a:spLocks noEditPoints="1"/>
            </p:cNvSpPr>
            <p:nvPr/>
          </p:nvSpPr>
          <p:spPr bwMode="auto">
            <a:xfrm>
              <a:off x="5700713" y="6264275"/>
              <a:ext cx="261938" cy="261938"/>
            </a:xfrm>
            <a:custGeom>
              <a:avLst/>
              <a:gdLst>
                <a:gd name="T0" fmla="*/ 288 w 576"/>
                <a:gd name="T1" fmla="*/ 576 h 576"/>
                <a:gd name="T2" fmla="*/ 576 w 576"/>
                <a:gd name="T3" fmla="*/ 288 h 576"/>
                <a:gd name="T4" fmla="*/ 288 w 576"/>
                <a:gd name="T5" fmla="*/ 0 h 576"/>
                <a:gd name="T6" fmla="*/ 0 w 576"/>
                <a:gd name="T7" fmla="*/ 288 h 576"/>
                <a:gd name="T8" fmla="*/ 288 w 576"/>
                <a:gd name="T9" fmla="*/ 576 h 576"/>
                <a:gd name="T10" fmla="*/ 288 w 576"/>
                <a:gd name="T11" fmla="*/ 64 h 576"/>
                <a:gd name="T12" fmla="*/ 512 w 576"/>
                <a:gd name="T13" fmla="*/ 288 h 576"/>
                <a:gd name="T14" fmla="*/ 288 w 576"/>
                <a:gd name="T15" fmla="*/ 512 h 576"/>
                <a:gd name="T16" fmla="*/ 64 w 576"/>
                <a:gd name="T17" fmla="*/ 288 h 576"/>
                <a:gd name="T18" fmla="*/ 288 w 576"/>
                <a:gd name="T19" fmla="*/ 6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576">
                  <a:moveTo>
                    <a:pt x="288" y="576"/>
                  </a:moveTo>
                  <a:cubicBezTo>
                    <a:pt x="447" y="576"/>
                    <a:pt x="576" y="447"/>
                    <a:pt x="576" y="288"/>
                  </a:cubicBezTo>
                  <a:cubicBezTo>
                    <a:pt x="576" y="128"/>
                    <a:pt x="447" y="0"/>
                    <a:pt x="288" y="0"/>
                  </a:cubicBezTo>
                  <a:cubicBezTo>
                    <a:pt x="129" y="0"/>
                    <a:pt x="0" y="128"/>
                    <a:pt x="0" y="288"/>
                  </a:cubicBezTo>
                  <a:cubicBezTo>
                    <a:pt x="0" y="447"/>
                    <a:pt x="129" y="575"/>
                    <a:pt x="288" y="576"/>
                  </a:cubicBezTo>
                  <a:moveTo>
                    <a:pt x="288" y="64"/>
                  </a:moveTo>
                  <a:cubicBezTo>
                    <a:pt x="412" y="64"/>
                    <a:pt x="512" y="164"/>
                    <a:pt x="512" y="288"/>
                  </a:cubicBezTo>
                  <a:cubicBezTo>
                    <a:pt x="512" y="411"/>
                    <a:pt x="412" y="512"/>
                    <a:pt x="288" y="512"/>
                  </a:cubicBezTo>
                  <a:cubicBezTo>
                    <a:pt x="164" y="512"/>
                    <a:pt x="64" y="411"/>
                    <a:pt x="64" y="288"/>
                  </a:cubicBezTo>
                  <a:cubicBezTo>
                    <a:pt x="64" y="164"/>
                    <a:pt x="165" y="64"/>
                    <a:pt x="288"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325"/>
            <p:cNvSpPr>
              <a:spLocks noEditPoints="1"/>
            </p:cNvSpPr>
            <p:nvPr/>
          </p:nvSpPr>
          <p:spPr bwMode="auto">
            <a:xfrm>
              <a:off x="5322888" y="6351588"/>
              <a:ext cx="261938" cy="277813"/>
            </a:xfrm>
            <a:custGeom>
              <a:avLst/>
              <a:gdLst>
                <a:gd name="T0" fmla="*/ 32 w 576"/>
                <a:gd name="T1" fmla="*/ 608 h 608"/>
                <a:gd name="T2" fmla="*/ 160 w 576"/>
                <a:gd name="T3" fmla="*/ 608 h 608"/>
                <a:gd name="T4" fmla="*/ 192 w 576"/>
                <a:gd name="T5" fmla="*/ 576 h 608"/>
                <a:gd name="T6" fmla="*/ 480 w 576"/>
                <a:gd name="T7" fmla="*/ 576 h 608"/>
                <a:gd name="T8" fmla="*/ 576 w 576"/>
                <a:gd name="T9" fmla="*/ 480 h 608"/>
                <a:gd name="T10" fmla="*/ 576 w 576"/>
                <a:gd name="T11" fmla="*/ 320 h 608"/>
                <a:gd name="T12" fmla="*/ 480 w 576"/>
                <a:gd name="T13" fmla="*/ 224 h 608"/>
                <a:gd name="T14" fmla="*/ 448 w 576"/>
                <a:gd name="T15" fmla="*/ 224 h 608"/>
                <a:gd name="T16" fmla="*/ 416 w 576"/>
                <a:gd name="T17" fmla="*/ 192 h 608"/>
                <a:gd name="T18" fmla="*/ 416 w 576"/>
                <a:gd name="T19" fmla="*/ 96 h 608"/>
                <a:gd name="T20" fmla="*/ 320 w 576"/>
                <a:gd name="T21" fmla="*/ 0 h 608"/>
                <a:gd name="T22" fmla="*/ 224 w 576"/>
                <a:gd name="T23" fmla="*/ 96 h 608"/>
                <a:gd name="T24" fmla="*/ 224 w 576"/>
                <a:gd name="T25" fmla="*/ 192 h 608"/>
                <a:gd name="T26" fmla="*/ 192 w 576"/>
                <a:gd name="T27" fmla="*/ 224 h 608"/>
                <a:gd name="T28" fmla="*/ 160 w 576"/>
                <a:gd name="T29" fmla="*/ 192 h 608"/>
                <a:gd name="T30" fmla="*/ 32 w 576"/>
                <a:gd name="T31" fmla="*/ 192 h 608"/>
                <a:gd name="T32" fmla="*/ 0 w 576"/>
                <a:gd name="T33" fmla="*/ 224 h 608"/>
                <a:gd name="T34" fmla="*/ 0 w 576"/>
                <a:gd name="T35" fmla="*/ 576 h 608"/>
                <a:gd name="T36" fmla="*/ 32 w 576"/>
                <a:gd name="T37" fmla="*/ 608 h 608"/>
                <a:gd name="T38" fmla="*/ 288 w 576"/>
                <a:gd name="T39" fmla="*/ 192 h 608"/>
                <a:gd name="T40" fmla="*/ 288 w 576"/>
                <a:gd name="T41" fmla="*/ 96 h 608"/>
                <a:gd name="T42" fmla="*/ 320 w 576"/>
                <a:gd name="T43" fmla="*/ 64 h 608"/>
                <a:gd name="T44" fmla="*/ 352 w 576"/>
                <a:gd name="T45" fmla="*/ 96 h 608"/>
                <a:gd name="T46" fmla="*/ 352 w 576"/>
                <a:gd name="T47" fmla="*/ 192 h 608"/>
                <a:gd name="T48" fmla="*/ 448 w 576"/>
                <a:gd name="T49" fmla="*/ 288 h 608"/>
                <a:gd name="T50" fmla="*/ 480 w 576"/>
                <a:gd name="T51" fmla="*/ 288 h 608"/>
                <a:gd name="T52" fmla="*/ 512 w 576"/>
                <a:gd name="T53" fmla="*/ 320 h 608"/>
                <a:gd name="T54" fmla="*/ 512 w 576"/>
                <a:gd name="T55" fmla="*/ 480 h 608"/>
                <a:gd name="T56" fmla="*/ 480 w 576"/>
                <a:gd name="T57" fmla="*/ 512 h 608"/>
                <a:gd name="T58" fmla="*/ 192 w 576"/>
                <a:gd name="T59" fmla="*/ 512 h 608"/>
                <a:gd name="T60" fmla="*/ 192 w 576"/>
                <a:gd name="T61" fmla="*/ 288 h 608"/>
                <a:gd name="T62" fmla="*/ 288 w 576"/>
                <a:gd name="T63" fmla="*/ 192 h 608"/>
                <a:gd name="T64" fmla="*/ 64 w 576"/>
                <a:gd name="T65" fmla="*/ 256 h 608"/>
                <a:gd name="T66" fmla="*/ 128 w 576"/>
                <a:gd name="T67" fmla="*/ 256 h 608"/>
                <a:gd name="T68" fmla="*/ 128 w 576"/>
                <a:gd name="T69" fmla="*/ 544 h 608"/>
                <a:gd name="T70" fmla="*/ 64 w 576"/>
                <a:gd name="T71" fmla="*/ 544 h 608"/>
                <a:gd name="T72" fmla="*/ 64 w 576"/>
                <a:gd name="T73" fmla="*/ 256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6" h="608">
                  <a:moveTo>
                    <a:pt x="32" y="608"/>
                  </a:moveTo>
                  <a:cubicBezTo>
                    <a:pt x="160" y="608"/>
                    <a:pt x="160" y="608"/>
                    <a:pt x="160" y="608"/>
                  </a:cubicBezTo>
                  <a:cubicBezTo>
                    <a:pt x="178" y="608"/>
                    <a:pt x="192" y="593"/>
                    <a:pt x="192" y="576"/>
                  </a:cubicBezTo>
                  <a:cubicBezTo>
                    <a:pt x="480" y="576"/>
                    <a:pt x="480" y="576"/>
                    <a:pt x="480" y="576"/>
                  </a:cubicBezTo>
                  <a:cubicBezTo>
                    <a:pt x="533" y="576"/>
                    <a:pt x="576" y="533"/>
                    <a:pt x="576" y="480"/>
                  </a:cubicBezTo>
                  <a:cubicBezTo>
                    <a:pt x="576" y="320"/>
                    <a:pt x="576" y="320"/>
                    <a:pt x="576" y="320"/>
                  </a:cubicBezTo>
                  <a:cubicBezTo>
                    <a:pt x="576" y="267"/>
                    <a:pt x="533" y="224"/>
                    <a:pt x="480" y="224"/>
                  </a:cubicBezTo>
                  <a:cubicBezTo>
                    <a:pt x="448" y="224"/>
                    <a:pt x="448" y="224"/>
                    <a:pt x="448" y="224"/>
                  </a:cubicBezTo>
                  <a:cubicBezTo>
                    <a:pt x="431" y="224"/>
                    <a:pt x="416" y="209"/>
                    <a:pt x="416" y="192"/>
                  </a:cubicBezTo>
                  <a:cubicBezTo>
                    <a:pt x="416" y="96"/>
                    <a:pt x="416" y="96"/>
                    <a:pt x="416" y="96"/>
                  </a:cubicBezTo>
                  <a:cubicBezTo>
                    <a:pt x="416" y="43"/>
                    <a:pt x="373" y="0"/>
                    <a:pt x="320" y="0"/>
                  </a:cubicBezTo>
                  <a:cubicBezTo>
                    <a:pt x="267" y="0"/>
                    <a:pt x="224" y="43"/>
                    <a:pt x="224" y="96"/>
                  </a:cubicBezTo>
                  <a:cubicBezTo>
                    <a:pt x="224" y="192"/>
                    <a:pt x="224" y="192"/>
                    <a:pt x="224" y="192"/>
                  </a:cubicBezTo>
                  <a:cubicBezTo>
                    <a:pt x="224" y="209"/>
                    <a:pt x="210" y="224"/>
                    <a:pt x="192" y="224"/>
                  </a:cubicBezTo>
                  <a:cubicBezTo>
                    <a:pt x="192" y="206"/>
                    <a:pt x="178" y="192"/>
                    <a:pt x="160" y="192"/>
                  </a:cubicBezTo>
                  <a:cubicBezTo>
                    <a:pt x="32" y="192"/>
                    <a:pt x="32" y="192"/>
                    <a:pt x="32" y="192"/>
                  </a:cubicBezTo>
                  <a:cubicBezTo>
                    <a:pt x="15" y="192"/>
                    <a:pt x="0" y="206"/>
                    <a:pt x="0" y="224"/>
                  </a:cubicBezTo>
                  <a:cubicBezTo>
                    <a:pt x="0" y="576"/>
                    <a:pt x="0" y="576"/>
                    <a:pt x="0" y="576"/>
                  </a:cubicBezTo>
                  <a:cubicBezTo>
                    <a:pt x="0" y="593"/>
                    <a:pt x="15" y="608"/>
                    <a:pt x="32" y="608"/>
                  </a:cubicBezTo>
                  <a:moveTo>
                    <a:pt x="288" y="192"/>
                  </a:moveTo>
                  <a:cubicBezTo>
                    <a:pt x="288" y="96"/>
                    <a:pt x="288" y="96"/>
                    <a:pt x="288" y="96"/>
                  </a:cubicBezTo>
                  <a:cubicBezTo>
                    <a:pt x="288" y="78"/>
                    <a:pt x="303" y="64"/>
                    <a:pt x="320" y="64"/>
                  </a:cubicBezTo>
                  <a:cubicBezTo>
                    <a:pt x="338" y="64"/>
                    <a:pt x="352" y="78"/>
                    <a:pt x="352" y="96"/>
                  </a:cubicBezTo>
                  <a:cubicBezTo>
                    <a:pt x="352" y="192"/>
                    <a:pt x="352" y="192"/>
                    <a:pt x="352" y="192"/>
                  </a:cubicBezTo>
                  <a:cubicBezTo>
                    <a:pt x="352" y="245"/>
                    <a:pt x="395" y="288"/>
                    <a:pt x="448" y="288"/>
                  </a:cubicBezTo>
                  <a:cubicBezTo>
                    <a:pt x="480" y="288"/>
                    <a:pt x="480" y="288"/>
                    <a:pt x="480" y="288"/>
                  </a:cubicBezTo>
                  <a:cubicBezTo>
                    <a:pt x="498" y="288"/>
                    <a:pt x="512" y="302"/>
                    <a:pt x="512" y="320"/>
                  </a:cubicBezTo>
                  <a:cubicBezTo>
                    <a:pt x="512" y="480"/>
                    <a:pt x="512" y="480"/>
                    <a:pt x="512" y="480"/>
                  </a:cubicBezTo>
                  <a:cubicBezTo>
                    <a:pt x="512" y="497"/>
                    <a:pt x="498" y="512"/>
                    <a:pt x="480" y="512"/>
                  </a:cubicBezTo>
                  <a:cubicBezTo>
                    <a:pt x="192" y="512"/>
                    <a:pt x="192" y="512"/>
                    <a:pt x="192" y="512"/>
                  </a:cubicBezTo>
                  <a:cubicBezTo>
                    <a:pt x="192" y="288"/>
                    <a:pt x="192" y="288"/>
                    <a:pt x="192" y="288"/>
                  </a:cubicBezTo>
                  <a:cubicBezTo>
                    <a:pt x="245" y="288"/>
                    <a:pt x="288" y="245"/>
                    <a:pt x="288" y="192"/>
                  </a:cubicBezTo>
                  <a:moveTo>
                    <a:pt x="64" y="256"/>
                  </a:moveTo>
                  <a:cubicBezTo>
                    <a:pt x="128" y="256"/>
                    <a:pt x="128" y="256"/>
                    <a:pt x="128" y="256"/>
                  </a:cubicBezTo>
                  <a:cubicBezTo>
                    <a:pt x="128" y="544"/>
                    <a:pt x="128" y="544"/>
                    <a:pt x="128" y="544"/>
                  </a:cubicBezTo>
                  <a:cubicBezTo>
                    <a:pt x="64" y="544"/>
                    <a:pt x="64" y="544"/>
                    <a:pt x="64" y="544"/>
                  </a:cubicBezTo>
                  <a:lnTo>
                    <a:pt x="64"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326"/>
            <p:cNvSpPr>
              <a:spLocks noEditPoints="1"/>
            </p:cNvSpPr>
            <p:nvPr/>
          </p:nvSpPr>
          <p:spPr bwMode="auto">
            <a:xfrm>
              <a:off x="5792788" y="6697663"/>
              <a:ext cx="188913" cy="157163"/>
            </a:xfrm>
            <a:custGeom>
              <a:avLst/>
              <a:gdLst>
                <a:gd name="T0" fmla="*/ 241 w 414"/>
                <a:gd name="T1" fmla="*/ 26 h 346"/>
                <a:gd name="T2" fmla="*/ 207 w 414"/>
                <a:gd name="T3" fmla="*/ 49 h 346"/>
                <a:gd name="T4" fmla="*/ 172 w 414"/>
                <a:gd name="T5" fmla="*/ 26 h 346"/>
                <a:gd name="T6" fmla="*/ 51 w 414"/>
                <a:gd name="T7" fmla="*/ 38 h 346"/>
                <a:gd name="T8" fmla="*/ 37 w 414"/>
                <a:gd name="T9" fmla="*/ 51 h 346"/>
                <a:gd name="T10" fmla="*/ 37 w 414"/>
                <a:gd name="T11" fmla="*/ 187 h 346"/>
                <a:gd name="T12" fmla="*/ 184 w 414"/>
                <a:gd name="T13" fmla="*/ 334 h 346"/>
                <a:gd name="T14" fmla="*/ 229 w 414"/>
                <a:gd name="T15" fmla="*/ 334 h 346"/>
                <a:gd name="T16" fmla="*/ 376 w 414"/>
                <a:gd name="T17" fmla="*/ 187 h 346"/>
                <a:gd name="T18" fmla="*/ 376 w 414"/>
                <a:gd name="T19" fmla="*/ 51 h 346"/>
                <a:gd name="T20" fmla="*/ 362 w 414"/>
                <a:gd name="T21" fmla="*/ 38 h 346"/>
                <a:gd name="T22" fmla="*/ 241 w 414"/>
                <a:gd name="T23" fmla="*/ 26 h 346"/>
                <a:gd name="T24" fmla="*/ 317 w 414"/>
                <a:gd name="T25" fmla="*/ 83 h 346"/>
                <a:gd name="T26" fmla="*/ 331 w 414"/>
                <a:gd name="T27" fmla="*/ 96 h 346"/>
                <a:gd name="T28" fmla="*/ 331 w 414"/>
                <a:gd name="T29" fmla="*/ 142 h 346"/>
                <a:gd name="T30" fmla="*/ 331 w 414"/>
                <a:gd name="T31" fmla="*/ 142 h 346"/>
                <a:gd name="T32" fmla="*/ 207 w 414"/>
                <a:gd name="T33" fmla="*/ 266 h 346"/>
                <a:gd name="T34" fmla="*/ 83 w 414"/>
                <a:gd name="T35" fmla="*/ 142 h 346"/>
                <a:gd name="T36" fmla="*/ 83 w 414"/>
                <a:gd name="T37" fmla="*/ 97 h 346"/>
                <a:gd name="T38" fmla="*/ 96 w 414"/>
                <a:gd name="T39" fmla="*/ 83 h 346"/>
                <a:gd name="T40" fmla="*/ 137 w 414"/>
                <a:gd name="T41" fmla="*/ 79 h 346"/>
                <a:gd name="T42" fmla="*/ 189 w 414"/>
                <a:gd name="T43" fmla="*/ 114 h 346"/>
                <a:gd name="T44" fmla="*/ 224 w 414"/>
                <a:gd name="T45" fmla="*/ 114 h 346"/>
                <a:gd name="T46" fmla="*/ 277 w 414"/>
                <a:gd name="T47" fmla="*/ 79 h 346"/>
                <a:gd name="T48" fmla="*/ 317 w 414"/>
                <a:gd name="T49" fmla="*/ 83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4" h="346">
                  <a:moveTo>
                    <a:pt x="241" y="26"/>
                  </a:moveTo>
                  <a:cubicBezTo>
                    <a:pt x="207" y="49"/>
                    <a:pt x="207" y="49"/>
                    <a:pt x="207" y="49"/>
                  </a:cubicBezTo>
                  <a:cubicBezTo>
                    <a:pt x="172" y="26"/>
                    <a:pt x="172" y="26"/>
                    <a:pt x="172" y="26"/>
                  </a:cubicBezTo>
                  <a:cubicBezTo>
                    <a:pt x="134" y="0"/>
                    <a:pt x="83" y="5"/>
                    <a:pt x="51" y="38"/>
                  </a:cubicBezTo>
                  <a:cubicBezTo>
                    <a:pt x="37" y="51"/>
                    <a:pt x="37" y="51"/>
                    <a:pt x="37" y="51"/>
                  </a:cubicBezTo>
                  <a:cubicBezTo>
                    <a:pt x="0" y="89"/>
                    <a:pt x="0" y="149"/>
                    <a:pt x="37" y="187"/>
                  </a:cubicBezTo>
                  <a:cubicBezTo>
                    <a:pt x="184" y="334"/>
                    <a:pt x="184" y="334"/>
                    <a:pt x="184" y="334"/>
                  </a:cubicBezTo>
                  <a:cubicBezTo>
                    <a:pt x="197" y="346"/>
                    <a:pt x="217" y="346"/>
                    <a:pt x="229" y="334"/>
                  </a:cubicBezTo>
                  <a:cubicBezTo>
                    <a:pt x="376" y="187"/>
                    <a:pt x="376" y="187"/>
                    <a:pt x="376" y="187"/>
                  </a:cubicBezTo>
                  <a:cubicBezTo>
                    <a:pt x="414" y="149"/>
                    <a:pt x="414" y="89"/>
                    <a:pt x="376" y="51"/>
                  </a:cubicBezTo>
                  <a:cubicBezTo>
                    <a:pt x="362" y="38"/>
                    <a:pt x="362" y="38"/>
                    <a:pt x="362" y="38"/>
                  </a:cubicBezTo>
                  <a:cubicBezTo>
                    <a:pt x="330" y="5"/>
                    <a:pt x="279" y="0"/>
                    <a:pt x="241" y="26"/>
                  </a:cubicBezTo>
                  <a:moveTo>
                    <a:pt x="317" y="83"/>
                  </a:moveTo>
                  <a:cubicBezTo>
                    <a:pt x="331" y="96"/>
                    <a:pt x="331" y="96"/>
                    <a:pt x="331" y="96"/>
                  </a:cubicBezTo>
                  <a:cubicBezTo>
                    <a:pt x="343" y="109"/>
                    <a:pt x="343" y="129"/>
                    <a:pt x="331" y="142"/>
                  </a:cubicBezTo>
                  <a:cubicBezTo>
                    <a:pt x="331" y="142"/>
                    <a:pt x="331" y="142"/>
                    <a:pt x="331" y="142"/>
                  </a:cubicBezTo>
                  <a:cubicBezTo>
                    <a:pt x="207" y="266"/>
                    <a:pt x="207" y="266"/>
                    <a:pt x="207" y="266"/>
                  </a:cubicBezTo>
                  <a:cubicBezTo>
                    <a:pt x="83" y="142"/>
                    <a:pt x="83" y="142"/>
                    <a:pt x="83" y="142"/>
                  </a:cubicBezTo>
                  <a:cubicBezTo>
                    <a:pt x="70" y="129"/>
                    <a:pt x="70" y="109"/>
                    <a:pt x="83" y="97"/>
                  </a:cubicBezTo>
                  <a:cubicBezTo>
                    <a:pt x="96" y="83"/>
                    <a:pt x="96" y="83"/>
                    <a:pt x="96" y="83"/>
                  </a:cubicBezTo>
                  <a:cubicBezTo>
                    <a:pt x="107" y="72"/>
                    <a:pt x="124" y="70"/>
                    <a:pt x="137" y="79"/>
                  </a:cubicBezTo>
                  <a:cubicBezTo>
                    <a:pt x="189" y="114"/>
                    <a:pt x="189" y="114"/>
                    <a:pt x="189" y="114"/>
                  </a:cubicBezTo>
                  <a:cubicBezTo>
                    <a:pt x="200" y="121"/>
                    <a:pt x="214" y="121"/>
                    <a:pt x="224" y="114"/>
                  </a:cubicBezTo>
                  <a:cubicBezTo>
                    <a:pt x="277" y="79"/>
                    <a:pt x="277" y="79"/>
                    <a:pt x="277" y="79"/>
                  </a:cubicBezTo>
                  <a:cubicBezTo>
                    <a:pt x="290" y="70"/>
                    <a:pt x="306" y="72"/>
                    <a:pt x="317"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327"/>
            <p:cNvSpPr>
              <a:spLocks/>
            </p:cNvSpPr>
            <p:nvPr/>
          </p:nvSpPr>
          <p:spPr bwMode="auto">
            <a:xfrm>
              <a:off x="5715000" y="6581775"/>
              <a:ext cx="42863" cy="65088"/>
            </a:xfrm>
            <a:custGeom>
              <a:avLst/>
              <a:gdLst>
                <a:gd name="T0" fmla="*/ 0 w 27"/>
                <a:gd name="T1" fmla="*/ 37 h 41"/>
                <a:gd name="T2" fmla="*/ 10 w 27"/>
                <a:gd name="T3" fmla="*/ 0 h 41"/>
                <a:gd name="T4" fmla="*/ 27 w 27"/>
                <a:gd name="T5" fmla="*/ 4 h 41"/>
                <a:gd name="T6" fmla="*/ 18 w 27"/>
                <a:gd name="T7" fmla="*/ 41 h 41"/>
                <a:gd name="T8" fmla="*/ 0 w 27"/>
                <a:gd name="T9" fmla="*/ 37 h 41"/>
              </a:gdLst>
              <a:ahLst/>
              <a:cxnLst>
                <a:cxn ang="0">
                  <a:pos x="T0" y="T1"/>
                </a:cxn>
                <a:cxn ang="0">
                  <a:pos x="T2" y="T3"/>
                </a:cxn>
                <a:cxn ang="0">
                  <a:pos x="T4" y="T5"/>
                </a:cxn>
                <a:cxn ang="0">
                  <a:pos x="T6" y="T7"/>
                </a:cxn>
                <a:cxn ang="0">
                  <a:pos x="T8" y="T9"/>
                </a:cxn>
              </a:cxnLst>
              <a:rect l="0" t="0" r="r" b="b"/>
              <a:pathLst>
                <a:path w="27" h="41">
                  <a:moveTo>
                    <a:pt x="0" y="37"/>
                  </a:moveTo>
                  <a:lnTo>
                    <a:pt x="10" y="0"/>
                  </a:lnTo>
                  <a:lnTo>
                    <a:pt x="27" y="4"/>
                  </a:lnTo>
                  <a:lnTo>
                    <a:pt x="18" y="41"/>
                  </a:ln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328"/>
            <p:cNvSpPr>
              <a:spLocks/>
            </p:cNvSpPr>
            <p:nvPr/>
          </p:nvSpPr>
          <p:spPr bwMode="auto">
            <a:xfrm>
              <a:off x="5753100" y="6630988"/>
              <a:ext cx="71438" cy="53975"/>
            </a:xfrm>
            <a:custGeom>
              <a:avLst/>
              <a:gdLst>
                <a:gd name="T0" fmla="*/ 0 w 45"/>
                <a:gd name="T1" fmla="*/ 18 h 34"/>
                <a:gd name="T2" fmla="*/ 36 w 45"/>
                <a:gd name="T3" fmla="*/ 0 h 34"/>
                <a:gd name="T4" fmla="*/ 45 w 45"/>
                <a:gd name="T5" fmla="*/ 16 h 34"/>
                <a:gd name="T6" fmla="*/ 8 w 45"/>
                <a:gd name="T7" fmla="*/ 34 h 34"/>
                <a:gd name="T8" fmla="*/ 0 w 45"/>
                <a:gd name="T9" fmla="*/ 18 h 34"/>
              </a:gdLst>
              <a:ahLst/>
              <a:cxnLst>
                <a:cxn ang="0">
                  <a:pos x="T0" y="T1"/>
                </a:cxn>
                <a:cxn ang="0">
                  <a:pos x="T2" y="T3"/>
                </a:cxn>
                <a:cxn ang="0">
                  <a:pos x="T4" y="T5"/>
                </a:cxn>
                <a:cxn ang="0">
                  <a:pos x="T6" y="T7"/>
                </a:cxn>
                <a:cxn ang="0">
                  <a:pos x="T8" y="T9"/>
                </a:cxn>
              </a:cxnLst>
              <a:rect l="0" t="0" r="r" b="b"/>
              <a:pathLst>
                <a:path w="45" h="34">
                  <a:moveTo>
                    <a:pt x="0" y="18"/>
                  </a:moveTo>
                  <a:lnTo>
                    <a:pt x="36" y="0"/>
                  </a:lnTo>
                  <a:lnTo>
                    <a:pt x="45" y="16"/>
                  </a:lnTo>
                  <a:lnTo>
                    <a:pt x="8" y="34"/>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329"/>
            <p:cNvSpPr>
              <a:spLocks/>
            </p:cNvSpPr>
            <p:nvPr/>
          </p:nvSpPr>
          <p:spPr bwMode="auto">
            <a:xfrm>
              <a:off x="5715000" y="6916738"/>
              <a:ext cx="42863" cy="65088"/>
            </a:xfrm>
            <a:custGeom>
              <a:avLst/>
              <a:gdLst>
                <a:gd name="T0" fmla="*/ 0 w 27"/>
                <a:gd name="T1" fmla="*/ 4 h 41"/>
                <a:gd name="T2" fmla="*/ 18 w 27"/>
                <a:gd name="T3" fmla="*/ 0 h 41"/>
                <a:gd name="T4" fmla="*/ 27 w 27"/>
                <a:gd name="T5" fmla="*/ 36 h 41"/>
                <a:gd name="T6" fmla="*/ 10 w 27"/>
                <a:gd name="T7" fmla="*/ 41 h 41"/>
                <a:gd name="T8" fmla="*/ 0 w 27"/>
                <a:gd name="T9" fmla="*/ 4 h 41"/>
              </a:gdLst>
              <a:ahLst/>
              <a:cxnLst>
                <a:cxn ang="0">
                  <a:pos x="T0" y="T1"/>
                </a:cxn>
                <a:cxn ang="0">
                  <a:pos x="T2" y="T3"/>
                </a:cxn>
                <a:cxn ang="0">
                  <a:pos x="T4" y="T5"/>
                </a:cxn>
                <a:cxn ang="0">
                  <a:pos x="T6" y="T7"/>
                </a:cxn>
                <a:cxn ang="0">
                  <a:pos x="T8" y="T9"/>
                </a:cxn>
              </a:cxnLst>
              <a:rect l="0" t="0" r="r" b="b"/>
              <a:pathLst>
                <a:path w="27" h="41">
                  <a:moveTo>
                    <a:pt x="0" y="4"/>
                  </a:moveTo>
                  <a:lnTo>
                    <a:pt x="18" y="0"/>
                  </a:lnTo>
                  <a:lnTo>
                    <a:pt x="27" y="36"/>
                  </a:lnTo>
                  <a:lnTo>
                    <a:pt x="10" y="41"/>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330"/>
            <p:cNvSpPr>
              <a:spLocks/>
            </p:cNvSpPr>
            <p:nvPr/>
          </p:nvSpPr>
          <p:spPr bwMode="auto">
            <a:xfrm>
              <a:off x="5753100" y="6877050"/>
              <a:ext cx="71438" cy="55563"/>
            </a:xfrm>
            <a:custGeom>
              <a:avLst/>
              <a:gdLst>
                <a:gd name="T0" fmla="*/ 0 w 45"/>
                <a:gd name="T1" fmla="*/ 17 h 35"/>
                <a:gd name="T2" fmla="*/ 8 w 45"/>
                <a:gd name="T3" fmla="*/ 0 h 35"/>
                <a:gd name="T4" fmla="*/ 45 w 45"/>
                <a:gd name="T5" fmla="*/ 19 h 35"/>
                <a:gd name="T6" fmla="*/ 36 w 45"/>
                <a:gd name="T7" fmla="*/ 35 h 35"/>
                <a:gd name="T8" fmla="*/ 0 w 45"/>
                <a:gd name="T9" fmla="*/ 17 h 35"/>
              </a:gdLst>
              <a:ahLst/>
              <a:cxnLst>
                <a:cxn ang="0">
                  <a:pos x="T0" y="T1"/>
                </a:cxn>
                <a:cxn ang="0">
                  <a:pos x="T2" y="T3"/>
                </a:cxn>
                <a:cxn ang="0">
                  <a:pos x="T4" y="T5"/>
                </a:cxn>
                <a:cxn ang="0">
                  <a:pos x="T6" y="T7"/>
                </a:cxn>
                <a:cxn ang="0">
                  <a:pos x="T8" y="T9"/>
                </a:cxn>
              </a:cxnLst>
              <a:rect l="0" t="0" r="r" b="b"/>
              <a:pathLst>
                <a:path w="45" h="35">
                  <a:moveTo>
                    <a:pt x="0" y="17"/>
                  </a:moveTo>
                  <a:lnTo>
                    <a:pt x="8" y="0"/>
                  </a:lnTo>
                  <a:lnTo>
                    <a:pt x="45" y="19"/>
                  </a:lnTo>
                  <a:lnTo>
                    <a:pt x="36" y="35"/>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331"/>
            <p:cNvSpPr>
              <a:spLocks/>
            </p:cNvSpPr>
            <p:nvPr/>
          </p:nvSpPr>
          <p:spPr bwMode="auto">
            <a:xfrm>
              <a:off x="5176838" y="6235700"/>
              <a:ext cx="334963" cy="349250"/>
            </a:xfrm>
            <a:custGeom>
              <a:avLst/>
              <a:gdLst>
                <a:gd name="T0" fmla="*/ 0 w 736"/>
                <a:gd name="T1" fmla="*/ 768 h 768"/>
                <a:gd name="T2" fmla="*/ 64 w 736"/>
                <a:gd name="T3" fmla="*/ 768 h 768"/>
                <a:gd name="T4" fmla="*/ 736 w 736"/>
                <a:gd name="T5" fmla="*/ 64 h 768"/>
                <a:gd name="T6" fmla="*/ 736 w 736"/>
                <a:gd name="T7" fmla="*/ 0 h 768"/>
                <a:gd name="T8" fmla="*/ 0 w 736"/>
                <a:gd name="T9" fmla="*/ 768 h 768"/>
              </a:gdLst>
              <a:ahLst/>
              <a:cxnLst>
                <a:cxn ang="0">
                  <a:pos x="T0" y="T1"/>
                </a:cxn>
                <a:cxn ang="0">
                  <a:pos x="T2" y="T3"/>
                </a:cxn>
                <a:cxn ang="0">
                  <a:pos x="T4" y="T5"/>
                </a:cxn>
                <a:cxn ang="0">
                  <a:pos x="T6" y="T7"/>
                </a:cxn>
                <a:cxn ang="0">
                  <a:pos x="T8" y="T9"/>
                </a:cxn>
              </a:cxnLst>
              <a:rect l="0" t="0" r="r" b="b"/>
              <a:pathLst>
                <a:path w="736" h="768">
                  <a:moveTo>
                    <a:pt x="0" y="768"/>
                  </a:moveTo>
                  <a:cubicBezTo>
                    <a:pt x="64" y="768"/>
                    <a:pt x="64" y="768"/>
                    <a:pt x="64" y="768"/>
                  </a:cubicBezTo>
                  <a:cubicBezTo>
                    <a:pt x="64" y="333"/>
                    <a:pt x="322" y="64"/>
                    <a:pt x="736" y="64"/>
                  </a:cubicBezTo>
                  <a:cubicBezTo>
                    <a:pt x="736" y="0"/>
                    <a:pt x="736" y="0"/>
                    <a:pt x="736" y="0"/>
                  </a:cubicBezTo>
                  <a:cubicBezTo>
                    <a:pt x="282" y="0"/>
                    <a:pt x="0" y="294"/>
                    <a:pt x="0" y="7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7513361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Infographic – 9 Periods</a:t>
            </a:r>
          </a:p>
        </p:txBody>
      </p:sp>
      <p:grpSp>
        <p:nvGrpSpPr>
          <p:cNvPr id="3" name="Group 2"/>
          <p:cNvGrpSpPr/>
          <p:nvPr/>
        </p:nvGrpSpPr>
        <p:grpSpPr>
          <a:xfrm>
            <a:off x="2915412" y="1178814"/>
            <a:ext cx="3313176" cy="3313176"/>
            <a:chOff x="2915412" y="1178814"/>
            <a:chExt cx="3313176" cy="3313176"/>
          </a:xfrm>
        </p:grpSpPr>
        <p:grpSp>
          <p:nvGrpSpPr>
            <p:cNvPr id="6" name="Group 5"/>
            <p:cNvGrpSpPr/>
            <p:nvPr/>
          </p:nvGrpSpPr>
          <p:grpSpPr>
            <a:xfrm rot="1246985">
              <a:off x="2915412" y="1178814"/>
              <a:ext cx="3313176" cy="3313176"/>
              <a:chOff x="7610475" y="4614863"/>
              <a:chExt cx="1849438" cy="1846263"/>
            </a:xfrm>
          </p:grpSpPr>
          <p:sp>
            <p:nvSpPr>
              <p:cNvPr id="10" name="Freeform 25"/>
              <p:cNvSpPr>
                <a:spLocks/>
              </p:cNvSpPr>
              <p:nvPr/>
            </p:nvSpPr>
            <p:spPr bwMode="auto">
              <a:xfrm>
                <a:off x="7994650" y="4616450"/>
                <a:ext cx="539750" cy="915988"/>
              </a:xfrm>
              <a:custGeom>
                <a:avLst/>
                <a:gdLst>
                  <a:gd name="T0" fmla="*/ 790 w 790"/>
                  <a:gd name="T1" fmla="*/ 1339 h 1339"/>
                  <a:gd name="T2" fmla="*/ 788 w 790"/>
                  <a:gd name="T3" fmla="*/ 598 h 1339"/>
                  <a:gd name="T4" fmla="*/ 731 w 790"/>
                  <a:gd name="T5" fmla="*/ 538 h 1339"/>
                  <a:gd name="T6" fmla="*/ 731 w 790"/>
                  <a:gd name="T7" fmla="*/ 98 h 1339"/>
                  <a:gd name="T8" fmla="*/ 631 w 790"/>
                  <a:gd name="T9" fmla="*/ 6 h 1339"/>
                  <a:gd name="T10" fmla="*/ 52 w 790"/>
                  <a:gd name="T11" fmla="*/ 217 h 1339"/>
                  <a:gd name="T12" fmla="*/ 36 w 790"/>
                  <a:gd name="T13" fmla="*/ 352 h 1339"/>
                  <a:gd name="T14" fmla="*/ 319 w 790"/>
                  <a:gd name="T15" fmla="*/ 688 h 1339"/>
                  <a:gd name="T16" fmla="*/ 312 w 790"/>
                  <a:gd name="T17" fmla="*/ 772 h 1339"/>
                  <a:gd name="T18" fmla="*/ 790 w 790"/>
                  <a:gd name="T19" fmla="*/ 1339 h 1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0" h="1339">
                    <a:moveTo>
                      <a:pt x="790" y="1339"/>
                    </a:moveTo>
                    <a:cubicBezTo>
                      <a:pt x="789" y="1023"/>
                      <a:pt x="788" y="782"/>
                      <a:pt x="788" y="598"/>
                    </a:cubicBezTo>
                    <a:cubicBezTo>
                      <a:pt x="756" y="596"/>
                      <a:pt x="731" y="570"/>
                      <a:pt x="731" y="538"/>
                    </a:cubicBezTo>
                    <a:cubicBezTo>
                      <a:pt x="731" y="98"/>
                      <a:pt x="731" y="98"/>
                      <a:pt x="731" y="98"/>
                    </a:cubicBezTo>
                    <a:cubicBezTo>
                      <a:pt x="731" y="43"/>
                      <a:pt x="686" y="0"/>
                      <a:pt x="631" y="6"/>
                    </a:cubicBezTo>
                    <a:cubicBezTo>
                      <a:pt x="429" y="30"/>
                      <a:pt x="231" y="100"/>
                      <a:pt x="52" y="217"/>
                    </a:cubicBezTo>
                    <a:cubicBezTo>
                      <a:pt x="6" y="248"/>
                      <a:pt x="0" y="310"/>
                      <a:pt x="36" y="352"/>
                    </a:cubicBezTo>
                    <a:cubicBezTo>
                      <a:pt x="319" y="688"/>
                      <a:pt x="319" y="688"/>
                      <a:pt x="319" y="688"/>
                    </a:cubicBezTo>
                    <a:cubicBezTo>
                      <a:pt x="340" y="714"/>
                      <a:pt x="337" y="751"/>
                      <a:pt x="312" y="772"/>
                    </a:cubicBezTo>
                    <a:cubicBezTo>
                      <a:pt x="784" y="1331"/>
                      <a:pt x="790" y="1339"/>
                      <a:pt x="790" y="1339"/>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6"/>
              <p:cNvSpPr>
                <a:spLocks/>
              </p:cNvSpPr>
              <p:nvPr/>
            </p:nvSpPr>
            <p:spPr bwMode="auto">
              <a:xfrm>
                <a:off x="8532813" y="4614863"/>
                <a:ext cx="542925" cy="917575"/>
              </a:xfrm>
              <a:custGeom>
                <a:avLst/>
                <a:gdLst>
                  <a:gd name="T0" fmla="*/ 0 w 792"/>
                  <a:gd name="T1" fmla="*/ 599 h 1340"/>
                  <a:gd name="T2" fmla="*/ 2 w 792"/>
                  <a:gd name="T3" fmla="*/ 1340 h 1340"/>
                  <a:gd name="T4" fmla="*/ 477 w 792"/>
                  <a:gd name="T5" fmla="*/ 770 h 1340"/>
                  <a:gd name="T6" fmla="*/ 472 w 792"/>
                  <a:gd name="T7" fmla="*/ 689 h 1340"/>
                  <a:gd name="T8" fmla="*/ 756 w 792"/>
                  <a:gd name="T9" fmla="*/ 351 h 1340"/>
                  <a:gd name="T10" fmla="*/ 739 w 792"/>
                  <a:gd name="T11" fmla="*/ 217 h 1340"/>
                  <a:gd name="T12" fmla="*/ 161 w 792"/>
                  <a:gd name="T13" fmla="*/ 7 h 1340"/>
                  <a:gd name="T14" fmla="*/ 62 w 792"/>
                  <a:gd name="T15" fmla="*/ 99 h 1340"/>
                  <a:gd name="T16" fmla="*/ 62 w 792"/>
                  <a:gd name="T17" fmla="*/ 539 h 1340"/>
                  <a:gd name="T18" fmla="*/ 2 w 792"/>
                  <a:gd name="T19" fmla="*/ 599 h 1340"/>
                  <a:gd name="T20" fmla="*/ 0 w 792"/>
                  <a:gd name="T21" fmla="*/ 599 h 1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2" h="1340">
                    <a:moveTo>
                      <a:pt x="0" y="599"/>
                    </a:moveTo>
                    <a:cubicBezTo>
                      <a:pt x="2" y="1304"/>
                      <a:pt x="2" y="1338"/>
                      <a:pt x="2" y="1340"/>
                    </a:cubicBezTo>
                    <a:cubicBezTo>
                      <a:pt x="204" y="1097"/>
                      <a:pt x="359" y="912"/>
                      <a:pt x="477" y="770"/>
                    </a:cubicBezTo>
                    <a:cubicBezTo>
                      <a:pt x="454" y="748"/>
                      <a:pt x="452" y="713"/>
                      <a:pt x="472" y="689"/>
                    </a:cubicBezTo>
                    <a:cubicBezTo>
                      <a:pt x="756" y="351"/>
                      <a:pt x="756" y="351"/>
                      <a:pt x="756" y="351"/>
                    </a:cubicBezTo>
                    <a:cubicBezTo>
                      <a:pt x="792" y="309"/>
                      <a:pt x="785" y="247"/>
                      <a:pt x="739" y="217"/>
                    </a:cubicBezTo>
                    <a:cubicBezTo>
                      <a:pt x="563" y="101"/>
                      <a:pt x="365" y="31"/>
                      <a:pt x="161" y="7"/>
                    </a:cubicBezTo>
                    <a:cubicBezTo>
                      <a:pt x="106" y="0"/>
                      <a:pt x="62" y="44"/>
                      <a:pt x="62" y="99"/>
                    </a:cubicBezTo>
                    <a:cubicBezTo>
                      <a:pt x="62" y="539"/>
                      <a:pt x="62" y="539"/>
                      <a:pt x="62" y="539"/>
                    </a:cubicBezTo>
                    <a:cubicBezTo>
                      <a:pt x="62" y="572"/>
                      <a:pt x="35" y="599"/>
                      <a:pt x="2" y="599"/>
                    </a:cubicBezTo>
                    <a:cubicBezTo>
                      <a:pt x="1" y="599"/>
                      <a:pt x="1" y="599"/>
                      <a:pt x="0" y="599"/>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7"/>
              <p:cNvSpPr>
                <a:spLocks/>
              </p:cNvSpPr>
              <p:nvPr/>
            </p:nvSpPr>
            <p:spPr bwMode="auto">
              <a:xfrm>
                <a:off x="8535988" y="4873625"/>
                <a:ext cx="887413" cy="658813"/>
              </a:xfrm>
              <a:custGeom>
                <a:avLst/>
                <a:gdLst>
                  <a:gd name="T0" fmla="*/ 473 w 1298"/>
                  <a:gd name="T1" fmla="*/ 392 h 961"/>
                  <a:gd name="T2" fmla="*/ 0 w 1298"/>
                  <a:gd name="T3" fmla="*/ 960 h 961"/>
                  <a:gd name="T4" fmla="*/ 1 w 1298"/>
                  <a:gd name="T5" fmla="*/ 961 h 961"/>
                  <a:gd name="T6" fmla="*/ 728 w 1298"/>
                  <a:gd name="T7" fmla="*/ 830 h 961"/>
                  <a:gd name="T8" fmla="*/ 776 w 1298"/>
                  <a:gd name="T9" fmla="*/ 762 h 961"/>
                  <a:gd name="T10" fmla="*/ 1209 w 1298"/>
                  <a:gd name="T11" fmla="*/ 684 h 961"/>
                  <a:gd name="T12" fmla="*/ 1282 w 1298"/>
                  <a:gd name="T13" fmla="*/ 570 h 961"/>
                  <a:gd name="T14" fmla="*/ 1024 w 1298"/>
                  <a:gd name="T15" fmla="*/ 96 h 961"/>
                  <a:gd name="T16" fmla="*/ 968 w 1298"/>
                  <a:gd name="T17" fmla="*/ 33 h 961"/>
                  <a:gd name="T18" fmla="*/ 843 w 1298"/>
                  <a:gd name="T19" fmla="*/ 50 h 961"/>
                  <a:gd name="T20" fmla="*/ 559 w 1298"/>
                  <a:gd name="T21" fmla="*/ 387 h 961"/>
                  <a:gd name="T22" fmla="*/ 475 w 1298"/>
                  <a:gd name="T23" fmla="*/ 395 h 961"/>
                  <a:gd name="T24" fmla="*/ 473 w 1298"/>
                  <a:gd name="T25" fmla="*/ 392 h 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8" h="961">
                    <a:moveTo>
                      <a:pt x="473" y="392"/>
                    </a:moveTo>
                    <a:cubicBezTo>
                      <a:pt x="65" y="882"/>
                      <a:pt x="8" y="951"/>
                      <a:pt x="0" y="960"/>
                    </a:cubicBezTo>
                    <a:cubicBezTo>
                      <a:pt x="0" y="960"/>
                      <a:pt x="0" y="961"/>
                      <a:pt x="1" y="961"/>
                    </a:cubicBezTo>
                    <a:cubicBezTo>
                      <a:pt x="16" y="958"/>
                      <a:pt x="113" y="941"/>
                      <a:pt x="728" y="830"/>
                    </a:cubicBezTo>
                    <a:cubicBezTo>
                      <a:pt x="722" y="798"/>
                      <a:pt x="744" y="768"/>
                      <a:pt x="776" y="762"/>
                    </a:cubicBezTo>
                    <a:cubicBezTo>
                      <a:pt x="1209" y="684"/>
                      <a:pt x="1209" y="684"/>
                      <a:pt x="1209" y="684"/>
                    </a:cubicBezTo>
                    <a:cubicBezTo>
                      <a:pt x="1263" y="674"/>
                      <a:pt x="1298" y="622"/>
                      <a:pt x="1282" y="570"/>
                    </a:cubicBezTo>
                    <a:cubicBezTo>
                      <a:pt x="1231" y="401"/>
                      <a:pt x="1145" y="239"/>
                      <a:pt x="1024" y="96"/>
                    </a:cubicBezTo>
                    <a:cubicBezTo>
                      <a:pt x="1006" y="75"/>
                      <a:pt x="987" y="54"/>
                      <a:pt x="968" y="33"/>
                    </a:cubicBezTo>
                    <a:cubicBezTo>
                      <a:pt x="935" y="0"/>
                      <a:pt x="878" y="8"/>
                      <a:pt x="843" y="50"/>
                    </a:cubicBezTo>
                    <a:cubicBezTo>
                      <a:pt x="559" y="387"/>
                      <a:pt x="559" y="387"/>
                      <a:pt x="559" y="387"/>
                    </a:cubicBezTo>
                    <a:cubicBezTo>
                      <a:pt x="538" y="412"/>
                      <a:pt x="501" y="416"/>
                      <a:pt x="475" y="395"/>
                    </a:cubicBezTo>
                    <a:cubicBezTo>
                      <a:pt x="475" y="394"/>
                      <a:pt x="474" y="393"/>
                      <a:pt x="473" y="392"/>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8"/>
              <p:cNvSpPr>
                <a:spLocks/>
              </p:cNvSpPr>
              <p:nvPr/>
            </p:nvSpPr>
            <p:spPr bwMode="auto">
              <a:xfrm>
                <a:off x="8535988" y="5414963"/>
                <a:ext cx="923925" cy="520700"/>
              </a:xfrm>
              <a:custGeom>
                <a:avLst/>
                <a:gdLst>
                  <a:gd name="T0" fmla="*/ 727 w 1350"/>
                  <a:gd name="T1" fmla="*/ 39 h 760"/>
                  <a:gd name="T2" fmla="*/ 0 w 1350"/>
                  <a:gd name="T3" fmla="*/ 170 h 760"/>
                  <a:gd name="T4" fmla="*/ 641 w 1350"/>
                  <a:gd name="T5" fmla="*/ 539 h 760"/>
                  <a:gd name="T6" fmla="*/ 642 w 1350"/>
                  <a:gd name="T7" fmla="*/ 538 h 760"/>
                  <a:gd name="T8" fmla="*/ 723 w 1350"/>
                  <a:gd name="T9" fmla="*/ 515 h 760"/>
                  <a:gd name="T10" fmla="*/ 1106 w 1350"/>
                  <a:gd name="T11" fmla="*/ 733 h 760"/>
                  <a:gd name="T12" fmla="*/ 1236 w 1350"/>
                  <a:gd name="T13" fmla="*/ 692 h 760"/>
                  <a:gd name="T14" fmla="*/ 1338 w 1350"/>
                  <a:gd name="T15" fmla="*/ 92 h 760"/>
                  <a:gd name="T16" fmla="*/ 1230 w 1350"/>
                  <a:gd name="T17" fmla="*/ 10 h 760"/>
                  <a:gd name="T18" fmla="*/ 796 w 1350"/>
                  <a:gd name="T19" fmla="*/ 88 h 760"/>
                  <a:gd name="T20" fmla="*/ 727 w 1350"/>
                  <a:gd name="T21" fmla="*/ 40 h 760"/>
                  <a:gd name="T22" fmla="*/ 727 w 1350"/>
                  <a:gd name="T23" fmla="*/ 39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50" h="760">
                    <a:moveTo>
                      <a:pt x="727" y="39"/>
                    </a:moveTo>
                    <a:cubicBezTo>
                      <a:pt x="112" y="150"/>
                      <a:pt x="15" y="167"/>
                      <a:pt x="0" y="170"/>
                    </a:cubicBezTo>
                    <a:cubicBezTo>
                      <a:pt x="9" y="175"/>
                      <a:pt x="80" y="216"/>
                      <a:pt x="641" y="539"/>
                    </a:cubicBezTo>
                    <a:cubicBezTo>
                      <a:pt x="642" y="538"/>
                      <a:pt x="642" y="538"/>
                      <a:pt x="642" y="538"/>
                    </a:cubicBezTo>
                    <a:cubicBezTo>
                      <a:pt x="658" y="509"/>
                      <a:pt x="694" y="499"/>
                      <a:pt x="723" y="515"/>
                    </a:cubicBezTo>
                    <a:cubicBezTo>
                      <a:pt x="1106" y="733"/>
                      <a:pt x="1106" y="733"/>
                      <a:pt x="1106" y="733"/>
                    </a:cubicBezTo>
                    <a:cubicBezTo>
                      <a:pt x="1154" y="760"/>
                      <a:pt x="1214" y="743"/>
                      <a:pt x="1236" y="692"/>
                    </a:cubicBezTo>
                    <a:cubicBezTo>
                      <a:pt x="1317" y="498"/>
                      <a:pt x="1350" y="293"/>
                      <a:pt x="1338" y="92"/>
                    </a:cubicBezTo>
                    <a:cubicBezTo>
                      <a:pt x="1334" y="37"/>
                      <a:pt x="1284" y="0"/>
                      <a:pt x="1230" y="10"/>
                    </a:cubicBezTo>
                    <a:cubicBezTo>
                      <a:pt x="796" y="88"/>
                      <a:pt x="796" y="88"/>
                      <a:pt x="796" y="88"/>
                    </a:cubicBezTo>
                    <a:cubicBezTo>
                      <a:pt x="764" y="94"/>
                      <a:pt x="733" y="72"/>
                      <a:pt x="727" y="40"/>
                    </a:cubicBezTo>
                    <a:cubicBezTo>
                      <a:pt x="727" y="40"/>
                      <a:pt x="727" y="40"/>
                      <a:pt x="727" y="39"/>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9"/>
              <p:cNvSpPr>
                <a:spLocks/>
              </p:cNvSpPr>
              <p:nvPr/>
            </p:nvSpPr>
            <p:spPr bwMode="auto">
              <a:xfrm>
                <a:off x="8535988" y="5530850"/>
                <a:ext cx="760413" cy="836613"/>
              </a:xfrm>
              <a:custGeom>
                <a:avLst/>
                <a:gdLst>
                  <a:gd name="T0" fmla="*/ 1 w 1111"/>
                  <a:gd name="T1" fmla="*/ 1 h 1221"/>
                  <a:gd name="T2" fmla="*/ 0 w 1111"/>
                  <a:gd name="T3" fmla="*/ 0 h 1221"/>
                  <a:gd name="T4" fmla="*/ 0 w 1111"/>
                  <a:gd name="T5" fmla="*/ 1 h 1221"/>
                  <a:gd name="T6" fmla="*/ 0 w 1111"/>
                  <a:gd name="T7" fmla="*/ 3 h 1221"/>
                  <a:gd name="T8" fmla="*/ 255 w 1111"/>
                  <a:gd name="T9" fmla="*/ 698 h 1221"/>
                  <a:gd name="T10" fmla="*/ 332 w 1111"/>
                  <a:gd name="T11" fmla="*/ 733 h 1221"/>
                  <a:gd name="T12" fmla="*/ 484 w 1111"/>
                  <a:gd name="T13" fmla="*/ 1144 h 1221"/>
                  <a:gd name="T14" fmla="*/ 610 w 1111"/>
                  <a:gd name="T15" fmla="*/ 1196 h 1221"/>
                  <a:gd name="T16" fmla="*/ 1078 w 1111"/>
                  <a:gd name="T17" fmla="*/ 799 h 1221"/>
                  <a:gd name="T18" fmla="*/ 1048 w 1111"/>
                  <a:gd name="T19" fmla="*/ 667 h 1221"/>
                  <a:gd name="T20" fmla="*/ 665 w 1111"/>
                  <a:gd name="T21" fmla="*/ 450 h 1221"/>
                  <a:gd name="T22" fmla="*/ 642 w 1111"/>
                  <a:gd name="T23" fmla="*/ 370 h 1221"/>
                  <a:gd name="T24" fmla="*/ 1 w 1111"/>
                  <a:gd name="T25" fmla="*/ 1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1" h="1221">
                    <a:moveTo>
                      <a:pt x="1" y="1"/>
                    </a:moveTo>
                    <a:cubicBezTo>
                      <a:pt x="0" y="1"/>
                      <a:pt x="0" y="0"/>
                      <a:pt x="0" y="0"/>
                    </a:cubicBezTo>
                    <a:cubicBezTo>
                      <a:pt x="0" y="1"/>
                      <a:pt x="0" y="1"/>
                      <a:pt x="0" y="1"/>
                    </a:cubicBezTo>
                    <a:cubicBezTo>
                      <a:pt x="0" y="2"/>
                      <a:pt x="0" y="3"/>
                      <a:pt x="0" y="3"/>
                    </a:cubicBezTo>
                    <a:cubicBezTo>
                      <a:pt x="109" y="299"/>
                      <a:pt x="192" y="525"/>
                      <a:pt x="255" y="698"/>
                    </a:cubicBezTo>
                    <a:cubicBezTo>
                      <a:pt x="286" y="686"/>
                      <a:pt x="321" y="702"/>
                      <a:pt x="332" y="733"/>
                    </a:cubicBezTo>
                    <a:cubicBezTo>
                      <a:pt x="484" y="1144"/>
                      <a:pt x="484" y="1144"/>
                      <a:pt x="484" y="1144"/>
                    </a:cubicBezTo>
                    <a:cubicBezTo>
                      <a:pt x="504" y="1196"/>
                      <a:pt x="561" y="1221"/>
                      <a:pt x="610" y="1196"/>
                    </a:cubicBezTo>
                    <a:cubicBezTo>
                      <a:pt x="791" y="1104"/>
                      <a:pt x="952" y="970"/>
                      <a:pt x="1078" y="799"/>
                    </a:cubicBezTo>
                    <a:cubicBezTo>
                      <a:pt x="1111" y="755"/>
                      <a:pt x="1096" y="694"/>
                      <a:pt x="1048" y="667"/>
                    </a:cubicBezTo>
                    <a:cubicBezTo>
                      <a:pt x="665" y="450"/>
                      <a:pt x="665" y="450"/>
                      <a:pt x="665" y="450"/>
                    </a:cubicBezTo>
                    <a:cubicBezTo>
                      <a:pt x="637" y="434"/>
                      <a:pt x="627" y="398"/>
                      <a:pt x="642" y="370"/>
                    </a:cubicBezTo>
                    <a:cubicBezTo>
                      <a:pt x="81" y="47"/>
                      <a:pt x="10" y="6"/>
                      <a:pt x="1" y="1"/>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30"/>
              <p:cNvSpPr>
                <a:spLocks/>
              </p:cNvSpPr>
              <p:nvPr/>
            </p:nvSpPr>
            <p:spPr bwMode="auto">
              <a:xfrm>
                <a:off x="8270875" y="5532438"/>
                <a:ext cx="533400" cy="928688"/>
              </a:xfrm>
              <a:custGeom>
                <a:avLst/>
                <a:gdLst>
                  <a:gd name="T0" fmla="*/ 385 w 780"/>
                  <a:gd name="T1" fmla="*/ 0 h 1356"/>
                  <a:gd name="T2" fmla="*/ 133 w 780"/>
                  <a:gd name="T3" fmla="*/ 697 h 1356"/>
                  <a:gd name="T4" fmla="*/ 169 w 780"/>
                  <a:gd name="T5" fmla="*/ 774 h 1356"/>
                  <a:gd name="T6" fmla="*/ 19 w 780"/>
                  <a:gd name="T7" fmla="*/ 1188 h 1356"/>
                  <a:gd name="T8" fmla="*/ 81 w 780"/>
                  <a:gd name="T9" fmla="*/ 1309 h 1356"/>
                  <a:gd name="T10" fmla="*/ 699 w 780"/>
                  <a:gd name="T11" fmla="*/ 1306 h 1356"/>
                  <a:gd name="T12" fmla="*/ 760 w 780"/>
                  <a:gd name="T13" fmla="*/ 1185 h 1356"/>
                  <a:gd name="T14" fmla="*/ 607 w 780"/>
                  <a:gd name="T15" fmla="*/ 772 h 1356"/>
                  <a:gd name="T16" fmla="*/ 641 w 780"/>
                  <a:gd name="T17" fmla="*/ 696 h 1356"/>
                  <a:gd name="T18" fmla="*/ 385 w 780"/>
                  <a:gd name="T19" fmla="*/ 0 h 1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0" h="1356">
                    <a:moveTo>
                      <a:pt x="385" y="0"/>
                    </a:moveTo>
                    <a:cubicBezTo>
                      <a:pt x="384" y="3"/>
                      <a:pt x="368" y="47"/>
                      <a:pt x="133" y="697"/>
                    </a:cubicBezTo>
                    <a:cubicBezTo>
                      <a:pt x="164" y="709"/>
                      <a:pt x="180" y="743"/>
                      <a:pt x="169" y="774"/>
                    </a:cubicBezTo>
                    <a:cubicBezTo>
                      <a:pt x="19" y="1188"/>
                      <a:pt x="19" y="1188"/>
                      <a:pt x="19" y="1188"/>
                    </a:cubicBezTo>
                    <a:cubicBezTo>
                      <a:pt x="0" y="1240"/>
                      <a:pt x="27" y="1296"/>
                      <a:pt x="81" y="1309"/>
                    </a:cubicBezTo>
                    <a:cubicBezTo>
                      <a:pt x="287" y="1356"/>
                      <a:pt x="498" y="1354"/>
                      <a:pt x="699" y="1306"/>
                    </a:cubicBezTo>
                    <a:cubicBezTo>
                      <a:pt x="753" y="1293"/>
                      <a:pt x="780" y="1237"/>
                      <a:pt x="760" y="1185"/>
                    </a:cubicBezTo>
                    <a:cubicBezTo>
                      <a:pt x="607" y="772"/>
                      <a:pt x="607" y="772"/>
                      <a:pt x="607" y="772"/>
                    </a:cubicBezTo>
                    <a:cubicBezTo>
                      <a:pt x="596" y="742"/>
                      <a:pt x="611" y="708"/>
                      <a:pt x="641" y="696"/>
                    </a:cubicBezTo>
                    <a:cubicBezTo>
                      <a:pt x="409" y="64"/>
                      <a:pt x="387" y="6"/>
                      <a:pt x="385" y="0"/>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31"/>
              <p:cNvSpPr>
                <a:spLocks/>
              </p:cNvSpPr>
              <p:nvPr/>
            </p:nvSpPr>
            <p:spPr bwMode="auto">
              <a:xfrm>
                <a:off x="7773988" y="5532438"/>
                <a:ext cx="760413" cy="838200"/>
              </a:xfrm>
              <a:custGeom>
                <a:avLst/>
                <a:gdLst>
                  <a:gd name="T0" fmla="*/ 860 w 1112"/>
                  <a:gd name="T1" fmla="*/ 697 h 1224"/>
                  <a:gd name="T2" fmla="*/ 1112 w 1112"/>
                  <a:gd name="T3" fmla="*/ 0 h 1224"/>
                  <a:gd name="T4" fmla="*/ 1112 w 1112"/>
                  <a:gd name="T5" fmla="*/ 0 h 1224"/>
                  <a:gd name="T6" fmla="*/ 1112 w 1112"/>
                  <a:gd name="T7" fmla="*/ 0 h 1224"/>
                  <a:gd name="T8" fmla="*/ 470 w 1112"/>
                  <a:gd name="T9" fmla="*/ 372 h 1224"/>
                  <a:gd name="T10" fmla="*/ 447 w 1112"/>
                  <a:gd name="T11" fmla="*/ 450 h 1224"/>
                  <a:gd name="T12" fmla="*/ 65 w 1112"/>
                  <a:gd name="T13" fmla="*/ 670 h 1224"/>
                  <a:gd name="T14" fmla="*/ 30 w 1112"/>
                  <a:gd name="T15" fmla="*/ 794 h 1224"/>
                  <a:gd name="T16" fmla="*/ 86 w 1112"/>
                  <a:gd name="T17" fmla="*/ 866 h 1224"/>
                  <a:gd name="T18" fmla="*/ 509 w 1112"/>
                  <a:gd name="T19" fmla="*/ 1199 h 1224"/>
                  <a:gd name="T20" fmla="*/ 634 w 1112"/>
                  <a:gd name="T21" fmla="*/ 1146 h 1224"/>
                  <a:gd name="T22" fmla="*/ 784 w 1112"/>
                  <a:gd name="T23" fmla="*/ 733 h 1224"/>
                  <a:gd name="T24" fmla="*/ 860 w 1112"/>
                  <a:gd name="T25" fmla="*/ 697 h 1224"/>
                  <a:gd name="T26" fmla="*/ 860 w 1112"/>
                  <a:gd name="T27" fmla="*/ 697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12" h="1224">
                    <a:moveTo>
                      <a:pt x="860" y="697"/>
                    </a:moveTo>
                    <a:cubicBezTo>
                      <a:pt x="1095" y="47"/>
                      <a:pt x="1111" y="3"/>
                      <a:pt x="1112" y="0"/>
                    </a:cubicBezTo>
                    <a:cubicBezTo>
                      <a:pt x="1112" y="0"/>
                      <a:pt x="1112" y="0"/>
                      <a:pt x="1112" y="0"/>
                    </a:cubicBezTo>
                    <a:cubicBezTo>
                      <a:pt x="1112" y="0"/>
                      <a:pt x="1112" y="0"/>
                      <a:pt x="1112" y="0"/>
                    </a:cubicBezTo>
                    <a:cubicBezTo>
                      <a:pt x="839" y="158"/>
                      <a:pt x="630" y="279"/>
                      <a:pt x="470" y="372"/>
                    </a:cubicBezTo>
                    <a:cubicBezTo>
                      <a:pt x="485" y="400"/>
                      <a:pt x="475" y="435"/>
                      <a:pt x="447" y="450"/>
                    </a:cubicBezTo>
                    <a:cubicBezTo>
                      <a:pt x="65" y="670"/>
                      <a:pt x="65" y="670"/>
                      <a:pt x="65" y="670"/>
                    </a:cubicBezTo>
                    <a:cubicBezTo>
                      <a:pt x="18" y="697"/>
                      <a:pt x="0" y="754"/>
                      <a:pt x="30" y="794"/>
                    </a:cubicBezTo>
                    <a:cubicBezTo>
                      <a:pt x="48" y="818"/>
                      <a:pt x="66" y="842"/>
                      <a:pt x="86" y="866"/>
                    </a:cubicBezTo>
                    <a:cubicBezTo>
                      <a:pt x="206" y="1008"/>
                      <a:pt x="351" y="1120"/>
                      <a:pt x="509" y="1199"/>
                    </a:cubicBezTo>
                    <a:cubicBezTo>
                      <a:pt x="559" y="1224"/>
                      <a:pt x="616" y="1198"/>
                      <a:pt x="634" y="1146"/>
                    </a:cubicBezTo>
                    <a:cubicBezTo>
                      <a:pt x="784" y="733"/>
                      <a:pt x="784" y="733"/>
                      <a:pt x="784" y="733"/>
                    </a:cubicBezTo>
                    <a:cubicBezTo>
                      <a:pt x="795" y="702"/>
                      <a:pt x="829" y="686"/>
                      <a:pt x="860" y="697"/>
                    </a:cubicBezTo>
                    <a:cubicBezTo>
                      <a:pt x="860" y="697"/>
                      <a:pt x="860" y="697"/>
                      <a:pt x="860" y="697"/>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8"/>
              <p:cNvSpPr>
                <a:spLocks/>
              </p:cNvSpPr>
              <p:nvPr/>
            </p:nvSpPr>
            <p:spPr bwMode="auto">
              <a:xfrm flipH="1">
                <a:off x="7610475" y="5414963"/>
                <a:ext cx="923925" cy="520700"/>
              </a:xfrm>
              <a:custGeom>
                <a:avLst/>
                <a:gdLst>
                  <a:gd name="T0" fmla="*/ 727 w 1350"/>
                  <a:gd name="T1" fmla="*/ 39 h 760"/>
                  <a:gd name="T2" fmla="*/ 0 w 1350"/>
                  <a:gd name="T3" fmla="*/ 170 h 760"/>
                  <a:gd name="T4" fmla="*/ 641 w 1350"/>
                  <a:gd name="T5" fmla="*/ 539 h 760"/>
                  <a:gd name="T6" fmla="*/ 642 w 1350"/>
                  <a:gd name="T7" fmla="*/ 538 h 760"/>
                  <a:gd name="T8" fmla="*/ 723 w 1350"/>
                  <a:gd name="T9" fmla="*/ 515 h 760"/>
                  <a:gd name="T10" fmla="*/ 1106 w 1350"/>
                  <a:gd name="T11" fmla="*/ 733 h 760"/>
                  <a:gd name="T12" fmla="*/ 1236 w 1350"/>
                  <a:gd name="T13" fmla="*/ 692 h 760"/>
                  <a:gd name="T14" fmla="*/ 1338 w 1350"/>
                  <a:gd name="T15" fmla="*/ 92 h 760"/>
                  <a:gd name="T16" fmla="*/ 1230 w 1350"/>
                  <a:gd name="T17" fmla="*/ 10 h 760"/>
                  <a:gd name="T18" fmla="*/ 796 w 1350"/>
                  <a:gd name="T19" fmla="*/ 88 h 760"/>
                  <a:gd name="T20" fmla="*/ 727 w 1350"/>
                  <a:gd name="T21" fmla="*/ 40 h 760"/>
                  <a:gd name="T22" fmla="*/ 727 w 1350"/>
                  <a:gd name="T23" fmla="*/ 39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50" h="760">
                    <a:moveTo>
                      <a:pt x="727" y="39"/>
                    </a:moveTo>
                    <a:cubicBezTo>
                      <a:pt x="112" y="150"/>
                      <a:pt x="15" y="167"/>
                      <a:pt x="0" y="170"/>
                    </a:cubicBezTo>
                    <a:cubicBezTo>
                      <a:pt x="9" y="175"/>
                      <a:pt x="80" y="216"/>
                      <a:pt x="641" y="539"/>
                    </a:cubicBezTo>
                    <a:cubicBezTo>
                      <a:pt x="642" y="538"/>
                      <a:pt x="642" y="538"/>
                      <a:pt x="642" y="538"/>
                    </a:cubicBezTo>
                    <a:cubicBezTo>
                      <a:pt x="658" y="509"/>
                      <a:pt x="694" y="499"/>
                      <a:pt x="723" y="515"/>
                    </a:cubicBezTo>
                    <a:cubicBezTo>
                      <a:pt x="1106" y="733"/>
                      <a:pt x="1106" y="733"/>
                      <a:pt x="1106" y="733"/>
                    </a:cubicBezTo>
                    <a:cubicBezTo>
                      <a:pt x="1154" y="760"/>
                      <a:pt x="1214" y="743"/>
                      <a:pt x="1236" y="692"/>
                    </a:cubicBezTo>
                    <a:cubicBezTo>
                      <a:pt x="1317" y="498"/>
                      <a:pt x="1350" y="293"/>
                      <a:pt x="1338" y="92"/>
                    </a:cubicBezTo>
                    <a:cubicBezTo>
                      <a:pt x="1334" y="37"/>
                      <a:pt x="1284" y="0"/>
                      <a:pt x="1230" y="10"/>
                    </a:cubicBezTo>
                    <a:cubicBezTo>
                      <a:pt x="796" y="88"/>
                      <a:pt x="796" y="88"/>
                      <a:pt x="796" y="88"/>
                    </a:cubicBezTo>
                    <a:cubicBezTo>
                      <a:pt x="764" y="94"/>
                      <a:pt x="733" y="72"/>
                      <a:pt x="727" y="40"/>
                    </a:cubicBezTo>
                    <a:cubicBezTo>
                      <a:pt x="727" y="40"/>
                      <a:pt x="727" y="40"/>
                      <a:pt x="727" y="39"/>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7"/>
              <p:cNvSpPr>
                <a:spLocks/>
              </p:cNvSpPr>
              <p:nvPr/>
            </p:nvSpPr>
            <p:spPr bwMode="auto">
              <a:xfrm flipH="1">
                <a:off x="7645179" y="4874322"/>
                <a:ext cx="887413" cy="658813"/>
              </a:xfrm>
              <a:custGeom>
                <a:avLst/>
                <a:gdLst>
                  <a:gd name="T0" fmla="*/ 473 w 1298"/>
                  <a:gd name="T1" fmla="*/ 392 h 961"/>
                  <a:gd name="T2" fmla="*/ 0 w 1298"/>
                  <a:gd name="T3" fmla="*/ 960 h 961"/>
                  <a:gd name="T4" fmla="*/ 1 w 1298"/>
                  <a:gd name="T5" fmla="*/ 961 h 961"/>
                  <a:gd name="T6" fmla="*/ 728 w 1298"/>
                  <a:gd name="T7" fmla="*/ 830 h 961"/>
                  <a:gd name="T8" fmla="*/ 776 w 1298"/>
                  <a:gd name="T9" fmla="*/ 762 h 961"/>
                  <a:gd name="T10" fmla="*/ 1209 w 1298"/>
                  <a:gd name="T11" fmla="*/ 684 h 961"/>
                  <a:gd name="T12" fmla="*/ 1282 w 1298"/>
                  <a:gd name="T13" fmla="*/ 570 h 961"/>
                  <a:gd name="T14" fmla="*/ 1024 w 1298"/>
                  <a:gd name="T15" fmla="*/ 96 h 961"/>
                  <a:gd name="T16" fmla="*/ 968 w 1298"/>
                  <a:gd name="T17" fmla="*/ 33 h 961"/>
                  <a:gd name="T18" fmla="*/ 843 w 1298"/>
                  <a:gd name="T19" fmla="*/ 50 h 961"/>
                  <a:gd name="T20" fmla="*/ 559 w 1298"/>
                  <a:gd name="T21" fmla="*/ 387 h 961"/>
                  <a:gd name="T22" fmla="*/ 475 w 1298"/>
                  <a:gd name="T23" fmla="*/ 395 h 961"/>
                  <a:gd name="T24" fmla="*/ 473 w 1298"/>
                  <a:gd name="T25" fmla="*/ 392 h 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8" h="961">
                    <a:moveTo>
                      <a:pt x="473" y="392"/>
                    </a:moveTo>
                    <a:cubicBezTo>
                      <a:pt x="65" y="882"/>
                      <a:pt x="8" y="951"/>
                      <a:pt x="0" y="960"/>
                    </a:cubicBezTo>
                    <a:cubicBezTo>
                      <a:pt x="0" y="960"/>
                      <a:pt x="0" y="961"/>
                      <a:pt x="1" y="961"/>
                    </a:cubicBezTo>
                    <a:cubicBezTo>
                      <a:pt x="16" y="958"/>
                      <a:pt x="113" y="941"/>
                      <a:pt x="728" y="830"/>
                    </a:cubicBezTo>
                    <a:cubicBezTo>
                      <a:pt x="722" y="798"/>
                      <a:pt x="744" y="768"/>
                      <a:pt x="776" y="762"/>
                    </a:cubicBezTo>
                    <a:cubicBezTo>
                      <a:pt x="1209" y="684"/>
                      <a:pt x="1209" y="684"/>
                      <a:pt x="1209" y="684"/>
                    </a:cubicBezTo>
                    <a:cubicBezTo>
                      <a:pt x="1263" y="674"/>
                      <a:pt x="1298" y="622"/>
                      <a:pt x="1282" y="570"/>
                    </a:cubicBezTo>
                    <a:cubicBezTo>
                      <a:pt x="1231" y="401"/>
                      <a:pt x="1145" y="239"/>
                      <a:pt x="1024" y="96"/>
                    </a:cubicBezTo>
                    <a:cubicBezTo>
                      <a:pt x="1006" y="75"/>
                      <a:pt x="987" y="54"/>
                      <a:pt x="968" y="33"/>
                    </a:cubicBezTo>
                    <a:cubicBezTo>
                      <a:pt x="935" y="0"/>
                      <a:pt x="878" y="8"/>
                      <a:pt x="843" y="50"/>
                    </a:cubicBezTo>
                    <a:cubicBezTo>
                      <a:pt x="559" y="387"/>
                      <a:pt x="559" y="387"/>
                      <a:pt x="559" y="387"/>
                    </a:cubicBezTo>
                    <a:cubicBezTo>
                      <a:pt x="538" y="412"/>
                      <a:pt x="501" y="416"/>
                      <a:pt x="475" y="395"/>
                    </a:cubicBezTo>
                    <a:cubicBezTo>
                      <a:pt x="475" y="394"/>
                      <a:pt x="474" y="393"/>
                      <a:pt x="473" y="392"/>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6"/>
            <p:cNvGrpSpPr/>
            <p:nvPr/>
          </p:nvGrpSpPr>
          <p:grpSpPr>
            <a:xfrm rot="1246985">
              <a:off x="3754122" y="2017524"/>
              <a:ext cx="1635757" cy="1635757"/>
              <a:chOff x="946235" y="4378064"/>
              <a:chExt cx="907416" cy="907416"/>
            </a:xfrm>
          </p:grpSpPr>
          <p:sp>
            <p:nvSpPr>
              <p:cNvPr id="8" name="Oval 7"/>
              <p:cNvSpPr/>
              <p:nvPr/>
            </p:nvSpPr>
            <p:spPr>
              <a:xfrm>
                <a:off x="946235" y="4378064"/>
                <a:ext cx="907416" cy="90741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029103" y="4460932"/>
                <a:ext cx="741680" cy="7416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9" name="Rectangle 18"/>
          <p:cNvSpPr/>
          <p:nvPr/>
        </p:nvSpPr>
        <p:spPr>
          <a:xfrm flipH="1">
            <a:off x="381000" y="1187384"/>
            <a:ext cx="2272363" cy="586314"/>
          </a:xfrm>
          <a:prstGeom prst="rect">
            <a:avLst/>
          </a:prstGeom>
        </p:spPr>
        <p:txBody>
          <a:bodyPr wrap="square" lIns="0" tIns="0" rIns="0" bIns="0" anchor="ctr">
            <a:spAutoFit/>
          </a:bodyPr>
          <a:lstStyle/>
          <a:p>
            <a:pPr algn="r">
              <a:lnSpc>
                <a:spcPct val="150000"/>
              </a:lnSpc>
            </a:pPr>
            <a:r>
              <a:rPr lang="en-US" sz="1100" b="1" dirty="0">
                <a:solidFill>
                  <a:schemeClr val="accent1"/>
                </a:solidFill>
              </a:rPr>
              <a:t>Element Title Here</a:t>
            </a:r>
            <a:endParaRPr lang="en-US" sz="1100" dirty="0">
              <a:solidFill>
                <a:schemeClr val="accent1"/>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0" name="Rectangle 19"/>
          <p:cNvSpPr/>
          <p:nvPr/>
        </p:nvSpPr>
        <p:spPr>
          <a:xfrm flipH="1">
            <a:off x="381000" y="2083027"/>
            <a:ext cx="2272363" cy="586314"/>
          </a:xfrm>
          <a:prstGeom prst="rect">
            <a:avLst/>
          </a:prstGeom>
        </p:spPr>
        <p:txBody>
          <a:bodyPr wrap="square" lIns="0" tIns="0" rIns="0" bIns="0" anchor="ctr">
            <a:spAutoFit/>
          </a:bodyPr>
          <a:lstStyle/>
          <a:p>
            <a:pPr algn="r">
              <a:lnSpc>
                <a:spcPct val="150000"/>
              </a:lnSpc>
            </a:pPr>
            <a:r>
              <a:rPr lang="en-US" sz="1100" b="1" dirty="0">
                <a:solidFill>
                  <a:schemeClr val="accent5"/>
                </a:solidFill>
              </a:rPr>
              <a:t>Element Title Here</a:t>
            </a:r>
            <a:endParaRPr lang="en-US" sz="1100" dirty="0">
              <a:solidFill>
                <a:schemeClr val="accent5"/>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1" name="Rectangle 20"/>
          <p:cNvSpPr/>
          <p:nvPr/>
        </p:nvSpPr>
        <p:spPr>
          <a:xfrm flipH="1">
            <a:off x="381000" y="2978670"/>
            <a:ext cx="2272363" cy="586314"/>
          </a:xfrm>
          <a:prstGeom prst="rect">
            <a:avLst/>
          </a:prstGeom>
        </p:spPr>
        <p:txBody>
          <a:bodyPr wrap="square" lIns="0" tIns="0" rIns="0" bIns="0" anchor="ctr">
            <a:spAutoFit/>
          </a:bodyPr>
          <a:lstStyle/>
          <a:p>
            <a:pPr algn="r">
              <a:lnSpc>
                <a:spcPct val="150000"/>
              </a:lnSpc>
            </a:pPr>
            <a:r>
              <a:rPr lang="en-US" sz="1100" b="1" dirty="0">
                <a:solidFill>
                  <a:schemeClr val="accent4"/>
                </a:solidFill>
              </a:rPr>
              <a:t>Element Title Here</a:t>
            </a:r>
            <a:endParaRPr lang="en-US" sz="1100" dirty="0">
              <a:solidFill>
                <a:schemeClr val="accent4"/>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2" name="Rectangle 21"/>
          <p:cNvSpPr/>
          <p:nvPr/>
        </p:nvSpPr>
        <p:spPr>
          <a:xfrm flipH="1">
            <a:off x="381000" y="3874313"/>
            <a:ext cx="2272363" cy="586314"/>
          </a:xfrm>
          <a:prstGeom prst="rect">
            <a:avLst/>
          </a:prstGeom>
        </p:spPr>
        <p:txBody>
          <a:bodyPr wrap="square" lIns="0" tIns="0" rIns="0" bIns="0" anchor="ctr">
            <a:spAutoFit/>
          </a:bodyPr>
          <a:lstStyle/>
          <a:p>
            <a:pPr algn="r">
              <a:lnSpc>
                <a:spcPct val="150000"/>
              </a:lnSpc>
            </a:pPr>
            <a:r>
              <a:rPr lang="en-US" sz="1100" b="1" dirty="0">
                <a:solidFill>
                  <a:schemeClr val="accent3"/>
                </a:solidFill>
              </a:rPr>
              <a:t>Element Title Here</a:t>
            </a:r>
            <a:endParaRPr lang="en-US" sz="1100" dirty="0">
              <a:solidFill>
                <a:schemeClr val="accent3"/>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3" name="Rectangle 22"/>
          <p:cNvSpPr/>
          <p:nvPr/>
        </p:nvSpPr>
        <p:spPr>
          <a:xfrm flipH="1">
            <a:off x="6476999" y="1187384"/>
            <a:ext cx="2272363" cy="586314"/>
          </a:xfrm>
          <a:prstGeom prst="rect">
            <a:avLst/>
          </a:prstGeom>
        </p:spPr>
        <p:txBody>
          <a:bodyPr wrap="square" lIns="0" tIns="0" rIns="0" bIns="0" anchor="ctr">
            <a:spAutoFit/>
          </a:bodyPr>
          <a:lstStyle/>
          <a:p>
            <a:pPr>
              <a:lnSpc>
                <a:spcPct val="150000"/>
              </a:lnSpc>
            </a:pPr>
            <a:r>
              <a:rPr lang="en-US" sz="1100" b="1" dirty="0">
                <a:solidFill>
                  <a:schemeClr val="accent2"/>
                </a:solidFill>
              </a:rPr>
              <a:t>Element Title Here</a:t>
            </a:r>
            <a:endParaRPr lang="en-US" sz="1100" dirty="0">
              <a:solidFill>
                <a:schemeClr val="accent2"/>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4" name="Rectangle 23"/>
          <p:cNvSpPr/>
          <p:nvPr/>
        </p:nvSpPr>
        <p:spPr>
          <a:xfrm flipH="1">
            <a:off x="6476999" y="1859116"/>
            <a:ext cx="2272363" cy="586314"/>
          </a:xfrm>
          <a:prstGeom prst="rect">
            <a:avLst/>
          </a:prstGeom>
        </p:spPr>
        <p:txBody>
          <a:bodyPr wrap="square" lIns="0" tIns="0" rIns="0" bIns="0" anchor="ctr">
            <a:spAutoFit/>
          </a:bodyPr>
          <a:lstStyle/>
          <a:p>
            <a:pPr>
              <a:lnSpc>
                <a:spcPct val="150000"/>
              </a:lnSpc>
            </a:pPr>
            <a:r>
              <a:rPr lang="en-US" sz="1100" b="1" dirty="0">
                <a:solidFill>
                  <a:schemeClr val="accent3"/>
                </a:solidFill>
              </a:rPr>
              <a:t>Element Title Here</a:t>
            </a:r>
            <a:endParaRPr lang="en-US" sz="1100" dirty="0">
              <a:solidFill>
                <a:schemeClr val="accent3"/>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5" name="Rectangle 24"/>
          <p:cNvSpPr/>
          <p:nvPr/>
        </p:nvSpPr>
        <p:spPr>
          <a:xfrm flipH="1">
            <a:off x="6476999" y="2530848"/>
            <a:ext cx="2272363" cy="586314"/>
          </a:xfrm>
          <a:prstGeom prst="rect">
            <a:avLst/>
          </a:prstGeom>
        </p:spPr>
        <p:txBody>
          <a:bodyPr wrap="square" lIns="0" tIns="0" rIns="0" bIns="0" anchor="ctr">
            <a:spAutoFit/>
          </a:bodyPr>
          <a:lstStyle/>
          <a:p>
            <a:pPr>
              <a:lnSpc>
                <a:spcPct val="150000"/>
              </a:lnSpc>
            </a:pPr>
            <a:r>
              <a:rPr lang="en-US" sz="1100" b="1" dirty="0">
                <a:solidFill>
                  <a:schemeClr val="accent4"/>
                </a:solidFill>
              </a:rPr>
              <a:t>Element Title Here</a:t>
            </a:r>
            <a:endParaRPr lang="en-US" sz="1100" dirty="0">
              <a:solidFill>
                <a:schemeClr val="accent4"/>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6" name="Rectangle 25"/>
          <p:cNvSpPr/>
          <p:nvPr/>
        </p:nvSpPr>
        <p:spPr>
          <a:xfrm flipH="1">
            <a:off x="6476999" y="3202580"/>
            <a:ext cx="2272363" cy="586314"/>
          </a:xfrm>
          <a:prstGeom prst="rect">
            <a:avLst/>
          </a:prstGeom>
        </p:spPr>
        <p:txBody>
          <a:bodyPr wrap="square" lIns="0" tIns="0" rIns="0" bIns="0" anchor="ctr">
            <a:spAutoFit/>
          </a:bodyPr>
          <a:lstStyle/>
          <a:p>
            <a:pPr>
              <a:lnSpc>
                <a:spcPct val="150000"/>
              </a:lnSpc>
            </a:pPr>
            <a:r>
              <a:rPr lang="en-US" sz="1100" b="1" dirty="0">
                <a:solidFill>
                  <a:schemeClr val="accent5"/>
                </a:solidFill>
              </a:rPr>
              <a:t>Element Title Here</a:t>
            </a:r>
            <a:endParaRPr lang="en-US" sz="1100" dirty="0">
              <a:solidFill>
                <a:schemeClr val="accent5"/>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7" name="Rectangle 26"/>
          <p:cNvSpPr/>
          <p:nvPr/>
        </p:nvSpPr>
        <p:spPr>
          <a:xfrm flipH="1">
            <a:off x="6476999" y="3874313"/>
            <a:ext cx="2272363" cy="586314"/>
          </a:xfrm>
          <a:prstGeom prst="rect">
            <a:avLst/>
          </a:prstGeom>
        </p:spPr>
        <p:txBody>
          <a:bodyPr wrap="square" lIns="0" tIns="0" rIns="0" bIns="0" anchor="ctr">
            <a:spAutoFit/>
          </a:bodyPr>
          <a:lstStyle/>
          <a:p>
            <a:pPr>
              <a:lnSpc>
                <a:spcPct val="150000"/>
              </a:lnSpc>
            </a:pPr>
            <a:r>
              <a:rPr lang="en-US" sz="1100" b="1" dirty="0">
                <a:solidFill>
                  <a:schemeClr val="accent6"/>
                </a:solidFill>
              </a:rPr>
              <a:t>Element Title Here</a:t>
            </a:r>
            <a:endParaRPr lang="en-US" sz="1100" dirty="0">
              <a:solidFill>
                <a:schemeClr val="accent6"/>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8" name="Freeform 20"/>
          <p:cNvSpPr>
            <a:spLocks noEditPoints="1"/>
          </p:cNvSpPr>
          <p:nvPr/>
        </p:nvSpPr>
        <p:spPr bwMode="auto">
          <a:xfrm>
            <a:off x="4798081" y="3841687"/>
            <a:ext cx="356859" cy="356859"/>
          </a:xfrm>
          <a:custGeom>
            <a:avLst/>
            <a:gdLst>
              <a:gd name="T0" fmla="*/ 2027 w 2383"/>
              <a:gd name="T1" fmla="*/ 489 h 2382"/>
              <a:gd name="T2" fmla="*/ 1553 w 2383"/>
              <a:gd name="T3" fmla="*/ 0 h 2382"/>
              <a:gd name="T4" fmla="*/ 1140 w 2383"/>
              <a:gd name="T5" fmla="*/ 0 h 2382"/>
              <a:gd name="T6" fmla="*/ 666 w 2383"/>
              <a:gd name="T7" fmla="*/ 489 h 2382"/>
              <a:gd name="T8" fmla="*/ 253 w 2383"/>
              <a:gd name="T9" fmla="*/ 535 h 2382"/>
              <a:gd name="T10" fmla="*/ 218 w 2383"/>
              <a:gd name="T11" fmla="*/ 1321 h 2382"/>
              <a:gd name="T12" fmla="*/ 12 w 2383"/>
              <a:gd name="T13" fmla="*/ 2364 h 2382"/>
              <a:gd name="T14" fmla="*/ 1981 w 2383"/>
              <a:gd name="T15" fmla="*/ 2382 h 2382"/>
              <a:gd name="T16" fmla="*/ 2158 w 2383"/>
              <a:gd name="T17" fmla="*/ 2223 h 2382"/>
              <a:gd name="T18" fmla="*/ 2336 w 2383"/>
              <a:gd name="T19" fmla="*/ 2381 h 2382"/>
              <a:gd name="T20" fmla="*/ 2383 w 2383"/>
              <a:gd name="T21" fmla="*/ 535 h 2382"/>
              <a:gd name="T22" fmla="*/ 1346 w 2383"/>
              <a:gd name="T23" fmla="*/ 154 h 2382"/>
              <a:gd name="T24" fmla="*/ 1521 w 2383"/>
              <a:gd name="T25" fmla="*/ 489 h 2382"/>
              <a:gd name="T26" fmla="*/ 1172 w 2383"/>
              <a:gd name="T27" fmla="*/ 475 h 2382"/>
              <a:gd name="T28" fmla="*/ 1140 w 2383"/>
              <a:gd name="T29" fmla="*/ 93 h 2382"/>
              <a:gd name="T30" fmla="*/ 1079 w 2383"/>
              <a:gd name="T31" fmla="*/ 475 h 2382"/>
              <a:gd name="T32" fmla="*/ 759 w 2383"/>
              <a:gd name="T33" fmla="*/ 489 h 2382"/>
              <a:gd name="T34" fmla="*/ 759 w 2383"/>
              <a:gd name="T35" fmla="*/ 475 h 2382"/>
              <a:gd name="T36" fmla="*/ 299 w 2383"/>
              <a:gd name="T37" fmla="*/ 2289 h 2382"/>
              <a:gd name="T38" fmla="*/ 301 w 2383"/>
              <a:gd name="T39" fmla="*/ 1377 h 2382"/>
              <a:gd name="T40" fmla="*/ 464 w 2383"/>
              <a:gd name="T41" fmla="*/ 1400 h 2382"/>
              <a:gd name="T42" fmla="*/ 557 w 2383"/>
              <a:gd name="T43" fmla="*/ 1400 h 2382"/>
              <a:gd name="T44" fmla="*/ 1050 w 2383"/>
              <a:gd name="T45" fmla="*/ 1377 h 2382"/>
              <a:gd name="T46" fmla="*/ 1097 w 2383"/>
              <a:gd name="T47" fmla="*/ 1447 h 2382"/>
              <a:gd name="T48" fmla="*/ 1143 w 2383"/>
              <a:gd name="T49" fmla="*/ 1377 h 2382"/>
              <a:gd name="T50" fmla="*/ 1502 w 2383"/>
              <a:gd name="T51" fmla="*/ 2289 h 2382"/>
              <a:gd name="T52" fmla="*/ 557 w 2383"/>
              <a:gd name="T53" fmla="*/ 1284 h 2382"/>
              <a:gd name="T54" fmla="*/ 804 w 2383"/>
              <a:gd name="T55" fmla="*/ 982 h 2382"/>
              <a:gd name="T56" fmla="*/ 1050 w 2383"/>
              <a:gd name="T57" fmla="*/ 1284 h 2382"/>
              <a:gd name="T58" fmla="*/ 1597 w 2383"/>
              <a:gd name="T59" fmla="*/ 2289 h 2382"/>
              <a:gd name="T60" fmla="*/ 1344 w 2383"/>
              <a:gd name="T61" fmla="*/ 1284 h 2382"/>
              <a:gd name="T62" fmla="*/ 1143 w 2383"/>
              <a:gd name="T63" fmla="*/ 1228 h 2382"/>
              <a:gd name="T64" fmla="*/ 464 w 2383"/>
              <a:gd name="T65" fmla="*/ 1228 h 2382"/>
              <a:gd name="T66" fmla="*/ 346 w 2383"/>
              <a:gd name="T67" fmla="*/ 1284 h 2382"/>
              <a:gd name="T68" fmla="*/ 666 w 2383"/>
              <a:gd name="T69" fmla="*/ 582 h 2382"/>
              <a:gd name="T70" fmla="*/ 712 w 2383"/>
              <a:gd name="T71" fmla="*/ 704 h 2382"/>
              <a:gd name="T72" fmla="*/ 759 w 2383"/>
              <a:gd name="T73" fmla="*/ 582 h 2382"/>
              <a:gd name="T74" fmla="*/ 1521 w 2383"/>
              <a:gd name="T75" fmla="*/ 657 h 2382"/>
              <a:gd name="T76" fmla="*/ 1614 w 2383"/>
              <a:gd name="T77" fmla="*/ 657 h 2382"/>
              <a:gd name="T78" fmla="*/ 1748 w 2383"/>
              <a:gd name="T79" fmla="*/ 582 h 2382"/>
              <a:gd name="T80" fmla="*/ 1795 w 2383"/>
              <a:gd name="T81" fmla="*/ 1063 h 2382"/>
              <a:gd name="T82" fmla="*/ 1841 w 2383"/>
              <a:gd name="T83" fmla="*/ 582 h 2382"/>
              <a:gd name="T84" fmla="*/ 1934 w 2383"/>
              <a:gd name="T85" fmla="*/ 2289 h 2382"/>
              <a:gd name="T86" fmla="*/ 1934 w 2383"/>
              <a:gd name="T87" fmla="*/ 489 h 2382"/>
              <a:gd name="T88" fmla="*/ 1614 w 2383"/>
              <a:gd name="T89" fmla="*/ 475 h 2382"/>
              <a:gd name="T90" fmla="*/ 1553 w 2383"/>
              <a:gd name="T91" fmla="*/ 93 h 2382"/>
              <a:gd name="T92" fmla="*/ 1934 w 2383"/>
              <a:gd name="T93" fmla="*/ 489 h 2382"/>
              <a:gd name="T94" fmla="*/ 2204 w 2383"/>
              <a:gd name="T95" fmla="*/ 2137 h 2382"/>
              <a:gd name="T96" fmla="*/ 2205 w 2383"/>
              <a:gd name="T97" fmla="*/ 1618 h 2382"/>
              <a:gd name="T98" fmla="*/ 2112 w 2383"/>
              <a:gd name="T99" fmla="*/ 1618 h 2382"/>
              <a:gd name="T100" fmla="*/ 2113 w 2383"/>
              <a:gd name="T101" fmla="*/ 2137 h 2382"/>
              <a:gd name="T102" fmla="*/ 2027 w 2383"/>
              <a:gd name="T103" fmla="*/ 582 h 2382"/>
              <a:gd name="T104" fmla="*/ 2290 w 2383"/>
              <a:gd name="T105" fmla="*/ 2223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83" h="2382">
                <a:moveTo>
                  <a:pt x="2336" y="489"/>
                </a:moveTo>
                <a:cubicBezTo>
                  <a:pt x="2027" y="489"/>
                  <a:pt x="2027" y="489"/>
                  <a:pt x="2027" y="489"/>
                </a:cubicBezTo>
                <a:cubicBezTo>
                  <a:pt x="2027" y="475"/>
                  <a:pt x="2027" y="475"/>
                  <a:pt x="2027" y="475"/>
                </a:cubicBezTo>
                <a:cubicBezTo>
                  <a:pt x="2027" y="213"/>
                  <a:pt x="1815" y="0"/>
                  <a:pt x="1553" y="0"/>
                </a:cubicBezTo>
                <a:cubicBezTo>
                  <a:pt x="1479" y="0"/>
                  <a:pt x="1409" y="17"/>
                  <a:pt x="1346" y="48"/>
                </a:cubicBezTo>
                <a:cubicBezTo>
                  <a:pt x="1284" y="17"/>
                  <a:pt x="1214" y="0"/>
                  <a:pt x="1140" y="0"/>
                </a:cubicBezTo>
                <a:cubicBezTo>
                  <a:pt x="878" y="0"/>
                  <a:pt x="666" y="213"/>
                  <a:pt x="666" y="475"/>
                </a:cubicBezTo>
                <a:cubicBezTo>
                  <a:pt x="666" y="489"/>
                  <a:pt x="666" y="489"/>
                  <a:pt x="666" y="489"/>
                </a:cubicBezTo>
                <a:cubicBezTo>
                  <a:pt x="299" y="489"/>
                  <a:pt x="299" y="489"/>
                  <a:pt x="299" y="489"/>
                </a:cubicBezTo>
                <a:cubicBezTo>
                  <a:pt x="273" y="489"/>
                  <a:pt x="253" y="510"/>
                  <a:pt x="253" y="535"/>
                </a:cubicBezTo>
                <a:cubicBezTo>
                  <a:pt x="253" y="1285"/>
                  <a:pt x="253" y="1285"/>
                  <a:pt x="253" y="1285"/>
                </a:cubicBezTo>
                <a:cubicBezTo>
                  <a:pt x="236" y="1290"/>
                  <a:pt x="222" y="1303"/>
                  <a:pt x="218" y="1321"/>
                </a:cubicBezTo>
                <a:cubicBezTo>
                  <a:pt x="2" y="2325"/>
                  <a:pt x="2" y="2325"/>
                  <a:pt x="2" y="2325"/>
                </a:cubicBezTo>
                <a:cubicBezTo>
                  <a:pt x="0" y="2339"/>
                  <a:pt x="3" y="2353"/>
                  <a:pt x="12" y="2364"/>
                </a:cubicBezTo>
                <a:cubicBezTo>
                  <a:pt x="21" y="2375"/>
                  <a:pt x="34" y="2382"/>
                  <a:pt x="48" y="2382"/>
                </a:cubicBezTo>
                <a:cubicBezTo>
                  <a:pt x="1981" y="2382"/>
                  <a:pt x="1981" y="2382"/>
                  <a:pt x="1981" y="2382"/>
                </a:cubicBezTo>
                <a:cubicBezTo>
                  <a:pt x="1994" y="2382"/>
                  <a:pt x="2006" y="2376"/>
                  <a:pt x="2014" y="2367"/>
                </a:cubicBezTo>
                <a:cubicBezTo>
                  <a:pt x="2158" y="2223"/>
                  <a:pt x="2158" y="2223"/>
                  <a:pt x="2158" y="2223"/>
                </a:cubicBezTo>
                <a:cubicBezTo>
                  <a:pt x="2303" y="2368"/>
                  <a:pt x="2303" y="2368"/>
                  <a:pt x="2303" y="2368"/>
                </a:cubicBezTo>
                <a:cubicBezTo>
                  <a:pt x="2312" y="2377"/>
                  <a:pt x="2324" y="2381"/>
                  <a:pt x="2336" y="2381"/>
                </a:cubicBezTo>
                <a:cubicBezTo>
                  <a:pt x="2362" y="2381"/>
                  <a:pt x="2383" y="2361"/>
                  <a:pt x="2383" y="2335"/>
                </a:cubicBezTo>
                <a:cubicBezTo>
                  <a:pt x="2383" y="535"/>
                  <a:pt x="2383" y="535"/>
                  <a:pt x="2383" y="535"/>
                </a:cubicBezTo>
                <a:cubicBezTo>
                  <a:pt x="2383" y="510"/>
                  <a:pt x="2362" y="489"/>
                  <a:pt x="2336" y="489"/>
                </a:cubicBezTo>
                <a:close/>
                <a:moveTo>
                  <a:pt x="1346" y="154"/>
                </a:moveTo>
                <a:cubicBezTo>
                  <a:pt x="1452" y="222"/>
                  <a:pt x="1521" y="341"/>
                  <a:pt x="1521" y="475"/>
                </a:cubicBezTo>
                <a:cubicBezTo>
                  <a:pt x="1521" y="489"/>
                  <a:pt x="1521" y="489"/>
                  <a:pt x="1521" y="489"/>
                </a:cubicBezTo>
                <a:cubicBezTo>
                  <a:pt x="1172" y="489"/>
                  <a:pt x="1172" y="489"/>
                  <a:pt x="1172" y="489"/>
                </a:cubicBezTo>
                <a:cubicBezTo>
                  <a:pt x="1172" y="475"/>
                  <a:pt x="1172" y="475"/>
                  <a:pt x="1172" y="475"/>
                </a:cubicBezTo>
                <a:cubicBezTo>
                  <a:pt x="1172" y="341"/>
                  <a:pt x="1241" y="222"/>
                  <a:pt x="1346" y="154"/>
                </a:cubicBezTo>
                <a:close/>
                <a:moveTo>
                  <a:pt x="1140" y="93"/>
                </a:moveTo>
                <a:cubicBezTo>
                  <a:pt x="1178" y="93"/>
                  <a:pt x="1215" y="99"/>
                  <a:pt x="1250" y="110"/>
                </a:cubicBezTo>
                <a:cubicBezTo>
                  <a:pt x="1145" y="197"/>
                  <a:pt x="1079" y="328"/>
                  <a:pt x="1079" y="475"/>
                </a:cubicBezTo>
                <a:cubicBezTo>
                  <a:pt x="1079" y="489"/>
                  <a:pt x="1079" y="489"/>
                  <a:pt x="1079" y="489"/>
                </a:cubicBezTo>
                <a:cubicBezTo>
                  <a:pt x="759" y="489"/>
                  <a:pt x="759" y="489"/>
                  <a:pt x="759" y="489"/>
                </a:cubicBezTo>
                <a:cubicBezTo>
                  <a:pt x="759" y="475"/>
                  <a:pt x="759" y="475"/>
                  <a:pt x="759" y="475"/>
                </a:cubicBezTo>
                <a:cubicBezTo>
                  <a:pt x="759" y="475"/>
                  <a:pt x="759" y="475"/>
                  <a:pt x="759" y="475"/>
                </a:cubicBezTo>
                <a:cubicBezTo>
                  <a:pt x="759" y="265"/>
                  <a:pt x="930" y="93"/>
                  <a:pt x="1140" y="93"/>
                </a:cubicBezTo>
                <a:close/>
                <a:moveTo>
                  <a:pt x="299" y="2289"/>
                </a:moveTo>
                <a:cubicBezTo>
                  <a:pt x="106" y="2289"/>
                  <a:pt x="106" y="2289"/>
                  <a:pt x="106" y="2289"/>
                </a:cubicBezTo>
                <a:cubicBezTo>
                  <a:pt x="301" y="1377"/>
                  <a:pt x="301" y="1377"/>
                  <a:pt x="301" y="1377"/>
                </a:cubicBezTo>
                <a:cubicBezTo>
                  <a:pt x="464" y="1377"/>
                  <a:pt x="464" y="1377"/>
                  <a:pt x="464" y="1377"/>
                </a:cubicBezTo>
                <a:cubicBezTo>
                  <a:pt x="464" y="1400"/>
                  <a:pt x="464" y="1400"/>
                  <a:pt x="464" y="1400"/>
                </a:cubicBezTo>
                <a:cubicBezTo>
                  <a:pt x="464" y="1426"/>
                  <a:pt x="485" y="1447"/>
                  <a:pt x="511" y="1447"/>
                </a:cubicBezTo>
                <a:cubicBezTo>
                  <a:pt x="536" y="1447"/>
                  <a:pt x="557" y="1426"/>
                  <a:pt x="557" y="1400"/>
                </a:cubicBezTo>
                <a:cubicBezTo>
                  <a:pt x="557" y="1377"/>
                  <a:pt x="557" y="1377"/>
                  <a:pt x="557" y="1377"/>
                </a:cubicBezTo>
                <a:cubicBezTo>
                  <a:pt x="1050" y="1377"/>
                  <a:pt x="1050" y="1377"/>
                  <a:pt x="1050" y="1377"/>
                </a:cubicBezTo>
                <a:cubicBezTo>
                  <a:pt x="1050" y="1400"/>
                  <a:pt x="1050" y="1400"/>
                  <a:pt x="1050" y="1400"/>
                </a:cubicBezTo>
                <a:cubicBezTo>
                  <a:pt x="1050" y="1426"/>
                  <a:pt x="1071" y="1447"/>
                  <a:pt x="1097" y="1447"/>
                </a:cubicBezTo>
                <a:cubicBezTo>
                  <a:pt x="1122" y="1447"/>
                  <a:pt x="1143" y="1426"/>
                  <a:pt x="1143" y="1400"/>
                </a:cubicBezTo>
                <a:cubicBezTo>
                  <a:pt x="1143" y="1377"/>
                  <a:pt x="1143" y="1377"/>
                  <a:pt x="1143" y="1377"/>
                </a:cubicBezTo>
                <a:cubicBezTo>
                  <a:pt x="1306" y="1377"/>
                  <a:pt x="1306" y="1377"/>
                  <a:pt x="1306" y="1377"/>
                </a:cubicBezTo>
                <a:cubicBezTo>
                  <a:pt x="1502" y="2289"/>
                  <a:pt x="1502" y="2289"/>
                  <a:pt x="1502" y="2289"/>
                </a:cubicBezTo>
                <a:lnTo>
                  <a:pt x="299" y="2289"/>
                </a:lnTo>
                <a:close/>
                <a:moveTo>
                  <a:pt x="557" y="1284"/>
                </a:moveTo>
                <a:cubicBezTo>
                  <a:pt x="557" y="1228"/>
                  <a:pt x="557" y="1228"/>
                  <a:pt x="557" y="1228"/>
                </a:cubicBezTo>
                <a:cubicBezTo>
                  <a:pt x="557" y="1092"/>
                  <a:pt x="668" y="982"/>
                  <a:pt x="804" y="982"/>
                </a:cubicBezTo>
                <a:cubicBezTo>
                  <a:pt x="940" y="982"/>
                  <a:pt x="1050" y="1092"/>
                  <a:pt x="1050" y="1228"/>
                </a:cubicBezTo>
                <a:cubicBezTo>
                  <a:pt x="1050" y="1284"/>
                  <a:pt x="1050" y="1284"/>
                  <a:pt x="1050" y="1284"/>
                </a:cubicBezTo>
                <a:lnTo>
                  <a:pt x="557" y="1284"/>
                </a:lnTo>
                <a:close/>
                <a:moveTo>
                  <a:pt x="1597" y="2289"/>
                </a:moveTo>
                <a:cubicBezTo>
                  <a:pt x="1389" y="1321"/>
                  <a:pt x="1389" y="1321"/>
                  <a:pt x="1389" y="1321"/>
                </a:cubicBezTo>
                <a:cubicBezTo>
                  <a:pt x="1384" y="1299"/>
                  <a:pt x="1365" y="1284"/>
                  <a:pt x="1344" y="1284"/>
                </a:cubicBezTo>
                <a:cubicBezTo>
                  <a:pt x="1143" y="1284"/>
                  <a:pt x="1143" y="1284"/>
                  <a:pt x="1143" y="1284"/>
                </a:cubicBezTo>
                <a:cubicBezTo>
                  <a:pt x="1143" y="1228"/>
                  <a:pt x="1143" y="1228"/>
                  <a:pt x="1143" y="1228"/>
                </a:cubicBezTo>
                <a:cubicBezTo>
                  <a:pt x="1143" y="1041"/>
                  <a:pt x="991" y="889"/>
                  <a:pt x="804" y="889"/>
                </a:cubicBezTo>
                <a:cubicBezTo>
                  <a:pt x="617" y="889"/>
                  <a:pt x="464" y="1041"/>
                  <a:pt x="464" y="1228"/>
                </a:cubicBezTo>
                <a:cubicBezTo>
                  <a:pt x="464" y="1284"/>
                  <a:pt x="464" y="1284"/>
                  <a:pt x="464" y="1284"/>
                </a:cubicBezTo>
                <a:cubicBezTo>
                  <a:pt x="346" y="1284"/>
                  <a:pt x="346" y="1284"/>
                  <a:pt x="346" y="1284"/>
                </a:cubicBezTo>
                <a:cubicBezTo>
                  <a:pt x="346" y="582"/>
                  <a:pt x="346" y="582"/>
                  <a:pt x="346" y="582"/>
                </a:cubicBezTo>
                <a:cubicBezTo>
                  <a:pt x="666" y="582"/>
                  <a:pt x="666" y="582"/>
                  <a:pt x="666" y="582"/>
                </a:cubicBezTo>
                <a:cubicBezTo>
                  <a:pt x="666" y="657"/>
                  <a:pt x="666" y="657"/>
                  <a:pt x="666" y="657"/>
                </a:cubicBezTo>
                <a:cubicBezTo>
                  <a:pt x="666" y="683"/>
                  <a:pt x="686" y="704"/>
                  <a:pt x="712" y="704"/>
                </a:cubicBezTo>
                <a:cubicBezTo>
                  <a:pt x="738" y="704"/>
                  <a:pt x="759" y="683"/>
                  <a:pt x="759" y="657"/>
                </a:cubicBezTo>
                <a:cubicBezTo>
                  <a:pt x="759" y="582"/>
                  <a:pt x="759" y="582"/>
                  <a:pt x="759" y="582"/>
                </a:cubicBezTo>
                <a:cubicBezTo>
                  <a:pt x="1521" y="582"/>
                  <a:pt x="1521" y="582"/>
                  <a:pt x="1521" y="582"/>
                </a:cubicBezTo>
                <a:cubicBezTo>
                  <a:pt x="1521" y="657"/>
                  <a:pt x="1521" y="657"/>
                  <a:pt x="1521" y="657"/>
                </a:cubicBezTo>
                <a:cubicBezTo>
                  <a:pt x="1521" y="683"/>
                  <a:pt x="1542" y="704"/>
                  <a:pt x="1568" y="704"/>
                </a:cubicBezTo>
                <a:cubicBezTo>
                  <a:pt x="1593" y="704"/>
                  <a:pt x="1614" y="683"/>
                  <a:pt x="1614" y="657"/>
                </a:cubicBezTo>
                <a:cubicBezTo>
                  <a:pt x="1614" y="582"/>
                  <a:pt x="1614" y="582"/>
                  <a:pt x="1614" y="582"/>
                </a:cubicBezTo>
                <a:cubicBezTo>
                  <a:pt x="1748" y="582"/>
                  <a:pt x="1748" y="582"/>
                  <a:pt x="1748" y="582"/>
                </a:cubicBezTo>
                <a:cubicBezTo>
                  <a:pt x="1748" y="1017"/>
                  <a:pt x="1748" y="1017"/>
                  <a:pt x="1748" y="1017"/>
                </a:cubicBezTo>
                <a:cubicBezTo>
                  <a:pt x="1748" y="1043"/>
                  <a:pt x="1769" y="1063"/>
                  <a:pt x="1795" y="1063"/>
                </a:cubicBezTo>
                <a:cubicBezTo>
                  <a:pt x="1820" y="1063"/>
                  <a:pt x="1841" y="1043"/>
                  <a:pt x="1841" y="1017"/>
                </a:cubicBezTo>
                <a:cubicBezTo>
                  <a:pt x="1841" y="582"/>
                  <a:pt x="1841" y="582"/>
                  <a:pt x="1841" y="582"/>
                </a:cubicBezTo>
                <a:cubicBezTo>
                  <a:pt x="1934" y="582"/>
                  <a:pt x="1934" y="582"/>
                  <a:pt x="1934" y="582"/>
                </a:cubicBezTo>
                <a:cubicBezTo>
                  <a:pt x="1934" y="2289"/>
                  <a:pt x="1934" y="2289"/>
                  <a:pt x="1934" y="2289"/>
                </a:cubicBezTo>
                <a:lnTo>
                  <a:pt x="1597" y="2289"/>
                </a:lnTo>
                <a:close/>
                <a:moveTo>
                  <a:pt x="1934" y="489"/>
                </a:moveTo>
                <a:cubicBezTo>
                  <a:pt x="1614" y="489"/>
                  <a:pt x="1614" y="489"/>
                  <a:pt x="1614" y="489"/>
                </a:cubicBezTo>
                <a:cubicBezTo>
                  <a:pt x="1614" y="475"/>
                  <a:pt x="1614" y="475"/>
                  <a:pt x="1614" y="475"/>
                </a:cubicBezTo>
                <a:cubicBezTo>
                  <a:pt x="1614" y="328"/>
                  <a:pt x="1547" y="197"/>
                  <a:pt x="1443" y="110"/>
                </a:cubicBezTo>
                <a:cubicBezTo>
                  <a:pt x="1478" y="99"/>
                  <a:pt x="1515" y="93"/>
                  <a:pt x="1553" y="93"/>
                </a:cubicBezTo>
                <a:cubicBezTo>
                  <a:pt x="1763" y="93"/>
                  <a:pt x="1934" y="265"/>
                  <a:pt x="1934" y="475"/>
                </a:cubicBezTo>
                <a:cubicBezTo>
                  <a:pt x="1934" y="489"/>
                  <a:pt x="1934" y="489"/>
                  <a:pt x="1934" y="489"/>
                </a:cubicBezTo>
                <a:close/>
                <a:moveTo>
                  <a:pt x="2290" y="2223"/>
                </a:moveTo>
                <a:cubicBezTo>
                  <a:pt x="2204" y="2137"/>
                  <a:pt x="2204" y="2137"/>
                  <a:pt x="2204" y="2137"/>
                </a:cubicBezTo>
                <a:cubicBezTo>
                  <a:pt x="2205" y="2135"/>
                  <a:pt x="2205" y="2132"/>
                  <a:pt x="2205" y="2129"/>
                </a:cubicBezTo>
                <a:cubicBezTo>
                  <a:pt x="2205" y="1618"/>
                  <a:pt x="2205" y="1618"/>
                  <a:pt x="2205" y="1618"/>
                </a:cubicBezTo>
                <a:cubicBezTo>
                  <a:pt x="2205" y="1592"/>
                  <a:pt x="2184" y="1571"/>
                  <a:pt x="2158" y="1571"/>
                </a:cubicBezTo>
                <a:cubicBezTo>
                  <a:pt x="2133" y="1571"/>
                  <a:pt x="2112" y="1592"/>
                  <a:pt x="2112" y="1618"/>
                </a:cubicBezTo>
                <a:cubicBezTo>
                  <a:pt x="2112" y="2129"/>
                  <a:pt x="2112" y="2129"/>
                  <a:pt x="2112" y="2129"/>
                </a:cubicBezTo>
                <a:cubicBezTo>
                  <a:pt x="2112" y="2132"/>
                  <a:pt x="2112" y="2135"/>
                  <a:pt x="2113" y="2137"/>
                </a:cubicBezTo>
                <a:cubicBezTo>
                  <a:pt x="2027" y="2223"/>
                  <a:pt x="2027" y="2223"/>
                  <a:pt x="2027" y="2223"/>
                </a:cubicBezTo>
                <a:cubicBezTo>
                  <a:pt x="2027" y="582"/>
                  <a:pt x="2027" y="582"/>
                  <a:pt x="2027" y="582"/>
                </a:cubicBezTo>
                <a:cubicBezTo>
                  <a:pt x="2290" y="582"/>
                  <a:pt x="2290" y="582"/>
                  <a:pt x="2290" y="582"/>
                </a:cubicBezTo>
                <a:lnTo>
                  <a:pt x="2290" y="22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29" name="Group 28"/>
          <p:cNvGrpSpPr/>
          <p:nvPr/>
        </p:nvGrpSpPr>
        <p:grpSpPr>
          <a:xfrm>
            <a:off x="5585609" y="2414527"/>
            <a:ext cx="361592" cy="360645"/>
            <a:chOff x="2532063" y="5900738"/>
            <a:chExt cx="606424" cy="604837"/>
          </a:xfrm>
          <a:solidFill>
            <a:schemeClr val="bg1"/>
          </a:solidFill>
        </p:grpSpPr>
        <p:sp>
          <p:nvSpPr>
            <p:cNvPr id="30" name="Freeform 107"/>
            <p:cNvSpPr>
              <a:spLocks noEditPoints="1"/>
            </p:cNvSpPr>
            <p:nvPr/>
          </p:nvSpPr>
          <p:spPr bwMode="auto">
            <a:xfrm>
              <a:off x="2532063" y="5900738"/>
              <a:ext cx="604837" cy="604837"/>
            </a:xfrm>
            <a:custGeom>
              <a:avLst/>
              <a:gdLst>
                <a:gd name="T0" fmla="*/ 2368 w 2384"/>
                <a:gd name="T1" fmla="*/ 1279 h 2384"/>
                <a:gd name="T2" fmla="*/ 1964 w 2384"/>
                <a:gd name="T3" fmla="*/ 875 h 2384"/>
                <a:gd name="T4" fmla="*/ 1934 w 2384"/>
                <a:gd name="T5" fmla="*/ 450 h 2384"/>
                <a:gd name="T6" fmla="*/ 1704 w 2384"/>
                <a:gd name="T7" fmla="*/ 355 h 2384"/>
                <a:gd name="T8" fmla="*/ 1509 w 2384"/>
                <a:gd name="T9" fmla="*/ 420 h 2384"/>
                <a:gd name="T10" fmla="*/ 1105 w 2384"/>
                <a:gd name="T11" fmla="*/ 16 h 2384"/>
                <a:gd name="T12" fmla="*/ 1064 w 2384"/>
                <a:gd name="T13" fmla="*/ 3 h 2384"/>
                <a:gd name="T14" fmla="*/ 1030 w 2384"/>
                <a:gd name="T15" fmla="*/ 29 h 2384"/>
                <a:gd name="T16" fmla="*/ 372 w 2384"/>
                <a:gd name="T17" fmla="*/ 1459 h 2384"/>
                <a:gd name="T18" fmla="*/ 115 w 2384"/>
                <a:gd name="T19" fmla="*/ 1717 h 2384"/>
                <a:gd name="T20" fmla="*/ 0 w 2384"/>
                <a:gd name="T21" fmla="*/ 1993 h 2384"/>
                <a:gd name="T22" fmla="*/ 115 w 2384"/>
                <a:gd name="T23" fmla="*/ 2269 h 2384"/>
                <a:gd name="T24" fmla="*/ 391 w 2384"/>
                <a:gd name="T25" fmla="*/ 2384 h 2384"/>
                <a:gd name="T26" fmla="*/ 667 w 2384"/>
                <a:gd name="T27" fmla="*/ 2269 h 2384"/>
                <a:gd name="T28" fmla="*/ 839 w 2384"/>
                <a:gd name="T29" fmla="*/ 2097 h 2384"/>
                <a:gd name="T30" fmla="*/ 1112 w 2384"/>
                <a:gd name="T31" fmla="*/ 2370 h 2384"/>
                <a:gd name="T32" fmla="*/ 1145 w 2384"/>
                <a:gd name="T33" fmla="*/ 2384 h 2384"/>
                <a:gd name="T34" fmla="*/ 1177 w 2384"/>
                <a:gd name="T35" fmla="*/ 2370 h 2384"/>
                <a:gd name="T36" fmla="*/ 1347 w 2384"/>
                <a:gd name="T37" fmla="*/ 2200 h 2384"/>
                <a:gd name="T38" fmla="*/ 1347 w 2384"/>
                <a:gd name="T39" fmla="*/ 2134 h 2384"/>
                <a:gd name="T40" fmla="*/ 1130 w 2384"/>
                <a:gd name="T41" fmla="*/ 1917 h 2384"/>
                <a:gd name="T42" fmla="*/ 2354 w 2384"/>
                <a:gd name="T43" fmla="*/ 1354 h 2384"/>
                <a:gd name="T44" fmla="*/ 2381 w 2384"/>
                <a:gd name="T45" fmla="*/ 1320 h 2384"/>
                <a:gd name="T46" fmla="*/ 2368 w 2384"/>
                <a:gd name="T47" fmla="*/ 1279 h 2384"/>
                <a:gd name="T48" fmla="*/ 1704 w 2384"/>
                <a:gd name="T49" fmla="*/ 448 h 2384"/>
                <a:gd name="T50" fmla="*/ 1868 w 2384"/>
                <a:gd name="T51" fmla="*/ 516 h 2384"/>
                <a:gd name="T52" fmla="*/ 1897 w 2384"/>
                <a:gd name="T53" fmla="*/ 808 h 2384"/>
                <a:gd name="T54" fmla="*/ 1576 w 2384"/>
                <a:gd name="T55" fmla="*/ 487 h 2384"/>
                <a:gd name="T56" fmla="*/ 1704 w 2384"/>
                <a:gd name="T57" fmla="*/ 448 h 2384"/>
                <a:gd name="T58" fmla="*/ 728 w 2384"/>
                <a:gd name="T59" fmla="*/ 2077 h 2384"/>
                <a:gd name="T60" fmla="*/ 556 w 2384"/>
                <a:gd name="T61" fmla="*/ 1905 h 2384"/>
                <a:gd name="T62" fmla="*/ 491 w 2384"/>
                <a:gd name="T63" fmla="*/ 1905 h 2384"/>
                <a:gd name="T64" fmla="*/ 491 w 2384"/>
                <a:gd name="T65" fmla="*/ 1970 h 2384"/>
                <a:gd name="T66" fmla="*/ 663 w 2384"/>
                <a:gd name="T67" fmla="*/ 2142 h 2384"/>
                <a:gd name="T68" fmla="*/ 602 w 2384"/>
                <a:gd name="T69" fmla="*/ 2203 h 2384"/>
                <a:gd name="T70" fmla="*/ 391 w 2384"/>
                <a:gd name="T71" fmla="*/ 2291 h 2384"/>
                <a:gd name="T72" fmla="*/ 181 w 2384"/>
                <a:gd name="T73" fmla="*/ 2203 h 2384"/>
                <a:gd name="T74" fmla="*/ 93 w 2384"/>
                <a:gd name="T75" fmla="*/ 1993 h 2384"/>
                <a:gd name="T76" fmla="*/ 181 w 2384"/>
                <a:gd name="T77" fmla="*/ 1782 h 2384"/>
                <a:gd name="T78" fmla="*/ 411 w 2384"/>
                <a:gd name="T79" fmla="*/ 1552 h 2384"/>
                <a:gd name="T80" fmla="*/ 832 w 2384"/>
                <a:gd name="T81" fmla="*/ 1973 h 2384"/>
                <a:gd name="T82" fmla="*/ 728 w 2384"/>
                <a:gd name="T83" fmla="*/ 2077 h 2384"/>
                <a:gd name="T84" fmla="*/ 1249 w 2384"/>
                <a:gd name="T85" fmla="*/ 2167 h 2384"/>
                <a:gd name="T86" fmla="*/ 1145 w 2384"/>
                <a:gd name="T87" fmla="*/ 2271 h 2384"/>
                <a:gd name="T88" fmla="*/ 905 w 2384"/>
                <a:gd name="T89" fmla="*/ 2032 h 2384"/>
                <a:gd name="T90" fmla="*/ 925 w 2384"/>
                <a:gd name="T91" fmla="*/ 2012 h 2384"/>
                <a:gd name="T92" fmla="*/ 1040 w 2384"/>
                <a:gd name="T93" fmla="*/ 1959 h 2384"/>
                <a:gd name="T94" fmla="*/ 1249 w 2384"/>
                <a:gd name="T95" fmla="*/ 2167 h 2384"/>
                <a:gd name="T96" fmla="*/ 908 w 2384"/>
                <a:gd name="T97" fmla="*/ 1917 h 2384"/>
                <a:gd name="T98" fmla="*/ 467 w 2384"/>
                <a:gd name="T99" fmla="*/ 1476 h 2384"/>
                <a:gd name="T100" fmla="*/ 984 w 2384"/>
                <a:gd name="T101" fmla="*/ 353 h 2384"/>
                <a:gd name="T102" fmla="*/ 1196 w 2384"/>
                <a:gd name="T103" fmla="*/ 565 h 2384"/>
                <a:gd name="T104" fmla="*/ 1229 w 2384"/>
                <a:gd name="T105" fmla="*/ 579 h 2384"/>
                <a:gd name="T106" fmla="*/ 1262 w 2384"/>
                <a:gd name="T107" fmla="*/ 565 h 2384"/>
                <a:gd name="T108" fmla="*/ 1262 w 2384"/>
                <a:gd name="T109" fmla="*/ 500 h 2384"/>
                <a:gd name="T110" fmla="*/ 1025 w 2384"/>
                <a:gd name="T111" fmla="*/ 263 h 2384"/>
                <a:gd name="T112" fmla="*/ 1087 w 2384"/>
                <a:gd name="T113" fmla="*/ 129 h 2384"/>
                <a:gd name="T114" fmla="*/ 2255 w 2384"/>
                <a:gd name="T115" fmla="*/ 1297 h 2384"/>
                <a:gd name="T116" fmla="*/ 908 w 2384"/>
                <a:gd name="T117" fmla="*/ 1917 h 2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84" h="2384">
                  <a:moveTo>
                    <a:pt x="2368" y="1279"/>
                  </a:moveTo>
                  <a:cubicBezTo>
                    <a:pt x="1964" y="875"/>
                    <a:pt x="1964" y="875"/>
                    <a:pt x="1964" y="875"/>
                  </a:cubicBezTo>
                  <a:cubicBezTo>
                    <a:pt x="2059" y="748"/>
                    <a:pt x="2049" y="566"/>
                    <a:pt x="1934" y="450"/>
                  </a:cubicBezTo>
                  <a:cubicBezTo>
                    <a:pt x="1872" y="389"/>
                    <a:pt x="1791" y="355"/>
                    <a:pt x="1704" y="355"/>
                  </a:cubicBezTo>
                  <a:cubicBezTo>
                    <a:pt x="1633" y="355"/>
                    <a:pt x="1565" y="378"/>
                    <a:pt x="1509" y="420"/>
                  </a:cubicBezTo>
                  <a:cubicBezTo>
                    <a:pt x="1105" y="16"/>
                    <a:pt x="1105" y="16"/>
                    <a:pt x="1105" y="16"/>
                  </a:cubicBezTo>
                  <a:cubicBezTo>
                    <a:pt x="1094" y="5"/>
                    <a:pt x="1079" y="0"/>
                    <a:pt x="1064" y="3"/>
                  </a:cubicBezTo>
                  <a:cubicBezTo>
                    <a:pt x="1049" y="6"/>
                    <a:pt x="1036" y="16"/>
                    <a:pt x="1030" y="29"/>
                  </a:cubicBezTo>
                  <a:cubicBezTo>
                    <a:pt x="372" y="1459"/>
                    <a:pt x="372" y="1459"/>
                    <a:pt x="372" y="1459"/>
                  </a:cubicBezTo>
                  <a:cubicBezTo>
                    <a:pt x="115" y="1717"/>
                    <a:pt x="115" y="1717"/>
                    <a:pt x="115" y="1717"/>
                  </a:cubicBezTo>
                  <a:cubicBezTo>
                    <a:pt x="41" y="1790"/>
                    <a:pt x="0" y="1889"/>
                    <a:pt x="0" y="1993"/>
                  </a:cubicBezTo>
                  <a:cubicBezTo>
                    <a:pt x="0" y="2097"/>
                    <a:pt x="41" y="2195"/>
                    <a:pt x="115" y="2269"/>
                  </a:cubicBezTo>
                  <a:cubicBezTo>
                    <a:pt x="189" y="2343"/>
                    <a:pt x="287" y="2384"/>
                    <a:pt x="391" y="2384"/>
                  </a:cubicBezTo>
                  <a:cubicBezTo>
                    <a:pt x="495" y="2384"/>
                    <a:pt x="594" y="2343"/>
                    <a:pt x="667" y="2269"/>
                  </a:cubicBezTo>
                  <a:cubicBezTo>
                    <a:pt x="839" y="2097"/>
                    <a:pt x="839" y="2097"/>
                    <a:pt x="839" y="2097"/>
                  </a:cubicBezTo>
                  <a:cubicBezTo>
                    <a:pt x="1112" y="2370"/>
                    <a:pt x="1112" y="2370"/>
                    <a:pt x="1112" y="2370"/>
                  </a:cubicBezTo>
                  <a:cubicBezTo>
                    <a:pt x="1120" y="2379"/>
                    <a:pt x="1132" y="2384"/>
                    <a:pt x="1145" y="2384"/>
                  </a:cubicBezTo>
                  <a:cubicBezTo>
                    <a:pt x="1157" y="2384"/>
                    <a:pt x="1169" y="2379"/>
                    <a:pt x="1177" y="2370"/>
                  </a:cubicBezTo>
                  <a:cubicBezTo>
                    <a:pt x="1347" y="2200"/>
                    <a:pt x="1347" y="2200"/>
                    <a:pt x="1347" y="2200"/>
                  </a:cubicBezTo>
                  <a:cubicBezTo>
                    <a:pt x="1365" y="2182"/>
                    <a:pt x="1365" y="2152"/>
                    <a:pt x="1347" y="2134"/>
                  </a:cubicBezTo>
                  <a:cubicBezTo>
                    <a:pt x="1130" y="1917"/>
                    <a:pt x="1130" y="1917"/>
                    <a:pt x="1130" y="1917"/>
                  </a:cubicBezTo>
                  <a:cubicBezTo>
                    <a:pt x="2354" y="1354"/>
                    <a:pt x="2354" y="1354"/>
                    <a:pt x="2354" y="1354"/>
                  </a:cubicBezTo>
                  <a:cubicBezTo>
                    <a:pt x="2368" y="1348"/>
                    <a:pt x="2378" y="1335"/>
                    <a:pt x="2381" y="1320"/>
                  </a:cubicBezTo>
                  <a:cubicBezTo>
                    <a:pt x="2384" y="1305"/>
                    <a:pt x="2379" y="1290"/>
                    <a:pt x="2368" y="1279"/>
                  </a:cubicBezTo>
                  <a:close/>
                  <a:moveTo>
                    <a:pt x="1704" y="448"/>
                  </a:moveTo>
                  <a:cubicBezTo>
                    <a:pt x="1766" y="448"/>
                    <a:pt x="1824" y="472"/>
                    <a:pt x="1868" y="516"/>
                  </a:cubicBezTo>
                  <a:cubicBezTo>
                    <a:pt x="1947" y="595"/>
                    <a:pt x="1957" y="718"/>
                    <a:pt x="1897" y="808"/>
                  </a:cubicBezTo>
                  <a:cubicBezTo>
                    <a:pt x="1576" y="487"/>
                    <a:pt x="1576" y="487"/>
                    <a:pt x="1576" y="487"/>
                  </a:cubicBezTo>
                  <a:cubicBezTo>
                    <a:pt x="1613" y="462"/>
                    <a:pt x="1658" y="448"/>
                    <a:pt x="1704" y="448"/>
                  </a:cubicBezTo>
                  <a:close/>
                  <a:moveTo>
                    <a:pt x="728" y="2077"/>
                  </a:moveTo>
                  <a:cubicBezTo>
                    <a:pt x="556" y="1905"/>
                    <a:pt x="556" y="1905"/>
                    <a:pt x="556" y="1905"/>
                  </a:cubicBezTo>
                  <a:cubicBezTo>
                    <a:pt x="538" y="1887"/>
                    <a:pt x="509" y="1887"/>
                    <a:pt x="491" y="1905"/>
                  </a:cubicBezTo>
                  <a:cubicBezTo>
                    <a:pt x="473" y="1923"/>
                    <a:pt x="473" y="1952"/>
                    <a:pt x="491" y="1970"/>
                  </a:cubicBezTo>
                  <a:cubicBezTo>
                    <a:pt x="663" y="2142"/>
                    <a:pt x="663" y="2142"/>
                    <a:pt x="663" y="2142"/>
                  </a:cubicBezTo>
                  <a:cubicBezTo>
                    <a:pt x="602" y="2203"/>
                    <a:pt x="602" y="2203"/>
                    <a:pt x="602" y="2203"/>
                  </a:cubicBezTo>
                  <a:cubicBezTo>
                    <a:pt x="545" y="2260"/>
                    <a:pt x="471" y="2291"/>
                    <a:pt x="391" y="2291"/>
                  </a:cubicBezTo>
                  <a:cubicBezTo>
                    <a:pt x="312" y="2291"/>
                    <a:pt x="237" y="2260"/>
                    <a:pt x="181" y="2203"/>
                  </a:cubicBezTo>
                  <a:cubicBezTo>
                    <a:pt x="124" y="2147"/>
                    <a:pt x="93" y="2072"/>
                    <a:pt x="93" y="1993"/>
                  </a:cubicBezTo>
                  <a:cubicBezTo>
                    <a:pt x="93" y="1913"/>
                    <a:pt x="124" y="1839"/>
                    <a:pt x="181" y="1782"/>
                  </a:cubicBezTo>
                  <a:cubicBezTo>
                    <a:pt x="411" y="1552"/>
                    <a:pt x="411" y="1552"/>
                    <a:pt x="411" y="1552"/>
                  </a:cubicBezTo>
                  <a:cubicBezTo>
                    <a:pt x="832" y="1973"/>
                    <a:pt x="832" y="1973"/>
                    <a:pt x="832" y="1973"/>
                  </a:cubicBezTo>
                  <a:lnTo>
                    <a:pt x="728" y="2077"/>
                  </a:lnTo>
                  <a:close/>
                  <a:moveTo>
                    <a:pt x="1249" y="2167"/>
                  </a:moveTo>
                  <a:cubicBezTo>
                    <a:pt x="1145" y="2271"/>
                    <a:pt x="1145" y="2271"/>
                    <a:pt x="1145" y="2271"/>
                  </a:cubicBezTo>
                  <a:cubicBezTo>
                    <a:pt x="905" y="2032"/>
                    <a:pt x="905" y="2032"/>
                    <a:pt x="905" y="2032"/>
                  </a:cubicBezTo>
                  <a:cubicBezTo>
                    <a:pt x="925" y="2012"/>
                    <a:pt x="925" y="2012"/>
                    <a:pt x="925" y="2012"/>
                  </a:cubicBezTo>
                  <a:cubicBezTo>
                    <a:pt x="1040" y="1959"/>
                    <a:pt x="1040" y="1959"/>
                    <a:pt x="1040" y="1959"/>
                  </a:cubicBezTo>
                  <a:lnTo>
                    <a:pt x="1249" y="2167"/>
                  </a:lnTo>
                  <a:close/>
                  <a:moveTo>
                    <a:pt x="908" y="1917"/>
                  </a:moveTo>
                  <a:cubicBezTo>
                    <a:pt x="467" y="1476"/>
                    <a:pt x="467" y="1476"/>
                    <a:pt x="467" y="1476"/>
                  </a:cubicBezTo>
                  <a:cubicBezTo>
                    <a:pt x="984" y="353"/>
                    <a:pt x="984" y="353"/>
                    <a:pt x="984" y="353"/>
                  </a:cubicBezTo>
                  <a:cubicBezTo>
                    <a:pt x="1196" y="565"/>
                    <a:pt x="1196" y="565"/>
                    <a:pt x="1196" y="565"/>
                  </a:cubicBezTo>
                  <a:cubicBezTo>
                    <a:pt x="1205" y="574"/>
                    <a:pt x="1217" y="579"/>
                    <a:pt x="1229" y="579"/>
                  </a:cubicBezTo>
                  <a:cubicBezTo>
                    <a:pt x="1241" y="579"/>
                    <a:pt x="1253" y="574"/>
                    <a:pt x="1262" y="565"/>
                  </a:cubicBezTo>
                  <a:cubicBezTo>
                    <a:pt x="1280" y="547"/>
                    <a:pt x="1280" y="518"/>
                    <a:pt x="1262" y="500"/>
                  </a:cubicBezTo>
                  <a:cubicBezTo>
                    <a:pt x="1025" y="263"/>
                    <a:pt x="1025" y="263"/>
                    <a:pt x="1025" y="263"/>
                  </a:cubicBezTo>
                  <a:cubicBezTo>
                    <a:pt x="1087" y="129"/>
                    <a:pt x="1087" y="129"/>
                    <a:pt x="1087" y="129"/>
                  </a:cubicBezTo>
                  <a:cubicBezTo>
                    <a:pt x="2255" y="1297"/>
                    <a:pt x="2255" y="1297"/>
                    <a:pt x="2255" y="1297"/>
                  </a:cubicBezTo>
                  <a:lnTo>
                    <a:pt x="908" y="19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08"/>
            <p:cNvSpPr>
              <a:spLocks/>
            </p:cNvSpPr>
            <p:nvPr/>
          </p:nvSpPr>
          <p:spPr bwMode="auto">
            <a:xfrm>
              <a:off x="2809875" y="6110288"/>
              <a:ext cx="69850" cy="185737"/>
            </a:xfrm>
            <a:custGeom>
              <a:avLst/>
              <a:gdLst>
                <a:gd name="T0" fmla="*/ 272 w 279"/>
                <a:gd name="T1" fmla="*/ 670 h 729"/>
                <a:gd name="T2" fmla="*/ 97 w 279"/>
                <a:gd name="T3" fmla="*/ 39 h 729"/>
                <a:gd name="T4" fmla="*/ 40 w 279"/>
                <a:gd name="T5" fmla="*/ 7 h 729"/>
                <a:gd name="T6" fmla="*/ 7 w 279"/>
                <a:gd name="T7" fmla="*/ 64 h 729"/>
                <a:gd name="T8" fmla="*/ 183 w 279"/>
                <a:gd name="T9" fmla="*/ 695 h 729"/>
                <a:gd name="T10" fmla="*/ 228 w 279"/>
                <a:gd name="T11" fmla="*/ 729 h 729"/>
                <a:gd name="T12" fmla="*/ 240 w 279"/>
                <a:gd name="T13" fmla="*/ 727 h 729"/>
                <a:gd name="T14" fmla="*/ 272 w 279"/>
                <a:gd name="T15" fmla="*/ 670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 h="729">
                  <a:moveTo>
                    <a:pt x="272" y="670"/>
                  </a:moveTo>
                  <a:cubicBezTo>
                    <a:pt x="97" y="39"/>
                    <a:pt x="97" y="39"/>
                    <a:pt x="97" y="39"/>
                  </a:cubicBezTo>
                  <a:cubicBezTo>
                    <a:pt x="90" y="15"/>
                    <a:pt x="64" y="0"/>
                    <a:pt x="40" y="7"/>
                  </a:cubicBezTo>
                  <a:cubicBezTo>
                    <a:pt x="15" y="14"/>
                    <a:pt x="0" y="40"/>
                    <a:pt x="7" y="64"/>
                  </a:cubicBezTo>
                  <a:cubicBezTo>
                    <a:pt x="183" y="695"/>
                    <a:pt x="183" y="695"/>
                    <a:pt x="183" y="695"/>
                  </a:cubicBezTo>
                  <a:cubicBezTo>
                    <a:pt x="189" y="716"/>
                    <a:pt x="207" y="729"/>
                    <a:pt x="228" y="729"/>
                  </a:cubicBezTo>
                  <a:cubicBezTo>
                    <a:pt x="232" y="729"/>
                    <a:pt x="236" y="729"/>
                    <a:pt x="240" y="727"/>
                  </a:cubicBezTo>
                  <a:cubicBezTo>
                    <a:pt x="265" y="721"/>
                    <a:pt x="279" y="695"/>
                    <a:pt x="272" y="6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09"/>
            <p:cNvSpPr>
              <a:spLocks noEditPoints="1"/>
            </p:cNvSpPr>
            <p:nvPr/>
          </p:nvSpPr>
          <p:spPr bwMode="auto">
            <a:xfrm>
              <a:off x="2881313" y="6154738"/>
              <a:ext cx="85725" cy="84137"/>
            </a:xfrm>
            <a:custGeom>
              <a:avLst/>
              <a:gdLst>
                <a:gd name="T0" fmla="*/ 284 w 333"/>
                <a:gd name="T1" fmla="*/ 48 h 332"/>
                <a:gd name="T2" fmla="*/ 166 w 333"/>
                <a:gd name="T3" fmla="*/ 0 h 332"/>
                <a:gd name="T4" fmla="*/ 49 w 333"/>
                <a:gd name="T5" fmla="*/ 48 h 332"/>
                <a:gd name="T6" fmla="*/ 0 w 333"/>
                <a:gd name="T7" fmla="*/ 166 h 332"/>
                <a:gd name="T8" fmla="*/ 49 w 333"/>
                <a:gd name="T9" fmla="*/ 284 h 332"/>
                <a:gd name="T10" fmla="*/ 166 w 333"/>
                <a:gd name="T11" fmla="*/ 332 h 332"/>
                <a:gd name="T12" fmla="*/ 284 w 333"/>
                <a:gd name="T13" fmla="*/ 284 h 332"/>
                <a:gd name="T14" fmla="*/ 333 w 333"/>
                <a:gd name="T15" fmla="*/ 166 h 332"/>
                <a:gd name="T16" fmla="*/ 284 w 333"/>
                <a:gd name="T17" fmla="*/ 48 h 332"/>
                <a:gd name="T18" fmla="*/ 218 w 333"/>
                <a:gd name="T19" fmla="*/ 218 h 332"/>
                <a:gd name="T20" fmla="*/ 166 w 333"/>
                <a:gd name="T21" fmla="*/ 239 h 332"/>
                <a:gd name="T22" fmla="*/ 114 w 333"/>
                <a:gd name="T23" fmla="*/ 218 h 332"/>
                <a:gd name="T24" fmla="*/ 114 w 333"/>
                <a:gd name="T25" fmla="*/ 114 h 332"/>
                <a:gd name="T26" fmla="*/ 166 w 333"/>
                <a:gd name="T27" fmla="*/ 93 h 332"/>
                <a:gd name="T28" fmla="*/ 218 w 333"/>
                <a:gd name="T29" fmla="*/ 114 h 332"/>
                <a:gd name="T30" fmla="*/ 218 w 333"/>
                <a:gd name="T31" fmla="*/ 218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3" h="332">
                  <a:moveTo>
                    <a:pt x="284" y="48"/>
                  </a:moveTo>
                  <a:cubicBezTo>
                    <a:pt x="252" y="17"/>
                    <a:pt x="211" y="0"/>
                    <a:pt x="166" y="0"/>
                  </a:cubicBezTo>
                  <a:cubicBezTo>
                    <a:pt x="122" y="0"/>
                    <a:pt x="80" y="17"/>
                    <a:pt x="49" y="48"/>
                  </a:cubicBezTo>
                  <a:cubicBezTo>
                    <a:pt x="17" y="80"/>
                    <a:pt x="0" y="122"/>
                    <a:pt x="0" y="166"/>
                  </a:cubicBezTo>
                  <a:cubicBezTo>
                    <a:pt x="0" y="210"/>
                    <a:pt x="17" y="252"/>
                    <a:pt x="49" y="284"/>
                  </a:cubicBezTo>
                  <a:cubicBezTo>
                    <a:pt x="80" y="315"/>
                    <a:pt x="122" y="332"/>
                    <a:pt x="166" y="332"/>
                  </a:cubicBezTo>
                  <a:cubicBezTo>
                    <a:pt x="211" y="332"/>
                    <a:pt x="252" y="315"/>
                    <a:pt x="284" y="284"/>
                  </a:cubicBezTo>
                  <a:cubicBezTo>
                    <a:pt x="315" y="252"/>
                    <a:pt x="333" y="210"/>
                    <a:pt x="333" y="166"/>
                  </a:cubicBezTo>
                  <a:cubicBezTo>
                    <a:pt x="333" y="122"/>
                    <a:pt x="315" y="80"/>
                    <a:pt x="284" y="48"/>
                  </a:cubicBezTo>
                  <a:close/>
                  <a:moveTo>
                    <a:pt x="218" y="218"/>
                  </a:moveTo>
                  <a:cubicBezTo>
                    <a:pt x="204" y="232"/>
                    <a:pt x="186" y="239"/>
                    <a:pt x="166" y="239"/>
                  </a:cubicBezTo>
                  <a:cubicBezTo>
                    <a:pt x="147" y="239"/>
                    <a:pt x="128" y="232"/>
                    <a:pt x="114" y="218"/>
                  </a:cubicBezTo>
                  <a:cubicBezTo>
                    <a:pt x="86" y="189"/>
                    <a:pt x="86" y="143"/>
                    <a:pt x="114" y="114"/>
                  </a:cubicBezTo>
                  <a:cubicBezTo>
                    <a:pt x="128" y="100"/>
                    <a:pt x="147" y="93"/>
                    <a:pt x="166" y="93"/>
                  </a:cubicBezTo>
                  <a:cubicBezTo>
                    <a:pt x="186" y="93"/>
                    <a:pt x="204" y="100"/>
                    <a:pt x="218" y="114"/>
                  </a:cubicBezTo>
                  <a:cubicBezTo>
                    <a:pt x="247" y="143"/>
                    <a:pt x="247" y="189"/>
                    <a:pt x="218" y="2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10"/>
            <p:cNvSpPr>
              <a:spLocks noEditPoints="1"/>
            </p:cNvSpPr>
            <p:nvPr/>
          </p:nvSpPr>
          <p:spPr bwMode="auto">
            <a:xfrm>
              <a:off x="2724150" y="6146800"/>
              <a:ext cx="84137" cy="84137"/>
            </a:xfrm>
            <a:custGeom>
              <a:avLst/>
              <a:gdLst>
                <a:gd name="T0" fmla="*/ 284 w 332"/>
                <a:gd name="T1" fmla="*/ 49 h 333"/>
                <a:gd name="T2" fmla="*/ 166 w 332"/>
                <a:gd name="T3" fmla="*/ 0 h 333"/>
                <a:gd name="T4" fmla="*/ 49 w 332"/>
                <a:gd name="T5" fmla="*/ 49 h 333"/>
                <a:gd name="T6" fmla="*/ 0 w 332"/>
                <a:gd name="T7" fmla="*/ 167 h 333"/>
                <a:gd name="T8" fmla="*/ 49 w 332"/>
                <a:gd name="T9" fmla="*/ 284 h 333"/>
                <a:gd name="T10" fmla="*/ 166 w 332"/>
                <a:gd name="T11" fmla="*/ 333 h 333"/>
                <a:gd name="T12" fmla="*/ 284 w 332"/>
                <a:gd name="T13" fmla="*/ 284 h 333"/>
                <a:gd name="T14" fmla="*/ 332 w 332"/>
                <a:gd name="T15" fmla="*/ 167 h 333"/>
                <a:gd name="T16" fmla="*/ 284 w 332"/>
                <a:gd name="T17" fmla="*/ 49 h 333"/>
                <a:gd name="T18" fmla="*/ 218 w 332"/>
                <a:gd name="T19" fmla="*/ 218 h 333"/>
                <a:gd name="T20" fmla="*/ 166 w 332"/>
                <a:gd name="T21" fmla="*/ 240 h 333"/>
                <a:gd name="T22" fmla="*/ 114 w 332"/>
                <a:gd name="T23" fmla="*/ 218 h 333"/>
                <a:gd name="T24" fmla="*/ 93 w 332"/>
                <a:gd name="T25" fmla="*/ 167 h 333"/>
                <a:gd name="T26" fmla="*/ 114 w 332"/>
                <a:gd name="T27" fmla="*/ 115 h 333"/>
                <a:gd name="T28" fmla="*/ 166 w 332"/>
                <a:gd name="T29" fmla="*/ 93 h 333"/>
                <a:gd name="T30" fmla="*/ 218 w 332"/>
                <a:gd name="T31" fmla="*/ 115 h 333"/>
                <a:gd name="T32" fmla="*/ 239 w 332"/>
                <a:gd name="T33" fmla="*/ 167 h 333"/>
                <a:gd name="T34" fmla="*/ 218 w 332"/>
                <a:gd name="T35" fmla="*/ 21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2" h="333">
                  <a:moveTo>
                    <a:pt x="284" y="49"/>
                  </a:moveTo>
                  <a:cubicBezTo>
                    <a:pt x="252" y="18"/>
                    <a:pt x="211" y="0"/>
                    <a:pt x="166" y="0"/>
                  </a:cubicBezTo>
                  <a:cubicBezTo>
                    <a:pt x="122" y="0"/>
                    <a:pt x="80" y="18"/>
                    <a:pt x="49" y="49"/>
                  </a:cubicBezTo>
                  <a:cubicBezTo>
                    <a:pt x="17" y="80"/>
                    <a:pt x="0" y="122"/>
                    <a:pt x="0" y="167"/>
                  </a:cubicBezTo>
                  <a:cubicBezTo>
                    <a:pt x="0" y="211"/>
                    <a:pt x="17" y="253"/>
                    <a:pt x="49" y="284"/>
                  </a:cubicBezTo>
                  <a:cubicBezTo>
                    <a:pt x="80" y="316"/>
                    <a:pt x="122" y="333"/>
                    <a:pt x="166" y="333"/>
                  </a:cubicBezTo>
                  <a:cubicBezTo>
                    <a:pt x="211" y="333"/>
                    <a:pt x="252" y="316"/>
                    <a:pt x="284" y="284"/>
                  </a:cubicBezTo>
                  <a:cubicBezTo>
                    <a:pt x="315" y="253"/>
                    <a:pt x="332" y="211"/>
                    <a:pt x="332" y="167"/>
                  </a:cubicBezTo>
                  <a:cubicBezTo>
                    <a:pt x="332" y="122"/>
                    <a:pt x="315" y="80"/>
                    <a:pt x="284" y="49"/>
                  </a:cubicBezTo>
                  <a:close/>
                  <a:moveTo>
                    <a:pt x="218" y="218"/>
                  </a:moveTo>
                  <a:cubicBezTo>
                    <a:pt x="204" y="232"/>
                    <a:pt x="186" y="240"/>
                    <a:pt x="166" y="240"/>
                  </a:cubicBezTo>
                  <a:cubicBezTo>
                    <a:pt x="147" y="240"/>
                    <a:pt x="128" y="232"/>
                    <a:pt x="114" y="218"/>
                  </a:cubicBezTo>
                  <a:cubicBezTo>
                    <a:pt x="101" y="205"/>
                    <a:pt x="93" y="186"/>
                    <a:pt x="93" y="167"/>
                  </a:cubicBezTo>
                  <a:cubicBezTo>
                    <a:pt x="93" y="147"/>
                    <a:pt x="101" y="129"/>
                    <a:pt x="114" y="115"/>
                  </a:cubicBezTo>
                  <a:cubicBezTo>
                    <a:pt x="128" y="101"/>
                    <a:pt x="147" y="93"/>
                    <a:pt x="166" y="93"/>
                  </a:cubicBezTo>
                  <a:cubicBezTo>
                    <a:pt x="186" y="93"/>
                    <a:pt x="204" y="101"/>
                    <a:pt x="218" y="115"/>
                  </a:cubicBezTo>
                  <a:cubicBezTo>
                    <a:pt x="232" y="129"/>
                    <a:pt x="239" y="147"/>
                    <a:pt x="239" y="167"/>
                  </a:cubicBezTo>
                  <a:cubicBezTo>
                    <a:pt x="239" y="186"/>
                    <a:pt x="232" y="205"/>
                    <a:pt x="218" y="2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11"/>
            <p:cNvSpPr>
              <a:spLocks/>
            </p:cNvSpPr>
            <p:nvPr/>
          </p:nvSpPr>
          <p:spPr bwMode="auto">
            <a:xfrm>
              <a:off x="3048000" y="5900738"/>
              <a:ext cx="90487" cy="87312"/>
            </a:xfrm>
            <a:custGeom>
              <a:avLst/>
              <a:gdLst>
                <a:gd name="T0" fmla="*/ 335 w 353"/>
                <a:gd name="T1" fmla="*/ 18 h 349"/>
                <a:gd name="T2" fmla="*/ 269 w 353"/>
                <a:gd name="T3" fmla="*/ 18 h 349"/>
                <a:gd name="T4" fmla="*/ 18 w 353"/>
                <a:gd name="T5" fmla="*/ 269 h 349"/>
                <a:gd name="T6" fmla="*/ 18 w 353"/>
                <a:gd name="T7" fmla="*/ 335 h 349"/>
                <a:gd name="T8" fmla="*/ 51 w 353"/>
                <a:gd name="T9" fmla="*/ 349 h 349"/>
                <a:gd name="T10" fmla="*/ 84 w 353"/>
                <a:gd name="T11" fmla="*/ 335 h 349"/>
                <a:gd name="T12" fmla="*/ 335 w 353"/>
                <a:gd name="T13" fmla="*/ 84 h 349"/>
                <a:gd name="T14" fmla="*/ 335 w 353"/>
                <a:gd name="T15" fmla="*/ 18 h 3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349">
                  <a:moveTo>
                    <a:pt x="335" y="18"/>
                  </a:moveTo>
                  <a:cubicBezTo>
                    <a:pt x="317" y="0"/>
                    <a:pt x="287" y="0"/>
                    <a:pt x="269" y="18"/>
                  </a:cubicBezTo>
                  <a:cubicBezTo>
                    <a:pt x="18" y="269"/>
                    <a:pt x="18" y="269"/>
                    <a:pt x="18" y="269"/>
                  </a:cubicBezTo>
                  <a:cubicBezTo>
                    <a:pt x="0" y="287"/>
                    <a:pt x="0" y="317"/>
                    <a:pt x="18" y="335"/>
                  </a:cubicBezTo>
                  <a:cubicBezTo>
                    <a:pt x="27" y="344"/>
                    <a:pt x="39" y="349"/>
                    <a:pt x="51" y="349"/>
                  </a:cubicBezTo>
                  <a:cubicBezTo>
                    <a:pt x="63" y="349"/>
                    <a:pt x="75" y="344"/>
                    <a:pt x="84" y="335"/>
                  </a:cubicBezTo>
                  <a:cubicBezTo>
                    <a:pt x="335" y="84"/>
                    <a:pt x="335" y="84"/>
                    <a:pt x="335" y="84"/>
                  </a:cubicBezTo>
                  <a:cubicBezTo>
                    <a:pt x="353" y="66"/>
                    <a:pt x="353" y="36"/>
                    <a:pt x="335"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12"/>
            <p:cNvSpPr>
              <a:spLocks/>
            </p:cNvSpPr>
            <p:nvPr/>
          </p:nvSpPr>
          <p:spPr bwMode="auto">
            <a:xfrm>
              <a:off x="3062288" y="6061075"/>
              <a:ext cx="74612" cy="23812"/>
            </a:xfrm>
            <a:custGeom>
              <a:avLst/>
              <a:gdLst>
                <a:gd name="T0" fmla="*/ 246 w 293"/>
                <a:gd name="T1" fmla="*/ 0 h 93"/>
                <a:gd name="T2" fmla="*/ 46 w 293"/>
                <a:gd name="T3" fmla="*/ 0 h 93"/>
                <a:gd name="T4" fmla="*/ 0 w 293"/>
                <a:gd name="T5" fmla="*/ 46 h 93"/>
                <a:gd name="T6" fmla="*/ 46 w 293"/>
                <a:gd name="T7" fmla="*/ 93 h 93"/>
                <a:gd name="T8" fmla="*/ 246 w 293"/>
                <a:gd name="T9" fmla="*/ 93 h 93"/>
                <a:gd name="T10" fmla="*/ 293 w 293"/>
                <a:gd name="T11" fmla="*/ 46 h 93"/>
                <a:gd name="T12" fmla="*/ 246 w 293"/>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293" h="93">
                  <a:moveTo>
                    <a:pt x="246" y="0"/>
                  </a:moveTo>
                  <a:cubicBezTo>
                    <a:pt x="46" y="0"/>
                    <a:pt x="46" y="0"/>
                    <a:pt x="46" y="0"/>
                  </a:cubicBezTo>
                  <a:cubicBezTo>
                    <a:pt x="20" y="0"/>
                    <a:pt x="0" y="21"/>
                    <a:pt x="0" y="46"/>
                  </a:cubicBezTo>
                  <a:cubicBezTo>
                    <a:pt x="0" y="72"/>
                    <a:pt x="20" y="93"/>
                    <a:pt x="46" y="93"/>
                  </a:cubicBezTo>
                  <a:cubicBezTo>
                    <a:pt x="246" y="93"/>
                    <a:pt x="246" y="93"/>
                    <a:pt x="246" y="93"/>
                  </a:cubicBezTo>
                  <a:cubicBezTo>
                    <a:pt x="272" y="93"/>
                    <a:pt x="293" y="72"/>
                    <a:pt x="293" y="46"/>
                  </a:cubicBezTo>
                  <a:cubicBezTo>
                    <a:pt x="293" y="21"/>
                    <a:pt x="272" y="0"/>
                    <a:pt x="24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13"/>
            <p:cNvSpPr>
              <a:spLocks/>
            </p:cNvSpPr>
            <p:nvPr/>
          </p:nvSpPr>
          <p:spPr bwMode="auto">
            <a:xfrm>
              <a:off x="2952750" y="5900738"/>
              <a:ext cx="23812" cy="74612"/>
            </a:xfrm>
            <a:custGeom>
              <a:avLst/>
              <a:gdLst>
                <a:gd name="T0" fmla="*/ 46 w 93"/>
                <a:gd name="T1" fmla="*/ 0 h 292"/>
                <a:gd name="T2" fmla="*/ 0 w 93"/>
                <a:gd name="T3" fmla="*/ 46 h 292"/>
                <a:gd name="T4" fmla="*/ 0 w 93"/>
                <a:gd name="T5" fmla="*/ 246 h 292"/>
                <a:gd name="T6" fmla="*/ 46 w 93"/>
                <a:gd name="T7" fmla="*/ 292 h 292"/>
                <a:gd name="T8" fmla="*/ 93 w 93"/>
                <a:gd name="T9" fmla="*/ 246 h 292"/>
                <a:gd name="T10" fmla="*/ 93 w 93"/>
                <a:gd name="T11" fmla="*/ 46 h 292"/>
                <a:gd name="T12" fmla="*/ 46 w 93"/>
                <a:gd name="T13" fmla="*/ 0 h 292"/>
              </a:gdLst>
              <a:ahLst/>
              <a:cxnLst>
                <a:cxn ang="0">
                  <a:pos x="T0" y="T1"/>
                </a:cxn>
                <a:cxn ang="0">
                  <a:pos x="T2" y="T3"/>
                </a:cxn>
                <a:cxn ang="0">
                  <a:pos x="T4" y="T5"/>
                </a:cxn>
                <a:cxn ang="0">
                  <a:pos x="T6" y="T7"/>
                </a:cxn>
                <a:cxn ang="0">
                  <a:pos x="T8" y="T9"/>
                </a:cxn>
                <a:cxn ang="0">
                  <a:pos x="T10" y="T11"/>
                </a:cxn>
                <a:cxn ang="0">
                  <a:pos x="T12" y="T13"/>
                </a:cxn>
              </a:cxnLst>
              <a:rect l="0" t="0" r="r" b="b"/>
              <a:pathLst>
                <a:path w="93" h="292">
                  <a:moveTo>
                    <a:pt x="46" y="0"/>
                  </a:moveTo>
                  <a:cubicBezTo>
                    <a:pt x="20" y="0"/>
                    <a:pt x="0" y="20"/>
                    <a:pt x="0" y="46"/>
                  </a:cubicBezTo>
                  <a:cubicBezTo>
                    <a:pt x="0" y="246"/>
                    <a:pt x="0" y="246"/>
                    <a:pt x="0" y="246"/>
                  </a:cubicBezTo>
                  <a:cubicBezTo>
                    <a:pt x="0" y="272"/>
                    <a:pt x="20" y="292"/>
                    <a:pt x="46" y="292"/>
                  </a:cubicBezTo>
                  <a:cubicBezTo>
                    <a:pt x="72" y="292"/>
                    <a:pt x="93" y="272"/>
                    <a:pt x="93" y="246"/>
                  </a:cubicBezTo>
                  <a:cubicBezTo>
                    <a:pt x="93" y="46"/>
                    <a:pt x="93" y="46"/>
                    <a:pt x="93" y="46"/>
                  </a:cubicBezTo>
                  <a:cubicBezTo>
                    <a:pt x="93" y="20"/>
                    <a:pt x="72" y="0"/>
                    <a:pt x="4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14"/>
            <p:cNvSpPr>
              <a:spLocks/>
            </p:cNvSpPr>
            <p:nvPr/>
          </p:nvSpPr>
          <p:spPr bwMode="auto">
            <a:xfrm>
              <a:off x="2620963" y="6350000"/>
              <a:ext cx="23812" cy="23812"/>
            </a:xfrm>
            <a:custGeom>
              <a:avLst/>
              <a:gdLst>
                <a:gd name="T0" fmla="*/ 79 w 93"/>
                <a:gd name="T1" fmla="*/ 14 h 93"/>
                <a:gd name="T2" fmla="*/ 46 w 93"/>
                <a:gd name="T3" fmla="*/ 0 h 93"/>
                <a:gd name="T4" fmla="*/ 14 w 93"/>
                <a:gd name="T5" fmla="*/ 14 h 93"/>
                <a:gd name="T6" fmla="*/ 0 w 93"/>
                <a:gd name="T7" fmla="*/ 46 h 93"/>
                <a:gd name="T8" fmla="*/ 14 w 93"/>
                <a:gd name="T9" fmla="*/ 79 h 93"/>
                <a:gd name="T10" fmla="*/ 46 w 93"/>
                <a:gd name="T11" fmla="*/ 93 h 93"/>
                <a:gd name="T12" fmla="*/ 79 w 93"/>
                <a:gd name="T13" fmla="*/ 79 h 93"/>
                <a:gd name="T14" fmla="*/ 93 w 93"/>
                <a:gd name="T15" fmla="*/ 46 h 93"/>
                <a:gd name="T16" fmla="*/ 79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4"/>
                  </a:moveTo>
                  <a:cubicBezTo>
                    <a:pt x="71" y="5"/>
                    <a:pt x="59" y="0"/>
                    <a:pt x="46" y="0"/>
                  </a:cubicBezTo>
                  <a:cubicBezTo>
                    <a:pt x="34" y="0"/>
                    <a:pt x="22" y="5"/>
                    <a:pt x="14" y="14"/>
                  </a:cubicBezTo>
                  <a:cubicBezTo>
                    <a:pt x="5" y="22"/>
                    <a:pt x="0" y="34"/>
                    <a:pt x="0" y="46"/>
                  </a:cubicBezTo>
                  <a:cubicBezTo>
                    <a:pt x="0" y="59"/>
                    <a:pt x="5" y="71"/>
                    <a:pt x="14" y="79"/>
                  </a:cubicBezTo>
                  <a:cubicBezTo>
                    <a:pt x="22" y="88"/>
                    <a:pt x="34" y="93"/>
                    <a:pt x="46" y="93"/>
                  </a:cubicBezTo>
                  <a:cubicBezTo>
                    <a:pt x="59" y="93"/>
                    <a:pt x="71" y="88"/>
                    <a:pt x="79" y="79"/>
                  </a:cubicBezTo>
                  <a:cubicBezTo>
                    <a:pt x="88" y="71"/>
                    <a:pt x="93" y="59"/>
                    <a:pt x="93" y="46"/>
                  </a:cubicBezTo>
                  <a:cubicBezTo>
                    <a:pt x="93" y="34"/>
                    <a:pt x="88" y="22"/>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15"/>
            <p:cNvSpPr>
              <a:spLocks/>
            </p:cNvSpPr>
            <p:nvPr/>
          </p:nvSpPr>
          <p:spPr bwMode="auto">
            <a:xfrm>
              <a:off x="2863850" y="6054725"/>
              <a:ext cx="23812" cy="23812"/>
            </a:xfrm>
            <a:custGeom>
              <a:avLst/>
              <a:gdLst>
                <a:gd name="T0" fmla="*/ 79 w 93"/>
                <a:gd name="T1" fmla="*/ 14 h 93"/>
                <a:gd name="T2" fmla="*/ 46 w 93"/>
                <a:gd name="T3" fmla="*/ 0 h 93"/>
                <a:gd name="T4" fmla="*/ 13 w 93"/>
                <a:gd name="T5" fmla="*/ 14 h 93"/>
                <a:gd name="T6" fmla="*/ 0 w 93"/>
                <a:gd name="T7" fmla="*/ 47 h 93"/>
                <a:gd name="T8" fmla="*/ 13 w 93"/>
                <a:gd name="T9" fmla="*/ 79 h 93"/>
                <a:gd name="T10" fmla="*/ 46 w 93"/>
                <a:gd name="T11" fmla="*/ 93 h 93"/>
                <a:gd name="T12" fmla="*/ 79 w 93"/>
                <a:gd name="T13" fmla="*/ 79 h 93"/>
                <a:gd name="T14" fmla="*/ 93 w 93"/>
                <a:gd name="T15" fmla="*/ 47 h 93"/>
                <a:gd name="T16" fmla="*/ 79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4"/>
                  </a:moveTo>
                  <a:cubicBezTo>
                    <a:pt x="70" y="5"/>
                    <a:pt x="58" y="0"/>
                    <a:pt x="46" y="0"/>
                  </a:cubicBezTo>
                  <a:cubicBezTo>
                    <a:pt x="34" y="0"/>
                    <a:pt x="22" y="5"/>
                    <a:pt x="13" y="14"/>
                  </a:cubicBezTo>
                  <a:cubicBezTo>
                    <a:pt x="5" y="22"/>
                    <a:pt x="0" y="34"/>
                    <a:pt x="0" y="47"/>
                  </a:cubicBezTo>
                  <a:cubicBezTo>
                    <a:pt x="0" y="59"/>
                    <a:pt x="5" y="71"/>
                    <a:pt x="13" y="79"/>
                  </a:cubicBezTo>
                  <a:cubicBezTo>
                    <a:pt x="22" y="88"/>
                    <a:pt x="34" y="93"/>
                    <a:pt x="46" y="93"/>
                  </a:cubicBezTo>
                  <a:cubicBezTo>
                    <a:pt x="58" y="93"/>
                    <a:pt x="70" y="88"/>
                    <a:pt x="79" y="79"/>
                  </a:cubicBezTo>
                  <a:cubicBezTo>
                    <a:pt x="88" y="71"/>
                    <a:pt x="93" y="59"/>
                    <a:pt x="93" y="47"/>
                  </a:cubicBezTo>
                  <a:cubicBezTo>
                    <a:pt x="93" y="34"/>
                    <a:pt x="88" y="22"/>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9" name="Group 38"/>
          <p:cNvGrpSpPr/>
          <p:nvPr/>
        </p:nvGrpSpPr>
        <p:grpSpPr>
          <a:xfrm>
            <a:off x="4402498" y="1387723"/>
            <a:ext cx="333194" cy="370111"/>
            <a:chOff x="4281488" y="5916613"/>
            <a:chExt cx="558800" cy="620713"/>
          </a:xfrm>
          <a:solidFill>
            <a:schemeClr val="bg1"/>
          </a:solidFill>
        </p:grpSpPr>
        <p:sp>
          <p:nvSpPr>
            <p:cNvPr id="40" name="Freeform 119"/>
            <p:cNvSpPr>
              <a:spLocks noEditPoints="1"/>
            </p:cNvSpPr>
            <p:nvPr/>
          </p:nvSpPr>
          <p:spPr bwMode="auto">
            <a:xfrm>
              <a:off x="4281488" y="5916613"/>
              <a:ext cx="558800" cy="620713"/>
            </a:xfrm>
            <a:custGeom>
              <a:avLst/>
              <a:gdLst>
                <a:gd name="T0" fmla="*/ 939 w 1877"/>
                <a:gd name="T1" fmla="*/ 114 h 2083"/>
                <a:gd name="T2" fmla="*/ 17 w 1877"/>
                <a:gd name="T3" fmla="*/ 342 h 2083"/>
                <a:gd name="T4" fmla="*/ 17 w 1877"/>
                <a:gd name="T5" fmla="*/ 1025 h 2083"/>
                <a:gd name="T6" fmla="*/ 734 w 1877"/>
                <a:gd name="T7" fmla="*/ 1332 h 2083"/>
                <a:gd name="T8" fmla="*/ 597 w 1877"/>
                <a:gd name="T9" fmla="*/ 1736 h 2083"/>
                <a:gd name="T10" fmla="*/ 1246 w 1877"/>
                <a:gd name="T11" fmla="*/ 2083 h 2083"/>
                <a:gd name="T12" fmla="*/ 1122 w 1877"/>
                <a:gd name="T13" fmla="*/ 1541 h 2083"/>
                <a:gd name="T14" fmla="*/ 1348 w 1877"/>
                <a:gd name="T15" fmla="*/ 1254 h 2083"/>
                <a:gd name="T16" fmla="*/ 1808 w 1877"/>
                <a:gd name="T17" fmla="*/ 854 h 2083"/>
                <a:gd name="T18" fmla="*/ 1553 w 1877"/>
                <a:gd name="T19" fmla="*/ 35 h 2083"/>
                <a:gd name="T20" fmla="*/ 666 w 1877"/>
                <a:gd name="T21" fmla="*/ 1736 h 2083"/>
                <a:gd name="T22" fmla="*/ 836 w 1877"/>
                <a:gd name="T23" fmla="*/ 1878 h 2083"/>
                <a:gd name="T24" fmla="*/ 870 w 1877"/>
                <a:gd name="T25" fmla="*/ 1946 h 2083"/>
                <a:gd name="T26" fmla="*/ 973 w 1877"/>
                <a:gd name="T27" fmla="*/ 1708 h 2083"/>
                <a:gd name="T28" fmla="*/ 904 w 1877"/>
                <a:gd name="T29" fmla="*/ 1639 h 2083"/>
                <a:gd name="T30" fmla="*/ 973 w 1877"/>
                <a:gd name="T31" fmla="*/ 1639 h 2083"/>
                <a:gd name="T32" fmla="*/ 838 w 1877"/>
                <a:gd name="T33" fmla="*/ 1529 h 2083"/>
                <a:gd name="T34" fmla="*/ 956 w 1877"/>
                <a:gd name="T35" fmla="*/ 1196 h 2083"/>
                <a:gd name="T36" fmla="*/ 1075 w 1877"/>
                <a:gd name="T37" fmla="*/ 1287 h 2083"/>
                <a:gd name="T38" fmla="*/ 1007 w 1877"/>
                <a:gd name="T39" fmla="*/ 1503 h 2083"/>
                <a:gd name="T40" fmla="*/ 870 w 1877"/>
                <a:gd name="T41" fmla="*/ 1061 h 2083"/>
                <a:gd name="T42" fmla="*/ 1212 w 1877"/>
                <a:gd name="T43" fmla="*/ 1736 h 2083"/>
                <a:gd name="T44" fmla="*/ 1041 w 1877"/>
                <a:gd name="T45" fmla="*/ 1605 h 2083"/>
                <a:gd name="T46" fmla="*/ 1212 w 1877"/>
                <a:gd name="T47" fmla="*/ 1151 h 2083"/>
                <a:gd name="T48" fmla="*/ 1075 w 1877"/>
                <a:gd name="T49" fmla="*/ 1202 h 2083"/>
                <a:gd name="T50" fmla="*/ 939 w 1877"/>
                <a:gd name="T51" fmla="*/ 1127 h 2083"/>
                <a:gd name="T52" fmla="*/ 1061 w 1877"/>
                <a:gd name="T53" fmla="*/ 1059 h 2083"/>
                <a:gd name="T54" fmla="*/ 1739 w 1877"/>
                <a:gd name="T55" fmla="*/ 534 h 2083"/>
                <a:gd name="T56" fmla="*/ 1792 w 1877"/>
                <a:gd name="T57" fmla="*/ 1025 h 2083"/>
                <a:gd name="T58" fmla="*/ 1324 w 1877"/>
                <a:gd name="T59" fmla="*/ 1181 h 2083"/>
                <a:gd name="T60" fmla="*/ 1234 w 1877"/>
                <a:gd name="T61" fmla="*/ 1240 h 2083"/>
                <a:gd name="T62" fmla="*/ 1280 w 1877"/>
                <a:gd name="T63" fmla="*/ 991 h 2083"/>
                <a:gd name="T64" fmla="*/ 1177 w 1877"/>
                <a:gd name="T65" fmla="*/ 1011 h 2083"/>
                <a:gd name="T66" fmla="*/ 973 w 1877"/>
                <a:gd name="T67" fmla="*/ 987 h 2083"/>
                <a:gd name="T68" fmla="*/ 804 w 1877"/>
                <a:gd name="T69" fmla="*/ 991 h 2083"/>
                <a:gd name="T70" fmla="*/ 555 w 1877"/>
                <a:gd name="T71" fmla="*/ 1183 h 2083"/>
                <a:gd name="T72" fmla="*/ 167 w 1877"/>
                <a:gd name="T73" fmla="*/ 1205 h 2083"/>
                <a:gd name="T74" fmla="*/ 138 w 1877"/>
                <a:gd name="T75" fmla="*/ 833 h 2083"/>
                <a:gd name="T76" fmla="*/ 85 w 1877"/>
                <a:gd name="T77" fmla="*/ 342 h 2083"/>
                <a:gd name="T78" fmla="*/ 553 w 1877"/>
                <a:gd name="T79" fmla="*/ 186 h 2083"/>
                <a:gd name="T80" fmla="*/ 913 w 1877"/>
                <a:gd name="T81" fmla="*/ 185 h 2083"/>
                <a:gd name="T82" fmla="*/ 1300 w 1877"/>
                <a:gd name="T83" fmla="*/ 162 h 2083"/>
                <a:gd name="T84" fmla="*/ 1374 w 1877"/>
                <a:gd name="T85" fmla="*/ 185 h 2083"/>
                <a:gd name="T86" fmla="*/ 1739 w 1877"/>
                <a:gd name="T87" fmla="*/ 492 h 2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77" h="2083">
                  <a:moveTo>
                    <a:pt x="1553" y="35"/>
                  </a:moveTo>
                  <a:cubicBezTo>
                    <a:pt x="1477" y="35"/>
                    <a:pt x="1404" y="63"/>
                    <a:pt x="1348" y="114"/>
                  </a:cubicBezTo>
                  <a:cubicBezTo>
                    <a:pt x="1232" y="9"/>
                    <a:pt x="1055" y="9"/>
                    <a:pt x="939" y="114"/>
                  </a:cubicBezTo>
                  <a:cubicBezTo>
                    <a:pt x="822" y="9"/>
                    <a:pt x="645" y="9"/>
                    <a:pt x="529" y="114"/>
                  </a:cubicBezTo>
                  <a:cubicBezTo>
                    <a:pt x="403" y="0"/>
                    <a:pt x="209" y="11"/>
                    <a:pt x="96" y="137"/>
                  </a:cubicBezTo>
                  <a:cubicBezTo>
                    <a:pt x="45" y="193"/>
                    <a:pt x="17" y="266"/>
                    <a:pt x="17" y="342"/>
                  </a:cubicBezTo>
                  <a:cubicBezTo>
                    <a:pt x="17" y="403"/>
                    <a:pt x="35" y="463"/>
                    <a:pt x="69" y="513"/>
                  </a:cubicBezTo>
                  <a:cubicBezTo>
                    <a:pt x="0" y="616"/>
                    <a:pt x="0" y="751"/>
                    <a:pt x="69" y="854"/>
                  </a:cubicBezTo>
                  <a:cubicBezTo>
                    <a:pt x="35" y="905"/>
                    <a:pt x="17" y="964"/>
                    <a:pt x="17" y="1025"/>
                  </a:cubicBezTo>
                  <a:cubicBezTo>
                    <a:pt x="17" y="1194"/>
                    <a:pt x="154" y="1332"/>
                    <a:pt x="323" y="1332"/>
                  </a:cubicBezTo>
                  <a:cubicBezTo>
                    <a:pt x="399" y="1332"/>
                    <a:pt x="473" y="1304"/>
                    <a:pt x="529" y="1254"/>
                  </a:cubicBezTo>
                  <a:cubicBezTo>
                    <a:pt x="585" y="1304"/>
                    <a:pt x="658" y="1332"/>
                    <a:pt x="734" y="1332"/>
                  </a:cubicBezTo>
                  <a:cubicBezTo>
                    <a:pt x="734" y="1469"/>
                    <a:pt x="734" y="1469"/>
                    <a:pt x="734" y="1469"/>
                  </a:cubicBezTo>
                  <a:cubicBezTo>
                    <a:pt x="734" y="1495"/>
                    <a:pt x="741" y="1520"/>
                    <a:pt x="755" y="1541"/>
                  </a:cubicBezTo>
                  <a:cubicBezTo>
                    <a:pt x="663" y="1561"/>
                    <a:pt x="597" y="1642"/>
                    <a:pt x="597" y="1736"/>
                  </a:cubicBezTo>
                  <a:cubicBezTo>
                    <a:pt x="597" y="2049"/>
                    <a:pt x="597" y="2049"/>
                    <a:pt x="597" y="2049"/>
                  </a:cubicBezTo>
                  <a:cubicBezTo>
                    <a:pt x="597" y="2068"/>
                    <a:pt x="613" y="2083"/>
                    <a:pt x="631" y="2083"/>
                  </a:cubicBezTo>
                  <a:cubicBezTo>
                    <a:pt x="1246" y="2083"/>
                    <a:pt x="1246" y="2083"/>
                    <a:pt x="1246" y="2083"/>
                  </a:cubicBezTo>
                  <a:cubicBezTo>
                    <a:pt x="1265" y="2083"/>
                    <a:pt x="1280" y="2068"/>
                    <a:pt x="1280" y="2049"/>
                  </a:cubicBezTo>
                  <a:cubicBezTo>
                    <a:pt x="1280" y="1736"/>
                    <a:pt x="1280" y="1736"/>
                    <a:pt x="1280" y="1736"/>
                  </a:cubicBezTo>
                  <a:cubicBezTo>
                    <a:pt x="1280" y="1642"/>
                    <a:pt x="1214" y="1561"/>
                    <a:pt x="1122" y="1541"/>
                  </a:cubicBezTo>
                  <a:cubicBezTo>
                    <a:pt x="1136" y="1520"/>
                    <a:pt x="1143" y="1495"/>
                    <a:pt x="1143" y="1469"/>
                  </a:cubicBezTo>
                  <a:cubicBezTo>
                    <a:pt x="1143" y="1332"/>
                    <a:pt x="1143" y="1332"/>
                    <a:pt x="1143" y="1332"/>
                  </a:cubicBezTo>
                  <a:cubicBezTo>
                    <a:pt x="1219" y="1332"/>
                    <a:pt x="1292" y="1304"/>
                    <a:pt x="1348" y="1254"/>
                  </a:cubicBezTo>
                  <a:cubicBezTo>
                    <a:pt x="1474" y="1367"/>
                    <a:pt x="1668" y="1356"/>
                    <a:pt x="1782" y="1230"/>
                  </a:cubicBezTo>
                  <a:cubicBezTo>
                    <a:pt x="1832" y="1174"/>
                    <a:pt x="1860" y="1101"/>
                    <a:pt x="1860" y="1025"/>
                  </a:cubicBezTo>
                  <a:cubicBezTo>
                    <a:pt x="1860" y="964"/>
                    <a:pt x="1842" y="905"/>
                    <a:pt x="1808" y="854"/>
                  </a:cubicBezTo>
                  <a:cubicBezTo>
                    <a:pt x="1877" y="751"/>
                    <a:pt x="1877" y="616"/>
                    <a:pt x="1808" y="513"/>
                  </a:cubicBezTo>
                  <a:cubicBezTo>
                    <a:pt x="1842" y="463"/>
                    <a:pt x="1860" y="403"/>
                    <a:pt x="1860" y="342"/>
                  </a:cubicBezTo>
                  <a:cubicBezTo>
                    <a:pt x="1860" y="173"/>
                    <a:pt x="1723" y="35"/>
                    <a:pt x="1553" y="35"/>
                  </a:cubicBezTo>
                  <a:close/>
                  <a:moveTo>
                    <a:pt x="973" y="2015"/>
                  </a:moveTo>
                  <a:cubicBezTo>
                    <a:pt x="666" y="2015"/>
                    <a:pt x="666" y="2015"/>
                    <a:pt x="666" y="2015"/>
                  </a:cubicBezTo>
                  <a:cubicBezTo>
                    <a:pt x="666" y="1736"/>
                    <a:pt x="666" y="1736"/>
                    <a:pt x="666" y="1736"/>
                  </a:cubicBezTo>
                  <a:cubicBezTo>
                    <a:pt x="666" y="1664"/>
                    <a:pt x="724" y="1605"/>
                    <a:pt x="796" y="1605"/>
                  </a:cubicBezTo>
                  <a:cubicBezTo>
                    <a:pt x="836" y="1605"/>
                    <a:pt x="836" y="1605"/>
                    <a:pt x="836" y="1605"/>
                  </a:cubicBezTo>
                  <a:cubicBezTo>
                    <a:pt x="836" y="1878"/>
                    <a:pt x="836" y="1878"/>
                    <a:pt x="836" y="1878"/>
                  </a:cubicBezTo>
                  <a:cubicBezTo>
                    <a:pt x="734" y="1878"/>
                    <a:pt x="734" y="1878"/>
                    <a:pt x="734" y="1878"/>
                  </a:cubicBezTo>
                  <a:cubicBezTo>
                    <a:pt x="734" y="1946"/>
                    <a:pt x="734" y="1946"/>
                    <a:pt x="734" y="1946"/>
                  </a:cubicBezTo>
                  <a:cubicBezTo>
                    <a:pt x="870" y="1946"/>
                    <a:pt x="870" y="1946"/>
                    <a:pt x="870" y="1946"/>
                  </a:cubicBezTo>
                  <a:cubicBezTo>
                    <a:pt x="889" y="1946"/>
                    <a:pt x="904" y="1931"/>
                    <a:pt x="904" y="1912"/>
                  </a:cubicBezTo>
                  <a:cubicBezTo>
                    <a:pt x="904" y="1708"/>
                    <a:pt x="904" y="1708"/>
                    <a:pt x="904" y="1708"/>
                  </a:cubicBezTo>
                  <a:cubicBezTo>
                    <a:pt x="973" y="1708"/>
                    <a:pt x="973" y="1708"/>
                    <a:pt x="973" y="1708"/>
                  </a:cubicBezTo>
                  <a:lnTo>
                    <a:pt x="973" y="2015"/>
                  </a:lnTo>
                  <a:close/>
                  <a:moveTo>
                    <a:pt x="973" y="1639"/>
                  </a:moveTo>
                  <a:cubicBezTo>
                    <a:pt x="904" y="1639"/>
                    <a:pt x="904" y="1639"/>
                    <a:pt x="904" y="1639"/>
                  </a:cubicBezTo>
                  <a:cubicBezTo>
                    <a:pt x="904" y="1571"/>
                    <a:pt x="904" y="1571"/>
                    <a:pt x="904" y="1571"/>
                  </a:cubicBezTo>
                  <a:cubicBezTo>
                    <a:pt x="973" y="1571"/>
                    <a:pt x="973" y="1571"/>
                    <a:pt x="973" y="1571"/>
                  </a:cubicBezTo>
                  <a:lnTo>
                    <a:pt x="973" y="1639"/>
                  </a:lnTo>
                  <a:close/>
                  <a:moveTo>
                    <a:pt x="1007" y="1503"/>
                  </a:moveTo>
                  <a:cubicBezTo>
                    <a:pt x="870" y="1503"/>
                    <a:pt x="870" y="1503"/>
                    <a:pt x="870" y="1503"/>
                  </a:cubicBezTo>
                  <a:cubicBezTo>
                    <a:pt x="855" y="1503"/>
                    <a:pt x="841" y="1514"/>
                    <a:pt x="838" y="1529"/>
                  </a:cubicBezTo>
                  <a:cubicBezTo>
                    <a:pt x="816" y="1517"/>
                    <a:pt x="802" y="1494"/>
                    <a:pt x="802" y="1469"/>
                  </a:cubicBezTo>
                  <a:cubicBezTo>
                    <a:pt x="802" y="1196"/>
                    <a:pt x="802" y="1196"/>
                    <a:pt x="802" y="1196"/>
                  </a:cubicBezTo>
                  <a:cubicBezTo>
                    <a:pt x="956" y="1196"/>
                    <a:pt x="956" y="1196"/>
                    <a:pt x="956" y="1196"/>
                  </a:cubicBezTo>
                  <a:cubicBezTo>
                    <a:pt x="976" y="1196"/>
                    <a:pt x="995" y="1206"/>
                    <a:pt x="1007" y="1223"/>
                  </a:cubicBezTo>
                  <a:cubicBezTo>
                    <a:pt x="1018" y="1240"/>
                    <a:pt x="1018" y="1240"/>
                    <a:pt x="1018" y="1240"/>
                  </a:cubicBezTo>
                  <a:cubicBezTo>
                    <a:pt x="1032" y="1261"/>
                    <a:pt x="1052" y="1277"/>
                    <a:pt x="1075" y="1287"/>
                  </a:cubicBezTo>
                  <a:cubicBezTo>
                    <a:pt x="1075" y="1469"/>
                    <a:pt x="1075" y="1469"/>
                    <a:pt x="1075" y="1469"/>
                  </a:cubicBezTo>
                  <a:cubicBezTo>
                    <a:pt x="1075" y="1494"/>
                    <a:pt x="1061" y="1517"/>
                    <a:pt x="1039" y="1529"/>
                  </a:cubicBezTo>
                  <a:cubicBezTo>
                    <a:pt x="1036" y="1514"/>
                    <a:pt x="1022" y="1503"/>
                    <a:pt x="1007" y="1503"/>
                  </a:cubicBezTo>
                  <a:close/>
                  <a:moveTo>
                    <a:pt x="803" y="1127"/>
                  </a:moveTo>
                  <a:cubicBezTo>
                    <a:pt x="804" y="1059"/>
                    <a:pt x="804" y="1059"/>
                    <a:pt x="804" y="1059"/>
                  </a:cubicBezTo>
                  <a:cubicBezTo>
                    <a:pt x="870" y="1061"/>
                    <a:pt x="870" y="1061"/>
                    <a:pt x="870" y="1061"/>
                  </a:cubicBezTo>
                  <a:cubicBezTo>
                    <a:pt x="870" y="1127"/>
                    <a:pt x="870" y="1127"/>
                    <a:pt x="870" y="1127"/>
                  </a:cubicBezTo>
                  <a:lnTo>
                    <a:pt x="803" y="1127"/>
                  </a:lnTo>
                  <a:close/>
                  <a:moveTo>
                    <a:pt x="1212" y="1736"/>
                  </a:moveTo>
                  <a:cubicBezTo>
                    <a:pt x="1212" y="2015"/>
                    <a:pt x="1212" y="2015"/>
                    <a:pt x="1212" y="2015"/>
                  </a:cubicBezTo>
                  <a:cubicBezTo>
                    <a:pt x="1041" y="2015"/>
                    <a:pt x="1041" y="2015"/>
                    <a:pt x="1041" y="2015"/>
                  </a:cubicBezTo>
                  <a:cubicBezTo>
                    <a:pt x="1041" y="1605"/>
                    <a:pt x="1041" y="1605"/>
                    <a:pt x="1041" y="1605"/>
                  </a:cubicBezTo>
                  <a:cubicBezTo>
                    <a:pt x="1081" y="1605"/>
                    <a:pt x="1081" y="1605"/>
                    <a:pt x="1081" y="1605"/>
                  </a:cubicBezTo>
                  <a:cubicBezTo>
                    <a:pt x="1153" y="1605"/>
                    <a:pt x="1212" y="1664"/>
                    <a:pt x="1212" y="1736"/>
                  </a:cubicBezTo>
                  <a:close/>
                  <a:moveTo>
                    <a:pt x="1212" y="1151"/>
                  </a:moveTo>
                  <a:cubicBezTo>
                    <a:pt x="1177" y="1202"/>
                    <a:pt x="1177" y="1202"/>
                    <a:pt x="1177" y="1202"/>
                  </a:cubicBezTo>
                  <a:cubicBezTo>
                    <a:pt x="1159" y="1231"/>
                    <a:pt x="1121" y="1238"/>
                    <a:pt x="1092" y="1220"/>
                  </a:cubicBezTo>
                  <a:cubicBezTo>
                    <a:pt x="1085" y="1215"/>
                    <a:pt x="1080" y="1209"/>
                    <a:pt x="1075" y="1202"/>
                  </a:cubicBezTo>
                  <a:cubicBezTo>
                    <a:pt x="1064" y="1185"/>
                    <a:pt x="1064" y="1185"/>
                    <a:pt x="1064" y="1185"/>
                  </a:cubicBezTo>
                  <a:cubicBezTo>
                    <a:pt x="1040" y="1149"/>
                    <a:pt x="999" y="1127"/>
                    <a:pt x="956" y="1127"/>
                  </a:cubicBezTo>
                  <a:cubicBezTo>
                    <a:pt x="939" y="1127"/>
                    <a:pt x="939" y="1127"/>
                    <a:pt x="939" y="1127"/>
                  </a:cubicBezTo>
                  <a:cubicBezTo>
                    <a:pt x="939" y="1080"/>
                    <a:pt x="939" y="1080"/>
                    <a:pt x="939" y="1080"/>
                  </a:cubicBezTo>
                  <a:cubicBezTo>
                    <a:pt x="1003" y="1048"/>
                    <a:pt x="1003" y="1048"/>
                    <a:pt x="1003" y="1048"/>
                  </a:cubicBezTo>
                  <a:cubicBezTo>
                    <a:pt x="1023" y="1038"/>
                    <a:pt x="1046" y="1043"/>
                    <a:pt x="1061" y="1059"/>
                  </a:cubicBezTo>
                  <a:cubicBezTo>
                    <a:pt x="1102" y="1098"/>
                    <a:pt x="1165" y="1103"/>
                    <a:pt x="1212" y="1071"/>
                  </a:cubicBezTo>
                  <a:lnTo>
                    <a:pt x="1212" y="1151"/>
                  </a:lnTo>
                  <a:close/>
                  <a:moveTo>
                    <a:pt x="1739" y="534"/>
                  </a:moveTo>
                  <a:cubicBezTo>
                    <a:pt x="1809" y="621"/>
                    <a:pt x="1809" y="746"/>
                    <a:pt x="1739" y="833"/>
                  </a:cubicBezTo>
                  <a:cubicBezTo>
                    <a:pt x="1729" y="845"/>
                    <a:pt x="1729" y="863"/>
                    <a:pt x="1739" y="876"/>
                  </a:cubicBezTo>
                  <a:cubicBezTo>
                    <a:pt x="1773" y="918"/>
                    <a:pt x="1792" y="971"/>
                    <a:pt x="1792" y="1025"/>
                  </a:cubicBezTo>
                  <a:cubicBezTo>
                    <a:pt x="1792" y="1157"/>
                    <a:pt x="1685" y="1264"/>
                    <a:pt x="1553" y="1264"/>
                  </a:cubicBezTo>
                  <a:cubicBezTo>
                    <a:pt x="1485" y="1264"/>
                    <a:pt x="1419" y="1234"/>
                    <a:pt x="1374" y="1183"/>
                  </a:cubicBezTo>
                  <a:cubicBezTo>
                    <a:pt x="1360" y="1168"/>
                    <a:pt x="1338" y="1168"/>
                    <a:pt x="1324" y="1181"/>
                  </a:cubicBezTo>
                  <a:cubicBezTo>
                    <a:pt x="1323" y="1182"/>
                    <a:pt x="1323" y="1182"/>
                    <a:pt x="1323" y="1183"/>
                  </a:cubicBezTo>
                  <a:cubicBezTo>
                    <a:pt x="1297" y="1211"/>
                    <a:pt x="1265" y="1234"/>
                    <a:pt x="1229" y="1248"/>
                  </a:cubicBezTo>
                  <a:cubicBezTo>
                    <a:pt x="1231" y="1245"/>
                    <a:pt x="1233" y="1243"/>
                    <a:pt x="1234" y="1240"/>
                  </a:cubicBezTo>
                  <a:cubicBezTo>
                    <a:pt x="1274" y="1180"/>
                    <a:pt x="1274" y="1180"/>
                    <a:pt x="1274" y="1180"/>
                  </a:cubicBezTo>
                  <a:cubicBezTo>
                    <a:pt x="1278" y="1175"/>
                    <a:pt x="1280" y="1168"/>
                    <a:pt x="1280" y="1161"/>
                  </a:cubicBezTo>
                  <a:cubicBezTo>
                    <a:pt x="1280" y="991"/>
                    <a:pt x="1280" y="991"/>
                    <a:pt x="1280" y="991"/>
                  </a:cubicBezTo>
                  <a:cubicBezTo>
                    <a:pt x="1280" y="972"/>
                    <a:pt x="1265" y="957"/>
                    <a:pt x="1246" y="957"/>
                  </a:cubicBezTo>
                  <a:cubicBezTo>
                    <a:pt x="1237" y="957"/>
                    <a:pt x="1228" y="960"/>
                    <a:pt x="1222" y="967"/>
                  </a:cubicBezTo>
                  <a:cubicBezTo>
                    <a:pt x="1177" y="1011"/>
                    <a:pt x="1177" y="1011"/>
                    <a:pt x="1177" y="1011"/>
                  </a:cubicBezTo>
                  <a:cubicBezTo>
                    <a:pt x="1159" y="1030"/>
                    <a:pt x="1128" y="1030"/>
                    <a:pt x="1109" y="1011"/>
                  </a:cubicBezTo>
                  <a:cubicBezTo>
                    <a:pt x="1108" y="1010"/>
                    <a:pt x="1108" y="1009"/>
                    <a:pt x="1107" y="1009"/>
                  </a:cubicBezTo>
                  <a:cubicBezTo>
                    <a:pt x="1072" y="973"/>
                    <a:pt x="1018" y="964"/>
                    <a:pt x="973" y="987"/>
                  </a:cubicBezTo>
                  <a:cubicBezTo>
                    <a:pt x="920" y="1013"/>
                    <a:pt x="920" y="1013"/>
                    <a:pt x="920" y="1013"/>
                  </a:cubicBezTo>
                  <a:cubicBezTo>
                    <a:pt x="907" y="999"/>
                    <a:pt x="888" y="991"/>
                    <a:pt x="869" y="991"/>
                  </a:cubicBezTo>
                  <a:cubicBezTo>
                    <a:pt x="804" y="991"/>
                    <a:pt x="804" y="991"/>
                    <a:pt x="804" y="991"/>
                  </a:cubicBezTo>
                  <a:cubicBezTo>
                    <a:pt x="765" y="991"/>
                    <a:pt x="734" y="1022"/>
                    <a:pt x="734" y="1061"/>
                  </a:cubicBezTo>
                  <a:cubicBezTo>
                    <a:pt x="734" y="1264"/>
                    <a:pt x="734" y="1264"/>
                    <a:pt x="734" y="1264"/>
                  </a:cubicBezTo>
                  <a:cubicBezTo>
                    <a:pt x="665" y="1264"/>
                    <a:pt x="600" y="1234"/>
                    <a:pt x="555" y="1183"/>
                  </a:cubicBezTo>
                  <a:cubicBezTo>
                    <a:pt x="541" y="1168"/>
                    <a:pt x="519" y="1168"/>
                    <a:pt x="505" y="1181"/>
                  </a:cubicBezTo>
                  <a:cubicBezTo>
                    <a:pt x="504" y="1182"/>
                    <a:pt x="504" y="1182"/>
                    <a:pt x="503" y="1183"/>
                  </a:cubicBezTo>
                  <a:cubicBezTo>
                    <a:pt x="417" y="1282"/>
                    <a:pt x="266" y="1292"/>
                    <a:pt x="167" y="1205"/>
                  </a:cubicBezTo>
                  <a:cubicBezTo>
                    <a:pt x="115" y="1159"/>
                    <a:pt x="85" y="1094"/>
                    <a:pt x="85" y="1025"/>
                  </a:cubicBezTo>
                  <a:cubicBezTo>
                    <a:pt x="85" y="971"/>
                    <a:pt x="104" y="918"/>
                    <a:pt x="138" y="876"/>
                  </a:cubicBezTo>
                  <a:cubicBezTo>
                    <a:pt x="148" y="863"/>
                    <a:pt x="148" y="845"/>
                    <a:pt x="138" y="833"/>
                  </a:cubicBezTo>
                  <a:cubicBezTo>
                    <a:pt x="68" y="746"/>
                    <a:pt x="68" y="621"/>
                    <a:pt x="138" y="534"/>
                  </a:cubicBezTo>
                  <a:cubicBezTo>
                    <a:pt x="148" y="522"/>
                    <a:pt x="148" y="504"/>
                    <a:pt x="138" y="492"/>
                  </a:cubicBezTo>
                  <a:cubicBezTo>
                    <a:pt x="104" y="449"/>
                    <a:pt x="85" y="397"/>
                    <a:pt x="85" y="342"/>
                  </a:cubicBezTo>
                  <a:cubicBezTo>
                    <a:pt x="85" y="210"/>
                    <a:pt x="192" y="104"/>
                    <a:pt x="324" y="103"/>
                  </a:cubicBezTo>
                  <a:cubicBezTo>
                    <a:pt x="392" y="103"/>
                    <a:pt x="458" y="133"/>
                    <a:pt x="503" y="185"/>
                  </a:cubicBezTo>
                  <a:cubicBezTo>
                    <a:pt x="517" y="199"/>
                    <a:pt x="539" y="199"/>
                    <a:pt x="553" y="186"/>
                  </a:cubicBezTo>
                  <a:cubicBezTo>
                    <a:pt x="554" y="185"/>
                    <a:pt x="554" y="185"/>
                    <a:pt x="555" y="185"/>
                  </a:cubicBezTo>
                  <a:cubicBezTo>
                    <a:pt x="641" y="86"/>
                    <a:pt x="791" y="76"/>
                    <a:pt x="890" y="162"/>
                  </a:cubicBezTo>
                  <a:cubicBezTo>
                    <a:pt x="898" y="169"/>
                    <a:pt x="906" y="177"/>
                    <a:pt x="913" y="185"/>
                  </a:cubicBezTo>
                  <a:cubicBezTo>
                    <a:pt x="926" y="199"/>
                    <a:pt x="949" y="199"/>
                    <a:pt x="963" y="186"/>
                  </a:cubicBezTo>
                  <a:cubicBezTo>
                    <a:pt x="963" y="185"/>
                    <a:pt x="964" y="185"/>
                    <a:pt x="964" y="185"/>
                  </a:cubicBezTo>
                  <a:cubicBezTo>
                    <a:pt x="1051" y="86"/>
                    <a:pt x="1201" y="76"/>
                    <a:pt x="1300" y="162"/>
                  </a:cubicBezTo>
                  <a:cubicBezTo>
                    <a:pt x="1308" y="169"/>
                    <a:pt x="1316" y="177"/>
                    <a:pt x="1323" y="185"/>
                  </a:cubicBezTo>
                  <a:cubicBezTo>
                    <a:pt x="1336" y="199"/>
                    <a:pt x="1358" y="199"/>
                    <a:pt x="1372" y="186"/>
                  </a:cubicBezTo>
                  <a:cubicBezTo>
                    <a:pt x="1373" y="185"/>
                    <a:pt x="1373" y="185"/>
                    <a:pt x="1374" y="185"/>
                  </a:cubicBezTo>
                  <a:cubicBezTo>
                    <a:pt x="1461" y="86"/>
                    <a:pt x="1611" y="76"/>
                    <a:pt x="1710" y="162"/>
                  </a:cubicBezTo>
                  <a:cubicBezTo>
                    <a:pt x="1762" y="208"/>
                    <a:pt x="1792" y="273"/>
                    <a:pt x="1792" y="342"/>
                  </a:cubicBezTo>
                  <a:cubicBezTo>
                    <a:pt x="1792" y="397"/>
                    <a:pt x="1773" y="449"/>
                    <a:pt x="1739" y="492"/>
                  </a:cubicBezTo>
                  <a:cubicBezTo>
                    <a:pt x="1729" y="504"/>
                    <a:pt x="1729" y="522"/>
                    <a:pt x="1739" y="5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20"/>
            <p:cNvSpPr>
              <a:spLocks noEditPoints="1"/>
            </p:cNvSpPr>
            <p:nvPr/>
          </p:nvSpPr>
          <p:spPr bwMode="auto">
            <a:xfrm>
              <a:off x="4337050" y="6110288"/>
              <a:ext cx="163513" cy="133350"/>
            </a:xfrm>
            <a:custGeom>
              <a:avLst/>
              <a:gdLst>
                <a:gd name="T0" fmla="*/ 403 w 553"/>
                <a:gd name="T1" fmla="*/ 13 h 451"/>
                <a:gd name="T2" fmla="*/ 355 w 553"/>
                <a:gd name="T3" fmla="*/ 13 h 451"/>
                <a:gd name="T4" fmla="*/ 289 w 553"/>
                <a:gd name="T5" fmla="*/ 80 h 451"/>
                <a:gd name="T6" fmla="*/ 226 w 553"/>
                <a:gd name="T7" fmla="*/ 106 h 451"/>
                <a:gd name="T8" fmla="*/ 114 w 553"/>
                <a:gd name="T9" fmla="*/ 152 h 451"/>
                <a:gd name="T10" fmla="*/ 14 w 553"/>
                <a:gd name="T11" fmla="*/ 252 h 451"/>
                <a:gd name="T12" fmla="*/ 14 w 553"/>
                <a:gd name="T13" fmla="*/ 301 h 451"/>
                <a:gd name="T14" fmla="*/ 150 w 553"/>
                <a:gd name="T15" fmla="*/ 437 h 451"/>
                <a:gd name="T16" fmla="*/ 198 w 553"/>
                <a:gd name="T17" fmla="*/ 437 h 451"/>
                <a:gd name="T18" fmla="*/ 265 w 553"/>
                <a:gd name="T19" fmla="*/ 371 h 451"/>
                <a:gd name="T20" fmla="*/ 328 w 553"/>
                <a:gd name="T21" fmla="*/ 345 h 451"/>
                <a:gd name="T22" fmla="*/ 439 w 553"/>
                <a:gd name="T23" fmla="*/ 299 h 451"/>
                <a:gd name="T24" fmla="*/ 540 w 553"/>
                <a:gd name="T25" fmla="*/ 198 h 451"/>
                <a:gd name="T26" fmla="*/ 540 w 553"/>
                <a:gd name="T27" fmla="*/ 150 h 451"/>
                <a:gd name="T28" fmla="*/ 403 w 553"/>
                <a:gd name="T29" fmla="*/ 13 h 451"/>
                <a:gd name="T30" fmla="*/ 216 w 553"/>
                <a:gd name="T31" fmla="*/ 323 h 451"/>
                <a:gd name="T32" fmla="*/ 174 w 553"/>
                <a:gd name="T33" fmla="*/ 365 h 451"/>
                <a:gd name="T34" fmla="*/ 86 w 553"/>
                <a:gd name="T35" fmla="*/ 277 h 451"/>
                <a:gd name="T36" fmla="*/ 162 w 553"/>
                <a:gd name="T37" fmla="*/ 200 h 451"/>
                <a:gd name="T38" fmla="*/ 176 w 553"/>
                <a:gd name="T39" fmla="*/ 189 h 451"/>
                <a:gd name="T40" fmla="*/ 240 w 553"/>
                <a:gd name="T41" fmla="*/ 304 h 451"/>
                <a:gd name="T42" fmla="*/ 216 w 553"/>
                <a:gd name="T43" fmla="*/ 323 h 451"/>
                <a:gd name="T44" fmla="*/ 277 w 553"/>
                <a:gd name="T45" fmla="*/ 242 h 451"/>
                <a:gd name="T46" fmla="*/ 243 w 553"/>
                <a:gd name="T47" fmla="*/ 208 h 451"/>
                <a:gd name="T48" fmla="*/ 277 w 553"/>
                <a:gd name="T49" fmla="*/ 174 h 451"/>
                <a:gd name="T50" fmla="*/ 311 w 553"/>
                <a:gd name="T51" fmla="*/ 208 h 451"/>
                <a:gd name="T52" fmla="*/ 277 w 553"/>
                <a:gd name="T53" fmla="*/ 242 h 451"/>
                <a:gd name="T54" fmla="*/ 391 w 553"/>
                <a:gd name="T55" fmla="*/ 250 h 451"/>
                <a:gd name="T56" fmla="*/ 357 w 553"/>
                <a:gd name="T57" fmla="*/ 271 h 451"/>
                <a:gd name="T58" fmla="*/ 342 w 553"/>
                <a:gd name="T59" fmla="*/ 129 h 451"/>
                <a:gd name="T60" fmla="*/ 338 w 553"/>
                <a:gd name="T61" fmla="*/ 127 h 451"/>
                <a:gd name="T62" fmla="*/ 379 w 553"/>
                <a:gd name="T63" fmla="*/ 86 h 451"/>
                <a:gd name="T64" fmla="*/ 467 w 553"/>
                <a:gd name="T65" fmla="*/ 174 h 451"/>
                <a:gd name="T66" fmla="*/ 391 w 553"/>
                <a:gd name="T67" fmla="*/ 25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53" h="451">
                  <a:moveTo>
                    <a:pt x="403" y="13"/>
                  </a:moveTo>
                  <a:cubicBezTo>
                    <a:pt x="390" y="0"/>
                    <a:pt x="368" y="0"/>
                    <a:pt x="355" y="13"/>
                  </a:cubicBezTo>
                  <a:cubicBezTo>
                    <a:pt x="289" y="80"/>
                    <a:pt x="289" y="80"/>
                    <a:pt x="289" y="80"/>
                  </a:cubicBezTo>
                  <a:cubicBezTo>
                    <a:pt x="272" y="96"/>
                    <a:pt x="249" y="106"/>
                    <a:pt x="226" y="106"/>
                  </a:cubicBezTo>
                  <a:cubicBezTo>
                    <a:pt x="184" y="106"/>
                    <a:pt x="144" y="123"/>
                    <a:pt x="114" y="152"/>
                  </a:cubicBezTo>
                  <a:cubicBezTo>
                    <a:pt x="14" y="252"/>
                    <a:pt x="14" y="252"/>
                    <a:pt x="14" y="252"/>
                  </a:cubicBezTo>
                  <a:cubicBezTo>
                    <a:pt x="0" y="266"/>
                    <a:pt x="0" y="287"/>
                    <a:pt x="14" y="301"/>
                  </a:cubicBezTo>
                  <a:cubicBezTo>
                    <a:pt x="150" y="437"/>
                    <a:pt x="150" y="437"/>
                    <a:pt x="150" y="437"/>
                  </a:cubicBezTo>
                  <a:cubicBezTo>
                    <a:pt x="164" y="451"/>
                    <a:pt x="185" y="451"/>
                    <a:pt x="198" y="437"/>
                  </a:cubicBezTo>
                  <a:cubicBezTo>
                    <a:pt x="265" y="371"/>
                    <a:pt x="265" y="371"/>
                    <a:pt x="265" y="371"/>
                  </a:cubicBezTo>
                  <a:cubicBezTo>
                    <a:pt x="281" y="354"/>
                    <a:pt x="304" y="345"/>
                    <a:pt x="328" y="345"/>
                  </a:cubicBezTo>
                  <a:cubicBezTo>
                    <a:pt x="370" y="345"/>
                    <a:pt x="410" y="328"/>
                    <a:pt x="439" y="299"/>
                  </a:cubicBezTo>
                  <a:cubicBezTo>
                    <a:pt x="540" y="198"/>
                    <a:pt x="540" y="198"/>
                    <a:pt x="540" y="198"/>
                  </a:cubicBezTo>
                  <a:cubicBezTo>
                    <a:pt x="553" y="185"/>
                    <a:pt x="553" y="163"/>
                    <a:pt x="540" y="150"/>
                  </a:cubicBezTo>
                  <a:lnTo>
                    <a:pt x="403" y="13"/>
                  </a:lnTo>
                  <a:close/>
                  <a:moveTo>
                    <a:pt x="216" y="323"/>
                  </a:moveTo>
                  <a:cubicBezTo>
                    <a:pt x="174" y="365"/>
                    <a:pt x="174" y="365"/>
                    <a:pt x="174" y="365"/>
                  </a:cubicBezTo>
                  <a:cubicBezTo>
                    <a:pt x="86" y="277"/>
                    <a:pt x="86" y="277"/>
                    <a:pt x="86" y="277"/>
                  </a:cubicBezTo>
                  <a:cubicBezTo>
                    <a:pt x="162" y="200"/>
                    <a:pt x="162" y="200"/>
                    <a:pt x="162" y="200"/>
                  </a:cubicBezTo>
                  <a:cubicBezTo>
                    <a:pt x="167" y="196"/>
                    <a:pt x="171" y="192"/>
                    <a:pt x="176" y="189"/>
                  </a:cubicBezTo>
                  <a:cubicBezTo>
                    <a:pt x="167" y="238"/>
                    <a:pt x="194" y="286"/>
                    <a:pt x="240" y="304"/>
                  </a:cubicBezTo>
                  <a:cubicBezTo>
                    <a:pt x="231" y="309"/>
                    <a:pt x="224" y="316"/>
                    <a:pt x="216" y="323"/>
                  </a:cubicBezTo>
                  <a:close/>
                  <a:moveTo>
                    <a:pt x="277" y="242"/>
                  </a:moveTo>
                  <a:cubicBezTo>
                    <a:pt x="258" y="242"/>
                    <a:pt x="243" y="227"/>
                    <a:pt x="243" y="208"/>
                  </a:cubicBezTo>
                  <a:cubicBezTo>
                    <a:pt x="243" y="189"/>
                    <a:pt x="258" y="174"/>
                    <a:pt x="277" y="174"/>
                  </a:cubicBezTo>
                  <a:cubicBezTo>
                    <a:pt x="296" y="174"/>
                    <a:pt x="311" y="189"/>
                    <a:pt x="311" y="208"/>
                  </a:cubicBezTo>
                  <a:cubicBezTo>
                    <a:pt x="311" y="227"/>
                    <a:pt x="296" y="242"/>
                    <a:pt x="277" y="242"/>
                  </a:cubicBezTo>
                  <a:close/>
                  <a:moveTo>
                    <a:pt x="391" y="250"/>
                  </a:moveTo>
                  <a:cubicBezTo>
                    <a:pt x="381" y="260"/>
                    <a:pt x="370" y="267"/>
                    <a:pt x="357" y="271"/>
                  </a:cubicBezTo>
                  <a:cubicBezTo>
                    <a:pt x="392" y="228"/>
                    <a:pt x="385" y="164"/>
                    <a:pt x="342" y="129"/>
                  </a:cubicBezTo>
                  <a:cubicBezTo>
                    <a:pt x="340" y="129"/>
                    <a:pt x="339" y="128"/>
                    <a:pt x="338" y="127"/>
                  </a:cubicBezTo>
                  <a:cubicBezTo>
                    <a:pt x="379" y="86"/>
                    <a:pt x="379" y="86"/>
                    <a:pt x="379" y="86"/>
                  </a:cubicBezTo>
                  <a:cubicBezTo>
                    <a:pt x="467" y="174"/>
                    <a:pt x="467" y="174"/>
                    <a:pt x="467" y="174"/>
                  </a:cubicBezTo>
                  <a:lnTo>
                    <a:pt x="391" y="2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21"/>
            <p:cNvSpPr>
              <a:spLocks noEditPoints="1"/>
            </p:cNvSpPr>
            <p:nvPr/>
          </p:nvSpPr>
          <p:spPr bwMode="auto">
            <a:xfrm>
              <a:off x="4492625" y="5997575"/>
              <a:ext cx="157163" cy="142875"/>
            </a:xfrm>
            <a:custGeom>
              <a:avLst/>
              <a:gdLst>
                <a:gd name="T0" fmla="*/ 287 w 526"/>
                <a:gd name="T1" fmla="*/ 13 h 481"/>
                <a:gd name="T2" fmla="*/ 239 w 526"/>
                <a:gd name="T3" fmla="*/ 13 h 481"/>
                <a:gd name="T4" fmla="*/ 0 w 526"/>
                <a:gd name="T5" fmla="*/ 252 h 481"/>
                <a:gd name="T6" fmla="*/ 48 w 526"/>
                <a:gd name="T7" fmla="*/ 300 h 481"/>
                <a:gd name="T8" fmla="*/ 92 w 526"/>
                <a:gd name="T9" fmla="*/ 256 h 481"/>
                <a:gd name="T10" fmla="*/ 92 w 526"/>
                <a:gd name="T11" fmla="*/ 447 h 481"/>
                <a:gd name="T12" fmla="*/ 126 w 526"/>
                <a:gd name="T13" fmla="*/ 481 h 481"/>
                <a:gd name="T14" fmla="*/ 399 w 526"/>
                <a:gd name="T15" fmla="*/ 481 h 481"/>
                <a:gd name="T16" fmla="*/ 433 w 526"/>
                <a:gd name="T17" fmla="*/ 447 h 481"/>
                <a:gd name="T18" fmla="*/ 433 w 526"/>
                <a:gd name="T19" fmla="*/ 256 h 481"/>
                <a:gd name="T20" fmla="*/ 477 w 526"/>
                <a:gd name="T21" fmla="*/ 300 h 481"/>
                <a:gd name="T22" fmla="*/ 526 w 526"/>
                <a:gd name="T23" fmla="*/ 252 h 481"/>
                <a:gd name="T24" fmla="*/ 287 w 526"/>
                <a:gd name="T25" fmla="*/ 13 h 481"/>
                <a:gd name="T26" fmla="*/ 365 w 526"/>
                <a:gd name="T27" fmla="*/ 413 h 481"/>
                <a:gd name="T28" fmla="*/ 160 w 526"/>
                <a:gd name="T29" fmla="*/ 413 h 481"/>
                <a:gd name="T30" fmla="*/ 160 w 526"/>
                <a:gd name="T31" fmla="*/ 188 h 481"/>
                <a:gd name="T32" fmla="*/ 263 w 526"/>
                <a:gd name="T33" fmla="*/ 85 h 481"/>
                <a:gd name="T34" fmla="*/ 365 w 526"/>
                <a:gd name="T35" fmla="*/ 188 h 481"/>
                <a:gd name="T36" fmla="*/ 365 w 526"/>
                <a:gd name="T37" fmla="*/ 41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6" h="481">
                  <a:moveTo>
                    <a:pt x="287" y="13"/>
                  </a:moveTo>
                  <a:cubicBezTo>
                    <a:pt x="273" y="0"/>
                    <a:pt x="252" y="0"/>
                    <a:pt x="239" y="13"/>
                  </a:cubicBezTo>
                  <a:cubicBezTo>
                    <a:pt x="0" y="252"/>
                    <a:pt x="0" y="252"/>
                    <a:pt x="0" y="252"/>
                  </a:cubicBezTo>
                  <a:cubicBezTo>
                    <a:pt x="48" y="300"/>
                    <a:pt x="48" y="300"/>
                    <a:pt x="48" y="300"/>
                  </a:cubicBezTo>
                  <a:cubicBezTo>
                    <a:pt x="92" y="256"/>
                    <a:pt x="92" y="256"/>
                    <a:pt x="92" y="256"/>
                  </a:cubicBezTo>
                  <a:cubicBezTo>
                    <a:pt x="92" y="447"/>
                    <a:pt x="92" y="447"/>
                    <a:pt x="92" y="447"/>
                  </a:cubicBezTo>
                  <a:cubicBezTo>
                    <a:pt x="92" y="466"/>
                    <a:pt x="107" y="481"/>
                    <a:pt x="126" y="481"/>
                  </a:cubicBezTo>
                  <a:cubicBezTo>
                    <a:pt x="399" y="481"/>
                    <a:pt x="399" y="481"/>
                    <a:pt x="399" y="481"/>
                  </a:cubicBezTo>
                  <a:cubicBezTo>
                    <a:pt x="418" y="481"/>
                    <a:pt x="433" y="466"/>
                    <a:pt x="433" y="447"/>
                  </a:cubicBezTo>
                  <a:cubicBezTo>
                    <a:pt x="433" y="256"/>
                    <a:pt x="433" y="256"/>
                    <a:pt x="433" y="256"/>
                  </a:cubicBezTo>
                  <a:cubicBezTo>
                    <a:pt x="477" y="300"/>
                    <a:pt x="477" y="300"/>
                    <a:pt x="477" y="300"/>
                  </a:cubicBezTo>
                  <a:cubicBezTo>
                    <a:pt x="526" y="252"/>
                    <a:pt x="526" y="252"/>
                    <a:pt x="526" y="252"/>
                  </a:cubicBezTo>
                  <a:lnTo>
                    <a:pt x="287" y="13"/>
                  </a:lnTo>
                  <a:close/>
                  <a:moveTo>
                    <a:pt x="365" y="413"/>
                  </a:moveTo>
                  <a:cubicBezTo>
                    <a:pt x="160" y="413"/>
                    <a:pt x="160" y="413"/>
                    <a:pt x="160" y="413"/>
                  </a:cubicBezTo>
                  <a:cubicBezTo>
                    <a:pt x="160" y="188"/>
                    <a:pt x="160" y="188"/>
                    <a:pt x="160" y="188"/>
                  </a:cubicBezTo>
                  <a:cubicBezTo>
                    <a:pt x="263" y="85"/>
                    <a:pt x="263" y="85"/>
                    <a:pt x="263" y="85"/>
                  </a:cubicBezTo>
                  <a:cubicBezTo>
                    <a:pt x="365" y="188"/>
                    <a:pt x="365" y="188"/>
                    <a:pt x="365" y="188"/>
                  </a:cubicBezTo>
                  <a:lnTo>
                    <a:pt x="365"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22"/>
            <p:cNvSpPr>
              <a:spLocks noEditPoints="1"/>
            </p:cNvSpPr>
            <p:nvPr/>
          </p:nvSpPr>
          <p:spPr bwMode="auto">
            <a:xfrm>
              <a:off x="4641850" y="6089650"/>
              <a:ext cx="131763" cy="122238"/>
            </a:xfrm>
            <a:custGeom>
              <a:avLst/>
              <a:gdLst>
                <a:gd name="T0" fmla="*/ 409 w 443"/>
                <a:gd name="T1" fmla="*/ 137 h 410"/>
                <a:gd name="T2" fmla="*/ 368 w 443"/>
                <a:gd name="T3" fmla="*/ 137 h 410"/>
                <a:gd name="T4" fmla="*/ 340 w 443"/>
                <a:gd name="T5" fmla="*/ 26 h 410"/>
                <a:gd name="T6" fmla="*/ 307 w 443"/>
                <a:gd name="T7" fmla="*/ 0 h 410"/>
                <a:gd name="T8" fmla="*/ 136 w 443"/>
                <a:gd name="T9" fmla="*/ 0 h 410"/>
                <a:gd name="T10" fmla="*/ 103 w 443"/>
                <a:gd name="T11" fmla="*/ 26 h 410"/>
                <a:gd name="T12" fmla="*/ 75 w 443"/>
                <a:gd name="T13" fmla="*/ 137 h 410"/>
                <a:gd name="T14" fmla="*/ 34 w 443"/>
                <a:gd name="T15" fmla="*/ 137 h 410"/>
                <a:gd name="T16" fmla="*/ 0 w 443"/>
                <a:gd name="T17" fmla="*/ 171 h 410"/>
                <a:gd name="T18" fmla="*/ 0 w 443"/>
                <a:gd name="T19" fmla="*/ 307 h 410"/>
                <a:gd name="T20" fmla="*/ 34 w 443"/>
                <a:gd name="T21" fmla="*/ 342 h 410"/>
                <a:gd name="T22" fmla="*/ 102 w 443"/>
                <a:gd name="T23" fmla="*/ 342 h 410"/>
                <a:gd name="T24" fmla="*/ 102 w 443"/>
                <a:gd name="T25" fmla="*/ 410 h 410"/>
                <a:gd name="T26" fmla="*/ 170 w 443"/>
                <a:gd name="T27" fmla="*/ 410 h 410"/>
                <a:gd name="T28" fmla="*/ 170 w 443"/>
                <a:gd name="T29" fmla="*/ 342 h 410"/>
                <a:gd name="T30" fmla="*/ 273 w 443"/>
                <a:gd name="T31" fmla="*/ 342 h 410"/>
                <a:gd name="T32" fmla="*/ 273 w 443"/>
                <a:gd name="T33" fmla="*/ 410 h 410"/>
                <a:gd name="T34" fmla="*/ 341 w 443"/>
                <a:gd name="T35" fmla="*/ 410 h 410"/>
                <a:gd name="T36" fmla="*/ 341 w 443"/>
                <a:gd name="T37" fmla="*/ 342 h 410"/>
                <a:gd name="T38" fmla="*/ 409 w 443"/>
                <a:gd name="T39" fmla="*/ 342 h 410"/>
                <a:gd name="T40" fmla="*/ 443 w 443"/>
                <a:gd name="T41" fmla="*/ 307 h 410"/>
                <a:gd name="T42" fmla="*/ 443 w 443"/>
                <a:gd name="T43" fmla="*/ 171 h 410"/>
                <a:gd name="T44" fmla="*/ 409 w 443"/>
                <a:gd name="T45" fmla="*/ 137 h 410"/>
                <a:gd name="T46" fmla="*/ 163 w 443"/>
                <a:gd name="T47" fmla="*/ 68 h 410"/>
                <a:gd name="T48" fmla="*/ 280 w 443"/>
                <a:gd name="T49" fmla="*/ 68 h 410"/>
                <a:gd name="T50" fmla="*/ 297 w 443"/>
                <a:gd name="T51" fmla="*/ 137 h 410"/>
                <a:gd name="T52" fmla="*/ 146 w 443"/>
                <a:gd name="T53" fmla="*/ 137 h 410"/>
                <a:gd name="T54" fmla="*/ 163 w 443"/>
                <a:gd name="T55" fmla="*/ 68 h 410"/>
                <a:gd name="T56" fmla="*/ 375 w 443"/>
                <a:gd name="T57" fmla="*/ 273 h 410"/>
                <a:gd name="T58" fmla="*/ 68 w 443"/>
                <a:gd name="T59" fmla="*/ 273 h 410"/>
                <a:gd name="T60" fmla="*/ 68 w 443"/>
                <a:gd name="T61" fmla="*/ 205 h 410"/>
                <a:gd name="T62" fmla="*/ 375 w 443"/>
                <a:gd name="T63" fmla="*/ 205 h 410"/>
                <a:gd name="T64" fmla="*/ 375 w 443"/>
                <a:gd name="T65" fmla="*/ 273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43" h="410">
                  <a:moveTo>
                    <a:pt x="409" y="137"/>
                  </a:moveTo>
                  <a:cubicBezTo>
                    <a:pt x="368" y="137"/>
                    <a:pt x="368" y="137"/>
                    <a:pt x="368" y="137"/>
                  </a:cubicBezTo>
                  <a:cubicBezTo>
                    <a:pt x="340" y="26"/>
                    <a:pt x="340" y="26"/>
                    <a:pt x="340" y="26"/>
                  </a:cubicBezTo>
                  <a:cubicBezTo>
                    <a:pt x="336" y="11"/>
                    <a:pt x="322" y="0"/>
                    <a:pt x="307" y="0"/>
                  </a:cubicBezTo>
                  <a:cubicBezTo>
                    <a:pt x="136" y="0"/>
                    <a:pt x="136" y="0"/>
                    <a:pt x="136" y="0"/>
                  </a:cubicBezTo>
                  <a:cubicBezTo>
                    <a:pt x="120" y="0"/>
                    <a:pt x="107" y="11"/>
                    <a:pt x="103" y="26"/>
                  </a:cubicBezTo>
                  <a:cubicBezTo>
                    <a:pt x="75" y="137"/>
                    <a:pt x="75" y="137"/>
                    <a:pt x="75" y="137"/>
                  </a:cubicBezTo>
                  <a:cubicBezTo>
                    <a:pt x="34" y="137"/>
                    <a:pt x="34" y="137"/>
                    <a:pt x="34" y="137"/>
                  </a:cubicBezTo>
                  <a:cubicBezTo>
                    <a:pt x="15" y="137"/>
                    <a:pt x="0" y="152"/>
                    <a:pt x="0" y="171"/>
                  </a:cubicBezTo>
                  <a:cubicBezTo>
                    <a:pt x="0" y="307"/>
                    <a:pt x="0" y="307"/>
                    <a:pt x="0" y="307"/>
                  </a:cubicBezTo>
                  <a:cubicBezTo>
                    <a:pt x="0" y="326"/>
                    <a:pt x="15" y="342"/>
                    <a:pt x="34" y="342"/>
                  </a:cubicBezTo>
                  <a:cubicBezTo>
                    <a:pt x="102" y="342"/>
                    <a:pt x="102" y="342"/>
                    <a:pt x="102" y="342"/>
                  </a:cubicBezTo>
                  <a:cubicBezTo>
                    <a:pt x="102" y="410"/>
                    <a:pt x="102" y="410"/>
                    <a:pt x="102" y="410"/>
                  </a:cubicBezTo>
                  <a:cubicBezTo>
                    <a:pt x="170" y="410"/>
                    <a:pt x="170" y="410"/>
                    <a:pt x="170" y="410"/>
                  </a:cubicBezTo>
                  <a:cubicBezTo>
                    <a:pt x="170" y="342"/>
                    <a:pt x="170" y="342"/>
                    <a:pt x="170" y="342"/>
                  </a:cubicBezTo>
                  <a:cubicBezTo>
                    <a:pt x="273" y="342"/>
                    <a:pt x="273" y="342"/>
                    <a:pt x="273" y="342"/>
                  </a:cubicBezTo>
                  <a:cubicBezTo>
                    <a:pt x="273" y="410"/>
                    <a:pt x="273" y="410"/>
                    <a:pt x="273" y="410"/>
                  </a:cubicBezTo>
                  <a:cubicBezTo>
                    <a:pt x="341" y="410"/>
                    <a:pt x="341" y="410"/>
                    <a:pt x="341" y="410"/>
                  </a:cubicBezTo>
                  <a:cubicBezTo>
                    <a:pt x="341" y="342"/>
                    <a:pt x="341" y="342"/>
                    <a:pt x="341" y="342"/>
                  </a:cubicBezTo>
                  <a:cubicBezTo>
                    <a:pt x="409" y="342"/>
                    <a:pt x="409" y="342"/>
                    <a:pt x="409" y="342"/>
                  </a:cubicBezTo>
                  <a:cubicBezTo>
                    <a:pt x="428" y="342"/>
                    <a:pt x="443" y="326"/>
                    <a:pt x="443" y="307"/>
                  </a:cubicBezTo>
                  <a:cubicBezTo>
                    <a:pt x="443" y="171"/>
                    <a:pt x="443" y="171"/>
                    <a:pt x="443" y="171"/>
                  </a:cubicBezTo>
                  <a:cubicBezTo>
                    <a:pt x="443" y="152"/>
                    <a:pt x="428" y="137"/>
                    <a:pt x="409" y="137"/>
                  </a:cubicBezTo>
                  <a:close/>
                  <a:moveTo>
                    <a:pt x="163" y="68"/>
                  </a:moveTo>
                  <a:cubicBezTo>
                    <a:pt x="280" y="68"/>
                    <a:pt x="280" y="68"/>
                    <a:pt x="280" y="68"/>
                  </a:cubicBezTo>
                  <a:cubicBezTo>
                    <a:pt x="297" y="137"/>
                    <a:pt x="297" y="137"/>
                    <a:pt x="297" y="137"/>
                  </a:cubicBezTo>
                  <a:cubicBezTo>
                    <a:pt x="146" y="137"/>
                    <a:pt x="146" y="137"/>
                    <a:pt x="146" y="137"/>
                  </a:cubicBezTo>
                  <a:lnTo>
                    <a:pt x="163" y="68"/>
                  </a:lnTo>
                  <a:close/>
                  <a:moveTo>
                    <a:pt x="375" y="273"/>
                  </a:moveTo>
                  <a:cubicBezTo>
                    <a:pt x="68" y="273"/>
                    <a:pt x="68" y="273"/>
                    <a:pt x="68" y="273"/>
                  </a:cubicBezTo>
                  <a:cubicBezTo>
                    <a:pt x="68" y="205"/>
                    <a:pt x="68" y="205"/>
                    <a:pt x="68" y="205"/>
                  </a:cubicBezTo>
                  <a:cubicBezTo>
                    <a:pt x="375" y="205"/>
                    <a:pt x="375" y="205"/>
                    <a:pt x="375" y="205"/>
                  </a:cubicBezTo>
                  <a:cubicBezTo>
                    <a:pt x="375" y="273"/>
                    <a:pt x="375" y="273"/>
                    <a:pt x="375" y="2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23"/>
            <p:cNvSpPr>
              <a:spLocks noEditPoints="1"/>
            </p:cNvSpPr>
            <p:nvPr/>
          </p:nvSpPr>
          <p:spPr bwMode="auto">
            <a:xfrm>
              <a:off x="4357688" y="5999163"/>
              <a:ext cx="92075" cy="90488"/>
            </a:xfrm>
            <a:custGeom>
              <a:avLst/>
              <a:gdLst>
                <a:gd name="T0" fmla="*/ 102 w 307"/>
                <a:gd name="T1" fmla="*/ 307 h 307"/>
                <a:gd name="T2" fmla="*/ 273 w 307"/>
                <a:gd name="T3" fmla="*/ 307 h 307"/>
                <a:gd name="T4" fmla="*/ 307 w 307"/>
                <a:gd name="T5" fmla="*/ 273 h 307"/>
                <a:gd name="T6" fmla="*/ 307 w 307"/>
                <a:gd name="T7" fmla="*/ 102 h 307"/>
                <a:gd name="T8" fmla="*/ 205 w 307"/>
                <a:gd name="T9" fmla="*/ 0 h 307"/>
                <a:gd name="T10" fmla="*/ 102 w 307"/>
                <a:gd name="T11" fmla="*/ 102 h 307"/>
                <a:gd name="T12" fmla="*/ 0 w 307"/>
                <a:gd name="T13" fmla="*/ 205 h 307"/>
                <a:gd name="T14" fmla="*/ 102 w 307"/>
                <a:gd name="T15" fmla="*/ 307 h 307"/>
                <a:gd name="T16" fmla="*/ 102 w 307"/>
                <a:gd name="T17" fmla="*/ 171 h 307"/>
                <a:gd name="T18" fmla="*/ 136 w 307"/>
                <a:gd name="T19" fmla="*/ 171 h 307"/>
                <a:gd name="T20" fmla="*/ 171 w 307"/>
                <a:gd name="T21" fmla="*/ 137 h 307"/>
                <a:gd name="T22" fmla="*/ 171 w 307"/>
                <a:gd name="T23" fmla="*/ 102 h 307"/>
                <a:gd name="T24" fmla="*/ 205 w 307"/>
                <a:gd name="T25" fmla="*/ 68 h 307"/>
                <a:gd name="T26" fmla="*/ 239 w 307"/>
                <a:gd name="T27" fmla="*/ 102 h 307"/>
                <a:gd name="T28" fmla="*/ 239 w 307"/>
                <a:gd name="T29" fmla="*/ 239 h 307"/>
                <a:gd name="T30" fmla="*/ 102 w 307"/>
                <a:gd name="T31" fmla="*/ 239 h 307"/>
                <a:gd name="T32" fmla="*/ 68 w 307"/>
                <a:gd name="T33" fmla="*/ 205 h 307"/>
                <a:gd name="T34" fmla="*/ 102 w 307"/>
                <a:gd name="T35" fmla="*/ 17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307">
                  <a:moveTo>
                    <a:pt x="102" y="307"/>
                  </a:moveTo>
                  <a:cubicBezTo>
                    <a:pt x="273" y="307"/>
                    <a:pt x="273" y="307"/>
                    <a:pt x="273" y="307"/>
                  </a:cubicBezTo>
                  <a:cubicBezTo>
                    <a:pt x="292" y="307"/>
                    <a:pt x="307" y="292"/>
                    <a:pt x="307" y="273"/>
                  </a:cubicBezTo>
                  <a:cubicBezTo>
                    <a:pt x="307" y="102"/>
                    <a:pt x="307" y="102"/>
                    <a:pt x="307" y="102"/>
                  </a:cubicBezTo>
                  <a:cubicBezTo>
                    <a:pt x="307" y="46"/>
                    <a:pt x="261" y="0"/>
                    <a:pt x="205" y="0"/>
                  </a:cubicBezTo>
                  <a:cubicBezTo>
                    <a:pt x="148" y="0"/>
                    <a:pt x="102" y="46"/>
                    <a:pt x="102" y="102"/>
                  </a:cubicBezTo>
                  <a:cubicBezTo>
                    <a:pt x="46" y="102"/>
                    <a:pt x="0" y="148"/>
                    <a:pt x="0" y="205"/>
                  </a:cubicBezTo>
                  <a:cubicBezTo>
                    <a:pt x="0" y="261"/>
                    <a:pt x="46" y="307"/>
                    <a:pt x="102" y="307"/>
                  </a:cubicBezTo>
                  <a:close/>
                  <a:moveTo>
                    <a:pt x="102" y="171"/>
                  </a:moveTo>
                  <a:cubicBezTo>
                    <a:pt x="136" y="171"/>
                    <a:pt x="136" y="171"/>
                    <a:pt x="136" y="171"/>
                  </a:cubicBezTo>
                  <a:cubicBezTo>
                    <a:pt x="155" y="171"/>
                    <a:pt x="171" y="155"/>
                    <a:pt x="171" y="137"/>
                  </a:cubicBezTo>
                  <a:cubicBezTo>
                    <a:pt x="171" y="102"/>
                    <a:pt x="171" y="102"/>
                    <a:pt x="171" y="102"/>
                  </a:cubicBezTo>
                  <a:cubicBezTo>
                    <a:pt x="171" y="84"/>
                    <a:pt x="186" y="68"/>
                    <a:pt x="205" y="68"/>
                  </a:cubicBezTo>
                  <a:cubicBezTo>
                    <a:pt x="224" y="68"/>
                    <a:pt x="239" y="84"/>
                    <a:pt x="239" y="102"/>
                  </a:cubicBezTo>
                  <a:cubicBezTo>
                    <a:pt x="239" y="239"/>
                    <a:pt x="239" y="239"/>
                    <a:pt x="239" y="239"/>
                  </a:cubicBezTo>
                  <a:cubicBezTo>
                    <a:pt x="102" y="239"/>
                    <a:pt x="102" y="239"/>
                    <a:pt x="102" y="239"/>
                  </a:cubicBezTo>
                  <a:cubicBezTo>
                    <a:pt x="83" y="239"/>
                    <a:pt x="68" y="224"/>
                    <a:pt x="68" y="205"/>
                  </a:cubicBezTo>
                  <a:cubicBezTo>
                    <a:pt x="68" y="186"/>
                    <a:pt x="83" y="171"/>
                    <a:pt x="102"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24"/>
            <p:cNvSpPr>
              <a:spLocks noEditPoints="1"/>
            </p:cNvSpPr>
            <p:nvPr/>
          </p:nvSpPr>
          <p:spPr bwMode="auto">
            <a:xfrm>
              <a:off x="4692650" y="5978525"/>
              <a:ext cx="92075" cy="92075"/>
            </a:xfrm>
            <a:custGeom>
              <a:avLst/>
              <a:gdLst>
                <a:gd name="T0" fmla="*/ 205 w 307"/>
                <a:gd name="T1" fmla="*/ 102 h 307"/>
                <a:gd name="T2" fmla="*/ 103 w 307"/>
                <a:gd name="T3" fmla="*/ 0 h 307"/>
                <a:gd name="T4" fmla="*/ 0 w 307"/>
                <a:gd name="T5" fmla="*/ 102 h 307"/>
                <a:gd name="T6" fmla="*/ 0 w 307"/>
                <a:gd name="T7" fmla="*/ 273 h 307"/>
                <a:gd name="T8" fmla="*/ 34 w 307"/>
                <a:gd name="T9" fmla="*/ 307 h 307"/>
                <a:gd name="T10" fmla="*/ 205 w 307"/>
                <a:gd name="T11" fmla="*/ 307 h 307"/>
                <a:gd name="T12" fmla="*/ 307 w 307"/>
                <a:gd name="T13" fmla="*/ 205 h 307"/>
                <a:gd name="T14" fmla="*/ 205 w 307"/>
                <a:gd name="T15" fmla="*/ 102 h 307"/>
                <a:gd name="T16" fmla="*/ 205 w 307"/>
                <a:gd name="T17" fmla="*/ 239 h 307"/>
                <a:gd name="T18" fmla="*/ 69 w 307"/>
                <a:gd name="T19" fmla="*/ 239 h 307"/>
                <a:gd name="T20" fmla="*/ 69 w 307"/>
                <a:gd name="T21" fmla="*/ 102 h 307"/>
                <a:gd name="T22" fmla="*/ 103 w 307"/>
                <a:gd name="T23" fmla="*/ 68 h 307"/>
                <a:gd name="T24" fmla="*/ 137 w 307"/>
                <a:gd name="T25" fmla="*/ 102 h 307"/>
                <a:gd name="T26" fmla="*/ 137 w 307"/>
                <a:gd name="T27" fmla="*/ 136 h 307"/>
                <a:gd name="T28" fmla="*/ 171 w 307"/>
                <a:gd name="T29" fmla="*/ 170 h 307"/>
                <a:gd name="T30" fmla="*/ 205 w 307"/>
                <a:gd name="T31" fmla="*/ 170 h 307"/>
                <a:gd name="T32" fmla="*/ 239 w 307"/>
                <a:gd name="T33" fmla="*/ 205 h 307"/>
                <a:gd name="T34" fmla="*/ 205 w 307"/>
                <a:gd name="T35" fmla="*/ 239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307">
                  <a:moveTo>
                    <a:pt x="205" y="102"/>
                  </a:moveTo>
                  <a:cubicBezTo>
                    <a:pt x="205" y="46"/>
                    <a:pt x="159" y="0"/>
                    <a:pt x="103" y="0"/>
                  </a:cubicBezTo>
                  <a:cubicBezTo>
                    <a:pt x="46" y="0"/>
                    <a:pt x="0" y="46"/>
                    <a:pt x="0" y="102"/>
                  </a:cubicBezTo>
                  <a:cubicBezTo>
                    <a:pt x="0" y="273"/>
                    <a:pt x="0" y="273"/>
                    <a:pt x="0" y="273"/>
                  </a:cubicBezTo>
                  <a:cubicBezTo>
                    <a:pt x="0" y="292"/>
                    <a:pt x="16" y="307"/>
                    <a:pt x="34" y="307"/>
                  </a:cubicBezTo>
                  <a:cubicBezTo>
                    <a:pt x="205" y="307"/>
                    <a:pt x="205" y="307"/>
                    <a:pt x="205" y="307"/>
                  </a:cubicBezTo>
                  <a:cubicBezTo>
                    <a:pt x="262" y="307"/>
                    <a:pt x="307" y="261"/>
                    <a:pt x="307" y="205"/>
                  </a:cubicBezTo>
                  <a:cubicBezTo>
                    <a:pt x="307" y="148"/>
                    <a:pt x="262" y="102"/>
                    <a:pt x="205" y="102"/>
                  </a:cubicBezTo>
                  <a:close/>
                  <a:moveTo>
                    <a:pt x="205" y="239"/>
                  </a:moveTo>
                  <a:cubicBezTo>
                    <a:pt x="69" y="239"/>
                    <a:pt x="69" y="239"/>
                    <a:pt x="69" y="239"/>
                  </a:cubicBezTo>
                  <a:cubicBezTo>
                    <a:pt x="69" y="102"/>
                    <a:pt x="69" y="102"/>
                    <a:pt x="69" y="102"/>
                  </a:cubicBezTo>
                  <a:cubicBezTo>
                    <a:pt x="69" y="83"/>
                    <a:pt x="84" y="68"/>
                    <a:pt x="103" y="68"/>
                  </a:cubicBezTo>
                  <a:cubicBezTo>
                    <a:pt x="122" y="68"/>
                    <a:pt x="137" y="83"/>
                    <a:pt x="137" y="102"/>
                  </a:cubicBezTo>
                  <a:cubicBezTo>
                    <a:pt x="137" y="136"/>
                    <a:pt x="137" y="136"/>
                    <a:pt x="137" y="136"/>
                  </a:cubicBezTo>
                  <a:cubicBezTo>
                    <a:pt x="137" y="155"/>
                    <a:pt x="152" y="170"/>
                    <a:pt x="171" y="170"/>
                  </a:cubicBezTo>
                  <a:cubicBezTo>
                    <a:pt x="205" y="170"/>
                    <a:pt x="205" y="170"/>
                    <a:pt x="205" y="170"/>
                  </a:cubicBezTo>
                  <a:cubicBezTo>
                    <a:pt x="224" y="170"/>
                    <a:pt x="239" y="186"/>
                    <a:pt x="239" y="205"/>
                  </a:cubicBezTo>
                  <a:cubicBezTo>
                    <a:pt x="239" y="223"/>
                    <a:pt x="224" y="239"/>
                    <a:pt x="205" y="2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6" name="Group 45"/>
          <p:cNvGrpSpPr/>
          <p:nvPr/>
        </p:nvGrpSpPr>
        <p:grpSpPr>
          <a:xfrm>
            <a:off x="3173811" y="2390086"/>
            <a:ext cx="373717" cy="373714"/>
            <a:chOff x="5173663" y="5878513"/>
            <a:chExt cx="708025" cy="708025"/>
          </a:xfrm>
          <a:solidFill>
            <a:schemeClr val="bg1"/>
          </a:solidFill>
        </p:grpSpPr>
        <p:sp>
          <p:nvSpPr>
            <p:cNvPr id="47" name="Freeform 128"/>
            <p:cNvSpPr>
              <a:spLocks noEditPoints="1"/>
            </p:cNvSpPr>
            <p:nvPr/>
          </p:nvSpPr>
          <p:spPr bwMode="auto">
            <a:xfrm>
              <a:off x="5173663" y="5878513"/>
              <a:ext cx="708025" cy="708025"/>
            </a:xfrm>
            <a:custGeom>
              <a:avLst/>
              <a:gdLst>
                <a:gd name="T0" fmla="*/ 1386 w 2382"/>
                <a:gd name="T1" fmla="*/ 252 h 2382"/>
                <a:gd name="T2" fmla="*/ 1293 w 2382"/>
                <a:gd name="T3" fmla="*/ 0 h 2382"/>
                <a:gd name="T4" fmla="*/ 996 w 2382"/>
                <a:gd name="T5" fmla="*/ 93 h 2382"/>
                <a:gd name="T6" fmla="*/ 186 w 2382"/>
                <a:gd name="T7" fmla="*/ 252 h 2382"/>
                <a:gd name="T8" fmla="*/ 0 w 2382"/>
                <a:gd name="T9" fmla="*/ 1461 h 2382"/>
                <a:gd name="T10" fmla="*/ 996 w 2382"/>
                <a:gd name="T11" fmla="*/ 1647 h 2382"/>
                <a:gd name="T12" fmla="*/ 884 w 2382"/>
                <a:gd name="T13" fmla="*/ 1768 h 2382"/>
                <a:gd name="T14" fmla="*/ 519 w 2382"/>
                <a:gd name="T15" fmla="*/ 1987 h 2382"/>
                <a:gd name="T16" fmla="*/ 356 w 2382"/>
                <a:gd name="T17" fmla="*/ 2367 h 2382"/>
                <a:gd name="T18" fmla="*/ 2084 w 2382"/>
                <a:gd name="T19" fmla="*/ 2382 h 2382"/>
                <a:gd name="T20" fmla="*/ 2130 w 2382"/>
                <a:gd name="T21" fmla="*/ 2270 h 2382"/>
                <a:gd name="T22" fmla="*/ 1411 w 2382"/>
                <a:gd name="T23" fmla="*/ 2075 h 2382"/>
                <a:gd name="T24" fmla="*/ 1386 w 2382"/>
                <a:gd name="T25" fmla="*/ 2075 h 2382"/>
                <a:gd name="T26" fmla="*/ 2196 w 2382"/>
                <a:gd name="T27" fmla="*/ 1647 h 2382"/>
                <a:gd name="T28" fmla="*/ 2382 w 2382"/>
                <a:gd name="T29" fmla="*/ 438 h 2382"/>
                <a:gd name="T30" fmla="*/ 996 w 2382"/>
                <a:gd name="T31" fmla="*/ 2289 h 2382"/>
                <a:gd name="T32" fmla="*/ 387 w 2382"/>
                <a:gd name="T33" fmla="*/ 2212 h 2382"/>
                <a:gd name="T34" fmla="*/ 579 w 2382"/>
                <a:gd name="T35" fmla="*/ 2094 h 2382"/>
                <a:gd name="T36" fmla="*/ 646 w 2382"/>
                <a:gd name="T37" fmla="*/ 2061 h 2382"/>
                <a:gd name="T38" fmla="*/ 996 w 2382"/>
                <a:gd name="T39" fmla="*/ 1888 h 2382"/>
                <a:gd name="T40" fmla="*/ 1089 w 2382"/>
                <a:gd name="T41" fmla="*/ 93 h 2382"/>
                <a:gd name="T42" fmla="*/ 1293 w 2382"/>
                <a:gd name="T43" fmla="*/ 252 h 2382"/>
                <a:gd name="T44" fmla="*/ 1089 w 2382"/>
                <a:gd name="T45" fmla="*/ 93 h 2382"/>
                <a:gd name="T46" fmla="*/ 1089 w 2382"/>
                <a:gd name="T47" fmla="*/ 2289 h 2382"/>
                <a:gd name="T48" fmla="*/ 1293 w 2382"/>
                <a:gd name="T49" fmla="*/ 1647 h 2382"/>
                <a:gd name="T50" fmla="*/ 1149 w 2382"/>
                <a:gd name="T51" fmla="*/ 2289 h 2382"/>
                <a:gd name="T52" fmla="*/ 1431 w 2382"/>
                <a:gd name="T53" fmla="*/ 2170 h 2382"/>
                <a:gd name="T54" fmla="*/ 1744 w 2382"/>
                <a:gd name="T55" fmla="*/ 1977 h 2382"/>
                <a:gd name="T56" fmla="*/ 2037 w 2382"/>
                <a:gd name="T57" fmla="*/ 2289 h 2382"/>
                <a:gd name="T58" fmla="*/ 1405 w 2382"/>
                <a:gd name="T59" fmla="*/ 2168 h 2382"/>
                <a:gd name="T60" fmla="*/ 1884 w 2382"/>
                <a:gd name="T61" fmla="*/ 1368 h 2382"/>
                <a:gd name="T62" fmla="*/ 1884 w 2382"/>
                <a:gd name="T63" fmla="*/ 1461 h 2382"/>
                <a:gd name="T64" fmla="*/ 2196 w 2382"/>
                <a:gd name="T65" fmla="*/ 1554 h 2382"/>
                <a:gd name="T66" fmla="*/ 93 w 2382"/>
                <a:gd name="T67" fmla="*/ 1461 h 2382"/>
                <a:gd name="T68" fmla="*/ 498 w 2382"/>
                <a:gd name="T69" fmla="*/ 531 h 2382"/>
                <a:gd name="T70" fmla="*/ 498 w 2382"/>
                <a:gd name="T71" fmla="*/ 438 h 2382"/>
                <a:gd name="T72" fmla="*/ 186 w 2382"/>
                <a:gd name="T73" fmla="*/ 345 h 2382"/>
                <a:gd name="T74" fmla="*/ 2289 w 2382"/>
                <a:gd name="T75" fmla="*/ 438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82" h="2382">
                  <a:moveTo>
                    <a:pt x="2196" y="252"/>
                  </a:moveTo>
                  <a:cubicBezTo>
                    <a:pt x="1386" y="252"/>
                    <a:pt x="1386" y="252"/>
                    <a:pt x="1386" y="252"/>
                  </a:cubicBezTo>
                  <a:cubicBezTo>
                    <a:pt x="1386" y="93"/>
                    <a:pt x="1386" y="93"/>
                    <a:pt x="1386" y="93"/>
                  </a:cubicBezTo>
                  <a:cubicBezTo>
                    <a:pt x="1386" y="42"/>
                    <a:pt x="1345" y="0"/>
                    <a:pt x="1293" y="0"/>
                  </a:cubicBezTo>
                  <a:cubicBezTo>
                    <a:pt x="1089" y="0"/>
                    <a:pt x="1089" y="0"/>
                    <a:pt x="1089" y="0"/>
                  </a:cubicBezTo>
                  <a:cubicBezTo>
                    <a:pt x="1037" y="0"/>
                    <a:pt x="996" y="42"/>
                    <a:pt x="996" y="93"/>
                  </a:cubicBezTo>
                  <a:cubicBezTo>
                    <a:pt x="996" y="252"/>
                    <a:pt x="996" y="252"/>
                    <a:pt x="996" y="252"/>
                  </a:cubicBezTo>
                  <a:cubicBezTo>
                    <a:pt x="186" y="252"/>
                    <a:pt x="186" y="252"/>
                    <a:pt x="186" y="252"/>
                  </a:cubicBezTo>
                  <a:cubicBezTo>
                    <a:pt x="84" y="252"/>
                    <a:pt x="0" y="335"/>
                    <a:pt x="0" y="438"/>
                  </a:cubicBezTo>
                  <a:cubicBezTo>
                    <a:pt x="0" y="1461"/>
                    <a:pt x="0" y="1461"/>
                    <a:pt x="0" y="1461"/>
                  </a:cubicBezTo>
                  <a:cubicBezTo>
                    <a:pt x="0" y="1563"/>
                    <a:pt x="84" y="1647"/>
                    <a:pt x="186" y="1647"/>
                  </a:cubicBezTo>
                  <a:cubicBezTo>
                    <a:pt x="996" y="1647"/>
                    <a:pt x="996" y="1647"/>
                    <a:pt x="996" y="1647"/>
                  </a:cubicBezTo>
                  <a:cubicBezTo>
                    <a:pt x="996" y="1787"/>
                    <a:pt x="996" y="1787"/>
                    <a:pt x="996" y="1787"/>
                  </a:cubicBezTo>
                  <a:cubicBezTo>
                    <a:pt x="960" y="1774"/>
                    <a:pt x="922" y="1768"/>
                    <a:pt x="884" y="1768"/>
                  </a:cubicBezTo>
                  <a:cubicBezTo>
                    <a:pt x="739" y="1768"/>
                    <a:pt x="614" y="1859"/>
                    <a:pt x="568" y="1992"/>
                  </a:cubicBezTo>
                  <a:cubicBezTo>
                    <a:pt x="552" y="1988"/>
                    <a:pt x="536" y="1987"/>
                    <a:pt x="519" y="1987"/>
                  </a:cubicBezTo>
                  <a:cubicBezTo>
                    <a:pt x="395" y="1987"/>
                    <a:pt x="294" y="2088"/>
                    <a:pt x="294" y="2212"/>
                  </a:cubicBezTo>
                  <a:cubicBezTo>
                    <a:pt x="294" y="2270"/>
                    <a:pt x="316" y="2325"/>
                    <a:pt x="356" y="2367"/>
                  </a:cubicBezTo>
                  <a:cubicBezTo>
                    <a:pt x="365" y="2376"/>
                    <a:pt x="377" y="2382"/>
                    <a:pt x="390" y="2382"/>
                  </a:cubicBezTo>
                  <a:cubicBezTo>
                    <a:pt x="2084" y="2382"/>
                    <a:pt x="2084" y="2382"/>
                    <a:pt x="2084" y="2382"/>
                  </a:cubicBezTo>
                  <a:cubicBezTo>
                    <a:pt x="2110" y="2382"/>
                    <a:pt x="2130" y="2361"/>
                    <a:pt x="2130" y="2335"/>
                  </a:cubicBezTo>
                  <a:cubicBezTo>
                    <a:pt x="2130" y="2270"/>
                    <a:pt x="2130" y="2270"/>
                    <a:pt x="2130" y="2270"/>
                  </a:cubicBezTo>
                  <a:cubicBezTo>
                    <a:pt x="2130" y="2057"/>
                    <a:pt x="1957" y="1884"/>
                    <a:pt x="1744" y="1884"/>
                  </a:cubicBezTo>
                  <a:cubicBezTo>
                    <a:pt x="1607" y="1884"/>
                    <a:pt x="1480" y="1958"/>
                    <a:pt x="1411" y="2075"/>
                  </a:cubicBezTo>
                  <a:cubicBezTo>
                    <a:pt x="1409" y="2075"/>
                    <a:pt x="1407" y="2075"/>
                    <a:pt x="1405" y="2075"/>
                  </a:cubicBezTo>
                  <a:cubicBezTo>
                    <a:pt x="1399" y="2075"/>
                    <a:pt x="1392" y="2075"/>
                    <a:pt x="1386" y="2075"/>
                  </a:cubicBezTo>
                  <a:cubicBezTo>
                    <a:pt x="1386" y="1647"/>
                    <a:pt x="1386" y="1647"/>
                    <a:pt x="1386" y="1647"/>
                  </a:cubicBezTo>
                  <a:cubicBezTo>
                    <a:pt x="2196" y="1647"/>
                    <a:pt x="2196" y="1647"/>
                    <a:pt x="2196" y="1647"/>
                  </a:cubicBezTo>
                  <a:cubicBezTo>
                    <a:pt x="2298" y="1647"/>
                    <a:pt x="2382" y="1563"/>
                    <a:pt x="2382" y="1461"/>
                  </a:cubicBezTo>
                  <a:cubicBezTo>
                    <a:pt x="2382" y="438"/>
                    <a:pt x="2382" y="438"/>
                    <a:pt x="2382" y="438"/>
                  </a:cubicBezTo>
                  <a:cubicBezTo>
                    <a:pt x="2382" y="335"/>
                    <a:pt x="2298" y="252"/>
                    <a:pt x="2196" y="252"/>
                  </a:cubicBezTo>
                  <a:close/>
                  <a:moveTo>
                    <a:pt x="996" y="2289"/>
                  </a:moveTo>
                  <a:cubicBezTo>
                    <a:pt x="411" y="2289"/>
                    <a:pt x="411" y="2289"/>
                    <a:pt x="411" y="2289"/>
                  </a:cubicBezTo>
                  <a:cubicBezTo>
                    <a:pt x="395" y="2266"/>
                    <a:pt x="387" y="2240"/>
                    <a:pt x="387" y="2212"/>
                  </a:cubicBezTo>
                  <a:cubicBezTo>
                    <a:pt x="387" y="2139"/>
                    <a:pt x="446" y="2080"/>
                    <a:pt x="519" y="2080"/>
                  </a:cubicBezTo>
                  <a:cubicBezTo>
                    <a:pt x="540" y="2080"/>
                    <a:pt x="560" y="2085"/>
                    <a:pt x="579" y="2094"/>
                  </a:cubicBezTo>
                  <a:cubicBezTo>
                    <a:pt x="592" y="2101"/>
                    <a:pt x="608" y="2101"/>
                    <a:pt x="621" y="2094"/>
                  </a:cubicBezTo>
                  <a:cubicBezTo>
                    <a:pt x="634" y="2088"/>
                    <a:pt x="643" y="2075"/>
                    <a:pt x="646" y="2061"/>
                  </a:cubicBezTo>
                  <a:cubicBezTo>
                    <a:pt x="666" y="1945"/>
                    <a:pt x="766" y="1861"/>
                    <a:pt x="884" y="1861"/>
                  </a:cubicBezTo>
                  <a:cubicBezTo>
                    <a:pt x="923" y="1861"/>
                    <a:pt x="961" y="1870"/>
                    <a:pt x="996" y="1888"/>
                  </a:cubicBezTo>
                  <a:lnTo>
                    <a:pt x="996" y="2289"/>
                  </a:lnTo>
                  <a:close/>
                  <a:moveTo>
                    <a:pt x="1089" y="93"/>
                  </a:moveTo>
                  <a:cubicBezTo>
                    <a:pt x="1293" y="93"/>
                    <a:pt x="1293" y="93"/>
                    <a:pt x="1293" y="93"/>
                  </a:cubicBezTo>
                  <a:cubicBezTo>
                    <a:pt x="1293" y="252"/>
                    <a:pt x="1293" y="252"/>
                    <a:pt x="1293" y="252"/>
                  </a:cubicBezTo>
                  <a:cubicBezTo>
                    <a:pt x="1089" y="252"/>
                    <a:pt x="1089" y="252"/>
                    <a:pt x="1089" y="252"/>
                  </a:cubicBezTo>
                  <a:lnTo>
                    <a:pt x="1089" y="93"/>
                  </a:lnTo>
                  <a:close/>
                  <a:moveTo>
                    <a:pt x="1149" y="2289"/>
                  </a:moveTo>
                  <a:cubicBezTo>
                    <a:pt x="1089" y="2289"/>
                    <a:pt x="1089" y="2289"/>
                    <a:pt x="1089" y="2289"/>
                  </a:cubicBezTo>
                  <a:cubicBezTo>
                    <a:pt x="1089" y="1647"/>
                    <a:pt x="1089" y="1647"/>
                    <a:pt x="1089" y="1647"/>
                  </a:cubicBezTo>
                  <a:cubicBezTo>
                    <a:pt x="1293" y="1647"/>
                    <a:pt x="1293" y="1647"/>
                    <a:pt x="1293" y="1647"/>
                  </a:cubicBezTo>
                  <a:cubicBezTo>
                    <a:pt x="1293" y="2100"/>
                    <a:pt x="1293" y="2100"/>
                    <a:pt x="1293" y="2100"/>
                  </a:cubicBezTo>
                  <a:cubicBezTo>
                    <a:pt x="1219" y="2135"/>
                    <a:pt x="1164" y="2205"/>
                    <a:pt x="1149" y="2289"/>
                  </a:cubicBezTo>
                  <a:close/>
                  <a:moveTo>
                    <a:pt x="1405" y="2168"/>
                  </a:moveTo>
                  <a:cubicBezTo>
                    <a:pt x="1414" y="2168"/>
                    <a:pt x="1422" y="2168"/>
                    <a:pt x="1431" y="2170"/>
                  </a:cubicBezTo>
                  <a:cubicBezTo>
                    <a:pt x="1451" y="2173"/>
                    <a:pt x="1471" y="2162"/>
                    <a:pt x="1480" y="2144"/>
                  </a:cubicBezTo>
                  <a:cubicBezTo>
                    <a:pt x="1528" y="2042"/>
                    <a:pt x="1632" y="1977"/>
                    <a:pt x="1744" y="1977"/>
                  </a:cubicBezTo>
                  <a:cubicBezTo>
                    <a:pt x="1906" y="1977"/>
                    <a:pt x="2037" y="2108"/>
                    <a:pt x="2037" y="2270"/>
                  </a:cubicBezTo>
                  <a:cubicBezTo>
                    <a:pt x="2037" y="2289"/>
                    <a:pt x="2037" y="2289"/>
                    <a:pt x="2037" y="2289"/>
                  </a:cubicBezTo>
                  <a:cubicBezTo>
                    <a:pt x="1244" y="2289"/>
                    <a:pt x="1244" y="2289"/>
                    <a:pt x="1244" y="2289"/>
                  </a:cubicBezTo>
                  <a:cubicBezTo>
                    <a:pt x="1264" y="2219"/>
                    <a:pt x="1329" y="2168"/>
                    <a:pt x="1405" y="2168"/>
                  </a:cubicBezTo>
                  <a:close/>
                  <a:moveTo>
                    <a:pt x="2289" y="1368"/>
                  </a:moveTo>
                  <a:cubicBezTo>
                    <a:pt x="1884" y="1368"/>
                    <a:pt x="1884" y="1368"/>
                    <a:pt x="1884" y="1368"/>
                  </a:cubicBezTo>
                  <a:cubicBezTo>
                    <a:pt x="1858" y="1368"/>
                    <a:pt x="1837" y="1389"/>
                    <a:pt x="1837" y="1414"/>
                  </a:cubicBezTo>
                  <a:cubicBezTo>
                    <a:pt x="1837" y="1440"/>
                    <a:pt x="1858" y="1461"/>
                    <a:pt x="1884" y="1461"/>
                  </a:cubicBezTo>
                  <a:cubicBezTo>
                    <a:pt x="2289" y="1461"/>
                    <a:pt x="2289" y="1461"/>
                    <a:pt x="2289" y="1461"/>
                  </a:cubicBezTo>
                  <a:cubicBezTo>
                    <a:pt x="2289" y="1512"/>
                    <a:pt x="2247" y="1554"/>
                    <a:pt x="2196" y="1554"/>
                  </a:cubicBezTo>
                  <a:cubicBezTo>
                    <a:pt x="186" y="1554"/>
                    <a:pt x="186" y="1554"/>
                    <a:pt x="186" y="1554"/>
                  </a:cubicBezTo>
                  <a:cubicBezTo>
                    <a:pt x="135" y="1554"/>
                    <a:pt x="93" y="1512"/>
                    <a:pt x="93" y="1461"/>
                  </a:cubicBezTo>
                  <a:cubicBezTo>
                    <a:pt x="93" y="531"/>
                    <a:pt x="93" y="531"/>
                    <a:pt x="93" y="531"/>
                  </a:cubicBezTo>
                  <a:cubicBezTo>
                    <a:pt x="498" y="531"/>
                    <a:pt x="498" y="531"/>
                    <a:pt x="498" y="531"/>
                  </a:cubicBezTo>
                  <a:cubicBezTo>
                    <a:pt x="524" y="531"/>
                    <a:pt x="545" y="510"/>
                    <a:pt x="545" y="484"/>
                  </a:cubicBezTo>
                  <a:cubicBezTo>
                    <a:pt x="545" y="458"/>
                    <a:pt x="524" y="438"/>
                    <a:pt x="498" y="438"/>
                  </a:cubicBezTo>
                  <a:cubicBezTo>
                    <a:pt x="93" y="438"/>
                    <a:pt x="93" y="438"/>
                    <a:pt x="93" y="438"/>
                  </a:cubicBezTo>
                  <a:cubicBezTo>
                    <a:pt x="93" y="386"/>
                    <a:pt x="135" y="345"/>
                    <a:pt x="186" y="345"/>
                  </a:cubicBezTo>
                  <a:cubicBezTo>
                    <a:pt x="2196" y="345"/>
                    <a:pt x="2196" y="345"/>
                    <a:pt x="2196" y="345"/>
                  </a:cubicBezTo>
                  <a:cubicBezTo>
                    <a:pt x="2247" y="345"/>
                    <a:pt x="2289" y="386"/>
                    <a:pt x="2289" y="438"/>
                  </a:cubicBezTo>
                  <a:lnTo>
                    <a:pt x="2289" y="13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29"/>
            <p:cNvSpPr>
              <a:spLocks/>
            </p:cNvSpPr>
            <p:nvPr/>
          </p:nvSpPr>
          <p:spPr bwMode="auto">
            <a:xfrm>
              <a:off x="5297488" y="6086476"/>
              <a:ext cx="100013" cy="160338"/>
            </a:xfrm>
            <a:custGeom>
              <a:avLst/>
              <a:gdLst>
                <a:gd name="T0" fmla="*/ 170 w 339"/>
                <a:gd name="T1" fmla="*/ 223 h 540"/>
                <a:gd name="T2" fmla="*/ 93 w 339"/>
                <a:gd name="T3" fmla="*/ 158 h 540"/>
                <a:gd name="T4" fmla="*/ 170 w 339"/>
                <a:gd name="T5" fmla="*/ 93 h 540"/>
                <a:gd name="T6" fmla="*/ 246 w 339"/>
                <a:gd name="T7" fmla="*/ 158 h 540"/>
                <a:gd name="T8" fmla="*/ 293 w 339"/>
                <a:gd name="T9" fmla="*/ 205 h 540"/>
                <a:gd name="T10" fmla="*/ 339 w 339"/>
                <a:gd name="T11" fmla="*/ 158 h 540"/>
                <a:gd name="T12" fmla="*/ 170 w 339"/>
                <a:gd name="T13" fmla="*/ 0 h 540"/>
                <a:gd name="T14" fmla="*/ 0 w 339"/>
                <a:gd name="T15" fmla="*/ 158 h 540"/>
                <a:gd name="T16" fmla="*/ 170 w 339"/>
                <a:gd name="T17" fmla="*/ 316 h 540"/>
                <a:gd name="T18" fmla="*/ 246 w 339"/>
                <a:gd name="T19" fmla="*/ 381 h 540"/>
                <a:gd name="T20" fmla="*/ 170 w 339"/>
                <a:gd name="T21" fmla="*/ 446 h 540"/>
                <a:gd name="T22" fmla="*/ 93 w 339"/>
                <a:gd name="T23" fmla="*/ 381 h 540"/>
                <a:gd name="T24" fmla="*/ 47 w 339"/>
                <a:gd name="T25" fmla="*/ 335 h 540"/>
                <a:gd name="T26" fmla="*/ 0 w 339"/>
                <a:gd name="T27" fmla="*/ 381 h 540"/>
                <a:gd name="T28" fmla="*/ 170 w 339"/>
                <a:gd name="T29" fmla="*/ 540 h 540"/>
                <a:gd name="T30" fmla="*/ 339 w 339"/>
                <a:gd name="T31" fmla="*/ 381 h 540"/>
                <a:gd name="T32" fmla="*/ 170 w 339"/>
                <a:gd name="T33" fmla="*/ 223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9" h="540">
                  <a:moveTo>
                    <a:pt x="170" y="223"/>
                  </a:moveTo>
                  <a:cubicBezTo>
                    <a:pt x="128" y="223"/>
                    <a:pt x="93" y="194"/>
                    <a:pt x="93" y="158"/>
                  </a:cubicBezTo>
                  <a:cubicBezTo>
                    <a:pt x="93" y="122"/>
                    <a:pt x="128" y="93"/>
                    <a:pt x="170" y="93"/>
                  </a:cubicBezTo>
                  <a:cubicBezTo>
                    <a:pt x="212" y="93"/>
                    <a:pt x="246" y="122"/>
                    <a:pt x="246" y="158"/>
                  </a:cubicBezTo>
                  <a:cubicBezTo>
                    <a:pt x="246" y="184"/>
                    <a:pt x="267" y="205"/>
                    <a:pt x="293" y="205"/>
                  </a:cubicBezTo>
                  <a:cubicBezTo>
                    <a:pt x="319" y="205"/>
                    <a:pt x="339" y="184"/>
                    <a:pt x="339" y="158"/>
                  </a:cubicBezTo>
                  <a:cubicBezTo>
                    <a:pt x="339" y="71"/>
                    <a:pt x="263" y="0"/>
                    <a:pt x="170" y="0"/>
                  </a:cubicBezTo>
                  <a:cubicBezTo>
                    <a:pt x="77" y="0"/>
                    <a:pt x="0" y="71"/>
                    <a:pt x="0" y="158"/>
                  </a:cubicBezTo>
                  <a:cubicBezTo>
                    <a:pt x="0" y="245"/>
                    <a:pt x="77" y="316"/>
                    <a:pt x="170" y="316"/>
                  </a:cubicBezTo>
                  <a:cubicBezTo>
                    <a:pt x="212" y="316"/>
                    <a:pt x="246" y="345"/>
                    <a:pt x="246" y="381"/>
                  </a:cubicBezTo>
                  <a:cubicBezTo>
                    <a:pt x="246" y="417"/>
                    <a:pt x="212" y="446"/>
                    <a:pt x="170" y="446"/>
                  </a:cubicBezTo>
                  <a:cubicBezTo>
                    <a:pt x="128" y="446"/>
                    <a:pt x="93" y="417"/>
                    <a:pt x="93" y="381"/>
                  </a:cubicBezTo>
                  <a:cubicBezTo>
                    <a:pt x="93" y="356"/>
                    <a:pt x="73" y="335"/>
                    <a:pt x="47" y="335"/>
                  </a:cubicBezTo>
                  <a:cubicBezTo>
                    <a:pt x="21" y="335"/>
                    <a:pt x="0" y="356"/>
                    <a:pt x="0" y="381"/>
                  </a:cubicBezTo>
                  <a:cubicBezTo>
                    <a:pt x="0" y="469"/>
                    <a:pt x="77" y="540"/>
                    <a:pt x="170" y="540"/>
                  </a:cubicBezTo>
                  <a:cubicBezTo>
                    <a:pt x="263" y="540"/>
                    <a:pt x="339" y="469"/>
                    <a:pt x="339" y="381"/>
                  </a:cubicBezTo>
                  <a:cubicBezTo>
                    <a:pt x="339" y="294"/>
                    <a:pt x="263" y="223"/>
                    <a:pt x="170" y="2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30"/>
            <p:cNvSpPr>
              <a:spLocks/>
            </p:cNvSpPr>
            <p:nvPr/>
          </p:nvSpPr>
          <p:spPr bwMode="auto">
            <a:xfrm>
              <a:off x="5581651" y="6086476"/>
              <a:ext cx="73025" cy="160338"/>
            </a:xfrm>
            <a:custGeom>
              <a:avLst/>
              <a:gdLst>
                <a:gd name="T0" fmla="*/ 197 w 244"/>
                <a:gd name="T1" fmla="*/ 446 h 540"/>
                <a:gd name="T2" fmla="*/ 104 w 244"/>
                <a:gd name="T3" fmla="*/ 446 h 540"/>
                <a:gd name="T4" fmla="*/ 93 w 244"/>
                <a:gd name="T5" fmla="*/ 435 h 540"/>
                <a:gd name="T6" fmla="*/ 93 w 244"/>
                <a:gd name="T7" fmla="*/ 47 h 540"/>
                <a:gd name="T8" fmla="*/ 46 w 244"/>
                <a:gd name="T9" fmla="*/ 0 h 540"/>
                <a:gd name="T10" fmla="*/ 0 w 244"/>
                <a:gd name="T11" fmla="*/ 47 h 540"/>
                <a:gd name="T12" fmla="*/ 0 w 244"/>
                <a:gd name="T13" fmla="*/ 435 h 540"/>
                <a:gd name="T14" fmla="*/ 104 w 244"/>
                <a:gd name="T15" fmla="*/ 540 h 540"/>
                <a:gd name="T16" fmla="*/ 197 w 244"/>
                <a:gd name="T17" fmla="*/ 540 h 540"/>
                <a:gd name="T18" fmla="*/ 244 w 244"/>
                <a:gd name="T19" fmla="*/ 493 h 540"/>
                <a:gd name="T20" fmla="*/ 197 w 244"/>
                <a:gd name="T21" fmla="*/ 44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 h="540">
                  <a:moveTo>
                    <a:pt x="197" y="446"/>
                  </a:moveTo>
                  <a:cubicBezTo>
                    <a:pt x="104" y="446"/>
                    <a:pt x="104" y="446"/>
                    <a:pt x="104" y="446"/>
                  </a:cubicBezTo>
                  <a:cubicBezTo>
                    <a:pt x="98" y="446"/>
                    <a:pt x="93" y="441"/>
                    <a:pt x="93" y="435"/>
                  </a:cubicBezTo>
                  <a:cubicBezTo>
                    <a:pt x="93" y="47"/>
                    <a:pt x="93" y="47"/>
                    <a:pt x="93" y="47"/>
                  </a:cubicBezTo>
                  <a:cubicBezTo>
                    <a:pt x="93" y="21"/>
                    <a:pt x="72" y="0"/>
                    <a:pt x="46" y="0"/>
                  </a:cubicBezTo>
                  <a:cubicBezTo>
                    <a:pt x="21" y="0"/>
                    <a:pt x="0" y="21"/>
                    <a:pt x="0" y="47"/>
                  </a:cubicBezTo>
                  <a:cubicBezTo>
                    <a:pt x="0" y="435"/>
                    <a:pt x="0" y="435"/>
                    <a:pt x="0" y="435"/>
                  </a:cubicBezTo>
                  <a:cubicBezTo>
                    <a:pt x="0" y="493"/>
                    <a:pt x="47" y="540"/>
                    <a:pt x="104" y="540"/>
                  </a:cubicBezTo>
                  <a:cubicBezTo>
                    <a:pt x="197" y="540"/>
                    <a:pt x="197" y="540"/>
                    <a:pt x="197" y="540"/>
                  </a:cubicBezTo>
                  <a:cubicBezTo>
                    <a:pt x="223" y="540"/>
                    <a:pt x="244" y="519"/>
                    <a:pt x="244" y="493"/>
                  </a:cubicBezTo>
                  <a:cubicBezTo>
                    <a:pt x="244" y="467"/>
                    <a:pt x="223" y="446"/>
                    <a:pt x="197" y="4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31"/>
            <p:cNvSpPr>
              <a:spLocks/>
            </p:cNvSpPr>
            <p:nvPr/>
          </p:nvSpPr>
          <p:spPr bwMode="auto">
            <a:xfrm>
              <a:off x="5676901" y="6086476"/>
              <a:ext cx="80963" cy="160338"/>
            </a:xfrm>
            <a:custGeom>
              <a:avLst/>
              <a:gdLst>
                <a:gd name="T0" fmla="*/ 224 w 271"/>
                <a:gd name="T1" fmla="*/ 446 h 540"/>
                <a:gd name="T2" fmla="*/ 104 w 271"/>
                <a:gd name="T3" fmla="*/ 446 h 540"/>
                <a:gd name="T4" fmla="*/ 93 w 271"/>
                <a:gd name="T5" fmla="*/ 435 h 540"/>
                <a:gd name="T6" fmla="*/ 93 w 271"/>
                <a:gd name="T7" fmla="*/ 316 h 540"/>
                <a:gd name="T8" fmla="*/ 168 w 271"/>
                <a:gd name="T9" fmla="*/ 316 h 540"/>
                <a:gd name="T10" fmla="*/ 214 w 271"/>
                <a:gd name="T11" fmla="*/ 270 h 540"/>
                <a:gd name="T12" fmla="*/ 168 w 271"/>
                <a:gd name="T13" fmla="*/ 223 h 540"/>
                <a:gd name="T14" fmla="*/ 93 w 271"/>
                <a:gd name="T15" fmla="*/ 223 h 540"/>
                <a:gd name="T16" fmla="*/ 93 w 271"/>
                <a:gd name="T17" fmla="*/ 104 h 540"/>
                <a:gd name="T18" fmla="*/ 104 w 271"/>
                <a:gd name="T19" fmla="*/ 93 h 540"/>
                <a:gd name="T20" fmla="*/ 224 w 271"/>
                <a:gd name="T21" fmla="*/ 93 h 540"/>
                <a:gd name="T22" fmla="*/ 271 w 271"/>
                <a:gd name="T23" fmla="*/ 47 h 540"/>
                <a:gd name="T24" fmla="*/ 224 w 271"/>
                <a:gd name="T25" fmla="*/ 0 h 540"/>
                <a:gd name="T26" fmla="*/ 104 w 271"/>
                <a:gd name="T27" fmla="*/ 0 h 540"/>
                <a:gd name="T28" fmla="*/ 0 w 271"/>
                <a:gd name="T29" fmla="*/ 104 h 540"/>
                <a:gd name="T30" fmla="*/ 0 w 271"/>
                <a:gd name="T31" fmla="*/ 435 h 540"/>
                <a:gd name="T32" fmla="*/ 104 w 271"/>
                <a:gd name="T33" fmla="*/ 540 h 540"/>
                <a:gd name="T34" fmla="*/ 224 w 271"/>
                <a:gd name="T35" fmla="*/ 540 h 540"/>
                <a:gd name="T36" fmla="*/ 271 w 271"/>
                <a:gd name="T37" fmla="*/ 493 h 540"/>
                <a:gd name="T38" fmla="*/ 224 w 271"/>
                <a:gd name="T39" fmla="*/ 446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1" h="540">
                  <a:moveTo>
                    <a:pt x="224" y="446"/>
                  </a:moveTo>
                  <a:cubicBezTo>
                    <a:pt x="104" y="446"/>
                    <a:pt x="104" y="446"/>
                    <a:pt x="104" y="446"/>
                  </a:cubicBezTo>
                  <a:cubicBezTo>
                    <a:pt x="98" y="446"/>
                    <a:pt x="93" y="441"/>
                    <a:pt x="93" y="435"/>
                  </a:cubicBezTo>
                  <a:cubicBezTo>
                    <a:pt x="93" y="316"/>
                    <a:pt x="93" y="316"/>
                    <a:pt x="93" y="316"/>
                  </a:cubicBezTo>
                  <a:cubicBezTo>
                    <a:pt x="168" y="316"/>
                    <a:pt x="168" y="316"/>
                    <a:pt x="168" y="316"/>
                  </a:cubicBezTo>
                  <a:cubicBezTo>
                    <a:pt x="193" y="316"/>
                    <a:pt x="214" y="295"/>
                    <a:pt x="214" y="270"/>
                  </a:cubicBezTo>
                  <a:cubicBezTo>
                    <a:pt x="214" y="244"/>
                    <a:pt x="193" y="223"/>
                    <a:pt x="168" y="223"/>
                  </a:cubicBezTo>
                  <a:cubicBezTo>
                    <a:pt x="93" y="223"/>
                    <a:pt x="93" y="223"/>
                    <a:pt x="93" y="223"/>
                  </a:cubicBezTo>
                  <a:cubicBezTo>
                    <a:pt x="93" y="104"/>
                    <a:pt x="93" y="104"/>
                    <a:pt x="93" y="104"/>
                  </a:cubicBezTo>
                  <a:cubicBezTo>
                    <a:pt x="93" y="98"/>
                    <a:pt x="98" y="93"/>
                    <a:pt x="104" y="93"/>
                  </a:cubicBezTo>
                  <a:cubicBezTo>
                    <a:pt x="224" y="93"/>
                    <a:pt x="224" y="93"/>
                    <a:pt x="224" y="93"/>
                  </a:cubicBezTo>
                  <a:cubicBezTo>
                    <a:pt x="250" y="93"/>
                    <a:pt x="271" y="72"/>
                    <a:pt x="271" y="47"/>
                  </a:cubicBezTo>
                  <a:cubicBezTo>
                    <a:pt x="271" y="21"/>
                    <a:pt x="250" y="0"/>
                    <a:pt x="224" y="0"/>
                  </a:cubicBezTo>
                  <a:cubicBezTo>
                    <a:pt x="104" y="0"/>
                    <a:pt x="104" y="0"/>
                    <a:pt x="104" y="0"/>
                  </a:cubicBezTo>
                  <a:cubicBezTo>
                    <a:pt x="47" y="0"/>
                    <a:pt x="0" y="47"/>
                    <a:pt x="0" y="104"/>
                  </a:cubicBezTo>
                  <a:cubicBezTo>
                    <a:pt x="0" y="435"/>
                    <a:pt x="0" y="435"/>
                    <a:pt x="0" y="435"/>
                  </a:cubicBezTo>
                  <a:cubicBezTo>
                    <a:pt x="0" y="493"/>
                    <a:pt x="47" y="540"/>
                    <a:pt x="104" y="540"/>
                  </a:cubicBezTo>
                  <a:cubicBezTo>
                    <a:pt x="224" y="540"/>
                    <a:pt x="224" y="540"/>
                    <a:pt x="224" y="540"/>
                  </a:cubicBezTo>
                  <a:cubicBezTo>
                    <a:pt x="250" y="540"/>
                    <a:pt x="271" y="519"/>
                    <a:pt x="271" y="493"/>
                  </a:cubicBezTo>
                  <a:cubicBezTo>
                    <a:pt x="271" y="467"/>
                    <a:pt x="250" y="446"/>
                    <a:pt x="224" y="4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32"/>
            <p:cNvSpPr>
              <a:spLocks noEditPoints="1"/>
            </p:cNvSpPr>
            <p:nvPr/>
          </p:nvSpPr>
          <p:spPr bwMode="auto">
            <a:xfrm>
              <a:off x="5418138" y="6086476"/>
              <a:ext cx="130175" cy="161925"/>
            </a:xfrm>
            <a:custGeom>
              <a:avLst/>
              <a:gdLst>
                <a:gd name="T0" fmla="*/ 431 w 440"/>
                <a:gd name="T1" fmla="*/ 477 h 546"/>
                <a:gd name="T2" fmla="*/ 264 w 440"/>
                <a:gd name="T3" fmla="*/ 30 h 546"/>
                <a:gd name="T4" fmla="*/ 220 w 440"/>
                <a:gd name="T5" fmla="*/ 0 h 546"/>
                <a:gd name="T6" fmla="*/ 177 w 440"/>
                <a:gd name="T7" fmla="*/ 30 h 546"/>
                <a:gd name="T8" fmla="*/ 9 w 440"/>
                <a:gd name="T9" fmla="*/ 477 h 546"/>
                <a:gd name="T10" fmla="*/ 37 w 440"/>
                <a:gd name="T11" fmla="*/ 537 h 546"/>
                <a:gd name="T12" fmla="*/ 97 w 440"/>
                <a:gd name="T13" fmla="*/ 509 h 546"/>
                <a:gd name="T14" fmla="*/ 114 w 440"/>
                <a:gd name="T15" fmla="*/ 462 h 546"/>
                <a:gd name="T16" fmla="*/ 132 w 440"/>
                <a:gd name="T17" fmla="*/ 465 h 546"/>
                <a:gd name="T18" fmla="*/ 325 w 440"/>
                <a:gd name="T19" fmla="*/ 465 h 546"/>
                <a:gd name="T20" fmla="*/ 328 w 440"/>
                <a:gd name="T21" fmla="*/ 465 h 546"/>
                <a:gd name="T22" fmla="*/ 344 w 440"/>
                <a:gd name="T23" fmla="*/ 509 h 546"/>
                <a:gd name="T24" fmla="*/ 388 w 440"/>
                <a:gd name="T25" fmla="*/ 540 h 546"/>
                <a:gd name="T26" fmla="*/ 404 w 440"/>
                <a:gd name="T27" fmla="*/ 537 h 546"/>
                <a:gd name="T28" fmla="*/ 431 w 440"/>
                <a:gd name="T29" fmla="*/ 477 h 546"/>
                <a:gd name="T30" fmla="*/ 148 w 440"/>
                <a:gd name="T31" fmla="*/ 372 h 546"/>
                <a:gd name="T32" fmla="*/ 220 w 440"/>
                <a:gd name="T33" fmla="*/ 179 h 546"/>
                <a:gd name="T34" fmla="*/ 293 w 440"/>
                <a:gd name="T35" fmla="*/ 372 h 546"/>
                <a:gd name="T36" fmla="*/ 148 w 440"/>
                <a:gd name="T37" fmla="*/ 37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 h="546">
                  <a:moveTo>
                    <a:pt x="431" y="477"/>
                  </a:moveTo>
                  <a:cubicBezTo>
                    <a:pt x="264" y="30"/>
                    <a:pt x="264" y="30"/>
                    <a:pt x="264" y="30"/>
                  </a:cubicBezTo>
                  <a:cubicBezTo>
                    <a:pt x="257" y="12"/>
                    <a:pt x="240" y="0"/>
                    <a:pt x="220" y="0"/>
                  </a:cubicBezTo>
                  <a:cubicBezTo>
                    <a:pt x="201" y="0"/>
                    <a:pt x="184" y="12"/>
                    <a:pt x="177" y="30"/>
                  </a:cubicBezTo>
                  <a:cubicBezTo>
                    <a:pt x="9" y="477"/>
                    <a:pt x="9" y="477"/>
                    <a:pt x="9" y="477"/>
                  </a:cubicBezTo>
                  <a:cubicBezTo>
                    <a:pt x="0" y="501"/>
                    <a:pt x="13" y="528"/>
                    <a:pt x="37" y="537"/>
                  </a:cubicBezTo>
                  <a:cubicBezTo>
                    <a:pt x="61" y="546"/>
                    <a:pt x="88" y="533"/>
                    <a:pt x="97" y="509"/>
                  </a:cubicBezTo>
                  <a:cubicBezTo>
                    <a:pt x="114" y="462"/>
                    <a:pt x="114" y="462"/>
                    <a:pt x="114" y="462"/>
                  </a:cubicBezTo>
                  <a:cubicBezTo>
                    <a:pt x="120" y="464"/>
                    <a:pt x="126" y="465"/>
                    <a:pt x="132" y="465"/>
                  </a:cubicBezTo>
                  <a:cubicBezTo>
                    <a:pt x="325" y="465"/>
                    <a:pt x="325" y="465"/>
                    <a:pt x="325" y="465"/>
                  </a:cubicBezTo>
                  <a:cubicBezTo>
                    <a:pt x="326" y="465"/>
                    <a:pt x="327" y="465"/>
                    <a:pt x="328" y="465"/>
                  </a:cubicBezTo>
                  <a:cubicBezTo>
                    <a:pt x="344" y="509"/>
                    <a:pt x="344" y="509"/>
                    <a:pt x="344" y="509"/>
                  </a:cubicBezTo>
                  <a:cubicBezTo>
                    <a:pt x="351" y="528"/>
                    <a:pt x="369" y="540"/>
                    <a:pt x="388" y="540"/>
                  </a:cubicBezTo>
                  <a:cubicBezTo>
                    <a:pt x="393" y="540"/>
                    <a:pt x="399" y="539"/>
                    <a:pt x="404" y="537"/>
                  </a:cubicBezTo>
                  <a:cubicBezTo>
                    <a:pt x="428" y="528"/>
                    <a:pt x="440" y="501"/>
                    <a:pt x="431" y="477"/>
                  </a:cubicBezTo>
                  <a:close/>
                  <a:moveTo>
                    <a:pt x="148" y="372"/>
                  </a:moveTo>
                  <a:cubicBezTo>
                    <a:pt x="220" y="179"/>
                    <a:pt x="220" y="179"/>
                    <a:pt x="220" y="179"/>
                  </a:cubicBezTo>
                  <a:cubicBezTo>
                    <a:pt x="293" y="372"/>
                    <a:pt x="293" y="372"/>
                    <a:pt x="293" y="372"/>
                  </a:cubicBezTo>
                  <a:lnTo>
                    <a:pt x="148" y="3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33"/>
            <p:cNvSpPr>
              <a:spLocks/>
            </p:cNvSpPr>
            <p:nvPr/>
          </p:nvSpPr>
          <p:spPr bwMode="auto">
            <a:xfrm>
              <a:off x="5648326" y="6284913"/>
              <a:ext cx="28575" cy="28575"/>
            </a:xfrm>
            <a:custGeom>
              <a:avLst/>
              <a:gdLst>
                <a:gd name="T0" fmla="*/ 79 w 93"/>
                <a:gd name="T1" fmla="*/ 13 h 93"/>
                <a:gd name="T2" fmla="*/ 46 w 93"/>
                <a:gd name="T3" fmla="*/ 0 h 93"/>
                <a:gd name="T4" fmla="*/ 13 w 93"/>
                <a:gd name="T5" fmla="*/ 13 h 93"/>
                <a:gd name="T6" fmla="*/ 0 w 93"/>
                <a:gd name="T7" fmla="*/ 46 h 93"/>
                <a:gd name="T8" fmla="*/ 13 w 93"/>
                <a:gd name="T9" fmla="*/ 79 h 93"/>
                <a:gd name="T10" fmla="*/ 46 w 93"/>
                <a:gd name="T11" fmla="*/ 93 h 93"/>
                <a:gd name="T12" fmla="*/ 79 w 93"/>
                <a:gd name="T13" fmla="*/ 79 h 93"/>
                <a:gd name="T14" fmla="*/ 93 w 93"/>
                <a:gd name="T15" fmla="*/ 46 h 93"/>
                <a:gd name="T16" fmla="*/ 79 w 93"/>
                <a:gd name="T17" fmla="*/ 1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79" y="13"/>
                  </a:moveTo>
                  <a:cubicBezTo>
                    <a:pt x="71" y="5"/>
                    <a:pt x="59" y="0"/>
                    <a:pt x="46" y="0"/>
                  </a:cubicBezTo>
                  <a:cubicBezTo>
                    <a:pt x="34" y="0"/>
                    <a:pt x="22" y="5"/>
                    <a:pt x="13" y="13"/>
                  </a:cubicBezTo>
                  <a:cubicBezTo>
                    <a:pt x="5" y="22"/>
                    <a:pt x="0" y="34"/>
                    <a:pt x="0" y="46"/>
                  </a:cubicBezTo>
                  <a:cubicBezTo>
                    <a:pt x="0" y="58"/>
                    <a:pt x="5" y="70"/>
                    <a:pt x="13" y="79"/>
                  </a:cubicBezTo>
                  <a:cubicBezTo>
                    <a:pt x="22" y="88"/>
                    <a:pt x="34" y="93"/>
                    <a:pt x="46" y="93"/>
                  </a:cubicBezTo>
                  <a:cubicBezTo>
                    <a:pt x="59" y="93"/>
                    <a:pt x="70" y="88"/>
                    <a:pt x="79" y="79"/>
                  </a:cubicBezTo>
                  <a:cubicBezTo>
                    <a:pt x="88" y="70"/>
                    <a:pt x="93" y="58"/>
                    <a:pt x="93" y="46"/>
                  </a:cubicBezTo>
                  <a:cubicBezTo>
                    <a:pt x="93" y="34"/>
                    <a:pt x="88" y="22"/>
                    <a:pt x="7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4"/>
            <p:cNvSpPr>
              <a:spLocks/>
            </p:cNvSpPr>
            <p:nvPr/>
          </p:nvSpPr>
          <p:spPr bwMode="auto">
            <a:xfrm>
              <a:off x="5378451" y="6008688"/>
              <a:ext cx="26988" cy="28575"/>
            </a:xfrm>
            <a:custGeom>
              <a:avLst/>
              <a:gdLst>
                <a:gd name="T0" fmla="*/ 80 w 93"/>
                <a:gd name="T1" fmla="*/ 13 h 93"/>
                <a:gd name="T2" fmla="*/ 47 w 93"/>
                <a:gd name="T3" fmla="*/ 0 h 93"/>
                <a:gd name="T4" fmla="*/ 14 w 93"/>
                <a:gd name="T5" fmla="*/ 13 h 93"/>
                <a:gd name="T6" fmla="*/ 0 w 93"/>
                <a:gd name="T7" fmla="*/ 46 h 93"/>
                <a:gd name="T8" fmla="*/ 14 w 93"/>
                <a:gd name="T9" fmla="*/ 79 h 93"/>
                <a:gd name="T10" fmla="*/ 47 w 93"/>
                <a:gd name="T11" fmla="*/ 93 h 93"/>
                <a:gd name="T12" fmla="*/ 80 w 93"/>
                <a:gd name="T13" fmla="*/ 79 h 93"/>
                <a:gd name="T14" fmla="*/ 93 w 93"/>
                <a:gd name="T15" fmla="*/ 46 h 93"/>
                <a:gd name="T16" fmla="*/ 80 w 93"/>
                <a:gd name="T17" fmla="*/ 1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80" y="13"/>
                  </a:moveTo>
                  <a:cubicBezTo>
                    <a:pt x="71" y="5"/>
                    <a:pt x="59" y="0"/>
                    <a:pt x="47" y="0"/>
                  </a:cubicBezTo>
                  <a:cubicBezTo>
                    <a:pt x="34" y="0"/>
                    <a:pt x="22" y="5"/>
                    <a:pt x="14" y="13"/>
                  </a:cubicBezTo>
                  <a:cubicBezTo>
                    <a:pt x="5" y="22"/>
                    <a:pt x="0" y="34"/>
                    <a:pt x="0" y="46"/>
                  </a:cubicBezTo>
                  <a:cubicBezTo>
                    <a:pt x="0" y="58"/>
                    <a:pt x="5" y="70"/>
                    <a:pt x="14" y="79"/>
                  </a:cubicBezTo>
                  <a:cubicBezTo>
                    <a:pt x="23" y="88"/>
                    <a:pt x="34" y="93"/>
                    <a:pt x="47" y="93"/>
                  </a:cubicBezTo>
                  <a:cubicBezTo>
                    <a:pt x="59" y="93"/>
                    <a:pt x="71" y="88"/>
                    <a:pt x="80" y="79"/>
                  </a:cubicBezTo>
                  <a:cubicBezTo>
                    <a:pt x="88" y="70"/>
                    <a:pt x="93" y="58"/>
                    <a:pt x="93" y="46"/>
                  </a:cubicBezTo>
                  <a:cubicBezTo>
                    <a:pt x="93" y="34"/>
                    <a:pt x="88" y="22"/>
                    <a:pt x="80"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4" name="Group 53"/>
          <p:cNvGrpSpPr/>
          <p:nvPr/>
        </p:nvGrpSpPr>
        <p:grpSpPr>
          <a:xfrm>
            <a:off x="5176580" y="1658039"/>
            <a:ext cx="315209" cy="425012"/>
            <a:chOff x="6151563" y="5878513"/>
            <a:chExt cx="528637" cy="712788"/>
          </a:xfrm>
          <a:solidFill>
            <a:schemeClr val="bg1"/>
          </a:solidFill>
        </p:grpSpPr>
        <p:sp>
          <p:nvSpPr>
            <p:cNvPr id="55" name="Freeform 138"/>
            <p:cNvSpPr>
              <a:spLocks/>
            </p:cNvSpPr>
            <p:nvPr/>
          </p:nvSpPr>
          <p:spPr bwMode="auto">
            <a:xfrm>
              <a:off x="6151563" y="6132513"/>
              <a:ext cx="73025" cy="20638"/>
            </a:xfrm>
            <a:custGeom>
              <a:avLst/>
              <a:gdLst>
                <a:gd name="T0" fmla="*/ 211 w 246"/>
                <a:gd name="T1" fmla="*/ 0 h 70"/>
                <a:gd name="T2" fmla="*/ 35 w 246"/>
                <a:gd name="T3" fmla="*/ 0 h 70"/>
                <a:gd name="T4" fmla="*/ 0 w 246"/>
                <a:gd name="T5" fmla="*/ 35 h 70"/>
                <a:gd name="T6" fmla="*/ 35 w 246"/>
                <a:gd name="T7" fmla="*/ 70 h 70"/>
                <a:gd name="T8" fmla="*/ 211 w 246"/>
                <a:gd name="T9" fmla="*/ 70 h 70"/>
                <a:gd name="T10" fmla="*/ 246 w 246"/>
                <a:gd name="T11" fmla="*/ 35 h 70"/>
                <a:gd name="T12" fmla="*/ 211 w 246"/>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246" h="70">
                  <a:moveTo>
                    <a:pt x="211" y="0"/>
                  </a:moveTo>
                  <a:cubicBezTo>
                    <a:pt x="35" y="0"/>
                    <a:pt x="35" y="0"/>
                    <a:pt x="35" y="0"/>
                  </a:cubicBezTo>
                  <a:cubicBezTo>
                    <a:pt x="16" y="0"/>
                    <a:pt x="0" y="16"/>
                    <a:pt x="0" y="35"/>
                  </a:cubicBezTo>
                  <a:cubicBezTo>
                    <a:pt x="0" y="54"/>
                    <a:pt x="16" y="70"/>
                    <a:pt x="35" y="70"/>
                  </a:cubicBezTo>
                  <a:cubicBezTo>
                    <a:pt x="211" y="70"/>
                    <a:pt x="211" y="70"/>
                    <a:pt x="211" y="70"/>
                  </a:cubicBezTo>
                  <a:cubicBezTo>
                    <a:pt x="230" y="70"/>
                    <a:pt x="246" y="54"/>
                    <a:pt x="246" y="35"/>
                  </a:cubicBezTo>
                  <a:cubicBezTo>
                    <a:pt x="246" y="16"/>
                    <a:pt x="230" y="0"/>
                    <a:pt x="2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39"/>
            <p:cNvSpPr>
              <a:spLocks/>
            </p:cNvSpPr>
            <p:nvPr/>
          </p:nvSpPr>
          <p:spPr bwMode="auto">
            <a:xfrm>
              <a:off x="6607175" y="6132513"/>
              <a:ext cx="73025" cy="20638"/>
            </a:xfrm>
            <a:custGeom>
              <a:avLst/>
              <a:gdLst>
                <a:gd name="T0" fmla="*/ 211 w 246"/>
                <a:gd name="T1" fmla="*/ 0 h 70"/>
                <a:gd name="T2" fmla="*/ 35 w 246"/>
                <a:gd name="T3" fmla="*/ 0 h 70"/>
                <a:gd name="T4" fmla="*/ 0 w 246"/>
                <a:gd name="T5" fmla="*/ 35 h 70"/>
                <a:gd name="T6" fmla="*/ 35 w 246"/>
                <a:gd name="T7" fmla="*/ 70 h 70"/>
                <a:gd name="T8" fmla="*/ 211 w 246"/>
                <a:gd name="T9" fmla="*/ 70 h 70"/>
                <a:gd name="T10" fmla="*/ 246 w 246"/>
                <a:gd name="T11" fmla="*/ 35 h 70"/>
                <a:gd name="T12" fmla="*/ 211 w 246"/>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246" h="70">
                  <a:moveTo>
                    <a:pt x="211" y="0"/>
                  </a:moveTo>
                  <a:cubicBezTo>
                    <a:pt x="35" y="0"/>
                    <a:pt x="35" y="0"/>
                    <a:pt x="35" y="0"/>
                  </a:cubicBezTo>
                  <a:cubicBezTo>
                    <a:pt x="16" y="0"/>
                    <a:pt x="0" y="16"/>
                    <a:pt x="0" y="35"/>
                  </a:cubicBezTo>
                  <a:cubicBezTo>
                    <a:pt x="0" y="54"/>
                    <a:pt x="16" y="70"/>
                    <a:pt x="35" y="70"/>
                  </a:cubicBezTo>
                  <a:cubicBezTo>
                    <a:pt x="211" y="70"/>
                    <a:pt x="211" y="70"/>
                    <a:pt x="211" y="70"/>
                  </a:cubicBezTo>
                  <a:cubicBezTo>
                    <a:pt x="230" y="70"/>
                    <a:pt x="246" y="54"/>
                    <a:pt x="246" y="35"/>
                  </a:cubicBezTo>
                  <a:cubicBezTo>
                    <a:pt x="246" y="16"/>
                    <a:pt x="230" y="0"/>
                    <a:pt x="2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40"/>
            <p:cNvSpPr>
              <a:spLocks/>
            </p:cNvSpPr>
            <p:nvPr/>
          </p:nvSpPr>
          <p:spPr bwMode="auto">
            <a:xfrm>
              <a:off x="6405563" y="5878513"/>
              <a:ext cx="20637" cy="73025"/>
            </a:xfrm>
            <a:custGeom>
              <a:avLst/>
              <a:gdLst>
                <a:gd name="T0" fmla="*/ 35 w 70"/>
                <a:gd name="T1" fmla="*/ 0 h 245"/>
                <a:gd name="T2" fmla="*/ 0 w 70"/>
                <a:gd name="T3" fmla="*/ 35 h 245"/>
                <a:gd name="T4" fmla="*/ 0 w 70"/>
                <a:gd name="T5" fmla="*/ 211 h 245"/>
                <a:gd name="T6" fmla="*/ 35 w 70"/>
                <a:gd name="T7" fmla="*/ 245 h 245"/>
                <a:gd name="T8" fmla="*/ 70 w 70"/>
                <a:gd name="T9" fmla="*/ 211 h 245"/>
                <a:gd name="T10" fmla="*/ 70 w 70"/>
                <a:gd name="T11" fmla="*/ 35 h 245"/>
                <a:gd name="T12" fmla="*/ 35 w 70"/>
                <a:gd name="T13" fmla="*/ 0 h 245"/>
              </a:gdLst>
              <a:ahLst/>
              <a:cxnLst>
                <a:cxn ang="0">
                  <a:pos x="T0" y="T1"/>
                </a:cxn>
                <a:cxn ang="0">
                  <a:pos x="T2" y="T3"/>
                </a:cxn>
                <a:cxn ang="0">
                  <a:pos x="T4" y="T5"/>
                </a:cxn>
                <a:cxn ang="0">
                  <a:pos x="T6" y="T7"/>
                </a:cxn>
                <a:cxn ang="0">
                  <a:pos x="T8" y="T9"/>
                </a:cxn>
                <a:cxn ang="0">
                  <a:pos x="T10" y="T11"/>
                </a:cxn>
                <a:cxn ang="0">
                  <a:pos x="T12" y="T13"/>
                </a:cxn>
              </a:cxnLst>
              <a:rect l="0" t="0" r="r" b="b"/>
              <a:pathLst>
                <a:path w="70" h="245">
                  <a:moveTo>
                    <a:pt x="35" y="0"/>
                  </a:moveTo>
                  <a:cubicBezTo>
                    <a:pt x="16" y="0"/>
                    <a:pt x="0" y="16"/>
                    <a:pt x="0" y="35"/>
                  </a:cubicBezTo>
                  <a:cubicBezTo>
                    <a:pt x="0" y="211"/>
                    <a:pt x="0" y="211"/>
                    <a:pt x="0" y="211"/>
                  </a:cubicBezTo>
                  <a:cubicBezTo>
                    <a:pt x="0" y="230"/>
                    <a:pt x="16" y="245"/>
                    <a:pt x="35" y="245"/>
                  </a:cubicBezTo>
                  <a:cubicBezTo>
                    <a:pt x="54" y="245"/>
                    <a:pt x="70" y="230"/>
                    <a:pt x="70" y="211"/>
                  </a:cubicBezTo>
                  <a:cubicBezTo>
                    <a:pt x="70" y="35"/>
                    <a:pt x="70" y="35"/>
                    <a:pt x="70" y="35"/>
                  </a:cubicBezTo>
                  <a:cubicBezTo>
                    <a:pt x="70" y="16"/>
                    <a:pt x="54" y="0"/>
                    <a:pt x="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41"/>
            <p:cNvSpPr>
              <a:spLocks/>
            </p:cNvSpPr>
            <p:nvPr/>
          </p:nvSpPr>
          <p:spPr bwMode="auto">
            <a:xfrm>
              <a:off x="6183313" y="6230938"/>
              <a:ext cx="69850" cy="50800"/>
            </a:xfrm>
            <a:custGeom>
              <a:avLst/>
              <a:gdLst>
                <a:gd name="T0" fmla="*/ 222 w 231"/>
                <a:gd name="T1" fmla="*/ 22 h 167"/>
                <a:gd name="T2" fmla="*/ 174 w 231"/>
                <a:gd name="T3" fmla="*/ 9 h 167"/>
                <a:gd name="T4" fmla="*/ 22 w 231"/>
                <a:gd name="T5" fmla="*/ 97 h 167"/>
                <a:gd name="T6" fmla="*/ 9 w 231"/>
                <a:gd name="T7" fmla="*/ 145 h 167"/>
                <a:gd name="T8" fmla="*/ 57 w 231"/>
                <a:gd name="T9" fmla="*/ 157 h 167"/>
                <a:gd name="T10" fmla="*/ 209 w 231"/>
                <a:gd name="T11" fmla="*/ 70 h 167"/>
                <a:gd name="T12" fmla="*/ 222 w 231"/>
                <a:gd name="T13" fmla="*/ 22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22" y="22"/>
                  </a:moveTo>
                  <a:cubicBezTo>
                    <a:pt x="212" y="6"/>
                    <a:pt x="191" y="0"/>
                    <a:pt x="174" y="9"/>
                  </a:cubicBezTo>
                  <a:cubicBezTo>
                    <a:pt x="22" y="97"/>
                    <a:pt x="22" y="97"/>
                    <a:pt x="22" y="97"/>
                  </a:cubicBezTo>
                  <a:cubicBezTo>
                    <a:pt x="5" y="107"/>
                    <a:pt x="0" y="128"/>
                    <a:pt x="9" y="145"/>
                  </a:cubicBezTo>
                  <a:cubicBezTo>
                    <a:pt x="19" y="161"/>
                    <a:pt x="40" y="167"/>
                    <a:pt x="57" y="157"/>
                  </a:cubicBezTo>
                  <a:cubicBezTo>
                    <a:pt x="209" y="70"/>
                    <a:pt x="209" y="70"/>
                    <a:pt x="209" y="70"/>
                  </a:cubicBezTo>
                  <a:cubicBezTo>
                    <a:pt x="226" y="60"/>
                    <a:pt x="231" y="39"/>
                    <a:pt x="2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42"/>
            <p:cNvSpPr>
              <a:spLocks/>
            </p:cNvSpPr>
            <p:nvPr/>
          </p:nvSpPr>
          <p:spPr bwMode="auto">
            <a:xfrm>
              <a:off x="6578600" y="6003926"/>
              <a:ext cx="68262" cy="50800"/>
            </a:xfrm>
            <a:custGeom>
              <a:avLst/>
              <a:gdLst>
                <a:gd name="T0" fmla="*/ 222 w 231"/>
                <a:gd name="T1" fmla="*/ 22 h 167"/>
                <a:gd name="T2" fmla="*/ 174 w 231"/>
                <a:gd name="T3" fmla="*/ 9 h 167"/>
                <a:gd name="T4" fmla="*/ 22 w 231"/>
                <a:gd name="T5" fmla="*/ 97 h 167"/>
                <a:gd name="T6" fmla="*/ 9 w 231"/>
                <a:gd name="T7" fmla="*/ 145 h 167"/>
                <a:gd name="T8" fmla="*/ 57 w 231"/>
                <a:gd name="T9" fmla="*/ 157 h 167"/>
                <a:gd name="T10" fmla="*/ 209 w 231"/>
                <a:gd name="T11" fmla="*/ 70 h 167"/>
                <a:gd name="T12" fmla="*/ 222 w 231"/>
                <a:gd name="T13" fmla="*/ 22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22" y="22"/>
                  </a:moveTo>
                  <a:cubicBezTo>
                    <a:pt x="212" y="6"/>
                    <a:pt x="191" y="0"/>
                    <a:pt x="174" y="9"/>
                  </a:cubicBezTo>
                  <a:cubicBezTo>
                    <a:pt x="22" y="97"/>
                    <a:pt x="22" y="97"/>
                    <a:pt x="22" y="97"/>
                  </a:cubicBezTo>
                  <a:cubicBezTo>
                    <a:pt x="5" y="107"/>
                    <a:pt x="0" y="128"/>
                    <a:pt x="9" y="145"/>
                  </a:cubicBezTo>
                  <a:cubicBezTo>
                    <a:pt x="19" y="161"/>
                    <a:pt x="40" y="167"/>
                    <a:pt x="57" y="157"/>
                  </a:cubicBezTo>
                  <a:cubicBezTo>
                    <a:pt x="209" y="70"/>
                    <a:pt x="209" y="70"/>
                    <a:pt x="209" y="70"/>
                  </a:cubicBezTo>
                  <a:cubicBezTo>
                    <a:pt x="226" y="60"/>
                    <a:pt x="231" y="39"/>
                    <a:pt x="2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43"/>
            <p:cNvSpPr>
              <a:spLocks/>
            </p:cNvSpPr>
            <p:nvPr/>
          </p:nvSpPr>
          <p:spPr bwMode="auto">
            <a:xfrm>
              <a:off x="6503988" y="5911851"/>
              <a:ext cx="50800" cy="68263"/>
            </a:xfrm>
            <a:custGeom>
              <a:avLst/>
              <a:gdLst>
                <a:gd name="T0" fmla="*/ 145 w 167"/>
                <a:gd name="T1" fmla="*/ 9 h 231"/>
                <a:gd name="T2" fmla="*/ 97 w 167"/>
                <a:gd name="T3" fmla="*/ 22 h 231"/>
                <a:gd name="T4" fmla="*/ 9 w 167"/>
                <a:gd name="T5" fmla="*/ 174 h 231"/>
                <a:gd name="T6" fmla="*/ 22 w 167"/>
                <a:gd name="T7" fmla="*/ 222 h 231"/>
                <a:gd name="T8" fmla="*/ 70 w 167"/>
                <a:gd name="T9" fmla="*/ 209 h 231"/>
                <a:gd name="T10" fmla="*/ 158 w 167"/>
                <a:gd name="T11" fmla="*/ 57 h 231"/>
                <a:gd name="T12" fmla="*/ 145 w 167"/>
                <a:gd name="T13" fmla="*/ 9 h 231"/>
              </a:gdLst>
              <a:ahLst/>
              <a:cxnLst>
                <a:cxn ang="0">
                  <a:pos x="T0" y="T1"/>
                </a:cxn>
                <a:cxn ang="0">
                  <a:pos x="T2" y="T3"/>
                </a:cxn>
                <a:cxn ang="0">
                  <a:pos x="T4" y="T5"/>
                </a:cxn>
                <a:cxn ang="0">
                  <a:pos x="T6" y="T7"/>
                </a:cxn>
                <a:cxn ang="0">
                  <a:pos x="T8" y="T9"/>
                </a:cxn>
                <a:cxn ang="0">
                  <a:pos x="T10" y="T11"/>
                </a:cxn>
                <a:cxn ang="0">
                  <a:pos x="T12" y="T13"/>
                </a:cxn>
              </a:cxnLst>
              <a:rect l="0" t="0" r="r" b="b"/>
              <a:pathLst>
                <a:path w="167" h="231">
                  <a:moveTo>
                    <a:pt x="145" y="9"/>
                  </a:moveTo>
                  <a:cubicBezTo>
                    <a:pt x="128" y="0"/>
                    <a:pt x="107" y="5"/>
                    <a:pt x="97" y="22"/>
                  </a:cubicBezTo>
                  <a:cubicBezTo>
                    <a:pt x="9" y="174"/>
                    <a:pt x="9" y="174"/>
                    <a:pt x="9" y="174"/>
                  </a:cubicBezTo>
                  <a:cubicBezTo>
                    <a:pt x="0" y="191"/>
                    <a:pt x="6" y="212"/>
                    <a:pt x="22" y="222"/>
                  </a:cubicBezTo>
                  <a:cubicBezTo>
                    <a:pt x="39" y="231"/>
                    <a:pt x="60" y="225"/>
                    <a:pt x="70" y="209"/>
                  </a:cubicBezTo>
                  <a:cubicBezTo>
                    <a:pt x="158" y="57"/>
                    <a:pt x="158" y="57"/>
                    <a:pt x="158" y="57"/>
                  </a:cubicBezTo>
                  <a:cubicBezTo>
                    <a:pt x="167" y="40"/>
                    <a:pt x="161" y="19"/>
                    <a:pt x="14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44"/>
            <p:cNvSpPr>
              <a:spLocks/>
            </p:cNvSpPr>
            <p:nvPr/>
          </p:nvSpPr>
          <p:spPr bwMode="auto">
            <a:xfrm>
              <a:off x="6276975" y="5911851"/>
              <a:ext cx="49212" cy="68263"/>
            </a:xfrm>
            <a:custGeom>
              <a:avLst/>
              <a:gdLst>
                <a:gd name="T0" fmla="*/ 158 w 167"/>
                <a:gd name="T1" fmla="*/ 174 h 231"/>
                <a:gd name="T2" fmla="*/ 70 w 167"/>
                <a:gd name="T3" fmla="*/ 22 h 231"/>
                <a:gd name="T4" fmla="*/ 22 w 167"/>
                <a:gd name="T5" fmla="*/ 9 h 231"/>
                <a:gd name="T6" fmla="*/ 9 w 167"/>
                <a:gd name="T7" fmla="*/ 57 h 231"/>
                <a:gd name="T8" fmla="*/ 97 w 167"/>
                <a:gd name="T9" fmla="*/ 209 h 231"/>
                <a:gd name="T10" fmla="*/ 145 w 167"/>
                <a:gd name="T11" fmla="*/ 222 h 231"/>
                <a:gd name="T12" fmla="*/ 158 w 167"/>
                <a:gd name="T13" fmla="*/ 174 h 231"/>
              </a:gdLst>
              <a:ahLst/>
              <a:cxnLst>
                <a:cxn ang="0">
                  <a:pos x="T0" y="T1"/>
                </a:cxn>
                <a:cxn ang="0">
                  <a:pos x="T2" y="T3"/>
                </a:cxn>
                <a:cxn ang="0">
                  <a:pos x="T4" y="T5"/>
                </a:cxn>
                <a:cxn ang="0">
                  <a:pos x="T6" y="T7"/>
                </a:cxn>
                <a:cxn ang="0">
                  <a:pos x="T8" y="T9"/>
                </a:cxn>
                <a:cxn ang="0">
                  <a:pos x="T10" y="T11"/>
                </a:cxn>
                <a:cxn ang="0">
                  <a:pos x="T12" y="T13"/>
                </a:cxn>
              </a:cxnLst>
              <a:rect l="0" t="0" r="r" b="b"/>
              <a:pathLst>
                <a:path w="167" h="231">
                  <a:moveTo>
                    <a:pt x="158" y="174"/>
                  </a:moveTo>
                  <a:cubicBezTo>
                    <a:pt x="70" y="22"/>
                    <a:pt x="70" y="22"/>
                    <a:pt x="70" y="22"/>
                  </a:cubicBezTo>
                  <a:cubicBezTo>
                    <a:pt x="60" y="5"/>
                    <a:pt x="39" y="0"/>
                    <a:pt x="22" y="9"/>
                  </a:cubicBezTo>
                  <a:cubicBezTo>
                    <a:pt x="6" y="19"/>
                    <a:pt x="0" y="40"/>
                    <a:pt x="9" y="57"/>
                  </a:cubicBezTo>
                  <a:cubicBezTo>
                    <a:pt x="97" y="209"/>
                    <a:pt x="97" y="209"/>
                    <a:pt x="97" y="209"/>
                  </a:cubicBezTo>
                  <a:cubicBezTo>
                    <a:pt x="107" y="225"/>
                    <a:pt x="128" y="231"/>
                    <a:pt x="145" y="222"/>
                  </a:cubicBezTo>
                  <a:cubicBezTo>
                    <a:pt x="161" y="212"/>
                    <a:pt x="167" y="191"/>
                    <a:pt x="158"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45"/>
            <p:cNvSpPr>
              <a:spLocks/>
            </p:cNvSpPr>
            <p:nvPr/>
          </p:nvSpPr>
          <p:spPr bwMode="auto">
            <a:xfrm>
              <a:off x="6578600" y="6230938"/>
              <a:ext cx="68262" cy="50800"/>
            </a:xfrm>
            <a:custGeom>
              <a:avLst/>
              <a:gdLst>
                <a:gd name="T0" fmla="*/ 209 w 231"/>
                <a:gd name="T1" fmla="*/ 97 h 167"/>
                <a:gd name="T2" fmla="*/ 57 w 231"/>
                <a:gd name="T3" fmla="*/ 9 h 167"/>
                <a:gd name="T4" fmla="*/ 9 w 231"/>
                <a:gd name="T5" fmla="*/ 22 h 167"/>
                <a:gd name="T6" fmla="*/ 22 w 231"/>
                <a:gd name="T7" fmla="*/ 70 h 167"/>
                <a:gd name="T8" fmla="*/ 174 w 231"/>
                <a:gd name="T9" fmla="*/ 157 h 167"/>
                <a:gd name="T10" fmla="*/ 222 w 231"/>
                <a:gd name="T11" fmla="*/ 145 h 167"/>
                <a:gd name="T12" fmla="*/ 209 w 231"/>
                <a:gd name="T13" fmla="*/ 97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09" y="97"/>
                  </a:moveTo>
                  <a:cubicBezTo>
                    <a:pt x="57" y="9"/>
                    <a:pt x="57" y="9"/>
                    <a:pt x="57" y="9"/>
                  </a:cubicBezTo>
                  <a:cubicBezTo>
                    <a:pt x="40" y="0"/>
                    <a:pt x="19" y="6"/>
                    <a:pt x="9" y="22"/>
                  </a:cubicBezTo>
                  <a:cubicBezTo>
                    <a:pt x="0" y="39"/>
                    <a:pt x="5" y="60"/>
                    <a:pt x="22" y="70"/>
                  </a:cubicBezTo>
                  <a:cubicBezTo>
                    <a:pt x="174" y="157"/>
                    <a:pt x="174" y="157"/>
                    <a:pt x="174" y="157"/>
                  </a:cubicBezTo>
                  <a:cubicBezTo>
                    <a:pt x="191" y="167"/>
                    <a:pt x="212" y="161"/>
                    <a:pt x="222" y="145"/>
                  </a:cubicBezTo>
                  <a:cubicBezTo>
                    <a:pt x="231" y="128"/>
                    <a:pt x="226" y="107"/>
                    <a:pt x="209"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46"/>
            <p:cNvSpPr>
              <a:spLocks/>
            </p:cNvSpPr>
            <p:nvPr/>
          </p:nvSpPr>
          <p:spPr bwMode="auto">
            <a:xfrm>
              <a:off x="6183313" y="6003926"/>
              <a:ext cx="69850" cy="50800"/>
            </a:xfrm>
            <a:custGeom>
              <a:avLst/>
              <a:gdLst>
                <a:gd name="T0" fmla="*/ 209 w 231"/>
                <a:gd name="T1" fmla="*/ 97 h 167"/>
                <a:gd name="T2" fmla="*/ 57 w 231"/>
                <a:gd name="T3" fmla="*/ 9 h 167"/>
                <a:gd name="T4" fmla="*/ 9 w 231"/>
                <a:gd name="T5" fmla="*/ 22 h 167"/>
                <a:gd name="T6" fmla="*/ 22 w 231"/>
                <a:gd name="T7" fmla="*/ 70 h 167"/>
                <a:gd name="T8" fmla="*/ 174 w 231"/>
                <a:gd name="T9" fmla="*/ 157 h 167"/>
                <a:gd name="T10" fmla="*/ 222 w 231"/>
                <a:gd name="T11" fmla="*/ 145 h 167"/>
                <a:gd name="T12" fmla="*/ 209 w 231"/>
                <a:gd name="T13" fmla="*/ 97 h 167"/>
              </a:gdLst>
              <a:ahLst/>
              <a:cxnLst>
                <a:cxn ang="0">
                  <a:pos x="T0" y="T1"/>
                </a:cxn>
                <a:cxn ang="0">
                  <a:pos x="T2" y="T3"/>
                </a:cxn>
                <a:cxn ang="0">
                  <a:pos x="T4" y="T5"/>
                </a:cxn>
                <a:cxn ang="0">
                  <a:pos x="T6" y="T7"/>
                </a:cxn>
                <a:cxn ang="0">
                  <a:pos x="T8" y="T9"/>
                </a:cxn>
                <a:cxn ang="0">
                  <a:pos x="T10" y="T11"/>
                </a:cxn>
                <a:cxn ang="0">
                  <a:pos x="T12" y="T13"/>
                </a:cxn>
              </a:cxnLst>
              <a:rect l="0" t="0" r="r" b="b"/>
              <a:pathLst>
                <a:path w="231" h="167">
                  <a:moveTo>
                    <a:pt x="209" y="97"/>
                  </a:moveTo>
                  <a:cubicBezTo>
                    <a:pt x="57" y="9"/>
                    <a:pt x="57" y="9"/>
                    <a:pt x="57" y="9"/>
                  </a:cubicBezTo>
                  <a:cubicBezTo>
                    <a:pt x="40" y="0"/>
                    <a:pt x="19" y="6"/>
                    <a:pt x="9" y="22"/>
                  </a:cubicBezTo>
                  <a:cubicBezTo>
                    <a:pt x="0" y="39"/>
                    <a:pt x="5" y="60"/>
                    <a:pt x="22" y="70"/>
                  </a:cubicBezTo>
                  <a:cubicBezTo>
                    <a:pt x="174" y="157"/>
                    <a:pt x="174" y="157"/>
                    <a:pt x="174" y="157"/>
                  </a:cubicBezTo>
                  <a:cubicBezTo>
                    <a:pt x="191" y="167"/>
                    <a:pt x="212" y="161"/>
                    <a:pt x="222" y="145"/>
                  </a:cubicBezTo>
                  <a:cubicBezTo>
                    <a:pt x="231" y="128"/>
                    <a:pt x="226" y="107"/>
                    <a:pt x="209"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47"/>
            <p:cNvSpPr>
              <a:spLocks noEditPoints="1"/>
            </p:cNvSpPr>
            <p:nvPr/>
          </p:nvSpPr>
          <p:spPr bwMode="auto">
            <a:xfrm>
              <a:off x="6238875" y="5964238"/>
              <a:ext cx="350837" cy="627063"/>
            </a:xfrm>
            <a:custGeom>
              <a:avLst/>
              <a:gdLst>
                <a:gd name="T0" fmla="*/ 1101 w 1177"/>
                <a:gd name="T1" fmla="*/ 682 h 2110"/>
                <a:gd name="T2" fmla="*/ 750 w 1177"/>
                <a:gd name="T3" fmla="*/ 1126 h 2110"/>
                <a:gd name="T4" fmla="*/ 701 w 1177"/>
                <a:gd name="T5" fmla="*/ 1243 h 2110"/>
                <a:gd name="T6" fmla="*/ 714 w 1177"/>
                <a:gd name="T7" fmla="*/ 817 h 2110"/>
                <a:gd name="T8" fmla="*/ 799 w 1177"/>
                <a:gd name="T9" fmla="*/ 670 h 2110"/>
                <a:gd name="T10" fmla="*/ 673 w 1177"/>
                <a:gd name="T11" fmla="*/ 586 h 2110"/>
                <a:gd name="T12" fmla="*/ 673 w 1177"/>
                <a:gd name="T13" fmla="*/ 656 h 2110"/>
                <a:gd name="T14" fmla="*/ 729 w 1177"/>
                <a:gd name="T15" fmla="*/ 670 h 2110"/>
                <a:gd name="T16" fmla="*/ 714 w 1177"/>
                <a:gd name="T17" fmla="*/ 748 h 2110"/>
                <a:gd name="T18" fmla="*/ 455 w 1177"/>
                <a:gd name="T19" fmla="*/ 733 h 2110"/>
                <a:gd name="T20" fmla="*/ 470 w 1177"/>
                <a:gd name="T21" fmla="*/ 656 h 2110"/>
                <a:gd name="T22" fmla="*/ 545 w 1177"/>
                <a:gd name="T23" fmla="*/ 621 h 2110"/>
                <a:gd name="T24" fmla="*/ 470 w 1177"/>
                <a:gd name="T25" fmla="*/ 586 h 2110"/>
                <a:gd name="T26" fmla="*/ 385 w 1177"/>
                <a:gd name="T27" fmla="*/ 733 h 2110"/>
                <a:gd name="T28" fmla="*/ 483 w 1177"/>
                <a:gd name="T29" fmla="*/ 817 h 2110"/>
                <a:gd name="T30" fmla="*/ 434 w 1177"/>
                <a:gd name="T31" fmla="*/ 1243 h 2110"/>
                <a:gd name="T32" fmla="*/ 400 w 1177"/>
                <a:gd name="T33" fmla="*/ 1074 h 2110"/>
                <a:gd name="T34" fmla="*/ 579 w 1177"/>
                <a:gd name="T35" fmla="*/ 77 h 2110"/>
                <a:gd name="T36" fmla="*/ 1144 w 1177"/>
                <a:gd name="T37" fmla="*/ 560 h 2110"/>
                <a:gd name="T38" fmla="*/ 578 w 1177"/>
                <a:gd name="T39" fmla="*/ 7 h 2110"/>
                <a:gd name="T40" fmla="*/ 364 w 1177"/>
                <a:gd name="T41" fmla="*/ 1134 h 2110"/>
                <a:gd name="T42" fmla="*/ 293 w 1177"/>
                <a:gd name="T43" fmla="*/ 1327 h 2110"/>
                <a:gd name="T44" fmla="*/ 377 w 1177"/>
                <a:gd name="T45" fmla="*/ 1474 h 2110"/>
                <a:gd name="T46" fmla="*/ 385 w 1177"/>
                <a:gd name="T47" fmla="*/ 1707 h 2110"/>
                <a:gd name="T48" fmla="*/ 388 w 1177"/>
                <a:gd name="T49" fmla="*/ 1720 h 2110"/>
                <a:gd name="T50" fmla="*/ 654 w 1177"/>
                <a:gd name="T51" fmla="*/ 2050 h 2110"/>
                <a:gd name="T52" fmla="*/ 799 w 1177"/>
                <a:gd name="T53" fmla="*/ 1707 h 2110"/>
                <a:gd name="T54" fmla="*/ 807 w 1177"/>
                <a:gd name="T55" fmla="*/ 1474 h 2110"/>
                <a:gd name="T56" fmla="*/ 891 w 1177"/>
                <a:gd name="T57" fmla="*/ 1327 h 2110"/>
                <a:gd name="T58" fmla="*/ 820 w 1177"/>
                <a:gd name="T59" fmla="*/ 1134 h 2110"/>
                <a:gd name="T60" fmla="*/ 1141 w 1177"/>
                <a:gd name="T61" fmla="*/ 654 h 2110"/>
                <a:gd name="T62" fmla="*/ 631 w 1177"/>
                <a:gd name="T63" fmla="*/ 817 h 2110"/>
                <a:gd name="T64" fmla="*/ 553 w 1177"/>
                <a:gd name="T65" fmla="*/ 1243 h 2110"/>
                <a:gd name="T66" fmla="*/ 592 w 1177"/>
                <a:gd name="T67" fmla="*/ 2018 h 2110"/>
                <a:gd name="T68" fmla="*/ 642 w 1177"/>
                <a:gd name="T69" fmla="*/ 1902 h 2110"/>
                <a:gd name="T70" fmla="*/ 672 w 1177"/>
                <a:gd name="T71" fmla="*/ 1832 h 2110"/>
                <a:gd name="T72" fmla="*/ 473 w 1177"/>
                <a:gd name="T73" fmla="*/ 1741 h 2110"/>
                <a:gd name="T74" fmla="*/ 672 w 1177"/>
                <a:gd name="T75" fmla="*/ 1832 h 2110"/>
                <a:gd name="T76" fmla="*/ 455 w 1177"/>
                <a:gd name="T77" fmla="*/ 1474 h 2110"/>
                <a:gd name="T78" fmla="*/ 557 w 1177"/>
                <a:gd name="T79" fmla="*/ 1672 h 2110"/>
                <a:gd name="T80" fmla="*/ 729 w 1177"/>
                <a:gd name="T81" fmla="*/ 1672 h 2110"/>
                <a:gd name="T82" fmla="*/ 627 w 1177"/>
                <a:gd name="T83" fmla="*/ 1474 h 2110"/>
                <a:gd name="T84" fmla="*/ 729 w 1177"/>
                <a:gd name="T85" fmla="*/ 1672 h 2110"/>
                <a:gd name="T86" fmla="*/ 822 w 1177"/>
                <a:gd name="T87" fmla="*/ 1389 h 2110"/>
                <a:gd name="T88" fmla="*/ 377 w 1177"/>
                <a:gd name="T89" fmla="*/ 1404 h 2110"/>
                <a:gd name="T90" fmla="*/ 362 w 1177"/>
                <a:gd name="T91" fmla="*/ 1327 h 2110"/>
                <a:gd name="T92" fmla="*/ 807 w 1177"/>
                <a:gd name="T93" fmla="*/ 1312 h 2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77" h="2110">
                  <a:moveTo>
                    <a:pt x="1141" y="654"/>
                  </a:moveTo>
                  <a:cubicBezTo>
                    <a:pt x="1123" y="651"/>
                    <a:pt x="1104" y="663"/>
                    <a:pt x="1101" y="682"/>
                  </a:cubicBezTo>
                  <a:cubicBezTo>
                    <a:pt x="1071" y="857"/>
                    <a:pt x="950" y="1006"/>
                    <a:pt x="786" y="1073"/>
                  </a:cubicBezTo>
                  <a:cubicBezTo>
                    <a:pt x="764" y="1082"/>
                    <a:pt x="750" y="1103"/>
                    <a:pt x="750" y="1126"/>
                  </a:cubicBezTo>
                  <a:cubicBezTo>
                    <a:pt x="750" y="1243"/>
                    <a:pt x="750" y="1243"/>
                    <a:pt x="750" y="1243"/>
                  </a:cubicBezTo>
                  <a:cubicBezTo>
                    <a:pt x="701" y="1243"/>
                    <a:pt x="701" y="1243"/>
                    <a:pt x="701" y="1243"/>
                  </a:cubicBezTo>
                  <a:cubicBezTo>
                    <a:pt x="701" y="817"/>
                    <a:pt x="701" y="817"/>
                    <a:pt x="701" y="817"/>
                  </a:cubicBezTo>
                  <a:cubicBezTo>
                    <a:pt x="714" y="817"/>
                    <a:pt x="714" y="817"/>
                    <a:pt x="714" y="817"/>
                  </a:cubicBezTo>
                  <a:cubicBezTo>
                    <a:pt x="761" y="817"/>
                    <a:pt x="799" y="780"/>
                    <a:pt x="799" y="733"/>
                  </a:cubicBezTo>
                  <a:cubicBezTo>
                    <a:pt x="799" y="670"/>
                    <a:pt x="799" y="670"/>
                    <a:pt x="799" y="670"/>
                  </a:cubicBezTo>
                  <a:cubicBezTo>
                    <a:pt x="799" y="624"/>
                    <a:pt x="761" y="586"/>
                    <a:pt x="714" y="586"/>
                  </a:cubicBezTo>
                  <a:cubicBezTo>
                    <a:pt x="673" y="586"/>
                    <a:pt x="673" y="586"/>
                    <a:pt x="673" y="586"/>
                  </a:cubicBezTo>
                  <a:cubicBezTo>
                    <a:pt x="654" y="586"/>
                    <a:pt x="639" y="602"/>
                    <a:pt x="639" y="621"/>
                  </a:cubicBezTo>
                  <a:cubicBezTo>
                    <a:pt x="639" y="640"/>
                    <a:pt x="654" y="656"/>
                    <a:pt x="673" y="656"/>
                  </a:cubicBezTo>
                  <a:cubicBezTo>
                    <a:pt x="714" y="656"/>
                    <a:pt x="714" y="656"/>
                    <a:pt x="714" y="656"/>
                  </a:cubicBezTo>
                  <a:cubicBezTo>
                    <a:pt x="722" y="656"/>
                    <a:pt x="729" y="663"/>
                    <a:pt x="729" y="670"/>
                  </a:cubicBezTo>
                  <a:cubicBezTo>
                    <a:pt x="729" y="733"/>
                    <a:pt x="729" y="733"/>
                    <a:pt x="729" y="733"/>
                  </a:cubicBezTo>
                  <a:cubicBezTo>
                    <a:pt x="729" y="741"/>
                    <a:pt x="722" y="748"/>
                    <a:pt x="714" y="748"/>
                  </a:cubicBezTo>
                  <a:cubicBezTo>
                    <a:pt x="470" y="748"/>
                    <a:pt x="470" y="748"/>
                    <a:pt x="470" y="748"/>
                  </a:cubicBezTo>
                  <a:cubicBezTo>
                    <a:pt x="462" y="748"/>
                    <a:pt x="455" y="741"/>
                    <a:pt x="455" y="733"/>
                  </a:cubicBezTo>
                  <a:cubicBezTo>
                    <a:pt x="455" y="670"/>
                    <a:pt x="455" y="670"/>
                    <a:pt x="455" y="670"/>
                  </a:cubicBezTo>
                  <a:cubicBezTo>
                    <a:pt x="455" y="663"/>
                    <a:pt x="462" y="656"/>
                    <a:pt x="470" y="656"/>
                  </a:cubicBezTo>
                  <a:cubicBezTo>
                    <a:pt x="511" y="656"/>
                    <a:pt x="511" y="656"/>
                    <a:pt x="511" y="656"/>
                  </a:cubicBezTo>
                  <a:cubicBezTo>
                    <a:pt x="530" y="656"/>
                    <a:pt x="545" y="640"/>
                    <a:pt x="545" y="621"/>
                  </a:cubicBezTo>
                  <a:cubicBezTo>
                    <a:pt x="545" y="602"/>
                    <a:pt x="530" y="586"/>
                    <a:pt x="511" y="586"/>
                  </a:cubicBezTo>
                  <a:cubicBezTo>
                    <a:pt x="470" y="586"/>
                    <a:pt x="470" y="586"/>
                    <a:pt x="470" y="586"/>
                  </a:cubicBezTo>
                  <a:cubicBezTo>
                    <a:pt x="423" y="586"/>
                    <a:pt x="385" y="624"/>
                    <a:pt x="385" y="670"/>
                  </a:cubicBezTo>
                  <a:cubicBezTo>
                    <a:pt x="385" y="733"/>
                    <a:pt x="385" y="733"/>
                    <a:pt x="385" y="733"/>
                  </a:cubicBezTo>
                  <a:cubicBezTo>
                    <a:pt x="385" y="780"/>
                    <a:pt x="423" y="817"/>
                    <a:pt x="470" y="817"/>
                  </a:cubicBezTo>
                  <a:cubicBezTo>
                    <a:pt x="483" y="817"/>
                    <a:pt x="483" y="817"/>
                    <a:pt x="483" y="817"/>
                  </a:cubicBezTo>
                  <a:cubicBezTo>
                    <a:pt x="483" y="1243"/>
                    <a:pt x="483" y="1243"/>
                    <a:pt x="483" y="1243"/>
                  </a:cubicBezTo>
                  <a:cubicBezTo>
                    <a:pt x="434" y="1243"/>
                    <a:pt x="434" y="1243"/>
                    <a:pt x="434" y="1243"/>
                  </a:cubicBezTo>
                  <a:cubicBezTo>
                    <a:pt x="434" y="1123"/>
                    <a:pt x="434" y="1123"/>
                    <a:pt x="434" y="1123"/>
                  </a:cubicBezTo>
                  <a:cubicBezTo>
                    <a:pt x="434" y="1101"/>
                    <a:pt x="421" y="1082"/>
                    <a:pt x="400" y="1074"/>
                  </a:cubicBezTo>
                  <a:cubicBezTo>
                    <a:pt x="206" y="996"/>
                    <a:pt x="79" y="811"/>
                    <a:pt x="75" y="602"/>
                  </a:cubicBezTo>
                  <a:cubicBezTo>
                    <a:pt x="71" y="319"/>
                    <a:pt x="297" y="83"/>
                    <a:pt x="579" y="77"/>
                  </a:cubicBezTo>
                  <a:cubicBezTo>
                    <a:pt x="847" y="70"/>
                    <a:pt x="1073" y="265"/>
                    <a:pt x="1105" y="530"/>
                  </a:cubicBezTo>
                  <a:cubicBezTo>
                    <a:pt x="1107" y="549"/>
                    <a:pt x="1125" y="563"/>
                    <a:pt x="1144" y="560"/>
                  </a:cubicBezTo>
                  <a:cubicBezTo>
                    <a:pt x="1163" y="558"/>
                    <a:pt x="1177" y="541"/>
                    <a:pt x="1174" y="521"/>
                  </a:cubicBezTo>
                  <a:cubicBezTo>
                    <a:pt x="1138" y="225"/>
                    <a:pt x="882" y="0"/>
                    <a:pt x="578" y="7"/>
                  </a:cubicBezTo>
                  <a:cubicBezTo>
                    <a:pt x="257" y="15"/>
                    <a:pt x="0" y="282"/>
                    <a:pt x="5" y="603"/>
                  </a:cubicBezTo>
                  <a:cubicBezTo>
                    <a:pt x="9" y="837"/>
                    <a:pt x="150" y="1044"/>
                    <a:pt x="364" y="1134"/>
                  </a:cubicBezTo>
                  <a:cubicBezTo>
                    <a:pt x="364" y="1244"/>
                    <a:pt x="364" y="1244"/>
                    <a:pt x="364" y="1244"/>
                  </a:cubicBezTo>
                  <a:cubicBezTo>
                    <a:pt x="324" y="1250"/>
                    <a:pt x="293" y="1285"/>
                    <a:pt x="293" y="1327"/>
                  </a:cubicBezTo>
                  <a:cubicBezTo>
                    <a:pt x="293" y="1389"/>
                    <a:pt x="293" y="1389"/>
                    <a:pt x="293" y="1389"/>
                  </a:cubicBezTo>
                  <a:cubicBezTo>
                    <a:pt x="293" y="1436"/>
                    <a:pt x="330" y="1474"/>
                    <a:pt x="377" y="1474"/>
                  </a:cubicBezTo>
                  <a:cubicBezTo>
                    <a:pt x="385" y="1474"/>
                    <a:pt x="385" y="1474"/>
                    <a:pt x="385" y="1474"/>
                  </a:cubicBezTo>
                  <a:cubicBezTo>
                    <a:pt x="385" y="1707"/>
                    <a:pt x="385" y="1707"/>
                    <a:pt x="385" y="1707"/>
                  </a:cubicBezTo>
                  <a:cubicBezTo>
                    <a:pt x="385" y="1711"/>
                    <a:pt x="386" y="1716"/>
                    <a:pt x="388" y="1720"/>
                  </a:cubicBezTo>
                  <a:cubicBezTo>
                    <a:pt x="388" y="1720"/>
                    <a:pt x="388" y="1720"/>
                    <a:pt x="388" y="1720"/>
                  </a:cubicBezTo>
                  <a:cubicBezTo>
                    <a:pt x="405" y="1760"/>
                    <a:pt x="512" y="2008"/>
                    <a:pt x="530" y="2050"/>
                  </a:cubicBezTo>
                  <a:cubicBezTo>
                    <a:pt x="555" y="2109"/>
                    <a:pt x="629" y="2110"/>
                    <a:pt x="654" y="2050"/>
                  </a:cubicBezTo>
                  <a:cubicBezTo>
                    <a:pt x="796" y="1720"/>
                    <a:pt x="796" y="1720"/>
                    <a:pt x="796" y="1720"/>
                  </a:cubicBezTo>
                  <a:cubicBezTo>
                    <a:pt x="798" y="1716"/>
                    <a:pt x="799" y="1711"/>
                    <a:pt x="799" y="1707"/>
                  </a:cubicBezTo>
                  <a:cubicBezTo>
                    <a:pt x="799" y="1474"/>
                    <a:pt x="799" y="1474"/>
                    <a:pt x="799" y="1474"/>
                  </a:cubicBezTo>
                  <a:cubicBezTo>
                    <a:pt x="807" y="1474"/>
                    <a:pt x="807" y="1474"/>
                    <a:pt x="807" y="1474"/>
                  </a:cubicBezTo>
                  <a:cubicBezTo>
                    <a:pt x="854" y="1474"/>
                    <a:pt x="891" y="1436"/>
                    <a:pt x="891" y="1389"/>
                  </a:cubicBezTo>
                  <a:cubicBezTo>
                    <a:pt x="891" y="1327"/>
                    <a:pt x="891" y="1327"/>
                    <a:pt x="891" y="1327"/>
                  </a:cubicBezTo>
                  <a:cubicBezTo>
                    <a:pt x="891" y="1285"/>
                    <a:pt x="860" y="1250"/>
                    <a:pt x="820" y="1244"/>
                  </a:cubicBezTo>
                  <a:cubicBezTo>
                    <a:pt x="820" y="1134"/>
                    <a:pt x="820" y="1134"/>
                    <a:pt x="820" y="1134"/>
                  </a:cubicBezTo>
                  <a:cubicBezTo>
                    <a:pt x="1002" y="1057"/>
                    <a:pt x="1136" y="889"/>
                    <a:pt x="1170" y="694"/>
                  </a:cubicBezTo>
                  <a:cubicBezTo>
                    <a:pt x="1173" y="675"/>
                    <a:pt x="1160" y="657"/>
                    <a:pt x="1141" y="654"/>
                  </a:cubicBezTo>
                  <a:close/>
                  <a:moveTo>
                    <a:pt x="553" y="817"/>
                  </a:moveTo>
                  <a:cubicBezTo>
                    <a:pt x="631" y="817"/>
                    <a:pt x="631" y="817"/>
                    <a:pt x="631" y="817"/>
                  </a:cubicBezTo>
                  <a:cubicBezTo>
                    <a:pt x="631" y="1243"/>
                    <a:pt x="631" y="1243"/>
                    <a:pt x="631" y="1243"/>
                  </a:cubicBezTo>
                  <a:cubicBezTo>
                    <a:pt x="553" y="1243"/>
                    <a:pt x="553" y="1243"/>
                    <a:pt x="553" y="1243"/>
                  </a:cubicBezTo>
                  <a:lnTo>
                    <a:pt x="553" y="817"/>
                  </a:lnTo>
                  <a:close/>
                  <a:moveTo>
                    <a:pt x="592" y="2018"/>
                  </a:moveTo>
                  <a:cubicBezTo>
                    <a:pt x="542" y="1902"/>
                    <a:pt x="542" y="1902"/>
                    <a:pt x="542" y="1902"/>
                  </a:cubicBezTo>
                  <a:cubicBezTo>
                    <a:pt x="642" y="1902"/>
                    <a:pt x="642" y="1902"/>
                    <a:pt x="642" y="1902"/>
                  </a:cubicBezTo>
                  <a:cubicBezTo>
                    <a:pt x="604" y="1991"/>
                    <a:pt x="612" y="1972"/>
                    <a:pt x="592" y="2018"/>
                  </a:cubicBezTo>
                  <a:close/>
                  <a:moveTo>
                    <a:pt x="672" y="1832"/>
                  </a:moveTo>
                  <a:cubicBezTo>
                    <a:pt x="512" y="1832"/>
                    <a:pt x="512" y="1832"/>
                    <a:pt x="512" y="1832"/>
                  </a:cubicBezTo>
                  <a:cubicBezTo>
                    <a:pt x="473" y="1741"/>
                    <a:pt x="473" y="1741"/>
                    <a:pt x="473" y="1741"/>
                  </a:cubicBezTo>
                  <a:cubicBezTo>
                    <a:pt x="547" y="1741"/>
                    <a:pt x="637" y="1741"/>
                    <a:pt x="711" y="1741"/>
                  </a:cubicBezTo>
                  <a:lnTo>
                    <a:pt x="672" y="1832"/>
                  </a:lnTo>
                  <a:close/>
                  <a:moveTo>
                    <a:pt x="455" y="1672"/>
                  </a:moveTo>
                  <a:cubicBezTo>
                    <a:pt x="455" y="1474"/>
                    <a:pt x="455" y="1474"/>
                    <a:pt x="455" y="1474"/>
                  </a:cubicBezTo>
                  <a:cubicBezTo>
                    <a:pt x="557" y="1474"/>
                    <a:pt x="557" y="1474"/>
                    <a:pt x="557" y="1474"/>
                  </a:cubicBezTo>
                  <a:cubicBezTo>
                    <a:pt x="557" y="1672"/>
                    <a:pt x="557" y="1672"/>
                    <a:pt x="557" y="1672"/>
                  </a:cubicBezTo>
                  <a:lnTo>
                    <a:pt x="455" y="1672"/>
                  </a:lnTo>
                  <a:close/>
                  <a:moveTo>
                    <a:pt x="729" y="1672"/>
                  </a:moveTo>
                  <a:cubicBezTo>
                    <a:pt x="627" y="1672"/>
                    <a:pt x="627" y="1672"/>
                    <a:pt x="627" y="1672"/>
                  </a:cubicBezTo>
                  <a:cubicBezTo>
                    <a:pt x="627" y="1474"/>
                    <a:pt x="627" y="1474"/>
                    <a:pt x="627" y="1474"/>
                  </a:cubicBezTo>
                  <a:cubicBezTo>
                    <a:pt x="729" y="1474"/>
                    <a:pt x="729" y="1474"/>
                    <a:pt x="729" y="1474"/>
                  </a:cubicBezTo>
                  <a:lnTo>
                    <a:pt x="729" y="1672"/>
                  </a:lnTo>
                  <a:close/>
                  <a:moveTo>
                    <a:pt x="822" y="1327"/>
                  </a:moveTo>
                  <a:cubicBezTo>
                    <a:pt x="822" y="1389"/>
                    <a:pt x="822" y="1389"/>
                    <a:pt x="822" y="1389"/>
                  </a:cubicBezTo>
                  <a:cubicBezTo>
                    <a:pt x="822" y="1397"/>
                    <a:pt x="815" y="1404"/>
                    <a:pt x="807" y="1404"/>
                  </a:cubicBezTo>
                  <a:cubicBezTo>
                    <a:pt x="721" y="1404"/>
                    <a:pt x="467" y="1404"/>
                    <a:pt x="377" y="1404"/>
                  </a:cubicBezTo>
                  <a:cubicBezTo>
                    <a:pt x="369" y="1404"/>
                    <a:pt x="362" y="1397"/>
                    <a:pt x="362" y="1389"/>
                  </a:cubicBezTo>
                  <a:cubicBezTo>
                    <a:pt x="362" y="1327"/>
                    <a:pt x="362" y="1327"/>
                    <a:pt x="362" y="1327"/>
                  </a:cubicBezTo>
                  <a:cubicBezTo>
                    <a:pt x="362" y="1319"/>
                    <a:pt x="369" y="1312"/>
                    <a:pt x="377" y="1312"/>
                  </a:cubicBezTo>
                  <a:cubicBezTo>
                    <a:pt x="423" y="1312"/>
                    <a:pt x="751" y="1312"/>
                    <a:pt x="807" y="1312"/>
                  </a:cubicBezTo>
                  <a:cubicBezTo>
                    <a:pt x="815" y="1312"/>
                    <a:pt x="822" y="1319"/>
                    <a:pt x="822" y="1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5" name="Group 64"/>
          <p:cNvGrpSpPr/>
          <p:nvPr/>
        </p:nvGrpSpPr>
        <p:grpSpPr>
          <a:xfrm>
            <a:off x="3968395" y="3827446"/>
            <a:ext cx="361370" cy="360562"/>
            <a:chOff x="7904163" y="5878513"/>
            <a:chExt cx="709612" cy="708025"/>
          </a:xfrm>
          <a:solidFill>
            <a:schemeClr val="bg1"/>
          </a:solidFill>
        </p:grpSpPr>
        <p:sp>
          <p:nvSpPr>
            <p:cNvPr id="66" name="Freeform 156"/>
            <p:cNvSpPr>
              <a:spLocks noEditPoints="1"/>
            </p:cNvSpPr>
            <p:nvPr/>
          </p:nvSpPr>
          <p:spPr bwMode="auto">
            <a:xfrm>
              <a:off x="7904163" y="5878513"/>
              <a:ext cx="709612" cy="708025"/>
            </a:xfrm>
            <a:custGeom>
              <a:avLst/>
              <a:gdLst>
                <a:gd name="T0" fmla="*/ 1877 w 2382"/>
                <a:gd name="T1" fmla="*/ 336 h 2385"/>
                <a:gd name="T2" fmla="*/ 1677 w 2382"/>
                <a:gd name="T3" fmla="*/ 353 h 2385"/>
                <a:gd name="T4" fmla="*/ 1515 w 2382"/>
                <a:gd name="T5" fmla="*/ 66 h 2385"/>
                <a:gd name="T6" fmla="*/ 1350 w 2382"/>
                <a:gd name="T7" fmla="*/ 180 h 2385"/>
                <a:gd name="T8" fmla="*/ 1066 w 2382"/>
                <a:gd name="T9" fmla="*/ 13 h 2385"/>
                <a:gd name="T10" fmla="*/ 980 w 2382"/>
                <a:gd name="T11" fmla="*/ 194 h 2385"/>
                <a:gd name="T12" fmla="*/ 651 w 2382"/>
                <a:gd name="T13" fmla="*/ 191 h 2385"/>
                <a:gd name="T14" fmla="*/ 667 w 2382"/>
                <a:gd name="T15" fmla="*/ 391 h 2385"/>
                <a:gd name="T16" fmla="*/ 487 w 2382"/>
                <a:gd name="T17" fmla="*/ 361 h 2385"/>
                <a:gd name="T18" fmla="*/ 0 w 2382"/>
                <a:gd name="T19" fmla="*/ 1869 h 2385"/>
                <a:gd name="T20" fmla="*/ 834 w 2382"/>
                <a:gd name="T21" fmla="*/ 2146 h 2385"/>
                <a:gd name="T22" fmla="*/ 516 w 2382"/>
                <a:gd name="T23" fmla="*/ 2345 h 2385"/>
                <a:gd name="T24" fmla="*/ 1866 w 2382"/>
                <a:gd name="T25" fmla="*/ 2345 h 2385"/>
                <a:gd name="T26" fmla="*/ 1548 w 2382"/>
                <a:gd name="T27" fmla="*/ 2146 h 2385"/>
                <a:gd name="T28" fmla="*/ 2382 w 2382"/>
                <a:gd name="T29" fmla="*/ 1869 h 2385"/>
                <a:gd name="T30" fmla="*/ 547 w 2382"/>
                <a:gd name="T31" fmla="*/ 413 h 2385"/>
                <a:gd name="T32" fmla="*/ 782 w 2382"/>
                <a:gd name="T33" fmla="*/ 391 h 2385"/>
                <a:gd name="T34" fmla="*/ 865 w 2382"/>
                <a:gd name="T35" fmla="*/ 153 h 2385"/>
                <a:gd name="T36" fmla="*/ 1079 w 2382"/>
                <a:gd name="T37" fmla="*/ 252 h 2385"/>
                <a:gd name="T38" fmla="*/ 1270 w 2382"/>
                <a:gd name="T39" fmla="*/ 87 h 2385"/>
                <a:gd name="T40" fmla="*/ 1407 w 2382"/>
                <a:gd name="T41" fmla="*/ 279 h 2385"/>
                <a:gd name="T42" fmla="*/ 1655 w 2382"/>
                <a:gd name="T43" fmla="*/ 232 h 2385"/>
                <a:gd name="T44" fmla="*/ 1676 w 2382"/>
                <a:gd name="T45" fmla="*/ 467 h 2385"/>
                <a:gd name="T46" fmla="*/ 1915 w 2382"/>
                <a:gd name="T47" fmla="*/ 550 h 2385"/>
                <a:gd name="T48" fmla="*/ 1816 w 2382"/>
                <a:gd name="T49" fmla="*/ 764 h 2385"/>
                <a:gd name="T50" fmla="*/ 1983 w 2382"/>
                <a:gd name="T51" fmla="*/ 837 h 2385"/>
                <a:gd name="T52" fmla="*/ 637 w 2382"/>
                <a:gd name="T53" fmla="*/ 837 h 2385"/>
                <a:gd name="T54" fmla="*/ 527 w 2382"/>
                <a:gd name="T55" fmla="*/ 797 h 2385"/>
                <a:gd name="T56" fmla="*/ 576 w 2382"/>
                <a:gd name="T57" fmla="*/ 613 h 2385"/>
                <a:gd name="T58" fmla="*/ 1665 w 2382"/>
                <a:gd name="T59" fmla="*/ 837 h 2385"/>
                <a:gd name="T60" fmla="*/ 1665 w 2382"/>
                <a:gd name="T61" fmla="*/ 837 h 2385"/>
                <a:gd name="T62" fmla="*/ 596 w 2382"/>
                <a:gd name="T63" fmla="*/ 2305 h 2385"/>
                <a:gd name="T64" fmla="*/ 913 w 2382"/>
                <a:gd name="T65" fmla="*/ 2146 h 2385"/>
                <a:gd name="T66" fmla="*/ 1469 w 2382"/>
                <a:gd name="T67" fmla="*/ 2146 h 2385"/>
                <a:gd name="T68" fmla="*/ 2183 w 2382"/>
                <a:gd name="T69" fmla="*/ 1988 h 2385"/>
                <a:gd name="T70" fmla="*/ 80 w 2382"/>
                <a:gd name="T71" fmla="*/ 1750 h 2385"/>
                <a:gd name="T72" fmla="*/ 2302 w 2382"/>
                <a:gd name="T73" fmla="*/ 1670 h 2385"/>
                <a:gd name="T74" fmla="*/ 199 w 2382"/>
                <a:gd name="T75" fmla="*/ 440 h 2385"/>
                <a:gd name="T76" fmla="*/ 397 w 2382"/>
                <a:gd name="T77" fmla="*/ 601 h 2385"/>
                <a:gd name="T78" fmla="*/ 366 w 2382"/>
                <a:gd name="T79" fmla="*/ 718 h 2385"/>
                <a:gd name="T80" fmla="*/ 278 w 2382"/>
                <a:gd name="T81" fmla="*/ 837 h 2385"/>
                <a:gd name="T82" fmla="*/ 2104 w 2382"/>
                <a:gd name="T83" fmla="*/ 916 h 2385"/>
                <a:gd name="T84" fmla="*/ 2063 w 2382"/>
                <a:gd name="T85" fmla="*/ 837 h 2385"/>
                <a:gd name="T86" fmla="*/ 1888 w 2382"/>
                <a:gd name="T87" fmla="*/ 718 h 2385"/>
                <a:gd name="T88" fmla="*/ 2002 w 2382"/>
                <a:gd name="T89" fmla="*/ 552 h 2385"/>
                <a:gd name="T90" fmla="*/ 2302 w 2382"/>
                <a:gd name="T91" fmla="*/ 559 h 2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2" h="2385">
                  <a:moveTo>
                    <a:pt x="2183" y="361"/>
                  </a:moveTo>
                  <a:cubicBezTo>
                    <a:pt x="1895" y="361"/>
                    <a:pt x="1895" y="361"/>
                    <a:pt x="1895" y="361"/>
                  </a:cubicBezTo>
                  <a:cubicBezTo>
                    <a:pt x="1889" y="352"/>
                    <a:pt x="1883" y="344"/>
                    <a:pt x="1877" y="336"/>
                  </a:cubicBezTo>
                  <a:cubicBezTo>
                    <a:pt x="1865" y="321"/>
                    <a:pt x="1843" y="317"/>
                    <a:pt x="1826" y="327"/>
                  </a:cubicBezTo>
                  <a:cubicBezTo>
                    <a:pt x="1715" y="391"/>
                    <a:pt x="1715" y="391"/>
                    <a:pt x="1715" y="391"/>
                  </a:cubicBezTo>
                  <a:cubicBezTo>
                    <a:pt x="1703" y="378"/>
                    <a:pt x="1690" y="365"/>
                    <a:pt x="1677" y="353"/>
                  </a:cubicBezTo>
                  <a:cubicBezTo>
                    <a:pt x="1741" y="242"/>
                    <a:pt x="1741" y="242"/>
                    <a:pt x="1741" y="242"/>
                  </a:cubicBezTo>
                  <a:cubicBezTo>
                    <a:pt x="1751" y="225"/>
                    <a:pt x="1747" y="203"/>
                    <a:pt x="1731" y="191"/>
                  </a:cubicBezTo>
                  <a:cubicBezTo>
                    <a:pt x="1666" y="139"/>
                    <a:pt x="1593" y="97"/>
                    <a:pt x="1515" y="66"/>
                  </a:cubicBezTo>
                  <a:cubicBezTo>
                    <a:pt x="1497" y="58"/>
                    <a:pt x="1476" y="66"/>
                    <a:pt x="1466" y="83"/>
                  </a:cubicBezTo>
                  <a:cubicBezTo>
                    <a:pt x="1402" y="194"/>
                    <a:pt x="1402" y="194"/>
                    <a:pt x="1402" y="194"/>
                  </a:cubicBezTo>
                  <a:cubicBezTo>
                    <a:pt x="1385" y="188"/>
                    <a:pt x="1367" y="184"/>
                    <a:pt x="1350" y="180"/>
                  </a:cubicBezTo>
                  <a:cubicBezTo>
                    <a:pt x="1350" y="52"/>
                    <a:pt x="1350" y="52"/>
                    <a:pt x="1350" y="52"/>
                  </a:cubicBezTo>
                  <a:cubicBezTo>
                    <a:pt x="1350" y="32"/>
                    <a:pt x="1335" y="16"/>
                    <a:pt x="1316" y="13"/>
                  </a:cubicBezTo>
                  <a:cubicBezTo>
                    <a:pt x="1233" y="0"/>
                    <a:pt x="1149" y="0"/>
                    <a:pt x="1066" y="13"/>
                  </a:cubicBezTo>
                  <a:cubicBezTo>
                    <a:pt x="1047" y="16"/>
                    <a:pt x="1032" y="32"/>
                    <a:pt x="1032" y="52"/>
                  </a:cubicBezTo>
                  <a:cubicBezTo>
                    <a:pt x="1032" y="180"/>
                    <a:pt x="1032" y="180"/>
                    <a:pt x="1032" y="180"/>
                  </a:cubicBezTo>
                  <a:cubicBezTo>
                    <a:pt x="1015" y="184"/>
                    <a:pt x="997" y="188"/>
                    <a:pt x="980" y="194"/>
                  </a:cubicBezTo>
                  <a:cubicBezTo>
                    <a:pt x="916" y="83"/>
                    <a:pt x="916" y="83"/>
                    <a:pt x="916" y="83"/>
                  </a:cubicBezTo>
                  <a:cubicBezTo>
                    <a:pt x="906" y="66"/>
                    <a:pt x="885" y="58"/>
                    <a:pt x="867" y="66"/>
                  </a:cubicBezTo>
                  <a:cubicBezTo>
                    <a:pt x="789" y="97"/>
                    <a:pt x="716" y="139"/>
                    <a:pt x="651" y="191"/>
                  </a:cubicBezTo>
                  <a:cubicBezTo>
                    <a:pt x="635" y="203"/>
                    <a:pt x="631" y="225"/>
                    <a:pt x="641" y="242"/>
                  </a:cubicBezTo>
                  <a:cubicBezTo>
                    <a:pt x="705" y="353"/>
                    <a:pt x="705" y="353"/>
                    <a:pt x="705" y="353"/>
                  </a:cubicBezTo>
                  <a:cubicBezTo>
                    <a:pt x="692" y="365"/>
                    <a:pt x="679" y="378"/>
                    <a:pt x="667" y="391"/>
                  </a:cubicBezTo>
                  <a:cubicBezTo>
                    <a:pt x="556" y="327"/>
                    <a:pt x="556" y="327"/>
                    <a:pt x="556" y="327"/>
                  </a:cubicBezTo>
                  <a:cubicBezTo>
                    <a:pt x="539" y="317"/>
                    <a:pt x="517" y="321"/>
                    <a:pt x="505" y="336"/>
                  </a:cubicBezTo>
                  <a:cubicBezTo>
                    <a:pt x="499" y="344"/>
                    <a:pt x="493" y="352"/>
                    <a:pt x="487" y="361"/>
                  </a:cubicBezTo>
                  <a:cubicBezTo>
                    <a:pt x="199" y="361"/>
                    <a:pt x="199" y="361"/>
                    <a:pt x="199" y="361"/>
                  </a:cubicBezTo>
                  <a:cubicBezTo>
                    <a:pt x="89" y="361"/>
                    <a:pt x="1" y="449"/>
                    <a:pt x="0" y="559"/>
                  </a:cubicBezTo>
                  <a:cubicBezTo>
                    <a:pt x="0" y="1869"/>
                    <a:pt x="0" y="1869"/>
                    <a:pt x="0" y="1869"/>
                  </a:cubicBezTo>
                  <a:cubicBezTo>
                    <a:pt x="1" y="1978"/>
                    <a:pt x="89" y="2067"/>
                    <a:pt x="199" y="2067"/>
                  </a:cubicBezTo>
                  <a:cubicBezTo>
                    <a:pt x="834" y="2067"/>
                    <a:pt x="834" y="2067"/>
                    <a:pt x="834" y="2067"/>
                  </a:cubicBezTo>
                  <a:cubicBezTo>
                    <a:pt x="834" y="2146"/>
                    <a:pt x="834" y="2146"/>
                    <a:pt x="834" y="2146"/>
                  </a:cubicBezTo>
                  <a:cubicBezTo>
                    <a:pt x="556" y="2146"/>
                    <a:pt x="556" y="2146"/>
                    <a:pt x="556" y="2146"/>
                  </a:cubicBezTo>
                  <a:cubicBezTo>
                    <a:pt x="534" y="2146"/>
                    <a:pt x="516" y="2164"/>
                    <a:pt x="516" y="2186"/>
                  </a:cubicBezTo>
                  <a:cubicBezTo>
                    <a:pt x="516" y="2345"/>
                    <a:pt x="516" y="2345"/>
                    <a:pt x="516" y="2345"/>
                  </a:cubicBezTo>
                  <a:cubicBezTo>
                    <a:pt x="516" y="2367"/>
                    <a:pt x="534" y="2385"/>
                    <a:pt x="556" y="2385"/>
                  </a:cubicBezTo>
                  <a:cubicBezTo>
                    <a:pt x="1826" y="2385"/>
                    <a:pt x="1826" y="2385"/>
                    <a:pt x="1826" y="2385"/>
                  </a:cubicBezTo>
                  <a:cubicBezTo>
                    <a:pt x="1848" y="2385"/>
                    <a:pt x="1866" y="2367"/>
                    <a:pt x="1866" y="2345"/>
                  </a:cubicBezTo>
                  <a:cubicBezTo>
                    <a:pt x="1866" y="2186"/>
                    <a:pt x="1866" y="2186"/>
                    <a:pt x="1866" y="2186"/>
                  </a:cubicBezTo>
                  <a:cubicBezTo>
                    <a:pt x="1866" y="2164"/>
                    <a:pt x="1848" y="2146"/>
                    <a:pt x="1826" y="2146"/>
                  </a:cubicBezTo>
                  <a:cubicBezTo>
                    <a:pt x="1548" y="2146"/>
                    <a:pt x="1548" y="2146"/>
                    <a:pt x="1548" y="2146"/>
                  </a:cubicBezTo>
                  <a:cubicBezTo>
                    <a:pt x="1548" y="2067"/>
                    <a:pt x="1548" y="2067"/>
                    <a:pt x="1548" y="2067"/>
                  </a:cubicBezTo>
                  <a:cubicBezTo>
                    <a:pt x="2183" y="2067"/>
                    <a:pt x="2183" y="2067"/>
                    <a:pt x="2183" y="2067"/>
                  </a:cubicBezTo>
                  <a:cubicBezTo>
                    <a:pt x="2293" y="2067"/>
                    <a:pt x="2381" y="1978"/>
                    <a:pt x="2382" y="1869"/>
                  </a:cubicBezTo>
                  <a:cubicBezTo>
                    <a:pt x="2382" y="559"/>
                    <a:pt x="2382" y="559"/>
                    <a:pt x="2382" y="559"/>
                  </a:cubicBezTo>
                  <a:cubicBezTo>
                    <a:pt x="2381" y="449"/>
                    <a:pt x="2293" y="361"/>
                    <a:pt x="2183" y="361"/>
                  </a:cubicBezTo>
                  <a:close/>
                  <a:moveTo>
                    <a:pt x="547" y="413"/>
                  </a:moveTo>
                  <a:cubicBezTo>
                    <a:pt x="656" y="476"/>
                    <a:pt x="656" y="476"/>
                    <a:pt x="656" y="476"/>
                  </a:cubicBezTo>
                  <a:cubicBezTo>
                    <a:pt x="672" y="486"/>
                    <a:pt x="694" y="482"/>
                    <a:pt x="706" y="467"/>
                  </a:cubicBezTo>
                  <a:cubicBezTo>
                    <a:pt x="729" y="440"/>
                    <a:pt x="754" y="414"/>
                    <a:pt x="782" y="391"/>
                  </a:cubicBezTo>
                  <a:cubicBezTo>
                    <a:pt x="796" y="379"/>
                    <a:pt x="800" y="358"/>
                    <a:pt x="790" y="341"/>
                  </a:cubicBezTo>
                  <a:cubicBezTo>
                    <a:pt x="727" y="232"/>
                    <a:pt x="727" y="232"/>
                    <a:pt x="727" y="232"/>
                  </a:cubicBezTo>
                  <a:cubicBezTo>
                    <a:pt x="770" y="201"/>
                    <a:pt x="816" y="174"/>
                    <a:pt x="865" y="153"/>
                  </a:cubicBezTo>
                  <a:cubicBezTo>
                    <a:pt x="928" y="261"/>
                    <a:pt x="928" y="261"/>
                    <a:pt x="928" y="261"/>
                  </a:cubicBezTo>
                  <a:cubicBezTo>
                    <a:pt x="937" y="278"/>
                    <a:pt x="957" y="285"/>
                    <a:pt x="975" y="279"/>
                  </a:cubicBezTo>
                  <a:cubicBezTo>
                    <a:pt x="1009" y="267"/>
                    <a:pt x="1043" y="258"/>
                    <a:pt x="1079" y="252"/>
                  </a:cubicBezTo>
                  <a:cubicBezTo>
                    <a:pt x="1098" y="248"/>
                    <a:pt x="1112" y="232"/>
                    <a:pt x="1112" y="213"/>
                  </a:cubicBezTo>
                  <a:cubicBezTo>
                    <a:pt x="1112" y="87"/>
                    <a:pt x="1112" y="87"/>
                    <a:pt x="1112" y="87"/>
                  </a:cubicBezTo>
                  <a:cubicBezTo>
                    <a:pt x="1164" y="81"/>
                    <a:pt x="1218" y="81"/>
                    <a:pt x="1270" y="87"/>
                  </a:cubicBezTo>
                  <a:cubicBezTo>
                    <a:pt x="1270" y="213"/>
                    <a:pt x="1270" y="213"/>
                    <a:pt x="1270" y="213"/>
                  </a:cubicBezTo>
                  <a:cubicBezTo>
                    <a:pt x="1270" y="232"/>
                    <a:pt x="1284" y="248"/>
                    <a:pt x="1303" y="252"/>
                  </a:cubicBezTo>
                  <a:cubicBezTo>
                    <a:pt x="1339" y="258"/>
                    <a:pt x="1373" y="267"/>
                    <a:pt x="1407" y="279"/>
                  </a:cubicBezTo>
                  <a:cubicBezTo>
                    <a:pt x="1425" y="285"/>
                    <a:pt x="1445" y="278"/>
                    <a:pt x="1454" y="261"/>
                  </a:cubicBezTo>
                  <a:cubicBezTo>
                    <a:pt x="1517" y="153"/>
                    <a:pt x="1517" y="153"/>
                    <a:pt x="1517" y="153"/>
                  </a:cubicBezTo>
                  <a:cubicBezTo>
                    <a:pt x="1566" y="174"/>
                    <a:pt x="1612" y="201"/>
                    <a:pt x="1655" y="232"/>
                  </a:cubicBezTo>
                  <a:cubicBezTo>
                    <a:pt x="1592" y="341"/>
                    <a:pt x="1592" y="341"/>
                    <a:pt x="1592" y="341"/>
                  </a:cubicBezTo>
                  <a:cubicBezTo>
                    <a:pt x="1582" y="358"/>
                    <a:pt x="1586" y="379"/>
                    <a:pt x="1600" y="391"/>
                  </a:cubicBezTo>
                  <a:cubicBezTo>
                    <a:pt x="1628" y="414"/>
                    <a:pt x="1653" y="440"/>
                    <a:pt x="1676" y="467"/>
                  </a:cubicBezTo>
                  <a:cubicBezTo>
                    <a:pt x="1688" y="482"/>
                    <a:pt x="1710" y="486"/>
                    <a:pt x="1726" y="476"/>
                  </a:cubicBezTo>
                  <a:cubicBezTo>
                    <a:pt x="1835" y="413"/>
                    <a:pt x="1835" y="413"/>
                    <a:pt x="1835" y="413"/>
                  </a:cubicBezTo>
                  <a:cubicBezTo>
                    <a:pt x="1866" y="456"/>
                    <a:pt x="1893" y="502"/>
                    <a:pt x="1915" y="550"/>
                  </a:cubicBezTo>
                  <a:cubicBezTo>
                    <a:pt x="1806" y="613"/>
                    <a:pt x="1806" y="613"/>
                    <a:pt x="1806" y="613"/>
                  </a:cubicBezTo>
                  <a:cubicBezTo>
                    <a:pt x="1789" y="623"/>
                    <a:pt x="1782" y="643"/>
                    <a:pt x="1789" y="661"/>
                  </a:cubicBezTo>
                  <a:cubicBezTo>
                    <a:pt x="1801" y="694"/>
                    <a:pt x="1810" y="729"/>
                    <a:pt x="1816" y="764"/>
                  </a:cubicBezTo>
                  <a:cubicBezTo>
                    <a:pt x="1819" y="783"/>
                    <a:pt x="1836" y="797"/>
                    <a:pt x="1855" y="797"/>
                  </a:cubicBezTo>
                  <a:cubicBezTo>
                    <a:pt x="1981" y="797"/>
                    <a:pt x="1981" y="797"/>
                    <a:pt x="1981" y="797"/>
                  </a:cubicBezTo>
                  <a:cubicBezTo>
                    <a:pt x="1982" y="810"/>
                    <a:pt x="1982" y="824"/>
                    <a:pt x="1983" y="837"/>
                  </a:cubicBezTo>
                  <a:cubicBezTo>
                    <a:pt x="1745" y="837"/>
                    <a:pt x="1745" y="837"/>
                    <a:pt x="1745" y="837"/>
                  </a:cubicBezTo>
                  <a:cubicBezTo>
                    <a:pt x="1724" y="546"/>
                    <a:pt x="1482" y="321"/>
                    <a:pt x="1191" y="321"/>
                  </a:cubicBezTo>
                  <a:cubicBezTo>
                    <a:pt x="900" y="321"/>
                    <a:pt x="658" y="546"/>
                    <a:pt x="637" y="837"/>
                  </a:cubicBezTo>
                  <a:cubicBezTo>
                    <a:pt x="399" y="837"/>
                    <a:pt x="399" y="837"/>
                    <a:pt x="399" y="837"/>
                  </a:cubicBezTo>
                  <a:cubicBezTo>
                    <a:pt x="400" y="824"/>
                    <a:pt x="400" y="810"/>
                    <a:pt x="401" y="797"/>
                  </a:cubicBezTo>
                  <a:cubicBezTo>
                    <a:pt x="527" y="797"/>
                    <a:pt x="527" y="797"/>
                    <a:pt x="527" y="797"/>
                  </a:cubicBezTo>
                  <a:cubicBezTo>
                    <a:pt x="546" y="797"/>
                    <a:pt x="563" y="783"/>
                    <a:pt x="566" y="764"/>
                  </a:cubicBezTo>
                  <a:cubicBezTo>
                    <a:pt x="572" y="729"/>
                    <a:pt x="581" y="694"/>
                    <a:pt x="593" y="661"/>
                  </a:cubicBezTo>
                  <a:cubicBezTo>
                    <a:pt x="600" y="643"/>
                    <a:pt x="593" y="623"/>
                    <a:pt x="576" y="613"/>
                  </a:cubicBezTo>
                  <a:cubicBezTo>
                    <a:pt x="467" y="550"/>
                    <a:pt x="467" y="550"/>
                    <a:pt x="467" y="550"/>
                  </a:cubicBezTo>
                  <a:cubicBezTo>
                    <a:pt x="489" y="502"/>
                    <a:pt x="516" y="456"/>
                    <a:pt x="547" y="413"/>
                  </a:cubicBezTo>
                  <a:close/>
                  <a:moveTo>
                    <a:pt x="1665" y="837"/>
                  </a:moveTo>
                  <a:cubicBezTo>
                    <a:pt x="717" y="837"/>
                    <a:pt x="717" y="837"/>
                    <a:pt x="717" y="837"/>
                  </a:cubicBezTo>
                  <a:cubicBezTo>
                    <a:pt x="737" y="590"/>
                    <a:pt x="943" y="400"/>
                    <a:pt x="1191" y="400"/>
                  </a:cubicBezTo>
                  <a:cubicBezTo>
                    <a:pt x="1439" y="400"/>
                    <a:pt x="1645" y="590"/>
                    <a:pt x="1665" y="837"/>
                  </a:cubicBezTo>
                  <a:close/>
                  <a:moveTo>
                    <a:pt x="1786" y="2226"/>
                  </a:moveTo>
                  <a:cubicBezTo>
                    <a:pt x="1786" y="2305"/>
                    <a:pt x="1786" y="2305"/>
                    <a:pt x="1786" y="2305"/>
                  </a:cubicBezTo>
                  <a:cubicBezTo>
                    <a:pt x="596" y="2305"/>
                    <a:pt x="596" y="2305"/>
                    <a:pt x="596" y="2305"/>
                  </a:cubicBezTo>
                  <a:cubicBezTo>
                    <a:pt x="596" y="2226"/>
                    <a:pt x="596" y="2226"/>
                    <a:pt x="596" y="2226"/>
                  </a:cubicBezTo>
                  <a:lnTo>
                    <a:pt x="1786" y="2226"/>
                  </a:lnTo>
                  <a:close/>
                  <a:moveTo>
                    <a:pt x="913" y="2146"/>
                  </a:moveTo>
                  <a:cubicBezTo>
                    <a:pt x="913" y="2067"/>
                    <a:pt x="913" y="2067"/>
                    <a:pt x="913" y="2067"/>
                  </a:cubicBezTo>
                  <a:cubicBezTo>
                    <a:pt x="1469" y="2067"/>
                    <a:pt x="1469" y="2067"/>
                    <a:pt x="1469" y="2067"/>
                  </a:cubicBezTo>
                  <a:cubicBezTo>
                    <a:pt x="1469" y="2146"/>
                    <a:pt x="1469" y="2146"/>
                    <a:pt x="1469" y="2146"/>
                  </a:cubicBezTo>
                  <a:lnTo>
                    <a:pt x="913" y="2146"/>
                  </a:lnTo>
                  <a:close/>
                  <a:moveTo>
                    <a:pt x="2302" y="1869"/>
                  </a:moveTo>
                  <a:cubicBezTo>
                    <a:pt x="2302" y="1934"/>
                    <a:pt x="2249" y="1988"/>
                    <a:pt x="2183" y="1988"/>
                  </a:cubicBezTo>
                  <a:cubicBezTo>
                    <a:pt x="199" y="1988"/>
                    <a:pt x="199" y="1988"/>
                    <a:pt x="199" y="1988"/>
                  </a:cubicBezTo>
                  <a:cubicBezTo>
                    <a:pt x="133" y="1988"/>
                    <a:pt x="80" y="1934"/>
                    <a:pt x="80" y="1869"/>
                  </a:cubicBezTo>
                  <a:cubicBezTo>
                    <a:pt x="80" y="1750"/>
                    <a:pt x="80" y="1750"/>
                    <a:pt x="80" y="1750"/>
                  </a:cubicBezTo>
                  <a:cubicBezTo>
                    <a:pt x="2302" y="1750"/>
                    <a:pt x="2302" y="1750"/>
                    <a:pt x="2302" y="1750"/>
                  </a:cubicBezTo>
                  <a:cubicBezTo>
                    <a:pt x="2302" y="1869"/>
                    <a:pt x="2302" y="1869"/>
                    <a:pt x="2302" y="1869"/>
                  </a:cubicBezTo>
                  <a:close/>
                  <a:moveTo>
                    <a:pt x="2302" y="1670"/>
                  </a:moveTo>
                  <a:cubicBezTo>
                    <a:pt x="80" y="1670"/>
                    <a:pt x="80" y="1670"/>
                    <a:pt x="80" y="1670"/>
                  </a:cubicBezTo>
                  <a:cubicBezTo>
                    <a:pt x="80" y="559"/>
                    <a:pt x="80" y="559"/>
                    <a:pt x="80" y="559"/>
                  </a:cubicBezTo>
                  <a:cubicBezTo>
                    <a:pt x="80" y="493"/>
                    <a:pt x="133" y="440"/>
                    <a:pt x="199" y="440"/>
                  </a:cubicBezTo>
                  <a:cubicBezTo>
                    <a:pt x="435" y="440"/>
                    <a:pt x="435" y="440"/>
                    <a:pt x="435" y="440"/>
                  </a:cubicBezTo>
                  <a:cubicBezTo>
                    <a:pt x="414" y="476"/>
                    <a:pt x="396" y="514"/>
                    <a:pt x="380" y="552"/>
                  </a:cubicBezTo>
                  <a:cubicBezTo>
                    <a:pt x="373" y="571"/>
                    <a:pt x="380" y="591"/>
                    <a:pt x="397" y="601"/>
                  </a:cubicBezTo>
                  <a:cubicBezTo>
                    <a:pt x="508" y="666"/>
                    <a:pt x="508" y="666"/>
                    <a:pt x="508" y="666"/>
                  </a:cubicBezTo>
                  <a:cubicBezTo>
                    <a:pt x="503" y="683"/>
                    <a:pt x="498" y="700"/>
                    <a:pt x="494" y="718"/>
                  </a:cubicBezTo>
                  <a:cubicBezTo>
                    <a:pt x="366" y="718"/>
                    <a:pt x="366" y="718"/>
                    <a:pt x="366" y="718"/>
                  </a:cubicBezTo>
                  <a:cubicBezTo>
                    <a:pt x="347" y="718"/>
                    <a:pt x="330" y="732"/>
                    <a:pt x="327" y="751"/>
                  </a:cubicBezTo>
                  <a:cubicBezTo>
                    <a:pt x="323" y="780"/>
                    <a:pt x="320" y="808"/>
                    <a:pt x="319" y="837"/>
                  </a:cubicBezTo>
                  <a:cubicBezTo>
                    <a:pt x="278" y="837"/>
                    <a:pt x="278" y="837"/>
                    <a:pt x="278" y="837"/>
                  </a:cubicBezTo>
                  <a:cubicBezTo>
                    <a:pt x="256" y="837"/>
                    <a:pt x="239" y="855"/>
                    <a:pt x="239" y="876"/>
                  </a:cubicBezTo>
                  <a:cubicBezTo>
                    <a:pt x="239" y="898"/>
                    <a:pt x="256" y="916"/>
                    <a:pt x="278" y="916"/>
                  </a:cubicBezTo>
                  <a:cubicBezTo>
                    <a:pt x="2104" y="916"/>
                    <a:pt x="2104" y="916"/>
                    <a:pt x="2104" y="916"/>
                  </a:cubicBezTo>
                  <a:cubicBezTo>
                    <a:pt x="2126" y="916"/>
                    <a:pt x="2143" y="898"/>
                    <a:pt x="2143" y="876"/>
                  </a:cubicBezTo>
                  <a:cubicBezTo>
                    <a:pt x="2143" y="855"/>
                    <a:pt x="2126" y="837"/>
                    <a:pt x="2104" y="837"/>
                  </a:cubicBezTo>
                  <a:cubicBezTo>
                    <a:pt x="2063" y="837"/>
                    <a:pt x="2063" y="837"/>
                    <a:pt x="2063" y="837"/>
                  </a:cubicBezTo>
                  <a:cubicBezTo>
                    <a:pt x="2062" y="808"/>
                    <a:pt x="2059" y="780"/>
                    <a:pt x="2055" y="751"/>
                  </a:cubicBezTo>
                  <a:cubicBezTo>
                    <a:pt x="2052" y="732"/>
                    <a:pt x="2035" y="718"/>
                    <a:pt x="2016" y="718"/>
                  </a:cubicBezTo>
                  <a:cubicBezTo>
                    <a:pt x="1888" y="718"/>
                    <a:pt x="1888" y="718"/>
                    <a:pt x="1888" y="718"/>
                  </a:cubicBezTo>
                  <a:cubicBezTo>
                    <a:pt x="1884" y="700"/>
                    <a:pt x="1879" y="683"/>
                    <a:pt x="1874" y="666"/>
                  </a:cubicBezTo>
                  <a:cubicBezTo>
                    <a:pt x="1985" y="601"/>
                    <a:pt x="1985" y="601"/>
                    <a:pt x="1985" y="601"/>
                  </a:cubicBezTo>
                  <a:cubicBezTo>
                    <a:pt x="2002" y="591"/>
                    <a:pt x="2009" y="571"/>
                    <a:pt x="2002" y="552"/>
                  </a:cubicBezTo>
                  <a:cubicBezTo>
                    <a:pt x="1986" y="514"/>
                    <a:pt x="1968" y="476"/>
                    <a:pt x="1947" y="440"/>
                  </a:cubicBezTo>
                  <a:cubicBezTo>
                    <a:pt x="2183" y="440"/>
                    <a:pt x="2183" y="440"/>
                    <a:pt x="2183" y="440"/>
                  </a:cubicBezTo>
                  <a:cubicBezTo>
                    <a:pt x="2249" y="440"/>
                    <a:pt x="2302" y="493"/>
                    <a:pt x="2302" y="559"/>
                  </a:cubicBezTo>
                  <a:cubicBezTo>
                    <a:pt x="2302" y="1670"/>
                    <a:pt x="2302" y="1670"/>
                    <a:pt x="2302" y="16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57"/>
            <p:cNvSpPr>
              <a:spLocks noEditPoints="1"/>
            </p:cNvSpPr>
            <p:nvPr/>
          </p:nvSpPr>
          <p:spPr bwMode="auto">
            <a:xfrm>
              <a:off x="7967663" y="6183313"/>
              <a:ext cx="177800" cy="173038"/>
            </a:xfrm>
            <a:custGeom>
              <a:avLst/>
              <a:gdLst>
                <a:gd name="T0" fmla="*/ 578 w 597"/>
                <a:gd name="T1" fmla="*/ 242 h 582"/>
                <a:gd name="T2" fmla="*/ 578 w 597"/>
                <a:gd name="T3" fmla="*/ 242 h 582"/>
                <a:gd name="T4" fmla="*/ 328 w 597"/>
                <a:gd name="T5" fmla="*/ 11 h 582"/>
                <a:gd name="T6" fmla="*/ 42 w 597"/>
                <a:gd name="T7" fmla="*/ 196 h 582"/>
                <a:gd name="T8" fmla="*/ 150 w 597"/>
                <a:gd name="T9" fmla="*/ 519 h 582"/>
                <a:gd name="T10" fmla="*/ 150 w 597"/>
                <a:gd name="T11" fmla="*/ 519 h 582"/>
                <a:gd name="T12" fmla="*/ 151 w 597"/>
                <a:gd name="T13" fmla="*/ 520 h 582"/>
                <a:gd name="T14" fmla="*/ 456 w 597"/>
                <a:gd name="T15" fmla="*/ 522 h 582"/>
                <a:gd name="T16" fmla="*/ 578 w 597"/>
                <a:gd name="T17" fmla="*/ 242 h 582"/>
                <a:gd name="T18" fmla="*/ 578 w 597"/>
                <a:gd name="T19" fmla="*/ 242 h 582"/>
                <a:gd name="T20" fmla="*/ 344 w 597"/>
                <a:gd name="T21" fmla="*/ 94 h 582"/>
                <a:gd name="T22" fmla="*/ 489 w 597"/>
                <a:gd name="T23" fmla="*/ 217 h 582"/>
                <a:gd name="T24" fmla="*/ 344 w 597"/>
                <a:gd name="T25" fmla="*/ 241 h 582"/>
                <a:gd name="T26" fmla="*/ 344 w 597"/>
                <a:gd name="T27" fmla="*/ 94 h 582"/>
                <a:gd name="T28" fmla="*/ 114 w 597"/>
                <a:gd name="T29" fmla="*/ 230 h 582"/>
                <a:gd name="T30" fmla="*/ 265 w 597"/>
                <a:gd name="T31" fmla="*/ 94 h 582"/>
                <a:gd name="T32" fmla="*/ 265 w 597"/>
                <a:gd name="T33" fmla="*/ 276 h 582"/>
                <a:gd name="T34" fmla="*/ 164 w 597"/>
                <a:gd name="T35" fmla="*/ 428 h 582"/>
                <a:gd name="T36" fmla="*/ 114 w 597"/>
                <a:gd name="T37" fmla="*/ 230 h 582"/>
                <a:gd name="T38" fmla="*/ 304 w 597"/>
                <a:gd name="T39" fmla="*/ 486 h 582"/>
                <a:gd name="T40" fmla="*/ 230 w 597"/>
                <a:gd name="T41" fmla="*/ 472 h 582"/>
                <a:gd name="T42" fmla="*/ 328 w 597"/>
                <a:gd name="T43" fmla="*/ 324 h 582"/>
                <a:gd name="T44" fmla="*/ 502 w 597"/>
                <a:gd name="T45" fmla="*/ 295 h 582"/>
                <a:gd name="T46" fmla="*/ 304 w 597"/>
                <a:gd name="T47" fmla="*/ 486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97" h="582">
                  <a:moveTo>
                    <a:pt x="578" y="242"/>
                  </a:moveTo>
                  <a:cubicBezTo>
                    <a:pt x="578" y="242"/>
                    <a:pt x="578" y="242"/>
                    <a:pt x="578" y="242"/>
                  </a:cubicBezTo>
                  <a:cubicBezTo>
                    <a:pt x="557" y="117"/>
                    <a:pt x="454" y="22"/>
                    <a:pt x="328" y="11"/>
                  </a:cubicBezTo>
                  <a:cubicBezTo>
                    <a:pt x="202" y="0"/>
                    <a:pt x="84" y="76"/>
                    <a:pt x="42" y="196"/>
                  </a:cubicBezTo>
                  <a:cubicBezTo>
                    <a:pt x="0" y="315"/>
                    <a:pt x="45" y="448"/>
                    <a:pt x="150" y="519"/>
                  </a:cubicBezTo>
                  <a:cubicBezTo>
                    <a:pt x="150" y="519"/>
                    <a:pt x="150" y="519"/>
                    <a:pt x="150" y="519"/>
                  </a:cubicBezTo>
                  <a:cubicBezTo>
                    <a:pt x="150" y="519"/>
                    <a:pt x="151" y="519"/>
                    <a:pt x="151" y="520"/>
                  </a:cubicBezTo>
                  <a:cubicBezTo>
                    <a:pt x="243" y="581"/>
                    <a:pt x="363" y="582"/>
                    <a:pt x="456" y="522"/>
                  </a:cubicBezTo>
                  <a:cubicBezTo>
                    <a:pt x="549" y="461"/>
                    <a:pt x="597" y="351"/>
                    <a:pt x="578" y="242"/>
                  </a:cubicBezTo>
                  <a:cubicBezTo>
                    <a:pt x="578" y="242"/>
                    <a:pt x="578" y="242"/>
                    <a:pt x="578" y="242"/>
                  </a:cubicBezTo>
                  <a:close/>
                  <a:moveTo>
                    <a:pt x="344" y="94"/>
                  </a:moveTo>
                  <a:cubicBezTo>
                    <a:pt x="410" y="107"/>
                    <a:pt x="465" y="154"/>
                    <a:pt x="489" y="217"/>
                  </a:cubicBezTo>
                  <a:cubicBezTo>
                    <a:pt x="344" y="241"/>
                    <a:pt x="344" y="241"/>
                    <a:pt x="344" y="241"/>
                  </a:cubicBezTo>
                  <a:cubicBezTo>
                    <a:pt x="344" y="94"/>
                    <a:pt x="344" y="94"/>
                    <a:pt x="344" y="94"/>
                  </a:cubicBezTo>
                  <a:close/>
                  <a:moveTo>
                    <a:pt x="114" y="230"/>
                  </a:moveTo>
                  <a:cubicBezTo>
                    <a:pt x="136" y="161"/>
                    <a:pt x="193" y="108"/>
                    <a:pt x="265" y="94"/>
                  </a:cubicBezTo>
                  <a:cubicBezTo>
                    <a:pt x="265" y="276"/>
                    <a:pt x="265" y="276"/>
                    <a:pt x="265" y="276"/>
                  </a:cubicBezTo>
                  <a:cubicBezTo>
                    <a:pt x="164" y="428"/>
                    <a:pt x="164" y="428"/>
                    <a:pt x="164" y="428"/>
                  </a:cubicBezTo>
                  <a:cubicBezTo>
                    <a:pt x="112" y="376"/>
                    <a:pt x="93" y="300"/>
                    <a:pt x="114" y="230"/>
                  </a:cubicBezTo>
                  <a:close/>
                  <a:moveTo>
                    <a:pt x="304" y="486"/>
                  </a:moveTo>
                  <a:cubicBezTo>
                    <a:pt x="279" y="486"/>
                    <a:pt x="253" y="481"/>
                    <a:pt x="230" y="472"/>
                  </a:cubicBezTo>
                  <a:cubicBezTo>
                    <a:pt x="328" y="324"/>
                    <a:pt x="328" y="324"/>
                    <a:pt x="328" y="324"/>
                  </a:cubicBezTo>
                  <a:cubicBezTo>
                    <a:pt x="502" y="295"/>
                    <a:pt x="502" y="295"/>
                    <a:pt x="502" y="295"/>
                  </a:cubicBezTo>
                  <a:cubicBezTo>
                    <a:pt x="498" y="402"/>
                    <a:pt x="411" y="486"/>
                    <a:pt x="304" y="4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58"/>
            <p:cNvSpPr>
              <a:spLocks noEditPoints="1"/>
            </p:cNvSpPr>
            <p:nvPr/>
          </p:nvSpPr>
          <p:spPr bwMode="auto">
            <a:xfrm>
              <a:off x="8175625" y="6184901"/>
              <a:ext cx="366712" cy="166688"/>
            </a:xfrm>
            <a:custGeom>
              <a:avLst/>
              <a:gdLst>
                <a:gd name="T0" fmla="*/ 1191 w 1230"/>
                <a:gd name="T1" fmla="*/ 0 h 556"/>
                <a:gd name="T2" fmla="*/ 40 w 1230"/>
                <a:gd name="T3" fmla="*/ 0 h 556"/>
                <a:gd name="T4" fmla="*/ 0 w 1230"/>
                <a:gd name="T5" fmla="*/ 40 h 556"/>
                <a:gd name="T6" fmla="*/ 0 w 1230"/>
                <a:gd name="T7" fmla="*/ 516 h 556"/>
                <a:gd name="T8" fmla="*/ 40 w 1230"/>
                <a:gd name="T9" fmla="*/ 556 h 556"/>
                <a:gd name="T10" fmla="*/ 1191 w 1230"/>
                <a:gd name="T11" fmla="*/ 556 h 556"/>
                <a:gd name="T12" fmla="*/ 1230 w 1230"/>
                <a:gd name="T13" fmla="*/ 516 h 556"/>
                <a:gd name="T14" fmla="*/ 1230 w 1230"/>
                <a:gd name="T15" fmla="*/ 40 h 556"/>
                <a:gd name="T16" fmla="*/ 1191 w 1230"/>
                <a:gd name="T17" fmla="*/ 0 h 556"/>
                <a:gd name="T18" fmla="*/ 278 w 1230"/>
                <a:gd name="T19" fmla="*/ 476 h 556"/>
                <a:gd name="T20" fmla="*/ 80 w 1230"/>
                <a:gd name="T21" fmla="*/ 476 h 556"/>
                <a:gd name="T22" fmla="*/ 80 w 1230"/>
                <a:gd name="T23" fmla="*/ 238 h 556"/>
                <a:gd name="T24" fmla="*/ 278 w 1230"/>
                <a:gd name="T25" fmla="*/ 238 h 556"/>
                <a:gd name="T26" fmla="*/ 278 w 1230"/>
                <a:gd name="T27" fmla="*/ 476 h 556"/>
                <a:gd name="T28" fmla="*/ 278 w 1230"/>
                <a:gd name="T29" fmla="*/ 159 h 556"/>
                <a:gd name="T30" fmla="*/ 80 w 1230"/>
                <a:gd name="T31" fmla="*/ 159 h 556"/>
                <a:gd name="T32" fmla="*/ 80 w 1230"/>
                <a:gd name="T33" fmla="*/ 80 h 556"/>
                <a:gd name="T34" fmla="*/ 278 w 1230"/>
                <a:gd name="T35" fmla="*/ 80 h 556"/>
                <a:gd name="T36" fmla="*/ 278 w 1230"/>
                <a:gd name="T37" fmla="*/ 159 h 556"/>
                <a:gd name="T38" fmla="*/ 1151 w 1230"/>
                <a:gd name="T39" fmla="*/ 476 h 556"/>
                <a:gd name="T40" fmla="*/ 357 w 1230"/>
                <a:gd name="T41" fmla="*/ 476 h 556"/>
                <a:gd name="T42" fmla="*/ 357 w 1230"/>
                <a:gd name="T43" fmla="*/ 238 h 556"/>
                <a:gd name="T44" fmla="*/ 1151 w 1230"/>
                <a:gd name="T45" fmla="*/ 238 h 556"/>
                <a:gd name="T46" fmla="*/ 1151 w 1230"/>
                <a:gd name="T47" fmla="*/ 476 h 556"/>
                <a:gd name="T48" fmla="*/ 1151 w 1230"/>
                <a:gd name="T49" fmla="*/ 159 h 556"/>
                <a:gd name="T50" fmla="*/ 357 w 1230"/>
                <a:gd name="T51" fmla="*/ 159 h 556"/>
                <a:gd name="T52" fmla="*/ 357 w 1230"/>
                <a:gd name="T53" fmla="*/ 80 h 556"/>
                <a:gd name="T54" fmla="*/ 1151 w 1230"/>
                <a:gd name="T55" fmla="*/ 80 h 556"/>
                <a:gd name="T56" fmla="*/ 1151 w 1230"/>
                <a:gd name="T57" fmla="*/ 159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30" h="556">
                  <a:moveTo>
                    <a:pt x="1191" y="0"/>
                  </a:moveTo>
                  <a:cubicBezTo>
                    <a:pt x="40" y="0"/>
                    <a:pt x="40" y="0"/>
                    <a:pt x="40" y="0"/>
                  </a:cubicBezTo>
                  <a:cubicBezTo>
                    <a:pt x="18" y="0"/>
                    <a:pt x="0" y="18"/>
                    <a:pt x="0" y="40"/>
                  </a:cubicBezTo>
                  <a:cubicBezTo>
                    <a:pt x="0" y="516"/>
                    <a:pt x="0" y="516"/>
                    <a:pt x="0" y="516"/>
                  </a:cubicBezTo>
                  <a:cubicBezTo>
                    <a:pt x="0" y="538"/>
                    <a:pt x="18" y="556"/>
                    <a:pt x="40" y="556"/>
                  </a:cubicBezTo>
                  <a:cubicBezTo>
                    <a:pt x="1191" y="556"/>
                    <a:pt x="1191" y="556"/>
                    <a:pt x="1191" y="556"/>
                  </a:cubicBezTo>
                  <a:cubicBezTo>
                    <a:pt x="1213" y="556"/>
                    <a:pt x="1230" y="538"/>
                    <a:pt x="1230" y="516"/>
                  </a:cubicBezTo>
                  <a:cubicBezTo>
                    <a:pt x="1230" y="40"/>
                    <a:pt x="1230" y="40"/>
                    <a:pt x="1230" y="40"/>
                  </a:cubicBezTo>
                  <a:cubicBezTo>
                    <a:pt x="1230" y="18"/>
                    <a:pt x="1213" y="0"/>
                    <a:pt x="1191" y="0"/>
                  </a:cubicBezTo>
                  <a:close/>
                  <a:moveTo>
                    <a:pt x="278" y="476"/>
                  </a:moveTo>
                  <a:cubicBezTo>
                    <a:pt x="80" y="476"/>
                    <a:pt x="80" y="476"/>
                    <a:pt x="80" y="476"/>
                  </a:cubicBezTo>
                  <a:cubicBezTo>
                    <a:pt x="80" y="238"/>
                    <a:pt x="80" y="238"/>
                    <a:pt x="80" y="238"/>
                  </a:cubicBezTo>
                  <a:cubicBezTo>
                    <a:pt x="278" y="238"/>
                    <a:pt x="278" y="238"/>
                    <a:pt x="278" y="238"/>
                  </a:cubicBezTo>
                  <a:lnTo>
                    <a:pt x="278" y="476"/>
                  </a:lnTo>
                  <a:close/>
                  <a:moveTo>
                    <a:pt x="278" y="159"/>
                  </a:moveTo>
                  <a:cubicBezTo>
                    <a:pt x="80" y="159"/>
                    <a:pt x="80" y="159"/>
                    <a:pt x="80" y="159"/>
                  </a:cubicBezTo>
                  <a:cubicBezTo>
                    <a:pt x="80" y="80"/>
                    <a:pt x="80" y="80"/>
                    <a:pt x="80" y="80"/>
                  </a:cubicBezTo>
                  <a:cubicBezTo>
                    <a:pt x="278" y="80"/>
                    <a:pt x="278" y="80"/>
                    <a:pt x="278" y="80"/>
                  </a:cubicBezTo>
                  <a:lnTo>
                    <a:pt x="278" y="159"/>
                  </a:lnTo>
                  <a:close/>
                  <a:moveTo>
                    <a:pt x="1151" y="476"/>
                  </a:moveTo>
                  <a:cubicBezTo>
                    <a:pt x="357" y="476"/>
                    <a:pt x="357" y="476"/>
                    <a:pt x="357" y="476"/>
                  </a:cubicBezTo>
                  <a:cubicBezTo>
                    <a:pt x="357" y="238"/>
                    <a:pt x="357" y="238"/>
                    <a:pt x="357" y="238"/>
                  </a:cubicBezTo>
                  <a:cubicBezTo>
                    <a:pt x="1151" y="238"/>
                    <a:pt x="1151" y="238"/>
                    <a:pt x="1151" y="238"/>
                  </a:cubicBezTo>
                  <a:cubicBezTo>
                    <a:pt x="1151" y="476"/>
                    <a:pt x="1151" y="476"/>
                    <a:pt x="1151" y="476"/>
                  </a:cubicBezTo>
                  <a:close/>
                  <a:moveTo>
                    <a:pt x="1151" y="159"/>
                  </a:moveTo>
                  <a:cubicBezTo>
                    <a:pt x="357" y="159"/>
                    <a:pt x="357" y="159"/>
                    <a:pt x="357" y="159"/>
                  </a:cubicBezTo>
                  <a:cubicBezTo>
                    <a:pt x="357" y="80"/>
                    <a:pt x="357" y="80"/>
                    <a:pt x="357" y="80"/>
                  </a:cubicBezTo>
                  <a:cubicBezTo>
                    <a:pt x="1151" y="80"/>
                    <a:pt x="1151" y="80"/>
                    <a:pt x="1151" y="80"/>
                  </a:cubicBezTo>
                  <a:cubicBezTo>
                    <a:pt x="1151" y="159"/>
                    <a:pt x="1151" y="159"/>
                    <a:pt x="1151"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59"/>
            <p:cNvSpPr>
              <a:spLocks/>
            </p:cNvSpPr>
            <p:nvPr/>
          </p:nvSpPr>
          <p:spPr bwMode="auto">
            <a:xfrm>
              <a:off x="8305800" y="6280151"/>
              <a:ext cx="47625" cy="23813"/>
            </a:xfrm>
            <a:custGeom>
              <a:avLst/>
              <a:gdLst>
                <a:gd name="T0" fmla="*/ 39 w 158"/>
                <a:gd name="T1" fmla="*/ 79 h 79"/>
                <a:gd name="T2" fmla="*/ 119 w 158"/>
                <a:gd name="T3" fmla="*/ 79 h 79"/>
                <a:gd name="T4" fmla="*/ 158 w 158"/>
                <a:gd name="T5" fmla="*/ 39 h 79"/>
                <a:gd name="T6" fmla="*/ 119 w 158"/>
                <a:gd name="T7" fmla="*/ 0 h 79"/>
                <a:gd name="T8" fmla="*/ 39 w 158"/>
                <a:gd name="T9" fmla="*/ 0 h 79"/>
                <a:gd name="T10" fmla="*/ 0 w 158"/>
                <a:gd name="T11" fmla="*/ 39 h 79"/>
                <a:gd name="T12" fmla="*/ 39 w 158"/>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158" h="79">
                  <a:moveTo>
                    <a:pt x="39" y="79"/>
                  </a:moveTo>
                  <a:cubicBezTo>
                    <a:pt x="119" y="79"/>
                    <a:pt x="119" y="79"/>
                    <a:pt x="119" y="79"/>
                  </a:cubicBezTo>
                  <a:cubicBezTo>
                    <a:pt x="141" y="79"/>
                    <a:pt x="158" y="61"/>
                    <a:pt x="158" y="39"/>
                  </a:cubicBezTo>
                  <a:cubicBezTo>
                    <a:pt x="158" y="17"/>
                    <a:pt x="141" y="0"/>
                    <a:pt x="119" y="0"/>
                  </a:cubicBezTo>
                  <a:cubicBezTo>
                    <a:pt x="39" y="0"/>
                    <a:pt x="39" y="0"/>
                    <a:pt x="39" y="0"/>
                  </a:cubicBezTo>
                  <a:cubicBezTo>
                    <a:pt x="18" y="0"/>
                    <a:pt x="0" y="17"/>
                    <a:pt x="0" y="39"/>
                  </a:cubicBezTo>
                  <a:cubicBezTo>
                    <a:pt x="0" y="61"/>
                    <a:pt x="18" y="79"/>
                    <a:pt x="39"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60"/>
            <p:cNvSpPr>
              <a:spLocks/>
            </p:cNvSpPr>
            <p:nvPr/>
          </p:nvSpPr>
          <p:spPr bwMode="auto">
            <a:xfrm>
              <a:off x="8377238" y="6280151"/>
              <a:ext cx="47625" cy="23813"/>
            </a:xfrm>
            <a:custGeom>
              <a:avLst/>
              <a:gdLst>
                <a:gd name="T0" fmla="*/ 40 w 159"/>
                <a:gd name="T1" fmla="*/ 79 h 79"/>
                <a:gd name="T2" fmla="*/ 119 w 159"/>
                <a:gd name="T3" fmla="*/ 79 h 79"/>
                <a:gd name="T4" fmla="*/ 159 w 159"/>
                <a:gd name="T5" fmla="*/ 39 h 79"/>
                <a:gd name="T6" fmla="*/ 119 w 159"/>
                <a:gd name="T7" fmla="*/ 0 h 79"/>
                <a:gd name="T8" fmla="*/ 40 w 159"/>
                <a:gd name="T9" fmla="*/ 0 h 79"/>
                <a:gd name="T10" fmla="*/ 0 w 159"/>
                <a:gd name="T11" fmla="*/ 39 h 79"/>
                <a:gd name="T12" fmla="*/ 40 w 159"/>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159" h="79">
                  <a:moveTo>
                    <a:pt x="40" y="79"/>
                  </a:moveTo>
                  <a:cubicBezTo>
                    <a:pt x="119" y="79"/>
                    <a:pt x="119" y="79"/>
                    <a:pt x="119" y="79"/>
                  </a:cubicBezTo>
                  <a:cubicBezTo>
                    <a:pt x="141" y="79"/>
                    <a:pt x="159" y="61"/>
                    <a:pt x="159" y="39"/>
                  </a:cubicBezTo>
                  <a:cubicBezTo>
                    <a:pt x="159" y="17"/>
                    <a:pt x="141" y="0"/>
                    <a:pt x="119" y="0"/>
                  </a:cubicBezTo>
                  <a:cubicBezTo>
                    <a:pt x="40" y="0"/>
                    <a:pt x="40" y="0"/>
                    <a:pt x="40" y="0"/>
                  </a:cubicBezTo>
                  <a:cubicBezTo>
                    <a:pt x="18" y="0"/>
                    <a:pt x="0" y="17"/>
                    <a:pt x="0" y="39"/>
                  </a:cubicBezTo>
                  <a:cubicBezTo>
                    <a:pt x="0" y="61"/>
                    <a:pt x="18" y="79"/>
                    <a:pt x="40"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61"/>
            <p:cNvSpPr>
              <a:spLocks/>
            </p:cNvSpPr>
            <p:nvPr/>
          </p:nvSpPr>
          <p:spPr bwMode="auto">
            <a:xfrm>
              <a:off x="8447088" y="6280151"/>
              <a:ext cx="47625" cy="23813"/>
            </a:xfrm>
            <a:custGeom>
              <a:avLst/>
              <a:gdLst>
                <a:gd name="T0" fmla="*/ 40 w 159"/>
                <a:gd name="T1" fmla="*/ 79 h 79"/>
                <a:gd name="T2" fmla="*/ 119 w 159"/>
                <a:gd name="T3" fmla="*/ 79 h 79"/>
                <a:gd name="T4" fmla="*/ 159 w 159"/>
                <a:gd name="T5" fmla="*/ 39 h 79"/>
                <a:gd name="T6" fmla="*/ 119 w 159"/>
                <a:gd name="T7" fmla="*/ 0 h 79"/>
                <a:gd name="T8" fmla="*/ 40 w 159"/>
                <a:gd name="T9" fmla="*/ 0 h 79"/>
                <a:gd name="T10" fmla="*/ 0 w 159"/>
                <a:gd name="T11" fmla="*/ 39 h 79"/>
                <a:gd name="T12" fmla="*/ 40 w 159"/>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159" h="79">
                  <a:moveTo>
                    <a:pt x="40" y="79"/>
                  </a:moveTo>
                  <a:cubicBezTo>
                    <a:pt x="119" y="79"/>
                    <a:pt x="119" y="79"/>
                    <a:pt x="119" y="79"/>
                  </a:cubicBezTo>
                  <a:cubicBezTo>
                    <a:pt x="141" y="79"/>
                    <a:pt x="159" y="61"/>
                    <a:pt x="159" y="39"/>
                  </a:cubicBezTo>
                  <a:cubicBezTo>
                    <a:pt x="159" y="17"/>
                    <a:pt x="141" y="0"/>
                    <a:pt x="119" y="0"/>
                  </a:cubicBezTo>
                  <a:cubicBezTo>
                    <a:pt x="40" y="0"/>
                    <a:pt x="40" y="0"/>
                    <a:pt x="40" y="0"/>
                  </a:cubicBezTo>
                  <a:cubicBezTo>
                    <a:pt x="18" y="0"/>
                    <a:pt x="0" y="17"/>
                    <a:pt x="0" y="39"/>
                  </a:cubicBezTo>
                  <a:cubicBezTo>
                    <a:pt x="0" y="61"/>
                    <a:pt x="18" y="79"/>
                    <a:pt x="40"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2" name="Group 71"/>
          <p:cNvGrpSpPr/>
          <p:nvPr/>
        </p:nvGrpSpPr>
        <p:grpSpPr>
          <a:xfrm>
            <a:off x="3607121" y="1613298"/>
            <a:ext cx="331152" cy="368129"/>
            <a:chOff x="8880476" y="5875338"/>
            <a:chExt cx="639763" cy="711200"/>
          </a:xfrm>
          <a:solidFill>
            <a:schemeClr val="bg1"/>
          </a:solidFill>
        </p:grpSpPr>
        <p:sp>
          <p:nvSpPr>
            <p:cNvPr id="73" name="Freeform 165"/>
            <p:cNvSpPr>
              <a:spLocks noEditPoints="1"/>
            </p:cNvSpPr>
            <p:nvPr/>
          </p:nvSpPr>
          <p:spPr bwMode="auto">
            <a:xfrm>
              <a:off x="8880476" y="5875338"/>
              <a:ext cx="639763" cy="711200"/>
            </a:xfrm>
            <a:custGeom>
              <a:avLst/>
              <a:gdLst>
                <a:gd name="T0" fmla="*/ 1874 w 2155"/>
                <a:gd name="T1" fmla="*/ 249 h 2393"/>
                <a:gd name="T2" fmla="*/ 812 w 2155"/>
                <a:gd name="T3" fmla="*/ 68 h 2393"/>
                <a:gd name="T4" fmla="*/ 255 w 2155"/>
                <a:gd name="T5" fmla="*/ 520 h 2393"/>
                <a:gd name="T6" fmla="*/ 216 w 2155"/>
                <a:gd name="T7" fmla="*/ 663 h 2393"/>
                <a:gd name="T8" fmla="*/ 159 w 2155"/>
                <a:gd name="T9" fmla="*/ 808 h 2393"/>
                <a:gd name="T10" fmla="*/ 206 w 2155"/>
                <a:gd name="T11" fmla="*/ 963 h 2393"/>
                <a:gd name="T12" fmla="*/ 232 w 2155"/>
                <a:gd name="T13" fmla="*/ 1022 h 2393"/>
                <a:gd name="T14" fmla="*/ 6 w 2155"/>
                <a:gd name="T15" fmla="*/ 1421 h 2393"/>
                <a:gd name="T16" fmla="*/ 105 w 2155"/>
                <a:gd name="T17" fmla="*/ 1519 h 2393"/>
                <a:gd name="T18" fmla="*/ 148 w 2155"/>
                <a:gd name="T19" fmla="*/ 1593 h 2393"/>
                <a:gd name="T20" fmla="*/ 129 w 2155"/>
                <a:gd name="T21" fmla="*/ 1725 h 2393"/>
                <a:gd name="T22" fmla="*/ 152 w 2155"/>
                <a:gd name="T23" fmla="*/ 1812 h 2393"/>
                <a:gd name="T24" fmla="*/ 204 w 2155"/>
                <a:gd name="T25" fmla="*/ 1868 h 2393"/>
                <a:gd name="T26" fmla="*/ 235 w 2155"/>
                <a:gd name="T27" fmla="*/ 1948 h 2393"/>
                <a:gd name="T28" fmla="*/ 242 w 2155"/>
                <a:gd name="T29" fmla="*/ 2086 h 2393"/>
                <a:gd name="T30" fmla="*/ 750 w 2155"/>
                <a:gd name="T31" fmla="*/ 2090 h 2393"/>
                <a:gd name="T32" fmla="*/ 949 w 2155"/>
                <a:gd name="T33" fmla="*/ 2393 h 2393"/>
                <a:gd name="T34" fmla="*/ 1984 w 2155"/>
                <a:gd name="T35" fmla="*/ 2376 h 2393"/>
                <a:gd name="T36" fmla="*/ 1945 w 2155"/>
                <a:gd name="T37" fmla="*/ 2264 h 2393"/>
                <a:gd name="T38" fmla="*/ 1872 w 2155"/>
                <a:gd name="T39" fmla="*/ 2107 h 2393"/>
                <a:gd name="T40" fmla="*/ 1877 w 2155"/>
                <a:gd name="T41" fmla="*/ 1524 h 2393"/>
                <a:gd name="T42" fmla="*/ 2056 w 2155"/>
                <a:gd name="T43" fmla="*/ 1253 h 2393"/>
                <a:gd name="T44" fmla="*/ 2111 w 2155"/>
                <a:gd name="T45" fmla="*/ 590 h 2393"/>
                <a:gd name="T46" fmla="*/ 1989 w 2155"/>
                <a:gd name="T47" fmla="*/ 1211 h 2393"/>
                <a:gd name="T48" fmla="*/ 1804 w 2155"/>
                <a:gd name="T49" fmla="*/ 1492 h 2393"/>
                <a:gd name="T50" fmla="*/ 1796 w 2155"/>
                <a:gd name="T51" fmla="*/ 2130 h 2393"/>
                <a:gd name="T52" fmla="*/ 1881 w 2155"/>
                <a:gd name="T53" fmla="*/ 2311 h 2393"/>
                <a:gd name="T54" fmla="*/ 979 w 2155"/>
                <a:gd name="T55" fmla="*/ 2313 h 2393"/>
                <a:gd name="T56" fmla="*/ 868 w 2155"/>
                <a:gd name="T57" fmla="*/ 2049 h 2393"/>
                <a:gd name="T58" fmla="*/ 1184 w 2155"/>
                <a:gd name="T59" fmla="*/ 1798 h 2393"/>
                <a:gd name="T60" fmla="*/ 1105 w 2155"/>
                <a:gd name="T61" fmla="*/ 1800 h 2393"/>
                <a:gd name="T62" fmla="*/ 842 w 2155"/>
                <a:gd name="T63" fmla="*/ 1974 h 2393"/>
                <a:gd name="T64" fmla="*/ 740 w 2155"/>
                <a:gd name="T65" fmla="*/ 2010 h 2393"/>
                <a:gd name="T66" fmla="*/ 317 w 2155"/>
                <a:gd name="T67" fmla="*/ 2060 h 2393"/>
                <a:gd name="T68" fmla="*/ 312 w 2155"/>
                <a:gd name="T69" fmla="*/ 1965 h 2393"/>
                <a:gd name="T70" fmla="*/ 243 w 2155"/>
                <a:gd name="T71" fmla="*/ 1799 h 2393"/>
                <a:gd name="T72" fmla="*/ 250 w 2155"/>
                <a:gd name="T73" fmla="*/ 1769 h 2393"/>
                <a:gd name="T74" fmla="*/ 242 w 2155"/>
                <a:gd name="T75" fmla="*/ 1713 h 2393"/>
                <a:gd name="T76" fmla="*/ 200 w 2155"/>
                <a:gd name="T77" fmla="*/ 1665 h 2393"/>
                <a:gd name="T78" fmla="*/ 230 w 2155"/>
                <a:gd name="T79" fmla="*/ 1538 h 2393"/>
                <a:gd name="T80" fmla="*/ 108 w 2155"/>
                <a:gd name="T81" fmla="*/ 1430 h 2393"/>
                <a:gd name="T82" fmla="*/ 121 w 2155"/>
                <a:gd name="T83" fmla="*/ 1353 h 2393"/>
                <a:gd name="T84" fmla="*/ 318 w 2155"/>
                <a:gd name="T85" fmla="*/ 1004 h 2393"/>
                <a:gd name="T86" fmla="*/ 227 w 2155"/>
                <a:gd name="T87" fmla="*/ 864 h 2393"/>
                <a:gd name="T88" fmla="*/ 255 w 2155"/>
                <a:gd name="T89" fmla="*/ 785 h 2393"/>
                <a:gd name="T90" fmla="*/ 297 w 2155"/>
                <a:gd name="T91" fmla="*/ 667 h 2393"/>
                <a:gd name="T92" fmla="*/ 472 w 2155"/>
                <a:gd name="T93" fmla="*/ 315 h 2393"/>
                <a:gd name="T94" fmla="*/ 1200 w 2155"/>
                <a:gd name="T95" fmla="*/ 92 h 2393"/>
                <a:gd name="T96" fmla="*/ 2035 w 2155"/>
                <a:gd name="T97" fmla="*/ 612 h 2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5" h="2393">
                  <a:moveTo>
                    <a:pt x="2111" y="590"/>
                  </a:moveTo>
                  <a:cubicBezTo>
                    <a:pt x="2071" y="454"/>
                    <a:pt x="1988" y="334"/>
                    <a:pt x="1874" y="249"/>
                  </a:cubicBezTo>
                  <a:cubicBezTo>
                    <a:pt x="1650" y="73"/>
                    <a:pt x="1441" y="0"/>
                    <a:pt x="1196" y="13"/>
                  </a:cubicBezTo>
                  <a:cubicBezTo>
                    <a:pt x="1067" y="22"/>
                    <a:pt x="939" y="40"/>
                    <a:pt x="812" y="68"/>
                  </a:cubicBezTo>
                  <a:cubicBezTo>
                    <a:pt x="633" y="104"/>
                    <a:pt x="503" y="167"/>
                    <a:pt x="415" y="260"/>
                  </a:cubicBezTo>
                  <a:cubicBezTo>
                    <a:pt x="344" y="335"/>
                    <a:pt x="290" y="423"/>
                    <a:pt x="255" y="520"/>
                  </a:cubicBezTo>
                  <a:cubicBezTo>
                    <a:pt x="241" y="562"/>
                    <a:pt x="229" y="605"/>
                    <a:pt x="220" y="649"/>
                  </a:cubicBezTo>
                  <a:cubicBezTo>
                    <a:pt x="216" y="663"/>
                    <a:pt x="216" y="663"/>
                    <a:pt x="216" y="663"/>
                  </a:cubicBezTo>
                  <a:cubicBezTo>
                    <a:pt x="208" y="694"/>
                    <a:pt x="197" y="724"/>
                    <a:pt x="183" y="753"/>
                  </a:cubicBezTo>
                  <a:cubicBezTo>
                    <a:pt x="174" y="771"/>
                    <a:pt x="166" y="790"/>
                    <a:pt x="159" y="808"/>
                  </a:cubicBezTo>
                  <a:cubicBezTo>
                    <a:pt x="150" y="829"/>
                    <a:pt x="146" y="852"/>
                    <a:pt x="148" y="875"/>
                  </a:cubicBezTo>
                  <a:cubicBezTo>
                    <a:pt x="156" y="911"/>
                    <a:pt x="177" y="942"/>
                    <a:pt x="206" y="963"/>
                  </a:cubicBezTo>
                  <a:cubicBezTo>
                    <a:pt x="226" y="981"/>
                    <a:pt x="238" y="994"/>
                    <a:pt x="239" y="1005"/>
                  </a:cubicBezTo>
                  <a:cubicBezTo>
                    <a:pt x="237" y="1011"/>
                    <a:pt x="235" y="1017"/>
                    <a:pt x="232" y="1022"/>
                  </a:cubicBezTo>
                  <a:cubicBezTo>
                    <a:pt x="184" y="1122"/>
                    <a:pt x="126" y="1217"/>
                    <a:pt x="58" y="1305"/>
                  </a:cubicBezTo>
                  <a:cubicBezTo>
                    <a:pt x="29" y="1339"/>
                    <a:pt x="0" y="1380"/>
                    <a:pt x="6" y="1421"/>
                  </a:cubicBezTo>
                  <a:cubicBezTo>
                    <a:pt x="14" y="1453"/>
                    <a:pt x="35" y="1479"/>
                    <a:pt x="63" y="1495"/>
                  </a:cubicBezTo>
                  <a:cubicBezTo>
                    <a:pt x="76" y="1504"/>
                    <a:pt x="90" y="1513"/>
                    <a:pt x="105" y="1519"/>
                  </a:cubicBezTo>
                  <a:cubicBezTo>
                    <a:pt x="122" y="1528"/>
                    <a:pt x="150" y="1543"/>
                    <a:pt x="152" y="1553"/>
                  </a:cubicBezTo>
                  <a:cubicBezTo>
                    <a:pt x="155" y="1567"/>
                    <a:pt x="153" y="1580"/>
                    <a:pt x="148" y="1593"/>
                  </a:cubicBezTo>
                  <a:cubicBezTo>
                    <a:pt x="142" y="1605"/>
                    <a:pt x="136" y="1616"/>
                    <a:pt x="131" y="1625"/>
                  </a:cubicBezTo>
                  <a:cubicBezTo>
                    <a:pt x="116" y="1651"/>
                    <a:pt x="92" y="1694"/>
                    <a:pt x="129" y="1725"/>
                  </a:cubicBezTo>
                  <a:cubicBezTo>
                    <a:pt x="137" y="1733"/>
                    <a:pt x="152" y="1744"/>
                    <a:pt x="165" y="1755"/>
                  </a:cubicBezTo>
                  <a:cubicBezTo>
                    <a:pt x="155" y="1772"/>
                    <a:pt x="151" y="1792"/>
                    <a:pt x="152" y="1812"/>
                  </a:cubicBezTo>
                  <a:cubicBezTo>
                    <a:pt x="155" y="1828"/>
                    <a:pt x="163" y="1842"/>
                    <a:pt x="176" y="1851"/>
                  </a:cubicBezTo>
                  <a:cubicBezTo>
                    <a:pt x="185" y="1857"/>
                    <a:pt x="194" y="1862"/>
                    <a:pt x="204" y="1868"/>
                  </a:cubicBezTo>
                  <a:cubicBezTo>
                    <a:pt x="227" y="1881"/>
                    <a:pt x="236" y="1887"/>
                    <a:pt x="239" y="1900"/>
                  </a:cubicBezTo>
                  <a:cubicBezTo>
                    <a:pt x="241" y="1916"/>
                    <a:pt x="240" y="1932"/>
                    <a:pt x="235" y="1948"/>
                  </a:cubicBezTo>
                  <a:cubicBezTo>
                    <a:pt x="233" y="1958"/>
                    <a:pt x="230" y="1969"/>
                    <a:pt x="229" y="1979"/>
                  </a:cubicBezTo>
                  <a:cubicBezTo>
                    <a:pt x="225" y="2015"/>
                    <a:pt x="229" y="2052"/>
                    <a:pt x="242" y="2086"/>
                  </a:cubicBezTo>
                  <a:cubicBezTo>
                    <a:pt x="263" y="2161"/>
                    <a:pt x="339" y="2207"/>
                    <a:pt x="415" y="2191"/>
                  </a:cubicBezTo>
                  <a:cubicBezTo>
                    <a:pt x="528" y="2163"/>
                    <a:pt x="640" y="2130"/>
                    <a:pt x="750" y="2090"/>
                  </a:cubicBezTo>
                  <a:cubicBezTo>
                    <a:pt x="839" y="2143"/>
                    <a:pt x="895" y="2303"/>
                    <a:pt x="910" y="2362"/>
                  </a:cubicBezTo>
                  <a:cubicBezTo>
                    <a:pt x="914" y="2380"/>
                    <a:pt x="930" y="2393"/>
                    <a:pt x="949" y="2393"/>
                  </a:cubicBezTo>
                  <a:cubicBezTo>
                    <a:pt x="1952" y="2393"/>
                    <a:pt x="1952" y="2393"/>
                    <a:pt x="1952" y="2393"/>
                  </a:cubicBezTo>
                  <a:cubicBezTo>
                    <a:pt x="1965" y="2393"/>
                    <a:pt x="1976" y="2387"/>
                    <a:pt x="1984" y="2376"/>
                  </a:cubicBezTo>
                  <a:cubicBezTo>
                    <a:pt x="1991" y="2366"/>
                    <a:pt x="1994" y="2353"/>
                    <a:pt x="1990" y="2341"/>
                  </a:cubicBezTo>
                  <a:cubicBezTo>
                    <a:pt x="1979" y="2313"/>
                    <a:pt x="1964" y="2287"/>
                    <a:pt x="1945" y="2264"/>
                  </a:cubicBezTo>
                  <a:cubicBezTo>
                    <a:pt x="1935" y="2250"/>
                    <a:pt x="1925" y="2236"/>
                    <a:pt x="1917" y="2220"/>
                  </a:cubicBezTo>
                  <a:cubicBezTo>
                    <a:pt x="1899" y="2184"/>
                    <a:pt x="1884" y="2146"/>
                    <a:pt x="1872" y="2107"/>
                  </a:cubicBezTo>
                  <a:cubicBezTo>
                    <a:pt x="1849" y="2030"/>
                    <a:pt x="1833" y="1952"/>
                    <a:pt x="1825" y="1872"/>
                  </a:cubicBezTo>
                  <a:cubicBezTo>
                    <a:pt x="1811" y="1754"/>
                    <a:pt x="1829" y="1633"/>
                    <a:pt x="1877" y="1524"/>
                  </a:cubicBezTo>
                  <a:cubicBezTo>
                    <a:pt x="1906" y="1463"/>
                    <a:pt x="1942" y="1406"/>
                    <a:pt x="1985" y="1354"/>
                  </a:cubicBezTo>
                  <a:cubicBezTo>
                    <a:pt x="2009" y="1322"/>
                    <a:pt x="2033" y="1288"/>
                    <a:pt x="2056" y="1253"/>
                  </a:cubicBezTo>
                  <a:cubicBezTo>
                    <a:pt x="2118" y="1156"/>
                    <a:pt x="2152" y="1043"/>
                    <a:pt x="2153" y="927"/>
                  </a:cubicBezTo>
                  <a:cubicBezTo>
                    <a:pt x="2155" y="813"/>
                    <a:pt x="2141" y="700"/>
                    <a:pt x="2111" y="590"/>
                  </a:cubicBezTo>
                  <a:close/>
                  <a:moveTo>
                    <a:pt x="2074" y="926"/>
                  </a:moveTo>
                  <a:cubicBezTo>
                    <a:pt x="2073" y="1027"/>
                    <a:pt x="2043" y="1126"/>
                    <a:pt x="1989" y="1211"/>
                  </a:cubicBezTo>
                  <a:cubicBezTo>
                    <a:pt x="1968" y="1243"/>
                    <a:pt x="1944" y="1275"/>
                    <a:pt x="1921" y="1307"/>
                  </a:cubicBezTo>
                  <a:cubicBezTo>
                    <a:pt x="1875" y="1364"/>
                    <a:pt x="1836" y="1426"/>
                    <a:pt x="1804" y="1492"/>
                  </a:cubicBezTo>
                  <a:cubicBezTo>
                    <a:pt x="1751" y="1615"/>
                    <a:pt x="1731" y="1749"/>
                    <a:pt x="1746" y="1882"/>
                  </a:cubicBezTo>
                  <a:cubicBezTo>
                    <a:pt x="1755" y="1966"/>
                    <a:pt x="1772" y="2049"/>
                    <a:pt x="1796" y="2130"/>
                  </a:cubicBezTo>
                  <a:cubicBezTo>
                    <a:pt x="1809" y="2173"/>
                    <a:pt x="1826" y="2215"/>
                    <a:pt x="1845" y="2255"/>
                  </a:cubicBezTo>
                  <a:cubicBezTo>
                    <a:pt x="1856" y="2275"/>
                    <a:pt x="1868" y="2293"/>
                    <a:pt x="1881" y="2311"/>
                  </a:cubicBezTo>
                  <a:cubicBezTo>
                    <a:pt x="1882" y="2312"/>
                    <a:pt x="1882" y="2312"/>
                    <a:pt x="1883" y="2313"/>
                  </a:cubicBezTo>
                  <a:cubicBezTo>
                    <a:pt x="979" y="2313"/>
                    <a:pt x="979" y="2313"/>
                    <a:pt x="979" y="2313"/>
                  </a:cubicBezTo>
                  <a:cubicBezTo>
                    <a:pt x="952" y="2219"/>
                    <a:pt x="904" y="2132"/>
                    <a:pt x="839" y="2060"/>
                  </a:cubicBezTo>
                  <a:cubicBezTo>
                    <a:pt x="849" y="2056"/>
                    <a:pt x="859" y="2053"/>
                    <a:pt x="868" y="2049"/>
                  </a:cubicBezTo>
                  <a:cubicBezTo>
                    <a:pt x="898" y="2039"/>
                    <a:pt x="920" y="2031"/>
                    <a:pt x="932" y="2028"/>
                  </a:cubicBezTo>
                  <a:cubicBezTo>
                    <a:pt x="1102" y="1974"/>
                    <a:pt x="1187" y="1897"/>
                    <a:pt x="1184" y="1798"/>
                  </a:cubicBezTo>
                  <a:cubicBezTo>
                    <a:pt x="1184" y="1776"/>
                    <a:pt x="1166" y="1758"/>
                    <a:pt x="1144" y="1759"/>
                  </a:cubicBezTo>
                  <a:cubicBezTo>
                    <a:pt x="1122" y="1759"/>
                    <a:pt x="1105" y="1778"/>
                    <a:pt x="1105" y="1800"/>
                  </a:cubicBezTo>
                  <a:cubicBezTo>
                    <a:pt x="1106" y="1840"/>
                    <a:pt x="1073" y="1900"/>
                    <a:pt x="908" y="1952"/>
                  </a:cubicBezTo>
                  <a:cubicBezTo>
                    <a:pt x="896" y="1956"/>
                    <a:pt x="873" y="1964"/>
                    <a:pt x="842" y="1974"/>
                  </a:cubicBezTo>
                  <a:cubicBezTo>
                    <a:pt x="813" y="1984"/>
                    <a:pt x="778" y="1997"/>
                    <a:pt x="740" y="2010"/>
                  </a:cubicBezTo>
                  <a:cubicBezTo>
                    <a:pt x="740" y="2010"/>
                    <a:pt x="740" y="2010"/>
                    <a:pt x="740" y="2010"/>
                  </a:cubicBezTo>
                  <a:cubicBezTo>
                    <a:pt x="628" y="2050"/>
                    <a:pt x="514" y="2085"/>
                    <a:pt x="399" y="2113"/>
                  </a:cubicBezTo>
                  <a:cubicBezTo>
                    <a:pt x="362" y="2120"/>
                    <a:pt x="326" y="2096"/>
                    <a:pt x="317" y="2060"/>
                  </a:cubicBezTo>
                  <a:cubicBezTo>
                    <a:pt x="309" y="2037"/>
                    <a:pt x="305" y="2013"/>
                    <a:pt x="308" y="1990"/>
                  </a:cubicBezTo>
                  <a:cubicBezTo>
                    <a:pt x="309" y="1981"/>
                    <a:pt x="310" y="1973"/>
                    <a:pt x="312" y="1965"/>
                  </a:cubicBezTo>
                  <a:cubicBezTo>
                    <a:pt x="320" y="1937"/>
                    <a:pt x="322" y="1908"/>
                    <a:pt x="316" y="1880"/>
                  </a:cubicBezTo>
                  <a:cubicBezTo>
                    <a:pt x="305" y="1844"/>
                    <a:pt x="278" y="1814"/>
                    <a:pt x="243" y="1799"/>
                  </a:cubicBezTo>
                  <a:cubicBezTo>
                    <a:pt x="240" y="1797"/>
                    <a:pt x="237" y="1796"/>
                    <a:pt x="234" y="1794"/>
                  </a:cubicBezTo>
                  <a:cubicBezTo>
                    <a:pt x="239" y="1785"/>
                    <a:pt x="244" y="1777"/>
                    <a:pt x="250" y="1769"/>
                  </a:cubicBezTo>
                  <a:cubicBezTo>
                    <a:pt x="256" y="1761"/>
                    <a:pt x="259" y="1750"/>
                    <a:pt x="258" y="1740"/>
                  </a:cubicBezTo>
                  <a:cubicBezTo>
                    <a:pt x="256" y="1729"/>
                    <a:pt x="251" y="1719"/>
                    <a:pt x="242" y="1713"/>
                  </a:cubicBezTo>
                  <a:cubicBezTo>
                    <a:pt x="232" y="1706"/>
                    <a:pt x="210" y="1689"/>
                    <a:pt x="193" y="1676"/>
                  </a:cubicBezTo>
                  <a:cubicBezTo>
                    <a:pt x="195" y="1672"/>
                    <a:pt x="198" y="1668"/>
                    <a:pt x="200" y="1665"/>
                  </a:cubicBezTo>
                  <a:cubicBezTo>
                    <a:pt x="206" y="1654"/>
                    <a:pt x="213" y="1641"/>
                    <a:pt x="220" y="1627"/>
                  </a:cubicBezTo>
                  <a:cubicBezTo>
                    <a:pt x="232" y="1599"/>
                    <a:pt x="236" y="1568"/>
                    <a:pt x="230" y="1538"/>
                  </a:cubicBezTo>
                  <a:cubicBezTo>
                    <a:pt x="221" y="1490"/>
                    <a:pt x="175" y="1466"/>
                    <a:pt x="141" y="1449"/>
                  </a:cubicBezTo>
                  <a:cubicBezTo>
                    <a:pt x="129" y="1443"/>
                    <a:pt x="118" y="1437"/>
                    <a:pt x="108" y="1430"/>
                  </a:cubicBezTo>
                  <a:cubicBezTo>
                    <a:pt x="99" y="1424"/>
                    <a:pt x="92" y="1417"/>
                    <a:pt x="84" y="1411"/>
                  </a:cubicBezTo>
                  <a:cubicBezTo>
                    <a:pt x="84" y="1405"/>
                    <a:pt x="91" y="1390"/>
                    <a:pt x="121" y="1353"/>
                  </a:cubicBezTo>
                  <a:cubicBezTo>
                    <a:pt x="192" y="1261"/>
                    <a:pt x="253" y="1163"/>
                    <a:pt x="302" y="1058"/>
                  </a:cubicBezTo>
                  <a:cubicBezTo>
                    <a:pt x="312" y="1042"/>
                    <a:pt x="317" y="1023"/>
                    <a:pt x="318" y="1004"/>
                  </a:cubicBezTo>
                  <a:cubicBezTo>
                    <a:pt x="314" y="964"/>
                    <a:pt x="293" y="928"/>
                    <a:pt x="260" y="905"/>
                  </a:cubicBezTo>
                  <a:cubicBezTo>
                    <a:pt x="244" y="890"/>
                    <a:pt x="229" y="876"/>
                    <a:pt x="227" y="864"/>
                  </a:cubicBezTo>
                  <a:cubicBezTo>
                    <a:pt x="227" y="855"/>
                    <a:pt x="229" y="845"/>
                    <a:pt x="233" y="836"/>
                  </a:cubicBezTo>
                  <a:cubicBezTo>
                    <a:pt x="240" y="819"/>
                    <a:pt x="247" y="802"/>
                    <a:pt x="255" y="785"/>
                  </a:cubicBezTo>
                  <a:cubicBezTo>
                    <a:pt x="271" y="752"/>
                    <a:pt x="284" y="717"/>
                    <a:pt x="293" y="681"/>
                  </a:cubicBezTo>
                  <a:cubicBezTo>
                    <a:pt x="297" y="667"/>
                    <a:pt x="297" y="667"/>
                    <a:pt x="297" y="667"/>
                  </a:cubicBezTo>
                  <a:cubicBezTo>
                    <a:pt x="305" y="626"/>
                    <a:pt x="316" y="586"/>
                    <a:pt x="330" y="547"/>
                  </a:cubicBezTo>
                  <a:cubicBezTo>
                    <a:pt x="361" y="461"/>
                    <a:pt x="409" y="382"/>
                    <a:pt x="472" y="315"/>
                  </a:cubicBezTo>
                  <a:cubicBezTo>
                    <a:pt x="549" y="233"/>
                    <a:pt x="665" y="178"/>
                    <a:pt x="828" y="145"/>
                  </a:cubicBezTo>
                  <a:cubicBezTo>
                    <a:pt x="951" y="119"/>
                    <a:pt x="1075" y="101"/>
                    <a:pt x="1200" y="92"/>
                  </a:cubicBezTo>
                  <a:cubicBezTo>
                    <a:pt x="1425" y="81"/>
                    <a:pt x="1617" y="148"/>
                    <a:pt x="1825" y="311"/>
                  </a:cubicBezTo>
                  <a:cubicBezTo>
                    <a:pt x="1926" y="386"/>
                    <a:pt x="2000" y="491"/>
                    <a:pt x="2035" y="612"/>
                  </a:cubicBezTo>
                  <a:cubicBezTo>
                    <a:pt x="2063" y="714"/>
                    <a:pt x="2076" y="820"/>
                    <a:pt x="2074" y="9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66"/>
            <p:cNvSpPr>
              <a:spLocks noEditPoints="1"/>
            </p:cNvSpPr>
            <p:nvPr/>
          </p:nvSpPr>
          <p:spPr bwMode="auto">
            <a:xfrm>
              <a:off x="9117013" y="5937251"/>
              <a:ext cx="344488" cy="344488"/>
            </a:xfrm>
            <a:custGeom>
              <a:avLst/>
              <a:gdLst>
                <a:gd name="T0" fmla="*/ 1024 w 1157"/>
                <a:gd name="T1" fmla="*/ 446 h 1157"/>
                <a:gd name="T2" fmla="*/ 1045 w 1157"/>
                <a:gd name="T3" fmla="*/ 299 h 1157"/>
                <a:gd name="T4" fmla="*/ 909 w 1157"/>
                <a:gd name="T5" fmla="*/ 107 h 1157"/>
                <a:gd name="T6" fmla="*/ 800 w 1157"/>
                <a:gd name="T7" fmla="*/ 170 h 1157"/>
                <a:gd name="T8" fmla="*/ 711 w 1157"/>
                <a:gd name="T9" fmla="*/ 51 h 1157"/>
                <a:gd name="T10" fmla="*/ 479 w 1157"/>
                <a:gd name="T11" fmla="*/ 12 h 1157"/>
                <a:gd name="T12" fmla="*/ 447 w 1157"/>
                <a:gd name="T13" fmla="*/ 133 h 1157"/>
                <a:gd name="T14" fmla="*/ 299 w 1157"/>
                <a:gd name="T15" fmla="*/ 112 h 1157"/>
                <a:gd name="T16" fmla="*/ 108 w 1157"/>
                <a:gd name="T17" fmla="*/ 248 h 1157"/>
                <a:gd name="T18" fmla="*/ 170 w 1157"/>
                <a:gd name="T19" fmla="*/ 357 h 1157"/>
                <a:gd name="T20" fmla="*/ 51 w 1157"/>
                <a:gd name="T21" fmla="*/ 446 h 1157"/>
                <a:gd name="T22" fmla="*/ 12 w 1157"/>
                <a:gd name="T23" fmla="*/ 678 h 1157"/>
                <a:gd name="T24" fmla="*/ 133 w 1157"/>
                <a:gd name="T25" fmla="*/ 710 h 1157"/>
                <a:gd name="T26" fmla="*/ 112 w 1157"/>
                <a:gd name="T27" fmla="*/ 858 h 1157"/>
                <a:gd name="T28" fmla="*/ 248 w 1157"/>
                <a:gd name="T29" fmla="*/ 1049 h 1157"/>
                <a:gd name="T30" fmla="*/ 357 w 1157"/>
                <a:gd name="T31" fmla="*/ 987 h 1157"/>
                <a:gd name="T32" fmla="*/ 447 w 1157"/>
                <a:gd name="T33" fmla="*/ 1106 h 1157"/>
                <a:gd name="T34" fmla="*/ 678 w 1157"/>
                <a:gd name="T35" fmla="*/ 1145 h 1157"/>
                <a:gd name="T36" fmla="*/ 711 w 1157"/>
                <a:gd name="T37" fmla="*/ 1024 h 1157"/>
                <a:gd name="T38" fmla="*/ 858 w 1157"/>
                <a:gd name="T39" fmla="*/ 1045 h 1157"/>
                <a:gd name="T40" fmla="*/ 1050 w 1157"/>
                <a:gd name="T41" fmla="*/ 909 h 1157"/>
                <a:gd name="T42" fmla="*/ 987 w 1157"/>
                <a:gd name="T43" fmla="*/ 800 h 1157"/>
                <a:gd name="T44" fmla="*/ 1106 w 1157"/>
                <a:gd name="T45" fmla="*/ 710 h 1157"/>
                <a:gd name="T46" fmla="*/ 1145 w 1157"/>
                <a:gd name="T47" fmla="*/ 479 h 1157"/>
                <a:gd name="T48" fmla="*/ 1072 w 1157"/>
                <a:gd name="T49" fmla="*/ 631 h 1157"/>
                <a:gd name="T50" fmla="*/ 954 w 1157"/>
                <a:gd name="T51" fmla="*/ 662 h 1157"/>
                <a:gd name="T52" fmla="*/ 909 w 1157"/>
                <a:gd name="T53" fmla="*/ 834 h 1157"/>
                <a:gd name="T54" fmla="*/ 890 w 1157"/>
                <a:gd name="T55" fmla="*/ 964 h 1157"/>
                <a:gd name="T56" fmla="*/ 785 w 1157"/>
                <a:gd name="T57" fmla="*/ 903 h 1157"/>
                <a:gd name="T58" fmla="*/ 631 w 1157"/>
                <a:gd name="T59" fmla="*/ 993 h 1157"/>
                <a:gd name="T60" fmla="*/ 526 w 1157"/>
                <a:gd name="T61" fmla="*/ 1072 h 1157"/>
                <a:gd name="T62" fmla="*/ 495 w 1157"/>
                <a:gd name="T63" fmla="*/ 954 h 1157"/>
                <a:gd name="T64" fmla="*/ 323 w 1157"/>
                <a:gd name="T65" fmla="*/ 909 h 1157"/>
                <a:gd name="T66" fmla="*/ 193 w 1157"/>
                <a:gd name="T67" fmla="*/ 890 h 1157"/>
                <a:gd name="T68" fmla="*/ 254 w 1157"/>
                <a:gd name="T69" fmla="*/ 785 h 1157"/>
                <a:gd name="T70" fmla="*/ 164 w 1157"/>
                <a:gd name="T71" fmla="*/ 631 h 1157"/>
                <a:gd name="T72" fmla="*/ 85 w 1157"/>
                <a:gd name="T73" fmla="*/ 526 h 1157"/>
                <a:gd name="T74" fmla="*/ 164 w 1157"/>
                <a:gd name="T75" fmla="*/ 526 h 1157"/>
                <a:gd name="T76" fmla="*/ 254 w 1157"/>
                <a:gd name="T77" fmla="*/ 372 h 1157"/>
                <a:gd name="T78" fmla="*/ 193 w 1157"/>
                <a:gd name="T79" fmla="*/ 267 h 1157"/>
                <a:gd name="T80" fmla="*/ 323 w 1157"/>
                <a:gd name="T81" fmla="*/ 248 h 1157"/>
                <a:gd name="T82" fmla="*/ 495 w 1157"/>
                <a:gd name="T83" fmla="*/ 203 h 1157"/>
                <a:gd name="T84" fmla="*/ 526 w 1157"/>
                <a:gd name="T85" fmla="*/ 85 h 1157"/>
                <a:gd name="T86" fmla="*/ 631 w 1157"/>
                <a:gd name="T87" fmla="*/ 164 h 1157"/>
                <a:gd name="T88" fmla="*/ 785 w 1157"/>
                <a:gd name="T89" fmla="*/ 253 h 1157"/>
                <a:gd name="T90" fmla="*/ 890 w 1157"/>
                <a:gd name="T91" fmla="*/ 192 h 1157"/>
                <a:gd name="T92" fmla="*/ 909 w 1157"/>
                <a:gd name="T93" fmla="*/ 322 h 1157"/>
                <a:gd name="T94" fmla="*/ 954 w 1157"/>
                <a:gd name="T95" fmla="*/ 494 h 1157"/>
                <a:gd name="T96" fmla="*/ 1072 w 1157"/>
                <a:gd name="T97" fmla="*/ 526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57" h="1157">
                  <a:moveTo>
                    <a:pt x="1106" y="446"/>
                  </a:moveTo>
                  <a:cubicBezTo>
                    <a:pt x="1024" y="446"/>
                    <a:pt x="1024" y="446"/>
                    <a:pt x="1024" y="446"/>
                  </a:cubicBezTo>
                  <a:cubicBezTo>
                    <a:pt x="1015" y="415"/>
                    <a:pt x="1002" y="385"/>
                    <a:pt x="987" y="357"/>
                  </a:cubicBezTo>
                  <a:cubicBezTo>
                    <a:pt x="1045" y="299"/>
                    <a:pt x="1045" y="299"/>
                    <a:pt x="1045" y="299"/>
                  </a:cubicBezTo>
                  <a:cubicBezTo>
                    <a:pt x="1059" y="285"/>
                    <a:pt x="1061" y="264"/>
                    <a:pt x="1050" y="248"/>
                  </a:cubicBezTo>
                  <a:cubicBezTo>
                    <a:pt x="1011" y="193"/>
                    <a:pt x="964" y="146"/>
                    <a:pt x="909" y="107"/>
                  </a:cubicBezTo>
                  <a:cubicBezTo>
                    <a:pt x="893" y="96"/>
                    <a:pt x="872" y="98"/>
                    <a:pt x="858" y="112"/>
                  </a:cubicBezTo>
                  <a:cubicBezTo>
                    <a:pt x="800" y="170"/>
                    <a:pt x="800" y="170"/>
                    <a:pt x="800" y="170"/>
                  </a:cubicBezTo>
                  <a:cubicBezTo>
                    <a:pt x="772" y="155"/>
                    <a:pt x="742" y="142"/>
                    <a:pt x="711" y="133"/>
                  </a:cubicBezTo>
                  <a:cubicBezTo>
                    <a:pt x="711" y="51"/>
                    <a:pt x="711" y="51"/>
                    <a:pt x="711" y="51"/>
                  </a:cubicBezTo>
                  <a:cubicBezTo>
                    <a:pt x="711" y="31"/>
                    <a:pt x="697" y="15"/>
                    <a:pt x="678" y="12"/>
                  </a:cubicBezTo>
                  <a:cubicBezTo>
                    <a:pt x="612" y="0"/>
                    <a:pt x="545" y="0"/>
                    <a:pt x="479" y="12"/>
                  </a:cubicBezTo>
                  <a:cubicBezTo>
                    <a:pt x="460" y="15"/>
                    <a:pt x="447" y="31"/>
                    <a:pt x="447" y="51"/>
                  </a:cubicBezTo>
                  <a:cubicBezTo>
                    <a:pt x="447" y="133"/>
                    <a:pt x="447" y="133"/>
                    <a:pt x="447" y="133"/>
                  </a:cubicBezTo>
                  <a:cubicBezTo>
                    <a:pt x="415" y="142"/>
                    <a:pt x="385" y="155"/>
                    <a:pt x="357" y="170"/>
                  </a:cubicBezTo>
                  <a:cubicBezTo>
                    <a:pt x="299" y="112"/>
                    <a:pt x="299" y="112"/>
                    <a:pt x="299" y="112"/>
                  </a:cubicBezTo>
                  <a:cubicBezTo>
                    <a:pt x="285" y="98"/>
                    <a:pt x="264" y="96"/>
                    <a:pt x="248" y="107"/>
                  </a:cubicBezTo>
                  <a:cubicBezTo>
                    <a:pt x="193" y="146"/>
                    <a:pt x="146" y="193"/>
                    <a:pt x="108" y="248"/>
                  </a:cubicBezTo>
                  <a:cubicBezTo>
                    <a:pt x="97" y="264"/>
                    <a:pt x="99" y="285"/>
                    <a:pt x="112" y="299"/>
                  </a:cubicBezTo>
                  <a:cubicBezTo>
                    <a:pt x="170" y="357"/>
                    <a:pt x="170" y="357"/>
                    <a:pt x="170" y="357"/>
                  </a:cubicBezTo>
                  <a:cubicBezTo>
                    <a:pt x="155" y="385"/>
                    <a:pt x="142" y="415"/>
                    <a:pt x="133" y="446"/>
                  </a:cubicBezTo>
                  <a:cubicBezTo>
                    <a:pt x="51" y="446"/>
                    <a:pt x="51" y="446"/>
                    <a:pt x="51" y="446"/>
                  </a:cubicBezTo>
                  <a:cubicBezTo>
                    <a:pt x="32" y="446"/>
                    <a:pt x="15" y="460"/>
                    <a:pt x="12" y="479"/>
                  </a:cubicBezTo>
                  <a:cubicBezTo>
                    <a:pt x="0" y="545"/>
                    <a:pt x="0" y="612"/>
                    <a:pt x="12" y="678"/>
                  </a:cubicBezTo>
                  <a:cubicBezTo>
                    <a:pt x="15" y="697"/>
                    <a:pt x="32" y="710"/>
                    <a:pt x="51" y="710"/>
                  </a:cubicBezTo>
                  <a:cubicBezTo>
                    <a:pt x="133" y="710"/>
                    <a:pt x="133" y="710"/>
                    <a:pt x="133" y="710"/>
                  </a:cubicBezTo>
                  <a:cubicBezTo>
                    <a:pt x="142" y="741"/>
                    <a:pt x="155" y="771"/>
                    <a:pt x="170" y="800"/>
                  </a:cubicBezTo>
                  <a:cubicBezTo>
                    <a:pt x="112" y="858"/>
                    <a:pt x="112" y="858"/>
                    <a:pt x="112" y="858"/>
                  </a:cubicBezTo>
                  <a:cubicBezTo>
                    <a:pt x="99" y="872"/>
                    <a:pt x="97" y="893"/>
                    <a:pt x="108" y="909"/>
                  </a:cubicBezTo>
                  <a:cubicBezTo>
                    <a:pt x="146" y="964"/>
                    <a:pt x="193" y="1011"/>
                    <a:pt x="248" y="1049"/>
                  </a:cubicBezTo>
                  <a:cubicBezTo>
                    <a:pt x="264" y="1060"/>
                    <a:pt x="285" y="1058"/>
                    <a:pt x="299" y="1045"/>
                  </a:cubicBezTo>
                  <a:cubicBezTo>
                    <a:pt x="357" y="987"/>
                    <a:pt x="357" y="987"/>
                    <a:pt x="357" y="987"/>
                  </a:cubicBezTo>
                  <a:cubicBezTo>
                    <a:pt x="385" y="1002"/>
                    <a:pt x="415" y="1015"/>
                    <a:pt x="447" y="1024"/>
                  </a:cubicBezTo>
                  <a:cubicBezTo>
                    <a:pt x="447" y="1106"/>
                    <a:pt x="447" y="1106"/>
                    <a:pt x="447" y="1106"/>
                  </a:cubicBezTo>
                  <a:cubicBezTo>
                    <a:pt x="447" y="1125"/>
                    <a:pt x="460" y="1142"/>
                    <a:pt x="479" y="1145"/>
                  </a:cubicBezTo>
                  <a:cubicBezTo>
                    <a:pt x="545" y="1157"/>
                    <a:pt x="612" y="1157"/>
                    <a:pt x="678" y="1145"/>
                  </a:cubicBezTo>
                  <a:cubicBezTo>
                    <a:pt x="697" y="1142"/>
                    <a:pt x="711" y="1125"/>
                    <a:pt x="711" y="1106"/>
                  </a:cubicBezTo>
                  <a:cubicBezTo>
                    <a:pt x="711" y="1024"/>
                    <a:pt x="711" y="1024"/>
                    <a:pt x="711" y="1024"/>
                  </a:cubicBezTo>
                  <a:cubicBezTo>
                    <a:pt x="742" y="1015"/>
                    <a:pt x="772" y="1002"/>
                    <a:pt x="800" y="987"/>
                  </a:cubicBezTo>
                  <a:cubicBezTo>
                    <a:pt x="858" y="1045"/>
                    <a:pt x="858" y="1045"/>
                    <a:pt x="858" y="1045"/>
                  </a:cubicBezTo>
                  <a:cubicBezTo>
                    <a:pt x="872" y="1058"/>
                    <a:pt x="893" y="1060"/>
                    <a:pt x="909" y="1049"/>
                  </a:cubicBezTo>
                  <a:cubicBezTo>
                    <a:pt x="964" y="1011"/>
                    <a:pt x="1011" y="964"/>
                    <a:pt x="1050" y="909"/>
                  </a:cubicBezTo>
                  <a:cubicBezTo>
                    <a:pt x="1061" y="893"/>
                    <a:pt x="1059" y="872"/>
                    <a:pt x="1045" y="858"/>
                  </a:cubicBezTo>
                  <a:cubicBezTo>
                    <a:pt x="987" y="800"/>
                    <a:pt x="987" y="800"/>
                    <a:pt x="987" y="800"/>
                  </a:cubicBezTo>
                  <a:cubicBezTo>
                    <a:pt x="1002" y="771"/>
                    <a:pt x="1015" y="741"/>
                    <a:pt x="1024" y="710"/>
                  </a:cubicBezTo>
                  <a:cubicBezTo>
                    <a:pt x="1106" y="710"/>
                    <a:pt x="1106" y="710"/>
                    <a:pt x="1106" y="710"/>
                  </a:cubicBezTo>
                  <a:cubicBezTo>
                    <a:pt x="1125" y="710"/>
                    <a:pt x="1142" y="697"/>
                    <a:pt x="1145" y="678"/>
                  </a:cubicBezTo>
                  <a:cubicBezTo>
                    <a:pt x="1157" y="612"/>
                    <a:pt x="1157" y="545"/>
                    <a:pt x="1145" y="479"/>
                  </a:cubicBezTo>
                  <a:cubicBezTo>
                    <a:pt x="1142" y="460"/>
                    <a:pt x="1125" y="446"/>
                    <a:pt x="1106" y="446"/>
                  </a:cubicBezTo>
                  <a:close/>
                  <a:moveTo>
                    <a:pt x="1072" y="631"/>
                  </a:moveTo>
                  <a:cubicBezTo>
                    <a:pt x="993" y="631"/>
                    <a:pt x="993" y="631"/>
                    <a:pt x="993" y="631"/>
                  </a:cubicBezTo>
                  <a:cubicBezTo>
                    <a:pt x="975" y="631"/>
                    <a:pt x="958" y="644"/>
                    <a:pt x="954" y="662"/>
                  </a:cubicBezTo>
                  <a:cubicBezTo>
                    <a:pt x="945" y="706"/>
                    <a:pt x="928" y="747"/>
                    <a:pt x="904" y="785"/>
                  </a:cubicBezTo>
                  <a:cubicBezTo>
                    <a:pt x="894" y="800"/>
                    <a:pt x="896" y="821"/>
                    <a:pt x="909" y="834"/>
                  </a:cubicBezTo>
                  <a:cubicBezTo>
                    <a:pt x="965" y="890"/>
                    <a:pt x="965" y="890"/>
                    <a:pt x="965" y="890"/>
                  </a:cubicBezTo>
                  <a:cubicBezTo>
                    <a:pt x="943" y="917"/>
                    <a:pt x="918" y="942"/>
                    <a:pt x="890" y="964"/>
                  </a:cubicBezTo>
                  <a:cubicBezTo>
                    <a:pt x="834" y="909"/>
                    <a:pt x="834" y="909"/>
                    <a:pt x="834" y="909"/>
                  </a:cubicBezTo>
                  <a:cubicBezTo>
                    <a:pt x="821" y="895"/>
                    <a:pt x="801" y="893"/>
                    <a:pt x="785" y="903"/>
                  </a:cubicBezTo>
                  <a:cubicBezTo>
                    <a:pt x="747" y="927"/>
                    <a:pt x="706" y="945"/>
                    <a:pt x="662" y="954"/>
                  </a:cubicBezTo>
                  <a:cubicBezTo>
                    <a:pt x="644" y="958"/>
                    <a:pt x="631" y="974"/>
                    <a:pt x="631" y="993"/>
                  </a:cubicBezTo>
                  <a:cubicBezTo>
                    <a:pt x="631" y="1072"/>
                    <a:pt x="631" y="1072"/>
                    <a:pt x="631" y="1072"/>
                  </a:cubicBezTo>
                  <a:cubicBezTo>
                    <a:pt x="596" y="1075"/>
                    <a:pt x="561" y="1075"/>
                    <a:pt x="526" y="1072"/>
                  </a:cubicBezTo>
                  <a:cubicBezTo>
                    <a:pt x="526" y="993"/>
                    <a:pt x="526" y="993"/>
                    <a:pt x="526" y="993"/>
                  </a:cubicBezTo>
                  <a:cubicBezTo>
                    <a:pt x="526" y="974"/>
                    <a:pt x="513" y="958"/>
                    <a:pt x="495" y="954"/>
                  </a:cubicBezTo>
                  <a:cubicBezTo>
                    <a:pt x="451" y="945"/>
                    <a:pt x="410" y="927"/>
                    <a:pt x="372" y="903"/>
                  </a:cubicBezTo>
                  <a:cubicBezTo>
                    <a:pt x="357" y="893"/>
                    <a:pt x="336" y="895"/>
                    <a:pt x="323" y="909"/>
                  </a:cubicBezTo>
                  <a:cubicBezTo>
                    <a:pt x="267" y="964"/>
                    <a:pt x="267" y="964"/>
                    <a:pt x="267" y="964"/>
                  </a:cubicBezTo>
                  <a:cubicBezTo>
                    <a:pt x="240" y="942"/>
                    <a:pt x="215" y="917"/>
                    <a:pt x="193" y="890"/>
                  </a:cubicBezTo>
                  <a:cubicBezTo>
                    <a:pt x="248" y="834"/>
                    <a:pt x="248" y="834"/>
                    <a:pt x="248" y="834"/>
                  </a:cubicBezTo>
                  <a:cubicBezTo>
                    <a:pt x="261" y="821"/>
                    <a:pt x="264" y="800"/>
                    <a:pt x="254" y="785"/>
                  </a:cubicBezTo>
                  <a:cubicBezTo>
                    <a:pt x="229" y="747"/>
                    <a:pt x="212" y="706"/>
                    <a:pt x="203" y="662"/>
                  </a:cubicBezTo>
                  <a:cubicBezTo>
                    <a:pt x="199" y="644"/>
                    <a:pt x="183" y="631"/>
                    <a:pt x="164" y="631"/>
                  </a:cubicBezTo>
                  <a:cubicBezTo>
                    <a:pt x="85" y="631"/>
                    <a:pt x="85" y="631"/>
                    <a:pt x="85" y="631"/>
                  </a:cubicBezTo>
                  <a:cubicBezTo>
                    <a:pt x="82" y="596"/>
                    <a:pt x="82" y="561"/>
                    <a:pt x="85" y="526"/>
                  </a:cubicBezTo>
                  <a:cubicBezTo>
                    <a:pt x="85" y="526"/>
                    <a:pt x="85" y="526"/>
                    <a:pt x="85" y="526"/>
                  </a:cubicBezTo>
                  <a:cubicBezTo>
                    <a:pt x="164" y="526"/>
                    <a:pt x="164" y="526"/>
                    <a:pt x="164" y="526"/>
                  </a:cubicBezTo>
                  <a:cubicBezTo>
                    <a:pt x="183" y="526"/>
                    <a:pt x="199" y="513"/>
                    <a:pt x="203" y="494"/>
                  </a:cubicBezTo>
                  <a:cubicBezTo>
                    <a:pt x="212" y="451"/>
                    <a:pt x="229" y="409"/>
                    <a:pt x="254" y="372"/>
                  </a:cubicBezTo>
                  <a:cubicBezTo>
                    <a:pt x="264" y="356"/>
                    <a:pt x="261" y="336"/>
                    <a:pt x="248" y="322"/>
                  </a:cubicBezTo>
                  <a:cubicBezTo>
                    <a:pt x="193" y="267"/>
                    <a:pt x="193" y="267"/>
                    <a:pt x="193" y="267"/>
                  </a:cubicBezTo>
                  <a:cubicBezTo>
                    <a:pt x="215" y="239"/>
                    <a:pt x="240" y="214"/>
                    <a:pt x="267" y="192"/>
                  </a:cubicBezTo>
                  <a:cubicBezTo>
                    <a:pt x="323" y="248"/>
                    <a:pt x="323" y="248"/>
                    <a:pt x="323" y="248"/>
                  </a:cubicBezTo>
                  <a:cubicBezTo>
                    <a:pt x="336" y="261"/>
                    <a:pt x="357" y="263"/>
                    <a:pt x="372" y="253"/>
                  </a:cubicBezTo>
                  <a:cubicBezTo>
                    <a:pt x="410" y="229"/>
                    <a:pt x="451" y="212"/>
                    <a:pt x="495" y="203"/>
                  </a:cubicBezTo>
                  <a:cubicBezTo>
                    <a:pt x="513" y="199"/>
                    <a:pt x="526" y="182"/>
                    <a:pt x="526" y="164"/>
                  </a:cubicBezTo>
                  <a:cubicBezTo>
                    <a:pt x="526" y="85"/>
                    <a:pt x="526" y="85"/>
                    <a:pt x="526" y="85"/>
                  </a:cubicBezTo>
                  <a:cubicBezTo>
                    <a:pt x="561" y="81"/>
                    <a:pt x="596" y="81"/>
                    <a:pt x="631" y="85"/>
                  </a:cubicBezTo>
                  <a:cubicBezTo>
                    <a:pt x="631" y="164"/>
                    <a:pt x="631" y="164"/>
                    <a:pt x="631" y="164"/>
                  </a:cubicBezTo>
                  <a:cubicBezTo>
                    <a:pt x="631" y="182"/>
                    <a:pt x="644" y="199"/>
                    <a:pt x="662" y="203"/>
                  </a:cubicBezTo>
                  <a:cubicBezTo>
                    <a:pt x="706" y="212"/>
                    <a:pt x="747" y="229"/>
                    <a:pt x="785" y="253"/>
                  </a:cubicBezTo>
                  <a:cubicBezTo>
                    <a:pt x="801" y="263"/>
                    <a:pt x="821" y="261"/>
                    <a:pt x="834" y="248"/>
                  </a:cubicBezTo>
                  <a:cubicBezTo>
                    <a:pt x="890" y="192"/>
                    <a:pt x="890" y="192"/>
                    <a:pt x="890" y="192"/>
                  </a:cubicBezTo>
                  <a:cubicBezTo>
                    <a:pt x="918" y="214"/>
                    <a:pt x="943" y="239"/>
                    <a:pt x="965" y="267"/>
                  </a:cubicBezTo>
                  <a:cubicBezTo>
                    <a:pt x="909" y="322"/>
                    <a:pt x="909" y="322"/>
                    <a:pt x="909" y="322"/>
                  </a:cubicBezTo>
                  <a:cubicBezTo>
                    <a:pt x="896" y="336"/>
                    <a:pt x="894" y="356"/>
                    <a:pt x="904" y="372"/>
                  </a:cubicBezTo>
                  <a:cubicBezTo>
                    <a:pt x="928" y="409"/>
                    <a:pt x="945" y="451"/>
                    <a:pt x="954" y="494"/>
                  </a:cubicBezTo>
                  <a:cubicBezTo>
                    <a:pt x="958" y="513"/>
                    <a:pt x="975" y="526"/>
                    <a:pt x="993" y="526"/>
                  </a:cubicBezTo>
                  <a:cubicBezTo>
                    <a:pt x="1072" y="526"/>
                    <a:pt x="1072" y="526"/>
                    <a:pt x="1072" y="526"/>
                  </a:cubicBezTo>
                  <a:cubicBezTo>
                    <a:pt x="1076" y="561"/>
                    <a:pt x="1076" y="596"/>
                    <a:pt x="1072" y="6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67"/>
            <p:cNvSpPr>
              <a:spLocks noEditPoints="1"/>
            </p:cNvSpPr>
            <p:nvPr/>
          </p:nvSpPr>
          <p:spPr bwMode="auto">
            <a:xfrm>
              <a:off x="9001126" y="6162676"/>
              <a:ext cx="141288" cy="141288"/>
            </a:xfrm>
            <a:custGeom>
              <a:avLst/>
              <a:gdLst>
                <a:gd name="T0" fmla="*/ 437 w 477"/>
                <a:gd name="T1" fmla="*/ 198 h 476"/>
                <a:gd name="T2" fmla="*/ 392 w 477"/>
                <a:gd name="T3" fmla="*/ 198 h 476"/>
                <a:gd name="T4" fmla="*/ 375 w 477"/>
                <a:gd name="T5" fmla="*/ 158 h 476"/>
                <a:gd name="T6" fmla="*/ 407 w 477"/>
                <a:gd name="T7" fmla="*/ 126 h 476"/>
                <a:gd name="T8" fmla="*/ 407 w 477"/>
                <a:gd name="T9" fmla="*/ 70 h 476"/>
                <a:gd name="T10" fmla="*/ 351 w 477"/>
                <a:gd name="T11" fmla="*/ 70 h 476"/>
                <a:gd name="T12" fmla="*/ 319 w 477"/>
                <a:gd name="T13" fmla="*/ 102 h 476"/>
                <a:gd name="T14" fmla="*/ 278 w 477"/>
                <a:gd name="T15" fmla="*/ 85 h 476"/>
                <a:gd name="T16" fmla="*/ 278 w 477"/>
                <a:gd name="T17" fmla="*/ 40 h 476"/>
                <a:gd name="T18" fmla="*/ 238 w 477"/>
                <a:gd name="T19" fmla="*/ 0 h 476"/>
                <a:gd name="T20" fmla="*/ 199 w 477"/>
                <a:gd name="T21" fmla="*/ 40 h 476"/>
                <a:gd name="T22" fmla="*/ 199 w 477"/>
                <a:gd name="T23" fmla="*/ 85 h 476"/>
                <a:gd name="T24" fmla="*/ 158 w 477"/>
                <a:gd name="T25" fmla="*/ 102 h 476"/>
                <a:gd name="T26" fmla="*/ 126 w 477"/>
                <a:gd name="T27" fmla="*/ 70 h 476"/>
                <a:gd name="T28" fmla="*/ 88 w 477"/>
                <a:gd name="T29" fmla="*/ 59 h 476"/>
                <a:gd name="T30" fmla="*/ 60 w 477"/>
                <a:gd name="T31" fmla="*/ 87 h 476"/>
                <a:gd name="T32" fmla="*/ 70 w 477"/>
                <a:gd name="T33" fmla="*/ 126 h 476"/>
                <a:gd name="T34" fmla="*/ 102 w 477"/>
                <a:gd name="T35" fmla="*/ 158 h 476"/>
                <a:gd name="T36" fmla="*/ 85 w 477"/>
                <a:gd name="T37" fmla="*/ 198 h 476"/>
                <a:gd name="T38" fmla="*/ 40 w 477"/>
                <a:gd name="T39" fmla="*/ 198 h 476"/>
                <a:gd name="T40" fmla="*/ 0 w 477"/>
                <a:gd name="T41" fmla="*/ 238 h 476"/>
                <a:gd name="T42" fmla="*/ 40 w 477"/>
                <a:gd name="T43" fmla="*/ 278 h 476"/>
                <a:gd name="T44" fmla="*/ 85 w 477"/>
                <a:gd name="T45" fmla="*/ 278 h 476"/>
                <a:gd name="T46" fmla="*/ 102 w 477"/>
                <a:gd name="T47" fmla="*/ 318 h 476"/>
                <a:gd name="T48" fmla="*/ 70 w 477"/>
                <a:gd name="T49" fmla="*/ 350 h 476"/>
                <a:gd name="T50" fmla="*/ 60 w 477"/>
                <a:gd name="T51" fmla="*/ 389 h 476"/>
                <a:gd name="T52" fmla="*/ 88 w 477"/>
                <a:gd name="T53" fmla="*/ 417 h 476"/>
                <a:gd name="T54" fmla="*/ 126 w 477"/>
                <a:gd name="T55" fmla="*/ 406 h 476"/>
                <a:gd name="T56" fmla="*/ 158 w 477"/>
                <a:gd name="T57" fmla="*/ 374 h 476"/>
                <a:gd name="T58" fmla="*/ 199 w 477"/>
                <a:gd name="T59" fmla="*/ 391 h 476"/>
                <a:gd name="T60" fmla="*/ 199 w 477"/>
                <a:gd name="T61" fmla="*/ 436 h 476"/>
                <a:gd name="T62" fmla="*/ 238 w 477"/>
                <a:gd name="T63" fmla="*/ 476 h 476"/>
                <a:gd name="T64" fmla="*/ 278 w 477"/>
                <a:gd name="T65" fmla="*/ 436 h 476"/>
                <a:gd name="T66" fmla="*/ 278 w 477"/>
                <a:gd name="T67" fmla="*/ 391 h 476"/>
                <a:gd name="T68" fmla="*/ 319 w 477"/>
                <a:gd name="T69" fmla="*/ 374 h 476"/>
                <a:gd name="T70" fmla="*/ 351 w 477"/>
                <a:gd name="T71" fmla="*/ 406 h 476"/>
                <a:gd name="T72" fmla="*/ 407 w 477"/>
                <a:gd name="T73" fmla="*/ 406 h 476"/>
                <a:gd name="T74" fmla="*/ 407 w 477"/>
                <a:gd name="T75" fmla="*/ 350 h 476"/>
                <a:gd name="T76" fmla="*/ 375 w 477"/>
                <a:gd name="T77" fmla="*/ 318 h 476"/>
                <a:gd name="T78" fmla="*/ 392 w 477"/>
                <a:gd name="T79" fmla="*/ 278 h 476"/>
                <a:gd name="T80" fmla="*/ 437 w 477"/>
                <a:gd name="T81" fmla="*/ 278 h 476"/>
                <a:gd name="T82" fmla="*/ 477 w 477"/>
                <a:gd name="T83" fmla="*/ 238 h 476"/>
                <a:gd name="T84" fmla="*/ 437 w 477"/>
                <a:gd name="T85" fmla="*/ 198 h 476"/>
                <a:gd name="T86" fmla="*/ 238 w 477"/>
                <a:gd name="T87" fmla="*/ 317 h 476"/>
                <a:gd name="T88" fmla="*/ 159 w 477"/>
                <a:gd name="T89" fmla="*/ 238 h 476"/>
                <a:gd name="T90" fmla="*/ 238 w 477"/>
                <a:gd name="T91" fmla="*/ 159 h 476"/>
                <a:gd name="T92" fmla="*/ 318 w 477"/>
                <a:gd name="T93" fmla="*/ 238 h 476"/>
                <a:gd name="T94" fmla="*/ 238 w 477"/>
                <a:gd name="T95" fmla="*/ 317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7" h="476">
                  <a:moveTo>
                    <a:pt x="437" y="198"/>
                  </a:moveTo>
                  <a:cubicBezTo>
                    <a:pt x="392" y="198"/>
                    <a:pt x="392" y="198"/>
                    <a:pt x="392" y="198"/>
                  </a:cubicBezTo>
                  <a:cubicBezTo>
                    <a:pt x="388" y="184"/>
                    <a:pt x="382" y="171"/>
                    <a:pt x="375" y="158"/>
                  </a:cubicBezTo>
                  <a:cubicBezTo>
                    <a:pt x="407" y="126"/>
                    <a:pt x="407" y="126"/>
                    <a:pt x="407" y="126"/>
                  </a:cubicBezTo>
                  <a:cubicBezTo>
                    <a:pt x="422" y="110"/>
                    <a:pt x="422" y="85"/>
                    <a:pt x="407" y="70"/>
                  </a:cubicBezTo>
                  <a:cubicBezTo>
                    <a:pt x="391" y="54"/>
                    <a:pt x="366" y="54"/>
                    <a:pt x="351" y="70"/>
                  </a:cubicBezTo>
                  <a:cubicBezTo>
                    <a:pt x="319" y="102"/>
                    <a:pt x="319" y="102"/>
                    <a:pt x="319" y="102"/>
                  </a:cubicBezTo>
                  <a:cubicBezTo>
                    <a:pt x="306" y="94"/>
                    <a:pt x="292" y="89"/>
                    <a:pt x="278" y="85"/>
                  </a:cubicBezTo>
                  <a:cubicBezTo>
                    <a:pt x="278" y="40"/>
                    <a:pt x="278" y="40"/>
                    <a:pt x="278" y="40"/>
                  </a:cubicBezTo>
                  <a:cubicBezTo>
                    <a:pt x="278" y="18"/>
                    <a:pt x="260" y="0"/>
                    <a:pt x="238" y="0"/>
                  </a:cubicBezTo>
                  <a:cubicBezTo>
                    <a:pt x="217" y="0"/>
                    <a:pt x="199" y="18"/>
                    <a:pt x="199" y="40"/>
                  </a:cubicBezTo>
                  <a:cubicBezTo>
                    <a:pt x="199" y="85"/>
                    <a:pt x="199" y="85"/>
                    <a:pt x="199" y="85"/>
                  </a:cubicBezTo>
                  <a:cubicBezTo>
                    <a:pt x="185" y="89"/>
                    <a:pt x="171" y="94"/>
                    <a:pt x="158" y="102"/>
                  </a:cubicBezTo>
                  <a:cubicBezTo>
                    <a:pt x="126" y="70"/>
                    <a:pt x="126" y="70"/>
                    <a:pt x="126" y="70"/>
                  </a:cubicBezTo>
                  <a:cubicBezTo>
                    <a:pt x="116" y="60"/>
                    <a:pt x="102" y="56"/>
                    <a:pt x="88" y="59"/>
                  </a:cubicBezTo>
                  <a:cubicBezTo>
                    <a:pt x="74" y="63"/>
                    <a:pt x="63" y="74"/>
                    <a:pt x="60" y="87"/>
                  </a:cubicBezTo>
                  <a:cubicBezTo>
                    <a:pt x="56" y="101"/>
                    <a:pt x="60" y="116"/>
                    <a:pt x="70" y="126"/>
                  </a:cubicBezTo>
                  <a:cubicBezTo>
                    <a:pt x="102" y="158"/>
                    <a:pt x="102" y="158"/>
                    <a:pt x="102" y="158"/>
                  </a:cubicBezTo>
                  <a:cubicBezTo>
                    <a:pt x="95" y="171"/>
                    <a:pt x="89" y="184"/>
                    <a:pt x="85" y="198"/>
                  </a:cubicBezTo>
                  <a:cubicBezTo>
                    <a:pt x="40" y="198"/>
                    <a:pt x="40" y="198"/>
                    <a:pt x="40" y="198"/>
                  </a:cubicBezTo>
                  <a:cubicBezTo>
                    <a:pt x="18" y="198"/>
                    <a:pt x="0" y="216"/>
                    <a:pt x="0" y="238"/>
                  </a:cubicBezTo>
                  <a:cubicBezTo>
                    <a:pt x="0" y="260"/>
                    <a:pt x="18" y="278"/>
                    <a:pt x="40" y="278"/>
                  </a:cubicBezTo>
                  <a:cubicBezTo>
                    <a:pt x="85" y="278"/>
                    <a:pt x="85" y="278"/>
                    <a:pt x="85" y="278"/>
                  </a:cubicBezTo>
                  <a:cubicBezTo>
                    <a:pt x="89" y="292"/>
                    <a:pt x="95" y="306"/>
                    <a:pt x="102" y="318"/>
                  </a:cubicBezTo>
                  <a:cubicBezTo>
                    <a:pt x="70" y="350"/>
                    <a:pt x="70" y="350"/>
                    <a:pt x="70" y="350"/>
                  </a:cubicBezTo>
                  <a:cubicBezTo>
                    <a:pt x="60" y="360"/>
                    <a:pt x="56" y="375"/>
                    <a:pt x="60" y="389"/>
                  </a:cubicBezTo>
                  <a:cubicBezTo>
                    <a:pt x="63" y="402"/>
                    <a:pt x="74" y="413"/>
                    <a:pt x="88" y="417"/>
                  </a:cubicBezTo>
                  <a:cubicBezTo>
                    <a:pt x="102" y="420"/>
                    <a:pt x="116" y="416"/>
                    <a:pt x="126" y="406"/>
                  </a:cubicBezTo>
                  <a:cubicBezTo>
                    <a:pt x="158" y="374"/>
                    <a:pt x="158" y="374"/>
                    <a:pt x="158" y="374"/>
                  </a:cubicBezTo>
                  <a:cubicBezTo>
                    <a:pt x="171" y="382"/>
                    <a:pt x="185" y="387"/>
                    <a:pt x="199" y="391"/>
                  </a:cubicBezTo>
                  <a:cubicBezTo>
                    <a:pt x="199" y="436"/>
                    <a:pt x="199" y="436"/>
                    <a:pt x="199" y="436"/>
                  </a:cubicBezTo>
                  <a:cubicBezTo>
                    <a:pt x="199" y="458"/>
                    <a:pt x="217" y="476"/>
                    <a:pt x="238" y="476"/>
                  </a:cubicBezTo>
                  <a:cubicBezTo>
                    <a:pt x="260" y="476"/>
                    <a:pt x="278" y="458"/>
                    <a:pt x="278" y="436"/>
                  </a:cubicBezTo>
                  <a:cubicBezTo>
                    <a:pt x="278" y="391"/>
                    <a:pt x="278" y="391"/>
                    <a:pt x="278" y="391"/>
                  </a:cubicBezTo>
                  <a:cubicBezTo>
                    <a:pt x="292" y="387"/>
                    <a:pt x="306" y="382"/>
                    <a:pt x="319" y="374"/>
                  </a:cubicBezTo>
                  <a:cubicBezTo>
                    <a:pt x="351" y="406"/>
                    <a:pt x="351" y="406"/>
                    <a:pt x="351" y="406"/>
                  </a:cubicBezTo>
                  <a:cubicBezTo>
                    <a:pt x="366" y="422"/>
                    <a:pt x="391" y="422"/>
                    <a:pt x="407" y="406"/>
                  </a:cubicBezTo>
                  <a:cubicBezTo>
                    <a:pt x="422" y="391"/>
                    <a:pt x="422" y="366"/>
                    <a:pt x="407" y="350"/>
                  </a:cubicBezTo>
                  <a:cubicBezTo>
                    <a:pt x="375" y="318"/>
                    <a:pt x="375" y="318"/>
                    <a:pt x="375" y="318"/>
                  </a:cubicBezTo>
                  <a:cubicBezTo>
                    <a:pt x="382" y="306"/>
                    <a:pt x="388" y="292"/>
                    <a:pt x="392" y="278"/>
                  </a:cubicBezTo>
                  <a:cubicBezTo>
                    <a:pt x="437" y="278"/>
                    <a:pt x="437" y="278"/>
                    <a:pt x="437" y="278"/>
                  </a:cubicBezTo>
                  <a:cubicBezTo>
                    <a:pt x="459" y="278"/>
                    <a:pt x="477" y="260"/>
                    <a:pt x="477" y="238"/>
                  </a:cubicBezTo>
                  <a:cubicBezTo>
                    <a:pt x="477" y="216"/>
                    <a:pt x="459" y="198"/>
                    <a:pt x="437" y="198"/>
                  </a:cubicBezTo>
                  <a:close/>
                  <a:moveTo>
                    <a:pt x="238" y="317"/>
                  </a:moveTo>
                  <a:cubicBezTo>
                    <a:pt x="195" y="317"/>
                    <a:pt x="159" y="282"/>
                    <a:pt x="159" y="238"/>
                  </a:cubicBezTo>
                  <a:cubicBezTo>
                    <a:pt x="159" y="194"/>
                    <a:pt x="195" y="159"/>
                    <a:pt x="238" y="159"/>
                  </a:cubicBezTo>
                  <a:cubicBezTo>
                    <a:pt x="282" y="159"/>
                    <a:pt x="318" y="194"/>
                    <a:pt x="318" y="238"/>
                  </a:cubicBezTo>
                  <a:cubicBezTo>
                    <a:pt x="318" y="282"/>
                    <a:pt x="282" y="317"/>
                    <a:pt x="238" y="3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68"/>
            <p:cNvSpPr>
              <a:spLocks noEditPoints="1"/>
            </p:cNvSpPr>
            <p:nvPr/>
          </p:nvSpPr>
          <p:spPr bwMode="auto">
            <a:xfrm>
              <a:off x="8988426" y="6032501"/>
              <a:ext cx="117475" cy="117475"/>
            </a:xfrm>
            <a:custGeom>
              <a:avLst/>
              <a:gdLst>
                <a:gd name="T0" fmla="*/ 70 w 396"/>
                <a:gd name="T1" fmla="*/ 238 h 397"/>
                <a:gd name="T2" fmla="*/ 79 w 396"/>
                <a:gd name="T3" fmla="*/ 262 h 397"/>
                <a:gd name="T4" fmla="*/ 58 w 396"/>
                <a:gd name="T5" fmla="*/ 283 h 397"/>
                <a:gd name="T6" fmla="*/ 47 w 396"/>
                <a:gd name="T7" fmla="*/ 321 h 397"/>
                <a:gd name="T8" fmla="*/ 76 w 396"/>
                <a:gd name="T9" fmla="*/ 349 h 397"/>
                <a:gd name="T10" fmla="*/ 114 w 396"/>
                <a:gd name="T11" fmla="*/ 339 h 397"/>
                <a:gd name="T12" fmla="*/ 135 w 396"/>
                <a:gd name="T13" fmla="*/ 318 h 397"/>
                <a:gd name="T14" fmla="*/ 158 w 396"/>
                <a:gd name="T15" fmla="*/ 327 h 397"/>
                <a:gd name="T16" fmla="*/ 158 w 396"/>
                <a:gd name="T17" fmla="*/ 358 h 397"/>
                <a:gd name="T18" fmla="*/ 198 w 396"/>
                <a:gd name="T19" fmla="*/ 397 h 397"/>
                <a:gd name="T20" fmla="*/ 238 w 396"/>
                <a:gd name="T21" fmla="*/ 358 h 397"/>
                <a:gd name="T22" fmla="*/ 238 w 396"/>
                <a:gd name="T23" fmla="*/ 327 h 397"/>
                <a:gd name="T24" fmla="*/ 261 w 396"/>
                <a:gd name="T25" fmla="*/ 318 h 397"/>
                <a:gd name="T26" fmla="*/ 282 w 396"/>
                <a:gd name="T27" fmla="*/ 339 h 397"/>
                <a:gd name="T28" fmla="*/ 338 w 396"/>
                <a:gd name="T29" fmla="*/ 339 h 397"/>
                <a:gd name="T30" fmla="*/ 338 w 396"/>
                <a:gd name="T31" fmla="*/ 283 h 397"/>
                <a:gd name="T32" fmla="*/ 317 w 396"/>
                <a:gd name="T33" fmla="*/ 262 h 397"/>
                <a:gd name="T34" fmla="*/ 326 w 396"/>
                <a:gd name="T35" fmla="*/ 238 h 397"/>
                <a:gd name="T36" fmla="*/ 357 w 396"/>
                <a:gd name="T37" fmla="*/ 238 h 397"/>
                <a:gd name="T38" fmla="*/ 396 w 396"/>
                <a:gd name="T39" fmla="*/ 199 h 397"/>
                <a:gd name="T40" fmla="*/ 357 w 396"/>
                <a:gd name="T41" fmla="*/ 159 h 397"/>
                <a:gd name="T42" fmla="*/ 326 w 396"/>
                <a:gd name="T43" fmla="*/ 159 h 397"/>
                <a:gd name="T44" fmla="*/ 317 w 396"/>
                <a:gd name="T45" fmla="*/ 136 h 397"/>
                <a:gd name="T46" fmla="*/ 338 w 396"/>
                <a:gd name="T47" fmla="*/ 115 h 397"/>
                <a:gd name="T48" fmla="*/ 349 w 396"/>
                <a:gd name="T49" fmla="*/ 76 h 397"/>
                <a:gd name="T50" fmla="*/ 321 w 396"/>
                <a:gd name="T51" fmla="*/ 48 h 397"/>
                <a:gd name="T52" fmla="*/ 282 w 396"/>
                <a:gd name="T53" fmla="*/ 58 h 397"/>
                <a:gd name="T54" fmla="*/ 261 w 396"/>
                <a:gd name="T55" fmla="*/ 80 h 397"/>
                <a:gd name="T56" fmla="*/ 238 w 396"/>
                <a:gd name="T57" fmla="*/ 71 h 397"/>
                <a:gd name="T58" fmla="*/ 238 w 396"/>
                <a:gd name="T59" fmla="*/ 40 h 397"/>
                <a:gd name="T60" fmla="*/ 198 w 396"/>
                <a:gd name="T61" fmla="*/ 0 h 397"/>
                <a:gd name="T62" fmla="*/ 158 w 396"/>
                <a:gd name="T63" fmla="*/ 40 h 397"/>
                <a:gd name="T64" fmla="*/ 158 w 396"/>
                <a:gd name="T65" fmla="*/ 71 h 397"/>
                <a:gd name="T66" fmla="*/ 135 w 396"/>
                <a:gd name="T67" fmla="*/ 80 h 397"/>
                <a:gd name="T68" fmla="*/ 114 w 396"/>
                <a:gd name="T69" fmla="*/ 58 h 397"/>
                <a:gd name="T70" fmla="*/ 58 w 396"/>
                <a:gd name="T71" fmla="*/ 58 h 397"/>
                <a:gd name="T72" fmla="*/ 58 w 396"/>
                <a:gd name="T73" fmla="*/ 115 h 397"/>
                <a:gd name="T74" fmla="*/ 79 w 396"/>
                <a:gd name="T75" fmla="*/ 136 h 397"/>
                <a:gd name="T76" fmla="*/ 70 w 396"/>
                <a:gd name="T77" fmla="*/ 159 h 397"/>
                <a:gd name="T78" fmla="*/ 39 w 396"/>
                <a:gd name="T79" fmla="*/ 159 h 397"/>
                <a:gd name="T80" fmla="*/ 0 w 396"/>
                <a:gd name="T81" fmla="*/ 199 h 397"/>
                <a:gd name="T82" fmla="*/ 39 w 396"/>
                <a:gd name="T83" fmla="*/ 238 h 397"/>
                <a:gd name="T84" fmla="*/ 70 w 396"/>
                <a:gd name="T85" fmla="*/ 238 h 397"/>
                <a:gd name="T86" fmla="*/ 184 w 396"/>
                <a:gd name="T87" fmla="*/ 145 h 397"/>
                <a:gd name="T88" fmla="*/ 246 w 396"/>
                <a:gd name="T89" fmla="*/ 171 h 397"/>
                <a:gd name="T90" fmla="*/ 237 w 396"/>
                <a:gd name="T91" fmla="*/ 238 h 397"/>
                <a:gd name="T92" fmla="*/ 177 w 396"/>
                <a:gd name="T93" fmla="*/ 250 h 397"/>
                <a:gd name="T94" fmla="*/ 142 w 396"/>
                <a:gd name="T95" fmla="*/ 199 h 397"/>
                <a:gd name="T96" fmla="*/ 184 w 396"/>
                <a:gd name="T97" fmla="*/ 14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6" h="397">
                  <a:moveTo>
                    <a:pt x="70" y="238"/>
                  </a:moveTo>
                  <a:cubicBezTo>
                    <a:pt x="72" y="246"/>
                    <a:pt x="75" y="254"/>
                    <a:pt x="79" y="262"/>
                  </a:cubicBezTo>
                  <a:cubicBezTo>
                    <a:pt x="58" y="283"/>
                    <a:pt x="58" y="283"/>
                    <a:pt x="58" y="283"/>
                  </a:cubicBezTo>
                  <a:cubicBezTo>
                    <a:pt x="48" y="293"/>
                    <a:pt x="44" y="308"/>
                    <a:pt x="47" y="321"/>
                  </a:cubicBezTo>
                  <a:cubicBezTo>
                    <a:pt x="51" y="335"/>
                    <a:pt x="62" y="346"/>
                    <a:pt x="76" y="349"/>
                  </a:cubicBezTo>
                  <a:cubicBezTo>
                    <a:pt x="89" y="353"/>
                    <a:pt x="104" y="349"/>
                    <a:pt x="114" y="339"/>
                  </a:cubicBezTo>
                  <a:cubicBezTo>
                    <a:pt x="135" y="318"/>
                    <a:pt x="135" y="318"/>
                    <a:pt x="135" y="318"/>
                  </a:cubicBezTo>
                  <a:cubicBezTo>
                    <a:pt x="143" y="321"/>
                    <a:pt x="150" y="325"/>
                    <a:pt x="158" y="327"/>
                  </a:cubicBezTo>
                  <a:cubicBezTo>
                    <a:pt x="158" y="358"/>
                    <a:pt x="158" y="358"/>
                    <a:pt x="158" y="358"/>
                  </a:cubicBezTo>
                  <a:cubicBezTo>
                    <a:pt x="158" y="379"/>
                    <a:pt x="176" y="397"/>
                    <a:pt x="198" y="397"/>
                  </a:cubicBezTo>
                  <a:cubicBezTo>
                    <a:pt x="220" y="397"/>
                    <a:pt x="238" y="379"/>
                    <a:pt x="238" y="358"/>
                  </a:cubicBezTo>
                  <a:cubicBezTo>
                    <a:pt x="238" y="327"/>
                    <a:pt x="238" y="327"/>
                    <a:pt x="238" y="327"/>
                  </a:cubicBezTo>
                  <a:cubicBezTo>
                    <a:pt x="246" y="325"/>
                    <a:pt x="253" y="321"/>
                    <a:pt x="261" y="318"/>
                  </a:cubicBezTo>
                  <a:cubicBezTo>
                    <a:pt x="282" y="339"/>
                    <a:pt x="282" y="339"/>
                    <a:pt x="282" y="339"/>
                  </a:cubicBezTo>
                  <a:cubicBezTo>
                    <a:pt x="298" y="355"/>
                    <a:pt x="323" y="355"/>
                    <a:pt x="338" y="339"/>
                  </a:cubicBezTo>
                  <a:cubicBezTo>
                    <a:pt x="354" y="324"/>
                    <a:pt x="354" y="298"/>
                    <a:pt x="338" y="283"/>
                  </a:cubicBezTo>
                  <a:cubicBezTo>
                    <a:pt x="317" y="262"/>
                    <a:pt x="317" y="262"/>
                    <a:pt x="317" y="262"/>
                  </a:cubicBezTo>
                  <a:cubicBezTo>
                    <a:pt x="321" y="254"/>
                    <a:pt x="324" y="246"/>
                    <a:pt x="326" y="238"/>
                  </a:cubicBezTo>
                  <a:cubicBezTo>
                    <a:pt x="357" y="238"/>
                    <a:pt x="357" y="238"/>
                    <a:pt x="357" y="238"/>
                  </a:cubicBezTo>
                  <a:cubicBezTo>
                    <a:pt x="379" y="238"/>
                    <a:pt x="396" y="221"/>
                    <a:pt x="396" y="199"/>
                  </a:cubicBezTo>
                  <a:cubicBezTo>
                    <a:pt x="396" y="177"/>
                    <a:pt x="379" y="159"/>
                    <a:pt x="357" y="159"/>
                  </a:cubicBezTo>
                  <a:cubicBezTo>
                    <a:pt x="326" y="159"/>
                    <a:pt x="326" y="159"/>
                    <a:pt x="326" y="159"/>
                  </a:cubicBezTo>
                  <a:cubicBezTo>
                    <a:pt x="324" y="151"/>
                    <a:pt x="321" y="143"/>
                    <a:pt x="317" y="136"/>
                  </a:cubicBezTo>
                  <a:cubicBezTo>
                    <a:pt x="338" y="115"/>
                    <a:pt x="338" y="115"/>
                    <a:pt x="338" y="115"/>
                  </a:cubicBezTo>
                  <a:cubicBezTo>
                    <a:pt x="348" y="105"/>
                    <a:pt x="352" y="90"/>
                    <a:pt x="349" y="76"/>
                  </a:cubicBezTo>
                  <a:cubicBezTo>
                    <a:pt x="345" y="63"/>
                    <a:pt x="334" y="52"/>
                    <a:pt x="321" y="48"/>
                  </a:cubicBezTo>
                  <a:cubicBezTo>
                    <a:pt x="307" y="45"/>
                    <a:pt x="292" y="48"/>
                    <a:pt x="282" y="58"/>
                  </a:cubicBezTo>
                  <a:cubicBezTo>
                    <a:pt x="261" y="80"/>
                    <a:pt x="261" y="80"/>
                    <a:pt x="261" y="80"/>
                  </a:cubicBezTo>
                  <a:cubicBezTo>
                    <a:pt x="253" y="76"/>
                    <a:pt x="246" y="73"/>
                    <a:pt x="238" y="71"/>
                  </a:cubicBezTo>
                  <a:cubicBezTo>
                    <a:pt x="238" y="40"/>
                    <a:pt x="238" y="40"/>
                    <a:pt x="238" y="40"/>
                  </a:cubicBezTo>
                  <a:cubicBezTo>
                    <a:pt x="238" y="18"/>
                    <a:pt x="220" y="0"/>
                    <a:pt x="198" y="0"/>
                  </a:cubicBezTo>
                  <a:cubicBezTo>
                    <a:pt x="176" y="0"/>
                    <a:pt x="158" y="18"/>
                    <a:pt x="158" y="40"/>
                  </a:cubicBezTo>
                  <a:cubicBezTo>
                    <a:pt x="158" y="71"/>
                    <a:pt x="158" y="71"/>
                    <a:pt x="158" y="71"/>
                  </a:cubicBezTo>
                  <a:cubicBezTo>
                    <a:pt x="150" y="73"/>
                    <a:pt x="143" y="76"/>
                    <a:pt x="135" y="80"/>
                  </a:cubicBezTo>
                  <a:cubicBezTo>
                    <a:pt x="114" y="58"/>
                    <a:pt x="114" y="58"/>
                    <a:pt x="114" y="58"/>
                  </a:cubicBezTo>
                  <a:cubicBezTo>
                    <a:pt x="98" y="43"/>
                    <a:pt x="73" y="43"/>
                    <a:pt x="58" y="58"/>
                  </a:cubicBezTo>
                  <a:cubicBezTo>
                    <a:pt x="42" y="74"/>
                    <a:pt x="42" y="99"/>
                    <a:pt x="58" y="115"/>
                  </a:cubicBezTo>
                  <a:cubicBezTo>
                    <a:pt x="79" y="136"/>
                    <a:pt x="79" y="136"/>
                    <a:pt x="79" y="136"/>
                  </a:cubicBezTo>
                  <a:cubicBezTo>
                    <a:pt x="75" y="143"/>
                    <a:pt x="72" y="151"/>
                    <a:pt x="70" y="159"/>
                  </a:cubicBezTo>
                  <a:cubicBezTo>
                    <a:pt x="39" y="159"/>
                    <a:pt x="39" y="159"/>
                    <a:pt x="39" y="159"/>
                  </a:cubicBezTo>
                  <a:cubicBezTo>
                    <a:pt x="17" y="159"/>
                    <a:pt x="0" y="177"/>
                    <a:pt x="0" y="199"/>
                  </a:cubicBezTo>
                  <a:cubicBezTo>
                    <a:pt x="0" y="221"/>
                    <a:pt x="17" y="238"/>
                    <a:pt x="39" y="238"/>
                  </a:cubicBezTo>
                  <a:cubicBezTo>
                    <a:pt x="70" y="238"/>
                    <a:pt x="70" y="238"/>
                    <a:pt x="70" y="238"/>
                  </a:cubicBezTo>
                  <a:close/>
                  <a:moveTo>
                    <a:pt x="184" y="145"/>
                  </a:moveTo>
                  <a:cubicBezTo>
                    <a:pt x="208" y="139"/>
                    <a:pt x="234" y="149"/>
                    <a:pt x="246" y="171"/>
                  </a:cubicBezTo>
                  <a:cubicBezTo>
                    <a:pt x="259" y="193"/>
                    <a:pt x="255" y="220"/>
                    <a:pt x="237" y="238"/>
                  </a:cubicBezTo>
                  <a:cubicBezTo>
                    <a:pt x="221" y="254"/>
                    <a:pt x="198" y="259"/>
                    <a:pt x="177" y="250"/>
                  </a:cubicBezTo>
                  <a:cubicBezTo>
                    <a:pt x="156" y="242"/>
                    <a:pt x="142" y="221"/>
                    <a:pt x="142" y="199"/>
                  </a:cubicBezTo>
                  <a:cubicBezTo>
                    <a:pt x="142" y="174"/>
                    <a:pt x="159" y="152"/>
                    <a:pt x="184"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69"/>
            <p:cNvSpPr>
              <a:spLocks noEditPoints="1"/>
            </p:cNvSpPr>
            <p:nvPr/>
          </p:nvSpPr>
          <p:spPr bwMode="auto">
            <a:xfrm>
              <a:off x="9212263" y="6032501"/>
              <a:ext cx="153988" cy="152400"/>
            </a:xfrm>
            <a:custGeom>
              <a:avLst/>
              <a:gdLst>
                <a:gd name="T0" fmla="*/ 258 w 516"/>
                <a:gd name="T1" fmla="*/ 0 h 516"/>
                <a:gd name="T2" fmla="*/ 0 w 516"/>
                <a:gd name="T3" fmla="*/ 258 h 516"/>
                <a:gd name="T4" fmla="*/ 258 w 516"/>
                <a:gd name="T5" fmla="*/ 516 h 516"/>
                <a:gd name="T6" fmla="*/ 516 w 516"/>
                <a:gd name="T7" fmla="*/ 258 h 516"/>
                <a:gd name="T8" fmla="*/ 258 w 516"/>
                <a:gd name="T9" fmla="*/ 0 h 516"/>
                <a:gd name="T10" fmla="*/ 258 w 516"/>
                <a:gd name="T11" fmla="*/ 437 h 516"/>
                <a:gd name="T12" fmla="*/ 79 w 516"/>
                <a:gd name="T13" fmla="*/ 258 h 516"/>
                <a:gd name="T14" fmla="*/ 258 w 516"/>
                <a:gd name="T15" fmla="*/ 80 h 516"/>
                <a:gd name="T16" fmla="*/ 436 w 516"/>
                <a:gd name="T17" fmla="*/ 258 h 516"/>
                <a:gd name="T18" fmla="*/ 258 w 516"/>
                <a:gd name="T19" fmla="*/ 4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6">
                  <a:moveTo>
                    <a:pt x="258" y="0"/>
                  </a:moveTo>
                  <a:cubicBezTo>
                    <a:pt x="115" y="0"/>
                    <a:pt x="0" y="116"/>
                    <a:pt x="0" y="258"/>
                  </a:cubicBezTo>
                  <a:cubicBezTo>
                    <a:pt x="0" y="401"/>
                    <a:pt x="115" y="516"/>
                    <a:pt x="258" y="516"/>
                  </a:cubicBezTo>
                  <a:cubicBezTo>
                    <a:pt x="400" y="516"/>
                    <a:pt x="516" y="401"/>
                    <a:pt x="516" y="258"/>
                  </a:cubicBezTo>
                  <a:cubicBezTo>
                    <a:pt x="516" y="116"/>
                    <a:pt x="400" y="0"/>
                    <a:pt x="258" y="0"/>
                  </a:cubicBezTo>
                  <a:close/>
                  <a:moveTo>
                    <a:pt x="258" y="437"/>
                  </a:moveTo>
                  <a:cubicBezTo>
                    <a:pt x="159" y="437"/>
                    <a:pt x="79" y="357"/>
                    <a:pt x="79" y="258"/>
                  </a:cubicBezTo>
                  <a:cubicBezTo>
                    <a:pt x="79" y="160"/>
                    <a:pt x="159" y="80"/>
                    <a:pt x="258" y="80"/>
                  </a:cubicBezTo>
                  <a:cubicBezTo>
                    <a:pt x="356" y="80"/>
                    <a:pt x="436" y="160"/>
                    <a:pt x="436" y="258"/>
                  </a:cubicBezTo>
                  <a:cubicBezTo>
                    <a:pt x="436" y="357"/>
                    <a:pt x="356" y="437"/>
                    <a:pt x="258" y="4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8" name="Group 77"/>
          <p:cNvGrpSpPr/>
          <p:nvPr/>
        </p:nvGrpSpPr>
        <p:grpSpPr>
          <a:xfrm>
            <a:off x="3319460" y="3249434"/>
            <a:ext cx="357540" cy="357540"/>
            <a:chOff x="9993313" y="5878513"/>
            <a:chExt cx="708025" cy="708026"/>
          </a:xfrm>
          <a:solidFill>
            <a:schemeClr val="bg1"/>
          </a:solidFill>
        </p:grpSpPr>
        <p:sp>
          <p:nvSpPr>
            <p:cNvPr id="79" name="Freeform 173"/>
            <p:cNvSpPr>
              <a:spLocks noEditPoints="1"/>
            </p:cNvSpPr>
            <p:nvPr/>
          </p:nvSpPr>
          <p:spPr bwMode="auto">
            <a:xfrm>
              <a:off x="10093326" y="5886451"/>
              <a:ext cx="504825" cy="700088"/>
            </a:xfrm>
            <a:custGeom>
              <a:avLst/>
              <a:gdLst>
                <a:gd name="T0" fmla="*/ 1087 w 1699"/>
                <a:gd name="T1" fmla="*/ 7 h 2356"/>
                <a:gd name="T2" fmla="*/ 1061 w 1699"/>
                <a:gd name="T3" fmla="*/ 97 h 2356"/>
                <a:gd name="T4" fmla="*/ 1373 w 1699"/>
                <a:gd name="T5" fmla="*/ 1366 h 2356"/>
                <a:gd name="T6" fmla="*/ 1170 w 1699"/>
                <a:gd name="T7" fmla="*/ 1848 h 2356"/>
                <a:gd name="T8" fmla="*/ 1120 w 1699"/>
                <a:gd name="T9" fmla="*/ 1891 h 2356"/>
                <a:gd name="T10" fmla="*/ 1073 w 1699"/>
                <a:gd name="T11" fmla="*/ 1324 h 2356"/>
                <a:gd name="T12" fmla="*/ 1238 w 1699"/>
                <a:gd name="T13" fmla="*/ 1191 h 2356"/>
                <a:gd name="T14" fmla="*/ 1005 w 1699"/>
                <a:gd name="T15" fmla="*/ 551 h 2356"/>
                <a:gd name="T16" fmla="*/ 1038 w 1699"/>
                <a:gd name="T17" fmla="*/ 411 h 2356"/>
                <a:gd name="T18" fmla="*/ 668 w 1699"/>
                <a:gd name="T19" fmla="*/ 411 h 2356"/>
                <a:gd name="T20" fmla="*/ 701 w 1699"/>
                <a:gd name="T21" fmla="*/ 551 h 2356"/>
                <a:gd name="T22" fmla="*/ 468 w 1699"/>
                <a:gd name="T23" fmla="*/ 1191 h 2356"/>
                <a:gd name="T24" fmla="*/ 634 w 1699"/>
                <a:gd name="T25" fmla="*/ 1324 h 2356"/>
                <a:gd name="T26" fmla="*/ 586 w 1699"/>
                <a:gd name="T27" fmla="*/ 1891 h 2356"/>
                <a:gd name="T28" fmla="*/ 537 w 1699"/>
                <a:gd name="T29" fmla="*/ 1848 h 2356"/>
                <a:gd name="T30" fmla="*/ 100 w 1699"/>
                <a:gd name="T31" fmla="*/ 834 h 2356"/>
                <a:gd name="T32" fmla="*/ 670 w 1699"/>
                <a:gd name="T33" fmla="*/ 41 h 2356"/>
                <a:gd name="T34" fmla="*/ 7 w 1699"/>
                <a:gd name="T35" fmla="*/ 836 h 2356"/>
                <a:gd name="T36" fmla="*/ 444 w 1699"/>
                <a:gd name="T37" fmla="*/ 1848 h 2356"/>
                <a:gd name="T38" fmla="*/ 539 w 1699"/>
                <a:gd name="T39" fmla="*/ 2200 h 2356"/>
                <a:gd name="T40" fmla="*/ 1011 w 1699"/>
                <a:gd name="T41" fmla="*/ 2356 h 2356"/>
                <a:gd name="T42" fmla="*/ 1167 w 1699"/>
                <a:gd name="T43" fmla="*/ 1978 h 2356"/>
                <a:gd name="T44" fmla="*/ 1263 w 1699"/>
                <a:gd name="T45" fmla="*/ 1847 h 2356"/>
                <a:gd name="T46" fmla="*/ 1699 w 1699"/>
                <a:gd name="T47" fmla="*/ 821 h 2356"/>
                <a:gd name="T48" fmla="*/ 761 w 1699"/>
                <a:gd name="T49" fmla="*/ 411 h 2356"/>
                <a:gd name="T50" fmla="*/ 945 w 1699"/>
                <a:gd name="T51" fmla="*/ 411 h 2356"/>
                <a:gd name="T52" fmla="*/ 853 w 1699"/>
                <a:gd name="T53" fmla="*/ 538 h 2356"/>
                <a:gd name="T54" fmla="*/ 761 w 1699"/>
                <a:gd name="T55" fmla="*/ 411 h 2356"/>
                <a:gd name="T56" fmla="*/ 634 w 1699"/>
                <a:gd name="T57" fmla="*/ 1231 h 2356"/>
                <a:gd name="T58" fmla="*/ 561 w 1699"/>
                <a:gd name="T59" fmla="*/ 1191 h 2356"/>
                <a:gd name="T60" fmla="*/ 792 w 1699"/>
                <a:gd name="T61" fmla="*/ 631 h 2356"/>
                <a:gd name="T62" fmla="*/ 1145 w 1699"/>
                <a:gd name="T63" fmla="*/ 862 h 2356"/>
                <a:gd name="T64" fmla="*/ 1104 w 1699"/>
                <a:gd name="T65" fmla="*/ 1231 h 2356"/>
                <a:gd name="T66" fmla="*/ 1073 w 1699"/>
                <a:gd name="T67" fmla="*/ 1052 h 2356"/>
                <a:gd name="T68" fmla="*/ 980 w 1699"/>
                <a:gd name="T69" fmla="*/ 1052 h 2356"/>
                <a:gd name="T70" fmla="*/ 727 w 1699"/>
                <a:gd name="T71" fmla="*/ 1085 h 2356"/>
                <a:gd name="T72" fmla="*/ 680 w 1699"/>
                <a:gd name="T73" fmla="*/ 832 h 2356"/>
                <a:gd name="T74" fmla="*/ 854 w 1699"/>
                <a:gd name="T75" fmla="*/ 1258 h 2356"/>
                <a:gd name="T76" fmla="*/ 807 w 1699"/>
                <a:gd name="T77" fmla="*/ 1408 h 2356"/>
                <a:gd name="T78" fmla="*/ 727 w 1699"/>
                <a:gd name="T79" fmla="*/ 1891 h 2356"/>
                <a:gd name="T80" fmla="*/ 980 w 1699"/>
                <a:gd name="T81" fmla="*/ 1178 h 2356"/>
                <a:gd name="T82" fmla="*/ 900 w 1699"/>
                <a:gd name="T83" fmla="*/ 1891 h 2356"/>
                <a:gd name="T84" fmla="*/ 900 w 1699"/>
                <a:gd name="T85" fmla="*/ 1304 h 2356"/>
                <a:gd name="T86" fmla="*/ 1074 w 1699"/>
                <a:gd name="T87" fmla="*/ 2200 h 2356"/>
                <a:gd name="T88" fmla="*/ 695 w 1699"/>
                <a:gd name="T89" fmla="*/ 2263 h 2356"/>
                <a:gd name="T90" fmla="*/ 632 w 1699"/>
                <a:gd name="T91" fmla="*/ 2170 h 2356"/>
                <a:gd name="T92" fmla="*/ 923 w 1699"/>
                <a:gd name="T93" fmla="*/ 2123 h 2356"/>
                <a:gd name="T94" fmla="*/ 632 w 1699"/>
                <a:gd name="T95" fmla="*/ 2077 h 2356"/>
                <a:gd name="T96" fmla="*/ 1074 w 1699"/>
                <a:gd name="T97" fmla="*/ 1984 h 2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99" h="2356">
                  <a:moveTo>
                    <a:pt x="1526" y="307"/>
                  </a:moveTo>
                  <a:cubicBezTo>
                    <a:pt x="1416" y="163"/>
                    <a:pt x="1260" y="57"/>
                    <a:pt x="1087" y="7"/>
                  </a:cubicBezTo>
                  <a:cubicBezTo>
                    <a:pt x="1062" y="0"/>
                    <a:pt x="1037" y="14"/>
                    <a:pt x="1029" y="39"/>
                  </a:cubicBezTo>
                  <a:cubicBezTo>
                    <a:pt x="1022" y="64"/>
                    <a:pt x="1037" y="90"/>
                    <a:pt x="1061" y="97"/>
                  </a:cubicBezTo>
                  <a:cubicBezTo>
                    <a:pt x="1382" y="189"/>
                    <a:pt x="1606" y="487"/>
                    <a:pt x="1606" y="821"/>
                  </a:cubicBezTo>
                  <a:cubicBezTo>
                    <a:pt x="1606" y="1029"/>
                    <a:pt x="1524" y="1222"/>
                    <a:pt x="1373" y="1366"/>
                  </a:cubicBezTo>
                  <a:cubicBezTo>
                    <a:pt x="1244" y="1489"/>
                    <a:pt x="1170" y="1664"/>
                    <a:pt x="1170" y="1847"/>
                  </a:cubicBezTo>
                  <a:cubicBezTo>
                    <a:pt x="1170" y="1848"/>
                    <a:pt x="1170" y="1848"/>
                    <a:pt x="1170" y="1848"/>
                  </a:cubicBezTo>
                  <a:cubicBezTo>
                    <a:pt x="1170" y="1871"/>
                    <a:pt x="1151" y="1891"/>
                    <a:pt x="1127" y="1891"/>
                  </a:cubicBezTo>
                  <a:cubicBezTo>
                    <a:pt x="1120" y="1891"/>
                    <a:pt x="1120" y="1891"/>
                    <a:pt x="1120" y="1891"/>
                  </a:cubicBezTo>
                  <a:cubicBezTo>
                    <a:pt x="1073" y="1891"/>
                    <a:pt x="1073" y="1891"/>
                    <a:pt x="1073" y="1891"/>
                  </a:cubicBezTo>
                  <a:cubicBezTo>
                    <a:pt x="1073" y="1324"/>
                    <a:pt x="1073" y="1324"/>
                    <a:pt x="1073" y="1324"/>
                  </a:cubicBezTo>
                  <a:cubicBezTo>
                    <a:pt x="1104" y="1324"/>
                    <a:pt x="1104" y="1324"/>
                    <a:pt x="1104" y="1324"/>
                  </a:cubicBezTo>
                  <a:cubicBezTo>
                    <a:pt x="1178" y="1324"/>
                    <a:pt x="1238" y="1265"/>
                    <a:pt x="1238" y="1191"/>
                  </a:cubicBezTo>
                  <a:cubicBezTo>
                    <a:pt x="1238" y="862"/>
                    <a:pt x="1238" y="862"/>
                    <a:pt x="1238" y="862"/>
                  </a:cubicBezTo>
                  <a:cubicBezTo>
                    <a:pt x="1238" y="715"/>
                    <a:pt x="1139" y="590"/>
                    <a:pt x="1005" y="551"/>
                  </a:cubicBezTo>
                  <a:cubicBezTo>
                    <a:pt x="1026" y="521"/>
                    <a:pt x="1038" y="485"/>
                    <a:pt x="1038" y="445"/>
                  </a:cubicBezTo>
                  <a:cubicBezTo>
                    <a:pt x="1038" y="411"/>
                    <a:pt x="1038" y="411"/>
                    <a:pt x="1038" y="411"/>
                  </a:cubicBezTo>
                  <a:cubicBezTo>
                    <a:pt x="1038" y="309"/>
                    <a:pt x="955" y="226"/>
                    <a:pt x="853" y="226"/>
                  </a:cubicBezTo>
                  <a:cubicBezTo>
                    <a:pt x="751" y="226"/>
                    <a:pt x="668" y="309"/>
                    <a:pt x="668" y="411"/>
                  </a:cubicBezTo>
                  <a:cubicBezTo>
                    <a:pt x="668" y="445"/>
                    <a:pt x="668" y="445"/>
                    <a:pt x="668" y="445"/>
                  </a:cubicBezTo>
                  <a:cubicBezTo>
                    <a:pt x="668" y="485"/>
                    <a:pt x="680" y="521"/>
                    <a:pt x="701" y="551"/>
                  </a:cubicBezTo>
                  <a:cubicBezTo>
                    <a:pt x="567" y="590"/>
                    <a:pt x="468" y="715"/>
                    <a:pt x="468" y="862"/>
                  </a:cubicBezTo>
                  <a:cubicBezTo>
                    <a:pt x="468" y="1191"/>
                    <a:pt x="468" y="1191"/>
                    <a:pt x="468" y="1191"/>
                  </a:cubicBezTo>
                  <a:cubicBezTo>
                    <a:pt x="468" y="1265"/>
                    <a:pt x="528" y="1324"/>
                    <a:pt x="602" y="1324"/>
                  </a:cubicBezTo>
                  <a:cubicBezTo>
                    <a:pt x="634" y="1324"/>
                    <a:pt x="634" y="1324"/>
                    <a:pt x="634" y="1324"/>
                  </a:cubicBezTo>
                  <a:cubicBezTo>
                    <a:pt x="634" y="1891"/>
                    <a:pt x="634" y="1891"/>
                    <a:pt x="634" y="1891"/>
                  </a:cubicBezTo>
                  <a:cubicBezTo>
                    <a:pt x="586" y="1891"/>
                    <a:pt x="586" y="1891"/>
                    <a:pt x="586" y="1891"/>
                  </a:cubicBezTo>
                  <a:cubicBezTo>
                    <a:pt x="580" y="1891"/>
                    <a:pt x="580" y="1891"/>
                    <a:pt x="580" y="1891"/>
                  </a:cubicBezTo>
                  <a:cubicBezTo>
                    <a:pt x="557" y="1891"/>
                    <a:pt x="537" y="1871"/>
                    <a:pt x="537" y="1848"/>
                  </a:cubicBezTo>
                  <a:cubicBezTo>
                    <a:pt x="537" y="1666"/>
                    <a:pt x="463" y="1490"/>
                    <a:pt x="333" y="1366"/>
                  </a:cubicBezTo>
                  <a:cubicBezTo>
                    <a:pt x="186" y="1226"/>
                    <a:pt x="103" y="1037"/>
                    <a:pt x="100" y="834"/>
                  </a:cubicBezTo>
                  <a:cubicBezTo>
                    <a:pt x="94" y="499"/>
                    <a:pt x="316" y="197"/>
                    <a:pt x="639" y="99"/>
                  </a:cubicBezTo>
                  <a:cubicBezTo>
                    <a:pt x="663" y="92"/>
                    <a:pt x="677" y="66"/>
                    <a:pt x="670" y="41"/>
                  </a:cubicBezTo>
                  <a:cubicBezTo>
                    <a:pt x="662" y="16"/>
                    <a:pt x="636" y="3"/>
                    <a:pt x="612" y="10"/>
                  </a:cubicBezTo>
                  <a:cubicBezTo>
                    <a:pt x="249" y="120"/>
                    <a:pt x="0" y="459"/>
                    <a:pt x="7" y="836"/>
                  </a:cubicBezTo>
                  <a:cubicBezTo>
                    <a:pt x="11" y="1063"/>
                    <a:pt x="104" y="1276"/>
                    <a:pt x="269" y="1433"/>
                  </a:cubicBezTo>
                  <a:cubicBezTo>
                    <a:pt x="380" y="1540"/>
                    <a:pt x="444" y="1691"/>
                    <a:pt x="444" y="1848"/>
                  </a:cubicBezTo>
                  <a:cubicBezTo>
                    <a:pt x="444" y="1908"/>
                    <a:pt x="484" y="1960"/>
                    <a:pt x="539" y="1977"/>
                  </a:cubicBezTo>
                  <a:cubicBezTo>
                    <a:pt x="539" y="2200"/>
                    <a:pt x="539" y="2200"/>
                    <a:pt x="539" y="2200"/>
                  </a:cubicBezTo>
                  <a:cubicBezTo>
                    <a:pt x="539" y="2286"/>
                    <a:pt x="609" y="2356"/>
                    <a:pt x="695" y="2356"/>
                  </a:cubicBezTo>
                  <a:cubicBezTo>
                    <a:pt x="1011" y="2356"/>
                    <a:pt x="1011" y="2356"/>
                    <a:pt x="1011" y="2356"/>
                  </a:cubicBezTo>
                  <a:cubicBezTo>
                    <a:pt x="1097" y="2356"/>
                    <a:pt x="1167" y="2286"/>
                    <a:pt x="1167" y="2200"/>
                  </a:cubicBezTo>
                  <a:cubicBezTo>
                    <a:pt x="1167" y="1978"/>
                    <a:pt x="1167" y="1978"/>
                    <a:pt x="1167" y="1978"/>
                  </a:cubicBezTo>
                  <a:cubicBezTo>
                    <a:pt x="1222" y="1960"/>
                    <a:pt x="1263" y="1909"/>
                    <a:pt x="1263" y="1848"/>
                  </a:cubicBezTo>
                  <a:cubicBezTo>
                    <a:pt x="1263" y="1847"/>
                    <a:pt x="1263" y="1847"/>
                    <a:pt x="1263" y="1847"/>
                  </a:cubicBezTo>
                  <a:cubicBezTo>
                    <a:pt x="1263" y="1690"/>
                    <a:pt x="1326" y="1539"/>
                    <a:pt x="1437" y="1433"/>
                  </a:cubicBezTo>
                  <a:cubicBezTo>
                    <a:pt x="1606" y="1272"/>
                    <a:pt x="1699" y="1054"/>
                    <a:pt x="1699" y="821"/>
                  </a:cubicBezTo>
                  <a:cubicBezTo>
                    <a:pt x="1699" y="633"/>
                    <a:pt x="1639" y="456"/>
                    <a:pt x="1526" y="307"/>
                  </a:cubicBezTo>
                  <a:close/>
                  <a:moveTo>
                    <a:pt x="761" y="411"/>
                  </a:moveTo>
                  <a:cubicBezTo>
                    <a:pt x="761" y="360"/>
                    <a:pt x="802" y="319"/>
                    <a:pt x="853" y="319"/>
                  </a:cubicBezTo>
                  <a:cubicBezTo>
                    <a:pt x="904" y="319"/>
                    <a:pt x="945" y="360"/>
                    <a:pt x="945" y="411"/>
                  </a:cubicBezTo>
                  <a:cubicBezTo>
                    <a:pt x="945" y="445"/>
                    <a:pt x="945" y="445"/>
                    <a:pt x="945" y="445"/>
                  </a:cubicBezTo>
                  <a:cubicBezTo>
                    <a:pt x="945" y="496"/>
                    <a:pt x="904" y="538"/>
                    <a:pt x="853" y="538"/>
                  </a:cubicBezTo>
                  <a:cubicBezTo>
                    <a:pt x="802" y="538"/>
                    <a:pt x="761" y="496"/>
                    <a:pt x="761" y="445"/>
                  </a:cubicBezTo>
                  <a:lnTo>
                    <a:pt x="761" y="411"/>
                  </a:lnTo>
                  <a:close/>
                  <a:moveTo>
                    <a:pt x="634" y="879"/>
                  </a:moveTo>
                  <a:cubicBezTo>
                    <a:pt x="634" y="1231"/>
                    <a:pt x="634" y="1231"/>
                    <a:pt x="634" y="1231"/>
                  </a:cubicBezTo>
                  <a:cubicBezTo>
                    <a:pt x="602" y="1231"/>
                    <a:pt x="602" y="1231"/>
                    <a:pt x="602" y="1231"/>
                  </a:cubicBezTo>
                  <a:cubicBezTo>
                    <a:pt x="579" y="1231"/>
                    <a:pt x="561" y="1213"/>
                    <a:pt x="561" y="1191"/>
                  </a:cubicBezTo>
                  <a:cubicBezTo>
                    <a:pt x="561" y="862"/>
                    <a:pt x="561" y="862"/>
                    <a:pt x="561" y="862"/>
                  </a:cubicBezTo>
                  <a:cubicBezTo>
                    <a:pt x="561" y="734"/>
                    <a:pt x="665" y="631"/>
                    <a:pt x="792" y="631"/>
                  </a:cubicBezTo>
                  <a:cubicBezTo>
                    <a:pt x="914" y="631"/>
                    <a:pt x="914" y="631"/>
                    <a:pt x="914" y="631"/>
                  </a:cubicBezTo>
                  <a:cubicBezTo>
                    <a:pt x="1041" y="631"/>
                    <a:pt x="1145" y="734"/>
                    <a:pt x="1145" y="862"/>
                  </a:cubicBezTo>
                  <a:cubicBezTo>
                    <a:pt x="1145" y="1191"/>
                    <a:pt x="1145" y="1191"/>
                    <a:pt x="1145" y="1191"/>
                  </a:cubicBezTo>
                  <a:cubicBezTo>
                    <a:pt x="1145" y="1213"/>
                    <a:pt x="1127" y="1231"/>
                    <a:pt x="1104" y="1231"/>
                  </a:cubicBezTo>
                  <a:cubicBezTo>
                    <a:pt x="1073" y="1231"/>
                    <a:pt x="1073" y="1231"/>
                    <a:pt x="1073" y="1231"/>
                  </a:cubicBezTo>
                  <a:cubicBezTo>
                    <a:pt x="1073" y="1052"/>
                    <a:pt x="1073" y="1052"/>
                    <a:pt x="1073" y="1052"/>
                  </a:cubicBezTo>
                  <a:cubicBezTo>
                    <a:pt x="1073" y="1026"/>
                    <a:pt x="1052" y="1005"/>
                    <a:pt x="1027" y="1005"/>
                  </a:cubicBezTo>
                  <a:cubicBezTo>
                    <a:pt x="1001" y="1005"/>
                    <a:pt x="980" y="1026"/>
                    <a:pt x="980" y="1052"/>
                  </a:cubicBezTo>
                  <a:cubicBezTo>
                    <a:pt x="980" y="1085"/>
                    <a:pt x="980" y="1085"/>
                    <a:pt x="980" y="1085"/>
                  </a:cubicBezTo>
                  <a:cubicBezTo>
                    <a:pt x="727" y="1085"/>
                    <a:pt x="727" y="1085"/>
                    <a:pt x="727" y="1085"/>
                  </a:cubicBezTo>
                  <a:cubicBezTo>
                    <a:pt x="727" y="879"/>
                    <a:pt x="727" y="879"/>
                    <a:pt x="727" y="879"/>
                  </a:cubicBezTo>
                  <a:cubicBezTo>
                    <a:pt x="727" y="853"/>
                    <a:pt x="706" y="832"/>
                    <a:pt x="680" y="832"/>
                  </a:cubicBezTo>
                  <a:cubicBezTo>
                    <a:pt x="655" y="832"/>
                    <a:pt x="634" y="853"/>
                    <a:pt x="634" y="879"/>
                  </a:cubicBezTo>
                  <a:close/>
                  <a:moveTo>
                    <a:pt x="854" y="1258"/>
                  </a:moveTo>
                  <a:cubicBezTo>
                    <a:pt x="828" y="1258"/>
                    <a:pt x="807" y="1279"/>
                    <a:pt x="807" y="1304"/>
                  </a:cubicBezTo>
                  <a:cubicBezTo>
                    <a:pt x="807" y="1408"/>
                    <a:pt x="807" y="1408"/>
                    <a:pt x="807" y="1408"/>
                  </a:cubicBezTo>
                  <a:cubicBezTo>
                    <a:pt x="807" y="1891"/>
                    <a:pt x="807" y="1891"/>
                    <a:pt x="807" y="1891"/>
                  </a:cubicBezTo>
                  <a:cubicBezTo>
                    <a:pt x="727" y="1891"/>
                    <a:pt x="727" y="1891"/>
                    <a:pt x="727" y="1891"/>
                  </a:cubicBezTo>
                  <a:cubicBezTo>
                    <a:pt x="727" y="1178"/>
                    <a:pt x="727" y="1178"/>
                    <a:pt x="727" y="1178"/>
                  </a:cubicBezTo>
                  <a:cubicBezTo>
                    <a:pt x="980" y="1178"/>
                    <a:pt x="980" y="1178"/>
                    <a:pt x="980" y="1178"/>
                  </a:cubicBezTo>
                  <a:cubicBezTo>
                    <a:pt x="980" y="1891"/>
                    <a:pt x="980" y="1891"/>
                    <a:pt x="980" y="1891"/>
                  </a:cubicBezTo>
                  <a:cubicBezTo>
                    <a:pt x="900" y="1891"/>
                    <a:pt x="900" y="1891"/>
                    <a:pt x="900" y="1891"/>
                  </a:cubicBezTo>
                  <a:cubicBezTo>
                    <a:pt x="900" y="1408"/>
                    <a:pt x="900" y="1408"/>
                    <a:pt x="900" y="1408"/>
                  </a:cubicBezTo>
                  <a:cubicBezTo>
                    <a:pt x="900" y="1304"/>
                    <a:pt x="900" y="1304"/>
                    <a:pt x="900" y="1304"/>
                  </a:cubicBezTo>
                  <a:cubicBezTo>
                    <a:pt x="900" y="1279"/>
                    <a:pt x="879" y="1258"/>
                    <a:pt x="854" y="1258"/>
                  </a:cubicBezTo>
                  <a:close/>
                  <a:moveTo>
                    <a:pt x="1074" y="2200"/>
                  </a:moveTo>
                  <a:cubicBezTo>
                    <a:pt x="1074" y="2234"/>
                    <a:pt x="1046" y="2263"/>
                    <a:pt x="1011" y="2263"/>
                  </a:cubicBezTo>
                  <a:cubicBezTo>
                    <a:pt x="695" y="2263"/>
                    <a:pt x="695" y="2263"/>
                    <a:pt x="695" y="2263"/>
                  </a:cubicBezTo>
                  <a:cubicBezTo>
                    <a:pt x="660" y="2263"/>
                    <a:pt x="632" y="2234"/>
                    <a:pt x="632" y="2200"/>
                  </a:cubicBezTo>
                  <a:cubicBezTo>
                    <a:pt x="632" y="2170"/>
                    <a:pt x="632" y="2170"/>
                    <a:pt x="632" y="2170"/>
                  </a:cubicBezTo>
                  <a:cubicBezTo>
                    <a:pt x="876" y="2170"/>
                    <a:pt x="876" y="2170"/>
                    <a:pt x="876" y="2170"/>
                  </a:cubicBezTo>
                  <a:cubicBezTo>
                    <a:pt x="902" y="2170"/>
                    <a:pt x="923" y="2149"/>
                    <a:pt x="923" y="2123"/>
                  </a:cubicBezTo>
                  <a:cubicBezTo>
                    <a:pt x="923" y="2097"/>
                    <a:pt x="902" y="2077"/>
                    <a:pt x="876" y="2077"/>
                  </a:cubicBezTo>
                  <a:cubicBezTo>
                    <a:pt x="632" y="2077"/>
                    <a:pt x="632" y="2077"/>
                    <a:pt x="632" y="2077"/>
                  </a:cubicBezTo>
                  <a:cubicBezTo>
                    <a:pt x="632" y="1984"/>
                    <a:pt x="632" y="1984"/>
                    <a:pt x="632" y="1984"/>
                  </a:cubicBezTo>
                  <a:cubicBezTo>
                    <a:pt x="1074" y="1984"/>
                    <a:pt x="1074" y="1984"/>
                    <a:pt x="1074" y="1984"/>
                  </a:cubicBezTo>
                  <a:cubicBezTo>
                    <a:pt x="1074" y="2200"/>
                    <a:pt x="1074" y="2200"/>
                    <a:pt x="1074" y="2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74"/>
            <p:cNvSpPr>
              <a:spLocks/>
            </p:cNvSpPr>
            <p:nvPr/>
          </p:nvSpPr>
          <p:spPr bwMode="auto">
            <a:xfrm>
              <a:off x="10333038" y="5878513"/>
              <a:ext cx="28575" cy="28575"/>
            </a:xfrm>
            <a:custGeom>
              <a:avLst/>
              <a:gdLst>
                <a:gd name="T0" fmla="*/ 52 w 98"/>
                <a:gd name="T1" fmla="*/ 0 h 93"/>
                <a:gd name="T2" fmla="*/ 46 w 98"/>
                <a:gd name="T3" fmla="*/ 0 h 93"/>
                <a:gd name="T4" fmla="*/ 0 w 98"/>
                <a:gd name="T5" fmla="*/ 47 h 93"/>
                <a:gd name="T6" fmla="*/ 46 w 98"/>
                <a:gd name="T7" fmla="*/ 93 h 93"/>
                <a:gd name="T8" fmla="*/ 47 w 98"/>
                <a:gd name="T9" fmla="*/ 93 h 93"/>
                <a:gd name="T10" fmla="*/ 51 w 98"/>
                <a:gd name="T11" fmla="*/ 93 h 93"/>
                <a:gd name="T12" fmla="*/ 51 w 98"/>
                <a:gd name="T13" fmla="*/ 93 h 93"/>
                <a:gd name="T14" fmla="*/ 98 w 98"/>
                <a:gd name="T15" fmla="*/ 47 h 93"/>
                <a:gd name="T16" fmla="*/ 52 w 98"/>
                <a:gd name="T17"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3">
                  <a:moveTo>
                    <a:pt x="52" y="0"/>
                  </a:moveTo>
                  <a:cubicBezTo>
                    <a:pt x="46" y="0"/>
                    <a:pt x="46" y="0"/>
                    <a:pt x="46" y="0"/>
                  </a:cubicBezTo>
                  <a:cubicBezTo>
                    <a:pt x="21" y="0"/>
                    <a:pt x="0" y="21"/>
                    <a:pt x="0" y="47"/>
                  </a:cubicBezTo>
                  <a:cubicBezTo>
                    <a:pt x="0" y="73"/>
                    <a:pt x="21" y="93"/>
                    <a:pt x="46" y="93"/>
                  </a:cubicBezTo>
                  <a:cubicBezTo>
                    <a:pt x="46" y="93"/>
                    <a:pt x="46" y="93"/>
                    <a:pt x="47" y="93"/>
                  </a:cubicBezTo>
                  <a:cubicBezTo>
                    <a:pt x="51" y="93"/>
                    <a:pt x="51" y="93"/>
                    <a:pt x="51" y="93"/>
                  </a:cubicBezTo>
                  <a:cubicBezTo>
                    <a:pt x="51" y="93"/>
                    <a:pt x="51" y="93"/>
                    <a:pt x="51" y="93"/>
                  </a:cubicBezTo>
                  <a:cubicBezTo>
                    <a:pt x="77" y="93"/>
                    <a:pt x="98" y="73"/>
                    <a:pt x="98" y="47"/>
                  </a:cubicBezTo>
                  <a:cubicBezTo>
                    <a:pt x="98" y="22"/>
                    <a:pt x="77" y="1"/>
                    <a:pt x="5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75"/>
            <p:cNvSpPr>
              <a:spLocks/>
            </p:cNvSpPr>
            <p:nvPr/>
          </p:nvSpPr>
          <p:spPr bwMode="auto">
            <a:xfrm>
              <a:off x="10385426" y="6134101"/>
              <a:ext cx="26988" cy="26988"/>
            </a:xfrm>
            <a:custGeom>
              <a:avLst/>
              <a:gdLst>
                <a:gd name="T0" fmla="*/ 80 w 93"/>
                <a:gd name="T1" fmla="*/ 14 h 93"/>
                <a:gd name="T2" fmla="*/ 47 w 93"/>
                <a:gd name="T3" fmla="*/ 0 h 93"/>
                <a:gd name="T4" fmla="*/ 14 w 93"/>
                <a:gd name="T5" fmla="*/ 14 h 93"/>
                <a:gd name="T6" fmla="*/ 0 w 93"/>
                <a:gd name="T7" fmla="*/ 47 h 93"/>
                <a:gd name="T8" fmla="*/ 14 w 93"/>
                <a:gd name="T9" fmla="*/ 80 h 93"/>
                <a:gd name="T10" fmla="*/ 47 w 93"/>
                <a:gd name="T11" fmla="*/ 93 h 93"/>
                <a:gd name="T12" fmla="*/ 80 w 93"/>
                <a:gd name="T13" fmla="*/ 80 h 93"/>
                <a:gd name="T14" fmla="*/ 93 w 93"/>
                <a:gd name="T15" fmla="*/ 47 h 93"/>
                <a:gd name="T16" fmla="*/ 80 w 93"/>
                <a:gd name="T1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3">
                  <a:moveTo>
                    <a:pt x="80" y="14"/>
                  </a:moveTo>
                  <a:cubicBezTo>
                    <a:pt x="71" y="5"/>
                    <a:pt x="59" y="0"/>
                    <a:pt x="47" y="0"/>
                  </a:cubicBezTo>
                  <a:cubicBezTo>
                    <a:pt x="34" y="0"/>
                    <a:pt x="22" y="5"/>
                    <a:pt x="14" y="14"/>
                  </a:cubicBezTo>
                  <a:cubicBezTo>
                    <a:pt x="5" y="23"/>
                    <a:pt x="0" y="35"/>
                    <a:pt x="0" y="47"/>
                  </a:cubicBezTo>
                  <a:cubicBezTo>
                    <a:pt x="0" y="59"/>
                    <a:pt x="5" y="71"/>
                    <a:pt x="14" y="80"/>
                  </a:cubicBezTo>
                  <a:cubicBezTo>
                    <a:pt x="22" y="88"/>
                    <a:pt x="34" y="93"/>
                    <a:pt x="47" y="93"/>
                  </a:cubicBezTo>
                  <a:cubicBezTo>
                    <a:pt x="59" y="93"/>
                    <a:pt x="71" y="88"/>
                    <a:pt x="80" y="80"/>
                  </a:cubicBezTo>
                  <a:cubicBezTo>
                    <a:pt x="88" y="71"/>
                    <a:pt x="93" y="59"/>
                    <a:pt x="93" y="47"/>
                  </a:cubicBezTo>
                  <a:cubicBezTo>
                    <a:pt x="93" y="35"/>
                    <a:pt x="88" y="2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76"/>
            <p:cNvSpPr>
              <a:spLocks/>
            </p:cNvSpPr>
            <p:nvPr/>
          </p:nvSpPr>
          <p:spPr bwMode="auto">
            <a:xfrm>
              <a:off x="10644188" y="6116638"/>
              <a:ext cx="57150" cy="28575"/>
            </a:xfrm>
            <a:custGeom>
              <a:avLst/>
              <a:gdLst>
                <a:gd name="T0" fmla="*/ 143 w 190"/>
                <a:gd name="T1" fmla="*/ 0 h 93"/>
                <a:gd name="T2" fmla="*/ 46 w 190"/>
                <a:gd name="T3" fmla="*/ 0 h 93"/>
                <a:gd name="T4" fmla="*/ 0 w 190"/>
                <a:gd name="T5" fmla="*/ 47 h 93"/>
                <a:gd name="T6" fmla="*/ 46 w 190"/>
                <a:gd name="T7" fmla="*/ 93 h 93"/>
                <a:gd name="T8" fmla="*/ 143 w 190"/>
                <a:gd name="T9" fmla="*/ 93 h 93"/>
                <a:gd name="T10" fmla="*/ 190 w 190"/>
                <a:gd name="T11" fmla="*/ 47 h 93"/>
                <a:gd name="T12" fmla="*/ 143 w 190"/>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90" h="93">
                  <a:moveTo>
                    <a:pt x="143" y="0"/>
                  </a:moveTo>
                  <a:cubicBezTo>
                    <a:pt x="46" y="0"/>
                    <a:pt x="46" y="0"/>
                    <a:pt x="46" y="0"/>
                  </a:cubicBezTo>
                  <a:cubicBezTo>
                    <a:pt x="21" y="0"/>
                    <a:pt x="0" y="21"/>
                    <a:pt x="0" y="47"/>
                  </a:cubicBezTo>
                  <a:cubicBezTo>
                    <a:pt x="0" y="73"/>
                    <a:pt x="21" y="93"/>
                    <a:pt x="46" y="93"/>
                  </a:cubicBezTo>
                  <a:cubicBezTo>
                    <a:pt x="143" y="93"/>
                    <a:pt x="143" y="93"/>
                    <a:pt x="143" y="93"/>
                  </a:cubicBezTo>
                  <a:cubicBezTo>
                    <a:pt x="169" y="93"/>
                    <a:pt x="190" y="73"/>
                    <a:pt x="190" y="47"/>
                  </a:cubicBezTo>
                  <a:cubicBezTo>
                    <a:pt x="190" y="21"/>
                    <a:pt x="169" y="0"/>
                    <a:pt x="1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77"/>
            <p:cNvSpPr>
              <a:spLocks/>
            </p:cNvSpPr>
            <p:nvPr/>
          </p:nvSpPr>
          <p:spPr bwMode="auto">
            <a:xfrm>
              <a:off x="10625138" y="6207126"/>
              <a:ext cx="57150" cy="57150"/>
            </a:xfrm>
            <a:custGeom>
              <a:avLst/>
              <a:gdLst>
                <a:gd name="T0" fmla="*/ 175 w 193"/>
                <a:gd name="T1" fmla="*/ 109 h 189"/>
                <a:gd name="T2" fmla="*/ 84 w 193"/>
                <a:gd name="T3" fmla="*/ 19 h 189"/>
                <a:gd name="T4" fmla="*/ 18 w 193"/>
                <a:gd name="T5" fmla="*/ 19 h 189"/>
                <a:gd name="T6" fmla="*/ 18 w 193"/>
                <a:gd name="T7" fmla="*/ 84 h 189"/>
                <a:gd name="T8" fmla="*/ 109 w 193"/>
                <a:gd name="T9" fmla="*/ 175 h 189"/>
                <a:gd name="T10" fmla="*/ 142 w 193"/>
                <a:gd name="T11" fmla="*/ 189 h 189"/>
                <a:gd name="T12" fmla="*/ 175 w 193"/>
                <a:gd name="T13" fmla="*/ 175 h 189"/>
                <a:gd name="T14" fmla="*/ 175 w 193"/>
                <a:gd name="T15" fmla="*/ 10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189">
                  <a:moveTo>
                    <a:pt x="175" y="109"/>
                  </a:moveTo>
                  <a:cubicBezTo>
                    <a:pt x="84" y="19"/>
                    <a:pt x="84" y="19"/>
                    <a:pt x="84" y="19"/>
                  </a:cubicBezTo>
                  <a:cubicBezTo>
                    <a:pt x="66" y="0"/>
                    <a:pt x="36" y="0"/>
                    <a:pt x="18" y="19"/>
                  </a:cubicBezTo>
                  <a:cubicBezTo>
                    <a:pt x="0" y="37"/>
                    <a:pt x="0" y="66"/>
                    <a:pt x="18" y="84"/>
                  </a:cubicBezTo>
                  <a:cubicBezTo>
                    <a:pt x="109" y="175"/>
                    <a:pt x="109" y="175"/>
                    <a:pt x="109" y="175"/>
                  </a:cubicBezTo>
                  <a:cubicBezTo>
                    <a:pt x="118" y="184"/>
                    <a:pt x="130" y="189"/>
                    <a:pt x="142" y="189"/>
                  </a:cubicBezTo>
                  <a:cubicBezTo>
                    <a:pt x="154" y="189"/>
                    <a:pt x="166" y="184"/>
                    <a:pt x="175" y="175"/>
                  </a:cubicBezTo>
                  <a:cubicBezTo>
                    <a:pt x="193" y="157"/>
                    <a:pt x="193" y="128"/>
                    <a:pt x="175"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78"/>
            <p:cNvSpPr>
              <a:spLocks/>
            </p:cNvSpPr>
            <p:nvPr/>
          </p:nvSpPr>
          <p:spPr bwMode="auto">
            <a:xfrm>
              <a:off x="10625138" y="5995988"/>
              <a:ext cx="57150" cy="55563"/>
            </a:xfrm>
            <a:custGeom>
              <a:avLst/>
              <a:gdLst>
                <a:gd name="T0" fmla="*/ 176 w 194"/>
                <a:gd name="T1" fmla="*/ 19 h 190"/>
                <a:gd name="T2" fmla="*/ 110 w 194"/>
                <a:gd name="T3" fmla="*/ 19 h 190"/>
                <a:gd name="T4" fmla="*/ 18 w 194"/>
                <a:gd name="T5" fmla="*/ 110 h 190"/>
                <a:gd name="T6" fmla="*/ 18 w 194"/>
                <a:gd name="T7" fmla="*/ 176 h 190"/>
                <a:gd name="T8" fmla="*/ 51 w 194"/>
                <a:gd name="T9" fmla="*/ 190 h 190"/>
                <a:gd name="T10" fmla="*/ 84 w 194"/>
                <a:gd name="T11" fmla="*/ 176 h 190"/>
                <a:gd name="T12" fmla="*/ 176 w 194"/>
                <a:gd name="T13" fmla="*/ 84 h 190"/>
                <a:gd name="T14" fmla="*/ 176 w 194"/>
                <a:gd name="T15" fmla="*/ 19 h 1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90">
                  <a:moveTo>
                    <a:pt x="176" y="19"/>
                  </a:moveTo>
                  <a:cubicBezTo>
                    <a:pt x="158" y="0"/>
                    <a:pt x="128" y="0"/>
                    <a:pt x="110" y="19"/>
                  </a:cubicBezTo>
                  <a:cubicBezTo>
                    <a:pt x="18" y="110"/>
                    <a:pt x="18" y="110"/>
                    <a:pt x="18" y="110"/>
                  </a:cubicBezTo>
                  <a:cubicBezTo>
                    <a:pt x="0" y="128"/>
                    <a:pt x="0" y="158"/>
                    <a:pt x="18" y="176"/>
                  </a:cubicBezTo>
                  <a:cubicBezTo>
                    <a:pt x="28" y="185"/>
                    <a:pt x="39" y="190"/>
                    <a:pt x="51" y="190"/>
                  </a:cubicBezTo>
                  <a:cubicBezTo>
                    <a:pt x="63" y="190"/>
                    <a:pt x="75" y="185"/>
                    <a:pt x="84" y="176"/>
                  </a:cubicBezTo>
                  <a:cubicBezTo>
                    <a:pt x="176" y="84"/>
                    <a:pt x="176" y="84"/>
                    <a:pt x="176" y="84"/>
                  </a:cubicBezTo>
                  <a:cubicBezTo>
                    <a:pt x="194" y="66"/>
                    <a:pt x="194" y="37"/>
                    <a:pt x="17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79"/>
            <p:cNvSpPr>
              <a:spLocks/>
            </p:cNvSpPr>
            <p:nvPr/>
          </p:nvSpPr>
          <p:spPr bwMode="auto">
            <a:xfrm>
              <a:off x="9993313" y="6116638"/>
              <a:ext cx="55563" cy="26988"/>
            </a:xfrm>
            <a:custGeom>
              <a:avLst/>
              <a:gdLst>
                <a:gd name="T0" fmla="*/ 144 w 190"/>
                <a:gd name="T1" fmla="*/ 0 h 93"/>
                <a:gd name="T2" fmla="*/ 47 w 190"/>
                <a:gd name="T3" fmla="*/ 0 h 93"/>
                <a:gd name="T4" fmla="*/ 0 w 190"/>
                <a:gd name="T5" fmla="*/ 47 h 93"/>
                <a:gd name="T6" fmla="*/ 47 w 190"/>
                <a:gd name="T7" fmla="*/ 93 h 93"/>
                <a:gd name="T8" fmla="*/ 144 w 190"/>
                <a:gd name="T9" fmla="*/ 93 h 93"/>
                <a:gd name="T10" fmla="*/ 190 w 190"/>
                <a:gd name="T11" fmla="*/ 47 h 93"/>
                <a:gd name="T12" fmla="*/ 144 w 190"/>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90" h="93">
                  <a:moveTo>
                    <a:pt x="144" y="0"/>
                  </a:moveTo>
                  <a:cubicBezTo>
                    <a:pt x="47" y="0"/>
                    <a:pt x="47" y="0"/>
                    <a:pt x="47" y="0"/>
                  </a:cubicBezTo>
                  <a:cubicBezTo>
                    <a:pt x="21" y="0"/>
                    <a:pt x="0" y="21"/>
                    <a:pt x="0" y="47"/>
                  </a:cubicBezTo>
                  <a:cubicBezTo>
                    <a:pt x="0" y="72"/>
                    <a:pt x="21" y="93"/>
                    <a:pt x="47" y="93"/>
                  </a:cubicBezTo>
                  <a:cubicBezTo>
                    <a:pt x="144" y="93"/>
                    <a:pt x="144" y="93"/>
                    <a:pt x="144" y="93"/>
                  </a:cubicBezTo>
                  <a:cubicBezTo>
                    <a:pt x="169" y="93"/>
                    <a:pt x="190" y="72"/>
                    <a:pt x="190" y="47"/>
                  </a:cubicBezTo>
                  <a:cubicBezTo>
                    <a:pt x="190" y="21"/>
                    <a:pt x="169" y="0"/>
                    <a:pt x="1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80"/>
            <p:cNvSpPr>
              <a:spLocks/>
            </p:cNvSpPr>
            <p:nvPr/>
          </p:nvSpPr>
          <p:spPr bwMode="auto">
            <a:xfrm>
              <a:off x="10012363" y="5995988"/>
              <a:ext cx="57150" cy="55563"/>
            </a:xfrm>
            <a:custGeom>
              <a:avLst/>
              <a:gdLst>
                <a:gd name="T0" fmla="*/ 175 w 193"/>
                <a:gd name="T1" fmla="*/ 109 h 189"/>
                <a:gd name="T2" fmla="*/ 84 w 193"/>
                <a:gd name="T3" fmla="*/ 19 h 189"/>
                <a:gd name="T4" fmla="*/ 18 w 193"/>
                <a:gd name="T5" fmla="*/ 19 h 189"/>
                <a:gd name="T6" fmla="*/ 18 w 193"/>
                <a:gd name="T7" fmla="*/ 84 h 189"/>
                <a:gd name="T8" fmla="*/ 109 w 193"/>
                <a:gd name="T9" fmla="*/ 175 h 189"/>
                <a:gd name="T10" fmla="*/ 142 w 193"/>
                <a:gd name="T11" fmla="*/ 189 h 189"/>
                <a:gd name="T12" fmla="*/ 175 w 193"/>
                <a:gd name="T13" fmla="*/ 175 h 189"/>
                <a:gd name="T14" fmla="*/ 175 w 193"/>
                <a:gd name="T15" fmla="*/ 10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189">
                  <a:moveTo>
                    <a:pt x="175" y="109"/>
                  </a:moveTo>
                  <a:cubicBezTo>
                    <a:pt x="84" y="19"/>
                    <a:pt x="84" y="19"/>
                    <a:pt x="84" y="19"/>
                  </a:cubicBezTo>
                  <a:cubicBezTo>
                    <a:pt x="66" y="0"/>
                    <a:pt x="37" y="0"/>
                    <a:pt x="18" y="19"/>
                  </a:cubicBezTo>
                  <a:cubicBezTo>
                    <a:pt x="0" y="37"/>
                    <a:pt x="0" y="66"/>
                    <a:pt x="18" y="84"/>
                  </a:cubicBezTo>
                  <a:cubicBezTo>
                    <a:pt x="109" y="175"/>
                    <a:pt x="109" y="175"/>
                    <a:pt x="109" y="175"/>
                  </a:cubicBezTo>
                  <a:cubicBezTo>
                    <a:pt x="118" y="184"/>
                    <a:pt x="130" y="189"/>
                    <a:pt x="142" y="189"/>
                  </a:cubicBezTo>
                  <a:cubicBezTo>
                    <a:pt x="154" y="189"/>
                    <a:pt x="166" y="184"/>
                    <a:pt x="175" y="175"/>
                  </a:cubicBezTo>
                  <a:cubicBezTo>
                    <a:pt x="193" y="157"/>
                    <a:pt x="193" y="127"/>
                    <a:pt x="175"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81"/>
            <p:cNvSpPr>
              <a:spLocks/>
            </p:cNvSpPr>
            <p:nvPr/>
          </p:nvSpPr>
          <p:spPr bwMode="auto">
            <a:xfrm>
              <a:off x="10012363" y="6207126"/>
              <a:ext cx="57150" cy="57150"/>
            </a:xfrm>
            <a:custGeom>
              <a:avLst/>
              <a:gdLst>
                <a:gd name="T0" fmla="*/ 176 w 194"/>
                <a:gd name="T1" fmla="*/ 18 h 189"/>
                <a:gd name="T2" fmla="*/ 110 w 194"/>
                <a:gd name="T3" fmla="*/ 18 h 189"/>
                <a:gd name="T4" fmla="*/ 18 w 194"/>
                <a:gd name="T5" fmla="*/ 109 h 189"/>
                <a:gd name="T6" fmla="*/ 18 w 194"/>
                <a:gd name="T7" fmla="*/ 175 h 189"/>
                <a:gd name="T8" fmla="*/ 51 w 194"/>
                <a:gd name="T9" fmla="*/ 189 h 189"/>
                <a:gd name="T10" fmla="*/ 84 w 194"/>
                <a:gd name="T11" fmla="*/ 175 h 189"/>
                <a:gd name="T12" fmla="*/ 176 w 194"/>
                <a:gd name="T13" fmla="*/ 83 h 189"/>
                <a:gd name="T14" fmla="*/ 176 w 194"/>
                <a:gd name="T15" fmla="*/ 18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89">
                  <a:moveTo>
                    <a:pt x="176" y="18"/>
                  </a:moveTo>
                  <a:cubicBezTo>
                    <a:pt x="157" y="0"/>
                    <a:pt x="128" y="0"/>
                    <a:pt x="110" y="18"/>
                  </a:cubicBezTo>
                  <a:cubicBezTo>
                    <a:pt x="18" y="109"/>
                    <a:pt x="18" y="109"/>
                    <a:pt x="18" y="109"/>
                  </a:cubicBezTo>
                  <a:cubicBezTo>
                    <a:pt x="0" y="128"/>
                    <a:pt x="0" y="157"/>
                    <a:pt x="18" y="175"/>
                  </a:cubicBezTo>
                  <a:cubicBezTo>
                    <a:pt x="27" y="184"/>
                    <a:pt x="39" y="189"/>
                    <a:pt x="51" y="189"/>
                  </a:cubicBezTo>
                  <a:cubicBezTo>
                    <a:pt x="63" y="189"/>
                    <a:pt x="75" y="184"/>
                    <a:pt x="84" y="175"/>
                  </a:cubicBezTo>
                  <a:cubicBezTo>
                    <a:pt x="176" y="83"/>
                    <a:pt x="176" y="83"/>
                    <a:pt x="176" y="83"/>
                  </a:cubicBezTo>
                  <a:cubicBezTo>
                    <a:pt x="194" y="65"/>
                    <a:pt x="194" y="36"/>
                    <a:pt x="17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8" name="Group 87"/>
          <p:cNvGrpSpPr/>
          <p:nvPr/>
        </p:nvGrpSpPr>
        <p:grpSpPr>
          <a:xfrm>
            <a:off x="5460681" y="3241282"/>
            <a:ext cx="351181" cy="351179"/>
            <a:chOff x="11166475" y="5937250"/>
            <a:chExt cx="588963" cy="588963"/>
          </a:xfrm>
          <a:solidFill>
            <a:schemeClr val="bg1"/>
          </a:solidFill>
        </p:grpSpPr>
        <p:sp>
          <p:nvSpPr>
            <p:cNvPr id="89" name="Freeform 185"/>
            <p:cNvSpPr>
              <a:spLocks noEditPoints="1"/>
            </p:cNvSpPr>
            <p:nvPr/>
          </p:nvSpPr>
          <p:spPr bwMode="auto">
            <a:xfrm>
              <a:off x="11166475" y="5937250"/>
              <a:ext cx="569913" cy="588963"/>
            </a:xfrm>
            <a:custGeom>
              <a:avLst/>
              <a:gdLst>
                <a:gd name="T0" fmla="*/ 1593 w 1920"/>
                <a:gd name="T1" fmla="*/ 1280 h 1984"/>
                <a:gd name="T2" fmla="*/ 1861 w 1920"/>
                <a:gd name="T3" fmla="*/ 1095 h 1984"/>
                <a:gd name="T4" fmla="*/ 1920 w 1920"/>
                <a:gd name="T5" fmla="*/ 775 h 1984"/>
                <a:gd name="T6" fmla="*/ 1735 w 1920"/>
                <a:gd name="T7" fmla="*/ 507 h 1984"/>
                <a:gd name="T8" fmla="*/ 1504 w 1920"/>
                <a:gd name="T9" fmla="*/ 448 h 1984"/>
                <a:gd name="T10" fmla="*/ 1299 w 1920"/>
                <a:gd name="T11" fmla="*/ 401 h 1984"/>
                <a:gd name="T12" fmla="*/ 448 w 1920"/>
                <a:gd name="T13" fmla="*/ 160 h 1984"/>
                <a:gd name="T14" fmla="*/ 180 w 1920"/>
                <a:gd name="T15" fmla="*/ 341 h 1984"/>
                <a:gd name="T16" fmla="*/ 192 w 1920"/>
                <a:gd name="T17" fmla="*/ 1134 h 1984"/>
                <a:gd name="T18" fmla="*/ 544 w 1920"/>
                <a:gd name="T19" fmla="*/ 1184 h 1984"/>
                <a:gd name="T20" fmla="*/ 431 w 1920"/>
                <a:gd name="T21" fmla="*/ 1380 h 1984"/>
                <a:gd name="T22" fmla="*/ 0 w 1920"/>
                <a:gd name="T23" fmla="*/ 1344 h 1984"/>
                <a:gd name="T24" fmla="*/ 299 w 1920"/>
                <a:gd name="T25" fmla="*/ 1888 h 1984"/>
                <a:gd name="T26" fmla="*/ 992 w 1920"/>
                <a:gd name="T27" fmla="*/ 1984 h 1984"/>
                <a:gd name="T28" fmla="*/ 1063 w 1920"/>
                <a:gd name="T29" fmla="*/ 1696 h 1984"/>
                <a:gd name="T30" fmla="*/ 992 w 1920"/>
                <a:gd name="T31" fmla="*/ 1408 h 1984"/>
                <a:gd name="T32" fmla="*/ 896 w 1920"/>
                <a:gd name="T33" fmla="*/ 1215 h 1984"/>
                <a:gd name="T34" fmla="*/ 1543 w 1920"/>
                <a:gd name="T35" fmla="*/ 512 h 1984"/>
                <a:gd name="T36" fmla="*/ 1664 w 1920"/>
                <a:gd name="T37" fmla="*/ 624 h 1984"/>
                <a:gd name="T38" fmla="*/ 1753 w 1920"/>
                <a:gd name="T39" fmla="*/ 720 h 1984"/>
                <a:gd name="T40" fmla="*/ 1856 w 1920"/>
                <a:gd name="T41" fmla="*/ 903 h 1984"/>
                <a:gd name="T42" fmla="*/ 1744 w 1920"/>
                <a:gd name="T43" fmla="*/ 1024 h 1984"/>
                <a:gd name="T44" fmla="*/ 1648 w 1920"/>
                <a:gd name="T45" fmla="*/ 1113 h 1984"/>
                <a:gd name="T46" fmla="*/ 1504 w 1920"/>
                <a:gd name="T47" fmla="*/ 1216 h 1984"/>
                <a:gd name="T48" fmla="*/ 1504 w 1920"/>
                <a:gd name="T49" fmla="*/ 512 h 1984"/>
                <a:gd name="T50" fmla="*/ 1504 w 1920"/>
                <a:gd name="T51" fmla="*/ 1024 h 1984"/>
                <a:gd name="T52" fmla="*/ 1440 w 1920"/>
                <a:gd name="T53" fmla="*/ 416 h 1984"/>
                <a:gd name="T54" fmla="*/ 1376 w 1920"/>
                <a:gd name="T55" fmla="*/ 416 h 1984"/>
                <a:gd name="T56" fmla="*/ 768 w 1920"/>
                <a:gd name="T57" fmla="*/ 768 h 1984"/>
                <a:gd name="T58" fmla="*/ 896 w 1920"/>
                <a:gd name="T59" fmla="*/ 672 h 1984"/>
                <a:gd name="T60" fmla="*/ 800 w 1920"/>
                <a:gd name="T61" fmla="*/ 1056 h 1984"/>
                <a:gd name="T62" fmla="*/ 576 w 1920"/>
                <a:gd name="T63" fmla="*/ 608 h 1984"/>
                <a:gd name="T64" fmla="*/ 192 w 1920"/>
                <a:gd name="T65" fmla="*/ 160 h 1984"/>
                <a:gd name="T66" fmla="*/ 288 w 1920"/>
                <a:gd name="T67" fmla="*/ 320 h 1984"/>
                <a:gd name="T68" fmla="*/ 288 w 1920"/>
                <a:gd name="T69" fmla="*/ 384 h 1984"/>
                <a:gd name="T70" fmla="*/ 192 w 1920"/>
                <a:gd name="T71" fmla="*/ 640 h 1984"/>
                <a:gd name="T72" fmla="*/ 320 w 1920"/>
                <a:gd name="T73" fmla="*/ 620 h 1984"/>
                <a:gd name="T74" fmla="*/ 384 w 1920"/>
                <a:gd name="T75" fmla="*/ 1120 h 1984"/>
                <a:gd name="T76" fmla="*/ 384 w 1920"/>
                <a:gd name="T77" fmla="*/ 928 h 1984"/>
                <a:gd name="T78" fmla="*/ 384 w 1920"/>
                <a:gd name="T79" fmla="*/ 736 h 1984"/>
                <a:gd name="T80" fmla="*/ 384 w 1920"/>
                <a:gd name="T81" fmla="*/ 1120 h 1984"/>
                <a:gd name="T82" fmla="*/ 192 w 1920"/>
                <a:gd name="T83" fmla="*/ 1408 h 1984"/>
                <a:gd name="T84" fmla="*/ 704 w 1920"/>
                <a:gd name="T85" fmla="*/ 1504 h 1984"/>
                <a:gd name="T86" fmla="*/ 704 w 1920"/>
                <a:gd name="T87" fmla="*/ 1760 h 1984"/>
                <a:gd name="T88" fmla="*/ 640 w 1920"/>
                <a:gd name="T89" fmla="*/ 1920 h 1984"/>
                <a:gd name="T90" fmla="*/ 992 w 1920"/>
                <a:gd name="T91" fmla="*/ 1664 h 1984"/>
                <a:gd name="T92" fmla="*/ 992 w 1920"/>
                <a:gd name="T93" fmla="*/ 1600 h 1984"/>
                <a:gd name="T94" fmla="*/ 800 w 1920"/>
                <a:gd name="T95" fmla="*/ 1792 h 1984"/>
                <a:gd name="T96" fmla="*/ 1024 w 1920"/>
                <a:gd name="T97" fmla="*/ 1760 h 1984"/>
                <a:gd name="T98" fmla="*/ 800 w 1920"/>
                <a:gd name="T99" fmla="*/ 1856 h 1984"/>
                <a:gd name="T100" fmla="*/ 1024 w 1920"/>
                <a:gd name="T101" fmla="*/ 1504 h 1984"/>
                <a:gd name="T102" fmla="*/ 800 w 1920"/>
                <a:gd name="T103" fmla="*/ 1472 h 1984"/>
                <a:gd name="T104" fmla="*/ 896 w 1920"/>
                <a:gd name="T105" fmla="*/ 1408 h 1984"/>
                <a:gd name="T106" fmla="*/ 576 w 1920"/>
                <a:gd name="T107" fmla="*/ 1549 h 1984"/>
                <a:gd name="T108" fmla="*/ 412 w 1920"/>
                <a:gd name="T109" fmla="*/ 1871 h 1984"/>
                <a:gd name="T110" fmla="*/ 363 w 1920"/>
                <a:gd name="T111" fmla="*/ 1472 h 1984"/>
                <a:gd name="T112" fmla="*/ 896 w 1920"/>
                <a:gd name="T113" fmla="*/ 1344 h 1984"/>
                <a:gd name="T114" fmla="*/ 640 w 1920"/>
                <a:gd name="T115" fmla="*/ 1187 h 1984"/>
                <a:gd name="T116" fmla="*/ 960 w 1920"/>
                <a:gd name="T117" fmla="*/ 567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20" h="1984">
                  <a:moveTo>
                    <a:pt x="1408" y="1408"/>
                  </a:moveTo>
                  <a:cubicBezTo>
                    <a:pt x="1461" y="1408"/>
                    <a:pt x="1504" y="1365"/>
                    <a:pt x="1504" y="1312"/>
                  </a:cubicBezTo>
                  <a:cubicBezTo>
                    <a:pt x="1504" y="1280"/>
                    <a:pt x="1504" y="1280"/>
                    <a:pt x="1504" y="1280"/>
                  </a:cubicBezTo>
                  <a:cubicBezTo>
                    <a:pt x="1593" y="1280"/>
                    <a:pt x="1593" y="1280"/>
                    <a:pt x="1593" y="1280"/>
                  </a:cubicBezTo>
                  <a:cubicBezTo>
                    <a:pt x="1613" y="1198"/>
                    <a:pt x="1613" y="1198"/>
                    <a:pt x="1613" y="1198"/>
                  </a:cubicBezTo>
                  <a:cubicBezTo>
                    <a:pt x="1631" y="1193"/>
                    <a:pt x="1647" y="1186"/>
                    <a:pt x="1663" y="1178"/>
                  </a:cubicBezTo>
                  <a:cubicBezTo>
                    <a:pt x="1735" y="1221"/>
                    <a:pt x="1735" y="1221"/>
                    <a:pt x="1735" y="1221"/>
                  </a:cubicBezTo>
                  <a:cubicBezTo>
                    <a:pt x="1861" y="1095"/>
                    <a:pt x="1861" y="1095"/>
                    <a:pt x="1861" y="1095"/>
                  </a:cubicBezTo>
                  <a:cubicBezTo>
                    <a:pt x="1818" y="1023"/>
                    <a:pt x="1818" y="1023"/>
                    <a:pt x="1818" y="1023"/>
                  </a:cubicBezTo>
                  <a:cubicBezTo>
                    <a:pt x="1826" y="1007"/>
                    <a:pt x="1833" y="991"/>
                    <a:pt x="1838" y="973"/>
                  </a:cubicBezTo>
                  <a:cubicBezTo>
                    <a:pt x="1920" y="953"/>
                    <a:pt x="1920" y="953"/>
                    <a:pt x="1920" y="953"/>
                  </a:cubicBezTo>
                  <a:cubicBezTo>
                    <a:pt x="1920" y="775"/>
                    <a:pt x="1920" y="775"/>
                    <a:pt x="1920" y="775"/>
                  </a:cubicBezTo>
                  <a:cubicBezTo>
                    <a:pt x="1838" y="755"/>
                    <a:pt x="1838" y="755"/>
                    <a:pt x="1838" y="755"/>
                  </a:cubicBezTo>
                  <a:cubicBezTo>
                    <a:pt x="1833" y="737"/>
                    <a:pt x="1826" y="721"/>
                    <a:pt x="1818" y="705"/>
                  </a:cubicBezTo>
                  <a:cubicBezTo>
                    <a:pt x="1861" y="633"/>
                    <a:pt x="1861" y="633"/>
                    <a:pt x="1861" y="633"/>
                  </a:cubicBezTo>
                  <a:cubicBezTo>
                    <a:pt x="1735" y="507"/>
                    <a:pt x="1735" y="507"/>
                    <a:pt x="1735" y="507"/>
                  </a:cubicBezTo>
                  <a:cubicBezTo>
                    <a:pt x="1663" y="550"/>
                    <a:pt x="1663" y="550"/>
                    <a:pt x="1663" y="550"/>
                  </a:cubicBezTo>
                  <a:cubicBezTo>
                    <a:pt x="1647" y="542"/>
                    <a:pt x="1631" y="535"/>
                    <a:pt x="1613" y="530"/>
                  </a:cubicBezTo>
                  <a:cubicBezTo>
                    <a:pt x="1593" y="448"/>
                    <a:pt x="1593" y="448"/>
                    <a:pt x="1593" y="448"/>
                  </a:cubicBezTo>
                  <a:cubicBezTo>
                    <a:pt x="1504" y="448"/>
                    <a:pt x="1504" y="448"/>
                    <a:pt x="1504" y="448"/>
                  </a:cubicBezTo>
                  <a:cubicBezTo>
                    <a:pt x="1504" y="416"/>
                    <a:pt x="1504" y="416"/>
                    <a:pt x="1504" y="416"/>
                  </a:cubicBezTo>
                  <a:cubicBezTo>
                    <a:pt x="1504" y="363"/>
                    <a:pt x="1461" y="320"/>
                    <a:pt x="1408" y="320"/>
                  </a:cubicBezTo>
                  <a:cubicBezTo>
                    <a:pt x="1363" y="320"/>
                    <a:pt x="1325" y="352"/>
                    <a:pt x="1315" y="394"/>
                  </a:cubicBezTo>
                  <a:cubicBezTo>
                    <a:pt x="1299" y="401"/>
                    <a:pt x="1299" y="401"/>
                    <a:pt x="1299" y="401"/>
                  </a:cubicBezTo>
                  <a:cubicBezTo>
                    <a:pt x="1091" y="496"/>
                    <a:pt x="781" y="540"/>
                    <a:pt x="569" y="544"/>
                  </a:cubicBezTo>
                  <a:cubicBezTo>
                    <a:pt x="548" y="451"/>
                    <a:pt x="482" y="376"/>
                    <a:pt x="396" y="341"/>
                  </a:cubicBez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192" y="704"/>
                    <a:pt x="192" y="704"/>
                    <a:pt x="192" y="704"/>
                  </a:cubicBezTo>
                  <a:cubicBezTo>
                    <a:pt x="192" y="1134"/>
                    <a:pt x="192" y="1134"/>
                    <a:pt x="192" y="1134"/>
                  </a:cubicBezTo>
                  <a:cubicBezTo>
                    <a:pt x="342" y="1182"/>
                    <a:pt x="342" y="1182"/>
                    <a:pt x="342" y="1182"/>
                  </a:cubicBezTo>
                  <a:cubicBezTo>
                    <a:pt x="512" y="1184"/>
                    <a:pt x="512" y="1184"/>
                    <a:pt x="512" y="1184"/>
                  </a:cubicBezTo>
                  <a:cubicBezTo>
                    <a:pt x="512" y="1184"/>
                    <a:pt x="512" y="1184"/>
                    <a:pt x="512" y="1184"/>
                  </a:cubicBezTo>
                  <a:cubicBezTo>
                    <a:pt x="544" y="1184"/>
                    <a:pt x="544" y="1184"/>
                    <a:pt x="544" y="1184"/>
                  </a:cubicBezTo>
                  <a:cubicBezTo>
                    <a:pt x="554" y="1184"/>
                    <a:pt x="565" y="1184"/>
                    <a:pt x="576" y="1184"/>
                  </a:cubicBezTo>
                  <a:cubicBezTo>
                    <a:pt x="576" y="1282"/>
                    <a:pt x="576" y="1282"/>
                    <a:pt x="576" y="1282"/>
                  </a:cubicBezTo>
                  <a:cubicBezTo>
                    <a:pt x="541" y="1287"/>
                    <a:pt x="509" y="1302"/>
                    <a:pt x="484" y="1327"/>
                  </a:cubicBezTo>
                  <a:cubicBezTo>
                    <a:pt x="431" y="1380"/>
                    <a:pt x="431" y="1380"/>
                    <a:pt x="431" y="1380"/>
                  </a:cubicBezTo>
                  <a:cubicBezTo>
                    <a:pt x="413" y="1398"/>
                    <a:pt x="389" y="1408"/>
                    <a:pt x="363" y="1408"/>
                  </a:cubicBezTo>
                  <a:cubicBezTo>
                    <a:pt x="256" y="1408"/>
                    <a:pt x="256" y="1408"/>
                    <a:pt x="256" y="1408"/>
                  </a:cubicBezTo>
                  <a:cubicBezTo>
                    <a:pt x="256" y="1344"/>
                    <a:pt x="256" y="1344"/>
                    <a:pt x="256" y="1344"/>
                  </a:cubicBezTo>
                  <a:cubicBezTo>
                    <a:pt x="0" y="1344"/>
                    <a:pt x="0" y="1344"/>
                    <a:pt x="0" y="1344"/>
                  </a:cubicBezTo>
                  <a:cubicBezTo>
                    <a:pt x="0" y="1984"/>
                    <a:pt x="0" y="1984"/>
                    <a:pt x="0" y="1984"/>
                  </a:cubicBezTo>
                  <a:cubicBezTo>
                    <a:pt x="256" y="1984"/>
                    <a:pt x="256" y="1984"/>
                    <a:pt x="256" y="1984"/>
                  </a:cubicBezTo>
                  <a:cubicBezTo>
                    <a:pt x="256" y="1888"/>
                    <a:pt x="256" y="1888"/>
                    <a:pt x="256" y="1888"/>
                  </a:cubicBezTo>
                  <a:cubicBezTo>
                    <a:pt x="299" y="1888"/>
                    <a:pt x="299" y="1888"/>
                    <a:pt x="299" y="1888"/>
                  </a:cubicBezTo>
                  <a:cubicBezTo>
                    <a:pt x="325" y="1888"/>
                    <a:pt x="349" y="1898"/>
                    <a:pt x="367" y="1916"/>
                  </a:cubicBezTo>
                  <a:cubicBezTo>
                    <a:pt x="388" y="1937"/>
                    <a:pt x="388" y="1937"/>
                    <a:pt x="388" y="1937"/>
                  </a:cubicBezTo>
                  <a:cubicBezTo>
                    <a:pt x="418" y="1967"/>
                    <a:pt x="458" y="1984"/>
                    <a:pt x="501" y="1984"/>
                  </a:cubicBezTo>
                  <a:cubicBezTo>
                    <a:pt x="992" y="1984"/>
                    <a:pt x="992" y="1984"/>
                    <a:pt x="992" y="1984"/>
                  </a:cubicBezTo>
                  <a:cubicBezTo>
                    <a:pt x="1045" y="1984"/>
                    <a:pt x="1088" y="1941"/>
                    <a:pt x="1088" y="1888"/>
                  </a:cubicBezTo>
                  <a:cubicBezTo>
                    <a:pt x="1088" y="1863"/>
                    <a:pt x="1078" y="1841"/>
                    <a:pt x="1063" y="1824"/>
                  </a:cubicBezTo>
                  <a:cubicBezTo>
                    <a:pt x="1078" y="1807"/>
                    <a:pt x="1088" y="1785"/>
                    <a:pt x="1088" y="1760"/>
                  </a:cubicBezTo>
                  <a:cubicBezTo>
                    <a:pt x="1088" y="1735"/>
                    <a:pt x="1078" y="1713"/>
                    <a:pt x="1063" y="1696"/>
                  </a:cubicBezTo>
                  <a:cubicBezTo>
                    <a:pt x="1078" y="1679"/>
                    <a:pt x="1088" y="1657"/>
                    <a:pt x="1088" y="1632"/>
                  </a:cubicBezTo>
                  <a:cubicBezTo>
                    <a:pt x="1088" y="1607"/>
                    <a:pt x="1078" y="1585"/>
                    <a:pt x="1063" y="1568"/>
                  </a:cubicBezTo>
                  <a:cubicBezTo>
                    <a:pt x="1078" y="1551"/>
                    <a:pt x="1088" y="1529"/>
                    <a:pt x="1088" y="1504"/>
                  </a:cubicBezTo>
                  <a:cubicBezTo>
                    <a:pt x="1088" y="1451"/>
                    <a:pt x="1045" y="1408"/>
                    <a:pt x="992" y="1408"/>
                  </a:cubicBezTo>
                  <a:cubicBezTo>
                    <a:pt x="986" y="1408"/>
                    <a:pt x="986" y="1408"/>
                    <a:pt x="986" y="1408"/>
                  </a:cubicBezTo>
                  <a:cubicBezTo>
                    <a:pt x="990" y="1398"/>
                    <a:pt x="992" y="1387"/>
                    <a:pt x="992" y="1376"/>
                  </a:cubicBezTo>
                  <a:cubicBezTo>
                    <a:pt x="992" y="1323"/>
                    <a:pt x="949" y="1280"/>
                    <a:pt x="896" y="1280"/>
                  </a:cubicBezTo>
                  <a:cubicBezTo>
                    <a:pt x="896" y="1215"/>
                    <a:pt x="896" y="1215"/>
                    <a:pt x="896" y="1215"/>
                  </a:cubicBezTo>
                  <a:cubicBezTo>
                    <a:pt x="1039" y="1238"/>
                    <a:pt x="1185" y="1275"/>
                    <a:pt x="1299" y="1327"/>
                  </a:cubicBezTo>
                  <a:cubicBezTo>
                    <a:pt x="1315" y="1334"/>
                    <a:pt x="1315" y="1334"/>
                    <a:pt x="1315" y="1334"/>
                  </a:cubicBezTo>
                  <a:cubicBezTo>
                    <a:pt x="1325" y="1376"/>
                    <a:pt x="1363" y="1408"/>
                    <a:pt x="1408" y="1408"/>
                  </a:cubicBezTo>
                  <a:close/>
                  <a:moveTo>
                    <a:pt x="1543" y="512"/>
                  </a:moveTo>
                  <a:cubicBezTo>
                    <a:pt x="1560" y="581"/>
                    <a:pt x="1560" y="581"/>
                    <a:pt x="1560" y="581"/>
                  </a:cubicBezTo>
                  <a:cubicBezTo>
                    <a:pt x="1579" y="586"/>
                    <a:pt x="1579" y="586"/>
                    <a:pt x="1579" y="586"/>
                  </a:cubicBezTo>
                  <a:cubicBezTo>
                    <a:pt x="1603" y="593"/>
                    <a:pt x="1626" y="602"/>
                    <a:pt x="1648" y="615"/>
                  </a:cubicBezTo>
                  <a:cubicBezTo>
                    <a:pt x="1664" y="624"/>
                    <a:pt x="1664" y="624"/>
                    <a:pt x="1664" y="624"/>
                  </a:cubicBezTo>
                  <a:cubicBezTo>
                    <a:pt x="1725" y="588"/>
                    <a:pt x="1725" y="588"/>
                    <a:pt x="1725" y="588"/>
                  </a:cubicBezTo>
                  <a:cubicBezTo>
                    <a:pt x="1781" y="643"/>
                    <a:pt x="1781" y="643"/>
                    <a:pt x="1781" y="643"/>
                  </a:cubicBezTo>
                  <a:cubicBezTo>
                    <a:pt x="1744" y="704"/>
                    <a:pt x="1744" y="704"/>
                    <a:pt x="1744" y="704"/>
                  </a:cubicBezTo>
                  <a:cubicBezTo>
                    <a:pt x="1753" y="720"/>
                    <a:pt x="1753" y="720"/>
                    <a:pt x="1753" y="720"/>
                  </a:cubicBezTo>
                  <a:cubicBezTo>
                    <a:pt x="1766" y="742"/>
                    <a:pt x="1775" y="765"/>
                    <a:pt x="1782" y="790"/>
                  </a:cubicBezTo>
                  <a:cubicBezTo>
                    <a:pt x="1787" y="808"/>
                    <a:pt x="1787" y="808"/>
                    <a:pt x="1787" y="808"/>
                  </a:cubicBezTo>
                  <a:cubicBezTo>
                    <a:pt x="1856" y="825"/>
                    <a:pt x="1856" y="825"/>
                    <a:pt x="1856" y="825"/>
                  </a:cubicBezTo>
                  <a:cubicBezTo>
                    <a:pt x="1856" y="903"/>
                    <a:pt x="1856" y="903"/>
                    <a:pt x="1856" y="903"/>
                  </a:cubicBezTo>
                  <a:cubicBezTo>
                    <a:pt x="1787" y="920"/>
                    <a:pt x="1787" y="920"/>
                    <a:pt x="1787" y="920"/>
                  </a:cubicBezTo>
                  <a:cubicBezTo>
                    <a:pt x="1782" y="939"/>
                    <a:pt x="1782" y="939"/>
                    <a:pt x="1782" y="939"/>
                  </a:cubicBezTo>
                  <a:cubicBezTo>
                    <a:pt x="1775" y="963"/>
                    <a:pt x="1766" y="986"/>
                    <a:pt x="1753" y="1008"/>
                  </a:cubicBezTo>
                  <a:cubicBezTo>
                    <a:pt x="1744" y="1024"/>
                    <a:pt x="1744" y="1024"/>
                    <a:pt x="1744" y="1024"/>
                  </a:cubicBezTo>
                  <a:cubicBezTo>
                    <a:pt x="1780" y="1085"/>
                    <a:pt x="1780" y="1085"/>
                    <a:pt x="1780" y="1085"/>
                  </a:cubicBezTo>
                  <a:cubicBezTo>
                    <a:pt x="1725" y="1140"/>
                    <a:pt x="1725" y="1140"/>
                    <a:pt x="1725" y="1140"/>
                  </a:cubicBezTo>
                  <a:cubicBezTo>
                    <a:pt x="1664" y="1104"/>
                    <a:pt x="1664" y="1104"/>
                    <a:pt x="1664" y="1104"/>
                  </a:cubicBezTo>
                  <a:cubicBezTo>
                    <a:pt x="1648" y="1113"/>
                    <a:pt x="1648" y="1113"/>
                    <a:pt x="1648" y="1113"/>
                  </a:cubicBezTo>
                  <a:cubicBezTo>
                    <a:pt x="1626" y="1126"/>
                    <a:pt x="1603" y="1135"/>
                    <a:pt x="1579" y="1142"/>
                  </a:cubicBezTo>
                  <a:cubicBezTo>
                    <a:pt x="1560" y="1147"/>
                    <a:pt x="1560" y="1147"/>
                    <a:pt x="1560" y="1147"/>
                  </a:cubicBezTo>
                  <a:cubicBezTo>
                    <a:pt x="1543" y="1216"/>
                    <a:pt x="1543" y="1216"/>
                    <a:pt x="1543" y="1216"/>
                  </a:cubicBezTo>
                  <a:cubicBezTo>
                    <a:pt x="1504" y="1216"/>
                    <a:pt x="1504" y="1216"/>
                    <a:pt x="1504" y="1216"/>
                  </a:cubicBezTo>
                  <a:cubicBezTo>
                    <a:pt x="1504" y="1088"/>
                    <a:pt x="1504" y="1088"/>
                    <a:pt x="1504" y="1088"/>
                  </a:cubicBezTo>
                  <a:cubicBezTo>
                    <a:pt x="1627" y="1088"/>
                    <a:pt x="1728" y="987"/>
                    <a:pt x="1728" y="864"/>
                  </a:cubicBezTo>
                  <a:cubicBezTo>
                    <a:pt x="1728" y="741"/>
                    <a:pt x="1627" y="640"/>
                    <a:pt x="1504" y="640"/>
                  </a:cubicBezTo>
                  <a:cubicBezTo>
                    <a:pt x="1504" y="512"/>
                    <a:pt x="1504" y="512"/>
                    <a:pt x="1504" y="512"/>
                  </a:cubicBezTo>
                  <a:lnTo>
                    <a:pt x="1543" y="512"/>
                  </a:lnTo>
                  <a:close/>
                  <a:moveTo>
                    <a:pt x="1504" y="704"/>
                  </a:moveTo>
                  <a:cubicBezTo>
                    <a:pt x="1592" y="704"/>
                    <a:pt x="1664" y="776"/>
                    <a:pt x="1664" y="864"/>
                  </a:cubicBezTo>
                  <a:cubicBezTo>
                    <a:pt x="1664" y="952"/>
                    <a:pt x="1592" y="1024"/>
                    <a:pt x="1504" y="1024"/>
                  </a:cubicBezTo>
                  <a:lnTo>
                    <a:pt x="1504" y="704"/>
                  </a:lnTo>
                  <a:close/>
                  <a:moveTo>
                    <a:pt x="1376" y="416"/>
                  </a:moveTo>
                  <a:cubicBezTo>
                    <a:pt x="1376" y="398"/>
                    <a:pt x="1390" y="384"/>
                    <a:pt x="1408" y="384"/>
                  </a:cubicBezTo>
                  <a:cubicBezTo>
                    <a:pt x="1426" y="384"/>
                    <a:pt x="1440" y="398"/>
                    <a:pt x="1440" y="416"/>
                  </a:cubicBezTo>
                  <a:cubicBezTo>
                    <a:pt x="1440" y="1312"/>
                    <a:pt x="1440" y="1312"/>
                    <a:pt x="1440" y="1312"/>
                  </a:cubicBezTo>
                  <a:cubicBezTo>
                    <a:pt x="1440" y="1330"/>
                    <a:pt x="1426" y="1344"/>
                    <a:pt x="1408" y="1344"/>
                  </a:cubicBezTo>
                  <a:cubicBezTo>
                    <a:pt x="1390" y="1344"/>
                    <a:pt x="1376" y="1330"/>
                    <a:pt x="1376" y="1312"/>
                  </a:cubicBezTo>
                  <a:lnTo>
                    <a:pt x="1376" y="416"/>
                  </a:lnTo>
                  <a:close/>
                  <a:moveTo>
                    <a:pt x="896" y="992"/>
                  </a:moveTo>
                  <a:cubicBezTo>
                    <a:pt x="800" y="992"/>
                    <a:pt x="800" y="992"/>
                    <a:pt x="800" y="992"/>
                  </a:cubicBezTo>
                  <a:cubicBezTo>
                    <a:pt x="782" y="992"/>
                    <a:pt x="768" y="978"/>
                    <a:pt x="768" y="960"/>
                  </a:cubicBezTo>
                  <a:cubicBezTo>
                    <a:pt x="768" y="768"/>
                    <a:pt x="768" y="768"/>
                    <a:pt x="768" y="768"/>
                  </a:cubicBezTo>
                  <a:cubicBezTo>
                    <a:pt x="768" y="750"/>
                    <a:pt x="782" y="736"/>
                    <a:pt x="800" y="736"/>
                  </a:cubicBezTo>
                  <a:cubicBezTo>
                    <a:pt x="896" y="736"/>
                    <a:pt x="896" y="736"/>
                    <a:pt x="896" y="736"/>
                  </a:cubicBezTo>
                  <a:lnTo>
                    <a:pt x="896" y="992"/>
                  </a:lnTo>
                  <a:close/>
                  <a:moveTo>
                    <a:pt x="896" y="672"/>
                  </a:moveTo>
                  <a:cubicBezTo>
                    <a:pt x="800" y="672"/>
                    <a:pt x="800" y="672"/>
                    <a:pt x="800" y="672"/>
                  </a:cubicBezTo>
                  <a:cubicBezTo>
                    <a:pt x="747" y="672"/>
                    <a:pt x="704" y="715"/>
                    <a:pt x="704" y="768"/>
                  </a:cubicBezTo>
                  <a:cubicBezTo>
                    <a:pt x="704" y="960"/>
                    <a:pt x="704" y="960"/>
                    <a:pt x="704" y="960"/>
                  </a:cubicBezTo>
                  <a:cubicBezTo>
                    <a:pt x="704" y="1013"/>
                    <a:pt x="747" y="1056"/>
                    <a:pt x="800" y="1056"/>
                  </a:cubicBezTo>
                  <a:cubicBezTo>
                    <a:pt x="896" y="1056"/>
                    <a:pt x="896" y="1056"/>
                    <a:pt x="896" y="1056"/>
                  </a:cubicBezTo>
                  <a:cubicBezTo>
                    <a:pt x="896" y="1150"/>
                    <a:pt x="896" y="1150"/>
                    <a:pt x="896" y="1150"/>
                  </a:cubicBezTo>
                  <a:cubicBezTo>
                    <a:pt x="782" y="1132"/>
                    <a:pt x="670" y="1122"/>
                    <a:pt x="576" y="1120"/>
                  </a:cubicBezTo>
                  <a:cubicBezTo>
                    <a:pt x="576" y="608"/>
                    <a:pt x="576" y="608"/>
                    <a:pt x="576" y="608"/>
                  </a:cubicBezTo>
                  <a:cubicBezTo>
                    <a:pt x="670" y="606"/>
                    <a:pt x="782" y="596"/>
                    <a:pt x="896" y="578"/>
                  </a:cubicBezTo>
                  <a:lnTo>
                    <a:pt x="896" y="672"/>
                  </a:ln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64" y="640"/>
                  </a:moveTo>
                  <a:cubicBezTo>
                    <a:pt x="64" y="608"/>
                    <a:pt x="64" y="608"/>
                    <a:pt x="64" y="608"/>
                  </a:cubicBezTo>
                  <a:cubicBezTo>
                    <a:pt x="64" y="485"/>
                    <a:pt x="165" y="384"/>
                    <a:pt x="288" y="384"/>
                  </a:cubicBezTo>
                  <a:cubicBezTo>
                    <a:pt x="388" y="384"/>
                    <a:pt x="475" y="451"/>
                    <a:pt x="503" y="544"/>
                  </a:cubicBezTo>
                  <a:cubicBezTo>
                    <a:pt x="352" y="544"/>
                    <a:pt x="352" y="544"/>
                    <a:pt x="352" y="544"/>
                  </a:cubicBezTo>
                  <a:cubicBezTo>
                    <a:pt x="192" y="594"/>
                    <a:pt x="192" y="594"/>
                    <a:pt x="192" y="594"/>
                  </a:cubicBezTo>
                  <a:cubicBezTo>
                    <a:pt x="192" y="640"/>
                    <a:pt x="192" y="640"/>
                    <a:pt x="192" y="640"/>
                  </a:cubicBezTo>
                  <a:lnTo>
                    <a:pt x="64" y="640"/>
                  </a:lnTo>
                  <a:close/>
                  <a:moveTo>
                    <a:pt x="256" y="704"/>
                  </a:moveTo>
                  <a:cubicBezTo>
                    <a:pt x="256" y="641"/>
                    <a:pt x="256" y="641"/>
                    <a:pt x="256" y="641"/>
                  </a:cubicBezTo>
                  <a:cubicBezTo>
                    <a:pt x="320" y="620"/>
                    <a:pt x="320" y="620"/>
                    <a:pt x="320" y="620"/>
                  </a:cubicBezTo>
                  <a:cubicBezTo>
                    <a:pt x="320" y="1108"/>
                    <a:pt x="320" y="1108"/>
                    <a:pt x="320" y="1108"/>
                  </a:cubicBezTo>
                  <a:cubicBezTo>
                    <a:pt x="256" y="1088"/>
                    <a:pt x="256" y="1088"/>
                    <a:pt x="256" y="1088"/>
                  </a:cubicBezTo>
                  <a:lnTo>
                    <a:pt x="256" y="704"/>
                  </a:lnTo>
                  <a:close/>
                  <a:moveTo>
                    <a:pt x="384" y="1120"/>
                  </a:moveTo>
                  <a:cubicBezTo>
                    <a:pt x="384" y="992"/>
                    <a:pt x="384" y="992"/>
                    <a:pt x="384" y="992"/>
                  </a:cubicBezTo>
                  <a:cubicBezTo>
                    <a:pt x="448" y="992"/>
                    <a:pt x="448" y="992"/>
                    <a:pt x="448" y="992"/>
                  </a:cubicBezTo>
                  <a:cubicBezTo>
                    <a:pt x="448" y="928"/>
                    <a:pt x="448" y="928"/>
                    <a:pt x="448" y="928"/>
                  </a:cubicBezTo>
                  <a:cubicBezTo>
                    <a:pt x="384" y="928"/>
                    <a:pt x="384" y="928"/>
                    <a:pt x="384" y="928"/>
                  </a:cubicBezTo>
                  <a:cubicBezTo>
                    <a:pt x="384" y="800"/>
                    <a:pt x="384" y="800"/>
                    <a:pt x="384" y="800"/>
                  </a:cubicBezTo>
                  <a:cubicBezTo>
                    <a:pt x="448" y="800"/>
                    <a:pt x="448" y="800"/>
                    <a:pt x="448" y="800"/>
                  </a:cubicBezTo>
                  <a:cubicBezTo>
                    <a:pt x="448" y="736"/>
                    <a:pt x="448" y="736"/>
                    <a:pt x="448" y="736"/>
                  </a:cubicBezTo>
                  <a:cubicBezTo>
                    <a:pt x="384" y="736"/>
                    <a:pt x="384" y="736"/>
                    <a:pt x="384" y="736"/>
                  </a:cubicBezTo>
                  <a:cubicBezTo>
                    <a:pt x="384" y="608"/>
                    <a:pt x="384" y="608"/>
                    <a:pt x="384" y="608"/>
                  </a:cubicBezTo>
                  <a:cubicBezTo>
                    <a:pt x="512" y="608"/>
                    <a:pt x="512" y="608"/>
                    <a:pt x="512" y="608"/>
                  </a:cubicBezTo>
                  <a:cubicBezTo>
                    <a:pt x="512" y="1120"/>
                    <a:pt x="512" y="1120"/>
                    <a:pt x="512" y="1120"/>
                  </a:cubicBezTo>
                  <a:lnTo>
                    <a:pt x="384" y="1120"/>
                  </a:lnTo>
                  <a:close/>
                  <a:moveTo>
                    <a:pt x="192" y="1920"/>
                  </a:moveTo>
                  <a:cubicBezTo>
                    <a:pt x="64" y="1920"/>
                    <a:pt x="64" y="1920"/>
                    <a:pt x="64" y="1920"/>
                  </a:cubicBezTo>
                  <a:cubicBezTo>
                    <a:pt x="64" y="1408"/>
                    <a:pt x="64" y="1408"/>
                    <a:pt x="64" y="1408"/>
                  </a:cubicBezTo>
                  <a:cubicBezTo>
                    <a:pt x="192" y="1408"/>
                    <a:pt x="192" y="1408"/>
                    <a:pt x="192" y="1408"/>
                  </a:cubicBezTo>
                  <a:lnTo>
                    <a:pt x="192" y="1920"/>
                  </a:lnTo>
                  <a:close/>
                  <a:moveTo>
                    <a:pt x="653" y="1472"/>
                  </a:moveTo>
                  <a:cubicBezTo>
                    <a:pt x="710" y="1472"/>
                    <a:pt x="710" y="1472"/>
                    <a:pt x="710" y="1472"/>
                  </a:cubicBezTo>
                  <a:cubicBezTo>
                    <a:pt x="706" y="1482"/>
                    <a:pt x="704" y="1493"/>
                    <a:pt x="704" y="1504"/>
                  </a:cubicBezTo>
                  <a:cubicBezTo>
                    <a:pt x="704" y="1529"/>
                    <a:pt x="714" y="1551"/>
                    <a:pt x="729" y="1568"/>
                  </a:cubicBezTo>
                  <a:cubicBezTo>
                    <a:pt x="714" y="1585"/>
                    <a:pt x="704" y="1607"/>
                    <a:pt x="704" y="1632"/>
                  </a:cubicBezTo>
                  <a:cubicBezTo>
                    <a:pt x="704" y="1657"/>
                    <a:pt x="714" y="1679"/>
                    <a:pt x="729" y="1696"/>
                  </a:cubicBezTo>
                  <a:cubicBezTo>
                    <a:pt x="714" y="1713"/>
                    <a:pt x="704" y="1735"/>
                    <a:pt x="704" y="1760"/>
                  </a:cubicBezTo>
                  <a:cubicBezTo>
                    <a:pt x="704" y="1785"/>
                    <a:pt x="714" y="1807"/>
                    <a:pt x="729" y="1824"/>
                  </a:cubicBezTo>
                  <a:cubicBezTo>
                    <a:pt x="714" y="1841"/>
                    <a:pt x="704" y="1863"/>
                    <a:pt x="704" y="1888"/>
                  </a:cubicBezTo>
                  <a:cubicBezTo>
                    <a:pt x="704" y="1899"/>
                    <a:pt x="706" y="1910"/>
                    <a:pt x="710" y="1920"/>
                  </a:cubicBezTo>
                  <a:cubicBezTo>
                    <a:pt x="640" y="1920"/>
                    <a:pt x="640" y="1920"/>
                    <a:pt x="640" y="1920"/>
                  </a:cubicBezTo>
                  <a:cubicBezTo>
                    <a:pt x="640" y="1485"/>
                    <a:pt x="640" y="1485"/>
                    <a:pt x="640" y="1485"/>
                  </a:cubicBezTo>
                  <a:lnTo>
                    <a:pt x="653" y="1472"/>
                  </a:lnTo>
                  <a:close/>
                  <a:moveTo>
                    <a:pt x="1024" y="1632"/>
                  </a:moveTo>
                  <a:cubicBezTo>
                    <a:pt x="1024" y="1650"/>
                    <a:pt x="1010" y="1664"/>
                    <a:pt x="992" y="1664"/>
                  </a:cubicBezTo>
                  <a:cubicBezTo>
                    <a:pt x="800" y="1664"/>
                    <a:pt x="800" y="1664"/>
                    <a:pt x="800" y="1664"/>
                  </a:cubicBezTo>
                  <a:cubicBezTo>
                    <a:pt x="782" y="1664"/>
                    <a:pt x="768" y="1650"/>
                    <a:pt x="768" y="1632"/>
                  </a:cubicBezTo>
                  <a:cubicBezTo>
                    <a:pt x="768" y="1614"/>
                    <a:pt x="782" y="1600"/>
                    <a:pt x="800" y="1600"/>
                  </a:cubicBezTo>
                  <a:cubicBezTo>
                    <a:pt x="992" y="1600"/>
                    <a:pt x="992" y="1600"/>
                    <a:pt x="992" y="1600"/>
                  </a:cubicBezTo>
                  <a:cubicBezTo>
                    <a:pt x="1010" y="1600"/>
                    <a:pt x="1024" y="1614"/>
                    <a:pt x="1024" y="1632"/>
                  </a:cubicBezTo>
                  <a:close/>
                  <a:moveTo>
                    <a:pt x="1024" y="1760"/>
                  </a:moveTo>
                  <a:cubicBezTo>
                    <a:pt x="1024" y="1778"/>
                    <a:pt x="1010" y="1792"/>
                    <a:pt x="992" y="1792"/>
                  </a:cubicBezTo>
                  <a:cubicBezTo>
                    <a:pt x="800" y="1792"/>
                    <a:pt x="800" y="1792"/>
                    <a:pt x="800" y="1792"/>
                  </a:cubicBezTo>
                  <a:cubicBezTo>
                    <a:pt x="782" y="1792"/>
                    <a:pt x="768" y="1778"/>
                    <a:pt x="768" y="1760"/>
                  </a:cubicBezTo>
                  <a:cubicBezTo>
                    <a:pt x="768" y="1742"/>
                    <a:pt x="782" y="1728"/>
                    <a:pt x="800" y="1728"/>
                  </a:cubicBezTo>
                  <a:cubicBezTo>
                    <a:pt x="992" y="1728"/>
                    <a:pt x="992" y="1728"/>
                    <a:pt x="992" y="1728"/>
                  </a:cubicBezTo>
                  <a:cubicBezTo>
                    <a:pt x="1010" y="1728"/>
                    <a:pt x="1024" y="1742"/>
                    <a:pt x="1024" y="1760"/>
                  </a:cubicBezTo>
                  <a:close/>
                  <a:moveTo>
                    <a:pt x="992" y="1920"/>
                  </a:moveTo>
                  <a:cubicBezTo>
                    <a:pt x="800" y="1920"/>
                    <a:pt x="800" y="1920"/>
                    <a:pt x="800" y="1920"/>
                  </a:cubicBezTo>
                  <a:cubicBezTo>
                    <a:pt x="782" y="1920"/>
                    <a:pt x="768" y="1906"/>
                    <a:pt x="768" y="1888"/>
                  </a:cubicBezTo>
                  <a:cubicBezTo>
                    <a:pt x="768" y="1870"/>
                    <a:pt x="782" y="1856"/>
                    <a:pt x="800" y="1856"/>
                  </a:cubicBezTo>
                  <a:cubicBezTo>
                    <a:pt x="992" y="1856"/>
                    <a:pt x="992" y="1856"/>
                    <a:pt x="992" y="1856"/>
                  </a:cubicBezTo>
                  <a:cubicBezTo>
                    <a:pt x="1010" y="1856"/>
                    <a:pt x="1024" y="1870"/>
                    <a:pt x="1024" y="1888"/>
                  </a:cubicBezTo>
                  <a:cubicBezTo>
                    <a:pt x="1024" y="1906"/>
                    <a:pt x="1010" y="1920"/>
                    <a:pt x="992" y="1920"/>
                  </a:cubicBezTo>
                  <a:close/>
                  <a:moveTo>
                    <a:pt x="1024" y="1504"/>
                  </a:moveTo>
                  <a:cubicBezTo>
                    <a:pt x="1024" y="1522"/>
                    <a:pt x="1010" y="1536"/>
                    <a:pt x="992" y="1536"/>
                  </a:cubicBezTo>
                  <a:cubicBezTo>
                    <a:pt x="800" y="1536"/>
                    <a:pt x="800" y="1536"/>
                    <a:pt x="800" y="1536"/>
                  </a:cubicBezTo>
                  <a:cubicBezTo>
                    <a:pt x="782" y="1536"/>
                    <a:pt x="768" y="1522"/>
                    <a:pt x="768" y="1504"/>
                  </a:cubicBezTo>
                  <a:cubicBezTo>
                    <a:pt x="768" y="1486"/>
                    <a:pt x="782" y="1472"/>
                    <a:pt x="800" y="1472"/>
                  </a:cubicBezTo>
                  <a:cubicBezTo>
                    <a:pt x="992" y="1472"/>
                    <a:pt x="992" y="1472"/>
                    <a:pt x="992" y="1472"/>
                  </a:cubicBezTo>
                  <a:cubicBezTo>
                    <a:pt x="1010" y="1472"/>
                    <a:pt x="1024" y="1486"/>
                    <a:pt x="1024" y="1504"/>
                  </a:cubicBezTo>
                  <a:close/>
                  <a:moveTo>
                    <a:pt x="928" y="1376"/>
                  </a:moveTo>
                  <a:cubicBezTo>
                    <a:pt x="928" y="1394"/>
                    <a:pt x="914" y="1408"/>
                    <a:pt x="896" y="1408"/>
                  </a:cubicBezTo>
                  <a:cubicBezTo>
                    <a:pt x="627" y="1408"/>
                    <a:pt x="627" y="1408"/>
                    <a:pt x="627" y="1408"/>
                  </a:cubicBezTo>
                  <a:cubicBezTo>
                    <a:pt x="489" y="1545"/>
                    <a:pt x="489" y="1545"/>
                    <a:pt x="489" y="1545"/>
                  </a:cubicBezTo>
                  <a:cubicBezTo>
                    <a:pt x="535" y="1591"/>
                    <a:pt x="535" y="1591"/>
                    <a:pt x="535" y="1591"/>
                  </a:cubicBezTo>
                  <a:cubicBezTo>
                    <a:pt x="576" y="1549"/>
                    <a:pt x="576" y="1549"/>
                    <a:pt x="576" y="1549"/>
                  </a:cubicBezTo>
                  <a:cubicBezTo>
                    <a:pt x="576" y="1920"/>
                    <a:pt x="576" y="1920"/>
                    <a:pt x="576" y="1920"/>
                  </a:cubicBezTo>
                  <a:cubicBezTo>
                    <a:pt x="501" y="1920"/>
                    <a:pt x="501" y="1920"/>
                    <a:pt x="501" y="1920"/>
                  </a:cubicBezTo>
                  <a:cubicBezTo>
                    <a:pt x="475" y="1920"/>
                    <a:pt x="451" y="1910"/>
                    <a:pt x="433" y="1892"/>
                  </a:cubicBezTo>
                  <a:cubicBezTo>
                    <a:pt x="412" y="1871"/>
                    <a:pt x="412" y="1871"/>
                    <a:pt x="412" y="1871"/>
                  </a:cubicBezTo>
                  <a:cubicBezTo>
                    <a:pt x="382" y="1841"/>
                    <a:pt x="342" y="1824"/>
                    <a:pt x="299" y="1824"/>
                  </a:cubicBezTo>
                  <a:cubicBezTo>
                    <a:pt x="256" y="1824"/>
                    <a:pt x="256" y="1824"/>
                    <a:pt x="256" y="1824"/>
                  </a:cubicBezTo>
                  <a:cubicBezTo>
                    <a:pt x="256" y="1472"/>
                    <a:pt x="256" y="1472"/>
                    <a:pt x="256" y="1472"/>
                  </a:cubicBezTo>
                  <a:cubicBezTo>
                    <a:pt x="363" y="1472"/>
                    <a:pt x="363" y="1472"/>
                    <a:pt x="363" y="1472"/>
                  </a:cubicBezTo>
                  <a:cubicBezTo>
                    <a:pt x="406" y="1472"/>
                    <a:pt x="446" y="1455"/>
                    <a:pt x="476" y="1425"/>
                  </a:cubicBezTo>
                  <a:cubicBezTo>
                    <a:pt x="529" y="1372"/>
                    <a:pt x="529" y="1372"/>
                    <a:pt x="529" y="1372"/>
                  </a:cubicBezTo>
                  <a:cubicBezTo>
                    <a:pt x="547" y="1354"/>
                    <a:pt x="571" y="1344"/>
                    <a:pt x="597" y="1344"/>
                  </a:cubicBezTo>
                  <a:cubicBezTo>
                    <a:pt x="896" y="1344"/>
                    <a:pt x="896" y="1344"/>
                    <a:pt x="896" y="1344"/>
                  </a:cubicBezTo>
                  <a:cubicBezTo>
                    <a:pt x="914" y="1344"/>
                    <a:pt x="928" y="1358"/>
                    <a:pt x="928" y="1376"/>
                  </a:cubicBezTo>
                  <a:close/>
                  <a:moveTo>
                    <a:pt x="832" y="1280"/>
                  </a:moveTo>
                  <a:cubicBezTo>
                    <a:pt x="640" y="1280"/>
                    <a:pt x="640" y="1280"/>
                    <a:pt x="640" y="1280"/>
                  </a:cubicBezTo>
                  <a:cubicBezTo>
                    <a:pt x="640" y="1187"/>
                    <a:pt x="640" y="1187"/>
                    <a:pt x="640" y="1187"/>
                  </a:cubicBezTo>
                  <a:cubicBezTo>
                    <a:pt x="700" y="1190"/>
                    <a:pt x="765" y="1196"/>
                    <a:pt x="832" y="1205"/>
                  </a:cubicBezTo>
                  <a:lnTo>
                    <a:pt x="832" y="1280"/>
                  </a:lnTo>
                  <a:close/>
                  <a:moveTo>
                    <a:pt x="960" y="1161"/>
                  </a:moveTo>
                  <a:cubicBezTo>
                    <a:pt x="960" y="567"/>
                    <a:pt x="960" y="567"/>
                    <a:pt x="960" y="567"/>
                  </a:cubicBezTo>
                  <a:cubicBezTo>
                    <a:pt x="1085" y="544"/>
                    <a:pt x="1209" y="510"/>
                    <a:pt x="1312" y="465"/>
                  </a:cubicBezTo>
                  <a:cubicBezTo>
                    <a:pt x="1312" y="1263"/>
                    <a:pt x="1312" y="1263"/>
                    <a:pt x="1312" y="1263"/>
                  </a:cubicBezTo>
                  <a:cubicBezTo>
                    <a:pt x="1209" y="1218"/>
                    <a:pt x="1085" y="1184"/>
                    <a:pt x="960" y="1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86"/>
            <p:cNvSpPr>
              <a:spLocks noEditPoints="1"/>
            </p:cNvSpPr>
            <p:nvPr/>
          </p:nvSpPr>
          <p:spPr bwMode="auto">
            <a:xfrm>
              <a:off x="11583988" y="6316663"/>
              <a:ext cx="171450" cy="209550"/>
            </a:xfrm>
            <a:custGeom>
              <a:avLst/>
              <a:gdLst>
                <a:gd name="T0" fmla="*/ 396 w 576"/>
                <a:gd name="T1" fmla="*/ 341 h 704"/>
                <a:gd name="T2" fmla="*/ 448 w 576"/>
                <a:gd name="T3" fmla="*/ 224 h 704"/>
                <a:gd name="T4" fmla="*/ 448 w 576"/>
                <a:gd name="T5" fmla="*/ 160 h 704"/>
                <a:gd name="T6" fmla="*/ 288 w 576"/>
                <a:gd name="T7" fmla="*/ 0 h 704"/>
                <a:gd name="T8" fmla="*/ 128 w 576"/>
                <a:gd name="T9" fmla="*/ 160 h 704"/>
                <a:gd name="T10" fmla="*/ 128 w 576"/>
                <a:gd name="T11" fmla="*/ 224 h 704"/>
                <a:gd name="T12" fmla="*/ 180 w 576"/>
                <a:gd name="T13" fmla="*/ 341 h 704"/>
                <a:gd name="T14" fmla="*/ 0 w 576"/>
                <a:gd name="T15" fmla="*/ 608 h 704"/>
                <a:gd name="T16" fmla="*/ 0 w 576"/>
                <a:gd name="T17" fmla="*/ 704 h 704"/>
                <a:gd name="T18" fmla="*/ 576 w 576"/>
                <a:gd name="T19" fmla="*/ 704 h 704"/>
                <a:gd name="T20" fmla="*/ 576 w 576"/>
                <a:gd name="T21" fmla="*/ 608 h 704"/>
                <a:gd name="T22" fmla="*/ 396 w 576"/>
                <a:gd name="T23" fmla="*/ 341 h 704"/>
                <a:gd name="T24" fmla="*/ 192 w 576"/>
                <a:gd name="T25" fmla="*/ 224 h 704"/>
                <a:gd name="T26" fmla="*/ 192 w 576"/>
                <a:gd name="T27" fmla="*/ 160 h 704"/>
                <a:gd name="T28" fmla="*/ 288 w 576"/>
                <a:gd name="T29" fmla="*/ 64 h 704"/>
                <a:gd name="T30" fmla="*/ 384 w 576"/>
                <a:gd name="T31" fmla="*/ 160 h 704"/>
                <a:gd name="T32" fmla="*/ 384 w 576"/>
                <a:gd name="T33" fmla="*/ 224 h 704"/>
                <a:gd name="T34" fmla="*/ 288 w 576"/>
                <a:gd name="T35" fmla="*/ 320 h 704"/>
                <a:gd name="T36" fmla="*/ 192 w 576"/>
                <a:gd name="T37" fmla="*/ 224 h 704"/>
                <a:gd name="T38" fmla="*/ 512 w 576"/>
                <a:gd name="T39" fmla="*/ 640 h 704"/>
                <a:gd name="T40" fmla="*/ 64 w 576"/>
                <a:gd name="T41" fmla="*/ 640 h 704"/>
                <a:gd name="T42" fmla="*/ 64 w 576"/>
                <a:gd name="T43" fmla="*/ 608 h 704"/>
                <a:gd name="T44" fmla="*/ 288 w 576"/>
                <a:gd name="T45" fmla="*/ 384 h 704"/>
                <a:gd name="T46" fmla="*/ 512 w 576"/>
                <a:gd name="T47" fmla="*/ 608 h 704"/>
                <a:gd name="T48" fmla="*/ 512 w 576"/>
                <a:gd name="T49" fmla="*/ 64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6" h="704">
                  <a:moveTo>
                    <a:pt x="396" y="341"/>
                  </a:moveTo>
                  <a:cubicBezTo>
                    <a:pt x="428" y="312"/>
                    <a:pt x="448" y="270"/>
                    <a:pt x="448" y="224"/>
                  </a:cubicBezTo>
                  <a:cubicBezTo>
                    <a:pt x="448" y="160"/>
                    <a:pt x="448" y="160"/>
                    <a:pt x="448" y="160"/>
                  </a:cubicBezTo>
                  <a:cubicBezTo>
                    <a:pt x="448" y="72"/>
                    <a:pt x="376" y="0"/>
                    <a:pt x="288" y="0"/>
                  </a:cubicBezTo>
                  <a:cubicBezTo>
                    <a:pt x="200" y="0"/>
                    <a:pt x="128" y="72"/>
                    <a:pt x="128" y="160"/>
                  </a:cubicBezTo>
                  <a:cubicBezTo>
                    <a:pt x="128" y="224"/>
                    <a:pt x="128" y="224"/>
                    <a:pt x="128" y="224"/>
                  </a:cubicBezTo>
                  <a:cubicBezTo>
                    <a:pt x="128" y="270"/>
                    <a:pt x="148" y="312"/>
                    <a:pt x="180" y="341"/>
                  </a:cubicBezTo>
                  <a:cubicBezTo>
                    <a:pt x="75" y="384"/>
                    <a:pt x="0" y="487"/>
                    <a:pt x="0" y="608"/>
                  </a:cubicBezTo>
                  <a:cubicBezTo>
                    <a:pt x="0" y="704"/>
                    <a:pt x="0" y="704"/>
                    <a:pt x="0" y="704"/>
                  </a:cubicBezTo>
                  <a:cubicBezTo>
                    <a:pt x="576" y="704"/>
                    <a:pt x="576" y="704"/>
                    <a:pt x="576" y="704"/>
                  </a:cubicBezTo>
                  <a:cubicBezTo>
                    <a:pt x="576" y="608"/>
                    <a:pt x="576" y="608"/>
                    <a:pt x="576" y="608"/>
                  </a:cubicBezTo>
                  <a:cubicBezTo>
                    <a:pt x="576" y="487"/>
                    <a:pt x="501" y="384"/>
                    <a:pt x="396" y="341"/>
                  </a:cubicBezTo>
                  <a:close/>
                  <a:moveTo>
                    <a:pt x="192" y="224"/>
                  </a:moveTo>
                  <a:cubicBezTo>
                    <a:pt x="192" y="160"/>
                    <a:pt x="192" y="160"/>
                    <a:pt x="192" y="160"/>
                  </a:cubicBezTo>
                  <a:cubicBezTo>
                    <a:pt x="192" y="107"/>
                    <a:pt x="235" y="64"/>
                    <a:pt x="288" y="64"/>
                  </a:cubicBezTo>
                  <a:cubicBezTo>
                    <a:pt x="341" y="64"/>
                    <a:pt x="384" y="107"/>
                    <a:pt x="384" y="160"/>
                  </a:cubicBezTo>
                  <a:cubicBezTo>
                    <a:pt x="384" y="224"/>
                    <a:pt x="384" y="224"/>
                    <a:pt x="384" y="224"/>
                  </a:cubicBezTo>
                  <a:cubicBezTo>
                    <a:pt x="384" y="277"/>
                    <a:pt x="341" y="320"/>
                    <a:pt x="288" y="320"/>
                  </a:cubicBezTo>
                  <a:cubicBezTo>
                    <a:pt x="235" y="320"/>
                    <a:pt x="192" y="277"/>
                    <a:pt x="192" y="224"/>
                  </a:cubicBezTo>
                  <a:close/>
                  <a:moveTo>
                    <a:pt x="512" y="640"/>
                  </a:moveTo>
                  <a:cubicBezTo>
                    <a:pt x="64" y="640"/>
                    <a:pt x="64" y="640"/>
                    <a:pt x="64" y="640"/>
                  </a:cubicBezTo>
                  <a:cubicBezTo>
                    <a:pt x="64" y="608"/>
                    <a:pt x="64" y="608"/>
                    <a:pt x="64" y="608"/>
                  </a:cubicBezTo>
                  <a:cubicBezTo>
                    <a:pt x="64" y="485"/>
                    <a:pt x="165" y="384"/>
                    <a:pt x="288" y="384"/>
                  </a:cubicBezTo>
                  <a:cubicBezTo>
                    <a:pt x="411" y="384"/>
                    <a:pt x="512" y="485"/>
                    <a:pt x="512" y="608"/>
                  </a:cubicBezTo>
                  <a:lnTo>
                    <a:pt x="512" y="6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187"/>
            <p:cNvSpPr>
              <a:spLocks noChangeArrowheads="1"/>
            </p:cNvSpPr>
            <p:nvPr/>
          </p:nvSpPr>
          <p:spPr bwMode="auto">
            <a:xfrm>
              <a:off x="113379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88"/>
            <p:cNvSpPr>
              <a:spLocks noChangeArrowheads="1"/>
            </p:cNvSpPr>
            <p:nvPr/>
          </p:nvSpPr>
          <p:spPr bwMode="auto">
            <a:xfrm>
              <a:off x="113760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89"/>
            <p:cNvSpPr>
              <a:spLocks noChangeArrowheads="1"/>
            </p:cNvSpPr>
            <p:nvPr/>
          </p:nvSpPr>
          <p:spPr bwMode="auto">
            <a:xfrm>
              <a:off x="11414125" y="5984875"/>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190"/>
            <p:cNvSpPr>
              <a:spLocks noChangeArrowheads="1"/>
            </p:cNvSpPr>
            <p:nvPr/>
          </p:nvSpPr>
          <p:spPr bwMode="auto">
            <a:xfrm>
              <a:off x="11736388" y="62595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191"/>
            <p:cNvSpPr>
              <a:spLocks noChangeArrowheads="1"/>
            </p:cNvSpPr>
            <p:nvPr/>
          </p:nvSpPr>
          <p:spPr bwMode="auto">
            <a:xfrm>
              <a:off x="11736388" y="62976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92"/>
            <p:cNvSpPr>
              <a:spLocks noChangeArrowheads="1"/>
            </p:cNvSpPr>
            <p:nvPr/>
          </p:nvSpPr>
          <p:spPr bwMode="auto">
            <a:xfrm>
              <a:off x="11736388" y="6335713"/>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7380027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Infographic – 10 Periods</a:t>
            </a:r>
          </a:p>
        </p:txBody>
      </p:sp>
      <p:grpSp>
        <p:nvGrpSpPr>
          <p:cNvPr id="5" name="Group 4"/>
          <p:cNvGrpSpPr/>
          <p:nvPr/>
        </p:nvGrpSpPr>
        <p:grpSpPr>
          <a:xfrm>
            <a:off x="2915412" y="1178814"/>
            <a:ext cx="3313176" cy="3313176"/>
            <a:chOff x="7663212" y="4003548"/>
            <a:chExt cx="1837944" cy="1837944"/>
          </a:xfrm>
        </p:grpSpPr>
        <p:grpSp>
          <p:nvGrpSpPr>
            <p:cNvPr id="6" name="Group 5"/>
            <p:cNvGrpSpPr/>
            <p:nvPr/>
          </p:nvGrpSpPr>
          <p:grpSpPr>
            <a:xfrm>
              <a:off x="7663212" y="4003548"/>
              <a:ext cx="1837944" cy="1837944"/>
              <a:chOff x="12553950" y="4862512"/>
              <a:chExt cx="920751" cy="912814"/>
            </a:xfrm>
          </p:grpSpPr>
          <p:sp>
            <p:nvSpPr>
              <p:cNvPr id="10" name="Freeform 67"/>
              <p:cNvSpPr>
                <a:spLocks/>
              </p:cNvSpPr>
              <p:nvPr/>
            </p:nvSpPr>
            <p:spPr bwMode="auto">
              <a:xfrm>
                <a:off x="12553950" y="5207000"/>
                <a:ext cx="461963" cy="231775"/>
              </a:xfrm>
              <a:custGeom>
                <a:avLst/>
                <a:gdLst>
                  <a:gd name="T0" fmla="*/ 685 w 1435"/>
                  <a:gd name="T1" fmla="*/ 117 h 723"/>
                  <a:gd name="T2" fmla="*/ 606 w 1435"/>
                  <a:gd name="T3" fmla="*/ 158 h 723"/>
                  <a:gd name="T4" fmla="*/ 152 w 1435"/>
                  <a:gd name="T5" fmla="*/ 16 h 723"/>
                  <a:gd name="T6" fmla="*/ 34 w 1435"/>
                  <a:gd name="T7" fmla="*/ 84 h 723"/>
                  <a:gd name="T8" fmla="*/ 38 w 1435"/>
                  <a:gd name="T9" fmla="*/ 640 h 723"/>
                  <a:gd name="T10" fmla="*/ 157 w 1435"/>
                  <a:gd name="T11" fmla="*/ 706 h 723"/>
                  <a:gd name="T12" fmla="*/ 608 w 1435"/>
                  <a:gd name="T13" fmla="*/ 557 h 723"/>
                  <a:gd name="T14" fmla="*/ 688 w 1435"/>
                  <a:gd name="T15" fmla="*/ 598 h 723"/>
                  <a:gd name="T16" fmla="*/ 689 w 1435"/>
                  <a:gd name="T17" fmla="*/ 600 h 723"/>
                  <a:gd name="T18" fmla="*/ 1435 w 1435"/>
                  <a:gd name="T19" fmla="*/ 352 h 723"/>
                  <a:gd name="T20" fmla="*/ 685 w 1435"/>
                  <a:gd name="T21" fmla="*/ 115 h 723"/>
                  <a:gd name="T22" fmla="*/ 685 w 1435"/>
                  <a:gd name="T23" fmla="*/ 117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35" h="723">
                    <a:moveTo>
                      <a:pt x="685" y="117"/>
                    </a:moveTo>
                    <a:cubicBezTo>
                      <a:pt x="674" y="150"/>
                      <a:pt x="639" y="169"/>
                      <a:pt x="606" y="158"/>
                    </a:cubicBezTo>
                    <a:cubicBezTo>
                      <a:pt x="152" y="16"/>
                      <a:pt x="152" y="16"/>
                      <a:pt x="152" y="16"/>
                    </a:cubicBezTo>
                    <a:cubicBezTo>
                      <a:pt x="99" y="0"/>
                      <a:pt x="45" y="29"/>
                      <a:pt x="34" y="84"/>
                    </a:cubicBezTo>
                    <a:cubicBezTo>
                      <a:pt x="0" y="266"/>
                      <a:pt x="1" y="456"/>
                      <a:pt x="38" y="640"/>
                    </a:cubicBezTo>
                    <a:cubicBezTo>
                      <a:pt x="49" y="694"/>
                      <a:pt x="104" y="723"/>
                      <a:pt x="157" y="706"/>
                    </a:cubicBezTo>
                    <a:cubicBezTo>
                      <a:pt x="608" y="557"/>
                      <a:pt x="608" y="557"/>
                      <a:pt x="608" y="557"/>
                    </a:cubicBezTo>
                    <a:cubicBezTo>
                      <a:pt x="641" y="546"/>
                      <a:pt x="677" y="565"/>
                      <a:pt x="688" y="598"/>
                    </a:cubicBezTo>
                    <a:cubicBezTo>
                      <a:pt x="688" y="598"/>
                      <a:pt x="688" y="599"/>
                      <a:pt x="689" y="600"/>
                    </a:cubicBezTo>
                    <a:cubicBezTo>
                      <a:pt x="1435" y="352"/>
                      <a:pt x="1435" y="352"/>
                      <a:pt x="1435" y="352"/>
                    </a:cubicBezTo>
                    <a:cubicBezTo>
                      <a:pt x="1116" y="251"/>
                      <a:pt x="872" y="174"/>
                      <a:pt x="685" y="115"/>
                    </a:cubicBezTo>
                    <a:cubicBezTo>
                      <a:pt x="685" y="115"/>
                      <a:pt x="685" y="116"/>
                      <a:pt x="685" y="117"/>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68"/>
              <p:cNvSpPr>
                <a:spLocks/>
              </p:cNvSpPr>
              <p:nvPr/>
            </p:nvSpPr>
            <p:spPr bwMode="auto">
              <a:xfrm>
                <a:off x="12592050" y="5319713"/>
                <a:ext cx="423863" cy="350838"/>
              </a:xfrm>
              <a:custGeom>
                <a:avLst/>
                <a:gdLst>
                  <a:gd name="T0" fmla="*/ 857 w 1316"/>
                  <a:gd name="T1" fmla="*/ 638 h 1090"/>
                  <a:gd name="T2" fmla="*/ 860 w 1316"/>
                  <a:gd name="T3" fmla="*/ 640 h 1090"/>
                  <a:gd name="T4" fmla="*/ 1316 w 1316"/>
                  <a:gd name="T5" fmla="*/ 0 h 1090"/>
                  <a:gd name="T6" fmla="*/ 570 w 1316"/>
                  <a:gd name="T7" fmla="*/ 247 h 1090"/>
                  <a:gd name="T8" fmla="*/ 529 w 1316"/>
                  <a:gd name="T9" fmla="*/ 324 h 1090"/>
                  <a:gd name="T10" fmla="*/ 79 w 1316"/>
                  <a:gd name="T11" fmla="*/ 472 h 1090"/>
                  <a:gd name="T12" fmla="*/ 23 w 1316"/>
                  <a:gd name="T13" fmla="*/ 595 h 1090"/>
                  <a:gd name="T14" fmla="*/ 84 w 1316"/>
                  <a:gd name="T15" fmla="*/ 712 h 1090"/>
                  <a:gd name="T16" fmla="*/ 84 w 1316"/>
                  <a:gd name="T17" fmla="*/ 715 h 1090"/>
                  <a:gd name="T18" fmla="*/ 96 w 1316"/>
                  <a:gd name="T19" fmla="*/ 733 h 1090"/>
                  <a:gd name="T20" fmla="*/ 99 w 1316"/>
                  <a:gd name="T21" fmla="*/ 740 h 1090"/>
                  <a:gd name="T22" fmla="*/ 107 w 1316"/>
                  <a:gd name="T23" fmla="*/ 753 h 1090"/>
                  <a:gd name="T24" fmla="*/ 115 w 1316"/>
                  <a:gd name="T25" fmla="*/ 765 h 1090"/>
                  <a:gd name="T26" fmla="*/ 171 w 1316"/>
                  <a:gd name="T27" fmla="*/ 845 h 1090"/>
                  <a:gd name="T28" fmla="*/ 230 w 1316"/>
                  <a:gd name="T29" fmla="*/ 921 h 1090"/>
                  <a:gd name="T30" fmla="*/ 238 w 1316"/>
                  <a:gd name="T31" fmla="*/ 932 h 1090"/>
                  <a:gd name="T32" fmla="*/ 248 w 1316"/>
                  <a:gd name="T33" fmla="*/ 942 h 1090"/>
                  <a:gd name="T34" fmla="*/ 255 w 1316"/>
                  <a:gd name="T35" fmla="*/ 949 h 1090"/>
                  <a:gd name="T36" fmla="*/ 269 w 1316"/>
                  <a:gd name="T37" fmla="*/ 965 h 1090"/>
                  <a:gd name="T38" fmla="*/ 271 w 1316"/>
                  <a:gd name="T39" fmla="*/ 965 h 1090"/>
                  <a:gd name="T40" fmla="*/ 359 w 1316"/>
                  <a:gd name="T41" fmla="*/ 1053 h 1090"/>
                  <a:gd name="T42" fmla="*/ 493 w 1316"/>
                  <a:gd name="T43" fmla="*/ 1037 h 1090"/>
                  <a:gd name="T44" fmla="*/ 769 w 1316"/>
                  <a:gd name="T45" fmla="*/ 652 h 1090"/>
                  <a:gd name="T46" fmla="*/ 857 w 1316"/>
                  <a:gd name="T47" fmla="*/ 63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16" h="1090">
                    <a:moveTo>
                      <a:pt x="857" y="638"/>
                    </a:moveTo>
                    <a:cubicBezTo>
                      <a:pt x="858" y="638"/>
                      <a:pt x="859" y="639"/>
                      <a:pt x="860" y="640"/>
                    </a:cubicBezTo>
                    <a:cubicBezTo>
                      <a:pt x="1316" y="0"/>
                      <a:pt x="1316" y="0"/>
                      <a:pt x="1316" y="0"/>
                    </a:cubicBezTo>
                    <a:cubicBezTo>
                      <a:pt x="999" y="105"/>
                      <a:pt x="756" y="185"/>
                      <a:pt x="570" y="247"/>
                    </a:cubicBezTo>
                    <a:cubicBezTo>
                      <a:pt x="579" y="279"/>
                      <a:pt x="561" y="314"/>
                      <a:pt x="529" y="324"/>
                    </a:cubicBezTo>
                    <a:cubicBezTo>
                      <a:pt x="79" y="472"/>
                      <a:pt x="79" y="472"/>
                      <a:pt x="79" y="472"/>
                    </a:cubicBezTo>
                    <a:cubicBezTo>
                      <a:pt x="26" y="489"/>
                      <a:pt x="0" y="545"/>
                      <a:pt x="23" y="595"/>
                    </a:cubicBezTo>
                    <a:cubicBezTo>
                      <a:pt x="42" y="635"/>
                      <a:pt x="62" y="674"/>
                      <a:pt x="84" y="712"/>
                    </a:cubicBezTo>
                    <a:cubicBezTo>
                      <a:pt x="84" y="712"/>
                      <a:pt x="83" y="713"/>
                      <a:pt x="84" y="715"/>
                    </a:cubicBezTo>
                    <a:cubicBezTo>
                      <a:pt x="88" y="720"/>
                      <a:pt x="92" y="728"/>
                      <a:pt x="96" y="733"/>
                    </a:cubicBezTo>
                    <a:cubicBezTo>
                      <a:pt x="97" y="735"/>
                      <a:pt x="99" y="738"/>
                      <a:pt x="99" y="740"/>
                    </a:cubicBezTo>
                    <a:cubicBezTo>
                      <a:pt x="103" y="745"/>
                      <a:pt x="105" y="749"/>
                      <a:pt x="107" y="753"/>
                    </a:cubicBezTo>
                    <a:cubicBezTo>
                      <a:pt x="110" y="757"/>
                      <a:pt x="112" y="761"/>
                      <a:pt x="115" y="765"/>
                    </a:cubicBezTo>
                    <a:cubicBezTo>
                      <a:pt x="133" y="792"/>
                      <a:pt x="151" y="819"/>
                      <a:pt x="171" y="845"/>
                    </a:cubicBezTo>
                    <a:cubicBezTo>
                      <a:pt x="190" y="871"/>
                      <a:pt x="211" y="897"/>
                      <a:pt x="230" y="921"/>
                    </a:cubicBezTo>
                    <a:cubicBezTo>
                      <a:pt x="233" y="924"/>
                      <a:pt x="236" y="928"/>
                      <a:pt x="238" y="932"/>
                    </a:cubicBezTo>
                    <a:cubicBezTo>
                      <a:pt x="242" y="935"/>
                      <a:pt x="245" y="938"/>
                      <a:pt x="248" y="942"/>
                    </a:cubicBezTo>
                    <a:cubicBezTo>
                      <a:pt x="251" y="944"/>
                      <a:pt x="253" y="946"/>
                      <a:pt x="255" y="949"/>
                    </a:cubicBezTo>
                    <a:cubicBezTo>
                      <a:pt x="259" y="955"/>
                      <a:pt x="264" y="959"/>
                      <a:pt x="269" y="965"/>
                    </a:cubicBezTo>
                    <a:cubicBezTo>
                      <a:pt x="271" y="965"/>
                      <a:pt x="271" y="965"/>
                      <a:pt x="271" y="965"/>
                    </a:cubicBezTo>
                    <a:cubicBezTo>
                      <a:pt x="299" y="996"/>
                      <a:pt x="328" y="1025"/>
                      <a:pt x="359" y="1053"/>
                    </a:cubicBezTo>
                    <a:cubicBezTo>
                      <a:pt x="399" y="1090"/>
                      <a:pt x="461" y="1082"/>
                      <a:pt x="493" y="1037"/>
                    </a:cubicBezTo>
                    <a:cubicBezTo>
                      <a:pt x="769" y="652"/>
                      <a:pt x="769" y="652"/>
                      <a:pt x="769" y="652"/>
                    </a:cubicBezTo>
                    <a:cubicBezTo>
                      <a:pt x="790" y="624"/>
                      <a:pt x="829" y="618"/>
                      <a:pt x="857" y="638"/>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69"/>
              <p:cNvSpPr>
                <a:spLocks/>
              </p:cNvSpPr>
              <p:nvPr/>
            </p:nvSpPr>
            <p:spPr bwMode="auto">
              <a:xfrm>
                <a:off x="12773025" y="5319713"/>
                <a:ext cx="242888" cy="455613"/>
              </a:xfrm>
              <a:custGeom>
                <a:avLst/>
                <a:gdLst>
                  <a:gd name="T0" fmla="*/ 33 w 758"/>
                  <a:gd name="T1" fmla="*/ 1113 h 1421"/>
                  <a:gd name="T2" fmla="*/ 60 w 758"/>
                  <a:gd name="T3" fmla="*/ 1245 h 1421"/>
                  <a:gd name="T4" fmla="*/ 603 w 758"/>
                  <a:gd name="T5" fmla="*/ 1415 h 1421"/>
                  <a:gd name="T6" fmla="*/ 702 w 758"/>
                  <a:gd name="T7" fmla="*/ 1322 h 1421"/>
                  <a:gd name="T8" fmla="*/ 698 w 758"/>
                  <a:gd name="T9" fmla="*/ 850 h 1421"/>
                  <a:gd name="T10" fmla="*/ 758 w 758"/>
                  <a:gd name="T11" fmla="*/ 787 h 1421"/>
                  <a:gd name="T12" fmla="*/ 754 w 758"/>
                  <a:gd name="T13" fmla="*/ 0 h 1421"/>
                  <a:gd name="T14" fmla="*/ 296 w 758"/>
                  <a:gd name="T15" fmla="*/ 640 h 1421"/>
                  <a:gd name="T16" fmla="*/ 310 w 758"/>
                  <a:gd name="T17" fmla="*/ 727 h 1421"/>
                  <a:gd name="T18" fmla="*/ 33 w 758"/>
                  <a:gd name="T19" fmla="*/ 1113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8" h="1421">
                    <a:moveTo>
                      <a:pt x="33" y="1113"/>
                    </a:moveTo>
                    <a:cubicBezTo>
                      <a:pt x="0" y="1157"/>
                      <a:pt x="12" y="1218"/>
                      <a:pt x="60" y="1245"/>
                    </a:cubicBezTo>
                    <a:cubicBezTo>
                      <a:pt x="229" y="1338"/>
                      <a:pt x="414" y="1396"/>
                      <a:pt x="603" y="1415"/>
                    </a:cubicBezTo>
                    <a:cubicBezTo>
                      <a:pt x="658" y="1421"/>
                      <a:pt x="703" y="1378"/>
                      <a:pt x="702" y="1322"/>
                    </a:cubicBezTo>
                    <a:cubicBezTo>
                      <a:pt x="698" y="850"/>
                      <a:pt x="698" y="850"/>
                      <a:pt x="698" y="850"/>
                    </a:cubicBezTo>
                    <a:cubicBezTo>
                      <a:pt x="698" y="816"/>
                      <a:pt x="725" y="788"/>
                      <a:pt x="758" y="787"/>
                    </a:cubicBezTo>
                    <a:cubicBezTo>
                      <a:pt x="754" y="0"/>
                      <a:pt x="754" y="0"/>
                      <a:pt x="754" y="0"/>
                    </a:cubicBezTo>
                    <a:cubicBezTo>
                      <a:pt x="559" y="272"/>
                      <a:pt x="410" y="480"/>
                      <a:pt x="296" y="640"/>
                    </a:cubicBezTo>
                    <a:cubicBezTo>
                      <a:pt x="324" y="660"/>
                      <a:pt x="330" y="699"/>
                      <a:pt x="310" y="727"/>
                    </a:cubicBezTo>
                    <a:lnTo>
                      <a:pt x="33" y="1113"/>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70"/>
              <p:cNvSpPr>
                <a:spLocks/>
              </p:cNvSpPr>
              <p:nvPr/>
            </p:nvSpPr>
            <p:spPr bwMode="auto">
              <a:xfrm>
                <a:off x="13015913" y="5195888"/>
                <a:ext cx="458788" cy="236538"/>
              </a:xfrm>
              <a:custGeom>
                <a:avLst/>
                <a:gdLst>
                  <a:gd name="T0" fmla="*/ 829 w 1432"/>
                  <a:gd name="T1" fmla="*/ 577 h 735"/>
                  <a:gd name="T2" fmla="*/ 1279 w 1432"/>
                  <a:gd name="T3" fmla="*/ 718 h 735"/>
                  <a:gd name="T4" fmla="*/ 1396 w 1432"/>
                  <a:gd name="T5" fmla="*/ 651 h 735"/>
                  <a:gd name="T6" fmla="*/ 1390 w 1432"/>
                  <a:gd name="T7" fmla="*/ 83 h 735"/>
                  <a:gd name="T8" fmla="*/ 1271 w 1432"/>
                  <a:gd name="T9" fmla="*/ 18 h 735"/>
                  <a:gd name="T10" fmla="*/ 825 w 1432"/>
                  <a:gd name="T11" fmla="*/ 170 h 735"/>
                  <a:gd name="T12" fmla="*/ 746 w 1432"/>
                  <a:gd name="T13" fmla="*/ 135 h 735"/>
                  <a:gd name="T14" fmla="*/ 0 w 1432"/>
                  <a:gd name="T15" fmla="*/ 383 h 735"/>
                  <a:gd name="T16" fmla="*/ 750 w 1432"/>
                  <a:gd name="T17" fmla="*/ 621 h 735"/>
                  <a:gd name="T18" fmla="*/ 750 w 1432"/>
                  <a:gd name="T19" fmla="*/ 619 h 735"/>
                  <a:gd name="T20" fmla="*/ 829 w 1432"/>
                  <a:gd name="T21" fmla="*/ 577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32" h="735">
                    <a:moveTo>
                      <a:pt x="829" y="577"/>
                    </a:moveTo>
                    <a:cubicBezTo>
                      <a:pt x="1279" y="718"/>
                      <a:pt x="1279" y="718"/>
                      <a:pt x="1279" y="718"/>
                    </a:cubicBezTo>
                    <a:cubicBezTo>
                      <a:pt x="1331" y="735"/>
                      <a:pt x="1386" y="705"/>
                      <a:pt x="1396" y="651"/>
                    </a:cubicBezTo>
                    <a:cubicBezTo>
                      <a:pt x="1432" y="464"/>
                      <a:pt x="1431" y="270"/>
                      <a:pt x="1390" y="83"/>
                    </a:cubicBezTo>
                    <a:cubicBezTo>
                      <a:pt x="1378" y="29"/>
                      <a:pt x="1323" y="0"/>
                      <a:pt x="1271" y="18"/>
                    </a:cubicBezTo>
                    <a:cubicBezTo>
                      <a:pt x="825" y="170"/>
                      <a:pt x="825" y="170"/>
                      <a:pt x="825" y="170"/>
                    </a:cubicBezTo>
                    <a:cubicBezTo>
                      <a:pt x="793" y="180"/>
                      <a:pt x="759" y="165"/>
                      <a:pt x="746" y="135"/>
                    </a:cubicBezTo>
                    <a:cubicBezTo>
                      <a:pt x="0" y="383"/>
                      <a:pt x="0" y="383"/>
                      <a:pt x="0" y="383"/>
                    </a:cubicBezTo>
                    <a:cubicBezTo>
                      <a:pt x="319" y="484"/>
                      <a:pt x="563" y="562"/>
                      <a:pt x="750" y="621"/>
                    </a:cubicBezTo>
                    <a:cubicBezTo>
                      <a:pt x="750" y="620"/>
                      <a:pt x="750" y="619"/>
                      <a:pt x="750" y="619"/>
                    </a:cubicBezTo>
                    <a:cubicBezTo>
                      <a:pt x="761" y="585"/>
                      <a:pt x="796" y="567"/>
                      <a:pt x="829" y="577"/>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71"/>
              <p:cNvSpPr>
                <a:spLocks/>
              </p:cNvSpPr>
              <p:nvPr/>
            </p:nvSpPr>
            <p:spPr bwMode="auto">
              <a:xfrm>
                <a:off x="13015913" y="4968875"/>
                <a:ext cx="420688" cy="350838"/>
              </a:xfrm>
              <a:custGeom>
                <a:avLst/>
                <a:gdLst>
                  <a:gd name="T0" fmla="*/ 784 w 1312"/>
                  <a:gd name="T1" fmla="*/ 760 h 1094"/>
                  <a:gd name="T2" fmla="*/ 1233 w 1312"/>
                  <a:gd name="T3" fmla="*/ 608 h 1094"/>
                  <a:gd name="T4" fmla="*/ 1288 w 1312"/>
                  <a:gd name="T5" fmla="*/ 484 h 1094"/>
                  <a:gd name="T6" fmla="*/ 1233 w 1312"/>
                  <a:gd name="T7" fmla="*/ 379 h 1094"/>
                  <a:gd name="T8" fmla="*/ 1232 w 1312"/>
                  <a:gd name="T9" fmla="*/ 378 h 1094"/>
                  <a:gd name="T10" fmla="*/ 1220 w 1312"/>
                  <a:gd name="T11" fmla="*/ 360 h 1094"/>
                  <a:gd name="T12" fmla="*/ 1216 w 1312"/>
                  <a:gd name="T13" fmla="*/ 351 h 1094"/>
                  <a:gd name="T14" fmla="*/ 1209 w 1312"/>
                  <a:gd name="T15" fmla="*/ 339 h 1094"/>
                  <a:gd name="T16" fmla="*/ 1201 w 1312"/>
                  <a:gd name="T17" fmla="*/ 328 h 1094"/>
                  <a:gd name="T18" fmla="*/ 1146 w 1312"/>
                  <a:gd name="T19" fmla="*/ 249 h 1094"/>
                  <a:gd name="T20" fmla="*/ 1086 w 1312"/>
                  <a:gd name="T21" fmla="*/ 172 h 1094"/>
                  <a:gd name="T22" fmla="*/ 1078 w 1312"/>
                  <a:gd name="T23" fmla="*/ 161 h 1094"/>
                  <a:gd name="T24" fmla="*/ 1067 w 1312"/>
                  <a:gd name="T25" fmla="*/ 149 h 1094"/>
                  <a:gd name="T26" fmla="*/ 1061 w 1312"/>
                  <a:gd name="T27" fmla="*/ 144 h 1094"/>
                  <a:gd name="T28" fmla="*/ 1047 w 1312"/>
                  <a:gd name="T29" fmla="*/ 127 h 1094"/>
                  <a:gd name="T30" fmla="*/ 1046 w 1312"/>
                  <a:gd name="T31" fmla="*/ 126 h 1094"/>
                  <a:gd name="T32" fmla="*/ 957 w 1312"/>
                  <a:gd name="T33" fmla="*/ 38 h 1094"/>
                  <a:gd name="T34" fmla="*/ 823 w 1312"/>
                  <a:gd name="T35" fmla="*/ 54 h 1094"/>
                  <a:gd name="T36" fmla="*/ 546 w 1312"/>
                  <a:gd name="T37" fmla="*/ 440 h 1094"/>
                  <a:gd name="T38" fmla="*/ 458 w 1312"/>
                  <a:gd name="T39" fmla="*/ 454 h 1094"/>
                  <a:gd name="T40" fmla="*/ 457 w 1312"/>
                  <a:gd name="T41" fmla="*/ 453 h 1094"/>
                  <a:gd name="T42" fmla="*/ 0 w 1312"/>
                  <a:gd name="T43" fmla="*/ 1094 h 1094"/>
                  <a:gd name="T44" fmla="*/ 747 w 1312"/>
                  <a:gd name="T45" fmla="*/ 846 h 1094"/>
                  <a:gd name="T46" fmla="*/ 745 w 1312"/>
                  <a:gd name="T47" fmla="*/ 840 h 1094"/>
                  <a:gd name="T48" fmla="*/ 784 w 1312"/>
                  <a:gd name="T49" fmla="*/ 760 h 1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12" h="1094">
                    <a:moveTo>
                      <a:pt x="784" y="760"/>
                    </a:moveTo>
                    <a:cubicBezTo>
                      <a:pt x="1233" y="608"/>
                      <a:pt x="1233" y="608"/>
                      <a:pt x="1233" y="608"/>
                    </a:cubicBezTo>
                    <a:cubicBezTo>
                      <a:pt x="1285" y="590"/>
                      <a:pt x="1312" y="534"/>
                      <a:pt x="1288" y="484"/>
                    </a:cubicBezTo>
                    <a:cubicBezTo>
                      <a:pt x="1271" y="448"/>
                      <a:pt x="1253" y="413"/>
                      <a:pt x="1233" y="379"/>
                    </a:cubicBezTo>
                    <a:cubicBezTo>
                      <a:pt x="1232" y="378"/>
                      <a:pt x="1232" y="378"/>
                      <a:pt x="1232" y="378"/>
                    </a:cubicBezTo>
                    <a:cubicBezTo>
                      <a:pt x="1227" y="372"/>
                      <a:pt x="1225" y="366"/>
                      <a:pt x="1220" y="360"/>
                    </a:cubicBezTo>
                    <a:cubicBezTo>
                      <a:pt x="1219" y="357"/>
                      <a:pt x="1218" y="354"/>
                      <a:pt x="1216" y="351"/>
                    </a:cubicBezTo>
                    <a:cubicBezTo>
                      <a:pt x="1213" y="347"/>
                      <a:pt x="1211" y="344"/>
                      <a:pt x="1209" y="339"/>
                    </a:cubicBezTo>
                    <a:cubicBezTo>
                      <a:pt x="1206" y="335"/>
                      <a:pt x="1204" y="332"/>
                      <a:pt x="1201" y="328"/>
                    </a:cubicBezTo>
                    <a:cubicBezTo>
                      <a:pt x="1184" y="300"/>
                      <a:pt x="1166" y="275"/>
                      <a:pt x="1146" y="249"/>
                    </a:cubicBezTo>
                    <a:cubicBezTo>
                      <a:pt x="1127" y="222"/>
                      <a:pt x="1108" y="196"/>
                      <a:pt x="1086" y="172"/>
                    </a:cubicBezTo>
                    <a:cubicBezTo>
                      <a:pt x="1083" y="168"/>
                      <a:pt x="1080" y="164"/>
                      <a:pt x="1078" y="161"/>
                    </a:cubicBezTo>
                    <a:cubicBezTo>
                      <a:pt x="1073" y="157"/>
                      <a:pt x="1070" y="153"/>
                      <a:pt x="1067" y="149"/>
                    </a:cubicBezTo>
                    <a:cubicBezTo>
                      <a:pt x="1066" y="148"/>
                      <a:pt x="1063" y="146"/>
                      <a:pt x="1061" y="144"/>
                    </a:cubicBezTo>
                    <a:cubicBezTo>
                      <a:pt x="1058" y="139"/>
                      <a:pt x="1052" y="131"/>
                      <a:pt x="1047" y="127"/>
                    </a:cubicBezTo>
                    <a:cubicBezTo>
                      <a:pt x="1046" y="126"/>
                      <a:pt x="1046" y="126"/>
                      <a:pt x="1046" y="126"/>
                    </a:cubicBezTo>
                    <a:cubicBezTo>
                      <a:pt x="1018" y="95"/>
                      <a:pt x="988" y="66"/>
                      <a:pt x="957" y="38"/>
                    </a:cubicBezTo>
                    <a:cubicBezTo>
                      <a:pt x="916" y="0"/>
                      <a:pt x="855" y="9"/>
                      <a:pt x="823" y="54"/>
                    </a:cubicBezTo>
                    <a:cubicBezTo>
                      <a:pt x="546" y="440"/>
                      <a:pt x="546" y="440"/>
                      <a:pt x="546" y="440"/>
                    </a:cubicBezTo>
                    <a:cubicBezTo>
                      <a:pt x="526" y="468"/>
                      <a:pt x="487" y="475"/>
                      <a:pt x="458" y="454"/>
                    </a:cubicBezTo>
                    <a:cubicBezTo>
                      <a:pt x="458" y="454"/>
                      <a:pt x="457" y="454"/>
                      <a:pt x="457" y="453"/>
                    </a:cubicBezTo>
                    <a:cubicBezTo>
                      <a:pt x="0" y="1094"/>
                      <a:pt x="0" y="1094"/>
                      <a:pt x="0" y="1094"/>
                    </a:cubicBezTo>
                    <a:cubicBezTo>
                      <a:pt x="318" y="988"/>
                      <a:pt x="561" y="908"/>
                      <a:pt x="747" y="846"/>
                    </a:cubicBezTo>
                    <a:cubicBezTo>
                      <a:pt x="746" y="844"/>
                      <a:pt x="745" y="842"/>
                      <a:pt x="745" y="840"/>
                    </a:cubicBezTo>
                    <a:cubicBezTo>
                      <a:pt x="733" y="807"/>
                      <a:pt x="751" y="771"/>
                      <a:pt x="784" y="760"/>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72"/>
              <p:cNvSpPr>
                <a:spLocks/>
              </p:cNvSpPr>
              <p:nvPr/>
            </p:nvSpPr>
            <p:spPr bwMode="auto">
              <a:xfrm>
                <a:off x="13012738" y="4862512"/>
                <a:ext cx="244475" cy="457200"/>
              </a:xfrm>
              <a:custGeom>
                <a:avLst/>
                <a:gdLst>
                  <a:gd name="T0" fmla="*/ 726 w 758"/>
                  <a:gd name="T1" fmla="*/ 311 h 1421"/>
                  <a:gd name="T2" fmla="*/ 699 w 758"/>
                  <a:gd name="T3" fmla="*/ 178 h 1421"/>
                  <a:gd name="T4" fmla="*/ 169 w 758"/>
                  <a:gd name="T5" fmla="*/ 6 h 1421"/>
                  <a:gd name="T6" fmla="*/ 70 w 758"/>
                  <a:gd name="T7" fmla="*/ 98 h 1421"/>
                  <a:gd name="T8" fmla="*/ 70 w 758"/>
                  <a:gd name="T9" fmla="*/ 572 h 1421"/>
                  <a:gd name="T10" fmla="*/ 7 w 758"/>
                  <a:gd name="T11" fmla="*/ 636 h 1421"/>
                  <a:gd name="T12" fmla="*/ 0 w 758"/>
                  <a:gd name="T13" fmla="*/ 635 h 1421"/>
                  <a:gd name="T14" fmla="*/ 7 w 758"/>
                  <a:gd name="T15" fmla="*/ 1421 h 1421"/>
                  <a:gd name="T16" fmla="*/ 464 w 758"/>
                  <a:gd name="T17" fmla="*/ 781 h 1421"/>
                  <a:gd name="T18" fmla="*/ 451 w 758"/>
                  <a:gd name="T19" fmla="*/ 694 h 1421"/>
                  <a:gd name="T20" fmla="*/ 726 w 758"/>
                  <a:gd name="T21" fmla="*/ 311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8" h="1421">
                    <a:moveTo>
                      <a:pt x="726" y="311"/>
                    </a:moveTo>
                    <a:cubicBezTo>
                      <a:pt x="758" y="266"/>
                      <a:pt x="747" y="204"/>
                      <a:pt x="699" y="178"/>
                    </a:cubicBezTo>
                    <a:cubicBezTo>
                      <a:pt x="535" y="86"/>
                      <a:pt x="354" y="28"/>
                      <a:pt x="169" y="6"/>
                    </a:cubicBezTo>
                    <a:cubicBezTo>
                      <a:pt x="115" y="0"/>
                      <a:pt x="70" y="43"/>
                      <a:pt x="70" y="98"/>
                    </a:cubicBezTo>
                    <a:cubicBezTo>
                      <a:pt x="70" y="572"/>
                      <a:pt x="70" y="572"/>
                      <a:pt x="70" y="572"/>
                    </a:cubicBezTo>
                    <a:cubicBezTo>
                      <a:pt x="70" y="607"/>
                      <a:pt x="41" y="636"/>
                      <a:pt x="7" y="636"/>
                    </a:cubicBezTo>
                    <a:cubicBezTo>
                      <a:pt x="4" y="636"/>
                      <a:pt x="2" y="635"/>
                      <a:pt x="0" y="635"/>
                    </a:cubicBezTo>
                    <a:cubicBezTo>
                      <a:pt x="7" y="1421"/>
                      <a:pt x="7" y="1421"/>
                      <a:pt x="7" y="1421"/>
                    </a:cubicBezTo>
                    <a:cubicBezTo>
                      <a:pt x="201" y="1149"/>
                      <a:pt x="350" y="940"/>
                      <a:pt x="464" y="781"/>
                    </a:cubicBezTo>
                    <a:cubicBezTo>
                      <a:pt x="437" y="760"/>
                      <a:pt x="431" y="722"/>
                      <a:pt x="451" y="694"/>
                    </a:cubicBezTo>
                    <a:lnTo>
                      <a:pt x="726" y="311"/>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73"/>
              <p:cNvSpPr>
                <a:spLocks/>
              </p:cNvSpPr>
              <p:nvPr/>
            </p:nvSpPr>
            <p:spPr bwMode="auto">
              <a:xfrm>
                <a:off x="13015913" y="5319713"/>
                <a:ext cx="246063" cy="455613"/>
              </a:xfrm>
              <a:custGeom>
                <a:avLst/>
                <a:gdLst>
                  <a:gd name="T0" fmla="*/ 67 w 767"/>
                  <a:gd name="T1" fmla="*/ 849 h 1418"/>
                  <a:gd name="T2" fmla="*/ 69 w 767"/>
                  <a:gd name="T3" fmla="*/ 1320 h 1418"/>
                  <a:gd name="T4" fmla="*/ 170 w 767"/>
                  <a:gd name="T5" fmla="*/ 1412 h 1418"/>
                  <a:gd name="T6" fmla="*/ 709 w 767"/>
                  <a:gd name="T7" fmla="*/ 1233 h 1418"/>
                  <a:gd name="T8" fmla="*/ 734 w 767"/>
                  <a:gd name="T9" fmla="*/ 1100 h 1418"/>
                  <a:gd name="T10" fmla="*/ 454 w 767"/>
                  <a:gd name="T11" fmla="*/ 721 h 1418"/>
                  <a:gd name="T12" fmla="*/ 463 w 767"/>
                  <a:gd name="T13" fmla="*/ 636 h 1418"/>
                  <a:gd name="T14" fmla="*/ 0 w 767"/>
                  <a:gd name="T15" fmla="*/ 0 h 1418"/>
                  <a:gd name="T16" fmla="*/ 1 w 767"/>
                  <a:gd name="T17" fmla="*/ 787 h 1418"/>
                  <a:gd name="T18" fmla="*/ 4 w 767"/>
                  <a:gd name="T19" fmla="*/ 787 h 1418"/>
                  <a:gd name="T20" fmla="*/ 67 w 767"/>
                  <a:gd name="T21" fmla="*/ 849 h 1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7" h="1418">
                    <a:moveTo>
                      <a:pt x="67" y="849"/>
                    </a:moveTo>
                    <a:cubicBezTo>
                      <a:pt x="69" y="1320"/>
                      <a:pt x="69" y="1320"/>
                      <a:pt x="69" y="1320"/>
                    </a:cubicBezTo>
                    <a:cubicBezTo>
                      <a:pt x="70" y="1375"/>
                      <a:pt x="115" y="1418"/>
                      <a:pt x="170" y="1412"/>
                    </a:cubicBezTo>
                    <a:cubicBezTo>
                      <a:pt x="358" y="1389"/>
                      <a:pt x="542" y="1329"/>
                      <a:pt x="709" y="1233"/>
                    </a:cubicBezTo>
                    <a:cubicBezTo>
                      <a:pt x="756" y="1206"/>
                      <a:pt x="767" y="1144"/>
                      <a:pt x="734" y="1100"/>
                    </a:cubicBezTo>
                    <a:cubicBezTo>
                      <a:pt x="454" y="721"/>
                      <a:pt x="454" y="721"/>
                      <a:pt x="454" y="721"/>
                    </a:cubicBezTo>
                    <a:cubicBezTo>
                      <a:pt x="434" y="694"/>
                      <a:pt x="439" y="657"/>
                      <a:pt x="463" y="636"/>
                    </a:cubicBezTo>
                    <a:cubicBezTo>
                      <a:pt x="0" y="0"/>
                      <a:pt x="0" y="0"/>
                      <a:pt x="0" y="0"/>
                    </a:cubicBezTo>
                    <a:cubicBezTo>
                      <a:pt x="1" y="335"/>
                      <a:pt x="1" y="591"/>
                      <a:pt x="1" y="787"/>
                    </a:cubicBezTo>
                    <a:cubicBezTo>
                      <a:pt x="2" y="787"/>
                      <a:pt x="3" y="787"/>
                      <a:pt x="4" y="787"/>
                    </a:cubicBezTo>
                    <a:cubicBezTo>
                      <a:pt x="39" y="786"/>
                      <a:pt x="67" y="814"/>
                      <a:pt x="67" y="849"/>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74"/>
              <p:cNvSpPr>
                <a:spLocks/>
              </p:cNvSpPr>
              <p:nvPr/>
            </p:nvSpPr>
            <p:spPr bwMode="auto">
              <a:xfrm>
                <a:off x="13015913" y="5319713"/>
                <a:ext cx="423863" cy="346075"/>
              </a:xfrm>
              <a:custGeom>
                <a:avLst/>
                <a:gdLst>
                  <a:gd name="T0" fmla="*/ 556 w 1321"/>
                  <a:gd name="T1" fmla="*/ 645 h 1079"/>
                  <a:gd name="T2" fmla="*/ 838 w 1321"/>
                  <a:gd name="T3" fmla="*/ 1026 h 1079"/>
                  <a:gd name="T4" fmla="*/ 973 w 1321"/>
                  <a:gd name="T5" fmla="*/ 1041 h 1079"/>
                  <a:gd name="T6" fmla="*/ 1056 w 1321"/>
                  <a:gd name="T7" fmla="*/ 957 h 1079"/>
                  <a:gd name="T8" fmla="*/ 1057 w 1321"/>
                  <a:gd name="T9" fmla="*/ 956 h 1079"/>
                  <a:gd name="T10" fmla="*/ 1071 w 1321"/>
                  <a:gd name="T11" fmla="*/ 939 h 1079"/>
                  <a:gd name="T12" fmla="*/ 1078 w 1321"/>
                  <a:gd name="T13" fmla="*/ 932 h 1079"/>
                  <a:gd name="T14" fmla="*/ 1087 w 1321"/>
                  <a:gd name="T15" fmla="*/ 922 h 1079"/>
                  <a:gd name="T16" fmla="*/ 1095 w 1321"/>
                  <a:gd name="T17" fmla="*/ 911 h 1079"/>
                  <a:gd name="T18" fmla="*/ 1154 w 1321"/>
                  <a:gd name="T19" fmla="*/ 835 h 1079"/>
                  <a:gd name="T20" fmla="*/ 1209 w 1321"/>
                  <a:gd name="T21" fmla="*/ 754 h 1079"/>
                  <a:gd name="T22" fmla="*/ 1217 w 1321"/>
                  <a:gd name="T23" fmla="*/ 742 h 1079"/>
                  <a:gd name="T24" fmla="*/ 1225 w 1321"/>
                  <a:gd name="T25" fmla="*/ 729 h 1079"/>
                  <a:gd name="T26" fmla="*/ 1228 w 1321"/>
                  <a:gd name="T27" fmla="*/ 722 h 1079"/>
                  <a:gd name="T28" fmla="*/ 1239 w 1321"/>
                  <a:gd name="T29" fmla="*/ 703 h 1079"/>
                  <a:gd name="T30" fmla="*/ 1240 w 1321"/>
                  <a:gd name="T31" fmla="*/ 702 h 1079"/>
                  <a:gd name="T32" fmla="*/ 1298 w 1321"/>
                  <a:gd name="T33" fmla="*/ 590 h 1079"/>
                  <a:gd name="T34" fmla="*/ 1241 w 1321"/>
                  <a:gd name="T35" fmla="*/ 467 h 1079"/>
                  <a:gd name="T36" fmla="*/ 790 w 1321"/>
                  <a:gd name="T37" fmla="*/ 321 h 1079"/>
                  <a:gd name="T38" fmla="*/ 749 w 1321"/>
                  <a:gd name="T39" fmla="*/ 242 h 1079"/>
                  <a:gd name="T40" fmla="*/ 750 w 1321"/>
                  <a:gd name="T41" fmla="*/ 240 h 1079"/>
                  <a:gd name="T42" fmla="*/ 0 w 1321"/>
                  <a:gd name="T43" fmla="*/ 0 h 1079"/>
                  <a:gd name="T44" fmla="*/ 463 w 1321"/>
                  <a:gd name="T45" fmla="*/ 636 h 1079"/>
                  <a:gd name="T46" fmla="*/ 468 w 1321"/>
                  <a:gd name="T47" fmla="*/ 632 h 1079"/>
                  <a:gd name="T48" fmla="*/ 556 w 1321"/>
                  <a:gd name="T49" fmla="*/ 645 h 10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21" h="1079">
                    <a:moveTo>
                      <a:pt x="556" y="645"/>
                    </a:moveTo>
                    <a:cubicBezTo>
                      <a:pt x="838" y="1026"/>
                      <a:pt x="838" y="1026"/>
                      <a:pt x="838" y="1026"/>
                    </a:cubicBezTo>
                    <a:cubicBezTo>
                      <a:pt x="871" y="1071"/>
                      <a:pt x="933" y="1079"/>
                      <a:pt x="973" y="1041"/>
                    </a:cubicBezTo>
                    <a:cubicBezTo>
                      <a:pt x="1002" y="1014"/>
                      <a:pt x="1029" y="986"/>
                      <a:pt x="1056" y="957"/>
                    </a:cubicBezTo>
                    <a:cubicBezTo>
                      <a:pt x="1057" y="956"/>
                      <a:pt x="1057" y="956"/>
                      <a:pt x="1057" y="956"/>
                    </a:cubicBezTo>
                    <a:cubicBezTo>
                      <a:pt x="1061" y="949"/>
                      <a:pt x="1066" y="945"/>
                      <a:pt x="1071" y="939"/>
                    </a:cubicBezTo>
                    <a:cubicBezTo>
                      <a:pt x="1073" y="936"/>
                      <a:pt x="1076" y="935"/>
                      <a:pt x="1078" y="932"/>
                    </a:cubicBezTo>
                    <a:cubicBezTo>
                      <a:pt x="1080" y="928"/>
                      <a:pt x="1083" y="925"/>
                      <a:pt x="1087" y="922"/>
                    </a:cubicBezTo>
                    <a:cubicBezTo>
                      <a:pt x="1090" y="918"/>
                      <a:pt x="1092" y="914"/>
                      <a:pt x="1095" y="911"/>
                    </a:cubicBezTo>
                    <a:cubicBezTo>
                      <a:pt x="1117" y="886"/>
                      <a:pt x="1135" y="861"/>
                      <a:pt x="1154" y="835"/>
                    </a:cubicBezTo>
                    <a:cubicBezTo>
                      <a:pt x="1173" y="808"/>
                      <a:pt x="1192" y="782"/>
                      <a:pt x="1209" y="754"/>
                    </a:cubicBezTo>
                    <a:cubicBezTo>
                      <a:pt x="1211" y="750"/>
                      <a:pt x="1214" y="746"/>
                      <a:pt x="1217" y="742"/>
                    </a:cubicBezTo>
                    <a:cubicBezTo>
                      <a:pt x="1219" y="736"/>
                      <a:pt x="1222" y="733"/>
                      <a:pt x="1225" y="729"/>
                    </a:cubicBezTo>
                    <a:cubicBezTo>
                      <a:pt x="1226" y="728"/>
                      <a:pt x="1226" y="724"/>
                      <a:pt x="1228" y="722"/>
                    </a:cubicBezTo>
                    <a:cubicBezTo>
                      <a:pt x="1232" y="717"/>
                      <a:pt x="1237" y="709"/>
                      <a:pt x="1239" y="703"/>
                    </a:cubicBezTo>
                    <a:cubicBezTo>
                      <a:pt x="1240" y="702"/>
                      <a:pt x="1240" y="702"/>
                      <a:pt x="1240" y="702"/>
                    </a:cubicBezTo>
                    <a:cubicBezTo>
                      <a:pt x="1261" y="666"/>
                      <a:pt x="1280" y="628"/>
                      <a:pt x="1298" y="590"/>
                    </a:cubicBezTo>
                    <a:cubicBezTo>
                      <a:pt x="1321" y="540"/>
                      <a:pt x="1293" y="484"/>
                      <a:pt x="1241" y="467"/>
                    </a:cubicBezTo>
                    <a:cubicBezTo>
                      <a:pt x="790" y="321"/>
                      <a:pt x="790" y="321"/>
                      <a:pt x="790" y="321"/>
                    </a:cubicBezTo>
                    <a:cubicBezTo>
                      <a:pt x="756" y="310"/>
                      <a:pt x="738" y="275"/>
                      <a:pt x="749" y="242"/>
                    </a:cubicBezTo>
                    <a:cubicBezTo>
                      <a:pt x="749" y="241"/>
                      <a:pt x="749" y="241"/>
                      <a:pt x="750" y="240"/>
                    </a:cubicBezTo>
                    <a:cubicBezTo>
                      <a:pt x="0" y="0"/>
                      <a:pt x="0" y="0"/>
                      <a:pt x="0" y="0"/>
                    </a:cubicBezTo>
                    <a:cubicBezTo>
                      <a:pt x="197" y="270"/>
                      <a:pt x="348" y="477"/>
                      <a:pt x="463" y="636"/>
                    </a:cubicBezTo>
                    <a:cubicBezTo>
                      <a:pt x="465" y="634"/>
                      <a:pt x="466" y="633"/>
                      <a:pt x="468" y="632"/>
                    </a:cubicBezTo>
                    <a:cubicBezTo>
                      <a:pt x="496" y="611"/>
                      <a:pt x="536" y="617"/>
                      <a:pt x="556" y="645"/>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75"/>
              <p:cNvSpPr>
                <a:spLocks/>
              </p:cNvSpPr>
              <p:nvPr/>
            </p:nvSpPr>
            <p:spPr bwMode="auto">
              <a:xfrm>
                <a:off x="12768263" y="4864100"/>
                <a:ext cx="247650" cy="455613"/>
              </a:xfrm>
              <a:custGeom>
                <a:avLst/>
                <a:gdLst>
                  <a:gd name="T0" fmla="*/ 701 w 771"/>
                  <a:gd name="T1" fmla="*/ 569 h 1417"/>
                  <a:gd name="T2" fmla="*/ 697 w 771"/>
                  <a:gd name="T3" fmla="*/ 98 h 1417"/>
                  <a:gd name="T4" fmla="*/ 596 w 771"/>
                  <a:gd name="T5" fmla="*/ 7 h 1417"/>
                  <a:gd name="T6" fmla="*/ 58 w 771"/>
                  <a:gd name="T7" fmla="*/ 187 h 1417"/>
                  <a:gd name="T8" fmla="*/ 33 w 771"/>
                  <a:gd name="T9" fmla="*/ 320 h 1417"/>
                  <a:gd name="T10" fmla="*/ 314 w 771"/>
                  <a:gd name="T11" fmla="*/ 698 h 1417"/>
                  <a:gd name="T12" fmla="*/ 305 w 771"/>
                  <a:gd name="T13" fmla="*/ 783 h 1417"/>
                  <a:gd name="T14" fmla="*/ 771 w 771"/>
                  <a:gd name="T15" fmla="*/ 1417 h 1417"/>
                  <a:gd name="T16" fmla="*/ 767 w 771"/>
                  <a:gd name="T17" fmla="*/ 631 h 1417"/>
                  <a:gd name="T18" fmla="*/ 764 w 771"/>
                  <a:gd name="T19" fmla="*/ 631 h 1417"/>
                  <a:gd name="T20" fmla="*/ 701 w 771"/>
                  <a:gd name="T21" fmla="*/ 569 h 1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1" h="1417">
                    <a:moveTo>
                      <a:pt x="701" y="569"/>
                    </a:moveTo>
                    <a:cubicBezTo>
                      <a:pt x="697" y="98"/>
                      <a:pt x="697" y="98"/>
                      <a:pt x="697" y="98"/>
                    </a:cubicBezTo>
                    <a:cubicBezTo>
                      <a:pt x="696" y="43"/>
                      <a:pt x="651" y="0"/>
                      <a:pt x="596" y="7"/>
                    </a:cubicBezTo>
                    <a:cubicBezTo>
                      <a:pt x="407" y="30"/>
                      <a:pt x="224" y="91"/>
                      <a:pt x="58" y="187"/>
                    </a:cubicBezTo>
                    <a:cubicBezTo>
                      <a:pt x="10" y="215"/>
                      <a:pt x="0" y="276"/>
                      <a:pt x="33" y="320"/>
                    </a:cubicBezTo>
                    <a:cubicBezTo>
                      <a:pt x="314" y="698"/>
                      <a:pt x="314" y="698"/>
                      <a:pt x="314" y="698"/>
                    </a:cubicBezTo>
                    <a:cubicBezTo>
                      <a:pt x="334" y="725"/>
                      <a:pt x="330" y="762"/>
                      <a:pt x="305" y="783"/>
                    </a:cubicBezTo>
                    <a:cubicBezTo>
                      <a:pt x="771" y="1417"/>
                      <a:pt x="771" y="1417"/>
                      <a:pt x="771" y="1417"/>
                    </a:cubicBezTo>
                    <a:cubicBezTo>
                      <a:pt x="769" y="1083"/>
                      <a:pt x="768" y="827"/>
                      <a:pt x="767" y="631"/>
                    </a:cubicBezTo>
                    <a:cubicBezTo>
                      <a:pt x="766" y="631"/>
                      <a:pt x="765" y="631"/>
                      <a:pt x="764" y="631"/>
                    </a:cubicBezTo>
                    <a:cubicBezTo>
                      <a:pt x="729" y="631"/>
                      <a:pt x="701" y="603"/>
                      <a:pt x="701" y="569"/>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76"/>
              <p:cNvSpPr>
                <a:spLocks/>
              </p:cNvSpPr>
              <p:nvPr/>
            </p:nvSpPr>
            <p:spPr bwMode="auto">
              <a:xfrm>
                <a:off x="12590463" y="4973638"/>
                <a:ext cx="425450" cy="346075"/>
              </a:xfrm>
              <a:custGeom>
                <a:avLst/>
                <a:gdLst>
                  <a:gd name="T0" fmla="*/ 764 w 1322"/>
                  <a:gd name="T1" fmla="*/ 433 h 1076"/>
                  <a:gd name="T2" fmla="*/ 481 w 1322"/>
                  <a:gd name="T3" fmla="*/ 52 h 1076"/>
                  <a:gd name="T4" fmla="*/ 346 w 1322"/>
                  <a:gd name="T5" fmla="*/ 38 h 1076"/>
                  <a:gd name="T6" fmla="*/ 264 w 1322"/>
                  <a:gd name="T7" fmla="*/ 123 h 1076"/>
                  <a:gd name="T8" fmla="*/ 263 w 1322"/>
                  <a:gd name="T9" fmla="*/ 124 h 1076"/>
                  <a:gd name="T10" fmla="*/ 249 w 1322"/>
                  <a:gd name="T11" fmla="*/ 141 h 1076"/>
                  <a:gd name="T12" fmla="*/ 242 w 1322"/>
                  <a:gd name="T13" fmla="*/ 147 h 1076"/>
                  <a:gd name="T14" fmla="*/ 233 w 1322"/>
                  <a:gd name="T15" fmla="*/ 158 h 1076"/>
                  <a:gd name="T16" fmla="*/ 225 w 1322"/>
                  <a:gd name="T17" fmla="*/ 169 h 1076"/>
                  <a:gd name="T18" fmla="*/ 166 w 1322"/>
                  <a:gd name="T19" fmla="*/ 245 h 1076"/>
                  <a:gd name="T20" fmla="*/ 112 w 1322"/>
                  <a:gd name="T21" fmla="*/ 326 h 1076"/>
                  <a:gd name="T22" fmla="*/ 103 w 1322"/>
                  <a:gd name="T23" fmla="*/ 338 h 1076"/>
                  <a:gd name="T24" fmla="*/ 96 w 1322"/>
                  <a:gd name="T25" fmla="*/ 351 h 1076"/>
                  <a:gd name="T26" fmla="*/ 92 w 1322"/>
                  <a:gd name="T27" fmla="*/ 358 h 1076"/>
                  <a:gd name="T28" fmla="*/ 81 w 1322"/>
                  <a:gd name="T29" fmla="*/ 377 h 1076"/>
                  <a:gd name="T30" fmla="*/ 80 w 1322"/>
                  <a:gd name="T31" fmla="*/ 378 h 1076"/>
                  <a:gd name="T32" fmla="*/ 23 w 1322"/>
                  <a:gd name="T33" fmla="*/ 490 h 1076"/>
                  <a:gd name="T34" fmla="*/ 81 w 1322"/>
                  <a:gd name="T35" fmla="*/ 613 h 1076"/>
                  <a:gd name="T36" fmla="*/ 532 w 1322"/>
                  <a:gd name="T37" fmla="*/ 758 h 1076"/>
                  <a:gd name="T38" fmla="*/ 573 w 1322"/>
                  <a:gd name="T39" fmla="*/ 837 h 1076"/>
                  <a:gd name="T40" fmla="*/ 572 w 1322"/>
                  <a:gd name="T41" fmla="*/ 838 h 1076"/>
                  <a:gd name="T42" fmla="*/ 1322 w 1322"/>
                  <a:gd name="T43" fmla="*/ 1076 h 1076"/>
                  <a:gd name="T44" fmla="*/ 857 w 1322"/>
                  <a:gd name="T45" fmla="*/ 442 h 1076"/>
                  <a:gd name="T46" fmla="*/ 852 w 1322"/>
                  <a:gd name="T47" fmla="*/ 446 h 1076"/>
                  <a:gd name="T48" fmla="*/ 764 w 1322"/>
                  <a:gd name="T49" fmla="*/ 433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22" h="1076">
                    <a:moveTo>
                      <a:pt x="764" y="433"/>
                    </a:moveTo>
                    <a:cubicBezTo>
                      <a:pt x="481" y="52"/>
                      <a:pt x="481" y="52"/>
                      <a:pt x="481" y="52"/>
                    </a:cubicBezTo>
                    <a:cubicBezTo>
                      <a:pt x="448" y="8"/>
                      <a:pt x="386" y="0"/>
                      <a:pt x="346" y="38"/>
                    </a:cubicBezTo>
                    <a:cubicBezTo>
                      <a:pt x="318" y="65"/>
                      <a:pt x="290" y="93"/>
                      <a:pt x="264" y="123"/>
                    </a:cubicBezTo>
                    <a:cubicBezTo>
                      <a:pt x="263" y="124"/>
                      <a:pt x="263" y="124"/>
                      <a:pt x="263" y="124"/>
                    </a:cubicBezTo>
                    <a:cubicBezTo>
                      <a:pt x="258" y="130"/>
                      <a:pt x="253" y="134"/>
                      <a:pt x="249" y="141"/>
                    </a:cubicBezTo>
                    <a:cubicBezTo>
                      <a:pt x="247" y="143"/>
                      <a:pt x="244" y="145"/>
                      <a:pt x="242" y="147"/>
                    </a:cubicBezTo>
                    <a:cubicBezTo>
                      <a:pt x="239" y="151"/>
                      <a:pt x="237" y="155"/>
                      <a:pt x="233" y="158"/>
                    </a:cubicBezTo>
                    <a:cubicBezTo>
                      <a:pt x="230" y="162"/>
                      <a:pt x="227" y="165"/>
                      <a:pt x="225" y="169"/>
                    </a:cubicBezTo>
                    <a:cubicBezTo>
                      <a:pt x="203" y="194"/>
                      <a:pt x="185" y="219"/>
                      <a:pt x="166" y="245"/>
                    </a:cubicBezTo>
                    <a:cubicBezTo>
                      <a:pt x="147" y="272"/>
                      <a:pt x="128" y="298"/>
                      <a:pt x="112" y="326"/>
                    </a:cubicBezTo>
                    <a:cubicBezTo>
                      <a:pt x="109" y="330"/>
                      <a:pt x="106" y="334"/>
                      <a:pt x="103" y="338"/>
                    </a:cubicBezTo>
                    <a:cubicBezTo>
                      <a:pt x="101" y="344"/>
                      <a:pt x="98" y="347"/>
                      <a:pt x="96" y="351"/>
                    </a:cubicBezTo>
                    <a:cubicBezTo>
                      <a:pt x="95" y="353"/>
                      <a:pt x="94" y="356"/>
                      <a:pt x="92" y="358"/>
                    </a:cubicBezTo>
                    <a:cubicBezTo>
                      <a:pt x="89" y="363"/>
                      <a:pt x="83" y="371"/>
                      <a:pt x="81" y="377"/>
                    </a:cubicBezTo>
                    <a:cubicBezTo>
                      <a:pt x="80" y="378"/>
                      <a:pt x="80" y="378"/>
                      <a:pt x="80" y="378"/>
                    </a:cubicBezTo>
                    <a:cubicBezTo>
                      <a:pt x="59" y="415"/>
                      <a:pt x="40" y="452"/>
                      <a:pt x="23" y="490"/>
                    </a:cubicBezTo>
                    <a:cubicBezTo>
                      <a:pt x="0" y="540"/>
                      <a:pt x="28" y="596"/>
                      <a:pt x="81" y="613"/>
                    </a:cubicBezTo>
                    <a:cubicBezTo>
                      <a:pt x="532" y="758"/>
                      <a:pt x="532" y="758"/>
                      <a:pt x="532" y="758"/>
                    </a:cubicBezTo>
                    <a:cubicBezTo>
                      <a:pt x="565" y="768"/>
                      <a:pt x="584" y="804"/>
                      <a:pt x="573" y="837"/>
                    </a:cubicBezTo>
                    <a:cubicBezTo>
                      <a:pt x="573" y="837"/>
                      <a:pt x="573" y="838"/>
                      <a:pt x="572" y="838"/>
                    </a:cubicBezTo>
                    <a:cubicBezTo>
                      <a:pt x="1322" y="1076"/>
                      <a:pt x="1322" y="1076"/>
                      <a:pt x="1322" y="1076"/>
                    </a:cubicBezTo>
                    <a:cubicBezTo>
                      <a:pt x="1125" y="806"/>
                      <a:pt x="973" y="600"/>
                      <a:pt x="857" y="442"/>
                    </a:cubicBezTo>
                    <a:cubicBezTo>
                      <a:pt x="856" y="443"/>
                      <a:pt x="854" y="444"/>
                      <a:pt x="852" y="446"/>
                    </a:cubicBezTo>
                    <a:cubicBezTo>
                      <a:pt x="824" y="467"/>
                      <a:pt x="785" y="461"/>
                      <a:pt x="764" y="433"/>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6"/>
            <p:cNvGrpSpPr/>
            <p:nvPr/>
          </p:nvGrpSpPr>
          <p:grpSpPr>
            <a:xfrm>
              <a:off x="8128476" y="4468812"/>
              <a:ext cx="907416" cy="907416"/>
              <a:chOff x="946235" y="4378064"/>
              <a:chExt cx="907416" cy="907416"/>
            </a:xfrm>
          </p:grpSpPr>
          <p:sp>
            <p:nvSpPr>
              <p:cNvPr id="8" name="Oval 7"/>
              <p:cNvSpPr/>
              <p:nvPr/>
            </p:nvSpPr>
            <p:spPr>
              <a:xfrm>
                <a:off x="946235" y="4378064"/>
                <a:ext cx="907416" cy="90741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029103" y="4460932"/>
                <a:ext cx="741680" cy="7416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0" name="Rectangle 19"/>
          <p:cNvSpPr/>
          <p:nvPr/>
        </p:nvSpPr>
        <p:spPr>
          <a:xfrm flipH="1">
            <a:off x="6476999" y="1187384"/>
            <a:ext cx="2272363" cy="586314"/>
          </a:xfrm>
          <a:prstGeom prst="rect">
            <a:avLst/>
          </a:prstGeom>
        </p:spPr>
        <p:txBody>
          <a:bodyPr wrap="square" lIns="0" tIns="0" rIns="0" bIns="0" anchor="ctr">
            <a:spAutoFit/>
          </a:bodyPr>
          <a:lstStyle/>
          <a:p>
            <a:pPr>
              <a:lnSpc>
                <a:spcPct val="150000"/>
              </a:lnSpc>
            </a:pPr>
            <a:r>
              <a:rPr lang="en-US" sz="1100" b="1" dirty="0">
                <a:solidFill>
                  <a:schemeClr val="accent2"/>
                </a:solidFill>
              </a:rPr>
              <a:t>Element Title Here</a:t>
            </a:r>
            <a:endParaRPr lang="en-US" sz="1100" dirty="0">
              <a:solidFill>
                <a:schemeClr val="accent2"/>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1" name="Rectangle 20"/>
          <p:cNvSpPr/>
          <p:nvPr/>
        </p:nvSpPr>
        <p:spPr>
          <a:xfrm flipH="1">
            <a:off x="6476999" y="1859116"/>
            <a:ext cx="2272363" cy="586314"/>
          </a:xfrm>
          <a:prstGeom prst="rect">
            <a:avLst/>
          </a:prstGeom>
        </p:spPr>
        <p:txBody>
          <a:bodyPr wrap="square" lIns="0" tIns="0" rIns="0" bIns="0" anchor="ctr">
            <a:spAutoFit/>
          </a:bodyPr>
          <a:lstStyle/>
          <a:p>
            <a:pPr>
              <a:lnSpc>
                <a:spcPct val="150000"/>
              </a:lnSpc>
            </a:pPr>
            <a:r>
              <a:rPr lang="en-US" sz="1100" b="1" dirty="0">
                <a:solidFill>
                  <a:schemeClr val="accent3"/>
                </a:solidFill>
              </a:rPr>
              <a:t>Element Title Here</a:t>
            </a:r>
            <a:endParaRPr lang="en-US" sz="1100" dirty="0">
              <a:solidFill>
                <a:schemeClr val="accent3"/>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2" name="Rectangle 21"/>
          <p:cNvSpPr/>
          <p:nvPr/>
        </p:nvSpPr>
        <p:spPr>
          <a:xfrm flipH="1">
            <a:off x="6476999" y="2530848"/>
            <a:ext cx="2272363" cy="586314"/>
          </a:xfrm>
          <a:prstGeom prst="rect">
            <a:avLst/>
          </a:prstGeom>
        </p:spPr>
        <p:txBody>
          <a:bodyPr wrap="square" lIns="0" tIns="0" rIns="0" bIns="0" anchor="ctr">
            <a:spAutoFit/>
          </a:bodyPr>
          <a:lstStyle/>
          <a:p>
            <a:pPr>
              <a:lnSpc>
                <a:spcPct val="150000"/>
              </a:lnSpc>
            </a:pPr>
            <a:r>
              <a:rPr lang="en-US" sz="1100" b="1" dirty="0">
                <a:solidFill>
                  <a:schemeClr val="accent4"/>
                </a:solidFill>
              </a:rPr>
              <a:t>Element Title Here</a:t>
            </a:r>
            <a:endParaRPr lang="en-US" sz="1100" dirty="0">
              <a:solidFill>
                <a:schemeClr val="accent4"/>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3" name="Rectangle 22"/>
          <p:cNvSpPr/>
          <p:nvPr/>
        </p:nvSpPr>
        <p:spPr>
          <a:xfrm flipH="1">
            <a:off x="6476999" y="3202580"/>
            <a:ext cx="2272363" cy="586314"/>
          </a:xfrm>
          <a:prstGeom prst="rect">
            <a:avLst/>
          </a:prstGeom>
        </p:spPr>
        <p:txBody>
          <a:bodyPr wrap="square" lIns="0" tIns="0" rIns="0" bIns="0" anchor="ctr">
            <a:spAutoFit/>
          </a:bodyPr>
          <a:lstStyle/>
          <a:p>
            <a:pPr>
              <a:lnSpc>
                <a:spcPct val="150000"/>
              </a:lnSpc>
            </a:pPr>
            <a:r>
              <a:rPr lang="en-US" sz="1100" b="1" dirty="0">
                <a:solidFill>
                  <a:schemeClr val="accent5"/>
                </a:solidFill>
              </a:rPr>
              <a:t>Element Title Here</a:t>
            </a:r>
            <a:endParaRPr lang="en-US" sz="1100" dirty="0">
              <a:solidFill>
                <a:schemeClr val="accent5"/>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4" name="Rectangle 23"/>
          <p:cNvSpPr/>
          <p:nvPr/>
        </p:nvSpPr>
        <p:spPr>
          <a:xfrm flipH="1">
            <a:off x="6476999" y="3874313"/>
            <a:ext cx="2272363" cy="586314"/>
          </a:xfrm>
          <a:prstGeom prst="rect">
            <a:avLst/>
          </a:prstGeom>
        </p:spPr>
        <p:txBody>
          <a:bodyPr wrap="square" lIns="0" tIns="0" rIns="0" bIns="0" anchor="ctr">
            <a:spAutoFit/>
          </a:bodyPr>
          <a:lstStyle/>
          <a:p>
            <a:pPr>
              <a:lnSpc>
                <a:spcPct val="150000"/>
              </a:lnSpc>
            </a:pPr>
            <a:r>
              <a:rPr lang="en-US" sz="1100" b="1" dirty="0">
                <a:solidFill>
                  <a:schemeClr val="accent6"/>
                </a:solidFill>
              </a:rPr>
              <a:t>Element Title Here</a:t>
            </a:r>
            <a:endParaRPr lang="en-US" sz="1100" dirty="0">
              <a:solidFill>
                <a:schemeClr val="accent6"/>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5" name="Rectangle 24"/>
          <p:cNvSpPr/>
          <p:nvPr/>
        </p:nvSpPr>
        <p:spPr>
          <a:xfrm flipH="1">
            <a:off x="381000" y="1187384"/>
            <a:ext cx="2272363" cy="586314"/>
          </a:xfrm>
          <a:prstGeom prst="rect">
            <a:avLst/>
          </a:prstGeom>
        </p:spPr>
        <p:txBody>
          <a:bodyPr wrap="square" lIns="0" tIns="0" rIns="0" bIns="0" anchor="ctr">
            <a:spAutoFit/>
          </a:bodyPr>
          <a:lstStyle/>
          <a:p>
            <a:pPr algn="r">
              <a:lnSpc>
                <a:spcPct val="150000"/>
              </a:lnSpc>
            </a:pPr>
            <a:r>
              <a:rPr lang="en-US" sz="1100" b="1" dirty="0">
                <a:solidFill>
                  <a:schemeClr val="accent1"/>
                </a:solidFill>
              </a:rPr>
              <a:t>Element Title Here</a:t>
            </a:r>
            <a:endParaRPr lang="en-US" sz="1100" dirty="0">
              <a:solidFill>
                <a:schemeClr val="accent1"/>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6" name="Rectangle 25"/>
          <p:cNvSpPr/>
          <p:nvPr/>
        </p:nvSpPr>
        <p:spPr>
          <a:xfrm flipH="1">
            <a:off x="381000" y="1859116"/>
            <a:ext cx="2272363" cy="586314"/>
          </a:xfrm>
          <a:prstGeom prst="rect">
            <a:avLst/>
          </a:prstGeom>
        </p:spPr>
        <p:txBody>
          <a:bodyPr wrap="square" lIns="0" tIns="0" rIns="0" bIns="0" anchor="ctr">
            <a:spAutoFit/>
          </a:bodyPr>
          <a:lstStyle/>
          <a:p>
            <a:pPr algn="r">
              <a:lnSpc>
                <a:spcPct val="150000"/>
              </a:lnSpc>
            </a:pPr>
            <a:r>
              <a:rPr lang="en-US" sz="1100" b="1" dirty="0">
                <a:solidFill>
                  <a:schemeClr val="accent6"/>
                </a:solidFill>
              </a:rPr>
              <a:t>Element Title Here</a:t>
            </a:r>
            <a:endParaRPr lang="en-US" sz="1100" dirty="0">
              <a:solidFill>
                <a:schemeClr val="accent6"/>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7" name="Rectangle 26"/>
          <p:cNvSpPr/>
          <p:nvPr/>
        </p:nvSpPr>
        <p:spPr>
          <a:xfrm flipH="1">
            <a:off x="381000" y="2530848"/>
            <a:ext cx="2272363" cy="586314"/>
          </a:xfrm>
          <a:prstGeom prst="rect">
            <a:avLst/>
          </a:prstGeom>
        </p:spPr>
        <p:txBody>
          <a:bodyPr wrap="square" lIns="0" tIns="0" rIns="0" bIns="0" anchor="ctr">
            <a:spAutoFit/>
          </a:bodyPr>
          <a:lstStyle/>
          <a:p>
            <a:pPr algn="r">
              <a:lnSpc>
                <a:spcPct val="150000"/>
              </a:lnSpc>
            </a:pPr>
            <a:r>
              <a:rPr lang="en-US" sz="1100" b="1" dirty="0">
                <a:solidFill>
                  <a:schemeClr val="accent5"/>
                </a:solidFill>
              </a:rPr>
              <a:t>Element Title Here</a:t>
            </a:r>
            <a:endParaRPr lang="en-US" sz="1100" dirty="0">
              <a:solidFill>
                <a:schemeClr val="accent5"/>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8" name="Rectangle 27"/>
          <p:cNvSpPr/>
          <p:nvPr/>
        </p:nvSpPr>
        <p:spPr>
          <a:xfrm flipH="1">
            <a:off x="381000" y="3202580"/>
            <a:ext cx="2272363" cy="586314"/>
          </a:xfrm>
          <a:prstGeom prst="rect">
            <a:avLst/>
          </a:prstGeom>
        </p:spPr>
        <p:txBody>
          <a:bodyPr wrap="square" lIns="0" tIns="0" rIns="0" bIns="0" anchor="ctr">
            <a:spAutoFit/>
          </a:bodyPr>
          <a:lstStyle/>
          <a:p>
            <a:pPr algn="r">
              <a:lnSpc>
                <a:spcPct val="150000"/>
              </a:lnSpc>
            </a:pPr>
            <a:r>
              <a:rPr lang="en-US" sz="1100" b="1" dirty="0">
                <a:solidFill>
                  <a:schemeClr val="accent4"/>
                </a:solidFill>
              </a:rPr>
              <a:t>Element Title Here</a:t>
            </a:r>
            <a:endParaRPr lang="en-US" sz="1100" dirty="0">
              <a:solidFill>
                <a:schemeClr val="accent4"/>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9" name="Rectangle 28"/>
          <p:cNvSpPr/>
          <p:nvPr/>
        </p:nvSpPr>
        <p:spPr>
          <a:xfrm flipH="1">
            <a:off x="381000" y="3874313"/>
            <a:ext cx="2272363" cy="586314"/>
          </a:xfrm>
          <a:prstGeom prst="rect">
            <a:avLst/>
          </a:prstGeom>
        </p:spPr>
        <p:txBody>
          <a:bodyPr wrap="square" lIns="0" tIns="0" rIns="0" bIns="0" anchor="ctr">
            <a:spAutoFit/>
          </a:bodyPr>
          <a:lstStyle/>
          <a:p>
            <a:pPr algn="r">
              <a:lnSpc>
                <a:spcPct val="150000"/>
              </a:lnSpc>
            </a:pPr>
            <a:r>
              <a:rPr lang="en-US" sz="1100" b="1" dirty="0">
                <a:solidFill>
                  <a:schemeClr val="accent3"/>
                </a:solidFill>
              </a:rPr>
              <a:t>Element Title Here</a:t>
            </a:r>
            <a:endParaRPr lang="en-US" sz="1100" dirty="0">
              <a:solidFill>
                <a:schemeClr val="accent3"/>
              </a:solidFill>
            </a:endParaRPr>
          </a:p>
          <a:p>
            <a:pPr algn="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grpSp>
        <p:nvGrpSpPr>
          <p:cNvPr id="30" name="Group 29"/>
          <p:cNvGrpSpPr/>
          <p:nvPr/>
        </p:nvGrpSpPr>
        <p:grpSpPr>
          <a:xfrm>
            <a:off x="3151151" y="2690398"/>
            <a:ext cx="311436" cy="306460"/>
            <a:chOff x="2887663" y="2401888"/>
            <a:chExt cx="1192212" cy="1173162"/>
          </a:xfrm>
          <a:solidFill>
            <a:schemeClr val="bg1"/>
          </a:solidFill>
        </p:grpSpPr>
        <p:sp>
          <p:nvSpPr>
            <p:cNvPr id="31" name="Freeform 103"/>
            <p:cNvSpPr>
              <a:spLocks noEditPoints="1"/>
            </p:cNvSpPr>
            <p:nvPr/>
          </p:nvSpPr>
          <p:spPr bwMode="auto">
            <a:xfrm>
              <a:off x="2906713" y="2636838"/>
              <a:ext cx="1173162" cy="938212"/>
            </a:xfrm>
            <a:custGeom>
              <a:avLst/>
              <a:gdLst>
                <a:gd name="T0" fmla="*/ 1827 w 1920"/>
                <a:gd name="T1" fmla="*/ 1311 h 1536"/>
                <a:gd name="T2" fmla="*/ 1570 w 1920"/>
                <a:gd name="T3" fmla="*/ 1152 h 1536"/>
                <a:gd name="T4" fmla="*/ 1408 w 1920"/>
                <a:gd name="T5" fmla="*/ 1152 h 1536"/>
                <a:gd name="T6" fmla="*/ 1186 w 1920"/>
                <a:gd name="T7" fmla="*/ 956 h 1536"/>
                <a:gd name="T8" fmla="*/ 1376 w 1920"/>
                <a:gd name="T9" fmla="*/ 608 h 1536"/>
                <a:gd name="T10" fmla="*/ 1376 w 1920"/>
                <a:gd name="T11" fmla="*/ 224 h 1536"/>
                <a:gd name="T12" fmla="*/ 1152 w 1920"/>
                <a:gd name="T13" fmla="*/ 0 h 1536"/>
                <a:gd name="T14" fmla="*/ 416 w 1920"/>
                <a:gd name="T15" fmla="*/ 0 h 1536"/>
                <a:gd name="T16" fmla="*/ 384 w 1920"/>
                <a:gd name="T17" fmla="*/ 32 h 1536"/>
                <a:gd name="T18" fmla="*/ 451 w 1920"/>
                <a:gd name="T19" fmla="*/ 177 h 1536"/>
                <a:gd name="T20" fmla="*/ 448 w 1920"/>
                <a:gd name="T21" fmla="*/ 192 h 1536"/>
                <a:gd name="T22" fmla="*/ 544 w 1920"/>
                <a:gd name="T23" fmla="*/ 358 h 1536"/>
                <a:gd name="T24" fmla="*/ 544 w 1920"/>
                <a:gd name="T25" fmla="*/ 608 h 1536"/>
                <a:gd name="T26" fmla="*/ 734 w 1920"/>
                <a:gd name="T27" fmla="*/ 956 h 1536"/>
                <a:gd name="T28" fmla="*/ 512 w 1920"/>
                <a:gd name="T29" fmla="*/ 1152 h 1536"/>
                <a:gd name="T30" fmla="*/ 350 w 1920"/>
                <a:gd name="T31" fmla="*/ 1152 h 1536"/>
                <a:gd name="T32" fmla="*/ 93 w 1920"/>
                <a:gd name="T33" fmla="*/ 1311 h 1536"/>
                <a:gd name="T34" fmla="*/ 3 w 1920"/>
                <a:gd name="T35" fmla="*/ 1489 h 1536"/>
                <a:gd name="T36" fmla="*/ 0 w 1920"/>
                <a:gd name="T37" fmla="*/ 1504 h 1536"/>
                <a:gd name="T38" fmla="*/ 0 w 1920"/>
                <a:gd name="T39" fmla="*/ 1536 h 1536"/>
                <a:gd name="T40" fmla="*/ 64 w 1920"/>
                <a:gd name="T41" fmla="*/ 1536 h 1536"/>
                <a:gd name="T42" fmla="*/ 64 w 1920"/>
                <a:gd name="T43" fmla="*/ 1511 h 1536"/>
                <a:gd name="T44" fmla="*/ 150 w 1920"/>
                <a:gd name="T45" fmla="*/ 1339 h 1536"/>
                <a:gd name="T46" fmla="*/ 350 w 1920"/>
                <a:gd name="T47" fmla="*/ 1216 h 1536"/>
                <a:gd name="T48" fmla="*/ 512 w 1920"/>
                <a:gd name="T49" fmla="*/ 1216 h 1536"/>
                <a:gd name="T50" fmla="*/ 793 w 1920"/>
                <a:gd name="T51" fmla="*/ 988 h 1536"/>
                <a:gd name="T52" fmla="*/ 960 w 1920"/>
                <a:gd name="T53" fmla="*/ 1024 h 1536"/>
                <a:gd name="T54" fmla="*/ 1127 w 1920"/>
                <a:gd name="T55" fmla="*/ 988 h 1536"/>
                <a:gd name="T56" fmla="*/ 1408 w 1920"/>
                <a:gd name="T57" fmla="*/ 1216 h 1536"/>
                <a:gd name="T58" fmla="*/ 1570 w 1920"/>
                <a:gd name="T59" fmla="*/ 1216 h 1536"/>
                <a:gd name="T60" fmla="*/ 1770 w 1920"/>
                <a:gd name="T61" fmla="*/ 1339 h 1536"/>
                <a:gd name="T62" fmla="*/ 1856 w 1920"/>
                <a:gd name="T63" fmla="*/ 1511 h 1536"/>
                <a:gd name="T64" fmla="*/ 1856 w 1920"/>
                <a:gd name="T65" fmla="*/ 1536 h 1536"/>
                <a:gd name="T66" fmla="*/ 1920 w 1920"/>
                <a:gd name="T67" fmla="*/ 1536 h 1536"/>
                <a:gd name="T68" fmla="*/ 1920 w 1920"/>
                <a:gd name="T69" fmla="*/ 1504 h 1536"/>
                <a:gd name="T70" fmla="*/ 1917 w 1920"/>
                <a:gd name="T71" fmla="*/ 1489 h 1536"/>
                <a:gd name="T72" fmla="*/ 1827 w 1920"/>
                <a:gd name="T73" fmla="*/ 1311 h 1536"/>
                <a:gd name="T74" fmla="*/ 608 w 1920"/>
                <a:gd name="T75" fmla="*/ 608 h 1536"/>
                <a:gd name="T76" fmla="*/ 608 w 1920"/>
                <a:gd name="T77" fmla="*/ 338 h 1536"/>
                <a:gd name="T78" fmla="*/ 589 w 1920"/>
                <a:gd name="T79" fmla="*/ 309 h 1536"/>
                <a:gd name="T80" fmla="*/ 516 w 1920"/>
                <a:gd name="T81" fmla="*/ 224 h 1536"/>
                <a:gd name="T82" fmla="*/ 576 w 1920"/>
                <a:gd name="T83" fmla="*/ 224 h 1536"/>
                <a:gd name="T84" fmla="*/ 608 w 1920"/>
                <a:gd name="T85" fmla="*/ 192 h 1536"/>
                <a:gd name="T86" fmla="*/ 576 w 1920"/>
                <a:gd name="T87" fmla="*/ 160 h 1536"/>
                <a:gd name="T88" fmla="*/ 452 w 1920"/>
                <a:gd name="T89" fmla="*/ 64 h 1536"/>
                <a:gd name="T90" fmla="*/ 1152 w 1920"/>
                <a:gd name="T91" fmla="*/ 64 h 1536"/>
                <a:gd name="T92" fmla="*/ 1312 w 1920"/>
                <a:gd name="T93" fmla="*/ 224 h 1536"/>
                <a:gd name="T94" fmla="*/ 1312 w 1920"/>
                <a:gd name="T95" fmla="*/ 608 h 1536"/>
                <a:gd name="T96" fmla="*/ 960 w 1920"/>
                <a:gd name="T97" fmla="*/ 960 h 1536"/>
                <a:gd name="T98" fmla="*/ 608 w 1920"/>
                <a:gd name="T99" fmla="*/ 60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20" h="1536">
                  <a:moveTo>
                    <a:pt x="1827" y="1311"/>
                  </a:moveTo>
                  <a:cubicBezTo>
                    <a:pt x="1778" y="1213"/>
                    <a:pt x="1680" y="1152"/>
                    <a:pt x="1570" y="1152"/>
                  </a:cubicBezTo>
                  <a:cubicBezTo>
                    <a:pt x="1408" y="1152"/>
                    <a:pt x="1408" y="1152"/>
                    <a:pt x="1408" y="1152"/>
                  </a:cubicBezTo>
                  <a:cubicBezTo>
                    <a:pt x="1294" y="1152"/>
                    <a:pt x="1200" y="1066"/>
                    <a:pt x="1186" y="956"/>
                  </a:cubicBezTo>
                  <a:cubicBezTo>
                    <a:pt x="1300" y="882"/>
                    <a:pt x="1376" y="754"/>
                    <a:pt x="1376" y="608"/>
                  </a:cubicBezTo>
                  <a:cubicBezTo>
                    <a:pt x="1376" y="224"/>
                    <a:pt x="1376" y="224"/>
                    <a:pt x="1376" y="224"/>
                  </a:cubicBezTo>
                  <a:cubicBezTo>
                    <a:pt x="1376" y="100"/>
                    <a:pt x="1276" y="0"/>
                    <a:pt x="1152" y="0"/>
                  </a:cubicBezTo>
                  <a:cubicBezTo>
                    <a:pt x="416" y="0"/>
                    <a:pt x="416" y="0"/>
                    <a:pt x="416" y="0"/>
                  </a:cubicBezTo>
                  <a:cubicBezTo>
                    <a:pt x="398" y="0"/>
                    <a:pt x="384" y="14"/>
                    <a:pt x="384" y="32"/>
                  </a:cubicBezTo>
                  <a:cubicBezTo>
                    <a:pt x="384" y="90"/>
                    <a:pt x="410" y="142"/>
                    <a:pt x="451" y="177"/>
                  </a:cubicBezTo>
                  <a:cubicBezTo>
                    <a:pt x="449" y="182"/>
                    <a:pt x="448" y="187"/>
                    <a:pt x="448" y="192"/>
                  </a:cubicBezTo>
                  <a:cubicBezTo>
                    <a:pt x="448" y="261"/>
                    <a:pt x="485" y="324"/>
                    <a:pt x="544" y="358"/>
                  </a:cubicBezTo>
                  <a:cubicBezTo>
                    <a:pt x="544" y="608"/>
                    <a:pt x="544" y="608"/>
                    <a:pt x="544" y="608"/>
                  </a:cubicBezTo>
                  <a:cubicBezTo>
                    <a:pt x="544" y="754"/>
                    <a:pt x="620" y="882"/>
                    <a:pt x="734" y="956"/>
                  </a:cubicBezTo>
                  <a:cubicBezTo>
                    <a:pt x="720" y="1066"/>
                    <a:pt x="626" y="1152"/>
                    <a:pt x="512" y="1152"/>
                  </a:cubicBezTo>
                  <a:cubicBezTo>
                    <a:pt x="350" y="1152"/>
                    <a:pt x="350" y="1152"/>
                    <a:pt x="350" y="1152"/>
                  </a:cubicBezTo>
                  <a:cubicBezTo>
                    <a:pt x="240" y="1152"/>
                    <a:pt x="142" y="1213"/>
                    <a:pt x="93" y="1311"/>
                  </a:cubicBezTo>
                  <a:cubicBezTo>
                    <a:pt x="3" y="1489"/>
                    <a:pt x="3" y="1489"/>
                    <a:pt x="3" y="1489"/>
                  </a:cubicBezTo>
                  <a:cubicBezTo>
                    <a:pt x="1" y="1494"/>
                    <a:pt x="0" y="1499"/>
                    <a:pt x="0" y="1504"/>
                  </a:cubicBezTo>
                  <a:cubicBezTo>
                    <a:pt x="0" y="1536"/>
                    <a:pt x="0" y="1536"/>
                    <a:pt x="0" y="1536"/>
                  </a:cubicBezTo>
                  <a:cubicBezTo>
                    <a:pt x="64" y="1536"/>
                    <a:pt x="64" y="1536"/>
                    <a:pt x="64" y="1536"/>
                  </a:cubicBezTo>
                  <a:cubicBezTo>
                    <a:pt x="64" y="1511"/>
                    <a:pt x="64" y="1511"/>
                    <a:pt x="64" y="1511"/>
                  </a:cubicBezTo>
                  <a:cubicBezTo>
                    <a:pt x="150" y="1339"/>
                    <a:pt x="150" y="1339"/>
                    <a:pt x="150" y="1339"/>
                  </a:cubicBezTo>
                  <a:cubicBezTo>
                    <a:pt x="188" y="1263"/>
                    <a:pt x="265" y="1216"/>
                    <a:pt x="350" y="1216"/>
                  </a:cubicBezTo>
                  <a:cubicBezTo>
                    <a:pt x="512" y="1216"/>
                    <a:pt x="512" y="1216"/>
                    <a:pt x="512" y="1216"/>
                  </a:cubicBezTo>
                  <a:cubicBezTo>
                    <a:pt x="650" y="1216"/>
                    <a:pt x="765" y="1118"/>
                    <a:pt x="793" y="988"/>
                  </a:cubicBezTo>
                  <a:cubicBezTo>
                    <a:pt x="844" y="1011"/>
                    <a:pt x="901" y="1024"/>
                    <a:pt x="960" y="1024"/>
                  </a:cubicBezTo>
                  <a:cubicBezTo>
                    <a:pt x="1019" y="1024"/>
                    <a:pt x="1076" y="1011"/>
                    <a:pt x="1127" y="988"/>
                  </a:cubicBezTo>
                  <a:cubicBezTo>
                    <a:pt x="1155" y="1118"/>
                    <a:pt x="1270" y="1216"/>
                    <a:pt x="1408" y="1216"/>
                  </a:cubicBezTo>
                  <a:cubicBezTo>
                    <a:pt x="1570" y="1216"/>
                    <a:pt x="1570" y="1216"/>
                    <a:pt x="1570" y="1216"/>
                  </a:cubicBezTo>
                  <a:cubicBezTo>
                    <a:pt x="1655" y="1216"/>
                    <a:pt x="1732" y="1263"/>
                    <a:pt x="1770" y="1339"/>
                  </a:cubicBezTo>
                  <a:cubicBezTo>
                    <a:pt x="1856" y="1511"/>
                    <a:pt x="1856" y="1511"/>
                    <a:pt x="1856" y="1511"/>
                  </a:cubicBezTo>
                  <a:cubicBezTo>
                    <a:pt x="1856" y="1536"/>
                    <a:pt x="1856" y="1536"/>
                    <a:pt x="1856" y="1536"/>
                  </a:cubicBezTo>
                  <a:cubicBezTo>
                    <a:pt x="1920" y="1536"/>
                    <a:pt x="1920" y="1536"/>
                    <a:pt x="1920" y="1536"/>
                  </a:cubicBezTo>
                  <a:cubicBezTo>
                    <a:pt x="1920" y="1504"/>
                    <a:pt x="1920" y="1504"/>
                    <a:pt x="1920" y="1504"/>
                  </a:cubicBezTo>
                  <a:cubicBezTo>
                    <a:pt x="1920" y="1499"/>
                    <a:pt x="1919" y="1494"/>
                    <a:pt x="1917" y="1489"/>
                  </a:cubicBezTo>
                  <a:lnTo>
                    <a:pt x="1827" y="1311"/>
                  </a:lnTo>
                  <a:close/>
                  <a:moveTo>
                    <a:pt x="608" y="608"/>
                  </a:moveTo>
                  <a:cubicBezTo>
                    <a:pt x="608" y="338"/>
                    <a:pt x="608" y="338"/>
                    <a:pt x="608" y="338"/>
                  </a:cubicBezTo>
                  <a:cubicBezTo>
                    <a:pt x="608" y="325"/>
                    <a:pt x="600" y="314"/>
                    <a:pt x="589" y="309"/>
                  </a:cubicBezTo>
                  <a:cubicBezTo>
                    <a:pt x="552" y="293"/>
                    <a:pt x="526" y="261"/>
                    <a:pt x="516" y="224"/>
                  </a:cubicBezTo>
                  <a:cubicBezTo>
                    <a:pt x="576" y="224"/>
                    <a:pt x="576" y="224"/>
                    <a:pt x="576" y="224"/>
                  </a:cubicBezTo>
                  <a:cubicBezTo>
                    <a:pt x="594" y="224"/>
                    <a:pt x="608" y="209"/>
                    <a:pt x="608" y="192"/>
                  </a:cubicBezTo>
                  <a:cubicBezTo>
                    <a:pt x="608" y="174"/>
                    <a:pt x="594" y="160"/>
                    <a:pt x="576" y="160"/>
                  </a:cubicBezTo>
                  <a:cubicBezTo>
                    <a:pt x="516" y="160"/>
                    <a:pt x="466" y="119"/>
                    <a:pt x="452" y="64"/>
                  </a:cubicBezTo>
                  <a:cubicBezTo>
                    <a:pt x="1152" y="64"/>
                    <a:pt x="1152" y="64"/>
                    <a:pt x="1152" y="64"/>
                  </a:cubicBezTo>
                  <a:cubicBezTo>
                    <a:pt x="1240" y="64"/>
                    <a:pt x="1312" y="135"/>
                    <a:pt x="1312" y="224"/>
                  </a:cubicBezTo>
                  <a:cubicBezTo>
                    <a:pt x="1312" y="608"/>
                    <a:pt x="1312" y="608"/>
                    <a:pt x="1312" y="608"/>
                  </a:cubicBezTo>
                  <a:cubicBezTo>
                    <a:pt x="1312" y="802"/>
                    <a:pt x="1154" y="960"/>
                    <a:pt x="960" y="960"/>
                  </a:cubicBezTo>
                  <a:cubicBezTo>
                    <a:pt x="766" y="960"/>
                    <a:pt x="608" y="802"/>
                    <a:pt x="608" y="60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04"/>
            <p:cNvSpPr>
              <a:spLocks noEditPoints="1"/>
            </p:cNvSpPr>
            <p:nvPr/>
          </p:nvSpPr>
          <p:spPr bwMode="auto">
            <a:xfrm>
              <a:off x="3395663" y="3360738"/>
              <a:ext cx="195262" cy="214312"/>
            </a:xfrm>
            <a:custGeom>
              <a:avLst/>
              <a:gdLst>
                <a:gd name="T0" fmla="*/ 226 w 320"/>
                <a:gd name="T1" fmla="*/ 125 h 352"/>
                <a:gd name="T2" fmla="*/ 282 w 320"/>
                <a:gd name="T3" fmla="*/ 51 h 352"/>
                <a:gd name="T4" fmla="*/ 285 w 320"/>
                <a:gd name="T5" fmla="*/ 17 h 352"/>
                <a:gd name="T6" fmla="*/ 256 w 320"/>
                <a:gd name="T7" fmla="*/ 0 h 352"/>
                <a:gd name="T8" fmla="*/ 64 w 320"/>
                <a:gd name="T9" fmla="*/ 0 h 352"/>
                <a:gd name="T10" fmla="*/ 35 w 320"/>
                <a:gd name="T11" fmla="*/ 17 h 352"/>
                <a:gd name="T12" fmla="*/ 38 w 320"/>
                <a:gd name="T13" fmla="*/ 51 h 352"/>
                <a:gd name="T14" fmla="*/ 94 w 320"/>
                <a:gd name="T15" fmla="*/ 125 h 352"/>
                <a:gd name="T16" fmla="*/ 3 w 320"/>
                <a:gd name="T17" fmla="*/ 305 h 352"/>
                <a:gd name="T18" fmla="*/ 0 w 320"/>
                <a:gd name="T19" fmla="*/ 320 h 352"/>
                <a:gd name="T20" fmla="*/ 0 w 320"/>
                <a:gd name="T21" fmla="*/ 352 h 352"/>
                <a:gd name="T22" fmla="*/ 64 w 320"/>
                <a:gd name="T23" fmla="*/ 352 h 352"/>
                <a:gd name="T24" fmla="*/ 64 w 320"/>
                <a:gd name="T25" fmla="*/ 327 h 352"/>
                <a:gd name="T26" fmla="*/ 137 w 320"/>
                <a:gd name="T27" fmla="*/ 181 h 352"/>
                <a:gd name="T28" fmla="*/ 160 w 320"/>
                <a:gd name="T29" fmla="*/ 192 h 352"/>
                <a:gd name="T30" fmla="*/ 183 w 320"/>
                <a:gd name="T31" fmla="*/ 181 h 352"/>
                <a:gd name="T32" fmla="*/ 256 w 320"/>
                <a:gd name="T33" fmla="*/ 327 h 352"/>
                <a:gd name="T34" fmla="*/ 256 w 320"/>
                <a:gd name="T35" fmla="*/ 352 h 352"/>
                <a:gd name="T36" fmla="*/ 320 w 320"/>
                <a:gd name="T37" fmla="*/ 352 h 352"/>
                <a:gd name="T38" fmla="*/ 320 w 320"/>
                <a:gd name="T39" fmla="*/ 320 h 352"/>
                <a:gd name="T40" fmla="*/ 317 w 320"/>
                <a:gd name="T41" fmla="*/ 305 h 352"/>
                <a:gd name="T42" fmla="*/ 226 w 320"/>
                <a:gd name="T43" fmla="*/ 125 h 352"/>
                <a:gd name="T44" fmla="*/ 128 w 320"/>
                <a:gd name="T45" fmla="*/ 64 h 352"/>
                <a:gd name="T46" fmla="*/ 192 w 320"/>
                <a:gd name="T47" fmla="*/ 64 h 352"/>
                <a:gd name="T48" fmla="*/ 160 w 320"/>
                <a:gd name="T49" fmla="*/ 106 h 352"/>
                <a:gd name="T50" fmla="*/ 128 w 320"/>
                <a:gd name="T51" fmla="*/ 6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352">
                  <a:moveTo>
                    <a:pt x="226" y="125"/>
                  </a:moveTo>
                  <a:cubicBezTo>
                    <a:pt x="282" y="51"/>
                    <a:pt x="282" y="51"/>
                    <a:pt x="282" y="51"/>
                  </a:cubicBezTo>
                  <a:cubicBezTo>
                    <a:pt x="289" y="41"/>
                    <a:pt x="290" y="28"/>
                    <a:pt x="285" y="17"/>
                  </a:cubicBezTo>
                  <a:cubicBezTo>
                    <a:pt x="279" y="6"/>
                    <a:pt x="268" y="0"/>
                    <a:pt x="256" y="0"/>
                  </a:cubicBezTo>
                  <a:cubicBezTo>
                    <a:pt x="64" y="0"/>
                    <a:pt x="64" y="0"/>
                    <a:pt x="64" y="0"/>
                  </a:cubicBezTo>
                  <a:cubicBezTo>
                    <a:pt x="52" y="0"/>
                    <a:pt x="41" y="6"/>
                    <a:pt x="35" y="17"/>
                  </a:cubicBezTo>
                  <a:cubicBezTo>
                    <a:pt x="30" y="28"/>
                    <a:pt x="31" y="41"/>
                    <a:pt x="38" y="51"/>
                  </a:cubicBezTo>
                  <a:cubicBezTo>
                    <a:pt x="94" y="125"/>
                    <a:pt x="94" y="125"/>
                    <a:pt x="94" y="125"/>
                  </a:cubicBezTo>
                  <a:cubicBezTo>
                    <a:pt x="3" y="305"/>
                    <a:pt x="3" y="305"/>
                    <a:pt x="3" y="305"/>
                  </a:cubicBezTo>
                  <a:cubicBezTo>
                    <a:pt x="1" y="310"/>
                    <a:pt x="0" y="315"/>
                    <a:pt x="0" y="320"/>
                  </a:cubicBezTo>
                  <a:cubicBezTo>
                    <a:pt x="0" y="352"/>
                    <a:pt x="0" y="352"/>
                    <a:pt x="0" y="352"/>
                  </a:cubicBezTo>
                  <a:cubicBezTo>
                    <a:pt x="64" y="352"/>
                    <a:pt x="64" y="352"/>
                    <a:pt x="64" y="352"/>
                  </a:cubicBezTo>
                  <a:cubicBezTo>
                    <a:pt x="64" y="327"/>
                    <a:pt x="64" y="327"/>
                    <a:pt x="64" y="327"/>
                  </a:cubicBezTo>
                  <a:cubicBezTo>
                    <a:pt x="137" y="181"/>
                    <a:pt x="137" y="181"/>
                    <a:pt x="137" y="181"/>
                  </a:cubicBezTo>
                  <a:cubicBezTo>
                    <a:pt x="143" y="187"/>
                    <a:pt x="151" y="192"/>
                    <a:pt x="160" y="192"/>
                  </a:cubicBezTo>
                  <a:cubicBezTo>
                    <a:pt x="169" y="192"/>
                    <a:pt x="177" y="187"/>
                    <a:pt x="183" y="181"/>
                  </a:cubicBezTo>
                  <a:cubicBezTo>
                    <a:pt x="256" y="327"/>
                    <a:pt x="256" y="327"/>
                    <a:pt x="256" y="327"/>
                  </a:cubicBezTo>
                  <a:cubicBezTo>
                    <a:pt x="256" y="352"/>
                    <a:pt x="256" y="352"/>
                    <a:pt x="256" y="352"/>
                  </a:cubicBezTo>
                  <a:cubicBezTo>
                    <a:pt x="320" y="352"/>
                    <a:pt x="320" y="352"/>
                    <a:pt x="320" y="352"/>
                  </a:cubicBezTo>
                  <a:cubicBezTo>
                    <a:pt x="320" y="320"/>
                    <a:pt x="320" y="320"/>
                    <a:pt x="320" y="320"/>
                  </a:cubicBezTo>
                  <a:cubicBezTo>
                    <a:pt x="320" y="315"/>
                    <a:pt x="319" y="310"/>
                    <a:pt x="317" y="305"/>
                  </a:cubicBezTo>
                  <a:lnTo>
                    <a:pt x="226" y="125"/>
                  </a:lnTo>
                  <a:close/>
                  <a:moveTo>
                    <a:pt x="128" y="64"/>
                  </a:moveTo>
                  <a:cubicBezTo>
                    <a:pt x="192" y="64"/>
                    <a:pt x="192" y="64"/>
                    <a:pt x="192" y="64"/>
                  </a:cubicBezTo>
                  <a:cubicBezTo>
                    <a:pt x="160" y="106"/>
                    <a:pt x="160" y="106"/>
                    <a:pt x="160" y="106"/>
                  </a:cubicBezTo>
                  <a:lnTo>
                    <a:pt x="128"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5"/>
            <p:cNvSpPr>
              <a:spLocks/>
            </p:cNvSpPr>
            <p:nvPr/>
          </p:nvSpPr>
          <p:spPr bwMode="auto">
            <a:xfrm>
              <a:off x="3400425" y="2401888"/>
              <a:ext cx="185737" cy="196850"/>
            </a:xfrm>
            <a:custGeom>
              <a:avLst/>
              <a:gdLst>
                <a:gd name="T0" fmla="*/ 151 w 302"/>
                <a:gd name="T1" fmla="*/ 320 h 320"/>
                <a:gd name="T2" fmla="*/ 174 w 302"/>
                <a:gd name="T3" fmla="*/ 310 h 320"/>
                <a:gd name="T4" fmla="*/ 302 w 302"/>
                <a:gd name="T5" fmla="*/ 182 h 320"/>
                <a:gd name="T6" fmla="*/ 256 w 302"/>
                <a:gd name="T7" fmla="*/ 137 h 320"/>
                <a:gd name="T8" fmla="*/ 183 w 302"/>
                <a:gd name="T9" fmla="*/ 210 h 320"/>
                <a:gd name="T10" fmla="*/ 183 w 302"/>
                <a:gd name="T11" fmla="*/ 0 h 320"/>
                <a:gd name="T12" fmla="*/ 119 w 302"/>
                <a:gd name="T13" fmla="*/ 0 h 320"/>
                <a:gd name="T14" fmla="*/ 119 w 302"/>
                <a:gd name="T15" fmla="*/ 210 h 320"/>
                <a:gd name="T16" fmla="*/ 46 w 302"/>
                <a:gd name="T17" fmla="*/ 137 h 320"/>
                <a:gd name="T18" fmla="*/ 0 w 302"/>
                <a:gd name="T19" fmla="*/ 182 h 320"/>
                <a:gd name="T20" fmla="*/ 128 w 302"/>
                <a:gd name="T21" fmla="*/ 310 h 320"/>
                <a:gd name="T22" fmla="*/ 151 w 302"/>
                <a:gd name="T23" fmla="*/ 32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 h="320">
                  <a:moveTo>
                    <a:pt x="151" y="320"/>
                  </a:moveTo>
                  <a:cubicBezTo>
                    <a:pt x="159" y="320"/>
                    <a:pt x="167" y="316"/>
                    <a:pt x="174" y="310"/>
                  </a:cubicBezTo>
                  <a:cubicBezTo>
                    <a:pt x="302" y="182"/>
                    <a:pt x="302" y="182"/>
                    <a:pt x="302" y="182"/>
                  </a:cubicBezTo>
                  <a:cubicBezTo>
                    <a:pt x="256" y="137"/>
                    <a:pt x="256" y="137"/>
                    <a:pt x="256" y="137"/>
                  </a:cubicBezTo>
                  <a:cubicBezTo>
                    <a:pt x="183" y="210"/>
                    <a:pt x="183" y="210"/>
                    <a:pt x="183" y="210"/>
                  </a:cubicBezTo>
                  <a:cubicBezTo>
                    <a:pt x="183" y="0"/>
                    <a:pt x="183" y="0"/>
                    <a:pt x="183" y="0"/>
                  </a:cubicBezTo>
                  <a:cubicBezTo>
                    <a:pt x="119" y="0"/>
                    <a:pt x="119" y="0"/>
                    <a:pt x="119" y="0"/>
                  </a:cubicBezTo>
                  <a:cubicBezTo>
                    <a:pt x="119" y="210"/>
                    <a:pt x="119" y="210"/>
                    <a:pt x="119" y="210"/>
                  </a:cubicBezTo>
                  <a:cubicBezTo>
                    <a:pt x="46" y="137"/>
                    <a:pt x="46" y="137"/>
                    <a:pt x="46" y="137"/>
                  </a:cubicBezTo>
                  <a:cubicBezTo>
                    <a:pt x="0" y="182"/>
                    <a:pt x="0" y="182"/>
                    <a:pt x="0" y="182"/>
                  </a:cubicBezTo>
                  <a:cubicBezTo>
                    <a:pt x="128" y="310"/>
                    <a:pt x="128" y="310"/>
                    <a:pt x="128" y="310"/>
                  </a:cubicBezTo>
                  <a:cubicBezTo>
                    <a:pt x="135" y="316"/>
                    <a:pt x="143" y="320"/>
                    <a:pt x="151" y="3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06"/>
            <p:cNvSpPr>
              <a:spLocks/>
            </p:cNvSpPr>
            <p:nvPr/>
          </p:nvSpPr>
          <p:spPr bwMode="auto">
            <a:xfrm>
              <a:off x="3784600" y="2798763"/>
              <a:ext cx="196850" cy="184150"/>
            </a:xfrm>
            <a:custGeom>
              <a:avLst/>
              <a:gdLst>
                <a:gd name="T0" fmla="*/ 140 w 323"/>
                <a:gd name="T1" fmla="*/ 0 h 301"/>
                <a:gd name="T2" fmla="*/ 12 w 323"/>
                <a:gd name="T3" fmla="*/ 128 h 301"/>
                <a:gd name="T4" fmla="*/ 12 w 323"/>
                <a:gd name="T5" fmla="*/ 173 h 301"/>
                <a:gd name="T6" fmla="*/ 140 w 323"/>
                <a:gd name="T7" fmla="*/ 301 h 301"/>
                <a:gd name="T8" fmla="*/ 186 w 323"/>
                <a:gd name="T9" fmla="*/ 256 h 301"/>
                <a:gd name="T10" fmla="*/ 112 w 323"/>
                <a:gd name="T11" fmla="*/ 183 h 301"/>
                <a:gd name="T12" fmla="*/ 323 w 323"/>
                <a:gd name="T13" fmla="*/ 183 h 301"/>
                <a:gd name="T14" fmla="*/ 323 w 323"/>
                <a:gd name="T15" fmla="*/ 119 h 301"/>
                <a:gd name="T16" fmla="*/ 112 w 323"/>
                <a:gd name="T17" fmla="*/ 119 h 301"/>
                <a:gd name="T18" fmla="*/ 186 w 323"/>
                <a:gd name="T19" fmla="*/ 45 h 301"/>
                <a:gd name="T20" fmla="*/ 140 w 323"/>
                <a:gd name="T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01">
                  <a:moveTo>
                    <a:pt x="140" y="0"/>
                  </a:move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23" y="183"/>
                    <a:pt x="323" y="183"/>
                    <a:pt x="323" y="183"/>
                  </a:cubicBezTo>
                  <a:cubicBezTo>
                    <a:pt x="323" y="119"/>
                    <a:pt x="323" y="119"/>
                    <a:pt x="323" y="119"/>
                  </a:cubicBezTo>
                  <a:cubicBezTo>
                    <a:pt x="112" y="119"/>
                    <a:pt x="112" y="119"/>
                    <a:pt x="112" y="119"/>
                  </a:cubicBezTo>
                  <a:cubicBezTo>
                    <a:pt x="186" y="45"/>
                    <a:pt x="186" y="45"/>
                    <a:pt x="186" y="45"/>
                  </a:cubicBezTo>
                  <a:lnTo>
                    <a:pt x="14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07"/>
            <p:cNvSpPr>
              <a:spLocks/>
            </p:cNvSpPr>
            <p:nvPr/>
          </p:nvSpPr>
          <p:spPr bwMode="auto">
            <a:xfrm>
              <a:off x="3005138" y="2798763"/>
              <a:ext cx="196850" cy="184150"/>
            </a:xfrm>
            <a:custGeom>
              <a:avLst/>
              <a:gdLst>
                <a:gd name="T0" fmla="*/ 183 w 323"/>
                <a:gd name="T1" fmla="*/ 301 h 301"/>
                <a:gd name="T2" fmla="*/ 311 w 323"/>
                <a:gd name="T3" fmla="*/ 173 h 301"/>
                <a:gd name="T4" fmla="*/ 311 w 323"/>
                <a:gd name="T5" fmla="*/ 128 h 301"/>
                <a:gd name="T6" fmla="*/ 183 w 323"/>
                <a:gd name="T7" fmla="*/ 0 h 301"/>
                <a:gd name="T8" fmla="*/ 137 w 323"/>
                <a:gd name="T9" fmla="*/ 45 h 301"/>
                <a:gd name="T10" fmla="*/ 211 w 323"/>
                <a:gd name="T11" fmla="*/ 119 h 301"/>
                <a:gd name="T12" fmla="*/ 0 w 323"/>
                <a:gd name="T13" fmla="*/ 119 h 301"/>
                <a:gd name="T14" fmla="*/ 0 w 323"/>
                <a:gd name="T15" fmla="*/ 183 h 301"/>
                <a:gd name="T16" fmla="*/ 211 w 323"/>
                <a:gd name="T17" fmla="*/ 183 h 301"/>
                <a:gd name="T18" fmla="*/ 137 w 323"/>
                <a:gd name="T19" fmla="*/ 256 h 301"/>
                <a:gd name="T20" fmla="*/ 183 w 32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3" h="301">
                  <a:moveTo>
                    <a:pt x="183" y="301"/>
                  </a:moveTo>
                  <a:cubicBezTo>
                    <a:pt x="311" y="173"/>
                    <a:pt x="311" y="173"/>
                    <a:pt x="311" y="173"/>
                  </a:cubicBezTo>
                  <a:cubicBezTo>
                    <a:pt x="323" y="161"/>
                    <a:pt x="323" y="140"/>
                    <a:pt x="311" y="128"/>
                  </a:cubicBezTo>
                  <a:cubicBezTo>
                    <a:pt x="183" y="0"/>
                    <a:pt x="183" y="0"/>
                    <a:pt x="183" y="0"/>
                  </a:cubicBezTo>
                  <a:cubicBezTo>
                    <a:pt x="137" y="45"/>
                    <a:pt x="137" y="45"/>
                    <a:pt x="137" y="45"/>
                  </a:cubicBezTo>
                  <a:cubicBezTo>
                    <a:pt x="211" y="119"/>
                    <a:pt x="211" y="119"/>
                    <a:pt x="211" y="119"/>
                  </a:cubicBezTo>
                  <a:cubicBezTo>
                    <a:pt x="0" y="119"/>
                    <a:pt x="0" y="119"/>
                    <a:pt x="0" y="119"/>
                  </a:cubicBezTo>
                  <a:cubicBezTo>
                    <a:pt x="0" y="183"/>
                    <a:pt x="0" y="183"/>
                    <a:pt x="0" y="183"/>
                  </a:cubicBezTo>
                  <a:cubicBezTo>
                    <a:pt x="211" y="183"/>
                    <a:pt x="211" y="183"/>
                    <a:pt x="211" y="183"/>
                  </a:cubicBezTo>
                  <a:cubicBezTo>
                    <a:pt x="137" y="256"/>
                    <a:pt x="137" y="256"/>
                    <a:pt x="137" y="256"/>
                  </a:cubicBezTo>
                  <a:lnTo>
                    <a:pt x="183"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108"/>
            <p:cNvSpPr>
              <a:spLocks noChangeArrowheads="1"/>
            </p:cNvSpPr>
            <p:nvPr/>
          </p:nvSpPr>
          <p:spPr bwMode="auto">
            <a:xfrm>
              <a:off x="4021138" y="2871788"/>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109"/>
            <p:cNvSpPr>
              <a:spLocks noChangeArrowheads="1"/>
            </p:cNvSpPr>
            <p:nvPr/>
          </p:nvSpPr>
          <p:spPr bwMode="auto">
            <a:xfrm>
              <a:off x="2927350" y="2871788"/>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10"/>
            <p:cNvSpPr>
              <a:spLocks noEditPoints="1"/>
            </p:cNvSpPr>
            <p:nvPr/>
          </p:nvSpPr>
          <p:spPr bwMode="auto">
            <a:xfrm>
              <a:off x="3317875" y="2852738"/>
              <a:ext cx="155575" cy="155575"/>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28 w 256"/>
                <a:gd name="T11" fmla="*/ 192 h 256"/>
                <a:gd name="T12" fmla="*/ 64 w 256"/>
                <a:gd name="T13" fmla="*/ 128 h 256"/>
                <a:gd name="T14" fmla="*/ 128 w 256"/>
                <a:gd name="T15" fmla="*/ 64 h 256"/>
                <a:gd name="T16" fmla="*/ 192 w 256"/>
                <a:gd name="T17" fmla="*/ 128 h 256"/>
                <a:gd name="T18" fmla="*/ 128 w 256"/>
                <a:gd name="T19"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0"/>
                  </a:moveTo>
                  <a:cubicBezTo>
                    <a:pt x="57" y="0"/>
                    <a:pt x="0" y="57"/>
                    <a:pt x="0" y="128"/>
                  </a:cubicBezTo>
                  <a:cubicBezTo>
                    <a:pt x="0" y="198"/>
                    <a:pt x="57" y="256"/>
                    <a:pt x="128" y="256"/>
                  </a:cubicBezTo>
                  <a:cubicBezTo>
                    <a:pt x="199" y="256"/>
                    <a:pt x="256" y="198"/>
                    <a:pt x="256" y="128"/>
                  </a:cubicBezTo>
                  <a:cubicBezTo>
                    <a:pt x="256" y="57"/>
                    <a:pt x="199" y="0"/>
                    <a:pt x="128" y="0"/>
                  </a:cubicBezTo>
                  <a:moveTo>
                    <a:pt x="128" y="192"/>
                  </a:moveTo>
                  <a:cubicBezTo>
                    <a:pt x="93" y="192"/>
                    <a:pt x="64" y="163"/>
                    <a:pt x="64" y="128"/>
                  </a:cubicBezTo>
                  <a:cubicBezTo>
                    <a:pt x="64" y="92"/>
                    <a:pt x="93" y="64"/>
                    <a:pt x="128" y="64"/>
                  </a:cubicBezTo>
                  <a:cubicBezTo>
                    <a:pt x="163" y="64"/>
                    <a:pt x="192" y="92"/>
                    <a:pt x="192" y="128"/>
                  </a:cubicBezTo>
                  <a:cubicBezTo>
                    <a:pt x="192" y="163"/>
                    <a:pt x="163" y="192"/>
                    <a:pt x="12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11"/>
            <p:cNvSpPr>
              <a:spLocks noEditPoints="1"/>
            </p:cNvSpPr>
            <p:nvPr/>
          </p:nvSpPr>
          <p:spPr bwMode="auto">
            <a:xfrm>
              <a:off x="3513138" y="2852738"/>
              <a:ext cx="155575" cy="155575"/>
            </a:xfrm>
            <a:custGeom>
              <a:avLst/>
              <a:gdLst>
                <a:gd name="T0" fmla="*/ 128 w 256"/>
                <a:gd name="T1" fmla="*/ 256 h 256"/>
                <a:gd name="T2" fmla="*/ 256 w 256"/>
                <a:gd name="T3" fmla="*/ 128 h 256"/>
                <a:gd name="T4" fmla="*/ 128 w 256"/>
                <a:gd name="T5" fmla="*/ 0 h 256"/>
                <a:gd name="T6" fmla="*/ 0 w 256"/>
                <a:gd name="T7" fmla="*/ 128 h 256"/>
                <a:gd name="T8" fmla="*/ 128 w 256"/>
                <a:gd name="T9" fmla="*/ 256 h 256"/>
                <a:gd name="T10" fmla="*/ 128 w 256"/>
                <a:gd name="T11" fmla="*/ 64 h 256"/>
                <a:gd name="T12" fmla="*/ 192 w 256"/>
                <a:gd name="T13" fmla="*/ 128 h 256"/>
                <a:gd name="T14" fmla="*/ 128 w 256"/>
                <a:gd name="T15" fmla="*/ 192 h 256"/>
                <a:gd name="T16" fmla="*/ 64 w 256"/>
                <a:gd name="T17" fmla="*/ 128 h 256"/>
                <a:gd name="T18" fmla="*/ 128 w 256"/>
                <a:gd name="T19" fmla="*/ 6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256"/>
                  </a:moveTo>
                  <a:cubicBezTo>
                    <a:pt x="199" y="256"/>
                    <a:pt x="256" y="198"/>
                    <a:pt x="256" y="128"/>
                  </a:cubicBezTo>
                  <a:cubicBezTo>
                    <a:pt x="256" y="57"/>
                    <a:pt x="199" y="0"/>
                    <a:pt x="128" y="0"/>
                  </a:cubicBezTo>
                  <a:cubicBezTo>
                    <a:pt x="57" y="0"/>
                    <a:pt x="0" y="57"/>
                    <a:pt x="0" y="128"/>
                  </a:cubicBezTo>
                  <a:cubicBezTo>
                    <a:pt x="0" y="198"/>
                    <a:pt x="57" y="256"/>
                    <a:pt x="128" y="256"/>
                  </a:cubicBezTo>
                  <a:moveTo>
                    <a:pt x="128" y="64"/>
                  </a:moveTo>
                  <a:cubicBezTo>
                    <a:pt x="163" y="64"/>
                    <a:pt x="192" y="92"/>
                    <a:pt x="192" y="128"/>
                  </a:cubicBezTo>
                  <a:cubicBezTo>
                    <a:pt x="192" y="163"/>
                    <a:pt x="163" y="192"/>
                    <a:pt x="128" y="192"/>
                  </a:cubicBezTo>
                  <a:cubicBezTo>
                    <a:pt x="93" y="192"/>
                    <a:pt x="64" y="163"/>
                    <a:pt x="64" y="128"/>
                  </a:cubicBezTo>
                  <a:cubicBezTo>
                    <a:pt x="64" y="92"/>
                    <a:pt x="93" y="64"/>
                    <a:pt x="128"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12"/>
            <p:cNvSpPr>
              <a:spLocks noEditPoints="1"/>
            </p:cNvSpPr>
            <p:nvPr/>
          </p:nvSpPr>
          <p:spPr bwMode="auto">
            <a:xfrm>
              <a:off x="3727450" y="2401888"/>
              <a:ext cx="352425" cy="293687"/>
            </a:xfrm>
            <a:custGeom>
              <a:avLst/>
              <a:gdLst>
                <a:gd name="T0" fmla="*/ 480 w 576"/>
                <a:gd name="T1" fmla="*/ 0 h 480"/>
                <a:gd name="T2" fmla="*/ 96 w 576"/>
                <a:gd name="T3" fmla="*/ 0 h 480"/>
                <a:gd name="T4" fmla="*/ 0 w 576"/>
                <a:gd name="T5" fmla="*/ 96 h 480"/>
                <a:gd name="T6" fmla="*/ 0 w 576"/>
                <a:gd name="T7" fmla="*/ 288 h 480"/>
                <a:gd name="T8" fmla="*/ 96 w 576"/>
                <a:gd name="T9" fmla="*/ 384 h 480"/>
                <a:gd name="T10" fmla="*/ 96 w 576"/>
                <a:gd name="T11" fmla="*/ 448 h 480"/>
                <a:gd name="T12" fmla="*/ 112 w 576"/>
                <a:gd name="T13" fmla="*/ 475 h 480"/>
                <a:gd name="T14" fmla="*/ 128 w 576"/>
                <a:gd name="T15" fmla="*/ 480 h 480"/>
                <a:gd name="T16" fmla="*/ 144 w 576"/>
                <a:gd name="T17" fmla="*/ 475 h 480"/>
                <a:gd name="T18" fmla="*/ 297 w 576"/>
                <a:gd name="T19" fmla="*/ 384 h 480"/>
                <a:gd name="T20" fmla="*/ 480 w 576"/>
                <a:gd name="T21" fmla="*/ 384 h 480"/>
                <a:gd name="T22" fmla="*/ 576 w 576"/>
                <a:gd name="T23" fmla="*/ 288 h 480"/>
                <a:gd name="T24" fmla="*/ 576 w 576"/>
                <a:gd name="T25" fmla="*/ 96 h 480"/>
                <a:gd name="T26" fmla="*/ 480 w 576"/>
                <a:gd name="T27" fmla="*/ 0 h 480"/>
                <a:gd name="T28" fmla="*/ 512 w 576"/>
                <a:gd name="T29" fmla="*/ 288 h 480"/>
                <a:gd name="T30" fmla="*/ 480 w 576"/>
                <a:gd name="T31" fmla="*/ 320 h 480"/>
                <a:gd name="T32" fmla="*/ 288 w 576"/>
                <a:gd name="T33" fmla="*/ 320 h 480"/>
                <a:gd name="T34" fmla="*/ 272 w 576"/>
                <a:gd name="T35" fmla="*/ 324 h 480"/>
                <a:gd name="T36" fmla="*/ 160 w 576"/>
                <a:gd name="T37" fmla="*/ 391 h 480"/>
                <a:gd name="T38" fmla="*/ 160 w 576"/>
                <a:gd name="T39" fmla="*/ 352 h 480"/>
                <a:gd name="T40" fmla="*/ 128 w 576"/>
                <a:gd name="T41" fmla="*/ 320 h 480"/>
                <a:gd name="T42" fmla="*/ 96 w 576"/>
                <a:gd name="T43" fmla="*/ 320 h 480"/>
                <a:gd name="T44" fmla="*/ 64 w 576"/>
                <a:gd name="T45" fmla="*/ 288 h 480"/>
                <a:gd name="T46" fmla="*/ 64 w 576"/>
                <a:gd name="T47" fmla="*/ 96 h 480"/>
                <a:gd name="T48" fmla="*/ 96 w 576"/>
                <a:gd name="T49" fmla="*/ 64 h 480"/>
                <a:gd name="T50" fmla="*/ 480 w 576"/>
                <a:gd name="T51" fmla="*/ 64 h 480"/>
                <a:gd name="T52" fmla="*/ 512 w 576"/>
                <a:gd name="T53" fmla="*/ 96 h 480"/>
                <a:gd name="T54" fmla="*/ 512 w 576"/>
                <a:gd name="T55" fmla="*/ 288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6" h="480">
                  <a:moveTo>
                    <a:pt x="480" y="0"/>
                  </a:moveTo>
                  <a:cubicBezTo>
                    <a:pt x="96" y="0"/>
                    <a:pt x="96" y="0"/>
                    <a:pt x="96" y="0"/>
                  </a:cubicBezTo>
                  <a:cubicBezTo>
                    <a:pt x="43" y="0"/>
                    <a:pt x="0" y="43"/>
                    <a:pt x="0" y="96"/>
                  </a:cubicBezTo>
                  <a:cubicBezTo>
                    <a:pt x="0" y="288"/>
                    <a:pt x="0" y="288"/>
                    <a:pt x="0" y="288"/>
                  </a:cubicBezTo>
                  <a:cubicBezTo>
                    <a:pt x="0" y="340"/>
                    <a:pt x="43" y="384"/>
                    <a:pt x="96" y="384"/>
                  </a:cubicBezTo>
                  <a:cubicBezTo>
                    <a:pt x="96" y="448"/>
                    <a:pt x="96" y="448"/>
                    <a:pt x="96" y="448"/>
                  </a:cubicBezTo>
                  <a:cubicBezTo>
                    <a:pt x="96" y="459"/>
                    <a:pt x="102" y="470"/>
                    <a:pt x="112" y="475"/>
                  </a:cubicBezTo>
                  <a:cubicBezTo>
                    <a:pt x="117" y="478"/>
                    <a:pt x="123" y="480"/>
                    <a:pt x="128" y="480"/>
                  </a:cubicBezTo>
                  <a:cubicBezTo>
                    <a:pt x="134" y="480"/>
                    <a:pt x="139" y="478"/>
                    <a:pt x="144" y="475"/>
                  </a:cubicBezTo>
                  <a:cubicBezTo>
                    <a:pt x="297" y="384"/>
                    <a:pt x="297" y="384"/>
                    <a:pt x="297" y="384"/>
                  </a:cubicBezTo>
                  <a:cubicBezTo>
                    <a:pt x="480" y="384"/>
                    <a:pt x="480" y="384"/>
                    <a:pt x="480" y="384"/>
                  </a:cubicBezTo>
                  <a:cubicBezTo>
                    <a:pt x="533" y="384"/>
                    <a:pt x="576" y="340"/>
                    <a:pt x="576" y="288"/>
                  </a:cubicBezTo>
                  <a:cubicBezTo>
                    <a:pt x="576" y="96"/>
                    <a:pt x="576" y="96"/>
                    <a:pt x="576" y="96"/>
                  </a:cubicBezTo>
                  <a:cubicBezTo>
                    <a:pt x="576" y="43"/>
                    <a:pt x="533" y="0"/>
                    <a:pt x="480" y="0"/>
                  </a:cubicBezTo>
                  <a:moveTo>
                    <a:pt x="512" y="288"/>
                  </a:moveTo>
                  <a:cubicBezTo>
                    <a:pt x="512" y="305"/>
                    <a:pt x="498" y="320"/>
                    <a:pt x="480" y="320"/>
                  </a:cubicBezTo>
                  <a:cubicBezTo>
                    <a:pt x="288" y="320"/>
                    <a:pt x="288" y="320"/>
                    <a:pt x="288" y="320"/>
                  </a:cubicBezTo>
                  <a:cubicBezTo>
                    <a:pt x="282" y="320"/>
                    <a:pt x="277" y="321"/>
                    <a:pt x="272" y="324"/>
                  </a:cubicBezTo>
                  <a:cubicBezTo>
                    <a:pt x="160" y="391"/>
                    <a:pt x="160" y="391"/>
                    <a:pt x="160" y="391"/>
                  </a:cubicBezTo>
                  <a:cubicBezTo>
                    <a:pt x="160" y="352"/>
                    <a:pt x="160" y="352"/>
                    <a:pt x="160" y="352"/>
                  </a:cubicBezTo>
                  <a:cubicBezTo>
                    <a:pt x="160" y="334"/>
                    <a:pt x="146" y="320"/>
                    <a:pt x="128" y="320"/>
                  </a:cubicBezTo>
                  <a:cubicBezTo>
                    <a:pt x="96" y="320"/>
                    <a:pt x="96" y="320"/>
                    <a:pt x="96" y="320"/>
                  </a:cubicBezTo>
                  <a:cubicBezTo>
                    <a:pt x="78" y="320"/>
                    <a:pt x="64" y="305"/>
                    <a:pt x="64" y="288"/>
                  </a:cubicBezTo>
                  <a:cubicBezTo>
                    <a:pt x="64" y="96"/>
                    <a:pt x="64" y="96"/>
                    <a:pt x="64" y="96"/>
                  </a:cubicBezTo>
                  <a:cubicBezTo>
                    <a:pt x="64" y="78"/>
                    <a:pt x="78" y="64"/>
                    <a:pt x="96" y="64"/>
                  </a:cubicBezTo>
                  <a:cubicBezTo>
                    <a:pt x="480" y="64"/>
                    <a:pt x="480" y="64"/>
                    <a:pt x="480" y="64"/>
                  </a:cubicBezTo>
                  <a:cubicBezTo>
                    <a:pt x="498" y="64"/>
                    <a:pt x="512" y="78"/>
                    <a:pt x="512" y="96"/>
                  </a:cubicBezTo>
                  <a:lnTo>
                    <a:pt x="512"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Rectangle 113"/>
            <p:cNvSpPr>
              <a:spLocks noChangeArrowheads="1"/>
            </p:cNvSpPr>
            <p:nvPr/>
          </p:nvSpPr>
          <p:spPr bwMode="auto">
            <a:xfrm>
              <a:off x="3805238" y="2500313"/>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114"/>
            <p:cNvSpPr>
              <a:spLocks noChangeArrowheads="1"/>
            </p:cNvSpPr>
            <p:nvPr/>
          </p:nvSpPr>
          <p:spPr bwMode="auto">
            <a:xfrm>
              <a:off x="3884613" y="2500313"/>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115"/>
            <p:cNvSpPr>
              <a:spLocks noChangeArrowheads="1"/>
            </p:cNvSpPr>
            <p:nvPr/>
          </p:nvSpPr>
          <p:spPr bwMode="auto">
            <a:xfrm>
              <a:off x="3962400" y="2500313"/>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16"/>
            <p:cNvSpPr>
              <a:spLocks noEditPoints="1"/>
            </p:cNvSpPr>
            <p:nvPr/>
          </p:nvSpPr>
          <p:spPr bwMode="auto">
            <a:xfrm>
              <a:off x="2887663" y="3006725"/>
              <a:ext cx="352425" cy="295275"/>
            </a:xfrm>
            <a:custGeom>
              <a:avLst/>
              <a:gdLst>
                <a:gd name="T0" fmla="*/ 480 w 576"/>
                <a:gd name="T1" fmla="*/ 483 h 483"/>
                <a:gd name="T2" fmla="*/ 576 w 576"/>
                <a:gd name="T3" fmla="*/ 387 h 483"/>
                <a:gd name="T4" fmla="*/ 576 w 576"/>
                <a:gd name="T5" fmla="*/ 259 h 483"/>
                <a:gd name="T6" fmla="*/ 487 w 576"/>
                <a:gd name="T7" fmla="*/ 163 h 483"/>
                <a:gd name="T8" fmla="*/ 511 w 576"/>
                <a:gd name="T9" fmla="*/ 41 h 483"/>
                <a:gd name="T10" fmla="*/ 496 w 576"/>
                <a:gd name="T11" fmla="*/ 7 h 483"/>
                <a:gd name="T12" fmla="*/ 460 w 576"/>
                <a:gd name="T13" fmla="*/ 10 h 483"/>
                <a:gd name="T14" fmla="*/ 276 w 576"/>
                <a:gd name="T15" fmla="*/ 163 h 483"/>
                <a:gd name="T16" fmla="*/ 96 w 576"/>
                <a:gd name="T17" fmla="*/ 163 h 483"/>
                <a:gd name="T18" fmla="*/ 0 w 576"/>
                <a:gd name="T19" fmla="*/ 259 h 483"/>
                <a:gd name="T20" fmla="*/ 0 w 576"/>
                <a:gd name="T21" fmla="*/ 387 h 483"/>
                <a:gd name="T22" fmla="*/ 96 w 576"/>
                <a:gd name="T23" fmla="*/ 483 h 483"/>
                <a:gd name="T24" fmla="*/ 480 w 576"/>
                <a:gd name="T25" fmla="*/ 483 h 483"/>
                <a:gd name="T26" fmla="*/ 64 w 576"/>
                <a:gd name="T27" fmla="*/ 387 h 483"/>
                <a:gd name="T28" fmla="*/ 64 w 576"/>
                <a:gd name="T29" fmla="*/ 259 h 483"/>
                <a:gd name="T30" fmla="*/ 96 w 576"/>
                <a:gd name="T31" fmla="*/ 227 h 483"/>
                <a:gd name="T32" fmla="*/ 288 w 576"/>
                <a:gd name="T33" fmla="*/ 227 h 483"/>
                <a:gd name="T34" fmla="*/ 308 w 576"/>
                <a:gd name="T35" fmla="*/ 219 h 483"/>
                <a:gd name="T36" fmla="*/ 431 w 576"/>
                <a:gd name="T37" fmla="*/ 117 h 483"/>
                <a:gd name="T38" fmla="*/ 417 w 576"/>
                <a:gd name="T39" fmla="*/ 188 h 483"/>
                <a:gd name="T40" fmla="*/ 423 w 576"/>
                <a:gd name="T41" fmla="*/ 215 h 483"/>
                <a:gd name="T42" fmla="*/ 448 w 576"/>
                <a:gd name="T43" fmla="*/ 227 h 483"/>
                <a:gd name="T44" fmla="*/ 480 w 576"/>
                <a:gd name="T45" fmla="*/ 227 h 483"/>
                <a:gd name="T46" fmla="*/ 512 w 576"/>
                <a:gd name="T47" fmla="*/ 259 h 483"/>
                <a:gd name="T48" fmla="*/ 512 w 576"/>
                <a:gd name="T49" fmla="*/ 387 h 483"/>
                <a:gd name="T50" fmla="*/ 480 w 576"/>
                <a:gd name="T51" fmla="*/ 419 h 483"/>
                <a:gd name="T52" fmla="*/ 96 w 576"/>
                <a:gd name="T53" fmla="*/ 419 h 483"/>
                <a:gd name="T54" fmla="*/ 64 w 576"/>
                <a:gd name="T55" fmla="*/ 387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6" h="483">
                  <a:moveTo>
                    <a:pt x="480" y="483"/>
                  </a:moveTo>
                  <a:cubicBezTo>
                    <a:pt x="533" y="483"/>
                    <a:pt x="576" y="439"/>
                    <a:pt x="576" y="387"/>
                  </a:cubicBezTo>
                  <a:cubicBezTo>
                    <a:pt x="576" y="259"/>
                    <a:pt x="576" y="259"/>
                    <a:pt x="576" y="259"/>
                  </a:cubicBezTo>
                  <a:cubicBezTo>
                    <a:pt x="576" y="208"/>
                    <a:pt x="537" y="166"/>
                    <a:pt x="487" y="163"/>
                  </a:cubicBezTo>
                  <a:cubicBezTo>
                    <a:pt x="511" y="41"/>
                    <a:pt x="511" y="41"/>
                    <a:pt x="511" y="41"/>
                  </a:cubicBezTo>
                  <a:cubicBezTo>
                    <a:pt x="514" y="28"/>
                    <a:pt x="508" y="14"/>
                    <a:pt x="496" y="7"/>
                  </a:cubicBezTo>
                  <a:cubicBezTo>
                    <a:pt x="485" y="0"/>
                    <a:pt x="470" y="1"/>
                    <a:pt x="460" y="10"/>
                  </a:cubicBezTo>
                  <a:cubicBezTo>
                    <a:pt x="276" y="163"/>
                    <a:pt x="276" y="163"/>
                    <a:pt x="276" y="163"/>
                  </a:cubicBezTo>
                  <a:cubicBezTo>
                    <a:pt x="96" y="163"/>
                    <a:pt x="96" y="163"/>
                    <a:pt x="96" y="163"/>
                  </a:cubicBezTo>
                  <a:cubicBezTo>
                    <a:pt x="43" y="163"/>
                    <a:pt x="0" y="206"/>
                    <a:pt x="0" y="259"/>
                  </a:cubicBezTo>
                  <a:cubicBezTo>
                    <a:pt x="0" y="387"/>
                    <a:pt x="0" y="387"/>
                    <a:pt x="0" y="387"/>
                  </a:cubicBezTo>
                  <a:cubicBezTo>
                    <a:pt x="0" y="439"/>
                    <a:pt x="43" y="483"/>
                    <a:pt x="96" y="483"/>
                  </a:cubicBezTo>
                  <a:lnTo>
                    <a:pt x="480" y="483"/>
                  </a:lnTo>
                  <a:close/>
                  <a:moveTo>
                    <a:pt x="64" y="387"/>
                  </a:moveTo>
                  <a:cubicBezTo>
                    <a:pt x="64" y="259"/>
                    <a:pt x="64" y="259"/>
                    <a:pt x="64" y="259"/>
                  </a:cubicBezTo>
                  <a:cubicBezTo>
                    <a:pt x="64" y="241"/>
                    <a:pt x="78" y="227"/>
                    <a:pt x="96" y="227"/>
                  </a:cubicBezTo>
                  <a:cubicBezTo>
                    <a:pt x="288" y="227"/>
                    <a:pt x="288" y="227"/>
                    <a:pt x="288" y="227"/>
                  </a:cubicBezTo>
                  <a:cubicBezTo>
                    <a:pt x="295" y="227"/>
                    <a:pt x="303" y="224"/>
                    <a:pt x="308" y="219"/>
                  </a:cubicBezTo>
                  <a:cubicBezTo>
                    <a:pt x="431" y="117"/>
                    <a:pt x="431" y="117"/>
                    <a:pt x="431" y="117"/>
                  </a:cubicBezTo>
                  <a:cubicBezTo>
                    <a:pt x="417" y="188"/>
                    <a:pt x="417" y="188"/>
                    <a:pt x="417" y="188"/>
                  </a:cubicBezTo>
                  <a:cubicBezTo>
                    <a:pt x="415" y="198"/>
                    <a:pt x="417" y="207"/>
                    <a:pt x="423" y="215"/>
                  </a:cubicBezTo>
                  <a:cubicBezTo>
                    <a:pt x="429" y="222"/>
                    <a:pt x="438" y="227"/>
                    <a:pt x="448" y="227"/>
                  </a:cubicBezTo>
                  <a:cubicBezTo>
                    <a:pt x="480" y="227"/>
                    <a:pt x="480" y="227"/>
                    <a:pt x="480" y="227"/>
                  </a:cubicBezTo>
                  <a:cubicBezTo>
                    <a:pt x="498" y="227"/>
                    <a:pt x="512" y="241"/>
                    <a:pt x="512" y="259"/>
                  </a:cubicBezTo>
                  <a:cubicBezTo>
                    <a:pt x="512" y="387"/>
                    <a:pt x="512" y="387"/>
                    <a:pt x="512" y="387"/>
                  </a:cubicBezTo>
                  <a:cubicBezTo>
                    <a:pt x="512" y="404"/>
                    <a:pt x="498" y="419"/>
                    <a:pt x="480" y="419"/>
                  </a:cubicBezTo>
                  <a:cubicBezTo>
                    <a:pt x="96" y="419"/>
                    <a:pt x="96" y="419"/>
                    <a:pt x="96" y="419"/>
                  </a:cubicBezTo>
                  <a:cubicBezTo>
                    <a:pt x="78" y="419"/>
                    <a:pt x="64" y="404"/>
                    <a:pt x="64" y="38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17"/>
            <p:cNvSpPr>
              <a:spLocks noChangeArrowheads="1"/>
            </p:cNvSpPr>
            <p:nvPr/>
          </p:nvSpPr>
          <p:spPr bwMode="auto">
            <a:xfrm>
              <a:off x="3122613"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Rectangle 118"/>
            <p:cNvSpPr>
              <a:spLocks noChangeArrowheads="1"/>
            </p:cNvSpPr>
            <p:nvPr/>
          </p:nvSpPr>
          <p:spPr bwMode="auto">
            <a:xfrm>
              <a:off x="3043238" y="3184525"/>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119"/>
            <p:cNvSpPr>
              <a:spLocks noChangeArrowheads="1"/>
            </p:cNvSpPr>
            <p:nvPr/>
          </p:nvSpPr>
          <p:spPr bwMode="auto">
            <a:xfrm>
              <a:off x="2965450" y="3184525"/>
              <a:ext cx="39687"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20"/>
            <p:cNvSpPr>
              <a:spLocks/>
            </p:cNvSpPr>
            <p:nvPr/>
          </p:nvSpPr>
          <p:spPr bwMode="auto">
            <a:xfrm>
              <a:off x="3532188" y="3067050"/>
              <a:ext cx="98425" cy="98425"/>
            </a:xfrm>
            <a:custGeom>
              <a:avLst/>
              <a:gdLst>
                <a:gd name="T0" fmla="*/ 0 w 160"/>
                <a:gd name="T1" fmla="*/ 96 h 160"/>
                <a:gd name="T2" fmla="*/ 0 w 160"/>
                <a:gd name="T3" fmla="*/ 160 h 160"/>
                <a:gd name="T4" fmla="*/ 160 w 160"/>
                <a:gd name="T5" fmla="*/ 0 h 160"/>
                <a:gd name="T6" fmla="*/ 96 w 160"/>
                <a:gd name="T7" fmla="*/ 0 h 160"/>
                <a:gd name="T8" fmla="*/ 0 w 160"/>
                <a:gd name="T9" fmla="*/ 96 h 160"/>
              </a:gdLst>
              <a:ahLst/>
              <a:cxnLst>
                <a:cxn ang="0">
                  <a:pos x="T0" y="T1"/>
                </a:cxn>
                <a:cxn ang="0">
                  <a:pos x="T2" y="T3"/>
                </a:cxn>
                <a:cxn ang="0">
                  <a:pos x="T4" y="T5"/>
                </a:cxn>
                <a:cxn ang="0">
                  <a:pos x="T6" y="T7"/>
                </a:cxn>
                <a:cxn ang="0">
                  <a:pos x="T8" y="T9"/>
                </a:cxn>
              </a:cxnLst>
              <a:rect l="0" t="0" r="r" b="b"/>
              <a:pathLst>
                <a:path w="160" h="160">
                  <a:moveTo>
                    <a:pt x="0" y="96"/>
                  </a:moveTo>
                  <a:cubicBezTo>
                    <a:pt x="0" y="160"/>
                    <a:pt x="0" y="160"/>
                    <a:pt x="0" y="160"/>
                  </a:cubicBezTo>
                  <a:cubicBezTo>
                    <a:pt x="88" y="160"/>
                    <a:pt x="160" y="88"/>
                    <a:pt x="160" y="0"/>
                  </a:cubicBezTo>
                  <a:cubicBezTo>
                    <a:pt x="96" y="0"/>
                    <a:pt x="96" y="0"/>
                    <a:pt x="96" y="0"/>
                  </a:cubicBezTo>
                  <a:cubicBezTo>
                    <a:pt x="96" y="52"/>
                    <a:pt x="53" y="96"/>
                    <a:pt x="0"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21"/>
            <p:cNvSpPr>
              <a:spLocks noEditPoints="1"/>
            </p:cNvSpPr>
            <p:nvPr/>
          </p:nvSpPr>
          <p:spPr bwMode="auto">
            <a:xfrm>
              <a:off x="2906713" y="2401888"/>
              <a:ext cx="274637" cy="255587"/>
            </a:xfrm>
            <a:custGeom>
              <a:avLst/>
              <a:gdLst>
                <a:gd name="T0" fmla="*/ 96 w 448"/>
                <a:gd name="T1" fmla="*/ 320 h 416"/>
                <a:gd name="T2" fmla="*/ 151 w 448"/>
                <a:gd name="T3" fmla="*/ 320 h 416"/>
                <a:gd name="T4" fmla="*/ 304 w 448"/>
                <a:gd name="T5" fmla="*/ 411 h 416"/>
                <a:gd name="T6" fmla="*/ 320 w 448"/>
                <a:gd name="T7" fmla="*/ 416 h 416"/>
                <a:gd name="T8" fmla="*/ 336 w 448"/>
                <a:gd name="T9" fmla="*/ 411 h 416"/>
                <a:gd name="T10" fmla="*/ 352 w 448"/>
                <a:gd name="T11" fmla="*/ 384 h 416"/>
                <a:gd name="T12" fmla="*/ 352 w 448"/>
                <a:gd name="T13" fmla="*/ 320 h 416"/>
                <a:gd name="T14" fmla="*/ 448 w 448"/>
                <a:gd name="T15" fmla="*/ 224 h 416"/>
                <a:gd name="T16" fmla="*/ 448 w 448"/>
                <a:gd name="T17" fmla="*/ 96 h 416"/>
                <a:gd name="T18" fmla="*/ 352 w 448"/>
                <a:gd name="T19" fmla="*/ 0 h 416"/>
                <a:gd name="T20" fmla="*/ 96 w 448"/>
                <a:gd name="T21" fmla="*/ 0 h 416"/>
                <a:gd name="T22" fmla="*/ 0 w 448"/>
                <a:gd name="T23" fmla="*/ 96 h 416"/>
                <a:gd name="T24" fmla="*/ 0 w 448"/>
                <a:gd name="T25" fmla="*/ 224 h 416"/>
                <a:gd name="T26" fmla="*/ 96 w 448"/>
                <a:gd name="T27" fmla="*/ 320 h 416"/>
                <a:gd name="T28" fmla="*/ 64 w 448"/>
                <a:gd name="T29" fmla="*/ 96 h 416"/>
                <a:gd name="T30" fmla="*/ 96 w 448"/>
                <a:gd name="T31" fmla="*/ 64 h 416"/>
                <a:gd name="T32" fmla="*/ 352 w 448"/>
                <a:gd name="T33" fmla="*/ 64 h 416"/>
                <a:gd name="T34" fmla="*/ 384 w 448"/>
                <a:gd name="T35" fmla="*/ 96 h 416"/>
                <a:gd name="T36" fmla="*/ 384 w 448"/>
                <a:gd name="T37" fmla="*/ 224 h 416"/>
                <a:gd name="T38" fmla="*/ 352 w 448"/>
                <a:gd name="T39" fmla="*/ 256 h 416"/>
                <a:gd name="T40" fmla="*/ 320 w 448"/>
                <a:gd name="T41" fmla="*/ 256 h 416"/>
                <a:gd name="T42" fmla="*/ 288 w 448"/>
                <a:gd name="T43" fmla="*/ 288 h 416"/>
                <a:gd name="T44" fmla="*/ 288 w 448"/>
                <a:gd name="T45" fmla="*/ 327 h 416"/>
                <a:gd name="T46" fmla="*/ 176 w 448"/>
                <a:gd name="T47" fmla="*/ 260 h 416"/>
                <a:gd name="T48" fmla="*/ 160 w 448"/>
                <a:gd name="T49" fmla="*/ 256 h 416"/>
                <a:gd name="T50" fmla="*/ 96 w 448"/>
                <a:gd name="T51" fmla="*/ 256 h 416"/>
                <a:gd name="T52" fmla="*/ 64 w 448"/>
                <a:gd name="T53" fmla="*/ 224 h 416"/>
                <a:gd name="T54" fmla="*/ 64 w 448"/>
                <a:gd name="T55" fmla="*/ 96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8" h="416">
                  <a:moveTo>
                    <a:pt x="96" y="320"/>
                  </a:moveTo>
                  <a:cubicBezTo>
                    <a:pt x="151" y="320"/>
                    <a:pt x="151" y="320"/>
                    <a:pt x="151" y="320"/>
                  </a:cubicBezTo>
                  <a:cubicBezTo>
                    <a:pt x="304" y="411"/>
                    <a:pt x="304" y="411"/>
                    <a:pt x="304" y="411"/>
                  </a:cubicBezTo>
                  <a:cubicBezTo>
                    <a:pt x="309" y="414"/>
                    <a:pt x="314" y="416"/>
                    <a:pt x="320" y="416"/>
                  </a:cubicBezTo>
                  <a:cubicBezTo>
                    <a:pt x="325" y="416"/>
                    <a:pt x="331" y="414"/>
                    <a:pt x="336" y="411"/>
                  </a:cubicBezTo>
                  <a:cubicBezTo>
                    <a:pt x="346" y="406"/>
                    <a:pt x="352" y="395"/>
                    <a:pt x="352" y="384"/>
                  </a:cubicBezTo>
                  <a:cubicBezTo>
                    <a:pt x="352" y="320"/>
                    <a:pt x="352" y="320"/>
                    <a:pt x="352" y="320"/>
                  </a:cubicBezTo>
                  <a:cubicBezTo>
                    <a:pt x="405" y="320"/>
                    <a:pt x="448" y="276"/>
                    <a:pt x="448" y="224"/>
                  </a:cubicBezTo>
                  <a:cubicBezTo>
                    <a:pt x="448" y="96"/>
                    <a:pt x="448" y="96"/>
                    <a:pt x="448" y="96"/>
                  </a:cubicBezTo>
                  <a:cubicBezTo>
                    <a:pt x="448" y="43"/>
                    <a:pt x="405" y="0"/>
                    <a:pt x="352" y="0"/>
                  </a:cubicBezTo>
                  <a:cubicBezTo>
                    <a:pt x="96" y="0"/>
                    <a:pt x="96" y="0"/>
                    <a:pt x="96" y="0"/>
                  </a:cubicBezTo>
                  <a:cubicBezTo>
                    <a:pt x="43" y="0"/>
                    <a:pt x="0" y="43"/>
                    <a:pt x="0" y="96"/>
                  </a:cubicBezTo>
                  <a:cubicBezTo>
                    <a:pt x="0" y="224"/>
                    <a:pt x="0" y="224"/>
                    <a:pt x="0" y="224"/>
                  </a:cubicBezTo>
                  <a:cubicBezTo>
                    <a:pt x="0" y="276"/>
                    <a:pt x="43" y="320"/>
                    <a:pt x="96" y="320"/>
                  </a:cubicBezTo>
                  <a:moveTo>
                    <a:pt x="64" y="96"/>
                  </a:moveTo>
                  <a:cubicBezTo>
                    <a:pt x="64" y="78"/>
                    <a:pt x="78" y="64"/>
                    <a:pt x="96" y="64"/>
                  </a:cubicBezTo>
                  <a:cubicBezTo>
                    <a:pt x="352" y="64"/>
                    <a:pt x="352" y="64"/>
                    <a:pt x="352" y="64"/>
                  </a:cubicBezTo>
                  <a:cubicBezTo>
                    <a:pt x="370" y="64"/>
                    <a:pt x="384" y="78"/>
                    <a:pt x="384" y="96"/>
                  </a:cubicBezTo>
                  <a:cubicBezTo>
                    <a:pt x="384" y="224"/>
                    <a:pt x="384" y="224"/>
                    <a:pt x="384" y="224"/>
                  </a:cubicBezTo>
                  <a:cubicBezTo>
                    <a:pt x="384" y="241"/>
                    <a:pt x="370" y="256"/>
                    <a:pt x="352" y="256"/>
                  </a:cubicBezTo>
                  <a:cubicBezTo>
                    <a:pt x="320" y="256"/>
                    <a:pt x="320" y="256"/>
                    <a:pt x="320" y="256"/>
                  </a:cubicBezTo>
                  <a:cubicBezTo>
                    <a:pt x="302" y="256"/>
                    <a:pt x="288" y="270"/>
                    <a:pt x="288" y="288"/>
                  </a:cubicBezTo>
                  <a:cubicBezTo>
                    <a:pt x="288" y="327"/>
                    <a:pt x="288" y="327"/>
                    <a:pt x="288" y="327"/>
                  </a:cubicBezTo>
                  <a:cubicBezTo>
                    <a:pt x="176" y="260"/>
                    <a:pt x="176" y="260"/>
                    <a:pt x="176" y="260"/>
                  </a:cubicBezTo>
                  <a:cubicBezTo>
                    <a:pt x="171" y="257"/>
                    <a:pt x="166" y="256"/>
                    <a:pt x="160" y="256"/>
                  </a:cubicBezTo>
                  <a:cubicBezTo>
                    <a:pt x="96" y="256"/>
                    <a:pt x="96" y="256"/>
                    <a:pt x="96" y="256"/>
                  </a:cubicBezTo>
                  <a:cubicBezTo>
                    <a:pt x="78" y="256"/>
                    <a:pt x="64" y="241"/>
                    <a:pt x="64" y="224"/>
                  </a:cubicBezTo>
                  <a:lnTo>
                    <a:pt x="64"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22"/>
            <p:cNvSpPr>
              <a:spLocks noChangeArrowheads="1"/>
            </p:cNvSpPr>
            <p:nvPr/>
          </p:nvSpPr>
          <p:spPr bwMode="auto">
            <a:xfrm>
              <a:off x="3063875" y="2481263"/>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123"/>
            <p:cNvSpPr>
              <a:spLocks noChangeArrowheads="1"/>
            </p:cNvSpPr>
            <p:nvPr/>
          </p:nvSpPr>
          <p:spPr bwMode="auto">
            <a:xfrm>
              <a:off x="2986088" y="2481263"/>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4"/>
            <p:cNvSpPr>
              <a:spLocks noEditPoints="1"/>
            </p:cNvSpPr>
            <p:nvPr/>
          </p:nvSpPr>
          <p:spPr bwMode="auto">
            <a:xfrm>
              <a:off x="3746500" y="3046413"/>
              <a:ext cx="274637" cy="255587"/>
            </a:xfrm>
            <a:custGeom>
              <a:avLst/>
              <a:gdLst>
                <a:gd name="T0" fmla="*/ 0 w 448"/>
                <a:gd name="T1" fmla="*/ 194 h 418"/>
                <a:gd name="T2" fmla="*/ 0 w 448"/>
                <a:gd name="T3" fmla="*/ 322 h 418"/>
                <a:gd name="T4" fmla="*/ 96 w 448"/>
                <a:gd name="T5" fmla="*/ 418 h 418"/>
                <a:gd name="T6" fmla="*/ 352 w 448"/>
                <a:gd name="T7" fmla="*/ 418 h 418"/>
                <a:gd name="T8" fmla="*/ 448 w 448"/>
                <a:gd name="T9" fmla="*/ 322 h 418"/>
                <a:gd name="T10" fmla="*/ 448 w 448"/>
                <a:gd name="T11" fmla="*/ 194 h 418"/>
                <a:gd name="T12" fmla="*/ 352 w 448"/>
                <a:gd name="T13" fmla="*/ 98 h 418"/>
                <a:gd name="T14" fmla="*/ 297 w 448"/>
                <a:gd name="T15" fmla="*/ 98 h 418"/>
                <a:gd name="T16" fmla="*/ 144 w 448"/>
                <a:gd name="T17" fmla="*/ 6 h 418"/>
                <a:gd name="T18" fmla="*/ 112 w 448"/>
                <a:gd name="T19" fmla="*/ 6 h 418"/>
                <a:gd name="T20" fmla="*/ 96 w 448"/>
                <a:gd name="T21" fmla="*/ 34 h 418"/>
                <a:gd name="T22" fmla="*/ 96 w 448"/>
                <a:gd name="T23" fmla="*/ 98 h 418"/>
                <a:gd name="T24" fmla="*/ 0 w 448"/>
                <a:gd name="T25" fmla="*/ 194 h 418"/>
                <a:gd name="T26" fmla="*/ 64 w 448"/>
                <a:gd name="T27" fmla="*/ 194 h 418"/>
                <a:gd name="T28" fmla="*/ 96 w 448"/>
                <a:gd name="T29" fmla="*/ 162 h 418"/>
                <a:gd name="T30" fmla="*/ 128 w 448"/>
                <a:gd name="T31" fmla="*/ 162 h 418"/>
                <a:gd name="T32" fmla="*/ 160 w 448"/>
                <a:gd name="T33" fmla="*/ 130 h 418"/>
                <a:gd name="T34" fmla="*/ 160 w 448"/>
                <a:gd name="T35" fmla="*/ 90 h 418"/>
                <a:gd name="T36" fmla="*/ 272 w 448"/>
                <a:gd name="T37" fmla="*/ 157 h 418"/>
                <a:gd name="T38" fmla="*/ 288 w 448"/>
                <a:gd name="T39" fmla="*/ 162 h 418"/>
                <a:gd name="T40" fmla="*/ 352 w 448"/>
                <a:gd name="T41" fmla="*/ 162 h 418"/>
                <a:gd name="T42" fmla="*/ 384 w 448"/>
                <a:gd name="T43" fmla="*/ 194 h 418"/>
                <a:gd name="T44" fmla="*/ 384 w 448"/>
                <a:gd name="T45" fmla="*/ 322 h 418"/>
                <a:gd name="T46" fmla="*/ 352 w 448"/>
                <a:gd name="T47" fmla="*/ 354 h 418"/>
                <a:gd name="T48" fmla="*/ 96 w 448"/>
                <a:gd name="T49" fmla="*/ 354 h 418"/>
                <a:gd name="T50" fmla="*/ 64 w 448"/>
                <a:gd name="T51" fmla="*/ 322 h 418"/>
                <a:gd name="T52" fmla="*/ 64 w 448"/>
                <a:gd name="T53" fmla="*/ 194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8" h="418">
                  <a:moveTo>
                    <a:pt x="0" y="194"/>
                  </a:moveTo>
                  <a:cubicBezTo>
                    <a:pt x="0" y="322"/>
                    <a:pt x="0" y="322"/>
                    <a:pt x="0" y="322"/>
                  </a:cubicBezTo>
                  <a:cubicBezTo>
                    <a:pt x="0" y="374"/>
                    <a:pt x="43" y="418"/>
                    <a:pt x="96" y="418"/>
                  </a:cubicBezTo>
                  <a:cubicBezTo>
                    <a:pt x="352" y="418"/>
                    <a:pt x="352" y="418"/>
                    <a:pt x="352" y="418"/>
                  </a:cubicBezTo>
                  <a:cubicBezTo>
                    <a:pt x="405" y="418"/>
                    <a:pt x="448" y="374"/>
                    <a:pt x="448" y="322"/>
                  </a:cubicBezTo>
                  <a:cubicBezTo>
                    <a:pt x="448" y="194"/>
                    <a:pt x="448" y="194"/>
                    <a:pt x="448" y="194"/>
                  </a:cubicBezTo>
                  <a:cubicBezTo>
                    <a:pt x="448" y="141"/>
                    <a:pt x="405" y="98"/>
                    <a:pt x="352" y="98"/>
                  </a:cubicBezTo>
                  <a:cubicBezTo>
                    <a:pt x="297" y="98"/>
                    <a:pt x="297" y="98"/>
                    <a:pt x="297" y="98"/>
                  </a:cubicBezTo>
                  <a:cubicBezTo>
                    <a:pt x="144" y="6"/>
                    <a:pt x="144" y="6"/>
                    <a:pt x="144" y="6"/>
                  </a:cubicBezTo>
                  <a:cubicBezTo>
                    <a:pt x="135" y="0"/>
                    <a:pt x="122" y="0"/>
                    <a:pt x="112" y="6"/>
                  </a:cubicBezTo>
                  <a:cubicBezTo>
                    <a:pt x="102" y="11"/>
                    <a:pt x="96" y="22"/>
                    <a:pt x="96" y="34"/>
                  </a:cubicBezTo>
                  <a:cubicBezTo>
                    <a:pt x="96" y="98"/>
                    <a:pt x="96" y="98"/>
                    <a:pt x="96" y="98"/>
                  </a:cubicBezTo>
                  <a:cubicBezTo>
                    <a:pt x="43" y="98"/>
                    <a:pt x="0" y="141"/>
                    <a:pt x="0" y="194"/>
                  </a:cubicBezTo>
                  <a:moveTo>
                    <a:pt x="64" y="194"/>
                  </a:moveTo>
                  <a:cubicBezTo>
                    <a:pt x="64" y="176"/>
                    <a:pt x="78" y="162"/>
                    <a:pt x="96" y="162"/>
                  </a:cubicBezTo>
                  <a:cubicBezTo>
                    <a:pt x="128" y="162"/>
                    <a:pt x="128" y="162"/>
                    <a:pt x="128" y="162"/>
                  </a:cubicBezTo>
                  <a:cubicBezTo>
                    <a:pt x="146" y="162"/>
                    <a:pt x="160" y="147"/>
                    <a:pt x="160" y="130"/>
                  </a:cubicBezTo>
                  <a:cubicBezTo>
                    <a:pt x="160" y="90"/>
                    <a:pt x="160" y="90"/>
                    <a:pt x="160" y="90"/>
                  </a:cubicBezTo>
                  <a:cubicBezTo>
                    <a:pt x="272" y="157"/>
                    <a:pt x="272" y="157"/>
                    <a:pt x="272" y="157"/>
                  </a:cubicBezTo>
                  <a:cubicBezTo>
                    <a:pt x="277" y="160"/>
                    <a:pt x="282" y="162"/>
                    <a:pt x="288" y="162"/>
                  </a:cubicBezTo>
                  <a:cubicBezTo>
                    <a:pt x="352" y="162"/>
                    <a:pt x="352" y="162"/>
                    <a:pt x="352" y="162"/>
                  </a:cubicBezTo>
                  <a:cubicBezTo>
                    <a:pt x="370" y="162"/>
                    <a:pt x="384" y="176"/>
                    <a:pt x="384" y="194"/>
                  </a:cubicBezTo>
                  <a:cubicBezTo>
                    <a:pt x="384" y="322"/>
                    <a:pt x="384" y="322"/>
                    <a:pt x="384" y="322"/>
                  </a:cubicBezTo>
                  <a:cubicBezTo>
                    <a:pt x="384" y="339"/>
                    <a:pt x="370" y="354"/>
                    <a:pt x="352" y="354"/>
                  </a:cubicBezTo>
                  <a:cubicBezTo>
                    <a:pt x="96" y="354"/>
                    <a:pt x="96" y="354"/>
                    <a:pt x="96" y="354"/>
                  </a:cubicBezTo>
                  <a:cubicBezTo>
                    <a:pt x="78" y="354"/>
                    <a:pt x="64" y="339"/>
                    <a:pt x="64" y="322"/>
                  </a:cubicBezTo>
                  <a:lnTo>
                    <a:pt x="64"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125"/>
            <p:cNvSpPr>
              <a:spLocks noChangeArrowheads="1"/>
            </p:cNvSpPr>
            <p:nvPr/>
          </p:nvSpPr>
          <p:spPr bwMode="auto">
            <a:xfrm>
              <a:off x="3825875"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126"/>
            <p:cNvSpPr>
              <a:spLocks noChangeArrowheads="1"/>
            </p:cNvSpPr>
            <p:nvPr/>
          </p:nvSpPr>
          <p:spPr bwMode="auto">
            <a:xfrm>
              <a:off x="3903663" y="3184525"/>
              <a:ext cx="38100"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5" name="Group 54"/>
          <p:cNvGrpSpPr/>
          <p:nvPr/>
        </p:nvGrpSpPr>
        <p:grpSpPr>
          <a:xfrm>
            <a:off x="4037264" y="3869785"/>
            <a:ext cx="327610" cy="327194"/>
            <a:chOff x="793750" y="522288"/>
            <a:chExt cx="1254125" cy="1252538"/>
          </a:xfrm>
          <a:solidFill>
            <a:schemeClr val="bg1"/>
          </a:solidFill>
        </p:grpSpPr>
        <p:sp>
          <p:nvSpPr>
            <p:cNvPr id="56" name="Freeform 6"/>
            <p:cNvSpPr>
              <a:spLocks/>
            </p:cNvSpPr>
            <p:nvPr/>
          </p:nvSpPr>
          <p:spPr bwMode="auto">
            <a:xfrm>
              <a:off x="1560513" y="890588"/>
              <a:ext cx="49213" cy="49213"/>
            </a:xfrm>
            <a:custGeom>
              <a:avLst/>
              <a:gdLst>
                <a:gd name="T0" fmla="*/ 40 w 80"/>
                <a:gd name="T1" fmla="*/ 0 h 80"/>
                <a:gd name="T2" fmla="*/ 12 w 80"/>
                <a:gd name="T3" fmla="*/ 11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1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30" y="0"/>
                    <a:pt x="19" y="4"/>
                    <a:pt x="12" y="11"/>
                  </a:cubicBezTo>
                  <a:cubicBezTo>
                    <a:pt x="4" y="19"/>
                    <a:pt x="0" y="29"/>
                    <a:pt x="0" y="40"/>
                  </a:cubicBezTo>
                  <a:cubicBezTo>
                    <a:pt x="0" y="50"/>
                    <a:pt x="4" y="60"/>
                    <a:pt x="12" y="68"/>
                  </a:cubicBezTo>
                  <a:cubicBezTo>
                    <a:pt x="19" y="75"/>
                    <a:pt x="30" y="80"/>
                    <a:pt x="40" y="80"/>
                  </a:cubicBezTo>
                  <a:cubicBezTo>
                    <a:pt x="51" y="80"/>
                    <a:pt x="61" y="75"/>
                    <a:pt x="68" y="68"/>
                  </a:cubicBezTo>
                  <a:cubicBezTo>
                    <a:pt x="76" y="60"/>
                    <a:pt x="80" y="50"/>
                    <a:pt x="80" y="40"/>
                  </a:cubicBezTo>
                  <a:cubicBezTo>
                    <a:pt x="80" y="29"/>
                    <a:pt x="76" y="19"/>
                    <a:pt x="68" y="11"/>
                  </a:cubicBezTo>
                  <a:cubicBezTo>
                    <a:pt x="61" y="4"/>
                    <a:pt x="51"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
            <p:cNvSpPr>
              <a:spLocks/>
            </p:cNvSpPr>
            <p:nvPr/>
          </p:nvSpPr>
          <p:spPr bwMode="auto">
            <a:xfrm>
              <a:off x="1052513" y="890588"/>
              <a:ext cx="933450" cy="884238"/>
            </a:xfrm>
            <a:custGeom>
              <a:avLst/>
              <a:gdLst>
                <a:gd name="T0" fmla="*/ 1495 w 1529"/>
                <a:gd name="T1" fmla="*/ 28 h 1448"/>
                <a:gd name="T2" fmla="*/ 1456 w 1529"/>
                <a:gd name="T3" fmla="*/ 0 h 1448"/>
                <a:gd name="T4" fmla="*/ 1026 w 1529"/>
                <a:gd name="T5" fmla="*/ 0 h 1448"/>
                <a:gd name="T6" fmla="*/ 986 w 1529"/>
                <a:gd name="T7" fmla="*/ 40 h 1448"/>
                <a:gd name="T8" fmla="*/ 1026 w 1529"/>
                <a:gd name="T9" fmla="*/ 80 h 1448"/>
                <a:gd name="T10" fmla="*/ 1426 w 1529"/>
                <a:gd name="T11" fmla="*/ 80 h 1448"/>
                <a:gd name="T12" fmla="*/ 1446 w 1529"/>
                <a:gd name="T13" fmla="*/ 227 h 1448"/>
                <a:gd name="T14" fmla="*/ 1331 w 1529"/>
                <a:gd name="T15" fmla="*/ 647 h 1448"/>
                <a:gd name="T16" fmla="*/ 1243 w 1529"/>
                <a:gd name="T17" fmla="*/ 1036 h 1448"/>
                <a:gd name="T18" fmla="*/ 1278 w 1529"/>
                <a:gd name="T19" fmla="*/ 1368 h 1448"/>
                <a:gd name="T20" fmla="*/ 758 w 1529"/>
                <a:gd name="T21" fmla="*/ 1368 h 1448"/>
                <a:gd name="T22" fmla="*/ 758 w 1529"/>
                <a:gd name="T23" fmla="*/ 1256 h 1448"/>
                <a:gd name="T24" fmla="*/ 688 w 1529"/>
                <a:gd name="T25" fmla="*/ 1088 h 1448"/>
                <a:gd name="T26" fmla="*/ 521 w 1529"/>
                <a:gd name="T27" fmla="*/ 1019 h 1448"/>
                <a:gd name="T28" fmla="*/ 519 w 1529"/>
                <a:gd name="T29" fmla="*/ 1019 h 1448"/>
                <a:gd name="T30" fmla="*/ 350 w 1529"/>
                <a:gd name="T31" fmla="*/ 949 h 1448"/>
                <a:gd name="T32" fmla="*/ 280 w 1529"/>
                <a:gd name="T33" fmla="*/ 778 h 1448"/>
                <a:gd name="T34" fmla="*/ 281 w 1529"/>
                <a:gd name="T35" fmla="*/ 648 h 1448"/>
                <a:gd name="T36" fmla="*/ 269 w 1529"/>
                <a:gd name="T37" fmla="*/ 620 h 1448"/>
                <a:gd name="T38" fmla="*/ 241 w 1529"/>
                <a:gd name="T39" fmla="*/ 608 h 1448"/>
                <a:gd name="T40" fmla="*/ 103 w 1529"/>
                <a:gd name="T41" fmla="*/ 608 h 1448"/>
                <a:gd name="T42" fmla="*/ 208 w 1529"/>
                <a:gd name="T43" fmla="*/ 237 h 1448"/>
                <a:gd name="T44" fmla="*/ 228 w 1529"/>
                <a:gd name="T45" fmla="*/ 80 h 1448"/>
                <a:gd name="T46" fmla="*/ 720 w 1529"/>
                <a:gd name="T47" fmla="*/ 80 h 1448"/>
                <a:gd name="T48" fmla="*/ 760 w 1529"/>
                <a:gd name="T49" fmla="*/ 40 h 1448"/>
                <a:gd name="T50" fmla="*/ 720 w 1529"/>
                <a:gd name="T51" fmla="*/ 0 h 1448"/>
                <a:gd name="T52" fmla="*/ 198 w 1529"/>
                <a:gd name="T53" fmla="*/ 0 h 1448"/>
                <a:gd name="T54" fmla="*/ 160 w 1529"/>
                <a:gd name="T55" fmla="*/ 28 h 1448"/>
                <a:gd name="T56" fmla="*/ 128 w 1529"/>
                <a:gd name="T57" fmla="*/ 237 h 1448"/>
                <a:gd name="T58" fmla="*/ 6 w 1529"/>
                <a:gd name="T59" fmla="*/ 630 h 1448"/>
                <a:gd name="T60" fmla="*/ 8 w 1529"/>
                <a:gd name="T61" fmla="*/ 669 h 1448"/>
                <a:gd name="T62" fmla="*/ 42 w 1529"/>
                <a:gd name="T63" fmla="*/ 688 h 1448"/>
                <a:gd name="T64" fmla="*/ 201 w 1529"/>
                <a:gd name="T65" fmla="*/ 688 h 1448"/>
                <a:gd name="T66" fmla="*/ 200 w 1529"/>
                <a:gd name="T67" fmla="*/ 778 h 1448"/>
                <a:gd name="T68" fmla="*/ 293 w 1529"/>
                <a:gd name="T69" fmla="*/ 1005 h 1448"/>
                <a:gd name="T70" fmla="*/ 519 w 1529"/>
                <a:gd name="T71" fmla="*/ 1099 h 1448"/>
                <a:gd name="T72" fmla="*/ 521 w 1529"/>
                <a:gd name="T73" fmla="*/ 1099 h 1448"/>
                <a:gd name="T74" fmla="*/ 632 w 1529"/>
                <a:gd name="T75" fmla="*/ 1145 h 1448"/>
                <a:gd name="T76" fmla="*/ 678 w 1529"/>
                <a:gd name="T77" fmla="*/ 1256 h 1448"/>
                <a:gd name="T78" fmla="*/ 678 w 1529"/>
                <a:gd name="T79" fmla="*/ 1408 h 1448"/>
                <a:gd name="T80" fmla="*/ 718 w 1529"/>
                <a:gd name="T81" fmla="*/ 1448 h 1448"/>
                <a:gd name="T82" fmla="*/ 1323 w 1529"/>
                <a:gd name="T83" fmla="*/ 1448 h 1448"/>
                <a:gd name="T84" fmla="*/ 1352 w 1529"/>
                <a:gd name="T85" fmla="*/ 1434 h 1448"/>
                <a:gd name="T86" fmla="*/ 1362 w 1529"/>
                <a:gd name="T87" fmla="*/ 1403 h 1448"/>
                <a:gd name="T88" fmla="*/ 1323 w 1529"/>
                <a:gd name="T89" fmla="*/ 1027 h 1448"/>
                <a:gd name="T90" fmla="*/ 1400 w 1529"/>
                <a:gd name="T91" fmla="*/ 689 h 1448"/>
                <a:gd name="T92" fmla="*/ 1526 w 1529"/>
                <a:gd name="T93" fmla="*/ 225 h 1448"/>
                <a:gd name="T94" fmla="*/ 1495 w 1529"/>
                <a:gd name="T95" fmla="*/ 28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9" h="1448">
                  <a:moveTo>
                    <a:pt x="1495" y="28"/>
                  </a:moveTo>
                  <a:cubicBezTo>
                    <a:pt x="1489" y="11"/>
                    <a:pt x="1474" y="0"/>
                    <a:pt x="1456" y="0"/>
                  </a:cubicBezTo>
                  <a:cubicBezTo>
                    <a:pt x="1026" y="0"/>
                    <a:pt x="1026" y="0"/>
                    <a:pt x="1026" y="0"/>
                  </a:cubicBezTo>
                  <a:cubicBezTo>
                    <a:pt x="1004" y="0"/>
                    <a:pt x="986" y="18"/>
                    <a:pt x="986" y="40"/>
                  </a:cubicBezTo>
                  <a:cubicBezTo>
                    <a:pt x="986" y="62"/>
                    <a:pt x="1004" y="80"/>
                    <a:pt x="1026" y="80"/>
                  </a:cubicBezTo>
                  <a:cubicBezTo>
                    <a:pt x="1426" y="80"/>
                    <a:pt x="1426" y="80"/>
                    <a:pt x="1426" y="80"/>
                  </a:cubicBezTo>
                  <a:cubicBezTo>
                    <a:pt x="1439" y="127"/>
                    <a:pt x="1445" y="177"/>
                    <a:pt x="1446" y="227"/>
                  </a:cubicBezTo>
                  <a:cubicBezTo>
                    <a:pt x="1449" y="366"/>
                    <a:pt x="1404" y="527"/>
                    <a:pt x="1331" y="647"/>
                  </a:cubicBezTo>
                  <a:cubicBezTo>
                    <a:pt x="1261" y="763"/>
                    <a:pt x="1229" y="901"/>
                    <a:pt x="1243" y="1036"/>
                  </a:cubicBezTo>
                  <a:cubicBezTo>
                    <a:pt x="1278" y="1368"/>
                    <a:pt x="1278" y="1368"/>
                    <a:pt x="1278" y="1368"/>
                  </a:cubicBezTo>
                  <a:cubicBezTo>
                    <a:pt x="758" y="1368"/>
                    <a:pt x="758" y="1368"/>
                    <a:pt x="758" y="1368"/>
                  </a:cubicBezTo>
                  <a:cubicBezTo>
                    <a:pt x="758" y="1256"/>
                    <a:pt x="758" y="1256"/>
                    <a:pt x="758" y="1256"/>
                  </a:cubicBezTo>
                  <a:cubicBezTo>
                    <a:pt x="758" y="1192"/>
                    <a:pt x="733" y="1133"/>
                    <a:pt x="688" y="1088"/>
                  </a:cubicBezTo>
                  <a:cubicBezTo>
                    <a:pt x="643" y="1043"/>
                    <a:pt x="584" y="1019"/>
                    <a:pt x="521" y="1019"/>
                  </a:cubicBezTo>
                  <a:cubicBezTo>
                    <a:pt x="520" y="1019"/>
                    <a:pt x="519" y="1019"/>
                    <a:pt x="519" y="1019"/>
                  </a:cubicBezTo>
                  <a:cubicBezTo>
                    <a:pt x="455" y="1019"/>
                    <a:pt x="395" y="994"/>
                    <a:pt x="350" y="949"/>
                  </a:cubicBezTo>
                  <a:cubicBezTo>
                    <a:pt x="304" y="903"/>
                    <a:pt x="280" y="843"/>
                    <a:pt x="280" y="778"/>
                  </a:cubicBezTo>
                  <a:cubicBezTo>
                    <a:pt x="281" y="648"/>
                    <a:pt x="281" y="648"/>
                    <a:pt x="281" y="648"/>
                  </a:cubicBezTo>
                  <a:cubicBezTo>
                    <a:pt x="281" y="637"/>
                    <a:pt x="277" y="627"/>
                    <a:pt x="269" y="620"/>
                  </a:cubicBezTo>
                  <a:cubicBezTo>
                    <a:pt x="262" y="612"/>
                    <a:pt x="252" y="608"/>
                    <a:pt x="241" y="608"/>
                  </a:cubicBezTo>
                  <a:cubicBezTo>
                    <a:pt x="103" y="608"/>
                    <a:pt x="103" y="608"/>
                    <a:pt x="103" y="608"/>
                  </a:cubicBezTo>
                  <a:cubicBezTo>
                    <a:pt x="144" y="507"/>
                    <a:pt x="208" y="327"/>
                    <a:pt x="208" y="237"/>
                  </a:cubicBezTo>
                  <a:cubicBezTo>
                    <a:pt x="208" y="184"/>
                    <a:pt x="215" y="131"/>
                    <a:pt x="228" y="80"/>
                  </a:cubicBezTo>
                  <a:cubicBezTo>
                    <a:pt x="720" y="80"/>
                    <a:pt x="720" y="80"/>
                    <a:pt x="720" y="80"/>
                  </a:cubicBezTo>
                  <a:cubicBezTo>
                    <a:pt x="742" y="80"/>
                    <a:pt x="760" y="62"/>
                    <a:pt x="760" y="40"/>
                  </a:cubicBezTo>
                  <a:cubicBezTo>
                    <a:pt x="760" y="18"/>
                    <a:pt x="742" y="0"/>
                    <a:pt x="720" y="0"/>
                  </a:cubicBezTo>
                  <a:cubicBezTo>
                    <a:pt x="198" y="0"/>
                    <a:pt x="198" y="0"/>
                    <a:pt x="198" y="0"/>
                  </a:cubicBezTo>
                  <a:cubicBezTo>
                    <a:pt x="181" y="0"/>
                    <a:pt x="165" y="11"/>
                    <a:pt x="160" y="28"/>
                  </a:cubicBezTo>
                  <a:cubicBezTo>
                    <a:pt x="139" y="95"/>
                    <a:pt x="128" y="166"/>
                    <a:pt x="128" y="237"/>
                  </a:cubicBezTo>
                  <a:cubicBezTo>
                    <a:pt x="128" y="325"/>
                    <a:pt x="43" y="553"/>
                    <a:pt x="6" y="630"/>
                  </a:cubicBezTo>
                  <a:cubicBezTo>
                    <a:pt x="0" y="643"/>
                    <a:pt x="1" y="657"/>
                    <a:pt x="8" y="669"/>
                  </a:cubicBezTo>
                  <a:cubicBezTo>
                    <a:pt x="16" y="681"/>
                    <a:pt x="28" y="688"/>
                    <a:pt x="42" y="688"/>
                  </a:cubicBezTo>
                  <a:cubicBezTo>
                    <a:pt x="201" y="688"/>
                    <a:pt x="201" y="688"/>
                    <a:pt x="201" y="688"/>
                  </a:cubicBezTo>
                  <a:cubicBezTo>
                    <a:pt x="200" y="778"/>
                    <a:pt x="200" y="778"/>
                    <a:pt x="200" y="778"/>
                  </a:cubicBezTo>
                  <a:cubicBezTo>
                    <a:pt x="199" y="864"/>
                    <a:pt x="232" y="944"/>
                    <a:pt x="293" y="1005"/>
                  </a:cubicBezTo>
                  <a:cubicBezTo>
                    <a:pt x="353" y="1066"/>
                    <a:pt x="433" y="1099"/>
                    <a:pt x="519" y="1099"/>
                  </a:cubicBezTo>
                  <a:cubicBezTo>
                    <a:pt x="519" y="1099"/>
                    <a:pt x="520" y="1099"/>
                    <a:pt x="521" y="1099"/>
                  </a:cubicBezTo>
                  <a:cubicBezTo>
                    <a:pt x="563" y="1099"/>
                    <a:pt x="602" y="1115"/>
                    <a:pt x="632" y="1145"/>
                  </a:cubicBezTo>
                  <a:cubicBezTo>
                    <a:pt x="661" y="1174"/>
                    <a:pt x="678" y="1214"/>
                    <a:pt x="678" y="1256"/>
                  </a:cubicBezTo>
                  <a:cubicBezTo>
                    <a:pt x="678" y="1408"/>
                    <a:pt x="678" y="1408"/>
                    <a:pt x="678" y="1408"/>
                  </a:cubicBezTo>
                  <a:cubicBezTo>
                    <a:pt x="678" y="1430"/>
                    <a:pt x="696" y="1448"/>
                    <a:pt x="718" y="1448"/>
                  </a:cubicBezTo>
                  <a:cubicBezTo>
                    <a:pt x="1323" y="1448"/>
                    <a:pt x="1323" y="1448"/>
                    <a:pt x="1323" y="1448"/>
                  </a:cubicBezTo>
                  <a:cubicBezTo>
                    <a:pt x="1334" y="1448"/>
                    <a:pt x="1345" y="1443"/>
                    <a:pt x="1352" y="1434"/>
                  </a:cubicBezTo>
                  <a:cubicBezTo>
                    <a:pt x="1360" y="1426"/>
                    <a:pt x="1364" y="1415"/>
                    <a:pt x="1362" y="1403"/>
                  </a:cubicBezTo>
                  <a:cubicBezTo>
                    <a:pt x="1323" y="1027"/>
                    <a:pt x="1323" y="1027"/>
                    <a:pt x="1323" y="1027"/>
                  </a:cubicBezTo>
                  <a:cubicBezTo>
                    <a:pt x="1311" y="910"/>
                    <a:pt x="1338" y="790"/>
                    <a:pt x="1400" y="689"/>
                  </a:cubicBezTo>
                  <a:cubicBezTo>
                    <a:pt x="1481" y="554"/>
                    <a:pt x="1529" y="381"/>
                    <a:pt x="1526" y="225"/>
                  </a:cubicBezTo>
                  <a:cubicBezTo>
                    <a:pt x="1525" y="158"/>
                    <a:pt x="1514" y="91"/>
                    <a:pt x="1495" y="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8"/>
            <p:cNvSpPr>
              <a:spLocks/>
            </p:cNvSpPr>
            <p:nvPr/>
          </p:nvSpPr>
          <p:spPr bwMode="auto">
            <a:xfrm>
              <a:off x="1701800" y="523875"/>
              <a:ext cx="152400" cy="168275"/>
            </a:xfrm>
            <a:custGeom>
              <a:avLst/>
              <a:gdLst>
                <a:gd name="T0" fmla="*/ 40 w 248"/>
                <a:gd name="T1" fmla="*/ 164 h 274"/>
                <a:gd name="T2" fmla="*/ 80 w 248"/>
                <a:gd name="T3" fmla="*/ 124 h 274"/>
                <a:gd name="T4" fmla="*/ 124 w 248"/>
                <a:gd name="T5" fmla="*/ 80 h 274"/>
                <a:gd name="T6" fmla="*/ 168 w 248"/>
                <a:gd name="T7" fmla="*/ 124 h 274"/>
                <a:gd name="T8" fmla="*/ 124 w 248"/>
                <a:gd name="T9" fmla="*/ 168 h 274"/>
                <a:gd name="T10" fmla="*/ 84 w 248"/>
                <a:gd name="T11" fmla="*/ 208 h 274"/>
                <a:gd name="T12" fmla="*/ 84 w 248"/>
                <a:gd name="T13" fmla="*/ 234 h 274"/>
                <a:gd name="T14" fmla="*/ 124 w 248"/>
                <a:gd name="T15" fmla="*/ 274 h 274"/>
                <a:gd name="T16" fmla="*/ 163 w 248"/>
                <a:gd name="T17" fmla="*/ 242 h 274"/>
                <a:gd name="T18" fmla="*/ 248 w 248"/>
                <a:gd name="T19" fmla="*/ 124 h 274"/>
                <a:gd name="T20" fmla="*/ 124 w 248"/>
                <a:gd name="T21" fmla="*/ 0 h 274"/>
                <a:gd name="T22" fmla="*/ 0 w 248"/>
                <a:gd name="T23" fmla="*/ 124 h 274"/>
                <a:gd name="T24" fmla="*/ 40 w 248"/>
                <a:gd name="T25" fmla="*/ 16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8" h="274">
                  <a:moveTo>
                    <a:pt x="40" y="164"/>
                  </a:moveTo>
                  <a:cubicBezTo>
                    <a:pt x="62" y="164"/>
                    <a:pt x="80" y="146"/>
                    <a:pt x="80" y="124"/>
                  </a:cubicBezTo>
                  <a:cubicBezTo>
                    <a:pt x="80" y="100"/>
                    <a:pt x="99" y="80"/>
                    <a:pt x="124" y="80"/>
                  </a:cubicBezTo>
                  <a:cubicBezTo>
                    <a:pt x="148" y="80"/>
                    <a:pt x="168" y="100"/>
                    <a:pt x="168" y="124"/>
                  </a:cubicBezTo>
                  <a:cubicBezTo>
                    <a:pt x="168" y="148"/>
                    <a:pt x="148" y="168"/>
                    <a:pt x="124" y="168"/>
                  </a:cubicBezTo>
                  <a:cubicBezTo>
                    <a:pt x="102" y="168"/>
                    <a:pt x="84" y="186"/>
                    <a:pt x="84" y="208"/>
                  </a:cubicBezTo>
                  <a:cubicBezTo>
                    <a:pt x="84" y="234"/>
                    <a:pt x="84" y="234"/>
                    <a:pt x="84" y="234"/>
                  </a:cubicBezTo>
                  <a:cubicBezTo>
                    <a:pt x="84" y="256"/>
                    <a:pt x="102" y="274"/>
                    <a:pt x="124" y="274"/>
                  </a:cubicBezTo>
                  <a:cubicBezTo>
                    <a:pt x="143" y="274"/>
                    <a:pt x="159" y="260"/>
                    <a:pt x="163" y="242"/>
                  </a:cubicBezTo>
                  <a:cubicBezTo>
                    <a:pt x="212" y="226"/>
                    <a:pt x="248" y="179"/>
                    <a:pt x="248" y="124"/>
                  </a:cubicBezTo>
                  <a:cubicBezTo>
                    <a:pt x="248" y="55"/>
                    <a:pt x="192" y="0"/>
                    <a:pt x="124" y="0"/>
                  </a:cubicBezTo>
                  <a:cubicBezTo>
                    <a:pt x="55" y="0"/>
                    <a:pt x="0" y="55"/>
                    <a:pt x="0" y="124"/>
                  </a:cubicBezTo>
                  <a:cubicBezTo>
                    <a:pt x="0" y="146"/>
                    <a:pt x="17" y="164"/>
                    <a:pt x="40" y="1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
            <p:cNvSpPr>
              <a:spLocks/>
            </p:cNvSpPr>
            <p:nvPr/>
          </p:nvSpPr>
          <p:spPr bwMode="auto">
            <a:xfrm>
              <a:off x="1754188" y="717550"/>
              <a:ext cx="47625" cy="47625"/>
            </a:xfrm>
            <a:custGeom>
              <a:avLst/>
              <a:gdLst>
                <a:gd name="T0" fmla="*/ 40 w 80"/>
                <a:gd name="T1" fmla="*/ 0 h 80"/>
                <a:gd name="T2" fmla="*/ 12 w 80"/>
                <a:gd name="T3" fmla="*/ 11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1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1"/>
                  </a:cubicBezTo>
                  <a:cubicBezTo>
                    <a:pt x="4" y="19"/>
                    <a:pt x="0" y="29"/>
                    <a:pt x="0" y="40"/>
                  </a:cubicBezTo>
                  <a:cubicBezTo>
                    <a:pt x="0" y="50"/>
                    <a:pt x="4" y="60"/>
                    <a:pt x="12" y="68"/>
                  </a:cubicBezTo>
                  <a:cubicBezTo>
                    <a:pt x="19" y="75"/>
                    <a:pt x="29" y="80"/>
                    <a:pt x="40" y="80"/>
                  </a:cubicBezTo>
                  <a:cubicBezTo>
                    <a:pt x="50" y="80"/>
                    <a:pt x="61" y="75"/>
                    <a:pt x="68" y="68"/>
                  </a:cubicBezTo>
                  <a:cubicBezTo>
                    <a:pt x="76" y="60"/>
                    <a:pt x="80" y="50"/>
                    <a:pt x="80" y="40"/>
                  </a:cubicBezTo>
                  <a:cubicBezTo>
                    <a:pt x="80" y="29"/>
                    <a:pt x="76" y="19"/>
                    <a:pt x="68" y="11"/>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
            <p:cNvSpPr>
              <a:spLocks noEditPoints="1"/>
            </p:cNvSpPr>
            <p:nvPr/>
          </p:nvSpPr>
          <p:spPr bwMode="auto">
            <a:xfrm>
              <a:off x="793750" y="522288"/>
              <a:ext cx="387350" cy="384175"/>
            </a:xfrm>
            <a:custGeom>
              <a:avLst/>
              <a:gdLst>
                <a:gd name="T0" fmla="*/ 442 w 633"/>
                <a:gd name="T1" fmla="*/ 499 h 629"/>
                <a:gd name="T2" fmla="*/ 499 w 633"/>
                <a:gd name="T3" fmla="*/ 499 h 629"/>
                <a:gd name="T4" fmla="*/ 499 w 633"/>
                <a:gd name="T5" fmla="*/ 499 h 629"/>
                <a:gd name="T6" fmla="*/ 499 w 633"/>
                <a:gd name="T7" fmla="*/ 499 h 629"/>
                <a:gd name="T8" fmla="*/ 511 w 633"/>
                <a:gd name="T9" fmla="*/ 471 h 629"/>
                <a:gd name="T10" fmla="*/ 499 w 633"/>
                <a:gd name="T11" fmla="*/ 442 h 629"/>
                <a:gd name="T12" fmla="*/ 494 w 633"/>
                <a:gd name="T13" fmla="*/ 430 h 629"/>
                <a:gd name="T14" fmla="*/ 499 w 633"/>
                <a:gd name="T15" fmla="*/ 418 h 629"/>
                <a:gd name="T16" fmla="*/ 617 w 633"/>
                <a:gd name="T17" fmla="*/ 300 h 629"/>
                <a:gd name="T18" fmla="*/ 617 w 633"/>
                <a:gd name="T19" fmla="*/ 244 h 629"/>
                <a:gd name="T20" fmla="*/ 389 w 633"/>
                <a:gd name="T21" fmla="*/ 15 h 629"/>
                <a:gd name="T22" fmla="*/ 332 w 633"/>
                <a:gd name="T23" fmla="*/ 15 h 629"/>
                <a:gd name="T24" fmla="*/ 215 w 633"/>
                <a:gd name="T25" fmla="*/ 133 h 629"/>
                <a:gd name="T26" fmla="*/ 187 w 633"/>
                <a:gd name="T27" fmla="*/ 187 h 629"/>
                <a:gd name="T28" fmla="*/ 133 w 633"/>
                <a:gd name="T29" fmla="*/ 215 h 629"/>
                <a:gd name="T30" fmla="*/ 16 w 633"/>
                <a:gd name="T31" fmla="*/ 332 h 629"/>
                <a:gd name="T32" fmla="*/ 16 w 633"/>
                <a:gd name="T33" fmla="*/ 389 h 629"/>
                <a:gd name="T34" fmla="*/ 244 w 633"/>
                <a:gd name="T35" fmla="*/ 617 h 629"/>
                <a:gd name="T36" fmla="*/ 272 w 633"/>
                <a:gd name="T37" fmla="*/ 629 h 629"/>
                <a:gd name="T38" fmla="*/ 300 w 633"/>
                <a:gd name="T39" fmla="*/ 617 h 629"/>
                <a:gd name="T40" fmla="*/ 418 w 633"/>
                <a:gd name="T41" fmla="*/ 499 h 629"/>
                <a:gd name="T42" fmla="*/ 430 w 633"/>
                <a:gd name="T43" fmla="*/ 494 h 629"/>
                <a:gd name="T44" fmla="*/ 442 w 633"/>
                <a:gd name="T45" fmla="*/ 499 h 629"/>
                <a:gd name="T46" fmla="*/ 271 w 633"/>
                <a:gd name="T47" fmla="*/ 190 h 629"/>
                <a:gd name="T48" fmla="*/ 361 w 633"/>
                <a:gd name="T49" fmla="*/ 100 h 629"/>
                <a:gd name="T50" fmla="*/ 532 w 633"/>
                <a:gd name="T51" fmla="*/ 272 h 629"/>
                <a:gd name="T52" fmla="*/ 443 w 633"/>
                <a:gd name="T53" fmla="*/ 361 h 629"/>
                <a:gd name="T54" fmla="*/ 432 w 633"/>
                <a:gd name="T55" fmla="*/ 375 h 629"/>
                <a:gd name="T56" fmla="*/ 271 w 633"/>
                <a:gd name="T57" fmla="*/ 214 h 629"/>
                <a:gd name="T58" fmla="*/ 266 w 633"/>
                <a:gd name="T59" fmla="*/ 202 h 629"/>
                <a:gd name="T60" fmla="*/ 271 w 633"/>
                <a:gd name="T61" fmla="*/ 190 h 629"/>
                <a:gd name="T62" fmla="*/ 361 w 633"/>
                <a:gd name="T63" fmla="*/ 443 h 629"/>
                <a:gd name="T64" fmla="*/ 272 w 633"/>
                <a:gd name="T65" fmla="*/ 532 h 629"/>
                <a:gd name="T66" fmla="*/ 101 w 633"/>
                <a:gd name="T67" fmla="*/ 360 h 629"/>
                <a:gd name="T68" fmla="*/ 190 w 633"/>
                <a:gd name="T69" fmla="*/ 271 h 629"/>
                <a:gd name="T70" fmla="*/ 202 w 633"/>
                <a:gd name="T71" fmla="*/ 266 h 629"/>
                <a:gd name="T72" fmla="*/ 214 w 633"/>
                <a:gd name="T73" fmla="*/ 271 h 629"/>
                <a:gd name="T74" fmla="*/ 375 w 633"/>
                <a:gd name="T75" fmla="*/ 432 h 629"/>
                <a:gd name="T76" fmla="*/ 361 w 633"/>
                <a:gd name="T77" fmla="*/ 443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3" h="629">
                  <a:moveTo>
                    <a:pt x="442" y="499"/>
                  </a:moveTo>
                  <a:cubicBezTo>
                    <a:pt x="458" y="515"/>
                    <a:pt x="483" y="515"/>
                    <a:pt x="499" y="499"/>
                  </a:cubicBezTo>
                  <a:cubicBezTo>
                    <a:pt x="499" y="499"/>
                    <a:pt x="499" y="499"/>
                    <a:pt x="499" y="499"/>
                  </a:cubicBezTo>
                  <a:cubicBezTo>
                    <a:pt x="499" y="499"/>
                    <a:pt x="499" y="499"/>
                    <a:pt x="499" y="499"/>
                  </a:cubicBezTo>
                  <a:cubicBezTo>
                    <a:pt x="507" y="491"/>
                    <a:pt x="511" y="481"/>
                    <a:pt x="511" y="471"/>
                  </a:cubicBezTo>
                  <a:cubicBezTo>
                    <a:pt x="511" y="460"/>
                    <a:pt x="507" y="450"/>
                    <a:pt x="499" y="442"/>
                  </a:cubicBezTo>
                  <a:cubicBezTo>
                    <a:pt x="495" y="438"/>
                    <a:pt x="494" y="433"/>
                    <a:pt x="494" y="430"/>
                  </a:cubicBezTo>
                  <a:cubicBezTo>
                    <a:pt x="494" y="427"/>
                    <a:pt x="495" y="422"/>
                    <a:pt x="499" y="418"/>
                  </a:cubicBezTo>
                  <a:cubicBezTo>
                    <a:pt x="617" y="300"/>
                    <a:pt x="617" y="300"/>
                    <a:pt x="617" y="300"/>
                  </a:cubicBezTo>
                  <a:cubicBezTo>
                    <a:pt x="633" y="284"/>
                    <a:pt x="633" y="259"/>
                    <a:pt x="617" y="244"/>
                  </a:cubicBezTo>
                  <a:cubicBezTo>
                    <a:pt x="389" y="15"/>
                    <a:pt x="389" y="15"/>
                    <a:pt x="389" y="15"/>
                  </a:cubicBezTo>
                  <a:cubicBezTo>
                    <a:pt x="373" y="0"/>
                    <a:pt x="348" y="0"/>
                    <a:pt x="332" y="15"/>
                  </a:cubicBezTo>
                  <a:cubicBezTo>
                    <a:pt x="215" y="133"/>
                    <a:pt x="215" y="133"/>
                    <a:pt x="215" y="133"/>
                  </a:cubicBezTo>
                  <a:cubicBezTo>
                    <a:pt x="200" y="148"/>
                    <a:pt x="190" y="167"/>
                    <a:pt x="187" y="187"/>
                  </a:cubicBezTo>
                  <a:cubicBezTo>
                    <a:pt x="167" y="190"/>
                    <a:pt x="148" y="200"/>
                    <a:pt x="133" y="215"/>
                  </a:cubicBezTo>
                  <a:cubicBezTo>
                    <a:pt x="16" y="332"/>
                    <a:pt x="16" y="332"/>
                    <a:pt x="16" y="332"/>
                  </a:cubicBezTo>
                  <a:cubicBezTo>
                    <a:pt x="0" y="348"/>
                    <a:pt x="0" y="373"/>
                    <a:pt x="16" y="389"/>
                  </a:cubicBezTo>
                  <a:cubicBezTo>
                    <a:pt x="244" y="617"/>
                    <a:pt x="244" y="617"/>
                    <a:pt x="244" y="617"/>
                  </a:cubicBezTo>
                  <a:cubicBezTo>
                    <a:pt x="252" y="625"/>
                    <a:pt x="262" y="629"/>
                    <a:pt x="272" y="629"/>
                  </a:cubicBezTo>
                  <a:cubicBezTo>
                    <a:pt x="282" y="629"/>
                    <a:pt x="293" y="625"/>
                    <a:pt x="300" y="617"/>
                  </a:cubicBezTo>
                  <a:cubicBezTo>
                    <a:pt x="418" y="499"/>
                    <a:pt x="418" y="499"/>
                    <a:pt x="418" y="499"/>
                  </a:cubicBezTo>
                  <a:cubicBezTo>
                    <a:pt x="422" y="495"/>
                    <a:pt x="427" y="494"/>
                    <a:pt x="430" y="494"/>
                  </a:cubicBezTo>
                  <a:cubicBezTo>
                    <a:pt x="433" y="494"/>
                    <a:pt x="438" y="495"/>
                    <a:pt x="442" y="499"/>
                  </a:cubicBezTo>
                  <a:moveTo>
                    <a:pt x="271" y="190"/>
                  </a:moveTo>
                  <a:cubicBezTo>
                    <a:pt x="361" y="100"/>
                    <a:pt x="361" y="100"/>
                    <a:pt x="361" y="100"/>
                  </a:cubicBezTo>
                  <a:cubicBezTo>
                    <a:pt x="532" y="272"/>
                    <a:pt x="532" y="272"/>
                    <a:pt x="532" y="272"/>
                  </a:cubicBezTo>
                  <a:cubicBezTo>
                    <a:pt x="443" y="361"/>
                    <a:pt x="443" y="361"/>
                    <a:pt x="443" y="361"/>
                  </a:cubicBezTo>
                  <a:cubicBezTo>
                    <a:pt x="439" y="365"/>
                    <a:pt x="435" y="370"/>
                    <a:pt x="432" y="375"/>
                  </a:cubicBezTo>
                  <a:cubicBezTo>
                    <a:pt x="271" y="214"/>
                    <a:pt x="271" y="214"/>
                    <a:pt x="271" y="214"/>
                  </a:cubicBezTo>
                  <a:cubicBezTo>
                    <a:pt x="267" y="210"/>
                    <a:pt x="266" y="205"/>
                    <a:pt x="266" y="202"/>
                  </a:cubicBezTo>
                  <a:cubicBezTo>
                    <a:pt x="266" y="199"/>
                    <a:pt x="267" y="194"/>
                    <a:pt x="271" y="190"/>
                  </a:cubicBezTo>
                  <a:moveTo>
                    <a:pt x="361" y="443"/>
                  </a:moveTo>
                  <a:cubicBezTo>
                    <a:pt x="272" y="532"/>
                    <a:pt x="272" y="532"/>
                    <a:pt x="272" y="532"/>
                  </a:cubicBezTo>
                  <a:cubicBezTo>
                    <a:pt x="101" y="360"/>
                    <a:pt x="101" y="360"/>
                    <a:pt x="101" y="360"/>
                  </a:cubicBezTo>
                  <a:cubicBezTo>
                    <a:pt x="190" y="271"/>
                    <a:pt x="190" y="271"/>
                    <a:pt x="190" y="271"/>
                  </a:cubicBezTo>
                  <a:cubicBezTo>
                    <a:pt x="194" y="267"/>
                    <a:pt x="199" y="266"/>
                    <a:pt x="202" y="266"/>
                  </a:cubicBezTo>
                  <a:cubicBezTo>
                    <a:pt x="205" y="266"/>
                    <a:pt x="210" y="267"/>
                    <a:pt x="214" y="271"/>
                  </a:cubicBezTo>
                  <a:cubicBezTo>
                    <a:pt x="375" y="432"/>
                    <a:pt x="375" y="432"/>
                    <a:pt x="375" y="432"/>
                  </a:cubicBezTo>
                  <a:cubicBezTo>
                    <a:pt x="370" y="435"/>
                    <a:pt x="365" y="439"/>
                    <a:pt x="361" y="44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1"/>
            <p:cNvSpPr>
              <a:spLocks/>
            </p:cNvSpPr>
            <p:nvPr/>
          </p:nvSpPr>
          <p:spPr bwMode="auto">
            <a:xfrm>
              <a:off x="1558925" y="722313"/>
              <a:ext cx="136525" cy="136525"/>
            </a:xfrm>
            <a:custGeom>
              <a:avLst/>
              <a:gdLst>
                <a:gd name="T0" fmla="*/ 40 w 224"/>
                <a:gd name="T1" fmla="*/ 152 h 224"/>
                <a:gd name="T2" fmla="*/ 72 w 224"/>
                <a:gd name="T3" fmla="*/ 152 h 224"/>
                <a:gd name="T4" fmla="*/ 72 w 224"/>
                <a:gd name="T5" fmla="*/ 184 h 224"/>
                <a:gd name="T6" fmla="*/ 112 w 224"/>
                <a:gd name="T7" fmla="*/ 224 h 224"/>
                <a:gd name="T8" fmla="*/ 152 w 224"/>
                <a:gd name="T9" fmla="*/ 184 h 224"/>
                <a:gd name="T10" fmla="*/ 152 w 224"/>
                <a:gd name="T11" fmla="*/ 152 h 224"/>
                <a:gd name="T12" fmla="*/ 184 w 224"/>
                <a:gd name="T13" fmla="*/ 152 h 224"/>
                <a:gd name="T14" fmla="*/ 224 w 224"/>
                <a:gd name="T15" fmla="*/ 112 h 224"/>
                <a:gd name="T16" fmla="*/ 184 w 224"/>
                <a:gd name="T17" fmla="*/ 72 h 224"/>
                <a:gd name="T18" fmla="*/ 152 w 224"/>
                <a:gd name="T19" fmla="*/ 72 h 224"/>
                <a:gd name="T20" fmla="*/ 152 w 224"/>
                <a:gd name="T21" fmla="*/ 40 h 224"/>
                <a:gd name="T22" fmla="*/ 112 w 224"/>
                <a:gd name="T23" fmla="*/ 0 h 224"/>
                <a:gd name="T24" fmla="*/ 72 w 224"/>
                <a:gd name="T25" fmla="*/ 40 h 224"/>
                <a:gd name="T26" fmla="*/ 72 w 224"/>
                <a:gd name="T27" fmla="*/ 72 h 224"/>
                <a:gd name="T28" fmla="*/ 40 w 224"/>
                <a:gd name="T29" fmla="*/ 72 h 224"/>
                <a:gd name="T30" fmla="*/ 0 w 224"/>
                <a:gd name="T31" fmla="*/ 112 h 224"/>
                <a:gd name="T32" fmla="*/ 40 w 224"/>
                <a:gd name="T33" fmla="*/ 15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4" h="224">
                  <a:moveTo>
                    <a:pt x="40" y="152"/>
                  </a:moveTo>
                  <a:cubicBezTo>
                    <a:pt x="72" y="152"/>
                    <a:pt x="72" y="152"/>
                    <a:pt x="72" y="152"/>
                  </a:cubicBezTo>
                  <a:cubicBezTo>
                    <a:pt x="72" y="184"/>
                    <a:pt x="72" y="184"/>
                    <a:pt x="72" y="184"/>
                  </a:cubicBezTo>
                  <a:cubicBezTo>
                    <a:pt x="72" y="206"/>
                    <a:pt x="90" y="224"/>
                    <a:pt x="112" y="224"/>
                  </a:cubicBezTo>
                  <a:cubicBezTo>
                    <a:pt x="134" y="224"/>
                    <a:pt x="152" y="206"/>
                    <a:pt x="152" y="184"/>
                  </a:cubicBezTo>
                  <a:cubicBezTo>
                    <a:pt x="152" y="152"/>
                    <a:pt x="152" y="152"/>
                    <a:pt x="152" y="152"/>
                  </a:cubicBezTo>
                  <a:cubicBezTo>
                    <a:pt x="184" y="152"/>
                    <a:pt x="184" y="152"/>
                    <a:pt x="184" y="152"/>
                  </a:cubicBezTo>
                  <a:cubicBezTo>
                    <a:pt x="207" y="152"/>
                    <a:pt x="224" y="134"/>
                    <a:pt x="224" y="112"/>
                  </a:cubicBezTo>
                  <a:cubicBezTo>
                    <a:pt x="224" y="90"/>
                    <a:pt x="207" y="72"/>
                    <a:pt x="184" y="72"/>
                  </a:cubicBezTo>
                  <a:cubicBezTo>
                    <a:pt x="152" y="72"/>
                    <a:pt x="152" y="72"/>
                    <a:pt x="152" y="72"/>
                  </a:cubicBezTo>
                  <a:cubicBezTo>
                    <a:pt x="152" y="40"/>
                    <a:pt x="152" y="40"/>
                    <a:pt x="152" y="40"/>
                  </a:cubicBezTo>
                  <a:cubicBezTo>
                    <a:pt x="152" y="17"/>
                    <a:pt x="134" y="0"/>
                    <a:pt x="112" y="0"/>
                  </a:cubicBezTo>
                  <a:cubicBezTo>
                    <a:pt x="90" y="0"/>
                    <a:pt x="72" y="17"/>
                    <a:pt x="72" y="40"/>
                  </a:cubicBezTo>
                  <a:cubicBezTo>
                    <a:pt x="72" y="72"/>
                    <a:pt x="72" y="72"/>
                    <a:pt x="72" y="72"/>
                  </a:cubicBezTo>
                  <a:cubicBezTo>
                    <a:pt x="40" y="72"/>
                    <a:pt x="40" y="72"/>
                    <a:pt x="40" y="72"/>
                  </a:cubicBezTo>
                  <a:cubicBezTo>
                    <a:pt x="18" y="72"/>
                    <a:pt x="0" y="90"/>
                    <a:pt x="0" y="112"/>
                  </a:cubicBezTo>
                  <a:cubicBezTo>
                    <a:pt x="0" y="134"/>
                    <a:pt x="18" y="152"/>
                    <a:pt x="40" y="15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2"/>
            <p:cNvSpPr>
              <a:spLocks noEditPoints="1"/>
            </p:cNvSpPr>
            <p:nvPr/>
          </p:nvSpPr>
          <p:spPr bwMode="auto">
            <a:xfrm>
              <a:off x="1905000" y="639763"/>
              <a:ext cx="142875" cy="141288"/>
            </a:xfrm>
            <a:custGeom>
              <a:avLst/>
              <a:gdLst>
                <a:gd name="T0" fmla="*/ 116 w 232"/>
                <a:gd name="T1" fmla="*/ 0 h 232"/>
                <a:gd name="T2" fmla="*/ 0 w 232"/>
                <a:gd name="T3" fmla="*/ 116 h 232"/>
                <a:gd name="T4" fmla="*/ 116 w 232"/>
                <a:gd name="T5" fmla="*/ 232 h 232"/>
                <a:gd name="T6" fmla="*/ 232 w 232"/>
                <a:gd name="T7" fmla="*/ 116 h 232"/>
                <a:gd name="T8" fmla="*/ 116 w 232"/>
                <a:gd name="T9" fmla="*/ 0 h 232"/>
                <a:gd name="T10" fmla="*/ 116 w 232"/>
                <a:gd name="T11" fmla="*/ 152 h 232"/>
                <a:gd name="T12" fmla="*/ 80 w 232"/>
                <a:gd name="T13" fmla="*/ 116 h 232"/>
                <a:gd name="T14" fmla="*/ 116 w 232"/>
                <a:gd name="T15" fmla="*/ 80 h 232"/>
                <a:gd name="T16" fmla="*/ 152 w 232"/>
                <a:gd name="T17" fmla="*/ 116 h 232"/>
                <a:gd name="T18" fmla="*/ 116 w 232"/>
                <a:gd name="T19" fmla="*/ 15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2" h="232">
                  <a:moveTo>
                    <a:pt x="116" y="0"/>
                  </a:moveTo>
                  <a:cubicBezTo>
                    <a:pt x="52" y="0"/>
                    <a:pt x="0" y="52"/>
                    <a:pt x="0" y="116"/>
                  </a:cubicBezTo>
                  <a:cubicBezTo>
                    <a:pt x="0" y="180"/>
                    <a:pt x="52" y="232"/>
                    <a:pt x="116" y="232"/>
                  </a:cubicBezTo>
                  <a:cubicBezTo>
                    <a:pt x="180" y="232"/>
                    <a:pt x="232" y="180"/>
                    <a:pt x="232" y="116"/>
                  </a:cubicBezTo>
                  <a:cubicBezTo>
                    <a:pt x="232" y="52"/>
                    <a:pt x="180" y="0"/>
                    <a:pt x="116" y="0"/>
                  </a:cubicBezTo>
                  <a:moveTo>
                    <a:pt x="116" y="152"/>
                  </a:moveTo>
                  <a:cubicBezTo>
                    <a:pt x="96" y="152"/>
                    <a:pt x="80" y="136"/>
                    <a:pt x="80" y="116"/>
                  </a:cubicBezTo>
                  <a:cubicBezTo>
                    <a:pt x="80" y="96"/>
                    <a:pt x="96" y="80"/>
                    <a:pt x="116" y="80"/>
                  </a:cubicBezTo>
                  <a:cubicBezTo>
                    <a:pt x="136" y="80"/>
                    <a:pt x="152" y="96"/>
                    <a:pt x="152" y="116"/>
                  </a:cubicBezTo>
                  <a:cubicBezTo>
                    <a:pt x="152" y="136"/>
                    <a:pt x="136" y="152"/>
                    <a:pt x="116" y="15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3"/>
            <p:cNvSpPr>
              <a:spLocks/>
            </p:cNvSpPr>
            <p:nvPr/>
          </p:nvSpPr>
          <p:spPr bwMode="auto">
            <a:xfrm>
              <a:off x="1470025" y="522288"/>
              <a:ext cx="93663" cy="182563"/>
            </a:xfrm>
            <a:custGeom>
              <a:avLst/>
              <a:gdLst>
                <a:gd name="T0" fmla="*/ 72 w 154"/>
                <a:gd name="T1" fmla="*/ 140 h 299"/>
                <a:gd name="T2" fmla="*/ 74 w 154"/>
                <a:gd name="T3" fmla="*/ 139 h 299"/>
                <a:gd name="T4" fmla="*/ 74 w 154"/>
                <a:gd name="T5" fmla="*/ 259 h 299"/>
                <a:gd name="T6" fmla="*/ 114 w 154"/>
                <a:gd name="T7" fmla="*/ 299 h 299"/>
                <a:gd name="T8" fmla="*/ 154 w 154"/>
                <a:gd name="T9" fmla="*/ 259 h 299"/>
                <a:gd name="T10" fmla="*/ 154 w 154"/>
                <a:gd name="T11" fmla="*/ 43 h 299"/>
                <a:gd name="T12" fmla="*/ 129 w 154"/>
                <a:gd name="T13" fmla="*/ 6 h 299"/>
                <a:gd name="T14" fmla="*/ 86 w 154"/>
                <a:gd name="T15" fmla="*/ 14 h 299"/>
                <a:gd name="T16" fmla="*/ 16 w 154"/>
                <a:gd name="T17" fmla="*/ 84 h 299"/>
                <a:gd name="T18" fmla="*/ 16 w 154"/>
                <a:gd name="T19" fmla="*/ 140 h 299"/>
                <a:gd name="T20" fmla="*/ 72 w 154"/>
                <a:gd name="T21" fmla="*/ 14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299">
                  <a:moveTo>
                    <a:pt x="72" y="140"/>
                  </a:moveTo>
                  <a:cubicBezTo>
                    <a:pt x="74" y="139"/>
                    <a:pt x="74" y="139"/>
                    <a:pt x="74" y="139"/>
                  </a:cubicBezTo>
                  <a:cubicBezTo>
                    <a:pt x="74" y="259"/>
                    <a:pt x="74" y="259"/>
                    <a:pt x="74" y="259"/>
                  </a:cubicBezTo>
                  <a:cubicBezTo>
                    <a:pt x="74" y="281"/>
                    <a:pt x="92" y="299"/>
                    <a:pt x="114" y="299"/>
                  </a:cubicBezTo>
                  <a:cubicBezTo>
                    <a:pt x="136" y="299"/>
                    <a:pt x="154" y="281"/>
                    <a:pt x="154" y="259"/>
                  </a:cubicBezTo>
                  <a:cubicBezTo>
                    <a:pt x="154" y="43"/>
                    <a:pt x="154" y="43"/>
                    <a:pt x="154" y="43"/>
                  </a:cubicBezTo>
                  <a:cubicBezTo>
                    <a:pt x="154" y="27"/>
                    <a:pt x="144" y="12"/>
                    <a:pt x="129" y="6"/>
                  </a:cubicBezTo>
                  <a:cubicBezTo>
                    <a:pt x="114" y="0"/>
                    <a:pt x="97" y="3"/>
                    <a:pt x="86" y="14"/>
                  </a:cubicBezTo>
                  <a:cubicBezTo>
                    <a:pt x="16" y="84"/>
                    <a:pt x="16" y="84"/>
                    <a:pt x="16" y="84"/>
                  </a:cubicBezTo>
                  <a:cubicBezTo>
                    <a:pt x="0" y="99"/>
                    <a:pt x="0" y="124"/>
                    <a:pt x="16" y="140"/>
                  </a:cubicBezTo>
                  <a:cubicBezTo>
                    <a:pt x="31" y="156"/>
                    <a:pt x="57" y="156"/>
                    <a:pt x="72"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4"/>
            <p:cNvSpPr>
              <a:spLocks noEditPoints="1"/>
            </p:cNvSpPr>
            <p:nvPr/>
          </p:nvSpPr>
          <p:spPr bwMode="auto">
            <a:xfrm>
              <a:off x="1217613" y="604838"/>
              <a:ext cx="249238" cy="249238"/>
            </a:xfrm>
            <a:custGeom>
              <a:avLst/>
              <a:gdLst>
                <a:gd name="T0" fmla="*/ 204 w 408"/>
                <a:gd name="T1" fmla="*/ 408 h 408"/>
                <a:gd name="T2" fmla="*/ 408 w 408"/>
                <a:gd name="T3" fmla="*/ 204 h 408"/>
                <a:gd name="T4" fmla="*/ 204 w 408"/>
                <a:gd name="T5" fmla="*/ 0 h 408"/>
                <a:gd name="T6" fmla="*/ 0 w 408"/>
                <a:gd name="T7" fmla="*/ 204 h 408"/>
                <a:gd name="T8" fmla="*/ 204 w 408"/>
                <a:gd name="T9" fmla="*/ 408 h 408"/>
                <a:gd name="T10" fmla="*/ 204 w 408"/>
                <a:gd name="T11" fmla="*/ 80 h 408"/>
                <a:gd name="T12" fmla="*/ 328 w 408"/>
                <a:gd name="T13" fmla="*/ 204 h 408"/>
                <a:gd name="T14" fmla="*/ 204 w 408"/>
                <a:gd name="T15" fmla="*/ 328 h 408"/>
                <a:gd name="T16" fmla="*/ 80 w 408"/>
                <a:gd name="T17" fmla="*/ 204 h 408"/>
                <a:gd name="T18" fmla="*/ 204 w 408"/>
                <a:gd name="T19" fmla="*/ 8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8" h="408">
                  <a:moveTo>
                    <a:pt x="204" y="408"/>
                  </a:moveTo>
                  <a:cubicBezTo>
                    <a:pt x="317" y="408"/>
                    <a:pt x="408" y="317"/>
                    <a:pt x="408" y="204"/>
                  </a:cubicBezTo>
                  <a:cubicBezTo>
                    <a:pt x="408" y="91"/>
                    <a:pt x="317" y="0"/>
                    <a:pt x="204" y="0"/>
                  </a:cubicBezTo>
                  <a:cubicBezTo>
                    <a:pt x="91" y="0"/>
                    <a:pt x="0" y="91"/>
                    <a:pt x="0" y="204"/>
                  </a:cubicBezTo>
                  <a:cubicBezTo>
                    <a:pt x="0" y="317"/>
                    <a:pt x="91" y="408"/>
                    <a:pt x="204" y="408"/>
                  </a:cubicBezTo>
                  <a:moveTo>
                    <a:pt x="204" y="80"/>
                  </a:moveTo>
                  <a:cubicBezTo>
                    <a:pt x="272" y="80"/>
                    <a:pt x="328" y="135"/>
                    <a:pt x="328" y="204"/>
                  </a:cubicBezTo>
                  <a:cubicBezTo>
                    <a:pt x="328" y="272"/>
                    <a:pt x="272" y="328"/>
                    <a:pt x="204" y="328"/>
                  </a:cubicBezTo>
                  <a:cubicBezTo>
                    <a:pt x="135" y="328"/>
                    <a:pt x="80" y="272"/>
                    <a:pt x="80" y="204"/>
                  </a:cubicBezTo>
                  <a:cubicBezTo>
                    <a:pt x="80" y="135"/>
                    <a:pt x="135" y="80"/>
                    <a:pt x="204"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5"/>
            <p:cNvSpPr>
              <a:spLocks/>
            </p:cNvSpPr>
            <p:nvPr/>
          </p:nvSpPr>
          <p:spPr bwMode="auto">
            <a:xfrm>
              <a:off x="1317625" y="660400"/>
              <a:ext cx="63500" cy="93663"/>
            </a:xfrm>
            <a:custGeom>
              <a:avLst/>
              <a:gdLst>
                <a:gd name="T0" fmla="*/ 40 w 105"/>
                <a:gd name="T1" fmla="*/ 153 h 153"/>
                <a:gd name="T2" fmla="*/ 65 w 105"/>
                <a:gd name="T3" fmla="*/ 153 h 153"/>
                <a:gd name="T4" fmla="*/ 105 w 105"/>
                <a:gd name="T5" fmla="*/ 113 h 153"/>
                <a:gd name="T6" fmla="*/ 80 w 105"/>
                <a:gd name="T7" fmla="*/ 76 h 153"/>
                <a:gd name="T8" fmla="*/ 80 w 105"/>
                <a:gd name="T9" fmla="*/ 40 h 153"/>
                <a:gd name="T10" fmla="*/ 40 w 105"/>
                <a:gd name="T11" fmla="*/ 0 h 153"/>
                <a:gd name="T12" fmla="*/ 0 w 105"/>
                <a:gd name="T13" fmla="*/ 40 h 153"/>
                <a:gd name="T14" fmla="*/ 0 w 105"/>
                <a:gd name="T15" fmla="*/ 113 h 153"/>
                <a:gd name="T16" fmla="*/ 40 w 105"/>
                <a:gd name="T17"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5" h="153">
                  <a:moveTo>
                    <a:pt x="40" y="153"/>
                  </a:moveTo>
                  <a:cubicBezTo>
                    <a:pt x="65" y="153"/>
                    <a:pt x="65" y="153"/>
                    <a:pt x="65" y="153"/>
                  </a:cubicBezTo>
                  <a:cubicBezTo>
                    <a:pt x="88" y="153"/>
                    <a:pt x="105" y="135"/>
                    <a:pt x="105" y="113"/>
                  </a:cubicBezTo>
                  <a:cubicBezTo>
                    <a:pt x="105" y="96"/>
                    <a:pt x="95" y="81"/>
                    <a:pt x="80" y="76"/>
                  </a:cubicBezTo>
                  <a:cubicBezTo>
                    <a:pt x="80" y="40"/>
                    <a:pt x="80" y="40"/>
                    <a:pt x="80" y="40"/>
                  </a:cubicBezTo>
                  <a:cubicBezTo>
                    <a:pt x="80" y="18"/>
                    <a:pt x="62" y="0"/>
                    <a:pt x="40" y="0"/>
                  </a:cubicBezTo>
                  <a:cubicBezTo>
                    <a:pt x="18" y="0"/>
                    <a:pt x="0" y="18"/>
                    <a:pt x="0" y="40"/>
                  </a:cubicBezTo>
                  <a:cubicBezTo>
                    <a:pt x="0" y="113"/>
                    <a:pt x="0" y="113"/>
                    <a:pt x="0" y="113"/>
                  </a:cubicBezTo>
                  <a:cubicBezTo>
                    <a:pt x="0" y="135"/>
                    <a:pt x="18" y="153"/>
                    <a:pt x="40" y="1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6"/>
            <p:cNvSpPr>
              <a:spLocks/>
            </p:cNvSpPr>
            <p:nvPr/>
          </p:nvSpPr>
          <p:spPr bwMode="auto">
            <a:xfrm>
              <a:off x="1771650" y="1004888"/>
              <a:ext cx="95250" cy="236538"/>
            </a:xfrm>
            <a:custGeom>
              <a:avLst/>
              <a:gdLst>
                <a:gd name="T0" fmla="*/ 29 w 156"/>
                <a:gd name="T1" fmla="*/ 385 h 388"/>
                <a:gd name="T2" fmla="*/ 45 w 156"/>
                <a:gd name="T3" fmla="*/ 388 h 388"/>
                <a:gd name="T4" fmla="*/ 82 w 156"/>
                <a:gd name="T5" fmla="*/ 364 h 388"/>
                <a:gd name="T6" fmla="*/ 155 w 156"/>
                <a:gd name="T7" fmla="*/ 39 h 388"/>
                <a:gd name="T8" fmla="*/ 115 w 156"/>
                <a:gd name="T9" fmla="*/ 0 h 388"/>
                <a:gd name="T10" fmla="*/ 114 w 156"/>
                <a:gd name="T11" fmla="*/ 0 h 388"/>
                <a:gd name="T12" fmla="*/ 75 w 156"/>
                <a:gd name="T13" fmla="*/ 41 h 388"/>
                <a:gd name="T14" fmla="*/ 9 w 156"/>
                <a:gd name="T15" fmla="*/ 332 h 388"/>
                <a:gd name="T16" fmla="*/ 29 w 156"/>
                <a:gd name="T17" fmla="*/ 38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388">
                  <a:moveTo>
                    <a:pt x="29" y="385"/>
                  </a:moveTo>
                  <a:cubicBezTo>
                    <a:pt x="34" y="387"/>
                    <a:pt x="40" y="388"/>
                    <a:pt x="45" y="388"/>
                  </a:cubicBezTo>
                  <a:cubicBezTo>
                    <a:pt x="61" y="388"/>
                    <a:pt x="75" y="379"/>
                    <a:pt x="82" y="364"/>
                  </a:cubicBezTo>
                  <a:cubicBezTo>
                    <a:pt x="131" y="252"/>
                    <a:pt x="156" y="140"/>
                    <a:pt x="155" y="39"/>
                  </a:cubicBezTo>
                  <a:cubicBezTo>
                    <a:pt x="154" y="17"/>
                    <a:pt x="136" y="0"/>
                    <a:pt x="115" y="0"/>
                  </a:cubicBezTo>
                  <a:cubicBezTo>
                    <a:pt x="114" y="0"/>
                    <a:pt x="114" y="0"/>
                    <a:pt x="114" y="0"/>
                  </a:cubicBezTo>
                  <a:cubicBezTo>
                    <a:pt x="92" y="0"/>
                    <a:pt x="74" y="18"/>
                    <a:pt x="75" y="41"/>
                  </a:cubicBezTo>
                  <a:cubicBezTo>
                    <a:pt x="76" y="130"/>
                    <a:pt x="53" y="231"/>
                    <a:pt x="9" y="332"/>
                  </a:cubicBezTo>
                  <a:cubicBezTo>
                    <a:pt x="0" y="352"/>
                    <a:pt x="9" y="376"/>
                    <a:pt x="29" y="38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7"/>
            <p:cNvSpPr>
              <a:spLocks/>
            </p:cNvSpPr>
            <p:nvPr/>
          </p:nvSpPr>
          <p:spPr bwMode="auto">
            <a:xfrm>
              <a:off x="1733550" y="1262063"/>
              <a:ext cx="55563" cy="53975"/>
            </a:xfrm>
            <a:custGeom>
              <a:avLst/>
              <a:gdLst>
                <a:gd name="T0" fmla="*/ 12 w 92"/>
                <a:gd name="T1" fmla="*/ 25 h 87"/>
                <a:gd name="T2" fmla="*/ 12 w 92"/>
                <a:gd name="T3" fmla="*/ 26 h 87"/>
                <a:gd name="T4" fmla="*/ 25 w 92"/>
                <a:gd name="T5" fmla="*/ 81 h 87"/>
                <a:gd name="T6" fmla="*/ 46 w 92"/>
                <a:gd name="T7" fmla="*/ 87 h 87"/>
                <a:gd name="T8" fmla="*/ 80 w 92"/>
                <a:gd name="T9" fmla="*/ 67 h 87"/>
                <a:gd name="T10" fmla="*/ 81 w 92"/>
                <a:gd name="T11" fmla="*/ 66 h 87"/>
                <a:gd name="T12" fmla="*/ 67 w 92"/>
                <a:gd name="T13" fmla="*/ 11 h 87"/>
                <a:gd name="T14" fmla="*/ 12 w 92"/>
                <a:gd name="T15" fmla="*/ 25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87">
                  <a:moveTo>
                    <a:pt x="12" y="25"/>
                  </a:moveTo>
                  <a:cubicBezTo>
                    <a:pt x="12" y="26"/>
                    <a:pt x="12" y="26"/>
                    <a:pt x="12" y="26"/>
                  </a:cubicBezTo>
                  <a:cubicBezTo>
                    <a:pt x="0" y="45"/>
                    <a:pt x="6" y="69"/>
                    <a:pt x="25" y="81"/>
                  </a:cubicBezTo>
                  <a:cubicBezTo>
                    <a:pt x="32" y="85"/>
                    <a:pt x="39" y="87"/>
                    <a:pt x="46" y="87"/>
                  </a:cubicBezTo>
                  <a:cubicBezTo>
                    <a:pt x="59" y="87"/>
                    <a:pt x="73" y="80"/>
                    <a:pt x="80" y="67"/>
                  </a:cubicBezTo>
                  <a:cubicBezTo>
                    <a:pt x="81" y="66"/>
                    <a:pt x="81" y="66"/>
                    <a:pt x="81" y="66"/>
                  </a:cubicBezTo>
                  <a:cubicBezTo>
                    <a:pt x="92" y="47"/>
                    <a:pt x="86" y="23"/>
                    <a:pt x="67" y="11"/>
                  </a:cubicBezTo>
                  <a:cubicBezTo>
                    <a:pt x="48" y="0"/>
                    <a:pt x="24" y="6"/>
                    <a:pt x="12"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8" name="Group 67"/>
          <p:cNvGrpSpPr/>
          <p:nvPr/>
        </p:nvGrpSpPr>
        <p:grpSpPr>
          <a:xfrm>
            <a:off x="5453635" y="3401365"/>
            <a:ext cx="306460" cy="306460"/>
            <a:chOff x="2897188" y="561975"/>
            <a:chExt cx="1173162" cy="1173163"/>
          </a:xfrm>
          <a:solidFill>
            <a:schemeClr val="bg1"/>
          </a:solidFill>
        </p:grpSpPr>
        <p:sp>
          <p:nvSpPr>
            <p:cNvPr id="69" name="Freeform 21"/>
            <p:cNvSpPr>
              <a:spLocks noEditPoints="1"/>
            </p:cNvSpPr>
            <p:nvPr/>
          </p:nvSpPr>
          <p:spPr bwMode="auto">
            <a:xfrm>
              <a:off x="2897188" y="914400"/>
              <a:ext cx="606425" cy="820738"/>
            </a:xfrm>
            <a:custGeom>
              <a:avLst/>
              <a:gdLst>
                <a:gd name="T0" fmla="*/ 0 w 992"/>
                <a:gd name="T1" fmla="*/ 1312 h 1344"/>
                <a:gd name="T2" fmla="*/ 32 w 992"/>
                <a:gd name="T3" fmla="*/ 1344 h 1344"/>
                <a:gd name="T4" fmla="*/ 32 w 992"/>
                <a:gd name="T5" fmla="*/ 1344 h 1344"/>
                <a:gd name="T6" fmla="*/ 384 w 992"/>
                <a:gd name="T7" fmla="*/ 1344 h 1344"/>
                <a:gd name="T8" fmla="*/ 416 w 992"/>
                <a:gd name="T9" fmla="*/ 1312 h 1344"/>
                <a:gd name="T10" fmla="*/ 416 w 992"/>
                <a:gd name="T11" fmla="*/ 1312 h 1344"/>
                <a:gd name="T12" fmla="*/ 416 w 992"/>
                <a:gd name="T13" fmla="*/ 1088 h 1344"/>
                <a:gd name="T14" fmla="*/ 832 w 992"/>
                <a:gd name="T15" fmla="*/ 1088 h 1344"/>
                <a:gd name="T16" fmla="*/ 864 w 992"/>
                <a:gd name="T17" fmla="*/ 1056 h 1344"/>
                <a:gd name="T18" fmla="*/ 864 w 992"/>
                <a:gd name="T19" fmla="*/ 1056 h 1344"/>
                <a:gd name="T20" fmla="*/ 864 w 992"/>
                <a:gd name="T21" fmla="*/ 832 h 1344"/>
                <a:gd name="T22" fmla="*/ 960 w 992"/>
                <a:gd name="T23" fmla="*/ 832 h 1344"/>
                <a:gd name="T24" fmla="*/ 992 w 992"/>
                <a:gd name="T25" fmla="*/ 800 h 1344"/>
                <a:gd name="T26" fmla="*/ 987 w 992"/>
                <a:gd name="T27" fmla="*/ 782 h 1344"/>
                <a:gd name="T28" fmla="*/ 864 w 992"/>
                <a:gd name="T29" fmla="*/ 598 h 1344"/>
                <a:gd name="T30" fmla="*/ 864 w 992"/>
                <a:gd name="T31" fmla="*/ 432 h 1344"/>
                <a:gd name="T32" fmla="*/ 432 w 992"/>
                <a:gd name="T33" fmla="*/ 0 h 1344"/>
                <a:gd name="T34" fmla="*/ 0 w 992"/>
                <a:gd name="T35" fmla="*/ 432 h 1344"/>
                <a:gd name="T36" fmla="*/ 0 w 992"/>
                <a:gd name="T37" fmla="*/ 1312 h 1344"/>
                <a:gd name="T38" fmla="*/ 64 w 992"/>
                <a:gd name="T39" fmla="*/ 432 h 1344"/>
                <a:gd name="T40" fmla="*/ 432 w 992"/>
                <a:gd name="T41" fmla="*/ 64 h 1344"/>
                <a:gd name="T42" fmla="*/ 800 w 992"/>
                <a:gd name="T43" fmla="*/ 432 h 1344"/>
                <a:gd name="T44" fmla="*/ 800 w 992"/>
                <a:gd name="T45" fmla="*/ 608 h 1344"/>
                <a:gd name="T46" fmla="*/ 805 w 992"/>
                <a:gd name="T47" fmla="*/ 625 h 1344"/>
                <a:gd name="T48" fmla="*/ 900 w 992"/>
                <a:gd name="T49" fmla="*/ 768 h 1344"/>
                <a:gd name="T50" fmla="*/ 832 w 992"/>
                <a:gd name="T51" fmla="*/ 768 h 1344"/>
                <a:gd name="T52" fmla="*/ 800 w 992"/>
                <a:gd name="T53" fmla="*/ 800 h 1344"/>
                <a:gd name="T54" fmla="*/ 800 w 992"/>
                <a:gd name="T55" fmla="*/ 800 h 1344"/>
                <a:gd name="T56" fmla="*/ 800 w 992"/>
                <a:gd name="T57" fmla="*/ 1024 h 1344"/>
                <a:gd name="T58" fmla="*/ 384 w 992"/>
                <a:gd name="T59" fmla="*/ 1024 h 1344"/>
                <a:gd name="T60" fmla="*/ 352 w 992"/>
                <a:gd name="T61" fmla="*/ 1056 h 1344"/>
                <a:gd name="T62" fmla="*/ 352 w 992"/>
                <a:gd name="T63" fmla="*/ 1056 h 1344"/>
                <a:gd name="T64" fmla="*/ 352 w 992"/>
                <a:gd name="T65" fmla="*/ 1280 h 1344"/>
                <a:gd name="T66" fmla="*/ 64 w 992"/>
                <a:gd name="T67" fmla="*/ 1280 h 1344"/>
                <a:gd name="T68" fmla="*/ 64 w 992"/>
                <a:gd name="T69" fmla="*/ 432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2" h="1344">
                  <a:moveTo>
                    <a:pt x="0" y="1312"/>
                  </a:moveTo>
                  <a:cubicBezTo>
                    <a:pt x="0" y="1329"/>
                    <a:pt x="14" y="1344"/>
                    <a:pt x="32" y="1344"/>
                  </a:cubicBezTo>
                  <a:cubicBezTo>
                    <a:pt x="32" y="1344"/>
                    <a:pt x="32" y="1344"/>
                    <a:pt x="32" y="1344"/>
                  </a:cubicBezTo>
                  <a:cubicBezTo>
                    <a:pt x="384" y="1344"/>
                    <a:pt x="384" y="1344"/>
                    <a:pt x="384" y="1344"/>
                  </a:cubicBezTo>
                  <a:cubicBezTo>
                    <a:pt x="402" y="1344"/>
                    <a:pt x="416" y="1329"/>
                    <a:pt x="416" y="1312"/>
                  </a:cubicBezTo>
                  <a:cubicBezTo>
                    <a:pt x="416" y="1312"/>
                    <a:pt x="416" y="1312"/>
                    <a:pt x="416" y="1312"/>
                  </a:cubicBezTo>
                  <a:cubicBezTo>
                    <a:pt x="416" y="1088"/>
                    <a:pt x="416" y="1088"/>
                    <a:pt x="416" y="1088"/>
                  </a:cubicBezTo>
                  <a:cubicBezTo>
                    <a:pt x="832" y="1088"/>
                    <a:pt x="832" y="1088"/>
                    <a:pt x="832" y="1088"/>
                  </a:cubicBezTo>
                  <a:cubicBezTo>
                    <a:pt x="850" y="1088"/>
                    <a:pt x="864" y="1073"/>
                    <a:pt x="864" y="1056"/>
                  </a:cubicBezTo>
                  <a:cubicBezTo>
                    <a:pt x="864" y="1056"/>
                    <a:pt x="864" y="1056"/>
                    <a:pt x="864" y="1056"/>
                  </a:cubicBezTo>
                  <a:cubicBezTo>
                    <a:pt x="864" y="832"/>
                    <a:pt x="864" y="832"/>
                    <a:pt x="864" y="832"/>
                  </a:cubicBezTo>
                  <a:cubicBezTo>
                    <a:pt x="960" y="832"/>
                    <a:pt x="960" y="832"/>
                    <a:pt x="960" y="832"/>
                  </a:cubicBezTo>
                  <a:cubicBezTo>
                    <a:pt x="978" y="832"/>
                    <a:pt x="992" y="817"/>
                    <a:pt x="992" y="800"/>
                  </a:cubicBezTo>
                  <a:cubicBezTo>
                    <a:pt x="992" y="793"/>
                    <a:pt x="990" y="787"/>
                    <a:pt x="987" y="782"/>
                  </a:cubicBezTo>
                  <a:cubicBezTo>
                    <a:pt x="864" y="598"/>
                    <a:pt x="864" y="598"/>
                    <a:pt x="864" y="598"/>
                  </a:cubicBezTo>
                  <a:cubicBezTo>
                    <a:pt x="864" y="432"/>
                    <a:pt x="864" y="432"/>
                    <a:pt x="864" y="432"/>
                  </a:cubicBezTo>
                  <a:cubicBezTo>
                    <a:pt x="864" y="193"/>
                    <a:pt x="671" y="0"/>
                    <a:pt x="432" y="0"/>
                  </a:cubicBezTo>
                  <a:cubicBezTo>
                    <a:pt x="193" y="0"/>
                    <a:pt x="0" y="193"/>
                    <a:pt x="0" y="432"/>
                  </a:cubicBezTo>
                  <a:lnTo>
                    <a:pt x="0" y="1312"/>
                  </a:lnTo>
                  <a:close/>
                  <a:moveTo>
                    <a:pt x="64" y="432"/>
                  </a:moveTo>
                  <a:cubicBezTo>
                    <a:pt x="64" y="228"/>
                    <a:pt x="229" y="64"/>
                    <a:pt x="432" y="64"/>
                  </a:cubicBezTo>
                  <a:cubicBezTo>
                    <a:pt x="635" y="64"/>
                    <a:pt x="800" y="228"/>
                    <a:pt x="800" y="432"/>
                  </a:cubicBezTo>
                  <a:cubicBezTo>
                    <a:pt x="800" y="608"/>
                    <a:pt x="800" y="608"/>
                    <a:pt x="800" y="608"/>
                  </a:cubicBezTo>
                  <a:cubicBezTo>
                    <a:pt x="800" y="614"/>
                    <a:pt x="802" y="620"/>
                    <a:pt x="805" y="625"/>
                  </a:cubicBezTo>
                  <a:cubicBezTo>
                    <a:pt x="900" y="768"/>
                    <a:pt x="900" y="768"/>
                    <a:pt x="900" y="768"/>
                  </a:cubicBezTo>
                  <a:cubicBezTo>
                    <a:pt x="832" y="768"/>
                    <a:pt x="832" y="768"/>
                    <a:pt x="832" y="768"/>
                  </a:cubicBezTo>
                  <a:cubicBezTo>
                    <a:pt x="814" y="768"/>
                    <a:pt x="800" y="782"/>
                    <a:pt x="800" y="800"/>
                  </a:cubicBezTo>
                  <a:cubicBezTo>
                    <a:pt x="800" y="800"/>
                    <a:pt x="800" y="800"/>
                    <a:pt x="800" y="800"/>
                  </a:cubicBezTo>
                  <a:cubicBezTo>
                    <a:pt x="800" y="1024"/>
                    <a:pt x="800" y="1024"/>
                    <a:pt x="800" y="1024"/>
                  </a:cubicBezTo>
                  <a:cubicBezTo>
                    <a:pt x="384" y="1024"/>
                    <a:pt x="384" y="1024"/>
                    <a:pt x="384" y="1024"/>
                  </a:cubicBezTo>
                  <a:cubicBezTo>
                    <a:pt x="366" y="1024"/>
                    <a:pt x="352" y="1038"/>
                    <a:pt x="352" y="1056"/>
                  </a:cubicBezTo>
                  <a:cubicBezTo>
                    <a:pt x="352" y="1056"/>
                    <a:pt x="352" y="1056"/>
                    <a:pt x="352" y="1056"/>
                  </a:cubicBezTo>
                  <a:cubicBezTo>
                    <a:pt x="352" y="1280"/>
                    <a:pt x="352" y="1280"/>
                    <a:pt x="352" y="1280"/>
                  </a:cubicBezTo>
                  <a:cubicBezTo>
                    <a:pt x="64" y="1280"/>
                    <a:pt x="64" y="1280"/>
                    <a:pt x="64" y="1280"/>
                  </a:cubicBezTo>
                  <a:lnTo>
                    <a:pt x="64" y="4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2"/>
            <p:cNvSpPr>
              <a:spLocks noEditPoints="1"/>
            </p:cNvSpPr>
            <p:nvPr/>
          </p:nvSpPr>
          <p:spPr bwMode="auto">
            <a:xfrm>
              <a:off x="3113088" y="1090613"/>
              <a:ext cx="117475" cy="117475"/>
            </a:xfrm>
            <a:custGeom>
              <a:avLst/>
              <a:gdLst>
                <a:gd name="T0" fmla="*/ 96 w 192"/>
                <a:gd name="T1" fmla="*/ 192 h 192"/>
                <a:gd name="T2" fmla="*/ 192 w 192"/>
                <a:gd name="T3" fmla="*/ 96 h 192"/>
                <a:gd name="T4" fmla="*/ 96 w 192"/>
                <a:gd name="T5" fmla="*/ 0 h 192"/>
                <a:gd name="T6" fmla="*/ 0 w 192"/>
                <a:gd name="T7" fmla="*/ 96 h 192"/>
                <a:gd name="T8" fmla="*/ 96 w 192"/>
                <a:gd name="T9" fmla="*/ 192 h 192"/>
                <a:gd name="T10" fmla="*/ 96 w 192"/>
                <a:gd name="T11" fmla="*/ 64 h 192"/>
                <a:gd name="T12" fmla="*/ 128 w 192"/>
                <a:gd name="T13" fmla="*/ 96 h 192"/>
                <a:gd name="T14" fmla="*/ 96 w 192"/>
                <a:gd name="T15" fmla="*/ 128 h 192"/>
                <a:gd name="T16" fmla="*/ 64 w 192"/>
                <a:gd name="T17" fmla="*/ 96 h 192"/>
                <a:gd name="T18" fmla="*/ 96 w 192"/>
                <a:gd name="T19" fmla="*/ 6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92"/>
                  </a:moveTo>
                  <a:cubicBezTo>
                    <a:pt x="149" y="192"/>
                    <a:pt x="192" y="149"/>
                    <a:pt x="192" y="96"/>
                  </a:cubicBezTo>
                  <a:cubicBezTo>
                    <a:pt x="192" y="43"/>
                    <a:pt x="149" y="0"/>
                    <a:pt x="96" y="0"/>
                  </a:cubicBezTo>
                  <a:cubicBezTo>
                    <a:pt x="43" y="0"/>
                    <a:pt x="0" y="43"/>
                    <a:pt x="0" y="96"/>
                  </a:cubicBezTo>
                  <a:cubicBezTo>
                    <a:pt x="0" y="149"/>
                    <a:pt x="43" y="192"/>
                    <a:pt x="96" y="192"/>
                  </a:cubicBezTo>
                  <a:moveTo>
                    <a:pt x="96" y="64"/>
                  </a:moveTo>
                  <a:cubicBezTo>
                    <a:pt x="114" y="64"/>
                    <a:pt x="128" y="78"/>
                    <a:pt x="128" y="96"/>
                  </a:cubicBezTo>
                  <a:cubicBezTo>
                    <a:pt x="128" y="113"/>
                    <a:pt x="114" y="128"/>
                    <a:pt x="96" y="128"/>
                  </a:cubicBezTo>
                  <a:cubicBezTo>
                    <a:pt x="78" y="128"/>
                    <a:pt x="64" y="113"/>
                    <a:pt x="64" y="96"/>
                  </a:cubicBezTo>
                  <a:cubicBezTo>
                    <a:pt x="64" y="78"/>
                    <a:pt x="78" y="64"/>
                    <a:pt x="96"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3"/>
            <p:cNvSpPr>
              <a:spLocks noEditPoints="1"/>
            </p:cNvSpPr>
            <p:nvPr/>
          </p:nvSpPr>
          <p:spPr bwMode="auto">
            <a:xfrm>
              <a:off x="3016250" y="993775"/>
              <a:ext cx="311150" cy="309563"/>
            </a:xfrm>
            <a:custGeom>
              <a:avLst/>
              <a:gdLst>
                <a:gd name="T0" fmla="*/ 196 w 508"/>
                <a:gd name="T1" fmla="*/ 490 h 507"/>
                <a:gd name="T2" fmla="*/ 284 w 508"/>
                <a:gd name="T3" fmla="*/ 507 h 507"/>
                <a:gd name="T4" fmla="*/ 332 w 508"/>
                <a:gd name="T5" fmla="*/ 453 h 507"/>
                <a:gd name="T6" fmla="*/ 380 w 508"/>
                <a:gd name="T7" fmla="*/ 462 h 507"/>
                <a:gd name="T8" fmla="*/ 458 w 508"/>
                <a:gd name="T9" fmla="*/ 408 h 507"/>
                <a:gd name="T10" fmla="*/ 450 w 508"/>
                <a:gd name="T11" fmla="*/ 340 h 507"/>
                <a:gd name="T12" fmla="*/ 490 w 508"/>
                <a:gd name="T13" fmla="*/ 312 h 507"/>
                <a:gd name="T14" fmla="*/ 508 w 508"/>
                <a:gd name="T15" fmla="*/ 224 h 507"/>
                <a:gd name="T16" fmla="*/ 453 w 508"/>
                <a:gd name="T17" fmla="*/ 176 h 507"/>
                <a:gd name="T18" fmla="*/ 463 w 508"/>
                <a:gd name="T19" fmla="*/ 128 h 507"/>
                <a:gd name="T20" fmla="*/ 409 w 508"/>
                <a:gd name="T21" fmla="*/ 50 h 507"/>
                <a:gd name="T22" fmla="*/ 340 w 508"/>
                <a:gd name="T23" fmla="*/ 58 h 507"/>
                <a:gd name="T24" fmla="*/ 312 w 508"/>
                <a:gd name="T25" fmla="*/ 17 h 507"/>
                <a:gd name="T26" fmla="*/ 224 w 508"/>
                <a:gd name="T27" fmla="*/ 0 h 507"/>
                <a:gd name="T28" fmla="*/ 176 w 508"/>
                <a:gd name="T29" fmla="*/ 54 h 507"/>
                <a:gd name="T30" fmla="*/ 128 w 508"/>
                <a:gd name="T31" fmla="*/ 45 h 507"/>
                <a:gd name="T32" fmla="*/ 51 w 508"/>
                <a:gd name="T33" fmla="*/ 99 h 507"/>
                <a:gd name="T34" fmla="*/ 58 w 508"/>
                <a:gd name="T35" fmla="*/ 167 h 507"/>
                <a:gd name="T36" fmla="*/ 18 w 508"/>
                <a:gd name="T37" fmla="*/ 195 h 507"/>
                <a:gd name="T38" fmla="*/ 0 w 508"/>
                <a:gd name="T39" fmla="*/ 284 h 507"/>
                <a:gd name="T40" fmla="*/ 55 w 508"/>
                <a:gd name="T41" fmla="*/ 331 h 507"/>
                <a:gd name="T42" fmla="*/ 45 w 508"/>
                <a:gd name="T43" fmla="*/ 379 h 507"/>
                <a:gd name="T44" fmla="*/ 99 w 508"/>
                <a:gd name="T45" fmla="*/ 457 h 507"/>
                <a:gd name="T46" fmla="*/ 168 w 508"/>
                <a:gd name="T47" fmla="*/ 449 h 507"/>
                <a:gd name="T48" fmla="*/ 125 w 508"/>
                <a:gd name="T49" fmla="*/ 396 h 507"/>
                <a:gd name="T50" fmla="*/ 123 w 508"/>
                <a:gd name="T51" fmla="*/ 347 h 507"/>
                <a:gd name="T52" fmla="*/ 111 w 508"/>
                <a:gd name="T53" fmla="*/ 299 h 507"/>
                <a:gd name="T54" fmla="*/ 64 w 508"/>
                <a:gd name="T55" fmla="*/ 264 h 507"/>
                <a:gd name="T56" fmla="*/ 95 w 508"/>
                <a:gd name="T57" fmla="*/ 227 h 507"/>
                <a:gd name="T58" fmla="*/ 121 w 508"/>
                <a:gd name="T59" fmla="*/ 185 h 507"/>
                <a:gd name="T60" fmla="*/ 112 w 508"/>
                <a:gd name="T61" fmla="*/ 125 h 507"/>
                <a:gd name="T62" fmla="*/ 161 w 508"/>
                <a:gd name="T63" fmla="*/ 123 h 507"/>
                <a:gd name="T64" fmla="*/ 209 w 508"/>
                <a:gd name="T65" fmla="*/ 111 h 507"/>
                <a:gd name="T66" fmla="*/ 243 w 508"/>
                <a:gd name="T67" fmla="*/ 64 h 507"/>
                <a:gd name="T68" fmla="*/ 280 w 508"/>
                <a:gd name="T69" fmla="*/ 95 h 507"/>
                <a:gd name="T70" fmla="*/ 323 w 508"/>
                <a:gd name="T71" fmla="*/ 120 h 507"/>
                <a:gd name="T72" fmla="*/ 383 w 508"/>
                <a:gd name="T73" fmla="*/ 111 h 507"/>
                <a:gd name="T74" fmla="*/ 385 w 508"/>
                <a:gd name="T75" fmla="*/ 160 h 507"/>
                <a:gd name="T76" fmla="*/ 397 w 508"/>
                <a:gd name="T77" fmla="*/ 208 h 507"/>
                <a:gd name="T78" fmla="*/ 444 w 508"/>
                <a:gd name="T79" fmla="*/ 243 h 507"/>
                <a:gd name="T80" fmla="*/ 413 w 508"/>
                <a:gd name="T81" fmla="*/ 280 h 507"/>
                <a:gd name="T82" fmla="*/ 387 w 508"/>
                <a:gd name="T83" fmla="*/ 323 h 507"/>
                <a:gd name="T84" fmla="*/ 396 w 508"/>
                <a:gd name="T85" fmla="*/ 382 h 507"/>
                <a:gd name="T86" fmla="*/ 348 w 508"/>
                <a:gd name="T87" fmla="*/ 385 h 507"/>
                <a:gd name="T88" fmla="*/ 299 w 508"/>
                <a:gd name="T89" fmla="*/ 397 h 507"/>
                <a:gd name="T90" fmla="*/ 265 w 508"/>
                <a:gd name="T91" fmla="*/ 443 h 507"/>
                <a:gd name="T92" fmla="*/ 228 w 508"/>
                <a:gd name="T93" fmla="*/ 412 h 507"/>
                <a:gd name="T94" fmla="*/ 185 w 508"/>
                <a:gd name="T95" fmla="*/ 387 h 507"/>
                <a:gd name="T96" fmla="*/ 125 w 508"/>
                <a:gd name="T97" fmla="*/ 396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08" h="507">
                  <a:moveTo>
                    <a:pt x="176" y="453"/>
                  </a:moveTo>
                  <a:cubicBezTo>
                    <a:pt x="196" y="490"/>
                    <a:pt x="196" y="490"/>
                    <a:pt x="196" y="490"/>
                  </a:cubicBezTo>
                  <a:cubicBezTo>
                    <a:pt x="201" y="501"/>
                    <a:pt x="212" y="507"/>
                    <a:pt x="224" y="507"/>
                  </a:cubicBezTo>
                  <a:cubicBezTo>
                    <a:pt x="284" y="507"/>
                    <a:pt x="284" y="507"/>
                    <a:pt x="284" y="507"/>
                  </a:cubicBezTo>
                  <a:cubicBezTo>
                    <a:pt x="296" y="507"/>
                    <a:pt x="307" y="501"/>
                    <a:pt x="312" y="490"/>
                  </a:cubicBezTo>
                  <a:cubicBezTo>
                    <a:pt x="332" y="453"/>
                    <a:pt x="332" y="453"/>
                    <a:pt x="332" y="453"/>
                  </a:cubicBezTo>
                  <a:cubicBezTo>
                    <a:pt x="334" y="452"/>
                    <a:pt x="337" y="451"/>
                    <a:pt x="340" y="449"/>
                  </a:cubicBezTo>
                  <a:cubicBezTo>
                    <a:pt x="380" y="462"/>
                    <a:pt x="380" y="462"/>
                    <a:pt x="380" y="462"/>
                  </a:cubicBezTo>
                  <a:cubicBezTo>
                    <a:pt x="390" y="465"/>
                    <a:pt x="401" y="463"/>
                    <a:pt x="409" y="457"/>
                  </a:cubicBezTo>
                  <a:cubicBezTo>
                    <a:pt x="427" y="443"/>
                    <a:pt x="444" y="427"/>
                    <a:pt x="458" y="408"/>
                  </a:cubicBezTo>
                  <a:cubicBezTo>
                    <a:pt x="464" y="400"/>
                    <a:pt x="466" y="389"/>
                    <a:pt x="463" y="379"/>
                  </a:cubicBezTo>
                  <a:cubicBezTo>
                    <a:pt x="450" y="340"/>
                    <a:pt x="450" y="340"/>
                    <a:pt x="450" y="340"/>
                  </a:cubicBezTo>
                  <a:cubicBezTo>
                    <a:pt x="451" y="337"/>
                    <a:pt x="452" y="334"/>
                    <a:pt x="453" y="331"/>
                  </a:cubicBezTo>
                  <a:cubicBezTo>
                    <a:pt x="490" y="312"/>
                    <a:pt x="490" y="312"/>
                    <a:pt x="490" y="312"/>
                  </a:cubicBezTo>
                  <a:cubicBezTo>
                    <a:pt x="501" y="307"/>
                    <a:pt x="508" y="296"/>
                    <a:pt x="508" y="284"/>
                  </a:cubicBezTo>
                  <a:cubicBezTo>
                    <a:pt x="508" y="224"/>
                    <a:pt x="508" y="224"/>
                    <a:pt x="508" y="224"/>
                  </a:cubicBezTo>
                  <a:cubicBezTo>
                    <a:pt x="508" y="212"/>
                    <a:pt x="501" y="201"/>
                    <a:pt x="490" y="195"/>
                  </a:cubicBezTo>
                  <a:cubicBezTo>
                    <a:pt x="453" y="176"/>
                    <a:pt x="453" y="176"/>
                    <a:pt x="453" y="176"/>
                  </a:cubicBezTo>
                  <a:cubicBezTo>
                    <a:pt x="452" y="173"/>
                    <a:pt x="451" y="170"/>
                    <a:pt x="450" y="167"/>
                  </a:cubicBezTo>
                  <a:cubicBezTo>
                    <a:pt x="463" y="128"/>
                    <a:pt x="463" y="128"/>
                    <a:pt x="463" y="128"/>
                  </a:cubicBezTo>
                  <a:cubicBezTo>
                    <a:pt x="466" y="118"/>
                    <a:pt x="464" y="107"/>
                    <a:pt x="458" y="99"/>
                  </a:cubicBezTo>
                  <a:cubicBezTo>
                    <a:pt x="444" y="80"/>
                    <a:pt x="427" y="64"/>
                    <a:pt x="409" y="50"/>
                  </a:cubicBezTo>
                  <a:cubicBezTo>
                    <a:pt x="401" y="44"/>
                    <a:pt x="390" y="42"/>
                    <a:pt x="380" y="45"/>
                  </a:cubicBezTo>
                  <a:cubicBezTo>
                    <a:pt x="340" y="58"/>
                    <a:pt x="340" y="58"/>
                    <a:pt x="340" y="58"/>
                  </a:cubicBezTo>
                  <a:cubicBezTo>
                    <a:pt x="337" y="56"/>
                    <a:pt x="334" y="55"/>
                    <a:pt x="332" y="54"/>
                  </a:cubicBezTo>
                  <a:cubicBezTo>
                    <a:pt x="312" y="17"/>
                    <a:pt x="312" y="17"/>
                    <a:pt x="312" y="17"/>
                  </a:cubicBezTo>
                  <a:cubicBezTo>
                    <a:pt x="307" y="7"/>
                    <a:pt x="296" y="0"/>
                    <a:pt x="284" y="0"/>
                  </a:cubicBezTo>
                  <a:cubicBezTo>
                    <a:pt x="224" y="0"/>
                    <a:pt x="224" y="0"/>
                    <a:pt x="224" y="0"/>
                  </a:cubicBezTo>
                  <a:cubicBezTo>
                    <a:pt x="212" y="0"/>
                    <a:pt x="201" y="7"/>
                    <a:pt x="196" y="17"/>
                  </a:cubicBezTo>
                  <a:cubicBezTo>
                    <a:pt x="176" y="54"/>
                    <a:pt x="176" y="54"/>
                    <a:pt x="176" y="54"/>
                  </a:cubicBezTo>
                  <a:cubicBezTo>
                    <a:pt x="174" y="55"/>
                    <a:pt x="171" y="56"/>
                    <a:pt x="168" y="58"/>
                  </a:cubicBezTo>
                  <a:cubicBezTo>
                    <a:pt x="128" y="45"/>
                    <a:pt x="128" y="45"/>
                    <a:pt x="128" y="45"/>
                  </a:cubicBezTo>
                  <a:cubicBezTo>
                    <a:pt x="118" y="42"/>
                    <a:pt x="107" y="44"/>
                    <a:pt x="99" y="50"/>
                  </a:cubicBezTo>
                  <a:cubicBezTo>
                    <a:pt x="81" y="64"/>
                    <a:pt x="64" y="80"/>
                    <a:pt x="51" y="99"/>
                  </a:cubicBezTo>
                  <a:cubicBezTo>
                    <a:pt x="44" y="107"/>
                    <a:pt x="42" y="118"/>
                    <a:pt x="45" y="128"/>
                  </a:cubicBezTo>
                  <a:cubicBezTo>
                    <a:pt x="58" y="167"/>
                    <a:pt x="58" y="167"/>
                    <a:pt x="58" y="167"/>
                  </a:cubicBezTo>
                  <a:cubicBezTo>
                    <a:pt x="57" y="170"/>
                    <a:pt x="56" y="173"/>
                    <a:pt x="55" y="176"/>
                  </a:cubicBezTo>
                  <a:cubicBezTo>
                    <a:pt x="18" y="195"/>
                    <a:pt x="18" y="195"/>
                    <a:pt x="18" y="195"/>
                  </a:cubicBezTo>
                  <a:cubicBezTo>
                    <a:pt x="7" y="201"/>
                    <a:pt x="0" y="212"/>
                    <a:pt x="0" y="224"/>
                  </a:cubicBezTo>
                  <a:cubicBezTo>
                    <a:pt x="0" y="284"/>
                    <a:pt x="0" y="284"/>
                    <a:pt x="0" y="284"/>
                  </a:cubicBezTo>
                  <a:cubicBezTo>
                    <a:pt x="0" y="296"/>
                    <a:pt x="7" y="307"/>
                    <a:pt x="18" y="312"/>
                  </a:cubicBezTo>
                  <a:cubicBezTo>
                    <a:pt x="55" y="331"/>
                    <a:pt x="55" y="331"/>
                    <a:pt x="55" y="331"/>
                  </a:cubicBezTo>
                  <a:cubicBezTo>
                    <a:pt x="56" y="334"/>
                    <a:pt x="57" y="337"/>
                    <a:pt x="58" y="340"/>
                  </a:cubicBezTo>
                  <a:cubicBezTo>
                    <a:pt x="45" y="379"/>
                    <a:pt x="45" y="379"/>
                    <a:pt x="45" y="379"/>
                  </a:cubicBezTo>
                  <a:cubicBezTo>
                    <a:pt x="42" y="389"/>
                    <a:pt x="44" y="400"/>
                    <a:pt x="51" y="408"/>
                  </a:cubicBezTo>
                  <a:cubicBezTo>
                    <a:pt x="64" y="427"/>
                    <a:pt x="81" y="443"/>
                    <a:pt x="99" y="457"/>
                  </a:cubicBezTo>
                  <a:cubicBezTo>
                    <a:pt x="107" y="463"/>
                    <a:pt x="118" y="465"/>
                    <a:pt x="128" y="462"/>
                  </a:cubicBezTo>
                  <a:cubicBezTo>
                    <a:pt x="168" y="449"/>
                    <a:pt x="168" y="449"/>
                    <a:pt x="168" y="449"/>
                  </a:cubicBezTo>
                  <a:cubicBezTo>
                    <a:pt x="171" y="451"/>
                    <a:pt x="174" y="452"/>
                    <a:pt x="176" y="453"/>
                  </a:cubicBezTo>
                  <a:moveTo>
                    <a:pt x="125" y="396"/>
                  </a:moveTo>
                  <a:cubicBezTo>
                    <a:pt x="121" y="391"/>
                    <a:pt x="116" y="387"/>
                    <a:pt x="112" y="382"/>
                  </a:cubicBezTo>
                  <a:cubicBezTo>
                    <a:pt x="123" y="347"/>
                    <a:pt x="123" y="347"/>
                    <a:pt x="123" y="347"/>
                  </a:cubicBezTo>
                  <a:cubicBezTo>
                    <a:pt x="126" y="339"/>
                    <a:pt x="125" y="330"/>
                    <a:pt x="121" y="323"/>
                  </a:cubicBezTo>
                  <a:cubicBezTo>
                    <a:pt x="117" y="315"/>
                    <a:pt x="114" y="307"/>
                    <a:pt x="111" y="299"/>
                  </a:cubicBezTo>
                  <a:cubicBezTo>
                    <a:pt x="108" y="291"/>
                    <a:pt x="103" y="284"/>
                    <a:pt x="95" y="280"/>
                  </a:cubicBezTo>
                  <a:cubicBezTo>
                    <a:pt x="64" y="264"/>
                    <a:pt x="64" y="264"/>
                    <a:pt x="64" y="264"/>
                  </a:cubicBezTo>
                  <a:cubicBezTo>
                    <a:pt x="64" y="243"/>
                    <a:pt x="64" y="243"/>
                    <a:pt x="64" y="243"/>
                  </a:cubicBezTo>
                  <a:cubicBezTo>
                    <a:pt x="95" y="227"/>
                    <a:pt x="95" y="227"/>
                    <a:pt x="95" y="227"/>
                  </a:cubicBezTo>
                  <a:cubicBezTo>
                    <a:pt x="103" y="223"/>
                    <a:pt x="108" y="216"/>
                    <a:pt x="111" y="208"/>
                  </a:cubicBezTo>
                  <a:cubicBezTo>
                    <a:pt x="114" y="200"/>
                    <a:pt x="117" y="192"/>
                    <a:pt x="121" y="185"/>
                  </a:cubicBezTo>
                  <a:cubicBezTo>
                    <a:pt x="125" y="177"/>
                    <a:pt x="126" y="168"/>
                    <a:pt x="123" y="160"/>
                  </a:cubicBezTo>
                  <a:cubicBezTo>
                    <a:pt x="112" y="125"/>
                    <a:pt x="112" y="125"/>
                    <a:pt x="112" y="125"/>
                  </a:cubicBezTo>
                  <a:cubicBezTo>
                    <a:pt x="116" y="120"/>
                    <a:pt x="121" y="116"/>
                    <a:pt x="125" y="111"/>
                  </a:cubicBezTo>
                  <a:cubicBezTo>
                    <a:pt x="161" y="123"/>
                    <a:pt x="161" y="123"/>
                    <a:pt x="161" y="123"/>
                  </a:cubicBezTo>
                  <a:cubicBezTo>
                    <a:pt x="169" y="125"/>
                    <a:pt x="177" y="124"/>
                    <a:pt x="185" y="120"/>
                  </a:cubicBezTo>
                  <a:cubicBezTo>
                    <a:pt x="193" y="116"/>
                    <a:pt x="201" y="113"/>
                    <a:pt x="209" y="111"/>
                  </a:cubicBezTo>
                  <a:cubicBezTo>
                    <a:pt x="217" y="108"/>
                    <a:pt x="224" y="102"/>
                    <a:pt x="228" y="95"/>
                  </a:cubicBezTo>
                  <a:cubicBezTo>
                    <a:pt x="243" y="64"/>
                    <a:pt x="243" y="64"/>
                    <a:pt x="243" y="64"/>
                  </a:cubicBezTo>
                  <a:cubicBezTo>
                    <a:pt x="265" y="64"/>
                    <a:pt x="265" y="64"/>
                    <a:pt x="265" y="64"/>
                  </a:cubicBezTo>
                  <a:cubicBezTo>
                    <a:pt x="280" y="95"/>
                    <a:pt x="280" y="95"/>
                    <a:pt x="280" y="95"/>
                  </a:cubicBezTo>
                  <a:cubicBezTo>
                    <a:pt x="284" y="102"/>
                    <a:pt x="291" y="108"/>
                    <a:pt x="299" y="111"/>
                  </a:cubicBezTo>
                  <a:cubicBezTo>
                    <a:pt x="307" y="113"/>
                    <a:pt x="315" y="116"/>
                    <a:pt x="323" y="120"/>
                  </a:cubicBezTo>
                  <a:cubicBezTo>
                    <a:pt x="331" y="124"/>
                    <a:pt x="339" y="125"/>
                    <a:pt x="348" y="123"/>
                  </a:cubicBezTo>
                  <a:cubicBezTo>
                    <a:pt x="383" y="111"/>
                    <a:pt x="383" y="111"/>
                    <a:pt x="383" y="111"/>
                  </a:cubicBezTo>
                  <a:cubicBezTo>
                    <a:pt x="387" y="116"/>
                    <a:pt x="392" y="120"/>
                    <a:pt x="396" y="125"/>
                  </a:cubicBezTo>
                  <a:cubicBezTo>
                    <a:pt x="385" y="160"/>
                    <a:pt x="385" y="160"/>
                    <a:pt x="385" y="160"/>
                  </a:cubicBezTo>
                  <a:cubicBezTo>
                    <a:pt x="382" y="168"/>
                    <a:pt x="383" y="177"/>
                    <a:pt x="387" y="185"/>
                  </a:cubicBezTo>
                  <a:cubicBezTo>
                    <a:pt x="391" y="192"/>
                    <a:pt x="394" y="200"/>
                    <a:pt x="397" y="208"/>
                  </a:cubicBezTo>
                  <a:cubicBezTo>
                    <a:pt x="400" y="216"/>
                    <a:pt x="405" y="223"/>
                    <a:pt x="413" y="227"/>
                  </a:cubicBezTo>
                  <a:cubicBezTo>
                    <a:pt x="444" y="243"/>
                    <a:pt x="444" y="243"/>
                    <a:pt x="444" y="243"/>
                  </a:cubicBezTo>
                  <a:cubicBezTo>
                    <a:pt x="444" y="264"/>
                    <a:pt x="444" y="264"/>
                    <a:pt x="444" y="264"/>
                  </a:cubicBezTo>
                  <a:cubicBezTo>
                    <a:pt x="413" y="280"/>
                    <a:pt x="413" y="280"/>
                    <a:pt x="413" y="280"/>
                  </a:cubicBezTo>
                  <a:cubicBezTo>
                    <a:pt x="405" y="284"/>
                    <a:pt x="400" y="291"/>
                    <a:pt x="397" y="299"/>
                  </a:cubicBezTo>
                  <a:cubicBezTo>
                    <a:pt x="394" y="307"/>
                    <a:pt x="391" y="315"/>
                    <a:pt x="387" y="323"/>
                  </a:cubicBezTo>
                  <a:cubicBezTo>
                    <a:pt x="383" y="330"/>
                    <a:pt x="382" y="339"/>
                    <a:pt x="385" y="347"/>
                  </a:cubicBezTo>
                  <a:cubicBezTo>
                    <a:pt x="396" y="382"/>
                    <a:pt x="396" y="382"/>
                    <a:pt x="396" y="382"/>
                  </a:cubicBezTo>
                  <a:cubicBezTo>
                    <a:pt x="392" y="387"/>
                    <a:pt x="387" y="391"/>
                    <a:pt x="383" y="396"/>
                  </a:cubicBezTo>
                  <a:cubicBezTo>
                    <a:pt x="348" y="385"/>
                    <a:pt x="348" y="385"/>
                    <a:pt x="348" y="385"/>
                  </a:cubicBezTo>
                  <a:cubicBezTo>
                    <a:pt x="339" y="382"/>
                    <a:pt x="331" y="383"/>
                    <a:pt x="323" y="387"/>
                  </a:cubicBezTo>
                  <a:cubicBezTo>
                    <a:pt x="315" y="391"/>
                    <a:pt x="307" y="394"/>
                    <a:pt x="299" y="397"/>
                  </a:cubicBezTo>
                  <a:cubicBezTo>
                    <a:pt x="291" y="399"/>
                    <a:pt x="284" y="405"/>
                    <a:pt x="280" y="412"/>
                  </a:cubicBezTo>
                  <a:cubicBezTo>
                    <a:pt x="265" y="443"/>
                    <a:pt x="265" y="443"/>
                    <a:pt x="265" y="443"/>
                  </a:cubicBezTo>
                  <a:cubicBezTo>
                    <a:pt x="243" y="443"/>
                    <a:pt x="243" y="443"/>
                    <a:pt x="243" y="443"/>
                  </a:cubicBezTo>
                  <a:cubicBezTo>
                    <a:pt x="228" y="412"/>
                    <a:pt x="228" y="412"/>
                    <a:pt x="228" y="412"/>
                  </a:cubicBezTo>
                  <a:cubicBezTo>
                    <a:pt x="224" y="405"/>
                    <a:pt x="217" y="399"/>
                    <a:pt x="209" y="397"/>
                  </a:cubicBezTo>
                  <a:cubicBezTo>
                    <a:pt x="201" y="394"/>
                    <a:pt x="193" y="391"/>
                    <a:pt x="185" y="387"/>
                  </a:cubicBezTo>
                  <a:cubicBezTo>
                    <a:pt x="177" y="383"/>
                    <a:pt x="169" y="382"/>
                    <a:pt x="161" y="385"/>
                  </a:cubicBezTo>
                  <a:lnTo>
                    <a:pt x="125" y="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4"/>
            <p:cNvSpPr>
              <a:spLocks noEditPoints="1"/>
            </p:cNvSpPr>
            <p:nvPr/>
          </p:nvSpPr>
          <p:spPr bwMode="auto">
            <a:xfrm>
              <a:off x="3582988" y="660400"/>
              <a:ext cx="390525" cy="644525"/>
            </a:xfrm>
            <a:custGeom>
              <a:avLst/>
              <a:gdLst>
                <a:gd name="T0" fmla="*/ 0 w 641"/>
                <a:gd name="T1" fmla="*/ 352 h 1056"/>
                <a:gd name="T2" fmla="*/ 66 w 641"/>
                <a:gd name="T3" fmla="*/ 566 h 1056"/>
                <a:gd name="T4" fmla="*/ 126 w 641"/>
                <a:gd name="T5" fmla="*/ 762 h 1056"/>
                <a:gd name="T6" fmla="*/ 121 w 641"/>
                <a:gd name="T7" fmla="*/ 896 h 1056"/>
                <a:gd name="T8" fmla="*/ 127 w 641"/>
                <a:gd name="T9" fmla="*/ 1031 h 1056"/>
                <a:gd name="T10" fmla="*/ 192 w 641"/>
                <a:gd name="T11" fmla="*/ 1056 h 1056"/>
                <a:gd name="T12" fmla="*/ 448 w 641"/>
                <a:gd name="T13" fmla="*/ 1056 h 1056"/>
                <a:gd name="T14" fmla="*/ 544 w 641"/>
                <a:gd name="T15" fmla="*/ 960 h 1056"/>
                <a:gd name="T16" fmla="*/ 519 w 641"/>
                <a:gd name="T17" fmla="*/ 896 h 1056"/>
                <a:gd name="T18" fmla="*/ 514 w 641"/>
                <a:gd name="T19" fmla="*/ 762 h 1056"/>
                <a:gd name="T20" fmla="*/ 574 w 641"/>
                <a:gd name="T21" fmla="*/ 566 h 1056"/>
                <a:gd name="T22" fmla="*/ 640 w 641"/>
                <a:gd name="T23" fmla="*/ 352 h 1056"/>
                <a:gd name="T24" fmla="*/ 320 w 641"/>
                <a:gd name="T25" fmla="*/ 0 h 1056"/>
                <a:gd name="T26" fmla="*/ 0 w 641"/>
                <a:gd name="T27" fmla="*/ 352 h 1056"/>
                <a:gd name="T28" fmla="*/ 480 w 641"/>
                <a:gd name="T29" fmla="*/ 832 h 1056"/>
                <a:gd name="T30" fmla="*/ 448 w 641"/>
                <a:gd name="T31" fmla="*/ 864 h 1056"/>
                <a:gd name="T32" fmla="*/ 192 w 641"/>
                <a:gd name="T33" fmla="*/ 864 h 1056"/>
                <a:gd name="T34" fmla="*/ 160 w 641"/>
                <a:gd name="T35" fmla="*/ 832 h 1056"/>
                <a:gd name="T36" fmla="*/ 192 w 641"/>
                <a:gd name="T37" fmla="*/ 800 h 1056"/>
                <a:gd name="T38" fmla="*/ 448 w 641"/>
                <a:gd name="T39" fmla="*/ 800 h 1056"/>
                <a:gd name="T40" fmla="*/ 480 w 641"/>
                <a:gd name="T41" fmla="*/ 832 h 1056"/>
                <a:gd name="T42" fmla="*/ 448 w 641"/>
                <a:gd name="T43" fmla="*/ 992 h 1056"/>
                <a:gd name="T44" fmla="*/ 192 w 641"/>
                <a:gd name="T45" fmla="*/ 992 h 1056"/>
                <a:gd name="T46" fmla="*/ 160 w 641"/>
                <a:gd name="T47" fmla="*/ 960 h 1056"/>
                <a:gd name="T48" fmla="*/ 192 w 641"/>
                <a:gd name="T49" fmla="*/ 928 h 1056"/>
                <a:gd name="T50" fmla="*/ 448 w 641"/>
                <a:gd name="T51" fmla="*/ 928 h 1056"/>
                <a:gd name="T52" fmla="*/ 480 w 641"/>
                <a:gd name="T53" fmla="*/ 960 h 1056"/>
                <a:gd name="T54" fmla="*/ 448 w 641"/>
                <a:gd name="T55" fmla="*/ 992 h 1056"/>
                <a:gd name="T56" fmla="*/ 320 w 641"/>
                <a:gd name="T57" fmla="*/ 64 h 1056"/>
                <a:gd name="T58" fmla="*/ 576 w 641"/>
                <a:gd name="T59" fmla="*/ 352 h 1056"/>
                <a:gd name="T60" fmla="*/ 521 w 641"/>
                <a:gd name="T61" fmla="*/ 529 h 1056"/>
                <a:gd name="T62" fmla="*/ 453 w 641"/>
                <a:gd name="T63" fmla="*/ 736 h 1056"/>
                <a:gd name="T64" fmla="*/ 448 w 641"/>
                <a:gd name="T65" fmla="*/ 736 h 1056"/>
                <a:gd name="T66" fmla="*/ 192 w 641"/>
                <a:gd name="T67" fmla="*/ 736 h 1056"/>
                <a:gd name="T68" fmla="*/ 187 w 641"/>
                <a:gd name="T69" fmla="*/ 736 h 1056"/>
                <a:gd name="T70" fmla="*/ 119 w 641"/>
                <a:gd name="T71" fmla="*/ 529 h 1056"/>
                <a:gd name="T72" fmla="*/ 64 w 641"/>
                <a:gd name="T73" fmla="*/ 352 h 1056"/>
                <a:gd name="T74" fmla="*/ 320 w 641"/>
                <a:gd name="T75" fmla="*/ 64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1" h="1056">
                  <a:moveTo>
                    <a:pt x="0" y="352"/>
                  </a:moveTo>
                  <a:cubicBezTo>
                    <a:pt x="0" y="428"/>
                    <a:pt x="23" y="503"/>
                    <a:pt x="66" y="566"/>
                  </a:cubicBezTo>
                  <a:cubicBezTo>
                    <a:pt x="100" y="626"/>
                    <a:pt x="120" y="693"/>
                    <a:pt x="126" y="762"/>
                  </a:cubicBezTo>
                  <a:cubicBezTo>
                    <a:pt x="88" y="798"/>
                    <a:pt x="86" y="857"/>
                    <a:pt x="121" y="896"/>
                  </a:cubicBezTo>
                  <a:cubicBezTo>
                    <a:pt x="85" y="935"/>
                    <a:pt x="88" y="995"/>
                    <a:pt x="127" y="1031"/>
                  </a:cubicBezTo>
                  <a:cubicBezTo>
                    <a:pt x="145" y="1047"/>
                    <a:pt x="168" y="1056"/>
                    <a:pt x="192" y="1056"/>
                  </a:cubicBezTo>
                  <a:cubicBezTo>
                    <a:pt x="448" y="1056"/>
                    <a:pt x="448" y="1056"/>
                    <a:pt x="448" y="1056"/>
                  </a:cubicBezTo>
                  <a:cubicBezTo>
                    <a:pt x="501" y="1056"/>
                    <a:pt x="544" y="1013"/>
                    <a:pt x="544" y="960"/>
                  </a:cubicBezTo>
                  <a:cubicBezTo>
                    <a:pt x="544" y="936"/>
                    <a:pt x="535" y="913"/>
                    <a:pt x="519" y="896"/>
                  </a:cubicBezTo>
                  <a:cubicBezTo>
                    <a:pt x="554" y="857"/>
                    <a:pt x="552" y="798"/>
                    <a:pt x="514" y="762"/>
                  </a:cubicBezTo>
                  <a:cubicBezTo>
                    <a:pt x="520" y="693"/>
                    <a:pt x="540" y="626"/>
                    <a:pt x="574" y="566"/>
                  </a:cubicBezTo>
                  <a:cubicBezTo>
                    <a:pt x="617" y="503"/>
                    <a:pt x="641" y="428"/>
                    <a:pt x="640" y="352"/>
                  </a:cubicBezTo>
                  <a:cubicBezTo>
                    <a:pt x="640" y="157"/>
                    <a:pt x="496" y="0"/>
                    <a:pt x="320" y="0"/>
                  </a:cubicBezTo>
                  <a:cubicBezTo>
                    <a:pt x="144" y="0"/>
                    <a:pt x="0" y="157"/>
                    <a:pt x="0" y="352"/>
                  </a:cubicBezTo>
                  <a:moveTo>
                    <a:pt x="480" y="832"/>
                  </a:moveTo>
                  <a:cubicBezTo>
                    <a:pt x="480" y="849"/>
                    <a:pt x="466" y="864"/>
                    <a:pt x="448" y="864"/>
                  </a:cubicBezTo>
                  <a:cubicBezTo>
                    <a:pt x="192" y="864"/>
                    <a:pt x="192" y="864"/>
                    <a:pt x="192" y="864"/>
                  </a:cubicBezTo>
                  <a:cubicBezTo>
                    <a:pt x="174" y="864"/>
                    <a:pt x="160" y="849"/>
                    <a:pt x="160" y="832"/>
                  </a:cubicBezTo>
                  <a:cubicBezTo>
                    <a:pt x="160" y="814"/>
                    <a:pt x="174" y="800"/>
                    <a:pt x="192" y="800"/>
                  </a:cubicBezTo>
                  <a:cubicBezTo>
                    <a:pt x="448" y="800"/>
                    <a:pt x="448" y="800"/>
                    <a:pt x="448" y="800"/>
                  </a:cubicBezTo>
                  <a:cubicBezTo>
                    <a:pt x="466" y="800"/>
                    <a:pt x="480" y="814"/>
                    <a:pt x="480" y="832"/>
                  </a:cubicBezTo>
                  <a:moveTo>
                    <a:pt x="448" y="992"/>
                  </a:moveTo>
                  <a:cubicBezTo>
                    <a:pt x="192" y="992"/>
                    <a:pt x="192" y="992"/>
                    <a:pt x="192" y="992"/>
                  </a:cubicBezTo>
                  <a:cubicBezTo>
                    <a:pt x="174" y="992"/>
                    <a:pt x="160" y="977"/>
                    <a:pt x="160" y="960"/>
                  </a:cubicBezTo>
                  <a:cubicBezTo>
                    <a:pt x="160" y="942"/>
                    <a:pt x="174" y="928"/>
                    <a:pt x="192" y="928"/>
                  </a:cubicBezTo>
                  <a:cubicBezTo>
                    <a:pt x="448" y="928"/>
                    <a:pt x="448" y="928"/>
                    <a:pt x="448" y="928"/>
                  </a:cubicBezTo>
                  <a:cubicBezTo>
                    <a:pt x="466" y="928"/>
                    <a:pt x="480" y="942"/>
                    <a:pt x="480" y="960"/>
                  </a:cubicBezTo>
                  <a:cubicBezTo>
                    <a:pt x="480" y="977"/>
                    <a:pt x="466" y="992"/>
                    <a:pt x="448" y="992"/>
                  </a:cubicBezTo>
                  <a:moveTo>
                    <a:pt x="320" y="64"/>
                  </a:moveTo>
                  <a:cubicBezTo>
                    <a:pt x="461" y="64"/>
                    <a:pt x="576" y="193"/>
                    <a:pt x="576" y="352"/>
                  </a:cubicBezTo>
                  <a:cubicBezTo>
                    <a:pt x="576" y="415"/>
                    <a:pt x="557" y="477"/>
                    <a:pt x="521" y="529"/>
                  </a:cubicBezTo>
                  <a:cubicBezTo>
                    <a:pt x="484" y="593"/>
                    <a:pt x="461" y="663"/>
                    <a:pt x="453" y="736"/>
                  </a:cubicBezTo>
                  <a:cubicBezTo>
                    <a:pt x="451" y="736"/>
                    <a:pt x="450" y="736"/>
                    <a:pt x="448" y="736"/>
                  </a:cubicBezTo>
                  <a:cubicBezTo>
                    <a:pt x="192" y="736"/>
                    <a:pt x="192" y="736"/>
                    <a:pt x="192" y="736"/>
                  </a:cubicBezTo>
                  <a:cubicBezTo>
                    <a:pt x="190" y="736"/>
                    <a:pt x="189" y="736"/>
                    <a:pt x="187" y="736"/>
                  </a:cubicBezTo>
                  <a:cubicBezTo>
                    <a:pt x="179" y="663"/>
                    <a:pt x="156" y="593"/>
                    <a:pt x="119" y="529"/>
                  </a:cubicBezTo>
                  <a:cubicBezTo>
                    <a:pt x="83" y="477"/>
                    <a:pt x="64" y="415"/>
                    <a:pt x="64" y="352"/>
                  </a:cubicBezTo>
                  <a:cubicBezTo>
                    <a:pt x="64" y="193"/>
                    <a:pt x="179" y="64"/>
                    <a:pt x="320"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5"/>
            <p:cNvSpPr>
              <a:spLocks/>
            </p:cNvSpPr>
            <p:nvPr/>
          </p:nvSpPr>
          <p:spPr bwMode="auto">
            <a:xfrm>
              <a:off x="3660775" y="738188"/>
              <a:ext cx="117475" cy="117475"/>
            </a:xfrm>
            <a:custGeom>
              <a:avLst/>
              <a:gdLst>
                <a:gd name="T0" fmla="*/ 192 w 192"/>
                <a:gd name="T1" fmla="*/ 64 h 192"/>
                <a:gd name="T2" fmla="*/ 192 w 192"/>
                <a:gd name="T3" fmla="*/ 0 h 192"/>
                <a:gd name="T4" fmla="*/ 0 w 192"/>
                <a:gd name="T5" fmla="*/ 192 h 192"/>
                <a:gd name="T6" fmla="*/ 64 w 192"/>
                <a:gd name="T7" fmla="*/ 192 h 192"/>
                <a:gd name="T8" fmla="*/ 192 w 192"/>
                <a:gd name="T9" fmla="*/ 64 h 192"/>
              </a:gdLst>
              <a:ahLst/>
              <a:cxnLst>
                <a:cxn ang="0">
                  <a:pos x="T0" y="T1"/>
                </a:cxn>
                <a:cxn ang="0">
                  <a:pos x="T2" y="T3"/>
                </a:cxn>
                <a:cxn ang="0">
                  <a:pos x="T4" y="T5"/>
                </a:cxn>
                <a:cxn ang="0">
                  <a:pos x="T6" y="T7"/>
                </a:cxn>
                <a:cxn ang="0">
                  <a:pos x="T8" y="T9"/>
                </a:cxn>
              </a:cxnLst>
              <a:rect l="0" t="0" r="r" b="b"/>
              <a:pathLst>
                <a:path w="192" h="192">
                  <a:moveTo>
                    <a:pt x="192" y="64"/>
                  </a:moveTo>
                  <a:cubicBezTo>
                    <a:pt x="192" y="0"/>
                    <a:pt x="192" y="0"/>
                    <a:pt x="192" y="0"/>
                  </a:cubicBezTo>
                  <a:cubicBezTo>
                    <a:pt x="86" y="0"/>
                    <a:pt x="0" y="86"/>
                    <a:pt x="0" y="192"/>
                  </a:cubicBezTo>
                  <a:cubicBezTo>
                    <a:pt x="64" y="192"/>
                    <a:pt x="64" y="192"/>
                    <a:pt x="64" y="192"/>
                  </a:cubicBezTo>
                  <a:cubicBezTo>
                    <a:pt x="64" y="121"/>
                    <a:pt x="121" y="64"/>
                    <a:pt x="192"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Rectangle 26"/>
            <p:cNvSpPr>
              <a:spLocks noChangeArrowheads="1"/>
            </p:cNvSpPr>
            <p:nvPr/>
          </p:nvSpPr>
          <p:spPr bwMode="auto">
            <a:xfrm>
              <a:off x="3757613" y="561975"/>
              <a:ext cx="39687" cy="58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27"/>
            <p:cNvSpPr>
              <a:spLocks noChangeArrowheads="1"/>
            </p:cNvSpPr>
            <p:nvPr/>
          </p:nvSpPr>
          <p:spPr bwMode="auto">
            <a:xfrm>
              <a:off x="4011613" y="796925"/>
              <a:ext cx="5873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28"/>
            <p:cNvSpPr>
              <a:spLocks noChangeArrowheads="1"/>
            </p:cNvSpPr>
            <p:nvPr/>
          </p:nvSpPr>
          <p:spPr bwMode="auto">
            <a:xfrm>
              <a:off x="3484563" y="796925"/>
              <a:ext cx="5873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29"/>
            <p:cNvSpPr>
              <a:spLocks/>
            </p:cNvSpPr>
            <p:nvPr/>
          </p:nvSpPr>
          <p:spPr bwMode="auto">
            <a:xfrm>
              <a:off x="3556000" y="635000"/>
              <a:ext cx="69850" cy="68263"/>
            </a:xfrm>
            <a:custGeom>
              <a:avLst/>
              <a:gdLst>
                <a:gd name="T0" fmla="*/ 0 w 44"/>
                <a:gd name="T1" fmla="*/ 17 h 43"/>
                <a:gd name="T2" fmla="*/ 18 w 44"/>
                <a:gd name="T3" fmla="*/ 0 h 43"/>
                <a:gd name="T4" fmla="*/ 44 w 44"/>
                <a:gd name="T5" fmla="*/ 26 h 43"/>
                <a:gd name="T6" fmla="*/ 27 w 44"/>
                <a:gd name="T7" fmla="*/ 43 h 43"/>
                <a:gd name="T8" fmla="*/ 0 w 44"/>
                <a:gd name="T9" fmla="*/ 17 h 43"/>
              </a:gdLst>
              <a:ahLst/>
              <a:cxnLst>
                <a:cxn ang="0">
                  <a:pos x="T0" y="T1"/>
                </a:cxn>
                <a:cxn ang="0">
                  <a:pos x="T2" y="T3"/>
                </a:cxn>
                <a:cxn ang="0">
                  <a:pos x="T4" y="T5"/>
                </a:cxn>
                <a:cxn ang="0">
                  <a:pos x="T6" y="T7"/>
                </a:cxn>
                <a:cxn ang="0">
                  <a:pos x="T8" y="T9"/>
                </a:cxn>
              </a:cxnLst>
              <a:rect l="0" t="0" r="r" b="b"/>
              <a:pathLst>
                <a:path w="44" h="43">
                  <a:moveTo>
                    <a:pt x="0" y="17"/>
                  </a:moveTo>
                  <a:lnTo>
                    <a:pt x="18" y="0"/>
                  </a:lnTo>
                  <a:lnTo>
                    <a:pt x="44" y="26"/>
                  </a:lnTo>
                  <a:lnTo>
                    <a:pt x="27" y="43"/>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30"/>
            <p:cNvSpPr>
              <a:spLocks/>
            </p:cNvSpPr>
            <p:nvPr/>
          </p:nvSpPr>
          <p:spPr bwMode="auto">
            <a:xfrm>
              <a:off x="3930650" y="635000"/>
              <a:ext cx="68262" cy="68263"/>
            </a:xfrm>
            <a:custGeom>
              <a:avLst/>
              <a:gdLst>
                <a:gd name="T0" fmla="*/ 0 w 43"/>
                <a:gd name="T1" fmla="*/ 26 h 43"/>
                <a:gd name="T2" fmla="*/ 26 w 43"/>
                <a:gd name="T3" fmla="*/ 0 h 43"/>
                <a:gd name="T4" fmla="*/ 43 w 43"/>
                <a:gd name="T5" fmla="*/ 17 h 43"/>
                <a:gd name="T6" fmla="*/ 17 w 43"/>
                <a:gd name="T7" fmla="*/ 43 h 43"/>
                <a:gd name="T8" fmla="*/ 0 w 43"/>
                <a:gd name="T9" fmla="*/ 26 h 43"/>
              </a:gdLst>
              <a:ahLst/>
              <a:cxnLst>
                <a:cxn ang="0">
                  <a:pos x="T0" y="T1"/>
                </a:cxn>
                <a:cxn ang="0">
                  <a:pos x="T2" y="T3"/>
                </a:cxn>
                <a:cxn ang="0">
                  <a:pos x="T4" y="T5"/>
                </a:cxn>
                <a:cxn ang="0">
                  <a:pos x="T6" y="T7"/>
                </a:cxn>
                <a:cxn ang="0">
                  <a:pos x="T8" y="T9"/>
                </a:cxn>
              </a:cxnLst>
              <a:rect l="0" t="0" r="r" b="b"/>
              <a:pathLst>
                <a:path w="43" h="43">
                  <a:moveTo>
                    <a:pt x="0" y="26"/>
                  </a:moveTo>
                  <a:lnTo>
                    <a:pt x="26" y="0"/>
                  </a:lnTo>
                  <a:lnTo>
                    <a:pt x="43" y="17"/>
                  </a:lnTo>
                  <a:lnTo>
                    <a:pt x="17" y="43"/>
                  </a:lnTo>
                  <a:lnTo>
                    <a:pt x="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31"/>
            <p:cNvSpPr>
              <a:spLocks noChangeArrowheads="1"/>
            </p:cNvSpPr>
            <p:nvPr/>
          </p:nvSpPr>
          <p:spPr bwMode="auto">
            <a:xfrm>
              <a:off x="3465513" y="1130300"/>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32"/>
            <p:cNvSpPr>
              <a:spLocks noChangeArrowheads="1"/>
            </p:cNvSpPr>
            <p:nvPr/>
          </p:nvSpPr>
          <p:spPr bwMode="auto">
            <a:xfrm>
              <a:off x="3543300" y="113030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33"/>
            <p:cNvSpPr>
              <a:spLocks noChangeArrowheads="1"/>
            </p:cNvSpPr>
            <p:nvPr/>
          </p:nvSpPr>
          <p:spPr bwMode="auto">
            <a:xfrm>
              <a:off x="3543300" y="120808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34"/>
            <p:cNvSpPr>
              <a:spLocks noChangeArrowheads="1"/>
            </p:cNvSpPr>
            <p:nvPr/>
          </p:nvSpPr>
          <p:spPr bwMode="auto">
            <a:xfrm>
              <a:off x="3543300" y="12858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35"/>
            <p:cNvSpPr>
              <a:spLocks noChangeArrowheads="1"/>
            </p:cNvSpPr>
            <p:nvPr/>
          </p:nvSpPr>
          <p:spPr bwMode="auto">
            <a:xfrm>
              <a:off x="3543300" y="1363663"/>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36"/>
            <p:cNvSpPr>
              <a:spLocks noChangeArrowheads="1"/>
            </p:cNvSpPr>
            <p:nvPr/>
          </p:nvSpPr>
          <p:spPr bwMode="auto">
            <a:xfrm>
              <a:off x="3543300" y="14430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37"/>
            <p:cNvSpPr>
              <a:spLocks noChangeArrowheads="1"/>
            </p:cNvSpPr>
            <p:nvPr/>
          </p:nvSpPr>
          <p:spPr bwMode="auto">
            <a:xfrm>
              <a:off x="3543300" y="15208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38"/>
            <p:cNvSpPr>
              <a:spLocks noChangeArrowheads="1"/>
            </p:cNvSpPr>
            <p:nvPr/>
          </p:nvSpPr>
          <p:spPr bwMode="auto">
            <a:xfrm>
              <a:off x="3778250" y="13636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39"/>
            <p:cNvSpPr>
              <a:spLocks noChangeArrowheads="1"/>
            </p:cNvSpPr>
            <p:nvPr/>
          </p:nvSpPr>
          <p:spPr bwMode="auto">
            <a:xfrm>
              <a:off x="3778250" y="1443038"/>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40"/>
            <p:cNvSpPr>
              <a:spLocks noChangeArrowheads="1"/>
            </p:cNvSpPr>
            <p:nvPr/>
          </p:nvSpPr>
          <p:spPr bwMode="auto">
            <a:xfrm>
              <a:off x="3778250" y="1520825"/>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41"/>
            <p:cNvSpPr>
              <a:spLocks noChangeArrowheads="1"/>
            </p:cNvSpPr>
            <p:nvPr/>
          </p:nvSpPr>
          <p:spPr bwMode="auto">
            <a:xfrm>
              <a:off x="3621088" y="15208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42"/>
            <p:cNvSpPr>
              <a:spLocks noChangeArrowheads="1"/>
            </p:cNvSpPr>
            <p:nvPr/>
          </p:nvSpPr>
          <p:spPr bwMode="auto">
            <a:xfrm>
              <a:off x="3698875" y="15208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1" name="Group 90"/>
          <p:cNvGrpSpPr/>
          <p:nvPr/>
        </p:nvGrpSpPr>
        <p:grpSpPr>
          <a:xfrm>
            <a:off x="4823680" y="3859272"/>
            <a:ext cx="304802" cy="306874"/>
            <a:chOff x="5014913" y="561975"/>
            <a:chExt cx="1166813" cy="1174750"/>
          </a:xfrm>
          <a:solidFill>
            <a:schemeClr val="bg1"/>
          </a:solidFill>
        </p:grpSpPr>
        <p:sp>
          <p:nvSpPr>
            <p:cNvPr id="92" name="Freeform 46"/>
            <p:cNvSpPr>
              <a:spLocks noEditPoints="1"/>
            </p:cNvSpPr>
            <p:nvPr/>
          </p:nvSpPr>
          <p:spPr bwMode="auto">
            <a:xfrm>
              <a:off x="5014913" y="561975"/>
              <a:ext cx="1166813" cy="1174750"/>
            </a:xfrm>
            <a:custGeom>
              <a:avLst/>
              <a:gdLst>
                <a:gd name="T0" fmla="*/ 1622 w 1910"/>
                <a:gd name="T1" fmla="*/ 0 h 1923"/>
                <a:gd name="T2" fmla="*/ 1206 w 1910"/>
                <a:gd name="T3" fmla="*/ 0 h 1923"/>
                <a:gd name="T4" fmla="*/ 1051 w 1910"/>
                <a:gd name="T5" fmla="*/ 531 h 1923"/>
                <a:gd name="T6" fmla="*/ 534 w 1910"/>
                <a:gd name="T7" fmla="*/ 1139 h 1923"/>
                <a:gd name="T8" fmla="*/ 383 w 1910"/>
                <a:gd name="T9" fmla="*/ 1033 h 1923"/>
                <a:gd name="T10" fmla="*/ 255 w 1910"/>
                <a:gd name="T11" fmla="*/ 1207 h 1923"/>
                <a:gd name="T12" fmla="*/ 310 w 1910"/>
                <a:gd name="T13" fmla="*/ 1363 h 1923"/>
                <a:gd name="T14" fmla="*/ 159 w 1910"/>
                <a:gd name="T15" fmla="*/ 1257 h 1923"/>
                <a:gd name="T16" fmla="*/ 27 w 1910"/>
                <a:gd name="T17" fmla="*/ 1435 h 1923"/>
                <a:gd name="T18" fmla="*/ 12 w 1910"/>
                <a:gd name="T19" fmla="*/ 1660 h 1923"/>
                <a:gd name="T20" fmla="*/ 220 w 1910"/>
                <a:gd name="T21" fmla="*/ 1913 h 1923"/>
                <a:gd name="T22" fmla="*/ 266 w 1910"/>
                <a:gd name="T23" fmla="*/ 1913 h 1923"/>
                <a:gd name="T24" fmla="*/ 575 w 1910"/>
                <a:gd name="T25" fmla="*/ 1815 h 1923"/>
                <a:gd name="T26" fmla="*/ 780 w 1910"/>
                <a:gd name="T27" fmla="*/ 1655 h 1923"/>
                <a:gd name="T28" fmla="*/ 675 w 1910"/>
                <a:gd name="T29" fmla="*/ 1504 h 1923"/>
                <a:gd name="T30" fmla="*/ 1379 w 1910"/>
                <a:gd name="T31" fmla="*/ 858 h 1923"/>
                <a:gd name="T32" fmla="*/ 1910 w 1910"/>
                <a:gd name="T33" fmla="*/ 704 h 1923"/>
                <a:gd name="T34" fmla="*/ 1910 w 1910"/>
                <a:gd name="T35" fmla="*/ 288 h 1923"/>
                <a:gd name="T36" fmla="*/ 1622 w 1910"/>
                <a:gd name="T37" fmla="*/ 928 h 1923"/>
                <a:gd name="T38" fmla="*/ 1427 w 1910"/>
                <a:gd name="T39" fmla="*/ 816 h 1923"/>
                <a:gd name="T40" fmla="*/ 1327 w 1910"/>
                <a:gd name="T41" fmla="*/ 761 h 1923"/>
                <a:gd name="T42" fmla="*/ 607 w 1910"/>
                <a:gd name="T43" fmla="*/ 1527 h 1923"/>
                <a:gd name="T44" fmla="*/ 598 w 1910"/>
                <a:gd name="T45" fmla="*/ 1747 h 1923"/>
                <a:gd name="T46" fmla="*/ 447 w 1910"/>
                <a:gd name="T47" fmla="*/ 1641 h 1923"/>
                <a:gd name="T48" fmla="*/ 80 w 1910"/>
                <a:gd name="T49" fmla="*/ 1683 h 1923"/>
                <a:gd name="T50" fmla="*/ 200 w 1910"/>
                <a:gd name="T51" fmla="*/ 1517 h 1923"/>
                <a:gd name="T52" fmla="*/ 182 w 1910"/>
                <a:gd name="T53" fmla="*/ 1325 h 1923"/>
                <a:gd name="T54" fmla="*/ 332 w 1910"/>
                <a:gd name="T55" fmla="*/ 1431 h 1923"/>
                <a:gd name="T56" fmla="*/ 428 w 1910"/>
                <a:gd name="T57" fmla="*/ 1289 h 1923"/>
                <a:gd name="T58" fmla="*/ 406 w 1910"/>
                <a:gd name="T59" fmla="*/ 1101 h 1923"/>
                <a:gd name="T60" fmla="*/ 556 w 1910"/>
                <a:gd name="T61" fmla="*/ 1207 h 1923"/>
                <a:gd name="T62" fmla="*/ 1164 w 1910"/>
                <a:gd name="T63" fmla="*/ 553 h 1923"/>
                <a:gd name="T64" fmla="*/ 1088 w 1910"/>
                <a:gd name="T65" fmla="*/ 478 h 1923"/>
                <a:gd name="T66" fmla="*/ 1206 w 1910"/>
                <a:gd name="T67" fmla="*/ 64 h 1923"/>
                <a:gd name="T68" fmla="*/ 1440 w 1910"/>
                <a:gd name="T69" fmla="*/ 158 h 1923"/>
                <a:gd name="T70" fmla="*/ 1846 w 1910"/>
                <a:gd name="T71" fmla="*/ 288 h 1923"/>
                <a:gd name="T72" fmla="*/ 1738 w 1910"/>
                <a:gd name="T73" fmla="*/ 496 h 1923"/>
                <a:gd name="T74" fmla="*/ 1846 w 1910"/>
                <a:gd name="T75" fmla="*/ 704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10" h="1923">
                  <a:moveTo>
                    <a:pt x="1910" y="288"/>
                  </a:moveTo>
                  <a:cubicBezTo>
                    <a:pt x="1910" y="129"/>
                    <a:pt x="1780" y="0"/>
                    <a:pt x="1622" y="0"/>
                  </a:cubicBezTo>
                  <a:cubicBezTo>
                    <a:pt x="1543" y="0"/>
                    <a:pt x="1468" y="33"/>
                    <a:pt x="1414" y="89"/>
                  </a:cubicBezTo>
                  <a:cubicBezTo>
                    <a:pt x="1360" y="33"/>
                    <a:pt x="1284" y="0"/>
                    <a:pt x="1206" y="0"/>
                  </a:cubicBezTo>
                  <a:cubicBezTo>
                    <a:pt x="1047" y="0"/>
                    <a:pt x="918" y="129"/>
                    <a:pt x="918" y="288"/>
                  </a:cubicBezTo>
                  <a:cubicBezTo>
                    <a:pt x="918" y="387"/>
                    <a:pt x="967" y="477"/>
                    <a:pt x="1051" y="531"/>
                  </a:cubicBezTo>
                  <a:cubicBezTo>
                    <a:pt x="1096" y="576"/>
                    <a:pt x="1096" y="576"/>
                    <a:pt x="1096" y="576"/>
                  </a:cubicBezTo>
                  <a:cubicBezTo>
                    <a:pt x="534" y="1139"/>
                    <a:pt x="534" y="1139"/>
                    <a:pt x="534" y="1139"/>
                  </a:cubicBezTo>
                  <a:cubicBezTo>
                    <a:pt x="428" y="1033"/>
                    <a:pt x="428" y="1033"/>
                    <a:pt x="428" y="1033"/>
                  </a:cubicBezTo>
                  <a:cubicBezTo>
                    <a:pt x="416" y="1021"/>
                    <a:pt x="396" y="1021"/>
                    <a:pt x="383" y="1033"/>
                  </a:cubicBezTo>
                  <a:cubicBezTo>
                    <a:pt x="255" y="1161"/>
                    <a:pt x="255" y="1161"/>
                    <a:pt x="255" y="1161"/>
                  </a:cubicBezTo>
                  <a:cubicBezTo>
                    <a:pt x="243" y="1174"/>
                    <a:pt x="243" y="1194"/>
                    <a:pt x="255" y="1207"/>
                  </a:cubicBezTo>
                  <a:cubicBezTo>
                    <a:pt x="360" y="1312"/>
                    <a:pt x="360" y="1312"/>
                    <a:pt x="360" y="1312"/>
                  </a:cubicBezTo>
                  <a:cubicBezTo>
                    <a:pt x="310" y="1363"/>
                    <a:pt x="310" y="1363"/>
                    <a:pt x="310" y="1363"/>
                  </a:cubicBezTo>
                  <a:cubicBezTo>
                    <a:pt x="204" y="1257"/>
                    <a:pt x="204" y="1257"/>
                    <a:pt x="204" y="1257"/>
                  </a:cubicBezTo>
                  <a:cubicBezTo>
                    <a:pt x="192" y="1245"/>
                    <a:pt x="172" y="1245"/>
                    <a:pt x="159" y="1257"/>
                  </a:cubicBezTo>
                  <a:cubicBezTo>
                    <a:pt x="27" y="1389"/>
                    <a:pt x="27" y="1389"/>
                    <a:pt x="27" y="1389"/>
                  </a:cubicBezTo>
                  <a:cubicBezTo>
                    <a:pt x="15" y="1402"/>
                    <a:pt x="15" y="1422"/>
                    <a:pt x="27" y="1435"/>
                  </a:cubicBezTo>
                  <a:cubicBezTo>
                    <a:pt x="132" y="1540"/>
                    <a:pt x="132" y="1540"/>
                    <a:pt x="132" y="1540"/>
                  </a:cubicBezTo>
                  <a:cubicBezTo>
                    <a:pt x="12" y="1660"/>
                    <a:pt x="12" y="1660"/>
                    <a:pt x="12" y="1660"/>
                  </a:cubicBezTo>
                  <a:cubicBezTo>
                    <a:pt x="0" y="1672"/>
                    <a:pt x="0" y="1693"/>
                    <a:pt x="12" y="1705"/>
                  </a:cubicBezTo>
                  <a:cubicBezTo>
                    <a:pt x="220" y="1913"/>
                    <a:pt x="220" y="1913"/>
                    <a:pt x="220" y="1913"/>
                  </a:cubicBezTo>
                  <a:cubicBezTo>
                    <a:pt x="227" y="1919"/>
                    <a:pt x="235" y="1923"/>
                    <a:pt x="243" y="1923"/>
                  </a:cubicBezTo>
                  <a:cubicBezTo>
                    <a:pt x="251" y="1923"/>
                    <a:pt x="259" y="1919"/>
                    <a:pt x="266" y="1913"/>
                  </a:cubicBezTo>
                  <a:cubicBezTo>
                    <a:pt x="470" y="1709"/>
                    <a:pt x="470" y="1709"/>
                    <a:pt x="470" y="1709"/>
                  </a:cubicBezTo>
                  <a:cubicBezTo>
                    <a:pt x="575" y="1815"/>
                    <a:pt x="575" y="1815"/>
                    <a:pt x="575" y="1815"/>
                  </a:cubicBezTo>
                  <a:cubicBezTo>
                    <a:pt x="588" y="1827"/>
                    <a:pt x="608" y="1827"/>
                    <a:pt x="620" y="1815"/>
                  </a:cubicBezTo>
                  <a:cubicBezTo>
                    <a:pt x="780" y="1655"/>
                    <a:pt x="780" y="1655"/>
                    <a:pt x="780" y="1655"/>
                  </a:cubicBezTo>
                  <a:cubicBezTo>
                    <a:pt x="793" y="1642"/>
                    <a:pt x="793" y="1622"/>
                    <a:pt x="780" y="1609"/>
                  </a:cubicBezTo>
                  <a:cubicBezTo>
                    <a:pt x="675" y="1504"/>
                    <a:pt x="675" y="1504"/>
                    <a:pt x="675" y="1504"/>
                  </a:cubicBezTo>
                  <a:cubicBezTo>
                    <a:pt x="1350" y="829"/>
                    <a:pt x="1350" y="829"/>
                    <a:pt x="1350" y="829"/>
                  </a:cubicBezTo>
                  <a:cubicBezTo>
                    <a:pt x="1379" y="858"/>
                    <a:pt x="1379" y="858"/>
                    <a:pt x="1379" y="858"/>
                  </a:cubicBezTo>
                  <a:cubicBezTo>
                    <a:pt x="1432" y="942"/>
                    <a:pt x="1523" y="992"/>
                    <a:pt x="1622" y="992"/>
                  </a:cubicBezTo>
                  <a:cubicBezTo>
                    <a:pt x="1780" y="992"/>
                    <a:pt x="1910" y="863"/>
                    <a:pt x="1910" y="704"/>
                  </a:cubicBezTo>
                  <a:cubicBezTo>
                    <a:pt x="1910" y="625"/>
                    <a:pt x="1877" y="550"/>
                    <a:pt x="1821" y="496"/>
                  </a:cubicBezTo>
                  <a:cubicBezTo>
                    <a:pt x="1877" y="442"/>
                    <a:pt x="1910" y="367"/>
                    <a:pt x="1910" y="288"/>
                  </a:cubicBezTo>
                  <a:moveTo>
                    <a:pt x="1846" y="704"/>
                  </a:moveTo>
                  <a:cubicBezTo>
                    <a:pt x="1846" y="827"/>
                    <a:pt x="1745" y="928"/>
                    <a:pt x="1622" y="928"/>
                  </a:cubicBezTo>
                  <a:cubicBezTo>
                    <a:pt x="1544" y="928"/>
                    <a:pt x="1473" y="888"/>
                    <a:pt x="1431" y="822"/>
                  </a:cubicBezTo>
                  <a:cubicBezTo>
                    <a:pt x="1430" y="819"/>
                    <a:pt x="1428" y="817"/>
                    <a:pt x="1427" y="816"/>
                  </a:cubicBezTo>
                  <a:cubicBezTo>
                    <a:pt x="1372" y="761"/>
                    <a:pt x="1372" y="761"/>
                    <a:pt x="1372" y="761"/>
                  </a:cubicBezTo>
                  <a:cubicBezTo>
                    <a:pt x="1360" y="749"/>
                    <a:pt x="1340" y="749"/>
                    <a:pt x="1327" y="761"/>
                  </a:cubicBezTo>
                  <a:cubicBezTo>
                    <a:pt x="607" y="1481"/>
                    <a:pt x="607" y="1481"/>
                    <a:pt x="607" y="1481"/>
                  </a:cubicBezTo>
                  <a:cubicBezTo>
                    <a:pt x="595" y="1494"/>
                    <a:pt x="595" y="1514"/>
                    <a:pt x="607" y="1527"/>
                  </a:cubicBezTo>
                  <a:cubicBezTo>
                    <a:pt x="712" y="1632"/>
                    <a:pt x="712" y="1632"/>
                    <a:pt x="712" y="1632"/>
                  </a:cubicBezTo>
                  <a:cubicBezTo>
                    <a:pt x="598" y="1747"/>
                    <a:pt x="598" y="1747"/>
                    <a:pt x="598" y="1747"/>
                  </a:cubicBezTo>
                  <a:cubicBezTo>
                    <a:pt x="492" y="1641"/>
                    <a:pt x="492" y="1641"/>
                    <a:pt x="492" y="1641"/>
                  </a:cubicBezTo>
                  <a:cubicBezTo>
                    <a:pt x="480" y="1629"/>
                    <a:pt x="460" y="1629"/>
                    <a:pt x="447" y="1641"/>
                  </a:cubicBezTo>
                  <a:cubicBezTo>
                    <a:pt x="243" y="1845"/>
                    <a:pt x="243" y="1845"/>
                    <a:pt x="243" y="1845"/>
                  </a:cubicBezTo>
                  <a:cubicBezTo>
                    <a:pt x="80" y="1683"/>
                    <a:pt x="80" y="1683"/>
                    <a:pt x="80" y="1683"/>
                  </a:cubicBezTo>
                  <a:cubicBezTo>
                    <a:pt x="200" y="1563"/>
                    <a:pt x="200" y="1563"/>
                    <a:pt x="200" y="1563"/>
                  </a:cubicBezTo>
                  <a:cubicBezTo>
                    <a:pt x="213" y="1550"/>
                    <a:pt x="213" y="1530"/>
                    <a:pt x="200" y="1517"/>
                  </a:cubicBezTo>
                  <a:cubicBezTo>
                    <a:pt x="95" y="1412"/>
                    <a:pt x="95" y="1412"/>
                    <a:pt x="95" y="1412"/>
                  </a:cubicBezTo>
                  <a:cubicBezTo>
                    <a:pt x="182" y="1325"/>
                    <a:pt x="182" y="1325"/>
                    <a:pt x="182" y="1325"/>
                  </a:cubicBezTo>
                  <a:cubicBezTo>
                    <a:pt x="287" y="1431"/>
                    <a:pt x="287" y="1431"/>
                    <a:pt x="287" y="1431"/>
                  </a:cubicBezTo>
                  <a:cubicBezTo>
                    <a:pt x="300" y="1443"/>
                    <a:pt x="320" y="1443"/>
                    <a:pt x="332" y="1431"/>
                  </a:cubicBezTo>
                  <a:cubicBezTo>
                    <a:pt x="428" y="1335"/>
                    <a:pt x="428" y="1335"/>
                    <a:pt x="428" y="1335"/>
                  </a:cubicBezTo>
                  <a:cubicBezTo>
                    <a:pt x="441" y="1322"/>
                    <a:pt x="441" y="1302"/>
                    <a:pt x="428" y="1289"/>
                  </a:cubicBezTo>
                  <a:cubicBezTo>
                    <a:pt x="323" y="1184"/>
                    <a:pt x="323" y="1184"/>
                    <a:pt x="323" y="1184"/>
                  </a:cubicBezTo>
                  <a:cubicBezTo>
                    <a:pt x="406" y="1101"/>
                    <a:pt x="406" y="1101"/>
                    <a:pt x="406" y="1101"/>
                  </a:cubicBezTo>
                  <a:cubicBezTo>
                    <a:pt x="511" y="1207"/>
                    <a:pt x="511" y="1207"/>
                    <a:pt x="511" y="1207"/>
                  </a:cubicBezTo>
                  <a:cubicBezTo>
                    <a:pt x="524" y="1219"/>
                    <a:pt x="544" y="1219"/>
                    <a:pt x="556" y="1207"/>
                  </a:cubicBezTo>
                  <a:cubicBezTo>
                    <a:pt x="1164" y="599"/>
                    <a:pt x="1164" y="599"/>
                    <a:pt x="1164" y="599"/>
                  </a:cubicBezTo>
                  <a:cubicBezTo>
                    <a:pt x="1177" y="586"/>
                    <a:pt x="1177" y="566"/>
                    <a:pt x="1164" y="553"/>
                  </a:cubicBezTo>
                  <a:cubicBezTo>
                    <a:pt x="1094" y="483"/>
                    <a:pt x="1094" y="483"/>
                    <a:pt x="1094" y="483"/>
                  </a:cubicBezTo>
                  <a:cubicBezTo>
                    <a:pt x="1092" y="481"/>
                    <a:pt x="1090" y="480"/>
                    <a:pt x="1088" y="478"/>
                  </a:cubicBezTo>
                  <a:cubicBezTo>
                    <a:pt x="1021" y="437"/>
                    <a:pt x="982" y="366"/>
                    <a:pt x="982" y="288"/>
                  </a:cubicBezTo>
                  <a:cubicBezTo>
                    <a:pt x="982" y="164"/>
                    <a:pt x="1082" y="64"/>
                    <a:pt x="1206" y="64"/>
                  </a:cubicBezTo>
                  <a:cubicBezTo>
                    <a:pt x="1278" y="64"/>
                    <a:pt x="1346" y="99"/>
                    <a:pt x="1388" y="158"/>
                  </a:cubicBezTo>
                  <a:cubicBezTo>
                    <a:pt x="1400" y="174"/>
                    <a:pt x="1428" y="174"/>
                    <a:pt x="1440" y="158"/>
                  </a:cubicBezTo>
                  <a:cubicBezTo>
                    <a:pt x="1482" y="99"/>
                    <a:pt x="1550" y="64"/>
                    <a:pt x="1622" y="64"/>
                  </a:cubicBezTo>
                  <a:cubicBezTo>
                    <a:pt x="1745" y="64"/>
                    <a:pt x="1846" y="164"/>
                    <a:pt x="1846" y="288"/>
                  </a:cubicBezTo>
                  <a:cubicBezTo>
                    <a:pt x="1846" y="360"/>
                    <a:pt x="1811" y="428"/>
                    <a:pt x="1752" y="470"/>
                  </a:cubicBezTo>
                  <a:cubicBezTo>
                    <a:pt x="1743" y="476"/>
                    <a:pt x="1738" y="486"/>
                    <a:pt x="1738" y="496"/>
                  </a:cubicBezTo>
                  <a:cubicBezTo>
                    <a:pt x="1738" y="506"/>
                    <a:pt x="1743" y="516"/>
                    <a:pt x="1752" y="522"/>
                  </a:cubicBezTo>
                  <a:cubicBezTo>
                    <a:pt x="1811" y="564"/>
                    <a:pt x="1846" y="632"/>
                    <a:pt x="1846" y="7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47"/>
            <p:cNvSpPr>
              <a:spLocks/>
            </p:cNvSpPr>
            <p:nvPr/>
          </p:nvSpPr>
          <p:spPr bwMode="auto">
            <a:xfrm>
              <a:off x="5483225" y="977900"/>
              <a:ext cx="320675" cy="320675"/>
            </a:xfrm>
            <a:custGeom>
              <a:avLst/>
              <a:gdLst>
                <a:gd name="T0" fmla="*/ 0 w 202"/>
                <a:gd name="T1" fmla="*/ 184 h 202"/>
                <a:gd name="T2" fmla="*/ 185 w 202"/>
                <a:gd name="T3" fmla="*/ 0 h 202"/>
                <a:gd name="T4" fmla="*/ 202 w 202"/>
                <a:gd name="T5" fmla="*/ 17 h 202"/>
                <a:gd name="T6" fmla="*/ 17 w 202"/>
                <a:gd name="T7" fmla="*/ 202 h 202"/>
                <a:gd name="T8" fmla="*/ 0 w 202"/>
                <a:gd name="T9" fmla="*/ 184 h 202"/>
              </a:gdLst>
              <a:ahLst/>
              <a:cxnLst>
                <a:cxn ang="0">
                  <a:pos x="T0" y="T1"/>
                </a:cxn>
                <a:cxn ang="0">
                  <a:pos x="T2" y="T3"/>
                </a:cxn>
                <a:cxn ang="0">
                  <a:pos x="T4" y="T5"/>
                </a:cxn>
                <a:cxn ang="0">
                  <a:pos x="T6" y="T7"/>
                </a:cxn>
                <a:cxn ang="0">
                  <a:pos x="T8" y="T9"/>
                </a:cxn>
              </a:cxnLst>
              <a:rect l="0" t="0" r="r" b="b"/>
              <a:pathLst>
                <a:path w="202" h="202">
                  <a:moveTo>
                    <a:pt x="0" y="184"/>
                  </a:moveTo>
                  <a:lnTo>
                    <a:pt x="185" y="0"/>
                  </a:lnTo>
                  <a:lnTo>
                    <a:pt x="202" y="17"/>
                  </a:lnTo>
                  <a:lnTo>
                    <a:pt x="17" y="202"/>
                  </a:lnTo>
                  <a:lnTo>
                    <a:pt x="0" y="1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8"/>
            <p:cNvSpPr>
              <a:spLocks/>
            </p:cNvSpPr>
            <p:nvPr/>
          </p:nvSpPr>
          <p:spPr bwMode="auto">
            <a:xfrm>
              <a:off x="5405438" y="1309688"/>
              <a:ext cx="66675" cy="66675"/>
            </a:xfrm>
            <a:custGeom>
              <a:avLst/>
              <a:gdLst>
                <a:gd name="T0" fmla="*/ 0 w 42"/>
                <a:gd name="T1" fmla="*/ 25 h 42"/>
                <a:gd name="T2" fmla="*/ 24 w 42"/>
                <a:gd name="T3" fmla="*/ 0 h 42"/>
                <a:gd name="T4" fmla="*/ 42 w 42"/>
                <a:gd name="T5" fmla="*/ 17 h 42"/>
                <a:gd name="T6" fmla="*/ 17 w 42"/>
                <a:gd name="T7" fmla="*/ 42 h 42"/>
                <a:gd name="T8" fmla="*/ 0 w 42"/>
                <a:gd name="T9" fmla="*/ 25 h 42"/>
              </a:gdLst>
              <a:ahLst/>
              <a:cxnLst>
                <a:cxn ang="0">
                  <a:pos x="T0" y="T1"/>
                </a:cxn>
                <a:cxn ang="0">
                  <a:pos x="T2" y="T3"/>
                </a:cxn>
                <a:cxn ang="0">
                  <a:pos x="T4" y="T5"/>
                </a:cxn>
                <a:cxn ang="0">
                  <a:pos x="T6" y="T7"/>
                </a:cxn>
                <a:cxn ang="0">
                  <a:pos x="T8" y="T9"/>
                </a:cxn>
              </a:cxnLst>
              <a:rect l="0" t="0" r="r" b="b"/>
              <a:pathLst>
                <a:path w="42" h="42">
                  <a:moveTo>
                    <a:pt x="0" y="25"/>
                  </a:moveTo>
                  <a:lnTo>
                    <a:pt x="24" y="0"/>
                  </a:lnTo>
                  <a:lnTo>
                    <a:pt x="42" y="17"/>
                  </a:lnTo>
                  <a:lnTo>
                    <a:pt x="17" y="42"/>
                  </a:ln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49"/>
            <p:cNvSpPr>
              <a:spLocks noEditPoints="1"/>
            </p:cNvSpPr>
            <p:nvPr/>
          </p:nvSpPr>
          <p:spPr bwMode="auto">
            <a:xfrm>
              <a:off x="5927725" y="658813"/>
              <a:ext cx="155575" cy="157163"/>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28 w 256"/>
                <a:gd name="T11" fmla="*/ 192 h 256"/>
                <a:gd name="T12" fmla="*/ 64 w 256"/>
                <a:gd name="T13" fmla="*/ 128 h 256"/>
                <a:gd name="T14" fmla="*/ 128 w 256"/>
                <a:gd name="T15" fmla="*/ 64 h 256"/>
                <a:gd name="T16" fmla="*/ 192 w 256"/>
                <a:gd name="T17" fmla="*/ 128 h 256"/>
                <a:gd name="T18" fmla="*/ 128 w 256"/>
                <a:gd name="T19"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0"/>
                  </a:moveTo>
                  <a:cubicBezTo>
                    <a:pt x="57" y="0"/>
                    <a:pt x="0" y="57"/>
                    <a:pt x="0" y="128"/>
                  </a:cubicBezTo>
                  <a:cubicBezTo>
                    <a:pt x="0" y="198"/>
                    <a:pt x="57" y="256"/>
                    <a:pt x="128" y="256"/>
                  </a:cubicBezTo>
                  <a:cubicBezTo>
                    <a:pt x="198" y="256"/>
                    <a:pt x="256" y="198"/>
                    <a:pt x="256" y="128"/>
                  </a:cubicBezTo>
                  <a:cubicBezTo>
                    <a:pt x="256" y="57"/>
                    <a:pt x="198" y="0"/>
                    <a:pt x="128" y="0"/>
                  </a:cubicBezTo>
                  <a:moveTo>
                    <a:pt x="128" y="192"/>
                  </a:moveTo>
                  <a:cubicBezTo>
                    <a:pt x="92" y="192"/>
                    <a:pt x="64" y="163"/>
                    <a:pt x="64" y="128"/>
                  </a:cubicBezTo>
                  <a:cubicBezTo>
                    <a:pt x="64" y="93"/>
                    <a:pt x="92" y="64"/>
                    <a:pt x="128" y="64"/>
                  </a:cubicBezTo>
                  <a:cubicBezTo>
                    <a:pt x="163" y="64"/>
                    <a:pt x="192" y="93"/>
                    <a:pt x="192" y="128"/>
                  </a:cubicBezTo>
                  <a:cubicBezTo>
                    <a:pt x="192" y="163"/>
                    <a:pt x="163" y="192"/>
                    <a:pt x="12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50"/>
            <p:cNvSpPr>
              <a:spLocks/>
            </p:cNvSpPr>
            <p:nvPr/>
          </p:nvSpPr>
          <p:spPr bwMode="auto">
            <a:xfrm>
              <a:off x="5756275" y="782638"/>
              <a:ext cx="66675" cy="66675"/>
            </a:xfrm>
            <a:custGeom>
              <a:avLst/>
              <a:gdLst>
                <a:gd name="T0" fmla="*/ 0 w 42"/>
                <a:gd name="T1" fmla="*/ 17 h 42"/>
                <a:gd name="T2" fmla="*/ 18 w 42"/>
                <a:gd name="T3" fmla="*/ 0 h 42"/>
                <a:gd name="T4" fmla="*/ 42 w 42"/>
                <a:gd name="T5" fmla="*/ 24 h 42"/>
                <a:gd name="T6" fmla="*/ 25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8" y="0"/>
                  </a:lnTo>
                  <a:lnTo>
                    <a:pt x="42" y="24"/>
                  </a:lnTo>
                  <a:lnTo>
                    <a:pt x="25"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51"/>
            <p:cNvSpPr>
              <a:spLocks/>
            </p:cNvSpPr>
            <p:nvPr/>
          </p:nvSpPr>
          <p:spPr bwMode="auto">
            <a:xfrm>
              <a:off x="5835650" y="860425"/>
              <a:ext cx="65088" cy="66675"/>
            </a:xfrm>
            <a:custGeom>
              <a:avLst/>
              <a:gdLst>
                <a:gd name="T0" fmla="*/ 0 w 41"/>
                <a:gd name="T1" fmla="*/ 17 h 42"/>
                <a:gd name="T2" fmla="*/ 17 w 41"/>
                <a:gd name="T3" fmla="*/ 0 h 42"/>
                <a:gd name="T4" fmla="*/ 41 w 41"/>
                <a:gd name="T5" fmla="*/ 24 h 42"/>
                <a:gd name="T6" fmla="*/ 24 w 41"/>
                <a:gd name="T7" fmla="*/ 42 h 42"/>
                <a:gd name="T8" fmla="*/ 0 w 41"/>
                <a:gd name="T9" fmla="*/ 17 h 42"/>
              </a:gdLst>
              <a:ahLst/>
              <a:cxnLst>
                <a:cxn ang="0">
                  <a:pos x="T0" y="T1"/>
                </a:cxn>
                <a:cxn ang="0">
                  <a:pos x="T2" y="T3"/>
                </a:cxn>
                <a:cxn ang="0">
                  <a:pos x="T4" y="T5"/>
                </a:cxn>
                <a:cxn ang="0">
                  <a:pos x="T6" y="T7"/>
                </a:cxn>
                <a:cxn ang="0">
                  <a:pos x="T8" y="T9"/>
                </a:cxn>
              </a:cxnLst>
              <a:rect l="0" t="0" r="r" b="b"/>
              <a:pathLst>
                <a:path w="41" h="42">
                  <a:moveTo>
                    <a:pt x="0" y="17"/>
                  </a:moveTo>
                  <a:lnTo>
                    <a:pt x="17" y="0"/>
                  </a:lnTo>
                  <a:lnTo>
                    <a:pt x="41" y="24"/>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52"/>
            <p:cNvSpPr>
              <a:spLocks/>
            </p:cNvSpPr>
            <p:nvPr/>
          </p:nvSpPr>
          <p:spPr bwMode="auto">
            <a:xfrm>
              <a:off x="5913438" y="938213"/>
              <a:ext cx="66675" cy="66675"/>
            </a:xfrm>
            <a:custGeom>
              <a:avLst/>
              <a:gdLst>
                <a:gd name="T0" fmla="*/ 0 w 42"/>
                <a:gd name="T1" fmla="*/ 17 h 42"/>
                <a:gd name="T2" fmla="*/ 17 w 42"/>
                <a:gd name="T3" fmla="*/ 0 h 42"/>
                <a:gd name="T4" fmla="*/ 42 w 42"/>
                <a:gd name="T5" fmla="*/ 25 h 42"/>
                <a:gd name="T6" fmla="*/ 24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7" y="0"/>
                  </a:lnTo>
                  <a:lnTo>
                    <a:pt x="42" y="25"/>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53"/>
            <p:cNvSpPr>
              <a:spLocks noEditPoints="1"/>
            </p:cNvSpPr>
            <p:nvPr/>
          </p:nvSpPr>
          <p:spPr bwMode="auto">
            <a:xfrm>
              <a:off x="5673725" y="1225550"/>
              <a:ext cx="508000" cy="509588"/>
            </a:xfrm>
            <a:custGeom>
              <a:avLst/>
              <a:gdLst>
                <a:gd name="T0" fmla="*/ 744 w 832"/>
                <a:gd name="T1" fmla="*/ 288 h 832"/>
                <a:gd name="T2" fmla="*/ 778 w 832"/>
                <a:gd name="T3" fmla="*/ 235 h 832"/>
                <a:gd name="T4" fmla="*/ 642 w 832"/>
                <a:gd name="T5" fmla="*/ 54 h 832"/>
                <a:gd name="T6" fmla="*/ 557 w 832"/>
                <a:gd name="T7" fmla="*/ 94 h 832"/>
                <a:gd name="T8" fmla="*/ 544 w 832"/>
                <a:gd name="T9" fmla="*/ 32 h 832"/>
                <a:gd name="T10" fmla="*/ 320 w 832"/>
                <a:gd name="T11" fmla="*/ 0 h 832"/>
                <a:gd name="T12" fmla="*/ 288 w 832"/>
                <a:gd name="T13" fmla="*/ 88 h 832"/>
                <a:gd name="T14" fmla="*/ 235 w 832"/>
                <a:gd name="T15" fmla="*/ 54 h 832"/>
                <a:gd name="T16" fmla="*/ 54 w 832"/>
                <a:gd name="T17" fmla="*/ 190 h 832"/>
                <a:gd name="T18" fmla="*/ 93 w 832"/>
                <a:gd name="T19" fmla="*/ 275 h 832"/>
                <a:gd name="T20" fmla="*/ 32 w 832"/>
                <a:gd name="T21" fmla="*/ 288 h 832"/>
                <a:gd name="T22" fmla="*/ 0 w 832"/>
                <a:gd name="T23" fmla="*/ 512 h 832"/>
                <a:gd name="T24" fmla="*/ 88 w 832"/>
                <a:gd name="T25" fmla="*/ 544 h 832"/>
                <a:gd name="T26" fmla="*/ 54 w 832"/>
                <a:gd name="T27" fmla="*/ 597 h 832"/>
                <a:gd name="T28" fmla="*/ 189 w 832"/>
                <a:gd name="T29" fmla="*/ 778 h 832"/>
                <a:gd name="T30" fmla="*/ 274 w 832"/>
                <a:gd name="T31" fmla="*/ 738 h 832"/>
                <a:gd name="T32" fmla="*/ 288 w 832"/>
                <a:gd name="T33" fmla="*/ 800 h 832"/>
                <a:gd name="T34" fmla="*/ 512 w 832"/>
                <a:gd name="T35" fmla="*/ 832 h 832"/>
                <a:gd name="T36" fmla="*/ 544 w 832"/>
                <a:gd name="T37" fmla="*/ 744 h 832"/>
                <a:gd name="T38" fmla="*/ 597 w 832"/>
                <a:gd name="T39" fmla="*/ 778 h 832"/>
                <a:gd name="T40" fmla="*/ 778 w 832"/>
                <a:gd name="T41" fmla="*/ 642 h 832"/>
                <a:gd name="T42" fmla="*/ 738 w 832"/>
                <a:gd name="T43" fmla="*/ 557 h 832"/>
                <a:gd name="T44" fmla="*/ 800 w 832"/>
                <a:gd name="T45" fmla="*/ 544 h 832"/>
                <a:gd name="T46" fmla="*/ 832 w 832"/>
                <a:gd name="T47" fmla="*/ 320 h 832"/>
                <a:gd name="T48" fmla="*/ 768 w 832"/>
                <a:gd name="T49" fmla="*/ 480 h 832"/>
                <a:gd name="T50" fmla="*/ 690 w 832"/>
                <a:gd name="T51" fmla="*/ 502 h 832"/>
                <a:gd name="T52" fmla="*/ 677 w 832"/>
                <a:gd name="T53" fmla="*/ 586 h 832"/>
                <a:gd name="T54" fmla="*/ 619 w 832"/>
                <a:gd name="T55" fmla="*/ 710 h 832"/>
                <a:gd name="T56" fmla="*/ 549 w 832"/>
                <a:gd name="T57" fmla="*/ 671 h 832"/>
                <a:gd name="T58" fmla="*/ 480 w 832"/>
                <a:gd name="T59" fmla="*/ 721 h 832"/>
                <a:gd name="T60" fmla="*/ 352 w 832"/>
                <a:gd name="T61" fmla="*/ 768 h 832"/>
                <a:gd name="T62" fmla="*/ 329 w 832"/>
                <a:gd name="T63" fmla="*/ 691 h 832"/>
                <a:gd name="T64" fmla="*/ 245 w 832"/>
                <a:gd name="T65" fmla="*/ 677 h 832"/>
                <a:gd name="T66" fmla="*/ 122 w 832"/>
                <a:gd name="T67" fmla="*/ 620 h 832"/>
                <a:gd name="T68" fmla="*/ 160 w 832"/>
                <a:gd name="T69" fmla="*/ 549 h 832"/>
                <a:gd name="T70" fmla="*/ 110 w 832"/>
                <a:gd name="T71" fmla="*/ 480 h 832"/>
                <a:gd name="T72" fmla="*/ 64 w 832"/>
                <a:gd name="T73" fmla="*/ 352 h 832"/>
                <a:gd name="T74" fmla="*/ 141 w 832"/>
                <a:gd name="T75" fmla="*/ 330 h 832"/>
                <a:gd name="T76" fmla="*/ 155 w 832"/>
                <a:gd name="T77" fmla="*/ 245 h 832"/>
                <a:gd name="T78" fmla="*/ 212 w 832"/>
                <a:gd name="T79" fmla="*/ 122 h 832"/>
                <a:gd name="T80" fmla="*/ 283 w 832"/>
                <a:gd name="T81" fmla="*/ 161 h 832"/>
                <a:gd name="T82" fmla="*/ 352 w 832"/>
                <a:gd name="T83" fmla="*/ 111 h 832"/>
                <a:gd name="T84" fmla="*/ 480 w 832"/>
                <a:gd name="T85" fmla="*/ 64 h 832"/>
                <a:gd name="T86" fmla="*/ 502 w 832"/>
                <a:gd name="T87" fmla="*/ 141 h 832"/>
                <a:gd name="T88" fmla="*/ 586 w 832"/>
                <a:gd name="T89" fmla="*/ 155 h 832"/>
                <a:gd name="T90" fmla="*/ 710 w 832"/>
                <a:gd name="T91" fmla="*/ 212 h 832"/>
                <a:gd name="T92" fmla="*/ 671 w 832"/>
                <a:gd name="T93" fmla="*/ 283 h 832"/>
                <a:gd name="T94" fmla="*/ 721 w 832"/>
                <a:gd name="T95" fmla="*/ 352 h 832"/>
                <a:gd name="T96" fmla="*/ 768 w 832"/>
                <a:gd name="T97" fmla="*/ 48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32" h="832">
                  <a:moveTo>
                    <a:pt x="800" y="288"/>
                  </a:moveTo>
                  <a:cubicBezTo>
                    <a:pt x="744" y="288"/>
                    <a:pt x="744" y="288"/>
                    <a:pt x="744" y="288"/>
                  </a:cubicBezTo>
                  <a:cubicBezTo>
                    <a:pt x="742" y="283"/>
                    <a:pt x="740" y="279"/>
                    <a:pt x="738" y="275"/>
                  </a:cubicBezTo>
                  <a:cubicBezTo>
                    <a:pt x="778" y="235"/>
                    <a:pt x="778" y="235"/>
                    <a:pt x="778" y="235"/>
                  </a:cubicBezTo>
                  <a:cubicBezTo>
                    <a:pt x="790" y="222"/>
                    <a:pt x="790" y="202"/>
                    <a:pt x="778" y="190"/>
                  </a:cubicBezTo>
                  <a:cubicBezTo>
                    <a:pt x="642" y="54"/>
                    <a:pt x="642" y="54"/>
                    <a:pt x="642" y="54"/>
                  </a:cubicBezTo>
                  <a:cubicBezTo>
                    <a:pt x="629" y="41"/>
                    <a:pt x="609" y="41"/>
                    <a:pt x="597" y="54"/>
                  </a:cubicBezTo>
                  <a:cubicBezTo>
                    <a:pt x="557" y="94"/>
                    <a:pt x="557" y="94"/>
                    <a:pt x="557" y="94"/>
                  </a:cubicBezTo>
                  <a:cubicBezTo>
                    <a:pt x="553" y="92"/>
                    <a:pt x="548" y="90"/>
                    <a:pt x="544" y="88"/>
                  </a:cubicBezTo>
                  <a:cubicBezTo>
                    <a:pt x="544" y="32"/>
                    <a:pt x="544" y="32"/>
                    <a:pt x="544" y="32"/>
                  </a:cubicBezTo>
                  <a:cubicBezTo>
                    <a:pt x="544" y="14"/>
                    <a:pt x="529" y="0"/>
                    <a:pt x="512" y="0"/>
                  </a:cubicBezTo>
                  <a:cubicBezTo>
                    <a:pt x="320" y="0"/>
                    <a:pt x="320" y="0"/>
                    <a:pt x="320" y="0"/>
                  </a:cubicBezTo>
                  <a:cubicBezTo>
                    <a:pt x="302" y="0"/>
                    <a:pt x="288" y="14"/>
                    <a:pt x="288" y="32"/>
                  </a:cubicBezTo>
                  <a:cubicBezTo>
                    <a:pt x="288" y="88"/>
                    <a:pt x="288" y="88"/>
                    <a:pt x="288" y="88"/>
                  </a:cubicBezTo>
                  <a:cubicBezTo>
                    <a:pt x="283" y="90"/>
                    <a:pt x="279" y="92"/>
                    <a:pt x="274" y="94"/>
                  </a:cubicBezTo>
                  <a:cubicBezTo>
                    <a:pt x="235" y="54"/>
                    <a:pt x="235" y="54"/>
                    <a:pt x="235" y="54"/>
                  </a:cubicBezTo>
                  <a:cubicBezTo>
                    <a:pt x="222" y="41"/>
                    <a:pt x="202" y="41"/>
                    <a:pt x="189" y="54"/>
                  </a:cubicBezTo>
                  <a:cubicBezTo>
                    <a:pt x="54" y="190"/>
                    <a:pt x="54" y="190"/>
                    <a:pt x="54" y="190"/>
                  </a:cubicBezTo>
                  <a:cubicBezTo>
                    <a:pt x="41" y="202"/>
                    <a:pt x="41" y="222"/>
                    <a:pt x="54" y="235"/>
                  </a:cubicBezTo>
                  <a:cubicBezTo>
                    <a:pt x="93" y="275"/>
                    <a:pt x="93" y="275"/>
                    <a:pt x="93" y="275"/>
                  </a:cubicBezTo>
                  <a:cubicBezTo>
                    <a:pt x="91" y="279"/>
                    <a:pt x="90" y="283"/>
                    <a:pt x="88" y="288"/>
                  </a:cubicBezTo>
                  <a:cubicBezTo>
                    <a:pt x="32" y="288"/>
                    <a:pt x="32" y="288"/>
                    <a:pt x="32" y="288"/>
                  </a:cubicBezTo>
                  <a:cubicBezTo>
                    <a:pt x="14" y="288"/>
                    <a:pt x="0" y="302"/>
                    <a:pt x="0" y="320"/>
                  </a:cubicBezTo>
                  <a:cubicBezTo>
                    <a:pt x="0" y="512"/>
                    <a:pt x="0" y="512"/>
                    <a:pt x="0" y="512"/>
                  </a:cubicBezTo>
                  <a:cubicBezTo>
                    <a:pt x="0" y="530"/>
                    <a:pt x="14" y="544"/>
                    <a:pt x="32" y="544"/>
                  </a:cubicBezTo>
                  <a:cubicBezTo>
                    <a:pt x="88" y="544"/>
                    <a:pt x="88" y="544"/>
                    <a:pt x="88" y="544"/>
                  </a:cubicBezTo>
                  <a:cubicBezTo>
                    <a:pt x="90" y="548"/>
                    <a:pt x="91" y="553"/>
                    <a:pt x="93" y="557"/>
                  </a:cubicBezTo>
                  <a:cubicBezTo>
                    <a:pt x="54" y="597"/>
                    <a:pt x="54" y="597"/>
                    <a:pt x="54" y="597"/>
                  </a:cubicBezTo>
                  <a:cubicBezTo>
                    <a:pt x="41" y="609"/>
                    <a:pt x="41" y="630"/>
                    <a:pt x="54" y="642"/>
                  </a:cubicBezTo>
                  <a:cubicBezTo>
                    <a:pt x="189" y="778"/>
                    <a:pt x="189" y="778"/>
                    <a:pt x="189" y="778"/>
                  </a:cubicBezTo>
                  <a:cubicBezTo>
                    <a:pt x="202" y="790"/>
                    <a:pt x="222" y="790"/>
                    <a:pt x="235" y="778"/>
                  </a:cubicBezTo>
                  <a:cubicBezTo>
                    <a:pt x="274" y="738"/>
                    <a:pt x="274" y="738"/>
                    <a:pt x="274" y="738"/>
                  </a:cubicBezTo>
                  <a:cubicBezTo>
                    <a:pt x="279" y="740"/>
                    <a:pt x="283" y="742"/>
                    <a:pt x="288" y="744"/>
                  </a:cubicBezTo>
                  <a:cubicBezTo>
                    <a:pt x="288" y="800"/>
                    <a:pt x="288" y="800"/>
                    <a:pt x="288" y="800"/>
                  </a:cubicBezTo>
                  <a:cubicBezTo>
                    <a:pt x="288" y="818"/>
                    <a:pt x="302" y="832"/>
                    <a:pt x="320" y="832"/>
                  </a:cubicBezTo>
                  <a:cubicBezTo>
                    <a:pt x="512" y="832"/>
                    <a:pt x="512" y="832"/>
                    <a:pt x="512" y="832"/>
                  </a:cubicBezTo>
                  <a:cubicBezTo>
                    <a:pt x="529" y="832"/>
                    <a:pt x="544" y="818"/>
                    <a:pt x="544" y="800"/>
                  </a:cubicBezTo>
                  <a:cubicBezTo>
                    <a:pt x="544" y="744"/>
                    <a:pt x="544" y="744"/>
                    <a:pt x="544" y="744"/>
                  </a:cubicBezTo>
                  <a:cubicBezTo>
                    <a:pt x="548" y="742"/>
                    <a:pt x="553" y="740"/>
                    <a:pt x="557" y="738"/>
                  </a:cubicBezTo>
                  <a:cubicBezTo>
                    <a:pt x="597" y="778"/>
                    <a:pt x="597" y="778"/>
                    <a:pt x="597" y="778"/>
                  </a:cubicBezTo>
                  <a:cubicBezTo>
                    <a:pt x="609" y="790"/>
                    <a:pt x="629" y="790"/>
                    <a:pt x="642" y="778"/>
                  </a:cubicBezTo>
                  <a:cubicBezTo>
                    <a:pt x="778" y="642"/>
                    <a:pt x="778" y="642"/>
                    <a:pt x="778" y="642"/>
                  </a:cubicBezTo>
                  <a:cubicBezTo>
                    <a:pt x="790" y="630"/>
                    <a:pt x="790" y="609"/>
                    <a:pt x="778" y="597"/>
                  </a:cubicBezTo>
                  <a:cubicBezTo>
                    <a:pt x="738" y="557"/>
                    <a:pt x="738" y="557"/>
                    <a:pt x="738" y="557"/>
                  </a:cubicBezTo>
                  <a:cubicBezTo>
                    <a:pt x="740" y="553"/>
                    <a:pt x="742" y="548"/>
                    <a:pt x="744" y="544"/>
                  </a:cubicBezTo>
                  <a:cubicBezTo>
                    <a:pt x="800" y="544"/>
                    <a:pt x="800" y="544"/>
                    <a:pt x="800" y="544"/>
                  </a:cubicBezTo>
                  <a:cubicBezTo>
                    <a:pt x="817" y="544"/>
                    <a:pt x="832" y="530"/>
                    <a:pt x="832" y="512"/>
                  </a:cubicBezTo>
                  <a:cubicBezTo>
                    <a:pt x="832" y="320"/>
                    <a:pt x="832" y="320"/>
                    <a:pt x="832" y="320"/>
                  </a:cubicBezTo>
                  <a:cubicBezTo>
                    <a:pt x="832" y="302"/>
                    <a:pt x="817" y="288"/>
                    <a:pt x="800" y="288"/>
                  </a:cubicBezTo>
                  <a:moveTo>
                    <a:pt x="768" y="480"/>
                  </a:moveTo>
                  <a:cubicBezTo>
                    <a:pt x="721" y="480"/>
                    <a:pt x="721" y="480"/>
                    <a:pt x="721" y="480"/>
                  </a:cubicBezTo>
                  <a:cubicBezTo>
                    <a:pt x="707" y="480"/>
                    <a:pt x="695" y="489"/>
                    <a:pt x="690" y="502"/>
                  </a:cubicBezTo>
                  <a:cubicBezTo>
                    <a:pt x="686" y="518"/>
                    <a:pt x="679" y="533"/>
                    <a:pt x="671" y="549"/>
                  </a:cubicBezTo>
                  <a:cubicBezTo>
                    <a:pt x="664" y="561"/>
                    <a:pt x="667" y="577"/>
                    <a:pt x="677" y="586"/>
                  </a:cubicBezTo>
                  <a:cubicBezTo>
                    <a:pt x="710" y="620"/>
                    <a:pt x="710" y="620"/>
                    <a:pt x="710" y="620"/>
                  </a:cubicBezTo>
                  <a:cubicBezTo>
                    <a:pt x="619" y="710"/>
                    <a:pt x="619" y="710"/>
                    <a:pt x="619" y="710"/>
                  </a:cubicBezTo>
                  <a:cubicBezTo>
                    <a:pt x="586" y="677"/>
                    <a:pt x="586" y="677"/>
                    <a:pt x="586" y="677"/>
                  </a:cubicBezTo>
                  <a:cubicBezTo>
                    <a:pt x="576" y="667"/>
                    <a:pt x="561" y="665"/>
                    <a:pt x="549" y="671"/>
                  </a:cubicBezTo>
                  <a:cubicBezTo>
                    <a:pt x="533" y="679"/>
                    <a:pt x="518" y="686"/>
                    <a:pt x="502" y="691"/>
                  </a:cubicBezTo>
                  <a:cubicBezTo>
                    <a:pt x="489" y="695"/>
                    <a:pt x="480" y="707"/>
                    <a:pt x="480" y="721"/>
                  </a:cubicBezTo>
                  <a:cubicBezTo>
                    <a:pt x="480" y="768"/>
                    <a:pt x="480" y="768"/>
                    <a:pt x="480" y="768"/>
                  </a:cubicBezTo>
                  <a:cubicBezTo>
                    <a:pt x="352" y="768"/>
                    <a:pt x="352" y="768"/>
                    <a:pt x="352" y="768"/>
                  </a:cubicBezTo>
                  <a:cubicBezTo>
                    <a:pt x="352" y="721"/>
                    <a:pt x="352" y="721"/>
                    <a:pt x="352" y="721"/>
                  </a:cubicBezTo>
                  <a:cubicBezTo>
                    <a:pt x="352" y="707"/>
                    <a:pt x="343" y="695"/>
                    <a:pt x="329" y="691"/>
                  </a:cubicBezTo>
                  <a:cubicBezTo>
                    <a:pt x="314" y="686"/>
                    <a:pt x="298" y="679"/>
                    <a:pt x="283" y="671"/>
                  </a:cubicBezTo>
                  <a:cubicBezTo>
                    <a:pt x="270" y="665"/>
                    <a:pt x="255" y="667"/>
                    <a:pt x="245" y="677"/>
                  </a:cubicBezTo>
                  <a:cubicBezTo>
                    <a:pt x="212" y="710"/>
                    <a:pt x="212" y="710"/>
                    <a:pt x="212" y="710"/>
                  </a:cubicBezTo>
                  <a:cubicBezTo>
                    <a:pt x="122" y="620"/>
                    <a:pt x="122" y="620"/>
                    <a:pt x="122" y="620"/>
                  </a:cubicBezTo>
                  <a:cubicBezTo>
                    <a:pt x="155" y="586"/>
                    <a:pt x="155" y="586"/>
                    <a:pt x="155" y="586"/>
                  </a:cubicBezTo>
                  <a:cubicBezTo>
                    <a:pt x="165" y="577"/>
                    <a:pt x="167" y="561"/>
                    <a:pt x="160" y="549"/>
                  </a:cubicBezTo>
                  <a:cubicBezTo>
                    <a:pt x="152" y="534"/>
                    <a:pt x="146" y="518"/>
                    <a:pt x="141" y="502"/>
                  </a:cubicBezTo>
                  <a:cubicBezTo>
                    <a:pt x="137" y="489"/>
                    <a:pt x="124" y="480"/>
                    <a:pt x="110" y="480"/>
                  </a:cubicBezTo>
                  <a:cubicBezTo>
                    <a:pt x="64" y="480"/>
                    <a:pt x="64" y="480"/>
                    <a:pt x="64" y="480"/>
                  </a:cubicBezTo>
                  <a:cubicBezTo>
                    <a:pt x="64" y="352"/>
                    <a:pt x="64" y="352"/>
                    <a:pt x="64" y="352"/>
                  </a:cubicBezTo>
                  <a:cubicBezTo>
                    <a:pt x="110" y="352"/>
                    <a:pt x="110" y="352"/>
                    <a:pt x="110" y="352"/>
                  </a:cubicBezTo>
                  <a:cubicBezTo>
                    <a:pt x="124" y="352"/>
                    <a:pt x="137" y="343"/>
                    <a:pt x="141" y="330"/>
                  </a:cubicBezTo>
                  <a:cubicBezTo>
                    <a:pt x="146" y="314"/>
                    <a:pt x="152" y="298"/>
                    <a:pt x="160" y="283"/>
                  </a:cubicBezTo>
                  <a:cubicBezTo>
                    <a:pt x="167" y="270"/>
                    <a:pt x="165" y="255"/>
                    <a:pt x="155" y="245"/>
                  </a:cubicBezTo>
                  <a:cubicBezTo>
                    <a:pt x="121" y="212"/>
                    <a:pt x="121" y="212"/>
                    <a:pt x="121" y="212"/>
                  </a:cubicBezTo>
                  <a:cubicBezTo>
                    <a:pt x="212" y="122"/>
                    <a:pt x="212" y="122"/>
                    <a:pt x="212" y="122"/>
                  </a:cubicBezTo>
                  <a:cubicBezTo>
                    <a:pt x="245" y="155"/>
                    <a:pt x="245" y="155"/>
                    <a:pt x="245" y="155"/>
                  </a:cubicBezTo>
                  <a:cubicBezTo>
                    <a:pt x="255" y="165"/>
                    <a:pt x="270" y="167"/>
                    <a:pt x="283" y="161"/>
                  </a:cubicBezTo>
                  <a:cubicBezTo>
                    <a:pt x="298" y="153"/>
                    <a:pt x="314" y="146"/>
                    <a:pt x="329" y="141"/>
                  </a:cubicBezTo>
                  <a:cubicBezTo>
                    <a:pt x="343" y="137"/>
                    <a:pt x="352" y="125"/>
                    <a:pt x="352" y="111"/>
                  </a:cubicBezTo>
                  <a:cubicBezTo>
                    <a:pt x="352" y="64"/>
                    <a:pt x="352" y="64"/>
                    <a:pt x="352" y="64"/>
                  </a:cubicBezTo>
                  <a:cubicBezTo>
                    <a:pt x="480" y="64"/>
                    <a:pt x="480" y="64"/>
                    <a:pt x="480" y="64"/>
                  </a:cubicBezTo>
                  <a:cubicBezTo>
                    <a:pt x="480" y="111"/>
                    <a:pt x="480" y="111"/>
                    <a:pt x="480" y="111"/>
                  </a:cubicBezTo>
                  <a:cubicBezTo>
                    <a:pt x="480" y="125"/>
                    <a:pt x="489" y="137"/>
                    <a:pt x="502" y="141"/>
                  </a:cubicBezTo>
                  <a:cubicBezTo>
                    <a:pt x="517" y="146"/>
                    <a:pt x="533" y="153"/>
                    <a:pt x="549" y="161"/>
                  </a:cubicBezTo>
                  <a:cubicBezTo>
                    <a:pt x="561" y="167"/>
                    <a:pt x="576" y="165"/>
                    <a:pt x="586" y="155"/>
                  </a:cubicBezTo>
                  <a:cubicBezTo>
                    <a:pt x="619" y="122"/>
                    <a:pt x="619" y="122"/>
                    <a:pt x="619" y="122"/>
                  </a:cubicBezTo>
                  <a:cubicBezTo>
                    <a:pt x="710" y="212"/>
                    <a:pt x="710" y="212"/>
                    <a:pt x="710" y="212"/>
                  </a:cubicBezTo>
                  <a:cubicBezTo>
                    <a:pt x="677" y="245"/>
                    <a:pt x="677" y="245"/>
                    <a:pt x="677" y="245"/>
                  </a:cubicBezTo>
                  <a:cubicBezTo>
                    <a:pt x="667" y="255"/>
                    <a:pt x="664" y="270"/>
                    <a:pt x="671" y="283"/>
                  </a:cubicBezTo>
                  <a:cubicBezTo>
                    <a:pt x="679" y="298"/>
                    <a:pt x="686" y="314"/>
                    <a:pt x="690" y="330"/>
                  </a:cubicBezTo>
                  <a:cubicBezTo>
                    <a:pt x="695" y="343"/>
                    <a:pt x="707" y="352"/>
                    <a:pt x="721" y="352"/>
                  </a:cubicBezTo>
                  <a:cubicBezTo>
                    <a:pt x="768" y="352"/>
                    <a:pt x="768" y="352"/>
                    <a:pt x="768" y="352"/>
                  </a:cubicBezTo>
                  <a:lnTo>
                    <a:pt x="768" y="4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54"/>
            <p:cNvSpPr>
              <a:spLocks noEditPoints="1"/>
            </p:cNvSpPr>
            <p:nvPr/>
          </p:nvSpPr>
          <p:spPr bwMode="auto">
            <a:xfrm>
              <a:off x="5810250" y="1363663"/>
              <a:ext cx="234950" cy="233363"/>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20 h 384"/>
                <a:gd name="T12" fmla="*/ 64 w 384"/>
                <a:gd name="T13" fmla="*/ 192 h 384"/>
                <a:gd name="T14" fmla="*/ 192 w 384"/>
                <a:gd name="T15" fmla="*/ 64 h 384"/>
                <a:gd name="T16" fmla="*/ 320 w 384"/>
                <a:gd name="T17" fmla="*/ 192 h 384"/>
                <a:gd name="T18" fmla="*/ 192 w 384"/>
                <a:gd name="T19" fmla="*/ 32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moveTo>
                    <a:pt x="192" y="320"/>
                  </a:moveTo>
                  <a:cubicBezTo>
                    <a:pt x="121" y="320"/>
                    <a:pt x="64" y="263"/>
                    <a:pt x="64" y="192"/>
                  </a:cubicBezTo>
                  <a:cubicBezTo>
                    <a:pt x="64" y="121"/>
                    <a:pt x="121" y="64"/>
                    <a:pt x="192" y="64"/>
                  </a:cubicBezTo>
                  <a:cubicBezTo>
                    <a:pt x="262" y="64"/>
                    <a:pt x="320" y="121"/>
                    <a:pt x="320" y="192"/>
                  </a:cubicBezTo>
                  <a:cubicBezTo>
                    <a:pt x="320" y="263"/>
                    <a:pt x="262" y="320"/>
                    <a:pt x="192" y="3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55"/>
            <p:cNvSpPr>
              <a:spLocks noEditPoints="1"/>
            </p:cNvSpPr>
            <p:nvPr/>
          </p:nvSpPr>
          <p:spPr bwMode="auto">
            <a:xfrm>
              <a:off x="5048250" y="971550"/>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56"/>
            <p:cNvSpPr>
              <a:spLocks noEditPoints="1"/>
            </p:cNvSpPr>
            <p:nvPr/>
          </p:nvSpPr>
          <p:spPr bwMode="auto">
            <a:xfrm>
              <a:off x="5281613" y="854075"/>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57"/>
            <p:cNvSpPr>
              <a:spLocks noEditPoints="1"/>
            </p:cNvSpPr>
            <p:nvPr/>
          </p:nvSpPr>
          <p:spPr bwMode="auto">
            <a:xfrm>
              <a:off x="5086350" y="679450"/>
              <a:ext cx="157163" cy="155575"/>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4" name="Group 103"/>
          <p:cNvGrpSpPr/>
          <p:nvPr/>
        </p:nvGrpSpPr>
        <p:grpSpPr>
          <a:xfrm>
            <a:off x="5433509" y="1918686"/>
            <a:ext cx="306462" cy="296924"/>
            <a:chOff x="7219950" y="576263"/>
            <a:chExt cx="1173163" cy="1136650"/>
          </a:xfrm>
          <a:solidFill>
            <a:schemeClr val="bg1"/>
          </a:solidFill>
        </p:grpSpPr>
        <p:sp>
          <p:nvSpPr>
            <p:cNvPr id="105" name="Freeform 61"/>
            <p:cNvSpPr>
              <a:spLocks noEditPoints="1"/>
            </p:cNvSpPr>
            <p:nvPr/>
          </p:nvSpPr>
          <p:spPr bwMode="auto">
            <a:xfrm>
              <a:off x="7219950" y="576263"/>
              <a:ext cx="1173163" cy="1136650"/>
            </a:xfrm>
            <a:custGeom>
              <a:avLst/>
              <a:gdLst>
                <a:gd name="T0" fmla="*/ 1798 w 1920"/>
                <a:gd name="T1" fmla="*/ 1246 h 1861"/>
                <a:gd name="T2" fmla="*/ 1184 w 1920"/>
                <a:gd name="T3" fmla="*/ 1133 h 1861"/>
                <a:gd name="T4" fmla="*/ 1456 w 1920"/>
                <a:gd name="T5" fmla="*/ 829 h 1861"/>
                <a:gd name="T6" fmla="*/ 1197 w 1920"/>
                <a:gd name="T7" fmla="*/ 876 h 1861"/>
                <a:gd name="T8" fmla="*/ 1184 w 1920"/>
                <a:gd name="T9" fmla="*/ 782 h 1861"/>
                <a:gd name="T10" fmla="*/ 1456 w 1920"/>
                <a:gd name="T11" fmla="*/ 477 h 1861"/>
                <a:gd name="T12" fmla="*/ 1197 w 1920"/>
                <a:gd name="T13" fmla="*/ 524 h 1861"/>
                <a:gd name="T14" fmla="*/ 1184 w 1920"/>
                <a:gd name="T15" fmla="*/ 444 h 1861"/>
                <a:gd name="T16" fmla="*/ 1408 w 1920"/>
                <a:gd name="T17" fmla="*/ 163 h 1861"/>
                <a:gd name="T18" fmla="*/ 1364 w 1920"/>
                <a:gd name="T19" fmla="*/ 58 h 1861"/>
                <a:gd name="T20" fmla="*/ 940 w 1920"/>
                <a:gd name="T21" fmla="*/ 58 h 1861"/>
                <a:gd name="T22" fmla="*/ 940 w 1920"/>
                <a:gd name="T23" fmla="*/ 268 h 1861"/>
                <a:gd name="T24" fmla="*/ 1120 w 1920"/>
                <a:gd name="T25" fmla="*/ 539 h 1861"/>
                <a:gd name="T26" fmla="*/ 879 w 1920"/>
                <a:gd name="T27" fmla="*/ 447 h 1861"/>
                <a:gd name="T28" fmla="*/ 926 w 1920"/>
                <a:gd name="T29" fmla="*/ 705 h 1861"/>
                <a:gd name="T30" fmla="*/ 1120 w 1920"/>
                <a:gd name="T31" fmla="*/ 891 h 1861"/>
                <a:gd name="T32" fmla="*/ 879 w 1920"/>
                <a:gd name="T33" fmla="*/ 799 h 1861"/>
                <a:gd name="T34" fmla="*/ 926 w 1920"/>
                <a:gd name="T35" fmla="*/ 1057 h 1861"/>
                <a:gd name="T36" fmla="*/ 1120 w 1920"/>
                <a:gd name="T37" fmla="*/ 1313 h 1861"/>
                <a:gd name="T38" fmla="*/ 960 w 1920"/>
                <a:gd name="T39" fmla="*/ 1166 h 1861"/>
                <a:gd name="T40" fmla="*/ 608 w 1920"/>
                <a:gd name="T41" fmla="*/ 1134 h 1861"/>
                <a:gd name="T42" fmla="*/ 0 w 1920"/>
                <a:gd name="T43" fmla="*/ 1134 h 1861"/>
                <a:gd name="T44" fmla="*/ 448 w 1920"/>
                <a:gd name="T45" fmla="*/ 1198 h 1861"/>
                <a:gd name="T46" fmla="*/ 0 w 1920"/>
                <a:gd name="T47" fmla="*/ 1646 h 1861"/>
                <a:gd name="T48" fmla="*/ 480 w 1920"/>
                <a:gd name="T49" fmla="*/ 1710 h 1861"/>
                <a:gd name="T50" fmla="*/ 640 w 1920"/>
                <a:gd name="T51" fmla="*/ 1678 h 1861"/>
                <a:gd name="T52" fmla="*/ 1071 w 1920"/>
                <a:gd name="T53" fmla="*/ 1849 h 1861"/>
                <a:gd name="T54" fmla="*/ 1170 w 1920"/>
                <a:gd name="T55" fmla="*/ 1846 h 1861"/>
                <a:gd name="T56" fmla="*/ 1920 w 1920"/>
                <a:gd name="T57" fmla="*/ 1349 h 1861"/>
                <a:gd name="T58" fmla="*/ 1243 w 1920"/>
                <a:gd name="T59" fmla="*/ 921 h 1861"/>
                <a:gd name="T60" fmla="*/ 1333 w 1920"/>
                <a:gd name="T61" fmla="*/ 1011 h 1861"/>
                <a:gd name="T62" fmla="*/ 1243 w 1920"/>
                <a:gd name="T63" fmla="*/ 921 h 1861"/>
                <a:gd name="T64" fmla="*/ 1391 w 1920"/>
                <a:gd name="T65" fmla="*/ 511 h 1861"/>
                <a:gd name="T66" fmla="*/ 1185 w 1920"/>
                <a:gd name="T67" fmla="*/ 717 h 1861"/>
                <a:gd name="T68" fmla="*/ 971 w 1920"/>
                <a:gd name="T69" fmla="*/ 660 h 1861"/>
                <a:gd name="T70" fmla="*/ 1061 w 1920"/>
                <a:gd name="T71" fmla="*/ 569 h 1861"/>
                <a:gd name="T72" fmla="*/ 971 w 1920"/>
                <a:gd name="T73" fmla="*/ 660 h 1861"/>
                <a:gd name="T74" fmla="*/ 913 w 1920"/>
                <a:gd name="T75" fmla="*/ 863 h 1861"/>
                <a:gd name="T76" fmla="*/ 1119 w 1920"/>
                <a:gd name="T77" fmla="*/ 1069 h 1861"/>
                <a:gd name="T78" fmla="*/ 576 w 1920"/>
                <a:gd name="T79" fmla="*/ 1646 h 1861"/>
                <a:gd name="T80" fmla="*/ 512 w 1920"/>
                <a:gd name="T81" fmla="*/ 1198 h 1861"/>
                <a:gd name="T82" fmla="*/ 576 w 1920"/>
                <a:gd name="T83" fmla="*/ 1646 h 1861"/>
                <a:gd name="T84" fmla="*/ 985 w 1920"/>
                <a:gd name="T85" fmla="*/ 103 h 1861"/>
                <a:gd name="T86" fmla="*/ 1109 w 1920"/>
                <a:gd name="T87" fmla="*/ 103 h 1861"/>
                <a:gd name="T88" fmla="*/ 1174 w 1920"/>
                <a:gd name="T89" fmla="*/ 124 h 1861"/>
                <a:gd name="T90" fmla="*/ 1319 w 1920"/>
                <a:gd name="T91" fmla="*/ 103 h 1861"/>
                <a:gd name="T92" fmla="*/ 1319 w 1920"/>
                <a:gd name="T93" fmla="*/ 222 h 1861"/>
                <a:gd name="T94" fmla="*/ 985 w 1920"/>
                <a:gd name="T95" fmla="*/ 222 h 1861"/>
                <a:gd name="T96" fmla="*/ 1836 w 1920"/>
                <a:gd name="T97" fmla="*/ 1384 h 1861"/>
                <a:gd name="T98" fmla="*/ 1099 w 1920"/>
                <a:gd name="T99" fmla="*/ 1792 h 1861"/>
                <a:gd name="T100" fmla="*/ 736 w 1920"/>
                <a:gd name="T101" fmla="*/ 1614 h 1861"/>
                <a:gd name="T102" fmla="*/ 640 w 1920"/>
                <a:gd name="T103" fmla="*/ 1230 h 1861"/>
                <a:gd name="T104" fmla="*/ 1199 w 1920"/>
                <a:gd name="T105" fmla="*/ 1483 h 1861"/>
                <a:gd name="T106" fmla="*/ 1158 w 1920"/>
                <a:gd name="T107" fmla="*/ 1582 h 1861"/>
                <a:gd name="T108" fmla="*/ 951 w 1920"/>
                <a:gd name="T109" fmla="*/ 1400 h 1861"/>
                <a:gd name="T110" fmla="*/ 1071 w 1920"/>
                <a:gd name="T111" fmla="*/ 1611 h 1861"/>
                <a:gd name="T112" fmla="*/ 1280 w 1920"/>
                <a:gd name="T113" fmla="*/ 1524 h 1861"/>
                <a:gd name="T114" fmla="*/ 1218 w 1920"/>
                <a:gd name="T115" fmla="*/ 1411 h 1861"/>
                <a:gd name="T116" fmla="*/ 1842 w 1920"/>
                <a:gd name="T117" fmla="*/ 1318 h 1861"/>
                <a:gd name="T118" fmla="*/ 1836 w 1920"/>
                <a:gd name="T119" fmla="*/ 1384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0" h="1861">
                  <a:moveTo>
                    <a:pt x="1883" y="1269"/>
                  </a:moveTo>
                  <a:cubicBezTo>
                    <a:pt x="1859" y="1249"/>
                    <a:pt x="1828" y="1240"/>
                    <a:pt x="1798" y="1246"/>
                  </a:cubicBezTo>
                  <a:cubicBezTo>
                    <a:pt x="1184" y="1352"/>
                    <a:pt x="1184" y="1352"/>
                    <a:pt x="1184" y="1352"/>
                  </a:cubicBezTo>
                  <a:cubicBezTo>
                    <a:pt x="1184" y="1133"/>
                    <a:pt x="1184" y="1133"/>
                    <a:pt x="1184" y="1133"/>
                  </a:cubicBezTo>
                  <a:cubicBezTo>
                    <a:pt x="1231" y="1130"/>
                    <a:pt x="1318" y="1117"/>
                    <a:pt x="1378" y="1057"/>
                  </a:cubicBezTo>
                  <a:cubicBezTo>
                    <a:pt x="1463" y="973"/>
                    <a:pt x="1456" y="835"/>
                    <a:pt x="1456" y="829"/>
                  </a:cubicBezTo>
                  <a:cubicBezTo>
                    <a:pt x="1455" y="812"/>
                    <a:pt x="1442" y="799"/>
                    <a:pt x="1425" y="799"/>
                  </a:cubicBezTo>
                  <a:cubicBezTo>
                    <a:pt x="1420" y="798"/>
                    <a:pt x="1282" y="792"/>
                    <a:pt x="1197" y="876"/>
                  </a:cubicBezTo>
                  <a:cubicBezTo>
                    <a:pt x="1193" y="881"/>
                    <a:pt x="1188" y="886"/>
                    <a:pt x="1184" y="891"/>
                  </a:cubicBezTo>
                  <a:cubicBezTo>
                    <a:pt x="1184" y="782"/>
                    <a:pt x="1184" y="782"/>
                    <a:pt x="1184" y="782"/>
                  </a:cubicBezTo>
                  <a:cubicBezTo>
                    <a:pt x="1231" y="779"/>
                    <a:pt x="1318" y="765"/>
                    <a:pt x="1378" y="705"/>
                  </a:cubicBezTo>
                  <a:cubicBezTo>
                    <a:pt x="1463" y="621"/>
                    <a:pt x="1456" y="483"/>
                    <a:pt x="1456" y="477"/>
                  </a:cubicBezTo>
                  <a:cubicBezTo>
                    <a:pt x="1455" y="461"/>
                    <a:pt x="1442" y="448"/>
                    <a:pt x="1425" y="447"/>
                  </a:cubicBezTo>
                  <a:cubicBezTo>
                    <a:pt x="1420" y="446"/>
                    <a:pt x="1282" y="440"/>
                    <a:pt x="1197" y="524"/>
                  </a:cubicBezTo>
                  <a:cubicBezTo>
                    <a:pt x="1193" y="529"/>
                    <a:pt x="1188" y="534"/>
                    <a:pt x="1184" y="539"/>
                  </a:cubicBezTo>
                  <a:cubicBezTo>
                    <a:pt x="1184" y="444"/>
                    <a:pt x="1184" y="444"/>
                    <a:pt x="1184" y="444"/>
                  </a:cubicBezTo>
                  <a:cubicBezTo>
                    <a:pt x="1364" y="268"/>
                    <a:pt x="1364" y="268"/>
                    <a:pt x="1364" y="268"/>
                  </a:cubicBezTo>
                  <a:cubicBezTo>
                    <a:pt x="1392" y="240"/>
                    <a:pt x="1408" y="203"/>
                    <a:pt x="1408" y="163"/>
                  </a:cubicBezTo>
                  <a:cubicBezTo>
                    <a:pt x="1408" y="123"/>
                    <a:pt x="1392" y="86"/>
                    <a:pt x="1364" y="58"/>
                  </a:cubicBezTo>
                  <a:cubicBezTo>
                    <a:pt x="1364" y="58"/>
                    <a:pt x="1364" y="58"/>
                    <a:pt x="1364" y="58"/>
                  </a:cubicBezTo>
                  <a:cubicBezTo>
                    <a:pt x="1305" y="1"/>
                    <a:pt x="1211" y="0"/>
                    <a:pt x="1152" y="56"/>
                  </a:cubicBezTo>
                  <a:cubicBezTo>
                    <a:pt x="1093" y="0"/>
                    <a:pt x="999" y="1"/>
                    <a:pt x="940" y="58"/>
                  </a:cubicBezTo>
                  <a:cubicBezTo>
                    <a:pt x="912" y="86"/>
                    <a:pt x="896" y="123"/>
                    <a:pt x="896" y="163"/>
                  </a:cubicBezTo>
                  <a:cubicBezTo>
                    <a:pt x="896" y="203"/>
                    <a:pt x="912" y="240"/>
                    <a:pt x="940" y="268"/>
                  </a:cubicBezTo>
                  <a:cubicBezTo>
                    <a:pt x="1120" y="444"/>
                    <a:pt x="1120" y="444"/>
                    <a:pt x="1120" y="444"/>
                  </a:cubicBezTo>
                  <a:cubicBezTo>
                    <a:pt x="1120" y="539"/>
                    <a:pt x="1120" y="539"/>
                    <a:pt x="1120" y="539"/>
                  </a:cubicBezTo>
                  <a:cubicBezTo>
                    <a:pt x="1116" y="534"/>
                    <a:pt x="1111" y="529"/>
                    <a:pt x="1107" y="524"/>
                  </a:cubicBezTo>
                  <a:cubicBezTo>
                    <a:pt x="1022" y="440"/>
                    <a:pt x="884" y="446"/>
                    <a:pt x="879" y="447"/>
                  </a:cubicBezTo>
                  <a:cubicBezTo>
                    <a:pt x="862" y="448"/>
                    <a:pt x="849" y="461"/>
                    <a:pt x="848" y="477"/>
                  </a:cubicBezTo>
                  <a:cubicBezTo>
                    <a:pt x="848" y="483"/>
                    <a:pt x="841" y="621"/>
                    <a:pt x="926" y="705"/>
                  </a:cubicBezTo>
                  <a:cubicBezTo>
                    <a:pt x="986" y="765"/>
                    <a:pt x="1073" y="779"/>
                    <a:pt x="1120" y="782"/>
                  </a:cubicBezTo>
                  <a:cubicBezTo>
                    <a:pt x="1120" y="891"/>
                    <a:pt x="1120" y="891"/>
                    <a:pt x="1120" y="891"/>
                  </a:cubicBezTo>
                  <a:cubicBezTo>
                    <a:pt x="1116" y="885"/>
                    <a:pt x="1111" y="880"/>
                    <a:pt x="1107" y="876"/>
                  </a:cubicBezTo>
                  <a:cubicBezTo>
                    <a:pt x="1022" y="792"/>
                    <a:pt x="884" y="798"/>
                    <a:pt x="879" y="799"/>
                  </a:cubicBezTo>
                  <a:cubicBezTo>
                    <a:pt x="862" y="799"/>
                    <a:pt x="849" y="812"/>
                    <a:pt x="848" y="829"/>
                  </a:cubicBezTo>
                  <a:cubicBezTo>
                    <a:pt x="848" y="835"/>
                    <a:pt x="841" y="973"/>
                    <a:pt x="926" y="1057"/>
                  </a:cubicBezTo>
                  <a:cubicBezTo>
                    <a:pt x="986" y="1117"/>
                    <a:pt x="1073" y="1130"/>
                    <a:pt x="1120" y="1133"/>
                  </a:cubicBezTo>
                  <a:cubicBezTo>
                    <a:pt x="1120" y="1313"/>
                    <a:pt x="1120" y="1313"/>
                    <a:pt x="1120" y="1313"/>
                  </a:cubicBezTo>
                  <a:cubicBezTo>
                    <a:pt x="983" y="1176"/>
                    <a:pt x="983" y="1176"/>
                    <a:pt x="983" y="1176"/>
                  </a:cubicBezTo>
                  <a:cubicBezTo>
                    <a:pt x="977" y="1170"/>
                    <a:pt x="969" y="1166"/>
                    <a:pt x="960" y="1166"/>
                  </a:cubicBezTo>
                  <a:cubicBezTo>
                    <a:pt x="640" y="1166"/>
                    <a:pt x="640" y="1166"/>
                    <a:pt x="640" y="1166"/>
                  </a:cubicBezTo>
                  <a:cubicBezTo>
                    <a:pt x="640" y="1149"/>
                    <a:pt x="626" y="1134"/>
                    <a:pt x="608" y="1134"/>
                  </a:cubicBezTo>
                  <a:cubicBezTo>
                    <a:pt x="480" y="1134"/>
                    <a:pt x="480" y="1134"/>
                    <a:pt x="480" y="1134"/>
                  </a:cubicBezTo>
                  <a:cubicBezTo>
                    <a:pt x="0" y="1134"/>
                    <a:pt x="0" y="1134"/>
                    <a:pt x="0" y="1134"/>
                  </a:cubicBezTo>
                  <a:cubicBezTo>
                    <a:pt x="0" y="1198"/>
                    <a:pt x="0" y="1198"/>
                    <a:pt x="0" y="1198"/>
                  </a:cubicBezTo>
                  <a:cubicBezTo>
                    <a:pt x="448" y="1198"/>
                    <a:pt x="448" y="1198"/>
                    <a:pt x="448" y="1198"/>
                  </a:cubicBezTo>
                  <a:cubicBezTo>
                    <a:pt x="448" y="1646"/>
                    <a:pt x="448" y="1646"/>
                    <a:pt x="448" y="1646"/>
                  </a:cubicBezTo>
                  <a:cubicBezTo>
                    <a:pt x="0" y="1646"/>
                    <a:pt x="0" y="1646"/>
                    <a:pt x="0" y="1646"/>
                  </a:cubicBezTo>
                  <a:cubicBezTo>
                    <a:pt x="0" y="1710"/>
                    <a:pt x="0" y="1710"/>
                    <a:pt x="0" y="1710"/>
                  </a:cubicBezTo>
                  <a:cubicBezTo>
                    <a:pt x="480" y="1710"/>
                    <a:pt x="480" y="1710"/>
                    <a:pt x="480" y="1710"/>
                  </a:cubicBezTo>
                  <a:cubicBezTo>
                    <a:pt x="608" y="1710"/>
                    <a:pt x="608" y="1710"/>
                    <a:pt x="608" y="1710"/>
                  </a:cubicBezTo>
                  <a:cubicBezTo>
                    <a:pt x="626" y="1710"/>
                    <a:pt x="640" y="1696"/>
                    <a:pt x="640" y="1678"/>
                  </a:cubicBezTo>
                  <a:cubicBezTo>
                    <a:pt x="728" y="1678"/>
                    <a:pt x="728" y="1678"/>
                    <a:pt x="728" y="1678"/>
                  </a:cubicBezTo>
                  <a:cubicBezTo>
                    <a:pt x="1071" y="1849"/>
                    <a:pt x="1071" y="1849"/>
                    <a:pt x="1071" y="1849"/>
                  </a:cubicBezTo>
                  <a:cubicBezTo>
                    <a:pt x="1085" y="1857"/>
                    <a:pt x="1101" y="1861"/>
                    <a:pt x="1117" y="1861"/>
                  </a:cubicBezTo>
                  <a:cubicBezTo>
                    <a:pt x="1136" y="1861"/>
                    <a:pt x="1154" y="1856"/>
                    <a:pt x="1170" y="1846"/>
                  </a:cubicBezTo>
                  <a:cubicBezTo>
                    <a:pt x="1868" y="1439"/>
                    <a:pt x="1868" y="1439"/>
                    <a:pt x="1868" y="1439"/>
                  </a:cubicBezTo>
                  <a:cubicBezTo>
                    <a:pt x="1900" y="1420"/>
                    <a:pt x="1920" y="1386"/>
                    <a:pt x="1920" y="1349"/>
                  </a:cubicBezTo>
                  <a:cubicBezTo>
                    <a:pt x="1920" y="1318"/>
                    <a:pt x="1906" y="1289"/>
                    <a:pt x="1883" y="1269"/>
                  </a:cubicBezTo>
                  <a:moveTo>
                    <a:pt x="1243" y="921"/>
                  </a:moveTo>
                  <a:cubicBezTo>
                    <a:pt x="1286" y="878"/>
                    <a:pt x="1352" y="866"/>
                    <a:pt x="1391" y="863"/>
                  </a:cubicBezTo>
                  <a:cubicBezTo>
                    <a:pt x="1388" y="902"/>
                    <a:pt x="1377" y="968"/>
                    <a:pt x="1333" y="1011"/>
                  </a:cubicBezTo>
                  <a:cubicBezTo>
                    <a:pt x="1290" y="1055"/>
                    <a:pt x="1224" y="1066"/>
                    <a:pt x="1185" y="1069"/>
                  </a:cubicBezTo>
                  <a:cubicBezTo>
                    <a:pt x="1188" y="1031"/>
                    <a:pt x="1199" y="964"/>
                    <a:pt x="1243" y="921"/>
                  </a:cubicBezTo>
                  <a:moveTo>
                    <a:pt x="1243" y="569"/>
                  </a:moveTo>
                  <a:cubicBezTo>
                    <a:pt x="1286" y="526"/>
                    <a:pt x="1352" y="514"/>
                    <a:pt x="1391" y="511"/>
                  </a:cubicBezTo>
                  <a:cubicBezTo>
                    <a:pt x="1388" y="550"/>
                    <a:pt x="1377" y="616"/>
                    <a:pt x="1333" y="660"/>
                  </a:cubicBezTo>
                  <a:cubicBezTo>
                    <a:pt x="1290" y="703"/>
                    <a:pt x="1224" y="714"/>
                    <a:pt x="1185" y="717"/>
                  </a:cubicBezTo>
                  <a:cubicBezTo>
                    <a:pt x="1188" y="679"/>
                    <a:pt x="1200" y="612"/>
                    <a:pt x="1243" y="569"/>
                  </a:cubicBezTo>
                  <a:moveTo>
                    <a:pt x="971" y="660"/>
                  </a:moveTo>
                  <a:cubicBezTo>
                    <a:pt x="928" y="617"/>
                    <a:pt x="916" y="550"/>
                    <a:pt x="913" y="511"/>
                  </a:cubicBezTo>
                  <a:cubicBezTo>
                    <a:pt x="952" y="514"/>
                    <a:pt x="1018" y="526"/>
                    <a:pt x="1061" y="569"/>
                  </a:cubicBezTo>
                  <a:cubicBezTo>
                    <a:pt x="1104" y="612"/>
                    <a:pt x="1116" y="679"/>
                    <a:pt x="1119" y="717"/>
                  </a:cubicBezTo>
                  <a:cubicBezTo>
                    <a:pt x="1080" y="714"/>
                    <a:pt x="1014" y="703"/>
                    <a:pt x="971" y="660"/>
                  </a:cubicBezTo>
                  <a:moveTo>
                    <a:pt x="971" y="1011"/>
                  </a:moveTo>
                  <a:cubicBezTo>
                    <a:pt x="928" y="968"/>
                    <a:pt x="916" y="902"/>
                    <a:pt x="913" y="863"/>
                  </a:cubicBezTo>
                  <a:cubicBezTo>
                    <a:pt x="952" y="866"/>
                    <a:pt x="1018" y="878"/>
                    <a:pt x="1061" y="921"/>
                  </a:cubicBezTo>
                  <a:cubicBezTo>
                    <a:pt x="1104" y="964"/>
                    <a:pt x="1116" y="1030"/>
                    <a:pt x="1119" y="1069"/>
                  </a:cubicBezTo>
                  <a:cubicBezTo>
                    <a:pt x="1080" y="1066"/>
                    <a:pt x="1014" y="1055"/>
                    <a:pt x="971" y="1011"/>
                  </a:cubicBezTo>
                  <a:moveTo>
                    <a:pt x="576" y="1646"/>
                  </a:moveTo>
                  <a:cubicBezTo>
                    <a:pt x="512" y="1646"/>
                    <a:pt x="512" y="1646"/>
                    <a:pt x="512" y="1646"/>
                  </a:cubicBezTo>
                  <a:cubicBezTo>
                    <a:pt x="512" y="1198"/>
                    <a:pt x="512" y="1198"/>
                    <a:pt x="512" y="1198"/>
                  </a:cubicBezTo>
                  <a:cubicBezTo>
                    <a:pt x="576" y="1198"/>
                    <a:pt x="576" y="1198"/>
                    <a:pt x="576" y="1198"/>
                  </a:cubicBezTo>
                  <a:lnTo>
                    <a:pt x="576" y="1646"/>
                  </a:lnTo>
                  <a:close/>
                  <a:moveTo>
                    <a:pt x="960" y="163"/>
                  </a:moveTo>
                  <a:cubicBezTo>
                    <a:pt x="960" y="140"/>
                    <a:pt x="969" y="119"/>
                    <a:pt x="985" y="103"/>
                  </a:cubicBezTo>
                  <a:cubicBezTo>
                    <a:pt x="1002" y="87"/>
                    <a:pt x="1025" y="78"/>
                    <a:pt x="1047" y="78"/>
                  </a:cubicBezTo>
                  <a:cubicBezTo>
                    <a:pt x="1069" y="78"/>
                    <a:pt x="1092" y="87"/>
                    <a:pt x="1109" y="103"/>
                  </a:cubicBezTo>
                  <a:cubicBezTo>
                    <a:pt x="1130" y="124"/>
                    <a:pt x="1130" y="124"/>
                    <a:pt x="1130" y="124"/>
                  </a:cubicBezTo>
                  <a:cubicBezTo>
                    <a:pt x="1142" y="136"/>
                    <a:pt x="1162" y="136"/>
                    <a:pt x="1174" y="124"/>
                  </a:cubicBezTo>
                  <a:cubicBezTo>
                    <a:pt x="1195" y="103"/>
                    <a:pt x="1195" y="103"/>
                    <a:pt x="1195" y="103"/>
                  </a:cubicBezTo>
                  <a:cubicBezTo>
                    <a:pt x="1229" y="70"/>
                    <a:pt x="1285" y="70"/>
                    <a:pt x="1319" y="103"/>
                  </a:cubicBezTo>
                  <a:cubicBezTo>
                    <a:pt x="1335" y="119"/>
                    <a:pt x="1344" y="140"/>
                    <a:pt x="1344" y="163"/>
                  </a:cubicBezTo>
                  <a:cubicBezTo>
                    <a:pt x="1344" y="185"/>
                    <a:pt x="1335" y="206"/>
                    <a:pt x="1319" y="222"/>
                  </a:cubicBezTo>
                  <a:cubicBezTo>
                    <a:pt x="1152" y="386"/>
                    <a:pt x="1152" y="386"/>
                    <a:pt x="1152" y="386"/>
                  </a:cubicBezTo>
                  <a:cubicBezTo>
                    <a:pt x="985" y="222"/>
                    <a:pt x="985" y="222"/>
                    <a:pt x="985" y="222"/>
                  </a:cubicBezTo>
                  <a:cubicBezTo>
                    <a:pt x="969" y="206"/>
                    <a:pt x="960" y="185"/>
                    <a:pt x="960" y="163"/>
                  </a:cubicBezTo>
                  <a:moveTo>
                    <a:pt x="1836" y="1384"/>
                  </a:moveTo>
                  <a:cubicBezTo>
                    <a:pt x="1138" y="1791"/>
                    <a:pt x="1138" y="1791"/>
                    <a:pt x="1138" y="1791"/>
                  </a:cubicBezTo>
                  <a:cubicBezTo>
                    <a:pt x="1126" y="1798"/>
                    <a:pt x="1112" y="1798"/>
                    <a:pt x="1099" y="1792"/>
                  </a:cubicBezTo>
                  <a:cubicBezTo>
                    <a:pt x="750" y="1618"/>
                    <a:pt x="750" y="1618"/>
                    <a:pt x="750" y="1618"/>
                  </a:cubicBezTo>
                  <a:cubicBezTo>
                    <a:pt x="746" y="1616"/>
                    <a:pt x="741" y="1614"/>
                    <a:pt x="736" y="1614"/>
                  </a:cubicBezTo>
                  <a:cubicBezTo>
                    <a:pt x="640" y="1614"/>
                    <a:pt x="640" y="1614"/>
                    <a:pt x="640" y="1614"/>
                  </a:cubicBezTo>
                  <a:cubicBezTo>
                    <a:pt x="640" y="1230"/>
                    <a:pt x="640" y="1230"/>
                    <a:pt x="640" y="1230"/>
                  </a:cubicBezTo>
                  <a:cubicBezTo>
                    <a:pt x="947" y="1230"/>
                    <a:pt x="947" y="1230"/>
                    <a:pt x="947" y="1230"/>
                  </a:cubicBezTo>
                  <a:cubicBezTo>
                    <a:pt x="1199" y="1483"/>
                    <a:pt x="1199" y="1483"/>
                    <a:pt x="1199" y="1483"/>
                  </a:cubicBezTo>
                  <a:cubicBezTo>
                    <a:pt x="1210" y="1493"/>
                    <a:pt x="1216" y="1508"/>
                    <a:pt x="1216" y="1524"/>
                  </a:cubicBezTo>
                  <a:cubicBezTo>
                    <a:pt x="1216" y="1556"/>
                    <a:pt x="1190" y="1582"/>
                    <a:pt x="1158" y="1582"/>
                  </a:cubicBezTo>
                  <a:cubicBezTo>
                    <a:pt x="1142" y="1582"/>
                    <a:pt x="1127" y="1576"/>
                    <a:pt x="1116" y="1565"/>
                  </a:cubicBezTo>
                  <a:cubicBezTo>
                    <a:pt x="951" y="1400"/>
                    <a:pt x="951" y="1400"/>
                    <a:pt x="951" y="1400"/>
                  </a:cubicBezTo>
                  <a:cubicBezTo>
                    <a:pt x="905" y="1445"/>
                    <a:pt x="905" y="1445"/>
                    <a:pt x="905" y="1445"/>
                  </a:cubicBezTo>
                  <a:cubicBezTo>
                    <a:pt x="1071" y="1611"/>
                    <a:pt x="1071" y="1611"/>
                    <a:pt x="1071" y="1611"/>
                  </a:cubicBezTo>
                  <a:cubicBezTo>
                    <a:pt x="1094" y="1634"/>
                    <a:pt x="1125" y="1646"/>
                    <a:pt x="1158" y="1646"/>
                  </a:cubicBezTo>
                  <a:cubicBezTo>
                    <a:pt x="1225" y="1646"/>
                    <a:pt x="1280" y="1591"/>
                    <a:pt x="1280" y="1524"/>
                  </a:cubicBezTo>
                  <a:cubicBezTo>
                    <a:pt x="1280" y="1491"/>
                    <a:pt x="1267" y="1460"/>
                    <a:pt x="1244" y="1437"/>
                  </a:cubicBezTo>
                  <a:cubicBezTo>
                    <a:pt x="1218" y="1411"/>
                    <a:pt x="1218" y="1411"/>
                    <a:pt x="1218" y="1411"/>
                  </a:cubicBezTo>
                  <a:cubicBezTo>
                    <a:pt x="1808" y="1309"/>
                    <a:pt x="1808" y="1309"/>
                    <a:pt x="1808" y="1309"/>
                  </a:cubicBezTo>
                  <a:cubicBezTo>
                    <a:pt x="1820" y="1307"/>
                    <a:pt x="1832" y="1310"/>
                    <a:pt x="1842" y="1318"/>
                  </a:cubicBezTo>
                  <a:cubicBezTo>
                    <a:pt x="1851" y="1325"/>
                    <a:pt x="1856" y="1337"/>
                    <a:pt x="1856" y="1349"/>
                  </a:cubicBezTo>
                  <a:cubicBezTo>
                    <a:pt x="1856" y="1363"/>
                    <a:pt x="1848" y="1377"/>
                    <a:pt x="1836" y="13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62"/>
            <p:cNvSpPr>
              <a:spLocks noEditPoints="1"/>
            </p:cNvSpPr>
            <p:nvPr/>
          </p:nvSpPr>
          <p:spPr bwMode="auto">
            <a:xfrm>
              <a:off x="7532688" y="642938"/>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63"/>
            <p:cNvSpPr>
              <a:spLocks noEditPoints="1"/>
            </p:cNvSpPr>
            <p:nvPr/>
          </p:nvSpPr>
          <p:spPr bwMode="auto">
            <a:xfrm>
              <a:off x="7416800" y="819151"/>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64"/>
            <p:cNvSpPr>
              <a:spLocks noEditPoints="1"/>
            </p:cNvSpPr>
            <p:nvPr/>
          </p:nvSpPr>
          <p:spPr bwMode="auto">
            <a:xfrm>
              <a:off x="8159750" y="720726"/>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65"/>
            <p:cNvSpPr>
              <a:spLocks noChangeArrowheads="1"/>
            </p:cNvSpPr>
            <p:nvPr/>
          </p:nvSpPr>
          <p:spPr bwMode="auto">
            <a:xfrm>
              <a:off x="7572375" y="1190626"/>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Rectangle 66"/>
            <p:cNvSpPr>
              <a:spLocks noChangeArrowheads="1"/>
            </p:cNvSpPr>
            <p:nvPr/>
          </p:nvSpPr>
          <p:spPr bwMode="auto">
            <a:xfrm>
              <a:off x="7494588"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67"/>
            <p:cNvSpPr>
              <a:spLocks noChangeArrowheads="1"/>
            </p:cNvSpPr>
            <p:nvPr/>
          </p:nvSpPr>
          <p:spPr bwMode="auto">
            <a:xfrm>
              <a:off x="7416800"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2" name="Group 111"/>
          <p:cNvGrpSpPr/>
          <p:nvPr/>
        </p:nvGrpSpPr>
        <p:grpSpPr>
          <a:xfrm>
            <a:off x="5684031" y="2649489"/>
            <a:ext cx="306460" cy="306460"/>
            <a:chOff x="9224963" y="561975"/>
            <a:chExt cx="1173162" cy="1173163"/>
          </a:xfrm>
          <a:solidFill>
            <a:schemeClr val="bg1"/>
          </a:solidFill>
        </p:grpSpPr>
        <p:sp>
          <p:nvSpPr>
            <p:cNvPr id="113" name="Freeform 71"/>
            <p:cNvSpPr>
              <a:spLocks noEditPoints="1"/>
            </p:cNvSpPr>
            <p:nvPr/>
          </p:nvSpPr>
          <p:spPr bwMode="auto">
            <a:xfrm>
              <a:off x="9224963" y="561975"/>
              <a:ext cx="958850" cy="1173163"/>
            </a:xfrm>
            <a:custGeom>
              <a:avLst/>
              <a:gdLst>
                <a:gd name="T0" fmla="*/ 1472 w 1568"/>
                <a:gd name="T1" fmla="*/ 1196 h 1920"/>
                <a:gd name="T2" fmla="*/ 1536 w 1568"/>
                <a:gd name="T3" fmla="*/ 1120 h 1920"/>
                <a:gd name="T4" fmla="*/ 1440 w 1568"/>
                <a:gd name="T5" fmla="*/ 800 h 1920"/>
                <a:gd name="T6" fmla="*/ 1184 w 1568"/>
                <a:gd name="T7" fmla="*/ 576 h 1920"/>
                <a:gd name="T8" fmla="*/ 608 w 1568"/>
                <a:gd name="T9" fmla="*/ 0 h 1920"/>
                <a:gd name="T10" fmla="*/ 32 w 1568"/>
                <a:gd name="T11" fmla="*/ 576 h 1920"/>
                <a:gd name="T12" fmla="*/ 0 w 1568"/>
                <a:gd name="T13" fmla="*/ 992 h 1920"/>
                <a:gd name="T14" fmla="*/ 0 w 1568"/>
                <a:gd name="T15" fmla="*/ 1472 h 1920"/>
                <a:gd name="T16" fmla="*/ 687 w 1568"/>
                <a:gd name="T17" fmla="*/ 1728 h 1920"/>
                <a:gd name="T18" fmla="*/ 975 w 1568"/>
                <a:gd name="T19" fmla="*/ 1916 h 1920"/>
                <a:gd name="T20" fmla="*/ 1344 w 1568"/>
                <a:gd name="T21" fmla="*/ 1696 h 1920"/>
                <a:gd name="T22" fmla="*/ 1568 w 1568"/>
                <a:gd name="T23" fmla="*/ 1728 h 1920"/>
                <a:gd name="T24" fmla="*/ 1504 w 1568"/>
                <a:gd name="T25" fmla="*/ 1650 h 1920"/>
                <a:gd name="T26" fmla="*/ 1281 w 1568"/>
                <a:gd name="T27" fmla="*/ 1427 h 1920"/>
                <a:gd name="T28" fmla="*/ 1408 w 1568"/>
                <a:gd name="T29" fmla="*/ 1196 h 1920"/>
                <a:gd name="T30" fmla="*/ 930 w 1568"/>
                <a:gd name="T31" fmla="*/ 1139 h 1920"/>
                <a:gd name="T32" fmla="*/ 960 w 1568"/>
                <a:gd name="T33" fmla="*/ 1691 h 1920"/>
                <a:gd name="T34" fmla="*/ 1280 w 1568"/>
                <a:gd name="T35" fmla="*/ 992 h 1920"/>
                <a:gd name="T36" fmla="*/ 1278 w 1568"/>
                <a:gd name="T37" fmla="*/ 1184 h 1920"/>
                <a:gd name="T38" fmla="*/ 192 w 1568"/>
                <a:gd name="T39" fmla="*/ 480 h 1920"/>
                <a:gd name="T40" fmla="*/ 1024 w 1568"/>
                <a:gd name="T41" fmla="*/ 576 h 1920"/>
                <a:gd name="T42" fmla="*/ 608 w 1568"/>
                <a:gd name="T43" fmla="*/ 160 h 1920"/>
                <a:gd name="T44" fmla="*/ 192 w 1568"/>
                <a:gd name="T45" fmla="*/ 576 h 1920"/>
                <a:gd name="T46" fmla="*/ 352 w 1568"/>
                <a:gd name="T47" fmla="*/ 576 h 1920"/>
                <a:gd name="T48" fmla="*/ 864 w 1568"/>
                <a:gd name="T49" fmla="*/ 480 h 1920"/>
                <a:gd name="T50" fmla="*/ 256 w 1568"/>
                <a:gd name="T51" fmla="*/ 1184 h 1920"/>
                <a:gd name="T52" fmla="*/ 64 w 1568"/>
                <a:gd name="T53" fmla="*/ 1184 h 1920"/>
                <a:gd name="T54" fmla="*/ 64 w 1568"/>
                <a:gd name="T55" fmla="*/ 1024 h 1920"/>
                <a:gd name="T56" fmla="*/ 64 w 1568"/>
                <a:gd name="T57" fmla="*/ 1344 h 1920"/>
                <a:gd name="T58" fmla="*/ 64 w 1568"/>
                <a:gd name="T59" fmla="*/ 1440 h 1920"/>
                <a:gd name="T60" fmla="*/ 64 w 1568"/>
                <a:gd name="T61" fmla="*/ 960 h 1920"/>
                <a:gd name="T62" fmla="*/ 256 w 1568"/>
                <a:gd name="T63" fmla="*/ 960 h 1920"/>
                <a:gd name="T64" fmla="*/ 64 w 1568"/>
                <a:gd name="T65" fmla="*/ 1504 h 1920"/>
                <a:gd name="T66" fmla="*/ 320 w 1568"/>
                <a:gd name="T67" fmla="*/ 1312 h 1920"/>
                <a:gd name="T68" fmla="*/ 320 w 1568"/>
                <a:gd name="T69" fmla="*/ 832 h 1920"/>
                <a:gd name="T70" fmla="*/ 64 w 1568"/>
                <a:gd name="T71" fmla="*/ 640 h 1920"/>
                <a:gd name="T72" fmla="*/ 480 w 1568"/>
                <a:gd name="T73" fmla="*/ 800 h 1920"/>
                <a:gd name="T74" fmla="*/ 628 w 1568"/>
                <a:gd name="T75" fmla="*/ 1664 h 1920"/>
                <a:gd name="T76" fmla="*/ 512 w 1568"/>
                <a:gd name="T77" fmla="*/ 1196 h 1920"/>
                <a:gd name="T78" fmla="*/ 1408 w 1568"/>
                <a:gd name="T79" fmla="*/ 1120 h 1920"/>
                <a:gd name="T80" fmla="*/ 1312 w 1568"/>
                <a:gd name="T81" fmla="*/ 928 h 1920"/>
                <a:gd name="T82" fmla="*/ 576 w 1568"/>
                <a:gd name="T83" fmla="*/ 1135 h 1920"/>
                <a:gd name="T84" fmla="*/ 975 w 1568"/>
                <a:gd name="T85" fmla="*/ 1756 h 1920"/>
                <a:gd name="T86" fmla="*/ 960 w 1568"/>
                <a:gd name="T87" fmla="*/ 1851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68" h="1920">
                  <a:moveTo>
                    <a:pt x="1504" y="1650"/>
                  </a:moveTo>
                  <a:cubicBezTo>
                    <a:pt x="1383" y="1530"/>
                    <a:pt x="1383" y="1530"/>
                    <a:pt x="1383" y="1530"/>
                  </a:cubicBezTo>
                  <a:cubicBezTo>
                    <a:pt x="1441" y="1425"/>
                    <a:pt x="1472" y="1312"/>
                    <a:pt x="1472" y="1196"/>
                  </a:cubicBezTo>
                  <a:cubicBezTo>
                    <a:pt x="1472" y="1184"/>
                    <a:pt x="1472" y="1184"/>
                    <a:pt x="1472" y="1184"/>
                  </a:cubicBezTo>
                  <a:cubicBezTo>
                    <a:pt x="1536" y="1184"/>
                    <a:pt x="1536" y="1184"/>
                    <a:pt x="1536" y="1184"/>
                  </a:cubicBezTo>
                  <a:cubicBezTo>
                    <a:pt x="1536" y="1120"/>
                    <a:pt x="1536" y="1120"/>
                    <a:pt x="1536" y="1120"/>
                  </a:cubicBezTo>
                  <a:cubicBezTo>
                    <a:pt x="1472" y="1120"/>
                    <a:pt x="1472" y="1120"/>
                    <a:pt x="1472" y="1120"/>
                  </a:cubicBezTo>
                  <a:cubicBezTo>
                    <a:pt x="1472" y="832"/>
                    <a:pt x="1472" y="832"/>
                    <a:pt x="1472" y="832"/>
                  </a:cubicBezTo>
                  <a:cubicBezTo>
                    <a:pt x="1472" y="814"/>
                    <a:pt x="1458" y="800"/>
                    <a:pt x="1440" y="800"/>
                  </a:cubicBezTo>
                  <a:cubicBezTo>
                    <a:pt x="1216" y="800"/>
                    <a:pt x="1216" y="800"/>
                    <a:pt x="1216" y="800"/>
                  </a:cubicBezTo>
                  <a:cubicBezTo>
                    <a:pt x="1216" y="608"/>
                    <a:pt x="1216" y="608"/>
                    <a:pt x="1216" y="608"/>
                  </a:cubicBezTo>
                  <a:cubicBezTo>
                    <a:pt x="1216" y="590"/>
                    <a:pt x="1202" y="576"/>
                    <a:pt x="1184" y="576"/>
                  </a:cubicBezTo>
                  <a:cubicBezTo>
                    <a:pt x="1088" y="576"/>
                    <a:pt x="1088" y="576"/>
                    <a:pt x="1088" y="576"/>
                  </a:cubicBezTo>
                  <a:cubicBezTo>
                    <a:pt x="1088" y="480"/>
                    <a:pt x="1088" y="480"/>
                    <a:pt x="1088" y="480"/>
                  </a:cubicBezTo>
                  <a:cubicBezTo>
                    <a:pt x="1088" y="215"/>
                    <a:pt x="873" y="0"/>
                    <a:pt x="608" y="0"/>
                  </a:cubicBezTo>
                  <a:cubicBezTo>
                    <a:pt x="343" y="0"/>
                    <a:pt x="128" y="215"/>
                    <a:pt x="128" y="480"/>
                  </a:cubicBezTo>
                  <a:cubicBezTo>
                    <a:pt x="128" y="576"/>
                    <a:pt x="128" y="576"/>
                    <a:pt x="128" y="576"/>
                  </a:cubicBezTo>
                  <a:cubicBezTo>
                    <a:pt x="32" y="576"/>
                    <a:pt x="32" y="576"/>
                    <a:pt x="32" y="576"/>
                  </a:cubicBezTo>
                  <a:cubicBezTo>
                    <a:pt x="14" y="576"/>
                    <a:pt x="0" y="590"/>
                    <a:pt x="0" y="608"/>
                  </a:cubicBezTo>
                  <a:cubicBezTo>
                    <a:pt x="0" y="832"/>
                    <a:pt x="0" y="832"/>
                    <a:pt x="0" y="832"/>
                  </a:cubicBezTo>
                  <a:cubicBezTo>
                    <a:pt x="0" y="992"/>
                    <a:pt x="0" y="992"/>
                    <a:pt x="0" y="992"/>
                  </a:cubicBezTo>
                  <a:cubicBezTo>
                    <a:pt x="0" y="1152"/>
                    <a:pt x="0" y="1152"/>
                    <a:pt x="0" y="1152"/>
                  </a:cubicBezTo>
                  <a:cubicBezTo>
                    <a:pt x="0" y="1312"/>
                    <a:pt x="0" y="1312"/>
                    <a:pt x="0" y="1312"/>
                  </a:cubicBezTo>
                  <a:cubicBezTo>
                    <a:pt x="0" y="1472"/>
                    <a:pt x="0" y="1472"/>
                    <a:pt x="0" y="1472"/>
                  </a:cubicBezTo>
                  <a:cubicBezTo>
                    <a:pt x="0" y="1568"/>
                    <a:pt x="0" y="1568"/>
                    <a:pt x="0" y="1568"/>
                  </a:cubicBezTo>
                  <a:cubicBezTo>
                    <a:pt x="0" y="1656"/>
                    <a:pt x="72" y="1728"/>
                    <a:pt x="160" y="1728"/>
                  </a:cubicBezTo>
                  <a:cubicBezTo>
                    <a:pt x="687" y="1728"/>
                    <a:pt x="687" y="1728"/>
                    <a:pt x="687" y="1728"/>
                  </a:cubicBezTo>
                  <a:cubicBezTo>
                    <a:pt x="759" y="1799"/>
                    <a:pt x="845" y="1863"/>
                    <a:pt x="945" y="1916"/>
                  </a:cubicBezTo>
                  <a:cubicBezTo>
                    <a:pt x="950" y="1918"/>
                    <a:pt x="955" y="1920"/>
                    <a:pt x="960" y="1920"/>
                  </a:cubicBezTo>
                  <a:cubicBezTo>
                    <a:pt x="965" y="1920"/>
                    <a:pt x="970" y="1918"/>
                    <a:pt x="975" y="1916"/>
                  </a:cubicBezTo>
                  <a:cubicBezTo>
                    <a:pt x="1137" y="1830"/>
                    <a:pt x="1264" y="1716"/>
                    <a:pt x="1349" y="1586"/>
                  </a:cubicBezTo>
                  <a:cubicBezTo>
                    <a:pt x="1459" y="1696"/>
                    <a:pt x="1459" y="1696"/>
                    <a:pt x="1459" y="1696"/>
                  </a:cubicBezTo>
                  <a:cubicBezTo>
                    <a:pt x="1344" y="1696"/>
                    <a:pt x="1344" y="1696"/>
                    <a:pt x="1344" y="1696"/>
                  </a:cubicBezTo>
                  <a:cubicBezTo>
                    <a:pt x="1344" y="1760"/>
                    <a:pt x="1344" y="1760"/>
                    <a:pt x="1344" y="1760"/>
                  </a:cubicBezTo>
                  <a:cubicBezTo>
                    <a:pt x="1536" y="1760"/>
                    <a:pt x="1536" y="1760"/>
                    <a:pt x="1536" y="1760"/>
                  </a:cubicBezTo>
                  <a:cubicBezTo>
                    <a:pt x="1554" y="1760"/>
                    <a:pt x="1568" y="1745"/>
                    <a:pt x="1568" y="1728"/>
                  </a:cubicBezTo>
                  <a:cubicBezTo>
                    <a:pt x="1568" y="1536"/>
                    <a:pt x="1568" y="1536"/>
                    <a:pt x="1568" y="1536"/>
                  </a:cubicBezTo>
                  <a:cubicBezTo>
                    <a:pt x="1504" y="1536"/>
                    <a:pt x="1504" y="1536"/>
                    <a:pt x="1504" y="1536"/>
                  </a:cubicBezTo>
                  <a:lnTo>
                    <a:pt x="1504" y="1650"/>
                  </a:lnTo>
                  <a:close/>
                  <a:moveTo>
                    <a:pt x="1408" y="1196"/>
                  </a:moveTo>
                  <a:cubicBezTo>
                    <a:pt x="1408" y="1295"/>
                    <a:pt x="1383" y="1392"/>
                    <a:pt x="1336" y="1483"/>
                  </a:cubicBezTo>
                  <a:cubicBezTo>
                    <a:pt x="1281" y="1427"/>
                    <a:pt x="1281" y="1427"/>
                    <a:pt x="1281" y="1427"/>
                  </a:cubicBezTo>
                  <a:cubicBezTo>
                    <a:pt x="1315" y="1351"/>
                    <a:pt x="1336" y="1269"/>
                    <a:pt x="1342" y="1184"/>
                  </a:cubicBezTo>
                  <a:cubicBezTo>
                    <a:pt x="1408" y="1184"/>
                    <a:pt x="1408" y="1184"/>
                    <a:pt x="1408" y="1184"/>
                  </a:cubicBezTo>
                  <a:lnTo>
                    <a:pt x="1408" y="1196"/>
                  </a:lnTo>
                  <a:close/>
                  <a:moveTo>
                    <a:pt x="1280" y="1120"/>
                  </a:moveTo>
                  <a:cubicBezTo>
                    <a:pt x="960" y="1120"/>
                    <a:pt x="960" y="1120"/>
                    <a:pt x="960" y="1120"/>
                  </a:cubicBezTo>
                  <a:cubicBezTo>
                    <a:pt x="947" y="1120"/>
                    <a:pt x="935" y="1127"/>
                    <a:pt x="930" y="1139"/>
                  </a:cubicBezTo>
                  <a:cubicBezTo>
                    <a:pt x="925" y="1151"/>
                    <a:pt x="928" y="1165"/>
                    <a:pt x="937" y="1174"/>
                  </a:cubicBezTo>
                  <a:cubicBezTo>
                    <a:pt x="1203" y="1440"/>
                    <a:pt x="1203" y="1440"/>
                    <a:pt x="1203" y="1440"/>
                  </a:cubicBezTo>
                  <a:cubicBezTo>
                    <a:pt x="1147" y="1543"/>
                    <a:pt x="1064" y="1630"/>
                    <a:pt x="960" y="1691"/>
                  </a:cubicBezTo>
                  <a:cubicBezTo>
                    <a:pt x="762" y="1576"/>
                    <a:pt x="640" y="1364"/>
                    <a:pt x="640" y="1135"/>
                  </a:cubicBezTo>
                  <a:cubicBezTo>
                    <a:pt x="640" y="992"/>
                    <a:pt x="640" y="992"/>
                    <a:pt x="640" y="992"/>
                  </a:cubicBezTo>
                  <a:cubicBezTo>
                    <a:pt x="1280" y="992"/>
                    <a:pt x="1280" y="992"/>
                    <a:pt x="1280" y="992"/>
                  </a:cubicBezTo>
                  <a:lnTo>
                    <a:pt x="1280" y="1120"/>
                  </a:lnTo>
                  <a:close/>
                  <a:moveTo>
                    <a:pt x="1037" y="1184"/>
                  </a:moveTo>
                  <a:cubicBezTo>
                    <a:pt x="1278" y="1184"/>
                    <a:pt x="1278" y="1184"/>
                    <a:pt x="1278" y="1184"/>
                  </a:cubicBezTo>
                  <a:cubicBezTo>
                    <a:pt x="1273" y="1251"/>
                    <a:pt x="1257" y="1317"/>
                    <a:pt x="1232" y="1378"/>
                  </a:cubicBezTo>
                  <a:lnTo>
                    <a:pt x="1037" y="1184"/>
                  </a:lnTo>
                  <a:close/>
                  <a:moveTo>
                    <a:pt x="192" y="480"/>
                  </a:moveTo>
                  <a:cubicBezTo>
                    <a:pt x="192" y="250"/>
                    <a:pt x="379" y="64"/>
                    <a:pt x="608" y="64"/>
                  </a:cubicBezTo>
                  <a:cubicBezTo>
                    <a:pt x="837" y="64"/>
                    <a:pt x="1024" y="250"/>
                    <a:pt x="1024" y="480"/>
                  </a:cubicBezTo>
                  <a:cubicBezTo>
                    <a:pt x="1024" y="576"/>
                    <a:pt x="1024" y="576"/>
                    <a:pt x="1024" y="576"/>
                  </a:cubicBezTo>
                  <a:cubicBezTo>
                    <a:pt x="928" y="576"/>
                    <a:pt x="928" y="576"/>
                    <a:pt x="928" y="576"/>
                  </a:cubicBezTo>
                  <a:cubicBezTo>
                    <a:pt x="928" y="480"/>
                    <a:pt x="928" y="480"/>
                    <a:pt x="928" y="480"/>
                  </a:cubicBezTo>
                  <a:cubicBezTo>
                    <a:pt x="928" y="303"/>
                    <a:pt x="784" y="160"/>
                    <a:pt x="608" y="160"/>
                  </a:cubicBezTo>
                  <a:cubicBezTo>
                    <a:pt x="432" y="160"/>
                    <a:pt x="288" y="303"/>
                    <a:pt x="288" y="480"/>
                  </a:cubicBezTo>
                  <a:cubicBezTo>
                    <a:pt x="288" y="576"/>
                    <a:pt x="288" y="576"/>
                    <a:pt x="288" y="576"/>
                  </a:cubicBezTo>
                  <a:cubicBezTo>
                    <a:pt x="192" y="576"/>
                    <a:pt x="192" y="576"/>
                    <a:pt x="192" y="576"/>
                  </a:cubicBezTo>
                  <a:lnTo>
                    <a:pt x="192" y="480"/>
                  </a:lnTo>
                  <a:close/>
                  <a:moveTo>
                    <a:pt x="864" y="576"/>
                  </a:moveTo>
                  <a:cubicBezTo>
                    <a:pt x="352" y="576"/>
                    <a:pt x="352" y="576"/>
                    <a:pt x="352" y="576"/>
                  </a:cubicBezTo>
                  <a:cubicBezTo>
                    <a:pt x="352" y="480"/>
                    <a:pt x="352" y="480"/>
                    <a:pt x="352" y="480"/>
                  </a:cubicBezTo>
                  <a:cubicBezTo>
                    <a:pt x="352" y="338"/>
                    <a:pt x="467" y="224"/>
                    <a:pt x="608" y="224"/>
                  </a:cubicBezTo>
                  <a:cubicBezTo>
                    <a:pt x="749" y="224"/>
                    <a:pt x="864" y="338"/>
                    <a:pt x="864" y="480"/>
                  </a:cubicBezTo>
                  <a:lnTo>
                    <a:pt x="864" y="576"/>
                  </a:lnTo>
                  <a:close/>
                  <a:moveTo>
                    <a:pt x="64" y="1184"/>
                  </a:moveTo>
                  <a:cubicBezTo>
                    <a:pt x="256" y="1184"/>
                    <a:pt x="256" y="1184"/>
                    <a:pt x="256" y="1184"/>
                  </a:cubicBezTo>
                  <a:cubicBezTo>
                    <a:pt x="256" y="1280"/>
                    <a:pt x="256" y="1280"/>
                    <a:pt x="256" y="1280"/>
                  </a:cubicBezTo>
                  <a:cubicBezTo>
                    <a:pt x="64" y="1280"/>
                    <a:pt x="64" y="1280"/>
                    <a:pt x="64" y="1280"/>
                  </a:cubicBezTo>
                  <a:lnTo>
                    <a:pt x="64" y="1184"/>
                  </a:lnTo>
                  <a:close/>
                  <a:moveTo>
                    <a:pt x="256" y="1120"/>
                  </a:moveTo>
                  <a:cubicBezTo>
                    <a:pt x="64" y="1120"/>
                    <a:pt x="64" y="1120"/>
                    <a:pt x="64" y="1120"/>
                  </a:cubicBezTo>
                  <a:cubicBezTo>
                    <a:pt x="64" y="1024"/>
                    <a:pt x="64" y="1024"/>
                    <a:pt x="64" y="1024"/>
                  </a:cubicBezTo>
                  <a:cubicBezTo>
                    <a:pt x="256" y="1024"/>
                    <a:pt x="256" y="1024"/>
                    <a:pt x="256" y="1024"/>
                  </a:cubicBezTo>
                  <a:lnTo>
                    <a:pt x="256" y="1120"/>
                  </a:lnTo>
                  <a:close/>
                  <a:moveTo>
                    <a:pt x="64" y="1344"/>
                  </a:moveTo>
                  <a:cubicBezTo>
                    <a:pt x="256" y="1344"/>
                    <a:pt x="256" y="1344"/>
                    <a:pt x="256" y="1344"/>
                  </a:cubicBezTo>
                  <a:cubicBezTo>
                    <a:pt x="256" y="1440"/>
                    <a:pt x="256" y="1440"/>
                    <a:pt x="256" y="1440"/>
                  </a:cubicBezTo>
                  <a:cubicBezTo>
                    <a:pt x="64" y="1440"/>
                    <a:pt x="64" y="1440"/>
                    <a:pt x="64" y="1440"/>
                  </a:cubicBezTo>
                  <a:lnTo>
                    <a:pt x="64" y="1344"/>
                  </a:lnTo>
                  <a:close/>
                  <a:moveTo>
                    <a:pt x="256" y="960"/>
                  </a:moveTo>
                  <a:cubicBezTo>
                    <a:pt x="64" y="960"/>
                    <a:pt x="64" y="960"/>
                    <a:pt x="64" y="960"/>
                  </a:cubicBezTo>
                  <a:cubicBezTo>
                    <a:pt x="64" y="864"/>
                    <a:pt x="64" y="864"/>
                    <a:pt x="64" y="864"/>
                  </a:cubicBezTo>
                  <a:cubicBezTo>
                    <a:pt x="256" y="864"/>
                    <a:pt x="256" y="864"/>
                    <a:pt x="256" y="864"/>
                  </a:cubicBezTo>
                  <a:lnTo>
                    <a:pt x="256" y="960"/>
                  </a:lnTo>
                  <a:close/>
                  <a:moveTo>
                    <a:pt x="160" y="1664"/>
                  </a:moveTo>
                  <a:cubicBezTo>
                    <a:pt x="107" y="1664"/>
                    <a:pt x="64" y="1620"/>
                    <a:pt x="64" y="1568"/>
                  </a:cubicBezTo>
                  <a:cubicBezTo>
                    <a:pt x="64" y="1504"/>
                    <a:pt x="64" y="1504"/>
                    <a:pt x="64" y="1504"/>
                  </a:cubicBezTo>
                  <a:cubicBezTo>
                    <a:pt x="288" y="1504"/>
                    <a:pt x="288" y="1504"/>
                    <a:pt x="288" y="1504"/>
                  </a:cubicBezTo>
                  <a:cubicBezTo>
                    <a:pt x="306" y="1504"/>
                    <a:pt x="320" y="1489"/>
                    <a:pt x="320" y="1472"/>
                  </a:cubicBezTo>
                  <a:cubicBezTo>
                    <a:pt x="320" y="1312"/>
                    <a:pt x="320" y="1312"/>
                    <a:pt x="320" y="1312"/>
                  </a:cubicBezTo>
                  <a:cubicBezTo>
                    <a:pt x="320" y="1152"/>
                    <a:pt x="320" y="1152"/>
                    <a:pt x="320" y="1152"/>
                  </a:cubicBezTo>
                  <a:cubicBezTo>
                    <a:pt x="320" y="992"/>
                    <a:pt x="320" y="992"/>
                    <a:pt x="320" y="992"/>
                  </a:cubicBezTo>
                  <a:cubicBezTo>
                    <a:pt x="320" y="832"/>
                    <a:pt x="320" y="832"/>
                    <a:pt x="320" y="832"/>
                  </a:cubicBezTo>
                  <a:cubicBezTo>
                    <a:pt x="320" y="814"/>
                    <a:pt x="306" y="800"/>
                    <a:pt x="288" y="800"/>
                  </a:cubicBezTo>
                  <a:cubicBezTo>
                    <a:pt x="64" y="800"/>
                    <a:pt x="64" y="800"/>
                    <a:pt x="64" y="800"/>
                  </a:cubicBezTo>
                  <a:cubicBezTo>
                    <a:pt x="64" y="640"/>
                    <a:pt x="64" y="640"/>
                    <a:pt x="64" y="640"/>
                  </a:cubicBezTo>
                  <a:cubicBezTo>
                    <a:pt x="1152" y="640"/>
                    <a:pt x="1152" y="640"/>
                    <a:pt x="1152" y="640"/>
                  </a:cubicBezTo>
                  <a:cubicBezTo>
                    <a:pt x="1152" y="800"/>
                    <a:pt x="1152" y="800"/>
                    <a:pt x="1152" y="800"/>
                  </a:cubicBezTo>
                  <a:cubicBezTo>
                    <a:pt x="480" y="800"/>
                    <a:pt x="480" y="800"/>
                    <a:pt x="480" y="800"/>
                  </a:cubicBezTo>
                  <a:cubicBezTo>
                    <a:pt x="462" y="800"/>
                    <a:pt x="448" y="814"/>
                    <a:pt x="448" y="832"/>
                  </a:cubicBezTo>
                  <a:cubicBezTo>
                    <a:pt x="448" y="1196"/>
                    <a:pt x="448" y="1196"/>
                    <a:pt x="448" y="1196"/>
                  </a:cubicBezTo>
                  <a:cubicBezTo>
                    <a:pt x="448" y="1363"/>
                    <a:pt x="512" y="1525"/>
                    <a:pt x="628" y="1664"/>
                  </a:cubicBezTo>
                  <a:lnTo>
                    <a:pt x="160" y="1664"/>
                  </a:lnTo>
                  <a:close/>
                  <a:moveTo>
                    <a:pt x="960" y="1851"/>
                  </a:moveTo>
                  <a:cubicBezTo>
                    <a:pt x="679" y="1696"/>
                    <a:pt x="512" y="1452"/>
                    <a:pt x="512" y="1196"/>
                  </a:cubicBezTo>
                  <a:cubicBezTo>
                    <a:pt x="512" y="864"/>
                    <a:pt x="512" y="864"/>
                    <a:pt x="512" y="864"/>
                  </a:cubicBezTo>
                  <a:cubicBezTo>
                    <a:pt x="1408" y="864"/>
                    <a:pt x="1408" y="864"/>
                    <a:pt x="1408" y="864"/>
                  </a:cubicBezTo>
                  <a:cubicBezTo>
                    <a:pt x="1408" y="1120"/>
                    <a:pt x="1408" y="1120"/>
                    <a:pt x="1408" y="1120"/>
                  </a:cubicBezTo>
                  <a:cubicBezTo>
                    <a:pt x="1344" y="1120"/>
                    <a:pt x="1344" y="1120"/>
                    <a:pt x="1344" y="1120"/>
                  </a:cubicBezTo>
                  <a:cubicBezTo>
                    <a:pt x="1344" y="960"/>
                    <a:pt x="1344" y="960"/>
                    <a:pt x="1344" y="960"/>
                  </a:cubicBezTo>
                  <a:cubicBezTo>
                    <a:pt x="1344" y="942"/>
                    <a:pt x="1330" y="928"/>
                    <a:pt x="1312" y="928"/>
                  </a:cubicBezTo>
                  <a:cubicBezTo>
                    <a:pt x="608" y="928"/>
                    <a:pt x="608" y="928"/>
                    <a:pt x="608" y="928"/>
                  </a:cubicBezTo>
                  <a:cubicBezTo>
                    <a:pt x="590" y="928"/>
                    <a:pt x="576" y="942"/>
                    <a:pt x="576" y="960"/>
                  </a:cubicBezTo>
                  <a:cubicBezTo>
                    <a:pt x="576" y="1135"/>
                    <a:pt x="576" y="1135"/>
                    <a:pt x="576" y="1135"/>
                  </a:cubicBezTo>
                  <a:cubicBezTo>
                    <a:pt x="576" y="1394"/>
                    <a:pt x="717" y="1632"/>
                    <a:pt x="945" y="1756"/>
                  </a:cubicBezTo>
                  <a:cubicBezTo>
                    <a:pt x="949" y="1758"/>
                    <a:pt x="955" y="1760"/>
                    <a:pt x="960" y="1760"/>
                  </a:cubicBezTo>
                  <a:cubicBezTo>
                    <a:pt x="965" y="1760"/>
                    <a:pt x="971" y="1758"/>
                    <a:pt x="975" y="1756"/>
                  </a:cubicBezTo>
                  <a:cubicBezTo>
                    <a:pt x="1092" y="1692"/>
                    <a:pt x="1186" y="1598"/>
                    <a:pt x="1250" y="1487"/>
                  </a:cubicBezTo>
                  <a:cubicBezTo>
                    <a:pt x="1303" y="1540"/>
                    <a:pt x="1303" y="1540"/>
                    <a:pt x="1303" y="1540"/>
                  </a:cubicBezTo>
                  <a:cubicBezTo>
                    <a:pt x="1226" y="1661"/>
                    <a:pt x="1109" y="1769"/>
                    <a:pt x="960" y="18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72"/>
            <p:cNvSpPr>
              <a:spLocks noChangeArrowheads="1"/>
            </p:cNvSpPr>
            <p:nvPr/>
          </p:nvSpPr>
          <p:spPr bwMode="auto">
            <a:xfrm>
              <a:off x="10202863" y="1247775"/>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73"/>
            <p:cNvSpPr>
              <a:spLocks noChangeArrowheads="1"/>
            </p:cNvSpPr>
            <p:nvPr/>
          </p:nvSpPr>
          <p:spPr bwMode="auto">
            <a:xfrm>
              <a:off x="10282238"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74"/>
            <p:cNvSpPr>
              <a:spLocks noChangeArrowheads="1"/>
            </p:cNvSpPr>
            <p:nvPr/>
          </p:nvSpPr>
          <p:spPr bwMode="auto">
            <a:xfrm>
              <a:off x="10360025"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75"/>
            <p:cNvSpPr>
              <a:spLocks noChangeArrowheads="1"/>
            </p:cNvSpPr>
            <p:nvPr/>
          </p:nvSpPr>
          <p:spPr bwMode="auto">
            <a:xfrm>
              <a:off x="10282238"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76"/>
            <p:cNvSpPr>
              <a:spLocks noChangeArrowheads="1"/>
            </p:cNvSpPr>
            <p:nvPr/>
          </p:nvSpPr>
          <p:spPr bwMode="auto">
            <a:xfrm>
              <a:off x="10360025"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77"/>
            <p:cNvSpPr>
              <a:spLocks/>
            </p:cNvSpPr>
            <p:nvPr/>
          </p:nvSpPr>
          <p:spPr bwMode="auto">
            <a:xfrm>
              <a:off x="10064750" y="841375"/>
              <a:ext cx="295275" cy="184150"/>
            </a:xfrm>
            <a:custGeom>
              <a:avLst/>
              <a:gdLst>
                <a:gd name="T0" fmla="*/ 483 w 483"/>
                <a:gd name="T1" fmla="*/ 119 h 301"/>
                <a:gd name="T2" fmla="*/ 112 w 483"/>
                <a:gd name="T3" fmla="*/ 119 h 301"/>
                <a:gd name="T4" fmla="*/ 186 w 483"/>
                <a:gd name="T5" fmla="*/ 45 h 301"/>
                <a:gd name="T6" fmla="*/ 140 w 483"/>
                <a:gd name="T7" fmla="*/ 0 h 301"/>
                <a:gd name="T8" fmla="*/ 12 w 483"/>
                <a:gd name="T9" fmla="*/ 128 h 301"/>
                <a:gd name="T10" fmla="*/ 12 w 483"/>
                <a:gd name="T11" fmla="*/ 173 h 301"/>
                <a:gd name="T12" fmla="*/ 140 w 483"/>
                <a:gd name="T13" fmla="*/ 301 h 301"/>
                <a:gd name="T14" fmla="*/ 186 w 483"/>
                <a:gd name="T15" fmla="*/ 256 h 301"/>
                <a:gd name="T16" fmla="*/ 112 w 483"/>
                <a:gd name="T17" fmla="*/ 183 h 301"/>
                <a:gd name="T18" fmla="*/ 483 w 483"/>
                <a:gd name="T19" fmla="*/ 183 h 301"/>
                <a:gd name="T20" fmla="*/ 483 w 483"/>
                <a:gd name="T21" fmla="*/ 11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483" y="119"/>
                  </a:move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483" y="183"/>
                    <a:pt x="483" y="183"/>
                    <a:pt x="483" y="183"/>
                  </a:cubicBezTo>
                  <a:lnTo>
                    <a:pt x="48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78"/>
            <p:cNvSpPr>
              <a:spLocks/>
            </p:cNvSpPr>
            <p:nvPr/>
          </p:nvSpPr>
          <p:spPr bwMode="auto">
            <a:xfrm>
              <a:off x="10161588" y="1017588"/>
              <a:ext cx="236537" cy="184150"/>
            </a:xfrm>
            <a:custGeom>
              <a:avLst/>
              <a:gdLst>
                <a:gd name="T0" fmla="*/ 186 w 387"/>
                <a:gd name="T1" fmla="*/ 45 h 301"/>
                <a:gd name="T2" fmla="*/ 140 w 387"/>
                <a:gd name="T3" fmla="*/ 0 h 301"/>
                <a:gd name="T4" fmla="*/ 12 w 387"/>
                <a:gd name="T5" fmla="*/ 128 h 301"/>
                <a:gd name="T6" fmla="*/ 12 w 387"/>
                <a:gd name="T7" fmla="*/ 173 h 301"/>
                <a:gd name="T8" fmla="*/ 140 w 387"/>
                <a:gd name="T9" fmla="*/ 301 h 301"/>
                <a:gd name="T10" fmla="*/ 186 w 387"/>
                <a:gd name="T11" fmla="*/ 256 h 301"/>
                <a:gd name="T12" fmla="*/ 112 w 387"/>
                <a:gd name="T13" fmla="*/ 183 h 301"/>
                <a:gd name="T14" fmla="*/ 387 w 387"/>
                <a:gd name="T15" fmla="*/ 183 h 301"/>
                <a:gd name="T16" fmla="*/ 387 w 387"/>
                <a:gd name="T17" fmla="*/ 119 h 301"/>
                <a:gd name="T18" fmla="*/ 112 w 387"/>
                <a:gd name="T19" fmla="*/ 119 h 301"/>
                <a:gd name="T20" fmla="*/ 186 w 387"/>
                <a:gd name="T21" fmla="*/ 4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7" h="301">
                  <a:moveTo>
                    <a:pt x="186" y="45"/>
                  </a:move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87" y="183"/>
                    <a:pt x="387" y="183"/>
                    <a:pt x="387" y="183"/>
                  </a:cubicBezTo>
                  <a:cubicBezTo>
                    <a:pt x="387" y="119"/>
                    <a:pt x="387" y="119"/>
                    <a:pt x="387" y="119"/>
                  </a:cubicBezTo>
                  <a:cubicBezTo>
                    <a:pt x="112" y="119"/>
                    <a:pt x="112" y="119"/>
                    <a:pt x="112" y="119"/>
                  </a:cubicBezTo>
                  <a:lnTo>
                    <a:pt x="186"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79"/>
            <p:cNvSpPr>
              <a:spLocks/>
            </p:cNvSpPr>
            <p:nvPr/>
          </p:nvSpPr>
          <p:spPr bwMode="auto">
            <a:xfrm>
              <a:off x="9947275" y="646113"/>
              <a:ext cx="295275" cy="184150"/>
            </a:xfrm>
            <a:custGeom>
              <a:avLst/>
              <a:gdLst>
                <a:gd name="T0" fmla="*/ 140 w 483"/>
                <a:gd name="T1" fmla="*/ 301 h 301"/>
                <a:gd name="T2" fmla="*/ 186 w 483"/>
                <a:gd name="T3" fmla="*/ 256 h 301"/>
                <a:gd name="T4" fmla="*/ 112 w 483"/>
                <a:gd name="T5" fmla="*/ 183 h 301"/>
                <a:gd name="T6" fmla="*/ 483 w 483"/>
                <a:gd name="T7" fmla="*/ 183 h 301"/>
                <a:gd name="T8" fmla="*/ 483 w 483"/>
                <a:gd name="T9" fmla="*/ 119 h 301"/>
                <a:gd name="T10" fmla="*/ 112 w 483"/>
                <a:gd name="T11" fmla="*/ 119 h 301"/>
                <a:gd name="T12" fmla="*/ 186 w 483"/>
                <a:gd name="T13" fmla="*/ 45 h 301"/>
                <a:gd name="T14" fmla="*/ 140 w 483"/>
                <a:gd name="T15" fmla="*/ 0 h 301"/>
                <a:gd name="T16" fmla="*/ 12 w 483"/>
                <a:gd name="T17" fmla="*/ 128 h 301"/>
                <a:gd name="T18" fmla="*/ 12 w 483"/>
                <a:gd name="T19" fmla="*/ 173 h 301"/>
                <a:gd name="T20" fmla="*/ 140 w 48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140" y="301"/>
                  </a:moveTo>
                  <a:cubicBezTo>
                    <a:pt x="186" y="256"/>
                    <a:pt x="186" y="256"/>
                    <a:pt x="186" y="256"/>
                  </a:cubicBezTo>
                  <a:cubicBezTo>
                    <a:pt x="112" y="183"/>
                    <a:pt x="112" y="183"/>
                    <a:pt x="112" y="183"/>
                  </a:cubicBezTo>
                  <a:cubicBezTo>
                    <a:pt x="483" y="183"/>
                    <a:pt x="483" y="183"/>
                    <a:pt x="483" y="183"/>
                  </a:cubicBezTo>
                  <a:cubicBezTo>
                    <a:pt x="483" y="119"/>
                    <a:pt x="483" y="119"/>
                    <a:pt x="483" y="119"/>
                  </a:cubicBez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lnTo>
                    <a:pt x="140"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2" name="Group 121"/>
          <p:cNvGrpSpPr/>
          <p:nvPr/>
        </p:nvGrpSpPr>
        <p:grpSpPr>
          <a:xfrm>
            <a:off x="4061404" y="1499729"/>
            <a:ext cx="209836" cy="270796"/>
            <a:chOff x="10974388" y="636588"/>
            <a:chExt cx="803275" cy="1036637"/>
          </a:xfrm>
          <a:solidFill>
            <a:schemeClr val="bg1"/>
          </a:solidFill>
        </p:grpSpPr>
        <p:sp>
          <p:nvSpPr>
            <p:cNvPr id="123" name="Freeform 83"/>
            <p:cNvSpPr>
              <a:spLocks noEditPoints="1"/>
            </p:cNvSpPr>
            <p:nvPr/>
          </p:nvSpPr>
          <p:spPr bwMode="auto">
            <a:xfrm>
              <a:off x="10990263" y="819150"/>
              <a:ext cx="787400" cy="854075"/>
            </a:xfrm>
            <a:custGeom>
              <a:avLst/>
              <a:gdLst>
                <a:gd name="T0" fmla="*/ 1544 w 1558"/>
                <a:gd name="T1" fmla="*/ 314 h 1688"/>
                <a:gd name="T2" fmla="*/ 1473 w 1558"/>
                <a:gd name="T3" fmla="*/ 272 h 1688"/>
                <a:gd name="T4" fmla="*/ 1246 w 1558"/>
                <a:gd name="T5" fmla="*/ 272 h 1688"/>
                <a:gd name="T6" fmla="*/ 1022 w 1558"/>
                <a:gd name="T7" fmla="*/ 84 h 1688"/>
                <a:gd name="T8" fmla="*/ 797 w 1558"/>
                <a:gd name="T9" fmla="*/ 272 h 1688"/>
                <a:gd name="T10" fmla="*/ 567 w 1558"/>
                <a:gd name="T11" fmla="*/ 272 h 1688"/>
                <a:gd name="T12" fmla="*/ 596 w 1558"/>
                <a:gd name="T13" fmla="*/ 176 h 1688"/>
                <a:gd name="T14" fmla="*/ 420 w 1558"/>
                <a:gd name="T15" fmla="*/ 0 h 1688"/>
                <a:gd name="T16" fmla="*/ 244 w 1558"/>
                <a:gd name="T17" fmla="*/ 176 h 1688"/>
                <a:gd name="T18" fmla="*/ 272 w 1558"/>
                <a:gd name="T19" fmla="*/ 272 h 1688"/>
                <a:gd name="T20" fmla="*/ 85 w 1558"/>
                <a:gd name="T21" fmla="*/ 272 h 1688"/>
                <a:gd name="T22" fmla="*/ 14 w 1558"/>
                <a:gd name="T23" fmla="*/ 314 h 1688"/>
                <a:gd name="T24" fmla="*/ 18 w 1558"/>
                <a:gd name="T25" fmla="*/ 396 h 1688"/>
                <a:gd name="T26" fmla="*/ 555 w 1558"/>
                <a:gd name="T27" fmla="*/ 1194 h 1688"/>
                <a:gd name="T28" fmla="*/ 555 w 1558"/>
                <a:gd name="T29" fmla="*/ 1648 h 1688"/>
                <a:gd name="T30" fmla="*/ 573 w 1558"/>
                <a:gd name="T31" fmla="*/ 1681 h 1688"/>
                <a:gd name="T32" fmla="*/ 595 w 1558"/>
                <a:gd name="T33" fmla="*/ 1688 h 1688"/>
                <a:gd name="T34" fmla="*/ 611 w 1558"/>
                <a:gd name="T35" fmla="*/ 1684 h 1688"/>
                <a:gd name="T36" fmla="*/ 979 w 1558"/>
                <a:gd name="T37" fmla="*/ 1524 h 1688"/>
                <a:gd name="T38" fmla="*/ 1003 w 1558"/>
                <a:gd name="T39" fmla="*/ 1487 h 1688"/>
                <a:gd name="T40" fmla="*/ 1003 w 1558"/>
                <a:gd name="T41" fmla="*/ 1194 h 1688"/>
                <a:gd name="T42" fmla="*/ 1540 w 1558"/>
                <a:gd name="T43" fmla="*/ 396 h 1688"/>
                <a:gd name="T44" fmla="*/ 1544 w 1558"/>
                <a:gd name="T45" fmla="*/ 314 h 1688"/>
                <a:gd name="T46" fmla="*/ 1022 w 1558"/>
                <a:gd name="T47" fmla="*/ 164 h 1688"/>
                <a:gd name="T48" fmla="*/ 1164 w 1558"/>
                <a:gd name="T49" fmla="*/ 272 h 1688"/>
                <a:gd name="T50" fmla="*/ 879 w 1558"/>
                <a:gd name="T51" fmla="*/ 272 h 1688"/>
                <a:gd name="T52" fmla="*/ 1022 w 1558"/>
                <a:gd name="T53" fmla="*/ 164 h 1688"/>
                <a:gd name="T54" fmla="*/ 324 w 1558"/>
                <a:gd name="T55" fmla="*/ 176 h 1688"/>
                <a:gd name="T56" fmla="*/ 420 w 1558"/>
                <a:gd name="T57" fmla="*/ 80 h 1688"/>
                <a:gd name="T58" fmla="*/ 516 w 1558"/>
                <a:gd name="T59" fmla="*/ 176 h 1688"/>
                <a:gd name="T60" fmla="*/ 420 w 1558"/>
                <a:gd name="T61" fmla="*/ 272 h 1688"/>
                <a:gd name="T62" fmla="*/ 324 w 1558"/>
                <a:gd name="T63" fmla="*/ 176 h 1688"/>
                <a:gd name="T64" fmla="*/ 930 w 1558"/>
                <a:gd name="T65" fmla="*/ 1160 h 1688"/>
                <a:gd name="T66" fmla="*/ 923 w 1558"/>
                <a:gd name="T67" fmla="*/ 1182 h 1688"/>
                <a:gd name="T68" fmla="*/ 923 w 1558"/>
                <a:gd name="T69" fmla="*/ 1461 h 1688"/>
                <a:gd name="T70" fmla="*/ 635 w 1558"/>
                <a:gd name="T71" fmla="*/ 1587 h 1688"/>
                <a:gd name="T72" fmla="*/ 635 w 1558"/>
                <a:gd name="T73" fmla="*/ 1222 h 1688"/>
                <a:gd name="T74" fmla="*/ 780 w 1558"/>
                <a:gd name="T75" fmla="*/ 1222 h 1688"/>
                <a:gd name="T76" fmla="*/ 820 w 1558"/>
                <a:gd name="T77" fmla="*/ 1182 h 1688"/>
                <a:gd name="T78" fmla="*/ 780 w 1558"/>
                <a:gd name="T79" fmla="*/ 1142 h 1688"/>
                <a:gd name="T80" fmla="*/ 616 w 1558"/>
                <a:gd name="T81" fmla="*/ 1142 h 1688"/>
                <a:gd name="T82" fmla="*/ 214 w 1558"/>
                <a:gd name="T83" fmla="*/ 544 h 1688"/>
                <a:gd name="T84" fmla="*/ 1022 w 1558"/>
                <a:gd name="T85" fmla="*/ 544 h 1688"/>
                <a:gd name="T86" fmla="*/ 1062 w 1558"/>
                <a:gd name="T87" fmla="*/ 504 h 1688"/>
                <a:gd name="T88" fmla="*/ 1022 w 1558"/>
                <a:gd name="T89" fmla="*/ 464 h 1688"/>
                <a:gd name="T90" fmla="*/ 160 w 1558"/>
                <a:gd name="T91" fmla="*/ 464 h 1688"/>
                <a:gd name="T92" fmla="*/ 85 w 1558"/>
                <a:gd name="T93" fmla="*/ 352 h 1688"/>
                <a:gd name="T94" fmla="*/ 1473 w 1558"/>
                <a:gd name="T95" fmla="*/ 352 h 1688"/>
                <a:gd name="T96" fmla="*/ 930 w 1558"/>
                <a:gd name="T97" fmla="*/ 1160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8" h="1688">
                  <a:moveTo>
                    <a:pt x="1544" y="314"/>
                  </a:moveTo>
                  <a:cubicBezTo>
                    <a:pt x="1530" y="288"/>
                    <a:pt x="1503" y="272"/>
                    <a:pt x="1473" y="272"/>
                  </a:cubicBezTo>
                  <a:cubicBezTo>
                    <a:pt x="1246" y="272"/>
                    <a:pt x="1246" y="272"/>
                    <a:pt x="1246" y="272"/>
                  </a:cubicBezTo>
                  <a:cubicBezTo>
                    <a:pt x="1227" y="165"/>
                    <a:pt x="1134" y="84"/>
                    <a:pt x="1022" y="84"/>
                  </a:cubicBezTo>
                  <a:cubicBezTo>
                    <a:pt x="910" y="84"/>
                    <a:pt x="816" y="165"/>
                    <a:pt x="797" y="272"/>
                  </a:cubicBezTo>
                  <a:cubicBezTo>
                    <a:pt x="567" y="272"/>
                    <a:pt x="567" y="272"/>
                    <a:pt x="567" y="272"/>
                  </a:cubicBezTo>
                  <a:cubicBezTo>
                    <a:pt x="585" y="244"/>
                    <a:pt x="596" y="211"/>
                    <a:pt x="596" y="176"/>
                  </a:cubicBezTo>
                  <a:cubicBezTo>
                    <a:pt x="596" y="79"/>
                    <a:pt x="517" y="0"/>
                    <a:pt x="420" y="0"/>
                  </a:cubicBezTo>
                  <a:cubicBezTo>
                    <a:pt x="323" y="0"/>
                    <a:pt x="244" y="79"/>
                    <a:pt x="244" y="176"/>
                  </a:cubicBezTo>
                  <a:cubicBezTo>
                    <a:pt x="244" y="211"/>
                    <a:pt x="254" y="244"/>
                    <a:pt x="272" y="272"/>
                  </a:cubicBezTo>
                  <a:cubicBezTo>
                    <a:pt x="85" y="272"/>
                    <a:pt x="85" y="272"/>
                    <a:pt x="85" y="272"/>
                  </a:cubicBezTo>
                  <a:cubicBezTo>
                    <a:pt x="55" y="272"/>
                    <a:pt x="28" y="288"/>
                    <a:pt x="14" y="314"/>
                  </a:cubicBezTo>
                  <a:cubicBezTo>
                    <a:pt x="0" y="340"/>
                    <a:pt x="2" y="372"/>
                    <a:pt x="18" y="396"/>
                  </a:cubicBezTo>
                  <a:cubicBezTo>
                    <a:pt x="555" y="1194"/>
                    <a:pt x="555" y="1194"/>
                    <a:pt x="555" y="1194"/>
                  </a:cubicBezTo>
                  <a:cubicBezTo>
                    <a:pt x="555" y="1648"/>
                    <a:pt x="555" y="1648"/>
                    <a:pt x="555" y="1648"/>
                  </a:cubicBezTo>
                  <a:cubicBezTo>
                    <a:pt x="555" y="1661"/>
                    <a:pt x="562" y="1674"/>
                    <a:pt x="573" y="1681"/>
                  </a:cubicBezTo>
                  <a:cubicBezTo>
                    <a:pt x="580" y="1685"/>
                    <a:pt x="587" y="1688"/>
                    <a:pt x="595" y="1688"/>
                  </a:cubicBezTo>
                  <a:cubicBezTo>
                    <a:pt x="600" y="1688"/>
                    <a:pt x="606" y="1686"/>
                    <a:pt x="611" y="1684"/>
                  </a:cubicBezTo>
                  <a:cubicBezTo>
                    <a:pt x="979" y="1524"/>
                    <a:pt x="979" y="1524"/>
                    <a:pt x="979" y="1524"/>
                  </a:cubicBezTo>
                  <a:cubicBezTo>
                    <a:pt x="994" y="1518"/>
                    <a:pt x="1003" y="1503"/>
                    <a:pt x="1003" y="1487"/>
                  </a:cubicBezTo>
                  <a:cubicBezTo>
                    <a:pt x="1003" y="1194"/>
                    <a:pt x="1003" y="1194"/>
                    <a:pt x="1003" y="1194"/>
                  </a:cubicBezTo>
                  <a:cubicBezTo>
                    <a:pt x="1540" y="396"/>
                    <a:pt x="1540" y="396"/>
                    <a:pt x="1540" y="396"/>
                  </a:cubicBezTo>
                  <a:cubicBezTo>
                    <a:pt x="1556" y="372"/>
                    <a:pt x="1558" y="340"/>
                    <a:pt x="1544" y="314"/>
                  </a:cubicBezTo>
                  <a:moveTo>
                    <a:pt x="1022" y="164"/>
                  </a:moveTo>
                  <a:cubicBezTo>
                    <a:pt x="1089" y="164"/>
                    <a:pt x="1147" y="209"/>
                    <a:pt x="1164" y="272"/>
                  </a:cubicBezTo>
                  <a:cubicBezTo>
                    <a:pt x="879" y="272"/>
                    <a:pt x="879" y="272"/>
                    <a:pt x="879" y="272"/>
                  </a:cubicBezTo>
                  <a:cubicBezTo>
                    <a:pt x="897" y="209"/>
                    <a:pt x="954" y="164"/>
                    <a:pt x="1022" y="164"/>
                  </a:cubicBezTo>
                  <a:moveTo>
                    <a:pt x="324" y="176"/>
                  </a:moveTo>
                  <a:cubicBezTo>
                    <a:pt x="324" y="123"/>
                    <a:pt x="367" y="80"/>
                    <a:pt x="420" y="80"/>
                  </a:cubicBezTo>
                  <a:cubicBezTo>
                    <a:pt x="473" y="80"/>
                    <a:pt x="516" y="123"/>
                    <a:pt x="516" y="176"/>
                  </a:cubicBezTo>
                  <a:cubicBezTo>
                    <a:pt x="516" y="228"/>
                    <a:pt x="473" y="272"/>
                    <a:pt x="420" y="272"/>
                  </a:cubicBezTo>
                  <a:cubicBezTo>
                    <a:pt x="367" y="272"/>
                    <a:pt x="324" y="228"/>
                    <a:pt x="324" y="176"/>
                  </a:cubicBezTo>
                  <a:moveTo>
                    <a:pt x="930" y="1160"/>
                  </a:moveTo>
                  <a:cubicBezTo>
                    <a:pt x="925" y="1167"/>
                    <a:pt x="923" y="1174"/>
                    <a:pt x="923" y="1182"/>
                  </a:cubicBezTo>
                  <a:cubicBezTo>
                    <a:pt x="923" y="1461"/>
                    <a:pt x="923" y="1461"/>
                    <a:pt x="923" y="1461"/>
                  </a:cubicBezTo>
                  <a:cubicBezTo>
                    <a:pt x="635" y="1587"/>
                    <a:pt x="635" y="1587"/>
                    <a:pt x="635" y="1587"/>
                  </a:cubicBezTo>
                  <a:cubicBezTo>
                    <a:pt x="635" y="1222"/>
                    <a:pt x="635" y="1222"/>
                    <a:pt x="635" y="1222"/>
                  </a:cubicBezTo>
                  <a:cubicBezTo>
                    <a:pt x="780" y="1222"/>
                    <a:pt x="780" y="1222"/>
                    <a:pt x="780" y="1222"/>
                  </a:cubicBezTo>
                  <a:cubicBezTo>
                    <a:pt x="802" y="1222"/>
                    <a:pt x="820" y="1204"/>
                    <a:pt x="820" y="1182"/>
                  </a:cubicBezTo>
                  <a:cubicBezTo>
                    <a:pt x="820" y="1160"/>
                    <a:pt x="802" y="1142"/>
                    <a:pt x="780" y="1142"/>
                  </a:cubicBezTo>
                  <a:cubicBezTo>
                    <a:pt x="616" y="1142"/>
                    <a:pt x="616" y="1142"/>
                    <a:pt x="616" y="1142"/>
                  </a:cubicBezTo>
                  <a:cubicBezTo>
                    <a:pt x="214" y="544"/>
                    <a:pt x="214" y="544"/>
                    <a:pt x="214" y="544"/>
                  </a:cubicBezTo>
                  <a:cubicBezTo>
                    <a:pt x="1022" y="544"/>
                    <a:pt x="1022" y="544"/>
                    <a:pt x="1022" y="544"/>
                  </a:cubicBezTo>
                  <a:cubicBezTo>
                    <a:pt x="1044" y="544"/>
                    <a:pt x="1062" y="526"/>
                    <a:pt x="1062" y="504"/>
                  </a:cubicBezTo>
                  <a:cubicBezTo>
                    <a:pt x="1062" y="481"/>
                    <a:pt x="1044" y="464"/>
                    <a:pt x="1022" y="464"/>
                  </a:cubicBezTo>
                  <a:cubicBezTo>
                    <a:pt x="160" y="464"/>
                    <a:pt x="160" y="464"/>
                    <a:pt x="160" y="464"/>
                  </a:cubicBezTo>
                  <a:cubicBezTo>
                    <a:pt x="85" y="352"/>
                    <a:pt x="85" y="352"/>
                    <a:pt x="85" y="352"/>
                  </a:cubicBezTo>
                  <a:cubicBezTo>
                    <a:pt x="1473" y="352"/>
                    <a:pt x="1473" y="352"/>
                    <a:pt x="1473" y="352"/>
                  </a:cubicBezTo>
                  <a:lnTo>
                    <a:pt x="930" y="1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84"/>
            <p:cNvSpPr>
              <a:spLocks noEditPoints="1"/>
            </p:cNvSpPr>
            <p:nvPr/>
          </p:nvSpPr>
          <p:spPr bwMode="auto">
            <a:xfrm>
              <a:off x="11364913" y="636588"/>
              <a:ext cx="177800" cy="179387"/>
            </a:xfrm>
            <a:custGeom>
              <a:avLst/>
              <a:gdLst>
                <a:gd name="T0" fmla="*/ 176 w 352"/>
                <a:gd name="T1" fmla="*/ 352 h 352"/>
                <a:gd name="T2" fmla="*/ 352 w 352"/>
                <a:gd name="T3" fmla="*/ 176 h 352"/>
                <a:gd name="T4" fmla="*/ 176 w 352"/>
                <a:gd name="T5" fmla="*/ 0 h 352"/>
                <a:gd name="T6" fmla="*/ 0 w 352"/>
                <a:gd name="T7" fmla="*/ 176 h 352"/>
                <a:gd name="T8" fmla="*/ 176 w 352"/>
                <a:gd name="T9" fmla="*/ 352 h 352"/>
                <a:gd name="T10" fmla="*/ 176 w 352"/>
                <a:gd name="T11" fmla="*/ 80 h 352"/>
                <a:gd name="T12" fmla="*/ 272 w 352"/>
                <a:gd name="T13" fmla="*/ 176 h 352"/>
                <a:gd name="T14" fmla="*/ 176 w 352"/>
                <a:gd name="T15" fmla="*/ 272 h 352"/>
                <a:gd name="T16" fmla="*/ 80 w 352"/>
                <a:gd name="T17" fmla="*/ 176 h 352"/>
                <a:gd name="T18" fmla="*/ 176 w 352"/>
                <a:gd name="T19" fmla="*/ 8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2" h="352">
                  <a:moveTo>
                    <a:pt x="176" y="352"/>
                  </a:moveTo>
                  <a:cubicBezTo>
                    <a:pt x="273" y="352"/>
                    <a:pt x="352" y="273"/>
                    <a:pt x="352" y="176"/>
                  </a:cubicBezTo>
                  <a:cubicBezTo>
                    <a:pt x="352" y="79"/>
                    <a:pt x="273" y="0"/>
                    <a:pt x="176" y="0"/>
                  </a:cubicBezTo>
                  <a:cubicBezTo>
                    <a:pt x="78" y="0"/>
                    <a:pt x="0" y="79"/>
                    <a:pt x="0" y="176"/>
                  </a:cubicBezTo>
                  <a:cubicBezTo>
                    <a:pt x="0" y="273"/>
                    <a:pt x="78" y="352"/>
                    <a:pt x="176" y="352"/>
                  </a:cubicBezTo>
                  <a:moveTo>
                    <a:pt x="176" y="80"/>
                  </a:moveTo>
                  <a:cubicBezTo>
                    <a:pt x="228" y="80"/>
                    <a:pt x="272" y="123"/>
                    <a:pt x="272" y="176"/>
                  </a:cubicBezTo>
                  <a:cubicBezTo>
                    <a:pt x="272" y="228"/>
                    <a:pt x="228" y="272"/>
                    <a:pt x="176" y="272"/>
                  </a:cubicBezTo>
                  <a:cubicBezTo>
                    <a:pt x="123" y="272"/>
                    <a:pt x="80" y="228"/>
                    <a:pt x="80" y="176"/>
                  </a:cubicBezTo>
                  <a:cubicBezTo>
                    <a:pt x="80" y="123"/>
                    <a:pt x="123" y="80"/>
                    <a:pt x="176"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85"/>
            <p:cNvSpPr>
              <a:spLocks/>
            </p:cNvSpPr>
            <p:nvPr/>
          </p:nvSpPr>
          <p:spPr bwMode="auto">
            <a:xfrm>
              <a:off x="11649075" y="735013"/>
              <a:ext cx="41275" cy="155575"/>
            </a:xfrm>
            <a:custGeom>
              <a:avLst/>
              <a:gdLst>
                <a:gd name="T0" fmla="*/ 40 w 80"/>
                <a:gd name="T1" fmla="*/ 307 h 307"/>
                <a:gd name="T2" fmla="*/ 80 w 80"/>
                <a:gd name="T3" fmla="*/ 267 h 307"/>
                <a:gd name="T4" fmla="*/ 80 w 80"/>
                <a:gd name="T5" fmla="*/ 40 h 307"/>
                <a:gd name="T6" fmla="*/ 40 w 80"/>
                <a:gd name="T7" fmla="*/ 0 h 307"/>
                <a:gd name="T8" fmla="*/ 0 w 80"/>
                <a:gd name="T9" fmla="*/ 40 h 307"/>
                <a:gd name="T10" fmla="*/ 0 w 80"/>
                <a:gd name="T11" fmla="*/ 267 h 307"/>
                <a:gd name="T12" fmla="*/ 40 w 80"/>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80" h="307">
                  <a:moveTo>
                    <a:pt x="40" y="307"/>
                  </a:moveTo>
                  <a:cubicBezTo>
                    <a:pt x="62" y="307"/>
                    <a:pt x="80" y="289"/>
                    <a:pt x="80" y="267"/>
                  </a:cubicBezTo>
                  <a:cubicBezTo>
                    <a:pt x="80" y="40"/>
                    <a:pt x="80" y="40"/>
                    <a:pt x="80" y="40"/>
                  </a:cubicBezTo>
                  <a:cubicBezTo>
                    <a:pt x="80" y="18"/>
                    <a:pt x="62" y="0"/>
                    <a:pt x="40" y="0"/>
                  </a:cubicBezTo>
                  <a:cubicBezTo>
                    <a:pt x="18" y="0"/>
                    <a:pt x="0" y="18"/>
                    <a:pt x="0" y="40"/>
                  </a:cubicBezTo>
                  <a:cubicBezTo>
                    <a:pt x="0" y="267"/>
                    <a:pt x="0" y="267"/>
                    <a:pt x="0" y="267"/>
                  </a:cubicBezTo>
                  <a:cubicBezTo>
                    <a:pt x="0" y="289"/>
                    <a:pt x="18" y="307"/>
                    <a:pt x="40" y="30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86"/>
            <p:cNvSpPr>
              <a:spLocks/>
            </p:cNvSpPr>
            <p:nvPr/>
          </p:nvSpPr>
          <p:spPr bwMode="auto">
            <a:xfrm>
              <a:off x="11649075" y="668338"/>
              <a:ext cx="41275" cy="41275"/>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87"/>
            <p:cNvSpPr>
              <a:spLocks/>
            </p:cNvSpPr>
            <p:nvPr/>
          </p:nvSpPr>
          <p:spPr bwMode="auto">
            <a:xfrm>
              <a:off x="11250613" y="663575"/>
              <a:ext cx="41275" cy="122237"/>
            </a:xfrm>
            <a:custGeom>
              <a:avLst/>
              <a:gdLst>
                <a:gd name="T0" fmla="*/ 40 w 80"/>
                <a:gd name="T1" fmla="*/ 244 h 244"/>
                <a:gd name="T2" fmla="*/ 80 w 80"/>
                <a:gd name="T3" fmla="*/ 204 h 244"/>
                <a:gd name="T4" fmla="*/ 80 w 80"/>
                <a:gd name="T5" fmla="*/ 40 h 244"/>
                <a:gd name="T6" fmla="*/ 40 w 80"/>
                <a:gd name="T7" fmla="*/ 0 h 244"/>
                <a:gd name="T8" fmla="*/ 0 w 80"/>
                <a:gd name="T9" fmla="*/ 40 h 244"/>
                <a:gd name="T10" fmla="*/ 0 w 80"/>
                <a:gd name="T11" fmla="*/ 204 h 244"/>
                <a:gd name="T12" fmla="*/ 40 w 80"/>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80" h="244">
                  <a:moveTo>
                    <a:pt x="40" y="244"/>
                  </a:moveTo>
                  <a:cubicBezTo>
                    <a:pt x="62" y="244"/>
                    <a:pt x="80" y="226"/>
                    <a:pt x="80" y="204"/>
                  </a:cubicBezTo>
                  <a:cubicBezTo>
                    <a:pt x="80" y="40"/>
                    <a:pt x="80" y="40"/>
                    <a:pt x="80" y="40"/>
                  </a:cubicBezTo>
                  <a:cubicBezTo>
                    <a:pt x="80" y="17"/>
                    <a:pt x="62" y="0"/>
                    <a:pt x="40" y="0"/>
                  </a:cubicBezTo>
                  <a:cubicBezTo>
                    <a:pt x="18" y="0"/>
                    <a:pt x="0" y="17"/>
                    <a:pt x="0" y="40"/>
                  </a:cubicBezTo>
                  <a:cubicBezTo>
                    <a:pt x="0" y="204"/>
                    <a:pt x="0" y="204"/>
                    <a:pt x="0" y="204"/>
                  </a:cubicBezTo>
                  <a:cubicBezTo>
                    <a:pt x="0" y="226"/>
                    <a:pt x="18" y="244"/>
                    <a:pt x="40" y="2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88"/>
            <p:cNvSpPr>
              <a:spLocks/>
            </p:cNvSpPr>
            <p:nvPr/>
          </p:nvSpPr>
          <p:spPr bwMode="auto">
            <a:xfrm>
              <a:off x="10974388" y="636588"/>
              <a:ext cx="41275" cy="173037"/>
            </a:xfrm>
            <a:custGeom>
              <a:avLst/>
              <a:gdLst>
                <a:gd name="T0" fmla="*/ 40 w 80"/>
                <a:gd name="T1" fmla="*/ 340 h 340"/>
                <a:gd name="T2" fmla="*/ 80 w 80"/>
                <a:gd name="T3" fmla="*/ 300 h 340"/>
                <a:gd name="T4" fmla="*/ 80 w 80"/>
                <a:gd name="T5" fmla="*/ 40 h 340"/>
                <a:gd name="T6" fmla="*/ 40 w 80"/>
                <a:gd name="T7" fmla="*/ 0 h 340"/>
                <a:gd name="T8" fmla="*/ 0 w 80"/>
                <a:gd name="T9" fmla="*/ 40 h 340"/>
                <a:gd name="T10" fmla="*/ 0 w 80"/>
                <a:gd name="T11" fmla="*/ 300 h 340"/>
                <a:gd name="T12" fmla="*/ 40 w 80"/>
                <a:gd name="T13" fmla="*/ 340 h 340"/>
              </a:gdLst>
              <a:ahLst/>
              <a:cxnLst>
                <a:cxn ang="0">
                  <a:pos x="T0" y="T1"/>
                </a:cxn>
                <a:cxn ang="0">
                  <a:pos x="T2" y="T3"/>
                </a:cxn>
                <a:cxn ang="0">
                  <a:pos x="T4" y="T5"/>
                </a:cxn>
                <a:cxn ang="0">
                  <a:pos x="T6" y="T7"/>
                </a:cxn>
                <a:cxn ang="0">
                  <a:pos x="T8" y="T9"/>
                </a:cxn>
                <a:cxn ang="0">
                  <a:pos x="T10" y="T11"/>
                </a:cxn>
                <a:cxn ang="0">
                  <a:pos x="T12" y="T13"/>
                </a:cxn>
              </a:cxnLst>
              <a:rect l="0" t="0" r="r" b="b"/>
              <a:pathLst>
                <a:path w="80" h="340">
                  <a:moveTo>
                    <a:pt x="40" y="340"/>
                  </a:moveTo>
                  <a:cubicBezTo>
                    <a:pt x="62" y="340"/>
                    <a:pt x="80" y="322"/>
                    <a:pt x="80" y="300"/>
                  </a:cubicBezTo>
                  <a:cubicBezTo>
                    <a:pt x="80" y="40"/>
                    <a:pt x="80" y="40"/>
                    <a:pt x="80" y="40"/>
                  </a:cubicBezTo>
                  <a:cubicBezTo>
                    <a:pt x="80" y="17"/>
                    <a:pt x="62" y="0"/>
                    <a:pt x="40" y="0"/>
                  </a:cubicBezTo>
                  <a:cubicBezTo>
                    <a:pt x="18" y="0"/>
                    <a:pt x="0" y="17"/>
                    <a:pt x="0" y="40"/>
                  </a:cubicBezTo>
                  <a:cubicBezTo>
                    <a:pt x="0" y="300"/>
                    <a:pt x="0" y="300"/>
                    <a:pt x="0" y="300"/>
                  </a:cubicBezTo>
                  <a:cubicBezTo>
                    <a:pt x="0" y="322"/>
                    <a:pt x="18" y="340"/>
                    <a:pt x="40" y="3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89"/>
            <p:cNvSpPr>
              <a:spLocks/>
            </p:cNvSpPr>
            <p:nvPr/>
          </p:nvSpPr>
          <p:spPr bwMode="auto">
            <a:xfrm>
              <a:off x="10974388" y="844550"/>
              <a:ext cx="41275" cy="39687"/>
            </a:xfrm>
            <a:custGeom>
              <a:avLst/>
              <a:gdLst>
                <a:gd name="T0" fmla="*/ 68 w 80"/>
                <a:gd name="T1" fmla="*/ 69 h 80"/>
                <a:gd name="T2" fmla="*/ 80 w 80"/>
                <a:gd name="T3" fmla="*/ 40 h 80"/>
                <a:gd name="T4" fmla="*/ 68 w 80"/>
                <a:gd name="T5" fmla="*/ 12 h 80"/>
                <a:gd name="T6" fmla="*/ 40 w 80"/>
                <a:gd name="T7" fmla="*/ 0 h 80"/>
                <a:gd name="T8" fmla="*/ 12 w 80"/>
                <a:gd name="T9" fmla="*/ 12 h 80"/>
                <a:gd name="T10" fmla="*/ 0 w 80"/>
                <a:gd name="T11" fmla="*/ 40 h 80"/>
                <a:gd name="T12" fmla="*/ 12 w 80"/>
                <a:gd name="T13" fmla="*/ 69 h 80"/>
                <a:gd name="T14" fmla="*/ 40 w 80"/>
                <a:gd name="T15" fmla="*/ 80 h 80"/>
                <a:gd name="T16" fmla="*/ 68 w 80"/>
                <a:gd name="T17"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68" y="69"/>
                  </a:move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9"/>
                  </a:cubicBezTo>
                  <a:cubicBezTo>
                    <a:pt x="19" y="76"/>
                    <a:pt x="29" y="80"/>
                    <a:pt x="40" y="80"/>
                  </a:cubicBezTo>
                  <a:cubicBezTo>
                    <a:pt x="51" y="80"/>
                    <a:pt x="61" y="76"/>
                    <a:pt x="68" y="6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90"/>
            <p:cNvSpPr>
              <a:spLocks/>
            </p:cNvSpPr>
            <p:nvPr/>
          </p:nvSpPr>
          <p:spPr bwMode="auto">
            <a:xfrm>
              <a:off x="11576050" y="1054100"/>
              <a:ext cx="41275" cy="39687"/>
            </a:xfrm>
            <a:custGeom>
              <a:avLst/>
              <a:gdLst>
                <a:gd name="T0" fmla="*/ 11 w 80"/>
                <a:gd name="T1" fmla="*/ 11 h 80"/>
                <a:gd name="T2" fmla="*/ 0 w 80"/>
                <a:gd name="T3" fmla="*/ 40 h 80"/>
                <a:gd name="T4" fmla="*/ 11 w 80"/>
                <a:gd name="T5" fmla="*/ 68 h 80"/>
                <a:gd name="T6" fmla="*/ 40 w 80"/>
                <a:gd name="T7" fmla="*/ 80 h 80"/>
                <a:gd name="T8" fmla="*/ 68 w 80"/>
                <a:gd name="T9" fmla="*/ 68 h 80"/>
                <a:gd name="T10" fmla="*/ 80 w 80"/>
                <a:gd name="T11" fmla="*/ 40 h 80"/>
                <a:gd name="T12" fmla="*/ 68 w 80"/>
                <a:gd name="T13" fmla="*/ 11 h 80"/>
                <a:gd name="T14" fmla="*/ 40 w 80"/>
                <a:gd name="T15" fmla="*/ 0 h 80"/>
                <a:gd name="T16" fmla="*/ 11 w 80"/>
                <a:gd name="T17" fmla="*/ 1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11" y="11"/>
                  </a:moveTo>
                  <a:cubicBezTo>
                    <a:pt x="4" y="19"/>
                    <a:pt x="0" y="29"/>
                    <a:pt x="0" y="40"/>
                  </a:cubicBezTo>
                  <a:cubicBezTo>
                    <a:pt x="0" y="50"/>
                    <a:pt x="4" y="60"/>
                    <a:pt x="11" y="68"/>
                  </a:cubicBezTo>
                  <a:cubicBezTo>
                    <a:pt x="19" y="75"/>
                    <a:pt x="29" y="80"/>
                    <a:pt x="40" y="80"/>
                  </a:cubicBezTo>
                  <a:cubicBezTo>
                    <a:pt x="50" y="80"/>
                    <a:pt x="60" y="75"/>
                    <a:pt x="68" y="68"/>
                  </a:cubicBezTo>
                  <a:cubicBezTo>
                    <a:pt x="75" y="60"/>
                    <a:pt x="80" y="50"/>
                    <a:pt x="80" y="40"/>
                  </a:cubicBezTo>
                  <a:cubicBezTo>
                    <a:pt x="80" y="29"/>
                    <a:pt x="75" y="19"/>
                    <a:pt x="68" y="11"/>
                  </a:cubicBezTo>
                  <a:cubicBezTo>
                    <a:pt x="60" y="4"/>
                    <a:pt x="50" y="0"/>
                    <a:pt x="40" y="0"/>
                  </a:cubicBezTo>
                  <a:cubicBezTo>
                    <a:pt x="29" y="0"/>
                    <a:pt x="19" y="4"/>
                    <a:pt x="11"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1" name="Group 130"/>
          <p:cNvGrpSpPr/>
          <p:nvPr/>
        </p:nvGrpSpPr>
        <p:grpSpPr>
          <a:xfrm>
            <a:off x="4795820" y="1469913"/>
            <a:ext cx="306460" cy="306460"/>
            <a:chOff x="9224963" y="2505075"/>
            <a:chExt cx="1173162" cy="1173163"/>
          </a:xfrm>
          <a:solidFill>
            <a:schemeClr val="bg1"/>
          </a:solidFill>
        </p:grpSpPr>
        <p:sp>
          <p:nvSpPr>
            <p:cNvPr id="132" name="Freeform 155"/>
            <p:cNvSpPr>
              <a:spLocks noEditPoints="1"/>
            </p:cNvSpPr>
            <p:nvPr/>
          </p:nvSpPr>
          <p:spPr bwMode="auto">
            <a:xfrm>
              <a:off x="9224963" y="2505075"/>
              <a:ext cx="1155700" cy="1173163"/>
            </a:xfrm>
            <a:custGeom>
              <a:avLst/>
              <a:gdLst>
                <a:gd name="T0" fmla="*/ 1760 w 1891"/>
                <a:gd name="T1" fmla="*/ 832 h 1920"/>
                <a:gd name="T2" fmla="*/ 1504 w 1891"/>
                <a:gd name="T3" fmla="*/ 768 h 1920"/>
                <a:gd name="T4" fmla="*/ 1632 w 1891"/>
                <a:gd name="T5" fmla="*/ 736 h 1920"/>
                <a:gd name="T6" fmla="*/ 1472 w 1891"/>
                <a:gd name="T7" fmla="*/ 160 h 1920"/>
                <a:gd name="T8" fmla="*/ 1167 w 1891"/>
                <a:gd name="T9" fmla="*/ 226 h 1920"/>
                <a:gd name="T10" fmla="*/ 640 w 1891"/>
                <a:gd name="T11" fmla="*/ 576 h 1920"/>
                <a:gd name="T12" fmla="*/ 480 w 1891"/>
                <a:gd name="T13" fmla="*/ 160 h 1920"/>
                <a:gd name="T14" fmla="*/ 175 w 1891"/>
                <a:gd name="T15" fmla="*/ 226 h 1920"/>
                <a:gd name="T16" fmla="*/ 32 w 1891"/>
                <a:gd name="T17" fmla="*/ 768 h 1920"/>
                <a:gd name="T18" fmla="*/ 128 w 1891"/>
                <a:gd name="T19" fmla="*/ 1184 h 1920"/>
                <a:gd name="T20" fmla="*/ 320 w 1891"/>
                <a:gd name="T21" fmla="*/ 1216 h 1920"/>
                <a:gd name="T22" fmla="*/ 352 w 1891"/>
                <a:gd name="T23" fmla="*/ 1920 h 1920"/>
                <a:gd name="T24" fmla="*/ 1344 w 1891"/>
                <a:gd name="T25" fmla="*/ 1888 h 1920"/>
                <a:gd name="T26" fmla="*/ 1879 w 1891"/>
                <a:gd name="T27" fmla="*/ 937 h 1920"/>
                <a:gd name="T28" fmla="*/ 1228 w 1891"/>
                <a:gd name="T29" fmla="*/ 288 h 1920"/>
                <a:gd name="T30" fmla="*/ 1216 w 1891"/>
                <a:gd name="T31" fmla="*/ 160 h 1920"/>
                <a:gd name="T32" fmla="*/ 1375 w 1891"/>
                <a:gd name="T33" fmla="*/ 231 h 1920"/>
                <a:gd name="T34" fmla="*/ 1423 w 1891"/>
                <a:gd name="T35" fmla="*/ 288 h 1920"/>
                <a:gd name="T36" fmla="*/ 1504 w 1891"/>
                <a:gd name="T37" fmla="*/ 704 h 1920"/>
                <a:gd name="T38" fmla="*/ 1440 w 1891"/>
                <a:gd name="T39" fmla="*/ 1154 h 1920"/>
                <a:gd name="T40" fmla="*/ 1335 w 1891"/>
                <a:gd name="T41" fmla="*/ 841 h 1920"/>
                <a:gd name="T42" fmla="*/ 1120 w 1891"/>
                <a:gd name="T43" fmla="*/ 384 h 1920"/>
                <a:gd name="T44" fmla="*/ 1056 w 1891"/>
                <a:gd name="T45" fmla="*/ 576 h 1920"/>
                <a:gd name="T46" fmla="*/ 1088 w 1891"/>
                <a:gd name="T47" fmla="*/ 832 h 1920"/>
                <a:gd name="T48" fmla="*/ 320 w 1891"/>
                <a:gd name="T49" fmla="*/ 608 h 1920"/>
                <a:gd name="T50" fmla="*/ 192 w 1891"/>
                <a:gd name="T51" fmla="*/ 384 h 1920"/>
                <a:gd name="T52" fmla="*/ 64 w 1891"/>
                <a:gd name="T53" fmla="*/ 704 h 1920"/>
                <a:gd name="T54" fmla="*/ 236 w 1891"/>
                <a:gd name="T55" fmla="*/ 288 h 1920"/>
                <a:gd name="T56" fmla="*/ 224 w 1891"/>
                <a:gd name="T57" fmla="*/ 160 h 1920"/>
                <a:gd name="T58" fmla="*/ 383 w 1891"/>
                <a:gd name="T59" fmla="*/ 231 h 1920"/>
                <a:gd name="T60" fmla="*/ 431 w 1891"/>
                <a:gd name="T61" fmla="*/ 288 h 1920"/>
                <a:gd name="T62" fmla="*/ 512 w 1891"/>
                <a:gd name="T63" fmla="*/ 576 h 1920"/>
                <a:gd name="T64" fmla="*/ 448 w 1891"/>
                <a:gd name="T65" fmla="*/ 576 h 1920"/>
                <a:gd name="T66" fmla="*/ 1280 w 1891"/>
                <a:gd name="T67" fmla="*/ 1856 h 1920"/>
                <a:gd name="T68" fmla="*/ 1024 w 1891"/>
                <a:gd name="T69" fmla="*/ 640 h 1920"/>
                <a:gd name="T70" fmla="*/ 1056 w 1891"/>
                <a:gd name="T71" fmla="*/ 896 h 1920"/>
                <a:gd name="T72" fmla="*/ 1133 w 1891"/>
                <a:gd name="T73" fmla="*/ 1477 h 1920"/>
                <a:gd name="T74" fmla="*/ 960 w 1891"/>
                <a:gd name="T75" fmla="*/ 1754 h 1920"/>
                <a:gd name="T76" fmla="*/ 997 w 1891"/>
                <a:gd name="T77" fmla="*/ 1791 h 1920"/>
                <a:gd name="T78" fmla="*/ 1275 w 1891"/>
                <a:gd name="T79" fmla="*/ 1618 h 1920"/>
                <a:gd name="T80" fmla="*/ 1097 w 1891"/>
                <a:gd name="T81" fmla="*/ 1609 h 1920"/>
                <a:gd name="T82" fmla="*/ 1146 w 1891"/>
                <a:gd name="T83" fmla="*/ 1543 h 1920"/>
                <a:gd name="T84" fmla="*/ 1085 w 1891"/>
                <a:gd name="T85" fmla="*/ 1712 h 1920"/>
                <a:gd name="T86" fmla="*/ 1247 w 1891"/>
                <a:gd name="T87" fmla="*/ 1554 h 1920"/>
                <a:gd name="T88" fmla="*/ 1811 w 1891"/>
                <a:gd name="T89" fmla="*/ 96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1" h="1920">
                  <a:moveTo>
                    <a:pt x="1879" y="937"/>
                  </a:moveTo>
                  <a:cubicBezTo>
                    <a:pt x="1783" y="841"/>
                    <a:pt x="1783" y="841"/>
                    <a:pt x="1783" y="841"/>
                  </a:cubicBezTo>
                  <a:cubicBezTo>
                    <a:pt x="1777" y="835"/>
                    <a:pt x="1768" y="831"/>
                    <a:pt x="1760" y="832"/>
                  </a:cubicBezTo>
                  <a:cubicBezTo>
                    <a:pt x="1751" y="832"/>
                    <a:pt x="1743" y="835"/>
                    <a:pt x="1737" y="842"/>
                  </a:cubicBezTo>
                  <a:cubicBezTo>
                    <a:pt x="1504" y="1087"/>
                    <a:pt x="1504" y="1087"/>
                    <a:pt x="1504" y="1087"/>
                  </a:cubicBezTo>
                  <a:cubicBezTo>
                    <a:pt x="1504" y="768"/>
                    <a:pt x="1504" y="768"/>
                    <a:pt x="1504" y="768"/>
                  </a:cubicBezTo>
                  <a:cubicBezTo>
                    <a:pt x="1600" y="768"/>
                    <a:pt x="1600" y="768"/>
                    <a:pt x="1600" y="768"/>
                  </a:cubicBezTo>
                  <a:cubicBezTo>
                    <a:pt x="1618" y="768"/>
                    <a:pt x="1632" y="753"/>
                    <a:pt x="1632" y="736"/>
                  </a:cubicBezTo>
                  <a:cubicBezTo>
                    <a:pt x="1632" y="736"/>
                    <a:pt x="1632" y="736"/>
                    <a:pt x="1632" y="736"/>
                  </a:cubicBezTo>
                  <a:cubicBezTo>
                    <a:pt x="1632" y="433"/>
                    <a:pt x="1632" y="433"/>
                    <a:pt x="1632" y="433"/>
                  </a:cubicBezTo>
                  <a:cubicBezTo>
                    <a:pt x="1632" y="330"/>
                    <a:pt x="1558" y="243"/>
                    <a:pt x="1457" y="226"/>
                  </a:cubicBezTo>
                  <a:cubicBezTo>
                    <a:pt x="1467" y="205"/>
                    <a:pt x="1472" y="183"/>
                    <a:pt x="1472" y="160"/>
                  </a:cubicBezTo>
                  <a:cubicBezTo>
                    <a:pt x="1472" y="71"/>
                    <a:pt x="1400" y="0"/>
                    <a:pt x="1312" y="0"/>
                  </a:cubicBezTo>
                  <a:cubicBezTo>
                    <a:pt x="1224" y="0"/>
                    <a:pt x="1152" y="71"/>
                    <a:pt x="1152" y="160"/>
                  </a:cubicBezTo>
                  <a:cubicBezTo>
                    <a:pt x="1152" y="183"/>
                    <a:pt x="1157" y="205"/>
                    <a:pt x="1167" y="226"/>
                  </a:cubicBezTo>
                  <a:cubicBezTo>
                    <a:pt x="1066" y="243"/>
                    <a:pt x="992" y="330"/>
                    <a:pt x="992" y="433"/>
                  </a:cubicBezTo>
                  <a:cubicBezTo>
                    <a:pt x="992" y="576"/>
                    <a:pt x="992" y="576"/>
                    <a:pt x="992" y="576"/>
                  </a:cubicBezTo>
                  <a:cubicBezTo>
                    <a:pt x="640" y="576"/>
                    <a:pt x="640" y="576"/>
                    <a:pt x="640" y="576"/>
                  </a:cubicBezTo>
                  <a:cubicBezTo>
                    <a:pt x="640" y="433"/>
                    <a:pt x="640" y="433"/>
                    <a:pt x="640" y="433"/>
                  </a:cubicBezTo>
                  <a:cubicBezTo>
                    <a:pt x="640" y="330"/>
                    <a:pt x="566" y="243"/>
                    <a:pt x="465" y="226"/>
                  </a:cubicBezTo>
                  <a:cubicBezTo>
                    <a:pt x="475" y="205"/>
                    <a:pt x="480" y="183"/>
                    <a:pt x="480" y="160"/>
                  </a:cubicBezTo>
                  <a:cubicBezTo>
                    <a:pt x="480" y="71"/>
                    <a:pt x="408" y="0"/>
                    <a:pt x="320" y="0"/>
                  </a:cubicBezTo>
                  <a:cubicBezTo>
                    <a:pt x="232" y="0"/>
                    <a:pt x="160" y="71"/>
                    <a:pt x="160" y="160"/>
                  </a:cubicBezTo>
                  <a:cubicBezTo>
                    <a:pt x="160" y="183"/>
                    <a:pt x="165" y="205"/>
                    <a:pt x="175" y="226"/>
                  </a:cubicBezTo>
                  <a:cubicBezTo>
                    <a:pt x="74" y="243"/>
                    <a:pt x="0" y="330"/>
                    <a:pt x="0" y="433"/>
                  </a:cubicBezTo>
                  <a:cubicBezTo>
                    <a:pt x="0" y="736"/>
                    <a:pt x="0" y="736"/>
                    <a:pt x="0" y="736"/>
                  </a:cubicBezTo>
                  <a:cubicBezTo>
                    <a:pt x="0" y="753"/>
                    <a:pt x="14" y="768"/>
                    <a:pt x="32" y="768"/>
                  </a:cubicBezTo>
                  <a:cubicBezTo>
                    <a:pt x="32" y="768"/>
                    <a:pt x="32" y="768"/>
                    <a:pt x="32" y="768"/>
                  </a:cubicBezTo>
                  <a:cubicBezTo>
                    <a:pt x="128" y="768"/>
                    <a:pt x="128" y="768"/>
                    <a:pt x="128" y="768"/>
                  </a:cubicBezTo>
                  <a:cubicBezTo>
                    <a:pt x="128" y="1184"/>
                    <a:pt x="128" y="1184"/>
                    <a:pt x="128" y="1184"/>
                  </a:cubicBezTo>
                  <a:cubicBezTo>
                    <a:pt x="128" y="1201"/>
                    <a:pt x="142" y="1216"/>
                    <a:pt x="160" y="1216"/>
                  </a:cubicBezTo>
                  <a:cubicBezTo>
                    <a:pt x="160" y="1216"/>
                    <a:pt x="160" y="1216"/>
                    <a:pt x="160" y="1216"/>
                  </a:cubicBezTo>
                  <a:cubicBezTo>
                    <a:pt x="320" y="1216"/>
                    <a:pt x="320" y="1216"/>
                    <a:pt x="320" y="1216"/>
                  </a:cubicBezTo>
                  <a:cubicBezTo>
                    <a:pt x="320" y="1888"/>
                    <a:pt x="320" y="1888"/>
                    <a:pt x="320" y="1888"/>
                  </a:cubicBezTo>
                  <a:cubicBezTo>
                    <a:pt x="320" y="1905"/>
                    <a:pt x="334" y="1920"/>
                    <a:pt x="352" y="1920"/>
                  </a:cubicBezTo>
                  <a:cubicBezTo>
                    <a:pt x="352" y="1920"/>
                    <a:pt x="352" y="1920"/>
                    <a:pt x="352" y="1920"/>
                  </a:cubicBezTo>
                  <a:cubicBezTo>
                    <a:pt x="1312" y="1920"/>
                    <a:pt x="1312" y="1920"/>
                    <a:pt x="1312" y="1920"/>
                  </a:cubicBezTo>
                  <a:cubicBezTo>
                    <a:pt x="1330" y="1920"/>
                    <a:pt x="1344" y="1905"/>
                    <a:pt x="1344" y="1888"/>
                  </a:cubicBezTo>
                  <a:cubicBezTo>
                    <a:pt x="1344" y="1888"/>
                    <a:pt x="1344" y="1888"/>
                    <a:pt x="1344" y="1888"/>
                  </a:cubicBezTo>
                  <a:cubicBezTo>
                    <a:pt x="1344" y="1545"/>
                    <a:pt x="1344" y="1545"/>
                    <a:pt x="1344" y="1545"/>
                  </a:cubicBezTo>
                  <a:cubicBezTo>
                    <a:pt x="1879" y="982"/>
                    <a:pt x="1879" y="982"/>
                    <a:pt x="1879" y="982"/>
                  </a:cubicBezTo>
                  <a:cubicBezTo>
                    <a:pt x="1891" y="969"/>
                    <a:pt x="1891" y="949"/>
                    <a:pt x="1879" y="937"/>
                  </a:cubicBezTo>
                  <a:moveTo>
                    <a:pt x="1056" y="433"/>
                  </a:moveTo>
                  <a:cubicBezTo>
                    <a:pt x="1056" y="353"/>
                    <a:pt x="1121" y="288"/>
                    <a:pt x="1201" y="288"/>
                  </a:cubicBezTo>
                  <a:cubicBezTo>
                    <a:pt x="1228" y="288"/>
                    <a:pt x="1228" y="288"/>
                    <a:pt x="1228" y="288"/>
                  </a:cubicBezTo>
                  <a:cubicBezTo>
                    <a:pt x="1246" y="288"/>
                    <a:pt x="1260" y="273"/>
                    <a:pt x="1260" y="256"/>
                  </a:cubicBezTo>
                  <a:cubicBezTo>
                    <a:pt x="1260" y="246"/>
                    <a:pt x="1256" y="238"/>
                    <a:pt x="1249" y="231"/>
                  </a:cubicBezTo>
                  <a:cubicBezTo>
                    <a:pt x="1228" y="214"/>
                    <a:pt x="1216" y="187"/>
                    <a:pt x="1216" y="160"/>
                  </a:cubicBezTo>
                  <a:cubicBezTo>
                    <a:pt x="1216" y="107"/>
                    <a:pt x="1259" y="64"/>
                    <a:pt x="1312" y="64"/>
                  </a:cubicBezTo>
                  <a:cubicBezTo>
                    <a:pt x="1365" y="64"/>
                    <a:pt x="1408" y="107"/>
                    <a:pt x="1408" y="160"/>
                  </a:cubicBezTo>
                  <a:cubicBezTo>
                    <a:pt x="1408" y="187"/>
                    <a:pt x="1396" y="214"/>
                    <a:pt x="1375" y="231"/>
                  </a:cubicBezTo>
                  <a:cubicBezTo>
                    <a:pt x="1361" y="243"/>
                    <a:pt x="1360" y="263"/>
                    <a:pt x="1372" y="277"/>
                  </a:cubicBezTo>
                  <a:cubicBezTo>
                    <a:pt x="1378" y="284"/>
                    <a:pt x="1387" y="288"/>
                    <a:pt x="1396" y="288"/>
                  </a:cubicBezTo>
                  <a:cubicBezTo>
                    <a:pt x="1423" y="288"/>
                    <a:pt x="1423" y="288"/>
                    <a:pt x="1423" y="288"/>
                  </a:cubicBezTo>
                  <a:cubicBezTo>
                    <a:pt x="1503" y="288"/>
                    <a:pt x="1568" y="353"/>
                    <a:pt x="1568" y="433"/>
                  </a:cubicBezTo>
                  <a:cubicBezTo>
                    <a:pt x="1568" y="704"/>
                    <a:pt x="1568" y="704"/>
                    <a:pt x="1568" y="704"/>
                  </a:cubicBezTo>
                  <a:cubicBezTo>
                    <a:pt x="1504" y="704"/>
                    <a:pt x="1504" y="704"/>
                    <a:pt x="1504" y="704"/>
                  </a:cubicBezTo>
                  <a:cubicBezTo>
                    <a:pt x="1504" y="384"/>
                    <a:pt x="1504" y="384"/>
                    <a:pt x="1504" y="384"/>
                  </a:cubicBezTo>
                  <a:cubicBezTo>
                    <a:pt x="1440" y="384"/>
                    <a:pt x="1440" y="384"/>
                    <a:pt x="1440" y="384"/>
                  </a:cubicBezTo>
                  <a:cubicBezTo>
                    <a:pt x="1440" y="1154"/>
                    <a:pt x="1440" y="1154"/>
                    <a:pt x="1440" y="1154"/>
                  </a:cubicBezTo>
                  <a:cubicBezTo>
                    <a:pt x="1344" y="1255"/>
                    <a:pt x="1344" y="1255"/>
                    <a:pt x="1344" y="1255"/>
                  </a:cubicBezTo>
                  <a:cubicBezTo>
                    <a:pt x="1344" y="864"/>
                    <a:pt x="1344" y="864"/>
                    <a:pt x="1344" y="864"/>
                  </a:cubicBezTo>
                  <a:cubicBezTo>
                    <a:pt x="1344" y="855"/>
                    <a:pt x="1341" y="847"/>
                    <a:pt x="1335" y="841"/>
                  </a:cubicBezTo>
                  <a:cubicBezTo>
                    <a:pt x="1184" y="690"/>
                    <a:pt x="1184" y="690"/>
                    <a:pt x="1184" y="690"/>
                  </a:cubicBezTo>
                  <a:cubicBezTo>
                    <a:pt x="1184" y="384"/>
                    <a:pt x="1184" y="384"/>
                    <a:pt x="1184" y="384"/>
                  </a:cubicBezTo>
                  <a:cubicBezTo>
                    <a:pt x="1120" y="384"/>
                    <a:pt x="1120" y="384"/>
                    <a:pt x="1120" y="384"/>
                  </a:cubicBezTo>
                  <a:cubicBezTo>
                    <a:pt x="1120" y="626"/>
                    <a:pt x="1120" y="626"/>
                    <a:pt x="1120" y="626"/>
                  </a:cubicBezTo>
                  <a:cubicBezTo>
                    <a:pt x="1079" y="585"/>
                    <a:pt x="1079" y="585"/>
                    <a:pt x="1079" y="585"/>
                  </a:cubicBezTo>
                  <a:cubicBezTo>
                    <a:pt x="1073" y="579"/>
                    <a:pt x="1064" y="576"/>
                    <a:pt x="1056" y="576"/>
                  </a:cubicBezTo>
                  <a:lnTo>
                    <a:pt x="1056" y="433"/>
                  </a:lnTo>
                  <a:close/>
                  <a:moveTo>
                    <a:pt x="1235" y="832"/>
                  </a:moveTo>
                  <a:cubicBezTo>
                    <a:pt x="1088" y="832"/>
                    <a:pt x="1088" y="832"/>
                    <a:pt x="1088" y="832"/>
                  </a:cubicBezTo>
                  <a:cubicBezTo>
                    <a:pt x="1088" y="685"/>
                    <a:pt x="1088" y="685"/>
                    <a:pt x="1088" y="685"/>
                  </a:cubicBezTo>
                  <a:lnTo>
                    <a:pt x="1235" y="832"/>
                  </a:lnTo>
                  <a:close/>
                  <a:moveTo>
                    <a:pt x="320" y="608"/>
                  </a:moveTo>
                  <a:cubicBezTo>
                    <a:pt x="320" y="1152"/>
                    <a:pt x="320" y="1152"/>
                    <a:pt x="320" y="1152"/>
                  </a:cubicBezTo>
                  <a:cubicBezTo>
                    <a:pt x="192" y="1152"/>
                    <a:pt x="192" y="1152"/>
                    <a:pt x="192" y="1152"/>
                  </a:cubicBezTo>
                  <a:cubicBezTo>
                    <a:pt x="192" y="384"/>
                    <a:pt x="192" y="384"/>
                    <a:pt x="192" y="384"/>
                  </a:cubicBezTo>
                  <a:cubicBezTo>
                    <a:pt x="128" y="384"/>
                    <a:pt x="128" y="384"/>
                    <a:pt x="128" y="384"/>
                  </a:cubicBezTo>
                  <a:cubicBezTo>
                    <a:pt x="128" y="704"/>
                    <a:pt x="128" y="704"/>
                    <a:pt x="128" y="704"/>
                  </a:cubicBezTo>
                  <a:cubicBezTo>
                    <a:pt x="64" y="704"/>
                    <a:pt x="64" y="704"/>
                    <a:pt x="64" y="704"/>
                  </a:cubicBezTo>
                  <a:cubicBezTo>
                    <a:pt x="64" y="433"/>
                    <a:pt x="64" y="433"/>
                    <a:pt x="64" y="433"/>
                  </a:cubicBezTo>
                  <a:cubicBezTo>
                    <a:pt x="64" y="353"/>
                    <a:pt x="129" y="288"/>
                    <a:pt x="209" y="288"/>
                  </a:cubicBezTo>
                  <a:cubicBezTo>
                    <a:pt x="236" y="288"/>
                    <a:pt x="236" y="288"/>
                    <a:pt x="236" y="288"/>
                  </a:cubicBezTo>
                  <a:cubicBezTo>
                    <a:pt x="254" y="288"/>
                    <a:pt x="268" y="273"/>
                    <a:pt x="268" y="256"/>
                  </a:cubicBezTo>
                  <a:cubicBezTo>
                    <a:pt x="268" y="246"/>
                    <a:pt x="264" y="238"/>
                    <a:pt x="257" y="231"/>
                  </a:cubicBezTo>
                  <a:cubicBezTo>
                    <a:pt x="236" y="214"/>
                    <a:pt x="224" y="187"/>
                    <a:pt x="224" y="160"/>
                  </a:cubicBezTo>
                  <a:cubicBezTo>
                    <a:pt x="224" y="107"/>
                    <a:pt x="267" y="64"/>
                    <a:pt x="320" y="64"/>
                  </a:cubicBezTo>
                  <a:cubicBezTo>
                    <a:pt x="373" y="64"/>
                    <a:pt x="416" y="107"/>
                    <a:pt x="416" y="160"/>
                  </a:cubicBezTo>
                  <a:cubicBezTo>
                    <a:pt x="416" y="187"/>
                    <a:pt x="404" y="214"/>
                    <a:pt x="383" y="231"/>
                  </a:cubicBezTo>
                  <a:cubicBezTo>
                    <a:pt x="369" y="243"/>
                    <a:pt x="368" y="263"/>
                    <a:pt x="380" y="277"/>
                  </a:cubicBezTo>
                  <a:cubicBezTo>
                    <a:pt x="386" y="284"/>
                    <a:pt x="395" y="288"/>
                    <a:pt x="404" y="288"/>
                  </a:cubicBezTo>
                  <a:cubicBezTo>
                    <a:pt x="431" y="288"/>
                    <a:pt x="431" y="288"/>
                    <a:pt x="431" y="288"/>
                  </a:cubicBezTo>
                  <a:cubicBezTo>
                    <a:pt x="511" y="288"/>
                    <a:pt x="576" y="353"/>
                    <a:pt x="576" y="433"/>
                  </a:cubicBezTo>
                  <a:cubicBezTo>
                    <a:pt x="576" y="576"/>
                    <a:pt x="576" y="576"/>
                    <a:pt x="576" y="576"/>
                  </a:cubicBezTo>
                  <a:cubicBezTo>
                    <a:pt x="512" y="576"/>
                    <a:pt x="512" y="576"/>
                    <a:pt x="512" y="576"/>
                  </a:cubicBezTo>
                  <a:cubicBezTo>
                    <a:pt x="512" y="384"/>
                    <a:pt x="512" y="384"/>
                    <a:pt x="512" y="384"/>
                  </a:cubicBezTo>
                  <a:cubicBezTo>
                    <a:pt x="448" y="384"/>
                    <a:pt x="448" y="384"/>
                    <a:pt x="448" y="384"/>
                  </a:cubicBezTo>
                  <a:cubicBezTo>
                    <a:pt x="448" y="576"/>
                    <a:pt x="448" y="576"/>
                    <a:pt x="448" y="576"/>
                  </a:cubicBezTo>
                  <a:cubicBezTo>
                    <a:pt x="352" y="576"/>
                    <a:pt x="352" y="576"/>
                    <a:pt x="352" y="576"/>
                  </a:cubicBezTo>
                  <a:cubicBezTo>
                    <a:pt x="334" y="576"/>
                    <a:pt x="320" y="590"/>
                    <a:pt x="320" y="608"/>
                  </a:cubicBezTo>
                  <a:close/>
                  <a:moveTo>
                    <a:pt x="1280" y="1856"/>
                  </a:moveTo>
                  <a:cubicBezTo>
                    <a:pt x="384" y="1856"/>
                    <a:pt x="384" y="1856"/>
                    <a:pt x="384" y="1856"/>
                  </a:cubicBezTo>
                  <a:cubicBezTo>
                    <a:pt x="384" y="640"/>
                    <a:pt x="384" y="640"/>
                    <a:pt x="384" y="640"/>
                  </a:cubicBezTo>
                  <a:cubicBezTo>
                    <a:pt x="1024" y="640"/>
                    <a:pt x="1024" y="640"/>
                    <a:pt x="1024" y="640"/>
                  </a:cubicBezTo>
                  <a:cubicBezTo>
                    <a:pt x="1024" y="864"/>
                    <a:pt x="1024" y="864"/>
                    <a:pt x="1024" y="864"/>
                  </a:cubicBezTo>
                  <a:cubicBezTo>
                    <a:pt x="1024" y="881"/>
                    <a:pt x="1038" y="896"/>
                    <a:pt x="1056" y="896"/>
                  </a:cubicBezTo>
                  <a:cubicBezTo>
                    <a:pt x="1056" y="896"/>
                    <a:pt x="1056" y="896"/>
                    <a:pt x="1056" y="896"/>
                  </a:cubicBezTo>
                  <a:cubicBezTo>
                    <a:pt x="1280" y="896"/>
                    <a:pt x="1280" y="896"/>
                    <a:pt x="1280" y="896"/>
                  </a:cubicBezTo>
                  <a:cubicBezTo>
                    <a:pt x="1280" y="1322"/>
                    <a:pt x="1280" y="1322"/>
                    <a:pt x="1280" y="1322"/>
                  </a:cubicBezTo>
                  <a:cubicBezTo>
                    <a:pt x="1133" y="1477"/>
                    <a:pt x="1133" y="1477"/>
                    <a:pt x="1133" y="1477"/>
                  </a:cubicBezTo>
                  <a:cubicBezTo>
                    <a:pt x="1010" y="1539"/>
                    <a:pt x="1010" y="1539"/>
                    <a:pt x="1010" y="1539"/>
                  </a:cubicBezTo>
                  <a:cubicBezTo>
                    <a:pt x="1001" y="1544"/>
                    <a:pt x="994" y="1552"/>
                    <a:pt x="992" y="1562"/>
                  </a:cubicBezTo>
                  <a:cubicBezTo>
                    <a:pt x="960" y="1754"/>
                    <a:pt x="960" y="1754"/>
                    <a:pt x="960" y="1754"/>
                  </a:cubicBezTo>
                  <a:cubicBezTo>
                    <a:pt x="958" y="1772"/>
                    <a:pt x="969" y="1788"/>
                    <a:pt x="987" y="1791"/>
                  </a:cubicBezTo>
                  <a:cubicBezTo>
                    <a:pt x="988" y="1791"/>
                    <a:pt x="990" y="1792"/>
                    <a:pt x="992" y="1792"/>
                  </a:cubicBezTo>
                  <a:cubicBezTo>
                    <a:pt x="994" y="1792"/>
                    <a:pt x="996" y="1791"/>
                    <a:pt x="997" y="1791"/>
                  </a:cubicBezTo>
                  <a:cubicBezTo>
                    <a:pt x="1189" y="1759"/>
                    <a:pt x="1189" y="1759"/>
                    <a:pt x="1189" y="1759"/>
                  </a:cubicBezTo>
                  <a:cubicBezTo>
                    <a:pt x="1199" y="1757"/>
                    <a:pt x="1208" y="1751"/>
                    <a:pt x="1213" y="1742"/>
                  </a:cubicBezTo>
                  <a:cubicBezTo>
                    <a:pt x="1275" y="1618"/>
                    <a:pt x="1275" y="1618"/>
                    <a:pt x="1275" y="1618"/>
                  </a:cubicBezTo>
                  <a:cubicBezTo>
                    <a:pt x="1280" y="1612"/>
                    <a:pt x="1280" y="1612"/>
                    <a:pt x="1280" y="1612"/>
                  </a:cubicBezTo>
                  <a:lnTo>
                    <a:pt x="1280" y="1856"/>
                  </a:lnTo>
                  <a:close/>
                  <a:moveTo>
                    <a:pt x="1097" y="1609"/>
                  </a:moveTo>
                  <a:cubicBezTo>
                    <a:pt x="1040" y="1666"/>
                    <a:pt x="1040" y="1666"/>
                    <a:pt x="1040" y="1666"/>
                  </a:cubicBezTo>
                  <a:cubicBezTo>
                    <a:pt x="1053" y="1589"/>
                    <a:pt x="1053" y="1589"/>
                    <a:pt x="1053" y="1589"/>
                  </a:cubicBezTo>
                  <a:cubicBezTo>
                    <a:pt x="1146" y="1543"/>
                    <a:pt x="1146" y="1543"/>
                    <a:pt x="1146" y="1543"/>
                  </a:cubicBezTo>
                  <a:cubicBezTo>
                    <a:pt x="1209" y="1606"/>
                    <a:pt x="1209" y="1606"/>
                    <a:pt x="1209" y="1606"/>
                  </a:cubicBezTo>
                  <a:cubicBezTo>
                    <a:pt x="1163" y="1699"/>
                    <a:pt x="1163" y="1699"/>
                    <a:pt x="1163" y="1699"/>
                  </a:cubicBezTo>
                  <a:cubicBezTo>
                    <a:pt x="1085" y="1712"/>
                    <a:pt x="1085" y="1712"/>
                    <a:pt x="1085" y="1712"/>
                  </a:cubicBezTo>
                  <a:cubicBezTo>
                    <a:pt x="1143" y="1654"/>
                    <a:pt x="1143" y="1654"/>
                    <a:pt x="1143" y="1654"/>
                  </a:cubicBezTo>
                  <a:lnTo>
                    <a:pt x="1097" y="1609"/>
                  </a:lnTo>
                  <a:close/>
                  <a:moveTo>
                    <a:pt x="1247" y="1554"/>
                  </a:moveTo>
                  <a:cubicBezTo>
                    <a:pt x="1197" y="1503"/>
                    <a:pt x="1197" y="1503"/>
                    <a:pt x="1197" y="1503"/>
                  </a:cubicBezTo>
                  <a:cubicBezTo>
                    <a:pt x="1761" y="909"/>
                    <a:pt x="1761" y="909"/>
                    <a:pt x="1761" y="909"/>
                  </a:cubicBezTo>
                  <a:cubicBezTo>
                    <a:pt x="1811" y="960"/>
                    <a:pt x="1811" y="960"/>
                    <a:pt x="1811" y="960"/>
                  </a:cubicBezTo>
                  <a:lnTo>
                    <a:pt x="1247" y="15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Rectangle 156"/>
            <p:cNvSpPr>
              <a:spLocks noChangeArrowheads="1"/>
            </p:cNvSpPr>
            <p:nvPr/>
          </p:nvSpPr>
          <p:spPr bwMode="auto">
            <a:xfrm>
              <a:off x="9537700" y="2955925"/>
              <a:ext cx="234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Rectangle 157"/>
            <p:cNvSpPr>
              <a:spLocks noChangeArrowheads="1"/>
            </p:cNvSpPr>
            <p:nvPr/>
          </p:nvSpPr>
          <p:spPr bwMode="auto">
            <a:xfrm>
              <a:off x="9499600" y="3052763"/>
              <a:ext cx="1762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Rectangle 158"/>
            <p:cNvSpPr>
              <a:spLocks noChangeArrowheads="1"/>
            </p:cNvSpPr>
            <p:nvPr/>
          </p:nvSpPr>
          <p:spPr bwMode="auto">
            <a:xfrm>
              <a:off x="9713913" y="3052763"/>
              <a:ext cx="98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Rectangle 159"/>
            <p:cNvSpPr>
              <a:spLocks noChangeArrowheads="1"/>
            </p:cNvSpPr>
            <p:nvPr/>
          </p:nvSpPr>
          <p:spPr bwMode="auto">
            <a:xfrm>
              <a:off x="9499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Rectangle 160"/>
            <p:cNvSpPr>
              <a:spLocks noChangeArrowheads="1"/>
            </p:cNvSpPr>
            <p:nvPr/>
          </p:nvSpPr>
          <p:spPr bwMode="auto">
            <a:xfrm>
              <a:off x="9753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Rectangle 161"/>
            <p:cNvSpPr>
              <a:spLocks noChangeArrowheads="1"/>
            </p:cNvSpPr>
            <p:nvPr/>
          </p:nvSpPr>
          <p:spPr bwMode="auto">
            <a:xfrm>
              <a:off x="9499600" y="3248025"/>
              <a:ext cx="1365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Rectangle 162"/>
            <p:cNvSpPr>
              <a:spLocks noChangeArrowheads="1"/>
            </p:cNvSpPr>
            <p:nvPr/>
          </p:nvSpPr>
          <p:spPr bwMode="auto">
            <a:xfrm>
              <a:off x="9675813" y="3248025"/>
              <a:ext cx="292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Rectangle 163"/>
            <p:cNvSpPr>
              <a:spLocks noChangeArrowheads="1"/>
            </p:cNvSpPr>
            <p:nvPr/>
          </p:nvSpPr>
          <p:spPr bwMode="auto">
            <a:xfrm>
              <a:off x="9499600" y="3346450"/>
              <a:ext cx="11747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Rectangle 164"/>
            <p:cNvSpPr>
              <a:spLocks noChangeArrowheads="1"/>
            </p:cNvSpPr>
            <p:nvPr/>
          </p:nvSpPr>
          <p:spPr bwMode="auto">
            <a:xfrm>
              <a:off x="9655175" y="3346450"/>
              <a:ext cx="2524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Rectangle 165"/>
            <p:cNvSpPr>
              <a:spLocks noChangeArrowheads="1"/>
            </p:cNvSpPr>
            <p:nvPr/>
          </p:nvSpPr>
          <p:spPr bwMode="auto">
            <a:xfrm>
              <a:off x="9499600" y="3444875"/>
              <a:ext cx="107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Rectangle 166"/>
            <p:cNvSpPr>
              <a:spLocks noChangeArrowheads="1"/>
            </p:cNvSpPr>
            <p:nvPr/>
          </p:nvSpPr>
          <p:spPr bwMode="auto">
            <a:xfrm>
              <a:off x="9639300" y="3444875"/>
              <a:ext cx="1539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Rectangle 167"/>
            <p:cNvSpPr>
              <a:spLocks noChangeArrowheads="1"/>
            </p:cNvSpPr>
            <p:nvPr/>
          </p:nvSpPr>
          <p:spPr bwMode="auto">
            <a:xfrm>
              <a:off x="9499600" y="3541713"/>
              <a:ext cx="1539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Rectangle 168"/>
            <p:cNvSpPr>
              <a:spLocks noChangeArrowheads="1"/>
            </p:cNvSpPr>
            <p:nvPr/>
          </p:nvSpPr>
          <p:spPr bwMode="auto">
            <a:xfrm>
              <a:off x="10320338" y="35623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169"/>
            <p:cNvSpPr>
              <a:spLocks noChangeArrowheads="1"/>
            </p:cNvSpPr>
            <p:nvPr/>
          </p:nvSpPr>
          <p:spPr bwMode="auto">
            <a:xfrm>
              <a:off x="10320338" y="3640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170"/>
            <p:cNvSpPr>
              <a:spLocks noChangeArrowheads="1"/>
            </p:cNvSpPr>
            <p:nvPr/>
          </p:nvSpPr>
          <p:spPr bwMode="auto">
            <a:xfrm>
              <a:off x="10360025"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171"/>
            <p:cNvSpPr>
              <a:spLocks noChangeArrowheads="1"/>
            </p:cNvSpPr>
            <p:nvPr/>
          </p:nvSpPr>
          <p:spPr bwMode="auto">
            <a:xfrm>
              <a:off x="10282238"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172"/>
            <p:cNvSpPr>
              <a:spLocks noChangeArrowheads="1"/>
            </p:cNvSpPr>
            <p:nvPr/>
          </p:nvSpPr>
          <p:spPr bwMode="auto">
            <a:xfrm>
              <a:off x="10320338" y="25050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173"/>
            <p:cNvSpPr>
              <a:spLocks noChangeArrowheads="1"/>
            </p:cNvSpPr>
            <p:nvPr/>
          </p:nvSpPr>
          <p:spPr bwMode="auto">
            <a:xfrm>
              <a:off x="10320338" y="2584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Rectangle 174"/>
            <p:cNvSpPr>
              <a:spLocks noChangeArrowheads="1"/>
            </p:cNvSpPr>
            <p:nvPr/>
          </p:nvSpPr>
          <p:spPr bwMode="auto">
            <a:xfrm>
              <a:off x="10360025"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Rectangle 175"/>
            <p:cNvSpPr>
              <a:spLocks noChangeArrowheads="1"/>
            </p:cNvSpPr>
            <p:nvPr/>
          </p:nvSpPr>
          <p:spPr bwMode="auto">
            <a:xfrm>
              <a:off x="10282238"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3" name="Group 152"/>
          <p:cNvGrpSpPr/>
          <p:nvPr/>
        </p:nvGrpSpPr>
        <p:grpSpPr>
          <a:xfrm>
            <a:off x="3397904" y="1956580"/>
            <a:ext cx="290700" cy="290700"/>
            <a:chOff x="10821988" y="2166938"/>
            <a:chExt cx="1112837" cy="1112837"/>
          </a:xfrm>
          <a:solidFill>
            <a:schemeClr val="bg1"/>
          </a:solidFill>
        </p:grpSpPr>
        <p:sp>
          <p:nvSpPr>
            <p:cNvPr id="154" name="Freeform 179"/>
            <p:cNvSpPr>
              <a:spLocks/>
            </p:cNvSpPr>
            <p:nvPr/>
          </p:nvSpPr>
          <p:spPr bwMode="auto">
            <a:xfrm>
              <a:off x="11096625" y="2565400"/>
              <a:ext cx="47625" cy="46037"/>
            </a:xfrm>
            <a:custGeom>
              <a:avLst/>
              <a:gdLst>
                <a:gd name="T0" fmla="*/ 16 w 88"/>
                <a:gd name="T1" fmla="*/ 16 h 85"/>
                <a:gd name="T2" fmla="*/ 16 w 88"/>
                <a:gd name="T3" fmla="*/ 16 h 85"/>
                <a:gd name="T4" fmla="*/ 16 w 88"/>
                <a:gd name="T5" fmla="*/ 73 h 85"/>
                <a:gd name="T6" fmla="*/ 44 w 88"/>
                <a:gd name="T7" fmla="*/ 85 h 85"/>
                <a:gd name="T8" fmla="*/ 72 w 88"/>
                <a:gd name="T9" fmla="*/ 73 h 85"/>
                <a:gd name="T10" fmla="*/ 73 w 88"/>
                <a:gd name="T11" fmla="*/ 73 h 85"/>
                <a:gd name="T12" fmla="*/ 73 w 88"/>
                <a:gd name="T13" fmla="*/ 16 h 85"/>
                <a:gd name="T14" fmla="*/ 16 w 88"/>
                <a:gd name="T15" fmla="*/ 16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85">
                  <a:moveTo>
                    <a:pt x="16" y="16"/>
                  </a:moveTo>
                  <a:cubicBezTo>
                    <a:pt x="16" y="16"/>
                    <a:pt x="16" y="16"/>
                    <a:pt x="16" y="16"/>
                  </a:cubicBezTo>
                  <a:cubicBezTo>
                    <a:pt x="0" y="32"/>
                    <a:pt x="0" y="57"/>
                    <a:pt x="16" y="73"/>
                  </a:cubicBezTo>
                  <a:cubicBezTo>
                    <a:pt x="23" y="81"/>
                    <a:pt x="34" y="85"/>
                    <a:pt x="44" y="85"/>
                  </a:cubicBezTo>
                  <a:cubicBezTo>
                    <a:pt x="54" y="85"/>
                    <a:pt x="64" y="81"/>
                    <a:pt x="72" y="73"/>
                  </a:cubicBezTo>
                  <a:cubicBezTo>
                    <a:pt x="73" y="73"/>
                    <a:pt x="73" y="73"/>
                    <a:pt x="73" y="73"/>
                  </a:cubicBezTo>
                  <a:cubicBezTo>
                    <a:pt x="88" y="57"/>
                    <a:pt x="88" y="32"/>
                    <a:pt x="73" y="16"/>
                  </a:cubicBezTo>
                  <a:cubicBezTo>
                    <a:pt x="57" y="0"/>
                    <a:pt x="32" y="0"/>
                    <a:pt x="16"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80"/>
            <p:cNvSpPr>
              <a:spLocks/>
            </p:cNvSpPr>
            <p:nvPr/>
          </p:nvSpPr>
          <p:spPr bwMode="auto">
            <a:xfrm>
              <a:off x="10821988" y="2289175"/>
              <a:ext cx="990600" cy="990600"/>
            </a:xfrm>
            <a:custGeom>
              <a:avLst/>
              <a:gdLst>
                <a:gd name="T0" fmla="*/ 1654 w 1832"/>
                <a:gd name="T1" fmla="*/ 719 h 1832"/>
                <a:gd name="T2" fmla="*/ 1584 w 1832"/>
                <a:gd name="T3" fmla="*/ 634 h 1832"/>
                <a:gd name="T4" fmla="*/ 1578 w 1832"/>
                <a:gd name="T5" fmla="*/ 743 h 1832"/>
                <a:gd name="T6" fmla="*/ 1752 w 1832"/>
                <a:gd name="T7" fmla="*/ 799 h 1832"/>
                <a:gd name="T8" fmla="*/ 1651 w 1832"/>
                <a:gd name="T9" fmla="*/ 1032 h 1832"/>
                <a:gd name="T10" fmla="*/ 1506 w 1832"/>
                <a:gd name="T11" fmla="*/ 1261 h 1832"/>
                <a:gd name="T12" fmla="*/ 1589 w 1832"/>
                <a:gd name="T13" fmla="*/ 1424 h 1832"/>
                <a:gd name="T14" fmla="*/ 1353 w 1832"/>
                <a:gd name="T15" fmla="*/ 1517 h 1832"/>
                <a:gd name="T16" fmla="*/ 1089 w 1832"/>
                <a:gd name="T17" fmla="*/ 1577 h 1832"/>
                <a:gd name="T18" fmla="*/ 1033 w 1832"/>
                <a:gd name="T19" fmla="*/ 1752 h 1832"/>
                <a:gd name="T20" fmla="*/ 799 w 1832"/>
                <a:gd name="T21" fmla="*/ 1650 h 1832"/>
                <a:gd name="T22" fmla="*/ 571 w 1832"/>
                <a:gd name="T23" fmla="*/ 1505 h 1832"/>
                <a:gd name="T24" fmla="*/ 407 w 1832"/>
                <a:gd name="T25" fmla="*/ 1589 h 1832"/>
                <a:gd name="T26" fmla="*/ 314 w 1832"/>
                <a:gd name="T27" fmla="*/ 1352 h 1832"/>
                <a:gd name="T28" fmla="*/ 255 w 1832"/>
                <a:gd name="T29" fmla="*/ 1089 h 1832"/>
                <a:gd name="T30" fmla="*/ 80 w 1832"/>
                <a:gd name="T31" fmla="*/ 1032 h 1832"/>
                <a:gd name="T32" fmla="*/ 182 w 1832"/>
                <a:gd name="T33" fmla="*/ 799 h 1832"/>
                <a:gd name="T34" fmla="*/ 326 w 1832"/>
                <a:gd name="T35" fmla="*/ 570 h 1832"/>
                <a:gd name="T36" fmla="*/ 242 w 1832"/>
                <a:gd name="T37" fmla="*/ 407 h 1832"/>
                <a:gd name="T38" fmla="*/ 479 w 1832"/>
                <a:gd name="T39" fmla="*/ 314 h 1832"/>
                <a:gd name="T40" fmla="*/ 743 w 1832"/>
                <a:gd name="T41" fmla="*/ 254 h 1832"/>
                <a:gd name="T42" fmla="*/ 799 w 1832"/>
                <a:gd name="T43" fmla="*/ 80 h 1832"/>
                <a:gd name="T44" fmla="*/ 1033 w 1832"/>
                <a:gd name="T45" fmla="*/ 181 h 1832"/>
                <a:gd name="T46" fmla="*/ 1145 w 1832"/>
                <a:gd name="T47" fmla="*/ 271 h 1832"/>
                <a:gd name="T48" fmla="*/ 1172 w 1832"/>
                <a:gd name="T49" fmla="*/ 196 h 1832"/>
                <a:gd name="T50" fmla="*/ 1113 w 1832"/>
                <a:gd name="T51" fmla="*/ 75 h 1832"/>
                <a:gd name="T52" fmla="*/ 795 w 1832"/>
                <a:gd name="T53" fmla="*/ 0 h 1832"/>
                <a:gd name="T54" fmla="*/ 719 w 1832"/>
                <a:gd name="T55" fmla="*/ 177 h 1832"/>
                <a:gd name="T56" fmla="*/ 461 w 1832"/>
                <a:gd name="T57" fmla="*/ 182 h 1832"/>
                <a:gd name="T58" fmla="*/ 183 w 1832"/>
                <a:gd name="T59" fmla="*/ 354 h 1832"/>
                <a:gd name="T60" fmla="*/ 255 w 1832"/>
                <a:gd name="T61" fmla="*/ 533 h 1832"/>
                <a:gd name="T62" fmla="*/ 76 w 1832"/>
                <a:gd name="T63" fmla="*/ 719 h 1832"/>
                <a:gd name="T64" fmla="*/ 0 w 1832"/>
                <a:gd name="T65" fmla="*/ 1037 h 1832"/>
                <a:gd name="T66" fmla="*/ 179 w 1832"/>
                <a:gd name="T67" fmla="*/ 1112 h 1832"/>
                <a:gd name="T68" fmla="*/ 183 w 1832"/>
                <a:gd name="T69" fmla="*/ 1371 h 1832"/>
                <a:gd name="T70" fmla="*/ 354 w 1832"/>
                <a:gd name="T71" fmla="*/ 1649 h 1832"/>
                <a:gd name="T72" fmla="*/ 534 w 1832"/>
                <a:gd name="T73" fmla="*/ 1576 h 1832"/>
                <a:gd name="T74" fmla="*/ 719 w 1832"/>
                <a:gd name="T75" fmla="*/ 1756 h 1832"/>
                <a:gd name="T76" fmla="*/ 1037 w 1832"/>
                <a:gd name="T77" fmla="*/ 1832 h 1832"/>
                <a:gd name="T78" fmla="*/ 1113 w 1832"/>
                <a:gd name="T79" fmla="*/ 1653 h 1832"/>
                <a:gd name="T80" fmla="*/ 1371 w 1832"/>
                <a:gd name="T81" fmla="*/ 1649 h 1832"/>
                <a:gd name="T82" fmla="*/ 1649 w 1832"/>
                <a:gd name="T83" fmla="*/ 1478 h 1832"/>
                <a:gd name="T84" fmla="*/ 1577 w 1832"/>
                <a:gd name="T85" fmla="*/ 1299 h 1832"/>
                <a:gd name="T86" fmla="*/ 1756 w 1832"/>
                <a:gd name="T87" fmla="*/ 1112 h 1832"/>
                <a:gd name="T88" fmla="*/ 1832 w 1832"/>
                <a:gd name="T89" fmla="*/ 795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832">
                  <a:moveTo>
                    <a:pt x="1756" y="719"/>
                  </a:moveTo>
                  <a:cubicBezTo>
                    <a:pt x="1654" y="719"/>
                    <a:pt x="1654" y="719"/>
                    <a:pt x="1654" y="719"/>
                  </a:cubicBezTo>
                  <a:cubicBezTo>
                    <a:pt x="1649" y="698"/>
                    <a:pt x="1643" y="678"/>
                    <a:pt x="1635" y="658"/>
                  </a:cubicBezTo>
                  <a:cubicBezTo>
                    <a:pt x="1628" y="637"/>
                    <a:pt x="1605" y="626"/>
                    <a:pt x="1584" y="634"/>
                  </a:cubicBezTo>
                  <a:cubicBezTo>
                    <a:pt x="1563" y="641"/>
                    <a:pt x="1553" y="664"/>
                    <a:pt x="1560" y="685"/>
                  </a:cubicBezTo>
                  <a:cubicBezTo>
                    <a:pt x="1567" y="704"/>
                    <a:pt x="1573" y="723"/>
                    <a:pt x="1578" y="743"/>
                  </a:cubicBezTo>
                  <a:cubicBezTo>
                    <a:pt x="1587" y="776"/>
                    <a:pt x="1617" y="799"/>
                    <a:pt x="1651" y="799"/>
                  </a:cubicBezTo>
                  <a:cubicBezTo>
                    <a:pt x="1752" y="799"/>
                    <a:pt x="1752" y="799"/>
                    <a:pt x="1752" y="799"/>
                  </a:cubicBezTo>
                  <a:cubicBezTo>
                    <a:pt x="1752" y="1032"/>
                    <a:pt x="1752" y="1032"/>
                    <a:pt x="1752" y="1032"/>
                  </a:cubicBezTo>
                  <a:cubicBezTo>
                    <a:pt x="1651" y="1032"/>
                    <a:pt x="1651" y="1032"/>
                    <a:pt x="1651" y="1032"/>
                  </a:cubicBezTo>
                  <a:cubicBezTo>
                    <a:pt x="1616" y="1032"/>
                    <a:pt x="1586" y="1055"/>
                    <a:pt x="1578" y="1089"/>
                  </a:cubicBezTo>
                  <a:cubicBezTo>
                    <a:pt x="1562" y="1149"/>
                    <a:pt x="1538" y="1207"/>
                    <a:pt x="1506" y="1261"/>
                  </a:cubicBezTo>
                  <a:cubicBezTo>
                    <a:pt x="1489" y="1291"/>
                    <a:pt x="1494" y="1328"/>
                    <a:pt x="1518" y="1353"/>
                  </a:cubicBezTo>
                  <a:cubicBezTo>
                    <a:pt x="1589" y="1424"/>
                    <a:pt x="1589" y="1424"/>
                    <a:pt x="1589" y="1424"/>
                  </a:cubicBezTo>
                  <a:cubicBezTo>
                    <a:pt x="1424" y="1589"/>
                    <a:pt x="1424" y="1589"/>
                    <a:pt x="1424" y="1589"/>
                  </a:cubicBezTo>
                  <a:cubicBezTo>
                    <a:pt x="1353" y="1517"/>
                    <a:pt x="1353" y="1517"/>
                    <a:pt x="1353" y="1517"/>
                  </a:cubicBezTo>
                  <a:cubicBezTo>
                    <a:pt x="1328" y="1493"/>
                    <a:pt x="1291" y="1488"/>
                    <a:pt x="1261" y="1506"/>
                  </a:cubicBezTo>
                  <a:cubicBezTo>
                    <a:pt x="1207" y="1537"/>
                    <a:pt x="1149" y="1561"/>
                    <a:pt x="1089" y="1577"/>
                  </a:cubicBezTo>
                  <a:cubicBezTo>
                    <a:pt x="1056" y="1585"/>
                    <a:pt x="1033" y="1615"/>
                    <a:pt x="1033" y="1650"/>
                  </a:cubicBezTo>
                  <a:cubicBezTo>
                    <a:pt x="1033" y="1752"/>
                    <a:pt x="1033" y="1752"/>
                    <a:pt x="1033" y="1752"/>
                  </a:cubicBezTo>
                  <a:cubicBezTo>
                    <a:pt x="799" y="1752"/>
                    <a:pt x="799" y="1752"/>
                    <a:pt x="799" y="1752"/>
                  </a:cubicBezTo>
                  <a:cubicBezTo>
                    <a:pt x="799" y="1650"/>
                    <a:pt x="799" y="1650"/>
                    <a:pt x="799" y="1650"/>
                  </a:cubicBezTo>
                  <a:cubicBezTo>
                    <a:pt x="799" y="1615"/>
                    <a:pt x="776" y="1585"/>
                    <a:pt x="743" y="1577"/>
                  </a:cubicBezTo>
                  <a:cubicBezTo>
                    <a:pt x="683" y="1561"/>
                    <a:pt x="625" y="1537"/>
                    <a:pt x="571" y="1505"/>
                  </a:cubicBezTo>
                  <a:cubicBezTo>
                    <a:pt x="541" y="1488"/>
                    <a:pt x="504" y="1493"/>
                    <a:pt x="479" y="1517"/>
                  </a:cubicBezTo>
                  <a:cubicBezTo>
                    <a:pt x="407" y="1589"/>
                    <a:pt x="407" y="1589"/>
                    <a:pt x="407" y="1589"/>
                  </a:cubicBezTo>
                  <a:cubicBezTo>
                    <a:pt x="242" y="1424"/>
                    <a:pt x="242" y="1424"/>
                    <a:pt x="242" y="1424"/>
                  </a:cubicBezTo>
                  <a:cubicBezTo>
                    <a:pt x="314" y="1352"/>
                    <a:pt x="314" y="1352"/>
                    <a:pt x="314" y="1352"/>
                  </a:cubicBezTo>
                  <a:cubicBezTo>
                    <a:pt x="339" y="1328"/>
                    <a:pt x="344" y="1290"/>
                    <a:pt x="326" y="1261"/>
                  </a:cubicBezTo>
                  <a:cubicBezTo>
                    <a:pt x="295" y="1207"/>
                    <a:pt x="271" y="1149"/>
                    <a:pt x="255" y="1089"/>
                  </a:cubicBezTo>
                  <a:cubicBezTo>
                    <a:pt x="246" y="1055"/>
                    <a:pt x="216" y="1032"/>
                    <a:pt x="182" y="1032"/>
                  </a:cubicBezTo>
                  <a:cubicBezTo>
                    <a:pt x="80" y="1032"/>
                    <a:pt x="80" y="1032"/>
                    <a:pt x="80" y="1032"/>
                  </a:cubicBezTo>
                  <a:cubicBezTo>
                    <a:pt x="80" y="799"/>
                    <a:pt x="80" y="799"/>
                    <a:pt x="80" y="799"/>
                  </a:cubicBezTo>
                  <a:cubicBezTo>
                    <a:pt x="182" y="799"/>
                    <a:pt x="182" y="799"/>
                    <a:pt x="182" y="799"/>
                  </a:cubicBezTo>
                  <a:cubicBezTo>
                    <a:pt x="216" y="799"/>
                    <a:pt x="246" y="776"/>
                    <a:pt x="255" y="743"/>
                  </a:cubicBezTo>
                  <a:cubicBezTo>
                    <a:pt x="270" y="682"/>
                    <a:pt x="294" y="624"/>
                    <a:pt x="326" y="570"/>
                  </a:cubicBezTo>
                  <a:cubicBezTo>
                    <a:pt x="343" y="541"/>
                    <a:pt x="338" y="503"/>
                    <a:pt x="314" y="479"/>
                  </a:cubicBezTo>
                  <a:cubicBezTo>
                    <a:pt x="242" y="407"/>
                    <a:pt x="242" y="407"/>
                    <a:pt x="242" y="407"/>
                  </a:cubicBezTo>
                  <a:cubicBezTo>
                    <a:pt x="407" y="242"/>
                    <a:pt x="407" y="242"/>
                    <a:pt x="407" y="242"/>
                  </a:cubicBezTo>
                  <a:cubicBezTo>
                    <a:pt x="479" y="314"/>
                    <a:pt x="479" y="314"/>
                    <a:pt x="479" y="314"/>
                  </a:cubicBezTo>
                  <a:cubicBezTo>
                    <a:pt x="503" y="338"/>
                    <a:pt x="541" y="343"/>
                    <a:pt x="570" y="325"/>
                  </a:cubicBezTo>
                  <a:cubicBezTo>
                    <a:pt x="624" y="294"/>
                    <a:pt x="682" y="270"/>
                    <a:pt x="743" y="254"/>
                  </a:cubicBezTo>
                  <a:cubicBezTo>
                    <a:pt x="776" y="245"/>
                    <a:pt x="799" y="215"/>
                    <a:pt x="799" y="181"/>
                  </a:cubicBezTo>
                  <a:cubicBezTo>
                    <a:pt x="799" y="80"/>
                    <a:pt x="799" y="80"/>
                    <a:pt x="799" y="80"/>
                  </a:cubicBezTo>
                  <a:cubicBezTo>
                    <a:pt x="1033" y="80"/>
                    <a:pt x="1033" y="80"/>
                    <a:pt x="1033" y="80"/>
                  </a:cubicBezTo>
                  <a:cubicBezTo>
                    <a:pt x="1033" y="181"/>
                    <a:pt x="1033" y="181"/>
                    <a:pt x="1033" y="181"/>
                  </a:cubicBezTo>
                  <a:cubicBezTo>
                    <a:pt x="1033" y="215"/>
                    <a:pt x="1056" y="245"/>
                    <a:pt x="1089" y="254"/>
                  </a:cubicBezTo>
                  <a:cubicBezTo>
                    <a:pt x="1108" y="259"/>
                    <a:pt x="1127" y="264"/>
                    <a:pt x="1145" y="271"/>
                  </a:cubicBezTo>
                  <a:cubicBezTo>
                    <a:pt x="1166" y="278"/>
                    <a:pt x="1189" y="268"/>
                    <a:pt x="1197" y="247"/>
                  </a:cubicBezTo>
                  <a:cubicBezTo>
                    <a:pt x="1204" y="226"/>
                    <a:pt x="1193" y="203"/>
                    <a:pt x="1172" y="196"/>
                  </a:cubicBezTo>
                  <a:cubicBezTo>
                    <a:pt x="1153" y="189"/>
                    <a:pt x="1133" y="182"/>
                    <a:pt x="1113" y="177"/>
                  </a:cubicBezTo>
                  <a:cubicBezTo>
                    <a:pt x="1113" y="75"/>
                    <a:pt x="1113" y="75"/>
                    <a:pt x="1113" y="75"/>
                  </a:cubicBezTo>
                  <a:cubicBezTo>
                    <a:pt x="1113" y="34"/>
                    <a:pt x="1079" y="0"/>
                    <a:pt x="1037" y="0"/>
                  </a:cubicBezTo>
                  <a:cubicBezTo>
                    <a:pt x="795" y="0"/>
                    <a:pt x="795" y="0"/>
                    <a:pt x="795" y="0"/>
                  </a:cubicBezTo>
                  <a:cubicBezTo>
                    <a:pt x="753" y="0"/>
                    <a:pt x="719" y="34"/>
                    <a:pt x="719" y="75"/>
                  </a:cubicBezTo>
                  <a:cubicBezTo>
                    <a:pt x="719" y="177"/>
                    <a:pt x="719" y="177"/>
                    <a:pt x="719" y="177"/>
                  </a:cubicBezTo>
                  <a:cubicBezTo>
                    <a:pt x="654" y="195"/>
                    <a:pt x="591" y="221"/>
                    <a:pt x="533" y="255"/>
                  </a:cubicBezTo>
                  <a:cubicBezTo>
                    <a:pt x="461" y="182"/>
                    <a:pt x="461" y="182"/>
                    <a:pt x="461" y="182"/>
                  </a:cubicBezTo>
                  <a:cubicBezTo>
                    <a:pt x="431" y="153"/>
                    <a:pt x="383" y="153"/>
                    <a:pt x="354" y="182"/>
                  </a:cubicBezTo>
                  <a:cubicBezTo>
                    <a:pt x="183" y="354"/>
                    <a:pt x="183" y="354"/>
                    <a:pt x="183" y="354"/>
                  </a:cubicBezTo>
                  <a:cubicBezTo>
                    <a:pt x="153" y="383"/>
                    <a:pt x="153" y="431"/>
                    <a:pt x="183" y="461"/>
                  </a:cubicBezTo>
                  <a:cubicBezTo>
                    <a:pt x="255" y="533"/>
                    <a:pt x="255" y="533"/>
                    <a:pt x="255" y="533"/>
                  </a:cubicBezTo>
                  <a:cubicBezTo>
                    <a:pt x="221" y="591"/>
                    <a:pt x="196" y="654"/>
                    <a:pt x="178" y="719"/>
                  </a:cubicBezTo>
                  <a:cubicBezTo>
                    <a:pt x="76" y="719"/>
                    <a:pt x="76" y="719"/>
                    <a:pt x="76" y="719"/>
                  </a:cubicBezTo>
                  <a:cubicBezTo>
                    <a:pt x="34" y="719"/>
                    <a:pt x="0" y="753"/>
                    <a:pt x="0" y="795"/>
                  </a:cubicBezTo>
                  <a:cubicBezTo>
                    <a:pt x="0" y="1037"/>
                    <a:pt x="0" y="1037"/>
                    <a:pt x="0" y="1037"/>
                  </a:cubicBezTo>
                  <a:cubicBezTo>
                    <a:pt x="0" y="1078"/>
                    <a:pt x="34" y="1112"/>
                    <a:pt x="76" y="1112"/>
                  </a:cubicBezTo>
                  <a:cubicBezTo>
                    <a:pt x="179" y="1112"/>
                    <a:pt x="179" y="1112"/>
                    <a:pt x="179" y="1112"/>
                  </a:cubicBezTo>
                  <a:cubicBezTo>
                    <a:pt x="196" y="1177"/>
                    <a:pt x="222" y="1240"/>
                    <a:pt x="256" y="1298"/>
                  </a:cubicBezTo>
                  <a:cubicBezTo>
                    <a:pt x="183" y="1371"/>
                    <a:pt x="183" y="1371"/>
                    <a:pt x="183" y="1371"/>
                  </a:cubicBezTo>
                  <a:cubicBezTo>
                    <a:pt x="153" y="1400"/>
                    <a:pt x="153" y="1448"/>
                    <a:pt x="183" y="1478"/>
                  </a:cubicBezTo>
                  <a:cubicBezTo>
                    <a:pt x="354" y="1649"/>
                    <a:pt x="354" y="1649"/>
                    <a:pt x="354" y="1649"/>
                  </a:cubicBezTo>
                  <a:cubicBezTo>
                    <a:pt x="383" y="1678"/>
                    <a:pt x="431" y="1678"/>
                    <a:pt x="461" y="1649"/>
                  </a:cubicBezTo>
                  <a:cubicBezTo>
                    <a:pt x="534" y="1576"/>
                    <a:pt x="534" y="1576"/>
                    <a:pt x="534" y="1576"/>
                  </a:cubicBezTo>
                  <a:cubicBezTo>
                    <a:pt x="592" y="1610"/>
                    <a:pt x="654" y="1636"/>
                    <a:pt x="719" y="1653"/>
                  </a:cubicBezTo>
                  <a:cubicBezTo>
                    <a:pt x="719" y="1756"/>
                    <a:pt x="719" y="1756"/>
                    <a:pt x="719" y="1756"/>
                  </a:cubicBezTo>
                  <a:cubicBezTo>
                    <a:pt x="719" y="1798"/>
                    <a:pt x="753" y="1832"/>
                    <a:pt x="795" y="1832"/>
                  </a:cubicBezTo>
                  <a:cubicBezTo>
                    <a:pt x="1037" y="1832"/>
                    <a:pt x="1037" y="1832"/>
                    <a:pt x="1037" y="1832"/>
                  </a:cubicBezTo>
                  <a:cubicBezTo>
                    <a:pt x="1079" y="1832"/>
                    <a:pt x="1113" y="1798"/>
                    <a:pt x="1113" y="1756"/>
                  </a:cubicBezTo>
                  <a:cubicBezTo>
                    <a:pt x="1113" y="1653"/>
                    <a:pt x="1113" y="1653"/>
                    <a:pt x="1113" y="1653"/>
                  </a:cubicBezTo>
                  <a:cubicBezTo>
                    <a:pt x="1178" y="1636"/>
                    <a:pt x="1240" y="1610"/>
                    <a:pt x="1299" y="1576"/>
                  </a:cubicBezTo>
                  <a:cubicBezTo>
                    <a:pt x="1371" y="1649"/>
                    <a:pt x="1371" y="1649"/>
                    <a:pt x="1371" y="1649"/>
                  </a:cubicBezTo>
                  <a:cubicBezTo>
                    <a:pt x="1400" y="1678"/>
                    <a:pt x="1448" y="1678"/>
                    <a:pt x="1478" y="1649"/>
                  </a:cubicBezTo>
                  <a:cubicBezTo>
                    <a:pt x="1649" y="1478"/>
                    <a:pt x="1649" y="1478"/>
                    <a:pt x="1649" y="1478"/>
                  </a:cubicBezTo>
                  <a:cubicBezTo>
                    <a:pt x="1679" y="1448"/>
                    <a:pt x="1679" y="1400"/>
                    <a:pt x="1649" y="1371"/>
                  </a:cubicBezTo>
                  <a:cubicBezTo>
                    <a:pt x="1577" y="1299"/>
                    <a:pt x="1577" y="1299"/>
                    <a:pt x="1577" y="1299"/>
                  </a:cubicBezTo>
                  <a:cubicBezTo>
                    <a:pt x="1611" y="1240"/>
                    <a:pt x="1637" y="1178"/>
                    <a:pt x="1654" y="1112"/>
                  </a:cubicBezTo>
                  <a:cubicBezTo>
                    <a:pt x="1756" y="1112"/>
                    <a:pt x="1756" y="1112"/>
                    <a:pt x="1756" y="1112"/>
                  </a:cubicBezTo>
                  <a:cubicBezTo>
                    <a:pt x="1798" y="1112"/>
                    <a:pt x="1832" y="1078"/>
                    <a:pt x="1832" y="1037"/>
                  </a:cubicBezTo>
                  <a:cubicBezTo>
                    <a:pt x="1832" y="795"/>
                    <a:pt x="1832" y="795"/>
                    <a:pt x="1832" y="795"/>
                  </a:cubicBezTo>
                  <a:cubicBezTo>
                    <a:pt x="1832" y="753"/>
                    <a:pt x="1798" y="719"/>
                    <a:pt x="1756" y="7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81"/>
            <p:cNvSpPr>
              <a:spLocks noEditPoints="1"/>
            </p:cNvSpPr>
            <p:nvPr/>
          </p:nvSpPr>
          <p:spPr bwMode="auto">
            <a:xfrm>
              <a:off x="10972800" y="2166938"/>
              <a:ext cx="962025" cy="962025"/>
            </a:xfrm>
            <a:custGeom>
              <a:avLst/>
              <a:gdLst>
                <a:gd name="T0" fmla="*/ 1645 w 1779"/>
                <a:gd name="T1" fmla="*/ 246 h 1779"/>
                <a:gd name="T2" fmla="*/ 1533 w 1779"/>
                <a:gd name="T3" fmla="*/ 134 h 1779"/>
                <a:gd name="T4" fmla="*/ 1320 w 1779"/>
                <a:gd name="T5" fmla="*/ 47 h 1779"/>
                <a:gd name="T6" fmla="*/ 1041 w 1779"/>
                <a:gd name="T7" fmla="*/ 341 h 1779"/>
                <a:gd name="T8" fmla="*/ 998 w 1779"/>
                <a:gd name="T9" fmla="*/ 724 h 1779"/>
                <a:gd name="T10" fmla="*/ 677 w 1779"/>
                <a:gd name="T11" fmla="*/ 544 h 1779"/>
                <a:gd name="T12" fmla="*/ 597 w 1779"/>
                <a:gd name="T13" fmla="*/ 544 h 1779"/>
                <a:gd name="T14" fmla="*/ 393 w 1779"/>
                <a:gd name="T15" fmla="*/ 647 h 1779"/>
                <a:gd name="T16" fmla="*/ 428 w 1779"/>
                <a:gd name="T17" fmla="*/ 718 h 1779"/>
                <a:gd name="T18" fmla="*/ 597 w 1779"/>
                <a:gd name="T19" fmla="*/ 707 h 1779"/>
                <a:gd name="T20" fmla="*/ 677 w 1779"/>
                <a:gd name="T21" fmla="*/ 707 h 1779"/>
                <a:gd name="T22" fmla="*/ 941 w 1779"/>
                <a:gd name="T23" fmla="*/ 781 h 1779"/>
                <a:gd name="T24" fmla="*/ 637 w 1779"/>
                <a:gd name="T25" fmla="*/ 830 h 1779"/>
                <a:gd name="T26" fmla="*/ 637 w 1779"/>
                <a:gd name="T27" fmla="*/ 1454 h 1779"/>
                <a:gd name="T28" fmla="*/ 884 w 1779"/>
                <a:gd name="T29" fmla="*/ 952 h 1779"/>
                <a:gd name="T30" fmla="*/ 1107 w 1779"/>
                <a:gd name="T31" fmla="*/ 1102 h 1779"/>
                <a:gd name="T32" fmla="*/ 1032 w 1779"/>
                <a:gd name="T33" fmla="*/ 1142 h 1779"/>
                <a:gd name="T34" fmla="*/ 1107 w 1779"/>
                <a:gd name="T35" fmla="*/ 1182 h 1779"/>
                <a:gd name="T36" fmla="*/ 677 w 1779"/>
                <a:gd name="T37" fmla="*/ 1612 h 1779"/>
                <a:gd name="T38" fmla="*/ 637 w 1779"/>
                <a:gd name="T39" fmla="*/ 1536 h 1779"/>
                <a:gd name="T40" fmla="*/ 597 w 1779"/>
                <a:gd name="T41" fmla="*/ 1612 h 1779"/>
                <a:gd name="T42" fmla="*/ 167 w 1779"/>
                <a:gd name="T43" fmla="*/ 1182 h 1779"/>
                <a:gd name="T44" fmla="*/ 242 w 1779"/>
                <a:gd name="T45" fmla="*/ 1142 h 1779"/>
                <a:gd name="T46" fmla="*/ 167 w 1779"/>
                <a:gd name="T47" fmla="*/ 1102 h 1779"/>
                <a:gd name="T48" fmla="*/ 191 w 1779"/>
                <a:gd name="T49" fmla="*/ 886 h 1779"/>
                <a:gd name="T50" fmla="*/ 87 w 1779"/>
                <a:gd name="T51" fmla="*/ 1102 h 1779"/>
                <a:gd name="T52" fmla="*/ 0 w 1779"/>
                <a:gd name="T53" fmla="*/ 1142 h 1779"/>
                <a:gd name="T54" fmla="*/ 87 w 1779"/>
                <a:gd name="T55" fmla="*/ 1182 h 1779"/>
                <a:gd name="T56" fmla="*/ 597 w 1779"/>
                <a:gd name="T57" fmla="*/ 1692 h 1779"/>
                <a:gd name="T58" fmla="*/ 637 w 1779"/>
                <a:gd name="T59" fmla="*/ 1779 h 1779"/>
                <a:gd name="T60" fmla="*/ 677 w 1779"/>
                <a:gd name="T61" fmla="*/ 1692 h 1779"/>
                <a:gd name="T62" fmla="*/ 1187 w 1779"/>
                <a:gd name="T63" fmla="*/ 1182 h 1779"/>
                <a:gd name="T64" fmla="*/ 1274 w 1779"/>
                <a:gd name="T65" fmla="*/ 1142 h 1779"/>
                <a:gd name="T66" fmla="*/ 1187 w 1779"/>
                <a:gd name="T67" fmla="*/ 1102 h 1779"/>
                <a:gd name="T68" fmla="*/ 1098 w 1779"/>
                <a:gd name="T69" fmla="*/ 738 h 1779"/>
                <a:gd name="T70" fmla="*/ 1466 w 1779"/>
                <a:gd name="T71" fmla="*/ 726 h 1779"/>
                <a:gd name="T72" fmla="*/ 1759 w 1779"/>
                <a:gd name="T73" fmla="*/ 323 h 1779"/>
                <a:gd name="T74" fmla="*/ 1377 w 1779"/>
                <a:gd name="T75" fmla="*/ 103 h 1779"/>
                <a:gd name="T76" fmla="*/ 1453 w 1779"/>
                <a:gd name="T77" fmla="*/ 135 h 1779"/>
                <a:gd name="T78" fmla="*/ 1234 w 1779"/>
                <a:gd name="T79" fmla="*/ 488 h 1779"/>
                <a:gd name="T80" fmla="*/ 1121 w 1779"/>
                <a:gd name="T81" fmla="*/ 358 h 1779"/>
                <a:gd name="T82" fmla="*/ 637 w 1779"/>
                <a:gd name="T83" fmla="*/ 1374 h 1779"/>
                <a:gd name="T84" fmla="*/ 637 w 1779"/>
                <a:gd name="T85" fmla="*/ 910 h 1779"/>
                <a:gd name="T86" fmla="*/ 699 w 1779"/>
                <a:gd name="T87" fmla="*/ 1023 h 1779"/>
                <a:gd name="T88" fmla="*/ 728 w 1779"/>
                <a:gd name="T89" fmla="*/ 1091 h 1779"/>
                <a:gd name="T90" fmla="*/ 827 w 1779"/>
                <a:gd name="T91" fmla="*/ 1009 h 1779"/>
                <a:gd name="T92" fmla="*/ 1676 w 1779"/>
                <a:gd name="T93" fmla="*/ 402 h 1779"/>
                <a:gd name="T94" fmla="*/ 1178 w 1779"/>
                <a:gd name="T95" fmla="*/ 658 h 1779"/>
                <a:gd name="T96" fmla="*/ 1509 w 1779"/>
                <a:gd name="T97" fmla="*/ 326 h 1779"/>
                <a:gd name="T98" fmla="*/ 1685 w 1779"/>
                <a:gd name="T99" fmla="*/ 354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9" h="1779">
                  <a:moveTo>
                    <a:pt x="1759" y="323"/>
                  </a:moveTo>
                  <a:cubicBezTo>
                    <a:pt x="1740" y="276"/>
                    <a:pt x="1696" y="247"/>
                    <a:pt x="1645" y="246"/>
                  </a:cubicBezTo>
                  <a:cubicBezTo>
                    <a:pt x="1533" y="246"/>
                    <a:pt x="1533" y="246"/>
                    <a:pt x="1533" y="246"/>
                  </a:cubicBezTo>
                  <a:cubicBezTo>
                    <a:pt x="1533" y="134"/>
                    <a:pt x="1533" y="134"/>
                    <a:pt x="1533" y="134"/>
                  </a:cubicBezTo>
                  <a:cubicBezTo>
                    <a:pt x="1532" y="83"/>
                    <a:pt x="1503" y="39"/>
                    <a:pt x="1456" y="20"/>
                  </a:cubicBezTo>
                  <a:cubicBezTo>
                    <a:pt x="1408" y="0"/>
                    <a:pt x="1356" y="10"/>
                    <a:pt x="1320" y="47"/>
                  </a:cubicBezTo>
                  <a:cubicBezTo>
                    <a:pt x="1053" y="313"/>
                    <a:pt x="1053" y="313"/>
                    <a:pt x="1053" y="313"/>
                  </a:cubicBezTo>
                  <a:cubicBezTo>
                    <a:pt x="1045" y="321"/>
                    <a:pt x="1041" y="331"/>
                    <a:pt x="1041" y="341"/>
                  </a:cubicBezTo>
                  <a:cubicBezTo>
                    <a:pt x="1041" y="681"/>
                    <a:pt x="1041" y="681"/>
                    <a:pt x="1041" y="681"/>
                  </a:cubicBezTo>
                  <a:cubicBezTo>
                    <a:pt x="998" y="724"/>
                    <a:pt x="998" y="724"/>
                    <a:pt x="998" y="724"/>
                  </a:cubicBezTo>
                  <a:cubicBezTo>
                    <a:pt x="906" y="645"/>
                    <a:pt x="793" y="600"/>
                    <a:pt x="677" y="591"/>
                  </a:cubicBezTo>
                  <a:cubicBezTo>
                    <a:pt x="677" y="544"/>
                    <a:pt x="677" y="544"/>
                    <a:pt x="677" y="544"/>
                  </a:cubicBezTo>
                  <a:cubicBezTo>
                    <a:pt x="677" y="522"/>
                    <a:pt x="659" y="504"/>
                    <a:pt x="637" y="504"/>
                  </a:cubicBezTo>
                  <a:cubicBezTo>
                    <a:pt x="615" y="504"/>
                    <a:pt x="597" y="522"/>
                    <a:pt x="597" y="544"/>
                  </a:cubicBezTo>
                  <a:cubicBezTo>
                    <a:pt x="597" y="591"/>
                    <a:pt x="597" y="591"/>
                    <a:pt x="597" y="591"/>
                  </a:cubicBezTo>
                  <a:cubicBezTo>
                    <a:pt x="527" y="596"/>
                    <a:pt x="458" y="614"/>
                    <a:pt x="393" y="647"/>
                  </a:cubicBezTo>
                  <a:cubicBezTo>
                    <a:pt x="373" y="656"/>
                    <a:pt x="365" y="680"/>
                    <a:pt x="375" y="700"/>
                  </a:cubicBezTo>
                  <a:cubicBezTo>
                    <a:pt x="384" y="720"/>
                    <a:pt x="408" y="728"/>
                    <a:pt x="428" y="718"/>
                  </a:cubicBezTo>
                  <a:cubicBezTo>
                    <a:pt x="482" y="692"/>
                    <a:pt x="539" y="676"/>
                    <a:pt x="597" y="671"/>
                  </a:cubicBezTo>
                  <a:cubicBezTo>
                    <a:pt x="597" y="707"/>
                    <a:pt x="597" y="707"/>
                    <a:pt x="597" y="707"/>
                  </a:cubicBezTo>
                  <a:cubicBezTo>
                    <a:pt x="597" y="729"/>
                    <a:pt x="615" y="747"/>
                    <a:pt x="637" y="747"/>
                  </a:cubicBezTo>
                  <a:cubicBezTo>
                    <a:pt x="659" y="747"/>
                    <a:pt x="677" y="729"/>
                    <a:pt x="677" y="707"/>
                  </a:cubicBezTo>
                  <a:cubicBezTo>
                    <a:pt x="677" y="671"/>
                    <a:pt x="677" y="671"/>
                    <a:pt x="677" y="671"/>
                  </a:cubicBezTo>
                  <a:cubicBezTo>
                    <a:pt x="773" y="679"/>
                    <a:pt x="865" y="717"/>
                    <a:pt x="941" y="781"/>
                  </a:cubicBezTo>
                  <a:cubicBezTo>
                    <a:pt x="827" y="895"/>
                    <a:pt x="827" y="895"/>
                    <a:pt x="827" y="895"/>
                  </a:cubicBezTo>
                  <a:cubicBezTo>
                    <a:pt x="775" y="854"/>
                    <a:pt x="709" y="830"/>
                    <a:pt x="637" y="830"/>
                  </a:cubicBezTo>
                  <a:cubicBezTo>
                    <a:pt x="465" y="830"/>
                    <a:pt x="325" y="970"/>
                    <a:pt x="325" y="1142"/>
                  </a:cubicBezTo>
                  <a:cubicBezTo>
                    <a:pt x="325" y="1314"/>
                    <a:pt x="465" y="1454"/>
                    <a:pt x="637" y="1454"/>
                  </a:cubicBezTo>
                  <a:cubicBezTo>
                    <a:pt x="809" y="1454"/>
                    <a:pt x="949" y="1314"/>
                    <a:pt x="949" y="1142"/>
                  </a:cubicBezTo>
                  <a:cubicBezTo>
                    <a:pt x="949" y="1070"/>
                    <a:pt x="925" y="1004"/>
                    <a:pt x="884" y="952"/>
                  </a:cubicBezTo>
                  <a:cubicBezTo>
                    <a:pt x="998" y="838"/>
                    <a:pt x="998" y="838"/>
                    <a:pt x="998" y="838"/>
                  </a:cubicBezTo>
                  <a:cubicBezTo>
                    <a:pt x="1063" y="914"/>
                    <a:pt x="1099" y="1007"/>
                    <a:pt x="1107" y="1102"/>
                  </a:cubicBezTo>
                  <a:cubicBezTo>
                    <a:pt x="1072" y="1102"/>
                    <a:pt x="1072" y="1102"/>
                    <a:pt x="1072" y="1102"/>
                  </a:cubicBezTo>
                  <a:cubicBezTo>
                    <a:pt x="1049" y="1102"/>
                    <a:pt x="1032" y="1120"/>
                    <a:pt x="1032" y="1142"/>
                  </a:cubicBezTo>
                  <a:cubicBezTo>
                    <a:pt x="1032" y="1164"/>
                    <a:pt x="1049" y="1182"/>
                    <a:pt x="1072" y="1182"/>
                  </a:cubicBezTo>
                  <a:cubicBezTo>
                    <a:pt x="1107" y="1182"/>
                    <a:pt x="1107" y="1182"/>
                    <a:pt x="1107" y="1182"/>
                  </a:cubicBezTo>
                  <a:cubicBezTo>
                    <a:pt x="1098" y="1289"/>
                    <a:pt x="1052" y="1394"/>
                    <a:pt x="971" y="1475"/>
                  </a:cubicBezTo>
                  <a:cubicBezTo>
                    <a:pt x="889" y="1557"/>
                    <a:pt x="784" y="1603"/>
                    <a:pt x="677" y="1612"/>
                  </a:cubicBezTo>
                  <a:cubicBezTo>
                    <a:pt x="677" y="1576"/>
                    <a:pt x="677" y="1576"/>
                    <a:pt x="677" y="1576"/>
                  </a:cubicBezTo>
                  <a:cubicBezTo>
                    <a:pt x="677" y="1554"/>
                    <a:pt x="659" y="1536"/>
                    <a:pt x="637" y="1536"/>
                  </a:cubicBezTo>
                  <a:cubicBezTo>
                    <a:pt x="615" y="1536"/>
                    <a:pt x="597" y="1554"/>
                    <a:pt x="597" y="1576"/>
                  </a:cubicBezTo>
                  <a:cubicBezTo>
                    <a:pt x="597" y="1612"/>
                    <a:pt x="597" y="1612"/>
                    <a:pt x="597" y="1612"/>
                  </a:cubicBezTo>
                  <a:cubicBezTo>
                    <a:pt x="490" y="1603"/>
                    <a:pt x="385" y="1557"/>
                    <a:pt x="303" y="1475"/>
                  </a:cubicBezTo>
                  <a:cubicBezTo>
                    <a:pt x="223" y="1395"/>
                    <a:pt x="176" y="1290"/>
                    <a:pt x="167" y="1182"/>
                  </a:cubicBezTo>
                  <a:cubicBezTo>
                    <a:pt x="202" y="1182"/>
                    <a:pt x="202" y="1182"/>
                    <a:pt x="202" y="1182"/>
                  </a:cubicBezTo>
                  <a:cubicBezTo>
                    <a:pt x="224" y="1182"/>
                    <a:pt x="242" y="1164"/>
                    <a:pt x="242" y="1142"/>
                  </a:cubicBezTo>
                  <a:cubicBezTo>
                    <a:pt x="242" y="1120"/>
                    <a:pt x="224" y="1102"/>
                    <a:pt x="202" y="1102"/>
                  </a:cubicBezTo>
                  <a:cubicBezTo>
                    <a:pt x="167" y="1102"/>
                    <a:pt x="167" y="1102"/>
                    <a:pt x="167" y="1102"/>
                  </a:cubicBezTo>
                  <a:cubicBezTo>
                    <a:pt x="171" y="1046"/>
                    <a:pt x="186" y="991"/>
                    <a:pt x="210" y="939"/>
                  </a:cubicBezTo>
                  <a:cubicBezTo>
                    <a:pt x="220" y="919"/>
                    <a:pt x="211" y="895"/>
                    <a:pt x="191" y="886"/>
                  </a:cubicBezTo>
                  <a:cubicBezTo>
                    <a:pt x="172" y="876"/>
                    <a:pt x="148" y="885"/>
                    <a:pt x="138" y="905"/>
                  </a:cubicBezTo>
                  <a:cubicBezTo>
                    <a:pt x="108" y="968"/>
                    <a:pt x="91" y="1035"/>
                    <a:pt x="87" y="1102"/>
                  </a:cubicBezTo>
                  <a:cubicBezTo>
                    <a:pt x="40" y="1102"/>
                    <a:pt x="40" y="1102"/>
                    <a:pt x="40" y="1102"/>
                  </a:cubicBezTo>
                  <a:cubicBezTo>
                    <a:pt x="18" y="1102"/>
                    <a:pt x="0" y="1120"/>
                    <a:pt x="0" y="1142"/>
                  </a:cubicBezTo>
                  <a:cubicBezTo>
                    <a:pt x="0" y="1164"/>
                    <a:pt x="18" y="1182"/>
                    <a:pt x="40" y="1182"/>
                  </a:cubicBezTo>
                  <a:cubicBezTo>
                    <a:pt x="87" y="1182"/>
                    <a:pt x="87" y="1182"/>
                    <a:pt x="87" y="1182"/>
                  </a:cubicBezTo>
                  <a:cubicBezTo>
                    <a:pt x="96" y="1311"/>
                    <a:pt x="151" y="1436"/>
                    <a:pt x="247" y="1532"/>
                  </a:cubicBezTo>
                  <a:cubicBezTo>
                    <a:pt x="341" y="1627"/>
                    <a:pt x="465" y="1683"/>
                    <a:pt x="597" y="1692"/>
                  </a:cubicBezTo>
                  <a:cubicBezTo>
                    <a:pt x="597" y="1739"/>
                    <a:pt x="597" y="1739"/>
                    <a:pt x="597" y="1739"/>
                  </a:cubicBezTo>
                  <a:cubicBezTo>
                    <a:pt x="597" y="1761"/>
                    <a:pt x="615" y="1779"/>
                    <a:pt x="637" y="1779"/>
                  </a:cubicBezTo>
                  <a:cubicBezTo>
                    <a:pt x="659" y="1779"/>
                    <a:pt x="677" y="1761"/>
                    <a:pt x="677" y="1739"/>
                  </a:cubicBezTo>
                  <a:cubicBezTo>
                    <a:pt x="677" y="1692"/>
                    <a:pt x="677" y="1692"/>
                    <a:pt x="677" y="1692"/>
                  </a:cubicBezTo>
                  <a:cubicBezTo>
                    <a:pt x="809" y="1683"/>
                    <a:pt x="932" y="1627"/>
                    <a:pt x="1027" y="1532"/>
                  </a:cubicBezTo>
                  <a:cubicBezTo>
                    <a:pt x="1122" y="1437"/>
                    <a:pt x="1178" y="1314"/>
                    <a:pt x="1187" y="1182"/>
                  </a:cubicBezTo>
                  <a:cubicBezTo>
                    <a:pt x="1234" y="1182"/>
                    <a:pt x="1234" y="1182"/>
                    <a:pt x="1234" y="1182"/>
                  </a:cubicBezTo>
                  <a:cubicBezTo>
                    <a:pt x="1256" y="1182"/>
                    <a:pt x="1274" y="1164"/>
                    <a:pt x="1274" y="1142"/>
                  </a:cubicBezTo>
                  <a:cubicBezTo>
                    <a:pt x="1274" y="1120"/>
                    <a:pt x="1256" y="1102"/>
                    <a:pt x="1234" y="1102"/>
                  </a:cubicBezTo>
                  <a:cubicBezTo>
                    <a:pt x="1187" y="1102"/>
                    <a:pt x="1187" y="1102"/>
                    <a:pt x="1187" y="1102"/>
                  </a:cubicBezTo>
                  <a:cubicBezTo>
                    <a:pt x="1179" y="983"/>
                    <a:pt x="1133" y="871"/>
                    <a:pt x="1055" y="781"/>
                  </a:cubicBezTo>
                  <a:cubicBezTo>
                    <a:pt x="1098" y="738"/>
                    <a:pt x="1098" y="738"/>
                    <a:pt x="1098" y="738"/>
                  </a:cubicBezTo>
                  <a:cubicBezTo>
                    <a:pt x="1438" y="738"/>
                    <a:pt x="1438" y="738"/>
                    <a:pt x="1438" y="738"/>
                  </a:cubicBezTo>
                  <a:cubicBezTo>
                    <a:pt x="1448" y="738"/>
                    <a:pt x="1458" y="734"/>
                    <a:pt x="1466" y="726"/>
                  </a:cubicBezTo>
                  <a:cubicBezTo>
                    <a:pt x="1732" y="459"/>
                    <a:pt x="1732" y="459"/>
                    <a:pt x="1732" y="459"/>
                  </a:cubicBezTo>
                  <a:cubicBezTo>
                    <a:pt x="1768" y="423"/>
                    <a:pt x="1779" y="371"/>
                    <a:pt x="1759" y="323"/>
                  </a:cubicBezTo>
                  <a:moveTo>
                    <a:pt x="1121" y="358"/>
                  </a:moveTo>
                  <a:cubicBezTo>
                    <a:pt x="1377" y="103"/>
                    <a:pt x="1377" y="103"/>
                    <a:pt x="1377" y="103"/>
                  </a:cubicBezTo>
                  <a:cubicBezTo>
                    <a:pt x="1396" y="84"/>
                    <a:pt x="1419" y="91"/>
                    <a:pt x="1425" y="94"/>
                  </a:cubicBezTo>
                  <a:cubicBezTo>
                    <a:pt x="1431" y="96"/>
                    <a:pt x="1452" y="107"/>
                    <a:pt x="1453" y="135"/>
                  </a:cubicBezTo>
                  <a:cubicBezTo>
                    <a:pt x="1453" y="270"/>
                    <a:pt x="1453" y="270"/>
                    <a:pt x="1453" y="270"/>
                  </a:cubicBezTo>
                  <a:cubicBezTo>
                    <a:pt x="1234" y="488"/>
                    <a:pt x="1234" y="488"/>
                    <a:pt x="1234" y="488"/>
                  </a:cubicBezTo>
                  <a:cubicBezTo>
                    <a:pt x="1121" y="601"/>
                    <a:pt x="1121" y="601"/>
                    <a:pt x="1121" y="601"/>
                  </a:cubicBezTo>
                  <a:cubicBezTo>
                    <a:pt x="1121" y="358"/>
                    <a:pt x="1121" y="358"/>
                    <a:pt x="1121" y="358"/>
                  </a:cubicBezTo>
                  <a:close/>
                  <a:moveTo>
                    <a:pt x="869" y="1142"/>
                  </a:moveTo>
                  <a:cubicBezTo>
                    <a:pt x="869" y="1270"/>
                    <a:pt x="765" y="1374"/>
                    <a:pt x="637" y="1374"/>
                  </a:cubicBezTo>
                  <a:cubicBezTo>
                    <a:pt x="509" y="1374"/>
                    <a:pt x="405" y="1270"/>
                    <a:pt x="405" y="1142"/>
                  </a:cubicBezTo>
                  <a:cubicBezTo>
                    <a:pt x="405" y="1014"/>
                    <a:pt x="509" y="910"/>
                    <a:pt x="637" y="910"/>
                  </a:cubicBezTo>
                  <a:cubicBezTo>
                    <a:pt x="687" y="910"/>
                    <a:pt x="733" y="925"/>
                    <a:pt x="770" y="952"/>
                  </a:cubicBezTo>
                  <a:cubicBezTo>
                    <a:pt x="699" y="1023"/>
                    <a:pt x="699" y="1023"/>
                    <a:pt x="699" y="1023"/>
                  </a:cubicBezTo>
                  <a:cubicBezTo>
                    <a:pt x="684" y="1039"/>
                    <a:pt x="684" y="1064"/>
                    <a:pt x="699" y="1079"/>
                  </a:cubicBezTo>
                  <a:cubicBezTo>
                    <a:pt x="707" y="1087"/>
                    <a:pt x="718" y="1091"/>
                    <a:pt x="728" y="1091"/>
                  </a:cubicBezTo>
                  <a:cubicBezTo>
                    <a:pt x="738" y="1091"/>
                    <a:pt x="748" y="1087"/>
                    <a:pt x="756" y="1079"/>
                  </a:cubicBezTo>
                  <a:cubicBezTo>
                    <a:pt x="827" y="1009"/>
                    <a:pt x="827" y="1009"/>
                    <a:pt x="827" y="1009"/>
                  </a:cubicBezTo>
                  <a:cubicBezTo>
                    <a:pt x="853" y="1046"/>
                    <a:pt x="869" y="1092"/>
                    <a:pt x="869" y="1142"/>
                  </a:cubicBezTo>
                  <a:moveTo>
                    <a:pt x="1676" y="402"/>
                  </a:moveTo>
                  <a:cubicBezTo>
                    <a:pt x="1421" y="658"/>
                    <a:pt x="1421" y="658"/>
                    <a:pt x="1421" y="658"/>
                  </a:cubicBezTo>
                  <a:cubicBezTo>
                    <a:pt x="1178" y="658"/>
                    <a:pt x="1178" y="658"/>
                    <a:pt x="1178" y="658"/>
                  </a:cubicBezTo>
                  <a:cubicBezTo>
                    <a:pt x="1291" y="545"/>
                    <a:pt x="1291" y="545"/>
                    <a:pt x="1291" y="545"/>
                  </a:cubicBezTo>
                  <a:cubicBezTo>
                    <a:pt x="1509" y="326"/>
                    <a:pt x="1509" y="326"/>
                    <a:pt x="1509" y="326"/>
                  </a:cubicBezTo>
                  <a:cubicBezTo>
                    <a:pt x="1644" y="326"/>
                    <a:pt x="1644" y="326"/>
                    <a:pt x="1644" y="326"/>
                  </a:cubicBezTo>
                  <a:cubicBezTo>
                    <a:pt x="1672" y="326"/>
                    <a:pt x="1683" y="347"/>
                    <a:pt x="1685" y="354"/>
                  </a:cubicBezTo>
                  <a:cubicBezTo>
                    <a:pt x="1688" y="360"/>
                    <a:pt x="1695" y="383"/>
                    <a:pt x="1676"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82"/>
            <p:cNvSpPr>
              <a:spLocks/>
            </p:cNvSpPr>
            <p:nvPr/>
          </p:nvSpPr>
          <p:spPr bwMode="auto">
            <a:xfrm>
              <a:off x="11291888" y="2765425"/>
              <a:ext cx="44450" cy="44450"/>
            </a:xfrm>
            <a:custGeom>
              <a:avLst/>
              <a:gdLst>
                <a:gd name="T0" fmla="*/ 40 w 80"/>
                <a:gd name="T1" fmla="*/ 0 h 80"/>
                <a:gd name="T2" fmla="*/ 12 w 80"/>
                <a:gd name="T3" fmla="*/ 12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2"/>
                  </a:cubicBezTo>
                  <a:cubicBezTo>
                    <a:pt x="4" y="19"/>
                    <a:pt x="0" y="29"/>
                    <a:pt x="0" y="40"/>
                  </a:cubicBezTo>
                  <a:cubicBezTo>
                    <a:pt x="0" y="51"/>
                    <a:pt x="4" y="61"/>
                    <a:pt x="12" y="68"/>
                  </a:cubicBezTo>
                  <a:cubicBezTo>
                    <a:pt x="19" y="76"/>
                    <a:pt x="29" y="80"/>
                    <a:pt x="40" y="80"/>
                  </a:cubicBezTo>
                  <a:cubicBezTo>
                    <a:pt x="50" y="80"/>
                    <a:pt x="61" y="76"/>
                    <a:pt x="68" y="68"/>
                  </a:cubicBezTo>
                  <a:cubicBezTo>
                    <a:pt x="76" y="61"/>
                    <a:pt x="80" y="51"/>
                    <a:pt x="80" y="40"/>
                  </a:cubicBezTo>
                  <a:cubicBezTo>
                    <a:pt x="80" y="29"/>
                    <a:pt x="76" y="19"/>
                    <a:pt x="68" y="12"/>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8" name="Group 157"/>
          <p:cNvGrpSpPr/>
          <p:nvPr/>
        </p:nvGrpSpPr>
        <p:grpSpPr>
          <a:xfrm>
            <a:off x="3419172" y="3439736"/>
            <a:ext cx="276436" cy="278926"/>
            <a:chOff x="5160963" y="6176962"/>
            <a:chExt cx="881063" cy="889001"/>
          </a:xfrm>
          <a:solidFill>
            <a:schemeClr val="bg1"/>
          </a:solidFill>
        </p:grpSpPr>
        <p:sp>
          <p:nvSpPr>
            <p:cNvPr id="159" name="Freeform 320"/>
            <p:cNvSpPr>
              <a:spLocks noEditPoints="1"/>
            </p:cNvSpPr>
            <p:nvPr/>
          </p:nvSpPr>
          <p:spPr bwMode="auto">
            <a:xfrm>
              <a:off x="5160963" y="6176962"/>
              <a:ext cx="881063" cy="889001"/>
            </a:xfrm>
            <a:custGeom>
              <a:avLst/>
              <a:gdLst>
                <a:gd name="T0" fmla="*/ 231 w 1936"/>
                <a:gd name="T1" fmla="*/ 1888 h 1952"/>
                <a:gd name="T2" fmla="*/ 482 w 1936"/>
                <a:gd name="T3" fmla="*/ 1952 h 1952"/>
                <a:gd name="T4" fmla="*/ 545 w 1936"/>
                <a:gd name="T5" fmla="*/ 1875 h 1952"/>
                <a:gd name="T6" fmla="*/ 475 w 1936"/>
                <a:gd name="T7" fmla="*/ 1536 h 1952"/>
                <a:gd name="T8" fmla="*/ 1219 w 1936"/>
                <a:gd name="T9" fmla="*/ 1952 h 1952"/>
                <a:gd name="T10" fmla="*/ 1920 w 1936"/>
                <a:gd name="T11" fmla="*/ 1305 h 1952"/>
                <a:gd name="T12" fmla="*/ 1822 w 1936"/>
                <a:gd name="T13" fmla="*/ 762 h 1952"/>
                <a:gd name="T14" fmla="*/ 1410 w 1936"/>
                <a:gd name="T15" fmla="*/ 36 h 1952"/>
                <a:gd name="T16" fmla="*/ 892 w 1936"/>
                <a:gd name="T17" fmla="*/ 276 h 1952"/>
                <a:gd name="T18" fmla="*/ 167 w 1936"/>
                <a:gd name="T19" fmla="*/ 753 h 1952"/>
                <a:gd name="T20" fmla="*/ 2 w 1936"/>
                <a:gd name="T21" fmla="*/ 1315 h 1952"/>
                <a:gd name="T22" fmla="*/ 258 w 1936"/>
                <a:gd name="T23" fmla="*/ 1152 h 1952"/>
                <a:gd name="T24" fmla="*/ 322 w 1936"/>
                <a:gd name="T25" fmla="*/ 1472 h 1952"/>
                <a:gd name="T26" fmla="*/ 258 w 1936"/>
                <a:gd name="T27" fmla="*/ 1152 h 1952"/>
                <a:gd name="T28" fmla="*/ 295 w 1936"/>
                <a:gd name="T29" fmla="*/ 1884 h 1952"/>
                <a:gd name="T30" fmla="*/ 393 w 1936"/>
                <a:gd name="T31" fmla="*/ 1536 h 1952"/>
                <a:gd name="T32" fmla="*/ 386 w 1936"/>
                <a:gd name="T33" fmla="*/ 1472 h 1952"/>
                <a:gd name="T34" fmla="*/ 475 w 1936"/>
                <a:gd name="T35" fmla="*/ 1152 h 1952"/>
                <a:gd name="T36" fmla="*/ 898 w 1936"/>
                <a:gd name="T37" fmla="*/ 1057 h 1952"/>
                <a:gd name="T38" fmla="*/ 748 w 1936"/>
                <a:gd name="T39" fmla="*/ 1516 h 1952"/>
                <a:gd name="T40" fmla="*/ 386 w 1936"/>
                <a:gd name="T41" fmla="*/ 1472 h 1952"/>
                <a:gd name="T42" fmla="*/ 1058 w 1936"/>
                <a:gd name="T43" fmla="*/ 1619 h 1952"/>
                <a:gd name="T44" fmla="*/ 962 w 1936"/>
                <a:gd name="T45" fmla="*/ 1036 h 1952"/>
                <a:gd name="T46" fmla="*/ 231 w 1936"/>
                <a:gd name="T47" fmla="*/ 761 h 1952"/>
                <a:gd name="T48" fmla="*/ 875 w 1936"/>
                <a:gd name="T49" fmla="*/ 338 h 1952"/>
                <a:gd name="T50" fmla="*/ 1717 w 1936"/>
                <a:gd name="T51" fmla="*/ 181 h 1952"/>
                <a:gd name="T52" fmla="*/ 1761 w 1936"/>
                <a:gd name="T53" fmla="*/ 909 h 1952"/>
                <a:gd name="T54" fmla="*/ 1168 w 1936"/>
                <a:gd name="T55" fmla="*/ 1885 h 1952"/>
                <a:gd name="T56" fmla="*/ 728 w 1936"/>
                <a:gd name="T57" fmla="*/ 1577 h 1952"/>
                <a:gd name="T58" fmla="*/ 1090 w 1936"/>
                <a:gd name="T59" fmla="*/ 1696 h 1952"/>
                <a:gd name="T60" fmla="*/ 1122 w 1936"/>
                <a:gd name="T61" fmla="*/ 1504 h 1952"/>
                <a:gd name="T62" fmla="*/ 1250 w 1936"/>
                <a:gd name="T63" fmla="*/ 1248 h 1952"/>
                <a:gd name="T64" fmla="*/ 1122 w 1936"/>
                <a:gd name="T65" fmla="*/ 960 h 1952"/>
                <a:gd name="T66" fmla="*/ 1080 w 1936"/>
                <a:gd name="T67" fmla="*/ 929 h 1952"/>
                <a:gd name="T68" fmla="*/ 475 w 1936"/>
                <a:gd name="T69" fmla="*/ 1088 h 1952"/>
                <a:gd name="T70" fmla="*/ 231 w 1936"/>
                <a:gd name="T71" fmla="*/ 761 h 1952"/>
                <a:gd name="T72" fmla="*/ 1186 w 1936"/>
                <a:gd name="T73" fmla="*/ 1248 h 1952"/>
                <a:gd name="T74" fmla="*/ 1122 w 1936"/>
                <a:gd name="T75" fmla="*/ 1440 h 1952"/>
                <a:gd name="T76" fmla="*/ 194 w 1936"/>
                <a:gd name="T77" fmla="*/ 1155 h 1952"/>
                <a:gd name="T78" fmla="*/ 69 w 1936"/>
                <a:gd name="T79" fmla="*/ 1280 h 1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6" h="1952">
                  <a:moveTo>
                    <a:pt x="197" y="1533"/>
                  </a:moveTo>
                  <a:cubicBezTo>
                    <a:pt x="231" y="1888"/>
                    <a:pt x="231" y="1888"/>
                    <a:pt x="231" y="1888"/>
                  </a:cubicBezTo>
                  <a:cubicBezTo>
                    <a:pt x="231" y="1923"/>
                    <a:pt x="260" y="1952"/>
                    <a:pt x="295" y="1952"/>
                  </a:cubicBezTo>
                  <a:cubicBezTo>
                    <a:pt x="482" y="1952"/>
                    <a:pt x="482" y="1952"/>
                    <a:pt x="482" y="1952"/>
                  </a:cubicBezTo>
                  <a:cubicBezTo>
                    <a:pt x="501" y="1952"/>
                    <a:pt x="519" y="1943"/>
                    <a:pt x="531" y="1929"/>
                  </a:cubicBezTo>
                  <a:cubicBezTo>
                    <a:pt x="543" y="1914"/>
                    <a:pt x="549" y="1894"/>
                    <a:pt x="545" y="1875"/>
                  </a:cubicBezTo>
                  <a:cubicBezTo>
                    <a:pt x="459" y="1536"/>
                    <a:pt x="459" y="1536"/>
                    <a:pt x="459" y="1536"/>
                  </a:cubicBezTo>
                  <a:cubicBezTo>
                    <a:pt x="475" y="1536"/>
                    <a:pt x="475" y="1536"/>
                    <a:pt x="475" y="1536"/>
                  </a:cubicBezTo>
                  <a:cubicBezTo>
                    <a:pt x="511" y="1536"/>
                    <a:pt x="546" y="1538"/>
                    <a:pt x="581" y="1543"/>
                  </a:cubicBezTo>
                  <a:cubicBezTo>
                    <a:pt x="696" y="1792"/>
                    <a:pt x="945" y="1952"/>
                    <a:pt x="1219" y="1952"/>
                  </a:cubicBezTo>
                  <a:cubicBezTo>
                    <a:pt x="1240" y="1952"/>
                    <a:pt x="1262" y="1951"/>
                    <a:pt x="1283" y="1949"/>
                  </a:cubicBezTo>
                  <a:cubicBezTo>
                    <a:pt x="1623" y="1915"/>
                    <a:pt x="1890" y="1645"/>
                    <a:pt x="1920" y="1305"/>
                  </a:cubicBezTo>
                  <a:cubicBezTo>
                    <a:pt x="1933" y="1154"/>
                    <a:pt x="1896" y="1003"/>
                    <a:pt x="1815" y="875"/>
                  </a:cubicBezTo>
                  <a:cubicBezTo>
                    <a:pt x="1793" y="840"/>
                    <a:pt x="1796" y="794"/>
                    <a:pt x="1822" y="762"/>
                  </a:cubicBezTo>
                  <a:cubicBezTo>
                    <a:pt x="1902" y="664"/>
                    <a:pt x="1936" y="538"/>
                    <a:pt x="1918" y="414"/>
                  </a:cubicBezTo>
                  <a:cubicBezTo>
                    <a:pt x="1882" y="170"/>
                    <a:pt x="1654" y="0"/>
                    <a:pt x="1410" y="36"/>
                  </a:cubicBezTo>
                  <a:cubicBezTo>
                    <a:pt x="1299" y="52"/>
                    <a:pt x="1199" y="109"/>
                    <a:pt x="1128" y="195"/>
                  </a:cubicBezTo>
                  <a:cubicBezTo>
                    <a:pt x="1072" y="267"/>
                    <a:pt x="980" y="298"/>
                    <a:pt x="892" y="276"/>
                  </a:cubicBezTo>
                  <a:cubicBezTo>
                    <a:pt x="818" y="256"/>
                    <a:pt x="741" y="250"/>
                    <a:pt x="665" y="260"/>
                  </a:cubicBezTo>
                  <a:cubicBezTo>
                    <a:pt x="407" y="295"/>
                    <a:pt x="205" y="496"/>
                    <a:pt x="167" y="753"/>
                  </a:cubicBezTo>
                  <a:cubicBezTo>
                    <a:pt x="152" y="867"/>
                    <a:pt x="171" y="984"/>
                    <a:pt x="223" y="1088"/>
                  </a:cubicBezTo>
                  <a:cubicBezTo>
                    <a:pt x="99" y="1090"/>
                    <a:pt x="0" y="1191"/>
                    <a:pt x="2" y="1315"/>
                  </a:cubicBezTo>
                  <a:cubicBezTo>
                    <a:pt x="4" y="1426"/>
                    <a:pt x="87" y="1519"/>
                    <a:pt x="197" y="1533"/>
                  </a:cubicBezTo>
                  <a:moveTo>
                    <a:pt x="258" y="1152"/>
                  </a:moveTo>
                  <a:cubicBezTo>
                    <a:pt x="322" y="1152"/>
                    <a:pt x="322" y="1152"/>
                    <a:pt x="322" y="1152"/>
                  </a:cubicBezTo>
                  <a:cubicBezTo>
                    <a:pt x="322" y="1472"/>
                    <a:pt x="322" y="1472"/>
                    <a:pt x="322" y="1472"/>
                  </a:cubicBezTo>
                  <a:cubicBezTo>
                    <a:pt x="258" y="1472"/>
                    <a:pt x="258" y="1472"/>
                    <a:pt x="258" y="1472"/>
                  </a:cubicBezTo>
                  <a:lnTo>
                    <a:pt x="258" y="1152"/>
                  </a:lnTo>
                  <a:close/>
                  <a:moveTo>
                    <a:pt x="482" y="1888"/>
                  </a:moveTo>
                  <a:cubicBezTo>
                    <a:pt x="295" y="1884"/>
                    <a:pt x="295" y="1884"/>
                    <a:pt x="295" y="1884"/>
                  </a:cubicBezTo>
                  <a:cubicBezTo>
                    <a:pt x="261" y="1536"/>
                    <a:pt x="261" y="1536"/>
                    <a:pt x="261" y="1536"/>
                  </a:cubicBezTo>
                  <a:cubicBezTo>
                    <a:pt x="393" y="1536"/>
                    <a:pt x="393" y="1536"/>
                    <a:pt x="393" y="1536"/>
                  </a:cubicBezTo>
                  <a:lnTo>
                    <a:pt x="482" y="1888"/>
                  </a:lnTo>
                  <a:close/>
                  <a:moveTo>
                    <a:pt x="386" y="1472"/>
                  </a:moveTo>
                  <a:cubicBezTo>
                    <a:pt x="386" y="1152"/>
                    <a:pt x="386" y="1152"/>
                    <a:pt x="386" y="1152"/>
                  </a:cubicBezTo>
                  <a:cubicBezTo>
                    <a:pt x="475" y="1152"/>
                    <a:pt x="475" y="1152"/>
                    <a:pt x="475" y="1152"/>
                  </a:cubicBezTo>
                  <a:cubicBezTo>
                    <a:pt x="568" y="1152"/>
                    <a:pt x="660" y="1137"/>
                    <a:pt x="748" y="1107"/>
                  </a:cubicBezTo>
                  <a:cubicBezTo>
                    <a:pt x="898" y="1057"/>
                    <a:pt x="898" y="1057"/>
                    <a:pt x="898" y="1057"/>
                  </a:cubicBezTo>
                  <a:cubicBezTo>
                    <a:pt x="898" y="1566"/>
                    <a:pt x="898" y="1566"/>
                    <a:pt x="898" y="1566"/>
                  </a:cubicBezTo>
                  <a:cubicBezTo>
                    <a:pt x="748" y="1516"/>
                    <a:pt x="748" y="1516"/>
                    <a:pt x="748" y="1516"/>
                  </a:cubicBezTo>
                  <a:cubicBezTo>
                    <a:pt x="660" y="1487"/>
                    <a:pt x="568" y="1472"/>
                    <a:pt x="475" y="1472"/>
                  </a:cubicBezTo>
                  <a:lnTo>
                    <a:pt x="386" y="1472"/>
                  </a:lnTo>
                  <a:close/>
                  <a:moveTo>
                    <a:pt x="1058" y="1004"/>
                  </a:moveTo>
                  <a:cubicBezTo>
                    <a:pt x="1058" y="1619"/>
                    <a:pt x="1058" y="1619"/>
                    <a:pt x="1058" y="1619"/>
                  </a:cubicBezTo>
                  <a:cubicBezTo>
                    <a:pt x="962" y="1587"/>
                    <a:pt x="962" y="1587"/>
                    <a:pt x="962" y="1587"/>
                  </a:cubicBezTo>
                  <a:cubicBezTo>
                    <a:pt x="962" y="1036"/>
                    <a:pt x="962" y="1036"/>
                    <a:pt x="962" y="1036"/>
                  </a:cubicBezTo>
                  <a:lnTo>
                    <a:pt x="1058" y="1004"/>
                  </a:lnTo>
                  <a:close/>
                  <a:moveTo>
                    <a:pt x="231" y="761"/>
                  </a:moveTo>
                  <a:cubicBezTo>
                    <a:pt x="270" y="481"/>
                    <a:pt x="528" y="286"/>
                    <a:pt x="808" y="324"/>
                  </a:cubicBezTo>
                  <a:cubicBezTo>
                    <a:pt x="830" y="327"/>
                    <a:pt x="853" y="332"/>
                    <a:pt x="875" y="338"/>
                  </a:cubicBezTo>
                  <a:cubicBezTo>
                    <a:pt x="987" y="367"/>
                    <a:pt x="1106" y="327"/>
                    <a:pt x="1177" y="236"/>
                  </a:cubicBezTo>
                  <a:cubicBezTo>
                    <a:pt x="1311" y="72"/>
                    <a:pt x="1553" y="47"/>
                    <a:pt x="1717" y="181"/>
                  </a:cubicBezTo>
                  <a:cubicBezTo>
                    <a:pt x="1882" y="315"/>
                    <a:pt x="1906" y="557"/>
                    <a:pt x="1772" y="721"/>
                  </a:cubicBezTo>
                  <a:cubicBezTo>
                    <a:pt x="1729" y="775"/>
                    <a:pt x="1724" y="850"/>
                    <a:pt x="1761" y="909"/>
                  </a:cubicBezTo>
                  <a:cubicBezTo>
                    <a:pt x="1834" y="1026"/>
                    <a:pt x="1868" y="1163"/>
                    <a:pt x="1856" y="1300"/>
                  </a:cubicBezTo>
                  <a:cubicBezTo>
                    <a:pt x="1828" y="1652"/>
                    <a:pt x="1520" y="1914"/>
                    <a:pt x="1168" y="1885"/>
                  </a:cubicBezTo>
                  <a:cubicBezTo>
                    <a:pt x="954" y="1868"/>
                    <a:pt x="763" y="1745"/>
                    <a:pt x="660" y="1557"/>
                  </a:cubicBezTo>
                  <a:cubicBezTo>
                    <a:pt x="683" y="1563"/>
                    <a:pt x="706" y="1569"/>
                    <a:pt x="728" y="1577"/>
                  </a:cubicBezTo>
                  <a:cubicBezTo>
                    <a:pt x="1080" y="1694"/>
                    <a:pt x="1080" y="1694"/>
                    <a:pt x="1080" y="1694"/>
                  </a:cubicBezTo>
                  <a:cubicBezTo>
                    <a:pt x="1083" y="1695"/>
                    <a:pt x="1087" y="1696"/>
                    <a:pt x="1090" y="1696"/>
                  </a:cubicBezTo>
                  <a:cubicBezTo>
                    <a:pt x="1108" y="1696"/>
                    <a:pt x="1122" y="1681"/>
                    <a:pt x="1122" y="1664"/>
                  </a:cubicBezTo>
                  <a:cubicBezTo>
                    <a:pt x="1122" y="1504"/>
                    <a:pt x="1122" y="1504"/>
                    <a:pt x="1122" y="1504"/>
                  </a:cubicBezTo>
                  <a:cubicBezTo>
                    <a:pt x="1193" y="1504"/>
                    <a:pt x="1250" y="1446"/>
                    <a:pt x="1250" y="1376"/>
                  </a:cubicBezTo>
                  <a:cubicBezTo>
                    <a:pt x="1250" y="1248"/>
                    <a:pt x="1250" y="1248"/>
                    <a:pt x="1250" y="1248"/>
                  </a:cubicBezTo>
                  <a:cubicBezTo>
                    <a:pt x="1250" y="1177"/>
                    <a:pt x="1193" y="1120"/>
                    <a:pt x="1122" y="1120"/>
                  </a:cubicBezTo>
                  <a:cubicBezTo>
                    <a:pt x="1122" y="960"/>
                    <a:pt x="1122" y="960"/>
                    <a:pt x="1122" y="960"/>
                  </a:cubicBezTo>
                  <a:cubicBezTo>
                    <a:pt x="1122" y="942"/>
                    <a:pt x="1108" y="928"/>
                    <a:pt x="1090" y="928"/>
                  </a:cubicBezTo>
                  <a:cubicBezTo>
                    <a:pt x="1087" y="928"/>
                    <a:pt x="1083" y="928"/>
                    <a:pt x="1080" y="929"/>
                  </a:cubicBezTo>
                  <a:cubicBezTo>
                    <a:pt x="728" y="1047"/>
                    <a:pt x="728" y="1047"/>
                    <a:pt x="728" y="1047"/>
                  </a:cubicBezTo>
                  <a:cubicBezTo>
                    <a:pt x="647" y="1074"/>
                    <a:pt x="561" y="1088"/>
                    <a:pt x="475" y="1088"/>
                  </a:cubicBezTo>
                  <a:cubicBezTo>
                    <a:pt x="295" y="1088"/>
                    <a:pt x="295" y="1088"/>
                    <a:pt x="295" y="1088"/>
                  </a:cubicBezTo>
                  <a:cubicBezTo>
                    <a:pt x="238" y="989"/>
                    <a:pt x="215" y="874"/>
                    <a:pt x="231" y="761"/>
                  </a:cubicBezTo>
                  <a:moveTo>
                    <a:pt x="1122" y="1184"/>
                  </a:moveTo>
                  <a:cubicBezTo>
                    <a:pt x="1158" y="1184"/>
                    <a:pt x="1186" y="1212"/>
                    <a:pt x="1186" y="1248"/>
                  </a:cubicBezTo>
                  <a:cubicBezTo>
                    <a:pt x="1186" y="1376"/>
                    <a:pt x="1186" y="1376"/>
                    <a:pt x="1186" y="1376"/>
                  </a:cubicBezTo>
                  <a:cubicBezTo>
                    <a:pt x="1186" y="1411"/>
                    <a:pt x="1158" y="1440"/>
                    <a:pt x="1122" y="1440"/>
                  </a:cubicBezTo>
                  <a:lnTo>
                    <a:pt x="1122" y="1184"/>
                  </a:lnTo>
                  <a:close/>
                  <a:moveTo>
                    <a:pt x="194" y="1155"/>
                  </a:moveTo>
                  <a:cubicBezTo>
                    <a:pt x="194" y="1468"/>
                    <a:pt x="194" y="1468"/>
                    <a:pt x="194" y="1468"/>
                  </a:cubicBezTo>
                  <a:cubicBezTo>
                    <a:pt x="108" y="1451"/>
                    <a:pt x="52" y="1366"/>
                    <a:pt x="69" y="1280"/>
                  </a:cubicBezTo>
                  <a:cubicBezTo>
                    <a:pt x="82" y="1217"/>
                    <a:pt x="131" y="1168"/>
                    <a:pt x="194" y="115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Rectangle 321"/>
            <p:cNvSpPr>
              <a:spLocks noChangeArrowheads="1"/>
            </p:cNvSpPr>
            <p:nvPr/>
          </p:nvSpPr>
          <p:spPr bwMode="auto">
            <a:xfrm>
              <a:off x="5365750" y="6789738"/>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322"/>
            <p:cNvSpPr>
              <a:spLocks noChangeArrowheads="1"/>
            </p:cNvSpPr>
            <p:nvPr/>
          </p:nvSpPr>
          <p:spPr bwMode="auto">
            <a:xfrm>
              <a:off x="5365750" y="6731000"/>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323"/>
            <p:cNvSpPr>
              <a:spLocks noEditPoints="1"/>
            </p:cNvSpPr>
            <p:nvPr/>
          </p:nvSpPr>
          <p:spPr bwMode="auto">
            <a:xfrm>
              <a:off x="5788025" y="6321425"/>
              <a:ext cx="119063" cy="147638"/>
            </a:xfrm>
            <a:custGeom>
              <a:avLst/>
              <a:gdLst>
                <a:gd name="T0" fmla="*/ 17 w 261"/>
                <a:gd name="T1" fmla="*/ 321 h 326"/>
                <a:gd name="T2" fmla="*/ 50 w 261"/>
                <a:gd name="T3" fmla="*/ 319 h 326"/>
                <a:gd name="T4" fmla="*/ 242 w 261"/>
                <a:gd name="T5" fmla="*/ 191 h 326"/>
                <a:gd name="T6" fmla="*/ 251 w 261"/>
                <a:gd name="T7" fmla="*/ 147 h 326"/>
                <a:gd name="T8" fmla="*/ 242 w 261"/>
                <a:gd name="T9" fmla="*/ 138 h 326"/>
                <a:gd name="T10" fmla="*/ 50 w 261"/>
                <a:gd name="T11" fmla="*/ 10 h 326"/>
                <a:gd name="T12" fmla="*/ 6 w 261"/>
                <a:gd name="T13" fmla="*/ 19 h 326"/>
                <a:gd name="T14" fmla="*/ 0 w 261"/>
                <a:gd name="T15" fmla="*/ 37 h 326"/>
                <a:gd name="T16" fmla="*/ 0 w 261"/>
                <a:gd name="T17" fmla="*/ 293 h 326"/>
                <a:gd name="T18" fmla="*/ 17 w 261"/>
                <a:gd name="T19" fmla="*/ 321 h 326"/>
                <a:gd name="T20" fmla="*/ 64 w 261"/>
                <a:gd name="T21" fmla="*/ 96 h 326"/>
                <a:gd name="T22" fmla="*/ 167 w 261"/>
                <a:gd name="T23" fmla="*/ 165 h 326"/>
                <a:gd name="T24" fmla="*/ 64 w 261"/>
                <a:gd name="T25" fmla="*/ 233 h 326"/>
                <a:gd name="T26" fmla="*/ 64 w 261"/>
                <a:gd name="T27" fmla="*/ 9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1" h="326">
                  <a:moveTo>
                    <a:pt x="17" y="321"/>
                  </a:moveTo>
                  <a:cubicBezTo>
                    <a:pt x="28" y="326"/>
                    <a:pt x="40" y="326"/>
                    <a:pt x="50" y="319"/>
                  </a:cubicBezTo>
                  <a:cubicBezTo>
                    <a:pt x="242" y="191"/>
                    <a:pt x="242" y="191"/>
                    <a:pt x="242" y="191"/>
                  </a:cubicBezTo>
                  <a:cubicBezTo>
                    <a:pt x="257" y="181"/>
                    <a:pt x="261" y="162"/>
                    <a:pt x="251" y="147"/>
                  </a:cubicBezTo>
                  <a:cubicBezTo>
                    <a:pt x="248" y="143"/>
                    <a:pt x="245" y="140"/>
                    <a:pt x="242" y="138"/>
                  </a:cubicBezTo>
                  <a:cubicBezTo>
                    <a:pt x="50" y="10"/>
                    <a:pt x="50" y="10"/>
                    <a:pt x="50" y="10"/>
                  </a:cubicBezTo>
                  <a:cubicBezTo>
                    <a:pt x="35" y="0"/>
                    <a:pt x="15" y="4"/>
                    <a:pt x="6" y="19"/>
                  </a:cubicBezTo>
                  <a:cubicBezTo>
                    <a:pt x="2" y="24"/>
                    <a:pt x="0" y="30"/>
                    <a:pt x="0" y="37"/>
                  </a:cubicBezTo>
                  <a:cubicBezTo>
                    <a:pt x="0" y="293"/>
                    <a:pt x="0" y="293"/>
                    <a:pt x="0" y="293"/>
                  </a:cubicBezTo>
                  <a:cubicBezTo>
                    <a:pt x="0" y="304"/>
                    <a:pt x="7" y="315"/>
                    <a:pt x="17" y="321"/>
                  </a:cubicBezTo>
                  <a:moveTo>
                    <a:pt x="64" y="96"/>
                  </a:moveTo>
                  <a:cubicBezTo>
                    <a:pt x="167" y="165"/>
                    <a:pt x="167" y="165"/>
                    <a:pt x="167" y="165"/>
                  </a:cubicBezTo>
                  <a:cubicBezTo>
                    <a:pt x="64" y="233"/>
                    <a:pt x="64" y="233"/>
                    <a:pt x="64" y="233"/>
                  </a:cubicBezTo>
                  <a:lnTo>
                    <a:pt x="64"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324"/>
            <p:cNvSpPr>
              <a:spLocks noEditPoints="1"/>
            </p:cNvSpPr>
            <p:nvPr/>
          </p:nvSpPr>
          <p:spPr bwMode="auto">
            <a:xfrm>
              <a:off x="5700713" y="6264275"/>
              <a:ext cx="261938" cy="261938"/>
            </a:xfrm>
            <a:custGeom>
              <a:avLst/>
              <a:gdLst>
                <a:gd name="T0" fmla="*/ 288 w 576"/>
                <a:gd name="T1" fmla="*/ 576 h 576"/>
                <a:gd name="T2" fmla="*/ 576 w 576"/>
                <a:gd name="T3" fmla="*/ 288 h 576"/>
                <a:gd name="T4" fmla="*/ 288 w 576"/>
                <a:gd name="T5" fmla="*/ 0 h 576"/>
                <a:gd name="T6" fmla="*/ 0 w 576"/>
                <a:gd name="T7" fmla="*/ 288 h 576"/>
                <a:gd name="T8" fmla="*/ 288 w 576"/>
                <a:gd name="T9" fmla="*/ 576 h 576"/>
                <a:gd name="T10" fmla="*/ 288 w 576"/>
                <a:gd name="T11" fmla="*/ 64 h 576"/>
                <a:gd name="T12" fmla="*/ 512 w 576"/>
                <a:gd name="T13" fmla="*/ 288 h 576"/>
                <a:gd name="T14" fmla="*/ 288 w 576"/>
                <a:gd name="T15" fmla="*/ 512 h 576"/>
                <a:gd name="T16" fmla="*/ 64 w 576"/>
                <a:gd name="T17" fmla="*/ 288 h 576"/>
                <a:gd name="T18" fmla="*/ 288 w 576"/>
                <a:gd name="T19" fmla="*/ 6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576">
                  <a:moveTo>
                    <a:pt x="288" y="576"/>
                  </a:moveTo>
                  <a:cubicBezTo>
                    <a:pt x="447" y="576"/>
                    <a:pt x="576" y="447"/>
                    <a:pt x="576" y="288"/>
                  </a:cubicBezTo>
                  <a:cubicBezTo>
                    <a:pt x="576" y="128"/>
                    <a:pt x="447" y="0"/>
                    <a:pt x="288" y="0"/>
                  </a:cubicBezTo>
                  <a:cubicBezTo>
                    <a:pt x="129" y="0"/>
                    <a:pt x="0" y="128"/>
                    <a:pt x="0" y="288"/>
                  </a:cubicBezTo>
                  <a:cubicBezTo>
                    <a:pt x="0" y="447"/>
                    <a:pt x="129" y="575"/>
                    <a:pt x="288" y="576"/>
                  </a:cubicBezTo>
                  <a:moveTo>
                    <a:pt x="288" y="64"/>
                  </a:moveTo>
                  <a:cubicBezTo>
                    <a:pt x="412" y="64"/>
                    <a:pt x="512" y="164"/>
                    <a:pt x="512" y="288"/>
                  </a:cubicBezTo>
                  <a:cubicBezTo>
                    <a:pt x="512" y="411"/>
                    <a:pt x="412" y="512"/>
                    <a:pt x="288" y="512"/>
                  </a:cubicBezTo>
                  <a:cubicBezTo>
                    <a:pt x="164" y="512"/>
                    <a:pt x="64" y="411"/>
                    <a:pt x="64" y="288"/>
                  </a:cubicBezTo>
                  <a:cubicBezTo>
                    <a:pt x="64" y="164"/>
                    <a:pt x="165" y="64"/>
                    <a:pt x="288"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325"/>
            <p:cNvSpPr>
              <a:spLocks noEditPoints="1"/>
            </p:cNvSpPr>
            <p:nvPr/>
          </p:nvSpPr>
          <p:spPr bwMode="auto">
            <a:xfrm>
              <a:off x="5322888" y="6351588"/>
              <a:ext cx="261938" cy="277813"/>
            </a:xfrm>
            <a:custGeom>
              <a:avLst/>
              <a:gdLst>
                <a:gd name="T0" fmla="*/ 32 w 576"/>
                <a:gd name="T1" fmla="*/ 608 h 608"/>
                <a:gd name="T2" fmla="*/ 160 w 576"/>
                <a:gd name="T3" fmla="*/ 608 h 608"/>
                <a:gd name="T4" fmla="*/ 192 w 576"/>
                <a:gd name="T5" fmla="*/ 576 h 608"/>
                <a:gd name="T6" fmla="*/ 480 w 576"/>
                <a:gd name="T7" fmla="*/ 576 h 608"/>
                <a:gd name="T8" fmla="*/ 576 w 576"/>
                <a:gd name="T9" fmla="*/ 480 h 608"/>
                <a:gd name="T10" fmla="*/ 576 w 576"/>
                <a:gd name="T11" fmla="*/ 320 h 608"/>
                <a:gd name="T12" fmla="*/ 480 w 576"/>
                <a:gd name="T13" fmla="*/ 224 h 608"/>
                <a:gd name="T14" fmla="*/ 448 w 576"/>
                <a:gd name="T15" fmla="*/ 224 h 608"/>
                <a:gd name="T16" fmla="*/ 416 w 576"/>
                <a:gd name="T17" fmla="*/ 192 h 608"/>
                <a:gd name="T18" fmla="*/ 416 w 576"/>
                <a:gd name="T19" fmla="*/ 96 h 608"/>
                <a:gd name="T20" fmla="*/ 320 w 576"/>
                <a:gd name="T21" fmla="*/ 0 h 608"/>
                <a:gd name="T22" fmla="*/ 224 w 576"/>
                <a:gd name="T23" fmla="*/ 96 h 608"/>
                <a:gd name="T24" fmla="*/ 224 w 576"/>
                <a:gd name="T25" fmla="*/ 192 h 608"/>
                <a:gd name="T26" fmla="*/ 192 w 576"/>
                <a:gd name="T27" fmla="*/ 224 h 608"/>
                <a:gd name="T28" fmla="*/ 160 w 576"/>
                <a:gd name="T29" fmla="*/ 192 h 608"/>
                <a:gd name="T30" fmla="*/ 32 w 576"/>
                <a:gd name="T31" fmla="*/ 192 h 608"/>
                <a:gd name="T32" fmla="*/ 0 w 576"/>
                <a:gd name="T33" fmla="*/ 224 h 608"/>
                <a:gd name="T34" fmla="*/ 0 w 576"/>
                <a:gd name="T35" fmla="*/ 576 h 608"/>
                <a:gd name="T36" fmla="*/ 32 w 576"/>
                <a:gd name="T37" fmla="*/ 608 h 608"/>
                <a:gd name="T38" fmla="*/ 288 w 576"/>
                <a:gd name="T39" fmla="*/ 192 h 608"/>
                <a:gd name="T40" fmla="*/ 288 w 576"/>
                <a:gd name="T41" fmla="*/ 96 h 608"/>
                <a:gd name="T42" fmla="*/ 320 w 576"/>
                <a:gd name="T43" fmla="*/ 64 h 608"/>
                <a:gd name="T44" fmla="*/ 352 w 576"/>
                <a:gd name="T45" fmla="*/ 96 h 608"/>
                <a:gd name="T46" fmla="*/ 352 w 576"/>
                <a:gd name="T47" fmla="*/ 192 h 608"/>
                <a:gd name="T48" fmla="*/ 448 w 576"/>
                <a:gd name="T49" fmla="*/ 288 h 608"/>
                <a:gd name="T50" fmla="*/ 480 w 576"/>
                <a:gd name="T51" fmla="*/ 288 h 608"/>
                <a:gd name="T52" fmla="*/ 512 w 576"/>
                <a:gd name="T53" fmla="*/ 320 h 608"/>
                <a:gd name="T54" fmla="*/ 512 w 576"/>
                <a:gd name="T55" fmla="*/ 480 h 608"/>
                <a:gd name="T56" fmla="*/ 480 w 576"/>
                <a:gd name="T57" fmla="*/ 512 h 608"/>
                <a:gd name="T58" fmla="*/ 192 w 576"/>
                <a:gd name="T59" fmla="*/ 512 h 608"/>
                <a:gd name="T60" fmla="*/ 192 w 576"/>
                <a:gd name="T61" fmla="*/ 288 h 608"/>
                <a:gd name="T62" fmla="*/ 288 w 576"/>
                <a:gd name="T63" fmla="*/ 192 h 608"/>
                <a:gd name="T64" fmla="*/ 64 w 576"/>
                <a:gd name="T65" fmla="*/ 256 h 608"/>
                <a:gd name="T66" fmla="*/ 128 w 576"/>
                <a:gd name="T67" fmla="*/ 256 h 608"/>
                <a:gd name="T68" fmla="*/ 128 w 576"/>
                <a:gd name="T69" fmla="*/ 544 h 608"/>
                <a:gd name="T70" fmla="*/ 64 w 576"/>
                <a:gd name="T71" fmla="*/ 544 h 608"/>
                <a:gd name="T72" fmla="*/ 64 w 576"/>
                <a:gd name="T73" fmla="*/ 256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6" h="608">
                  <a:moveTo>
                    <a:pt x="32" y="608"/>
                  </a:moveTo>
                  <a:cubicBezTo>
                    <a:pt x="160" y="608"/>
                    <a:pt x="160" y="608"/>
                    <a:pt x="160" y="608"/>
                  </a:cubicBezTo>
                  <a:cubicBezTo>
                    <a:pt x="178" y="608"/>
                    <a:pt x="192" y="593"/>
                    <a:pt x="192" y="576"/>
                  </a:cubicBezTo>
                  <a:cubicBezTo>
                    <a:pt x="480" y="576"/>
                    <a:pt x="480" y="576"/>
                    <a:pt x="480" y="576"/>
                  </a:cubicBezTo>
                  <a:cubicBezTo>
                    <a:pt x="533" y="576"/>
                    <a:pt x="576" y="533"/>
                    <a:pt x="576" y="480"/>
                  </a:cubicBezTo>
                  <a:cubicBezTo>
                    <a:pt x="576" y="320"/>
                    <a:pt x="576" y="320"/>
                    <a:pt x="576" y="320"/>
                  </a:cubicBezTo>
                  <a:cubicBezTo>
                    <a:pt x="576" y="267"/>
                    <a:pt x="533" y="224"/>
                    <a:pt x="480" y="224"/>
                  </a:cubicBezTo>
                  <a:cubicBezTo>
                    <a:pt x="448" y="224"/>
                    <a:pt x="448" y="224"/>
                    <a:pt x="448" y="224"/>
                  </a:cubicBezTo>
                  <a:cubicBezTo>
                    <a:pt x="431" y="224"/>
                    <a:pt x="416" y="209"/>
                    <a:pt x="416" y="192"/>
                  </a:cubicBezTo>
                  <a:cubicBezTo>
                    <a:pt x="416" y="96"/>
                    <a:pt x="416" y="96"/>
                    <a:pt x="416" y="96"/>
                  </a:cubicBezTo>
                  <a:cubicBezTo>
                    <a:pt x="416" y="43"/>
                    <a:pt x="373" y="0"/>
                    <a:pt x="320" y="0"/>
                  </a:cubicBezTo>
                  <a:cubicBezTo>
                    <a:pt x="267" y="0"/>
                    <a:pt x="224" y="43"/>
                    <a:pt x="224" y="96"/>
                  </a:cubicBezTo>
                  <a:cubicBezTo>
                    <a:pt x="224" y="192"/>
                    <a:pt x="224" y="192"/>
                    <a:pt x="224" y="192"/>
                  </a:cubicBezTo>
                  <a:cubicBezTo>
                    <a:pt x="224" y="209"/>
                    <a:pt x="210" y="224"/>
                    <a:pt x="192" y="224"/>
                  </a:cubicBezTo>
                  <a:cubicBezTo>
                    <a:pt x="192" y="206"/>
                    <a:pt x="178" y="192"/>
                    <a:pt x="160" y="192"/>
                  </a:cubicBezTo>
                  <a:cubicBezTo>
                    <a:pt x="32" y="192"/>
                    <a:pt x="32" y="192"/>
                    <a:pt x="32" y="192"/>
                  </a:cubicBezTo>
                  <a:cubicBezTo>
                    <a:pt x="15" y="192"/>
                    <a:pt x="0" y="206"/>
                    <a:pt x="0" y="224"/>
                  </a:cubicBezTo>
                  <a:cubicBezTo>
                    <a:pt x="0" y="576"/>
                    <a:pt x="0" y="576"/>
                    <a:pt x="0" y="576"/>
                  </a:cubicBezTo>
                  <a:cubicBezTo>
                    <a:pt x="0" y="593"/>
                    <a:pt x="15" y="608"/>
                    <a:pt x="32" y="608"/>
                  </a:cubicBezTo>
                  <a:moveTo>
                    <a:pt x="288" y="192"/>
                  </a:moveTo>
                  <a:cubicBezTo>
                    <a:pt x="288" y="96"/>
                    <a:pt x="288" y="96"/>
                    <a:pt x="288" y="96"/>
                  </a:cubicBezTo>
                  <a:cubicBezTo>
                    <a:pt x="288" y="78"/>
                    <a:pt x="303" y="64"/>
                    <a:pt x="320" y="64"/>
                  </a:cubicBezTo>
                  <a:cubicBezTo>
                    <a:pt x="338" y="64"/>
                    <a:pt x="352" y="78"/>
                    <a:pt x="352" y="96"/>
                  </a:cubicBezTo>
                  <a:cubicBezTo>
                    <a:pt x="352" y="192"/>
                    <a:pt x="352" y="192"/>
                    <a:pt x="352" y="192"/>
                  </a:cubicBezTo>
                  <a:cubicBezTo>
                    <a:pt x="352" y="245"/>
                    <a:pt x="395" y="288"/>
                    <a:pt x="448" y="288"/>
                  </a:cubicBezTo>
                  <a:cubicBezTo>
                    <a:pt x="480" y="288"/>
                    <a:pt x="480" y="288"/>
                    <a:pt x="480" y="288"/>
                  </a:cubicBezTo>
                  <a:cubicBezTo>
                    <a:pt x="498" y="288"/>
                    <a:pt x="512" y="302"/>
                    <a:pt x="512" y="320"/>
                  </a:cubicBezTo>
                  <a:cubicBezTo>
                    <a:pt x="512" y="480"/>
                    <a:pt x="512" y="480"/>
                    <a:pt x="512" y="480"/>
                  </a:cubicBezTo>
                  <a:cubicBezTo>
                    <a:pt x="512" y="497"/>
                    <a:pt x="498" y="512"/>
                    <a:pt x="480" y="512"/>
                  </a:cubicBezTo>
                  <a:cubicBezTo>
                    <a:pt x="192" y="512"/>
                    <a:pt x="192" y="512"/>
                    <a:pt x="192" y="512"/>
                  </a:cubicBezTo>
                  <a:cubicBezTo>
                    <a:pt x="192" y="288"/>
                    <a:pt x="192" y="288"/>
                    <a:pt x="192" y="288"/>
                  </a:cubicBezTo>
                  <a:cubicBezTo>
                    <a:pt x="245" y="288"/>
                    <a:pt x="288" y="245"/>
                    <a:pt x="288" y="192"/>
                  </a:cubicBezTo>
                  <a:moveTo>
                    <a:pt x="64" y="256"/>
                  </a:moveTo>
                  <a:cubicBezTo>
                    <a:pt x="128" y="256"/>
                    <a:pt x="128" y="256"/>
                    <a:pt x="128" y="256"/>
                  </a:cubicBezTo>
                  <a:cubicBezTo>
                    <a:pt x="128" y="544"/>
                    <a:pt x="128" y="544"/>
                    <a:pt x="128" y="544"/>
                  </a:cubicBezTo>
                  <a:cubicBezTo>
                    <a:pt x="64" y="544"/>
                    <a:pt x="64" y="544"/>
                    <a:pt x="64" y="544"/>
                  </a:cubicBezTo>
                  <a:lnTo>
                    <a:pt x="64"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326"/>
            <p:cNvSpPr>
              <a:spLocks noEditPoints="1"/>
            </p:cNvSpPr>
            <p:nvPr/>
          </p:nvSpPr>
          <p:spPr bwMode="auto">
            <a:xfrm>
              <a:off x="5792788" y="6697663"/>
              <a:ext cx="188913" cy="157163"/>
            </a:xfrm>
            <a:custGeom>
              <a:avLst/>
              <a:gdLst>
                <a:gd name="T0" fmla="*/ 241 w 414"/>
                <a:gd name="T1" fmla="*/ 26 h 346"/>
                <a:gd name="T2" fmla="*/ 207 w 414"/>
                <a:gd name="T3" fmla="*/ 49 h 346"/>
                <a:gd name="T4" fmla="*/ 172 w 414"/>
                <a:gd name="T5" fmla="*/ 26 h 346"/>
                <a:gd name="T6" fmla="*/ 51 w 414"/>
                <a:gd name="T7" fmla="*/ 38 h 346"/>
                <a:gd name="T8" fmla="*/ 37 w 414"/>
                <a:gd name="T9" fmla="*/ 51 h 346"/>
                <a:gd name="T10" fmla="*/ 37 w 414"/>
                <a:gd name="T11" fmla="*/ 187 h 346"/>
                <a:gd name="T12" fmla="*/ 184 w 414"/>
                <a:gd name="T13" fmla="*/ 334 h 346"/>
                <a:gd name="T14" fmla="*/ 229 w 414"/>
                <a:gd name="T15" fmla="*/ 334 h 346"/>
                <a:gd name="T16" fmla="*/ 376 w 414"/>
                <a:gd name="T17" fmla="*/ 187 h 346"/>
                <a:gd name="T18" fmla="*/ 376 w 414"/>
                <a:gd name="T19" fmla="*/ 51 h 346"/>
                <a:gd name="T20" fmla="*/ 362 w 414"/>
                <a:gd name="T21" fmla="*/ 38 h 346"/>
                <a:gd name="T22" fmla="*/ 241 w 414"/>
                <a:gd name="T23" fmla="*/ 26 h 346"/>
                <a:gd name="T24" fmla="*/ 317 w 414"/>
                <a:gd name="T25" fmla="*/ 83 h 346"/>
                <a:gd name="T26" fmla="*/ 331 w 414"/>
                <a:gd name="T27" fmla="*/ 96 h 346"/>
                <a:gd name="T28" fmla="*/ 331 w 414"/>
                <a:gd name="T29" fmla="*/ 142 h 346"/>
                <a:gd name="T30" fmla="*/ 331 w 414"/>
                <a:gd name="T31" fmla="*/ 142 h 346"/>
                <a:gd name="T32" fmla="*/ 207 w 414"/>
                <a:gd name="T33" fmla="*/ 266 h 346"/>
                <a:gd name="T34" fmla="*/ 83 w 414"/>
                <a:gd name="T35" fmla="*/ 142 h 346"/>
                <a:gd name="T36" fmla="*/ 83 w 414"/>
                <a:gd name="T37" fmla="*/ 97 h 346"/>
                <a:gd name="T38" fmla="*/ 96 w 414"/>
                <a:gd name="T39" fmla="*/ 83 h 346"/>
                <a:gd name="T40" fmla="*/ 137 w 414"/>
                <a:gd name="T41" fmla="*/ 79 h 346"/>
                <a:gd name="T42" fmla="*/ 189 w 414"/>
                <a:gd name="T43" fmla="*/ 114 h 346"/>
                <a:gd name="T44" fmla="*/ 224 w 414"/>
                <a:gd name="T45" fmla="*/ 114 h 346"/>
                <a:gd name="T46" fmla="*/ 277 w 414"/>
                <a:gd name="T47" fmla="*/ 79 h 346"/>
                <a:gd name="T48" fmla="*/ 317 w 414"/>
                <a:gd name="T49" fmla="*/ 83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4" h="346">
                  <a:moveTo>
                    <a:pt x="241" y="26"/>
                  </a:moveTo>
                  <a:cubicBezTo>
                    <a:pt x="207" y="49"/>
                    <a:pt x="207" y="49"/>
                    <a:pt x="207" y="49"/>
                  </a:cubicBezTo>
                  <a:cubicBezTo>
                    <a:pt x="172" y="26"/>
                    <a:pt x="172" y="26"/>
                    <a:pt x="172" y="26"/>
                  </a:cubicBezTo>
                  <a:cubicBezTo>
                    <a:pt x="134" y="0"/>
                    <a:pt x="83" y="5"/>
                    <a:pt x="51" y="38"/>
                  </a:cubicBezTo>
                  <a:cubicBezTo>
                    <a:pt x="37" y="51"/>
                    <a:pt x="37" y="51"/>
                    <a:pt x="37" y="51"/>
                  </a:cubicBezTo>
                  <a:cubicBezTo>
                    <a:pt x="0" y="89"/>
                    <a:pt x="0" y="149"/>
                    <a:pt x="37" y="187"/>
                  </a:cubicBezTo>
                  <a:cubicBezTo>
                    <a:pt x="184" y="334"/>
                    <a:pt x="184" y="334"/>
                    <a:pt x="184" y="334"/>
                  </a:cubicBezTo>
                  <a:cubicBezTo>
                    <a:pt x="197" y="346"/>
                    <a:pt x="217" y="346"/>
                    <a:pt x="229" y="334"/>
                  </a:cubicBezTo>
                  <a:cubicBezTo>
                    <a:pt x="376" y="187"/>
                    <a:pt x="376" y="187"/>
                    <a:pt x="376" y="187"/>
                  </a:cubicBezTo>
                  <a:cubicBezTo>
                    <a:pt x="414" y="149"/>
                    <a:pt x="414" y="89"/>
                    <a:pt x="376" y="51"/>
                  </a:cubicBezTo>
                  <a:cubicBezTo>
                    <a:pt x="362" y="38"/>
                    <a:pt x="362" y="38"/>
                    <a:pt x="362" y="38"/>
                  </a:cubicBezTo>
                  <a:cubicBezTo>
                    <a:pt x="330" y="5"/>
                    <a:pt x="279" y="0"/>
                    <a:pt x="241" y="26"/>
                  </a:cubicBezTo>
                  <a:moveTo>
                    <a:pt x="317" y="83"/>
                  </a:moveTo>
                  <a:cubicBezTo>
                    <a:pt x="331" y="96"/>
                    <a:pt x="331" y="96"/>
                    <a:pt x="331" y="96"/>
                  </a:cubicBezTo>
                  <a:cubicBezTo>
                    <a:pt x="343" y="109"/>
                    <a:pt x="343" y="129"/>
                    <a:pt x="331" y="142"/>
                  </a:cubicBezTo>
                  <a:cubicBezTo>
                    <a:pt x="331" y="142"/>
                    <a:pt x="331" y="142"/>
                    <a:pt x="331" y="142"/>
                  </a:cubicBezTo>
                  <a:cubicBezTo>
                    <a:pt x="207" y="266"/>
                    <a:pt x="207" y="266"/>
                    <a:pt x="207" y="266"/>
                  </a:cubicBezTo>
                  <a:cubicBezTo>
                    <a:pt x="83" y="142"/>
                    <a:pt x="83" y="142"/>
                    <a:pt x="83" y="142"/>
                  </a:cubicBezTo>
                  <a:cubicBezTo>
                    <a:pt x="70" y="129"/>
                    <a:pt x="70" y="109"/>
                    <a:pt x="83" y="97"/>
                  </a:cubicBezTo>
                  <a:cubicBezTo>
                    <a:pt x="96" y="83"/>
                    <a:pt x="96" y="83"/>
                    <a:pt x="96" y="83"/>
                  </a:cubicBezTo>
                  <a:cubicBezTo>
                    <a:pt x="107" y="72"/>
                    <a:pt x="124" y="70"/>
                    <a:pt x="137" y="79"/>
                  </a:cubicBezTo>
                  <a:cubicBezTo>
                    <a:pt x="189" y="114"/>
                    <a:pt x="189" y="114"/>
                    <a:pt x="189" y="114"/>
                  </a:cubicBezTo>
                  <a:cubicBezTo>
                    <a:pt x="200" y="121"/>
                    <a:pt x="214" y="121"/>
                    <a:pt x="224" y="114"/>
                  </a:cubicBezTo>
                  <a:cubicBezTo>
                    <a:pt x="277" y="79"/>
                    <a:pt x="277" y="79"/>
                    <a:pt x="277" y="79"/>
                  </a:cubicBezTo>
                  <a:cubicBezTo>
                    <a:pt x="290" y="70"/>
                    <a:pt x="306" y="72"/>
                    <a:pt x="317"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327"/>
            <p:cNvSpPr>
              <a:spLocks/>
            </p:cNvSpPr>
            <p:nvPr/>
          </p:nvSpPr>
          <p:spPr bwMode="auto">
            <a:xfrm>
              <a:off x="5715000" y="6581775"/>
              <a:ext cx="42863" cy="65088"/>
            </a:xfrm>
            <a:custGeom>
              <a:avLst/>
              <a:gdLst>
                <a:gd name="T0" fmla="*/ 0 w 27"/>
                <a:gd name="T1" fmla="*/ 37 h 41"/>
                <a:gd name="T2" fmla="*/ 10 w 27"/>
                <a:gd name="T3" fmla="*/ 0 h 41"/>
                <a:gd name="T4" fmla="*/ 27 w 27"/>
                <a:gd name="T5" fmla="*/ 4 h 41"/>
                <a:gd name="T6" fmla="*/ 18 w 27"/>
                <a:gd name="T7" fmla="*/ 41 h 41"/>
                <a:gd name="T8" fmla="*/ 0 w 27"/>
                <a:gd name="T9" fmla="*/ 37 h 41"/>
              </a:gdLst>
              <a:ahLst/>
              <a:cxnLst>
                <a:cxn ang="0">
                  <a:pos x="T0" y="T1"/>
                </a:cxn>
                <a:cxn ang="0">
                  <a:pos x="T2" y="T3"/>
                </a:cxn>
                <a:cxn ang="0">
                  <a:pos x="T4" y="T5"/>
                </a:cxn>
                <a:cxn ang="0">
                  <a:pos x="T6" y="T7"/>
                </a:cxn>
                <a:cxn ang="0">
                  <a:pos x="T8" y="T9"/>
                </a:cxn>
              </a:cxnLst>
              <a:rect l="0" t="0" r="r" b="b"/>
              <a:pathLst>
                <a:path w="27" h="41">
                  <a:moveTo>
                    <a:pt x="0" y="37"/>
                  </a:moveTo>
                  <a:lnTo>
                    <a:pt x="10" y="0"/>
                  </a:lnTo>
                  <a:lnTo>
                    <a:pt x="27" y="4"/>
                  </a:lnTo>
                  <a:lnTo>
                    <a:pt x="18" y="41"/>
                  </a:ln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328"/>
            <p:cNvSpPr>
              <a:spLocks/>
            </p:cNvSpPr>
            <p:nvPr/>
          </p:nvSpPr>
          <p:spPr bwMode="auto">
            <a:xfrm>
              <a:off x="5753100" y="6630988"/>
              <a:ext cx="71438" cy="53975"/>
            </a:xfrm>
            <a:custGeom>
              <a:avLst/>
              <a:gdLst>
                <a:gd name="T0" fmla="*/ 0 w 45"/>
                <a:gd name="T1" fmla="*/ 18 h 34"/>
                <a:gd name="T2" fmla="*/ 36 w 45"/>
                <a:gd name="T3" fmla="*/ 0 h 34"/>
                <a:gd name="T4" fmla="*/ 45 w 45"/>
                <a:gd name="T5" fmla="*/ 16 h 34"/>
                <a:gd name="T6" fmla="*/ 8 w 45"/>
                <a:gd name="T7" fmla="*/ 34 h 34"/>
                <a:gd name="T8" fmla="*/ 0 w 45"/>
                <a:gd name="T9" fmla="*/ 18 h 34"/>
              </a:gdLst>
              <a:ahLst/>
              <a:cxnLst>
                <a:cxn ang="0">
                  <a:pos x="T0" y="T1"/>
                </a:cxn>
                <a:cxn ang="0">
                  <a:pos x="T2" y="T3"/>
                </a:cxn>
                <a:cxn ang="0">
                  <a:pos x="T4" y="T5"/>
                </a:cxn>
                <a:cxn ang="0">
                  <a:pos x="T6" y="T7"/>
                </a:cxn>
                <a:cxn ang="0">
                  <a:pos x="T8" y="T9"/>
                </a:cxn>
              </a:cxnLst>
              <a:rect l="0" t="0" r="r" b="b"/>
              <a:pathLst>
                <a:path w="45" h="34">
                  <a:moveTo>
                    <a:pt x="0" y="18"/>
                  </a:moveTo>
                  <a:lnTo>
                    <a:pt x="36" y="0"/>
                  </a:lnTo>
                  <a:lnTo>
                    <a:pt x="45" y="16"/>
                  </a:lnTo>
                  <a:lnTo>
                    <a:pt x="8" y="34"/>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329"/>
            <p:cNvSpPr>
              <a:spLocks/>
            </p:cNvSpPr>
            <p:nvPr/>
          </p:nvSpPr>
          <p:spPr bwMode="auto">
            <a:xfrm>
              <a:off x="5715000" y="6916738"/>
              <a:ext cx="42863" cy="65088"/>
            </a:xfrm>
            <a:custGeom>
              <a:avLst/>
              <a:gdLst>
                <a:gd name="T0" fmla="*/ 0 w 27"/>
                <a:gd name="T1" fmla="*/ 4 h 41"/>
                <a:gd name="T2" fmla="*/ 18 w 27"/>
                <a:gd name="T3" fmla="*/ 0 h 41"/>
                <a:gd name="T4" fmla="*/ 27 w 27"/>
                <a:gd name="T5" fmla="*/ 36 h 41"/>
                <a:gd name="T6" fmla="*/ 10 w 27"/>
                <a:gd name="T7" fmla="*/ 41 h 41"/>
                <a:gd name="T8" fmla="*/ 0 w 27"/>
                <a:gd name="T9" fmla="*/ 4 h 41"/>
              </a:gdLst>
              <a:ahLst/>
              <a:cxnLst>
                <a:cxn ang="0">
                  <a:pos x="T0" y="T1"/>
                </a:cxn>
                <a:cxn ang="0">
                  <a:pos x="T2" y="T3"/>
                </a:cxn>
                <a:cxn ang="0">
                  <a:pos x="T4" y="T5"/>
                </a:cxn>
                <a:cxn ang="0">
                  <a:pos x="T6" y="T7"/>
                </a:cxn>
                <a:cxn ang="0">
                  <a:pos x="T8" y="T9"/>
                </a:cxn>
              </a:cxnLst>
              <a:rect l="0" t="0" r="r" b="b"/>
              <a:pathLst>
                <a:path w="27" h="41">
                  <a:moveTo>
                    <a:pt x="0" y="4"/>
                  </a:moveTo>
                  <a:lnTo>
                    <a:pt x="18" y="0"/>
                  </a:lnTo>
                  <a:lnTo>
                    <a:pt x="27" y="36"/>
                  </a:lnTo>
                  <a:lnTo>
                    <a:pt x="10" y="41"/>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330"/>
            <p:cNvSpPr>
              <a:spLocks/>
            </p:cNvSpPr>
            <p:nvPr/>
          </p:nvSpPr>
          <p:spPr bwMode="auto">
            <a:xfrm>
              <a:off x="5753100" y="6877050"/>
              <a:ext cx="71438" cy="55563"/>
            </a:xfrm>
            <a:custGeom>
              <a:avLst/>
              <a:gdLst>
                <a:gd name="T0" fmla="*/ 0 w 45"/>
                <a:gd name="T1" fmla="*/ 17 h 35"/>
                <a:gd name="T2" fmla="*/ 8 w 45"/>
                <a:gd name="T3" fmla="*/ 0 h 35"/>
                <a:gd name="T4" fmla="*/ 45 w 45"/>
                <a:gd name="T5" fmla="*/ 19 h 35"/>
                <a:gd name="T6" fmla="*/ 36 w 45"/>
                <a:gd name="T7" fmla="*/ 35 h 35"/>
                <a:gd name="T8" fmla="*/ 0 w 45"/>
                <a:gd name="T9" fmla="*/ 17 h 35"/>
              </a:gdLst>
              <a:ahLst/>
              <a:cxnLst>
                <a:cxn ang="0">
                  <a:pos x="T0" y="T1"/>
                </a:cxn>
                <a:cxn ang="0">
                  <a:pos x="T2" y="T3"/>
                </a:cxn>
                <a:cxn ang="0">
                  <a:pos x="T4" y="T5"/>
                </a:cxn>
                <a:cxn ang="0">
                  <a:pos x="T6" y="T7"/>
                </a:cxn>
                <a:cxn ang="0">
                  <a:pos x="T8" y="T9"/>
                </a:cxn>
              </a:cxnLst>
              <a:rect l="0" t="0" r="r" b="b"/>
              <a:pathLst>
                <a:path w="45" h="35">
                  <a:moveTo>
                    <a:pt x="0" y="17"/>
                  </a:moveTo>
                  <a:lnTo>
                    <a:pt x="8" y="0"/>
                  </a:lnTo>
                  <a:lnTo>
                    <a:pt x="45" y="19"/>
                  </a:lnTo>
                  <a:lnTo>
                    <a:pt x="36" y="35"/>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331"/>
            <p:cNvSpPr>
              <a:spLocks/>
            </p:cNvSpPr>
            <p:nvPr/>
          </p:nvSpPr>
          <p:spPr bwMode="auto">
            <a:xfrm>
              <a:off x="5176838" y="6235700"/>
              <a:ext cx="334963" cy="349250"/>
            </a:xfrm>
            <a:custGeom>
              <a:avLst/>
              <a:gdLst>
                <a:gd name="T0" fmla="*/ 0 w 736"/>
                <a:gd name="T1" fmla="*/ 768 h 768"/>
                <a:gd name="T2" fmla="*/ 64 w 736"/>
                <a:gd name="T3" fmla="*/ 768 h 768"/>
                <a:gd name="T4" fmla="*/ 736 w 736"/>
                <a:gd name="T5" fmla="*/ 64 h 768"/>
                <a:gd name="T6" fmla="*/ 736 w 736"/>
                <a:gd name="T7" fmla="*/ 0 h 768"/>
                <a:gd name="T8" fmla="*/ 0 w 736"/>
                <a:gd name="T9" fmla="*/ 768 h 768"/>
              </a:gdLst>
              <a:ahLst/>
              <a:cxnLst>
                <a:cxn ang="0">
                  <a:pos x="T0" y="T1"/>
                </a:cxn>
                <a:cxn ang="0">
                  <a:pos x="T2" y="T3"/>
                </a:cxn>
                <a:cxn ang="0">
                  <a:pos x="T4" y="T5"/>
                </a:cxn>
                <a:cxn ang="0">
                  <a:pos x="T6" y="T7"/>
                </a:cxn>
                <a:cxn ang="0">
                  <a:pos x="T8" y="T9"/>
                </a:cxn>
              </a:cxnLst>
              <a:rect l="0" t="0" r="r" b="b"/>
              <a:pathLst>
                <a:path w="736" h="768">
                  <a:moveTo>
                    <a:pt x="0" y="768"/>
                  </a:moveTo>
                  <a:cubicBezTo>
                    <a:pt x="64" y="768"/>
                    <a:pt x="64" y="768"/>
                    <a:pt x="64" y="768"/>
                  </a:cubicBezTo>
                  <a:cubicBezTo>
                    <a:pt x="64" y="333"/>
                    <a:pt x="322" y="64"/>
                    <a:pt x="736" y="64"/>
                  </a:cubicBezTo>
                  <a:cubicBezTo>
                    <a:pt x="736" y="0"/>
                    <a:pt x="736" y="0"/>
                    <a:pt x="736" y="0"/>
                  </a:cubicBezTo>
                  <a:cubicBezTo>
                    <a:pt x="282" y="0"/>
                    <a:pt x="0" y="294"/>
                    <a:pt x="0" y="7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79848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icture Placeholder 12"/>
          <p:cNvSpPr>
            <a:spLocks noGrp="1"/>
          </p:cNvSpPr>
          <p:nvPr>
            <p:ph type="pic" sz="quarter" idx="31"/>
          </p:nvPr>
        </p:nvSpPr>
        <p:spPr/>
      </p:sp>
      <p:sp>
        <p:nvSpPr>
          <p:cNvPr id="5" name="Right Triangle 4"/>
          <p:cNvSpPr/>
          <p:nvPr userDrawn="1"/>
        </p:nvSpPr>
        <p:spPr>
          <a:xfrm rot="5400000" flipH="1" flipV="1">
            <a:off x="5676899" y="1676399"/>
            <a:ext cx="2209800" cy="4724399"/>
          </a:xfrm>
          <a:prstGeom prst="rtTriangle">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ight Triangle 5"/>
          <p:cNvSpPr/>
          <p:nvPr userDrawn="1"/>
        </p:nvSpPr>
        <p:spPr>
          <a:xfrm>
            <a:off x="-1909" y="1581150"/>
            <a:ext cx="6936109" cy="3562348"/>
          </a:xfrm>
          <a:prstGeom prst="rtTriangl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53"/>
          <p:cNvSpPr>
            <a:spLocks noEditPoints="1"/>
          </p:cNvSpPr>
          <p:nvPr/>
        </p:nvSpPr>
        <p:spPr bwMode="auto">
          <a:xfrm>
            <a:off x="7600544" y="4009413"/>
            <a:ext cx="965930" cy="979285"/>
          </a:xfrm>
          <a:custGeom>
            <a:avLst/>
            <a:gdLst/>
            <a:ahLst/>
            <a:cxnLst>
              <a:cxn ang="0">
                <a:pos x="0" y="59"/>
              </a:cxn>
              <a:cxn ang="0">
                <a:pos x="118" y="59"/>
              </a:cxn>
              <a:cxn ang="0">
                <a:pos x="111" y="57"/>
              </a:cxn>
              <a:cxn ang="0">
                <a:pos x="83" y="33"/>
              </a:cxn>
              <a:cxn ang="0">
                <a:pos x="111" y="57"/>
              </a:cxn>
              <a:cxn ang="0">
                <a:pos x="41" y="91"/>
              </a:cxn>
              <a:cxn ang="0">
                <a:pos x="57" y="111"/>
              </a:cxn>
              <a:cxn ang="0">
                <a:pos x="61" y="8"/>
              </a:cxn>
              <a:cxn ang="0">
                <a:pos x="61" y="34"/>
              </a:cxn>
              <a:cxn ang="0">
                <a:pos x="61" y="8"/>
              </a:cxn>
              <a:cxn ang="0">
                <a:pos x="95" y="22"/>
              </a:cxn>
              <a:cxn ang="0">
                <a:pos x="67" y="8"/>
              </a:cxn>
              <a:cxn ang="0">
                <a:pos x="57" y="34"/>
              </a:cxn>
              <a:cxn ang="0">
                <a:pos x="57" y="8"/>
              </a:cxn>
              <a:cxn ang="0">
                <a:pos x="36" y="30"/>
              </a:cxn>
              <a:cxn ang="0">
                <a:pos x="50" y="8"/>
              </a:cxn>
              <a:cxn ang="0">
                <a:pos x="38" y="35"/>
              </a:cxn>
              <a:cxn ang="0">
                <a:pos x="57" y="57"/>
              </a:cxn>
              <a:cxn ang="0">
                <a:pos x="38" y="35"/>
              </a:cxn>
              <a:cxn ang="0">
                <a:pos x="57" y="84"/>
              </a:cxn>
              <a:cxn ang="0">
                <a:pos x="34" y="61"/>
              </a:cxn>
              <a:cxn ang="0">
                <a:pos x="50" y="110"/>
              </a:cxn>
              <a:cxn ang="0">
                <a:pos x="38" y="92"/>
              </a:cxn>
              <a:cxn ang="0">
                <a:pos x="61" y="111"/>
              </a:cxn>
              <a:cxn ang="0">
                <a:pos x="77" y="91"/>
              </a:cxn>
              <a:cxn ang="0">
                <a:pos x="61" y="111"/>
              </a:cxn>
              <a:cxn ang="0">
                <a:pos x="93" y="99"/>
              </a:cxn>
              <a:cxn ang="0">
                <a:pos x="80" y="92"/>
              </a:cxn>
              <a:cxn ang="0">
                <a:pos x="61" y="84"/>
              </a:cxn>
              <a:cxn ang="0">
                <a:pos x="84" y="61"/>
              </a:cxn>
              <a:cxn ang="0">
                <a:pos x="61" y="57"/>
              </a:cxn>
              <a:cxn ang="0">
                <a:pos x="80" y="35"/>
              </a:cxn>
              <a:cxn ang="0">
                <a:pos x="61" y="57"/>
              </a:cxn>
              <a:cxn ang="0">
                <a:pos x="35" y="33"/>
              </a:cxn>
              <a:cxn ang="0">
                <a:pos x="7" y="57"/>
              </a:cxn>
              <a:cxn ang="0">
                <a:pos x="7" y="61"/>
              </a:cxn>
              <a:cxn ang="0">
                <a:pos x="36" y="89"/>
              </a:cxn>
              <a:cxn ang="0">
                <a:pos x="7" y="61"/>
              </a:cxn>
              <a:cxn ang="0">
                <a:pos x="82" y="89"/>
              </a:cxn>
              <a:cxn ang="0">
                <a:pos x="111" y="61"/>
              </a:cxn>
              <a:cxn ang="0">
                <a:pos x="95" y="96"/>
              </a:cxn>
            </a:cxnLst>
            <a:rect l="0" t="0" r="r" b="b"/>
            <a:pathLst>
              <a:path w="118" h="119">
                <a:moveTo>
                  <a:pt x="59" y="0"/>
                </a:moveTo>
                <a:cubicBezTo>
                  <a:pt x="26" y="0"/>
                  <a:pt x="0" y="27"/>
                  <a:pt x="0" y="59"/>
                </a:cubicBezTo>
                <a:cubicBezTo>
                  <a:pt x="0" y="92"/>
                  <a:pt x="26" y="119"/>
                  <a:pt x="59" y="119"/>
                </a:cubicBezTo>
                <a:cubicBezTo>
                  <a:pt x="92" y="119"/>
                  <a:pt x="118" y="92"/>
                  <a:pt x="118" y="59"/>
                </a:cubicBezTo>
                <a:cubicBezTo>
                  <a:pt x="118" y="27"/>
                  <a:pt x="92" y="0"/>
                  <a:pt x="59" y="0"/>
                </a:cubicBezTo>
                <a:close/>
                <a:moveTo>
                  <a:pt x="111" y="57"/>
                </a:moveTo>
                <a:cubicBezTo>
                  <a:pt x="88" y="57"/>
                  <a:pt x="88" y="57"/>
                  <a:pt x="88" y="57"/>
                </a:cubicBezTo>
                <a:cubicBezTo>
                  <a:pt x="87" y="49"/>
                  <a:pt x="86" y="41"/>
                  <a:pt x="83" y="33"/>
                </a:cubicBezTo>
                <a:cubicBezTo>
                  <a:pt x="88" y="31"/>
                  <a:pt x="93" y="28"/>
                  <a:pt x="98" y="25"/>
                </a:cubicBezTo>
                <a:cubicBezTo>
                  <a:pt x="105" y="34"/>
                  <a:pt x="110" y="45"/>
                  <a:pt x="111" y="57"/>
                </a:cubicBezTo>
                <a:close/>
                <a:moveTo>
                  <a:pt x="57" y="111"/>
                </a:moveTo>
                <a:cubicBezTo>
                  <a:pt x="50" y="106"/>
                  <a:pt x="45" y="99"/>
                  <a:pt x="41" y="91"/>
                </a:cubicBezTo>
                <a:cubicBezTo>
                  <a:pt x="46" y="89"/>
                  <a:pt x="52" y="88"/>
                  <a:pt x="57" y="88"/>
                </a:cubicBezTo>
                <a:cubicBezTo>
                  <a:pt x="57" y="111"/>
                  <a:pt x="57" y="111"/>
                  <a:pt x="57" y="111"/>
                </a:cubicBezTo>
                <a:cubicBezTo>
                  <a:pt x="57" y="111"/>
                  <a:pt x="57" y="111"/>
                  <a:pt x="57" y="111"/>
                </a:cubicBezTo>
                <a:close/>
                <a:moveTo>
                  <a:pt x="61" y="8"/>
                </a:moveTo>
                <a:cubicBezTo>
                  <a:pt x="68" y="14"/>
                  <a:pt x="74" y="22"/>
                  <a:pt x="78" y="31"/>
                </a:cubicBezTo>
                <a:cubicBezTo>
                  <a:pt x="73" y="33"/>
                  <a:pt x="67" y="34"/>
                  <a:pt x="61" y="34"/>
                </a:cubicBezTo>
                <a:cubicBezTo>
                  <a:pt x="61" y="8"/>
                  <a:pt x="61" y="8"/>
                  <a:pt x="61" y="8"/>
                </a:cubicBezTo>
                <a:cubicBezTo>
                  <a:pt x="61" y="8"/>
                  <a:pt x="61" y="8"/>
                  <a:pt x="61" y="8"/>
                </a:cubicBezTo>
                <a:close/>
                <a:moveTo>
                  <a:pt x="67" y="8"/>
                </a:moveTo>
                <a:cubicBezTo>
                  <a:pt x="78" y="10"/>
                  <a:pt x="88" y="15"/>
                  <a:pt x="95" y="22"/>
                </a:cubicBezTo>
                <a:cubicBezTo>
                  <a:pt x="91" y="25"/>
                  <a:pt x="87" y="28"/>
                  <a:pt x="82" y="30"/>
                </a:cubicBezTo>
                <a:cubicBezTo>
                  <a:pt x="78" y="22"/>
                  <a:pt x="73" y="14"/>
                  <a:pt x="67" y="8"/>
                </a:cubicBezTo>
                <a:close/>
                <a:moveTo>
                  <a:pt x="57" y="8"/>
                </a:moveTo>
                <a:cubicBezTo>
                  <a:pt x="57" y="34"/>
                  <a:pt x="57" y="34"/>
                  <a:pt x="57" y="34"/>
                </a:cubicBezTo>
                <a:cubicBezTo>
                  <a:pt x="51" y="34"/>
                  <a:pt x="45" y="33"/>
                  <a:pt x="40" y="31"/>
                </a:cubicBezTo>
                <a:cubicBezTo>
                  <a:pt x="44" y="22"/>
                  <a:pt x="50" y="14"/>
                  <a:pt x="57" y="8"/>
                </a:cubicBezTo>
                <a:cubicBezTo>
                  <a:pt x="57" y="8"/>
                  <a:pt x="57" y="8"/>
                  <a:pt x="57" y="8"/>
                </a:cubicBezTo>
                <a:close/>
                <a:moveTo>
                  <a:pt x="36" y="30"/>
                </a:moveTo>
                <a:cubicBezTo>
                  <a:pt x="31" y="28"/>
                  <a:pt x="27" y="25"/>
                  <a:pt x="23" y="22"/>
                </a:cubicBezTo>
                <a:cubicBezTo>
                  <a:pt x="30" y="15"/>
                  <a:pt x="40" y="10"/>
                  <a:pt x="50" y="8"/>
                </a:cubicBezTo>
                <a:cubicBezTo>
                  <a:pt x="45" y="14"/>
                  <a:pt x="40" y="22"/>
                  <a:pt x="36" y="30"/>
                </a:cubicBezTo>
                <a:close/>
                <a:moveTo>
                  <a:pt x="38" y="35"/>
                </a:moveTo>
                <a:cubicBezTo>
                  <a:pt x="44" y="37"/>
                  <a:pt x="50" y="38"/>
                  <a:pt x="57" y="38"/>
                </a:cubicBezTo>
                <a:cubicBezTo>
                  <a:pt x="57" y="57"/>
                  <a:pt x="57" y="57"/>
                  <a:pt x="57" y="57"/>
                </a:cubicBezTo>
                <a:cubicBezTo>
                  <a:pt x="34" y="57"/>
                  <a:pt x="34" y="57"/>
                  <a:pt x="34" y="57"/>
                </a:cubicBezTo>
                <a:cubicBezTo>
                  <a:pt x="34" y="49"/>
                  <a:pt x="36" y="42"/>
                  <a:pt x="38" y="35"/>
                </a:cubicBezTo>
                <a:close/>
                <a:moveTo>
                  <a:pt x="57" y="61"/>
                </a:moveTo>
                <a:cubicBezTo>
                  <a:pt x="57" y="84"/>
                  <a:pt x="57" y="84"/>
                  <a:pt x="57" y="84"/>
                </a:cubicBezTo>
                <a:cubicBezTo>
                  <a:pt x="51" y="85"/>
                  <a:pt x="45" y="86"/>
                  <a:pt x="40" y="87"/>
                </a:cubicBezTo>
                <a:cubicBezTo>
                  <a:pt x="36" y="79"/>
                  <a:pt x="34" y="71"/>
                  <a:pt x="34" y="61"/>
                </a:cubicBezTo>
                <a:lnTo>
                  <a:pt x="57" y="61"/>
                </a:lnTo>
                <a:close/>
                <a:moveTo>
                  <a:pt x="50" y="110"/>
                </a:moveTo>
                <a:cubicBezTo>
                  <a:pt x="41" y="109"/>
                  <a:pt x="32" y="105"/>
                  <a:pt x="25" y="99"/>
                </a:cubicBezTo>
                <a:cubicBezTo>
                  <a:pt x="29" y="96"/>
                  <a:pt x="33" y="94"/>
                  <a:pt x="38" y="92"/>
                </a:cubicBezTo>
                <a:cubicBezTo>
                  <a:pt x="41" y="99"/>
                  <a:pt x="45" y="105"/>
                  <a:pt x="50" y="110"/>
                </a:cubicBezTo>
                <a:close/>
                <a:moveTo>
                  <a:pt x="61" y="111"/>
                </a:moveTo>
                <a:cubicBezTo>
                  <a:pt x="61" y="88"/>
                  <a:pt x="61" y="88"/>
                  <a:pt x="61" y="88"/>
                </a:cubicBezTo>
                <a:cubicBezTo>
                  <a:pt x="66" y="88"/>
                  <a:pt x="72" y="89"/>
                  <a:pt x="77" y="91"/>
                </a:cubicBezTo>
                <a:cubicBezTo>
                  <a:pt x="73" y="99"/>
                  <a:pt x="67" y="106"/>
                  <a:pt x="61" y="111"/>
                </a:cubicBezTo>
                <a:cubicBezTo>
                  <a:pt x="61" y="111"/>
                  <a:pt x="61" y="111"/>
                  <a:pt x="61" y="111"/>
                </a:cubicBezTo>
                <a:close/>
                <a:moveTo>
                  <a:pt x="80" y="92"/>
                </a:moveTo>
                <a:cubicBezTo>
                  <a:pt x="85" y="94"/>
                  <a:pt x="89" y="96"/>
                  <a:pt x="93" y="99"/>
                </a:cubicBezTo>
                <a:cubicBezTo>
                  <a:pt x="86" y="105"/>
                  <a:pt x="77" y="109"/>
                  <a:pt x="67" y="110"/>
                </a:cubicBezTo>
                <a:cubicBezTo>
                  <a:pt x="73" y="105"/>
                  <a:pt x="77" y="99"/>
                  <a:pt x="80" y="92"/>
                </a:cubicBezTo>
                <a:close/>
                <a:moveTo>
                  <a:pt x="78" y="87"/>
                </a:moveTo>
                <a:cubicBezTo>
                  <a:pt x="73" y="86"/>
                  <a:pt x="67" y="85"/>
                  <a:pt x="61" y="84"/>
                </a:cubicBezTo>
                <a:cubicBezTo>
                  <a:pt x="61" y="61"/>
                  <a:pt x="61" y="61"/>
                  <a:pt x="61" y="61"/>
                </a:cubicBezTo>
                <a:cubicBezTo>
                  <a:pt x="84" y="61"/>
                  <a:pt x="84" y="61"/>
                  <a:pt x="84" y="61"/>
                </a:cubicBezTo>
                <a:cubicBezTo>
                  <a:pt x="84" y="71"/>
                  <a:pt x="82" y="79"/>
                  <a:pt x="78" y="87"/>
                </a:cubicBezTo>
                <a:close/>
                <a:moveTo>
                  <a:pt x="61" y="57"/>
                </a:moveTo>
                <a:cubicBezTo>
                  <a:pt x="61" y="38"/>
                  <a:pt x="61" y="38"/>
                  <a:pt x="61" y="38"/>
                </a:cubicBezTo>
                <a:cubicBezTo>
                  <a:pt x="67" y="38"/>
                  <a:pt x="74" y="37"/>
                  <a:pt x="80" y="35"/>
                </a:cubicBezTo>
                <a:cubicBezTo>
                  <a:pt x="82" y="42"/>
                  <a:pt x="84" y="49"/>
                  <a:pt x="84" y="57"/>
                </a:cubicBezTo>
                <a:lnTo>
                  <a:pt x="61" y="57"/>
                </a:lnTo>
                <a:close/>
                <a:moveTo>
                  <a:pt x="20" y="25"/>
                </a:moveTo>
                <a:cubicBezTo>
                  <a:pt x="25" y="28"/>
                  <a:pt x="30" y="31"/>
                  <a:pt x="35" y="33"/>
                </a:cubicBezTo>
                <a:cubicBezTo>
                  <a:pt x="32" y="41"/>
                  <a:pt x="30" y="49"/>
                  <a:pt x="30" y="57"/>
                </a:cubicBezTo>
                <a:cubicBezTo>
                  <a:pt x="7" y="57"/>
                  <a:pt x="7" y="57"/>
                  <a:pt x="7" y="57"/>
                </a:cubicBezTo>
                <a:cubicBezTo>
                  <a:pt x="8" y="45"/>
                  <a:pt x="13" y="34"/>
                  <a:pt x="20" y="25"/>
                </a:cubicBezTo>
                <a:close/>
                <a:moveTo>
                  <a:pt x="7" y="61"/>
                </a:moveTo>
                <a:cubicBezTo>
                  <a:pt x="30" y="61"/>
                  <a:pt x="30" y="61"/>
                  <a:pt x="30" y="61"/>
                </a:cubicBezTo>
                <a:cubicBezTo>
                  <a:pt x="31" y="71"/>
                  <a:pt x="33" y="80"/>
                  <a:pt x="36" y="89"/>
                </a:cubicBezTo>
                <a:cubicBezTo>
                  <a:pt x="31" y="91"/>
                  <a:pt x="27" y="93"/>
                  <a:pt x="22" y="96"/>
                </a:cubicBezTo>
                <a:cubicBezTo>
                  <a:pt x="13" y="87"/>
                  <a:pt x="8" y="75"/>
                  <a:pt x="7" y="61"/>
                </a:cubicBezTo>
                <a:close/>
                <a:moveTo>
                  <a:pt x="95" y="96"/>
                </a:moveTo>
                <a:cubicBezTo>
                  <a:pt x="91" y="93"/>
                  <a:pt x="87" y="91"/>
                  <a:pt x="82" y="89"/>
                </a:cubicBezTo>
                <a:cubicBezTo>
                  <a:pt x="85" y="80"/>
                  <a:pt x="87" y="71"/>
                  <a:pt x="88" y="61"/>
                </a:cubicBezTo>
                <a:cubicBezTo>
                  <a:pt x="111" y="61"/>
                  <a:pt x="111" y="61"/>
                  <a:pt x="111" y="61"/>
                </a:cubicBezTo>
                <a:cubicBezTo>
                  <a:pt x="110" y="75"/>
                  <a:pt x="104" y="87"/>
                  <a:pt x="95" y="96"/>
                </a:cubicBezTo>
                <a:close/>
                <a:moveTo>
                  <a:pt x="95" y="96"/>
                </a:moveTo>
                <a:cubicBezTo>
                  <a:pt x="95" y="96"/>
                  <a:pt x="95" y="96"/>
                  <a:pt x="95" y="9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Inhaltsplatzhalter 4"/>
          <p:cNvSpPr txBox="1">
            <a:spLocks/>
          </p:cNvSpPr>
          <p:nvPr/>
        </p:nvSpPr>
        <p:spPr>
          <a:xfrm>
            <a:off x="487838" y="2923198"/>
            <a:ext cx="2405544" cy="1969770"/>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3200" b="1" dirty="0">
                <a:latin typeface="+mj-lt"/>
              </a:rPr>
              <a:t>OUR POWERFUL BUSINESS NAME</a:t>
            </a:r>
            <a:endParaRPr lang="en-US" sz="1100" dirty="0">
              <a:latin typeface="+mn-lt"/>
            </a:endParaRPr>
          </a:p>
        </p:txBody>
      </p:sp>
    </p:spTree>
    <p:extLst>
      <p:ext uri="{BB962C8B-B14F-4D97-AF65-F5344CB8AC3E}">
        <p14:creationId xmlns:p14="http://schemas.microsoft.com/office/powerpoint/2010/main" val="563298215"/>
      </p:ext>
    </p:extLst>
  </p:cSld>
  <p:clrMapOvr>
    <a:masterClrMapping/>
  </p:clrMapOvr>
  <p:transition spd="slow">
    <p:push dir="u"/>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sym typeface="Calibri"/>
              </a:rPr>
              <a:t>Funnels - 2 levels</a:t>
            </a:r>
            <a:endParaRPr lang="en-US" dirty="0"/>
          </a:p>
        </p:txBody>
      </p:sp>
      <p:grpSp>
        <p:nvGrpSpPr>
          <p:cNvPr id="5" name="Group 4"/>
          <p:cNvGrpSpPr/>
          <p:nvPr/>
        </p:nvGrpSpPr>
        <p:grpSpPr>
          <a:xfrm>
            <a:off x="387822" y="1087288"/>
            <a:ext cx="3822189" cy="3457586"/>
            <a:chOff x="387822" y="1087288"/>
            <a:chExt cx="3822189" cy="3457586"/>
          </a:xfrm>
        </p:grpSpPr>
        <p:sp>
          <p:nvSpPr>
            <p:cNvPr id="10" name="Freeform 9"/>
            <p:cNvSpPr/>
            <p:nvPr/>
          </p:nvSpPr>
          <p:spPr>
            <a:xfrm>
              <a:off x="387822" y="1087290"/>
              <a:ext cx="3822189" cy="1728792"/>
            </a:xfrm>
            <a:custGeom>
              <a:avLst/>
              <a:gdLst>
                <a:gd name="connsiteX0" fmla="*/ 0 w 3822189"/>
                <a:gd name="connsiteY0" fmla="*/ 0 h 1728792"/>
                <a:gd name="connsiteX1" fmla="*/ 3822189 w 3822189"/>
                <a:gd name="connsiteY1" fmla="*/ 0 h 1728792"/>
                <a:gd name="connsiteX2" fmla="*/ 2485303 w 3822189"/>
                <a:gd name="connsiteY2" fmla="*/ 1728792 h 1728792"/>
                <a:gd name="connsiteX3" fmla="*/ 1336885 w 3822189"/>
                <a:gd name="connsiteY3" fmla="*/ 1728792 h 1728792"/>
              </a:gdLst>
              <a:ahLst/>
              <a:cxnLst>
                <a:cxn ang="0">
                  <a:pos x="connsiteX0" y="connsiteY0"/>
                </a:cxn>
                <a:cxn ang="0">
                  <a:pos x="connsiteX1" y="connsiteY1"/>
                </a:cxn>
                <a:cxn ang="0">
                  <a:pos x="connsiteX2" y="connsiteY2"/>
                </a:cxn>
                <a:cxn ang="0">
                  <a:pos x="connsiteX3" y="connsiteY3"/>
                </a:cxn>
              </a:cxnLst>
              <a:rect l="l" t="t" r="r" b="b"/>
              <a:pathLst>
                <a:path w="3822189" h="1728792">
                  <a:moveTo>
                    <a:pt x="0" y="0"/>
                  </a:moveTo>
                  <a:lnTo>
                    <a:pt x="3822189" y="0"/>
                  </a:lnTo>
                  <a:lnTo>
                    <a:pt x="2485303" y="1728792"/>
                  </a:lnTo>
                  <a:lnTo>
                    <a:pt x="1336885" y="1728792"/>
                  </a:lnTo>
                  <a:close/>
                </a:path>
              </a:pathLst>
            </a:cu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p:cNvSpPr/>
            <p:nvPr/>
          </p:nvSpPr>
          <p:spPr>
            <a:xfrm>
              <a:off x="1724706" y="2816082"/>
              <a:ext cx="1148418" cy="1728792"/>
            </a:xfrm>
            <a:custGeom>
              <a:avLst/>
              <a:gdLst>
                <a:gd name="connsiteX0" fmla="*/ 0 w 1148418"/>
                <a:gd name="connsiteY0" fmla="*/ 0 h 1728792"/>
                <a:gd name="connsiteX1" fmla="*/ 1148418 w 1148418"/>
                <a:gd name="connsiteY1" fmla="*/ 0 h 1728792"/>
                <a:gd name="connsiteX2" fmla="*/ 930826 w 1148418"/>
                <a:gd name="connsiteY2" fmla="*/ 281379 h 1728792"/>
                <a:gd name="connsiteX3" fmla="*/ 930826 w 1148418"/>
                <a:gd name="connsiteY3" fmla="*/ 1728792 h 1728792"/>
                <a:gd name="connsiteX4" fmla="*/ 217592 w 1148418"/>
                <a:gd name="connsiteY4" fmla="*/ 1728792 h 1728792"/>
                <a:gd name="connsiteX5" fmla="*/ 217592 w 1148418"/>
                <a:gd name="connsiteY5" fmla="*/ 281379 h 1728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8418" h="1728792">
                  <a:moveTo>
                    <a:pt x="0" y="0"/>
                  </a:moveTo>
                  <a:lnTo>
                    <a:pt x="1148418" y="0"/>
                  </a:lnTo>
                  <a:lnTo>
                    <a:pt x="930826" y="281379"/>
                  </a:lnTo>
                  <a:lnTo>
                    <a:pt x="930826" y="1728792"/>
                  </a:lnTo>
                  <a:lnTo>
                    <a:pt x="217592" y="1728792"/>
                  </a:lnTo>
                  <a:lnTo>
                    <a:pt x="217592" y="281379"/>
                  </a:lnTo>
                  <a:close/>
                </a:path>
              </a:pathLst>
            </a:cu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17"/>
            <p:cNvSpPr/>
            <p:nvPr/>
          </p:nvSpPr>
          <p:spPr>
            <a:xfrm>
              <a:off x="2044433"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18"/>
            <p:cNvSpPr/>
            <p:nvPr/>
          </p:nvSpPr>
          <p:spPr>
            <a:xfrm flipH="1">
              <a:off x="793177"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Rectangle 12"/>
          <p:cNvSpPr/>
          <p:nvPr/>
        </p:nvSpPr>
        <p:spPr>
          <a:xfrm flipH="1">
            <a:off x="4724400" y="1628528"/>
            <a:ext cx="4031782" cy="646331"/>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4" name="Rectangle 13"/>
          <p:cNvSpPr/>
          <p:nvPr/>
        </p:nvSpPr>
        <p:spPr>
          <a:xfrm flipH="1">
            <a:off x="4724400" y="3357320"/>
            <a:ext cx="4031782" cy="646331"/>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15" name="Straight Connector 14"/>
          <p:cNvCxnSpPr/>
          <p:nvPr/>
        </p:nvCxnSpPr>
        <p:spPr>
          <a:xfrm flipH="1">
            <a:off x="2487709" y="3680478"/>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2487709" y="1951686"/>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sp>
        <p:nvSpPr>
          <p:cNvPr id="17" name="Oval 16"/>
          <p:cNvSpPr/>
          <p:nvPr/>
        </p:nvSpPr>
        <p:spPr>
          <a:xfrm>
            <a:off x="2110122" y="1762892"/>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A</a:t>
            </a:r>
          </a:p>
        </p:txBody>
      </p:sp>
      <p:sp>
        <p:nvSpPr>
          <p:cNvPr id="22" name="Oval 21"/>
          <p:cNvSpPr/>
          <p:nvPr/>
        </p:nvSpPr>
        <p:spPr>
          <a:xfrm>
            <a:off x="2110122" y="3491684"/>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B</a:t>
            </a:r>
          </a:p>
        </p:txBody>
      </p:sp>
    </p:spTree>
    <p:extLst>
      <p:ext uri="{BB962C8B-B14F-4D97-AF65-F5344CB8AC3E}">
        <p14:creationId xmlns:p14="http://schemas.microsoft.com/office/powerpoint/2010/main" val="287327499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sym typeface="Calibri"/>
              </a:rPr>
              <a:t>Funnels - 3 levels</a:t>
            </a:r>
            <a:endParaRPr lang="en-US" dirty="0"/>
          </a:p>
        </p:txBody>
      </p:sp>
      <p:grpSp>
        <p:nvGrpSpPr>
          <p:cNvPr id="5" name="Group 4"/>
          <p:cNvGrpSpPr/>
          <p:nvPr/>
        </p:nvGrpSpPr>
        <p:grpSpPr>
          <a:xfrm>
            <a:off x="387822" y="1087288"/>
            <a:ext cx="3822189" cy="3457586"/>
            <a:chOff x="387822" y="1087288"/>
            <a:chExt cx="3822189" cy="3457586"/>
          </a:xfrm>
        </p:grpSpPr>
        <p:sp>
          <p:nvSpPr>
            <p:cNvPr id="11" name="Freeform 10"/>
            <p:cNvSpPr/>
            <p:nvPr/>
          </p:nvSpPr>
          <p:spPr>
            <a:xfrm>
              <a:off x="387822" y="1087290"/>
              <a:ext cx="3822189" cy="1152528"/>
            </a:xfrm>
            <a:custGeom>
              <a:avLst/>
              <a:gdLst>
                <a:gd name="connsiteX0" fmla="*/ 0 w 3822189"/>
                <a:gd name="connsiteY0" fmla="*/ 0 h 1152528"/>
                <a:gd name="connsiteX1" fmla="*/ 3822189 w 3822189"/>
                <a:gd name="connsiteY1" fmla="*/ 0 h 1152528"/>
                <a:gd name="connsiteX2" fmla="*/ 2930932 w 3822189"/>
                <a:gd name="connsiteY2" fmla="*/ 1152528 h 1152528"/>
                <a:gd name="connsiteX3" fmla="*/ 891257 w 3822189"/>
                <a:gd name="connsiteY3" fmla="*/ 1152528 h 1152528"/>
              </a:gdLst>
              <a:ahLst/>
              <a:cxnLst>
                <a:cxn ang="0">
                  <a:pos x="connsiteX0" y="connsiteY0"/>
                </a:cxn>
                <a:cxn ang="0">
                  <a:pos x="connsiteX1" y="connsiteY1"/>
                </a:cxn>
                <a:cxn ang="0">
                  <a:pos x="connsiteX2" y="connsiteY2"/>
                </a:cxn>
                <a:cxn ang="0">
                  <a:pos x="connsiteX3" y="connsiteY3"/>
                </a:cxn>
              </a:cxnLst>
              <a:rect l="l" t="t" r="r" b="b"/>
              <a:pathLst>
                <a:path w="3822189" h="1152528">
                  <a:moveTo>
                    <a:pt x="0" y="0"/>
                  </a:moveTo>
                  <a:lnTo>
                    <a:pt x="3822189" y="0"/>
                  </a:lnTo>
                  <a:lnTo>
                    <a:pt x="2930932" y="1152528"/>
                  </a:lnTo>
                  <a:lnTo>
                    <a:pt x="891257" y="1152528"/>
                  </a:lnTo>
                  <a:close/>
                </a:path>
              </a:pathLst>
            </a:cu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13"/>
            <p:cNvSpPr/>
            <p:nvPr/>
          </p:nvSpPr>
          <p:spPr>
            <a:xfrm>
              <a:off x="1279079" y="2239818"/>
              <a:ext cx="2039675" cy="1152528"/>
            </a:xfrm>
            <a:custGeom>
              <a:avLst/>
              <a:gdLst>
                <a:gd name="connsiteX0" fmla="*/ 0 w 2039675"/>
                <a:gd name="connsiteY0" fmla="*/ 0 h 1152528"/>
                <a:gd name="connsiteX1" fmla="*/ 2039675 w 2039675"/>
                <a:gd name="connsiteY1" fmla="*/ 0 h 1152528"/>
                <a:gd name="connsiteX2" fmla="*/ 1376454 w 2039675"/>
                <a:gd name="connsiteY2" fmla="*/ 857643 h 1152528"/>
                <a:gd name="connsiteX3" fmla="*/ 1376454 w 2039675"/>
                <a:gd name="connsiteY3" fmla="*/ 1152528 h 1152528"/>
                <a:gd name="connsiteX4" fmla="*/ 663220 w 2039675"/>
                <a:gd name="connsiteY4" fmla="*/ 1152528 h 1152528"/>
                <a:gd name="connsiteX5" fmla="*/ 663220 w 2039675"/>
                <a:gd name="connsiteY5" fmla="*/ 857643 h 115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9675" h="1152528">
                  <a:moveTo>
                    <a:pt x="0" y="0"/>
                  </a:moveTo>
                  <a:lnTo>
                    <a:pt x="2039675" y="0"/>
                  </a:lnTo>
                  <a:lnTo>
                    <a:pt x="1376454" y="857643"/>
                  </a:lnTo>
                  <a:lnTo>
                    <a:pt x="1376454" y="1152528"/>
                  </a:lnTo>
                  <a:lnTo>
                    <a:pt x="663220" y="1152528"/>
                  </a:lnTo>
                  <a:lnTo>
                    <a:pt x="663220" y="857643"/>
                  </a:lnTo>
                  <a:close/>
                </a:path>
              </a:pathLst>
            </a:cu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15"/>
            <p:cNvSpPr/>
            <p:nvPr/>
          </p:nvSpPr>
          <p:spPr>
            <a:xfrm>
              <a:off x="1942298" y="3392346"/>
              <a:ext cx="713234" cy="1152528"/>
            </a:xfrm>
            <a:custGeom>
              <a:avLst/>
              <a:gdLst>
                <a:gd name="connsiteX0" fmla="*/ 0 w 713234"/>
                <a:gd name="connsiteY0" fmla="*/ 0 h 1152528"/>
                <a:gd name="connsiteX1" fmla="*/ 713234 w 713234"/>
                <a:gd name="connsiteY1" fmla="*/ 0 h 1152528"/>
                <a:gd name="connsiteX2" fmla="*/ 713234 w 713234"/>
                <a:gd name="connsiteY2" fmla="*/ 1152528 h 1152528"/>
                <a:gd name="connsiteX3" fmla="*/ 0 w 713234"/>
                <a:gd name="connsiteY3" fmla="*/ 1152528 h 1152528"/>
              </a:gdLst>
              <a:ahLst/>
              <a:cxnLst>
                <a:cxn ang="0">
                  <a:pos x="connsiteX0" y="connsiteY0"/>
                </a:cxn>
                <a:cxn ang="0">
                  <a:pos x="connsiteX1" y="connsiteY1"/>
                </a:cxn>
                <a:cxn ang="0">
                  <a:pos x="connsiteX2" y="connsiteY2"/>
                </a:cxn>
                <a:cxn ang="0">
                  <a:pos x="connsiteX3" y="connsiteY3"/>
                </a:cxn>
              </a:cxnLst>
              <a:rect l="l" t="t" r="r" b="b"/>
              <a:pathLst>
                <a:path w="713234" h="1152528">
                  <a:moveTo>
                    <a:pt x="0" y="0"/>
                  </a:moveTo>
                  <a:lnTo>
                    <a:pt x="713234" y="0"/>
                  </a:lnTo>
                  <a:lnTo>
                    <a:pt x="713234" y="1152528"/>
                  </a:lnTo>
                  <a:lnTo>
                    <a:pt x="0" y="1152528"/>
                  </a:lnTo>
                  <a:close/>
                </a:path>
              </a:pathLst>
            </a:cu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20"/>
            <p:cNvSpPr/>
            <p:nvPr/>
          </p:nvSpPr>
          <p:spPr>
            <a:xfrm>
              <a:off x="2044433"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26"/>
            <p:cNvSpPr/>
            <p:nvPr/>
          </p:nvSpPr>
          <p:spPr>
            <a:xfrm flipH="1">
              <a:off x="793177"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Rectangle 14"/>
          <p:cNvSpPr/>
          <p:nvPr/>
        </p:nvSpPr>
        <p:spPr>
          <a:xfrm flipH="1">
            <a:off x="4724400" y="1340396"/>
            <a:ext cx="4031782" cy="646331"/>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7" name="Rectangle 16"/>
          <p:cNvSpPr/>
          <p:nvPr/>
        </p:nvSpPr>
        <p:spPr>
          <a:xfrm flipH="1">
            <a:off x="4724400" y="2492924"/>
            <a:ext cx="4031782" cy="646331"/>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8" name="Rectangle 17"/>
          <p:cNvSpPr/>
          <p:nvPr/>
        </p:nvSpPr>
        <p:spPr>
          <a:xfrm flipH="1">
            <a:off x="4724400" y="3645452"/>
            <a:ext cx="4031782" cy="646331"/>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19" name="Straight Connector 18"/>
          <p:cNvCxnSpPr/>
          <p:nvPr/>
        </p:nvCxnSpPr>
        <p:spPr>
          <a:xfrm flipH="1">
            <a:off x="2487709" y="3968610"/>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H="1">
            <a:off x="2487709" y="2816082"/>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2487709" y="1663554"/>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sp>
        <p:nvSpPr>
          <p:cNvPr id="23" name="Oval 22"/>
          <p:cNvSpPr/>
          <p:nvPr/>
        </p:nvSpPr>
        <p:spPr>
          <a:xfrm>
            <a:off x="2110122" y="1474760"/>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A</a:t>
            </a:r>
          </a:p>
        </p:txBody>
      </p:sp>
      <p:sp>
        <p:nvSpPr>
          <p:cNvPr id="24" name="Oval 23"/>
          <p:cNvSpPr/>
          <p:nvPr/>
        </p:nvSpPr>
        <p:spPr>
          <a:xfrm>
            <a:off x="2110122" y="2627288"/>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B</a:t>
            </a:r>
          </a:p>
        </p:txBody>
      </p:sp>
      <p:sp>
        <p:nvSpPr>
          <p:cNvPr id="25" name="Oval 24"/>
          <p:cNvSpPr/>
          <p:nvPr/>
        </p:nvSpPr>
        <p:spPr>
          <a:xfrm>
            <a:off x="2110121" y="3779816"/>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C</a:t>
            </a:r>
          </a:p>
        </p:txBody>
      </p:sp>
    </p:spTree>
    <p:extLst>
      <p:ext uri="{BB962C8B-B14F-4D97-AF65-F5344CB8AC3E}">
        <p14:creationId xmlns:p14="http://schemas.microsoft.com/office/powerpoint/2010/main" val="367824624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sym typeface="Calibri"/>
              </a:rPr>
              <a:t>Funnels - 4 levels</a:t>
            </a:r>
            <a:endParaRPr lang="en-US" dirty="0"/>
          </a:p>
        </p:txBody>
      </p:sp>
      <p:grpSp>
        <p:nvGrpSpPr>
          <p:cNvPr id="5" name="Group 4"/>
          <p:cNvGrpSpPr/>
          <p:nvPr/>
        </p:nvGrpSpPr>
        <p:grpSpPr>
          <a:xfrm>
            <a:off x="387819" y="1087288"/>
            <a:ext cx="3822192" cy="3457586"/>
            <a:chOff x="387819" y="1087288"/>
            <a:chExt cx="3822192" cy="3457586"/>
          </a:xfrm>
        </p:grpSpPr>
        <p:sp>
          <p:nvSpPr>
            <p:cNvPr id="14" name="Freeform 13"/>
            <p:cNvSpPr/>
            <p:nvPr/>
          </p:nvSpPr>
          <p:spPr>
            <a:xfrm>
              <a:off x="387819" y="1087289"/>
              <a:ext cx="3822192" cy="864397"/>
            </a:xfrm>
            <a:custGeom>
              <a:avLst/>
              <a:gdLst>
                <a:gd name="connsiteX0" fmla="*/ 0 w 3822192"/>
                <a:gd name="connsiteY0" fmla="*/ 0 h 864397"/>
                <a:gd name="connsiteX1" fmla="*/ 3822192 w 3822192"/>
                <a:gd name="connsiteY1" fmla="*/ 0 h 864397"/>
                <a:gd name="connsiteX2" fmla="*/ 3153749 w 3822192"/>
                <a:gd name="connsiteY2" fmla="*/ 864397 h 864397"/>
                <a:gd name="connsiteX3" fmla="*/ 668444 w 3822192"/>
                <a:gd name="connsiteY3" fmla="*/ 864397 h 864397"/>
              </a:gdLst>
              <a:ahLst/>
              <a:cxnLst>
                <a:cxn ang="0">
                  <a:pos x="connsiteX0" y="connsiteY0"/>
                </a:cxn>
                <a:cxn ang="0">
                  <a:pos x="connsiteX1" y="connsiteY1"/>
                </a:cxn>
                <a:cxn ang="0">
                  <a:pos x="connsiteX2" y="connsiteY2"/>
                </a:cxn>
                <a:cxn ang="0">
                  <a:pos x="connsiteX3" y="connsiteY3"/>
                </a:cxn>
              </a:cxnLst>
              <a:rect l="l" t="t" r="r" b="b"/>
              <a:pathLst>
                <a:path w="3822192" h="864397">
                  <a:moveTo>
                    <a:pt x="0" y="0"/>
                  </a:moveTo>
                  <a:lnTo>
                    <a:pt x="3822192" y="0"/>
                  </a:lnTo>
                  <a:lnTo>
                    <a:pt x="3153749" y="864397"/>
                  </a:lnTo>
                  <a:lnTo>
                    <a:pt x="668444" y="864397"/>
                  </a:lnTo>
                  <a:close/>
                </a:path>
              </a:pathLst>
            </a:cu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15"/>
            <p:cNvSpPr/>
            <p:nvPr/>
          </p:nvSpPr>
          <p:spPr>
            <a:xfrm>
              <a:off x="1056264" y="1951686"/>
              <a:ext cx="2485305" cy="864397"/>
            </a:xfrm>
            <a:custGeom>
              <a:avLst/>
              <a:gdLst>
                <a:gd name="connsiteX0" fmla="*/ 0 w 2485305"/>
                <a:gd name="connsiteY0" fmla="*/ 0 h 864397"/>
                <a:gd name="connsiteX1" fmla="*/ 2485305 w 2485305"/>
                <a:gd name="connsiteY1" fmla="*/ 0 h 864397"/>
                <a:gd name="connsiteX2" fmla="*/ 1816861 w 2485305"/>
                <a:gd name="connsiteY2" fmla="*/ 864397 h 864397"/>
                <a:gd name="connsiteX3" fmla="*/ 668443 w 2485305"/>
                <a:gd name="connsiteY3" fmla="*/ 864397 h 864397"/>
              </a:gdLst>
              <a:ahLst/>
              <a:cxnLst>
                <a:cxn ang="0">
                  <a:pos x="connsiteX0" y="connsiteY0"/>
                </a:cxn>
                <a:cxn ang="0">
                  <a:pos x="connsiteX1" y="connsiteY1"/>
                </a:cxn>
                <a:cxn ang="0">
                  <a:pos x="connsiteX2" y="connsiteY2"/>
                </a:cxn>
                <a:cxn ang="0">
                  <a:pos x="connsiteX3" y="connsiteY3"/>
                </a:cxn>
              </a:cxnLst>
              <a:rect l="l" t="t" r="r" b="b"/>
              <a:pathLst>
                <a:path w="2485305" h="864397">
                  <a:moveTo>
                    <a:pt x="0" y="0"/>
                  </a:moveTo>
                  <a:lnTo>
                    <a:pt x="2485305" y="0"/>
                  </a:lnTo>
                  <a:lnTo>
                    <a:pt x="1816861" y="864397"/>
                  </a:lnTo>
                  <a:lnTo>
                    <a:pt x="668443" y="864397"/>
                  </a:lnTo>
                  <a:close/>
                </a:path>
              </a:pathLst>
            </a:cu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17"/>
            <p:cNvSpPr/>
            <p:nvPr/>
          </p:nvSpPr>
          <p:spPr>
            <a:xfrm>
              <a:off x="1724705" y="2816082"/>
              <a:ext cx="1148420" cy="864397"/>
            </a:xfrm>
            <a:custGeom>
              <a:avLst/>
              <a:gdLst>
                <a:gd name="connsiteX0" fmla="*/ 0 w 1148420"/>
                <a:gd name="connsiteY0" fmla="*/ 0 h 864397"/>
                <a:gd name="connsiteX1" fmla="*/ 1148420 w 1148420"/>
                <a:gd name="connsiteY1" fmla="*/ 0 h 864397"/>
                <a:gd name="connsiteX2" fmla="*/ 930827 w 1148420"/>
                <a:gd name="connsiteY2" fmla="*/ 281380 h 864397"/>
                <a:gd name="connsiteX3" fmla="*/ 930827 w 1148420"/>
                <a:gd name="connsiteY3" fmla="*/ 864397 h 864397"/>
                <a:gd name="connsiteX4" fmla="*/ 217593 w 1148420"/>
                <a:gd name="connsiteY4" fmla="*/ 864397 h 864397"/>
                <a:gd name="connsiteX5" fmla="*/ 217593 w 1148420"/>
                <a:gd name="connsiteY5" fmla="*/ 281380 h 86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8420" h="864397">
                  <a:moveTo>
                    <a:pt x="0" y="0"/>
                  </a:moveTo>
                  <a:lnTo>
                    <a:pt x="1148420" y="0"/>
                  </a:lnTo>
                  <a:lnTo>
                    <a:pt x="930827" y="281380"/>
                  </a:lnTo>
                  <a:lnTo>
                    <a:pt x="930827" y="864397"/>
                  </a:lnTo>
                  <a:lnTo>
                    <a:pt x="217593" y="864397"/>
                  </a:lnTo>
                  <a:lnTo>
                    <a:pt x="217593" y="281380"/>
                  </a:lnTo>
                  <a:close/>
                </a:path>
              </a:pathLst>
            </a:cu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19"/>
            <p:cNvSpPr/>
            <p:nvPr/>
          </p:nvSpPr>
          <p:spPr>
            <a:xfrm>
              <a:off x="1942298" y="3680478"/>
              <a:ext cx="713234" cy="864396"/>
            </a:xfrm>
            <a:custGeom>
              <a:avLst/>
              <a:gdLst>
                <a:gd name="connsiteX0" fmla="*/ 0 w 713234"/>
                <a:gd name="connsiteY0" fmla="*/ 0 h 864396"/>
                <a:gd name="connsiteX1" fmla="*/ 713234 w 713234"/>
                <a:gd name="connsiteY1" fmla="*/ 0 h 864396"/>
                <a:gd name="connsiteX2" fmla="*/ 713234 w 713234"/>
                <a:gd name="connsiteY2" fmla="*/ 864396 h 864396"/>
                <a:gd name="connsiteX3" fmla="*/ 0 w 713234"/>
                <a:gd name="connsiteY3" fmla="*/ 864396 h 864396"/>
              </a:gdLst>
              <a:ahLst/>
              <a:cxnLst>
                <a:cxn ang="0">
                  <a:pos x="connsiteX0" y="connsiteY0"/>
                </a:cxn>
                <a:cxn ang="0">
                  <a:pos x="connsiteX1" y="connsiteY1"/>
                </a:cxn>
                <a:cxn ang="0">
                  <a:pos x="connsiteX2" y="connsiteY2"/>
                </a:cxn>
                <a:cxn ang="0">
                  <a:pos x="connsiteX3" y="connsiteY3"/>
                </a:cxn>
              </a:cxnLst>
              <a:rect l="l" t="t" r="r" b="b"/>
              <a:pathLst>
                <a:path w="713234" h="864396">
                  <a:moveTo>
                    <a:pt x="0" y="0"/>
                  </a:moveTo>
                  <a:lnTo>
                    <a:pt x="713234" y="0"/>
                  </a:lnTo>
                  <a:lnTo>
                    <a:pt x="713234" y="864396"/>
                  </a:lnTo>
                  <a:lnTo>
                    <a:pt x="0" y="864396"/>
                  </a:lnTo>
                  <a:close/>
                </a:path>
              </a:pathLst>
            </a:cu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29"/>
            <p:cNvSpPr/>
            <p:nvPr/>
          </p:nvSpPr>
          <p:spPr>
            <a:xfrm>
              <a:off x="2044433"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30"/>
            <p:cNvSpPr/>
            <p:nvPr/>
          </p:nvSpPr>
          <p:spPr>
            <a:xfrm flipH="1">
              <a:off x="793177"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ectangle 16"/>
          <p:cNvSpPr/>
          <p:nvPr/>
        </p:nvSpPr>
        <p:spPr>
          <a:xfrm flipH="1">
            <a:off x="4724400" y="1196329"/>
            <a:ext cx="4031782" cy="646331"/>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9" name="Rectangle 18"/>
          <p:cNvSpPr/>
          <p:nvPr/>
        </p:nvSpPr>
        <p:spPr>
          <a:xfrm flipH="1">
            <a:off x="4724400" y="2060726"/>
            <a:ext cx="4031782" cy="646331"/>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21" name="Rectangle 20"/>
          <p:cNvSpPr/>
          <p:nvPr/>
        </p:nvSpPr>
        <p:spPr>
          <a:xfrm flipH="1">
            <a:off x="4724400" y="2925122"/>
            <a:ext cx="4031782" cy="646331"/>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22" name="Rectangle 21"/>
          <p:cNvSpPr/>
          <p:nvPr/>
        </p:nvSpPr>
        <p:spPr>
          <a:xfrm flipH="1">
            <a:off x="4724400" y="3789518"/>
            <a:ext cx="4031782" cy="646331"/>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23" name="Straight Connector 22"/>
          <p:cNvCxnSpPr/>
          <p:nvPr/>
        </p:nvCxnSpPr>
        <p:spPr>
          <a:xfrm flipH="1">
            <a:off x="2487709" y="4112676"/>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2487709" y="3248280"/>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2487709" y="2383884"/>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2487709" y="1519487"/>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sp>
        <p:nvSpPr>
          <p:cNvPr id="27" name="Oval 26"/>
          <p:cNvSpPr/>
          <p:nvPr/>
        </p:nvSpPr>
        <p:spPr>
          <a:xfrm>
            <a:off x="2110121" y="1330693"/>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A</a:t>
            </a:r>
          </a:p>
        </p:txBody>
      </p:sp>
      <p:sp>
        <p:nvSpPr>
          <p:cNvPr id="28" name="Oval 27"/>
          <p:cNvSpPr/>
          <p:nvPr/>
        </p:nvSpPr>
        <p:spPr>
          <a:xfrm>
            <a:off x="2110122" y="2195090"/>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B</a:t>
            </a:r>
          </a:p>
        </p:txBody>
      </p:sp>
      <p:sp>
        <p:nvSpPr>
          <p:cNvPr id="29" name="Oval 28"/>
          <p:cNvSpPr/>
          <p:nvPr/>
        </p:nvSpPr>
        <p:spPr>
          <a:xfrm>
            <a:off x="2110121" y="3059486"/>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C</a:t>
            </a:r>
          </a:p>
        </p:txBody>
      </p:sp>
      <p:sp>
        <p:nvSpPr>
          <p:cNvPr id="36" name="Oval 35"/>
          <p:cNvSpPr/>
          <p:nvPr/>
        </p:nvSpPr>
        <p:spPr>
          <a:xfrm>
            <a:off x="2110121" y="3923882"/>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D</a:t>
            </a:r>
          </a:p>
        </p:txBody>
      </p:sp>
    </p:spTree>
    <p:extLst>
      <p:ext uri="{BB962C8B-B14F-4D97-AF65-F5344CB8AC3E}">
        <p14:creationId xmlns:p14="http://schemas.microsoft.com/office/powerpoint/2010/main" val="381621151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sym typeface="Calibri"/>
              </a:rPr>
              <a:t>Funnels - 5 levels</a:t>
            </a:r>
            <a:endParaRPr lang="en-US" dirty="0"/>
          </a:p>
        </p:txBody>
      </p:sp>
      <p:grpSp>
        <p:nvGrpSpPr>
          <p:cNvPr id="5" name="Group 4"/>
          <p:cNvGrpSpPr/>
          <p:nvPr/>
        </p:nvGrpSpPr>
        <p:grpSpPr>
          <a:xfrm>
            <a:off x="387819" y="1087288"/>
            <a:ext cx="3822192" cy="3457586"/>
            <a:chOff x="387819" y="1087288"/>
            <a:chExt cx="3822192" cy="3457586"/>
          </a:xfrm>
        </p:grpSpPr>
        <p:sp>
          <p:nvSpPr>
            <p:cNvPr id="14" name="Freeform 13"/>
            <p:cNvSpPr/>
            <p:nvPr/>
          </p:nvSpPr>
          <p:spPr>
            <a:xfrm>
              <a:off x="387819" y="1087289"/>
              <a:ext cx="3822192" cy="691517"/>
            </a:xfrm>
            <a:custGeom>
              <a:avLst/>
              <a:gdLst>
                <a:gd name="connsiteX0" fmla="*/ 0 w 3822192"/>
                <a:gd name="connsiteY0" fmla="*/ 0 h 691517"/>
                <a:gd name="connsiteX1" fmla="*/ 3822192 w 3822192"/>
                <a:gd name="connsiteY1" fmla="*/ 0 h 691517"/>
                <a:gd name="connsiteX2" fmla="*/ 3287438 w 3822192"/>
                <a:gd name="connsiteY2" fmla="*/ 691517 h 691517"/>
                <a:gd name="connsiteX3" fmla="*/ 534754 w 3822192"/>
                <a:gd name="connsiteY3" fmla="*/ 691517 h 691517"/>
              </a:gdLst>
              <a:ahLst/>
              <a:cxnLst>
                <a:cxn ang="0">
                  <a:pos x="connsiteX0" y="connsiteY0"/>
                </a:cxn>
                <a:cxn ang="0">
                  <a:pos x="connsiteX1" y="connsiteY1"/>
                </a:cxn>
                <a:cxn ang="0">
                  <a:pos x="connsiteX2" y="connsiteY2"/>
                </a:cxn>
                <a:cxn ang="0">
                  <a:pos x="connsiteX3" y="connsiteY3"/>
                </a:cxn>
              </a:cxnLst>
              <a:rect l="l" t="t" r="r" b="b"/>
              <a:pathLst>
                <a:path w="3822192" h="691517">
                  <a:moveTo>
                    <a:pt x="0" y="0"/>
                  </a:moveTo>
                  <a:lnTo>
                    <a:pt x="3822192" y="0"/>
                  </a:lnTo>
                  <a:lnTo>
                    <a:pt x="3287438" y="691517"/>
                  </a:lnTo>
                  <a:lnTo>
                    <a:pt x="534754" y="691517"/>
                  </a:lnTo>
                  <a:close/>
                </a:path>
              </a:pathLst>
            </a:cu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15"/>
            <p:cNvSpPr/>
            <p:nvPr/>
          </p:nvSpPr>
          <p:spPr>
            <a:xfrm>
              <a:off x="922573" y="1778806"/>
              <a:ext cx="2752684" cy="691517"/>
            </a:xfrm>
            <a:custGeom>
              <a:avLst/>
              <a:gdLst>
                <a:gd name="connsiteX0" fmla="*/ 0 w 2752684"/>
                <a:gd name="connsiteY0" fmla="*/ 0 h 691517"/>
                <a:gd name="connsiteX1" fmla="*/ 2752684 w 2752684"/>
                <a:gd name="connsiteY1" fmla="*/ 0 h 691517"/>
                <a:gd name="connsiteX2" fmla="*/ 2217930 w 2752684"/>
                <a:gd name="connsiteY2" fmla="*/ 691517 h 691517"/>
                <a:gd name="connsiteX3" fmla="*/ 534755 w 2752684"/>
                <a:gd name="connsiteY3" fmla="*/ 691517 h 691517"/>
              </a:gdLst>
              <a:ahLst/>
              <a:cxnLst>
                <a:cxn ang="0">
                  <a:pos x="connsiteX0" y="connsiteY0"/>
                </a:cxn>
                <a:cxn ang="0">
                  <a:pos x="connsiteX1" y="connsiteY1"/>
                </a:cxn>
                <a:cxn ang="0">
                  <a:pos x="connsiteX2" y="connsiteY2"/>
                </a:cxn>
                <a:cxn ang="0">
                  <a:pos x="connsiteX3" y="connsiteY3"/>
                </a:cxn>
              </a:cxnLst>
              <a:rect l="l" t="t" r="r" b="b"/>
              <a:pathLst>
                <a:path w="2752684" h="691517">
                  <a:moveTo>
                    <a:pt x="0" y="0"/>
                  </a:moveTo>
                  <a:lnTo>
                    <a:pt x="2752684" y="0"/>
                  </a:lnTo>
                  <a:lnTo>
                    <a:pt x="2217930" y="691517"/>
                  </a:lnTo>
                  <a:lnTo>
                    <a:pt x="534755" y="691517"/>
                  </a:lnTo>
                  <a:close/>
                </a:path>
              </a:pathLst>
            </a:cu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17"/>
            <p:cNvSpPr/>
            <p:nvPr/>
          </p:nvSpPr>
          <p:spPr>
            <a:xfrm>
              <a:off x="1457329" y="2470323"/>
              <a:ext cx="1683175" cy="691517"/>
            </a:xfrm>
            <a:custGeom>
              <a:avLst/>
              <a:gdLst>
                <a:gd name="connsiteX0" fmla="*/ 0 w 1683175"/>
                <a:gd name="connsiteY0" fmla="*/ 0 h 691517"/>
                <a:gd name="connsiteX1" fmla="*/ 1683175 w 1683175"/>
                <a:gd name="connsiteY1" fmla="*/ 0 h 691517"/>
                <a:gd name="connsiteX2" fmla="*/ 1198204 w 1683175"/>
                <a:gd name="connsiteY2" fmla="*/ 627139 h 691517"/>
                <a:gd name="connsiteX3" fmla="*/ 1198204 w 1683175"/>
                <a:gd name="connsiteY3" fmla="*/ 691517 h 691517"/>
                <a:gd name="connsiteX4" fmla="*/ 484970 w 1683175"/>
                <a:gd name="connsiteY4" fmla="*/ 691517 h 691517"/>
                <a:gd name="connsiteX5" fmla="*/ 484970 w 1683175"/>
                <a:gd name="connsiteY5" fmla="*/ 627139 h 691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3175" h="691517">
                  <a:moveTo>
                    <a:pt x="0" y="0"/>
                  </a:moveTo>
                  <a:lnTo>
                    <a:pt x="1683175" y="0"/>
                  </a:lnTo>
                  <a:lnTo>
                    <a:pt x="1198204" y="627139"/>
                  </a:lnTo>
                  <a:lnTo>
                    <a:pt x="1198204" y="691517"/>
                  </a:lnTo>
                  <a:lnTo>
                    <a:pt x="484970" y="691517"/>
                  </a:lnTo>
                  <a:lnTo>
                    <a:pt x="484970" y="627139"/>
                  </a:lnTo>
                  <a:close/>
                </a:path>
              </a:pathLst>
            </a:cu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19"/>
            <p:cNvSpPr/>
            <p:nvPr/>
          </p:nvSpPr>
          <p:spPr>
            <a:xfrm>
              <a:off x="1942298" y="3161840"/>
              <a:ext cx="713234" cy="691517"/>
            </a:xfrm>
            <a:custGeom>
              <a:avLst/>
              <a:gdLst>
                <a:gd name="connsiteX0" fmla="*/ 0 w 713234"/>
                <a:gd name="connsiteY0" fmla="*/ 0 h 691517"/>
                <a:gd name="connsiteX1" fmla="*/ 713234 w 713234"/>
                <a:gd name="connsiteY1" fmla="*/ 0 h 691517"/>
                <a:gd name="connsiteX2" fmla="*/ 713234 w 713234"/>
                <a:gd name="connsiteY2" fmla="*/ 691517 h 691517"/>
                <a:gd name="connsiteX3" fmla="*/ 0 w 713234"/>
                <a:gd name="connsiteY3" fmla="*/ 691517 h 691517"/>
              </a:gdLst>
              <a:ahLst/>
              <a:cxnLst>
                <a:cxn ang="0">
                  <a:pos x="connsiteX0" y="connsiteY0"/>
                </a:cxn>
                <a:cxn ang="0">
                  <a:pos x="connsiteX1" y="connsiteY1"/>
                </a:cxn>
                <a:cxn ang="0">
                  <a:pos x="connsiteX2" y="connsiteY2"/>
                </a:cxn>
                <a:cxn ang="0">
                  <a:pos x="connsiteX3" y="connsiteY3"/>
                </a:cxn>
              </a:cxnLst>
              <a:rect l="l" t="t" r="r" b="b"/>
              <a:pathLst>
                <a:path w="713234" h="691517">
                  <a:moveTo>
                    <a:pt x="0" y="0"/>
                  </a:moveTo>
                  <a:lnTo>
                    <a:pt x="713234" y="0"/>
                  </a:lnTo>
                  <a:lnTo>
                    <a:pt x="713234" y="691517"/>
                  </a:lnTo>
                  <a:lnTo>
                    <a:pt x="0" y="691517"/>
                  </a:lnTo>
                  <a:close/>
                </a:path>
              </a:pathLst>
            </a:cu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28"/>
            <p:cNvSpPr/>
            <p:nvPr/>
          </p:nvSpPr>
          <p:spPr>
            <a:xfrm>
              <a:off x="1942298" y="3853357"/>
              <a:ext cx="713234" cy="691517"/>
            </a:xfrm>
            <a:custGeom>
              <a:avLst/>
              <a:gdLst>
                <a:gd name="connsiteX0" fmla="*/ 0 w 713234"/>
                <a:gd name="connsiteY0" fmla="*/ 0 h 691517"/>
                <a:gd name="connsiteX1" fmla="*/ 713234 w 713234"/>
                <a:gd name="connsiteY1" fmla="*/ 0 h 691517"/>
                <a:gd name="connsiteX2" fmla="*/ 713234 w 713234"/>
                <a:gd name="connsiteY2" fmla="*/ 691517 h 691517"/>
                <a:gd name="connsiteX3" fmla="*/ 0 w 713234"/>
                <a:gd name="connsiteY3" fmla="*/ 691517 h 691517"/>
              </a:gdLst>
              <a:ahLst/>
              <a:cxnLst>
                <a:cxn ang="0">
                  <a:pos x="connsiteX0" y="connsiteY0"/>
                </a:cxn>
                <a:cxn ang="0">
                  <a:pos x="connsiteX1" y="connsiteY1"/>
                </a:cxn>
                <a:cxn ang="0">
                  <a:pos x="connsiteX2" y="connsiteY2"/>
                </a:cxn>
                <a:cxn ang="0">
                  <a:pos x="connsiteX3" y="connsiteY3"/>
                </a:cxn>
              </a:cxnLst>
              <a:rect l="l" t="t" r="r" b="b"/>
              <a:pathLst>
                <a:path w="713234" h="691517">
                  <a:moveTo>
                    <a:pt x="0" y="0"/>
                  </a:moveTo>
                  <a:lnTo>
                    <a:pt x="713234" y="0"/>
                  </a:lnTo>
                  <a:lnTo>
                    <a:pt x="713234" y="691517"/>
                  </a:lnTo>
                  <a:lnTo>
                    <a:pt x="0" y="691517"/>
                  </a:lnTo>
                  <a:close/>
                </a:path>
              </a:pathLst>
            </a:cu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32"/>
            <p:cNvSpPr/>
            <p:nvPr/>
          </p:nvSpPr>
          <p:spPr>
            <a:xfrm>
              <a:off x="2044433"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33"/>
            <p:cNvSpPr/>
            <p:nvPr/>
          </p:nvSpPr>
          <p:spPr>
            <a:xfrm flipH="1">
              <a:off x="793177"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Rectangle 18"/>
          <p:cNvSpPr/>
          <p:nvPr/>
        </p:nvSpPr>
        <p:spPr>
          <a:xfrm flipH="1">
            <a:off x="4724400" y="1222996"/>
            <a:ext cx="4031782" cy="420115"/>
          </a:xfrm>
          <a:prstGeom prst="rect">
            <a:avLst/>
          </a:prstGeom>
        </p:spPr>
        <p:txBody>
          <a:bodyPr wrap="square" lIns="0" tIns="0" rIns="0" bIns="0" anchor="ctr">
            <a:spAutoFit/>
          </a:bodyPr>
          <a:lstStyle/>
          <a:p>
            <a:pPr>
              <a:lnSpc>
                <a:spcPct val="150000"/>
              </a:lnSpc>
            </a:pPr>
            <a:r>
              <a:rPr lang="en-US" sz="1100" b="1" dirty="0">
                <a:solidFill>
                  <a:schemeClr val="accent1"/>
                </a:solidFill>
              </a:rPr>
              <a:t>Element Title Here</a:t>
            </a:r>
            <a:endParaRPr lang="en-US" sz="1100" dirty="0">
              <a:solidFill>
                <a:schemeClr val="accent1"/>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1" name="Rectangle 20"/>
          <p:cNvSpPr/>
          <p:nvPr/>
        </p:nvSpPr>
        <p:spPr>
          <a:xfrm flipH="1">
            <a:off x="4724400" y="1914513"/>
            <a:ext cx="4031782" cy="420115"/>
          </a:xfrm>
          <a:prstGeom prst="rect">
            <a:avLst/>
          </a:prstGeom>
        </p:spPr>
        <p:txBody>
          <a:bodyPr wrap="square" lIns="0" tIns="0" rIns="0" bIns="0" anchor="ctr">
            <a:spAutoFit/>
          </a:bodyPr>
          <a:lstStyle/>
          <a:p>
            <a:pPr>
              <a:lnSpc>
                <a:spcPct val="150000"/>
              </a:lnSpc>
            </a:pPr>
            <a:r>
              <a:rPr lang="en-US" sz="1100" b="1" dirty="0">
                <a:solidFill>
                  <a:schemeClr val="accent2"/>
                </a:solidFill>
              </a:rPr>
              <a:t>Element Title Here</a:t>
            </a:r>
            <a:endParaRPr lang="en-US" sz="1100" dirty="0">
              <a:solidFill>
                <a:schemeClr val="accent2"/>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2" name="Rectangle 21"/>
          <p:cNvSpPr/>
          <p:nvPr/>
        </p:nvSpPr>
        <p:spPr>
          <a:xfrm flipH="1">
            <a:off x="4724400" y="2606030"/>
            <a:ext cx="4031782" cy="420115"/>
          </a:xfrm>
          <a:prstGeom prst="rect">
            <a:avLst/>
          </a:prstGeom>
        </p:spPr>
        <p:txBody>
          <a:bodyPr wrap="square" lIns="0" tIns="0" rIns="0" bIns="0" anchor="ctr">
            <a:spAutoFit/>
          </a:bodyPr>
          <a:lstStyle/>
          <a:p>
            <a:pPr>
              <a:lnSpc>
                <a:spcPct val="150000"/>
              </a:lnSpc>
            </a:pPr>
            <a:r>
              <a:rPr lang="en-US" sz="1100" b="1" dirty="0">
                <a:solidFill>
                  <a:schemeClr val="accent3"/>
                </a:solidFill>
              </a:rPr>
              <a:t>Element Title Here</a:t>
            </a:r>
            <a:endParaRPr lang="en-US" sz="1100" dirty="0">
              <a:solidFill>
                <a:schemeClr val="accent3"/>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3" name="Rectangle 22"/>
          <p:cNvSpPr/>
          <p:nvPr/>
        </p:nvSpPr>
        <p:spPr>
          <a:xfrm flipH="1">
            <a:off x="4724400" y="3297547"/>
            <a:ext cx="4031782" cy="420115"/>
          </a:xfrm>
          <a:prstGeom prst="rect">
            <a:avLst/>
          </a:prstGeom>
        </p:spPr>
        <p:txBody>
          <a:bodyPr wrap="square" lIns="0" tIns="0" rIns="0" bIns="0" anchor="ctr">
            <a:spAutoFit/>
          </a:bodyPr>
          <a:lstStyle/>
          <a:p>
            <a:pPr>
              <a:lnSpc>
                <a:spcPct val="150000"/>
              </a:lnSpc>
            </a:pPr>
            <a:r>
              <a:rPr lang="en-US" sz="1100" b="1" dirty="0">
                <a:solidFill>
                  <a:schemeClr val="accent4"/>
                </a:solidFill>
              </a:rPr>
              <a:t>Element Title Here</a:t>
            </a:r>
            <a:endParaRPr lang="en-US" sz="1100" dirty="0">
              <a:solidFill>
                <a:schemeClr val="accent4"/>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4" name="Rectangle 23"/>
          <p:cNvSpPr/>
          <p:nvPr/>
        </p:nvSpPr>
        <p:spPr>
          <a:xfrm flipH="1">
            <a:off x="4724400" y="3989064"/>
            <a:ext cx="4031782" cy="420115"/>
          </a:xfrm>
          <a:prstGeom prst="rect">
            <a:avLst/>
          </a:prstGeom>
        </p:spPr>
        <p:txBody>
          <a:bodyPr wrap="square" lIns="0" tIns="0" rIns="0" bIns="0" anchor="ctr">
            <a:spAutoFit/>
          </a:bodyPr>
          <a:lstStyle/>
          <a:p>
            <a:pPr>
              <a:lnSpc>
                <a:spcPct val="150000"/>
              </a:lnSpc>
            </a:pPr>
            <a:r>
              <a:rPr lang="en-US" sz="1100" b="1" dirty="0">
                <a:solidFill>
                  <a:schemeClr val="accent5"/>
                </a:solidFill>
              </a:rPr>
              <a:t>Element Title Here</a:t>
            </a:r>
            <a:endParaRPr lang="en-US" sz="1100" dirty="0">
              <a:solidFill>
                <a:schemeClr val="accent5"/>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cxnSp>
        <p:nvCxnSpPr>
          <p:cNvPr id="25" name="Straight Connector 24"/>
          <p:cNvCxnSpPr/>
          <p:nvPr/>
        </p:nvCxnSpPr>
        <p:spPr>
          <a:xfrm flipH="1">
            <a:off x="2487709" y="4199115"/>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2487709" y="3507598"/>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2487709" y="2816081"/>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2487709" y="2124564"/>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a:off x="2487709" y="1433047"/>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sp>
        <p:nvSpPr>
          <p:cNvPr id="31" name="Oval 30"/>
          <p:cNvSpPr/>
          <p:nvPr/>
        </p:nvSpPr>
        <p:spPr>
          <a:xfrm>
            <a:off x="2110121" y="1244253"/>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A</a:t>
            </a:r>
          </a:p>
        </p:txBody>
      </p:sp>
      <p:sp>
        <p:nvSpPr>
          <p:cNvPr id="32" name="Oval 31"/>
          <p:cNvSpPr/>
          <p:nvPr/>
        </p:nvSpPr>
        <p:spPr>
          <a:xfrm>
            <a:off x="2110121" y="1935770"/>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B</a:t>
            </a:r>
          </a:p>
        </p:txBody>
      </p:sp>
      <p:sp>
        <p:nvSpPr>
          <p:cNvPr id="40" name="Oval 39"/>
          <p:cNvSpPr/>
          <p:nvPr/>
        </p:nvSpPr>
        <p:spPr>
          <a:xfrm>
            <a:off x="2110122" y="2627287"/>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C</a:t>
            </a:r>
          </a:p>
        </p:txBody>
      </p:sp>
      <p:sp>
        <p:nvSpPr>
          <p:cNvPr id="41" name="Oval 40"/>
          <p:cNvSpPr/>
          <p:nvPr/>
        </p:nvSpPr>
        <p:spPr>
          <a:xfrm>
            <a:off x="2110121" y="3318804"/>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D</a:t>
            </a:r>
          </a:p>
        </p:txBody>
      </p:sp>
      <p:sp>
        <p:nvSpPr>
          <p:cNvPr id="42" name="Oval 41"/>
          <p:cNvSpPr/>
          <p:nvPr/>
        </p:nvSpPr>
        <p:spPr>
          <a:xfrm>
            <a:off x="2110121" y="4010321"/>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E</a:t>
            </a:r>
          </a:p>
        </p:txBody>
      </p:sp>
    </p:spTree>
    <p:extLst>
      <p:ext uri="{BB962C8B-B14F-4D97-AF65-F5344CB8AC3E}">
        <p14:creationId xmlns:p14="http://schemas.microsoft.com/office/powerpoint/2010/main" val="361687117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a:sym typeface="Calibri"/>
              </a:rPr>
              <a:t>Funnels - 6 levels</a:t>
            </a:r>
            <a:endParaRPr lang="en-US" dirty="0"/>
          </a:p>
        </p:txBody>
      </p:sp>
      <p:sp>
        <p:nvSpPr>
          <p:cNvPr id="21" name="Rectangle 20"/>
          <p:cNvSpPr/>
          <p:nvPr/>
        </p:nvSpPr>
        <p:spPr>
          <a:xfrm flipH="1">
            <a:off x="4724400" y="1165370"/>
            <a:ext cx="4031782" cy="420115"/>
          </a:xfrm>
          <a:prstGeom prst="rect">
            <a:avLst/>
          </a:prstGeom>
        </p:spPr>
        <p:txBody>
          <a:bodyPr wrap="square" lIns="0" tIns="0" rIns="0" bIns="0" anchor="ctr">
            <a:spAutoFit/>
          </a:bodyPr>
          <a:lstStyle/>
          <a:p>
            <a:pPr>
              <a:lnSpc>
                <a:spcPct val="150000"/>
              </a:lnSpc>
            </a:pPr>
            <a:r>
              <a:rPr lang="en-US" sz="1100" b="1" dirty="0">
                <a:solidFill>
                  <a:schemeClr val="accent1"/>
                </a:solidFill>
              </a:rPr>
              <a:t>Element Title Here</a:t>
            </a:r>
            <a:endParaRPr lang="en-US" sz="1100" dirty="0">
              <a:solidFill>
                <a:schemeClr val="accent1"/>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2" name="Rectangle 21"/>
          <p:cNvSpPr/>
          <p:nvPr/>
        </p:nvSpPr>
        <p:spPr>
          <a:xfrm flipH="1">
            <a:off x="4724400" y="1741634"/>
            <a:ext cx="4031782" cy="420115"/>
          </a:xfrm>
          <a:prstGeom prst="rect">
            <a:avLst/>
          </a:prstGeom>
        </p:spPr>
        <p:txBody>
          <a:bodyPr wrap="square" lIns="0" tIns="0" rIns="0" bIns="0" anchor="ctr">
            <a:spAutoFit/>
          </a:bodyPr>
          <a:lstStyle/>
          <a:p>
            <a:pPr>
              <a:lnSpc>
                <a:spcPct val="150000"/>
              </a:lnSpc>
            </a:pPr>
            <a:r>
              <a:rPr lang="en-US" sz="1100" b="1" dirty="0">
                <a:solidFill>
                  <a:schemeClr val="accent2"/>
                </a:solidFill>
              </a:rPr>
              <a:t>Element Title Here</a:t>
            </a:r>
            <a:endParaRPr lang="en-US" sz="1100" dirty="0">
              <a:solidFill>
                <a:schemeClr val="accent2"/>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3" name="Rectangle 22"/>
          <p:cNvSpPr/>
          <p:nvPr/>
        </p:nvSpPr>
        <p:spPr>
          <a:xfrm flipH="1">
            <a:off x="4724400" y="2317899"/>
            <a:ext cx="4031782" cy="420115"/>
          </a:xfrm>
          <a:prstGeom prst="rect">
            <a:avLst/>
          </a:prstGeom>
        </p:spPr>
        <p:txBody>
          <a:bodyPr wrap="square" lIns="0" tIns="0" rIns="0" bIns="0" anchor="ctr">
            <a:spAutoFit/>
          </a:bodyPr>
          <a:lstStyle/>
          <a:p>
            <a:pPr>
              <a:lnSpc>
                <a:spcPct val="150000"/>
              </a:lnSpc>
            </a:pPr>
            <a:r>
              <a:rPr lang="en-US" sz="1100" b="1" dirty="0">
                <a:solidFill>
                  <a:schemeClr val="accent3"/>
                </a:solidFill>
              </a:rPr>
              <a:t>Element Title Here</a:t>
            </a:r>
            <a:endParaRPr lang="en-US" sz="1100" dirty="0">
              <a:solidFill>
                <a:schemeClr val="accent3"/>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4" name="Rectangle 23"/>
          <p:cNvSpPr/>
          <p:nvPr/>
        </p:nvSpPr>
        <p:spPr>
          <a:xfrm flipH="1">
            <a:off x="4724400" y="2894163"/>
            <a:ext cx="4031782" cy="420115"/>
          </a:xfrm>
          <a:prstGeom prst="rect">
            <a:avLst/>
          </a:prstGeom>
        </p:spPr>
        <p:txBody>
          <a:bodyPr wrap="square" lIns="0" tIns="0" rIns="0" bIns="0" anchor="ctr">
            <a:spAutoFit/>
          </a:bodyPr>
          <a:lstStyle/>
          <a:p>
            <a:pPr>
              <a:lnSpc>
                <a:spcPct val="150000"/>
              </a:lnSpc>
            </a:pPr>
            <a:r>
              <a:rPr lang="en-US" sz="1100" b="1" dirty="0">
                <a:solidFill>
                  <a:schemeClr val="accent4"/>
                </a:solidFill>
              </a:rPr>
              <a:t>Element Title Here</a:t>
            </a:r>
            <a:endParaRPr lang="en-US" sz="1100" dirty="0">
              <a:solidFill>
                <a:schemeClr val="accent4"/>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sp>
        <p:nvSpPr>
          <p:cNvPr id="25" name="Rectangle 24"/>
          <p:cNvSpPr/>
          <p:nvPr/>
        </p:nvSpPr>
        <p:spPr>
          <a:xfrm flipH="1">
            <a:off x="4724400" y="3470427"/>
            <a:ext cx="4031782" cy="420115"/>
          </a:xfrm>
          <a:prstGeom prst="rect">
            <a:avLst/>
          </a:prstGeom>
        </p:spPr>
        <p:txBody>
          <a:bodyPr wrap="square" lIns="0" tIns="0" rIns="0" bIns="0" anchor="ctr">
            <a:spAutoFit/>
          </a:bodyPr>
          <a:lstStyle/>
          <a:p>
            <a:pPr>
              <a:lnSpc>
                <a:spcPct val="150000"/>
              </a:lnSpc>
            </a:pPr>
            <a:r>
              <a:rPr lang="en-US" sz="1100" b="1" dirty="0">
                <a:solidFill>
                  <a:schemeClr val="accent5"/>
                </a:solidFill>
              </a:rPr>
              <a:t>Element Title Here</a:t>
            </a:r>
            <a:endParaRPr lang="en-US" sz="1100" dirty="0">
              <a:solidFill>
                <a:schemeClr val="accent5"/>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grpSp>
        <p:nvGrpSpPr>
          <p:cNvPr id="8" name="Group 7"/>
          <p:cNvGrpSpPr/>
          <p:nvPr/>
        </p:nvGrpSpPr>
        <p:grpSpPr>
          <a:xfrm>
            <a:off x="387819" y="1087288"/>
            <a:ext cx="3822192" cy="3457586"/>
            <a:chOff x="387819" y="1087288"/>
            <a:chExt cx="3822192" cy="3457586"/>
          </a:xfrm>
        </p:grpSpPr>
        <p:grpSp>
          <p:nvGrpSpPr>
            <p:cNvPr id="53" name="Group 52"/>
            <p:cNvGrpSpPr/>
            <p:nvPr/>
          </p:nvGrpSpPr>
          <p:grpSpPr>
            <a:xfrm>
              <a:off x="387819" y="1087288"/>
              <a:ext cx="3822192" cy="3457586"/>
              <a:chOff x="387819" y="1087288"/>
              <a:chExt cx="3822192" cy="3457586"/>
            </a:xfrm>
          </p:grpSpPr>
          <p:sp>
            <p:nvSpPr>
              <p:cNvPr id="29" name="Freeform 28"/>
              <p:cNvSpPr/>
              <p:nvPr/>
            </p:nvSpPr>
            <p:spPr>
              <a:xfrm>
                <a:off x="387819" y="1087288"/>
                <a:ext cx="3822192" cy="576264"/>
              </a:xfrm>
              <a:custGeom>
                <a:avLst/>
                <a:gdLst>
                  <a:gd name="connsiteX0" fmla="*/ 0 w 3822192"/>
                  <a:gd name="connsiteY0" fmla="*/ 0 h 576264"/>
                  <a:gd name="connsiteX1" fmla="*/ 3822192 w 3822192"/>
                  <a:gd name="connsiteY1" fmla="*/ 0 h 576264"/>
                  <a:gd name="connsiteX2" fmla="*/ 3376564 w 3822192"/>
                  <a:gd name="connsiteY2" fmla="*/ 576264 h 576264"/>
                  <a:gd name="connsiteX3" fmla="*/ 445629 w 3822192"/>
                  <a:gd name="connsiteY3" fmla="*/ 576264 h 576264"/>
                </a:gdLst>
                <a:ahLst/>
                <a:cxnLst>
                  <a:cxn ang="0">
                    <a:pos x="connsiteX0" y="connsiteY0"/>
                  </a:cxn>
                  <a:cxn ang="0">
                    <a:pos x="connsiteX1" y="connsiteY1"/>
                  </a:cxn>
                  <a:cxn ang="0">
                    <a:pos x="connsiteX2" y="connsiteY2"/>
                  </a:cxn>
                  <a:cxn ang="0">
                    <a:pos x="connsiteX3" y="connsiteY3"/>
                  </a:cxn>
                </a:cxnLst>
                <a:rect l="l" t="t" r="r" b="b"/>
                <a:pathLst>
                  <a:path w="3822192" h="576264">
                    <a:moveTo>
                      <a:pt x="0" y="0"/>
                    </a:moveTo>
                    <a:lnTo>
                      <a:pt x="3822192" y="0"/>
                    </a:lnTo>
                    <a:lnTo>
                      <a:pt x="3376564" y="576264"/>
                    </a:lnTo>
                    <a:lnTo>
                      <a:pt x="445629" y="576264"/>
                    </a:lnTo>
                    <a:close/>
                  </a:path>
                </a:pathLst>
              </a:cu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30"/>
              <p:cNvSpPr/>
              <p:nvPr/>
            </p:nvSpPr>
            <p:spPr>
              <a:xfrm>
                <a:off x="833449" y="1663552"/>
                <a:ext cx="2930935" cy="576264"/>
              </a:xfrm>
              <a:custGeom>
                <a:avLst/>
                <a:gdLst>
                  <a:gd name="connsiteX0" fmla="*/ 0 w 2930935"/>
                  <a:gd name="connsiteY0" fmla="*/ 0 h 576264"/>
                  <a:gd name="connsiteX1" fmla="*/ 2930935 w 2930935"/>
                  <a:gd name="connsiteY1" fmla="*/ 0 h 576264"/>
                  <a:gd name="connsiteX2" fmla="*/ 2485306 w 2930935"/>
                  <a:gd name="connsiteY2" fmla="*/ 576264 h 576264"/>
                  <a:gd name="connsiteX3" fmla="*/ 445628 w 2930935"/>
                  <a:gd name="connsiteY3" fmla="*/ 576264 h 576264"/>
                </a:gdLst>
                <a:ahLst/>
                <a:cxnLst>
                  <a:cxn ang="0">
                    <a:pos x="connsiteX0" y="connsiteY0"/>
                  </a:cxn>
                  <a:cxn ang="0">
                    <a:pos x="connsiteX1" y="connsiteY1"/>
                  </a:cxn>
                  <a:cxn ang="0">
                    <a:pos x="connsiteX2" y="connsiteY2"/>
                  </a:cxn>
                  <a:cxn ang="0">
                    <a:pos x="connsiteX3" y="connsiteY3"/>
                  </a:cxn>
                </a:cxnLst>
                <a:rect l="l" t="t" r="r" b="b"/>
                <a:pathLst>
                  <a:path w="2930935" h="576264">
                    <a:moveTo>
                      <a:pt x="0" y="0"/>
                    </a:moveTo>
                    <a:lnTo>
                      <a:pt x="2930935" y="0"/>
                    </a:lnTo>
                    <a:lnTo>
                      <a:pt x="2485306" y="576264"/>
                    </a:lnTo>
                    <a:lnTo>
                      <a:pt x="445628" y="576264"/>
                    </a:lnTo>
                    <a:close/>
                  </a:path>
                </a:pathLst>
              </a:cu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32"/>
              <p:cNvSpPr/>
              <p:nvPr/>
            </p:nvSpPr>
            <p:spPr>
              <a:xfrm>
                <a:off x="1279077" y="2239817"/>
                <a:ext cx="2039676" cy="576264"/>
              </a:xfrm>
              <a:custGeom>
                <a:avLst/>
                <a:gdLst>
                  <a:gd name="connsiteX0" fmla="*/ 0 w 2039676"/>
                  <a:gd name="connsiteY0" fmla="*/ 0 h 576264"/>
                  <a:gd name="connsiteX1" fmla="*/ 2039676 w 2039676"/>
                  <a:gd name="connsiteY1" fmla="*/ 0 h 576264"/>
                  <a:gd name="connsiteX2" fmla="*/ 1594048 w 2039676"/>
                  <a:gd name="connsiteY2" fmla="*/ 576264 h 576264"/>
                  <a:gd name="connsiteX3" fmla="*/ 445628 w 2039676"/>
                  <a:gd name="connsiteY3" fmla="*/ 576264 h 576264"/>
                </a:gdLst>
                <a:ahLst/>
                <a:cxnLst>
                  <a:cxn ang="0">
                    <a:pos x="connsiteX0" y="connsiteY0"/>
                  </a:cxn>
                  <a:cxn ang="0">
                    <a:pos x="connsiteX1" y="connsiteY1"/>
                  </a:cxn>
                  <a:cxn ang="0">
                    <a:pos x="connsiteX2" y="connsiteY2"/>
                  </a:cxn>
                  <a:cxn ang="0">
                    <a:pos x="connsiteX3" y="connsiteY3"/>
                  </a:cxn>
                </a:cxnLst>
                <a:rect l="l" t="t" r="r" b="b"/>
                <a:pathLst>
                  <a:path w="2039676" h="576264">
                    <a:moveTo>
                      <a:pt x="0" y="0"/>
                    </a:moveTo>
                    <a:lnTo>
                      <a:pt x="2039676" y="0"/>
                    </a:lnTo>
                    <a:lnTo>
                      <a:pt x="1594048" y="576264"/>
                    </a:lnTo>
                    <a:lnTo>
                      <a:pt x="445628" y="576264"/>
                    </a:lnTo>
                    <a:close/>
                  </a:path>
                </a:pathLst>
              </a:cu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34"/>
              <p:cNvSpPr/>
              <p:nvPr/>
            </p:nvSpPr>
            <p:spPr>
              <a:xfrm>
                <a:off x="1724705" y="2816081"/>
                <a:ext cx="1148420" cy="576264"/>
              </a:xfrm>
              <a:custGeom>
                <a:avLst/>
                <a:gdLst>
                  <a:gd name="connsiteX0" fmla="*/ 0 w 1148420"/>
                  <a:gd name="connsiteY0" fmla="*/ 0 h 576264"/>
                  <a:gd name="connsiteX1" fmla="*/ 1148420 w 1148420"/>
                  <a:gd name="connsiteY1" fmla="*/ 0 h 576264"/>
                  <a:gd name="connsiteX2" fmla="*/ 930827 w 1148420"/>
                  <a:gd name="connsiteY2" fmla="*/ 281380 h 576264"/>
                  <a:gd name="connsiteX3" fmla="*/ 930827 w 1148420"/>
                  <a:gd name="connsiteY3" fmla="*/ 576264 h 576264"/>
                  <a:gd name="connsiteX4" fmla="*/ 217593 w 1148420"/>
                  <a:gd name="connsiteY4" fmla="*/ 576264 h 576264"/>
                  <a:gd name="connsiteX5" fmla="*/ 217593 w 1148420"/>
                  <a:gd name="connsiteY5" fmla="*/ 281380 h 576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8420" h="576264">
                    <a:moveTo>
                      <a:pt x="0" y="0"/>
                    </a:moveTo>
                    <a:lnTo>
                      <a:pt x="1148420" y="0"/>
                    </a:lnTo>
                    <a:lnTo>
                      <a:pt x="930827" y="281380"/>
                    </a:lnTo>
                    <a:lnTo>
                      <a:pt x="930827" y="576264"/>
                    </a:lnTo>
                    <a:lnTo>
                      <a:pt x="217593" y="576264"/>
                    </a:lnTo>
                    <a:lnTo>
                      <a:pt x="217593" y="281380"/>
                    </a:lnTo>
                    <a:close/>
                  </a:path>
                </a:pathLst>
              </a:cu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36"/>
              <p:cNvSpPr/>
              <p:nvPr/>
            </p:nvSpPr>
            <p:spPr>
              <a:xfrm>
                <a:off x="1942298" y="3392345"/>
                <a:ext cx="713234" cy="576264"/>
              </a:xfrm>
              <a:custGeom>
                <a:avLst/>
                <a:gdLst>
                  <a:gd name="connsiteX0" fmla="*/ 0 w 713234"/>
                  <a:gd name="connsiteY0" fmla="*/ 0 h 576264"/>
                  <a:gd name="connsiteX1" fmla="*/ 713234 w 713234"/>
                  <a:gd name="connsiteY1" fmla="*/ 0 h 576264"/>
                  <a:gd name="connsiteX2" fmla="*/ 713234 w 713234"/>
                  <a:gd name="connsiteY2" fmla="*/ 576264 h 576264"/>
                  <a:gd name="connsiteX3" fmla="*/ 0 w 713234"/>
                  <a:gd name="connsiteY3" fmla="*/ 576264 h 576264"/>
                </a:gdLst>
                <a:ahLst/>
                <a:cxnLst>
                  <a:cxn ang="0">
                    <a:pos x="connsiteX0" y="connsiteY0"/>
                  </a:cxn>
                  <a:cxn ang="0">
                    <a:pos x="connsiteX1" y="connsiteY1"/>
                  </a:cxn>
                  <a:cxn ang="0">
                    <a:pos x="connsiteX2" y="connsiteY2"/>
                  </a:cxn>
                  <a:cxn ang="0">
                    <a:pos x="connsiteX3" y="connsiteY3"/>
                  </a:cxn>
                </a:cxnLst>
                <a:rect l="l" t="t" r="r" b="b"/>
                <a:pathLst>
                  <a:path w="713234" h="576264">
                    <a:moveTo>
                      <a:pt x="0" y="0"/>
                    </a:moveTo>
                    <a:lnTo>
                      <a:pt x="713234" y="0"/>
                    </a:lnTo>
                    <a:lnTo>
                      <a:pt x="713234" y="576264"/>
                    </a:lnTo>
                    <a:lnTo>
                      <a:pt x="0" y="576264"/>
                    </a:lnTo>
                    <a:close/>
                  </a:path>
                </a:pathLst>
              </a:cu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p:cNvSpPr/>
              <p:nvPr/>
            </p:nvSpPr>
            <p:spPr>
              <a:xfrm>
                <a:off x="1942298" y="3968610"/>
                <a:ext cx="713234" cy="576264"/>
              </a:xfrm>
              <a:custGeom>
                <a:avLst/>
                <a:gdLst>
                  <a:gd name="connsiteX0" fmla="*/ 0 w 713234"/>
                  <a:gd name="connsiteY0" fmla="*/ 0 h 576264"/>
                  <a:gd name="connsiteX1" fmla="*/ 713234 w 713234"/>
                  <a:gd name="connsiteY1" fmla="*/ 0 h 576264"/>
                  <a:gd name="connsiteX2" fmla="*/ 713234 w 713234"/>
                  <a:gd name="connsiteY2" fmla="*/ 576264 h 576264"/>
                  <a:gd name="connsiteX3" fmla="*/ 0 w 713234"/>
                  <a:gd name="connsiteY3" fmla="*/ 576264 h 576264"/>
                </a:gdLst>
                <a:ahLst/>
                <a:cxnLst>
                  <a:cxn ang="0">
                    <a:pos x="connsiteX0" y="connsiteY0"/>
                  </a:cxn>
                  <a:cxn ang="0">
                    <a:pos x="connsiteX1" y="connsiteY1"/>
                  </a:cxn>
                  <a:cxn ang="0">
                    <a:pos x="connsiteX2" y="connsiteY2"/>
                  </a:cxn>
                  <a:cxn ang="0">
                    <a:pos x="connsiteX3" y="connsiteY3"/>
                  </a:cxn>
                </a:cxnLst>
                <a:rect l="l" t="t" r="r" b="b"/>
                <a:pathLst>
                  <a:path w="713234" h="576264">
                    <a:moveTo>
                      <a:pt x="0" y="0"/>
                    </a:moveTo>
                    <a:lnTo>
                      <a:pt x="713234" y="0"/>
                    </a:lnTo>
                    <a:lnTo>
                      <a:pt x="713234" y="576264"/>
                    </a:lnTo>
                    <a:lnTo>
                      <a:pt x="0" y="576264"/>
                    </a:lnTo>
                    <a:close/>
                  </a:path>
                </a:pathLst>
              </a:custGeom>
              <a:solidFill>
                <a:schemeClr val="accent6"/>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p:cNvSpPr/>
              <p:nvPr/>
            </p:nvSpPr>
            <p:spPr>
              <a:xfrm>
                <a:off x="2044433"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40"/>
              <p:cNvSpPr/>
              <p:nvPr/>
            </p:nvSpPr>
            <p:spPr>
              <a:xfrm flipH="1">
                <a:off x="793177" y="1087288"/>
                <a:ext cx="1760221" cy="3457586"/>
              </a:xfrm>
              <a:custGeom>
                <a:avLst/>
                <a:gdLst>
                  <a:gd name="connsiteX0" fmla="*/ 1416312 w 1760221"/>
                  <a:gd name="connsiteY0" fmla="*/ 0 h 3457586"/>
                  <a:gd name="connsiteX1" fmla="*/ 1760221 w 1760221"/>
                  <a:gd name="connsiteY1" fmla="*/ 0 h 3457586"/>
                  <a:gd name="connsiteX2" fmla="*/ 564557 w 1760221"/>
                  <a:gd name="connsiteY2" fmla="*/ 2010173 h 3457586"/>
                  <a:gd name="connsiteX3" fmla="*/ 564557 w 1760221"/>
                  <a:gd name="connsiteY3" fmla="*/ 3457586 h 3457586"/>
                  <a:gd name="connsiteX4" fmla="*/ 0 w 1760221"/>
                  <a:gd name="connsiteY4" fmla="*/ 3457586 h 3457586"/>
                  <a:gd name="connsiteX5" fmla="*/ 0 w 1760221"/>
                  <a:gd name="connsiteY5" fmla="*/ 3457585 h 3457586"/>
                  <a:gd name="connsiteX6" fmla="*/ 515380 w 1760221"/>
                  <a:gd name="connsiteY6" fmla="*/ 3457585 h 3457586"/>
                  <a:gd name="connsiteX7" fmla="*/ 515380 w 1760221"/>
                  <a:gd name="connsiteY7" fmla="*/ 2010172 h 3457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221" h="3457586">
                    <a:moveTo>
                      <a:pt x="1416312" y="0"/>
                    </a:moveTo>
                    <a:lnTo>
                      <a:pt x="1760221" y="0"/>
                    </a:lnTo>
                    <a:lnTo>
                      <a:pt x="564557" y="2010173"/>
                    </a:lnTo>
                    <a:lnTo>
                      <a:pt x="564557" y="3457586"/>
                    </a:lnTo>
                    <a:lnTo>
                      <a:pt x="0" y="3457586"/>
                    </a:lnTo>
                    <a:lnTo>
                      <a:pt x="0" y="3457585"/>
                    </a:lnTo>
                    <a:lnTo>
                      <a:pt x="515380" y="3457585"/>
                    </a:lnTo>
                    <a:lnTo>
                      <a:pt x="515380" y="2010172"/>
                    </a:lnTo>
                    <a:close/>
                  </a:path>
                </a:pathLst>
              </a:cu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Oval 25"/>
            <p:cNvSpPr/>
            <p:nvPr/>
          </p:nvSpPr>
          <p:spPr>
            <a:xfrm>
              <a:off x="2110121" y="1186626"/>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A</a:t>
              </a:r>
            </a:p>
          </p:txBody>
        </p:sp>
        <p:sp>
          <p:nvSpPr>
            <p:cNvPr id="27" name="Oval 26"/>
            <p:cNvSpPr/>
            <p:nvPr/>
          </p:nvSpPr>
          <p:spPr>
            <a:xfrm>
              <a:off x="2110122" y="1762890"/>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B</a:t>
              </a:r>
            </a:p>
          </p:txBody>
        </p:sp>
        <p:sp>
          <p:nvSpPr>
            <p:cNvPr id="28" name="Oval 27"/>
            <p:cNvSpPr/>
            <p:nvPr/>
          </p:nvSpPr>
          <p:spPr>
            <a:xfrm>
              <a:off x="2110121" y="2339155"/>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C</a:t>
              </a:r>
            </a:p>
          </p:txBody>
        </p:sp>
        <p:sp>
          <p:nvSpPr>
            <p:cNvPr id="30" name="Oval 29"/>
            <p:cNvSpPr/>
            <p:nvPr/>
          </p:nvSpPr>
          <p:spPr>
            <a:xfrm>
              <a:off x="2110121" y="2915419"/>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D</a:t>
              </a:r>
            </a:p>
          </p:txBody>
        </p:sp>
        <p:sp>
          <p:nvSpPr>
            <p:cNvPr id="32" name="Oval 31"/>
            <p:cNvSpPr/>
            <p:nvPr/>
          </p:nvSpPr>
          <p:spPr>
            <a:xfrm>
              <a:off x="2110121" y="3491683"/>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E</a:t>
              </a:r>
            </a:p>
          </p:txBody>
        </p:sp>
        <p:sp>
          <p:nvSpPr>
            <p:cNvPr id="34" name="Oval 33"/>
            <p:cNvSpPr/>
            <p:nvPr/>
          </p:nvSpPr>
          <p:spPr>
            <a:xfrm>
              <a:off x="2110121" y="4067948"/>
              <a:ext cx="377588" cy="37758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lumMod val="50000"/>
                    </a:schemeClr>
                  </a:solidFill>
                </a:rPr>
                <a:t>F</a:t>
              </a:r>
            </a:p>
          </p:txBody>
        </p:sp>
      </p:grpSp>
      <p:sp>
        <p:nvSpPr>
          <p:cNvPr id="36" name="Rectangle 35"/>
          <p:cNvSpPr/>
          <p:nvPr/>
        </p:nvSpPr>
        <p:spPr>
          <a:xfrm flipH="1">
            <a:off x="4724400" y="4046692"/>
            <a:ext cx="4031782" cy="420115"/>
          </a:xfrm>
          <a:prstGeom prst="rect">
            <a:avLst/>
          </a:prstGeom>
        </p:spPr>
        <p:txBody>
          <a:bodyPr wrap="square" lIns="0" tIns="0" rIns="0" bIns="0" anchor="ctr">
            <a:spAutoFit/>
          </a:bodyPr>
          <a:lstStyle/>
          <a:p>
            <a:pPr>
              <a:lnSpc>
                <a:spcPct val="150000"/>
              </a:lnSpc>
            </a:pPr>
            <a:r>
              <a:rPr lang="en-US" sz="1100" b="1" dirty="0">
                <a:solidFill>
                  <a:schemeClr val="accent6"/>
                </a:solidFill>
              </a:rPr>
              <a:t>Element Title Here</a:t>
            </a:r>
            <a:endParaRPr lang="en-US" sz="1100" dirty="0">
              <a:solidFill>
                <a:schemeClr val="accent6"/>
              </a:solidFill>
            </a:endParaRPr>
          </a:p>
          <a:p>
            <a:pPr>
              <a:lnSpc>
                <a:spcPct val="120000"/>
              </a:lnSpc>
            </a:pPr>
            <a:r>
              <a:rPr lang="en-US" sz="900" dirty="0">
                <a:solidFill>
                  <a:schemeClr val="bg1">
                    <a:lumMod val="65000"/>
                  </a:schemeClr>
                </a:solidFill>
              </a:rPr>
              <a:t>This is a sample text. You simply add your own text and description here. </a:t>
            </a:r>
            <a:endParaRPr lang="en-US" sz="900" dirty="0">
              <a:solidFill>
                <a:schemeClr val="bg1">
                  <a:lumMod val="65000"/>
                </a:schemeClr>
              </a:solidFill>
              <a:cs typeface="Aharoni" panose="02010803020104030203" pitchFamily="2" charset="-79"/>
            </a:endParaRPr>
          </a:p>
        </p:txBody>
      </p:sp>
      <p:cxnSp>
        <p:nvCxnSpPr>
          <p:cNvPr id="3" name="Straight Connector 2"/>
          <p:cNvCxnSpPr/>
          <p:nvPr/>
        </p:nvCxnSpPr>
        <p:spPr>
          <a:xfrm flipH="1">
            <a:off x="2487709" y="4256742"/>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2487709" y="3680477"/>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a:off x="2487709" y="3104213"/>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a:off x="2487709" y="2527949"/>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a:off x="2487709" y="1951684"/>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a:off x="2487709" y="1375420"/>
            <a:ext cx="2008091" cy="0"/>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493201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sym typeface="Calibri"/>
              </a:rPr>
              <a:t>Funnels - 3 levels</a:t>
            </a:r>
            <a:endParaRPr lang="en-US" dirty="0"/>
          </a:p>
        </p:txBody>
      </p:sp>
      <p:sp>
        <p:nvSpPr>
          <p:cNvPr id="32" name="Rectangle 31"/>
          <p:cNvSpPr/>
          <p:nvPr/>
        </p:nvSpPr>
        <p:spPr>
          <a:xfrm flipH="1">
            <a:off x="6248400" y="1637368"/>
            <a:ext cx="2507782" cy="646331"/>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33" name="Straight Connector 32"/>
          <p:cNvCxnSpPr/>
          <p:nvPr/>
        </p:nvCxnSpPr>
        <p:spPr>
          <a:xfrm>
            <a:off x="4992907" y="1960529"/>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387819" y="2640149"/>
            <a:ext cx="2507782" cy="646331"/>
          </a:xfrm>
          <a:prstGeom prst="rect">
            <a:avLst/>
          </a:prstGeom>
        </p:spPr>
        <p:txBody>
          <a:bodyPr wrap="square" lIns="0" tIns="0" rIns="0" bIns="0" anchor="ctr">
            <a:spAutoFit/>
          </a:bodyPr>
          <a:lstStyle/>
          <a:p>
            <a:pPr algn="r">
              <a:lnSpc>
                <a:spcPct val="150000"/>
              </a:lnSpc>
            </a:pPr>
            <a:r>
              <a:rPr lang="en-US" sz="1200" b="1" dirty="0">
                <a:solidFill>
                  <a:schemeClr val="accent2"/>
                </a:solidFill>
              </a:rPr>
              <a:t>Element Title Here</a:t>
            </a:r>
            <a:endParaRPr lang="en-US" sz="1200" dirty="0">
              <a:solidFill>
                <a:schemeClr val="accent2"/>
              </a:solidFill>
            </a:endParaRPr>
          </a:p>
          <a:p>
            <a:pPr algn="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37" name="Straight Connector 36"/>
          <p:cNvCxnSpPr/>
          <p:nvPr/>
        </p:nvCxnSpPr>
        <p:spPr>
          <a:xfrm flipH="1">
            <a:off x="3042632" y="2963309"/>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flipH="1">
            <a:off x="6248400" y="3617559"/>
            <a:ext cx="2507782" cy="646331"/>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40" name="Straight Connector 39"/>
          <p:cNvCxnSpPr/>
          <p:nvPr/>
        </p:nvCxnSpPr>
        <p:spPr>
          <a:xfrm>
            <a:off x="4992907" y="3940718"/>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3288506" y="830580"/>
            <a:ext cx="2566988" cy="3960662"/>
            <a:chOff x="3288506" y="830580"/>
            <a:chExt cx="2566988" cy="3960662"/>
          </a:xfrm>
        </p:grpSpPr>
        <p:sp>
          <p:nvSpPr>
            <p:cNvPr id="42" name="Shape 661"/>
            <p:cNvSpPr/>
            <p:nvPr/>
          </p:nvSpPr>
          <p:spPr>
            <a:xfrm rot="10800000" flipV="1">
              <a:off x="4439373" y="4396747"/>
              <a:ext cx="265255"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grpSp>
          <p:nvGrpSpPr>
            <p:cNvPr id="43" name="Group 42"/>
            <p:cNvGrpSpPr/>
            <p:nvPr/>
          </p:nvGrpSpPr>
          <p:grpSpPr>
            <a:xfrm>
              <a:off x="3288506" y="830580"/>
              <a:ext cx="2566988" cy="3562033"/>
              <a:chOff x="3288506" y="830580"/>
              <a:chExt cx="2566988" cy="3562033"/>
            </a:xfrm>
          </p:grpSpPr>
          <p:sp>
            <p:nvSpPr>
              <p:cNvPr id="44" name="Freeform 43"/>
              <p:cNvSpPr>
                <a:spLocks/>
              </p:cNvSpPr>
              <p:nvPr/>
            </p:nvSpPr>
            <p:spPr bwMode="auto">
              <a:xfrm>
                <a:off x="3288506" y="1473200"/>
                <a:ext cx="2566988" cy="974659"/>
              </a:xfrm>
              <a:custGeom>
                <a:avLst/>
                <a:gdLst>
                  <a:gd name="connsiteX0" fmla="*/ 0 w 2566988"/>
                  <a:gd name="connsiteY0" fmla="*/ 0 h 974659"/>
                  <a:gd name="connsiteX1" fmla="*/ 1283494 w 2566988"/>
                  <a:gd name="connsiteY1" fmla="*/ 79068 h 974659"/>
                  <a:gd name="connsiteX2" fmla="*/ 2563947 w 2566988"/>
                  <a:gd name="connsiteY2" fmla="*/ 0 h 974659"/>
                  <a:gd name="connsiteX3" fmla="*/ 2566988 w 2566988"/>
                  <a:gd name="connsiteY3" fmla="*/ 0 h 974659"/>
                  <a:gd name="connsiteX4" fmla="*/ 2560905 w 2566988"/>
                  <a:gd name="connsiteY4" fmla="*/ 6082 h 974659"/>
                  <a:gd name="connsiteX5" fmla="*/ 2113442 w 2566988"/>
                  <a:gd name="connsiteY5" fmla="*/ 917932 h 974659"/>
                  <a:gd name="connsiteX6" fmla="*/ 2100828 w 2566988"/>
                  <a:gd name="connsiteY6" fmla="*/ 956493 h 974659"/>
                  <a:gd name="connsiteX7" fmla="*/ 2087471 w 2566988"/>
                  <a:gd name="connsiteY7" fmla="*/ 957233 h 974659"/>
                  <a:gd name="connsiteX8" fmla="*/ 1286542 w 2566988"/>
                  <a:gd name="connsiteY8" fmla="*/ 974659 h 974659"/>
                  <a:gd name="connsiteX9" fmla="*/ 484376 w 2566988"/>
                  <a:gd name="connsiteY9" fmla="*/ 957233 h 974659"/>
                  <a:gd name="connsiteX10" fmla="*/ 461734 w 2566988"/>
                  <a:gd name="connsiteY10" fmla="*/ 955982 h 974659"/>
                  <a:gd name="connsiteX11" fmla="*/ 376635 w 2566988"/>
                  <a:gd name="connsiteY11" fmla="*/ 715765 h 974659"/>
                  <a:gd name="connsiteX12" fmla="*/ 6083 w 2566988"/>
                  <a:gd name="connsiteY12" fmla="*/ 6082 h 974659"/>
                  <a:gd name="connsiteX13" fmla="*/ 0 w 2566988"/>
                  <a:gd name="connsiteY13" fmla="*/ 0 h 97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6988" h="974659">
                    <a:moveTo>
                      <a:pt x="0" y="0"/>
                    </a:moveTo>
                    <a:cubicBezTo>
                      <a:pt x="24332" y="45616"/>
                      <a:pt x="590042" y="79068"/>
                      <a:pt x="1283494" y="79068"/>
                    </a:cubicBezTo>
                    <a:cubicBezTo>
                      <a:pt x="1976946" y="79068"/>
                      <a:pt x="2539615" y="45616"/>
                      <a:pt x="2563947" y="0"/>
                    </a:cubicBezTo>
                    <a:cubicBezTo>
                      <a:pt x="2563947" y="0"/>
                      <a:pt x="2563947" y="0"/>
                      <a:pt x="2566988" y="0"/>
                    </a:cubicBezTo>
                    <a:cubicBezTo>
                      <a:pt x="2566988" y="0"/>
                      <a:pt x="2566988" y="0"/>
                      <a:pt x="2560905" y="6082"/>
                    </a:cubicBezTo>
                    <a:cubicBezTo>
                      <a:pt x="2398568" y="221617"/>
                      <a:pt x="2243216" y="540761"/>
                      <a:pt x="2113442" y="917932"/>
                    </a:cubicBezTo>
                    <a:lnTo>
                      <a:pt x="2100828" y="956493"/>
                    </a:lnTo>
                    <a:lnTo>
                      <a:pt x="2087471" y="957233"/>
                    </a:lnTo>
                    <a:cubicBezTo>
                      <a:pt x="1868280" y="968256"/>
                      <a:pt x="1589927" y="974659"/>
                      <a:pt x="1286542" y="974659"/>
                    </a:cubicBezTo>
                    <a:cubicBezTo>
                      <a:pt x="983157" y="974659"/>
                      <a:pt x="704222" y="968256"/>
                      <a:pt x="484376" y="957233"/>
                    </a:cubicBezTo>
                    <a:lnTo>
                      <a:pt x="461734" y="955982"/>
                    </a:lnTo>
                    <a:lnTo>
                      <a:pt x="376635" y="715765"/>
                    </a:lnTo>
                    <a:cubicBezTo>
                      <a:pt x="264131" y="426603"/>
                      <a:pt x="137246" y="181703"/>
                      <a:pt x="6083" y="6082"/>
                    </a:cubicBezTo>
                    <a:cubicBezTo>
                      <a:pt x="6083" y="6082"/>
                      <a:pt x="6083" y="6082"/>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45" name="Freeform 44"/>
              <p:cNvSpPr>
                <a:spLocks/>
              </p:cNvSpPr>
              <p:nvPr/>
            </p:nvSpPr>
            <p:spPr bwMode="auto">
              <a:xfrm>
                <a:off x="3760138" y="2457120"/>
                <a:ext cx="1620092" cy="1012378"/>
              </a:xfrm>
              <a:custGeom>
                <a:avLst/>
                <a:gdLst>
                  <a:gd name="connsiteX0" fmla="*/ 0 w 1620092"/>
                  <a:gd name="connsiteY0" fmla="*/ 0 h 1012378"/>
                  <a:gd name="connsiteX1" fmla="*/ 110481 w 1620092"/>
                  <a:gd name="connsiteY1" fmla="*/ 5272 h 1012378"/>
                  <a:gd name="connsiteX2" fmla="*/ 814910 w 1620092"/>
                  <a:gd name="connsiteY2" fmla="*/ 18262 h 1012378"/>
                  <a:gd name="connsiteX3" fmla="*/ 1518378 w 1620092"/>
                  <a:gd name="connsiteY3" fmla="*/ 5272 h 1012378"/>
                  <a:gd name="connsiteX4" fmla="*/ 1620092 w 1620092"/>
                  <a:gd name="connsiteY4" fmla="*/ 404 h 1012378"/>
                  <a:gd name="connsiteX5" fmla="*/ 1587814 w 1620092"/>
                  <a:gd name="connsiteY5" fmla="*/ 99076 h 1012378"/>
                  <a:gd name="connsiteX6" fmla="*/ 1409651 w 1620092"/>
                  <a:gd name="connsiteY6" fmla="*/ 814437 h 1012378"/>
                  <a:gd name="connsiteX7" fmla="*/ 1378774 w 1620092"/>
                  <a:gd name="connsiteY7" fmla="*/ 1003981 h 1012378"/>
                  <a:gd name="connsiteX8" fmla="*/ 1304109 w 1620092"/>
                  <a:gd name="connsiteY8" fmla="*/ 1006438 h 1012378"/>
                  <a:gd name="connsiteX9" fmla="*/ 814910 w 1620092"/>
                  <a:gd name="connsiteY9" fmla="*/ 1012378 h 1012378"/>
                  <a:gd name="connsiteX10" fmla="*/ 325236 w 1620092"/>
                  <a:gd name="connsiteY10" fmla="*/ 1006438 h 1012378"/>
                  <a:gd name="connsiteX11" fmla="*/ 243187 w 1620092"/>
                  <a:gd name="connsiteY11" fmla="*/ 1003745 h 1012378"/>
                  <a:gd name="connsiteX12" fmla="*/ 189267 w 1620092"/>
                  <a:gd name="connsiteY12" fmla="*/ 707097 h 1012378"/>
                  <a:gd name="connsiteX13" fmla="*/ 12340 w 1620092"/>
                  <a:gd name="connsiteY13" fmla="*/ 34834 h 1012378"/>
                  <a:gd name="connsiteX14" fmla="*/ 0 w 1620092"/>
                  <a:gd name="connsiteY14" fmla="*/ 0 h 101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0092" h="1012378">
                    <a:moveTo>
                      <a:pt x="0" y="0"/>
                    </a:moveTo>
                    <a:lnTo>
                      <a:pt x="110481" y="5272"/>
                    </a:lnTo>
                    <a:cubicBezTo>
                      <a:pt x="312785" y="13558"/>
                      <a:pt x="554866" y="18262"/>
                      <a:pt x="814910" y="18262"/>
                    </a:cubicBezTo>
                    <a:cubicBezTo>
                      <a:pt x="1074955" y="18262"/>
                      <a:pt x="1316608" y="13558"/>
                      <a:pt x="1518378" y="5272"/>
                    </a:cubicBezTo>
                    <a:lnTo>
                      <a:pt x="1620092" y="404"/>
                    </a:lnTo>
                    <a:lnTo>
                      <a:pt x="1587814" y="99076"/>
                    </a:lnTo>
                    <a:cubicBezTo>
                      <a:pt x="1518050" y="323544"/>
                      <a:pt x="1457506" y="564833"/>
                      <a:pt x="1409651" y="814437"/>
                    </a:cubicBezTo>
                    <a:lnTo>
                      <a:pt x="1378774" y="1003981"/>
                    </a:lnTo>
                    <a:lnTo>
                      <a:pt x="1304109" y="1006438"/>
                    </a:lnTo>
                    <a:cubicBezTo>
                      <a:pt x="1153462" y="1010287"/>
                      <a:pt x="988273" y="1012378"/>
                      <a:pt x="814910" y="1012378"/>
                    </a:cubicBezTo>
                    <a:cubicBezTo>
                      <a:pt x="641547" y="1012378"/>
                      <a:pt x="476168" y="1010287"/>
                      <a:pt x="325236" y="1006438"/>
                    </a:cubicBezTo>
                    <a:lnTo>
                      <a:pt x="243187" y="1003745"/>
                    </a:lnTo>
                    <a:lnTo>
                      <a:pt x="189267" y="707097"/>
                    </a:lnTo>
                    <a:cubicBezTo>
                      <a:pt x="140176" y="471985"/>
                      <a:pt x="80202" y="245427"/>
                      <a:pt x="12340" y="34834"/>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46" name="Freeform 45"/>
              <p:cNvSpPr>
                <a:spLocks/>
              </p:cNvSpPr>
              <p:nvPr/>
            </p:nvSpPr>
            <p:spPr bwMode="auto">
              <a:xfrm>
                <a:off x="4008408" y="3488824"/>
                <a:ext cx="1125951" cy="903789"/>
              </a:xfrm>
              <a:custGeom>
                <a:avLst/>
                <a:gdLst>
                  <a:gd name="connsiteX0" fmla="*/ 0 w 1125951"/>
                  <a:gd name="connsiteY0" fmla="*/ 0 h 903789"/>
                  <a:gd name="connsiteX1" fmla="*/ 21057 w 1125951"/>
                  <a:gd name="connsiteY1" fmla="*/ 732 h 903789"/>
                  <a:gd name="connsiteX2" fmla="*/ 566641 w 1125951"/>
                  <a:gd name="connsiteY2" fmla="*/ 8197 h 903789"/>
                  <a:gd name="connsiteX3" fmla="*/ 1111639 w 1125951"/>
                  <a:gd name="connsiteY3" fmla="*/ 732 h 903789"/>
                  <a:gd name="connsiteX4" fmla="*/ 1125951 w 1125951"/>
                  <a:gd name="connsiteY4" fmla="*/ 233 h 903789"/>
                  <a:gd name="connsiteX5" fmla="*/ 1099548 w 1125951"/>
                  <a:gd name="connsiteY5" fmla="*/ 162312 h 903789"/>
                  <a:gd name="connsiteX6" fmla="*/ 1059350 w 1125951"/>
                  <a:gd name="connsiteY6" fmla="*/ 547986 h 903789"/>
                  <a:gd name="connsiteX7" fmla="*/ 1044143 w 1125951"/>
                  <a:gd name="connsiteY7" fmla="*/ 903789 h 903789"/>
                  <a:gd name="connsiteX8" fmla="*/ 80002 w 1125951"/>
                  <a:gd name="connsiteY8" fmla="*/ 903789 h 903789"/>
                  <a:gd name="connsiteX9" fmla="*/ 52629 w 1125951"/>
                  <a:gd name="connsiteY9" fmla="*/ 398974 h 903789"/>
                  <a:gd name="connsiteX10" fmla="*/ 6098 w 1125951"/>
                  <a:gd name="connsiteY10" fmla="*/ 33548 h 903789"/>
                  <a:gd name="connsiteX11" fmla="*/ 0 w 1125951"/>
                  <a:gd name="connsiteY11" fmla="*/ 0 h 90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5951" h="903789">
                    <a:moveTo>
                      <a:pt x="0" y="0"/>
                    </a:moveTo>
                    <a:lnTo>
                      <a:pt x="21057" y="732"/>
                    </a:lnTo>
                    <a:cubicBezTo>
                      <a:pt x="186679" y="5551"/>
                      <a:pt x="371608" y="8197"/>
                      <a:pt x="566641" y="8197"/>
                    </a:cubicBezTo>
                    <a:cubicBezTo>
                      <a:pt x="761674" y="8197"/>
                      <a:pt x="946363" y="5551"/>
                      <a:pt x="1111639" y="732"/>
                    </a:cubicBezTo>
                    <a:lnTo>
                      <a:pt x="1125951" y="233"/>
                    </a:lnTo>
                    <a:lnTo>
                      <a:pt x="1099548" y="162312"/>
                    </a:lnTo>
                    <a:cubicBezTo>
                      <a:pt x="1082399" y="290209"/>
                      <a:pt x="1068855" y="419121"/>
                      <a:pt x="1059350" y="547986"/>
                    </a:cubicBezTo>
                    <a:cubicBezTo>
                      <a:pt x="1059350" y="547986"/>
                      <a:pt x="1059350" y="547986"/>
                      <a:pt x="1044143" y="903789"/>
                    </a:cubicBezTo>
                    <a:cubicBezTo>
                      <a:pt x="1044143" y="903789"/>
                      <a:pt x="1044143" y="903789"/>
                      <a:pt x="80002" y="903789"/>
                    </a:cubicBezTo>
                    <a:cubicBezTo>
                      <a:pt x="80002" y="903789"/>
                      <a:pt x="80002" y="903789"/>
                      <a:pt x="52629" y="398974"/>
                    </a:cubicBezTo>
                    <a:cubicBezTo>
                      <a:pt x="40463" y="276572"/>
                      <a:pt x="24828" y="154454"/>
                      <a:pt x="6098" y="33548"/>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48" name="Oval 10"/>
              <p:cNvSpPr>
                <a:spLocks noChangeArrowheads="1"/>
              </p:cNvSpPr>
              <p:nvPr/>
            </p:nvSpPr>
            <p:spPr bwMode="auto">
              <a:xfrm>
                <a:off x="3288506" y="1387475"/>
                <a:ext cx="2566988" cy="141605"/>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48"/>
              <p:cNvSpPr>
                <a:spLocks/>
              </p:cNvSpPr>
              <p:nvPr/>
            </p:nvSpPr>
            <p:spPr bwMode="auto">
              <a:xfrm flipH="1">
                <a:off x="3817405" y="1536951"/>
                <a:ext cx="1509191" cy="2855662"/>
              </a:xfrm>
              <a:custGeom>
                <a:avLst/>
                <a:gdLst>
                  <a:gd name="connsiteX0" fmla="*/ 0 w 1509191"/>
                  <a:gd name="connsiteY0" fmla="*/ 0 h 2855662"/>
                  <a:gd name="connsiteX1" fmla="*/ 44617 w 1509191"/>
                  <a:gd name="connsiteY1" fmla="*/ 158179 h 2855662"/>
                  <a:gd name="connsiteX2" fmla="*/ 486492 w 1509191"/>
                  <a:gd name="connsiteY2" fmla="*/ 2798895 h 2855662"/>
                  <a:gd name="connsiteX3" fmla="*/ 488012 w 1509191"/>
                  <a:gd name="connsiteY3" fmla="*/ 2855662 h 2855662"/>
                  <a:gd name="connsiteX4" fmla="*/ 509431 w 1509191"/>
                  <a:gd name="connsiteY4" fmla="*/ 2855662 h 2855662"/>
                  <a:gd name="connsiteX5" fmla="*/ 587344 w 1509191"/>
                  <a:gd name="connsiteY5" fmla="*/ 2855662 h 2855662"/>
                  <a:gd name="connsiteX6" fmla="*/ 589248 w 1509191"/>
                  <a:gd name="connsiteY6" fmla="*/ 2855662 h 2855662"/>
                  <a:gd name="connsiteX7" fmla="*/ 680792 w 1509191"/>
                  <a:gd name="connsiteY7" fmla="*/ 2855662 h 2855662"/>
                  <a:gd name="connsiteX8" fmla="*/ 718004 w 1509191"/>
                  <a:gd name="connsiteY8" fmla="*/ 2855662 h 2855662"/>
                  <a:gd name="connsiteX9" fmla="*/ 791188 w 1509191"/>
                  <a:gd name="connsiteY9" fmla="*/ 2855662 h 2855662"/>
                  <a:gd name="connsiteX10" fmla="*/ 828400 w 1509191"/>
                  <a:gd name="connsiteY10" fmla="*/ 2855662 h 2855662"/>
                  <a:gd name="connsiteX11" fmla="*/ 919944 w 1509191"/>
                  <a:gd name="connsiteY11" fmla="*/ 2855662 h 2855662"/>
                  <a:gd name="connsiteX12" fmla="*/ 921848 w 1509191"/>
                  <a:gd name="connsiteY12" fmla="*/ 2855662 h 2855662"/>
                  <a:gd name="connsiteX13" fmla="*/ 999761 w 1509191"/>
                  <a:gd name="connsiteY13" fmla="*/ 2855662 h 2855662"/>
                  <a:gd name="connsiteX14" fmla="*/ 1021925 w 1509191"/>
                  <a:gd name="connsiteY14" fmla="*/ 2855662 h 2855662"/>
                  <a:gd name="connsiteX15" fmla="*/ 1029120 w 1509191"/>
                  <a:gd name="connsiteY15" fmla="*/ 2677077 h 2855662"/>
                  <a:gd name="connsiteX16" fmla="*/ 1464574 w 1509191"/>
                  <a:gd name="connsiteY16" fmla="*/ 158178 h 2855662"/>
                  <a:gd name="connsiteX17" fmla="*/ 1509191 w 1509191"/>
                  <a:gd name="connsiteY17" fmla="*/ 0 h 2855662"/>
                  <a:gd name="connsiteX18" fmla="*/ 1458063 w 1509191"/>
                  <a:gd name="connsiteY18" fmla="*/ 2327 h 2855662"/>
                  <a:gd name="connsiteX19" fmla="*/ 754596 w 1509191"/>
                  <a:gd name="connsiteY19" fmla="*/ 15317 h 2855662"/>
                  <a:gd name="connsiteX20" fmla="*/ 51129 w 1509191"/>
                  <a:gd name="connsiteY20" fmla="*/ 2327 h 285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9191" h="2855662">
                    <a:moveTo>
                      <a:pt x="0" y="0"/>
                    </a:moveTo>
                    <a:lnTo>
                      <a:pt x="44617" y="158179"/>
                    </a:lnTo>
                    <a:cubicBezTo>
                      <a:pt x="267998" y="999409"/>
                      <a:pt x="459647" y="2135520"/>
                      <a:pt x="486492" y="2798895"/>
                    </a:cubicBezTo>
                    <a:lnTo>
                      <a:pt x="488012" y="2855662"/>
                    </a:lnTo>
                    <a:lnTo>
                      <a:pt x="509431" y="2855662"/>
                    </a:lnTo>
                    <a:lnTo>
                      <a:pt x="587344" y="2855662"/>
                    </a:lnTo>
                    <a:lnTo>
                      <a:pt x="589248" y="2855662"/>
                    </a:lnTo>
                    <a:lnTo>
                      <a:pt x="680792" y="2855662"/>
                    </a:lnTo>
                    <a:lnTo>
                      <a:pt x="718004" y="2855662"/>
                    </a:lnTo>
                    <a:lnTo>
                      <a:pt x="791188" y="2855662"/>
                    </a:lnTo>
                    <a:lnTo>
                      <a:pt x="828400" y="2855662"/>
                    </a:lnTo>
                    <a:lnTo>
                      <a:pt x="919944" y="2855662"/>
                    </a:lnTo>
                    <a:lnTo>
                      <a:pt x="921848" y="2855662"/>
                    </a:lnTo>
                    <a:cubicBezTo>
                      <a:pt x="950330" y="2855662"/>
                      <a:pt x="976223" y="2855662"/>
                      <a:pt x="999761" y="2855662"/>
                    </a:cubicBezTo>
                    <a:lnTo>
                      <a:pt x="1021925" y="2855662"/>
                    </a:lnTo>
                    <a:lnTo>
                      <a:pt x="1029120" y="2677077"/>
                    </a:lnTo>
                    <a:cubicBezTo>
                      <a:pt x="1072200" y="2002879"/>
                      <a:pt x="1254333" y="949924"/>
                      <a:pt x="1464574" y="158178"/>
                    </a:cubicBezTo>
                    <a:lnTo>
                      <a:pt x="1509191" y="0"/>
                    </a:lnTo>
                    <a:lnTo>
                      <a:pt x="1458063" y="2327"/>
                    </a:lnTo>
                    <a:cubicBezTo>
                      <a:pt x="1256294" y="10613"/>
                      <a:pt x="1014641" y="15317"/>
                      <a:pt x="754596" y="15317"/>
                    </a:cubicBezTo>
                    <a:cubicBezTo>
                      <a:pt x="494552" y="15317"/>
                      <a:pt x="252898" y="10613"/>
                      <a:pt x="51129" y="2327"/>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1" name="Oval 50"/>
              <p:cNvSpPr/>
              <p:nvPr/>
            </p:nvSpPr>
            <p:spPr>
              <a:xfrm>
                <a:off x="4383206" y="1771735"/>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1"/>
                    </a:solidFill>
                  </a:rPr>
                  <a:t>A</a:t>
                </a:r>
              </a:p>
            </p:txBody>
          </p:sp>
          <p:sp>
            <p:nvSpPr>
              <p:cNvPr id="52" name="Oval 51"/>
              <p:cNvSpPr/>
              <p:nvPr/>
            </p:nvSpPr>
            <p:spPr>
              <a:xfrm>
                <a:off x="4381390" y="2774515"/>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2"/>
                    </a:solidFill>
                  </a:rPr>
                  <a:t>B</a:t>
                </a:r>
              </a:p>
            </p:txBody>
          </p:sp>
          <p:sp>
            <p:nvSpPr>
              <p:cNvPr id="54" name="Oval 53"/>
              <p:cNvSpPr/>
              <p:nvPr/>
            </p:nvSpPr>
            <p:spPr>
              <a:xfrm>
                <a:off x="4382589" y="3751924"/>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3"/>
                    </a:solidFill>
                  </a:rPr>
                  <a:t>C</a:t>
                </a:r>
              </a:p>
            </p:txBody>
          </p:sp>
          <p:grpSp>
            <p:nvGrpSpPr>
              <p:cNvPr id="55" name="Group 54"/>
              <p:cNvGrpSpPr/>
              <p:nvPr/>
            </p:nvGrpSpPr>
            <p:grpSpPr>
              <a:xfrm>
                <a:off x="4151094" y="830580"/>
                <a:ext cx="841813" cy="582525"/>
                <a:chOff x="4138982" y="690478"/>
                <a:chExt cx="866045" cy="599292"/>
              </a:xfrm>
            </p:grpSpPr>
            <p:sp>
              <p:nvSpPr>
                <p:cNvPr id="56" name="Shape 663"/>
                <p:cNvSpPr/>
                <p:nvPr/>
              </p:nvSpPr>
              <p:spPr>
                <a:xfrm rot="10800000" flipV="1">
                  <a:off x="4808961" y="883920"/>
                  <a:ext cx="196066" cy="405850"/>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57" name="Shape 664"/>
                <p:cNvSpPr/>
                <p:nvPr/>
              </p:nvSpPr>
              <p:spPr>
                <a:xfrm rot="10800000" flipV="1">
                  <a:off x="4473979" y="690478"/>
                  <a:ext cx="196066" cy="545778"/>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58" name="Shape 665"/>
                <p:cNvSpPr/>
                <p:nvPr/>
              </p:nvSpPr>
              <p:spPr>
                <a:xfrm rot="10800000" flipV="1">
                  <a:off x="4138982" y="883920"/>
                  <a:ext cx="196066" cy="405850"/>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grpSp>
        </p:grpSp>
      </p:grpSp>
    </p:spTree>
    <p:extLst>
      <p:ext uri="{BB962C8B-B14F-4D97-AF65-F5344CB8AC3E}">
        <p14:creationId xmlns:p14="http://schemas.microsoft.com/office/powerpoint/2010/main" val="44729722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sym typeface="Calibri"/>
              </a:rPr>
              <a:t>Funnels - 4 levels</a:t>
            </a:r>
            <a:endParaRPr lang="en-US" dirty="0"/>
          </a:p>
        </p:txBody>
      </p:sp>
      <p:sp>
        <p:nvSpPr>
          <p:cNvPr id="40" name="Rectangle 39"/>
          <p:cNvSpPr/>
          <p:nvPr/>
        </p:nvSpPr>
        <p:spPr>
          <a:xfrm flipH="1">
            <a:off x="6248400" y="1574675"/>
            <a:ext cx="2507782" cy="646331"/>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41" name="Straight Connector 40"/>
          <p:cNvCxnSpPr/>
          <p:nvPr/>
        </p:nvCxnSpPr>
        <p:spPr>
          <a:xfrm>
            <a:off x="4992907" y="1897836"/>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387819" y="2279966"/>
            <a:ext cx="2507782" cy="646331"/>
          </a:xfrm>
          <a:prstGeom prst="rect">
            <a:avLst/>
          </a:prstGeom>
        </p:spPr>
        <p:txBody>
          <a:bodyPr wrap="square" lIns="0" tIns="0" rIns="0" bIns="0" anchor="ctr">
            <a:spAutoFit/>
          </a:bodyPr>
          <a:lstStyle/>
          <a:p>
            <a:pPr algn="r">
              <a:lnSpc>
                <a:spcPct val="150000"/>
              </a:lnSpc>
            </a:pPr>
            <a:r>
              <a:rPr lang="en-US" sz="1200" b="1" dirty="0">
                <a:solidFill>
                  <a:schemeClr val="accent2"/>
                </a:solidFill>
              </a:rPr>
              <a:t>Element Title Here</a:t>
            </a:r>
            <a:endParaRPr lang="en-US" sz="1200" dirty="0">
              <a:solidFill>
                <a:schemeClr val="accent2"/>
              </a:solidFill>
            </a:endParaRPr>
          </a:p>
          <a:p>
            <a:pPr algn="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44" name="Straight Connector 43"/>
          <p:cNvCxnSpPr/>
          <p:nvPr/>
        </p:nvCxnSpPr>
        <p:spPr>
          <a:xfrm flipH="1">
            <a:off x="3042632" y="2603125"/>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flipH="1">
            <a:off x="6248400" y="3022087"/>
            <a:ext cx="2507782" cy="646331"/>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47" name="Straight Connector 46"/>
          <p:cNvCxnSpPr/>
          <p:nvPr/>
        </p:nvCxnSpPr>
        <p:spPr>
          <a:xfrm>
            <a:off x="4992907" y="3345246"/>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87819" y="3734368"/>
            <a:ext cx="2507782" cy="646331"/>
          </a:xfrm>
          <a:prstGeom prst="rect">
            <a:avLst/>
          </a:prstGeom>
        </p:spPr>
        <p:txBody>
          <a:bodyPr wrap="square" lIns="0" tIns="0" rIns="0" bIns="0" anchor="ctr">
            <a:spAutoFit/>
          </a:bodyPr>
          <a:lstStyle/>
          <a:p>
            <a:pPr algn="r">
              <a:lnSpc>
                <a:spcPct val="150000"/>
              </a:lnSpc>
            </a:pPr>
            <a:r>
              <a:rPr lang="en-US" sz="1200" b="1" dirty="0">
                <a:solidFill>
                  <a:schemeClr val="accent4"/>
                </a:solidFill>
              </a:rPr>
              <a:t>Element Title Here</a:t>
            </a:r>
            <a:endParaRPr lang="en-US" sz="1200" dirty="0">
              <a:solidFill>
                <a:schemeClr val="accent4"/>
              </a:solidFill>
            </a:endParaRPr>
          </a:p>
          <a:p>
            <a:pPr algn="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50" name="Straight Connector 49"/>
          <p:cNvCxnSpPr/>
          <p:nvPr/>
        </p:nvCxnSpPr>
        <p:spPr>
          <a:xfrm flipH="1">
            <a:off x="3042632" y="4057528"/>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51" name="Group 50"/>
          <p:cNvGrpSpPr/>
          <p:nvPr/>
        </p:nvGrpSpPr>
        <p:grpSpPr>
          <a:xfrm>
            <a:off x="3288506" y="830580"/>
            <a:ext cx="2566988" cy="3960662"/>
            <a:chOff x="3288506" y="830580"/>
            <a:chExt cx="2566988" cy="3960662"/>
          </a:xfrm>
        </p:grpSpPr>
        <p:sp>
          <p:nvSpPr>
            <p:cNvPr id="52" name="Freeform 51"/>
            <p:cNvSpPr>
              <a:spLocks/>
            </p:cNvSpPr>
            <p:nvPr/>
          </p:nvSpPr>
          <p:spPr bwMode="auto">
            <a:xfrm>
              <a:off x="3288506" y="1473200"/>
              <a:ext cx="2566988" cy="742021"/>
            </a:xfrm>
            <a:custGeom>
              <a:avLst/>
              <a:gdLst>
                <a:gd name="connsiteX0" fmla="*/ 0 w 2566988"/>
                <a:gd name="connsiteY0" fmla="*/ 0 h 742021"/>
                <a:gd name="connsiteX1" fmla="*/ 1283494 w 2566988"/>
                <a:gd name="connsiteY1" fmla="*/ 79068 h 742021"/>
                <a:gd name="connsiteX2" fmla="*/ 2563947 w 2566988"/>
                <a:gd name="connsiteY2" fmla="*/ 0 h 742021"/>
                <a:gd name="connsiteX3" fmla="*/ 2566988 w 2566988"/>
                <a:gd name="connsiteY3" fmla="*/ 0 h 742021"/>
                <a:gd name="connsiteX4" fmla="*/ 2560905 w 2566988"/>
                <a:gd name="connsiteY4" fmla="*/ 6082 h 742021"/>
                <a:gd name="connsiteX5" fmla="*/ 2230507 w 2566988"/>
                <a:gd name="connsiteY5" fmla="*/ 609916 h 742021"/>
                <a:gd name="connsiteX6" fmla="*/ 2186948 w 2566988"/>
                <a:gd name="connsiteY6" fmla="*/ 718971 h 742021"/>
                <a:gd name="connsiteX7" fmla="*/ 2177689 w 2566988"/>
                <a:gd name="connsiteY7" fmla="*/ 719593 h 742021"/>
                <a:gd name="connsiteX8" fmla="*/ 1286542 w 2566988"/>
                <a:gd name="connsiteY8" fmla="*/ 742021 h 742021"/>
                <a:gd name="connsiteX9" fmla="*/ 393875 w 2566988"/>
                <a:gd name="connsiteY9" fmla="*/ 719593 h 742021"/>
                <a:gd name="connsiteX10" fmla="*/ 377605 w 2566988"/>
                <a:gd name="connsiteY10" fmla="*/ 718503 h 742021"/>
                <a:gd name="connsiteX11" fmla="*/ 376635 w 2566988"/>
                <a:gd name="connsiteY11" fmla="*/ 715765 h 742021"/>
                <a:gd name="connsiteX12" fmla="*/ 6083 w 2566988"/>
                <a:gd name="connsiteY12" fmla="*/ 6082 h 742021"/>
                <a:gd name="connsiteX13" fmla="*/ 0 w 2566988"/>
                <a:gd name="connsiteY13" fmla="*/ 0 h 742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6988" h="742021">
                  <a:moveTo>
                    <a:pt x="0" y="0"/>
                  </a:moveTo>
                  <a:cubicBezTo>
                    <a:pt x="24332" y="45616"/>
                    <a:pt x="590042" y="79068"/>
                    <a:pt x="1283494" y="79068"/>
                  </a:cubicBezTo>
                  <a:cubicBezTo>
                    <a:pt x="1976946" y="79068"/>
                    <a:pt x="2539615" y="45616"/>
                    <a:pt x="2563947" y="0"/>
                  </a:cubicBezTo>
                  <a:cubicBezTo>
                    <a:pt x="2563947" y="0"/>
                    <a:pt x="2563947" y="0"/>
                    <a:pt x="2566988" y="0"/>
                  </a:cubicBezTo>
                  <a:cubicBezTo>
                    <a:pt x="2566988" y="0"/>
                    <a:pt x="2566988" y="0"/>
                    <a:pt x="2560905" y="6082"/>
                  </a:cubicBezTo>
                  <a:cubicBezTo>
                    <a:pt x="2444950" y="160036"/>
                    <a:pt x="2332559" y="366851"/>
                    <a:pt x="2230507" y="609916"/>
                  </a:cubicBezTo>
                  <a:lnTo>
                    <a:pt x="2186948" y="718971"/>
                  </a:lnTo>
                  <a:lnTo>
                    <a:pt x="2177689" y="719593"/>
                  </a:lnTo>
                  <a:cubicBezTo>
                    <a:pt x="1947298" y="733658"/>
                    <a:pt x="1633268" y="742021"/>
                    <a:pt x="1286542" y="742021"/>
                  </a:cubicBezTo>
                  <a:cubicBezTo>
                    <a:pt x="939816" y="742021"/>
                    <a:pt x="625026" y="733658"/>
                    <a:pt x="393875" y="719593"/>
                  </a:cubicBezTo>
                  <a:lnTo>
                    <a:pt x="377605" y="718503"/>
                  </a:lnTo>
                  <a:lnTo>
                    <a:pt x="376635" y="715765"/>
                  </a:lnTo>
                  <a:cubicBezTo>
                    <a:pt x="264131" y="426603"/>
                    <a:pt x="137246" y="181703"/>
                    <a:pt x="6083" y="6082"/>
                  </a:cubicBezTo>
                  <a:cubicBezTo>
                    <a:pt x="6083" y="6082"/>
                    <a:pt x="6083" y="6082"/>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3" name="Freeform 52"/>
            <p:cNvSpPr>
              <a:spLocks/>
            </p:cNvSpPr>
            <p:nvPr/>
          </p:nvSpPr>
          <p:spPr bwMode="auto">
            <a:xfrm>
              <a:off x="3676013" y="2219651"/>
              <a:ext cx="1788255" cy="739028"/>
            </a:xfrm>
            <a:custGeom>
              <a:avLst/>
              <a:gdLst>
                <a:gd name="connsiteX0" fmla="*/ 0 w 1788255"/>
                <a:gd name="connsiteY0" fmla="*/ 0 h 739028"/>
                <a:gd name="connsiteX1" fmla="*/ 50677 w 1788255"/>
                <a:gd name="connsiteY1" fmla="*/ 3235 h 739028"/>
                <a:gd name="connsiteX2" fmla="*/ 899036 w 1788255"/>
                <a:gd name="connsiteY2" fmla="*/ 23093 h 739028"/>
                <a:gd name="connsiteX3" fmla="*/ 1746017 w 1788255"/>
                <a:gd name="connsiteY3" fmla="*/ 3235 h 739028"/>
                <a:gd name="connsiteX4" fmla="*/ 1788255 w 1788255"/>
                <a:gd name="connsiteY4" fmla="*/ 529 h 739028"/>
                <a:gd name="connsiteX5" fmla="*/ 1783065 w 1788255"/>
                <a:gd name="connsiteY5" fmla="*/ 13522 h 739028"/>
                <a:gd name="connsiteX6" fmla="*/ 1574643 w 1788255"/>
                <a:gd name="connsiteY6" fmla="*/ 684799 h 739028"/>
                <a:gd name="connsiteX7" fmla="*/ 1565289 w 1788255"/>
                <a:gd name="connsiteY7" fmla="*/ 727263 h 739028"/>
                <a:gd name="connsiteX8" fmla="*/ 1388235 w 1788255"/>
                <a:gd name="connsiteY8" fmla="*/ 733088 h 739028"/>
                <a:gd name="connsiteX9" fmla="*/ 899036 w 1788255"/>
                <a:gd name="connsiteY9" fmla="*/ 739028 h 739028"/>
                <a:gd name="connsiteX10" fmla="*/ 409362 w 1788255"/>
                <a:gd name="connsiteY10" fmla="*/ 733088 h 739028"/>
                <a:gd name="connsiteX11" fmla="*/ 222079 w 1788255"/>
                <a:gd name="connsiteY11" fmla="*/ 726940 h 739028"/>
                <a:gd name="connsiteX12" fmla="*/ 191968 w 1788255"/>
                <a:gd name="connsiteY12" fmla="*/ 599240 h 739028"/>
                <a:gd name="connsiteX13" fmla="*/ 96466 w 1788255"/>
                <a:gd name="connsiteY13" fmla="*/ 272303 h 739028"/>
                <a:gd name="connsiteX14" fmla="*/ 0 w 1788255"/>
                <a:gd name="connsiteY14" fmla="*/ 0 h 739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88255" h="739028">
                  <a:moveTo>
                    <a:pt x="0" y="0"/>
                  </a:moveTo>
                  <a:lnTo>
                    <a:pt x="50677" y="3235"/>
                  </a:lnTo>
                  <a:cubicBezTo>
                    <a:pt x="276993" y="15743"/>
                    <a:pt x="573980" y="23093"/>
                    <a:pt x="899036" y="23093"/>
                  </a:cubicBezTo>
                  <a:cubicBezTo>
                    <a:pt x="1224092" y="23093"/>
                    <a:pt x="1520411" y="15743"/>
                    <a:pt x="1746017" y="3235"/>
                  </a:cubicBezTo>
                  <a:lnTo>
                    <a:pt x="1788255" y="529"/>
                  </a:lnTo>
                  <a:lnTo>
                    <a:pt x="1783065" y="13522"/>
                  </a:lnTo>
                  <a:cubicBezTo>
                    <a:pt x="1704950" y="219043"/>
                    <a:pt x="1634319" y="445637"/>
                    <a:pt x="1574643" y="684799"/>
                  </a:cubicBezTo>
                  <a:lnTo>
                    <a:pt x="1565289" y="727263"/>
                  </a:lnTo>
                  <a:lnTo>
                    <a:pt x="1388235" y="733088"/>
                  </a:lnTo>
                  <a:cubicBezTo>
                    <a:pt x="1237588" y="736937"/>
                    <a:pt x="1072399" y="739028"/>
                    <a:pt x="899036" y="739028"/>
                  </a:cubicBezTo>
                  <a:cubicBezTo>
                    <a:pt x="725673" y="739028"/>
                    <a:pt x="560294" y="736937"/>
                    <a:pt x="409362" y="733088"/>
                  </a:cubicBezTo>
                  <a:lnTo>
                    <a:pt x="222079" y="726940"/>
                  </a:lnTo>
                  <a:lnTo>
                    <a:pt x="191968" y="599240"/>
                  </a:lnTo>
                  <a:cubicBezTo>
                    <a:pt x="162356" y="486887"/>
                    <a:pt x="130397" y="377599"/>
                    <a:pt x="96466" y="272303"/>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4" name="Freeform 53"/>
            <p:cNvSpPr>
              <a:spLocks/>
            </p:cNvSpPr>
            <p:nvPr/>
          </p:nvSpPr>
          <p:spPr bwMode="auto">
            <a:xfrm>
              <a:off x="3904647" y="2974396"/>
              <a:ext cx="1330528" cy="727740"/>
            </a:xfrm>
            <a:custGeom>
              <a:avLst/>
              <a:gdLst>
                <a:gd name="connsiteX0" fmla="*/ 0 w 1330528"/>
                <a:gd name="connsiteY0" fmla="*/ 0 h 727740"/>
                <a:gd name="connsiteX1" fmla="*/ 124817 w 1330528"/>
                <a:gd name="connsiteY1" fmla="*/ 4341 h 727740"/>
                <a:gd name="connsiteX2" fmla="*/ 670401 w 1330528"/>
                <a:gd name="connsiteY2" fmla="*/ 11806 h 727740"/>
                <a:gd name="connsiteX3" fmla="*/ 1215399 w 1330528"/>
                <a:gd name="connsiteY3" fmla="*/ 4341 h 727740"/>
                <a:gd name="connsiteX4" fmla="*/ 1330528 w 1330528"/>
                <a:gd name="connsiteY4" fmla="*/ 327 h 727740"/>
                <a:gd name="connsiteX5" fmla="*/ 1265142 w 1330528"/>
                <a:gd name="connsiteY5" fmla="*/ 297161 h 727740"/>
                <a:gd name="connsiteX6" fmla="*/ 1203308 w 1330528"/>
                <a:gd name="connsiteY6" fmla="*/ 676740 h 727740"/>
                <a:gd name="connsiteX7" fmla="*/ 1198746 w 1330528"/>
                <a:gd name="connsiteY7" fmla="*/ 720512 h 727740"/>
                <a:gd name="connsiteX8" fmla="*/ 1159600 w 1330528"/>
                <a:gd name="connsiteY8" fmla="*/ 721800 h 727740"/>
                <a:gd name="connsiteX9" fmla="*/ 670401 w 1330528"/>
                <a:gd name="connsiteY9" fmla="*/ 727740 h 727740"/>
                <a:gd name="connsiteX10" fmla="*/ 180727 w 1330528"/>
                <a:gd name="connsiteY10" fmla="*/ 721800 h 727740"/>
                <a:gd name="connsiteX11" fmla="*/ 131787 w 1330528"/>
                <a:gd name="connsiteY11" fmla="*/ 720194 h 727740"/>
                <a:gd name="connsiteX12" fmla="*/ 109858 w 1330528"/>
                <a:gd name="connsiteY12" fmla="*/ 547976 h 727740"/>
                <a:gd name="connsiteX13" fmla="*/ 44758 w 1330528"/>
                <a:gd name="connsiteY13" fmla="*/ 189821 h 727740"/>
                <a:gd name="connsiteX14" fmla="*/ 0 w 1330528"/>
                <a:gd name="connsiteY14" fmla="*/ 0 h 72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30528" h="727740">
                  <a:moveTo>
                    <a:pt x="0" y="0"/>
                  </a:moveTo>
                  <a:lnTo>
                    <a:pt x="124817" y="4341"/>
                  </a:lnTo>
                  <a:cubicBezTo>
                    <a:pt x="290439" y="9160"/>
                    <a:pt x="475368" y="11806"/>
                    <a:pt x="670401" y="11806"/>
                  </a:cubicBezTo>
                  <a:cubicBezTo>
                    <a:pt x="865434" y="11806"/>
                    <a:pt x="1050123" y="9160"/>
                    <a:pt x="1215399" y="4341"/>
                  </a:cubicBezTo>
                  <a:lnTo>
                    <a:pt x="1330528" y="327"/>
                  </a:lnTo>
                  <a:lnTo>
                    <a:pt x="1265142" y="297161"/>
                  </a:lnTo>
                  <a:cubicBezTo>
                    <a:pt x="1241214" y="421963"/>
                    <a:pt x="1220458" y="548844"/>
                    <a:pt x="1203308" y="676740"/>
                  </a:cubicBezTo>
                  <a:lnTo>
                    <a:pt x="1198746" y="720512"/>
                  </a:lnTo>
                  <a:lnTo>
                    <a:pt x="1159600" y="721800"/>
                  </a:lnTo>
                  <a:cubicBezTo>
                    <a:pt x="1008953" y="725649"/>
                    <a:pt x="843764" y="727740"/>
                    <a:pt x="670401" y="727740"/>
                  </a:cubicBezTo>
                  <a:cubicBezTo>
                    <a:pt x="497038" y="727740"/>
                    <a:pt x="331659" y="725649"/>
                    <a:pt x="180727" y="721800"/>
                  </a:cubicBezTo>
                  <a:lnTo>
                    <a:pt x="131787" y="720194"/>
                  </a:lnTo>
                  <a:lnTo>
                    <a:pt x="109858" y="547976"/>
                  </a:lnTo>
                  <a:cubicBezTo>
                    <a:pt x="91128" y="427071"/>
                    <a:pt x="69303" y="307377"/>
                    <a:pt x="44758" y="189821"/>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5" name="Freeform 54"/>
            <p:cNvSpPr>
              <a:spLocks/>
            </p:cNvSpPr>
            <p:nvPr/>
          </p:nvSpPr>
          <p:spPr bwMode="auto">
            <a:xfrm>
              <a:off x="4039982" y="3722444"/>
              <a:ext cx="1060519" cy="670169"/>
            </a:xfrm>
            <a:custGeom>
              <a:avLst/>
              <a:gdLst>
                <a:gd name="connsiteX0" fmla="*/ 0 w 1060519"/>
                <a:gd name="connsiteY0" fmla="*/ 0 h 670169"/>
                <a:gd name="connsiteX1" fmla="*/ 161200 w 1060519"/>
                <a:gd name="connsiteY1" fmla="*/ 3827 h 670169"/>
                <a:gd name="connsiteX2" fmla="*/ 535067 w 1060519"/>
                <a:gd name="connsiteY2" fmla="*/ 7215 h 670169"/>
                <a:gd name="connsiteX3" fmla="*/ 908654 w 1060519"/>
                <a:gd name="connsiteY3" fmla="*/ 3827 h 670169"/>
                <a:gd name="connsiteX4" fmla="*/ 1060519 w 1060519"/>
                <a:gd name="connsiteY4" fmla="*/ 215 h 670169"/>
                <a:gd name="connsiteX5" fmla="*/ 1027776 w 1060519"/>
                <a:gd name="connsiteY5" fmla="*/ 314366 h 670169"/>
                <a:gd name="connsiteX6" fmla="*/ 1012569 w 1060519"/>
                <a:gd name="connsiteY6" fmla="*/ 670169 h 670169"/>
                <a:gd name="connsiteX7" fmla="*/ 48428 w 1060519"/>
                <a:gd name="connsiteY7" fmla="*/ 670169 h 670169"/>
                <a:gd name="connsiteX8" fmla="*/ 21055 w 1060519"/>
                <a:gd name="connsiteY8" fmla="*/ 165354 h 670169"/>
                <a:gd name="connsiteX9" fmla="*/ 0 w 1060519"/>
                <a:gd name="connsiteY9" fmla="*/ 0 h 67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0519" h="670169">
                  <a:moveTo>
                    <a:pt x="0" y="0"/>
                  </a:moveTo>
                  <a:lnTo>
                    <a:pt x="161200" y="3827"/>
                  </a:lnTo>
                  <a:cubicBezTo>
                    <a:pt x="279514" y="6039"/>
                    <a:pt x="405045" y="7215"/>
                    <a:pt x="535067" y="7215"/>
                  </a:cubicBezTo>
                  <a:cubicBezTo>
                    <a:pt x="665089" y="7215"/>
                    <a:pt x="790514" y="6039"/>
                    <a:pt x="908654" y="3827"/>
                  </a:cubicBezTo>
                  <a:lnTo>
                    <a:pt x="1060519" y="215"/>
                  </a:lnTo>
                  <a:lnTo>
                    <a:pt x="1027776" y="314366"/>
                  </a:lnTo>
                  <a:cubicBezTo>
                    <a:pt x="1027776" y="314366"/>
                    <a:pt x="1027776" y="314366"/>
                    <a:pt x="1012569" y="670169"/>
                  </a:cubicBezTo>
                  <a:cubicBezTo>
                    <a:pt x="1012569" y="670169"/>
                    <a:pt x="1012569" y="670169"/>
                    <a:pt x="48428" y="670169"/>
                  </a:cubicBezTo>
                  <a:cubicBezTo>
                    <a:pt x="48428" y="670169"/>
                    <a:pt x="48428" y="670169"/>
                    <a:pt x="21055" y="165354"/>
                  </a:cubicBez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6" name="Oval 10"/>
            <p:cNvSpPr>
              <a:spLocks noChangeArrowheads="1"/>
            </p:cNvSpPr>
            <p:nvPr/>
          </p:nvSpPr>
          <p:spPr bwMode="auto">
            <a:xfrm>
              <a:off x="3288506" y="1387475"/>
              <a:ext cx="2566988" cy="141605"/>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56"/>
            <p:cNvSpPr>
              <a:spLocks/>
            </p:cNvSpPr>
            <p:nvPr/>
          </p:nvSpPr>
          <p:spPr bwMode="auto">
            <a:xfrm flipH="1">
              <a:off x="3817405" y="1536951"/>
              <a:ext cx="1509191" cy="2855662"/>
            </a:xfrm>
            <a:custGeom>
              <a:avLst/>
              <a:gdLst>
                <a:gd name="connsiteX0" fmla="*/ 0 w 1509191"/>
                <a:gd name="connsiteY0" fmla="*/ 0 h 2855662"/>
                <a:gd name="connsiteX1" fmla="*/ 44617 w 1509191"/>
                <a:gd name="connsiteY1" fmla="*/ 158179 h 2855662"/>
                <a:gd name="connsiteX2" fmla="*/ 486492 w 1509191"/>
                <a:gd name="connsiteY2" fmla="*/ 2798895 h 2855662"/>
                <a:gd name="connsiteX3" fmla="*/ 488012 w 1509191"/>
                <a:gd name="connsiteY3" fmla="*/ 2855662 h 2855662"/>
                <a:gd name="connsiteX4" fmla="*/ 509431 w 1509191"/>
                <a:gd name="connsiteY4" fmla="*/ 2855662 h 2855662"/>
                <a:gd name="connsiteX5" fmla="*/ 587344 w 1509191"/>
                <a:gd name="connsiteY5" fmla="*/ 2855662 h 2855662"/>
                <a:gd name="connsiteX6" fmla="*/ 589248 w 1509191"/>
                <a:gd name="connsiteY6" fmla="*/ 2855662 h 2855662"/>
                <a:gd name="connsiteX7" fmla="*/ 680792 w 1509191"/>
                <a:gd name="connsiteY7" fmla="*/ 2855662 h 2855662"/>
                <a:gd name="connsiteX8" fmla="*/ 718004 w 1509191"/>
                <a:gd name="connsiteY8" fmla="*/ 2855662 h 2855662"/>
                <a:gd name="connsiteX9" fmla="*/ 791188 w 1509191"/>
                <a:gd name="connsiteY9" fmla="*/ 2855662 h 2855662"/>
                <a:gd name="connsiteX10" fmla="*/ 828400 w 1509191"/>
                <a:gd name="connsiteY10" fmla="*/ 2855662 h 2855662"/>
                <a:gd name="connsiteX11" fmla="*/ 919944 w 1509191"/>
                <a:gd name="connsiteY11" fmla="*/ 2855662 h 2855662"/>
                <a:gd name="connsiteX12" fmla="*/ 921848 w 1509191"/>
                <a:gd name="connsiteY12" fmla="*/ 2855662 h 2855662"/>
                <a:gd name="connsiteX13" fmla="*/ 999761 w 1509191"/>
                <a:gd name="connsiteY13" fmla="*/ 2855662 h 2855662"/>
                <a:gd name="connsiteX14" fmla="*/ 1021925 w 1509191"/>
                <a:gd name="connsiteY14" fmla="*/ 2855662 h 2855662"/>
                <a:gd name="connsiteX15" fmla="*/ 1029120 w 1509191"/>
                <a:gd name="connsiteY15" fmla="*/ 2677077 h 2855662"/>
                <a:gd name="connsiteX16" fmla="*/ 1464574 w 1509191"/>
                <a:gd name="connsiteY16" fmla="*/ 158178 h 2855662"/>
                <a:gd name="connsiteX17" fmla="*/ 1509191 w 1509191"/>
                <a:gd name="connsiteY17" fmla="*/ 0 h 2855662"/>
                <a:gd name="connsiteX18" fmla="*/ 1458063 w 1509191"/>
                <a:gd name="connsiteY18" fmla="*/ 2327 h 2855662"/>
                <a:gd name="connsiteX19" fmla="*/ 754596 w 1509191"/>
                <a:gd name="connsiteY19" fmla="*/ 15317 h 2855662"/>
                <a:gd name="connsiteX20" fmla="*/ 51129 w 1509191"/>
                <a:gd name="connsiteY20" fmla="*/ 2327 h 285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9191" h="2855662">
                  <a:moveTo>
                    <a:pt x="0" y="0"/>
                  </a:moveTo>
                  <a:lnTo>
                    <a:pt x="44617" y="158179"/>
                  </a:lnTo>
                  <a:cubicBezTo>
                    <a:pt x="267998" y="999409"/>
                    <a:pt x="459647" y="2135520"/>
                    <a:pt x="486492" y="2798895"/>
                  </a:cubicBezTo>
                  <a:lnTo>
                    <a:pt x="488012" y="2855662"/>
                  </a:lnTo>
                  <a:lnTo>
                    <a:pt x="509431" y="2855662"/>
                  </a:lnTo>
                  <a:lnTo>
                    <a:pt x="587344" y="2855662"/>
                  </a:lnTo>
                  <a:lnTo>
                    <a:pt x="589248" y="2855662"/>
                  </a:lnTo>
                  <a:lnTo>
                    <a:pt x="680792" y="2855662"/>
                  </a:lnTo>
                  <a:lnTo>
                    <a:pt x="718004" y="2855662"/>
                  </a:lnTo>
                  <a:lnTo>
                    <a:pt x="791188" y="2855662"/>
                  </a:lnTo>
                  <a:lnTo>
                    <a:pt x="828400" y="2855662"/>
                  </a:lnTo>
                  <a:lnTo>
                    <a:pt x="919944" y="2855662"/>
                  </a:lnTo>
                  <a:lnTo>
                    <a:pt x="921848" y="2855662"/>
                  </a:lnTo>
                  <a:cubicBezTo>
                    <a:pt x="950330" y="2855662"/>
                    <a:pt x="976223" y="2855662"/>
                    <a:pt x="999761" y="2855662"/>
                  </a:cubicBezTo>
                  <a:lnTo>
                    <a:pt x="1021925" y="2855662"/>
                  </a:lnTo>
                  <a:lnTo>
                    <a:pt x="1029120" y="2677077"/>
                  </a:lnTo>
                  <a:cubicBezTo>
                    <a:pt x="1072200" y="2002879"/>
                    <a:pt x="1254333" y="949924"/>
                    <a:pt x="1464574" y="158178"/>
                  </a:cubicBezTo>
                  <a:lnTo>
                    <a:pt x="1509191" y="0"/>
                  </a:lnTo>
                  <a:lnTo>
                    <a:pt x="1458063" y="2327"/>
                  </a:lnTo>
                  <a:cubicBezTo>
                    <a:pt x="1256294" y="10613"/>
                    <a:pt x="1014641" y="15317"/>
                    <a:pt x="754596" y="15317"/>
                  </a:cubicBezTo>
                  <a:cubicBezTo>
                    <a:pt x="494552" y="15317"/>
                    <a:pt x="252898" y="10613"/>
                    <a:pt x="51129" y="2327"/>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8" name="Oval 57"/>
            <p:cNvSpPr/>
            <p:nvPr/>
          </p:nvSpPr>
          <p:spPr>
            <a:xfrm>
              <a:off x="4383206" y="1709042"/>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1"/>
                  </a:solidFill>
                </a:rPr>
                <a:t>A</a:t>
              </a:r>
            </a:p>
          </p:txBody>
        </p:sp>
        <p:sp>
          <p:nvSpPr>
            <p:cNvPr id="59" name="Oval 58"/>
            <p:cNvSpPr/>
            <p:nvPr/>
          </p:nvSpPr>
          <p:spPr>
            <a:xfrm>
              <a:off x="4381346" y="2414331"/>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2"/>
                  </a:solidFill>
                </a:rPr>
                <a:t>B</a:t>
              </a:r>
            </a:p>
          </p:txBody>
        </p:sp>
        <p:sp>
          <p:nvSpPr>
            <p:cNvPr id="60" name="Oval 59"/>
            <p:cNvSpPr/>
            <p:nvPr/>
          </p:nvSpPr>
          <p:spPr>
            <a:xfrm>
              <a:off x="4381117" y="3156452"/>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3"/>
                  </a:solidFill>
                </a:rPr>
                <a:t>C</a:t>
              </a:r>
            </a:p>
          </p:txBody>
        </p:sp>
        <p:sp>
          <p:nvSpPr>
            <p:cNvPr id="61" name="Oval 60"/>
            <p:cNvSpPr/>
            <p:nvPr/>
          </p:nvSpPr>
          <p:spPr>
            <a:xfrm>
              <a:off x="4381447" y="3868734"/>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4"/>
                  </a:solidFill>
                </a:rPr>
                <a:t>D</a:t>
              </a:r>
            </a:p>
          </p:txBody>
        </p:sp>
        <p:sp>
          <p:nvSpPr>
            <p:cNvPr id="62" name="Shape 661"/>
            <p:cNvSpPr/>
            <p:nvPr/>
          </p:nvSpPr>
          <p:spPr>
            <a:xfrm rot="10800000" flipV="1">
              <a:off x="4437614" y="4396747"/>
              <a:ext cx="265255"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63" name="Shape 663"/>
            <p:cNvSpPr/>
            <p:nvPr/>
          </p:nvSpPr>
          <p:spPr>
            <a:xfrm rot="10800000" flipV="1">
              <a:off x="4802327" y="1018610"/>
              <a:ext cx="190580"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64" name="Shape 664"/>
            <p:cNvSpPr/>
            <p:nvPr/>
          </p:nvSpPr>
          <p:spPr>
            <a:xfrm rot="10800000" flipV="1">
              <a:off x="4476718" y="830580"/>
              <a:ext cx="190580" cy="530508"/>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65" name="Shape 665"/>
            <p:cNvSpPr/>
            <p:nvPr/>
          </p:nvSpPr>
          <p:spPr>
            <a:xfrm rot="10800000" flipV="1">
              <a:off x="4151094" y="1018610"/>
              <a:ext cx="190580"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grpSp>
    </p:spTree>
    <p:extLst>
      <p:ext uri="{BB962C8B-B14F-4D97-AF65-F5344CB8AC3E}">
        <p14:creationId xmlns:p14="http://schemas.microsoft.com/office/powerpoint/2010/main" val="228114176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sym typeface="Calibri"/>
              </a:rPr>
              <a:t>Funnels - 5 levels</a:t>
            </a:r>
            <a:endParaRPr lang="en-US" dirty="0"/>
          </a:p>
        </p:txBody>
      </p:sp>
      <p:sp>
        <p:nvSpPr>
          <p:cNvPr id="30" name="Rectangle 29"/>
          <p:cNvSpPr/>
          <p:nvPr/>
        </p:nvSpPr>
        <p:spPr>
          <a:xfrm flipH="1">
            <a:off x="6248400" y="1526396"/>
            <a:ext cx="2507782" cy="646331"/>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31" name="Straight Connector 30"/>
          <p:cNvCxnSpPr/>
          <p:nvPr/>
        </p:nvCxnSpPr>
        <p:spPr>
          <a:xfrm>
            <a:off x="4992907" y="1849556"/>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387819" y="2093926"/>
            <a:ext cx="2507782" cy="646331"/>
          </a:xfrm>
          <a:prstGeom prst="rect">
            <a:avLst/>
          </a:prstGeom>
        </p:spPr>
        <p:txBody>
          <a:bodyPr wrap="square" lIns="0" tIns="0" rIns="0" bIns="0" anchor="ctr">
            <a:spAutoFit/>
          </a:bodyPr>
          <a:lstStyle/>
          <a:p>
            <a:pPr algn="r">
              <a:lnSpc>
                <a:spcPct val="150000"/>
              </a:lnSpc>
            </a:pPr>
            <a:r>
              <a:rPr lang="en-US" sz="1200" b="1" dirty="0">
                <a:solidFill>
                  <a:schemeClr val="accent2"/>
                </a:solidFill>
              </a:rPr>
              <a:t>Element Title Here</a:t>
            </a:r>
            <a:endParaRPr lang="en-US" sz="1200" dirty="0">
              <a:solidFill>
                <a:schemeClr val="accent2"/>
              </a:solidFill>
            </a:endParaRPr>
          </a:p>
          <a:p>
            <a:pPr algn="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34" name="Straight Connector 33"/>
          <p:cNvCxnSpPr/>
          <p:nvPr/>
        </p:nvCxnSpPr>
        <p:spPr>
          <a:xfrm flipH="1">
            <a:off x="3042632" y="2417085"/>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flipH="1">
            <a:off x="6248400" y="2654043"/>
            <a:ext cx="2507782" cy="646331"/>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37" name="Straight Connector 36"/>
          <p:cNvCxnSpPr/>
          <p:nvPr/>
        </p:nvCxnSpPr>
        <p:spPr>
          <a:xfrm>
            <a:off x="4992907" y="2977203"/>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387819" y="3199306"/>
            <a:ext cx="2507782" cy="646331"/>
          </a:xfrm>
          <a:prstGeom prst="rect">
            <a:avLst/>
          </a:prstGeom>
        </p:spPr>
        <p:txBody>
          <a:bodyPr wrap="square" lIns="0" tIns="0" rIns="0" bIns="0" anchor="ctr">
            <a:spAutoFit/>
          </a:bodyPr>
          <a:lstStyle/>
          <a:p>
            <a:pPr algn="r">
              <a:lnSpc>
                <a:spcPct val="150000"/>
              </a:lnSpc>
            </a:pPr>
            <a:r>
              <a:rPr lang="en-US" sz="1200" b="1" dirty="0">
                <a:solidFill>
                  <a:schemeClr val="accent4"/>
                </a:solidFill>
              </a:rPr>
              <a:t>Element Title Here</a:t>
            </a:r>
            <a:endParaRPr lang="en-US" sz="1200" dirty="0">
              <a:solidFill>
                <a:schemeClr val="accent4"/>
              </a:solidFill>
            </a:endParaRPr>
          </a:p>
          <a:p>
            <a:pPr algn="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40" name="Straight Connector 39"/>
          <p:cNvCxnSpPr/>
          <p:nvPr/>
        </p:nvCxnSpPr>
        <p:spPr>
          <a:xfrm flipH="1">
            <a:off x="3042632" y="3522466"/>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flipH="1">
            <a:off x="6248400" y="3778925"/>
            <a:ext cx="2507782" cy="646331"/>
          </a:xfrm>
          <a:prstGeom prst="rect">
            <a:avLst/>
          </a:prstGeom>
        </p:spPr>
        <p:txBody>
          <a:bodyPr wrap="square" lIns="0" tIns="0" rIns="0" bIns="0" anchor="ctr">
            <a:spAutoFit/>
          </a:bodyPr>
          <a:lstStyle/>
          <a:p>
            <a:pPr>
              <a:lnSpc>
                <a:spcPct val="150000"/>
              </a:lnSpc>
            </a:pPr>
            <a:r>
              <a:rPr lang="en-US" sz="1200" b="1" dirty="0">
                <a:solidFill>
                  <a:schemeClr val="accent5"/>
                </a:solidFill>
              </a:rPr>
              <a:t>Element Title Here</a:t>
            </a:r>
            <a:endParaRPr lang="en-US" sz="1200" dirty="0">
              <a:solidFill>
                <a:schemeClr val="accent5"/>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43" name="Straight Connector 42"/>
          <p:cNvCxnSpPr/>
          <p:nvPr/>
        </p:nvCxnSpPr>
        <p:spPr>
          <a:xfrm>
            <a:off x="4992907" y="4102084"/>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3288506" y="830580"/>
            <a:ext cx="2566988" cy="3960662"/>
            <a:chOff x="3288506" y="830580"/>
            <a:chExt cx="2566988" cy="3960662"/>
          </a:xfrm>
        </p:grpSpPr>
        <p:sp>
          <p:nvSpPr>
            <p:cNvPr id="45" name="Freeform 44"/>
            <p:cNvSpPr>
              <a:spLocks/>
            </p:cNvSpPr>
            <p:nvPr/>
          </p:nvSpPr>
          <p:spPr bwMode="auto">
            <a:xfrm>
              <a:off x="3288506" y="1473200"/>
              <a:ext cx="2566988" cy="653178"/>
            </a:xfrm>
            <a:custGeom>
              <a:avLst/>
              <a:gdLst>
                <a:gd name="connsiteX0" fmla="*/ 0 w 2566988"/>
                <a:gd name="connsiteY0" fmla="*/ 0 h 653178"/>
                <a:gd name="connsiteX1" fmla="*/ 1283494 w 2566988"/>
                <a:gd name="connsiteY1" fmla="*/ 79068 h 653178"/>
                <a:gd name="connsiteX2" fmla="*/ 2563947 w 2566988"/>
                <a:gd name="connsiteY2" fmla="*/ 0 h 653178"/>
                <a:gd name="connsiteX3" fmla="*/ 2566988 w 2566988"/>
                <a:gd name="connsiteY3" fmla="*/ 0 h 653178"/>
                <a:gd name="connsiteX4" fmla="*/ 2560905 w 2566988"/>
                <a:gd name="connsiteY4" fmla="*/ 6082 h 653178"/>
                <a:gd name="connsiteX5" fmla="*/ 2230507 w 2566988"/>
                <a:gd name="connsiteY5" fmla="*/ 609916 h 653178"/>
                <a:gd name="connsiteX6" fmla="*/ 2223413 w 2566988"/>
                <a:gd name="connsiteY6" fmla="*/ 627677 h 653178"/>
                <a:gd name="connsiteX7" fmla="*/ 2177689 w 2566988"/>
                <a:gd name="connsiteY7" fmla="*/ 630750 h 653178"/>
                <a:gd name="connsiteX8" fmla="*/ 1286542 w 2566988"/>
                <a:gd name="connsiteY8" fmla="*/ 653178 h 653178"/>
                <a:gd name="connsiteX9" fmla="*/ 393875 w 2566988"/>
                <a:gd name="connsiteY9" fmla="*/ 630750 h 653178"/>
                <a:gd name="connsiteX10" fmla="*/ 340512 w 2566988"/>
                <a:gd name="connsiteY10" fmla="*/ 627176 h 653178"/>
                <a:gd name="connsiteX11" fmla="*/ 319232 w 2566988"/>
                <a:gd name="connsiteY11" fmla="*/ 574988 h 653178"/>
                <a:gd name="connsiteX12" fmla="*/ 6083 w 2566988"/>
                <a:gd name="connsiteY12" fmla="*/ 6082 h 653178"/>
                <a:gd name="connsiteX13" fmla="*/ 0 w 2566988"/>
                <a:gd name="connsiteY13" fmla="*/ 0 h 6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6988" h="653178">
                  <a:moveTo>
                    <a:pt x="0" y="0"/>
                  </a:moveTo>
                  <a:cubicBezTo>
                    <a:pt x="24332" y="45616"/>
                    <a:pt x="590042" y="79068"/>
                    <a:pt x="1283494" y="79068"/>
                  </a:cubicBezTo>
                  <a:cubicBezTo>
                    <a:pt x="1976946" y="79068"/>
                    <a:pt x="2539615" y="45616"/>
                    <a:pt x="2563947" y="0"/>
                  </a:cubicBezTo>
                  <a:cubicBezTo>
                    <a:pt x="2563947" y="0"/>
                    <a:pt x="2563947" y="0"/>
                    <a:pt x="2566988" y="0"/>
                  </a:cubicBezTo>
                  <a:cubicBezTo>
                    <a:pt x="2566988" y="0"/>
                    <a:pt x="2566988" y="0"/>
                    <a:pt x="2560905" y="6082"/>
                  </a:cubicBezTo>
                  <a:cubicBezTo>
                    <a:pt x="2444950" y="160036"/>
                    <a:pt x="2332559" y="366851"/>
                    <a:pt x="2230507" y="609916"/>
                  </a:cubicBezTo>
                  <a:lnTo>
                    <a:pt x="2223413" y="627677"/>
                  </a:lnTo>
                  <a:lnTo>
                    <a:pt x="2177689" y="630750"/>
                  </a:lnTo>
                  <a:cubicBezTo>
                    <a:pt x="1947298" y="644815"/>
                    <a:pt x="1633268" y="653178"/>
                    <a:pt x="1286542" y="653178"/>
                  </a:cubicBezTo>
                  <a:cubicBezTo>
                    <a:pt x="939816" y="653178"/>
                    <a:pt x="625026" y="644815"/>
                    <a:pt x="393875" y="630750"/>
                  </a:cubicBezTo>
                  <a:lnTo>
                    <a:pt x="340512" y="627176"/>
                  </a:lnTo>
                  <a:lnTo>
                    <a:pt x="319232" y="574988"/>
                  </a:lnTo>
                  <a:cubicBezTo>
                    <a:pt x="221717" y="346894"/>
                    <a:pt x="115385" y="152433"/>
                    <a:pt x="6083" y="6082"/>
                  </a:cubicBezTo>
                  <a:cubicBezTo>
                    <a:pt x="6083" y="6082"/>
                    <a:pt x="6083" y="6082"/>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46" name="Freeform 45"/>
            <p:cNvSpPr>
              <a:spLocks/>
            </p:cNvSpPr>
            <p:nvPr/>
          </p:nvSpPr>
          <p:spPr bwMode="auto">
            <a:xfrm>
              <a:off x="3640502" y="2128541"/>
              <a:ext cx="1860182" cy="552704"/>
            </a:xfrm>
            <a:custGeom>
              <a:avLst/>
              <a:gdLst>
                <a:gd name="connsiteX0" fmla="*/ 0 w 1860182"/>
                <a:gd name="connsiteY0" fmla="*/ 0 h 552704"/>
                <a:gd name="connsiteX1" fmla="*/ 86187 w 1860182"/>
                <a:gd name="connsiteY1" fmla="*/ 5502 h 552704"/>
                <a:gd name="connsiteX2" fmla="*/ 934546 w 1860182"/>
                <a:gd name="connsiteY2" fmla="*/ 25360 h 552704"/>
                <a:gd name="connsiteX3" fmla="*/ 1781527 w 1860182"/>
                <a:gd name="connsiteY3" fmla="*/ 5502 h 552704"/>
                <a:gd name="connsiteX4" fmla="*/ 1860182 w 1860182"/>
                <a:gd name="connsiteY4" fmla="*/ 464 h 552704"/>
                <a:gd name="connsiteX5" fmla="*/ 1818575 w 1860182"/>
                <a:gd name="connsiteY5" fmla="*/ 104632 h 552704"/>
                <a:gd name="connsiteX6" fmla="*/ 1707450 w 1860182"/>
                <a:gd name="connsiteY6" fmla="*/ 427655 h 552704"/>
                <a:gd name="connsiteX7" fmla="*/ 1676634 w 1860182"/>
                <a:gd name="connsiteY7" fmla="*/ 537956 h 552704"/>
                <a:gd name="connsiteX8" fmla="*/ 1638013 w 1860182"/>
                <a:gd name="connsiteY8" fmla="*/ 539714 h 552704"/>
                <a:gd name="connsiteX9" fmla="*/ 934546 w 1860182"/>
                <a:gd name="connsiteY9" fmla="*/ 552704 h 552704"/>
                <a:gd name="connsiteX10" fmla="*/ 230116 w 1860182"/>
                <a:gd name="connsiteY10" fmla="*/ 539714 h 552704"/>
                <a:gd name="connsiteX11" fmla="*/ 182849 w 1860182"/>
                <a:gd name="connsiteY11" fmla="*/ 537569 h 552704"/>
                <a:gd name="connsiteX12" fmla="*/ 131976 w 1860182"/>
                <a:gd name="connsiteY12" fmla="*/ 363413 h 552704"/>
                <a:gd name="connsiteX13" fmla="*/ 24639 w 1860182"/>
                <a:gd name="connsiteY13" fmla="*/ 60424 h 552704"/>
                <a:gd name="connsiteX14" fmla="*/ 0 w 1860182"/>
                <a:gd name="connsiteY14" fmla="*/ 0 h 552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0182" h="552704">
                  <a:moveTo>
                    <a:pt x="0" y="0"/>
                  </a:moveTo>
                  <a:lnTo>
                    <a:pt x="86187" y="5502"/>
                  </a:lnTo>
                  <a:cubicBezTo>
                    <a:pt x="312503" y="18010"/>
                    <a:pt x="609490" y="25360"/>
                    <a:pt x="934546" y="25360"/>
                  </a:cubicBezTo>
                  <a:cubicBezTo>
                    <a:pt x="1259602" y="25360"/>
                    <a:pt x="1555921" y="18010"/>
                    <a:pt x="1781527" y="5502"/>
                  </a:cubicBezTo>
                  <a:lnTo>
                    <a:pt x="1860182" y="464"/>
                  </a:lnTo>
                  <a:lnTo>
                    <a:pt x="1818575" y="104632"/>
                  </a:lnTo>
                  <a:cubicBezTo>
                    <a:pt x="1779518" y="207392"/>
                    <a:pt x="1742331" y="315421"/>
                    <a:pt x="1707450" y="427655"/>
                  </a:cubicBezTo>
                  <a:lnTo>
                    <a:pt x="1676634" y="537956"/>
                  </a:lnTo>
                  <a:lnTo>
                    <a:pt x="1638013" y="539714"/>
                  </a:lnTo>
                  <a:cubicBezTo>
                    <a:pt x="1436244" y="548000"/>
                    <a:pt x="1194591" y="552704"/>
                    <a:pt x="934546" y="552704"/>
                  </a:cubicBezTo>
                  <a:cubicBezTo>
                    <a:pt x="674502" y="552704"/>
                    <a:pt x="432421" y="548000"/>
                    <a:pt x="230116" y="539714"/>
                  </a:cubicBezTo>
                  <a:lnTo>
                    <a:pt x="182849" y="537569"/>
                  </a:lnTo>
                  <a:lnTo>
                    <a:pt x="131976" y="363413"/>
                  </a:lnTo>
                  <a:cubicBezTo>
                    <a:pt x="98044" y="258116"/>
                    <a:pt x="62141" y="156811"/>
                    <a:pt x="24639" y="60424"/>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47" name="Freeform 46"/>
            <p:cNvSpPr>
              <a:spLocks/>
            </p:cNvSpPr>
            <p:nvPr/>
          </p:nvSpPr>
          <p:spPr bwMode="auto">
            <a:xfrm>
              <a:off x="3831473" y="2693910"/>
              <a:ext cx="1477895" cy="542202"/>
            </a:xfrm>
            <a:custGeom>
              <a:avLst/>
              <a:gdLst>
                <a:gd name="connsiteX0" fmla="*/ 0 w 1477895"/>
                <a:gd name="connsiteY0" fmla="*/ 0 h 542202"/>
                <a:gd name="connsiteX1" fmla="*/ 39147 w 1477895"/>
                <a:gd name="connsiteY1" fmla="*/ 1868 h 542202"/>
                <a:gd name="connsiteX2" fmla="*/ 743576 w 1477895"/>
                <a:gd name="connsiteY2" fmla="*/ 14858 h 542202"/>
                <a:gd name="connsiteX3" fmla="*/ 1447044 w 1477895"/>
                <a:gd name="connsiteY3" fmla="*/ 1868 h 542202"/>
                <a:gd name="connsiteX4" fmla="*/ 1477895 w 1477895"/>
                <a:gd name="connsiteY4" fmla="*/ 392 h 542202"/>
                <a:gd name="connsiteX5" fmla="*/ 1419183 w 1477895"/>
                <a:gd name="connsiteY5" fmla="*/ 210540 h 542202"/>
                <a:gd name="connsiteX6" fmla="*/ 1348270 w 1477895"/>
                <a:gd name="connsiteY6" fmla="*/ 532462 h 542202"/>
                <a:gd name="connsiteX7" fmla="*/ 1232775 w 1477895"/>
                <a:gd name="connsiteY7" fmla="*/ 536262 h 542202"/>
                <a:gd name="connsiteX8" fmla="*/ 743576 w 1477895"/>
                <a:gd name="connsiteY8" fmla="*/ 542202 h 542202"/>
                <a:gd name="connsiteX9" fmla="*/ 253902 w 1477895"/>
                <a:gd name="connsiteY9" fmla="*/ 536262 h 542202"/>
                <a:gd name="connsiteX10" fmla="*/ 129177 w 1477895"/>
                <a:gd name="connsiteY10" fmla="*/ 532168 h 542202"/>
                <a:gd name="connsiteX11" fmla="*/ 117933 w 1477895"/>
                <a:gd name="connsiteY11" fmla="*/ 470307 h 542202"/>
                <a:gd name="connsiteX12" fmla="*/ 36508 w 1477895"/>
                <a:gd name="connsiteY12" fmla="*/ 124981 h 542202"/>
                <a:gd name="connsiteX13" fmla="*/ 0 w 1477895"/>
                <a:gd name="connsiteY13" fmla="*/ 0 h 54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895" h="542202">
                  <a:moveTo>
                    <a:pt x="0" y="0"/>
                  </a:moveTo>
                  <a:lnTo>
                    <a:pt x="39147" y="1868"/>
                  </a:lnTo>
                  <a:cubicBezTo>
                    <a:pt x="241451" y="10154"/>
                    <a:pt x="483532" y="14858"/>
                    <a:pt x="743576" y="14858"/>
                  </a:cubicBezTo>
                  <a:cubicBezTo>
                    <a:pt x="1003621" y="14858"/>
                    <a:pt x="1245274" y="10154"/>
                    <a:pt x="1447044" y="1868"/>
                  </a:cubicBezTo>
                  <a:lnTo>
                    <a:pt x="1477895" y="392"/>
                  </a:lnTo>
                  <a:lnTo>
                    <a:pt x="1419183" y="210540"/>
                  </a:lnTo>
                  <a:lnTo>
                    <a:pt x="1348270" y="532462"/>
                  </a:lnTo>
                  <a:lnTo>
                    <a:pt x="1232775" y="536262"/>
                  </a:lnTo>
                  <a:cubicBezTo>
                    <a:pt x="1082128" y="540111"/>
                    <a:pt x="916939" y="542202"/>
                    <a:pt x="743576" y="542202"/>
                  </a:cubicBezTo>
                  <a:cubicBezTo>
                    <a:pt x="570213" y="542202"/>
                    <a:pt x="404834" y="540111"/>
                    <a:pt x="253902" y="536262"/>
                  </a:cubicBezTo>
                  <a:lnTo>
                    <a:pt x="129177" y="532168"/>
                  </a:lnTo>
                  <a:lnTo>
                    <a:pt x="117933" y="470307"/>
                  </a:lnTo>
                  <a:cubicBezTo>
                    <a:pt x="93387" y="352751"/>
                    <a:pt x="66121" y="237334"/>
                    <a:pt x="36508" y="124981"/>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48" name="Freeform 47"/>
            <p:cNvSpPr>
              <a:spLocks/>
            </p:cNvSpPr>
            <p:nvPr/>
          </p:nvSpPr>
          <p:spPr bwMode="auto">
            <a:xfrm>
              <a:off x="3965716" y="3253953"/>
              <a:ext cx="1207874" cy="537026"/>
            </a:xfrm>
            <a:custGeom>
              <a:avLst/>
              <a:gdLst>
                <a:gd name="connsiteX0" fmla="*/ 0 w 1207874"/>
                <a:gd name="connsiteY0" fmla="*/ 0 h 537026"/>
                <a:gd name="connsiteX1" fmla="*/ 63748 w 1207874"/>
                <a:gd name="connsiteY1" fmla="*/ 2217 h 537026"/>
                <a:gd name="connsiteX2" fmla="*/ 609332 w 1207874"/>
                <a:gd name="connsiteY2" fmla="*/ 9682 h 537026"/>
                <a:gd name="connsiteX3" fmla="*/ 1154330 w 1207874"/>
                <a:gd name="connsiteY3" fmla="*/ 2217 h 537026"/>
                <a:gd name="connsiteX4" fmla="*/ 1207874 w 1207874"/>
                <a:gd name="connsiteY4" fmla="*/ 350 h 537026"/>
                <a:gd name="connsiteX5" fmla="*/ 1204073 w 1207874"/>
                <a:gd name="connsiteY5" fmla="*/ 17604 h 537026"/>
                <a:gd name="connsiteX6" fmla="*/ 1142239 w 1207874"/>
                <a:gd name="connsiteY6" fmla="*/ 397183 h 537026"/>
                <a:gd name="connsiteX7" fmla="*/ 1128385 w 1207874"/>
                <a:gd name="connsiteY7" fmla="*/ 530104 h 537026"/>
                <a:gd name="connsiteX8" fmla="*/ 1098531 w 1207874"/>
                <a:gd name="connsiteY8" fmla="*/ 531086 h 537026"/>
                <a:gd name="connsiteX9" fmla="*/ 609332 w 1207874"/>
                <a:gd name="connsiteY9" fmla="*/ 537026 h 537026"/>
                <a:gd name="connsiteX10" fmla="*/ 119658 w 1207874"/>
                <a:gd name="connsiteY10" fmla="*/ 531086 h 537026"/>
                <a:gd name="connsiteX11" fmla="*/ 82078 w 1207874"/>
                <a:gd name="connsiteY11" fmla="*/ 529852 h 537026"/>
                <a:gd name="connsiteX12" fmla="*/ 48789 w 1207874"/>
                <a:gd name="connsiteY12" fmla="*/ 268419 h 537026"/>
                <a:gd name="connsiteX13" fmla="*/ 0 w 1207874"/>
                <a:gd name="connsiteY13" fmla="*/ 0 h 53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7874" h="537026">
                  <a:moveTo>
                    <a:pt x="0" y="0"/>
                  </a:moveTo>
                  <a:lnTo>
                    <a:pt x="63748" y="2217"/>
                  </a:lnTo>
                  <a:cubicBezTo>
                    <a:pt x="229370" y="7036"/>
                    <a:pt x="414299" y="9682"/>
                    <a:pt x="609332" y="9682"/>
                  </a:cubicBezTo>
                  <a:cubicBezTo>
                    <a:pt x="804365" y="9682"/>
                    <a:pt x="989054" y="7036"/>
                    <a:pt x="1154330" y="2217"/>
                  </a:cubicBezTo>
                  <a:lnTo>
                    <a:pt x="1207874" y="350"/>
                  </a:lnTo>
                  <a:lnTo>
                    <a:pt x="1204073" y="17604"/>
                  </a:lnTo>
                  <a:cubicBezTo>
                    <a:pt x="1180145" y="142406"/>
                    <a:pt x="1159389" y="269287"/>
                    <a:pt x="1142239" y="397183"/>
                  </a:cubicBezTo>
                  <a:lnTo>
                    <a:pt x="1128385" y="530104"/>
                  </a:lnTo>
                  <a:lnTo>
                    <a:pt x="1098531" y="531086"/>
                  </a:lnTo>
                  <a:cubicBezTo>
                    <a:pt x="947884" y="534935"/>
                    <a:pt x="782695" y="537026"/>
                    <a:pt x="609332" y="537026"/>
                  </a:cubicBezTo>
                  <a:cubicBezTo>
                    <a:pt x="435969" y="537026"/>
                    <a:pt x="270590" y="534935"/>
                    <a:pt x="119658" y="531086"/>
                  </a:cubicBezTo>
                  <a:lnTo>
                    <a:pt x="82078" y="529852"/>
                  </a:lnTo>
                  <a:lnTo>
                    <a:pt x="48789" y="268419"/>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49" name="Freeform 48"/>
            <p:cNvSpPr>
              <a:spLocks/>
            </p:cNvSpPr>
            <p:nvPr/>
          </p:nvSpPr>
          <p:spPr bwMode="auto">
            <a:xfrm>
              <a:off x="4051328" y="3811556"/>
              <a:ext cx="1039890" cy="581057"/>
            </a:xfrm>
            <a:custGeom>
              <a:avLst/>
              <a:gdLst>
                <a:gd name="connsiteX0" fmla="*/ 0 w 1039890"/>
                <a:gd name="connsiteY0" fmla="*/ 0 h 581057"/>
                <a:gd name="connsiteX1" fmla="*/ 149853 w 1039890"/>
                <a:gd name="connsiteY1" fmla="*/ 3558 h 581057"/>
                <a:gd name="connsiteX2" fmla="*/ 523720 w 1039890"/>
                <a:gd name="connsiteY2" fmla="*/ 6946 h 581057"/>
                <a:gd name="connsiteX3" fmla="*/ 897307 w 1039890"/>
                <a:gd name="connsiteY3" fmla="*/ 3558 h 581057"/>
                <a:gd name="connsiteX4" fmla="*/ 1039890 w 1039890"/>
                <a:gd name="connsiteY4" fmla="*/ 167 h 581057"/>
                <a:gd name="connsiteX5" fmla="*/ 1016429 w 1039890"/>
                <a:gd name="connsiteY5" fmla="*/ 225254 h 581057"/>
                <a:gd name="connsiteX6" fmla="*/ 1001222 w 1039890"/>
                <a:gd name="connsiteY6" fmla="*/ 581057 h 581057"/>
                <a:gd name="connsiteX7" fmla="*/ 37081 w 1039890"/>
                <a:gd name="connsiteY7" fmla="*/ 581057 h 581057"/>
                <a:gd name="connsiteX8" fmla="*/ 9708 w 1039890"/>
                <a:gd name="connsiteY8" fmla="*/ 76242 h 581057"/>
                <a:gd name="connsiteX9" fmla="*/ 0 w 1039890"/>
                <a:gd name="connsiteY9" fmla="*/ 0 h 581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9890" h="581057">
                  <a:moveTo>
                    <a:pt x="0" y="0"/>
                  </a:moveTo>
                  <a:lnTo>
                    <a:pt x="149853" y="3558"/>
                  </a:lnTo>
                  <a:cubicBezTo>
                    <a:pt x="268167" y="5770"/>
                    <a:pt x="393698" y="6946"/>
                    <a:pt x="523720" y="6946"/>
                  </a:cubicBezTo>
                  <a:cubicBezTo>
                    <a:pt x="653742" y="6946"/>
                    <a:pt x="779167" y="5770"/>
                    <a:pt x="897307" y="3558"/>
                  </a:cubicBezTo>
                  <a:lnTo>
                    <a:pt x="1039890" y="167"/>
                  </a:lnTo>
                  <a:lnTo>
                    <a:pt x="1016429" y="225254"/>
                  </a:lnTo>
                  <a:cubicBezTo>
                    <a:pt x="1016429" y="225254"/>
                    <a:pt x="1016429" y="225254"/>
                    <a:pt x="1001222" y="581057"/>
                  </a:cubicBezTo>
                  <a:cubicBezTo>
                    <a:pt x="1001222" y="581057"/>
                    <a:pt x="1001222" y="581057"/>
                    <a:pt x="37081" y="581057"/>
                  </a:cubicBezTo>
                  <a:cubicBezTo>
                    <a:pt x="37081" y="581057"/>
                    <a:pt x="37081" y="581057"/>
                    <a:pt x="9708" y="76242"/>
                  </a:cubicBez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0" name="Oval 10"/>
            <p:cNvSpPr>
              <a:spLocks noChangeArrowheads="1"/>
            </p:cNvSpPr>
            <p:nvPr/>
          </p:nvSpPr>
          <p:spPr bwMode="auto">
            <a:xfrm>
              <a:off x="3288506" y="1387475"/>
              <a:ext cx="2566988" cy="141605"/>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50"/>
            <p:cNvSpPr>
              <a:spLocks/>
            </p:cNvSpPr>
            <p:nvPr/>
          </p:nvSpPr>
          <p:spPr bwMode="auto">
            <a:xfrm flipH="1">
              <a:off x="3817405" y="1536951"/>
              <a:ext cx="1509191" cy="2855662"/>
            </a:xfrm>
            <a:custGeom>
              <a:avLst/>
              <a:gdLst>
                <a:gd name="connsiteX0" fmla="*/ 0 w 1509191"/>
                <a:gd name="connsiteY0" fmla="*/ 0 h 2855662"/>
                <a:gd name="connsiteX1" fmla="*/ 44617 w 1509191"/>
                <a:gd name="connsiteY1" fmla="*/ 158179 h 2855662"/>
                <a:gd name="connsiteX2" fmla="*/ 486492 w 1509191"/>
                <a:gd name="connsiteY2" fmla="*/ 2798895 h 2855662"/>
                <a:gd name="connsiteX3" fmla="*/ 488012 w 1509191"/>
                <a:gd name="connsiteY3" fmla="*/ 2855662 h 2855662"/>
                <a:gd name="connsiteX4" fmla="*/ 509431 w 1509191"/>
                <a:gd name="connsiteY4" fmla="*/ 2855662 h 2855662"/>
                <a:gd name="connsiteX5" fmla="*/ 587344 w 1509191"/>
                <a:gd name="connsiteY5" fmla="*/ 2855662 h 2855662"/>
                <a:gd name="connsiteX6" fmla="*/ 589248 w 1509191"/>
                <a:gd name="connsiteY6" fmla="*/ 2855662 h 2855662"/>
                <a:gd name="connsiteX7" fmla="*/ 680792 w 1509191"/>
                <a:gd name="connsiteY7" fmla="*/ 2855662 h 2855662"/>
                <a:gd name="connsiteX8" fmla="*/ 718004 w 1509191"/>
                <a:gd name="connsiteY8" fmla="*/ 2855662 h 2855662"/>
                <a:gd name="connsiteX9" fmla="*/ 791188 w 1509191"/>
                <a:gd name="connsiteY9" fmla="*/ 2855662 h 2855662"/>
                <a:gd name="connsiteX10" fmla="*/ 828400 w 1509191"/>
                <a:gd name="connsiteY10" fmla="*/ 2855662 h 2855662"/>
                <a:gd name="connsiteX11" fmla="*/ 919944 w 1509191"/>
                <a:gd name="connsiteY11" fmla="*/ 2855662 h 2855662"/>
                <a:gd name="connsiteX12" fmla="*/ 921848 w 1509191"/>
                <a:gd name="connsiteY12" fmla="*/ 2855662 h 2855662"/>
                <a:gd name="connsiteX13" fmla="*/ 999761 w 1509191"/>
                <a:gd name="connsiteY13" fmla="*/ 2855662 h 2855662"/>
                <a:gd name="connsiteX14" fmla="*/ 1021925 w 1509191"/>
                <a:gd name="connsiteY14" fmla="*/ 2855662 h 2855662"/>
                <a:gd name="connsiteX15" fmla="*/ 1029120 w 1509191"/>
                <a:gd name="connsiteY15" fmla="*/ 2677077 h 2855662"/>
                <a:gd name="connsiteX16" fmla="*/ 1464574 w 1509191"/>
                <a:gd name="connsiteY16" fmla="*/ 158178 h 2855662"/>
                <a:gd name="connsiteX17" fmla="*/ 1509191 w 1509191"/>
                <a:gd name="connsiteY17" fmla="*/ 0 h 2855662"/>
                <a:gd name="connsiteX18" fmla="*/ 1458063 w 1509191"/>
                <a:gd name="connsiteY18" fmla="*/ 2327 h 2855662"/>
                <a:gd name="connsiteX19" fmla="*/ 754596 w 1509191"/>
                <a:gd name="connsiteY19" fmla="*/ 15317 h 2855662"/>
                <a:gd name="connsiteX20" fmla="*/ 51129 w 1509191"/>
                <a:gd name="connsiteY20" fmla="*/ 2327 h 285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9191" h="2855662">
                  <a:moveTo>
                    <a:pt x="0" y="0"/>
                  </a:moveTo>
                  <a:lnTo>
                    <a:pt x="44617" y="158179"/>
                  </a:lnTo>
                  <a:cubicBezTo>
                    <a:pt x="267998" y="999409"/>
                    <a:pt x="459647" y="2135520"/>
                    <a:pt x="486492" y="2798895"/>
                  </a:cubicBezTo>
                  <a:lnTo>
                    <a:pt x="488012" y="2855662"/>
                  </a:lnTo>
                  <a:lnTo>
                    <a:pt x="509431" y="2855662"/>
                  </a:lnTo>
                  <a:lnTo>
                    <a:pt x="587344" y="2855662"/>
                  </a:lnTo>
                  <a:lnTo>
                    <a:pt x="589248" y="2855662"/>
                  </a:lnTo>
                  <a:lnTo>
                    <a:pt x="680792" y="2855662"/>
                  </a:lnTo>
                  <a:lnTo>
                    <a:pt x="718004" y="2855662"/>
                  </a:lnTo>
                  <a:lnTo>
                    <a:pt x="791188" y="2855662"/>
                  </a:lnTo>
                  <a:lnTo>
                    <a:pt x="828400" y="2855662"/>
                  </a:lnTo>
                  <a:lnTo>
                    <a:pt x="919944" y="2855662"/>
                  </a:lnTo>
                  <a:lnTo>
                    <a:pt x="921848" y="2855662"/>
                  </a:lnTo>
                  <a:cubicBezTo>
                    <a:pt x="950330" y="2855662"/>
                    <a:pt x="976223" y="2855662"/>
                    <a:pt x="999761" y="2855662"/>
                  </a:cubicBezTo>
                  <a:lnTo>
                    <a:pt x="1021925" y="2855662"/>
                  </a:lnTo>
                  <a:lnTo>
                    <a:pt x="1029120" y="2677077"/>
                  </a:lnTo>
                  <a:cubicBezTo>
                    <a:pt x="1072200" y="2002879"/>
                    <a:pt x="1254333" y="949924"/>
                    <a:pt x="1464574" y="158178"/>
                  </a:cubicBezTo>
                  <a:lnTo>
                    <a:pt x="1509191" y="0"/>
                  </a:lnTo>
                  <a:lnTo>
                    <a:pt x="1458063" y="2327"/>
                  </a:lnTo>
                  <a:cubicBezTo>
                    <a:pt x="1256294" y="10613"/>
                    <a:pt x="1014641" y="15317"/>
                    <a:pt x="754596" y="15317"/>
                  </a:cubicBezTo>
                  <a:cubicBezTo>
                    <a:pt x="494552" y="15317"/>
                    <a:pt x="252898" y="10613"/>
                    <a:pt x="51129" y="2327"/>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2" name="Oval 51"/>
            <p:cNvSpPr/>
            <p:nvPr/>
          </p:nvSpPr>
          <p:spPr>
            <a:xfrm>
              <a:off x="4383206" y="1660762"/>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1"/>
                  </a:solidFill>
                </a:rPr>
                <a:t>A</a:t>
              </a:r>
            </a:p>
          </p:txBody>
        </p:sp>
        <p:sp>
          <p:nvSpPr>
            <p:cNvPr id="53" name="Oval 52"/>
            <p:cNvSpPr/>
            <p:nvPr/>
          </p:nvSpPr>
          <p:spPr>
            <a:xfrm>
              <a:off x="4381799" y="2228291"/>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2"/>
                  </a:solidFill>
                </a:rPr>
                <a:t>B</a:t>
              </a:r>
            </a:p>
          </p:txBody>
        </p:sp>
        <p:sp>
          <p:nvSpPr>
            <p:cNvPr id="54" name="Oval 53"/>
            <p:cNvSpPr/>
            <p:nvPr/>
          </p:nvSpPr>
          <p:spPr>
            <a:xfrm>
              <a:off x="4381626" y="2788409"/>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3"/>
                  </a:solidFill>
                </a:rPr>
                <a:t>C</a:t>
              </a:r>
            </a:p>
          </p:txBody>
        </p:sp>
        <p:sp>
          <p:nvSpPr>
            <p:cNvPr id="55" name="Oval 54"/>
            <p:cNvSpPr/>
            <p:nvPr/>
          </p:nvSpPr>
          <p:spPr>
            <a:xfrm>
              <a:off x="4380859" y="3333672"/>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4"/>
                  </a:solidFill>
                </a:rPr>
                <a:t>D</a:t>
              </a:r>
            </a:p>
          </p:txBody>
        </p:sp>
        <p:sp>
          <p:nvSpPr>
            <p:cNvPr id="56" name="Oval 55"/>
            <p:cNvSpPr/>
            <p:nvPr/>
          </p:nvSpPr>
          <p:spPr>
            <a:xfrm>
              <a:off x="4382479" y="3913290"/>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5"/>
                  </a:solidFill>
                </a:rPr>
                <a:t>E</a:t>
              </a:r>
            </a:p>
          </p:txBody>
        </p:sp>
        <p:sp>
          <p:nvSpPr>
            <p:cNvPr id="57" name="Shape 661"/>
            <p:cNvSpPr/>
            <p:nvPr/>
          </p:nvSpPr>
          <p:spPr>
            <a:xfrm rot="10800000" flipV="1">
              <a:off x="4438646" y="4396747"/>
              <a:ext cx="265255"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58" name="Shape 663"/>
            <p:cNvSpPr/>
            <p:nvPr/>
          </p:nvSpPr>
          <p:spPr>
            <a:xfrm rot="10800000" flipV="1">
              <a:off x="4802327" y="1018610"/>
              <a:ext cx="190580"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59" name="Shape 664"/>
            <p:cNvSpPr/>
            <p:nvPr/>
          </p:nvSpPr>
          <p:spPr>
            <a:xfrm rot="10800000" flipV="1">
              <a:off x="4476718" y="830580"/>
              <a:ext cx="190580" cy="530508"/>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60" name="Shape 665"/>
            <p:cNvSpPr/>
            <p:nvPr/>
          </p:nvSpPr>
          <p:spPr>
            <a:xfrm rot="10800000" flipV="1">
              <a:off x="4151094" y="1018610"/>
              <a:ext cx="190580"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grpSp>
    </p:spTree>
    <p:extLst>
      <p:ext uri="{BB962C8B-B14F-4D97-AF65-F5344CB8AC3E}">
        <p14:creationId xmlns:p14="http://schemas.microsoft.com/office/powerpoint/2010/main" val="1102327024"/>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sym typeface="Calibri"/>
              </a:rPr>
              <a:t>Funnels - 6 levels</a:t>
            </a:r>
            <a:endParaRPr lang="en-US" dirty="0"/>
          </a:p>
        </p:txBody>
      </p:sp>
      <p:sp>
        <p:nvSpPr>
          <p:cNvPr id="54" name="Rectangle 53"/>
          <p:cNvSpPr/>
          <p:nvPr/>
        </p:nvSpPr>
        <p:spPr>
          <a:xfrm flipH="1">
            <a:off x="6248400" y="1447537"/>
            <a:ext cx="2507782" cy="646331"/>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55" name="Straight Connector 54"/>
          <p:cNvCxnSpPr/>
          <p:nvPr/>
        </p:nvCxnSpPr>
        <p:spPr>
          <a:xfrm>
            <a:off x="4992907" y="1770697"/>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87819" y="1914663"/>
            <a:ext cx="2507782" cy="646331"/>
          </a:xfrm>
          <a:prstGeom prst="rect">
            <a:avLst/>
          </a:prstGeom>
        </p:spPr>
        <p:txBody>
          <a:bodyPr wrap="square" lIns="0" tIns="0" rIns="0" bIns="0" anchor="ctr">
            <a:spAutoFit/>
          </a:bodyPr>
          <a:lstStyle/>
          <a:p>
            <a:pPr algn="r">
              <a:lnSpc>
                <a:spcPct val="150000"/>
              </a:lnSpc>
            </a:pPr>
            <a:r>
              <a:rPr lang="en-US" sz="1200" b="1" dirty="0">
                <a:solidFill>
                  <a:schemeClr val="accent2"/>
                </a:solidFill>
              </a:rPr>
              <a:t>Element Title Here</a:t>
            </a:r>
            <a:endParaRPr lang="en-US" sz="1200" dirty="0">
              <a:solidFill>
                <a:schemeClr val="accent2"/>
              </a:solidFill>
            </a:endParaRPr>
          </a:p>
          <a:p>
            <a:pPr algn="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58" name="Straight Connector 57"/>
          <p:cNvCxnSpPr/>
          <p:nvPr/>
        </p:nvCxnSpPr>
        <p:spPr>
          <a:xfrm flipH="1">
            <a:off x="3042632" y="2237823"/>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a:xfrm flipH="1">
            <a:off x="6248400" y="2408582"/>
            <a:ext cx="2507782" cy="646331"/>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61" name="Straight Connector 60"/>
          <p:cNvCxnSpPr/>
          <p:nvPr/>
        </p:nvCxnSpPr>
        <p:spPr>
          <a:xfrm>
            <a:off x="4992907" y="2731741"/>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387819" y="2893431"/>
            <a:ext cx="2507782" cy="646331"/>
          </a:xfrm>
          <a:prstGeom prst="rect">
            <a:avLst/>
          </a:prstGeom>
        </p:spPr>
        <p:txBody>
          <a:bodyPr wrap="square" lIns="0" tIns="0" rIns="0" bIns="0" anchor="ctr">
            <a:spAutoFit/>
          </a:bodyPr>
          <a:lstStyle/>
          <a:p>
            <a:pPr algn="r">
              <a:lnSpc>
                <a:spcPct val="150000"/>
              </a:lnSpc>
            </a:pPr>
            <a:r>
              <a:rPr lang="en-US" sz="1200" b="1" dirty="0">
                <a:solidFill>
                  <a:schemeClr val="accent4"/>
                </a:solidFill>
              </a:rPr>
              <a:t>Element Title Here</a:t>
            </a:r>
            <a:endParaRPr lang="en-US" sz="1200" dirty="0">
              <a:solidFill>
                <a:schemeClr val="accent4"/>
              </a:solidFill>
            </a:endParaRPr>
          </a:p>
          <a:p>
            <a:pPr algn="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64" name="Straight Connector 63"/>
          <p:cNvCxnSpPr/>
          <p:nvPr/>
        </p:nvCxnSpPr>
        <p:spPr>
          <a:xfrm flipH="1">
            <a:off x="3042632" y="3216590"/>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6" name="Rectangle 65"/>
          <p:cNvSpPr/>
          <p:nvPr/>
        </p:nvSpPr>
        <p:spPr>
          <a:xfrm flipH="1">
            <a:off x="6248400" y="3376981"/>
            <a:ext cx="2507782" cy="646331"/>
          </a:xfrm>
          <a:prstGeom prst="rect">
            <a:avLst/>
          </a:prstGeom>
        </p:spPr>
        <p:txBody>
          <a:bodyPr wrap="square" lIns="0" tIns="0" rIns="0" bIns="0" anchor="ctr">
            <a:spAutoFit/>
          </a:bodyPr>
          <a:lstStyle/>
          <a:p>
            <a:pPr>
              <a:lnSpc>
                <a:spcPct val="150000"/>
              </a:lnSpc>
            </a:pPr>
            <a:r>
              <a:rPr lang="en-US" sz="1200" b="1" dirty="0">
                <a:solidFill>
                  <a:schemeClr val="accent5"/>
                </a:solidFill>
              </a:rPr>
              <a:t>Element Title Here</a:t>
            </a:r>
            <a:endParaRPr lang="en-US" sz="1200" dirty="0">
              <a:solidFill>
                <a:schemeClr val="accent5"/>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67" name="Straight Connector 66"/>
          <p:cNvCxnSpPr/>
          <p:nvPr/>
        </p:nvCxnSpPr>
        <p:spPr>
          <a:xfrm>
            <a:off x="4992907" y="3700140"/>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9" name="Rectangle 68"/>
          <p:cNvSpPr/>
          <p:nvPr/>
        </p:nvSpPr>
        <p:spPr>
          <a:xfrm>
            <a:off x="387819" y="3850848"/>
            <a:ext cx="2507782" cy="646331"/>
          </a:xfrm>
          <a:prstGeom prst="rect">
            <a:avLst/>
          </a:prstGeom>
        </p:spPr>
        <p:txBody>
          <a:bodyPr wrap="square" lIns="0" tIns="0" rIns="0" bIns="0" anchor="ctr">
            <a:spAutoFit/>
          </a:bodyPr>
          <a:lstStyle/>
          <a:p>
            <a:pPr algn="r">
              <a:lnSpc>
                <a:spcPct val="150000"/>
              </a:lnSpc>
            </a:pPr>
            <a:r>
              <a:rPr lang="en-US" sz="1200" b="1" dirty="0">
                <a:solidFill>
                  <a:schemeClr val="accent6"/>
                </a:solidFill>
              </a:rPr>
              <a:t>Element Title Here</a:t>
            </a:r>
            <a:endParaRPr lang="en-US" sz="1200" dirty="0">
              <a:solidFill>
                <a:schemeClr val="accent6"/>
              </a:solidFill>
            </a:endParaRPr>
          </a:p>
          <a:p>
            <a:pPr algn="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70" name="Straight Connector 69"/>
          <p:cNvCxnSpPr/>
          <p:nvPr/>
        </p:nvCxnSpPr>
        <p:spPr>
          <a:xfrm flipH="1">
            <a:off x="3042632" y="4174007"/>
            <a:ext cx="11084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3288506" y="830580"/>
            <a:ext cx="2566988" cy="3960662"/>
            <a:chOff x="3288506" y="830580"/>
            <a:chExt cx="2566988" cy="3960662"/>
          </a:xfrm>
        </p:grpSpPr>
        <p:grpSp>
          <p:nvGrpSpPr>
            <p:cNvPr id="9" name="Group 8"/>
            <p:cNvGrpSpPr/>
            <p:nvPr/>
          </p:nvGrpSpPr>
          <p:grpSpPr>
            <a:xfrm>
              <a:off x="3288506" y="1387475"/>
              <a:ext cx="2566988" cy="3403767"/>
              <a:chOff x="3288506" y="1387475"/>
              <a:chExt cx="2566988" cy="3403767"/>
            </a:xfrm>
          </p:grpSpPr>
          <p:sp>
            <p:nvSpPr>
              <p:cNvPr id="29" name="Freeform 28"/>
              <p:cNvSpPr>
                <a:spLocks/>
              </p:cNvSpPr>
              <p:nvPr/>
            </p:nvSpPr>
            <p:spPr bwMode="auto">
              <a:xfrm>
                <a:off x="3288506" y="1473200"/>
                <a:ext cx="2566988" cy="509651"/>
              </a:xfrm>
              <a:custGeom>
                <a:avLst/>
                <a:gdLst>
                  <a:gd name="connsiteX0" fmla="*/ 0 w 2566988"/>
                  <a:gd name="connsiteY0" fmla="*/ 0 h 509651"/>
                  <a:gd name="connsiteX1" fmla="*/ 1283494 w 2566988"/>
                  <a:gd name="connsiteY1" fmla="*/ 79068 h 509651"/>
                  <a:gd name="connsiteX2" fmla="*/ 2563947 w 2566988"/>
                  <a:gd name="connsiteY2" fmla="*/ 0 h 509651"/>
                  <a:gd name="connsiteX3" fmla="*/ 2566988 w 2566988"/>
                  <a:gd name="connsiteY3" fmla="*/ 0 h 509651"/>
                  <a:gd name="connsiteX4" fmla="*/ 2560905 w 2566988"/>
                  <a:gd name="connsiteY4" fmla="*/ 6082 h 509651"/>
                  <a:gd name="connsiteX5" fmla="*/ 2292925 w 2566988"/>
                  <a:gd name="connsiteY5" fmla="*/ 468560 h 509651"/>
                  <a:gd name="connsiteX6" fmla="*/ 2288141 w 2566988"/>
                  <a:gd name="connsiteY6" fmla="*/ 479394 h 509651"/>
                  <a:gd name="connsiteX7" fmla="*/ 2260065 w 2566988"/>
                  <a:gd name="connsiteY7" fmla="*/ 481687 h 509651"/>
                  <a:gd name="connsiteX8" fmla="*/ 1286542 w 2566988"/>
                  <a:gd name="connsiteY8" fmla="*/ 509651 h 509651"/>
                  <a:gd name="connsiteX9" fmla="*/ 311215 w 2566988"/>
                  <a:gd name="connsiteY9" fmla="*/ 481687 h 509651"/>
                  <a:gd name="connsiteX10" fmla="*/ 276103 w 2566988"/>
                  <a:gd name="connsiteY10" fmla="*/ 478829 h 509651"/>
                  <a:gd name="connsiteX11" fmla="*/ 259712 w 2566988"/>
                  <a:gd name="connsiteY11" fmla="*/ 442284 h 509651"/>
                  <a:gd name="connsiteX12" fmla="*/ 6083 w 2566988"/>
                  <a:gd name="connsiteY12" fmla="*/ 6082 h 509651"/>
                  <a:gd name="connsiteX13" fmla="*/ 0 w 2566988"/>
                  <a:gd name="connsiteY13" fmla="*/ 0 h 5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6988" h="509651">
                    <a:moveTo>
                      <a:pt x="0" y="0"/>
                    </a:moveTo>
                    <a:cubicBezTo>
                      <a:pt x="24332" y="45616"/>
                      <a:pt x="590042" y="79068"/>
                      <a:pt x="1283494" y="79068"/>
                    </a:cubicBezTo>
                    <a:cubicBezTo>
                      <a:pt x="1976946" y="79068"/>
                      <a:pt x="2539615" y="45616"/>
                      <a:pt x="2563947" y="0"/>
                    </a:cubicBezTo>
                    <a:cubicBezTo>
                      <a:pt x="2563947" y="0"/>
                      <a:pt x="2563947" y="0"/>
                      <a:pt x="2566988" y="0"/>
                    </a:cubicBezTo>
                    <a:cubicBezTo>
                      <a:pt x="2566988" y="0"/>
                      <a:pt x="2566988" y="0"/>
                      <a:pt x="2560905" y="6082"/>
                    </a:cubicBezTo>
                    <a:cubicBezTo>
                      <a:pt x="2468141" y="129245"/>
                      <a:pt x="2377658" y="286239"/>
                      <a:pt x="2292925" y="468560"/>
                    </a:cubicBezTo>
                    <a:lnTo>
                      <a:pt x="2288141" y="479394"/>
                    </a:lnTo>
                    <a:lnTo>
                      <a:pt x="2260065" y="481687"/>
                    </a:lnTo>
                    <a:cubicBezTo>
                      <a:pt x="2025295" y="499067"/>
                      <a:pt x="1676609" y="509651"/>
                      <a:pt x="1286542" y="509651"/>
                    </a:cubicBezTo>
                    <a:cubicBezTo>
                      <a:pt x="896475" y="509651"/>
                      <a:pt x="546827" y="499067"/>
                      <a:pt x="311215" y="481687"/>
                    </a:cubicBezTo>
                    <a:lnTo>
                      <a:pt x="276103" y="478829"/>
                    </a:lnTo>
                    <a:lnTo>
                      <a:pt x="259712" y="442284"/>
                    </a:lnTo>
                    <a:cubicBezTo>
                      <a:pt x="179066" y="271034"/>
                      <a:pt x="93525" y="123163"/>
                      <a:pt x="6083" y="6082"/>
                    </a:cubicBezTo>
                    <a:cubicBezTo>
                      <a:pt x="6083" y="6082"/>
                      <a:pt x="6083" y="6082"/>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26" name="Freeform 25"/>
              <p:cNvSpPr>
                <a:spLocks/>
              </p:cNvSpPr>
              <p:nvPr/>
            </p:nvSpPr>
            <p:spPr bwMode="auto">
              <a:xfrm>
                <a:off x="3577379" y="1980498"/>
                <a:ext cx="1986691" cy="490267"/>
              </a:xfrm>
              <a:custGeom>
                <a:avLst/>
                <a:gdLst>
                  <a:gd name="connsiteX0" fmla="*/ 0 w 1986691"/>
                  <a:gd name="connsiteY0" fmla="*/ 0 h 490267"/>
                  <a:gd name="connsiteX1" fmla="*/ 22343 w 1986691"/>
                  <a:gd name="connsiteY1" fmla="*/ 1912 h 490267"/>
                  <a:gd name="connsiteX2" fmla="*/ 997670 w 1986691"/>
                  <a:gd name="connsiteY2" fmla="*/ 29876 h 490267"/>
                  <a:gd name="connsiteX3" fmla="*/ 1971193 w 1986691"/>
                  <a:gd name="connsiteY3" fmla="*/ 1912 h 490267"/>
                  <a:gd name="connsiteX4" fmla="*/ 1986691 w 1986691"/>
                  <a:gd name="connsiteY4" fmla="*/ 581 h 490267"/>
                  <a:gd name="connsiteX5" fmla="*/ 1941635 w 1986691"/>
                  <a:gd name="connsiteY5" fmla="*/ 102618 h 490267"/>
                  <a:gd name="connsiteX6" fmla="*/ 1824570 w 1986691"/>
                  <a:gd name="connsiteY6" fmla="*/ 410634 h 490267"/>
                  <a:gd name="connsiteX7" fmla="*/ 1804325 w 1986691"/>
                  <a:gd name="connsiteY7" fmla="*/ 472524 h 490267"/>
                  <a:gd name="connsiteX8" fmla="*/ 1798599 w 1986691"/>
                  <a:gd name="connsiteY8" fmla="*/ 472841 h 490267"/>
                  <a:gd name="connsiteX9" fmla="*/ 997670 w 1986691"/>
                  <a:gd name="connsiteY9" fmla="*/ 490267 h 490267"/>
                  <a:gd name="connsiteX10" fmla="*/ 195504 w 1986691"/>
                  <a:gd name="connsiteY10" fmla="*/ 472841 h 490267"/>
                  <a:gd name="connsiteX11" fmla="*/ 181139 w 1986691"/>
                  <a:gd name="connsiteY11" fmla="*/ 472047 h 490267"/>
                  <a:gd name="connsiteX12" fmla="*/ 87763 w 1986691"/>
                  <a:gd name="connsiteY12" fmla="*/ 208467 h 490267"/>
                  <a:gd name="connsiteX13" fmla="*/ 30360 w 1986691"/>
                  <a:gd name="connsiteY13" fmla="*/ 67690 h 490267"/>
                  <a:gd name="connsiteX14" fmla="*/ 0 w 1986691"/>
                  <a:gd name="connsiteY14" fmla="*/ 0 h 490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6691" h="490267">
                    <a:moveTo>
                      <a:pt x="0" y="0"/>
                    </a:moveTo>
                    <a:lnTo>
                      <a:pt x="22343" y="1912"/>
                    </a:lnTo>
                    <a:cubicBezTo>
                      <a:pt x="257955" y="19292"/>
                      <a:pt x="607603" y="29876"/>
                      <a:pt x="997670" y="29876"/>
                    </a:cubicBezTo>
                    <a:cubicBezTo>
                      <a:pt x="1387737" y="29876"/>
                      <a:pt x="1736423" y="19292"/>
                      <a:pt x="1971193" y="1912"/>
                    </a:cubicBezTo>
                    <a:lnTo>
                      <a:pt x="1986691" y="581"/>
                    </a:lnTo>
                    <a:lnTo>
                      <a:pt x="1941635" y="102618"/>
                    </a:lnTo>
                    <a:cubicBezTo>
                      <a:pt x="1900815" y="199845"/>
                      <a:pt x="1861649" y="302871"/>
                      <a:pt x="1824570" y="410634"/>
                    </a:cubicBezTo>
                    <a:lnTo>
                      <a:pt x="1804325" y="472524"/>
                    </a:lnTo>
                    <a:lnTo>
                      <a:pt x="1798599" y="472841"/>
                    </a:lnTo>
                    <a:cubicBezTo>
                      <a:pt x="1579408" y="483864"/>
                      <a:pt x="1301055" y="490267"/>
                      <a:pt x="997670" y="490267"/>
                    </a:cubicBezTo>
                    <a:cubicBezTo>
                      <a:pt x="694285" y="490267"/>
                      <a:pt x="415350" y="483864"/>
                      <a:pt x="195504" y="472841"/>
                    </a:cubicBezTo>
                    <a:lnTo>
                      <a:pt x="181139" y="472047"/>
                    </a:lnTo>
                    <a:lnTo>
                      <a:pt x="87763" y="208467"/>
                    </a:lnTo>
                    <a:cubicBezTo>
                      <a:pt x="69013" y="160273"/>
                      <a:pt x="49863" y="113309"/>
                      <a:pt x="30360" y="67690"/>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23" name="Freeform 22"/>
              <p:cNvSpPr>
                <a:spLocks/>
              </p:cNvSpPr>
              <p:nvPr/>
            </p:nvSpPr>
            <p:spPr bwMode="auto">
              <a:xfrm>
                <a:off x="3768392" y="2480420"/>
                <a:ext cx="1604226" cy="478259"/>
              </a:xfrm>
              <a:custGeom>
                <a:avLst/>
                <a:gdLst>
                  <a:gd name="connsiteX0" fmla="*/ 0 w 1604226"/>
                  <a:gd name="connsiteY0" fmla="*/ 0 h 478259"/>
                  <a:gd name="connsiteX1" fmla="*/ 102227 w 1604226"/>
                  <a:gd name="connsiteY1" fmla="*/ 4878 h 478259"/>
                  <a:gd name="connsiteX2" fmla="*/ 806656 w 1604226"/>
                  <a:gd name="connsiteY2" fmla="*/ 17868 h 478259"/>
                  <a:gd name="connsiteX3" fmla="*/ 1510124 w 1604226"/>
                  <a:gd name="connsiteY3" fmla="*/ 4878 h 478259"/>
                  <a:gd name="connsiteX4" fmla="*/ 1604226 w 1604226"/>
                  <a:gd name="connsiteY4" fmla="*/ 375 h 478259"/>
                  <a:gd name="connsiteX5" fmla="*/ 1579560 w 1604226"/>
                  <a:gd name="connsiteY5" fmla="*/ 75776 h 478259"/>
                  <a:gd name="connsiteX6" fmla="*/ 1482263 w 1604226"/>
                  <a:gd name="connsiteY6" fmla="*/ 424030 h 478259"/>
                  <a:gd name="connsiteX7" fmla="*/ 1472909 w 1604226"/>
                  <a:gd name="connsiteY7" fmla="*/ 466494 h 478259"/>
                  <a:gd name="connsiteX8" fmla="*/ 1295855 w 1604226"/>
                  <a:gd name="connsiteY8" fmla="*/ 472319 h 478259"/>
                  <a:gd name="connsiteX9" fmla="*/ 806656 w 1604226"/>
                  <a:gd name="connsiteY9" fmla="*/ 478259 h 478259"/>
                  <a:gd name="connsiteX10" fmla="*/ 316982 w 1604226"/>
                  <a:gd name="connsiteY10" fmla="*/ 472319 h 478259"/>
                  <a:gd name="connsiteX11" fmla="*/ 129699 w 1604226"/>
                  <a:gd name="connsiteY11" fmla="*/ 466171 h 478259"/>
                  <a:gd name="connsiteX12" fmla="*/ 99588 w 1604226"/>
                  <a:gd name="connsiteY12" fmla="*/ 338471 h 478259"/>
                  <a:gd name="connsiteX13" fmla="*/ 4086 w 1604226"/>
                  <a:gd name="connsiteY13" fmla="*/ 11534 h 478259"/>
                  <a:gd name="connsiteX14" fmla="*/ 0 w 1604226"/>
                  <a:gd name="connsiteY14" fmla="*/ 0 h 478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04226" h="478259">
                    <a:moveTo>
                      <a:pt x="0" y="0"/>
                    </a:moveTo>
                    <a:lnTo>
                      <a:pt x="102227" y="4878"/>
                    </a:lnTo>
                    <a:cubicBezTo>
                      <a:pt x="304531" y="13164"/>
                      <a:pt x="546612" y="17868"/>
                      <a:pt x="806656" y="17868"/>
                    </a:cubicBezTo>
                    <a:cubicBezTo>
                      <a:pt x="1066701" y="17868"/>
                      <a:pt x="1308354" y="13164"/>
                      <a:pt x="1510124" y="4878"/>
                    </a:cubicBezTo>
                    <a:lnTo>
                      <a:pt x="1604226" y="375"/>
                    </a:lnTo>
                    <a:lnTo>
                      <a:pt x="1579560" y="75776"/>
                    </a:lnTo>
                    <a:cubicBezTo>
                      <a:pt x="1544678" y="188010"/>
                      <a:pt x="1512101" y="304449"/>
                      <a:pt x="1482263" y="424030"/>
                    </a:cubicBezTo>
                    <a:lnTo>
                      <a:pt x="1472909" y="466494"/>
                    </a:lnTo>
                    <a:lnTo>
                      <a:pt x="1295855" y="472319"/>
                    </a:lnTo>
                    <a:cubicBezTo>
                      <a:pt x="1145208" y="476168"/>
                      <a:pt x="980019" y="478259"/>
                      <a:pt x="806656" y="478259"/>
                    </a:cubicBezTo>
                    <a:cubicBezTo>
                      <a:pt x="633293" y="478259"/>
                      <a:pt x="467914" y="476168"/>
                      <a:pt x="316982" y="472319"/>
                    </a:cubicBezTo>
                    <a:lnTo>
                      <a:pt x="129699" y="466171"/>
                    </a:lnTo>
                    <a:lnTo>
                      <a:pt x="99588" y="338471"/>
                    </a:lnTo>
                    <a:cubicBezTo>
                      <a:pt x="69976" y="226118"/>
                      <a:pt x="38017" y="116830"/>
                      <a:pt x="4086" y="11534"/>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20" name="Freeform 19"/>
              <p:cNvSpPr>
                <a:spLocks/>
              </p:cNvSpPr>
              <p:nvPr/>
            </p:nvSpPr>
            <p:spPr bwMode="auto">
              <a:xfrm>
                <a:off x="3904647" y="2974396"/>
                <a:ext cx="1330528" cy="472197"/>
              </a:xfrm>
              <a:custGeom>
                <a:avLst/>
                <a:gdLst>
                  <a:gd name="connsiteX0" fmla="*/ 0 w 1330528"/>
                  <a:gd name="connsiteY0" fmla="*/ 0 h 472197"/>
                  <a:gd name="connsiteX1" fmla="*/ 124817 w 1330528"/>
                  <a:gd name="connsiteY1" fmla="*/ 4341 h 472197"/>
                  <a:gd name="connsiteX2" fmla="*/ 670401 w 1330528"/>
                  <a:gd name="connsiteY2" fmla="*/ 11806 h 472197"/>
                  <a:gd name="connsiteX3" fmla="*/ 1215399 w 1330528"/>
                  <a:gd name="connsiteY3" fmla="*/ 4341 h 472197"/>
                  <a:gd name="connsiteX4" fmla="*/ 1330528 w 1330528"/>
                  <a:gd name="connsiteY4" fmla="*/ 327 h 472197"/>
                  <a:gd name="connsiteX5" fmla="*/ 1265142 w 1330528"/>
                  <a:gd name="connsiteY5" fmla="*/ 297161 h 472197"/>
                  <a:gd name="connsiteX6" fmla="*/ 1238016 w 1330528"/>
                  <a:gd name="connsiteY6" fmla="*/ 463677 h 472197"/>
                  <a:gd name="connsiteX7" fmla="*/ 1159600 w 1330528"/>
                  <a:gd name="connsiteY7" fmla="*/ 466257 h 472197"/>
                  <a:gd name="connsiteX8" fmla="*/ 670401 w 1330528"/>
                  <a:gd name="connsiteY8" fmla="*/ 472197 h 472197"/>
                  <a:gd name="connsiteX9" fmla="*/ 180727 w 1330528"/>
                  <a:gd name="connsiteY9" fmla="*/ 466257 h 472197"/>
                  <a:gd name="connsiteX10" fmla="*/ 94490 w 1330528"/>
                  <a:gd name="connsiteY10" fmla="*/ 463426 h 472197"/>
                  <a:gd name="connsiteX11" fmla="*/ 44758 w 1330528"/>
                  <a:gd name="connsiteY11" fmla="*/ 189821 h 472197"/>
                  <a:gd name="connsiteX12" fmla="*/ 0 w 1330528"/>
                  <a:gd name="connsiteY12" fmla="*/ 0 h 47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0528" h="472197">
                    <a:moveTo>
                      <a:pt x="0" y="0"/>
                    </a:moveTo>
                    <a:lnTo>
                      <a:pt x="124817" y="4341"/>
                    </a:lnTo>
                    <a:cubicBezTo>
                      <a:pt x="290439" y="9160"/>
                      <a:pt x="475368" y="11806"/>
                      <a:pt x="670401" y="11806"/>
                    </a:cubicBezTo>
                    <a:cubicBezTo>
                      <a:pt x="865434" y="11806"/>
                      <a:pt x="1050123" y="9160"/>
                      <a:pt x="1215399" y="4341"/>
                    </a:cubicBezTo>
                    <a:lnTo>
                      <a:pt x="1330528" y="327"/>
                    </a:lnTo>
                    <a:lnTo>
                      <a:pt x="1265142" y="297161"/>
                    </a:lnTo>
                    <a:lnTo>
                      <a:pt x="1238016" y="463677"/>
                    </a:lnTo>
                    <a:lnTo>
                      <a:pt x="1159600" y="466257"/>
                    </a:lnTo>
                    <a:cubicBezTo>
                      <a:pt x="1008953" y="470106"/>
                      <a:pt x="843764" y="472197"/>
                      <a:pt x="670401" y="472197"/>
                    </a:cubicBezTo>
                    <a:cubicBezTo>
                      <a:pt x="497038" y="472197"/>
                      <a:pt x="331659" y="470106"/>
                      <a:pt x="180727" y="466257"/>
                    </a:cubicBezTo>
                    <a:lnTo>
                      <a:pt x="94490" y="463426"/>
                    </a:lnTo>
                    <a:lnTo>
                      <a:pt x="44758" y="189821"/>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7" name="Freeform 16"/>
              <p:cNvSpPr>
                <a:spLocks/>
              </p:cNvSpPr>
              <p:nvPr/>
            </p:nvSpPr>
            <p:spPr bwMode="auto">
              <a:xfrm>
                <a:off x="4004217" y="3465773"/>
                <a:ext cx="1133894" cy="468734"/>
              </a:xfrm>
              <a:custGeom>
                <a:avLst/>
                <a:gdLst>
                  <a:gd name="connsiteX0" fmla="*/ 0 w 1133894"/>
                  <a:gd name="connsiteY0" fmla="*/ 0 h 468734"/>
                  <a:gd name="connsiteX1" fmla="*/ 25247 w 1133894"/>
                  <a:gd name="connsiteY1" fmla="*/ 878 h 468734"/>
                  <a:gd name="connsiteX2" fmla="*/ 570831 w 1133894"/>
                  <a:gd name="connsiteY2" fmla="*/ 8343 h 468734"/>
                  <a:gd name="connsiteX3" fmla="*/ 1115829 w 1133894"/>
                  <a:gd name="connsiteY3" fmla="*/ 878 h 468734"/>
                  <a:gd name="connsiteX4" fmla="*/ 1133894 w 1133894"/>
                  <a:gd name="connsiteY4" fmla="*/ 248 h 468734"/>
                  <a:gd name="connsiteX5" fmla="*/ 1103738 w 1133894"/>
                  <a:gd name="connsiteY5" fmla="*/ 185363 h 468734"/>
                  <a:gd name="connsiteX6" fmla="*/ 1074873 w 1133894"/>
                  <a:gd name="connsiteY6" fmla="*/ 462306 h 468734"/>
                  <a:gd name="connsiteX7" fmla="*/ 1060030 w 1133894"/>
                  <a:gd name="connsiteY7" fmla="*/ 462794 h 468734"/>
                  <a:gd name="connsiteX8" fmla="*/ 570831 w 1133894"/>
                  <a:gd name="connsiteY8" fmla="*/ 468734 h 468734"/>
                  <a:gd name="connsiteX9" fmla="*/ 81157 w 1133894"/>
                  <a:gd name="connsiteY9" fmla="*/ 462794 h 468734"/>
                  <a:gd name="connsiteX10" fmla="*/ 58990 w 1133894"/>
                  <a:gd name="connsiteY10" fmla="*/ 462066 h 468734"/>
                  <a:gd name="connsiteX11" fmla="*/ 56819 w 1133894"/>
                  <a:gd name="connsiteY11" fmla="*/ 422025 h 468734"/>
                  <a:gd name="connsiteX12" fmla="*/ 10288 w 1133894"/>
                  <a:gd name="connsiteY12" fmla="*/ 56599 h 468734"/>
                  <a:gd name="connsiteX13" fmla="*/ 0 w 1133894"/>
                  <a:gd name="connsiteY13" fmla="*/ 0 h 46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3894" h="468734">
                    <a:moveTo>
                      <a:pt x="0" y="0"/>
                    </a:moveTo>
                    <a:lnTo>
                      <a:pt x="25247" y="878"/>
                    </a:lnTo>
                    <a:cubicBezTo>
                      <a:pt x="190869" y="5697"/>
                      <a:pt x="375798" y="8343"/>
                      <a:pt x="570831" y="8343"/>
                    </a:cubicBezTo>
                    <a:cubicBezTo>
                      <a:pt x="765864" y="8343"/>
                      <a:pt x="950553" y="5697"/>
                      <a:pt x="1115829" y="878"/>
                    </a:cubicBezTo>
                    <a:lnTo>
                      <a:pt x="1133894" y="248"/>
                    </a:lnTo>
                    <a:lnTo>
                      <a:pt x="1103738" y="185363"/>
                    </a:lnTo>
                    <a:lnTo>
                      <a:pt x="1074873" y="462306"/>
                    </a:lnTo>
                    <a:lnTo>
                      <a:pt x="1060030" y="462794"/>
                    </a:lnTo>
                    <a:cubicBezTo>
                      <a:pt x="909383" y="466643"/>
                      <a:pt x="744194" y="468734"/>
                      <a:pt x="570831" y="468734"/>
                    </a:cubicBezTo>
                    <a:cubicBezTo>
                      <a:pt x="397468" y="468734"/>
                      <a:pt x="232089" y="466643"/>
                      <a:pt x="81157" y="462794"/>
                    </a:cubicBezTo>
                    <a:lnTo>
                      <a:pt x="58990" y="462066"/>
                    </a:lnTo>
                    <a:lnTo>
                      <a:pt x="56819" y="422025"/>
                    </a:lnTo>
                    <a:cubicBezTo>
                      <a:pt x="44653" y="299623"/>
                      <a:pt x="29018" y="177505"/>
                      <a:pt x="10288" y="56599"/>
                    </a:cubicBez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13"/>
              <p:cNvSpPr>
                <a:spLocks/>
              </p:cNvSpPr>
              <p:nvPr/>
            </p:nvSpPr>
            <p:spPr bwMode="auto">
              <a:xfrm>
                <a:off x="4064703" y="3955402"/>
                <a:ext cx="1011519" cy="437211"/>
              </a:xfrm>
              <a:custGeom>
                <a:avLst/>
                <a:gdLst>
                  <a:gd name="connsiteX0" fmla="*/ 0 w 1011519"/>
                  <a:gd name="connsiteY0" fmla="*/ 0 h 437211"/>
                  <a:gd name="connsiteX1" fmla="*/ 136479 w 1011519"/>
                  <a:gd name="connsiteY1" fmla="*/ 3240 h 437211"/>
                  <a:gd name="connsiteX2" fmla="*/ 510346 w 1011519"/>
                  <a:gd name="connsiteY2" fmla="*/ 6628 h 437211"/>
                  <a:gd name="connsiteX3" fmla="*/ 883933 w 1011519"/>
                  <a:gd name="connsiteY3" fmla="*/ 3240 h 437211"/>
                  <a:gd name="connsiteX4" fmla="*/ 1011519 w 1011519"/>
                  <a:gd name="connsiteY4" fmla="*/ 206 h 437211"/>
                  <a:gd name="connsiteX5" fmla="*/ 1003055 w 1011519"/>
                  <a:gd name="connsiteY5" fmla="*/ 81408 h 437211"/>
                  <a:gd name="connsiteX6" fmla="*/ 987848 w 1011519"/>
                  <a:gd name="connsiteY6" fmla="*/ 437211 h 437211"/>
                  <a:gd name="connsiteX7" fmla="*/ 23707 w 1011519"/>
                  <a:gd name="connsiteY7" fmla="*/ 437211 h 437211"/>
                  <a:gd name="connsiteX8" fmla="*/ 1152 w 1011519"/>
                  <a:gd name="connsiteY8" fmla="*/ 21256 h 437211"/>
                  <a:gd name="connsiteX9" fmla="*/ 0 w 1011519"/>
                  <a:gd name="connsiteY9" fmla="*/ 0 h 437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519" h="437211">
                    <a:moveTo>
                      <a:pt x="0" y="0"/>
                    </a:moveTo>
                    <a:lnTo>
                      <a:pt x="136479" y="3240"/>
                    </a:lnTo>
                    <a:cubicBezTo>
                      <a:pt x="254793" y="5452"/>
                      <a:pt x="380324" y="6628"/>
                      <a:pt x="510346" y="6628"/>
                    </a:cubicBezTo>
                    <a:cubicBezTo>
                      <a:pt x="640368" y="6628"/>
                      <a:pt x="765793" y="5452"/>
                      <a:pt x="883933" y="3240"/>
                    </a:cubicBezTo>
                    <a:lnTo>
                      <a:pt x="1011519" y="206"/>
                    </a:lnTo>
                    <a:lnTo>
                      <a:pt x="1003055" y="81408"/>
                    </a:lnTo>
                    <a:cubicBezTo>
                      <a:pt x="1003055" y="81408"/>
                      <a:pt x="1003055" y="81408"/>
                      <a:pt x="987848" y="437211"/>
                    </a:cubicBezTo>
                    <a:cubicBezTo>
                      <a:pt x="987848" y="437211"/>
                      <a:pt x="987848" y="437211"/>
                      <a:pt x="23707" y="437211"/>
                    </a:cubicBezTo>
                    <a:cubicBezTo>
                      <a:pt x="23707" y="437211"/>
                      <a:pt x="23707" y="437211"/>
                      <a:pt x="1152" y="21256"/>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37" name="Oval 10"/>
              <p:cNvSpPr>
                <a:spLocks noChangeArrowheads="1"/>
              </p:cNvSpPr>
              <p:nvPr/>
            </p:nvSpPr>
            <p:spPr bwMode="auto">
              <a:xfrm>
                <a:off x="3288506" y="1387475"/>
                <a:ext cx="2566988" cy="141605"/>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flipH="1">
                <a:off x="3817405" y="1536951"/>
                <a:ext cx="1509191" cy="2855662"/>
              </a:xfrm>
              <a:custGeom>
                <a:avLst/>
                <a:gdLst>
                  <a:gd name="connsiteX0" fmla="*/ 0 w 1509191"/>
                  <a:gd name="connsiteY0" fmla="*/ 0 h 2855662"/>
                  <a:gd name="connsiteX1" fmla="*/ 44617 w 1509191"/>
                  <a:gd name="connsiteY1" fmla="*/ 158179 h 2855662"/>
                  <a:gd name="connsiteX2" fmla="*/ 486492 w 1509191"/>
                  <a:gd name="connsiteY2" fmla="*/ 2798895 h 2855662"/>
                  <a:gd name="connsiteX3" fmla="*/ 488012 w 1509191"/>
                  <a:gd name="connsiteY3" fmla="*/ 2855662 h 2855662"/>
                  <a:gd name="connsiteX4" fmla="*/ 509431 w 1509191"/>
                  <a:gd name="connsiteY4" fmla="*/ 2855662 h 2855662"/>
                  <a:gd name="connsiteX5" fmla="*/ 587344 w 1509191"/>
                  <a:gd name="connsiteY5" fmla="*/ 2855662 h 2855662"/>
                  <a:gd name="connsiteX6" fmla="*/ 589248 w 1509191"/>
                  <a:gd name="connsiteY6" fmla="*/ 2855662 h 2855662"/>
                  <a:gd name="connsiteX7" fmla="*/ 680792 w 1509191"/>
                  <a:gd name="connsiteY7" fmla="*/ 2855662 h 2855662"/>
                  <a:gd name="connsiteX8" fmla="*/ 718004 w 1509191"/>
                  <a:gd name="connsiteY8" fmla="*/ 2855662 h 2855662"/>
                  <a:gd name="connsiteX9" fmla="*/ 791188 w 1509191"/>
                  <a:gd name="connsiteY9" fmla="*/ 2855662 h 2855662"/>
                  <a:gd name="connsiteX10" fmla="*/ 828400 w 1509191"/>
                  <a:gd name="connsiteY10" fmla="*/ 2855662 h 2855662"/>
                  <a:gd name="connsiteX11" fmla="*/ 919944 w 1509191"/>
                  <a:gd name="connsiteY11" fmla="*/ 2855662 h 2855662"/>
                  <a:gd name="connsiteX12" fmla="*/ 921848 w 1509191"/>
                  <a:gd name="connsiteY12" fmla="*/ 2855662 h 2855662"/>
                  <a:gd name="connsiteX13" fmla="*/ 999761 w 1509191"/>
                  <a:gd name="connsiteY13" fmla="*/ 2855662 h 2855662"/>
                  <a:gd name="connsiteX14" fmla="*/ 1021925 w 1509191"/>
                  <a:gd name="connsiteY14" fmla="*/ 2855662 h 2855662"/>
                  <a:gd name="connsiteX15" fmla="*/ 1029120 w 1509191"/>
                  <a:gd name="connsiteY15" fmla="*/ 2677077 h 2855662"/>
                  <a:gd name="connsiteX16" fmla="*/ 1464574 w 1509191"/>
                  <a:gd name="connsiteY16" fmla="*/ 158178 h 2855662"/>
                  <a:gd name="connsiteX17" fmla="*/ 1509191 w 1509191"/>
                  <a:gd name="connsiteY17" fmla="*/ 0 h 2855662"/>
                  <a:gd name="connsiteX18" fmla="*/ 1458063 w 1509191"/>
                  <a:gd name="connsiteY18" fmla="*/ 2327 h 2855662"/>
                  <a:gd name="connsiteX19" fmla="*/ 754596 w 1509191"/>
                  <a:gd name="connsiteY19" fmla="*/ 15317 h 2855662"/>
                  <a:gd name="connsiteX20" fmla="*/ 51129 w 1509191"/>
                  <a:gd name="connsiteY20" fmla="*/ 2327 h 285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9191" h="2855662">
                    <a:moveTo>
                      <a:pt x="0" y="0"/>
                    </a:moveTo>
                    <a:lnTo>
                      <a:pt x="44617" y="158179"/>
                    </a:lnTo>
                    <a:cubicBezTo>
                      <a:pt x="267998" y="999409"/>
                      <a:pt x="459647" y="2135520"/>
                      <a:pt x="486492" y="2798895"/>
                    </a:cubicBezTo>
                    <a:lnTo>
                      <a:pt x="488012" y="2855662"/>
                    </a:lnTo>
                    <a:lnTo>
                      <a:pt x="509431" y="2855662"/>
                    </a:lnTo>
                    <a:lnTo>
                      <a:pt x="587344" y="2855662"/>
                    </a:lnTo>
                    <a:lnTo>
                      <a:pt x="589248" y="2855662"/>
                    </a:lnTo>
                    <a:lnTo>
                      <a:pt x="680792" y="2855662"/>
                    </a:lnTo>
                    <a:lnTo>
                      <a:pt x="718004" y="2855662"/>
                    </a:lnTo>
                    <a:lnTo>
                      <a:pt x="791188" y="2855662"/>
                    </a:lnTo>
                    <a:lnTo>
                      <a:pt x="828400" y="2855662"/>
                    </a:lnTo>
                    <a:lnTo>
                      <a:pt x="919944" y="2855662"/>
                    </a:lnTo>
                    <a:lnTo>
                      <a:pt x="921848" y="2855662"/>
                    </a:lnTo>
                    <a:cubicBezTo>
                      <a:pt x="950330" y="2855662"/>
                      <a:pt x="976223" y="2855662"/>
                      <a:pt x="999761" y="2855662"/>
                    </a:cubicBezTo>
                    <a:lnTo>
                      <a:pt x="1021925" y="2855662"/>
                    </a:lnTo>
                    <a:lnTo>
                      <a:pt x="1029120" y="2677077"/>
                    </a:lnTo>
                    <a:cubicBezTo>
                      <a:pt x="1072200" y="2002879"/>
                      <a:pt x="1254333" y="949924"/>
                      <a:pt x="1464574" y="158178"/>
                    </a:cubicBezTo>
                    <a:lnTo>
                      <a:pt x="1509191" y="0"/>
                    </a:lnTo>
                    <a:lnTo>
                      <a:pt x="1458063" y="2327"/>
                    </a:lnTo>
                    <a:cubicBezTo>
                      <a:pt x="1256294" y="10613"/>
                      <a:pt x="1014641" y="15317"/>
                      <a:pt x="754596" y="15317"/>
                    </a:cubicBezTo>
                    <a:cubicBezTo>
                      <a:pt x="494552" y="15317"/>
                      <a:pt x="252898" y="10613"/>
                      <a:pt x="51129" y="2327"/>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5" name="Oval 14"/>
              <p:cNvSpPr/>
              <p:nvPr/>
            </p:nvSpPr>
            <p:spPr>
              <a:xfrm>
                <a:off x="4383206" y="1581903"/>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1"/>
                    </a:solidFill>
                  </a:rPr>
                  <a:t>A</a:t>
                </a:r>
              </a:p>
            </p:txBody>
          </p:sp>
          <p:sp>
            <p:nvSpPr>
              <p:cNvPr id="16" name="Oval 15"/>
              <p:cNvSpPr/>
              <p:nvPr/>
            </p:nvSpPr>
            <p:spPr>
              <a:xfrm>
                <a:off x="4383206" y="2049029"/>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2"/>
                    </a:solidFill>
                  </a:rPr>
                  <a:t>B</a:t>
                </a:r>
              </a:p>
            </p:txBody>
          </p:sp>
          <p:sp>
            <p:nvSpPr>
              <p:cNvPr id="18" name="Oval 17"/>
              <p:cNvSpPr/>
              <p:nvPr/>
            </p:nvSpPr>
            <p:spPr>
              <a:xfrm>
                <a:off x="4383206" y="2542947"/>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3"/>
                    </a:solidFill>
                  </a:rPr>
                  <a:t>C</a:t>
                </a:r>
              </a:p>
            </p:txBody>
          </p:sp>
          <p:sp>
            <p:nvSpPr>
              <p:cNvPr id="19" name="Oval 18"/>
              <p:cNvSpPr/>
              <p:nvPr/>
            </p:nvSpPr>
            <p:spPr>
              <a:xfrm>
                <a:off x="4383206" y="3027796"/>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4"/>
                    </a:solidFill>
                  </a:rPr>
                  <a:t>D</a:t>
                </a:r>
              </a:p>
            </p:txBody>
          </p:sp>
          <p:sp>
            <p:nvSpPr>
              <p:cNvPr id="21" name="Oval 20"/>
              <p:cNvSpPr/>
              <p:nvPr/>
            </p:nvSpPr>
            <p:spPr>
              <a:xfrm>
                <a:off x="4383206" y="3511346"/>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5"/>
                    </a:solidFill>
                  </a:rPr>
                  <a:t>E</a:t>
                </a:r>
              </a:p>
            </p:txBody>
          </p:sp>
          <p:sp>
            <p:nvSpPr>
              <p:cNvPr id="22" name="Oval 21"/>
              <p:cNvSpPr/>
              <p:nvPr/>
            </p:nvSpPr>
            <p:spPr>
              <a:xfrm>
                <a:off x="4383206" y="3985213"/>
                <a:ext cx="377588" cy="377588"/>
              </a:xfrm>
              <a:prstGeom prst="ellipse">
                <a:avLst/>
              </a:prstGeom>
              <a:solidFill>
                <a:schemeClr val="bg1"/>
              </a:solidFill>
              <a:ln>
                <a:noFill/>
              </a:ln>
              <a:effectLst>
                <a:outerShdw blurRad="63500" sx="102000" sy="102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accent6"/>
                    </a:solidFill>
                  </a:rPr>
                  <a:t>F</a:t>
                </a:r>
              </a:p>
            </p:txBody>
          </p:sp>
          <p:sp>
            <p:nvSpPr>
              <p:cNvPr id="25" name="Shape 661"/>
              <p:cNvSpPr/>
              <p:nvPr/>
            </p:nvSpPr>
            <p:spPr>
              <a:xfrm rot="10800000" flipV="1">
                <a:off x="4439373" y="4396747"/>
                <a:ext cx="265255"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grpSp>
        <p:grpSp>
          <p:nvGrpSpPr>
            <p:cNvPr id="10" name="Group 9"/>
            <p:cNvGrpSpPr/>
            <p:nvPr/>
          </p:nvGrpSpPr>
          <p:grpSpPr>
            <a:xfrm>
              <a:off x="4151094" y="830580"/>
              <a:ext cx="841813" cy="582525"/>
              <a:chOff x="4151094" y="830580"/>
              <a:chExt cx="841813" cy="582525"/>
            </a:xfrm>
          </p:grpSpPr>
          <p:sp>
            <p:nvSpPr>
              <p:cNvPr id="71" name="Shape 663"/>
              <p:cNvSpPr/>
              <p:nvPr/>
            </p:nvSpPr>
            <p:spPr>
              <a:xfrm rot="10800000" flipV="1">
                <a:off x="4802327" y="1018610"/>
                <a:ext cx="190580"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72" name="Shape 664"/>
              <p:cNvSpPr/>
              <p:nvPr/>
            </p:nvSpPr>
            <p:spPr>
              <a:xfrm rot="10800000" flipV="1">
                <a:off x="4476718" y="830580"/>
                <a:ext cx="190580" cy="530508"/>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sp>
            <p:nvSpPr>
              <p:cNvPr id="73" name="Shape 665"/>
              <p:cNvSpPr/>
              <p:nvPr/>
            </p:nvSpPr>
            <p:spPr>
              <a:xfrm rot="10800000" flipV="1">
                <a:off x="4151094" y="1018610"/>
                <a:ext cx="190580" cy="394495"/>
              </a:xfrm>
              <a:prstGeom prst="downArrow">
                <a:avLst>
                  <a:gd name="adj1" fmla="val 50000"/>
                  <a:gd name="adj2" fmla="val 50000"/>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grpSp>
      </p:grpSp>
    </p:spTree>
    <p:extLst>
      <p:ext uri="{BB962C8B-B14F-4D97-AF65-F5344CB8AC3E}">
        <p14:creationId xmlns:p14="http://schemas.microsoft.com/office/powerpoint/2010/main" val="204836454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5" name="Title 4"/>
          <p:cNvSpPr>
            <a:spLocks noGrp="1"/>
          </p:cNvSpPr>
          <p:nvPr>
            <p:ph type="title"/>
          </p:nvPr>
        </p:nvSpPr>
        <p:spPr/>
        <p:txBody>
          <a:bodyPr/>
          <a:lstStyle/>
          <a:p>
            <a:r>
              <a:rPr lang="en-US" dirty="0"/>
              <a:t>Pyramid Infographic–3 Levels</a:t>
            </a:r>
          </a:p>
        </p:txBody>
      </p:sp>
      <p:grpSp>
        <p:nvGrpSpPr>
          <p:cNvPr id="82" name="Group 81"/>
          <p:cNvGrpSpPr/>
          <p:nvPr/>
        </p:nvGrpSpPr>
        <p:grpSpPr>
          <a:xfrm>
            <a:off x="387819" y="1316325"/>
            <a:ext cx="3493008" cy="3547872"/>
            <a:chOff x="1064788" y="1316325"/>
            <a:chExt cx="2030912" cy="1855742"/>
          </a:xfrm>
        </p:grpSpPr>
        <p:grpSp>
          <p:nvGrpSpPr>
            <p:cNvPr id="83" name="Group 82"/>
            <p:cNvGrpSpPr/>
            <p:nvPr/>
          </p:nvGrpSpPr>
          <p:grpSpPr>
            <a:xfrm>
              <a:off x="1064788" y="2267244"/>
              <a:ext cx="2030912" cy="904823"/>
              <a:chOff x="1064788" y="2267244"/>
              <a:chExt cx="2030912" cy="904823"/>
            </a:xfrm>
          </p:grpSpPr>
          <p:sp>
            <p:nvSpPr>
              <p:cNvPr id="97" name="Freeform 35"/>
              <p:cNvSpPr>
                <a:spLocks/>
              </p:cNvSpPr>
              <p:nvPr/>
            </p:nvSpPr>
            <p:spPr bwMode="auto">
              <a:xfrm flipH="1">
                <a:off x="1245226" y="2267244"/>
                <a:ext cx="1647646" cy="570289"/>
              </a:xfrm>
              <a:custGeom>
                <a:avLst/>
                <a:gdLst>
                  <a:gd name="T0" fmla="*/ 453 w 1251"/>
                  <a:gd name="T1" fmla="*/ 294 h 433"/>
                  <a:gd name="T2" fmla="*/ 0 w 1251"/>
                  <a:gd name="T3" fmla="*/ 107 h 433"/>
                  <a:gd name="T4" fmla="*/ 455 w 1251"/>
                  <a:gd name="T5" fmla="*/ 0 h 433"/>
                  <a:gd name="T6" fmla="*/ 1251 w 1251"/>
                  <a:gd name="T7" fmla="*/ 433 h 433"/>
                  <a:gd name="T8" fmla="*/ 453 w 1251"/>
                  <a:gd name="T9" fmla="*/ 294 h 433"/>
                </a:gdLst>
                <a:ahLst/>
                <a:cxnLst>
                  <a:cxn ang="0">
                    <a:pos x="T0" y="T1"/>
                  </a:cxn>
                  <a:cxn ang="0">
                    <a:pos x="T2" y="T3"/>
                  </a:cxn>
                  <a:cxn ang="0">
                    <a:pos x="T4" y="T5"/>
                  </a:cxn>
                  <a:cxn ang="0">
                    <a:pos x="T6" y="T7"/>
                  </a:cxn>
                  <a:cxn ang="0">
                    <a:pos x="T8" y="T9"/>
                  </a:cxn>
                </a:cxnLst>
                <a:rect l="0" t="0" r="r" b="b"/>
                <a:pathLst>
                  <a:path w="1251" h="433">
                    <a:moveTo>
                      <a:pt x="453" y="294"/>
                    </a:moveTo>
                    <a:lnTo>
                      <a:pt x="0" y="107"/>
                    </a:lnTo>
                    <a:lnTo>
                      <a:pt x="455" y="0"/>
                    </a:lnTo>
                    <a:lnTo>
                      <a:pt x="1251" y="433"/>
                    </a:lnTo>
                    <a:lnTo>
                      <a:pt x="453" y="29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35"/>
              <p:cNvSpPr>
                <a:spLocks/>
              </p:cNvSpPr>
              <p:nvPr/>
            </p:nvSpPr>
            <p:spPr bwMode="auto">
              <a:xfrm flipH="1">
                <a:off x="1245226" y="2267244"/>
                <a:ext cx="1647646" cy="570289"/>
              </a:xfrm>
              <a:custGeom>
                <a:avLst/>
                <a:gdLst>
                  <a:gd name="T0" fmla="*/ 453 w 1251"/>
                  <a:gd name="T1" fmla="*/ 294 h 433"/>
                  <a:gd name="T2" fmla="*/ 0 w 1251"/>
                  <a:gd name="T3" fmla="*/ 107 h 433"/>
                  <a:gd name="T4" fmla="*/ 455 w 1251"/>
                  <a:gd name="T5" fmla="*/ 0 h 433"/>
                  <a:gd name="T6" fmla="*/ 1251 w 1251"/>
                  <a:gd name="T7" fmla="*/ 433 h 433"/>
                  <a:gd name="T8" fmla="*/ 453 w 1251"/>
                  <a:gd name="T9" fmla="*/ 294 h 433"/>
                </a:gdLst>
                <a:ahLst/>
                <a:cxnLst>
                  <a:cxn ang="0">
                    <a:pos x="T0" y="T1"/>
                  </a:cxn>
                  <a:cxn ang="0">
                    <a:pos x="T2" y="T3"/>
                  </a:cxn>
                  <a:cxn ang="0">
                    <a:pos x="T4" y="T5"/>
                  </a:cxn>
                  <a:cxn ang="0">
                    <a:pos x="T6" y="T7"/>
                  </a:cxn>
                  <a:cxn ang="0">
                    <a:pos x="T8" y="T9"/>
                  </a:cxn>
                </a:cxnLst>
                <a:rect l="0" t="0" r="r" b="b"/>
                <a:pathLst>
                  <a:path w="1251" h="433">
                    <a:moveTo>
                      <a:pt x="453" y="294"/>
                    </a:moveTo>
                    <a:lnTo>
                      <a:pt x="0" y="107"/>
                    </a:lnTo>
                    <a:lnTo>
                      <a:pt x="455" y="0"/>
                    </a:lnTo>
                    <a:lnTo>
                      <a:pt x="1251" y="433"/>
                    </a:lnTo>
                    <a:lnTo>
                      <a:pt x="453" y="294"/>
                    </a:lnTo>
                    <a:close/>
                  </a:path>
                </a:pathLst>
              </a:custGeom>
              <a:solidFill>
                <a:schemeClr val="bg2">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37"/>
              <p:cNvSpPr>
                <a:spLocks/>
              </p:cNvSpPr>
              <p:nvPr/>
            </p:nvSpPr>
            <p:spPr bwMode="auto">
              <a:xfrm flipH="1">
                <a:off x="2240926" y="2408170"/>
                <a:ext cx="854774" cy="647994"/>
              </a:xfrm>
              <a:custGeom>
                <a:avLst/>
                <a:gdLst>
                  <a:gd name="T0" fmla="*/ 64 w 274"/>
                  <a:gd name="T1" fmla="*/ 0 h 208"/>
                  <a:gd name="T2" fmla="*/ 0 w 274"/>
                  <a:gd name="T3" fmla="*/ 111 h 208"/>
                  <a:gd name="T4" fmla="*/ 258 w 274"/>
                  <a:gd name="T5" fmla="*/ 208 h 208"/>
                  <a:gd name="T6" fmla="*/ 273 w 274"/>
                  <a:gd name="T7" fmla="*/ 139 h 208"/>
                  <a:gd name="T8" fmla="*/ 256 w 274"/>
                  <a:gd name="T9" fmla="*/ 73 h 208"/>
                  <a:gd name="T10" fmla="*/ 64 w 274"/>
                  <a:gd name="T11" fmla="*/ 0 h 208"/>
                </a:gdLst>
                <a:ahLst/>
                <a:cxnLst>
                  <a:cxn ang="0">
                    <a:pos x="T0" y="T1"/>
                  </a:cxn>
                  <a:cxn ang="0">
                    <a:pos x="T2" y="T3"/>
                  </a:cxn>
                  <a:cxn ang="0">
                    <a:pos x="T4" y="T5"/>
                  </a:cxn>
                  <a:cxn ang="0">
                    <a:pos x="T6" y="T7"/>
                  </a:cxn>
                  <a:cxn ang="0">
                    <a:pos x="T8" y="T9"/>
                  </a:cxn>
                  <a:cxn ang="0">
                    <a:pos x="T10" y="T11"/>
                  </a:cxn>
                </a:cxnLst>
                <a:rect l="0" t="0" r="r" b="b"/>
                <a:pathLst>
                  <a:path w="274" h="208">
                    <a:moveTo>
                      <a:pt x="64" y="0"/>
                    </a:moveTo>
                    <a:cubicBezTo>
                      <a:pt x="0" y="111"/>
                      <a:pt x="0" y="111"/>
                      <a:pt x="0" y="111"/>
                    </a:cubicBezTo>
                    <a:cubicBezTo>
                      <a:pt x="258" y="208"/>
                      <a:pt x="258" y="208"/>
                      <a:pt x="258" y="208"/>
                    </a:cubicBezTo>
                    <a:cubicBezTo>
                      <a:pt x="269" y="188"/>
                      <a:pt x="274" y="163"/>
                      <a:pt x="273" y="139"/>
                    </a:cubicBezTo>
                    <a:cubicBezTo>
                      <a:pt x="273" y="115"/>
                      <a:pt x="267" y="92"/>
                      <a:pt x="256" y="73"/>
                    </a:cubicBezTo>
                    <a:cubicBezTo>
                      <a:pt x="64" y="0"/>
                      <a:pt x="64" y="0"/>
                      <a:pt x="64" y="0"/>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49"/>
              <p:cNvSpPr>
                <a:spLocks/>
              </p:cNvSpPr>
              <p:nvPr/>
            </p:nvSpPr>
            <p:spPr bwMode="auto">
              <a:xfrm flipH="1">
                <a:off x="1064788" y="2632071"/>
                <a:ext cx="1231454" cy="539996"/>
              </a:xfrm>
              <a:custGeom>
                <a:avLst/>
                <a:gdLst>
                  <a:gd name="T0" fmla="*/ 7 w 935"/>
                  <a:gd name="T1" fmla="*/ 325 h 410"/>
                  <a:gd name="T2" fmla="*/ 935 w 935"/>
                  <a:gd name="T3" fmla="*/ 410 h 410"/>
                  <a:gd name="T4" fmla="*/ 798 w 935"/>
                  <a:gd name="T5" fmla="*/ 156 h 410"/>
                  <a:gd name="T6" fmla="*/ 0 w 935"/>
                  <a:gd name="T7" fmla="*/ 0 h 410"/>
                  <a:gd name="T8" fmla="*/ 7 w 935"/>
                  <a:gd name="T9" fmla="*/ 325 h 410"/>
                </a:gdLst>
                <a:ahLst/>
                <a:cxnLst>
                  <a:cxn ang="0">
                    <a:pos x="T0" y="T1"/>
                  </a:cxn>
                  <a:cxn ang="0">
                    <a:pos x="T2" y="T3"/>
                  </a:cxn>
                  <a:cxn ang="0">
                    <a:pos x="T4" y="T5"/>
                  </a:cxn>
                  <a:cxn ang="0">
                    <a:pos x="T6" y="T7"/>
                  </a:cxn>
                  <a:cxn ang="0">
                    <a:pos x="T8" y="T9"/>
                  </a:cxn>
                </a:cxnLst>
                <a:rect l="0" t="0" r="r" b="b"/>
                <a:pathLst>
                  <a:path w="935" h="410">
                    <a:moveTo>
                      <a:pt x="7" y="325"/>
                    </a:moveTo>
                    <a:lnTo>
                      <a:pt x="935" y="410"/>
                    </a:lnTo>
                    <a:lnTo>
                      <a:pt x="798" y="156"/>
                    </a:lnTo>
                    <a:lnTo>
                      <a:pt x="0" y="0"/>
                    </a:lnTo>
                    <a:lnTo>
                      <a:pt x="7" y="32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49"/>
              <p:cNvSpPr>
                <a:spLocks/>
              </p:cNvSpPr>
              <p:nvPr/>
            </p:nvSpPr>
            <p:spPr bwMode="auto">
              <a:xfrm flipH="1">
                <a:off x="1064788" y="2632071"/>
                <a:ext cx="1231454" cy="539996"/>
              </a:xfrm>
              <a:custGeom>
                <a:avLst/>
                <a:gdLst>
                  <a:gd name="T0" fmla="*/ 7 w 935"/>
                  <a:gd name="T1" fmla="*/ 325 h 410"/>
                  <a:gd name="T2" fmla="*/ 935 w 935"/>
                  <a:gd name="T3" fmla="*/ 410 h 410"/>
                  <a:gd name="T4" fmla="*/ 798 w 935"/>
                  <a:gd name="T5" fmla="*/ 156 h 410"/>
                  <a:gd name="T6" fmla="*/ 0 w 935"/>
                  <a:gd name="T7" fmla="*/ 0 h 410"/>
                  <a:gd name="T8" fmla="*/ 7 w 935"/>
                  <a:gd name="T9" fmla="*/ 325 h 410"/>
                </a:gdLst>
                <a:ahLst/>
                <a:cxnLst>
                  <a:cxn ang="0">
                    <a:pos x="T0" y="T1"/>
                  </a:cxn>
                  <a:cxn ang="0">
                    <a:pos x="T2" y="T3"/>
                  </a:cxn>
                  <a:cxn ang="0">
                    <a:pos x="T4" y="T5"/>
                  </a:cxn>
                  <a:cxn ang="0">
                    <a:pos x="T6" y="T7"/>
                  </a:cxn>
                  <a:cxn ang="0">
                    <a:pos x="T8" y="T9"/>
                  </a:cxn>
                </a:cxnLst>
                <a:rect l="0" t="0" r="r" b="b"/>
                <a:pathLst>
                  <a:path w="935" h="410">
                    <a:moveTo>
                      <a:pt x="7" y="325"/>
                    </a:moveTo>
                    <a:lnTo>
                      <a:pt x="935" y="410"/>
                    </a:lnTo>
                    <a:lnTo>
                      <a:pt x="798" y="156"/>
                    </a:lnTo>
                    <a:lnTo>
                      <a:pt x="0" y="0"/>
                    </a:lnTo>
                    <a:lnTo>
                      <a:pt x="7" y="325"/>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84" name="Group 83"/>
            <p:cNvGrpSpPr/>
            <p:nvPr/>
          </p:nvGrpSpPr>
          <p:grpSpPr>
            <a:xfrm>
              <a:off x="1283422" y="1316325"/>
              <a:ext cx="1577841" cy="1406623"/>
              <a:chOff x="1283422" y="1316325"/>
              <a:chExt cx="1577841" cy="1406623"/>
            </a:xfrm>
          </p:grpSpPr>
          <p:grpSp>
            <p:nvGrpSpPr>
              <p:cNvPr id="85" name="Group 84"/>
              <p:cNvGrpSpPr/>
              <p:nvPr/>
            </p:nvGrpSpPr>
            <p:grpSpPr>
              <a:xfrm>
                <a:off x="1283422" y="1909003"/>
                <a:ext cx="1577841" cy="813945"/>
                <a:chOff x="1283422" y="1909003"/>
                <a:chExt cx="1577841" cy="813945"/>
              </a:xfrm>
            </p:grpSpPr>
            <p:sp>
              <p:nvSpPr>
                <p:cNvPr id="90" name="Freeform 38"/>
                <p:cNvSpPr>
                  <a:spLocks/>
                </p:cNvSpPr>
                <p:nvPr/>
              </p:nvSpPr>
              <p:spPr bwMode="auto">
                <a:xfrm flipH="1">
                  <a:off x="1473077" y="1909003"/>
                  <a:ext cx="1197211" cy="485996"/>
                </a:xfrm>
                <a:custGeom>
                  <a:avLst/>
                  <a:gdLst>
                    <a:gd name="T0" fmla="*/ 279 w 909"/>
                    <a:gd name="T1" fmla="*/ 151 h 369"/>
                    <a:gd name="T2" fmla="*/ 0 w 909"/>
                    <a:gd name="T3" fmla="*/ 28 h 369"/>
                    <a:gd name="T4" fmla="*/ 272 w 909"/>
                    <a:gd name="T5" fmla="*/ 0 h 369"/>
                    <a:gd name="T6" fmla="*/ 909 w 909"/>
                    <a:gd name="T7" fmla="*/ 369 h 369"/>
                    <a:gd name="T8" fmla="*/ 279 w 909"/>
                    <a:gd name="T9" fmla="*/ 151 h 369"/>
                  </a:gdLst>
                  <a:ahLst/>
                  <a:cxnLst>
                    <a:cxn ang="0">
                      <a:pos x="T0" y="T1"/>
                    </a:cxn>
                    <a:cxn ang="0">
                      <a:pos x="T2" y="T3"/>
                    </a:cxn>
                    <a:cxn ang="0">
                      <a:pos x="T4" y="T5"/>
                    </a:cxn>
                    <a:cxn ang="0">
                      <a:pos x="T6" y="T7"/>
                    </a:cxn>
                    <a:cxn ang="0">
                      <a:pos x="T8" y="T9"/>
                    </a:cxn>
                  </a:cxnLst>
                  <a:rect l="0" t="0" r="r" b="b"/>
                  <a:pathLst>
                    <a:path w="909" h="369">
                      <a:moveTo>
                        <a:pt x="279" y="151"/>
                      </a:moveTo>
                      <a:lnTo>
                        <a:pt x="0" y="28"/>
                      </a:lnTo>
                      <a:lnTo>
                        <a:pt x="272" y="0"/>
                      </a:lnTo>
                      <a:lnTo>
                        <a:pt x="909" y="369"/>
                      </a:lnTo>
                      <a:lnTo>
                        <a:pt x="279" y="15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1" name="Freeform 38"/>
                <p:cNvSpPr>
                  <a:spLocks/>
                </p:cNvSpPr>
                <p:nvPr/>
              </p:nvSpPr>
              <p:spPr bwMode="auto">
                <a:xfrm flipH="1">
                  <a:off x="1471102" y="1909003"/>
                  <a:ext cx="1197211" cy="485996"/>
                </a:xfrm>
                <a:custGeom>
                  <a:avLst/>
                  <a:gdLst>
                    <a:gd name="T0" fmla="*/ 279 w 909"/>
                    <a:gd name="T1" fmla="*/ 151 h 369"/>
                    <a:gd name="T2" fmla="*/ 0 w 909"/>
                    <a:gd name="T3" fmla="*/ 28 h 369"/>
                    <a:gd name="T4" fmla="*/ 272 w 909"/>
                    <a:gd name="T5" fmla="*/ 0 h 369"/>
                    <a:gd name="T6" fmla="*/ 909 w 909"/>
                    <a:gd name="T7" fmla="*/ 369 h 369"/>
                    <a:gd name="T8" fmla="*/ 279 w 909"/>
                    <a:gd name="T9" fmla="*/ 151 h 369"/>
                  </a:gdLst>
                  <a:ahLst/>
                  <a:cxnLst>
                    <a:cxn ang="0">
                      <a:pos x="T0" y="T1"/>
                    </a:cxn>
                    <a:cxn ang="0">
                      <a:pos x="T2" y="T3"/>
                    </a:cxn>
                    <a:cxn ang="0">
                      <a:pos x="T4" y="T5"/>
                    </a:cxn>
                    <a:cxn ang="0">
                      <a:pos x="T6" y="T7"/>
                    </a:cxn>
                    <a:cxn ang="0">
                      <a:pos x="T8" y="T9"/>
                    </a:cxn>
                  </a:cxnLst>
                  <a:rect l="0" t="0" r="r" b="b"/>
                  <a:pathLst>
                    <a:path w="909" h="369">
                      <a:moveTo>
                        <a:pt x="279" y="151"/>
                      </a:moveTo>
                      <a:lnTo>
                        <a:pt x="0" y="28"/>
                      </a:lnTo>
                      <a:lnTo>
                        <a:pt x="272" y="0"/>
                      </a:lnTo>
                      <a:lnTo>
                        <a:pt x="909" y="369"/>
                      </a:lnTo>
                      <a:lnTo>
                        <a:pt x="279" y="151"/>
                      </a:ln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39"/>
                <p:cNvSpPr>
                  <a:spLocks/>
                </p:cNvSpPr>
                <p:nvPr/>
              </p:nvSpPr>
              <p:spPr bwMode="auto">
                <a:xfrm flipH="1">
                  <a:off x="1473077" y="1909003"/>
                  <a:ext cx="1197211" cy="485996"/>
                </a:xfrm>
                <a:custGeom>
                  <a:avLst/>
                  <a:gdLst>
                    <a:gd name="T0" fmla="*/ 279 w 909"/>
                    <a:gd name="T1" fmla="*/ 151 h 369"/>
                    <a:gd name="T2" fmla="*/ 0 w 909"/>
                    <a:gd name="T3" fmla="*/ 28 h 369"/>
                    <a:gd name="T4" fmla="*/ 272 w 909"/>
                    <a:gd name="T5" fmla="*/ 0 h 369"/>
                    <a:gd name="T6" fmla="*/ 909 w 909"/>
                    <a:gd name="T7" fmla="*/ 369 h 369"/>
                    <a:gd name="T8" fmla="*/ 279 w 909"/>
                    <a:gd name="T9" fmla="*/ 151 h 369"/>
                  </a:gdLst>
                  <a:ahLst/>
                  <a:cxnLst>
                    <a:cxn ang="0">
                      <a:pos x="T0" y="T1"/>
                    </a:cxn>
                    <a:cxn ang="0">
                      <a:pos x="T2" y="T3"/>
                    </a:cxn>
                    <a:cxn ang="0">
                      <a:pos x="T4" y="T5"/>
                    </a:cxn>
                    <a:cxn ang="0">
                      <a:pos x="T6" y="T7"/>
                    </a:cxn>
                    <a:cxn ang="0">
                      <a:pos x="T8" y="T9"/>
                    </a:cxn>
                  </a:cxnLst>
                  <a:rect l="0" t="0" r="r" b="b"/>
                  <a:pathLst>
                    <a:path w="909" h="369">
                      <a:moveTo>
                        <a:pt x="279" y="151"/>
                      </a:moveTo>
                      <a:lnTo>
                        <a:pt x="0" y="28"/>
                      </a:lnTo>
                      <a:lnTo>
                        <a:pt x="272" y="0"/>
                      </a:lnTo>
                      <a:lnTo>
                        <a:pt x="909" y="369"/>
                      </a:lnTo>
                      <a:lnTo>
                        <a:pt x="279" y="15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93" name="Group 92"/>
                <p:cNvGrpSpPr/>
                <p:nvPr/>
              </p:nvGrpSpPr>
              <p:grpSpPr>
                <a:xfrm>
                  <a:off x="1283422" y="1943247"/>
                  <a:ext cx="1577841" cy="779701"/>
                  <a:chOff x="1283422" y="1943247"/>
                  <a:chExt cx="1577841" cy="779701"/>
                </a:xfrm>
              </p:grpSpPr>
              <p:sp>
                <p:nvSpPr>
                  <p:cNvPr id="94" name="Freeform 40"/>
                  <p:cNvSpPr>
                    <a:spLocks/>
                  </p:cNvSpPr>
                  <p:nvPr/>
                </p:nvSpPr>
                <p:spPr bwMode="auto">
                  <a:xfrm flipH="1">
                    <a:off x="2246195" y="1943247"/>
                    <a:ext cx="615068" cy="567654"/>
                  </a:xfrm>
                  <a:custGeom>
                    <a:avLst/>
                    <a:gdLst>
                      <a:gd name="T0" fmla="*/ 0 w 197"/>
                      <a:gd name="T1" fmla="*/ 111 h 182"/>
                      <a:gd name="T2" fmla="*/ 182 w 197"/>
                      <a:gd name="T3" fmla="*/ 182 h 182"/>
                      <a:gd name="T4" fmla="*/ 196 w 197"/>
                      <a:gd name="T5" fmla="*/ 112 h 182"/>
                      <a:gd name="T6" fmla="*/ 180 w 197"/>
                      <a:gd name="T7" fmla="*/ 49 h 182"/>
                      <a:gd name="T8" fmla="*/ 62 w 197"/>
                      <a:gd name="T9" fmla="*/ 0 h 182"/>
                      <a:gd name="T10" fmla="*/ 0 w 197"/>
                      <a:gd name="T11" fmla="*/ 111 h 182"/>
                    </a:gdLst>
                    <a:ahLst/>
                    <a:cxnLst>
                      <a:cxn ang="0">
                        <a:pos x="T0" y="T1"/>
                      </a:cxn>
                      <a:cxn ang="0">
                        <a:pos x="T2" y="T3"/>
                      </a:cxn>
                      <a:cxn ang="0">
                        <a:pos x="T4" y="T5"/>
                      </a:cxn>
                      <a:cxn ang="0">
                        <a:pos x="T6" y="T7"/>
                      </a:cxn>
                      <a:cxn ang="0">
                        <a:pos x="T8" y="T9"/>
                      </a:cxn>
                      <a:cxn ang="0">
                        <a:pos x="T10" y="T11"/>
                      </a:cxn>
                    </a:cxnLst>
                    <a:rect l="0" t="0" r="r" b="b"/>
                    <a:pathLst>
                      <a:path w="197" h="182">
                        <a:moveTo>
                          <a:pt x="0" y="111"/>
                        </a:moveTo>
                        <a:cubicBezTo>
                          <a:pt x="182" y="182"/>
                          <a:pt x="182" y="182"/>
                          <a:pt x="182" y="182"/>
                        </a:cubicBezTo>
                        <a:cubicBezTo>
                          <a:pt x="192" y="161"/>
                          <a:pt x="197" y="137"/>
                          <a:pt x="196" y="112"/>
                        </a:cubicBezTo>
                        <a:cubicBezTo>
                          <a:pt x="195" y="90"/>
                          <a:pt x="189" y="68"/>
                          <a:pt x="180" y="49"/>
                        </a:cubicBezTo>
                        <a:cubicBezTo>
                          <a:pt x="62" y="0"/>
                          <a:pt x="62" y="0"/>
                          <a:pt x="62" y="0"/>
                        </a:cubicBezTo>
                        <a:cubicBezTo>
                          <a:pt x="0" y="111"/>
                          <a:pt x="0" y="111"/>
                          <a:pt x="0" y="111"/>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50"/>
                  <p:cNvSpPr>
                    <a:spLocks/>
                  </p:cNvSpPr>
                  <p:nvPr/>
                </p:nvSpPr>
                <p:spPr bwMode="auto">
                  <a:xfrm flipH="1">
                    <a:off x="1283422" y="2096026"/>
                    <a:ext cx="1016772" cy="626922"/>
                  </a:xfrm>
                  <a:custGeom>
                    <a:avLst/>
                    <a:gdLst>
                      <a:gd name="T0" fmla="*/ 0 w 772"/>
                      <a:gd name="T1" fmla="*/ 0 h 476"/>
                      <a:gd name="T2" fmla="*/ 5 w 772"/>
                      <a:gd name="T3" fmla="*/ 312 h 476"/>
                      <a:gd name="T4" fmla="*/ 772 w 772"/>
                      <a:gd name="T5" fmla="*/ 476 h 476"/>
                      <a:gd name="T6" fmla="*/ 628 w 772"/>
                      <a:gd name="T7" fmla="*/ 225 h 476"/>
                      <a:gd name="T8" fmla="*/ 0 w 772"/>
                      <a:gd name="T9" fmla="*/ 0 h 476"/>
                    </a:gdLst>
                    <a:ahLst/>
                    <a:cxnLst>
                      <a:cxn ang="0">
                        <a:pos x="T0" y="T1"/>
                      </a:cxn>
                      <a:cxn ang="0">
                        <a:pos x="T2" y="T3"/>
                      </a:cxn>
                      <a:cxn ang="0">
                        <a:pos x="T4" y="T5"/>
                      </a:cxn>
                      <a:cxn ang="0">
                        <a:pos x="T6" y="T7"/>
                      </a:cxn>
                      <a:cxn ang="0">
                        <a:pos x="T8" y="T9"/>
                      </a:cxn>
                    </a:cxnLst>
                    <a:rect l="0" t="0" r="r" b="b"/>
                    <a:pathLst>
                      <a:path w="772" h="476">
                        <a:moveTo>
                          <a:pt x="0" y="0"/>
                        </a:moveTo>
                        <a:lnTo>
                          <a:pt x="5" y="312"/>
                        </a:lnTo>
                        <a:lnTo>
                          <a:pt x="772" y="476"/>
                        </a:lnTo>
                        <a:lnTo>
                          <a:pt x="628" y="225"/>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50"/>
                  <p:cNvSpPr>
                    <a:spLocks/>
                  </p:cNvSpPr>
                  <p:nvPr/>
                </p:nvSpPr>
                <p:spPr bwMode="auto">
                  <a:xfrm flipH="1">
                    <a:off x="1283422" y="2096026"/>
                    <a:ext cx="1016772" cy="626922"/>
                  </a:xfrm>
                  <a:custGeom>
                    <a:avLst/>
                    <a:gdLst>
                      <a:gd name="T0" fmla="*/ 0 w 772"/>
                      <a:gd name="T1" fmla="*/ 0 h 476"/>
                      <a:gd name="T2" fmla="*/ 5 w 772"/>
                      <a:gd name="T3" fmla="*/ 312 h 476"/>
                      <a:gd name="T4" fmla="*/ 772 w 772"/>
                      <a:gd name="T5" fmla="*/ 476 h 476"/>
                      <a:gd name="T6" fmla="*/ 628 w 772"/>
                      <a:gd name="T7" fmla="*/ 225 h 476"/>
                      <a:gd name="T8" fmla="*/ 0 w 772"/>
                      <a:gd name="T9" fmla="*/ 0 h 476"/>
                    </a:gdLst>
                    <a:ahLst/>
                    <a:cxnLst>
                      <a:cxn ang="0">
                        <a:pos x="T0" y="T1"/>
                      </a:cxn>
                      <a:cxn ang="0">
                        <a:pos x="T2" y="T3"/>
                      </a:cxn>
                      <a:cxn ang="0">
                        <a:pos x="T4" y="T5"/>
                      </a:cxn>
                      <a:cxn ang="0">
                        <a:pos x="T6" y="T7"/>
                      </a:cxn>
                      <a:cxn ang="0">
                        <a:pos x="T8" y="T9"/>
                      </a:cxn>
                    </a:cxnLst>
                    <a:rect l="0" t="0" r="r" b="b"/>
                    <a:pathLst>
                      <a:path w="772" h="476">
                        <a:moveTo>
                          <a:pt x="0" y="0"/>
                        </a:moveTo>
                        <a:lnTo>
                          <a:pt x="5" y="312"/>
                        </a:lnTo>
                        <a:lnTo>
                          <a:pt x="772" y="476"/>
                        </a:lnTo>
                        <a:lnTo>
                          <a:pt x="628" y="225"/>
                        </a:lnTo>
                        <a:lnTo>
                          <a:pt x="0" y="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86" name="Group 85"/>
              <p:cNvGrpSpPr/>
              <p:nvPr/>
            </p:nvGrpSpPr>
            <p:grpSpPr>
              <a:xfrm>
                <a:off x="1509957" y="1316325"/>
                <a:ext cx="1114234" cy="985162"/>
                <a:chOff x="1509957" y="1316325"/>
                <a:chExt cx="1114234" cy="985162"/>
              </a:xfrm>
            </p:grpSpPr>
            <p:sp>
              <p:nvSpPr>
                <p:cNvPr id="87" name="Freeform 41"/>
                <p:cNvSpPr>
                  <a:spLocks/>
                </p:cNvSpPr>
                <p:nvPr/>
              </p:nvSpPr>
              <p:spPr bwMode="auto">
                <a:xfrm flipH="1">
                  <a:off x="2268584" y="1316325"/>
                  <a:ext cx="355607" cy="670385"/>
                </a:xfrm>
                <a:custGeom>
                  <a:avLst/>
                  <a:gdLst>
                    <a:gd name="T0" fmla="*/ 104 w 114"/>
                    <a:gd name="T1" fmla="*/ 215 h 215"/>
                    <a:gd name="T2" fmla="*/ 113 w 114"/>
                    <a:gd name="T3" fmla="*/ 107 h 215"/>
                    <a:gd name="T4" fmla="*/ 97 w 114"/>
                    <a:gd name="T5" fmla="*/ 0 h 215"/>
                    <a:gd name="T6" fmla="*/ 0 w 114"/>
                    <a:gd name="T7" fmla="*/ 176 h 215"/>
                    <a:gd name="T8" fmla="*/ 104 w 114"/>
                    <a:gd name="T9" fmla="*/ 215 h 215"/>
                  </a:gdLst>
                  <a:ahLst/>
                  <a:cxnLst>
                    <a:cxn ang="0">
                      <a:pos x="T0" y="T1"/>
                    </a:cxn>
                    <a:cxn ang="0">
                      <a:pos x="T2" y="T3"/>
                    </a:cxn>
                    <a:cxn ang="0">
                      <a:pos x="T4" y="T5"/>
                    </a:cxn>
                    <a:cxn ang="0">
                      <a:pos x="T6" y="T7"/>
                    </a:cxn>
                    <a:cxn ang="0">
                      <a:pos x="T8" y="T9"/>
                    </a:cxn>
                  </a:cxnLst>
                  <a:rect l="0" t="0" r="r" b="b"/>
                  <a:pathLst>
                    <a:path w="114" h="215">
                      <a:moveTo>
                        <a:pt x="104" y="215"/>
                      </a:moveTo>
                      <a:cubicBezTo>
                        <a:pt x="111" y="180"/>
                        <a:pt x="114" y="143"/>
                        <a:pt x="113" y="107"/>
                      </a:cubicBezTo>
                      <a:cubicBezTo>
                        <a:pt x="112" y="70"/>
                        <a:pt x="107" y="34"/>
                        <a:pt x="97" y="0"/>
                      </a:cubicBezTo>
                      <a:cubicBezTo>
                        <a:pt x="0" y="176"/>
                        <a:pt x="0" y="176"/>
                        <a:pt x="0" y="176"/>
                      </a:cubicBezTo>
                      <a:cubicBezTo>
                        <a:pt x="104" y="215"/>
                        <a:pt x="104" y="215"/>
                        <a:pt x="104" y="215"/>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51"/>
                <p:cNvSpPr>
                  <a:spLocks/>
                </p:cNvSpPr>
                <p:nvPr/>
              </p:nvSpPr>
              <p:spPr bwMode="auto">
                <a:xfrm flipH="1">
                  <a:off x="1509957" y="1321593"/>
                  <a:ext cx="811310" cy="979894"/>
                </a:xfrm>
                <a:custGeom>
                  <a:avLst/>
                  <a:gdLst>
                    <a:gd name="T0" fmla="*/ 0 w 616"/>
                    <a:gd name="T1" fmla="*/ 0 h 744"/>
                    <a:gd name="T2" fmla="*/ 16 w 616"/>
                    <a:gd name="T3" fmla="*/ 505 h 744"/>
                    <a:gd name="T4" fmla="*/ 616 w 616"/>
                    <a:gd name="T5" fmla="*/ 744 h 744"/>
                    <a:gd name="T6" fmla="*/ 0 w 616"/>
                    <a:gd name="T7" fmla="*/ 0 h 744"/>
                  </a:gdLst>
                  <a:ahLst/>
                  <a:cxnLst>
                    <a:cxn ang="0">
                      <a:pos x="T0" y="T1"/>
                    </a:cxn>
                    <a:cxn ang="0">
                      <a:pos x="T2" y="T3"/>
                    </a:cxn>
                    <a:cxn ang="0">
                      <a:pos x="T4" y="T5"/>
                    </a:cxn>
                    <a:cxn ang="0">
                      <a:pos x="T6" y="T7"/>
                    </a:cxn>
                  </a:cxnLst>
                  <a:rect l="0" t="0" r="r" b="b"/>
                  <a:pathLst>
                    <a:path w="616" h="744">
                      <a:moveTo>
                        <a:pt x="0" y="0"/>
                      </a:moveTo>
                      <a:lnTo>
                        <a:pt x="16" y="505"/>
                      </a:lnTo>
                      <a:lnTo>
                        <a:pt x="616" y="744"/>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51"/>
                <p:cNvSpPr>
                  <a:spLocks/>
                </p:cNvSpPr>
                <p:nvPr/>
              </p:nvSpPr>
              <p:spPr bwMode="auto">
                <a:xfrm flipH="1">
                  <a:off x="1509957" y="1321593"/>
                  <a:ext cx="811310" cy="979894"/>
                </a:xfrm>
                <a:custGeom>
                  <a:avLst/>
                  <a:gdLst>
                    <a:gd name="T0" fmla="*/ 0 w 616"/>
                    <a:gd name="T1" fmla="*/ 0 h 744"/>
                    <a:gd name="T2" fmla="*/ 16 w 616"/>
                    <a:gd name="T3" fmla="*/ 505 h 744"/>
                    <a:gd name="T4" fmla="*/ 616 w 616"/>
                    <a:gd name="T5" fmla="*/ 744 h 744"/>
                    <a:gd name="T6" fmla="*/ 0 w 616"/>
                    <a:gd name="T7" fmla="*/ 0 h 744"/>
                  </a:gdLst>
                  <a:ahLst/>
                  <a:cxnLst>
                    <a:cxn ang="0">
                      <a:pos x="T0" y="T1"/>
                    </a:cxn>
                    <a:cxn ang="0">
                      <a:pos x="T2" y="T3"/>
                    </a:cxn>
                    <a:cxn ang="0">
                      <a:pos x="T4" y="T5"/>
                    </a:cxn>
                    <a:cxn ang="0">
                      <a:pos x="T6" y="T7"/>
                    </a:cxn>
                  </a:cxnLst>
                  <a:rect l="0" t="0" r="r" b="b"/>
                  <a:pathLst>
                    <a:path w="616" h="744">
                      <a:moveTo>
                        <a:pt x="0" y="0"/>
                      </a:moveTo>
                      <a:lnTo>
                        <a:pt x="16" y="505"/>
                      </a:lnTo>
                      <a:lnTo>
                        <a:pt x="616" y="744"/>
                      </a:lnTo>
                      <a:lnTo>
                        <a:pt x="0" y="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grpSp>
      <p:sp>
        <p:nvSpPr>
          <p:cNvPr id="102" name="Rectangle 101"/>
          <p:cNvSpPr/>
          <p:nvPr/>
        </p:nvSpPr>
        <p:spPr>
          <a:xfrm flipH="1">
            <a:off x="5133442" y="1593831"/>
            <a:ext cx="3622740" cy="738664"/>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03" name="Rectangle 102"/>
          <p:cNvSpPr/>
          <p:nvPr/>
        </p:nvSpPr>
        <p:spPr>
          <a:xfrm flipH="1">
            <a:off x="5133442" y="2720951"/>
            <a:ext cx="3622740" cy="738664"/>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04" name="Rectangle 103"/>
          <p:cNvSpPr/>
          <p:nvPr/>
        </p:nvSpPr>
        <p:spPr>
          <a:xfrm flipH="1">
            <a:off x="5133442" y="3847489"/>
            <a:ext cx="3622740" cy="738664"/>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Tree>
    <p:extLst>
      <p:ext uri="{BB962C8B-B14F-4D97-AF65-F5344CB8AC3E}">
        <p14:creationId xmlns:p14="http://schemas.microsoft.com/office/powerpoint/2010/main" val="2145196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32"/>
          </p:nvPr>
        </p:nvSpPr>
        <p:spPr/>
      </p:sp>
      <p:sp>
        <p:nvSpPr>
          <p:cNvPr id="25" name="Freeform 167"/>
          <p:cNvSpPr>
            <a:spLocks/>
          </p:cNvSpPr>
          <p:nvPr/>
        </p:nvSpPr>
        <p:spPr bwMode="auto">
          <a:xfrm>
            <a:off x="0" y="-1"/>
            <a:ext cx="2667000" cy="4095751"/>
          </a:xfrm>
          <a:custGeom>
            <a:avLst/>
            <a:gdLst>
              <a:gd name="T0" fmla="*/ 2 w 2049"/>
              <a:gd name="T1" fmla="*/ 0 h 2799"/>
              <a:gd name="T2" fmla="*/ 2049 w 2049"/>
              <a:gd name="T3" fmla="*/ 0 h 2799"/>
              <a:gd name="T4" fmla="*/ 0 w 2049"/>
              <a:gd name="T5" fmla="*/ 2799 h 2799"/>
              <a:gd name="T6" fmla="*/ 2 w 2049"/>
              <a:gd name="T7" fmla="*/ 0 h 2799"/>
            </a:gdLst>
            <a:ahLst/>
            <a:cxnLst>
              <a:cxn ang="0">
                <a:pos x="T0" y="T1"/>
              </a:cxn>
              <a:cxn ang="0">
                <a:pos x="T2" y="T3"/>
              </a:cxn>
              <a:cxn ang="0">
                <a:pos x="T4" y="T5"/>
              </a:cxn>
              <a:cxn ang="0">
                <a:pos x="T6" y="T7"/>
              </a:cxn>
            </a:cxnLst>
            <a:rect l="0" t="0" r="r" b="b"/>
            <a:pathLst>
              <a:path w="2049" h="2799">
                <a:moveTo>
                  <a:pt x="2" y="0"/>
                </a:moveTo>
                <a:lnTo>
                  <a:pt x="2049" y="0"/>
                </a:lnTo>
                <a:lnTo>
                  <a:pt x="0" y="2799"/>
                </a:lnTo>
                <a:lnTo>
                  <a:pt x="2"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p:nvPr/>
        </p:nvSpPr>
        <p:spPr>
          <a:xfrm>
            <a:off x="6851904" y="1102987"/>
            <a:ext cx="2292096" cy="331859"/>
          </a:xfrm>
          <a:custGeom>
            <a:avLst/>
            <a:gdLst>
              <a:gd name="connsiteX0" fmla="*/ 0 w 2407498"/>
              <a:gd name="connsiteY0" fmla="*/ 0 h 408059"/>
              <a:gd name="connsiteX1" fmla="*/ 1162331 w 2407498"/>
              <a:gd name="connsiteY1" fmla="*/ 2994 h 408059"/>
              <a:gd name="connsiteX2" fmla="*/ 1162331 w 2407498"/>
              <a:gd name="connsiteY2" fmla="*/ 2082 h 408059"/>
              <a:gd name="connsiteX3" fmla="*/ 2407498 w 2407498"/>
              <a:gd name="connsiteY3" fmla="*/ 2082 h 408059"/>
              <a:gd name="connsiteX4" fmla="*/ 2407498 w 2407498"/>
              <a:gd name="connsiteY4" fmla="*/ 408059 h 408059"/>
              <a:gd name="connsiteX5" fmla="*/ 1162331 w 2407498"/>
              <a:gd name="connsiteY5" fmla="*/ 408059 h 408059"/>
              <a:gd name="connsiteX6" fmla="*/ 1162331 w 2407498"/>
              <a:gd name="connsiteY6" fmla="*/ 407009 h 408059"/>
              <a:gd name="connsiteX7" fmla="*/ 397846 w 2407498"/>
              <a:gd name="connsiteY7" fmla="*/ 405040 h 408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07498" h="408059">
                <a:moveTo>
                  <a:pt x="0" y="0"/>
                </a:moveTo>
                <a:lnTo>
                  <a:pt x="1162331" y="2994"/>
                </a:lnTo>
                <a:lnTo>
                  <a:pt x="1162331" y="2082"/>
                </a:lnTo>
                <a:lnTo>
                  <a:pt x="2407498" y="2082"/>
                </a:lnTo>
                <a:lnTo>
                  <a:pt x="2407498" y="408059"/>
                </a:lnTo>
                <a:lnTo>
                  <a:pt x="1162331" y="408059"/>
                </a:lnTo>
                <a:lnTo>
                  <a:pt x="1162331" y="407009"/>
                </a:lnTo>
                <a:lnTo>
                  <a:pt x="397846" y="40504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4613276" y="268873"/>
            <a:ext cx="2663824" cy="2504194"/>
            <a:chOff x="4613276" y="242203"/>
            <a:chExt cx="2663824" cy="2504194"/>
          </a:xfrm>
        </p:grpSpPr>
        <p:sp>
          <p:nvSpPr>
            <p:cNvPr id="9" name="Freeform 191"/>
            <p:cNvSpPr>
              <a:spLocks/>
            </p:cNvSpPr>
            <p:nvPr/>
          </p:nvSpPr>
          <p:spPr bwMode="auto">
            <a:xfrm>
              <a:off x="4613276" y="242203"/>
              <a:ext cx="2663824" cy="2504194"/>
            </a:xfrm>
            <a:custGeom>
              <a:avLst/>
              <a:gdLst>
                <a:gd name="T0" fmla="*/ 797 w 1602"/>
                <a:gd name="T1" fmla="*/ 0 h 1504"/>
                <a:gd name="T2" fmla="*/ 1602 w 1602"/>
                <a:gd name="T3" fmla="*/ 734 h 1504"/>
                <a:gd name="T4" fmla="*/ 829 w 1602"/>
                <a:gd name="T5" fmla="*/ 1504 h 1504"/>
                <a:gd name="T6" fmla="*/ 0 w 1602"/>
                <a:gd name="T7" fmla="*/ 770 h 1504"/>
                <a:gd name="T8" fmla="*/ 797 w 1602"/>
                <a:gd name="T9" fmla="*/ 0 h 1504"/>
              </a:gdLst>
              <a:ahLst/>
              <a:cxnLst>
                <a:cxn ang="0">
                  <a:pos x="T0" y="T1"/>
                </a:cxn>
                <a:cxn ang="0">
                  <a:pos x="T2" y="T3"/>
                </a:cxn>
                <a:cxn ang="0">
                  <a:pos x="T4" y="T5"/>
                </a:cxn>
                <a:cxn ang="0">
                  <a:pos x="T6" y="T7"/>
                </a:cxn>
                <a:cxn ang="0">
                  <a:pos x="T8" y="T9"/>
                </a:cxn>
              </a:cxnLst>
              <a:rect l="0" t="0" r="r" b="b"/>
              <a:pathLst>
                <a:path w="1602" h="1504">
                  <a:moveTo>
                    <a:pt x="797" y="0"/>
                  </a:moveTo>
                  <a:lnTo>
                    <a:pt x="1602" y="734"/>
                  </a:lnTo>
                  <a:lnTo>
                    <a:pt x="829" y="1504"/>
                  </a:lnTo>
                  <a:lnTo>
                    <a:pt x="0" y="770"/>
                  </a:lnTo>
                  <a:lnTo>
                    <a:pt x="797" y="0"/>
                  </a:lnTo>
                  <a:close/>
                </a:path>
              </a:pathLst>
            </a:custGeom>
            <a:solidFill>
              <a:schemeClr val="accent2">
                <a:alpha val="87000"/>
              </a:schemeClr>
            </a:solidFill>
            <a:ln w="6350">
              <a:solidFill>
                <a:schemeClr val="bg1"/>
              </a:solidFill>
              <a:prstDash val="solid"/>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pPr rtl="0"/>
              <a:endParaRPr lang="en-US" dirty="0"/>
            </a:p>
          </p:txBody>
        </p:sp>
        <p:sp>
          <p:nvSpPr>
            <p:cNvPr id="11" name="Inhaltsplatzhalter 4"/>
            <p:cNvSpPr txBox="1">
              <a:spLocks/>
            </p:cNvSpPr>
            <p:nvPr/>
          </p:nvSpPr>
          <p:spPr>
            <a:xfrm>
              <a:off x="4953723" y="755636"/>
              <a:ext cx="1975905" cy="1477328"/>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buNone/>
              </a:pPr>
              <a:r>
                <a:rPr lang="en-US" sz="2400" b="1" dirty="0">
                  <a:latin typeface="+mj-lt"/>
                </a:rPr>
                <a:t>OUR POWERFUL BUSINESS NAME</a:t>
              </a:r>
              <a:endParaRPr lang="en-US" sz="1000" dirty="0">
                <a:latin typeface="+mn-lt"/>
              </a:endParaRPr>
            </a:p>
          </p:txBody>
        </p:sp>
      </p:grpSp>
      <p:sp>
        <p:nvSpPr>
          <p:cNvPr id="15" name="Footer Text"/>
          <p:cNvSpPr txBox="1"/>
          <p:nvPr/>
        </p:nvSpPr>
        <p:spPr>
          <a:xfrm>
            <a:off x="990600" y="2871001"/>
            <a:ext cx="7772400" cy="830997"/>
          </a:xfrm>
          <a:prstGeom prst="rect">
            <a:avLst/>
          </a:prstGeom>
          <a:noFill/>
        </p:spPr>
        <p:txBody>
          <a:bodyPr wrap="square" lIns="0" tIns="0" rIns="0" bIns="0" rtlCol="0" anchor="ctr">
            <a:spAutoFit/>
          </a:bodyPr>
          <a:lstStyle/>
          <a:p>
            <a:pPr>
              <a:lnSpc>
                <a:spcPct val="150000"/>
              </a:lnSpc>
            </a:pPr>
            <a:r>
              <a:rPr lang="en-US" sz="900" dirty="0">
                <a:solidFill>
                  <a:schemeClr val="bg1">
                    <a:lumMod val="50000"/>
                  </a:schemeClr>
                </a:solidFill>
                <a:latin typeface="Roboto" panose="02000000000000000000" pitchFamily="2" charset="0"/>
                <a:ea typeface="Roboto" panose="02000000000000000000" pitchFamily="2" charset="0"/>
              </a:rPr>
              <a:t>simply dummy text of the printing and typesetting industry. Lorem Ipsum has been the industry's standard dummy text ever since the 1500s, when an unknown printer took . simply dummy text of the printing and typesetting industry. Lorem Ipsum has been the industry.</a:t>
            </a:r>
          </a:p>
          <a:p>
            <a:pPr>
              <a:lnSpc>
                <a:spcPct val="150000"/>
              </a:lnSpc>
            </a:pPr>
            <a:r>
              <a:rPr lang="en-US" sz="900" dirty="0">
                <a:solidFill>
                  <a:schemeClr val="bg1">
                    <a:lumMod val="50000"/>
                  </a:schemeClr>
                </a:solidFill>
                <a:latin typeface="Roboto" panose="02000000000000000000" pitchFamily="2" charset="0"/>
                <a:ea typeface="Roboto" panose="02000000000000000000" pitchFamily="2" charset="0"/>
              </a:rPr>
              <a:t>simply dummy text of the printing and typesetting industry. Lorem Ipsum has been the industry's standard dummy text ever since the 1500s, when an unknown printer took . simply dummy text of the printing and typesetting industry. Lorem Ipsum has been the industry</a:t>
            </a:r>
          </a:p>
        </p:txBody>
      </p:sp>
      <p:sp>
        <p:nvSpPr>
          <p:cNvPr id="21" name="Freeform 45"/>
          <p:cNvSpPr>
            <a:spLocks noEditPoints="1"/>
          </p:cNvSpPr>
          <p:nvPr/>
        </p:nvSpPr>
        <p:spPr bwMode="auto">
          <a:xfrm>
            <a:off x="914400" y="4305147"/>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sz="1600" dirty="0"/>
          </a:p>
        </p:txBody>
      </p:sp>
      <p:sp>
        <p:nvSpPr>
          <p:cNvPr id="22" name="Text Placeholder 3"/>
          <p:cNvSpPr txBox="1">
            <a:spLocks/>
          </p:cNvSpPr>
          <p:nvPr/>
        </p:nvSpPr>
        <p:spPr>
          <a:xfrm>
            <a:off x="5163975" y="4077449"/>
            <a:ext cx="3065625" cy="76636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914400">
              <a:lnSpc>
                <a:spcPct val="150000"/>
              </a:lnSpc>
              <a:spcBef>
                <a:spcPct val="20000"/>
              </a:spcBef>
              <a:defRPr/>
            </a:pPr>
            <a:r>
              <a:rPr lang="en-US" sz="1400" b="1" dirty="0">
                <a:solidFill>
                  <a:schemeClr val="accent2"/>
                </a:solidFill>
              </a:rPr>
              <a:t>Title Goes Here</a:t>
            </a:r>
          </a:p>
          <a:p>
            <a:pPr lvl="0" algn="l" defTabSz="914400">
              <a:lnSpc>
                <a:spcPct val="150000"/>
              </a:lnSpc>
              <a:spcBef>
                <a:spcPct val="20000"/>
              </a:spcBef>
              <a:defRPr/>
            </a:pPr>
            <a:r>
              <a:rPr lang="en-US" sz="900" dirty="0">
                <a:solidFill>
                  <a:schemeClr val="tx1">
                    <a:lumMod val="50000"/>
                    <a:lumOff val="50000"/>
                  </a:schemeClr>
                </a:solidFill>
                <a:cs typeface="+mj-cs"/>
              </a:rPr>
              <a:t>There are many variations of passages but the majority have  suffered of the alteration in some form by injected.</a:t>
            </a:r>
          </a:p>
        </p:txBody>
      </p:sp>
      <p:sp>
        <p:nvSpPr>
          <p:cNvPr id="23" name="Freeform 45"/>
          <p:cNvSpPr>
            <a:spLocks noEditPoints="1"/>
          </p:cNvSpPr>
          <p:nvPr/>
        </p:nvSpPr>
        <p:spPr bwMode="auto">
          <a:xfrm>
            <a:off x="4721756" y="4305147"/>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sz="1600" dirty="0"/>
          </a:p>
        </p:txBody>
      </p:sp>
      <p:sp>
        <p:nvSpPr>
          <p:cNvPr id="24" name="Text Placeholder 3"/>
          <p:cNvSpPr txBox="1">
            <a:spLocks/>
          </p:cNvSpPr>
          <p:nvPr/>
        </p:nvSpPr>
        <p:spPr>
          <a:xfrm>
            <a:off x="1353975" y="4077449"/>
            <a:ext cx="3065625" cy="76636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914400">
              <a:lnSpc>
                <a:spcPct val="150000"/>
              </a:lnSpc>
              <a:spcBef>
                <a:spcPct val="20000"/>
              </a:spcBef>
              <a:defRPr/>
            </a:pPr>
            <a:r>
              <a:rPr lang="en-US" sz="1400" b="1" dirty="0">
                <a:solidFill>
                  <a:schemeClr val="accent1"/>
                </a:solidFill>
              </a:rPr>
              <a:t>Title Goes Here</a:t>
            </a:r>
          </a:p>
          <a:p>
            <a:pPr lvl="0" algn="l" defTabSz="914400">
              <a:lnSpc>
                <a:spcPct val="150000"/>
              </a:lnSpc>
              <a:spcBef>
                <a:spcPct val="20000"/>
              </a:spcBef>
              <a:defRPr/>
            </a:pPr>
            <a:r>
              <a:rPr lang="en-US" sz="900" dirty="0">
                <a:solidFill>
                  <a:schemeClr val="bg1">
                    <a:lumMod val="50000"/>
                  </a:schemeClr>
                </a:solidFill>
                <a:cs typeface="+mj-cs"/>
              </a:rPr>
              <a:t>There are many variations of passages but the majority have  suffered of the alteration in some form by injected.</a:t>
            </a:r>
          </a:p>
        </p:txBody>
      </p:sp>
    </p:spTree>
    <p:extLst>
      <p:ext uri="{BB962C8B-B14F-4D97-AF65-F5344CB8AC3E}">
        <p14:creationId xmlns:p14="http://schemas.microsoft.com/office/powerpoint/2010/main" val="2957653711"/>
      </p:ext>
    </p:extLst>
  </p:cSld>
  <p:clrMapOvr>
    <a:masterClrMapping/>
  </p:clrMapOvr>
  <p:transition spd="slow">
    <p:push dir="u"/>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half" idx="2"/>
          </p:nvPr>
        </p:nvSpPr>
        <p:spPr/>
        <p:txBody>
          <a:bodyPr/>
          <a:lstStyle/>
          <a:p>
            <a:r>
              <a:rPr lang="en-US" dirty="0"/>
              <a:t>Enter your subhead line here</a:t>
            </a:r>
          </a:p>
        </p:txBody>
      </p:sp>
      <p:sp>
        <p:nvSpPr>
          <p:cNvPr id="16" name="Title 15"/>
          <p:cNvSpPr>
            <a:spLocks noGrp="1"/>
          </p:cNvSpPr>
          <p:nvPr>
            <p:ph type="title"/>
          </p:nvPr>
        </p:nvSpPr>
        <p:spPr/>
        <p:txBody>
          <a:bodyPr/>
          <a:lstStyle/>
          <a:p>
            <a:r>
              <a:rPr lang="en-US" dirty="0"/>
              <a:t>Pyramid Infographic–4 Levels</a:t>
            </a:r>
          </a:p>
        </p:txBody>
      </p:sp>
      <p:grpSp>
        <p:nvGrpSpPr>
          <p:cNvPr id="90" name="Group 89"/>
          <p:cNvGrpSpPr/>
          <p:nvPr/>
        </p:nvGrpSpPr>
        <p:grpSpPr>
          <a:xfrm>
            <a:off x="387819" y="1316325"/>
            <a:ext cx="3493008" cy="3547872"/>
            <a:chOff x="755279" y="1316325"/>
            <a:chExt cx="2685492" cy="2510322"/>
          </a:xfrm>
        </p:grpSpPr>
        <p:grpSp>
          <p:nvGrpSpPr>
            <p:cNvPr id="92" name="Group 91"/>
            <p:cNvGrpSpPr/>
            <p:nvPr/>
          </p:nvGrpSpPr>
          <p:grpSpPr>
            <a:xfrm>
              <a:off x="755279" y="2675534"/>
              <a:ext cx="2685492" cy="1151113"/>
              <a:chOff x="755279" y="2675534"/>
              <a:chExt cx="2685492" cy="1151113"/>
            </a:xfrm>
          </p:grpSpPr>
          <p:sp>
            <p:nvSpPr>
              <p:cNvPr id="114" name="Freeform 32"/>
              <p:cNvSpPr>
                <a:spLocks/>
              </p:cNvSpPr>
              <p:nvPr/>
            </p:nvSpPr>
            <p:spPr bwMode="auto">
              <a:xfrm flipH="1">
                <a:off x="1023960" y="2675534"/>
                <a:ext cx="2124423" cy="633508"/>
              </a:xfrm>
              <a:custGeom>
                <a:avLst/>
                <a:gdLst>
                  <a:gd name="T0" fmla="*/ 640 w 1613"/>
                  <a:gd name="T1" fmla="*/ 394 h 481"/>
                  <a:gd name="T2" fmla="*/ 0 w 1613"/>
                  <a:gd name="T3" fmla="*/ 145 h 481"/>
                  <a:gd name="T4" fmla="*/ 651 w 1613"/>
                  <a:gd name="T5" fmla="*/ 0 h 481"/>
                  <a:gd name="T6" fmla="*/ 1613 w 1613"/>
                  <a:gd name="T7" fmla="*/ 481 h 481"/>
                  <a:gd name="T8" fmla="*/ 640 w 1613"/>
                  <a:gd name="T9" fmla="*/ 394 h 481"/>
                </a:gdLst>
                <a:ahLst/>
                <a:cxnLst>
                  <a:cxn ang="0">
                    <a:pos x="T0" y="T1"/>
                  </a:cxn>
                  <a:cxn ang="0">
                    <a:pos x="T2" y="T3"/>
                  </a:cxn>
                  <a:cxn ang="0">
                    <a:pos x="T4" y="T5"/>
                  </a:cxn>
                  <a:cxn ang="0">
                    <a:pos x="T6" y="T7"/>
                  </a:cxn>
                  <a:cxn ang="0">
                    <a:pos x="T8" y="T9"/>
                  </a:cxn>
                </a:cxnLst>
                <a:rect l="0" t="0" r="r" b="b"/>
                <a:pathLst>
                  <a:path w="1613" h="481">
                    <a:moveTo>
                      <a:pt x="640" y="394"/>
                    </a:moveTo>
                    <a:lnTo>
                      <a:pt x="0" y="145"/>
                    </a:lnTo>
                    <a:lnTo>
                      <a:pt x="651" y="0"/>
                    </a:lnTo>
                    <a:lnTo>
                      <a:pt x="1613" y="481"/>
                    </a:lnTo>
                    <a:lnTo>
                      <a:pt x="640" y="39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32"/>
              <p:cNvSpPr>
                <a:spLocks/>
              </p:cNvSpPr>
              <p:nvPr/>
            </p:nvSpPr>
            <p:spPr bwMode="auto">
              <a:xfrm flipH="1">
                <a:off x="1023960" y="2675534"/>
                <a:ext cx="2124423" cy="633508"/>
              </a:xfrm>
              <a:custGeom>
                <a:avLst/>
                <a:gdLst>
                  <a:gd name="T0" fmla="*/ 640 w 1613"/>
                  <a:gd name="T1" fmla="*/ 394 h 481"/>
                  <a:gd name="T2" fmla="*/ 0 w 1613"/>
                  <a:gd name="T3" fmla="*/ 145 h 481"/>
                  <a:gd name="T4" fmla="*/ 651 w 1613"/>
                  <a:gd name="T5" fmla="*/ 0 h 481"/>
                  <a:gd name="T6" fmla="*/ 1613 w 1613"/>
                  <a:gd name="T7" fmla="*/ 481 h 481"/>
                  <a:gd name="T8" fmla="*/ 640 w 1613"/>
                  <a:gd name="T9" fmla="*/ 394 h 481"/>
                </a:gdLst>
                <a:ahLst/>
                <a:cxnLst>
                  <a:cxn ang="0">
                    <a:pos x="T0" y="T1"/>
                  </a:cxn>
                  <a:cxn ang="0">
                    <a:pos x="T2" y="T3"/>
                  </a:cxn>
                  <a:cxn ang="0">
                    <a:pos x="T4" y="T5"/>
                  </a:cxn>
                  <a:cxn ang="0">
                    <a:pos x="T6" y="T7"/>
                  </a:cxn>
                  <a:cxn ang="0">
                    <a:pos x="T8" y="T9"/>
                  </a:cxn>
                </a:cxnLst>
                <a:rect l="0" t="0" r="r" b="b"/>
                <a:pathLst>
                  <a:path w="1613" h="481">
                    <a:moveTo>
                      <a:pt x="640" y="394"/>
                    </a:moveTo>
                    <a:lnTo>
                      <a:pt x="0" y="145"/>
                    </a:lnTo>
                    <a:lnTo>
                      <a:pt x="651" y="0"/>
                    </a:lnTo>
                    <a:lnTo>
                      <a:pt x="1613" y="481"/>
                    </a:lnTo>
                    <a:lnTo>
                      <a:pt x="640" y="394"/>
                    </a:lnTo>
                    <a:close/>
                  </a:path>
                </a:pathLst>
              </a:custGeom>
              <a:solidFill>
                <a:schemeClr val="bg2">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33"/>
              <p:cNvSpPr>
                <a:spLocks/>
              </p:cNvSpPr>
              <p:nvPr/>
            </p:nvSpPr>
            <p:spPr bwMode="auto">
              <a:xfrm flipH="1">
                <a:off x="1023960" y="2675534"/>
                <a:ext cx="2124423" cy="633508"/>
              </a:xfrm>
              <a:custGeom>
                <a:avLst/>
                <a:gdLst>
                  <a:gd name="T0" fmla="*/ 640 w 1613"/>
                  <a:gd name="T1" fmla="*/ 394 h 481"/>
                  <a:gd name="T2" fmla="*/ 0 w 1613"/>
                  <a:gd name="T3" fmla="*/ 145 h 481"/>
                  <a:gd name="T4" fmla="*/ 651 w 1613"/>
                  <a:gd name="T5" fmla="*/ 0 h 481"/>
                  <a:gd name="T6" fmla="*/ 1613 w 1613"/>
                  <a:gd name="T7" fmla="*/ 481 h 481"/>
                  <a:gd name="T8" fmla="*/ 640 w 1613"/>
                  <a:gd name="T9" fmla="*/ 394 h 481"/>
                </a:gdLst>
                <a:ahLst/>
                <a:cxnLst>
                  <a:cxn ang="0">
                    <a:pos x="T0" y="T1"/>
                  </a:cxn>
                  <a:cxn ang="0">
                    <a:pos x="T2" y="T3"/>
                  </a:cxn>
                  <a:cxn ang="0">
                    <a:pos x="T4" y="T5"/>
                  </a:cxn>
                  <a:cxn ang="0">
                    <a:pos x="T6" y="T7"/>
                  </a:cxn>
                  <a:cxn ang="0">
                    <a:pos x="T8" y="T9"/>
                  </a:cxn>
                </a:cxnLst>
                <a:rect l="0" t="0" r="r" b="b"/>
                <a:pathLst>
                  <a:path w="1613" h="481">
                    <a:moveTo>
                      <a:pt x="640" y="394"/>
                    </a:moveTo>
                    <a:lnTo>
                      <a:pt x="0" y="145"/>
                    </a:lnTo>
                    <a:lnTo>
                      <a:pt x="651" y="0"/>
                    </a:lnTo>
                    <a:lnTo>
                      <a:pt x="1613" y="481"/>
                    </a:lnTo>
                    <a:lnTo>
                      <a:pt x="640" y="39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34"/>
              <p:cNvSpPr>
                <a:spLocks/>
              </p:cNvSpPr>
              <p:nvPr/>
            </p:nvSpPr>
            <p:spPr bwMode="auto">
              <a:xfrm flipH="1">
                <a:off x="2240926" y="2862556"/>
                <a:ext cx="1199845" cy="964090"/>
              </a:xfrm>
              <a:custGeom>
                <a:avLst/>
                <a:gdLst>
                  <a:gd name="T0" fmla="*/ 95 w 385"/>
                  <a:gd name="T1" fmla="*/ 0 h 309"/>
                  <a:gd name="T2" fmla="*/ 0 w 385"/>
                  <a:gd name="T3" fmla="*/ 168 h 309"/>
                  <a:gd name="T4" fmla="*/ 366 w 385"/>
                  <a:gd name="T5" fmla="*/ 309 h 309"/>
                  <a:gd name="T6" fmla="*/ 384 w 385"/>
                  <a:gd name="T7" fmla="*/ 203 h 309"/>
                  <a:gd name="T8" fmla="*/ 364 w 385"/>
                  <a:gd name="T9" fmla="*/ 103 h 309"/>
                  <a:gd name="T10" fmla="*/ 95 w 385"/>
                  <a:gd name="T11" fmla="*/ 0 h 309"/>
                </a:gdLst>
                <a:ahLst/>
                <a:cxnLst>
                  <a:cxn ang="0">
                    <a:pos x="T0" y="T1"/>
                  </a:cxn>
                  <a:cxn ang="0">
                    <a:pos x="T2" y="T3"/>
                  </a:cxn>
                  <a:cxn ang="0">
                    <a:pos x="T4" y="T5"/>
                  </a:cxn>
                  <a:cxn ang="0">
                    <a:pos x="T6" y="T7"/>
                  </a:cxn>
                  <a:cxn ang="0">
                    <a:pos x="T8" y="T9"/>
                  </a:cxn>
                  <a:cxn ang="0">
                    <a:pos x="T10" y="T11"/>
                  </a:cxn>
                </a:cxnLst>
                <a:rect l="0" t="0" r="r" b="b"/>
                <a:pathLst>
                  <a:path w="385" h="309">
                    <a:moveTo>
                      <a:pt x="95" y="0"/>
                    </a:moveTo>
                    <a:cubicBezTo>
                      <a:pt x="0" y="168"/>
                      <a:pt x="0" y="168"/>
                      <a:pt x="0" y="168"/>
                    </a:cubicBezTo>
                    <a:cubicBezTo>
                      <a:pt x="366" y="309"/>
                      <a:pt x="366" y="309"/>
                      <a:pt x="366" y="309"/>
                    </a:cubicBezTo>
                    <a:cubicBezTo>
                      <a:pt x="379" y="276"/>
                      <a:pt x="385" y="240"/>
                      <a:pt x="384" y="203"/>
                    </a:cubicBezTo>
                    <a:cubicBezTo>
                      <a:pt x="384" y="168"/>
                      <a:pt x="377" y="134"/>
                      <a:pt x="364" y="103"/>
                    </a:cubicBezTo>
                    <a:cubicBezTo>
                      <a:pt x="95" y="0"/>
                      <a:pt x="95" y="0"/>
                      <a:pt x="95" y="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48"/>
              <p:cNvSpPr>
                <a:spLocks/>
              </p:cNvSpPr>
              <p:nvPr/>
            </p:nvSpPr>
            <p:spPr bwMode="auto">
              <a:xfrm flipH="1">
                <a:off x="755279" y="3187871"/>
                <a:ext cx="1547549" cy="638776"/>
              </a:xfrm>
              <a:custGeom>
                <a:avLst/>
                <a:gdLst>
                  <a:gd name="T0" fmla="*/ 5 w 1175"/>
                  <a:gd name="T1" fmla="*/ 485 h 485"/>
                  <a:gd name="T2" fmla="*/ 1175 w 1175"/>
                  <a:gd name="T3" fmla="*/ 455 h 485"/>
                  <a:gd name="T4" fmla="*/ 969 w 1175"/>
                  <a:gd name="T5" fmla="*/ 92 h 485"/>
                  <a:gd name="T6" fmla="*/ 0 w 1175"/>
                  <a:gd name="T7" fmla="*/ 0 h 485"/>
                  <a:gd name="T8" fmla="*/ 5 w 1175"/>
                  <a:gd name="T9" fmla="*/ 485 h 485"/>
                </a:gdLst>
                <a:ahLst/>
                <a:cxnLst>
                  <a:cxn ang="0">
                    <a:pos x="T0" y="T1"/>
                  </a:cxn>
                  <a:cxn ang="0">
                    <a:pos x="T2" y="T3"/>
                  </a:cxn>
                  <a:cxn ang="0">
                    <a:pos x="T4" y="T5"/>
                  </a:cxn>
                  <a:cxn ang="0">
                    <a:pos x="T6" y="T7"/>
                  </a:cxn>
                  <a:cxn ang="0">
                    <a:pos x="T8" y="T9"/>
                  </a:cxn>
                </a:cxnLst>
                <a:rect l="0" t="0" r="r" b="b"/>
                <a:pathLst>
                  <a:path w="1175" h="485">
                    <a:moveTo>
                      <a:pt x="5" y="485"/>
                    </a:moveTo>
                    <a:lnTo>
                      <a:pt x="1175" y="455"/>
                    </a:lnTo>
                    <a:lnTo>
                      <a:pt x="969" y="92"/>
                    </a:lnTo>
                    <a:lnTo>
                      <a:pt x="0" y="0"/>
                    </a:lnTo>
                    <a:lnTo>
                      <a:pt x="5" y="48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48"/>
              <p:cNvSpPr>
                <a:spLocks/>
              </p:cNvSpPr>
              <p:nvPr/>
            </p:nvSpPr>
            <p:spPr bwMode="auto">
              <a:xfrm flipH="1">
                <a:off x="755279" y="3187871"/>
                <a:ext cx="1547549" cy="638776"/>
              </a:xfrm>
              <a:custGeom>
                <a:avLst/>
                <a:gdLst>
                  <a:gd name="T0" fmla="*/ 5 w 1175"/>
                  <a:gd name="T1" fmla="*/ 485 h 485"/>
                  <a:gd name="T2" fmla="*/ 1175 w 1175"/>
                  <a:gd name="T3" fmla="*/ 455 h 485"/>
                  <a:gd name="T4" fmla="*/ 969 w 1175"/>
                  <a:gd name="T5" fmla="*/ 92 h 485"/>
                  <a:gd name="T6" fmla="*/ 0 w 1175"/>
                  <a:gd name="T7" fmla="*/ 0 h 485"/>
                  <a:gd name="T8" fmla="*/ 5 w 1175"/>
                  <a:gd name="T9" fmla="*/ 485 h 485"/>
                </a:gdLst>
                <a:ahLst/>
                <a:cxnLst>
                  <a:cxn ang="0">
                    <a:pos x="T0" y="T1"/>
                  </a:cxn>
                  <a:cxn ang="0">
                    <a:pos x="T2" y="T3"/>
                  </a:cxn>
                  <a:cxn ang="0">
                    <a:pos x="T4" y="T5"/>
                  </a:cxn>
                  <a:cxn ang="0">
                    <a:pos x="T6" y="T7"/>
                  </a:cxn>
                  <a:cxn ang="0">
                    <a:pos x="T8" y="T9"/>
                  </a:cxn>
                </a:cxnLst>
                <a:rect l="0" t="0" r="r" b="b"/>
                <a:pathLst>
                  <a:path w="1175" h="485">
                    <a:moveTo>
                      <a:pt x="5" y="485"/>
                    </a:moveTo>
                    <a:lnTo>
                      <a:pt x="1175" y="455"/>
                    </a:lnTo>
                    <a:lnTo>
                      <a:pt x="969" y="92"/>
                    </a:lnTo>
                    <a:lnTo>
                      <a:pt x="0" y="0"/>
                    </a:lnTo>
                    <a:lnTo>
                      <a:pt x="5" y="485"/>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4" name="Group 93"/>
            <p:cNvGrpSpPr/>
            <p:nvPr/>
          </p:nvGrpSpPr>
          <p:grpSpPr>
            <a:xfrm>
              <a:off x="1064788" y="1316325"/>
              <a:ext cx="2030912" cy="1855742"/>
              <a:chOff x="1064788" y="1316325"/>
              <a:chExt cx="2030912" cy="1855742"/>
            </a:xfrm>
          </p:grpSpPr>
          <p:grpSp>
            <p:nvGrpSpPr>
              <p:cNvPr id="95" name="Group 94"/>
              <p:cNvGrpSpPr/>
              <p:nvPr/>
            </p:nvGrpSpPr>
            <p:grpSpPr>
              <a:xfrm>
                <a:off x="1064788" y="2267244"/>
                <a:ext cx="2030912" cy="904823"/>
                <a:chOff x="1064788" y="2267244"/>
                <a:chExt cx="2030912" cy="904823"/>
              </a:xfrm>
            </p:grpSpPr>
            <p:sp>
              <p:nvSpPr>
                <p:cNvPr id="109" name="Freeform 35"/>
                <p:cNvSpPr>
                  <a:spLocks/>
                </p:cNvSpPr>
                <p:nvPr/>
              </p:nvSpPr>
              <p:spPr bwMode="auto">
                <a:xfrm flipH="1">
                  <a:off x="1245226" y="2267244"/>
                  <a:ext cx="1647646" cy="570289"/>
                </a:xfrm>
                <a:custGeom>
                  <a:avLst/>
                  <a:gdLst>
                    <a:gd name="T0" fmla="*/ 453 w 1251"/>
                    <a:gd name="T1" fmla="*/ 294 h 433"/>
                    <a:gd name="T2" fmla="*/ 0 w 1251"/>
                    <a:gd name="T3" fmla="*/ 107 h 433"/>
                    <a:gd name="T4" fmla="*/ 455 w 1251"/>
                    <a:gd name="T5" fmla="*/ 0 h 433"/>
                    <a:gd name="T6" fmla="*/ 1251 w 1251"/>
                    <a:gd name="T7" fmla="*/ 433 h 433"/>
                    <a:gd name="T8" fmla="*/ 453 w 1251"/>
                    <a:gd name="T9" fmla="*/ 294 h 433"/>
                  </a:gdLst>
                  <a:ahLst/>
                  <a:cxnLst>
                    <a:cxn ang="0">
                      <a:pos x="T0" y="T1"/>
                    </a:cxn>
                    <a:cxn ang="0">
                      <a:pos x="T2" y="T3"/>
                    </a:cxn>
                    <a:cxn ang="0">
                      <a:pos x="T4" y="T5"/>
                    </a:cxn>
                    <a:cxn ang="0">
                      <a:pos x="T6" y="T7"/>
                    </a:cxn>
                    <a:cxn ang="0">
                      <a:pos x="T8" y="T9"/>
                    </a:cxn>
                  </a:cxnLst>
                  <a:rect l="0" t="0" r="r" b="b"/>
                  <a:pathLst>
                    <a:path w="1251" h="433">
                      <a:moveTo>
                        <a:pt x="453" y="294"/>
                      </a:moveTo>
                      <a:lnTo>
                        <a:pt x="0" y="107"/>
                      </a:lnTo>
                      <a:lnTo>
                        <a:pt x="455" y="0"/>
                      </a:lnTo>
                      <a:lnTo>
                        <a:pt x="1251" y="433"/>
                      </a:lnTo>
                      <a:lnTo>
                        <a:pt x="453" y="29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35"/>
                <p:cNvSpPr>
                  <a:spLocks/>
                </p:cNvSpPr>
                <p:nvPr/>
              </p:nvSpPr>
              <p:spPr bwMode="auto">
                <a:xfrm flipH="1">
                  <a:off x="1245226" y="2267244"/>
                  <a:ext cx="1647646" cy="570289"/>
                </a:xfrm>
                <a:custGeom>
                  <a:avLst/>
                  <a:gdLst>
                    <a:gd name="T0" fmla="*/ 453 w 1251"/>
                    <a:gd name="T1" fmla="*/ 294 h 433"/>
                    <a:gd name="T2" fmla="*/ 0 w 1251"/>
                    <a:gd name="T3" fmla="*/ 107 h 433"/>
                    <a:gd name="T4" fmla="*/ 455 w 1251"/>
                    <a:gd name="T5" fmla="*/ 0 h 433"/>
                    <a:gd name="T6" fmla="*/ 1251 w 1251"/>
                    <a:gd name="T7" fmla="*/ 433 h 433"/>
                    <a:gd name="T8" fmla="*/ 453 w 1251"/>
                    <a:gd name="T9" fmla="*/ 294 h 433"/>
                  </a:gdLst>
                  <a:ahLst/>
                  <a:cxnLst>
                    <a:cxn ang="0">
                      <a:pos x="T0" y="T1"/>
                    </a:cxn>
                    <a:cxn ang="0">
                      <a:pos x="T2" y="T3"/>
                    </a:cxn>
                    <a:cxn ang="0">
                      <a:pos x="T4" y="T5"/>
                    </a:cxn>
                    <a:cxn ang="0">
                      <a:pos x="T6" y="T7"/>
                    </a:cxn>
                    <a:cxn ang="0">
                      <a:pos x="T8" y="T9"/>
                    </a:cxn>
                  </a:cxnLst>
                  <a:rect l="0" t="0" r="r" b="b"/>
                  <a:pathLst>
                    <a:path w="1251" h="433">
                      <a:moveTo>
                        <a:pt x="453" y="294"/>
                      </a:moveTo>
                      <a:lnTo>
                        <a:pt x="0" y="107"/>
                      </a:lnTo>
                      <a:lnTo>
                        <a:pt x="455" y="0"/>
                      </a:lnTo>
                      <a:lnTo>
                        <a:pt x="1251" y="433"/>
                      </a:lnTo>
                      <a:lnTo>
                        <a:pt x="453" y="294"/>
                      </a:lnTo>
                      <a:close/>
                    </a:path>
                  </a:pathLst>
                </a:custGeom>
                <a:solidFill>
                  <a:schemeClr val="bg2">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37"/>
                <p:cNvSpPr>
                  <a:spLocks/>
                </p:cNvSpPr>
                <p:nvPr/>
              </p:nvSpPr>
              <p:spPr bwMode="auto">
                <a:xfrm flipH="1">
                  <a:off x="2240926" y="2408170"/>
                  <a:ext cx="854774" cy="647994"/>
                </a:xfrm>
                <a:custGeom>
                  <a:avLst/>
                  <a:gdLst>
                    <a:gd name="T0" fmla="*/ 64 w 274"/>
                    <a:gd name="T1" fmla="*/ 0 h 208"/>
                    <a:gd name="T2" fmla="*/ 0 w 274"/>
                    <a:gd name="T3" fmla="*/ 111 h 208"/>
                    <a:gd name="T4" fmla="*/ 258 w 274"/>
                    <a:gd name="T5" fmla="*/ 208 h 208"/>
                    <a:gd name="T6" fmla="*/ 273 w 274"/>
                    <a:gd name="T7" fmla="*/ 139 h 208"/>
                    <a:gd name="T8" fmla="*/ 256 w 274"/>
                    <a:gd name="T9" fmla="*/ 73 h 208"/>
                    <a:gd name="T10" fmla="*/ 64 w 274"/>
                    <a:gd name="T11" fmla="*/ 0 h 208"/>
                  </a:gdLst>
                  <a:ahLst/>
                  <a:cxnLst>
                    <a:cxn ang="0">
                      <a:pos x="T0" y="T1"/>
                    </a:cxn>
                    <a:cxn ang="0">
                      <a:pos x="T2" y="T3"/>
                    </a:cxn>
                    <a:cxn ang="0">
                      <a:pos x="T4" y="T5"/>
                    </a:cxn>
                    <a:cxn ang="0">
                      <a:pos x="T6" y="T7"/>
                    </a:cxn>
                    <a:cxn ang="0">
                      <a:pos x="T8" y="T9"/>
                    </a:cxn>
                    <a:cxn ang="0">
                      <a:pos x="T10" y="T11"/>
                    </a:cxn>
                  </a:cxnLst>
                  <a:rect l="0" t="0" r="r" b="b"/>
                  <a:pathLst>
                    <a:path w="274" h="208">
                      <a:moveTo>
                        <a:pt x="64" y="0"/>
                      </a:moveTo>
                      <a:cubicBezTo>
                        <a:pt x="0" y="111"/>
                        <a:pt x="0" y="111"/>
                        <a:pt x="0" y="111"/>
                      </a:cubicBezTo>
                      <a:cubicBezTo>
                        <a:pt x="258" y="208"/>
                        <a:pt x="258" y="208"/>
                        <a:pt x="258" y="208"/>
                      </a:cubicBezTo>
                      <a:cubicBezTo>
                        <a:pt x="269" y="188"/>
                        <a:pt x="274" y="163"/>
                        <a:pt x="273" y="139"/>
                      </a:cubicBezTo>
                      <a:cubicBezTo>
                        <a:pt x="273" y="115"/>
                        <a:pt x="267" y="92"/>
                        <a:pt x="256" y="73"/>
                      </a:cubicBezTo>
                      <a:cubicBezTo>
                        <a:pt x="64" y="0"/>
                        <a:pt x="64" y="0"/>
                        <a:pt x="64" y="0"/>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49"/>
                <p:cNvSpPr>
                  <a:spLocks/>
                </p:cNvSpPr>
                <p:nvPr/>
              </p:nvSpPr>
              <p:spPr bwMode="auto">
                <a:xfrm flipH="1">
                  <a:off x="1064788" y="2632071"/>
                  <a:ext cx="1231454" cy="539996"/>
                </a:xfrm>
                <a:custGeom>
                  <a:avLst/>
                  <a:gdLst>
                    <a:gd name="T0" fmla="*/ 7 w 935"/>
                    <a:gd name="T1" fmla="*/ 325 h 410"/>
                    <a:gd name="T2" fmla="*/ 935 w 935"/>
                    <a:gd name="T3" fmla="*/ 410 h 410"/>
                    <a:gd name="T4" fmla="*/ 798 w 935"/>
                    <a:gd name="T5" fmla="*/ 156 h 410"/>
                    <a:gd name="T6" fmla="*/ 0 w 935"/>
                    <a:gd name="T7" fmla="*/ 0 h 410"/>
                    <a:gd name="T8" fmla="*/ 7 w 935"/>
                    <a:gd name="T9" fmla="*/ 325 h 410"/>
                  </a:gdLst>
                  <a:ahLst/>
                  <a:cxnLst>
                    <a:cxn ang="0">
                      <a:pos x="T0" y="T1"/>
                    </a:cxn>
                    <a:cxn ang="0">
                      <a:pos x="T2" y="T3"/>
                    </a:cxn>
                    <a:cxn ang="0">
                      <a:pos x="T4" y="T5"/>
                    </a:cxn>
                    <a:cxn ang="0">
                      <a:pos x="T6" y="T7"/>
                    </a:cxn>
                    <a:cxn ang="0">
                      <a:pos x="T8" y="T9"/>
                    </a:cxn>
                  </a:cxnLst>
                  <a:rect l="0" t="0" r="r" b="b"/>
                  <a:pathLst>
                    <a:path w="935" h="410">
                      <a:moveTo>
                        <a:pt x="7" y="325"/>
                      </a:moveTo>
                      <a:lnTo>
                        <a:pt x="935" y="410"/>
                      </a:lnTo>
                      <a:lnTo>
                        <a:pt x="798" y="156"/>
                      </a:lnTo>
                      <a:lnTo>
                        <a:pt x="0" y="0"/>
                      </a:lnTo>
                      <a:lnTo>
                        <a:pt x="7" y="32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49"/>
                <p:cNvSpPr>
                  <a:spLocks/>
                </p:cNvSpPr>
                <p:nvPr/>
              </p:nvSpPr>
              <p:spPr bwMode="auto">
                <a:xfrm flipH="1">
                  <a:off x="1064788" y="2632071"/>
                  <a:ext cx="1231454" cy="539996"/>
                </a:xfrm>
                <a:custGeom>
                  <a:avLst/>
                  <a:gdLst>
                    <a:gd name="T0" fmla="*/ 7 w 935"/>
                    <a:gd name="T1" fmla="*/ 325 h 410"/>
                    <a:gd name="T2" fmla="*/ 935 w 935"/>
                    <a:gd name="T3" fmla="*/ 410 h 410"/>
                    <a:gd name="T4" fmla="*/ 798 w 935"/>
                    <a:gd name="T5" fmla="*/ 156 h 410"/>
                    <a:gd name="T6" fmla="*/ 0 w 935"/>
                    <a:gd name="T7" fmla="*/ 0 h 410"/>
                    <a:gd name="T8" fmla="*/ 7 w 935"/>
                    <a:gd name="T9" fmla="*/ 325 h 410"/>
                  </a:gdLst>
                  <a:ahLst/>
                  <a:cxnLst>
                    <a:cxn ang="0">
                      <a:pos x="T0" y="T1"/>
                    </a:cxn>
                    <a:cxn ang="0">
                      <a:pos x="T2" y="T3"/>
                    </a:cxn>
                    <a:cxn ang="0">
                      <a:pos x="T4" y="T5"/>
                    </a:cxn>
                    <a:cxn ang="0">
                      <a:pos x="T6" y="T7"/>
                    </a:cxn>
                    <a:cxn ang="0">
                      <a:pos x="T8" y="T9"/>
                    </a:cxn>
                  </a:cxnLst>
                  <a:rect l="0" t="0" r="r" b="b"/>
                  <a:pathLst>
                    <a:path w="935" h="410">
                      <a:moveTo>
                        <a:pt x="7" y="325"/>
                      </a:moveTo>
                      <a:lnTo>
                        <a:pt x="935" y="410"/>
                      </a:lnTo>
                      <a:lnTo>
                        <a:pt x="798" y="156"/>
                      </a:lnTo>
                      <a:lnTo>
                        <a:pt x="0" y="0"/>
                      </a:lnTo>
                      <a:lnTo>
                        <a:pt x="7" y="325"/>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6" name="Group 95"/>
              <p:cNvGrpSpPr/>
              <p:nvPr/>
            </p:nvGrpSpPr>
            <p:grpSpPr>
              <a:xfrm>
                <a:off x="1283422" y="1316325"/>
                <a:ext cx="1577841" cy="1406623"/>
                <a:chOff x="1283422" y="1316325"/>
                <a:chExt cx="1577841" cy="1406623"/>
              </a:xfrm>
            </p:grpSpPr>
            <p:grpSp>
              <p:nvGrpSpPr>
                <p:cNvPr id="97" name="Group 96"/>
                <p:cNvGrpSpPr/>
                <p:nvPr/>
              </p:nvGrpSpPr>
              <p:grpSpPr>
                <a:xfrm>
                  <a:off x="1283422" y="1909003"/>
                  <a:ext cx="1577841" cy="813945"/>
                  <a:chOff x="1283422" y="1909003"/>
                  <a:chExt cx="1577841" cy="813945"/>
                </a:xfrm>
              </p:grpSpPr>
              <p:sp>
                <p:nvSpPr>
                  <p:cNvPr id="102" name="Freeform 38"/>
                  <p:cNvSpPr>
                    <a:spLocks/>
                  </p:cNvSpPr>
                  <p:nvPr/>
                </p:nvSpPr>
                <p:spPr bwMode="auto">
                  <a:xfrm flipH="1">
                    <a:off x="1473077" y="1909003"/>
                    <a:ext cx="1197211" cy="485996"/>
                  </a:xfrm>
                  <a:custGeom>
                    <a:avLst/>
                    <a:gdLst>
                      <a:gd name="T0" fmla="*/ 279 w 909"/>
                      <a:gd name="T1" fmla="*/ 151 h 369"/>
                      <a:gd name="T2" fmla="*/ 0 w 909"/>
                      <a:gd name="T3" fmla="*/ 28 h 369"/>
                      <a:gd name="T4" fmla="*/ 272 w 909"/>
                      <a:gd name="T5" fmla="*/ 0 h 369"/>
                      <a:gd name="T6" fmla="*/ 909 w 909"/>
                      <a:gd name="T7" fmla="*/ 369 h 369"/>
                      <a:gd name="T8" fmla="*/ 279 w 909"/>
                      <a:gd name="T9" fmla="*/ 151 h 369"/>
                    </a:gdLst>
                    <a:ahLst/>
                    <a:cxnLst>
                      <a:cxn ang="0">
                        <a:pos x="T0" y="T1"/>
                      </a:cxn>
                      <a:cxn ang="0">
                        <a:pos x="T2" y="T3"/>
                      </a:cxn>
                      <a:cxn ang="0">
                        <a:pos x="T4" y="T5"/>
                      </a:cxn>
                      <a:cxn ang="0">
                        <a:pos x="T6" y="T7"/>
                      </a:cxn>
                      <a:cxn ang="0">
                        <a:pos x="T8" y="T9"/>
                      </a:cxn>
                    </a:cxnLst>
                    <a:rect l="0" t="0" r="r" b="b"/>
                    <a:pathLst>
                      <a:path w="909" h="369">
                        <a:moveTo>
                          <a:pt x="279" y="151"/>
                        </a:moveTo>
                        <a:lnTo>
                          <a:pt x="0" y="28"/>
                        </a:lnTo>
                        <a:lnTo>
                          <a:pt x="272" y="0"/>
                        </a:lnTo>
                        <a:lnTo>
                          <a:pt x="909" y="369"/>
                        </a:lnTo>
                        <a:lnTo>
                          <a:pt x="279" y="15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38"/>
                  <p:cNvSpPr>
                    <a:spLocks/>
                  </p:cNvSpPr>
                  <p:nvPr/>
                </p:nvSpPr>
                <p:spPr bwMode="auto">
                  <a:xfrm flipH="1">
                    <a:off x="1471102" y="1909003"/>
                    <a:ext cx="1197211" cy="485996"/>
                  </a:xfrm>
                  <a:custGeom>
                    <a:avLst/>
                    <a:gdLst>
                      <a:gd name="T0" fmla="*/ 279 w 909"/>
                      <a:gd name="T1" fmla="*/ 151 h 369"/>
                      <a:gd name="T2" fmla="*/ 0 w 909"/>
                      <a:gd name="T3" fmla="*/ 28 h 369"/>
                      <a:gd name="T4" fmla="*/ 272 w 909"/>
                      <a:gd name="T5" fmla="*/ 0 h 369"/>
                      <a:gd name="T6" fmla="*/ 909 w 909"/>
                      <a:gd name="T7" fmla="*/ 369 h 369"/>
                      <a:gd name="T8" fmla="*/ 279 w 909"/>
                      <a:gd name="T9" fmla="*/ 151 h 369"/>
                    </a:gdLst>
                    <a:ahLst/>
                    <a:cxnLst>
                      <a:cxn ang="0">
                        <a:pos x="T0" y="T1"/>
                      </a:cxn>
                      <a:cxn ang="0">
                        <a:pos x="T2" y="T3"/>
                      </a:cxn>
                      <a:cxn ang="0">
                        <a:pos x="T4" y="T5"/>
                      </a:cxn>
                      <a:cxn ang="0">
                        <a:pos x="T6" y="T7"/>
                      </a:cxn>
                      <a:cxn ang="0">
                        <a:pos x="T8" y="T9"/>
                      </a:cxn>
                    </a:cxnLst>
                    <a:rect l="0" t="0" r="r" b="b"/>
                    <a:pathLst>
                      <a:path w="909" h="369">
                        <a:moveTo>
                          <a:pt x="279" y="151"/>
                        </a:moveTo>
                        <a:lnTo>
                          <a:pt x="0" y="28"/>
                        </a:lnTo>
                        <a:lnTo>
                          <a:pt x="272" y="0"/>
                        </a:lnTo>
                        <a:lnTo>
                          <a:pt x="909" y="369"/>
                        </a:lnTo>
                        <a:lnTo>
                          <a:pt x="279" y="151"/>
                        </a:ln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39"/>
                  <p:cNvSpPr>
                    <a:spLocks/>
                  </p:cNvSpPr>
                  <p:nvPr/>
                </p:nvSpPr>
                <p:spPr bwMode="auto">
                  <a:xfrm flipH="1">
                    <a:off x="1473077" y="1909003"/>
                    <a:ext cx="1197211" cy="485996"/>
                  </a:xfrm>
                  <a:custGeom>
                    <a:avLst/>
                    <a:gdLst>
                      <a:gd name="T0" fmla="*/ 279 w 909"/>
                      <a:gd name="T1" fmla="*/ 151 h 369"/>
                      <a:gd name="T2" fmla="*/ 0 w 909"/>
                      <a:gd name="T3" fmla="*/ 28 h 369"/>
                      <a:gd name="T4" fmla="*/ 272 w 909"/>
                      <a:gd name="T5" fmla="*/ 0 h 369"/>
                      <a:gd name="T6" fmla="*/ 909 w 909"/>
                      <a:gd name="T7" fmla="*/ 369 h 369"/>
                      <a:gd name="T8" fmla="*/ 279 w 909"/>
                      <a:gd name="T9" fmla="*/ 151 h 369"/>
                    </a:gdLst>
                    <a:ahLst/>
                    <a:cxnLst>
                      <a:cxn ang="0">
                        <a:pos x="T0" y="T1"/>
                      </a:cxn>
                      <a:cxn ang="0">
                        <a:pos x="T2" y="T3"/>
                      </a:cxn>
                      <a:cxn ang="0">
                        <a:pos x="T4" y="T5"/>
                      </a:cxn>
                      <a:cxn ang="0">
                        <a:pos x="T6" y="T7"/>
                      </a:cxn>
                      <a:cxn ang="0">
                        <a:pos x="T8" y="T9"/>
                      </a:cxn>
                    </a:cxnLst>
                    <a:rect l="0" t="0" r="r" b="b"/>
                    <a:pathLst>
                      <a:path w="909" h="369">
                        <a:moveTo>
                          <a:pt x="279" y="151"/>
                        </a:moveTo>
                        <a:lnTo>
                          <a:pt x="0" y="28"/>
                        </a:lnTo>
                        <a:lnTo>
                          <a:pt x="272" y="0"/>
                        </a:lnTo>
                        <a:lnTo>
                          <a:pt x="909" y="369"/>
                        </a:lnTo>
                        <a:lnTo>
                          <a:pt x="279" y="15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05" name="Group 104"/>
                  <p:cNvGrpSpPr/>
                  <p:nvPr/>
                </p:nvGrpSpPr>
                <p:grpSpPr>
                  <a:xfrm>
                    <a:off x="1283422" y="1943247"/>
                    <a:ext cx="1577841" cy="779701"/>
                    <a:chOff x="1283422" y="1943247"/>
                    <a:chExt cx="1577841" cy="779701"/>
                  </a:xfrm>
                </p:grpSpPr>
                <p:sp>
                  <p:nvSpPr>
                    <p:cNvPr id="106" name="Freeform 40"/>
                    <p:cNvSpPr>
                      <a:spLocks/>
                    </p:cNvSpPr>
                    <p:nvPr/>
                  </p:nvSpPr>
                  <p:spPr bwMode="auto">
                    <a:xfrm flipH="1">
                      <a:off x="2246195" y="1943247"/>
                      <a:ext cx="615068" cy="567654"/>
                    </a:xfrm>
                    <a:custGeom>
                      <a:avLst/>
                      <a:gdLst>
                        <a:gd name="T0" fmla="*/ 0 w 197"/>
                        <a:gd name="T1" fmla="*/ 111 h 182"/>
                        <a:gd name="T2" fmla="*/ 182 w 197"/>
                        <a:gd name="T3" fmla="*/ 182 h 182"/>
                        <a:gd name="T4" fmla="*/ 196 w 197"/>
                        <a:gd name="T5" fmla="*/ 112 h 182"/>
                        <a:gd name="T6" fmla="*/ 180 w 197"/>
                        <a:gd name="T7" fmla="*/ 49 h 182"/>
                        <a:gd name="T8" fmla="*/ 62 w 197"/>
                        <a:gd name="T9" fmla="*/ 0 h 182"/>
                        <a:gd name="T10" fmla="*/ 0 w 197"/>
                        <a:gd name="T11" fmla="*/ 111 h 182"/>
                      </a:gdLst>
                      <a:ahLst/>
                      <a:cxnLst>
                        <a:cxn ang="0">
                          <a:pos x="T0" y="T1"/>
                        </a:cxn>
                        <a:cxn ang="0">
                          <a:pos x="T2" y="T3"/>
                        </a:cxn>
                        <a:cxn ang="0">
                          <a:pos x="T4" y="T5"/>
                        </a:cxn>
                        <a:cxn ang="0">
                          <a:pos x="T6" y="T7"/>
                        </a:cxn>
                        <a:cxn ang="0">
                          <a:pos x="T8" y="T9"/>
                        </a:cxn>
                        <a:cxn ang="0">
                          <a:pos x="T10" y="T11"/>
                        </a:cxn>
                      </a:cxnLst>
                      <a:rect l="0" t="0" r="r" b="b"/>
                      <a:pathLst>
                        <a:path w="197" h="182">
                          <a:moveTo>
                            <a:pt x="0" y="111"/>
                          </a:moveTo>
                          <a:cubicBezTo>
                            <a:pt x="182" y="182"/>
                            <a:pt x="182" y="182"/>
                            <a:pt x="182" y="182"/>
                          </a:cubicBezTo>
                          <a:cubicBezTo>
                            <a:pt x="192" y="161"/>
                            <a:pt x="197" y="137"/>
                            <a:pt x="196" y="112"/>
                          </a:cubicBezTo>
                          <a:cubicBezTo>
                            <a:pt x="195" y="90"/>
                            <a:pt x="189" y="68"/>
                            <a:pt x="180" y="49"/>
                          </a:cubicBezTo>
                          <a:cubicBezTo>
                            <a:pt x="62" y="0"/>
                            <a:pt x="62" y="0"/>
                            <a:pt x="62" y="0"/>
                          </a:cubicBezTo>
                          <a:cubicBezTo>
                            <a:pt x="0" y="111"/>
                            <a:pt x="0" y="111"/>
                            <a:pt x="0" y="111"/>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50"/>
                    <p:cNvSpPr>
                      <a:spLocks/>
                    </p:cNvSpPr>
                    <p:nvPr/>
                  </p:nvSpPr>
                  <p:spPr bwMode="auto">
                    <a:xfrm flipH="1">
                      <a:off x="1283422" y="2096026"/>
                      <a:ext cx="1016772" cy="626922"/>
                    </a:xfrm>
                    <a:custGeom>
                      <a:avLst/>
                      <a:gdLst>
                        <a:gd name="T0" fmla="*/ 0 w 772"/>
                        <a:gd name="T1" fmla="*/ 0 h 476"/>
                        <a:gd name="T2" fmla="*/ 5 w 772"/>
                        <a:gd name="T3" fmla="*/ 312 h 476"/>
                        <a:gd name="T4" fmla="*/ 772 w 772"/>
                        <a:gd name="T5" fmla="*/ 476 h 476"/>
                        <a:gd name="T6" fmla="*/ 628 w 772"/>
                        <a:gd name="T7" fmla="*/ 225 h 476"/>
                        <a:gd name="T8" fmla="*/ 0 w 772"/>
                        <a:gd name="T9" fmla="*/ 0 h 476"/>
                      </a:gdLst>
                      <a:ahLst/>
                      <a:cxnLst>
                        <a:cxn ang="0">
                          <a:pos x="T0" y="T1"/>
                        </a:cxn>
                        <a:cxn ang="0">
                          <a:pos x="T2" y="T3"/>
                        </a:cxn>
                        <a:cxn ang="0">
                          <a:pos x="T4" y="T5"/>
                        </a:cxn>
                        <a:cxn ang="0">
                          <a:pos x="T6" y="T7"/>
                        </a:cxn>
                        <a:cxn ang="0">
                          <a:pos x="T8" y="T9"/>
                        </a:cxn>
                      </a:cxnLst>
                      <a:rect l="0" t="0" r="r" b="b"/>
                      <a:pathLst>
                        <a:path w="772" h="476">
                          <a:moveTo>
                            <a:pt x="0" y="0"/>
                          </a:moveTo>
                          <a:lnTo>
                            <a:pt x="5" y="312"/>
                          </a:lnTo>
                          <a:lnTo>
                            <a:pt x="772" y="476"/>
                          </a:lnTo>
                          <a:lnTo>
                            <a:pt x="628" y="225"/>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50"/>
                    <p:cNvSpPr>
                      <a:spLocks/>
                    </p:cNvSpPr>
                    <p:nvPr/>
                  </p:nvSpPr>
                  <p:spPr bwMode="auto">
                    <a:xfrm flipH="1">
                      <a:off x="1283422" y="2096026"/>
                      <a:ext cx="1016772" cy="626922"/>
                    </a:xfrm>
                    <a:custGeom>
                      <a:avLst/>
                      <a:gdLst>
                        <a:gd name="T0" fmla="*/ 0 w 772"/>
                        <a:gd name="T1" fmla="*/ 0 h 476"/>
                        <a:gd name="T2" fmla="*/ 5 w 772"/>
                        <a:gd name="T3" fmla="*/ 312 h 476"/>
                        <a:gd name="T4" fmla="*/ 772 w 772"/>
                        <a:gd name="T5" fmla="*/ 476 h 476"/>
                        <a:gd name="T6" fmla="*/ 628 w 772"/>
                        <a:gd name="T7" fmla="*/ 225 h 476"/>
                        <a:gd name="T8" fmla="*/ 0 w 772"/>
                        <a:gd name="T9" fmla="*/ 0 h 476"/>
                      </a:gdLst>
                      <a:ahLst/>
                      <a:cxnLst>
                        <a:cxn ang="0">
                          <a:pos x="T0" y="T1"/>
                        </a:cxn>
                        <a:cxn ang="0">
                          <a:pos x="T2" y="T3"/>
                        </a:cxn>
                        <a:cxn ang="0">
                          <a:pos x="T4" y="T5"/>
                        </a:cxn>
                        <a:cxn ang="0">
                          <a:pos x="T6" y="T7"/>
                        </a:cxn>
                        <a:cxn ang="0">
                          <a:pos x="T8" y="T9"/>
                        </a:cxn>
                      </a:cxnLst>
                      <a:rect l="0" t="0" r="r" b="b"/>
                      <a:pathLst>
                        <a:path w="772" h="476">
                          <a:moveTo>
                            <a:pt x="0" y="0"/>
                          </a:moveTo>
                          <a:lnTo>
                            <a:pt x="5" y="312"/>
                          </a:lnTo>
                          <a:lnTo>
                            <a:pt x="772" y="476"/>
                          </a:lnTo>
                          <a:lnTo>
                            <a:pt x="628" y="225"/>
                          </a:lnTo>
                          <a:lnTo>
                            <a:pt x="0" y="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98" name="Group 97"/>
                <p:cNvGrpSpPr/>
                <p:nvPr/>
              </p:nvGrpSpPr>
              <p:grpSpPr>
                <a:xfrm>
                  <a:off x="1509957" y="1316325"/>
                  <a:ext cx="1114234" cy="985162"/>
                  <a:chOff x="1509957" y="1316325"/>
                  <a:chExt cx="1114234" cy="985162"/>
                </a:xfrm>
              </p:grpSpPr>
              <p:sp>
                <p:nvSpPr>
                  <p:cNvPr id="99" name="Freeform 41"/>
                  <p:cNvSpPr>
                    <a:spLocks/>
                  </p:cNvSpPr>
                  <p:nvPr/>
                </p:nvSpPr>
                <p:spPr bwMode="auto">
                  <a:xfrm flipH="1">
                    <a:off x="2268584" y="1316325"/>
                    <a:ext cx="355607" cy="670385"/>
                  </a:xfrm>
                  <a:custGeom>
                    <a:avLst/>
                    <a:gdLst>
                      <a:gd name="T0" fmla="*/ 104 w 114"/>
                      <a:gd name="T1" fmla="*/ 215 h 215"/>
                      <a:gd name="T2" fmla="*/ 113 w 114"/>
                      <a:gd name="T3" fmla="*/ 107 h 215"/>
                      <a:gd name="T4" fmla="*/ 97 w 114"/>
                      <a:gd name="T5" fmla="*/ 0 h 215"/>
                      <a:gd name="T6" fmla="*/ 0 w 114"/>
                      <a:gd name="T7" fmla="*/ 176 h 215"/>
                      <a:gd name="T8" fmla="*/ 104 w 114"/>
                      <a:gd name="T9" fmla="*/ 215 h 215"/>
                    </a:gdLst>
                    <a:ahLst/>
                    <a:cxnLst>
                      <a:cxn ang="0">
                        <a:pos x="T0" y="T1"/>
                      </a:cxn>
                      <a:cxn ang="0">
                        <a:pos x="T2" y="T3"/>
                      </a:cxn>
                      <a:cxn ang="0">
                        <a:pos x="T4" y="T5"/>
                      </a:cxn>
                      <a:cxn ang="0">
                        <a:pos x="T6" y="T7"/>
                      </a:cxn>
                      <a:cxn ang="0">
                        <a:pos x="T8" y="T9"/>
                      </a:cxn>
                    </a:cxnLst>
                    <a:rect l="0" t="0" r="r" b="b"/>
                    <a:pathLst>
                      <a:path w="114" h="215">
                        <a:moveTo>
                          <a:pt x="104" y="215"/>
                        </a:moveTo>
                        <a:cubicBezTo>
                          <a:pt x="111" y="180"/>
                          <a:pt x="114" y="143"/>
                          <a:pt x="113" y="107"/>
                        </a:cubicBezTo>
                        <a:cubicBezTo>
                          <a:pt x="112" y="70"/>
                          <a:pt x="107" y="34"/>
                          <a:pt x="97" y="0"/>
                        </a:cubicBezTo>
                        <a:cubicBezTo>
                          <a:pt x="0" y="176"/>
                          <a:pt x="0" y="176"/>
                          <a:pt x="0" y="176"/>
                        </a:cubicBezTo>
                        <a:cubicBezTo>
                          <a:pt x="104" y="215"/>
                          <a:pt x="104" y="215"/>
                          <a:pt x="104" y="215"/>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51"/>
                  <p:cNvSpPr>
                    <a:spLocks/>
                  </p:cNvSpPr>
                  <p:nvPr/>
                </p:nvSpPr>
                <p:spPr bwMode="auto">
                  <a:xfrm flipH="1">
                    <a:off x="1509957" y="1321593"/>
                    <a:ext cx="811310" cy="979894"/>
                  </a:xfrm>
                  <a:custGeom>
                    <a:avLst/>
                    <a:gdLst>
                      <a:gd name="T0" fmla="*/ 0 w 616"/>
                      <a:gd name="T1" fmla="*/ 0 h 744"/>
                      <a:gd name="T2" fmla="*/ 16 w 616"/>
                      <a:gd name="T3" fmla="*/ 505 h 744"/>
                      <a:gd name="T4" fmla="*/ 616 w 616"/>
                      <a:gd name="T5" fmla="*/ 744 h 744"/>
                      <a:gd name="T6" fmla="*/ 0 w 616"/>
                      <a:gd name="T7" fmla="*/ 0 h 744"/>
                    </a:gdLst>
                    <a:ahLst/>
                    <a:cxnLst>
                      <a:cxn ang="0">
                        <a:pos x="T0" y="T1"/>
                      </a:cxn>
                      <a:cxn ang="0">
                        <a:pos x="T2" y="T3"/>
                      </a:cxn>
                      <a:cxn ang="0">
                        <a:pos x="T4" y="T5"/>
                      </a:cxn>
                      <a:cxn ang="0">
                        <a:pos x="T6" y="T7"/>
                      </a:cxn>
                    </a:cxnLst>
                    <a:rect l="0" t="0" r="r" b="b"/>
                    <a:pathLst>
                      <a:path w="616" h="744">
                        <a:moveTo>
                          <a:pt x="0" y="0"/>
                        </a:moveTo>
                        <a:lnTo>
                          <a:pt x="16" y="505"/>
                        </a:lnTo>
                        <a:lnTo>
                          <a:pt x="616" y="744"/>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51"/>
                  <p:cNvSpPr>
                    <a:spLocks/>
                  </p:cNvSpPr>
                  <p:nvPr/>
                </p:nvSpPr>
                <p:spPr bwMode="auto">
                  <a:xfrm flipH="1">
                    <a:off x="1509957" y="1321593"/>
                    <a:ext cx="811310" cy="979894"/>
                  </a:xfrm>
                  <a:custGeom>
                    <a:avLst/>
                    <a:gdLst>
                      <a:gd name="T0" fmla="*/ 0 w 616"/>
                      <a:gd name="T1" fmla="*/ 0 h 744"/>
                      <a:gd name="T2" fmla="*/ 16 w 616"/>
                      <a:gd name="T3" fmla="*/ 505 h 744"/>
                      <a:gd name="T4" fmla="*/ 616 w 616"/>
                      <a:gd name="T5" fmla="*/ 744 h 744"/>
                      <a:gd name="T6" fmla="*/ 0 w 616"/>
                      <a:gd name="T7" fmla="*/ 0 h 744"/>
                    </a:gdLst>
                    <a:ahLst/>
                    <a:cxnLst>
                      <a:cxn ang="0">
                        <a:pos x="T0" y="T1"/>
                      </a:cxn>
                      <a:cxn ang="0">
                        <a:pos x="T2" y="T3"/>
                      </a:cxn>
                      <a:cxn ang="0">
                        <a:pos x="T4" y="T5"/>
                      </a:cxn>
                      <a:cxn ang="0">
                        <a:pos x="T6" y="T7"/>
                      </a:cxn>
                    </a:cxnLst>
                    <a:rect l="0" t="0" r="r" b="b"/>
                    <a:pathLst>
                      <a:path w="616" h="744">
                        <a:moveTo>
                          <a:pt x="0" y="0"/>
                        </a:moveTo>
                        <a:lnTo>
                          <a:pt x="16" y="505"/>
                        </a:lnTo>
                        <a:lnTo>
                          <a:pt x="616" y="744"/>
                        </a:lnTo>
                        <a:lnTo>
                          <a:pt x="0" y="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grpSp>
      </p:grpSp>
      <p:sp>
        <p:nvSpPr>
          <p:cNvPr id="192" name="Rectangle 191"/>
          <p:cNvSpPr/>
          <p:nvPr/>
        </p:nvSpPr>
        <p:spPr>
          <a:xfrm flipH="1">
            <a:off x="5133442" y="1445432"/>
            <a:ext cx="3622740" cy="738664"/>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93" name="Rectangle 192"/>
          <p:cNvSpPr/>
          <p:nvPr/>
        </p:nvSpPr>
        <p:spPr>
          <a:xfrm flipH="1">
            <a:off x="5133442" y="2289349"/>
            <a:ext cx="3622740" cy="738664"/>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94" name="Rectangle 193"/>
          <p:cNvSpPr/>
          <p:nvPr/>
        </p:nvSpPr>
        <p:spPr>
          <a:xfrm flipH="1">
            <a:off x="5133442" y="3986397"/>
            <a:ext cx="3622740" cy="738664"/>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98" name="Rectangle 197"/>
          <p:cNvSpPr/>
          <p:nvPr/>
        </p:nvSpPr>
        <p:spPr>
          <a:xfrm flipH="1">
            <a:off x="5133442" y="3140697"/>
            <a:ext cx="3622740" cy="738664"/>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Tree>
    <p:extLst>
      <p:ext uri="{BB962C8B-B14F-4D97-AF65-F5344CB8AC3E}">
        <p14:creationId xmlns:p14="http://schemas.microsoft.com/office/powerpoint/2010/main" val="219132937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half" idx="2"/>
          </p:nvPr>
        </p:nvSpPr>
        <p:spPr/>
        <p:txBody>
          <a:bodyPr/>
          <a:lstStyle/>
          <a:p>
            <a:r>
              <a:rPr lang="en-US" dirty="0"/>
              <a:t>Enter your subhead line here</a:t>
            </a:r>
          </a:p>
        </p:txBody>
      </p:sp>
      <p:sp>
        <p:nvSpPr>
          <p:cNvPr id="31" name="Title 30"/>
          <p:cNvSpPr>
            <a:spLocks noGrp="1"/>
          </p:cNvSpPr>
          <p:nvPr>
            <p:ph type="title"/>
          </p:nvPr>
        </p:nvSpPr>
        <p:spPr/>
        <p:txBody>
          <a:bodyPr/>
          <a:lstStyle/>
          <a:p>
            <a:r>
              <a:rPr lang="en-US" dirty="0"/>
              <a:t>Pyramid Infographic–5 Levels</a:t>
            </a:r>
          </a:p>
        </p:txBody>
      </p:sp>
      <p:sp>
        <p:nvSpPr>
          <p:cNvPr id="85" name="Freeform 36"/>
          <p:cNvSpPr>
            <a:spLocks/>
          </p:cNvSpPr>
          <p:nvPr/>
        </p:nvSpPr>
        <p:spPr bwMode="auto">
          <a:xfrm flipH="1">
            <a:off x="1245226" y="2267244"/>
            <a:ext cx="1647646" cy="570289"/>
          </a:xfrm>
          <a:custGeom>
            <a:avLst/>
            <a:gdLst>
              <a:gd name="T0" fmla="*/ 453 w 1251"/>
              <a:gd name="T1" fmla="*/ 294 h 433"/>
              <a:gd name="T2" fmla="*/ 0 w 1251"/>
              <a:gd name="T3" fmla="*/ 107 h 433"/>
              <a:gd name="T4" fmla="*/ 455 w 1251"/>
              <a:gd name="T5" fmla="*/ 0 h 433"/>
              <a:gd name="T6" fmla="*/ 1251 w 1251"/>
              <a:gd name="T7" fmla="*/ 433 h 433"/>
              <a:gd name="T8" fmla="*/ 453 w 1251"/>
              <a:gd name="T9" fmla="*/ 294 h 433"/>
            </a:gdLst>
            <a:ahLst/>
            <a:cxnLst>
              <a:cxn ang="0">
                <a:pos x="T0" y="T1"/>
              </a:cxn>
              <a:cxn ang="0">
                <a:pos x="T2" y="T3"/>
              </a:cxn>
              <a:cxn ang="0">
                <a:pos x="T4" y="T5"/>
              </a:cxn>
              <a:cxn ang="0">
                <a:pos x="T6" y="T7"/>
              </a:cxn>
              <a:cxn ang="0">
                <a:pos x="T8" y="T9"/>
              </a:cxn>
            </a:cxnLst>
            <a:rect l="0" t="0" r="r" b="b"/>
            <a:pathLst>
              <a:path w="1251" h="433">
                <a:moveTo>
                  <a:pt x="453" y="294"/>
                </a:moveTo>
                <a:lnTo>
                  <a:pt x="0" y="107"/>
                </a:lnTo>
                <a:lnTo>
                  <a:pt x="455" y="0"/>
                </a:lnTo>
                <a:lnTo>
                  <a:pt x="1251" y="433"/>
                </a:lnTo>
                <a:lnTo>
                  <a:pt x="453" y="29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12" name="Group 111"/>
          <p:cNvGrpSpPr/>
          <p:nvPr/>
        </p:nvGrpSpPr>
        <p:grpSpPr>
          <a:xfrm>
            <a:off x="387819" y="1316325"/>
            <a:ext cx="3493008" cy="3547872"/>
            <a:chOff x="387819" y="1316325"/>
            <a:chExt cx="3492850" cy="3542898"/>
          </a:xfrm>
        </p:grpSpPr>
        <p:grpSp>
          <p:nvGrpSpPr>
            <p:cNvPr id="111" name="Group 110"/>
            <p:cNvGrpSpPr/>
            <p:nvPr/>
          </p:nvGrpSpPr>
          <p:grpSpPr>
            <a:xfrm>
              <a:off x="387819" y="3272162"/>
              <a:ext cx="3492850" cy="1587061"/>
              <a:chOff x="387819" y="3272162"/>
              <a:chExt cx="3492850" cy="1587061"/>
            </a:xfrm>
          </p:grpSpPr>
          <p:sp>
            <p:nvSpPr>
              <p:cNvPr id="36" name="Freeform 30"/>
              <p:cNvSpPr>
                <a:spLocks/>
              </p:cNvSpPr>
              <p:nvPr/>
            </p:nvSpPr>
            <p:spPr bwMode="auto">
              <a:xfrm flipH="1">
                <a:off x="764499" y="3272162"/>
                <a:ext cx="2730271" cy="994383"/>
              </a:xfrm>
              <a:custGeom>
                <a:avLst/>
                <a:gdLst>
                  <a:gd name="T0" fmla="*/ 371 w 875"/>
                  <a:gd name="T1" fmla="*/ 232 h 319"/>
                  <a:gd name="T2" fmla="*/ 0 w 875"/>
                  <a:gd name="T3" fmla="*/ 80 h 319"/>
                  <a:gd name="T4" fmla="*/ 381 w 875"/>
                  <a:gd name="T5" fmla="*/ 0 h 319"/>
                  <a:gd name="T6" fmla="*/ 875 w 875"/>
                  <a:gd name="T7" fmla="*/ 218 h 319"/>
                  <a:gd name="T8" fmla="*/ 704 w 875"/>
                  <a:gd name="T9" fmla="*/ 307 h 319"/>
                  <a:gd name="T10" fmla="*/ 527 w 875"/>
                  <a:gd name="T11" fmla="*/ 271 h 319"/>
                  <a:gd name="T12" fmla="*/ 371 w 875"/>
                  <a:gd name="T13" fmla="*/ 232 h 319"/>
                </a:gdLst>
                <a:ahLst/>
                <a:cxnLst>
                  <a:cxn ang="0">
                    <a:pos x="T0" y="T1"/>
                  </a:cxn>
                  <a:cxn ang="0">
                    <a:pos x="T2" y="T3"/>
                  </a:cxn>
                  <a:cxn ang="0">
                    <a:pos x="T4" y="T5"/>
                  </a:cxn>
                  <a:cxn ang="0">
                    <a:pos x="T6" y="T7"/>
                  </a:cxn>
                  <a:cxn ang="0">
                    <a:pos x="T8" y="T9"/>
                  </a:cxn>
                  <a:cxn ang="0">
                    <a:pos x="T10" y="T11"/>
                  </a:cxn>
                  <a:cxn ang="0">
                    <a:pos x="T12" y="T13"/>
                  </a:cxn>
                </a:cxnLst>
                <a:rect l="0" t="0" r="r" b="b"/>
                <a:pathLst>
                  <a:path w="875" h="319">
                    <a:moveTo>
                      <a:pt x="371" y="232"/>
                    </a:moveTo>
                    <a:cubicBezTo>
                      <a:pt x="0" y="80"/>
                      <a:pt x="0" y="80"/>
                      <a:pt x="0" y="80"/>
                    </a:cubicBezTo>
                    <a:cubicBezTo>
                      <a:pt x="381" y="0"/>
                      <a:pt x="381" y="0"/>
                      <a:pt x="381" y="0"/>
                    </a:cubicBezTo>
                    <a:cubicBezTo>
                      <a:pt x="875" y="218"/>
                      <a:pt x="875" y="218"/>
                      <a:pt x="875" y="218"/>
                    </a:cubicBezTo>
                    <a:cubicBezTo>
                      <a:pt x="820" y="254"/>
                      <a:pt x="763" y="284"/>
                      <a:pt x="704" y="307"/>
                    </a:cubicBezTo>
                    <a:cubicBezTo>
                      <a:pt x="673" y="319"/>
                      <a:pt x="599" y="295"/>
                      <a:pt x="527" y="271"/>
                    </a:cubicBezTo>
                    <a:cubicBezTo>
                      <a:pt x="463" y="249"/>
                      <a:pt x="400" y="227"/>
                      <a:pt x="371" y="232"/>
                    </a:cubicBezTo>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ln w="0"/>
                  <a:effectLst>
                    <a:outerShdw blurRad="38100" dist="19050" dir="2700000" algn="tl" rotWithShape="0">
                      <a:schemeClr val="dk1">
                        <a:alpha val="40000"/>
                      </a:schemeClr>
                    </a:outerShdw>
                  </a:effectLst>
                </a:endParaRPr>
              </a:p>
            </p:txBody>
          </p:sp>
          <p:sp>
            <p:nvSpPr>
              <p:cNvPr id="163" name="Freeform 30"/>
              <p:cNvSpPr>
                <a:spLocks/>
              </p:cNvSpPr>
              <p:nvPr/>
            </p:nvSpPr>
            <p:spPr bwMode="auto">
              <a:xfrm flipH="1">
                <a:off x="764499" y="3272162"/>
                <a:ext cx="2730271" cy="994383"/>
              </a:xfrm>
              <a:custGeom>
                <a:avLst/>
                <a:gdLst>
                  <a:gd name="T0" fmla="*/ 371 w 875"/>
                  <a:gd name="T1" fmla="*/ 232 h 319"/>
                  <a:gd name="T2" fmla="*/ 0 w 875"/>
                  <a:gd name="T3" fmla="*/ 80 h 319"/>
                  <a:gd name="T4" fmla="*/ 381 w 875"/>
                  <a:gd name="T5" fmla="*/ 0 h 319"/>
                  <a:gd name="T6" fmla="*/ 875 w 875"/>
                  <a:gd name="T7" fmla="*/ 218 h 319"/>
                  <a:gd name="T8" fmla="*/ 704 w 875"/>
                  <a:gd name="T9" fmla="*/ 307 h 319"/>
                  <a:gd name="T10" fmla="*/ 527 w 875"/>
                  <a:gd name="T11" fmla="*/ 271 h 319"/>
                  <a:gd name="T12" fmla="*/ 371 w 875"/>
                  <a:gd name="T13" fmla="*/ 232 h 319"/>
                </a:gdLst>
                <a:ahLst/>
                <a:cxnLst>
                  <a:cxn ang="0">
                    <a:pos x="T0" y="T1"/>
                  </a:cxn>
                  <a:cxn ang="0">
                    <a:pos x="T2" y="T3"/>
                  </a:cxn>
                  <a:cxn ang="0">
                    <a:pos x="T4" y="T5"/>
                  </a:cxn>
                  <a:cxn ang="0">
                    <a:pos x="T6" y="T7"/>
                  </a:cxn>
                  <a:cxn ang="0">
                    <a:pos x="T8" y="T9"/>
                  </a:cxn>
                  <a:cxn ang="0">
                    <a:pos x="T10" y="T11"/>
                  </a:cxn>
                  <a:cxn ang="0">
                    <a:pos x="T12" y="T13"/>
                  </a:cxn>
                </a:cxnLst>
                <a:rect l="0" t="0" r="r" b="b"/>
                <a:pathLst>
                  <a:path w="875" h="319">
                    <a:moveTo>
                      <a:pt x="371" y="232"/>
                    </a:moveTo>
                    <a:cubicBezTo>
                      <a:pt x="0" y="80"/>
                      <a:pt x="0" y="80"/>
                      <a:pt x="0" y="80"/>
                    </a:cubicBezTo>
                    <a:cubicBezTo>
                      <a:pt x="381" y="0"/>
                      <a:pt x="381" y="0"/>
                      <a:pt x="381" y="0"/>
                    </a:cubicBezTo>
                    <a:cubicBezTo>
                      <a:pt x="875" y="218"/>
                      <a:pt x="875" y="218"/>
                      <a:pt x="875" y="218"/>
                    </a:cubicBezTo>
                    <a:cubicBezTo>
                      <a:pt x="820" y="254"/>
                      <a:pt x="763" y="284"/>
                      <a:pt x="704" y="307"/>
                    </a:cubicBezTo>
                    <a:cubicBezTo>
                      <a:pt x="673" y="319"/>
                      <a:pt x="599" y="295"/>
                      <a:pt x="527" y="271"/>
                    </a:cubicBezTo>
                    <a:cubicBezTo>
                      <a:pt x="463" y="249"/>
                      <a:pt x="400" y="227"/>
                      <a:pt x="371" y="232"/>
                    </a:cubicBezTo>
                  </a:path>
                </a:pathLst>
              </a:custGeom>
              <a:solidFill>
                <a:schemeClr val="bg2">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31"/>
              <p:cNvSpPr>
                <a:spLocks/>
              </p:cNvSpPr>
              <p:nvPr/>
            </p:nvSpPr>
            <p:spPr bwMode="auto">
              <a:xfrm flipH="1">
                <a:off x="2265950" y="3518453"/>
                <a:ext cx="1614719" cy="1340769"/>
              </a:xfrm>
              <a:custGeom>
                <a:avLst/>
                <a:gdLst>
                  <a:gd name="T0" fmla="*/ 126 w 518"/>
                  <a:gd name="T1" fmla="*/ 0 h 430"/>
                  <a:gd name="T2" fmla="*/ 0 w 518"/>
                  <a:gd name="T3" fmla="*/ 207 h 430"/>
                  <a:gd name="T4" fmla="*/ 514 w 518"/>
                  <a:gd name="T5" fmla="*/ 430 h 430"/>
                  <a:gd name="T6" fmla="*/ 517 w 518"/>
                  <a:gd name="T7" fmla="*/ 289 h 430"/>
                  <a:gd name="T8" fmla="*/ 510 w 518"/>
                  <a:gd name="T9" fmla="*/ 149 h 430"/>
                  <a:gd name="T10" fmla="*/ 126 w 518"/>
                  <a:gd name="T11" fmla="*/ 0 h 430"/>
                </a:gdLst>
                <a:ahLst/>
                <a:cxnLst>
                  <a:cxn ang="0">
                    <a:pos x="T0" y="T1"/>
                  </a:cxn>
                  <a:cxn ang="0">
                    <a:pos x="T2" y="T3"/>
                  </a:cxn>
                  <a:cxn ang="0">
                    <a:pos x="T4" y="T5"/>
                  </a:cxn>
                  <a:cxn ang="0">
                    <a:pos x="T6" y="T7"/>
                  </a:cxn>
                  <a:cxn ang="0">
                    <a:pos x="T8" y="T9"/>
                  </a:cxn>
                  <a:cxn ang="0">
                    <a:pos x="T10" y="T11"/>
                  </a:cxn>
                </a:cxnLst>
                <a:rect l="0" t="0" r="r" b="b"/>
                <a:pathLst>
                  <a:path w="518" h="430">
                    <a:moveTo>
                      <a:pt x="126" y="0"/>
                    </a:moveTo>
                    <a:cubicBezTo>
                      <a:pt x="0" y="207"/>
                      <a:pt x="0" y="207"/>
                      <a:pt x="0" y="207"/>
                    </a:cubicBezTo>
                    <a:cubicBezTo>
                      <a:pt x="514" y="430"/>
                      <a:pt x="514" y="430"/>
                      <a:pt x="514" y="430"/>
                    </a:cubicBezTo>
                    <a:cubicBezTo>
                      <a:pt x="516" y="382"/>
                      <a:pt x="518" y="337"/>
                      <a:pt x="517" y="289"/>
                    </a:cubicBezTo>
                    <a:cubicBezTo>
                      <a:pt x="516" y="242"/>
                      <a:pt x="514" y="195"/>
                      <a:pt x="510" y="149"/>
                    </a:cubicBezTo>
                    <a:cubicBezTo>
                      <a:pt x="126" y="0"/>
                      <a:pt x="126" y="0"/>
                      <a:pt x="126" y="0"/>
                    </a:cubicBezTo>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47"/>
              <p:cNvSpPr>
                <a:spLocks/>
              </p:cNvSpPr>
              <p:nvPr/>
            </p:nvSpPr>
            <p:spPr bwMode="auto">
              <a:xfrm flipH="1">
                <a:off x="387819" y="3951767"/>
                <a:ext cx="1915009" cy="907456"/>
              </a:xfrm>
              <a:custGeom>
                <a:avLst/>
                <a:gdLst>
                  <a:gd name="T0" fmla="*/ 1454 w 1454"/>
                  <a:gd name="T1" fmla="*/ 490 h 689"/>
                  <a:gd name="T2" fmla="*/ 19 w 1454"/>
                  <a:gd name="T3" fmla="*/ 689 h 689"/>
                  <a:gd name="T4" fmla="*/ 0 w 1454"/>
                  <a:gd name="T5" fmla="*/ 24 h 689"/>
                  <a:gd name="T6" fmla="*/ 1165 w 1454"/>
                  <a:gd name="T7" fmla="*/ 0 h 689"/>
                  <a:gd name="T8" fmla="*/ 1454 w 1454"/>
                  <a:gd name="T9" fmla="*/ 490 h 689"/>
                </a:gdLst>
                <a:ahLst/>
                <a:cxnLst>
                  <a:cxn ang="0">
                    <a:pos x="T0" y="T1"/>
                  </a:cxn>
                  <a:cxn ang="0">
                    <a:pos x="T2" y="T3"/>
                  </a:cxn>
                  <a:cxn ang="0">
                    <a:pos x="T4" y="T5"/>
                  </a:cxn>
                  <a:cxn ang="0">
                    <a:pos x="T6" y="T7"/>
                  </a:cxn>
                  <a:cxn ang="0">
                    <a:pos x="T8" y="T9"/>
                  </a:cxn>
                </a:cxnLst>
                <a:rect l="0" t="0" r="r" b="b"/>
                <a:pathLst>
                  <a:path w="1454" h="689">
                    <a:moveTo>
                      <a:pt x="1454" y="490"/>
                    </a:moveTo>
                    <a:lnTo>
                      <a:pt x="19" y="689"/>
                    </a:lnTo>
                    <a:lnTo>
                      <a:pt x="0" y="24"/>
                    </a:lnTo>
                    <a:lnTo>
                      <a:pt x="1165" y="0"/>
                    </a:lnTo>
                    <a:lnTo>
                      <a:pt x="1454" y="49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142" name="Freeform 47"/>
              <p:cNvSpPr>
                <a:spLocks/>
              </p:cNvSpPr>
              <p:nvPr/>
            </p:nvSpPr>
            <p:spPr bwMode="auto">
              <a:xfrm flipH="1">
                <a:off x="387819" y="3951767"/>
                <a:ext cx="1915009" cy="907456"/>
              </a:xfrm>
              <a:custGeom>
                <a:avLst/>
                <a:gdLst>
                  <a:gd name="T0" fmla="*/ 1454 w 1454"/>
                  <a:gd name="T1" fmla="*/ 490 h 689"/>
                  <a:gd name="T2" fmla="*/ 19 w 1454"/>
                  <a:gd name="T3" fmla="*/ 689 h 689"/>
                  <a:gd name="T4" fmla="*/ 0 w 1454"/>
                  <a:gd name="T5" fmla="*/ 24 h 689"/>
                  <a:gd name="T6" fmla="*/ 1165 w 1454"/>
                  <a:gd name="T7" fmla="*/ 0 h 689"/>
                  <a:gd name="T8" fmla="*/ 1454 w 1454"/>
                  <a:gd name="T9" fmla="*/ 490 h 689"/>
                </a:gdLst>
                <a:ahLst/>
                <a:cxnLst>
                  <a:cxn ang="0">
                    <a:pos x="T0" y="T1"/>
                  </a:cxn>
                  <a:cxn ang="0">
                    <a:pos x="T2" y="T3"/>
                  </a:cxn>
                  <a:cxn ang="0">
                    <a:pos x="T4" y="T5"/>
                  </a:cxn>
                  <a:cxn ang="0">
                    <a:pos x="T6" y="T7"/>
                  </a:cxn>
                  <a:cxn ang="0">
                    <a:pos x="T8" y="T9"/>
                  </a:cxn>
                </a:cxnLst>
                <a:rect l="0" t="0" r="r" b="b"/>
                <a:pathLst>
                  <a:path w="1454" h="689">
                    <a:moveTo>
                      <a:pt x="1454" y="490"/>
                    </a:moveTo>
                    <a:lnTo>
                      <a:pt x="19" y="689"/>
                    </a:lnTo>
                    <a:lnTo>
                      <a:pt x="0" y="24"/>
                    </a:lnTo>
                    <a:lnTo>
                      <a:pt x="1165" y="0"/>
                    </a:lnTo>
                    <a:lnTo>
                      <a:pt x="1454" y="49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10" name="Group 109"/>
            <p:cNvGrpSpPr/>
            <p:nvPr/>
          </p:nvGrpSpPr>
          <p:grpSpPr>
            <a:xfrm>
              <a:off x="755279" y="1316325"/>
              <a:ext cx="2685492" cy="2510322"/>
              <a:chOff x="755279" y="1316325"/>
              <a:chExt cx="2685492" cy="2510322"/>
            </a:xfrm>
          </p:grpSpPr>
          <p:grpSp>
            <p:nvGrpSpPr>
              <p:cNvPr id="109" name="Group 108"/>
              <p:cNvGrpSpPr/>
              <p:nvPr/>
            </p:nvGrpSpPr>
            <p:grpSpPr>
              <a:xfrm>
                <a:off x="755279" y="2675534"/>
                <a:ext cx="2685492" cy="1151113"/>
                <a:chOff x="755279" y="2675534"/>
                <a:chExt cx="2685492" cy="1151113"/>
              </a:xfrm>
            </p:grpSpPr>
            <p:sp>
              <p:nvSpPr>
                <p:cNvPr id="38" name="Freeform 32"/>
                <p:cNvSpPr>
                  <a:spLocks/>
                </p:cNvSpPr>
                <p:nvPr/>
              </p:nvSpPr>
              <p:spPr bwMode="auto">
                <a:xfrm flipH="1">
                  <a:off x="1023960" y="2675534"/>
                  <a:ext cx="2124423" cy="633508"/>
                </a:xfrm>
                <a:custGeom>
                  <a:avLst/>
                  <a:gdLst>
                    <a:gd name="T0" fmla="*/ 640 w 1613"/>
                    <a:gd name="T1" fmla="*/ 394 h 481"/>
                    <a:gd name="T2" fmla="*/ 0 w 1613"/>
                    <a:gd name="T3" fmla="*/ 145 h 481"/>
                    <a:gd name="T4" fmla="*/ 651 w 1613"/>
                    <a:gd name="T5" fmla="*/ 0 h 481"/>
                    <a:gd name="T6" fmla="*/ 1613 w 1613"/>
                    <a:gd name="T7" fmla="*/ 481 h 481"/>
                    <a:gd name="T8" fmla="*/ 640 w 1613"/>
                    <a:gd name="T9" fmla="*/ 394 h 481"/>
                  </a:gdLst>
                  <a:ahLst/>
                  <a:cxnLst>
                    <a:cxn ang="0">
                      <a:pos x="T0" y="T1"/>
                    </a:cxn>
                    <a:cxn ang="0">
                      <a:pos x="T2" y="T3"/>
                    </a:cxn>
                    <a:cxn ang="0">
                      <a:pos x="T4" y="T5"/>
                    </a:cxn>
                    <a:cxn ang="0">
                      <a:pos x="T6" y="T7"/>
                    </a:cxn>
                    <a:cxn ang="0">
                      <a:pos x="T8" y="T9"/>
                    </a:cxn>
                  </a:cxnLst>
                  <a:rect l="0" t="0" r="r" b="b"/>
                  <a:pathLst>
                    <a:path w="1613" h="481">
                      <a:moveTo>
                        <a:pt x="640" y="394"/>
                      </a:moveTo>
                      <a:lnTo>
                        <a:pt x="0" y="145"/>
                      </a:lnTo>
                      <a:lnTo>
                        <a:pt x="651" y="0"/>
                      </a:lnTo>
                      <a:lnTo>
                        <a:pt x="1613" y="481"/>
                      </a:lnTo>
                      <a:lnTo>
                        <a:pt x="640" y="39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32"/>
                <p:cNvSpPr>
                  <a:spLocks/>
                </p:cNvSpPr>
                <p:nvPr/>
              </p:nvSpPr>
              <p:spPr bwMode="auto">
                <a:xfrm flipH="1">
                  <a:off x="1023960" y="2675534"/>
                  <a:ext cx="2124423" cy="633508"/>
                </a:xfrm>
                <a:custGeom>
                  <a:avLst/>
                  <a:gdLst>
                    <a:gd name="T0" fmla="*/ 640 w 1613"/>
                    <a:gd name="T1" fmla="*/ 394 h 481"/>
                    <a:gd name="T2" fmla="*/ 0 w 1613"/>
                    <a:gd name="T3" fmla="*/ 145 h 481"/>
                    <a:gd name="T4" fmla="*/ 651 w 1613"/>
                    <a:gd name="T5" fmla="*/ 0 h 481"/>
                    <a:gd name="T6" fmla="*/ 1613 w 1613"/>
                    <a:gd name="T7" fmla="*/ 481 h 481"/>
                    <a:gd name="T8" fmla="*/ 640 w 1613"/>
                    <a:gd name="T9" fmla="*/ 394 h 481"/>
                  </a:gdLst>
                  <a:ahLst/>
                  <a:cxnLst>
                    <a:cxn ang="0">
                      <a:pos x="T0" y="T1"/>
                    </a:cxn>
                    <a:cxn ang="0">
                      <a:pos x="T2" y="T3"/>
                    </a:cxn>
                    <a:cxn ang="0">
                      <a:pos x="T4" y="T5"/>
                    </a:cxn>
                    <a:cxn ang="0">
                      <a:pos x="T6" y="T7"/>
                    </a:cxn>
                    <a:cxn ang="0">
                      <a:pos x="T8" y="T9"/>
                    </a:cxn>
                  </a:cxnLst>
                  <a:rect l="0" t="0" r="r" b="b"/>
                  <a:pathLst>
                    <a:path w="1613" h="481">
                      <a:moveTo>
                        <a:pt x="640" y="394"/>
                      </a:moveTo>
                      <a:lnTo>
                        <a:pt x="0" y="145"/>
                      </a:lnTo>
                      <a:lnTo>
                        <a:pt x="651" y="0"/>
                      </a:lnTo>
                      <a:lnTo>
                        <a:pt x="1613" y="481"/>
                      </a:lnTo>
                      <a:lnTo>
                        <a:pt x="640" y="394"/>
                      </a:lnTo>
                      <a:close/>
                    </a:path>
                  </a:pathLst>
                </a:custGeom>
                <a:solidFill>
                  <a:schemeClr val="bg2">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33"/>
                <p:cNvSpPr>
                  <a:spLocks/>
                </p:cNvSpPr>
                <p:nvPr/>
              </p:nvSpPr>
              <p:spPr bwMode="auto">
                <a:xfrm flipH="1">
                  <a:off x="1023960" y="2675534"/>
                  <a:ext cx="2124423" cy="633508"/>
                </a:xfrm>
                <a:custGeom>
                  <a:avLst/>
                  <a:gdLst>
                    <a:gd name="T0" fmla="*/ 640 w 1613"/>
                    <a:gd name="T1" fmla="*/ 394 h 481"/>
                    <a:gd name="T2" fmla="*/ 0 w 1613"/>
                    <a:gd name="T3" fmla="*/ 145 h 481"/>
                    <a:gd name="T4" fmla="*/ 651 w 1613"/>
                    <a:gd name="T5" fmla="*/ 0 h 481"/>
                    <a:gd name="T6" fmla="*/ 1613 w 1613"/>
                    <a:gd name="T7" fmla="*/ 481 h 481"/>
                    <a:gd name="T8" fmla="*/ 640 w 1613"/>
                    <a:gd name="T9" fmla="*/ 394 h 481"/>
                  </a:gdLst>
                  <a:ahLst/>
                  <a:cxnLst>
                    <a:cxn ang="0">
                      <a:pos x="T0" y="T1"/>
                    </a:cxn>
                    <a:cxn ang="0">
                      <a:pos x="T2" y="T3"/>
                    </a:cxn>
                    <a:cxn ang="0">
                      <a:pos x="T4" y="T5"/>
                    </a:cxn>
                    <a:cxn ang="0">
                      <a:pos x="T6" y="T7"/>
                    </a:cxn>
                    <a:cxn ang="0">
                      <a:pos x="T8" y="T9"/>
                    </a:cxn>
                  </a:cxnLst>
                  <a:rect l="0" t="0" r="r" b="b"/>
                  <a:pathLst>
                    <a:path w="1613" h="481">
                      <a:moveTo>
                        <a:pt x="640" y="394"/>
                      </a:moveTo>
                      <a:lnTo>
                        <a:pt x="0" y="145"/>
                      </a:lnTo>
                      <a:lnTo>
                        <a:pt x="651" y="0"/>
                      </a:lnTo>
                      <a:lnTo>
                        <a:pt x="1613" y="481"/>
                      </a:lnTo>
                      <a:lnTo>
                        <a:pt x="640" y="39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34"/>
                <p:cNvSpPr>
                  <a:spLocks/>
                </p:cNvSpPr>
                <p:nvPr/>
              </p:nvSpPr>
              <p:spPr bwMode="auto">
                <a:xfrm flipH="1">
                  <a:off x="2240926" y="2862556"/>
                  <a:ext cx="1199845" cy="964090"/>
                </a:xfrm>
                <a:custGeom>
                  <a:avLst/>
                  <a:gdLst>
                    <a:gd name="T0" fmla="*/ 95 w 385"/>
                    <a:gd name="T1" fmla="*/ 0 h 309"/>
                    <a:gd name="T2" fmla="*/ 0 w 385"/>
                    <a:gd name="T3" fmla="*/ 168 h 309"/>
                    <a:gd name="T4" fmla="*/ 366 w 385"/>
                    <a:gd name="T5" fmla="*/ 309 h 309"/>
                    <a:gd name="T6" fmla="*/ 384 w 385"/>
                    <a:gd name="T7" fmla="*/ 203 h 309"/>
                    <a:gd name="T8" fmla="*/ 364 w 385"/>
                    <a:gd name="T9" fmla="*/ 103 h 309"/>
                    <a:gd name="T10" fmla="*/ 95 w 385"/>
                    <a:gd name="T11" fmla="*/ 0 h 309"/>
                  </a:gdLst>
                  <a:ahLst/>
                  <a:cxnLst>
                    <a:cxn ang="0">
                      <a:pos x="T0" y="T1"/>
                    </a:cxn>
                    <a:cxn ang="0">
                      <a:pos x="T2" y="T3"/>
                    </a:cxn>
                    <a:cxn ang="0">
                      <a:pos x="T4" y="T5"/>
                    </a:cxn>
                    <a:cxn ang="0">
                      <a:pos x="T6" y="T7"/>
                    </a:cxn>
                    <a:cxn ang="0">
                      <a:pos x="T8" y="T9"/>
                    </a:cxn>
                    <a:cxn ang="0">
                      <a:pos x="T10" y="T11"/>
                    </a:cxn>
                  </a:cxnLst>
                  <a:rect l="0" t="0" r="r" b="b"/>
                  <a:pathLst>
                    <a:path w="385" h="309">
                      <a:moveTo>
                        <a:pt x="95" y="0"/>
                      </a:moveTo>
                      <a:cubicBezTo>
                        <a:pt x="0" y="168"/>
                        <a:pt x="0" y="168"/>
                        <a:pt x="0" y="168"/>
                      </a:cubicBezTo>
                      <a:cubicBezTo>
                        <a:pt x="366" y="309"/>
                        <a:pt x="366" y="309"/>
                        <a:pt x="366" y="309"/>
                      </a:cubicBezTo>
                      <a:cubicBezTo>
                        <a:pt x="379" y="276"/>
                        <a:pt x="385" y="240"/>
                        <a:pt x="384" y="203"/>
                      </a:cubicBezTo>
                      <a:cubicBezTo>
                        <a:pt x="384" y="168"/>
                        <a:pt x="377" y="134"/>
                        <a:pt x="364" y="103"/>
                      </a:cubicBezTo>
                      <a:cubicBezTo>
                        <a:pt x="95" y="0"/>
                        <a:pt x="95" y="0"/>
                        <a:pt x="95" y="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48"/>
                <p:cNvSpPr>
                  <a:spLocks/>
                </p:cNvSpPr>
                <p:nvPr/>
              </p:nvSpPr>
              <p:spPr bwMode="auto">
                <a:xfrm flipH="1">
                  <a:off x="755279" y="3187871"/>
                  <a:ext cx="1547549" cy="638776"/>
                </a:xfrm>
                <a:custGeom>
                  <a:avLst/>
                  <a:gdLst>
                    <a:gd name="T0" fmla="*/ 5 w 1175"/>
                    <a:gd name="T1" fmla="*/ 485 h 485"/>
                    <a:gd name="T2" fmla="*/ 1175 w 1175"/>
                    <a:gd name="T3" fmla="*/ 455 h 485"/>
                    <a:gd name="T4" fmla="*/ 969 w 1175"/>
                    <a:gd name="T5" fmla="*/ 92 h 485"/>
                    <a:gd name="T6" fmla="*/ 0 w 1175"/>
                    <a:gd name="T7" fmla="*/ 0 h 485"/>
                    <a:gd name="T8" fmla="*/ 5 w 1175"/>
                    <a:gd name="T9" fmla="*/ 485 h 485"/>
                  </a:gdLst>
                  <a:ahLst/>
                  <a:cxnLst>
                    <a:cxn ang="0">
                      <a:pos x="T0" y="T1"/>
                    </a:cxn>
                    <a:cxn ang="0">
                      <a:pos x="T2" y="T3"/>
                    </a:cxn>
                    <a:cxn ang="0">
                      <a:pos x="T4" y="T5"/>
                    </a:cxn>
                    <a:cxn ang="0">
                      <a:pos x="T6" y="T7"/>
                    </a:cxn>
                    <a:cxn ang="0">
                      <a:pos x="T8" y="T9"/>
                    </a:cxn>
                  </a:cxnLst>
                  <a:rect l="0" t="0" r="r" b="b"/>
                  <a:pathLst>
                    <a:path w="1175" h="485">
                      <a:moveTo>
                        <a:pt x="5" y="485"/>
                      </a:moveTo>
                      <a:lnTo>
                        <a:pt x="1175" y="455"/>
                      </a:lnTo>
                      <a:lnTo>
                        <a:pt x="969" y="92"/>
                      </a:lnTo>
                      <a:lnTo>
                        <a:pt x="0" y="0"/>
                      </a:lnTo>
                      <a:lnTo>
                        <a:pt x="5" y="485"/>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143" name="Freeform 48"/>
                <p:cNvSpPr>
                  <a:spLocks/>
                </p:cNvSpPr>
                <p:nvPr/>
              </p:nvSpPr>
              <p:spPr bwMode="auto">
                <a:xfrm flipH="1">
                  <a:off x="755279" y="3187871"/>
                  <a:ext cx="1547549" cy="638776"/>
                </a:xfrm>
                <a:custGeom>
                  <a:avLst/>
                  <a:gdLst>
                    <a:gd name="T0" fmla="*/ 5 w 1175"/>
                    <a:gd name="T1" fmla="*/ 485 h 485"/>
                    <a:gd name="T2" fmla="*/ 1175 w 1175"/>
                    <a:gd name="T3" fmla="*/ 455 h 485"/>
                    <a:gd name="T4" fmla="*/ 969 w 1175"/>
                    <a:gd name="T5" fmla="*/ 92 h 485"/>
                    <a:gd name="T6" fmla="*/ 0 w 1175"/>
                    <a:gd name="T7" fmla="*/ 0 h 485"/>
                    <a:gd name="T8" fmla="*/ 5 w 1175"/>
                    <a:gd name="T9" fmla="*/ 485 h 485"/>
                  </a:gdLst>
                  <a:ahLst/>
                  <a:cxnLst>
                    <a:cxn ang="0">
                      <a:pos x="T0" y="T1"/>
                    </a:cxn>
                    <a:cxn ang="0">
                      <a:pos x="T2" y="T3"/>
                    </a:cxn>
                    <a:cxn ang="0">
                      <a:pos x="T4" y="T5"/>
                    </a:cxn>
                    <a:cxn ang="0">
                      <a:pos x="T6" y="T7"/>
                    </a:cxn>
                    <a:cxn ang="0">
                      <a:pos x="T8" y="T9"/>
                    </a:cxn>
                  </a:cxnLst>
                  <a:rect l="0" t="0" r="r" b="b"/>
                  <a:pathLst>
                    <a:path w="1175" h="485">
                      <a:moveTo>
                        <a:pt x="5" y="485"/>
                      </a:moveTo>
                      <a:lnTo>
                        <a:pt x="1175" y="455"/>
                      </a:lnTo>
                      <a:lnTo>
                        <a:pt x="969" y="92"/>
                      </a:lnTo>
                      <a:lnTo>
                        <a:pt x="0" y="0"/>
                      </a:lnTo>
                      <a:lnTo>
                        <a:pt x="5" y="485"/>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08" name="Group 107"/>
              <p:cNvGrpSpPr/>
              <p:nvPr/>
            </p:nvGrpSpPr>
            <p:grpSpPr>
              <a:xfrm>
                <a:off x="1064788" y="1316325"/>
                <a:ext cx="2030912" cy="1855742"/>
                <a:chOff x="1064788" y="1316325"/>
                <a:chExt cx="2030912" cy="1855742"/>
              </a:xfrm>
            </p:grpSpPr>
            <p:grpSp>
              <p:nvGrpSpPr>
                <p:cNvPr id="107" name="Group 106"/>
                <p:cNvGrpSpPr/>
                <p:nvPr/>
              </p:nvGrpSpPr>
              <p:grpSpPr>
                <a:xfrm>
                  <a:off x="1064788" y="2267244"/>
                  <a:ext cx="2030912" cy="904823"/>
                  <a:chOff x="1064788" y="2267244"/>
                  <a:chExt cx="2030912" cy="904823"/>
                </a:xfrm>
              </p:grpSpPr>
              <p:sp>
                <p:nvSpPr>
                  <p:cNvPr id="84" name="Freeform 35"/>
                  <p:cNvSpPr>
                    <a:spLocks/>
                  </p:cNvSpPr>
                  <p:nvPr/>
                </p:nvSpPr>
                <p:spPr bwMode="auto">
                  <a:xfrm flipH="1">
                    <a:off x="1245226" y="2267244"/>
                    <a:ext cx="1647646" cy="570289"/>
                  </a:xfrm>
                  <a:custGeom>
                    <a:avLst/>
                    <a:gdLst>
                      <a:gd name="T0" fmla="*/ 453 w 1251"/>
                      <a:gd name="T1" fmla="*/ 294 h 433"/>
                      <a:gd name="T2" fmla="*/ 0 w 1251"/>
                      <a:gd name="T3" fmla="*/ 107 h 433"/>
                      <a:gd name="T4" fmla="*/ 455 w 1251"/>
                      <a:gd name="T5" fmla="*/ 0 h 433"/>
                      <a:gd name="T6" fmla="*/ 1251 w 1251"/>
                      <a:gd name="T7" fmla="*/ 433 h 433"/>
                      <a:gd name="T8" fmla="*/ 453 w 1251"/>
                      <a:gd name="T9" fmla="*/ 294 h 433"/>
                    </a:gdLst>
                    <a:ahLst/>
                    <a:cxnLst>
                      <a:cxn ang="0">
                        <a:pos x="T0" y="T1"/>
                      </a:cxn>
                      <a:cxn ang="0">
                        <a:pos x="T2" y="T3"/>
                      </a:cxn>
                      <a:cxn ang="0">
                        <a:pos x="T4" y="T5"/>
                      </a:cxn>
                      <a:cxn ang="0">
                        <a:pos x="T6" y="T7"/>
                      </a:cxn>
                      <a:cxn ang="0">
                        <a:pos x="T8" y="T9"/>
                      </a:cxn>
                    </a:cxnLst>
                    <a:rect l="0" t="0" r="r" b="b"/>
                    <a:pathLst>
                      <a:path w="1251" h="433">
                        <a:moveTo>
                          <a:pt x="453" y="294"/>
                        </a:moveTo>
                        <a:lnTo>
                          <a:pt x="0" y="107"/>
                        </a:lnTo>
                        <a:lnTo>
                          <a:pt x="455" y="0"/>
                        </a:lnTo>
                        <a:lnTo>
                          <a:pt x="1251" y="433"/>
                        </a:lnTo>
                        <a:lnTo>
                          <a:pt x="453" y="29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35"/>
                  <p:cNvSpPr>
                    <a:spLocks/>
                  </p:cNvSpPr>
                  <p:nvPr/>
                </p:nvSpPr>
                <p:spPr bwMode="auto">
                  <a:xfrm flipH="1">
                    <a:off x="1245226" y="2267244"/>
                    <a:ext cx="1647646" cy="570289"/>
                  </a:xfrm>
                  <a:custGeom>
                    <a:avLst/>
                    <a:gdLst>
                      <a:gd name="T0" fmla="*/ 453 w 1251"/>
                      <a:gd name="T1" fmla="*/ 294 h 433"/>
                      <a:gd name="T2" fmla="*/ 0 w 1251"/>
                      <a:gd name="T3" fmla="*/ 107 h 433"/>
                      <a:gd name="T4" fmla="*/ 455 w 1251"/>
                      <a:gd name="T5" fmla="*/ 0 h 433"/>
                      <a:gd name="T6" fmla="*/ 1251 w 1251"/>
                      <a:gd name="T7" fmla="*/ 433 h 433"/>
                      <a:gd name="T8" fmla="*/ 453 w 1251"/>
                      <a:gd name="T9" fmla="*/ 294 h 433"/>
                    </a:gdLst>
                    <a:ahLst/>
                    <a:cxnLst>
                      <a:cxn ang="0">
                        <a:pos x="T0" y="T1"/>
                      </a:cxn>
                      <a:cxn ang="0">
                        <a:pos x="T2" y="T3"/>
                      </a:cxn>
                      <a:cxn ang="0">
                        <a:pos x="T4" y="T5"/>
                      </a:cxn>
                      <a:cxn ang="0">
                        <a:pos x="T6" y="T7"/>
                      </a:cxn>
                      <a:cxn ang="0">
                        <a:pos x="T8" y="T9"/>
                      </a:cxn>
                    </a:cxnLst>
                    <a:rect l="0" t="0" r="r" b="b"/>
                    <a:pathLst>
                      <a:path w="1251" h="433">
                        <a:moveTo>
                          <a:pt x="453" y="294"/>
                        </a:moveTo>
                        <a:lnTo>
                          <a:pt x="0" y="107"/>
                        </a:lnTo>
                        <a:lnTo>
                          <a:pt x="455" y="0"/>
                        </a:lnTo>
                        <a:lnTo>
                          <a:pt x="1251" y="433"/>
                        </a:lnTo>
                        <a:lnTo>
                          <a:pt x="453" y="294"/>
                        </a:lnTo>
                        <a:close/>
                      </a:path>
                    </a:pathLst>
                  </a:custGeom>
                  <a:solidFill>
                    <a:schemeClr val="bg2">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37"/>
                  <p:cNvSpPr>
                    <a:spLocks/>
                  </p:cNvSpPr>
                  <p:nvPr/>
                </p:nvSpPr>
                <p:spPr bwMode="auto">
                  <a:xfrm flipH="1">
                    <a:off x="2240926" y="2408170"/>
                    <a:ext cx="854774" cy="647994"/>
                  </a:xfrm>
                  <a:custGeom>
                    <a:avLst/>
                    <a:gdLst>
                      <a:gd name="T0" fmla="*/ 64 w 274"/>
                      <a:gd name="T1" fmla="*/ 0 h 208"/>
                      <a:gd name="T2" fmla="*/ 0 w 274"/>
                      <a:gd name="T3" fmla="*/ 111 h 208"/>
                      <a:gd name="T4" fmla="*/ 258 w 274"/>
                      <a:gd name="T5" fmla="*/ 208 h 208"/>
                      <a:gd name="T6" fmla="*/ 273 w 274"/>
                      <a:gd name="T7" fmla="*/ 139 h 208"/>
                      <a:gd name="T8" fmla="*/ 256 w 274"/>
                      <a:gd name="T9" fmla="*/ 73 h 208"/>
                      <a:gd name="T10" fmla="*/ 64 w 274"/>
                      <a:gd name="T11" fmla="*/ 0 h 208"/>
                    </a:gdLst>
                    <a:ahLst/>
                    <a:cxnLst>
                      <a:cxn ang="0">
                        <a:pos x="T0" y="T1"/>
                      </a:cxn>
                      <a:cxn ang="0">
                        <a:pos x="T2" y="T3"/>
                      </a:cxn>
                      <a:cxn ang="0">
                        <a:pos x="T4" y="T5"/>
                      </a:cxn>
                      <a:cxn ang="0">
                        <a:pos x="T6" y="T7"/>
                      </a:cxn>
                      <a:cxn ang="0">
                        <a:pos x="T8" y="T9"/>
                      </a:cxn>
                      <a:cxn ang="0">
                        <a:pos x="T10" y="T11"/>
                      </a:cxn>
                    </a:cxnLst>
                    <a:rect l="0" t="0" r="r" b="b"/>
                    <a:pathLst>
                      <a:path w="274" h="208">
                        <a:moveTo>
                          <a:pt x="64" y="0"/>
                        </a:moveTo>
                        <a:cubicBezTo>
                          <a:pt x="0" y="111"/>
                          <a:pt x="0" y="111"/>
                          <a:pt x="0" y="111"/>
                        </a:cubicBezTo>
                        <a:cubicBezTo>
                          <a:pt x="258" y="208"/>
                          <a:pt x="258" y="208"/>
                          <a:pt x="258" y="208"/>
                        </a:cubicBezTo>
                        <a:cubicBezTo>
                          <a:pt x="269" y="188"/>
                          <a:pt x="274" y="163"/>
                          <a:pt x="273" y="139"/>
                        </a:cubicBezTo>
                        <a:cubicBezTo>
                          <a:pt x="273" y="115"/>
                          <a:pt x="267" y="92"/>
                          <a:pt x="256" y="73"/>
                        </a:cubicBezTo>
                        <a:cubicBezTo>
                          <a:pt x="64" y="0"/>
                          <a:pt x="64" y="0"/>
                          <a:pt x="64" y="0"/>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49"/>
                  <p:cNvSpPr>
                    <a:spLocks/>
                  </p:cNvSpPr>
                  <p:nvPr/>
                </p:nvSpPr>
                <p:spPr bwMode="auto">
                  <a:xfrm flipH="1">
                    <a:off x="1064788" y="2632071"/>
                    <a:ext cx="1231454" cy="539996"/>
                  </a:xfrm>
                  <a:custGeom>
                    <a:avLst/>
                    <a:gdLst>
                      <a:gd name="T0" fmla="*/ 7 w 935"/>
                      <a:gd name="T1" fmla="*/ 325 h 410"/>
                      <a:gd name="T2" fmla="*/ 935 w 935"/>
                      <a:gd name="T3" fmla="*/ 410 h 410"/>
                      <a:gd name="T4" fmla="*/ 798 w 935"/>
                      <a:gd name="T5" fmla="*/ 156 h 410"/>
                      <a:gd name="T6" fmla="*/ 0 w 935"/>
                      <a:gd name="T7" fmla="*/ 0 h 410"/>
                      <a:gd name="T8" fmla="*/ 7 w 935"/>
                      <a:gd name="T9" fmla="*/ 325 h 410"/>
                    </a:gdLst>
                    <a:ahLst/>
                    <a:cxnLst>
                      <a:cxn ang="0">
                        <a:pos x="T0" y="T1"/>
                      </a:cxn>
                      <a:cxn ang="0">
                        <a:pos x="T2" y="T3"/>
                      </a:cxn>
                      <a:cxn ang="0">
                        <a:pos x="T4" y="T5"/>
                      </a:cxn>
                      <a:cxn ang="0">
                        <a:pos x="T6" y="T7"/>
                      </a:cxn>
                      <a:cxn ang="0">
                        <a:pos x="T8" y="T9"/>
                      </a:cxn>
                    </a:cxnLst>
                    <a:rect l="0" t="0" r="r" b="b"/>
                    <a:pathLst>
                      <a:path w="935" h="410">
                        <a:moveTo>
                          <a:pt x="7" y="325"/>
                        </a:moveTo>
                        <a:lnTo>
                          <a:pt x="935" y="410"/>
                        </a:lnTo>
                        <a:lnTo>
                          <a:pt x="798" y="156"/>
                        </a:lnTo>
                        <a:lnTo>
                          <a:pt x="0" y="0"/>
                        </a:lnTo>
                        <a:lnTo>
                          <a:pt x="7" y="32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44" name="Freeform 49"/>
                  <p:cNvSpPr>
                    <a:spLocks/>
                  </p:cNvSpPr>
                  <p:nvPr/>
                </p:nvSpPr>
                <p:spPr bwMode="auto">
                  <a:xfrm flipH="1">
                    <a:off x="1064788" y="2632071"/>
                    <a:ext cx="1231454" cy="539996"/>
                  </a:xfrm>
                  <a:custGeom>
                    <a:avLst/>
                    <a:gdLst>
                      <a:gd name="T0" fmla="*/ 7 w 935"/>
                      <a:gd name="T1" fmla="*/ 325 h 410"/>
                      <a:gd name="T2" fmla="*/ 935 w 935"/>
                      <a:gd name="T3" fmla="*/ 410 h 410"/>
                      <a:gd name="T4" fmla="*/ 798 w 935"/>
                      <a:gd name="T5" fmla="*/ 156 h 410"/>
                      <a:gd name="T6" fmla="*/ 0 w 935"/>
                      <a:gd name="T7" fmla="*/ 0 h 410"/>
                      <a:gd name="T8" fmla="*/ 7 w 935"/>
                      <a:gd name="T9" fmla="*/ 325 h 410"/>
                    </a:gdLst>
                    <a:ahLst/>
                    <a:cxnLst>
                      <a:cxn ang="0">
                        <a:pos x="T0" y="T1"/>
                      </a:cxn>
                      <a:cxn ang="0">
                        <a:pos x="T2" y="T3"/>
                      </a:cxn>
                      <a:cxn ang="0">
                        <a:pos x="T4" y="T5"/>
                      </a:cxn>
                      <a:cxn ang="0">
                        <a:pos x="T6" y="T7"/>
                      </a:cxn>
                      <a:cxn ang="0">
                        <a:pos x="T8" y="T9"/>
                      </a:cxn>
                    </a:cxnLst>
                    <a:rect l="0" t="0" r="r" b="b"/>
                    <a:pathLst>
                      <a:path w="935" h="410">
                        <a:moveTo>
                          <a:pt x="7" y="325"/>
                        </a:moveTo>
                        <a:lnTo>
                          <a:pt x="935" y="410"/>
                        </a:lnTo>
                        <a:lnTo>
                          <a:pt x="798" y="156"/>
                        </a:lnTo>
                        <a:lnTo>
                          <a:pt x="0" y="0"/>
                        </a:lnTo>
                        <a:lnTo>
                          <a:pt x="7" y="325"/>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06" name="Group 105"/>
                <p:cNvGrpSpPr/>
                <p:nvPr/>
              </p:nvGrpSpPr>
              <p:grpSpPr>
                <a:xfrm>
                  <a:off x="1283422" y="1316325"/>
                  <a:ext cx="1577841" cy="1406623"/>
                  <a:chOff x="1283422" y="1316325"/>
                  <a:chExt cx="1577841" cy="1406623"/>
                </a:xfrm>
              </p:grpSpPr>
              <p:grpSp>
                <p:nvGrpSpPr>
                  <p:cNvPr id="105" name="Group 104"/>
                  <p:cNvGrpSpPr/>
                  <p:nvPr/>
                </p:nvGrpSpPr>
                <p:grpSpPr>
                  <a:xfrm>
                    <a:off x="1283422" y="1909003"/>
                    <a:ext cx="1577841" cy="813945"/>
                    <a:chOff x="1283422" y="1909003"/>
                    <a:chExt cx="1577841" cy="813945"/>
                  </a:xfrm>
                </p:grpSpPr>
                <p:sp>
                  <p:nvSpPr>
                    <p:cNvPr id="87" name="Freeform 38"/>
                    <p:cNvSpPr>
                      <a:spLocks/>
                    </p:cNvSpPr>
                    <p:nvPr/>
                  </p:nvSpPr>
                  <p:spPr bwMode="auto">
                    <a:xfrm flipH="1">
                      <a:off x="1473077" y="1909003"/>
                      <a:ext cx="1197211" cy="485996"/>
                    </a:xfrm>
                    <a:custGeom>
                      <a:avLst/>
                      <a:gdLst>
                        <a:gd name="T0" fmla="*/ 279 w 909"/>
                        <a:gd name="T1" fmla="*/ 151 h 369"/>
                        <a:gd name="T2" fmla="*/ 0 w 909"/>
                        <a:gd name="T3" fmla="*/ 28 h 369"/>
                        <a:gd name="T4" fmla="*/ 272 w 909"/>
                        <a:gd name="T5" fmla="*/ 0 h 369"/>
                        <a:gd name="T6" fmla="*/ 909 w 909"/>
                        <a:gd name="T7" fmla="*/ 369 h 369"/>
                        <a:gd name="T8" fmla="*/ 279 w 909"/>
                        <a:gd name="T9" fmla="*/ 151 h 369"/>
                      </a:gdLst>
                      <a:ahLst/>
                      <a:cxnLst>
                        <a:cxn ang="0">
                          <a:pos x="T0" y="T1"/>
                        </a:cxn>
                        <a:cxn ang="0">
                          <a:pos x="T2" y="T3"/>
                        </a:cxn>
                        <a:cxn ang="0">
                          <a:pos x="T4" y="T5"/>
                        </a:cxn>
                        <a:cxn ang="0">
                          <a:pos x="T6" y="T7"/>
                        </a:cxn>
                        <a:cxn ang="0">
                          <a:pos x="T8" y="T9"/>
                        </a:cxn>
                      </a:cxnLst>
                      <a:rect l="0" t="0" r="r" b="b"/>
                      <a:pathLst>
                        <a:path w="909" h="369">
                          <a:moveTo>
                            <a:pt x="279" y="151"/>
                          </a:moveTo>
                          <a:lnTo>
                            <a:pt x="0" y="28"/>
                          </a:lnTo>
                          <a:lnTo>
                            <a:pt x="272" y="0"/>
                          </a:lnTo>
                          <a:lnTo>
                            <a:pt x="909" y="369"/>
                          </a:lnTo>
                          <a:lnTo>
                            <a:pt x="279" y="15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38"/>
                    <p:cNvSpPr>
                      <a:spLocks/>
                    </p:cNvSpPr>
                    <p:nvPr/>
                  </p:nvSpPr>
                  <p:spPr bwMode="auto">
                    <a:xfrm flipH="1">
                      <a:off x="1471102" y="1909003"/>
                      <a:ext cx="1197211" cy="485996"/>
                    </a:xfrm>
                    <a:custGeom>
                      <a:avLst/>
                      <a:gdLst>
                        <a:gd name="T0" fmla="*/ 279 w 909"/>
                        <a:gd name="T1" fmla="*/ 151 h 369"/>
                        <a:gd name="T2" fmla="*/ 0 w 909"/>
                        <a:gd name="T3" fmla="*/ 28 h 369"/>
                        <a:gd name="T4" fmla="*/ 272 w 909"/>
                        <a:gd name="T5" fmla="*/ 0 h 369"/>
                        <a:gd name="T6" fmla="*/ 909 w 909"/>
                        <a:gd name="T7" fmla="*/ 369 h 369"/>
                        <a:gd name="T8" fmla="*/ 279 w 909"/>
                        <a:gd name="T9" fmla="*/ 151 h 369"/>
                      </a:gdLst>
                      <a:ahLst/>
                      <a:cxnLst>
                        <a:cxn ang="0">
                          <a:pos x="T0" y="T1"/>
                        </a:cxn>
                        <a:cxn ang="0">
                          <a:pos x="T2" y="T3"/>
                        </a:cxn>
                        <a:cxn ang="0">
                          <a:pos x="T4" y="T5"/>
                        </a:cxn>
                        <a:cxn ang="0">
                          <a:pos x="T6" y="T7"/>
                        </a:cxn>
                        <a:cxn ang="0">
                          <a:pos x="T8" y="T9"/>
                        </a:cxn>
                      </a:cxnLst>
                      <a:rect l="0" t="0" r="r" b="b"/>
                      <a:pathLst>
                        <a:path w="909" h="369">
                          <a:moveTo>
                            <a:pt x="279" y="151"/>
                          </a:moveTo>
                          <a:lnTo>
                            <a:pt x="0" y="28"/>
                          </a:lnTo>
                          <a:lnTo>
                            <a:pt x="272" y="0"/>
                          </a:lnTo>
                          <a:lnTo>
                            <a:pt x="909" y="369"/>
                          </a:lnTo>
                          <a:lnTo>
                            <a:pt x="279" y="151"/>
                          </a:ln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39"/>
                    <p:cNvSpPr>
                      <a:spLocks/>
                    </p:cNvSpPr>
                    <p:nvPr/>
                  </p:nvSpPr>
                  <p:spPr bwMode="auto">
                    <a:xfrm flipH="1">
                      <a:off x="1473077" y="1909003"/>
                      <a:ext cx="1197211" cy="485996"/>
                    </a:xfrm>
                    <a:custGeom>
                      <a:avLst/>
                      <a:gdLst>
                        <a:gd name="T0" fmla="*/ 279 w 909"/>
                        <a:gd name="T1" fmla="*/ 151 h 369"/>
                        <a:gd name="T2" fmla="*/ 0 w 909"/>
                        <a:gd name="T3" fmla="*/ 28 h 369"/>
                        <a:gd name="T4" fmla="*/ 272 w 909"/>
                        <a:gd name="T5" fmla="*/ 0 h 369"/>
                        <a:gd name="T6" fmla="*/ 909 w 909"/>
                        <a:gd name="T7" fmla="*/ 369 h 369"/>
                        <a:gd name="T8" fmla="*/ 279 w 909"/>
                        <a:gd name="T9" fmla="*/ 151 h 369"/>
                      </a:gdLst>
                      <a:ahLst/>
                      <a:cxnLst>
                        <a:cxn ang="0">
                          <a:pos x="T0" y="T1"/>
                        </a:cxn>
                        <a:cxn ang="0">
                          <a:pos x="T2" y="T3"/>
                        </a:cxn>
                        <a:cxn ang="0">
                          <a:pos x="T4" y="T5"/>
                        </a:cxn>
                        <a:cxn ang="0">
                          <a:pos x="T6" y="T7"/>
                        </a:cxn>
                        <a:cxn ang="0">
                          <a:pos x="T8" y="T9"/>
                        </a:cxn>
                      </a:cxnLst>
                      <a:rect l="0" t="0" r="r" b="b"/>
                      <a:pathLst>
                        <a:path w="909" h="369">
                          <a:moveTo>
                            <a:pt x="279" y="151"/>
                          </a:moveTo>
                          <a:lnTo>
                            <a:pt x="0" y="28"/>
                          </a:lnTo>
                          <a:lnTo>
                            <a:pt x="272" y="0"/>
                          </a:lnTo>
                          <a:lnTo>
                            <a:pt x="909" y="369"/>
                          </a:lnTo>
                          <a:lnTo>
                            <a:pt x="279" y="15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04" name="Group 103"/>
                    <p:cNvGrpSpPr/>
                    <p:nvPr/>
                  </p:nvGrpSpPr>
                  <p:grpSpPr>
                    <a:xfrm>
                      <a:off x="1283422" y="1943247"/>
                      <a:ext cx="1577841" cy="779701"/>
                      <a:chOff x="1283422" y="1943247"/>
                      <a:chExt cx="1577841" cy="779701"/>
                    </a:xfrm>
                  </p:grpSpPr>
                  <p:sp>
                    <p:nvSpPr>
                      <p:cNvPr id="89" name="Freeform 40"/>
                      <p:cNvSpPr>
                        <a:spLocks/>
                      </p:cNvSpPr>
                      <p:nvPr/>
                    </p:nvSpPr>
                    <p:spPr bwMode="auto">
                      <a:xfrm flipH="1">
                        <a:off x="2246195" y="1943247"/>
                        <a:ext cx="615068" cy="567654"/>
                      </a:xfrm>
                      <a:custGeom>
                        <a:avLst/>
                        <a:gdLst>
                          <a:gd name="T0" fmla="*/ 0 w 197"/>
                          <a:gd name="T1" fmla="*/ 111 h 182"/>
                          <a:gd name="T2" fmla="*/ 182 w 197"/>
                          <a:gd name="T3" fmla="*/ 182 h 182"/>
                          <a:gd name="T4" fmla="*/ 196 w 197"/>
                          <a:gd name="T5" fmla="*/ 112 h 182"/>
                          <a:gd name="T6" fmla="*/ 180 w 197"/>
                          <a:gd name="T7" fmla="*/ 49 h 182"/>
                          <a:gd name="T8" fmla="*/ 62 w 197"/>
                          <a:gd name="T9" fmla="*/ 0 h 182"/>
                          <a:gd name="T10" fmla="*/ 0 w 197"/>
                          <a:gd name="T11" fmla="*/ 111 h 182"/>
                        </a:gdLst>
                        <a:ahLst/>
                        <a:cxnLst>
                          <a:cxn ang="0">
                            <a:pos x="T0" y="T1"/>
                          </a:cxn>
                          <a:cxn ang="0">
                            <a:pos x="T2" y="T3"/>
                          </a:cxn>
                          <a:cxn ang="0">
                            <a:pos x="T4" y="T5"/>
                          </a:cxn>
                          <a:cxn ang="0">
                            <a:pos x="T6" y="T7"/>
                          </a:cxn>
                          <a:cxn ang="0">
                            <a:pos x="T8" y="T9"/>
                          </a:cxn>
                          <a:cxn ang="0">
                            <a:pos x="T10" y="T11"/>
                          </a:cxn>
                        </a:cxnLst>
                        <a:rect l="0" t="0" r="r" b="b"/>
                        <a:pathLst>
                          <a:path w="197" h="182">
                            <a:moveTo>
                              <a:pt x="0" y="111"/>
                            </a:moveTo>
                            <a:cubicBezTo>
                              <a:pt x="182" y="182"/>
                              <a:pt x="182" y="182"/>
                              <a:pt x="182" y="182"/>
                            </a:cubicBezTo>
                            <a:cubicBezTo>
                              <a:pt x="192" y="161"/>
                              <a:pt x="197" y="137"/>
                              <a:pt x="196" y="112"/>
                            </a:cubicBezTo>
                            <a:cubicBezTo>
                              <a:pt x="195" y="90"/>
                              <a:pt x="189" y="68"/>
                              <a:pt x="180" y="49"/>
                            </a:cubicBezTo>
                            <a:cubicBezTo>
                              <a:pt x="62" y="0"/>
                              <a:pt x="62" y="0"/>
                              <a:pt x="62" y="0"/>
                            </a:cubicBezTo>
                            <a:cubicBezTo>
                              <a:pt x="0" y="111"/>
                              <a:pt x="0" y="111"/>
                              <a:pt x="0" y="111"/>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50"/>
                      <p:cNvSpPr>
                        <a:spLocks/>
                      </p:cNvSpPr>
                      <p:nvPr/>
                    </p:nvSpPr>
                    <p:spPr bwMode="auto">
                      <a:xfrm flipH="1">
                        <a:off x="1283422" y="2096026"/>
                        <a:ext cx="1016772" cy="626922"/>
                      </a:xfrm>
                      <a:custGeom>
                        <a:avLst/>
                        <a:gdLst>
                          <a:gd name="T0" fmla="*/ 0 w 772"/>
                          <a:gd name="T1" fmla="*/ 0 h 476"/>
                          <a:gd name="T2" fmla="*/ 5 w 772"/>
                          <a:gd name="T3" fmla="*/ 312 h 476"/>
                          <a:gd name="T4" fmla="*/ 772 w 772"/>
                          <a:gd name="T5" fmla="*/ 476 h 476"/>
                          <a:gd name="T6" fmla="*/ 628 w 772"/>
                          <a:gd name="T7" fmla="*/ 225 h 476"/>
                          <a:gd name="T8" fmla="*/ 0 w 772"/>
                          <a:gd name="T9" fmla="*/ 0 h 476"/>
                        </a:gdLst>
                        <a:ahLst/>
                        <a:cxnLst>
                          <a:cxn ang="0">
                            <a:pos x="T0" y="T1"/>
                          </a:cxn>
                          <a:cxn ang="0">
                            <a:pos x="T2" y="T3"/>
                          </a:cxn>
                          <a:cxn ang="0">
                            <a:pos x="T4" y="T5"/>
                          </a:cxn>
                          <a:cxn ang="0">
                            <a:pos x="T6" y="T7"/>
                          </a:cxn>
                          <a:cxn ang="0">
                            <a:pos x="T8" y="T9"/>
                          </a:cxn>
                        </a:cxnLst>
                        <a:rect l="0" t="0" r="r" b="b"/>
                        <a:pathLst>
                          <a:path w="772" h="476">
                            <a:moveTo>
                              <a:pt x="0" y="0"/>
                            </a:moveTo>
                            <a:lnTo>
                              <a:pt x="5" y="312"/>
                            </a:lnTo>
                            <a:lnTo>
                              <a:pt x="772" y="476"/>
                            </a:lnTo>
                            <a:lnTo>
                              <a:pt x="628" y="225"/>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45" name="Freeform 50"/>
                      <p:cNvSpPr>
                        <a:spLocks/>
                      </p:cNvSpPr>
                      <p:nvPr/>
                    </p:nvSpPr>
                    <p:spPr bwMode="auto">
                      <a:xfrm flipH="1">
                        <a:off x="1283422" y="2096026"/>
                        <a:ext cx="1016772" cy="626922"/>
                      </a:xfrm>
                      <a:custGeom>
                        <a:avLst/>
                        <a:gdLst>
                          <a:gd name="T0" fmla="*/ 0 w 772"/>
                          <a:gd name="T1" fmla="*/ 0 h 476"/>
                          <a:gd name="T2" fmla="*/ 5 w 772"/>
                          <a:gd name="T3" fmla="*/ 312 h 476"/>
                          <a:gd name="T4" fmla="*/ 772 w 772"/>
                          <a:gd name="T5" fmla="*/ 476 h 476"/>
                          <a:gd name="T6" fmla="*/ 628 w 772"/>
                          <a:gd name="T7" fmla="*/ 225 h 476"/>
                          <a:gd name="T8" fmla="*/ 0 w 772"/>
                          <a:gd name="T9" fmla="*/ 0 h 476"/>
                        </a:gdLst>
                        <a:ahLst/>
                        <a:cxnLst>
                          <a:cxn ang="0">
                            <a:pos x="T0" y="T1"/>
                          </a:cxn>
                          <a:cxn ang="0">
                            <a:pos x="T2" y="T3"/>
                          </a:cxn>
                          <a:cxn ang="0">
                            <a:pos x="T4" y="T5"/>
                          </a:cxn>
                          <a:cxn ang="0">
                            <a:pos x="T6" y="T7"/>
                          </a:cxn>
                          <a:cxn ang="0">
                            <a:pos x="T8" y="T9"/>
                          </a:cxn>
                        </a:cxnLst>
                        <a:rect l="0" t="0" r="r" b="b"/>
                        <a:pathLst>
                          <a:path w="772" h="476">
                            <a:moveTo>
                              <a:pt x="0" y="0"/>
                            </a:moveTo>
                            <a:lnTo>
                              <a:pt x="5" y="312"/>
                            </a:lnTo>
                            <a:lnTo>
                              <a:pt x="772" y="476"/>
                            </a:lnTo>
                            <a:lnTo>
                              <a:pt x="628" y="225"/>
                            </a:lnTo>
                            <a:lnTo>
                              <a:pt x="0" y="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103" name="Group 102"/>
                  <p:cNvGrpSpPr/>
                  <p:nvPr/>
                </p:nvGrpSpPr>
                <p:grpSpPr>
                  <a:xfrm>
                    <a:off x="1509957" y="1316325"/>
                    <a:ext cx="1114234" cy="985162"/>
                    <a:chOff x="1509957" y="1316325"/>
                    <a:chExt cx="1114234" cy="985162"/>
                  </a:xfrm>
                </p:grpSpPr>
                <p:sp>
                  <p:nvSpPr>
                    <p:cNvPr id="90" name="Freeform 41"/>
                    <p:cNvSpPr>
                      <a:spLocks/>
                    </p:cNvSpPr>
                    <p:nvPr/>
                  </p:nvSpPr>
                  <p:spPr bwMode="auto">
                    <a:xfrm flipH="1">
                      <a:off x="2268584" y="1316325"/>
                      <a:ext cx="355607" cy="670385"/>
                    </a:xfrm>
                    <a:custGeom>
                      <a:avLst/>
                      <a:gdLst>
                        <a:gd name="T0" fmla="*/ 104 w 114"/>
                        <a:gd name="T1" fmla="*/ 215 h 215"/>
                        <a:gd name="T2" fmla="*/ 113 w 114"/>
                        <a:gd name="T3" fmla="*/ 107 h 215"/>
                        <a:gd name="T4" fmla="*/ 97 w 114"/>
                        <a:gd name="T5" fmla="*/ 0 h 215"/>
                        <a:gd name="T6" fmla="*/ 0 w 114"/>
                        <a:gd name="T7" fmla="*/ 176 h 215"/>
                        <a:gd name="T8" fmla="*/ 104 w 114"/>
                        <a:gd name="T9" fmla="*/ 215 h 215"/>
                      </a:gdLst>
                      <a:ahLst/>
                      <a:cxnLst>
                        <a:cxn ang="0">
                          <a:pos x="T0" y="T1"/>
                        </a:cxn>
                        <a:cxn ang="0">
                          <a:pos x="T2" y="T3"/>
                        </a:cxn>
                        <a:cxn ang="0">
                          <a:pos x="T4" y="T5"/>
                        </a:cxn>
                        <a:cxn ang="0">
                          <a:pos x="T6" y="T7"/>
                        </a:cxn>
                        <a:cxn ang="0">
                          <a:pos x="T8" y="T9"/>
                        </a:cxn>
                      </a:cxnLst>
                      <a:rect l="0" t="0" r="r" b="b"/>
                      <a:pathLst>
                        <a:path w="114" h="215">
                          <a:moveTo>
                            <a:pt x="104" y="215"/>
                          </a:moveTo>
                          <a:cubicBezTo>
                            <a:pt x="111" y="180"/>
                            <a:pt x="114" y="143"/>
                            <a:pt x="113" y="107"/>
                          </a:cubicBezTo>
                          <a:cubicBezTo>
                            <a:pt x="112" y="70"/>
                            <a:pt x="107" y="34"/>
                            <a:pt x="97" y="0"/>
                          </a:cubicBezTo>
                          <a:cubicBezTo>
                            <a:pt x="0" y="176"/>
                            <a:pt x="0" y="176"/>
                            <a:pt x="0" y="176"/>
                          </a:cubicBezTo>
                          <a:cubicBezTo>
                            <a:pt x="104" y="215"/>
                            <a:pt x="104" y="215"/>
                            <a:pt x="104" y="215"/>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51"/>
                    <p:cNvSpPr>
                      <a:spLocks/>
                    </p:cNvSpPr>
                    <p:nvPr/>
                  </p:nvSpPr>
                  <p:spPr bwMode="auto">
                    <a:xfrm flipH="1">
                      <a:off x="1509957" y="1321593"/>
                      <a:ext cx="811310" cy="979894"/>
                    </a:xfrm>
                    <a:custGeom>
                      <a:avLst/>
                      <a:gdLst>
                        <a:gd name="T0" fmla="*/ 0 w 616"/>
                        <a:gd name="T1" fmla="*/ 0 h 744"/>
                        <a:gd name="T2" fmla="*/ 16 w 616"/>
                        <a:gd name="T3" fmla="*/ 505 h 744"/>
                        <a:gd name="T4" fmla="*/ 616 w 616"/>
                        <a:gd name="T5" fmla="*/ 744 h 744"/>
                        <a:gd name="T6" fmla="*/ 0 w 616"/>
                        <a:gd name="T7" fmla="*/ 0 h 744"/>
                      </a:gdLst>
                      <a:ahLst/>
                      <a:cxnLst>
                        <a:cxn ang="0">
                          <a:pos x="T0" y="T1"/>
                        </a:cxn>
                        <a:cxn ang="0">
                          <a:pos x="T2" y="T3"/>
                        </a:cxn>
                        <a:cxn ang="0">
                          <a:pos x="T4" y="T5"/>
                        </a:cxn>
                        <a:cxn ang="0">
                          <a:pos x="T6" y="T7"/>
                        </a:cxn>
                      </a:cxnLst>
                      <a:rect l="0" t="0" r="r" b="b"/>
                      <a:pathLst>
                        <a:path w="616" h="744">
                          <a:moveTo>
                            <a:pt x="0" y="0"/>
                          </a:moveTo>
                          <a:lnTo>
                            <a:pt x="16" y="505"/>
                          </a:lnTo>
                          <a:lnTo>
                            <a:pt x="616" y="744"/>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51"/>
                    <p:cNvSpPr>
                      <a:spLocks/>
                    </p:cNvSpPr>
                    <p:nvPr/>
                  </p:nvSpPr>
                  <p:spPr bwMode="auto">
                    <a:xfrm flipH="1">
                      <a:off x="1509957" y="1321593"/>
                      <a:ext cx="811310" cy="979894"/>
                    </a:xfrm>
                    <a:custGeom>
                      <a:avLst/>
                      <a:gdLst>
                        <a:gd name="T0" fmla="*/ 0 w 616"/>
                        <a:gd name="T1" fmla="*/ 0 h 744"/>
                        <a:gd name="T2" fmla="*/ 16 w 616"/>
                        <a:gd name="T3" fmla="*/ 505 h 744"/>
                        <a:gd name="T4" fmla="*/ 616 w 616"/>
                        <a:gd name="T5" fmla="*/ 744 h 744"/>
                        <a:gd name="T6" fmla="*/ 0 w 616"/>
                        <a:gd name="T7" fmla="*/ 0 h 744"/>
                      </a:gdLst>
                      <a:ahLst/>
                      <a:cxnLst>
                        <a:cxn ang="0">
                          <a:pos x="T0" y="T1"/>
                        </a:cxn>
                        <a:cxn ang="0">
                          <a:pos x="T2" y="T3"/>
                        </a:cxn>
                        <a:cxn ang="0">
                          <a:pos x="T4" y="T5"/>
                        </a:cxn>
                        <a:cxn ang="0">
                          <a:pos x="T6" y="T7"/>
                        </a:cxn>
                      </a:cxnLst>
                      <a:rect l="0" t="0" r="r" b="b"/>
                      <a:pathLst>
                        <a:path w="616" h="744">
                          <a:moveTo>
                            <a:pt x="0" y="0"/>
                          </a:moveTo>
                          <a:lnTo>
                            <a:pt x="16" y="505"/>
                          </a:lnTo>
                          <a:lnTo>
                            <a:pt x="616" y="744"/>
                          </a:lnTo>
                          <a:lnTo>
                            <a:pt x="0" y="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grpSp>
        </p:grpSp>
      </p:grpSp>
      <p:sp>
        <p:nvSpPr>
          <p:cNvPr id="270" name="Rectangle 269"/>
          <p:cNvSpPr/>
          <p:nvPr/>
        </p:nvSpPr>
        <p:spPr>
          <a:xfrm flipH="1">
            <a:off x="5133442" y="1446486"/>
            <a:ext cx="3622740" cy="590931"/>
          </a:xfrm>
          <a:prstGeom prst="rect">
            <a:avLst/>
          </a:prstGeom>
        </p:spPr>
        <p:txBody>
          <a:bodyPr wrap="square" lIns="0" tIns="0" rIns="0" bIns="0" anchor="ctr">
            <a:spAutoFit/>
          </a:bodyPr>
          <a:lstStyle/>
          <a:p>
            <a:pPr>
              <a:lnSpc>
                <a:spcPct val="12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271" name="Rectangle 270"/>
          <p:cNvSpPr/>
          <p:nvPr/>
        </p:nvSpPr>
        <p:spPr>
          <a:xfrm flipH="1">
            <a:off x="5133442" y="2122838"/>
            <a:ext cx="3622740" cy="590931"/>
          </a:xfrm>
          <a:prstGeom prst="rect">
            <a:avLst/>
          </a:prstGeom>
        </p:spPr>
        <p:txBody>
          <a:bodyPr wrap="square" lIns="0" tIns="0" rIns="0" bIns="0" anchor="ctr">
            <a:spAutoFit/>
          </a:bodyPr>
          <a:lstStyle/>
          <a:p>
            <a:pPr>
              <a:lnSpc>
                <a:spcPct val="120000"/>
              </a:lnSpc>
            </a:pPr>
            <a:r>
              <a:rPr lang="en-US" sz="1200" b="1" dirty="0">
                <a:solidFill>
                  <a:schemeClr val="accent2"/>
                </a:solidFill>
              </a:rPr>
              <a:t>Element Title Here</a:t>
            </a:r>
            <a:endParaRPr lang="en-US" sz="1200" dirty="0">
              <a:solidFill>
                <a:schemeClr val="accent2"/>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272" name="Rectangle 271"/>
          <p:cNvSpPr/>
          <p:nvPr/>
        </p:nvSpPr>
        <p:spPr>
          <a:xfrm flipH="1">
            <a:off x="5133442" y="4151894"/>
            <a:ext cx="3622740" cy="590931"/>
          </a:xfrm>
          <a:prstGeom prst="rect">
            <a:avLst/>
          </a:prstGeom>
        </p:spPr>
        <p:txBody>
          <a:bodyPr wrap="square" lIns="0" tIns="0" rIns="0" bIns="0" anchor="ctr">
            <a:spAutoFit/>
          </a:bodyPr>
          <a:lstStyle/>
          <a:p>
            <a:pPr>
              <a:lnSpc>
                <a:spcPct val="120000"/>
              </a:lnSpc>
            </a:pPr>
            <a:r>
              <a:rPr lang="en-US" sz="1200" b="1" dirty="0">
                <a:solidFill>
                  <a:schemeClr val="accent5"/>
                </a:solidFill>
              </a:rPr>
              <a:t>Element Title Here</a:t>
            </a:r>
            <a:endParaRPr lang="en-US" sz="1200" dirty="0">
              <a:solidFill>
                <a:schemeClr val="accent5"/>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273" name="Rectangle 272"/>
          <p:cNvSpPr/>
          <p:nvPr/>
        </p:nvSpPr>
        <p:spPr>
          <a:xfrm flipH="1">
            <a:off x="5133442" y="3475542"/>
            <a:ext cx="3622740" cy="590931"/>
          </a:xfrm>
          <a:prstGeom prst="rect">
            <a:avLst/>
          </a:prstGeom>
        </p:spPr>
        <p:txBody>
          <a:bodyPr wrap="square" lIns="0" tIns="0" rIns="0" bIns="0" anchor="ctr">
            <a:spAutoFit/>
          </a:bodyPr>
          <a:lstStyle/>
          <a:p>
            <a:pPr>
              <a:lnSpc>
                <a:spcPct val="120000"/>
              </a:lnSpc>
            </a:pPr>
            <a:r>
              <a:rPr lang="en-US" sz="1200" b="1" dirty="0">
                <a:solidFill>
                  <a:schemeClr val="accent4"/>
                </a:solidFill>
              </a:rPr>
              <a:t>Element Title Here</a:t>
            </a:r>
            <a:endParaRPr lang="en-US" sz="1200" dirty="0">
              <a:solidFill>
                <a:schemeClr val="accent4"/>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274" name="Rectangle 273"/>
          <p:cNvSpPr/>
          <p:nvPr/>
        </p:nvSpPr>
        <p:spPr>
          <a:xfrm flipH="1">
            <a:off x="5133442" y="2799190"/>
            <a:ext cx="3622740" cy="590931"/>
          </a:xfrm>
          <a:prstGeom prst="rect">
            <a:avLst/>
          </a:prstGeom>
        </p:spPr>
        <p:txBody>
          <a:bodyPr wrap="square" lIns="0" tIns="0" rIns="0" bIns="0" anchor="ctr">
            <a:spAutoFit/>
          </a:bodyPr>
          <a:lstStyle/>
          <a:p>
            <a:pPr>
              <a:lnSpc>
                <a:spcPct val="120000"/>
              </a:lnSpc>
            </a:pPr>
            <a:r>
              <a:rPr lang="en-US" sz="1200" b="1" dirty="0">
                <a:solidFill>
                  <a:schemeClr val="accent3"/>
                </a:solidFill>
              </a:rPr>
              <a:t>Element Title Here</a:t>
            </a:r>
            <a:endParaRPr lang="en-US" sz="1200" dirty="0">
              <a:solidFill>
                <a:schemeClr val="accent3"/>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Tree>
    <p:extLst>
      <p:ext uri="{BB962C8B-B14F-4D97-AF65-F5344CB8AC3E}">
        <p14:creationId xmlns:p14="http://schemas.microsoft.com/office/powerpoint/2010/main" val="3783716860"/>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t>Pyramid Infographic–2 Levels</a:t>
            </a:r>
          </a:p>
        </p:txBody>
      </p:sp>
      <p:sp>
        <p:nvSpPr>
          <p:cNvPr id="270" name="Rectangle 269"/>
          <p:cNvSpPr/>
          <p:nvPr/>
        </p:nvSpPr>
        <p:spPr>
          <a:xfrm flipH="1">
            <a:off x="4800600" y="1771241"/>
            <a:ext cx="3955582" cy="969496"/>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1000" dirty="0">
                <a:solidFill>
                  <a:schemeClr val="bg1">
                    <a:lumMod val="65000"/>
                  </a:schemeClr>
                </a:solidFill>
              </a:rPr>
              <a:t>This is a sample text. You simply add your own text and description here. simply add your own text . 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272" name="Rectangle 271"/>
          <p:cNvSpPr/>
          <p:nvPr/>
        </p:nvSpPr>
        <p:spPr>
          <a:xfrm flipH="1">
            <a:off x="4800600" y="3424671"/>
            <a:ext cx="3955582" cy="969496"/>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50000"/>
              </a:lnSpc>
            </a:pPr>
            <a:r>
              <a:rPr lang="en-US" sz="1000" dirty="0">
                <a:solidFill>
                  <a:schemeClr val="bg1">
                    <a:lumMod val="65000"/>
                  </a:schemeClr>
                </a:solidFill>
              </a:rPr>
              <a:t>This is a sample text. You simply add your own text and description here. simply add your own text . This is a sample text. You simply add your own text and description here. </a:t>
            </a:r>
            <a:endParaRPr lang="en-US" sz="1000" dirty="0">
              <a:solidFill>
                <a:schemeClr val="bg1">
                  <a:lumMod val="65000"/>
                </a:schemeClr>
              </a:solidFill>
              <a:cs typeface="Aharoni" panose="02010803020104030203" pitchFamily="2" charset="-79"/>
            </a:endParaRPr>
          </a:p>
        </p:txBody>
      </p:sp>
      <p:grpSp>
        <p:nvGrpSpPr>
          <p:cNvPr id="273" name="Group 272"/>
          <p:cNvGrpSpPr/>
          <p:nvPr/>
        </p:nvGrpSpPr>
        <p:grpSpPr>
          <a:xfrm rot="10800000" flipH="1">
            <a:off x="387819" y="1443740"/>
            <a:ext cx="3958759" cy="3276600"/>
            <a:chOff x="387819" y="1165425"/>
            <a:chExt cx="3958759" cy="3276600"/>
          </a:xfrm>
        </p:grpSpPr>
        <p:sp>
          <p:nvSpPr>
            <p:cNvPr id="148" name="Freeform 147"/>
            <p:cNvSpPr/>
            <p:nvPr/>
          </p:nvSpPr>
          <p:spPr>
            <a:xfrm rot="10800000">
              <a:off x="387819" y="1165425"/>
              <a:ext cx="3093720" cy="1610169"/>
            </a:xfrm>
            <a:custGeom>
              <a:avLst/>
              <a:gdLst>
                <a:gd name="connsiteX0" fmla="*/ 3093720 w 3093720"/>
                <a:gd name="connsiteY0" fmla="*/ 1610169 h 1610169"/>
                <a:gd name="connsiteX1" fmla="*/ 0 w 3093720"/>
                <a:gd name="connsiteY1" fmla="*/ 1610169 h 1610169"/>
                <a:gd name="connsiteX2" fmla="*/ 568164 w 3093720"/>
                <a:gd name="connsiteY2" fmla="*/ 0 h 1610169"/>
                <a:gd name="connsiteX3" fmla="*/ 2525556 w 3093720"/>
                <a:gd name="connsiteY3" fmla="*/ 0 h 1610169"/>
              </a:gdLst>
              <a:ahLst/>
              <a:cxnLst>
                <a:cxn ang="0">
                  <a:pos x="connsiteX0" y="connsiteY0"/>
                </a:cxn>
                <a:cxn ang="0">
                  <a:pos x="connsiteX1" y="connsiteY1"/>
                </a:cxn>
                <a:cxn ang="0">
                  <a:pos x="connsiteX2" y="connsiteY2"/>
                </a:cxn>
                <a:cxn ang="0">
                  <a:pos x="connsiteX3" y="connsiteY3"/>
                </a:cxn>
              </a:cxnLst>
              <a:rect l="l" t="t" r="r" b="b"/>
              <a:pathLst>
                <a:path w="3093720" h="1610169">
                  <a:moveTo>
                    <a:pt x="3093720" y="1610169"/>
                  </a:moveTo>
                  <a:lnTo>
                    <a:pt x="0" y="1610169"/>
                  </a:lnTo>
                  <a:lnTo>
                    <a:pt x="568164" y="0"/>
                  </a:lnTo>
                  <a:lnTo>
                    <a:pt x="2525556"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Freeform 148"/>
            <p:cNvSpPr/>
            <p:nvPr/>
          </p:nvSpPr>
          <p:spPr>
            <a:xfrm rot="10800000">
              <a:off x="975762" y="2831648"/>
              <a:ext cx="1917834" cy="1610377"/>
            </a:xfrm>
            <a:custGeom>
              <a:avLst/>
              <a:gdLst>
                <a:gd name="connsiteX0" fmla="*/ 1917834 w 1917834"/>
                <a:gd name="connsiteY0" fmla="*/ 1610377 h 1610377"/>
                <a:gd name="connsiteX1" fmla="*/ 0 w 1917834"/>
                <a:gd name="connsiteY1" fmla="*/ 1610377 h 1610377"/>
                <a:gd name="connsiteX2" fmla="*/ 568237 w 1917834"/>
                <a:gd name="connsiteY2" fmla="*/ 0 h 1610377"/>
                <a:gd name="connsiteX3" fmla="*/ 1349597 w 1917834"/>
                <a:gd name="connsiteY3" fmla="*/ 0 h 1610377"/>
              </a:gdLst>
              <a:ahLst/>
              <a:cxnLst>
                <a:cxn ang="0">
                  <a:pos x="connsiteX0" y="connsiteY0"/>
                </a:cxn>
                <a:cxn ang="0">
                  <a:pos x="connsiteX1" y="connsiteY1"/>
                </a:cxn>
                <a:cxn ang="0">
                  <a:pos x="connsiteX2" y="connsiteY2"/>
                </a:cxn>
                <a:cxn ang="0">
                  <a:pos x="connsiteX3" y="connsiteY3"/>
                </a:cxn>
              </a:cxnLst>
              <a:rect l="l" t="t" r="r" b="b"/>
              <a:pathLst>
                <a:path w="1917834" h="1610377">
                  <a:moveTo>
                    <a:pt x="1917834" y="1610377"/>
                  </a:moveTo>
                  <a:lnTo>
                    <a:pt x="0" y="1610377"/>
                  </a:lnTo>
                  <a:lnTo>
                    <a:pt x="568237" y="0"/>
                  </a:lnTo>
                  <a:lnTo>
                    <a:pt x="1349597"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0" name="Group 149"/>
            <p:cNvGrpSpPr/>
            <p:nvPr/>
          </p:nvGrpSpPr>
          <p:grpSpPr>
            <a:xfrm>
              <a:off x="569819" y="1165425"/>
              <a:ext cx="2729720" cy="3276600"/>
              <a:chOff x="4844560" y="1165425"/>
              <a:chExt cx="2729720" cy="3276600"/>
            </a:xfrm>
            <a:solidFill>
              <a:schemeClr val="bg1">
                <a:alpha val="40000"/>
              </a:schemeClr>
            </a:solidFill>
          </p:grpSpPr>
          <p:sp>
            <p:nvSpPr>
              <p:cNvPr id="151" name="Freeform 150"/>
              <p:cNvSpPr/>
              <p:nvPr/>
            </p:nvSpPr>
            <p:spPr>
              <a:xfrm rot="10800000">
                <a:off x="6469380" y="1165425"/>
                <a:ext cx="1104900" cy="3276600"/>
              </a:xfrm>
              <a:custGeom>
                <a:avLst/>
                <a:gdLst>
                  <a:gd name="connsiteX0" fmla="*/ 309706 w 1465886"/>
                  <a:gd name="connsiteY0" fmla="*/ 3276600 h 3276600"/>
                  <a:gd name="connsiteX1" fmla="*/ 0 w 1465886"/>
                  <a:gd name="connsiteY1" fmla="*/ 3276600 h 3276600"/>
                  <a:gd name="connsiteX2" fmla="*/ 1421747 w 1465886"/>
                  <a:gd name="connsiteY2" fmla="*/ 0 h 3276600"/>
                  <a:gd name="connsiteX3" fmla="*/ 1465886 w 1465886"/>
                  <a:gd name="connsiteY3" fmla="*/ 0 h 3276600"/>
                </a:gdLst>
                <a:ahLst/>
                <a:cxnLst>
                  <a:cxn ang="0">
                    <a:pos x="connsiteX0" y="connsiteY0"/>
                  </a:cxn>
                  <a:cxn ang="0">
                    <a:pos x="connsiteX1" y="connsiteY1"/>
                  </a:cxn>
                  <a:cxn ang="0">
                    <a:pos x="connsiteX2" y="connsiteY2"/>
                  </a:cxn>
                  <a:cxn ang="0">
                    <a:pos x="connsiteX3" y="connsiteY3"/>
                  </a:cxn>
                </a:cxnLst>
                <a:rect l="l" t="t" r="r" b="b"/>
                <a:pathLst>
                  <a:path w="1465886" h="3276600">
                    <a:moveTo>
                      <a:pt x="309706" y="3276600"/>
                    </a:moveTo>
                    <a:lnTo>
                      <a:pt x="0" y="3276600"/>
                    </a:lnTo>
                    <a:lnTo>
                      <a:pt x="1421747" y="0"/>
                    </a:lnTo>
                    <a:lnTo>
                      <a:pt x="146588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Freeform 151"/>
              <p:cNvSpPr/>
              <p:nvPr/>
            </p:nvSpPr>
            <p:spPr>
              <a:xfrm rot="10800000" flipH="1">
                <a:off x="4844560" y="1165425"/>
                <a:ext cx="1104900" cy="3276600"/>
              </a:xfrm>
              <a:custGeom>
                <a:avLst/>
                <a:gdLst>
                  <a:gd name="connsiteX0" fmla="*/ 309706 w 1465886"/>
                  <a:gd name="connsiteY0" fmla="*/ 3276600 h 3276600"/>
                  <a:gd name="connsiteX1" fmla="*/ 0 w 1465886"/>
                  <a:gd name="connsiteY1" fmla="*/ 3276600 h 3276600"/>
                  <a:gd name="connsiteX2" fmla="*/ 1421747 w 1465886"/>
                  <a:gd name="connsiteY2" fmla="*/ 0 h 3276600"/>
                  <a:gd name="connsiteX3" fmla="*/ 1465886 w 1465886"/>
                  <a:gd name="connsiteY3" fmla="*/ 0 h 3276600"/>
                </a:gdLst>
                <a:ahLst/>
                <a:cxnLst>
                  <a:cxn ang="0">
                    <a:pos x="connsiteX0" y="connsiteY0"/>
                  </a:cxn>
                  <a:cxn ang="0">
                    <a:pos x="connsiteX1" y="connsiteY1"/>
                  </a:cxn>
                  <a:cxn ang="0">
                    <a:pos x="connsiteX2" y="connsiteY2"/>
                  </a:cxn>
                  <a:cxn ang="0">
                    <a:pos x="connsiteX3" y="connsiteY3"/>
                  </a:cxn>
                </a:cxnLst>
                <a:rect l="l" t="t" r="r" b="b"/>
                <a:pathLst>
                  <a:path w="1465886" h="3276600">
                    <a:moveTo>
                      <a:pt x="309706" y="3276600"/>
                    </a:moveTo>
                    <a:lnTo>
                      <a:pt x="0" y="3276600"/>
                    </a:lnTo>
                    <a:lnTo>
                      <a:pt x="1421747" y="0"/>
                    </a:lnTo>
                    <a:lnTo>
                      <a:pt x="146588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3" name="Freeform 5"/>
            <p:cNvSpPr>
              <a:spLocks noEditPoints="1"/>
            </p:cNvSpPr>
            <p:nvPr/>
          </p:nvSpPr>
          <p:spPr bwMode="auto">
            <a:xfrm>
              <a:off x="2449475" y="2832153"/>
              <a:ext cx="1897103" cy="1597903"/>
            </a:xfrm>
            <a:custGeom>
              <a:avLst/>
              <a:gdLst>
                <a:gd name="T0" fmla="*/ 1346 w 1346"/>
                <a:gd name="T1" fmla="*/ 1036 h 1036"/>
                <a:gd name="T2" fmla="*/ 1346 w 1346"/>
                <a:gd name="T3" fmla="*/ 0 h 1036"/>
                <a:gd name="T4" fmla="*/ 397 w 1346"/>
                <a:gd name="T5" fmla="*/ 0 h 1036"/>
                <a:gd name="T6" fmla="*/ 0 w 1346"/>
                <a:gd name="T7" fmla="*/ 1036 h 1036"/>
                <a:gd name="T8" fmla="*/ 1346 w 1346"/>
                <a:gd name="T9" fmla="*/ 1036 h 1036"/>
                <a:gd name="T10" fmla="*/ 404 w 1346"/>
                <a:gd name="T11" fmla="*/ 9 h 1036"/>
                <a:gd name="T12" fmla="*/ 1337 w 1346"/>
                <a:gd name="T13" fmla="*/ 9 h 1036"/>
                <a:gd name="T14" fmla="*/ 1337 w 1346"/>
                <a:gd name="T15" fmla="*/ 1028 h 1036"/>
                <a:gd name="T16" fmla="*/ 11 w 1346"/>
                <a:gd name="T17" fmla="*/ 1028 h 1036"/>
                <a:gd name="T18" fmla="*/ 404 w 1346"/>
                <a:gd name="T19" fmla="*/ 9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6" h="1036">
                  <a:moveTo>
                    <a:pt x="1346" y="1036"/>
                  </a:moveTo>
                  <a:lnTo>
                    <a:pt x="1346" y="0"/>
                  </a:lnTo>
                  <a:lnTo>
                    <a:pt x="397" y="0"/>
                  </a:lnTo>
                  <a:lnTo>
                    <a:pt x="0" y="1036"/>
                  </a:lnTo>
                  <a:lnTo>
                    <a:pt x="1346" y="1036"/>
                  </a:lnTo>
                  <a:close/>
                  <a:moveTo>
                    <a:pt x="404" y="9"/>
                  </a:moveTo>
                  <a:lnTo>
                    <a:pt x="1337" y="9"/>
                  </a:lnTo>
                  <a:lnTo>
                    <a:pt x="1337" y="1028"/>
                  </a:lnTo>
                  <a:lnTo>
                    <a:pt x="11" y="1028"/>
                  </a:lnTo>
                  <a:lnTo>
                    <a:pt x="404" y="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200" b="1"/>
            </a:p>
          </p:txBody>
        </p:sp>
        <p:sp>
          <p:nvSpPr>
            <p:cNvPr id="264" name="Freeform 6"/>
            <p:cNvSpPr>
              <a:spLocks noEditPoints="1"/>
            </p:cNvSpPr>
            <p:nvPr/>
          </p:nvSpPr>
          <p:spPr bwMode="auto">
            <a:xfrm>
              <a:off x="3027344" y="1178723"/>
              <a:ext cx="1319234" cy="1597903"/>
            </a:xfrm>
            <a:custGeom>
              <a:avLst/>
              <a:gdLst>
                <a:gd name="T0" fmla="*/ 936 w 936"/>
                <a:gd name="T1" fmla="*/ 1036 h 1036"/>
                <a:gd name="T2" fmla="*/ 936 w 936"/>
                <a:gd name="T3" fmla="*/ 0 h 1036"/>
                <a:gd name="T4" fmla="*/ 397 w 936"/>
                <a:gd name="T5" fmla="*/ 0 h 1036"/>
                <a:gd name="T6" fmla="*/ 0 w 936"/>
                <a:gd name="T7" fmla="*/ 1036 h 1036"/>
                <a:gd name="T8" fmla="*/ 936 w 936"/>
                <a:gd name="T9" fmla="*/ 1036 h 1036"/>
                <a:gd name="T10" fmla="*/ 404 w 936"/>
                <a:gd name="T11" fmla="*/ 8 h 1036"/>
                <a:gd name="T12" fmla="*/ 927 w 936"/>
                <a:gd name="T13" fmla="*/ 8 h 1036"/>
                <a:gd name="T14" fmla="*/ 927 w 936"/>
                <a:gd name="T15" fmla="*/ 1027 h 1036"/>
                <a:gd name="T16" fmla="*/ 14 w 936"/>
                <a:gd name="T17" fmla="*/ 1027 h 1036"/>
                <a:gd name="T18" fmla="*/ 404 w 936"/>
                <a:gd name="T19" fmla="*/ 8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6" h="1036">
                  <a:moveTo>
                    <a:pt x="936" y="1036"/>
                  </a:moveTo>
                  <a:lnTo>
                    <a:pt x="936" y="0"/>
                  </a:lnTo>
                  <a:lnTo>
                    <a:pt x="397" y="0"/>
                  </a:lnTo>
                  <a:lnTo>
                    <a:pt x="0" y="1036"/>
                  </a:lnTo>
                  <a:lnTo>
                    <a:pt x="936" y="1036"/>
                  </a:lnTo>
                  <a:close/>
                  <a:moveTo>
                    <a:pt x="404" y="8"/>
                  </a:moveTo>
                  <a:lnTo>
                    <a:pt x="927" y="8"/>
                  </a:lnTo>
                  <a:lnTo>
                    <a:pt x="927" y="1027"/>
                  </a:lnTo>
                  <a:lnTo>
                    <a:pt x="14" y="1027"/>
                  </a:lnTo>
                  <a:lnTo>
                    <a:pt x="404" y="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150000"/>
                </a:lnSpc>
              </a:pPr>
              <a:endParaRPr lang="en-US" sz="1200" b="1"/>
            </a:p>
          </p:txBody>
        </p:sp>
      </p:grpSp>
      <p:sp>
        <p:nvSpPr>
          <p:cNvPr id="274" name="Rectangle 273"/>
          <p:cNvSpPr/>
          <p:nvPr/>
        </p:nvSpPr>
        <p:spPr>
          <a:xfrm>
            <a:off x="1510205" y="2136334"/>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Develop</a:t>
            </a:r>
            <a:endParaRPr lang="en-US" sz="900" dirty="0">
              <a:solidFill>
                <a:schemeClr val="bg1"/>
              </a:solidFill>
              <a:cs typeface="Aharoni" panose="02010803020104030203" pitchFamily="2" charset="-79"/>
            </a:endParaRPr>
          </a:p>
        </p:txBody>
      </p:sp>
      <p:sp>
        <p:nvSpPr>
          <p:cNvPr id="275" name="Rectangle 274"/>
          <p:cNvSpPr/>
          <p:nvPr/>
        </p:nvSpPr>
        <p:spPr>
          <a:xfrm>
            <a:off x="1510205" y="3802660"/>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Propose</a:t>
            </a:r>
            <a:endParaRPr lang="en-US" sz="900" dirty="0">
              <a:solidFill>
                <a:schemeClr val="bg1"/>
              </a:solidFill>
              <a:cs typeface="Aharoni" panose="02010803020104030203" pitchFamily="2" charset="-79"/>
            </a:endParaRPr>
          </a:p>
        </p:txBody>
      </p:sp>
      <p:sp>
        <p:nvSpPr>
          <p:cNvPr id="276" name="Rectangle 275"/>
          <p:cNvSpPr/>
          <p:nvPr/>
        </p:nvSpPr>
        <p:spPr>
          <a:xfrm>
            <a:off x="3027343" y="2116161"/>
            <a:ext cx="1110857" cy="276999"/>
          </a:xfrm>
          <a:prstGeom prst="rect">
            <a:avLst/>
          </a:prstGeom>
        </p:spPr>
        <p:txBody>
          <a:bodyPr wrap="square" lIns="0" tIns="0" rIns="0" bIns="0" anchor="ctr">
            <a:spAutoFit/>
          </a:bodyPr>
          <a:lstStyle/>
          <a:p>
            <a:pPr>
              <a:lnSpc>
                <a:spcPct val="150000"/>
              </a:lnSpc>
            </a:pPr>
            <a:r>
              <a:rPr lang="en-US" sz="1200" b="1" dirty="0">
                <a:solidFill>
                  <a:schemeClr val="accent2"/>
                </a:solidFill>
                <a:latin typeface="+mj-lt"/>
              </a:rPr>
              <a:t>$30,054,705</a:t>
            </a:r>
            <a:endParaRPr lang="en-US" sz="1200" b="1" dirty="0">
              <a:solidFill>
                <a:schemeClr val="accent2"/>
              </a:solidFill>
              <a:latin typeface="+mj-lt"/>
              <a:cs typeface="Aharoni" panose="02010803020104030203" pitchFamily="2" charset="-79"/>
            </a:endParaRPr>
          </a:p>
        </p:txBody>
      </p:sp>
      <p:sp>
        <p:nvSpPr>
          <p:cNvPr id="277" name="Rectangle 276"/>
          <p:cNvSpPr/>
          <p:nvPr/>
        </p:nvSpPr>
        <p:spPr>
          <a:xfrm>
            <a:off x="3561966" y="3769591"/>
            <a:ext cx="751260" cy="276999"/>
          </a:xfrm>
          <a:prstGeom prst="rect">
            <a:avLst/>
          </a:prstGeom>
        </p:spPr>
        <p:txBody>
          <a:bodyPr wrap="square" lIns="0" tIns="0" rIns="0" bIns="0" anchor="ctr">
            <a:spAutoFit/>
          </a:bodyPr>
          <a:lstStyle/>
          <a:p>
            <a:pPr>
              <a:lnSpc>
                <a:spcPct val="150000"/>
              </a:lnSpc>
            </a:pPr>
            <a:r>
              <a:rPr lang="en-US" sz="1200" b="1" dirty="0">
                <a:solidFill>
                  <a:schemeClr val="accent1"/>
                </a:solidFill>
                <a:latin typeface="+mj-lt"/>
              </a:rPr>
              <a:t>$50,405</a:t>
            </a:r>
            <a:endParaRPr lang="en-US" sz="1200" b="1" dirty="0">
              <a:solidFill>
                <a:schemeClr val="accent1"/>
              </a:solidFill>
              <a:latin typeface="+mj-lt"/>
              <a:cs typeface="Aharoni" panose="02010803020104030203" pitchFamily="2" charset="-79"/>
            </a:endParaRPr>
          </a:p>
        </p:txBody>
      </p:sp>
    </p:spTree>
    <p:extLst>
      <p:ext uri="{BB962C8B-B14F-4D97-AF65-F5344CB8AC3E}">
        <p14:creationId xmlns:p14="http://schemas.microsoft.com/office/powerpoint/2010/main" val="4139231172"/>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t>Pyramid Infographic–3 Levels</a:t>
            </a:r>
          </a:p>
        </p:txBody>
      </p:sp>
      <p:sp>
        <p:nvSpPr>
          <p:cNvPr id="103" name="Rectangle 102"/>
          <p:cNvSpPr/>
          <p:nvPr/>
        </p:nvSpPr>
        <p:spPr>
          <a:xfrm flipH="1">
            <a:off x="4800600" y="1623974"/>
            <a:ext cx="3955582" cy="738664"/>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
        <p:nvSpPr>
          <p:cNvPr id="104" name="Rectangle 103"/>
          <p:cNvSpPr/>
          <p:nvPr/>
        </p:nvSpPr>
        <p:spPr>
          <a:xfrm flipH="1">
            <a:off x="4800600" y="2725039"/>
            <a:ext cx="3955582" cy="738664"/>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
        <p:nvSpPr>
          <p:cNvPr id="105" name="Rectangle 104"/>
          <p:cNvSpPr/>
          <p:nvPr/>
        </p:nvSpPr>
        <p:spPr>
          <a:xfrm flipH="1">
            <a:off x="4800600" y="3829428"/>
            <a:ext cx="3955582" cy="738664"/>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50000"/>
              </a:lnSpc>
            </a:pPr>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grpSp>
        <p:nvGrpSpPr>
          <p:cNvPr id="5" name="Group 4"/>
          <p:cNvGrpSpPr/>
          <p:nvPr/>
        </p:nvGrpSpPr>
        <p:grpSpPr>
          <a:xfrm rot="10800000" flipH="1">
            <a:off x="387819" y="1458730"/>
            <a:ext cx="3958759" cy="3276600"/>
            <a:chOff x="387819" y="1165425"/>
            <a:chExt cx="3958759" cy="3276600"/>
          </a:xfrm>
        </p:grpSpPr>
        <p:sp>
          <p:nvSpPr>
            <p:cNvPr id="28" name="Freeform 27"/>
            <p:cNvSpPr/>
            <p:nvPr/>
          </p:nvSpPr>
          <p:spPr>
            <a:xfrm rot="10800000">
              <a:off x="387819" y="1165426"/>
              <a:ext cx="3093720" cy="1056042"/>
            </a:xfrm>
            <a:custGeom>
              <a:avLst/>
              <a:gdLst>
                <a:gd name="connsiteX0" fmla="*/ 3093720 w 3093720"/>
                <a:gd name="connsiteY0" fmla="*/ 1056042 h 1056042"/>
                <a:gd name="connsiteX1" fmla="*/ 0 w 3093720"/>
                <a:gd name="connsiteY1" fmla="*/ 1056042 h 1056042"/>
                <a:gd name="connsiteX2" fmla="*/ 372635 w 3093720"/>
                <a:gd name="connsiteY2" fmla="*/ 0 h 1056042"/>
                <a:gd name="connsiteX3" fmla="*/ 2721085 w 3093720"/>
                <a:gd name="connsiteY3" fmla="*/ 0 h 1056042"/>
              </a:gdLst>
              <a:ahLst/>
              <a:cxnLst>
                <a:cxn ang="0">
                  <a:pos x="connsiteX0" y="connsiteY0"/>
                </a:cxn>
                <a:cxn ang="0">
                  <a:pos x="connsiteX1" y="connsiteY1"/>
                </a:cxn>
                <a:cxn ang="0">
                  <a:pos x="connsiteX2" y="connsiteY2"/>
                </a:cxn>
                <a:cxn ang="0">
                  <a:pos x="connsiteX3" y="connsiteY3"/>
                </a:cxn>
              </a:cxnLst>
              <a:rect l="l" t="t" r="r" b="b"/>
              <a:pathLst>
                <a:path w="3093720" h="1056042">
                  <a:moveTo>
                    <a:pt x="3093720" y="1056042"/>
                  </a:moveTo>
                  <a:lnTo>
                    <a:pt x="0" y="1056042"/>
                  </a:lnTo>
                  <a:lnTo>
                    <a:pt x="372635" y="0"/>
                  </a:lnTo>
                  <a:lnTo>
                    <a:pt x="272108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rot="10800000">
              <a:off x="780307" y="2277731"/>
              <a:ext cx="2308744" cy="1054016"/>
            </a:xfrm>
            <a:custGeom>
              <a:avLst/>
              <a:gdLst>
                <a:gd name="connsiteX0" fmla="*/ 2308744 w 2308744"/>
                <a:gd name="connsiteY0" fmla="*/ 1054016 h 1054016"/>
                <a:gd name="connsiteX1" fmla="*/ 0 w 2308744"/>
                <a:gd name="connsiteY1" fmla="*/ 1054016 h 1054016"/>
                <a:gd name="connsiteX2" fmla="*/ 371920 w 2308744"/>
                <a:gd name="connsiteY2" fmla="*/ 0 h 1054016"/>
                <a:gd name="connsiteX3" fmla="*/ 1936824 w 2308744"/>
                <a:gd name="connsiteY3" fmla="*/ 0 h 1054016"/>
              </a:gdLst>
              <a:ahLst/>
              <a:cxnLst>
                <a:cxn ang="0">
                  <a:pos x="connsiteX0" y="connsiteY0"/>
                </a:cxn>
                <a:cxn ang="0">
                  <a:pos x="connsiteX1" y="connsiteY1"/>
                </a:cxn>
                <a:cxn ang="0">
                  <a:pos x="connsiteX2" y="connsiteY2"/>
                </a:cxn>
                <a:cxn ang="0">
                  <a:pos x="connsiteX3" y="connsiteY3"/>
                </a:cxn>
              </a:cxnLst>
              <a:rect l="l" t="t" r="r" b="b"/>
              <a:pathLst>
                <a:path w="2308744" h="1054016">
                  <a:moveTo>
                    <a:pt x="2308744" y="1054016"/>
                  </a:moveTo>
                  <a:lnTo>
                    <a:pt x="0" y="1054016"/>
                  </a:lnTo>
                  <a:lnTo>
                    <a:pt x="371920" y="0"/>
                  </a:lnTo>
                  <a:lnTo>
                    <a:pt x="193682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1172079" y="3388009"/>
              <a:ext cx="1525200" cy="1054016"/>
            </a:xfrm>
            <a:custGeom>
              <a:avLst/>
              <a:gdLst>
                <a:gd name="connsiteX0" fmla="*/ 1525200 w 1525200"/>
                <a:gd name="connsiteY0" fmla="*/ 1054016 h 1054016"/>
                <a:gd name="connsiteX1" fmla="*/ 0 w 1525200"/>
                <a:gd name="connsiteY1" fmla="*/ 1054016 h 1054016"/>
                <a:gd name="connsiteX2" fmla="*/ 371920 w 1525200"/>
                <a:gd name="connsiteY2" fmla="*/ 0 h 1054016"/>
                <a:gd name="connsiteX3" fmla="*/ 1153280 w 1525200"/>
                <a:gd name="connsiteY3" fmla="*/ 0 h 1054016"/>
              </a:gdLst>
              <a:ahLst/>
              <a:cxnLst>
                <a:cxn ang="0">
                  <a:pos x="connsiteX0" y="connsiteY0"/>
                </a:cxn>
                <a:cxn ang="0">
                  <a:pos x="connsiteX1" y="connsiteY1"/>
                </a:cxn>
                <a:cxn ang="0">
                  <a:pos x="connsiteX2" y="connsiteY2"/>
                </a:cxn>
                <a:cxn ang="0">
                  <a:pos x="connsiteX3" y="connsiteY3"/>
                </a:cxn>
              </a:cxnLst>
              <a:rect l="l" t="t" r="r" b="b"/>
              <a:pathLst>
                <a:path w="1525200" h="1054016">
                  <a:moveTo>
                    <a:pt x="1525200" y="1054016"/>
                  </a:moveTo>
                  <a:lnTo>
                    <a:pt x="0" y="1054016"/>
                  </a:lnTo>
                  <a:lnTo>
                    <a:pt x="371920" y="0"/>
                  </a:lnTo>
                  <a:lnTo>
                    <a:pt x="115328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0800000">
              <a:off x="2194639" y="1165425"/>
              <a:ext cx="1104900" cy="3276600"/>
            </a:xfrm>
            <a:custGeom>
              <a:avLst/>
              <a:gdLst>
                <a:gd name="connsiteX0" fmla="*/ 309706 w 1465886"/>
                <a:gd name="connsiteY0" fmla="*/ 3276600 h 3276600"/>
                <a:gd name="connsiteX1" fmla="*/ 0 w 1465886"/>
                <a:gd name="connsiteY1" fmla="*/ 3276600 h 3276600"/>
                <a:gd name="connsiteX2" fmla="*/ 1421747 w 1465886"/>
                <a:gd name="connsiteY2" fmla="*/ 0 h 3276600"/>
                <a:gd name="connsiteX3" fmla="*/ 1465886 w 1465886"/>
                <a:gd name="connsiteY3" fmla="*/ 0 h 3276600"/>
              </a:gdLst>
              <a:ahLst/>
              <a:cxnLst>
                <a:cxn ang="0">
                  <a:pos x="connsiteX0" y="connsiteY0"/>
                </a:cxn>
                <a:cxn ang="0">
                  <a:pos x="connsiteX1" y="connsiteY1"/>
                </a:cxn>
                <a:cxn ang="0">
                  <a:pos x="connsiteX2" y="connsiteY2"/>
                </a:cxn>
                <a:cxn ang="0">
                  <a:pos x="connsiteX3" y="connsiteY3"/>
                </a:cxn>
              </a:cxnLst>
              <a:rect l="l" t="t" r="r" b="b"/>
              <a:pathLst>
                <a:path w="1465886" h="3276600">
                  <a:moveTo>
                    <a:pt x="309706" y="3276600"/>
                  </a:moveTo>
                  <a:lnTo>
                    <a:pt x="0" y="3276600"/>
                  </a:lnTo>
                  <a:lnTo>
                    <a:pt x="1421747" y="0"/>
                  </a:lnTo>
                  <a:lnTo>
                    <a:pt x="1465886" y="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rot="10800000" flipH="1">
              <a:off x="569819" y="1165425"/>
              <a:ext cx="1104900" cy="3276600"/>
            </a:xfrm>
            <a:custGeom>
              <a:avLst/>
              <a:gdLst>
                <a:gd name="connsiteX0" fmla="*/ 309706 w 1465886"/>
                <a:gd name="connsiteY0" fmla="*/ 3276600 h 3276600"/>
                <a:gd name="connsiteX1" fmla="*/ 0 w 1465886"/>
                <a:gd name="connsiteY1" fmla="*/ 3276600 h 3276600"/>
                <a:gd name="connsiteX2" fmla="*/ 1421747 w 1465886"/>
                <a:gd name="connsiteY2" fmla="*/ 0 h 3276600"/>
                <a:gd name="connsiteX3" fmla="*/ 1465886 w 1465886"/>
                <a:gd name="connsiteY3" fmla="*/ 0 h 3276600"/>
              </a:gdLst>
              <a:ahLst/>
              <a:cxnLst>
                <a:cxn ang="0">
                  <a:pos x="connsiteX0" y="connsiteY0"/>
                </a:cxn>
                <a:cxn ang="0">
                  <a:pos x="connsiteX1" y="connsiteY1"/>
                </a:cxn>
                <a:cxn ang="0">
                  <a:pos x="connsiteX2" y="connsiteY2"/>
                </a:cxn>
                <a:cxn ang="0">
                  <a:pos x="connsiteX3" y="connsiteY3"/>
                </a:cxn>
              </a:cxnLst>
              <a:rect l="l" t="t" r="r" b="b"/>
              <a:pathLst>
                <a:path w="1465886" h="3276600">
                  <a:moveTo>
                    <a:pt x="309706" y="3276600"/>
                  </a:moveTo>
                  <a:lnTo>
                    <a:pt x="0" y="3276600"/>
                  </a:lnTo>
                  <a:lnTo>
                    <a:pt x="1421747" y="0"/>
                  </a:lnTo>
                  <a:lnTo>
                    <a:pt x="1465886" y="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15"/>
            <p:cNvSpPr>
              <a:spLocks noEditPoints="1"/>
            </p:cNvSpPr>
            <p:nvPr/>
          </p:nvSpPr>
          <p:spPr bwMode="auto">
            <a:xfrm>
              <a:off x="3221537" y="1178723"/>
              <a:ext cx="1125041" cy="1042555"/>
            </a:xfrm>
            <a:custGeom>
              <a:avLst/>
              <a:gdLst>
                <a:gd name="T0" fmla="*/ 851 w 851"/>
                <a:gd name="T1" fmla="*/ 784 h 784"/>
                <a:gd name="T2" fmla="*/ 851 w 851"/>
                <a:gd name="T3" fmla="*/ 0 h 784"/>
                <a:gd name="T4" fmla="*/ 277 w 851"/>
                <a:gd name="T5" fmla="*/ 0 h 784"/>
                <a:gd name="T6" fmla="*/ 0 w 851"/>
                <a:gd name="T7" fmla="*/ 784 h 784"/>
                <a:gd name="T8" fmla="*/ 851 w 851"/>
                <a:gd name="T9" fmla="*/ 784 h 784"/>
                <a:gd name="T10" fmla="*/ 284 w 851"/>
                <a:gd name="T11" fmla="*/ 9 h 784"/>
                <a:gd name="T12" fmla="*/ 842 w 851"/>
                <a:gd name="T13" fmla="*/ 9 h 784"/>
                <a:gd name="T14" fmla="*/ 842 w 851"/>
                <a:gd name="T15" fmla="*/ 774 h 784"/>
                <a:gd name="T16" fmla="*/ 14 w 851"/>
                <a:gd name="T17" fmla="*/ 774 h 784"/>
                <a:gd name="T18" fmla="*/ 284 w 851"/>
                <a:gd name="T19" fmla="*/ 9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1" h="784">
                  <a:moveTo>
                    <a:pt x="851" y="784"/>
                  </a:moveTo>
                  <a:lnTo>
                    <a:pt x="851" y="0"/>
                  </a:lnTo>
                  <a:lnTo>
                    <a:pt x="277" y="0"/>
                  </a:lnTo>
                  <a:lnTo>
                    <a:pt x="0" y="784"/>
                  </a:lnTo>
                  <a:lnTo>
                    <a:pt x="851" y="784"/>
                  </a:lnTo>
                  <a:close/>
                  <a:moveTo>
                    <a:pt x="284" y="9"/>
                  </a:moveTo>
                  <a:lnTo>
                    <a:pt x="842" y="9"/>
                  </a:lnTo>
                  <a:lnTo>
                    <a:pt x="842" y="774"/>
                  </a:lnTo>
                  <a:lnTo>
                    <a:pt x="14" y="774"/>
                  </a:lnTo>
                  <a:lnTo>
                    <a:pt x="284" y="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200">
                <a:solidFill>
                  <a:schemeClr val="bg1">
                    <a:lumMod val="50000"/>
                  </a:schemeClr>
                </a:solidFill>
              </a:endParaRPr>
            </a:p>
          </p:txBody>
        </p:sp>
        <p:sp>
          <p:nvSpPr>
            <p:cNvPr id="67" name="Freeform 17"/>
            <p:cNvSpPr>
              <a:spLocks noEditPoints="1"/>
            </p:cNvSpPr>
            <p:nvPr/>
          </p:nvSpPr>
          <p:spPr bwMode="auto">
            <a:xfrm>
              <a:off x="2836828" y="2278458"/>
              <a:ext cx="1509750" cy="1045214"/>
            </a:xfrm>
            <a:custGeom>
              <a:avLst/>
              <a:gdLst>
                <a:gd name="T0" fmla="*/ 1142 w 1142"/>
                <a:gd name="T1" fmla="*/ 786 h 786"/>
                <a:gd name="T2" fmla="*/ 1142 w 1142"/>
                <a:gd name="T3" fmla="*/ 0 h 786"/>
                <a:gd name="T4" fmla="*/ 277 w 1142"/>
                <a:gd name="T5" fmla="*/ 0 h 786"/>
                <a:gd name="T6" fmla="*/ 0 w 1142"/>
                <a:gd name="T7" fmla="*/ 786 h 786"/>
                <a:gd name="T8" fmla="*/ 1142 w 1142"/>
                <a:gd name="T9" fmla="*/ 786 h 786"/>
                <a:gd name="T10" fmla="*/ 284 w 1142"/>
                <a:gd name="T11" fmla="*/ 9 h 786"/>
                <a:gd name="T12" fmla="*/ 1133 w 1142"/>
                <a:gd name="T13" fmla="*/ 9 h 786"/>
                <a:gd name="T14" fmla="*/ 1133 w 1142"/>
                <a:gd name="T15" fmla="*/ 777 h 786"/>
                <a:gd name="T16" fmla="*/ 12 w 1142"/>
                <a:gd name="T17" fmla="*/ 777 h 786"/>
                <a:gd name="T18" fmla="*/ 284 w 1142"/>
                <a:gd name="T19" fmla="*/ 9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2" h="786">
                  <a:moveTo>
                    <a:pt x="1142" y="786"/>
                  </a:moveTo>
                  <a:lnTo>
                    <a:pt x="1142" y="0"/>
                  </a:lnTo>
                  <a:lnTo>
                    <a:pt x="277" y="0"/>
                  </a:lnTo>
                  <a:lnTo>
                    <a:pt x="0" y="786"/>
                  </a:lnTo>
                  <a:lnTo>
                    <a:pt x="1142" y="786"/>
                  </a:lnTo>
                  <a:close/>
                  <a:moveTo>
                    <a:pt x="284" y="9"/>
                  </a:moveTo>
                  <a:lnTo>
                    <a:pt x="1133" y="9"/>
                  </a:lnTo>
                  <a:lnTo>
                    <a:pt x="1133" y="777"/>
                  </a:lnTo>
                  <a:lnTo>
                    <a:pt x="12" y="777"/>
                  </a:lnTo>
                  <a:lnTo>
                    <a:pt x="284" y="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200">
                <a:solidFill>
                  <a:schemeClr val="bg1">
                    <a:lumMod val="50000"/>
                  </a:schemeClr>
                </a:solidFill>
              </a:endParaRPr>
            </a:p>
          </p:txBody>
        </p:sp>
        <p:sp>
          <p:nvSpPr>
            <p:cNvPr id="69" name="Freeform 19"/>
            <p:cNvSpPr>
              <a:spLocks noEditPoints="1"/>
            </p:cNvSpPr>
            <p:nvPr/>
          </p:nvSpPr>
          <p:spPr bwMode="auto">
            <a:xfrm>
              <a:off x="2449476" y="3380853"/>
              <a:ext cx="1897102" cy="1049203"/>
            </a:xfrm>
            <a:custGeom>
              <a:avLst/>
              <a:gdLst>
                <a:gd name="T0" fmla="*/ 1435 w 1435"/>
                <a:gd name="T1" fmla="*/ 789 h 789"/>
                <a:gd name="T2" fmla="*/ 1435 w 1435"/>
                <a:gd name="T3" fmla="*/ 0 h 789"/>
                <a:gd name="T4" fmla="*/ 277 w 1435"/>
                <a:gd name="T5" fmla="*/ 0 h 789"/>
                <a:gd name="T6" fmla="*/ 0 w 1435"/>
                <a:gd name="T7" fmla="*/ 789 h 789"/>
                <a:gd name="T8" fmla="*/ 1435 w 1435"/>
                <a:gd name="T9" fmla="*/ 789 h 789"/>
                <a:gd name="T10" fmla="*/ 284 w 1435"/>
                <a:gd name="T11" fmla="*/ 9 h 789"/>
                <a:gd name="T12" fmla="*/ 1426 w 1435"/>
                <a:gd name="T13" fmla="*/ 9 h 789"/>
                <a:gd name="T14" fmla="*/ 1426 w 1435"/>
                <a:gd name="T15" fmla="*/ 779 h 789"/>
                <a:gd name="T16" fmla="*/ 12 w 1435"/>
                <a:gd name="T17" fmla="*/ 779 h 789"/>
                <a:gd name="T18" fmla="*/ 284 w 1435"/>
                <a:gd name="T19" fmla="*/ 9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5" h="789">
                  <a:moveTo>
                    <a:pt x="1435" y="789"/>
                  </a:moveTo>
                  <a:lnTo>
                    <a:pt x="1435" y="0"/>
                  </a:lnTo>
                  <a:lnTo>
                    <a:pt x="277" y="0"/>
                  </a:lnTo>
                  <a:lnTo>
                    <a:pt x="0" y="789"/>
                  </a:lnTo>
                  <a:lnTo>
                    <a:pt x="1435" y="789"/>
                  </a:lnTo>
                  <a:close/>
                  <a:moveTo>
                    <a:pt x="284" y="9"/>
                  </a:moveTo>
                  <a:lnTo>
                    <a:pt x="1426" y="9"/>
                  </a:lnTo>
                  <a:lnTo>
                    <a:pt x="1426" y="779"/>
                  </a:lnTo>
                  <a:lnTo>
                    <a:pt x="12" y="779"/>
                  </a:lnTo>
                  <a:lnTo>
                    <a:pt x="284" y="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200"/>
            </a:p>
          </p:txBody>
        </p:sp>
      </p:grpSp>
      <p:sp>
        <p:nvSpPr>
          <p:cNvPr id="107" name="Rectangle 106"/>
          <p:cNvSpPr/>
          <p:nvPr/>
        </p:nvSpPr>
        <p:spPr>
          <a:xfrm>
            <a:off x="1510206" y="1873143"/>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Total</a:t>
            </a:r>
            <a:endParaRPr lang="en-US" sz="900" dirty="0">
              <a:solidFill>
                <a:schemeClr val="bg1"/>
              </a:solidFill>
              <a:cs typeface="Aharoni" panose="02010803020104030203" pitchFamily="2" charset="-79"/>
            </a:endParaRPr>
          </a:p>
        </p:txBody>
      </p:sp>
      <p:sp>
        <p:nvSpPr>
          <p:cNvPr id="108" name="Rectangle 107"/>
          <p:cNvSpPr/>
          <p:nvPr/>
        </p:nvSpPr>
        <p:spPr>
          <a:xfrm>
            <a:off x="1510205" y="2983421"/>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Develop</a:t>
            </a:r>
            <a:endParaRPr lang="en-US" sz="900" dirty="0">
              <a:solidFill>
                <a:schemeClr val="bg1"/>
              </a:solidFill>
              <a:cs typeface="Aharoni" panose="02010803020104030203" pitchFamily="2" charset="-79"/>
            </a:endParaRPr>
          </a:p>
        </p:txBody>
      </p:sp>
      <p:sp>
        <p:nvSpPr>
          <p:cNvPr id="109" name="Rectangle 108"/>
          <p:cNvSpPr/>
          <p:nvPr/>
        </p:nvSpPr>
        <p:spPr>
          <a:xfrm>
            <a:off x="1510205" y="4094713"/>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Propose</a:t>
            </a:r>
            <a:endParaRPr lang="en-US" sz="900" dirty="0">
              <a:solidFill>
                <a:schemeClr val="bg1"/>
              </a:solidFill>
              <a:cs typeface="Aharoni" panose="02010803020104030203" pitchFamily="2" charset="-79"/>
            </a:endParaRPr>
          </a:p>
        </p:txBody>
      </p:sp>
      <p:sp>
        <p:nvSpPr>
          <p:cNvPr id="110" name="Rectangle 109"/>
          <p:cNvSpPr/>
          <p:nvPr/>
        </p:nvSpPr>
        <p:spPr>
          <a:xfrm>
            <a:off x="2811576" y="1872478"/>
            <a:ext cx="1326625"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$30,054,705</a:t>
            </a:r>
            <a:endParaRPr lang="en-US" sz="1200" b="1" dirty="0">
              <a:solidFill>
                <a:schemeClr val="bg1">
                  <a:lumMod val="50000"/>
                </a:schemeClr>
              </a:solidFill>
              <a:latin typeface="+mj-lt"/>
              <a:cs typeface="Aharoni" panose="02010803020104030203" pitchFamily="2" charset="-79"/>
            </a:endParaRPr>
          </a:p>
        </p:txBody>
      </p:sp>
      <p:sp>
        <p:nvSpPr>
          <p:cNvPr id="111" name="Rectangle 110"/>
          <p:cNvSpPr/>
          <p:nvPr/>
        </p:nvSpPr>
        <p:spPr>
          <a:xfrm>
            <a:off x="3147614" y="2976867"/>
            <a:ext cx="1117256"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$30,004,300</a:t>
            </a:r>
            <a:endParaRPr lang="en-US" sz="1200" b="1" dirty="0">
              <a:solidFill>
                <a:schemeClr val="bg1">
                  <a:lumMod val="50000"/>
                </a:schemeClr>
              </a:solidFill>
              <a:latin typeface="+mj-lt"/>
              <a:cs typeface="Aharoni" panose="02010803020104030203" pitchFamily="2" charset="-79"/>
            </a:endParaRPr>
          </a:p>
        </p:txBody>
      </p:sp>
      <p:sp>
        <p:nvSpPr>
          <p:cNvPr id="112" name="Rectangle 111"/>
          <p:cNvSpPr/>
          <p:nvPr/>
        </p:nvSpPr>
        <p:spPr>
          <a:xfrm>
            <a:off x="3561966" y="4077932"/>
            <a:ext cx="751260"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$50,405</a:t>
            </a:r>
            <a:endParaRPr lang="en-US" sz="1200" b="1" dirty="0">
              <a:solidFill>
                <a:schemeClr val="bg1">
                  <a:lumMod val="50000"/>
                </a:schemeClr>
              </a:solidFill>
              <a:latin typeface="+mj-lt"/>
              <a:cs typeface="Aharoni" panose="02010803020104030203" pitchFamily="2" charset="-79"/>
            </a:endParaRPr>
          </a:p>
        </p:txBody>
      </p:sp>
    </p:spTree>
    <p:extLst>
      <p:ext uri="{BB962C8B-B14F-4D97-AF65-F5344CB8AC3E}">
        <p14:creationId xmlns:p14="http://schemas.microsoft.com/office/powerpoint/2010/main" val="818611541"/>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t>Pyramid Infographic–4 Levels</a:t>
            </a:r>
          </a:p>
        </p:txBody>
      </p:sp>
      <p:grpSp>
        <p:nvGrpSpPr>
          <p:cNvPr id="3" name="Group 2"/>
          <p:cNvGrpSpPr/>
          <p:nvPr/>
        </p:nvGrpSpPr>
        <p:grpSpPr>
          <a:xfrm rot="10800000" flipH="1">
            <a:off x="387819" y="1444990"/>
            <a:ext cx="3960081" cy="3276600"/>
            <a:chOff x="387819" y="1165425"/>
            <a:chExt cx="3960081" cy="3276600"/>
          </a:xfrm>
        </p:grpSpPr>
        <p:sp>
          <p:nvSpPr>
            <p:cNvPr id="28" name="Freeform 27"/>
            <p:cNvSpPr/>
            <p:nvPr/>
          </p:nvSpPr>
          <p:spPr>
            <a:xfrm rot="10800000">
              <a:off x="387819" y="1165425"/>
              <a:ext cx="3093720" cy="777057"/>
            </a:xfrm>
            <a:custGeom>
              <a:avLst/>
              <a:gdLst>
                <a:gd name="connsiteX0" fmla="*/ 3093720 w 3093720"/>
                <a:gd name="connsiteY0" fmla="*/ 777057 h 777057"/>
                <a:gd name="connsiteX1" fmla="*/ 0 w 3093720"/>
                <a:gd name="connsiteY1" fmla="*/ 777057 h 777057"/>
                <a:gd name="connsiteX2" fmla="*/ 274192 w 3093720"/>
                <a:gd name="connsiteY2" fmla="*/ 0 h 777057"/>
                <a:gd name="connsiteX3" fmla="*/ 2819528 w 3093720"/>
                <a:gd name="connsiteY3" fmla="*/ 0 h 777057"/>
              </a:gdLst>
              <a:ahLst/>
              <a:cxnLst>
                <a:cxn ang="0">
                  <a:pos x="connsiteX0" y="connsiteY0"/>
                </a:cxn>
                <a:cxn ang="0">
                  <a:pos x="connsiteX1" y="connsiteY1"/>
                </a:cxn>
                <a:cxn ang="0">
                  <a:pos x="connsiteX2" y="connsiteY2"/>
                </a:cxn>
                <a:cxn ang="0">
                  <a:pos x="connsiteX3" y="connsiteY3"/>
                </a:cxn>
              </a:cxnLst>
              <a:rect l="l" t="t" r="r" b="b"/>
              <a:pathLst>
                <a:path w="3093720" h="777057">
                  <a:moveTo>
                    <a:pt x="3093720" y="777057"/>
                  </a:moveTo>
                  <a:lnTo>
                    <a:pt x="0" y="777057"/>
                  </a:lnTo>
                  <a:lnTo>
                    <a:pt x="274192" y="0"/>
                  </a:lnTo>
                  <a:lnTo>
                    <a:pt x="2819528"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rot="10800000">
              <a:off x="681717" y="1998329"/>
              <a:ext cx="2505924" cy="773877"/>
            </a:xfrm>
            <a:custGeom>
              <a:avLst/>
              <a:gdLst>
                <a:gd name="connsiteX0" fmla="*/ 2505924 w 2505924"/>
                <a:gd name="connsiteY0" fmla="*/ 773877 h 773877"/>
                <a:gd name="connsiteX1" fmla="*/ 0 w 2505924"/>
                <a:gd name="connsiteY1" fmla="*/ 773877 h 773877"/>
                <a:gd name="connsiteX2" fmla="*/ 273070 w 2505924"/>
                <a:gd name="connsiteY2" fmla="*/ 0 h 773877"/>
                <a:gd name="connsiteX3" fmla="*/ 2232854 w 2505924"/>
                <a:gd name="connsiteY3" fmla="*/ 0 h 773877"/>
              </a:gdLst>
              <a:ahLst/>
              <a:cxnLst>
                <a:cxn ang="0">
                  <a:pos x="connsiteX0" y="connsiteY0"/>
                </a:cxn>
                <a:cxn ang="0">
                  <a:pos x="connsiteX1" y="connsiteY1"/>
                </a:cxn>
                <a:cxn ang="0">
                  <a:pos x="connsiteX2" y="connsiteY2"/>
                </a:cxn>
                <a:cxn ang="0">
                  <a:pos x="connsiteX3" y="connsiteY3"/>
                </a:cxn>
              </a:cxnLst>
              <a:rect l="l" t="t" r="r" b="b"/>
              <a:pathLst>
                <a:path w="2505924" h="773877">
                  <a:moveTo>
                    <a:pt x="2505924" y="773877"/>
                  </a:moveTo>
                  <a:lnTo>
                    <a:pt x="0" y="773877"/>
                  </a:lnTo>
                  <a:lnTo>
                    <a:pt x="273070" y="0"/>
                  </a:lnTo>
                  <a:lnTo>
                    <a:pt x="223285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976957" y="2835036"/>
              <a:ext cx="1915444" cy="775363"/>
            </a:xfrm>
            <a:custGeom>
              <a:avLst/>
              <a:gdLst>
                <a:gd name="connsiteX0" fmla="*/ 1915444 w 1915444"/>
                <a:gd name="connsiteY0" fmla="*/ 775363 h 775363"/>
                <a:gd name="connsiteX1" fmla="*/ 0 w 1915444"/>
                <a:gd name="connsiteY1" fmla="*/ 775363 h 775363"/>
                <a:gd name="connsiteX2" fmla="*/ 273595 w 1915444"/>
                <a:gd name="connsiteY2" fmla="*/ 0 h 775363"/>
                <a:gd name="connsiteX3" fmla="*/ 1641849 w 1915444"/>
                <a:gd name="connsiteY3" fmla="*/ 0 h 775363"/>
              </a:gdLst>
              <a:ahLst/>
              <a:cxnLst>
                <a:cxn ang="0">
                  <a:pos x="connsiteX0" y="connsiteY0"/>
                </a:cxn>
                <a:cxn ang="0">
                  <a:pos x="connsiteX1" y="connsiteY1"/>
                </a:cxn>
                <a:cxn ang="0">
                  <a:pos x="connsiteX2" y="connsiteY2"/>
                </a:cxn>
                <a:cxn ang="0">
                  <a:pos x="connsiteX3" y="connsiteY3"/>
                </a:cxn>
              </a:cxnLst>
              <a:rect l="l" t="t" r="r" b="b"/>
              <a:pathLst>
                <a:path w="1915444" h="775363">
                  <a:moveTo>
                    <a:pt x="1915444" y="775363"/>
                  </a:moveTo>
                  <a:lnTo>
                    <a:pt x="0" y="775363"/>
                  </a:lnTo>
                  <a:lnTo>
                    <a:pt x="273595" y="0"/>
                  </a:lnTo>
                  <a:lnTo>
                    <a:pt x="164184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rot="10800000">
              <a:off x="1272722" y="3673229"/>
              <a:ext cx="1323914" cy="768796"/>
            </a:xfrm>
            <a:custGeom>
              <a:avLst/>
              <a:gdLst>
                <a:gd name="connsiteX0" fmla="*/ 1323914 w 1323914"/>
                <a:gd name="connsiteY0" fmla="*/ 768796 h 768796"/>
                <a:gd name="connsiteX1" fmla="*/ 0 w 1323914"/>
                <a:gd name="connsiteY1" fmla="*/ 768796 h 768796"/>
                <a:gd name="connsiteX2" fmla="*/ 271277 w 1323914"/>
                <a:gd name="connsiteY2" fmla="*/ 0 h 768796"/>
                <a:gd name="connsiteX3" fmla="*/ 1052637 w 1323914"/>
                <a:gd name="connsiteY3" fmla="*/ 0 h 768796"/>
              </a:gdLst>
              <a:ahLst/>
              <a:cxnLst>
                <a:cxn ang="0">
                  <a:pos x="connsiteX0" y="connsiteY0"/>
                </a:cxn>
                <a:cxn ang="0">
                  <a:pos x="connsiteX1" y="connsiteY1"/>
                </a:cxn>
                <a:cxn ang="0">
                  <a:pos x="connsiteX2" y="connsiteY2"/>
                </a:cxn>
                <a:cxn ang="0">
                  <a:pos x="connsiteX3" y="connsiteY3"/>
                </a:cxn>
              </a:cxnLst>
              <a:rect l="l" t="t" r="r" b="b"/>
              <a:pathLst>
                <a:path w="1323914" h="768796">
                  <a:moveTo>
                    <a:pt x="1323914" y="768796"/>
                  </a:moveTo>
                  <a:lnTo>
                    <a:pt x="0" y="768796"/>
                  </a:lnTo>
                  <a:lnTo>
                    <a:pt x="271277" y="0"/>
                  </a:lnTo>
                  <a:lnTo>
                    <a:pt x="1052637"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p:cNvGrpSpPr/>
            <p:nvPr/>
          </p:nvGrpSpPr>
          <p:grpSpPr>
            <a:xfrm>
              <a:off x="569819" y="1165425"/>
              <a:ext cx="2729720" cy="3276600"/>
              <a:chOff x="4844560" y="1165425"/>
              <a:chExt cx="2729720" cy="3276600"/>
            </a:xfrm>
            <a:solidFill>
              <a:schemeClr val="bg1">
                <a:alpha val="40000"/>
              </a:schemeClr>
            </a:solidFill>
          </p:grpSpPr>
          <p:sp>
            <p:nvSpPr>
              <p:cNvPr id="33" name="Freeform 32"/>
              <p:cNvSpPr/>
              <p:nvPr/>
            </p:nvSpPr>
            <p:spPr>
              <a:xfrm rot="10800000">
                <a:off x="6469380" y="1165425"/>
                <a:ext cx="1104900" cy="3276600"/>
              </a:xfrm>
              <a:custGeom>
                <a:avLst/>
                <a:gdLst>
                  <a:gd name="connsiteX0" fmla="*/ 309706 w 1465886"/>
                  <a:gd name="connsiteY0" fmla="*/ 3276600 h 3276600"/>
                  <a:gd name="connsiteX1" fmla="*/ 0 w 1465886"/>
                  <a:gd name="connsiteY1" fmla="*/ 3276600 h 3276600"/>
                  <a:gd name="connsiteX2" fmla="*/ 1421747 w 1465886"/>
                  <a:gd name="connsiteY2" fmla="*/ 0 h 3276600"/>
                  <a:gd name="connsiteX3" fmla="*/ 1465886 w 1465886"/>
                  <a:gd name="connsiteY3" fmla="*/ 0 h 3276600"/>
                </a:gdLst>
                <a:ahLst/>
                <a:cxnLst>
                  <a:cxn ang="0">
                    <a:pos x="connsiteX0" y="connsiteY0"/>
                  </a:cxn>
                  <a:cxn ang="0">
                    <a:pos x="connsiteX1" y="connsiteY1"/>
                  </a:cxn>
                  <a:cxn ang="0">
                    <a:pos x="connsiteX2" y="connsiteY2"/>
                  </a:cxn>
                  <a:cxn ang="0">
                    <a:pos x="connsiteX3" y="connsiteY3"/>
                  </a:cxn>
                </a:cxnLst>
                <a:rect l="l" t="t" r="r" b="b"/>
                <a:pathLst>
                  <a:path w="1465886" h="3276600">
                    <a:moveTo>
                      <a:pt x="309706" y="3276600"/>
                    </a:moveTo>
                    <a:lnTo>
                      <a:pt x="0" y="3276600"/>
                    </a:lnTo>
                    <a:lnTo>
                      <a:pt x="1421747" y="0"/>
                    </a:lnTo>
                    <a:lnTo>
                      <a:pt x="146588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p:cNvSpPr/>
              <p:nvPr/>
            </p:nvSpPr>
            <p:spPr>
              <a:xfrm rot="10800000" flipH="1">
                <a:off x="4844560" y="1165425"/>
                <a:ext cx="1104900" cy="3276600"/>
              </a:xfrm>
              <a:custGeom>
                <a:avLst/>
                <a:gdLst>
                  <a:gd name="connsiteX0" fmla="*/ 309706 w 1465886"/>
                  <a:gd name="connsiteY0" fmla="*/ 3276600 h 3276600"/>
                  <a:gd name="connsiteX1" fmla="*/ 0 w 1465886"/>
                  <a:gd name="connsiteY1" fmla="*/ 3276600 h 3276600"/>
                  <a:gd name="connsiteX2" fmla="*/ 1421747 w 1465886"/>
                  <a:gd name="connsiteY2" fmla="*/ 0 h 3276600"/>
                  <a:gd name="connsiteX3" fmla="*/ 1465886 w 1465886"/>
                  <a:gd name="connsiteY3" fmla="*/ 0 h 3276600"/>
                </a:gdLst>
                <a:ahLst/>
                <a:cxnLst>
                  <a:cxn ang="0">
                    <a:pos x="connsiteX0" y="connsiteY0"/>
                  </a:cxn>
                  <a:cxn ang="0">
                    <a:pos x="connsiteX1" y="connsiteY1"/>
                  </a:cxn>
                  <a:cxn ang="0">
                    <a:pos x="connsiteX2" y="connsiteY2"/>
                  </a:cxn>
                  <a:cxn ang="0">
                    <a:pos x="connsiteX3" y="connsiteY3"/>
                  </a:cxn>
                </a:cxnLst>
                <a:rect l="l" t="t" r="r" b="b"/>
                <a:pathLst>
                  <a:path w="1465886" h="3276600">
                    <a:moveTo>
                      <a:pt x="309706" y="3276600"/>
                    </a:moveTo>
                    <a:lnTo>
                      <a:pt x="0" y="3276600"/>
                    </a:lnTo>
                    <a:lnTo>
                      <a:pt x="1421747" y="0"/>
                    </a:lnTo>
                    <a:lnTo>
                      <a:pt x="146588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3" name="Freeform 21"/>
            <p:cNvSpPr>
              <a:spLocks noEditPoints="1"/>
            </p:cNvSpPr>
            <p:nvPr/>
          </p:nvSpPr>
          <p:spPr bwMode="auto">
            <a:xfrm>
              <a:off x="3322011" y="1177394"/>
              <a:ext cx="1025889" cy="759309"/>
            </a:xfrm>
            <a:custGeom>
              <a:avLst/>
              <a:gdLst>
                <a:gd name="T0" fmla="*/ 776 w 776"/>
                <a:gd name="T1" fmla="*/ 571 h 571"/>
                <a:gd name="T2" fmla="*/ 776 w 776"/>
                <a:gd name="T3" fmla="*/ 0 h 571"/>
                <a:gd name="T4" fmla="*/ 201 w 776"/>
                <a:gd name="T5" fmla="*/ 0 h 571"/>
                <a:gd name="T6" fmla="*/ 0 w 776"/>
                <a:gd name="T7" fmla="*/ 571 h 571"/>
                <a:gd name="T8" fmla="*/ 776 w 776"/>
                <a:gd name="T9" fmla="*/ 571 h 571"/>
                <a:gd name="T10" fmla="*/ 208 w 776"/>
                <a:gd name="T11" fmla="*/ 10 h 571"/>
                <a:gd name="T12" fmla="*/ 766 w 776"/>
                <a:gd name="T13" fmla="*/ 10 h 571"/>
                <a:gd name="T14" fmla="*/ 766 w 776"/>
                <a:gd name="T15" fmla="*/ 562 h 571"/>
                <a:gd name="T16" fmla="*/ 12 w 776"/>
                <a:gd name="T17" fmla="*/ 562 h 571"/>
                <a:gd name="T18" fmla="*/ 208 w 776"/>
                <a:gd name="T19" fmla="*/ 1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6" h="571">
                  <a:moveTo>
                    <a:pt x="776" y="571"/>
                  </a:moveTo>
                  <a:lnTo>
                    <a:pt x="776" y="0"/>
                  </a:lnTo>
                  <a:lnTo>
                    <a:pt x="201" y="0"/>
                  </a:lnTo>
                  <a:lnTo>
                    <a:pt x="0" y="571"/>
                  </a:lnTo>
                  <a:lnTo>
                    <a:pt x="776" y="571"/>
                  </a:lnTo>
                  <a:close/>
                  <a:moveTo>
                    <a:pt x="208" y="10"/>
                  </a:moveTo>
                  <a:lnTo>
                    <a:pt x="766" y="10"/>
                  </a:lnTo>
                  <a:lnTo>
                    <a:pt x="766" y="562"/>
                  </a:lnTo>
                  <a:lnTo>
                    <a:pt x="12" y="562"/>
                  </a:lnTo>
                  <a:lnTo>
                    <a:pt x="208" y="1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200">
                <a:solidFill>
                  <a:schemeClr val="bg1">
                    <a:lumMod val="50000"/>
                  </a:schemeClr>
                </a:solidFill>
              </a:endParaRPr>
            </a:p>
          </p:txBody>
        </p:sp>
        <p:sp>
          <p:nvSpPr>
            <p:cNvPr id="105" name="Freeform 23"/>
            <p:cNvSpPr>
              <a:spLocks noEditPoints="1"/>
            </p:cNvSpPr>
            <p:nvPr/>
          </p:nvSpPr>
          <p:spPr bwMode="auto">
            <a:xfrm>
              <a:off x="3031166" y="1999203"/>
              <a:ext cx="1316734" cy="769947"/>
            </a:xfrm>
            <a:custGeom>
              <a:avLst/>
              <a:gdLst>
                <a:gd name="T0" fmla="*/ 996 w 996"/>
                <a:gd name="T1" fmla="*/ 579 h 579"/>
                <a:gd name="T2" fmla="*/ 996 w 996"/>
                <a:gd name="T3" fmla="*/ 0 h 579"/>
                <a:gd name="T4" fmla="*/ 204 w 996"/>
                <a:gd name="T5" fmla="*/ 0 h 579"/>
                <a:gd name="T6" fmla="*/ 0 w 996"/>
                <a:gd name="T7" fmla="*/ 579 h 579"/>
                <a:gd name="T8" fmla="*/ 996 w 996"/>
                <a:gd name="T9" fmla="*/ 579 h 579"/>
                <a:gd name="T10" fmla="*/ 211 w 996"/>
                <a:gd name="T11" fmla="*/ 10 h 579"/>
                <a:gd name="T12" fmla="*/ 986 w 996"/>
                <a:gd name="T13" fmla="*/ 10 h 579"/>
                <a:gd name="T14" fmla="*/ 986 w 996"/>
                <a:gd name="T15" fmla="*/ 569 h 579"/>
                <a:gd name="T16" fmla="*/ 12 w 996"/>
                <a:gd name="T17" fmla="*/ 569 h 579"/>
                <a:gd name="T18" fmla="*/ 211 w 996"/>
                <a:gd name="T19" fmla="*/ 10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6" h="579">
                  <a:moveTo>
                    <a:pt x="996" y="579"/>
                  </a:moveTo>
                  <a:lnTo>
                    <a:pt x="996" y="0"/>
                  </a:lnTo>
                  <a:lnTo>
                    <a:pt x="204" y="0"/>
                  </a:lnTo>
                  <a:lnTo>
                    <a:pt x="0" y="579"/>
                  </a:lnTo>
                  <a:lnTo>
                    <a:pt x="996" y="579"/>
                  </a:lnTo>
                  <a:close/>
                  <a:moveTo>
                    <a:pt x="211" y="10"/>
                  </a:moveTo>
                  <a:lnTo>
                    <a:pt x="986" y="10"/>
                  </a:lnTo>
                  <a:lnTo>
                    <a:pt x="986" y="569"/>
                  </a:lnTo>
                  <a:lnTo>
                    <a:pt x="12" y="569"/>
                  </a:lnTo>
                  <a:lnTo>
                    <a:pt x="211" y="1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200">
                <a:solidFill>
                  <a:schemeClr val="bg1">
                    <a:lumMod val="50000"/>
                  </a:schemeClr>
                </a:solidFill>
              </a:endParaRPr>
            </a:p>
          </p:txBody>
        </p:sp>
        <p:sp>
          <p:nvSpPr>
            <p:cNvPr id="107" name="Freeform 25"/>
            <p:cNvSpPr>
              <a:spLocks noEditPoints="1"/>
            </p:cNvSpPr>
            <p:nvPr/>
          </p:nvSpPr>
          <p:spPr bwMode="auto">
            <a:xfrm>
              <a:off x="2737677" y="2831651"/>
              <a:ext cx="1610223" cy="768618"/>
            </a:xfrm>
            <a:custGeom>
              <a:avLst/>
              <a:gdLst>
                <a:gd name="T0" fmla="*/ 1218 w 1218"/>
                <a:gd name="T1" fmla="*/ 578 h 578"/>
                <a:gd name="T2" fmla="*/ 1218 w 1218"/>
                <a:gd name="T3" fmla="*/ 0 h 578"/>
                <a:gd name="T4" fmla="*/ 203 w 1218"/>
                <a:gd name="T5" fmla="*/ 0 h 578"/>
                <a:gd name="T6" fmla="*/ 0 w 1218"/>
                <a:gd name="T7" fmla="*/ 578 h 578"/>
                <a:gd name="T8" fmla="*/ 1218 w 1218"/>
                <a:gd name="T9" fmla="*/ 578 h 578"/>
                <a:gd name="T10" fmla="*/ 210 w 1218"/>
                <a:gd name="T11" fmla="*/ 9 h 578"/>
                <a:gd name="T12" fmla="*/ 1208 w 1218"/>
                <a:gd name="T13" fmla="*/ 9 h 578"/>
                <a:gd name="T14" fmla="*/ 1208 w 1218"/>
                <a:gd name="T15" fmla="*/ 569 h 578"/>
                <a:gd name="T16" fmla="*/ 14 w 1218"/>
                <a:gd name="T17" fmla="*/ 569 h 578"/>
                <a:gd name="T18" fmla="*/ 210 w 1218"/>
                <a:gd name="T19" fmla="*/ 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8" h="578">
                  <a:moveTo>
                    <a:pt x="1218" y="578"/>
                  </a:moveTo>
                  <a:lnTo>
                    <a:pt x="1218" y="0"/>
                  </a:lnTo>
                  <a:lnTo>
                    <a:pt x="203" y="0"/>
                  </a:lnTo>
                  <a:lnTo>
                    <a:pt x="0" y="578"/>
                  </a:lnTo>
                  <a:lnTo>
                    <a:pt x="1218" y="578"/>
                  </a:lnTo>
                  <a:close/>
                  <a:moveTo>
                    <a:pt x="210" y="9"/>
                  </a:moveTo>
                  <a:lnTo>
                    <a:pt x="1208" y="9"/>
                  </a:lnTo>
                  <a:lnTo>
                    <a:pt x="1208" y="569"/>
                  </a:lnTo>
                  <a:lnTo>
                    <a:pt x="14" y="569"/>
                  </a:lnTo>
                  <a:lnTo>
                    <a:pt x="210" y="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200">
                <a:solidFill>
                  <a:schemeClr val="bg1">
                    <a:lumMod val="50000"/>
                  </a:schemeClr>
                </a:solidFill>
              </a:endParaRPr>
            </a:p>
          </p:txBody>
        </p:sp>
        <p:sp>
          <p:nvSpPr>
            <p:cNvPr id="109" name="Freeform 27"/>
            <p:cNvSpPr>
              <a:spLocks noEditPoints="1"/>
            </p:cNvSpPr>
            <p:nvPr/>
          </p:nvSpPr>
          <p:spPr bwMode="auto">
            <a:xfrm>
              <a:off x="2449476" y="3657450"/>
              <a:ext cx="1898424" cy="771278"/>
            </a:xfrm>
            <a:custGeom>
              <a:avLst/>
              <a:gdLst>
                <a:gd name="T0" fmla="*/ 1436 w 1436"/>
                <a:gd name="T1" fmla="*/ 580 h 580"/>
                <a:gd name="T2" fmla="*/ 1436 w 1436"/>
                <a:gd name="T3" fmla="*/ 0 h 580"/>
                <a:gd name="T4" fmla="*/ 204 w 1436"/>
                <a:gd name="T5" fmla="*/ 0 h 580"/>
                <a:gd name="T6" fmla="*/ 0 w 1436"/>
                <a:gd name="T7" fmla="*/ 580 h 580"/>
                <a:gd name="T8" fmla="*/ 1436 w 1436"/>
                <a:gd name="T9" fmla="*/ 580 h 580"/>
                <a:gd name="T10" fmla="*/ 211 w 1436"/>
                <a:gd name="T11" fmla="*/ 9 h 580"/>
                <a:gd name="T12" fmla="*/ 1426 w 1436"/>
                <a:gd name="T13" fmla="*/ 9 h 580"/>
                <a:gd name="T14" fmla="*/ 1426 w 1436"/>
                <a:gd name="T15" fmla="*/ 571 h 580"/>
                <a:gd name="T16" fmla="*/ 12 w 1436"/>
                <a:gd name="T17" fmla="*/ 571 h 580"/>
                <a:gd name="T18" fmla="*/ 211 w 1436"/>
                <a:gd name="T19" fmla="*/ 9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6" h="580">
                  <a:moveTo>
                    <a:pt x="1436" y="580"/>
                  </a:moveTo>
                  <a:lnTo>
                    <a:pt x="1436" y="0"/>
                  </a:lnTo>
                  <a:lnTo>
                    <a:pt x="204" y="0"/>
                  </a:lnTo>
                  <a:lnTo>
                    <a:pt x="0" y="580"/>
                  </a:lnTo>
                  <a:lnTo>
                    <a:pt x="1436" y="580"/>
                  </a:lnTo>
                  <a:close/>
                  <a:moveTo>
                    <a:pt x="211" y="9"/>
                  </a:moveTo>
                  <a:lnTo>
                    <a:pt x="1426" y="9"/>
                  </a:lnTo>
                  <a:lnTo>
                    <a:pt x="1426" y="571"/>
                  </a:lnTo>
                  <a:lnTo>
                    <a:pt x="12" y="571"/>
                  </a:lnTo>
                  <a:lnTo>
                    <a:pt x="211" y="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sz="1200">
                <a:solidFill>
                  <a:schemeClr val="bg1">
                    <a:lumMod val="50000"/>
                  </a:schemeClr>
                </a:solidFill>
              </a:endParaRPr>
            </a:p>
          </p:txBody>
        </p:sp>
      </p:grpSp>
      <p:sp>
        <p:nvSpPr>
          <p:cNvPr id="140" name="Rectangle 139"/>
          <p:cNvSpPr/>
          <p:nvPr/>
        </p:nvSpPr>
        <p:spPr>
          <a:xfrm>
            <a:off x="1510206" y="1716793"/>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Total</a:t>
            </a:r>
            <a:endParaRPr lang="en-US" sz="900" dirty="0">
              <a:solidFill>
                <a:schemeClr val="bg1"/>
              </a:solidFill>
              <a:cs typeface="Aharoni" panose="02010803020104030203" pitchFamily="2" charset="-79"/>
            </a:endParaRPr>
          </a:p>
        </p:txBody>
      </p:sp>
      <p:sp>
        <p:nvSpPr>
          <p:cNvPr id="141" name="Rectangle 140"/>
          <p:cNvSpPr/>
          <p:nvPr/>
        </p:nvSpPr>
        <p:spPr>
          <a:xfrm>
            <a:off x="1510206" y="2551702"/>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Develop</a:t>
            </a:r>
            <a:endParaRPr lang="en-US" sz="900" dirty="0">
              <a:solidFill>
                <a:schemeClr val="bg1"/>
              </a:solidFill>
              <a:cs typeface="Aharoni" panose="02010803020104030203" pitchFamily="2" charset="-79"/>
            </a:endParaRPr>
          </a:p>
        </p:txBody>
      </p:sp>
      <p:sp>
        <p:nvSpPr>
          <p:cNvPr id="142" name="Rectangle 141"/>
          <p:cNvSpPr/>
          <p:nvPr/>
        </p:nvSpPr>
        <p:spPr>
          <a:xfrm>
            <a:off x="1510205" y="3389152"/>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Propose</a:t>
            </a:r>
            <a:endParaRPr lang="en-US" sz="900" dirty="0">
              <a:solidFill>
                <a:schemeClr val="bg1"/>
              </a:solidFill>
              <a:cs typeface="Aharoni" panose="02010803020104030203" pitchFamily="2" charset="-79"/>
            </a:endParaRPr>
          </a:p>
        </p:txBody>
      </p:sp>
      <p:sp>
        <p:nvSpPr>
          <p:cNvPr id="143" name="Rectangle 142"/>
          <p:cNvSpPr/>
          <p:nvPr/>
        </p:nvSpPr>
        <p:spPr>
          <a:xfrm>
            <a:off x="1510205" y="4220466"/>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Close</a:t>
            </a:r>
            <a:endParaRPr lang="en-US" sz="900" dirty="0">
              <a:solidFill>
                <a:schemeClr val="bg1"/>
              </a:solidFill>
              <a:cs typeface="Aharoni" panose="02010803020104030203" pitchFamily="2" charset="-79"/>
            </a:endParaRPr>
          </a:p>
        </p:txBody>
      </p:sp>
      <p:sp>
        <p:nvSpPr>
          <p:cNvPr id="144" name="Rectangle 143"/>
          <p:cNvSpPr/>
          <p:nvPr/>
        </p:nvSpPr>
        <p:spPr>
          <a:xfrm>
            <a:off x="2811576" y="1721103"/>
            <a:ext cx="1326625"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$35,437,149</a:t>
            </a:r>
            <a:endParaRPr lang="en-US" sz="1200" b="1" dirty="0">
              <a:solidFill>
                <a:schemeClr val="bg1">
                  <a:lumMod val="50000"/>
                </a:schemeClr>
              </a:solidFill>
              <a:latin typeface="+mj-lt"/>
              <a:cs typeface="Aharoni" panose="02010803020104030203" pitchFamily="2" charset="-79"/>
            </a:endParaRPr>
          </a:p>
        </p:txBody>
      </p:sp>
      <p:sp>
        <p:nvSpPr>
          <p:cNvPr id="147" name="Rectangle 146"/>
          <p:cNvSpPr/>
          <p:nvPr/>
        </p:nvSpPr>
        <p:spPr>
          <a:xfrm>
            <a:off x="3147614" y="2548232"/>
            <a:ext cx="1117256"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$30,004,300</a:t>
            </a:r>
            <a:endParaRPr lang="en-US" sz="1200" b="1" dirty="0">
              <a:solidFill>
                <a:schemeClr val="bg1">
                  <a:lumMod val="50000"/>
                </a:schemeClr>
              </a:solidFill>
              <a:latin typeface="+mj-lt"/>
              <a:cs typeface="Aharoni" panose="02010803020104030203" pitchFamily="2" charset="-79"/>
            </a:endParaRPr>
          </a:p>
        </p:txBody>
      </p:sp>
      <p:sp>
        <p:nvSpPr>
          <p:cNvPr id="148" name="Rectangle 147"/>
          <p:cNvSpPr/>
          <p:nvPr/>
        </p:nvSpPr>
        <p:spPr>
          <a:xfrm>
            <a:off x="3364423" y="3380016"/>
            <a:ext cx="914992"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$5,382,444</a:t>
            </a:r>
            <a:endParaRPr lang="en-US" sz="1200" b="1" dirty="0">
              <a:solidFill>
                <a:schemeClr val="bg1">
                  <a:lumMod val="50000"/>
                </a:schemeClr>
              </a:solidFill>
              <a:latin typeface="+mj-lt"/>
              <a:cs typeface="Aharoni" panose="02010803020104030203" pitchFamily="2" charset="-79"/>
            </a:endParaRPr>
          </a:p>
        </p:txBody>
      </p:sp>
      <p:sp>
        <p:nvSpPr>
          <p:cNvPr id="149" name="Rectangle 148"/>
          <p:cNvSpPr/>
          <p:nvPr/>
        </p:nvSpPr>
        <p:spPr>
          <a:xfrm>
            <a:off x="3561966" y="4207144"/>
            <a:ext cx="751260"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$50,405</a:t>
            </a:r>
            <a:endParaRPr lang="en-US" sz="1200" b="1" dirty="0">
              <a:solidFill>
                <a:schemeClr val="bg1">
                  <a:lumMod val="50000"/>
                </a:schemeClr>
              </a:solidFill>
              <a:latin typeface="+mj-lt"/>
              <a:cs typeface="Aharoni" panose="02010803020104030203" pitchFamily="2" charset="-79"/>
            </a:endParaRPr>
          </a:p>
        </p:txBody>
      </p:sp>
      <p:sp>
        <p:nvSpPr>
          <p:cNvPr id="152" name="Rectangle 151"/>
          <p:cNvSpPr/>
          <p:nvPr/>
        </p:nvSpPr>
        <p:spPr>
          <a:xfrm flipH="1">
            <a:off x="4800600" y="1541149"/>
            <a:ext cx="3955582" cy="590931"/>
          </a:xfrm>
          <a:prstGeom prst="rect">
            <a:avLst/>
          </a:prstGeom>
        </p:spPr>
        <p:txBody>
          <a:bodyPr wrap="square" lIns="0" tIns="0" rIns="0" bIns="0" anchor="ctr">
            <a:spAutoFit/>
          </a:bodyPr>
          <a:lstStyle/>
          <a:p>
            <a:pPr>
              <a:lnSpc>
                <a:spcPct val="120000"/>
              </a:lnSpc>
            </a:pPr>
            <a:r>
              <a:rPr lang="en-US" sz="1200" b="1" dirty="0">
                <a:solidFill>
                  <a:schemeClr val="accent4"/>
                </a:solidFill>
              </a:rPr>
              <a:t>Element Title Here</a:t>
            </a:r>
            <a:endParaRPr lang="en-US" sz="1200" dirty="0">
              <a:solidFill>
                <a:schemeClr val="accent4"/>
              </a:solidFill>
            </a:endParaRPr>
          </a:p>
          <a:p>
            <a:pPr>
              <a:lnSpc>
                <a:spcPct val="120000"/>
              </a:lnSpc>
            </a:pPr>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
        <p:nvSpPr>
          <p:cNvPr id="153" name="Rectangle 152"/>
          <p:cNvSpPr/>
          <p:nvPr/>
        </p:nvSpPr>
        <p:spPr>
          <a:xfrm flipH="1">
            <a:off x="4800600" y="2368276"/>
            <a:ext cx="3955582" cy="590931"/>
          </a:xfrm>
          <a:prstGeom prst="rect">
            <a:avLst/>
          </a:prstGeom>
        </p:spPr>
        <p:txBody>
          <a:bodyPr wrap="square" lIns="0" tIns="0" rIns="0" bIns="0" anchor="ctr">
            <a:spAutoFit/>
          </a:bodyPr>
          <a:lstStyle/>
          <a:p>
            <a:pPr>
              <a:lnSpc>
                <a:spcPct val="120000"/>
              </a:lnSpc>
            </a:pPr>
            <a:r>
              <a:rPr lang="en-US" sz="1200" b="1" dirty="0">
                <a:solidFill>
                  <a:schemeClr val="accent3"/>
                </a:solidFill>
              </a:rPr>
              <a:t>Element Title Here</a:t>
            </a:r>
            <a:endParaRPr lang="en-US" sz="1200" dirty="0">
              <a:solidFill>
                <a:schemeClr val="accent3"/>
              </a:solidFill>
            </a:endParaRPr>
          </a:p>
          <a:p>
            <a:pPr>
              <a:lnSpc>
                <a:spcPct val="120000"/>
              </a:lnSpc>
            </a:pPr>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
        <p:nvSpPr>
          <p:cNvPr id="154" name="Rectangle 153"/>
          <p:cNvSpPr/>
          <p:nvPr/>
        </p:nvSpPr>
        <p:spPr>
          <a:xfrm flipH="1">
            <a:off x="4800600" y="3200060"/>
            <a:ext cx="3955582" cy="590931"/>
          </a:xfrm>
          <a:prstGeom prst="rect">
            <a:avLst/>
          </a:prstGeom>
        </p:spPr>
        <p:txBody>
          <a:bodyPr wrap="square" lIns="0" tIns="0" rIns="0" bIns="0" anchor="ctr">
            <a:spAutoFit/>
          </a:bodyPr>
          <a:lstStyle/>
          <a:p>
            <a:pPr>
              <a:lnSpc>
                <a:spcPct val="120000"/>
              </a:lnSpc>
            </a:pPr>
            <a:r>
              <a:rPr lang="en-US" sz="1200" b="1" dirty="0">
                <a:solidFill>
                  <a:schemeClr val="accent2"/>
                </a:solidFill>
              </a:rPr>
              <a:t>Element Title Here</a:t>
            </a:r>
            <a:endParaRPr lang="en-US" sz="1200" dirty="0">
              <a:solidFill>
                <a:schemeClr val="accent2"/>
              </a:solidFill>
            </a:endParaRPr>
          </a:p>
          <a:p>
            <a:pPr>
              <a:lnSpc>
                <a:spcPct val="120000"/>
              </a:lnSpc>
            </a:pPr>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
        <p:nvSpPr>
          <p:cNvPr id="155" name="Rectangle 154"/>
          <p:cNvSpPr/>
          <p:nvPr/>
        </p:nvSpPr>
        <p:spPr>
          <a:xfrm flipH="1">
            <a:off x="4800600" y="4027189"/>
            <a:ext cx="3955582" cy="590931"/>
          </a:xfrm>
          <a:prstGeom prst="rect">
            <a:avLst/>
          </a:prstGeom>
        </p:spPr>
        <p:txBody>
          <a:bodyPr wrap="square" lIns="0" tIns="0" rIns="0" bIns="0" anchor="ctr">
            <a:spAutoFit/>
          </a:bodyPr>
          <a:lstStyle/>
          <a:p>
            <a:pPr>
              <a:lnSpc>
                <a:spcPct val="12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Tree>
    <p:extLst>
      <p:ext uri="{BB962C8B-B14F-4D97-AF65-F5344CB8AC3E}">
        <p14:creationId xmlns:p14="http://schemas.microsoft.com/office/powerpoint/2010/main" val="122714536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t>Pyramid Infographic–5 Levels</a:t>
            </a:r>
          </a:p>
        </p:txBody>
      </p:sp>
      <p:sp>
        <p:nvSpPr>
          <p:cNvPr id="150" name="Rectangle 149"/>
          <p:cNvSpPr/>
          <p:nvPr/>
        </p:nvSpPr>
        <p:spPr>
          <a:xfrm flipH="1">
            <a:off x="4800600" y="1497025"/>
            <a:ext cx="3955582" cy="492443"/>
          </a:xfrm>
          <a:prstGeom prst="rect">
            <a:avLst/>
          </a:prstGeom>
        </p:spPr>
        <p:txBody>
          <a:bodyPr wrap="square" lIns="0" tIns="0" rIns="0" bIns="0" anchor="ctr">
            <a:spAutoFit/>
          </a:bodyPr>
          <a:lstStyle/>
          <a:p>
            <a:r>
              <a:rPr lang="en-US" sz="1200" b="1" dirty="0">
                <a:solidFill>
                  <a:schemeClr val="accent5"/>
                </a:solidFill>
              </a:rPr>
              <a:t>Element Title Here</a:t>
            </a:r>
            <a:endParaRPr lang="en-US" sz="1200" dirty="0">
              <a:solidFill>
                <a:schemeClr val="accent5"/>
              </a:solidFill>
            </a:endParaRPr>
          </a:p>
          <a:p>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
        <p:nvSpPr>
          <p:cNvPr id="152" name="Rectangle 151"/>
          <p:cNvSpPr/>
          <p:nvPr/>
        </p:nvSpPr>
        <p:spPr>
          <a:xfrm flipH="1">
            <a:off x="4800600" y="2159260"/>
            <a:ext cx="3955582" cy="492443"/>
          </a:xfrm>
          <a:prstGeom prst="rect">
            <a:avLst/>
          </a:prstGeom>
        </p:spPr>
        <p:txBody>
          <a:bodyPr wrap="square" lIns="0" tIns="0" rIns="0" bIns="0" anchor="ctr">
            <a:spAutoFit/>
          </a:bodyPr>
          <a:lstStyle/>
          <a:p>
            <a:r>
              <a:rPr lang="en-US" sz="1200" b="1" dirty="0">
                <a:solidFill>
                  <a:schemeClr val="accent4"/>
                </a:solidFill>
              </a:rPr>
              <a:t>Element Title Here</a:t>
            </a:r>
            <a:endParaRPr lang="en-US" sz="1200" dirty="0">
              <a:solidFill>
                <a:schemeClr val="accent4"/>
              </a:solidFill>
            </a:endParaRPr>
          </a:p>
          <a:p>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
        <p:nvSpPr>
          <p:cNvPr id="153" name="Rectangle 152"/>
          <p:cNvSpPr/>
          <p:nvPr/>
        </p:nvSpPr>
        <p:spPr>
          <a:xfrm flipH="1">
            <a:off x="4800600" y="2821495"/>
            <a:ext cx="3955582" cy="492443"/>
          </a:xfrm>
          <a:prstGeom prst="rect">
            <a:avLst/>
          </a:prstGeom>
        </p:spPr>
        <p:txBody>
          <a:bodyPr wrap="square" lIns="0" tIns="0" rIns="0" bIns="0" anchor="ctr">
            <a:spAutoFit/>
          </a:bodyPr>
          <a:lstStyle/>
          <a:p>
            <a:r>
              <a:rPr lang="en-US" sz="1200" b="1" dirty="0">
                <a:solidFill>
                  <a:schemeClr val="accent3"/>
                </a:solidFill>
              </a:rPr>
              <a:t>Element Title Here</a:t>
            </a:r>
            <a:endParaRPr lang="en-US" sz="1200" dirty="0">
              <a:solidFill>
                <a:schemeClr val="accent3"/>
              </a:solidFill>
            </a:endParaRPr>
          </a:p>
          <a:p>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
        <p:nvSpPr>
          <p:cNvPr id="154" name="Rectangle 153"/>
          <p:cNvSpPr/>
          <p:nvPr/>
        </p:nvSpPr>
        <p:spPr>
          <a:xfrm flipH="1">
            <a:off x="4800600" y="3483730"/>
            <a:ext cx="3955582" cy="492443"/>
          </a:xfrm>
          <a:prstGeom prst="rect">
            <a:avLst/>
          </a:prstGeom>
        </p:spPr>
        <p:txBody>
          <a:bodyPr wrap="square" lIns="0" tIns="0" rIns="0" bIns="0" anchor="ctr">
            <a:spAutoFit/>
          </a:bodyPr>
          <a:lstStyle/>
          <a:p>
            <a:r>
              <a:rPr lang="en-US" sz="1200" b="1" dirty="0">
                <a:solidFill>
                  <a:schemeClr val="accent2"/>
                </a:solidFill>
              </a:rPr>
              <a:t>Element Title Here</a:t>
            </a:r>
            <a:endParaRPr lang="en-US" sz="1200" dirty="0">
              <a:solidFill>
                <a:schemeClr val="accent2"/>
              </a:solidFill>
            </a:endParaRPr>
          </a:p>
          <a:p>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sp>
        <p:nvSpPr>
          <p:cNvPr id="155" name="Rectangle 154"/>
          <p:cNvSpPr/>
          <p:nvPr/>
        </p:nvSpPr>
        <p:spPr>
          <a:xfrm flipH="1">
            <a:off x="4800600" y="4145965"/>
            <a:ext cx="3955582" cy="492443"/>
          </a:xfrm>
          <a:prstGeom prst="rect">
            <a:avLst/>
          </a:prstGeom>
        </p:spPr>
        <p:txBody>
          <a:bodyPr wrap="square" lIns="0" tIns="0" rIns="0" bIns="0" anchor="ctr">
            <a:spAutoFit/>
          </a:bodyPr>
          <a:lstStyle/>
          <a:p>
            <a:r>
              <a:rPr lang="en-US" sz="1200" b="1" dirty="0">
                <a:solidFill>
                  <a:schemeClr val="accent1"/>
                </a:solidFill>
              </a:rPr>
              <a:t>Element Title Here</a:t>
            </a:r>
            <a:endParaRPr lang="en-US" sz="1200" dirty="0">
              <a:solidFill>
                <a:schemeClr val="accent1"/>
              </a:solidFill>
            </a:endParaRPr>
          </a:p>
          <a:p>
            <a:r>
              <a:rPr lang="en-US" sz="1000" dirty="0">
                <a:solidFill>
                  <a:schemeClr val="bg1">
                    <a:lumMod val="65000"/>
                  </a:schemeClr>
                </a:solidFill>
              </a:rPr>
              <a:t>This is a sample text. You simply add your own text and description here. simply add your own text .</a:t>
            </a:r>
            <a:endParaRPr lang="en-US" sz="1000" dirty="0">
              <a:solidFill>
                <a:schemeClr val="bg1">
                  <a:lumMod val="65000"/>
                </a:schemeClr>
              </a:solidFill>
              <a:cs typeface="Aharoni" panose="02010803020104030203" pitchFamily="2" charset="-79"/>
            </a:endParaRPr>
          </a:p>
        </p:txBody>
      </p:sp>
      <p:grpSp>
        <p:nvGrpSpPr>
          <p:cNvPr id="4" name="Group 3"/>
          <p:cNvGrpSpPr/>
          <p:nvPr/>
        </p:nvGrpSpPr>
        <p:grpSpPr>
          <a:xfrm rot="10800000" flipH="1">
            <a:off x="387819" y="1443740"/>
            <a:ext cx="3959421" cy="3276600"/>
            <a:chOff x="387819" y="1165425"/>
            <a:chExt cx="3959421" cy="3276600"/>
          </a:xfrm>
        </p:grpSpPr>
        <p:sp>
          <p:nvSpPr>
            <p:cNvPr id="116" name="Freeform 115"/>
            <p:cNvSpPr/>
            <p:nvPr/>
          </p:nvSpPr>
          <p:spPr>
            <a:xfrm rot="10800000">
              <a:off x="387819" y="1165425"/>
              <a:ext cx="3093720" cy="610310"/>
            </a:xfrm>
            <a:custGeom>
              <a:avLst/>
              <a:gdLst>
                <a:gd name="connsiteX0" fmla="*/ 3093720 w 3093720"/>
                <a:gd name="connsiteY0" fmla="*/ 610310 h 610310"/>
                <a:gd name="connsiteX1" fmla="*/ 0 w 3093720"/>
                <a:gd name="connsiteY1" fmla="*/ 610310 h 610310"/>
                <a:gd name="connsiteX2" fmla="*/ 215354 w 3093720"/>
                <a:gd name="connsiteY2" fmla="*/ 0 h 610310"/>
                <a:gd name="connsiteX3" fmla="*/ 2878366 w 3093720"/>
                <a:gd name="connsiteY3" fmla="*/ 0 h 610310"/>
              </a:gdLst>
              <a:ahLst/>
              <a:cxnLst>
                <a:cxn ang="0">
                  <a:pos x="connsiteX0" y="connsiteY0"/>
                </a:cxn>
                <a:cxn ang="0">
                  <a:pos x="connsiteX1" y="connsiteY1"/>
                </a:cxn>
                <a:cxn ang="0">
                  <a:pos x="connsiteX2" y="connsiteY2"/>
                </a:cxn>
                <a:cxn ang="0">
                  <a:pos x="connsiteX3" y="connsiteY3"/>
                </a:cxn>
              </a:cxnLst>
              <a:rect l="l" t="t" r="r" b="b"/>
              <a:pathLst>
                <a:path w="3093720" h="610310">
                  <a:moveTo>
                    <a:pt x="3093720" y="610310"/>
                  </a:moveTo>
                  <a:lnTo>
                    <a:pt x="0" y="610310"/>
                  </a:lnTo>
                  <a:lnTo>
                    <a:pt x="215354" y="0"/>
                  </a:lnTo>
                  <a:lnTo>
                    <a:pt x="2878366"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Freeform 116"/>
            <p:cNvSpPr/>
            <p:nvPr/>
          </p:nvSpPr>
          <p:spPr>
            <a:xfrm rot="10800000">
              <a:off x="623026" y="1831998"/>
              <a:ext cx="2623306" cy="610310"/>
            </a:xfrm>
            <a:custGeom>
              <a:avLst/>
              <a:gdLst>
                <a:gd name="connsiteX0" fmla="*/ 2623306 w 2623306"/>
                <a:gd name="connsiteY0" fmla="*/ 610310 h 610310"/>
                <a:gd name="connsiteX1" fmla="*/ 0 w 2623306"/>
                <a:gd name="connsiteY1" fmla="*/ 610310 h 610310"/>
                <a:gd name="connsiteX2" fmla="*/ 215354 w 2623306"/>
                <a:gd name="connsiteY2" fmla="*/ 0 h 610310"/>
                <a:gd name="connsiteX3" fmla="*/ 2407953 w 2623306"/>
                <a:gd name="connsiteY3" fmla="*/ 0 h 610310"/>
              </a:gdLst>
              <a:ahLst/>
              <a:cxnLst>
                <a:cxn ang="0">
                  <a:pos x="connsiteX0" y="connsiteY0"/>
                </a:cxn>
                <a:cxn ang="0">
                  <a:pos x="connsiteX1" y="connsiteY1"/>
                </a:cxn>
                <a:cxn ang="0">
                  <a:pos x="connsiteX2" y="connsiteY2"/>
                </a:cxn>
                <a:cxn ang="0">
                  <a:pos x="connsiteX3" y="connsiteY3"/>
                </a:cxn>
              </a:cxnLst>
              <a:rect l="l" t="t" r="r" b="b"/>
              <a:pathLst>
                <a:path w="2623306" h="610310">
                  <a:moveTo>
                    <a:pt x="2623306" y="610310"/>
                  </a:moveTo>
                  <a:lnTo>
                    <a:pt x="0" y="610310"/>
                  </a:lnTo>
                  <a:lnTo>
                    <a:pt x="215354" y="0"/>
                  </a:lnTo>
                  <a:lnTo>
                    <a:pt x="240795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117"/>
            <p:cNvSpPr/>
            <p:nvPr/>
          </p:nvSpPr>
          <p:spPr>
            <a:xfrm rot="10800000">
              <a:off x="858232" y="2498571"/>
              <a:ext cx="2152894" cy="610310"/>
            </a:xfrm>
            <a:custGeom>
              <a:avLst/>
              <a:gdLst>
                <a:gd name="connsiteX0" fmla="*/ 2152894 w 2152894"/>
                <a:gd name="connsiteY0" fmla="*/ 610310 h 610310"/>
                <a:gd name="connsiteX1" fmla="*/ 0 w 2152894"/>
                <a:gd name="connsiteY1" fmla="*/ 610310 h 610310"/>
                <a:gd name="connsiteX2" fmla="*/ 215354 w 2152894"/>
                <a:gd name="connsiteY2" fmla="*/ 0 h 610310"/>
                <a:gd name="connsiteX3" fmla="*/ 1937540 w 2152894"/>
                <a:gd name="connsiteY3" fmla="*/ 0 h 610310"/>
              </a:gdLst>
              <a:ahLst/>
              <a:cxnLst>
                <a:cxn ang="0">
                  <a:pos x="connsiteX0" y="connsiteY0"/>
                </a:cxn>
                <a:cxn ang="0">
                  <a:pos x="connsiteX1" y="connsiteY1"/>
                </a:cxn>
                <a:cxn ang="0">
                  <a:pos x="connsiteX2" y="connsiteY2"/>
                </a:cxn>
                <a:cxn ang="0">
                  <a:pos x="connsiteX3" y="connsiteY3"/>
                </a:cxn>
              </a:cxnLst>
              <a:rect l="l" t="t" r="r" b="b"/>
              <a:pathLst>
                <a:path w="2152894" h="610310">
                  <a:moveTo>
                    <a:pt x="2152894" y="610310"/>
                  </a:moveTo>
                  <a:lnTo>
                    <a:pt x="0" y="610310"/>
                  </a:lnTo>
                  <a:lnTo>
                    <a:pt x="215354" y="0"/>
                  </a:lnTo>
                  <a:lnTo>
                    <a:pt x="193754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rot="10800000">
              <a:off x="1093439" y="3165144"/>
              <a:ext cx="1682480" cy="610310"/>
            </a:xfrm>
            <a:custGeom>
              <a:avLst/>
              <a:gdLst>
                <a:gd name="connsiteX0" fmla="*/ 1682480 w 1682480"/>
                <a:gd name="connsiteY0" fmla="*/ 610310 h 610310"/>
                <a:gd name="connsiteX1" fmla="*/ 0 w 1682480"/>
                <a:gd name="connsiteY1" fmla="*/ 610310 h 610310"/>
                <a:gd name="connsiteX2" fmla="*/ 215354 w 1682480"/>
                <a:gd name="connsiteY2" fmla="*/ 0 h 610310"/>
                <a:gd name="connsiteX3" fmla="*/ 1467126 w 1682480"/>
                <a:gd name="connsiteY3" fmla="*/ 0 h 610310"/>
              </a:gdLst>
              <a:ahLst/>
              <a:cxnLst>
                <a:cxn ang="0">
                  <a:pos x="connsiteX0" y="connsiteY0"/>
                </a:cxn>
                <a:cxn ang="0">
                  <a:pos x="connsiteX1" y="connsiteY1"/>
                </a:cxn>
                <a:cxn ang="0">
                  <a:pos x="connsiteX2" y="connsiteY2"/>
                </a:cxn>
                <a:cxn ang="0">
                  <a:pos x="connsiteX3" y="connsiteY3"/>
                </a:cxn>
              </a:cxnLst>
              <a:rect l="l" t="t" r="r" b="b"/>
              <a:pathLst>
                <a:path w="1682480" h="610310">
                  <a:moveTo>
                    <a:pt x="1682480" y="610310"/>
                  </a:moveTo>
                  <a:lnTo>
                    <a:pt x="0" y="610310"/>
                  </a:lnTo>
                  <a:lnTo>
                    <a:pt x="215354" y="0"/>
                  </a:lnTo>
                  <a:lnTo>
                    <a:pt x="146712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reeform 119"/>
            <p:cNvSpPr/>
            <p:nvPr/>
          </p:nvSpPr>
          <p:spPr>
            <a:xfrm rot="10800000">
              <a:off x="1328645" y="3831715"/>
              <a:ext cx="1212068" cy="610310"/>
            </a:xfrm>
            <a:custGeom>
              <a:avLst/>
              <a:gdLst>
                <a:gd name="connsiteX0" fmla="*/ 1212068 w 1212068"/>
                <a:gd name="connsiteY0" fmla="*/ 610310 h 610310"/>
                <a:gd name="connsiteX1" fmla="*/ 0 w 1212068"/>
                <a:gd name="connsiteY1" fmla="*/ 610310 h 610310"/>
                <a:gd name="connsiteX2" fmla="*/ 215354 w 1212068"/>
                <a:gd name="connsiteY2" fmla="*/ 0 h 610310"/>
                <a:gd name="connsiteX3" fmla="*/ 996714 w 1212068"/>
                <a:gd name="connsiteY3" fmla="*/ 0 h 610310"/>
              </a:gdLst>
              <a:ahLst/>
              <a:cxnLst>
                <a:cxn ang="0">
                  <a:pos x="connsiteX0" y="connsiteY0"/>
                </a:cxn>
                <a:cxn ang="0">
                  <a:pos x="connsiteX1" y="connsiteY1"/>
                </a:cxn>
                <a:cxn ang="0">
                  <a:pos x="connsiteX2" y="connsiteY2"/>
                </a:cxn>
                <a:cxn ang="0">
                  <a:pos x="connsiteX3" y="connsiteY3"/>
                </a:cxn>
              </a:cxnLst>
              <a:rect l="l" t="t" r="r" b="b"/>
              <a:pathLst>
                <a:path w="1212068" h="610310">
                  <a:moveTo>
                    <a:pt x="1212068" y="610310"/>
                  </a:moveTo>
                  <a:lnTo>
                    <a:pt x="0" y="610310"/>
                  </a:lnTo>
                  <a:lnTo>
                    <a:pt x="215354" y="0"/>
                  </a:lnTo>
                  <a:lnTo>
                    <a:pt x="996714"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p:cNvGrpSpPr/>
            <p:nvPr/>
          </p:nvGrpSpPr>
          <p:grpSpPr>
            <a:xfrm>
              <a:off x="569819" y="1165425"/>
              <a:ext cx="2729720" cy="3276600"/>
              <a:chOff x="4844560" y="1165425"/>
              <a:chExt cx="2729720" cy="3276600"/>
            </a:xfrm>
            <a:solidFill>
              <a:schemeClr val="bg1">
                <a:alpha val="40000"/>
              </a:schemeClr>
            </a:solidFill>
          </p:grpSpPr>
          <p:sp>
            <p:nvSpPr>
              <p:cNvPr id="28" name="Freeform 27"/>
              <p:cNvSpPr/>
              <p:nvPr/>
            </p:nvSpPr>
            <p:spPr>
              <a:xfrm rot="10800000">
                <a:off x="6469380" y="1165425"/>
                <a:ext cx="1104900" cy="3276600"/>
              </a:xfrm>
              <a:custGeom>
                <a:avLst/>
                <a:gdLst>
                  <a:gd name="connsiteX0" fmla="*/ 309706 w 1465886"/>
                  <a:gd name="connsiteY0" fmla="*/ 3276600 h 3276600"/>
                  <a:gd name="connsiteX1" fmla="*/ 0 w 1465886"/>
                  <a:gd name="connsiteY1" fmla="*/ 3276600 h 3276600"/>
                  <a:gd name="connsiteX2" fmla="*/ 1421747 w 1465886"/>
                  <a:gd name="connsiteY2" fmla="*/ 0 h 3276600"/>
                  <a:gd name="connsiteX3" fmla="*/ 1465886 w 1465886"/>
                  <a:gd name="connsiteY3" fmla="*/ 0 h 3276600"/>
                </a:gdLst>
                <a:ahLst/>
                <a:cxnLst>
                  <a:cxn ang="0">
                    <a:pos x="connsiteX0" y="connsiteY0"/>
                  </a:cxn>
                  <a:cxn ang="0">
                    <a:pos x="connsiteX1" y="connsiteY1"/>
                  </a:cxn>
                  <a:cxn ang="0">
                    <a:pos x="connsiteX2" y="connsiteY2"/>
                  </a:cxn>
                  <a:cxn ang="0">
                    <a:pos x="connsiteX3" y="connsiteY3"/>
                  </a:cxn>
                </a:cxnLst>
                <a:rect l="l" t="t" r="r" b="b"/>
                <a:pathLst>
                  <a:path w="1465886" h="3276600">
                    <a:moveTo>
                      <a:pt x="309706" y="3276600"/>
                    </a:moveTo>
                    <a:lnTo>
                      <a:pt x="0" y="3276600"/>
                    </a:lnTo>
                    <a:lnTo>
                      <a:pt x="1421747" y="0"/>
                    </a:lnTo>
                    <a:lnTo>
                      <a:pt x="146588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rot="10800000" flipH="1">
                <a:off x="4844560" y="1165425"/>
                <a:ext cx="1104900" cy="3276600"/>
              </a:xfrm>
              <a:custGeom>
                <a:avLst/>
                <a:gdLst>
                  <a:gd name="connsiteX0" fmla="*/ 309706 w 1465886"/>
                  <a:gd name="connsiteY0" fmla="*/ 3276600 h 3276600"/>
                  <a:gd name="connsiteX1" fmla="*/ 0 w 1465886"/>
                  <a:gd name="connsiteY1" fmla="*/ 3276600 h 3276600"/>
                  <a:gd name="connsiteX2" fmla="*/ 1421747 w 1465886"/>
                  <a:gd name="connsiteY2" fmla="*/ 0 h 3276600"/>
                  <a:gd name="connsiteX3" fmla="*/ 1465886 w 1465886"/>
                  <a:gd name="connsiteY3" fmla="*/ 0 h 3276600"/>
                </a:gdLst>
                <a:ahLst/>
                <a:cxnLst>
                  <a:cxn ang="0">
                    <a:pos x="connsiteX0" y="connsiteY0"/>
                  </a:cxn>
                  <a:cxn ang="0">
                    <a:pos x="connsiteX1" y="connsiteY1"/>
                  </a:cxn>
                  <a:cxn ang="0">
                    <a:pos x="connsiteX2" y="connsiteY2"/>
                  </a:cxn>
                  <a:cxn ang="0">
                    <a:pos x="connsiteX3" y="connsiteY3"/>
                  </a:cxn>
                </a:cxnLst>
                <a:rect l="l" t="t" r="r" b="b"/>
                <a:pathLst>
                  <a:path w="1465886" h="3276600">
                    <a:moveTo>
                      <a:pt x="309706" y="3276600"/>
                    </a:moveTo>
                    <a:lnTo>
                      <a:pt x="0" y="3276600"/>
                    </a:lnTo>
                    <a:lnTo>
                      <a:pt x="1421747" y="0"/>
                    </a:lnTo>
                    <a:lnTo>
                      <a:pt x="146588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0" name="Freeform 29"/>
            <p:cNvSpPr>
              <a:spLocks noEditPoints="1"/>
            </p:cNvSpPr>
            <p:nvPr/>
          </p:nvSpPr>
          <p:spPr bwMode="auto">
            <a:xfrm>
              <a:off x="3375553" y="1177394"/>
              <a:ext cx="971687" cy="605054"/>
            </a:xfrm>
            <a:custGeom>
              <a:avLst/>
              <a:gdLst>
                <a:gd name="T0" fmla="*/ 0 w 735"/>
                <a:gd name="T1" fmla="*/ 455 h 455"/>
                <a:gd name="T2" fmla="*/ 735 w 735"/>
                <a:gd name="T3" fmla="*/ 455 h 455"/>
                <a:gd name="T4" fmla="*/ 735 w 735"/>
                <a:gd name="T5" fmla="*/ 0 h 455"/>
                <a:gd name="T6" fmla="*/ 160 w 735"/>
                <a:gd name="T7" fmla="*/ 0 h 455"/>
                <a:gd name="T8" fmla="*/ 0 w 735"/>
                <a:gd name="T9" fmla="*/ 455 h 455"/>
                <a:gd name="T10" fmla="*/ 726 w 735"/>
                <a:gd name="T11" fmla="*/ 10 h 455"/>
                <a:gd name="T12" fmla="*/ 726 w 735"/>
                <a:gd name="T13" fmla="*/ 446 h 455"/>
                <a:gd name="T14" fmla="*/ 14 w 735"/>
                <a:gd name="T15" fmla="*/ 446 h 455"/>
                <a:gd name="T16" fmla="*/ 168 w 735"/>
                <a:gd name="T17" fmla="*/ 10 h 455"/>
                <a:gd name="T18" fmla="*/ 726 w 735"/>
                <a:gd name="T19" fmla="*/ 10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5" h="455">
                  <a:moveTo>
                    <a:pt x="0" y="455"/>
                  </a:moveTo>
                  <a:lnTo>
                    <a:pt x="735" y="455"/>
                  </a:lnTo>
                  <a:lnTo>
                    <a:pt x="735" y="0"/>
                  </a:lnTo>
                  <a:lnTo>
                    <a:pt x="160" y="0"/>
                  </a:lnTo>
                  <a:lnTo>
                    <a:pt x="0" y="455"/>
                  </a:lnTo>
                  <a:close/>
                  <a:moveTo>
                    <a:pt x="726" y="10"/>
                  </a:moveTo>
                  <a:lnTo>
                    <a:pt x="726" y="446"/>
                  </a:lnTo>
                  <a:lnTo>
                    <a:pt x="14" y="446"/>
                  </a:lnTo>
                  <a:lnTo>
                    <a:pt x="168" y="10"/>
                  </a:lnTo>
                  <a:lnTo>
                    <a:pt x="726" y="1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bg1">
                    <a:lumMod val="50000"/>
                  </a:schemeClr>
                </a:solidFill>
              </a:endParaRPr>
            </a:p>
          </p:txBody>
        </p:sp>
        <p:sp>
          <p:nvSpPr>
            <p:cNvPr id="102" name="Freeform 31"/>
            <p:cNvSpPr>
              <a:spLocks noEditPoints="1"/>
            </p:cNvSpPr>
            <p:nvPr/>
          </p:nvSpPr>
          <p:spPr bwMode="auto">
            <a:xfrm>
              <a:off x="3144199" y="1839629"/>
              <a:ext cx="1203041" cy="605054"/>
            </a:xfrm>
            <a:custGeom>
              <a:avLst/>
              <a:gdLst>
                <a:gd name="T0" fmla="*/ 910 w 910"/>
                <a:gd name="T1" fmla="*/ 455 h 455"/>
                <a:gd name="T2" fmla="*/ 910 w 910"/>
                <a:gd name="T3" fmla="*/ 0 h 455"/>
                <a:gd name="T4" fmla="*/ 160 w 910"/>
                <a:gd name="T5" fmla="*/ 0 h 455"/>
                <a:gd name="T6" fmla="*/ 0 w 910"/>
                <a:gd name="T7" fmla="*/ 455 h 455"/>
                <a:gd name="T8" fmla="*/ 910 w 910"/>
                <a:gd name="T9" fmla="*/ 455 h 455"/>
                <a:gd name="T10" fmla="*/ 168 w 910"/>
                <a:gd name="T11" fmla="*/ 9 h 455"/>
                <a:gd name="T12" fmla="*/ 901 w 910"/>
                <a:gd name="T13" fmla="*/ 9 h 455"/>
                <a:gd name="T14" fmla="*/ 901 w 910"/>
                <a:gd name="T15" fmla="*/ 445 h 455"/>
                <a:gd name="T16" fmla="*/ 14 w 910"/>
                <a:gd name="T17" fmla="*/ 445 h 455"/>
                <a:gd name="T18" fmla="*/ 168 w 910"/>
                <a:gd name="T19" fmla="*/ 9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0" h="455">
                  <a:moveTo>
                    <a:pt x="910" y="455"/>
                  </a:moveTo>
                  <a:lnTo>
                    <a:pt x="910" y="0"/>
                  </a:lnTo>
                  <a:lnTo>
                    <a:pt x="160" y="0"/>
                  </a:lnTo>
                  <a:lnTo>
                    <a:pt x="0" y="455"/>
                  </a:lnTo>
                  <a:lnTo>
                    <a:pt x="910" y="455"/>
                  </a:lnTo>
                  <a:close/>
                  <a:moveTo>
                    <a:pt x="168" y="9"/>
                  </a:moveTo>
                  <a:lnTo>
                    <a:pt x="901" y="9"/>
                  </a:lnTo>
                  <a:lnTo>
                    <a:pt x="901" y="445"/>
                  </a:lnTo>
                  <a:lnTo>
                    <a:pt x="14" y="445"/>
                  </a:lnTo>
                  <a:lnTo>
                    <a:pt x="168" y="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bg1">
                    <a:lumMod val="50000"/>
                  </a:schemeClr>
                </a:solidFill>
              </a:endParaRPr>
            </a:p>
          </p:txBody>
        </p:sp>
        <p:sp>
          <p:nvSpPr>
            <p:cNvPr id="104" name="Freeform 33"/>
            <p:cNvSpPr>
              <a:spLocks noEditPoints="1"/>
            </p:cNvSpPr>
            <p:nvPr/>
          </p:nvSpPr>
          <p:spPr bwMode="auto">
            <a:xfrm>
              <a:off x="2912845" y="2497874"/>
              <a:ext cx="1434395" cy="607713"/>
            </a:xfrm>
            <a:custGeom>
              <a:avLst/>
              <a:gdLst>
                <a:gd name="T0" fmla="*/ 1085 w 1085"/>
                <a:gd name="T1" fmla="*/ 457 h 457"/>
                <a:gd name="T2" fmla="*/ 1085 w 1085"/>
                <a:gd name="T3" fmla="*/ 0 h 457"/>
                <a:gd name="T4" fmla="*/ 161 w 1085"/>
                <a:gd name="T5" fmla="*/ 0 h 457"/>
                <a:gd name="T6" fmla="*/ 0 w 1085"/>
                <a:gd name="T7" fmla="*/ 457 h 457"/>
                <a:gd name="T8" fmla="*/ 1085 w 1085"/>
                <a:gd name="T9" fmla="*/ 457 h 457"/>
                <a:gd name="T10" fmla="*/ 168 w 1085"/>
                <a:gd name="T11" fmla="*/ 9 h 457"/>
                <a:gd name="T12" fmla="*/ 1076 w 1085"/>
                <a:gd name="T13" fmla="*/ 9 h 457"/>
                <a:gd name="T14" fmla="*/ 1076 w 1085"/>
                <a:gd name="T15" fmla="*/ 448 h 457"/>
                <a:gd name="T16" fmla="*/ 14 w 1085"/>
                <a:gd name="T17" fmla="*/ 448 h 457"/>
                <a:gd name="T18" fmla="*/ 168 w 1085"/>
                <a:gd name="T19"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5" h="457">
                  <a:moveTo>
                    <a:pt x="1085" y="457"/>
                  </a:moveTo>
                  <a:lnTo>
                    <a:pt x="1085" y="0"/>
                  </a:lnTo>
                  <a:lnTo>
                    <a:pt x="161" y="0"/>
                  </a:lnTo>
                  <a:lnTo>
                    <a:pt x="0" y="457"/>
                  </a:lnTo>
                  <a:lnTo>
                    <a:pt x="1085" y="457"/>
                  </a:lnTo>
                  <a:close/>
                  <a:moveTo>
                    <a:pt x="168" y="9"/>
                  </a:moveTo>
                  <a:lnTo>
                    <a:pt x="1076" y="9"/>
                  </a:lnTo>
                  <a:lnTo>
                    <a:pt x="1076" y="448"/>
                  </a:lnTo>
                  <a:lnTo>
                    <a:pt x="14" y="448"/>
                  </a:lnTo>
                  <a:lnTo>
                    <a:pt x="168" y="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solidFill>
                  <a:schemeClr val="bg1">
                    <a:lumMod val="50000"/>
                  </a:schemeClr>
                </a:solidFill>
              </a:endParaRPr>
            </a:p>
          </p:txBody>
        </p:sp>
        <p:sp>
          <p:nvSpPr>
            <p:cNvPr id="106" name="Freeform 35"/>
            <p:cNvSpPr>
              <a:spLocks noEditPoints="1"/>
            </p:cNvSpPr>
            <p:nvPr/>
          </p:nvSpPr>
          <p:spPr bwMode="auto">
            <a:xfrm>
              <a:off x="2681491" y="3162769"/>
              <a:ext cx="1665749" cy="605054"/>
            </a:xfrm>
            <a:custGeom>
              <a:avLst/>
              <a:gdLst>
                <a:gd name="T0" fmla="*/ 1260 w 1260"/>
                <a:gd name="T1" fmla="*/ 455 h 455"/>
                <a:gd name="T2" fmla="*/ 1260 w 1260"/>
                <a:gd name="T3" fmla="*/ 0 h 455"/>
                <a:gd name="T4" fmla="*/ 161 w 1260"/>
                <a:gd name="T5" fmla="*/ 0 h 455"/>
                <a:gd name="T6" fmla="*/ 0 w 1260"/>
                <a:gd name="T7" fmla="*/ 455 h 455"/>
                <a:gd name="T8" fmla="*/ 1260 w 1260"/>
                <a:gd name="T9" fmla="*/ 455 h 455"/>
                <a:gd name="T10" fmla="*/ 165 w 1260"/>
                <a:gd name="T11" fmla="*/ 9 h 455"/>
                <a:gd name="T12" fmla="*/ 1251 w 1260"/>
                <a:gd name="T13" fmla="*/ 9 h 455"/>
                <a:gd name="T14" fmla="*/ 1251 w 1260"/>
                <a:gd name="T15" fmla="*/ 445 h 455"/>
                <a:gd name="T16" fmla="*/ 12 w 1260"/>
                <a:gd name="T17" fmla="*/ 445 h 455"/>
                <a:gd name="T18" fmla="*/ 165 w 1260"/>
                <a:gd name="T19" fmla="*/ 9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0" h="455">
                  <a:moveTo>
                    <a:pt x="1260" y="455"/>
                  </a:moveTo>
                  <a:lnTo>
                    <a:pt x="1260" y="0"/>
                  </a:lnTo>
                  <a:lnTo>
                    <a:pt x="161" y="0"/>
                  </a:lnTo>
                  <a:lnTo>
                    <a:pt x="0" y="455"/>
                  </a:lnTo>
                  <a:lnTo>
                    <a:pt x="1260" y="455"/>
                  </a:lnTo>
                  <a:close/>
                  <a:moveTo>
                    <a:pt x="165" y="9"/>
                  </a:moveTo>
                  <a:lnTo>
                    <a:pt x="1251" y="9"/>
                  </a:lnTo>
                  <a:lnTo>
                    <a:pt x="1251" y="445"/>
                  </a:lnTo>
                  <a:lnTo>
                    <a:pt x="12" y="445"/>
                  </a:lnTo>
                  <a:lnTo>
                    <a:pt x="165"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bg1">
                    <a:lumMod val="50000"/>
                  </a:schemeClr>
                </a:solidFill>
              </a:endParaRPr>
            </a:p>
          </p:txBody>
        </p:sp>
        <p:sp>
          <p:nvSpPr>
            <p:cNvPr id="108" name="Freeform 37"/>
            <p:cNvSpPr>
              <a:spLocks noEditPoints="1"/>
            </p:cNvSpPr>
            <p:nvPr/>
          </p:nvSpPr>
          <p:spPr bwMode="auto">
            <a:xfrm>
              <a:off x="2450137" y="3821014"/>
              <a:ext cx="1897103" cy="607713"/>
            </a:xfrm>
            <a:custGeom>
              <a:avLst/>
              <a:gdLst>
                <a:gd name="T0" fmla="*/ 1435 w 1435"/>
                <a:gd name="T1" fmla="*/ 457 h 457"/>
                <a:gd name="T2" fmla="*/ 1435 w 1435"/>
                <a:gd name="T3" fmla="*/ 0 h 457"/>
                <a:gd name="T4" fmla="*/ 161 w 1435"/>
                <a:gd name="T5" fmla="*/ 0 h 457"/>
                <a:gd name="T6" fmla="*/ 0 w 1435"/>
                <a:gd name="T7" fmla="*/ 457 h 457"/>
                <a:gd name="T8" fmla="*/ 1435 w 1435"/>
                <a:gd name="T9" fmla="*/ 457 h 457"/>
                <a:gd name="T10" fmla="*/ 165 w 1435"/>
                <a:gd name="T11" fmla="*/ 9 h 457"/>
                <a:gd name="T12" fmla="*/ 1426 w 1435"/>
                <a:gd name="T13" fmla="*/ 9 h 457"/>
                <a:gd name="T14" fmla="*/ 1426 w 1435"/>
                <a:gd name="T15" fmla="*/ 448 h 457"/>
                <a:gd name="T16" fmla="*/ 12 w 1435"/>
                <a:gd name="T17" fmla="*/ 448 h 457"/>
                <a:gd name="T18" fmla="*/ 165 w 1435"/>
                <a:gd name="T19"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5" h="457">
                  <a:moveTo>
                    <a:pt x="1435" y="457"/>
                  </a:moveTo>
                  <a:lnTo>
                    <a:pt x="1435" y="0"/>
                  </a:lnTo>
                  <a:lnTo>
                    <a:pt x="161" y="0"/>
                  </a:lnTo>
                  <a:lnTo>
                    <a:pt x="0" y="457"/>
                  </a:lnTo>
                  <a:lnTo>
                    <a:pt x="1435" y="457"/>
                  </a:lnTo>
                  <a:close/>
                  <a:moveTo>
                    <a:pt x="165" y="9"/>
                  </a:moveTo>
                  <a:lnTo>
                    <a:pt x="1426" y="9"/>
                  </a:lnTo>
                  <a:lnTo>
                    <a:pt x="1426" y="448"/>
                  </a:lnTo>
                  <a:lnTo>
                    <a:pt x="12" y="448"/>
                  </a:lnTo>
                  <a:lnTo>
                    <a:pt x="165" y="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algn="ctr"/>
              <a:endParaRPr lang="en-US">
                <a:solidFill>
                  <a:schemeClr val="bg1">
                    <a:lumMod val="50000"/>
                  </a:schemeClr>
                </a:solidFill>
              </a:endParaRPr>
            </a:p>
          </p:txBody>
        </p:sp>
      </p:grpSp>
      <p:sp>
        <p:nvSpPr>
          <p:cNvPr id="114" name="Rectangle 113"/>
          <p:cNvSpPr/>
          <p:nvPr/>
        </p:nvSpPr>
        <p:spPr>
          <a:xfrm>
            <a:off x="2811576" y="1638072"/>
            <a:ext cx="1326625"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$88,141,433</a:t>
            </a:r>
            <a:endParaRPr lang="en-US" sz="1000" b="1" dirty="0">
              <a:solidFill>
                <a:schemeClr val="bg1">
                  <a:lumMod val="50000"/>
                </a:schemeClr>
              </a:solidFill>
              <a:latin typeface="+mj-lt"/>
              <a:cs typeface="Aharoni" panose="02010803020104030203" pitchFamily="2" charset="-79"/>
            </a:endParaRPr>
          </a:p>
        </p:txBody>
      </p:sp>
      <p:sp>
        <p:nvSpPr>
          <p:cNvPr id="139" name="Rectangle 138"/>
          <p:cNvSpPr/>
          <p:nvPr/>
        </p:nvSpPr>
        <p:spPr>
          <a:xfrm>
            <a:off x="2927253" y="2297646"/>
            <a:ext cx="1326625"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$52,704,284</a:t>
            </a:r>
            <a:endParaRPr lang="en-US" sz="1000" b="1" dirty="0">
              <a:solidFill>
                <a:schemeClr val="bg1">
                  <a:lumMod val="50000"/>
                </a:schemeClr>
              </a:solidFill>
              <a:latin typeface="+mj-lt"/>
              <a:cs typeface="Aharoni" panose="02010803020104030203" pitchFamily="2" charset="-79"/>
            </a:endParaRPr>
          </a:p>
        </p:txBody>
      </p:sp>
      <p:sp>
        <p:nvSpPr>
          <p:cNvPr id="140" name="Rectangle 139"/>
          <p:cNvSpPr/>
          <p:nvPr/>
        </p:nvSpPr>
        <p:spPr>
          <a:xfrm>
            <a:off x="3147614" y="2961212"/>
            <a:ext cx="1117256"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$30,004,300</a:t>
            </a:r>
            <a:endParaRPr lang="en-US" sz="1000" b="1" dirty="0">
              <a:solidFill>
                <a:schemeClr val="bg1">
                  <a:lumMod val="50000"/>
                </a:schemeClr>
              </a:solidFill>
              <a:latin typeface="+mj-lt"/>
              <a:cs typeface="Aharoni" panose="02010803020104030203" pitchFamily="2" charset="-79"/>
            </a:endParaRPr>
          </a:p>
        </p:txBody>
      </p:sp>
      <p:sp>
        <p:nvSpPr>
          <p:cNvPr id="141" name="Rectangle 140"/>
          <p:cNvSpPr/>
          <p:nvPr/>
        </p:nvSpPr>
        <p:spPr>
          <a:xfrm>
            <a:off x="3364423" y="3620786"/>
            <a:ext cx="914992"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$5,382,444</a:t>
            </a:r>
            <a:endParaRPr lang="en-US" sz="1000" b="1" dirty="0">
              <a:solidFill>
                <a:schemeClr val="bg1">
                  <a:lumMod val="50000"/>
                </a:schemeClr>
              </a:solidFill>
              <a:latin typeface="+mj-lt"/>
              <a:cs typeface="Aharoni" panose="02010803020104030203" pitchFamily="2" charset="-79"/>
            </a:endParaRPr>
          </a:p>
        </p:txBody>
      </p:sp>
      <p:sp>
        <p:nvSpPr>
          <p:cNvPr id="142" name="Rectangle 141"/>
          <p:cNvSpPr/>
          <p:nvPr/>
        </p:nvSpPr>
        <p:spPr>
          <a:xfrm>
            <a:off x="3561966" y="4283021"/>
            <a:ext cx="751260" cy="245645"/>
          </a:xfrm>
          <a:prstGeom prst="rect">
            <a:avLst/>
          </a:prstGeom>
        </p:spPr>
        <p:txBody>
          <a:bodyPr wrap="square" lIns="0" tIns="0" rIns="0" bIns="0" anchor="ctr">
            <a:spAutoFit/>
          </a:bodyPr>
          <a:lstStyle/>
          <a:p>
            <a:pPr>
              <a:lnSpc>
                <a:spcPct val="150000"/>
              </a:lnSpc>
            </a:pPr>
            <a:r>
              <a:rPr lang="en-US" sz="1200" b="1" dirty="0">
                <a:solidFill>
                  <a:schemeClr val="bg1">
                    <a:lumMod val="50000"/>
                  </a:schemeClr>
                </a:solidFill>
                <a:latin typeface="+mj-lt"/>
              </a:rPr>
              <a:t>$50,405</a:t>
            </a:r>
            <a:endParaRPr lang="en-US" sz="1000" b="1" dirty="0">
              <a:solidFill>
                <a:schemeClr val="bg1">
                  <a:lumMod val="50000"/>
                </a:schemeClr>
              </a:solidFill>
              <a:latin typeface="+mj-lt"/>
              <a:cs typeface="Aharoni" panose="02010803020104030203" pitchFamily="2" charset="-79"/>
            </a:endParaRPr>
          </a:p>
        </p:txBody>
      </p:sp>
      <p:sp>
        <p:nvSpPr>
          <p:cNvPr id="156" name="Rectangle 155"/>
          <p:cNvSpPr/>
          <p:nvPr/>
        </p:nvSpPr>
        <p:spPr>
          <a:xfrm>
            <a:off x="1510206" y="1636300"/>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Total</a:t>
            </a:r>
            <a:endParaRPr lang="en-US" sz="900" dirty="0">
              <a:solidFill>
                <a:schemeClr val="bg1"/>
              </a:solidFill>
              <a:cs typeface="Aharoni" panose="02010803020104030203" pitchFamily="2" charset="-79"/>
            </a:endParaRPr>
          </a:p>
        </p:txBody>
      </p:sp>
      <p:sp>
        <p:nvSpPr>
          <p:cNvPr id="157" name="Rectangle 156"/>
          <p:cNvSpPr/>
          <p:nvPr/>
        </p:nvSpPr>
        <p:spPr>
          <a:xfrm>
            <a:off x="1510206" y="2302871"/>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Quality</a:t>
            </a:r>
            <a:endParaRPr lang="en-US" sz="900" dirty="0">
              <a:solidFill>
                <a:schemeClr val="bg1"/>
              </a:solidFill>
              <a:cs typeface="Aharoni" panose="02010803020104030203" pitchFamily="2" charset="-79"/>
            </a:endParaRPr>
          </a:p>
        </p:txBody>
      </p:sp>
      <p:sp>
        <p:nvSpPr>
          <p:cNvPr id="158" name="Rectangle 157"/>
          <p:cNvSpPr/>
          <p:nvPr/>
        </p:nvSpPr>
        <p:spPr>
          <a:xfrm>
            <a:off x="1510206" y="2969444"/>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Develop</a:t>
            </a:r>
            <a:endParaRPr lang="en-US" sz="900" dirty="0">
              <a:solidFill>
                <a:schemeClr val="bg1"/>
              </a:solidFill>
              <a:cs typeface="Aharoni" panose="02010803020104030203" pitchFamily="2" charset="-79"/>
            </a:endParaRPr>
          </a:p>
        </p:txBody>
      </p:sp>
      <p:sp>
        <p:nvSpPr>
          <p:cNvPr id="159" name="Rectangle 158"/>
          <p:cNvSpPr/>
          <p:nvPr/>
        </p:nvSpPr>
        <p:spPr>
          <a:xfrm>
            <a:off x="1510206" y="3636017"/>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Propose</a:t>
            </a:r>
            <a:endParaRPr lang="en-US" sz="900" dirty="0">
              <a:solidFill>
                <a:schemeClr val="bg1"/>
              </a:solidFill>
              <a:cs typeface="Aharoni" panose="02010803020104030203" pitchFamily="2" charset="-79"/>
            </a:endParaRPr>
          </a:p>
        </p:txBody>
      </p:sp>
      <p:sp>
        <p:nvSpPr>
          <p:cNvPr id="160" name="Rectangle 159"/>
          <p:cNvSpPr/>
          <p:nvPr/>
        </p:nvSpPr>
        <p:spPr>
          <a:xfrm>
            <a:off x="1510206" y="4302590"/>
            <a:ext cx="848946" cy="225190"/>
          </a:xfrm>
          <a:prstGeom prst="rect">
            <a:avLst/>
          </a:prstGeom>
        </p:spPr>
        <p:txBody>
          <a:bodyPr wrap="square" lIns="0" tIns="0" rIns="0" bIns="0" anchor="ctr">
            <a:spAutoFit/>
          </a:bodyPr>
          <a:lstStyle/>
          <a:p>
            <a:pPr algn="ctr">
              <a:lnSpc>
                <a:spcPct val="150000"/>
              </a:lnSpc>
            </a:pPr>
            <a:r>
              <a:rPr lang="en-US" sz="1100" dirty="0">
                <a:solidFill>
                  <a:schemeClr val="bg1"/>
                </a:solidFill>
              </a:rPr>
              <a:t>Close</a:t>
            </a:r>
            <a:endParaRPr lang="en-US" sz="900" dirty="0">
              <a:solidFill>
                <a:schemeClr val="bg1"/>
              </a:solidFill>
              <a:cs typeface="Aharoni" panose="02010803020104030203" pitchFamily="2" charset="-79"/>
            </a:endParaRPr>
          </a:p>
        </p:txBody>
      </p:sp>
    </p:spTree>
    <p:extLst>
      <p:ext uri="{BB962C8B-B14F-4D97-AF65-F5344CB8AC3E}">
        <p14:creationId xmlns:p14="http://schemas.microsoft.com/office/powerpoint/2010/main" val="312552517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3" name="Straight Connector 92"/>
          <p:cNvCxnSpPr/>
          <p:nvPr/>
        </p:nvCxnSpPr>
        <p:spPr>
          <a:xfrm>
            <a:off x="3180080" y="1963162"/>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94" name="Rectangle 93"/>
          <p:cNvSpPr/>
          <p:nvPr/>
        </p:nvSpPr>
        <p:spPr>
          <a:xfrm flipH="1">
            <a:off x="5133442" y="1593831"/>
            <a:ext cx="3622740" cy="738664"/>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95" name="Oval 94"/>
          <p:cNvSpPr/>
          <p:nvPr/>
        </p:nvSpPr>
        <p:spPr>
          <a:xfrm>
            <a:off x="3807623" y="1687539"/>
            <a:ext cx="551246" cy="5512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Connector 96"/>
          <p:cNvCxnSpPr/>
          <p:nvPr/>
        </p:nvCxnSpPr>
        <p:spPr>
          <a:xfrm>
            <a:off x="3180080" y="3090282"/>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98" name="Rectangle 97"/>
          <p:cNvSpPr/>
          <p:nvPr/>
        </p:nvSpPr>
        <p:spPr>
          <a:xfrm flipH="1">
            <a:off x="5133442" y="2720951"/>
            <a:ext cx="3622740" cy="738664"/>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99" name="Oval 98"/>
          <p:cNvSpPr/>
          <p:nvPr/>
        </p:nvSpPr>
        <p:spPr>
          <a:xfrm>
            <a:off x="3807623" y="2814659"/>
            <a:ext cx="551246" cy="5512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1" name="Straight Connector 100"/>
          <p:cNvCxnSpPr/>
          <p:nvPr/>
        </p:nvCxnSpPr>
        <p:spPr>
          <a:xfrm>
            <a:off x="3180080" y="4216820"/>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02" name="Rectangle 101"/>
          <p:cNvSpPr/>
          <p:nvPr/>
        </p:nvSpPr>
        <p:spPr>
          <a:xfrm flipH="1">
            <a:off x="5133442" y="3847489"/>
            <a:ext cx="3622740" cy="738664"/>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03" name="Oval 102"/>
          <p:cNvSpPr/>
          <p:nvPr/>
        </p:nvSpPr>
        <p:spPr>
          <a:xfrm>
            <a:off x="3807623" y="3941197"/>
            <a:ext cx="551246" cy="55124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t>Pyramid Infographic–3 Levels</a:t>
            </a:r>
          </a:p>
        </p:txBody>
      </p:sp>
      <p:grpSp>
        <p:nvGrpSpPr>
          <p:cNvPr id="12" name="Group 11"/>
          <p:cNvGrpSpPr/>
          <p:nvPr/>
        </p:nvGrpSpPr>
        <p:grpSpPr>
          <a:xfrm rot="10800000" flipH="1">
            <a:off x="387819" y="1443490"/>
            <a:ext cx="2834639" cy="3291840"/>
            <a:chOff x="387819" y="1179106"/>
            <a:chExt cx="2834639" cy="3291840"/>
          </a:xfrm>
        </p:grpSpPr>
        <p:sp>
          <p:nvSpPr>
            <p:cNvPr id="336" name="Freeform 9"/>
            <p:cNvSpPr>
              <a:spLocks/>
            </p:cNvSpPr>
            <p:nvPr/>
          </p:nvSpPr>
          <p:spPr bwMode="auto">
            <a:xfrm>
              <a:off x="1088544" y="3433926"/>
              <a:ext cx="1321650" cy="1037020"/>
            </a:xfrm>
            <a:custGeom>
              <a:avLst/>
              <a:gdLst>
                <a:gd name="T0" fmla="*/ 553 w 2269"/>
                <a:gd name="T1" fmla="*/ 1784 h 1784"/>
                <a:gd name="T2" fmla="*/ 2269 w 2269"/>
                <a:gd name="T3" fmla="*/ 1784 h 1784"/>
                <a:gd name="T4" fmla="*/ 2269 w 2269"/>
                <a:gd name="T5" fmla="*/ 0 h 1784"/>
                <a:gd name="T6" fmla="*/ 0 w 2269"/>
                <a:gd name="T7" fmla="*/ 0 h 1784"/>
                <a:gd name="T8" fmla="*/ 553 w 2269"/>
                <a:gd name="T9" fmla="*/ 1784 h 1784"/>
                <a:gd name="T10" fmla="*/ 553 w 2269"/>
                <a:gd name="T11" fmla="*/ 1784 h 1784"/>
                <a:gd name="T12" fmla="*/ 553 w 2269"/>
                <a:gd name="T13" fmla="*/ 1784 h 1784"/>
              </a:gdLst>
              <a:ahLst/>
              <a:cxnLst>
                <a:cxn ang="0">
                  <a:pos x="T0" y="T1"/>
                </a:cxn>
                <a:cxn ang="0">
                  <a:pos x="T2" y="T3"/>
                </a:cxn>
                <a:cxn ang="0">
                  <a:pos x="T4" y="T5"/>
                </a:cxn>
                <a:cxn ang="0">
                  <a:pos x="T6" y="T7"/>
                </a:cxn>
                <a:cxn ang="0">
                  <a:pos x="T8" y="T9"/>
                </a:cxn>
                <a:cxn ang="0">
                  <a:pos x="T10" y="T11"/>
                </a:cxn>
                <a:cxn ang="0">
                  <a:pos x="T12" y="T13"/>
                </a:cxn>
              </a:cxnLst>
              <a:rect l="0" t="0" r="r" b="b"/>
              <a:pathLst>
                <a:path w="2269" h="1784">
                  <a:moveTo>
                    <a:pt x="553" y="1784"/>
                  </a:moveTo>
                  <a:lnTo>
                    <a:pt x="2269" y="1784"/>
                  </a:lnTo>
                  <a:lnTo>
                    <a:pt x="2269" y="0"/>
                  </a:lnTo>
                  <a:lnTo>
                    <a:pt x="0" y="0"/>
                  </a:lnTo>
                  <a:lnTo>
                    <a:pt x="553" y="1784"/>
                  </a:lnTo>
                  <a:lnTo>
                    <a:pt x="553" y="1784"/>
                  </a:lnTo>
                  <a:lnTo>
                    <a:pt x="553" y="17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7" name="Freeform 10"/>
            <p:cNvSpPr>
              <a:spLocks/>
            </p:cNvSpPr>
            <p:nvPr/>
          </p:nvSpPr>
          <p:spPr bwMode="auto">
            <a:xfrm>
              <a:off x="740220" y="2306807"/>
              <a:ext cx="1669974" cy="1038182"/>
            </a:xfrm>
            <a:custGeom>
              <a:avLst/>
              <a:gdLst>
                <a:gd name="T0" fmla="*/ 555 w 2867"/>
                <a:gd name="T1" fmla="*/ 1786 h 1786"/>
                <a:gd name="T2" fmla="*/ 2867 w 2867"/>
                <a:gd name="T3" fmla="*/ 1786 h 1786"/>
                <a:gd name="T4" fmla="*/ 2867 w 2867"/>
                <a:gd name="T5" fmla="*/ 0 h 1786"/>
                <a:gd name="T6" fmla="*/ 0 w 2867"/>
                <a:gd name="T7" fmla="*/ 0 h 1786"/>
                <a:gd name="T8" fmla="*/ 555 w 2867"/>
                <a:gd name="T9" fmla="*/ 1786 h 1786"/>
                <a:gd name="T10" fmla="*/ 555 w 2867"/>
                <a:gd name="T11" fmla="*/ 1786 h 1786"/>
                <a:gd name="T12" fmla="*/ 555 w 2867"/>
                <a:gd name="T13" fmla="*/ 1786 h 1786"/>
              </a:gdLst>
              <a:ahLst/>
              <a:cxnLst>
                <a:cxn ang="0">
                  <a:pos x="T0" y="T1"/>
                </a:cxn>
                <a:cxn ang="0">
                  <a:pos x="T2" y="T3"/>
                </a:cxn>
                <a:cxn ang="0">
                  <a:pos x="T4" y="T5"/>
                </a:cxn>
                <a:cxn ang="0">
                  <a:pos x="T6" y="T7"/>
                </a:cxn>
                <a:cxn ang="0">
                  <a:pos x="T8" y="T9"/>
                </a:cxn>
                <a:cxn ang="0">
                  <a:pos x="T10" y="T11"/>
                </a:cxn>
                <a:cxn ang="0">
                  <a:pos x="T12" y="T13"/>
                </a:cxn>
              </a:cxnLst>
              <a:rect l="0" t="0" r="r" b="b"/>
              <a:pathLst>
                <a:path w="2867" h="1786">
                  <a:moveTo>
                    <a:pt x="555" y="1786"/>
                  </a:moveTo>
                  <a:lnTo>
                    <a:pt x="2867" y="1786"/>
                  </a:lnTo>
                  <a:lnTo>
                    <a:pt x="2867" y="0"/>
                  </a:lnTo>
                  <a:lnTo>
                    <a:pt x="0" y="0"/>
                  </a:lnTo>
                  <a:lnTo>
                    <a:pt x="555" y="1786"/>
                  </a:lnTo>
                  <a:lnTo>
                    <a:pt x="555" y="1786"/>
                  </a:lnTo>
                  <a:lnTo>
                    <a:pt x="555" y="178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8" name="Freeform 11"/>
            <p:cNvSpPr>
              <a:spLocks/>
            </p:cNvSpPr>
            <p:nvPr/>
          </p:nvSpPr>
          <p:spPr bwMode="auto">
            <a:xfrm>
              <a:off x="387819" y="1179106"/>
              <a:ext cx="2022375" cy="1039345"/>
            </a:xfrm>
            <a:custGeom>
              <a:avLst/>
              <a:gdLst>
                <a:gd name="T0" fmla="*/ 555 w 3472"/>
                <a:gd name="T1" fmla="*/ 1788 h 1788"/>
                <a:gd name="T2" fmla="*/ 3472 w 3472"/>
                <a:gd name="T3" fmla="*/ 1788 h 1788"/>
                <a:gd name="T4" fmla="*/ 3472 w 3472"/>
                <a:gd name="T5" fmla="*/ 0 h 1788"/>
                <a:gd name="T6" fmla="*/ 0 w 3472"/>
                <a:gd name="T7" fmla="*/ 0 h 1788"/>
                <a:gd name="T8" fmla="*/ 555 w 3472"/>
                <a:gd name="T9" fmla="*/ 1788 h 1788"/>
                <a:gd name="T10" fmla="*/ 555 w 3472"/>
                <a:gd name="T11" fmla="*/ 1788 h 1788"/>
                <a:gd name="T12" fmla="*/ 555 w 3472"/>
                <a:gd name="T13" fmla="*/ 1788 h 1788"/>
              </a:gdLst>
              <a:ahLst/>
              <a:cxnLst>
                <a:cxn ang="0">
                  <a:pos x="T0" y="T1"/>
                </a:cxn>
                <a:cxn ang="0">
                  <a:pos x="T2" y="T3"/>
                </a:cxn>
                <a:cxn ang="0">
                  <a:pos x="T4" y="T5"/>
                </a:cxn>
                <a:cxn ang="0">
                  <a:pos x="T6" y="T7"/>
                </a:cxn>
                <a:cxn ang="0">
                  <a:pos x="T8" y="T9"/>
                </a:cxn>
                <a:cxn ang="0">
                  <a:pos x="T10" y="T11"/>
                </a:cxn>
                <a:cxn ang="0">
                  <a:pos x="T12" y="T13"/>
                </a:cxn>
              </a:cxnLst>
              <a:rect l="0" t="0" r="r" b="b"/>
              <a:pathLst>
                <a:path w="3472" h="1788">
                  <a:moveTo>
                    <a:pt x="555" y="1788"/>
                  </a:moveTo>
                  <a:lnTo>
                    <a:pt x="3472" y="1788"/>
                  </a:lnTo>
                  <a:lnTo>
                    <a:pt x="3472" y="0"/>
                  </a:lnTo>
                  <a:lnTo>
                    <a:pt x="0" y="0"/>
                  </a:lnTo>
                  <a:lnTo>
                    <a:pt x="555" y="1788"/>
                  </a:lnTo>
                  <a:lnTo>
                    <a:pt x="555" y="1788"/>
                  </a:lnTo>
                  <a:lnTo>
                    <a:pt x="555" y="1788"/>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9" name="Freeform 17"/>
            <p:cNvSpPr>
              <a:spLocks/>
            </p:cNvSpPr>
            <p:nvPr/>
          </p:nvSpPr>
          <p:spPr bwMode="auto">
            <a:xfrm>
              <a:off x="711096" y="2218451"/>
              <a:ext cx="1699098" cy="88356"/>
            </a:xfrm>
            <a:custGeom>
              <a:avLst/>
              <a:gdLst>
                <a:gd name="T0" fmla="*/ 0 w 2917"/>
                <a:gd name="T1" fmla="*/ 0 h 152"/>
                <a:gd name="T2" fmla="*/ 1496 w 2917"/>
                <a:gd name="T3" fmla="*/ 152 h 152"/>
                <a:gd name="T4" fmla="*/ 2917 w 2917"/>
                <a:gd name="T5" fmla="*/ 152 h 152"/>
                <a:gd name="T6" fmla="*/ 2917 w 2917"/>
                <a:gd name="T7" fmla="*/ 0 h 152"/>
                <a:gd name="T8" fmla="*/ 0 w 2917"/>
                <a:gd name="T9" fmla="*/ 0 h 152"/>
              </a:gdLst>
              <a:ahLst/>
              <a:cxnLst>
                <a:cxn ang="0">
                  <a:pos x="T0" y="T1"/>
                </a:cxn>
                <a:cxn ang="0">
                  <a:pos x="T2" y="T3"/>
                </a:cxn>
                <a:cxn ang="0">
                  <a:pos x="T4" y="T5"/>
                </a:cxn>
                <a:cxn ang="0">
                  <a:pos x="T6" y="T7"/>
                </a:cxn>
                <a:cxn ang="0">
                  <a:pos x="T8" y="T9"/>
                </a:cxn>
              </a:cxnLst>
              <a:rect l="0" t="0" r="r" b="b"/>
              <a:pathLst>
                <a:path w="2917" h="152">
                  <a:moveTo>
                    <a:pt x="0" y="0"/>
                  </a:moveTo>
                  <a:lnTo>
                    <a:pt x="1496" y="152"/>
                  </a:lnTo>
                  <a:lnTo>
                    <a:pt x="2917" y="152"/>
                  </a:lnTo>
                  <a:lnTo>
                    <a:pt x="2917" y="0"/>
                  </a:lnTo>
                  <a:lnTo>
                    <a:pt x="0" y="0"/>
                  </a:lnTo>
                  <a:close/>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0" name="Freeform 18"/>
            <p:cNvSpPr>
              <a:spLocks/>
            </p:cNvSpPr>
            <p:nvPr/>
          </p:nvSpPr>
          <p:spPr bwMode="auto">
            <a:xfrm>
              <a:off x="1063497" y="3344989"/>
              <a:ext cx="1346697" cy="88937"/>
            </a:xfrm>
            <a:custGeom>
              <a:avLst/>
              <a:gdLst>
                <a:gd name="T0" fmla="*/ 0 w 2312"/>
                <a:gd name="T1" fmla="*/ 0 h 153"/>
                <a:gd name="T2" fmla="*/ 1205 w 2312"/>
                <a:gd name="T3" fmla="*/ 153 h 153"/>
                <a:gd name="T4" fmla="*/ 2312 w 2312"/>
                <a:gd name="T5" fmla="*/ 153 h 153"/>
                <a:gd name="T6" fmla="*/ 2312 w 2312"/>
                <a:gd name="T7" fmla="*/ 0 h 153"/>
                <a:gd name="T8" fmla="*/ 0 w 2312"/>
                <a:gd name="T9" fmla="*/ 0 h 153"/>
              </a:gdLst>
              <a:ahLst/>
              <a:cxnLst>
                <a:cxn ang="0">
                  <a:pos x="T0" y="T1"/>
                </a:cxn>
                <a:cxn ang="0">
                  <a:pos x="T2" y="T3"/>
                </a:cxn>
                <a:cxn ang="0">
                  <a:pos x="T4" y="T5"/>
                </a:cxn>
                <a:cxn ang="0">
                  <a:pos x="T6" y="T7"/>
                </a:cxn>
                <a:cxn ang="0">
                  <a:pos x="T8" y="T9"/>
                </a:cxn>
              </a:cxnLst>
              <a:rect l="0" t="0" r="r" b="b"/>
              <a:pathLst>
                <a:path w="2312" h="153">
                  <a:moveTo>
                    <a:pt x="0" y="0"/>
                  </a:moveTo>
                  <a:lnTo>
                    <a:pt x="1205" y="153"/>
                  </a:lnTo>
                  <a:lnTo>
                    <a:pt x="2312" y="153"/>
                  </a:lnTo>
                  <a:lnTo>
                    <a:pt x="2312" y="0"/>
                  </a:lnTo>
                  <a:lnTo>
                    <a:pt x="0" y="0"/>
                  </a:lnTo>
                  <a:close/>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1" name="Freeform 19"/>
            <p:cNvSpPr>
              <a:spLocks/>
            </p:cNvSpPr>
            <p:nvPr/>
          </p:nvSpPr>
          <p:spPr bwMode="auto">
            <a:xfrm>
              <a:off x="2410194" y="1179106"/>
              <a:ext cx="766545" cy="3291840"/>
            </a:xfrm>
            <a:custGeom>
              <a:avLst/>
              <a:gdLst>
                <a:gd name="T0" fmla="*/ 0 w 1316"/>
                <a:gd name="T1" fmla="*/ 0 h 1788"/>
                <a:gd name="T2" fmla="*/ 1316 w 1316"/>
                <a:gd name="T3" fmla="*/ 0 h 1788"/>
                <a:gd name="T4" fmla="*/ 1316 w 1316"/>
                <a:gd name="T5" fmla="*/ 1788 h 1788"/>
                <a:gd name="T6" fmla="*/ 0 w 1316"/>
                <a:gd name="T7" fmla="*/ 1788 h 1788"/>
                <a:gd name="T8" fmla="*/ 0 w 1316"/>
                <a:gd name="T9" fmla="*/ 0 h 1788"/>
                <a:gd name="T10" fmla="*/ 0 w 1316"/>
                <a:gd name="T11" fmla="*/ 0 h 1788"/>
              </a:gdLst>
              <a:ahLst/>
              <a:cxnLst>
                <a:cxn ang="0">
                  <a:pos x="T0" y="T1"/>
                </a:cxn>
                <a:cxn ang="0">
                  <a:pos x="T2" y="T3"/>
                </a:cxn>
                <a:cxn ang="0">
                  <a:pos x="T4" y="T5"/>
                </a:cxn>
                <a:cxn ang="0">
                  <a:pos x="T6" y="T7"/>
                </a:cxn>
                <a:cxn ang="0">
                  <a:pos x="T8" y="T9"/>
                </a:cxn>
                <a:cxn ang="0">
                  <a:pos x="T10" y="T11"/>
                </a:cxn>
              </a:cxnLst>
              <a:rect l="0" t="0" r="r" b="b"/>
              <a:pathLst>
                <a:path w="1316" h="1788">
                  <a:moveTo>
                    <a:pt x="0" y="0"/>
                  </a:moveTo>
                  <a:lnTo>
                    <a:pt x="1316" y="0"/>
                  </a:lnTo>
                  <a:lnTo>
                    <a:pt x="1316" y="1788"/>
                  </a:lnTo>
                  <a:lnTo>
                    <a:pt x="0" y="1788"/>
                  </a:lnTo>
                  <a:lnTo>
                    <a:pt x="0" y="0"/>
                  </a:lnTo>
                  <a:lnTo>
                    <a:pt x="0"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4" name="Freeform 22"/>
            <p:cNvSpPr>
              <a:spLocks/>
            </p:cNvSpPr>
            <p:nvPr/>
          </p:nvSpPr>
          <p:spPr bwMode="auto">
            <a:xfrm>
              <a:off x="421021" y="1250604"/>
              <a:ext cx="1989174" cy="12788"/>
            </a:xfrm>
            <a:custGeom>
              <a:avLst/>
              <a:gdLst>
                <a:gd name="T0" fmla="*/ 952 w 3415"/>
                <a:gd name="T1" fmla="*/ 22 h 22"/>
                <a:gd name="T2" fmla="*/ 1536 w 3415"/>
                <a:gd name="T3" fmla="*/ 22 h 22"/>
                <a:gd name="T4" fmla="*/ 3415 w 3415"/>
                <a:gd name="T5" fmla="*/ 22 h 22"/>
                <a:gd name="T6" fmla="*/ 3415 w 3415"/>
                <a:gd name="T7" fmla="*/ 0 h 22"/>
                <a:gd name="T8" fmla="*/ 0 w 3415"/>
                <a:gd name="T9" fmla="*/ 0 h 22"/>
                <a:gd name="T10" fmla="*/ 0 w 3415"/>
                <a:gd name="T11" fmla="*/ 22 h 22"/>
                <a:gd name="T12" fmla="*/ 952 w 3415"/>
                <a:gd name="T13" fmla="*/ 22 h 22"/>
                <a:gd name="T14" fmla="*/ 952 w 3415"/>
                <a:gd name="T15" fmla="*/ 22 h 22"/>
                <a:gd name="T16" fmla="*/ 952 w 3415"/>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5" h="22">
                  <a:moveTo>
                    <a:pt x="952" y="22"/>
                  </a:moveTo>
                  <a:lnTo>
                    <a:pt x="1536" y="22"/>
                  </a:lnTo>
                  <a:lnTo>
                    <a:pt x="3415" y="22"/>
                  </a:lnTo>
                  <a:lnTo>
                    <a:pt x="3415" y="0"/>
                  </a:lnTo>
                  <a:lnTo>
                    <a:pt x="0" y="0"/>
                  </a:lnTo>
                  <a:lnTo>
                    <a:pt x="0" y="22"/>
                  </a:lnTo>
                  <a:lnTo>
                    <a:pt x="952" y="22"/>
                  </a:lnTo>
                  <a:lnTo>
                    <a:pt x="952" y="22"/>
                  </a:lnTo>
                  <a:lnTo>
                    <a:pt x="952" y="22"/>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23"/>
            <p:cNvSpPr>
              <a:spLocks/>
            </p:cNvSpPr>
            <p:nvPr/>
          </p:nvSpPr>
          <p:spPr bwMode="auto">
            <a:xfrm>
              <a:off x="686632" y="2134745"/>
              <a:ext cx="1723562" cy="12207"/>
            </a:xfrm>
            <a:custGeom>
              <a:avLst/>
              <a:gdLst>
                <a:gd name="T0" fmla="*/ 2959 w 2959"/>
                <a:gd name="T1" fmla="*/ 0 h 21"/>
                <a:gd name="T2" fmla="*/ 0 w 2959"/>
                <a:gd name="T3" fmla="*/ 0 h 21"/>
                <a:gd name="T4" fmla="*/ 4 w 2959"/>
                <a:gd name="T5" fmla="*/ 21 h 21"/>
                <a:gd name="T6" fmla="*/ 2959 w 2959"/>
                <a:gd name="T7" fmla="*/ 21 h 21"/>
                <a:gd name="T8" fmla="*/ 2959 w 2959"/>
                <a:gd name="T9" fmla="*/ 0 h 21"/>
                <a:gd name="T10" fmla="*/ 2959 w 2959"/>
                <a:gd name="T11" fmla="*/ 0 h 21"/>
                <a:gd name="T12" fmla="*/ 2959 w 295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959" h="21">
                  <a:moveTo>
                    <a:pt x="2959" y="0"/>
                  </a:moveTo>
                  <a:lnTo>
                    <a:pt x="0" y="0"/>
                  </a:lnTo>
                  <a:lnTo>
                    <a:pt x="4" y="21"/>
                  </a:lnTo>
                  <a:lnTo>
                    <a:pt x="2959" y="21"/>
                  </a:lnTo>
                  <a:lnTo>
                    <a:pt x="2959" y="0"/>
                  </a:lnTo>
                  <a:lnTo>
                    <a:pt x="2959" y="0"/>
                  </a:lnTo>
                  <a:lnTo>
                    <a:pt x="2959"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24"/>
            <p:cNvSpPr>
              <a:spLocks/>
            </p:cNvSpPr>
            <p:nvPr/>
          </p:nvSpPr>
          <p:spPr bwMode="auto">
            <a:xfrm>
              <a:off x="411118" y="1250604"/>
              <a:ext cx="9902" cy="12788"/>
            </a:xfrm>
            <a:custGeom>
              <a:avLst/>
              <a:gdLst>
                <a:gd name="T0" fmla="*/ 17 w 17"/>
                <a:gd name="T1" fmla="*/ 22 h 22"/>
                <a:gd name="T2" fmla="*/ 17 w 17"/>
                <a:gd name="T3" fmla="*/ 0 h 22"/>
                <a:gd name="T4" fmla="*/ 0 w 17"/>
                <a:gd name="T5" fmla="*/ 0 h 22"/>
                <a:gd name="T6" fmla="*/ 7 w 17"/>
                <a:gd name="T7" fmla="*/ 22 h 22"/>
                <a:gd name="T8" fmla="*/ 17 w 17"/>
                <a:gd name="T9" fmla="*/ 22 h 22"/>
                <a:gd name="T10" fmla="*/ 17 w 17"/>
                <a:gd name="T11" fmla="*/ 22 h 22"/>
                <a:gd name="T12" fmla="*/ 17 w 17"/>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17" h="22">
                  <a:moveTo>
                    <a:pt x="17" y="22"/>
                  </a:moveTo>
                  <a:lnTo>
                    <a:pt x="17" y="0"/>
                  </a:lnTo>
                  <a:lnTo>
                    <a:pt x="0" y="0"/>
                  </a:lnTo>
                  <a:lnTo>
                    <a:pt x="7" y="22"/>
                  </a:lnTo>
                  <a:lnTo>
                    <a:pt x="17" y="22"/>
                  </a:lnTo>
                  <a:lnTo>
                    <a:pt x="17" y="22"/>
                  </a:lnTo>
                  <a:lnTo>
                    <a:pt x="17" y="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7" name="Freeform 25"/>
            <p:cNvSpPr>
              <a:spLocks/>
            </p:cNvSpPr>
            <p:nvPr/>
          </p:nvSpPr>
          <p:spPr bwMode="auto">
            <a:xfrm>
              <a:off x="766432" y="2390512"/>
              <a:ext cx="1643762" cy="12207"/>
            </a:xfrm>
            <a:custGeom>
              <a:avLst/>
              <a:gdLst>
                <a:gd name="T0" fmla="*/ 2822 w 2822"/>
                <a:gd name="T1" fmla="*/ 21 h 21"/>
                <a:gd name="T2" fmla="*/ 2822 w 2822"/>
                <a:gd name="T3" fmla="*/ 0 h 21"/>
                <a:gd name="T4" fmla="*/ 0 w 2822"/>
                <a:gd name="T5" fmla="*/ 0 h 21"/>
                <a:gd name="T6" fmla="*/ 7 w 2822"/>
                <a:gd name="T7" fmla="*/ 21 h 21"/>
                <a:gd name="T8" fmla="*/ 2822 w 2822"/>
                <a:gd name="T9" fmla="*/ 21 h 21"/>
                <a:gd name="T10" fmla="*/ 2822 w 2822"/>
                <a:gd name="T11" fmla="*/ 21 h 21"/>
                <a:gd name="T12" fmla="*/ 2822 w 282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822" h="21">
                  <a:moveTo>
                    <a:pt x="2822" y="21"/>
                  </a:moveTo>
                  <a:lnTo>
                    <a:pt x="2822" y="0"/>
                  </a:lnTo>
                  <a:lnTo>
                    <a:pt x="0" y="0"/>
                  </a:lnTo>
                  <a:lnTo>
                    <a:pt x="7" y="21"/>
                  </a:lnTo>
                  <a:lnTo>
                    <a:pt x="2822" y="21"/>
                  </a:lnTo>
                  <a:lnTo>
                    <a:pt x="2822" y="21"/>
                  </a:lnTo>
                  <a:lnTo>
                    <a:pt x="2822" y="21"/>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26"/>
            <p:cNvSpPr>
              <a:spLocks/>
            </p:cNvSpPr>
            <p:nvPr/>
          </p:nvSpPr>
          <p:spPr bwMode="auto">
            <a:xfrm>
              <a:off x="1033208" y="3247332"/>
              <a:ext cx="1376986" cy="12207"/>
            </a:xfrm>
            <a:custGeom>
              <a:avLst/>
              <a:gdLst>
                <a:gd name="T0" fmla="*/ 2364 w 2364"/>
                <a:gd name="T1" fmla="*/ 0 h 21"/>
                <a:gd name="T2" fmla="*/ 0 w 2364"/>
                <a:gd name="T3" fmla="*/ 0 h 21"/>
                <a:gd name="T4" fmla="*/ 7 w 2364"/>
                <a:gd name="T5" fmla="*/ 21 h 21"/>
                <a:gd name="T6" fmla="*/ 2364 w 2364"/>
                <a:gd name="T7" fmla="*/ 21 h 21"/>
                <a:gd name="T8" fmla="*/ 2364 w 2364"/>
                <a:gd name="T9" fmla="*/ 0 h 21"/>
                <a:gd name="T10" fmla="*/ 2364 w 2364"/>
                <a:gd name="T11" fmla="*/ 0 h 21"/>
                <a:gd name="T12" fmla="*/ 2364 w 2364"/>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364" h="21">
                  <a:moveTo>
                    <a:pt x="2364" y="0"/>
                  </a:moveTo>
                  <a:lnTo>
                    <a:pt x="0" y="0"/>
                  </a:lnTo>
                  <a:lnTo>
                    <a:pt x="7" y="21"/>
                  </a:lnTo>
                  <a:lnTo>
                    <a:pt x="2364" y="21"/>
                  </a:lnTo>
                  <a:lnTo>
                    <a:pt x="2364" y="0"/>
                  </a:lnTo>
                  <a:lnTo>
                    <a:pt x="2364" y="0"/>
                  </a:lnTo>
                  <a:lnTo>
                    <a:pt x="2364"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27"/>
            <p:cNvSpPr>
              <a:spLocks/>
            </p:cNvSpPr>
            <p:nvPr/>
          </p:nvSpPr>
          <p:spPr bwMode="auto">
            <a:xfrm>
              <a:off x="1380367" y="4372127"/>
              <a:ext cx="1029827" cy="15114"/>
            </a:xfrm>
            <a:custGeom>
              <a:avLst/>
              <a:gdLst>
                <a:gd name="T0" fmla="*/ 1768 w 1768"/>
                <a:gd name="T1" fmla="*/ 0 h 26"/>
                <a:gd name="T2" fmla="*/ 0 w 1768"/>
                <a:gd name="T3" fmla="*/ 0 h 26"/>
                <a:gd name="T4" fmla="*/ 9 w 1768"/>
                <a:gd name="T5" fmla="*/ 26 h 26"/>
                <a:gd name="T6" fmla="*/ 1768 w 1768"/>
                <a:gd name="T7" fmla="*/ 26 h 26"/>
                <a:gd name="T8" fmla="*/ 1768 w 1768"/>
                <a:gd name="T9" fmla="*/ 0 h 26"/>
                <a:gd name="T10" fmla="*/ 1768 w 1768"/>
                <a:gd name="T11" fmla="*/ 0 h 26"/>
                <a:gd name="T12" fmla="*/ 1768 w 1768"/>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768" h="26">
                  <a:moveTo>
                    <a:pt x="1768" y="0"/>
                  </a:moveTo>
                  <a:lnTo>
                    <a:pt x="0" y="0"/>
                  </a:lnTo>
                  <a:lnTo>
                    <a:pt x="9" y="26"/>
                  </a:lnTo>
                  <a:lnTo>
                    <a:pt x="1768" y="26"/>
                  </a:lnTo>
                  <a:lnTo>
                    <a:pt x="1768" y="0"/>
                  </a:lnTo>
                  <a:lnTo>
                    <a:pt x="1768" y="0"/>
                  </a:lnTo>
                  <a:lnTo>
                    <a:pt x="1768"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28"/>
            <p:cNvSpPr>
              <a:spLocks/>
            </p:cNvSpPr>
            <p:nvPr/>
          </p:nvSpPr>
          <p:spPr bwMode="auto">
            <a:xfrm>
              <a:off x="1114756" y="3516469"/>
              <a:ext cx="1295438" cy="12788"/>
            </a:xfrm>
            <a:custGeom>
              <a:avLst/>
              <a:gdLst>
                <a:gd name="T0" fmla="*/ 2224 w 2224"/>
                <a:gd name="T1" fmla="*/ 22 h 22"/>
                <a:gd name="T2" fmla="*/ 2224 w 2224"/>
                <a:gd name="T3" fmla="*/ 0 h 22"/>
                <a:gd name="T4" fmla="*/ 0 w 2224"/>
                <a:gd name="T5" fmla="*/ 0 h 22"/>
                <a:gd name="T6" fmla="*/ 4 w 2224"/>
                <a:gd name="T7" fmla="*/ 22 h 22"/>
                <a:gd name="T8" fmla="*/ 2224 w 2224"/>
                <a:gd name="T9" fmla="*/ 22 h 22"/>
                <a:gd name="T10" fmla="*/ 2224 w 2224"/>
                <a:gd name="T11" fmla="*/ 22 h 22"/>
                <a:gd name="T12" fmla="*/ 2224 w 2224"/>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224" h="22">
                  <a:moveTo>
                    <a:pt x="2224" y="22"/>
                  </a:moveTo>
                  <a:lnTo>
                    <a:pt x="2224" y="0"/>
                  </a:lnTo>
                  <a:lnTo>
                    <a:pt x="0" y="0"/>
                  </a:lnTo>
                  <a:lnTo>
                    <a:pt x="4" y="22"/>
                  </a:lnTo>
                  <a:lnTo>
                    <a:pt x="2224" y="22"/>
                  </a:lnTo>
                  <a:lnTo>
                    <a:pt x="2224" y="22"/>
                  </a:lnTo>
                  <a:lnTo>
                    <a:pt x="2224" y="22"/>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19"/>
            <p:cNvSpPr>
              <a:spLocks/>
            </p:cNvSpPr>
            <p:nvPr/>
          </p:nvSpPr>
          <p:spPr bwMode="auto">
            <a:xfrm>
              <a:off x="3176739" y="1179106"/>
              <a:ext cx="45719" cy="1039345"/>
            </a:xfrm>
            <a:custGeom>
              <a:avLst/>
              <a:gdLst>
                <a:gd name="T0" fmla="*/ 0 w 1316"/>
                <a:gd name="T1" fmla="*/ 0 h 1788"/>
                <a:gd name="T2" fmla="*/ 1316 w 1316"/>
                <a:gd name="T3" fmla="*/ 0 h 1788"/>
                <a:gd name="T4" fmla="*/ 1316 w 1316"/>
                <a:gd name="T5" fmla="*/ 1788 h 1788"/>
                <a:gd name="T6" fmla="*/ 0 w 1316"/>
                <a:gd name="T7" fmla="*/ 1788 h 1788"/>
                <a:gd name="T8" fmla="*/ 0 w 1316"/>
                <a:gd name="T9" fmla="*/ 0 h 1788"/>
                <a:gd name="T10" fmla="*/ 0 w 1316"/>
                <a:gd name="T11" fmla="*/ 0 h 1788"/>
              </a:gdLst>
              <a:ahLst/>
              <a:cxnLst>
                <a:cxn ang="0">
                  <a:pos x="T0" y="T1"/>
                </a:cxn>
                <a:cxn ang="0">
                  <a:pos x="T2" y="T3"/>
                </a:cxn>
                <a:cxn ang="0">
                  <a:pos x="T4" y="T5"/>
                </a:cxn>
                <a:cxn ang="0">
                  <a:pos x="T6" y="T7"/>
                </a:cxn>
                <a:cxn ang="0">
                  <a:pos x="T8" y="T9"/>
                </a:cxn>
                <a:cxn ang="0">
                  <a:pos x="T10" y="T11"/>
                </a:cxn>
              </a:cxnLst>
              <a:rect l="0" t="0" r="r" b="b"/>
              <a:pathLst>
                <a:path w="1316" h="1788">
                  <a:moveTo>
                    <a:pt x="0" y="0"/>
                  </a:moveTo>
                  <a:lnTo>
                    <a:pt x="1316" y="0"/>
                  </a:lnTo>
                  <a:lnTo>
                    <a:pt x="1316" y="1788"/>
                  </a:lnTo>
                  <a:lnTo>
                    <a:pt x="0" y="1788"/>
                  </a:lnTo>
                  <a:lnTo>
                    <a:pt x="0" y="0"/>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0"/>
            <p:cNvSpPr>
              <a:spLocks/>
            </p:cNvSpPr>
            <p:nvPr/>
          </p:nvSpPr>
          <p:spPr bwMode="auto">
            <a:xfrm>
              <a:off x="3176739" y="2306807"/>
              <a:ext cx="45719" cy="1038182"/>
            </a:xfrm>
            <a:custGeom>
              <a:avLst/>
              <a:gdLst>
                <a:gd name="T0" fmla="*/ 0 w 1316"/>
                <a:gd name="T1" fmla="*/ 0 h 1786"/>
                <a:gd name="T2" fmla="*/ 1316 w 1316"/>
                <a:gd name="T3" fmla="*/ 0 h 1786"/>
                <a:gd name="T4" fmla="*/ 1316 w 1316"/>
                <a:gd name="T5" fmla="*/ 1786 h 1786"/>
                <a:gd name="T6" fmla="*/ 0 w 1316"/>
                <a:gd name="T7" fmla="*/ 1786 h 1786"/>
                <a:gd name="T8" fmla="*/ 0 w 1316"/>
                <a:gd name="T9" fmla="*/ 0 h 1786"/>
                <a:gd name="T10" fmla="*/ 0 w 1316"/>
                <a:gd name="T11" fmla="*/ 0 h 1786"/>
              </a:gdLst>
              <a:ahLst/>
              <a:cxnLst>
                <a:cxn ang="0">
                  <a:pos x="T0" y="T1"/>
                </a:cxn>
                <a:cxn ang="0">
                  <a:pos x="T2" y="T3"/>
                </a:cxn>
                <a:cxn ang="0">
                  <a:pos x="T4" y="T5"/>
                </a:cxn>
                <a:cxn ang="0">
                  <a:pos x="T6" y="T7"/>
                </a:cxn>
                <a:cxn ang="0">
                  <a:pos x="T8" y="T9"/>
                </a:cxn>
                <a:cxn ang="0">
                  <a:pos x="T10" y="T11"/>
                </a:cxn>
              </a:cxnLst>
              <a:rect l="0" t="0" r="r" b="b"/>
              <a:pathLst>
                <a:path w="1316" h="1786">
                  <a:moveTo>
                    <a:pt x="0" y="0"/>
                  </a:moveTo>
                  <a:lnTo>
                    <a:pt x="1316" y="0"/>
                  </a:lnTo>
                  <a:lnTo>
                    <a:pt x="1316" y="1786"/>
                  </a:lnTo>
                  <a:lnTo>
                    <a:pt x="0" y="1786"/>
                  </a:lnTo>
                  <a:lnTo>
                    <a:pt x="0"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1"/>
            <p:cNvSpPr>
              <a:spLocks/>
            </p:cNvSpPr>
            <p:nvPr/>
          </p:nvSpPr>
          <p:spPr bwMode="auto">
            <a:xfrm>
              <a:off x="3176739" y="3433926"/>
              <a:ext cx="45719" cy="1037020"/>
            </a:xfrm>
            <a:custGeom>
              <a:avLst/>
              <a:gdLst>
                <a:gd name="T0" fmla="*/ 0 w 1316"/>
                <a:gd name="T1" fmla="*/ 0 h 1784"/>
                <a:gd name="T2" fmla="*/ 1316 w 1316"/>
                <a:gd name="T3" fmla="*/ 0 h 1784"/>
                <a:gd name="T4" fmla="*/ 1316 w 1316"/>
                <a:gd name="T5" fmla="*/ 1784 h 1784"/>
                <a:gd name="T6" fmla="*/ 0 w 1316"/>
                <a:gd name="T7" fmla="*/ 1784 h 1784"/>
                <a:gd name="T8" fmla="*/ 0 w 1316"/>
                <a:gd name="T9" fmla="*/ 0 h 1784"/>
                <a:gd name="T10" fmla="*/ 0 w 1316"/>
                <a:gd name="T11" fmla="*/ 0 h 1784"/>
              </a:gdLst>
              <a:ahLst/>
              <a:cxnLst>
                <a:cxn ang="0">
                  <a:pos x="T0" y="T1"/>
                </a:cxn>
                <a:cxn ang="0">
                  <a:pos x="T2" y="T3"/>
                </a:cxn>
                <a:cxn ang="0">
                  <a:pos x="T4" y="T5"/>
                </a:cxn>
                <a:cxn ang="0">
                  <a:pos x="T6" y="T7"/>
                </a:cxn>
                <a:cxn ang="0">
                  <a:pos x="T8" y="T9"/>
                </a:cxn>
                <a:cxn ang="0">
                  <a:pos x="T10" y="T11"/>
                </a:cxn>
              </a:cxnLst>
              <a:rect l="0" t="0" r="r" b="b"/>
              <a:pathLst>
                <a:path w="1316" h="1784">
                  <a:moveTo>
                    <a:pt x="0" y="0"/>
                  </a:moveTo>
                  <a:lnTo>
                    <a:pt x="1316" y="0"/>
                  </a:lnTo>
                  <a:lnTo>
                    <a:pt x="1316" y="1784"/>
                  </a:lnTo>
                  <a:lnTo>
                    <a:pt x="0" y="1784"/>
                  </a:lnTo>
                  <a:lnTo>
                    <a:pt x="0"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Down Arrow 74"/>
            <p:cNvSpPr/>
            <p:nvPr/>
          </p:nvSpPr>
          <p:spPr>
            <a:xfrm>
              <a:off x="2550265" y="1453038"/>
              <a:ext cx="486402" cy="491480"/>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79" name="Down Arrow 78"/>
            <p:cNvSpPr/>
            <p:nvPr/>
          </p:nvSpPr>
          <p:spPr>
            <a:xfrm>
              <a:off x="2550265" y="2580158"/>
              <a:ext cx="486402" cy="491480"/>
            </a:xfrm>
            <a:prstGeom prst="down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82" name="Down Arrow 81"/>
            <p:cNvSpPr/>
            <p:nvPr/>
          </p:nvSpPr>
          <p:spPr>
            <a:xfrm>
              <a:off x="2550265" y="3706696"/>
              <a:ext cx="486402" cy="491480"/>
            </a:xfrm>
            <a:prstGeom prst="down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sp>
        <p:nvSpPr>
          <p:cNvPr id="108" name="Rectangle 107"/>
          <p:cNvSpPr/>
          <p:nvPr/>
        </p:nvSpPr>
        <p:spPr>
          <a:xfrm flipH="1">
            <a:off x="2657852" y="4077158"/>
            <a:ext cx="271229" cy="276999"/>
          </a:xfrm>
          <a:prstGeom prst="rect">
            <a:avLst/>
          </a:prstGeom>
        </p:spPr>
        <p:txBody>
          <a:bodyPr wrap="none" anchor="ctr">
            <a:spAutoFit/>
          </a:bodyPr>
          <a:lstStyle/>
          <a:p>
            <a:pPr algn="ctr"/>
            <a:r>
              <a:rPr lang="en-US" sz="1200" b="1" dirty="0">
                <a:solidFill>
                  <a:schemeClr val="bg1"/>
                </a:solidFill>
              </a:rPr>
              <a:t>1</a:t>
            </a:r>
          </a:p>
        </p:txBody>
      </p:sp>
      <p:sp>
        <p:nvSpPr>
          <p:cNvPr id="109" name="Rectangle 108"/>
          <p:cNvSpPr/>
          <p:nvPr/>
        </p:nvSpPr>
        <p:spPr>
          <a:xfrm flipH="1">
            <a:off x="2657852" y="2950038"/>
            <a:ext cx="271229" cy="276999"/>
          </a:xfrm>
          <a:prstGeom prst="rect">
            <a:avLst/>
          </a:prstGeom>
        </p:spPr>
        <p:txBody>
          <a:bodyPr wrap="none" anchor="ctr">
            <a:spAutoFit/>
          </a:bodyPr>
          <a:lstStyle/>
          <a:p>
            <a:pPr algn="ctr"/>
            <a:r>
              <a:rPr lang="en-US" sz="1200" b="1" dirty="0">
                <a:solidFill>
                  <a:schemeClr val="bg1"/>
                </a:solidFill>
              </a:rPr>
              <a:t>2</a:t>
            </a:r>
          </a:p>
        </p:txBody>
      </p:sp>
      <p:sp>
        <p:nvSpPr>
          <p:cNvPr id="110" name="Rectangle 109"/>
          <p:cNvSpPr/>
          <p:nvPr/>
        </p:nvSpPr>
        <p:spPr>
          <a:xfrm flipH="1">
            <a:off x="2657852" y="1823500"/>
            <a:ext cx="271229" cy="276999"/>
          </a:xfrm>
          <a:prstGeom prst="rect">
            <a:avLst/>
          </a:prstGeom>
        </p:spPr>
        <p:txBody>
          <a:bodyPr wrap="none" anchor="ctr">
            <a:spAutoFit/>
          </a:bodyPr>
          <a:lstStyle/>
          <a:p>
            <a:pPr algn="ctr"/>
            <a:r>
              <a:rPr lang="en-US" sz="1200" b="1" dirty="0">
                <a:solidFill>
                  <a:schemeClr val="bg1"/>
                </a:solidFill>
              </a:rPr>
              <a:t>3</a:t>
            </a:r>
          </a:p>
        </p:txBody>
      </p:sp>
      <p:sp>
        <p:nvSpPr>
          <p:cNvPr id="111" name="Rectangle 110"/>
          <p:cNvSpPr/>
          <p:nvPr/>
        </p:nvSpPr>
        <p:spPr>
          <a:xfrm flipH="1">
            <a:off x="877616" y="4077158"/>
            <a:ext cx="1042782" cy="276999"/>
          </a:xfrm>
          <a:prstGeom prst="rect">
            <a:avLst/>
          </a:prstGeom>
        </p:spPr>
        <p:txBody>
          <a:bodyPr wrap="square" anchor="ctr">
            <a:spAutoFit/>
          </a:bodyPr>
          <a:lstStyle/>
          <a:p>
            <a:pPr algn="ctr"/>
            <a:r>
              <a:rPr lang="en-US" sz="1200" dirty="0">
                <a:solidFill>
                  <a:schemeClr val="bg1"/>
                </a:solidFill>
              </a:rPr>
              <a:t>Heading A</a:t>
            </a:r>
          </a:p>
        </p:txBody>
      </p:sp>
      <p:sp>
        <p:nvSpPr>
          <p:cNvPr id="112" name="Rectangle 111"/>
          <p:cNvSpPr/>
          <p:nvPr/>
        </p:nvSpPr>
        <p:spPr>
          <a:xfrm flipH="1">
            <a:off x="1053817" y="2950038"/>
            <a:ext cx="1042782" cy="276999"/>
          </a:xfrm>
          <a:prstGeom prst="rect">
            <a:avLst/>
          </a:prstGeom>
        </p:spPr>
        <p:txBody>
          <a:bodyPr wrap="square" anchor="ctr">
            <a:spAutoFit/>
          </a:bodyPr>
          <a:lstStyle/>
          <a:p>
            <a:pPr algn="ctr"/>
            <a:r>
              <a:rPr lang="en-US" sz="1200" dirty="0">
                <a:solidFill>
                  <a:schemeClr val="bg1"/>
                </a:solidFill>
              </a:rPr>
              <a:t>Heading B</a:t>
            </a:r>
          </a:p>
        </p:txBody>
      </p:sp>
      <p:sp>
        <p:nvSpPr>
          <p:cNvPr id="113" name="Rectangle 112"/>
          <p:cNvSpPr/>
          <p:nvPr/>
        </p:nvSpPr>
        <p:spPr>
          <a:xfrm flipH="1">
            <a:off x="1227979" y="1823500"/>
            <a:ext cx="1042782" cy="276999"/>
          </a:xfrm>
          <a:prstGeom prst="rect">
            <a:avLst/>
          </a:prstGeom>
        </p:spPr>
        <p:txBody>
          <a:bodyPr wrap="square" anchor="ctr">
            <a:spAutoFit/>
          </a:bodyPr>
          <a:lstStyle/>
          <a:p>
            <a:pPr algn="ctr"/>
            <a:r>
              <a:rPr lang="en-US" sz="1200" dirty="0">
                <a:solidFill>
                  <a:schemeClr val="bg1"/>
                </a:solidFill>
              </a:rPr>
              <a:t>Heading C</a:t>
            </a:r>
          </a:p>
        </p:txBody>
      </p:sp>
      <p:grpSp>
        <p:nvGrpSpPr>
          <p:cNvPr id="114" name="Group 983"/>
          <p:cNvGrpSpPr>
            <a:grpSpLocks noChangeAspect="1"/>
          </p:cNvGrpSpPr>
          <p:nvPr/>
        </p:nvGrpSpPr>
        <p:grpSpPr bwMode="auto">
          <a:xfrm>
            <a:off x="3956704" y="1830583"/>
            <a:ext cx="253085" cy="265159"/>
            <a:chOff x="-2695" y="580"/>
            <a:chExt cx="2138" cy="2240"/>
          </a:xfrm>
          <a:solidFill>
            <a:schemeClr val="bg1"/>
          </a:solidFill>
        </p:grpSpPr>
        <p:sp>
          <p:nvSpPr>
            <p:cNvPr id="115" name="Freeform 985"/>
            <p:cNvSpPr>
              <a:spLocks noEditPoints="1"/>
            </p:cNvSpPr>
            <p:nvPr/>
          </p:nvSpPr>
          <p:spPr bwMode="auto">
            <a:xfrm>
              <a:off x="-2252" y="580"/>
              <a:ext cx="1034" cy="1263"/>
            </a:xfrm>
            <a:custGeom>
              <a:avLst/>
              <a:gdLst>
                <a:gd name="T0" fmla="*/ 528 w 2068"/>
                <a:gd name="T1" fmla="*/ 773 h 2527"/>
                <a:gd name="T2" fmla="*/ 339 w 2068"/>
                <a:gd name="T3" fmla="*/ 850 h 2527"/>
                <a:gd name="T4" fmla="*/ 214 w 2068"/>
                <a:gd name="T5" fmla="*/ 961 h 2527"/>
                <a:gd name="T6" fmla="*/ 151 w 2068"/>
                <a:gd name="T7" fmla="*/ 1158 h 2527"/>
                <a:gd name="T8" fmla="*/ 172 w 2068"/>
                <a:gd name="T9" fmla="*/ 1506 h 2527"/>
                <a:gd name="T10" fmla="*/ 253 w 2068"/>
                <a:gd name="T11" fmla="*/ 1770 h 2527"/>
                <a:gd name="T12" fmla="*/ 372 w 2068"/>
                <a:gd name="T13" fmla="*/ 1972 h 2527"/>
                <a:gd name="T14" fmla="*/ 504 w 2068"/>
                <a:gd name="T15" fmla="*/ 2119 h 2527"/>
                <a:gd name="T16" fmla="*/ 727 w 2068"/>
                <a:gd name="T17" fmla="*/ 2280 h 2527"/>
                <a:gd name="T18" fmla="*/ 926 w 2068"/>
                <a:gd name="T19" fmla="*/ 2359 h 2527"/>
                <a:gd name="T20" fmla="*/ 1065 w 2068"/>
                <a:gd name="T21" fmla="*/ 2374 h 2527"/>
                <a:gd name="T22" fmla="*/ 1235 w 2068"/>
                <a:gd name="T23" fmla="*/ 2329 h 2527"/>
                <a:gd name="T24" fmla="*/ 1451 w 2068"/>
                <a:gd name="T25" fmla="*/ 2211 h 2527"/>
                <a:gd name="T26" fmla="*/ 1630 w 2068"/>
                <a:gd name="T27" fmla="*/ 2052 h 2527"/>
                <a:gd name="T28" fmla="*/ 1758 w 2068"/>
                <a:gd name="T29" fmla="*/ 1879 h 2527"/>
                <a:gd name="T30" fmla="*/ 1861 w 2068"/>
                <a:gd name="T31" fmla="*/ 1646 h 2527"/>
                <a:gd name="T32" fmla="*/ 1914 w 2068"/>
                <a:gd name="T33" fmla="*/ 1349 h 2527"/>
                <a:gd name="T34" fmla="*/ 1812 w 2068"/>
                <a:gd name="T35" fmla="*/ 1046 h 2527"/>
                <a:gd name="T36" fmla="*/ 1468 w 2068"/>
                <a:gd name="T37" fmla="*/ 1083 h 2527"/>
                <a:gd name="T38" fmla="*/ 1201 w 2068"/>
                <a:gd name="T39" fmla="*/ 1061 h 2527"/>
                <a:gd name="T40" fmla="*/ 1003 w 2068"/>
                <a:gd name="T41" fmla="*/ 1002 h 2527"/>
                <a:gd name="T42" fmla="*/ 867 w 2068"/>
                <a:gd name="T43" fmla="*/ 923 h 2527"/>
                <a:gd name="T44" fmla="*/ 780 w 2068"/>
                <a:gd name="T45" fmla="*/ 843 h 2527"/>
                <a:gd name="T46" fmla="*/ 735 w 2068"/>
                <a:gd name="T47" fmla="*/ 781 h 2527"/>
                <a:gd name="T48" fmla="*/ 722 w 2068"/>
                <a:gd name="T49" fmla="*/ 757 h 2527"/>
                <a:gd name="T50" fmla="*/ 1307 w 2068"/>
                <a:gd name="T51" fmla="*/ 19 h 2527"/>
                <a:gd name="T52" fmla="*/ 1592 w 2068"/>
                <a:gd name="T53" fmla="*/ 100 h 2527"/>
                <a:gd name="T54" fmla="*/ 1796 w 2068"/>
                <a:gd name="T55" fmla="*/ 236 h 2527"/>
                <a:gd name="T56" fmla="*/ 1932 w 2068"/>
                <a:gd name="T57" fmla="*/ 420 h 2527"/>
                <a:gd name="T58" fmla="*/ 2014 w 2068"/>
                <a:gd name="T59" fmla="*/ 646 h 2527"/>
                <a:gd name="T60" fmla="*/ 2054 w 2068"/>
                <a:gd name="T61" fmla="*/ 904 h 2527"/>
                <a:gd name="T62" fmla="*/ 2067 w 2068"/>
                <a:gd name="T63" fmla="*/ 1189 h 2527"/>
                <a:gd name="T64" fmla="*/ 2042 w 2068"/>
                <a:gd name="T65" fmla="*/ 1541 h 2527"/>
                <a:gd name="T66" fmla="*/ 1941 w 2068"/>
                <a:gd name="T67" fmla="*/ 1855 h 2527"/>
                <a:gd name="T68" fmla="*/ 1784 w 2068"/>
                <a:gd name="T69" fmla="*/ 2104 h 2527"/>
                <a:gd name="T70" fmla="*/ 1592 w 2068"/>
                <a:gd name="T71" fmla="*/ 2294 h 2527"/>
                <a:gd name="T72" fmla="*/ 1387 w 2068"/>
                <a:gd name="T73" fmla="*/ 2425 h 2527"/>
                <a:gd name="T74" fmla="*/ 1194 w 2068"/>
                <a:gd name="T75" fmla="*/ 2502 h 2527"/>
                <a:gd name="T76" fmla="*/ 1033 w 2068"/>
                <a:gd name="T77" fmla="*/ 2527 h 2527"/>
                <a:gd name="T78" fmla="*/ 873 w 2068"/>
                <a:gd name="T79" fmla="*/ 2502 h 2527"/>
                <a:gd name="T80" fmla="*/ 679 w 2068"/>
                <a:gd name="T81" fmla="*/ 2425 h 2527"/>
                <a:gd name="T82" fmla="*/ 475 w 2068"/>
                <a:gd name="T83" fmla="*/ 2294 h 2527"/>
                <a:gd name="T84" fmla="*/ 283 w 2068"/>
                <a:gd name="T85" fmla="*/ 2104 h 2527"/>
                <a:gd name="T86" fmla="*/ 125 w 2068"/>
                <a:gd name="T87" fmla="*/ 1855 h 2527"/>
                <a:gd name="T88" fmla="*/ 25 w 2068"/>
                <a:gd name="T89" fmla="*/ 1541 h 2527"/>
                <a:gd name="T90" fmla="*/ 0 w 2068"/>
                <a:gd name="T91" fmla="*/ 1189 h 2527"/>
                <a:gd name="T92" fmla="*/ 12 w 2068"/>
                <a:gd name="T93" fmla="*/ 904 h 2527"/>
                <a:gd name="T94" fmla="*/ 53 w 2068"/>
                <a:gd name="T95" fmla="*/ 646 h 2527"/>
                <a:gd name="T96" fmla="*/ 136 w 2068"/>
                <a:gd name="T97" fmla="*/ 420 h 2527"/>
                <a:gd name="T98" fmla="*/ 272 w 2068"/>
                <a:gd name="T99" fmla="*/ 236 h 2527"/>
                <a:gd name="T100" fmla="*/ 475 w 2068"/>
                <a:gd name="T101" fmla="*/ 100 h 2527"/>
                <a:gd name="T102" fmla="*/ 760 w 2068"/>
                <a:gd name="T103" fmla="*/ 19 h 2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68" h="2527">
                  <a:moveTo>
                    <a:pt x="722" y="757"/>
                  </a:moveTo>
                  <a:lnTo>
                    <a:pt x="652" y="757"/>
                  </a:lnTo>
                  <a:lnTo>
                    <a:pt x="588" y="764"/>
                  </a:lnTo>
                  <a:lnTo>
                    <a:pt x="528" y="773"/>
                  </a:lnTo>
                  <a:lnTo>
                    <a:pt x="474" y="787"/>
                  </a:lnTo>
                  <a:lnTo>
                    <a:pt x="425" y="805"/>
                  </a:lnTo>
                  <a:lnTo>
                    <a:pt x="380" y="825"/>
                  </a:lnTo>
                  <a:lnTo>
                    <a:pt x="339" y="850"/>
                  </a:lnTo>
                  <a:lnTo>
                    <a:pt x="301" y="874"/>
                  </a:lnTo>
                  <a:lnTo>
                    <a:pt x="268" y="903"/>
                  </a:lnTo>
                  <a:lnTo>
                    <a:pt x="240" y="931"/>
                  </a:lnTo>
                  <a:lnTo>
                    <a:pt x="214" y="961"/>
                  </a:lnTo>
                  <a:lnTo>
                    <a:pt x="191" y="991"/>
                  </a:lnTo>
                  <a:lnTo>
                    <a:pt x="172" y="1023"/>
                  </a:lnTo>
                  <a:lnTo>
                    <a:pt x="154" y="1053"/>
                  </a:lnTo>
                  <a:lnTo>
                    <a:pt x="151" y="1158"/>
                  </a:lnTo>
                  <a:lnTo>
                    <a:pt x="150" y="1263"/>
                  </a:lnTo>
                  <a:lnTo>
                    <a:pt x="153" y="1349"/>
                  </a:lnTo>
                  <a:lnTo>
                    <a:pt x="159" y="1429"/>
                  </a:lnTo>
                  <a:lnTo>
                    <a:pt x="172" y="1506"/>
                  </a:lnTo>
                  <a:lnTo>
                    <a:pt x="187" y="1578"/>
                  </a:lnTo>
                  <a:lnTo>
                    <a:pt x="206" y="1646"/>
                  </a:lnTo>
                  <a:lnTo>
                    <a:pt x="228" y="1710"/>
                  </a:lnTo>
                  <a:lnTo>
                    <a:pt x="253" y="1770"/>
                  </a:lnTo>
                  <a:lnTo>
                    <a:pt x="281" y="1826"/>
                  </a:lnTo>
                  <a:lnTo>
                    <a:pt x="309" y="1879"/>
                  </a:lnTo>
                  <a:lnTo>
                    <a:pt x="341" y="1927"/>
                  </a:lnTo>
                  <a:lnTo>
                    <a:pt x="372" y="1972"/>
                  </a:lnTo>
                  <a:lnTo>
                    <a:pt x="405" y="2014"/>
                  </a:lnTo>
                  <a:lnTo>
                    <a:pt x="437" y="2052"/>
                  </a:lnTo>
                  <a:lnTo>
                    <a:pt x="471" y="2088"/>
                  </a:lnTo>
                  <a:lnTo>
                    <a:pt x="504" y="2119"/>
                  </a:lnTo>
                  <a:lnTo>
                    <a:pt x="560" y="2167"/>
                  </a:lnTo>
                  <a:lnTo>
                    <a:pt x="616" y="2211"/>
                  </a:lnTo>
                  <a:lnTo>
                    <a:pt x="671" y="2247"/>
                  </a:lnTo>
                  <a:lnTo>
                    <a:pt x="727" y="2280"/>
                  </a:lnTo>
                  <a:lnTo>
                    <a:pt x="780" y="2306"/>
                  </a:lnTo>
                  <a:lnTo>
                    <a:pt x="832" y="2329"/>
                  </a:lnTo>
                  <a:lnTo>
                    <a:pt x="881" y="2347"/>
                  </a:lnTo>
                  <a:lnTo>
                    <a:pt x="926" y="2359"/>
                  </a:lnTo>
                  <a:lnTo>
                    <a:pt x="967" y="2369"/>
                  </a:lnTo>
                  <a:lnTo>
                    <a:pt x="1003" y="2374"/>
                  </a:lnTo>
                  <a:lnTo>
                    <a:pt x="1033" y="2376"/>
                  </a:lnTo>
                  <a:lnTo>
                    <a:pt x="1065" y="2374"/>
                  </a:lnTo>
                  <a:lnTo>
                    <a:pt x="1100" y="2369"/>
                  </a:lnTo>
                  <a:lnTo>
                    <a:pt x="1141" y="2359"/>
                  </a:lnTo>
                  <a:lnTo>
                    <a:pt x="1187" y="2347"/>
                  </a:lnTo>
                  <a:lnTo>
                    <a:pt x="1235" y="2329"/>
                  </a:lnTo>
                  <a:lnTo>
                    <a:pt x="1287" y="2306"/>
                  </a:lnTo>
                  <a:lnTo>
                    <a:pt x="1341" y="2280"/>
                  </a:lnTo>
                  <a:lnTo>
                    <a:pt x="1396" y="2247"/>
                  </a:lnTo>
                  <a:lnTo>
                    <a:pt x="1451" y="2211"/>
                  </a:lnTo>
                  <a:lnTo>
                    <a:pt x="1509" y="2167"/>
                  </a:lnTo>
                  <a:lnTo>
                    <a:pt x="1564" y="2119"/>
                  </a:lnTo>
                  <a:lnTo>
                    <a:pt x="1597" y="2088"/>
                  </a:lnTo>
                  <a:lnTo>
                    <a:pt x="1630" y="2052"/>
                  </a:lnTo>
                  <a:lnTo>
                    <a:pt x="1662" y="2014"/>
                  </a:lnTo>
                  <a:lnTo>
                    <a:pt x="1695" y="1972"/>
                  </a:lnTo>
                  <a:lnTo>
                    <a:pt x="1728" y="1927"/>
                  </a:lnTo>
                  <a:lnTo>
                    <a:pt x="1758" y="1879"/>
                  </a:lnTo>
                  <a:lnTo>
                    <a:pt x="1788" y="1826"/>
                  </a:lnTo>
                  <a:lnTo>
                    <a:pt x="1815" y="1770"/>
                  </a:lnTo>
                  <a:lnTo>
                    <a:pt x="1839" y="1710"/>
                  </a:lnTo>
                  <a:lnTo>
                    <a:pt x="1861" y="1646"/>
                  </a:lnTo>
                  <a:lnTo>
                    <a:pt x="1880" y="1578"/>
                  </a:lnTo>
                  <a:lnTo>
                    <a:pt x="1896" y="1506"/>
                  </a:lnTo>
                  <a:lnTo>
                    <a:pt x="1907" y="1429"/>
                  </a:lnTo>
                  <a:lnTo>
                    <a:pt x="1914" y="1349"/>
                  </a:lnTo>
                  <a:lnTo>
                    <a:pt x="1917" y="1263"/>
                  </a:lnTo>
                  <a:lnTo>
                    <a:pt x="1916" y="1144"/>
                  </a:lnTo>
                  <a:lnTo>
                    <a:pt x="1911" y="1026"/>
                  </a:lnTo>
                  <a:lnTo>
                    <a:pt x="1812" y="1046"/>
                  </a:lnTo>
                  <a:lnTo>
                    <a:pt x="1718" y="1062"/>
                  </a:lnTo>
                  <a:lnTo>
                    <a:pt x="1630" y="1073"/>
                  </a:lnTo>
                  <a:lnTo>
                    <a:pt x="1547" y="1080"/>
                  </a:lnTo>
                  <a:lnTo>
                    <a:pt x="1468" y="1083"/>
                  </a:lnTo>
                  <a:lnTo>
                    <a:pt x="1394" y="1081"/>
                  </a:lnTo>
                  <a:lnTo>
                    <a:pt x="1325" y="1079"/>
                  </a:lnTo>
                  <a:lnTo>
                    <a:pt x="1261" y="1072"/>
                  </a:lnTo>
                  <a:lnTo>
                    <a:pt x="1201" y="1061"/>
                  </a:lnTo>
                  <a:lnTo>
                    <a:pt x="1146" y="1050"/>
                  </a:lnTo>
                  <a:lnTo>
                    <a:pt x="1095" y="1035"/>
                  </a:lnTo>
                  <a:lnTo>
                    <a:pt x="1047" y="1020"/>
                  </a:lnTo>
                  <a:lnTo>
                    <a:pt x="1003" y="1002"/>
                  </a:lnTo>
                  <a:lnTo>
                    <a:pt x="964" y="983"/>
                  </a:lnTo>
                  <a:lnTo>
                    <a:pt x="929" y="964"/>
                  </a:lnTo>
                  <a:lnTo>
                    <a:pt x="896" y="944"/>
                  </a:lnTo>
                  <a:lnTo>
                    <a:pt x="867" y="923"/>
                  </a:lnTo>
                  <a:lnTo>
                    <a:pt x="840" y="903"/>
                  </a:lnTo>
                  <a:lnTo>
                    <a:pt x="817" y="882"/>
                  </a:lnTo>
                  <a:lnTo>
                    <a:pt x="798" y="862"/>
                  </a:lnTo>
                  <a:lnTo>
                    <a:pt x="780" y="843"/>
                  </a:lnTo>
                  <a:lnTo>
                    <a:pt x="765" y="825"/>
                  </a:lnTo>
                  <a:lnTo>
                    <a:pt x="753" y="809"/>
                  </a:lnTo>
                  <a:lnTo>
                    <a:pt x="742" y="794"/>
                  </a:lnTo>
                  <a:lnTo>
                    <a:pt x="735" y="781"/>
                  </a:lnTo>
                  <a:lnTo>
                    <a:pt x="728" y="771"/>
                  </a:lnTo>
                  <a:lnTo>
                    <a:pt x="724" y="764"/>
                  </a:lnTo>
                  <a:lnTo>
                    <a:pt x="723" y="758"/>
                  </a:lnTo>
                  <a:lnTo>
                    <a:pt x="722" y="757"/>
                  </a:lnTo>
                  <a:close/>
                  <a:moveTo>
                    <a:pt x="1033" y="0"/>
                  </a:moveTo>
                  <a:lnTo>
                    <a:pt x="1131" y="3"/>
                  </a:lnTo>
                  <a:lnTo>
                    <a:pt x="1223" y="8"/>
                  </a:lnTo>
                  <a:lnTo>
                    <a:pt x="1307" y="19"/>
                  </a:lnTo>
                  <a:lnTo>
                    <a:pt x="1387" y="34"/>
                  </a:lnTo>
                  <a:lnTo>
                    <a:pt x="1461" y="52"/>
                  </a:lnTo>
                  <a:lnTo>
                    <a:pt x="1529" y="74"/>
                  </a:lnTo>
                  <a:lnTo>
                    <a:pt x="1592" y="100"/>
                  </a:lnTo>
                  <a:lnTo>
                    <a:pt x="1650" y="128"/>
                  </a:lnTo>
                  <a:lnTo>
                    <a:pt x="1703" y="161"/>
                  </a:lnTo>
                  <a:lnTo>
                    <a:pt x="1751" y="196"/>
                  </a:lnTo>
                  <a:lnTo>
                    <a:pt x="1796" y="236"/>
                  </a:lnTo>
                  <a:lnTo>
                    <a:pt x="1835" y="278"/>
                  </a:lnTo>
                  <a:lnTo>
                    <a:pt x="1871" y="323"/>
                  </a:lnTo>
                  <a:lnTo>
                    <a:pt x="1903" y="370"/>
                  </a:lnTo>
                  <a:lnTo>
                    <a:pt x="1932" y="420"/>
                  </a:lnTo>
                  <a:lnTo>
                    <a:pt x="1956" y="473"/>
                  </a:lnTo>
                  <a:lnTo>
                    <a:pt x="1978" y="529"/>
                  </a:lnTo>
                  <a:lnTo>
                    <a:pt x="1997" y="586"/>
                  </a:lnTo>
                  <a:lnTo>
                    <a:pt x="2014" y="646"/>
                  </a:lnTo>
                  <a:lnTo>
                    <a:pt x="2027" y="708"/>
                  </a:lnTo>
                  <a:lnTo>
                    <a:pt x="2038" y="772"/>
                  </a:lnTo>
                  <a:lnTo>
                    <a:pt x="2048" y="837"/>
                  </a:lnTo>
                  <a:lnTo>
                    <a:pt x="2054" y="904"/>
                  </a:lnTo>
                  <a:lnTo>
                    <a:pt x="2060" y="974"/>
                  </a:lnTo>
                  <a:lnTo>
                    <a:pt x="2064" y="1045"/>
                  </a:lnTo>
                  <a:lnTo>
                    <a:pt x="2065" y="1116"/>
                  </a:lnTo>
                  <a:lnTo>
                    <a:pt x="2067" y="1189"/>
                  </a:lnTo>
                  <a:lnTo>
                    <a:pt x="2068" y="1263"/>
                  </a:lnTo>
                  <a:lnTo>
                    <a:pt x="2065" y="1361"/>
                  </a:lnTo>
                  <a:lnTo>
                    <a:pt x="2056" y="1454"/>
                  </a:lnTo>
                  <a:lnTo>
                    <a:pt x="2042" y="1541"/>
                  </a:lnTo>
                  <a:lnTo>
                    <a:pt x="2023" y="1626"/>
                  </a:lnTo>
                  <a:lnTo>
                    <a:pt x="2000" y="1706"/>
                  </a:lnTo>
                  <a:lnTo>
                    <a:pt x="1973" y="1782"/>
                  </a:lnTo>
                  <a:lnTo>
                    <a:pt x="1941" y="1855"/>
                  </a:lnTo>
                  <a:lnTo>
                    <a:pt x="1906" y="1923"/>
                  </a:lnTo>
                  <a:lnTo>
                    <a:pt x="1868" y="1987"/>
                  </a:lnTo>
                  <a:lnTo>
                    <a:pt x="1827" y="2047"/>
                  </a:lnTo>
                  <a:lnTo>
                    <a:pt x="1784" y="2104"/>
                  </a:lnTo>
                  <a:lnTo>
                    <a:pt x="1739" y="2157"/>
                  </a:lnTo>
                  <a:lnTo>
                    <a:pt x="1691" y="2206"/>
                  </a:lnTo>
                  <a:lnTo>
                    <a:pt x="1642" y="2251"/>
                  </a:lnTo>
                  <a:lnTo>
                    <a:pt x="1592" y="2294"/>
                  </a:lnTo>
                  <a:lnTo>
                    <a:pt x="1541" y="2332"/>
                  </a:lnTo>
                  <a:lnTo>
                    <a:pt x="1489" y="2366"/>
                  </a:lnTo>
                  <a:lnTo>
                    <a:pt x="1439" y="2397"/>
                  </a:lnTo>
                  <a:lnTo>
                    <a:pt x="1387" y="2425"/>
                  </a:lnTo>
                  <a:lnTo>
                    <a:pt x="1338" y="2449"/>
                  </a:lnTo>
                  <a:lnTo>
                    <a:pt x="1288" y="2470"/>
                  </a:lnTo>
                  <a:lnTo>
                    <a:pt x="1240" y="2487"/>
                  </a:lnTo>
                  <a:lnTo>
                    <a:pt x="1194" y="2502"/>
                  </a:lnTo>
                  <a:lnTo>
                    <a:pt x="1150" y="2513"/>
                  </a:lnTo>
                  <a:lnTo>
                    <a:pt x="1108" y="2520"/>
                  </a:lnTo>
                  <a:lnTo>
                    <a:pt x="1070" y="2526"/>
                  </a:lnTo>
                  <a:lnTo>
                    <a:pt x="1033" y="2527"/>
                  </a:lnTo>
                  <a:lnTo>
                    <a:pt x="998" y="2526"/>
                  </a:lnTo>
                  <a:lnTo>
                    <a:pt x="959" y="2520"/>
                  </a:lnTo>
                  <a:lnTo>
                    <a:pt x="916" y="2513"/>
                  </a:lnTo>
                  <a:lnTo>
                    <a:pt x="873" y="2502"/>
                  </a:lnTo>
                  <a:lnTo>
                    <a:pt x="827" y="2487"/>
                  </a:lnTo>
                  <a:lnTo>
                    <a:pt x="779" y="2470"/>
                  </a:lnTo>
                  <a:lnTo>
                    <a:pt x="730" y="2449"/>
                  </a:lnTo>
                  <a:lnTo>
                    <a:pt x="679" y="2425"/>
                  </a:lnTo>
                  <a:lnTo>
                    <a:pt x="628" y="2397"/>
                  </a:lnTo>
                  <a:lnTo>
                    <a:pt x="577" y="2366"/>
                  </a:lnTo>
                  <a:lnTo>
                    <a:pt x="526" y="2332"/>
                  </a:lnTo>
                  <a:lnTo>
                    <a:pt x="475" y="2294"/>
                  </a:lnTo>
                  <a:lnTo>
                    <a:pt x="425" y="2251"/>
                  </a:lnTo>
                  <a:lnTo>
                    <a:pt x="377" y="2206"/>
                  </a:lnTo>
                  <a:lnTo>
                    <a:pt x="330" y="2157"/>
                  </a:lnTo>
                  <a:lnTo>
                    <a:pt x="283" y="2104"/>
                  </a:lnTo>
                  <a:lnTo>
                    <a:pt x="240" y="2047"/>
                  </a:lnTo>
                  <a:lnTo>
                    <a:pt x="199" y="1987"/>
                  </a:lnTo>
                  <a:lnTo>
                    <a:pt x="161" y="1923"/>
                  </a:lnTo>
                  <a:lnTo>
                    <a:pt x="125" y="1855"/>
                  </a:lnTo>
                  <a:lnTo>
                    <a:pt x="94" y="1782"/>
                  </a:lnTo>
                  <a:lnTo>
                    <a:pt x="67" y="1706"/>
                  </a:lnTo>
                  <a:lnTo>
                    <a:pt x="44" y="1626"/>
                  </a:lnTo>
                  <a:lnTo>
                    <a:pt x="25" y="1541"/>
                  </a:lnTo>
                  <a:lnTo>
                    <a:pt x="11" y="1454"/>
                  </a:lnTo>
                  <a:lnTo>
                    <a:pt x="3" y="1361"/>
                  </a:lnTo>
                  <a:lnTo>
                    <a:pt x="0" y="1263"/>
                  </a:lnTo>
                  <a:lnTo>
                    <a:pt x="0" y="1189"/>
                  </a:lnTo>
                  <a:lnTo>
                    <a:pt x="2" y="1116"/>
                  </a:lnTo>
                  <a:lnTo>
                    <a:pt x="4" y="1045"/>
                  </a:lnTo>
                  <a:lnTo>
                    <a:pt x="7" y="974"/>
                  </a:lnTo>
                  <a:lnTo>
                    <a:pt x="12" y="904"/>
                  </a:lnTo>
                  <a:lnTo>
                    <a:pt x="21" y="837"/>
                  </a:lnTo>
                  <a:lnTo>
                    <a:pt x="29" y="772"/>
                  </a:lnTo>
                  <a:lnTo>
                    <a:pt x="40" y="708"/>
                  </a:lnTo>
                  <a:lnTo>
                    <a:pt x="53" y="646"/>
                  </a:lnTo>
                  <a:lnTo>
                    <a:pt x="70" y="586"/>
                  </a:lnTo>
                  <a:lnTo>
                    <a:pt x="89" y="529"/>
                  </a:lnTo>
                  <a:lnTo>
                    <a:pt x="110" y="473"/>
                  </a:lnTo>
                  <a:lnTo>
                    <a:pt x="136" y="420"/>
                  </a:lnTo>
                  <a:lnTo>
                    <a:pt x="164" y="370"/>
                  </a:lnTo>
                  <a:lnTo>
                    <a:pt x="196" y="323"/>
                  </a:lnTo>
                  <a:lnTo>
                    <a:pt x="232" y="278"/>
                  </a:lnTo>
                  <a:lnTo>
                    <a:pt x="272" y="236"/>
                  </a:lnTo>
                  <a:lnTo>
                    <a:pt x="316" y="196"/>
                  </a:lnTo>
                  <a:lnTo>
                    <a:pt x="365" y="161"/>
                  </a:lnTo>
                  <a:lnTo>
                    <a:pt x="418" y="128"/>
                  </a:lnTo>
                  <a:lnTo>
                    <a:pt x="475" y="100"/>
                  </a:lnTo>
                  <a:lnTo>
                    <a:pt x="538" y="74"/>
                  </a:lnTo>
                  <a:lnTo>
                    <a:pt x="607" y="52"/>
                  </a:lnTo>
                  <a:lnTo>
                    <a:pt x="681" y="34"/>
                  </a:lnTo>
                  <a:lnTo>
                    <a:pt x="760" y="19"/>
                  </a:lnTo>
                  <a:lnTo>
                    <a:pt x="844" y="8"/>
                  </a:lnTo>
                  <a:lnTo>
                    <a:pt x="937" y="3"/>
                  </a:lnTo>
                  <a:lnTo>
                    <a:pt x="10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986"/>
            <p:cNvSpPr>
              <a:spLocks noEditPoints="1"/>
            </p:cNvSpPr>
            <p:nvPr/>
          </p:nvSpPr>
          <p:spPr bwMode="auto">
            <a:xfrm>
              <a:off x="-2132" y="1143"/>
              <a:ext cx="794" cy="269"/>
            </a:xfrm>
            <a:custGeom>
              <a:avLst/>
              <a:gdLst>
                <a:gd name="T0" fmla="*/ 1078 w 1587"/>
                <a:gd name="T1" fmla="*/ 96 h 538"/>
                <a:gd name="T2" fmla="*/ 955 w 1587"/>
                <a:gd name="T3" fmla="*/ 129 h 538"/>
                <a:gd name="T4" fmla="*/ 930 w 1587"/>
                <a:gd name="T5" fmla="*/ 150 h 538"/>
                <a:gd name="T6" fmla="*/ 925 w 1587"/>
                <a:gd name="T7" fmla="*/ 206 h 538"/>
                <a:gd name="T8" fmla="*/ 983 w 1587"/>
                <a:gd name="T9" fmla="*/ 363 h 538"/>
                <a:gd name="T10" fmla="*/ 1130 w 1587"/>
                <a:gd name="T11" fmla="*/ 455 h 538"/>
                <a:gd name="T12" fmla="*/ 1342 w 1587"/>
                <a:gd name="T13" fmla="*/ 445 h 538"/>
                <a:gd name="T14" fmla="*/ 1447 w 1587"/>
                <a:gd name="T15" fmla="*/ 351 h 538"/>
                <a:gd name="T16" fmla="*/ 1467 w 1587"/>
                <a:gd name="T17" fmla="*/ 227 h 538"/>
                <a:gd name="T18" fmla="*/ 1436 w 1587"/>
                <a:gd name="T19" fmla="*/ 126 h 538"/>
                <a:gd name="T20" fmla="*/ 1342 w 1587"/>
                <a:gd name="T21" fmla="*/ 88 h 538"/>
                <a:gd name="T22" fmla="*/ 245 w 1587"/>
                <a:gd name="T23" fmla="*/ 88 h 538"/>
                <a:gd name="T24" fmla="*/ 151 w 1587"/>
                <a:gd name="T25" fmla="*/ 126 h 538"/>
                <a:gd name="T26" fmla="*/ 120 w 1587"/>
                <a:gd name="T27" fmla="*/ 227 h 538"/>
                <a:gd name="T28" fmla="*/ 140 w 1587"/>
                <a:gd name="T29" fmla="*/ 351 h 538"/>
                <a:gd name="T30" fmla="*/ 245 w 1587"/>
                <a:gd name="T31" fmla="*/ 445 h 538"/>
                <a:gd name="T32" fmla="*/ 457 w 1587"/>
                <a:gd name="T33" fmla="*/ 455 h 538"/>
                <a:gd name="T34" fmla="*/ 606 w 1587"/>
                <a:gd name="T35" fmla="*/ 363 h 538"/>
                <a:gd name="T36" fmla="*/ 661 w 1587"/>
                <a:gd name="T37" fmla="*/ 208 h 538"/>
                <a:gd name="T38" fmla="*/ 659 w 1587"/>
                <a:gd name="T39" fmla="*/ 152 h 538"/>
                <a:gd name="T40" fmla="*/ 623 w 1587"/>
                <a:gd name="T41" fmla="*/ 125 h 538"/>
                <a:gd name="T42" fmla="*/ 469 w 1587"/>
                <a:gd name="T43" fmla="*/ 92 h 538"/>
                <a:gd name="T44" fmla="*/ 390 w 1587"/>
                <a:gd name="T45" fmla="*/ 2 h 538"/>
                <a:gd name="T46" fmla="*/ 587 w 1587"/>
                <a:gd name="T47" fmla="*/ 20 h 538"/>
                <a:gd name="T48" fmla="*/ 712 w 1587"/>
                <a:gd name="T49" fmla="*/ 69 h 538"/>
                <a:gd name="T50" fmla="*/ 804 w 1587"/>
                <a:gd name="T51" fmla="*/ 89 h 538"/>
                <a:gd name="T52" fmla="*/ 893 w 1587"/>
                <a:gd name="T53" fmla="*/ 60 h 538"/>
                <a:gd name="T54" fmla="*/ 1037 w 1587"/>
                <a:gd name="T55" fmla="*/ 13 h 538"/>
                <a:gd name="T56" fmla="*/ 1260 w 1587"/>
                <a:gd name="T57" fmla="*/ 0 h 538"/>
                <a:gd name="T58" fmla="*/ 1533 w 1587"/>
                <a:gd name="T59" fmla="*/ 28 h 538"/>
                <a:gd name="T60" fmla="*/ 1584 w 1587"/>
                <a:gd name="T61" fmla="*/ 75 h 538"/>
                <a:gd name="T62" fmla="*/ 1587 w 1587"/>
                <a:gd name="T63" fmla="*/ 141 h 538"/>
                <a:gd name="T64" fmla="*/ 1578 w 1587"/>
                <a:gd name="T65" fmla="*/ 193 h 538"/>
                <a:gd name="T66" fmla="*/ 1560 w 1587"/>
                <a:gd name="T67" fmla="*/ 217 h 538"/>
                <a:gd name="T68" fmla="*/ 1534 w 1587"/>
                <a:gd name="T69" fmla="*/ 355 h 538"/>
                <a:gd name="T70" fmla="*/ 1485 w 1587"/>
                <a:gd name="T71" fmla="*/ 464 h 538"/>
                <a:gd name="T72" fmla="*/ 1376 w 1587"/>
                <a:gd name="T73" fmla="*/ 520 h 538"/>
                <a:gd name="T74" fmla="*/ 1191 w 1587"/>
                <a:gd name="T75" fmla="*/ 536 h 538"/>
                <a:gd name="T76" fmla="*/ 992 w 1587"/>
                <a:gd name="T77" fmla="*/ 489 h 538"/>
                <a:gd name="T78" fmla="*/ 885 w 1587"/>
                <a:gd name="T79" fmla="*/ 365 h 538"/>
                <a:gd name="T80" fmla="*/ 838 w 1587"/>
                <a:gd name="T81" fmla="*/ 238 h 538"/>
                <a:gd name="T82" fmla="*/ 814 w 1587"/>
                <a:gd name="T83" fmla="*/ 204 h 538"/>
                <a:gd name="T84" fmla="*/ 759 w 1587"/>
                <a:gd name="T85" fmla="*/ 209 h 538"/>
                <a:gd name="T86" fmla="*/ 749 w 1587"/>
                <a:gd name="T87" fmla="*/ 235 h 538"/>
                <a:gd name="T88" fmla="*/ 704 w 1587"/>
                <a:gd name="T89" fmla="*/ 363 h 538"/>
                <a:gd name="T90" fmla="*/ 595 w 1587"/>
                <a:gd name="T91" fmla="*/ 489 h 538"/>
                <a:gd name="T92" fmla="*/ 396 w 1587"/>
                <a:gd name="T93" fmla="*/ 536 h 538"/>
                <a:gd name="T94" fmla="*/ 211 w 1587"/>
                <a:gd name="T95" fmla="*/ 520 h 538"/>
                <a:gd name="T96" fmla="*/ 102 w 1587"/>
                <a:gd name="T97" fmla="*/ 464 h 538"/>
                <a:gd name="T98" fmla="*/ 54 w 1587"/>
                <a:gd name="T99" fmla="*/ 355 h 538"/>
                <a:gd name="T100" fmla="*/ 27 w 1587"/>
                <a:gd name="T101" fmla="*/ 217 h 538"/>
                <a:gd name="T102" fmla="*/ 9 w 1587"/>
                <a:gd name="T103" fmla="*/ 193 h 538"/>
                <a:gd name="T104" fmla="*/ 0 w 1587"/>
                <a:gd name="T105" fmla="*/ 142 h 538"/>
                <a:gd name="T106" fmla="*/ 0 w 1587"/>
                <a:gd name="T107" fmla="*/ 95 h 538"/>
                <a:gd name="T108" fmla="*/ 43 w 1587"/>
                <a:gd name="T109" fmla="*/ 32 h 538"/>
                <a:gd name="T110" fmla="*/ 257 w 1587"/>
                <a:gd name="T111" fmla="*/ 2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87" h="538">
                  <a:moveTo>
                    <a:pt x="1267" y="84"/>
                  </a:moveTo>
                  <a:lnTo>
                    <a:pt x="1222" y="85"/>
                  </a:lnTo>
                  <a:lnTo>
                    <a:pt x="1171" y="88"/>
                  </a:lnTo>
                  <a:lnTo>
                    <a:pt x="1122" y="90"/>
                  </a:lnTo>
                  <a:lnTo>
                    <a:pt x="1078" y="96"/>
                  </a:lnTo>
                  <a:lnTo>
                    <a:pt x="1043" y="101"/>
                  </a:lnTo>
                  <a:lnTo>
                    <a:pt x="1013" y="108"/>
                  </a:lnTo>
                  <a:lnTo>
                    <a:pt x="989" y="115"/>
                  </a:lnTo>
                  <a:lnTo>
                    <a:pt x="970" y="122"/>
                  </a:lnTo>
                  <a:lnTo>
                    <a:pt x="955" y="129"/>
                  </a:lnTo>
                  <a:lnTo>
                    <a:pt x="945" y="134"/>
                  </a:lnTo>
                  <a:lnTo>
                    <a:pt x="938" y="140"/>
                  </a:lnTo>
                  <a:lnTo>
                    <a:pt x="932" y="145"/>
                  </a:lnTo>
                  <a:lnTo>
                    <a:pt x="930" y="148"/>
                  </a:lnTo>
                  <a:lnTo>
                    <a:pt x="930" y="150"/>
                  </a:lnTo>
                  <a:lnTo>
                    <a:pt x="928" y="153"/>
                  </a:lnTo>
                  <a:lnTo>
                    <a:pt x="927" y="160"/>
                  </a:lnTo>
                  <a:lnTo>
                    <a:pt x="925" y="171"/>
                  </a:lnTo>
                  <a:lnTo>
                    <a:pt x="924" y="187"/>
                  </a:lnTo>
                  <a:lnTo>
                    <a:pt x="925" y="206"/>
                  </a:lnTo>
                  <a:lnTo>
                    <a:pt x="928" y="231"/>
                  </a:lnTo>
                  <a:lnTo>
                    <a:pt x="935" y="258"/>
                  </a:lnTo>
                  <a:lnTo>
                    <a:pt x="946" y="290"/>
                  </a:lnTo>
                  <a:lnTo>
                    <a:pt x="961" y="325"/>
                  </a:lnTo>
                  <a:lnTo>
                    <a:pt x="983" y="363"/>
                  </a:lnTo>
                  <a:lnTo>
                    <a:pt x="1000" y="389"/>
                  </a:lnTo>
                  <a:lnTo>
                    <a:pt x="1026" y="411"/>
                  </a:lnTo>
                  <a:lnTo>
                    <a:pt x="1056" y="429"/>
                  </a:lnTo>
                  <a:lnTo>
                    <a:pt x="1090" y="444"/>
                  </a:lnTo>
                  <a:lnTo>
                    <a:pt x="1130" y="455"/>
                  </a:lnTo>
                  <a:lnTo>
                    <a:pt x="1173" y="460"/>
                  </a:lnTo>
                  <a:lnTo>
                    <a:pt x="1220" y="463"/>
                  </a:lnTo>
                  <a:lnTo>
                    <a:pt x="1263" y="461"/>
                  </a:lnTo>
                  <a:lnTo>
                    <a:pt x="1305" y="455"/>
                  </a:lnTo>
                  <a:lnTo>
                    <a:pt x="1342" y="445"/>
                  </a:lnTo>
                  <a:lnTo>
                    <a:pt x="1375" y="433"/>
                  </a:lnTo>
                  <a:lnTo>
                    <a:pt x="1399" y="418"/>
                  </a:lnTo>
                  <a:lnTo>
                    <a:pt x="1420" y="399"/>
                  </a:lnTo>
                  <a:lnTo>
                    <a:pt x="1435" y="375"/>
                  </a:lnTo>
                  <a:lnTo>
                    <a:pt x="1447" y="351"/>
                  </a:lnTo>
                  <a:lnTo>
                    <a:pt x="1455" y="325"/>
                  </a:lnTo>
                  <a:lnTo>
                    <a:pt x="1462" y="298"/>
                  </a:lnTo>
                  <a:lnTo>
                    <a:pt x="1465" y="272"/>
                  </a:lnTo>
                  <a:lnTo>
                    <a:pt x="1467" y="249"/>
                  </a:lnTo>
                  <a:lnTo>
                    <a:pt x="1467" y="227"/>
                  </a:lnTo>
                  <a:lnTo>
                    <a:pt x="1466" y="204"/>
                  </a:lnTo>
                  <a:lnTo>
                    <a:pt x="1462" y="179"/>
                  </a:lnTo>
                  <a:lnTo>
                    <a:pt x="1454" y="156"/>
                  </a:lnTo>
                  <a:lnTo>
                    <a:pt x="1445" y="137"/>
                  </a:lnTo>
                  <a:lnTo>
                    <a:pt x="1436" y="126"/>
                  </a:lnTo>
                  <a:lnTo>
                    <a:pt x="1425" y="115"/>
                  </a:lnTo>
                  <a:lnTo>
                    <a:pt x="1411" y="105"/>
                  </a:lnTo>
                  <a:lnTo>
                    <a:pt x="1392" y="99"/>
                  </a:lnTo>
                  <a:lnTo>
                    <a:pt x="1371" y="92"/>
                  </a:lnTo>
                  <a:lnTo>
                    <a:pt x="1342" y="88"/>
                  </a:lnTo>
                  <a:lnTo>
                    <a:pt x="1308" y="85"/>
                  </a:lnTo>
                  <a:lnTo>
                    <a:pt x="1267" y="84"/>
                  </a:lnTo>
                  <a:close/>
                  <a:moveTo>
                    <a:pt x="320" y="84"/>
                  </a:moveTo>
                  <a:lnTo>
                    <a:pt x="279" y="85"/>
                  </a:lnTo>
                  <a:lnTo>
                    <a:pt x="245" y="88"/>
                  </a:lnTo>
                  <a:lnTo>
                    <a:pt x="216" y="92"/>
                  </a:lnTo>
                  <a:lnTo>
                    <a:pt x="194" y="99"/>
                  </a:lnTo>
                  <a:lnTo>
                    <a:pt x="175" y="105"/>
                  </a:lnTo>
                  <a:lnTo>
                    <a:pt x="162" y="115"/>
                  </a:lnTo>
                  <a:lnTo>
                    <a:pt x="151" y="126"/>
                  </a:lnTo>
                  <a:lnTo>
                    <a:pt x="141" y="137"/>
                  </a:lnTo>
                  <a:lnTo>
                    <a:pt x="133" y="156"/>
                  </a:lnTo>
                  <a:lnTo>
                    <a:pt x="126" y="179"/>
                  </a:lnTo>
                  <a:lnTo>
                    <a:pt x="121" y="204"/>
                  </a:lnTo>
                  <a:lnTo>
                    <a:pt x="120" y="227"/>
                  </a:lnTo>
                  <a:lnTo>
                    <a:pt x="120" y="249"/>
                  </a:lnTo>
                  <a:lnTo>
                    <a:pt x="122" y="273"/>
                  </a:lnTo>
                  <a:lnTo>
                    <a:pt x="125" y="298"/>
                  </a:lnTo>
                  <a:lnTo>
                    <a:pt x="132" y="325"/>
                  </a:lnTo>
                  <a:lnTo>
                    <a:pt x="140" y="351"/>
                  </a:lnTo>
                  <a:lnTo>
                    <a:pt x="152" y="375"/>
                  </a:lnTo>
                  <a:lnTo>
                    <a:pt x="169" y="399"/>
                  </a:lnTo>
                  <a:lnTo>
                    <a:pt x="188" y="418"/>
                  </a:lnTo>
                  <a:lnTo>
                    <a:pt x="212" y="433"/>
                  </a:lnTo>
                  <a:lnTo>
                    <a:pt x="245" y="445"/>
                  </a:lnTo>
                  <a:lnTo>
                    <a:pt x="283" y="455"/>
                  </a:lnTo>
                  <a:lnTo>
                    <a:pt x="324" y="461"/>
                  </a:lnTo>
                  <a:lnTo>
                    <a:pt x="367" y="463"/>
                  </a:lnTo>
                  <a:lnTo>
                    <a:pt x="414" y="460"/>
                  </a:lnTo>
                  <a:lnTo>
                    <a:pt x="457" y="455"/>
                  </a:lnTo>
                  <a:lnTo>
                    <a:pt x="497" y="444"/>
                  </a:lnTo>
                  <a:lnTo>
                    <a:pt x="531" y="429"/>
                  </a:lnTo>
                  <a:lnTo>
                    <a:pt x="562" y="411"/>
                  </a:lnTo>
                  <a:lnTo>
                    <a:pt x="587" y="389"/>
                  </a:lnTo>
                  <a:lnTo>
                    <a:pt x="606" y="363"/>
                  </a:lnTo>
                  <a:lnTo>
                    <a:pt x="626" y="325"/>
                  </a:lnTo>
                  <a:lnTo>
                    <a:pt x="641" y="291"/>
                  </a:lnTo>
                  <a:lnTo>
                    <a:pt x="652" y="260"/>
                  </a:lnTo>
                  <a:lnTo>
                    <a:pt x="659" y="232"/>
                  </a:lnTo>
                  <a:lnTo>
                    <a:pt x="661" y="208"/>
                  </a:lnTo>
                  <a:lnTo>
                    <a:pt x="663" y="189"/>
                  </a:lnTo>
                  <a:lnTo>
                    <a:pt x="661" y="172"/>
                  </a:lnTo>
                  <a:lnTo>
                    <a:pt x="660" y="161"/>
                  </a:lnTo>
                  <a:lnTo>
                    <a:pt x="659" y="155"/>
                  </a:lnTo>
                  <a:lnTo>
                    <a:pt x="659" y="152"/>
                  </a:lnTo>
                  <a:lnTo>
                    <a:pt x="657" y="148"/>
                  </a:lnTo>
                  <a:lnTo>
                    <a:pt x="653" y="144"/>
                  </a:lnTo>
                  <a:lnTo>
                    <a:pt x="648" y="138"/>
                  </a:lnTo>
                  <a:lnTo>
                    <a:pt x="637" y="131"/>
                  </a:lnTo>
                  <a:lnTo>
                    <a:pt x="623" y="125"/>
                  </a:lnTo>
                  <a:lnTo>
                    <a:pt x="606" y="118"/>
                  </a:lnTo>
                  <a:lnTo>
                    <a:pt x="581" y="110"/>
                  </a:lnTo>
                  <a:lnTo>
                    <a:pt x="551" y="103"/>
                  </a:lnTo>
                  <a:lnTo>
                    <a:pt x="514" y="97"/>
                  </a:lnTo>
                  <a:lnTo>
                    <a:pt x="469" y="92"/>
                  </a:lnTo>
                  <a:lnTo>
                    <a:pt x="416" y="88"/>
                  </a:lnTo>
                  <a:lnTo>
                    <a:pt x="365" y="85"/>
                  </a:lnTo>
                  <a:lnTo>
                    <a:pt x="320" y="84"/>
                  </a:lnTo>
                  <a:close/>
                  <a:moveTo>
                    <a:pt x="327" y="0"/>
                  </a:moveTo>
                  <a:lnTo>
                    <a:pt x="390" y="2"/>
                  </a:lnTo>
                  <a:lnTo>
                    <a:pt x="454" y="5"/>
                  </a:lnTo>
                  <a:lnTo>
                    <a:pt x="461" y="6"/>
                  </a:lnTo>
                  <a:lnTo>
                    <a:pt x="509" y="9"/>
                  </a:lnTo>
                  <a:lnTo>
                    <a:pt x="551" y="13"/>
                  </a:lnTo>
                  <a:lnTo>
                    <a:pt x="587" y="20"/>
                  </a:lnTo>
                  <a:lnTo>
                    <a:pt x="622" y="28"/>
                  </a:lnTo>
                  <a:lnTo>
                    <a:pt x="656" y="41"/>
                  </a:lnTo>
                  <a:lnTo>
                    <a:pt x="675" y="50"/>
                  </a:lnTo>
                  <a:lnTo>
                    <a:pt x="695" y="60"/>
                  </a:lnTo>
                  <a:lnTo>
                    <a:pt x="712" y="69"/>
                  </a:lnTo>
                  <a:lnTo>
                    <a:pt x="729" y="75"/>
                  </a:lnTo>
                  <a:lnTo>
                    <a:pt x="746" y="82"/>
                  </a:lnTo>
                  <a:lnTo>
                    <a:pt x="761" y="86"/>
                  </a:lnTo>
                  <a:lnTo>
                    <a:pt x="784" y="89"/>
                  </a:lnTo>
                  <a:lnTo>
                    <a:pt x="804" y="89"/>
                  </a:lnTo>
                  <a:lnTo>
                    <a:pt x="827" y="86"/>
                  </a:lnTo>
                  <a:lnTo>
                    <a:pt x="841" y="82"/>
                  </a:lnTo>
                  <a:lnTo>
                    <a:pt x="857" y="75"/>
                  </a:lnTo>
                  <a:lnTo>
                    <a:pt x="876" y="69"/>
                  </a:lnTo>
                  <a:lnTo>
                    <a:pt x="893" y="60"/>
                  </a:lnTo>
                  <a:lnTo>
                    <a:pt x="913" y="50"/>
                  </a:lnTo>
                  <a:lnTo>
                    <a:pt x="931" y="41"/>
                  </a:lnTo>
                  <a:lnTo>
                    <a:pt x="966" y="28"/>
                  </a:lnTo>
                  <a:lnTo>
                    <a:pt x="1000" y="20"/>
                  </a:lnTo>
                  <a:lnTo>
                    <a:pt x="1037" y="13"/>
                  </a:lnTo>
                  <a:lnTo>
                    <a:pt x="1078" y="9"/>
                  </a:lnTo>
                  <a:lnTo>
                    <a:pt x="1126" y="6"/>
                  </a:lnTo>
                  <a:lnTo>
                    <a:pt x="1134" y="5"/>
                  </a:lnTo>
                  <a:lnTo>
                    <a:pt x="1198" y="2"/>
                  </a:lnTo>
                  <a:lnTo>
                    <a:pt x="1260" y="0"/>
                  </a:lnTo>
                  <a:lnTo>
                    <a:pt x="1331" y="2"/>
                  </a:lnTo>
                  <a:lnTo>
                    <a:pt x="1398" y="6"/>
                  </a:lnTo>
                  <a:lnTo>
                    <a:pt x="1462" y="14"/>
                  </a:lnTo>
                  <a:lnTo>
                    <a:pt x="1523" y="25"/>
                  </a:lnTo>
                  <a:lnTo>
                    <a:pt x="1533" y="28"/>
                  </a:lnTo>
                  <a:lnTo>
                    <a:pt x="1545" y="32"/>
                  </a:lnTo>
                  <a:lnTo>
                    <a:pt x="1556" y="39"/>
                  </a:lnTo>
                  <a:lnTo>
                    <a:pt x="1568" y="48"/>
                  </a:lnTo>
                  <a:lnTo>
                    <a:pt x="1578" y="60"/>
                  </a:lnTo>
                  <a:lnTo>
                    <a:pt x="1584" y="75"/>
                  </a:lnTo>
                  <a:lnTo>
                    <a:pt x="1587" y="95"/>
                  </a:lnTo>
                  <a:lnTo>
                    <a:pt x="1587" y="111"/>
                  </a:lnTo>
                  <a:lnTo>
                    <a:pt x="1587" y="131"/>
                  </a:lnTo>
                  <a:lnTo>
                    <a:pt x="1587" y="133"/>
                  </a:lnTo>
                  <a:lnTo>
                    <a:pt x="1587" y="141"/>
                  </a:lnTo>
                  <a:lnTo>
                    <a:pt x="1587" y="146"/>
                  </a:lnTo>
                  <a:lnTo>
                    <a:pt x="1587" y="152"/>
                  </a:lnTo>
                  <a:lnTo>
                    <a:pt x="1586" y="168"/>
                  </a:lnTo>
                  <a:lnTo>
                    <a:pt x="1583" y="182"/>
                  </a:lnTo>
                  <a:lnTo>
                    <a:pt x="1578" y="193"/>
                  </a:lnTo>
                  <a:lnTo>
                    <a:pt x="1572" y="200"/>
                  </a:lnTo>
                  <a:lnTo>
                    <a:pt x="1567" y="206"/>
                  </a:lnTo>
                  <a:lnTo>
                    <a:pt x="1564" y="209"/>
                  </a:lnTo>
                  <a:lnTo>
                    <a:pt x="1563" y="212"/>
                  </a:lnTo>
                  <a:lnTo>
                    <a:pt x="1560" y="217"/>
                  </a:lnTo>
                  <a:lnTo>
                    <a:pt x="1557" y="223"/>
                  </a:lnTo>
                  <a:lnTo>
                    <a:pt x="1556" y="230"/>
                  </a:lnTo>
                  <a:lnTo>
                    <a:pt x="1548" y="279"/>
                  </a:lnTo>
                  <a:lnTo>
                    <a:pt x="1541" y="320"/>
                  </a:lnTo>
                  <a:lnTo>
                    <a:pt x="1534" y="355"/>
                  </a:lnTo>
                  <a:lnTo>
                    <a:pt x="1526" y="385"/>
                  </a:lnTo>
                  <a:lnTo>
                    <a:pt x="1518" y="410"/>
                  </a:lnTo>
                  <a:lnTo>
                    <a:pt x="1509" y="431"/>
                  </a:lnTo>
                  <a:lnTo>
                    <a:pt x="1499" y="449"/>
                  </a:lnTo>
                  <a:lnTo>
                    <a:pt x="1485" y="464"/>
                  </a:lnTo>
                  <a:lnTo>
                    <a:pt x="1470" y="478"/>
                  </a:lnTo>
                  <a:lnTo>
                    <a:pt x="1451" y="490"/>
                  </a:lnTo>
                  <a:lnTo>
                    <a:pt x="1429" y="502"/>
                  </a:lnTo>
                  <a:lnTo>
                    <a:pt x="1406" y="512"/>
                  </a:lnTo>
                  <a:lnTo>
                    <a:pt x="1376" y="520"/>
                  </a:lnTo>
                  <a:lnTo>
                    <a:pt x="1343" y="528"/>
                  </a:lnTo>
                  <a:lnTo>
                    <a:pt x="1305" y="534"/>
                  </a:lnTo>
                  <a:lnTo>
                    <a:pt x="1266" y="536"/>
                  </a:lnTo>
                  <a:lnTo>
                    <a:pt x="1225" y="538"/>
                  </a:lnTo>
                  <a:lnTo>
                    <a:pt x="1191" y="536"/>
                  </a:lnTo>
                  <a:lnTo>
                    <a:pt x="1154" y="534"/>
                  </a:lnTo>
                  <a:lnTo>
                    <a:pt x="1113" y="528"/>
                  </a:lnTo>
                  <a:lnTo>
                    <a:pt x="1072" y="520"/>
                  </a:lnTo>
                  <a:lnTo>
                    <a:pt x="1032" y="506"/>
                  </a:lnTo>
                  <a:lnTo>
                    <a:pt x="992" y="489"/>
                  </a:lnTo>
                  <a:lnTo>
                    <a:pt x="965" y="471"/>
                  </a:lnTo>
                  <a:lnTo>
                    <a:pt x="942" y="449"/>
                  </a:lnTo>
                  <a:lnTo>
                    <a:pt x="920" y="423"/>
                  </a:lnTo>
                  <a:lnTo>
                    <a:pt x="901" y="395"/>
                  </a:lnTo>
                  <a:lnTo>
                    <a:pt x="885" y="365"/>
                  </a:lnTo>
                  <a:lnTo>
                    <a:pt x="871" y="335"/>
                  </a:lnTo>
                  <a:lnTo>
                    <a:pt x="860" y="306"/>
                  </a:lnTo>
                  <a:lnTo>
                    <a:pt x="851" y="279"/>
                  </a:lnTo>
                  <a:lnTo>
                    <a:pt x="844" y="255"/>
                  </a:lnTo>
                  <a:lnTo>
                    <a:pt x="838" y="238"/>
                  </a:lnTo>
                  <a:lnTo>
                    <a:pt x="836" y="224"/>
                  </a:lnTo>
                  <a:lnTo>
                    <a:pt x="834" y="219"/>
                  </a:lnTo>
                  <a:lnTo>
                    <a:pt x="833" y="213"/>
                  </a:lnTo>
                  <a:lnTo>
                    <a:pt x="826" y="208"/>
                  </a:lnTo>
                  <a:lnTo>
                    <a:pt x="814" y="204"/>
                  </a:lnTo>
                  <a:lnTo>
                    <a:pt x="796" y="202"/>
                  </a:lnTo>
                  <a:lnTo>
                    <a:pt x="793" y="202"/>
                  </a:lnTo>
                  <a:lnTo>
                    <a:pt x="777" y="204"/>
                  </a:lnTo>
                  <a:lnTo>
                    <a:pt x="766" y="206"/>
                  </a:lnTo>
                  <a:lnTo>
                    <a:pt x="759" y="209"/>
                  </a:lnTo>
                  <a:lnTo>
                    <a:pt x="755" y="213"/>
                  </a:lnTo>
                  <a:lnTo>
                    <a:pt x="754" y="215"/>
                  </a:lnTo>
                  <a:lnTo>
                    <a:pt x="753" y="216"/>
                  </a:lnTo>
                  <a:lnTo>
                    <a:pt x="751" y="223"/>
                  </a:lnTo>
                  <a:lnTo>
                    <a:pt x="749" y="235"/>
                  </a:lnTo>
                  <a:lnTo>
                    <a:pt x="744" y="254"/>
                  </a:lnTo>
                  <a:lnTo>
                    <a:pt x="738" y="277"/>
                  </a:lnTo>
                  <a:lnTo>
                    <a:pt x="728" y="305"/>
                  </a:lnTo>
                  <a:lnTo>
                    <a:pt x="717" y="333"/>
                  </a:lnTo>
                  <a:lnTo>
                    <a:pt x="704" y="363"/>
                  </a:lnTo>
                  <a:lnTo>
                    <a:pt x="687" y="393"/>
                  </a:lnTo>
                  <a:lnTo>
                    <a:pt x="668" y="422"/>
                  </a:lnTo>
                  <a:lnTo>
                    <a:pt x="646" y="448"/>
                  </a:lnTo>
                  <a:lnTo>
                    <a:pt x="622" y="471"/>
                  </a:lnTo>
                  <a:lnTo>
                    <a:pt x="595" y="489"/>
                  </a:lnTo>
                  <a:lnTo>
                    <a:pt x="555" y="506"/>
                  </a:lnTo>
                  <a:lnTo>
                    <a:pt x="514" y="520"/>
                  </a:lnTo>
                  <a:lnTo>
                    <a:pt x="474" y="528"/>
                  </a:lnTo>
                  <a:lnTo>
                    <a:pt x="434" y="534"/>
                  </a:lnTo>
                  <a:lnTo>
                    <a:pt x="396" y="536"/>
                  </a:lnTo>
                  <a:lnTo>
                    <a:pt x="362" y="538"/>
                  </a:lnTo>
                  <a:lnTo>
                    <a:pt x="321" y="536"/>
                  </a:lnTo>
                  <a:lnTo>
                    <a:pt x="282" y="534"/>
                  </a:lnTo>
                  <a:lnTo>
                    <a:pt x="245" y="528"/>
                  </a:lnTo>
                  <a:lnTo>
                    <a:pt x="211" y="520"/>
                  </a:lnTo>
                  <a:lnTo>
                    <a:pt x="181" y="512"/>
                  </a:lnTo>
                  <a:lnTo>
                    <a:pt x="158" y="502"/>
                  </a:lnTo>
                  <a:lnTo>
                    <a:pt x="136" y="490"/>
                  </a:lnTo>
                  <a:lnTo>
                    <a:pt x="117" y="478"/>
                  </a:lnTo>
                  <a:lnTo>
                    <a:pt x="102" y="464"/>
                  </a:lnTo>
                  <a:lnTo>
                    <a:pt x="90" y="449"/>
                  </a:lnTo>
                  <a:lnTo>
                    <a:pt x="79" y="431"/>
                  </a:lnTo>
                  <a:lnTo>
                    <a:pt x="69" y="410"/>
                  </a:lnTo>
                  <a:lnTo>
                    <a:pt x="61" y="385"/>
                  </a:lnTo>
                  <a:lnTo>
                    <a:pt x="54" y="355"/>
                  </a:lnTo>
                  <a:lnTo>
                    <a:pt x="46" y="321"/>
                  </a:lnTo>
                  <a:lnTo>
                    <a:pt x="39" y="279"/>
                  </a:lnTo>
                  <a:lnTo>
                    <a:pt x="31" y="230"/>
                  </a:lnTo>
                  <a:lnTo>
                    <a:pt x="30" y="223"/>
                  </a:lnTo>
                  <a:lnTo>
                    <a:pt x="27" y="217"/>
                  </a:lnTo>
                  <a:lnTo>
                    <a:pt x="26" y="212"/>
                  </a:lnTo>
                  <a:lnTo>
                    <a:pt x="23" y="209"/>
                  </a:lnTo>
                  <a:lnTo>
                    <a:pt x="20" y="206"/>
                  </a:lnTo>
                  <a:lnTo>
                    <a:pt x="15" y="200"/>
                  </a:lnTo>
                  <a:lnTo>
                    <a:pt x="9" y="193"/>
                  </a:lnTo>
                  <a:lnTo>
                    <a:pt x="5" y="182"/>
                  </a:lnTo>
                  <a:lnTo>
                    <a:pt x="1" y="168"/>
                  </a:lnTo>
                  <a:lnTo>
                    <a:pt x="0" y="152"/>
                  </a:lnTo>
                  <a:lnTo>
                    <a:pt x="0" y="148"/>
                  </a:lnTo>
                  <a:lnTo>
                    <a:pt x="0" y="142"/>
                  </a:lnTo>
                  <a:lnTo>
                    <a:pt x="0" y="137"/>
                  </a:lnTo>
                  <a:lnTo>
                    <a:pt x="0" y="131"/>
                  </a:lnTo>
                  <a:lnTo>
                    <a:pt x="0" y="118"/>
                  </a:lnTo>
                  <a:lnTo>
                    <a:pt x="0" y="105"/>
                  </a:lnTo>
                  <a:lnTo>
                    <a:pt x="0" y="95"/>
                  </a:lnTo>
                  <a:lnTo>
                    <a:pt x="4" y="75"/>
                  </a:lnTo>
                  <a:lnTo>
                    <a:pt x="11" y="60"/>
                  </a:lnTo>
                  <a:lnTo>
                    <a:pt x="20" y="48"/>
                  </a:lnTo>
                  <a:lnTo>
                    <a:pt x="31" y="39"/>
                  </a:lnTo>
                  <a:lnTo>
                    <a:pt x="43" y="32"/>
                  </a:lnTo>
                  <a:lnTo>
                    <a:pt x="56" y="26"/>
                  </a:lnTo>
                  <a:lnTo>
                    <a:pt x="65" y="25"/>
                  </a:lnTo>
                  <a:lnTo>
                    <a:pt x="125" y="14"/>
                  </a:lnTo>
                  <a:lnTo>
                    <a:pt x="189" y="6"/>
                  </a:lnTo>
                  <a:lnTo>
                    <a:pt x="257" y="2"/>
                  </a:lnTo>
                  <a:lnTo>
                    <a:pt x="3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987"/>
            <p:cNvSpPr>
              <a:spLocks noEditPoints="1"/>
            </p:cNvSpPr>
            <p:nvPr/>
          </p:nvSpPr>
          <p:spPr bwMode="auto">
            <a:xfrm>
              <a:off x="-1366" y="1785"/>
              <a:ext cx="809" cy="999"/>
            </a:xfrm>
            <a:custGeom>
              <a:avLst/>
              <a:gdLst>
                <a:gd name="T0" fmla="*/ 737 w 1617"/>
                <a:gd name="T1" fmla="*/ 1508 h 1997"/>
                <a:gd name="T2" fmla="*/ 710 w 1617"/>
                <a:gd name="T3" fmla="*/ 1535 h 1997"/>
                <a:gd name="T4" fmla="*/ 710 w 1617"/>
                <a:gd name="T5" fmla="*/ 1575 h 1997"/>
                <a:gd name="T6" fmla="*/ 737 w 1617"/>
                <a:gd name="T7" fmla="*/ 1602 h 1997"/>
                <a:gd name="T8" fmla="*/ 777 w 1617"/>
                <a:gd name="T9" fmla="*/ 1602 h 1997"/>
                <a:gd name="T10" fmla="*/ 804 w 1617"/>
                <a:gd name="T11" fmla="*/ 1575 h 1997"/>
                <a:gd name="T12" fmla="*/ 804 w 1617"/>
                <a:gd name="T13" fmla="*/ 1535 h 1997"/>
                <a:gd name="T14" fmla="*/ 777 w 1617"/>
                <a:gd name="T15" fmla="*/ 1508 h 1997"/>
                <a:gd name="T16" fmla="*/ 1087 w 1617"/>
                <a:gd name="T17" fmla="*/ 1403 h 1997"/>
                <a:gd name="T18" fmla="*/ 1041 w 1617"/>
                <a:gd name="T19" fmla="*/ 1415 h 1997"/>
                <a:gd name="T20" fmla="*/ 1008 w 1617"/>
                <a:gd name="T21" fmla="*/ 1448 h 1997"/>
                <a:gd name="T22" fmla="*/ 996 w 1617"/>
                <a:gd name="T23" fmla="*/ 1494 h 1997"/>
                <a:gd name="T24" fmla="*/ 1008 w 1617"/>
                <a:gd name="T25" fmla="*/ 1539 h 1997"/>
                <a:gd name="T26" fmla="*/ 1041 w 1617"/>
                <a:gd name="T27" fmla="*/ 1573 h 1997"/>
                <a:gd name="T28" fmla="*/ 1087 w 1617"/>
                <a:gd name="T29" fmla="*/ 1586 h 1997"/>
                <a:gd name="T30" fmla="*/ 1134 w 1617"/>
                <a:gd name="T31" fmla="*/ 1573 h 1997"/>
                <a:gd name="T32" fmla="*/ 1166 w 1617"/>
                <a:gd name="T33" fmla="*/ 1539 h 1997"/>
                <a:gd name="T34" fmla="*/ 1178 w 1617"/>
                <a:gd name="T35" fmla="*/ 1494 h 1997"/>
                <a:gd name="T36" fmla="*/ 1166 w 1617"/>
                <a:gd name="T37" fmla="*/ 1448 h 1997"/>
                <a:gd name="T38" fmla="*/ 1134 w 1617"/>
                <a:gd name="T39" fmla="*/ 1415 h 1997"/>
                <a:gd name="T40" fmla="*/ 1087 w 1617"/>
                <a:gd name="T41" fmla="*/ 1403 h 1997"/>
                <a:gd name="T42" fmla="*/ 735 w 1617"/>
                <a:gd name="T43" fmla="*/ 1208 h 1997"/>
                <a:gd name="T44" fmla="*/ 701 w 1617"/>
                <a:gd name="T45" fmla="*/ 1232 h 1997"/>
                <a:gd name="T46" fmla="*/ 686 w 1617"/>
                <a:gd name="T47" fmla="*/ 1275 h 1997"/>
                <a:gd name="T48" fmla="*/ 701 w 1617"/>
                <a:gd name="T49" fmla="*/ 1317 h 1997"/>
                <a:gd name="T50" fmla="*/ 735 w 1617"/>
                <a:gd name="T51" fmla="*/ 1343 h 1997"/>
                <a:gd name="T52" fmla="*/ 780 w 1617"/>
                <a:gd name="T53" fmla="*/ 1343 h 1997"/>
                <a:gd name="T54" fmla="*/ 815 w 1617"/>
                <a:gd name="T55" fmla="*/ 1317 h 1997"/>
                <a:gd name="T56" fmla="*/ 829 w 1617"/>
                <a:gd name="T57" fmla="*/ 1275 h 1997"/>
                <a:gd name="T58" fmla="*/ 815 w 1617"/>
                <a:gd name="T59" fmla="*/ 1232 h 1997"/>
                <a:gd name="T60" fmla="*/ 780 w 1617"/>
                <a:gd name="T61" fmla="*/ 1208 h 1997"/>
                <a:gd name="T62" fmla="*/ 644 w 1617"/>
                <a:gd name="T63" fmla="*/ 364 h 1997"/>
                <a:gd name="T64" fmla="*/ 642 w 1617"/>
                <a:gd name="T65" fmla="*/ 950 h 1997"/>
                <a:gd name="T66" fmla="*/ 601 w 1617"/>
                <a:gd name="T67" fmla="*/ 1040 h 1997"/>
                <a:gd name="T68" fmla="*/ 981 w 1617"/>
                <a:gd name="T69" fmla="*/ 968 h 1997"/>
                <a:gd name="T70" fmla="*/ 972 w 1617"/>
                <a:gd name="T71" fmla="*/ 931 h 1997"/>
                <a:gd name="T72" fmla="*/ 644 w 1617"/>
                <a:gd name="T73" fmla="*/ 364 h 1997"/>
                <a:gd name="T74" fmla="*/ 1164 w 1617"/>
                <a:gd name="T75" fmla="*/ 0 h 1997"/>
                <a:gd name="T76" fmla="*/ 1208 w 1617"/>
                <a:gd name="T77" fmla="*/ 15 h 1997"/>
                <a:gd name="T78" fmla="*/ 1236 w 1617"/>
                <a:gd name="T79" fmla="*/ 51 h 1997"/>
                <a:gd name="T80" fmla="*/ 1238 w 1617"/>
                <a:gd name="T81" fmla="*/ 289 h 1997"/>
                <a:gd name="T82" fmla="*/ 1225 w 1617"/>
                <a:gd name="T83" fmla="*/ 334 h 1997"/>
                <a:gd name="T84" fmla="*/ 1187 w 1617"/>
                <a:gd name="T85" fmla="*/ 361 h 1997"/>
                <a:gd name="T86" fmla="*/ 1144 w 1617"/>
                <a:gd name="T87" fmla="*/ 364 h 1997"/>
                <a:gd name="T88" fmla="*/ 1609 w 1617"/>
                <a:gd name="T89" fmla="*/ 1873 h 1997"/>
                <a:gd name="T90" fmla="*/ 1617 w 1617"/>
                <a:gd name="T91" fmla="*/ 1916 h 1997"/>
                <a:gd name="T92" fmla="*/ 1603 w 1617"/>
                <a:gd name="T93" fmla="*/ 1956 h 1997"/>
                <a:gd name="T94" fmla="*/ 1572 w 1617"/>
                <a:gd name="T95" fmla="*/ 1986 h 1997"/>
                <a:gd name="T96" fmla="*/ 1531 w 1617"/>
                <a:gd name="T97" fmla="*/ 1997 h 1997"/>
                <a:gd name="T98" fmla="*/ 64 w 1617"/>
                <a:gd name="T99" fmla="*/ 1995 h 1997"/>
                <a:gd name="T100" fmla="*/ 27 w 1617"/>
                <a:gd name="T101" fmla="*/ 1973 h 1997"/>
                <a:gd name="T102" fmla="*/ 4 w 1617"/>
                <a:gd name="T103" fmla="*/ 1936 h 1997"/>
                <a:gd name="T104" fmla="*/ 1 w 1617"/>
                <a:gd name="T105" fmla="*/ 1894 h 1997"/>
                <a:gd name="T106" fmla="*/ 472 w 1617"/>
                <a:gd name="T107" fmla="*/ 911 h 1997"/>
                <a:gd name="T108" fmla="*/ 453 w 1617"/>
                <a:gd name="T109" fmla="*/ 364 h 1997"/>
                <a:gd name="T110" fmla="*/ 408 w 1617"/>
                <a:gd name="T111" fmla="*/ 350 h 1997"/>
                <a:gd name="T112" fmla="*/ 381 w 1617"/>
                <a:gd name="T113" fmla="*/ 313 h 1997"/>
                <a:gd name="T114" fmla="*/ 378 w 1617"/>
                <a:gd name="T115" fmla="*/ 75 h 1997"/>
                <a:gd name="T116" fmla="*/ 392 w 1617"/>
                <a:gd name="T117" fmla="*/ 31 h 1997"/>
                <a:gd name="T118" fmla="*/ 428 w 1617"/>
                <a:gd name="T119" fmla="*/ 4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17" h="1997">
                  <a:moveTo>
                    <a:pt x="758" y="1504"/>
                  </a:moveTo>
                  <a:lnTo>
                    <a:pt x="737" y="1508"/>
                  </a:lnTo>
                  <a:lnTo>
                    <a:pt x="721" y="1519"/>
                  </a:lnTo>
                  <a:lnTo>
                    <a:pt x="710" y="1535"/>
                  </a:lnTo>
                  <a:lnTo>
                    <a:pt x="706" y="1554"/>
                  </a:lnTo>
                  <a:lnTo>
                    <a:pt x="710" y="1575"/>
                  </a:lnTo>
                  <a:lnTo>
                    <a:pt x="721" y="1591"/>
                  </a:lnTo>
                  <a:lnTo>
                    <a:pt x="737" y="1602"/>
                  </a:lnTo>
                  <a:lnTo>
                    <a:pt x="758" y="1606"/>
                  </a:lnTo>
                  <a:lnTo>
                    <a:pt x="777" y="1602"/>
                  </a:lnTo>
                  <a:lnTo>
                    <a:pt x="793" y="1591"/>
                  </a:lnTo>
                  <a:lnTo>
                    <a:pt x="804" y="1575"/>
                  </a:lnTo>
                  <a:lnTo>
                    <a:pt x="808" y="1554"/>
                  </a:lnTo>
                  <a:lnTo>
                    <a:pt x="804" y="1535"/>
                  </a:lnTo>
                  <a:lnTo>
                    <a:pt x="793" y="1519"/>
                  </a:lnTo>
                  <a:lnTo>
                    <a:pt x="777" y="1508"/>
                  </a:lnTo>
                  <a:lnTo>
                    <a:pt x="758" y="1504"/>
                  </a:lnTo>
                  <a:close/>
                  <a:moveTo>
                    <a:pt x="1087" y="1403"/>
                  </a:moveTo>
                  <a:lnTo>
                    <a:pt x="1063" y="1406"/>
                  </a:lnTo>
                  <a:lnTo>
                    <a:pt x="1041" y="1415"/>
                  </a:lnTo>
                  <a:lnTo>
                    <a:pt x="1023" y="1429"/>
                  </a:lnTo>
                  <a:lnTo>
                    <a:pt x="1008" y="1448"/>
                  </a:lnTo>
                  <a:lnTo>
                    <a:pt x="999" y="1470"/>
                  </a:lnTo>
                  <a:lnTo>
                    <a:pt x="996" y="1494"/>
                  </a:lnTo>
                  <a:lnTo>
                    <a:pt x="999" y="1517"/>
                  </a:lnTo>
                  <a:lnTo>
                    <a:pt x="1008" y="1539"/>
                  </a:lnTo>
                  <a:lnTo>
                    <a:pt x="1023" y="1558"/>
                  </a:lnTo>
                  <a:lnTo>
                    <a:pt x="1041" y="1573"/>
                  </a:lnTo>
                  <a:lnTo>
                    <a:pt x="1063" y="1581"/>
                  </a:lnTo>
                  <a:lnTo>
                    <a:pt x="1087" y="1586"/>
                  </a:lnTo>
                  <a:lnTo>
                    <a:pt x="1112" y="1581"/>
                  </a:lnTo>
                  <a:lnTo>
                    <a:pt x="1134" y="1573"/>
                  </a:lnTo>
                  <a:lnTo>
                    <a:pt x="1151" y="1558"/>
                  </a:lnTo>
                  <a:lnTo>
                    <a:pt x="1166" y="1539"/>
                  </a:lnTo>
                  <a:lnTo>
                    <a:pt x="1176" y="1517"/>
                  </a:lnTo>
                  <a:lnTo>
                    <a:pt x="1178" y="1494"/>
                  </a:lnTo>
                  <a:lnTo>
                    <a:pt x="1176" y="1470"/>
                  </a:lnTo>
                  <a:lnTo>
                    <a:pt x="1166" y="1448"/>
                  </a:lnTo>
                  <a:lnTo>
                    <a:pt x="1151" y="1429"/>
                  </a:lnTo>
                  <a:lnTo>
                    <a:pt x="1134" y="1415"/>
                  </a:lnTo>
                  <a:lnTo>
                    <a:pt x="1112" y="1406"/>
                  </a:lnTo>
                  <a:lnTo>
                    <a:pt x="1087" y="1403"/>
                  </a:lnTo>
                  <a:close/>
                  <a:moveTo>
                    <a:pt x="758" y="1204"/>
                  </a:moveTo>
                  <a:lnTo>
                    <a:pt x="735" y="1208"/>
                  </a:lnTo>
                  <a:lnTo>
                    <a:pt x="716" y="1217"/>
                  </a:lnTo>
                  <a:lnTo>
                    <a:pt x="701" y="1232"/>
                  </a:lnTo>
                  <a:lnTo>
                    <a:pt x="690" y="1253"/>
                  </a:lnTo>
                  <a:lnTo>
                    <a:pt x="686" y="1275"/>
                  </a:lnTo>
                  <a:lnTo>
                    <a:pt x="690" y="1298"/>
                  </a:lnTo>
                  <a:lnTo>
                    <a:pt x="701" y="1317"/>
                  </a:lnTo>
                  <a:lnTo>
                    <a:pt x="716" y="1332"/>
                  </a:lnTo>
                  <a:lnTo>
                    <a:pt x="735" y="1343"/>
                  </a:lnTo>
                  <a:lnTo>
                    <a:pt x="758" y="1346"/>
                  </a:lnTo>
                  <a:lnTo>
                    <a:pt x="780" y="1343"/>
                  </a:lnTo>
                  <a:lnTo>
                    <a:pt x="799" y="1332"/>
                  </a:lnTo>
                  <a:lnTo>
                    <a:pt x="815" y="1317"/>
                  </a:lnTo>
                  <a:lnTo>
                    <a:pt x="825" y="1298"/>
                  </a:lnTo>
                  <a:lnTo>
                    <a:pt x="829" y="1275"/>
                  </a:lnTo>
                  <a:lnTo>
                    <a:pt x="825" y="1253"/>
                  </a:lnTo>
                  <a:lnTo>
                    <a:pt x="815" y="1232"/>
                  </a:lnTo>
                  <a:lnTo>
                    <a:pt x="799" y="1217"/>
                  </a:lnTo>
                  <a:lnTo>
                    <a:pt x="780" y="1208"/>
                  </a:lnTo>
                  <a:lnTo>
                    <a:pt x="758" y="1204"/>
                  </a:lnTo>
                  <a:close/>
                  <a:moveTo>
                    <a:pt x="644" y="364"/>
                  </a:moveTo>
                  <a:lnTo>
                    <a:pt x="644" y="931"/>
                  </a:lnTo>
                  <a:lnTo>
                    <a:pt x="642" y="950"/>
                  </a:lnTo>
                  <a:lnTo>
                    <a:pt x="635" y="968"/>
                  </a:lnTo>
                  <a:lnTo>
                    <a:pt x="601" y="1040"/>
                  </a:lnTo>
                  <a:lnTo>
                    <a:pt x="1015" y="1040"/>
                  </a:lnTo>
                  <a:lnTo>
                    <a:pt x="981" y="968"/>
                  </a:lnTo>
                  <a:lnTo>
                    <a:pt x="974" y="950"/>
                  </a:lnTo>
                  <a:lnTo>
                    <a:pt x="972" y="931"/>
                  </a:lnTo>
                  <a:lnTo>
                    <a:pt x="972" y="364"/>
                  </a:lnTo>
                  <a:lnTo>
                    <a:pt x="644" y="364"/>
                  </a:lnTo>
                  <a:close/>
                  <a:moveTo>
                    <a:pt x="453" y="0"/>
                  </a:moveTo>
                  <a:lnTo>
                    <a:pt x="1164" y="0"/>
                  </a:lnTo>
                  <a:lnTo>
                    <a:pt x="1187" y="4"/>
                  </a:lnTo>
                  <a:lnTo>
                    <a:pt x="1208" y="15"/>
                  </a:lnTo>
                  <a:lnTo>
                    <a:pt x="1225" y="31"/>
                  </a:lnTo>
                  <a:lnTo>
                    <a:pt x="1236" y="51"/>
                  </a:lnTo>
                  <a:lnTo>
                    <a:pt x="1238" y="75"/>
                  </a:lnTo>
                  <a:lnTo>
                    <a:pt x="1238" y="289"/>
                  </a:lnTo>
                  <a:lnTo>
                    <a:pt x="1236" y="313"/>
                  </a:lnTo>
                  <a:lnTo>
                    <a:pt x="1225" y="334"/>
                  </a:lnTo>
                  <a:lnTo>
                    <a:pt x="1208" y="350"/>
                  </a:lnTo>
                  <a:lnTo>
                    <a:pt x="1187" y="361"/>
                  </a:lnTo>
                  <a:lnTo>
                    <a:pt x="1164" y="364"/>
                  </a:lnTo>
                  <a:lnTo>
                    <a:pt x="1144" y="364"/>
                  </a:lnTo>
                  <a:lnTo>
                    <a:pt x="1144" y="911"/>
                  </a:lnTo>
                  <a:lnTo>
                    <a:pt x="1609" y="1873"/>
                  </a:lnTo>
                  <a:lnTo>
                    <a:pt x="1615" y="1894"/>
                  </a:lnTo>
                  <a:lnTo>
                    <a:pt x="1617" y="1916"/>
                  </a:lnTo>
                  <a:lnTo>
                    <a:pt x="1613" y="1936"/>
                  </a:lnTo>
                  <a:lnTo>
                    <a:pt x="1603" y="1956"/>
                  </a:lnTo>
                  <a:lnTo>
                    <a:pt x="1590" y="1973"/>
                  </a:lnTo>
                  <a:lnTo>
                    <a:pt x="1572" y="1986"/>
                  </a:lnTo>
                  <a:lnTo>
                    <a:pt x="1553" y="1995"/>
                  </a:lnTo>
                  <a:lnTo>
                    <a:pt x="1531" y="1997"/>
                  </a:lnTo>
                  <a:lnTo>
                    <a:pt x="85" y="1997"/>
                  </a:lnTo>
                  <a:lnTo>
                    <a:pt x="64" y="1995"/>
                  </a:lnTo>
                  <a:lnTo>
                    <a:pt x="45" y="1986"/>
                  </a:lnTo>
                  <a:lnTo>
                    <a:pt x="27" y="1973"/>
                  </a:lnTo>
                  <a:lnTo>
                    <a:pt x="13" y="1956"/>
                  </a:lnTo>
                  <a:lnTo>
                    <a:pt x="4" y="1936"/>
                  </a:lnTo>
                  <a:lnTo>
                    <a:pt x="0" y="1916"/>
                  </a:lnTo>
                  <a:lnTo>
                    <a:pt x="1" y="1894"/>
                  </a:lnTo>
                  <a:lnTo>
                    <a:pt x="8" y="1873"/>
                  </a:lnTo>
                  <a:lnTo>
                    <a:pt x="472" y="911"/>
                  </a:lnTo>
                  <a:lnTo>
                    <a:pt x="472" y="364"/>
                  </a:lnTo>
                  <a:lnTo>
                    <a:pt x="453" y="364"/>
                  </a:lnTo>
                  <a:lnTo>
                    <a:pt x="428" y="361"/>
                  </a:lnTo>
                  <a:lnTo>
                    <a:pt x="408" y="350"/>
                  </a:lnTo>
                  <a:lnTo>
                    <a:pt x="392" y="334"/>
                  </a:lnTo>
                  <a:lnTo>
                    <a:pt x="381" y="313"/>
                  </a:lnTo>
                  <a:lnTo>
                    <a:pt x="378" y="289"/>
                  </a:lnTo>
                  <a:lnTo>
                    <a:pt x="378" y="75"/>
                  </a:lnTo>
                  <a:lnTo>
                    <a:pt x="381" y="51"/>
                  </a:lnTo>
                  <a:lnTo>
                    <a:pt x="392" y="31"/>
                  </a:lnTo>
                  <a:lnTo>
                    <a:pt x="408" y="15"/>
                  </a:lnTo>
                  <a:lnTo>
                    <a:pt x="428" y="4"/>
                  </a:lnTo>
                  <a:lnTo>
                    <a:pt x="4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988"/>
            <p:cNvSpPr>
              <a:spLocks noEditPoints="1"/>
            </p:cNvSpPr>
            <p:nvPr/>
          </p:nvSpPr>
          <p:spPr bwMode="auto">
            <a:xfrm>
              <a:off x="-2695" y="1785"/>
              <a:ext cx="1495" cy="1035"/>
            </a:xfrm>
            <a:custGeom>
              <a:avLst/>
              <a:gdLst>
                <a:gd name="T0" fmla="*/ 1105 w 2989"/>
                <a:gd name="T1" fmla="*/ 808 h 2070"/>
                <a:gd name="T2" fmla="*/ 1093 w 2989"/>
                <a:gd name="T3" fmla="*/ 851 h 2070"/>
                <a:gd name="T4" fmla="*/ 655 w 2989"/>
                <a:gd name="T5" fmla="*/ 983 h 2070"/>
                <a:gd name="T6" fmla="*/ 1311 w 2989"/>
                <a:gd name="T7" fmla="*/ 983 h 2070"/>
                <a:gd name="T8" fmla="*/ 1252 w 2989"/>
                <a:gd name="T9" fmla="*/ 897 h 2070"/>
                <a:gd name="T10" fmla="*/ 1218 w 2989"/>
                <a:gd name="T11" fmla="*/ 863 h 2070"/>
                <a:gd name="T12" fmla="*/ 1197 w 2989"/>
                <a:gd name="T13" fmla="*/ 851 h 2070"/>
                <a:gd name="T14" fmla="*/ 1176 w 2989"/>
                <a:gd name="T15" fmla="*/ 823 h 2070"/>
                <a:gd name="T16" fmla="*/ 1137 w 2989"/>
                <a:gd name="T17" fmla="*/ 796 h 2070"/>
                <a:gd name="T18" fmla="*/ 1352 w 2989"/>
                <a:gd name="T19" fmla="*/ 15 h 2070"/>
                <a:gd name="T20" fmla="*/ 1572 w 2989"/>
                <a:gd name="T21" fmla="*/ 147 h 2070"/>
                <a:gd name="T22" fmla="*/ 1752 w 2989"/>
                <a:gd name="T23" fmla="*/ 207 h 2070"/>
                <a:gd name="T24" fmla="*/ 1919 w 2989"/>
                <a:gd name="T25" fmla="*/ 576 h 2070"/>
                <a:gd name="T26" fmla="*/ 2087 w 2989"/>
                <a:gd name="T27" fmla="*/ 207 h 2070"/>
                <a:gd name="T28" fmla="*/ 2267 w 2989"/>
                <a:gd name="T29" fmla="*/ 147 h 2070"/>
                <a:gd name="T30" fmla="*/ 2487 w 2989"/>
                <a:gd name="T31" fmla="*/ 15 h 2070"/>
                <a:gd name="T32" fmla="*/ 2546 w 2989"/>
                <a:gd name="T33" fmla="*/ 1 h 2070"/>
                <a:gd name="T34" fmla="*/ 2614 w 2989"/>
                <a:gd name="T35" fmla="*/ 34 h 2070"/>
                <a:gd name="T36" fmla="*/ 2773 w 2989"/>
                <a:gd name="T37" fmla="*/ 120 h 2070"/>
                <a:gd name="T38" fmla="*/ 2895 w 2989"/>
                <a:gd name="T39" fmla="*/ 289 h 2070"/>
                <a:gd name="T40" fmla="*/ 2921 w 2989"/>
                <a:gd name="T41" fmla="*/ 391 h 2070"/>
                <a:gd name="T42" fmla="*/ 2989 w 2989"/>
                <a:gd name="T43" fmla="*/ 467 h 2070"/>
                <a:gd name="T44" fmla="*/ 2527 w 2989"/>
                <a:gd name="T45" fmla="*/ 1847 h 2070"/>
                <a:gd name="T46" fmla="*/ 2522 w 2989"/>
                <a:gd name="T47" fmla="*/ 1961 h 2070"/>
                <a:gd name="T48" fmla="*/ 2557 w 2989"/>
                <a:gd name="T49" fmla="*/ 2037 h 2070"/>
                <a:gd name="T50" fmla="*/ 2194 w 2989"/>
                <a:gd name="T51" fmla="*/ 2064 h 2070"/>
                <a:gd name="T52" fmla="*/ 1775 w 2989"/>
                <a:gd name="T53" fmla="*/ 2068 h 2070"/>
                <a:gd name="T54" fmla="*/ 1386 w 2989"/>
                <a:gd name="T55" fmla="*/ 2046 h 2070"/>
                <a:gd name="T56" fmla="*/ 1058 w 2989"/>
                <a:gd name="T57" fmla="*/ 2004 h 2070"/>
                <a:gd name="T58" fmla="*/ 784 w 2989"/>
                <a:gd name="T59" fmla="*/ 1946 h 2070"/>
                <a:gd name="T60" fmla="*/ 562 w 2989"/>
                <a:gd name="T61" fmla="*/ 1873 h 2070"/>
                <a:gd name="T62" fmla="*/ 385 w 2989"/>
                <a:gd name="T63" fmla="*/ 1796 h 2070"/>
                <a:gd name="T64" fmla="*/ 249 w 2989"/>
                <a:gd name="T65" fmla="*/ 1715 h 2070"/>
                <a:gd name="T66" fmla="*/ 150 w 2989"/>
                <a:gd name="T67" fmla="*/ 1637 h 2070"/>
                <a:gd name="T68" fmla="*/ 79 w 2989"/>
                <a:gd name="T69" fmla="*/ 1566 h 2070"/>
                <a:gd name="T70" fmla="*/ 35 w 2989"/>
                <a:gd name="T71" fmla="*/ 1508 h 2070"/>
                <a:gd name="T72" fmla="*/ 12 w 2989"/>
                <a:gd name="T73" fmla="*/ 1467 h 2070"/>
                <a:gd name="T74" fmla="*/ 3 w 2989"/>
                <a:gd name="T75" fmla="*/ 1448 h 2070"/>
                <a:gd name="T76" fmla="*/ 4 w 2989"/>
                <a:gd name="T77" fmla="*/ 1388 h 2070"/>
                <a:gd name="T78" fmla="*/ 27 w 2989"/>
                <a:gd name="T79" fmla="*/ 1269 h 2070"/>
                <a:gd name="T80" fmla="*/ 67 w 2989"/>
                <a:gd name="T81" fmla="*/ 1103 h 2070"/>
                <a:gd name="T82" fmla="*/ 125 w 2989"/>
                <a:gd name="T83" fmla="*/ 916 h 2070"/>
                <a:gd name="T84" fmla="*/ 203 w 2989"/>
                <a:gd name="T85" fmla="*/ 733 h 2070"/>
                <a:gd name="T86" fmla="*/ 302 w 2989"/>
                <a:gd name="T87" fmla="*/ 581 h 2070"/>
                <a:gd name="T88" fmla="*/ 408 w 2989"/>
                <a:gd name="T89" fmla="*/ 491 h 2070"/>
                <a:gd name="T90" fmla="*/ 527 w 2989"/>
                <a:gd name="T91" fmla="*/ 418 h 2070"/>
                <a:gd name="T92" fmla="*/ 683 w 2989"/>
                <a:gd name="T93" fmla="*/ 330 h 2070"/>
                <a:gd name="T94" fmla="*/ 859 w 2989"/>
                <a:gd name="T95" fmla="*/ 233 h 2070"/>
                <a:gd name="T96" fmla="*/ 1035 w 2989"/>
                <a:gd name="T97" fmla="*/ 137 h 2070"/>
                <a:gd name="T98" fmla="*/ 1190 w 2989"/>
                <a:gd name="T99" fmla="*/ 53 h 2070"/>
                <a:gd name="T100" fmla="*/ 1293 w 2989"/>
                <a:gd name="T101" fmla="*/ 1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89" h="2070">
                  <a:moveTo>
                    <a:pt x="1137" y="796"/>
                  </a:moveTo>
                  <a:lnTo>
                    <a:pt x="1119" y="800"/>
                  </a:lnTo>
                  <a:lnTo>
                    <a:pt x="1105" y="808"/>
                  </a:lnTo>
                  <a:lnTo>
                    <a:pt x="1096" y="823"/>
                  </a:lnTo>
                  <a:lnTo>
                    <a:pt x="1093" y="840"/>
                  </a:lnTo>
                  <a:lnTo>
                    <a:pt x="1093" y="851"/>
                  </a:lnTo>
                  <a:lnTo>
                    <a:pt x="1075" y="851"/>
                  </a:lnTo>
                  <a:lnTo>
                    <a:pt x="1075" y="983"/>
                  </a:lnTo>
                  <a:lnTo>
                    <a:pt x="655" y="983"/>
                  </a:lnTo>
                  <a:lnTo>
                    <a:pt x="655" y="1122"/>
                  </a:lnTo>
                  <a:lnTo>
                    <a:pt x="1311" y="1122"/>
                  </a:lnTo>
                  <a:lnTo>
                    <a:pt x="1311" y="983"/>
                  </a:lnTo>
                  <a:lnTo>
                    <a:pt x="1255" y="983"/>
                  </a:lnTo>
                  <a:lnTo>
                    <a:pt x="1255" y="913"/>
                  </a:lnTo>
                  <a:lnTo>
                    <a:pt x="1252" y="897"/>
                  </a:lnTo>
                  <a:lnTo>
                    <a:pt x="1244" y="882"/>
                  </a:lnTo>
                  <a:lnTo>
                    <a:pt x="1233" y="871"/>
                  </a:lnTo>
                  <a:lnTo>
                    <a:pt x="1218" y="863"/>
                  </a:lnTo>
                  <a:lnTo>
                    <a:pt x="1202" y="860"/>
                  </a:lnTo>
                  <a:lnTo>
                    <a:pt x="1197" y="860"/>
                  </a:lnTo>
                  <a:lnTo>
                    <a:pt x="1197" y="851"/>
                  </a:lnTo>
                  <a:lnTo>
                    <a:pt x="1180" y="851"/>
                  </a:lnTo>
                  <a:lnTo>
                    <a:pt x="1180" y="840"/>
                  </a:lnTo>
                  <a:lnTo>
                    <a:pt x="1176" y="823"/>
                  </a:lnTo>
                  <a:lnTo>
                    <a:pt x="1167" y="808"/>
                  </a:lnTo>
                  <a:lnTo>
                    <a:pt x="1153" y="800"/>
                  </a:lnTo>
                  <a:lnTo>
                    <a:pt x="1137" y="796"/>
                  </a:lnTo>
                  <a:close/>
                  <a:moveTo>
                    <a:pt x="1314" y="0"/>
                  </a:moveTo>
                  <a:lnTo>
                    <a:pt x="1334" y="4"/>
                  </a:lnTo>
                  <a:lnTo>
                    <a:pt x="1352" y="15"/>
                  </a:lnTo>
                  <a:lnTo>
                    <a:pt x="1423" y="66"/>
                  </a:lnTo>
                  <a:lnTo>
                    <a:pt x="1496" y="110"/>
                  </a:lnTo>
                  <a:lnTo>
                    <a:pt x="1572" y="147"/>
                  </a:lnTo>
                  <a:lnTo>
                    <a:pt x="1650" y="176"/>
                  </a:lnTo>
                  <a:lnTo>
                    <a:pt x="1730" y="197"/>
                  </a:lnTo>
                  <a:lnTo>
                    <a:pt x="1752" y="207"/>
                  </a:lnTo>
                  <a:lnTo>
                    <a:pt x="1770" y="222"/>
                  </a:lnTo>
                  <a:lnTo>
                    <a:pt x="1782" y="241"/>
                  </a:lnTo>
                  <a:lnTo>
                    <a:pt x="1919" y="576"/>
                  </a:lnTo>
                  <a:lnTo>
                    <a:pt x="2058" y="241"/>
                  </a:lnTo>
                  <a:lnTo>
                    <a:pt x="2069" y="222"/>
                  </a:lnTo>
                  <a:lnTo>
                    <a:pt x="2087" y="207"/>
                  </a:lnTo>
                  <a:lnTo>
                    <a:pt x="2109" y="197"/>
                  </a:lnTo>
                  <a:lnTo>
                    <a:pt x="2189" y="176"/>
                  </a:lnTo>
                  <a:lnTo>
                    <a:pt x="2267" y="147"/>
                  </a:lnTo>
                  <a:lnTo>
                    <a:pt x="2343" y="110"/>
                  </a:lnTo>
                  <a:lnTo>
                    <a:pt x="2416" y="66"/>
                  </a:lnTo>
                  <a:lnTo>
                    <a:pt x="2487" y="15"/>
                  </a:lnTo>
                  <a:lnTo>
                    <a:pt x="2505" y="4"/>
                  </a:lnTo>
                  <a:lnTo>
                    <a:pt x="2525" y="0"/>
                  </a:lnTo>
                  <a:lnTo>
                    <a:pt x="2546" y="1"/>
                  </a:lnTo>
                  <a:lnTo>
                    <a:pt x="2566" y="8"/>
                  </a:lnTo>
                  <a:lnTo>
                    <a:pt x="2570" y="11"/>
                  </a:lnTo>
                  <a:lnTo>
                    <a:pt x="2614" y="34"/>
                  </a:lnTo>
                  <a:lnTo>
                    <a:pt x="2661" y="60"/>
                  </a:lnTo>
                  <a:lnTo>
                    <a:pt x="2716" y="88"/>
                  </a:lnTo>
                  <a:lnTo>
                    <a:pt x="2773" y="120"/>
                  </a:lnTo>
                  <a:lnTo>
                    <a:pt x="2833" y="151"/>
                  </a:lnTo>
                  <a:lnTo>
                    <a:pt x="2895" y="185"/>
                  </a:lnTo>
                  <a:lnTo>
                    <a:pt x="2895" y="289"/>
                  </a:lnTo>
                  <a:lnTo>
                    <a:pt x="2898" y="326"/>
                  </a:lnTo>
                  <a:lnTo>
                    <a:pt x="2908" y="360"/>
                  </a:lnTo>
                  <a:lnTo>
                    <a:pt x="2921" y="391"/>
                  </a:lnTo>
                  <a:lnTo>
                    <a:pt x="2940" y="420"/>
                  </a:lnTo>
                  <a:lnTo>
                    <a:pt x="2964" y="446"/>
                  </a:lnTo>
                  <a:lnTo>
                    <a:pt x="2989" y="467"/>
                  </a:lnTo>
                  <a:lnTo>
                    <a:pt x="2989" y="879"/>
                  </a:lnTo>
                  <a:lnTo>
                    <a:pt x="2540" y="1812"/>
                  </a:lnTo>
                  <a:lnTo>
                    <a:pt x="2527" y="1847"/>
                  </a:lnTo>
                  <a:lnTo>
                    <a:pt x="2518" y="1886"/>
                  </a:lnTo>
                  <a:lnTo>
                    <a:pt x="2518" y="1924"/>
                  </a:lnTo>
                  <a:lnTo>
                    <a:pt x="2522" y="1961"/>
                  </a:lnTo>
                  <a:lnTo>
                    <a:pt x="2535" y="1997"/>
                  </a:lnTo>
                  <a:lnTo>
                    <a:pt x="2552" y="2031"/>
                  </a:lnTo>
                  <a:lnTo>
                    <a:pt x="2557" y="2037"/>
                  </a:lnTo>
                  <a:lnTo>
                    <a:pt x="2442" y="2048"/>
                  </a:lnTo>
                  <a:lnTo>
                    <a:pt x="2321" y="2057"/>
                  </a:lnTo>
                  <a:lnTo>
                    <a:pt x="2194" y="2064"/>
                  </a:lnTo>
                  <a:lnTo>
                    <a:pt x="2061" y="2068"/>
                  </a:lnTo>
                  <a:lnTo>
                    <a:pt x="1919" y="2070"/>
                  </a:lnTo>
                  <a:lnTo>
                    <a:pt x="1775" y="2068"/>
                  </a:lnTo>
                  <a:lnTo>
                    <a:pt x="1639" y="2064"/>
                  </a:lnTo>
                  <a:lnTo>
                    <a:pt x="1508" y="2057"/>
                  </a:lnTo>
                  <a:lnTo>
                    <a:pt x="1386" y="2046"/>
                  </a:lnTo>
                  <a:lnTo>
                    <a:pt x="1270" y="2036"/>
                  </a:lnTo>
                  <a:lnTo>
                    <a:pt x="1160" y="2021"/>
                  </a:lnTo>
                  <a:lnTo>
                    <a:pt x="1058" y="2004"/>
                  </a:lnTo>
                  <a:lnTo>
                    <a:pt x="960" y="1986"/>
                  </a:lnTo>
                  <a:lnTo>
                    <a:pt x="870" y="1966"/>
                  </a:lnTo>
                  <a:lnTo>
                    <a:pt x="784" y="1946"/>
                  </a:lnTo>
                  <a:lnTo>
                    <a:pt x="705" y="1922"/>
                  </a:lnTo>
                  <a:lnTo>
                    <a:pt x="630" y="1898"/>
                  </a:lnTo>
                  <a:lnTo>
                    <a:pt x="562" y="1873"/>
                  </a:lnTo>
                  <a:lnTo>
                    <a:pt x="498" y="1849"/>
                  </a:lnTo>
                  <a:lnTo>
                    <a:pt x="440" y="1821"/>
                  </a:lnTo>
                  <a:lnTo>
                    <a:pt x="385" y="1796"/>
                  </a:lnTo>
                  <a:lnTo>
                    <a:pt x="336" y="1768"/>
                  </a:lnTo>
                  <a:lnTo>
                    <a:pt x="291" y="1741"/>
                  </a:lnTo>
                  <a:lnTo>
                    <a:pt x="249" y="1715"/>
                  </a:lnTo>
                  <a:lnTo>
                    <a:pt x="212" y="1688"/>
                  </a:lnTo>
                  <a:lnTo>
                    <a:pt x="180" y="1662"/>
                  </a:lnTo>
                  <a:lnTo>
                    <a:pt x="150" y="1637"/>
                  </a:lnTo>
                  <a:lnTo>
                    <a:pt x="123" y="1613"/>
                  </a:lnTo>
                  <a:lnTo>
                    <a:pt x="99" y="1588"/>
                  </a:lnTo>
                  <a:lnTo>
                    <a:pt x="79" y="1566"/>
                  </a:lnTo>
                  <a:lnTo>
                    <a:pt x="63" y="1546"/>
                  </a:lnTo>
                  <a:lnTo>
                    <a:pt x="48" y="1526"/>
                  </a:lnTo>
                  <a:lnTo>
                    <a:pt x="35" y="1508"/>
                  </a:lnTo>
                  <a:lnTo>
                    <a:pt x="26" y="1493"/>
                  </a:lnTo>
                  <a:lnTo>
                    <a:pt x="18" y="1479"/>
                  </a:lnTo>
                  <a:lnTo>
                    <a:pt x="12" y="1467"/>
                  </a:lnTo>
                  <a:lnTo>
                    <a:pt x="7" y="1459"/>
                  </a:lnTo>
                  <a:lnTo>
                    <a:pt x="4" y="1452"/>
                  </a:lnTo>
                  <a:lnTo>
                    <a:pt x="3" y="1448"/>
                  </a:lnTo>
                  <a:lnTo>
                    <a:pt x="0" y="1430"/>
                  </a:lnTo>
                  <a:lnTo>
                    <a:pt x="0" y="1412"/>
                  </a:lnTo>
                  <a:lnTo>
                    <a:pt x="4" y="1388"/>
                  </a:lnTo>
                  <a:lnTo>
                    <a:pt x="10" y="1355"/>
                  </a:lnTo>
                  <a:lnTo>
                    <a:pt x="18" y="1316"/>
                  </a:lnTo>
                  <a:lnTo>
                    <a:pt x="27" y="1269"/>
                  </a:lnTo>
                  <a:lnTo>
                    <a:pt x="38" y="1217"/>
                  </a:lnTo>
                  <a:lnTo>
                    <a:pt x="52" y="1161"/>
                  </a:lnTo>
                  <a:lnTo>
                    <a:pt x="67" y="1103"/>
                  </a:lnTo>
                  <a:lnTo>
                    <a:pt x="84" y="1041"/>
                  </a:lnTo>
                  <a:lnTo>
                    <a:pt x="103" y="979"/>
                  </a:lnTo>
                  <a:lnTo>
                    <a:pt x="125" y="916"/>
                  </a:lnTo>
                  <a:lnTo>
                    <a:pt x="148" y="853"/>
                  </a:lnTo>
                  <a:lnTo>
                    <a:pt x="174" y="792"/>
                  </a:lnTo>
                  <a:lnTo>
                    <a:pt x="203" y="733"/>
                  </a:lnTo>
                  <a:lnTo>
                    <a:pt x="233" y="677"/>
                  </a:lnTo>
                  <a:lnTo>
                    <a:pt x="267" y="627"/>
                  </a:lnTo>
                  <a:lnTo>
                    <a:pt x="302" y="581"/>
                  </a:lnTo>
                  <a:lnTo>
                    <a:pt x="339" y="541"/>
                  </a:lnTo>
                  <a:lnTo>
                    <a:pt x="380" y="510"/>
                  </a:lnTo>
                  <a:lnTo>
                    <a:pt x="408" y="491"/>
                  </a:lnTo>
                  <a:lnTo>
                    <a:pt x="442" y="469"/>
                  </a:lnTo>
                  <a:lnTo>
                    <a:pt x="482" y="446"/>
                  </a:lnTo>
                  <a:lnTo>
                    <a:pt x="527" y="418"/>
                  </a:lnTo>
                  <a:lnTo>
                    <a:pt x="576" y="391"/>
                  </a:lnTo>
                  <a:lnTo>
                    <a:pt x="629" y="361"/>
                  </a:lnTo>
                  <a:lnTo>
                    <a:pt x="683" y="330"/>
                  </a:lnTo>
                  <a:lnTo>
                    <a:pt x="742" y="297"/>
                  </a:lnTo>
                  <a:lnTo>
                    <a:pt x="800" y="266"/>
                  </a:lnTo>
                  <a:lnTo>
                    <a:pt x="859" y="233"/>
                  </a:lnTo>
                  <a:lnTo>
                    <a:pt x="919" y="200"/>
                  </a:lnTo>
                  <a:lnTo>
                    <a:pt x="977" y="167"/>
                  </a:lnTo>
                  <a:lnTo>
                    <a:pt x="1035" y="137"/>
                  </a:lnTo>
                  <a:lnTo>
                    <a:pt x="1089" y="107"/>
                  </a:lnTo>
                  <a:lnTo>
                    <a:pt x="1141" y="79"/>
                  </a:lnTo>
                  <a:lnTo>
                    <a:pt x="1190" y="53"/>
                  </a:lnTo>
                  <a:lnTo>
                    <a:pt x="1233" y="30"/>
                  </a:lnTo>
                  <a:lnTo>
                    <a:pt x="1273" y="8"/>
                  </a:lnTo>
                  <a:lnTo>
                    <a:pt x="1293" y="1"/>
                  </a:lnTo>
                  <a:lnTo>
                    <a:pt x="13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989"/>
            <p:cNvSpPr>
              <a:spLocks/>
            </p:cNvSpPr>
            <p:nvPr/>
          </p:nvSpPr>
          <p:spPr bwMode="auto">
            <a:xfrm>
              <a:off x="-2097" y="2231"/>
              <a:ext cx="13" cy="45"/>
            </a:xfrm>
            <a:custGeom>
              <a:avLst/>
              <a:gdLst>
                <a:gd name="T0" fmla="*/ 5 w 25"/>
                <a:gd name="T1" fmla="*/ 0 h 90"/>
                <a:gd name="T2" fmla="*/ 10 w 25"/>
                <a:gd name="T3" fmla="*/ 1 h 90"/>
                <a:gd name="T4" fmla="*/ 16 w 25"/>
                <a:gd name="T5" fmla="*/ 4 h 90"/>
                <a:gd name="T6" fmla="*/ 21 w 25"/>
                <a:gd name="T7" fmla="*/ 9 h 90"/>
                <a:gd name="T8" fmla="*/ 24 w 25"/>
                <a:gd name="T9" fmla="*/ 15 h 90"/>
                <a:gd name="T10" fmla="*/ 25 w 25"/>
                <a:gd name="T11" fmla="*/ 20 h 90"/>
                <a:gd name="T12" fmla="*/ 25 w 25"/>
                <a:gd name="T13" fmla="*/ 90 h 90"/>
                <a:gd name="T14" fmla="*/ 0 w 25"/>
                <a:gd name="T15" fmla="*/ 90 h 90"/>
                <a:gd name="T16" fmla="*/ 0 w 25"/>
                <a:gd name="T17" fmla="*/ 1 h 90"/>
                <a:gd name="T18" fmla="*/ 5 w 25"/>
                <a:gd name="T1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90">
                  <a:moveTo>
                    <a:pt x="5" y="0"/>
                  </a:moveTo>
                  <a:lnTo>
                    <a:pt x="10" y="1"/>
                  </a:lnTo>
                  <a:lnTo>
                    <a:pt x="16" y="4"/>
                  </a:lnTo>
                  <a:lnTo>
                    <a:pt x="21" y="9"/>
                  </a:lnTo>
                  <a:lnTo>
                    <a:pt x="24" y="15"/>
                  </a:lnTo>
                  <a:lnTo>
                    <a:pt x="25" y="20"/>
                  </a:lnTo>
                  <a:lnTo>
                    <a:pt x="25" y="90"/>
                  </a:lnTo>
                  <a:lnTo>
                    <a:pt x="0" y="90"/>
                  </a:lnTo>
                  <a:lnTo>
                    <a:pt x="0" y="1"/>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0" name="Group 1008"/>
          <p:cNvGrpSpPr>
            <a:grpSpLocks noChangeAspect="1"/>
          </p:cNvGrpSpPr>
          <p:nvPr/>
        </p:nvGrpSpPr>
        <p:grpSpPr bwMode="auto">
          <a:xfrm>
            <a:off x="3932342" y="4086372"/>
            <a:ext cx="301808" cy="260896"/>
            <a:chOff x="-3982" y="41"/>
            <a:chExt cx="2641" cy="2283"/>
          </a:xfrm>
          <a:solidFill>
            <a:schemeClr val="bg1"/>
          </a:solidFill>
        </p:grpSpPr>
        <p:sp>
          <p:nvSpPr>
            <p:cNvPr id="121" name="Freeform 1010"/>
            <p:cNvSpPr>
              <a:spLocks noEditPoints="1"/>
            </p:cNvSpPr>
            <p:nvPr/>
          </p:nvSpPr>
          <p:spPr bwMode="auto">
            <a:xfrm>
              <a:off x="-3982" y="41"/>
              <a:ext cx="2641" cy="2283"/>
            </a:xfrm>
            <a:custGeom>
              <a:avLst/>
              <a:gdLst>
                <a:gd name="T0" fmla="*/ 383 w 5282"/>
                <a:gd name="T1" fmla="*/ 3127 h 4566"/>
                <a:gd name="T2" fmla="*/ 4899 w 5282"/>
                <a:gd name="T3" fmla="*/ 384 h 4566"/>
                <a:gd name="T4" fmla="*/ 257 w 5282"/>
                <a:gd name="T5" fmla="*/ 0 h 4566"/>
                <a:gd name="T6" fmla="*/ 5072 w 5282"/>
                <a:gd name="T7" fmla="*/ 4 h 4566"/>
                <a:gd name="T8" fmla="*/ 5156 w 5282"/>
                <a:gd name="T9" fmla="*/ 36 h 4566"/>
                <a:gd name="T10" fmla="*/ 5221 w 5282"/>
                <a:gd name="T11" fmla="*/ 90 h 4566"/>
                <a:gd name="T12" fmla="*/ 5266 w 5282"/>
                <a:gd name="T13" fmla="*/ 168 h 4566"/>
                <a:gd name="T14" fmla="*/ 5282 w 5282"/>
                <a:gd name="T15" fmla="*/ 256 h 4566"/>
                <a:gd name="T16" fmla="*/ 5278 w 5282"/>
                <a:gd name="T17" fmla="*/ 3300 h 4566"/>
                <a:gd name="T18" fmla="*/ 5247 w 5282"/>
                <a:gd name="T19" fmla="*/ 3384 h 4566"/>
                <a:gd name="T20" fmla="*/ 5191 w 5282"/>
                <a:gd name="T21" fmla="*/ 3451 h 4566"/>
                <a:gd name="T22" fmla="*/ 5116 w 5282"/>
                <a:gd name="T23" fmla="*/ 3494 h 4566"/>
                <a:gd name="T24" fmla="*/ 5026 w 5282"/>
                <a:gd name="T25" fmla="*/ 3511 h 4566"/>
                <a:gd name="T26" fmla="*/ 3243 w 5282"/>
                <a:gd name="T27" fmla="*/ 4092 h 4566"/>
                <a:gd name="T28" fmla="*/ 3985 w 5282"/>
                <a:gd name="T29" fmla="*/ 4097 h 4566"/>
                <a:gd name="T30" fmla="*/ 4068 w 5282"/>
                <a:gd name="T31" fmla="*/ 4132 h 4566"/>
                <a:gd name="T32" fmla="*/ 4133 w 5282"/>
                <a:gd name="T33" fmla="*/ 4196 h 4566"/>
                <a:gd name="T34" fmla="*/ 4168 w 5282"/>
                <a:gd name="T35" fmla="*/ 4280 h 4566"/>
                <a:gd name="T36" fmla="*/ 4168 w 5282"/>
                <a:gd name="T37" fmla="*/ 4376 h 4566"/>
                <a:gd name="T38" fmla="*/ 4133 w 5282"/>
                <a:gd name="T39" fmla="*/ 4462 h 4566"/>
                <a:gd name="T40" fmla="*/ 4068 w 5282"/>
                <a:gd name="T41" fmla="*/ 4524 h 4566"/>
                <a:gd name="T42" fmla="*/ 3985 w 5282"/>
                <a:gd name="T43" fmla="*/ 4561 h 4566"/>
                <a:gd name="T44" fmla="*/ 1345 w 5282"/>
                <a:gd name="T45" fmla="*/ 4566 h 4566"/>
                <a:gd name="T46" fmla="*/ 1254 w 5282"/>
                <a:gd name="T47" fmla="*/ 4547 h 4566"/>
                <a:gd name="T48" fmla="*/ 1179 w 5282"/>
                <a:gd name="T49" fmla="*/ 4495 h 4566"/>
                <a:gd name="T50" fmla="*/ 1127 w 5282"/>
                <a:gd name="T51" fmla="*/ 4421 h 4566"/>
                <a:gd name="T52" fmla="*/ 1110 w 5282"/>
                <a:gd name="T53" fmla="*/ 4328 h 4566"/>
                <a:gd name="T54" fmla="*/ 1127 w 5282"/>
                <a:gd name="T55" fmla="*/ 4237 h 4566"/>
                <a:gd name="T56" fmla="*/ 1179 w 5282"/>
                <a:gd name="T57" fmla="*/ 4161 h 4566"/>
                <a:gd name="T58" fmla="*/ 1254 w 5282"/>
                <a:gd name="T59" fmla="*/ 4110 h 4566"/>
                <a:gd name="T60" fmla="*/ 1345 w 5282"/>
                <a:gd name="T61" fmla="*/ 4092 h 4566"/>
                <a:gd name="T62" fmla="*/ 2040 w 5282"/>
                <a:gd name="T63" fmla="*/ 3511 h 4566"/>
                <a:gd name="T64" fmla="*/ 210 w 5282"/>
                <a:gd name="T65" fmla="*/ 3507 h 4566"/>
                <a:gd name="T66" fmla="*/ 127 w 5282"/>
                <a:gd name="T67" fmla="*/ 3475 h 4566"/>
                <a:gd name="T68" fmla="*/ 61 w 5282"/>
                <a:gd name="T69" fmla="*/ 3419 h 4566"/>
                <a:gd name="T70" fmla="*/ 16 w 5282"/>
                <a:gd name="T71" fmla="*/ 3343 h 4566"/>
                <a:gd name="T72" fmla="*/ 0 w 5282"/>
                <a:gd name="T73" fmla="*/ 3255 h 4566"/>
                <a:gd name="T74" fmla="*/ 5 w 5282"/>
                <a:gd name="T75" fmla="*/ 211 h 4566"/>
                <a:gd name="T76" fmla="*/ 35 w 5282"/>
                <a:gd name="T77" fmla="*/ 127 h 4566"/>
                <a:gd name="T78" fmla="*/ 91 w 5282"/>
                <a:gd name="T79" fmla="*/ 60 h 4566"/>
                <a:gd name="T80" fmla="*/ 167 w 5282"/>
                <a:gd name="T81" fmla="*/ 17 h 4566"/>
                <a:gd name="T82" fmla="*/ 257 w 5282"/>
                <a:gd name="T83" fmla="*/ 0 h 4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282" h="4566">
                  <a:moveTo>
                    <a:pt x="383" y="384"/>
                  </a:moveTo>
                  <a:lnTo>
                    <a:pt x="383" y="3127"/>
                  </a:lnTo>
                  <a:lnTo>
                    <a:pt x="4899" y="3127"/>
                  </a:lnTo>
                  <a:lnTo>
                    <a:pt x="4899" y="384"/>
                  </a:lnTo>
                  <a:lnTo>
                    <a:pt x="383" y="384"/>
                  </a:lnTo>
                  <a:close/>
                  <a:moveTo>
                    <a:pt x="257" y="0"/>
                  </a:moveTo>
                  <a:lnTo>
                    <a:pt x="5026" y="0"/>
                  </a:lnTo>
                  <a:lnTo>
                    <a:pt x="5072" y="4"/>
                  </a:lnTo>
                  <a:lnTo>
                    <a:pt x="5116" y="17"/>
                  </a:lnTo>
                  <a:lnTo>
                    <a:pt x="5156" y="36"/>
                  </a:lnTo>
                  <a:lnTo>
                    <a:pt x="5191" y="60"/>
                  </a:lnTo>
                  <a:lnTo>
                    <a:pt x="5221" y="90"/>
                  </a:lnTo>
                  <a:lnTo>
                    <a:pt x="5247" y="127"/>
                  </a:lnTo>
                  <a:lnTo>
                    <a:pt x="5266" y="168"/>
                  </a:lnTo>
                  <a:lnTo>
                    <a:pt x="5278" y="211"/>
                  </a:lnTo>
                  <a:lnTo>
                    <a:pt x="5282" y="256"/>
                  </a:lnTo>
                  <a:lnTo>
                    <a:pt x="5282" y="3255"/>
                  </a:lnTo>
                  <a:lnTo>
                    <a:pt x="5278" y="3300"/>
                  </a:lnTo>
                  <a:lnTo>
                    <a:pt x="5266" y="3343"/>
                  </a:lnTo>
                  <a:lnTo>
                    <a:pt x="5247" y="3384"/>
                  </a:lnTo>
                  <a:lnTo>
                    <a:pt x="5221" y="3419"/>
                  </a:lnTo>
                  <a:lnTo>
                    <a:pt x="5191" y="3451"/>
                  </a:lnTo>
                  <a:lnTo>
                    <a:pt x="5156" y="3475"/>
                  </a:lnTo>
                  <a:lnTo>
                    <a:pt x="5116" y="3494"/>
                  </a:lnTo>
                  <a:lnTo>
                    <a:pt x="5072" y="3507"/>
                  </a:lnTo>
                  <a:lnTo>
                    <a:pt x="5026" y="3511"/>
                  </a:lnTo>
                  <a:lnTo>
                    <a:pt x="3243" y="3511"/>
                  </a:lnTo>
                  <a:lnTo>
                    <a:pt x="3243" y="4092"/>
                  </a:lnTo>
                  <a:lnTo>
                    <a:pt x="3937" y="4092"/>
                  </a:lnTo>
                  <a:lnTo>
                    <a:pt x="3985" y="4097"/>
                  </a:lnTo>
                  <a:lnTo>
                    <a:pt x="4028" y="4110"/>
                  </a:lnTo>
                  <a:lnTo>
                    <a:pt x="4068" y="4132"/>
                  </a:lnTo>
                  <a:lnTo>
                    <a:pt x="4104" y="4161"/>
                  </a:lnTo>
                  <a:lnTo>
                    <a:pt x="4133" y="4196"/>
                  </a:lnTo>
                  <a:lnTo>
                    <a:pt x="4155" y="4237"/>
                  </a:lnTo>
                  <a:lnTo>
                    <a:pt x="4168" y="4280"/>
                  </a:lnTo>
                  <a:lnTo>
                    <a:pt x="4173" y="4328"/>
                  </a:lnTo>
                  <a:lnTo>
                    <a:pt x="4168" y="4376"/>
                  </a:lnTo>
                  <a:lnTo>
                    <a:pt x="4155" y="4421"/>
                  </a:lnTo>
                  <a:lnTo>
                    <a:pt x="4133" y="4462"/>
                  </a:lnTo>
                  <a:lnTo>
                    <a:pt x="4104" y="4495"/>
                  </a:lnTo>
                  <a:lnTo>
                    <a:pt x="4068" y="4524"/>
                  </a:lnTo>
                  <a:lnTo>
                    <a:pt x="4028" y="4547"/>
                  </a:lnTo>
                  <a:lnTo>
                    <a:pt x="3985" y="4561"/>
                  </a:lnTo>
                  <a:lnTo>
                    <a:pt x="3937" y="4566"/>
                  </a:lnTo>
                  <a:lnTo>
                    <a:pt x="1345" y="4566"/>
                  </a:lnTo>
                  <a:lnTo>
                    <a:pt x="1297" y="4561"/>
                  </a:lnTo>
                  <a:lnTo>
                    <a:pt x="1254" y="4547"/>
                  </a:lnTo>
                  <a:lnTo>
                    <a:pt x="1214" y="4524"/>
                  </a:lnTo>
                  <a:lnTo>
                    <a:pt x="1179" y="4495"/>
                  </a:lnTo>
                  <a:lnTo>
                    <a:pt x="1150" y="4462"/>
                  </a:lnTo>
                  <a:lnTo>
                    <a:pt x="1127" y="4421"/>
                  </a:lnTo>
                  <a:lnTo>
                    <a:pt x="1115" y="4376"/>
                  </a:lnTo>
                  <a:lnTo>
                    <a:pt x="1110" y="4328"/>
                  </a:lnTo>
                  <a:lnTo>
                    <a:pt x="1115" y="4280"/>
                  </a:lnTo>
                  <a:lnTo>
                    <a:pt x="1127" y="4237"/>
                  </a:lnTo>
                  <a:lnTo>
                    <a:pt x="1150" y="4196"/>
                  </a:lnTo>
                  <a:lnTo>
                    <a:pt x="1179" y="4161"/>
                  </a:lnTo>
                  <a:lnTo>
                    <a:pt x="1214" y="4132"/>
                  </a:lnTo>
                  <a:lnTo>
                    <a:pt x="1254" y="4110"/>
                  </a:lnTo>
                  <a:lnTo>
                    <a:pt x="1297" y="4097"/>
                  </a:lnTo>
                  <a:lnTo>
                    <a:pt x="1345" y="4092"/>
                  </a:lnTo>
                  <a:lnTo>
                    <a:pt x="2040" y="4092"/>
                  </a:lnTo>
                  <a:lnTo>
                    <a:pt x="2040" y="3511"/>
                  </a:lnTo>
                  <a:lnTo>
                    <a:pt x="257" y="3511"/>
                  </a:lnTo>
                  <a:lnTo>
                    <a:pt x="210" y="3507"/>
                  </a:lnTo>
                  <a:lnTo>
                    <a:pt x="167" y="3494"/>
                  </a:lnTo>
                  <a:lnTo>
                    <a:pt x="127" y="3475"/>
                  </a:lnTo>
                  <a:lnTo>
                    <a:pt x="91" y="3451"/>
                  </a:lnTo>
                  <a:lnTo>
                    <a:pt x="61" y="3419"/>
                  </a:lnTo>
                  <a:lnTo>
                    <a:pt x="35" y="3384"/>
                  </a:lnTo>
                  <a:lnTo>
                    <a:pt x="16" y="3343"/>
                  </a:lnTo>
                  <a:lnTo>
                    <a:pt x="5" y="3300"/>
                  </a:lnTo>
                  <a:lnTo>
                    <a:pt x="0" y="3255"/>
                  </a:lnTo>
                  <a:lnTo>
                    <a:pt x="0" y="256"/>
                  </a:lnTo>
                  <a:lnTo>
                    <a:pt x="5" y="211"/>
                  </a:lnTo>
                  <a:lnTo>
                    <a:pt x="16" y="168"/>
                  </a:lnTo>
                  <a:lnTo>
                    <a:pt x="35" y="127"/>
                  </a:lnTo>
                  <a:lnTo>
                    <a:pt x="61" y="90"/>
                  </a:lnTo>
                  <a:lnTo>
                    <a:pt x="91" y="60"/>
                  </a:lnTo>
                  <a:lnTo>
                    <a:pt x="127" y="36"/>
                  </a:lnTo>
                  <a:lnTo>
                    <a:pt x="167" y="17"/>
                  </a:lnTo>
                  <a:lnTo>
                    <a:pt x="210" y="4"/>
                  </a:lnTo>
                  <a:lnTo>
                    <a:pt x="25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1011"/>
            <p:cNvSpPr>
              <a:spLocks/>
            </p:cNvSpPr>
            <p:nvPr/>
          </p:nvSpPr>
          <p:spPr bwMode="auto">
            <a:xfrm>
              <a:off x="-3422" y="648"/>
              <a:ext cx="560" cy="539"/>
            </a:xfrm>
            <a:custGeom>
              <a:avLst/>
              <a:gdLst>
                <a:gd name="T0" fmla="*/ 964 w 1121"/>
                <a:gd name="T1" fmla="*/ 0 h 1078"/>
                <a:gd name="T2" fmla="*/ 993 w 1121"/>
                <a:gd name="T3" fmla="*/ 4 h 1078"/>
                <a:gd name="T4" fmla="*/ 1022 w 1121"/>
                <a:gd name="T5" fmla="*/ 12 h 1078"/>
                <a:gd name="T6" fmla="*/ 1048 w 1121"/>
                <a:gd name="T7" fmla="*/ 26 h 1078"/>
                <a:gd name="T8" fmla="*/ 1073 w 1121"/>
                <a:gd name="T9" fmla="*/ 45 h 1078"/>
                <a:gd name="T10" fmla="*/ 1094 w 1121"/>
                <a:gd name="T11" fmla="*/ 69 h 1078"/>
                <a:gd name="T12" fmla="*/ 1108 w 1121"/>
                <a:gd name="T13" fmla="*/ 97 h 1078"/>
                <a:gd name="T14" fmla="*/ 1118 w 1121"/>
                <a:gd name="T15" fmla="*/ 126 h 1078"/>
                <a:gd name="T16" fmla="*/ 1121 w 1121"/>
                <a:gd name="T17" fmla="*/ 158 h 1078"/>
                <a:gd name="T18" fmla="*/ 1121 w 1121"/>
                <a:gd name="T19" fmla="*/ 161 h 1078"/>
                <a:gd name="T20" fmla="*/ 1116 w 1121"/>
                <a:gd name="T21" fmla="*/ 198 h 1078"/>
                <a:gd name="T22" fmla="*/ 1105 w 1121"/>
                <a:gd name="T23" fmla="*/ 230 h 1078"/>
                <a:gd name="T24" fmla="*/ 1086 w 1121"/>
                <a:gd name="T25" fmla="*/ 261 h 1078"/>
                <a:gd name="T26" fmla="*/ 1060 w 1121"/>
                <a:gd name="T27" fmla="*/ 285 h 1078"/>
                <a:gd name="T28" fmla="*/ 1030 w 1121"/>
                <a:gd name="T29" fmla="*/ 304 h 1078"/>
                <a:gd name="T30" fmla="*/ 525 w 1121"/>
                <a:gd name="T31" fmla="*/ 538 h 1078"/>
                <a:gd name="T32" fmla="*/ 1030 w 1121"/>
                <a:gd name="T33" fmla="*/ 775 h 1078"/>
                <a:gd name="T34" fmla="*/ 1060 w 1121"/>
                <a:gd name="T35" fmla="*/ 792 h 1078"/>
                <a:gd name="T36" fmla="*/ 1086 w 1121"/>
                <a:gd name="T37" fmla="*/ 818 h 1078"/>
                <a:gd name="T38" fmla="*/ 1105 w 1121"/>
                <a:gd name="T39" fmla="*/ 847 h 1078"/>
                <a:gd name="T40" fmla="*/ 1116 w 1121"/>
                <a:gd name="T41" fmla="*/ 881 h 1078"/>
                <a:gd name="T42" fmla="*/ 1121 w 1121"/>
                <a:gd name="T43" fmla="*/ 916 h 1078"/>
                <a:gd name="T44" fmla="*/ 1121 w 1121"/>
                <a:gd name="T45" fmla="*/ 921 h 1078"/>
                <a:gd name="T46" fmla="*/ 1118 w 1121"/>
                <a:gd name="T47" fmla="*/ 953 h 1078"/>
                <a:gd name="T48" fmla="*/ 1108 w 1121"/>
                <a:gd name="T49" fmla="*/ 982 h 1078"/>
                <a:gd name="T50" fmla="*/ 1094 w 1121"/>
                <a:gd name="T51" fmla="*/ 1009 h 1078"/>
                <a:gd name="T52" fmla="*/ 1073 w 1121"/>
                <a:gd name="T53" fmla="*/ 1033 h 1078"/>
                <a:gd name="T54" fmla="*/ 1048 w 1121"/>
                <a:gd name="T55" fmla="*/ 1053 h 1078"/>
                <a:gd name="T56" fmla="*/ 1022 w 1121"/>
                <a:gd name="T57" fmla="*/ 1067 h 1078"/>
                <a:gd name="T58" fmla="*/ 993 w 1121"/>
                <a:gd name="T59" fmla="*/ 1075 h 1078"/>
                <a:gd name="T60" fmla="*/ 964 w 1121"/>
                <a:gd name="T61" fmla="*/ 1078 h 1078"/>
                <a:gd name="T62" fmla="*/ 930 w 1121"/>
                <a:gd name="T63" fmla="*/ 1073 h 1078"/>
                <a:gd name="T64" fmla="*/ 898 w 1121"/>
                <a:gd name="T65" fmla="*/ 1064 h 1078"/>
                <a:gd name="T66" fmla="*/ 90 w 1121"/>
                <a:gd name="T67" fmla="*/ 688 h 1078"/>
                <a:gd name="T68" fmla="*/ 60 w 1121"/>
                <a:gd name="T69" fmla="*/ 669 h 1078"/>
                <a:gd name="T70" fmla="*/ 36 w 1121"/>
                <a:gd name="T71" fmla="*/ 643 h 1078"/>
                <a:gd name="T72" fmla="*/ 16 w 1121"/>
                <a:gd name="T73" fmla="*/ 614 h 1078"/>
                <a:gd name="T74" fmla="*/ 4 w 1121"/>
                <a:gd name="T75" fmla="*/ 580 h 1078"/>
                <a:gd name="T76" fmla="*/ 0 w 1121"/>
                <a:gd name="T77" fmla="*/ 545 h 1078"/>
                <a:gd name="T78" fmla="*/ 0 w 1121"/>
                <a:gd name="T79" fmla="*/ 534 h 1078"/>
                <a:gd name="T80" fmla="*/ 4 w 1121"/>
                <a:gd name="T81" fmla="*/ 498 h 1078"/>
                <a:gd name="T82" fmla="*/ 16 w 1121"/>
                <a:gd name="T83" fmla="*/ 465 h 1078"/>
                <a:gd name="T84" fmla="*/ 36 w 1121"/>
                <a:gd name="T85" fmla="*/ 434 h 1078"/>
                <a:gd name="T86" fmla="*/ 60 w 1121"/>
                <a:gd name="T87" fmla="*/ 410 h 1078"/>
                <a:gd name="T88" fmla="*/ 90 w 1121"/>
                <a:gd name="T89" fmla="*/ 391 h 1078"/>
                <a:gd name="T90" fmla="*/ 898 w 1121"/>
                <a:gd name="T91" fmla="*/ 15 h 1078"/>
                <a:gd name="T92" fmla="*/ 930 w 1121"/>
                <a:gd name="T93" fmla="*/ 5 h 1078"/>
                <a:gd name="T94" fmla="*/ 964 w 1121"/>
                <a:gd name="T95" fmla="*/ 0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21" h="1078">
                  <a:moveTo>
                    <a:pt x="964" y="0"/>
                  </a:moveTo>
                  <a:lnTo>
                    <a:pt x="993" y="4"/>
                  </a:lnTo>
                  <a:lnTo>
                    <a:pt x="1022" y="12"/>
                  </a:lnTo>
                  <a:lnTo>
                    <a:pt x="1048" y="26"/>
                  </a:lnTo>
                  <a:lnTo>
                    <a:pt x="1073" y="45"/>
                  </a:lnTo>
                  <a:lnTo>
                    <a:pt x="1094" y="69"/>
                  </a:lnTo>
                  <a:lnTo>
                    <a:pt x="1108" y="97"/>
                  </a:lnTo>
                  <a:lnTo>
                    <a:pt x="1118" y="126"/>
                  </a:lnTo>
                  <a:lnTo>
                    <a:pt x="1121" y="158"/>
                  </a:lnTo>
                  <a:lnTo>
                    <a:pt x="1121" y="161"/>
                  </a:lnTo>
                  <a:lnTo>
                    <a:pt x="1116" y="198"/>
                  </a:lnTo>
                  <a:lnTo>
                    <a:pt x="1105" y="230"/>
                  </a:lnTo>
                  <a:lnTo>
                    <a:pt x="1086" y="261"/>
                  </a:lnTo>
                  <a:lnTo>
                    <a:pt x="1060" y="285"/>
                  </a:lnTo>
                  <a:lnTo>
                    <a:pt x="1030" y="304"/>
                  </a:lnTo>
                  <a:lnTo>
                    <a:pt x="525" y="538"/>
                  </a:lnTo>
                  <a:lnTo>
                    <a:pt x="1030" y="775"/>
                  </a:lnTo>
                  <a:lnTo>
                    <a:pt x="1060" y="792"/>
                  </a:lnTo>
                  <a:lnTo>
                    <a:pt x="1086" y="818"/>
                  </a:lnTo>
                  <a:lnTo>
                    <a:pt x="1105" y="847"/>
                  </a:lnTo>
                  <a:lnTo>
                    <a:pt x="1116" y="881"/>
                  </a:lnTo>
                  <a:lnTo>
                    <a:pt x="1121" y="916"/>
                  </a:lnTo>
                  <a:lnTo>
                    <a:pt x="1121" y="921"/>
                  </a:lnTo>
                  <a:lnTo>
                    <a:pt x="1118" y="953"/>
                  </a:lnTo>
                  <a:lnTo>
                    <a:pt x="1108" y="982"/>
                  </a:lnTo>
                  <a:lnTo>
                    <a:pt x="1094" y="1009"/>
                  </a:lnTo>
                  <a:lnTo>
                    <a:pt x="1073" y="1033"/>
                  </a:lnTo>
                  <a:lnTo>
                    <a:pt x="1048" y="1053"/>
                  </a:lnTo>
                  <a:lnTo>
                    <a:pt x="1022" y="1067"/>
                  </a:lnTo>
                  <a:lnTo>
                    <a:pt x="993" y="1075"/>
                  </a:lnTo>
                  <a:lnTo>
                    <a:pt x="964" y="1078"/>
                  </a:lnTo>
                  <a:lnTo>
                    <a:pt x="930" y="1073"/>
                  </a:lnTo>
                  <a:lnTo>
                    <a:pt x="898" y="1064"/>
                  </a:lnTo>
                  <a:lnTo>
                    <a:pt x="90" y="688"/>
                  </a:lnTo>
                  <a:lnTo>
                    <a:pt x="60" y="669"/>
                  </a:lnTo>
                  <a:lnTo>
                    <a:pt x="36" y="643"/>
                  </a:lnTo>
                  <a:lnTo>
                    <a:pt x="16" y="614"/>
                  </a:lnTo>
                  <a:lnTo>
                    <a:pt x="4" y="580"/>
                  </a:lnTo>
                  <a:lnTo>
                    <a:pt x="0" y="545"/>
                  </a:lnTo>
                  <a:lnTo>
                    <a:pt x="0" y="534"/>
                  </a:lnTo>
                  <a:lnTo>
                    <a:pt x="4" y="498"/>
                  </a:lnTo>
                  <a:lnTo>
                    <a:pt x="16" y="465"/>
                  </a:lnTo>
                  <a:lnTo>
                    <a:pt x="36" y="434"/>
                  </a:lnTo>
                  <a:lnTo>
                    <a:pt x="60" y="410"/>
                  </a:lnTo>
                  <a:lnTo>
                    <a:pt x="90" y="391"/>
                  </a:lnTo>
                  <a:lnTo>
                    <a:pt x="898" y="15"/>
                  </a:lnTo>
                  <a:lnTo>
                    <a:pt x="930" y="5"/>
                  </a:lnTo>
                  <a:lnTo>
                    <a:pt x="9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1012"/>
            <p:cNvSpPr>
              <a:spLocks/>
            </p:cNvSpPr>
            <p:nvPr/>
          </p:nvSpPr>
          <p:spPr bwMode="auto">
            <a:xfrm>
              <a:off x="-2873" y="424"/>
              <a:ext cx="423" cy="982"/>
            </a:xfrm>
            <a:custGeom>
              <a:avLst/>
              <a:gdLst>
                <a:gd name="T0" fmla="*/ 686 w 847"/>
                <a:gd name="T1" fmla="*/ 0 h 1963"/>
                <a:gd name="T2" fmla="*/ 691 w 847"/>
                <a:gd name="T3" fmla="*/ 0 h 1963"/>
                <a:gd name="T4" fmla="*/ 728 w 847"/>
                <a:gd name="T5" fmla="*/ 3 h 1963"/>
                <a:gd name="T6" fmla="*/ 762 w 847"/>
                <a:gd name="T7" fmla="*/ 16 h 1963"/>
                <a:gd name="T8" fmla="*/ 792 w 847"/>
                <a:gd name="T9" fmla="*/ 37 h 1963"/>
                <a:gd name="T10" fmla="*/ 818 w 847"/>
                <a:gd name="T11" fmla="*/ 64 h 1963"/>
                <a:gd name="T12" fmla="*/ 835 w 847"/>
                <a:gd name="T13" fmla="*/ 96 h 1963"/>
                <a:gd name="T14" fmla="*/ 845 w 847"/>
                <a:gd name="T15" fmla="*/ 131 h 1963"/>
                <a:gd name="T16" fmla="*/ 847 w 847"/>
                <a:gd name="T17" fmla="*/ 168 h 1963"/>
                <a:gd name="T18" fmla="*/ 840 w 847"/>
                <a:gd name="T19" fmla="*/ 204 h 1963"/>
                <a:gd name="T20" fmla="*/ 309 w 847"/>
                <a:gd name="T21" fmla="*/ 1854 h 1963"/>
                <a:gd name="T22" fmla="*/ 295 w 847"/>
                <a:gd name="T23" fmla="*/ 1884 h 1963"/>
                <a:gd name="T24" fmla="*/ 276 w 847"/>
                <a:gd name="T25" fmla="*/ 1911 h 1963"/>
                <a:gd name="T26" fmla="*/ 252 w 847"/>
                <a:gd name="T27" fmla="*/ 1934 h 1963"/>
                <a:gd name="T28" fmla="*/ 224 w 847"/>
                <a:gd name="T29" fmla="*/ 1950 h 1963"/>
                <a:gd name="T30" fmla="*/ 192 w 847"/>
                <a:gd name="T31" fmla="*/ 1960 h 1963"/>
                <a:gd name="T32" fmla="*/ 160 w 847"/>
                <a:gd name="T33" fmla="*/ 1963 h 1963"/>
                <a:gd name="T34" fmla="*/ 155 w 847"/>
                <a:gd name="T35" fmla="*/ 1963 h 1963"/>
                <a:gd name="T36" fmla="*/ 118 w 847"/>
                <a:gd name="T37" fmla="*/ 1960 h 1963"/>
                <a:gd name="T38" fmla="*/ 85 w 847"/>
                <a:gd name="T39" fmla="*/ 1947 h 1963"/>
                <a:gd name="T40" fmla="*/ 54 w 847"/>
                <a:gd name="T41" fmla="*/ 1926 h 1963"/>
                <a:gd name="T42" fmla="*/ 29 w 847"/>
                <a:gd name="T43" fmla="*/ 1899 h 1963"/>
                <a:gd name="T44" fmla="*/ 11 w 847"/>
                <a:gd name="T45" fmla="*/ 1866 h 1963"/>
                <a:gd name="T46" fmla="*/ 1 w 847"/>
                <a:gd name="T47" fmla="*/ 1831 h 1963"/>
                <a:gd name="T48" fmla="*/ 0 w 847"/>
                <a:gd name="T49" fmla="*/ 1794 h 1963"/>
                <a:gd name="T50" fmla="*/ 6 w 847"/>
                <a:gd name="T51" fmla="*/ 1759 h 1963"/>
                <a:gd name="T52" fmla="*/ 537 w 847"/>
                <a:gd name="T53" fmla="*/ 109 h 1963"/>
                <a:gd name="T54" fmla="*/ 551 w 847"/>
                <a:gd name="T55" fmla="*/ 77 h 1963"/>
                <a:gd name="T56" fmla="*/ 571 w 847"/>
                <a:gd name="T57" fmla="*/ 51 h 1963"/>
                <a:gd name="T58" fmla="*/ 595 w 847"/>
                <a:gd name="T59" fmla="*/ 29 h 1963"/>
                <a:gd name="T60" fmla="*/ 622 w 847"/>
                <a:gd name="T61" fmla="*/ 13 h 1963"/>
                <a:gd name="T62" fmla="*/ 654 w 847"/>
                <a:gd name="T63" fmla="*/ 3 h 1963"/>
                <a:gd name="T64" fmla="*/ 686 w 847"/>
                <a:gd name="T65" fmla="*/ 0 h 1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47" h="1963">
                  <a:moveTo>
                    <a:pt x="686" y="0"/>
                  </a:moveTo>
                  <a:lnTo>
                    <a:pt x="691" y="0"/>
                  </a:lnTo>
                  <a:lnTo>
                    <a:pt x="728" y="3"/>
                  </a:lnTo>
                  <a:lnTo>
                    <a:pt x="762" y="16"/>
                  </a:lnTo>
                  <a:lnTo>
                    <a:pt x="792" y="37"/>
                  </a:lnTo>
                  <a:lnTo>
                    <a:pt x="818" y="64"/>
                  </a:lnTo>
                  <a:lnTo>
                    <a:pt x="835" y="96"/>
                  </a:lnTo>
                  <a:lnTo>
                    <a:pt x="845" y="131"/>
                  </a:lnTo>
                  <a:lnTo>
                    <a:pt x="847" y="168"/>
                  </a:lnTo>
                  <a:lnTo>
                    <a:pt x="840" y="204"/>
                  </a:lnTo>
                  <a:lnTo>
                    <a:pt x="309" y="1854"/>
                  </a:lnTo>
                  <a:lnTo>
                    <a:pt x="295" y="1884"/>
                  </a:lnTo>
                  <a:lnTo>
                    <a:pt x="276" y="1911"/>
                  </a:lnTo>
                  <a:lnTo>
                    <a:pt x="252" y="1934"/>
                  </a:lnTo>
                  <a:lnTo>
                    <a:pt x="224" y="1950"/>
                  </a:lnTo>
                  <a:lnTo>
                    <a:pt x="192" y="1960"/>
                  </a:lnTo>
                  <a:lnTo>
                    <a:pt x="160" y="1963"/>
                  </a:lnTo>
                  <a:lnTo>
                    <a:pt x="155" y="1963"/>
                  </a:lnTo>
                  <a:lnTo>
                    <a:pt x="118" y="1960"/>
                  </a:lnTo>
                  <a:lnTo>
                    <a:pt x="85" y="1947"/>
                  </a:lnTo>
                  <a:lnTo>
                    <a:pt x="54" y="1926"/>
                  </a:lnTo>
                  <a:lnTo>
                    <a:pt x="29" y="1899"/>
                  </a:lnTo>
                  <a:lnTo>
                    <a:pt x="11" y="1866"/>
                  </a:lnTo>
                  <a:lnTo>
                    <a:pt x="1" y="1831"/>
                  </a:lnTo>
                  <a:lnTo>
                    <a:pt x="0" y="1794"/>
                  </a:lnTo>
                  <a:lnTo>
                    <a:pt x="6" y="1759"/>
                  </a:lnTo>
                  <a:lnTo>
                    <a:pt x="537" y="109"/>
                  </a:lnTo>
                  <a:lnTo>
                    <a:pt x="551" y="77"/>
                  </a:lnTo>
                  <a:lnTo>
                    <a:pt x="571" y="51"/>
                  </a:lnTo>
                  <a:lnTo>
                    <a:pt x="595" y="29"/>
                  </a:lnTo>
                  <a:lnTo>
                    <a:pt x="622" y="13"/>
                  </a:lnTo>
                  <a:lnTo>
                    <a:pt x="654"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1013"/>
            <p:cNvSpPr>
              <a:spLocks/>
            </p:cNvSpPr>
            <p:nvPr/>
          </p:nvSpPr>
          <p:spPr bwMode="auto">
            <a:xfrm>
              <a:off x="-2461" y="648"/>
              <a:ext cx="561" cy="539"/>
            </a:xfrm>
            <a:custGeom>
              <a:avLst/>
              <a:gdLst>
                <a:gd name="T0" fmla="*/ 157 w 1121"/>
                <a:gd name="T1" fmla="*/ 0 h 1078"/>
                <a:gd name="T2" fmla="*/ 191 w 1121"/>
                <a:gd name="T3" fmla="*/ 5 h 1078"/>
                <a:gd name="T4" fmla="*/ 223 w 1121"/>
                <a:gd name="T5" fmla="*/ 15 h 1078"/>
                <a:gd name="T6" fmla="*/ 1031 w 1121"/>
                <a:gd name="T7" fmla="*/ 391 h 1078"/>
                <a:gd name="T8" fmla="*/ 1062 w 1121"/>
                <a:gd name="T9" fmla="*/ 410 h 1078"/>
                <a:gd name="T10" fmla="*/ 1086 w 1121"/>
                <a:gd name="T11" fmla="*/ 434 h 1078"/>
                <a:gd name="T12" fmla="*/ 1105 w 1121"/>
                <a:gd name="T13" fmla="*/ 465 h 1078"/>
                <a:gd name="T14" fmla="*/ 1118 w 1121"/>
                <a:gd name="T15" fmla="*/ 498 h 1078"/>
                <a:gd name="T16" fmla="*/ 1121 w 1121"/>
                <a:gd name="T17" fmla="*/ 534 h 1078"/>
                <a:gd name="T18" fmla="*/ 1121 w 1121"/>
                <a:gd name="T19" fmla="*/ 545 h 1078"/>
                <a:gd name="T20" fmla="*/ 1118 w 1121"/>
                <a:gd name="T21" fmla="*/ 580 h 1078"/>
                <a:gd name="T22" fmla="*/ 1105 w 1121"/>
                <a:gd name="T23" fmla="*/ 614 h 1078"/>
                <a:gd name="T24" fmla="*/ 1086 w 1121"/>
                <a:gd name="T25" fmla="*/ 643 h 1078"/>
                <a:gd name="T26" fmla="*/ 1062 w 1121"/>
                <a:gd name="T27" fmla="*/ 669 h 1078"/>
                <a:gd name="T28" fmla="*/ 1031 w 1121"/>
                <a:gd name="T29" fmla="*/ 688 h 1078"/>
                <a:gd name="T30" fmla="*/ 223 w 1121"/>
                <a:gd name="T31" fmla="*/ 1064 h 1078"/>
                <a:gd name="T32" fmla="*/ 191 w 1121"/>
                <a:gd name="T33" fmla="*/ 1073 h 1078"/>
                <a:gd name="T34" fmla="*/ 157 w 1121"/>
                <a:gd name="T35" fmla="*/ 1078 h 1078"/>
                <a:gd name="T36" fmla="*/ 128 w 1121"/>
                <a:gd name="T37" fmla="*/ 1075 h 1078"/>
                <a:gd name="T38" fmla="*/ 100 w 1121"/>
                <a:gd name="T39" fmla="*/ 1067 h 1078"/>
                <a:gd name="T40" fmla="*/ 74 w 1121"/>
                <a:gd name="T41" fmla="*/ 1053 h 1078"/>
                <a:gd name="T42" fmla="*/ 48 w 1121"/>
                <a:gd name="T43" fmla="*/ 1033 h 1078"/>
                <a:gd name="T44" fmla="*/ 27 w 1121"/>
                <a:gd name="T45" fmla="*/ 1009 h 1078"/>
                <a:gd name="T46" fmla="*/ 13 w 1121"/>
                <a:gd name="T47" fmla="*/ 982 h 1078"/>
                <a:gd name="T48" fmla="*/ 3 w 1121"/>
                <a:gd name="T49" fmla="*/ 953 h 1078"/>
                <a:gd name="T50" fmla="*/ 0 w 1121"/>
                <a:gd name="T51" fmla="*/ 921 h 1078"/>
                <a:gd name="T52" fmla="*/ 0 w 1121"/>
                <a:gd name="T53" fmla="*/ 916 h 1078"/>
                <a:gd name="T54" fmla="*/ 5 w 1121"/>
                <a:gd name="T55" fmla="*/ 881 h 1078"/>
                <a:gd name="T56" fmla="*/ 16 w 1121"/>
                <a:gd name="T57" fmla="*/ 847 h 1078"/>
                <a:gd name="T58" fmla="*/ 35 w 1121"/>
                <a:gd name="T59" fmla="*/ 818 h 1078"/>
                <a:gd name="T60" fmla="*/ 61 w 1121"/>
                <a:gd name="T61" fmla="*/ 792 h 1078"/>
                <a:gd name="T62" fmla="*/ 92 w 1121"/>
                <a:gd name="T63" fmla="*/ 775 h 1078"/>
                <a:gd name="T64" fmla="*/ 597 w 1121"/>
                <a:gd name="T65" fmla="*/ 538 h 1078"/>
                <a:gd name="T66" fmla="*/ 92 w 1121"/>
                <a:gd name="T67" fmla="*/ 304 h 1078"/>
                <a:gd name="T68" fmla="*/ 61 w 1121"/>
                <a:gd name="T69" fmla="*/ 285 h 1078"/>
                <a:gd name="T70" fmla="*/ 35 w 1121"/>
                <a:gd name="T71" fmla="*/ 261 h 1078"/>
                <a:gd name="T72" fmla="*/ 16 w 1121"/>
                <a:gd name="T73" fmla="*/ 230 h 1078"/>
                <a:gd name="T74" fmla="*/ 5 w 1121"/>
                <a:gd name="T75" fmla="*/ 198 h 1078"/>
                <a:gd name="T76" fmla="*/ 0 w 1121"/>
                <a:gd name="T77" fmla="*/ 161 h 1078"/>
                <a:gd name="T78" fmla="*/ 0 w 1121"/>
                <a:gd name="T79" fmla="*/ 158 h 1078"/>
                <a:gd name="T80" fmla="*/ 3 w 1121"/>
                <a:gd name="T81" fmla="*/ 126 h 1078"/>
                <a:gd name="T82" fmla="*/ 13 w 1121"/>
                <a:gd name="T83" fmla="*/ 97 h 1078"/>
                <a:gd name="T84" fmla="*/ 27 w 1121"/>
                <a:gd name="T85" fmla="*/ 69 h 1078"/>
                <a:gd name="T86" fmla="*/ 48 w 1121"/>
                <a:gd name="T87" fmla="*/ 45 h 1078"/>
                <a:gd name="T88" fmla="*/ 74 w 1121"/>
                <a:gd name="T89" fmla="*/ 24 h 1078"/>
                <a:gd name="T90" fmla="*/ 100 w 1121"/>
                <a:gd name="T91" fmla="*/ 12 h 1078"/>
                <a:gd name="T92" fmla="*/ 128 w 1121"/>
                <a:gd name="T93" fmla="*/ 4 h 1078"/>
                <a:gd name="T94" fmla="*/ 157 w 1121"/>
                <a:gd name="T95" fmla="*/ 0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21" h="1078">
                  <a:moveTo>
                    <a:pt x="157" y="0"/>
                  </a:moveTo>
                  <a:lnTo>
                    <a:pt x="191" y="5"/>
                  </a:lnTo>
                  <a:lnTo>
                    <a:pt x="223" y="15"/>
                  </a:lnTo>
                  <a:lnTo>
                    <a:pt x="1031" y="391"/>
                  </a:lnTo>
                  <a:lnTo>
                    <a:pt x="1062" y="410"/>
                  </a:lnTo>
                  <a:lnTo>
                    <a:pt x="1086" y="434"/>
                  </a:lnTo>
                  <a:lnTo>
                    <a:pt x="1105" y="465"/>
                  </a:lnTo>
                  <a:lnTo>
                    <a:pt x="1118" y="498"/>
                  </a:lnTo>
                  <a:lnTo>
                    <a:pt x="1121" y="534"/>
                  </a:lnTo>
                  <a:lnTo>
                    <a:pt x="1121" y="545"/>
                  </a:lnTo>
                  <a:lnTo>
                    <a:pt x="1118" y="580"/>
                  </a:lnTo>
                  <a:lnTo>
                    <a:pt x="1105" y="614"/>
                  </a:lnTo>
                  <a:lnTo>
                    <a:pt x="1086" y="643"/>
                  </a:lnTo>
                  <a:lnTo>
                    <a:pt x="1062" y="669"/>
                  </a:lnTo>
                  <a:lnTo>
                    <a:pt x="1031" y="688"/>
                  </a:lnTo>
                  <a:lnTo>
                    <a:pt x="223" y="1064"/>
                  </a:lnTo>
                  <a:lnTo>
                    <a:pt x="191" y="1073"/>
                  </a:lnTo>
                  <a:lnTo>
                    <a:pt x="157" y="1078"/>
                  </a:lnTo>
                  <a:lnTo>
                    <a:pt x="128" y="1075"/>
                  </a:lnTo>
                  <a:lnTo>
                    <a:pt x="100" y="1067"/>
                  </a:lnTo>
                  <a:lnTo>
                    <a:pt x="74" y="1053"/>
                  </a:lnTo>
                  <a:lnTo>
                    <a:pt x="48" y="1033"/>
                  </a:lnTo>
                  <a:lnTo>
                    <a:pt x="27" y="1009"/>
                  </a:lnTo>
                  <a:lnTo>
                    <a:pt x="13" y="982"/>
                  </a:lnTo>
                  <a:lnTo>
                    <a:pt x="3" y="953"/>
                  </a:lnTo>
                  <a:lnTo>
                    <a:pt x="0" y="921"/>
                  </a:lnTo>
                  <a:lnTo>
                    <a:pt x="0" y="916"/>
                  </a:lnTo>
                  <a:lnTo>
                    <a:pt x="5" y="881"/>
                  </a:lnTo>
                  <a:lnTo>
                    <a:pt x="16" y="847"/>
                  </a:lnTo>
                  <a:lnTo>
                    <a:pt x="35" y="818"/>
                  </a:lnTo>
                  <a:lnTo>
                    <a:pt x="61" y="792"/>
                  </a:lnTo>
                  <a:lnTo>
                    <a:pt x="92" y="775"/>
                  </a:lnTo>
                  <a:lnTo>
                    <a:pt x="597" y="538"/>
                  </a:lnTo>
                  <a:lnTo>
                    <a:pt x="92" y="304"/>
                  </a:lnTo>
                  <a:lnTo>
                    <a:pt x="61" y="285"/>
                  </a:lnTo>
                  <a:lnTo>
                    <a:pt x="35" y="261"/>
                  </a:lnTo>
                  <a:lnTo>
                    <a:pt x="16" y="230"/>
                  </a:lnTo>
                  <a:lnTo>
                    <a:pt x="5" y="198"/>
                  </a:lnTo>
                  <a:lnTo>
                    <a:pt x="0" y="161"/>
                  </a:lnTo>
                  <a:lnTo>
                    <a:pt x="0" y="158"/>
                  </a:lnTo>
                  <a:lnTo>
                    <a:pt x="3" y="126"/>
                  </a:lnTo>
                  <a:lnTo>
                    <a:pt x="13" y="97"/>
                  </a:lnTo>
                  <a:lnTo>
                    <a:pt x="27" y="69"/>
                  </a:lnTo>
                  <a:lnTo>
                    <a:pt x="48" y="45"/>
                  </a:lnTo>
                  <a:lnTo>
                    <a:pt x="74" y="24"/>
                  </a:lnTo>
                  <a:lnTo>
                    <a:pt x="100" y="12"/>
                  </a:lnTo>
                  <a:lnTo>
                    <a:pt x="128" y="4"/>
                  </a:lnTo>
                  <a:lnTo>
                    <a:pt x="15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5" name="Freeform 1028"/>
          <p:cNvSpPr>
            <a:spLocks noEditPoints="1"/>
          </p:cNvSpPr>
          <p:nvPr/>
        </p:nvSpPr>
        <p:spPr bwMode="auto">
          <a:xfrm>
            <a:off x="3922706" y="2956239"/>
            <a:ext cx="321080" cy="268086"/>
          </a:xfrm>
          <a:custGeom>
            <a:avLst/>
            <a:gdLst>
              <a:gd name="T0" fmla="*/ 2315 w 3604"/>
              <a:gd name="T1" fmla="*/ 1678 h 3007"/>
              <a:gd name="T2" fmla="*/ 2613 w 3604"/>
              <a:gd name="T3" fmla="*/ 1921 h 3007"/>
              <a:gd name="T4" fmla="*/ 2729 w 3604"/>
              <a:gd name="T5" fmla="*/ 2297 h 3007"/>
              <a:gd name="T6" fmla="*/ 2655 w 3604"/>
              <a:gd name="T7" fmla="*/ 2873 h 3007"/>
              <a:gd name="T8" fmla="*/ 2444 w 3604"/>
              <a:gd name="T9" fmla="*/ 2942 h 3007"/>
              <a:gd name="T10" fmla="*/ 2054 w 3604"/>
              <a:gd name="T11" fmla="*/ 3002 h 3007"/>
              <a:gd name="T12" fmla="*/ 1556 w 3604"/>
              <a:gd name="T13" fmla="*/ 2987 h 3007"/>
              <a:gd name="T14" fmla="*/ 967 w 3604"/>
              <a:gd name="T15" fmla="*/ 2860 h 3007"/>
              <a:gd name="T16" fmla="*/ 958 w 3604"/>
              <a:gd name="T17" fmla="*/ 2097 h 3007"/>
              <a:gd name="T18" fmla="*/ 1174 w 3604"/>
              <a:gd name="T19" fmla="*/ 1778 h 3007"/>
              <a:gd name="T20" fmla="*/ 1535 w 3604"/>
              <a:gd name="T21" fmla="*/ 1629 h 3007"/>
              <a:gd name="T22" fmla="*/ 3128 w 3604"/>
              <a:gd name="T23" fmla="*/ 1114 h 3007"/>
              <a:gd name="T24" fmla="*/ 3449 w 3604"/>
              <a:gd name="T25" fmla="*/ 1328 h 3007"/>
              <a:gd name="T26" fmla="*/ 3600 w 3604"/>
              <a:gd name="T27" fmla="*/ 1686 h 3007"/>
              <a:gd name="T28" fmla="*/ 3548 w 3604"/>
              <a:gd name="T29" fmla="*/ 2325 h 3007"/>
              <a:gd name="T30" fmla="*/ 3368 w 3604"/>
              <a:gd name="T31" fmla="*/ 2388 h 3007"/>
              <a:gd name="T32" fmla="*/ 3012 w 3604"/>
              <a:gd name="T33" fmla="*/ 2454 h 3007"/>
              <a:gd name="T34" fmla="*/ 2828 w 3604"/>
              <a:gd name="T35" fmla="*/ 2089 h 3007"/>
              <a:gd name="T36" fmla="*/ 2626 w 3604"/>
              <a:gd name="T37" fmla="*/ 1741 h 3007"/>
              <a:gd name="T38" fmla="*/ 2281 w 3604"/>
              <a:gd name="T39" fmla="*/ 1534 h 3007"/>
              <a:gd name="T40" fmla="*/ 2466 w 3604"/>
              <a:gd name="T41" fmla="*/ 1213 h 3007"/>
              <a:gd name="T42" fmla="*/ 1180 w 3604"/>
              <a:gd name="T43" fmla="*/ 1151 h 3007"/>
              <a:gd name="T44" fmla="*/ 1333 w 3604"/>
              <a:gd name="T45" fmla="*/ 1489 h 3007"/>
              <a:gd name="T46" fmla="*/ 1080 w 3604"/>
              <a:gd name="T47" fmla="*/ 1695 h 3007"/>
              <a:gd name="T48" fmla="*/ 850 w 3604"/>
              <a:gd name="T49" fmla="*/ 2023 h 3007"/>
              <a:gd name="T50" fmla="*/ 716 w 3604"/>
              <a:gd name="T51" fmla="*/ 2455 h 3007"/>
              <a:gd name="T52" fmla="*/ 145 w 3604"/>
              <a:gd name="T53" fmla="*/ 2350 h 3007"/>
              <a:gd name="T54" fmla="*/ 13 w 3604"/>
              <a:gd name="T55" fmla="*/ 1620 h 3007"/>
              <a:gd name="T56" fmla="*/ 198 w 3604"/>
              <a:gd name="T57" fmla="*/ 1281 h 3007"/>
              <a:gd name="T58" fmla="*/ 540 w 3604"/>
              <a:gd name="T59" fmla="*/ 1097 h 3007"/>
              <a:gd name="T60" fmla="*/ 1995 w 3604"/>
              <a:gd name="T61" fmla="*/ 568 h 3007"/>
              <a:gd name="T62" fmla="*/ 2254 w 3604"/>
              <a:gd name="T63" fmla="*/ 756 h 3007"/>
              <a:gd name="T64" fmla="*/ 2357 w 3604"/>
              <a:gd name="T65" fmla="*/ 1065 h 3007"/>
              <a:gd name="T66" fmla="*/ 2254 w 3604"/>
              <a:gd name="T67" fmla="*/ 1374 h 3007"/>
              <a:gd name="T68" fmla="*/ 1995 w 3604"/>
              <a:gd name="T69" fmla="*/ 1563 h 3007"/>
              <a:gd name="T70" fmla="*/ 1661 w 3604"/>
              <a:gd name="T71" fmla="*/ 1563 h 3007"/>
              <a:gd name="T72" fmla="*/ 1402 w 3604"/>
              <a:gd name="T73" fmla="*/ 1375 h 3007"/>
              <a:gd name="T74" fmla="*/ 1300 w 3604"/>
              <a:gd name="T75" fmla="*/ 1065 h 3007"/>
              <a:gd name="T76" fmla="*/ 1402 w 3604"/>
              <a:gd name="T77" fmla="*/ 756 h 3007"/>
              <a:gd name="T78" fmla="*/ 1661 w 3604"/>
              <a:gd name="T79" fmla="*/ 568 h 3007"/>
              <a:gd name="T80" fmla="*/ 2816 w 3604"/>
              <a:gd name="T81" fmla="*/ 12 h 3007"/>
              <a:gd name="T82" fmla="*/ 3095 w 3604"/>
              <a:gd name="T83" fmla="*/ 173 h 3007"/>
              <a:gd name="T84" fmla="*/ 3228 w 3604"/>
              <a:gd name="T85" fmla="*/ 467 h 3007"/>
              <a:gd name="T86" fmla="*/ 3159 w 3604"/>
              <a:gd name="T87" fmla="*/ 789 h 3007"/>
              <a:gd name="T88" fmla="*/ 2921 w 3604"/>
              <a:gd name="T89" fmla="*/ 1002 h 3007"/>
              <a:gd name="T90" fmla="*/ 2587 w 3604"/>
              <a:gd name="T91" fmla="*/ 1035 h 3007"/>
              <a:gd name="T92" fmla="*/ 2411 w 3604"/>
              <a:gd name="T93" fmla="*/ 770 h 3007"/>
              <a:gd name="T94" fmla="*/ 2175 w 3604"/>
              <a:gd name="T95" fmla="*/ 516 h 3007"/>
              <a:gd name="T96" fmla="*/ 2293 w 3604"/>
              <a:gd name="T97" fmla="*/ 192 h 3007"/>
              <a:gd name="T98" fmla="*/ 2582 w 3604"/>
              <a:gd name="T99" fmla="*/ 13 h 3007"/>
              <a:gd name="T100" fmla="*/ 1069 w 3604"/>
              <a:gd name="T101" fmla="*/ 27 h 3007"/>
              <a:gd name="T102" fmla="*/ 1328 w 3604"/>
              <a:gd name="T103" fmla="*/ 214 h 3007"/>
              <a:gd name="T104" fmla="*/ 1429 w 3604"/>
              <a:gd name="T105" fmla="*/ 524 h 3007"/>
              <a:gd name="T106" fmla="*/ 1267 w 3604"/>
              <a:gd name="T107" fmla="*/ 735 h 3007"/>
              <a:gd name="T108" fmla="*/ 1096 w 3604"/>
              <a:gd name="T109" fmla="*/ 1011 h 3007"/>
              <a:gd name="T110" fmla="*/ 787 w 3604"/>
              <a:gd name="T111" fmla="*/ 1036 h 3007"/>
              <a:gd name="T112" fmla="*/ 508 w 3604"/>
              <a:gd name="T113" fmla="*/ 876 h 3007"/>
              <a:gd name="T114" fmla="*/ 375 w 3604"/>
              <a:gd name="T115" fmla="*/ 581 h 3007"/>
              <a:gd name="T116" fmla="*/ 445 w 3604"/>
              <a:gd name="T117" fmla="*/ 259 h 3007"/>
              <a:gd name="T118" fmla="*/ 683 w 3604"/>
              <a:gd name="T119" fmla="*/ 46 h 3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04" h="3007">
                <a:moveTo>
                  <a:pt x="1604" y="1624"/>
                </a:moveTo>
                <a:lnTo>
                  <a:pt x="2053" y="1624"/>
                </a:lnTo>
                <a:lnTo>
                  <a:pt x="2122" y="1629"/>
                </a:lnTo>
                <a:lnTo>
                  <a:pt x="2189" y="1639"/>
                </a:lnTo>
                <a:lnTo>
                  <a:pt x="2253" y="1655"/>
                </a:lnTo>
                <a:lnTo>
                  <a:pt x="2315" y="1678"/>
                </a:lnTo>
                <a:lnTo>
                  <a:pt x="2375" y="1706"/>
                </a:lnTo>
                <a:lnTo>
                  <a:pt x="2430" y="1740"/>
                </a:lnTo>
                <a:lnTo>
                  <a:pt x="2483" y="1778"/>
                </a:lnTo>
                <a:lnTo>
                  <a:pt x="2531" y="1822"/>
                </a:lnTo>
                <a:lnTo>
                  <a:pt x="2574" y="1869"/>
                </a:lnTo>
                <a:lnTo>
                  <a:pt x="2613" y="1921"/>
                </a:lnTo>
                <a:lnTo>
                  <a:pt x="2647" y="1977"/>
                </a:lnTo>
                <a:lnTo>
                  <a:pt x="2676" y="2035"/>
                </a:lnTo>
                <a:lnTo>
                  <a:pt x="2698" y="2097"/>
                </a:lnTo>
                <a:lnTo>
                  <a:pt x="2715" y="2161"/>
                </a:lnTo>
                <a:lnTo>
                  <a:pt x="2726" y="2227"/>
                </a:lnTo>
                <a:lnTo>
                  <a:pt x="2729" y="2297"/>
                </a:lnTo>
                <a:lnTo>
                  <a:pt x="2729" y="2840"/>
                </a:lnTo>
                <a:lnTo>
                  <a:pt x="2725" y="2840"/>
                </a:lnTo>
                <a:lnTo>
                  <a:pt x="2691" y="2858"/>
                </a:lnTo>
                <a:lnTo>
                  <a:pt x="2684" y="2861"/>
                </a:lnTo>
                <a:lnTo>
                  <a:pt x="2673" y="2866"/>
                </a:lnTo>
                <a:lnTo>
                  <a:pt x="2655" y="2873"/>
                </a:lnTo>
                <a:lnTo>
                  <a:pt x="2633" y="2883"/>
                </a:lnTo>
                <a:lnTo>
                  <a:pt x="2605" y="2893"/>
                </a:lnTo>
                <a:lnTo>
                  <a:pt x="2573" y="2905"/>
                </a:lnTo>
                <a:lnTo>
                  <a:pt x="2535" y="2917"/>
                </a:lnTo>
                <a:lnTo>
                  <a:pt x="2491" y="2929"/>
                </a:lnTo>
                <a:lnTo>
                  <a:pt x="2444" y="2942"/>
                </a:lnTo>
                <a:lnTo>
                  <a:pt x="2391" y="2955"/>
                </a:lnTo>
                <a:lnTo>
                  <a:pt x="2332" y="2966"/>
                </a:lnTo>
                <a:lnTo>
                  <a:pt x="2270" y="2977"/>
                </a:lnTo>
                <a:lnTo>
                  <a:pt x="2202" y="2987"/>
                </a:lnTo>
                <a:lnTo>
                  <a:pt x="2130" y="2996"/>
                </a:lnTo>
                <a:lnTo>
                  <a:pt x="2054" y="3002"/>
                </a:lnTo>
                <a:lnTo>
                  <a:pt x="1972" y="3006"/>
                </a:lnTo>
                <a:lnTo>
                  <a:pt x="1887" y="3007"/>
                </a:lnTo>
                <a:lnTo>
                  <a:pt x="1808" y="3006"/>
                </a:lnTo>
                <a:lnTo>
                  <a:pt x="1727" y="3003"/>
                </a:lnTo>
                <a:lnTo>
                  <a:pt x="1643" y="2996"/>
                </a:lnTo>
                <a:lnTo>
                  <a:pt x="1556" y="2987"/>
                </a:lnTo>
                <a:lnTo>
                  <a:pt x="1465" y="2975"/>
                </a:lnTo>
                <a:lnTo>
                  <a:pt x="1371" y="2960"/>
                </a:lnTo>
                <a:lnTo>
                  <a:pt x="1274" y="2941"/>
                </a:lnTo>
                <a:lnTo>
                  <a:pt x="1175" y="2918"/>
                </a:lnTo>
                <a:lnTo>
                  <a:pt x="1072" y="2892"/>
                </a:lnTo>
                <a:lnTo>
                  <a:pt x="967" y="2860"/>
                </a:lnTo>
                <a:lnTo>
                  <a:pt x="929" y="2849"/>
                </a:lnTo>
                <a:lnTo>
                  <a:pt x="927" y="2840"/>
                </a:lnTo>
                <a:lnTo>
                  <a:pt x="927" y="2297"/>
                </a:lnTo>
                <a:lnTo>
                  <a:pt x="931" y="2227"/>
                </a:lnTo>
                <a:lnTo>
                  <a:pt x="941" y="2161"/>
                </a:lnTo>
                <a:lnTo>
                  <a:pt x="958" y="2097"/>
                </a:lnTo>
                <a:lnTo>
                  <a:pt x="981" y="2035"/>
                </a:lnTo>
                <a:lnTo>
                  <a:pt x="1009" y="1977"/>
                </a:lnTo>
                <a:lnTo>
                  <a:pt x="1043" y="1921"/>
                </a:lnTo>
                <a:lnTo>
                  <a:pt x="1082" y="1869"/>
                </a:lnTo>
                <a:lnTo>
                  <a:pt x="1126" y="1822"/>
                </a:lnTo>
                <a:lnTo>
                  <a:pt x="1174" y="1778"/>
                </a:lnTo>
                <a:lnTo>
                  <a:pt x="1226" y="1740"/>
                </a:lnTo>
                <a:lnTo>
                  <a:pt x="1282" y="1706"/>
                </a:lnTo>
                <a:lnTo>
                  <a:pt x="1341" y="1678"/>
                </a:lnTo>
                <a:lnTo>
                  <a:pt x="1403" y="1655"/>
                </a:lnTo>
                <a:lnTo>
                  <a:pt x="1468" y="1639"/>
                </a:lnTo>
                <a:lnTo>
                  <a:pt x="1535" y="1629"/>
                </a:lnTo>
                <a:lnTo>
                  <a:pt x="1604" y="1624"/>
                </a:lnTo>
                <a:close/>
                <a:moveTo>
                  <a:pt x="2483" y="1084"/>
                </a:moveTo>
                <a:lnTo>
                  <a:pt x="2927" y="1084"/>
                </a:lnTo>
                <a:lnTo>
                  <a:pt x="2996" y="1087"/>
                </a:lnTo>
                <a:lnTo>
                  <a:pt x="3063" y="1097"/>
                </a:lnTo>
                <a:lnTo>
                  <a:pt x="3128" y="1114"/>
                </a:lnTo>
                <a:lnTo>
                  <a:pt x="3190" y="1137"/>
                </a:lnTo>
                <a:lnTo>
                  <a:pt x="3249" y="1165"/>
                </a:lnTo>
                <a:lnTo>
                  <a:pt x="3305" y="1198"/>
                </a:lnTo>
                <a:lnTo>
                  <a:pt x="3357" y="1237"/>
                </a:lnTo>
                <a:lnTo>
                  <a:pt x="3405" y="1281"/>
                </a:lnTo>
                <a:lnTo>
                  <a:pt x="3449" y="1328"/>
                </a:lnTo>
                <a:lnTo>
                  <a:pt x="3488" y="1380"/>
                </a:lnTo>
                <a:lnTo>
                  <a:pt x="3522" y="1436"/>
                </a:lnTo>
                <a:lnTo>
                  <a:pt x="3550" y="1494"/>
                </a:lnTo>
                <a:lnTo>
                  <a:pt x="3573" y="1555"/>
                </a:lnTo>
                <a:lnTo>
                  <a:pt x="3590" y="1620"/>
                </a:lnTo>
                <a:lnTo>
                  <a:pt x="3600" y="1686"/>
                </a:lnTo>
                <a:lnTo>
                  <a:pt x="3604" y="1755"/>
                </a:lnTo>
                <a:lnTo>
                  <a:pt x="3604" y="2299"/>
                </a:lnTo>
                <a:lnTo>
                  <a:pt x="3600" y="2299"/>
                </a:lnTo>
                <a:lnTo>
                  <a:pt x="3564" y="2316"/>
                </a:lnTo>
                <a:lnTo>
                  <a:pt x="3559" y="2320"/>
                </a:lnTo>
                <a:lnTo>
                  <a:pt x="3548" y="2325"/>
                </a:lnTo>
                <a:lnTo>
                  <a:pt x="3531" y="2332"/>
                </a:lnTo>
                <a:lnTo>
                  <a:pt x="3509" y="2342"/>
                </a:lnTo>
                <a:lnTo>
                  <a:pt x="3481" y="2351"/>
                </a:lnTo>
                <a:lnTo>
                  <a:pt x="3449" y="2363"/>
                </a:lnTo>
                <a:lnTo>
                  <a:pt x="3412" y="2376"/>
                </a:lnTo>
                <a:lnTo>
                  <a:pt x="3368" y="2388"/>
                </a:lnTo>
                <a:lnTo>
                  <a:pt x="3321" y="2401"/>
                </a:lnTo>
                <a:lnTo>
                  <a:pt x="3269" y="2413"/>
                </a:lnTo>
                <a:lnTo>
                  <a:pt x="3211" y="2425"/>
                </a:lnTo>
                <a:lnTo>
                  <a:pt x="3149" y="2436"/>
                </a:lnTo>
                <a:lnTo>
                  <a:pt x="3083" y="2446"/>
                </a:lnTo>
                <a:lnTo>
                  <a:pt x="3012" y="2454"/>
                </a:lnTo>
                <a:lnTo>
                  <a:pt x="2935" y="2460"/>
                </a:lnTo>
                <a:lnTo>
                  <a:pt x="2856" y="2465"/>
                </a:lnTo>
                <a:lnTo>
                  <a:pt x="2856" y="2297"/>
                </a:lnTo>
                <a:lnTo>
                  <a:pt x="2852" y="2226"/>
                </a:lnTo>
                <a:lnTo>
                  <a:pt x="2842" y="2156"/>
                </a:lnTo>
                <a:lnTo>
                  <a:pt x="2828" y="2089"/>
                </a:lnTo>
                <a:lnTo>
                  <a:pt x="2807" y="2023"/>
                </a:lnTo>
                <a:lnTo>
                  <a:pt x="2780" y="1960"/>
                </a:lnTo>
                <a:lnTo>
                  <a:pt x="2748" y="1901"/>
                </a:lnTo>
                <a:lnTo>
                  <a:pt x="2713" y="1844"/>
                </a:lnTo>
                <a:lnTo>
                  <a:pt x="2672" y="1790"/>
                </a:lnTo>
                <a:lnTo>
                  <a:pt x="2626" y="1741"/>
                </a:lnTo>
                <a:lnTo>
                  <a:pt x="2578" y="1695"/>
                </a:lnTo>
                <a:lnTo>
                  <a:pt x="2525" y="1653"/>
                </a:lnTo>
                <a:lnTo>
                  <a:pt x="2468" y="1616"/>
                </a:lnTo>
                <a:lnTo>
                  <a:pt x="2408" y="1584"/>
                </a:lnTo>
                <a:lnTo>
                  <a:pt x="2346" y="1556"/>
                </a:lnTo>
                <a:lnTo>
                  <a:pt x="2281" y="1534"/>
                </a:lnTo>
                <a:lnTo>
                  <a:pt x="2324" y="1489"/>
                </a:lnTo>
                <a:lnTo>
                  <a:pt x="2363" y="1440"/>
                </a:lnTo>
                <a:lnTo>
                  <a:pt x="2396" y="1387"/>
                </a:lnTo>
                <a:lnTo>
                  <a:pt x="2425" y="1332"/>
                </a:lnTo>
                <a:lnTo>
                  <a:pt x="2448" y="1274"/>
                </a:lnTo>
                <a:lnTo>
                  <a:pt x="2466" y="1213"/>
                </a:lnTo>
                <a:lnTo>
                  <a:pt x="2477" y="1149"/>
                </a:lnTo>
                <a:lnTo>
                  <a:pt x="2483" y="1084"/>
                </a:lnTo>
                <a:close/>
                <a:moveTo>
                  <a:pt x="677" y="1084"/>
                </a:moveTo>
                <a:lnTo>
                  <a:pt x="1125" y="1084"/>
                </a:lnTo>
                <a:lnTo>
                  <a:pt x="1175" y="1086"/>
                </a:lnTo>
                <a:lnTo>
                  <a:pt x="1180" y="1151"/>
                </a:lnTo>
                <a:lnTo>
                  <a:pt x="1191" y="1214"/>
                </a:lnTo>
                <a:lnTo>
                  <a:pt x="1209" y="1275"/>
                </a:lnTo>
                <a:lnTo>
                  <a:pt x="1232" y="1333"/>
                </a:lnTo>
                <a:lnTo>
                  <a:pt x="1261" y="1388"/>
                </a:lnTo>
                <a:lnTo>
                  <a:pt x="1294" y="1441"/>
                </a:lnTo>
                <a:lnTo>
                  <a:pt x="1333" y="1489"/>
                </a:lnTo>
                <a:lnTo>
                  <a:pt x="1375" y="1534"/>
                </a:lnTo>
                <a:lnTo>
                  <a:pt x="1311" y="1556"/>
                </a:lnTo>
                <a:lnTo>
                  <a:pt x="1248" y="1584"/>
                </a:lnTo>
                <a:lnTo>
                  <a:pt x="1188" y="1616"/>
                </a:lnTo>
                <a:lnTo>
                  <a:pt x="1133" y="1653"/>
                </a:lnTo>
                <a:lnTo>
                  <a:pt x="1080" y="1695"/>
                </a:lnTo>
                <a:lnTo>
                  <a:pt x="1030" y="1741"/>
                </a:lnTo>
                <a:lnTo>
                  <a:pt x="985" y="1790"/>
                </a:lnTo>
                <a:lnTo>
                  <a:pt x="945" y="1844"/>
                </a:lnTo>
                <a:lnTo>
                  <a:pt x="908" y="1901"/>
                </a:lnTo>
                <a:lnTo>
                  <a:pt x="877" y="1960"/>
                </a:lnTo>
                <a:lnTo>
                  <a:pt x="850" y="2023"/>
                </a:lnTo>
                <a:lnTo>
                  <a:pt x="829" y="2089"/>
                </a:lnTo>
                <a:lnTo>
                  <a:pt x="814" y="2156"/>
                </a:lnTo>
                <a:lnTo>
                  <a:pt x="805" y="2226"/>
                </a:lnTo>
                <a:lnTo>
                  <a:pt x="802" y="2297"/>
                </a:lnTo>
                <a:lnTo>
                  <a:pt x="802" y="2461"/>
                </a:lnTo>
                <a:lnTo>
                  <a:pt x="716" y="2455"/>
                </a:lnTo>
                <a:lnTo>
                  <a:pt x="629" y="2446"/>
                </a:lnTo>
                <a:lnTo>
                  <a:pt x="538" y="2434"/>
                </a:lnTo>
                <a:lnTo>
                  <a:pt x="444" y="2418"/>
                </a:lnTo>
                <a:lnTo>
                  <a:pt x="348" y="2400"/>
                </a:lnTo>
                <a:lnTo>
                  <a:pt x="248" y="2377"/>
                </a:lnTo>
                <a:lnTo>
                  <a:pt x="145" y="2350"/>
                </a:lnTo>
                <a:lnTo>
                  <a:pt x="39" y="2320"/>
                </a:lnTo>
                <a:lnTo>
                  <a:pt x="1" y="2307"/>
                </a:lnTo>
                <a:lnTo>
                  <a:pt x="0" y="2299"/>
                </a:lnTo>
                <a:lnTo>
                  <a:pt x="0" y="1755"/>
                </a:lnTo>
                <a:lnTo>
                  <a:pt x="3" y="1686"/>
                </a:lnTo>
                <a:lnTo>
                  <a:pt x="13" y="1620"/>
                </a:lnTo>
                <a:lnTo>
                  <a:pt x="31" y="1555"/>
                </a:lnTo>
                <a:lnTo>
                  <a:pt x="53" y="1494"/>
                </a:lnTo>
                <a:lnTo>
                  <a:pt x="82" y="1436"/>
                </a:lnTo>
                <a:lnTo>
                  <a:pt x="115" y="1380"/>
                </a:lnTo>
                <a:lnTo>
                  <a:pt x="155" y="1328"/>
                </a:lnTo>
                <a:lnTo>
                  <a:pt x="198" y="1281"/>
                </a:lnTo>
                <a:lnTo>
                  <a:pt x="247" y="1237"/>
                </a:lnTo>
                <a:lnTo>
                  <a:pt x="299" y="1198"/>
                </a:lnTo>
                <a:lnTo>
                  <a:pt x="354" y="1165"/>
                </a:lnTo>
                <a:lnTo>
                  <a:pt x="413" y="1137"/>
                </a:lnTo>
                <a:lnTo>
                  <a:pt x="476" y="1114"/>
                </a:lnTo>
                <a:lnTo>
                  <a:pt x="540" y="1097"/>
                </a:lnTo>
                <a:lnTo>
                  <a:pt x="608" y="1087"/>
                </a:lnTo>
                <a:lnTo>
                  <a:pt x="677" y="1084"/>
                </a:lnTo>
                <a:close/>
                <a:moveTo>
                  <a:pt x="1828" y="541"/>
                </a:moveTo>
                <a:lnTo>
                  <a:pt x="1886" y="544"/>
                </a:lnTo>
                <a:lnTo>
                  <a:pt x="1942" y="553"/>
                </a:lnTo>
                <a:lnTo>
                  <a:pt x="1995" y="568"/>
                </a:lnTo>
                <a:lnTo>
                  <a:pt x="2046" y="588"/>
                </a:lnTo>
                <a:lnTo>
                  <a:pt x="2095" y="613"/>
                </a:lnTo>
                <a:lnTo>
                  <a:pt x="2140" y="642"/>
                </a:lnTo>
                <a:lnTo>
                  <a:pt x="2182" y="676"/>
                </a:lnTo>
                <a:lnTo>
                  <a:pt x="2221" y="714"/>
                </a:lnTo>
                <a:lnTo>
                  <a:pt x="2254" y="756"/>
                </a:lnTo>
                <a:lnTo>
                  <a:pt x="2284" y="801"/>
                </a:lnTo>
                <a:lnTo>
                  <a:pt x="2310" y="848"/>
                </a:lnTo>
                <a:lnTo>
                  <a:pt x="2330" y="900"/>
                </a:lnTo>
                <a:lnTo>
                  <a:pt x="2345" y="952"/>
                </a:lnTo>
                <a:lnTo>
                  <a:pt x="2354" y="1008"/>
                </a:lnTo>
                <a:lnTo>
                  <a:pt x="2357" y="1065"/>
                </a:lnTo>
                <a:lnTo>
                  <a:pt x="2354" y="1123"/>
                </a:lnTo>
                <a:lnTo>
                  <a:pt x="2345" y="1177"/>
                </a:lnTo>
                <a:lnTo>
                  <a:pt x="2330" y="1230"/>
                </a:lnTo>
                <a:lnTo>
                  <a:pt x="2310" y="1282"/>
                </a:lnTo>
                <a:lnTo>
                  <a:pt x="2284" y="1330"/>
                </a:lnTo>
                <a:lnTo>
                  <a:pt x="2254" y="1374"/>
                </a:lnTo>
                <a:lnTo>
                  <a:pt x="2221" y="1416"/>
                </a:lnTo>
                <a:lnTo>
                  <a:pt x="2182" y="1454"/>
                </a:lnTo>
                <a:lnTo>
                  <a:pt x="2140" y="1488"/>
                </a:lnTo>
                <a:lnTo>
                  <a:pt x="2095" y="1518"/>
                </a:lnTo>
                <a:lnTo>
                  <a:pt x="2046" y="1542"/>
                </a:lnTo>
                <a:lnTo>
                  <a:pt x="1995" y="1563"/>
                </a:lnTo>
                <a:lnTo>
                  <a:pt x="1942" y="1577"/>
                </a:lnTo>
                <a:lnTo>
                  <a:pt x="1886" y="1586"/>
                </a:lnTo>
                <a:lnTo>
                  <a:pt x="1828" y="1589"/>
                </a:lnTo>
                <a:lnTo>
                  <a:pt x="1771" y="1586"/>
                </a:lnTo>
                <a:lnTo>
                  <a:pt x="1715" y="1577"/>
                </a:lnTo>
                <a:lnTo>
                  <a:pt x="1661" y="1563"/>
                </a:lnTo>
                <a:lnTo>
                  <a:pt x="1610" y="1542"/>
                </a:lnTo>
                <a:lnTo>
                  <a:pt x="1561" y="1518"/>
                </a:lnTo>
                <a:lnTo>
                  <a:pt x="1516" y="1488"/>
                </a:lnTo>
                <a:lnTo>
                  <a:pt x="1474" y="1454"/>
                </a:lnTo>
                <a:lnTo>
                  <a:pt x="1436" y="1416"/>
                </a:lnTo>
                <a:lnTo>
                  <a:pt x="1402" y="1375"/>
                </a:lnTo>
                <a:lnTo>
                  <a:pt x="1372" y="1330"/>
                </a:lnTo>
                <a:lnTo>
                  <a:pt x="1346" y="1282"/>
                </a:lnTo>
                <a:lnTo>
                  <a:pt x="1327" y="1231"/>
                </a:lnTo>
                <a:lnTo>
                  <a:pt x="1312" y="1177"/>
                </a:lnTo>
                <a:lnTo>
                  <a:pt x="1303" y="1123"/>
                </a:lnTo>
                <a:lnTo>
                  <a:pt x="1300" y="1065"/>
                </a:lnTo>
                <a:lnTo>
                  <a:pt x="1303" y="1008"/>
                </a:lnTo>
                <a:lnTo>
                  <a:pt x="1312" y="952"/>
                </a:lnTo>
                <a:lnTo>
                  <a:pt x="1327" y="900"/>
                </a:lnTo>
                <a:lnTo>
                  <a:pt x="1346" y="849"/>
                </a:lnTo>
                <a:lnTo>
                  <a:pt x="1372" y="801"/>
                </a:lnTo>
                <a:lnTo>
                  <a:pt x="1402" y="756"/>
                </a:lnTo>
                <a:lnTo>
                  <a:pt x="1436" y="714"/>
                </a:lnTo>
                <a:lnTo>
                  <a:pt x="1474" y="676"/>
                </a:lnTo>
                <a:lnTo>
                  <a:pt x="1516" y="642"/>
                </a:lnTo>
                <a:lnTo>
                  <a:pt x="1561" y="613"/>
                </a:lnTo>
                <a:lnTo>
                  <a:pt x="1610" y="588"/>
                </a:lnTo>
                <a:lnTo>
                  <a:pt x="1661" y="568"/>
                </a:lnTo>
                <a:lnTo>
                  <a:pt x="1715" y="553"/>
                </a:lnTo>
                <a:lnTo>
                  <a:pt x="1771" y="544"/>
                </a:lnTo>
                <a:lnTo>
                  <a:pt x="1828" y="541"/>
                </a:lnTo>
                <a:close/>
                <a:moveTo>
                  <a:pt x="2703" y="0"/>
                </a:moveTo>
                <a:lnTo>
                  <a:pt x="2760" y="2"/>
                </a:lnTo>
                <a:lnTo>
                  <a:pt x="2816" y="12"/>
                </a:lnTo>
                <a:lnTo>
                  <a:pt x="2870" y="27"/>
                </a:lnTo>
                <a:lnTo>
                  <a:pt x="2921" y="46"/>
                </a:lnTo>
                <a:lnTo>
                  <a:pt x="2970" y="72"/>
                </a:lnTo>
                <a:lnTo>
                  <a:pt x="3015" y="101"/>
                </a:lnTo>
                <a:lnTo>
                  <a:pt x="3057" y="135"/>
                </a:lnTo>
                <a:lnTo>
                  <a:pt x="3095" y="173"/>
                </a:lnTo>
                <a:lnTo>
                  <a:pt x="3129" y="214"/>
                </a:lnTo>
                <a:lnTo>
                  <a:pt x="3159" y="259"/>
                </a:lnTo>
                <a:lnTo>
                  <a:pt x="3185" y="308"/>
                </a:lnTo>
                <a:lnTo>
                  <a:pt x="3204" y="358"/>
                </a:lnTo>
                <a:lnTo>
                  <a:pt x="3219" y="411"/>
                </a:lnTo>
                <a:lnTo>
                  <a:pt x="3228" y="467"/>
                </a:lnTo>
                <a:lnTo>
                  <a:pt x="3231" y="524"/>
                </a:lnTo>
                <a:lnTo>
                  <a:pt x="3228" y="581"/>
                </a:lnTo>
                <a:lnTo>
                  <a:pt x="3219" y="636"/>
                </a:lnTo>
                <a:lnTo>
                  <a:pt x="3204" y="690"/>
                </a:lnTo>
                <a:lnTo>
                  <a:pt x="3185" y="740"/>
                </a:lnTo>
                <a:lnTo>
                  <a:pt x="3159" y="789"/>
                </a:lnTo>
                <a:lnTo>
                  <a:pt x="3129" y="834"/>
                </a:lnTo>
                <a:lnTo>
                  <a:pt x="3095" y="876"/>
                </a:lnTo>
                <a:lnTo>
                  <a:pt x="3057" y="913"/>
                </a:lnTo>
                <a:lnTo>
                  <a:pt x="3015" y="947"/>
                </a:lnTo>
                <a:lnTo>
                  <a:pt x="2970" y="977"/>
                </a:lnTo>
                <a:lnTo>
                  <a:pt x="2921" y="1002"/>
                </a:lnTo>
                <a:lnTo>
                  <a:pt x="2870" y="1022"/>
                </a:lnTo>
                <a:lnTo>
                  <a:pt x="2816" y="1036"/>
                </a:lnTo>
                <a:lnTo>
                  <a:pt x="2760" y="1045"/>
                </a:lnTo>
                <a:lnTo>
                  <a:pt x="2703" y="1048"/>
                </a:lnTo>
                <a:lnTo>
                  <a:pt x="2644" y="1045"/>
                </a:lnTo>
                <a:lnTo>
                  <a:pt x="2587" y="1035"/>
                </a:lnTo>
                <a:lnTo>
                  <a:pt x="2531" y="1019"/>
                </a:lnTo>
                <a:lnTo>
                  <a:pt x="2479" y="999"/>
                </a:lnTo>
                <a:lnTo>
                  <a:pt x="2470" y="938"/>
                </a:lnTo>
                <a:lnTo>
                  <a:pt x="2456" y="880"/>
                </a:lnTo>
                <a:lnTo>
                  <a:pt x="2436" y="824"/>
                </a:lnTo>
                <a:lnTo>
                  <a:pt x="2411" y="770"/>
                </a:lnTo>
                <a:lnTo>
                  <a:pt x="2382" y="720"/>
                </a:lnTo>
                <a:lnTo>
                  <a:pt x="2347" y="672"/>
                </a:lnTo>
                <a:lnTo>
                  <a:pt x="2310" y="627"/>
                </a:lnTo>
                <a:lnTo>
                  <a:pt x="2269" y="587"/>
                </a:lnTo>
                <a:lnTo>
                  <a:pt x="2223" y="549"/>
                </a:lnTo>
                <a:lnTo>
                  <a:pt x="2175" y="516"/>
                </a:lnTo>
                <a:lnTo>
                  <a:pt x="2179" y="456"/>
                </a:lnTo>
                <a:lnTo>
                  <a:pt x="2190" y="398"/>
                </a:lnTo>
                <a:lnTo>
                  <a:pt x="2208" y="342"/>
                </a:lnTo>
                <a:lnTo>
                  <a:pt x="2231" y="289"/>
                </a:lnTo>
                <a:lnTo>
                  <a:pt x="2260" y="239"/>
                </a:lnTo>
                <a:lnTo>
                  <a:pt x="2293" y="192"/>
                </a:lnTo>
                <a:lnTo>
                  <a:pt x="2332" y="151"/>
                </a:lnTo>
                <a:lnTo>
                  <a:pt x="2375" y="113"/>
                </a:lnTo>
                <a:lnTo>
                  <a:pt x="2422" y="80"/>
                </a:lnTo>
                <a:lnTo>
                  <a:pt x="2473" y="52"/>
                </a:lnTo>
                <a:lnTo>
                  <a:pt x="2526" y="30"/>
                </a:lnTo>
                <a:lnTo>
                  <a:pt x="2582" y="13"/>
                </a:lnTo>
                <a:lnTo>
                  <a:pt x="2642" y="4"/>
                </a:lnTo>
                <a:lnTo>
                  <a:pt x="2703" y="0"/>
                </a:lnTo>
                <a:close/>
                <a:moveTo>
                  <a:pt x="901" y="0"/>
                </a:moveTo>
                <a:lnTo>
                  <a:pt x="959" y="2"/>
                </a:lnTo>
                <a:lnTo>
                  <a:pt x="1014" y="12"/>
                </a:lnTo>
                <a:lnTo>
                  <a:pt x="1069" y="27"/>
                </a:lnTo>
                <a:lnTo>
                  <a:pt x="1119" y="46"/>
                </a:lnTo>
                <a:lnTo>
                  <a:pt x="1168" y="72"/>
                </a:lnTo>
                <a:lnTo>
                  <a:pt x="1214" y="101"/>
                </a:lnTo>
                <a:lnTo>
                  <a:pt x="1256" y="135"/>
                </a:lnTo>
                <a:lnTo>
                  <a:pt x="1293" y="173"/>
                </a:lnTo>
                <a:lnTo>
                  <a:pt x="1328" y="214"/>
                </a:lnTo>
                <a:lnTo>
                  <a:pt x="1358" y="259"/>
                </a:lnTo>
                <a:lnTo>
                  <a:pt x="1383" y="308"/>
                </a:lnTo>
                <a:lnTo>
                  <a:pt x="1403" y="358"/>
                </a:lnTo>
                <a:lnTo>
                  <a:pt x="1417" y="412"/>
                </a:lnTo>
                <a:lnTo>
                  <a:pt x="1426" y="467"/>
                </a:lnTo>
                <a:lnTo>
                  <a:pt x="1429" y="524"/>
                </a:lnTo>
                <a:lnTo>
                  <a:pt x="1429" y="538"/>
                </a:lnTo>
                <a:lnTo>
                  <a:pt x="1428" y="554"/>
                </a:lnTo>
                <a:lnTo>
                  <a:pt x="1382" y="593"/>
                </a:lnTo>
                <a:lnTo>
                  <a:pt x="1339" y="636"/>
                </a:lnTo>
                <a:lnTo>
                  <a:pt x="1300" y="684"/>
                </a:lnTo>
                <a:lnTo>
                  <a:pt x="1267" y="735"/>
                </a:lnTo>
                <a:lnTo>
                  <a:pt x="1237" y="789"/>
                </a:lnTo>
                <a:lnTo>
                  <a:pt x="1214" y="846"/>
                </a:lnTo>
                <a:lnTo>
                  <a:pt x="1195" y="905"/>
                </a:lnTo>
                <a:lnTo>
                  <a:pt x="1183" y="967"/>
                </a:lnTo>
                <a:lnTo>
                  <a:pt x="1140" y="991"/>
                </a:lnTo>
                <a:lnTo>
                  <a:pt x="1096" y="1011"/>
                </a:lnTo>
                <a:lnTo>
                  <a:pt x="1050" y="1027"/>
                </a:lnTo>
                <a:lnTo>
                  <a:pt x="1002" y="1038"/>
                </a:lnTo>
                <a:lnTo>
                  <a:pt x="952" y="1046"/>
                </a:lnTo>
                <a:lnTo>
                  <a:pt x="901" y="1048"/>
                </a:lnTo>
                <a:lnTo>
                  <a:pt x="844" y="1045"/>
                </a:lnTo>
                <a:lnTo>
                  <a:pt x="787" y="1036"/>
                </a:lnTo>
                <a:lnTo>
                  <a:pt x="734" y="1022"/>
                </a:lnTo>
                <a:lnTo>
                  <a:pt x="683" y="1002"/>
                </a:lnTo>
                <a:lnTo>
                  <a:pt x="634" y="977"/>
                </a:lnTo>
                <a:lnTo>
                  <a:pt x="589" y="947"/>
                </a:lnTo>
                <a:lnTo>
                  <a:pt x="547" y="913"/>
                </a:lnTo>
                <a:lnTo>
                  <a:pt x="508" y="876"/>
                </a:lnTo>
                <a:lnTo>
                  <a:pt x="474" y="834"/>
                </a:lnTo>
                <a:lnTo>
                  <a:pt x="445" y="789"/>
                </a:lnTo>
                <a:lnTo>
                  <a:pt x="420" y="740"/>
                </a:lnTo>
                <a:lnTo>
                  <a:pt x="400" y="690"/>
                </a:lnTo>
                <a:lnTo>
                  <a:pt x="384" y="636"/>
                </a:lnTo>
                <a:lnTo>
                  <a:pt x="375" y="581"/>
                </a:lnTo>
                <a:lnTo>
                  <a:pt x="372" y="524"/>
                </a:lnTo>
                <a:lnTo>
                  <a:pt x="375" y="467"/>
                </a:lnTo>
                <a:lnTo>
                  <a:pt x="384" y="412"/>
                </a:lnTo>
                <a:lnTo>
                  <a:pt x="400" y="358"/>
                </a:lnTo>
                <a:lnTo>
                  <a:pt x="420" y="308"/>
                </a:lnTo>
                <a:lnTo>
                  <a:pt x="445" y="259"/>
                </a:lnTo>
                <a:lnTo>
                  <a:pt x="474" y="214"/>
                </a:lnTo>
                <a:lnTo>
                  <a:pt x="508" y="173"/>
                </a:lnTo>
                <a:lnTo>
                  <a:pt x="547" y="135"/>
                </a:lnTo>
                <a:lnTo>
                  <a:pt x="589" y="101"/>
                </a:lnTo>
                <a:lnTo>
                  <a:pt x="634" y="72"/>
                </a:lnTo>
                <a:lnTo>
                  <a:pt x="683" y="46"/>
                </a:lnTo>
                <a:lnTo>
                  <a:pt x="734" y="27"/>
                </a:lnTo>
                <a:lnTo>
                  <a:pt x="787" y="12"/>
                </a:lnTo>
                <a:lnTo>
                  <a:pt x="844" y="2"/>
                </a:lnTo>
                <a:lnTo>
                  <a:pt x="90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45716332"/>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3" name="Straight Connector 92"/>
          <p:cNvCxnSpPr/>
          <p:nvPr/>
        </p:nvCxnSpPr>
        <p:spPr>
          <a:xfrm>
            <a:off x="3180080" y="1814763"/>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94" name="Rectangle 93"/>
          <p:cNvSpPr/>
          <p:nvPr/>
        </p:nvSpPr>
        <p:spPr>
          <a:xfrm flipH="1">
            <a:off x="5133442" y="1445432"/>
            <a:ext cx="3622740" cy="738664"/>
          </a:xfrm>
          <a:prstGeom prst="rect">
            <a:avLst/>
          </a:prstGeom>
        </p:spPr>
        <p:txBody>
          <a:bodyPr wrap="square" lIns="0" tIns="0" rIns="0" bIns="0" anchor="ctr">
            <a:spAutoFit/>
          </a:bodyPr>
          <a:lstStyle/>
          <a:p>
            <a:pPr>
              <a:lnSpc>
                <a:spcPct val="150000"/>
              </a:lnSpc>
            </a:pPr>
            <a:r>
              <a:rPr lang="en-US" sz="1200" b="1" dirty="0">
                <a:solidFill>
                  <a:schemeClr val="accent1"/>
                </a:solidFill>
              </a:rPr>
              <a:t>Element Title Here</a:t>
            </a:r>
            <a:endParaRPr lang="en-US" sz="1200" dirty="0">
              <a:solidFill>
                <a:schemeClr val="accent1"/>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97" name="Straight Connector 96"/>
          <p:cNvCxnSpPr/>
          <p:nvPr/>
        </p:nvCxnSpPr>
        <p:spPr>
          <a:xfrm>
            <a:off x="3180080" y="2658680"/>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98" name="Rectangle 97"/>
          <p:cNvSpPr/>
          <p:nvPr/>
        </p:nvSpPr>
        <p:spPr>
          <a:xfrm flipH="1">
            <a:off x="5133442" y="2289349"/>
            <a:ext cx="3622740" cy="738664"/>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101" name="Straight Connector 100"/>
          <p:cNvCxnSpPr/>
          <p:nvPr/>
        </p:nvCxnSpPr>
        <p:spPr>
          <a:xfrm>
            <a:off x="3180080" y="4355728"/>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02" name="Rectangle 101"/>
          <p:cNvSpPr/>
          <p:nvPr/>
        </p:nvSpPr>
        <p:spPr>
          <a:xfrm flipH="1">
            <a:off x="5133442" y="3986397"/>
            <a:ext cx="3622740" cy="738664"/>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cxnSp>
        <p:nvCxnSpPr>
          <p:cNvPr id="105" name="Straight Connector 104"/>
          <p:cNvCxnSpPr/>
          <p:nvPr/>
        </p:nvCxnSpPr>
        <p:spPr>
          <a:xfrm>
            <a:off x="3180080" y="3510028"/>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a:xfrm flipH="1">
            <a:off x="5133442" y="3140697"/>
            <a:ext cx="3622740" cy="738664"/>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t>Pyramid Infographic–4 Levels</a:t>
            </a:r>
          </a:p>
        </p:txBody>
      </p:sp>
      <p:sp>
        <p:nvSpPr>
          <p:cNvPr id="109" name="Oval 108"/>
          <p:cNvSpPr/>
          <p:nvPr/>
        </p:nvSpPr>
        <p:spPr>
          <a:xfrm>
            <a:off x="3807852" y="1539369"/>
            <a:ext cx="550788" cy="5507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3807852" y="2383286"/>
            <a:ext cx="550788" cy="5507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p:cNvSpPr/>
          <p:nvPr/>
        </p:nvSpPr>
        <p:spPr>
          <a:xfrm>
            <a:off x="3807852" y="4080334"/>
            <a:ext cx="550788" cy="55078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p:cNvSpPr/>
          <p:nvPr/>
        </p:nvSpPr>
        <p:spPr>
          <a:xfrm>
            <a:off x="3807852" y="3234634"/>
            <a:ext cx="550788" cy="5507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rot="10800000" flipH="1">
            <a:off x="387819" y="1437245"/>
            <a:ext cx="2834640" cy="3291840"/>
            <a:chOff x="387819" y="1179106"/>
            <a:chExt cx="2834640" cy="3291840"/>
          </a:xfrm>
        </p:grpSpPr>
        <p:sp>
          <p:nvSpPr>
            <p:cNvPr id="352" name="Freeform 5"/>
            <p:cNvSpPr>
              <a:spLocks/>
            </p:cNvSpPr>
            <p:nvPr/>
          </p:nvSpPr>
          <p:spPr bwMode="auto">
            <a:xfrm>
              <a:off x="1178618" y="3724233"/>
              <a:ext cx="1232908" cy="746713"/>
            </a:xfrm>
            <a:custGeom>
              <a:avLst/>
              <a:gdLst>
                <a:gd name="T0" fmla="*/ 390 w 2072"/>
                <a:gd name="T1" fmla="*/ 1256 h 1256"/>
                <a:gd name="T2" fmla="*/ 2072 w 2072"/>
                <a:gd name="T3" fmla="*/ 1256 h 1256"/>
                <a:gd name="T4" fmla="*/ 2072 w 2072"/>
                <a:gd name="T5" fmla="*/ 0 h 1256"/>
                <a:gd name="T6" fmla="*/ 0 w 2072"/>
                <a:gd name="T7" fmla="*/ 0 h 1256"/>
                <a:gd name="T8" fmla="*/ 390 w 2072"/>
                <a:gd name="T9" fmla="*/ 1256 h 1256"/>
                <a:gd name="T10" fmla="*/ 390 w 2072"/>
                <a:gd name="T11" fmla="*/ 1256 h 1256"/>
                <a:gd name="T12" fmla="*/ 390 w 2072"/>
                <a:gd name="T13" fmla="*/ 1256 h 1256"/>
              </a:gdLst>
              <a:ahLst/>
              <a:cxnLst>
                <a:cxn ang="0">
                  <a:pos x="T0" y="T1"/>
                </a:cxn>
                <a:cxn ang="0">
                  <a:pos x="T2" y="T3"/>
                </a:cxn>
                <a:cxn ang="0">
                  <a:pos x="T4" y="T5"/>
                </a:cxn>
                <a:cxn ang="0">
                  <a:pos x="T6" y="T7"/>
                </a:cxn>
                <a:cxn ang="0">
                  <a:pos x="T8" y="T9"/>
                </a:cxn>
                <a:cxn ang="0">
                  <a:pos x="T10" y="T11"/>
                </a:cxn>
                <a:cxn ang="0">
                  <a:pos x="T12" y="T13"/>
                </a:cxn>
              </a:cxnLst>
              <a:rect l="0" t="0" r="r" b="b"/>
              <a:pathLst>
                <a:path w="2072" h="1256">
                  <a:moveTo>
                    <a:pt x="390" y="1256"/>
                  </a:moveTo>
                  <a:lnTo>
                    <a:pt x="2072" y="1256"/>
                  </a:lnTo>
                  <a:lnTo>
                    <a:pt x="2072" y="0"/>
                  </a:lnTo>
                  <a:lnTo>
                    <a:pt x="0" y="0"/>
                  </a:lnTo>
                  <a:lnTo>
                    <a:pt x="390" y="1256"/>
                  </a:lnTo>
                  <a:lnTo>
                    <a:pt x="390" y="1256"/>
                  </a:lnTo>
                  <a:lnTo>
                    <a:pt x="390" y="125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 name="Freeform 6"/>
            <p:cNvSpPr>
              <a:spLocks/>
            </p:cNvSpPr>
            <p:nvPr/>
          </p:nvSpPr>
          <p:spPr bwMode="auto">
            <a:xfrm>
              <a:off x="915613" y="2875263"/>
              <a:ext cx="1495913" cy="753253"/>
            </a:xfrm>
            <a:custGeom>
              <a:avLst/>
              <a:gdLst>
                <a:gd name="T0" fmla="*/ 392 w 2514"/>
                <a:gd name="T1" fmla="*/ 1267 h 1267"/>
                <a:gd name="T2" fmla="*/ 2514 w 2514"/>
                <a:gd name="T3" fmla="*/ 1267 h 1267"/>
                <a:gd name="T4" fmla="*/ 2514 w 2514"/>
                <a:gd name="T5" fmla="*/ 0 h 1267"/>
                <a:gd name="T6" fmla="*/ 0 w 2514"/>
                <a:gd name="T7" fmla="*/ 0 h 1267"/>
                <a:gd name="T8" fmla="*/ 392 w 2514"/>
                <a:gd name="T9" fmla="*/ 1267 h 1267"/>
                <a:gd name="T10" fmla="*/ 392 w 2514"/>
                <a:gd name="T11" fmla="*/ 1267 h 1267"/>
                <a:gd name="T12" fmla="*/ 392 w 2514"/>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2514" h="1267">
                  <a:moveTo>
                    <a:pt x="392" y="1267"/>
                  </a:moveTo>
                  <a:lnTo>
                    <a:pt x="2514" y="1267"/>
                  </a:lnTo>
                  <a:lnTo>
                    <a:pt x="2514" y="0"/>
                  </a:lnTo>
                  <a:lnTo>
                    <a:pt x="0" y="0"/>
                  </a:lnTo>
                  <a:lnTo>
                    <a:pt x="392" y="1267"/>
                  </a:lnTo>
                  <a:lnTo>
                    <a:pt x="392" y="1267"/>
                  </a:lnTo>
                  <a:lnTo>
                    <a:pt x="392" y="126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 name="Freeform 7"/>
            <p:cNvSpPr>
              <a:spLocks/>
            </p:cNvSpPr>
            <p:nvPr/>
          </p:nvSpPr>
          <p:spPr bwMode="auto">
            <a:xfrm>
              <a:off x="653799" y="2025698"/>
              <a:ext cx="1757728" cy="749686"/>
            </a:xfrm>
            <a:custGeom>
              <a:avLst/>
              <a:gdLst>
                <a:gd name="T0" fmla="*/ 392 w 2954"/>
                <a:gd name="T1" fmla="*/ 1261 h 1261"/>
                <a:gd name="T2" fmla="*/ 2954 w 2954"/>
                <a:gd name="T3" fmla="*/ 1261 h 1261"/>
                <a:gd name="T4" fmla="*/ 2954 w 2954"/>
                <a:gd name="T5" fmla="*/ 0 h 1261"/>
                <a:gd name="T6" fmla="*/ 0 w 2954"/>
                <a:gd name="T7" fmla="*/ 0 h 1261"/>
                <a:gd name="T8" fmla="*/ 392 w 2954"/>
                <a:gd name="T9" fmla="*/ 1261 h 1261"/>
                <a:gd name="T10" fmla="*/ 392 w 2954"/>
                <a:gd name="T11" fmla="*/ 1261 h 1261"/>
                <a:gd name="T12" fmla="*/ 392 w 2954"/>
                <a:gd name="T13" fmla="*/ 1261 h 1261"/>
              </a:gdLst>
              <a:ahLst/>
              <a:cxnLst>
                <a:cxn ang="0">
                  <a:pos x="T0" y="T1"/>
                </a:cxn>
                <a:cxn ang="0">
                  <a:pos x="T2" y="T3"/>
                </a:cxn>
                <a:cxn ang="0">
                  <a:pos x="T4" y="T5"/>
                </a:cxn>
                <a:cxn ang="0">
                  <a:pos x="T6" y="T7"/>
                </a:cxn>
                <a:cxn ang="0">
                  <a:pos x="T8" y="T9"/>
                </a:cxn>
                <a:cxn ang="0">
                  <a:pos x="T10" y="T11"/>
                </a:cxn>
                <a:cxn ang="0">
                  <a:pos x="T12" y="T13"/>
                </a:cxn>
              </a:cxnLst>
              <a:rect l="0" t="0" r="r" b="b"/>
              <a:pathLst>
                <a:path w="2954" h="1261">
                  <a:moveTo>
                    <a:pt x="392" y="1261"/>
                  </a:moveTo>
                  <a:lnTo>
                    <a:pt x="2954" y="1261"/>
                  </a:lnTo>
                  <a:lnTo>
                    <a:pt x="2954" y="0"/>
                  </a:lnTo>
                  <a:lnTo>
                    <a:pt x="0" y="0"/>
                  </a:lnTo>
                  <a:lnTo>
                    <a:pt x="392" y="1261"/>
                  </a:lnTo>
                  <a:lnTo>
                    <a:pt x="392" y="1261"/>
                  </a:lnTo>
                  <a:lnTo>
                    <a:pt x="392" y="1261"/>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 name="Freeform 8"/>
            <p:cNvSpPr>
              <a:spLocks/>
            </p:cNvSpPr>
            <p:nvPr/>
          </p:nvSpPr>
          <p:spPr bwMode="auto">
            <a:xfrm>
              <a:off x="387819" y="1179106"/>
              <a:ext cx="2023708" cy="755036"/>
            </a:xfrm>
            <a:custGeom>
              <a:avLst/>
              <a:gdLst>
                <a:gd name="T0" fmla="*/ 395 w 3401"/>
                <a:gd name="T1" fmla="*/ 1270 h 1270"/>
                <a:gd name="T2" fmla="*/ 3401 w 3401"/>
                <a:gd name="T3" fmla="*/ 1270 h 1270"/>
                <a:gd name="T4" fmla="*/ 3401 w 3401"/>
                <a:gd name="T5" fmla="*/ 0 h 1270"/>
                <a:gd name="T6" fmla="*/ 0 w 3401"/>
                <a:gd name="T7" fmla="*/ 0 h 1270"/>
                <a:gd name="T8" fmla="*/ 395 w 3401"/>
                <a:gd name="T9" fmla="*/ 1270 h 1270"/>
                <a:gd name="T10" fmla="*/ 395 w 3401"/>
                <a:gd name="T11" fmla="*/ 1270 h 1270"/>
                <a:gd name="T12" fmla="*/ 395 w 3401"/>
                <a:gd name="T13" fmla="*/ 1270 h 1270"/>
              </a:gdLst>
              <a:ahLst/>
              <a:cxnLst>
                <a:cxn ang="0">
                  <a:pos x="T0" y="T1"/>
                </a:cxn>
                <a:cxn ang="0">
                  <a:pos x="T2" y="T3"/>
                </a:cxn>
                <a:cxn ang="0">
                  <a:pos x="T4" y="T5"/>
                </a:cxn>
                <a:cxn ang="0">
                  <a:pos x="T6" y="T7"/>
                </a:cxn>
                <a:cxn ang="0">
                  <a:pos x="T8" y="T9"/>
                </a:cxn>
                <a:cxn ang="0">
                  <a:pos x="T10" y="T11"/>
                </a:cxn>
                <a:cxn ang="0">
                  <a:pos x="T12" y="T13"/>
                </a:cxn>
              </a:cxnLst>
              <a:rect l="0" t="0" r="r" b="b"/>
              <a:pathLst>
                <a:path w="3401" h="1270">
                  <a:moveTo>
                    <a:pt x="395" y="1270"/>
                  </a:moveTo>
                  <a:lnTo>
                    <a:pt x="3401" y="1270"/>
                  </a:lnTo>
                  <a:lnTo>
                    <a:pt x="3401" y="0"/>
                  </a:lnTo>
                  <a:lnTo>
                    <a:pt x="0" y="0"/>
                  </a:lnTo>
                  <a:lnTo>
                    <a:pt x="395" y="1270"/>
                  </a:lnTo>
                  <a:lnTo>
                    <a:pt x="395" y="1270"/>
                  </a:lnTo>
                  <a:lnTo>
                    <a:pt x="395" y="127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 name="Freeform 29"/>
            <p:cNvSpPr>
              <a:spLocks/>
            </p:cNvSpPr>
            <p:nvPr/>
          </p:nvSpPr>
          <p:spPr bwMode="auto">
            <a:xfrm>
              <a:off x="622857" y="1934142"/>
              <a:ext cx="1788669" cy="91556"/>
            </a:xfrm>
            <a:custGeom>
              <a:avLst/>
              <a:gdLst>
                <a:gd name="T0" fmla="*/ 3004 w 3006"/>
                <a:gd name="T1" fmla="*/ 154 h 154"/>
                <a:gd name="T2" fmla="*/ 3006 w 3006"/>
                <a:gd name="T3" fmla="*/ 0 h 154"/>
                <a:gd name="T4" fmla="*/ 0 w 3006"/>
                <a:gd name="T5" fmla="*/ 0 h 154"/>
                <a:gd name="T6" fmla="*/ 1858 w 3006"/>
                <a:gd name="T7" fmla="*/ 154 h 154"/>
                <a:gd name="T8" fmla="*/ 3004 w 3006"/>
                <a:gd name="T9" fmla="*/ 154 h 154"/>
              </a:gdLst>
              <a:ahLst/>
              <a:cxnLst>
                <a:cxn ang="0">
                  <a:pos x="T0" y="T1"/>
                </a:cxn>
                <a:cxn ang="0">
                  <a:pos x="T2" y="T3"/>
                </a:cxn>
                <a:cxn ang="0">
                  <a:pos x="T4" y="T5"/>
                </a:cxn>
                <a:cxn ang="0">
                  <a:pos x="T6" y="T7"/>
                </a:cxn>
                <a:cxn ang="0">
                  <a:pos x="T8" y="T9"/>
                </a:cxn>
              </a:cxnLst>
              <a:rect l="0" t="0" r="r" b="b"/>
              <a:pathLst>
                <a:path w="3006" h="154">
                  <a:moveTo>
                    <a:pt x="3004" y="154"/>
                  </a:moveTo>
                  <a:lnTo>
                    <a:pt x="3006" y="0"/>
                  </a:lnTo>
                  <a:lnTo>
                    <a:pt x="0" y="0"/>
                  </a:lnTo>
                  <a:lnTo>
                    <a:pt x="1858" y="154"/>
                  </a:lnTo>
                  <a:lnTo>
                    <a:pt x="3004" y="154"/>
                  </a:lnTo>
                  <a:close/>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 name="Freeform 30"/>
            <p:cNvSpPr>
              <a:spLocks/>
            </p:cNvSpPr>
            <p:nvPr/>
          </p:nvSpPr>
          <p:spPr bwMode="auto">
            <a:xfrm>
              <a:off x="887052" y="2775384"/>
              <a:ext cx="1524475" cy="99879"/>
            </a:xfrm>
            <a:custGeom>
              <a:avLst/>
              <a:gdLst>
                <a:gd name="T0" fmla="*/ 0 w 2562"/>
                <a:gd name="T1" fmla="*/ 0 h 168"/>
                <a:gd name="T2" fmla="*/ 1657 w 2562"/>
                <a:gd name="T3" fmla="*/ 168 h 168"/>
                <a:gd name="T4" fmla="*/ 2562 w 2562"/>
                <a:gd name="T5" fmla="*/ 168 h 168"/>
                <a:gd name="T6" fmla="*/ 2562 w 2562"/>
                <a:gd name="T7" fmla="*/ 0 h 168"/>
                <a:gd name="T8" fmla="*/ 0 w 2562"/>
                <a:gd name="T9" fmla="*/ 0 h 168"/>
              </a:gdLst>
              <a:ahLst/>
              <a:cxnLst>
                <a:cxn ang="0">
                  <a:pos x="T0" y="T1"/>
                </a:cxn>
                <a:cxn ang="0">
                  <a:pos x="T2" y="T3"/>
                </a:cxn>
                <a:cxn ang="0">
                  <a:pos x="T4" y="T5"/>
                </a:cxn>
                <a:cxn ang="0">
                  <a:pos x="T6" y="T7"/>
                </a:cxn>
                <a:cxn ang="0">
                  <a:pos x="T8" y="T9"/>
                </a:cxn>
              </a:cxnLst>
              <a:rect l="0" t="0" r="r" b="b"/>
              <a:pathLst>
                <a:path w="2562" h="168">
                  <a:moveTo>
                    <a:pt x="0" y="0"/>
                  </a:moveTo>
                  <a:lnTo>
                    <a:pt x="1657" y="168"/>
                  </a:lnTo>
                  <a:lnTo>
                    <a:pt x="2562" y="168"/>
                  </a:lnTo>
                  <a:lnTo>
                    <a:pt x="2562" y="0"/>
                  </a:lnTo>
                  <a:lnTo>
                    <a:pt x="0" y="0"/>
                  </a:lnTo>
                  <a:close/>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 name="Freeform 31"/>
            <p:cNvSpPr>
              <a:spLocks/>
            </p:cNvSpPr>
            <p:nvPr/>
          </p:nvSpPr>
          <p:spPr bwMode="auto">
            <a:xfrm>
              <a:off x="1148866" y="3628516"/>
              <a:ext cx="1262660" cy="95717"/>
            </a:xfrm>
            <a:custGeom>
              <a:avLst/>
              <a:gdLst>
                <a:gd name="T0" fmla="*/ 0 w 2122"/>
                <a:gd name="T1" fmla="*/ 0 h 161"/>
                <a:gd name="T2" fmla="*/ 1338 w 2122"/>
                <a:gd name="T3" fmla="*/ 161 h 161"/>
                <a:gd name="T4" fmla="*/ 2122 w 2122"/>
                <a:gd name="T5" fmla="*/ 161 h 161"/>
                <a:gd name="T6" fmla="*/ 2122 w 2122"/>
                <a:gd name="T7" fmla="*/ 0 h 161"/>
                <a:gd name="T8" fmla="*/ 0 w 2122"/>
                <a:gd name="T9" fmla="*/ 0 h 161"/>
              </a:gdLst>
              <a:ahLst/>
              <a:cxnLst>
                <a:cxn ang="0">
                  <a:pos x="T0" y="T1"/>
                </a:cxn>
                <a:cxn ang="0">
                  <a:pos x="T2" y="T3"/>
                </a:cxn>
                <a:cxn ang="0">
                  <a:pos x="T4" y="T5"/>
                </a:cxn>
                <a:cxn ang="0">
                  <a:pos x="T6" y="T7"/>
                </a:cxn>
                <a:cxn ang="0">
                  <a:pos x="T8" y="T9"/>
                </a:cxn>
              </a:cxnLst>
              <a:rect l="0" t="0" r="r" b="b"/>
              <a:pathLst>
                <a:path w="2122" h="161">
                  <a:moveTo>
                    <a:pt x="0" y="0"/>
                  </a:moveTo>
                  <a:lnTo>
                    <a:pt x="1338" y="161"/>
                  </a:lnTo>
                  <a:lnTo>
                    <a:pt x="2122" y="161"/>
                  </a:lnTo>
                  <a:lnTo>
                    <a:pt x="2122" y="0"/>
                  </a:lnTo>
                  <a:lnTo>
                    <a:pt x="0" y="0"/>
                  </a:lnTo>
                  <a:close/>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 name="Freeform 32"/>
            <p:cNvSpPr>
              <a:spLocks/>
            </p:cNvSpPr>
            <p:nvPr/>
          </p:nvSpPr>
          <p:spPr bwMode="auto">
            <a:xfrm>
              <a:off x="2411526" y="1179106"/>
              <a:ext cx="765213" cy="3291840"/>
            </a:xfrm>
            <a:custGeom>
              <a:avLst/>
              <a:gdLst>
                <a:gd name="T0" fmla="*/ 0 w 1286"/>
                <a:gd name="T1" fmla="*/ 0 h 1270"/>
                <a:gd name="T2" fmla="*/ 1286 w 1286"/>
                <a:gd name="T3" fmla="*/ 0 h 1270"/>
                <a:gd name="T4" fmla="*/ 1286 w 1286"/>
                <a:gd name="T5" fmla="*/ 1270 h 1270"/>
                <a:gd name="T6" fmla="*/ 0 w 1286"/>
                <a:gd name="T7" fmla="*/ 1270 h 1270"/>
                <a:gd name="T8" fmla="*/ 0 w 1286"/>
                <a:gd name="T9" fmla="*/ 0 h 1270"/>
                <a:gd name="T10" fmla="*/ 0 w 1286"/>
                <a:gd name="T11" fmla="*/ 0 h 1270"/>
              </a:gdLst>
              <a:ahLst/>
              <a:cxnLst>
                <a:cxn ang="0">
                  <a:pos x="T0" y="T1"/>
                </a:cxn>
                <a:cxn ang="0">
                  <a:pos x="T2" y="T3"/>
                </a:cxn>
                <a:cxn ang="0">
                  <a:pos x="T4" y="T5"/>
                </a:cxn>
                <a:cxn ang="0">
                  <a:pos x="T6" y="T7"/>
                </a:cxn>
                <a:cxn ang="0">
                  <a:pos x="T8" y="T9"/>
                </a:cxn>
                <a:cxn ang="0">
                  <a:pos x="T10" y="T11"/>
                </a:cxn>
              </a:cxnLst>
              <a:rect l="0" t="0" r="r" b="b"/>
              <a:pathLst>
                <a:path w="1286" h="1270">
                  <a:moveTo>
                    <a:pt x="0" y="0"/>
                  </a:moveTo>
                  <a:lnTo>
                    <a:pt x="1286" y="0"/>
                  </a:lnTo>
                  <a:lnTo>
                    <a:pt x="1286" y="1270"/>
                  </a:lnTo>
                  <a:lnTo>
                    <a:pt x="0" y="1270"/>
                  </a:lnTo>
                  <a:lnTo>
                    <a:pt x="0" y="0"/>
                  </a:lnTo>
                  <a:lnTo>
                    <a:pt x="0"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 name="Freeform 36"/>
            <p:cNvSpPr>
              <a:spLocks/>
            </p:cNvSpPr>
            <p:nvPr/>
          </p:nvSpPr>
          <p:spPr bwMode="auto">
            <a:xfrm>
              <a:off x="406265" y="1236774"/>
              <a:ext cx="2005261" cy="14268"/>
            </a:xfrm>
            <a:custGeom>
              <a:avLst/>
              <a:gdLst>
                <a:gd name="T0" fmla="*/ 3370 w 3370"/>
                <a:gd name="T1" fmla="*/ 24 h 24"/>
                <a:gd name="T2" fmla="*/ 3370 w 3370"/>
                <a:gd name="T3" fmla="*/ 0 h 24"/>
                <a:gd name="T4" fmla="*/ 1517 w 3370"/>
                <a:gd name="T5" fmla="*/ 0 h 24"/>
                <a:gd name="T6" fmla="*/ 953 w 3370"/>
                <a:gd name="T7" fmla="*/ 0 h 24"/>
                <a:gd name="T8" fmla="*/ 0 w 3370"/>
                <a:gd name="T9" fmla="*/ 0 h 24"/>
                <a:gd name="T10" fmla="*/ 7 w 3370"/>
                <a:gd name="T11" fmla="*/ 24 h 24"/>
                <a:gd name="T12" fmla="*/ 3370 w 3370"/>
                <a:gd name="T13" fmla="*/ 24 h 24"/>
                <a:gd name="T14" fmla="*/ 3370 w 3370"/>
                <a:gd name="T15" fmla="*/ 24 h 24"/>
                <a:gd name="T16" fmla="*/ 3370 w 3370"/>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70" h="24">
                  <a:moveTo>
                    <a:pt x="3370" y="24"/>
                  </a:moveTo>
                  <a:lnTo>
                    <a:pt x="3370" y="0"/>
                  </a:lnTo>
                  <a:lnTo>
                    <a:pt x="1517" y="0"/>
                  </a:lnTo>
                  <a:lnTo>
                    <a:pt x="953" y="0"/>
                  </a:lnTo>
                  <a:lnTo>
                    <a:pt x="0" y="0"/>
                  </a:lnTo>
                  <a:lnTo>
                    <a:pt x="7" y="24"/>
                  </a:lnTo>
                  <a:lnTo>
                    <a:pt x="3370" y="24"/>
                  </a:lnTo>
                  <a:lnTo>
                    <a:pt x="3370" y="24"/>
                  </a:lnTo>
                  <a:lnTo>
                    <a:pt x="3370" y="24"/>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64" name="Freeform 37"/>
            <p:cNvSpPr>
              <a:spLocks/>
            </p:cNvSpPr>
            <p:nvPr/>
          </p:nvSpPr>
          <p:spPr bwMode="auto">
            <a:xfrm>
              <a:off x="602031" y="1865178"/>
              <a:ext cx="1809496" cy="11296"/>
            </a:xfrm>
            <a:custGeom>
              <a:avLst/>
              <a:gdLst>
                <a:gd name="T0" fmla="*/ 3041 w 3041"/>
                <a:gd name="T1" fmla="*/ 0 h 19"/>
                <a:gd name="T2" fmla="*/ 0 w 3041"/>
                <a:gd name="T3" fmla="*/ 0 h 19"/>
                <a:gd name="T4" fmla="*/ 7 w 3041"/>
                <a:gd name="T5" fmla="*/ 19 h 19"/>
                <a:gd name="T6" fmla="*/ 3041 w 3041"/>
                <a:gd name="T7" fmla="*/ 19 h 19"/>
                <a:gd name="T8" fmla="*/ 3041 w 3041"/>
                <a:gd name="T9" fmla="*/ 0 h 19"/>
                <a:gd name="T10" fmla="*/ 3041 w 3041"/>
                <a:gd name="T11" fmla="*/ 0 h 19"/>
                <a:gd name="T12" fmla="*/ 3041 w 304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041" h="19">
                  <a:moveTo>
                    <a:pt x="3041" y="0"/>
                  </a:moveTo>
                  <a:lnTo>
                    <a:pt x="0" y="0"/>
                  </a:lnTo>
                  <a:lnTo>
                    <a:pt x="7" y="19"/>
                  </a:lnTo>
                  <a:lnTo>
                    <a:pt x="3041" y="19"/>
                  </a:lnTo>
                  <a:lnTo>
                    <a:pt x="3041" y="0"/>
                  </a:lnTo>
                  <a:lnTo>
                    <a:pt x="3041" y="0"/>
                  </a:lnTo>
                  <a:lnTo>
                    <a:pt x="3041"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38"/>
            <p:cNvSpPr>
              <a:spLocks/>
            </p:cNvSpPr>
            <p:nvPr/>
          </p:nvSpPr>
          <p:spPr bwMode="auto">
            <a:xfrm>
              <a:off x="866226" y="2704636"/>
              <a:ext cx="1545301" cy="14268"/>
            </a:xfrm>
            <a:custGeom>
              <a:avLst/>
              <a:gdLst>
                <a:gd name="T0" fmla="*/ 2597 w 2597"/>
                <a:gd name="T1" fmla="*/ 0 h 24"/>
                <a:gd name="T2" fmla="*/ 0 w 2597"/>
                <a:gd name="T3" fmla="*/ 0 h 24"/>
                <a:gd name="T4" fmla="*/ 7 w 2597"/>
                <a:gd name="T5" fmla="*/ 24 h 24"/>
                <a:gd name="T6" fmla="*/ 2597 w 2597"/>
                <a:gd name="T7" fmla="*/ 24 h 24"/>
                <a:gd name="T8" fmla="*/ 2597 w 2597"/>
                <a:gd name="T9" fmla="*/ 0 h 24"/>
                <a:gd name="T10" fmla="*/ 2597 w 2597"/>
                <a:gd name="T11" fmla="*/ 0 h 24"/>
                <a:gd name="T12" fmla="*/ 2597 w 2597"/>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597" h="24">
                  <a:moveTo>
                    <a:pt x="2597" y="0"/>
                  </a:moveTo>
                  <a:lnTo>
                    <a:pt x="0" y="0"/>
                  </a:lnTo>
                  <a:lnTo>
                    <a:pt x="7" y="24"/>
                  </a:lnTo>
                  <a:lnTo>
                    <a:pt x="2597" y="24"/>
                  </a:lnTo>
                  <a:lnTo>
                    <a:pt x="2597" y="0"/>
                  </a:lnTo>
                  <a:lnTo>
                    <a:pt x="2597" y="0"/>
                  </a:lnTo>
                  <a:lnTo>
                    <a:pt x="2597"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66" name="Freeform 39"/>
            <p:cNvSpPr>
              <a:spLocks/>
            </p:cNvSpPr>
            <p:nvPr/>
          </p:nvSpPr>
          <p:spPr bwMode="auto">
            <a:xfrm>
              <a:off x="672245" y="2081583"/>
              <a:ext cx="1739282" cy="16052"/>
            </a:xfrm>
            <a:custGeom>
              <a:avLst/>
              <a:gdLst>
                <a:gd name="T0" fmla="*/ 2923 w 2923"/>
                <a:gd name="T1" fmla="*/ 27 h 27"/>
                <a:gd name="T2" fmla="*/ 2923 w 2923"/>
                <a:gd name="T3" fmla="*/ 0 h 27"/>
                <a:gd name="T4" fmla="*/ 0 w 2923"/>
                <a:gd name="T5" fmla="*/ 0 h 27"/>
                <a:gd name="T6" fmla="*/ 7 w 2923"/>
                <a:gd name="T7" fmla="*/ 27 h 27"/>
                <a:gd name="T8" fmla="*/ 2923 w 2923"/>
                <a:gd name="T9" fmla="*/ 27 h 27"/>
                <a:gd name="T10" fmla="*/ 2923 w 2923"/>
                <a:gd name="T11" fmla="*/ 27 h 27"/>
                <a:gd name="T12" fmla="*/ 2923 w 2923"/>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2923" h="27">
                  <a:moveTo>
                    <a:pt x="2923" y="27"/>
                  </a:moveTo>
                  <a:lnTo>
                    <a:pt x="2923" y="0"/>
                  </a:lnTo>
                  <a:lnTo>
                    <a:pt x="0" y="0"/>
                  </a:lnTo>
                  <a:lnTo>
                    <a:pt x="7" y="27"/>
                  </a:lnTo>
                  <a:lnTo>
                    <a:pt x="2923" y="27"/>
                  </a:lnTo>
                  <a:lnTo>
                    <a:pt x="2923" y="27"/>
                  </a:lnTo>
                  <a:lnTo>
                    <a:pt x="2923" y="27"/>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67" name="Freeform 40"/>
            <p:cNvSpPr>
              <a:spLocks/>
            </p:cNvSpPr>
            <p:nvPr/>
          </p:nvSpPr>
          <p:spPr bwMode="auto">
            <a:xfrm>
              <a:off x="1128040" y="3557174"/>
              <a:ext cx="1283486" cy="12485"/>
            </a:xfrm>
            <a:custGeom>
              <a:avLst/>
              <a:gdLst>
                <a:gd name="T0" fmla="*/ 2157 w 2157"/>
                <a:gd name="T1" fmla="*/ 0 h 21"/>
                <a:gd name="T2" fmla="*/ 0 w 2157"/>
                <a:gd name="T3" fmla="*/ 0 h 21"/>
                <a:gd name="T4" fmla="*/ 4 w 2157"/>
                <a:gd name="T5" fmla="*/ 21 h 21"/>
                <a:gd name="T6" fmla="*/ 2157 w 2157"/>
                <a:gd name="T7" fmla="*/ 21 h 21"/>
                <a:gd name="T8" fmla="*/ 2157 w 2157"/>
                <a:gd name="T9" fmla="*/ 0 h 21"/>
                <a:gd name="T10" fmla="*/ 2157 w 2157"/>
                <a:gd name="T11" fmla="*/ 0 h 21"/>
                <a:gd name="T12" fmla="*/ 2157 w 215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57" h="21">
                  <a:moveTo>
                    <a:pt x="2157" y="0"/>
                  </a:moveTo>
                  <a:lnTo>
                    <a:pt x="0" y="0"/>
                  </a:lnTo>
                  <a:lnTo>
                    <a:pt x="4" y="21"/>
                  </a:lnTo>
                  <a:lnTo>
                    <a:pt x="2157" y="21"/>
                  </a:lnTo>
                  <a:lnTo>
                    <a:pt x="2157" y="0"/>
                  </a:lnTo>
                  <a:lnTo>
                    <a:pt x="2157" y="0"/>
                  </a:lnTo>
                  <a:lnTo>
                    <a:pt x="2157"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Freeform 41"/>
            <p:cNvSpPr>
              <a:spLocks/>
            </p:cNvSpPr>
            <p:nvPr/>
          </p:nvSpPr>
          <p:spPr bwMode="auto">
            <a:xfrm>
              <a:off x="933464" y="2929958"/>
              <a:ext cx="1478062" cy="15457"/>
            </a:xfrm>
            <a:custGeom>
              <a:avLst/>
              <a:gdLst>
                <a:gd name="T0" fmla="*/ 2484 w 2484"/>
                <a:gd name="T1" fmla="*/ 26 h 26"/>
                <a:gd name="T2" fmla="*/ 2484 w 2484"/>
                <a:gd name="T3" fmla="*/ 0 h 26"/>
                <a:gd name="T4" fmla="*/ 0 w 2484"/>
                <a:gd name="T5" fmla="*/ 0 h 26"/>
                <a:gd name="T6" fmla="*/ 5 w 2484"/>
                <a:gd name="T7" fmla="*/ 26 h 26"/>
                <a:gd name="T8" fmla="*/ 2484 w 2484"/>
                <a:gd name="T9" fmla="*/ 26 h 26"/>
                <a:gd name="T10" fmla="*/ 2484 w 2484"/>
                <a:gd name="T11" fmla="*/ 26 h 26"/>
                <a:gd name="T12" fmla="*/ 2484 w 2484"/>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484" h="26">
                  <a:moveTo>
                    <a:pt x="2484" y="26"/>
                  </a:moveTo>
                  <a:lnTo>
                    <a:pt x="2484" y="0"/>
                  </a:lnTo>
                  <a:lnTo>
                    <a:pt x="0" y="0"/>
                  </a:lnTo>
                  <a:lnTo>
                    <a:pt x="5" y="26"/>
                  </a:lnTo>
                  <a:lnTo>
                    <a:pt x="2484" y="26"/>
                  </a:lnTo>
                  <a:lnTo>
                    <a:pt x="2484" y="26"/>
                  </a:lnTo>
                  <a:lnTo>
                    <a:pt x="2484" y="26"/>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69" name="Freeform 42"/>
            <p:cNvSpPr>
              <a:spLocks/>
            </p:cNvSpPr>
            <p:nvPr/>
          </p:nvSpPr>
          <p:spPr bwMode="auto">
            <a:xfrm>
              <a:off x="1390450" y="4399604"/>
              <a:ext cx="1021077" cy="15457"/>
            </a:xfrm>
            <a:custGeom>
              <a:avLst/>
              <a:gdLst>
                <a:gd name="T0" fmla="*/ 1359 w 1716"/>
                <a:gd name="T1" fmla="*/ 26 h 26"/>
                <a:gd name="T2" fmla="*/ 1548 w 1716"/>
                <a:gd name="T3" fmla="*/ 26 h 26"/>
                <a:gd name="T4" fmla="*/ 1716 w 1716"/>
                <a:gd name="T5" fmla="*/ 26 h 26"/>
                <a:gd name="T6" fmla="*/ 1716 w 1716"/>
                <a:gd name="T7" fmla="*/ 0 h 26"/>
                <a:gd name="T8" fmla="*/ 0 w 1716"/>
                <a:gd name="T9" fmla="*/ 0 h 26"/>
                <a:gd name="T10" fmla="*/ 5 w 1716"/>
                <a:gd name="T11" fmla="*/ 26 h 26"/>
                <a:gd name="T12" fmla="*/ 277 w 1716"/>
                <a:gd name="T13" fmla="*/ 26 h 26"/>
                <a:gd name="T14" fmla="*/ 1359 w 1716"/>
                <a:gd name="T15" fmla="*/ 26 h 26"/>
                <a:gd name="T16" fmla="*/ 1359 w 1716"/>
                <a:gd name="T17" fmla="*/ 26 h 26"/>
                <a:gd name="T18" fmla="*/ 1359 w 1716"/>
                <a:gd name="T19"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6" h="26">
                  <a:moveTo>
                    <a:pt x="1359" y="26"/>
                  </a:moveTo>
                  <a:lnTo>
                    <a:pt x="1548" y="26"/>
                  </a:lnTo>
                  <a:lnTo>
                    <a:pt x="1716" y="26"/>
                  </a:lnTo>
                  <a:lnTo>
                    <a:pt x="1716" y="0"/>
                  </a:lnTo>
                  <a:lnTo>
                    <a:pt x="0" y="0"/>
                  </a:lnTo>
                  <a:lnTo>
                    <a:pt x="5" y="26"/>
                  </a:lnTo>
                  <a:lnTo>
                    <a:pt x="277" y="26"/>
                  </a:lnTo>
                  <a:lnTo>
                    <a:pt x="1359" y="26"/>
                  </a:lnTo>
                  <a:lnTo>
                    <a:pt x="1359" y="26"/>
                  </a:lnTo>
                  <a:lnTo>
                    <a:pt x="1359" y="26"/>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370" name="Freeform 43"/>
            <p:cNvSpPr>
              <a:spLocks/>
            </p:cNvSpPr>
            <p:nvPr/>
          </p:nvSpPr>
          <p:spPr bwMode="auto">
            <a:xfrm>
              <a:off x="1196469" y="3780712"/>
              <a:ext cx="1215057" cy="13674"/>
            </a:xfrm>
            <a:custGeom>
              <a:avLst/>
              <a:gdLst>
                <a:gd name="T0" fmla="*/ 2042 w 2042"/>
                <a:gd name="T1" fmla="*/ 23 h 23"/>
                <a:gd name="T2" fmla="*/ 2042 w 2042"/>
                <a:gd name="T3" fmla="*/ 0 h 23"/>
                <a:gd name="T4" fmla="*/ 0 w 2042"/>
                <a:gd name="T5" fmla="*/ 0 h 23"/>
                <a:gd name="T6" fmla="*/ 10 w 2042"/>
                <a:gd name="T7" fmla="*/ 23 h 23"/>
                <a:gd name="T8" fmla="*/ 2042 w 2042"/>
                <a:gd name="T9" fmla="*/ 23 h 23"/>
                <a:gd name="T10" fmla="*/ 2042 w 2042"/>
                <a:gd name="T11" fmla="*/ 23 h 23"/>
                <a:gd name="T12" fmla="*/ 2042 w 2042"/>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2042" h="23">
                  <a:moveTo>
                    <a:pt x="2042" y="23"/>
                  </a:moveTo>
                  <a:lnTo>
                    <a:pt x="2042" y="0"/>
                  </a:lnTo>
                  <a:lnTo>
                    <a:pt x="0" y="0"/>
                  </a:lnTo>
                  <a:lnTo>
                    <a:pt x="10" y="23"/>
                  </a:lnTo>
                  <a:lnTo>
                    <a:pt x="2042" y="23"/>
                  </a:lnTo>
                  <a:lnTo>
                    <a:pt x="2042" y="23"/>
                  </a:lnTo>
                  <a:lnTo>
                    <a:pt x="2042" y="23"/>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32"/>
            <p:cNvSpPr>
              <a:spLocks/>
            </p:cNvSpPr>
            <p:nvPr/>
          </p:nvSpPr>
          <p:spPr bwMode="auto">
            <a:xfrm>
              <a:off x="3176740" y="1179106"/>
              <a:ext cx="45719" cy="755036"/>
            </a:xfrm>
            <a:custGeom>
              <a:avLst/>
              <a:gdLst>
                <a:gd name="T0" fmla="*/ 0 w 1286"/>
                <a:gd name="T1" fmla="*/ 0 h 1270"/>
                <a:gd name="T2" fmla="*/ 1286 w 1286"/>
                <a:gd name="T3" fmla="*/ 0 h 1270"/>
                <a:gd name="T4" fmla="*/ 1286 w 1286"/>
                <a:gd name="T5" fmla="*/ 1270 h 1270"/>
                <a:gd name="T6" fmla="*/ 0 w 1286"/>
                <a:gd name="T7" fmla="*/ 1270 h 1270"/>
                <a:gd name="T8" fmla="*/ 0 w 1286"/>
                <a:gd name="T9" fmla="*/ 0 h 1270"/>
                <a:gd name="T10" fmla="*/ 0 w 1286"/>
                <a:gd name="T11" fmla="*/ 0 h 1270"/>
              </a:gdLst>
              <a:ahLst/>
              <a:cxnLst>
                <a:cxn ang="0">
                  <a:pos x="T0" y="T1"/>
                </a:cxn>
                <a:cxn ang="0">
                  <a:pos x="T2" y="T3"/>
                </a:cxn>
                <a:cxn ang="0">
                  <a:pos x="T4" y="T5"/>
                </a:cxn>
                <a:cxn ang="0">
                  <a:pos x="T6" y="T7"/>
                </a:cxn>
                <a:cxn ang="0">
                  <a:pos x="T8" y="T9"/>
                </a:cxn>
                <a:cxn ang="0">
                  <a:pos x="T10" y="T11"/>
                </a:cxn>
              </a:cxnLst>
              <a:rect l="0" t="0" r="r" b="b"/>
              <a:pathLst>
                <a:path w="1286" h="1270">
                  <a:moveTo>
                    <a:pt x="0" y="0"/>
                  </a:moveTo>
                  <a:lnTo>
                    <a:pt x="1286" y="0"/>
                  </a:lnTo>
                  <a:lnTo>
                    <a:pt x="1286" y="1270"/>
                  </a:lnTo>
                  <a:lnTo>
                    <a:pt x="0" y="1270"/>
                  </a:lnTo>
                  <a:lnTo>
                    <a:pt x="0" y="0"/>
                  </a:lnTo>
                  <a:lnTo>
                    <a:pt x="0"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33"/>
            <p:cNvSpPr>
              <a:spLocks/>
            </p:cNvSpPr>
            <p:nvPr/>
          </p:nvSpPr>
          <p:spPr bwMode="auto">
            <a:xfrm>
              <a:off x="3176740" y="2025698"/>
              <a:ext cx="45719" cy="749686"/>
            </a:xfrm>
            <a:custGeom>
              <a:avLst/>
              <a:gdLst>
                <a:gd name="T0" fmla="*/ 0 w 1286"/>
                <a:gd name="T1" fmla="*/ 0 h 1261"/>
                <a:gd name="T2" fmla="*/ 1286 w 1286"/>
                <a:gd name="T3" fmla="*/ 0 h 1261"/>
                <a:gd name="T4" fmla="*/ 1286 w 1286"/>
                <a:gd name="T5" fmla="*/ 1261 h 1261"/>
                <a:gd name="T6" fmla="*/ 0 w 1286"/>
                <a:gd name="T7" fmla="*/ 1261 h 1261"/>
                <a:gd name="T8" fmla="*/ 0 w 1286"/>
                <a:gd name="T9" fmla="*/ 0 h 1261"/>
                <a:gd name="T10" fmla="*/ 0 w 1286"/>
                <a:gd name="T11" fmla="*/ 0 h 1261"/>
              </a:gdLst>
              <a:ahLst/>
              <a:cxnLst>
                <a:cxn ang="0">
                  <a:pos x="T0" y="T1"/>
                </a:cxn>
                <a:cxn ang="0">
                  <a:pos x="T2" y="T3"/>
                </a:cxn>
                <a:cxn ang="0">
                  <a:pos x="T4" y="T5"/>
                </a:cxn>
                <a:cxn ang="0">
                  <a:pos x="T6" y="T7"/>
                </a:cxn>
                <a:cxn ang="0">
                  <a:pos x="T8" y="T9"/>
                </a:cxn>
                <a:cxn ang="0">
                  <a:pos x="T10" y="T11"/>
                </a:cxn>
              </a:cxnLst>
              <a:rect l="0" t="0" r="r" b="b"/>
              <a:pathLst>
                <a:path w="1286" h="1261">
                  <a:moveTo>
                    <a:pt x="0" y="0"/>
                  </a:moveTo>
                  <a:lnTo>
                    <a:pt x="1286" y="0"/>
                  </a:lnTo>
                  <a:lnTo>
                    <a:pt x="1286" y="1261"/>
                  </a:lnTo>
                  <a:lnTo>
                    <a:pt x="0" y="1261"/>
                  </a:lnTo>
                  <a:lnTo>
                    <a:pt x="0" y="0"/>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34"/>
            <p:cNvSpPr>
              <a:spLocks/>
            </p:cNvSpPr>
            <p:nvPr/>
          </p:nvSpPr>
          <p:spPr bwMode="auto">
            <a:xfrm>
              <a:off x="3176740" y="2875263"/>
              <a:ext cx="45719" cy="753253"/>
            </a:xfrm>
            <a:custGeom>
              <a:avLst/>
              <a:gdLst>
                <a:gd name="T0" fmla="*/ 0 w 1286"/>
                <a:gd name="T1" fmla="*/ 0 h 1267"/>
                <a:gd name="T2" fmla="*/ 1286 w 1286"/>
                <a:gd name="T3" fmla="*/ 0 h 1267"/>
                <a:gd name="T4" fmla="*/ 1286 w 1286"/>
                <a:gd name="T5" fmla="*/ 1267 h 1267"/>
                <a:gd name="T6" fmla="*/ 0 w 1286"/>
                <a:gd name="T7" fmla="*/ 1267 h 1267"/>
                <a:gd name="T8" fmla="*/ 0 w 1286"/>
                <a:gd name="T9" fmla="*/ 0 h 1267"/>
                <a:gd name="T10" fmla="*/ 0 w 1286"/>
                <a:gd name="T11" fmla="*/ 0 h 1267"/>
              </a:gdLst>
              <a:ahLst/>
              <a:cxnLst>
                <a:cxn ang="0">
                  <a:pos x="T0" y="T1"/>
                </a:cxn>
                <a:cxn ang="0">
                  <a:pos x="T2" y="T3"/>
                </a:cxn>
                <a:cxn ang="0">
                  <a:pos x="T4" y="T5"/>
                </a:cxn>
                <a:cxn ang="0">
                  <a:pos x="T6" y="T7"/>
                </a:cxn>
                <a:cxn ang="0">
                  <a:pos x="T8" y="T9"/>
                </a:cxn>
                <a:cxn ang="0">
                  <a:pos x="T10" y="T11"/>
                </a:cxn>
              </a:cxnLst>
              <a:rect l="0" t="0" r="r" b="b"/>
              <a:pathLst>
                <a:path w="1286" h="1267">
                  <a:moveTo>
                    <a:pt x="0" y="0"/>
                  </a:moveTo>
                  <a:lnTo>
                    <a:pt x="1286" y="0"/>
                  </a:lnTo>
                  <a:lnTo>
                    <a:pt x="1286" y="1267"/>
                  </a:lnTo>
                  <a:lnTo>
                    <a:pt x="0" y="1267"/>
                  </a:lnTo>
                  <a:lnTo>
                    <a:pt x="0"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35"/>
            <p:cNvSpPr>
              <a:spLocks/>
            </p:cNvSpPr>
            <p:nvPr/>
          </p:nvSpPr>
          <p:spPr bwMode="auto">
            <a:xfrm>
              <a:off x="3176740" y="3724233"/>
              <a:ext cx="45719" cy="746713"/>
            </a:xfrm>
            <a:custGeom>
              <a:avLst/>
              <a:gdLst>
                <a:gd name="T0" fmla="*/ 0 w 1286"/>
                <a:gd name="T1" fmla="*/ 0 h 1256"/>
                <a:gd name="T2" fmla="*/ 1286 w 1286"/>
                <a:gd name="T3" fmla="*/ 0 h 1256"/>
                <a:gd name="T4" fmla="*/ 1286 w 1286"/>
                <a:gd name="T5" fmla="*/ 1256 h 1256"/>
                <a:gd name="T6" fmla="*/ 0 w 1286"/>
                <a:gd name="T7" fmla="*/ 1256 h 1256"/>
                <a:gd name="T8" fmla="*/ 0 w 1286"/>
                <a:gd name="T9" fmla="*/ 0 h 1256"/>
                <a:gd name="T10" fmla="*/ 0 w 1286"/>
                <a:gd name="T11" fmla="*/ 0 h 1256"/>
              </a:gdLst>
              <a:ahLst/>
              <a:cxnLst>
                <a:cxn ang="0">
                  <a:pos x="T0" y="T1"/>
                </a:cxn>
                <a:cxn ang="0">
                  <a:pos x="T2" y="T3"/>
                </a:cxn>
                <a:cxn ang="0">
                  <a:pos x="T4" y="T5"/>
                </a:cxn>
                <a:cxn ang="0">
                  <a:pos x="T6" y="T7"/>
                </a:cxn>
                <a:cxn ang="0">
                  <a:pos x="T8" y="T9"/>
                </a:cxn>
                <a:cxn ang="0">
                  <a:pos x="T10" y="T11"/>
                </a:cxn>
              </a:cxnLst>
              <a:rect l="0" t="0" r="r" b="b"/>
              <a:pathLst>
                <a:path w="1286" h="1256">
                  <a:moveTo>
                    <a:pt x="0" y="0"/>
                  </a:moveTo>
                  <a:lnTo>
                    <a:pt x="1286" y="0"/>
                  </a:lnTo>
                  <a:lnTo>
                    <a:pt x="1286" y="1256"/>
                  </a:lnTo>
                  <a:lnTo>
                    <a:pt x="0" y="1256"/>
                  </a:lnTo>
                  <a:lnTo>
                    <a:pt x="0"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Down Arrow 70"/>
            <p:cNvSpPr/>
            <p:nvPr/>
          </p:nvSpPr>
          <p:spPr>
            <a:xfrm>
              <a:off x="2550931" y="1310884"/>
              <a:ext cx="486402" cy="491480"/>
            </a:xfrm>
            <a:prstGeom prst="down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75" name="Down Arrow 74"/>
            <p:cNvSpPr/>
            <p:nvPr/>
          </p:nvSpPr>
          <p:spPr>
            <a:xfrm>
              <a:off x="2550931" y="2154801"/>
              <a:ext cx="486402" cy="491480"/>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78" name="Down Arrow 77"/>
            <p:cNvSpPr/>
            <p:nvPr/>
          </p:nvSpPr>
          <p:spPr>
            <a:xfrm>
              <a:off x="2550931" y="3006149"/>
              <a:ext cx="486402" cy="491480"/>
            </a:xfrm>
            <a:prstGeom prst="down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81" name="Down Arrow 80"/>
            <p:cNvSpPr/>
            <p:nvPr/>
          </p:nvSpPr>
          <p:spPr>
            <a:xfrm>
              <a:off x="2550931" y="3851849"/>
              <a:ext cx="486402" cy="491480"/>
            </a:xfrm>
            <a:prstGeom prst="down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sp>
        <p:nvSpPr>
          <p:cNvPr id="118" name="Rectangle 117"/>
          <p:cNvSpPr/>
          <p:nvPr/>
        </p:nvSpPr>
        <p:spPr>
          <a:xfrm flipH="1">
            <a:off x="2658518" y="4213067"/>
            <a:ext cx="271229" cy="276999"/>
          </a:xfrm>
          <a:prstGeom prst="rect">
            <a:avLst/>
          </a:prstGeom>
        </p:spPr>
        <p:txBody>
          <a:bodyPr wrap="none" anchor="ctr">
            <a:spAutoFit/>
          </a:bodyPr>
          <a:lstStyle/>
          <a:p>
            <a:pPr algn="ctr"/>
            <a:r>
              <a:rPr lang="en-US" sz="1200" b="1" dirty="0">
                <a:solidFill>
                  <a:schemeClr val="bg1"/>
                </a:solidFill>
              </a:rPr>
              <a:t>1</a:t>
            </a:r>
          </a:p>
        </p:txBody>
      </p:sp>
      <p:sp>
        <p:nvSpPr>
          <p:cNvPr id="119" name="Rectangle 118"/>
          <p:cNvSpPr/>
          <p:nvPr/>
        </p:nvSpPr>
        <p:spPr>
          <a:xfrm flipH="1">
            <a:off x="2658518" y="3369150"/>
            <a:ext cx="271229" cy="276999"/>
          </a:xfrm>
          <a:prstGeom prst="rect">
            <a:avLst/>
          </a:prstGeom>
        </p:spPr>
        <p:txBody>
          <a:bodyPr wrap="none" anchor="ctr">
            <a:spAutoFit/>
          </a:bodyPr>
          <a:lstStyle/>
          <a:p>
            <a:pPr algn="ctr"/>
            <a:r>
              <a:rPr lang="en-US" sz="1200" b="1" dirty="0">
                <a:solidFill>
                  <a:schemeClr val="bg1"/>
                </a:solidFill>
              </a:rPr>
              <a:t>2</a:t>
            </a:r>
          </a:p>
        </p:txBody>
      </p:sp>
      <p:sp>
        <p:nvSpPr>
          <p:cNvPr id="120" name="Rectangle 119"/>
          <p:cNvSpPr/>
          <p:nvPr/>
        </p:nvSpPr>
        <p:spPr>
          <a:xfrm flipH="1">
            <a:off x="2658518" y="2517802"/>
            <a:ext cx="271229" cy="276999"/>
          </a:xfrm>
          <a:prstGeom prst="rect">
            <a:avLst/>
          </a:prstGeom>
        </p:spPr>
        <p:txBody>
          <a:bodyPr wrap="none" anchor="ctr">
            <a:spAutoFit/>
          </a:bodyPr>
          <a:lstStyle/>
          <a:p>
            <a:pPr algn="ctr"/>
            <a:r>
              <a:rPr lang="en-US" sz="1200" b="1" dirty="0">
                <a:solidFill>
                  <a:schemeClr val="bg1"/>
                </a:solidFill>
              </a:rPr>
              <a:t>3</a:t>
            </a:r>
          </a:p>
        </p:txBody>
      </p:sp>
      <p:sp>
        <p:nvSpPr>
          <p:cNvPr id="121" name="Rectangle 120"/>
          <p:cNvSpPr/>
          <p:nvPr/>
        </p:nvSpPr>
        <p:spPr>
          <a:xfrm flipH="1">
            <a:off x="2658518" y="1672102"/>
            <a:ext cx="271229" cy="276999"/>
          </a:xfrm>
          <a:prstGeom prst="rect">
            <a:avLst/>
          </a:prstGeom>
        </p:spPr>
        <p:txBody>
          <a:bodyPr wrap="none" anchor="ctr">
            <a:spAutoFit/>
          </a:bodyPr>
          <a:lstStyle/>
          <a:p>
            <a:pPr algn="ctr"/>
            <a:r>
              <a:rPr lang="en-US" sz="1200" b="1" dirty="0">
                <a:solidFill>
                  <a:schemeClr val="bg1"/>
                </a:solidFill>
              </a:rPr>
              <a:t>4</a:t>
            </a:r>
          </a:p>
        </p:txBody>
      </p:sp>
      <p:sp>
        <p:nvSpPr>
          <p:cNvPr id="122" name="Rectangle 121"/>
          <p:cNvSpPr/>
          <p:nvPr/>
        </p:nvSpPr>
        <p:spPr>
          <a:xfrm flipH="1">
            <a:off x="878282" y="4213067"/>
            <a:ext cx="1042782" cy="276999"/>
          </a:xfrm>
          <a:prstGeom prst="rect">
            <a:avLst/>
          </a:prstGeom>
        </p:spPr>
        <p:txBody>
          <a:bodyPr wrap="square" anchor="ctr">
            <a:spAutoFit/>
          </a:bodyPr>
          <a:lstStyle/>
          <a:p>
            <a:pPr algn="ctr"/>
            <a:r>
              <a:rPr lang="en-US" sz="1200" dirty="0">
                <a:solidFill>
                  <a:schemeClr val="bg1"/>
                </a:solidFill>
              </a:rPr>
              <a:t>Heading A</a:t>
            </a:r>
          </a:p>
        </p:txBody>
      </p:sp>
      <p:sp>
        <p:nvSpPr>
          <p:cNvPr id="123" name="Rectangle 122"/>
          <p:cNvSpPr/>
          <p:nvPr/>
        </p:nvSpPr>
        <p:spPr>
          <a:xfrm flipH="1">
            <a:off x="1011272" y="3369150"/>
            <a:ext cx="1042782" cy="276999"/>
          </a:xfrm>
          <a:prstGeom prst="rect">
            <a:avLst/>
          </a:prstGeom>
        </p:spPr>
        <p:txBody>
          <a:bodyPr wrap="square" anchor="ctr">
            <a:spAutoFit/>
          </a:bodyPr>
          <a:lstStyle/>
          <a:p>
            <a:pPr algn="ctr"/>
            <a:r>
              <a:rPr lang="en-US" sz="1200" dirty="0">
                <a:solidFill>
                  <a:schemeClr val="bg1"/>
                </a:solidFill>
              </a:rPr>
              <a:t>Heading B</a:t>
            </a:r>
          </a:p>
        </p:txBody>
      </p:sp>
      <p:sp>
        <p:nvSpPr>
          <p:cNvPr id="124" name="Rectangle 123"/>
          <p:cNvSpPr/>
          <p:nvPr/>
        </p:nvSpPr>
        <p:spPr>
          <a:xfrm flipH="1">
            <a:off x="1142178" y="2517802"/>
            <a:ext cx="1042782" cy="276999"/>
          </a:xfrm>
          <a:prstGeom prst="rect">
            <a:avLst/>
          </a:prstGeom>
        </p:spPr>
        <p:txBody>
          <a:bodyPr wrap="square" anchor="ctr">
            <a:spAutoFit/>
          </a:bodyPr>
          <a:lstStyle/>
          <a:p>
            <a:pPr algn="ctr"/>
            <a:r>
              <a:rPr lang="en-US" sz="1200" dirty="0">
                <a:solidFill>
                  <a:schemeClr val="bg1"/>
                </a:solidFill>
              </a:rPr>
              <a:t>Heading C</a:t>
            </a:r>
          </a:p>
        </p:txBody>
      </p:sp>
      <p:sp>
        <p:nvSpPr>
          <p:cNvPr id="125" name="Rectangle 124"/>
          <p:cNvSpPr/>
          <p:nvPr/>
        </p:nvSpPr>
        <p:spPr>
          <a:xfrm flipH="1">
            <a:off x="1273681" y="1672102"/>
            <a:ext cx="1042782" cy="276999"/>
          </a:xfrm>
          <a:prstGeom prst="rect">
            <a:avLst/>
          </a:prstGeom>
        </p:spPr>
        <p:txBody>
          <a:bodyPr wrap="square" anchor="ctr">
            <a:spAutoFit/>
          </a:bodyPr>
          <a:lstStyle/>
          <a:p>
            <a:pPr algn="ctr"/>
            <a:r>
              <a:rPr lang="en-US" sz="1200" dirty="0">
                <a:solidFill>
                  <a:schemeClr val="bg1"/>
                </a:solidFill>
              </a:rPr>
              <a:t>Heading D</a:t>
            </a:r>
          </a:p>
        </p:txBody>
      </p:sp>
      <p:grpSp>
        <p:nvGrpSpPr>
          <p:cNvPr id="126" name="Group 983"/>
          <p:cNvGrpSpPr>
            <a:grpSpLocks noChangeAspect="1"/>
          </p:cNvGrpSpPr>
          <p:nvPr/>
        </p:nvGrpSpPr>
        <p:grpSpPr bwMode="auto">
          <a:xfrm>
            <a:off x="3956704" y="1682184"/>
            <a:ext cx="253085" cy="265159"/>
            <a:chOff x="-2695" y="580"/>
            <a:chExt cx="2138" cy="2240"/>
          </a:xfrm>
          <a:solidFill>
            <a:schemeClr val="bg1"/>
          </a:solidFill>
        </p:grpSpPr>
        <p:sp>
          <p:nvSpPr>
            <p:cNvPr id="127" name="Freeform 985"/>
            <p:cNvSpPr>
              <a:spLocks noEditPoints="1"/>
            </p:cNvSpPr>
            <p:nvPr/>
          </p:nvSpPr>
          <p:spPr bwMode="auto">
            <a:xfrm>
              <a:off x="-2252" y="580"/>
              <a:ext cx="1034" cy="1263"/>
            </a:xfrm>
            <a:custGeom>
              <a:avLst/>
              <a:gdLst>
                <a:gd name="T0" fmla="*/ 528 w 2068"/>
                <a:gd name="T1" fmla="*/ 773 h 2527"/>
                <a:gd name="T2" fmla="*/ 339 w 2068"/>
                <a:gd name="T3" fmla="*/ 850 h 2527"/>
                <a:gd name="T4" fmla="*/ 214 w 2068"/>
                <a:gd name="T5" fmla="*/ 961 h 2527"/>
                <a:gd name="T6" fmla="*/ 151 w 2068"/>
                <a:gd name="T7" fmla="*/ 1158 h 2527"/>
                <a:gd name="T8" fmla="*/ 172 w 2068"/>
                <a:gd name="T9" fmla="*/ 1506 h 2527"/>
                <a:gd name="T10" fmla="*/ 253 w 2068"/>
                <a:gd name="T11" fmla="*/ 1770 h 2527"/>
                <a:gd name="T12" fmla="*/ 372 w 2068"/>
                <a:gd name="T13" fmla="*/ 1972 h 2527"/>
                <a:gd name="T14" fmla="*/ 504 w 2068"/>
                <a:gd name="T15" fmla="*/ 2119 h 2527"/>
                <a:gd name="T16" fmla="*/ 727 w 2068"/>
                <a:gd name="T17" fmla="*/ 2280 h 2527"/>
                <a:gd name="T18" fmla="*/ 926 w 2068"/>
                <a:gd name="T19" fmla="*/ 2359 h 2527"/>
                <a:gd name="T20" fmla="*/ 1065 w 2068"/>
                <a:gd name="T21" fmla="*/ 2374 h 2527"/>
                <a:gd name="T22" fmla="*/ 1235 w 2068"/>
                <a:gd name="T23" fmla="*/ 2329 h 2527"/>
                <a:gd name="T24" fmla="*/ 1451 w 2068"/>
                <a:gd name="T25" fmla="*/ 2211 h 2527"/>
                <a:gd name="T26" fmla="*/ 1630 w 2068"/>
                <a:gd name="T27" fmla="*/ 2052 h 2527"/>
                <a:gd name="T28" fmla="*/ 1758 w 2068"/>
                <a:gd name="T29" fmla="*/ 1879 h 2527"/>
                <a:gd name="T30" fmla="*/ 1861 w 2068"/>
                <a:gd name="T31" fmla="*/ 1646 h 2527"/>
                <a:gd name="T32" fmla="*/ 1914 w 2068"/>
                <a:gd name="T33" fmla="*/ 1349 h 2527"/>
                <a:gd name="T34" fmla="*/ 1812 w 2068"/>
                <a:gd name="T35" fmla="*/ 1046 h 2527"/>
                <a:gd name="T36" fmla="*/ 1468 w 2068"/>
                <a:gd name="T37" fmla="*/ 1083 h 2527"/>
                <a:gd name="T38" fmla="*/ 1201 w 2068"/>
                <a:gd name="T39" fmla="*/ 1061 h 2527"/>
                <a:gd name="T40" fmla="*/ 1003 w 2068"/>
                <a:gd name="T41" fmla="*/ 1002 h 2527"/>
                <a:gd name="T42" fmla="*/ 867 w 2068"/>
                <a:gd name="T43" fmla="*/ 923 h 2527"/>
                <a:gd name="T44" fmla="*/ 780 w 2068"/>
                <a:gd name="T45" fmla="*/ 843 h 2527"/>
                <a:gd name="T46" fmla="*/ 735 w 2068"/>
                <a:gd name="T47" fmla="*/ 781 h 2527"/>
                <a:gd name="T48" fmla="*/ 722 w 2068"/>
                <a:gd name="T49" fmla="*/ 757 h 2527"/>
                <a:gd name="T50" fmla="*/ 1307 w 2068"/>
                <a:gd name="T51" fmla="*/ 19 h 2527"/>
                <a:gd name="T52" fmla="*/ 1592 w 2068"/>
                <a:gd name="T53" fmla="*/ 100 h 2527"/>
                <a:gd name="T54" fmla="*/ 1796 w 2068"/>
                <a:gd name="T55" fmla="*/ 236 h 2527"/>
                <a:gd name="T56" fmla="*/ 1932 w 2068"/>
                <a:gd name="T57" fmla="*/ 420 h 2527"/>
                <a:gd name="T58" fmla="*/ 2014 w 2068"/>
                <a:gd name="T59" fmla="*/ 646 h 2527"/>
                <a:gd name="T60" fmla="*/ 2054 w 2068"/>
                <a:gd name="T61" fmla="*/ 904 h 2527"/>
                <a:gd name="T62" fmla="*/ 2067 w 2068"/>
                <a:gd name="T63" fmla="*/ 1189 h 2527"/>
                <a:gd name="T64" fmla="*/ 2042 w 2068"/>
                <a:gd name="T65" fmla="*/ 1541 h 2527"/>
                <a:gd name="T66" fmla="*/ 1941 w 2068"/>
                <a:gd name="T67" fmla="*/ 1855 h 2527"/>
                <a:gd name="T68" fmla="*/ 1784 w 2068"/>
                <a:gd name="T69" fmla="*/ 2104 h 2527"/>
                <a:gd name="T70" fmla="*/ 1592 w 2068"/>
                <a:gd name="T71" fmla="*/ 2294 h 2527"/>
                <a:gd name="T72" fmla="*/ 1387 w 2068"/>
                <a:gd name="T73" fmla="*/ 2425 h 2527"/>
                <a:gd name="T74" fmla="*/ 1194 w 2068"/>
                <a:gd name="T75" fmla="*/ 2502 h 2527"/>
                <a:gd name="T76" fmla="*/ 1033 w 2068"/>
                <a:gd name="T77" fmla="*/ 2527 h 2527"/>
                <a:gd name="T78" fmla="*/ 873 w 2068"/>
                <a:gd name="T79" fmla="*/ 2502 h 2527"/>
                <a:gd name="T80" fmla="*/ 679 w 2068"/>
                <a:gd name="T81" fmla="*/ 2425 h 2527"/>
                <a:gd name="T82" fmla="*/ 475 w 2068"/>
                <a:gd name="T83" fmla="*/ 2294 h 2527"/>
                <a:gd name="T84" fmla="*/ 283 w 2068"/>
                <a:gd name="T85" fmla="*/ 2104 h 2527"/>
                <a:gd name="T86" fmla="*/ 125 w 2068"/>
                <a:gd name="T87" fmla="*/ 1855 h 2527"/>
                <a:gd name="T88" fmla="*/ 25 w 2068"/>
                <a:gd name="T89" fmla="*/ 1541 h 2527"/>
                <a:gd name="T90" fmla="*/ 0 w 2068"/>
                <a:gd name="T91" fmla="*/ 1189 h 2527"/>
                <a:gd name="T92" fmla="*/ 12 w 2068"/>
                <a:gd name="T93" fmla="*/ 904 h 2527"/>
                <a:gd name="T94" fmla="*/ 53 w 2068"/>
                <a:gd name="T95" fmla="*/ 646 h 2527"/>
                <a:gd name="T96" fmla="*/ 136 w 2068"/>
                <a:gd name="T97" fmla="*/ 420 h 2527"/>
                <a:gd name="T98" fmla="*/ 272 w 2068"/>
                <a:gd name="T99" fmla="*/ 236 h 2527"/>
                <a:gd name="T100" fmla="*/ 475 w 2068"/>
                <a:gd name="T101" fmla="*/ 100 h 2527"/>
                <a:gd name="T102" fmla="*/ 760 w 2068"/>
                <a:gd name="T103" fmla="*/ 19 h 2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68" h="2527">
                  <a:moveTo>
                    <a:pt x="722" y="757"/>
                  </a:moveTo>
                  <a:lnTo>
                    <a:pt x="652" y="757"/>
                  </a:lnTo>
                  <a:lnTo>
                    <a:pt x="588" y="764"/>
                  </a:lnTo>
                  <a:lnTo>
                    <a:pt x="528" y="773"/>
                  </a:lnTo>
                  <a:lnTo>
                    <a:pt x="474" y="787"/>
                  </a:lnTo>
                  <a:lnTo>
                    <a:pt x="425" y="805"/>
                  </a:lnTo>
                  <a:lnTo>
                    <a:pt x="380" y="825"/>
                  </a:lnTo>
                  <a:lnTo>
                    <a:pt x="339" y="850"/>
                  </a:lnTo>
                  <a:lnTo>
                    <a:pt x="301" y="874"/>
                  </a:lnTo>
                  <a:lnTo>
                    <a:pt x="268" y="903"/>
                  </a:lnTo>
                  <a:lnTo>
                    <a:pt x="240" y="931"/>
                  </a:lnTo>
                  <a:lnTo>
                    <a:pt x="214" y="961"/>
                  </a:lnTo>
                  <a:lnTo>
                    <a:pt x="191" y="991"/>
                  </a:lnTo>
                  <a:lnTo>
                    <a:pt x="172" y="1023"/>
                  </a:lnTo>
                  <a:lnTo>
                    <a:pt x="154" y="1053"/>
                  </a:lnTo>
                  <a:lnTo>
                    <a:pt x="151" y="1158"/>
                  </a:lnTo>
                  <a:lnTo>
                    <a:pt x="150" y="1263"/>
                  </a:lnTo>
                  <a:lnTo>
                    <a:pt x="153" y="1349"/>
                  </a:lnTo>
                  <a:lnTo>
                    <a:pt x="159" y="1429"/>
                  </a:lnTo>
                  <a:lnTo>
                    <a:pt x="172" y="1506"/>
                  </a:lnTo>
                  <a:lnTo>
                    <a:pt x="187" y="1578"/>
                  </a:lnTo>
                  <a:lnTo>
                    <a:pt x="206" y="1646"/>
                  </a:lnTo>
                  <a:lnTo>
                    <a:pt x="228" y="1710"/>
                  </a:lnTo>
                  <a:lnTo>
                    <a:pt x="253" y="1770"/>
                  </a:lnTo>
                  <a:lnTo>
                    <a:pt x="281" y="1826"/>
                  </a:lnTo>
                  <a:lnTo>
                    <a:pt x="309" y="1879"/>
                  </a:lnTo>
                  <a:lnTo>
                    <a:pt x="341" y="1927"/>
                  </a:lnTo>
                  <a:lnTo>
                    <a:pt x="372" y="1972"/>
                  </a:lnTo>
                  <a:lnTo>
                    <a:pt x="405" y="2014"/>
                  </a:lnTo>
                  <a:lnTo>
                    <a:pt x="437" y="2052"/>
                  </a:lnTo>
                  <a:lnTo>
                    <a:pt x="471" y="2088"/>
                  </a:lnTo>
                  <a:lnTo>
                    <a:pt x="504" y="2119"/>
                  </a:lnTo>
                  <a:lnTo>
                    <a:pt x="560" y="2167"/>
                  </a:lnTo>
                  <a:lnTo>
                    <a:pt x="616" y="2211"/>
                  </a:lnTo>
                  <a:lnTo>
                    <a:pt x="671" y="2247"/>
                  </a:lnTo>
                  <a:lnTo>
                    <a:pt x="727" y="2280"/>
                  </a:lnTo>
                  <a:lnTo>
                    <a:pt x="780" y="2306"/>
                  </a:lnTo>
                  <a:lnTo>
                    <a:pt x="832" y="2329"/>
                  </a:lnTo>
                  <a:lnTo>
                    <a:pt x="881" y="2347"/>
                  </a:lnTo>
                  <a:lnTo>
                    <a:pt x="926" y="2359"/>
                  </a:lnTo>
                  <a:lnTo>
                    <a:pt x="967" y="2369"/>
                  </a:lnTo>
                  <a:lnTo>
                    <a:pt x="1003" y="2374"/>
                  </a:lnTo>
                  <a:lnTo>
                    <a:pt x="1033" y="2376"/>
                  </a:lnTo>
                  <a:lnTo>
                    <a:pt x="1065" y="2374"/>
                  </a:lnTo>
                  <a:lnTo>
                    <a:pt x="1100" y="2369"/>
                  </a:lnTo>
                  <a:lnTo>
                    <a:pt x="1141" y="2359"/>
                  </a:lnTo>
                  <a:lnTo>
                    <a:pt x="1187" y="2347"/>
                  </a:lnTo>
                  <a:lnTo>
                    <a:pt x="1235" y="2329"/>
                  </a:lnTo>
                  <a:lnTo>
                    <a:pt x="1287" y="2306"/>
                  </a:lnTo>
                  <a:lnTo>
                    <a:pt x="1341" y="2280"/>
                  </a:lnTo>
                  <a:lnTo>
                    <a:pt x="1396" y="2247"/>
                  </a:lnTo>
                  <a:lnTo>
                    <a:pt x="1451" y="2211"/>
                  </a:lnTo>
                  <a:lnTo>
                    <a:pt x="1509" y="2167"/>
                  </a:lnTo>
                  <a:lnTo>
                    <a:pt x="1564" y="2119"/>
                  </a:lnTo>
                  <a:lnTo>
                    <a:pt x="1597" y="2088"/>
                  </a:lnTo>
                  <a:lnTo>
                    <a:pt x="1630" y="2052"/>
                  </a:lnTo>
                  <a:lnTo>
                    <a:pt x="1662" y="2014"/>
                  </a:lnTo>
                  <a:lnTo>
                    <a:pt x="1695" y="1972"/>
                  </a:lnTo>
                  <a:lnTo>
                    <a:pt x="1728" y="1927"/>
                  </a:lnTo>
                  <a:lnTo>
                    <a:pt x="1758" y="1879"/>
                  </a:lnTo>
                  <a:lnTo>
                    <a:pt x="1788" y="1826"/>
                  </a:lnTo>
                  <a:lnTo>
                    <a:pt x="1815" y="1770"/>
                  </a:lnTo>
                  <a:lnTo>
                    <a:pt x="1839" y="1710"/>
                  </a:lnTo>
                  <a:lnTo>
                    <a:pt x="1861" y="1646"/>
                  </a:lnTo>
                  <a:lnTo>
                    <a:pt x="1880" y="1578"/>
                  </a:lnTo>
                  <a:lnTo>
                    <a:pt x="1896" y="1506"/>
                  </a:lnTo>
                  <a:lnTo>
                    <a:pt x="1907" y="1429"/>
                  </a:lnTo>
                  <a:lnTo>
                    <a:pt x="1914" y="1349"/>
                  </a:lnTo>
                  <a:lnTo>
                    <a:pt x="1917" y="1263"/>
                  </a:lnTo>
                  <a:lnTo>
                    <a:pt x="1916" y="1144"/>
                  </a:lnTo>
                  <a:lnTo>
                    <a:pt x="1911" y="1026"/>
                  </a:lnTo>
                  <a:lnTo>
                    <a:pt x="1812" y="1046"/>
                  </a:lnTo>
                  <a:lnTo>
                    <a:pt x="1718" y="1062"/>
                  </a:lnTo>
                  <a:lnTo>
                    <a:pt x="1630" y="1073"/>
                  </a:lnTo>
                  <a:lnTo>
                    <a:pt x="1547" y="1080"/>
                  </a:lnTo>
                  <a:lnTo>
                    <a:pt x="1468" y="1083"/>
                  </a:lnTo>
                  <a:lnTo>
                    <a:pt x="1394" y="1081"/>
                  </a:lnTo>
                  <a:lnTo>
                    <a:pt x="1325" y="1079"/>
                  </a:lnTo>
                  <a:lnTo>
                    <a:pt x="1261" y="1072"/>
                  </a:lnTo>
                  <a:lnTo>
                    <a:pt x="1201" y="1061"/>
                  </a:lnTo>
                  <a:lnTo>
                    <a:pt x="1146" y="1050"/>
                  </a:lnTo>
                  <a:lnTo>
                    <a:pt x="1095" y="1035"/>
                  </a:lnTo>
                  <a:lnTo>
                    <a:pt x="1047" y="1020"/>
                  </a:lnTo>
                  <a:lnTo>
                    <a:pt x="1003" y="1002"/>
                  </a:lnTo>
                  <a:lnTo>
                    <a:pt x="964" y="983"/>
                  </a:lnTo>
                  <a:lnTo>
                    <a:pt x="929" y="964"/>
                  </a:lnTo>
                  <a:lnTo>
                    <a:pt x="896" y="944"/>
                  </a:lnTo>
                  <a:lnTo>
                    <a:pt x="867" y="923"/>
                  </a:lnTo>
                  <a:lnTo>
                    <a:pt x="840" y="903"/>
                  </a:lnTo>
                  <a:lnTo>
                    <a:pt x="817" y="882"/>
                  </a:lnTo>
                  <a:lnTo>
                    <a:pt x="798" y="862"/>
                  </a:lnTo>
                  <a:lnTo>
                    <a:pt x="780" y="843"/>
                  </a:lnTo>
                  <a:lnTo>
                    <a:pt x="765" y="825"/>
                  </a:lnTo>
                  <a:lnTo>
                    <a:pt x="753" y="809"/>
                  </a:lnTo>
                  <a:lnTo>
                    <a:pt x="742" y="794"/>
                  </a:lnTo>
                  <a:lnTo>
                    <a:pt x="735" y="781"/>
                  </a:lnTo>
                  <a:lnTo>
                    <a:pt x="728" y="771"/>
                  </a:lnTo>
                  <a:lnTo>
                    <a:pt x="724" y="764"/>
                  </a:lnTo>
                  <a:lnTo>
                    <a:pt x="723" y="758"/>
                  </a:lnTo>
                  <a:lnTo>
                    <a:pt x="722" y="757"/>
                  </a:lnTo>
                  <a:close/>
                  <a:moveTo>
                    <a:pt x="1033" y="0"/>
                  </a:moveTo>
                  <a:lnTo>
                    <a:pt x="1131" y="3"/>
                  </a:lnTo>
                  <a:lnTo>
                    <a:pt x="1223" y="8"/>
                  </a:lnTo>
                  <a:lnTo>
                    <a:pt x="1307" y="19"/>
                  </a:lnTo>
                  <a:lnTo>
                    <a:pt x="1387" y="34"/>
                  </a:lnTo>
                  <a:lnTo>
                    <a:pt x="1461" y="52"/>
                  </a:lnTo>
                  <a:lnTo>
                    <a:pt x="1529" y="74"/>
                  </a:lnTo>
                  <a:lnTo>
                    <a:pt x="1592" y="100"/>
                  </a:lnTo>
                  <a:lnTo>
                    <a:pt x="1650" y="128"/>
                  </a:lnTo>
                  <a:lnTo>
                    <a:pt x="1703" y="161"/>
                  </a:lnTo>
                  <a:lnTo>
                    <a:pt x="1751" y="196"/>
                  </a:lnTo>
                  <a:lnTo>
                    <a:pt x="1796" y="236"/>
                  </a:lnTo>
                  <a:lnTo>
                    <a:pt x="1835" y="278"/>
                  </a:lnTo>
                  <a:lnTo>
                    <a:pt x="1871" y="323"/>
                  </a:lnTo>
                  <a:lnTo>
                    <a:pt x="1903" y="370"/>
                  </a:lnTo>
                  <a:lnTo>
                    <a:pt x="1932" y="420"/>
                  </a:lnTo>
                  <a:lnTo>
                    <a:pt x="1956" y="473"/>
                  </a:lnTo>
                  <a:lnTo>
                    <a:pt x="1978" y="529"/>
                  </a:lnTo>
                  <a:lnTo>
                    <a:pt x="1997" y="586"/>
                  </a:lnTo>
                  <a:lnTo>
                    <a:pt x="2014" y="646"/>
                  </a:lnTo>
                  <a:lnTo>
                    <a:pt x="2027" y="708"/>
                  </a:lnTo>
                  <a:lnTo>
                    <a:pt x="2038" y="772"/>
                  </a:lnTo>
                  <a:lnTo>
                    <a:pt x="2048" y="837"/>
                  </a:lnTo>
                  <a:lnTo>
                    <a:pt x="2054" y="904"/>
                  </a:lnTo>
                  <a:lnTo>
                    <a:pt x="2060" y="974"/>
                  </a:lnTo>
                  <a:lnTo>
                    <a:pt x="2064" y="1045"/>
                  </a:lnTo>
                  <a:lnTo>
                    <a:pt x="2065" y="1116"/>
                  </a:lnTo>
                  <a:lnTo>
                    <a:pt x="2067" y="1189"/>
                  </a:lnTo>
                  <a:lnTo>
                    <a:pt x="2068" y="1263"/>
                  </a:lnTo>
                  <a:lnTo>
                    <a:pt x="2065" y="1361"/>
                  </a:lnTo>
                  <a:lnTo>
                    <a:pt x="2056" y="1454"/>
                  </a:lnTo>
                  <a:lnTo>
                    <a:pt x="2042" y="1541"/>
                  </a:lnTo>
                  <a:lnTo>
                    <a:pt x="2023" y="1626"/>
                  </a:lnTo>
                  <a:lnTo>
                    <a:pt x="2000" y="1706"/>
                  </a:lnTo>
                  <a:lnTo>
                    <a:pt x="1973" y="1782"/>
                  </a:lnTo>
                  <a:lnTo>
                    <a:pt x="1941" y="1855"/>
                  </a:lnTo>
                  <a:lnTo>
                    <a:pt x="1906" y="1923"/>
                  </a:lnTo>
                  <a:lnTo>
                    <a:pt x="1868" y="1987"/>
                  </a:lnTo>
                  <a:lnTo>
                    <a:pt x="1827" y="2047"/>
                  </a:lnTo>
                  <a:lnTo>
                    <a:pt x="1784" y="2104"/>
                  </a:lnTo>
                  <a:lnTo>
                    <a:pt x="1739" y="2157"/>
                  </a:lnTo>
                  <a:lnTo>
                    <a:pt x="1691" y="2206"/>
                  </a:lnTo>
                  <a:lnTo>
                    <a:pt x="1642" y="2251"/>
                  </a:lnTo>
                  <a:lnTo>
                    <a:pt x="1592" y="2294"/>
                  </a:lnTo>
                  <a:lnTo>
                    <a:pt x="1541" y="2332"/>
                  </a:lnTo>
                  <a:lnTo>
                    <a:pt x="1489" y="2366"/>
                  </a:lnTo>
                  <a:lnTo>
                    <a:pt x="1439" y="2397"/>
                  </a:lnTo>
                  <a:lnTo>
                    <a:pt x="1387" y="2425"/>
                  </a:lnTo>
                  <a:lnTo>
                    <a:pt x="1338" y="2449"/>
                  </a:lnTo>
                  <a:lnTo>
                    <a:pt x="1288" y="2470"/>
                  </a:lnTo>
                  <a:lnTo>
                    <a:pt x="1240" y="2487"/>
                  </a:lnTo>
                  <a:lnTo>
                    <a:pt x="1194" y="2502"/>
                  </a:lnTo>
                  <a:lnTo>
                    <a:pt x="1150" y="2513"/>
                  </a:lnTo>
                  <a:lnTo>
                    <a:pt x="1108" y="2520"/>
                  </a:lnTo>
                  <a:lnTo>
                    <a:pt x="1070" y="2526"/>
                  </a:lnTo>
                  <a:lnTo>
                    <a:pt x="1033" y="2527"/>
                  </a:lnTo>
                  <a:lnTo>
                    <a:pt x="998" y="2526"/>
                  </a:lnTo>
                  <a:lnTo>
                    <a:pt x="959" y="2520"/>
                  </a:lnTo>
                  <a:lnTo>
                    <a:pt x="916" y="2513"/>
                  </a:lnTo>
                  <a:lnTo>
                    <a:pt x="873" y="2502"/>
                  </a:lnTo>
                  <a:lnTo>
                    <a:pt x="827" y="2487"/>
                  </a:lnTo>
                  <a:lnTo>
                    <a:pt x="779" y="2470"/>
                  </a:lnTo>
                  <a:lnTo>
                    <a:pt x="730" y="2449"/>
                  </a:lnTo>
                  <a:lnTo>
                    <a:pt x="679" y="2425"/>
                  </a:lnTo>
                  <a:lnTo>
                    <a:pt x="628" y="2397"/>
                  </a:lnTo>
                  <a:lnTo>
                    <a:pt x="577" y="2366"/>
                  </a:lnTo>
                  <a:lnTo>
                    <a:pt x="526" y="2332"/>
                  </a:lnTo>
                  <a:lnTo>
                    <a:pt x="475" y="2294"/>
                  </a:lnTo>
                  <a:lnTo>
                    <a:pt x="425" y="2251"/>
                  </a:lnTo>
                  <a:lnTo>
                    <a:pt x="377" y="2206"/>
                  </a:lnTo>
                  <a:lnTo>
                    <a:pt x="330" y="2157"/>
                  </a:lnTo>
                  <a:lnTo>
                    <a:pt x="283" y="2104"/>
                  </a:lnTo>
                  <a:lnTo>
                    <a:pt x="240" y="2047"/>
                  </a:lnTo>
                  <a:lnTo>
                    <a:pt x="199" y="1987"/>
                  </a:lnTo>
                  <a:lnTo>
                    <a:pt x="161" y="1923"/>
                  </a:lnTo>
                  <a:lnTo>
                    <a:pt x="125" y="1855"/>
                  </a:lnTo>
                  <a:lnTo>
                    <a:pt x="94" y="1782"/>
                  </a:lnTo>
                  <a:lnTo>
                    <a:pt x="67" y="1706"/>
                  </a:lnTo>
                  <a:lnTo>
                    <a:pt x="44" y="1626"/>
                  </a:lnTo>
                  <a:lnTo>
                    <a:pt x="25" y="1541"/>
                  </a:lnTo>
                  <a:lnTo>
                    <a:pt x="11" y="1454"/>
                  </a:lnTo>
                  <a:lnTo>
                    <a:pt x="3" y="1361"/>
                  </a:lnTo>
                  <a:lnTo>
                    <a:pt x="0" y="1263"/>
                  </a:lnTo>
                  <a:lnTo>
                    <a:pt x="0" y="1189"/>
                  </a:lnTo>
                  <a:lnTo>
                    <a:pt x="2" y="1116"/>
                  </a:lnTo>
                  <a:lnTo>
                    <a:pt x="4" y="1045"/>
                  </a:lnTo>
                  <a:lnTo>
                    <a:pt x="7" y="974"/>
                  </a:lnTo>
                  <a:lnTo>
                    <a:pt x="12" y="904"/>
                  </a:lnTo>
                  <a:lnTo>
                    <a:pt x="21" y="837"/>
                  </a:lnTo>
                  <a:lnTo>
                    <a:pt x="29" y="772"/>
                  </a:lnTo>
                  <a:lnTo>
                    <a:pt x="40" y="708"/>
                  </a:lnTo>
                  <a:lnTo>
                    <a:pt x="53" y="646"/>
                  </a:lnTo>
                  <a:lnTo>
                    <a:pt x="70" y="586"/>
                  </a:lnTo>
                  <a:lnTo>
                    <a:pt x="89" y="529"/>
                  </a:lnTo>
                  <a:lnTo>
                    <a:pt x="110" y="473"/>
                  </a:lnTo>
                  <a:lnTo>
                    <a:pt x="136" y="420"/>
                  </a:lnTo>
                  <a:lnTo>
                    <a:pt x="164" y="370"/>
                  </a:lnTo>
                  <a:lnTo>
                    <a:pt x="196" y="323"/>
                  </a:lnTo>
                  <a:lnTo>
                    <a:pt x="232" y="278"/>
                  </a:lnTo>
                  <a:lnTo>
                    <a:pt x="272" y="236"/>
                  </a:lnTo>
                  <a:lnTo>
                    <a:pt x="316" y="196"/>
                  </a:lnTo>
                  <a:lnTo>
                    <a:pt x="365" y="161"/>
                  </a:lnTo>
                  <a:lnTo>
                    <a:pt x="418" y="128"/>
                  </a:lnTo>
                  <a:lnTo>
                    <a:pt x="475" y="100"/>
                  </a:lnTo>
                  <a:lnTo>
                    <a:pt x="538" y="74"/>
                  </a:lnTo>
                  <a:lnTo>
                    <a:pt x="607" y="52"/>
                  </a:lnTo>
                  <a:lnTo>
                    <a:pt x="681" y="34"/>
                  </a:lnTo>
                  <a:lnTo>
                    <a:pt x="760" y="19"/>
                  </a:lnTo>
                  <a:lnTo>
                    <a:pt x="844" y="8"/>
                  </a:lnTo>
                  <a:lnTo>
                    <a:pt x="937" y="3"/>
                  </a:lnTo>
                  <a:lnTo>
                    <a:pt x="10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986"/>
            <p:cNvSpPr>
              <a:spLocks noEditPoints="1"/>
            </p:cNvSpPr>
            <p:nvPr/>
          </p:nvSpPr>
          <p:spPr bwMode="auto">
            <a:xfrm>
              <a:off x="-2132" y="1143"/>
              <a:ext cx="794" cy="269"/>
            </a:xfrm>
            <a:custGeom>
              <a:avLst/>
              <a:gdLst>
                <a:gd name="T0" fmla="*/ 1078 w 1587"/>
                <a:gd name="T1" fmla="*/ 96 h 538"/>
                <a:gd name="T2" fmla="*/ 955 w 1587"/>
                <a:gd name="T3" fmla="*/ 129 h 538"/>
                <a:gd name="T4" fmla="*/ 930 w 1587"/>
                <a:gd name="T5" fmla="*/ 150 h 538"/>
                <a:gd name="T6" fmla="*/ 925 w 1587"/>
                <a:gd name="T7" fmla="*/ 206 h 538"/>
                <a:gd name="T8" fmla="*/ 983 w 1587"/>
                <a:gd name="T9" fmla="*/ 363 h 538"/>
                <a:gd name="T10" fmla="*/ 1130 w 1587"/>
                <a:gd name="T11" fmla="*/ 455 h 538"/>
                <a:gd name="T12" fmla="*/ 1342 w 1587"/>
                <a:gd name="T13" fmla="*/ 445 h 538"/>
                <a:gd name="T14" fmla="*/ 1447 w 1587"/>
                <a:gd name="T15" fmla="*/ 351 h 538"/>
                <a:gd name="T16" fmla="*/ 1467 w 1587"/>
                <a:gd name="T17" fmla="*/ 227 h 538"/>
                <a:gd name="T18" fmla="*/ 1436 w 1587"/>
                <a:gd name="T19" fmla="*/ 126 h 538"/>
                <a:gd name="T20" fmla="*/ 1342 w 1587"/>
                <a:gd name="T21" fmla="*/ 88 h 538"/>
                <a:gd name="T22" fmla="*/ 245 w 1587"/>
                <a:gd name="T23" fmla="*/ 88 h 538"/>
                <a:gd name="T24" fmla="*/ 151 w 1587"/>
                <a:gd name="T25" fmla="*/ 126 h 538"/>
                <a:gd name="T26" fmla="*/ 120 w 1587"/>
                <a:gd name="T27" fmla="*/ 227 h 538"/>
                <a:gd name="T28" fmla="*/ 140 w 1587"/>
                <a:gd name="T29" fmla="*/ 351 h 538"/>
                <a:gd name="T30" fmla="*/ 245 w 1587"/>
                <a:gd name="T31" fmla="*/ 445 h 538"/>
                <a:gd name="T32" fmla="*/ 457 w 1587"/>
                <a:gd name="T33" fmla="*/ 455 h 538"/>
                <a:gd name="T34" fmla="*/ 606 w 1587"/>
                <a:gd name="T35" fmla="*/ 363 h 538"/>
                <a:gd name="T36" fmla="*/ 661 w 1587"/>
                <a:gd name="T37" fmla="*/ 208 h 538"/>
                <a:gd name="T38" fmla="*/ 659 w 1587"/>
                <a:gd name="T39" fmla="*/ 152 h 538"/>
                <a:gd name="T40" fmla="*/ 623 w 1587"/>
                <a:gd name="T41" fmla="*/ 125 h 538"/>
                <a:gd name="T42" fmla="*/ 469 w 1587"/>
                <a:gd name="T43" fmla="*/ 92 h 538"/>
                <a:gd name="T44" fmla="*/ 390 w 1587"/>
                <a:gd name="T45" fmla="*/ 2 h 538"/>
                <a:gd name="T46" fmla="*/ 587 w 1587"/>
                <a:gd name="T47" fmla="*/ 20 h 538"/>
                <a:gd name="T48" fmla="*/ 712 w 1587"/>
                <a:gd name="T49" fmla="*/ 69 h 538"/>
                <a:gd name="T50" fmla="*/ 804 w 1587"/>
                <a:gd name="T51" fmla="*/ 89 h 538"/>
                <a:gd name="T52" fmla="*/ 893 w 1587"/>
                <a:gd name="T53" fmla="*/ 60 h 538"/>
                <a:gd name="T54" fmla="*/ 1037 w 1587"/>
                <a:gd name="T55" fmla="*/ 13 h 538"/>
                <a:gd name="T56" fmla="*/ 1260 w 1587"/>
                <a:gd name="T57" fmla="*/ 0 h 538"/>
                <a:gd name="T58" fmla="*/ 1533 w 1587"/>
                <a:gd name="T59" fmla="*/ 28 h 538"/>
                <a:gd name="T60" fmla="*/ 1584 w 1587"/>
                <a:gd name="T61" fmla="*/ 75 h 538"/>
                <a:gd name="T62" fmla="*/ 1587 w 1587"/>
                <a:gd name="T63" fmla="*/ 141 h 538"/>
                <a:gd name="T64" fmla="*/ 1578 w 1587"/>
                <a:gd name="T65" fmla="*/ 193 h 538"/>
                <a:gd name="T66" fmla="*/ 1560 w 1587"/>
                <a:gd name="T67" fmla="*/ 217 h 538"/>
                <a:gd name="T68" fmla="*/ 1534 w 1587"/>
                <a:gd name="T69" fmla="*/ 355 h 538"/>
                <a:gd name="T70" fmla="*/ 1485 w 1587"/>
                <a:gd name="T71" fmla="*/ 464 h 538"/>
                <a:gd name="T72" fmla="*/ 1376 w 1587"/>
                <a:gd name="T73" fmla="*/ 520 h 538"/>
                <a:gd name="T74" fmla="*/ 1191 w 1587"/>
                <a:gd name="T75" fmla="*/ 536 h 538"/>
                <a:gd name="T76" fmla="*/ 992 w 1587"/>
                <a:gd name="T77" fmla="*/ 489 h 538"/>
                <a:gd name="T78" fmla="*/ 885 w 1587"/>
                <a:gd name="T79" fmla="*/ 365 h 538"/>
                <a:gd name="T80" fmla="*/ 838 w 1587"/>
                <a:gd name="T81" fmla="*/ 238 h 538"/>
                <a:gd name="T82" fmla="*/ 814 w 1587"/>
                <a:gd name="T83" fmla="*/ 204 h 538"/>
                <a:gd name="T84" fmla="*/ 759 w 1587"/>
                <a:gd name="T85" fmla="*/ 209 h 538"/>
                <a:gd name="T86" fmla="*/ 749 w 1587"/>
                <a:gd name="T87" fmla="*/ 235 h 538"/>
                <a:gd name="T88" fmla="*/ 704 w 1587"/>
                <a:gd name="T89" fmla="*/ 363 h 538"/>
                <a:gd name="T90" fmla="*/ 595 w 1587"/>
                <a:gd name="T91" fmla="*/ 489 h 538"/>
                <a:gd name="T92" fmla="*/ 396 w 1587"/>
                <a:gd name="T93" fmla="*/ 536 h 538"/>
                <a:gd name="T94" fmla="*/ 211 w 1587"/>
                <a:gd name="T95" fmla="*/ 520 h 538"/>
                <a:gd name="T96" fmla="*/ 102 w 1587"/>
                <a:gd name="T97" fmla="*/ 464 h 538"/>
                <a:gd name="T98" fmla="*/ 54 w 1587"/>
                <a:gd name="T99" fmla="*/ 355 h 538"/>
                <a:gd name="T100" fmla="*/ 27 w 1587"/>
                <a:gd name="T101" fmla="*/ 217 h 538"/>
                <a:gd name="T102" fmla="*/ 9 w 1587"/>
                <a:gd name="T103" fmla="*/ 193 h 538"/>
                <a:gd name="T104" fmla="*/ 0 w 1587"/>
                <a:gd name="T105" fmla="*/ 142 h 538"/>
                <a:gd name="T106" fmla="*/ 0 w 1587"/>
                <a:gd name="T107" fmla="*/ 95 h 538"/>
                <a:gd name="T108" fmla="*/ 43 w 1587"/>
                <a:gd name="T109" fmla="*/ 32 h 538"/>
                <a:gd name="T110" fmla="*/ 257 w 1587"/>
                <a:gd name="T111" fmla="*/ 2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87" h="538">
                  <a:moveTo>
                    <a:pt x="1267" y="84"/>
                  </a:moveTo>
                  <a:lnTo>
                    <a:pt x="1222" y="85"/>
                  </a:lnTo>
                  <a:lnTo>
                    <a:pt x="1171" y="88"/>
                  </a:lnTo>
                  <a:lnTo>
                    <a:pt x="1122" y="90"/>
                  </a:lnTo>
                  <a:lnTo>
                    <a:pt x="1078" y="96"/>
                  </a:lnTo>
                  <a:lnTo>
                    <a:pt x="1043" y="101"/>
                  </a:lnTo>
                  <a:lnTo>
                    <a:pt x="1013" y="108"/>
                  </a:lnTo>
                  <a:lnTo>
                    <a:pt x="989" y="115"/>
                  </a:lnTo>
                  <a:lnTo>
                    <a:pt x="970" y="122"/>
                  </a:lnTo>
                  <a:lnTo>
                    <a:pt x="955" y="129"/>
                  </a:lnTo>
                  <a:lnTo>
                    <a:pt x="945" y="134"/>
                  </a:lnTo>
                  <a:lnTo>
                    <a:pt x="938" y="140"/>
                  </a:lnTo>
                  <a:lnTo>
                    <a:pt x="932" y="145"/>
                  </a:lnTo>
                  <a:lnTo>
                    <a:pt x="930" y="148"/>
                  </a:lnTo>
                  <a:lnTo>
                    <a:pt x="930" y="150"/>
                  </a:lnTo>
                  <a:lnTo>
                    <a:pt x="928" y="153"/>
                  </a:lnTo>
                  <a:lnTo>
                    <a:pt x="927" y="160"/>
                  </a:lnTo>
                  <a:lnTo>
                    <a:pt x="925" y="171"/>
                  </a:lnTo>
                  <a:lnTo>
                    <a:pt x="924" y="187"/>
                  </a:lnTo>
                  <a:lnTo>
                    <a:pt x="925" y="206"/>
                  </a:lnTo>
                  <a:lnTo>
                    <a:pt x="928" y="231"/>
                  </a:lnTo>
                  <a:lnTo>
                    <a:pt x="935" y="258"/>
                  </a:lnTo>
                  <a:lnTo>
                    <a:pt x="946" y="290"/>
                  </a:lnTo>
                  <a:lnTo>
                    <a:pt x="961" y="325"/>
                  </a:lnTo>
                  <a:lnTo>
                    <a:pt x="983" y="363"/>
                  </a:lnTo>
                  <a:lnTo>
                    <a:pt x="1000" y="389"/>
                  </a:lnTo>
                  <a:lnTo>
                    <a:pt x="1026" y="411"/>
                  </a:lnTo>
                  <a:lnTo>
                    <a:pt x="1056" y="429"/>
                  </a:lnTo>
                  <a:lnTo>
                    <a:pt x="1090" y="444"/>
                  </a:lnTo>
                  <a:lnTo>
                    <a:pt x="1130" y="455"/>
                  </a:lnTo>
                  <a:lnTo>
                    <a:pt x="1173" y="460"/>
                  </a:lnTo>
                  <a:lnTo>
                    <a:pt x="1220" y="463"/>
                  </a:lnTo>
                  <a:lnTo>
                    <a:pt x="1263" y="461"/>
                  </a:lnTo>
                  <a:lnTo>
                    <a:pt x="1305" y="455"/>
                  </a:lnTo>
                  <a:lnTo>
                    <a:pt x="1342" y="445"/>
                  </a:lnTo>
                  <a:lnTo>
                    <a:pt x="1375" y="433"/>
                  </a:lnTo>
                  <a:lnTo>
                    <a:pt x="1399" y="418"/>
                  </a:lnTo>
                  <a:lnTo>
                    <a:pt x="1420" y="399"/>
                  </a:lnTo>
                  <a:lnTo>
                    <a:pt x="1435" y="375"/>
                  </a:lnTo>
                  <a:lnTo>
                    <a:pt x="1447" y="351"/>
                  </a:lnTo>
                  <a:lnTo>
                    <a:pt x="1455" y="325"/>
                  </a:lnTo>
                  <a:lnTo>
                    <a:pt x="1462" y="298"/>
                  </a:lnTo>
                  <a:lnTo>
                    <a:pt x="1465" y="272"/>
                  </a:lnTo>
                  <a:lnTo>
                    <a:pt x="1467" y="249"/>
                  </a:lnTo>
                  <a:lnTo>
                    <a:pt x="1467" y="227"/>
                  </a:lnTo>
                  <a:lnTo>
                    <a:pt x="1466" y="204"/>
                  </a:lnTo>
                  <a:lnTo>
                    <a:pt x="1462" y="179"/>
                  </a:lnTo>
                  <a:lnTo>
                    <a:pt x="1454" y="156"/>
                  </a:lnTo>
                  <a:lnTo>
                    <a:pt x="1445" y="137"/>
                  </a:lnTo>
                  <a:lnTo>
                    <a:pt x="1436" y="126"/>
                  </a:lnTo>
                  <a:lnTo>
                    <a:pt x="1425" y="115"/>
                  </a:lnTo>
                  <a:lnTo>
                    <a:pt x="1411" y="105"/>
                  </a:lnTo>
                  <a:lnTo>
                    <a:pt x="1392" y="99"/>
                  </a:lnTo>
                  <a:lnTo>
                    <a:pt x="1371" y="92"/>
                  </a:lnTo>
                  <a:lnTo>
                    <a:pt x="1342" y="88"/>
                  </a:lnTo>
                  <a:lnTo>
                    <a:pt x="1308" y="85"/>
                  </a:lnTo>
                  <a:lnTo>
                    <a:pt x="1267" y="84"/>
                  </a:lnTo>
                  <a:close/>
                  <a:moveTo>
                    <a:pt x="320" y="84"/>
                  </a:moveTo>
                  <a:lnTo>
                    <a:pt x="279" y="85"/>
                  </a:lnTo>
                  <a:lnTo>
                    <a:pt x="245" y="88"/>
                  </a:lnTo>
                  <a:lnTo>
                    <a:pt x="216" y="92"/>
                  </a:lnTo>
                  <a:lnTo>
                    <a:pt x="194" y="99"/>
                  </a:lnTo>
                  <a:lnTo>
                    <a:pt x="175" y="105"/>
                  </a:lnTo>
                  <a:lnTo>
                    <a:pt x="162" y="115"/>
                  </a:lnTo>
                  <a:lnTo>
                    <a:pt x="151" y="126"/>
                  </a:lnTo>
                  <a:lnTo>
                    <a:pt x="141" y="137"/>
                  </a:lnTo>
                  <a:lnTo>
                    <a:pt x="133" y="156"/>
                  </a:lnTo>
                  <a:lnTo>
                    <a:pt x="126" y="179"/>
                  </a:lnTo>
                  <a:lnTo>
                    <a:pt x="121" y="204"/>
                  </a:lnTo>
                  <a:lnTo>
                    <a:pt x="120" y="227"/>
                  </a:lnTo>
                  <a:lnTo>
                    <a:pt x="120" y="249"/>
                  </a:lnTo>
                  <a:lnTo>
                    <a:pt x="122" y="273"/>
                  </a:lnTo>
                  <a:lnTo>
                    <a:pt x="125" y="298"/>
                  </a:lnTo>
                  <a:lnTo>
                    <a:pt x="132" y="325"/>
                  </a:lnTo>
                  <a:lnTo>
                    <a:pt x="140" y="351"/>
                  </a:lnTo>
                  <a:lnTo>
                    <a:pt x="152" y="375"/>
                  </a:lnTo>
                  <a:lnTo>
                    <a:pt x="169" y="399"/>
                  </a:lnTo>
                  <a:lnTo>
                    <a:pt x="188" y="418"/>
                  </a:lnTo>
                  <a:lnTo>
                    <a:pt x="212" y="433"/>
                  </a:lnTo>
                  <a:lnTo>
                    <a:pt x="245" y="445"/>
                  </a:lnTo>
                  <a:lnTo>
                    <a:pt x="283" y="455"/>
                  </a:lnTo>
                  <a:lnTo>
                    <a:pt x="324" y="461"/>
                  </a:lnTo>
                  <a:lnTo>
                    <a:pt x="367" y="463"/>
                  </a:lnTo>
                  <a:lnTo>
                    <a:pt x="414" y="460"/>
                  </a:lnTo>
                  <a:lnTo>
                    <a:pt x="457" y="455"/>
                  </a:lnTo>
                  <a:lnTo>
                    <a:pt x="497" y="444"/>
                  </a:lnTo>
                  <a:lnTo>
                    <a:pt x="531" y="429"/>
                  </a:lnTo>
                  <a:lnTo>
                    <a:pt x="562" y="411"/>
                  </a:lnTo>
                  <a:lnTo>
                    <a:pt x="587" y="389"/>
                  </a:lnTo>
                  <a:lnTo>
                    <a:pt x="606" y="363"/>
                  </a:lnTo>
                  <a:lnTo>
                    <a:pt x="626" y="325"/>
                  </a:lnTo>
                  <a:lnTo>
                    <a:pt x="641" y="291"/>
                  </a:lnTo>
                  <a:lnTo>
                    <a:pt x="652" y="260"/>
                  </a:lnTo>
                  <a:lnTo>
                    <a:pt x="659" y="232"/>
                  </a:lnTo>
                  <a:lnTo>
                    <a:pt x="661" y="208"/>
                  </a:lnTo>
                  <a:lnTo>
                    <a:pt x="663" y="189"/>
                  </a:lnTo>
                  <a:lnTo>
                    <a:pt x="661" y="172"/>
                  </a:lnTo>
                  <a:lnTo>
                    <a:pt x="660" y="161"/>
                  </a:lnTo>
                  <a:lnTo>
                    <a:pt x="659" y="155"/>
                  </a:lnTo>
                  <a:lnTo>
                    <a:pt x="659" y="152"/>
                  </a:lnTo>
                  <a:lnTo>
                    <a:pt x="657" y="148"/>
                  </a:lnTo>
                  <a:lnTo>
                    <a:pt x="653" y="144"/>
                  </a:lnTo>
                  <a:lnTo>
                    <a:pt x="648" y="138"/>
                  </a:lnTo>
                  <a:lnTo>
                    <a:pt x="637" y="131"/>
                  </a:lnTo>
                  <a:lnTo>
                    <a:pt x="623" y="125"/>
                  </a:lnTo>
                  <a:lnTo>
                    <a:pt x="606" y="118"/>
                  </a:lnTo>
                  <a:lnTo>
                    <a:pt x="581" y="110"/>
                  </a:lnTo>
                  <a:lnTo>
                    <a:pt x="551" y="103"/>
                  </a:lnTo>
                  <a:lnTo>
                    <a:pt x="514" y="97"/>
                  </a:lnTo>
                  <a:lnTo>
                    <a:pt x="469" y="92"/>
                  </a:lnTo>
                  <a:lnTo>
                    <a:pt x="416" y="88"/>
                  </a:lnTo>
                  <a:lnTo>
                    <a:pt x="365" y="85"/>
                  </a:lnTo>
                  <a:lnTo>
                    <a:pt x="320" y="84"/>
                  </a:lnTo>
                  <a:close/>
                  <a:moveTo>
                    <a:pt x="327" y="0"/>
                  </a:moveTo>
                  <a:lnTo>
                    <a:pt x="390" y="2"/>
                  </a:lnTo>
                  <a:lnTo>
                    <a:pt x="454" y="5"/>
                  </a:lnTo>
                  <a:lnTo>
                    <a:pt x="461" y="6"/>
                  </a:lnTo>
                  <a:lnTo>
                    <a:pt x="509" y="9"/>
                  </a:lnTo>
                  <a:lnTo>
                    <a:pt x="551" y="13"/>
                  </a:lnTo>
                  <a:lnTo>
                    <a:pt x="587" y="20"/>
                  </a:lnTo>
                  <a:lnTo>
                    <a:pt x="622" y="28"/>
                  </a:lnTo>
                  <a:lnTo>
                    <a:pt x="656" y="41"/>
                  </a:lnTo>
                  <a:lnTo>
                    <a:pt x="675" y="50"/>
                  </a:lnTo>
                  <a:lnTo>
                    <a:pt x="695" y="60"/>
                  </a:lnTo>
                  <a:lnTo>
                    <a:pt x="712" y="69"/>
                  </a:lnTo>
                  <a:lnTo>
                    <a:pt x="729" y="75"/>
                  </a:lnTo>
                  <a:lnTo>
                    <a:pt x="746" y="82"/>
                  </a:lnTo>
                  <a:lnTo>
                    <a:pt x="761" y="86"/>
                  </a:lnTo>
                  <a:lnTo>
                    <a:pt x="784" y="89"/>
                  </a:lnTo>
                  <a:lnTo>
                    <a:pt x="804" y="89"/>
                  </a:lnTo>
                  <a:lnTo>
                    <a:pt x="827" y="86"/>
                  </a:lnTo>
                  <a:lnTo>
                    <a:pt x="841" y="82"/>
                  </a:lnTo>
                  <a:lnTo>
                    <a:pt x="857" y="75"/>
                  </a:lnTo>
                  <a:lnTo>
                    <a:pt x="876" y="69"/>
                  </a:lnTo>
                  <a:lnTo>
                    <a:pt x="893" y="60"/>
                  </a:lnTo>
                  <a:lnTo>
                    <a:pt x="913" y="50"/>
                  </a:lnTo>
                  <a:lnTo>
                    <a:pt x="931" y="41"/>
                  </a:lnTo>
                  <a:lnTo>
                    <a:pt x="966" y="28"/>
                  </a:lnTo>
                  <a:lnTo>
                    <a:pt x="1000" y="20"/>
                  </a:lnTo>
                  <a:lnTo>
                    <a:pt x="1037" y="13"/>
                  </a:lnTo>
                  <a:lnTo>
                    <a:pt x="1078" y="9"/>
                  </a:lnTo>
                  <a:lnTo>
                    <a:pt x="1126" y="6"/>
                  </a:lnTo>
                  <a:lnTo>
                    <a:pt x="1134" y="5"/>
                  </a:lnTo>
                  <a:lnTo>
                    <a:pt x="1198" y="2"/>
                  </a:lnTo>
                  <a:lnTo>
                    <a:pt x="1260" y="0"/>
                  </a:lnTo>
                  <a:lnTo>
                    <a:pt x="1331" y="2"/>
                  </a:lnTo>
                  <a:lnTo>
                    <a:pt x="1398" y="6"/>
                  </a:lnTo>
                  <a:lnTo>
                    <a:pt x="1462" y="14"/>
                  </a:lnTo>
                  <a:lnTo>
                    <a:pt x="1523" y="25"/>
                  </a:lnTo>
                  <a:lnTo>
                    <a:pt x="1533" y="28"/>
                  </a:lnTo>
                  <a:lnTo>
                    <a:pt x="1545" y="32"/>
                  </a:lnTo>
                  <a:lnTo>
                    <a:pt x="1556" y="39"/>
                  </a:lnTo>
                  <a:lnTo>
                    <a:pt x="1568" y="48"/>
                  </a:lnTo>
                  <a:lnTo>
                    <a:pt x="1578" y="60"/>
                  </a:lnTo>
                  <a:lnTo>
                    <a:pt x="1584" y="75"/>
                  </a:lnTo>
                  <a:lnTo>
                    <a:pt x="1587" y="95"/>
                  </a:lnTo>
                  <a:lnTo>
                    <a:pt x="1587" y="111"/>
                  </a:lnTo>
                  <a:lnTo>
                    <a:pt x="1587" y="131"/>
                  </a:lnTo>
                  <a:lnTo>
                    <a:pt x="1587" y="133"/>
                  </a:lnTo>
                  <a:lnTo>
                    <a:pt x="1587" y="141"/>
                  </a:lnTo>
                  <a:lnTo>
                    <a:pt x="1587" y="146"/>
                  </a:lnTo>
                  <a:lnTo>
                    <a:pt x="1587" y="152"/>
                  </a:lnTo>
                  <a:lnTo>
                    <a:pt x="1586" y="168"/>
                  </a:lnTo>
                  <a:lnTo>
                    <a:pt x="1583" y="182"/>
                  </a:lnTo>
                  <a:lnTo>
                    <a:pt x="1578" y="193"/>
                  </a:lnTo>
                  <a:lnTo>
                    <a:pt x="1572" y="200"/>
                  </a:lnTo>
                  <a:lnTo>
                    <a:pt x="1567" y="206"/>
                  </a:lnTo>
                  <a:lnTo>
                    <a:pt x="1564" y="209"/>
                  </a:lnTo>
                  <a:lnTo>
                    <a:pt x="1563" y="212"/>
                  </a:lnTo>
                  <a:lnTo>
                    <a:pt x="1560" y="217"/>
                  </a:lnTo>
                  <a:lnTo>
                    <a:pt x="1557" y="223"/>
                  </a:lnTo>
                  <a:lnTo>
                    <a:pt x="1556" y="230"/>
                  </a:lnTo>
                  <a:lnTo>
                    <a:pt x="1548" y="279"/>
                  </a:lnTo>
                  <a:lnTo>
                    <a:pt x="1541" y="320"/>
                  </a:lnTo>
                  <a:lnTo>
                    <a:pt x="1534" y="355"/>
                  </a:lnTo>
                  <a:lnTo>
                    <a:pt x="1526" y="385"/>
                  </a:lnTo>
                  <a:lnTo>
                    <a:pt x="1518" y="410"/>
                  </a:lnTo>
                  <a:lnTo>
                    <a:pt x="1509" y="431"/>
                  </a:lnTo>
                  <a:lnTo>
                    <a:pt x="1499" y="449"/>
                  </a:lnTo>
                  <a:lnTo>
                    <a:pt x="1485" y="464"/>
                  </a:lnTo>
                  <a:lnTo>
                    <a:pt x="1470" y="478"/>
                  </a:lnTo>
                  <a:lnTo>
                    <a:pt x="1451" y="490"/>
                  </a:lnTo>
                  <a:lnTo>
                    <a:pt x="1429" y="502"/>
                  </a:lnTo>
                  <a:lnTo>
                    <a:pt x="1406" y="512"/>
                  </a:lnTo>
                  <a:lnTo>
                    <a:pt x="1376" y="520"/>
                  </a:lnTo>
                  <a:lnTo>
                    <a:pt x="1343" y="528"/>
                  </a:lnTo>
                  <a:lnTo>
                    <a:pt x="1305" y="534"/>
                  </a:lnTo>
                  <a:lnTo>
                    <a:pt x="1266" y="536"/>
                  </a:lnTo>
                  <a:lnTo>
                    <a:pt x="1225" y="538"/>
                  </a:lnTo>
                  <a:lnTo>
                    <a:pt x="1191" y="536"/>
                  </a:lnTo>
                  <a:lnTo>
                    <a:pt x="1154" y="534"/>
                  </a:lnTo>
                  <a:lnTo>
                    <a:pt x="1113" y="528"/>
                  </a:lnTo>
                  <a:lnTo>
                    <a:pt x="1072" y="520"/>
                  </a:lnTo>
                  <a:lnTo>
                    <a:pt x="1032" y="506"/>
                  </a:lnTo>
                  <a:lnTo>
                    <a:pt x="992" y="489"/>
                  </a:lnTo>
                  <a:lnTo>
                    <a:pt x="965" y="471"/>
                  </a:lnTo>
                  <a:lnTo>
                    <a:pt x="942" y="449"/>
                  </a:lnTo>
                  <a:lnTo>
                    <a:pt x="920" y="423"/>
                  </a:lnTo>
                  <a:lnTo>
                    <a:pt x="901" y="395"/>
                  </a:lnTo>
                  <a:lnTo>
                    <a:pt x="885" y="365"/>
                  </a:lnTo>
                  <a:lnTo>
                    <a:pt x="871" y="335"/>
                  </a:lnTo>
                  <a:lnTo>
                    <a:pt x="860" y="306"/>
                  </a:lnTo>
                  <a:lnTo>
                    <a:pt x="851" y="279"/>
                  </a:lnTo>
                  <a:lnTo>
                    <a:pt x="844" y="255"/>
                  </a:lnTo>
                  <a:lnTo>
                    <a:pt x="838" y="238"/>
                  </a:lnTo>
                  <a:lnTo>
                    <a:pt x="836" y="224"/>
                  </a:lnTo>
                  <a:lnTo>
                    <a:pt x="834" y="219"/>
                  </a:lnTo>
                  <a:lnTo>
                    <a:pt x="833" y="213"/>
                  </a:lnTo>
                  <a:lnTo>
                    <a:pt x="826" y="208"/>
                  </a:lnTo>
                  <a:lnTo>
                    <a:pt x="814" y="204"/>
                  </a:lnTo>
                  <a:lnTo>
                    <a:pt x="796" y="202"/>
                  </a:lnTo>
                  <a:lnTo>
                    <a:pt x="793" y="202"/>
                  </a:lnTo>
                  <a:lnTo>
                    <a:pt x="777" y="204"/>
                  </a:lnTo>
                  <a:lnTo>
                    <a:pt x="766" y="206"/>
                  </a:lnTo>
                  <a:lnTo>
                    <a:pt x="759" y="209"/>
                  </a:lnTo>
                  <a:lnTo>
                    <a:pt x="755" y="213"/>
                  </a:lnTo>
                  <a:lnTo>
                    <a:pt x="754" y="215"/>
                  </a:lnTo>
                  <a:lnTo>
                    <a:pt x="753" y="216"/>
                  </a:lnTo>
                  <a:lnTo>
                    <a:pt x="751" y="223"/>
                  </a:lnTo>
                  <a:lnTo>
                    <a:pt x="749" y="235"/>
                  </a:lnTo>
                  <a:lnTo>
                    <a:pt x="744" y="254"/>
                  </a:lnTo>
                  <a:lnTo>
                    <a:pt x="738" y="277"/>
                  </a:lnTo>
                  <a:lnTo>
                    <a:pt x="728" y="305"/>
                  </a:lnTo>
                  <a:lnTo>
                    <a:pt x="717" y="333"/>
                  </a:lnTo>
                  <a:lnTo>
                    <a:pt x="704" y="363"/>
                  </a:lnTo>
                  <a:lnTo>
                    <a:pt x="687" y="393"/>
                  </a:lnTo>
                  <a:lnTo>
                    <a:pt x="668" y="422"/>
                  </a:lnTo>
                  <a:lnTo>
                    <a:pt x="646" y="448"/>
                  </a:lnTo>
                  <a:lnTo>
                    <a:pt x="622" y="471"/>
                  </a:lnTo>
                  <a:lnTo>
                    <a:pt x="595" y="489"/>
                  </a:lnTo>
                  <a:lnTo>
                    <a:pt x="555" y="506"/>
                  </a:lnTo>
                  <a:lnTo>
                    <a:pt x="514" y="520"/>
                  </a:lnTo>
                  <a:lnTo>
                    <a:pt x="474" y="528"/>
                  </a:lnTo>
                  <a:lnTo>
                    <a:pt x="434" y="534"/>
                  </a:lnTo>
                  <a:lnTo>
                    <a:pt x="396" y="536"/>
                  </a:lnTo>
                  <a:lnTo>
                    <a:pt x="362" y="538"/>
                  </a:lnTo>
                  <a:lnTo>
                    <a:pt x="321" y="536"/>
                  </a:lnTo>
                  <a:lnTo>
                    <a:pt x="282" y="534"/>
                  </a:lnTo>
                  <a:lnTo>
                    <a:pt x="245" y="528"/>
                  </a:lnTo>
                  <a:lnTo>
                    <a:pt x="211" y="520"/>
                  </a:lnTo>
                  <a:lnTo>
                    <a:pt x="181" y="512"/>
                  </a:lnTo>
                  <a:lnTo>
                    <a:pt x="158" y="502"/>
                  </a:lnTo>
                  <a:lnTo>
                    <a:pt x="136" y="490"/>
                  </a:lnTo>
                  <a:lnTo>
                    <a:pt x="117" y="478"/>
                  </a:lnTo>
                  <a:lnTo>
                    <a:pt x="102" y="464"/>
                  </a:lnTo>
                  <a:lnTo>
                    <a:pt x="90" y="449"/>
                  </a:lnTo>
                  <a:lnTo>
                    <a:pt x="79" y="431"/>
                  </a:lnTo>
                  <a:lnTo>
                    <a:pt x="69" y="410"/>
                  </a:lnTo>
                  <a:lnTo>
                    <a:pt x="61" y="385"/>
                  </a:lnTo>
                  <a:lnTo>
                    <a:pt x="54" y="355"/>
                  </a:lnTo>
                  <a:lnTo>
                    <a:pt x="46" y="321"/>
                  </a:lnTo>
                  <a:lnTo>
                    <a:pt x="39" y="279"/>
                  </a:lnTo>
                  <a:lnTo>
                    <a:pt x="31" y="230"/>
                  </a:lnTo>
                  <a:lnTo>
                    <a:pt x="30" y="223"/>
                  </a:lnTo>
                  <a:lnTo>
                    <a:pt x="27" y="217"/>
                  </a:lnTo>
                  <a:lnTo>
                    <a:pt x="26" y="212"/>
                  </a:lnTo>
                  <a:lnTo>
                    <a:pt x="23" y="209"/>
                  </a:lnTo>
                  <a:lnTo>
                    <a:pt x="20" y="206"/>
                  </a:lnTo>
                  <a:lnTo>
                    <a:pt x="15" y="200"/>
                  </a:lnTo>
                  <a:lnTo>
                    <a:pt x="9" y="193"/>
                  </a:lnTo>
                  <a:lnTo>
                    <a:pt x="5" y="182"/>
                  </a:lnTo>
                  <a:lnTo>
                    <a:pt x="1" y="168"/>
                  </a:lnTo>
                  <a:lnTo>
                    <a:pt x="0" y="152"/>
                  </a:lnTo>
                  <a:lnTo>
                    <a:pt x="0" y="148"/>
                  </a:lnTo>
                  <a:lnTo>
                    <a:pt x="0" y="142"/>
                  </a:lnTo>
                  <a:lnTo>
                    <a:pt x="0" y="137"/>
                  </a:lnTo>
                  <a:lnTo>
                    <a:pt x="0" y="131"/>
                  </a:lnTo>
                  <a:lnTo>
                    <a:pt x="0" y="118"/>
                  </a:lnTo>
                  <a:lnTo>
                    <a:pt x="0" y="105"/>
                  </a:lnTo>
                  <a:lnTo>
                    <a:pt x="0" y="95"/>
                  </a:lnTo>
                  <a:lnTo>
                    <a:pt x="4" y="75"/>
                  </a:lnTo>
                  <a:lnTo>
                    <a:pt x="11" y="60"/>
                  </a:lnTo>
                  <a:lnTo>
                    <a:pt x="20" y="48"/>
                  </a:lnTo>
                  <a:lnTo>
                    <a:pt x="31" y="39"/>
                  </a:lnTo>
                  <a:lnTo>
                    <a:pt x="43" y="32"/>
                  </a:lnTo>
                  <a:lnTo>
                    <a:pt x="56" y="26"/>
                  </a:lnTo>
                  <a:lnTo>
                    <a:pt x="65" y="25"/>
                  </a:lnTo>
                  <a:lnTo>
                    <a:pt x="125" y="14"/>
                  </a:lnTo>
                  <a:lnTo>
                    <a:pt x="189" y="6"/>
                  </a:lnTo>
                  <a:lnTo>
                    <a:pt x="257" y="2"/>
                  </a:lnTo>
                  <a:lnTo>
                    <a:pt x="3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987"/>
            <p:cNvSpPr>
              <a:spLocks noEditPoints="1"/>
            </p:cNvSpPr>
            <p:nvPr/>
          </p:nvSpPr>
          <p:spPr bwMode="auto">
            <a:xfrm>
              <a:off x="-1366" y="1785"/>
              <a:ext cx="809" cy="999"/>
            </a:xfrm>
            <a:custGeom>
              <a:avLst/>
              <a:gdLst>
                <a:gd name="T0" fmla="*/ 737 w 1617"/>
                <a:gd name="T1" fmla="*/ 1508 h 1997"/>
                <a:gd name="T2" fmla="*/ 710 w 1617"/>
                <a:gd name="T3" fmla="*/ 1535 h 1997"/>
                <a:gd name="T4" fmla="*/ 710 w 1617"/>
                <a:gd name="T5" fmla="*/ 1575 h 1997"/>
                <a:gd name="T6" fmla="*/ 737 w 1617"/>
                <a:gd name="T7" fmla="*/ 1602 h 1997"/>
                <a:gd name="T8" fmla="*/ 777 w 1617"/>
                <a:gd name="T9" fmla="*/ 1602 h 1997"/>
                <a:gd name="T10" fmla="*/ 804 w 1617"/>
                <a:gd name="T11" fmla="*/ 1575 h 1997"/>
                <a:gd name="T12" fmla="*/ 804 w 1617"/>
                <a:gd name="T13" fmla="*/ 1535 h 1997"/>
                <a:gd name="T14" fmla="*/ 777 w 1617"/>
                <a:gd name="T15" fmla="*/ 1508 h 1997"/>
                <a:gd name="T16" fmla="*/ 1087 w 1617"/>
                <a:gd name="T17" fmla="*/ 1403 h 1997"/>
                <a:gd name="T18" fmla="*/ 1041 w 1617"/>
                <a:gd name="T19" fmla="*/ 1415 h 1997"/>
                <a:gd name="T20" fmla="*/ 1008 w 1617"/>
                <a:gd name="T21" fmla="*/ 1448 h 1997"/>
                <a:gd name="T22" fmla="*/ 996 w 1617"/>
                <a:gd name="T23" fmla="*/ 1494 h 1997"/>
                <a:gd name="T24" fmla="*/ 1008 w 1617"/>
                <a:gd name="T25" fmla="*/ 1539 h 1997"/>
                <a:gd name="T26" fmla="*/ 1041 w 1617"/>
                <a:gd name="T27" fmla="*/ 1573 h 1997"/>
                <a:gd name="T28" fmla="*/ 1087 w 1617"/>
                <a:gd name="T29" fmla="*/ 1586 h 1997"/>
                <a:gd name="T30" fmla="*/ 1134 w 1617"/>
                <a:gd name="T31" fmla="*/ 1573 h 1997"/>
                <a:gd name="T32" fmla="*/ 1166 w 1617"/>
                <a:gd name="T33" fmla="*/ 1539 h 1997"/>
                <a:gd name="T34" fmla="*/ 1178 w 1617"/>
                <a:gd name="T35" fmla="*/ 1494 h 1997"/>
                <a:gd name="T36" fmla="*/ 1166 w 1617"/>
                <a:gd name="T37" fmla="*/ 1448 h 1997"/>
                <a:gd name="T38" fmla="*/ 1134 w 1617"/>
                <a:gd name="T39" fmla="*/ 1415 h 1997"/>
                <a:gd name="T40" fmla="*/ 1087 w 1617"/>
                <a:gd name="T41" fmla="*/ 1403 h 1997"/>
                <a:gd name="T42" fmla="*/ 735 w 1617"/>
                <a:gd name="T43" fmla="*/ 1208 h 1997"/>
                <a:gd name="T44" fmla="*/ 701 w 1617"/>
                <a:gd name="T45" fmla="*/ 1232 h 1997"/>
                <a:gd name="T46" fmla="*/ 686 w 1617"/>
                <a:gd name="T47" fmla="*/ 1275 h 1997"/>
                <a:gd name="T48" fmla="*/ 701 w 1617"/>
                <a:gd name="T49" fmla="*/ 1317 h 1997"/>
                <a:gd name="T50" fmla="*/ 735 w 1617"/>
                <a:gd name="T51" fmla="*/ 1343 h 1997"/>
                <a:gd name="T52" fmla="*/ 780 w 1617"/>
                <a:gd name="T53" fmla="*/ 1343 h 1997"/>
                <a:gd name="T54" fmla="*/ 815 w 1617"/>
                <a:gd name="T55" fmla="*/ 1317 h 1997"/>
                <a:gd name="T56" fmla="*/ 829 w 1617"/>
                <a:gd name="T57" fmla="*/ 1275 h 1997"/>
                <a:gd name="T58" fmla="*/ 815 w 1617"/>
                <a:gd name="T59" fmla="*/ 1232 h 1997"/>
                <a:gd name="T60" fmla="*/ 780 w 1617"/>
                <a:gd name="T61" fmla="*/ 1208 h 1997"/>
                <a:gd name="T62" fmla="*/ 644 w 1617"/>
                <a:gd name="T63" fmla="*/ 364 h 1997"/>
                <a:gd name="T64" fmla="*/ 642 w 1617"/>
                <a:gd name="T65" fmla="*/ 950 h 1997"/>
                <a:gd name="T66" fmla="*/ 601 w 1617"/>
                <a:gd name="T67" fmla="*/ 1040 h 1997"/>
                <a:gd name="T68" fmla="*/ 981 w 1617"/>
                <a:gd name="T69" fmla="*/ 968 h 1997"/>
                <a:gd name="T70" fmla="*/ 972 w 1617"/>
                <a:gd name="T71" fmla="*/ 931 h 1997"/>
                <a:gd name="T72" fmla="*/ 644 w 1617"/>
                <a:gd name="T73" fmla="*/ 364 h 1997"/>
                <a:gd name="T74" fmla="*/ 1164 w 1617"/>
                <a:gd name="T75" fmla="*/ 0 h 1997"/>
                <a:gd name="T76" fmla="*/ 1208 w 1617"/>
                <a:gd name="T77" fmla="*/ 15 h 1997"/>
                <a:gd name="T78" fmla="*/ 1236 w 1617"/>
                <a:gd name="T79" fmla="*/ 51 h 1997"/>
                <a:gd name="T80" fmla="*/ 1238 w 1617"/>
                <a:gd name="T81" fmla="*/ 289 h 1997"/>
                <a:gd name="T82" fmla="*/ 1225 w 1617"/>
                <a:gd name="T83" fmla="*/ 334 h 1997"/>
                <a:gd name="T84" fmla="*/ 1187 w 1617"/>
                <a:gd name="T85" fmla="*/ 361 h 1997"/>
                <a:gd name="T86" fmla="*/ 1144 w 1617"/>
                <a:gd name="T87" fmla="*/ 364 h 1997"/>
                <a:gd name="T88" fmla="*/ 1609 w 1617"/>
                <a:gd name="T89" fmla="*/ 1873 h 1997"/>
                <a:gd name="T90" fmla="*/ 1617 w 1617"/>
                <a:gd name="T91" fmla="*/ 1916 h 1997"/>
                <a:gd name="T92" fmla="*/ 1603 w 1617"/>
                <a:gd name="T93" fmla="*/ 1956 h 1997"/>
                <a:gd name="T94" fmla="*/ 1572 w 1617"/>
                <a:gd name="T95" fmla="*/ 1986 h 1997"/>
                <a:gd name="T96" fmla="*/ 1531 w 1617"/>
                <a:gd name="T97" fmla="*/ 1997 h 1997"/>
                <a:gd name="T98" fmla="*/ 64 w 1617"/>
                <a:gd name="T99" fmla="*/ 1995 h 1997"/>
                <a:gd name="T100" fmla="*/ 27 w 1617"/>
                <a:gd name="T101" fmla="*/ 1973 h 1997"/>
                <a:gd name="T102" fmla="*/ 4 w 1617"/>
                <a:gd name="T103" fmla="*/ 1936 h 1997"/>
                <a:gd name="T104" fmla="*/ 1 w 1617"/>
                <a:gd name="T105" fmla="*/ 1894 h 1997"/>
                <a:gd name="T106" fmla="*/ 472 w 1617"/>
                <a:gd name="T107" fmla="*/ 911 h 1997"/>
                <a:gd name="T108" fmla="*/ 453 w 1617"/>
                <a:gd name="T109" fmla="*/ 364 h 1997"/>
                <a:gd name="T110" fmla="*/ 408 w 1617"/>
                <a:gd name="T111" fmla="*/ 350 h 1997"/>
                <a:gd name="T112" fmla="*/ 381 w 1617"/>
                <a:gd name="T113" fmla="*/ 313 h 1997"/>
                <a:gd name="T114" fmla="*/ 378 w 1617"/>
                <a:gd name="T115" fmla="*/ 75 h 1997"/>
                <a:gd name="T116" fmla="*/ 392 w 1617"/>
                <a:gd name="T117" fmla="*/ 31 h 1997"/>
                <a:gd name="T118" fmla="*/ 428 w 1617"/>
                <a:gd name="T119" fmla="*/ 4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17" h="1997">
                  <a:moveTo>
                    <a:pt x="758" y="1504"/>
                  </a:moveTo>
                  <a:lnTo>
                    <a:pt x="737" y="1508"/>
                  </a:lnTo>
                  <a:lnTo>
                    <a:pt x="721" y="1519"/>
                  </a:lnTo>
                  <a:lnTo>
                    <a:pt x="710" y="1535"/>
                  </a:lnTo>
                  <a:lnTo>
                    <a:pt x="706" y="1554"/>
                  </a:lnTo>
                  <a:lnTo>
                    <a:pt x="710" y="1575"/>
                  </a:lnTo>
                  <a:lnTo>
                    <a:pt x="721" y="1591"/>
                  </a:lnTo>
                  <a:lnTo>
                    <a:pt x="737" y="1602"/>
                  </a:lnTo>
                  <a:lnTo>
                    <a:pt x="758" y="1606"/>
                  </a:lnTo>
                  <a:lnTo>
                    <a:pt x="777" y="1602"/>
                  </a:lnTo>
                  <a:lnTo>
                    <a:pt x="793" y="1591"/>
                  </a:lnTo>
                  <a:lnTo>
                    <a:pt x="804" y="1575"/>
                  </a:lnTo>
                  <a:lnTo>
                    <a:pt x="808" y="1554"/>
                  </a:lnTo>
                  <a:lnTo>
                    <a:pt x="804" y="1535"/>
                  </a:lnTo>
                  <a:lnTo>
                    <a:pt x="793" y="1519"/>
                  </a:lnTo>
                  <a:lnTo>
                    <a:pt x="777" y="1508"/>
                  </a:lnTo>
                  <a:lnTo>
                    <a:pt x="758" y="1504"/>
                  </a:lnTo>
                  <a:close/>
                  <a:moveTo>
                    <a:pt x="1087" y="1403"/>
                  </a:moveTo>
                  <a:lnTo>
                    <a:pt x="1063" y="1406"/>
                  </a:lnTo>
                  <a:lnTo>
                    <a:pt x="1041" y="1415"/>
                  </a:lnTo>
                  <a:lnTo>
                    <a:pt x="1023" y="1429"/>
                  </a:lnTo>
                  <a:lnTo>
                    <a:pt x="1008" y="1448"/>
                  </a:lnTo>
                  <a:lnTo>
                    <a:pt x="999" y="1470"/>
                  </a:lnTo>
                  <a:lnTo>
                    <a:pt x="996" y="1494"/>
                  </a:lnTo>
                  <a:lnTo>
                    <a:pt x="999" y="1517"/>
                  </a:lnTo>
                  <a:lnTo>
                    <a:pt x="1008" y="1539"/>
                  </a:lnTo>
                  <a:lnTo>
                    <a:pt x="1023" y="1558"/>
                  </a:lnTo>
                  <a:lnTo>
                    <a:pt x="1041" y="1573"/>
                  </a:lnTo>
                  <a:lnTo>
                    <a:pt x="1063" y="1581"/>
                  </a:lnTo>
                  <a:lnTo>
                    <a:pt x="1087" y="1586"/>
                  </a:lnTo>
                  <a:lnTo>
                    <a:pt x="1112" y="1581"/>
                  </a:lnTo>
                  <a:lnTo>
                    <a:pt x="1134" y="1573"/>
                  </a:lnTo>
                  <a:lnTo>
                    <a:pt x="1151" y="1558"/>
                  </a:lnTo>
                  <a:lnTo>
                    <a:pt x="1166" y="1539"/>
                  </a:lnTo>
                  <a:lnTo>
                    <a:pt x="1176" y="1517"/>
                  </a:lnTo>
                  <a:lnTo>
                    <a:pt x="1178" y="1494"/>
                  </a:lnTo>
                  <a:lnTo>
                    <a:pt x="1176" y="1470"/>
                  </a:lnTo>
                  <a:lnTo>
                    <a:pt x="1166" y="1448"/>
                  </a:lnTo>
                  <a:lnTo>
                    <a:pt x="1151" y="1429"/>
                  </a:lnTo>
                  <a:lnTo>
                    <a:pt x="1134" y="1415"/>
                  </a:lnTo>
                  <a:lnTo>
                    <a:pt x="1112" y="1406"/>
                  </a:lnTo>
                  <a:lnTo>
                    <a:pt x="1087" y="1403"/>
                  </a:lnTo>
                  <a:close/>
                  <a:moveTo>
                    <a:pt x="758" y="1204"/>
                  </a:moveTo>
                  <a:lnTo>
                    <a:pt x="735" y="1208"/>
                  </a:lnTo>
                  <a:lnTo>
                    <a:pt x="716" y="1217"/>
                  </a:lnTo>
                  <a:lnTo>
                    <a:pt x="701" y="1232"/>
                  </a:lnTo>
                  <a:lnTo>
                    <a:pt x="690" y="1253"/>
                  </a:lnTo>
                  <a:lnTo>
                    <a:pt x="686" y="1275"/>
                  </a:lnTo>
                  <a:lnTo>
                    <a:pt x="690" y="1298"/>
                  </a:lnTo>
                  <a:lnTo>
                    <a:pt x="701" y="1317"/>
                  </a:lnTo>
                  <a:lnTo>
                    <a:pt x="716" y="1332"/>
                  </a:lnTo>
                  <a:lnTo>
                    <a:pt x="735" y="1343"/>
                  </a:lnTo>
                  <a:lnTo>
                    <a:pt x="758" y="1346"/>
                  </a:lnTo>
                  <a:lnTo>
                    <a:pt x="780" y="1343"/>
                  </a:lnTo>
                  <a:lnTo>
                    <a:pt x="799" y="1332"/>
                  </a:lnTo>
                  <a:lnTo>
                    <a:pt x="815" y="1317"/>
                  </a:lnTo>
                  <a:lnTo>
                    <a:pt x="825" y="1298"/>
                  </a:lnTo>
                  <a:lnTo>
                    <a:pt x="829" y="1275"/>
                  </a:lnTo>
                  <a:lnTo>
                    <a:pt x="825" y="1253"/>
                  </a:lnTo>
                  <a:lnTo>
                    <a:pt x="815" y="1232"/>
                  </a:lnTo>
                  <a:lnTo>
                    <a:pt x="799" y="1217"/>
                  </a:lnTo>
                  <a:lnTo>
                    <a:pt x="780" y="1208"/>
                  </a:lnTo>
                  <a:lnTo>
                    <a:pt x="758" y="1204"/>
                  </a:lnTo>
                  <a:close/>
                  <a:moveTo>
                    <a:pt x="644" y="364"/>
                  </a:moveTo>
                  <a:lnTo>
                    <a:pt x="644" y="931"/>
                  </a:lnTo>
                  <a:lnTo>
                    <a:pt x="642" y="950"/>
                  </a:lnTo>
                  <a:lnTo>
                    <a:pt x="635" y="968"/>
                  </a:lnTo>
                  <a:lnTo>
                    <a:pt x="601" y="1040"/>
                  </a:lnTo>
                  <a:lnTo>
                    <a:pt x="1015" y="1040"/>
                  </a:lnTo>
                  <a:lnTo>
                    <a:pt x="981" y="968"/>
                  </a:lnTo>
                  <a:lnTo>
                    <a:pt x="974" y="950"/>
                  </a:lnTo>
                  <a:lnTo>
                    <a:pt x="972" y="931"/>
                  </a:lnTo>
                  <a:lnTo>
                    <a:pt x="972" y="364"/>
                  </a:lnTo>
                  <a:lnTo>
                    <a:pt x="644" y="364"/>
                  </a:lnTo>
                  <a:close/>
                  <a:moveTo>
                    <a:pt x="453" y="0"/>
                  </a:moveTo>
                  <a:lnTo>
                    <a:pt x="1164" y="0"/>
                  </a:lnTo>
                  <a:lnTo>
                    <a:pt x="1187" y="4"/>
                  </a:lnTo>
                  <a:lnTo>
                    <a:pt x="1208" y="15"/>
                  </a:lnTo>
                  <a:lnTo>
                    <a:pt x="1225" y="31"/>
                  </a:lnTo>
                  <a:lnTo>
                    <a:pt x="1236" y="51"/>
                  </a:lnTo>
                  <a:lnTo>
                    <a:pt x="1238" y="75"/>
                  </a:lnTo>
                  <a:lnTo>
                    <a:pt x="1238" y="289"/>
                  </a:lnTo>
                  <a:lnTo>
                    <a:pt x="1236" y="313"/>
                  </a:lnTo>
                  <a:lnTo>
                    <a:pt x="1225" y="334"/>
                  </a:lnTo>
                  <a:lnTo>
                    <a:pt x="1208" y="350"/>
                  </a:lnTo>
                  <a:lnTo>
                    <a:pt x="1187" y="361"/>
                  </a:lnTo>
                  <a:lnTo>
                    <a:pt x="1164" y="364"/>
                  </a:lnTo>
                  <a:lnTo>
                    <a:pt x="1144" y="364"/>
                  </a:lnTo>
                  <a:lnTo>
                    <a:pt x="1144" y="911"/>
                  </a:lnTo>
                  <a:lnTo>
                    <a:pt x="1609" y="1873"/>
                  </a:lnTo>
                  <a:lnTo>
                    <a:pt x="1615" y="1894"/>
                  </a:lnTo>
                  <a:lnTo>
                    <a:pt x="1617" y="1916"/>
                  </a:lnTo>
                  <a:lnTo>
                    <a:pt x="1613" y="1936"/>
                  </a:lnTo>
                  <a:lnTo>
                    <a:pt x="1603" y="1956"/>
                  </a:lnTo>
                  <a:lnTo>
                    <a:pt x="1590" y="1973"/>
                  </a:lnTo>
                  <a:lnTo>
                    <a:pt x="1572" y="1986"/>
                  </a:lnTo>
                  <a:lnTo>
                    <a:pt x="1553" y="1995"/>
                  </a:lnTo>
                  <a:lnTo>
                    <a:pt x="1531" y="1997"/>
                  </a:lnTo>
                  <a:lnTo>
                    <a:pt x="85" y="1997"/>
                  </a:lnTo>
                  <a:lnTo>
                    <a:pt x="64" y="1995"/>
                  </a:lnTo>
                  <a:lnTo>
                    <a:pt x="45" y="1986"/>
                  </a:lnTo>
                  <a:lnTo>
                    <a:pt x="27" y="1973"/>
                  </a:lnTo>
                  <a:lnTo>
                    <a:pt x="13" y="1956"/>
                  </a:lnTo>
                  <a:lnTo>
                    <a:pt x="4" y="1936"/>
                  </a:lnTo>
                  <a:lnTo>
                    <a:pt x="0" y="1916"/>
                  </a:lnTo>
                  <a:lnTo>
                    <a:pt x="1" y="1894"/>
                  </a:lnTo>
                  <a:lnTo>
                    <a:pt x="8" y="1873"/>
                  </a:lnTo>
                  <a:lnTo>
                    <a:pt x="472" y="911"/>
                  </a:lnTo>
                  <a:lnTo>
                    <a:pt x="472" y="364"/>
                  </a:lnTo>
                  <a:lnTo>
                    <a:pt x="453" y="364"/>
                  </a:lnTo>
                  <a:lnTo>
                    <a:pt x="428" y="361"/>
                  </a:lnTo>
                  <a:lnTo>
                    <a:pt x="408" y="350"/>
                  </a:lnTo>
                  <a:lnTo>
                    <a:pt x="392" y="334"/>
                  </a:lnTo>
                  <a:lnTo>
                    <a:pt x="381" y="313"/>
                  </a:lnTo>
                  <a:lnTo>
                    <a:pt x="378" y="289"/>
                  </a:lnTo>
                  <a:lnTo>
                    <a:pt x="378" y="75"/>
                  </a:lnTo>
                  <a:lnTo>
                    <a:pt x="381" y="51"/>
                  </a:lnTo>
                  <a:lnTo>
                    <a:pt x="392" y="31"/>
                  </a:lnTo>
                  <a:lnTo>
                    <a:pt x="408" y="15"/>
                  </a:lnTo>
                  <a:lnTo>
                    <a:pt x="428" y="4"/>
                  </a:lnTo>
                  <a:lnTo>
                    <a:pt x="4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988"/>
            <p:cNvSpPr>
              <a:spLocks noEditPoints="1"/>
            </p:cNvSpPr>
            <p:nvPr/>
          </p:nvSpPr>
          <p:spPr bwMode="auto">
            <a:xfrm>
              <a:off x="-2695" y="1785"/>
              <a:ext cx="1495" cy="1035"/>
            </a:xfrm>
            <a:custGeom>
              <a:avLst/>
              <a:gdLst>
                <a:gd name="T0" fmla="*/ 1105 w 2989"/>
                <a:gd name="T1" fmla="*/ 808 h 2070"/>
                <a:gd name="T2" fmla="*/ 1093 w 2989"/>
                <a:gd name="T3" fmla="*/ 851 h 2070"/>
                <a:gd name="T4" fmla="*/ 655 w 2989"/>
                <a:gd name="T5" fmla="*/ 983 h 2070"/>
                <a:gd name="T6" fmla="*/ 1311 w 2989"/>
                <a:gd name="T7" fmla="*/ 983 h 2070"/>
                <a:gd name="T8" fmla="*/ 1252 w 2989"/>
                <a:gd name="T9" fmla="*/ 897 h 2070"/>
                <a:gd name="T10" fmla="*/ 1218 w 2989"/>
                <a:gd name="T11" fmla="*/ 863 h 2070"/>
                <a:gd name="T12" fmla="*/ 1197 w 2989"/>
                <a:gd name="T13" fmla="*/ 851 h 2070"/>
                <a:gd name="T14" fmla="*/ 1176 w 2989"/>
                <a:gd name="T15" fmla="*/ 823 h 2070"/>
                <a:gd name="T16" fmla="*/ 1137 w 2989"/>
                <a:gd name="T17" fmla="*/ 796 h 2070"/>
                <a:gd name="T18" fmla="*/ 1352 w 2989"/>
                <a:gd name="T19" fmla="*/ 15 h 2070"/>
                <a:gd name="T20" fmla="*/ 1572 w 2989"/>
                <a:gd name="T21" fmla="*/ 147 h 2070"/>
                <a:gd name="T22" fmla="*/ 1752 w 2989"/>
                <a:gd name="T23" fmla="*/ 207 h 2070"/>
                <a:gd name="T24" fmla="*/ 1919 w 2989"/>
                <a:gd name="T25" fmla="*/ 576 h 2070"/>
                <a:gd name="T26" fmla="*/ 2087 w 2989"/>
                <a:gd name="T27" fmla="*/ 207 h 2070"/>
                <a:gd name="T28" fmla="*/ 2267 w 2989"/>
                <a:gd name="T29" fmla="*/ 147 h 2070"/>
                <a:gd name="T30" fmla="*/ 2487 w 2989"/>
                <a:gd name="T31" fmla="*/ 15 h 2070"/>
                <a:gd name="T32" fmla="*/ 2546 w 2989"/>
                <a:gd name="T33" fmla="*/ 1 h 2070"/>
                <a:gd name="T34" fmla="*/ 2614 w 2989"/>
                <a:gd name="T35" fmla="*/ 34 h 2070"/>
                <a:gd name="T36" fmla="*/ 2773 w 2989"/>
                <a:gd name="T37" fmla="*/ 120 h 2070"/>
                <a:gd name="T38" fmla="*/ 2895 w 2989"/>
                <a:gd name="T39" fmla="*/ 289 h 2070"/>
                <a:gd name="T40" fmla="*/ 2921 w 2989"/>
                <a:gd name="T41" fmla="*/ 391 h 2070"/>
                <a:gd name="T42" fmla="*/ 2989 w 2989"/>
                <a:gd name="T43" fmla="*/ 467 h 2070"/>
                <a:gd name="T44" fmla="*/ 2527 w 2989"/>
                <a:gd name="T45" fmla="*/ 1847 h 2070"/>
                <a:gd name="T46" fmla="*/ 2522 w 2989"/>
                <a:gd name="T47" fmla="*/ 1961 h 2070"/>
                <a:gd name="T48" fmla="*/ 2557 w 2989"/>
                <a:gd name="T49" fmla="*/ 2037 h 2070"/>
                <a:gd name="T50" fmla="*/ 2194 w 2989"/>
                <a:gd name="T51" fmla="*/ 2064 h 2070"/>
                <a:gd name="T52" fmla="*/ 1775 w 2989"/>
                <a:gd name="T53" fmla="*/ 2068 h 2070"/>
                <a:gd name="T54" fmla="*/ 1386 w 2989"/>
                <a:gd name="T55" fmla="*/ 2046 h 2070"/>
                <a:gd name="T56" fmla="*/ 1058 w 2989"/>
                <a:gd name="T57" fmla="*/ 2004 h 2070"/>
                <a:gd name="T58" fmla="*/ 784 w 2989"/>
                <a:gd name="T59" fmla="*/ 1946 h 2070"/>
                <a:gd name="T60" fmla="*/ 562 w 2989"/>
                <a:gd name="T61" fmla="*/ 1873 h 2070"/>
                <a:gd name="T62" fmla="*/ 385 w 2989"/>
                <a:gd name="T63" fmla="*/ 1796 h 2070"/>
                <a:gd name="T64" fmla="*/ 249 w 2989"/>
                <a:gd name="T65" fmla="*/ 1715 h 2070"/>
                <a:gd name="T66" fmla="*/ 150 w 2989"/>
                <a:gd name="T67" fmla="*/ 1637 h 2070"/>
                <a:gd name="T68" fmla="*/ 79 w 2989"/>
                <a:gd name="T69" fmla="*/ 1566 h 2070"/>
                <a:gd name="T70" fmla="*/ 35 w 2989"/>
                <a:gd name="T71" fmla="*/ 1508 h 2070"/>
                <a:gd name="T72" fmla="*/ 12 w 2989"/>
                <a:gd name="T73" fmla="*/ 1467 h 2070"/>
                <a:gd name="T74" fmla="*/ 3 w 2989"/>
                <a:gd name="T75" fmla="*/ 1448 h 2070"/>
                <a:gd name="T76" fmla="*/ 4 w 2989"/>
                <a:gd name="T77" fmla="*/ 1388 h 2070"/>
                <a:gd name="T78" fmla="*/ 27 w 2989"/>
                <a:gd name="T79" fmla="*/ 1269 h 2070"/>
                <a:gd name="T80" fmla="*/ 67 w 2989"/>
                <a:gd name="T81" fmla="*/ 1103 h 2070"/>
                <a:gd name="T82" fmla="*/ 125 w 2989"/>
                <a:gd name="T83" fmla="*/ 916 h 2070"/>
                <a:gd name="T84" fmla="*/ 203 w 2989"/>
                <a:gd name="T85" fmla="*/ 733 h 2070"/>
                <a:gd name="T86" fmla="*/ 302 w 2989"/>
                <a:gd name="T87" fmla="*/ 581 h 2070"/>
                <a:gd name="T88" fmla="*/ 408 w 2989"/>
                <a:gd name="T89" fmla="*/ 491 h 2070"/>
                <a:gd name="T90" fmla="*/ 527 w 2989"/>
                <a:gd name="T91" fmla="*/ 418 h 2070"/>
                <a:gd name="T92" fmla="*/ 683 w 2989"/>
                <a:gd name="T93" fmla="*/ 330 h 2070"/>
                <a:gd name="T94" fmla="*/ 859 w 2989"/>
                <a:gd name="T95" fmla="*/ 233 h 2070"/>
                <a:gd name="T96" fmla="*/ 1035 w 2989"/>
                <a:gd name="T97" fmla="*/ 137 h 2070"/>
                <a:gd name="T98" fmla="*/ 1190 w 2989"/>
                <a:gd name="T99" fmla="*/ 53 h 2070"/>
                <a:gd name="T100" fmla="*/ 1293 w 2989"/>
                <a:gd name="T101" fmla="*/ 1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89" h="2070">
                  <a:moveTo>
                    <a:pt x="1137" y="796"/>
                  </a:moveTo>
                  <a:lnTo>
                    <a:pt x="1119" y="800"/>
                  </a:lnTo>
                  <a:lnTo>
                    <a:pt x="1105" y="808"/>
                  </a:lnTo>
                  <a:lnTo>
                    <a:pt x="1096" y="823"/>
                  </a:lnTo>
                  <a:lnTo>
                    <a:pt x="1093" y="840"/>
                  </a:lnTo>
                  <a:lnTo>
                    <a:pt x="1093" y="851"/>
                  </a:lnTo>
                  <a:lnTo>
                    <a:pt x="1075" y="851"/>
                  </a:lnTo>
                  <a:lnTo>
                    <a:pt x="1075" y="983"/>
                  </a:lnTo>
                  <a:lnTo>
                    <a:pt x="655" y="983"/>
                  </a:lnTo>
                  <a:lnTo>
                    <a:pt x="655" y="1122"/>
                  </a:lnTo>
                  <a:lnTo>
                    <a:pt x="1311" y="1122"/>
                  </a:lnTo>
                  <a:lnTo>
                    <a:pt x="1311" y="983"/>
                  </a:lnTo>
                  <a:lnTo>
                    <a:pt x="1255" y="983"/>
                  </a:lnTo>
                  <a:lnTo>
                    <a:pt x="1255" y="913"/>
                  </a:lnTo>
                  <a:lnTo>
                    <a:pt x="1252" y="897"/>
                  </a:lnTo>
                  <a:lnTo>
                    <a:pt x="1244" y="882"/>
                  </a:lnTo>
                  <a:lnTo>
                    <a:pt x="1233" y="871"/>
                  </a:lnTo>
                  <a:lnTo>
                    <a:pt x="1218" y="863"/>
                  </a:lnTo>
                  <a:lnTo>
                    <a:pt x="1202" y="860"/>
                  </a:lnTo>
                  <a:lnTo>
                    <a:pt x="1197" y="860"/>
                  </a:lnTo>
                  <a:lnTo>
                    <a:pt x="1197" y="851"/>
                  </a:lnTo>
                  <a:lnTo>
                    <a:pt x="1180" y="851"/>
                  </a:lnTo>
                  <a:lnTo>
                    <a:pt x="1180" y="840"/>
                  </a:lnTo>
                  <a:lnTo>
                    <a:pt x="1176" y="823"/>
                  </a:lnTo>
                  <a:lnTo>
                    <a:pt x="1167" y="808"/>
                  </a:lnTo>
                  <a:lnTo>
                    <a:pt x="1153" y="800"/>
                  </a:lnTo>
                  <a:lnTo>
                    <a:pt x="1137" y="796"/>
                  </a:lnTo>
                  <a:close/>
                  <a:moveTo>
                    <a:pt x="1314" y="0"/>
                  </a:moveTo>
                  <a:lnTo>
                    <a:pt x="1334" y="4"/>
                  </a:lnTo>
                  <a:lnTo>
                    <a:pt x="1352" y="15"/>
                  </a:lnTo>
                  <a:lnTo>
                    <a:pt x="1423" y="66"/>
                  </a:lnTo>
                  <a:lnTo>
                    <a:pt x="1496" y="110"/>
                  </a:lnTo>
                  <a:lnTo>
                    <a:pt x="1572" y="147"/>
                  </a:lnTo>
                  <a:lnTo>
                    <a:pt x="1650" y="176"/>
                  </a:lnTo>
                  <a:lnTo>
                    <a:pt x="1730" y="197"/>
                  </a:lnTo>
                  <a:lnTo>
                    <a:pt x="1752" y="207"/>
                  </a:lnTo>
                  <a:lnTo>
                    <a:pt x="1770" y="222"/>
                  </a:lnTo>
                  <a:lnTo>
                    <a:pt x="1782" y="241"/>
                  </a:lnTo>
                  <a:lnTo>
                    <a:pt x="1919" y="576"/>
                  </a:lnTo>
                  <a:lnTo>
                    <a:pt x="2058" y="241"/>
                  </a:lnTo>
                  <a:lnTo>
                    <a:pt x="2069" y="222"/>
                  </a:lnTo>
                  <a:lnTo>
                    <a:pt x="2087" y="207"/>
                  </a:lnTo>
                  <a:lnTo>
                    <a:pt x="2109" y="197"/>
                  </a:lnTo>
                  <a:lnTo>
                    <a:pt x="2189" y="176"/>
                  </a:lnTo>
                  <a:lnTo>
                    <a:pt x="2267" y="147"/>
                  </a:lnTo>
                  <a:lnTo>
                    <a:pt x="2343" y="110"/>
                  </a:lnTo>
                  <a:lnTo>
                    <a:pt x="2416" y="66"/>
                  </a:lnTo>
                  <a:lnTo>
                    <a:pt x="2487" y="15"/>
                  </a:lnTo>
                  <a:lnTo>
                    <a:pt x="2505" y="4"/>
                  </a:lnTo>
                  <a:lnTo>
                    <a:pt x="2525" y="0"/>
                  </a:lnTo>
                  <a:lnTo>
                    <a:pt x="2546" y="1"/>
                  </a:lnTo>
                  <a:lnTo>
                    <a:pt x="2566" y="8"/>
                  </a:lnTo>
                  <a:lnTo>
                    <a:pt x="2570" y="11"/>
                  </a:lnTo>
                  <a:lnTo>
                    <a:pt x="2614" y="34"/>
                  </a:lnTo>
                  <a:lnTo>
                    <a:pt x="2661" y="60"/>
                  </a:lnTo>
                  <a:lnTo>
                    <a:pt x="2716" y="88"/>
                  </a:lnTo>
                  <a:lnTo>
                    <a:pt x="2773" y="120"/>
                  </a:lnTo>
                  <a:lnTo>
                    <a:pt x="2833" y="151"/>
                  </a:lnTo>
                  <a:lnTo>
                    <a:pt x="2895" y="185"/>
                  </a:lnTo>
                  <a:lnTo>
                    <a:pt x="2895" y="289"/>
                  </a:lnTo>
                  <a:lnTo>
                    <a:pt x="2898" y="326"/>
                  </a:lnTo>
                  <a:lnTo>
                    <a:pt x="2908" y="360"/>
                  </a:lnTo>
                  <a:lnTo>
                    <a:pt x="2921" y="391"/>
                  </a:lnTo>
                  <a:lnTo>
                    <a:pt x="2940" y="420"/>
                  </a:lnTo>
                  <a:lnTo>
                    <a:pt x="2964" y="446"/>
                  </a:lnTo>
                  <a:lnTo>
                    <a:pt x="2989" y="467"/>
                  </a:lnTo>
                  <a:lnTo>
                    <a:pt x="2989" y="879"/>
                  </a:lnTo>
                  <a:lnTo>
                    <a:pt x="2540" y="1812"/>
                  </a:lnTo>
                  <a:lnTo>
                    <a:pt x="2527" y="1847"/>
                  </a:lnTo>
                  <a:lnTo>
                    <a:pt x="2518" y="1886"/>
                  </a:lnTo>
                  <a:lnTo>
                    <a:pt x="2518" y="1924"/>
                  </a:lnTo>
                  <a:lnTo>
                    <a:pt x="2522" y="1961"/>
                  </a:lnTo>
                  <a:lnTo>
                    <a:pt x="2535" y="1997"/>
                  </a:lnTo>
                  <a:lnTo>
                    <a:pt x="2552" y="2031"/>
                  </a:lnTo>
                  <a:lnTo>
                    <a:pt x="2557" y="2037"/>
                  </a:lnTo>
                  <a:lnTo>
                    <a:pt x="2442" y="2048"/>
                  </a:lnTo>
                  <a:lnTo>
                    <a:pt x="2321" y="2057"/>
                  </a:lnTo>
                  <a:lnTo>
                    <a:pt x="2194" y="2064"/>
                  </a:lnTo>
                  <a:lnTo>
                    <a:pt x="2061" y="2068"/>
                  </a:lnTo>
                  <a:lnTo>
                    <a:pt x="1919" y="2070"/>
                  </a:lnTo>
                  <a:lnTo>
                    <a:pt x="1775" y="2068"/>
                  </a:lnTo>
                  <a:lnTo>
                    <a:pt x="1639" y="2064"/>
                  </a:lnTo>
                  <a:lnTo>
                    <a:pt x="1508" y="2057"/>
                  </a:lnTo>
                  <a:lnTo>
                    <a:pt x="1386" y="2046"/>
                  </a:lnTo>
                  <a:lnTo>
                    <a:pt x="1270" y="2036"/>
                  </a:lnTo>
                  <a:lnTo>
                    <a:pt x="1160" y="2021"/>
                  </a:lnTo>
                  <a:lnTo>
                    <a:pt x="1058" y="2004"/>
                  </a:lnTo>
                  <a:lnTo>
                    <a:pt x="960" y="1986"/>
                  </a:lnTo>
                  <a:lnTo>
                    <a:pt x="870" y="1966"/>
                  </a:lnTo>
                  <a:lnTo>
                    <a:pt x="784" y="1946"/>
                  </a:lnTo>
                  <a:lnTo>
                    <a:pt x="705" y="1922"/>
                  </a:lnTo>
                  <a:lnTo>
                    <a:pt x="630" y="1898"/>
                  </a:lnTo>
                  <a:lnTo>
                    <a:pt x="562" y="1873"/>
                  </a:lnTo>
                  <a:lnTo>
                    <a:pt x="498" y="1849"/>
                  </a:lnTo>
                  <a:lnTo>
                    <a:pt x="440" y="1821"/>
                  </a:lnTo>
                  <a:lnTo>
                    <a:pt x="385" y="1796"/>
                  </a:lnTo>
                  <a:lnTo>
                    <a:pt x="336" y="1768"/>
                  </a:lnTo>
                  <a:lnTo>
                    <a:pt x="291" y="1741"/>
                  </a:lnTo>
                  <a:lnTo>
                    <a:pt x="249" y="1715"/>
                  </a:lnTo>
                  <a:lnTo>
                    <a:pt x="212" y="1688"/>
                  </a:lnTo>
                  <a:lnTo>
                    <a:pt x="180" y="1662"/>
                  </a:lnTo>
                  <a:lnTo>
                    <a:pt x="150" y="1637"/>
                  </a:lnTo>
                  <a:lnTo>
                    <a:pt x="123" y="1613"/>
                  </a:lnTo>
                  <a:lnTo>
                    <a:pt x="99" y="1588"/>
                  </a:lnTo>
                  <a:lnTo>
                    <a:pt x="79" y="1566"/>
                  </a:lnTo>
                  <a:lnTo>
                    <a:pt x="63" y="1546"/>
                  </a:lnTo>
                  <a:lnTo>
                    <a:pt x="48" y="1526"/>
                  </a:lnTo>
                  <a:lnTo>
                    <a:pt x="35" y="1508"/>
                  </a:lnTo>
                  <a:lnTo>
                    <a:pt x="26" y="1493"/>
                  </a:lnTo>
                  <a:lnTo>
                    <a:pt x="18" y="1479"/>
                  </a:lnTo>
                  <a:lnTo>
                    <a:pt x="12" y="1467"/>
                  </a:lnTo>
                  <a:lnTo>
                    <a:pt x="7" y="1459"/>
                  </a:lnTo>
                  <a:lnTo>
                    <a:pt x="4" y="1452"/>
                  </a:lnTo>
                  <a:lnTo>
                    <a:pt x="3" y="1448"/>
                  </a:lnTo>
                  <a:lnTo>
                    <a:pt x="0" y="1430"/>
                  </a:lnTo>
                  <a:lnTo>
                    <a:pt x="0" y="1412"/>
                  </a:lnTo>
                  <a:lnTo>
                    <a:pt x="4" y="1388"/>
                  </a:lnTo>
                  <a:lnTo>
                    <a:pt x="10" y="1355"/>
                  </a:lnTo>
                  <a:lnTo>
                    <a:pt x="18" y="1316"/>
                  </a:lnTo>
                  <a:lnTo>
                    <a:pt x="27" y="1269"/>
                  </a:lnTo>
                  <a:lnTo>
                    <a:pt x="38" y="1217"/>
                  </a:lnTo>
                  <a:lnTo>
                    <a:pt x="52" y="1161"/>
                  </a:lnTo>
                  <a:lnTo>
                    <a:pt x="67" y="1103"/>
                  </a:lnTo>
                  <a:lnTo>
                    <a:pt x="84" y="1041"/>
                  </a:lnTo>
                  <a:lnTo>
                    <a:pt x="103" y="979"/>
                  </a:lnTo>
                  <a:lnTo>
                    <a:pt x="125" y="916"/>
                  </a:lnTo>
                  <a:lnTo>
                    <a:pt x="148" y="853"/>
                  </a:lnTo>
                  <a:lnTo>
                    <a:pt x="174" y="792"/>
                  </a:lnTo>
                  <a:lnTo>
                    <a:pt x="203" y="733"/>
                  </a:lnTo>
                  <a:lnTo>
                    <a:pt x="233" y="677"/>
                  </a:lnTo>
                  <a:lnTo>
                    <a:pt x="267" y="627"/>
                  </a:lnTo>
                  <a:lnTo>
                    <a:pt x="302" y="581"/>
                  </a:lnTo>
                  <a:lnTo>
                    <a:pt x="339" y="541"/>
                  </a:lnTo>
                  <a:lnTo>
                    <a:pt x="380" y="510"/>
                  </a:lnTo>
                  <a:lnTo>
                    <a:pt x="408" y="491"/>
                  </a:lnTo>
                  <a:lnTo>
                    <a:pt x="442" y="469"/>
                  </a:lnTo>
                  <a:lnTo>
                    <a:pt x="482" y="446"/>
                  </a:lnTo>
                  <a:lnTo>
                    <a:pt x="527" y="418"/>
                  </a:lnTo>
                  <a:lnTo>
                    <a:pt x="576" y="391"/>
                  </a:lnTo>
                  <a:lnTo>
                    <a:pt x="629" y="361"/>
                  </a:lnTo>
                  <a:lnTo>
                    <a:pt x="683" y="330"/>
                  </a:lnTo>
                  <a:lnTo>
                    <a:pt x="742" y="297"/>
                  </a:lnTo>
                  <a:lnTo>
                    <a:pt x="800" y="266"/>
                  </a:lnTo>
                  <a:lnTo>
                    <a:pt x="859" y="233"/>
                  </a:lnTo>
                  <a:lnTo>
                    <a:pt x="919" y="200"/>
                  </a:lnTo>
                  <a:lnTo>
                    <a:pt x="977" y="167"/>
                  </a:lnTo>
                  <a:lnTo>
                    <a:pt x="1035" y="137"/>
                  </a:lnTo>
                  <a:lnTo>
                    <a:pt x="1089" y="107"/>
                  </a:lnTo>
                  <a:lnTo>
                    <a:pt x="1141" y="79"/>
                  </a:lnTo>
                  <a:lnTo>
                    <a:pt x="1190" y="53"/>
                  </a:lnTo>
                  <a:lnTo>
                    <a:pt x="1233" y="30"/>
                  </a:lnTo>
                  <a:lnTo>
                    <a:pt x="1273" y="8"/>
                  </a:lnTo>
                  <a:lnTo>
                    <a:pt x="1293" y="1"/>
                  </a:lnTo>
                  <a:lnTo>
                    <a:pt x="13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989"/>
            <p:cNvSpPr>
              <a:spLocks/>
            </p:cNvSpPr>
            <p:nvPr/>
          </p:nvSpPr>
          <p:spPr bwMode="auto">
            <a:xfrm>
              <a:off x="-2097" y="2231"/>
              <a:ext cx="13" cy="45"/>
            </a:xfrm>
            <a:custGeom>
              <a:avLst/>
              <a:gdLst>
                <a:gd name="T0" fmla="*/ 5 w 25"/>
                <a:gd name="T1" fmla="*/ 0 h 90"/>
                <a:gd name="T2" fmla="*/ 10 w 25"/>
                <a:gd name="T3" fmla="*/ 1 h 90"/>
                <a:gd name="T4" fmla="*/ 16 w 25"/>
                <a:gd name="T5" fmla="*/ 4 h 90"/>
                <a:gd name="T6" fmla="*/ 21 w 25"/>
                <a:gd name="T7" fmla="*/ 9 h 90"/>
                <a:gd name="T8" fmla="*/ 24 w 25"/>
                <a:gd name="T9" fmla="*/ 15 h 90"/>
                <a:gd name="T10" fmla="*/ 25 w 25"/>
                <a:gd name="T11" fmla="*/ 20 h 90"/>
                <a:gd name="T12" fmla="*/ 25 w 25"/>
                <a:gd name="T13" fmla="*/ 90 h 90"/>
                <a:gd name="T14" fmla="*/ 0 w 25"/>
                <a:gd name="T15" fmla="*/ 90 h 90"/>
                <a:gd name="T16" fmla="*/ 0 w 25"/>
                <a:gd name="T17" fmla="*/ 1 h 90"/>
                <a:gd name="T18" fmla="*/ 5 w 25"/>
                <a:gd name="T1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90">
                  <a:moveTo>
                    <a:pt x="5" y="0"/>
                  </a:moveTo>
                  <a:lnTo>
                    <a:pt x="10" y="1"/>
                  </a:lnTo>
                  <a:lnTo>
                    <a:pt x="16" y="4"/>
                  </a:lnTo>
                  <a:lnTo>
                    <a:pt x="21" y="9"/>
                  </a:lnTo>
                  <a:lnTo>
                    <a:pt x="24" y="15"/>
                  </a:lnTo>
                  <a:lnTo>
                    <a:pt x="25" y="20"/>
                  </a:lnTo>
                  <a:lnTo>
                    <a:pt x="25" y="90"/>
                  </a:lnTo>
                  <a:lnTo>
                    <a:pt x="0" y="90"/>
                  </a:lnTo>
                  <a:lnTo>
                    <a:pt x="0" y="1"/>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2" name="Group 1008"/>
          <p:cNvGrpSpPr>
            <a:grpSpLocks noChangeAspect="1"/>
          </p:cNvGrpSpPr>
          <p:nvPr/>
        </p:nvGrpSpPr>
        <p:grpSpPr bwMode="auto">
          <a:xfrm>
            <a:off x="3932342" y="3379580"/>
            <a:ext cx="301808" cy="260896"/>
            <a:chOff x="-3982" y="41"/>
            <a:chExt cx="2641" cy="2283"/>
          </a:xfrm>
          <a:solidFill>
            <a:schemeClr val="bg1"/>
          </a:solidFill>
        </p:grpSpPr>
        <p:sp>
          <p:nvSpPr>
            <p:cNvPr id="133" name="Freeform 1010"/>
            <p:cNvSpPr>
              <a:spLocks noEditPoints="1"/>
            </p:cNvSpPr>
            <p:nvPr/>
          </p:nvSpPr>
          <p:spPr bwMode="auto">
            <a:xfrm>
              <a:off x="-3982" y="41"/>
              <a:ext cx="2641" cy="2283"/>
            </a:xfrm>
            <a:custGeom>
              <a:avLst/>
              <a:gdLst>
                <a:gd name="T0" fmla="*/ 383 w 5282"/>
                <a:gd name="T1" fmla="*/ 3127 h 4566"/>
                <a:gd name="T2" fmla="*/ 4899 w 5282"/>
                <a:gd name="T3" fmla="*/ 384 h 4566"/>
                <a:gd name="T4" fmla="*/ 257 w 5282"/>
                <a:gd name="T5" fmla="*/ 0 h 4566"/>
                <a:gd name="T6" fmla="*/ 5072 w 5282"/>
                <a:gd name="T7" fmla="*/ 4 h 4566"/>
                <a:gd name="T8" fmla="*/ 5156 w 5282"/>
                <a:gd name="T9" fmla="*/ 36 h 4566"/>
                <a:gd name="T10" fmla="*/ 5221 w 5282"/>
                <a:gd name="T11" fmla="*/ 90 h 4566"/>
                <a:gd name="T12" fmla="*/ 5266 w 5282"/>
                <a:gd name="T13" fmla="*/ 168 h 4566"/>
                <a:gd name="T14" fmla="*/ 5282 w 5282"/>
                <a:gd name="T15" fmla="*/ 256 h 4566"/>
                <a:gd name="T16" fmla="*/ 5278 w 5282"/>
                <a:gd name="T17" fmla="*/ 3300 h 4566"/>
                <a:gd name="T18" fmla="*/ 5247 w 5282"/>
                <a:gd name="T19" fmla="*/ 3384 h 4566"/>
                <a:gd name="T20" fmla="*/ 5191 w 5282"/>
                <a:gd name="T21" fmla="*/ 3451 h 4566"/>
                <a:gd name="T22" fmla="*/ 5116 w 5282"/>
                <a:gd name="T23" fmla="*/ 3494 h 4566"/>
                <a:gd name="T24" fmla="*/ 5026 w 5282"/>
                <a:gd name="T25" fmla="*/ 3511 h 4566"/>
                <a:gd name="T26" fmla="*/ 3243 w 5282"/>
                <a:gd name="T27" fmla="*/ 4092 h 4566"/>
                <a:gd name="T28" fmla="*/ 3985 w 5282"/>
                <a:gd name="T29" fmla="*/ 4097 h 4566"/>
                <a:gd name="T30" fmla="*/ 4068 w 5282"/>
                <a:gd name="T31" fmla="*/ 4132 h 4566"/>
                <a:gd name="T32" fmla="*/ 4133 w 5282"/>
                <a:gd name="T33" fmla="*/ 4196 h 4566"/>
                <a:gd name="T34" fmla="*/ 4168 w 5282"/>
                <a:gd name="T35" fmla="*/ 4280 h 4566"/>
                <a:gd name="T36" fmla="*/ 4168 w 5282"/>
                <a:gd name="T37" fmla="*/ 4376 h 4566"/>
                <a:gd name="T38" fmla="*/ 4133 w 5282"/>
                <a:gd name="T39" fmla="*/ 4462 h 4566"/>
                <a:gd name="T40" fmla="*/ 4068 w 5282"/>
                <a:gd name="T41" fmla="*/ 4524 h 4566"/>
                <a:gd name="T42" fmla="*/ 3985 w 5282"/>
                <a:gd name="T43" fmla="*/ 4561 h 4566"/>
                <a:gd name="T44" fmla="*/ 1345 w 5282"/>
                <a:gd name="T45" fmla="*/ 4566 h 4566"/>
                <a:gd name="T46" fmla="*/ 1254 w 5282"/>
                <a:gd name="T47" fmla="*/ 4547 h 4566"/>
                <a:gd name="T48" fmla="*/ 1179 w 5282"/>
                <a:gd name="T49" fmla="*/ 4495 h 4566"/>
                <a:gd name="T50" fmla="*/ 1127 w 5282"/>
                <a:gd name="T51" fmla="*/ 4421 h 4566"/>
                <a:gd name="T52" fmla="*/ 1110 w 5282"/>
                <a:gd name="T53" fmla="*/ 4328 h 4566"/>
                <a:gd name="T54" fmla="*/ 1127 w 5282"/>
                <a:gd name="T55" fmla="*/ 4237 h 4566"/>
                <a:gd name="T56" fmla="*/ 1179 w 5282"/>
                <a:gd name="T57" fmla="*/ 4161 h 4566"/>
                <a:gd name="T58" fmla="*/ 1254 w 5282"/>
                <a:gd name="T59" fmla="*/ 4110 h 4566"/>
                <a:gd name="T60" fmla="*/ 1345 w 5282"/>
                <a:gd name="T61" fmla="*/ 4092 h 4566"/>
                <a:gd name="T62" fmla="*/ 2040 w 5282"/>
                <a:gd name="T63" fmla="*/ 3511 h 4566"/>
                <a:gd name="T64" fmla="*/ 210 w 5282"/>
                <a:gd name="T65" fmla="*/ 3507 h 4566"/>
                <a:gd name="T66" fmla="*/ 127 w 5282"/>
                <a:gd name="T67" fmla="*/ 3475 h 4566"/>
                <a:gd name="T68" fmla="*/ 61 w 5282"/>
                <a:gd name="T69" fmla="*/ 3419 h 4566"/>
                <a:gd name="T70" fmla="*/ 16 w 5282"/>
                <a:gd name="T71" fmla="*/ 3343 h 4566"/>
                <a:gd name="T72" fmla="*/ 0 w 5282"/>
                <a:gd name="T73" fmla="*/ 3255 h 4566"/>
                <a:gd name="T74" fmla="*/ 5 w 5282"/>
                <a:gd name="T75" fmla="*/ 211 h 4566"/>
                <a:gd name="T76" fmla="*/ 35 w 5282"/>
                <a:gd name="T77" fmla="*/ 127 h 4566"/>
                <a:gd name="T78" fmla="*/ 91 w 5282"/>
                <a:gd name="T79" fmla="*/ 60 h 4566"/>
                <a:gd name="T80" fmla="*/ 167 w 5282"/>
                <a:gd name="T81" fmla="*/ 17 h 4566"/>
                <a:gd name="T82" fmla="*/ 257 w 5282"/>
                <a:gd name="T83" fmla="*/ 0 h 4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282" h="4566">
                  <a:moveTo>
                    <a:pt x="383" y="384"/>
                  </a:moveTo>
                  <a:lnTo>
                    <a:pt x="383" y="3127"/>
                  </a:lnTo>
                  <a:lnTo>
                    <a:pt x="4899" y="3127"/>
                  </a:lnTo>
                  <a:lnTo>
                    <a:pt x="4899" y="384"/>
                  </a:lnTo>
                  <a:lnTo>
                    <a:pt x="383" y="384"/>
                  </a:lnTo>
                  <a:close/>
                  <a:moveTo>
                    <a:pt x="257" y="0"/>
                  </a:moveTo>
                  <a:lnTo>
                    <a:pt x="5026" y="0"/>
                  </a:lnTo>
                  <a:lnTo>
                    <a:pt x="5072" y="4"/>
                  </a:lnTo>
                  <a:lnTo>
                    <a:pt x="5116" y="17"/>
                  </a:lnTo>
                  <a:lnTo>
                    <a:pt x="5156" y="36"/>
                  </a:lnTo>
                  <a:lnTo>
                    <a:pt x="5191" y="60"/>
                  </a:lnTo>
                  <a:lnTo>
                    <a:pt x="5221" y="90"/>
                  </a:lnTo>
                  <a:lnTo>
                    <a:pt x="5247" y="127"/>
                  </a:lnTo>
                  <a:lnTo>
                    <a:pt x="5266" y="168"/>
                  </a:lnTo>
                  <a:lnTo>
                    <a:pt x="5278" y="211"/>
                  </a:lnTo>
                  <a:lnTo>
                    <a:pt x="5282" y="256"/>
                  </a:lnTo>
                  <a:lnTo>
                    <a:pt x="5282" y="3255"/>
                  </a:lnTo>
                  <a:lnTo>
                    <a:pt x="5278" y="3300"/>
                  </a:lnTo>
                  <a:lnTo>
                    <a:pt x="5266" y="3343"/>
                  </a:lnTo>
                  <a:lnTo>
                    <a:pt x="5247" y="3384"/>
                  </a:lnTo>
                  <a:lnTo>
                    <a:pt x="5221" y="3419"/>
                  </a:lnTo>
                  <a:lnTo>
                    <a:pt x="5191" y="3451"/>
                  </a:lnTo>
                  <a:lnTo>
                    <a:pt x="5156" y="3475"/>
                  </a:lnTo>
                  <a:lnTo>
                    <a:pt x="5116" y="3494"/>
                  </a:lnTo>
                  <a:lnTo>
                    <a:pt x="5072" y="3507"/>
                  </a:lnTo>
                  <a:lnTo>
                    <a:pt x="5026" y="3511"/>
                  </a:lnTo>
                  <a:lnTo>
                    <a:pt x="3243" y="3511"/>
                  </a:lnTo>
                  <a:lnTo>
                    <a:pt x="3243" y="4092"/>
                  </a:lnTo>
                  <a:lnTo>
                    <a:pt x="3937" y="4092"/>
                  </a:lnTo>
                  <a:lnTo>
                    <a:pt x="3985" y="4097"/>
                  </a:lnTo>
                  <a:lnTo>
                    <a:pt x="4028" y="4110"/>
                  </a:lnTo>
                  <a:lnTo>
                    <a:pt x="4068" y="4132"/>
                  </a:lnTo>
                  <a:lnTo>
                    <a:pt x="4104" y="4161"/>
                  </a:lnTo>
                  <a:lnTo>
                    <a:pt x="4133" y="4196"/>
                  </a:lnTo>
                  <a:lnTo>
                    <a:pt x="4155" y="4237"/>
                  </a:lnTo>
                  <a:lnTo>
                    <a:pt x="4168" y="4280"/>
                  </a:lnTo>
                  <a:lnTo>
                    <a:pt x="4173" y="4328"/>
                  </a:lnTo>
                  <a:lnTo>
                    <a:pt x="4168" y="4376"/>
                  </a:lnTo>
                  <a:lnTo>
                    <a:pt x="4155" y="4421"/>
                  </a:lnTo>
                  <a:lnTo>
                    <a:pt x="4133" y="4462"/>
                  </a:lnTo>
                  <a:lnTo>
                    <a:pt x="4104" y="4495"/>
                  </a:lnTo>
                  <a:lnTo>
                    <a:pt x="4068" y="4524"/>
                  </a:lnTo>
                  <a:lnTo>
                    <a:pt x="4028" y="4547"/>
                  </a:lnTo>
                  <a:lnTo>
                    <a:pt x="3985" y="4561"/>
                  </a:lnTo>
                  <a:lnTo>
                    <a:pt x="3937" y="4566"/>
                  </a:lnTo>
                  <a:lnTo>
                    <a:pt x="1345" y="4566"/>
                  </a:lnTo>
                  <a:lnTo>
                    <a:pt x="1297" y="4561"/>
                  </a:lnTo>
                  <a:lnTo>
                    <a:pt x="1254" y="4547"/>
                  </a:lnTo>
                  <a:lnTo>
                    <a:pt x="1214" y="4524"/>
                  </a:lnTo>
                  <a:lnTo>
                    <a:pt x="1179" y="4495"/>
                  </a:lnTo>
                  <a:lnTo>
                    <a:pt x="1150" y="4462"/>
                  </a:lnTo>
                  <a:lnTo>
                    <a:pt x="1127" y="4421"/>
                  </a:lnTo>
                  <a:lnTo>
                    <a:pt x="1115" y="4376"/>
                  </a:lnTo>
                  <a:lnTo>
                    <a:pt x="1110" y="4328"/>
                  </a:lnTo>
                  <a:lnTo>
                    <a:pt x="1115" y="4280"/>
                  </a:lnTo>
                  <a:lnTo>
                    <a:pt x="1127" y="4237"/>
                  </a:lnTo>
                  <a:lnTo>
                    <a:pt x="1150" y="4196"/>
                  </a:lnTo>
                  <a:lnTo>
                    <a:pt x="1179" y="4161"/>
                  </a:lnTo>
                  <a:lnTo>
                    <a:pt x="1214" y="4132"/>
                  </a:lnTo>
                  <a:lnTo>
                    <a:pt x="1254" y="4110"/>
                  </a:lnTo>
                  <a:lnTo>
                    <a:pt x="1297" y="4097"/>
                  </a:lnTo>
                  <a:lnTo>
                    <a:pt x="1345" y="4092"/>
                  </a:lnTo>
                  <a:lnTo>
                    <a:pt x="2040" y="4092"/>
                  </a:lnTo>
                  <a:lnTo>
                    <a:pt x="2040" y="3511"/>
                  </a:lnTo>
                  <a:lnTo>
                    <a:pt x="257" y="3511"/>
                  </a:lnTo>
                  <a:lnTo>
                    <a:pt x="210" y="3507"/>
                  </a:lnTo>
                  <a:lnTo>
                    <a:pt x="167" y="3494"/>
                  </a:lnTo>
                  <a:lnTo>
                    <a:pt x="127" y="3475"/>
                  </a:lnTo>
                  <a:lnTo>
                    <a:pt x="91" y="3451"/>
                  </a:lnTo>
                  <a:lnTo>
                    <a:pt x="61" y="3419"/>
                  </a:lnTo>
                  <a:lnTo>
                    <a:pt x="35" y="3384"/>
                  </a:lnTo>
                  <a:lnTo>
                    <a:pt x="16" y="3343"/>
                  </a:lnTo>
                  <a:lnTo>
                    <a:pt x="5" y="3300"/>
                  </a:lnTo>
                  <a:lnTo>
                    <a:pt x="0" y="3255"/>
                  </a:lnTo>
                  <a:lnTo>
                    <a:pt x="0" y="256"/>
                  </a:lnTo>
                  <a:lnTo>
                    <a:pt x="5" y="211"/>
                  </a:lnTo>
                  <a:lnTo>
                    <a:pt x="16" y="168"/>
                  </a:lnTo>
                  <a:lnTo>
                    <a:pt x="35" y="127"/>
                  </a:lnTo>
                  <a:lnTo>
                    <a:pt x="61" y="90"/>
                  </a:lnTo>
                  <a:lnTo>
                    <a:pt x="91" y="60"/>
                  </a:lnTo>
                  <a:lnTo>
                    <a:pt x="127" y="36"/>
                  </a:lnTo>
                  <a:lnTo>
                    <a:pt x="167" y="17"/>
                  </a:lnTo>
                  <a:lnTo>
                    <a:pt x="210" y="4"/>
                  </a:lnTo>
                  <a:lnTo>
                    <a:pt x="25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011"/>
            <p:cNvSpPr>
              <a:spLocks/>
            </p:cNvSpPr>
            <p:nvPr/>
          </p:nvSpPr>
          <p:spPr bwMode="auto">
            <a:xfrm>
              <a:off x="-3422" y="648"/>
              <a:ext cx="560" cy="539"/>
            </a:xfrm>
            <a:custGeom>
              <a:avLst/>
              <a:gdLst>
                <a:gd name="T0" fmla="*/ 964 w 1121"/>
                <a:gd name="T1" fmla="*/ 0 h 1078"/>
                <a:gd name="T2" fmla="*/ 993 w 1121"/>
                <a:gd name="T3" fmla="*/ 4 h 1078"/>
                <a:gd name="T4" fmla="*/ 1022 w 1121"/>
                <a:gd name="T5" fmla="*/ 12 h 1078"/>
                <a:gd name="T6" fmla="*/ 1048 w 1121"/>
                <a:gd name="T7" fmla="*/ 26 h 1078"/>
                <a:gd name="T8" fmla="*/ 1073 w 1121"/>
                <a:gd name="T9" fmla="*/ 45 h 1078"/>
                <a:gd name="T10" fmla="*/ 1094 w 1121"/>
                <a:gd name="T11" fmla="*/ 69 h 1078"/>
                <a:gd name="T12" fmla="*/ 1108 w 1121"/>
                <a:gd name="T13" fmla="*/ 97 h 1078"/>
                <a:gd name="T14" fmla="*/ 1118 w 1121"/>
                <a:gd name="T15" fmla="*/ 126 h 1078"/>
                <a:gd name="T16" fmla="*/ 1121 w 1121"/>
                <a:gd name="T17" fmla="*/ 158 h 1078"/>
                <a:gd name="T18" fmla="*/ 1121 w 1121"/>
                <a:gd name="T19" fmla="*/ 161 h 1078"/>
                <a:gd name="T20" fmla="*/ 1116 w 1121"/>
                <a:gd name="T21" fmla="*/ 198 h 1078"/>
                <a:gd name="T22" fmla="*/ 1105 w 1121"/>
                <a:gd name="T23" fmla="*/ 230 h 1078"/>
                <a:gd name="T24" fmla="*/ 1086 w 1121"/>
                <a:gd name="T25" fmla="*/ 261 h 1078"/>
                <a:gd name="T26" fmla="*/ 1060 w 1121"/>
                <a:gd name="T27" fmla="*/ 285 h 1078"/>
                <a:gd name="T28" fmla="*/ 1030 w 1121"/>
                <a:gd name="T29" fmla="*/ 304 h 1078"/>
                <a:gd name="T30" fmla="*/ 525 w 1121"/>
                <a:gd name="T31" fmla="*/ 538 h 1078"/>
                <a:gd name="T32" fmla="*/ 1030 w 1121"/>
                <a:gd name="T33" fmla="*/ 775 h 1078"/>
                <a:gd name="T34" fmla="*/ 1060 w 1121"/>
                <a:gd name="T35" fmla="*/ 792 h 1078"/>
                <a:gd name="T36" fmla="*/ 1086 w 1121"/>
                <a:gd name="T37" fmla="*/ 818 h 1078"/>
                <a:gd name="T38" fmla="*/ 1105 w 1121"/>
                <a:gd name="T39" fmla="*/ 847 h 1078"/>
                <a:gd name="T40" fmla="*/ 1116 w 1121"/>
                <a:gd name="T41" fmla="*/ 881 h 1078"/>
                <a:gd name="T42" fmla="*/ 1121 w 1121"/>
                <a:gd name="T43" fmla="*/ 916 h 1078"/>
                <a:gd name="T44" fmla="*/ 1121 w 1121"/>
                <a:gd name="T45" fmla="*/ 921 h 1078"/>
                <a:gd name="T46" fmla="*/ 1118 w 1121"/>
                <a:gd name="T47" fmla="*/ 953 h 1078"/>
                <a:gd name="T48" fmla="*/ 1108 w 1121"/>
                <a:gd name="T49" fmla="*/ 982 h 1078"/>
                <a:gd name="T50" fmla="*/ 1094 w 1121"/>
                <a:gd name="T51" fmla="*/ 1009 h 1078"/>
                <a:gd name="T52" fmla="*/ 1073 w 1121"/>
                <a:gd name="T53" fmla="*/ 1033 h 1078"/>
                <a:gd name="T54" fmla="*/ 1048 w 1121"/>
                <a:gd name="T55" fmla="*/ 1053 h 1078"/>
                <a:gd name="T56" fmla="*/ 1022 w 1121"/>
                <a:gd name="T57" fmla="*/ 1067 h 1078"/>
                <a:gd name="T58" fmla="*/ 993 w 1121"/>
                <a:gd name="T59" fmla="*/ 1075 h 1078"/>
                <a:gd name="T60" fmla="*/ 964 w 1121"/>
                <a:gd name="T61" fmla="*/ 1078 h 1078"/>
                <a:gd name="T62" fmla="*/ 930 w 1121"/>
                <a:gd name="T63" fmla="*/ 1073 h 1078"/>
                <a:gd name="T64" fmla="*/ 898 w 1121"/>
                <a:gd name="T65" fmla="*/ 1064 h 1078"/>
                <a:gd name="T66" fmla="*/ 90 w 1121"/>
                <a:gd name="T67" fmla="*/ 688 h 1078"/>
                <a:gd name="T68" fmla="*/ 60 w 1121"/>
                <a:gd name="T69" fmla="*/ 669 h 1078"/>
                <a:gd name="T70" fmla="*/ 36 w 1121"/>
                <a:gd name="T71" fmla="*/ 643 h 1078"/>
                <a:gd name="T72" fmla="*/ 16 w 1121"/>
                <a:gd name="T73" fmla="*/ 614 h 1078"/>
                <a:gd name="T74" fmla="*/ 4 w 1121"/>
                <a:gd name="T75" fmla="*/ 580 h 1078"/>
                <a:gd name="T76" fmla="*/ 0 w 1121"/>
                <a:gd name="T77" fmla="*/ 545 h 1078"/>
                <a:gd name="T78" fmla="*/ 0 w 1121"/>
                <a:gd name="T79" fmla="*/ 534 h 1078"/>
                <a:gd name="T80" fmla="*/ 4 w 1121"/>
                <a:gd name="T81" fmla="*/ 498 h 1078"/>
                <a:gd name="T82" fmla="*/ 16 w 1121"/>
                <a:gd name="T83" fmla="*/ 465 h 1078"/>
                <a:gd name="T84" fmla="*/ 36 w 1121"/>
                <a:gd name="T85" fmla="*/ 434 h 1078"/>
                <a:gd name="T86" fmla="*/ 60 w 1121"/>
                <a:gd name="T87" fmla="*/ 410 h 1078"/>
                <a:gd name="T88" fmla="*/ 90 w 1121"/>
                <a:gd name="T89" fmla="*/ 391 h 1078"/>
                <a:gd name="T90" fmla="*/ 898 w 1121"/>
                <a:gd name="T91" fmla="*/ 15 h 1078"/>
                <a:gd name="T92" fmla="*/ 930 w 1121"/>
                <a:gd name="T93" fmla="*/ 5 h 1078"/>
                <a:gd name="T94" fmla="*/ 964 w 1121"/>
                <a:gd name="T95" fmla="*/ 0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21" h="1078">
                  <a:moveTo>
                    <a:pt x="964" y="0"/>
                  </a:moveTo>
                  <a:lnTo>
                    <a:pt x="993" y="4"/>
                  </a:lnTo>
                  <a:lnTo>
                    <a:pt x="1022" y="12"/>
                  </a:lnTo>
                  <a:lnTo>
                    <a:pt x="1048" y="26"/>
                  </a:lnTo>
                  <a:lnTo>
                    <a:pt x="1073" y="45"/>
                  </a:lnTo>
                  <a:lnTo>
                    <a:pt x="1094" y="69"/>
                  </a:lnTo>
                  <a:lnTo>
                    <a:pt x="1108" y="97"/>
                  </a:lnTo>
                  <a:lnTo>
                    <a:pt x="1118" y="126"/>
                  </a:lnTo>
                  <a:lnTo>
                    <a:pt x="1121" y="158"/>
                  </a:lnTo>
                  <a:lnTo>
                    <a:pt x="1121" y="161"/>
                  </a:lnTo>
                  <a:lnTo>
                    <a:pt x="1116" y="198"/>
                  </a:lnTo>
                  <a:lnTo>
                    <a:pt x="1105" y="230"/>
                  </a:lnTo>
                  <a:lnTo>
                    <a:pt x="1086" y="261"/>
                  </a:lnTo>
                  <a:lnTo>
                    <a:pt x="1060" y="285"/>
                  </a:lnTo>
                  <a:lnTo>
                    <a:pt x="1030" y="304"/>
                  </a:lnTo>
                  <a:lnTo>
                    <a:pt x="525" y="538"/>
                  </a:lnTo>
                  <a:lnTo>
                    <a:pt x="1030" y="775"/>
                  </a:lnTo>
                  <a:lnTo>
                    <a:pt x="1060" y="792"/>
                  </a:lnTo>
                  <a:lnTo>
                    <a:pt x="1086" y="818"/>
                  </a:lnTo>
                  <a:lnTo>
                    <a:pt x="1105" y="847"/>
                  </a:lnTo>
                  <a:lnTo>
                    <a:pt x="1116" y="881"/>
                  </a:lnTo>
                  <a:lnTo>
                    <a:pt x="1121" y="916"/>
                  </a:lnTo>
                  <a:lnTo>
                    <a:pt x="1121" y="921"/>
                  </a:lnTo>
                  <a:lnTo>
                    <a:pt x="1118" y="953"/>
                  </a:lnTo>
                  <a:lnTo>
                    <a:pt x="1108" y="982"/>
                  </a:lnTo>
                  <a:lnTo>
                    <a:pt x="1094" y="1009"/>
                  </a:lnTo>
                  <a:lnTo>
                    <a:pt x="1073" y="1033"/>
                  </a:lnTo>
                  <a:lnTo>
                    <a:pt x="1048" y="1053"/>
                  </a:lnTo>
                  <a:lnTo>
                    <a:pt x="1022" y="1067"/>
                  </a:lnTo>
                  <a:lnTo>
                    <a:pt x="993" y="1075"/>
                  </a:lnTo>
                  <a:lnTo>
                    <a:pt x="964" y="1078"/>
                  </a:lnTo>
                  <a:lnTo>
                    <a:pt x="930" y="1073"/>
                  </a:lnTo>
                  <a:lnTo>
                    <a:pt x="898" y="1064"/>
                  </a:lnTo>
                  <a:lnTo>
                    <a:pt x="90" y="688"/>
                  </a:lnTo>
                  <a:lnTo>
                    <a:pt x="60" y="669"/>
                  </a:lnTo>
                  <a:lnTo>
                    <a:pt x="36" y="643"/>
                  </a:lnTo>
                  <a:lnTo>
                    <a:pt x="16" y="614"/>
                  </a:lnTo>
                  <a:lnTo>
                    <a:pt x="4" y="580"/>
                  </a:lnTo>
                  <a:lnTo>
                    <a:pt x="0" y="545"/>
                  </a:lnTo>
                  <a:lnTo>
                    <a:pt x="0" y="534"/>
                  </a:lnTo>
                  <a:lnTo>
                    <a:pt x="4" y="498"/>
                  </a:lnTo>
                  <a:lnTo>
                    <a:pt x="16" y="465"/>
                  </a:lnTo>
                  <a:lnTo>
                    <a:pt x="36" y="434"/>
                  </a:lnTo>
                  <a:lnTo>
                    <a:pt x="60" y="410"/>
                  </a:lnTo>
                  <a:lnTo>
                    <a:pt x="90" y="391"/>
                  </a:lnTo>
                  <a:lnTo>
                    <a:pt x="898" y="15"/>
                  </a:lnTo>
                  <a:lnTo>
                    <a:pt x="930" y="5"/>
                  </a:lnTo>
                  <a:lnTo>
                    <a:pt x="9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1012"/>
            <p:cNvSpPr>
              <a:spLocks/>
            </p:cNvSpPr>
            <p:nvPr/>
          </p:nvSpPr>
          <p:spPr bwMode="auto">
            <a:xfrm>
              <a:off x="-2873" y="424"/>
              <a:ext cx="423" cy="982"/>
            </a:xfrm>
            <a:custGeom>
              <a:avLst/>
              <a:gdLst>
                <a:gd name="T0" fmla="*/ 686 w 847"/>
                <a:gd name="T1" fmla="*/ 0 h 1963"/>
                <a:gd name="T2" fmla="*/ 691 w 847"/>
                <a:gd name="T3" fmla="*/ 0 h 1963"/>
                <a:gd name="T4" fmla="*/ 728 w 847"/>
                <a:gd name="T5" fmla="*/ 3 h 1963"/>
                <a:gd name="T6" fmla="*/ 762 w 847"/>
                <a:gd name="T7" fmla="*/ 16 h 1963"/>
                <a:gd name="T8" fmla="*/ 792 w 847"/>
                <a:gd name="T9" fmla="*/ 37 h 1963"/>
                <a:gd name="T10" fmla="*/ 818 w 847"/>
                <a:gd name="T11" fmla="*/ 64 h 1963"/>
                <a:gd name="T12" fmla="*/ 835 w 847"/>
                <a:gd name="T13" fmla="*/ 96 h 1963"/>
                <a:gd name="T14" fmla="*/ 845 w 847"/>
                <a:gd name="T15" fmla="*/ 131 h 1963"/>
                <a:gd name="T16" fmla="*/ 847 w 847"/>
                <a:gd name="T17" fmla="*/ 168 h 1963"/>
                <a:gd name="T18" fmla="*/ 840 w 847"/>
                <a:gd name="T19" fmla="*/ 204 h 1963"/>
                <a:gd name="T20" fmla="*/ 309 w 847"/>
                <a:gd name="T21" fmla="*/ 1854 h 1963"/>
                <a:gd name="T22" fmla="*/ 295 w 847"/>
                <a:gd name="T23" fmla="*/ 1884 h 1963"/>
                <a:gd name="T24" fmla="*/ 276 w 847"/>
                <a:gd name="T25" fmla="*/ 1911 h 1963"/>
                <a:gd name="T26" fmla="*/ 252 w 847"/>
                <a:gd name="T27" fmla="*/ 1934 h 1963"/>
                <a:gd name="T28" fmla="*/ 224 w 847"/>
                <a:gd name="T29" fmla="*/ 1950 h 1963"/>
                <a:gd name="T30" fmla="*/ 192 w 847"/>
                <a:gd name="T31" fmla="*/ 1960 h 1963"/>
                <a:gd name="T32" fmla="*/ 160 w 847"/>
                <a:gd name="T33" fmla="*/ 1963 h 1963"/>
                <a:gd name="T34" fmla="*/ 155 w 847"/>
                <a:gd name="T35" fmla="*/ 1963 h 1963"/>
                <a:gd name="T36" fmla="*/ 118 w 847"/>
                <a:gd name="T37" fmla="*/ 1960 h 1963"/>
                <a:gd name="T38" fmla="*/ 85 w 847"/>
                <a:gd name="T39" fmla="*/ 1947 h 1963"/>
                <a:gd name="T40" fmla="*/ 54 w 847"/>
                <a:gd name="T41" fmla="*/ 1926 h 1963"/>
                <a:gd name="T42" fmla="*/ 29 w 847"/>
                <a:gd name="T43" fmla="*/ 1899 h 1963"/>
                <a:gd name="T44" fmla="*/ 11 w 847"/>
                <a:gd name="T45" fmla="*/ 1866 h 1963"/>
                <a:gd name="T46" fmla="*/ 1 w 847"/>
                <a:gd name="T47" fmla="*/ 1831 h 1963"/>
                <a:gd name="T48" fmla="*/ 0 w 847"/>
                <a:gd name="T49" fmla="*/ 1794 h 1963"/>
                <a:gd name="T50" fmla="*/ 6 w 847"/>
                <a:gd name="T51" fmla="*/ 1759 h 1963"/>
                <a:gd name="T52" fmla="*/ 537 w 847"/>
                <a:gd name="T53" fmla="*/ 109 h 1963"/>
                <a:gd name="T54" fmla="*/ 551 w 847"/>
                <a:gd name="T55" fmla="*/ 77 h 1963"/>
                <a:gd name="T56" fmla="*/ 571 w 847"/>
                <a:gd name="T57" fmla="*/ 51 h 1963"/>
                <a:gd name="T58" fmla="*/ 595 w 847"/>
                <a:gd name="T59" fmla="*/ 29 h 1963"/>
                <a:gd name="T60" fmla="*/ 622 w 847"/>
                <a:gd name="T61" fmla="*/ 13 h 1963"/>
                <a:gd name="T62" fmla="*/ 654 w 847"/>
                <a:gd name="T63" fmla="*/ 3 h 1963"/>
                <a:gd name="T64" fmla="*/ 686 w 847"/>
                <a:gd name="T65" fmla="*/ 0 h 1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47" h="1963">
                  <a:moveTo>
                    <a:pt x="686" y="0"/>
                  </a:moveTo>
                  <a:lnTo>
                    <a:pt x="691" y="0"/>
                  </a:lnTo>
                  <a:lnTo>
                    <a:pt x="728" y="3"/>
                  </a:lnTo>
                  <a:lnTo>
                    <a:pt x="762" y="16"/>
                  </a:lnTo>
                  <a:lnTo>
                    <a:pt x="792" y="37"/>
                  </a:lnTo>
                  <a:lnTo>
                    <a:pt x="818" y="64"/>
                  </a:lnTo>
                  <a:lnTo>
                    <a:pt x="835" y="96"/>
                  </a:lnTo>
                  <a:lnTo>
                    <a:pt x="845" y="131"/>
                  </a:lnTo>
                  <a:lnTo>
                    <a:pt x="847" y="168"/>
                  </a:lnTo>
                  <a:lnTo>
                    <a:pt x="840" y="204"/>
                  </a:lnTo>
                  <a:lnTo>
                    <a:pt x="309" y="1854"/>
                  </a:lnTo>
                  <a:lnTo>
                    <a:pt x="295" y="1884"/>
                  </a:lnTo>
                  <a:lnTo>
                    <a:pt x="276" y="1911"/>
                  </a:lnTo>
                  <a:lnTo>
                    <a:pt x="252" y="1934"/>
                  </a:lnTo>
                  <a:lnTo>
                    <a:pt x="224" y="1950"/>
                  </a:lnTo>
                  <a:lnTo>
                    <a:pt x="192" y="1960"/>
                  </a:lnTo>
                  <a:lnTo>
                    <a:pt x="160" y="1963"/>
                  </a:lnTo>
                  <a:lnTo>
                    <a:pt x="155" y="1963"/>
                  </a:lnTo>
                  <a:lnTo>
                    <a:pt x="118" y="1960"/>
                  </a:lnTo>
                  <a:lnTo>
                    <a:pt x="85" y="1947"/>
                  </a:lnTo>
                  <a:lnTo>
                    <a:pt x="54" y="1926"/>
                  </a:lnTo>
                  <a:lnTo>
                    <a:pt x="29" y="1899"/>
                  </a:lnTo>
                  <a:lnTo>
                    <a:pt x="11" y="1866"/>
                  </a:lnTo>
                  <a:lnTo>
                    <a:pt x="1" y="1831"/>
                  </a:lnTo>
                  <a:lnTo>
                    <a:pt x="0" y="1794"/>
                  </a:lnTo>
                  <a:lnTo>
                    <a:pt x="6" y="1759"/>
                  </a:lnTo>
                  <a:lnTo>
                    <a:pt x="537" y="109"/>
                  </a:lnTo>
                  <a:lnTo>
                    <a:pt x="551" y="77"/>
                  </a:lnTo>
                  <a:lnTo>
                    <a:pt x="571" y="51"/>
                  </a:lnTo>
                  <a:lnTo>
                    <a:pt x="595" y="29"/>
                  </a:lnTo>
                  <a:lnTo>
                    <a:pt x="622" y="13"/>
                  </a:lnTo>
                  <a:lnTo>
                    <a:pt x="654"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013"/>
            <p:cNvSpPr>
              <a:spLocks/>
            </p:cNvSpPr>
            <p:nvPr/>
          </p:nvSpPr>
          <p:spPr bwMode="auto">
            <a:xfrm>
              <a:off x="-2461" y="648"/>
              <a:ext cx="561" cy="539"/>
            </a:xfrm>
            <a:custGeom>
              <a:avLst/>
              <a:gdLst>
                <a:gd name="T0" fmla="*/ 157 w 1121"/>
                <a:gd name="T1" fmla="*/ 0 h 1078"/>
                <a:gd name="T2" fmla="*/ 191 w 1121"/>
                <a:gd name="T3" fmla="*/ 5 h 1078"/>
                <a:gd name="T4" fmla="*/ 223 w 1121"/>
                <a:gd name="T5" fmla="*/ 15 h 1078"/>
                <a:gd name="T6" fmla="*/ 1031 w 1121"/>
                <a:gd name="T7" fmla="*/ 391 h 1078"/>
                <a:gd name="T8" fmla="*/ 1062 w 1121"/>
                <a:gd name="T9" fmla="*/ 410 h 1078"/>
                <a:gd name="T10" fmla="*/ 1086 w 1121"/>
                <a:gd name="T11" fmla="*/ 434 h 1078"/>
                <a:gd name="T12" fmla="*/ 1105 w 1121"/>
                <a:gd name="T13" fmla="*/ 465 h 1078"/>
                <a:gd name="T14" fmla="*/ 1118 w 1121"/>
                <a:gd name="T15" fmla="*/ 498 h 1078"/>
                <a:gd name="T16" fmla="*/ 1121 w 1121"/>
                <a:gd name="T17" fmla="*/ 534 h 1078"/>
                <a:gd name="T18" fmla="*/ 1121 w 1121"/>
                <a:gd name="T19" fmla="*/ 545 h 1078"/>
                <a:gd name="T20" fmla="*/ 1118 w 1121"/>
                <a:gd name="T21" fmla="*/ 580 h 1078"/>
                <a:gd name="T22" fmla="*/ 1105 w 1121"/>
                <a:gd name="T23" fmla="*/ 614 h 1078"/>
                <a:gd name="T24" fmla="*/ 1086 w 1121"/>
                <a:gd name="T25" fmla="*/ 643 h 1078"/>
                <a:gd name="T26" fmla="*/ 1062 w 1121"/>
                <a:gd name="T27" fmla="*/ 669 h 1078"/>
                <a:gd name="T28" fmla="*/ 1031 w 1121"/>
                <a:gd name="T29" fmla="*/ 688 h 1078"/>
                <a:gd name="T30" fmla="*/ 223 w 1121"/>
                <a:gd name="T31" fmla="*/ 1064 h 1078"/>
                <a:gd name="T32" fmla="*/ 191 w 1121"/>
                <a:gd name="T33" fmla="*/ 1073 h 1078"/>
                <a:gd name="T34" fmla="*/ 157 w 1121"/>
                <a:gd name="T35" fmla="*/ 1078 h 1078"/>
                <a:gd name="T36" fmla="*/ 128 w 1121"/>
                <a:gd name="T37" fmla="*/ 1075 h 1078"/>
                <a:gd name="T38" fmla="*/ 100 w 1121"/>
                <a:gd name="T39" fmla="*/ 1067 h 1078"/>
                <a:gd name="T40" fmla="*/ 74 w 1121"/>
                <a:gd name="T41" fmla="*/ 1053 h 1078"/>
                <a:gd name="T42" fmla="*/ 48 w 1121"/>
                <a:gd name="T43" fmla="*/ 1033 h 1078"/>
                <a:gd name="T44" fmla="*/ 27 w 1121"/>
                <a:gd name="T45" fmla="*/ 1009 h 1078"/>
                <a:gd name="T46" fmla="*/ 13 w 1121"/>
                <a:gd name="T47" fmla="*/ 982 h 1078"/>
                <a:gd name="T48" fmla="*/ 3 w 1121"/>
                <a:gd name="T49" fmla="*/ 953 h 1078"/>
                <a:gd name="T50" fmla="*/ 0 w 1121"/>
                <a:gd name="T51" fmla="*/ 921 h 1078"/>
                <a:gd name="T52" fmla="*/ 0 w 1121"/>
                <a:gd name="T53" fmla="*/ 916 h 1078"/>
                <a:gd name="T54" fmla="*/ 5 w 1121"/>
                <a:gd name="T55" fmla="*/ 881 h 1078"/>
                <a:gd name="T56" fmla="*/ 16 w 1121"/>
                <a:gd name="T57" fmla="*/ 847 h 1078"/>
                <a:gd name="T58" fmla="*/ 35 w 1121"/>
                <a:gd name="T59" fmla="*/ 818 h 1078"/>
                <a:gd name="T60" fmla="*/ 61 w 1121"/>
                <a:gd name="T61" fmla="*/ 792 h 1078"/>
                <a:gd name="T62" fmla="*/ 92 w 1121"/>
                <a:gd name="T63" fmla="*/ 775 h 1078"/>
                <a:gd name="T64" fmla="*/ 597 w 1121"/>
                <a:gd name="T65" fmla="*/ 538 h 1078"/>
                <a:gd name="T66" fmla="*/ 92 w 1121"/>
                <a:gd name="T67" fmla="*/ 304 h 1078"/>
                <a:gd name="T68" fmla="*/ 61 w 1121"/>
                <a:gd name="T69" fmla="*/ 285 h 1078"/>
                <a:gd name="T70" fmla="*/ 35 w 1121"/>
                <a:gd name="T71" fmla="*/ 261 h 1078"/>
                <a:gd name="T72" fmla="*/ 16 w 1121"/>
                <a:gd name="T73" fmla="*/ 230 h 1078"/>
                <a:gd name="T74" fmla="*/ 5 w 1121"/>
                <a:gd name="T75" fmla="*/ 198 h 1078"/>
                <a:gd name="T76" fmla="*/ 0 w 1121"/>
                <a:gd name="T77" fmla="*/ 161 h 1078"/>
                <a:gd name="T78" fmla="*/ 0 w 1121"/>
                <a:gd name="T79" fmla="*/ 158 h 1078"/>
                <a:gd name="T80" fmla="*/ 3 w 1121"/>
                <a:gd name="T81" fmla="*/ 126 h 1078"/>
                <a:gd name="T82" fmla="*/ 13 w 1121"/>
                <a:gd name="T83" fmla="*/ 97 h 1078"/>
                <a:gd name="T84" fmla="*/ 27 w 1121"/>
                <a:gd name="T85" fmla="*/ 69 h 1078"/>
                <a:gd name="T86" fmla="*/ 48 w 1121"/>
                <a:gd name="T87" fmla="*/ 45 h 1078"/>
                <a:gd name="T88" fmla="*/ 74 w 1121"/>
                <a:gd name="T89" fmla="*/ 24 h 1078"/>
                <a:gd name="T90" fmla="*/ 100 w 1121"/>
                <a:gd name="T91" fmla="*/ 12 h 1078"/>
                <a:gd name="T92" fmla="*/ 128 w 1121"/>
                <a:gd name="T93" fmla="*/ 4 h 1078"/>
                <a:gd name="T94" fmla="*/ 157 w 1121"/>
                <a:gd name="T95" fmla="*/ 0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21" h="1078">
                  <a:moveTo>
                    <a:pt x="157" y="0"/>
                  </a:moveTo>
                  <a:lnTo>
                    <a:pt x="191" y="5"/>
                  </a:lnTo>
                  <a:lnTo>
                    <a:pt x="223" y="15"/>
                  </a:lnTo>
                  <a:lnTo>
                    <a:pt x="1031" y="391"/>
                  </a:lnTo>
                  <a:lnTo>
                    <a:pt x="1062" y="410"/>
                  </a:lnTo>
                  <a:lnTo>
                    <a:pt x="1086" y="434"/>
                  </a:lnTo>
                  <a:lnTo>
                    <a:pt x="1105" y="465"/>
                  </a:lnTo>
                  <a:lnTo>
                    <a:pt x="1118" y="498"/>
                  </a:lnTo>
                  <a:lnTo>
                    <a:pt x="1121" y="534"/>
                  </a:lnTo>
                  <a:lnTo>
                    <a:pt x="1121" y="545"/>
                  </a:lnTo>
                  <a:lnTo>
                    <a:pt x="1118" y="580"/>
                  </a:lnTo>
                  <a:lnTo>
                    <a:pt x="1105" y="614"/>
                  </a:lnTo>
                  <a:lnTo>
                    <a:pt x="1086" y="643"/>
                  </a:lnTo>
                  <a:lnTo>
                    <a:pt x="1062" y="669"/>
                  </a:lnTo>
                  <a:lnTo>
                    <a:pt x="1031" y="688"/>
                  </a:lnTo>
                  <a:lnTo>
                    <a:pt x="223" y="1064"/>
                  </a:lnTo>
                  <a:lnTo>
                    <a:pt x="191" y="1073"/>
                  </a:lnTo>
                  <a:lnTo>
                    <a:pt x="157" y="1078"/>
                  </a:lnTo>
                  <a:lnTo>
                    <a:pt x="128" y="1075"/>
                  </a:lnTo>
                  <a:lnTo>
                    <a:pt x="100" y="1067"/>
                  </a:lnTo>
                  <a:lnTo>
                    <a:pt x="74" y="1053"/>
                  </a:lnTo>
                  <a:lnTo>
                    <a:pt x="48" y="1033"/>
                  </a:lnTo>
                  <a:lnTo>
                    <a:pt x="27" y="1009"/>
                  </a:lnTo>
                  <a:lnTo>
                    <a:pt x="13" y="982"/>
                  </a:lnTo>
                  <a:lnTo>
                    <a:pt x="3" y="953"/>
                  </a:lnTo>
                  <a:lnTo>
                    <a:pt x="0" y="921"/>
                  </a:lnTo>
                  <a:lnTo>
                    <a:pt x="0" y="916"/>
                  </a:lnTo>
                  <a:lnTo>
                    <a:pt x="5" y="881"/>
                  </a:lnTo>
                  <a:lnTo>
                    <a:pt x="16" y="847"/>
                  </a:lnTo>
                  <a:lnTo>
                    <a:pt x="35" y="818"/>
                  </a:lnTo>
                  <a:lnTo>
                    <a:pt x="61" y="792"/>
                  </a:lnTo>
                  <a:lnTo>
                    <a:pt x="92" y="775"/>
                  </a:lnTo>
                  <a:lnTo>
                    <a:pt x="597" y="538"/>
                  </a:lnTo>
                  <a:lnTo>
                    <a:pt x="92" y="304"/>
                  </a:lnTo>
                  <a:lnTo>
                    <a:pt x="61" y="285"/>
                  </a:lnTo>
                  <a:lnTo>
                    <a:pt x="35" y="261"/>
                  </a:lnTo>
                  <a:lnTo>
                    <a:pt x="16" y="230"/>
                  </a:lnTo>
                  <a:lnTo>
                    <a:pt x="5" y="198"/>
                  </a:lnTo>
                  <a:lnTo>
                    <a:pt x="0" y="161"/>
                  </a:lnTo>
                  <a:lnTo>
                    <a:pt x="0" y="158"/>
                  </a:lnTo>
                  <a:lnTo>
                    <a:pt x="3" y="126"/>
                  </a:lnTo>
                  <a:lnTo>
                    <a:pt x="13" y="97"/>
                  </a:lnTo>
                  <a:lnTo>
                    <a:pt x="27" y="69"/>
                  </a:lnTo>
                  <a:lnTo>
                    <a:pt x="48" y="45"/>
                  </a:lnTo>
                  <a:lnTo>
                    <a:pt x="74" y="24"/>
                  </a:lnTo>
                  <a:lnTo>
                    <a:pt x="100" y="12"/>
                  </a:lnTo>
                  <a:lnTo>
                    <a:pt x="128" y="4"/>
                  </a:lnTo>
                  <a:lnTo>
                    <a:pt x="15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7" name="Freeform 1028"/>
          <p:cNvSpPr>
            <a:spLocks noEditPoints="1"/>
          </p:cNvSpPr>
          <p:nvPr/>
        </p:nvSpPr>
        <p:spPr bwMode="auto">
          <a:xfrm>
            <a:off x="3922706" y="2524637"/>
            <a:ext cx="321080" cy="268086"/>
          </a:xfrm>
          <a:custGeom>
            <a:avLst/>
            <a:gdLst>
              <a:gd name="T0" fmla="*/ 2315 w 3604"/>
              <a:gd name="T1" fmla="*/ 1678 h 3007"/>
              <a:gd name="T2" fmla="*/ 2613 w 3604"/>
              <a:gd name="T3" fmla="*/ 1921 h 3007"/>
              <a:gd name="T4" fmla="*/ 2729 w 3604"/>
              <a:gd name="T5" fmla="*/ 2297 h 3007"/>
              <a:gd name="T6" fmla="*/ 2655 w 3604"/>
              <a:gd name="T7" fmla="*/ 2873 h 3007"/>
              <a:gd name="T8" fmla="*/ 2444 w 3604"/>
              <a:gd name="T9" fmla="*/ 2942 h 3007"/>
              <a:gd name="T10" fmla="*/ 2054 w 3604"/>
              <a:gd name="T11" fmla="*/ 3002 h 3007"/>
              <a:gd name="T12" fmla="*/ 1556 w 3604"/>
              <a:gd name="T13" fmla="*/ 2987 h 3007"/>
              <a:gd name="T14" fmla="*/ 967 w 3604"/>
              <a:gd name="T15" fmla="*/ 2860 h 3007"/>
              <a:gd name="T16" fmla="*/ 958 w 3604"/>
              <a:gd name="T17" fmla="*/ 2097 h 3007"/>
              <a:gd name="T18" fmla="*/ 1174 w 3604"/>
              <a:gd name="T19" fmla="*/ 1778 h 3007"/>
              <a:gd name="T20" fmla="*/ 1535 w 3604"/>
              <a:gd name="T21" fmla="*/ 1629 h 3007"/>
              <a:gd name="T22" fmla="*/ 3128 w 3604"/>
              <a:gd name="T23" fmla="*/ 1114 h 3007"/>
              <a:gd name="T24" fmla="*/ 3449 w 3604"/>
              <a:gd name="T25" fmla="*/ 1328 h 3007"/>
              <a:gd name="T26" fmla="*/ 3600 w 3604"/>
              <a:gd name="T27" fmla="*/ 1686 h 3007"/>
              <a:gd name="T28" fmla="*/ 3548 w 3604"/>
              <a:gd name="T29" fmla="*/ 2325 h 3007"/>
              <a:gd name="T30" fmla="*/ 3368 w 3604"/>
              <a:gd name="T31" fmla="*/ 2388 h 3007"/>
              <a:gd name="T32" fmla="*/ 3012 w 3604"/>
              <a:gd name="T33" fmla="*/ 2454 h 3007"/>
              <a:gd name="T34" fmla="*/ 2828 w 3604"/>
              <a:gd name="T35" fmla="*/ 2089 h 3007"/>
              <a:gd name="T36" fmla="*/ 2626 w 3604"/>
              <a:gd name="T37" fmla="*/ 1741 h 3007"/>
              <a:gd name="T38" fmla="*/ 2281 w 3604"/>
              <a:gd name="T39" fmla="*/ 1534 h 3007"/>
              <a:gd name="T40" fmla="*/ 2466 w 3604"/>
              <a:gd name="T41" fmla="*/ 1213 h 3007"/>
              <a:gd name="T42" fmla="*/ 1180 w 3604"/>
              <a:gd name="T43" fmla="*/ 1151 h 3007"/>
              <a:gd name="T44" fmla="*/ 1333 w 3604"/>
              <a:gd name="T45" fmla="*/ 1489 h 3007"/>
              <a:gd name="T46" fmla="*/ 1080 w 3604"/>
              <a:gd name="T47" fmla="*/ 1695 h 3007"/>
              <a:gd name="T48" fmla="*/ 850 w 3604"/>
              <a:gd name="T49" fmla="*/ 2023 h 3007"/>
              <a:gd name="T50" fmla="*/ 716 w 3604"/>
              <a:gd name="T51" fmla="*/ 2455 h 3007"/>
              <a:gd name="T52" fmla="*/ 145 w 3604"/>
              <a:gd name="T53" fmla="*/ 2350 h 3007"/>
              <a:gd name="T54" fmla="*/ 13 w 3604"/>
              <a:gd name="T55" fmla="*/ 1620 h 3007"/>
              <a:gd name="T56" fmla="*/ 198 w 3604"/>
              <a:gd name="T57" fmla="*/ 1281 h 3007"/>
              <a:gd name="T58" fmla="*/ 540 w 3604"/>
              <a:gd name="T59" fmla="*/ 1097 h 3007"/>
              <a:gd name="T60" fmla="*/ 1995 w 3604"/>
              <a:gd name="T61" fmla="*/ 568 h 3007"/>
              <a:gd name="T62" fmla="*/ 2254 w 3604"/>
              <a:gd name="T63" fmla="*/ 756 h 3007"/>
              <a:gd name="T64" fmla="*/ 2357 w 3604"/>
              <a:gd name="T65" fmla="*/ 1065 h 3007"/>
              <a:gd name="T66" fmla="*/ 2254 w 3604"/>
              <a:gd name="T67" fmla="*/ 1374 h 3007"/>
              <a:gd name="T68" fmla="*/ 1995 w 3604"/>
              <a:gd name="T69" fmla="*/ 1563 h 3007"/>
              <a:gd name="T70" fmla="*/ 1661 w 3604"/>
              <a:gd name="T71" fmla="*/ 1563 h 3007"/>
              <a:gd name="T72" fmla="*/ 1402 w 3604"/>
              <a:gd name="T73" fmla="*/ 1375 h 3007"/>
              <a:gd name="T74" fmla="*/ 1300 w 3604"/>
              <a:gd name="T75" fmla="*/ 1065 h 3007"/>
              <a:gd name="T76" fmla="*/ 1402 w 3604"/>
              <a:gd name="T77" fmla="*/ 756 h 3007"/>
              <a:gd name="T78" fmla="*/ 1661 w 3604"/>
              <a:gd name="T79" fmla="*/ 568 h 3007"/>
              <a:gd name="T80" fmla="*/ 2816 w 3604"/>
              <a:gd name="T81" fmla="*/ 12 h 3007"/>
              <a:gd name="T82" fmla="*/ 3095 w 3604"/>
              <a:gd name="T83" fmla="*/ 173 h 3007"/>
              <a:gd name="T84" fmla="*/ 3228 w 3604"/>
              <a:gd name="T85" fmla="*/ 467 h 3007"/>
              <a:gd name="T86" fmla="*/ 3159 w 3604"/>
              <a:gd name="T87" fmla="*/ 789 h 3007"/>
              <a:gd name="T88" fmla="*/ 2921 w 3604"/>
              <a:gd name="T89" fmla="*/ 1002 h 3007"/>
              <a:gd name="T90" fmla="*/ 2587 w 3604"/>
              <a:gd name="T91" fmla="*/ 1035 h 3007"/>
              <a:gd name="T92" fmla="*/ 2411 w 3604"/>
              <a:gd name="T93" fmla="*/ 770 h 3007"/>
              <a:gd name="T94" fmla="*/ 2175 w 3604"/>
              <a:gd name="T95" fmla="*/ 516 h 3007"/>
              <a:gd name="T96" fmla="*/ 2293 w 3604"/>
              <a:gd name="T97" fmla="*/ 192 h 3007"/>
              <a:gd name="T98" fmla="*/ 2582 w 3604"/>
              <a:gd name="T99" fmla="*/ 13 h 3007"/>
              <a:gd name="T100" fmla="*/ 1069 w 3604"/>
              <a:gd name="T101" fmla="*/ 27 h 3007"/>
              <a:gd name="T102" fmla="*/ 1328 w 3604"/>
              <a:gd name="T103" fmla="*/ 214 h 3007"/>
              <a:gd name="T104" fmla="*/ 1429 w 3604"/>
              <a:gd name="T105" fmla="*/ 524 h 3007"/>
              <a:gd name="T106" fmla="*/ 1267 w 3604"/>
              <a:gd name="T107" fmla="*/ 735 h 3007"/>
              <a:gd name="T108" fmla="*/ 1096 w 3604"/>
              <a:gd name="T109" fmla="*/ 1011 h 3007"/>
              <a:gd name="T110" fmla="*/ 787 w 3604"/>
              <a:gd name="T111" fmla="*/ 1036 h 3007"/>
              <a:gd name="T112" fmla="*/ 508 w 3604"/>
              <a:gd name="T113" fmla="*/ 876 h 3007"/>
              <a:gd name="T114" fmla="*/ 375 w 3604"/>
              <a:gd name="T115" fmla="*/ 581 h 3007"/>
              <a:gd name="T116" fmla="*/ 445 w 3604"/>
              <a:gd name="T117" fmla="*/ 259 h 3007"/>
              <a:gd name="T118" fmla="*/ 683 w 3604"/>
              <a:gd name="T119" fmla="*/ 46 h 3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04" h="3007">
                <a:moveTo>
                  <a:pt x="1604" y="1624"/>
                </a:moveTo>
                <a:lnTo>
                  <a:pt x="2053" y="1624"/>
                </a:lnTo>
                <a:lnTo>
                  <a:pt x="2122" y="1629"/>
                </a:lnTo>
                <a:lnTo>
                  <a:pt x="2189" y="1639"/>
                </a:lnTo>
                <a:lnTo>
                  <a:pt x="2253" y="1655"/>
                </a:lnTo>
                <a:lnTo>
                  <a:pt x="2315" y="1678"/>
                </a:lnTo>
                <a:lnTo>
                  <a:pt x="2375" y="1706"/>
                </a:lnTo>
                <a:lnTo>
                  <a:pt x="2430" y="1740"/>
                </a:lnTo>
                <a:lnTo>
                  <a:pt x="2483" y="1778"/>
                </a:lnTo>
                <a:lnTo>
                  <a:pt x="2531" y="1822"/>
                </a:lnTo>
                <a:lnTo>
                  <a:pt x="2574" y="1869"/>
                </a:lnTo>
                <a:lnTo>
                  <a:pt x="2613" y="1921"/>
                </a:lnTo>
                <a:lnTo>
                  <a:pt x="2647" y="1977"/>
                </a:lnTo>
                <a:lnTo>
                  <a:pt x="2676" y="2035"/>
                </a:lnTo>
                <a:lnTo>
                  <a:pt x="2698" y="2097"/>
                </a:lnTo>
                <a:lnTo>
                  <a:pt x="2715" y="2161"/>
                </a:lnTo>
                <a:lnTo>
                  <a:pt x="2726" y="2227"/>
                </a:lnTo>
                <a:lnTo>
                  <a:pt x="2729" y="2297"/>
                </a:lnTo>
                <a:lnTo>
                  <a:pt x="2729" y="2840"/>
                </a:lnTo>
                <a:lnTo>
                  <a:pt x="2725" y="2840"/>
                </a:lnTo>
                <a:lnTo>
                  <a:pt x="2691" y="2858"/>
                </a:lnTo>
                <a:lnTo>
                  <a:pt x="2684" y="2861"/>
                </a:lnTo>
                <a:lnTo>
                  <a:pt x="2673" y="2866"/>
                </a:lnTo>
                <a:lnTo>
                  <a:pt x="2655" y="2873"/>
                </a:lnTo>
                <a:lnTo>
                  <a:pt x="2633" y="2883"/>
                </a:lnTo>
                <a:lnTo>
                  <a:pt x="2605" y="2893"/>
                </a:lnTo>
                <a:lnTo>
                  <a:pt x="2573" y="2905"/>
                </a:lnTo>
                <a:lnTo>
                  <a:pt x="2535" y="2917"/>
                </a:lnTo>
                <a:lnTo>
                  <a:pt x="2491" y="2929"/>
                </a:lnTo>
                <a:lnTo>
                  <a:pt x="2444" y="2942"/>
                </a:lnTo>
                <a:lnTo>
                  <a:pt x="2391" y="2955"/>
                </a:lnTo>
                <a:lnTo>
                  <a:pt x="2332" y="2966"/>
                </a:lnTo>
                <a:lnTo>
                  <a:pt x="2270" y="2977"/>
                </a:lnTo>
                <a:lnTo>
                  <a:pt x="2202" y="2987"/>
                </a:lnTo>
                <a:lnTo>
                  <a:pt x="2130" y="2996"/>
                </a:lnTo>
                <a:lnTo>
                  <a:pt x="2054" y="3002"/>
                </a:lnTo>
                <a:lnTo>
                  <a:pt x="1972" y="3006"/>
                </a:lnTo>
                <a:lnTo>
                  <a:pt x="1887" y="3007"/>
                </a:lnTo>
                <a:lnTo>
                  <a:pt x="1808" y="3006"/>
                </a:lnTo>
                <a:lnTo>
                  <a:pt x="1727" y="3003"/>
                </a:lnTo>
                <a:lnTo>
                  <a:pt x="1643" y="2996"/>
                </a:lnTo>
                <a:lnTo>
                  <a:pt x="1556" y="2987"/>
                </a:lnTo>
                <a:lnTo>
                  <a:pt x="1465" y="2975"/>
                </a:lnTo>
                <a:lnTo>
                  <a:pt x="1371" y="2960"/>
                </a:lnTo>
                <a:lnTo>
                  <a:pt x="1274" y="2941"/>
                </a:lnTo>
                <a:lnTo>
                  <a:pt x="1175" y="2918"/>
                </a:lnTo>
                <a:lnTo>
                  <a:pt x="1072" y="2892"/>
                </a:lnTo>
                <a:lnTo>
                  <a:pt x="967" y="2860"/>
                </a:lnTo>
                <a:lnTo>
                  <a:pt x="929" y="2849"/>
                </a:lnTo>
                <a:lnTo>
                  <a:pt x="927" y="2840"/>
                </a:lnTo>
                <a:lnTo>
                  <a:pt x="927" y="2297"/>
                </a:lnTo>
                <a:lnTo>
                  <a:pt x="931" y="2227"/>
                </a:lnTo>
                <a:lnTo>
                  <a:pt x="941" y="2161"/>
                </a:lnTo>
                <a:lnTo>
                  <a:pt x="958" y="2097"/>
                </a:lnTo>
                <a:lnTo>
                  <a:pt x="981" y="2035"/>
                </a:lnTo>
                <a:lnTo>
                  <a:pt x="1009" y="1977"/>
                </a:lnTo>
                <a:lnTo>
                  <a:pt x="1043" y="1921"/>
                </a:lnTo>
                <a:lnTo>
                  <a:pt x="1082" y="1869"/>
                </a:lnTo>
                <a:lnTo>
                  <a:pt x="1126" y="1822"/>
                </a:lnTo>
                <a:lnTo>
                  <a:pt x="1174" y="1778"/>
                </a:lnTo>
                <a:lnTo>
                  <a:pt x="1226" y="1740"/>
                </a:lnTo>
                <a:lnTo>
                  <a:pt x="1282" y="1706"/>
                </a:lnTo>
                <a:lnTo>
                  <a:pt x="1341" y="1678"/>
                </a:lnTo>
                <a:lnTo>
                  <a:pt x="1403" y="1655"/>
                </a:lnTo>
                <a:lnTo>
                  <a:pt x="1468" y="1639"/>
                </a:lnTo>
                <a:lnTo>
                  <a:pt x="1535" y="1629"/>
                </a:lnTo>
                <a:lnTo>
                  <a:pt x="1604" y="1624"/>
                </a:lnTo>
                <a:close/>
                <a:moveTo>
                  <a:pt x="2483" y="1084"/>
                </a:moveTo>
                <a:lnTo>
                  <a:pt x="2927" y="1084"/>
                </a:lnTo>
                <a:lnTo>
                  <a:pt x="2996" y="1087"/>
                </a:lnTo>
                <a:lnTo>
                  <a:pt x="3063" y="1097"/>
                </a:lnTo>
                <a:lnTo>
                  <a:pt x="3128" y="1114"/>
                </a:lnTo>
                <a:lnTo>
                  <a:pt x="3190" y="1137"/>
                </a:lnTo>
                <a:lnTo>
                  <a:pt x="3249" y="1165"/>
                </a:lnTo>
                <a:lnTo>
                  <a:pt x="3305" y="1198"/>
                </a:lnTo>
                <a:lnTo>
                  <a:pt x="3357" y="1237"/>
                </a:lnTo>
                <a:lnTo>
                  <a:pt x="3405" y="1281"/>
                </a:lnTo>
                <a:lnTo>
                  <a:pt x="3449" y="1328"/>
                </a:lnTo>
                <a:lnTo>
                  <a:pt x="3488" y="1380"/>
                </a:lnTo>
                <a:lnTo>
                  <a:pt x="3522" y="1436"/>
                </a:lnTo>
                <a:lnTo>
                  <a:pt x="3550" y="1494"/>
                </a:lnTo>
                <a:lnTo>
                  <a:pt x="3573" y="1555"/>
                </a:lnTo>
                <a:lnTo>
                  <a:pt x="3590" y="1620"/>
                </a:lnTo>
                <a:lnTo>
                  <a:pt x="3600" y="1686"/>
                </a:lnTo>
                <a:lnTo>
                  <a:pt x="3604" y="1755"/>
                </a:lnTo>
                <a:lnTo>
                  <a:pt x="3604" y="2299"/>
                </a:lnTo>
                <a:lnTo>
                  <a:pt x="3600" y="2299"/>
                </a:lnTo>
                <a:lnTo>
                  <a:pt x="3564" y="2316"/>
                </a:lnTo>
                <a:lnTo>
                  <a:pt x="3559" y="2320"/>
                </a:lnTo>
                <a:lnTo>
                  <a:pt x="3548" y="2325"/>
                </a:lnTo>
                <a:lnTo>
                  <a:pt x="3531" y="2332"/>
                </a:lnTo>
                <a:lnTo>
                  <a:pt x="3509" y="2342"/>
                </a:lnTo>
                <a:lnTo>
                  <a:pt x="3481" y="2351"/>
                </a:lnTo>
                <a:lnTo>
                  <a:pt x="3449" y="2363"/>
                </a:lnTo>
                <a:lnTo>
                  <a:pt x="3412" y="2376"/>
                </a:lnTo>
                <a:lnTo>
                  <a:pt x="3368" y="2388"/>
                </a:lnTo>
                <a:lnTo>
                  <a:pt x="3321" y="2401"/>
                </a:lnTo>
                <a:lnTo>
                  <a:pt x="3269" y="2413"/>
                </a:lnTo>
                <a:lnTo>
                  <a:pt x="3211" y="2425"/>
                </a:lnTo>
                <a:lnTo>
                  <a:pt x="3149" y="2436"/>
                </a:lnTo>
                <a:lnTo>
                  <a:pt x="3083" y="2446"/>
                </a:lnTo>
                <a:lnTo>
                  <a:pt x="3012" y="2454"/>
                </a:lnTo>
                <a:lnTo>
                  <a:pt x="2935" y="2460"/>
                </a:lnTo>
                <a:lnTo>
                  <a:pt x="2856" y="2465"/>
                </a:lnTo>
                <a:lnTo>
                  <a:pt x="2856" y="2297"/>
                </a:lnTo>
                <a:lnTo>
                  <a:pt x="2852" y="2226"/>
                </a:lnTo>
                <a:lnTo>
                  <a:pt x="2842" y="2156"/>
                </a:lnTo>
                <a:lnTo>
                  <a:pt x="2828" y="2089"/>
                </a:lnTo>
                <a:lnTo>
                  <a:pt x="2807" y="2023"/>
                </a:lnTo>
                <a:lnTo>
                  <a:pt x="2780" y="1960"/>
                </a:lnTo>
                <a:lnTo>
                  <a:pt x="2748" y="1901"/>
                </a:lnTo>
                <a:lnTo>
                  <a:pt x="2713" y="1844"/>
                </a:lnTo>
                <a:lnTo>
                  <a:pt x="2672" y="1790"/>
                </a:lnTo>
                <a:lnTo>
                  <a:pt x="2626" y="1741"/>
                </a:lnTo>
                <a:lnTo>
                  <a:pt x="2578" y="1695"/>
                </a:lnTo>
                <a:lnTo>
                  <a:pt x="2525" y="1653"/>
                </a:lnTo>
                <a:lnTo>
                  <a:pt x="2468" y="1616"/>
                </a:lnTo>
                <a:lnTo>
                  <a:pt x="2408" y="1584"/>
                </a:lnTo>
                <a:lnTo>
                  <a:pt x="2346" y="1556"/>
                </a:lnTo>
                <a:lnTo>
                  <a:pt x="2281" y="1534"/>
                </a:lnTo>
                <a:lnTo>
                  <a:pt x="2324" y="1489"/>
                </a:lnTo>
                <a:lnTo>
                  <a:pt x="2363" y="1440"/>
                </a:lnTo>
                <a:lnTo>
                  <a:pt x="2396" y="1387"/>
                </a:lnTo>
                <a:lnTo>
                  <a:pt x="2425" y="1332"/>
                </a:lnTo>
                <a:lnTo>
                  <a:pt x="2448" y="1274"/>
                </a:lnTo>
                <a:lnTo>
                  <a:pt x="2466" y="1213"/>
                </a:lnTo>
                <a:lnTo>
                  <a:pt x="2477" y="1149"/>
                </a:lnTo>
                <a:lnTo>
                  <a:pt x="2483" y="1084"/>
                </a:lnTo>
                <a:close/>
                <a:moveTo>
                  <a:pt x="677" y="1084"/>
                </a:moveTo>
                <a:lnTo>
                  <a:pt x="1125" y="1084"/>
                </a:lnTo>
                <a:lnTo>
                  <a:pt x="1175" y="1086"/>
                </a:lnTo>
                <a:lnTo>
                  <a:pt x="1180" y="1151"/>
                </a:lnTo>
                <a:lnTo>
                  <a:pt x="1191" y="1214"/>
                </a:lnTo>
                <a:lnTo>
                  <a:pt x="1209" y="1275"/>
                </a:lnTo>
                <a:lnTo>
                  <a:pt x="1232" y="1333"/>
                </a:lnTo>
                <a:lnTo>
                  <a:pt x="1261" y="1388"/>
                </a:lnTo>
                <a:lnTo>
                  <a:pt x="1294" y="1441"/>
                </a:lnTo>
                <a:lnTo>
                  <a:pt x="1333" y="1489"/>
                </a:lnTo>
                <a:lnTo>
                  <a:pt x="1375" y="1534"/>
                </a:lnTo>
                <a:lnTo>
                  <a:pt x="1311" y="1556"/>
                </a:lnTo>
                <a:lnTo>
                  <a:pt x="1248" y="1584"/>
                </a:lnTo>
                <a:lnTo>
                  <a:pt x="1188" y="1616"/>
                </a:lnTo>
                <a:lnTo>
                  <a:pt x="1133" y="1653"/>
                </a:lnTo>
                <a:lnTo>
                  <a:pt x="1080" y="1695"/>
                </a:lnTo>
                <a:lnTo>
                  <a:pt x="1030" y="1741"/>
                </a:lnTo>
                <a:lnTo>
                  <a:pt x="985" y="1790"/>
                </a:lnTo>
                <a:lnTo>
                  <a:pt x="945" y="1844"/>
                </a:lnTo>
                <a:lnTo>
                  <a:pt x="908" y="1901"/>
                </a:lnTo>
                <a:lnTo>
                  <a:pt x="877" y="1960"/>
                </a:lnTo>
                <a:lnTo>
                  <a:pt x="850" y="2023"/>
                </a:lnTo>
                <a:lnTo>
                  <a:pt x="829" y="2089"/>
                </a:lnTo>
                <a:lnTo>
                  <a:pt x="814" y="2156"/>
                </a:lnTo>
                <a:lnTo>
                  <a:pt x="805" y="2226"/>
                </a:lnTo>
                <a:lnTo>
                  <a:pt x="802" y="2297"/>
                </a:lnTo>
                <a:lnTo>
                  <a:pt x="802" y="2461"/>
                </a:lnTo>
                <a:lnTo>
                  <a:pt x="716" y="2455"/>
                </a:lnTo>
                <a:lnTo>
                  <a:pt x="629" y="2446"/>
                </a:lnTo>
                <a:lnTo>
                  <a:pt x="538" y="2434"/>
                </a:lnTo>
                <a:lnTo>
                  <a:pt x="444" y="2418"/>
                </a:lnTo>
                <a:lnTo>
                  <a:pt x="348" y="2400"/>
                </a:lnTo>
                <a:lnTo>
                  <a:pt x="248" y="2377"/>
                </a:lnTo>
                <a:lnTo>
                  <a:pt x="145" y="2350"/>
                </a:lnTo>
                <a:lnTo>
                  <a:pt x="39" y="2320"/>
                </a:lnTo>
                <a:lnTo>
                  <a:pt x="1" y="2307"/>
                </a:lnTo>
                <a:lnTo>
                  <a:pt x="0" y="2299"/>
                </a:lnTo>
                <a:lnTo>
                  <a:pt x="0" y="1755"/>
                </a:lnTo>
                <a:lnTo>
                  <a:pt x="3" y="1686"/>
                </a:lnTo>
                <a:lnTo>
                  <a:pt x="13" y="1620"/>
                </a:lnTo>
                <a:lnTo>
                  <a:pt x="31" y="1555"/>
                </a:lnTo>
                <a:lnTo>
                  <a:pt x="53" y="1494"/>
                </a:lnTo>
                <a:lnTo>
                  <a:pt x="82" y="1436"/>
                </a:lnTo>
                <a:lnTo>
                  <a:pt x="115" y="1380"/>
                </a:lnTo>
                <a:lnTo>
                  <a:pt x="155" y="1328"/>
                </a:lnTo>
                <a:lnTo>
                  <a:pt x="198" y="1281"/>
                </a:lnTo>
                <a:lnTo>
                  <a:pt x="247" y="1237"/>
                </a:lnTo>
                <a:lnTo>
                  <a:pt x="299" y="1198"/>
                </a:lnTo>
                <a:lnTo>
                  <a:pt x="354" y="1165"/>
                </a:lnTo>
                <a:lnTo>
                  <a:pt x="413" y="1137"/>
                </a:lnTo>
                <a:lnTo>
                  <a:pt x="476" y="1114"/>
                </a:lnTo>
                <a:lnTo>
                  <a:pt x="540" y="1097"/>
                </a:lnTo>
                <a:lnTo>
                  <a:pt x="608" y="1087"/>
                </a:lnTo>
                <a:lnTo>
                  <a:pt x="677" y="1084"/>
                </a:lnTo>
                <a:close/>
                <a:moveTo>
                  <a:pt x="1828" y="541"/>
                </a:moveTo>
                <a:lnTo>
                  <a:pt x="1886" y="544"/>
                </a:lnTo>
                <a:lnTo>
                  <a:pt x="1942" y="553"/>
                </a:lnTo>
                <a:lnTo>
                  <a:pt x="1995" y="568"/>
                </a:lnTo>
                <a:lnTo>
                  <a:pt x="2046" y="588"/>
                </a:lnTo>
                <a:lnTo>
                  <a:pt x="2095" y="613"/>
                </a:lnTo>
                <a:lnTo>
                  <a:pt x="2140" y="642"/>
                </a:lnTo>
                <a:lnTo>
                  <a:pt x="2182" y="676"/>
                </a:lnTo>
                <a:lnTo>
                  <a:pt x="2221" y="714"/>
                </a:lnTo>
                <a:lnTo>
                  <a:pt x="2254" y="756"/>
                </a:lnTo>
                <a:lnTo>
                  <a:pt x="2284" y="801"/>
                </a:lnTo>
                <a:lnTo>
                  <a:pt x="2310" y="848"/>
                </a:lnTo>
                <a:lnTo>
                  <a:pt x="2330" y="900"/>
                </a:lnTo>
                <a:lnTo>
                  <a:pt x="2345" y="952"/>
                </a:lnTo>
                <a:lnTo>
                  <a:pt x="2354" y="1008"/>
                </a:lnTo>
                <a:lnTo>
                  <a:pt x="2357" y="1065"/>
                </a:lnTo>
                <a:lnTo>
                  <a:pt x="2354" y="1123"/>
                </a:lnTo>
                <a:lnTo>
                  <a:pt x="2345" y="1177"/>
                </a:lnTo>
                <a:lnTo>
                  <a:pt x="2330" y="1230"/>
                </a:lnTo>
                <a:lnTo>
                  <a:pt x="2310" y="1282"/>
                </a:lnTo>
                <a:lnTo>
                  <a:pt x="2284" y="1330"/>
                </a:lnTo>
                <a:lnTo>
                  <a:pt x="2254" y="1374"/>
                </a:lnTo>
                <a:lnTo>
                  <a:pt x="2221" y="1416"/>
                </a:lnTo>
                <a:lnTo>
                  <a:pt x="2182" y="1454"/>
                </a:lnTo>
                <a:lnTo>
                  <a:pt x="2140" y="1488"/>
                </a:lnTo>
                <a:lnTo>
                  <a:pt x="2095" y="1518"/>
                </a:lnTo>
                <a:lnTo>
                  <a:pt x="2046" y="1542"/>
                </a:lnTo>
                <a:lnTo>
                  <a:pt x="1995" y="1563"/>
                </a:lnTo>
                <a:lnTo>
                  <a:pt x="1942" y="1577"/>
                </a:lnTo>
                <a:lnTo>
                  <a:pt x="1886" y="1586"/>
                </a:lnTo>
                <a:lnTo>
                  <a:pt x="1828" y="1589"/>
                </a:lnTo>
                <a:lnTo>
                  <a:pt x="1771" y="1586"/>
                </a:lnTo>
                <a:lnTo>
                  <a:pt x="1715" y="1577"/>
                </a:lnTo>
                <a:lnTo>
                  <a:pt x="1661" y="1563"/>
                </a:lnTo>
                <a:lnTo>
                  <a:pt x="1610" y="1542"/>
                </a:lnTo>
                <a:lnTo>
                  <a:pt x="1561" y="1518"/>
                </a:lnTo>
                <a:lnTo>
                  <a:pt x="1516" y="1488"/>
                </a:lnTo>
                <a:lnTo>
                  <a:pt x="1474" y="1454"/>
                </a:lnTo>
                <a:lnTo>
                  <a:pt x="1436" y="1416"/>
                </a:lnTo>
                <a:lnTo>
                  <a:pt x="1402" y="1375"/>
                </a:lnTo>
                <a:lnTo>
                  <a:pt x="1372" y="1330"/>
                </a:lnTo>
                <a:lnTo>
                  <a:pt x="1346" y="1282"/>
                </a:lnTo>
                <a:lnTo>
                  <a:pt x="1327" y="1231"/>
                </a:lnTo>
                <a:lnTo>
                  <a:pt x="1312" y="1177"/>
                </a:lnTo>
                <a:lnTo>
                  <a:pt x="1303" y="1123"/>
                </a:lnTo>
                <a:lnTo>
                  <a:pt x="1300" y="1065"/>
                </a:lnTo>
                <a:lnTo>
                  <a:pt x="1303" y="1008"/>
                </a:lnTo>
                <a:lnTo>
                  <a:pt x="1312" y="952"/>
                </a:lnTo>
                <a:lnTo>
                  <a:pt x="1327" y="900"/>
                </a:lnTo>
                <a:lnTo>
                  <a:pt x="1346" y="849"/>
                </a:lnTo>
                <a:lnTo>
                  <a:pt x="1372" y="801"/>
                </a:lnTo>
                <a:lnTo>
                  <a:pt x="1402" y="756"/>
                </a:lnTo>
                <a:lnTo>
                  <a:pt x="1436" y="714"/>
                </a:lnTo>
                <a:lnTo>
                  <a:pt x="1474" y="676"/>
                </a:lnTo>
                <a:lnTo>
                  <a:pt x="1516" y="642"/>
                </a:lnTo>
                <a:lnTo>
                  <a:pt x="1561" y="613"/>
                </a:lnTo>
                <a:lnTo>
                  <a:pt x="1610" y="588"/>
                </a:lnTo>
                <a:lnTo>
                  <a:pt x="1661" y="568"/>
                </a:lnTo>
                <a:lnTo>
                  <a:pt x="1715" y="553"/>
                </a:lnTo>
                <a:lnTo>
                  <a:pt x="1771" y="544"/>
                </a:lnTo>
                <a:lnTo>
                  <a:pt x="1828" y="541"/>
                </a:lnTo>
                <a:close/>
                <a:moveTo>
                  <a:pt x="2703" y="0"/>
                </a:moveTo>
                <a:lnTo>
                  <a:pt x="2760" y="2"/>
                </a:lnTo>
                <a:lnTo>
                  <a:pt x="2816" y="12"/>
                </a:lnTo>
                <a:lnTo>
                  <a:pt x="2870" y="27"/>
                </a:lnTo>
                <a:lnTo>
                  <a:pt x="2921" y="46"/>
                </a:lnTo>
                <a:lnTo>
                  <a:pt x="2970" y="72"/>
                </a:lnTo>
                <a:lnTo>
                  <a:pt x="3015" y="101"/>
                </a:lnTo>
                <a:lnTo>
                  <a:pt x="3057" y="135"/>
                </a:lnTo>
                <a:lnTo>
                  <a:pt x="3095" y="173"/>
                </a:lnTo>
                <a:lnTo>
                  <a:pt x="3129" y="214"/>
                </a:lnTo>
                <a:lnTo>
                  <a:pt x="3159" y="259"/>
                </a:lnTo>
                <a:lnTo>
                  <a:pt x="3185" y="308"/>
                </a:lnTo>
                <a:lnTo>
                  <a:pt x="3204" y="358"/>
                </a:lnTo>
                <a:lnTo>
                  <a:pt x="3219" y="411"/>
                </a:lnTo>
                <a:lnTo>
                  <a:pt x="3228" y="467"/>
                </a:lnTo>
                <a:lnTo>
                  <a:pt x="3231" y="524"/>
                </a:lnTo>
                <a:lnTo>
                  <a:pt x="3228" y="581"/>
                </a:lnTo>
                <a:lnTo>
                  <a:pt x="3219" y="636"/>
                </a:lnTo>
                <a:lnTo>
                  <a:pt x="3204" y="690"/>
                </a:lnTo>
                <a:lnTo>
                  <a:pt x="3185" y="740"/>
                </a:lnTo>
                <a:lnTo>
                  <a:pt x="3159" y="789"/>
                </a:lnTo>
                <a:lnTo>
                  <a:pt x="3129" y="834"/>
                </a:lnTo>
                <a:lnTo>
                  <a:pt x="3095" y="876"/>
                </a:lnTo>
                <a:lnTo>
                  <a:pt x="3057" y="913"/>
                </a:lnTo>
                <a:lnTo>
                  <a:pt x="3015" y="947"/>
                </a:lnTo>
                <a:lnTo>
                  <a:pt x="2970" y="977"/>
                </a:lnTo>
                <a:lnTo>
                  <a:pt x="2921" y="1002"/>
                </a:lnTo>
                <a:lnTo>
                  <a:pt x="2870" y="1022"/>
                </a:lnTo>
                <a:lnTo>
                  <a:pt x="2816" y="1036"/>
                </a:lnTo>
                <a:lnTo>
                  <a:pt x="2760" y="1045"/>
                </a:lnTo>
                <a:lnTo>
                  <a:pt x="2703" y="1048"/>
                </a:lnTo>
                <a:lnTo>
                  <a:pt x="2644" y="1045"/>
                </a:lnTo>
                <a:lnTo>
                  <a:pt x="2587" y="1035"/>
                </a:lnTo>
                <a:lnTo>
                  <a:pt x="2531" y="1019"/>
                </a:lnTo>
                <a:lnTo>
                  <a:pt x="2479" y="999"/>
                </a:lnTo>
                <a:lnTo>
                  <a:pt x="2470" y="938"/>
                </a:lnTo>
                <a:lnTo>
                  <a:pt x="2456" y="880"/>
                </a:lnTo>
                <a:lnTo>
                  <a:pt x="2436" y="824"/>
                </a:lnTo>
                <a:lnTo>
                  <a:pt x="2411" y="770"/>
                </a:lnTo>
                <a:lnTo>
                  <a:pt x="2382" y="720"/>
                </a:lnTo>
                <a:lnTo>
                  <a:pt x="2347" y="672"/>
                </a:lnTo>
                <a:lnTo>
                  <a:pt x="2310" y="627"/>
                </a:lnTo>
                <a:lnTo>
                  <a:pt x="2269" y="587"/>
                </a:lnTo>
                <a:lnTo>
                  <a:pt x="2223" y="549"/>
                </a:lnTo>
                <a:lnTo>
                  <a:pt x="2175" y="516"/>
                </a:lnTo>
                <a:lnTo>
                  <a:pt x="2179" y="456"/>
                </a:lnTo>
                <a:lnTo>
                  <a:pt x="2190" y="398"/>
                </a:lnTo>
                <a:lnTo>
                  <a:pt x="2208" y="342"/>
                </a:lnTo>
                <a:lnTo>
                  <a:pt x="2231" y="289"/>
                </a:lnTo>
                <a:lnTo>
                  <a:pt x="2260" y="239"/>
                </a:lnTo>
                <a:lnTo>
                  <a:pt x="2293" y="192"/>
                </a:lnTo>
                <a:lnTo>
                  <a:pt x="2332" y="151"/>
                </a:lnTo>
                <a:lnTo>
                  <a:pt x="2375" y="113"/>
                </a:lnTo>
                <a:lnTo>
                  <a:pt x="2422" y="80"/>
                </a:lnTo>
                <a:lnTo>
                  <a:pt x="2473" y="52"/>
                </a:lnTo>
                <a:lnTo>
                  <a:pt x="2526" y="30"/>
                </a:lnTo>
                <a:lnTo>
                  <a:pt x="2582" y="13"/>
                </a:lnTo>
                <a:lnTo>
                  <a:pt x="2642" y="4"/>
                </a:lnTo>
                <a:lnTo>
                  <a:pt x="2703" y="0"/>
                </a:lnTo>
                <a:close/>
                <a:moveTo>
                  <a:pt x="901" y="0"/>
                </a:moveTo>
                <a:lnTo>
                  <a:pt x="959" y="2"/>
                </a:lnTo>
                <a:lnTo>
                  <a:pt x="1014" y="12"/>
                </a:lnTo>
                <a:lnTo>
                  <a:pt x="1069" y="27"/>
                </a:lnTo>
                <a:lnTo>
                  <a:pt x="1119" y="46"/>
                </a:lnTo>
                <a:lnTo>
                  <a:pt x="1168" y="72"/>
                </a:lnTo>
                <a:lnTo>
                  <a:pt x="1214" y="101"/>
                </a:lnTo>
                <a:lnTo>
                  <a:pt x="1256" y="135"/>
                </a:lnTo>
                <a:lnTo>
                  <a:pt x="1293" y="173"/>
                </a:lnTo>
                <a:lnTo>
                  <a:pt x="1328" y="214"/>
                </a:lnTo>
                <a:lnTo>
                  <a:pt x="1358" y="259"/>
                </a:lnTo>
                <a:lnTo>
                  <a:pt x="1383" y="308"/>
                </a:lnTo>
                <a:lnTo>
                  <a:pt x="1403" y="358"/>
                </a:lnTo>
                <a:lnTo>
                  <a:pt x="1417" y="412"/>
                </a:lnTo>
                <a:lnTo>
                  <a:pt x="1426" y="467"/>
                </a:lnTo>
                <a:lnTo>
                  <a:pt x="1429" y="524"/>
                </a:lnTo>
                <a:lnTo>
                  <a:pt x="1429" y="538"/>
                </a:lnTo>
                <a:lnTo>
                  <a:pt x="1428" y="554"/>
                </a:lnTo>
                <a:lnTo>
                  <a:pt x="1382" y="593"/>
                </a:lnTo>
                <a:lnTo>
                  <a:pt x="1339" y="636"/>
                </a:lnTo>
                <a:lnTo>
                  <a:pt x="1300" y="684"/>
                </a:lnTo>
                <a:lnTo>
                  <a:pt x="1267" y="735"/>
                </a:lnTo>
                <a:lnTo>
                  <a:pt x="1237" y="789"/>
                </a:lnTo>
                <a:lnTo>
                  <a:pt x="1214" y="846"/>
                </a:lnTo>
                <a:lnTo>
                  <a:pt x="1195" y="905"/>
                </a:lnTo>
                <a:lnTo>
                  <a:pt x="1183" y="967"/>
                </a:lnTo>
                <a:lnTo>
                  <a:pt x="1140" y="991"/>
                </a:lnTo>
                <a:lnTo>
                  <a:pt x="1096" y="1011"/>
                </a:lnTo>
                <a:lnTo>
                  <a:pt x="1050" y="1027"/>
                </a:lnTo>
                <a:lnTo>
                  <a:pt x="1002" y="1038"/>
                </a:lnTo>
                <a:lnTo>
                  <a:pt x="952" y="1046"/>
                </a:lnTo>
                <a:lnTo>
                  <a:pt x="901" y="1048"/>
                </a:lnTo>
                <a:lnTo>
                  <a:pt x="844" y="1045"/>
                </a:lnTo>
                <a:lnTo>
                  <a:pt x="787" y="1036"/>
                </a:lnTo>
                <a:lnTo>
                  <a:pt x="734" y="1022"/>
                </a:lnTo>
                <a:lnTo>
                  <a:pt x="683" y="1002"/>
                </a:lnTo>
                <a:lnTo>
                  <a:pt x="634" y="977"/>
                </a:lnTo>
                <a:lnTo>
                  <a:pt x="589" y="947"/>
                </a:lnTo>
                <a:lnTo>
                  <a:pt x="547" y="913"/>
                </a:lnTo>
                <a:lnTo>
                  <a:pt x="508" y="876"/>
                </a:lnTo>
                <a:lnTo>
                  <a:pt x="474" y="834"/>
                </a:lnTo>
                <a:lnTo>
                  <a:pt x="445" y="789"/>
                </a:lnTo>
                <a:lnTo>
                  <a:pt x="420" y="740"/>
                </a:lnTo>
                <a:lnTo>
                  <a:pt x="400" y="690"/>
                </a:lnTo>
                <a:lnTo>
                  <a:pt x="384" y="636"/>
                </a:lnTo>
                <a:lnTo>
                  <a:pt x="375" y="581"/>
                </a:lnTo>
                <a:lnTo>
                  <a:pt x="372" y="524"/>
                </a:lnTo>
                <a:lnTo>
                  <a:pt x="375" y="467"/>
                </a:lnTo>
                <a:lnTo>
                  <a:pt x="384" y="412"/>
                </a:lnTo>
                <a:lnTo>
                  <a:pt x="400" y="358"/>
                </a:lnTo>
                <a:lnTo>
                  <a:pt x="420" y="308"/>
                </a:lnTo>
                <a:lnTo>
                  <a:pt x="445" y="259"/>
                </a:lnTo>
                <a:lnTo>
                  <a:pt x="474" y="214"/>
                </a:lnTo>
                <a:lnTo>
                  <a:pt x="508" y="173"/>
                </a:lnTo>
                <a:lnTo>
                  <a:pt x="547" y="135"/>
                </a:lnTo>
                <a:lnTo>
                  <a:pt x="589" y="101"/>
                </a:lnTo>
                <a:lnTo>
                  <a:pt x="634" y="72"/>
                </a:lnTo>
                <a:lnTo>
                  <a:pt x="683" y="46"/>
                </a:lnTo>
                <a:lnTo>
                  <a:pt x="734" y="27"/>
                </a:lnTo>
                <a:lnTo>
                  <a:pt x="787" y="12"/>
                </a:lnTo>
                <a:lnTo>
                  <a:pt x="844" y="2"/>
                </a:lnTo>
                <a:lnTo>
                  <a:pt x="90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109"/>
          <p:cNvSpPr>
            <a:spLocks/>
          </p:cNvSpPr>
          <p:nvPr/>
        </p:nvSpPr>
        <p:spPr bwMode="auto">
          <a:xfrm>
            <a:off x="3923093" y="4223149"/>
            <a:ext cx="320306" cy="265158"/>
          </a:xfrm>
          <a:custGeom>
            <a:avLst/>
            <a:gdLst>
              <a:gd name="T0" fmla="*/ 1035 w 6296"/>
              <a:gd name="T1" fmla="*/ 19 h 5213"/>
              <a:gd name="T2" fmla="*/ 1287 w 6296"/>
              <a:gd name="T3" fmla="*/ 153 h 5213"/>
              <a:gd name="T4" fmla="*/ 1450 w 6296"/>
              <a:gd name="T5" fmla="*/ 392 h 5213"/>
              <a:gd name="T6" fmla="*/ 5246 w 6296"/>
              <a:gd name="T7" fmla="*/ 2662 h 5213"/>
              <a:gd name="T8" fmla="*/ 5874 w 6296"/>
              <a:gd name="T9" fmla="*/ 1058 h 5213"/>
              <a:gd name="T10" fmla="*/ 5847 w 6296"/>
              <a:gd name="T11" fmla="*/ 967 h 5213"/>
              <a:gd name="T12" fmla="*/ 2674 w 6296"/>
              <a:gd name="T13" fmla="*/ 944 h 5213"/>
              <a:gd name="T14" fmla="*/ 2534 w 6296"/>
              <a:gd name="T15" fmla="*/ 833 h 5213"/>
              <a:gd name="T16" fmla="*/ 2534 w 6296"/>
              <a:gd name="T17" fmla="*/ 650 h 5213"/>
              <a:gd name="T18" fmla="*/ 2674 w 6296"/>
              <a:gd name="T19" fmla="*/ 539 h 5213"/>
              <a:gd name="T20" fmla="*/ 5935 w 6296"/>
              <a:gd name="T21" fmla="*/ 552 h 5213"/>
              <a:gd name="T22" fmla="*/ 6165 w 6296"/>
              <a:gd name="T23" fmla="*/ 693 h 5213"/>
              <a:gd name="T24" fmla="*/ 6287 w 6296"/>
              <a:gd name="T25" fmla="*/ 934 h 5213"/>
              <a:gd name="T26" fmla="*/ 6266 w 6296"/>
              <a:gd name="T27" fmla="*/ 1204 h 5213"/>
              <a:gd name="T28" fmla="*/ 5582 w 6296"/>
              <a:gd name="T29" fmla="*/ 2927 h 5213"/>
              <a:gd name="T30" fmla="*/ 5357 w 6296"/>
              <a:gd name="T31" fmla="*/ 3063 h 5213"/>
              <a:gd name="T32" fmla="*/ 2166 w 6296"/>
              <a:gd name="T33" fmla="*/ 3428 h 5213"/>
              <a:gd name="T34" fmla="*/ 5286 w 6296"/>
              <a:gd name="T35" fmla="*/ 3470 h 5213"/>
              <a:gd name="T36" fmla="*/ 5422 w 6296"/>
              <a:gd name="T37" fmla="*/ 3631 h 5213"/>
              <a:gd name="T38" fmla="*/ 5422 w 6296"/>
              <a:gd name="T39" fmla="*/ 3848 h 5213"/>
              <a:gd name="T40" fmla="*/ 5286 w 6296"/>
              <a:gd name="T41" fmla="*/ 4011 h 5213"/>
              <a:gd name="T42" fmla="*/ 4837 w 6296"/>
              <a:gd name="T43" fmla="*/ 4053 h 5213"/>
              <a:gd name="T44" fmla="*/ 5030 w 6296"/>
              <a:gd name="T45" fmla="*/ 4274 h 5213"/>
              <a:gd name="T46" fmla="*/ 5103 w 6296"/>
              <a:gd name="T47" fmla="*/ 4571 h 5213"/>
              <a:gd name="T48" fmla="*/ 5015 w 6296"/>
              <a:gd name="T49" fmla="*/ 4894 h 5213"/>
              <a:gd name="T50" fmla="*/ 4784 w 6296"/>
              <a:gd name="T51" fmla="*/ 5125 h 5213"/>
              <a:gd name="T52" fmla="*/ 4459 w 6296"/>
              <a:gd name="T53" fmla="*/ 5213 h 5213"/>
              <a:gd name="T54" fmla="*/ 4136 w 6296"/>
              <a:gd name="T55" fmla="*/ 5125 h 5213"/>
              <a:gd name="T56" fmla="*/ 3905 w 6296"/>
              <a:gd name="T57" fmla="*/ 4894 h 5213"/>
              <a:gd name="T58" fmla="*/ 3818 w 6296"/>
              <a:gd name="T59" fmla="*/ 4571 h 5213"/>
              <a:gd name="T60" fmla="*/ 3890 w 6296"/>
              <a:gd name="T61" fmla="*/ 4274 h 5213"/>
              <a:gd name="T62" fmla="*/ 4083 w 6296"/>
              <a:gd name="T63" fmla="*/ 4053 h 5213"/>
              <a:gd name="T64" fmla="*/ 3038 w 6296"/>
              <a:gd name="T65" fmla="*/ 4211 h 5213"/>
              <a:gd name="T66" fmla="*/ 3143 w 6296"/>
              <a:gd name="T67" fmla="*/ 4492 h 5213"/>
              <a:gd name="T68" fmla="*/ 3098 w 6296"/>
              <a:gd name="T69" fmla="*/ 4821 h 5213"/>
              <a:gd name="T70" fmla="*/ 2899 w 6296"/>
              <a:gd name="T71" fmla="*/ 5079 h 5213"/>
              <a:gd name="T72" fmla="*/ 2593 w 6296"/>
              <a:gd name="T73" fmla="*/ 5207 h 5213"/>
              <a:gd name="T74" fmla="*/ 2257 w 6296"/>
              <a:gd name="T75" fmla="*/ 5163 h 5213"/>
              <a:gd name="T76" fmla="*/ 1998 w 6296"/>
              <a:gd name="T77" fmla="*/ 4962 h 5213"/>
              <a:gd name="T78" fmla="*/ 1870 w 6296"/>
              <a:gd name="T79" fmla="*/ 4657 h 5213"/>
              <a:gd name="T80" fmla="*/ 1906 w 6296"/>
              <a:gd name="T81" fmla="*/ 4343 h 5213"/>
              <a:gd name="T82" fmla="*/ 2072 w 6296"/>
              <a:gd name="T83" fmla="*/ 4099 h 5213"/>
              <a:gd name="T84" fmla="*/ 1898 w 6296"/>
              <a:gd name="T85" fmla="*/ 3999 h 5213"/>
              <a:gd name="T86" fmla="*/ 1660 w 6296"/>
              <a:gd name="T87" fmla="*/ 3804 h 5213"/>
              <a:gd name="T88" fmla="*/ 867 w 6296"/>
              <a:gd name="T89" fmla="*/ 627 h 5213"/>
              <a:gd name="T90" fmla="*/ 155 w 6296"/>
              <a:gd name="T91" fmla="*/ 583 h 5213"/>
              <a:gd name="T92" fmla="*/ 19 w 6296"/>
              <a:gd name="T93" fmla="*/ 422 h 5213"/>
              <a:gd name="T94" fmla="*/ 19 w 6296"/>
              <a:gd name="T95" fmla="*/ 204 h 5213"/>
              <a:gd name="T96" fmla="*/ 155 w 6296"/>
              <a:gd name="T97" fmla="*/ 44 h 5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96" h="5213">
                <a:moveTo>
                  <a:pt x="313" y="0"/>
                </a:moveTo>
                <a:lnTo>
                  <a:pt x="886" y="0"/>
                </a:lnTo>
                <a:lnTo>
                  <a:pt x="963" y="6"/>
                </a:lnTo>
                <a:lnTo>
                  <a:pt x="1035" y="19"/>
                </a:lnTo>
                <a:lnTo>
                  <a:pt x="1104" y="42"/>
                </a:lnTo>
                <a:lnTo>
                  <a:pt x="1171" y="71"/>
                </a:lnTo>
                <a:lnTo>
                  <a:pt x="1232" y="109"/>
                </a:lnTo>
                <a:lnTo>
                  <a:pt x="1287" y="153"/>
                </a:lnTo>
                <a:lnTo>
                  <a:pt x="1339" y="204"/>
                </a:lnTo>
                <a:lnTo>
                  <a:pt x="1383" y="262"/>
                </a:lnTo>
                <a:lnTo>
                  <a:pt x="1421" y="325"/>
                </a:lnTo>
                <a:lnTo>
                  <a:pt x="1450" y="392"/>
                </a:lnTo>
                <a:lnTo>
                  <a:pt x="1472" y="464"/>
                </a:lnTo>
                <a:lnTo>
                  <a:pt x="1986" y="2666"/>
                </a:lnTo>
                <a:lnTo>
                  <a:pt x="5223" y="2666"/>
                </a:lnTo>
                <a:lnTo>
                  <a:pt x="5246" y="2662"/>
                </a:lnTo>
                <a:lnTo>
                  <a:pt x="5269" y="2650"/>
                </a:lnTo>
                <a:lnTo>
                  <a:pt x="5286" y="2635"/>
                </a:lnTo>
                <a:lnTo>
                  <a:pt x="5298" y="2612"/>
                </a:lnTo>
                <a:lnTo>
                  <a:pt x="5874" y="1058"/>
                </a:lnTo>
                <a:lnTo>
                  <a:pt x="5880" y="1034"/>
                </a:lnTo>
                <a:lnTo>
                  <a:pt x="5876" y="1009"/>
                </a:lnTo>
                <a:lnTo>
                  <a:pt x="5865" y="984"/>
                </a:lnTo>
                <a:lnTo>
                  <a:pt x="5847" y="967"/>
                </a:lnTo>
                <a:lnTo>
                  <a:pt x="5825" y="953"/>
                </a:lnTo>
                <a:lnTo>
                  <a:pt x="5800" y="950"/>
                </a:lnTo>
                <a:lnTo>
                  <a:pt x="2721" y="950"/>
                </a:lnTo>
                <a:lnTo>
                  <a:pt x="2674" y="944"/>
                </a:lnTo>
                <a:lnTo>
                  <a:pt x="2630" y="929"/>
                </a:lnTo>
                <a:lnTo>
                  <a:pt x="2590" y="904"/>
                </a:lnTo>
                <a:lnTo>
                  <a:pt x="2559" y="871"/>
                </a:lnTo>
                <a:lnTo>
                  <a:pt x="2534" y="833"/>
                </a:lnTo>
                <a:lnTo>
                  <a:pt x="2517" y="789"/>
                </a:lnTo>
                <a:lnTo>
                  <a:pt x="2513" y="741"/>
                </a:lnTo>
                <a:lnTo>
                  <a:pt x="2517" y="693"/>
                </a:lnTo>
                <a:lnTo>
                  <a:pt x="2534" y="650"/>
                </a:lnTo>
                <a:lnTo>
                  <a:pt x="2559" y="611"/>
                </a:lnTo>
                <a:lnTo>
                  <a:pt x="2590" y="579"/>
                </a:lnTo>
                <a:lnTo>
                  <a:pt x="2630" y="554"/>
                </a:lnTo>
                <a:lnTo>
                  <a:pt x="2674" y="539"/>
                </a:lnTo>
                <a:lnTo>
                  <a:pt x="2721" y="533"/>
                </a:lnTo>
                <a:lnTo>
                  <a:pt x="5800" y="533"/>
                </a:lnTo>
                <a:lnTo>
                  <a:pt x="5869" y="539"/>
                </a:lnTo>
                <a:lnTo>
                  <a:pt x="5935" y="552"/>
                </a:lnTo>
                <a:lnTo>
                  <a:pt x="6000" y="575"/>
                </a:lnTo>
                <a:lnTo>
                  <a:pt x="6059" y="607"/>
                </a:lnTo>
                <a:lnTo>
                  <a:pt x="6115" y="646"/>
                </a:lnTo>
                <a:lnTo>
                  <a:pt x="6165" y="693"/>
                </a:lnTo>
                <a:lnTo>
                  <a:pt x="6208" y="747"/>
                </a:lnTo>
                <a:lnTo>
                  <a:pt x="6243" y="806"/>
                </a:lnTo>
                <a:lnTo>
                  <a:pt x="6270" y="869"/>
                </a:lnTo>
                <a:lnTo>
                  <a:pt x="6287" y="934"/>
                </a:lnTo>
                <a:lnTo>
                  <a:pt x="6296" y="1001"/>
                </a:lnTo>
                <a:lnTo>
                  <a:pt x="6294" y="1070"/>
                </a:lnTo>
                <a:lnTo>
                  <a:pt x="6285" y="1137"/>
                </a:lnTo>
                <a:lnTo>
                  <a:pt x="6266" y="1204"/>
                </a:lnTo>
                <a:lnTo>
                  <a:pt x="5689" y="2757"/>
                </a:lnTo>
                <a:lnTo>
                  <a:pt x="5660" y="2820"/>
                </a:lnTo>
                <a:lnTo>
                  <a:pt x="5624" y="2878"/>
                </a:lnTo>
                <a:lnTo>
                  <a:pt x="5582" y="2927"/>
                </a:lnTo>
                <a:lnTo>
                  <a:pt x="5532" y="2973"/>
                </a:lnTo>
                <a:lnTo>
                  <a:pt x="5477" y="3011"/>
                </a:lnTo>
                <a:lnTo>
                  <a:pt x="5420" y="3042"/>
                </a:lnTo>
                <a:lnTo>
                  <a:pt x="5357" y="3063"/>
                </a:lnTo>
                <a:lnTo>
                  <a:pt x="5290" y="3076"/>
                </a:lnTo>
                <a:lnTo>
                  <a:pt x="5223" y="3082"/>
                </a:lnTo>
                <a:lnTo>
                  <a:pt x="2085" y="3082"/>
                </a:lnTo>
                <a:lnTo>
                  <a:pt x="2166" y="3428"/>
                </a:lnTo>
                <a:lnTo>
                  <a:pt x="5129" y="3428"/>
                </a:lnTo>
                <a:lnTo>
                  <a:pt x="5185" y="3432"/>
                </a:lnTo>
                <a:lnTo>
                  <a:pt x="5238" y="3447"/>
                </a:lnTo>
                <a:lnTo>
                  <a:pt x="5286" y="3470"/>
                </a:lnTo>
                <a:lnTo>
                  <a:pt x="5330" y="3501"/>
                </a:lnTo>
                <a:lnTo>
                  <a:pt x="5368" y="3539"/>
                </a:lnTo>
                <a:lnTo>
                  <a:pt x="5399" y="3583"/>
                </a:lnTo>
                <a:lnTo>
                  <a:pt x="5422" y="3631"/>
                </a:lnTo>
                <a:lnTo>
                  <a:pt x="5437" y="3684"/>
                </a:lnTo>
                <a:lnTo>
                  <a:pt x="5441" y="3739"/>
                </a:lnTo>
                <a:lnTo>
                  <a:pt x="5437" y="3797"/>
                </a:lnTo>
                <a:lnTo>
                  <a:pt x="5422" y="3848"/>
                </a:lnTo>
                <a:lnTo>
                  <a:pt x="5399" y="3898"/>
                </a:lnTo>
                <a:lnTo>
                  <a:pt x="5368" y="3942"/>
                </a:lnTo>
                <a:lnTo>
                  <a:pt x="5330" y="3980"/>
                </a:lnTo>
                <a:lnTo>
                  <a:pt x="5286" y="4011"/>
                </a:lnTo>
                <a:lnTo>
                  <a:pt x="5238" y="4034"/>
                </a:lnTo>
                <a:lnTo>
                  <a:pt x="5185" y="4047"/>
                </a:lnTo>
                <a:lnTo>
                  <a:pt x="5129" y="4053"/>
                </a:lnTo>
                <a:lnTo>
                  <a:pt x="4837" y="4053"/>
                </a:lnTo>
                <a:lnTo>
                  <a:pt x="4895" y="4101"/>
                </a:lnTo>
                <a:lnTo>
                  <a:pt x="4946" y="4152"/>
                </a:lnTo>
                <a:lnTo>
                  <a:pt x="4992" y="4211"/>
                </a:lnTo>
                <a:lnTo>
                  <a:pt x="5030" y="4274"/>
                </a:lnTo>
                <a:lnTo>
                  <a:pt x="5061" y="4343"/>
                </a:lnTo>
                <a:lnTo>
                  <a:pt x="5084" y="4416"/>
                </a:lnTo>
                <a:lnTo>
                  <a:pt x="5097" y="4492"/>
                </a:lnTo>
                <a:lnTo>
                  <a:pt x="5103" y="4571"/>
                </a:lnTo>
                <a:lnTo>
                  <a:pt x="5097" y="4657"/>
                </a:lnTo>
                <a:lnTo>
                  <a:pt x="5080" y="4741"/>
                </a:lnTo>
                <a:lnTo>
                  <a:pt x="5051" y="4821"/>
                </a:lnTo>
                <a:lnTo>
                  <a:pt x="5015" y="4894"/>
                </a:lnTo>
                <a:lnTo>
                  <a:pt x="4969" y="4962"/>
                </a:lnTo>
                <a:lnTo>
                  <a:pt x="4914" y="5025"/>
                </a:lnTo>
                <a:lnTo>
                  <a:pt x="4853" y="5079"/>
                </a:lnTo>
                <a:lnTo>
                  <a:pt x="4784" y="5125"/>
                </a:lnTo>
                <a:lnTo>
                  <a:pt x="4709" y="5163"/>
                </a:lnTo>
                <a:lnTo>
                  <a:pt x="4631" y="5190"/>
                </a:lnTo>
                <a:lnTo>
                  <a:pt x="4547" y="5207"/>
                </a:lnTo>
                <a:lnTo>
                  <a:pt x="4459" y="5213"/>
                </a:lnTo>
                <a:lnTo>
                  <a:pt x="4373" y="5207"/>
                </a:lnTo>
                <a:lnTo>
                  <a:pt x="4289" y="5190"/>
                </a:lnTo>
                <a:lnTo>
                  <a:pt x="4209" y="5163"/>
                </a:lnTo>
                <a:lnTo>
                  <a:pt x="4136" y="5125"/>
                </a:lnTo>
                <a:lnTo>
                  <a:pt x="4068" y="5079"/>
                </a:lnTo>
                <a:lnTo>
                  <a:pt x="4007" y="5025"/>
                </a:lnTo>
                <a:lnTo>
                  <a:pt x="3951" y="4962"/>
                </a:lnTo>
                <a:lnTo>
                  <a:pt x="3905" y="4894"/>
                </a:lnTo>
                <a:lnTo>
                  <a:pt x="3869" y="4821"/>
                </a:lnTo>
                <a:lnTo>
                  <a:pt x="3840" y="4741"/>
                </a:lnTo>
                <a:lnTo>
                  <a:pt x="3823" y="4657"/>
                </a:lnTo>
                <a:lnTo>
                  <a:pt x="3818" y="4571"/>
                </a:lnTo>
                <a:lnTo>
                  <a:pt x="3823" y="4492"/>
                </a:lnTo>
                <a:lnTo>
                  <a:pt x="3837" y="4416"/>
                </a:lnTo>
                <a:lnTo>
                  <a:pt x="3860" y="4343"/>
                </a:lnTo>
                <a:lnTo>
                  <a:pt x="3890" y="4274"/>
                </a:lnTo>
                <a:lnTo>
                  <a:pt x="3928" y="4211"/>
                </a:lnTo>
                <a:lnTo>
                  <a:pt x="3974" y="4152"/>
                </a:lnTo>
                <a:lnTo>
                  <a:pt x="4026" y="4101"/>
                </a:lnTo>
                <a:lnTo>
                  <a:pt x="4083" y="4053"/>
                </a:lnTo>
                <a:lnTo>
                  <a:pt x="2884" y="4053"/>
                </a:lnTo>
                <a:lnTo>
                  <a:pt x="2941" y="4101"/>
                </a:lnTo>
                <a:lnTo>
                  <a:pt x="2993" y="4152"/>
                </a:lnTo>
                <a:lnTo>
                  <a:pt x="3038" y="4211"/>
                </a:lnTo>
                <a:lnTo>
                  <a:pt x="3077" y="4274"/>
                </a:lnTo>
                <a:lnTo>
                  <a:pt x="3107" y="4343"/>
                </a:lnTo>
                <a:lnTo>
                  <a:pt x="3130" y="4416"/>
                </a:lnTo>
                <a:lnTo>
                  <a:pt x="3143" y="4492"/>
                </a:lnTo>
                <a:lnTo>
                  <a:pt x="3149" y="4571"/>
                </a:lnTo>
                <a:lnTo>
                  <a:pt x="3143" y="4657"/>
                </a:lnTo>
                <a:lnTo>
                  <a:pt x="3126" y="4741"/>
                </a:lnTo>
                <a:lnTo>
                  <a:pt x="3098" y="4821"/>
                </a:lnTo>
                <a:lnTo>
                  <a:pt x="3061" y="4894"/>
                </a:lnTo>
                <a:lnTo>
                  <a:pt x="3015" y="4962"/>
                </a:lnTo>
                <a:lnTo>
                  <a:pt x="2960" y="5025"/>
                </a:lnTo>
                <a:lnTo>
                  <a:pt x="2899" y="5079"/>
                </a:lnTo>
                <a:lnTo>
                  <a:pt x="2830" y="5125"/>
                </a:lnTo>
                <a:lnTo>
                  <a:pt x="2756" y="5163"/>
                </a:lnTo>
                <a:lnTo>
                  <a:pt x="2677" y="5190"/>
                </a:lnTo>
                <a:lnTo>
                  <a:pt x="2593" y="5207"/>
                </a:lnTo>
                <a:lnTo>
                  <a:pt x="2507" y="5213"/>
                </a:lnTo>
                <a:lnTo>
                  <a:pt x="2420" y="5207"/>
                </a:lnTo>
                <a:lnTo>
                  <a:pt x="2336" y="5190"/>
                </a:lnTo>
                <a:lnTo>
                  <a:pt x="2257" y="5163"/>
                </a:lnTo>
                <a:lnTo>
                  <a:pt x="2183" y="5125"/>
                </a:lnTo>
                <a:lnTo>
                  <a:pt x="2114" y="5079"/>
                </a:lnTo>
                <a:lnTo>
                  <a:pt x="2053" y="5025"/>
                </a:lnTo>
                <a:lnTo>
                  <a:pt x="1998" y="4962"/>
                </a:lnTo>
                <a:lnTo>
                  <a:pt x="1952" y="4894"/>
                </a:lnTo>
                <a:lnTo>
                  <a:pt x="1915" y="4821"/>
                </a:lnTo>
                <a:lnTo>
                  <a:pt x="1887" y="4741"/>
                </a:lnTo>
                <a:lnTo>
                  <a:pt x="1870" y="4657"/>
                </a:lnTo>
                <a:lnTo>
                  <a:pt x="1864" y="4571"/>
                </a:lnTo>
                <a:lnTo>
                  <a:pt x="1870" y="4490"/>
                </a:lnTo>
                <a:lnTo>
                  <a:pt x="1883" y="4416"/>
                </a:lnTo>
                <a:lnTo>
                  <a:pt x="1906" y="4343"/>
                </a:lnTo>
                <a:lnTo>
                  <a:pt x="1936" y="4274"/>
                </a:lnTo>
                <a:lnTo>
                  <a:pt x="1977" y="4211"/>
                </a:lnTo>
                <a:lnTo>
                  <a:pt x="2021" y="4152"/>
                </a:lnTo>
                <a:lnTo>
                  <a:pt x="2072" y="4099"/>
                </a:lnTo>
                <a:lnTo>
                  <a:pt x="2131" y="4051"/>
                </a:lnTo>
                <a:lnTo>
                  <a:pt x="2049" y="4043"/>
                </a:lnTo>
                <a:lnTo>
                  <a:pt x="1973" y="4026"/>
                </a:lnTo>
                <a:lnTo>
                  <a:pt x="1898" y="3999"/>
                </a:lnTo>
                <a:lnTo>
                  <a:pt x="1830" y="3963"/>
                </a:lnTo>
                <a:lnTo>
                  <a:pt x="1767" y="3917"/>
                </a:lnTo>
                <a:lnTo>
                  <a:pt x="1711" y="3866"/>
                </a:lnTo>
                <a:lnTo>
                  <a:pt x="1660" y="3804"/>
                </a:lnTo>
                <a:lnTo>
                  <a:pt x="1619" y="3739"/>
                </a:lnTo>
                <a:lnTo>
                  <a:pt x="1585" y="3667"/>
                </a:lnTo>
                <a:lnTo>
                  <a:pt x="1562" y="3588"/>
                </a:lnTo>
                <a:lnTo>
                  <a:pt x="867" y="627"/>
                </a:lnTo>
                <a:lnTo>
                  <a:pt x="313" y="627"/>
                </a:lnTo>
                <a:lnTo>
                  <a:pt x="256" y="621"/>
                </a:lnTo>
                <a:lnTo>
                  <a:pt x="203" y="606"/>
                </a:lnTo>
                <a:lnTo>
                  <a:pt x="155" y="583"/>
                </a:lnTo>
                <a:lnTo>
                  <a:pt x="111" y="552"/>
                </a:lnTo>
                <a:lnTo>
                  <a:pt x="73" y="514"/>
                </a:lnTo>
                <a:lnTo>
                  <a:pt x="42" y="472"/>
                </a:lnTo>
                <a:lnTo>
                  <a:pt x="19" y="422"/>
                </a:lnTo>
                <a:lnTo>
                  <a:pt x="6" y="369"/>
                </a:lnTo>
                <a:lnTo>
                  <a:pt x="0" y="313"/>
                </a:lnTo>
                <a:lnTo>
                  <a:pt x="6" y="258"/>
                </a:lnTo>
                <a:lnTo>
                  <a:pt x="19" y="204"/>
                </a:lnTo>
                <a:lnTo>
                  <a:pt x="42" y="155"/>
                </a:lnTo>
                <a:lnTo>
                  <a:pt x="73" y="113"/>
                </a:lnTo>
                <a:lnTo>
                  <a:pt x="111" y="74"/>
                </a:lnTo>
                <a:lnTo>
                  <a:pt x="155" y="44"/>
                </a:lnTo>
                <a:lnTo>
                  <a:pt x="203" y="21"/>
                </a:lnTo>
                <a:lnTo>
                  <a:pt x="256" y="6"/>
                </a:lnTo>
                <a:lnTo>
                  <a:pt x="31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917722906"/>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2" name="Straight Connector 81"/>
          <p:cNvCxnSpPr/>
          <p:nvPr/>
        </p:nvCxnSpPr>
        <p:spPr>
          <a:xfrm>
            <a:off x="3180080" y="1741951"/>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1" name="Rectangle 80"/>
          <p:cNvSpPr/>
          <p:nvPr/>
        </p:nvSpPr>
        <p:spPr>
          <a:xfrm flipH="1">
            <a:off x="5133442" y="1446486"/>
            <a:ext cx="3622740" cy="590931"/>
          </a:xfrm>
          <a:prstGeom prst="rect">
            <a:avLst/>
          </a:prstGeom>
        </p:spPr>
        <p:txBody>
          <a:bodyPr wrap="square" lIns="0" tIns="0" rIns="0" bIns="0" anchor="ctr">
            <a:spAutoFit/>
          </a:bodyPr>
          <a:lstStyle/>
          <a:p>
            <a:pPr>
              <a:lnSpc>
                <a:spcPct val="120000"/>
              </a:lnSpc>
            </a:pPr>
            <a:r>
              <a:rPr lang="en-US" sz="1200" b="1" dirty="0">
                <a:solidFill>
                  <a:schemeClr val="accent1"/>
                </a:solidFill>
              </a:rPr>
              <a:t>Element Title Here</a:t>
            </a:r>
            <a:endParaRPr lang="en-US" sz="1200" dirty="0">
              <a:solidFill>
                <a:schemeClr val="accent1"/>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0" name="Oval 9"/>
          <p:cNvSpPr/>
          <p:nvPr/>
        </p:nvSpPr>
        <p:spPr>
          <a:xfrm>
            <a:off x="3809237" y="1467942"/>
            <a:ext cx="548018" cy="54801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7" name="Straight Connector 86"/>
          <p:cNvCxnSpPr/>
          <p:nvPr/>
        </p:nvCxnSpPr>
        <p:spPr>
          <a:xfrm>
            <a:off x="3180080" y="2418303"/>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8" name="Rectangle 87"/>
          <p:cNvSpPr/>
          <p:nvPr/>
        </p:nvSpPr>
        <p:spPr>
          <a:xfrm flipH="1">
            <a:off x="5133442" y="2122838"/>
            <a:ext cx="3622740" cy="590931"/>
          </a:xfrm>
          <a:prstGeom prst="rect">
            <a:avLst/>
          </a:prstGeom>
        </p:spPr>
        <p:txBody>
          <a:bodyPr wrap="square" lIns="0" tIns="0" rIns="0" bIns="0" anchor="ctr">
            <a:spAutoFit/>
          </a:bodyPr>
          <a:lstStyle/>
          <a:p>
            <a:pPr>
              <a:lnSpc>
                <a:spcPct val="120000"/>
              </a:lnSpc>
            </a:pPr>
            <a:r>
              <a:rPr lang="en-US" sz="1200" b="1" dirty="0">
                <a:solidFill>
                  <a:schemeClr val="accent2"/>
                </a:solidFill>
              </a:rPr>
              <a:t>Element Title Here</a:t>
            </a:r>
            <a:endParaRPr lang="en-US" sz="1200" dirty="0">
              <a:solidFill>
                <a:schemeClr val="accent2"/>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89" name="Oval 88"/>
          <p:cNvSpPr/>
          <p:nvPr/>
        </p:nvSpPr>
        <p:spPr>
          <a:xfrm>
            <a:off x="3809237" y="2144294"/>
            <a:ext cx="548018" cy="5480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1" name="Straight Connector 90"/>
          <p:cNvCxnSpPr/>
          <p:nvPr/>
        </p:nvCxnSpPr>
        <p:spPr>
          <a:xfrm>
            <a:off x="3180080" y="4447359"/>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92" name="Rectangle 91"/>
          <p:cNvSpPr/>
          <p:nvPr/>
        </p:nvSpPr>
        <p:spPr>
          <a:xfrm flipH="1">
            <a:off x="5133442" y="4151894"/>
            <a:ext cx="3622740" cy="590931"/>
          </a:xfrm>
          <a:prstGeom prst="rect">
            <a:avLst/>
          </a:prstGeom>
        </p:spPr>
        <p:txBody>
          <a:bodyPr wrap="square" lIns="0" tIns="0" rIns="0" bIns="0" anchor="ctr">
            <a:spAutoFit/>
          </a:bodyPr>
          <a:lstStyle/>
          <a:p>
            <a:pPr>
              <a:lnSpc>
                <a:spcPct val="120000"/>
              </a:lnSpc>
            </a:pPr>
            <a:r>
              <a:rPr lang="en-US" sz="1200" b="1" dirty="0">
                <a:solidFill>
                  <a:schemeClr val="accent5"/>
                </a:solidFill>
              </a:rPr>
              <a:t>Element Title Here</a:t>
            </a:r>
            <a:endParaRPr lang="en-US" sz="1200" dirty="0">
              <a:solidFill>
                <a:schemeClr val="accent5"/>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93" name="Oval 92"/>
          <p:cNvSpPr/>
          <p:nvPr/>
        </p:nvSpPr>
        <p:spPr>
          <a:xfrm>
            <a:off x="3809237" y="4173350"/>
            <a:ext cx="548018" cy="54801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5" name="Straight Connector 94"/>
          <p:cNvCxnSpPr/>
          <p:nvPr/>
        </p:nvCxnSpPr>
        <p:spPr>
          <a:xfrm>
            <a:off x="3180080" y="3771007"/>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96" name="Rectangle 95"/>
          <p:cNvSpPr/>
          <p:nvPr/>
        </p:nvSpPr>
        <p:spPr>
          <a:xfrm flipH="1">
            <a:off x="5133442" y="3475542"/>
            <a:ext cx="3622740" cy="590931"/>
          </a:xfrm>
          <a:prstGeom prst="rect">
            <a:avLst/>
          </a:prstGeom>
        </p:spPr>
        <p:txBody>
          <a:bodyPr wrap="square" lIns="0" tIns="0" rIns="0" bIns="0" anchor="ctr">
            <a:spAutoFit/>
          </a:bodyPr>
          <a:lstStyle/>
          <a:p>
            <a:pPr>
              <a:lnSpc>
                <a:spcPct val="120000"/>
              </a:lnSpc>
            </a:pPr>
            <a:r>
              <a:rPr lang="en-US" sz="1200" b="1" dirty="0">
                <a:solidFill>
                  <a:schemeClr val="accent4"/>
                </a:solidFill>
              </a:rPr>
              <a:t>Element Title Here</a:t>
            </a:r>
            <a:endParaRPr lang="en-US" sz="1200" dirty="0">
              <a:solidFill>
                <a:schemeClr val="accent4"/>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97" name="Oval 96"/>
          <p:cNvSpPr/>
          <p:nvPr/>
        </p:nvSpPr>
        <p:spPr>
          <a:xfrm>
            <a:off x="3809237" y="3496998"/>
            <a:ext cx="548018" cy="54801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9" name="Straight Connector 98"/>
          <p:cNvCxnSpPr/>
          <p:nvPr/>
        </p:nvCxnSpPr>
        <p:spPr>
          <a:xfrm>
            <a:off x="3180080" y="3094655"/>
            <a:ext cx="180633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00" name="Rectangle 99"/>
          <p:cNvSpPr/>
          <p:nvPr/>
        </p:nvSpPr>
        <p:spPr>
          <a:xfrm flipH="1">
            <a:off x="5133442" y="2799190"/>
            <a:ext cx="3622740" cy="590931"/>
          </a:xfrm>
          <a:prstGeom prst="rect">
            <a:avLst/>
          </a:prstGeom>
        </p:spPr>
        <p:txBody>
          <a:bodyPr wrap="square" lIns="0" tIns="0" rIns="0" bIns="0" anchor="ctr">
            <a:spAutoFit/>
          </a:bodyPr>
          <a:lstStyle/>
          <a:p>
            <a:pPr>
              <a:lnSpc>
                <a:spcPct val="120000"/>
              </a:lnSpc>
            </a:pPr>
            <a:r>
              <a:rPr lang="en-US" sz="1200" b="1" dirty="0">
                <a:solidFill>
                  <a:schemeClr val="accent3"/>
                </a:solidFill>
              </a:rPr>
              <a:t>Element Title Here</a:t>
            </a:r>
            <a:endParaRPr lang="en-US" sz="1200" dirty="0">
              <a:solidFill>
                <a:schemeClr val="accent3"/>
              </a:solidFill>
            </a:endParaRPr>
          </a:p>
          <a:p>
            <a:pPr>
              <a:lnSpc>
                <a:spcPct val="120000"/>
              </a:lnSpc>
            </a:pPr>
            <a:r>
              <a:rPr lang="en-US" sz="1000" dirty="0">
                <a:solidFill>
                  <a:schemeClr val="bg1">
                    <a:lumMod val="65000"/>
                  </a:schemeClr>
                </a:solidFill>
              </a:rPr>
              <a:t>This is a sample text. You simply add your own text and description here. </a:t>
            </a:r>
            <a:endParaRPr lang="en-US" sz="1000" dirty="0">
              <a:solidFill>
                <a:schemeClr val="bg1">
                  <a:lumMod val="65000"/>
                </a:schemeClr>
              </a:solidFill>
              <a:cs typeface="Aharoni" panose="02010803020104030203" pitchFamily="2" charset="-79"/>
            </a:endParaRPr>
          </a:p>
        </p:txBody>
      </p:sp>
      <p:sp>
        <p:nvSpPr>
          <p:cNvPr id="101" name="Oval 100"/>
          <p:cNvSpPr/>
          <p:nvPr/>
        </p:nvSpPr>
        <p:spPr>
          <a:xfrm>
            <a:off x="3809237" y="2820646"/>
            <a:ext cx="548018" cy="54801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7"/>
          <p:cNvSpPr>
            <a:spLocks noGrp="1"/>
          </p:cNvSpPr>
          <p:nvPr>
            <p:ph type="body" sz="half" idx="2"/>
          </p:nvPr>
        </p:nvSpPr>
        <p:spPr/>
        <p:txBody>
          <a:bodyPr/>
          <a:lstStyle/>
          <a:p>
            <a:pPr lvl="0"/>
            <a:r>
              <a:rPr lang="en-US" dirty="0">
                <a:sym typeface="Calibri"/>
              </a:rPr>
              <a:t>Enter your subhead line here</a:t>
            </a:r>
          </a:p>
        </p:txBody>
      </p:sp>
      <p:sp>
        <p:nvSpPr>
          <p:cNvPr id="7" name="Title 6"/>
          <p:cNvSpPr>
            <a:spLocks noGrp="1"/>
          </p:cNvSpPr>
          <p:nvPr>
            <p:ph type="title"/>
          </p:nvPr>
        </p:nvSpPr>
        <p:spPr/>
        <p:txBody>
          <a:bodyPr/>
          <a:lstStyle/>
          <a:p>
            <a:r>
              <a:rPr lang="en-US" dirty="0"/>
              <a:t>Pyramid Infographic–5 Levels</a:t>
            </a:r>
          </a:p>
        </p:txBody>
      </p:sp>
      <p:grpSp>
        <p:nvGrpSpPr>
          <p:cNvPr id="13" name="Group 12"/>
          <p:cNvGrpSpPr/>
          <p:nvPr/>
        </p:nvGrpSpPr>
        <p:grpSpPr>
          <a:xfrm rot="10800000" flipH="1">
            <a:off x="387819" y="1448277"/>
            <a:ext cx="2834640" cy="3291840"/>
            <a:chOff x="387819" y="1179106"/>
            <a:chExt cx="2834640" cy="3291840"/>
          </a:xfrm>
        </p:grpSpPr>
        <p:sp>
          <p:nvSpPr>
            <p:cNvPr id="79" name="Freeform 48"/>
            <p:cNvSpPr>
              <a:spLocks/>
            </p:cNvSpPr>
            <p:nvPr/>
          </p:nvSpPr>
          <p:spPr bwMode="auto">
            <a:xfrm>
              <a:off x="2410000" y="1179106"/>
              <a:ext cx="766739" cy="3291840"/>
            </a:xfrm>
            <a:custGeom>
              <a:avLst/>
              <a:gdLst>
                <a:gd name="T0" fmla="*/ 0 w 1252"/>
                <a:gd name="T1" fmla="*/ 0 h 961"/>
                <a:gd name="T2" fmla="*/ 1252 w 1252"/>
                <a:gd name="T3" fmla="*/ 0 h 961"/>
                <a:gd name="T4" fmla="*/ 1252 w 1252"/>
                <a:gd name="T5" fmla="*/ 961 h 961"/>
                <a:gd name="T6" fmla="*/ 0 w 1252"/>
                <a:gd name="T7" fmla="*/ 961 h 961"/>
                <a:gd name="T8" fmla="*/ 0 w 1252"/>
                <a:gd name="T9" fmla="*/ 0 h 961"/>
                <a:gd name="T10" fmla="*/ 0 w 1252"/>
                <a:gd name="T11" fmla="*/ 0 h 961"/>
              </a:gdLst>
              <a:ahLst/>
              <a:cxnLst>
                <a:cxn ang="0">
                  <a:pos x="T0" y="T1"/>
                </a:cxn>
                <a:cxn ang="0">
                  <a:pos x="T2" y="T3"/>
                </a:cxn>
                <a:cxn ang="0">
                  <a:pos x="T4" y="T5"/>
                </a:cxn>
                <a:cxn ang="0">
                  <a:pos x="T6" y="T7"/>
                </a:cxn>
                <a:cxn ang="0">
                  <a:pos x="T8" y="T9"/>
                </a:cxn>
                <a:cxn ang="0">
                  <a:pos x="T10" y="T11"/>
                </a:cxn>
              </a:cxnLst>
              <a:rect l="0" t="0" r="r" b="b"/>
              <a:pathLst>
                <a:path w="1252" h="961">
                  <a:moveTo>
                    <a:pt x="0" y="0"/>
                  </a:moveTo>
                  <a:lnTo>
                    <a:pt x="1252" y="0"/>
                  </a:lnTo>
                  <a:lnTo>
                    <a:pt x="1252" y="961"/>
                  </a:lnTo>
                  <a:lnTo>
                    <a:pt x="0" y="961"/>
                  </a:lnTo>
                  <a:lnTo>
                    <a:pt x="0" y="0"/>
                  </a:lnTo>
                  <a:lnTo>
                    <a:pt x="0"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2"/>
            <p:cNvSpPr>
              <a:spLocks/>
            </p:cNvSpPr>
            <p:nvPr/>
          </p:nvSpPr>
          <p:spPr bwMode="auto">
            <a:xfrm>
              <a:off x="810383" y="2532268"/>
              <a:ext cx="1599618" cy="585515"/>
            </a:xfrm>
            <a:custGeom>
              <a:avLst/>
              <a:gdLst>
                <a:gd name="T0" fmla="*/ 298 w 2612"/>
                <a:gd name="T1" fmla="*/ 958 h 958"/>
                <a:gd name="T2" fmla="*/ 2612 w 2612"/>
                <a:gd name="T3" fmla="*/ 958 h 958"/>
                <a:gd name="T4" fmla="*/ 2612 w 2612"/>
                <a:gd name="T5" fmla="*/ 0 h 958"/>
                <a:gd name="T6" fmla="*/ 0 w 2612"/>
                <a:gd name="T7" fmla="*/ 0 h 958"/>
                <a:gd name="T8" fmla="*/ 298 w 2612"/>
                <a:gd name="T9" fmla="*/ 958 h 958"/>
                <a:gd name="T10" fmla="*/ 298 w 2612"/>
                <a:gd name="T11" fmla="*/ 958 h 958"/>
                <a:gd name="T12" fmla="*/ 298 w 2612"/>
                <a:gd name="T13" fmla="*/ 958 h 958"/>
              </a:gdLst>
              <a:ahLst/>
              <a:cxnLst>
                <a:cxn ang="0">
                  <a:pos x="T0" y="T1"/>
                </a:cxn>
                <a:cxn ang="0">
                  <a:pos x="T2" y="T3"/>
                </a:cxn>
                <a:cxn ang="0">
                  <a:pos x="T4" y="T5"/>
                </a:cxn>
                <a:cxn ang="0">
                  <a:pos x="T6" y="T7"/>
                </a:cxn>
                <a:cxn ang="0">
                  <a:pos x="T8" y="T9"/>
                </a:cxn>
                <a:cxn ang="0">
                  <a:pos x="T10" y="T11"/>
                </a:cxn>
                <a:cxn ang="0">
                  <a:pos x="T12" y="T13"/>
                </a:cxn>
              </a:cxnLst>
              <a:rect l="0" t="0" r="r" b="b"/>
              <a:pathLst>
                <a:path w="2612" h="958">
                  <a:moveTo>
                    <a:pt x="298" y="958"/>
                  </a:moveTo>
                  <a:lnTo>
                    <a:pt x="2612" y="958"/>
                  </a:lnTo>
                  <a:lnTo>
                    <a:pt x="2612" y="0"/>
                  </a:lnTo>
                  <a:lnTo>
                    <a:pt x="0" y="0"/>
                  </a:lnTo>
                  <a:lnTo>
                    <a:pt x="298" y="958"/>
                  </a:lnTo>
                  <a:lnTo>
                    <a:pt x="298" y="958"/>
                  </a:lnTo>
                  <a:lnTo>
                    <a:pt x="298" y="958"/>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3"/>
            <p:cNvSpPr>
              <a:spLocks/>
            </p:cNvSpPr>
            <p:nvPr/>
          </p:nvSpPr>
          <p:spPr bwMode="auto">
            <a:xfrm>
              <a:off x="1230497" y="3885431"/>
              <a:ext cx="1179504" cy="585515"/>
            </a:xfrm>
            <a:custGeom>
              <a:avLst/>
              <a:gdLst>
                <a:gd name="T0" fmla="*/ 295 w 1926"/>
                <a:gd name="T1" fmla="*/ 958 h 958"/>
                <a:gd name="T2" fmla="*/ 1926 w 1926"/>
                <a:gd name="T3" fmla="*/ 958 h 958"/>
                <a:gd name="T4" fmla="*/ 1926 w 1926"/>
                <a:gd name="T5" fmla="*/ 0 h 958"/>
                <a:gd name="T6" fmla="*/ 0 w 1926"/>
                <a:gd name="T7" fmla="*/ 0 h 958"/>
                <a:gd name="T8" fmla="*/ 295 w 1926"/>
                <a:gd name="T9" fmla="*/ 958 h 958"/>
                <a:gd name="T10" fmla="*/ 295 w 1926"/>
                <a:gd name="T11" fmla="*/ 958 h 958"/>
                <a:gd name="T12" fmla="*/ 295 w 1926"/>
                <a:gd name="T13" fmla="*/ 958 h 958"/>
              </a:gdLst>
              <a:ahLst/>
              <a:cxnLst>
                <a:cxn ang="0">
                  <a:pos x="T0" y="T1"/>
                </a:cxn>
                <a:cxn ang="0">
                  <a:pos x="T2" y="T3"/>
                </a:cxn>
                <a:cxn ang="0">
                  <a:pos x="T4" y="T5"/>
                </a:cxn>
                <a:cxn ang="0">
                  <a:pos x="T6" y="T7"/>
                </a:cxn>
                <a:cxn ang="0">
                  <a:pos x="T8" y="T9"/>
                </a:cxn>
                <a:cxn ang="0">
                  <a:pos x="T10" y="T11"/>
                </a:cxn>
                <a:cxn ang="0">
                  <a:pos x="T12" y="T13"/>
                </a:cxn>
              </a:cxnLst>
              <a:rect l="0" t="0" r="r" b="b"/>
              <a:pathLst>
                <a:path w="1926" h="958">
                  <a:moveTo>
                    <a:pt x="295" y="958"/>
                  </a:moveTo>
                  <a:lnTo>
                    <a:pt x="1926" y="958"/>
                  </a:lnTo>
                  <a:lnTo>
                    <a:pt x="1926" y="0"/>
                  </a:lnTo>
                  <a:lnTo>
                    <a:pt x="0" y="0"/>
                  </a:lnTo>
                  <a:lnTo>
                    <a:pt x="295" y="958"/>
                  </a:lnTo>
                  <a:lnTo>
                    <a:pt x="295" y="958"/>
                  </a:lnTo>
                  <a:lnTo>
                    <a:pt x="295" y="95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4"/>
            <p:cNvSpPr>
              <a:spLocks/>
            </p:cNvSpPr>
            <p:nvPr/>
          </p:nvSpPr>
          <p:spPr bwMode="auto">
            <a:xfrm>
              <a:off x="1017378" y="3208850"/>
              <a:ext cx="1392623" cy="584292"/>
            </a:xfrm>
            <a:custGeom>
              <a:avLst/>
              <a:gdLst>
                <a:gd name="T0" fmla="*/ 298 w 2274"/>
                <a:gd name="T1" fmla="*/ 956 h 956"/>
                <a:gd name="T2" fmla="*/ 2274 w 2274"/>
                <a:gd name="T3" fmla="*/ 956 h 956"/>
                <a:gd name="T4" fmla="*/ 2274 w 2274"/>
                <a:gd name="T5" fmla="*/ 0 h 956"/>
                <a:gd name="T6" fmla="*/ 0 w 2274"/>
                <a:gd name="T7" fmla="*/ 0 h 956"/>
                <a:gd name="T8" fmla="*/ 298 w 2274"/>
                <a:gd name="T9" fmla="*/ 956 h 956"/>
                <a:gd name="T10" fmla="*/ 298 w 2274"/>
                <a:gd name="T11" fmla="*/ 956 h 956"/>
                <a:gd name="T12" fmla="*/ 298 w 2274"/>
                <a:gd name="T13" fmla="*/ 956 h 956"/>
              </a:gdLst>
              <a:ahLst/>
              <a:cxnLst>
                <a:cxn ang="0">
                  <a:pos x="T0" y="T1"/>
                </a:cxn>
                <a:cxn ang="0">
                  <a:pos x="T2" y="T3"/>
                </a:cxn>
                <a:cxn ang="0">
                  <a:pos x="T4" y="T5"/>
                </a:cxn>
                <a:cxn ang="0">
                  <a:pos x="T6" y="T7"/>
                </a:cxn>
                <a:cxn ang="0">
                  <a:pos x="T8" y="T9"/>
                </a:cxn>
                <a:cxn ang="0">
                  <a:pos x="T10" y="T11"/>
                </a:cxn>
                <a:cxn ang="0">
                  <a:pos x="T12" y="T13"/>
                </a:cxn>
              </a:cxnLst>
              <a:rect l="0" t="0" r="r" b="b"/>
              <a:pathLst>
                <a:path w="2274" h="956">
                  <a:moveTo>
                    <a:pt x="298" y="956"/>
                  </a:moveTo>
                  <a:lnTo>
                    <a:pt x="2274" y="956"/>
                  </a:lnTo>
                  <a:lnTo>
                    <a:pt x="2274" y="0"/>
                  </a:lnTo>
                  <a:lnTo>
                    <a:pt x="0" y="0"/>
                  </a:lnTo>
                  <a:lnTo>
                    <a:pt x="298" y="956"/>
                  </a:lnTo>
                  <a:lnTo>
                    <a:pt x="298" y="956"/>
                  </a:lnTo>
                  <a:lnTo>
                    <a:pt x="298" y="95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5"/>
            <p:cNvSpPr>
              <a:spLocks/>
            </p:cNvSpPr>
            <p:nvPr/>
          </p:nvSpPr>
          <p:spPr bwMode="auto">
            <a:xfrm>
              <a:off x="596651" y="1857521"/>
              <a:ext cx="1813349" cy="585515"/>
            </a:xfrm>
            <a:custGeom>
              <a:avLst/>
              <a:gdLst>
                <a:gd name="T0" fmla="*/ 297 w 2961"/>
                <a:gd name="T1" fmla="*/ 958 h 958"/>
                <a:gd name="T2" fmla="*/ 2961 w 2961"/>
                <a:gd name="T3" fmla="*/ 958 h 958"/>
                <a:gd name="T4" fmla="*/ 2961 w 2961"/>
                <a:gd name="T5" fmla="*/ 0 h 958"/>
                <a:gd name="T6" fmla="*/ 0 w 2961"/>
                <a:gd name="T7" fmla="*/ 0 h 958"/>
                <a:gd name="T8" fmla="*/ 297 w 2961"/>
                <a:gd name="T9" fmla="*/ 958 h 958"/>
                <a:gd name="T10" fmla="*/ 297 w 2961"/>
                <a:gd name="T11" fmla="*/ 958 h 958"/>
                <a:gd name="T12" fmla="*/ 297 w 2961"/>
                <a:gd name="T13" fmla="*/ 958 h 958"/>
              </a:gdLst>
              <a:ahLst/>
              <a:cxnLst>
                <a:cxn ang="0">
                  <a:pos x="T0" y="T1"/>
                </a:cxn>
                <a:cxn ang="0">
                  <a:pos x="T2" y="T3"/>
                </a:cxn>
                <a:cxn ang="0">
                  <a:pos x="T4" y="T5"/>
                </a:cxn>
                <a:cxn ang="0">
                  <a:pos x="T6" y="T7"/>
                </a:cxn>
                <a:cxn ang="0">
                  <a:pos x="T8" y="T9"/>
                </a:cxn>
                <a:cxn ang="0">
                  <a:pos x="T10" y="T11"/>
                </a:cxn>
                <a:cxn ang="0">
                  <a:pos x="T12" y="T13"/>
                </a:cxn>
              </a:cxnLst>
              <a:rect l="0" t="0" r="r" b="b"/>
              <a:pathLst>
                <a:path w="2961" h="958">
                  <a:moveTo>
                    <a:pt x="297" y="958"/>
                  </a:moveTo>
                  <a:lnTo>
                    <a:pt x="2961" y="958"/>
                  </a:lnTo>
                  <a:lnTo>
                    <a:pt x="2961" y="0"/>
                  </a:lnTo>
                  <a:lnTo>
                    <a:pt x="0" y="0"/>
                  </a:lnTo>
                  <a:lnTo>
                    <a:pt x="297" y="958"/>
                  </a:lnTo>
                  <a:lnTo>
                    <a:pt x="297" y="958"/>
                  </a:lnTo>
                  <a:lnTo>
                    <a:pt x="297" y="958"/>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6"/>
            <p:cNvSpPr>
              <a:spLocks/>
            </p:cNvSpPr>
            <p:nvPr/>
          </p:nvSpPr>
          <p:spPr bwMode="auto">
            <a:xfrm>
              <a:off x="387819" y="1179106"/>
              <a:ext cx="2022181" cy="587348"/>
            </a:xfrm>
            <a:custGeom>
              <a:avLst/>
              <a:gdLst>
                <a:gd name="T0" fmla="*/ 298 w 3302"/>
                <a:gd name="T1" fmla="*/ 961 h 961"/>
                <a:gd name="T2" fmla="*/ 3302 w 3302"/>
                <a:gd name="T3" fmla="*/ 961 h 961"/>
                <a:gd name="T4" fmla="*/ 3302 w 3302"/>
                <a:gd name="T5" fmla="*/ 0 h 961"/>
                <a:gd name="T6" fmla="*/ 0 w 3302"/>
                <a:gd name="T7" fmla="*/ 0 h 961"/>
                <a:gd name="T8" fmla="*/ 298 w 3302"/>
                <a:gd name="T9" fmla="*/ 961 h 961"/>
                <a:gd name="T10" fmla="*/ 298 w 3302"/>
                <a:gd name="T11" fmla="*/ 961 h 961"/>
                <a:gd name="T12" fmla="*/ 298 w 3302"/>
                <a:gd name="T13" fmla="*/ 961 h 961"/>
              </a:gdLst>
              <a:ahLst/>
              <a:cxnLst>
                <a:cxn ang="0">
                  <a:pos x="T0" y="T1"/>
                </a:cxn>
                <a:cxn ang="0">
                  <a:pos x="T2" y="T3"/>
                </a:cxn>
                <a:cxn ang="0">
                  <a:pos x="T4" y="T5"/>
                </a:cxn>
                <a:cxn ang="0">
                  <a:pos x="T6" y="T7"/>
                </a:cxn>
                <a:cxn ang="0">
                  <a:pos x="T8" y="T9"/>
                </a:cxn>
                <a:cxn ang="0">
                  <a:pos x="T10" y="T11"/>
                </a:cxn>
                <a:cxn ang="0">
                  <a:pos x="T12" y="T13"/>
                </a:cxn>
              </a:cxnLst>
              <a:rect l="0" t="0" r="r" b="b"/>
              <a:pathLst>
                <a:path w="3302" h="961">
                  <a:moveTo>
                    <a:pt x="298" y="961"/>
                  </a:moveTo>
                  <a:lnTo>
                    <a:pt x="3302" y="961"/>
                  </a:lnTo>
                  <a:lnTo>
                    <a:pt x="3302" y="0"/>
                  </a:lnTo>
                  <a:lnTo>
                    <a:pt x="0" y="0"/>
                  </a:lnTo>
                  <a:lnTo>
                    <a:pt x="298" y="961"/>
                  </a:lnTo>
                  <a:lnTo>
                    <a:pt x="298" y="961"/>
                  </a:lnTo>
                  <a:lnTo>
                    <a:pt x="298" y="961"/>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4"/>
            <p:cNvSpPr>
              <a:spLocks/>
            </p:cNvSpPr>
            <p:nvPr/>
          </p:nvSpPr>
          <p:spPr bwMode="auto">
            <a:xfrm>
              <a:off x="570317" y="1766454"/>
              <a:ext cx="1839683" cy="91067"/>
            </a:xfrm>
            <a:custGeom>
              <a:avLst/>
              <a:gdLst>
                <a:gd name="T0" fmla="*/ 0 w 3004"/>
                <a:gd name="T1" fmla="*/ 0 h 149"/>
                <a:gd name="T2" fmla="*/ 2070 w 3004"/>
                <a:gd name="T3" fmla="*/ 149 h 149"/>
                <a:gd name="T4" fmla="*/ 3004 w 3004"/>
                <a:gd name="T5" fmla="*/ 149 h 149"/>
                <a:gd name="T6" fmla="*/ 3004 w 3004"/>
                <a:gd name="T7" fmla="*/ 0 h 149"/>
                <a:gd name="T8" fmla="*/ 0 w 3004"/>
                <a:gd name="T9" fmla="*/ 0 h 149"/>
              </a:gdLst>
              <a:ahLst/>
              <a:cxnLst>
                <a:cxn ang="0">
                  <a:pos x="T0" y="T1"/>
                </a:cxn>
                <a:cxn ang="0">
                  <a:pos x="T2" y="T3"/>
                </a:cxn>
                <a:cxn ang="0">
                  <a:pos x="T4" y="T5"/>
                </a:cxn>
                <a:cxn ang="0">
                  <a:pos x="T6" y="T7"/>
                </a:cxn>
                <a:cxn ang="0">
                  <a:pos x="T8" y="T9"/>
                </a:cxn>
              </a:cxnLst>
              <a:rect l="0" t="0" r="r" b="b"/>
              <a:pathLst>
                <a:path w="3004" h="149">
                  <a:moveTo>
                    <a:pt x="0" y="0"/>
                  </a:moveTo>
                  <a:lnTo>
                    <a:pt x="2070" y="149"/>
                  </a:lnTo>
                  <a:lnTo>
                    <a:pt x="3004" y="149"/>
                  </a:lnTo>
                  <a:lnTo>
                    <a:pt x="3004" y="0"/>
                  </a:lnTo>
                  <a:lnTo>
                    <a:pt x="0" y="0"/>
                  </a:lnTo>
                  <a:close/>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45"/>
            <p:cNvSpPr>
              <a:spLocks/>
            </p:cNvSpPr>
            <p:nvPr/>
          </p:nvSpPr>
          <p:spPr bwMode="auto">
            <a:xfrm>
              <a:off x="778537" y="2443036"/>
              <a:ext cx="1631463" cy="89233"/>
            </a:xfrm>
            <a:custGeom>
              <a:avLst/>
              <a:gdLst>
                <a:gd name="T0" fmla="*/ 0 w 2664"/>
                <a:gd name="T1" fmla="*/ 0 h 146"/>
                <a:gd name="T2" fmla="*/ 1827 w 2664"/>
                <a:gd name="T3" fmla="*/ 146 h 146"/>
                <a:gd name="T4" fmla="*/ 2664 w 2664"/>
                <a:gd name="T5" fmla="*/ 146 h 146"/>
                <a:gd name="T6" fmla="*/ 2664 w 2664"/>
                <a:gd name="T7" fmla="*/ 0 h 146"/>
                <a:gd name="T8" fmla="*/ 0 w 2664"/>
                <a:gd name="T9" fmla="*/ 0 h 146"/>
              </a:gdLst>
              <a:ahLst/>
              <a:cxnLst>
                <a:cxn ang="0">
                  <a:pos x="T0" y="T1"/>
                </a:cxn>
                <a:cxn ang="0">
                  <a:pos x="T2" y="T3"/>
                </a:cxn>
                <a:cxn ang="0">
                  <a:pos x="T4" y="T5"/>
                </a:cxn>
                <a:cxn ang="0">
                  <a:pos x="T6" y="T7"/>
                </a:cxn>
                <a:cxn ang="0">
                  <a:pos x="T8" y="T9"/>
                </a:cxn>
              </a:cxnLst>
              <a:rect l="0" t="0" r="r" b="b"/>
              <a:pathLst>
                <a:path w="2664" h="146">
                  <a:moveTo>
                    <a:pt x="0" y="0"/>
                  </a:moveTo>
                  <a:lnTo>
                    <a:pt x="1827" y="146"/>
                  </a:lnTo>
                  <a:lnTo>
                    <a:pt x="2664" y="146"/>
                  </a:lnTo>
                  <a:lnTo>
                    <a:pt x="2664" y="0"/>
                  </a:lnTo>
                  <a:lnTo>
                    <a:pt x="0" y="0"/>
                  </a:lnTo>
                  <a:close/>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46"/>
            <p:cNvSpPr>
              <a:spLocks/>
            </p:cNvSpPr>
            <p:nvPr/>
          </p:nvSpPr>
          <p:spPr bwMode="auto">
            <a:xfrm>
              <a:off x="992881" y="3117784"/>
              <a:ext cx="1417119" cy="91067"/>
            </a:xfrm>
            <a:custGeom>
              <a:avLst/>
              <a:gdLst>
                <a:gd name="T0" fmla="*/ 0 w 2314"/>
                <a:gd name="T1" fmla="*/ 0 h 149"/>
                <a:gd name="T2" fmla="*/ 1595 w 2314"/>
                <a:gd name="T3" fmla="*/ 149 h 149"/>
                <a:gd name="T4" fmla="*/ 2314 w 2314"/>
                <a:gd name="T5" fmla="*/ 149 h 149"/>
                <a:gd name="T6" fmla="*/ 2314 w 2314"/>
                <a:gd name="T7" fmla="*/ 0 h 149"/>
                <a:gd name="T8" fmla="*/ 0 w 2314"/>
                <a:gd name="T9" fmla="*/ 0 h 149"/>
              </a:gdLst>
              <a:ahLst/>
              <a:cxnLst>
                <a:cxn ang="0">
                  <a:pos x="T0" y="T1"/>
                </a:cxn>
                <a:cxn ang="0">
                  <a:pos x="T2" y="T3"/>
                </a:cxn>
                <a:cxn ang="0">
                  <a:pos x="T4" y="T5"/>
                </a:cxn>
                <a:cxn ang="0">
                  <a:pos x="T6" y="T7"/>
                </a:cxn>
                <a:cxn ang="0">
                  <a:pos x="T8" y="T9"/>
                </a:cxn>
              </a:cxnLst>
              <a:rect l="0" t="0" r="r" b="b"/>
              <a:pathLst>
                <a:path w="2314" h="149">
                  <a:moveTo>
                    <a:pt x="0" y="0"/>
                  </a:moveTo>
                  <a:lnTo>
                    <a:pt x="1595" y="149"/>
                  </a:lnTo>
                  <a:lnTo>
                    <a:pt x="2314" y="149"/>
                  </a:lnTo>
                  <a:lnTo>
                    <a:pt x="2314" y="0"/>
                  </a:lnTo>
                  <a:lnTo>
                    <a:pt x="0" y="0"/>
                  </a:lnTo>
                  <a:close/>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47"/>
            <p:cNvSpPr>
              <a:spLocks/>
            </p:cNvSpPr>
            <p:nvPr/>
          </p:nvSpPr>
          <p:spPr bwMode="auto">
            <a:xfrm>
              <a:off x="1199876" y="3793142"/>
              <a:ext cx="1210124" cy="92289"/>
            </a:xfrm>
            <a:custGeom>
              <a:avLst/>
              <a:gdLst>
                <a:gd name="T0" fmla="*/ 0 w 1976"/>
                <a:gd name="T1" fmla="*/ 0 h 151"/>
                <a:gd name="T2" fmla="*/ 1361 w 1976"/>
                <a:gd name="T3" fmla="*/ 151 h 151"/>
                <a:gd name="T4" fmla="*/ 1976 w 1976"/>
                <a:gd name="T5" fmla="*/ 151 h 151"/>
                <a:gd name="T6" fmla="*/ 1976 w 1976"/>
                <a:gd name="T7" fmla="*/ 0 h 151"/>
                <a:gd name="T8" fmla="*/ 0 w 1976"/>
                <a:gd name="T9" fmla="*/ 0 h 151"/>
              </a:gdLst>
              <a:ahLst/>
              <a:cxnLst>
                <a:cxn ang="0">
                  <a:pos x="T0" y="T1"/>
                </a:cxn>
                <a:cxn ang="0">
                  <a:pos x="T2" y="T3"/>
                </a:cxn>
                <a:cxn ang="0">
                  <a:pos x="T4" y="T5"/>
                </a:cxn>
                <a:cxn ang="0">
                  <a:pos x="T6" y="T7"/>
                </a:cxn>
                <a:cxn ang="0">
                  <a:pos x="T8" y="T9"/>
                </a:cxn>
              </a:cxnLst>
              <a:rect l="0" t="0" r="r" b="b"/>
              <a:pathLst>
                <a:path w="1976" h="151">
                  <a:moveTo>
                    <a:pt x="0" y="0"/>
                  </a:moveTo>
                  <a:lnTo>
                    <a:pt x="1361" y="151"/>
                  </a:lnTo>
                  <a:lnTo>
                    <a:pt x="1976" y="151"/>
                  </a:lnTo>
                  <a:lnTo>
                    <a:pt x="1976" y="0"/>
                  </a:lnTo>
                  <a:lnTo>
                    <a:pt x="0" y="0"/>
                  </a:lnTo>
                  <a:close/>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53"/>
            <p:cNvSpPr>
              <a:spLocks/>
            </p:cNvSpPr>
            <p:nvPr/>
          </p:nvSpPr>
          <p:spPr bwMode="auto">
            <a:xfrm>
              <a:off x="558682" y="1724283"/>
              <a:ext cx="1851319" cy="13446"/>
            </a:xfrm>
            <a:custGeom>
              <a:avLst/>
              <a:gdLst>
                <a:gd name="T0" fmla="*/ 3023 w 3023"/>
                <a:gd name="T1" fmla="*/ 0 h 22"/>
                <a:gd name="T2" fmla="*/ 0 w 3023"/>
                <a:gd name="T3" fmla="*/ 0 h 22"/>
                <a:gd name="T4" fmla="*/ 10 w 3023"/>
                <a:gd name="T5" fmla="*/ 22 h 22"/>
                <a:gd name="T6" fmla="*/ 3023 w 3023"/>
                <a:gd name="T7" fmla="*/ 22 h 22"/>
                <a:gd name="T8" fmla="*/ 3023 w 3023"/>
                <a:gd name="T9" fmla="*/ 0 h 22"/>
                <a:gd name="T10" fmla="*/ 3023 w 3023"/>
                <a:gd name="T11" fmla="*/ 0 h 22"/>
                <a:gd name="T12" fmla="*/ 3023 w 3023"/>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3023" h="22">
                  <a:moveTo>
                    <a:pt x="3023" y="0"/>
                  </a:moveTo>
                  <a:lnTo>
                    <a:pt x="0" y="0"/>
                  </a:lnTo>
                  <a:lnTo>
                    <a:pt x="10" y="22"/>
                  </a:lnTo>
                  <a:lnTo>
                    <a:pt x="3023" y="22"/>
                  </a:lnTo>
                  <a:lnTo>
                    <a:pt x="3023" y="0"/>
                  </a:lnTo>
                  <a:lnTo>
                    <a:pt x="3023" y="0"/>
                  </a:lnTo>
                  <a:lnTo>
                    <a:pt x="3023"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54"/>
            <p:cNvSpPr>
              <a:spLocks/>
            </p:cNvSpPr>
            <p:nvPr/>
          </p:nvSpPr>
          <p:spPr bwMode="auto">
            <a:xfrm>
              <a:off x="398230" y="1209665"/>
              <a:ext cx="2011771" cy="12835"/>
            </a:xfrm>
            <a:custGeom>
              <a:avLst/>
              <a:gdLst>
                <a:gd name="T0" fmla="*/ 941 w 3285"/>
                <a:gd name="T1" fmla="*/ 21 h 21"/>
                <a:gd name="T2" fmla="*/ 1501 w 3285"/>
                <a:gd name="T3" fmla="*/ 21 h 21"/>
                <a:gd name="T4" fmla="*/ 3285 w 3285"/>
                <a:gd name="T5" fmla="*/ 21 h 21"/>
                <a:gd name="T6" fmla="*/ 3285 w 3285"/>
                <a:gd name="T7" fmla="*/ 0 h 21"/>
                <a:gd name="T8" fmla="*/ 0 w 3285"/>
                <a:gd name="T9" fmla="*/ 0 h 21"/>
                <a:gd name="T10" fmla="*/ 5 w 3285"/>
                <a:gd name="T11" fmla="*/ 21 h 21"/>
                <a:gd name="T12" fmla="*/ 941 w 3285"/>
                <a:gd name="T13" fmla="*/ 21 h 21"/>
                <a:gd name="T14" fmla="*/ 941 w 3285"/>
                <a:gd name="T15" fmla="*/ 21 h 21"/>
                <a:gd name="T16" fmla="*/ 941 w 3285"/>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85" h="21">
                  <a:moveTo>
                    <a:pt x="941" y="21"/>
                  </a:moveTo>
                  <a:lnTo>
                    <a:pt x="1501" y="21"/>
                  </a:lnTo>
                  <a:lnTo>
                    <a:pt x="3285" y="21"/>
                  </a:lnTo>
                  <a:lnTo>
                    <a:pt x="3285" y="0"/>
                  </a:lnTo>
                  <a:lnTo>
                    <a:pt x="0" y="0"/>
                  </a:lnTo>
                  <a:lnTo>
                    <a:pt x="5" y="21"/>
                  </a:lnTo>
                  <a:lnTo>
                    <a:pt x="941" y="21"/>
                  </a:lnTo>
                  <a:lnTo>
                    <a:pt x="941" y="21"/>
                  </a:lnTo>
                  <a:lnTo>
                    <a:pt x="941" y="21"/>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55"/>
            <p:cNvSpPr>
              <a:spLocks/>
            </p:cNvSpPr>
            <p:nvPr/>
          </p:nvSpPr>
          <p:spPr bwMode="auto">
            <a:xfrm>
              <a:off x="610737" y="1899081"/>
              <a:ext cx="1799264" cy="13446"/>
            </a:xfrm>
            <a:custGeom>
              <a:avLst/>
              <a:gdLst>
                <a:gd name="T0" fmla="*/ 2938 w 2938"/>
                <a:gd name="T1" fmla="*/ 22 h 22"/>
                <a:gd name="T2" fmla="*/ 2938 w 2938"/>
                <a:gd name="T3" fmla="*/ 0 h 22"/>
                <a:gd name="T4" fmla="*/ 0 w 2938"/>
                <a:gd name="T5" fmla="*/ 0 h 22"/>
                <a:gd name="T6" fmla="*/ 7 w 2938"/>
                <a:gd name="T7" fmla="*/ 22 h 22"/>
                <a:gd name="T8" fmla="*/ 2938 w 2938"/>
                <a:gd name="T9" fmla="*/ 22 h 22"/>
                <a:gd name="T10" fmla="*/ 2938 w 2938"/>
                <a:gd name="T11" fmla="*/ 22 h 22"/>
                <a:gd name="T12" fmla="*/ 2938 w 2938"/>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938" h="22">
                  <a:moveTo>
                    <a:pt x="2938" y="22"/>
                  </a:moveTo>
                  <a:lnTo>
                    <a:pt x="2938" y="0"/>
                  </a:lnTo>
                  <a:lnTo>
                    <a:pt x="0" y="0"/>
                  </a:lnTo>
                  <a:lnTo>
                    <a:pt x="7" y="22"/>
                  </a:lnTo>
                  <a:lnTo>
                    <a:pt x="2938" y="22"/>
                  </a:lnTo>
                  <a:lnTo>
                    <a:pt x="2938" y="22"/>
                  </a:lnTo>
                  <a:lnTo>
                    <a:pt x="2938" y="22"/>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56"/>
            <p:cNvSpPr>
              <a:spLocks/>
            </p:cNvSpPr>
            <p:nvPr/>
          </p:nvSpPr>
          <p:spPr bwMode="auto">
            <a:xfrm>
              <a:off x="762615" y="2389251"/>
              <a:ext cx="1647386" cy="13446"/>
            </a:xfrm>
            <a:custGeom>
              <a:avLst/>
              <a:gdLst>
                <a:gd name="T0" fmla="*/ 2690 w 2690"/>
                <a:gd name="T1" fmla="*/ 0 h 22"/>
                <a:gd name="T2" fmla="*/ 0 w 2690"/>
                <a:gd name="T3" fmla="*/ 0 h 22"/>
                <a:gd name="T4" fmla="*/ 8 w 2690"/>
                <a:gd name="T5" fmla="*/ 22 h 22"/>
                <a:gd name="T6" fmla="*/ 2690 w 2690"/>
                <a:gd name="T7" fmla="*/ 22 h 22"/>
                <a:gd name="T8" fmla="*/ 2690 w 2690"/>
                <a:gd name="T9" fmla="*/ 0 h 22"/>
                <a:gd name="T10" fmla="*/ 2690 w 2690"/>
                <a:gd name="T11" fmla="*/ 0 h 22"/>
                <a:gd name="T12" fmla="*/ 2690 w 2690"/>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690" h="22">
                  <a:moveTo>
                    <a:pt x="2690" y="0"/>
                  </a:moveTo>
                  <a:lnTo>
                    <a:pt x="0" y="0"/>
                  </a:lnTo>
                  <a:lnTo>
                    <a:pt x="8" y="22"/>
                  </a:lnTo>
                  <a:lnTo>
                    <a:pt x="2690" y="22"/>
                  </a:lnTo>
                  <a:lnTo>
                    <a:pt x="2690" y="0"/>
                  </a:lnTo>
                  <a:lnTo>
                    <a:pt x="2690" y="0"/>
                  </a:lnTo>
                  <a:lnTo>
                    <a:pt x="2690"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57"/>
            <p:cNvSpPr>
              <a:spLocks/>
            </p:cNvSpPr>
            <p:nvPr/>
          </p:nvSpPr>
          <p:spPr bwMode="auto">
            <a:xfrm>
              <a:off x="823856" y="2574440"/>
              <a:ext cx="1586145" cy="12835"/>
            </a:xfrm>
            <a:custGeom>
              <a:avLst/>
              <a:gdLst>
                <a:gd name="T0" fmla="*/ 2590 w 2590"/>
                <a:gd name="T1" fmla="*/ 21 h 21"/>
                <a:gd name="T2" fmla="*/ 2590 w 2590"/>
                <a:gd name="T3" fmla="*/ 0 h 21"/>
                <a:gd name="T4" fmla="*/ 0 w 2590"/>
                <a:gd name="T5" fmla="*/ 0 h 21"/>
                <a:gd name="T6" fmla="*/ 7 w 2590"/>
                <a:gd name="T7" fmla="*/ 21 h 21"/>
                <a:gd name="T8" fmla="*/ 2590 w 2590"/>
                <a:gd name="T9" fmla="*/ 21 h 21"/>
                <a:gd name="T10" fmla="*/ 2590 w 2590"/>
                <a:gd name="T11" fmla="*/ 21 h 21"/>
                <a:gd name="T12" fmla="*/ 2590 w 2590"/>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590" h="21">
                  <a:moveTo>
                    <a:pt x="2590" y="21"/>
                  </a:moveTo>
                  <a:lnTo>
                    <a:pt x="2590" y="0"/>
                  </a:lnTo>
                  <a:lnTo>
                    <a:pt x="0" y="0"/>
                  </a:lnTo>
                  <a:lnTo>
                    <a:pt x="7" y="21"/>
                  </a:lnTo>
                  <a:lnTo>
                    <a:pt x="2590" y="21"/>
                  </a:lnTo>
                  <a:lnTo>
                    <a:pt x="2590" y="21"/>
                  </a:lnTo>
                  <a:lnTo>
                    <a:pt x="2590" y="21"/>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58"/>
            <p:cNvSpPr>
              <a:spLocks/>
            </p:cNvSpPr>
            <p:nvPr/>
          </p:nvSpPr>
          <p:spPr bwMode="auto">
            <a:xfrm>
              <a:off x="975734" y="3063388"/>
              <a:ext cx="1434267" cy="12835"/>
            </a:xfrm>
            <a:custGeom>
              <a:avLst/>
              <a:gdLst>
                <a:gd name="T0" fmla="*/ 7 w 2342"/>
                <a:gd name="T1" fmla="*/ 21 h 21"/>
                <a:gd name="T2" fmla="*/ 2342 w 2342"/>
                <a:gd name="T3" fmla="*/ 21 h 21"/>
                <a:gd name="T4" fmla="*/ 2342 w 2342"/>
                <a:gd name="T5" fmla="*/ 0 h 21"/>
                <a:gd name="T6" fmla="*/ 0 w 2342"/>
                <a:gd name="T7" fmla="*/ 0 h 21"/>
                <a:gd name="T8" fmla="*/ 7 w 2342"/>
                <a:gd name="T9" fmla="*/ 21 h 21"/>
              </a:gdLst>
              <a:ahLst/>
              <a:cxnLst>
                <a:cxn ang="0">
                  <a:pos x="T0" y="T1"/>
                </a:cxn>
                <a:cxn ang="0">
                  <a:pos x="T2" y="T3"/>
                </a:cxn>
                <a:cxn ang="0">
                  <a:pos x="T4" y="T5"/>
                </a:cxn>
                <a:cxn ang="0">
                  <a:pos x="T6" y="T7"/>
                </a:cxn>
                <a:cxn ang="0">
                  <a:pos x="T8" y="T9"/>
                </a:cxn>
              </a:cxnLst>
              <a:rect l="0" t="0" r="r" b="b"/>
              <a:pathLst>
                <a:path w="2342" h="21">
                  <a:moveTo>
                    <a:pt x="7" y="21"/>
                  </a:moveTo>
                  <a:lnTo>
                    <a:pt x="2342" y="21"/>
                  </a:lnTo>
                  <a:lnTo>
                    <a:pt x="2342" y="0"/>
                  </a:lnTo>
                  <a:lnTo>
                    <a:pt x="0" y="0"/>
                  </a:lnTo>
                  <a:lnTo>
                    <a:pt x="7" y="21"/>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59"/>
            <p:cNvSpPr>
              <a:spLocks/>
            </p:cNvSpPr>
            <p:nvPr/>
          </p:nvSpPr>
          <p:spPr bwMode="auto">
            <a:xfrm>
              <a:off x="1185791" y="3738136"/>
              <a:ext cx="1224210" cy="14668"/>
            </a:xfrm>
            <a:custGeom>
              <a:avLst/>
              <a:gdLst>
                <a:gd name="T0" fmla="*/ 1999 w 1999"/>
                <a:gd name="T1" fmla="*/ 0 h 24"/>
                <a:gd name="T2" fmla="*/ 0 w 1999"/>
                <a:gd name="T3" fmla="*/ 0 h 24"/>
                <a:gd name="T4" fmla="*/ 4 w 1999"/>
                <a:gd name="T5" fmla="*/ 24 h 24"/>
                <a:gd name="T6" fmla="*/ 1999 w 1999"/>
                <a:gd name="T7" fmla="*/ 24 h 24"/>
                <a:gd name="T8" fmla="*/ 1999 w 1999"/>
                <a:gd name="T9" fmla="*/ 0 h 24"/>
                <a:gd name="T10" fmla="*/ 1999 w 1999"/>
                <a:gd name="T11" fmla="*/ 0 h 24"/>
                <a:gd name="T12" fmla="*/ 1999 w 1999"/>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1999" h="24">
                  <a:moveTo>
                    <a:pt x="1999" y="0"/>
                  </a:moveTo>
                  <a:lnTo>
                    <a:pt x="0" y="0"/>
                  </a:lnTo>
                  <a:lnTo>
                    <a:pt x="4" y="24"/>
                  </a:lnTo>
                  <a:lnTo>
                    <a:pt x="1999" y="24"/>
                  </a:lnTo>
                  <a:lnTo>
                    <a:pt x="1999" y="0"/>
                  </a:lnTo>
                  <a:lnTo>
                    <a:pt x="1999" y="0"/>
                  </a:lnTo>
                  <a:lnTo>
                    <a:pt x="1999"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60"/>
            <p:cNvSpPr>
              <a:spLocks/>
            </p:cNvSpPr>
            <p:nvPr/>
          </p:nvSpPr>
          <p:spPr bwMode="auto">
            <a:xfrm>
              <a:off x="1032075" y="3251022"/>
              <a:ext cx="1377925" cy="11613"/>
            </a:xfrm>
            <a:custGeom>
              <a:avLst/>
              <a:gdLst>
                <a:gd name="T0" fmla="*/ 2250 w 2250"/>
                <a:gd name="T1" fmla="*/ 19 h 19"/>
                <a:gd name="T2" fmla="*/ 2250 w 2250"/>
                <a:gd name="T3" fmla="*/ 0 h 19"/>
                <a:gd name="T4" fmla="*/ 0 w 2250"/>
                <a:gd name="T5" fmla="*/ 0 h 19"/>
                <a:gd name="T6" fmla="*/ 7 w 2250"/>
                <a:gd name="T7" fmla="*/ 19 h 19"/>
                <a:gd name="T8" fmla="*/ 2250 w 2250"/>
                <a:gd name="T9" fmla="*/ 19 h 19"/>
                <a:gd name="T10" fmla="*/ 2250 w 2250"/>
                <a:gd name="T11" fmla="*/ 19 h 19"/>
                <a:gd name="T12" fmla="*/ 2250 w 2250"/>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250" h="19">
                  <a:moveTo>
                    <a:pt x="2250" y="19"/>
                  </a:moveTo>
                  <a:lnTo>
                    <a:pt x="2250" y="0"/>
                  </a:lnTo>
                  <a:lnTo>
                    <a:pt x="0" y="0"/>
                  </a:lnTo>
                  <a:lnTo>
                    <a:pt x="7" y="19"/>
                  </a:lnTo>
                  <a:lnTo>
                    <a:pt x="2250" y="19"/>
                  </a:lnTo>
                  <a:lnTo>
                    <a:pt x="2250" y="19"/>
                  </a:lnTo>
                  <a:lnTo>
                    <a:pt x="2250" y="19"/>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1"/>
            <p:cNvSpPr>
              <a:spLocks/>
            </p:cNvSpPr>
            <p:nvPr/>
          </p:nvSpPr>
          <p:spPr bwMode="auto">
            <a:xfrm>
              <a:off x="1243357" y="3926380"/>
              <a:ext cx="1166643" cy="15891"/>
            </a:xfrm>
            <a:custGeom>
              <a:avLst/>
              <a:gdLst>
                <a:gd name="T0" fmla="*/ 1905 w 1905"/>
                <a:gd name="T1" fmla="*/ 26 h 26"/>
                <a:gd name="T2" fmla="*/ 1905 w 1905"/>
                <a:gd name="T3" fmla="*/ 0 h 26"/>
                <a:gd name="T4" fmla="*/ 0 w 1905"/>
                <a:gd name="T5" fmla="*/ 0 h 26"/>
                <a:gd name="T6" fmla="*/ 7 w 1905"/>
                <a:gd name="T7" fmla="*/ 26 h 26"/>
                <a:gd name="T8" fmla="*/ 1905 w 1905"/>
                <a:gd name="T9" fmla="*/ 26 h 26"/>
                <a:gd name="T10" fmla="*/ 1905 w 1905"/>
                <a:gd name="T11" fmla="*/ 26 h 26"/>
                <a:gd name="T12" fmla="*/ 1905 w 1905"/>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1905" h="26">
                  <a:moveTo>
                    <a:pt x="1905" y="26"/>
                  </a:moveTo>
                  <a:lnTo>
                    <a:pt x="1905" y="0"/>
                  </a:lnTo>
                  <a:lnTo>
                    <a:pt x="0" y="0"/>
                  </a:lnTo>
                  <a:lnTo>
                    <a:pt x="7" y="26"/>
                  </a:lnTo>
                  <a:lnTo>
                    <a:pt x="1905" y="26"/>
                  </a:lnTo>
                  <a:lnTo>
                    <a:pt x="1905" y="26"/>
                  </a:lnTo>
                  <a:lnTo>
                    <a:pt x="1905" y="26"/>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2"/>
            <p:cNvSpPr>
              <a:spLocks/>
            </p:cNvSpPr>
            <p:nvPr/>
          </p:nvSpPr>
          <p:spPr bwMode="auto">
            <a:xfrm>
              <a:off x="1395235" y="4416550"/>
              <a:ext cx="1014765" cy="14057"/>
            </a:xfrm>
            <a:custGeom>
              <a:avLst/>
              <a:gdLst>
                <a:gd name="T0" fmla="*/ 1657 w 1657"/>
                <a:gd name="T1" fmla="*/ 0 h 23"/>
                <a:gd name="T2" fmla="*/ 0 w 1657"/>
                <a:gd name="T3" fmla="*/ 0 h 23"/>
                <a:gd name="T4" fmla="*/ 7 w 1657"/>
                <a:gd name="T5" fmla="*/ 23 h 23"/>
                <a:gd name="T6" fmla="*/ 1657 w 1657"/>
                <a:gd name="T7" fmla="*/ 23 h 23"/>
                <a:gd name="T8" fmla="*/ 1657 w 1657"/>
                <a:gd name="T9" fmla="*/ 0 h 23"/>
                <a:gd name="T10" fmla="*/ 1657 w 1657"/>
                <a:gd name="T11" fmla="*/ 0 h 23"/>
                <a:gd name="T12" fmla="*/ 1657 w 1657"/>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1657" h="23">
                  <a:moveTo>
                    <a:pt x="1657" y="0"/>
                  </a:moveTo>
                  <a:lnTo>
                    <a:pt x="0" y="0"/>
                  </a:lnTo>
                  <a:lnTo>
                    <a:pt x="7" y="23"/>
                  </a:lnTo>
                  <a:lnTo>
                    <a:pt x="1657" y="23"/>
                  </a:lnTo>
                  <a:lnTo>
                    <a:pt x="1657" y="0"/>
                  </a:lnTo>
                  <a:lnTo>
                    <a:pt x="1657" y="0"/>
                  </a:lnTo>
                  <a:lnTo>
                    <a:pt x="1657" y="0"/>
                  </a:lnTo>
                  <a:close/>
                </a:path>
              </a:pathLst>
            </a:custGeom>
            <a:noFill/>
            <a:ln w="3175">
              <a:solidFill>
                <a:schemeClr val="bg1"/>
              </a:solidFill>
              <a:prstDash val="sysDash"/>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48"/>
            <p:cNvSpPr>
              <a:spLocks/>
            </p:cNvSpPr>
            <p:nvPr/>
          </p:nvSpPr>
          <p:spPr bwMode="auto">
            <a:xfrm>
              <a:off x="3176740" y="1179106"/>
              <a:ext cx="45719" cy="587348"/>
            </a:xfrm>
            <a:custGeom>
              <a:avLst/>
              <a:gdLst>
                <a:gd name="T0" fmla="*/ 0 w 1252"/>
                <a:gd name="T1" fmla="*/ 0 h 961"/>
                <a:gd name="T2" fmla="*/ 1252 w 1252"/>
                <a:gd name="T3" fmla="*/ 0 h 961"/>
                <a:gd name="T4" fmla="*/ 1252 w 1252"/>
                <a:gd name="T5" fmla="*/ 961 h 961"/>
                <a:gd name="T6" fmla="*/ 0 w 1252"/>
                <a:gd name="T7" fmla="*/ 961 h 961"/>
                <a:gd name="T8" fmla="*/ 0 w 1252"/>
                <a:gd name="T9" fmla="*/ 0 h 961"/>
                <a:gd name="T10" fmla="*/ 0 w 1252"/>
                <a:gd name="T11" fmla="*/ 0 h 961"/>
              </a:gdLst>
              <a:ahLst/>
              <a:cxnLst>
                <a:cxn ang="0">
                  <a:pos x="T0" y="T1"/>
                </a:cxn>
                <a:cxn ang="0">
                  <a:pos x="T2" y="T3"/>
                </a:cxn>
                <a:cxn ang="0">
                  <a:pos x="T4" y="T5"/>
                </a:cxn>
                <a:cxn ang="0">
                  <a:pos x="T6" y="T7"/>
                </a:cxn>
                <a:cxn ang="0">
                  <a:pos x="T8" y="T9"/>
                </a:cxn>
                <a:cxn ang="0">
                  <a:pos x="T10" y="T11"/>
                </a:cxn>
              </a:cxnLst>
              <a:rect l="0" t="0" r="r" b="b"/>
              <a:pathLst>
                <a:path w="1252" h="961">
                  <a:moveTo>
                    <a:pt x="0" y="0"/>
                  </a:moveTo>
                  <a:lnTo>
                    <a:pt x="1252" y="0"/>
                  </a:lnTo>
                  <a:lnTo>
                    <a:pt x="1252" y="961"/>
                  </a:lnTo>
                  <a:lnTo>
                    <a:pt x="0" y="961"/>
                  </a:lnTo>
                  <a:lnTo>
                    <a:pt x="0" y="0"/>
                  </a:lnTo>
                  <a:lnTo>
                    <a:pt x="0" y="0"/>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9"/>
            <p:cNvSpPr>
              <a:spLocks/>
            </p:cNvSpPr>
            <p:nvPr/>
          </p:nvSpPr>
          <p:spPr bwMode="auto">
            <a:xfrm>
              <a:off x="3176740" y="1857521"/>
              <a:ext cx="45719" cy="585515"/>
            </a:xfrm>
            <a:custGeom>
              <a:avLst/>
              <a:gdLst>
                <a:gd name="T0" fmla="*/ 0 w 1252"/>
                <a:gd name="T1" fmla="*/ 0 h 958"/>
                <a:gd name="T2" fmla="*/ 1252 w 1252"/>
                <a:gd name="T3" fmla="*/ 0 h 958"/>
                <a:gd name="T4" fmla="*/ 1252 w 1252"/>
                <a:gd name="T5" fmla="*/ 958 h 958"/>
                <a:gd name="T6" fmla="*/ 0 w 1252"/>
                <a:gd name="T7" fmla="*/ 958 h 958"/>
                <a:gd name="T8" fmla="*/ 0 w 1252"/>
                <a:gd name="T9" fmla="*/ 0 h 958"/>
                <a:gd name="T10" fmla="*/ 0 w 1252"/>
                <a:gd name="T11" fmla="*/ 0 h 958"/>
              </a:gdLst>
              <a:ahLst/>
              <a:cxnLst>
                <a:cxn ang="0">
                  <a:pos x="T0" y="T1"/>
                </a:cxn>
                <a:cxn ang="0">
                  <a:pos x="T2" y="T3"/>
                </a:cxn>
                <a:cxn ang="0">
                  <a:pos x="T4" y="T5"/>
                </a:cxn>
                <a:cxn ang="0">
                  <a:pos x="T6" y="T7"/>
                </a:cxn>
                <a:cxn ang="0">
                  <a:pos x="T8" y="T9"/>
                </a:cxn>
                <a:cxn ang="0">
                  <a:pos x="T10" y="T11"/>
                </a:cxn>
              </a:cxnLst>
              <a:rect l="0" t="0" r="r" b="b"/>
              <a:pathLst>
                <a:path w="1252" h="958">
                  <a:moveTo>
                    <a:pt x="0" y="0"/>
                  </a:moveTo>
                  <a:lnTo>
                    <a:pt x="1252" y="0"/>
                  </a:lnTo>
                  <a:lnTo>
                    <a:pt x="1252" y="958"/>
                  </a:lnTo>
                  <a:lnTo>
                    <a:pt x="0" y="958"/>
                  </a:lnTo>
                  <a:lnTo>
                    <a:pt x="0" y="0"/>
                  </a:lnTo>
                  <a:lnTo>
                    <a:pt x="0"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50"/>
            <p:cNvSpPr>
              <a:spLocks/>
            </p:cNvSpPr>
            <p:nvPr/>
          </p:nvSpPr>
          <p:spPr bwMode="auto">
            <a:xfrm>
              <a:off x="3176740" y="2532268"/>
              <a:ext cx="45719" cy="585515"/>
            </a:xfrm>
            <a:custGeom>
              <a:avLst/>
              <a:gdLst>
                <a:gd name="T0" fmla="*/ 0 w 1252"/>
                <a:gd name="T1" fmla="*/ 0 h 958"/>
                <a:gd name="T2" fmla="*/ 1252 w 1252"/>
                <a:gd name="T3" fmla="*/ 0 h 958"/>
                <a:gd name="T4" fmla="*/ 1252 w 1252"/>
                <a:gd name="T5" fmla="*/ 958 h 958"/>
                <a:gd name="T6" fmla="*/ 0 w 1252"/>
                <a:gd name="T7" fmla="*/ 958 h 958"/>
                <a:gd name="T8" fmla="*/ 0 w 1252"/>
                <a:gd name="T9" fmla="*/ 0 h 958"/>
                <a:gd name="T10" fmla="*/ 0 w 1252"/>
                <a:gd name="T11" fmla="*/ 0 h 958"/>
              </a:gdLst>
              <a:ahLst/>
              <a:cxnLst>
                <a:cxn ang="0">
                  <a:pos x="T0" y="T1"/>
                </a:cxn>
                <a:cxn ang="0">
                  <a:pos x="T2" y="T3"/>
                </a:cxn>
                <a:cxn ang="0">
                  <a:pos x="T4" y="T5"/>
                </a:cxn>
                <a:cxn ang="0">
                  <a:pos x="T6" y="T7"/>
                </a:cxn>
                <a:cxn ang="0">
                  <a:pos x="T8" y="T9"/>
                </a:cxn>
                <a:cxn ang="0">
                  <a:pos x="T10" y="T11"/>
                </a:cxn>
              </a:cxnLst>
              <a:rect l="0" t="0" r="r" b="b"/>
              <a:pathLst>
                <a:path w="1252" h="958">
                  <a:moveTo>
                    <a:pt x="0" y="0"/>
                  </a:moveTo>
                  <a:lnTo>
                    <a:pt x="1252" y="0"/>
                  </a:lnTo>
                  <a:lnTo>
                    <a:pt x="1252" y="958"/>
                  </a:lnTo>
                  <a:lnTo>
                    <a:pt x="0" y="958"/>
                  </a:lnTo>
                  <a:lnTo>
                    <a:pt x="0" y="0"/>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51"/>
            <p:cNvSpPr>
              <a:spLocks/>
            </p:cNvSpPr>
            <p:nvPr/>
          </p:nvSpPr>
          <p:spPr bwMode="auto">
            <a:xfrm>
              <a:off x="3176740" y="3208850"/>
              <a:ext cx="45719" cy="584292"/>
            </a:xfrm>
            <a:custGeom>
              <a:avLst/>
              <a:gdLst>
                <a:gd name="T0" fmla="*/ 0 w 1252"/>
                <a:gd name="T1" fmla="*/ 0 h 956"/>
                <a:gd name="T2" fmla="*/ 1252 w 1252"/>
                <a:gd name="T3" fmla="*/ 0 h 956"/>
                <a:gd name="T4" fmla="*/ 1252 w 1252"/>
                <a:gd name="T5" fmla="*/ 956 h 956"/>
                <a:gd name="T6" fmla="*/ 0 w 1252"/>
                <a:gd name="T7" fmla="*/ 956 h 956"/>
                <a:gd name="T8" fmla="*/ 0 w 1252"/>
                <a:gd name="T9" fmla="*/ 0 h 956"/>
                <a:gd name="T10" fmla="*/ 0 w 1252"/>
                <a:gd name="T11" fmla="*/ 0 h 956"/>
              </a:gdLst>
              <a:ahLst/>
              <a:cxnLst>
                <a:cxn ang="0">
                  <a:pos x="T0" y="T1"/>
                </a:cxn>
                <a:cxn ang="0">
                  <a:pos x="T2" y="T3"/>
                </a:cxn>
                <a:cxn ang="0">
                  <a:pos x="T4" y="T5"/>
                </a:cxn>
                <a:cxn ang="0">
                  <a:pos x="T6" y="T7"/>
                </a:cxn>
                <a:cxn ang="0">
                  <a:pos x="T8" y="T9"/>
                </a:cxn>
                <a:cxn ang="0">
                  <a:pos x="T10" y="T11"/>
                </a:cxn>
              </a:cxnLst>
              <a:rect l="0" t="0" r="r" b="b"/>
              <a:pathLst>
                <a:path w="1252" h="956">
                  <a:moveTo>
                    <a:pt x="0" y="0"/>
                  </a:moveTo>
                  <a:lnTo>
                    <a:pt x="1252" y="0"/>
                  </a:lnTo>
                  <a:lnTo>
                    <a:pt x="1252" y="956"/>
                  </a:lnTo>
                  <a:lnTo>
                    <a:pt x="0" y="956"/>
                  </a:lnTo>
                  <a:lnTo>
                    <a:pt x="0"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2"/>
            <p:cNvSpPr>
              <a:spLocks/>
            </p:cNvSpPr>
            <p:nvPr/>
          </p:nvSpPr>
          <p:spPr bwMode="auto">
            <a:xfrm>
              <a:off x="3176740" y="3885431"/>
              <a:ext cx="45719" cy="585515"/>
            </a:xfrm>
            <a:custGeom>
              <a:avLst/>
              <a:gdLst>
                <a:gd name="T0" fmla="*/ 0 w 1252"/>
                <a:gd name="T1" fmla="*/ 0 h 958"/>
                <a:gd name="T2" fmla="*/ 1252 w 1252"/>
                <a:gd name="T3" fmla="*/ 0 h 958"/>
                <a:gd name="T4" fmla="*/ 1252 w 1252"/>
                <a:gd name="T5" fmla="*/ 958 h 958"/>
                <a:gd name="T6" fmla="*/ 0 w 1252"/>
                <a:gd name="T7" fmla="*/ 958 h 958"/>
                <a:gd name="T8" fmla="*/ 0 w 1252"/>
                <a:gd name="T9" fmla="*/ 0 h 958"/>
                <a:gd name="T10" fmla="*/ 0 w 1252"/>
                <a:gd name="T11" fmla="*/ 0 h 958"/>
              </a:gdLst>
              <a:ahLst/>
              <a:cxnLst>
                <a:cxn ang="0">
                  <a:pos x="T0" y="T1"/>
                </a:cxn>
                <a:cxn ang="0">
                  <a:pos x="T2" y="T3"/>
                </a:cxn>
                <a:cxn ang="0">
                  <a:pos x="T4" y="T5"/>
                </a:cxn>
                <a:cxn ang="0">
                  <a:pos x="T6" y="T7"/>
                </a:cxn>
                <a:cxn ang="0">
                  <a:pos x="T8" y="T9"/>
                </a:cxn>
                <a:cxn ang="0">
                  <a:pos x="T10" y="T11"/>
                </a:cxn>
              </a:cxnLst>
              <a:rect l="0" t="0" r="r" b="b"/>
              <a:pathLst>
                <a:path w="1252" h="958">
                  <a:moveTo>
                    <a:pt x="0" y="0"/>
                  </a:moveTo>
                  <a:lnTo>
                    <a:pt x="1252" y="0"/>
                  </a:lnTo>
                  <a:lnTo>
                    <a:pt x="1252" y="958"/>
                  </a:lnTo>
                  <a:lnTo>
                    <a:pt x="0" y="958"/>
                  </a:lnTo>
                  <a:lnTo>
                    <a:pt x="0"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 name="Down Arrow 1"/>
            <p:cNvSpPr/>
            <p:nvPr/>
          </p:nvSpPr>
          <p:spPr>
            <a:xfrm>
              <a:off x="2550168" y="1227040"/>
              <a:ext cx="486402" cy="491480"/>
            </a:xfrm>
            <a:prstGeom prst="downArrow">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61" name="Down Arrow 60"/>
            <p:cNvSpPr/>
            <p:nvPr/>
          </p:nvSpPr>
          <p:spPr>
            <a:xfrm>
              <a:off x="2550168" y="1904538"/>
              <a:ext cx="486402" cy="491480"/>
            </a:xfrm>
            <a:prstGeom prst="down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64" name="Down Arrow 63"/>
            <p:cNvSpPr/>
            <p:nvPr/>
          </p:nvSpPr>
          <p:spPr>
            <a:xfrm>
              <a:off x="2550168" y="2579285"/>
              <a:ext cx="486402" cy="491480"/>
            </a:xfrm>
            <a:prstGeom prst="down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67" name="Down Arrow 66"/>
            <p:cNvSpPr/>
            <p:nvPr/>
          </p:nvSpPr>
          <p:spPr>
            <a:xfrm>
              <a:off x="2550168" y="3255256"/>
              <a:ext cx="486402" cy="491480"/>
            </a:xfrm>
            <a:prstGeom prst="down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70" name="Down Arrow 69"/>
            <p:cNvSpPr/>
            <p:nvPr/>
          </p:nvSpPr>
          <p:spPr>
            <a:xfrm>
              <a:off x="2550168" y="3932448"/>
              <a:ext cx="486402" cy="491480"/>
            </a:xfrm>
            <a:prstGeom prst="down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sp>
        <p:nvSpPr>
          <p:cNvPr id="108" name="Rectangle 107"/>
          <p:cNvSpPr/>
          <p:nvPr/>
        </p:nvSpPr>
        <p:spPr>
          <a:xfrm flipH="1">
            <a:off x="2657755" y="4307943"/>
            <a:ext cx="271229" cy="276999"/>
          </a:xfrm>
          <a:prstGeom prst="rect">
            <a:avLst/>
          </a:prstGeom>
        </p:spPr>
        <p:txBody>
          <a:bodyPr wrap="none" anchor="ctr">
            <a:spAutoFit/>
          </a:bodyPr>
          <a:lstStyle/>
          <a:p>
            <a:pPr algn="ctr"/>
            <a:r>
              <a:rPr lang="en-US" sz="1200" b="1" dirty="0">
                <a:solidFill>
                  <a:schemeClr val="bg1"/>
                </a:solidFill>
              </a:rPr>
              <a:t>1</a:t>
            </a:r>
          </a:p>
        </p:txBody>
      </p:sp>
      <p:sp>
        <p:nvSpPr>
          <p:cNvPr id="109" name="Rectangle 108"/>
          <p:cNvSpPr/>
          <p:nvPr/>
        </p:nvSpPr>
        <p:spPr>
          <a:xfrm flipH="1">
            <a:off x="2657755" y="3630445"/>
            <a:ext cx="271229" cy="276999"/>
          </a:xfrm>
          <a:prstGeom prst="rect">
            <a:avLst/>
          </a:prstGeom>
        </p:spPr>
        <p:txBody>
          <a:bodyPr wrap="none" anchor="ctr">
            <a:spAutoFit/>
          </a:bodyPr>
          <a:lstStyle/>
          <a:p>
            <a:pPr algn="ctr"/>
            <a:r>
              <a:rPr lang="en-US" sz="1200" b="1" dirty="0">
                <a:solidFill>
                  <a:schemeClr val="bg1"/>
                </a:solidFill>
              </a:rPr>
              <a:t>2</a:t>
            </a:r>
          </a:p>
        </p:txBody>
      </p:sp>
      <p:sp>
        <p:nvSpPr>
          <p:cNvPr id="110" name="Rectangle 109"/>
          <p:cNvSpPr/>
          <p:nvPr/>
        </p:nvSpPr>
        <p:spPr>
          <a:xfrm flipH="1">
            <a:off x="2657755" y="2955698"/>
            <a:ext cx="271229" cy="276999"/>
          </a:xfrm>
          <a:prstGeom prst="rect">
            <a:avLst/>
          </a:prstGeom>
        </p:spPr>
        <p:txBody>
          <a:bodyPr wrap="none" anchor="ctr">
            <a:spAutoFit/>
          </a:bodyPr>
          <a:lstStyle/>
          <a:p>
            <a:pPr algn="ctr"/>
            <a:r>
              <a:rPr lang="en-US" sz="1200" b="1" dirty="0">
                <a:solidFill>
                  <a:schemeClr val="bg1"/>
                </a:solidFill>
              </a:rPr>
              <a:t>3</a:t>
            </a:r>
          </a:p>
        </p:txBody>
      </p:sp>
      <p:sp>
        <p:nvSpPr>
          <p:cNvPr id="111" name="Rectangle 110"/>
          <p:cNvSpPr/>
          <p:nvPr/>
        </p:nvSpPr>
        <p:spPr>
          <a:xfrm flipH="1">
            <a:off x="2657755" y="2279727"/>
            <a:ext cx="271229" cy="276999"/>
          </a:xfrm>
          <a:prstGeom prst="rect">
            <a:avLst/>
          </a:prstGeom>
        </p:spPr>
        <p:txBody>
          <a:bodyPr wrap="none" anchor="ctr">
            <a:spAutoFit/>
          </a:bodyPr>
          <a:lstStyle/>
          <a:p>
            <a:pPr algn="ctr"/>
            <a:r>
              <a:rPr lang="en-US" sz="1200" b="1" dirty="0">
                <a:solidFill>
                  <a:schemeClr val="bg1"/>
                </a:solidFill>
              </a:rPr>
              <a:t>4</a:t>
            </a:r>
          </a:p>
        </p:txBody>
      </p:sp>
      <p:sp>
        <p:nvSpPr>
          <p:cNvPr id="112" name="Rectangle 111"/>
          <p:cNvSpPr/>
          <p:nvPr/>
        </p:nvSpPr>
        <p:spPr>
          <a:xfrm flipH="1">
            <a:off x="2657755" y="1602535"/>
            <a:ext cx="271229" cy="276999"/>
          </a:xfrm>
          <a:prstGeom prst="rect">
            <a:avLst/>
          </a:prstGeom>
        </p:spPr>
        <p:txBody>
          <a:bodyPr wrap="none" anchor="ctr">
            <a:spAutoFit/>
          </a:bodyPr>
          <a:lstStyle/>
          <a:p>
            <a:pPr algn="ctr"/>
            <a:r>
              <a:rPr lang="en-US" sz="1200" b="1" dirty="0">
                <a:solidFill>
                  <a:schemeClr val="bg1"/>
                </a:solidFill>
              </a:rPr>
              <a:t>5</a:t>
            </a:r>
          </a:p>
        </p:txBody>
      </p:sp>
      <p:sp>
        <p:nvSpPr>
          <p:cNvPr id="113" name="Rectangle 112"/>
          <p:cNvSpPr/>
          <p:nvPr/>
        </p:nvSpPr>
        <p:spPr>
          <a:xfrm flipH="1">
            <a:off x="877518" y="4307943"/>
            <a:ext cx="1042782" cy="276999"/>
          </a:xfrm>
          <a:prstGeom prst="rect">
            <a:avLst/>
          </a:prstGeom>
        </p:spPr>
        <p:txBody>
          <a:bodyPr wrap="square" anchor="ctr">
            <a:spAutoFit/>
          </a:bodyPr>
          <a:lstStyle/>
          <a:p>
            <a:pPr algn="ctr"/>
            <a:r>
              <a:rPr lang="en-US" sz="1200" dirty="0">
                <a:solidFill>
                  <a:schemeClr val="bg1"/>
                </a:solidFill>
              </a:rPr>
              <a:t>Heading A</a:t>
            </a:r>
          </a:p>
        </p:txBody>
      </p:sp>
      <p:sp>
        <p:nvSpPr>
          <p:cNvPr id="114" name="Rectangle 113"/>
          <p:cNvSpPr/>
          <p:nvPr/>
        </p:nvSpPr>
        <p:spPr>
          <a:xfrm flipH="1">
            <a:off x="981934" y="3630445"/>
            <a:ext cx="1042782" cy="276999"/>
          </a:xfrm>
          <a:prstGeom prst="rect">
            <a:avLst/>
          </a:prstGeom>
        </p:spPr>
        <p:txBody>
          <a:bodyPr wrap="square" anchor="ctr">
            <a:spAutoFit/>
          </a:bodyPr>
          <a:lstStyle/>
          <a:p>
            <a:pPr algn="ctr"/>
            <a:r>
              <a:rPr lang="en-US" sz="1200" dirty="0">
                <a:solidFill>
                  <a:schemeClr val="bg1"/>
                </a:solidFill>
              </a:rPr>
              <a:t>Heading B</a:t>
            </a:r>
          </a:p>
        </p:txBody>
      </p:sp>
      <p:sp>
        <p:nvSpPr>
          <p:cNvPr id="115" name="Rectangle 114"/>
          <p:cNvSpPr/>
          <p:nvPr/>
        </p:nvSpPr>
        <p:spPr>
          <a:xfrm flipH="1">
            <a:off x="1088801" y="2955698"/>
            <a:ext cx="1042782" cy="276999"/>
          </a:xfrm>
          <a:prstGeom prst="rect">
            <a:avLst/>
          </a:prstGeom>
        </p:spPr>
        <p:txBody>
          <a:bodyPr wrap="square" anchor="ctr">
            <a:spAutoFit/>
          </a:bodyPr>
          <a:lstStyle/>
          <a:p>
            <a:pPr algn="ctr"/>
            <a:r>
              <a:rPr lang="en-US" sz="1200" dirty="0">
                <a:solidFill>
                  <a:schemeClr val="bg1"/>
                </a:solidFill>
              </a:rPr>
              <a:t>Heading C</a:t>
            </a:r>
          </a:p>
        </p:txBody>
      </p:sp>
      <p:sp>
        <p:nvSpPr>
          <p:cNvPr id="116" name="Rectangle 115"/>
          <p:cNvSpPr/>
          <p:nvPr/>
        </p:nvSpPr>
        <p:spPr>
          <a:xfrm flipH="1">
            <a:off x="1192298" y="2279727"/>
            <a:ext cx="1042782" cy="276999"/>
          </a:xfrm>
          <a:prstGeom prst="rect">
            <a:avLst/>
          </a:prstGeom>
        </p:spPr>
        <p:txBody>
          <a:bodyPr wrap="square" anchor="ctr">
            <a:spAutoFit/>
          </a:bodyPr>
          <a:lstStyle/>
          <a:p>
            <a:pPr algn="ctr"/>
            <a:r>
              <a:rPr lang="en-US" sz="1200" dirty="0">
                <a:solidFill>
                  <a:schemeClr val="bg1"/>
                </a:solidFill>
              </a:rPr>
              <a:t>Heading D</a:t>
            </a:r>
          </a:p>
        </p:txBody>
      </p:sp>
      <p:sp>
        <p:nvSpPr>
          <p:cNvPr id="117" name="Rectangle 116"/>
          <p:cNvSpPr/>
          <p:nvPr/>
        </p:nvSpPr>
        <p:spPr>
          <a:xfrm flipH="1">
            <a:off x="1298858" y="1602535"/>
            <a:ext cx="1042782" cy="276999"/>
          </a:xfrm>
          <a:prstGeom prst="rect">
            <a:avLst/>
          </a:prstGeom>
        </p:spPr>
        <p:txBody>
          <a:bodyPr wrap="square" anchor="ctr">
            <a:spAutoFit/>
          </a:bodyPr>
          <a:lstStyle/>
          <a:p>
            <a:pPr algn="ctr"/>
            <a:r>
              <a:rPr lang="en-US" sz="1200" dirty="0">
                <a:solidFill>
                  <a:schemeClr val="bg1"/>
                </a:solidFill>
              </a:rPr>
              <a:t>Heading E</a:t>
            </a:r>
          </a:p>
        </p:txBody>
      </p:sp>
      <p:grpSp>
        <p:nvGrpSpPr>
          <p:cNvPr id="118" name="Group 958"/>
          <p:cNvGrpSpPr>
            <a:grpSpLocks noChangeAspect="1"/>
          </p:cNvGrpSpPr>
          <p:nvPr/>
        </p:nvGrpSpPr>
        <p:grpSpPr bwMode="auto">
          <a:xfrm>
            <a:off x="3964027" y="4316645"/>
            <a:ext cx="238438" cy="261429"/>
            <a:chOff x="-3127" y="-1343"/>
            <a:chExt cx="2852" cy="3127"/>
          </a:xfrm>
          <a:solidFill>
            <a:schemeClr val="bg1"/>
          </a:solidFill>
        </p:grpSpPr>
        <p:sp>
          <p:nvSpPr>
            <p:cNvPr id="119" name="Freeform 960"/>
            <p:cNvSpPr>
              <a:spLocks/>
            </p:cNvSpPr>
            <p:nvPr/>
          </p:nvSpPr>
          <p:spPr bwMode="auto">
            <a:xfrm>
              <a:off x="-3127" y="-991"/>
              <a:ext cx="2852" cy="2234"/>
            </a:xfrm>
            <a:custGeom>
              <a:avLst/>
              <a:gdLst>
                <a:gd name="T0" fmla="*/ 281 w 5704"/>
                <a:gd name="T1" fmla="*/ 8 h 4470"/>
                <a:gd name="T2" fmla="*/ 1078 w 5704"/>
                <a:gd name="T3" fmla="*/ 248 h 4470"/>
                <a:gd name="T4" fmla="*/ 1140 w 5704"/>
                <a:gd name="T5" fmla="*/ 297 h 4470"/>
                <a:gd name="T6" fmla="*/ 1182 w 5704"/>
                <a:gd name="T7" fmla="*/ 364 h 4470"/>
                <a:gd name="T8" fmla="*/ 1196 w 5704"/>
                <a:gd name="T9" fmla="*/ 407 h 4470"/>
                <a:gd name="T10" fmla="*/ 1386 w 5704"/>
                <a:gd name="T11" fmla="*/ 1176 h 4470"/>
                <a:gd name="T12" fmla="*/ 5385 w 5704"/>
                <a:gd name="T13" fmla="*/ 1547 h 4470"/>
                <a:gd name="T14" fmla="*/ 5499 w 5704"/>
                <a:gd name="T15" fmla="*/ 1577 h 4470"/>
                <a:gd name="T16" fmla="*/ 5594 w 5704"/>
                <a:gd name="T17" fmla="*/ 1636 h 4470"/>
                <a:gd name="T18" fmla="*/ 5663 w 5704"/>
                <a:gd name="T19" fmla="*/ 1722 h 4470"/>
                <a:gd name="T20" fmla="*/ 5701 w 5704"/>
                <a:gd name="T21" fmla="*/ 1822 h 4470"/>
                <a:gd name="T22" fmla="*/ 5699 w 5704"/>
                <a:gd name="T23" fmla="*/ 1933 h 4470"/>
                <a:gd name="T24" fmla="*/ 5419 w 5704"/>
                <a:gd name="T25" fmla="*/ 3312 h 4470"/>
                <a:gd name="T26" fmla="*/ 5358 w 5704"/>
                <a:gd name="T27" fmla="*/ 3409 h 4470"/>
                <a:gd name="T28" fmla="*/ 5265 w 5704"/>
                <a:gd name="T29" fmla="*/ 3479 h 4470"/>
                <a:gd name="T30" fmla="*/ 5151 w 5704"/>
                <a:gd name="T31" fmla="*/ 3519 h 4470"/>
                <a:gd name="T32" fmla="*/ 1842 w 5704"/>
                <a:gd name="T33" fmla="*/ 3523 h 4470"/>
                <a:gd name="T34" fmla="*/ 5032 w 5704"/>
                <a:gd name="T35" fmla="*/ 4029 h 4470"/>
                <a:gd name="T36" fmla="*/ 5128 w 5704"/>
                <a:gd name="T37" fmla="*/ 4051 h 4470"/>
                <a:gd name="T38" fmla="*/ 5203 w 5704"/>
                <a:gd name="T39" fmla="*/ 4110 h 4470"/>
                <a:gd name="T40" fmla="*/ 5246 w 5704"/>
                <a:gd name="T41" fmla="*/ 4198 h 4470"/>
                <a:gd name="T42" fmla="*/ 5246 w 5704"/>
                <a:gd name="T43" fmla="*/ 4299 h 4470"/>
                <a:gd name="T44" fmla="*/ 5203 w 5704"/>
                <a:gd name="T45" fmla="*/ 4386 h 4470"/>
                <a:gd name="T46" fmla="*/ 5128 w 5704"/>
                <a:gd name="T47" fmla="*/ 4447 h 4470"/>
                <a:gd name="T48" fmla="*/ 5032 w 5704"/>
                <a:gd name="T49" fmla="*/ 4468 h 4470"/>
                <a:gd name="T50" fmla="*/ 1720 w 5704"/>
                <a:gd name="T51" fmla="*/ 4466 h 4470"/>
                <a:gd name="T52" fmla="*/ 1639 w 5704"/>
                <a:gd name="T53" fmla="*/ 4428 h 4470"/>
                <a:gd name="T54" fmla="*/ 1578 w 5704"/>
                <a:gd name="T55" fmla="*/ 4363 h 4470"/>
                <a:gd name="T56" fmla="*/ 1547 w 5704"/>
                <a:gd name="T57" fmla="*/ 4280 h 4470"/>
                <a:gd name="T58" fmla="*/ 158 w 5704"/>
                <a:gd name="T59" fmla="*/ 432 h 4470"/>
                <a:gd name="T60" fmla="*/ 80 w 5704"/>
                <a:gd name="T61" fmla="*/ 392 h 4470"/>
                <a:gd name="T62" fmla="*/ 25 w 5704"/>
                <a:gd name="T63" fmla="*/ 326 h 4470"/>
                <a:gd name="T64" fmla="*/ 0 w 5704"/>
                <a:gd name="T65" fmla="*/ 246 h 4470"/>
                <a:gd name="T66" fmla="*/ 8 w 5704"/>
                <a:gd name="T67" fmla="*/ 158 h 4470"/>
                <a:gd name="T68" fmla="*/ 49 w 5704"/>
                <a:gd name="T69" fmla="*/ 80 h 4470"/>
                <a:gd name="T70" fmla="*/ 114 w 5704"/>
                <a:gd name="T71" fmla="*/ 27 h 4470"/>
                <a:gd name="T72" fmla="*/ 194 w 5704"/>
                <a:gd name="T73" fmla="*/ 0 h 4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04" h="4470">
                  <a:moveTo>
                    <a:pt x="238" y="0"/>
                  </a:moveTo>
                  <a:lnTo>
                    <a:pt x="281" y="8"/>
                  </a:lnTo>
                  <a:lnTo>
                    <a:pt x="1038" y="232"/>
                  </a:lnTo>
                  <a:lnTo>
                    <a:pt x="1078" y="248"/>
                  </a:lnTo>
                  <a:lnTo>
                    <a:pt x="1112" y="269"/>
                  </a:lnTo>
                  <a:lnTo>
                    <a:pt x="1140" y="297"/>
                  </a:lnTo>
                  <a:lnTo>
                    <a:pt x="1163" y="328"/>
                  </a:lnTo>
                  <a:lnTo>
                    <a:pt x="1182" y="364"/>
                  </a:lnTo>
                  <a:lnTo>
                    <a:pt x="1190" y="385"/>
                  </a:lnTo>
                  <a:lnTo>
                    <a:pt x="1196" y="407"/>
                  </a:lnTo>
                  <a:lnTo>
                    <a:pt x="1355" y="1176"/>
                  </a:lnTo>
                  <a:lnTo>
                    <a:pt x="1386" y="1176"/>
                  </a:lnTo>
                  <a:lnTo>
                    <a:pt x="1418" y="1178"/>
                  </a:lnTo>
                  <a:lnTo>
                    <a:pt x="5385" y="1547"/>
                  </a:lnTo>
                  <a:lnTo>
                    <a:pt x="5444" y="1558"/>
                  </a:lnTo>
                  <a:lnTo>
                    <a:pt x="5499" y="1577"/>
                  </a:lnTo>
                  <a:lnTo>
                    <a:pt x="5550" y="1604"/>
                  </a:lnTo>
                  <a:lnTo>
                    <a:pt x="5594" y="1636"/>
                  </a:lnTo>
                  <a:lnTo>
                    <a:pt x="5632" y="1676"/>
                  </a:lnTo>
                  <a:lnTo>
                    <a:pt x="5663" y="1722"/>
                  </a:lnTo>
                  <a:lnTo>
                    <a:pt x="5685" y="1769"/>
                  </a:lnTo>
                  <a:lnTo>
                    <a:pt x="5701" y="1822"/>
                  </a:lnTo>
                  <a:lnTo>
                    <a:pt x="5704" y="1876"/>
                  </a:lnTo>
                  <a:lnTo>
                    <a:pt x="5699" y="1933"/>
                  </a:lnTo>
                  <a:lnTo>
                    <a:pt x="5436" y="3256"/>
                  </a:lnTo>
                  <a:lnTo>
                    <a:pt x="5419" y="3312"/>
                  </a:lnTo>
                  <a:lnTo>
                    <a:pt x="5393" y="3363"/>
                  </a:lnTo>
                  <a:lnTo>
                    <a:pt x="5358" y="3409"/>
                  </a:lnTo>
                  <a:lnTo>
                    <a:pt x="5315" y="3448"/>
                  </a:lnTo>
                  <a:lnTo>
                    <a:pt x="5265" y="3479"/>
                  </a:lnTo>
                  <a:lnTo>
                    <a:pt x="5210" y="3504"/>
                  </a:lnTo>
                  <a:lnTo>
                    <a:pt x="5151" y="3519"/>
                  </a:lnTo>
                  <a:lnTo>
                    <a:pt x="5089" y="3523"/>
                  </a:lnTo>
                  <a:lnTo>
                    <a:pt x="1842" y="3523"/>
                  </a:lnTo>
                  <a:lnTo>
                    <a:pt x="1946" y="4030"/>
                  </a:lnTo>
                  <a:lnTo>
                    <a:pt x="5032" y="4029"/>
                  </a:lnTo>
                  <a:lnTo>
                    <a:pt x="5081" y="4034"/>
                  </a:lnTo>
                  <a:lnTo>
                    <a:pt x="5128" y="4051"/>
                  </a:lnTo>
                  <a:lnTo>
                    <a:pt x="5168" y="4076"/>
                  </a:lnTo>
                  <a:lnTo>
                    <a:pt x="5203" y="4110"/>
                  </a:lnTo>
                  <a:lnTo>
                    <a:pt x="5229" y="4152"/>
                  </a:lnTo>
                  <a:lnTo>
                    <a:pt x="5246" y="4198"/>
                  </a:lnTo>
                  <a:lnTo>
                    <a:pt x="5252" y="4249"/>
                  </a:lnTo>
                  <a:lnTo>
                    <a:pt x="5246" y="4299"/>
                  </a:lnTo>
                  <a:lnTo>
                    <a:pt x="5229" y="4346"/>
                  </a:lnTo>
                  <a:lnTo>
                    <a:pt x="5203" y="4386"/>
                  </a:lnTo>
                  <a:lnTo>
                    <a:pt x="5168" y="4420"/>
                  </a:lnTo>
                  <a:lnTo>
                    <a:pt x="5128" y="4447"/>
                  </a:lnTo>
                  <a:lnTo>
                    <a:pt x="5081" y="4462"/>
                  </a:lnTo>
                  <a:lnTo>
                    <a:pt x="5032" y="4468"/>
                  </a:lnTo>
                  <a:lnTo>
                    <a:pt x="1766" y="4470"/>
                  </a:lnTo>
                  <a:lnTo>
                    <a:pt x="1720" y="4466"/>
                  </a:lnTo>
                  <a:lnTo>
                    <a:pt x="1677" y="4451"/>
                  </a:lnTo>
                  <a:lnTo>
                    <a:pt x="1639" y="4428"/>
                  </a:lnTo>
                  <a:lnTo>
                    <a:pt x="1604" y="4399"/>
                  </a:lnTo>
                  <a:lnTo>
                    <a:pt x="1578" y="4363"/>
                  </a:lnTo>
                  <a:lnTo>
                    <a:pt x="1559" y="4323"/>
                  </a:lnTo>
                  <a:lnTo>
                    <a:pt x="1547" y="4280"/>
                  </a:lnTo>
                  <a:lnTo>
                    <a:pt x="789" y="619"/>
                  </a:lnTo>
                  <a:lnTo>
                    <a:pt x="158" y="432"/>
                  </a:lnTo>
                  <a:lnTo>
                    <a:pt x="116" y="415"/>
                  </a:lnTo>
                  <a:lnTo>
                    <a:pt x="80" y="392"/>
                  </a:lnTo>
                  <a:lnTo>
                    <a:pt x="49" y="362"/>
                  </a:lnTo>
                  <a:lnTo>
                    <a:pt x="25" y="326"/>
                  </a:lnTo>
                  <a:lnTo>
                    <a:pt x="10" y="288"/>
                  </a:lnTo>
                  <a:lnTo>
                    <a:pt x="0" y="246"/>
                  </a:lnTo>
                  <a:lnTo>
                    <a:pt x="0" y="202"/>
                  </a:lnTo>
                  <a:lnTo>
                    <a:pt x="8" y="158"/>
                  </a:lnTo>
                  <a:lnTo>
                    <a:pt x="25" y="116"/>
                  </a:lnTo>
                  <a:lnTo>
                    <a:pt x="49" y="80"/>
                  </a:lnTo>
                  <a:lnTo>
                    <a:pt x="80" y="50"/>
                  </a:lnTo>
                  <a:lnTo>
                    <a:pt x="114" y="27"/>
                  </a:lnTo>
                  <a:lnTo>
                    <a:pt x="154" y="10"/>
                  </a:lnTo>
                  <a:lnTo>
                    <a:pt x="194" y="0"/>
                  </a:lnTo>
                  <a:lnTo>
                    <a:pt x="2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961"/>
            <p:cNvSpPr>
              <a:spLocks/>
            </p:cNvSpPr>
            <p:nvPr/>
          </p:nvSpPr>
          <p:spPr bwMode="auto">
            <a:xfrm>
              <a:off x="-2150" y="1343"/>
              <a:ext cx="440" cy="441"/>
            </a:xfrm>
            <a:custGeom>
              <a:avLst/>
              <a:gdLst>
                <a:gd name="T0" fmla="*/ 439 w 880"/>
                <a:gd name="T1" fmla="*/ 0 h 883"/>
                <a:gd name="T2" fmla="*/ 511 w 880"/>
                <a:gd name="T3" fmla="*/ 6 h 883"/>
                <a:gd name="T4" fmla="*/ 580 w 880"/>
                <a:gd name="T5" fmla="*/ 23 h 883"/>
                <a:gd name="T6" fmla="*/ 643 w 880"/>
                <a:gd name="T7" fmla="*/ 50 h 883"/>
                <a:gd name="T8" fmla="*/ 700 w 880"/>
                <a:gd name="T9" fmla="*/ 86 h 883"/>
                <a:gd name="T10" fmla="*/ 751 w 880"/>
                <a:gd name="T11" fmla="*/ 130 h 883"/>
                <a:gd name="T12" fmla="*/ 795 w 880"/>
                <a:gd name="T13" fmla="*/ 181 h 883"/>
                <a:gd name="T14" fmla="*/ 831 w 880"/>
                <a:gd name="T15" fmla="*/ 238 h 883"/>
                <a:gd name="T16" fmla="*/ 857 w 880"/>
                <a:gd name="T17" fmla="*/ 303 h 883"/>
                <a:gd name="T18" fmla="*/ 874 w 880"/>
                <a:gd name="T19" fmla="*/ 369 h 883"/>
                <a:gd name="T20" fmla="*/ 880 w 880"/>
                <a:gd name="T21" fmla="*/ 442 h 883"/>
                <a:gd name="T22" fmla="*/ 874 w 880"/>
                <a:gd name="T23" fmla="*/ 512 h 883"/>
                <a:gd name="T24" fmla="*/ 857 w 880"/>
                <a:gd name="T25" fmla="*/ 580 h 883"/>
                <a:gd name="T26" fmla="*/ 831 w 880"/>
                <a:gd name="T27" fmla="*/ 643 h 883"/>
                <a:gd name="T28" fmla="*/ 795 w 880"/>
                <a:gd name="T29" fmla="*/ 702 h 883"/>
                <a:gd name="T30" fmla="*/ 751 w 880"/>
                <a:gd name="T31" fmla="*/ 754 h 883"/>
                <a:gd name="T32" fmla="*/ 700 w 880"/>
                <a:gd name="T33" fmla="*/ 797 h 883"/>
                <a:gd name="T34" fmla="*/ 643 w 880"/>
                <a:gd name="T35" fmla="*/ 833 h 883"/>
                <a:gd name="T36" fmla="*/ 580 w 880"/>
                <a:gd name="T37" fmla="*/ 860 h 883"/>
                <a:gd name="T38" fmla="*/ 511 w 880"/>
                <a:gd name="T39" fmla="*/ 877 h 883"/>
                <a:gd name="T40" fmla="*/ 439 w 880"/>
                <a:gd name="T41" fmla="*/ 883 h 883"/>
                <a:gd name="T42" fmla="*/ 369 w 880"/>
                <a:gd name="T43" fmla="*/ 877 h 883"/>
                <a:gd name="T44" fmla="*/ 300 w 880"/>
                <a:gd name="T45" fmla="*/ 860 h 883"/>
                <a:gd name="T46" fmla="*/ 238 w 880"/>
                <a:gd name="T47" fmla="*/ 833 h 883"/>
                <a:gd name="T48" fmla="*/ 181 w 880"/>
                <a:gd name="T49" fmla="*/ 797 h 883"/>
                <a:gd name="T50" fmla="*/ 129 w 880"/>
                <a:gd name="T51" fmla="*/ 754 h 883"/>
                <a:gd name="T52" fmla="*/ 86 w 880"/>
                <a:gd name="T53" fmla="*/ 702 h 883"/>
                <a:gd name="T54" fmla="*/ 49 w 880"/>
                <a:gd name="T55" fmla="*/ 643 h 883"/>
                <a:gd name="T56" fmla="*/ 23 w 880"/>
                <a:gd name="T57" fmla="*/ 580 h 883"/>
                <a:gd name="T58" fmla="*/ 6 w 880"/>
                <a:gd name="T59" fmla="*/ 512 h 883"/>
                <a:gd name="T60" fmla="*/ 0 w 880"/>
                <a:gd name="T61" fmla="*/ 442 h 883"/>
                <a:gd name="T62" fmla="*/ 6 w 880"/>
                <a:gd name="T63" fmla="*/ 369 h 883"/>
                <a:gd name="T64" fmla="*/ 23 w 880"/>
                <a:gd name="T65" fmla="*/ 303 h 883"/>
                <a:gd name="T66" fmla="*/ 49 w 880"/>
                <a:gd name="T67" fmla="*/ 238 h 883"/>
                <a:gd name="T68" fmla="*/ 86 w 880"/>
                <a:gd name="T69" fmla="*/ 181 h 883"/>
                <a:gd name="T70" fmla="*/ 129 w 880"/>
                <a:gd name="T71" fmla="*/ 130 h 883"/>
                <a:gd name="T72" fmla="*/ 181 w 880"/>
                <a:gd name="T73" fmla="*/ 86 h 883"/>
                <a:gd name="T74" fmla="*/ 238 w 880"/>
                <a:gd name="T75" fmla="*/ 50 h 883"/>
                <a:gd name="T76" fmla="*/ 300 w 880"/>
                <a:gd name="T77" fmla="*/ 23 h 883"/>
                <a:gd name="T78" fmla="*/ 369 w 880"/>
                <a:gd name="T79" fmla="*/ 6 h 883"/>
                <a:gd name="T80" fmla="*/ 439 w 880"/>
                <a:gd name="T81" fmla="*/ 0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80" h="883">
                  <a:moveTo>
                    <a:pt x="439" y="0"/>
                  </a:moveTo>
                  <a:lnTo>
                    <a:pt x="511" y="6"/>
                  </a:lnTo>
                  <a:lnTo>
                    <a:pt x="580" y="23"/>
                  </a:lnTo>
                  <a:lnTo>
                    <a:pt x="643" y="50"/>
                  </a:lnTo>
                  <a:lnTo>
                    <a:pt x="700" y="86"/>
                  </a:lnTo>
                  <a:lnTo>
                    <a:pt x="751" y="130"/>
                  </a:lnTo>
                  <a:lnTo>
                    <a:pt x="795" y="181"/>
                  </a:lnTo>
                  <a:lnTo>
                    <a:pt x="831" y="238"/>
                  </a:lnTo>
                  <a:lnTo>
                    <a:pt x="857" y="303"/>
                  </a:lnTo>
                  <a:lnTo>
                    <a:pt x="874" y="369"/>
                  </a:lnTo>
                  <a:lnTo>
                    <a:pt x="880" y="442"/>
                  </a:lnTo>
                  <a:lnTo>
                    <a:pt x="874" y="512"/>
                  </a:lnTo>
                  <a:lnTo>
                    <a:pt x="857" y="580"/>
                  </a:lnTo>
                  <a:lnTo>
                    <a:pt x="831" y="643"/>
                  </a:lnTo>
                  <a:lnTo>
                    <a:pt x="795" y="702"/>
                  </a:lnTo>
                  <a:lnTo>
                    <a:pt x="751" y="754"/>
                  </a:lnTo>
                  <a:lnTo>
                    <a:pt x="700" y="797"/>
                  </a:lnTo>
                  <a:lnTo>
                    <a:pt x="643" y="833"/>
                  </a:lnTo>
                  <a:lnTo>
                    <a:pt x="580" y="860"/>
                  </a:lnTo>
                  <a:lnTo>
                    <a:pt x="511" y="877"/>
                  </a:lnTo>
                  <a:lnTo>
                    <a:pt x="439" y="883"/>
                  </a:lnTo>
                  <a:lnTo>
                    <a:pt x="369" y="877"/>
                  </a:lnTo>
                  <a:lnTo>
                    <a:pt x="300" y="860"/>
                  </a:lnTo>
                  <a:lnTo>
                    <a:pt x="238" y="833"/>
                  </a:lnTo>
                  <a:lnTo>
                    <a:pt x="181" y="797"/>
                  </a:lnTo>
                  <a:lnTo>
                    <a:pt x="129" y="754"/>
                  </a:lnTo>
                  <a:lnTo>
                    <a:pt x="86" y="702"/>
                  </a:lnTo>
                  <a:lnTo>
                    <a:pt x="49" y="643"/>
                  </a:lnTo>
                  <a:lnTo>
                    <a:pt x="23" y="580"/>
                  </a:lnTo>
                  <a:lnTo>
                    <a:pt x="6" y="512"/>
                  </a:lnTo>
                  <a:lnTo>
                    <a:pt x="0" y="442"/>
                  </a:lnTo>
                  <a:lnTo>
                    <a:pt x="6" y="369"/>
                  </a:lnTo>
                  <a:lnTo>
                    <a:pt x="23" y="303"/>
                  </a:lnTo>
                  <a:lnTo>
                    <a:pt x="49" y="238"/>
                  </a:lnTo>
                  <a:lnTo>
                    <a:pt x="86" y="181"/>
                  </a:lnTo>
                  <a:lnTo>
                    <a:pt x="129" y="130"/>
                  </a:lnTo>
                  <a:lnTo>
                    <a:pt x="181" y="86"/>
                  </a:lnTo>
                  <a:lnTo>
                    <a:pt x="238" y="50"/>
                  </a:lnTo>
                  <a:lnTo>
                    <a:pt x="300" y="23"/>
                  </a:lnTo>
                  <a:lnTo>
                    <a:pt x="369" y="6"/>
                  </a:lnTo>
                  <a:lnTo>
                    <a:pt x="43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962"/>
            <p:cNvSpPr>
              <a:spLocks/>
            </p:cNvSpPr>
            <p:nvPr/>
          </p:nvSpPr>
          <p:spPr bwMode="auto">
            <a:xfrm>
              <a:off x="-1098" y="1343"/>
              <a:ext cx="440" cy="441"/>
            </a:xfrm>
            <a:custGeom>
              <a:avLst/>
              <a:gdLst>
                <a:gd name="T0" fmla="*/ 441 w 880"/>
                <a:gd name="T1" fmla="*/ 0 h 883"/>
                <a:gd name="T2" fmla="*/ 512 w 880"/>
                <a:gd name="T3" fmla="*/ 6 h 883"/>
                <a:gd name="T4" fmla="*/ 580 w 880"/>
                <a:gd name="T5" fmla="*/ 23 h 883"/>
                <a:gd name="T6" fmla="*/ 643 w 880"/>
                <a:gd name="T7" fmla="*/ 50 h 883"/>
                <a:gd name="T8" fmla="*/ 700 w 880"/>
                <a:gd name="T9" fmla="*/ 86 h 883"/>
                <a:gd name="T10" fmla="*/ 751 w 880"/>
                <a:gd name="T11" fmla="*/ 130 h 883"/>
                <a:gd name="T12" fmla="*/ 797 w 880"/>
                <a:gd name="T13" fmla="*/ 181 h 883"/>
                <a:gd name="T14" fmla="*/ 831 w 880"/>
                <a:gd name="T15" fmla="*/ 238 h 883"/>
                <a:gd name="T16" fmla="*/ 859 w 880"/>
                <a:gd name="T17" fmla="*/ 303 h 883"/>
                <a:gd name="T18" fmla="*/ 875 w 880"/>
                <a:gd name="T19" fmla="*/ 369 h 883"/>
                <a:gd name="T20" fmla="*/ 880 w 880"/>
                <a:gd name="T21" fmla="*/ 442 h 883"/>
                <a:gd name="T22" fmla="*/ 875 w 880"/>
                <a:gd name="T23" fmla="*/ 512 h 883"/>
                <a:gd name="T24" fmla="*/ 859 w 880"/>
                <a:gd name="T25" fmla="*/ 580 h 883"/>
                <a:gd name="T26" fmla="*/ 831 w 880"/>
                <a:gd name="T27" fmla="*/ 643 h 883"/>
                <a:gd name="T28" fmla="*/ 797 w 880"/>
                <a:gd name="T29" fmla="*/ 702 h 883"/>
                <a:gd name="T30" fmla="*/ 751 w 880"/>
                <a:gd name="T31" fmla="*/ 754 h 883"/>
                <a:gd name="T32" fmla="*/ 700 w 880"/>
                <a:gd name="T33" fmla="*/ 797 h 883"/>
                <a:gd name="T34" fmla="*/ 643 w 880"/>
                <a:gd name="T35" fmla="*/ 833 h 883"/>
                <a:gd name="T36" fmla="*/ 580 w 880"/>
                <a:gd name="T37" fmla="*/ 860 h 883"/>
                <a:gd name="T38" fmla="*/ 512 w 880"/>
                <a:gd name="T39" fmla="*/ 877 h 883"/>
                <a:gd name="T40" fmla="*/ 441 w 880"/>
                <a:gd name="T41" fmla="*/ 883 h 883"/>
                <a:gd name="T42" fmla="*/ 369 w 880"/>
                <a:gd name="T43" fmla="*/ 877 h 883"/>
                <a:gd name="T44" fmla="*/ 301 w 880"/>
                <a:gd name="T45" fmla="*/ 860 h 883"/>
                <a:gd name="T46" fmla="*/ 238 w 880"/>
                <a:gd name="T47" fmla="*/ 833 h 883"/>
                <a:gd name="T48" fmla="*/ 181 w 880"/>
                <a:gd name="T49" fmla="*/ 797 h 883"/>
                <a:gd name="T50" fmla="*/ 130 w 880"/>
                <a:gd name="T51" fmla="*/ 754 h 883"/>
                <a:gd name="T52" fmla="*/ 86 w 880"/>
                <a:gd name="T53" fmla="*/ 702 h 883"/>
                <a:gd name="T54" fmla="*/ 50 w 880"/>
                <a:gd name="T55" fmla="*/ 643 h 883"/>
                <a:gd name="T56" fmla="*/ 23 w 880"/>
                <a:gd name="T57" fmla="*/ 580 h 883"/>
                <a:gd name="T58" fmla="*/ 6 w 880"/>
                <a:gd name="T59" fmla="*/ 512 h 883"/>
                <a:gd name="T60" fmla="*/ 0 w 880"/>
                <a:gd name="T61" fmla="*/ 442 h 883"/>
                <a:gd name="T62" fmla="*/ 6 w 880"/>
                <a:gd name="T63" fmla="*/ 369 h 883"/>
                <a:gd name="T64" fmla="*/ 23 w 880"/>
                <a:gd name="T65" fmla="*/ 303 h 883"/>
                <a:gd name="T66" fmla="*/ 50 w 880"/>
                <a:gd name="T67" fmla="*/ 238 h 883"/>
                <a:gd name="T68" fmla="*/ 86 w 880"/>
                <a:gd name="T69" fmla="*/ 181 h 883"/>
                <a:gd name="T70" fmla="*/ 130 w 880"/>
                <a:gd name="T71" fmla="*/ 130 h 883"/>
                <a:gd name="T72" fmla="*/ 181 w 880"/>
                <a:gd name="T73" fmla="*/ 86 h 883"/>
                <a:gd name="T74" fmla="*/ 238 w 880"/>
                <a:gd name="T75" fmla="*/ 50 h 883"/>
                <a:gd name="T76" fmla="*/ 301 w 880"/>
                <a:gd name="T77" fmla="*/ 23 h 883"/>
                <a:gd name="T78" fmla="*/ 369 w 880"/>
                <a:gd name="T79" fmla="*/ 6 h 883"/>
                <a:gd name="T80" fmla="*/ 441 w 880"/>
                <a:gd name="T81" fmla="*/ 0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80" h="883">
                  <a:moveTo>
                    <a:pt x="441" y="0"/>
                  </a:moveTo>
                  <a:lnTo>
                    <a:pt x="512" y="6"/>
                  </a:lnTo>
                  <a:lnTo>
                    <a:pt x="580" y="23"/>
                  </a:lnTo>
                  <a:lnTo>
                    <a:pt x="643" y="50"/>
                  </a:lnTo>
                  <a:lnTo>
                    <a:pt x="700" y="86"/>
                  </a:lnTo>
                  <a:lnTo>
                    <a:pt x="751" y="130"/>
                  </a:lnTo>
                  <a:lnTo>
                    <a:pt x="797" y="181"/>
                  </a:lnTo>
                  <a:lnTo>
                    <a:pt x="831" y="238"/>
                  </a:lnTo>
                  <a:lnTo>
                    <a:pt x="859" y="303"/>
                  </a:lnTo>
                  <a:lnTo>
                    <a:pt x="875" y="369"/>
                  </a:lnTo>
                  <a:lnTo>
                    <a:pt x="880" y="442"/>
                  </a:lnTo>
                  <a:lnTo>
                    <a:pt x="875" y="512"/>
                  </a:lnTo>
                  <a:lnTo>
                    <a:pt x="859" y="580"/>
                  </a:lnTo>
                  <a:lnTo>
                    <a:pt x="831" y="643"/>
                  </a:lnTo>
                  <a:lnTo>
                    <a:pt x="797" y="702"/>
                  </a:lnTo>
                  <a:lnTo>
                    <a:pt x="751" y="754"/>
                  </a:lnTo>
                  <a:lnTo>
                    <a:pt x="700" y="797"/>
                  </a:lnTo>
                  <a:lnTo>
                    <a:pt x="643" y="833"/>
                  </a:lnTo>
                  <a:lnTo>
                    <a:pt x="580" y="860"/>
                  </a:lnTo>
                  <a:lnTo>
                    <a:pt x="512" y="877"/>
                  </a:lnTo>
                  <a:lnTo>
                    <a:pt x="441" y="883"/>
                  </a:lnTo>
                  <a:lnTo>
                    <a:pt x="369" y="877"/>
                  </a:lnTo>
                  <a:lnTo>
                    <a:pt x="301" y="860"/>
                  </a:lnTo>
                  <a:lnTo>
                    <a:pt x="238" y="833"/>
                  </a:lnTo>
                  <a:lnTo>
                    <a:pt x="181" y="797"/>
                  </a:lnTo>
                  <a:lnTo>
                    <a:pt x="130" y="754"/>
                  </a:lnTo>
                  <a:lnTo>
                    <a:pt x="86" y="702"/>
                  </a:lnTo>
                  <a:lnTo>
                    <a:pt x="50" y="643"/>
                  </a:lnTo>
                  <a:lnTo>
                    <a:pt x="23" y="580"/>
                  </a:lnTo>
                  <a:lnTo>
                    <a:pt x="6" y="512"/>
                  </a:lnTo>
                  <a:lnTo>
                    <a:pt x="0" y="442"/>
                  </a:lnTo>
                  <a:lnTo>
                    <a:pt x="6" y="369"/>
                  </a:lnTo>
                  <a:lnTo>
                    <a:pt x="23" y="303"/>
                  </a:lnTo>
                  <a:lnTo>
                    <a:pt x="50" y="238"/>
                  </a:lnTo>
                  <a:lnTo>
                    <a:pt x="86" y="181"/>
                  </a:lnTo>
                  <a:lnTo>
                    <a:pt x="130" y="130"/>
                  </a:lnTo>
                  <a:lnTo>
                    <a:pt x="181" y="86"/>
                  </a:lnTo>
                  <a:lnTo>
                    <a:pt x="238" y="50"/>
                  </a:lnTo>
                  <a:lnTo>
                    <a:pt x="301" y="23"/>
                  </a:lnTo>
                  <a:lnTo>
                    <a:pt x="369" y="6"/>
                  </a:lnTo>
                  <a:lnTo>
                    <a:pt x="4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963"/>
            <p:cNvSpPr>
              <a:spLocks/>
            </p:cNvSpPr>
            <p:nvPr/>
          </p:nvSpPr>
          <p:spPr bwMode="auto">
            <a:xfrm>
              <a:off x="-2179" y="-1343"/>
              <a:ext cx="1598" cy="992"/>
            </a:xfrm>
            <a:custGeom>
              <a:avLst/>
              <a:gdLst>
                <a:gd name="T0" fmla="*/ 1857 w 3197"/>
                <a:gd name="T1" fmla="*/ 21 h 1983"/>
                <a:gd name="T2" fmla="*/ 1926 w 3197"/>
                <a:gd name="T3" fmla="*/ 45 h 1983"/>
                <a:gd name="T4" fmla="*/ 1969 w 3197"/>
                <a:gd name="T5" fmla="*/ 99 h 1983"/>
                <a:gd name="T6" fmla="*/ 1981 w 3197"/>
                <a:gd name="T7" fmla="*/ 171 h 1983"/>
                <a:gd name="T8" fmla="*/ 2059 w 3197"/>
                <a:gd name="T9" fmla="*/ 409 h 1983"/>
                <a:gd name="T10" fmla="*/ 2239 w 3197"/>
                <a:gd name="T11" fmla="*/ 496 h 1983"/>
                <a:gd name="T12" fmla="*/ 2403 w 3197"/>
                <a:gd name="T13" fmla="*/ 608 h 1983"/>
                <a:gd name="T14" fmla="*/ 2595 w 3197"/>
                <a:gd name="T15" fmla="*/ 458 h 1983"/>
                <a:gd name="T16" fmla="*/ 2663 w 3197"/>
                <a:gd name="T17" fmla="*/ 447 h 1983"/>
                <a:gd name="T18" fmla="*/ 2730 w 3197"/>
                <a:gd name="T19" fmla="*/ 470 h 1983"/>
                <a:gd name="T20" fmla="*/ 2899 w 3197"/>
                <a:gd name="T21" fmla="*/ 665 h 1983"/>
                <a:gd name="T22" fmla="*/ 2927 w 3197"/>
                <a:gd name="T23" fmla="*/ 732 h 1983"/>
                <a:gd name="T24" fmla="*/ 2922 w 3197"/>
                <a:gd name="T25" fmla="*/ 802 h 1983"/>
                <a:gd name="T26" fmla="*/ 2880 w 3197"/>
                <a:gd name="T27" fmla="*/ 861 h 1983"/>
                <a:gd name="T28" fmla="*/ 2766 w 3197"/>
                <a:gd name="T29" fmla="*/ 1082 h 1983"/>
                <a:gd name="T30" fmla="*/ 2832 w 3197"/>
                <a:gd name="T31" fmla="*/ 1270 h 1983"/>
                <a:gd name="T32" fmla="*/ 2868 w 3197"/>
                <a:gd name="T33" fmla="*/ 1470 h 1983"/>
                <a:gd name="T34" fmla="*/ 3110 w 3197"/>
                <a:gd name="T35" fmla="*/ 1497 h 1983"/>
                <a:gd name="T36" fmla="*/ 3167 w 3197"/>
                <a:gd name="T37" fmla="*/ 1536 h 1983"/>
                <a:gd name="T38" fmla="*/ 3195 w 3197"/>
                <a:gd name="T39" fmla="*/ 1601 h 1983"/>
                <a:gd name="T40" fmla="*/ 3176 w 3197"/>
                <a:gd name="T41" fmla="*/ 1858 h 1983"/>
                <a:gd name="T42" fmla="*/ 3152 w 3197"/>
                <a:gd name="T43" fmla="*/ 1926 h 1983"/>
                <a:gd name="T44" fmla="*/ 3098 w 3197"/>
                <a:gd name="T45" fmla="*/ 1970 h 1983"/>
                <a:gd name="T46" fmla="*/ 3028 w 3197"/>
                <a:gd name="T47" fmla="*/ 1983 h 1983"/>
                <a:gd name="T48" fmla="*/ 2180 w 3197"/>
                <a:gd name="T49" fmla="*/ 1904 h 1983"/>
                <a:gd name="T50" fmla="*/ 2205 w 3197"/>
                <a:gd name="T51" fmla="*/ 1573 h 1983"/>
                <a:gd name="T52" fmla="*/ 2177 w 3197"/>
                <a:gd name="T53" fmla="*/ 1417 h 1983"/>
                <a:gd name="T54" fmla="*/ 2112 w 3197"/>
                <a:gd name="T55" fmla="*/ 1274 h 1983"/>
                <a:gd name="T56" fmla="*/ 2013 w 3197"/>
                <a:gd name="T57" fmla="*/ 1154 h 1983"/>
                <a:gd name="T58" fmla="*/ 1886 w 3197"/>
                <a:gd name="T59" fmla="*/ 1063 h 1983"/>
                <a:gd name="T60" fmla="*/ 1737 w 3197"/>
                <a:gd name="T61" fmla="*/ 1008 h 1983"/>
                <a:gd name="T62" fmla="*/ 1572 w 3197"/>
                <a:gd name="T63" fmla="*/ 993 h 1983"/>
                <a:gd name="T64" fmla="*/ 1414 w 3197"/>
                <a:gd name="T65" fmla="*/ 1019 h 1983"/>
                <a:gd name="T66" fmla="*/ 1274 w 3197"/>
                <a:gd name="T67" fmla="*/ 1086 h 1983"/>
                <a:gd name="T68" fmla="*/ 1154 w 3197"/>
                <a:gd name="T69" fmla="*/ 1185 h 1983"/>
                <a:gd name="T70" fmla="*/ 1063 w 3197"/>
                <a:gd name="T71" fmla="*/ 1310 h 1983"/>
                <a:gd name="T72" fmla="*/ 1006 w 3197"/>
                <a:gd name="T73" fmla="*/ 1460 h 1983"/>
                <a:gd name="T74" fmla="*/ 970 w 3197"/>
                <a:gd name="T75" fmla="*/ 1789 h 1983"/>
                <a:gd name="T76" fmla="*/ 171 w 3197"/>
                <a:gd name="T77" fmla="*/ 1715 h 1983"/>
                <a:gd name="T78" fmla="*/ 86 w 3197"/>
                <a:gd name="T79" fmla="*/ 1702 h 1983"/>
                <a:gd name="T80" fmla="*/ 29 w 3197"/>
                <a:gd name="T81" fmla="*/ 1660 h 1983"/>
                <a:gd name="T82" fmla="*/ 0 w 3197"/>
                <a:gd name="T83" fmla="*/ 1597 h 1983"/>
                <a:gd name="T84" fmla="*/ 21 w 3197"/>
                <a:gd name="T85" fmla="*/ 1339 h 1983"/>
                <a:gd name="T86" fmla="*/ 46 w 3197"/>
                <a:gd name="T87" fmla="*/ 1272 h 1983"/>
                <a:gd name="T88" fmla="*/ 101 w 3197"/>
                <a:gd name="T89" fmla="*/ 1226 h 1983"/>
                <a:gd name="T90" fmla="*/ 171 w 3197"/>
                <a:gd name="T91" fmla="*/ 1215 h 1983"/>
                <a:gd name="T92" fmla="*/ 409 w 3197"/>
                <a:gd name="T93" fmla="*/ 1139 h 1983"/>
                <a:gd name="T94" fmla="*/ 496 w 3197"/>
                <a:gd name="T95" fmla="*/ 956 h 1983"/>
                <a:gd name="T96" fmla="*/ 608 w 3197"/>
                <a:gd name="T97" fmla="*/ 795 h 1983"/>
                <a:gd name="T98" fmla="*/ 458 w 3197"/>
                <a:gd name="T99" fmla="*/ 605 h 1983"/>
                <a:gd name="T100" fmla="*/ 447 w 3197"/>
                <a:gd name="T101" fmla="*/ 534 h 1983"/>
                <a:gd name="T102" fmla="*/ 470 w 3197"/>
                <a:gd name="T103" fmla="*/ 468 h 1983"/>
                <a:gd name="T104" fmla="*/ 665 w 3197"/>
                <a:gd name="T105" fmla="*/ 300 h 1983"/>
                <a:gd name="T106" fmla="*/ 732 w 3197"/>
                <a:gd name="T107" fmla="*/ 270 h 1983"/>
                <a:gd name="T108" fmla="*/ 800 w 3197"/>
                <a:gd name="T109" fmla="*/ 276 h 1983"/>
                <a:gd name="T110" fmla="*/ 859 w 3197"/>
                <a:gd name="T111" fmla="*/ 317 h 1983"/>
                <a:gd name="T112" fmla="*/ 1080 w 3197"/>
                <a:gd name="T113" fmla="*/ 432 h 1983"/>
                <a:gd name="T114" fmla="*/ 1268 w 3197"/>
                <a:gd name="T115" fmla="*/ 365 h 1983"/>
                <a:gd name="T116" fmla="*/ 1468 w 3197"/>
                <a:gd name="T117" fmla="*/ 329 h 1983"/>
                <a:gd name="T118" fmla="*/ 1496 w 3197"/>
                <a:gd name="T119" fmla="*/ 87 h 1983"/>
                <a:gd name="T120" fmla="*/ 1536 w 3197"/>
                <a:gd name="T121" fmla="*/ 30 h 1983"/>
                <a:gd name="T122" fmla="*/ 1601 w 3197"/>
                <a:gd name="T123" fmla="*/ 2 h 1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97" h="1983">
                  <a:moveTo>
                    <a:pt x="1637" y="0"/>
                  </a:moveTo>
                  <a:lnTo>
                    <a:pt x="1857" y="21"/>
                  </a:lnTo>
                  <a:lnTo>
                    <a:pt x="1893" y="28"/>
                  </a:lnTo>
                  <a:lnTo>
                    <a:pt x="1926" y="45"/>
                  </a:lnTo>
                  <a:lnTo>
                    <a:pt x="1950" y="70"/>
                  </a:lnTo>
                  <a:lnTo>
                    <a:pt x="1969" y="99"/>
                  </a:lnTo>
                  <a:lnTo>
                    <a:pt x="1981" y="133"/>
                  </a:lnTo>
                  <a:lnTo>
                    <a:pt x="1981" y="171"/>
                  </a:lnTo>
                  <a:lnTo>
                    <a:pt x="1962" y="374"/>
                  </a:lnTo>
                  <a:lnTo>
                    <a:pt x="2059" y="409"/>
                  </a:lnTo>
                  <a:lnTo>
                    <a:pt x="2152" y="449"/>
                  </a:lnTo>
                  <a:lnTo>
                    <a:pt x="2239" y="496"/>
                  </a:lnTo>
                  <a:lnTo>
                    <a:pt x="2323" y="549"/>
                  </a:lnTo>
                  <a:lnTo>
                    <a:pt x="2403" y="608"/>
                  </a:lnTo>
                  <a:lnTo>
                    <a:pt x="2562" y="477"/>
                  </a:lnTo>
                  <a:lnTo>
                    <a:pt x="2595" y="458"/>
                  </a:lnTo>
                  <a:lnTo>
                    <a:pt x="2629" y="447"/>
                  </a:lnTo>
                  <a:lnTo>
                    <a:pt x="2663" y="447"/>
                  </a:lnTo>
                  <a:lnTo>
                    <a:pt x="2697" y="454"/>
                  </a:lnTo>
                  <a:lnTo>
                    <a:pt x="2730" y="470"/>
                  </a:lnTo>
                  <a:lnTo>
                    <a:pt x="2756" y="496"/>
                  </a:lnTo>
                  <a:lnTo>
                    <a:pt x="2899" y="665"/>
                  </a:lnTo>
                  <a:lnTo>
                    <a:pt x="2918" y="698"/>
                  </a:lnTo>
                  <a:lnTo>
                    <a:pt x="2927" y="732"/>
                  </a:lnTo>
                  <a:lnTo>
                    <a:pt x="2929" y="766"/>
                  </a:lnTo>
                  <a:lnTo>
                    <a:pt x="2922" y="802"/>
                  </a:lnTo>
                  <a:lnTo>
                    <a:pt x="2905" y="833"/>
                  </a:lnTo>
                  <a:lnTo>
                    <a:pt x="2880" y="861"/>
                  </a:lnTo>
                  <a:lnTo>
                    <a:pt x="2722" y="993"/>
                  </a:lnTo>
                  <a:lnTo>
                    <a:pt x="2766" y="1082"/>
                  </a:lnTo>
                  <a:lnTo>
                    <a:pt x="2802" y="1173"/>
                  </a:lnTo>
                  <a:lnTo>
                    <a:pt x="2832" y="1270"/>
                  </a:lnTo>
                  <a:lnTo>
                    <a:pt x="2855" y="1367"/>
                  </a:lnTo>
                  <a:lnTo>
                    <a:pt x="2868" y="1470"/>
                  </a:lnTo>
                  <a:lnTo>
                    <a:pt x="3074" y="1489"/>
                  </a:lnTo>
                  <a:lnTo>
                    <a:pt x="3110" y="1497"/>
                  </a:lnTo>
                  <a:lnTo>
                    <a:pt x="3140" y="1514"/>
                  </a:lnTo>
                  <a:lnTo>
                    <a:pt x="3167" y="1536"/>
                  </a:lnTo>
                  <a:lnTo>
                    <a:pt x="3186" y="1567"/>
                  </a:lnTo>
                  <a:lnTo>
                    <a:pt x="3195" y="1601"/>
                  </a:lnTo>
                  <a:lnTo>
                    <a:pt x="3197" y="1637"/>
                  </a:lnTo>
                  <a:lnTo>
                    <a:pt x="3176" y="1858"/>
                  </a:lnTo>
                  <a:lnTo>
                    <a:pt x="3169" y="1894"/>
                  </a:lnTo>
                  <a:lnTo>
                    <a:pt x="3152" y="1926"/>
                  </a:lnTo>
                  <a:lnTo>
                    <a:pt x="3129" y="1951"/>
                  </a:lnTo>
                  <a:lnTo>
                    <a:pt x="3098" y="1970"/>
                  </a:lnTo>
                  <a:lnTo>
                    <a:pt x="3064" y="1981"/>
                  </a:lnTo>
                  <a:lnTo>
                    <a:pt x="3028" y="1983"/>
                  </a:lnTo>
                  <a:lnTo>
                    <a:pt x="2823" y="1962"/>
                  </a:lnTo>
                  <a:lnTo>
                    <a:pt x="2180" y="1904"/>
                  </a:lnTo>
                  <a:lnTo>
                    <a:pt x="2203" y="1656"/>
                  </a:lnTo>
                  <a:lnTo>
                    <a:pt x="2205" y="1573"/>
                  </a:lnTo>
                  <a:lnTo>
                    <a:pt x="2196" y="1493"/>
                  </a:lnTo>
                  <a:lnTo>
                    <a:pt x="2177" y="1417"/>
                  </a:lnTo>
                  <a:lnTo>
                    <a:pt x="2148" y="1342"/>
                  </a:lnTo>
                  <a:lnTo>
                    <a:pt x="2112" y="1274"/>
                  </a:lnTo>
                  <a:lnTo>
                    <a:pt x="2066" y="1211"/>
                  </a:lnTo>
                  <a:lnTo>
                    <a:pt x="2013" y="1154"/>
                  </a:lnTo>
                  <a:lnTo>
                    <a:pt x="1952" y="1105"/>
                  </a:lnTo>
                  <a:lnTo>
                    <a:pt x="1886" y="1063"/>
                  </a:lnTo>
                  <a:lnTo>
                    <a:pt x="1814" y="1031"/>
                  </a:lnTo>
                  <a:lnTo>
                    <a:pt x="1737" y="1008"/>
                  </a:lnTo>
                  <a:lnTo>
                    <a:pt x="1656" y="994"/>
                  </a:lnTo>
                  <a:lnTo>
                    <a:pt x="1572" y="993"/>
                  </a:lnTo>
                  <a:lnTo>
                    <a:pt x="1492" y="1000"/>
                  </a:lnTo>
                  <a:lnTo>
                    <a:pt x="1414" y="1019"/>
                  </a:lnTo>
                  <a:lnTo>
                    <a:pt x="1342" y="1048"/>
                  </a:lnTo>
                  <a:lnTo>
                    <a:pt x="1274" y="1086"/>
                  </a:lnTo>
                  <a:lnTo>
                    <a:pt x="1211" y="1131"/>
                  </a:lnTo>
                  <a:lnTo>
                    <a:pt x="1154" y="1185"/>
                  </a:lnTo>
                  <a:lnTo>
                    <a:pt x="1105" y="1244"/>
                  </a:lnTo>
                  <a:lnTo>
                    <a:pt x="1063" y="1310"/>
                  </a:lnTo>
                  <a:lnTo>
                    <a:pt x="1030" y="1382"/>
                  </a:lnTo>
                  <a:lnTo>
                    <a:pt x="1006" y="1460"/>
                  </a:lnTo>
                  <a:lnTo>
                    <a:pt x="992" y="1542"/>
                  </a:lnTo>
                  <a:lnTo>
                    <a:pt x="970" y="1789"/>
                  </a:lnTo>
                  <a:lnTo>
                    <a:pt x="327" y="1729"/>
                  </a:lnTo>
                  <a:lnTo>
                    <a:pt x="171" y="1715"/>
                  </a:lnTo>
                  <a:lnTo>
                    <a:pt x="122" y="1710"/>
                  </a:lnTo>
                  <a:lnTo>
                    <a:pt x="86" y="1702"/>
                  </a:lnTo>
                  <a:lnTo>
                    <a:pt x="53" y="1685"/>
                  </a:lnTo>
                  <a:lnTo>
                    <a:pt x="29" y="1660"/>
                  </a:lnTo>
                  <a:lnTo>
                    <a:pt x="10" y="1632"/>
                  </a:lnTo>
                  <a:lnTo>
                    <a:pt x="0" y="1597"/>
                  </a:lnTo>
                  <a:lnTo>
                    <a:pt x="0" y="1559"/>
                  </a:lnTo>
                  <a:lnTo>
                    <a:pt x="21" y="1339"/>
                  </a:lnTo>
                  <a:lnTo>
                    <a:pt x="31" y="1304"/>
                  </a:lnTo>
                  <a:lnTo>
                    <a:pt x="46" y="1272"/>
                  </a:lnTo>
                  <a:lnTo>
                    <a:pt x="70" y="1245"/>
                  </a:lnTo>
                  <a:lnTo>
                    <a:pt x="101" y="1226"/>
                  </a:lnTo>
                  <a:lnTo>
                    <a:pt x="135" y="1217"/>
                  </a:lnTo>
                  <a:lnTo>
                    <a:pt x="171" y="1215"/>
                  </a:lnTo>
                  <a:lnTo>
                    <a:pt x="376" y="1234"/>
                  </a:lnTo>
                  <a:lnTo>
                    <a:pt x="409" y="1139"/>
                  </a:lnTo>
                  <a:lnTo>
                    <a:pt x="449" y="1046"/>
                  </a:lnTo>
                  <a:lnTo>
                    <a:pt x="496" y="956"/>
                  </a:lnTo>
                  <a:lnTo>
                    <a:pt x="549" y="873"/>
                  </a:lnTo>
                  <a:lnTo>
                    <a:pt x="608" y="795"/>
                  </a:lnTo>
                  <a:lnTo>
                    <a:pt x="477" y="635"/>
                  </a:lnTo>
                  <a:lnTo>
                    <a:pt x="458" y="605"/>
                  </a:lnTo>
                  <a:lnTo>
                    <a:pt x="447" y="568"/>
                  </a:lnTo>
                  <a:lnTo>
                    <a:pt x="447" y="534"/>
                  </a:lnTo>
                  <a:lnTo>
                    <a:pt x="454" y="500"/>
                  </a:lnTo>
                  <a:lnTo>
                    <a:pt x="470" y="468"/>
                  </a:lnTo>
                  <a:lnTo>
                    <a:pt x="494" y="441"/>
                  </a:lnTo>
                  <a:lnTo>
                    <a:pt x="665" y="300"/>
                  </a:lnTo>
                  <a:lnTo>
                    <a:pt x="698" y="279"/>
                  </a:lnTo>
                  <a:lnTo>
                    <a:pt x="732" y="270"/>
                  </a:lnTo>
                  <a:lnTo>
                    <a:pt x="766" y="268"/>
                  </a:lnTo>
                  <a:lnTo>
                    <a:pt x="800" y="276"/>
                  </a:lnTo>
                  <a:lnTo>
                    <a:pt x="833" y="293"/>
                  </a:lnTo>
                  <a:lnTo>
                    <a:pt x="859" y="317"/>
                  </a:lnTo>
                  <a:lnTo>
                    <a:pt x="992" y="477"/>
                  </a:lnTo>
                  <a:lnTo>
                    <a:pt x="1080" y="432"/>
                  </a:lnTo>
                  <a:lnTo>
                    <a:pt x="1173" y="395"/>
                  </a:lnTo>
                  <a:lnTo>
                    <a:pt x="1268" y="365"/>
                  </a:lnTo>
                  <a:lnTo>
                    <a:pt x="1367" y="344"/>
                  </a:lnTo>
                  <a:lnTo>
                    <a:pt x="1468" y="329"/>
                  </a:lnTo>
                  <a:lnTo>
                    <a:pt x="1487" y="123"/>
                  </a:lnTo>
                  <a:lnTo>
                    <a:pt x="1496" y="87"/>
                  </a:lnTo>
                  <a:lnTo>
                    <a:pt x="1511" y="57"/>
                  </a:lnTo>
                  <a:lnTo>
                    <a:pt x="1536" y="30"/>
                  </a:lnTo>
                  <a:lnTo>
                    <a:pt x="1566" y="11"/>
                  </a:lnTo>
                  <a:lnTo>
                    <a:pt x="1601" y="2"/>
                  </a:lnTo>
                  <a:lnTo>
                    <a:pt x="16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3" name="Group 983"/>
          <p:cNvGrpSpPr>
            <a:grpSpLocks noChangeAspect="1"/>
          </p:cNvGrpSpPr>
          <p:nvPr/>
        </p:nvGrpSpPr>
        <p:grpSpPr bwMode="auto">
          <a:xfrm>
            <a:off x="3956704" y="1609372"/>
            <a:ext cx="253085" cy="265159"/>
            <a:chOff x="-2695" y="580"/>
            <a:chExt cx="2138" cy="2240"/>
          </a:xfrm>
          <a:solidFill>
            <a:schemeClr val="bg1"/>
          </a:solidFill>
        </p:grpSpPr>
        <p:sp>
          <p:nvSpPr>
            <p:cNvPr id="124" name="Freeform 985"/>
            <p:cNvSpPr>
              <a:spLocks noEditPoints="1"/>
            </p:cNvSpPr>
            <p:nvPr/>
          </p:nvSpPr>
          <p:spPr bwMode="auto">
            <a:xfrm>
              <a:off x="-2252" y="580"/>
              <a:ext cx="1034" cy="1263"/>
            </a:xfrm>
            <a:custGeom>
              <a:avLst/>
              <a:gdLst>
                <a:gd name="T0" fmla="*/ 528 w 2068"/>
                <a:gd name="T1" fmla="*/ 773 h 2527"/>
                <a:gd name="T2" fmla="*/ 339 w 2068"/>
                <a:gd name="T3" fmla="*/ 850 h 2527"/>
                <a:gd name="T4" fmla="*/ 214 w 2068"/>
                <a:gd name="T5" fmla="*/ 961 h 2527"/>
                <a:gd name="T6" fmla="*/ 151 w 2068"/>
                <a:gd name="T7" fmla="*/ 1158 h 2527"/>
                <a:gd name="T8" fmla="*/ 172 w 2068"/>
                <a:gd name="T9" fmla="*/ 1506 h 2527"/>
                <a:gd name="T10" fmla="*/ 253 w 2068"/>
                <a:gd name="T11" fmla="*/ 1770 h 2527"/>
                <a:gd name="T12" fmla="*/ 372 w 2068"/>
                <a:gd name="T13" fmla="*/ 1972 h 2527"/>
                <a:gd name="T14" fmla="*/ 504 w 2068"/>
                <a:gd name="T15" fmla="*/ 2119 h 2527"/>
                <a:gd name="T16" fmla="*/ 727 w 2068"/>
                <a:gd name="T17" fmla="*/ 2280 h 2527"/>
                <a:gd name="T18" fmla="*/ 926 w 2068"/>
                <a:gd name="T19" fmla="*/ 2359 h 2527"/>
                <a:gd name="T20" fmla="*/ 1065 w 2068"/>
                <a:gd name="T21" fmla="*/ 2374 h 2527"/>
                <a:gd name="T22" fmla="*/ 1235 w 2068"/>
                <a:gd name="T23" fmla="*/ 2329 h 2527"/>
                <a:gd name="T24" fmla="*/ 1451 w 2068"/>
                <a:gd name="T25" fmla="*/ 2211 h 2527"/>
                <a:gd name="T26" fmla="*/ 1630 w 2068"/>
                <a:gd name="T27" fmla="*/ 2052 h 2527"/>
                <a:gd name="T28" fmla="*/ 1758 w 2068"/>
                <a:gd name="T29" fmla="*/ 1879 h 2527"/>
                <a:gd name="T30" fmla="*/ 1861 w 2068"/>
                <a:gd name="T31" fmla="*/ 1646 h 2527"/>
                <a:gd name="T32" fmla="*/ 1914 w 2068"/>
                <a:gd name="T33" fmla="*/ 1349 h 2527"/>
                <a:gd name="T34" fmla="*/ 1812 w 2068"/>
                <a:gd name="T35" fmla="*/ 1046 h 2527"/>
                <a:gd name="T36" fmla="*/ 1468 w 2068"/>
                <a:gd name="T37" fmla="*/ 1083 h 2527"/>
                <a:gd name="T38" fmla="*/ 1201 w 2068"/>
                <a:gd name="T39" fmla="*/ 1061 h 2527"/>
                <a:gd name="T40" fmla="*/ 1003 w 2068"/>
                <a:gd name="T41" fmla="*/ 1002 h 2527"/>
                <a:gd name="T42" fmla="*/ 867 w 2068"/>
                <a:gd name="T43" fmla="*/ 923 h 2527"/>
                <a:gd name="T44" fmla="*/ 780 w 2068"/>
                <a:gd name="T45" fmla="*/ 843 h 2527"/>
                <a:gd name="T46" fmla="*/ 735 w 2068"/>
                <a:gd name="T47" fmla="*/ 781 h 2527"/>
                <a:gd name="T48" fmla="*/ 722 w 2068"/>
                <a:gd name="T49" fmla="*/ 757 h 2527"/>
                <a:gd name="T50" fmla="*/ 1307 w 2068"/>
                <a:gd name="T51" fmla="*/ 19 h 2527"/>
                <a:gd name="T52" fmla="*/ 1592 w 2068"/>
                <a:gd name="T53" fmla="*/ 100 h 2527"/>
                <a:gd name="T54" fmla="*/ 1796 w 2068"/>
                <a:gd name="T55" fmla="*/ 236 h 2527"/>
                <a:gd name="T56" fmla="*/ 1932 w 2068"/>
                <a:gd name="T57" fmla="*/ 420 h 2527"/>
                <a:gd name="T58" fmla="*/ 2014 w 2068"/>
                <a:gd name="T59" fmla="*/ 646 h 2527"/>
                <a:gd name="T60" fmla="*/ 2054 w 2068"/>
                <a:gd name="T61" fmla="*/ 904 h 2527"/>
                <a:gd name="T62" fmla="*/ 2067 w 2068"/>
                <a:gd name="T63" fmla="*/ 1189 h 2527"/>
                <a:gd name="T64" fmla="*/ 2042 w 2068"/>
                <a:gd name="T65" fmla="*/ 1541 h 2527"/>
                <a:gd name="T66" fmla="*/ 1941 w 2068"/>
                <a:gd name="T67" fmla="*/ 1855 h 2527"/>
                <a:gd name="T68" fmla="*/ 1784 w 2068"/>
                <a:gd name="T69" fmla="*/ 2104 h 2527"/>
                <a:gd name="T70" fmla="*/ 1592 w 2068"/>
                <a:gd name="T71" fmla="*/ 2294 h 2527"/>
                <a:gd name="T72" fmla="*/ 1387 w 2068"/>
                <a:gd name="T73" fmla="*/ 2425 h 2527"/>
                <a:gd name="T74" fmla="*/ 1194 w 2068"/>
                <a:gd name="T75" fmla="*/ 2502 h 2527"/>
                <a:gd name="T76" fmla="*/ 1033 w 2068"/>
                <a:gd name="T77" fmla="*/ 2527 h 2527"/>
                <a:gd name="T78" fmla="*/ 873 w 2068"/>
                <a:gd name="T79" fmla="*/ 2502 h 2527"/>
                <a:gd name="T80" fmla="*/ 679 w 2068"/>
                <a:gd name="T81" fmla="*/ 2425 h 2527"/>
                <a:gd name="T82" fmla="*/ 475 w 2068"/>
                <a:gd name="T83" fmla="*/ 2294 h 2527"/>
                <a:gd name="T84" fmla="*/ 283 w 2068"/>
                <a:gd name="T85" fmla="*/ 2104 h 2527"/>
                <a:gd name="T86" fmla="*/ 125 w 2068"/>
                <a:gd name="T87" fmla="*/ 1855 h 2527"/>
                <a:gd name="T88" fmla="*/ 25 w 2068"/>
                <a:gd name="T89" fmla="*/ 1541 h 2527"/>
                <a:gd name="T90" fmla="*/ 0 w 2068"/>
                <a:gd name="T91" fmla="*/ 1189 h 2527"/>
                <a:gd name="T92" fmla="*/ 12 w 2068"/>
                <a:gd name="T93" fmla="*/ 904 h 2527"/>
                <a:gd name="T94" fmla="*/ 53 w 2068"/>
                <a:gd name="T95" fmla="*/ 646 h 2527"/>
                <a:gd name="T96" fmla="*/ 136 w 2068"/>
                <a:gd name="T97" fmla="*/ 420 h 2527"/>
                <a:gd name="T98" fmla="*/ 272 w 2068"/>
                <a:gd name="T99" fmla="*/ 236 h 2527"/>
                <a:gd name="T100" fmla="*/ 475 w 2068"/>
                <a:gd name="T101" fmla="*/ 100 h 2527"/>
                <a:gd name="T102" fmla="*/ 760 w 2068"/>
                <a:gd name="T103" fmla="*/ 19 h 2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68" h="2527">
                  <a:moveTo>
                    <a:pt x="722" y="757"/>
                  </a:moveTo>
                  <a:lnTo>
                    <a:pt x="652" y="757"/>
                  </a:lnTo>
                  <a:lnTo>
                    <a:pt x="588" y="764"/>
                  </a:lnTo>
                  <a:lnTo>
                    <a:pt x="528" y="773"/>
                  </a:lnTo>
                  <a:lnTo>
                    <a:pt x="474" y="787"/>
                  </a:lnTo>
                  <a:lnTo>
                    <a:pt x="425" y="805"/>
                  </a:lnTo>
                  <a:lnTo>
                    <a:pt x="380" y="825"/>
                  </a:lnTo>
                  <a:lnTo>
                    <a:pt x="339" y="850"/>
                  </a:lnTo>
                  <a:lnTo>
                    <a:pt x="301" y="874"/>
                  </a:lnTo>
                  <a:lnTo>
                    <a:pt x="268" y="903"/>
                  </a:lnTo>
                  <a:lnTo>
                    <a:pt x="240" y="931"/>
                  </a:lnTo>
                  <a:lnTo>
                    <a:pt x="214" y="961"/>
                  </a:lnTo>
                  <a:lnTo>
                    <a:pt x="191" y="991"/>
                  </a:lnTo>
                  <a:lnTo>
                    <a:pt x="172" y="1023"/>
                  </a:lnTo>
                  <a:lnTo>
                    <a:pt x="154" y="1053"/>
                  </a:lnTo>
                  <a:lnTo>
                    <a:pt x="151" y="1158"/>
                  </a:lnTo>
                  <a:lnTo>
                    <a:pt x="150" y="1263"/>
                  </a:lnTo>
                  <a:lnTo>
                    <a:pt x="153" y="1349"/>
                  </a:lnTo>
                  <a:lnTo>
                    <a:pt x="159" y="1429"/>
                  </a:lnTo>
                  <a:lnTo>
                    <a:pt x="172" y="1506"/>
                  </a:lnTo>
                  <a:lnTo>
                    <a:pt x="187" y="1578"/>
                  </a:lnTo>
                  <a:lnTo>
                    <a:pt x="206" y="1646"/>
                  </a:lnTo>
                  <a:lnTo>
                    <a:pt x="228" y="1710"/>
                  </a:lnTo>
                  <a:lnTo>
                    <a:pt x="253" y="1770"/>
                  </a:lnTo>
                  <a:lnTo>
                    <a:pt x="281" y="1826"/>
                  </a:lnTo>
                  <a:lnTo>
                    <a:pt x="309" y="1879"/>
                  </a:lnTo>
                  <a:lnTo>
                    <a:pt x="341" y="1927"/>
                  </a:lnTo>
                  <a:lnTo>
                    <a:pt x="372" y="1972"/>
                  </a:lnTo>
                  <a:lnTo>
                    <a:pt x="405" y="2014"/>
                  </a:lnTo>
                  <a:lnTo>
                    <a:pt x="437" y="2052"/>
                  </a:lnTo>
                  <a:lnTo>
                    <a:pt x="471" y="2088"/>
                  </a:lnTo>
                  <a:lnTo>
                    <a:pt x="504" y="2119"/>
                  </a:lnTo>
                  <a:lnTo>
                    <a:pt x="560" y="2167"/>
                  </a:lnTo>
                  <a:lnTo>
                    <a:pt x="616" y="2211"/>
                  </a:lnTo>
                  <a:lnTo>
                    <a:pt x="671" y="2247"/>
                  </a:lnTo>
                  <a:lnTo>
                    <a:pt x="727" y="2280"/>
                  </a:lnTo>
                  <a:lnTo>
                    <a:pt x="780" y="2306"/>
                  </a:lnTo>
                  <a:lnTo>
                    <a:pt x="832" y="2329"/>
                  </a:lnTo>
                  <a:lnTo>
                    <a:pt x="881" y="2347"/>
                  </a:lnTo>
                  <a:lnTo>
                    <a:pt x="926" y="2359"/>
                  </a:lnTo>
                  <a:lnTo>
                    <a:pt x="967" y="2369"/>
                  </a:lnTo>
                  <a:lnTo>
                    <a:pt x="1003" y="2374"/>
                  </a:lnTo>
                  <a:lnTo>
                    <a:pt x="1033" y="2376"/>
                  </a:lnTo>
                  <a:lnTo>
                    <a:pt x="1065" y="2374"/>
                  </a:lnTo>
                  <a:lnTo>
                    <a:pt x="1100" y="2369"/>
                  </a:lnTo>
                  <a:lnTo>
                    <a:pt x="1141" y="2359"/>
                  </a:lnTo>
                  <a:lnTo>
                    <a:pt x="1187" y="2347"/>
                  </a:lnTo>
                  <a:lnTo>
                    <a:pt x="1235" y="2329"/>
                  </a:lnTo>
                  <a:lnTo>
                    <a:pt x="1287" y="2306"/>
                  </a:lnTo>
                  <a:lnTo>
                    <a:pt x="1341" y="2280"/>
                  </a:lnTo>
                  <a:lnTo>
                    <a:pt x="1396" y="2247"/>
                  </a:lnTo>
                  <a:lnTo>
                    <a:pt x="1451" y="2211"/>
                  </a:lnTo>
                  <a:lnTo>
                    <a:pt x="1509" y="2167"/>
                  </a:lnTo>
                  <a:lnTo>
                    <a:pt x="1564" y="2119"/>
                  </a:lnTo>
                  <a:lnTo>
                    <a:pt x="1597" y="2088"/>
                  </a:lnTo>
                  <a:lnTo>
                    <a:pt x="1630" y="2052"/>
                  </a:lnTo>
                  <a:lnTo>
                    <a:pt x="1662" y="2014"/>
                  </a:lnTo>
                  <a:lnTo>
                    <a:pt x="1695" y="1972"/>
                  </a:lnTo>
                  <a:lnTo>
                    <a:pt x="1728" y="1927"/>
                  </a:lnTo>
                  <a:lnTo>
                    <a:pt x="1758" y="1879"/>
                  </a:lnTo>
                  <a:lnTo>
                    <a:pt x="1788" y="1826"/>
                  </a:lnTo>
                  <a:lnTo>
                    <a:pt x="1815" y="1770"/>
                  </a:lnTo>
                  <a:lnTo>
                    <a:pt x="1839" y="1710"/>
                  </a:lnTo>
                  <a:lnTo>
                    <a:pt x="1861" y="1646"/>
                  </a:lnTo>
                  <a:lnTo>
                    <a:pt x="1880" y="1578"/>
                  </a:lnTo>
                  <a:lnTo>
                    <a:pt x="1896" y="1506"/>
                  </a:lnTo>
                  <a:lnTo>
                    <a:pt x="1907" y="1429"/>
                  </a:lnTo>
                  <a:lnTo>
                    <a:pt x="1914" y="1349"/>
                  </a:lnTo>
                  <a:lnTo>
                    <a:pt x="1917" y="1263"/>
                  </a:lnTo>
                  <a:lnTo>
                    <a:pt x="1916" y="1144"/>
                  </a:lnTo>
                  <a:lnTo>
                    <a:pt x="1911" y="1026"/>
                  </a:lnTo>
                  <a:lnTo>
                    <a:pt x="1812" y="1046"/>
                  </a:lnTo>
                  <a:lnTo>
                    <a:pt x="1718" y="1062"/>
                  </a:lnTo>
                  <a:lnTo>
                    <a:pt x="1630" y="1073"/>
                  </a:lnTo>
                  <a:lnTo>
                    <a:pt x="1547" y="1080"/>
                  </a:lnTo>
                  <a:lnTo>
                    <a:pt x="1468" y="1083"/>
                  </a:lnTo>
                  <a:lnTo>
                    <a:pt x="1394" y="1081"/>
                  </a:lnTo>
                  <a:lnTo>
                    <a:pt x="1325" y="1079"/>
                  </a:lnTo>
                  <a:lnTo>
                    <a:pt x="1261" y="1072"/>
                  </a:lnTo>
                  <a:lnTo>
                    <a:pt x="1201" y="1061"/>
                  </a:lnTo>
                  <a:lnTo>
                    <a:pt x="1146" y="1050"/>
                  </a:lnTo>
                  <a:lnTo>
                    <a:pt x="1095" y="1035"/>
                  </a:lnTo>
                  <a:lnTo>
                    <a:pt x="1047" y="1020"/>
                  </a:lnTo>
                  <a:lnTo>
                    <a:pt x="1003" y="1002"/>
                  </a:lnTo>
                  <a:lnTo>
                    <a:pt x="964" y="983"/>
                  </a:lnTo>
                  <a:lnTo>
                    <a:pt x="929" y="964"/>
                  </a:lnTo>
                  <a:lnTo>
                    <a:pt x="896" y="944"/>
                  </a:lnTo>
                  <a:lnTo>
                    <a:pt x="867" y="923"/>
                  </a:lnTo>
                  <a:lnTo>
                    <a:pt x="840" y="903"/>
                  </a:lnTo>
                  <a:lnTo>
                    <a:pt x="817" y="882"/>
                  </a:lnTo>
                  <a:lnTo>
                    <a:pt x="798" y="862"/>
                  </a:lnTo>
                  <a:lnTo>
                    <a:pt x="780" y="843"/>
                  </a:lnTo>
                  <a:lnTo>
                    <a:pt x="765" y="825"/>
                  </a:lnTo>
                  <a:lnTo>
                    <a:pt x="753" y="809"/>
                  </a:lnTo>
                  <a:lnTo>
                    <a:pt x="742" y="794"/>
                  </a:lnTo>
                  <a:lnTo>
                    <a:pt x="735" y="781"/>
                  </a:lnTo>
                  <a:lnTo>
                    <a:pt x="728" y="771"/>
                  </a:lnTo>
                  <a:lnTo>
                    <a:pt x="724" y="764"/>
                  </a:lnTo>
                  <a:lnTo>
                    <a:pt x="723" y="758"/>
                  </a:lnTo>
                  <a:lnTo>
                    <a:pt x="722" y="757"/>
                  </a:lnTo>
                  <a:close/>
                  <a:moveTo>
                    <a:pt x="1033" y="0"/>
                  </a:moveTo>
                  <a:lnTo>
                    <a:pt x="1131" y="3"/>
                  </a:lnTo>
                  <a:lnTo>
                    <a:pt x="1223" y="8"/>
                  </a:lnTo>
                  <a:lnTo>
                    <a:pt x="1307" y="19"/>
                  </a:lnTo>
                  <a:lnTo>
                    <a:pt x="1387" y="34"/>
                  </a:lnTo>
                  <a:lnTo>
                    <a:pt x="1461" y="52"/>
                  </a:lnTo>
                  <a:lnTo>
                    <a:pt x="1529" y="74"/>
                  </a:lnTo>
                  <a:lnTo>
                    <a:pt x="1592" y="100"/>
                  </a:lnTo>
                  <a:lnTo>
                    <a:pt x="1650" y="128"/>
                  </a:lnTo>
                  <a:lnTo>
                    <a:pt x="1703" y="161"/>
                  </a:lnTo>
                  <a:lnTo>
                    <a:pt x="1751" y="196"/>
                  </a:lnTo>
                  <a:lnTo>
                    <a:pt x="1796" y="236"/>
                  </a:lnTo>
                  <a:lnTo>
                    <a:pt x="1835" y="278"/>
                  </a:lnTo>
                  <a:lnTo>
                    <a:pt x="1871" y="323"/>
                  </a:lnTo>
                  <a:lnTo>
                    <a:pt x="1903" y="370"/>
                  </a:lnTo>
                  <a:lnTo>
                    <a:pt x="1932" y="420"/>
                  </a:lnTo>
                  <a:lnTo>
                    <a:pt x="1956" y="473"/>
                  </a:lnTo>
                  <a:lnTo>
                    <a:pt x="1978" y="529"/>
                  </a:lnTo>
                  <a:lnTo>
                    <a:pt x="1997" y="586"/>
                  </a:lnTo>
                  <a:lnTo>
                    <a:pt x="2014" y="646"/>
                  </a:lnTo>
                  <a:lnTo>
                    <a:pt x="2027" y="708"/>
                  </a:lnTo>
                  <a:lnTo>
                    <a:pt x="2038" y="772"/>
                  </a:lnTo>
                  <a:lnTo>
                    <a:pt x="2048" y="837"/>
                  </a:lnTo>
                  <a:lnTo>
                    <a:pt x="2054" y="904"/>
                  </a:lnTo>
                  <a:lnTo>
                    <a:pt x="2060" y="974"/>
                  </a:lnTo>
                  <a:lnTo>
                    <a:pt x="2064" y="1045"/>
                  </a:lnTo>
                  <a:lnTo>
                    <a:pt x="2065" y="1116"/>
                  </a:lnTo>
                  <a:lnTo>
                    <a:pt x="2067" y="1189"/>
                  </a:lnTo>
                  <a:lnTo>
                    <a:pt x="2068" y="1263"/>
                  </a:lnTo>
                  <a:lnTo>
                    <a:pt x="2065" y="1361"/>
                  </a:lnTo>
                  <a:lnTo>
                    <a:pt x="2056" y="1454"/>
                  </a:lnTo>
                  <a:lnTo>
                    <a:pt x="2042" y="1541"/>
                  </a:lnTo>
                  <a:lnTo>
                    <a:pt x="2023" y="1626"/>
                  </a:lnTo>
                  <a:lnTo>
                    <a:pt x="2000" y="1706"/>
                  </a:lnTo>
                  <a:lnTo>
                    <a:pt x="1973" y="1782"/>
                  </a:lnTo>
                  <a:lnTo>
                    <a:pt x="1941" y="1855"/>
                  </a:lnTo>
                  <a:lnTo>
                    <a:pt x="1906" y="1923"/>
                  </a:lnTo>
                  <a:lnTo>
                    <a:pt x="1868" y="1987"/>
                  </a:lnTo>
                  <a:lnTo>
                    <a:pt x="1827" y="2047"/>
                  </a:lnTo>
                  <a:lnTo>
                    <a:pt x="1784" y="2104"/>
                  </a:lnTo>
                  <a:lnTo>
                    <a:pt x="1739" y="2157"/>
                  </a:lnTo>
                  <a:lnTo>
                    <a:pt x="1691" y="2206"/>
                  </a:lnTo>
                  <a:lnTo>
                    <a:pt x="1642" y="2251"/>
                  </a:lnTo>
                  <a:lnTo>
                    <a:pt x="1592" y="2294"/>
                  </a:lnTo>
                  <a:lnTo>
                    <a:pt x="1541" y="2332"/>
                  </a:lnTo>
                  <a:lnTo>
                    <a:pt x="1489" y="2366"/>
                  </a:lnTo>
                  <a:lnTo>
                    <a:pt x="1439" y="2397"/>
                  </a:lnTo>
                  <a:lnTo>
                    <a:pt x="1387" y="2425"/>
                  </a:lnTo>
                  <a:lnTo>
                    <a:pt x="1338" y="2449"/>
                  </a:lnTo>
                  <a:lnTo>
                    <a:pt x="1288" y="2470"/>
                  </a:lnTo>
                  <a:lnTo>
                    <a:pt x="1240" y="2487"/>
                  </a:lnTo>
                  <a:lnTo>
                    <a:pt x="1194" y="2502"/>
                  </a:lnTo>
                  <a:lnTo>
                    <a:pt x="1150" y="2513"/>
                  </a:lnTo>
                  <a:lnTo>
                    <a:pt x="1108" y="2520"/>
                  </a:lnTo>
                  <a:lnTo>
                    <a:pt x="1070" y="2526"/>
                  </a:lnTo>
                  <a:lnTo>
                    <a:pt x="1033" y="2527"/>
                  </a:lnTo>
                  <a:lnTo>
                    <a:pt x="998" y="2526"/>
                  </a:lnTo>
                  <a:lnTo>
                    <a:pt x="959" y="2520"/>
                  </a:lnTo>
                  <a:lnTo>
                    <a:pt x="916" y="2513"/>
                  </a:lnTo>
                  <a:lnTo>
                    <a:pt x="873" y="2502"/>
                  </a:lnTo>
                  <a:lnTo>
                    <a:pt x="827" y="2487"/>
                  </a:lnTo>
                  <a:lnTo>
                    <a:pt x="779" y="2470"/>
                  </a:lnTo>
                  <a:lnTo>
                    <a:pt x="730" y="2449"/>
                  </a:lnTo>
                  <a:lnTo>
                    <a:pt x="679" y="2425"/>
                  </a:lnTo>
                  <a:lnTo>
                    <a:pt x="628" y="2397"/>
                  </a:lnTo>
                  <a:lnTo>
                    <a:pt x="577" y="2366"/>
                  </a:lnTo>
                  <a:lnTo>
                    <a:pt x="526" y="2332"/>
                  </a:lnTo>
                  <a:lnTo>
                    <a:pt x="475" y="2294"/>
                  </a:lnTo>
                  <a:lnTo>
                    <a:pt x="425" y="2251"/>
                  </a:lnTo>
                  <a:lnTo>
                    <a:pt x="377" y="2206"/>
                  </a:lnTo>
                  <a:lnTo>
                    <a:pt x="330" y="2157"/>
                  </a:lnTo>
                  <a:lnTo>
                    <a:pt x="283" y="2104"/>
                  </a:lnTo>
                  <a:lnTo>
                    <a:pt x="240" y="2047"/>
                  </a:lnTo>
                  <a:lnTo>
                    <a:pt x="199" y="1987"/>
                  </a:lnTo>
                  <a:lnTo>
                    <a:pt x="161" y="1923"/>
                  </a:lnTo>
                  <a:lnTo>
                    <a:pt x="125" y="1855"/>
                  </a:lnTo>
                  <a:lnTo>
                    <a:pt x="94" y="1782"/>
                  </a:lnTo>
                  <a:lnTo>
                    <a:pt x="67" y="1706"/>
                  </a:lnTo>
                  <a:lnTo>
                    <a:pt x="44" y="1626"/>
                  </a:lnTo>
                  <a:lnTo>
                    <a:pt x="25" y="1541"/>
                  </a:lnTo>
                  <a:lnTo>
                    <a:pt x="11" y="1454"/>
                  </a:lnTo>
                  <a:lnTo>
                    <a:pt x="3" y="1361"/>
                  </a:lnTo>
                  <a:lnTo>
                    <a:pt x="0" y="1263"/>
                  </a:lnTo>
                  <a:lnTo>
                    <a:pt x="0" y="1189"/>
                  </a:lnTo>
                  <a:lnTo>
                    <a:pt x="2" y="1116"/>
                  </a:lnTo>
                  <a:lnTo>
                    <a:pt x="4" y="1045"/>
                  </a:lnTo>
                  <a:lnTo>
                    <a:pt x="7" y="974"/>
                  </a:lnTo>
                  <a:lnTo>
                    <a:pt x="12" y="904"/>
                  </a:lnTo>
                  <a:lnTo>
                    <a:pt x="21" y="837"/>
                  </a:lnTo>
                  <a:lnTo>
                    <a:pt x="29" y="772"/>
                  </a:lnTo>
                  <a:lnTo>
                    <a:pt x="40" y="708"/>
                  </a:lnTo>
                  <a:lnTo>
                    <a:pt x="53" y="646"/>
                  </a:lnTo>
                  <a:lnTo>
                    <a:pt x="70" y="586"/>
                  </a:lnTo>
                  <a:lnTo>
                    <a:pt x="89" y="529"/>
                  </a:lnTo>
                  <a:lnTo>
                    <a:pt x="110" y="473"/>
                  </a:lnTo>
                  <a:lnTo>
                    <a:pt x="136" y="420"/>
                  </a:lnTo>
                  <a:lnTo>
                    <a:pt x="164" y="370"/>
                  </a:lnTo>
                  <a:lnTo>
                    <a:pt x="196" y="323"/>
                  </a:lnTo>
                  <a:lnTo>
                    <a:pt x="232" y="278"/>
                  </a:lnTo>
                  <a:lnTo>
                    <a:pt x="272" y="236"/>
                  </a:lnTo>
                  <a:lnTo>
                    <a:pt x="316" y="196"/>
                  </a:lnTo>
                  <a:lnTo>
                    <a:pt x="365" y="161"/>
                  </a:lnTo>
                  <a:lnTo>
                    <a:pt x="418" y="128"/>
                  </a:lnTo>
                  <a:lnTo>
                    <a:pt x="475" y="100"/>
                  </a:lnTo>
                  <a:lnTo>
                    <a:pt x="538" y="74"/>
                  </a:lnTo>
                  <a:lnTo>
                    <a:pt x="607" y="52"/>
                  </a:lnTo>
                  <a:lnTo>
                    <a:pt x="681" y="34"/>
                  </a:lnTo>
                  <a:lnTo>
                    <a:pt x="760" y="19"/>
                  </a:lnTo>
                  <a:lnTo>
                    <a:pt x="844" y="8"/>
                  </a:lnTo>
                  <a:lnTo>
                    <a:pt x="937" y="3"/>
                  </a:lnTo>
                  <a:lnTo>
                    <a:pt x="10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986"/>
            <p:cNvSpPr>
              <a:spLocks noEditPoints="1"/>
            </p:cNvSpPr>
            <p:nvPr/>
          </p:nvSpPr>
          <p:spPr bwMode="auto">
            <a:xfrm>
              <a:off x="-2132" y="1143"/>
              <a:ext cx="794" cy="269"/>
            </a:xfrm>
            <a:custGeom>
              <a:avLst/>
              <a:gdLst>
                <a:gd name="T0" fmla="*/ 1078 w 1587"/>
                <a:gd name="T1" fmla="*/ 96 h 538"/>
                <a:gd name="T2" fmla="*/ 955 w 1587"/>
                <a:gd name="T3" fmla="*/ 129 h 538"/>
                <a:gd name="T4" fmla="*/ 930 w 1587"/>
                <a:gd name="T5" fmla="*/ 150 h 538"/>
                <a:gd name="T6" fmla="*/ 925 w 1587"/>
                <a:gd name="T7" fmla="*/ 206 h 538"/>
                <a:gd name="T8" fmla="*/ 983 w 1587"/>
                <a:gd name="T9" fmla="*/ 363 h 538"/>
                <a:gd name="T10" fmla="*/ 1130 w 1587"/>
                <a:gd name="T11" fmla="*/ 455 h 538"/>
                <a:gd name="T12" fmla="*/ 1342 w 1587"/>
                <a:gd name="T13" fmla="*/ 445 h 538"/>
                <a:gd name="T14" fmla="*/ 1447 w 1587"/>
                <a:gd name="T15" fmla="*/ 351 h 538"/>
                <a:gd name="T16" fmla="*/ 1467 w 1587"/>
                <a:gd name="T17" fmla="*/ 227 h 538"/>
                <a:gd name="T18" fmla="*/ 1436 w 1587"/>
                <a:gd name="T19" fmla="*/ 126 h 538"/>
                <a:gd name="T20" fmla="*/ 1342 w 1587"/>
                <a:gd name="T21" fmla="*/ 88 h 538"/>
                <a:gd name="T22" fmla="*/ 245 w 1587"/>
                <a:gd name="T23" fmla="*/ 88 h 538"/>
                <a:gd name="T24" fmla="*/ 151 w 1587"/>
                <a:gd name="T25" fmla="*/ 126 h 538"/>
                <a:gd name="T26" fmla="*/ 120 w 1587"/>
                <a:gd name="T27" fmla="*/ 227 h 538"/>
                <a:gd name="T28" fmla="*/ 140 w 1587"/>
                <a:gd name="T29" fmla="*/ 351 h 538"/>
                <a:gd name="T30" fmla="*/ 245 w 1587"/>
                <a:gd name="T31" fmla="*/ 445 h 538"/>
                <a:gd name="T32" fmla="*/ 457 w 1587"/>
                <a:gd name="T33" fmla="*/ 455 h 538"/>
                <a:gd name="T34" fmla="*/ 606 w 1587"/>
                <a:gd name="T35" fmla="*/ 363 h 538"/>
                <a:gd name="T36" fmla="*/ 661 w 1587"/>
                <a:gd name="T37" fmla="*/ 208 h 538"/>
                <a:gd name="T38" fmla="*/ 659 w 1587"/>
                <a:gd name="T39" fmla="*/ 152 h 538"/>
                <a:gd name="T40" fmla="*/ 623 w 1587"/>
                <a:gd name="T41" fmla="*/ 125 h 538"/>
                <a:gd name="T42" fmla="*/ 469 w 1587"/>
                <a:gd name="T43" fmla="*/ 92 h 538"/>
                <a:gd name="T44" fmla="*/ 390 w 1587"/>
                <a:gd name="T45" fmla="*/ 2 h 538"/>
                <a:gd name="T46" fmla="*/ 587 w 1587"/>
                <a:gd name="T47" fmla="*/ 20 h 538"/>
                <a:gd name="T48" fmla="*/ 712 w 1587"/>
                <a:gd name="T49" fmla="*/ 69 h 538"/>
                <a:gd name="T50" fmla="*/ 804 w 1587"/>
                <a:gd name="T51" fmla="*/ 89 h 538"/>
                <a:gd name="T52" fmla="*/ 893 w 1587"/>
                <a:gd name="T53" fmla="*/ 60 h 538"/>
                <a:gd name="T54" fmla="*/ 1037 w 1587"/>
                <a:gd name="T55" fmla="*/ 13 h 538"/>
                <a:gd name="T56" fmla="*/ 1260 w 1587"/>
                <a:gd name="T57" fmla="*/ 0 h 538"/>
                <a:gd name="T58" fmla="*/ 1533 w 1587"/>
                <a:gd name="T59" fmla="*/ 28 h 538"/>
                <a:gd name="T60" fmla="*/ 1584 w 1587"/>
                <a:gd name="T61" fmla="*/ 75 h 538"/>
                <a:gd name="T62" fmla="*/ 1587 w 1587"/>
                <a:gd name="T63" fmla="*/ 141 h 538"/>
                <a:gd name="T64" fmla="*/ 1578 w 1587"/>
                <a:gd name="T65" fmla="*/ 193 h 538"/>
                <a:gd name="T66" fmla="*/ 1560 w 1587"/>
                <a:gd name="T67" fmla="*/ 217 h 538"/>
                <a:gd name="T68" fmla="*/ 1534 w 1587"/>
                <a:gd name="T69" fmla="*/ 355 h 538"/>
                <a:gd name="T70" fmla="*/ 1485 w 1587"/>
                <a:gd name="T71" fmla="*/ 464 h 538"/>
                <a:gd name="T72" fmla="*/ 1376 w 1587"/>
                <a:gd name="T73" fmla="*/ 520 h 538"/>
                <a:gd name="T74" fmla="*/ 1191 w 1587"/>
                <a:gd name="T75" fmla="*/ 536 h 538"/>
                <a:gd name="T76" fmla="*/ 992 w 1587"/>
                <a:gd name="T77" fmla="*/ 489 h 538"/>
                <a:gd name="T78" fmla="*/ 885 w 1587"/>
                <a:gd name="T79" fmla="*/ 365 h 538"/>
                <a:gd name="T80" fmla="*/ 838 w 1587"/>
                <a:gd name="T81" fmla="*/ 238 h 538"/>
                <a:gd name="T82" fmla="*/ 814 w 1587"/>
                <a:gd name="T83" fmla="*/ 204 h 538"/>
                <a:gd name="T84" fmla="*/ 759 w 1587"/>
                <a:gd name="T85" fmla="*/ 209 h 538"/>
                <a:gd name="T86" fmla="*/ 749 w 1587"/>
                <a:gd name="T87" fmla="*/ 235 h 538"/>
                <a:gd name="T88" fmla="*/ 704 w 1587"/>
                <a:gd name="T89" fmla="*/ 363 h 538"/>
                <a:gd name="T90" fmla="*/ 595 w 1587"/>
                <a:gd name="T91" fmla="*/ 489 h 538"/>
                <a:gd name="T92" fmla="*/ 396 w 1587"/>
                <a:gd name="T93" fmla="*/ 536 h 538"/>
                <a:gd name="T94" fmla="*/ 211 w 1587"/>
                <a:gd name="T95" fmla="*/ 520 h 538"/>
                <a:gd name="T96" fmla="*/ 102 w 1587"/>
                <a:gd name="T97" fmla="*/ 464 h 538"/>
                <a:gd name="T98" fmla="*/ 54 w 1587"/>
                <a:gd name="T99" fmla="*/ 355 h 538"/>
                <a:gd name="T100" fmla="*/ 27 w 1587"/>
                <a:gd name="T101" fmla="*/ 217 h 538"/>
                <a:gd name="T102" fmla="*/ 9 w 1587"/>
                <a:gd name="T103" fmla="*/ 193 h 538"/>
                <a:gd name="T104" fmla="*/ 0 w 1587"/>
                <a:gd name="T105" fmla="*/ 142 h 538"/>
                <a:gd name="T106" fmla="*/ 0 w 1587"/>
                <a:gd name="T107" fmla="*/ 95 h 538"/>
                <a:gd name="T108" fmla="*/ 43 w 1587"/>
                <a:gd name="T109" fmla="*/ 32 h 538"/>
                <a:gd name="T110" fmla="*/ 257 w 1587"/>
                <a:gd name="T111" fmla="*/ 2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87" h="538">
                  <a:moveTo>
                    <a:pt x="1267" y="84"/>
                  </a:moveTo>
                  <a:lnTo>
                    <a:pt x="1222" y="85"/>
                  </a:lnTo>
                  <a:lnTo>
                    <a:pt x="1171" y="88"/>
                  </a:lnTo>
                  <a:lnTo>
                    <a:pt x="1122" y="90"/>
                  </a:lnTo>
                  <a:lnTo>
                    <a:pt x="1078" y="96"/>
                  </a:lnTo>
                  <a:lnTo>
                    <a:pt x="1043" y="101"/>
                  </a:lnTo>
                  <a:lnTo>
                    <a:pt x="1013" y="108"/>
                  </a:lnTo>
                  <a:lnTo>
                    <a:pt x="989" y="115"/>
                  </a:lnTo>
                  <a:lnTo>
                    <a:pt x="970" y="122"/>
                  </a:lnTo>
                  <a:lnTo>
                    <a:pt x="955" y="129"/>
                  </a:lnTo>
                  <a:lnTo>
                    <a:pt x="945" y="134"/>
                  </a:lnTo>
                  <a:lnTo>
                    <a:pt x="938" y="140"/>
                  </a:lnTo>
                  <a:lnTo>
                    <a:pt x="932" y="145"/>
                  </a:lnTo>
                  <a:lnTo>
                    <a:pt x="930" y="148"/>
                  </a:lnTo>
                  <a:lnTo>
                    <a:pt x="930" y="150"/>
                  </a:lnTo>
                  <a:lnTo>
                    <a:pt x="928" y="153"/>
                  </a:lnTo>
                  <a:lnTo>
                    <a:pt x="927" y="160"/>
                  </a:lnTo>
                  <a:lnTo>
                    <a:pt x="925" y="171"/>
                  </a:lnTo>
                  <a:lnTo>
                    <a:pt x="924" y="187"/>
                  </a:lnTo>
                  <a:lnTo>
                    <a:pt x="925" y="206"/>
                  </a:lnTo>
                  <a:lnTo>
                    <a:pt x="928" y="231"/>
                  </a:lnTo>
                  <a:lnTo>
                    <a:pt x="935" y="258"/>
                  </a:lnTo>
                  <a:lnTo>
                    <a:pt x="946" y="290"/>
                  </a:lnTo>
                  <a:lnTo>
                    <a:pt x="961" y="325"/>
                  </a:lnTo>
                  <a:lnTo>
                    <a:pt x="983" y="363"/>
                  </a:lnTo>
                  <a:lnTo>
                    <a:pt x="1000" y="389"/>
                  </a:lnTo>
                  <a:lnTo>
                    <a:pt x="1026" y="411"/>
                  </a:lnTo>
                  <a:lnTo>
                    <a:pt x="1056" y="429"/>
                  </a:lnTo>
                  <a:lnTo>
                    <a:pt x="1090" y="444"/>
                  </a:lnTo>
                  <a:lnTo>
                    <a:pt x="1130" y="455"/>
                  </a:lnTo>
                  <a:lnTo>
                    <a:pt x="1173" y="460"/>
                  </a:lnTo>
                  <a:lnTo>
                    <a:pt x="1220" y="463"/>
                  </a:lnTo>
                  <a:lnTo>
                    <a:pt x="1263" y="461"/>
                  </a:lnTo>
                  <a:lnTo>
                    <a:pt x="1305" y="455"/>
                  </a:lnTo>
                  <a:lnTo>
                    <a:pt x="1342" y="445"/>
                  </a:lnTo>
                  <a:lnTo>
                    <a:pt x="1375" y="433"/>
                  </a:lnTo>
                  <a:lnTo>
                    <a:pt x="1399" y="418"/>
                  </a:lnTo>
                  <a:lnTo>
                    <a:pt x="1420" y="399"/>
                  </a:lnTo>
                  <a:lnTo>
                    <a:pt x="1435" y="375"/>
                  </a:lnTo>
                  <a:lnTo>
                    <a:pt x="1447" y="351"/>
                  </a:lnTo>
                  <a:lnTo>
                    <a:pt x="1455" y="325"/>
                  </a:lnTo>
                  <a:lnTo>
                    <a:pt x="1462" y="298"/>
                  </a:lnTo>
                  <a:lnTo>
                    <a:pt x="1465" y="272"/>
                  </a:lnTo>
                  <a:lnTo>
                    <a:pt x="1467" y="249"/>
                  </a:lnTo>
                  <a:lnTo>
                    <a:pt x="1467" y="227"/>
                  </a:lnTo>
                  <a:lnTo>
                    <a:pt x="1466" y="204"/>
                  </a:lnTo>
                  <a:lnTo>
                    <a:pt x="1462" y="179"/>
                  </a:lnTo>
                  <a:lnTo>
                    <a:pt x="1454" y="156"/>
                  </a:lnTo>
                  <a:lnTo>
                    <a:pt x="1445" y="137"/>
                  </a:lnTo>
                  <a:lnTo>
                    <a:pt x="1436" y="126"/>
                  </a:lnTo>
                  <a:lnTo>
                    <a:pt x="1425" y="115"/>
                  </a:lnTo>
                  <a:lnTo>
                    <a:pt x="1411" y="105"/>
                  </a:lnTo>
                  <a:lnTo>
                    <a:pt x="1392" y="99"/>
                  </a:lnTo>
                  <a:lnTo>
                    <a:pt x="1371" y="92"/>
                  </a:lnTo>
                  <a:lnTo>
                    <a:pt x="1342" y="88"/>
                  </a:lnTo>
                  <a:lnTo>
                    <a:pt x="1308" y="85"/>
                  </a:lnTo>
                  <a:lnTo>
                    <a:pt x="1267" y="84"/>
                  </a:lnTo>
                  <a:close/>
                  <a:moveTo>
                    <a:pt x="320" y="84"/>
                  </a:moveTo>
                  <a:lnTo>
                    <a:pt x="279" y="85"/>
                  </a:lnTo>
                  <a:lnTo>
                    <a:pt x="245" y="88"/>
                  </a:lnTo>
                  <a:lnTo>
                    <a:pt x="216" y="92"/>
                  </a:lnTo>
                  <a:lnTo>
                    <a:pt x="194" y="99"/>
                  </a:lnTo>
                  <a:lnTo>
                    <a:pt x="175" y="105"/>
                  </a:lnTo>
                  <a:lnTo>
                    <a:pt x="162" y="115"/>
                  </a:lnTo>
                  <a:lnTo>
                    <a:pt x="151" y="126"/>
                  </a:lnTo>
                  <a:lnTo>
                    <a:pt x="141" y="137"/>
                  </a:lnTo>
                  <a:lnTo>
                    <a:pt x="133" y="156"/>
                  </a:lnTo>
                  <a:lnTo>
                    <a:pt x="126" y="179"/>
                  </a:lnTo>
                  <a:lnTo>
                    <a:pt x="121" y="204"/>
                  </a:lnTo>
                  <a:lnTo>
                    <a:pt x="120" y="227"/>
                  </a:lnTo>
                  <a:lnTo>
                    <a:pt x="120" y="249"/>
                  </a:lnTo>
                  <a:lnTo>
                    <a:pt x="122" y="273"/>
                  </a:lnTo>
                  <a:lnTo>
                    <a:pt x="125" y="298"/>
                  </a:lnTo>
                  <a:lnTo>
                    <a:pt x="132" y="325"/>
                  </a:lnTo>
                  <a:lnTo>
                    <a:pt x="140" y="351"/>
                  </a:lnTo>
                  <a:lnTo>
                    <a:pt x="152" y="375"/>
                  </a:lnTo>
                  <a:lnTo>
                    <a:pt x="169" y="399"/>
                  </a:lnTo>
                  <a:lnTo>
                    <a:pt x="188" y="418"/>
                  </a:lnTo>
                  <a:lnTo>
                    <a:pt x="212" y="433"/>
                  </a:lnTo>
                  <a:lnTo>
                    <a:pt x="245" y="445"/>
                  </a:lnTo>
                  <a:lnTo>
                    <a:pt x="283" y="455"/>
                  </a:lnTo>
                  <a:lnTo>
                    <a:pt x="324" y="461"/>
                  </a:lnTo>
                  <a:lnTo>
                    <a:pt x="367" y="463"/>
                  </a:lnTo>
                  <a:lnTo>
                    <a:pt x="414" y="460"/>
                  </a:lnTo>
                  <a:lnTo>
                    <a:pt x="457" y="455"/>
                  </a:lnTo>
                  <a:lnTo>
                    <a:pt x="497" y="444"/>
                  </a:lnTo>
                  <a:lnTo>
                    <a:pt x="531" y="429"/>
                  </a:lnTo>
                  <a:lnTo>
                    <a:pt x="562" y="411"/>
                  </a:lnTo>
                  <a:lnTo>
                    <a:pt x="587" y="389"/>
                  </a:lnTo>
                  <a:lnTo>
                    <a:pt x="606" y="363"/>
                  </a:lnTo>
                  <a:lnTo>
                    <a:pt x="626" y="325"/>
                  </a:lnTo>
                  <a:lnTo>
                    <a:pt x="641" y="291"/>
                  </a:lnTo>
                  <a:lnTo>
                    <a:pt x="652" y="260"/>
                  </a:lnTo>
                  <a:lnTo>
                    <a:pt x="659" y="232"/>
                  </a:lnTo>
                  <a:lnTo>
                    <a:pt x="661" y="208"/>
                  </a:lnTo>
                  <a:lnTo>
                    <a:pt x="663" y="189"/>
                  </a:lnTo>
                  <a:lnTo>
                    <a:pt x="661" y="172"/>
                  </a:lnTo>
                  <a:lnTo>
                    <a:pt x="660" y="161"/>
                  </a:lnTo>
                  <a:lnTo>
                    <a:pt x="659" y="155"/>
                  </a:lnTo>
                  <a:lnTo>
                    <a:pt x="659" y="152"/>
                  </a:lnTo>
                  <a:lnTo>
                    <a:pt x="657" y="148"/>
                  </a:lnTo>
                  <a:lnTo>
                    <a:pt x="653" y="144"/>
                  </a:lnTo>
                  <a:lnTo>
                    <a:pt x="648" y="138"/>
                  </a:lnTo>
                  <a:lnTo>
                    <a:pt x="637" y="131"/>
                  </a:lnTo>
                  <a:lnTo>
                    <a:pt x="623" y="125"/>
                  </a:lnTo>
                  <a:lnTo>
                    <a:pt x="606" y="118"/>
                  </a:lnTo>
                  <a:lnTo>
                    <a:pt x="581" y="110"/>
                  </a:lnTo>
                  <a:lnTo>
                    <a:pt x="551" y="103"/>
                  </a:lnTo>
                  <a:lnTo>
                    <a:pt x="514" y="97"/>
                  </a:lnTo>
                  <a:lnTo>
                    <a:pt x="469" y="92"/>
                  </a:lnTo>
                  <a:lnTo>
                    <a:pt x="416" y="88"/>
                  </a:lnTo>
                  <a:lnTo>
                    <a:pt x="365" y="85"/>
                  </a:lnTo>
                  <a:lnTo>
                    <a:pt x="320" y="84"/>
                  </a:lnTo>
                  <a:close/>
                  <a:moveTo>
                    <a:pt x="327" y="0"/>
                  </a:moveTo>
                  <a:lnTo>
                    <a:pt x="390" y="2"/>
                  </a:lnTo>
                  <a:lnTo>
                    <a:pt x="454" y="5"/>
                  </a:lnTo>
                  <a:lnTo>
                    <a:pt x="461" y="6"/>
                  </a:lnTo>
                  <a:lnTo>
                    <a:pt x="509" y="9"/>
                  </a:lnTo>
                  <a:lnTo>
                    <a:pt x="551" y="13"/>
                  </a:lnTo>
                  <a:lnTo>
                    <a:pt x="587" y="20"/>
                  </a:lnTo>
                  <a:lnTo>
                    <a:pt x="622" y="28"/>
                  </a:lnTo>
                  <a:lnTo>
                    <a:pt x="656" y="41"/>
                  </a:lnTo>
                  <a:lnTo>
                    <a:pt x="675" y="50"/>
                  </a:lnTo>
                  <a:lnTo>
                    <a:pt x="695" y="60"/>
                  </a:lnTo>
                  <a:lnTo>
                    <a:pt x="712" y="69"/>
                  </a:lnTo>
                  <a:lnTo>
                    <a:pt x="729" y="75"/>
                  </a:lnTo>
                  <a:lnTo>
                    <a:pt x="746" y="82"/>
                  </a:lnTo>
                  <a:lnTo>
                    <a:pt x="761" y="86"/>
                  </a:lnTo>
                  <a:lnTo>
                    <a:pt x="784" y="89"/>
                  </a:lnTo>
                  <a:lnTo>
                    <a:pt x="804" y="89"/>
                  </a:lnTo>
                  <a:lnTo>
                    <a:pt x="827" y="86"/>
                  </a:lnTo>
                  <a:lnTo>
                    <a:pt x="841" y="82"/>
                  </a:lnTo>
                  <a:lnTo>
                    <a:pt x="857" y="75"/>
                  </a:lnTo>
                  <a:lnTo>
                    <a:pt x="876" y="69"/>
                  </a:lnTo>
                  <a:lnTo>
                    <a:pt x="893" y="60"/>
                  </a:lnTo>
                  <a:lnTo>
                    <a:pt x="913" y="50"/>
                  </a:lnTo>
                  <a:lnTo>
                    <a:pt x="931" y="41"/>
                  </a:lnTo>
                  <a:lnTo>
                    <a:pt x="966" y="28"/>
                  </a:lnTo>
                  <a:lnTo>
                    <a:pt x="1000" y="20"/>
                  </a:lnTo>
                  <a:lnTo>
                    <a:pt x="1037" y="13"/>
                  </a:lnTo>
                  <a:lnTo>
                    <a:pt x="1078" y="9"/>
                  </a:lnTo>
                  <a:lnTo>
                    <a:pt x="1126" y="6"/>
                  </a:lnTo>
                  <a:lnTo>
                    <a:pt x="1134" y="5"/>
                  </a:lnTo>
                  <a:lnTo>
                    <a:pt x="1198" y="2"/>
                  </a:lnTo>
                  <a:lnTo>
                    <a:pt x="1260" y="0"/>
                  </a:lnTo>
                  <a:lnTo>
                    <a:pt x="1331" y="2"/>
                  </a:lnTo>
                  <a:lnTo>
                    <a:pt x="1398" y="6"/>
                  </a:lnTo>
                  <a:lnTo>
                    <a:pt x="1462" y="14"/>
                  </a:lnTo>
                  <a:lnTo>
                    <a:pt x="1523" y="25"/>
                  </a:lnTo>
                  <a:lnTo>
                    <a:pt x="1533" y="28"/>
                  </a:lnTo>
                  <a:lnTo>
                    <a:pt x="1545" y="32"/>
                  </a:lnTo>
                  <a:lnTo>
                    <a:pt x="1556" y="39"/>
                  </a:lnTo>
                  <a:lnTo>
                    <a:pt x="1568" y="48"/>
                  </a:lnTo>
                  <a:lnTo>
                    <a:pt x="1578" y="60"/>
                  </a:lnTo>
                  <a:lnTo>
                    <a:pt x="1584" y="75"/>
                  </a:lnTo>
                  <a:lnTo>
                    <a:pt x="1587" y="95"/>
                  </a:lnTo>
                  <a:lnTo>
                    <a:pt x="1587" y="111"/>
                  </a:lnTo>
                  <a:lnTo>
                    <a:pt x="1587" y="131"/>
                  </a:lnTo>
                  <a:lnTo>
                    <a:pt x="1587" y="133"/>
                  </a:lnTo>
                  <a:lnTo>
                    <a:pt x="1587" y="141"/>
                  </a:lnTo>
                  <a:lnTo>
                    <a:pt x="1587" y="146"/>
                  </a:lnTo>
                  <a:lnTo>
                    <a:pt x="1587" y="152"/>
                  </a:lnTo>
                  <a:lnTo>
                    <a:pt x="1586" y="168"/>
                  </a:lnTo>
                  <a:lnTo>
                    <a:pt x="1583" y="182"/>
                  </a:lnTo>
                  <a:lnTo>
                    <a:pt x="1578" y="193"/>
                  </a:lnTo>
                  <a:lnTo>
                    <a:pt x="1572" y="200"/>
                  </a:lnTo>
                  <a:lnTo>
                    <a:pt x="1567" y="206"/>
                  </a:lnTo>
                  <a:lnTo>
                    <a:pt x="1564" y="209"/>
                  </a:lnTo>
                  <a:lnTo>
                    <a:pt x="1563" y="212"/>
                  </a:lnTo>
                  <a:lnTo>
                    <a:pt x="1560" y="217"/>
                  </a:lnTo>
                  <a:lnTo>
                    <a:pt x="1557" y="223"/>
                  </a:lnTo>
                  <a:lnTo>
                    <a:pt x="1556" y="230"/>
                  </a:lnTo>
                  <a:lnTo>
                    <a:pt x="1548" y="279"/>
                  </a:lnTo>
                  <a:lnTo>
                    <a:pt x="1541" y="320"/>
                  </a:lnTo>
                  <a:lnTo>
                    <a:pt x="1534" y="355"/>
                  </a:lnTo>
                  <a:lnTo>
                    <a:pt x="1526" y="385"/>
                  </a:lnTo>
                  <a:lnTo>
                    <a:pt x="1518" y="410"/>
                  </a:lnTo>
                  <a:lnTo>
                    <a:pt x="1509" y="431"/>
                  </a:lnTo>
                  <a:lnTo>
                    <a:pt x="1499" y="449"/>
                  </a:lnTo>
                  <a:lnTo>
                    <a:pt x="1485" y="464"/>
                  </a:lnTo>
                  <a:lnTo>
                    <a:pt x="1470" y="478"/>
                  </a:lnTo>
                  <a:lnTo>
                    <a:pt x="1451" y="490"/>
                  </a:lnTo>
                  <a:lnTo>
                    <a:pt x="1429" y="502"/>
                  </a:lnTo>
                  <a:lnTo>
                    <a:pt x="1406" y="512"/>
                  </a:lnTo>
                  <a:lnTo>
                    <a:pt x="1376" y="520"/>
                  </a:lnTo>
                  <a:lnTo>
                    <a:pt x="1343" y="528"/>
                  </a:lnTo>
                  <a:lnTo>
                    <a:pt x="1305" y="534"/>
                  </a:lnTo>
                  <a:lnTo>
                    <a:pt x="1266" y="536"/>
                  </a:lnTo>
                  <a:lnTo>
                    <a:pt x="1225" y="538"/>
                  </a:lnTo>
                  <a:lnTo>
                    <a:pt x="1191" y="536"/>
                  </a:lnTo>
                  <a:lnTo>
                    <a:pt x="1154" y="534"/>
                  </a:lnTo>
                  <a:lnTo>
                    <a:pt x="1113" y="528"/>
                  </a:lnTo>
                  <a:lnTo>
                    <a:pt x="1072" y="520"/>
                  </a:lnTo>
                  <a:lnTo>
                    <a:pt x="1032" y="506"/>
                  </a:lnTo>
                  <a:lnTo>
                    <a:pt x="992" y="489"/>
                  </a:lnTo>
                  <a:lnTo>
                    <a:pt x="965" y="471"/>
                  </a:lnTo>
                  <a:lnTo>
                    <a:pt x="942" y="449"/>
                  </a:lnTo>
                  <a:lnTo>
                    <a:pt x="920" y="423"/>
                  </a:lnTo>
                  <a:lnTo>
                    <a:pt x="901" y="395"/>
                  </a:lnTo>
                  <a:lnTo>
                    <a:pt x="885" y="365"/>
                  </a:lnTo>
                  <a:lnTo>
                    <a:pt x="871" y="335"/>
                  </a:lnTo>
                  <a:lnTo>
                    <a:pt x="860" y="306"/>
                  </a:lnTo>
                  <a:lnTo>
                    <a:pt x="851" y="279"/>
                  </a:lnTo>
                  <a:lnTo>
                    <a:pt x="844" y="255"/>
                  </a:lnTo>
                  <a:lnTo>
                    <a:pt x="838" y="238"/>
                  </a:lnTo>
                  <a:lnTo>
                    <a:pt x="836" y="224"/>
                  </a:lnTo>
                  <a:lnTo>
                    <a:pt x="834" y="219"/>
                  </a:lnTo>
                  <a:lnTo>
                    <a:pt x="833" y="213"/>
                  </a:lnTo>
                  <a:lnTo>
                    <a:pt x="826" y="208"/>
                  </a:lnTo>
                  <a:lnTo>
                    <a:pt x="814" y="204"/>
                  </a:lnTo>
                  <a:lnTo>
                    <a:pt x="796" y="202"/>
                  </a:lnTo>
                  <a:lnTo>
                    <a:pt x="793" y="202"/>
                  </a:lnTo>
                  <a:lnTo>
                    <a:pt x="777" y="204"/>
                  </a:lnTo>
                  <a:lnTo>
                    <a:pt x="766" y="206"/>
                  </a:lnTo>
                  <a:lnTo>
                    <a:pt x="759" y="209"/>
                  </a:lnTo>
                  <a:lnTo>
                    <a:pt x="755" y="213"/>
                  </a:lnTo>
                  <a:lnTo>
                    <a:pt x="754" y="215"/>
                  </a:lnTo>
                  <a:lnTo>
                    <a:pt x="753" y="216"/>
                  </a:lnTo>
                  <a:lnTo>
                    <a:pt x="751" y="223"/>
                  </a:lnTo>
                  <a:lnTo>
                    <a:pt x="749" y="235"/>
                  </a:lnTo>
                  <a:lnTo>
                    <a:pt x="744" y="254"/>
                  </a:lnTo>
                  <a:lnTo>
                    <a:pt x="738" y="277"/>
                  </a:lnTo>
                  <a:lnTo>
                    <a:pt x="728" y="305"/>
                  </a:lnTo>
                  <a:lnTo>
                    <a:pt x="717" y="333"/>
                  </a:lnTo>
                  <a:lnTo>
                    <a:pt x="704" y="363"/>
                  </a:lnTo>
                  <a:lnTo>
                    <a:pt x="687" y="393"/>
                  </a:lnTo>
                  <a:lnTo>
                    <a:pt x="668" y="422"/>
                  </a:lnTo>
                  <a:lnTo>
                    <a:pt x="646" y="448"/>
                  </a:lnTo>
                  <a:lnTo>
                    <a:pt x="622" y="471"/>
                  </a:lnTo>
                  <a:lnTo>
                    <a:pt x="595" y="489"/>
                  </a:lnTo>
                  <a:lnTo>
                    <a:pt x="555" y="506"/>
                  </a:lnTo>
                  <a:lnTo>
                    <a:pt x="514" y="520"/>
                  </a:lnTo>
                  <a:lnTo>
                    <a:pt x="474" y="528"/>
                  </a:lnTo>
                  <a:lnTo>
                    <a:pt x="434" y="534"/>
                  </a:lnTo>
                  <a:lnTo>
                    <a:pt x="396" y="536"/>
                  </a:lnTo>
                  <a:lnTo>
                    <a:pt x="362" y="538"/>
                  </a:lnTo>
                  <a:lnTo>
                    <a:pt x="321" y="536"/>
                  </a:lnTo>
                  <a:lnTo>
                    <a:pt x="282" y="534"/>
                  </a:lnTo>
                  <a:lnTo>
                    <a:pt x="245" y="528"/>
                  </a:lnTo>
                  <a:lnTo>
                    <a:pt x="211" y="520"/>
                  </a:lnTo>
                  <a:lnTo>
                    <a:pt x="181" y="512"/>
                  </a:lnTo>
                  <a:lnTo>
                    <a:pt x="158" y="502"/>
                  </a:lnTo>
                  <a:lnTo>
                    <a:pt x="136" y="490"/>
                  </a:lnTo>
                  <a:lnTo>
                    <a:pt x="117" y="478"/>
                  </a:lnTo>
                  <a:lnTo>
                    <a:pt x="102" y="464"/>
                  </a:lnTo>
                  <a:lnTo>
                    <a:pt x="90" y="449"/>
                  </a:lnTo>
                  <a:lnTo>
                    <a:pt x="79" y="431"/>
                  </a:lnTo>
                  <a:lnTo>
                    <a:pt x="69" y="410"/>
                  </a:lnTo>
                  <a:lnTo>
                    <a:pt x="61" y="385"/>
                  </a:lnTo>
                  <a:lnTo>
                    <a:pt x="54" y="355"/>
                  </a:lnTo>
                  <a:lnTo>
                    <a:pt x="46" y="321"/>
                  </a:lnTo>
                  <a:lnTo>
                    <a:pt x="39" y="279"/>
                  </a:lnTo>
                  <a:lnTo>
                    <a:pt x="31" y="230"/>
                  </a:lnTo>
                  <a:lnTo>
                    <a:pt x="30" y="223"/>
                  </a:lnTo>
                  <a:lnTo>
                    <a:pt x="27" y="217"/>
                  </a:lnTo>
                  <a:lnTo>
                    <a:pt x="26" y="212"/>
                  </a:lnTo>
                  <a:lnTo>
                    <a:pt x="23" y="209"/>
                  </a:lnTo>
                  <a:lnTo>
                    <a:pt x="20" y="206"/>
                  </a:lnTo>
                  <a:lnTo>
                    <a:pt x="15" y="200"/>
                  </a:lnTo>
                  <a:lnTo>
                    <a:pt x="9" y="193"/>
                  </a:lnTo>
                  <a:lnTo>
                    <a:pt x="5" y="182"/>
                  </a:lnTo>
                  <a:lnTo>
                    <a:pt x="1" y="168"/>
                  </a:lnTo>
                  <a:lnTo>
                    <a:pt x="0" y="152"/>
                  </a:lnTo>
                  <a:lnTo>
                    <a:pt x="0" y="148"/>
                  </a:lnTo>
                  <a:lnTo>
                    <a:pt x="0" y="142"/>
                  </a:lnTo>
                  <a:lnTo>
                    <a:pt x="0" y="137"/>
                  </a:lnTo>
                  <a:lnTo>
                    <a:pt x="0" y="131"/>
                  </a:lnTo>
                  <a:lnTo>
                    <a:pt x="0" y="118"/>
                  </a:lnTo>
                  <a:lnTo>
                    <a:pt x="0" y="105"/>
                  </a:lnTo>
                  <a:lnTo>
                    <a:pt x="0" y="95"/>
                  </a:lnTo>
                  <a:lnTo>
                    <a:pt x="4" y="75"/>
                  </a:lnTo>
                  <a:lnTo>
                    <a:pt x="11" y="60"/>
                  </a:lnTo>
                  <a:lnTo>
                    <a:pt x="20" y="48"/>
                  </a:lnTo>
                  <a:lnTo>
                    <a:pt x="31" y="39"/>
                  </a:lnTo>
                  <a:lnTo>
                    <a:pt x="43" y="32"/>
                  </a:lnTo>
                  <a:lnTo>
                    <a:pt x="56" y="26"/>
                  </a:lnTo>
                  <a:lnTo>
                    <a:pt x="65" y="25"/>
                  </a:lnTo>
                  <a:lnTo>
                    <a:pt x="125" y="14"/>
                  </a:lnTo>
                  <a:lnTo>
                    <a:pt x="189" y="6"/>
                  </a:lnTo>
                  <a:lnTo>
                    <a:pt x="257" y="2"/>
                  </a:lnTo>
                  <a:lnTo>
                    <a:pt x="3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987"/>
            <p:cNvSpPr>
              <a:spLocks noEditPoints="1"/>
            </p:cNvSpPr>
            <p:nvPr/>
          </p:nvSpPr>
          <p:spPr bwMode="auto">
            <a:xfrm>
              <a:off x="-1366" y="1785"/>
              <a:ext cx="809" cy="999"/>
            </a:xfrm>
            <a:custGeom>
              <a:avLst/>
              <a:gdLst>
                <a:gd name="T0" fmla="*/ 737 w 1617"/>
                <a:gd name="T1" fmla="*/ 1508 h 1997"/>
                <a:gd name="T2" fmla="*/ 710 w 1617"/>
                <a:gd name="T3" fmla="*/ 1535 h 1997"/>
                <a:gd name="T4" fmla="*/ 710 w 1617"/>
                <a:gd name="T5" fmla="*/ 1575 h 1997"/>
                <a:gd name="T6" fmla="*/ 737 w 1617"/>
                <a:gd name="T7" fmla="*/ 1602 h 1997"/>
                <a:gd name="T8" fmla="*/ 777 w 1617"/>
                <a:gd name="T9" fmla="*/ 1602 h 1997"/>
                <a:gd name="T10" fmla="*/ 804 w 1617"/>
                <a:gd name="T11" fmla="*/ 1575 h 1997"/>
                <a:gd name="T12" fmla="*/ 804 w 1617"/>
                <a:gd name="T13" fmla="*/ 1535 h 1997"/>
                <a:gd name="T14" fmla="*/ 777 w 1617"/>
                <a:gd name="T15" fmla="*/ 1508 h 1997"/>
                <a:gd name="T16" fmla="*/ 1087 w 1617"/>
                <a:gd name="T17" fmla="*/ 1403 h 1997"/>
                <a:gd name="T18" fmla="*/ 1041 w 1617"/>
                <a:gd name="T19" fmla="*/ 1415 h 1997"/>
                <a:gd name="T20" fmla="*/ 1008 w 1617"/>
                <a:gd name="T21" fmla="*/ 1448 h 1997"/>
                <a:gd name="T22" fmla="*/ 996 w 1617"/>
                <a:gd name="T23" fmla="*/ 1494 h 1997"/>
                <a:gd name="T24" fmla="*/ 1008 w 1617"/>
                <a:gd name="T25" fmla="*/ 1539 h 1997"/>
                <a:gd name="T26" fmla="*/ 1041 w 1617"/>
                <a:gd name="T27" fmla="*/ 1573 h 1997"/>
                <a:gd name="T28" fmla="*/ 1087 w 1617"/>
                <a:gd name="T29" fmla="*/ 1586 h 1997"/>
                <a:gd name="T30" fmla="*/ 1134 w 1617"/>
                <a:gd name="T31" fmla="*/ 1573 h 1997"/>
                <a:gd name="T32" fmla="*/ 1166 w 1617"/>
                <a:gd name="T33" fmla="*/ 1539 h 1997"/>
                <a:gd name="T34" fmla="*/ 1178 w 1617"/>
                <a:gd name="T35" fmla="*/ 1494 h 1997"/>
                <a:gd name="T36" fmla="*/ 1166 w 1617"/>
                <a:gd name="T37" fmla="*/ 1448 h 1997"/>
                <a:gd name="T38" fmla="*/ 1134 w 1617"/>
                <a:gd name="T39" fmla="*/ 1415 h 1997"/>
                <a:gd name="T40" fmla="*/ 1087 w 1617"/>
                <a:gd name="T41" fmla="*/ 1403 h 1997"/>
                <a:gd name="T42" fmla="*/ 735 w 1617"/>
                <a:gd name="T43" fmla="*/ 1208 h 1997"/>
                <a:gd name="T44" fmla="*/ 701 w 1617"/>
                <a:gd name="T45" fmla="*/ 1232 h 1997"/>
                <a:gd name="T46" fmla="*/ 686 w 1617"/>
                <a:gd name="T47" fmla="*/ 1275 h 1997"/>
                <a:gd name="T48" fmla="*/ 701 w 1617"/>
                <a:gd name="T49" fmla="*/ 1317 h 1997"/>
                <a:gd name="T50" fmla="*/ 735 w 1617"/>
                <a:gd name="T51" fmla="*/ 1343 h 1997"/>
                <a:gd name="T52" fmla="*/ 780 w 1617"/>
                <a:gd name="T53" fmla="*/ 1343 h 1997"/>
                <a:gd name="T54" fmla="*/ 815 w 1617"/>
                <a:gd name="T55" fmla="*/ 1317 h 1997"/>
                <a:gd name="T56" fmla="*/ 829 w 1617"/>
                <a:gd name="T57" fmla="*/ 1275 h 1997"/>
                <a:gd name="T58" fmla="*/ 815 w 1617"/>
                <a:gd name="T59" fmla="*/ 1232 h 1997"/>
                <a:gd name="T60" fmla="*/ 780 w 1617"/>
                <a:gd name="T61" fmla="*/ 1208 h 1997"/>
                <a:gd name="T62" fmla="*/ 644 w 1617"/>
                <a:gd name="T63" fmla="*/ 364 h 1997"/>
                <a:gd name="T64" fmla="*/ 642 w 1617"/>
                <a:gd name="T65" fmla="*/ 950 h 1997"/>
                <a:gd name="T66" fmla="*/ 601 w 1617"/>
                <a:gd name="T67" fmla="*/ 1040 h 1997"/>
                <a:gd name="T68" fmla="*/ 981 w 1617"/>
                <a:gd name="T69" fmla="*/ 968 h 1997"/>
                <a:gd name="T70" fmla="*/ 972 w 1617"/>
                <a:gd name="T71" fmla="*/ 931 h 1997"/>
                <a:gd name="T72" fmla="*/ 644 w 1617"/>
                <a:gd name="T73" fmla="*/ 364 h 1997"/>
                <a:gd name="T74" fmla="*/ 1164 w 1617"/>
                <a:gd name="T75" fmla="*/ 0 h 1997"/>
                <a:gd name="T76" fmla="*/ 1208 w 1617"/>
                <a:gd name="T77" fmla="*/ 15 h 1997"/>
                <a:gd name="T78" fmla="*/ 1236 w 1617"/>
                <a:gd name="T79" fmla="*/ 51 h 1997"/>
                <a:gd name="T80" fmla="*/ 1238 w 1617"/>
                <a:gd name="T81" fmla="*/ 289 h 1997"/>
                <a:gd name="T82" fmla="*/ 1225 w 1617"/>
                <a:gd name="T83" fmla="*/ 334 h 1997"/>
                <a:gd name="T84" fmla="*/ 1187 w 1617"/>
                <a:gd name="T85" fmla="*/ 361 h 1997"/>
                <a:gd name="T86" fmla="*/ 1144 w 1617"/>
                <a:gd name="T87" fmla="*/ 364 h 1997"/>
                <a:gd name="T88" fmla="*/ 1609 w 1617"/>
                <a:gd name="T89" fmla="*/ 1873 h 1997"/>
                <a:gd name="T90" fmla="*/ 1617 w 1617"/>
                <a:gd name="T91" fmla="*/ 1916 h 1997"/>
                <a:gd name="T92" fmla="*/ 1603 w 1617"/>
                <a:gd name="T93" fmla="*/ 1956 h 1997"/>
                <a:gd name="T94" fmla="*/ 1572 w 1617"/>
                <a:gd name="T95" fmla="*/ 1986 h 1997"/>
                <a:gd name="T96" fmla="*/ 1531 w 1617"/>
                <a:gd name="T97" fmla="*/ 1997 h 1997"/>
                <a:gd name="T98" fmla="*/ 64 w 1617"/>
                <a:gd name="T99" fmla="*/ 1995 h 1997"/>
                <a:gd name="T100" fmla="*/ 27 w 1617"/>
                <a:gd name="T101" fmla="*/ 1973 h 1997"/>
                <a:gd name="T102" fmla="*/ 4 w 1617"/>
                <a:gd name="T103" fmla="*/ 1936 h 1997"/>
                <a:gd name="T104" fmla="*/ 1 w 1617"/>
                <a:gd name="T105" fmla="*/ 1894 h 1997"/>
                <a:gd name="T106" fmla="*/ 472 w 1617"/>
                <a:gd name="T107" fmla="*/ 911 h 1997"/>
                <a:gd name="T108" fmla="*/ 453 w 1617"/>
                <a:gd name="T109" fmla="*/ 364 h 1997"/>
                <a:gd name="T110" fmla="*/ 408 w 1617"/>
                <a:gd name="T111" fmla="*/ 350 h 1997"/>
                <a:gd name="T112" fmla="*/ 381 w 1617"/>
                <a:gd name="T113" fmla="*/ 313 h 1997"/>
                <a:gd name="T114" fmla="*/ 378 w 1617"/>
                <a:gd name="T115" fmla="*/ 75 h 1997"/>
                <a:gd name="T116" fmla="*/ 392 w 1617"/>
                <a:gd name="T117" fmla="*/ 31 h 1997"/>
                <a:gd name="T118" fmla="*/ 428 w 1617"/>
                <a:gd name="T119" fmla="*/ 4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17" h="1997">
                  <a:moveTo>
                    <a:pt x="758" y="1504"/>
                  </a:moveTo>
                  <a:lnTo>
                    <a:pt x="737" y="1508"/>
                  </a:lnTo>
                  <a:lnTo>
                    <a:pt x="721" y="1519"/>
                  </a:lnTo>
                  <a:lnTo>
                    <a:pt x="710" y="1535"/>
                  </a:lnTo>
                  <a:lnTo>
                    <a:pt x="706" y="1554"/>
                  </a:lnTo>
                  <a:lnTo>
                    <a:pt x="710" y="1575"/>
                  </a:lnTo>
                  <a:lnTo>
                    <a:pt x="721" y="1591"/>
                  </a:lnTo>
                  <a:lnTo>
                    <a:pt x="737" y="1602"/>
                  </a:lnTo>
                  <a:lnTo>
                    <a:pt x="758" y="1606"/>
                  </a:lnTo>
                  <a:lnTo>
                    <a:pt x="777" y="1602"/>
                  </a:lnTo>
                  <a:lnTo>
                    <a:pt x="793" y="1591"/>
                  </a:lnTo>
                  <a:lnTo>
                    <a:pt x="804" y="1575"/>
                  </a:lnTo>
                  <a:lnTo>
                    <a:pt x="808" y="1554"/>
                  </a:lnTo>
                  <a:lnTo>
                    <a:pt x="804" y="1535"/>
                  </a:lnTo>
                  <a:lnTo>
                    <a:pt x="793" y="1519"/>
                  </a:lnTo>
                  <a:lnTo>
                    <a:pt x="777" y="1508"/>
                  </a:lnTo>
                  <a:lnTo>
                    <a:pt x="758" y="1504"/>
                  </a:lnTo>
                  <a:close/>
                  <a:moveTo>
                    <a:pt x="1087" y="1403"/>
                  </a:moveTo>
                  <a:lnTo>
                    <a:pt x="1063" y="1406"/>
                  </a:lnTo>
                  <a:lnTo>
                    <a:pt x="1041" y="1415"/>
                  </a:lnTo>
                  <a:lnTo>
                    <a:pt x="1023" y="1429"/>
                  </a:lnTo>
                  <a:lnTo>
                    <a:pt x="1008" y="1448"/>
                  </a:lnTo>
                  <a:lnTo>
                    <a:pt x="999" y="1470"/>
                  </a:lnTo>
                  <a:lnTo>
                    <a:pt x="996" y="1494"/>
                  </a:lnTo>
                  <a:lnTo>
                    <a:pt x="999" y="1517"/>
                  </a:lnTo>
                  <a:lnTo>
                    <a:pt x="1008" y="1539"/>
                  </a:lnTo>
                  <a:lnTo>
                    <a:pt x="1023" y="1558"/>
                  </a:lnTo>
                  <a:lnTo>
                    <a:pt x="1041" y="1573"/>
                  </a:lnTo>
                  <a:lnTo>
                    <a:pt x="1063" y="1581"/>
                  </a:lnTo>
                  <a:lnTo>
                    <a:pt x="1087" y="1586"/>
                  </a:lnTo>
                  <a:lnTo>
                    <a:pt x="1112" y="1581"/>
                  </a:lnTo>
                  <a:lnTo>
                    <a:pt x="1134" y="1573"/>
                  </a:lnTo>
                  <a:lnTo>
                    <a:pt x="1151" y="1558"/>
                  </a:lnTo>
                  <a:lnTo>
                    <a:pt x="1166" y="1539"/>
                  </a:lnTo>
                  <a:lnTo>
                    <a:pt x="1176" y="1517"/>
                  </a:lnTo>
                  <a:lnTo>
                    <a:pt x="1178" y="1494"/>
                  </a:lnTo>
                  <a:lnTo>
                    <a:pt x="1176" y="1470"/>
                  </a:lnTo>
                  <a:lnTo>
                    <a:pt x="1166" y="1448"/>
                  </a:lnTo>
                  <a:lnTo>
                    <a:pt x="1151" y="1429"/>
                  </a:lnTo>
                  <a:lnTo>
                    <a:pt x="1134" y="1415"/>
                  </a:lnTo>
                  <a:lnTo>
                    <a:pt x="1112" y="1406"/>
                  </a:lnTo>
                  <a:lnTo>
                    <a:pt x="1087" y="1403"/>
                  </a:lnTo>
                  <a:close/>
                  <a:moveTo>
                    <a:pt x="758" y="1204"/>
                  </a:moveTo>
                  <a:lnTo>
                    <a:pt x="735" y="1208"/>
                  </a:lnTo>
                  <a:lnTo>
                    <a:pt x="716" y="1217"/>
                  </a:lnTo>
                  <a:lnTo>
                    <a:pt x="701" y="1232"/>
                  </a:lnTo>
                  <a:lnTo>
                    <a:pt x="690" y="1253"/>
                  </a:lnTo>
                  <a:lnTo>
                    <a:pt x="686" y="1275"/>
                  </a:lnTo>
                  <a:lnTo>
                    <a:pt x="690" y="1298"/>
                  </a:lnTo>
                  <a:lnTo>
                    <a:pt x="701" y="1317"/>
                  </a:lnTo>
                  <a:lnTo>
                    <a:pt x="716" y="1332"/>
                  </a:lnTo>
                  <a:lnTo>
                    <a:pt x="735" y="1343"/>
                  </a:lnTo>
                  <a:lnTo>
                    <a:pt x="758" y="1346"/>
                  </a:lnTo>
                  <a:lnTo>
                    <a:pt x="780" y="1343"/>
                  </a:lnTo>
                  <a:lnTo>
                    <a:pt x="799" y="1332"/>
                  </a:lnTo>
                  <a:lnTo>
                    <a:pt x="815" y="1317"/>
                  </a:lnTo>
                  <a:lnTo>
                    <a:pt x="825" y="1298"/>
                  </a:lnTo>
                  <a:lnTo>
                    <a:pt x="829" y="1275"/>
                  </a:lnTo>
                  <a:lnTo>
                    <a:pt x="825" y="1253"/>
                  </a:lnTo>
                  <a:lnTo>
                    <a:pt x="815" y="1232"/>
                  </a:lnTo>
                  <a:lnTo>
                    <a:pt x="799" y="1217"/>
                  </a:lnTo>
                  <a:lnTo>
                    <a:pt x="780" y="1208"/>
                  </a:lnTo>
                  <a:lnTo>
                    <a:pt x="758" y="1204"/>
                  </a:lnTo>
                  <a:close/>
                  <a:moveTo>
                    <a:pt x="644" y="364"/>
                  </a:moveTo>
                  <a:lnTo>
                    <a:pt x="644" y="931"/>
                  </a:lnTo>
                  <a:lnTo>
                    <a:pt x="642" y="950"/>
                  </a:lnTo>
                  <a:lnTo>
                    <a:pt x="635" y="968"/>
                  </a:lnTo>
                  <a:lnTo>
                    <a:pt x="601" y="1040"/>
                  </a:lnTo>
                  <a:lnTo>
                    <a:pt x="1015" y="1040"/>
                  </a:lnTo>
                  <a:lnTo>
                    <a:pt x="981" y="968"/>
                  </a:lnTo>
                  <a:lnTo>
                    <a:pt x="974" y="950"/>
                  </a:lnTo>
                  <a:lnTo>
                    <a:pt x="972" y="931"/>
                  </a:lnTo>
                  <a:lnTo>
                    <a:pt x="972" y="364"/>
                  </a:lnTo>
                  <a:lnTo>
                    <a:pt x="644" y="364"/>
                  </a:lnTo>
                  <a:close/>
                  <a:moveTo>
                    <a:pt x="453" y="0"/>
                  </a:moveTo>
                  <a:lnTo>
                    <a:pt x="1164" y="0"/>
                  </a:lnTo>
                  <a:lnTo>
                    <a:pt x="1187" y="4"/>
                  </a:lnTo>
                  <a:lnTo>
                    <a:pt x="1208" y="15"/>
                  </a:lnTo>
                  <a:lnTo>
                    <a:pt x="1225" y="31"/>
                  </a:lnTo>
                  <a:lnTo>
                    <a:pt x="1236" y="51"/>
                  </a:lnTo>
                  <a:lnTo>
                    <a:pt x="1238" y="75"/>
                  </a:lnTo>
                  <a:lnTo>
                    <a:pt x="1238" y="289"/>
                  </a:lnTo>
                  <a:lnTo>
                    <a:pt x="1236" y="313"/>
                  </a:lnTo>
                  <a:lnTo>
                    <a:pt x="1225" y="334"/>
                  </a:lnTo>
                  <a:lnTo>
                    <a:pt x="1208" y="350"/>
                  </a:lnTo>
                  <a:lnTo>
                    <a:pt x="1187" y="361"/>
                  </a:lnTo>
                  <a:lnTo>
                    <a:pt x="1164" y="364"/>
                  </a:lnTo>
                  <a:lnTo>
                    <a:pt x="1144" y="364"/>
                  </a:lnTo>
                  <a:lnTo>
                    <a:pt x="1144" y="911"/>
                  </a:lnTo>
                  <a:lnTo>
                    <a:pt x="1609" y="1873"/>
                  </a:lnTo>
                  <a:lnTo>
                    <a:pt x="1615" y="1894"/>
                  </a:lnTo>
                  <a:lnTo>
                    <a:pt x="1617" y="1916"/>
                  </a:lnTo>
                  <a:lnTo>
                    <a:pt x="1613" y="1936"/>
                  </a:lnTo>
                  <a:lnTo>
                    <a:pt x="1603" y="1956"/>
                  </a:lnTo>
                  <a:lnTo>
                    <a:pt x="1590" y="1973"/>
                  </a:lnTo>
                  <a:lnTo>
                    <a:pt x="1572" y="1986"/>
                  </a:lnTo>
                  <a:lnTo>
                    <a:pt x="1553" y="1995"/>
                  </a:lnTo>
                  <a:lnTo>
                    <a:pt x="1531" y="1997"/>
                  </a:lnTo>
                  <a:lnTo>
                    <a:pt x="85" y="1997"/>
                  </a:lnTo>
                  <a:lnTo>
                    <a:pt x="64" y="1995"/>
                  </a:lnTo>
                  <a:lnTo>
                    <a:pt x="45" y="1986"/>
                  </a:lnTo>
                  <a:lnTo>
                    <a:pt x="27" y="1973"/>
                  </a:lnTo>
                  <a:lnTo>
                    <a:pt x="13" y="1956"/>
                  </a:lnTo>
                  <a:lnTo>
                    <a:pt x="4" y="1936"/>
                  </a:lnTo>
                  <a:lnTo>
                    <a:pt x="0" y="1916"/>
                  </a:lnTo>
                  <a:lnTo>
                    <a:pt x="1" y="1894"/>
                  </a:lnTo>
                  <a:lnTo>
                    <a:pt x="8" y="1873"/>
                  </a:lnTo>
                  <a:lnTo>
                    <a:pt x="472" y="911"/>
                  </a:lnTo>
                  <a:lnTo>
                    <a:pt x="472" y="364"/>
                  </a:lnTo>
                  <a:lnTo>
                    <a:pt x="453" y="364"/>
                  </a:lnTo>
                  <a:lnTo>
                    <a:pt x="428" y="361"/>
                  </a:lnTo>
                  <a:lnTo>
                    <a:pt x="408" y="350"/>
                  </a:lnTo>
                  <a:lnTo>
                    <a:pt x="392" y="334"/>
                  </a:lnTo>
                  <a:lnTo>
                    <a:pt x="381" y="313"/>
                  </a:lnTo>
                  <a:lnTo>
                    <a:pt x="378" y="289"/>
                  </a:lnTo>
                  <a:lnTo>
                    <a:pt x="378" y="75"/>
                  </a:lnTo>
                  <a:lnTo>
                    <a:pt x="381" y="51"/>
                  </a:lnTo>
                  <a:lnTo>
                    <a:pt x="392" y="31"/>
                  </a:lnTo>
                  <a:lnTo>
                    <a:pt x="408" y="15"/>
                  </a:lnTo>
                  <a:lnTo>
                    <a:pt x="428" y="4"/>
                  </a:lnTo>
                  <a:lnTo>
                    <a:pt x="4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988"/>
            <p:cNvSpPr>
              <a:spLocks noEditPoints="1"/>
            </p:cNvSpPr>
            <p:nvPr/>
          </p:nvSpPr>
          <p:spPr bwMode="auto">
            <a:xfrm>
              <a:off x="-2695" y="1785"/>
              <a:ext cx="1495" cy="1035"/>
            </a:xfrm>
            <a:custGeom>
              <a:avLst/>
              <a:gdLst>
                <a:gd name="T0" fmla="*/ 1105 w 2989"/>
                <a:gd name="T1" fmla="*/ 808 h 2070"/>
                <a:gd name="T2" fmla="*/ 1093 w 2989"/>
                <a:gd name="T3" fmla="*/ 851 h 2070"/>
                <a:gd name="T4" fmla="*/ 655 w 2989"/>
                <a:gd name="T5" fmla="*/ 983 h 2070"/>
                <a:gd name="T6" fmla="*/ 1311 w 2989"/>
                <a:gd name="T7" fmla="*/ 983 h 2070"/>
                <a:gd name="T8" fmla="*/ 1252 w 2989"/>
                <a:gd name="T9" fmla="*/ 897 h 2070"/>
                <a:gd name="T10" fmla="*/ 1218 w 2989"/>
                <a:gd name="T11" fmla="*/ 863 h 2070"/>
                <a:gd name="T12" fmla="*/ 1197 w 2989"/>
                <a:gd name="T13" fmla="*/ 851 h 2070"/>
                <a:gd name="T14" fmla="*/ 1176 w 2989"/>
                <a:gd name="T15" fmla="*/ 823 h 2070"/>
                <a:gd name="T16" fmla="*/ 1137 w 2989"/>
                <a:gd name="T17" fmla="*/ 796 h 2070"/>
                <a:gd name="T18" fmla="*/ 1352 w 2989"/>
                <a:gd name="T19" fmla="*/ 15 h 2070"/>
                <a:gd name="T20" fmla="*/ 1572 w 2989"/>
                <a:gd name="T21" fmla="*/ 147 h 2070"/>
                <a:gd name="T22" fmla="*/ 1752 w 2989"/>
                <a:gd name="T23" fmla="*/ 207 h 2070"/>
                <a:gd name="T24" fmla="*/ 1919 w 2989"/>
                <a:gd name="T25" fmla="*/ 576 h 2070"/>
                <a:gd name="T26" fmla="*/ 2087 w 2989"/>
                <a:gd name="T27" fmla="*/ 207 h 2070"/>
                <a:gd name="T28" fmla="*/ 2267 w 2989"/>
                <a:gd name="T29" fmla="*/ 147 h 2070"/>
                <a:gd name="T30" fmla="*/ 2487 w 2989"/>
                <a:gd name="T31" fmla="*/ 15 h 2070"/>
                <a:gd name="T32" fmla="*/ 2546 w 2989"/>
                <a:gd name="T33" fmla="*/ 1 h 2070"/>
                <a:gd name="T34" fmla="*/ 2614 w 2989"/>
                <a:gd name="T35" fmla="*/ 34 h 2070"/>
                <a:gd name="T36" fmla="*/ 2773 w 2989"/>
                <a:gd name="T37" fmla="*/ 120 h 2070"/>
                <a:gd name="T38" fmla="*/ 2895 w 2989"/>
                <a:gd name="T39" fmla="*/ 289 h 2070"/>
                <a:gd name="T40" fmla="*/ 2921 w 2989"/>
                <a:gd name="T41" fmla="*/ 391 h 2070"/>
                <a:gd name="T42" fmla="*/ 2989 w 2989"/>
                <a:gd name="T43" fmla="*/ 467 h 2070"/>
                <a:gd name="T44" fmla="*/ 2527 w 2989"/>
                <a:gd name="T45" fmla="*/ 1847 h 2070"/>
                <a:gd name="T46" fmla="*/ 2522 w 2989"/>
                <a:gd name="T47" fmla="*/ 1961 h 2070"/>
                <a:gd name="T48" fmla="*/ 2557 w 2989"/>
                <a:gd name="T49" fmla="*/ 2037 h 2070"/>
                <a:gd name="T50" fmla="*/ 2194 w 2989"/>
                <a:gd name="T51" fmla="*/ 2064 h 2070"/>
                <a:gd name="T52" fmla="*/ 1775 w 2989"/>
                <a:gd name="T53" fmla="*/ 2068 h 2070"/>
                <a:gd name="T54" fmla="*/ 1386 w 2989"/>
                <a:gd name="T55" fmla="*/ 2046 h 2070"/>
                <a:gd name="T56" fmla="*/ 1058 w 2989"/>
                <a:gd name="T57" fmla="*/ 2004 h 2070"/>
                <a:gd name="T58" fmla="*/ 784 w 2989"/>
                <a:gd name="T59" fmla="*/ 1946 h 2070"/>
                <a:gd name="T60" fmla="*/ 562 w 2989"/>
                <a:gd name="T61" fmla="*/ 1873 h 2070"/>
                <a:gd name="T62" fmla="*/ 385 w 2989"/>
                <a:gd name="T63" fmla="*/ 1796 h 2070"/>
                <a:gd name="T64" fmla="*/ 249 w 2989"/>
                <a:gd name="T65" fmla="*/ 1715 h 2070"/>
                <a:gd name="T66" fmla="*/ 150 w 2989"/>
                <a:gd name="T67" fmla="*/ 1637 h 2070"/>
                <a:gd name="T68" fmla="*/ 79 w 2989"/>
                <a:gd name="T69" fmla="*/ 1566 h 2070"/>
                <a:gd name="T70" fmla="*/ 35 w 2989"/>
                <a:gd name="T71" fmla="*/ 1508 h 2070"/>
                <a:gd name="T72" fmla="*/ 12 w 2989"/>
                <a:gd name="T73" fmla="*/ 1467 h 2070"/>
                <a:gd name="T74" fmla="*/ 3 w 2989"/>
                <a:gd name="T75" fmla="*/ 1448 h 2070"/>
                <a:gd name="T76" fmla="*/ 4 w 2989"/>
                <a:gd name="T77" fmla="*/ 1388 h 2070"/>
                <a:gd name="T78" fmla="*/ 27 w 2989"/>
                <a:gd name="T79" fmla="*/ 1269 h 2070"/>
                <a:gd name="T80" fmla="*/ 67 w 2989"/>
                <a:gd name="T81" fmla="*/ 1103 h 2070"/>
                <a:gd name="T82" fmla="*/ 125 w 2989"/>
                <a:gd name="T83" fmla="*/ 916 h 2070"/>
                <a:gd name="T84" fmla="*/ 203 w 2989"/>
                <a:gd name="T85" fmla="*/ 733 h 2070"/>
                <a:gd name="T86" fmla="*/ 302 w 2989"/>
                <a:gd name="T87" fmla="*/ 581 h 2070"/>
                <a:gd name="T88" fmla="*/ 408 w 2989"/>
                <a:gd name="T89" fmla="*/ 491 h 2070"/>
                <a:gd name="T90" fmla="*/ 527 w 2989"/>
                <a:gd name="T91" fmla="*/ 418 h 2070"/>
                <a:gd name="T92" fmla="*/ 683 w 2989"/>
                <a:gd name="T93" fmla="*/ 330 h 2070"/>
                <a:gd name="T94" fmla="*/ 859 w 2989"/>
                <a:gd name="T95" fmla="*/ 233 h 2070"/>
                <a:gd name="T96" fmla="*/ 1035 w 2989"/>
                <a:gd name="T97" fmla="*/ 137 h 2070"/>
                <a:gd name="T98" fmla="*/ 1190 w 2989"/>
                <a:gd name="T99" fmla="*/ 53 h 2070"/>
                <a:gd name="T100" fmla="*/ 1293 w 2989"/>
                <a:gd name="T101" fmla="*/ 1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89" h="2070">
                  <a:moveTo>
                    <a:pt x="1137" y="796"/>
                  </a:moveTo>
                  <a:lnTo>
                    <a:pt x="1119" y="800"/>
                  </a:lnTo>
                  <a:lnTo>
                    <a:pt x="1105" y="808"/>
                  </a:lnTo>
                  <a:lnTo>
                    <a:pt x="1096" y="823"/>
                  </a:lnTo>
                  <a:lnTo>
                    <a:pt x="1093" y="840"/>
                  </a:lnTo>
                  <a:lnTo>
                    <a:pt x="1093" y="851"/>
                  </a:lnTo>
                  <a:lnTo>
                    <a:pt x="1075" y="851"/>
                  </a:lnTo>
                  <a:lnTo>
                    <a:pt x="1075" y="983"/>
                  </a:lnTo>
                  <a:lnTo>
                    <a:pt x="655" y="983"/>
                  </a:lnTo>
                  <a:lnTo>
                    <a:pt x="655" y="1122"/>
                  </a:lnTo>
                  <a:lnTo>
                    <a:pt x="1311" y="1122"/>
                  </a:lnTo>
                  <a:lnTo>
                    <a:pt x="1311" y="983"/>
                  </a:lnTo>
                  <a:lnTo>
                    <a:pt x="1255" y="983"/>
                  </a:lnTo>
                  <a:lnTo>
                    <a:pt x="1255" y="913"/>
                  </a:lnTo>
                  <a:lnTo>
                    <a:pt x="1252" y="897"/>
                  </a:lnTo>
                  <a:lnTo>
                    <a:pt x="1244" y="882"/>
                  </a:lnTo>
                  <a:lnTo>
                    <a:pt x="1233" y="871"/>
                  </a:lnTo>
                  <a:lnTo>
                    <a:pt x="1218" y="863"/>
                  </a:lnTo>
                  <a:lnTo>
                    <a:pt x="1202" y="860"/>
                  </a:lnTo>
                  <a:lnTo>
                    <a:pt x="1197" y="860"/>
                  </a:lnTo>
                  <a:lnTo>
                    <a:pt x="1197" y="851"/>
                  </a:lnTo>
                  <a:lnTo>
                    <a:pt x="1180" y="851"/>
                  </a:lnTo>
                  <a:lnTo>
                    <a:pt x="1180" y="840"/>
                  </a:lnTo>
                  <a:lnTo>
                    <a:pt x="1176" y="823"/>
                  </a:lnTo>
                  <a:lnTo>
                    <a:pt x="1167" y="808"/>
                  </a:lnTo>
                  <a:lnTo>
                    <a:pt x="1153" y="800"/>
                  </a:lnTo>
                  <a:lnTo>
                    <a:pt x="1137" y="796"/>
                  </a:lnTo>
                  <a:close/>
                  <a:moveTo>
                    <a:pt x="1314" y="0"/>
                  </a:moveTo>
                  <a:lnTo>
                    <a:pt x="1334" y="4"/>
                  </a:lnTo>
                  <a:lnTo>
                    <a:pt x="1352" y="15"/>
                  </a:lnTo>
                  <a:lnTo>
                    <a:pt x="1423" y="66"/>
                  </a:lnTo>
                  <a:lnTo>
                    <a:pt x="1496" y="110"/>
                  </a:lnTo>
                  <a:lnTo>
                    <a:pt x="1572" y="147"/>
                  </a:lnTo>
                  <a:lnTo>
                    <a:pt x="1650" y="176"/>
                  </a:lnTo>
                  <a:lnTo>
                    <a:pt x="1730" y="197"/>
                  </a:lnTo>
                  <a:lnTo>
                    <a:pt x="1752" y="207"/>
                  </a:lnTo>
                  <a:lnTo>
                    <a:pt x="1770" y="222"/>
                  </a:lnTo>
                  <a:lnTo>
                    <a:pt x="1782" y="241"/>
                  </a:lnTo>
                  <a:lnTo>
                    <a:pt x="1919" y="576"/>
                  </a:lnTo>
                  <a:lnTo>
                    <a:pt x="2058" y="241"/>
                  </a:lnTo>
                  <a:lnTo>
                    <a:pt x="2069" y="222"/>
                  </a:lnTo>
                  <a:lnTo>
                    <a:pt x="2087" y="207"/>
                  </a:lnTo>
                  <a:lnTo>
                    <a:pt x="2109" y="197"/>
                  </a:lnTo>
                  <a:lnTo>
                    <a:pt x="2189" y="176"/>
                  </a:lnTo>
                  <a:lnTo>
                    <a:pt x="2267" y="147"/>
                  </a:lnTo>
                  <a:lnTo>
                    <a:pt x="2343" y="110"/>
                  </a:lnTo>
                  <a:lnTo>
                    <a:pt x="2416" y="66"/>
                  </a:lnTo>
                  <a:lnTo>
                    <a:pt x="2487" y="15"/>
                  </a:lnTo>
                  <a:lnTo>
                    <a:pt x="2505" y="4"/>
                  </a:lnTo>
                  <a:lnTo>
                    <a:pt x="2525" y="0"/>
                  </a:lnTo>
                  <a:lnTo>
                    <a:pt x="2546" y="1"/>
                  </a:lnTo>
                  <a:lnTo>
                    <a:pt x="2566" y="8"/>
                  </a:lnTo>
                  <a:lnTo>
                    <a:pt x="2570" y="11"/>
                  </a:lnTo>
                  <a:lnTo>
                    <a:pt x="2614" y="34"/>
                  </a:lnTo>
                  <a:lnTo>
                    <a:pt x="2661" y="60"/>
                  </a:lnTo>
                  <a:lnTo>
                    <a:pt x="2716" y="88"/>
                  </a:lnTo>
                  <a:lnTo>
                    <a:pt x="2773" y="120"/>
                  </a:lnTo>
                  <a:lnTo>
                    <a:pt x="2833" y="151"/>
                  </a:lnTo>
                  <a:lnTo>
                    <a:pt x="2895" y="185"/>
                  </a:lnTo>
                  <a:lnTo>
                    <a:pt x="2895" y="289"/>
                  </a:lnTo>
                  <a:lnTo>
                    <a:pt x="2898" y="326"/>
                  </a:lnTo>
                  <a:lnTo>
                    <a:pt x="2908" y="360"/>
                  </a:lnTo>
                  <a:lnTo>
                    <a:pt x="2921" y="391"/>
                  </a:lnTo>
                  <a:lnTo>
                    <a:pt x="2940" y="420"/>
                  </a:lnTo>
                  <a:lnTo>
                    <a:pt x="2964" y="446"/>
                  </a:lnTo>
                  <a:lnTo>
                    <a:pt x="2989" y="467"/>
                  </a:lnTo>
                  <a:lnTo>
                    <a:pt x="2989" y="879"/>
                  </a:lnTo>
                  <a:lnTo>
                    <a:pt x="2540" y="1812"/>
                  </a:lnTo>
                  <a:lnTo>
                    <a:pt x="2527" y="1847"/>
                  </a:lnTo>
                  <a:lnTo>
                    <a:pt x="2518" y="1886"/>
                  </a:lnTo>
                  <a:lnTo>
                    <a:pt x="2518" y="1924"/>
                  </a:lnTo>
                  <a:lnTo>
                    <a:pt x="2522" y="1961"/>
                  </a:lnTo>
                  <a:lnTo>
                    <a:pt x="2535" y="1997"/>
                  </a:lnTo>
                  <a:lnTo>
                    <a:pt x="2552" y="2031"/>
                  </a:lnTo>
                  <a:lnTo>
                    <a:pt x="2557" y="2037"/>
                  </a:lnTo>
                  <a:lnTo>
                    <a:pt x="2442" y="2048"/>
                  </a:lnTo>
                  <a:lnTo>
                    <a:pt x="2321" y="2057"/>
                  </a:lnTo>
                  <a:lnTo>
                    <a:pt x="2194" y="2064"/>
                  </a:lnTo>
                  <a:lnTo>
                    <a:pt x="2061" y="2068"/>
                  </a:lnTo>
                  <a:lnTo>
                    <a:pt x="1919" y="2070"/>
                  </a:lnTo>
                  <a:lnTo>
                    <a:pt x="1775" y="2068"/>
                  </a:lnTo>
                  <a:lnTo>
                    <a:pt x="1639" y="2064"/>
                  </a:lnTo>
                  <a:lnTo>
                    <a:pt x="1508" y="2057"/>
                  </a:lnTo>
                  <a:lnTo>
                    <a:pt x="1386" y="2046"/>
                  </a:lnTo>
                  <a:lnTo>
                    <a:pt x="1270" y="2036"/>
                  </a:lnTo>
                  <a:lnTo>
                    <a:pt x="1160" y="2021"/>
                  </a:lnTo>
                  <a:lnTo>
                    <a:pt x="1058" y="2004"/>
                  </a:lnTo>
                  <a:lnTo>
                    <a:pt x="960" y="1986"/>
                  </a:lnTo>
                  <a:lnTo>
                    <a:pt x="870" y="1966"/>
                  </a:lnTo>
                  <a:lnTo>
                    <a:pt x="784" y="1946"/>
                  </a:lnTo>
                  <a:lnTo>
                    <a:pt x="705" y="1922"/>
                  </a:lnTo>
                  <a:lnTo>
                    <a:pt x="630" y="1898"/>
                  </a:lnTo>
                  <a:lnTo>
                    <a:pt x="562" y="1873"/>
                  </a:lnTo>
                  <a:lnTo>
                    <a:pt x="498" y="1849"/>
                  </a:lnTo>
                  <a:lnTo>
                    <a:pt x="440" y="1821"/>
                  </a:lnTo>
                  <a:lnTo>
                    <a:pt x="385" y="1796"/>
                  </a:lnTo>
                  <a:lnTo>
                    <a:pt x="336" y="1768"/>
                  </a:lnTo>
                  <a:lnTo>
                    <a:pt x="291" y="1741"/>
                  </a:lnTo>
                  <a:lnTo>
                    <a:pt x="249" y="1715"/>
                  </a:lnTo>
                  <a:lnTo>
                    <a:pt x="212" y="1688"/>
                  </a:lnTo>
                  <a:lnTo>
                    <a:pt x="180" y="1662"/>
                  </a:lnTo>
                  <a:lnTo>
                    <a:pt x="150" y="1637"/>
                  </a:lnTo>
                  <a:lnTo>
                    <a:pt x="123" y="1613"/>
                  </a:lnTo>
                  <a:lnTo>
                    <a:pt x="99" y="1588"/>
                  </a:lnTo>
                  <a:lnTo>
                    <a:pt x="79" y="1566"/>
                  </a:lnTo>
                  <a:lnTo>
                    <a:pt x="63" y="1546"/>
                  </a:lnTo>
                  <a:lnTo>
                    <a:pt x="48" y="1526"/>
                  </a:lnTo>
                  <a:lnTo>
                    <a:pt x="35" y="1508"/>
                  </a:lnTo>
                  <a:lnTo>
                    <a:pt x="26" y="1493"/>
                  </a:lnTo>
                  <a:lnTo>
                    <a:pt x="18" y="1479"/>
                  </a:lnTo>
                  <a:lnTo>
                    <a:pt x="12" y="1467"/>
                  </a:lnTo>
                  <a:lnTo>
                    <a:pt x="7" y="1459"/>
                  </a:lnTo>
                  <a:lnTo>
                    <a:pt x="4" y="1452"/>
                  </a:lnTo>
                  <a:lnTo>
                    <a:pt x="3" y="1448"/>
                  </a:lnTo>
                  <a:lnTo>
                    <a:pt x="0" y="1430"/>
                  </a:lnTo>
                  <a:lnTo>
                    <a:pt x="0" y="1412"/>
                  </a:lnTo>
                  <a:lnTo>
                    <a:pt x="4" y="1388"/>
                  </a:lnTo>
                  <a:lnTo>
                    <a:pt x="10" y="1355"/>
                  </a:lnTo>
                  <a:lnTo>
                    <a:pt x="18" y="1316"/>
                  </a:lnTo>
                  <a:lnTo>
                    <a:pt x="27" y="1269"/>
                  </a:lnTo>
                  <a:lnTo>
                    <a:pt x="38" y="1217"/>
                  </a:lnTo>
                  <a:lnTo>
                    <a:pt x="52" y="1161"/>
                  </a:lnTo>
                  <a:lnTo>
                    <a:pt x="67" y="1103"/>
                  </a:lnTo>
                  <a:lnTo>
                    <a:pt x="84" y="1041"/>
                  </a:lnTo>
                  <a:lnTo>
                    <a:pt x="103" y="979"/>
                  </a:lnTo>
                  <a:lnTo>
                    <a:pt x="125" y="916"/>
                  </a:lnTo>
                  <a:lnTo>
                    <a:pt x="148" y="853"/>
                  </a:lnTo>
                  <a:lnTo>
                    <a:pt x="174" y="792"/>
                  </a:lnTo>
                  <a:lnTo>
                    <a:pt x="203" y="733"/>
                  </a:lnTo>
                  <a:lnTo>
                    <a:pt x="233" y="677"/>
                  </a:lnTo>
                  <a:lnTo>
                    <a:pt x="267" y="627"/>
                  </a:lnTo>
                  <a:lnTo>
                    <a:pt x="302" y="581"/>
                  </a:lnTo>
                  <a:lnTo>
                    <a:pt x="339" y="541"/>
                  </a:lnTo>
                  <a:lnTo>
                    <a:pt x="380" y="510"/>
                  </a:lnTo>
                  <a:lnTo>
                    <a:pt x="408" y="491"/>
                  </a:lnTo>
                  <a:lnTo>
                    <a:pt x="442" y="469"/>
                  </a:lnTo>
                  <a:lnTo>
                    <a:pt x="482" y="446"/>
                  </a:lnTo>
                  <a:lnTo>
                    <a:pt x="527" y="418"/>
                  </a:lnTo>
                  <a:lnTo>
                    <a:pt x="576" y="391"/>
                  </a:lnTo>
                  <a:lnTo>
                    <a:pt x="629" y="361"/>
                  </a:lnTo>
                  <a:lnTo>
                    <a:pt x="683" y="330"/>
                  </a:lnTo>
                  <a:lnTo>
                    <a:pt x="742" y="297"/>
                  </a:lnTo>
                  <a:lnTo>
                    <a:pt x="800" y="266"/>
                  </a:lnTo>
                  <a:lnTo>
                    <a:pt x="859" y="233"/>
                  </a:lnTo>
                  <a:lnTo>
                    <a:pt x="919" y="200"/>
                  </a:lnTo>
                  <a:lnTo>
                    <a:pt x="977" y="167"/>
                  </a:lnTo>
                  <a:lnTo>
                    <a:pt x="1035" y="137"/>
                  </a:lnTo>
                  <a:lnTo>
                    <a:pt x="1089" y="107"/>
                  </a:lnTo>
                  <a:lnTo>
                    <a:pt x="1141" y="79"/>
                  </a:lnTo>
                  <a:lnTo>
                    <a:pt x="1190" y="53"/>
                  </a:lnTo>
                  <a:lnTo>
                    <a:pt x="1233" y="30"/>
                  </a:lnTo>
                  <a:lnTo>
                    <a:pt x="1273" y="8"/>
                  </a:lnTo>
                  <a:lnTo>
                    <a:pt x="1293" y="1"/>
                  </a:lnTo>
                  <a:lnTo>
                    <a:pt x="13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989"/>
            <p:cNvSpPr>
              <a:spLocks/>
            </p:cNvSpPr>
            <p:nvPr/>
          </p:nvSpPr>
          <p:spPr bwMode="auto">
            <a:xfrm>
              <a:off x="-2097" y="2231"/>
              <a:ext cx="13" cy="45"/>
            </a:xfrm>
            <a:custGeom>
              <a:avLst/>
              <a:gdLst>
                <a:gd name="T0" fmla="*/ 5 w 25"/>
                <a:gd name="T1" fmla="*/ 0 h 90"/>
                <a:gd name="T2" fmla="*/ 10 w 25"/>
                <a:gd name="T3" fmla="*/ 1 h 90"/>
                <a:gd name="T4" fmla="*/ 16 w 25"/>
                <a:gd name="T5" fmla="*/ 4 h 90"/>
                <a:gd name="T6" fmla="*/ 21 w 25"/>
                <a:gd name="T7" fmla="*/ 9 h 90"/>
                <a:gd name="T8" fmla="*/ 24 w 25"/>
                <a:gd name="T9" fmla="*/ 15 h 90"/>
                <a:gd name="T10" fmla="*/ 25 w 25"/>
                <a:gd name="T11" fmla="*/ 20 h 90"/>
                <a:gd name="T12" fmla="*/ 25 w 25"/>
                <a:gd name="T13" fmla="*/ 90 h 90"/>
                <a:gd name="T14" fmla="*/ 0 w 25"/>
                <a:gd name="T15" fmla="*/ 90 h 90"/>
                <a:gd name="T16" fmla="*/ 0 w 25"/>
                <a:gd name="T17" fmla="*/ 1 h 90"/>
                <a:gd name="T18" fmla="*/ 5 w 25"/>
                <a:gd name="T1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90">
                  <a:moveTo>
                    <a:pt x="5" y="0"/>
                  </a:moveTo>
                  <a:lnTo>
                    <a:pt x="10" y="1"/>
                  </a:lnTo>
                  <a:lnTo>
                    <a:pt x="16" y="4"/>
                  </a:lnTo>
                  <a:lnTo>
                    <a:pt x="21" y="9"/>
                  </a:lnTo>
                  <a:lnTo>
                    <a:pt x="24" y="15"/>
                  </a:lnTo>
                  <a:lnTo>
                    <a:pt x="25" y="20"/>
                  </a:lnTo>
                  <a:lnTo>
                    <a:pt x="25" y="90"/>
                  </a:lnTo>
                  <a:lnTo>
                    <a:pt x="0" y="90"/>
                  </a:lnTo>
                  <a:lnTo>
                    <a:pt x="0" y="1"/>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9" name="Group 1008"/>
          <p:cNvGrpSpPr>
            <a:grpSpLocks noChangeAspect="1"/>
          </p:cNvGrpSpPr>
          <p:nvPr/>
        </p:nvGrpSpPr>
        <p:grpSpPr bwMode="auto">
          <a:xfrm>
            <a:off x="3932342" y="2964207"/>
            <a:ext cx="301808" cy="260896"/>
            <a:chOff x="-3982" y="41"/>
            <a:chExt cx="2641" cy="2283"/>
          </a:xfrm>
          <a:solidFill>
            <a:schemeClr val="bg1"/>
          </a:solidFill>
        </p:grpSpPr>
        <p:sp>
          <p:nvSpPr>
            <p:cNvPr id="130" name="Freeform 1010"/>
            <p:cNvSpPr>
              <a:spLocks noEditPoints="1"/>
            </p:cNvSpPr>
            <p:nvPr/>
          </p:nvSpPr>
          <p:spPr bwMode="auto">
            <a:xfrm>
              <a:off x="-3982" y="41"/>
              <a:ext cx="2641" cy="2283"/>
            </a:xfrm>
            <a:custGeom>
              <a:avLst/>
              <a:gdLst>
                <a:gd name="T0" fmla="*/ 383 w 5282"/>
                <a:gd name="T1" fmla="*/ 3127 h 4566"/>
                <a:gd name="T2" fmla="*/ 4899 w 5282"/>
                <a:gd name="T3" fmla="*/ 384 h 4566"/>
                <a:gd name="T4" fmla="*/ 257 w 5282"/>
                <a:gd name="T5" fmla="*/ 0 h 4566"/>
                <a:gd name="T6" fmla="*/ 5072 w 5282"/>
                <a:gd name="T7" fmla="*/ 4 h 4566"/>
                <a:gd name="T8" fmla="*/ 5156 w 5282"/>
                <a:gd name="T9" fmla="*/ 36 h 4566"/>
                <a:gd name="T10" fmla="*/ 5221 w 5282"/>
                <a:gd name="T11" fmla="*/ 90 h 4566"/>
                <a:gd name="T12" fmla="*/ 5266 w 5282"/>
                <a:gd name="T13" fmla="*/ 168 h 4566"/>
                <a:gd name="T14" fmla="*/ 5282 w 5282"/>
                <a:gd name="T15" fmla="*/ 256 h 4566"/>
                <a:gd name="T16" fmla="*/ 5278 w 5282"/>
                <a:gd name="T17" fmla="*/ 3300 h 4566"/>
                <a:gd name="T18" fmla="*/ 5247 w 5282"/>
                <a:gd name="T19" fmla="*/ 3384 h 4566"/>
                <a:gd name="T20" fmla="*/ 5191 w 5282"/>
                <a:gd name="T21" fmla="*/ 3451 h 4566"/>
                <a:gd name="T22" fmla="*/ 5116 w 5282"/>
                <a:gd name="T23" fmla="*/ 3494 h 4566"/>
                <a:gd name="T24" fmla="*/ 5026 w 5282"/>
                <a:gd name="T25" fmla="*/ 3511 h 4566"/>
                <a:gd name="T26" fmla="*/ 3243 w 5282"/>
                <a:gd name="T27" fmla="*/ 4092 h 4566"/>
                <a:gd name="T28" fmla="*/ 3985 w 5282"/>
                <a:gd name="T29" fmla="*/ 4097 h 4566"/>
                <a:gd name="T30" fmla="*/ 4068 w 5282"/>
                <a:gd name="T31" fmla="*/ 4132 h 4566"/>
                <a:gd name="T32" fmla="*/ 4133 w 5282"/>
                <a:gd name="T33" fmla="*/ 4196 h 4566"/>
                <a:gd name="T34" fmla="*/ 4168 w 5282"/>
                <a:gd name="T35" fmla="*/ 4280 h 4566"/>
                <a:gd name="T36" fmla="*/ 4168 w 5282"/>
                <a:gd name="T37" fmla="*/ 4376 h 4566"/>
                <a:gd name="T38" fmla="*/ 4133 w 5282"/>
                <a:gd name="T39" fmla="*/ 4462 h 4566"/>
                <a:gd name="T40" fmla="*/ 4068 w 5282"/>
                <a:gd name="T41" fmla="*/ 4524 h 4566"/>
                <a:gd name="T42" fmla="*/ 3985 w 5282"/>
                <a:gd name="T43" fmla="*/ 4561 h 4566"/>
                <a:gd name="T44" fmla="*/ 1345 w 5282"/>
                <a:gd name="T45" fmla="*/ 4566 h 4566"/>
                <a:gd name="T46" fmla="*/ 1254 w 5282"/>
                <a:gd name="T47" fmla="*/ 4547 h 4566"/>
                <a:gd name="T48" fmla="*/ 1179 w 5282"/>
                <a:gd name="T49" fmla="*/ 4495 h 4566"/>
                <a:gd name="T50" fmla="*/ 1127 w 5282"/>
                <a:gd name="T51" fmla="*/ 4421 h 4566"/>
                <a:gd name="T52" fmla="*/ 1110 w 5282"/>
                <a:gd name="T53" fmla="*/ 4328 h 4566"/>
                <a:gd name="T54" fmla="*/ 1127 w 5282"/>
                <a:gd name="T55" fmla="*/ 4237 h 4566"/>
                <a:gd name="T56" fmla="*/ 1179 w 5282"/>
                <a:gd name="T57" fmla="*/ 4161 h 4566"/>
                <a:gd name="T58" fmla="*/ 1254 w 5282"/>
                <a:gd name="T59" fmla="*/ 4110 h 4566"/>
                <a:gd name="T60" fmla="*/ 1345 w 5282"/>
                <a:gd name="T61" fmla="*/ 4092 h 4566"/>
                <a:gd name="T62" fmla="*/ 2040 w 5282"/>
                <a:gd name="T63" fmla="*/ 3511 h 4566"/>
                <a:gd name="T64" fmla="*/ 210 w 5282"/>
                <a:gd name="T65" fmla="*/ 3507 h 4566"/>
                <a:gd name="T66" fmla="*/ 127 w 5282"/>
                <a:gd name="T67" fmla="*/ 3475 h 4566"/>
                <a:gd name="T68" fmla="*/ 61 w 5282"/>
                <a:gd name="T69" fmla="*/ 3419 h 4566"/>
                <a:gd name="T70" fmla="*/ 16 w 5282"/>
                <a:gd name="T71" fmla="*/ 3343 h 4566"/>
                <a:gd name="T72" fmla="*/ 0 w 5282"/>
                <a:gd name="T73" fmla="*/ 3255 h 4566"/>
                <a:gd name="T74" fmla="*/ 5 w 5282"/>
                <a:gd name="T75" fmla="*/ 211 h 4566"/>
                <a:gd name="T76" fmla="*/ 35 w 5282"/>
                <a:gd name="T77" fmla="*/ 127 h 4566"/>
                <a:gd name="T78" fmla="*/ 91 w 5282"/>
                <a:gd name="T79" fmla="*/ 60 h 4566"/>
                <a:gd name="T80" fmla="*/ 167 w 5282"/>
                <a:gd name="T81" fmla="*/ 17 h 4566"/>
                <a:gd name="T82" fmla="*/ 257 w 5282"/>
                <a:gd name="T83" fmla="*/ 0 h 4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282" h="4566">
                  <a:moveTo>
                    <a:pt x="383" y="384"/>
                  </a:moveTo>
                  <a:lnTo>
                    <a:pt x="383" y="3127"/>
                  </a:lnTo>
                  <a:lnTo>
                    <a:pt x="4899" y="3127"/>
                  </a:lnTo>
                  <a:lnTo>
                    <a:pt x="4899" y="384"/>
                  </a:lnTo>
                  <a:lnTo>
                    <a:pt x="383" y="384"/>
                  </a:lnTo>
                  <a:close/>
                  <a:moveTo>
                    <a:pt x="257" y="0"/>
                  </a:moveTo>
                  <a:lnTo>
                    <a:pt x="5026" y="0"/>
                  </a:lnTo>
                  <a:lnTo>
                    <a:pt x="5072" y="4"/>
                  </a:lnTo>
                  <a:lnTo>
                    <a:pt x="5116" y="17"/>
                  </a:lnTo>
                  <a:lnTo>
                    <a:pt x="5156" y="36"/>
                  </a:lnTo>
                  <a:lnTo>
                    <a:pt x="5191" y="60"/>
                  </a:lnTo>
                  <a:lnTo>
                    <a:pt x="5221" y="90"/>
                  </a:lnTo>
                  <a:lnTo>
                    <a:pt x="5247" y="127"/>
                  </a:lnTo>
                  <a:lnTo>
                    <a:pt x="5266" y="168"/>
                  </a:lnTo>
                  <a:lnTo>
                    <a:pt x="5278" y="211"/>
                  </a:lnTo>
                  <a:lnTo>
                    <a:pt x="5282" y="256"/>
                  </a:lnTo>
                  <a:lnTo>
                    <a:pt x="5282" y="3255"/>
                  </a:lnTo>
                  <a:lnTo>
                    <a:pt x="5278" y="3300"/>
                  </a:lnTo>
                  <a:lnTo>
                    <a:pt x="5266" y="3343"/>
                  </a:lnTo>
                  <a:lnTo>
                    <a:pt x="5247" y="3384"/>
                  </a:lnTo>
                  <a:lnTo>
                    <a:pt x="5221" y="3419"/>
                  </a:lnTo>
                  <a:lnTo>
                    <a:pt x="5191" y="3451"/>
                  </a:lnTo>
                  <a:lnTo>
                    <a:pt x="5156" y="3475"/>
                  </a:lnTo>
                  <a:lnTo>
                    <a:pt x="5116" y="3494"/>
                  </a:lnTo>
                  <a:lnTo>
                    <a:pt x="5072" y="3507"/>
                  </a:lnTo>
                  <a:lnTo>
                    <a:pt x="5026" y="3511"/>
                  </a:lnTo>
                  <a:lnTo>
                    <a:pt x="3243" y="3511"/>
                  </a:lnTo>
                  <a:lnTo>
                    <a:pt x="3243" y="4092"/>
                  </a:lnTo>
                  <a:lnTo>
                    <a:pt x="3937" y="4092"/>
                  </a:lnTo>
                  <a:lnTo>
                    <a:pt x="3985" y="4097"/>
                  </a:lnTo>
                  <a:lnTo>
                    <a:pt x="4028" y="4110"/>
                  </a:lnTo>
                  <a:lnTo>
                    <a:pt x="4068" y="4132"/>
                  </a:lnTo>
                  <a:lnTo>
                    <a:pt x="4104" y="4161"/>
                  </a:lnTo>
                  <a:lnTo>
                    <a:pt x="4133" y="4196"/>
                  </a:lnTo>
                  <a:lnTo>
                    <a:pt x="4155" y="4237"/>
                  </a:lnTo>
                  <a:lnTo>
                    <a:pt x="4168" y="4280"/>
                  </a:lnTo>
                  <a:lnTo>
                    <a:pt x="4173" y="4328"/>
                  </a:lnTo>
                  <a:lnTo>
                    <a:pt x="4168" y="4376"/>
                  </a:lnTo>
                  <a:lnTo>
                    <a:pt x="4155" y="4421"/>
                  </a:lnTo>
                  <a:lnTo>
                    <a:pt x="4133" y="4462"/>
                  </a:lnTo>
                  <a:lnTo>
                    <a:pt x="4104" y="4495"/>
                  </a:lnTo>
                  <a:lnTo>
                    <a:pt x="4068" y="4524"/>
                  </a:lnTo>
                  <a:lnTo>
                    <a:pt x="4028" y="4547"/>
                  </a:lnTo>
                  <a:lnTo>
                    <a:pt x="3985" y="4561"/>
                  </a:lnTo>
                  <a:lnTo>
                    <a:pt x="3937" y="4566"/>
                  </a:lnTo>
                  <a:lnTo>
                    <a:pt x="1345" y="4566"/>
                  </a:lnTo>
                  <a:lnTo>
                    <a:pt x="1297" y="4561"/>
                  </a:lnTo>
                  <a:lnTo>
                    <a:pt x="1254" y="4547"/>
                  </a:lnTo>
                  <a:lnTo>
                    <a:pt x="1214" y="4524"/>
                  </a:lnTo>
                  <a:lnTo>
                    <a:pt x="1179" y="4495"/>
                  </a:lnTo>
                  <a:lnTo>
                    <a:pt x="1150" y="4462"/>
                  </a:lnTo>
                  <a:lnTo>
                    <a:pt x="1127" y="4421"/>
                  </a:lnTo>
                  <a:lnTo>
                    <a:pt x="1115" y="4376"/>
                  </a:lnTo>
                  <a:lnTo>
                    <a:pt x="1110" y="4328"/>
                  </a:lnTo>
                  <a:lnTo>
                    <a:pt x="1115" y="4280"/>
                  </a:lnTo>
                  <a:lnTo>
                    <a:pt x="1127" y="4237"/>
                  </a:lnTo>
                  <a:lnTo>
                    <a:pt x="1150" y="4196"/>
                  </a:lnTo>
                  <a:lnTo>
                    <a:pt x="1179" y="4161"/>
                  </a:lnTo>
                  <a:lnTo>
                    <a:pt x="1214" y="4132"/>
                  </a:lnTo>
                  <a:lnTo>
                    <a:pt x="1254" y="4110"/>
                  </a:lnTo>
                  <a:lnTo>
                    <a:pt x="1297" y="4097"/>
                  </a:lnTo>
                  <a:lnTo>
                    <a:pt x="1345" y="4092"/>
                  </a:lnTo>
                  <a:lnTo>
                    <a:pt x="2040" y="4092"/>
                  </a:lnTo>
                  <a:lnTo>
                    <a:pt x="2040" y="3511"/>
                  </a:lnTo>
                  <a:lnTo>
                    <a:pt x="257" y="3511"/>
                  </a:lnTo>
                  <a:lnTo>
                    <a:pt x="210" y="3507"/>
                  </a:lnTo>
                  <a:lnTo>
                    <a:pt x="167" y="3494"/>
                  </a:lnTo>
                  <a:lnTo>
                    <a:pt x="127" y="3475"/>
                  </a:lnTo>
                  <a:lnTo>
                    <a:pt x="91" y="3451"/>
                  </a:lnTo>
                  <a:lnTo>
                    <a:pt x="61" y="3419"/>
                  </a:lnTo>
                  <a:lnTo>
                    <a:pt x="35" y="3384"/>
                  </a:lnTo>
                  <a:lnTo>
                    <a:pt x="16" y="3343"/>
                  </a:lnTo>
                  <a:lnTo>
                    <a:pt x="5" y="3300"/>
                  </a:lnTo>
                  <a:lnTo>
                    <a:pt x="0" y="3255"/>
                  </a:lnTo>
                  <a:lnTo>
                    <a:pt x="0" y="256"/>
                  </a:lnTo>
                  <a:lnTo>
                    <a:pt x="5" y="211"/>
                  </a:lnTo>
                  <a:lnTo>
                    <a:pt x="16" y="168"/>
                  </a:lnTo>
                  <a:lnTo>
                    <a:pt x="35" y="127"/>
                  </a:lnTo>
                  <a:lnTo>
                    <a:pt x="61" y="90"/>
                  </a:lnTo>
                  <a:lnTo>
                    <a:pt x="91" y="60"/>
                  </a:lnTo>
                  <a:lnTo>
                    <a:pt x="127" y="36"/>
                  </a:lnTo>
                  <a:lnTo>
                    <a:pt x="167" y="17"/>
                  </a:lnTo>
                  <a:lnTo>
                    <a:pt x="210" y="4"/>
                  </a:lnTo>
                  <a:lnTo>
                    <a:pt x="25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011"/>
            <p:cNvSpPr>
              <a:spLocks/>
            </p:cNvSpPr>
            <p:nvPr/>
          </p:nvSpPr>
          <p:spPr bwMode="auto">
            <a:xfrm>
              <a:off x="-3422" y="648"/>
              <a:ext cx="560" cy="539"/>
            </a:xfrm>
            <a:custGeom>
              <a:avLst/>
              <a:gdLst>
                <a:gd name="T0" fmla="*/ 964 w 1121"/>
                <a:gd name="T1" fmla="*/ 0 h 1078"/>
                <a:gd name="T2" fmla="*/ 993 w 1121"/>
                <a:gd name="T3" fmla="*/ 4 h 1078"/>
                <a:gd name="T4" fmla="*/ 1022 w 1121"/>
                <a:gd name="T5" fmla="*/ 12 h 1078"/>
                <a:gd name="T6" fmla="*/ 1048 w 1121"/>
                <a:gd name="T7" fmla="*/ 26 h 1078"/>
                <a:gd name="T8" fmla="*/ 1073 w 1121"/>
                <a:gd name="T9" fmla="*/ 45 h 1078"/>
                <a:gd name="T10" fmla="*/ 1094 w 1121"/>
                <a:gd name="T11" fmla="*/ 69 h 1078"/>
                <a:gd name="T12" fmla="*/ 1108 w 1121"/>
                <a:gd name="T13" fmla="*/ 97 h 1078"/>
                <a:gd name="T14" fmla="*/ 1118 w 1121"/>
                <a:gd name="T15" fmla="*/ 126 h 1078"/>
                <a:gd name="T16" fmla="*/ 1121 w 1121"/>
                <a:gd name="T17" fmla="*/ 158 h 1078"/>
                <a:gd name="T18" fmla="*/ 1121 w 1121"/>
                <a:gd name="T19" fmla="*/ 161 h 1078"/>
                <a:gd name="T20" fmla="*/ 1116 w 1121"/>
                <a:gd name="T21" fmla="*/ 198 h 1078"/>
                <a:gd name="T22" fmla="*/ 1105 w 1121"/>
                <a:gd name="T23" fmla="*/ 230 h 1078"/>
                <a:gd name="T24" fmla="*/ 1086 w 1121"/>
                <a:gd name="T25" fmla="*/ 261 h 1078"/>
                <a:gd name="T26" fmla="*/ 1060 w 1121"/>
                <a:gd name="T27" fmla="*/ 285 h 1078"/>
                <a:gd name="T28" fmla="*/ 1030 w 1121"/>
                <a:gd name="T29" fmla="*/ 304 h 1078"/>
                <a:gd name="T30" fmla="*/ 525 w 1121"/>
                <a:gd name="T31" fmla="*/ 538 h 1078"/>
                <a:gd name="T32" fmla="*/ 1030 w 1121"/>
                <a:gd name="T33" fmla="*/ 775 h 1078"/>
                <a:gd name="T34" fmla="*/ 1060 w 1121"/>
                <a:gd name="T35" fmla="*/ 792 h 1078"/>
                <a:gd name="T36" fmla="*/ 1086 w 1121"/>
                <a:gd name="T37" fmla="*/ 818 h 1078"/>
                <a:gd name="T38" fmla="*/ 1105 w 1121"/>
                <a:gd name="T39" fmla="*/ 847 h 1078"/>
                <a:gd name="T40" fmla="*/ 1116 w 1121"/>
                <a:gd name="T41" fmla="*/ 881 h 1078"/>
                <a:gd name="T42" fmla="*/ 1121 w 1121"/>
                <a:gd name="T43" fmla="*/ 916 h 1078"/>
                <a:gd name="T44" fmla="*/ 1121 w 1121"/>
                <a:gd name="T45" fmla="*/ 921 h 1078"/>
                <a:gd name="T46" fmla="*/ 1118 w 1121"/>
                <a:gd name="T47" fmla="*/ 953 h 1078"/>
                <a:gd name="T48" fmla="*/ 1108 w 1121"/>
                <a:gd name="T49" fmla="*/ 982 h 1078"/>
                <a:gd name="T50" fmla="*/ 1094 w 1121"/>
                <a:gd name="T51" fmla="*/ 1009 h 1078"/>
                <a:gd name="T52" fmla="*/ 1073 w 1121"/>
                <a:gd name="T53" fmla="*/ 1033 h 1078"/>
                <a:gd name="T54" fmla="*/ 1048 w 1121"/>
                <a:gd name="T55" fmla="*/ 1053 h 1078"/>
                <a:gd name="T56" fmla="*/ 1022 w 1121"/>
                <a:gd name="T57" fmla="*/ 1067 h 1078"/>
                <a:gd name="T58" fmla="*/ 993 w 1121"/>
                <a:gd name="T59" fmla="*/ 1075 h 1078"/>
                <a:gd name="T60" fmla="*/ 964 w 1121"/>
                <a:gd name="T61" fmla="*/ 1078 h 1078"/>
                <a:gd name="T62" fmla="*/ 930 w 1121"/>
                <a:gd name="T63" fmla="*/ 1073 h 1078"/>
                <a:gd name="T64" fmla="*/ 898 w 1121"/>
                <a:gd name="T65" fmla="*/ 1064 h 1078"/>
                <a:gd name="T66" fmla="*/ 90 w 1121"/>
                <a:gd name="T67" fmla="*/ 688 h 1078"/>
                <a:gd name="T68" fmla="*/ 60 w 1121"/>
                <a:gd name="T69" fmla="*/ 669 h 1078"/>
                <a:gd name="T70" fmla="*/ 36 w 1121"/>
                <a:gd name="T71" fmla="*/ 643 h 1078"/>
                <a:gd name="T72" fmla="*/ 16 w 1121"/>
                <a:gd name="T73" fmla="*/ 614 h 1078"/>
                <a:gd name="T74" fmla="*/ 4 w 1121"/>
                <a:gd name="T75" fmla="*/ 580 h 1078"/>
                <a:gd name="T76" fmla="*/ 0 w 1121"/>
                <a:gd name="T77" fmla="*/ 545 h 1078"/>
                <a:gd name="T78" fmla="*/ 0 w 1121"/>
                <a:gd name="T79" fmla="*/ 534 h 1078"/>
                <a:gd name="T80" fmla="*/ 4 w 1121"/>
                <a:gd name="T81" fmla="*/ 498 h 1078"/>
                <a:gd name="T82" fmla="*/ 16 w 1121"/>
                <a:gd name="T83" fmla="*/ 465 h 1078"/>
                <a:gd name="T84" fmla="*/ 36 w 1121"/>
                <a:gd name="T85" fmla="*/ 434 h 1078"/>
                <a:gd name="T86" fmla="*/ 60 w 1121"/>
                <a:gd name="T87" fmla="*/ 410 h 1078"/>
                <a:gd name="T88" fmla="*/ 90 w 1121"/>
                <a:gd name="T89" fmla="*/ 391 h 1078"/>
                <a:gd name="T90" fmla="*/ 898 w 1121"/>
                <a:gd name="T91" fmla="*/ 15 h 1078"/>
                <a:gd name="T92" fmla="*/ 930 w 1121"/>
                <a:gd name="T93" fmla="*/ 5 h 1078"/>
                <a:gd name="T94" fmla="*/ 964 w 1121"/>
                <a:gd name="T95" fmla="*/ 0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21" h="1078">
                  <a:moveTo>
                    <a:pt x="964" y="0"/>
                  </a:moveTo>
                  <a:lnTo>
                    <a:pt x="993" y="4"/>
                  </a:lnTo>
                  <a:lnTo>
                    <a:pt x="1022" y="12"/>
                  </a:lnTo>
                  <a:lnTo>
                    <a:pt x="1048" y="26"/>
                  </a:lnTo>
                  <a:lnTo>
                    <a:pt x="1073" y="45"/>
                  </a:lnTo>
                  <a:lnTo>
                    <a:pt x="1094" y="69"/>
                  </a:lnTo>
                  <a:lnTo>
                    <a:pt x="1108" y="97"/>
                  </a:lnTo>
                  <a:lnTo>
                    <a:pt x="1118" y="126"/>
                  </a:lnTo>
                  <a:lnTo>
                    <a:pt x="1121" y="158"/>
                  </a:lnTo>
                  <a:lnTo>
                    <a:pt x="1121" y="161"/>
                  </a:lnTo>
                  <a:lnTo>
                    <a:pt x="1116" y="198"/>
                  </a:lnTo>
                  <a:lnTo>
                    <a:pt x="1105" y="230"/>
                  </a:lnTo>
                  <a:lnTo>
                    <a:pt x="1086" y="261"/>
                  </a:lnTo>
                  <a:lnTo>
                    <a:pt x="1060" y="285"/>
                  </a:lnTo>
                  <a:lnTo>
                    <a:pt x="1030" y="304"/>
                  </a:lnTo>
                  <a:lnTo>
                    <a:pt x="525" y="538"/>
                  </a:lnTo>
                  <a:lnTo>
                    <a:pt x="1030" y="775"/>
                  </a:lnTo>
                  <a:lnTo>
                    <a:pt x="1060" y="792"/>
                  </a:lnTo>
                  <a:lnTo>
                    <a:pt x="1086" y="818"/>
                  </a:lnTo>
                  <a:lnTo>
                    <a:pt x="1105" y="847"/>
                  </a:lnTo>
                  <a:lnTo>
                    <a:pt x="1116" y="881"/>
                  </a:lnTo>
                  <a:lnTo>
                    <a:pt x="1121" y="916"/>
                  </a:lnTo>
                  <a:lnTo>
                    <a:pt x="1121" y="921"/>
                  </a:lnTo>
                  <a:lnTo>
                    <a:pt x="1118" y="953"/>
                  </a:lnTo>
                  <a:lnTo>
                    <a:pt x="1108" y="982"/>
                  </a:lnTo>
                  <a:lnTo>
                    <a:pt x="1094" y="1009"/>
                  </a:lnTo>
                  <a:lnTo>
                    <a:pt x="1073" y="1033"/>
                  </a:lnTo>
                  <a:lnTo>
                    <a:pt x="1048" y="1053"/>
                  </a:lnTo>
                  <a:lnTo>
                    <a:pt x="1022" y="1067"/>
                  </a:lnTo>
                  <a:lnTo>
                    <a:pt x="993" y="1075"/>
                  </a:lnTo>
                  <a:lnTo>
                    <a:pt x="964" y="1078"/>
                  </a:lnTo>
                  <a:lnTo>
                    <a:pt x="930" y="1073"/>
                  </a:lnTo>
                  <a:lnTo>
                    <a:pt x="898" y="1064"/>
                  </a:lnTo>
                  <a:lnTo>
                    <a:pt x="90" y="688"/>
                  </a:lnTo>
                  <a:lnTo>
                    <a:pt x="60" y="669"/>
                  </a:lnTo>
                  <a:lnTo>
                    <a:pt x="36" y="643"/>
                  </a:lnTo>
                  <a:lnTo>
                    <a:pt x="16" y="614"/>
                  </a:lnTo>
                  <a:lnTo>
                    <a:pt x="4" y="580"/>
                  </a:lnTo>
                  <a:lnTo>
                    <a:pt x="0" y="545"/>
                  </a:lnTo>
                  <a:lnTo>
                    <a:pt x="0" y="534"/>
                  </a:lnTo>
                  <a:lnTo>
                    <a:pt x="4" y="498"/>
                  </a:lnTo>
                  <a:lnTo>
                    <a:pt x="16" y="465"/>
                  </a:lnTo>
                  <a:lnTo>
                    <a:pt x="36" y="434"/>
                  </a:lnTo>
                  <a:lnTo>
                    <a:pt x="60" y="410"/>
                  </a:lnTo>
                  <a:lnTo>
                    <a:pt x="90" y="391"/>
                  </a:lnTo>
                  <a:lnTo>
                    <a:pt x="898" y="15"/>
                  </a:lnTo>
                  <a:lnTo>
                    <a:pt x="930" y="5"/>
                  </a:lnTo>
                  <a:lnTo>
                    <a:pt x="9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012"/>
            <p:cNvSpPr>
              <a:spLocks/>
            </p:cNvSpPr>
            <p:nvPr/>
          </p:nvSpPr>
          <p:spPr bwMode="auto">
            <a:xfrm>
              <a:off x="-2873" y="424"/>
              <a:ext cx="423" cy="982"/>
            </a:xfrm>
            <a:custGeom>
              <a:avLst/>
              <a:gdLst>
                <a:gd name="T0" fmla="*/ 686 w 847"/>
                <a:gd name="T1" fmla="*/ 0 h 1963"/>
                <a:gd name="T2" fmla="*/ 691 w 847"/>
                <a:gd name="T3" fmla="*/ 0 h 1963"/>
                <a:gd name="T4" fmla="*/ 728 w 847"/>
                <a:gd name="T5" fmla="*/ 3 h 1963"/>
                <a:gd name="T6" fmla="*/ 762 w 847"/>
                <a:gd name="T7" fmla="*/ 16 h 1963"/>
                <a:gd name="T8" fmla="*/ 792 w 847"/>
                <a:gd name="T9" fmla="*/ 37 h 1963"/>
                <a:gd name="T10" fmla="*/ 818 w 847"/>
                <a:gd name="T11" fmla="*/ 64 h 1963"/>
                <a:gd name="T12" fmla="*/ 835 w 847"/>
                <a:gd name="T13" fmla="*/ 96 h 1963"/>
                <a:gd name="T14" fmla="*/ 845 w 847"/>
                <a:gd name="T15" fmla="*/ 131 h 1963"/>
                <a:gd name="T16" fmla="*/ 847 w 847"/>
                <a:gd name="T17" fmla="*/ 168 h 1963"/>
                <a:gd name="T18" fmla="*/ 840 w 847"/>
                <a:gd name="T19" fmla="*/ 204 h 1963"/>
                <a:gd name="T20" fmla="*/ 309 w 847"/>
                <a:gd name="T21" fmla="*/ 1854 h 1963"/>
                <a:gd name="T22" fmla="*/ 295 w 847"/>
                <a:gd name="T23" fmla="*/ 1884 h 1963"/>
                <a:gd name="T24" fmla="*/ 276 w 847"/>
                <a:gd name="T25" fmla="*/ 1911 h 1963"/>
                <a:gd name="T26" fmla="*/ 252 w 847"/>
                <a:gd name="T27" fmla="*/ 1934 h 1963"/>
                <a:gd name="T28" fmla="*/ 224 w 847"/>
                <a:gd name="T29" fmla="*/ 1950 h 1963"/>
                <a:gd name="T30" fmla="*/ 192 w 847"/>
                <a:gd name="T31" fmla="*/ 1960 h 1963"/>
                <a:gd name="T32" fmla="*/ 160 w 847"/>
                <a:gd name="T33" fmla="*/ 1963 h 1963"/>
                <a:gd name="T34" fmla="*/ 155 w 847"/>
                <a:gd name="T35" fmla="*/ 1963 h 1963"/>
                <a:gd name="T36" fmla="*/ 118 w 847"/>
                <a:gd name="T37" fmla="*/ 1960 h 1963"/>
                <a:gd name="T38" fmla="*/ 85 w 847"/>
                <a:gd name="T39" fmla="*/ 1947 h 1963"/>
                <a:gd name="T40" fmla="*/ 54 w 847"/>
                <a:gd name="T41" fmla="*/ 1926 h 1963"/>
                <a:gd name="T42" fmla="*/ 29 w 847"/>
                <a:gd name="T43" fmla="*/ 1899 h 1963"/>
                <a:gd name="T44" fmla="*/ 11 w 847"/>
                <a:gd name="T45" fmla="*/ 1866 h 1963"/>
                <a:gd name="T46" fmla="*/ 1 w 847"/>
                <a:gd name="T47" fmla="*/ 1831 h 1963"/>
                <a:gd name="T48" fmla="*/ 0 w 847"/>
                <a:gd name="T49" fmla="*/ 1794 h 1963"/>
                <a:gd name="T50" fmla="*/ 6 w 847"/>
                <a:gd name="T51" fmla="*/ 1759 h 1963"/>
                <a:gd name="T52" fmla="*/ 537 w 847"/>
                <a:gd name="T53" fmla="*/ 109 h 1963"/>
                <a:gd name="T54" fmla="*/ 551 w 847"/>
                <a:gd name="T55" fmla="*/ 77 h 1963"/>
                <a:gd name="T56" fmla="*/ 571 w 847"/>
                <a:gd name="T57" fmla="*/ 51 h 1963"/>
                <a:gd name="T58" fmla="*/ 595 w 847"/>
                <a:gd name="T59" fmla="*/ 29 h 1963"/>
                <a:gd name="T60" fmla="*/ 622 w 847"/>
                <a:gd name="T61" fmla="*/ 13 h 1963"/>
                <a:gd name="T62" fmla="*/ 654 w 847"/>
                <a:gd name="T63" fmla="*/ 3 h 1963"/>
                <a:gd name="T64" fmla="*/ 686 w 847"/>
                <a:gd name="T65" fmla="*/ 0 h 1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47" h="1963">
                  <a:moveTo>
                    <a:pt x="686" y="0"/>
                  </a:moveTo>
                  <a:lnTo>
                    <a:pt x="691" y="0"/>
                  </a:lnTo>
                  <a:lnTo>
                    <a:pt x="728" y="3"/>
                  </a:lnTo>
                  <a:lnTo>
                    <a:pt x="762" y="16"/>
                  </a:lnTo>
                  <a:lnTo>
                    <a:pt x="792" y="37"/>
                  </a:lnTo>
                  <a:lnTo>
                    <a:pt x="818" y="64"/>
                  </a:lnTo>
                  <a:lnTo>
                    <a:pt x="835" y="96"/>
                  </a:lnTo>
                  <a:lnTo>
                    <a:pt x="845" y="131"/>
                  </a:lnTo>
                  <a:lnTo>
                    <a:pt x="847" y="168"/>
                  </a:lnTo>
                  <a:lnTo>
                    <a:pt x="840" y="204"/>
                  </a:lnTo>
                  <a:lnTo>
                    <a:pt x="309" y="1854"/>
                  </a:lnTo>
                  <a:lnTo>
                    <a:pt x="295" y="1884"/>
                  </a:lnTo>
                  <a:lnTo>
                    <a:pt x="276" y="1911"/>
                  </a:lnTo>
                  <a:lnTo>
                    <a:pt x="252" y="1934"/>
                  </a:lnTo>
                  <a:lnTo>
                    <a:pt x="224" y="1950"/>
                  </a:lnTo>
                  <a:lnTo>
                    <a:pt x="192" y="1960"/>
                  </a:lnTo>
                  <a:lnTo>
                    <a:pt x="160" y="1963"/>
                  </a:lnTo>
                  <a:lnTo>
                    <a:pt x="155" y="1963"/>
                  </a:lnTo>
                  <a:lnTo>
                    <a:pt x="118" y="1960"/>
                  </a:lnTo>
                  <a:lnTo>
                    <a:pt x="85" y="1947"/>
                  </a:lnTo>
                  <a:lnTo>
                    <a:pt x="54" y="1926"/>
                  </a:lnTo>
                  <a:lnTo>
                    <a:pt x="29" y="1899"/>
                  </a:lnTo>
                  <a:lnTo>
                    <a:pt x="11" y="1866"/>
                  </a:lnTo>
                  <a:lnTo>
                    <a:pt x="1" y="1831"/>
                  </a:lnTo>
                  <a:lnTo>
                    <a:pt x="0" y="1794"/>
                  </a:lnTo>
                  <a:lnTo>
                    <a:pt x="6" y="1759"/>
                  </a:lnTo>
                  <a:lnTo>
                    <a:pt x="537" y="109"/>
                  </a:lnTo>
                  <a:lnTo>
                    <a:pt x="551" y="77"/>
                  </a:lnTo>
                  <a:lnTo>
                    <a:pt x="571" y="51"/>
                  </a:lnTo>
                  <a:lnTo>
                    <a:pt x="595" y="29"/>
                  </a:lnTo>
                  <a:lnTo>
                    <a:pt x="622" y="13"/>
                  </a:lnTo>
                  <a:lnTo>
                    <a:pt x="654"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013"/>
            <p:cNvSpPr>
              <a:spLocks/>
            </p:cNvSpPr>
            <p:nvPr/>
          </p:nvSpPr>
          <p:spPr bwMode="auto">
            <a:xfrm>
              <a:off x="-2461" y="648"/>
              <a:ext cx="561" cy="539"/>
            </a:xfrm>
            <a:custGeom>
              <a:avLst/>
              <a:gdLst>
                <a:gd name="T0" fmla="*/ 157 w 1121"/>
                <a:gd name="T1" fmla="*/ 0 h 1078"/>
                <a:gd name="T2" fmla="*/ 191 w 1121"/>
                <a:gd name="T3" fmla="*/ 5 h 1078"/>
                <a:gd name="T4" fmla="*/ 223 w 1121"/>
                <a:gd name="T5" fmla="*/ 15 h 1078"/>
                <a:gd name="T6" fmla="*/ 1031 w 1121"/>
                <a:gd name="T7" fmla="*/ 391 h 1078"/>
                <a:gd name="T8" fmla="*/ 1062 w 1121"/>
                <a:gd name="T9" fmla="*/ 410 h 1078"/>
                <a:gd name="T10" fmla="*/ 1086 w 1121"/>
                <a:gd name="T11" fmla="*/ 434 h 1078"/>
                <a:gd name="T12" fmla="*/ 1105 w 1121"/>
                <a:gd name="T13" fmla="*/ 465 h 1078"/>
                <a:gd name="T14" fmla="*/ 1118 w 1121"/>
                <a:gd name="T15" fmla="*/ 498 h 1078"/>
                <a:gd name="T16" fmla="*/ 1121 w 1121"/>
                <a:gd name="T17" fmla="*/ 534 h 1078"/>
                <a:gd name="T18" fmla="*/ 1121 w 1121"/>
                <a:gd name="T19" fmla="*/ 545 h 1078"/>
                <a:gd name="T20" fmla="*/ 1118 w 1121"/>
                <a:gd name="T21" fmla="*/ 580 h 1078"/>
                <a:gd name="T22" fmla="*/ 1105 w 1121"/>
                <a:gd name="T23" fmla="*/ 614 h 1078"/>
                <a:gd name="T24" fmla="*/ 1086 w 1121"/>
                <a:gd name="T25" fmla="*/ 643 h 1078"/>
                <a:gd name="T26" fmla="*/ 1062 w 1121"/>
                <a:gd name="T27" fmla="*/ 669 h 1078"/>
                <a:gd name="T28" fmla="*/ 1031 w 1121"/>
                <a:gd name="T29" fmla="*/ 688 h 1078"/>
                <a:gd name="T30" fmla="*/ 223 w 1121"/>
                <a:gd name="T31" fmla="*/ 1064 h 1078"/>
                <a:gd name="T32" fmla="*/ 191 w 1121"/>
                <a:gd name="T33" fmla="*/ 1073 h 1078"/>
                <a:gd name="T34" fmla="*/ 157 w 1121"/>
                <a:gd name="T35" fmla="*/ 1078 h 1078"/>
                <a:gd name="T36" fmla="*/ 128 w 1121"/>
                <a:gd name="T37" fmla="*/ 1075 h 1078"/>
                <a:gd name="T38" fmla="*/ 100 w 1121"/>
                <a:gd name="T39" fmla="*/ 1067 h 1078"/>
                <a:gd name="T40" fmla="*/ 74 w 1121"/>
                <a:gd name="T41" fmla="*/ 1053 h 1078"/>
                <a:gd name="T42" fmla="*/ 48 w 1121"/>
                <a:gd name="T43" fmla="*/ 1033 h 1078"/>
                <a:gd name="T44" fmla="*/ 27 w 1121"/>
                <a:gd name="T45" fmla="*/ 1009 h 1078"/>
                <a:gd name="T46" fmla="*/ 13 w 1121"/>
                <a:gd name="T47" fmla="*/ 982 h 1078"/>
                <a:gd name="T48" fmla="*/ 3 w 1121"/>
                <a:gd name="T49" fmla="*/ 953 h 1078"/>
                <a:gd name="T50" fmla="*/ 0 w 1121"/>
                <a:gd name="T51" fmla="*/ 921 h 1078"/>
                <a:gd name="T52" fmla="*/ 0 w 1121"/>
                <a:gd name="T53" fmla="*/ 916 h 1078"/>
                <a:gd name="T54" fmla="*/ 5 w 1121"/>
                <a:gd name="T55" fmla="*/ 881 h 1078"/>
                <a:gd name="T56" fmla="*/ 16 w 1121"/>
                <a:gd name="T57" fmla="*/ 847 h 1078"/>
                <a:gd name="T58" fmla="*/ 35 w 1121"/>
                <a:gd name="T59" fmla="*/ 818 h 1078"/>
                <a:gd name="T60" fmla="*/ 61 w 1121"/>
                <a:gd name="T61" fmla="*/ 792 h 1078"/>
                <a:gd name="T62" fmla="*/ 92 w 1121"/>
                <a:gd name="T63" fmla="*/ 775 h 1078"/>
                <a:gd name="T64" fmla="*/ 597 w 1121"/>
                <a:gd name="T65" fmla="*/ 538 h 1078"/>
                <a:gd name="T66" fmla="*/ 92 w 1121"/>
                <a:gd name="T67" fmla="*/ 304 h 1078"/>
                <a:gd name="T68" fmla="*/ 61 w 1121"/>
                <a:gd name="T69" fmla="*/ 285 h 1078"/>
                <a:gd name="T70" fmla="*/ 35 w 1121"/>
                <a:gd name="T71" fmla="*/ 261 h 1078"/>
                <a:gd name="T72" fmla="*/ 16 w 1121"/>
                <a:gd name="T73" fmla="*/ 230 h 1078"/>
                <a:gd name="T74" fmla="*/ 5 w 1121"/>
                <a:gd name="T75" fmla="*/ 198 h 1078"/>
                <a:gd name="T76" fmla="*/ 0 w 1121"/>
                <a:gd name="T77" fmla="*/ 161 h 1078"/>
                <a:gd name="T78" fmla="*/ 0 w 1121"/>
                <a:gd name="T79" fmla="*/ 158 h 1078"/>
                <a:gd name="T80" fmla="*/ 3 w 1121"/>
                <a:gd name="T81" fmla="*/ 126 h 1078"/>
                <a:gd name="T82" fmla="*/ 13 w 1121"/>
                <a:gd name="T83" fmla="*/ 97 h 1078"/>
                <a:gd name="T84" fmla="*/ 27 w 1121"/>
                <a:gd name="T85" fmla="*/ 69 h 1078"/>
                <a:gd name="T86" fmla="*/ 48 w 1121"/>
                <a:gd name="T87" fmla="*/ 45 h 1078"/>
                <a:gd name="T88" fmla="*/ 74 w 1121"/>
                <a:gd name="T89" fmla="*/ 24 h 1078"/>
                <a:gd name="T90" fmla="*/ 100 w 1121"/>
                <a:gd name="T91" fmla="*/ 12 h 1078"/>
                <a:gd name="T92" fmla="*/ 128 w 1121"/>
                <a:gd name="T93" fmla="*/ 4 h 1078"/>
                <a:gd name="T94" fmla="*/ 157 w 1121"/>
                <a:gd name="T95" fmla="*/ 0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21" h="1078">
                  <a:moveTo>
                    <a:pt x="157" y="0"/>
                  </a:moveTo>
                  <a:lnTo>
                    <a:pt x="191" y="5"/>
                  </a:lnTo>
                  <a:lnTo>
                    <a:pt x="223" y="15"/>
                  </a:lnTo>
                  <a:lnTo>
                    <a:pt x="1031" y="391"/>
                  </a:lnTo>
                  <a:lnTo>
                    <a:pt x="1062" y="410"/>
                  </a:lnTo>
                  <a:lnTo>
                    <a:pt x="1086" y="434"/>
                  </a:lnTo>
                  <a:lnTo>
                    <a:pt x="1105" y="465"/>
                  </a:lnTo>
                  <a:lnTo>
                    <a:pt x="1118" y="498"/>
                  </a:lnTo>
                  <a:lnTo>
                    <a:pt x="1121" y="534"/>
                  </a:lnTo>
                  <a:lnTo>
                    <a:pt x="1121" y="545"/>
                  </a:lnTo>
                  <a:lnTo>
                    <a:pt x="1118" y="580"/>
                  </a:lnTo>
                  <a:lnTo>
                    <a:pt x="1105" y="614"/>
                  </a:lnTo>
                  <a:lnTo>
                    <a:pt x="1086" y="643"/>
                  </a:lnTo>
                  <a:lnTo>
                    <a:pt x="1062" y="669"/>
                  </a:lnTo>
                  <a:lnTo>
                    <a:pt x="1031" y="688"/>
                  </a:lnTo>
                  <a:lnTo>
                    <a:pt x="223" y="1064"/>
                  </a:lnTo>
                  <a:lnTo>
                    <a:pt x="191" y="1073"/>
                  </a:lnTo>
                  <a:lnTo>
                    <a:pt x="157" y="1078"/>
                  </a:lnTo>
                  <a:lnTo>
                    <a:pt x="128" y="1075"/>
                  </a:lnTo>
                  <a:lnTo>
                    <a:pt x="100" y="1067"/>
                  </a:lnTo>
                  <a:lnTo>
                    <a:pt x="74" y="1053"/>
                  </a:lnTo>
                  <a:lnTo>
                    <a:pt x="48" y="1033"/>
                  </a:lnTo>
                  <a:lnTo>
                    <a:pt x="27" y="1009"/>
                  </a:lnTo>
                  <a:lnTo>
                    <a:pt x="13" y="982"/>
                  </a:lnTo>
                  <a:lnTo>
                    <a:pt x="3" y="953"/>
                  </a:lnTo>
                  <a:lnTo>
                    <a:pt x="0" y="921"/>
                  </a:lnTo>
                  <a:lnTo>
                    <a:pt x="0" y="916"/>
                  </a:lnTo>
                  <a:lnTo>
                    <a:pt x="5" y="881"/>
                  </a:lnTo>
                  <a:lnTo>
                    <a:pt x="16" y="847"/>
                  </a:lnTo>
                  <a:lnTo>
                    <a:pt x="35" y="818"/>
                  </a:lnTo>
                  <a:lnTo>
                    <a:pt x="61" y="792"/>
                  </a:lnTo>
                  <a:lnTo>
                    <a:pt x="92" y="775"/>
                  </a:lnTo>
                  <a:lnTo>
                    <a:pt x="597" y="538"/>
                  </a:lnTo>
                  <a:lnTo>
                    <a:pt x="92" y="304"/>
                  </a:lnTo>
                  <a:lnTo>
                    <a:pt x="61" y="285"/>
                  </a:lnTo>
                  <a:lnTo>
                    <a:pt x="35" y="261"/>
                  </a:lnTo>
                  <a:lnTo>
                    <a:pt x="16" y="230"/>
                  </a:lnTo>
                  <a:lnTo>
                    <a:pt x="5" y="198"/>
                  </a:lnTo>
                  <a:lnTo>
                    <a:pt x="0" y="161"/>
                  </a:lnTo>
                  <a:lnTo>
                    <a:pt x="0" y="158"/>
                  </a:lnTo>
                  <a:lnTo>
                    <a:pt x="3" y="126"/>
                  </a:lnTo>
                  <a:lnTo>
                    <a:pt x="13" y="97"/>
                  </a:lnTo>
                  <a:lnTo>
                    <a:pt x="27" y="69"/>
                  </a:lnTo>
                  <a:lnTo>
                    <a:pt x="48" y="45"/>
                  </a:lnTo>
                  <a:lnTo>
                    <a:pt x="74" y="24"/>
                  </a:lnTo>
                  <a:lnTo>
                    <a:pt x="100" y="12"/>
                  </a:lnTo>
                  <a:lnTo>
                    <a:pt x="128" y="4"/>
                  </a:lnTo>
                  <a:lnTo>
                    <a:pt x="15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4" name="Freeform 1028"/>
          <p:cNvSpPr>
            <a:spLocks noEditPoints="1"/>
          </p:cNvSpPr>
          <p:nvPr/>
        </p:nvSpPr>
        <p:spPr bwMode="auto">
          <a:xfrm>
            <a:off x="3922706" y="2284260"/>
            <a:ext cx="321080" cy="268086"/>
          </a:xfrm>
          <a:custGeom>
            <a:avLst/>
            <a:gdLst>
              <a:gd name="T0" fmla="*/ 2315 w 3604"/>
              <a:gd name="T1" fmla="*/ 1678 h 3007"/>
              <a:gd name="T2" fmla="*/ 2613 w 3604"/>
              <a:gd name="T3" fmla="*/ 1921 h 3007"/>
              <a:gd name="T4" fmla="*/ 2729 w 3604"/>
              <a:gd name="T5" fmla="*/ 2297 h 3007"/>
              <a:gd name="T6" fmla="*/ 2655 w 3604"/>
              <a:gd name="T7" fmla="*/ 2873 h 3007"/>
              <a:gd name="T8" fmla="*/ 2444 w 3604"/>
              <a:gd name="T9" fmla="*/ 2942 h 3007"/>
              <a:gd name="T10" fmla="*/ 2054 w 3604"/>
              <a:gd name="T11" fmla="*/ 3002 h 3007"/>
              <a:gd name="T12" fmla="*/ 1556 w 3604"/>
              <a:gd name="T13" fmla="*/ 2987 h 3007"/>
              <a:gd name="T14" fmla="*/ 967 w 3604"/>
              <a:gd name="T15" fmla="*/ 2860 h 3007"/>
              <a:gd name="T16" fmla="*/ 958 w 3604"/>
              <a:gd name="T17" fmla="*/ 2097 h 3007"/>
              <a:gd name="T18" fmla="*/ 1174 w 3604"/>
              <a:gd name="T19" fmla="*/ 1778 h 3007"/>
              <a:gd name="T20" fmla="*/ 1535 w 3604"/>
              <a:gd name="T21" fmla="*/ 1629 h 3007"/>
              <a:gd name="T22" fmla="*/ 3128 w 3604"/>
              <a:gd name="T23" fmla="*/ 1114 h 3007"/>
              <a:gd name="T24" fmla="*/ 3449 w 3604"/>
              <a:gd name="T25" fmla="*/ 1328 h 3007"/>
              <a:gd name="T26" fmla="*/ 3600 w 3604"/>
              <a:gd name="T27" fmla="*/ 1686 h 3007"/>
              <a:gd name="T28" fmla="*/ 3548 w 3604"/>
              <a:gd name="T29" fmla="*/ 2325 h 3007"/>
              <a:gd name="T30" fmla="*/ 3368 w 3604"/>
              <a:gd name="T31" fmla="*/ 2388 h 3007"/>
              <a:gd name="T32" fmla="*/ 3012 w 3604"/>
              <a:gd name="T33" fmla="*/ 2454 h 3007"/>
              <a:gd name="T34" fmla="*/ 2828 w 3604"/>
              <a:gd name="T35" fmla="*/ 2089 h 3007"/>
              <a:gd name="T36" fmla="*/ 2626 w 3604"/>
              <a:gd name="T37" fmla="*/ 1741 h 3007"/>
              <a:gd name="T38" fmla="*/ 2281 w 3604"/>
              <a:gd name="T39" fmla="*/ 1534 h 3007"/>
              <a:gd name="T40" fmla="*/ 2466 w 3604"/>
              <a:gd name="T41" fmla="*/ 1213 h 3007"/>
              <a:gd name="T42" fmla="*/ 1180 w 3604"/>
              <a:gd name="T43" fmla="*/ 1151 h 3007"/>
              <a:gd name="T44" fmla="*/ 1333 w 3604"/>
              <a:gd name="T45" fmla="*/ 1489 h 3007"/>
              <a:gd name="T46" fmla="*/ 1080 w 3604"/>
              <a:gd name="T47" fmla="*/ 1695 h 3007"/>
              <a:gd name="T48" fmla="*/ 850 w 3604"/>
              <a:gd name="T49" fmla="*/ 2023 h 3007"/>
              <a:gd name="T50" fmla="*/ 716 w 3604"/>
              <a:gd name="T51" fmla="*/ 2455 h 3007"/>
              <a:gd name="T52" fmla="*/ 145 w 3604"/>
              <a:gd name="T53" fmla="*/ 2350 h 3007"/>
              <a:gd name="T54" fmla="*/ 13 w 3604"/>
              <a:gd name="T55" fmla="*/ 1620 h 3007"/>
              <a:gd name="T56" fmla="*/ 198 w 3604"/>
              <a:gd name="T57" fmla="*/ 1281 h 3007"/>
              <a:gd name="T58" fmla="*/ 540 w 3604"/>
              <a:gd name="T59" fmla="*/ 1097 h 3007"/>
              <a:gd name="T60" fmla="*/ 1995 w 3604"/>
              <a:gd name="T61" fmla="*/ 568 h 3007"/>
              <a:gd name="T62" fmla="*/ 2254 w 3604"/>
              <a:gd name="T63" fmla="*/ 756 h 3007"/>
              <a:gd name="T64" fmla="*/ 2357 w 3604"/>
              <a:gd name="T65" fmla="*/ 1065 h 3007"/>
              <a:gd name="T66" fmla="*/ 2254 w 3604"/>
              <a:gd name="T67" fmla="*/ 1374 h 3007"/>
              <a:gd name="T68" fmla="*/ 1995 w 3604"/>
              <a:gd name="T69" fmla="*/ 1563 h 3007"/>
              <a:gd name="T70" fmla="*/ 1661 w 3604"/>
              <a:gd name="T71" fmla="*/ 1563 h 3007"/>
              <a:gd name="T72" fmla="*/ 1402 w 3604"/>
              <a:gd name="T73" fmla="*/ 1375 h 3007"/>
              <a:gd name="T74" fmla="*/ 1300 w 3604"/>
              <a:gd name="T75" fmla="*/ 1065 h 3007"/>
              <a:gd name="T76" fmla="*/ 1402 w 3604"/>
              <a:gd name="T77" fmla="*/ 756 h 3007"/>
              <a:gd name="T78" fmla="*/ 1661 w 3604"/>
              <a:gd name="T79" fmla="*/ 568 h 3007"/>
              <a:gd name="T80" fmla="*/ 2816 w 3604"/>
              <a:gd name="T81" fmla="*/ 12 h 3007"/>
              <a:gd name="T82" fmla="*/ 3095 w 3604"/>
              <a:gd name="T83" fmla="*/ 173 h 3007"/>
              <a:gd name="T84" fmla="*/ 3228 w 3604"/>
              <a:gd name="T85" fmla="*/ 467 h 3007"/>
              <a:gd name="T86" fmla="*/ 3159 w 3604"/>
              <a:gd name="T87" fmla="*/ 789 h 3007"/>
              <a:gd name="T88" fmla="*/ 2921 w 3604"/>
              <a:gd name="T89" fmla="*/ 1002 h 3007"/>
              <a:gd name="T90" fmla="*/ 2587 w 3604"/>
              <a:gd name="T91" fmla="*/ 1035 h 3007"/>
              <a:gd name="T92" fmla="*/ 2411 w 3604"/>
              <a:gd name="T93" fmla="*/ 770 h 3007"/>
              <a:gd name="T94" fmla="*/ 2175 w 3604"/>
              <a:gd name="T95" fmla="*/ 516 h 3007"/>
              <a:gd name="T96" fmla="*/ 2293 w 3604"/>
              <a:gd name="T97" fmla="*/ 192 h 3007"/>
              <a:gd name="T98" fmla="*/ 2582 w 3604"/>
              <a:gd name="T99" fmla="*/ 13 h 3007"/>
              <a:gd name="T100" fmla="*/ 1069 w 3604"/>
              <a:gd name="T101" fmla="*/ 27 h 3007"/>
              <a:gd name="T102" fmla="*/ 1328 w 3604"/>
              <a:gd name="T103" fmla="*/ 214 h 3007"/>
              <a:gd name="T104" fmla="*/ 1429 w 3604"/>
              <a:gd name="T105" fmla="*/ 524 h 3007"/>
              <a:gd name="T106" fmla="*/ 1267 w 3604"/>
              <a:gd name="T107" fmla="*/ 735 h 3007"/>
              <a:gd name="T108" fmla="*/ 1096 w 3604"/>
              <a:gd name="T109" fmla="*/ 1011 h 3007"/>
              <a:gd name="T110" fmla="*/ 787 w 3604"/>
              <a:gd name="T111" fmla="*/ 1036 h 3007"/>
              <a:gd name="T112" fmla="*/ 508 w 3604"/>
              <a:gd name="T113" fmla="*/ 876 h 3007"/>
              <a:gd name="T114" fmla="*/ 375 w 3604"/>
              <a:gd name="T115" fmla="*/ 581 h 3007"/>
              <a:gd name="T116" fmla="*/ 445 w 3604"/>
              <a:gd name="T117" fmla="*/ 259 h 3007"/>
              <a:gd name="T118" fmla="*/ 683 w 3604"/>
              <a:gd name="T119" fmla="*/ 46 h 3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04" h="3007">
                <a:moveTo>
                  <a:pt x="1604" y="1624"/>
                </a:moveTo>
                <a:lnTo>
                  <a:pt x="2053" y="1624"/>
                </a:lnTo>
                <a:lnTo>
                  <a:pt x="2122" y="1629"/>
                </a:lnTo>
                <a:lnTo>
                  <a:pt x="2189" y="1639"/>
                </a:lnTo>
                <a:lnTo>
                  <a:pt x="2253" y="1655"/>
                </a:lnTo>
                <a:lnTo>
                  <a:pt x="2315" y="1678"/>
                </a:lnTo>
                <a:lnTo>
                  <a:pt x="2375" y="1706"/>
                </a:lnTo>
                <a:lnTo>
                  <a:pt x="2430" y="1740"/>
                </a:lnTo>
                <a:lnTo>
                  <a:pt x="2483" y="1778"/>
                </a:lnTo>
                <a:lnTo>
                  <a:pt x="2531" y="1822"/>
                </a:lnTo>
                <a:lnTo>
                  <a:pt x="2574" y="1869"/>
                </a:lnTo>
                <a:lnTo>
                  <a:pt x="2613" y="1921"/>
                </a:lnTo>
                <a:lnTo>
                  <a:pt x="2647" y="1977"/>
                </a:lnTo>
                <a:lnTo>
                  <a:pt x="2676" y="2035"/>
                </a:lnTo>
                <a:lnTo>
                  <a:pt x="2698" y="2097"/>
                </a:lnTo>
                <a:lnTo>
                  <a:pt x="2715" y="2161"/>
                </a:lnTo>
                <a:lnTo>
                  <a:pt x="2726" y="2227"/>
                </a:lnTo>
                <a:lnTo>
                  <a:pt x="2729" y="2297"/>
                </a:lnTo>
                <a:lnTo>
                  <a:pt x="2729" y="2840"/>
                </a:lnTo>
                <a:lnTo>
                  <a:pt x="2725" y="2840"/>
                </a:lnTo>
                <a:lnTo>
                  <a:pt x="2691" y="2858"/>
                </a:lnTo>
                <a:lnTo>
                  <a:pt x="2684" y="2861"/>
                </a:lnTo>
                <a:lnTo>
                  <a:pt x="2673" y="2866"/>
                </a:lnTo>
                <a:lnTo>
                  <a:pt x="2655" y="2873"/>
                </a:lnTo>
                <a:lnTo>
                  <a:pt x="2633" y="2883"/>
                </a:lnTo>
                <a:lnTo>
                  <a:pt x="2605" y="2893"/>
                </a:lnTo>
                <a:lnTo>
                  <a:pt x="2573" y="2905"/>
                </a:lnTo>
                <a:lnTo>
                  <a:pt x="2535" y="2917"/>
                </a:lnTo>
                <a:lnTo>
                  <a:pt x="2491" y="2929"/>
                </a:lnTo>
                <a:lnTo>
                  <a:pt x="2444" y="2942"/>
                </a:lnTo>
                <a:lnTo>
                  <a:pt x="2391" y="2955"/>
                </a:lnTo>
                <a:lnTo>
                  <a:pt x="2332" y="2966"/>
                </a:lnTo>
                <a:lnTo>
                  <a:pt x="2270" y="2977"/>
                </a:lnTo>
                <a:lnTo>
                  <a:pt x="2202" y="2987"/>
                </a:lnTo>
                <a:lnTo>
                  <a:pt x="2130" y="2996"/>
                </a:lnTo>
                <a:lnTo>
                  <a:pt x="2054" y="3002"/>
                </a:lnTo>
                <a:lnTo>
                  <a:pt x="1972" y="3006"/>
                </a:lnTo>
                <a:lnTo>
                  <a:pt x="1887" y="3007"/>
                </a:lnTo>
                <a:lnTo>
                  <a:pt x="1808" y="3006"/>
                </a:lnTo>
                <a:lnTo>
                  <a:pt x="1727" y="3003"/>
                </a:lnTo>
                <a:lnTo>
                  <a:pt x="1643" y="2996"/>
                </a:lnTo>
                <a:lnTo>
                  <a:pt x="1556" y="2987"/>
                </a:lnTo>
                <a:lnTo>
                  <a:pt x="1465" y="2975"/>
                </a:lnTo>
                <a:lnTo>
                  <a:pt x="1371" y="2960"/>
                </a:lnTo>
                <a:lnTo>
                  <a:pt x="1274" y="2941"/>
                </a:lnTo>
                <a:lnTo>
                  <a:pt x="1175" y="2918"/>
                </a:lnTo>
                <a:lnTo>
                  <a:pt x="1072" y="2892"/>
                </a:lnTo>
                <a:lnTo>
                  <a:pt x="967" y="2860"/>
                </a:lnTo>
                <a:lnTo>
                  <a:pt x="929" y="2849"/>
                </a:lnTo>
                <a:lnTo>
                  <a:pt x="927" y="2840"/>
                </a:lnTo>
                <a:lnTo>
                  <a:pt x="927" y="2297"/>
                </a:lnTo>
                <a:lnTo>
                  <a:pt x="931" y="2227"/>
                </a:lnTo>
                <a:lnTo>
                  <a:pt x="941" y="2161"/>
                </a:lnTo>
                <a:lnTo>
                  <a:pt x="958" y="2097"/>
                </a:lnTo>
                <a:lnTo>
                  <a:pt x="981" y="2035"/>
                </a:lnTo>
                <a:lnTo>
                  <a:pt x="1009" y="1977"/>
                </a:lnTo>
                <a:lnTo>
                  <a:pt x="1043" y="1921"/>
                </a:lnTo>
                <a:lnTo>
                  <a:pt x="1082" y="1869"/>
                </a:lnTo>
                <a:lnTo>
                  <a:pt x="1126" y="1822"/>
                </a:lnTo>
                <a:lnTo>
                  <a:pt x="1174" y="1778"/>
                </a:lnTo>
                <a:lnTo>
                  <a:pt x="1226" y="1740"/>
                </a:lnTo>
                <a:lnTo>
                  <a:pt x="1282" y="1706"/>
                </a:lnTo>
                <a:lnTo>
                  <a:pt x="1341" y="1678"/>
                </a:lnTo>
                <a:lnTo>
                  <a:pt x="1403" y="1655"/>
                </a:lnTo>
                <a:lnTo>
                  <a:pt x="1468" y="1639"/>
                </a:lnTo>
                <a:lnTo>
                  <a:pt x="1535" y="1629"/>
                </a:lnTo>
                <a:lnTo>
                  <a:pt x="1604" y="1624"/>
                </a:lnTo>
                <a:close/>
                <a:moveTo>
                  <a:pt x="2483" y="1084"/>
                </a:moveTo>
                <a:lnTo>
                  <a:pt x="2927" y="1084"/>
                </a:lnTo>
                <a:lnTo>
                  <a:pt x="2996" y="1087"/>
                </a:lnTo>
                <a:lnTo>
                  <a:pt x="3063" y="1097"/>
                </a:lnTo>
                <a:lnTo>
                  <a:pt x="3128" y="1114"/>
                </a:lnTo>
                <a:lnTo>
                  <a:pt x="3190" y="1137"/>
                </a:lnTo>
                <a:lnTo>
                  <a:pt x="3249" y="1165"/>
                </a:lnTo>
                <a:lnTo>
                  <a:pt x="3305" y="1198"/>
                </a:lnTo>
                <a:lnTo>
                  <a:pt x="3357" y="1237"/>
                </a:lnTo>
                <a:lnTo>
                  <a:pt x="3405" y="1281"/>
                </a:lnTo>
                <a:lnTo>
                  <a:pt x="3449" y="1328"/>
                </a:lnTo>
                <a:lnTo>
                  <a:pt x="3488" y="1380"/>
                </a:lnTo>
                <a:lnTo>
                  <a:pt x="3522" y="1436"/>
                </a:lnTo>
                <a:lnTo>
                  <a:pt x="3550" y="1494"/>
                </a:lnTo>
                <a:lnTo>
                  <a:pt x="3573" y="1555"/>
                </a:lnTo>
                <a:lnTo>
                  <a:pt x="3590" y="1620"/>
                </a:lnTo>
                <a:lnTo>
                  <a:pt x="3600" y="1686"/>
                </a:lnTo>
                <a:lnTo>
                  <a:pt x="3604" y="1755"/>
                </a:lnTo>
                <a:lnTo>
                  <a:pt x="3604" y="2299"/>
                </a:lnTo>
                <a:lnTo>
                  <a:pt x="3600" y="2299"/>
                </a:lnTo>
                <a:lnTo>
                  <a:pt x="3564" y="2316"/>
                </a:lnTo>
                <a:lnTo>
                  <a:pt x="3559" y="2320"/>
                </a:lnTo>
                <a:lnTo>
                  <a:pt x="3548" y="2325"/>
                </a:lnTo>
                <a:lnTo>
                  <a:pt x="3531" y="2332"/>
                </a:lnTo>
                <a:lnTo>
                  <a:pt x="3509" y="2342"/>
                </a:lnTo>
                <a:lnTo>
                  <a:pt x="3481" y="2351"/>
                </a:lnTo>
                <a:lnTo>
                  <a:pt x="3449" y="2363"/>
                </a:lnTo>
                <a:lnTo>
                  <a:pt x="3412" y="2376"/>
                </a:lnTo>
                <a:lnTo>
                  <a:pt x="3368" y="2388"/>
                </a:lnTo>
                <a:lnTo>
                  <a:pt x="3321" y="2401"/>
                </a:lnTo>
                <a:lnTo>
                  <a:pt x="3269" y="2413"/>
                </a:lnTo>
                <a:lnTo>
                  <a:pt x="3211" y="2425"/>
                </a:lnTo>
                <a:lnTo>
                  <a:pt x="3149" y="2436"/>
                </a:lnTo>
                <a:lnTo>
                  <a:pt x="3083" y="2446"/>
                </a:lnTo>
                <a:lnTo>
                  <a:pt x="3012" y="2454"/>
                </a:lnTo>
                <a:lnTo>
                  <a:pt x="2935" y="2460"/>
                </a:lnTo>
                <a:lnTo>
                  <a:pt x="2856" y="2465"/>
                </a:lnTo>
                <a:lnTo>
                  <a:pt x="2856" y="2297"/>
                </a:lnTo>
                <a:lnTo>
                  <a:pt x="2852" y="2226"/>
                </a:lnTo>
                <a:lnTo>
                  <a:pt x="2842" y="2156"/>
                </a:lnTo>
                <a:lnTo>
                  <a:pt x="2828" y="2089"/>
                </a:lnTo>
                <a:lnTo>
                  <a:pt x="2807" y="2023"/>
                </a:lnTo>
                <a:lnTo>
                  <a:pt x="2780" y="1960"/>
                </a:lnTo>
                <a:lnTo>
                  <a:pt x="2748" y="1901"/>
                </a:lnTo>
                <a:lnTo>
                  <a:pt x="2713" y="1844"/>
                </a:lnTo>
                <a:lnTo>
                  <a:pt x="2672" y="1790"/>
                </a:lnTo>
                <a:lnTo>
                  <a:pt x="2626" y="1741"/>
                </a:lnTo>
                <a:lnTo>
                  <a:pt x="2578" y="1695"/>
                </a:lnTo>
                <a:lnTo>
                  <a:pt x="2525" y="1653"/>
                </a:lnTo>
                <a:lnTo>
                  <a:pt x="2468" y="1616"/>
                </a:lnTo>
                <a:lnTo>
                  <a:pt x="2408" y="1584"/>
                </a:lnTo>
                <a:lnTo>
                  <a:pt x="2346" y="1556"/>
                </a:lnTo>
                <a:lnTo>
                  <a:pt x="2281" y="1534"/>
                </a:lnTo>
                <a:lnTo>
                  <a:pt x="2324" y="1489"/>
                </a:lnTo>
                <a:lnTo>
                  <a:pt x="2363" y="1440"/>
                </a:lnTo>
                <a:lnTo>
                  <a:pt x="2396" y="1387"/>
                </a:lnTo>
                <a:lnTo>
                  <a:pt x="2425" y="1332"/>
                </a:lnTo>
                <a:lnTo>
                  <a:pt x="2448" y="1274"/>
                </a:lnTo>
                <a:lnTo>
                  <a:pt x="2466" y="1213"/>
                </a:lnTo>
                <a:lnTo>
                  <a:pt x="2477" y="1149"/>
                </a:lnTo>
                <a:lnTo>
                  <a:pt x="2483" y="1084"/>
                </a:lnTo>
                <a:close/>
                <a:moveTo>
                  <a:pt x="677" y="1084"/>
                </a:moveTo>
                <a:lnTo>
                  <a:pt x="1125" y="1084"/>
                </a:lnTo>
                <a:lnTo>
                  <a:pt x="1175" y="1086"/>
                </a:lnTo>
                <a:lnTo>
                  <a:pt x="1180" y="1151"/>
                </a:lnTo>
                <a:lnTo>
                  <a:pt x="1191" y="1214"/>
                </a:lnTo>
                <a:lnTo>
                  <a:pt x="1209" y="1275"/>
                </a:lnTo>
                <a:lnTo>
                  <a:pt x="1232" y="1333"/>
                </a:lnTo>
                <a:lnTo>
                  <a:pt x="1261" y="1388"/>
                </a:lnTo>
                <a:lnTo>
                  <a:pt x="1294" y="1441"/>
                </a:lnTo>
                <a:lnTo>
                  <a:pt x="1333" y="1489"/>
                </a:lnTo>
                <a:lnTo>
                  <a:pt x="1375" y="1534"/>
                </a:lnTo>
                <a:lnTo>
                  <a:pt x="1311" y="1556"/>
                </a:lnTo>
                <a:lnTo>
                  <a:pt x="1248" y="1584"/>
                </a:lnTo>
                <a:lnTo>
                  <a:pt x="1188" y="1616"/>
                </a:lnTo>
                <a:lnTo>
                  <a:pt x="1133" y="1653"/>
                </a:lnTo>
                <a:lnTo>
                  <a:pt x="1080" y="1695"/>
                </a:lnTo>
                <a:lnTo>
                  <a:pt x="1030" y="1741"/>
                </a:lnTo>
                <a:lnTo>
                  <a:pt x="985" y="1790"/>
                </a:lnTo>
                <a:lnTo>
                  <a:pt x="945" y="1844"/>
                </a:lnTo>
                <a:lnTo>
                  <a:pt x="908" y="1901"/>
                </a:lnTo>
                <a:lnTo>
                  <a:pt x="877" y="1960"/>
                </a:lnTo>
                <a:lnTo>
                  <a:pt x="850" y="2023"/>
                </a:lnTo>
                <a:lnTo>
                  <a:pt x="829" y="2089"/>
                </a:lnTo>
                <a:lnTo>
                  <a:pt x="814" y="2156"/>
                </a:lnTo>
                <a:lnTo>
                  <a:pt x="805" y="2226"/>
                </a:lnTo>
                <a:lnTo>
                  <a:pt x="802" y="2297"/>
                </a:lnTo>
                <a:lnTo>
                  <a:pt x="802" y="2461"/>
                </a:lnTo>
                <a:lnTo>
                  <a:pt x="716" y="2455"/>
                </a:lnTo>
                <a:lnTo>
                  <a:pt x="629" y="2446"/>
                </a:lnTo>
                <a:lnTo>
                  <a:pt x="538" y="2434"/>
                </a:lnTo>
                <a:lnTo>
                  <a:pt x="444" y="2418"/>
                </a:lnTo>
                <a:lnTo>
                  <a:pt x="348" y="2400"/>
                </a:lnTo>
                <a:lnTo>
                  <a:pt x="248" y="2377"/>
                </a:lnTo>
                <a:lnTo>
                  <a:pt x="145" y="2350"/>
                </a:lnTo>
                <a:lnTo>
                  <a:pt x="39" y="2320"/>
                </a:lnTo>
                <a:lnTo>
                  <a:pt x="1" y="2307"/>
                </a:lnTo>
                <a:lnTo>
                  <a:pt x="0" y="2299"/>
                </a:lnTo>
                <a:lnTo>
                  <a:pt x="0" y="1755"/>
                </a:lnTo>
                <a:lnTo>
                  <a:pt x="3" y="1686"/>
                </a:lnTo>
                <a:lnTo>
                  <a:pt x="13" y="1620"/>
                </a:lnTo>
                <a:lnTo>
                  <a:pt x="31" y="1555"/>
                </a:lnTo>
                <a:lnTo>
                  <a:pt x="53" y="1494"/>
                </a:lnTo>
                <a:lnTo>
                  <a:pt x="82" y="1436"/>
                </a:lnTo>
                <a:lnTo>
                  <a:pt x="115" y="1380"/>
                </a:lnTo>
                <a:lnTo>
                  <a:pt x="155" y="1328"/>
                </a:lnTo>
                <a:lnTo>
                  <a:pt x="198" y="1281"/>
                </a:lnTo>
                <a:lnTo>
                  <a:pt x="247" y="1237"/>
                </a:lnTo>
                <a:lnTo>
                  <a:pt x="299" y="1198"/>
                </a:lnTo>
                <a:lnTo>
                  <a:pt x="354" y="1165"/>
                </a:lnTo>
                <a:lnTo>
                  <a:pt x="413" y="1137"/>
                </a:lnTo>
                <a:lnTo>
                  <a:pt x="476" y="1114"/>
                </a:lnTo>
                <a:lnTo>
                  <a:pt x="540" y="1097"/>
                </a:lnTo>
                <a:lnTo>
                  <a:pt x="608" y="1087"/>
                </a:lnTo>
                <a:lnTo>
                  <a:pt x="677" y="1084"/>
                </a:lnTo>
                <a:close/>
                <a:moveTo>
                  <a:pt x="1828" y="541"/>
                </a:moveTo>
                <a:lnTo>
                  <a:pt x="1886" y="544"/>
                </a:lnTo>
                <a:lnTo>
                  <a:pt x="1942" y="553"/>
                </a:lnTo>
                <a:lnTo>
                  <a:pt x="1995" y="568"/>
                </a:lnTo>
                <a:lnTo>
                  <a:pt x="2046" y="588"/>
                </a:lnTo>
                <a:lnTo>
                  <a:pt x="2095" y="613"/>
                </a:lnTo>
                <a:lnTo>
                  <a:pt x="2140" y="642"/>
                </a:lnTo>
                <a:lnTo>
                  <a:pt x="2182" y="676"/>
                </a:lnTo>
                <a:lnTo>
                  <a:pt x="2221" y="714"/>
                </a:lnTo>
                <a:lnTo>
                  <a:pt x="2254" y="756"/>
                </a:lnTo>
                <a:lnTo>
                  <a:pt x="2284" y="801"/>
                </a:lnTo>
                <a:lnTo>
                  <a:pt x="2310" y="848"/>
                </a:lnTo>
                <a:lnTo>
                  <a:pt x="2330" y="900"/>
                </a:lnTo>
                <a:lnTo>
                  <a:pt x="2345" y="952"/>
                </a:lnTo>
                <a:lnTo>
                  <a:pt x="2354" y="1008"/>
                </a:lnTo>
                <a:lnTo>
                  <a:pt x="2357" y="1065"/>
                </a:lnTo>
                <a:lnTo>
                  <a:pt x="2354" y="1123"/>
                </a:lnTo>
                <a:lnTo>
                  <a:pt x="2345" y="1177"/>
                </a:lnTo>
                <a:lnTo>
                  <a:pt x="2330" y="1230"/>
                </a:lnTo>
                <a:lnTo>
                  <a:pt x="2310" y="1282"/>
                </a:lnTo>
                <a:lnTo>
                  <a:pt x="2284" y="1330"/>
                </a:lnTo>
                <a:lnTo>
                  <a:pt x="2254" y="1374"/>
                </a:lnTo>
                <a:lnTo>
                  <a:pt x="2221" y="1416"/>
                </a:lnTo>
                <a:lnTo>
                  <a:pt x="2182" y="1454"/>
                </a:lnTo>
                <a:lnTo>
                  <a:pt x="2140" y="1488"/>
                </a:lnTo>
                <a:lnTo>
                  <a:pt x="2095" y="1518"/>
                </a:lnTo>
                <a:lnTo>
                  <a:pt x="2046" y="1542"/>
                </a:lnTo>
                <a:lnTo>
                  <a:pt x="1995" y="1563"/>
                </a:lnTo>
                <a:lnTo>
                  <a:pt x="1942" y="1577"/>
                </a:lnTo>
                <a:lnTo>
                  <a:pt x="1886" y="1586"/>
                </a:lnTo>
                <a:lnTo>
                  <a:pt x="1828" y="1589"/>
                </a:lnTo>
                <a:lnTo>
                  <a:pt x="1771" y="1586"/>
                </a:lnTo>
                <a:lnTo>
                  <a:pt x="1715" y="1577"/>
                </a:lnTo>
                <a:lnTo>
                  <a:pt x="1661" y="1563"/>
                </a:lnTo>
                <a:lnTo>
                  <a:pt x="1610" y="1542"/>
                </a:lnTo>
                <a:lnTo>
                  <a:pt x="1561" y="1518"/>
                </a:lnTo>
                <a:lnTo>
                  <a:pt x="1516" y="1488"/>
                </a:lnTo>
                <a:lnTo>
                  <a:pt x="1474" y="1454"/>
                </a:lnTo>
                <a:lnTo>
                  <a:pt x="1436" y="1416"/>
                </a:lnTo>
                <a:lnTo>
                  <a:pt x="1402" y="1375"/>
                </a:lnTo>
                <a:lnTo>
                  <a:pt x="1372" y="1330"/>
                </a:lnTo>
                <a:lnTo>
                  <a:pt x="1346" y="1282"/>
                </a:lnTo>
                <a:lnTo>
                  <a:pt x="1327" y="1231"/>
                </a:lnTo>
                <a:lnTo>
                  <a:pt x="1312" y="1177"/>
                </a:lnTo>
                <a:lnTo>
                  <a:pt x="1303" y="1123"/>
                </a:lnTo>
                <a:lnTo>
                  <a:pt x="1300" y="1065"/>
                </a:lnTo>
                <a:lnTo>
                  <a:pt x="1303" y="1008"/>
                </a:lnTo>
                <a:lnTo>
                  <a:pt x="1312" y="952"/>
                </a:lnTo>
                <a:lnTo>
                  <a:pt x="1327" y="900"/>
                </a:lnTo>
                <a:lnTo>
                  <a:pt x="1346" y="849"/>
                </a:lnTo>
                <a:lnTo>
                  <a:pt x="1372" y="801"/>
                </a:lnTo>
                <a:lnTo>
                  <a:pt x="1402" y="756"/>
                </a:lnTo>
                <a:lnTo>
                  <a:pt x="1436" y="714"/>
                </a:lnTo>
                <a:lnTo>
                  <a:pt x="1474" y="676"/>
                </a:lnTo>
                <a:lnTo>
                  <a:pt x="1516" y="642"/>
                </a:lnTo>
                <a:lnTo>
                  <a:pt x="1561" y="613"/>
                </a:lnTo>
                <a:lnTo>
                  <a:pt x="1610" y="588"/>
                </a:lnTo>
                <a:lnTo>
                  <a:pt x="1661" y="568"/>
                </a:lnTo>
                <a:lnTo>
                  <a:pt x="1715" y="553"/>
                </a:lnTo>
                <a:lnTo>
                  <a:pt x="1771" y="544"/>
                </a:lnTo>
                <a:lnTo>
                  <a:pt x="1828" y="541"/>
                </a:lnTo>
                <a:close/>
                <a:moveTo>
                  <a:pt x="2703" y="0"/>
                </a:moveTo>
                <a:lnTo>
                  <a:pt x="2760" y="2"/>
                </a:lnTo>
                <a:lnTo>
                  <a:pt x="2816" y="12"/>
                </a:lnTo>
                <a:lnTo>
                  <a:pt x="2870" y="27"/>
                </a:lnTo>
                <a:lnTo>
                  <a:pt x="2921" y="46"/>
                </a:lnTo>
                <a:lnTo>
                  <a:pt x="2970" y="72"/>
                </a:lnTo>
                <a:lnTo>
                  <a:pt x="3015" y="101"/>
                </a:lnTo>
                <a:lnTo>
                  <a:pt x="3057" y="135"/>
                </a:lnTo>
                <a:lnTo>
                  <a:pt x="3095" y="173"/>
                </a:lnTo>
                <a:lnTo>
                  <a:pt x="3129" y="214"/>
                </a:lnTo>
                <a:lnTo>
                  <a:pt x="3159" y="259"/>
                </a:lnTo>
                <a:lnTo>
                  <a:pt x="3185" y="308"/>
                </a:lnTo>
                <a:lnTo>
                  <a:pt x="3204" y="358"/>
                </a:lnTo>
                <a:lnTo>
                  <a:pt x="3219" y="411"/>
                </a:lnTo>
                <a:lnTo>
                  <a:pt x="3228" y="467"/>
                </a:lnTo>
                <a:lnTo>
                  <a:pt x="3231" y="524"/>
                </a:lnTo>
                <a:lnTo>
                  <a:pt x="3228" y="581"/>
                </a:lnTo>
                <a:lnTo>
                  <a:pt x="3219" y="636"/>
                </a:lnTo>
                <a:lnTo>
                  <a:pt x="3204" y="690"/>
                </a:lnTo>
                <a:lnTo>
                  <a:pt x="3185" y="740"/>
                </a:lnTo>
                <a:lnTo>
                  <a:pt x="3159" y="789"/>
                </a:lnTo>
                <a:lnTo>
                  <a:pt x="3129" y="834"/>
                </a:lnTo>
                <a:lnTo>
                  <a:pt x="3095" y="876"/>
                </a:lnTo>
                <a:lnTo>
                  <a:pt x="3057" y="913"/>
                </a:lnTo>
                <a:lnTo>
                  <a:pt x="3015" y="947"/>
                </a:lnTo>
                <a:lnTo>
                  <a:pt x="2970" y="977"/>
                </a:lnTo>
                <a:lnTo>
                  <a:pt x="2921" y="1002"/>
                </a:lnTo>
                <a:lnTo>
                  <a:pt x="2870" y="1022"/>
                </a:lnTo>
                <a:lnTo>
                  <a:pt x="2816" y="1036"/>
                </a:lnTo>
                <a:lnTo>
                  <a:pt x="2760" y="1045"/>
                </a:lnTo>
                <a:lnTo>
                  <a:pt x="2703" y="1048"/>
                </a:lnTo>
                <a:lnTo>
                  <a:pt x="2644" y="1045"/>
                </a:lnTo>
                <a:lnTo>
                  <a:pt x="2587" y="1035"/>
                </a:lnTo>
                <a:lnTo>
                  <a:pt x="2531" y="1019"/>
                </a:lnTo>
                <a:lnTo>
                  <a:pt x="2479" y="999"/>
                </a:lnTo>
                <a:lnTo>
                  <a:pt x="2470" y="938"/>
                </a:lnTo>
                <a:lnTo>
                  <a:pt x="2456" y="880"/>
                </a:lnTo>
                <a:lnTo>
                  <a:pt x="2436" y="824"/>
                </a:lnTo>
                <a:lnTo>
                  <a:pt x="2411" y="770"/>
                </a:lnTo>
                <a:lnTo>
                  <a:pt x="2382" y="720"/>
                </a:lnTo>
                <a:lnTo>
                  <a:pt x="2347" y="672"/>
                </a:lnTo>
                <a:lnTo>
                  <a:pt x="2310" y="627"/>
                </a:lnTo>
                <a:lnTo>
                  <a:pt x="2269" y="587"/>
                </a:lnTo>
                <a:lnTo>
                  <a:pt x="2223" y="549"/>
                </a:lnTo>
                <a:lnTo>
                  <a:pt x="2175" y="516"/>
                </a:lnTo>
                <a:lnTo>
                  <a:pt x="2179" y="456"/>
                </a:lnTo>
                <a:lnTo>
                  <a:pt x="2190" y="398"/>
                </a:lnTo>
                <a:lnTo>
                  <a:pt x="2208" y="342"/>
                </a:lnTo>
                <a:lnTo>
                  <a:pt x="2231" y="289"/>
                </a:lnTo>
                <a:lnTo>
                  <a:pt x="2260" y="239"/>
                </a:lnTo>
                <a:lnTo>
                  <a:pt x="2293" y="192"/>
                </a:lnTo>
                <a:lnTo>
                  <a:pt x="2332" y="151"/>
                </a:lnTo>
                <a:lnTo>
                  <a:pt x="2375" y="113"/>
                </a:lnTo>
                <a:lnTo>
                  <a:pt x="2422" y="80"/>
                </a:lnTo>
                <a:lnTo>
                  <a:pt x="2473" y="52"/>
                </a:lnTo>
                <a:lnTo>
                  <a:pt x="2526" y="30"/>
                </a:lnTo>
                <a:lnTo>
                  <a:pt x="2582" y="13"/>
                </a:lnTo>
                <a:lnTo>
                  <a:pt x="2642" y="4"/>
                </a:lnTo>
                <a:lnTo>
                  <a:pt x="2703" y="0"/>
                </a:lnTo>
                <a:close/>
                <a:moveTo>
                  <a:pt x="901" y="0"/>
                </a:moveTo>
                <a:lnTo>
                  <a:pt x="959" y="2"/>
                </a:lnTo>
                <a:lnTo>
                  <a:pt x="1014" y="12"/>
                </a:lnTo>
                <a:lnTo>
                  <a:pt x="1069" y="27"/>
                </a:lnTo>
                <a:lnTo>
                  <a:pt x="1119" y="46"/>
                </a:lnTo>
                <a:lnTo>
                  <a:pt x="1168" y="72"/>
                </a:lnTo>
                <a:lnTo>
                  <a:pt x="1214" y="101"/>
                </a:lnTo>
                <a:lnTo>
                  <a:pt x="1256" y="135"/>
                </a:lnTo>
                <a:lnTo>
                  <a:pt x="1293" y="173"/>
                </a:lnTo>
                <a:lnTo>
                  <a:pt x="1328" y="214"/>
                </a:lnTo>
                <a:lnTo>
                  <a:pt x="1358" y="259"/>
                </a:lnTo>
                <a:lnTo>
                  <a:pt x="1383" y="308"/>
                </a:lnTo>
                <a:lnTo>
                  <a:pt x="1403" y="358"/>
                </a:lnTo>
                <a:lnTo>
                  <a:pt x="1417" y="412"/>
                </a:lnTo>
                <a:lnTo>
                  <a:pt x="1426" y="467"/>
                </a:lnTo>
                <a:lnTo>
                  <a:pt x="1429" y="524"/>
                </a:lnTo>
                <a:lnTo>
                  <a:pt x="1429" y="538"/>
                </a:lnTo>
                <a:lnTo>
                  <a:pt x="1428" y="554"/>
                </a:lnTo>
                <a:lnTo>
                  <a:pt x="1382" y="593"/>
                </a:lnTo>
                <a:lnTo>
                  <a:pt x="1339" y="636"/>
                </a:lnTo>
                <a:lnTo>
                  <a:pt x="1300" y="684"/>
                </a:lnTo>
                <a:lnTo>
                  <a:pt x="1267" y="735"/>
                </a:lnTo>
                <a:lnTo>
                  <a:pt x="1237" y="789"/>
                </a:lnTo>
                <a:lnTo>
                  <a:pt x="1214" y="846"/>
                </a:lnTo>
                <a:lnTo>
                  <a:pt x="1195" y="905"/>
                </a:lnTo>
                <a:lnTo>
                  <a:pt x="1183" y="967"/>
                </a:lnTo>
                <a:lnTo>
                  <a:pt x="1140" y="991"/>
                </a:lnTo>
                <a:lnTo>
                  <a:pt x="1096" y="1011"/>
                </a:lnTo>
                <a:lnTo>
                  <a:pt x="1050" y="1027"/>
                </a:lnTo>
                <a:lnTo>
                  <a:pt x="1002" y="1038"/>
                </a:lnTo>
                <a:lnTo>
                  <a:pt x="952" y="1046"/>
                </a:lnTo>
                <a:lnTo>
                  <a:pt x="901" y="1048"/>
                </a:lnTo>
                <a:lnTo>
                  <a:pt x="844" y="1045"/>
                </a:lnTo>
                <a:lnTo>
                  <a:pt x="787" y="1036"/>
                </a:lnTo>
                <a:lnTo>
                  <a:pt x="734" y="1022"/>
                </a:lnTo>
                <a:lnTo>
                  <a:pt x="683" y="1002"/>
                </a:lnTo>
                <a:lnTo>
                  <a:pt x="634" y="977"/>
                </a:lnTo>
                <a:lnTo>
                  <a:pt x="589" y="947"/>
                </a:lnTo>
                <a:lnTo>
                  <a:pt x="547" y="913"/>
                </a:lnTo>
                <a:lnTo>
                  <a:pt x="508" y="876"/>
                </a:lnTo>
                <a:lnTo>
                  <a:pt x="474" y="834"/>
                </a:lnTo>
                <a:lnTo>
                  <a:pt x="445" y="789"/>
                </a:lnTo>
                <a:lnTo>
                  <a:pt x="420" y="740"/>
                </a:lnTo>
                <a:lnTo>
                  <a:pt x="400" y="690"/>
                </a:lnTo>
                <a:lnTo>
                  <a:pt x="384" y="636"/>
                </a:lnTo>
                <a:lnTo>
                  <a:pt x="375" y="581"/>
                </a:lnTo>
                <a:lnTo>
                  <a:pt x="372" y="524"/>
                </a:lnTo>
                <a:lnTo>
                  <a:pt x="375" y="467"/>
                </a:lnTo>
                <a:lnTo>
                  <a:pt x="384" y="412"/>
                </a:lnTo>
                <a:lnTo>
                  <a:pt x="400" y="358"/>
                </a:lnTo>
                <a:lnTo>
                  <a:pt x="420" y="308"/>
                </a:lnTo>
                <a:lnTo>
                  <a:pt x="445" y="259"/>
                </a:lnTo>
                <a:lnTo>
                  <a:pt x="474" y="214"/>
                </a:lnTo>
                <a:lnTo>
                  <a:pt x="508" y="173"/>
                </a:lnTo>
                <a:lnTo>
                  <a:pt x="547" y="135"/>
                </a:lnTo>
                <a:lnTo>
                  <a:pt x="589" y="101"/>
                </a:lnTo>
                <a:lnTo>
                  <a:pt x="634" y="72"/>
                </a:lnTo>
                <a:lnTo>
                  <a:pt x="683" y="46"/>
                </a:lnTo>
                <a:lnTo>
                  <a:pt x="734" y="27"/>
                </a:lnTo>
                <a:lnTo>
                  <a:pt x="787" y="12"/>
                </a:lnTo>
                <a:lnTo>
                  <a:pt x="844" y="2"/>
                </a:lnTo>
                <a:lnTo>
                  <a:pt x="90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1109"/>
          <p:cNvSpPr>
            <a:spLocks/>
          </p:cNvSpPr>
          <p:nvPr/>
        </p:nvSpPr>
        <p:spPr bwMode="auto">
          <a:xfrm>
            <a:off x="3923093" y="3638428"/>
            <a:ext cx="320306" cy="265158"/>
          </a:xfrm>
          <a:custGeom>
            <a:avLst/>
            <a:gdLst>
              <a:gd name="T0" fmla="*/ 1035 w 6296"/>
              <a:gd name="T1" fmla="*/ 19 h 5213"/>
              <a:gd name="T2" fmla="*/ 1287 w 6296"/>
              <a:gd name="T3" fmla="*/ 153 h 5213"/>
              <a:gd name="T4" fmla="*/ 1450 w 6296"/>
              <a:gd name="T5" fmla="*/ 392 h 5213"/>
              <a:gd name="T6" fmla="*/ 5246 w 6296"/>
              <a:gd name="T7" fmla="*/ 2662 h 5213"/>
              <a:gd name="T8" fmla="*/ 5874 w 6296"/>
              <a:gd name="T9" fmla="*/ 1058 h 5213"/>
              <a:gd name="T10" fmla="*/ 5847 w 6296"/>
              <a:gd name="T11" fmla="*/ 967 h 5213"/>
              <a:gd name="T12" fmla="*/ 2674 w 6296"/>
              <a:gd name="T13" fmla="*/ 944 h 5213"/>
              <a:gd name="T14" fmla="*/ 2534 w 6296"/>
              <a:gd name="T15" fmla="*/ 833 h 5213"/>
              <a:gd name="T16" fmla="*/ 2534 w 6296"/>
              <a:gd name="T17" fmla="*/ 650 h 5213"/>
              <a:gd name="T18" fmla="*/ 2674 w 6296"/>
              <a:gd name="T19" fmla="*/ 539 h 5213"/>
              <a:gd name="T20" fmla="*/ 5935 w 6296"/>
              <a:gd name="T21" fmla="*/ 552 h 5213"/>
              <a:gd name="T22" fmla="*/ 6165 w 6296"/>
              <a:gd name="T23" fmla="*/ 693 h 5213"/>
              <a:gd name="T24" fmla="*/ 6287 w 6296"/>
              <a:gd name="T25" fmla="*/ 934 h 5213"/>
              <a:gd name="T26" fmla="*/ 6266 w 6296"/>
              <a:gd name="T27" fmla="*/ 1204 h 5213"/>
              <a:gd name="T28" fmla="*/ 5582 w 6296"/>
              <a:gd name="T29" fmla="*/ 2927 h 5213"/>
              <a:gd name="T30" fmla="*/ 5357 w 6296"/>
              <a:gd name="T31" fmla="*/ 3063 h 5213"/>
              <a:gd name="T32" fmla="*/ 2166 w 6296"/>
              <a:gd name="T33" fmla="*/ 3428 h 5213"/>
              <a:gd name="T34" fmla="*/ 5286 w 6296"/>
              <a:gd name="T35" fmla="*/ 3470 h 5213"/>
              <a:gd name="T36" fmla="*/ 5422 w 6296"/>
              <a:gd name="T37" fmla="*/ 3631 h 5213"/>
              <a:gd name="T38" fmla="*/ 5422 w 6296"/>
              <a:gd name="T39" fmla="*/ 3848 h 5213"/>
              <a:gd name="T40" fmla="*/ 5286 w 6296"/>
              <a:gd name="T41" fmla="*/ 4011 h 5213"/>
              <a:gd name="T42" fmla="*/ 4837 w 6296"/>
              <a:gd name="T43" fmla="*/ 4053 h 5213"/>
              <a:gd name="T44" fmla="*/ 5030 w 6296"/>
              <a:gd name="T45" fmla="*/ 4274 h 5213"/>
              <a:gd name="T46" fmla="*/ 5103 w 6296"/>
              <a:gd name="T47" fmla="*/ 4571 h 5213"/>
              <a:gd name="T48" fmla="*/ 5015 w 6296"/>
              <a:gd name="T49" fmla="*/ 4894 h 5213"/>
              <a:gd name="T50" fmla="*/ 4784 w 6296"/>
              <a:gd name="T51" fmla="*/ 5125 h 5213"/>
              <a:gd name="T52" fmla="*/ 4459 w 6296"/>
              <a:gd name="T53" fmla="*/ 5213 h 5213"/>
              <a:gd name="T54" fmla="*/ 4136 w 6296"/>
              <a:gd name="T55" fmla="*/ 5125 h 5213"/>
              <a:gd name="T56" fmla="*/ 3905 w 6296"/>
              <a:gd name="T57" fmla="*/ 4894 h 5213"/>
              <a:gd name="T58" fmla="*/ 3818 w 6296"/>
              <a:gd name="T59" fmla="*/ 4571 h 5213"/>
              <a:gd name="T60" fmla="*/ 3890 w 6296"/>
              <a:gd name="T61" fmla="*/ 4274 h 5213"/>
              <a:gd name="T62" fmla="*/ 4083 w 6296"/>
              <a:gd name="T63" fmla="*/ 4053 h 5213"/>
              <a:gd name="T64" fmla="*/ 3038 w 6296"/>
              <a:gd name="T65" fmla="*/ 4211 h 5213"/>
              <a:gd name="T66" fmla="*/ 3143 w 6296"/>
              <a:gd name="T67" fmla="*/ 4492 h 5213"/>
              <a:gd name="T68" fmla="*/ 3098 w 6296"/>
              <a:gd name="T69" fmla="*/ 4821 h 5213"/>
              <a:gd name="T70" fmla="*/ 2899 w 6296"/>
              <a:gd name="T71" fmla="*/ 5079 h 5213"/>
              <a:gd name="T72" fmla="*/ 2593 w 6296"/>
              <a:gd name="T73" fmla="*/ 5207 h 5213"/>
              <a:gd name="T74" fmla="*/ 2257 w 6296"/>
              <a:gd name="T75" fmla="*/ 5163 h 5213"/>
              <a:gd name="T76" fmla="*/ 1998 w 6296"/>
              <a:gd name="T77" fmla="*/ 4962 h 5213"/>
              <a:gd name="T78" fmla="*/ 1870 w 6296"/>
              <a:gd name="T79" fmla="*/ 4657 h 5213"/>
              <a:gd name="T80" fmla="*/ 1906 w 6296"/>
              <a:gd name="T81" fmla="*/ 4343 h 5213"/>
              <a:gd name="T82" fmla="*/ 2072 w 6296"/>
              <a:gd name="T83" fmla="*/ 4099 h 5213"/>
              <a:gd name="T84" fmla="*/ 1898 w 6296"/>
              <a:gd name="T85" fmla="*/ 3999 h 5213"/>
              <a:gd name="T86" fmla="*/ 1660 w 6296"/>
              <a:gd name="T87" fmla="*/ 3804 h 5213"/>
              <a:gd name="T88" fmla="*/ 867 w 6296"/>
              <a:gd name="T89" fmla="*/ 627 h 5213"/>
              <a:gd name="T90" fmla="*/ 155 w 6296"/>
              <a:gd name="T91" fmla="*/ 583 h 5213"/>
              <a:gd name="T92" fmla="*/ 19 w 6296"/>
              <a:gd name="T93" fmla="*/ 422 h 5213"/>
              <a:gd name="T94" fmla="*/ 19 w 6296"/>
              <a:gd name="T95" fmla="*/ 204 h 5213"/>
              <a:gd name="T96" fmla="*/ 155 w 6296"/>
              <a:gd name="T97" fmla="*/ 44 h 5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96" h="5213">
                <a:moveTo>
                  <a:pt x="313" y="0"/>
                </a:moveTo>
                <a:lnTo>
                  <a:pt x="886" y="0"/>
                </a:lnTo>
                <a:lnTo>
                  <a:pt x="963" y="6"/>
                </a:lnTo>
                <a:lnTo>
                  <a:pt x="1035" y="19"/>
                </a:lnTo>
                <a:lnTo>
                  <a:pt x="1104" y="42"/>
                </a:lnTo>
                <a:lnTo>
                  <a:pt x="1171" y="71"/>
                </a:lnTo>
                <a:lnTo>
                  <a:pt x="1232" y="109"/>
                </a:lnTo>
                <a:lnTo>
                  <a:pt x="1287" y="153"/>
                </a:lnTo>
                <a:lnTo>
                  <a:pt x="1339" y="204"/>
                </a:lnTo>
                <a:lnTo>
                  <a:pt x="1383" y="262"/>
                </a:lnTo>
                <a:lnTo>
                  <a:pt x="1421" y="325"/>
                </a:lnTo>
                <a:lnTo>
                  <a:pt x="1450" y="392"/>
                </a:lnTo>
                <a:lnTo>
                  <a:pt x="1472" y="464"/>
                </a:lnTo>
                <a:lnTo>
                  <a:pt x="1986" y="2666"/>
                </a:lnTo>
                <a:lnTo>
                  <a:pt x="5223" y="2666"/>
                </a:lnTo>
                <a:lnTo>
                  <a:pt x="5246" y="2662"/>
                </a:lnTo>
                <a:lnTo>
                  <a:pt x="5269" y="2650"/>
                </a:lnTo>
                <a:lnTo>
                  <a:pt x="5286" y="2635"/>
                </a:lnTo>
                <a:lnTo>
                  <a:pt x="5298" y="2612"/>
                </a:lnTo>
                <a:lnTo>
                  <a:pt x="5874" y="1058"/>
                </a:lnTo>
                <a:lnTo>
                  <a:pt x="5880" y="1034"/>
                </a:lnTo>
                <a:lnTo>
                  <a:pt x="5876" y="1009"/>
                </a:lnTo>
                <a:lnTo>
                  <a:pt x="5865" y="984"/>
                </a:lnTo>
                <a:lnTo>
                  <a:pt x="5847" y="967"/>
                </a:lnTo>
                <a:lnTo>
                  <a:pt x="5825" y="953"/>
                </a:lnTo>
                <a:lnTo>
                  <a:pt x="5800" y="950"/>
                </a:lnTo>
                <a:lnTo>
                  <a:pt x="2721" y="950"/>
                </a:lnTo>
                <a:lnTo>
                  <a:pt x="2674" y="944"/>
                </a:lnTo>
                <a:lnTo>
                  <a:pt x="2630" y="929"/>
                </a:lnTo>
                <a:lnTo>
                  <a:pt x="2590" y="904"/>
                </a:lnTo>
                <a:lnTo>
                  <a:pt x="2559" y="871"/>
                </a:lnTo>
                <a:lnTo>
                  <a:pt x="2534" y="833"/>
                </a:lnTo>
                <a:lnTo>
                  <a:pt x="2517" y="789"/>
                </a:lnTo>
                <a:lnTo>
                  <a:pt x="2513" y="741"/>
                </a:lnTo>
                <a:lnTo>
                  <a:pt x="2517" y="693"/>
                </a:lnTo>
                <a:lnTo>
                  <a:pt x="2534" y="650"/>
                </a:lnTo>
                <a:lnTo>
                  <a:pt x="2559" y="611"/>
                </a:lnTo>
                <a:lnTo>
                  <a:pt x="2590" y="579"/>
                </a:lnTo>
                <a:lnTo>
                  <a:pt x="2630" y="554"/>
                </a:lnTo>
                <a:lnTo>
                  <a:pt x="2674" y="539"/>
                </a:lnTo>
                <a:lnTo>
                  <a:pt x="2721" y="533"/>
                </a:lnTo>
                <a:lnTo>
                  <a:pt x="5800" y="533"/>
                </a:lnTo>
                <a:lnTo>
                  <a:pt x="5869" y="539"/>
                </a:lnTo>
                <a:lnTo>
                  <a:pt x="5935" y="552"/>
                </a:lnTo>
                <a:lnTo>
                  <a:pt x="6000" y="575"/>
                </a:lnTo>
                <a:lnTo>
                  <a:pt x="6059" y="607"/>
                </a:lnTo>
                <a:lnTo>
                  <a:pt x="6115" y="646"/>
                </a:lnTo>
                <a:lnTo>
                  <a:pt x="6165" y="693"/>
                </a:lnTo>
                <a:lnTo>
                  <a:pt x="6208" y="747"/>
                </a:lnTo>
                <a:lnTo>
                  <a:pt x="6243" y="806"/>
                </a:lnTo>
                <a:lnTo>
                  <a:pt x="6270" y="869"/>
                </a:lnTo>
                <a:lnTo>
                  <a:pt x="6287" y="934"/>
                </a:lnTo>
                <a:lnTo>
                  <a:pt x="6296" y="1001"/>
                </a:lnTo>
                <a:lnTo>
                  <a:pt x="6294" y="1070"/>
                </a:lnTo>
                <a:lnTo>
                  <a:pt x="6285" y="1137"/>
                </a:lnTo>
                <a:lnTo>
                  <a:pt x="6266" y="1204"/>
                </a:lnTo>
                <a:lnTo>
                  <a:pt x="5689" y="2757"/>
                </a:lnTo>
                <a:lnTo>
                  <a:pt x="5660" y="2820"/>
                </a:lnTo>
                <a:lnTo>
                  <a:pt x="5624" y="2878"/>
                </a:lnTo>
                <a:lnTo>
                  <a:pt x="5582" y="2927"/>
                </a:lnTo>
                <a:lnTo>
                  <a:pt x="5532" y="2973"/>
                </a:lnTo>
                <a:lnTo>
                  <a:pt x="5477" y="3011"/>
                </a:lnTo>
                <a:lnTo>
                  <a:pt x="5420" y="3042"/>
                </a:lnTo>
                <a:lnTo>
                  <a:pt x="5357" y="3063"/>
                </a:lnTo>
                <a:lnTo>
                  <a:pt x="5290" y="3076"/>
                </a:lnTo>
                <a:lnTo>
                  <a:pt x="5223" y="3082"/>
                </a:lnTo>
                <a:lnTo>
                  <a:pt x="2085" y="3082"/>
                </a:lnTo>
                <a:lnTo>
                  <a:pt x="2166" y="3428"/>
                </a:lnTo>
                <a:lnTo>
                  <a:pt x="5129" y="3428"/>
                </a:lnTo>
                <a:lnTo>
                  <a:pt x="5185" y="3432"/>
                </a:lnTo>
                <a:lnTo>
                  <a:pt x="5238" y="3447"/>
                </a:lnTo>
                <a:lnTo>
                  <a:pt x="5286" y="3470"/>
                </a:lnTo>
                <a:lnTo>
                  <a:pt x="5330" y="3501"/>
                </a:lnTo>
                <a:lnTo>
                  <a:pt x="5368" y="3539"/>
                </a:lnTo>
                <a:lnTo>
                  <a:pt x="5399" y="3583"/>
                </a:lnTo>
                <a:lnTo>
                  <a:pt x="5422" y="3631"/>
                </a:lnTo>
                <a:lnTo>
                  <a:pt x="5437" y="3684"/>
                </a:lnTo>
                <a:lnTo>
                  <a:pt x="5441" y="3739"/>
                </a:lnTo>
                <a:lnTo>
                  <a:pt x="5437" y="3797"/>
                </a:lnTo>
                <a:lnTo>
                  <a:pt x="5422" y="3848"/>
                </a:lnTo>
                <a:lnTo>
                  <a:pt x="5399" y="3898"/>
                </a:lnTo>
                <a:lnTo>
                  <a:pt x="5368" y="3942"/>
                </a:lnTo>
                <a:lnTo>
                  <a:pt x="5330" y="3980"/>
                </a:lnTo>
                <a:lnTo>
                  <a:pt x="5286" y="4011"/>
                </a:lnTo>
                <a:lnTo>
                  <a:pt x="5238" y="4034"/>
                </a:lnTo>
                <a:lnTo>
                  <a:pt x="5185" y="4047"/>
                </a:lnTo>
                <a:lnTo>
                  <a:pt x="5129" y="4053"/>
                </a:lnTo>
                <a:lnTo>
                  <a:pt x="4837" y="4053"/>
                </a:lnTo>
                <a:lnTo>
                  <a:pt x="4895" y="4101"/>
                </a:lnTo>
                <a:lnTo>
                  <a:pt x="4946" y="4152"/>
                </a:lnTo>
                <a:lnTo>
                  <a:pt x="4992" y="4211"/>
                </a:lnTo>
                <a:lnTo>
                  <a:pt x="5030" y="4274"/>
                </a:lnTo>
                <a:lnTo>
                  <a:pt x="5061" y="4343"/>
                </a:lnTo>
                <a:lnTo>
                  <a:pt x="5084" y="4416"/>
                </a:lnTo>
                <a:lnTo>
                  <a:pt x="5097" y="4492"/>
                </a:lnTo>
                <a:lnTo>
                  <a:pt x="5103" y="4571"/>
                </a:lnTo>
                <a:lnTo>
                  <a:pt x="5097" y="4657"/>
                </a:lnTo>
                <a:lnTo>
                  <a:pt x="5080" y="4741"/>
                </a:lnTo>
                <a:lnTo>
                  <a:pt x="5051" y="4821"/>
                </a:lnTo>
                <a:lnTo>
                  <a:pt x="5015" y="4894"/>
                </a:lnTo>
                <a:lnTo>
                  <a:pt x="4969" y="4962"/>
                </a:lnTo>
                <a:lnTo>
                  <a:pt x="4914" y="5025"/>
                </a:lnTo>
                <a:lnTo>
                  <a:pt x="4853" y="5079"/>
                </a:lnTo>
                <a:lnTo>
                  <a:pt x="4784" y="5125"/>
                </a:lnTo>
                <a:lnTo>
                  <a:pt x="4709" y="5163"/>
                </a:lnTo>
                <a:lnTo>
                  <a:pt x="4631" y="5190"/>
                </a:lnTo>
                <a:lnTo>
                  <a:pt x="4547" y="5207"/>
                </a:lnTo>
                <a:lnTo>
                  <a:pt x="4459" y="5213"/>
                </a:lnTo>
                <a:lnTo>
                  <a:pt x="4373" y="5207"/>
                </a:lnTo>
                <a:lnTo>
                  <a:pt x="4289" y="5190"/>
                </a:lnTo>
                <a:lnTo>
                  <a:pt x="4209" y="5163"/>
                </a:lnTo>
                <a:lnTo>
                  <a:pt x="4136" y="5125"/>
                </a:lnTo>
                <a:lnTo>
                  <a:pt x="4068" y="5079"/>
                </a:lnTo>
                <a:lnTo>
                  <a:pt x="4007" y="5025"/>
                </a:lnTo>
                <a:lnTo>
                  <a:pt x="3951" y="4962"/>
                </a:lnTo>
                <a:lnTo>
                  <a:pt x="3905" y="4894"/>
                </a:lnTo>
                <a:lnTo>
                  <a:pt x="3869" y="4821"/>
                </a:lnTo>
                <a:lnTo>
                  <a:pt x="3840" y="4741"/>
                </a:lnTo>
                <a:lnTo>
                  <a:pt x="3823" y="4657"/>
                </a:lnTo>
                <a:lnTo>
                  <a:pt x="3818" y="4571"/>
                </a:lnTo>
                <a:lnTo>
                  <a:pt x="3823" y="4492"/>
                </a:lnTo>
                <a:lnTo>
                  <a:pt x="3837" y="4416"/>
                </a:lnTo>
                <a:lnTo>
                  <a:pt x="3860" y="4343"/>
                </a:lnTo>
                <a:lnTo>
                  <a:pt x="3890" y="4274"/>
                </a:lnTo>
                <a:lnTo>
                  <a:pt x="3928" y="4211"/>
                </a:lnTo>
                <a:lnTo>
                  <a:pt x="3974" y="4152"/>
                </a:lnTo>
                <a:lnTo>
                  <a:pt x="4026" y="4101"/>
                </a:lnTo>
                <a:lnTo>
                  <a:pt x="4083" y="4053"/>
                </a:lnTo>
                <a:lnTo>
                  <a:pt x="2884" y="4053"/>
                </a:lnTo>
                <a:lnTo>
                  <a:pt x="2941" y="4101"/>
                </a:lnTo>
                <a:lnTo>
                  <a:pt x="2993" y="4152"/>
                </a:lnTo>
                <a:lnTo>
                  <a:pt x="3038" y="4211"/>
                </a:lnTo>
                <a:lnTo>
                  <a:pt x="3077" y="4274"/>
                </a:lnTo>
                <a:lnTo>
                  <a:pt x="3107" y="4343"/>
                </a:lnTo>
                <a:lnTo>
                  <a:pt x="3130" y="4416"/>
                </a:lnTo>
                <a:lnTo>
                  <a:pt x="3143" y="4492"/>
                </a:lnTo>
                <a:lnTo>
                  <a:pt x="3149" y="4571"/>
                </a:lnTo>
                <a:lnTo>
                  <a:pt x="3143" y="4657"/>
                </a:lnTo>
                <a:lnTo>
                  <a:pt x="3126" y="4741"/>
                </a:lnTo>
                <a:lnTo>
                  <a:pt x="3098" y="4821"/>
                </a:lnTo>
                <a:lnTo>
                  <a:pt x="3061" y="4894"/>
                </a:lnTo>
                <a:lnTo>
                  <a:pt x="3015" y="4962"/>
                </a:lnTo>
                <a:lnTo>
                  <a:pt x="2960" y="5025"/>
                </a:lnTo>
                <a:lnTo>
                  <a:pt x="2899" y="5079"/>
                </a:lnTo>
                <a:lnTo>
                  <a:pt x="2830" y="5125"/>
                </a:lnTo>
                <a:lnTo>
                  <a:pt x="2756" y="5163"/>
                </a:lnTo>
                <a:lnTo>
                  <a:pt x="2677" y="5190"/>
                </a:lnTo>
                <a:lnTo>
                  <a:pt x="2593" y="5207"/>
                </a:lnTo>
                <a:lnTo>
                  <a:pt x="2507" y="5213"/>
                </a:lnTo>
                <a:lnTo>
                  <a:pt x="2420" y="5207"/>
                </a:lnTo>
                <a:lnTo>
                  <a:pt x="2336" y="5190"/>
                </a:lnTo>
                <a:lnTo>
                  <a:pt x="2257" y="5163"/>
                </a:lnTo>
                <a:lnTo>
                  <a:pt x="2183" y="5125"/>
                </a:lnTo>
                <a:lnTo>
                  <a:pt x="2114" y="5079"/>
                </a:lnTo>
                <a:lnTo>
                  <a:pt x="2053" y="5025"/>
                </a:lnTo>
                <a:lnTo>
                  <a:pt x="1998" y="4962"/>
                </a:lnTo>
                <a:lnTo>
                  <a:pt x="1952" y="4894"/>
                </a:lnTo>
                <a:lnTo>
                  <a:pt x="1915" y="4821"/>
                </a:lnTo>
                <a:lnTo>
                  <a:pt x="1887" y="4741"/>
                </a:lnTo>
                <a:lnTo>
                  <a:pt x="1870" y="4657"/>
                </a:lnTo>
                <a:lnTo>
                  <a:pt x="1864" y="4571"/>
                </a:lnTo>
                <a:lnTo>
                  <a:pt x="1870" y="4490"/>
                </a:lnTo>
                <a:lnTo>
                  <a:pt x="1883" y="4416"/>
                </a:lnTo>
                <a:lnTo>
                  <a:pt x="1906" y="4343"/>
                </a:lnTo>
                <a:lnTo>
                  <a:pt x="1936" y="4274"/>
                </a:lnTo>
                <a:lnTo>
                  <a:pt x="1977" y="4211"/>
                </a:lnTo>
                <a:lnTo>
                  <a:pt x="2021" y="4152"/>
                </a:lnTo>
                <a:lnTo>
                  <a:pt x="2072" y="4099"/>
                </a:lnTo>
                <a:lnTo>
                  <a:pt x="2131" y="4051"/>
                </a:lnTo>
                <a:lnTo>
                  <a:pt x="2049" y="4043"/>
                </a:lnTo>
                <a:lnTo>
                  <a:pt x="1973" y="4026"/>
                </a:lnTo>
                <a:lnTo>
                  <a:pt x="1898" y="3999"/>
                </a:lnTo>
                <a:lnTo>
                  <a:pt x="1830" y="3963"/>
                </a:lnTo>
                <a:lnTo>
                  <a:pt x="1767" y="3917"/>
                </a:lnTo>
                <a:lnTo>
                  <a:pt x="1711" y="3866"/>
                </a:lnTo>
                <a:lnTo>
                  <a:pt x="1660" y="3804"/>
                </a:lnTo>
                <a:lnTo>
                  <a:pt x="1619" y="3739"/>
                </a:lnTo>
                <a:lnTo>
                  <a:pt x="1585" y="3667"/>
                </a:lnTo>
                <a:lnTo>
                  <a:pt x="1562" y="3588"/>
                </a:lnTo>
                <a:lnTo>
                  <a:pt x="867" y="627"/>
                </a:lnTo>
                <a:lnTo>
                  <a:pt x="313" y="627"/>
                </a:lnTo>
                <a:lnTo>
                  <a:pt x="256" y="621"/>
                </a:lnTo>
                <a:lnTo>
                  <a:pt x="203" y="606"/>
                </a:lnTo>
                <a:lnTo>
                  <a:pt x="155" y="583"/>
                </a:lnTo>
                <a:lnTo>
                  <a:pt x="111" y="552"/>
                </a:lnTo>
                <a:lnTo>
                  <a:pt x="73" y="514"/>
                </a:lnTo>
                <a:lnTo>
                  <a:pt x="42" y="472"/>
                </a:lnTo>
                <a:lnTo>
                  <a:pt x="19" y="422"/>
                </a:lnTo>
                <a:lnTo>
                  <a:pt x="6" y="369"/>
                </a:lnTo>
                <a:lnTo>
                  <a:pt x="0" y="313"/>
                </a:lnTo>
                <a:lnTo>
                  <a:pt x="6" y="258"/>
                </a:lnTo>
                <a:lnTo>
                  <a:pt x="19" y="204"/>
                </a:lnTo>
                <a:lnTo>
                  <a:pt x="42" y="155"/>
                </a:lnTo>
                <a:lnTo>
                  <a:pt x="73" y="113"/>
                </a:lnTo>
                <a:lnTo>
                  <a:pt x="111" y="74"/>
                </a:lnTo>
                <a:lnTo>
                  <a:pt x="155" y="44"/>
                </a:lnTo>
                <a:lnTo>
                  <a:pt x="203" y="21"/>
                </a:lnTo>
                <a:lnTo>
                  <a:pt x="256" y="6"/>
                </a:lnTo>
                <a:lnTo>
                  <a:pt x="31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25951762"/>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Pyramid Infographic–3 Levels</a:t>
            </a:r>
          </a:p>
        </p:txBody>
      </p:sp>
      <p:grpSp>
        <p:nvGrpSpPr>
          <p:cNvPr id="4" name="Group 3"/>
          <p:cNvGrpSpPr/>
          <p:nvPr/>
        </p:nvGrpSpPr>
        <p:grpSpPr>
          <a:xfrm>
            <a:off x="3012948" y="1493519"/>
            <a:ext cx="3118104" cy="3182112"/>
            <a:chOff x="-3069216" y="1484965"/>
            <a:chExt cx="1943086" cy="1639063"/>
          </a:xfrm>
        </p:grpSpPr>
        <p:sp>
          <p:nvSpPr>
            <p:cNvPr id="5" name="Freeform 4"/>
            <p:cNvSpPr/>
            <p:nvPr/>
          </p:nvSpPr>
          <p:spPr bwMode="auto">
            <a:xfrm>
              <a:off x="-2386778" y="1484965"/>
              <a:ext cx="578210" cy="487435"/>
            </a:xfrm>
            <a:custGeom>
              <a:avLst/>
              <a:gdLst>
                <a:gd name="connsiteX0" fmla="*/ 289828 w 578210"/>
                <a:gd name="connsiteY0" fmla="*/ 0 h 487435"/>
                <a:gd name="connsiteX1" fmla="*/ 578210 w 578210"/>
                <a:gd name="connsiteY1" fmla="*/ 487435 h 487435"/>
                <a:gd name="connsiteX2" fmla="*/ 0 w 578210"/>
                <a:gd name="connsiteY2" fmla="*/ 487435 h 487435"/>
              </a:gdLst>
              <a:ahLst/>
              <a:cxnLst>
                <a:cxn ang="0">
                  <a:pos x="connsiteX0" y="connsiteY0"/>
                </a:cxn>
                <a:cxn ang="0">
                  <a:pos x="connsiteX1" y="connsiteY1"/>
                </a:cxn>
                <a:cxn ang="0">
                  <a:pos x="connsiteX2" y="connsiteY2"/>
                </a:cxn>
              </a:cxnLst>
              <a:rect l="l" t="t" r="r" b="b"/>
              <a:pathLst>
                <a:path w="578210" h="487435">
                  <a:moveTo>
                    <a:pt x="289828" y="0"/>
                  </a:moveTo>
                  <a:lnTo>
                    <a:pt x="578210" y="487435"/>
                  </a:lnTo>
                  <a:lnTo>
                    <a:pt x="0" y="487435"/>
                  </a:lnTo>
                  <a:close/>
                </a:path>
              </a:pathLst>
            </a:cu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 name="Freeform 5"/>
            <p:cNvSpPr/>
            <p:nvPr/>
          </p:nvSpPr>
          <p:spPr bwMode="auto">
            <a:xfrm>
              <a:off x="-2729230" y="2057945"/>
              <a:ext cx="1263114" cy="487556"/>
            </a:xfrm>
            <a:custGeom>
              <a:avLst/>
              <a:gdLst>
                <a:gd name="connsiteX0" fmla="*/ 295311 w 1263114"/>
                <a:gd name="connsiteY0" fmla="*/ 0 h 487556"/>
                <a:gd name="connsiteX1" fmla="*/ 982013 w 1263114"/>
                <a:gd name="connsiteY1" fmla="*/ 0 h 487556"/>
                <a:gd name="connsiteX2" fmla="*/ 1263114 w 1263114"/>
                <a:gd name="connsiteY2" fmla="*/ 487556 h 487556"/>
                <a:gd name="connsiteX3" fmla="*/ 0 w 1263114"/>
                <a:gd name="connsiteY3" fmla="*/ 487556 h 487556"/>
              </a:gdLst>
              <a:ahLst/>
              <a:cxnLst>
                <a:cxn ang="0">
                  <a:pos x="connsiteX0" y="connsiteY0"/>
                </a:cxn>
                <a:cxn ang="0">
                  <a:pos x="connsiteX1" y="connsiteY1"/>
                </a:cxn>
                <a:cxn ang="0">
                  <a:pos x="connsiteX2" y="connsiteY2"/>
                </a:cxn>
                <a:cxn ang="0">
                  <a:pos x="connsiteX3" y="connsiteY3"/>
                </a:cxn>
              </a:cxnLst>
              <a:rect l="l" t="t" r="r" b="b"/>
              <a:pathLst>
                <a:path w="1263114" h="487556">
                  <a:moveTo>
                    <a:pt x="295311" y="0"/>
                  </a:moveTo>
                  <a:lnTo>
                    <a:pt x="982013" y="0"/>
                  </a:lnTo>
                  <a:lnTo>
                    <a:pt x="1263114" y="487556"/>
                  </a:lnTo>
                  <a:lnTo>
                    <a:pt x="0" y="487556"/>
                  </a:lnTo>
                  <a:close/>
                </a:path>
              </a:pathLst>
            </a:cu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 name="Freeform 6"/>
            <p:cNvSpPr/>
            <p:nvPr/>
          </p:nvSpPr>
          <p:spPr bwMode="auto">
            <a:xfrm>
              <a:off x="-3069216" y="2634656"/>
              <a:ext cx="1943086" cy="489372"/>
            </a:xfrm>
            <a:custGeom>
              <a:avLst/>
              <a:gdLst>
                <a:gd name="connsiteX0" fmla="*/ 295601 w 1943086"/>
                <a:gd name="connsiteY0" fmla="*/ 0 h 489372"/>
                <a:gd name="connsiteX1" fmla="*/ 1652253 w 1943086"/>
                <a:gd name="connsiteY1" fmla="*/ 0 h 489372"/>
                <a:gd name="connsiteX2" fmla="*/ 1943086 w 1943086"/>
                <a:gd name="connsiteY2" fmla="*/ 489372 h 489372"/>
                <a:gd name="connsiteX3" fmla="*/ 0 w 1943086"/>
                <a:gd name="connsiteY3" fmla="*/ 489372 h 489372"/>
              </a:gdLst>
              <a:ahLst/>
              <a:cxnLst>
                <a:cxn ang="0">
                  <a:pos x="connsiteX0" y="connsiteY0"/>
                </a:cxn>
                <a:cxn ang="0">
                  <a:pos x="connsiteX1" y="connsiteY1"/>
                </a:cxn>
                <a:cxn ang="0">
                  <a:pos x="connsiteX2" y="connsiteY2"/>
                </a:cxn>
                <a:cxn ang="0">
                  <a:pos x="connsiteX3" y="connsiteY3"/>
                </a:cxn>
              </a:cxnLst>
              <a:rect l="l" t="t" r="r" b="b"/>
              <a:pathLst>
                <a:path w="1943086" h="489372">
                  <a:moveTo>
                    <a:pt x="295601" y="0"/>
                  </a:moveTo>
                  <a:lnTo>
                    <a:pt x="1652253" y="0"/>
                  </a:lnTo>
                  <a:lnTo>
                    <a:pt x="1943086" y="489372"/>
                  </a:lnTo>
                  <a:lnTo>
                    <a:pt x="0" y="489372"/>
                  </a:lnTo>
                  <a:close/>
                </a:path>
              </a:pathLst>
            </a:cu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8" name="Rectangle 7"/>
          <p:cNvSpPr/>
          <p:nvPr/>
        </p:nvSpPr>
        <p:spPr>
          <a:xfrm>
            <a:off x="388175" y="2727047"/>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9" name="Rectangle 8"/>
          <p:cNvSpPr/>
          <p:nvPr/>
        </p:nvSpPr>
        <p:spPr>
          <a:xfrm>
            <a:off x="6502883" y="1669840"/>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0" name="Rectangle 9"/>
          <p:cNvSpPr/>
          <p:nvPr/>
        </p:nvSpPr>
        <p:spPr>
          <a:xfrm>
            <a:off x="6502883" y="3784253"/>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Tree>
    <p:extLst>
      <p:ext uri="{BB962C8B-B14F-4D97-AF65-F5344CB8AC3E}">
        <p14:creationId xmlns:p14="http://schemas.microsoft.com/office/powerpoint/2010/main" val="13941150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68"/>
          <p:cNvSpPr>
            <a:spLocks/>
          </p:cNvSpPr>
          <p:nvPr userDrawn="1"/>
        </p:nvSpPr>
        <p:spPr bwMode="auto">
          <a:xfrm>
            <a:off x="4380941" y="481"/>
            <a:ext cx="4763059" cy="2004272"/>
          </a:xfrm>
          <a:custGeom>
            <a:avLst/>
            <a:gdLst>
              <a:gd name="T0" fmla="*/ 2712 w 2841"/>
              <a:gd name="T1" fmla="*/ 0 h 1520"/>
              <a:gd name="T2" fmla="*/ 2841 w 2841"/>
              <a:gd name="T3" fmla="*/ 0 h 1520"/>
              <a:gd name="T4" fmla="*/ 2841 w 2841"/>
              <a:gd name="T5" fmla="*/ 212 h 1520"/>
              <a:gd name="T6" fmla="*/ 2733 w 2841"/>
              <a:gd name="T7" fmla="*/ 330 h 1520"/>
              <a:gd name="T8" fmla="*/ 2620 w 2841"/>
              <a:gd name="T9" fmla="*/ 446 h 1520"/>
              <a:gd name="T10" fmla="*/ 2502 w 2841"/>
              <a:gd name="T11" fmla="*/ 560 h 1520"/>
              <a:gd name="T12" fmla="*/ 2380 w 2841"/>
              <a:gd name="T13" fmla="*/ 672 h 1520"/>
              <a:gd name="T14" fmla="*/ 2254 w 2841"/>
              <a:gd name="T15" fmla="*/ 778 h 1520"/>
              <a:gd name="T16" fmla="*/ 2123 w 2841"/>
              <a:gd name="T17" fmla="*/ 882 h 1520"/>
              <a:gd name="T18" fmla="*/ 1989 w 2841"/>
              <a:gd name="T19" fmla="*/ 980 h 1520"/>
              <a:gd name="T20" fmla="*/ 1852 w 2841"/>
              <a:gd name="T21" fmla="*/ 1072 h 1520"/>
              <a:gd name="T22" fmla="*/ 1710 w 2841"/>
              <a:gd name="T23" fmla="*/ 1159 h 1520"/>
              <a:gd name="T24" fmla="*/ 1567 w 2841"/>
              <a:gd name="T25" fmla="*/ 1237 h 1520"/>
              <a:gd name="T26" fmla="*/ 1422 w 2841"/>
              <a:gd name="T27" fmla="*/ 1308 h 1520"/>
              <a:gd name="T28" fmla="*/ 1273 w 2841"/>
              <a:gd name="T29" fmla="*/ 1371 h 1520"/>
              <a:gd name="T30" fmla="*/ 1121 w 2841"/>
              <a:gd name="T31" fmla="*/ 1422 h 1520"/>
              <a:gd name="T32" fmla="*/ 968 w 2841"/>
              <a:gd name="T33" fmla="*/ 1463 h 1520"/>
              <a:gd name="T34" fmla="*/ 815 w 2841"/>
              <a:gd name="T35" fmla="*/ 1494 h 1520"/>
              <a:gd name="T36" fmla="*/ 658 w 2841"/>
              <a:gd name="T37" fmla="*/ 1514 h 1520"/>
              <a:gd name="T38" fmla="*/ 501 w 2841"/>
              <a:gd name="T39" fmla="*/ 1520 h 1520"/>
              <a:gd name="T40" fmla="*/ 395 w 2841"/>
              <a:gd name="T41" fmla="*/ 1516 h 1520"/>
              <a:gd name="T42" fmla="*/ 291 w 2841"/>
              <a:gd name="T43" fmla="*/ 1506 h 1520"/>
              <a:gd name="T44" fmla="*/ 193 w 2841"/>
              <a:gd name="T45" fmla="*/ 1491 h 1520"/>
              <a:gd name="T46" fmla="*/ 94 w 2841"/>
              <a:gd name="T47" fmla="*/ 1471 h 1520"/>
              <a:gd name="T48" fmla="*/ 0 w 2841"/>
              <a:gd name="T49" fmla="*/ 1447 h 1520"/>
              <a:gd name="T50" fmla="*/ 141 w 2841"/>
              <a:gd name="T51" fmla="*/ 1465 h 1520"/>
              <a:gd name="T52" fmla="*/ 283 w 2841"/>
              <a:gd name="T53" fmla="*/ 1473 h 1520"/>
              <a:gd name="T54" fmla="*/ 420 w 2841"/>
              <a:gd name="T55" fmla="*/ 1467 h 1520"/>
              <a:gd name="T56" fmla="*/ 554 w 2841"/>
              <a:gd name="T57" fmla="*/ 1453 h 1520"/>
              <a:gd name="T58" fmla="*/ 687 w 2841"/>
              <a:gd name="T59" fmla="*/ 1428 h 1520"/>
              <a:gd name="T60" fmla="*/ 817 w 2841"/>
              <a:gd name="T61" fmla="*/ 1394 h 1520"/>
              <a:gd name="T62" fmla="*/ 947 w 2841"/>
              <a:gd name="T63" fmla="*/ 1353 h 1520"/>
              <a:gd name="T64" fmla="*/ 1072 w 2841"/>
              <a:gd name="T65" fmla="*/ 1302 h 1520"/>
              <a:gd name="T66" fmla="*/ 1196 w 2841"/>
              <a:gd name="T67" fmla="*/ 1245 h 1520"/>
              <a:gd name="T68" fmla="*/ 1316 w 2841"/>
              <a:gd name="T69" fmla="*/ 1180 h 1520"/>
              <a:gd name="T70" fmla="*/ 1436 w 2841"/>
              <a:gd name="T71" fmla="*/ 1110 h 1520"/>
              <a:gd name="T72" fmla="*/ 1553 w 2841"/>
              <a:gd name="T73" fmla="*/ 1035 h 1520"/>
              <a:gd name="T74" fmla="*/ 1667 w 2841"/>
              <a:gd name="T75" fmla="*/ 952 h 1520"/>
              <a:gd name="T76" fmla="*/ 1781 w 2841"/>
              <a:gd name="T77" fmla="*/ 868 h 1520"/>
              <a:gd name="T78" fmla="*/ 1891 w 2841"/>
              <a:gd name="T79" fmla="*/ 778 h 1520"/>
              <a:gd name="T80" fmla="*/ 2001 w 2841"/>
              <a:gd name="T81" fmla="*/ 685 h 1520"/>
              <a:gd name="T82" fmla="*/ 2107 w 2841"/>
              <a:gd name="T83" fmla="*/ 591 h 1520"/>
              <a:gd name="T84" fmla="*/ 2213 w 2841"/>
              <a:gd name="T85" fmla="*/ 495 h 1520"/>
              <a:gd name="T86" fmla="*/ 2315 w 2841"/>
              <a:gd name="T87" fmla="*/ 397 h 1520"/>
              <a:gd name="T88" fmla="*/ 2417 w 2841"/>
              <a:gd name="T89" fmla="*/ 297 h 1520"/>
              <a:gd name="T90" fmla="*/ 2517 w 2841"/>
              <a:gd name="T91" fmla="*/ 196 h 1520"/>
              <a:gd name="T92" fmla="*/ 2616 w 2841"/>
              <a:gd name="T93" fmla="*/ 98 h 1520"/>
              <a:gd name="T94" fmla="*/ 2712 w 2841"/>
              <a:gd name="T95" fmla="*/ 0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41" h="1520">
                <a:moveTo>
                  <a:pt x="2712" y="0"/>
                </a:moveTo>
                <a:lnTo>
                  <a:pt x="2841" y="0"/>
                </a:lnTo>
                <a:lnTo>
                  <a:pt x="2841" y="212"/>
                </a:lnTo>
                <a:lnTo>
                  <a:pt x="2733" y="330"/>
                </a:lnTo>
                <a:lnTo>
                  <a:pt x="2620" y="446"/>
                </a:lnTo>
                <a:lnTo>
                  <a:pt x="2502" y="560"/>
                </a:lnTo>
                <a:lnTo>
                  <a:pt x="2380" y="672"/>
                </a:lnTo>
                <a:lnTo>
                  <a:pt x="2254" y="778"/>
                </a:lnTo>
                <a:lnTo>
                  <a:pt x="2123" y="882"/>
                </a:lnTo>
                <a:lnTo>
                  <a:pt x="1989" y="980"/>
                </a:lnTo>
                <a:lnTo>
                  <a:pt x="1852" y="1072"/>
                </a:lnTo>
                <a:lnTo>
                  <a:pt x="1710" y="1159"/>
                </a:lnTo>
                <a:lnTo>
                  <a:pt x="1567" y="1237"/>
                </a:lnTo>
                <a:lnTo>
                  <a:pt x="1422" y="1308"/>
                </a:lnTo>
                <a:lnTo>
                  <a:pt x="1273" y="1371"/>
                </a:lnTo>
                <a:lnTo>
                  <a:pt x="1121" y="1422"/>
                </a:lnTo>
                <a:lnTo>
                  <a:pt x="968" y="1463"/>
                </a:lnTo>
                <a:lnTo>
                  <a:pt x="815" y="1494"/>
                </a:lnTo>
                <a:lnTo>
                  <a:pt x="658" y="1514"/>
                </a:lnTo>
                <a:lnTo>
                  <a:pt x="501" y="1520"/>
                </a:lnTo>
                <a:lnTo>
                  <a:pt x="395" y="1516"/>
                </a:lnTo>
                <a:lnTo>
                  <a:pt x="291" y="1506"/>
                </a:lnTo>
                <a:lnTo>
                  <a:pt x="193" y="1491"/>
                </a:lnTo>
                <a:lnTo>
                  <a:pt x="94" y="1471"/>
                </a:lnTo>
                <a:lnTo>
                  <a:pt x="0" y="1447"/>
                </a:lnTo>
                <a:lnTo>
                  <a:pt x="141" y="1465"/>
                </a:lnTo>
                <a:lnTo>
                  <a:pt x="283" y="1473"/>
                </a:lnTo>
                <a:lnTo>
                  <a:pt x="420" y="1467"/>
                </a:lnTo>
                <a:lnTo>
                  <a:pt x="554" y="1453"/>
                </a:lnTo>
                <a:lnTo>
                  <a:pt x="687" y="1428"/>
                </a:lnTo>
                <a:lnTo>
                  <a:pt x="817" y="1394"/>
                </a:lnTo>
                <a:lnTo>
                  <a:pt x="947" y="1353"/>
                </a:lnTo>
                <a:lnTo>
                  <a:pt x="1072" y="1302"/>
                </a:lnTo>
                <a:lnTo>
                  <a:pt x="1196" y="1245"/>
                </a:lnTo>
                <a:lnTo>
                  <a:pt x="1316" y="1180"/>
                </a:lnTo>
                <a:lnTo>
                  <a:pt x="1436" y="1110"/>
                </a:lnTo>
                <a:lnTo>
                  <a:pt x="1553" y="1035"/>
                </a:lnTo>
                <a:lnTo>
                  <a:pt x="1667" y="952"/>
                </a:lnTo>
                <a:lnTo>
                  <a:pt x="1781" y="868"/>
                </a:lnTo>
                <a:lnTo>
                  <a:pt x="1891" y="778"/>
                </a:lnTo>
                <a:lnTo>
                  <a:pt x="2001" y="685"/>
                </a:lnTo>
                <a:lnTo>
                  <a:pt x="2107" y="591"/>
                </a:lnTo>
                <a:lnTo>
                  <a:pt x="2213" y="495"/>
                </a:lnTo>
                <a:lnTo>
                  <a:pt x="2315" y="397"/>
                </a:lnTo>
                <a:lnTo>
                  <a:pt x="2417" y="297"/>
                </a:lnTo>
                <a:lnTo>
                  <a:pt x="2517" y="196"/>
                </a:lnTo>
                <a:lnTo>
                  <a:pt x="2616" y="98"/>
                </a:lnTo>
                <a:lnTo>
                  <a:pt x="2712"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 name="Freeform 170"/>
          <p:cNvSpPr>
            <a:spLocks/>
          </p:cNvSpPr>
          <p:nvPr userDrawn="1"/>
        </p:nvSpPr>
        <p:spPr bwMode="auto">
          <a:xfrm>
            <a:off x="0" y="3488026"/>
            <a:ext cx="4447980" cy="1624515"/>
          </a:xfrm>
          <a:custGeom>
            <a:avLst/>
            <a:gdLst>
              <a:gd name="T0" fmla="*/ 2175 w 2652"/>
              <a:gd name="T1" fmla="*/ 0 h 1231"/>
              <a:gd name="T2" fmla="*/ 2338 w 2652"/>
              <a:gd name="T3" fmla="*/ 6 h 1231"/>
              <a:gd name="T4" fmla="*/ 2497 w 2652"/>
              <a:gd name="T5" fmla="*/ 23 h 1231"/>
              <a:gd name="T6" fmla="*/ 2652 w 2652"/>
              <a:gd name="T7" fmla="*/ 51 h 1231"/>
              <a:gd name="T8" fmla="*/ 2652 w 2652"/>
              <a:gd name="T9" fmla="*/ 51 h 1231"/>
              <a:gd name="T10" fmla="*/ 2527 w 2652"/>
              <a:gd name="T11" fmla="*/ 31 h 1231"/>
              <a:gd name="T12" fmla="*/ 2397 w 2652"/>
              <a:gd name="T13" fmla="*/ 21 h 1231"/>
              <a:gd name="T14" fmla="*/ 2268 w 2652"/>
              <a:gd name="T15" fmla="*/ 23 h 1231"/>
              <a:gd name="T16" fmla="*/ 2134 w 2652"/>
              <a:gd name="T17" fmla="*/ 35 h 1231"/>
              <a:gd name="T18" fmla="*/ 1998 w 2652"/>
              <a:gd name="T19" fmla="*/ 59 h 1231"/>
              <a:gd name="T20" fmla="*/ 1863 w 2652"/>
              <a:gd name="T21" fmla="*/ 88 h 1231"/>
              <a:gd name="T22" fmla="*/ 1726 w 2652"/>
              <a:gd name="T23" fmla="*/ 127 h 1231"/>
              <a:gd name="T24" fmla="*/ 1590 w 2652"/>
              <a:gd name="T25" fmla="*/ 176 h 1231"/>
              <a:gd name="T26" fmla="*/ 1455 w 2652"/>
              <a:gd name="T27" fmla="*/ 229 h 1231"/>
              <a:gd name="T28" fmla="*/ 1319 w 2652"/>
              <a:gd name="T29" fmla="*/ 292 h 1231"/>
              <a:gd name="T30" fmla="*/ 1186 w 2652"/>
              <a:gd name="T31" fmla="*/ 359 h 1231"/>
              <a:gd name="T32" fmla="*/ 1056 w 2652"/>
              <a:gd name="T33" fmla="*/ 432 h 1231"/>
              <a:gd name="T34" fmla="*/ 926 w 2652"/>
              <a:gd name="T35" fmla="*/ 508 h 1231"/>
              <a:gd name="T36" fmla="*/ 803 w 2652"/>
              <a:gd name="T37" fmla="*/ 591 h 1231"/>
              <a:gd name="T38" fmla="*/ 681 w 2652"/>
              <a:gd name="T39" fmla="*/ 675 h 1231"/>
              <a:gd name="T40" fmla="*/ 563 w 2652"/>
              <a:gd name="T41" fmla="*/ 766 h 1231"/>
              <a:gd name="T42" fmla="*/ 451 w 2652"/>
              <a:gd name="T43" fmla="*/ 856 h 1231"/>
              <a:gd name="T44" fmla="*/ 343 w 2652"/>
              <a:gd name="T45" fmla="*/ 948 h 1231"/>
              <a:gd name="T46" fmla="*/ 241 w 2652"/>
              <a:gd name="T47" fmla="*/ 1042 h 1231"/>
              <a:gd name="T48" fmla="*/ 147 w 2652"/>
              <a:gd name="T49" fmla="*/ 1137 h 1231"/>
              <a:gd name="T50" fmla="*/ 58 w 2652"/>
              <a:gd name="T51" fmla="*/ 1231 h 1231"/>
              <a:gd name="T52" fmla="*/ 0 w 2652"/>
              <a:gd name="T53" fmla="*/ 1231 h 1231"/>
              <a:gd name="T54" fmla="*/ 0 w 2652"/>
              <a:gd name="T55" fmla="*/ 773 h 1231"/>
              <a:gd name="T56" fmla="*/ 129 w 2652"/>
              <a:gd name="T57" fmla="*/ 675 h 1231"/>
              <a:gd name="T58" fmla="*/ 265 w 2652"/>
              <a:gd name="T59" fmla="*/ 583 h 1231"/>
              <a:gd name="T60" fmla="*/ 408 w 2652"/>
              <a:gd name="T61" fmla="*/ 496 h 1231"/>
              <a:gd name="T62" fmla="*/ 555 w 2652"/>
              <a:gd name="T63" fmla="*/ 414 h 1231"/>
              <a:gd name="T64" fmla="*/ 706 w 2652"/>
              <a:gd name="T65" fmla="*/ 339 h 1231"/>
              <a:gd name="T66" fmla="*/ 864 w 2652"/>
              <a:gd name="T67" fmla="*/ 271 h 1231"/>
              <a:gd name="T68" fmla="*/ 1023 w 2652"/>
              <a:gd name="T69" fmla="*/ 208 h 1231"/>
              <a:gd name="T70" fmla="*/ 1184 w 2652"/>
              <a:gd name="T71" fmla="*/ 153 h 1231"/>
              <a:gd name="T72" fmla="*/ 1349 w 2652"/>
              <a:gd name="T73" fmla="*/ 106 h 1231"/>
              <a:gd name="T74" fmla="*/ 1513 w 2652"/>
              <a:gd name="T75" fmla="*/ 66 h 1231"/>
              <a:gd name="T76" fmla="*/ 1680 w 2652"/>
              <a:gd name="T77" fmla="*/ 37 h 1231"/>
              <a:gd name="T78" fmla="*/ 1845 w 2652"/>
              <a:gd name="T79" fmla="*/ 15 h 1231"/>
              <a:gd name="T80" fmla="*/ 2012 w 2652"/>
              <a:gd name="T81" fmla="*/ 2 h 1231"/>
              <a:gd name="T82" fmla="*/ 2175 w 2652"/>
              <a:gd name="T83" fmla="*/ 0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52" h="1231">
                <a:moveTo>
                  <a:pt x="2175" y="0"/>
                </a:moveTo>
                <a:lnTo>
                  <a:pt x="2338" y="6"/>
                </a:lnTo>
                <a:lnTo>
                  <a:pt x="2497" y="23"/>
                </a:lnTo>
                <a:lnTo>
                  <a:pt x="2652" y="51"/>
                </a:lnTo>
                <a:lnTo>
                  <a:pt x="2652" y="51"/>
                </a:lnTo>
                <a:lnTo>
                  <a:pt x="2527" y="31"/>
                </a:lnTo>
                <a:lnTo>
                  <a:pt x="2397" y="21"/>
                </a:lnTo>
                <a:lnTo>
                  <a:pt x="2268" y="23"/>
                </a:lnTo>
                <a:lnTo>
                  <a:pt x="2134" y="35"/>
                </a:lnTo>
                <a:lnTo>
                  <a:pt x="1998" y="59"/>
                </a:lnTo>
                <a:lnTo>
                  <a:pt x="1863" y="88"/>
                </a:lnTo>
                <a:lnTo>
                  <a:pt x="1726" y="127"/>
                </a:lnTo>
                <a:lnTo>
                  <a:pt x="1590" y="176"/>
                </a:lnTo>
                <a:lnTo>
                  <a:pt x="1455" y="229"/>
                </a:lnTo>
                <a:lnTo>
                  <a:pt x="1319" y="292"/>
                </a:lnTo>
                <a:lnTo>
                  <a:pt x="1186" y="359"/>
                </a:lnTo>
                <a:lnTo>
                  <a:pt x="1056" y="432"/>
                </a:lnTo>
                <a:lnTo>
                  <a:pt x="926" y="508"/>
                </a:lnTo>
                <a:lnTo>
                  <a:pt x="803" y="591"/>
                </a:lnTo>
                <a:lnTo>
                  <a:pt x="681" y="675"/>
                </a:lnTo>
                <a:lnTo>
                  <a:pt x="563" y="766"/>
                </a:lnTo>
                <a:lnTo>
                  <a:pt x="451" y="856"/>
                </a:lnTo>
                <a:lnTo>
                  <a:pt x="343" y="948"/>
                </a:lnTo>
                <a:lnTo>
                  <a:pt x="241" y="1042"/>
                </a:lnTo>
                <a:lnTo>
                  <a:pt x="147" y="1137"/>
                </a:lnTo>
                <a:lnTo>
                  <a:pt x="58" y="1231"/>
                </a:lnTo>
                <a:lnTo>
                  <a:pt x="0" y="1231"/>
                </a:lnTo>
                <a:lnTo>
                  <a:pt x="0" y="773"/>
                </a:lnTo>
                <a:lnTo>
                  <a:pt x="129" y="675"/>
                </a:lnTo>
                <a:lnTo>
                  <a:pt x="265" y="583"/>
                </a:lnTo>
                <a:lnTo>
                  <a:pt x="408" y="496"/>
                </a:lnTo>
                <a:lnTo>
                  <a:pt x="555" y="414"/>
                </a:lnTo>
                <a:lnTo>
                  <a:pt x="706" y="339"/>
                </a:lnTo>
                <a:lnTo>
                  <a:pt x="864" y="271"/>
                </a:lnTo>
                <a:lnTo>
                  <a:pt x="1023" y="208"/>
                </a:lnTo>
                <a:lnTo>
                  <a:pt x="1184" y="153"/>
                </a:lnTo>
                <a:lnTo>
                  <a:pt x="1349" y="106"/>
                </a:lnTo>
                <a:lnTo>
                  <a:pt x="1513" y="66"/>
                </a:lnTo>
                <a:lnTo>
                  <a:pt x="1680" y="37"/>
                </a:lnTo>
                <a:lnTo>
                  <a:pt x="1845" y="15"/>
                </a:lnTo>
                <a:lnTo>
                  <a:pt x="2012" y="2"/>
                </a:lnTo>
                <a:lnTo>
                  <a:pt x="2175"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171"/>
          <p:cNvSpPr>
            <a:spLocks/>
          </p:cNvSpPr>
          <p:nvPr/>
        </p:nvSpPr>
        <p:spPr bwMode="auto">
          <a:xfrm>
            <a:off x="0" y="1203578"/>
            <a:ext cx="4343400" cy="3301240"/>
          </a:xfrm>
          <a:custGeom>
            <a:avLst/>
            <a:gdLst>
              <a:gd name="T0" fmla="*/ 777 w 2592"/>
              <a:gd name="T1" fmla="*/ 0 h 2492"/>
              <a:gd name="T2" fmla="*/ 893 w 2592"/>
              <a:gd name="T3" fmla="*/ 8 h 2492"/>
              <a:gd name="T4" fmla="*/ 1003 w 2592"/>
              <a:gd name="T5" fmla="*/ 24 h 2492"/>
              <a:gd name="T6" fmla="*/ 1105 w 2592"/>
              <a:gd name="T7" fmla="*/ 47 h 2492"/>
              <a:gd name="T8" fmla="*/ 1201 w 2592"/>
              <a:gd name="T9" fmla="*/ 79 h 2492"/>
              <a:gd name="T10" fmla="*/ 1294 w 2592"/>
              <a:gd name="T11" fmla="*/ 120 h 2492"/>
              <a:gd name="T12" fmla="*/ 1378 w 2592"/>
              <a:gd name="T13" fmla="*/ 169 h 2492"/>
              <a:gd name="T14" fmla="*/ 1458 w 2592"/>
              <a:gd name="T15" fmla="*/ 224 h 2492"/>
              <a:gd name="T16" fmla="*/ 1533 w 2592"/>
              <a:gd name="T17" fmla="*/ 287 h 2492"/>
              <a:gd name="T18" fmla="*/ 1604 w 2592"/>
              <a:gd name="T19" fmla="*/ 353 h 2492"/>
              <a:gd name="T20" fmla="*/ 1671 w 2592"/>
              <a:gd name="T21" fmla="*/ 426 h 2492"/>
              <a:gd name="T22" fmla="*/ 1733 w 2592"/>
              <a:gd name="T23" fmla="*/ 503 h 2492"/>
              <a:gd name="T24" fmla="*/ 1794 w 2592"/>
              <a:gd name="T25" fmla="*/ 583 h 2492"/>
              <a:gd name="T26" fmla="*/ 1851 w 2592"/>
              <a:gd name="T27" fmla="*/ 666 h 2492"/>
              <a:gd name="T28" fmla="*/ 1906 w 2592"/>
              <a:gd name="T29" fmla="*/ 752 h 2492"/>
              <a:gd name="T30" fmla="*/ 1961 w 2592"/>
              <a:gd name="T31" fmla="*/ 838 h 2492"/>
              <a:gd name="T32" fmla="*/ 2012 w 2592"/>
              <a:gd name="T33" fmla="*/ 927 h 2492"/>
              <a:gd name="T34" fmla="*/ 2065 w 2592"/>
              <a:gd name="T35" fmla="*/ 1015 h 2492"/>
              <a:gd name="T36" fmla="*/ 2142 w 2592"/>
              <a:gd name="T37" fmla="*/ 1147 h 2492"/>
              <a:gd name="T38" fmla="*/ 2218 w 2592"/>
              <a:gd name="T39" fmla="*/ 1274 h 2492"/>
              <a:gd name="T40" fmla="*/ 2311 w 2592"/>
              <a:gd name="T41" fmla="*/ 1414 h 2492"/>
              <a:gd name="T42" fmla="*/ 2405 w 2592"/>
              <a:gd name="T43" fmla="*/ 1541 h 2492"/>
              <a:gd name="T44" fmla="*/ 2497 w 2592"/>
              <a:gd name="T45" fmla="*/ 1657 h 2492"/>
              <a:gd name="T46" fmla="*/ 2592 w 2592"/>
              <a:gd name="T47" fmla="*/ 1761 h 2492"/>
              <a:gd name="T48" fmla="*/ 2440 w 2592"/>
              <a:gd name="T49" fmla="*/ 1740 h 2492"/>
              <a:gd name="T50" fmla="*/ 2285 w 2592"/>
              <a:gd name="T51" fmla="*/ 1726 h 2492"/>
              <a:gd name="T52" fmla="*/ 2128 w 2592"/>
              <a:gd name="T53" fmla="*/ 1722 h 2492"/>
              <a:gd name="T54" fmla="*/ 1965 w 2592"/>
              <a:gd name="T55" fmla="*/ 1728 h 2492"/>
              <a:gd name="T56" fmla="*/ 1800 w 2592"/>
              <a:gd name="T57" fmla="*/ 1744 h 2492"/>
              <a:gd name="T58" fmla="*/ 1633 w 2592"/>
              <a:gd name="T59" fmla="*/ 1767 h 2492"/>
              <a:gd name="T60" fmla="*/ 1464 w 2592"/>
              <a:gd name="T61" fmla="*/ 1801 h 2492"/>
              <a:gd name="T62" fmla="*/ 1294 w 2592"/>
              <a:gd name="T63" fmla="*/ 1844 h 2492"/>
              <a:gd name="T64" fmla="*/ 1121 w 2592"/>
              <a:gd name="T65" fmla="*/ 1897 h 2492"/>
              <a:gd name="T66" fmla="*/ 946 w 2592"/>
              <a:gd name="T67" fmla="*/ 1960 h 2492"/>
              <a:gd name="T68" fmla="*/ 773 w 2592"/>
              <a:gd name="T69" fmla="*/ 2030 h 2492"/>
              <a:gd name="T70" fmla="*/ 606 w 2592"/>
              <a:gd name="T71" fmla="*/ 2109 h 2492"/>
              <a:gd name="T72" fmla="*/ 445 w 2592"/>
              <a:gd name="T73" fmla="*/ 2193 h 2492"/>
              <a:gd name="T74" fmla="*/ 290 w 2592"/>
              <a:gd name="T75" fmla="*/ 2288 h 2492"/>
              <a:gd name="T76" fmla="*/ 141 w 2592"/>
              <a:gd name="T77" fmla="*/ 2386 h 2492"/>
              <a:gd name="T78" fmla="*/ 0 w 2592"/>
              <a:gd name="T79" fmla="*/ 2492 h 2492"/>
              <a:gd name="T80" fmla="*/ 0 w 2592"/>
              <a:gd name="T81" fmla="*/ 110 h 2492"/>
              <a:gd name="T82" fmla="*/ 121 w 2592"/>
              <a:gd name="T83" fmla="*/ 79 h 2492"/>
              <a:gd name="T84" fmla="*/ 249 w 2592"/>
              <a:gd name="T85" fmla="*/ 51 h 2492"/>
              <a:gd name="T86" fmla="*/ 390 w 2592"/>
              <a:gd name="T87" fmla="*/ 26 h 2492"/>
              <a:gd name="T88" fmla="*/ 526 w 2592"/>
              <a:gd name="T89" fmla="*/ 10 h 2492"/>
              <a:gd name="T90" fmla="*/ 655 w 2592"/>
              <a:gd name="T91" fmla="*/ 0 h 2492"/>
              <a:gd name="T92" fmla="*/ 777 w 2592"/>
              <a:gd name="T93" fmla="*/ 0 h 2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92" h="2492">
                <a:moveTo>
                  <a:pt x="777" y="0"/>
                </a:moveTo>
                <a:lnTo>
                  <a:pt x="893" y="8"/>
                </a:lnTo>
                <a:lnTo>
                  <a:pt x="1003" y="24"/>
                </a:lnTo>
                <a:lnTo>
                  <a:pt x="1105" y="47"/>
                </a:lnTo>
                <a:lnTo>
                  <a:pt x="1201" y="79"/>
                </a:lnTo>
                <a:lnTo>
                  <a:pt x="1294" y="120"/>
                </a:lnTo>
                <a:lnTo>
                  <a:pt x="1378" y="169"/>
                </a:lnTo>
                <a:lnTo>
                  <a:pt x="1458" y="224"/>
                </a:lnTo>
                <a:lnTo>
                  <a:pt x="1533" y="287"/>
                </a:lnTo>
                <a:lnTo>
                  <a:pt x="1604" y="353"/>
                </a:lnTo>
                <a:lnTo>
                  <a:pt x="1671" y="426"/>
                </a:lnTo>
                <a:lnTo>
                  <a:pt x="1733" y="503"/>
                </a:lnTo>
                <a:lnTo>
                  <a:pt x="1794" y="583"/>
                </a:lnTo>
                <a:lnTo>
                  <a:pt x="1851" y="666"/>
                </a:lnTo>
                <a:lnTo>
                  <a:pt x="1906" y="752"/>
                </a:lnTo>
                <a:lnTo>
                  <a:pt x="1961" y="838"/>
                </a:lnTo>
                <a:lnTo>
                  <a:pt x="2012" y="927"/>
                </a:lnTo>
                <a:lnTo>
                  <a:pt x="2065" y="1015"/>
                </a:lnTo>
                <a:lnTo>
                  <a:pt x="2142" y="1147"/>
                </a:lnTo>
                <a:lnTo>
                  <a:pt x="2218" y="1274"/>
                </a:lnTo>
                <a:lnTo>
                  <a:pt x="2311" y="1414"/>
                </a:lnTo>
                <a:lnTo>
                  <a:pt x="2405" y="1541"/>
                </a:lnTo>
                <a:lnTo>
                  <a:pt x="2497" y="1657"/>
                </a:lnTo>
                <a:lnTo>
                  <a:pt x="2592" y="1761"/>
                </a:lnTo>
                <a:lnTo>
                  <a:pt x="2440" y="1740"/>
                </a:lnTo>
                <a:lnTo>
                  <a:pt x="2285" y="1726"/>
                </a:lnTo>
                <a:lnTo>
                  <a:pt x="2128" y="1722"/>
                </a:lnTo>
                <a:lnTo>
                  <a:pt x="1965" y="1728"/>
                </a:lnTo>
                <a:lnTo>
                  <a:pt x="1800" y="1744"/>
                </a:lnTo>
                <a:lnTo>
                  <a:pt x="1633" y="1767"/>
                </a:lnTo>
                <a:lnTo>
                  <a:pt x="1464" y="1801"/>
                </a:lnTo>
                <a:lnTo>
                  <a:pt x="1294" y="1844"/>
                </a:lnTo>
                <a:lnTo>
                  <a:pt x="1121" y="1897"/>
                </a:lnTo>
                <a:lnTo>
                  <a:pt x="946" y="1960"/>
                </a:lnTo>
                <a:lnTo>
                  <a:pt x="773" y="2030"/>
                </a:lnTo>
                <a:lnTo>
                  <a:pt x="606" y="2109"/>
                </a:lnTo>
                <a:lnTo>
                  <a:pt x="445" y="2193"/>
                </a:lnTo>
                <a:lnTo>
                  <a:pt x="290" y="2288"/>
                </a:lnTo>
                <a:lnTo>
                  <a:pt x="141" y="2386"/>
                </a:lnTo>
                <a:lnTo>
                  <a:pt x="0" y="2492"/>
                </a:lnTo>
                <a:lnTo>
                  <a:pt x="0" y="110"/>
                </a:lnTo>
                <a:lnTo>
                  <a:pt x="121" y="79"/>
                </a:lnTo>
                <a:lnTo>
                  <a:pt x="249" y="51"/>
                </a:lnTo>
                <a:lnTo>
                  <a:pt x="390" y="26"/>
                </a:lnTo>
                <a:lnTo>
                  <a:pt x="526" y="10"/>
                </a:lnTo>
                <a:lnTo>
                  <a:pt x="655" y="0"/>
                </a:lnTo>
                <a:lnTo>
                  <a:pt x="777" y="0"/>
                </a:lnTo>
                <a:close/>
              </a:path>
            </a:pathLst>
          </a:custGeom>
          <a:solidFill>
            <a:schemeClr val="accent2"/>
          </a:solidFill>
          <a:ln w="3175">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0" name="TextBox 559"/>
          <p:cNvSpPr txBox="1"/>
          <p:nvPr/>
        </p:nvSpPr>
        <p:spPr>
          <a:xfrm>
            <a:off x="228600" y="1977035"/>
            <a:ext cx="2590800" cy="1323439"/>
          </a:xfrm>
          <a:prstGeom prst="rect">
            <a:avLst/>
          </a:prstGeom>
          <a:noFill/>
        </p:spPr>
        <p:txBody>
          <a:bodyPr wrap="square" rtlCol="0" anchor="ctr">
            <a:spAutoFit/>
          </a:bodyPr>
          <a:lstStyle/>
          <a:p>
            <a:pPr algn="ctr"/>
            <a:r>
              <a:rPr lang="en-US" b="1" dirty="0">
                <a:solidFill>
                  <a:schemeClr val="bg1"/>
                </a:solidFill>
              </a:rPr>
              <a:t>“Success usually comes to those who are too busy to be looking for it.”</a:t>
            </a:r>
          </a:p>
        </p:txBody>
      </p:sp>
      <p:sp>
        <p:nvSpPr>
          <p:cNvPr id="6" name="Picture Placeholder 5"/>
          <p:cNvSpPr>
            <a:spLocks noGrp="1"/>
          </p:cNvSpPr>
          <p:nvPr>
            <p:ph type="pic" sz="quarter" idx="32"/>
          </p:nvPr>
        </p:nvSpPr>
        <p:spPr/>
      </p:sp>
    </p:spTree>
    <p:extLst>
      <p:ext uri="{BB962C8B-B14F-4D97-AF65-F5344CB8AC3E}">
        <p14:creationId xmlns:p14="http://schemas.microsoft.com/office/powerpoint/2010/main" val="3211413528"/>
      </p:ext>
    </p:extLst>
  </p:cSld>
  <p:clrMapOvr>
    <a:masterClrMapping/>
  </p:clrMapOvr>
  <p:transition spd="slow">
    <p:push dir="u"/>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Pyramid Infographic–4 Levels</a:t>
            </a:r>
          </a:p>
        </p:txBody>
      </p:sp>
      <p:grpSp>
        <p:nvGrpSpPr>
          <p:cNvPr id="4" name="Group 3"/>
          <p:cNvGrpSpPr/>
          <p:nvPr/>
        </p:nvGrpSpPr>
        <p:grpSpPr>
          <a:xfrm>
            <a:off x="3012948" y="1493519"/>
            <a:ext cx="3118104" cy="3182112"/>
            <a:chOff x="-3408427" y="1484965"/>
            <a:chExt cx="2621508" cy="2214574"/>
          </a:xfrm>
        </p:grpSpPr>
        <p:sp>
          <p:nvSpPr>
            <p:cNvPr id="5" name="Freeform 4"/>
            <p:cNvSpPr/>
            <p:nvPr/>
          </p:nvSpPr>
          <p:spPr bwMode="auto">
            <a:xfrm>
              <a:off x="-2386778" y="1484965"/>
              <a:ext cx="578210" cy="487435"/>
            </a:xfrm>
            <a:custGeom>
              <a:avLst/>
              <a:gdLst>
                <a:gd name="connsiteX0" fmla="*/ 289828 w 578210"/>
                <a:gd name="connsiteY0" fmla="*/ 0 h 487435"/>
                <a:gd name="connsiteX1" fmla="*/ 578210 w 578210"/>
                <a:gd name="connsiteY1" fmla="*/ 487435 h 487435"/>
                <a:gd name="connsiteX2" fmla="*/ 0 w 578210"/>
                <a:gd name="connsiteY2" fmla="*/ 487435 h 487435"/>
              </a:gdLst>
              <a:ahLst/>
              <a:cxnLst>
                <a:cxn ang="0">
                  <a:pos x="connsiteX0" y="connsiteY0"/>
                </a:cxn>
                <a:cxn ang="0">
                  <a:pos x="connsiteX1" y="connsiteY1"/>
                </a:cxn>
                <a:cxn ang="0">
                  <a:pos x="connsiteX2" y="connsiteY2"/>
                </a:cxn>
              </a:cxnLst>
              <a:rect l="l" t="t" r="r" b="b"/>
              <a:pathLst>
                <a:path w="578210" h="487435">
                  <a:moveTo>
                    <a:pt x="289828" y="0"/>
                  </a:moveTo>
                  <a:lnTo>
                    <a:pt x="578210" y="487435"/>
                  </a:lnTo>
                  <a:lnTo>
                    <a:pt x="0" y="487435"/>
                  </a:lnTo>
                  <a:close/>
                </a:path>
              </a:pathLst>
            </a:cu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 name="Freeform 5"/>
            <p:cNvSpPr/>
            <p:nvPr/>
          </p:nvSpPr>
          <p:spPr bwMode="auto">
            <a:xfrm>
              <a:off x="-2729230" y="2057945"/>
              <a:ext cx="1263114" cy="487556"/>
            </a:xfrm>
            <a:custGeom>
              <a:avLst/>
              <a:gdLst>
                <a:gd name="connsiteX0" fmla="*/ 295311 w 1263114"/>
                <a:gd name="connsiteY0" fmla="*/ 0 h 487556"/>
                <a:gd name="connsiteX1" fmla="*/ 982013 w 1263114"/>
                <a:gd name="connsiteY1" fmla="*/ 0 h 487556"/>
                <a:gd name="connsiteX2" fmla="*/ 1263114 w 1263114"/>
                <a:gd name="connsiteY2" fmla="*/ 487556 h 487556"/>
                <a:gd name="connsiteX3" fmla="*/ 0 w 1263114"/>
                <a:gd name="connsiteY3" fmla="*/ 487556 h 487556"/>
              </a:gdLst>
              <a:ahLst/>
              <a:cxnLst>
                <a:cxn ang="0">
                  <a:pos x="connsiteX0" y="connsiteY0"/>
                </a:cxn>
                <a:cxn ang="0">
                  <a:pos x="connsiteX1" y="connsiteY1"/>
                </a:cxn>
                <a:cxn ang="0">
                  <a:pos x="connsiteX2" y="connsiteY2"/>
                </a:cxn>
                <a:cxn ang="0">
                  <a:pos x="connsiteX3" y="connsiteY3"/>
                </a:cxn>
              </a:cxnLst>
              <a:rect l="l" t="t" r="r" b="b"/>
              <a:pathLst>
                <a:path w="1263114" h="487556">
                  <a:moveTo>
                    <a:pt x="295311" y="0"/>
                  </a:moveTo>
                  <a:lnTo>
                    <a:pt x="982013" y="0"/>
                  </a:lnTo>
                  <a:lnTo>
                    <a:pt x="1263114" y="487556"/>
                  </a:lnTo>
                  <a:lnTo>
                    <a:pt x="0" y="487556"/>
                  </a:lnTo>
                  <a:close/>
                </a:path>
              </a:pathLst>
            </a:cu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 name="Freeform 6"/>
            <p:cNvSpPr/>
            <p:nvPr/>
          </p:nvSpPr>
          <p:spPr bwMode="auto">
            <a:xfrm>
              <a:off x="-3069216" y="2634656"/>
              <a:ext cx="1943086" cy="489372"/>
            </a:xfrm>
            <a:custGeom>
              <a:avLst/>
              <a:gdLst>
                <a:gd name="connsiteX0" fmla="*/ 295601 w 1943086"/>
                <a:gd name="connsiteY0" fmla="*/ 0 h 489372"/>
                <a:gd name="connsiteX1" fmla="*/ 1652253 w 1943086"/>
                <a:gd name="connsiteY1" fmla="*/ 0 h 489372"/>
                <a:gd name="connsiteX2" fmla="*/ 1943086 w 1943086"/>
                <a:gd name="connsiteY2" fmla="*/ 489372 h 489372"/>
                <a:gd name="connsiteX3" fmla="*/ 0 w 1943086"/>
                <a:gd name="connsiteY3" fmla="*/ 489372 h 489372"/>
              </a:gdLst>
              <a:ahLst/>
              <a:cxnLst>
                <a:cxn ang="0">
                  <a:pos x="connsiteX0" y="connsiteY0"/>
                </a:cxn>
                <a:cxn ang="0">
                  <a:pos x="connsiteX1" y="connsiteY1"/>
                </a:cxn>
                <a:cxn ang="0">
                  <a:pos x="connsiteX2" y="connsiteY2"/>
                </a:cxn>
                <a:cxn ang="0">
                  <a:pos x="connsiteX3" y="connsiteY3"/>
                </a:cxn>
              </a:cxnLst>
              <a:rect l="l" t="t" r="r" b="b"/>
              <a:pathLst>
                <a:path w="1943086" h="489372">
                  <a:moveTo>
                    <a:pt x="295601" y="0"/>
                  </a:moveTo>
                  <a:lnTo>
                    <a:pt x="1652253" y="0"/>
                  </a:lnTo>
                  <a:lnTo>
                    <a:pt x="1943086" y="489372"/>
                  </a:lnTo>
                  <a:lnTo>
                    <a:pt x="0" y="489372"/>
                  </a:lnTo>
                  <a:close/>
                </a:path>
              </a:pathLst>
            </a:cu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 name="Freeform 7"/>
            <p:cNvSpPr/>
            <p:nvPr/>
          </p:nvSpPr>
          <p:spPr bwMode="auto">
            <a:xfrm>
              <a:off x="-3408427" y="3207364"/>
              <a:ext cx="2621508" cy="492175"/>
            </a:xfrm>
            <a:custGeom>
              <a:avLst/>
              <a:gdLst>
                <a:gd name="connsiteX0" fmla="*/ 287638 w 2621508"/>
                <a:gd name="connsiteY0" fmla="*/ 0 h 492175"/>
                <a:gd name="connsiteX1" fmla="*/ 2326224 w 2621508"/>
                <a:gd name="connsiteY1" fmla="*/ 0 h 492175"/>
                <a:gd name="connsiteX2" fmla="*/ 2621508 w 2621508"/>
                <a:gd name="connsiteY2" fmla="*/ 492175 h 492175"/>
                <a:gd name="connsiteX3" fmla="*/ 0 w 2621508"/>
                <a:gd name="connsiteY3" fmla="*/ 492175 h 492175"/>
              </a:gdLst>
              <a:ahLst/>
              <a:cxnLst>
                <a:cxn ang="0">
                  <a:pos x="connsiteX0" y="connsiteY0"/>
                </a:cxn>
                <a:cxn ang="0">
                  <a:pos x="connsiteX1" y="connsiteY1"/>
                </a:cxn>
                <a:cxn ang="0">
                  <a:pos x="connsiteX2" y="connsiteY2"/>
                </a:cxn>
                <a:cxn ang="0">
                  <a:pos x="connsiteX3" y="connsiteY3"/>
                </a:cxn>
              </a:cxnLst>
              <a:rect l="l" t="t" r="r" b="b"/>
              <a:pathLst>
                <a:path w="2621508" h="492175">
                  <a:moveTo>
                    <a:pt x="287638" y="0"/>
                  </a:moveTo>
                  <a:lnTo>
                    <a:pt x="2326224" y="0"/>
                  </a:lnTo>
                  <a:lnTo>
                    <a:pt x="2621508" y="492175"/>
                  </a:lnTo>
                  <a:lnTo>
                    <a:pt x="0" y="492175"/>
                  </a:lnTo>
                  <a:close/>
                </a:path>
              </a:pathLst>
            </a:cu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9" name="Rectangle 8"/>
          <p:cNvSpPr/>
          <p:nvPr/>
        </p:nvSpPr>
        <p:spPr>
          <a:xfrm>
            <a:off x="388175" y="1460106"/>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0" name="Rectangle 9"/>
          <p:cNvSpPr/>
          <p:nvPr/>
        </p:nvSpPr>
        <p:spPr>
          <a:xfrm>
            <a:off x="388175" y="4007773"/>
            <a:ext cx="2252942" cy="692497"/>
          </a:xfrm>
          <a:prstGeom prst="rect">
            <a:avLst/>
          </a:prstGeom>
        </p:spPr>
        <p:txBody>
          <a:bodyPr wrap="square" lIns="0" tIns="0" rIns="0" bIns="0" anchor="ctr">
            <a:spAutoFit/>
          </a:bodyPr>
          <a:lstStyle/>
          <a:p>
            <a:pPr algn="r">
              <a:lnSpc>
                <a:spcPct val="150000"/>
              </a:lnSpc>
            </a:pPr>
            <a:r>
              <a:rPr lang="en-US" sz="1200" b="1" dirty="0">
                <a:solidFill>
                  <a:schemeClr val="accent4"/>
                </a:solidFill>
              </a:rPr>
              <a:t>Element Title Here</a:t>
            </a:r>
            <a:endParaRPr lang="en-US" sz="1200" dirty="0">
              <a:solidFill>
                <a:schemeClr val="accent4"/>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1" name="Rectangle 10"/>
          <p:cNvSpPr/>
          <p:nvPr/>
        </p:nvSpPr>
        <p:spPr>
          <a:xfrm>
            <a:off x="6502883" y="1460106"/>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2" name="Rectangle 11"/>
          <p:cNvSpPr/>
          <p:nvPr/>
        </p:nvSpPr>
        <p:spPr>
          <a:xfrm>
            <a:off x="6502883" y="4007773"/>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Tree>
    <p:extLst>
      <p:ext uri="{BB962C8B-B14F-4D97-AF65-F5344CB8AC3E}">
        <p14:creationId xmlns:p14="http://schemas.microsoft.com/office/powerpoint/2010/main" val="66255207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Pyramid Infographic–5 Levels</a:t>
            </a:r>
          </a:p>
        </p:txBody>
      </p:sp>
      <p:grpSp>
        <p:nvGrpSpPr>
          <p:cNvPr id="4" name="Group 3"/>
          <p:cNvGrpSpPr/>
          <p:nvPr/>
        </p:nvGrpSpPr>
        <p:grpSpPr>
          <a:xfrm>
            <a:off x="3012948" y="1493520"/>
            <a:ext cx="3118104" cy="3182112"/>
            <a:chOff x="-3750390" y="1484965"/>
            <a:chExt cx="3305434" cy="2789188"/>
          </a:xfrm>
        </p:grpSpPr>
        <p:sp>
          <p:nvSpPr>
            <p:cNvPr id="5" name="Freeform 4"/>
            <p:cNvSpPr/>
            <p:nvPr/>
          </p:nvSpPr>
          <p:spPr bwMode="auto">
            <a:xfrm>
              <a:off x="-2386778" y="1484965"/>
              <a:ext cx="578210" cy="487435"/>
            </a:xfrm>
            <a:custGeom>
              <a:avLst/>
              <a:gdLst>
                <a:gd name="connsiteX0" fmla="*/ 289828 w 578210"/>
                <a:gd name="connsiteY0" fmla="*/ 0 h 487435"/>
                <a:gd name="connsiteX1" fmla="*/ 578210 w 578210"/>
                <a:gd name="connsiteY1" fmla="*/ 487435 h 487435"/>
                <a:gd name="connsiteX2" fmla="*/ 0 w 578210"/>
                <a:gd name="connsiteY2" fmla="*/ 487435 h 487435"/>
              </a:gdLst>
              <a:ahLst/>
              <a:cxnLst>
                <a:cxn ang="0">
                  <a:pos x="connsiteX0" y="connsiteY0"/>
                </a:cxn>
                <a:cxn ang="0">
                  <a:pos x="connsiteX1" y="connsiteY1"/>
                </a:cxn>
                <a:cxn ang="0">
                  <a:pos x="connsiteX2" y="connsiteY2"/>
                </a:cxn>
              </a:cxnLst>
              <a:rect l="l" t="t" r="r" b="b"/>
              <a:pathLst>
                <a:path w="578210" h="487435">
                  <a:moveTo>
                    <a:pt x="289828" y="0"/>
                  </a:moveTo>
                  <a:lnTo>
                    <a:pt x="578210" y="487435"/>
                  </a:lnTo>
                  <a:lnTo>
                    <a:pt x="0" y="487435"/>
                  </a:lnTo>
                  <a:close/>
                </a:path>
              </a:pathLst>
            </a:cu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 name="Freeform 5"/>
            <p:cNvSpPr/>
            <p:nvPr/>
          </p:nvSpPr>
          <p:spPr bwMode="auto">
            <a:xfrm>
              <a:off x="-2729230" y="2057945"/>
              <a:ext cx="1263114" cy="487556"/>
            </a:xfrm>
            <a:custGeom>
              <a:avLst/>
              <a:gdLst>
                <a:gd name="connsiteX0" fmla="*/ 295311 w 1263114"/>
                <a:gd name="connsiteY0" fmla="*/ 0 h 487556"/>
                <a:gd name="connsiteX1" fmla="*/ 982013 w 1263114"/>
                <a:gd name="connsiteY1" fmla="*/ 0 h 487556"/>
                <a:gd name="connsiteX2" fmla="*/ 1263114 w 1263114"/>
                <a:gd name="connsiteY2" fmla="*/ 487556 h 487556"/>
                <a:gd name="connsiteX3" fmla="*/ 0 w 1263114"/>
                <a:gd name="connsiteY3" fmla="*/ 487556 h 487556"/>
              </a:gdLst>
              <a:ahLst/>
              <a:cxnLst>
                <a:cxn ang="0">
                  <a:pos x="connsiteX0" y="connsiteY0"/>
                </a:cxn>
                <a:cxn ang="0">
                  <a:pos x="connsiteX1" y="connsiteY1"/>
                </a:cxn>
                <a:cxn ang="0">
                  <a:pos x="connsiteX2" y="connsiteY2"/>
                </a:cxn>
                <a:cxn ang="0">
                  <a:pos x="connsiteX3" y="connsiteY3"/>
                </a:cxn>
              </a:cxnLst>
              <a:rect l="l" t="t" r="r" b="b"/>
              <a:pathLst>
                <a:path w="1263114" h="487556">
                  <a:moveTo>
                    <a:pt x="295311" y="0"/>
                  </a:moveTo>
                  <a:lnTo>
                    <a:pt x="982013" y="0"/>
                  </a:lnTo>
                  <a:lnTo>
                    <a:pt x="1263114" y="487556"/>
                  </a:lnTo>
                  <a:lnTo>
                    <a:pt x="0" y="487556"/>
                  </a:lnTo>
                  <a:close/>
                </a:path>
              </a:pathLst>
            </a:cu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 name="Freeform 6"/>
            <p:cNvSpPr/>
            <p:nvPr/>
          </p:nvSpPr>
          <p:spPr bwMode="auto">
            <a:xfrm>
              <a:off x="-3069216" y="2634656"/>
              <a:ext cx="1943086" cy="489372"/>
            </a:xfrm>
            <a:custGeom>
              <a:avLst/>
              <a:gdLst>
                <a:gd name="connsiteX0" fmla="*/ 295601 w 1943086"/>
                <a:gd name="connsiteY0" fmla="*/ 0 h 489372"/>
                <a:gd name="connsiteX1" fmla="*/ 1652253 w 1943086"/>
                <a:gd name="connsiteY1" fmla="*/ 0 h 489372"/>
                <a:gd name="connsiteX2" fmla="*/ 1943086 w 1943086"/>
                <a:gd name="connsiteY2" fmla="*/ 489372 h 489372"/>
                <a:gd name="connsiteX3" fmla="*/ 0 w 1943086"/>
                <a:gd name="connsiteY3" fmla="*/ 489372 h 489372"/>
              </a:gdLst>
              <a:ahLst/>
              <a:cxnLst>
                <a:cxn ang="0">
                  <a:pos x="connsiteX0" y="connsiteY0"/>
                </a:cxn>
                <a:cxn ang="0">
                  <a:pos x="connsiteX1" y="connsiteY1"/>
                </a:cxn>
                <a:cxn ang="0">
                  <a:pos x="connsiteX2" y="connsiteY2"/>
                </a:cxn>
                <a:cxn ang="0">
                  <a:pos x="connsiteX3" y="connsiteY3"/>
                </a:cxn>
              </a:cxnLst>
              <a:rect l="l" t="t" r="r" b="b"/>
              <a:pathLst>
                <a:path w="1943086" h="489372">
                  <a:moveTo>
                    <a:pt x="295601" y="0"/>
                  </a:moveTo>
                  <a:lnTo>
                    <a:pt x="1652253" y="0"/>
                  </a:lnTo>
                  <a:lnTo>
                    <a:pt x="1943086" y="489372"/>
                  </a:lnTo>
                  <a:lnTo>
                    <a:pt x="0" y="489372"/>
                  </a:lnTo>
                  <a:close/>
                </a:path>
              </a:pathLst>
            </a:cu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 name="Freeform 7"/>
            <p:cNvSpPr/>
            <p:nvPr/>
          </p:nvSpPr>
          <p:spPr bwMode="auto">
            <a:xfrm>
              <a:off x="-3408427" y="3207364"/>
              <a:ext cx="2621508" cy="492175"/>
            </a:xfrm>
            <a:custGeom>
              <a:avLst/>
              <a:gdLst>
                <a:gd name="connsiteX0" fmla="*/ 287638 w 2621508"/>
                <a:gd name="connsiteY0" fmla="*/ 0 h 492175"/>
                <a:gd name="connsiteX1" fmla="*/ 2326224 w 2621508"/>
                <a:gd name="connsiteY1" fmla="*/ 0 h 492175"/>
                <a:gd name="connsiteX2" fmla="*/ 2621508 w 2621508"/>
                <a:gd name="connsiteY2" fmla="*/ 492175 h 492175"/>
                <a:gd name="connsiteX3" fmla="*/ 0 w 2621508"/>
                <a:gd name="connsiteY3" fmla="*/ 492175 h 492175"/>
              </a:gdLst>
              <a:ahLst/>
              <a:cxnLst>
                <a:cxn ang="0">
                  <a:pos x="connsiteX0" y="connsiteY0"/>
                </a:cxn>
                <a:cxn ang="0">
                  <a:pos x="connsiteX1" y="connsiteY1"/>
                </a:cxn>
                <a:cxn ang="0">
                  <a:pos x="connsiteX2" y="connsiteY2"/>
                </a:cxn>
                <a:cxn ang="0">
                  <a:pos x="connsiteX3" y="connsiteY3"/>
                </a:cxn>
              </a:cxnLst>
              <a:rect l="l" t="t" r="r" b="b"/>
              <a:pathLst>
                <a:path w="2621508" h="492175">
                  <a:moveTo>
                    <a:pt x="287638" y="0"/>
                  </a:moveTo>
                  <a:lnTo>
                    <a:pt x="2326224" y="0"/>
                  </a:lnTo>
                  <a:lnTo>
                    <a:pt x="2621508" y="492175"/>
                  </a:lnTo>
                  <a:lnTo>
                    <a:pt x="0" y="492175"/>
                  </a:lnTo>
                  <a:close/>
                </a:path>
              </a:pathLst>
            </a:cu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 name="Freeform 8"/>
            <p:cNvSpPr/>
            <p:nvPr/>
          </p:nvSpPr>
          <p:spPr bwMode="auto">
            <a:xfrm>
              <a:off x="-3750390" y="3784822"/>
              <a:ext cx="3305434" cy="489331"/>
            </a:xfrm>
            <a:custGeom>
              <a:avLst/>
              <a:gdLst>
                <a:gd name="connsiteX0" fmla="*/ 294275 w 3305434"/>
                <a:gd name="connsiteY0" fmla="*/ 0 h 489331"/>
                <a:gd name="connsiteX1" fmla="*/ 3016668 w 3305434"/>
                <a:gd name="connsiteY1" fmla="*/ 0 h 489331"/>
                <a:gd name="connsiteX2" fmla="*/ 3305434 w 3305434"/>
                <a:gd name="connsiteY2" fmla="*/ 489331 h 489331"/>
                <a:gd name="connsiteX3" fmla="*/ 0 w 3305434"/>
                <a:gd name="connsiteY3" fmla="*/ 489331 h 489331"/>
              </a:gdLst>
              <a:ahLst/>
              <a:cxnLst>
                <a:cxn ang="0">
                  <a:pos x="connsiteX0" y="connsiteY0"/>
                </a:cxn>
                <a:cxn ang="0">
                  <a:pos x="connsiteX1" y="connsiteY1"/>
                </a:cxn>
                <a:cxn ang="0">
                  <a:pos x="connsiteX2" y="connsiteY2"/>
                </a:cxn>
                <a:cxn ang="0">
                  <a:pos x="connsiteX3" y="connsiteY3"/>
                </a:cxn>
              </a:cxnLst>
              <a:rect l="l" t="t" r="r" b="b"/>
              <a:pathLst>
                <a:path w="3305434" h="489331">
                  <a:moveTo>
                    <a:pt x="294275" y="0"/>
                  </a:moveTo>
                  <a:lnTo>
                    <a:pt x="3016668" y="0"/>
                  </a:lnTo>
                  <a:lnTo>
                    <a:pt x="3305434" y="489331"/>
                  </a:lnTo>
                  <a:lnTo>
                    <a:pt x="0" y="489331"/>
                  </a:lnTo>
                  <a:close/>
                </a:path>
              </a:pathLst>
            </a:cu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10" name="Rectangle 9"/>
          <p:cNvSpPr/>
          <p:nvPr/>
        </p:nvSpPr>
        <p:spPr>
          <a:xfrm>
            <a:off x="388175" y="1474470"/>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1" name="Rectangle 10"/>
          <p:cNvSpPr/>
          <p:nvPr/>
        </p:nvSpPr>
        <p:spPr>
          <a:xfrm>
            <a:off x="388175" y="4022137"/>
            <a:ext cx="2252942" cy="692497"/>
          </a:xfrm>
          <a:prstGeom prst="rect">
            <a:avLst/>
          </a:prstGeom>
        </p:spPr>
        <p:txBody>
          <a:bodyPr wrap="square" lIns="0" tIns="0" rIns="0" bIns="0" anchor="ctr">
            <a:spAutoFit/>
          </a:bodyPr>
          <a:lstStyle/>
          <a:p>
            <a:pPr algn="r">
              <a:lnSpc>
                <a:spcPct val="150000"/>
              </a:lnSpc>
            </a:pPr>
            <a:r>
              <a:rPr lang="en-US" sz="1200" b="1" dirty="0">
                <a:solidFill>
                  <a:schemeClr val="accent5"/>
                </a:solidFill>
              </a:rPr>
              <a:t>Element Title Here</a:t>
            </a:r>
            <a:endParaRPr lang="en-US" sz="1200" dirty="0">
              <a:solidFill>
                <a:schemeClr val="accent5"/>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2" name="Rectangle 11"/>
          <p:cNvSpPr/>
          <p:nvPr/>
        </p:nvSpPr>
        <p:spPr>
          <a:xfrm>
            <a:off x="6502883" y="1474470"/>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3" name="Rectangle 12"/>
          <p:cNvSpPr/>
          <p:nvPr/>
        </p:nvSpPr>
        <p:spPr>
          <a:xfrm>
            <a:off x="6502883" y="2748303"/>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4" name="Rectangle 13"/>
          <p:cNvSpPr/>
          <p:nvPr/>
        </p:nvSpPr>
        <p:spPr>
          <a:xfrm>
            <a:off x="6502883" y="4022137"/>
            <a:ext cx="2252942" cy="692497"/>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Tree>
    <p:extLst>
      <p:ext uri="{BB962C8B-B14F-4D97-AF65-F5344CB8AC3E}">
        <p14:creationId xmlns:p14="http://schemas.microsoft.com/office/powerpoint/2010/main" val="878888161"/>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Pyramid Infographic–6 Levels</a:t>
            </a:r>
          </a:p>
        </p:txBody>
      </p:sp>
      <p:grpSp>
        <p:nvGrpSpPr>
          <p:cNvPr id="4" name="Group 3"/>
          <p:cNvGrpSpPr/>
          <p:nvPr/>
        </p:nvGrpSpPr>
        <p:grpSpPr>
          <a:xfrm>
            <a:off x="3012948" y="1493519"/>
            <a:ext cx="3118104" cy="3182112"/>
            <a:chOff x="-4080838" y="1484965"/>
            <a:chExt cx="3966330" cy="3366318"/>
          </a:xfrm>
        </p:grpSpPr>
        <p:sp>
          <p:nvSpPr>
            <p:cNvPr id="5" name="Freeform 4"/>
            <p:cNvSpPr/>
            <p:nvPr/>
          </p:nvSpPr>
          <p:spPr bwMode="auto">
            <a:xfrm>
              <a:off x="-2386778" y="1484965"/>
              <a:ext cx="578210" cy="487435"/>
            </a:xfrm>
            <a:custGeom>
              <a:avLst/>
              <a:gdLst>
                <a:gd name="connsiteX0" fmla="*/ 289828 w 578210"/>
                <a:gd name="connsiteY0" fmla="*/ 0 h 487435"/>
                <a:gd name="connsiteX1" fmla="*/ 578210 w 578210"/>
                <a:gd name="connsiteY1" fmla="*/ 487435 h 487435"/>
                <a:gd name="connsiteX2" fmla="*/ 0 w 578210"/>
                <a:gd name="connsiteY2" fmla="*/ 487435 h 487435"/>
              </a:gdLst>
              <a:ahLst/>
              <a:cxnLst>
                <a:cxn ang="0">
                  <a:pos x="connsiteX0" y="connsiteY0"/>
                </a:cxn>
                <a:cxn ang="0">
                  <a:pos x="connsiteX1" y="connsiteY1"/>
                </a:cxn>
                <a:cxn ang="0">
                  <a:pos x="connsiteX2" y="connsiteY2"/>
                </a:cxn>
              </a:cxnLst>
              <a:rect l="l" t="t" r="r" b="b"/>
              <a:pathLst>
                <a:path w="578210" h="487435">
                  <a:moveTo>
                    <a:pt x="289828" y="0"/>
                  </a:moveTo>
                  <a:lnTo>
                    <a:pt x="578210" y="487435"/>
                  </a:lnTo>
                  <a:lnTo>
                    <a:pt x="0" y="487435"/>
                  </a:lnTo>
                  <a:close/>
                </a:path>
              </a:pathLst>
            </a:cu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 name="Freeform 5"/>
            <p:cNvSpPr/>
            <p:nvPr/>
          </p:nvSpPr>
          <p:spPr bwMode="auto">
            <a:xfrm>
              <a:off x="-2729230" y="2057945"/>
              <a:ext cx="1263114" cy="487556"/>
            </a:xfrm>
            <a:custGeom>
              <a:avLst/>
              <a:gdLst>
                <a:gd name="connsiteX0" fmla="*/ 295311 w 1263114"/>
                <a:gd name="connsiteY0" fmla="*/ 0 h 487556"/>
                <a:gd name="connsiteX1" fmla="*/ 982013 w 1263114"/>
                <a:gd name="connsiteY1" fmla="*/ 0 h 487556"/>
                <a:gd name="connsiteX2" fmla="*/ 1263114 w 1263114"/>
                <a:gd name="connsiteY2" fmla="*/ 487556 h 487556"/>
                <a:gd name="connsiteX3" fmla="*/ 0 w 1263114"/>
                <a:gd name="connsiteY3" fmla="*/ 487556 h 487556"/>
              </a:gdLst>
              <a:ahLst/>
              <a:cxnLst>
                <a:cxn ang="0">
                  <a:pos x="connsiteX0" y="connsiteY0"/>
                </a:cxn>
                <a:cxn ang="0">
                  <a:pos x="connsiteX1" y="connsiteY1"/>
                </a:cxn>
                <a:cxn ang="0">
                  <a:pos x="connsiteX2" y="connsiteY2"/>
                </a:cxn>
                <a:cxn ang="0">
                  <a:pos x="connsiteX3" y="connsiteY3"/>
                </a:cxn>
              </a:cxnLst>
              <a:rect l="l" t="t" r="r" b="b"/>
              <a:pathLst>
                <a:path w="1263114" h="487556">
                  <a:moveTo>
                    <a:pt x="295311" y="0"/>
                  </a:moveTo>
                  <a:lnTo>
                    <a:pt x="982013" y="0"/>
                  </a:lnTo>
                  <a:lnTo>
                    <a:pt x="1263114" y="487556"/>
                  </a:lnTo>
                  <a:lnTo>
                    <a:pt x="0" y="487556"/>
                  </a:lnTo>
                  <a:close/>
                </a:path>
              </a:pathLst>
            </a:cu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 name="Freeform 6"/>
            <p:cNvSpPr/>
            <p:nvPr/>
          </p:nvSpPr>
          <p:spPr bwMode="auto">
            <a:xfrm>
              <a:off x="-3069216" y="2634656"/>
              <a:ext cx="1943086" cy="489372"/>
            </a:xfrm>
            <a:custGeom>
              <a:avLst/>
              <a:gdLst>
                <a:gd name="connsiteX0" fmla="*/ 295601 w 1943086"/>
                <a:gd name="connsiteY0" fmla="*/ 0 h 489372"/>
                <a:gd name="connsiteX1" fmla="*/ 1652253 w 1943086"/>
                <a:gd name="connsiteY1" fmla="*/ 0 h 489372"/>
                <a:gd name="connsiteX2" fmla="*/ 1943086 w 1943086"/>
                <a:gd name="connsiteY2" fmla="*/ 489372 h 489372"/>
                <a:gd name="connsiteX3" fmla="*/ 0 w 1943086"/>
                <a:gd name="connsiteY3" fmla="*/ 489372 h 489372"/>
              </a:gdLst>
              <a:ahLst/>
              <a:cxnLst>
                <a:cxn ang="0">
                  <a:pos x="connsiteX0" y="connsiteY0"/>
                </a:cxn>
                <a:cxn ang="0">
                  <a:pos x="connsiteX1" y="connsiteY1"/>
                </a:cxn>
                <a:cxn ang="0">
                  <a:pos x="connsiteX2" y="connsiteY2"/>
                </a:cxn>
                <a:cxn ang="0">
                  <a:pos x="connsiteX3" y="connsiteY3"/>
                </a:cxn>
              </a:cxnLst>
              <a:rect l="l" t="t" r="r" b="b"/>
              <a:pathLst>
                <a:path w="1943086" h="489372">
                  <a:moveTo>
                    <a:pt x="295601" y="0"/>
                  </a:moveTo>
                  <a:lnTo>
                    <a:pt x="1652253" y="0"/>
                  </a:lnTo>
                  <a:lnTo>
                    <a:pt x="1943086" y="489372"/>
                  </a:lnTo>
                  <a:lnTo>
                    <a:pt x="0" y="489372"/>
                  </a:lnTo>
                  <a:close/>
                </a:path>
              </a:pathLst>
            </a:cu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 name="Freeform 7"/>
            <p:cNvSpPr/>
            <p:nvPr/>
          </p:nvSpPr>
          <p:spPr bwMode="auto">
            <a:xfrm>
              <a:off x="-3408427" y="3207364"/>
              <a:ext cx="2621508" cy="492175"/>
            </a:xfrm>
            <a:custGeom>
              <a:avLst/>
              <a:gdLst>
                <a:gd name="connsiteX0" fmla="*/ 287638 w 2621508"/>
                <a:gd name="connsiteY0" fmla="*/ 0 h 492175"/>
                <a:gd name="connsiteX1" fmla="*/ 2326224 w 2621508"/>
                <a:gd name="connsiteY1" fmla="*/ 0 h 492175"/>
                <a:gd name="connsiteX2" fmla="*/ 2621508 w 2621508"/>
                <a:gd name="connsiteY2" fmla="*/ 492175 h 492175"/>
                <a:gd name="connsiteX3" fmla="*/ 0 w 2621508"/>
                <a:gd name="connsiteY3" fmla="*/ 492175 h 492175"/>
              </a:gdLst>
              <a:ahLst/>
              <a:cxnLst>
                <a:cxn ang="0">
                  <a:pos x="connsiteX0" y="connsiteY0"/>
                </a:cxn>
                <a:cxn ang="0">
                  <a:pos x="connsiteX1" y="connsiteY1"/>
                </a:cxn>
                <a:cxn ang="0">
                  <a:pos x="connsiteX2" y="connsiteY2"/>
                </a:cxn>
                <a:cxn ang="0">
                  <a:pos x="connsiteX3" y="connsiteY3"/>
                </a:cxn>
              </a:cxnLst>
              <a:rect l="l" t="t" r="r" b="b"/>
              <a:pathLst>
                <a:path w="2621508" h="492175">
                  <a:moveTo>
                    <a:pt x="287638" y="0"/>
                  </a:moveTo>
                  <a:lnTo>
                    <a:pt x="2326224" y="0"/>
                  </a:lnTo>
                  <a:lnTo>
                    <a:pt x="2621508" y="492175"/>
                  </a:lnTo>
                  <a:lnTo>
                    <a:pt x="0" y="492175"/>
                  </a:lnTo>
                  <a:close/>
                </a:path>
              </a:pathLst>
            </a:cu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 name="Freeform 8"/>
            <p:cNvSpPr/>
            <p:nvPr/>
          </p:nvSpPr>
          <p:spPr bwMode="auto">
            <a:xfrm>
              <a:off x="-3750390" y="3784822"/>
              <a:ext cx="3305434" cy="489331"/>
            </a:xfrm>
            <a:custGeom>
              <a:avLst/>
              <a:gdLst>
                <a:gd name="connsiteX0" fmla="*/ 294275 w 3305434"/>
                <a:gd name="connsiteY0" fmla="*/ 0 h 489331"/>
                <a:gd name="connsiteX1" fmla="*/ 3016668 w 3305434"/>
                <a:gd name="connsiteY1" fmla="*/ 0 h 489331"/>
                <a:gd name="connsiteX2" fmla="*/ 3305434 w 3305434"/>
                <a:gd name="connsiteY2" fmla="*/ 489331 h 489331"/>
                <a:gd name="connsiteX3" fmla="*/ 0 w 3305434"/>
                <a:gd name="connsiteY3" fmla="*/ 489331 h 489331"/>
              </a:gdLst>
              <a:ahLst/>
              <a:cxnLst>
                <a:cxn ang="0">
                  <a:pos x="connsiteX0" y="connsiteY0"/>
                </a:cxn>
                <a:cxn ang="0">
                  <a:pos x="connsiteX1" y="connsiteY1"/>
                </a:cxn>
                <a:cxn ang="0">
                  <a:pos x="connsiteX2" y="connsiteY2"/>
                </a:cxn>
                <a:cxn ang="0">
                  <a:pos x="connsiteX3" y="connsiteY3"/>
                </a:cxn>
              </a:cxnLst>
              <a:rect l="l" t="t" r="r" b="b"/>
              <a:pathLst>
                <a:path w="3305434" h="489331">
                  <a:moveTo>
                    <a:pt x="294275" y="0"/>
                  </a:moveTo>
                  <a:lnTo>
                    <a:pt x="3016668" y="0"/>
                  </a:lnTo>
                  <a:lnTo>
                    <a:pt x="3305434" y="489331"/>
                  </a:lnTo>
                  <a:lnTo>
                    <a:pt x="0" y="489331"/>
                  </a:lnTo>
                  <a:close/>
                </a:path>
              </a:pathLst>
            </a:cu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10" name="Freeform 9"/>
            <p:cNvSpPr/>
            <p:nvPr/>
          </p:nvSpPr>
          <p:spPr bwMode="auto">
            <a:xfrm>
              <a:off x="-4080838" y="4361952"/>
              <a:ext cx="3966330" cy="489331"/>
            </a:xfrm>
            <a:custGeom>
              <a:avLst/>
              <a:gdLst>
                <a:gd name="connsiteX0" fmla="*/ 294275 w 3966330"/>
                <a:gd name="connsiteY0" fmla="*/ 0 h 489331"/>
                <a:gd name="connsiteX1" fmla="*/ 955171 w 3966330"/>
                <a:gd name="connsiteY1" fmla="*/ 0 h 489331"/>
                <a:gd name="connsiteX2" fmla="*/ 3016668 w 3966330"/>
                <a:gd name="connsiteY2" fmla="*/ 0 h 489331"/>
                <a:gd name="connsiteX3" fmla="*/ 3677564 w 3966330"/>
                <a:gd name="connsiteY3" fmla="*/ 0 h 489331"/>
                <a:gd name="connsiteX4" fmla="*/ 3966330 w 3966330"/>
                <a:gd name="connsiteY4" fmla="*/ 489331 h 489331"/>
                <a:gd name="connsiteX5" fmla="*/ 3305434 w 3966330"/>
                <a:gd name="connsiteY5" fmla="*/ 489331 h 489331"/>
                <a:gd name="connsiteX6" fmla="*/ 660896 w 3966330"/>
                <a:gd name="connsiteY6" fmla="*/ 489331 h 489331"/>
                <a:gd name="connsiteX7" fmla="*/ 0 w 3966330"/>
                <a:gd name="connsiteY7" fmla="*/ 489331 h 489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330" h="489331">
                  <a:moveTo>
                    <a:pt x="294275" y="0"/>
                  </a:moveTo>
                  <a:lnTo>
                    <a:pt x="955171" y="0"/>
                  </a:lnTo>
                  <a:lnTo>
                    <a:pt x="3016668" y="0"/>
                  </a:lnTo>
                  <a:lnTo>
                    <a:pt x="3677564" y="0"/>
                  </a:lnTo>
                  <a:lnTo>
                    <a:pt x="3966330" y="489331"/>
                  </a:lnTo>
                  <a:lnTo>
                    <a:pt x="3305434" y="489331"/>
                  </a:lnTo>
                  <a:lnTo>
                    <a:pt x="660896" y="489331"/>
                  </a:lnTo>
                  <a:lnTo>
                    <a:pt x="0" y="489331"/>
                  </a:lnTo>
                  <a:close/>
                </a:path>
              </a:pathLst>
            </a:custGeom>
            <a:solidFill>
              <a:schemeClr val="accent6"/>
            </a:solidFill>
            <a:ln w="9525">
              <a:noFill/>
              <a:round/>
              <a:headEnd/>
              <a:tailEnd/>
            </a:ln>
          </p:spPr>
          <p:txBody>
            <a:bodyPr vert="horz" wrap="square" lIns="91440" tIns="45720" rIns="91440" bIns="45720" numCol="1" rtlCol="0" anchor="t" anchorCtr="0" compatLnSpc="1">
              <a:prstTxWarp prst="textNoShape">
                <a:avLst/>
              </a:prstTxWarp>
              <a:noAutofit/>
            </a:bodyPr>
            <a:lstStyle/>
            <a:p>
              <a:pPr algn="ctr"/>
              <a:endParaRPr lang="en-US" dirty="0"/>
            </a:p>
          </p:txBody>
        </p:sp>
      </p:grpSp>
      <p:sp>
        <p:nvSpPr>
          <p:cNvPr id="11" name="Rectangle 10"/>
          <p:cNvSpPr/>
          <p:nvPr/>
        </p:nvSpPr>
        <p:spPr>
          <a:xfrm>
            <a:off x="388175" y="1465186"/>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2" name="Rectangle 11"/>
          <p:cNvSpPr/>
          <p:nvPr/>
        </p:nvSpPr>
        <p:spPr>
          <a:xfrm>
            <a:off x="388175" y="2739019"/>
            <a:ext cx="2252942" cy="692497"/>
          </a:xfrm>
          <a:prstGeom prst="rect">
            <a:avLst/>
          </a:prstGeom>
        </p:spPr>
        <p:txBody>
          <a:bodyPr wrap="square" lIns="0" tIns="0" rIns="0" bIns="0" anchor="ctr">
            <a:spAutoFit/>
          </a:bodyPr>
          <a:lstStyle/>
          <a:p>
            <a:pPr algn="r">
              <a:lnSpc>
                <a:spcPct val="150000"/>
              </a:lnSpc>
            </a:pPr>
            <a:r>
              <a:rPr lang="en-US" sz="1200" b="1" dirty="0">
                <a:solidFill>
                  <a:schemeClr val="accent6"/>
                </a:solidFill>
              </a:rPr>
              <a:t>Element Title Here</a:t>
            </a:r>
            <a:endParaRPr lang="en-US" sz="1200" dirty="0">
              <a:solidFill>
                <a:schemeClr val="accent6"/>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3" name="Rectangle 12"/>
          <p:cNvSpPr/>
          <p:nvPr/>
        </p:nvSpPr>
        <p:spPr>
          <a:xfrm>
            <a:off x="388175" y="4012853"/>
            <a:ext cx="2252942" cy="692497"/>
          </a:xfrm>
          <a:prstGeom prst="rect">
            <a:avLst/>
          </a:prstGeom>
        </p:spPr>
        <p:txBody>
          <a:bodyPr wrap="square" lIns="0" tIns="0" rIns="0" bIns="0" anchor="ctr">
            <a:spAutoFit/>
          </a:bodyPr>
          <a:lstStyle/>
          <a:p>
            <a:pPr algn="r">
              <a:lnSpc>
                <a:spcPct val="150000"/>
              </a:lnSpc>
            </a:pPr>
            <a:r>
              <a:rPr lang="en-US" sz="1200" b="1" dirty="0">
                <a:solidFill>
                  <a:schemeClr val="accent5"/>
                </a:solidFill>
              </a:rPr>
              <a:t>Element Title Here</a:t>
            </a:r>
            <a:endParaRPr lang="en-US" sz="1200" dirty="0">
              <a:solidFill>
                <a:schemeClr val="accent5"/>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4" name="Rectangle 13"/>
          <p:cNvSpPr/>
          <p:nvPr/>
        </p:nvSpPr>
        <p:spPr>
          <a:xfrm>
            <a:off x="6502883" y="1465186"/>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5" name="Rectangle 14"/>
          <p:cNvSpPr/>
          <p:nvPr/>
        </p:nvSpPr>
        <p:spPr>
          <a:xfrm>
            <a:off x="6502883" y="2739019"/>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6" name="Rectangle 15"/>
          <p:cNvSpPr/>
          <p:nvPr/>
        </p:nvSpPr>
        <p:spPr>
          <a:xfrm>
            <a:off x="6502883" y="4012853"/>
            <a:ext cx="2252942" cy="692497"/>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Tree>
    <p:extLst>
      <p:ext uri="{BB962C8B-B14F-4D97-AF65-F5344CB8AC3E}">
        <p14:creationId xmlns:p14="http://schemas.microsoft.com/office/powerpoint/2010/main" val="174723369"/>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half" idx="2"/>
          </p:nvPr>
        </p:nvSpPr>
        <p:spPr/>
        <p:txBody>
          <a:bodyPr/>
          <a:lstStyle/>
          <a:p>
            <a:r>
              <a:rPr lang="en-US" dirty="0"/>
              <a:t>Enter your subhead line here</a:t>
            </a:r>
          </a:p>
        </p:txBody>
      </p:sp>
      <p:sp>
        <p:nvSpPr>
          <p:cNvPr id="31" name="Title 30"/>
          <p:cNvSpPr>
            <a:spLocks noGrp="1"/>
          </p:cNvSpPr>
          <p:nvPr>
            <p:ph type="title"/>
          </p:nvPr>
        </p:nvSpPr>
        <p:spPr/>
        <p:txBody>
          <a:bodyPr/>
          <a:lstStyle/>
          <a:p>
            <a:r>
              <a:rPr lang="en-US" dirty="0"/>
              <a:t>Pyramid Infographic–7 Levels</a:t>
            </a:r>
          </a:p>
        </p:txBody>
      </p:sp>
      <p:grpSp>
        <p:nvGrpSpPr>
          <p:cNvPr id="133" name="Group 132"/>
          <p:cNvGrpSpPr/>
          <p:nvPr/>
        </p:nvGrpSpPr>
        <p:grpSpPr>
          <a:xfrm>
            <a:off x="3011977" y="1493520"/>
            <a:ext cx="3118104" cy="3182112"/>
            <a:chOff x="-4411286" y="1484965"/>
            <a:chExt cx="4627226" cy="3946210"/>
          </a:xfrm>
        </p:grpSpPr>
        <p:sp>
          <p:nvSpPr>
            <p:cNvPr id="134" name="Freeform 133"/>
            <p:cNvSpPr/>
            <p:nvPr/>
          </p:nvSpPr>
          <p:spPr bwMode="auto">
            <a:xfrm>
              <a:off x="-2386778" y="1484965"/>
              <a:ext cx="578210" cy="487435"/>
            </a:xfrm>
            <a:custGeom>
              <a:avLst/>
              <a:gdLst>
                <a:gd name="connsiteX0" fmla="*/ 289828 w 578210"/>
                <a:gd name="connsiteY0" fmla="*/ 0 h 487435"/>
                <a:gd name="connsiteX1" fmla="*/ 578210 w 578210"/>
                <a:gd name="connsiteY1" fmla="*/ 487435 h 487435"/>
                <a:gd name="connsiteX2" fmla="*/ 0 w 578210"/>
                <a:gd name="connsiteY2" fmla="*/ 487435 h 487435"/>
              </a:gdLst>
              <a:ahLst/>
              <a:cxnLst>
                <a:cxn ang="0">
                  <a:pos x="connsiteX0" y="connsiteY0"/>
                </a:cxn>
                <a:cxn ang="0">
                  <a:pos x="connsiteX1" y="connsiteY1"/>
                </a:cxn>
                <a:cxn ang="0">
                  <a:pos x="connsiteX2" y="connsiteY2"/>
                </a:cxn>
              </a:cxnLst>
              <a:rect l="l" t="t" r="r" b="b"/>
              <a:pathLst>
                <a:path w="578210" h="487435">
                  <a:moveTo>
                    <a:pt x="289828" y="0"/>
                  </a:moveTo>
                  <a:lnTo>
                    <a:pt x="578210" y="487435"/>
                  </a:lnTo>
                  <a:lnTo>
                    <a:pt x="0" y="487435"/>
                  </a:lnTo>
                  <a:close/>
                </a:path>
              </a:pathLst>
            </a:cu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5" name="Freeform 134"/>
            <p:cNvSpPr/>
            <p:nvPr/>
          </p:nvSpPr>
          <p:spPr bwMode="auto">
            <a:xfrm>
              <a:off x="-2729230" y="2057945"/>
              <a:ext cx="1263114" cy="487556"/>
            </a:xfrm>
            <a:custGeom>
              <a:avLst/>
              <a:gdLst>
                <a:gd name="connsiteX0" fmla="*/ 295311 w 1263114"/>
                <a:gd name="connsiteY0" fmla="*/ 0 h 487556"/>
                <a:gd name="connsiteX1" fmla="*/ 982013 w 1263114"/>
                <a:gd name="connsiteY1" fmla="*/ 0 h 487556"/>
                <a:gd name="connsiteX2" fmla="*/ 1263114 w 1263114"/>
                <a:gd name="connsiteY2" fmla="*/ 487556 h 487556"/>
                <a:gd name="connsiteX3" fmla="*/ 0 w 1263114"/>
                <a:gd name="connsiteY3" fmla="*/ 487556 h 487556"/>
              </a:gdLst>
              <a:ahLst/>
              <a:cxnLst>
                <a:cxn ang="0">
                  <a:pos x="connsiteX0" y="connsiteY0"/>
                </a:cxn>
                <a:cxn ang="0">
                  <a:pos x="connsiteX1" y="connsiteY1"/>
                </a:cxn>
                <a:cxn ang="0">
                  <a:pos x="connsiteX2" y="connsiteY2"/>
                </a:cxn>
                <a:cxn ang="0">
                  <a:pos x="connsiteX3" y="connsiteY3"/>
                </a:cxn>
              </a:cxnLst>
              <a:rect l="l" t="t" r="r" b="b"/>
              <a:pathLst>
                <a:path w="1263114" h="487556">
                  <a:moveTo>
                    <a:pt x="295311" y="0"/>
                  </a:moveTo>
                  <a:lnTo>
                    <a:pt x="982013" y="0"/>
                  </a:lnTo>
                  <a:lnTo>
                    <a:pt x="1263114" y="487556"/>
                  </a:lnTo>
                  <a:lnTo>
                    <a:pt x="0" y="487556"/>
                  </a:lnTo>
                  <a:close/>
                </a:path>
              </a:pathLst>
            </a:cu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6" name="Freeform 135"/>
            <p:cNvSpPr/>
            <p:nvPr/>
          </p:nvSpPr>
          <p:spPr bwMode="auto">
            <a:xfrm>
              <a:off x="-3069216" y="2634656"/>
              <a:ext cx="1943086" cy="489372"/>
            </a:xfrm>
            <a:custGeom>
              <a:avLst/>
              <a:gdLst>
                <a:gd name="connsiteX0" fmla="*/ 295601 w 1943086"/>
                <a:gd name="connsiteY0" fmla="*/ 0 h 489372"/>
                <a:gd name="connsiteX1" fmla="*/ 1652253 w 1943086"/>
                <a:gd name="connsiteY1" fmla="*/ 0 h 489372"/>
                <a:gd name="connsiteX2" fmla="*/ 1943086 w 1943086"/>
                <a:gd name="connsiteY2" fmla="*/ 489372 h 489372"/>
                <a:gd name="connsiteX3" fmla="*/ 0 w 1943086"/>
                <a:gd name="connsiteY3" fmla="*/ 489372 h 489372"/>
              </a:gdLst>
              <a:ahLst/>
              <a:cxnLst>
                <a:cxn ang="0">
                  <a:pos x="connsiteX0" y="connsiteY0"/>
                </a:cxn>
                <a:cxn ang="0">
                  <a:pos x="connsiteX1" y="connsiteY1"/>
                </a:cxn>
                <a:cxn ang="0">
                  <a:pos x="connsiteX2" y="connsiteY2"/>
                </a:cxn>
                <a:cxn ang="0">
                  <a:pos x="connsiteX3" y="connsiteY3"/>
                </a:cxn>
              </a:cxnLst>
              <a:rect l="l" t="t" r="r" b="b"/>
              <a:pathLst>
                <a:path w="1943086" h="489372">
                  <a:moveTo>
                    <a:pt x="295601" y="0"/>
                  </a:moveTo>
                  <a:lnTo>
                    <a:pt x="1652253" y="0"/>
                  </a:lnTo>
                  <a:lnTo>
                    <a:pt x="1943086" y="489372"/>
                  </a:lnTo>
                  <a:lnTo>
                    <a:pt x="0" y="489372"/>
                  </a:lnTo>
                  <a:close/>
                </a:path>
              </a:pathLst>
            </a:cu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7" name="Freeform 136"/>
            <p:cNvSpPr/>
            <p:nvPr/>
          </p:nvSpPr>
          <p:spPr bwMode="auto">
            <a:xfrm>
              <a:off x="-3408427" y="3207364"/>
              <a:ext cx="2621508" cy="492175"/>
            </a:xfrm>
            <a:custGeom>
              <a:avLst/>
              <a:gdLst>
                <a:gd name="connsiteX0" fmla="*/ 287638 w 2621508"/>
                <a:gd name="connsiteY0" fmla="*/ 0 h 492175"/>
                <a:gd name="connsiteX1" fmla="*/ 2326224 w 2621508"/>
                <a:gd name="connsiteY1" fmla="*/ 0 h 492175"/>
                <a:gd name="connsiteX2" fmla="*/ 2621508 w 2621508"/>
                <a:gd name="connsiteY2" fmla="*/ 492175 h 492175"/>
                <a:gd name="connsiteX3" fmla="*/ 0 w 2621508"/>
                <a:gd name="connsiteY3" fmla="*/ 492175 h 492175"/>
              </a:gdLst>
              <a:ahLst/>
              <a:cxnLst>
                <a:cxn ang="0">
                  <a:pos x="connsiteX0" y="connsiteY0"/>
                </a:cxn>
                <a:cxn ang="0">
                  <a:pos x="connsiteX1" y="connsiteY1"/>
                </a:cxn>
                <a:cxn ang="0">
                  <a:pos x="connsiteX2" y="connsiteY2"/>
                </a:cxn>
                <a:cxn ang="0">
                  <a:pos x="connsiteX3" y="connsiteY3"/>
                </a:cxn>
              </a:cxnLst>
              <a:rect l="l" t="t" r="r" b="b"/>
              <a:pathLst>
                <a:path w="2621508" h="492175">
                  <a:moveTo>
                    <a:pt x="287638" y="0"/>
                  </a:moveTo>
                  <a:lnTo>
                    <a:pt x="2326224" y="0"/>
                  </a:lnTo>
                  <a:lnTo>
                    <a:pt x="2621508" y="492175"/>
                  </a:lnTo>
                  <a:lnTo>
                    <a:pt x="0" y="492175"/>
                  </a:lnTo>
                  <a:close/>
                </a:path>
              </a:pathLst>
            </a:cu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8" name="Freeform 137"/>
            <p:cNvSpPr/>
            <p:nvPr/>
          </p:nvSpPr>
          <p:spPr bwMode="auto">
            <a:xfrm>
              <a:off x="-3750390" y="3784822"/>
              <a:ext cx="3305434" cy="489331"/>
            </a:xfrm>
            <a:custGeom>
              <a:avLst/>
              <a:gdLst>
                <a:gd name="connsiteX0" fmla="*/ 294275 w 3305434"/>
                <a:gd name="connsiteY0" fmla="*/ 0 h 489331"/>
                <a:gd name="connsiteX1" fmla="*/ 3016668 w 3305434"/>
                <a:gd name="connsiteY1" fmla="*/ 0 h 489331"/>
                <a:gd name="connsiteX2" fmla="*/ 3305434 w 3305434"/>
                <a:gd name="connsiteY2" fmla="*/ 489331 h 489331"/>
                <a:gd name="connsiteX3" fmla="*/ 0 w 3305434"/>
                <a:gd name="connsiteY3" fmla="*/ 489331 h 489331"/>
              </a:gdLst>
              <a:ahLst/>
              <a:cxnLst>
                <a:cxn ang="0">
                  <a:pos x="connsiteX0" y="connsiteY0"/>
                </a:cxn>
                <a:cxn ang="0">
                  <a:pos x="connsiteX1" y="connsiteY1"/>
                </a:cxn>
                <a:cxn ang="0">
                  <a:pos x="connsiteX2" y="connsiteY2"/>
                </a:cxn>
                <a:cxn ang="0">
                  <a:pos x="connsiteX3" y="connsiteY3"/>
                </a:cxn>
              </a:cxnLst>
              <a:rect l="l" t="t" r="r" b="b"/>
              <a:pathLst>
                <a:path w="3305434" h="489331">
                  <a:moveTo>
                    <a:pt x="294275" y="0"/>
                  </a:moveTo>
                  <a:lnTo>
                    <a:pt x="3016668" y="0"/>
                  </a:lnTo>
                  <a:lnTo>
                    <a:pt x="3305434" y="489331"/>
                  </a:lnTo>
                  <a:lnTo>
                    <a:pt x="0" y="489331"/>
                  </a:lnTo>
                  <a:close/>
                </a:path>
              </a:pathLst>
            </a:cu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139" name="Freeform 138"/>
            <p:cNvSpPr/>
            <p:nvPr/>
          </p:nvSpPr>
          <p:spPr bwMode="auto">
            <a:xfrm>
              <a:off x="-4080838" y="4361952"/>
              <a:ext cx="3966330" cy="489331"/>
            </a:xfrm>
            <a:custGeom>
              <a:avLst/>
              <a:gdLst>
                <a:gd name="connsiteX0" fmla="*/ 294275 w 3966330"/>
                <a:gd name="connsiteY0" fmla="*/ 0 h 489331"/>
                <a:gd name="connsiteX1" fmla="*/ 955171 w 3966330"/>
                <a:gd name="connsiteY1" fmla="*/ 0 h 489331"/>
                <a:gd name="connsiteX2" fmla="*/ 3016668 w 3966330"/>
                <a:gd name="connsiteY2" fmla="*/ 0 h 489331"/>
                <a:gd name="connsiteX3" fmla="*/ 3677564 w 3966330"/>
                <a:gd name="connsiteY3" fmla="*/ 0 h 489331"/>
                <a:gd name="connsiteX4" fmla="*/ 3966330 w 3966330"/>
                <a:gd name="connsiteY4" fmla="*/ 489331 h 489331"/>
                <a:gd name="connsiteX5" fmla="*/ 3305434 w 3966330"/>
                <a:gd name="connsiteY5" fmla="*/ 489331 h 489331"/>
                <a:gd name="connsiteX6" fmla="*/ 660896 w 3966330"/>
                <a:gd name="connsiteY6" fmla="*/ 489331 h 489331"/>
                <a:gd name="connsiteX7" fmla="*/ 0 w 3966330"/>
                <a:gd name="connsiteY7" fmla="*/ 489331 h 489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330" h="489331">
                  <a:moveTo>
                    <a:pt x="294275" y="0"/>
                  </a:moveTo>
                  <a:lnTo>
                    <a:pt x="955171" y="0"/>
                  </a:lnTo>
                  <a:lnTo>
                    <a:pt x="3016668" y="0"/>
                  </a:lnTo>
                  <a:lnTo>
                    <a:pt x="3677564" y="0"/>
                  </a:lnTo>
                  <a:lnTo>
                    <a:pt x="3966330" y="489331"/>
                  </a:lnTo>
                  <a:lnTo>
                    <a:pt x="3305434" y="489331"/>
                  </a:lnTo>
                  <a:lnTo>
                    <a:pt x="660896" y="489331"/>
                  </a:lnTo>
                  <a:lnTo>
                    <a:pt x="0" y="489331"/>
                  </a:lnTo>
                  <a:close/>
                </a:path>
              </a:pathLst>
            </a:custGeom>
            <a:solidFill>
              <a:schemeClr val="accent6"/>
            </a:solidFill>
            <a:ln w="9525">
              <a:noFill/>
              <a:round/>
              <a:headEnd/>
              <a:tailEnd/>
            </a:ln>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140" name="Freeform 139"/>
            <p:cNvSpPr/>
            <p:nvPr/>
          </p:nvSpPr>
          <p:spPr bwMode="auto">
            <a:xfrm>
              <a:off x="-4411286" y="4941844"/>
              <a:ext cx="4627226" cy="489331"/>
            </a:xfrm>
            <a:custGeom>
              <a:avLst/>
              <a:gdLst>
                <a:gd name="connsiteX0" fmla="*/ 294275 w 4627226"/>
                <a:gd name="connsiteY0" fmla="*/ 0 h 489331"/>
                <a:gd name="connsiteX1" fmla="*/ 955171 w 4627226"/>
                <a:gd name="connsiteY1" fmla="*/ 0 h 489331"/>
                <a:gd name="connsiteX2" fmla="*/ 1616067 w 4627226"/>
                <a:gd name="connsiteY2" fmla="*/ 0 h 489331"/>
                <a:gd name="connsiteX3" fmla="*/ 3016668 w 4627226"/>
                <a:gd name="connsiteY3" fmla="*/ 0 h 489331"/>
                <a:gd name="connsiteX4" fmla="*/ 3677564 w 4627226"/>
                <a:gd name="connsiteY4" fmla="*/ 0 h 489331"/>
                <a:gd name="connsiteX5" fmla="*/ 4338460 w 4627226"/>
                <a:gd name="connsiteY5" fmla="*/ 0 h 489331"/>
                <a:gd name="connsiteX6" fmla="*/ 4627226 w 4627226"/>
                <a:gd name="connsiteY6" fmla="*/ 489331 h 489331"/>
                <a:gd name="connsiteX7" fmla="*/ 3966330 w 4627226"/>
                <a:gd name="connsiteY7" fmla="*/ 489331 h 489331"/>
                <a:gd name="connsiteX8" fmla="*/ 3305434 w 4627226"/>
                <a:gd name="connsiteY8" fmla="*/ 489331 h 489331"/>
                <a:gd name="connsiteX9" fmla="*/ 1321792 w 4627226"/>
                <a:gd name="connsiteY9" fmla="*/ 489331 h 489331"/>
                <a:gd name="connsiteX10" fmla="*/ 660896 w 4627226"/>
                <a:gd name="connsiteY10" fmla="*/ 489331 h 489331"/>
                <a:gd name="connsiteX11" fmla="*/ 0 w 4627226"/>
                <a:gd name="connsiteY11" fmla="*/ 489331 h 489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27226" h="489331">
                  <a:moveTo>
                    <a:pt x="294275" y="0"/>
                  </a:moveTo>
                  <a:lnTo>
                    <a:pt x="955171" y="0"/>
                  </a:lnTo>
                  <a:lnTo>
                    <a:pt x="1616067" y="0"/>
                  </a:lnTo>
                  <a:lnTo>
                    <a:pt x="3016668" y="0"/>
                  </a:lnTo>
                  <a:lnTo>
                    <a:pt x="3677564" y="0"/>
                  </a:lnTo>
                  <a:lnTo>
                    <a:pt x="4338460" y="0"/>
                  </a:lnTo>
                  <a:lnTo>
                    <a:pt x="4627226" y="489331"/>
                  </a:lnTo>
                  <a:lnTo>
                    <a:pt x="3966330" y="489331"/>
                  </a:lnTo>
                  <a:lnTo>
                    <a:pt x="3305434" y="489331"/>
                  </a:lnTo>
                  <a:lnTo>
                    <a:pt x="1321792" y="489331"/>
                  </a:lnTo>
                  <a:lnTo>
                    <a:pt x="660896" y="489331"/>
                  </a:lnTo>
                  <a:lnTo>
                    <a:pt x="0" y="489331"/>
                  </a:lnTo>
                  <a:close/>
                </a:path>
              </a:pathLst>
            </a:custGeom>
            <a:solidFill>
              <a:schemeClr val="tx1">
                <a:lumMod val="75000"/>
                <a:lumOff val="25000"/>
              </a:schemeClr>
            </a:solidFill>
            <a:ln w="9525">
              <a:noFill/>
              <a:round/>
              <a:headEnd/>
              <a:tailEnd/>
            </a:ln>
          </p:spPr>
          <p:txBody>
            <a:bodyPr vert="horz" wrap="square" lIns="91440" tIns="45720" rIns="91440" bIns="45720" numCol="1" rtlCol="0" anchor="t" anchorCtr="0" compatLnSpc="1">
              <a:prstTxWarp prst="textNoShape">
                <a:avLst/>
              </a:prstTxWarp>
              <a:noAutofit/>
            </a:bodyPr>
            <a:lstStyle/>
            <a:p>
              <a:pPr algn="ctr"/>
              <a:endParaRPr lang="en-US" dirty="0"/>
            </a:p>
          </p:txBody>
        </p:sp>
      </p:grpSp>
      <p:sp>
        <p:nvSpPr>
          <p:cNvPr id="181" name="Rectangle 180"/>
          <p:cNvSpPr/>
          <p:nvPr/>
        </p:nvSpPr>
        <p:spPr>
          <a:xfrm>
            <a:off x="388175" y="1465186"/>
            <a:ext cx="2252942" cy="692497"/>
          </a:xfrm>
          <a:prstGeom prst="rect">
            <a:avLst/>
          </a:prstGeom>
        </p:spPr>
        <p:txBody>
          <a:bodyPr wrap="square" lIns="0" tIns="0" rIns="0" bIns="0" anchor="ctr">
            <a:spAutoFit/>
          </a:bodyPr>
          <a:lstStyle/>
          <a:p>
            <a:pPr algn="r">
              <a:lnSpc>
                <a:spcPct val="150000"/>
              </a:lnSpc>
            </a:pPr>
            <a:r>
              <a:rPr lang="en-US" sz="1200" b="1" dirty="0">
                <a:solidFill>
                  <a:schemeClr val="accent1"/>
                </a:solidFill>
              </a:rPr>
              <a:t>Element Title Here</a:t>
            </a:r>
            <a:endParaRPr lang="en-US" sz="1200" dirty="0">
              <a:solidFill>
                <a:schemeClr val="accent1"/>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82" name="Rectangle 181"/>
          <p:cNvSpPr/>
          <p:nvPr/>
        </p:nvSpPr>
        <p:spPr>
          <a:xfrm>
            <a:off x="388175" y="2739019"/>
            <a:ext cx="2252942" cy="692497"/>
          </a:xfrm>
          <a:prstGeom prst="rect">
            <a:avLst/>
          </a:prstGeom>
        </p:spPr>
        <p:txBody>
          <a:bodyPr wrap="square" lIns="0" tIns="0" rIns="0" bIns="0" anchor="ctr">
            <a:spAutoFit/>
          </a:bodyPr>
          <a:lstStyle/>
          <a:p>
            <a:pPr algn="r">
              <a:lnSpc>
                <a:spcPct val="150000"/>
              </a:lnSpc>
            </a:pPr>
            <a:r>
              <a:rPr lang="en-US" sz="1200" b="1" dirty="0">
                <a:solidFill>
                  <a:schemeClr val="tx1">
                    <a:lumMod val="75000"/>
                    <a:lumOff val="25000"/>
                  </a:schemeClr>
                </a:solidFill>
              </a:rPr>
              <a:t>Element Title Here</a:t>
            </a:r>
            <a:endParaRPr lang="en-US" sz="1200" dirty="0">
              <a:solidFill>
                <a:schemeClr val="tx1">
                  <a:lumMod val="75000"/>
                  <a:lumOff val="25000"/>
                </a:schemeClr>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83" name="Rectangle 182"/>
          <p:cNvSpPr/>
          <p:nvPr/>
        </p:nvSpPr>
        <p:spPr>
          <a:xfrm>
            <a:off x="388175" y="4012853"/>
            <a:ext cx="2252942" cy="692497"/>
          </a:xfrm>
          <a:prstGeom prst="rect">
            <a:avLst/>
          </a:prstGeom>
        </p:spPr>
        <p:txBody>
          <a:bodyPr wrap="square" lIns="0" tIns="0" rIns="0" bIns="0" anchor="ctr">
            <a:spAutoFit/>
          </a:bodyPr>
          <a:lstStyle/>
          <a:p>
            <a:pPr algn="r">
              <a:lnSpc>
                <a:spcPct val="150000"/>
              </a:lnSpc>
            </a:pPr>
            <a:r>
              <a:rPr lang="en-US" sz="1200" b="1" dirty="0">
                <a:solidFill>
                  <a:schemeClr val="accent6"/>
                </a:solidFill>
              </a:rPr>
              <a:t>Element Title Here</a:t>
            </a:r>
            <a:endParaRPr lang="en-US" sz="1200" dirty="0">
              <a:solidFill>
                <a:schemeClr val="accent6"/>
              </a:solidFill>
            </a:endParaRPr>
          </a:p>
          <a:p>
            <a:pPr algn="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84" name="Rectangle 183"/>
          <p:cNvSpPr/>
          <p:nvPr/>
        </p:nvSpPr>
        <p:spPr>
          <a:xfrm>
            <a:off x="6502883" y="1465186"/>
            <a:ext cx="2252942" cy="692497"/>
          </a:xfrm>
          <a:prstGeom prst="rect">
            <a:avLst/>
          </a:prstGeom>
        </p:spPr>
        <p:txBody>
          <a:bodyPr wrap="square" lIns="0" tIns="0" rIns="0" bIns="0" anchor="ctr">
            <a:spAutoFit/>
          </a:bodyPr>
          <a:lstStyle/>
          <a:p>
            <a:pPr>
              <a:lnSpc>
                <a:spcPct val="150000"/>
              </a:lnSpc>
            </a:pPr>
            <a:r>
              <a:rPr lang="en-US" sz="1200" b="1" dirty="0">
                <a:solidFill>
                  <a:schemeClr val="accent2"/>
                </a:solidFill>
              </a:rPr>
              <a:t>Element Title Here</a:t>
            </a:r>
            <a:endParaRPr lang="en-US" sz="1200" dirty="0">
              <a:solidFill>
                <a:schemeClr val="accent2"/>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85" name="Rectangle 184"/>
          <p:cNvSpPr/>
          <p:nvPr/>
        </p:nvSpPr>
        <p:spPr>
          <a:xfrm>
            <a:off x="6502883" y="2314408"/>
            <a:ext cx="2252942" cy="692497"/>
          </a:xfrm>
          <a:prstGeom prst="rect">
            <a:avLst/>
          </a:prstGeom>
        </p:spPr>
        <p:txBody>
          <a:bodyPr wrap="square" lIns="0" tIns="0" rIns="0" bIns="0" anchor="ctr">
            <a:spAutoFit/>
          </a:bodyPr>
          <a:lstStyle/>
          <a:p>
            <a:pPr>
              <a:lnSpc>
                <a:spcPct val="150000"/>
              </a:lnSpc>
            </a:pPr>
            <a:r>
              <a:rPr lang="en-US" sz="1200" b="1" dirty="0">
                <a:solidFill>
                  <a:schemeClr val="accent3"/>
                </a:solidFill>
              </a:rPr>
              <a:t>Element Title Here</a:t>
            </a:r>
            <a:endParaRPr lang="en-US" sz="1200" dirty="0">
              <a:solidFill>
                <a:schemeClr val="accent3"/>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86" name="Rectangle 185"/>
          <p:cNvSpPr/>
          <p:nvPr/>
        </p:nvSpPr>
        <p:spPr>
          <a:xfrm>
            <a:off x="6502883" y="3163630"/>
            <a:ext cx="2252942" cy="692497"/>
          </a:xfrm>
          <a:prstGeom prst="rect">
            <a:avLst/>
          </a:prstGeom>
        </p:spPr>
        <p:txBody>
          <a:bodyPr wrap="square" lIns="0" tIns="0" rIns="0" bIns="0" anchor="ctr">
            <a:spAutoFit/>
          </a:bodyPr>
          <a:lstStyle/>
          <a:p>
            <a:pPr>
              <a:lnSpc>
                <a:spcPct val="150000"/>
              </a:lnSpc>
            </a:pPr>
            <a:r>
              <a:rPr lang="en-US" sz="1200" b="1" dirty="0">
                <a:solidFill>
                  <a:schemeClr val="accent4"/>
                </a:solidFill>
              </a:rPr>
              <a:t>Element Title Here</a:t>
            </a:r>
            <a:endParaRPr lang="en-US" sz="1200" dirty="0">
              <a:solidFill>
                <a:schemeClr val="accent4"/>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
        <p:nvSpPr>
          <p:cNvPr id="187" name="Rectangle 186"/>
          <p:cNvSpPr/>
          <p:nvPr/>
        </p:nvSpPr>
        <p:spPr>
          <a:xfrm>
            <a:off x="6502883" y="4012853"/>
            <a:ext cx="2252942" cy="692497"/>
          </a:xfrm>
          <a:prstGeom prst="rect">
            <a:avLst/>
          </a:prstGeom>
        </p:spPr>
        <p:txBody>
          <a:bodyPr wrap="square" lIns="0" tIns="0" rIns="0" bIns="0" anchor="ctr">
            <a:spAutoFit/>
          </a:bodyPr>
          <a:lstStyle/>
          <a:p>
            <a:pPr>
              <a:lnSpc>
                <a:spcPct val="150000"/>
              </a:lnSpc>
            </a:pPr>
            <a:r>
              <a:rPr lang="en-US" sz="1200" b="1" dirty="0">
                <a:solidFill>
                  <a:schemeClr val="accent5"/>
                </a:solidFill>
              </a:rPr>
              <a:t>Element Title Here</a:t>
            </a:r>
            <a:endParaRPr lang="en-US" sz="1200" dirty="0">
              <a:solidFill>
                <a:schemeClr val="accent5"/>
              </a:solidFill>
            </a:endParaRPr>
          </a:p>
          <a:p>
            <a:pPr>
              <a:lnSpc>
                <a:spcPct val="150000"/>
              </a:lnSpc>
            </a:pPr>
            <a:r>
              <a:rPr lang="en-US" sz="900" dirty="0">
                <a:solidFill>
                  <a:schemeClr val="bg1">
                    <a:lumMod val="65000"/>
                  </a:schemeClr>
                </a:solidFill>
                <a:latin typeface="Roboto (Body)"/>
              </a:rPr>
              <a:t>This is a sample text. You simply add your own text and description here. </a:t>
            </a:r>
          </a:p>
        </p:txBody>
      </p:sp>
    </p:spTree>
    <p:extLst>
      <p:ext uri="{BB962C8B-B14F-4D97-AF65-F5344CB8AC3E}">
        <p14:creationId xmlns:p14="http://schemas.microsoft.com/office/powerpoint/2010/main" val="75508231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89" name="Rectangle 88"/>
          <p:cNvSpPr/>
          <p:nvPr/>
        </p:nvSpPr>
        <p:spPr>
          <a:xfrm>
            <a:off x="833403" y="1579804"/>
            <a:ext cx="2441460" cy="854080"/>
          </a:xfrm>
          <a:prstGeom prst="rect">
            <a:avLst/>
          </a:prstGeom>
        </p:spPr>
        <p:txBody>
          <a:bodyPr wrap="square" anchor="ctr">
            <a:spAutoFit/>
          </a:bodyPr>
          <a:lstStyle/>
          <a:p>
            <a:pPr algn="ctr">
              <a:lnSpc>
                <a:spcPct val="150000"/>
              </a:lnSpc>
            </a:pPr>
            <a:r>
              <a:rPr lang="en-US" sz="1200" b="1" dirty="0">
                <a:solidFill>
                  <a:schemeClr val="accent1"/>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90" name="Rectangle 89"/>
          <p:cNvSpPr/>
          <p:nvPr/>
        </p:nvSpPr>
        <p:spPr>
          <a:xfrm>
            <a:off x="833403" y="3718874"/>
            <a:ext cx="2441460" cy="854080"/>
          </a:xfrm>
          <a:prstGeom prst="rect">
            <a:avLst/>
          </a:prstGeom>
        </p:spPr>
        <p:txBody>
          <a:bodyPr wrap="square" anchor="ctr">
            <a:spAutoFit/>
          </a:bodyPr>
          <a:lstStyle/>
          <a:p>
            <a:pPr algn="ctr">
              <a:lnSpc>
                <a:spcPct val="150000"/>
              </a:lnSpc>
            </a:pPr>
            <a:r>
              <a:rPr lang="en-US" sz="1200" b="1" dirty="0">
                <a:solidFill>
                  <a:schemeClr val="accent3"/>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91" name="Rectangle 90"/>
          <p:cNvSpPr/>
          <p:nvPr/>
        </p:nvSpPr>
        <p:spPr>
          <a:xfrm>
            <a:off x="387819" y="2656190"/>
            <a:ext cx="2441460" cy="854080"/>
          </a:xfrm>
          <a:prstGeom prst="rect">
            <a:avLst/>
          </a:prstGeom>
        </p:spPr>
        <p:txBody>
          <a:bodyPr wrap="square" anchor="ctr">
            <a:spAutoFit/>
          </a:bodyPr>
          <a:lstStyle/>
          <a:p>
            <a:pPr algn="ctr">
              <a:lnSpc>
                <a:spcPct val="150000"/>
              </a:lnSpc>
            </a:pPr>
            <a:r>
              <a:rPr lang="en-US" sz="1200" b="1" dirty="0">
                <a:solidFill>
                  <a:schemeClr val="accent2"/>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92" name="Rectangle 91"/>
          <p:cNvSpPr/>
          <p:nvPr/>
        </p:nvSpPr>
        <p:spPr>
          <a:xfrm>
            <a:off x="5962273" y="1579804"/>
            <a:ext cx="2414528" cy="854080"/>
          </a:xfrm>
          <a:prstGeom prst="rect">
            <a:avLst/>
          </a:prstGeom>
        </p:spPr>
        <p:txBody>
          <a:bodyPr wrap="square" anchor="ctr">
            <a:spAutoFit/>
          </a:bodyPr>
          <a:lstStyle/>
          <a:p>
            <a:pPr algn="ctr">
              <a:lnSpc>
                <a:spcPct val="150000"/>
              </a:lnSpc>
            </a:pPr>
            <a:r>
              <a:rPr lang="en-US" sz="1200" b="1" dirty="0">
                <a:solidFill>
                  <a:schemeClr val="accent4"/>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93" name="Rectangle 92"/>
          <p:cNvSpPr/>
          <p:nvPr/>
        </p:nvSpPr>
        <p:spPr>
          <a:xfrm>
            <a:off x="6341654" y="2656190"/>
            <a:ext cx="2414528" cy="854080"/>
          </a:xfrm>
          <a:prstGeom prst="rect">
            <a:avLst/>
          </a:prstGeom>
        </p:spPr>
        <p:txBody>
          <a:bodyPr wrap="square" anchor="ctr">
            <a:spAutoFit/>
          </a:bodyPr>
          <a:lstStyle/>
          <a:p>
            <a:pPr algn="ctr">
              <a:lnSpc>
                <a:spcPct val="150000"/>
              </a:lnSpc>
            </a:pPr>
            <a:r>
              <a:rPr lang="en-US" sz="1200" b="1" dirty="0">
                <a:solidFill>
                  <a:schemeClr val="accent5"/>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96" name="Rectangle 95"/>
          <p:cNvSpPr/>
          <p:nvPr/>
        </p:nvSpPr>
        <p:spPr>
          <a:xfrm>
            <a:off x="5962273" y="3718874"/>
            <a:ext cx="2414528" cy="854080"/>
          </a:xfrm>
          <a:prstGeom prst="rect">
            <a:avLst/>
          </a:prstGeom>
        </p:spPr>
        <p:txBody>
          <a:bodyPr wrap="square" anchor="ctr">
            <a:spAutoFit/>
          </a:bodyPr>
          <a:lstStyle/>
          <a:p>
            <a:pPr algn="ctr">
              <a:lnSpc>
                <a:spcPct val="150000"/>
              </a:lnSpc>
            </a:pPr>
            <a:r>
              <a:rPr lang="en-US" sz="1200" b="1" dirty="0">
                <a:solidFill>
                  <a:schemeClr val="accent6"/>
                </a:solidFill>
              </a:rPr>
              <a:t>YOUR TITLE HERE</a:t>
            </a:r>
          </a:p>
          <a:p>
            <a:pPr algn="ctr">
              <a:lnSpc>
                <a:spcPct val="150000"/>
              </a:lnSpc>
            </a:pPr>
            <a:r>
              <a:rPr lang="en-US" sz="1050" dirty="0">
                <a:solidFill>
                  <a:schemeClr val="bg1">
                    <a:lumMod val="50000"/>
                  </a:schemeClr>
                </a:solidFill>
              </a:rPr>
              <a:t>There are many variations of passages of lorem ipsum available,</a:t>
            </a:r>
          </a:p>
        </p:txBody>
      </p:sp>
      <p:sp>
        <p:nvSpPr>
          <p:cNvPr id="29" name="Oval 28">
            <a:extLst>
              <a:ext uri="{FF2B5EF4-FFF2-40B4-BE49-F238E27FC236}">
                <a16:creationId xmlns:a16="http://schemas.microsoft.com/office/drawing/2014/main" id="{456AAA7D-2B69-4D03-9696-CDA9252FB122}"/>
              </a:ext>
            </a:extLst>
          </p:cNvPr>
          <p:cNvSpPr/>
          <p:nvPr/>
        </p:nvSpPr>
        <p:spPr>
          <a:xfrm>
            <a:off x="3270080" y="1788356"/>
            <a:ext cx="2587771" cy="2587796"/>
          </a:xfrm>
          <a:prstGeom prst="ellipse">
            <a:avLst/>
          </a:prstGeom>
          <a:solidFill>
            <a:schemeClr val="bg1"/>
          </a:solidFill>
          <a:ln w="3175">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050" b="1" dirty="0">
                <a:solidFill>
                  <a:schemeClr val="bg1">
                    <a:lumMod val="50000"/>
                  </a:schemeClr>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87" name="Oval 86"/>
          <p:cNvSpPr/>
          <p:nvPr/>
        </p:nvSpPr>
        <p:spPr>
          <a:xfrm>
            <a:off x="3377600" y="1571625"/>
            <a:ext cx="855741" cy="856681"/>
          </a:xfrm>
          <a:prstGeom prst="ellipse">
            <a:avLst/>
          </a:prstGeom>
          <a:solidFill>
            <a:schemeClr val="accent1"/>
          </a:solidFill>
          <a:ln>
            <a:noFill/>
          </a:ln>
          <a:effectLst>
            <a:outerShdw blurRad="63500" sx="102000" sy="102000" algn="ctr" rotWithShape="0">
              <a:prstClr val="black">
                <a:alpha val="40000"/>
              </a:prstClr>
            </a:outerShdw>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88" name="Oval 87"/>
          <p:cNvSpPr/>
          <p:nvPr/>
        </p:nvSpPr>
        <p:spPr>
          <a:xfrm>
            <a:off x="3454203" y="1644659"/>
            <a:ext cx="702537" cy="70162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74" name="Oval 73"/>
          <p:cNvSpPr/>
          <p:nvPr/>
        </p:nvSpPr>
        <p:spPr>
          <a:xfrm>
            <a:off x="4915879" y="1571625"/>
            <a:ext cx="855741" cy="856681"/>
          </a:xfrm>
          <a:prstGeom prst="ellipse">
            <a:avLst/>
          </a:prstGeom>
          <a:solidFill>
            <a:schemeClr val="accent4"/>
          </a:solidFill>
          <a:ln>
            <a:noFill/>
          </a:ln>
          <a:effectLst>
            <a:outerShdw blurRad="63500" sx="102000" sy="102000" algn="ctr" rotWithShape="0">
              <a:prstClr val="black">
                <a:alpha val="40000"/>
              </a:prstClr>
            </a:outerShdw>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78" name="Oval 77"/>
          <p:cNvSpPr/>
          <p:nvPr/>
        </p:nvSpPr>
        <p:spPr>
          <a:xfrm>
            <a:off x="4992482" y="1644659"/>
            <a:ext cx="702537" cy="701628"/>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58" name="Oval 57"/>
          <p:cNvSpPr/>
          <p:nvPr/>
        </p:nvSpPr>
        <p:spPr>
          <a:xfrm>
            <a:off x="2753414" y="2647639"/>
            <a:ext cx="855741" cy="856681"/>
          </a:xfrm>
          <a:prstGeom prst="ellipse">
            <a:avLst/>
          </a:prstGeom>
          <a:solidFill>
            <a:schemeClr val="accent2"/>
          </a:solidFill>
          <a:ln>
            <a:noFill/>
          </a:ln>
          <a:effectLst>
            <a:outerShdw blurRad="63500" sx="102000" sy="102000" algn="ctr" rotWithShape="0">
              <a:prstClr val="black">
                <a:alpha val="40000"/>
              </a:prstClr>
            </a:outerShdw>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59" name="Oval 58"/>
          <p:cNvSpPr/>
          <p:nvPr/>
        </p:nvSpPr>
        <p:spPr>
          <a:xfrm>
            <a:off x="2825525" y="2720673"/>
            <a:ext cx="702537" cy="701628"/>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51" name="Oval 50"/>
          <p:cNvSpPr/>
          <p:nvPr/>
        </p:nvSpPr>
        <p:spPr>
          <a:xfrm>
            <a:off x="5534845" y="2647639"/>
            <a:ext cx="855741" cy="856681"/>
          </a:xfrm>
          <a:prstGeom prst="ellipse">
            <a:avLst/>
          </a:prstGeom>
          <a:solidFill>
            <a:schemeClr val="accent5"/>
          </a:solidFill>
          <a:ln>
            <a:noFill/>
          </a:ln>
          <a:effectLst>
            <a:outerShdw blurRad="63500" sx="102000" sy="102000" algn="ctr" rotWithShape="0">
              <a:prstClr val="black">
                <a:alpha val="40000"/>
              </a:prstClr>
            </a:outerShdw>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52" name="Oval 51"/>
          <p:cNvSpPr/>
          <p:nvPr/>
        </p:nvSpPr>
        <p:spPr>
          <a:xfrm>
            <a:off x="5611448" y="2720673"/>
            <a:ext cx="702537" cy="701628"/>
          </a:xfrm>
          <a:prstGeom prst="ellipse">
            <a:avLst/>
          </a:prstGeom>
          <a:solidFill>
            <a:schemeClr val="accent5"/>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7" name="Oval 46"/>
          <p:cNvSpPr/>
          <p:nvPr/>
        </p:nvSpPr>
        <p:spPr>
          <a:xfrm>
            <a:off x="3377600" y="3721036"/>
            <a:ext cx="855741" cy="856681"/>
          </a:xfrm>
          <a:prstGeom prst="ellipse">
            <a:avLst/>
          </a:prstGeom>
          <a:solidFill>
            <a:schemeClr val="accent3"/>
          </a:solidFill>
          <a:ln>
            <a:noFill/>
          </a:ln>
          <a:effectLst>
            <a:outerShdw blurRad="63500" sx="102000" sy="102000" algn="ctr" rotWithShape="0">
              <a:prstClr val="black">
                <a:alpha val="40000"/>
              </a:prstClr>
            </a:outerShdw>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8" name="Oval 47"/>
          <p:cNvSpPr/>
          <p:nvPr/>
        </p:nvSpPr>
        <p:spPr>
          <a:xfrm>
            <a:off x="3454203" y="3794070"/>
            <a:ext cx="702537" cy="701628"/>
          </a:xfrm>
          <a:prstGeom prst="ellipse">
            <a:avLst/>
          </a:prstGeom>
          <a:solidFill>
            <a:schemeClr val="accent3"/>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1" name="Oval 40"/>
          <p:cNvSpPr/>
          <p:nvPr/>
        </p:nvSpPr>
        <p:spPr>
          <a:xfrm>
            <a:off x="4916742" y="3721036"/>
            <a:ext cx="855741" cy="856681"/>
          </a:xfrm>
          <a:prstGeom prst="ellipse">
            <a:avLst/>
          </a:prstGeom>
          <a:solidFill>
            <a:schemeClr val="accent6"/>
          </a:solidFill>
          <a:ln>
            <a:noFill/>
          </a:ln>
          <a:effectLst>
            <a:outerShdw blurRad="63500" sx="102000" sy="102000" algn="ctr" rotWithShape="0">
              <a:prstClr val="black">
                <a:alpha val="40000"/>
              </a:prstClr>
            </a:outerShdw>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2" name="Oval 41"/>
          <p:cNvSpPr/>
          <p:nvPr/>
        </p:nvSpPr>
        <p:spPr>
          <a:xfrm>
            <a:off x="4993345" y="3798562"/>
            <a:ext cx="702537" cy="701628"/>
          </a:xfrm>
          <a:prstGeom prst="ellipse">
            <a:avLst/>
          </a:prstGeom>
          <a:solidFill>
            <a:schemeClr val="accent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99" name="Freeform 64"/>
          <p:cNvSpPr>
            <a:spLocks noEditPoints="1"/>
          </p:cNvSpPr>
          <p:nvPr/>
        </p:nvSpPr>
        <p:spPr bwMode="auto">
          <a:xfrm>
            <a:off x="5071696" y="1773528"/>
            <a:ext cx="544106" cy="452876"/>
          </a:xfrm>
          <a:custGeom>
            <a:avLst/>
            <a:gdLst/>
            <a:ahLst/>
            <a:cxnLst>
              <a:cxn ang="0">
                <a:pos x="77" y="51"/>
              </a:cxn>
              <a:cxn ang="0">
                <a:pos x="75" y="55"/>
              </a:cxn>
              <a:cxn ang="0">
                <a:pos x="59" y="63"/>
              </a:cxn>
              <a:cxn ang="0">
                <a:pos x="57" y="64"/>
              </a:cxn>
              <a:cxn ang="0">
                <a:pos x="55" y="63"/>
              </a:cxn>
              <a:cxn ang="0">
                <a:pos x="39" y="55"/>
              </a:cxn>
              <a:cxn ang="0">
                <a:pos x="39" y="55"/>
              </a:cxn>
              <a:cxn ang="0">
                <a:pos x="38" y="55"/>
              </a:cxn>
              <a:cxn ang="0">
                <a:pos x="22" y="63"/>
              </a:cxn>
              <a:cxn ang="0">
                <a:pos x="20" y="64"/>
              </a:cxn>
              <a:cxn ang="0">
                <a:pos x="18" y="63"/>
              </a:cxn>
              <a:cxn ang="0">
                <a:pos x="2" y="55"/>
              </a:cxn>
              <a:cxn ang="0">
                <a:pos x="0" y="51"/>
              </a:cxn>
              <a:cxn ang="0">
                <a:pos x="0" y="37"/>
              </a:cxn>
              <a:cxn ang="0">
                <a:pos x="3" y="32"/>
              </a:cxn>
              <a:cxn ang="0">
                <a:pos x="18" y="26"/>
              </a:cxn>
              <a:cxn ang="0">
                <a:pos x="18" y="11"/>
              </a:cxn>
              <a:cxn ang="0">
                <a:pos x="21" y="7"/>
              </a:cxn>
              <a:cxn ang="0">
                <a:pos x="37" y="0"/>
              </a:cxn>
              <a:cxn ang="0">
                <a:pos x="39" y="0"/>
              </a:cxn>
              <a:cxn ang="0">
                <a:pos x="40" y="0"/>
              </a:cxn>
              <a:cxn ang="0">
                <a:pos x="56" y="7"/>
              </a:cxn>
              <a:cxn ang="0">
                <a:pos x="59" y="11"/>
              </a:cxn>
              <a:cxn ang="0">
                <a:pos x="59" y="26"/>
              </a:cxn>
              <a:cxn ang="0">
                <a:pos x="75" y="32"/>
              </a:cxn>
              <a:cxn ang="0">
                <a:pos x="77" y="37"/>
              </a:cxn>
              <a:cxn ang="0">
                <a:pos x="77" y="51"/>
              </a:cxn>
              <a:cxn ang="0">
                <a:pos x="35" y="36"/>
              </a:cxn>
              <a:cxn ang="0">
                <a:pos x="20" y="30"/>
              </a:cxn>
              <a:cxn ang="0">
                <a:pos x="6" y="36"/>
              </a:cxn>
              <a:cxn ang="0">
                <a:pos x="20" y="42"/>
              </a:cxn>
              <a:cxn ang="0">
                <a:pos x="35" y="36"/>
              </a:cxn>
              <a:cxn ang="0">
                <a:pos x="36" y="51"/>
              </a:cxn>
              <a:cxn ang="0">
                <a:pos x="36" y="40"/>
              </a:cxn>
              <a:cxn ang="0">
                <a:pos x="23" y="46"/>
              </a:cxn>
              <a:cxn ang="0">
                <a:pos x="23" y="58"/>
              </a:cxn>
              <a:cxn ang="0">
                <a:pos x="36" y="51"/>
              </a:cxn>
              <a:cxn ang="0">
                <a:pos x="54" y="11"/>
              </a:cxn>
              <a:cxn ang="0">
                <a:pos x="39" y="5"/>
              </a:cxn>
              <a:cxn ang="0">
                <a:pos x="23" y="11"/>
              </a:cxn>
              <a:cxn ang="0">
                <a:pos x="39" y="18"/>
              </a:cxn>
              <a:cxn ang="0">
                <a:pos x="54" y="11"/>
              </a:cxn>
              <a:cxn ang="0">
                <a:pos x="55" y="26"/>
              </a:cxn>
              <a:cxn ang="0">
                <a:pos x="55" y="16"/>
              </a:cxn>
              <a:cxn ang="0">
                <a:pos x="41" y="22"/>
              </a:cxn>
              <a:cxn ang="0">
                <a:pos x="41" y="32"/>
              </a:cxn>
              <a:cxn ang="0">
                <a:pos x="55" y="26"/>
              </a:cxn>
              <a:cxn ang="0">
                <a:pos x="71" y="36"/>
              </a:cxn>
              <a:cxn ang="0">
                <a:pos x="57" y="30"/>
              </a:cxn>
              <a:cxn ang="0">
                <a:pos x="42" y="36"/>
              </a:cxn>
              <a:cxn ang="0">
                <a:pos x="57" y="42"/>
              </a:cxn>
              <a:cxn ang="0">
                <a:pos x="71" y="36"/>
              </a:cxn>
              <a:cxn ang="0">
                <a:pos x="73" y="51"/>
              </a:cxn>
              <a:cxn ang="0">
                <a:pos x="73" y="40"/>
              </a:cxn>
              <a:cxn ang="0">
                <a:pos x="59" y="46"/>
              </a:cxn>
              <a:cxn ang="0">
                <a:pos x="59" y="58"/>
              </a:cxn>
              <a:cxn ang="0">
                <a:pos x="73" y="51"/>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100"/>
          <p:cNvSpPr>
            <a:spLocks/>
          </p:cNvSpPr>
          <p:nvPr/>
        </p:nvSpPr>
        <p:spPr bwMode="auto">
          <a:xfrm>
            <a:off x="3587178" y="3929850"/>
            <a:ext cx="436586" cy="430069"/>
          </a:xfrm>
          <a:custGeom>
            <a:avLst/>
            <a:gdLst/>
            <a:ahLst/>
            <a:cxnLst>
              <a:cxn ang="0">
                <a:pos x="61" y="56"/>
              </a:cxn>
              <a:cxn ang="0">
                <a:pos x="57" y="60"/>
              </a:cxn>
              <a:cxn ang="0">
                <a:pos x="54" y="61"/>
              </a:cxn>
              <a:cxn ang="0">
                <a:pos x="50" y="60"/>
              </a:cxn>
              <a:cxn ang="0">
                <a:pos x="37" y="47"/>
              </a:cxn>
              <a:cxn ang="0">
                <a:pos x="36" y="44"/>
              </a:cxn>
              <a:cxn ang="0">
                <a:pos x="38" y="40"/>
              </a:cxn>
              <a:cxn ang="0">
                <a:pos x="28" y="31"/>
              </a:cxn>
              <a:cxn ang="0">
                <a:pos x="24" y="36"/>
              </a:cxn>
              <a:cxn ang="0">
                <a:pos x="23" y="36"/>
              </a:cxn>
              <a:cxn ang="0">
                <a:pos x="22" y="36"/>
              </a:cxn>
              <a:cxn ang="0">
                <a:pos x="24" y="39"/>
              </a:cxn>
              <a:cxn ang="0">
                <a:pos x="23" y="42"/>
              </a:cxn>
              <a:cxn ang="0">
                <a:pos x="18" y="45"/>
              </a:cxn>
              <a:cxn ang="0">
                <a:pos x="16" y="44"/>
              </a:cxn>
              <a:cxn ang="0">
                <a:pos x="1" y="29"/>
              </a:cxn>
              <a:cxn ang="0">
                <a:pos x="0" y="27"/>
              </a:cxn>
              <a:cxn ang="0">
                <a:pos x="3" y="22"/>
              </a:cxn>
              <a:cxn ang="0">
                <a:pos x="6" y="21"/>
              </a:cxn>
              <a:cxn ang="0">
                <a:pos x="9" y="23"/>
              </a:cxn>
              <a:cxn ang="0">
                <a:pos x="9" y="22"/>
              </a:cxn>
              <a:cxn ang="0">
                <a:pos x="9" y="21"/>
              </a:cxn>
              <a:cxn ang="0">
                <a:pos x="22" y="9"/>
              </a:cxn>
              <a:cxn ang="0">
                <a:pos x="23" y="8"/>
              </a:cxn>
              <a:cxn ang="0">
                <a:pos x="24" y="9"/>
              </a:cxn>
              <a:cxn ang="0">
                <a:pos x="22" y="5"/>
              </a:cxn>
              <a:cxn ang="0">
                <a:pos x="23" y="3"/>
              </a:cxn>
              <a:cxn ang="0">
                <a:pos x="27" y="0"/>
              </a:cxn>
              <a:cxn ang="0">
                <a:pos x="30" y="1"/>
              </a:cxn>
              <a:cxn ang="0">
                <a:pos x="44" y="15"/>
              </a:cxn>
              <a:cxn ang="0">
                <a:pos x="45" y="18"/>
              </a:cxn>
              <a:cxn ang="0">
                <a:pos x="42" y="22"/>
              </a:cxn>
              <a:cxn ang="0">
                <a:pos x="40" y="23"/>
              </a:cxn>
              <a:cxn ang="0">
                <a:pos x="36" y="21"/>
              </a:cxn>
              <a:cxn ang="0">
                <a:pos x="37" y="22"/>
              </a:cxn>
              <a:cxn ang="0">
                <a:pos x="36" y="23"/>
              </a:cxn>
              <a:cxn ang="0">
                <a:pos x="32" y="28"/>
              </a:cxn>
              <a:cxn ang="0">
                <a:pos x="41" y="37"/>
              </a:cxn>
              <a:cxn ang="0">
                <a:pos x="44" y="35"/>
              </a:cxn>
              <a:cxn ang="0">
                <a:pos x="48" y="37"/>
              </a:cxn>
              <a:cxn ang="0">
                <a:pos x="61" y="50"/>
              </a:cxn>
              <a:cxn ang="0">
                <a:pos x="62" y="53"/>
              </a:cxn>
              <a:cxn ang="0">
                <a:pos x="61" y="56"/>
              </a:cxn>
            </a:cxnLst>
            <a:rect l="0" t="0" r="r" b="b"/>
            <a:pathLst>
              <a:path w="62" h="61">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01"/>
          <p:cNvSpPr>
            <a:spLocks noEditPoints="1"/>
          </p:cNvSpPr>
          <p:nvPr/>
        </p:nvSpPr>
        <p:spPr bwMode="auto">
          <a:xfrm>
            <a:off x="3566000" y="1773922"/>
            <a:ext cx="478943" cy="443102"/>
          </a:xfrm>
          <a:custGeom>
            <a:avLst/>
            <a:gdLst/>
            <a:ahLst/>
            <a:cxnLst>
              <a:cxn ang="0">
                <a:pos x="39" y="36"/>
              </a:cxn>
              <a:cxn ang="0">
                <a:pos x="41" y="44"/>
              </a:cxn>
              <a:cxn ang="0">
                <a:pos x="35" y="50"/>
              </a:cxn>
              <a:cxn ang="0">
                <a:pos x="27" y="53"/>
              </a:cxn>
              <a:cxn ang="0">
                <a:pos x="18" y="53"/>
              </a:cxn>
              <a:cxn ang="0">
                <a:pos x="11" y="50"/>
              </a:cxn>
              <a:cxn ang="0">
                <a:pos x="4" y="44"/>
              </a:cxn>
              <a:cxn ang="0">
                <a:pos x="6" y="36"/>
              </a:cxn>
              <a:cxn ang="0">
                <a:pos x="0" y="28"/>
              </a:cxn>
              <a:cxn ang="0">
                <a:pos x="7" y="23"/>
              </a:cxn>
              <a:cxn ang="0">
                <a:pos x="4" y="18"/>
              </a:cxn>
              <a:cxn ang="0">
                <a:pos x="15" y="16"/>
              </a:cxn>
              <a:cxn ang="0">
                <a:pos x="19" y="8"/>
              </a:cxn>
              <a:cxn ang="0">
                <a:pos x="28" y="15"/>
              </a:cxn>
              <a:cxn ang="0">
                <a:pos x="35" y="12"/>
              </a:cxn>
              <a:cxn ang="0">
                <a:pos x="41" y="19"/>
              </a:cxn>
              <a:cxn ang="0">
                <a:pos x="45" y="27"/>
              </a:cxn>
              <a:cxn ang="0">
                <a:pos x="23" y="22"/>
              </a:cxn>
              <a:cxn ang="0">
                <a:pos x="32" y="31"/>
              </a:cxn>
              <a:cxn ang="0">
                <a:pos x="63" y="16"/>
              </a:cxn>
              <a:cxn ang="0">
                <a:pos x="64" y="24"/>
              </a:cxn>
              <a:cxn ang="0">
                <a:pos x="55" y="22"/>
              </a:cxn>
              <a:cxn ang="0">
                <a:pos x="46" y="24"/>
              </a:cxn>
              <a:cxn ang="0">
                <a:pos x="46" y="16"/>
              </a:cxn>
              <a:cxn ang="0">
                <a:pos x="46" y="9"/>
              </a:cxn>
              <a:cxn ang="0">
                <a:pos x="46" y="2"/>
              </a:cxn>
              <a:cxn ang="0">
                <a:pos x="55" y="4"/>
              </a:cxn>
              <a:cxn ang="0">
                <a:pos x="59" y="0"/>
              </a:cxn>
              <a:cxn ang="0">
                <a:pos x="62" y="7"/>
              </a:cxn>
              <a:cxn ang="0">
                <a:pos x="68" y="15"/>
              </a:cxn>
              <a:cxn ang="0">
                <a:pos x="62" y="55"/>
              </a:cxn>
              <a:cxn ang="0">
                <a:pos x="59" y="63"/>
              </a:cxn>
              <a:cxn ang="0">
                <a:pos x="54" y="59"/>
              </a:cxn>
              <a:cxn ang="0">
                <a:pos x="45" y="60"/>
              </a:cxn>
              <a:cxn ang="0">
                <a:pos x="41" y="52"/>
              </a:cxn>
              <a:cxn ang="0">
                <a:pos x="47" y="44"/>
              </a:cxn>
              <a:cxn ang="0">
                <a:pos x="50" y="36"/>
              </a:cxn>
              <a:cxn ang="0">
                <a:pos x="56" y="40"/>
              </a:cxn>
              <a:cxn ang="0">
                <a:pos x="64" y="39"/>
              </a:cxn>
              <a:cxn ang="0">
                <a:pos x="63" y="46"/>
              </a:cxn>
              <a:cxn ang="0">
                <a:pos x="55" y="8"/>
              </a:cxn>
              <a:cxn ang="0">
                <a:pos x="59" y="13"/>
              </a:cxn>
              <a:cxn ang="0">
                <a:pos x="50" y="49"/>
              </a:cxn>
              <a:cxn ang="0">
                <a:pos x="55" y="45"/>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26"/>
          <p:cNvSpPr>
            <a:spLocks/>
          </p:cNvSpPr>
          <p:nvPr/>
        </p:nvSpPr>
        <p:spPr bwMode="auto">
          <a:xfrm>
            <a:off x="3000855" y="2845049"/>
            <a:ext cx="351876" cy="452876"/>
          </a:xfrm>
          <a:custGeom>
            <a:avLst/>
            <a:gdLst/>
            <a:ahLst/>
            <a:cxnLst>
              <a:cxn ang="0">
                <a:pos x="25" y="46"/>
              </a:cxn>
              <a:cxn ang="0">
                <a:pos x="1" y="64"/>
              </a:cxn>
              <a:cxn ang="0">
                <a:pos x="0" y="62"/>
              </a:cxn>
              <a:cxn ang="0">
                <a:pos x="1" y="61"/>
              </a:cxn>
              <a:cxn ang="0">
                <a:pos x="22" y="46"/>
              </a:cxn>
              <a:cxn ang="0">
                <a:pos x="1" y="36"/>
              </a:cxn>
              <a:cxn ang="0">
                <a:pos x="24" y="41"/>
              </a:cxn>
              <a:cxn ang="0">
                <a:pos x="27" y="31"/>
              </a:cxn>
              <a:cxn ang="0">
                <a:pos x="7" y="18"/>
              </a:cxn>
              <a:cxn ang="0">
                <a:pos x="27" y="28"/>
              </a:cxn>
              <a:cxn ang="0">
                <a:pos x="28" y="21"/>
              </a:cxn>
              <a:cxn ang="0">
                <a:pos x="23" y="0"/>
              </a:cxn>
              <a:cxn ang="0">
                <a:pos x="31" y="21"/>
              </a:cxn>
              <a:cxn ang="0">
                <a:pos x="31" y="25"/>
              </a:cxn>
              <a:cxn ang="0">
                <a:pos x="48" y="18"/>
              </a:cxn>
              <a:cxn ang="0">
                <a:pos x="30" y="32"/>
              </a:cxn>
              <a:cxn ang="0">
                <a:pos x="27" y="42"/>
              </a:cxn>
              <a:cxn ang="0">
                <a:pos x="50" y="39"/>
              </a:cxn>
              <a:cxn ang="0">
                <a:pos x="25" y="46"/>
              </a:cxn>
            </a:cxnLst>
            <a:rect l="0" t="0" r="r" b="b"/>
            <a:pathLst>
              <a:path w="50" h="64">
                <a:moveTo>
                  <a:pt x="25" y="46"/>
                </a:moveTo>
                <a:cubicBezTo>
                  <a:pt x="20" y="57"/>
                  <a:pt x="11" y="64"/>
                  <a:pt x="1" y="64"/>
                </a:cubicBezTo>
                <a:cubicBezTo>
                  <a:pt x="0" y="64"/>
                  <a:pt x="0" y="63"/>
                  <a:pt x="0" y="62"/>
                </a:cubicBezTo>
                <a:cubicBezTo>
                  <a:pt x="0" y="61"/>
                  <a:pt x="0" y="61"/>
                  <a:pt x="1" y="61"/>
                </a:cubicBezTo>
                <a:cubicBezTo>
                  <a:pt x="10" y="61"/>
                  <a:pt x="17" y="55"/>
                  <a:pt x="22" y="46"/>
                </a:cubicBezTo>
                <a:cubicBezTo>
                  <a:pt x="17" y="48"/>
                  <a:pt x="6" y="50"/>
                  <a:pt x="1" y="36"/>
                </a:cubicBezTo>
                <a:cubicBezTo>
                  <a:pt x="15" y="30"/>
                  <a:pt x="22" y="37"/>
                  <a:pt x="24" y="41"/>
                </a:cubicBezTo>
                <a:cubicBezTo>
                  <a:pt x="25" y="38"/>
                  <a:pt x="26" y="35"/>
                  <a:pt x="27" y="31"/>
                </a:cubicBezTo>
                <a:cubicBezTo>
                  <a:pt x="27" y="31"/>
                  <a:pt x="9" y="34"/>
                  <a:pt x="7" y="18"/>
                </a:cubicBezTo>
                <a:cubicBezTo>
                  <a:pt x="23" y="12"/>
                  <a:pt x="27" y="28"/>
                  <a:pt x="27" y="28"/>
                </a:cubicBezTo>
                <a:cubicBezTo>
                  <a:pt x="27" y="26"/>
                  <a:pt x="28" y="21"/>
                  <a:pt x="28" y="21"/>
                </a:cubicBezTo>
                <a:cubicBezTo>
                  <a:pt x="28" y="21"/>
                  <a:pt x="14" y="12"/>
                  <a:pt x="23" y="0"/>
                </a:cubicBezTo>
                <a:cubicBezTo>
                  <a:pt x="39" y="5"/>
                  <a:pt x="31" y="21"/>
                  <a:pt x="31" y="21"/>
                </a:cubicBezTo>
                <a:cubicBezTo>
                  <a:pt x="31" y="21"/>
                  <a:pt x="31" y="24"/>
                  <a:pt x="31" y="25"/>
                </a:cubicBezTo>
                <a:cubicBezTo>
                  <a:pt x="31" y="25"/>
                  <a:pt x="37" y="14"/>
                  <a:pt x="48" y="18"/>
                </a:cubicBezTo>
                <a:cubicBezTo>
                  <a:pt x="48" y="35"/>
                  <a:pt x="30" y="32"/>
                  <a:pt x="30" y="32"/>
                </a:cubicBezTo>
                <a:cubicBezTo>
                  <a:pt x="29" y="35"/>
                  <a:pt x="29" y="39"/>
                  <a:pt x="27" y="42"/>
                </a:cubicBezTo>
                <a:cubicBezTo>
                  <a:pt x="27" y="42"/>
                  <a:pt x="38" y="30"/>
                  <a:pt x="50" y="39"/>
                </a:cubicBezTo>
                <a:cubicBezTo>
                  <a:pt x="43" y="57"/>
                  <a:pt x="25" y="46"/>
                  <a:pt x="25" y="4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137"/>
          <p:cNvSpPr>
            <a:spLocks noEditPoints="1"/>
          </p:cNvSpPr>
          <p:nvPr/>
        </p:nvSpPr>
        <p:spPr bwMode="auto">
          <a:xfrm>
            <a:off x="5140981" y="3940858"/>
            <a:ext cx="407263" cy="417037"/>
          </a:xfrm>
          <a:custGeom>
            <a:avLst/>
            <a:gdLst/>
            <a:ahLst/>
            <a:cxnLst>
              <a:cxn ang="0">
                <a:pos x="46" y="30"/>
              </a:cxn>
              <a:cxn ang="0">
                <a:pos x="39" y="36"/>
              </a:cxn>
              <a:cxn ang="0">
                <a:pos x="39" y="50"/>
              </a:cxn>
              <a:cxn ang="0">
                <a:pos x="38" y="50"/>
              </a:cxn>
              <a:cxn ang="0">
                <a:pos x="24" y="58"/>
              </a:cxn>
              <a:cxn ang="0">
                <a:pos x="24" y="59"/>
              </a:cxn>
              <a:cxn ang="0">
                <a:pos x="23" y="58"/>
              </a:cxn>
              <a:cxn ang="0">
                <a:pos x="21" y="56"/>
              </a:cxn>
              <a:cxn ang="0">
                <a:pos x="21" y="55"/>
              </a:cxn>
              <a:cxn ang="0">
                <a:pos x="24" y="45"/>
              </a:cxn>
              <a:cxn ang="0">
                <a:pos x="14" y="35"/>
              </a:cxn>
              <a:cxn ang="0">
                <a:pos x="4" y="38"/>
              </a:cxn>
              <a:cxn ang="0">
                <a:pos x="3" y="38"/>
              </a:cxn>
              <a:cxn ang="0">
                <a:pos x="3" y="38"/>
              </a:cxn>
              <a:cxn ang="0">
                <a:pos x="0" y="35"/>
              </a:cxn>
              <a:cxn ang="0">
                <a:pos x="0" y="34"/>
              </a:cxn>
              <a:cxn ang="0">
                <a:pos x="8" y="20"/>
              </a:cxn>
              <a:cxn ang="0">
                <a:pos x="9" y="20"/>
              </a:cxn>
              <a:cxn ang="0">
                <a:pos x="23" y="19"/>
              </a:cxn>
              <a:cxn ang="0">
                <a:pos x="29" y="12"/>
              </a:cxn>
              <a:cxn ang="0">
                <a:pos x="57" y="0"/>
              </a:cxn>
              <a:cxn ang="0">
                <a:pos x="58" y="1"/>
              </a:cxn>
              <a:cxn ang="0">
                <a:pos x="46" y="30"/>
              </a:cxn>
              <a:cxn ang="0">
                <a:pos x="47" y="8"/>
              </a:cxn>
              <a:cxn ang="0">
                <a:pos x="43" y="12"/>
              </a:cxn>
              <a:cxn ang="0">
                <a:pos x="47" y="15"/>
              </a:cxn>
              <a:cxn ang="0">
                <a:pos x="50" y="12"/>
              </a:cxn>
              <a:cxn ang="0">
                <a:pos x="47" y="8"/>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74"/>
          <p:cNvSpPr>
            <a:spLocks noEditPoints="1"/>
          </p:cNvSpPr>
          <p:nvPr/>
        </p:nvSpPr>
        <p:spPr bwMode="auto">
          <a:xfrm>
            <a:off x="5715098" y="2903300"/>
            <a:ext cx="495234" cy="345358"/>
          </a:xfrm>
          <a:custGeom>
            <a:avLst/>
            <a:gdLst/>
            <a:ahLst/>
            <a:cxnLst>
              <a:cxn ang="0">
                <a:pos x="64" y="20"/>
              </a:cxn>
              <a:cxn ang="0">
                <a:pos x="35" y="9"/>
              </a:cxn>
              <a:cxn ang="0">
                <a:pos x="7" y="20"/>
              </a:cxn>
              <a:cxn ang="0">
                <a:pos x="6" y="20"/>
              </a:cxn>
              <a:cxn ang="0">
                <a:pos x="0" y="14"/>
              </a:cxn>
              <a:cxn ang="0">
                <a:pos x="1" y="13"/>
              </a:cxn>
              <a:cxn ang="0">
                <a:pos x="35" y="0"/>
              </a:cxn>
              <a:cxn ang="0">
                <a:pos x="70" y="13"/>
              </a:cxn>
              <a:cxn ang="0">
                <a:pos x="70" y="14"/>
              </a:cxn>
              <a:cxn ang="0">
                <a:pos x="64" y="20"/>
              </a:cxn>
              <a:cxn ang="0">
                <a:pos x="64" y="20"/>
              </a:cxn>
              <a:cxn ang="0">
                <a:pos x="54" y="30"/>
              </a:cxn>
              <a:cxn ang="0">
                <a:pos x="35" y="22"/>
              </a:cxn>
              <a:cxn ang="0">
                <a:pos x="16" y="30"/>
              </a:cxn>
              <a:cxn ang="0">
                <a:pos x="10" y="24"/>
              </a:cxn>
              <a:cxn ang="0">
                <a:pos x="10" y="23"/>
              </a:cxn>
              <a:cxn ang="0">
                <a:pos x="35" y="13"/>
              </a:cxn>
              <a:cxn ang="0">
                <a:pos x="60" y="23"/>
              </a:cxn>
              <a:cxn ang="0">
                <a:pos x="61" y="24"/>
              </a:cxn>
              <a:cxn ang="0">
                <a:pos x="55" y="30"/>
              </a:cxn>
              <a:cxn ang="0">
                <a:pos x="54" y="30"/>
              </a:cxn>
              <a:cxn ang="0">
                <a:pos x="35" y="36"/>
              </a:cxn>
              <a:cxn ang="0">
                <a:pos x="26" y="40"/>
              </a:cxn>
              <a:cxn ang="0">
                <a:pos x="20" y="34"/>
              </a:cxn>
              <a:cxn ang="0">
                <a:pos x="20" y="33"/>
              </a:cxn>
              <a:cxn ang="0">
                <a:pos x="35" y="27"/>
              </a:cxn>
              <a:cxn ang="0">
                <a:pos x="51" y="33"/>
              </a:cxn>
              <a:cxn ang="0">
                <a:pos x="51" y="34"/>
              </a:cxn>
              <a:cxn ang="0">
                <a:pos x="45" y="40"/>
              </a:cxn>
              <a:cxn ang="0">
                <a:pos x="35" y="36"/>
              </a:cxn>
              <a:cxn ang="0">
                <a:pos x="29" y="43"/>
              </a:cxn>
              <a:cxn ang="0">
                <a:pos x="35" y="41"/>
              </a:cxn>
              <a:cxn ang="0">
                <a:pos x="41" y="43"/>
              </a:cxn>
              <a:cxn ang="0">
                <a:pos x="35" y="49"/>
              </a:cxn>
              <a:cxn ang="0">
                <a:pos x="29" y="43"/>
              </a:cxn>
            </a:cxnLst>
            <a:rect l="0" t="0" r="r" b="b"/>
            <a:pathLst>
              <a:path w="70" h="49">
                <a:moveTo>
                  <a:pt x="64" y="20"/>
                </a:moveTo>
                <a:cubicBezTo>
                  <a:pt x="55" y="13"/>
                  <a:pt x="46" y="9"/>
                  <a:pt x="35" y="9"/>
                </a:cubicBezTo>
                <a:cubicBezTo>
                  <a:pt x="24" y="9"/>
                  <a:pt x="15" y="13"/>
                  <a:pt x="7" y="20"/>
                </a:cubicBezTo>
                <a:cubicBezTo>
                  <a:pt x="7" y="20"/>
                  <a:pt x="7" y="20"/>
                  <a:pt x="6" y="20"/>
                </a:cubicBezTo>
                <a:cubicBezTo>
                  <a:pt x="5" y="20"/>
                  <a:pt x="0" y="15"/>
                  <a:pt x="0" y="14"/>
                </a:cubicBezTo>
                <a:cubicBezTo>
                  <a:pt x="0" y="14"/>
                  <a:pt x="0" y="14"/>
                  <a:pt x="1" y="13"/>
                </a:cubicBezTo>
                <a:cubicBezTo>
                  <a:pt x="10" y="4"/>
                  <a:pt x="23" y="0"/>
                  <a:pt x="35" y="0"/>
                </a:cubicBezTo>
                <a:cubicBezTo>
                  <a:pt x="48" y="0"/>
                  <a:pt x="61" y="4"/>
                  <a:pt x="70" y="13"/>
                </a:cubicBezTo>
                <a:cubicBezTo>
                  <a:pt x="70" y="14"/>
                  <a:pt x="70" y="14"/>
                  <a:pt x="70" y="14"/>
                </a:cubicBezTo>
                <a:cubicBezTo>
                  <a:pt x="70" y="15"/>
                  <a:pt x="65" y="20"/>
                  <a:pt x="64" y="20"/>
                </a:cubicBezTo>
                <a:cubicBezTo>
                  <a:pt x="64" y="20"/>
                  <a:pt x="64" y="20"/>
                  <a:pt x="64" y="20"/>
                </a:cubicBezTo>
                <a:close/>
                <a:moveTo>
                  <a:pt x="54" y="30"/>
                </a:moveTo>
                <a:cubicBezTo>
                  <a:pt x="48" y="25"/>
                  <a:pt x="43" y="22"/>
                  <a:pt x="35" y="22"/>
                </a:cubicBezTo>
                <a:cubicBezTo>
                  <a:pt x="25" y="22"/>
                  <a:pt x="16" y="30"/>
                  <a:pt x="16" y="30"/>
                </a:cubicBezTo>
                <a:cubicBezTo>
                  <a:pt x="15" y="30"/>
                  <a:pt x="10" y="25"/>
                  <a:pt x="10" y="24"/>
                </a:cubicBezTo>
                <a:cubicBezTo>
                  <a:pt x="10" y="24"/>
                  <a:pt x="10" y="23"/>
                  <a:pt x="10" y="23"/>
                </a:cubicBezTo>
                <a:cubicBezTo>
                  <a:pt x="17" y="17"/>
                  <a:pt x="26" y="13"/>
                  <a:pt x="35" y="13"/>
                </a:cubicBezTo>
                <a:cubicBezTo>
                  <a:pt x="44" y="13"/>
                  <a:pt x="54" y="17"/>
                  <a:pt x="60" y="23"/>
                </a:cubicBezTo>
                <a:cubicBezTo>
                  <a:pt x="61" y="23"/>
                  <a:pt x="61" y="24"/>
                  <a:pt x="61" y="24"/>
                </a:cubicBezTo>
                <a:cubicBezTo>
                  <a:pt x="61" y="25"/>
                  <a:pt x="56" y="30"/>
                  <a:pt x="55" y="30"/>
                </a:cubicBezTo>
                <a:cubicBezTo>
                  <a:pt x="54" y="30"/>
                  <a:pt x="54" y="30"/>
                  <a:pt x="54" y="30"/>
                </a:cubicBezTo>
                <a:close/>
                <a:moveTo>
                  <a:pt x="35" y="36"/>
                </a:moveTo>
                <a:cubicBezTo>
                  <a:pt x="30" y="36"/>
                  <a:pt x="26" y="40"/>
                  <a:pt x="26" y="40"/>
                </a:cubicBezTo>
                <a:cubicBezTo>
                  <a:pt x="25" y="40"/>
                  <a:pt x="20" y="35"/>
                  <a:pt x="20" y="34"/>
                </a:cubicBezTo>
                <a:cubicBezTo>
                  <a:pt x="20" y="33"/>
                  <a:pt x="20" y="33"/>
                  <a:pt x="20" y="33"/>
                </a:cubicBezTo>
                <a:cubicBezTo>
                  <a:pt x="24" y="29"/>
                  <a:pt x="30" y="27"/>
                  <a:pt x="35" y="27"/>
                </a:cubicBezTo>
                <a:cubicBezTo>
                  <a:pt x="41" y="27"/>
                  <a:pt x="47" y="29"/>
                  <a:pt x="51" y="33"/>
                </a:cubicBezTo>
                <a:cubicBezTo>
                  <a:pt x="51" y="33"/>
                  <a:pt x="51" y="33"/>
                  <a:pt x="51" y="34"/>
                </a:cubicBezTo>
                <a:cubicBezTo>
                  <a:pt x="51" y="35"/>
                  <a:pt x="46" y="40"/>
                  <a:pt x="45" y="40"/>
                </a:cubicBezTo>
                <a:cubicBezTo>
                  <a:pt x="44" y="40"/>
                  <a:pt x="41" y="36"/>
                  <a:pt x="35" y="36"/>
                </a:cubicBezTo>
                <a:close/>
                <a:moveTo>
                  <a:pt x="29" y="43"/>
                </a:moveTo>
                <a:cubicBezTo>
                  <a:pt x="29" y="42"/>
                  <a:pt x="34" y="41"/>
                  <a:pt x="35" y="41"/>
                </a:cubicBezTo>
                <a:cubicBezTo>
                  <a:pt x="37" y="41"/>
                  <a:pt x="41" y="42"/>
                  <a:pt x="41" y="43"/>
                </a:cubicBezTo>
                <a:cubicBezTo>
                  <a:pt x="41" y="44"/>
                  <a:pt x="36" y="49"/>
                  <a:pt x="35" y="49"/>
                </a:cubicBezTo>
                <a:cubicBezTo>
                  <a:pt x="34" y="49"/>
                  <a:pt x="29" y="44"/>
                  <a:pt x="29" y="4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940439053"/>
      </p:ext>
    </p:extLst>
  </p:cSld>
  <p:clrMapOvr>
    <a:masterClrMapping/>
  </p:clrMapOvr>
  <p:transition spd="slow">
    <p:push dir="u"/>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15" name="Oval 14"/>
          <p:cNvSpPr/>
          <p:nvPr/>
        </p:nvSpPr>
        <p:spPr>
          <a:xfrm>
            <a:off x="3165231" y="1696916"/>
            <a:ext cx="2831123" cy="2857500"/>
          </a:xfrm>
          <a:prstGeom prst="ellipse">
            <a:avLst/>
          </a:prstGeom>
          <a:noFill/>
          <a:ln w="19050">
            <a:solidFill>
              <a:schemeClr val="bg1">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 name="Oval 15"/>
          <p:cNvSpPr/>
          <p:nvPr/>
        </p:nvSpPr>
        <p:spPr>
          <a:xfrm>
            <a:off x="3385039" y="1841541"/>
            <a:ext cx="457200" cy="457200"/>
          </a:xfrm>
          <a:prstGeom prst="ellipse">
            <a:avLst/>
          </a:pr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2100" dirty="0">
              <a:solidFill>
                <a:schemeClr val="bg1"/>
              </a:solidFill>
              <a:latin typeface="Arial" panose="020B0604020202020204" pitchFamily="34" charset="0"/>
              <a:cs typeface="Arial" panose="020B0604020202020204" pitchFamily="34" charset="0"/>
            </a:endParaRPr>
          </a:p>
        </p:txBody>
      </p:sp>
      <p:sp>
        <p:nvSpPr>
          <p:cNvPr id="17" name="Oval 16"/>
          <p:cNvSpPr/>
          <p:nvPr/>
        </p:nvSpPr>
        <p:spPr>
          <a:xfrm>
            <a:off x="2927839" y="2917927"/>
            <a:ext cx="457200" cy="457200"/>
          </a:xfrm>
          <a:prstGeom prst="ellipse">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100" dirty="0">
              <a:solidFill>
                <a:schemeClr val="bg1"/>
              </a:solidFill>
              <a:latin typeface="Arial" panose="020B0604020202020204" pitchFamily="34" charset="0"/>
              <a:cs typeface="Arial" panose="020B0604020202020204" pitchFamily="34" charset="0"/>
            </a:endParaRPr>
          </a:p>
        </p:txBody>
      </p:sp>
      <p:sp>
        <p:nvSpPr>
          <p:cNvPr id="18" name="Oval 17"/>
          <p:cNvSpPr/>
          <p:nvPr/>
        </p:nvSpPr>
        <p:spPr>
          <a:xfrm>
            <a:off x="3385039" y="3980611"/>
            <a:ext cx="457200" cy="457200"/>
          </a:xfrm>
          <a:prstGeom prst="ellipse">
            <a:avLst/>
          </a:prstGeom>
          <a:solidFill>
            <a:schemeClr val="accent3"/>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100" dirty="0">
              <a:solidFill>
                <a:schemeClr val="bg1"/>
              </a:solidFill>
              <a:latin typeface="Arial" panose="020B0604020202020204" pitchFamily="34" charset="0"/>
              <a:cs typeface="Arial" panose="020B0604020202020204" pitchFamily="34" charset="0"/>
            </a:endParaRPr>
          </a:p>
        </p:txBody>
      </p:sp>
      <p:sp>
        <p:nvSpPr>
          <p:cNvPr id="19" name="Oval 18"/>
          <p:cNvSpPr/>
          <p:nvPr/>
        </p:nvSpPr>
        <p:spPr>
          <a:xfrm>
            <a:off x="5306157" y="3980611"/>
            <a:ext cx="457200" cy="457200"/>
          </a:xfrm>
          <a:prstGeom prst="ellipse">
            <a:avLst/>
          </a:prstGeom>
          <a:solidFill>
            <a:schemeClr val="accent6"/>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100" dirty="0">
              <a:solidFill>
                <a:schemeClr val="bg1"/>
              </a:solidFill>
              <a:latin typeface="Arial" panose="020B0604020202020204" pitchFamily="34" charset="0"/>
              <a:cs typeface="Arial" panose="020B0604020202020204" pitchFamily="34" charset="0"/>
            </a:endParaRPr>
          </a:p>
        </p:txBody>
      </p:sp>
      <p:sp>
        <p:nvSpPr>
          <p:cNvPr id="20" name="Oval 19"/>
          <p:cNvSpPr/>
          <p:nvPr/>
        </p:nvSpPr>
        <p:spPr>
          <a:xfrm>
            <a:off x="5758961" y="2917927"/>
            <a:ext cx="457200" cy="457200"/>
          </a:xfrm>
          <a:prstGeom prst="ellipse">
            <a:avLst/>
          </a:prstGeom>
          <a:solidFill>
            <a:schemeClr val="accent5"/>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100" dirty="0">
              <a:solidFill>
                <a:schemeClr val="bg1"/>
              </a:solidFill>
              <a:latin typeface="Arial" panose="020B0604020202020204" pitchFamily="34" charset="0"/>
              <a:cs typeface="Arial" panose="020B0604020202020204" pitchFamily="34" charset="0"/>
            </a:endParaRPr>
          </a:p>
        </p:txBody>
      </p:sp>
      <p:sp>
        <p:nvSpPr>
          <p:cNvPr id="21" name="Oval 20"/>
          <p:cNvSpPr/>
          <p:nvPr/>
        </p:nvSpPr>
        <p:spPr>
          <a:xfrm>
            <a:off x="5306157" y="1841541"/>
            <a:ext cx="457200" cy="457200"/>
          </a:xfrm>
          <a:prstGeom prst="ellipse">
            <a:avLst/>
          </a:prstGeom>
          <a:solidFill>
            <a:schemeClr val="accent4"/>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100" dirty="0">
              <a:solidFill>
                <a:schemeClr val="bg1"/>
              </a:solidFill>
              <a:latin typeface="Arial" panose="020B0604020202020204" pitchFamily="34" charset="0"/>
              <a:cs typeface="Arial" panose="020B0604020202020204" pitchFamily="34" charset="0"/>
            </a:endParaRPr>
          </a:p>
        </p:txBody>
      </p:sp>
      <p:sp>
        <p:nvSpPr>
          <p:cNvPr id="43" name="Freeform 9"/>
          <p:cNvSpPr>
            <a:spLocks/>
          </p:cNvSpPr>
          <p:nvPr/>
        </p:nvSpPr>
        <p:spPr bwMode="auto">
          <a:xfrm>
            <a:off x="5431569" y="2033629"/>
            <a:ext cx="204788" cy="185738"/>
          </a:xfrm>
          <a:custGeom>
            <a:avLst/>
            <a:gdLst/>
            <a:ahLst/>
            <a:cxnLst>
              <a:cxn ang="0">
                <a:pos x="66" y="58"/>
              </a:cxn>
              <a:cxn ang="0">
                <a:pos x="58" y="58"/>
              </a:cxn>
              <a:cxn ang="0">
                <a:pos x="58" y="0"/>
              </a:cxn>
              <a:cxn ang="0">
                <a:pos x="44" y="0"/>
              </a:cxn>
              <a:cxn ang="0">
                <a:pos x="44" y="58"/>
              </a:cxn>
              <a:cxn ang="0">
                <a:pos x="37" y="58"/>
              </a:cxn>
              <a:cxn ang="0">
                <a:pos x="37" y="0"/>
              </a:cxn>
              <a:cxn ang="0">
                <a:pos x="22" y="0"/>
              </a:cxn>
              <a:cxn ang="0">
                <a:pos x="22" y="58"/>
              </a:cxn>
              <a:cxn ang="0">
                <a:pos x="15" y="58"/>
              </a:cxn>
              <a:cxn ang="0">
                <a:pos x="15" y="0"/>
              </a:cxn>
              <a:cxn ang="0">
                <a:pos x="0" y="0"/>
              </a:cxn>
              <a:cxn ang="0">
                <a:pos x="0" y="69"/>
              </a:cxn>
              <a:cxn ang="0">
                <a:pos x="4" y="72"/>
              </a:cxn>
              <a:cxn ang="0">
                <a:pos x="77" y="72"/>
              </a:cxn>
              <a:cxn ang="0">
                <a:pos x="80" y="69"/>
              </a:cxn>
              <a:cxn ang="0">
                <a:pos x="80" y="0"/>
              </a:cxn>
              <a:cxn ang="0">
                <a:pos x="66" y="0"/>
              </a:cxn>
              <a:cxn ang="0">
                <a:pos x="66" y="58"/>
              </a:cxn>
            </a:cxnLst>
            <a:rect l="0" t="0" r="r" b="b"/>
            <a:pathLst>
              <a:path w="80" h="72">
                <a:moveTo>
                  <a:pt x="66" y="58"/>
                </a:moveTo>
                <a:cubicBezTo>
                  <a:pt x="58" y="58"/>
                  <a:pt x="58" y="58"/>
                  <a:pt x="58" y="58"/>
                </a:cubicBezTo>
                <a:cubicBezTo>
                  <a:pt x="58" y="0"/>
                  <a:pt x="58" y="0"/>
                  <a:pt x="58" y="0"/>
                </a:cubicBezTo>
                <a:cubicBezTo>
                  <a:pt x="44" y="0"/>
                  <a:pt x="44" y="0"/>
                  <a:pt x="44" y="0"/>
                </a:cubicBezTo>
                <a:cubicBezTo>
                  <a:pt x="44" y="58"/>
                  <a:pt x="44" y="58"/>
                  <a:pt x="44" y="58"/>
                </a:cubicBezTo>
                <a:cubicBezTo>
                  <a:pt x="37" y="58"/>
                  <a:pt x="37" y="58"/>
                  <a:pt x="37" y="58"/>
                </a:cubicBezTo>
                <a:cubicBezTo>
                  <a:pt x="37" y="0"/>
                  <a:pt x="37" y="0"/>
                  <a:pt x="37" y="0"/>
                </a:cubicBezTo>
                <a:cubicBezTo>
                  <a:pt x="22" y="0"/>
                  <a:pt x="22" y="0"/>
                  <a:pt x="22" y="0"/>
                </a:cubicBezTo>
                <a:cubicBezTo>
                  <a:pt x="22" y="58"/>
                  <a:pt x="22" y="58"/>
                  <a:pt x="22" y="58"/>
                </a:cubicBezTo>
                <a:cubicBezTo>
                  <a:pt x="15" y="58"/>
                  <a:pt x="15" y="58"/>
                  <a:pt x="15" y="58"/>
                </a:cubicBezTo>
                <a:cubicBezTo>
                  <a:pt x="15" y="0"/>
                  <a:pt x="15" y="0"/>
                  <a:pt x="15" y="0"/>
                </a:cubicBezTo>
                <a:cubicBezTo>
                  <a:pt x="0" y="0"/>
                  <a:pt x="0" y="0"/>
                  <a:pt x="0" y="0"/>
                </a:cubicBezTo>
                <a:cubicBezTo>
                  <a:pt x="0" y="69"/>
                  <a:pt x="0" y="69"/>
                  <a:pt x="0" y="69"/>
                </a:cubicBezTo>
                <a:cubicBezTo>
                  <a:pt x="0" y="71"/>
                  <a:pt x="2" y="72"/>
                  <a:pt x="4" y="72"/>
                </a:cubicBezTo>
                <a:cubicBezTo>
                  <a:pt x="77" y="72"/>
                  <a:pt x="77" y="72"/>
                  <a:pt x="77" y="72"/>
                </a:cubicBezTo>
                <a:cubicBezTo>
                  <a:pt x="79" y="72"/>
                  <a:pt x="80" y="71"/>
                  <a:pt x="80" y="69"/>
                </a:cubicBezTo>
                <a:cubicBezTo>
                  <a:pt x="80" y="0"/>
                  <a:pt x="80" y="0"/>
                  <a:pt x="80" y="0"/>
                </a:cubicBezTo>
                <a:cubicBezTo>
                  <a:pt x="66" y="0"/>
                  <a:pt x="66" y="0"/>
                  <a:pt x="66" y="0"/>
                </a:cubicBezTo>
                <a:lnTo>
                  <a:pt x="66" y="5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10"/>
          <p:cNvSpPr>
            <a:spLocks noEditPoints="1"/>
          </p:cNvSpPr>
          <p:nvPr/>
        </p:nvSpPr>
        <p:spPr bwMode="auto">
          <a:xfrm>
            <a:off x="5395057" y="1920916"/>
            <a:ext cx="279400" cy="92075"/>
          </a:xfrm>
          <a:custGeom>
            <a:avLst/>
            <a:gdLst/>
            <a:ahLst/>
            <a:cxnLst>
              <a:cxn ang="0">
                <a:pos x="101" y="15"/>
              </a:cxn>
              <a:cxn ang="0">
                <a:pos x="72" y="15"/>
              </a:cxn>
              <a:cxn ang="0">
                <a:pos x="72" y="4"/>
              </a:cxn>
              <a:cxn ang="0">
                <a:pos x="69" y="0"/>
              </a:cxn>
              <a:cxn ang="0">
                <a:pos x="40" y="0"/>
              </a:cxn>
              <a:cxn ang="0">
                <a:pos x="36" y="4"/>
              </a:cxn>
              <a:cxn ang="0">
                <a:pos x="36" y="15"/>
              </a:cxn>
              <a:cxn ang="0">
                <a:pos x="7" y="15"/>
              </a:cxn>
              <a:cxn ang="0">
                <a:pos x="0" y="22"/>
              </a:cxn>
              <a:cxn ang="0">
                <a:pos x="0" y="29"/>
              </a:cxn>
              <a:cxn ang="0">
                <a:pos x="7" y="36"/>
              </a:cxn>
              <a:cxn ang="0">
                <a:pos x="101" y="36"/>
              </a:cxn>
              <a:cxn ang="0">
                <a:pos x="109" y="29"/>
              </a:cxn>
              <a:cxn ang="0">
                <a:pos x="109" y="22"/>
              </a:cxn>
              <a:cxn ang="0">
                <a:pos x="101" y="15"/>
              </a:cxn>
              <a:cxn ang="0">
                <a:pos x="43" y="15"/>
              </a:cxn>
              <a:cxn ang="0">
                <a:pos x="43" y="7"/>
              </a:cxn>
              <a:cxn ang="0">
                <a:pos x="65" y="7"/>
              </a:cxn>
              <a:cxn ang="0">
                <a:pos x="65" y="15"/>
              </a:cxn>
              <a:cxn ang="0">
                <a:pos x="43" y="15"/>
              </a:cxn>
            </a:cxnLst>
            <a:rect l="0" t="0" r="r" b="b"/>
            <a:pathLst>
              <a:path w="109" h="36">
                <a:moveTo>
                  <a:pt x="101" y="15"/>
                </a:moveTo>
                <a:cubicBezTo>
                  <a:pt x="72" y="15"/>
                  <a:pt x="72" y="15"/>
                  <a:pt x="72" y="15"/>
                </a:cubicBezTo>
                <a:cubicBezTo>
                  <a:pt x="72" y="4"/>
                  <a:pt x="72" y="4"/>
                  <a:pt x="72" y="4"/>
                </a:cubicBezTo>
                <a:cubicBezTo>
                  <a:pt x="72" y="2"/>
                  <a:pt x="71" y="0"/>
                  <a:pt x="69" y="0"/>
                </a:cubicBezTo>
                <a:cubicBezTo>
                  <a:pt x="40" y="0"/>
                  <a:pt x="40" y="0"/>
                  <a:pt x="40" y="0"/>
                </a:cubicBezTo>
                <a:cubicBezTo>
                  <a:pt x="38" y="0"/>
                  <a:pt x="36" y="2"/>
                  <a:pt x="36" y="4"/>
                </a:cubicBezTo>
                <a:cubicBezTo>
                  <a:pt x="36" y="15"/>
                  <a:pt x="36" y="15"/>
                  <a:pt x="36" y="15"/>
                </a:cubicBezTo>
                <a:cubicBezTo>
                  <a:pt x="7" y="15"/>
                  <a:pt x="7" y="15"/>
                  <a:pt x="7" y="15"/>
                </a:cubicBezTo>
                <a:cubicBezTo>
                  <a:pt x="3" y="15"/>
                  <a:pt x="0" y="18"/>
                  <a:pt x="0" y="22"/>
                </a:cubicBezTo>
                <a:cubicBezTo>
                  <a:pt x="0" y="29"/>
                  <a:pt x="0" y="29"/>
                  <a:pt x="0" y="29"/>
                </a:cubicBezTo>
                <a:cubicBezTo>
                  <a:pt x="0" y="33"/>
                  <a:pt x="3" y="36"/>
                  <a:pt x="7" y="36"/>
                </a:cubicBezTo>
                <a:cubicBezTo>
                  <a:pt x="101" y="36"/>
                  <a:pt x="101" y="36"/>
                  <a:pt x="101" y="36"/>
                </a:cubicBezTo>
                <a:cubicBezTo>
                  <a:pt x="105" y="36"/>
                  <a:pt x="109" y="33"/>
                  <a:pt x="109" y="29"/>
                </a:cubicBezTo>
                <a:cubicBezTo>
                  <a:pt x="109" y="22"/>
                  <a:pt x="109" y="22"/>
                  <a:pt x="109" y="22"/>
                </a:cubicBezTo>
                <a:cubicBezTo>
                  <a:pt x="109" y="18"/>
                  <a:pt x="105" y="15"/>
                  <a:pt x="101" y="15"/>
                </a:cubicBezTo>
                <a:close/>
                <a:moveTo>
                  <a:pt x="43" y="15"/>
                </a:moveTo>
                <a:cubicBezTo>
                  <a:pt x="43" y="7"/>
                  <a:pt x="43" y="7"/>
                  <a:pt x="43" y="7"/>
                </a:cubicBezTo>
                <a:cubicBezTo>
                  <a:pt x="65" y="7"/>
                  <a:pt x="65" y="7"/>
                  <a:pt x="65" y="7"/>
                </a:cubicBezTo>
                <a:cubicBezTo>
                  <a:pt x="65" y="15"/>
                  <a:pt x="65" y="15"/>
                  <a:pt x="65" y="15"/>
                </a:cubicBezTo>
                <a:lnTo>
                  <a:pt x="43" y="15"/>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18"/>
          <p:cNvSpPr>
            <a:spLocks noEditPoints="1"/>
          </p:cNvSpPr>
          <p:nvPr/>
        </p:nvSpPr>
        <p:spPr bwMode="auto">
          <a:xfrm>
            <a:off x="5885167" y="3007621"/>
            <a:ext cx="204788" cy="277813"/>
          </a:xfrm>
          <a:custGeom>
            <a:avLst/>
            <a:gdLst/>
            <a:ahLst/>
            <a:cxnLst>
              <a:cxn ang="0">
                <a:pos x="73" y="43"/>
              </a:cxn>
              <a:cxn ang="0">
                <a:pos x="73" y="33"/>
              </a:cxn>
              <a:cxn ang="0">
                <a:pos x="40" y="0"/>
              </a:cxn>
              <a:cxn ang="0">
                <a:pos x="7" y="33"/>
              </a:cxn>
              <a:cxn ang="0">
                <a:pos x="7" y="43"/>
              </a:cxn>
              <a:cxn ang="0">
                <a:pos x="0" y="43"/>
              </a:cxn>
              <a:cxn ang="0">
                <a:pos x="0" y="108"/>
              </a:cxn>
              <a:cxn ang="0">
                <a:pos x="80" y="108"/>
              </a:cxn>
              <a:cxn ang="0">
                <a:pos x="80" y="43"/>
              </a:cxn>
              <a:cxn ang="0">
                <a:pos x="73" y="43"/>
              </a:cxn>
              <a:cxn ang="0">
                <a:pos x="45" y="94"/>
              </a:cxn>
              <a:cxn ang="0">
                <a:pos x="33" y="94"/>
              </a:cxn>
              <a:cxn ang="0">
                <a:pos x="36" y="77"/>
              </a:cxn>
              <a:cxn ang="0">
                <a:pos x="33" y="72"/>
              </a:cxn>
              <a:cxn ang="0">
                <a:pos x="39" y="66"/>
              </a:cxn>
              <a:cxn ang="0">
                <a:pos x="45" y="72"/>
              </a:cxn>
              <a:cxn ang="0">
                <a:pos x="42" y="77"/>
              </a:cxn>
              <a:cxn ang="0">
                <a:pos x="45" y="94"/>
              </a:cxn>
              <a:cxn ang="0">
                <a:pos x="58" y="43"/>
              </a:cxn>
              <a:cxn ang="0">
                <a:pos x="22" y="43"/>
              </a:cxn>
              <a:cxn ang="0">
                <a:pos x="22" y="33"/>
              </a:cxn>
              <a:cxn ang="0">
                <a:pos x="40" y="15"/>
              </a:cxn>
              <a:cxn ang="0">
                <a:pos x="58" y="33"/>
              </a:cxn>
              <a:cxn ang="0">
                <a:pos x="58" y="43"/>
              </a:cxn>
            </a:cxnLst>
            <a:rect l="0" t="0" r="r" b="b"/>
            <a:pathLst>
              <a:path w="80" h="108">
                <a:moveTo>
                  <a:pt x="73" y="43"/>
                </a:moveTo>
                <a:cubicBezTo>
                  <a:pt x="73" y="33"/>
                  <a:pt x="73" y="33"/>
                  <a:pt x="73" y="33"/>
                </a:cubicBezTo>
                <a:cubicBezTo>
                  <a:pt x="73" y="15"/>
                  <a:pt x="58" y="0"/>
                  <a:pt x="40" y="0"/>
                </a:cubicBezTo>
                <a:cubicBezTo>
                  <a:pt x="22" y="0"/>
                  <a:pt x="7" y="15"/>
                  <a:pt x="7" y="33"/>
                </a:cubicBezTo>
                <a:cubicBezTo>
                  <a:pt x="7" y="43"/>
                  <a:pt x="7" y="43"/>
                  <a:pt x="7" y="43"/>
                </a:cubicBezTo>
                <a:cubicBezTo>
                  <a:pt x="0" y="43"/>
                  <a:pt x="0" y="43"/>
                  <a:pt x="0" y="43"/>
                </a:cubicBezTo>
                <a:cubicBezTo>
                  <a:pt x="0" y="108"/>
                  <a:pt x="0" y="108"/>
                  <a:pt x="0" y="108"/>
                </a:cubicBezTo>
                <a:cubicBezTo>
                  <a:pt x="80" y="108"/>
                  <a:pt x="80" y="108"/>
                  <a:pt x="80" y="108"/>
                </a:cubicBezTo>
                <a:cubicBezTo>
                  <a:pt x="80" y="43"/>
                  <a:pt x="80" y="43"/>
                  <a:pt x="80" y="43"/>
                </a:cubicBezTo>
                <a:lnTo>
                  <a:pt x="73" y="43"/>
                </a:lnTo>
                <a:close/>
                <a:moveTo>
                  <a:pt x="45" y="94"/>
                </a:moveTo>
                <a:cubicBezTo>
                  <a:pt x="33" y="94"/>
                  <a:pt x="33" y="94"/>
                  <a:pt x="33" y="94"/>
                </a:cubicBezTo>
                <a:cubicBezTo>
                  <a:pt x="36" y="77"/>
                  <a:pt x="36" y="77"/>
                  <a:pt x="36" y="77"/>
                </a:cubicBezTo>
                <a:cubicBezTo>
                  <a:pt x="34" y="76"/>
                  <a:pt x="33" y="74"/>
                  <a:pt x="33" y="72"/>
                </a:cubicBezTo>
                <a:cubicBezTo>
                  <a:pt x="33" y="69"/>
                  <a:pt x="36" y="66"/>
                  <a:pt x="39" y="66"/>
                </a:cubicBezTo>
                <a:cubicBezTo>
                  <a:pt x="42" y="66"/>
                  <a:pt x="45" y="69"/>
                  <a:pt x="45" y="72"/>
                </a:cubicBezTo>
                <a:cubicBezTo>
                  <a:pt x="45" y="74"/>
                  <a:pt x="44" y="76"/>
                  <a:pt x="42" y="77"/>
                </a:cubicBezTo>
                <a:lnTo>
                  <a:pt x="45" y="94"/>
                </a:lnTo>
                <a:close/>
                <a:moveTo>
                  <a:pt x="58" y="43"/>
                </a:moveTo>
                <a:cubicBezTo>
                  <a:pt x="22" y="43"/>
                  <a:pt x="22" y="43"/>
                  <a:pt x="22" y="43"/>
                </a:cubicBezTo>
                <a:cubicBezTo>
                  <a:pt x="22" y="33"/>
                  <a:pt x="22" y="33"/>
                  <a:pt x="22" y="33"/>
                </a:cubicBezTo>
                <a:cubicBezTo>
                  <a:pt x="22" y="23"/>
                  <a:pt x="30" y="15"/>
                  <a:pt x="40" y="15"/>
                </a:cubicBezTo>
                <a:cubicBezTo>
                  <a:pt x="50" y="15"/>
                  <a:pt x="58" y="23"/>
                  <a:pt x="58" y="33"/>
                </a:cubicBezTo>
                <a:lnTo>
                  <a:pt x="58" y="4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60"/>
          <p:cNvSpPr>
            <a:spLocks noEditPoints="1"/>
          </p:cNvSpPr>
          <p:nvPr/>
        </p:nvSpPr>
        <p:spPr bwMode="auto">
          <a:xfrm>
            <a:off x="3463620" y="1921710"/>
            <a:ext cx="300038" cy="296863"/>
          </a:xfrm>
          <a:custGeom>
            <a:avLst/>
            <a:gdLst/>
            <a:ahLst/>
            <a:cxnLst>
              <a:cxn ang="0">
                <a:pos x="101" y="47"/>
              </a:cxn>
              <a:cxn ang="0">
                <a:pos x="65" y="83"/>
              </a:cxn>
              <a:cxn ang="0">
                <a:pos x="34" y="83"/>
              </a:cxn>
              <a:cxn ang="0">
                <a:pos x="34" y="51"/>
              </a:cxn>
              <a:cxn ang="0">
                <a:pos x="69" y="15"/>
              </a:cxn>
              <a:cxn ang="0">
                <a:pos x="53" y="0"/>
              </a:cxn>
              <a:cxn ang="0">
                <a:pos x="18" y="35"/>
              </a:cxn>
              <a:cxn ang="0">
                <a:pos x="18" y="98"/>
              </a:cxn>
              <a:cxn ang="0">
                <a:pos x="81" y="98"/>
              </a:cxn>
              <a:cxn ang="0">
                <a:pos x="117" y="63"/>
              </a:cxn>
              <a:cxn ang="0">
                <a:pos x="101" y="47"/>
              </a:cxn>
              <a:cxn ang="0">
                <a:pos x="53" y="8"/>
              </a:cxn>
              <a:cxn ang="0">
                <a:pos x="61" y="15"/>
              </a:cxn>
              <a:cxn ang="0">
                <a:pos x="49" y="27"/>
              </a:cxn>
              <a:cxn ang="0">
                <a:pos x="41" y="19"/>
              </a:cxn>
              <a:cxn ang="0">
                <a:pos x="53" y="8"/>
              </a:cxn>
              <a:cxn ang="0">
                <a:pos x="89" y="67"/>
              </a:cxn>
              <a:cxn ang="0">
                <a:pos x="101" y="55"/>
              </a:cxn>
              <a:cxn ang="0">
                <a:pos x="109" y="63"/>
              </a:cxn>
              <a:cxn ang="0">
                <a:pos x="97" y="75"/>
              </a:cxn>
              <a:cxn ang="0">
                <a:pos x="89" y="67"/>
              </a:cxn>
            </a:cxnLst>
            <a:rect l="0" t="0" r="r" b="b"/>
            <a:pathLst>
              <a:path w="117" h="116">
                <a:moveTo>
                  <a:pt x="101" y="47"/>
                </a:moveTo>
                <a:cubicBezTo>
                  <a:pt x="65" y="83"/>
                  <a:pt x="65" y="83"/>
                  <a:pt x="65" y="83"/>
                </a:cubicBezTo>
                <a:cubicBezTo>
                  <a:pt x="56" y="91"/>
                  <a:pt x="42" y="91"/>
                  <a:pt x="34" y="83"/>
                </a:cubicBezTo>
                <a:cubicBezTo>
                  <a:pt x="25" y="74"/>
                  <a:pt x="25" y="60"/>
                  <a:pt x="34" y="51"/>
                </a:cubicBezTo>
                <a:cubicBezTo>
                  <a:pt x="69" y="15"/>
                  <a:pt x="69" y="15"/>
                  <a:pt x="69" y="15"/>
                </a:cubicBezTo>
                <a:cubicBezTo>
                  <a:pt x="53" y="0"/>
                  <a:pt x="53" y="0"/>
                  <a:pt x="53" y="0"/>
                </a:cubicBezTo>
                <a:cubicBezTo>
                  <a:pt x="18" y="35"/>
                  <a:pt x="18" y="35"/>
                  <a:pt x="18" y="35"/>
                </a:cubicBezTo>
                <a:cubicBezTo>
                  <a:pt x="0" y="53"/>
                  <a:pt x="0" y="81"/>
                  <a:pt x="18" y="98"/>
                </a:cubicBezTo>
                <a:cubicBezTo>
                  <a:pt x="35" y="116"/>
                  <a:pt x="64" y="116"/>
                  <a:pt x="81" y="98"/>
                </a:cubicBezTo>
                <a:cubicBezTo>
                  <a:pt x="117" y="63"/>
                  <a:pt x="117" y="63"/>
                  <a:pt x="117" y="63"/>
                </a:cubicBezTo>
                <a:lnTo>
                  <a:pt x="101" y="47"/>
                </a:lnTo>
                <a:close/>
                <a:moveTo>
                  <a:pt x="53" y="8"/>
                </a:moveTo>
                <a:cubicBezTo>
                  <a:pt x="61" y="15"/>
                  <a:pt x="61" y="15"/>
                  <a:pt x="61" y="15"/>
                </a:cubicBezTo>
                <a:cubicBezTo>
                  <a:pt x="49" y="27"/>
                  <a:pt x="49" y="27"/>
                  <a:pt x="49" y="27"/>
                </a:cubicBezTo>
                <a:cubicBezTo>
                  <a:pt x="41" y="19"/>
                  <a:pt x="41" y="19"/>
                  <a:pt x="41" y="19"/>
                </a:cubicBezTo>
                <a:lnTo>
                  <a:pt x="53" y="8"/>
                </a:lnTo>
                <a:close/>
                <a:moveTo>
                  <a:pt x="89" y="67"/>
                </a:moveTo>
                <a:cubicBezTo>
                  <a:pt x="101" y="55"/>
                  <a:pt x="101" y="55"/>
                  <a:pt x="101" y="55"/>
                </a:cubicBezTo>
                <a:cubicBezTo>
                  <a:pt x="109" y="63"/>
                  <a:pt x="109" y="63"/>
                  <a:pt x="109" y="63"/>
                </a:cubicBezTo>
                <a:cubicBezTo>
                  <a:pt x="97" y="75"/>
                  <a:pt x="97" y="75"/>
                  <a:pt x="97" y="75"/>
                </a:cubicBezTo>
                <a:lnTo>
                  <a:pt x="89" y="6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107"/>
          <p:cNvSpPr>
            <a:spLocks/>
          </p:cNvSpPr>
          <p:nvPr/>
        </p:nvSpPr>
        <p:spPr bwMode="auto">
          <a:xfrm>
            <a:off x="3018327" y="3001271"/>
            <a:ext cx="276225" cy="290513"/>
          </a:xfrm>
          <a:custGeom>
            <a:avLst/>
            <a:gdLst/>
            <a:ahLst/>
            <a:cxnLst>
              <a:cxn ang="0">
                <a:pos x="104" y="88"/>
              </a:cxn>
              <a:cxn ang="0">
                <a:pos x="103" y="87"/>
              </a:cxn>
              <a:cxn ang="0">
                <a:pos x="78" y="76"/>
              </a:cxn>
              <a:cxn ang="0">
                <a:pos x="77" y="76"/>
              </a:cxn>
              <a:cxn ang="0">
                <a:pos x="64" y="86"/>
              </a:cxn>
              <a:cxn ang="0">
                <a:pos x="41" y="67"/>
              </a:cxn>
              <a:cxn ang="0">
                <a:pos x="26" y="44"/>
              </a:cxn>
              <a:cxn ang="0">
                <a:pos x="37" y="30"/>
              </a:cxn>
              <a:cxn ang="0">
                <a:pos x="30" y="4"/>
              </a:cxn>
              <a:cxn ang="0">
                <a:pos x="29" y="4"/>
              </a:cxn>
              <a:cxn ang="0">
                <a:pos x="18" y="0"/>
              </a:cxn>
              <a:cxn ang="0">
                <a:pos x="16" y="2"/>
              </a:cxn>
              <a:cxn ang="0">
                <a:pos x="3" y="14"/>
              </a:cxn>
              <a:cxn ang="0">
                <a:pos x="26" y="83"/>
              </a:cxn>
              <a:cxn ang="0">
                <a:pos x="89" y="113"/>
              </a:cxn>
              <a:cxn ang="0">
                <a:pos x="89" y="113"/>
              </a:cxn>
              <a:cxn ang="0">
                <a:pos x="90" y="112"/>
              </a:cxn>
              <a:cxn ang="0">
                <a:pos x="104" y="101"/>
              </a:cxn>
              <a:cxn ang="0">
                <a:pos x="104" y="88"/>
              </a:cxn>
            </a:cxnLst>
            <a:rect l="0" t="0" r="r" b="b"/>
            <a:pathLst>
              <a:path w="108" h="114">
                <a:moveTo>
                  <a:pt x="104" y="88"/>
                </a:moveTo>
                <a:cubicBezTo>
                  <a:pt x="103" y="87"/>
                  <a:pt x="103" y="87"/>
                  <a:pt x="103" y="87"/>
                </a:cubicBezTo>
                <a:cubicBezTo>
                  <a:pt x="101" y="83"/>
                  <a:pt x="80" y="76"/>
                  <a:pt x="78" y="76"/>
                </a:cubicBezTo>
                <a:cubicBezTo>
                  <a:pt x="77" y="76"/>
                  <a:pt x="77" y="76"/>
                  <a:pt x="77" y="76"/>
                </a:cubicBezTo>
                <a:cubicBezTo>
                  <a:pt x="74" y="77"/>
                  <a:pt x="70" y="80"/>
                  <a:pt x="64" y="86"/>
                </a:cubicBezTo>
                <a:cubicBezTo>
                  <a:pt x="56" y="82"/>
                  <a:pt x="46" y="73"/>
                  <a:pt x="41" y="67"/>
                </a:cubicBezTo>
                <a:cubicBezTo>
                  <a:pt x="35" y="61"/>
                  <a:pt x="29" y="51"/>
                  <a:pt x="26" y="44"/>
                </a:cubicBezTo>
                <a:cubicBezTo>
                  <a:pt x="34" y="37"/>
                  <a:pt x="37" y="34"/>
                  <a:pt x="37" y="30"/>
                </a:cubicBezTo>
                <a:cubicBezTo>
                  <a:pt x="38" y="29"/>
                  <a:pt x="34" y="7"/>
                  <a:pt x="30" y="4"/>
                </a:cubicBezTo>
                <a:cubicBezTo>
                  <a:pt x="29" y="4"/>
                  <a:pt x="29" y="4"/>
                  <a:pt x="29" y="4"/>
                </a:cubicBezTo>
                <a:cubicBezTo>
                  <a:pt x="26" y="2"/>
                  <a:pt x="23" y="0"/>
                  <a:pt x="18" y="0"/>
                </a:cubicBezTo>
                <a:cubicBezTo>
                  <a:pt x="17" y="1"/>
                  <a:pt x="16" y="1"/>
                  <a:pt x="16" y="2"/>
                </a:cubicBezTo>
                <a:cubicBezTo>
                  <a:pt x="13" y="3"/>
                  <a:pt x="6" y="8"/>
                  <a:pt x="3" y="14"/>
                </a:cubicBezTo>
                <a:cubicBezTo>
                  <a:pt x="1" y="18"/>
                  <a:pt x="0" y="53"/>
                  <a:pt x="26" y="83"/>
                </a:cubicBezTo>
                <a:cubicBezTo>
                  <a:pt x="52" y="112"/>
                  <a:pt x="84" y="114"/>
                  <a:pt x="89" y="113"/>
                </a:cubicBezTo>
                <a:cubicBezTo>
                  <a:pt x="89" y="113"/>
                  <a:pt x="89" y="113"/>
                  <a:pt x="89" y="113"/>
                </a:cubicBezTo>
                <a:cubicBezTo>
                  <a:pt x="90" y="112"/>
                  <a:pt x="90" y="112"/>
                  <a:pt x="90" y="112"/>
                </a:cubicBezTo>
                <a:cubicBezTo>
                  <a:pt x="96" y="110"/>
                  <a:pt x="102" y="104"/>
                  <a:pt x="104" y="101"/>
                </a:cubicBezTo>
                <a:cubicBezTo>
                  <a:pt x="108" y="97"/>
                  <a:pt x="105" y="91"/>
                  <a:pt x="104" y="8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153"/>
          <p:cNvSpPr>
            <a:spLocks/>
          </p:cNvSpPr>
          <p:nvPr/>
        </p:nvSpPr>
        <p:spPr bwMode="auto">
          <a:xfrm>
            <a:off x="5390295" y="4065542"/>
            <a:ext cx="288925" cy="287338"/>
          </a:xfrm>
          <a:custGeom>
            <a:avLst/>
            <a:gdLst/>
            <a:ahLst/>
            <a:cxnLst>
              <a:cxn ang="0">
                <a:pos x="91" y="89"/>
              </a:cxn>
              <a:cxn ang="0">
                <a:pos x="80" y="98"/>
              </a:cxn>
              <a:cxn ang="0">
                <a:pos x="43" y="98"/>
              </a:cxn>
              <a:cxn ang="0">
                <a:pos x="38" y="91"/>
              </a:cxn>
              <a:cxn ang="0">
                <a:pos x="43" y="76"/>
              </a:cxn>
              <a:cxn ang="0">
                <a:pos x="101" y="76"/>
              </a:cxn>
              <a:cxn ang="0">
                <a:pos x="113" y="26"/>
              </a:cxn>
              <a:cxn ang="0">
                <a:pos x="21" y="13"/>
              </a:cxn>
              <a:cxn ang="0">
                <a:pos x="13" y="8"/>
              </a:cxn>
              <a:cxn ang="0">
                <a:pos x="14" y="7"/>
              </a:cxn>
              <a:cxn ang="0">
                <a:pos x="7" y="0"/>
              </a:cxn>
              <a:cxn ang="0">
                <a:pos x="0" y="7"/>
              </a:cxn>
              <a:cxn ang="0">
                <a:pos x="7" y="14"/>
              </a:cxn>
              <a:cxn ang="0">
                <a:pos x="8" y="14"/>
              </a:cxn>
              <a:cxn ang="0">
                <a:pos x="17" y="19"/>
              </a:cxn>
              <a:cxn ang="0">
                <a:pos x="31" y="76"/>
              </a:cxn>
              <a:cxn ang="0">
                <a:pos x="35" y="76"/>
              </a:cxn>
              <a:cxn ang="0">
                <a:pos x="31" y="88"/>
              </a:cxn>
              <a:cxn ang="0">
                <a:pos x="31" y="88"/>
              </a:cxn>
              <a:cxn ang="0">
                <a:pos x="19" y="100"/>
              </a:cxn>
              <a:cxn ang="0">
                <a:pos x="31" y="112"/>
              </a:cxn>
              <a:cxn ang="0">
                <a:pos x="42" y="105"/>
              </a:cxn>
              <a:cxn ang="0">
                <a:pos x="80" y="105"/>
              </a:cxn>
              <a:cxn ang="0">
                <a:pos x="91" y="112"/>
              </a:cxn>
              <a:cxn ang="0">
                <a:pos x="103" y="101"/>
              </a:cxn>
              <a:cxn ang="0">
                <a:pos x="91" y="89"/>
              </a:cxn>
            </a:cxnLst>
            <a:rect l="0" t="0" r="r" b="b"/>
            <a:pathLst>
              <a:path w="113" h="112">
                <a:moveTo>
                  <a:pt x="91" y="89"/>
                </a:moveTo>
                <a:cubicBezTo>
                  <a:pt x="86" y="89"/>
                  <a:pt x="81" y="93"/>
                  <a:pt x="80" y="98"/>
                </a:cubicBezTo>
                <a:cubicBezTo>
                  <a:pt x="43" y="98"/>
                  <a:pt x="43" y="98"/>
                  <a:pt x="43" y="98"/>
                </a:cubicBezTo>
                <a:cubicBezTo>
                  <a:pt x="42" y="95"/>
                  <a:pt x="41" y="92"/>
                  <a:pt x="38" y="91"/>
                </a:cubicBezTo>
                <a:cubicBezTo>
                  <a:pt x="43" y="76"/>
                  <a:pt x="43" y="76"/>
                  <a:pt x="43" y="76"/>
                </a:cubicBezTo>
                <a:cubicBezTo>
                  <a:pt x="101" y="76"/>
                  <a:pt x="101" y="76"/>
                  <a:pt x="101" y="76"/>
                </a:cubicBezTo>
                <a:cubicBezTo>
                  <a:pt x="113" y="26"/>
                  <a:pt x="113" y="26"/>
                  <a:pt x="113" y="26"/>
                </a:cubicBezTo>
                <a:cubicBezTo>
                  <a:pt x="21" y="13"/>
                  <a:pt x="21" y="13"/>
                  <a:pt x="21" y="13"/>
                </a:cubicBezTo>
                <a:cubicBezTo>
                  <a:pt x="13" y="8"/>
                  <a:pt x="13" y="8"/>
                  <a:pt x="13" y="8"/>
                </a:cubicBezTo>
                <a:cubicBezTo>
                  <a:pt x="14" y="7"/>
                  <a:pt x="14" y="7"/>
                  <a:pt x="14" y="7"/>
                </a:cubicBezTo>
                <a:cubicBezTo>
                  <a:pt x="14" y="3"/>
                  <a:pt x="10" y="0"/>
                  <a:pt x="7" y="0"/>
                </a:cubicBezTo>
                <a:cubicBezTo>
                  <a:pt x="3" y="0"/>
                  <a:pt x="0" y="3"/>
                  <a:pt x="0" y="7"/>
                </a:cubicBezTo>
                <a:cubicBezTo>
                  <a:pt x="0" y="11"/>
                  <a:pt x="3" y="14"/>
                  <a:pt x="7" y="14"/>
                </a:cubicBezTo>
                <a:cubicBezTo>
                  <a:pt x="8" y="14"/>
                  <a:pt x="8" y="14"/>
                  <a:pt x="8" y="14"/>
                </a:cubicBezTo>
                <a:cubicBezTo>
                  <a:pt x="17" y="19"/>
                  <a:pt x="17" y="19"/>
                  <a:pt x="17" y="19"/>
                </a:cubicBezTo>
                <a:cubicBezTo>
                  <a:pt x="31" y="76"/>
                  <a:pt x="31" y="76"/>
                  <a:pt x="31" y="76"/>
                </a:cubicBezTo>
                <a:cubicBezTo>
                  <a:pt x="35" y="76"/>
                  <a:pt x="35" y="76"/>
                  <a:pt x="35" y="76"/>
                </a:cubicBezTo>
                <a:cubicBezTo>
                  <a:pt x="31" y="88"/>
                  <a:pt x="31" y="88"/>
                  <a:pt x="31" y="88"/>
                </a:cubicBezTo>
                <a:cubicBezTo>
                  <a:pt x="31" y="88"/>
                  <a:pt x="31" y="88"/>
                  <a:pt x="31" y="88"/>
                </a:cubicBezTo>
                <a:cubicBezTo>
                  <a:pt x="24" y="88"/>
                  <a:pt x="19" y="94"/>
                  <a:pt x="19" y="100"/>
                </a:cubicBezTo>
                <a:cubicBezTo>
                  <a:pt x="19" y="107"/>
                  <a:pt x="24" y="112"/>
                  <a:pt x="31" y="112"/>
                </a:cubicBezTo>
                <a:cubicBezTo>
                  <a:pt x="36" y="112"/>
                  <a:pt x="40" y="109"/>
                  <a:pt x="42" y="105"/>
                </a:cubicBezTo>
                <a:cubicBezTo>
                  <a:pt x="80" y="105"/>
                  <a:pt x="80" y="105"/>
                  <a:pt x="80" y="105"/>
                </a:cubicBezTo>
                <a:cubicBezTo>
                  <a:pt x="82" y="109"/>
                  <a:pt x="86" y="112"/>
                  <a:pt x="91" y="112"/>
                </a:cubicBezTo>
                <a:cubicBezTo>
                  <a:pt x="98" y="112"/>
                  <a:pt x="103" y="107"/>
                  <a:pt x="103" y="101"/>
                </a:cubicBezTo>
                <a:cubicBezTo>
                  <a:pt x="103" y="94"/>
                  <a:pt x="98" y="89"/>
                  <a:pt x="91" y="8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180"/>
          <p:cNvSpPr>
            <a:spLocks noEditPoints="1"/>
          </p:cNvSpPr>
          <p:nvPr/>
        </p:nvSpPr>
        <p:spPr bwMode="auto">
          <a:xfrm>
            <a:off x="3465208" y="4060780"/>
            <a:ext cx="296863" cy="296863"/>
          </a:xfrm>
          <a:custGeom>
            <a:avLst/>
            <a:gdLst/>
            <a:ahLst/>
            <a:cxnLst>
              <a:cxn ang="0">
                <a:pos x="58" y="0"/>
              </a:cxn>
              <a:cxn ang="0">
                <a:pos x="0" y="58"/>
              </a:cxn>
              <a:cxn ang="0">
                <a:pos x="58" y="116"/>
              </a:cxn>
              <a:cxn ang="0">
                <a:pos x="116" y="58"/>
              </a:cxn>
              <a:cxn ang="0">
                <a:pos x="58" y="0"/>
              </a:cxn>
              <a:cxn ang="0">
                <a:pos x="94" y="30"/>
              </a:cxn>
              <a:cxn ang="0">
                <a:pos x="103" y="56"/>
              </a:cxn>
              <a:cxn ang="0">
                <a:pos x="85" y="54"/>
              </a:cxn>
              <a:cxn ang="0">
                <a:pos x="85" y="54"/>
              </a:cxn>
              <a:cxn ang="0">
                <a:pos x="85" y="54"/>
              </a:cxn>
              <a:cxn ang="0">
                <a:pos x="72" y="55"/>
              </a:cxn>
              <a:cxn ang="0">
                <a:pos x="69" y="48"/>
              </a:cxn>
              <a:cxn ang="0">
                <a:pos x="94" y="30"/>
              </a:cxn>
              <a:cxn ang="0">
                <a:pos x="58" y="13"/>
              </a:cxn>
              <a:cxn ang="0">
                <a:pos x="86" y="23"/>
              </a:cxn>
              <a:cxn ang="0">
                <a:pos x="64" y="39"/>
              </a:cxn>
              <a:cxn ang="0">
                <a:pos x="48" y="14"/>
              </a:cxn>
              <a:cxn ang="0">
                <a:pos x="58" y="13"/>
              </a:cxn>
              <a:cxn ang="0">
                <a:pos x="38" y="18"/>
              </a:cxn>
              <a:cxn ang="0">
                <a:pos x="54" y="42"/>
              </a:cxn>
              <a:cxn ang="0">
                <a:pos x="18" y="47"/>
              </a:cxn>
              <a:cxn ang="0">
                <a:pos x="18" y="47"/>
              </a:cxn>
              <a:cxn ang="0">
                <a:pos x="18" y="47"/>
              </a:cxn>
              <a:cxn ang="0">
                <a:pos x="14" y="47"/>
              </a:cxn>
              <a:cxn ang="0">
                <a:pos x="38" y="18"/>
              </a:cxn>
              <a:cxn ang="0">
                <a:pos x="13" y="58"/>
              </a:cxn>
              <a:cxn ang="0">
                <a:pos x="13" y="58"/>
              </a:cxn>
              <a:cxn ang="0">
                <a:pos x="18" y="58"/>
              </a:cxn>
              <a:cxn ang="0">
                <a:pos x="18" y="58"/>
              </a:cxn>
              <a:cxn ang="0">
                <a:pos x="59" y="52"/>
              </a:cxn>
              <a:cxn ang="0">
                <a:pos x="61" y="58"/>
              </a:cxn>
              <a:cxn ang="0">
                <a:pos x="36" y="73"/>
              </a:cxn>
              <a:cxn ang="0">
                <a:pos x="23" y="88"/>
              </a:cxn>
              <a:cxn ang="0">
                <a:pos x="13" y="58"/>
              </a:cxn>
              <a:cxn ang="0">
                <a:pos x="58" y="104"/>
              </a:cxn>
              <a:cxn ang="0">
                <a:pos x="31" y="95"/>
              </a:cxn>
              <a:cxn ang="0">
                <a:pos x="42" y="82"/>
              </a:cxn>
              <a:cxn ang="0">
                <a:pos x="65" y="68"/>
              </a:cxn>
              <a:cxn ang="0">
                <a:pos x="74" y="101"/>
              </a:cxn>
              <a:cxn ang="0">
                <a:pos x="58" y="104"/>
              </a:cxn>
              <a:cxn ang="0">
                <a:pos x="84" y="96"/>
              </a:cxn>
              <a:cxn ang="0">
                <a:pos x="75" y="65"/>
              </a:cxn>
              <a:cxn ang="0">
                <a:pos x="85" y="65"/>
              </a:cxn>
              <a:cxn ang="0">
                <a:pos x="85" y="65"/>
              </a:cxn>
              <a:cxn ang="0">
                <a:pos x="85" y="65"/>
              </a:cxn>
              <a:cxn ang="0">
                <a:pos x="85" y="65"/>
              </a:cxn>
              <a:cxn ang="0">
                <a:pos x="103" y="67"/>
              </a:cxn>
              <a:cxn ang="0">
                <a:pos x="84" y="96"/>
              </a:cxn>
            </a:cxnLst>
            <a:rect l="0" t="0" r="r" b="b"/>
            <a:pathLst>
              <a:path w="116" h="116">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94" y="30"/>
                </a:moveTo>
                <a:cubicBezTo>
                  <a:pt x="99" y="38"/>
                  <a:pt x="103" y="47"/>
                  <a:pt x="103" y="56"/>
                </a:cubicBezTo>
                <a:cubicBezTo>
                  <a:pt x="97" y="55"/>
                  <a:pt x="91" y="54"/>
                  <a:pt x="85" y="54"/>
                </a:cubicBezTo>
                <a:cubicBezTo>
                  <a:pt x="85" y="54"/>
                  <a:pt x="85" y="54"/>
                  <a:pt x="85" y="54"/>
                </a:cubicBezTo>
                <a:cubicBezTo>
                  <a:pt x="85" y="54"/>
                  <a:pt x="85" y="54"/>
                  <a:pt x="85" y="54"/>
                </a:cubicBezTo>
                <a:cubicBezTo>
                  <a:pt x="80" y="54"/>
                  <a:pt x="76" y="55"/>
                  <a:pt x="72" y="55"/>
                </a:cubicBezTo>
                <a:cubicBezTo>
                  <a:pt x="71" y="53"/>
                  <a:pt x="70" y="51"/>
                  <a:pt x="69" y="48"/>
                </a:cubicBezTo>
                <a:cubicBezTo>
                  <a:pt x="78" y="44"/>
                  <a:pt x="87" y="39"/>
                  <a:pt x="94" y="30"/>
                </a:cubicBezTo>
                <a:close/>
                <a:moveTo>
                  <a:pt x="58" y="13"/>
                </a:moveTo>
                <a:cubicBezTo>
                  <a:pt x="69" y="13"/>
                  <a:pt x="79" y="17"/>
                  <a:pt x="86" y="23"/>
                </a:cubicBezTo>
                <a:cubicBezTo>
                  <a:pt x="80" y="30"/>
                  <a:pt x="73" y="35"/>
                  <a:pt x="64" y="39"/>
                </a:cubicBezTo>
                <a:cubicBezTo>
                  <a:pt x="58" y="27"/>
                  <a:pt x="52" y="19"/>
                  <a:pt x="48" y="14"/>
                </a:cubicBezTo>
                <a:cubicBezTo>
                  <a:pt x="52" y="13"/>
                  <a:pt x="55" y="13"/>
                  <a:pt x="58" y="13"/>
                </a:cubicBezTo>
                <a:close/>
                <a:moveTo>
                  <a:pt x="38" y="18"/>
                </a:moveTo>
                <a:cubicBezTo>
                  <a:pt x="41" y="22"/>
                  <a:pt x="47" y="30"/>
                  <a:pt x="54" y="42"/>
                </a:cubicBezTo>
                <a:cubicBezTo>
                  <a:pt x="41" y="47"/>
                  <a:pt x="27" y="47"/>
                  <a:pt x="18" y="47"/>
                </a:cubicBezTo>
                <a:cubicBezTo>
                  <a:pt x="18" y="47"/>
                  <a:pt x="18" y="47"/>
                  <a:pt x="18" y="47"/>
                </a:cubicBezTo>
                <a:cubicBezTo>
                  <a:pt x="18" y="47"/>
                  <a:pt x="18" y="47"/>
                  <a:pt x="18" y="47"/>
                </a:cubicBezTo>
                <a:cubicBezTo>
                  <a:pt x="16" y="47"/>
                  <a:pt x="15" y="47"/>
                  <a:pt x="14" y="47"/>
                </a:cubicBezTo>
                <a:cubicBezTo>
                  <a:pt x="17" y="34"/>
                  <a:pt x="26" y="24"/>
                  <a:pt x="38" y="18"/>
                </a:cubicBezTo>
                <a:close/>
                <a:moveTo>
                  <a:pt x="13" y="58"/>
                </a:moveTo>
                <a:cubicBezTo>
                  <a:pt x="13" y="58"/>
                  <a:pt x="13" y="58"/>
                  <a:pt x="13" y="58"/>
                </a:cubicBezTo>
                <a:cubicBezTo>
                  <a:pt x="14" y="58"/>
                  <a:pt x="16" y="58"/>
                  <a:pt x="18" y="58"/>
                </a:cubicBezTo>
                <a:cubicBezTo>
                  <a:pt x="18" y="58"/>
                  <a:pt x="18" y="58"/>
                  <a:pt x="18" y="58"/>
                </a:cubicBezTo>
                <a:cubicBezTo>
                  <a:pt x="27" y="58"/>
                  <a:pt x="43" y="57"/>
                  <a:pt x="59" y="52"/>
                </a:cubicBezTo>
                <a:cubicBezTo>
                  <a:pt x="60" y="54"/>
                  <a:pt x="61" y="56"/>
                  <a:pt x="61" y="58"/>
                </a:cubicBezTo>
                <a:cubicBezTo>
                  <a:pt x="51" y="61"/>
                  <a:pt x="42" y="67"/>
                  <a:pt x="36" y="73"/>
                </a:cubicBezTo>
                <a:cubicBezTo>
                  <a:pt x="30" y="78"/>
                  <a:pt x="26" y="84"/>
                  <a:pt x="23" y="88"/>
                </a:cubicBezTo>
                <a:cubicBezTo>
                  <a:pt x="17" y="80"/>
                  <a:pt x="13" y="69"/>
                  <a:pt x="13" y="58"/>
                </a:cubicBezTo>
                <a:close/>
                <a:moveTo>
                  <a:pt x="58" y="104"/>
                </a:moveTo>
                <a:cubicBezTo>
                  <a:pt x="48" y="104"/>
                  <a:pt x="39" y="100"/>
                  <a:pt x="31" y="95"/>
                </a:cubicBezTo>
                <a:cubicBezTo>
                  <a:pt x="33" y="92"/>
                  <a:pt x="36" y="87"/>
                  <a:pt x="42" y="82"/>
                </a:cubicBezTo>
                <a:cubicBezTo>
                  <a:pt x="47" y="76"/>
                  <a:pt x="55" y="71"/>
                  <a:pt x="65" y="68"/>
                </a:cubicBezTo>
                <a:cubicBezTo>
                  <a:pt x="69" y="77"/>
                  <a:pt x="72" y="88"/>
                  <a:pt x="74" y="101"/>
                </a:cubicBezTo>
                <a:cubicBezTo>
                  <a:pt x="69" y="103"/>
                  <a:pt x="64" y="104"/>
                  <a:pt x="58" y="104"/>
                </a:cubicBezTo>
                <a:close/>
                <a:moveTo>
                  <a:pt x="84" y="96"/>
                </a:moveTo>
                <a:cubicBezTo>
                  <a:pt x="81" y="84"/>
                  <a:pt x="79" y="74"/>
                  <a:pt x="75" y="65"/>
                </a:cubicBezTo>
                <a:cubicBezTo>
                  <a:pt x="78" y="65"/>
                  <a:pt x="81" y="65"/>
                  <a:pt x="85" y="65"/>
                </a:cubicBezTo>
                <a:cubicBezTo>
                  <a:pt x="85" y="65"/>
                  <a:pt x="85" y="65"/>
                  <a:pt x="85" y="65"/>
                </a:cubicBezTo>
                <a:cubicBezTo>
                  <a:pt x="85" y="65"/>
                  <a:pt x="85" y="65"/>
                  <a:pt x="85" y="65"/>
                </a:cubicBezTo>
                <a:cubicBezTo>
                  <a:pt x="85" y="65"/>
                  <a:pt x="85" y="65"/>
                  <a:pt x="85" y="65"/>
                </a:cubicBezTo>
                <a:cubicBezTo>
                  <a:pt x="90" y="65"/>
                  <a:pt x="96" y="65"/>
                  <a:pt x="103" y="67"/>
                </a:cubicBezTo>
                <a:cubicBezTo>
                  <a:pt x="100" y="79"/>
                  <a:pt x="93" y="89"/>
                  <a:pt x="84" y="9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Rectangle 28"/>
          <p:cNvSpPr/>
          <p:nvPr/>
        </p:nvSpPr>
        <p:spPr>
          <a:xfrm>
            <a:off x="833403" y="1579804"/>
            <a:ext cx="2441460" cy="854080"/>
          </a:xfrm>
          <a:prstGeom prst="rect">
            <a:avLst/>
          </a:prstGeom>
        </p:spPr>
        <p:txBody>
          <a:bodyPr wrap="square" anchor="ctr">
            <a:spAutoFit/>
          </a:bodyPr>
          <a:lstStyle/>
          <a:p>
            <a:pPr algn="ctr">
              <a:lnSpc>
                <a:spcPct val="150000"/>
              </a:lnSpc>
            </a:pPr>
            <a:r>
              <a:rPr lang="en-US" sz="1200" b="1" dirty="0">
                <a:solidFill>
                  <a:schemeClr val="accent1"/>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30" name="Rectangle 29"/>
          <p:cNvSpPr/>
          <p:nvPr/>
        </p:nvSpPr>
        <p:spPr>
          <a:xfrm>
            <a:off x="833403" y="3718874"/>
            <a:ext cx="2441460" cy="854080"/>
          </a:xfrm>
          <a:prstGeom prst="rect">
            <a:avLst/>
          </a:prstGeom>
        </p:spPr>
        <p:txBody>
          <a:bodyPr wrap="square" anchor="ctr">
            <a:spAutoFit/>
          </a:bodyPr>
          <a:lstStyle/>
          <a:p>
            <a:pPr algn="ctr">
              <a:lnSpc>
                <a:spcPct val="150000"/>
              </a:lnSpc>
            </a:pPr>
            <a:r>
              <a:rPr lang="en-US" sz="1200" b="1" dirty="0">
                <a:solidFill>
                  <a:schemeClr val="accent3"/>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31" name="Rectangle 30"/>
          <p:cNvSpPr/>
          <p:nvPr/>
        </p:nvSpPr>
        <p:spPr>
          <a:xfrm>
            <a:off x="387819" y="2656190"/>
            <a:ext cx="2441460" cy="854080"/>
          </a:xfrm>
          <a:prstGeom prst="rect">
            <a:avLst/>
          </a:prstGeom>
        </p:spPr>
        <p:txBody>
          <a:bodyPr wrap="square" anchor="ctr">
            <a:spAutoFit/>
          </a:bodyPr>
          <a:lstStyle/>
          <a:p>
            <a:pPr algn="ctr">
              <a:lnSpc>
                <a:spcPct val="150000"/>
              </a:lnSpc>
            </a:pPr>
            <a:r>
              <a:rPr lang="en-US" sz="1200" b="1" dirty="0">
                <a:solidFill>
                  <a:schemeClr val="accent2"/>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32" name="Rectangle 31"/>
          <p:cNvSpPr/>
          <p:nvPr/>
        </p:nvSpPr>
        <p:spPr>
          <a:xfrm>
            <a:off x="5962273" y="1579804"/>
            <a:ext cx="2414528" cy="854080"/>
          </a:xfrm>
          <a:prstGeom prst="rect">
            <a:avLst/>
          </a:prstGeom>
        </p:spPr>
        <p:txBody>
          <a:bodyPr wrap="square" anchor="ctr">
            <a:spAutoFit/>
          </a:bodyPr>
          <a:lstStyle/>
          <a:p>
            <a:pPr algn="ctr">
              <a:lnSpc>
                <a:spcPct val="150000"/>
              </a:lnSpc>
            </a:pPr>
            <a:r>
              <a:rPr lang="en-US" sz="1200" b="1" dirty="0">
                <a:solidFill>
                  <a:schemeClr val="accent4"/>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33" name="Rectangle 32"/>
          <p:cNvSpPr/>
          <p:nvPr/>
        </p:nvSpPr>
        <p:spPr>
          <a:xfrm>
            <a:off x="6341654" y="2656190"/>
            <a:ext cx="2414528" cy="854080"/>
          </a:xfrm>
          <a:prstGeom prst="rect">
            <a:avLst/>
          </a:prstGeom>
        </p:spPr>
        <p:txBody>
          <a:bodyPr wrap="square" anchor="ctr">
            <a:spAutoFit/>
          </a:bodyPr>
          <a:lstStyle/>
          <a:p>
            <a:pPr algn="ctr">
              <a:lnSpc>
                <a:spcPct val="150000"/>
              </a:lnSpc>
            </a:pPr>
            <a:r>
              <a:rPr lang="en-US" sz="1200" b="1" dirty="0">
                <a:solidFill>
                  <a:schemeClr val="accent5"/>
                </a:solidFill>
              </a:rPr>
              <a:t>YOUR TITLE HERE</a:t>
            </a:r>
          </a:p>
          <a:p>
            <a:pPr algn="ctr">
              <a:lnSpc>
                <a:spcPct val="150000"/>
              </a:lnSpc>
            </a:pPr>
            <a:r>
              <a:rPr lang="en-US" sz="1050" dirty="0">
                <a:solidFill>
                  <a:schemeClr val="bg1">
                    <a:lumMod val="50000"/>
                  </a:schemeClr>
                </a:solidFill>
              </a:rPr>
              <a:t>There are many variations of passages of lorem ipsum available, </a:t>
            </a:r>
          </a:p>
        </p:txBody>
      </p:sp>
      <p:sp>
        <p:nvSpPr>
          <p:cNvPr id="34" name="Rectangle 33"/>
          <p:cNvSpPr/>
          <p:nvPr/>
        </p:nvSpPr>
        <p:spPr>
          <a:xfrm>
            <a:off x="5962273" y="3718874"/>
            <a:ext cx="2414528" cy="854080"/>
          </a:xfrm>
          <a:prstGeom prst="rect">
            <a:avLst/>
          </a:prstGeom>
        </p:spPr>
        <p:txBody>
          <a:bodyPr wrap="square" anchor="ctr">
            <a:spAutoFit/>
          </a:bodyPr>
          <a:lstStyle/>
          <a:p>
            <a:pPr algn="ctr">
              <a:lnSpc>
                <a:spcPct val="150000"/>
              </a:lnSpc>
            </a:pPr>
            <a:r>
              <a:rPr lang="en-US" sz="1200" b="1" dirty="0">
                <a:solidFill>
                  <a:schemeClr val="accent6"/>
                </a:solidFill>
              </a:rPr>
              <a:t>YOUR TITLE HERE</a:t>
            </a:r>
          </a:p>
          <a:p>
            <a:pPr algn="ctr">
              <a:lnSpc>
                <a:spcPct val="150000"/>
              </a:lnSpc>
            </a:pPr>
            <a:r>
              <a:rPr lang="en-US" sz="1050" dirty="0">
                <a:solidFill>
                  <a:schemeClr val="bg1">
                    <a:lumMod val="50000"/>
                  </a:schemeClr>
                </a:solidFill>
              </a:rPr>
              <a:t>There are many variations of passages of lorem ipsum available,</a:t>
            </a:r>
          </a:p>
        </p:txBody>
      </p:sp>
    </p:spTree>
    <p:extLst>
      <p:ext uri="{BB962C8B-B14F-4D97-AF65-F5344CB8AC3E}">
        <p14:creationId xmlns:p14="http://schemas.microsoft.com/office/powerpoint/2010/main" val="3158890382"/>
      </p:ext>
    </p:extLst>
  </p:cSld>
  <p:clrMapOvr>
    <a:masterClrMapping/>
  </p:clrMapOvr>
  <p:transition spd="slow">
    <p:push dir="u"/>
  </p:transition>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5" name="Arc 4"/>
          <p:cNvSpPr/>
          <p:nvPr/>
        </p:nvSpPr>
        <p:spPr>
          <a:xfrm>
            <a:off x="3533773" y="2053376"/>
            <a:ext cx="2076452" cy="2076452"/>
          </a:xfrm>
          <a:prstGeom prst="arc">
            <a:avLst>
              <a:gd name="adj1" fmla="val 16200000"/>
              <a:gd name="adj2" fmla="val 16185280"/>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6" name="Freeform 25"/>
          <p:cNvSpPr/>
          <p:nvPr/>
        </p:nvSpPr>
        <p:spPr>
          <a:xfrm rot="16200000">
            <a:off x="2788160" y="2611208"/>
            <a:ext cx="1053662" cy="972130"/>
          </a:xfrm>
          <a:custGeom>
            <a:avLst/>
            <a:gdLst>
              <a:gd name="connsiteX0" fmla="*/ 452025 w 904050"/>
              <a:gd name="connsiteY0" fmla="*/ 0 h 834095"/>
              <a:gd name="connsiteX1" fmla="*/ 904050 w 904050"/>
              <a:gd name="connsiteY1" fmla="*/ 452025 h 834095"/>
              <a:gd name="connsiteX2" fmla="*/ 739133 w 904050"/>
              <a:gd name="connsiteY2" fmla="*/ 452025 h 834095"/>
              <a:gd name="connsiteX3" fmla="*/ 739133 w 904050"/>
              <a:gd name="connsiteY3" fmla="*/ 828815 h 834095"/>
              <a:gd name="connsiteX4" fmla="*/ 738664 w 904050"/>
              <a:gd name="connsiteY4" fmla="*/ 828560 h 834095"/>
              <a:gd name="connsiteX5" fmla="*/ 456889 w 904050"/>
              <a:gd name="connsiteY5" fmla="*/ 771672 h 834095"/>
              <a:gd name="connsiteX6" fmla="*/ 175114 w 904050"/>
              <a:gd name="connsiteY6" fmla="*/ 828560 h 834095"/>
              <a:gd name="connsiteX7" fmla="*/ 164917 w 904050"/>
              <a:gd name="connsiteY7" fmla="*/ 834095 h 834095"/>
              <a:gd name="connsiteX8" fmla="*/ 164917 w 904050"/>
              <a:gd name="connsiteY8" fmla="*/ 452025 h 834095"/>
              <a:gd name="connsiteX9" fmla="*/ 0 w 904050"/>
              <a:gd name="connsiteY9" fmla="*/ 452025 h 834095"/>
              <a:gd name="connsiteX10" fmla="*/ 452025 w 904050"/>
              <a:gd name="connsiteY10" fmla="*/ 0 h 834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4050" h="834095">
                <a:moveTo>
                  <a:pt x="452025" y="0"/>
                </a:moveTo>
                <a:lnTo>
                  <a:pt x="904050" y="452025"/>
                </a:lnTo>
                <a:lnTo>
                  <a:pt x="739133" y="452025"/>
                </a:lnTo>
                <a:lnTo>
                  <a:pt x="739133" y="828815"/>
                </a:lnTo>
                <a:lnTo>
                  <a:pt x="738664" y="828560"/>
                </a:lnTo>
                <a:cubicBezTo>
                  <a:pt x="652058" y="791928"/>
                  <a:pt x="556839" y="771672"/>
                  <a:pt x="456889" y="771672"/>
                </a:cubicBezTo>
                <a:cubicBezTo>
                  <a:pt x="356939" y="771672"/>
                  <a:pt x="261721" y="791928"/>
                  <a:pt x="175114" y="828560"/>
                </a:cubicBezTo>
                <a:lnTo>
                  <a:pt x="164917" y="834095"/>
                </a:lnTo>
                <a:lnTo>
                  <a:pt x="164917" y="452025"/>
                </a:lnTo>
                <a:lnTo>
                  <a:pt x="0" y="452025"/>
                </a:lnTo>
                <a:lnTo>
                  <a:pt x="45202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p:nvSpPr>
        <p:spPr>
          <a:xfrm rot="16200000">
            <a:off x="3525920" y="3641792"/>
            <a:ext cx="1011271" cy="988353"/>
          </a:xfrm>
          <a:custGeom>
            <a:avLst/>
            <a:gdLst>
              <a:gd name="connsiteX0" fmla="*/ 617477 w 867678"/>
              <a:gd name="connsiteY0" fmla="*/ 0 h 848015"/>
              <a:gd name="connsiteX1" fmla="*/ 535019 w 867678"/>
              <a:gd name="connsiteY1" fmla="*/ 142822 h 848015"/>
              <a:gd name="connsiteX2" fmla="*/ 867678 w 867678"/>
              <a:gd name="connsiteY2" fmla="*/ 334882 h 848015"/>
              <a:gd name="connsiteX3" fmla="*/ 818037 w 867678"/>
              <a:gd name="connsiteY3" fmla="*/ 375839 h 848015"/>
              <a:gd name="connsiteX4" fmla="*/ 609749 w 867678"/>
              <a:gd name="connsiteY4" fmla="*/ 813699 h 848015"/>
              <a:gd name="connsiteX5" fmla="*/ 608017 w 867678"/>
              <a:gd name="connsiteY5" fmla="*/ 848015 h 848015"/>
              <a:gd name="connsiteX6" fmla="*/ 247911 w 867678"/>
              <a:gd name="connsiteY6" fmla="*/ 640108 h 848015"/>
              <a:gd name="connsiteX7" fmla="*/ 165452 w 867678"/>
              <a:gd name="connsiteY7" fmla="*/ 782930 h 848015"/>
              <a:gd name="connsiteX8" fmla="*/ 0 w 867678"/>
              <a:gd name="connsiteY8" fmla="*/ 165452 h 848015"/>
              <a:gd name="connsiteX9" fmla="*/ 617477 w 867678"/>
              <a:gd name="connsiteY9" fmla="*/ 0 h 84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7678" h="848015">
                <a:moveTo>
                  <a:pt x="617477" y="0"/>
                </a:moveTo>
                <a:lnTo>
                  <a:pt x="535019" y="142822"/>
                </a:lnTo>
                <a:lnTo>
                  <a:pt x="867678" y="334882"/>
                </a:lnTo>
                <a:lnTo>
                  <a:pt x="818037" y="375839"/>
                </a:lnTo>
                <a:cubicBezTo>
                  <a:pt x="703412" y="490465"/>
                  <a:pt x="627049" y="643352"/>
                  <a:pt x="609749" y="813699"/>
                </a:cubicBezTo>
                <a:lnTo>
                  <a:pt x="608017" y="848015"/>
                </a:lnTo>
                <a:lnTo>
                  <a:pt x="247911" y="640108"/>
                </a:lnTo>
                <a:lnTo>
                  <a:pt x="165452" y="782930"/>
                </a:lnTo>
                <a:lnTo>
                  <a:pt x="0" y="165452"/>
                </a:lnTo>
                <a:lnTo>
                  <a:pt x="617477"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rot="16200000">
            <a:off x="3525920" y="1553058"/>
            <a:ext cx="1011272" cy="988355"/>
          </a:xfrm>
          <a:custGeom>
            <a:avLst/>
            <a:gdLst>
              <a:gd name="connsiteX0" fmla="*/ 250201 w 867679"/>
              <a:gd name="connsiteY0" fmla="*/ 0 h 848016"/>
              <a:gd name="connsiteX1" fmla="*/ 867679 w 867679"/>
              <a:gd name="connsiteY1" fmla="*/ 165452 h 848016"/>
              <a:gd name="connsiteX2" fmla="*/ 702226 w 867679"/>
              <a:gd name="connsiteY2" fmla="*/ 782930 h 848016"/>
              <a:gd name="connsiteX3" fmla="*/ 619767 w 867679"/>
              <a:gd name="connsiteY3" fmla="*/ 640108 h 848016"/>
              <a:gd name="connsiteX4" fmla="*/ 259660 w 867679"/>
              <a:gd name="connsiteY4" fmla="*/ 848016 h 848016"/>
              <a:gd name="connsiteX5" fmla="*/ 257927 w 867679"/>
              <a:gd name="connsiteY5" fmla="*/ 813699 h 848016"/>
              <a:gd name="connsiteX6" fmla="*/ 49639 w 867679"/>
              <a:gd name="connsiteY6" fmla="*/ 375839 h 848016"/>
              <a:gd name="connsiteX7" fmla="*/ 0 w 867679"/>
              <a:gd name="connsiteY7" fmla="*/ 334883 h 848016"/>
              <a:gd name="connsiteX8" fmla="*/ 332659 w 867679"/>
              <a:gd name="connsiteY8" fmla="*/ 142822 h 848016"/>
              <a:gd name="connsiteX9" fmla="*/ 250201 w 867679"/>
              <a:gd name="connsiteY9" fmla="*/ 0 h 848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7679" h="848016">
                <a:moveTo>
                  <a:pt x="250201" y="0"/>
                </a:moveTo>
                <a:lnTo>
                  <a:pt x="867679" y="165452"/>
                </a:lnTo>
                <a:lnTo>
                  <a:pt x="702226" y="782930"/>
                </a:lnTo>
                <a:lnTo>
                  <a:pt x="619767" y="640108"/>
                </a:lnTo>
                <a:lnTo>
                  <a:pt x="259660" y="848016"/>
                </a:lnTo>
                <a:lnTo>
                  <a:pt x="257927" y="813699"/>
                </a:lnTo>
                <a:cubicBezTo>
                  <a:pt x="240627" y="643352"/>
                  <a:pt x="164264" y="490465"/>
                  <a:pt x="49639" y="375839"/>
                </a:cubicBezTo>
                <a:lnTo>
                  <a:pt x="0" y="334883"/>
                </a:lnTo>
                <a:lnTo>
                  <a:pt x="332659" y="142822"/>
                </a:lnTo>
                <a:lnTo>
                  <a:pt x="250201"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rot="16200000">
            <a:off x="4632392" y="3625894"/>
            <a:ext cx="1028420" cy="983900"/>
          </a:xfrm>
          <a:custGeom>
            <a:avLst/>
            <a:gdLst>
              <a:gd name="connsiteX0" fmla="*/ 601399 w 882392"/>
              <a:gd name="connsiteY0" fmla="*/ 0 h 844194"/>
              <a:gd name="connsiteX1" fmla="*/ 601555 w 882392"/>
              <a:gd name="connsiteY1" fmla="*/ 3098 h 844194"/>
              <a:gd name="connsiteX2" fmla="*/ 809843 w 882392"/>
              <a:gd name="connsiteY2" fmla="*/ 440958 h 844194"/>
              <a:gd name="connsiteX3" fmla="*/ 882392 w 882392"/>
              <a:gd name="connsiteY3" fmla="*/ 500816 h 844194"/>
              <a:gd name="connsiteX4" fmla="*/ 535019 w 882392"/>
              <a:gd name="connsiteY4" fmla="*/ 701371 h 844194"/>
              <a:gd name="connsiteX5" fmla="*/ 617477 w 882392"/>
              <a:gd name="connsiteY5" fmla="*/ 844194 h 844194"/>
              <a:gd name="connsiteX6" fmla="*/ 0 w 882392"/>
              <a:gd name="connsiteY6" fmla="*/ 678741 h 844194"/>
              <a:gd name="connsiteX7" fmla="*/ 165452 w 882392"/>
              <a:gd name="connsiteY7" fmla="*/ 61263 h 844194"/>
              <a:gd name="connsiteX8" fmla="*/ 247911 w 882392"/>
              <a:gd name="connsiteY8" fmla="*/ 204086 h 844194"/>
              <a:gd name="connsiteX9" fmla="*/ 601399 w 882392"/>
              <a:gd name="connsiteY9" fmla="*/ 0 h 84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2392" h="844194">
                <a:moveTo>
                  <a:pt x="601399" y="0"/>
                </a:moveTo>
                <a:lnTo>
                  <a:pt x="601555" y="3098"/>
                </a:lnTo>
                <a:cubicBezTo>
                  <a:pt x="618855" y="173446"/>
                  <a:pt x="695218" y="326333"/>
                  <a:pt x="809843" y="440958"/>
                </a:cubicBezTo>
                <a:lnTo>
                  <a:pt x="882392" y="500816"/>
                </a:lnTo>
                <a:lnTo>
                  <a:pt x="535019" y="701371"/>
                </a:lnTo>
                <a:lnTo>
                  <a:pt x="617477" y="844194"/>
                </a:lnTo>
                <a:lnTo>
                  <a:pt x="0" y="678741"/>
                </a:lnTo>
                <a:lnTo>
                  <a:pt x="165452" y="61263"/>
                </a:lnTo>
                <a:lnTo>
                  <a:pt x="247911" y="204086"/>
                </a:lnTo>
                <a:lnTo>
                  <a:pt x="601399"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16200000">
            <a:off x="4640427" y="1587285"/>
            <a:ext cx="1020075" cy="976179"/>
          </a:xfrm>
          <a:custGeom>
            <a:avLst/>
            <a:gdLst>
              <a:gd name="connsiteX0" fmla="*/ 285308 w 875232"/>
              <a:gd name="connsiteY0" fmla="*/ 0 h 837569"/>
              <a:gd name="connsiteX1" fmla="*/ 627320 w 875232"/>
              <a:gd name="connsiteY1" fmla="*/ 197461 h 837569"/>
              <a:gd name="connsiteX2" fmla="*/ 709779 w 875232"/>
              <a:gd name="connsiteY2" fmla="*/ 54638 h 837569"/>
              <a:gd name="connsiteX3" fmla="*/ 875232 w 875232"/>
              <a:gd name="connsiteY3" fmla="*/ 672116 h 837569"/>
              <a:gd name="connsiteX4" fmla="*/ 257754 w 875232"/>
              <a:gd name="connsiteY4" fmla="*/ 837569 h 837569"/>
              <a:gd name="connsiteX5" fmla="*/ 340212 w 875232"/>
              <a:gd name="connsiteY5" fmla="*/ 694746 h 837569"/>
              <a:gd name="connsiteX6" fmla="*/ 0 w 875232"/>
              <a:gd name="connsiteY6" fmla="*/ 498324 h 837569"/>
              <a:gd name="connsiteX7" fmla="*/ 77558 w 875232"/>
              <a:gd name="connsiteY7" fmla="*/ 434333 h 837569"/>
              <a:gd name="connsiteX8" fmla="*/ 274876 w 875232"/>
              <a:gd name="connsiteY8" fmla="*/ 68349 h 837569"/>
              <a:gd name="connsiteX9" fmla="*/ 285308 w 875232"/>
              <a:gd name="connsiteY9" fmla="*/ 0 h 83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5232" h="837569">
                <a:moveTo>
                  <a:pt x="285308" y="0"/>
                </a:moveTo>
                <a:lnTo>
                  <a:pt x="627320" y="197461"/>
                </a:lnTo>
                <a:lnTo>
                  <a:pt x="709779" y="54638"/>
                </a:lnTo>
                <a:lnTo>
                  <a:pt x="875232" y="672116"/>
                </a:lnTo>
                <a:lnTo>
                  <a:pt x="257754" y="837569"/>
                </a:lnTo>
                <a:lnTo>
                  <a:pt x="340212" y="694746"/>
                </a:lnTo>
                <a:lnTo>
                  <a:pt x="0" y="498324"/>
                </a:lnTo>
                <a:lnTo>
                  <a:pt x="77558" y="434333"/>
                </a:lnTo>
                <a:cubicBezTo>
                  <a:pt x="175808" y="336083"/>
                  <a:pt x="245947" y="209722"/>
                  <a:pt x="274876" y="68349"/>
                </a:cubicBezTo>
                <a:lnTo>
                  <a:pt x="28530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rot="16200000">
            <a:off x="5302180" y="2611207"/>
            <a:ext cx="1053662" cy="972129"/>
          </a:xfrm>
          <a:custGeom>
            <a:avLst/>
            <a:gdLst>
              <a:gd name="connsiteX0" fmla="*/ 164917 w 904050"/>
              <a:gd name="connsiteY0" fmla="*/ 0 h 834094"/>
              <a:gd name="connsiteX1" fmla="*/ 175113 w 904050"/>
              <a:gd name="connsiteY1" fmla="*/ 5534 h 834094"/>
              <a:gd name="connsiteX2" fmla="*/ 456888 w 904050"/>
              <a:gd name="connsiteY2" fmla="*/ 62422 h 834094"/>
              <a:gd name="connsiteX3" fmla="*/ 738663 w 904050"/>
              <a:gd name="connsiteY3" fmla="*/ 5534 h 834094"/>
              <a:gd name="connsiteX4" fmla="*/ 739133 w 904050"/>
              <a:gd name="connsiteY4" fmla="*/ 5279 h 834094"/>
              <a:gd name="connsiteX5" fmla="*/ 739133 w 904050"/>
              <a:gd name="connsiteY5" fmla="*/ 382069 h 834094"/>
              <a:gd name="connsiteX6" fmla="*/ 904050 w 904050"/>
              <a:gd name="connsiteY6" fmla="*/ 382069 h 834094"/>
              <a:gd name="connsiteX7" fmla="*/ 452025 w 904050"/>
              <a:gd name="connsiteY7" fmla="*/ 834094 h 834094"/>
              <a:gd name="connsiteX8" fmla="*/ 0 w 904050"/>
              <a:gd name="connsiteY8" fmla="*/ 382069 h 834094"/>
              <a:gd name="connsiteX9" fmla="*/ 164917 w 904050"/>
              <a:gd name="connsiteY9" fmla="*/ 382069 h 834094"/>
              <a:gd name="connsiteX10" fmla="*/ 164917 w 904050"/>
              <a:gd name="connsiteY10" fmla="*/ 0 h 834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4050" h="834094">
                <a:moveTo>
                  <a:pt x="164917" y="0"/>
                </a:moveTo>
                <a:lnTo>
                  <a:pt x="175113" y="5534"/>
                </a:lnTo>
                <a:cubicBezTo>
                  <a:pt x="261720" y="42166"/>
                  <a:pt x="356938" y="62422"/>
                  <a:pt x="456888" y="62422"/>
                </a:cubicBezTo>
                <a:cubicBezTo>
                  <a:pt x="556838" y="62422"/>
                  <a:pt x="652057" y="42166"/>
                  <a:pt x="738663" y="5534"/>
                </a:cubicBezTo>
                <a:lnTo>
                  <a:pt x="739133" y="5279"/>
                </a:lnTo>
                <a:lnTo>
                  <a:pt x="739133" y="382069"/>
                </a:lnTo>
                <a:lnTo>
                  <a:pt x="904050" y="382069"/>
                </a:lnTo>
                <a:lnTo>
                  <a:pt x="452025" y="834094"/>
                </a:lnTo>
                <a:lnTo>
                  <a:pt x="0" y="382069"/>
                </a:lnTo>
                <a:lnTo>
                  <a:pt x="164917" y="382069"/>
                </a:lnTo>
                <a:lnTo>
                  <a:pt x="164917"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149"/>
          <p:cNvSpPr>
            <a:spLocks noEditPoints="1"/>
          </p:cNvSpPr>
          <p:nvPr/>
        </p:nvSpPr>
        <p:spPr bwMode="auto">
          <a:xfrm>
            <a:off x="4983602" y="3954843"/>
            <a:ext cx="326000" cy="326002"/>
          </a:xfrm>
          <a:custGeom>
            <a:avLst/>
            <a:gdLst/>
            <a:ahLst/>
            <a:cxnLst>
              <a:cxn ang="0">
                <a:pos x="244" y="256"/>
              </a:cxn>
              <a:cxn ang="0">
                <a:pos x="12" y="256"/>
              </a:cxn>
              <a:cxn ang="0">
                <a:pos x="0" y="244"/>
              </a:cxn>
              <a:cxn ang="0">
                <a:pos x="0" y="44"/>
              </a:cxn>
              <a:cxn ang="0">
                <a:pos x="12" y="32"/>
              </a:cxn>
              <a:cxn ang="0">
                <a:pos x="36" y="32"/>
              </a:cxn>
              <a:cxn ang="0">
                <a:pos x="36" y="44"/>
              </a:cxn>
              <a:cxn ang="0">
                <a:pos x="64" y="72"/>
              </a:cxn>
              <a:cxn ang="0">
                <a:pos x="92" y="44"/>
              </a:cxn>
              <a:cxn ang="0">
                <a:pos x="92" y="32"/>
              </a:cxn>
              <a:cxn ang="0">
                <a:pos x="164" y="32"/>
              </a:cxn>
              <a:cxn ang="0">
                <a:pos x="164" y="44"/>
              </a:cxn>
              <a:cxn ang="0">
                <a:pos x="192" y="72"/>
              </a:cxn>
              <a:cxn ang="0">
                <a:pos x="220" y="44"/>
              </a:cxn>
              <a:cxn ang="0">
                <a:pos x="220" y="32"/>
              </a:cxn>
              <a:cxn ang="0">
                <a:pos x="244" y="32"/>
              </a:cxn>
              <a:cxn ang="0">
                <a:pos x="256" y="44"/>
              </a:cxn>
              <a:cxn ang="0">
                <a:pos x="256" y="244"/>
              </a:cxn>
              <a:cxn ang="0">
                <a:pos x="244" y="256"/>
              </a:cxn>
              <a:cxn ang="0">
                <a:pos x="232" y="96"/>
              </a:cxn>
              <a:cxn ang="0">
                <a:pos x="24" y="96"/>
              </a:cxn>
              <a:cxn ang="0">
                <a:pos x="24" y="232"/>
              </a:cxn>
              <a:cxn ang="0">
                <a:pos x="232" y="232"/>
              </a:cxn>
              <a:cxn ang="0">
                <a:pos x="232" y="96"/>
              </a:cxn>
              <a:cxn ang="0">
                <a:pos x="100" y="152"/>
              </a:cxn>
              <a:cxn ang="0">
                <a:pos x="116" y="152"/>
              </a:cxn>
              <a:cxn ang="0">
                <a:pos x="116" y="136"/>
              </a:cxn>
              <a:cxn ang="0">
                <a:pos x="128" y="124"/>
              </a:cxn>
              <a:cxn ang="0">
                <a:pos x="140" y="136"/>
              </a:cxn>
              <a:cxn ang="0">
                <a:pos x="140" y="152"/>
              </a:cxn>
              <a:cxn ang="0">
                <a:pos x="156" y="152"/>
              </a:cxn>
              <a:cxn ang="0">
                <a:pos x="168" y="164"/>
              </a:cxn>
              <a:cxn ang="0">
                <a:pos x="156" y="176"/>
              </a:cxn>
              <a:cxn ang="0">
                <a:pos x="140" y="176"/>
              </a:cxn>
              <a:cxn ang="0">
                <a:pos x="140" y="192"/>
              </a:cxn>
              <a:cxn ang="0">
                <a:pos x="128" y="204"/>
              </a:cxn>
              <a:cxn ang="0">
                <a:pos x="116" y="192"/>
              </a:cxn>
              <a:cxn ang="0">
                <a:pos x="116" y="176"/>
              </a:cxn>
              <a:cxn ang="0">
                <a:pos x="100" y="176"/>
              </a:cxn>
              <a:cxn ang="0">
                <a:pos x="88" y="164"/>
              </a:cxn>
              <a:cxn ang="0">
                <a:pos x="100" y="152"/>
              </a:cxn>
              <a:cxn ang="0">
                <a:pos x="101" y="124"/>
              </a:cxn>
              <a:cxn ang="0">
                <a:pos x="101" y="124"/>
              </a:cxn>
              <a:cxn ang="0">
                <a:pos x="100" y="124"/>
              </a:cxn>
              <a:cxn ang="0">
                <a:pos x="101" y="124"/>
              </a:cxn>
              <a:cxn ang="0">
                <a:pos x="192" y="56"/>
              </a:cxn>
              <a:cxn ang="0">
                <a:pos x="180" y="44"/>
              </a:cxn>
              <a:cxn ang="0">
                <a:pos x="180" y="12"/>
              </a:cxn>
              <a:cxn ang="0">
                <a:pos x="192" y="0"/>
              </a:cxn>
              <a:cxn ang="0">
                <a:pos x="204" y="12"/>
              </a:cxn>
              <a:cxn ang="0">
                <a:pos x="204" y="44"/>
              </a:cxn>
              <a:cxn ang="0">
                <a:pos x="192" y="56"/>
              </a:cxn>
              <a:cxn ang="0">
                <a:pos x="64" y="56"/>
              </a:cxn>
              <a:cxn ang="0">
                <a:pos x="52" y="44"/>
              </a:cxn>
              <a:cxn ang="0">
                <a:pos x="52" y="12"/>
              </a:cxn>
              <a:cxn ang="0">
                <a:pos x="64" y="0"/>
              </a:cxn>
              <a:cxn ang="0">
                <a:pos x="76" y="12"/>
              </a:cxn>
              <a:cxn ang="0">
                <a:pos x="76" y="44"/>
              </a:cxn>
              <a:cxn ang="0">
                <a:pos x="64" y="56"/>
              </a:cxn>
            </a:cxnLst>
            <a:rect l="0" t="0" r="r" b="b"/>
            <a:pathLst>
              <a:path w="256" h="256">
                <a:moveTo>
                  <a:pt x="244" y="256"/>
                </a:moveTo>
                <a:cubicBezTo>
                  <a:pt x="12" y="256"/>
                  <a:pt x="12" y="256"/>
                  <a:pt x="12" y="256"/>
                </a:cubicBezTo>
                <a:cubicBezTo>
                  <a:pt x="5" y="256"/>
                  <a:pt x="0" y="251"/>
                  <a:pt x="0" y="244"/>
                </a:cubicBezTo>
                <a:cubicBezTo>
                  <a:pt x="0" y="44"/>
                  <a:pt x="0" y="44"/>
                  <a:pt x="0" y="44"/>
                </a:cubicBezTo>
                <a:cubicBezTo>
                  <a:pt x="0" y="37"/>
                  <a:pt x="5" y="32"/>
                  <a:pt x="12" y="32"/>
                </a:cubicBezTo>
                <a:cubicBezTo>
                  <a:pt x="36" y="32"/>
                  <a:pt x="36" y="32"/>
                  <a:pt x="36" y="32"/>
                </a:cubicBezTo>
                <a:cubicBezTo>
                  <a:pt x="36" y="44"/>
                  <a:pt x="36" y="44"/>
                  <a:pt x="36" y="44"/>
                </a:cubicBezTo>
                <a:cubicBezTo>
                  <a:pt x="36" y="59"/>
                  <a:pt x="49" y="72"/>
                  <a:pt x="64" y="72"/>
                </a:cubicBezTo>
                <a:cubicBezTo>
                  <a:pt x="79" y="72"/>
                  <a:pt x="92" y="59"/>
                  <a:pt x="92" y="44"/>
                </a:cubicBezTo>
                <a:cubicBezTo>
                  <a:pt x="92" y="32"/>
                  <a:pt x="92" y="32"/>
                  <a:pt x="92" y="32"/>
                </a:cubicBezTo>
                <a:cubicBezTo>
                  <a:pt x="164" y="32"/>
                  <a:pt x="164" y="32"/>
                  <a:pt x="164" y="32"/>
                </a:cubicBezTo>
                <a:cubicBezTo>
                  <a:pt x="164" y="44"/>
                  <a:pt x="164" y="44"/>
                  <a:pt x="164" y="44"/>
                </a:cubicBezTo>
                <a:cubicBezTo>
                  <a:pt x="164" y="59"/>
                  <a:pt x="177" y="72"/>
                  <a:pt x="192" y="72"/>
                </a:cubicBezTo>
                <a:cubicBezTo>
                  <a:pt x="207" y="72"/>
                  <a:pt x="220" y="59"/>
                  <a:pt x="220" y="44"/>
                </a:cubicBezTo>
                <a:cubicBezTo>
                  <a:pt x="220" y="32"/>
                  <a:pt x="220" y="32"/>
                  <a:pt x="220" y="32"/>
                </a:cubicBezTo>
                <a:cubicBezTo>
                  <a:pt x="244" y="32"/>
                  <a:pt x="244" y="32"/>
                  <a:pt x="244" y="32"/>
                </a:cubicBezTo>
                <a:cubicBezTo>
                  <a:pt x="251" y="32"/>
                  <a:pt x="256" y="37"/>
                  <a:pt x="256" y="44"/>
                </a:cubicBezTo>
                <a:cubicBezTo>
                  <a:pt x="256" y="244"/>
                  <a:pt x="256" y="244"/>
                  <a:pt x="256" y="244"/>
                </a:cubicBezTo>
                <a:cubicBezTo>
                  <a:pt x="256" y="251"/>
                  <a:pt x="251" y="256"/>
                  <a:pt x="244" y="256"/>
                </a:cubicBezTo>
                <a:moveTo>
                  <a:pt x="232" y="96"/>
                </a:moveTo>
                <a:cubicBezTo>
                  <a:pt x="24" y="96"/>
                  <a:pt x="24" y="96"/>
                  <a:pt x="24" y="96"/>
                </a:cubicBezTo>
                <a:cubicBezTo>
                  <a:pt x="24" y="232"/>
                  <a:pt x="24" y="232"/>
                  <a:pt x="24" y="232"/>
                </a:cubicBezTo>
                <a:cubicBezTo>
                  <a:pt x="232" y="232"/>
                  <a:pt x="232" y="232"/>
                  <a:pt x="232" y="232"/>
                </a:cubicBezTo>
                <a:lnTo>
                  <a:pt x="232" y="96"/>
                </a:lnTo>
                <a:close/>
                <a:moveTo>
                  <a:pt x="100" y="152"/>
                </a:moveTo>
                <a:cubicBezTo>
                  <a:pt x="116" y="152"/>
                  <a:pt x="116" y="152"/>
                  <a:pt x="116" y="152"/>
                </a:cubicBezTo>
                <a:cubicBezTo>
                  <a:pt x="116" y="136"/>
                  <a:pt x="116" y="136"/>
                  <a:pt x="116" y="136"/>
                </a:cubicBezTo>
                <a:cubicBezTo>
                  <a:pt x="116" y="129"/>
                  <a:pt x="121" y="124"/>
                  <a:pt x="128" y="124"/>
                </a:cubicBezTo>
                <a:cubicBezTo>
                  <a:pt x="135" y="124"/>
                  <a:pt x="140" y="129"/>
                  <a:pt x="140" y="136"/>
                </a:cubicBezTo>
                <a:cubicBezTo>
                  <a:pt x="140" y="152"/>
                  <a:pt x="140" y="152"/>
                  <a:pt x="140" y="152"/>
                </a:cubicBezTo>
                <a:cubicBezTo>
                  <a:pt x="156" y="152"/>
                  <a:pt x="156" y="152"/>
                  <a:pt x="156" y="152"/>
                </a:cubicBezTo>
                <a:cubicBezTo>
                  <a:pt x="163" y="152"/>
                  <a:pt x="168" y="157"/>
                  <a:pt x="168" y="164"/>
                </a:cubicBezTo>
                <a:cubicBezTo>
                  <a:pt x="168" y="171"/>
                  <a:pt x="163" y="176"/>
                  <a:pt x="156" y="176"/>
                </a:cubicBezTo>
                <a:cubicBezTo>
                  <a:pt x="140" y="176"/>
                  <a:pt x="140" y="176"/>
                  <a:pt x="140" y="176"/>
                </a:cubicBezTo>
                <a:cubicBezTo>
                  <a:pt x="140" y="192"/>
                  <a:pt x="140" y="192"/>
                  <a:pt x="140" y="192"/>
                </a:cubicBezTo>
                <a:cubicBezTo>
                  <a:pt x="140" y="199"/>
                  <a:pt x="135" y="204"/>
                  <a:pt x="128" y="204"/>
                </a:cubicBezTo>
                <a:cubicBezTo>
                  <a:pt x="121" y="204"/>
                  <a:pt x="116" y="199"/>
                  <a:pt x="116" y="192"/>
                </a:cubicBezTo>
                <a:cubicBezTo>
                  <a:pt x="116" y="176"/>
                  <a:pt x="116" y="176"/>
                  <a:pt x="116" y="176"/>
                </a:cubicBezTo>
                <a:cubicBezTo>
                  <a:pt x="100" y="176"/>
                  <a:pt x="100" y="176"/>
                  <a:pt x="100" y="176"/>
                </a:cubicBezTo>
                <a:cubicBezTo>
                  <a:pt x="93" y="176"/>
                  <a:pt x="88" y="171"/>
                  <a:pt x="88" y="164"/>
                </a:cubicBezTo>
                <a:cubicBezTo>
                  <a:pt x="88" y="157"/>
                  <a:pt x="93" y="152"/>
                  <a:pt x="100" y="152"/>
                </a:cubicBezTo>
                <a:moveTo>
                  <a:pt x="101" y="124"/>
                </a:moveTo>
                <a:cubicBezTo>
                  <a:pt x="101" y="124"/>
                  <a:pt x="101" y="124"/>
                  <a:pt x="101" y="124"/>
                </a:cubicBezTo>
                <a:cubicBezTo>
                  <a:pt x="100" y="124"/>
                  <a:pt x="100" y="124"/>
                  <a:pt x="100" y="124"/>
                </a:cubicBezTo>
                <a:cubicBezTo>
                  <a:pt x="100" y="124"/>
                  <a:pt x="100" y="124"/>
                  <a:pt x="101" y="124"/>
                </a:cubicBezTo>
                <a:moveTo>
                  <a:pt x="192" y="56"/>
                </a:moveTo>
                <a:cubicBezTo>
                  <a:pt x="185" y="56"/>
                  <a:pt x="180" y="51"/>
                  <a:pt x="180" y="44"/>
                </a:cubicBezTo>
                <a:cubicBezTo>
                  <a:pt x="180" y="12"/>
                  <a:pt x="180" y="12"/>
                  <a:pt x="180" y="12"/>
                </a:cubicBezTo>
                <a:cubicBezTo>
                  <a:pt x="180" y="5"/>
                  <a:pt x="185" y="0"/>
                  <a:pt x="192" y="0"/>
                </a:cubicBezTo>
                <a:cubicBezTo>
                  <a:pt x="199" y="0"/>
                  <a:pt x="204" y="5"/>
                  <a:pt x="204" y="12"/>
                </a:cubicBezTo>
                <a:cubicBezTo>
                  <a:pt x="204" y="44"/>
                  <a:pt x="204" y="44"/>
                  <a:pt x="204" y="44"/>
                </a:cubicBezTo>
                <a:cubicBezTo>
                  <a:pt x="204" y="51"/>
                  <a:pt x="199" y="56"/>
                  <a:pt x="192" y="56"/>
                </a:cubicBezTo>
                <a:moveTo>
                  <a:pt x="64" y="56"/>
                </a:moveTo>
                <a:cubicBezTo>
                  <a:pt x="57" y="56"/>
                  <a:pt x="52" y="51"/>
                  <a:pt x="52" y="44"/>
                </a:cubicBezTo>
                <a:cubicBezTo>
                  <a:pt x="52" y="12"/>
                  <a:pt x="52" y="12"/>
                  <a:pt x="52" y="12"/>
                </a:cubicBezTo>
                <a:cubicBezTo>
                  <a:pt x="52" y="5"/>
                  <a:pt x="57" y="0"/>
                  <a:pt x="64" y="0"/>
                </a:cubicBezTo>
                <a:cubicBezTo>
                  <a:pt x="71" y="0"/>
                  <a:pt x="76" y="5"/>
                  <a:pt x="76" y="12"/>
                </a:cubicBezTo>
                <a:cubicBezTo>
                  <a:pt x="76" y="44"/>
                  <a:pt x="76" y="44"/>
                  <a:pt x="76" y="44"/>
                </a:cubicBezTo>
                <a:cubicBezTo>
                  <a:pt x="76" y="51"/>
                  <a:pt x="71" y="56"/>
                  <a:pt x="64" y="5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151"/>
          <p:cNvSpPr>
            <a:spLocks noEditPoints="1"/>
          </p:cNvSpPr>
          <p:nvPr/>
        </p:nvSpPr>
        <p:spPr bwMode="auto">
          <a:xfrm>
            <a:off x="3876316" y="3972968"/>
            <a:ext cx="310478" cy="326002"/>
          </a:xfrm>
          <a:custGeom>
            <a:avLst/>
            <a:gdLst/>
            <a:ahLst/>
            <a:cxnLst>
              <a:cxn ang="0">
                <a:pos x="184" y="232"/>
              </a:cxn>
              <a:cxn ang="0">
                <a:pos x="184" y="208"/>
              </a:cxn>
              <a:cxn ang="0">
                <a:pos x="244" y="220"/>
              </a:cxn>
              <a:cxn ang="0">
                <a:pos x="184" y="196"/>
              </a:cxn>
              <a:cxn ang="0">
                <a:pos x="184" y="244"/>
              </a:cxn>
              <a:cxn ang="0">
                <a:pos x="188" y="244"/>
              </a:cxn>
              <a:cxn ang="0">
                <a:pos x="220" y="256"/>
              </a:cxn>
              <a:cxn ang="0">
                <a:pos x="0" y="244"/>
              </a:cxn>
              <a:cxn ang="0">
                <a:pos x="12" y="24"/>
              </a:cxn>
              <a:cxn ang="0">
                <a:pos x="32" y="36"/>
              </a:cxn>
              <a:cxn ang="0">
                <a:pos x="80" y="36"/>
              </a:cxn>
              <a:cxn ang="0">
                <a:pos x="92" y="24"/>
              </a:cxn>
              <a:cxn ang="0">
                <a:pos x="116" y="60"/>
              </a:cxn>
              <a:cxn ang="0">
                <a:pos x="140" y="24"/>
              </a:cxn>
              <a:cxn ang="0">
                <a:pos x="152" y="36"/>
              </a:cxn>
              <a:cxn ang="0">
                <a:pos x="200" y="36"/>
              </a:cxn>
              <a:cxn ang="0">
                <a:pos x="220" y="24"/>
              </a:cxn>
              <a:cxn ang="0">
                <a:pos x="232" y="196"/>
              </a:cxn>
              <a:cxn ang="0">
                <a:pos x="184" y="196"/>
              </a:cxn>
              <a:cxn ang="0">
                <a:pos x="118" y="216"/>
              </a:cxn>
              <a:cxn ang="0">
                <a:pos x="118" y="196"/>
              </a:cxn>
              <a:cxn ang="0">
                <a:pos x="32" y="206"/>
              </a:cxn>
              <a:cxn ang="0">
                <a:pos x="188" y="92"/>
              </a:cxn>
              <a:cxn ang="0">
                <a:pos x="32" y="104"/>
              </a:cxn>
              <a:cxn ang="0">
                <a:pos x="188" y="116"/>
              </a:cxn>
              <a:cxn ang="0">
                <a:pos x="188" y="92"/>
              </a:cxn>
              <a:cxn ang="0">
                <a:pos x="116" y="144"/>
              </a:cxn>
              <a:cxn ang="0">
                <a:pos x="92" y="144"/>
              </a:cxn>
              <a:cxn ang="0">
                <a:pos x="32" y="156"/>
              </a:cxn>
              <a:cxn ang="0">
                <a:pos x="92" y="168"/>
              </a:cxn>
              <a:cxn ang="0">
                <a:pos x="116" y="168"/>
              </a:cxn>
              <a:cxn ang="0">
                <a:pos x="200" y="156"/>
              </a:cxn>
              <a:cxn ang="0">
                <a:pos x="176" y="48"/>
              </a:cxn>
              <a:cxn ang="0">
                <a:pos x="164" y="12"/>
              </a:cxn>
              <a:cxn ang="0">
                <a:pos x="188" y="12"/>
              </a:cxn>
              <a:cxn ang="0">
                <a:pos x="176" y="48"/>
              </a:cxn>
              <a:cxn ang="0">
                <a:pos x="104" y="36"/>
              </a:cxn>
              <a:cxn ang="0">
                <a:pos x="116" y="0"/>
              </a:cxn>
              <a:cxn ang="0">
                <a:pos x="128" y="36"/>
              </a:cxn>
              <a:cxn ang="0">
                <a:pos x="56" y="48"/>
              </a:cxn>
              <a:cxn ang="0">
                <a:pos x="44" y="12"/>
              </a:cxn>
              <a:cxn ang="0">
                <a:pos x="68" y="12"/>
              </a:cxn>
              <a:cxn ang="0">
                <a:pos x="56" y="48"/>
              </a:cxn>
            </a:cxnLst>
            <a:rect l="0" t="0" r="r" b="b"/>
            <a:pathLst>
              <a:path w="244" h="256">
                <a:moveTo>
                  <a:pt x="232" y="232"/>
                </a:moveTo>
                <a:cubicBezTo>
                  <a:pt x="184" y="232"/>
                  <a:pt x="184" y="232"/>
                  <a:pt x="184" y="232"/>
                </a:cubicBezTo>
                <a:cubicBezTo>
                  <a:pt x="177" y="232"/>
                  <a:pt x="172" y="227"/>
                  <a:pt x="172" y="220"/>
                </a:cubicBezTo>
                <a:cubicBezTo>
                  <a:pt x="172" y="213"/>
                  <a:pt x="177" y="208"/>
                  <a:pt x="184" y="208"/>
                </a:cubicBezTo>
                <a:cubicBezTo>
                  <a:pt x="232" y="208"/>
                  <a:pt x="232" y="208"/>
                  <a:pt x="232" y="208"/>
                </a:cubicBezTo>
                <a:cubicBezTo>
                  <a:pt x="239" y="208"/>
                  <a:pt x="244" y="213"/>
                  <a:pt x="244" y="220"/>
                </a:cubicBezTo>
                <a:cubicBezTo>
                  <a:pt x="244" y="227"/>
                  <a:pt x="239" y="232"/>
                  <a:pt x="232" y="232"/>
                </a:cubicBezTo>
                <a:moveTo>
                  <a:pt x="184" y="196"/>
                </a:moveTo>
                <a:cubicBezTo>
                  <a:pt x="171" y="196"/>
                  <a:pt x="160" y="207"/>
                  <a:pt x="160" y="220"/>
                </a:cubicBezTo>
                <a:cubicBezTo>
                  <a:pt x="160" y="233"/>
                  <a:pt x="171" y="244"/>
                  <a:pt x="184" y="244"/>
                </a:cubicBezTo>
                <a:cubicBezTo>
                  <a:pt x="188" y="244"/>
                  <a:pt x="188" y="244"/>
                  <a:pt x="188" y="244"/>
                </a:cubicBezTo>
                <a:cubicBezTo>
                  <a:pt x="188" y="244"/>
                  <a:pt x="188" y="244"/>
                  <a:pt x="188" y="244"/>
                </a:cubicBezTo>
                <a:cubicBezTo>
                  <a:pt x="232" y="244"/>
                  <a:pt x="232" y="244"/>
                  <a:pt x="232" y="244"/>
                </a:cubicBezTo>
                <a:cubicBezTo>
                  <a:pt x="232" y="251"/>
                  <a:pt x="227" y="256"/>
                  <a:pt x="220" y="256"/>
                </a:cubicBezTo>
                <a:cubicBezTo>
                  <a:pt x="12" y="256"/>
                  <a:pt x="12" y="256"/>
                  <a:pt x="12" y="256"/>
                </a:cubicBezTo>
                <a:cubicBezTo>
                  <a:pt x="5" y="256"/>
                  <a:pt x="0" y="251"/>
                  <a:pt x="0" y="244"/>
                </a:cubicBezTo>
                <a:cubicBezTo>
                  <a:pt x="0" y="36"/>
                  <a:pt x="0" y="36"/>
                  <a:pt x="0" y="36"/>
                </a:cubicBezTo>
                <a:cubicBezTo>
                  <a:pt x="0" y="29"/>
                  <a:pt x="5" y="24"/>
                  <a:pt x="12" y="24"/>
                </a:cubicBezTo>
                <a:cubicBezTo>
                  <a:pt x="32" y="24"/>
                  <a:pt x="32" y="24"/>
                  <a:pt x="32" y="24"/>
                </a:cubicBezTo>
                <a:cubicBezTo>
                  <a:pt x="32" y="36"/>
                  <a:pt x="32" y="36"/>
                  <a:pt x="32" y="36"/>
                </a:cubicBezTo>
                <a:cubicBezTo>
                  <a:pt x="32" y="49"/>
                  <a:pt x="43" y="60"/>
                  <a:pt x="56" y="60"/>
                </a:cubicBezTo>
                <a:cubicBezTo>
                  <a:pt x="69" y="60"/>
                  <a:pt x="80" y="49"/>
                  <a:pt x="80" y="36"/>
                </a:cubicBezTo>
                <a:cubicBezTo>
                  <a:pt x="80" y="24"/>
                  <a:pt x="80" y="24"/>
                  <a:pt x="80" y="24"/>
                </a:cubicBezTo>
                <a:cubicBezTo>
                  <a:pt x="92" y="24"/>
                  <a:pt x="92" y="24"/>
                  <a:pt x="92" y="24"/>
                </a:cubicBezTo>
                <a:cubicBezTo>
                  <a:pt x="92" y="36"/>
                  <a:pt x="92" y="36"/>
                  <a:pt x="92" y="36"/>
                </a:cubicBezTo>
                <a:cubicBezTo>
                  <a:pt x="92" y="49"/>
                  <a:pt x="103" y="60"/>
                  <a:pt x="116" y="60"/>
                </a:cubicBezTo>
                <a:cubicBezTo>
                  <a:pt x="129" y="60"/>
                  <a:pt x="140" y="49"/>
                  <a:pt x="140" y="36"/>
                </a:cubicBezTo>
                <a:cubicBezTo>
                  <a:pt x="140" y="24"/>
                  <a:pt x="140" y="24"/>
                  <a:pt x="140" y="24"/>
                </a:cubicBezTo>
                <a:cubicBezTo>
                  <a:pt x="152" y="24"/>
                  <a:pt x="152" y="24"/>
                  <a:pt x="152" y="24"/>
                </a:cubicBezTo>
                <a:cubicBezTo>
                  <a:pt x="152" y="36"/>
                  <a:pt x="152" y="36"/>
                  <a:pt x="152" y="36"/>
                </a:cubicBezTo>
                <a:cubicBezTo>
                  <a:pt x="152" y="49"/>
                  <a:pt x="163" y="60"/>
                  <a:pt x="176" y="60"/>
                </a:cubicBezTo>
                <a:cubicBezTo>
                  <a:pt x="189" y="60"/>
                  <a:pt x="200" y="49"/>
                  <a:pt x="200" y="36"/>
                </a:cubicBezTo>
                <a:cubicBezTo>
                  <a:pt x="200" y="24"/>
                  <a:pt x="200" y="24"/>
                  <a:pt x="200" y="24"/>
                </a:cubicBezTo>
                <a:cubicBezTo>
                  <a:pt x="220" y="24"/>
                  <a:pt x="220" y="24"/>
                  <a:pt x="220" y="24"/>
                </a:cubicBezTo>
                <a:cubicBezTo>
                  <a:pt x="227" y="24"/>
                  <a:pt x="232" y="29"/>
                  <a:pt x="232" y="36"/>
                </a:cubicBezTo>
                <a:cubicBezTo>
                  <a:pt x="232" y="196"/>
                  <a:pt x="232" y="196"/>
                  <a:pt x="232" y="196"/>
                </a:cubicBezTo>
                <a:cubicBezTo>
                  <a:pt x="220" y="196"/>
                  <a:pt x="220" y="196"/>
                  <a:pt x="220" y="196"/>
                </a:cubicBezTo>
                <a:lnTo>
                  <a:pt x="184" y="196"/>
                </a:lnTo>
                <a:close/>
                <a:moveTo>
                  <a:pt x="42" y="216"/>
                </a:moveTo>
                <a:cubicBezTo>
                  <a:pt x="118" y="216"/>
                  <a:pt x="118" y="216"/>
                  <a:pt x="118" y="216"/>
                </a:cubicBezTo>
                <a:cubicBezTo>
                  <a:pt x="124" y="216"/>
                  <a:pt x="128" y="212"/>
                  <a:pt x="128" y="206"/>
                </a:cubicBezTo>
                <a:cubicBezTo>
                  <a:pt x="128" y="200"/>
                  <a:pt x="124" y="196"/>
                  <a:pt x="118" y="196"/>
                </a:cubicBezTo>
                <a:cubicBezTo>
                  <a:pt x="42" y="196"/>
                  <a:pt x="42" y="196"/>
                  <a:pt x="42" y="196"/>
                </a:cubicBezTo>
                <a:cubicBezTo>
                  <a:pt x="36" y="196"/>
                  <a:pt x="32" y="200"/>
                  <a:pt x="32" y="206"/>
                </a:cubicBezTo>
                <a:cubicBezTo>
                  <a:pt x="32" y="212"/>
                  <a:pt x="36" y="216"/>
                  <a:pt x="42" y="216"/>
                </a:cubicBezTo>
                <a:moveTo>
                  <a:pt x="188" y="92"/>
                </a:moveTo>
                <a:cubicBezTo>
                  <a:pt x="44" y="92"/>
                  <a:pt x="44" y="92"/>
                  <a:pt x="44" y="92"/>
                </a:cubicBezTo>
                <a:cubicBezTo>
                  <a:pt x="37" y="92"/>
                  <a:pt x="32" y="97"/>
                  <a:pt x="32" y="104"/>
                </a:cubicBezTo>
                <a:cubicBezTo>
                  <a:pt x="32" y="111"/>
                  <a:pt x="37" y="116"/>
                  <a:pt x="44" y="116"/>
                </a:cubicBezTo>
                <a:cubicBezTo>
                  <a:pt x="188" y="116"/>
                  <a:pt x="188" y="116"/>
                  <a:pt x="188" y="116"/>
                </a:cubicBezTo>
                <a:cubicBezTo>
                  <a:pt x="195" y="116"/>
                  <a:pt x="200" y="111"/>
                  <a:pt x="200" y="104"/>
                </a:cubicBezTo>
                <a:cubicBezTo>
                  <a:pt x="200" y="97"/>
                  <a:pt x="195" y="92"/>
                  <a:pt x="188" y="92"/>
                </a:cubicBezTo>
                <a:moveTo>
                  <a:pt x="188" y="144"/>
                </a:moveTo>
                <a:cubicBezTo>
                  <a:pt x="116" y="144"/>
                  <a:pt x="116" y="144"/>
                  <a:pt x="116" y="144"/>
                </a:cubicBezTo>
                <a:cubicBezTo>
                  <a:pt x="96" y="144"/>
                  <a:pt x="96" y="144"/>
                  <a:pt x="96" y="144"/>
                </a:cubicBezTo>
                <a:cubicBezTo>
                  <a:pt x="92" y="144"/>
                  <a:pt x="92" y="144"/>
                  <a:pt x="92" y="144"/>
                </a:cubicBezTo>
                <a:cubicBezTo>
                  <a:pt x="44" y="144"/>
                  <a:pt x="44" y="144"/>
                  <a:pt x="44" y="144"/>
                </a:cubicBezTo>
                <a:cubicBezTo>
                  <a:pt x="37" y="144"/>
                  <a:pt x="32" y="149"/>
                  <a:pt x="32" y="156"/>
                </a:cubicBezTo>
                <a:cubicBezTo>
                  <a:pt x="32" y="163"/>
                  <a:pt x="37" y="168"/>
                  <a:pt x="44" y="168"/>
                </a:cubicBezTo>
                <a:cubicBezTo>
                  <a:pt x="92" y="168"/>
                  <a:pt x="92" y="168"/>
                  <a:pt x="92" y="168"/>
                </a:cubicBezTo>
                <a:cubicBezTo>
                  <a:pt x="96" y="168"/>
                  <a:pt x="96" y="168"/>
                  <a:pt x="96" y="168"/>
                </a:cubicBezTo>
                <a:cubicBezTo>
                  <a:pt x="116" y="168"/>
                  <a:pt x="116" y="168"/>
                  <a:pt x="116" y="168"/>
                </a:cubicBezTo>
                <a:cubicBezTo>
                  <a:pt x="188" y="168"/>
                  <a:pt x="188" y="168"/>
                  <a:pt x="188" y="168"/>
                </a:cubicBezTo>
                <a:cubicBezTo>
                  <a:pt x="195" y="168"/>
                  <a:pt x="200" y="163"/>
                  <a:pt x="200" y="156"/>
                </a:cubicBezTo>
                <a:cubicBezTo>
                  <a:pt x="200" y="149"/>
                  <a:pt x="195" y="144"/>
                  <a:pt x="188" y="144"/>
                </a:cubicBezTo>
                <a:moveTo>
                  <a:pt x="176" y="48"/>
                </a:moveTo>
                <a:cubicBezTo>
                  <a:pt x="169" y="48"/>
                  <a:pt x="164" y="43"/>
                  <a:pt x="164" y="36"/>
                </a:cubicBezTo>
                <a:cubicBezTo>
                  <a:pt x="164" y="12"/>
                  <a:pt x="164" y="12"/>
                  <a:pt x="164" y="12"/>
                </a:cubicBezTo>
                <a:cubicBezTo>
                  <a:pt x="164" y="5"/>
                  <a:pt x="169" y="0"/>
                  <a:pt x="176" y="0"/>
                </a:cubicBezTo>
                <a:cubicBezTo>
                  <a:pt x="183" y="0"/>
                  <a:pt x="188" y="5"/>
                  <a:pt x="188" y="12"/>
                </a:cubicBezTo>
                <a:cubicBezTo>
                  <a:pt x="188" y="36"/>
                  <a:pt x="188" y="36"/>
                  <a:pt x="188" y="36"/>
                </a:cubicBezTo>
                <a:cubicBezTo>
                  <a:pt x="188" y="43"/>
                  <a:pt x="183" y="48"/>
                  <a:pt x="176" y="48"/>
                </a:cubicBezTo>
                <a:moveTo>
                  <a:pt x="116" y="48"/>
                </a:moveTo>
                <a:cubicBezTo>
                  <a:pt x="109" y="48"/>
                  <a:pt x="104" y="43"/>
                  <a:pt x="104" y="36"/>
                </a:cubicBezTo>
                <a:cubicBezTo>
                  <a:pt x="104" y="12"/>
                  <a:pt x="104" y="12"/>
                  <a:pt x="104" y="12"/>
                </a:cubicBezTo>
                <a:cubicBezTo>
                  <a:pt x="104" y="5"/>
                  <a:pt x="109" y="0"/>
                  <a:pt x="116" y="0"/>
                </a:cubicBezTo>
                <a:cubicBezTo>
                  <a:pt x="123" y="0"/>
                  <a:pt x="128" y="5"/>
                  <a:pt x="128" y="12"/>
                </a:cubicBezTo>
                <a:cubicBezTo>
                  <a:pt x="128" y="36"/>
                  <a:pt x="128" y="36"/>
                  <a:pt x="128" y="36"/>
                </a:cubicBezTo>
                <a:cubicBezTo>
                  <a:pt x="128" y="43"/>
                  <a:pt x="123" y="48"/>
                  <a:pt x="116" y="48"/>
                </a:cubicBezTo>
                <a:moveTo>
                  <a:pt x="56" y="48"/>
                </a:moveTo>
                <a:cubicBezTo>
                  <a:pt x="49" y="48"/>
                  <a:pt x="44" y="43"/>
                  <a:pt x="44" y="36"/>
                </a:cubicBezTo>
                <a:cubicBezTo>
                  <a:pt x="44" y="12"/>
                  <a:pt x="44" y="12"/>
                  <a:pt x="44" y="12"/>
                </a:cubicBezTo>
                <a:cubicBezTo>
                  <a:pt x="44" y="5"/>
                  <a:pt x="49" y="0"/>
                  <a:pt x="56" y="0"/>
                </a:cubicBezTo>
                <a:cubicBezTo>
                  <a:pt x="63" y="0"/>
                  <a:pt x="68" y="5"/>
                  <a:pt x="68" y="12"/>
                </a:cubicBezTo>
                <a:cubicBezTo>
                  <a:pt x="68" y="36"/>
                  <a:pt x="68" y="36"/>
                  <a:pt x="68" y="36"/>
                </a:cubicBezTo>
                <a:cubicBezTo>
                  <a:pt x="68" y="43"/>
                  <a:pt x="63" y="48"/>
                  <a:pt x="56" y="48"/>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158"/>
          <p:cNvSpPr>
            <a:spLocks noEditPoints="1"/>
          </p:cNvSpPr>
          <p:nvPr/>
        </p:nvSpPr>
        <p:spPr bwMode="auto">
          <a:xfrm>
            <a:off x="3913833" y="1906875"/>
            <a:ext cx="235446" cy="280722"/>
          </a:xfrm>
          <a:custGeom>
            <a:avLst/>
            <a:gdLst/>
            <a:ahLst/>
            <a:cxnLst>
              <a:cxn ang="0">
                <a:pos x="172" y="184"/>
              </a:cxn>
              <a:cxn ang="0">
                <a:pos x="12" y="184"/>
              </a:cxn>
              <a:cxn ang="0">
                <a:pos x="0" y="172"/>
              </a:cxn>
              <a:cxn ang="0">
                <a:pos x="12" y="160"/>
              </a:cxn>
              <a:cxn ang="0">
                <a:pos x="24" y="148"/>
              </a:cxn>
              <a:cxn ang="0">
                <a:pos x="24" y="68"/>
              </a:cxn>
              <a:cxn ang="0">
                <a:pos x="80" y="12"/>
              </a:cxn>
              <a:cxn ang="0">
                <a:pos x="92" y="0"/>
              </a:cxn>
              <a:cxn ang="0">
                <a:pos x="104" y="12"/>
              </a:cxn>
              <a:cxn ang="0">
                <a:pos x="160" y="68"/>
              </a:cxn>
              <a:cxn ang="0">
                <a:pos x="160" y="148"/>
              </a:cxn>
              <a:cxn ang="0">
                <a:pos x="172" y="160"/>
              </a:cxn>
              <a:cxn ang="0">
                <a:pos x="184" y="172"/>
              </a:cxn>
              <a:cxn ang="0">
                <a:pos x="172" y="184"/>
              </a:cxn>
              <a:cxn ang="0">
                <a:pos x="92" y="220"/>
              </a:cxn>
              <a:cxn ang="0">
                <a:pos x="68" y="196"/>
              </a:cxn>
              <a:cxn ang="0">
                <a:pos x="116" y="196"/>
              </a:cxn>
              <a:cxn ang="0">
                <a:pos x="92" y="220"/>
              </a:cxn>
            </a:cxnLst>
            <a:rect l="0" t="0" r="r" b="b"/>
            <a:pathLst>
              <a:path w="184" h="220">
                <a:moveTo>
                  <a:pt x="172" y="184"/>
                </a:moveTo>
                <a:cubicBezTo>
                  <a:pt x="12" y="184"/>
                  <a:pt x="12" y="184"/>
                  <a:pt x="12" y="184"/>
                </a:cubicBezTo>
                <a:cubicBezTo>
                  <a:pt x="5" y="184"/>
                  <a:pt x="0" y="179"/>
                  <a:pt x="0" y="172"/>
                </a:cubicBezTo>
                <a:cubicBezTo>
                  <a:pt x="0" y="165"/>
                  <a:pt x="5" y="160"/>
                  <a:pt x="12" y="160"/>
                </a:cubicBezTo>
                <a:cubicBezTo>
                  <a:pt x="19" y="160"/>
                  <a:pt x="24" y="155"/>
                  <a:pt x="24" y="148"/>
                </a:cubicBezTo>
                <a:cubicBezTo>
                  <a:pt x="24" y="68"/>
                  <a:pt x="24" y="68"/>
                  <a:pt x="24" y="68"/>
                </a:cubicBezTo>
                <a:cubicBezTo>
                  <a:pt x="24" y="37"/>
                  <a:pt x="49" y="12"/>
                  <a:pt x="80" y="12"/>
                </a:cubicBezTo>
                <a:cubicBezTo>
                  <a:pt x="80" y="5"/>
                  <a:pt x="85" y="0"/>
                  <a:pt x="92" y="0"/>
                </a:cubicBezTo>
                <a:cubicBezTo>
                  <a:pt x="99" y="0"/>
                  <a:pt x="104" y="5"/>
                  <a:pt x="104" y="12"/>
                </a:cubicBezTo>
                <a:cubicBezTo>
                  <a:pt x="135" y="12"/>
                  <a:pt x="160" y="37"/>
                  <a:pt x="160" y="68"/>
                </a:cubicBezTo>
                <a:cubicBezTo>
                  <a:pt x="160" y="148"/>
                  <a:pt x="160" y="148"/>
                  <a:pt x="160" y="148"/>
                </a:cubicBezTo>
                <a:cubicBezTo>
                  <a:pt x="160" y="155"/>
                  <a:pt x="165" y="160"/>
                  <a:pt x="172" y="160"/>
                </a:cubicBezTo>
                <a:cubicBezTo>
                  <a:pt x="179" y="160"/>
                  <a:pt x="184" y="165"/>
                  <a:pt x="184" y="172"/>
                </a:cubicBezTo>
                <a:cubicBezTo>
                  <a:pt x="184" y="179"/>
                  <a:pt x="179" y="184"/>
                  <a:pt x="172" y="184"/>
                </a:cubicBezTo>
                <a:moveTo>
                  <a:pt x="92" y="220"/>
                </a:moveTo>
                <a:cubicBezTo>
                  <a:pt x="79" y="220"/>
                  <a:pt x="68" y="209"/>
                  <a:pt x="68" y="196"/>
                </a:cubicBezTo>
                <a:cubicBezTo>
                  <a:pt x="116" y="196"/>
                  <a:pt x="116" y="196"/>
                  <a:pt x="116" y="196"/>
                </a:cubicBezTo>
                <a:cubicBezTo>
                  <a:pt x="116" y="209"/>
                  <a:pt x="105" y="220"/>
                  <a:pt x="92" y="220"/>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189"/>
          <p:cNvSpPr>
            <a:spLocks noEditPoints="1"/>
          </p:cNvSpPr>
          <p:nvPr/>
        </p:nvSpPr>
        <p:spPr bwMode="auto">
          <a:xfrm>
            <a:off x="5666010" y="2939445"/>
            <a:ext cx="326000" cy="315652"/>
          </a:xfrm>
          <a:custGeom>
            <a:avLst/>
            <a:gdLst/>
            <a:ahLst/>
            <a:cxnLst>
              <a:cxn ang="0">
                <a:pos x="256" y="236"/>
              </a:cxn>
              <a:cxn ang="0">
                <a:pos x="256" y="236"/>
              </a:cxn>
              <a:cxn ang="0">
                <a:pos x="244"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24" y="176"/>
              </a:cxn>
              <a:cxn ang="0">
                <a:pos x="239" y="188"/>
              </a:cxn>
              <a:cxn ang="0">
                <a:pos x="192" y="188"/>
              </a:cxn>
              <a:cxn ang="0">
                <a:pos x="168" y="212"/>
              </a:cxn>
              <a:cxn ang="0">
                <a:pos x="192" y="236"/>
              </a:cxn>
              <a:cxn ang="0">
                <a:pos x="240" y="236"/>
              </a:cxn>
              <a:cxn ang="0">
                <a:pos x="256" y="230"/>
              </a:cxn>
              <a:cxn ang="0">
                <a:pos x="256" y="236"/>
              </a:cxn>
              <a:cxn ang="0">
                <a:pos x="240" y="224"/>
              </a:cxn>
              <a:cxn ang="0">
                <a:pos x="192" y="224"/>
              </a:cxn>
              <a:cxn ang="0">
                <a:pos x="180" y="212"/>
              </a:cxn>
              <a:cxn ang="0">
                <a:pos x="192" y="200"/>
              </a:cxn>
              <a:cxn ang="0">
                <a:pos x="240" y="200"/>
              </a:cxn>
              <a:cxn ang="0">
                <a:pos x="252" y="212"/>
              </a:cxn>
              <a:cxn ang="0">
                <a:pos x="240" y="224"/>
              </a:cxn>
            </a:cxnLst>
            <a:rect l="0" t="0" r="r" b="b"/>
            <a:pathLst>
              <a:path w="256" h="248">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30" y="179"/>
                  <a:pt x="235" y="183"/>
                  <a:pt x="239" y="188"/>
                </a:cubicBezTo>
                <a:cubicBezTo>
                  <a:pt x="192" y="188"/>
                  <a:pt x="192" y="188"/>
                  <a:pt x="192" y="188"/>
                </a:cubicBezTo>
                <a:cubicBezTo>
                  <a:pt x="179" y="188"/>
                  <a:pt x="168" y="199"/>
                  <a:pt x="168" y="212"/>
                </a:cubicBezTo>
                <a:cubicBezTo>
                  <a:pt x="168" y="225"/>
                  <a:pt x="179" y="236"/>
                  <a:pt x="192" y="236"/>
                </a:cubicBezTo>
                <a:cubicBezTo>
                  <a:pt x="240" y="236"/>
                  <a:pt x="240" y="236"/>
                  <a:pt x="240" y="236"/>
                </a:cubicBezTo>
                <a:cubicBezTo>
                  <a:pt x="246" y="236"/>
                  <a:pt x="251" y="234"/>
                  <a:pt x="256" y="230"/>
                </a:cubicBezTo>
                <a:cubicBezTo>
                  <a:pt x="256" y="234"/>
                  <a:pt x="256" y="236"/>
                  <a:pt x="256" y="236"/>
                </a:cubicBezTo>
                <a:close/>
                <a:moveTo>
                  <a:pt x="240" y="224"/>
                </a:moveTo>
                <a:cubicBezTo>
                  <a:pt x="192" y="224"/>
                  <a:pt x="192" y="224"/>
                  <a:pt x="192" y="224"/>
                </a:cubicBezTo>
                <a:cubicBezTo>
                  <a:pt x="185" y="224"/>
                  <a:pt x="180" y="219"/>
                  <a:pt x="180" y="212"/>
                </a:cubicBezTo>
                <a:cubicBezTo>
                  <a:pt x="180" y="205"/>
                  <a:pt x="185" y="200"/>
                  <a:pt x="192" y="200"/>
                </a:cubicBezTo>
                <a:cubicBezTo>
                  <a:pt x="240" y="200"/>
                  <a:pt x="240" y="200"/>
                  <a:pt x="240" y="200"/>
                </a:cubicBezTo>
                <a:cubicBezTo>
                  <a:pt x="247" y="200"/>
                  <a:pt x="252" y="205"/>
                  <a:pt x="252" y="212"/>
                </a:cubicBezTo>
                <a:cubicBezTo>
                  <a:pt x="252" y="219"/>
                  <a:pt x="247" y="224"/>
                  <a:pt x="240" y="224"/>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190"/>
          <p:cNvSpPr>
            <a:spLocks noEditPoints="1"/>
          </p:cNvSpPr>
          <p:nvPr/>
        </p:nvSpPr>
        <p:spPr bwMode="auto">
          <a:xfrm>
            <a:off x="3151344" y="2939447"/>
            <a:ext cx="327294" cy="315652"/>
          </a:xfrm>
          <a:custGeom>
            <a:avLst/>
            <a:gdLst/>
            <a:ahLst/>
            <a:cxnLst>
              <a:cxn ang="0">
                <a:pos x="256" y="236"/>
              </a:cxn>
              <a:cxn ang="0">
                <a:pos x="256" y="236"/>
              </a:cxn>
              <a:cxn ang="0">
                <a:pos x="244" y="248"/>
              </a:cxn>
              <a:cxn ang="0">
                <a:pos x="237" y="248"/>
              </a:cxn>
              <a:cxn ang="0">
                <a:pos x="240" y="236"/>
              </a:cxn>
              <a:cxn ang="0">
                <a:pos x="256" y="230"/>
              </a:cxn>
              <a:cxn ang="0">
                <a:pos x="256" y="236"/>
              </a:cxn>
              <a:cxn ang="0">
                <a:pos x="240" y="224"/>
              </a:cxn>
              <a:cxn ang="0">
                <a:pos x="228" y="224"/>
              </a:cxn>
              <a:cxn ang="0">
                <a:pos x="228" y="236"/>
              </a:cxn>
              <a:cxn ang="0">
                <a:pos x="216" y="248"/>
              </a:cxn>
              <a:cxn ang="0">
                <a:pos x="204" y="236"/>
              </a:cxn>
              <a:cxn ang="0">
                <a:pos x="204" y="224"/>
              </a:cxn>
              <a:cxn ang="0">
                <a:pos x="192" y="224"/>
              </a:cxn>
              <a:cxn ang="0">
                <a:pos x="180" y="212"/>
              </a:cxn>
              <a:cxn ang="0">
                <a:pos x="192" y="200"/>
              </a:cxn>
              <a:cxn ang="0">
                <a:pos x="204" y="200"/>
              </a:cxn>
              <a:cxn ang="0">
                <a:pos x="204" y="188"/>
              </a:cxn>
              <a:cxn ang="0">
                <a:pos x="216" y="176"/>
              </a:cxn>
              <a:cxn ang="0">
                <a:pos x="228" y="188"/>
              </a:cxn>
              <a:cxn ang="0">
                <a:pos x="228" y="200"/>
              </a:cxn>
              <a:cxn ang="0">
                <a:pos x="240" y="200"/>
              </a:cxn>
              <a:cxn ang="0">
                <a:pos x="252" y="212"/>
              </a:cxn>
              <a:cxn ang="0">
                <a:pos x="240" y="224"/>
              </a:cxn>
              <a:cxn ang="0">
                <a:pos x="192" y="188"/>
              </a:cxn>
              <a:cxn ang="0">
                <a:pos x="168" y="212"/>
              </a:cxn>
              <a:cxn ang="0">
                <a:pos x="192" y="236"/>
              </a:cxn>
              <a:cxn ang="0">
                <a:pos x="195"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02" y="169"/>
              </a:cxn>
              <a:cxn ang="0">
                <a:pos x="192" y="188"/>
              </a:cxn>
            </a:cxnLst>
            <a:rect l="0" t="0" r="r" b="b"/>
            <a:pathLst>
              <a:path w="256" h="248">
                <a:moveTo>
                  <a:pt x="256" y="236"/>
                </a:moveTo>
                <a:cubicBezTo>
                  <a:pt x="256" y="236"/>
                  <a:pt x="256" y="236"/>
                  <a:pt x="256" y="236"/>
                </a:cubicBezTo>
                <a:cubicBezTo>
                  <a:pt x="256" y="243"/>
                  <a:pt x="251" y="248"/>
                  <a:pt x="244" y="248"/>
                </a:cubicBezTo>
                <a:cubicBezTo>
                  <a:pt x="237" y="248"/>
                  <a:pt x="237" y="248"/>
                  <a:pt x="237" y="248"/>
                </a:cubicBezTo>
                <a:cubicBezTo>
                  <a:pt x="239" y="244"/>
                  <a:pt x="240" y="240"/>
                  <a:pt x="240" y="236"/>
                </a:cubicBezTo>
                <a:cubicBezTo>
                  <a:pt x="246" y="236"/>
                  <a:pt x="251" y="234"/>
                  <a:pt x="256" y="230"/>
                </a:cubicBezTo>
                <a:cubicBezTo>
                  <a:pt x="256" y="234"/>
                  <a:pt x="256" y="236"/>
                  <a:pt x="256" y="236"/>
                </a:cubicBezTo>
                <a:close/>
                <a:moveTo>
                  <a:pt x="240" y="224"/>
                </a:moveTo>
                <a:cubicBezTo>
                  <a:pt x="228" y="224"/>
                  <a:pt x="228" y="224"/>
                  <a:pt x="228" y="224"/>
                </a:cubicBezTo>
                <a:cubicBezTo>
                  <a:pt x="228" y="236"/>
                  <a:pt x="228" y="236"/>
                  <a:pt x="228" y="236"/>
                </a:cubicBezTo>
                <a:cubicBezTo>
                  <a:pt x="228" y="243"/>
                  <a:pt x="223" y="248"/>
                  <a:pt x="216" y="248"/>
                </a:cubicBezTo>
                <a:cubicBezTo>
                  <a:pt x="209" y="248"/>
                  <a:pt x="204" y="243"/>
                  <a:pt x="204" y="236"/>
                </a:cubicBezTo>
                <a:cubicBezTo>
                  <a:pt x="204" y="224"/>
                  <a:pt x="204" y="224"/>
                  <a:pt x="204" y="224"/>
                </a:cubicBezTo>
                <a:cubicBezTo>
                  <a:pt x="192" y="224"/>
                  <a:pt x="192" y="224"/>
                  <a:pt x="192" y="224"/>
                </a:cubicBezTo>
                <a:cubicBezTo>
                  <a:pt x="185" y="224"/>
                  <a:pt x="180" y="219"/>
                  <a:pt x="180" y="212"/>
                </a:cubicBezTo>
                <a:cubicBezTo>
                  <a:pt x="180" y="205"/>
                  <a:pt x="185" y="200"/>
                  <a:pt x="192" y="200"/>
                </a:cubicBezTo>
                <a:cubicBezTo>
                  <a:pt x="204" y="200"/>
                  <a:pt x="204" y="200"/>
                  <a:pt x="204" y="200"/>
                </a:cubicBezTo>
                <a:cubicBezTo>
                  <a:pt x="204" y="188"/>
                  <a:pt x="204" y="188"/>
                  <a:pt x="204" y="188"/>
                </a:cubicBezTo>
                <a:cubicBezTo>
                  <a:pt x="204" y="181"/>
                  <a:pt x="209" y="176"/>
                  <a:pt x="216" y="176"/>
                </a:cubicBezTo>
                <a:cubicBezTo>
                  <a:pt x="223" y="176"/>
                  <a:pt x="228" y="181"/>
                  <a:pt x="228" y="188"/>
                </a:cubicBezTo>
                <a:cubicBezTo>
                  <a:pt x="228" y="200"/>
                  <a:pt x="228" y="200"/>
                  <a:pt x="228" y="200"/>
                </a:cubicBezTo>
                <a:cubicBezTo>
                  <a:pt x="240" y="200"/>
                  <a:pt x="240" y="200"/>
                  <a:pt x="240" y="200"/>
                </a:cubicBezTo>
                <a:cubicBezTo>
                  <a:pt x="247" y="200"/>
                  <a:pt x="252" y="205"/>
                  <a:pt x="252" y="212"/>
                </a:cubicBezTo>
                <a:cubicBezTo>
                  <a:pt x="252" y="219"/>
                  <a:pt x="247" y="224"/>
                  <a:pt x="240" y="224"/>
                </a:cubicBezTo>
                <a:moveTo>
                  <a:pt x="192" y="188"/>
                </a:moveTo>
                <a:cubicBezTo>
                  <a:pt x="179" y="188"/>
                  <a:pt x="168" y="199"/>
                  <a:pt x="168" y="212"/>
                </a:cubicBezTo>
                <a:cubicBezTo>
                  <a:pt x="168" y="225"/>
                  <a:pt x="179" y="236"/>
                  <a:pt x="192" y="236"/>
                </a:cubicBezTo>
                <a:cubicBezTo>
                  <a:pt x="192" y="240"/>
                  <a:pt x="193" y="244"/>
                  <a:pt x="195"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194" y="167"/>
                  <a:pt x="198" y="168"/>
                  <a:pt x="202" y="169"/>
                </a:cubicBezTo>
                <a:cubicBezTo>
                  <a:pt x="196" y="173"/>
                  <a:pt x="192" y="180"/>
                  <a:pt x="192" y="188"/>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22"/>
          <p:cNvSpPr>
            <a:spLocks noEditPoints="1"/>
          </p:cNvSpPr>
          <p:nvPr/>
        </p:nvSpPr>
        <p:spPr bwMode="auto">
          <a:xfrm>
            <a:off x="5028214" y="1912374"/>
            <a:ext cx="244502" cy="326002"/>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Oval 5"/>
          <p:cNvSpPr/>
          <p:nvPr/>
        </p:nvSpPr>
        <p:spPr>
          <a:xfrm>
            <a:off x="3913307" y="2432909"/>
            <a:ext cx="1317384" cy="131738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YOUR TITLE HERE</a:t>
            </a:r>
          </a:p>
        </p:txBody>
      </p:sp>
      <p:sp>
        <p:nvSpPr>
          <p:cNvPr id="27" name="Rectangle 26"/>
          <p:cNvSpPr/>
          <p:nvPr/>
        </p:nvSpPr>
        <p:spPr>
          <a:xfrm>
            <a:off x="387363" y="3800093"/>
            <a:ext cx="2441460" cy="854080"/>
          </a:xfrm>
          <a:prstGeom prst="rect">
            <a:avLst/>
          </a:prstGeom>
        </p:spPr>
        <p:txBody>
          <a:bodyPr wrap="square" anchor="ctr">
            <a:spAutoFit/>
          </a:bodyPr>
          <a:lstStyle/>
          <a:p>
            <a:pPr algn="r">
              <a:lnSpc>
                <a:spcPct val="150000"/>
              </a:lnSpc>
            </a:pPr>
            <a:r>
              <a:rPr lang="en-US" sz="1200" b="1" dirty="0">
                <a:solidFill>
                  <a:schemeClr val="accent5"/>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28" name="Rectangle 27"/>
          <p:cNvSpPr/>
          <p:nvPr/>
        </p:nvSpPr>
        <p:spPr>
          <a:xfrm>
            <a:off x="6342109" y="3800093"/>
            <a:ext cx="2414529" cy="854080"/>
          </a:xfrm>
          <a:prstGeom prst="rect">
            <a:avLst/>
          </a:prstGeom>
        </p:spPr>
        <p:txBody>
          <a:bodyPr wrap="square" anchor="ctr">
            <a:spAutoFit/>
          </a:bodyPr>
          <a:lstStyle/>
          <a:p>
            <a:pPr>
              <a:lnSpc>
                <a:spcPct val="150000"/>
              </a:lnSpc>
            </a:pPr>
            <a:r>
              <a:rPr lang="en-US" sz="1200" b="1" dirty="0">
                <a:solidFill>
                  <a:schemeClr val="accent4"/>
                </a:solidFill>
              </a:rPr>
              <a:t>YOUR TITLE HERE</a:t>
            </a:r>
          </a:p>
          <a:p>
            <a:pPr>
              <a:lnSpc>
                <a:spcPct val="150000"/>
              </a:lnSpc>
            </a:pPr>
            <a:r>
              <a:rPr lang="en-US" sz="1050" dirty="0">
                <a:solidFill>
                  <a:schemeClr val="bg1">
                    <a:lumMod val="50000"/>
                  </a:schemeClr>
                </a:solidFill>
              </a:rPr>
              <a:t>There are many variations of passages of lorem ipsum available,</a:t>
            </a:r>
          </a:p>
        </p:txBody>
      </p:sp>
      <p:sp>
        <p:nvSpPr>
          <p:cNvPr id="29" name="Rectangle 28"/>
          <p:cNvSpPr/>
          <p:nvPr/>
        </p:nvSpPr>
        <p:spPr>
          <a:xfrm>
            <a:off x="387363" y="1587451"/>
            <a:ext cx="2441460" cy="854080"/>
          </a:xfrm>
          <a:prstGeom prst="rect">
            <a:avLst/>
          </a:prstGeom>
        </p:spPr>
        <p:txBody>
          <a:bodyPr wrap="square" anchor="ctr">
            <a:spAutoFit/>
          </a:bodyPr>
          <a:lstStyle/>
          <a:p>
            <a:pPr algn="r">
              <a:lnSpc>
                <a:spcPct val="150000"/>
              </a:lnSpc>
            </a:pPr>
            <a:r>
              <a:rPr lang="en-US" sz="1200" b="1" dirty="0">
                <a:solidFill>
                  <a:schemeClr val="accent1"/>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30" name="Rectangle 29"/>
          <p:cNvSpPr/>
          <p:nvPr/>
        </p:nvSpPr>
        <p:spPr>
          <a:xfrm>
            <a:off x="6342109" y="1523727"/>
            <a:ext cx="2414528" cy="854080"/>
          </a:xfrm>
          <a:prstGeom prst="rect">
            <a:avLst/>
          </a:prstGeom>
        </p:spPr>
        <p:txBody>
          <a:bodyPr wrap="square" anchor="ctr">
            <a:spAutoFit/>
          </a:bodyPr>
          <a:lstStyle/>
          <a:p>
            <a:pPr>
              <a:lnSpc>
                <a:spcPct val="150000"/>
              </a:lnSpc>
            </a:pPr>
            <a:r>
              <a:rPr lang="en-US" sz="1200" b="1" dirty="0">
                <a:solidFill>
                  <a:schemeClr val="accent2"/>
                </a:solidFill>
              </a:rPr>
              <a:t>YOUR TITLE HERE</a:t>
            </a:r>
          </a:p>
          <a:p>
            <a:pPr>
              <a:lnSpc>
                <a:spcPct val="150000"/>
              </a:lnSpc>
            </a:pPr>
            <a:r>
              <a:rPr lang="en-US" sz="1050" dirty="0">
                <a:solidFill>
                  <a:schemeClr val="bg1">
                    <a:lumMod val="50000"/>
                  </a:schemeClr>
                </a:solidFill>
              </a:rPr>
              <a:t>There are many variations of passages of lorem ipsum available,</a:t>
            </a:r>
          </a:p>
        </p:txBody>
      </p:sp>
      <p:sp>
        <p:nvSpPr>
          <p:cNvPr id="37" name="Rectangle 36"/>
          <p:cNvSpPr/>
          <p:nvPr/>
        </p:nvSpPr>
        <p:spPr>
          <a:xfrm>
            <a:off x="6342109" y="2661910"/>
            <a:ext cx="2414528" cy="854080"/>
          </a:xfrm>
          <a:prstGeom prst="rect">
            <a:avLst/>
          </a:prstGeom>
        </p:spPr>
        <p:txBody>
          <a:bodyPr wrap="square" anchor="ctr">
            <a:spAutoFit/>
          </a:bodyPr>
          <a:lstStyle/>
          <a:p>
            <a:pPr>
              <a:lnSpc>
                <a:spcPct val="150000"/>
              </a:lnSpc>
            </a:pPr>
            <a:r>
              <a:rPr lang="en-US" sz="1200" b="1" dirty="0">
                <a:solidFill>
                  <a:schemeClr val="accent3"/>
                </a:solidFill>
              </a:rPr>
              <a:t>YOUR TITLE HERE</a:t>
            </a:r>
          </a:p>
          <a:p>
            <a:pPr>
              <a:lnSpc>
                <a:spcPct val="150000"/>
              </a:lnSpc>
            </a:pPr>
            <a:r>
              <a:rPr lang="en-US" sz="1050" dirty="0">
                <a:solidFill>
                  <a:schemeClr val="bg1">
                    <a:lumMod val="50000"/>
                  </a:schemeClr>
                </a:solidFill>
              </a:rPr>
              <a:t>There are many variations of passages of lorem ipsum available,</a:t>
            </a:r>
          </a:p>
        </p:txBody>
      </p:sp>
      <p:sp>
        <p:nvSpPr>
          <p:cNvPr id="38" name="Rectangle 37"/>
          <p:cNvSpPr/>
          <p:nvPr/>
        </p:nvSpPr>
        <p:spPr>
          <a:xfrm>
            <a:off x="391435" y="2725634"/>
            <a:ext cx="2414528" cy="854080"/>
          </a:xfrm>
          <a:prstGeom prst="rect">
            <a:avLst/>
          </a:prstGeom>
        </p:spPr>
        <p:txBody>
          <a:bodyPr wrap="square" anchor="ctr">
            <a:spAutoFit/>
          </a:bodyPr>
          <a:lstStyle/>
          <a:p>
            <a:pPr algn="r">
              <a:lnSpc>
                <a:spcPct val="150000"/>
              </a:lnSpc>
            </a:pPr>
            <a:r>
              <a:rPr lang="en-US" sz="1200" b="1" dirty="0">
                <a:solidFill>
                  <a:schemeClr val="accent6"/>
                </a:solidFill>
              </a:rPr>
              <a:t>YOUR TITLE HERE</a:t>
            </a:r>
          </a:p>
          <a:p>
            <a:pPr algn="r">
              <a:lnSpc>
                <a:spcPct val="150000"/>
              </a:lnSpc>
            </a:pPr>
            <a:r>
              <a:rPr lang="en-US" sz="1050" dirty="0">
                <a:solidFill>
                  <a:schemeClr val="bg1">
                    <a:lumMod val="50000"/>
                  </a:schemeClr>
                </a:solidFill>
              </a:rPr>
              <a:t>There are many variations of passages of lorem ipsum available,</a:t>
            </a:r>
          </a:p>
        </p:txBody>
      </p:sp>
    </p:spTree>
    <p:extLst>
      <p:ext uri="{BB962C8B-B14F-4D97-AF65-F5344CB8AC3E}">
        <p14:creationId xmlns:p14="http://schemas.microsoft.com/office/powerpoint/2010/main" val="3821566263"/>
      </p:ext>
    </p:extLst>
  </p:cSld>
  <p:clrMapOvr>
    <a:masterClrMapping/>
  </p:clrMapOvr>
  <p:transition spd="slow">
    <p:push dir="u"/>
  </p:transition>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26" name="Rectangle 25"/>
          <p:cNvSpPr/>
          <p:nvPr/>
        </p:nvSpPr>
        <p:spPr>
          <a:xfrm>
            <a:off x="387363" y="3800093"/>
            <a:ext cx="2441460" cy="854080"/>
          </a:xfrm>
          <a:prstGeom prst="rect">
            <a:avLst/>
          </a:prstGeom>
        </p:spPr>
        <p:txBody>
          <a:bodyPr wrap="square" anchor="ctr">
            <a:spAutoFit/>
          </a:bodyPr>
          <a:lstStyle/>
          <a:p>
            <a:pPr algn="r">
              <a:lnSpc>
                <a:spcPct val="150000"/>
              </a:lnSpc>
            </a:pPr>
            <a:r>
              <a:rPr lang="en-US" sz="1200" b="1" dirty="0">
                <a:solidFill>
                  <a:schemeClr val="accent5"/>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27" name="Rectangle 26"/>
          <p:cNvSpPr/>
          <p:nvPr/>
        </p:nvSpPr>
        <p:spPr>
          <a:xfrm>
            <a:off x="6342109" y="3800093"/>
            <a:ext cx="2414529" cy="854080"/>
          </a:xfrm>
          <a:prstGeom prst="rect">
            <a:avLst/>
          </a:prstGeom>
        </p:spPr>
        <p:txBody>
          <a:bodyPr wrap="square" anchor="ctr">
            <a:spAutoFit/>
          </a:bodyPr>
          <a:lstStyle/>
          <a:p>
            <a:pPr>
              <a:lnSpc>
                <a:spcPct val="150000"/>
              </a:lnSpc>
            </a:pPr>
            <a:r>
              <a:rPr lang="en-US" sz="1200" b="1" dirty="0">
                <a:solidFill>
                  <a:schemeClr val="accent4"/>
                </a:solidFill>
              </a:rPr>
              <a:t>YOUR TITLE HERE</a:t>
            </a:r>
          </a:p>
          <a:p>
            <a:pPr>
              <a:lnSpc>
                <a:spcPct val="150000"/>
              </a:lnSpc>
            </a:pPr>
            <a:r>
              <a:rPr lang="en-US" sz="1050" dirty="0">
                <a:solidFill>
                  <a:schemeClr val="bg1">
                    <a:lumMod val="50000"/>
                  </a:schemeClr>
                </a:solidFill>
              </a:rPr>
              <a:t>There are many variations of passages of lorem ipsum available,</a:t>
            </a:r>
          </a:p>
        </p:txBody>
      </p:sp>
      <p:sp>
        <p:nvSpPr>
          <p:cNvPr id="31" name="Rectangle 30"/>
          <p:cNvSpPr/>
          <p:nvPr/>
        </p:nvSpPr>
        <p:spPr>
          <a:xfrm>
            <a:off x="387363" y="1523727"/>
            <a:ext cx="2441460" cy="854080"/>
          </a:xfrm>
          <a:prstGeom prst="rect">
            <a:avLst/>
          </a:prstGeom>
        </p:spPr>
        <p:txBody>
          <a:bodyPr wrap="square" anchor="ctr">
            <a:spAutoFit/>
          </a:bodyPr>
          <a:lstStyle/>
          <a:p>
            <a:pPr algn="r">
              <a:lnSpc>
                <a:spcPct val="150000"/>
              </a:lnSpc>
            </a:pPr>
            <a:r>
              <a:rPr lang="en-US" sz="1200" b="1" dirty="0">
                <a:solidFill>
                  <a:schemeClr val="accent1"/>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32" name="Rectangle 31"/>
          <p:cNvSpPr/>
          <p:nvPr/>
        </p:nvSpPr>
        <p:spPr>
          <a:xfrm>
            <a:off x="6342109" y="1523727"/>
            <a:ext cx="2414528" cy="854080"/>
          </a:xfrm>
          <a:prstGeom prst="rect">
            <a:avLst/>
          </a:prstGeom>
        </p:spPr>
        <p:txBody>
          <a:bodyPr wrap="square" anchor="ctr">
            <a:spAutoFit/>
          </a:bodyPr>
          <a:lstStyle/>
          <a:p>
            <a:pPr>
              <a:lnSpc>
                <a:spcPct val="150000"/>
              </a:lnSpc>
            </a:pPr>
            <a:r>
              <a:rPr lang="en-US" sz="1200" b="1" dirty="0">
                <a:solidFill>
                  <a:schemeClr val="accent2"/>
                </a:solidFill>
              </a:rPr>
              <a:t>YOUR TITLE HERE</a:t>
            </a:r>
          </a:p>
          <a:p>
            <a:pPr>
              <a:lnSpc>
                <a:spcPct val="150000"/>
              </a:lnSpc>
            </a:pPr>
            <a:r>
              <a:rPr lang="en-US" sz="1050" dirty="0">
                <a:solidFill>
                  <a:schemeClr val="bg1">
                    <a:lumMod val="50000"/>
                  </a:schemeClr>
                </a:solidFill>
              </a:rPr>
              <a:t>There are many variations of passages of lorem ipsum available,</a:t>
            </a:r>
          </a:p>
        </p:txBody>
      </p:sp>
      <p:sp>
        <p:nvSpPr>
          <p:cNvPr id="33" name="Rectangle 32"/>
          <p:cNvSpPr/>
          <p:nvPr/>
        </p:nvSpPr>
        <p:spPr>
          <a:xfrm>
            <a:off x="6342109" y="2661910"/>
            <a:ext cx="2414528" cy="854080"/>
          </a:xfrm>
          <a:prstGeom prst="rect">
            <a:avLst/>
          </a:prstGeom>
        </p:spPr>
        <p:txBody>
          <a:bodyPr wrap="square" anchor="ctr">
            <a:spAutoFit/>
          </a:bodyPr>
          <a:lstStyle/>
          <a:p>
            <a:pPr>
              <a:lnSpc>
                <a:spcPct val="150000"/>
              </a:lnSpc>
            </a:pPr>
            <a:r>
              <a:rPr lang="en-US" sz="1200" b="1" dirty="0">
                <a:solidFill>
                  <a:schemeClr val="accent3"/>
                </a:solidFill>
              </a:rPr>
              <a:t>YOUR TITLE HERE</a:t>
            </a:r>
          </a:p>
          <a:p>
            <a:pPr>
              <a:lnSpc>
                <a:spcPct val="150000"/>
              </a:lnSpc>
            </a:pPr>
            <a:r>
              <a:rPr lang="en-US" sz="1050" dirty="0">
                <a:solidFill>
                  <a:schemeClr val="bg1">
                    <a:lumMod val="50000"/>
                  </a:schemeClr>
                </a:solidFill>
              </a:rPr>
              <a:t>There are many variations of passages of lorem ipsum available,</a:t>
            </a:r>
          </a:p>
        </p:txBody>
      </p:sp>
      <p:sp>
        <p:nvSpPr>
          <p:cNvPr id="34" name="Rectangle 33"/>
          <p:cNvSpPr/>
          <p:nvPr/>
        </p:nvSpPr>
        <p:spPr>
          <a:xfrm>
            <a:off x="391435" y="2661910"/>
            <a:ext cx="2414528" cy="854080"/>
          </a:xfrm>
          <a:prstGeom prst="rect">
            <a:avLst/>
          </a:prstGeom>
        </p:spPr>
        <p:txBody>
          <a:bodyPr wrap="square" anchor="ctr">
            <a:spAutoFit/>
          </a:bodyPr>
          <a:lstStyle/>
          <a:p>
            <a:pPr algn="r">
              <a:lnSpc>
                <a:spcPct val="150000"/>
              </a:lnSpc>
            </a:pPr>
            <a:r>
              <a:rPr lang="en-US" sz="1200" b="1" dirty="0">
                <a:solidFill>
                  <a:schemeClr val="accent6"/>
                </a:solidFill>
              </a:rPr>
              <a:t>YOUR TITLE HERE</a:t>
            </a:r>
          </a:p>
          <a:p>
            <a:pPr algn="r">
              <a:lnSpc>
                <a:spcPct val="150000"/>
              </a:lnSpc>
            </a:pPr>
            <a:r>
              <a:rPr lang="en-US" sz="1050" dirty="0">
                <a:solidFill>
                  <a:schemeClr val="bg1">
                    <a:lumMod val="50000"/>
                  </a:schemeClr>
                </a:solidFill>
              </a:rPr>
              <a:t>There are many variations of passages of lorem ipsum available,</a:t>
            </a:r>
          </a:p>
        </p:txBody>
      </p:sp>
      <p:sp>
        <p:nvSpPr>
          <p:cNvPr id="10" name="Down Arrow 9"/>
          <p:cNvSpPr/>
          <p:nvPr/>
        </p:nvSpPr>
        <p:spPr bwMode="auto">
          <a:xfrm rot="10800000" flipH="1" flipV="1">
            <a:off x="3995053" y="3824457"/>
            <a:ext cx="1148916" cy="1216500"/>
          </a:xfrm>
          <a:prstGeom prst="downArrow">
            <a:avLst>
              <a:gd name="adj1" fmla="val 63516"/>
              <a:gd name="adj2" fmla="val 105882"/>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 name="Down Arrow 7"/>
          <p:cNvSpPr/>
          <p:nvPr/>
        </p:nvSpPr>
        <p:spPr bwMode="auto">
          <a:xfrm rot="3600000" flipV="1">
            <a:off x="5140273" y="1840880"/>
            <a:ext cx="1148916" cy="1216499"/>
          </a:xfrm>
          <a:prstGeom prst="downArrow">
            <a:avLst>
              <a:gd name="adj1" fmla="val 63516"/>
              <a:gd name="adj2" fmla="val 105882"/>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 name="Down Arrow 5"/>
          <p:cNvSpPr/>
          <p:nvPr/>
        </p:nvSpPr>
        <p:spPr bwMode="auto">
          <a:xfrm rot="7200000">
            <a:off x="2871521" y="1851610"/>
            <a:ext cx="1148916" cy="1216498"/>
          </a:xfrm>
          <a:prstGeom prst="downArrow">
            <a:avLst>
              <a:gd name="adj1" fmla="val 63516"/>
              <a:gd name="adj2" fmla="val 105882"/>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0" name="Freeform 29"/>
          <p:cNvSpPr/>
          <p:nvPr/>
        </p:nvSpPr>
        <p:spPr>
          <a:xfrm>
            <a:off x="3869917" y="2511231"/>
            <a:ext cx="1428771" cy="1197399"/>
          </a:xfrm>
          <a:custGeom>
            <a:avLst/>
            <a:gdLst>
              <a:gd name="connsiteX0" fmla="*/ 970113 w 1284739"/>
              <a:gd name="connsiteY0" fmla="*/ 1076692 h 1076692"/>
              <a:gd name="connsiteX1" fmla="*/ 931299 w 1284739"/>
              <a:gd name="connsiteY1" fmla="*/ 1076692 h 1076692"/>
              <a:gd name="connsiteX2" fmla="*/ 931299 w 1284739"/>
              <a:gd name="connsiteY2" fmla="*/ 1076690 h 1076692"/>
              <a:gd name="connsiteX3" fmla="*/ 357083 w 1284739"/>
              <a:gd name="connsiteY3" fmla="*/ 1076690 h 1076692"/>
              <a:gd name="connsiteX4" fmla="*/ 357083 w 1284739"/>
              <a:gd name="connsiteY4" fmla="*/ 1076692 h 1076692"/>
              <a:gd name="connsiteX5" fmla="*/ 308539 w 1284739"/>
              <a:gd name="connsiteY5" fmla="*/ 1076692 h 1076692"/>
              <a:gd name="connsiteX6" fmla="*/ 281949 w 1284739"/>
              <a:gd name="connsiteY6" fmla="*/ 1030637 h 1076692"/>
              <a:gd name="connsiteX7" fmla="*/ 281951 w 1284739"/>
              <a:gd name="connsiteY7" fmla="*/ 1030636 h 1076692"/>
              <a:gd name="connsiteX8" fmla="*/ 0 w 1284739"/>
              <a:gd name="connsiteY8" fmla="*/ 542283 h 1076692"/>
              <a:gd name="connsiteX9" fmla="*/ 15207 w 1284739"/>
              <a:gd name="connsiteY9" fmla="*/ 515944 h 1076692"/>
              <a:gd name="connsiteX10" fmla="*/ 15209 w 1284739"/>
              <a:gd name="connsiteY10" fmla="*/ 515945 h 1076692"/>
              <a:gd name="connsiteX11" fmla="*/ 302317 w 1284739"/>
              <a:gd name="connsiteY11" fmla="*/ 18660 h 1076692"/>
              <a:gd name="connsiteX12" fmla="*/ 302315 w 1284739"/>
              <a:gd name="connsiteY12" fmla="*/ 18658 h 1076692"/>
              <a:gd name="connsiteX13" fmla="*/ 313087 w 1284739"/>
              <a:gd name="connsiteY13" fmla="*/ 0 h 1076692"/>
              <a:gd name="connsiteX14" fmla="*/ 357082 w 1284739"/>
              <a:gd name="connsiteY14" fmla="*/ 0 h 1076692"/>
              <a:gd name="connsiteX15" fmla="*/ 357082 w 1284739"/>
              <a:gd name="connsiteY15" fmla="*/ 2 h 1076692"/>
              <a:gd name="connsiteX16" fmla="*/ 931298 w 1284739"/>
              <a:gd name="connsiteY16" fmla="*/ 2 h 1076692"/>
              <a:gd name="connsiteX17" fmla="*/ 931298 w 1284739"/>
              <a:gd name="connsiteY17" fmla="*/ 0 h 1076692"/>
              <a:gd name="connsiteX18" fmla="*/ 977737 w 1284739"/>
              <a:gd name="connsiteY18" fmla="*/ 0 h 1076692"/>
              <a:gd name="connsiteX19" fmla="*/ 988509 w 1284739"/>
              <a:gd name="connsiteY19" fmla="*/ 18658 h 1076692"/>
              <a:gd name="connsiteX20" fmla="*/ 988507 w 1284739"/>
              <a:gd name="connsiteY20" fmla="*/ 18660 h 1076692"/>
              <a:gd name="connsiteX21" fmla="*/ 1275615 w 1284739"/>
              <a:gd name="connsiteY21" fmla="*/ 515945 h 1076692"/>
              <a:gd name="connsiteX22" fmla="*/ 1275617 w 1284739"/>
              <a:gd name="connsiteY22" fmla="*/ 515944 h 1076692"/>
              <a:gd name="connsiteX23" fmla="*/ 1284739 w 1284739"/>
              <a:gd name="connsiteY23" fmla="*/ 531744 h 1076692"/>
              <a:gd name="connsiteX24" fmla="*/ 1283811 w 1284739"/>
              <a:gd name="connsiteY24" fmla="*/ 533352 h 1076692"/>
              <a:gd name="connsiteX25" fmla="*/ 1283809 w 1284739"/>
              <a:gd name="connsiteY25" fmla="*/ 533350 h 1076692"/>
              <a:gd name="connsiteX26" fmla="*/ 996701 w 1284739"/>
              <a:gd name="connsiteY26" fmla="*/ 1030636 h 1076692"/>
              <a:gd name="connsiteX27" fmla="*/ 996703 w 1284739"/>
              <a:gd name="connsiteY27" fmla="*/ 1030637 h 1076692"/>
              <a:gd name="connsiteX28" fmla="*/ 970113 w 1284739"/>
              <a:gd name="connsiteY28" fmla="*/ 1076692 h 107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84739" h="1076692">
                <a:moveTo>
                  <a:pt x="970113" y="1076692"/>
                </a:moveTo>
                <a:lnTo>
                  <a:pt x="931299" y="1076692"/>
                </a:lnTo>
                <a:lnTo>
                  <a:pt x="931299" y="1076690"/>
                </a:lnTo>
                <a:lnTo>
                  <a:pt x="357083" y="1076690"/>
                </a:lnTo>
                <a:lnTo>
                  <a:pt x="357083" y="1076692"/>
                </a:lnTo>
                <a:lnTo>
                  <a:pt x="308539" y="1076692"/>
                </a:lnTo>
                <a:lnTo>
                  <a:pt x="281949" y="1030637"/>
                </a:lnTo>
                <a:lnTo>
                  <a:pt x="281951" y="1030636"/>
                </a:lnTo>
                <a:lnTo>
                  <a:pt x="0" y="542283"/>
                </a:lnTo>
                <a:lnTo>
                  <a:pt x="15207" y="515944"/>
                </a:lnTo>
                <a:lnTo>
                  <a:pt x="15209" y="515945"/>
                </a:lnTo>
                <a:lnTo>
                  <a:pt x="302317" y="18660"/>
                </a:lnTo>
                <a:lnTo>
                  <a:pt x="302315" y="18658"/>
                </a:lnTo>
                <a:lnTo>
                  <a:pt x="313087" y="0"/>
                </a:lnTo>
                <a:lnTo>
                  <a:pt x="357082" y="0"/>
                </a:lnTo>
                <a:lnTo>
                  <a:pt x="357082" y="2"/>
                </a:lnTo>
                <a:lnTo>
                  <a:pt x="931298" y="2"/>
                </a:lnTo>
                <a:lnTo>
                  <a:pt x="931298" y="0"/>
                </a:lnTo>
                <a:lnTo>
                  <a:pt x="977737" y="0"/>
                </a:lnTo>
                <a:lnTo>
                  <a:pt x="988509" y="18658"/>
                </a:lnTo>
                <a:lnTo>
                  <a:pt x="988507" y="18660"/>
                </a:lnTo>
                <a:lnTo>
                  <a:pt x="1275615" y="515945"/>
                </a:lnTo>
                <a:lnTo>
                  <a:pt x="1275617" y="515944"/>
                </a:lnTo>
                <a:lnTo>
                  <a:pt x="1284739" y="531744"/>
                </a:lnTo>
                <a:lnTo>
                  <a:pt x="1283811" y="533352"/>
                </a:lnTo>
                <a:lnTo>
                  <a:pt x="1283809" y="533350"/>
                </a:lnTo>
                <a:lnTo>
                  <a:pt x="996701" y="1030636"/>
                </a:lnTo>
                <a:lnTo>
                  <a:pt x="996703" y="1030637"/>
                </a:lnTo>
                <a:lnTo>
                  <a:pt x="970113" y="1076692"/>
                </a:lnTo>
                <a:close/>
              </a:path>
            </a:pathLst>
          </a:custGeom>
          <a:solidFill>
            <a:schemeClr val="bg1">
              <a:lumMod val="50000"/>
            </a:schemeClr>
          </a:solidFill>
          <a:ln w="19050">
            <a:noFill/>
            <a:prstDash val="solid"/>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r>
              <a:rPr lang="en-US" sz="1050" b="1" dirty="0">
                <a:solidFill>
                  <a:schemeClr val="bg1"/>
                </a:solidFill>
              </a:rPr>
              <a:t>YOUR</a:t>
            </a:r>
            <a:br>
              <a:rPr lang="en-US" sz="1050" b="1" dirty="0">
                <a:solidFill>
                  <a:schemeClr val="bg1"/>
                </a:solidFill>
              </a:rPr>
            </a:br>
            <a:r>
              <a:rPr lang="en-US" sz="1050" b="1" dirty="0">
                <a:solidFill>
                  <a:schemeClr val="bg1"/>
                </a:solidFill>
              </a:rPr>
              <a:t> TITLE HERE</a:t>
            </a:r>
          </a:p>
        </p:txBody>
      </p:sp>
      <p:sp>
        <p:nvSpPr>
          <p:cNvPr id="36" name="Freeform 35"/>
          <p:cNvSpPr/>
          <p:nvPr/>
        </p:nvSpPr>
        <p:spPr>
          <a:xfrm rot="7200000">
            <a:off x="3660550" y="1872574"/>
            <a:ext cx="725523" cy="466025"/>
          </a:xfrm>
          <a:custGeom>
            <a:avLst/>
            <a:gdLst>
              <a:gd name="connsiteX0" fmla="*/ 652384 w 652384"/>
              <a:gd name="connsiteY0" fmla="*/ 419046 h 419046"/>
              <a:gd name="connsiteX1" fmla="*/ 633886 w 652384"/>
              <a:gd name="connsiteY1" fmla="*/ 416265 h 419046"/>
              <a:gd name="connsiteX2" fmla="*/ 69836 w 652384"/>
              <a:gd name="connsiteY2" fmla="*/ 113966 h 419046"/>
              <a:gd name="connsiteX3" fmla="*/ 0 w 652384"/>
              <a:gd name="connsiteY3" fmla="*/ 37544 h 419046"/>
              <a:gd name="connsiteX4" fmla="*/ 454500 w 652384"/>
              <a:gd name="connsiteY4" fmla="*/ 0 h 419046"/>
              <a:gd name="connsiteX5" fmla="*/ 652384 w 652384"/>
              <a:gd name="connsiteY5" fmla="*/ 419046 h 41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384" h="419046">
                <a:moveTo>
                  <a:pt x="652384" y="419046"/>
                </a:moveTo>
                <a:lnTo>
                  <a:pt x="633886" y="416265"/>
                </a:lnTo>
                <a:cubicBezTo>
                  <a:pt x="416205" y="372239"/>
                  <a:pt x="221459" y="264779"/>
                  <a:pt x="69836" y="113966"/>
                </a:cubicBezTo>
                <a:lnTo>
                  <a:pt x="0" y="37544"/>
                </a:lnTo>
                <a:lnTo>
                  <a:pt x="454500" y="0"/>
                </a:lnTo>
                <a:lnTo>
                  <a:pt x="652384" y="419046"/>
                </a:lnTo>
                <a:close/>
              </a:path>
            </a:pathLst>
          </a:custGeom>
          <a:ln w="19050">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endParaRPr lang="en-US" dirty="0"/>
          </a:p>
        </p:txBody>
      </p:sp>
      <p:sp>
        <p:nvSpPr>
          <p:cNvPr id="35" name="Freeform 34"/>
          <p:cNvSpPr/>
          <p:nvPr/>
        </p:nvSpPr>
        <p:spPr>
          <a:xfrm rot="7200000">
            <a:off x="3071771" y="2893201"/>
            <a:ext cx="724392" cy="464977"/>
          </a:xfrm>
          <a:custGeom>
            <a:avLst/>
            <a:gdLst>
              <a:gd name="connsiteX0" fmla="*/ 0 w 651367"/>
              <a:gd name="connsiteY0" fmla="*/ 418103 h 418103"/>
              <a:gd name="connsiteX1" fmla="*/ 197439 w 651367"/>
              <a:gd name="connsiteY1" fmla="*/ 0 h 418103"/>
              <a:gd name="connsiteX2" fmla="*/ 651367 w 651367"/>
              <a:gd name="connsiteY2" fmla="*/ 37496 h 418103"/>
              <a:gd name="connsiteX3" fmla="*/ 585844 w 651367"/>
              <a:gd name="connsiteY3" fmla="*/ 109818 h 418103"/>
              <a:gd name="connsiteX4" fmla="*/ 23094 w 651367"/>
              <a:gd name="connsiteY4" fmla="*/ 414530 h 418103"/>
              <a:gd name="connsiteX5" fmla="*/ 0 w 651367"/>
              <a:gd name="connsiteY5" fmla="*/ 418103 h 418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367" h="418103">
                <a:moveTo>
                  <a:pt x="0" y="418103"/>
                </a:moveTo>
                <a:lnTo>
                  <a:pt x="197439" y="0"/>
                </a:lnTo>
                <a:lnTo>
                  <a:pt x="651367" y="37496"/>
                </a:lnTo>
                <a:lnTo>
                  <a:pt x="585844" y="109818"/>
                </a:lnTo>
                <a:cubicBezTo>
                  <a:pt x="434868" y="261280"/>
                  <a:pt x="240584" y="369572"/>
                  <a:pt x="23094" y="414530"/>
                </a:cubicBezTo>
                <a:lnTo>
                  <a:pt x="0" y="418103"/>
                </a:lnTo>
                <a:close/>
              </a:path>
            </a:pathLst>
          </a:custGeom>
          <a:ln w="19050">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endParaRPr lang="en-US" dirty="0"/>
          </a:p>
        </p:txBody>
      </p:sp>
      <p:sp>
        <p:nvSpPr>
          <p:cNvPr id="29" name="Freeform 28"/>
          <p:cNvSpPr/>
          <p:nvPr/>
        </p:nvSpPr>
        <p:spPr>
          <a:xfrm rot="7200000">
            <a:off x="3870194" y="3637748"/>
            <a:ext cx="338050" cy="788018"/>
          </a:xfrm>
          <a:custGeom>
            <a:avLst/>
            <a:gdLst>
              <a:gd name="connsiteX0" fmla="*/ 242699 w 303972"/>
              <a:gd name="connsiteY0" fmla="*/ 708579 h 708579"/>
              <a:gd name="connsiteX1" fmla="*/ 0 w 303972"/>
              <a:gd name="connsiteY1" fmla="*/ 358367 h 708579"/>
              <a:gd name="connsiteX2" fmla="*/ 248350 w 303972"/>
              <a:gd name="connsiteY2" fmla="*/ 0 h 708579"/>
              <a:gd name="connsiteX3" fmla="*/ 253564 w 303972"/>
              <a:gd name="connsiteY3" fmla="*/ 14210 h 708579"/>
              <a:gd name="connsiteX4" fmla="*/ 303972 w 303972"/>
              <a:gd name="connsiteY4" fmla="*/ 345464 h 708579"/>
              <a:gd name="connsiteX5" fmla="*/ 254273 w 303972"/>
              <a:gd name="connsiteY5" fmla="*/ 676825 h 708579"/>
              <a:gd name="connsiteX6" fmla="*/ 242699 w 303972"/>
              <a:gd name="connsiteY6" fmla="*/ 708579 h 70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972" h="708579">
                <a:moveTo>
                  <a:pt x="242699" y="708579"/>
                </a:moveTo>
                <a:lnTo>
                  <a:pt x="0" y="358367"/>
                </a:lnTo>
                <a:lnTo>
                  <a:pt x="248350" y="0"/>
                </a:lnTo>
                <a:lnTo>
                  <a:pt x="253564" y="14210"/>
                </a:lnTo>
                <a:cubicBezTo>
                  <a:pt x="286207" y="118843"/>
                  <a:pt x="303849" y="230100"/>
                  <a:pt x="303972" y="345464"/>
                </a:cubicBezTo>
                <a:cubicBezTo>
                  <a:pt x="304096" y="460828"/>
                  <a:pt x="286692" y="572122"/>
                  <a:pt x="254273" y="676825"/>
                </a:cubicBezTo>
                <a:lnTo>
                  <a:pt x="242699" y="708579"/>
                </a:lnTo>
                <a:close/>
              </a:path>
            </a:pathLst>
          </a:custGeom>
          <a:ln w="19050">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endParaRPr lang="en-US" dirty="0"/>
          </a:p>
        </p:txBody>
      </p:sp>
      <p:sp>
        <p:nvSpPr>
          <p:cNvPr id="28" name="Freeform 27"/>
          <p:cNvSpPr/>
          <p:nvPr/>
        </p:nvSpPr>
        <p:spPr>
          <a:xfrm rot="7200000">
            <a:off x="4949498" y="1788152"/>
            <a:ext cx="334001" cy="780343"/>
          </a:xfrm>
          <a:custGeom>
            <a:avLst/>
            <a:gdLst>
              <a:gd name="connsiteX0" fmla="*/ 57823 w 300331"/>
              <a:gd name="connsiteY0" fmla="*/ 701678 h 701678"/>
              <a:gd name="connsiteX1" fmla="*/ 51123 w 300331"/>
              <a:gd name="connsiteY1" fmla="*/ 683539 h 701678"/>
              <a:gd name="connsiteX2" fmla="*/ 6 w 300331"/>
              <a:gd name="connsiteY2" fmla="*/ 352394 h 701678"/>
              <a:gd name="connsiteX3" fmla="*/ 48995 w 300331"/>
              <a:gd name="connsiteY3" fmla="*/ 20927 h 701678"/>
              <a:gd name="connsiteX4" fmla="*/ 56573 w 300331"/>
              <a:gd name="connsiteY4" fmla="*/ 0 h 701678"/>
              <a:gd name="connsiteX5" fmla="*/ 300331 w 300331"/>
              <a:gd name="connsiteY5" fmla="*/ 351741 h 701678"/>
              <a:gd name="connsiteX6" fmla="*/ 57823 w 300331"/>
              <a:gd name="connsiteY6" fmla="*/ 701678 h 70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331" h="701678">
                <a:moveTo>
                  <a:pt x="57823" y="701678"/>
                </a:moveTo>
                <a:lnTo>
                  <a:pt x="51123" y="683539"/>
                </a:lnTo>
                <a:cubicBezTo>
                  <a:pt x="18257" y="578976"/>
                  <a:pt x="377" y="467758"/>
                  <a:pt x="6" y="352394"/>
                </a:cubicBezTo>
                <a:cubicBezTo>
                  <a:pt x="-365" y="237030"/>
                  <a:pt x="16801" y="125700"/>
                  <a:pt x="48995" y="20927"/>
                </a:cubicBezTo>
                <a:lnTo>
                  <a:pt x="56573" y="0"/>
                </a:lnTo>
                <a:lnTo>
                  <a:pt x="300331" y="351741"/>
                </a:lnTo>
                <a:lnTo>
                  <a:pt x="57823" y="701678"/>
                </a:lnTo>
                <a:close/>
              </a:path>
            </a:pathLst>
          </a:custGeom>
          <a:ln w="19050">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endParaRPr lang="en-US" dirty="0"/>
          </a:p>
        </p:txBody>
      </p:sp>
      <p:sp>
        <p:nvSpPr>
          <p:cNvPr id="21" name="Freeform 20"/>
          <p:cNvSpPr/>
          <p:nvPr/>
        </p:nvSpPr>
        <p:spPr>
          <a:xfrm rot="7200000">
            <a:off x="4734304" y="3844600"/>
            <a:ext cx="787987" cy="510087"/>
          </a:xfrm>
          <a:custGeom>
            <a:avLst/>
            <a:gdLst>
              <a:gd name="connsiteX0" fmla="*/ 216594 w 708551"/>
              <a:gd name="connsiteY0" fmla="*/ 458666 h 458666"/>
              <a:gd name="connsiteX1" fmla="*/ 0 w 708551"/>
              <a:gd name="connsiteY1" fmla="*/ 0 h 458666"/>
              <a:gd name="connsiteX2" fmla="*/ 52671 w 708551"/>
              <a:gd name="connsiteY2" fmla="*/ 8032 h 458666"/>
              <a:gd name="connsiteX3" fmla="*/ 688028 w 708551"/>
              <a:gd name="connsiteY3" fmla="*/ 390619 h 458666"/>
              <a:gd name="connsiteX4" fmla="*/ 708551 w 708551"/>
              <a:gd name="connsiteY4" fmla="*/ 418028 h 458666"/>
              <a:gd name="connsiteX5" fmla="*/ 216594 w 708551"/>
              <a:gd name="connsiteY5" fmla="*/ 458666 h 45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8551" h="458666">
                <a:moveTo>
                  <a:pt x="216594" y="458666"/>
                </a:moveTo>
                <a:lnTo>
                  <a:pt x="0" y="0"/>
                </a:lnTo>
                <a:lnTo>
                  <a:pt x="52671" y="8032"/>
                </a:lnTo>
                <a:cubicBezTo>
                  <a:pt x="306521" y="59939"/>
                  <a:pt x="528970" y="198120"/>
                  <a:pt x="688028" y="390619"/>
                </a:cubicBezTo>
                <a:lnTo>
                  <a:pt x="708551" y="418028"/>
                </a:lnTo>
                <a:lnTo>
                  <a:pt x="216594" y="458666"/>
                </a:lnTo>
                <a:close/>
              </a:path>
            </a:pathLst>
          </a:custGeom>
          <a:ln w="19050">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endParaRPr lang="en-US" dirty="0"/>
          </a:p>
        </p:txBody>
      </p:sp>
      <p:sp>
        <p:nvSpPr>
          <p:cNvPr id="20" name="Freeform 19"/>
          <p:cNvSpPr/>
          <p:nvPr/>
        </p:nvSpPr>
        <p:spPr>
          <a:xfrm rot="7200000">
            <a:off x="5319530" y="2831324"/>
            <a:ext cx="787940" cy="509863"/>
          </a:xfrm>
          <a:custGeom>
            <a:avLst/>
            <a:gdLst>
              <a:gd name="connsiteX0" fmla="*/ 492011 w 708509"/>
              <a:gd name="connsiteY0" fmla="*/ 458465 h 458465"/>
              <a:gd name="connsiteX1" fmla="*/ 0 w 708509"/>
              <a:gd name="connsiteY1" fmla="*/ 417822 h 458465"/>
              <a:gd name="connsiteX2" fmla="*/ 17455 w 708509"/>
              <a:gd name="connsiteY2" fmla="*/ 394301 h 458465"/>
              <a:gd name="connsiteX3" fmla="*/ 651167 w 708509"/>
              <a:gd name="connsiteY3" fmla="*/ 8997 h 458465"/>
              <a:gd name="connsiteX4" fmla="*/ 708509 w 708509"/>
              <a:gd name="connsiteY4" fmla="*/ 0 h 458465"/>
              <a:gd name="connsiteX5" fmla="*/ 492011 w 708509"/>
              <a:gd name="connsiteY5" fmla="*/ 458465 h 458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8509" h="458465">
                <a:moveTo>
                  <a:pt x="492011" y="458465"/>
                </a:moveTo>
                <a:lnTo>
                  <a:pt x="0" y="417822"/>
                </a:lnTo>
                <a:lnTo>
                  <a:pt x="17455" y="394301"/>
                </a:lnTo>
                <a:cubicBezTo>
                  <a:pt x="175687" y="201122"/>
                  <a:pt x="397541" y="61991"/>
                  <a:pt x="651167" y="8997"/>
                </a:cubicBezTo>
                <a:lnTo>
                  <a:pt x="708509" y="0"/>
                </a:lnTo>
                <a:lnTo>
                  <a:pt x="492011" y="458465"/>
                </a:lnTo>
                <a:close/>
              </a:path>
            </a:pathLst>
          </a:custGeom>
          <a:ln w="19050">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endParaRPr lang="en-US" dirty="0"/>
          </a:p>
        </p:txBody>
      </p:sp>
      <p:sp>
        <p:nvSpPr>
          <p:cNvPr id="7" name="Down Arrow 6"/>
          <p:cNvSpPr/>
          <p:nvPr/>
        </p:nvSpPr>
        <p:spPr bwMode="auto">
          <a:xfrm rot="10800000">
            <a:off x="4059991" y="1187293"/>
            <a:ext cx="1148916" cy="1216500"/>
          </a:xfrm>
          <a:prstGeom prst="downArrow">
            <a:avLst>
              <a:gd name="adj1" fmla="val 63516"/>
              <a:gd name="adj2" fmla="val 105882"/>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 name="Down Arrow 8"/>
          <p:cNvSpPr/>
          <p:nvPr/>
        </p:nvSpPr>
        <p:spPr bwMode="auto">
          <a:xfrm rot="18000000">
            <a:off x="5126010" y="3153238"/>
            <a:ext cx="1148916" cy="1216498"/>
          </a:xfrm>
          <a:prstGeom prst="downArrow">
            <a:avLst>
              <a:gd name="adj1" fmla="val 63516"/>
              <a:gd name="adj2" fmla="val 105882"/>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 name="Down Arrow 10"/>
          <p:cNvSpPr/>
          <p:nvPr/>
        </p:nvSpPr>
        <p:spPr bwMode="auto">
          <a:xfrm rot="3600000" flipH="1">
            <a:off x="2896623" y="3202304"/>
            <a:ext cx="1148916" cy="1216499"/>
          </a:xfrm>
          <a:prstGeom prst="downArrow">
            <a:avLst>
              <a:gd name="adj1" fmla="val 63516"/>
              <a:gd name="adj2" fmla="val 105882"/>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3" name="Group 12"/>
          <p:cNvGrpSpPr/>
          <p:nvPr/>
        </p:nvGrpSpPr>
        <p:grpSpPr>
          <a:xfrm>
            <a:off x="3502706" y="3467451"/>
            <a:ext cx="460090" cy="470396"/>
            <a:chOff x="3431106" y="3394247"/>
            <a:chExt cx="603289" cy="616803"/>
          </a:xfrm>
        </p:grpSpPr>
        <p:sp>
          <p:nvSpPr>
            <p:cNvPr id="39" name="Freeform 85"/>
            <p:cNvSpPr>
              <a:spLocks/>
            </p:cNvSpPr>
            <p:nvPr/>
          </p:nvSpPr>
          <p:spPr bwMode="auto">
            <a:xfrm>
              <a:off x="3917794" y="3610552"/>
              <a:ext cx="94633" cy="60836"/>
            </a:xfrm>
            <a:custGeom>
              <a:avLst/>
              <a:gdLst/>
              <a:ahLst/>
              <a:cxnLst>
                <a:cxn ang="0">
                  <a:pos x="0" y="7"/>
                </a:cxn>
                <a:cxn ang="0">
                  <a:pos x="20" y="22"/>
                </a:cxn>
                <a:cxn ang="0">
                  <a:pos x="31" y="17"/>
                </a:cxn>
                <a:cxn ang="0">
                  <a:pos x="34" y="18"/>
                </a:cxn>
                <a:cxn ang="0">
                  <a:pos x="3" y="0"/>
                </a:cxn>
                <a:cxn ang="0">
                  <a:pos x="0" y="7"/>
                </a:cxn>
              </a:cxnLst>
              <a:rect l="0" t="0" r="r" b="b"/>
              <a:pathLst>
                <a:path w="34" h="22">
                  <a:moveTo>
                    <a:pt x="0" y="7"/>
                  </a:moveTo>
                  <a:cubicBezTo>
                    <a:pt x="9" y="12"/>
                    <a:pt x="16" y="17"/>
                    <a:pt x="20" y="22"/>
                  </a:cubicBezTo>
                  <a:cubicBezTo>
                    <a:pt x="23" y="19"/>
                    <a:pt x="27" y="17"/>
                    <a:pt x="31" y="17"/>
                  </a:cubicBezTo>
                  <a:cubicBezTo>
                    <a:pt x="32" y="17"/>
                    <a:pt x="33" y="17"/>
                    <a:pt x="34" y="18"/>
                  </a:cubicBezTo>
                  <a:cubicBezTo>
                    <a:pt x="27" y="11"/>
                    <a:pt x="17" y="5"/>
                    <a:pt x="3" y="0"/>
                  </a:cubicBezTo>
                  <a:cubicBezTo>
                    <a:pt x="2" y="3"/>
                    <a:pt x="1" y="5"/>
                    <a:pt x="0" y="7"/>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86"/>
            <p:cNvSpPr>
              <a:spLocks/>
            </p:cNvSpPr>
            <p:nvPr/>
          </p:nvSpPr>
          <p:spPr bwMode="auto">
            <a:xfrm>
              <a:off x="3431106" y="3436492"/>
              <a:ext cx="216305" cy="349805"/>
            </a:xfrm>
            <a:custGeom>
              <a:avLst/>
              <a:gdLst/>
              <a:ahLst/>
              <a:cxnLst>
                <a:cxn ang="0">
                  <a:pos x="40" y="119"/>
                </a:cxn>
                <a:cxn ang="0">
                  <a:pos x="15" y="94"/>
                </a:cxn>
                <a:cxn ang="0">
                  <a:pos x="50" y="66"/>
                </a:cxn>
                <a:cxn ang="0">
                  <a:pos x="57" y="87"/>
                </a:cxn>
                <a:cxn ang="0">
                  <a:pos x="61" y="81"/>
                </a:cxn>
                <a:cxn ang="0">
                  <a:pos x="56" y="64"/>
                </a:cxn>
                <a:cxn ang="0">
                  <a:pos x="75" y="59"/>
                </a:cxn>
                <a:cxn ang="0">
                  <a:pos x="79" y="54"/>
                </a:cxn>
                <a:cxn ang="0">
                  <a:pos x="56" y="58"/>
                </a:cxn>
                <a:cxn ang="0">
                  <a:pos x="60" y="11"/>
                </a:cxn>
                <a:cxn ang="0">
                  <a:pos x="53" y="7"/>
                </a:cxn>
                <a:cxn ang="0">
                  <a:pos x="49" y="0"/>
                </a:cxn>
                <a:cxn ang="0">
                  <a:pos x="49" y="60"/>
                </a:cxn>
                <a:cxn ang="0">
                  <a:pos x="0" y="95"/>
                </a:cxn>
                <a:cxn ang="0">
                  <a:pos x="37" y="127"/>
                </a:cxn>
                <a:cxn ang="0">
                  <a:pos x="40" y="119"/>
                </a:cxn>
              </a:cxnLst>
              <a:rect l="0" t="0" r="r" b="b"/>
              <a:pathLst>
                <a:path w="79" h="127">
                  <a:moveTo>
                    <a:pt x="40" y="119"/>
                  </a:moveTo>
                  <a:cubicBezTo>
                    <a:pt x="25" y="112"/>
                    <a:pt x="15" y="103"/>
                    <a:pt x="15" y="94"/>
                  </a:cubicBezTo>
                  <a:cubicBezTo>
                    <a:pt x="15" y="84"/>
                    <a:pt x="29" y="73"/>
                    <a:pt x="50" y="66"/>
                  </a:cubicBezTo>
                  <a:cubicBezTo>
                    <a:pt x="52" y="73"/>
                    <a:pt x="54" y="80"/>
                    <a:pt x="57" y="87"/>
                  </a:cubicBezTo>
                  <a:cubicBezTo>
                    <a:pt x="58" y="85"/>
                    <a:pt x="59" y="83"/>
                    <a:pt x="61" y="81"/>
                  </a:cubicBezTo>
                  <a:cubicBezTo>
                    <a:pt x="59" y="75"/>
                    <a:pt x="58" y="69"/>
                    <a:pt x="56" y="64"/>
                  </a:cubicBezTo>
                  <a:cubicBezTo>
                    <a:pt x="62" y="62"/>
                    <a:pt x="69" y="60"/>
                    <a:pt x="75" y="59"/>
                  </a:cubicBezTo>
                  <a:cubicBezTo>
                    <a:pt x="77" y="58"/>
                    <a:pt x="78" y="56"/>
                    <a:pt x="79" y="54"/>
                  </a:cubicBezTo>
                  <a:cubicBezTo>
                    <a:pt x="71" y="55"/>
                    <a:pt x="63" y="57"/>
                    <a:pt x="56" y="58"/>
                  </a:cubicBezTo>
                  <a:cubicBezTo>
                    <a:pt x="52" y="38"/>
                    <a:pt x="54" y="21"/>
                    <a:pt x="60" y="11"/>
                  </a:cubicBezTo>
                  <a:cubicBezTo>
                    <a:pt x="57" y="10"/>
                    <a:pt x="55" y="9"/>
                    <a:pt x="53" y="7"/>
                  </a:cubicBezTo>
                  <a:cubicBezTo>
                    <a:pt x="51" y="5"/>
                    <a:pt x="49" y="3"/>
                    <a:pt x="49" y="0"/>
                  </a:cubicBezTo>
                  <a:cubicBezTo>
                    <a:pt x="43" y="13"/>
                    <a:pt x="43" y="34"/>
                    <a:pt x="49" y="60"/>
                  </a:cubicBezTo>
                  <a:cubicBezTo>
                    <a:pt x="19" y="67"/>
                    <a:pt x="0" y="80"/>
                    <a:pt x="0" y="95"/>
                  </a:cubicBezTo>
                  <a:cubicBezTo>
                    <a:pt x="0" y="108"/>
                    <a:pt x="14" y="119"/>
                    <a:pt x="37" y="127"/>
                  </a:cubicBezTo>
                  <a:cubicBezTo>
                    <a:pt x="38" y="125"/>
                    <a:pt x="39" y="122"/>
                    <a:pt x="40" y="11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87"/>
            <p:cNvSpPr>
              <a:spLocks/>
            </p:cNvSpPr>
            <p:nvPr/>
          </p:nvSpPr>
          <p:spPr bwMode="auto">
            <a:xfrm>
              <a:off x="3633894" y="3402695"/>
              <a:ext cx="108152" cy="96323"/>
            </a:xfrm>
            <a:custGeom>
              <a:avLst/>
              <a:gdLst/>
              <a:ahLst/>
              <a:cxnLst>
                <a:cxn ang="0">
                  <a:pos x="2" y="15"/>
                </a:cxn>
                <a:cxn ang="0">
                  <a:pos x="34" y="35"/>
                </a:cxn>
                <a:cxn ang="0">
                  <a:pos x="39" y="30"/>
                </a:cxn>
                <a:cxn ang="0">
                  <a:pos x="0" y="0"/>
                </a:cxn>
                <a:cxn ang="0">
                  <a:pos x="3" y="9"/>
                </a:cxn>
                <a:cxn ang="0">
                  <a:pos x="2" y="15"/>
                </a:cxn>
              </a:cxnLst>
              <a:rect l="0" t="0" r="r" b="b"/>
              <a:pathLst>
                <a:path w="39" h="35">
                  <a:moveTo>
                    <a:pt x="2" y="15"/>
                  </a:moveTo>
                  <a:cubicBezTo>
                    <a:pt x="11" y="16"/>
                    <a:pt x="23" y="23"/>
                    <a:pt x="34" y="35"/>
                  </a:cubicBezTo>
                  <a:cubicBezTo>
                    <a:pt x="36" y="33"/>
                    <a:pt x="38" y="32"/>
                    <a:pt x="39" y="30"/>
                  </a:cubicBezTo>
                  <a:cubicBezTo>
                    <a:pt x="25" y="14"/>
                    <a:pt x="12" y="3"/>
                    <a:pt x="0" y="0"/>
                  </a:cubicBezTo>
                  <a:cubicBezTo>
                    <a:pt x="2" y="2"/>
                    <a:pt x="3" y="5"/>
                    <a:pt x="3" y="9"/>
                  </a:cubicBezTo>
                  <a:cubicBezTo>
                    <a:pt x="3" y="11"/>
                    <a:pt x="3" y="13"/>
                    <a:pt x="2" y="15"/>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88"/>
            <p:cNvSpPr>
              <a:spLocks/>
            </p:cNvSpPr>
            <p:nvPr/>
          </p:nvSpPr>
          <p:spPr bwMode="auto">
            <a:xfrm>
              <a:off x="3571365" y="3698424"/>
              <a:ext cx="211236" cy="184196"/>
            </a:xfrm>
            <a:custGeom>
              <a:avLst/>
              <a:gdLst/>
              <a:ahLst/>
              <a:cxnLst>
                <a:cxn ang="0">
                  <a:pos x="0" y="36"/>
                </a:cxn>
                <a:cxn ang="0">
                  <a:pos x="28" y="41"/>
                </a:cxn>
                <a:cxn ang="0">
                  <a:pos x="45" y="67"/>
                </a:cxn>
                <a:cxn ang="0">
                  <a:pos x="51" y="62"/>
                </a:cxn>
                <a:cxn ang="0">
                  <a:pos x="35" y="42"/>
                </a:cxn>
                <a:cxn ang="0">
                  <a:pos x="57" y="42"/>
                </a:cxn>
                <a:cxn ang="0">
                  <a:pos x="72" y="42"/>
                </a:cxn>
                <a:cxn ang="0">
                  <a:pos x="77" y="36"/>
                </a:cxn>
                <a:cxn ang="0">
                  <a:pos x="56" y="38"/>
                </a:cxn>
                <a:cxn ang="0">
                  <a:pos x="32" y="36"/>
                </a:cxn>
                <a:cxn ang="0">
                  <a:pos x="21" y="16"/>
                </a:cxn>
                <a:cxn ang="0">
                  <a:pos x="14" y="0"/>
                </a:cxn>
                <a:cxn ang="0">
                  <a:pos x="11" y="7"/>
                </a:cxn>
                <a:cxn ang="0">
                  <a:pos x="17" y="19"/>
                </a:cxn>
                <a:cxn ang="0">
                  <a:pos x="25" y="35"/>
                </a:cxn>
                <a:cxn ang="0">
                  <a:pos x="2" y="29"/>
                </a:cxn>
                <a:cxn ang="0">
                  <a:pos x="0" y="36"/>
                </a:cxn>
              </a:cxnLst>
              <a:rect l="0" t="0" r="r" b="b"/>
              <a:pathLst>
                <a:path w="77" h="67">
                  <a:moveTo>
                    <a:pt x="0" y="36"/>
                  </a:moveTo>
                  <a:cubicBezTo>
                    <a:pt x="8" y="38"/>
                    <a:pt x="18" y="40"/>
                    <a:pt x="28" y="41"/>
                  </a:cubicBezTo>
                  <a:cubicBezTo>
                    <a:pt x="33" y="50"/>
                    <a:pt x="39" y="59"/>
                    <a:pt x="45" y="67"/>
                  </a:cubicBezTo>
                  <a:cubicBezTo>
                    <a:pt x="47" y="65"/>
                    <a:pt x="49" y="64"/>
                    <a:pt x="51" y="62"/>
                  </a:cubicBezTo>
                  <a:cubicBezTo>
                    <a:pt x="45" y="56"/>
                    <a:pt x="40" y="49"/>
                    <a:pt x="35" y="42"/>
                  </a:cubicBezTo>
                  <a:cubicBezTo>
                    <a:pt x="42" y="42"/>
                    <a:pt x="50" y="42"/>
                    <a:pt x="57" y="42"/>
                  </a:cubicBezTo>
                  <a:cubicBezTo>
                    <a:pt x="62" y="42"/>
                    <a:pt x="67" y="42"/>
                    <a:pt x="72" y="42"/>
                  </a:cubicBezTo>
                  <a:cubicBezTo>
                    <a:pt x="74" y="40"/>
                    <a:pt x="76" y="38"/>
                    <a:pt x="77" y="36"/>
                  </a:cubicBezTo>
                  <a:cubicBezTo>
                    <a:pt x="70" y="37"/>
                    <a:pt x="63" y="38"/>
                    <a:pt x="56" y="38"/>
                  </a:cubicBezTo>
                  <a:cubicBezTo>
                    <a:pt x="48" y="38"/>
                    <a:pt x="39" y="37"/>
                    <a:pt x="32" y="36"/>
                  </a:cubicBezTo>
                  <a:cubicBezTo>
                    <a:pt x="28" y="30"/>
                    <a:pt x="24" y="23"/>
                    <a:pt x="21" y="16"/>
                  </a:cubicBezTo>
                  <a:cubicBezTo>
                    <a:pt x="18" y="10"/>
                    <a:pt x="16" y="5"/>
                    <a:pt x="14" y="0"/>
                  </a:cubicBezTo>
                  <a:cubicBezTo>
                    <a:pt x="13" y="2"/>
                    <a:pt x="12" y="4"/>
                    <a:pt x="11" y="7"/>
                  </a:cubicBezTo>
                  <a:cubicBezTo>
                    <a:pt x="13" y="11"/>
                    <a:pt x="15" y="15"/>
                    <a:pt x="17" y="19"/>
                  </a:cubicBezTo>
                  <a:cubicBezTo>
                    <a:pt x="19" y="25"/>
                    <a:pt x="22" y="30"/>
                    <a:pt x="25" y="35"/>
                  </a:cubicBezTo>
                  <a:cubicBezTo>
                    <a:pt x="16" y="34"/>
                    <a:pt x="9" y="32"/>
                    <a:pt x="2" y="29"/>
                  </a:cubicBezTo>
                  <a:cubicBezTo>
                    <a:pt x="1" y="32"/>
                    <a:pt x="0" y="34"/>
                    <a:pt x="0" y="3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89"/>
            <p:cNvSpPr>
              <a:spLocks/>
            </p:cNvSpPr>
            <p:nvPr/>
          </p:nvSpPr>
          <p:spPr bwMode="auto">
            <a:xfrm>
              <a:off x="3716695" y="3720392"/>
              <a:ext cx="292350" cy="290658"/>
            </a:xfrm>
            <a:custGeom>
              <a:avLst/>
              <a:gdLst/>
              <a:ahLst/>
              <a:cxnLst>
                <a:cxn ang="0">
                  <a:pos x="104" y="8"/>
                </a:cxn>
                <a:cxn ang="0">
                  <a:pos x="93" y="3"/>
                </a:cxn>
                <a:cxn ang="0">
                  <a:pos x="92" y="3"/>
                </a:cxn>
                <a:cxn ang="0">
                  <a:pos x="62" y="20"/>
                </a:cxn>
                <a:cxn ang="0">
                  <a:pos x="56" y="0"/>
                </a:cxn>
                <a:cxn ang="0">
                  <a:pos x="53" y="6"/>
                </a:cxn>
                <a:cxn ang="0">
                  <a:pos x="57" y="22"/>
                </a:cxn>
                <a:cxn ang="0">
                  <a:pos x="39" y="26"/>
                </a:cxn>
                <a:cxn ang="0">
                  <a:pos x="34" y="33"/>
                </a:cxn>
                <a:cxn ang="0">
                  <a:pos x="58" y="29"/>
                </a:cxn>
                <a:cxn ang="0">
                  <a:pos x="48" y="83"/>
                </a:cxn>
                <a:cxn ang="0">
                  <a:pos x="6" y="63"/>
                </a:cxn>
                <a:cxn ang="0">
                  <a:pos x="0" y="69"/>
                </a:cxn>
                <a:cxn ang="0">
                  <a:pos x="54" y="99"/>
                </a:cxn>
                <a:cxn ang="0">
                  <a:pos x="64" y="28"/>
                </a:cxn>
                <a:cxn ang="0">
                  <a:pos x="106" y="8"/>
                </a:cxn>
                <a:cxn ang="0">
                  <a:pos x="104" y="8"/>
                </a:cxn>
              </a:cxnLst>
              <a:rect l="0" t="0" r="r" b="b"/>
              <a:pathLst>
                <a:path w="106" h="105">
                  <a:moveTo>
                    <a:pt x="104" y="8"/>
                  </a:moveTo>
                  <a:cubicBezTo>
                    <a:pt x="99" y="8"/>
                    <a:pt x="96" y="6"/>
                    <a:pt x="93" y="3"/>
                  </a:cubicBezTo>
                  <a:cubicBezTo>
                    <a:pt x="93" y="3"/>
                    <a:pt x="92" y="3"/>
                    <a:pt x="92" y="3"/>
                  </a:cubicBezTo>
                  <a:cubicBezTo>
                    <a:pt x="86" y="9"/>
                    <a:pt x="76" y="15"/>
                    <a:pt x="62" y="20"/>
                  </a:cubicBezTo>
                  <a:cubicBezTo>
                    <a:pt x="61" y="14"/>
                    <a:pt x="59" y="7"/>
                    <a:pt x="56" y="0"/>
                  </a:cubicBezTo>
                  <a:cubicBezTo>
                    <a:pt x="55" y="2"/>
                    <a:pt x="54" y="4"/>
                    <a:pt x="53" y="6"/>
                  </a:cubicBezTo>
                  <a:cubicBezTo>
                    <a:pt x="54" y="11"/>
                    <a:pt x="56" y="17"/>
                    <a:pt x="57" y="22"/>
                  </a:cubicBezTo>
                  <a:cubicBezTo>
                    <a:pt x="51" y="24"/>
                    <a:pt x="45" y="25"/>
                    <a:pt x="39" y="26"/>
                  </a:cubicBezTo>
                  <a:cubicBezTo>
                    <a:pt x="37" y="28"/>
                    <a:pt x="36" y="31"/>
                    <a:pt x="34" y="33"/>
                  </a:cubicBezTo>
                  <a:cubicBezTo>
                    <a:pt x="42" y="32"/>
                    <a:pt x="50" y="31"/>
                    <a:pt x="58" y="29"/>
                  </a:cubicBezTo>
                  <a:cubicBezTo>
                    <a:pt x="62" y="56"/>
                    <a:pt x="58" y="78"/>
                    <a:pt x="48" y="83"/>
                  </a:cubicBezTo>
                  <a:cubicBezTo>
                    <a:pt x="38" y="87"/>
                    <a:pt x="22" y="80"/>
                    <a:pt x="6" y="63"/>
                  </a:cubicBezTo>
                  <a:cubicBezTo>
                    <a:pt x="4" y="65"/>
                    <a:pt x="2" y="67"/>
                    <a:pt x="0" y="69"/>
                  </a:cubicBezTo>
                  <a:cubicBezTo>
                    <a:pt x="20" y="93"/>
                    <a:pt x="40" y="105"/>
                    <a:pt x="54" y="99"/>
                  </a:cubicBezTo>
                  <a:cubicBezTo>
                    <a:pt x="69" y="92"/>
                    <a:pt x="72" y="63"/>
                    <a:pt x="64" y="28"/>
                  </a:cubicBezTo>
                  <a:cubicBezTo>
                    <a:pt x="83" y="23"/>
                    <a:pt x="98" y="16"/>
                    <a:pt x="106" y="8"/>
                  </a:cubicBezTo>
                  <a:cubicBezTo>
                    <a:pt x="105" y="8"/>
                    <a:pt x="104" y="8"/>
                    <a:pt x="104" y="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90"/>
            <p:cNvSpPr>
              <a:spLocks/>
            </p:cNvSpPr>
            <p:nvPr/>
          </p:nvSpPr>
          <p:spPr bwMode="auto">
            <a:xfrm>
              <a:off x="3681209" y="3515918"/>
              <a:ext cx="212925" cy="185887"/>
            </a:xfrm>
            <a:custGeom>
              <a:avLst/>
              <a:gdLst/>
              <a:ahLst/>
              <a:cxnLst>
                <a:cxn ang="0">
                  <a:pos x="4" y="24"/>
                </a:cxn>
                <a:cxn ang="0">
                  <a:pos x="0" y="28"/>
                </a:cxn>
                <a:cxn ang="0">
                  <a:pos x="16" y="28"/>
                </a:cxn>
                <a:cxn ang="0">
                  <a:pos x="45" y="30"/>
                </a:cxn>
                <a:cxn ang="0">
                  <a:pos x="54" y="48"/>
                </a:cxn>
                <a:cxn ang="0">
                  <a:pos x="62" y="67"/>
                </a:cxn>
                <a:cxn ang="0">
                  <a:pos x="64" y="62"/>
                </a:cxn>
                <a:cxn ang="0">
                  <a:pos x="58" y="47"/>
                </a:cxn>
                <a:cxn ang="0">
                  <a:pos x="50" y="31"/>
                </a:cxn>
                <a:cxn ang="0">
                  <a:pos x="75" y="37"/>
                </a:cxn>
                <a:cxn ang="0">
                  <a:pos x="77" y="31"/>
                </a:cxn>
                <a:cxn ang="0">
                  <a:pos x="47" y="25"/>
                </a:cxn>
                <a:cxn ang="0">
                  <a:pos x="31" y="0"/>
                </a:cxn>
                <a:cxn ang="0">
                  <a:pos x="26" y="3"/>
                </a:cxn>
                <a:cxn ang="0">
                  <a:pos x="42" y="25"/>
                </a:cxn>
                <a:cxn ang="0">
                  <a:pos x="17" y="24"/>
                </a:cxn>
                <a:cxn ang="0">
                  <a:pos x="4" y="24"/>
                </a:cxn>
              </a:cxnLst>
              <a:rect l="0" t="0" r="r" b="b"/>
              <a:pathLst>
                <a:path w="77" h="67">
                  <a:moveTo>
                    <a:pt x="4" y="24"/>
                  </a:moveTo>
                  <a:cubicBezTo>
                    <a:pt x="3" y="26"/>
                    <a:pt x="1" y="27"/>
                    <a:pt x="0" y="28"/>
                  </a:cubicBezTo>
                  <a:cubicBezTo>
                    <a:pt x="5" y="28"/>
                    <a:pt x="11" y="28"/>
                    <a:pt x="16" y="28"/>
                  </a:cubicBezTo>
                  <a:cubicBezTo>
                    <a:pt x="26" y="28"/>
                    <a:pt x="36" y="28"/>
                    <a:pt x="45" y="30"/>
                  </a:cubicBezTo>
                  <a:cubicBezTo>
                    <a:pt x="48" y="35"/>
                    <a:pt x="51" y="41"/>
                    <a:pt x="54" y="48"/>
                  </a:cubicBezTo>
                  <a:cubicBezTo>
                    <a:pt x="57" y="54"/>
                    <a:pt x="59" y="61"/>
                    <a:pt x="62" y="67"/>
                  </a:cubicBezTo>
                  <a:cubicBezTo>
                    <a:pt x="63" y="65"/>
                    <a:pt x="64" y="63"/>
                    <a:pt x="64" y="62"/>
                  </a:cubicBezTo>
                  <a:cubicBezTo>
                    <a:pt x="63" y="57"/>
                    <a:pt x="60" y="52"/>
                    <a:pt x="58" y="47"/>
                  </a:cubicBezTo>
                  <a:cubicBezTo>
                    <a:pt x="56" y="41"/>
                    <a:pt x="53" y="36"/>
                    <a:pt x="50" y="31"/>
                  </a:cubicBezTo>
                  <a:cubicBezTo>
                    <a:pt x="59" y="32"/>
                    <a:pt x="67" y="34"/>
                    <a:pt x="75" y="37"/>
                  </a:cubicBezTo>
                  <a:cubicBezTo>
                    <a:pt x="76" y="35"/>
                    <a:pt x="76" y="33"/>
                    <a:pt x="77" y="31"/>
                  </a:cubicBezTo>
                  <a:cubicBezTo>
                    <a:pt x="68" y="28"/>
                    <a:pt x="58" y="27"/>
                    <a:pt x="47" y="25"/>
                  </a:cubicBezTo>
                  <a:cubicBezTo>
                    <a:pt x="42" y="16"/>
                    <a:pt x="36" y="8"/>
                    <a:pt x="31" y="0"/>
                  </a:cubicBezTo>
                  <a:cubicBezTo>
                    <a:pt x="29" y="1"/>
                    <a:pt x="28" y="2"/>
                    <a:pt x="26" y="3"/>
                  </a:cubicBezTo>
                  <a:cubicBezTo>
                    <a:pt x="31" y="10"/>
                    <a:pt x="37" y="17"/>
                    <a:pt x="42" y="25"/>
                  </a:cubicBezTo>
                  <a:cubicBezTo>
                    <a:pt x="34" y="24"/>
                    <a:pt x="26" y="24"/>
                    <a:pt x="17" y="24"/>
                  </a:cubicBezTo>
                  <a:cubicBezTo>
                    <a:pt x="13" y="24"/>
                    <a:pt x="8" y="24"/>
                    <a:pt x="4" y="24"/>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91"/>
            <p:cNvSpPr>
              <a:spLocks/>
            </p:cNvSpPr>
            <p:nvPr/>
          </p:nvSpPr>
          <p:spPr bwMode="auto">
            <a:xfrm>
              <a:off x="3505461" y="3394247"/>
              <a:ext cx="464719" cy="571178"/>
            </a:xfrm>
            <a:custGeom>
              <a:avLst/>
              <a:gdLst/>
              <a:ahLst/>
              <a:cxnLst>
                <a:cxn ang="0">
                  <a:pos x="5" y="192"/>
                </a:cxn>
                <a:cxn ang="0">
                  <a:pos x="6" y="192"/>
                </a:cxn>
                <a:cxn ang="0">
                  <a:pos x="6" y="191"/>
                </a:cxn>
                <a:cxn ang="0">
                  <a:pos x="6" y="190"/>
                </a:cxn>
                <a:cxn ang="0">
                  <a:pos x="7" y="190"/>
                </a:cxn>
                <a:cxn ang="0">
                  <a:pos x="7" y="189"/>
                </a:cxn>
                <a:cxn ang="0">
                  <a:pos x="7" y="189"/>
                </a:cxn>
                <a:cxn ang="0">
                  <a:pos x="8" y="188"/>
                </a:cxn>
                <a:cxn ang="0">
                  <a:pos x="8" y="188"/>
                </a:cxn>
                <a:cxn ang="0">
                  <a:pos x="8" y="188"/>
                </a:cxn>
                <a:cxn ang="0">
                  <a:pos x="8" y="187"/>
                </a:cxn>
                <a:cxn ang="0">
                  <a:pos x="9" y="187"/>
                </a:cxn>
                <a:cxn ang="0">
                  <a:pos x="9" y="186"/>
                </a:cxn>
                <a:cxn ang="0">
                  <a:pos x="9" y="186"/>
                </a:cxn>
                <a:cxn ang="0">
                  <a:pos x="10" y="186"/>
                </a:cxn>
                <a:cxn ang="0">
                  <a:pos x="10" y="185"/>
                </a:cxn>
                <a:cxn ang="0">
                  <a:pos x="11" y="185"/>
                </a:cxn>
                <a:cxn ang="0">
                  <a:pos x="11" y="184"/>
                </a:cxn>
                <a:cxn ang="0">
                  <a:pos x="12" y="184"/>
                </a:cxn>
                <a:cxn ang="0">
                  <a:pos x="12" y="184"/>
                </a:cxn>
                <a:cxn ang="0">
                  <a:pos x="13" y="183"/>
                </a:cxn>
                <a:cxn ang="0">
                  <a:pos x="13" y="183"/>
                </a:cxn>
                <a:cxn ang="0">
                  <a:pos x="14" y="183"/>
                </a:cxn>
                <a:cxn ang="0">
                  <a:pos x="14" y="183"/>
                </a:cxn>
                <a:cxn ang="0">
                  <a:pos x="15" y="182"/>
                </a:cxn>
                <a:cxn ang="0">
                  <a:pos x="15" y="182"/>
                </a:cxn>
                <a:cxn ang="0">
                  <a:pos x="16" y="182"/>
                </a:cxn>
                <a:cxn ang="0">
                  <a:pos x="16" y="182"/>
                </a:cxn>
                <a:cxn ang="0">
                  <a:pos x="17" y="182"/>
                </a:cxn>
                <a:cxn ang="0">
                  <a:pos x="17" y="181"/>
                </a:cxn>
                <a:cxn ang="0">
                  <a:pos x="50" y="86"/>
                </a:cxn>
                <a:cxn ang="0">
                  <a:pos x="40" y="194"/>
                </a:cxn>
                <a:cxn ang="0">
                  <a:pos x="40" y="195"/>
                </a:cxn>
                <a:cxn ang="0">
                  <a:pos x="41" y="195"/>
                </a:cxn>
                <a:cxn ang="0">
                  <a:pos x="41" y="195"/>
                </a:cxn>
                <a:cxn ang="0">
                  <a:pos x="41" y="196"/>
                </a:cxn>
                <a:cxn ang="0">
                  <a:pos x="41" y="196"/>
                </a:cxn>
                <a:cxn ang="0">
                  <a:pos x="41" y="196"/>
                </a:cxn>
                <a:cxn ang="0">
                  <a:pos x="41" y="197"/>
                </a:cxn>
                <a:cxn ang="0">
                  <a:pos x="41" y="197"/>
                </a:cxn>
                <a:cxn ang="0">
                  <a:pos x="41" y="198"/>
                </a:cxn>
                <a:cxn ang="0">
                  <a:pos x="41" y="198"/>
                </a:cxn>
                <a:cxn ang="0">
                  <a:pos x="41" y="198"/>
                </a:cxn>
                <a:cxn ang="0">
                  <a:pos x="41" y="199"/>
                </a:cxn>
                <a:cxn ang="0">
                  <a:pos x="41" y="199"/>
                </a:cxn>
                <a:cxn ang="0">
                  <a:pos x="41" y="199"/>
                </a:cxn>
                <a:cxn ang="0">
                  <a:pos x="41" y="200"/>
                </a:cxn>
                <a:cxn ang="0">
                  <a:pos x="41" y="201"/>
                </a:cxn>
                <a:cxn ang="0">
                  <a:pos x="41" y="201"/>
                </a:cxn>
                <a:cxn ang="0">
                  <a:pos x="41" y="202"/>
                </a:cxn>
                <a:cxn ang="0">
                  <a:pos x="41" y="202"/>
                </a:cxn>
                <a:cxn ang="0">
                  <a:pos x="41" y="203"/>
                </a:cxn>
                <a:cxn ang="0">
                  <a:pos x="41" y="203"/>
                </a:cxn>
                <a:cxn ang="0">
                  <a:pos x="40" y="204"/>
                </a:cxn>
                <a:cxn ang="0">
                  <a:pos x="40" y="204"/>
                </a:cxn>
                <a:cxn ang="0">
                  <a:pos x="40" y="205"/>
                </a:cxn>
                <a:cxn ang="0">
                  <a:pos x="40" y="205"/>
                </a:cxn>
                <a:cxn ang="0">
                  <a:pos x="40" y="206"/>
                </a:cxn>
                <a:cxn ang="0">
                  <a:pos x="39" y="206"/>
                </a:cxn>
                <a:cxn ang="0">
                  <a:pos x="39" y="207"/>
                </a:cxn>
              </a:cxnLst>
              <a:rect l="0" t="0" r="r" b="b"/>
              <a:pathLst>
                <a:path w="169" h="207">
                  <a:moveTo>
                    <a:pt x="118" y="136"/>
                  </a:moveTo>
                  <a:cubicBezTo>
                    <a:pt x="156" y="83"/>
                    <a:pt x="169" y="28"/>
                    <a:pt x="149" y="14"/>
                  </a:cubicBezTo>
                  <a:cubicBezTo>
                    <a:pt x="129" y="0"/>
                    <a:pt x="82" y="31"/>
                    <a:pt x="45" y="84"/>
                  </a:cubicBezTo>
                  <a:cubicBezTo>
                    <a:pt x="15" y="126"/>
                    <a:pt x="0" y="169"/>
                    <a:pt x="5" y="192"/>
                  </a:cubicBezTo>
                  <a:cubicBezTo>
                    <a:pt x="5" y="192"/>
                    <a:pt x="5" y="192"/>
                    <a:pt x="5" y="192"/>
                  </a:cubicBezTo>
                  <a:cubicBezTo>
                    <a:pt x="5" y="192"/>
                    <a:pt x="5" y="192"/>
                    <a:pt x="5" y="192"/>
                  </a:cubicBezTo>
                  <a:cubicBezTo>
                    <a:pt x="6" y="192"/>
                    <a:pt x="6" y="192"/>
                    <a:pt x="6" y="192"/>
                  </a:cubicBezTo>
                  <a:cubicBezTo>
                    <a:pt x="6" y="192"/>
                    <a:pt x="6" y="192"/>
                    <a:pt x="6" y="192"/>
                  </a:cubicBezTo>
                  <a:cubicBezTo>
                    <a:pt x="6" y="192"/>
                    <a:pt x="6" y="192"/>
                    <a:pt x="6" y="192"/>
                  </a:cubicBezTo>
                  <a:cubicBezTo>
                    <a:pt x="6" y="192"/>
                    <a:pt x="6" y="192"/>
                    <a:pt x="6" y="192"/>
                  </a:cubicBezTo>
                  <a:cubicBezTo>
                    <a:pt x="6" y="192"/>
                    <a:pt x="6" y="192"/>
                    <a:pt x="6" y="192"/>
                  </a:cubicBezTo>
                  <a:cubicBezTo>
                    <a:pt x="6" y="192"/>
                    <a:pt x="6" y="192"/>
                    <a:pt x="6" y="192"/>
                  </a:cubicBezTo>
                  <a:cubicBezTo>
                    <a:pt x="6" y="192"/>
                    <a:pt x="6" y="192"/>
                    <a:pt x="6" y="192"/>
                  </a:cubicBezTo>
                  <a:cubicBezTo>
                    <a:pt x="6" y="191"/>
                    <a:pt x="6" y="191"/>
                    <a:pt x="6" y="191"/>
                  </a:cubicBezTo>
                  <a:cubicBezTo>
                    <a:pt x="6" y="191"/>
                    <a:pt x="6" y="191"/>
                    <a:pt x="6" y="191"/>
                  </a:cubicBezTo>
                  <a:cubicBezTo>
                    <a:pt x="6" y="191"/>
                    <a:pt x="6" y="191"/>
                    <a:pt x="6" y="191"/>
                  </a:cubicBezTo>
                  <a:cubicBezTo>
                    <a:pt x="6" y="191"/>
                    <a:pt x="6" y="191"/>
                    <a:pt x="6" y="191"/>
                  </a:cubicBezTo>
                  <a:cubicBezTo>
                    <a:pt x="6" y="191"/>
                    <a:pt x="6" y="191"/>
                    <a:pt x="6" y="191"/>
                  </a:cubicBezTo>
                  <a:cubicBezTo>
                    <a:pt x="6" y="191"/>
                    <a:pt x="6" y="191"/>
                    <a:pt x="6" y="191"/>
                  </a:cubicBezTo>
                  <a:cubicBezTo>
                    <a:pt x="6" y="191"/>
                    <a:pt x="6" y="191"/>
                    <a:pt x="6" y="191"/>
                  </a:cubicBezTo>
                  <a:cubicBezTo>
                    <a:pt x="6" y="191"/>
                    <a:pt x="6" y="191"/>
                    <a:pt x="6" y="191"/>
                  </a:cubicBezTo>
                  <a:cubicBezTo>
                    <a:pt x="6" y="191"/>
                    <a:pt x="6" y="191"/>
                    <a:pt x="6" y="191"/>
                  </a:cubicBezTo>
                  <a:cubicBezTo>
                    <a:pt x="6" y="190"/>
                    <a:pt x="6" y="190"/>
                    <a:pt x="6" y="190"/>
                  </a:cubicBezTo>
                  <a:cubicBezTo>
                    <a:pt x="6" y="190"/>
                    <a:pt x="6" y="190"/>
                    <a:pt x="6" y="190"/>
                  </a:cubicBezTo>
                  <a:cubicBezTo>
                    <a:pt x="6" y="190"/>
                    <a:pt x="6" y="190"/>
                    <a:pt x="6" y="190"/>
                  </a:cubicBezTo>
                  <a:cubicBezTo>
                    <a:pt x="6" y="190"/>
                    <a:pt x="6" y="190"/>
                    <a:pt x="6" y="190"/>
                  </a:cubicBezTo>
                  <a:cubicBezTo>
                    <a:pt x="6" y="190"/>
                    <a:pt x="6" y="190"/>
                    <a:pt x="6" y="190"/>
                  </a:cubicBezTo>
                  <a:cubicBezTo>
                    <a:pt x="7" y="190"/>
                    <a:pt x="7" y="190"/>
                    <a:pt x="7" y="190"/>
                  </a:cubicBezTo>
                  <a:cubicBezTo>
                    <a:pt x="7" y="190"/>
                    <a:pt x="7" y="190"/>
                    <a:pt x="7" y="190"/>
                  </a:cubicBezTo>
                  <a:cubicBezTo>
                    <a:pt x="7" y="190"/>
                    <a:pt x="7" y="190"/>
                    <a:pt x="7" y="190"/>
                  </a:cubicBezTo>
                  <a:cubicBezTo>
                    <a:pt x="7" y="190"/>
                    <a:pt x="7" y="190"/>
                    <a:pt x="7" y="190"/>
                  </a:cubicBezTo>
                  <a:cubicBezTo>
                    <a:pt x="7" y="190"/>
                    <a:pt x="7" y="190"/>
                    <a:pt x="7" y="190"/>
                  </a:cubicBezTo>
                  <a:cubicBezTo>
                    <a:pt x="7" y="189"/>
                    <a:pt x="7" y="189"/>
                    <a:pt x="7" y="189"/>
                  </a:cubicBezTo>
                  <a:cubicBezTo>
                    <a:pt x="7" y="189"/>
                    <a:pt x="7" y="189"/>
                    <a:pt x="7" y="189"/>
                  </a:cubicBezTo>
                  <a:cubicBezTo>
                    <a:pt x="7" y="189"/>
                    <a:pt x="7" y="189"/>
                    <a:pt x="7" y="189"/>
                  </a:cubicBezTo>
                  <a:cubicBezTo>
                    <a:pt x="7" y="189"/>
                    <a:pt x="7" y="189"/>
                    <a:pt x="7" y="189"/>
                  </a:cubicBezTo>
                  <a:cubicBezTo>
                    <a:pt x="7" y="189"/>
                    <a:pt x="7" y="189"/>
                    <a:pt x="7" y="189"/>
                  </a:cubicBezTo>
                  <a:cubicBezTo>
                    <a:pt x="7" y="189"/>
                    <a:pt x="7" y="189"/>
                    <a:pt x="7" y="189"/>
                  </a:cubicBezTo>
                  <a:cubicBezTo>
                    <a:pt x="7" y="189"/>
                    <a:pt x="7" y="189"/>
                    <a:pt x="7" y="189"/>
                  </a:cubicBezTo>
                  <a:cubicBezTo>
                    <a:pt x="7" y="189"/>
                    <a:pt x="7" y="189"/>
                    <a:pt x="7" y="189"/>
                  </a:cubicBezTo>
                  <a:cubicBezTo>
                    <a:pt x="7" y="189"/>
                    <a:pt x="7" y="189"/>
                    <a:pt x="7" y="189"/>
                  </a:cubicBezTo>
                  <a:cubicBezTo>
                    <a:pt x="7" y="189"/>
                    <a:pt x="7" y="189"/>
                    <a:pt x="7" y="189"/>
                  </a:cubicBezTo>
                  <a:cubicBezTo>
                    <a:pt x="7" y="189"/>
                    <a:pt x="7" y="189"/>
                    <a:pt x="7" y="189"/>
                  </a:cubicBezTo>
                  <a:cubicBezTo>
                    <a:pt x="7" y="189"/>
                    <a:pt x="7" y="189"/>
                    <a:pt x="7" y="189"/>
                  </a:cubicBezTo>
                  <a:cubicBezTo>
                    <a:pt x="7" y="188"/>
                    <a:pt x="7" y="188"/>
                    <a:pt x="7" y="188"/>
                  </a:cubicBezTo>
                  <a:cubicBezTo>
                    <a:pt x="7" y="188"/>
                    <a:pt x="7" y="188"/>
                    <a:pt x="7"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8"/>
                    <a:pt x="8" y="188"/>
                    <a:pt x="8" y="188"/>
                  </a:cubicBezTo>
                  <a:cubicBezTo>
                    <a:pt x="8" y="187"/>
                    <a:pt x="8" y="187"/>
                    <a:pt x="8" y="187"/>
                  </a:cubicBezTo>
                  <a:cubicBezTo>
                    <a:pt x="8" y="187"/>
                    <a:pt x="8" y="187"/>
                    <a:pt x="8" y="187"/>
                  </a:cubicBezTo>
                  <a:cubicBezTo>
                    <a:pt x="8" y="187"/>
                    <a:pt x="8" y="187"/>
                    <a:pt x="8" y="187"/>
                  </a:cubicBezTo>
                  <a:cubicBezTo>
                    <a:pt x="8" y="187"/>
                    <a:pt x="8" y="187"/>
                    <a:pt x="8" y="187"/>
                  </a:cubicBezTo>
                  <a:cubicBezTo>
                    <a:pt x="8" y="187"/>
                    <a:pt x="8" y="187"/>
                    <a:pt x="8" y="187"/>
                  </a:cubicBezTo>
                  <a:cubicBezTo>
                    <a:pt x="8" y="187"/>
                    <a:pt x="8" y="187"/>
                    <a:pt x="8" y="187"/>
                  </a:cubicBezTo>
                  <a:cubicBezTo>
                    <a:pt x="9" y="187"/>
                    <a:pt x="9" y="187"/>
                    <a:pt x="9" y="187"/>
                  </a:cubicBezTo>
                  <a:cubicBezTo>
                    <a:pt x="9" y="187"/>
                    <a:pt x="9" y="187"/>
                    <a:pt x="9" y="187"/>
                  </a:cubicBezTo>
                  <a:cubicBezTo>
                    <a:pt x="9" y="187"/>
                    <a:pt x="9" y="187"/>
                    <a:pt x="9" y="187"/>
                  </a:cubicBezTo>
                  <a:cubicBezTo>
                    <a:pt x="9" y="187"/>
                    <a:pt x="9" y="187"/>
                    <a:pt x="9" y="187"/>
                  </a:cubicBezTo>
                  <a:cubicBezTo>
                    <a:pt x="9" y="187"/>
                    <a:pt x="9" y="187"/>
                    <a:pt x="9" y="187"/>
                  </a:cubicBezTo>
                  <a:cubicBezTo>
                    <a:pt x="9" y="187"/>
                    <a:pt x="9" y="187"/>
                    <a:pt x="9" y="187"/>
                  </a:cubicBezTo>
                  <a:cubicBezTo>
                    <a:pt x="9" y="187"/>
                    <a:pt x="9" y="187"/>
                    <a:pt x="9" y="187"/>
                  </a:cubicBezTo>
                  <a:cubicBezTo>
                    <a:pt x="9" y="187"/>
                    <a:pt x="9" y="187"/>
                    <a:pt x="9" y="187"/>
                  </a:cubicBezTo>
                  <a:cubicBezTo>
                    <a:pt x="9" y="187"/>
                    <a:pt x="9" y="187"/>
                    <a:pt x="9" y="187"/>
                  </a:cubicBezTo>
                  <a:cubicBezTo>
                    <a:pt x="9" y="187"/>
                    <a:pt x="9" y="187"/>
                    <a:pt x="9" y="187"/>
                  </a:cubicBezTo>
                  <a:cubicBezTo>
                    <a:pt x="9" y="186"/>
                    <a:pt x="9" y="186"/>
                    <a:pt x="9" y="186"/>
                  </a:cubicBezTo>
                  <a:cubicBezTo>
                    <a:pt x="9" y="186"/>
                    <a:pt x="9" y="186"/>
                    <a:pt x="9" y="186"/>
                  </a:cubicBezTo>
                  <a:cubicBezTo>
                    <a:pt x="9" y="186"/>
                    <a:pt x="9" y="186"/>
                    <a:pt x="9" y="186"/>
                  </a:cubicBezTo>
                  <a:cubicBezTo>
                    <a:pt x="9" y="186"/>
                    <a:pt x="9" y="186"/>
                    <a:pt x="9" y="186"/>
                  </a:cubicBezTo>
                  <a:cubicBezTo>
                    <a:pt x="9" y="186"/>
                    <a:pt x="9" y="186"/>
                    <a:pt x="9" y="186"/>
                  </a:cubicBezTo>
                  <a:cubicBezTo>
                    <a:pt x="9" y="186"/>
                    <a:pt x="9" y="186"/>
                    <a:pt x="9" y="186"/>
                  </a:cubicBezTo>
                  <a:cubicBezTo>
                    <a:pt x="9" y="186"/>
                    <a:pt x="9" y="186"/>
                    <a:pt x="9" y="186"/>
                  </a:cubicBezTo>
                  <a:cubicBezTo>
                    <a:pt x="9" y="186"/>
                    <a:pt x="9" y="186"/>
                    <a:pt x="9" y="186"/>
                  </a:cubicBezTo>
                  <a:cubicBezTo>
                    <a:pt x="10" y="186"/>
                    <a:pt x="10" y="186"/>
                    <a:pt x="10" y="186"/>
                  </a:cubicBezTo>
                  <a:cubicBezTo>
                    <a:pt x="10" y="186"/>
                    <a:pt x="10" y="186"/>
                    <a:pt x="10" y="186"/>
                  </a:cubicBezTo>
                  <a:cubicBezTo>
                    <a:pt x="10" y="186"/>
                    <a:pt x="10" y="186"/>
                    <a:pt x="10" y="186"/>
                  </a:cubicBezTo>
                  <a:cubicBezTo>
                    <a:pt x="10" y="186"/>
                    <a:pt x="10" y="186"/>
                    <a:pt x="10" y="186"/>
                  </a:cubicBezTo>
                  <a:cubicBezTo>
                    <a:pt x="10" y="186"/>
                    <a:pt x="10" y="186"/>
                    <a:pt x="10" y="186"/>
                  </a:cubicBezTo>
                  <a:cubicBezTo>
                    <a:pt x="10" y="186"/>
                    <a:pt x="10" y="186"/>
                    <a:pt x="10" y="186"/>
                  </a:cubicBezTo>
                  <a:cubicBezTo>
                    <a:pt x="10" y="186"/>
                    <a:pt x="10" y="186"/>
                    <a:pt x="10" y="186"/>
                  </a:cubicBezTo>
                  <a:cubicBezTo>
                    <a:pt x="10" y="185"/>
                    <a:pt x="10" y="185"/>
                    <a:pt x="10" y="185"/>
                  </a:cubicBezTo>
                  <a:cubicBezTo>
                    <a:pt x="10" y="185"/>
                    <a:pt x="10" y="185"/>
                    <a:pt x="10" y="185"/>
                  </a:cubicBezTo>
                  <a:cubicBezTo>
                    <a:pt x="10" y="185"/>
                    <a:pt x="10" y="185"/>
                    <a:pt x="10" y="185"/>
                  </a:cubicBezTo>
                  <a:cubicBezTo>
                    <a:pt x="10" y="185"/>
                    <a:pt x="10" y="185"/>
                    <a:pt x="10" y="185"/>
                  </a:cubicBezTo>
                  <a:cubicBezTo>
                    <a:pt x="10" y="185"/>
                    <a:pt x="10" y="185"/>
                    <a:pt x="10" y="185"/>
                  </a:cubicBezTo>
                  <a:cubicBezTo>
                    <a:pt x="10" y="185"/>
                    <a:pt x="10" y="185"/>
                    <a:pt x="10" y="185"/>
                  </a:cubicBezTo>
                  <a:cubicBezTo>
                    <a:pt x="10" y="185"/>
                    <a:pt x="10" y="185"/>
                    <a:pt x="10" y="185"/>
                  </a:cubicBezTo>
                  <a:cubicBezTo>
                    <a:pt x="11" y="185"/>
                    <a:pt x="11" y="185"/>
                    <a:pt x="11" y="185"/>
                  </a:cubicBezTo>
                  <a:cubicBezTo>
                    <a:pt x="11" y="185"/>
                    <a:pt x="11" y="185"/>
                    <a:pt x="11" y="185"/>
                  </a:cubicBezTo>
                  <a:cubicBezTo>
                    <a:pt x="11" y="185"/>
                    <a:pt x="11" y="185"/>
                    <a:pt x="11" y="185"/>
                  </a:cubicBezTo>
                  <a:cubicBezTo>
                    <a:pt x="11" y="185"/>
                    <a:pt x="11" y="185"/>
                    <a:pt x="11" y="185"/>
                  </a:cubicBezTo>
                  <a:cubicBezTo>
                    <a:pt x="11" y="185"/>
                    <a:pt x="11" y="185"/>
                    <a:pt x="11" y="185"/>
                  </a:cubicBezTo>
                  <a:cubicBezTo>
                    <a:pt x="11" y="185"/>
                    <a:pt x="11" y="185"/>
                    <a:pt x="11" y="185"/>
                  </a:cubicBezTo>
                  <a:cubicBezTo>
                    <a:pt x="11" y="185"/>
                    <a:pt x="11" y="185"/>
                    <a:pt x="11" y="185"/>
                  </a:cubicBezTo>
                  <a:cubicBezTo>
                    <a:pt x="11" y="185"/>
                    <a:pt x="11" y="185"/>
                    <a:pt x="11" y="185"/>
                  </a:cubicBezTo>
                  <a:cubicBezTo>
                    <a:pt x="11" y="184"/>
                    <a:pt x="11" y="184"/>
                    <a:pt x="11" y="184"/>
                  </a:cubicBezTo>
                  <a:cubicBezTo>
                    <a:pt x="11" y="184"/>
                    <a:pt x="11" y="184"/>
                    <a:pt x="11" y="184"/>
                  </a:cubicBezTo>
                  <a:cubicBezTo>
                    <a:pt x="11" y="184"/>
                    <a:pt x="11" y="184"/>
                    <a:pt x="11" y="184"/>
                  </a:cubicBezTo>
                  <a:cubicBezTo>
                    <a:pt x="11" y="184"/>
                    <a:pt x="11" y="184"/>
                    <a:pt x="11" y="184"/>
                  </a:cubicBezTo>
                  <a:cubicBezTo>
                    <a:pt x="11" y="184"/>
                    <a:pt x="11" y="184"/>
                    <a:pt x="11"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2" y="184"/>
                    <a:pt x="12" y="184"/>
                    <a:pt x="12" y="184"/>
                  </a:cubicBezTo>
                  <a:cubicBezTo>
                    <a:pt x="13" y="184"/>
                    <a:pt x="13" y="184"/>
                    <a:pt x="13" y="184"/>
                  </a:cubicBezTo>
                  <a:cubicBezTo>
                    <a:pt x="13" y="183"/>
                    <a:pt x="13" y="183"/>
                    <a:pt x="13" y="183"/>
                  </a:cubicBezTo>
                  <a:cubicBezTo>
                    <a:pt x="13" y="183"/>
                    <a:pt x="13" y="183"/>
                    <a:pt x="13" y="183"/>
                  </a:cubicBezTo>
                  <a:cubicBezTo>
                    <a:pt x="13" y="183"/>
                    <a:pt x="13" y="183"/>
                    <a:pt x="13" y="183"/>
                  </a:cubicBezTo>
                  <a:cubicBezTo>
                    <a:pt x="13" y="183"/>
                    <a:pt x="13" y="183"/>
                    <a:pt x="13" y="183"/>
                  </a:cubicBezTo>
                  <a:cubicBezTo>
                    <a:pt x="13" y="183"/>
                    <a:pt x="13" y="183"/>
                    <a:pt x="13" y="183"/>
                  </a:cubicBezTo>
                  <a:cubicBezTo>
                    <a:pt x="13" y="183"/>
                    <a:pt x="13" y="183"/>
                    <a:pt x="13" y="183"/>
                  </a:cubicBezTo>
                  <a:cubicBezTo>
                    <a:pt x="13" y="183"/>
                    <a:pt x="13" y="183"/>
                    <a:pt x="13" y="183"/>
                  </a:cubicBezTo>
                  <a:cubicBezTo>
                    <a:pt x="13" y="183"/>
                    <a:pt x="13" y="183"/>
                    <a:pt x="13" y="183"/>
                  </a:cubicBezTo>
                  <a:cubicBezTo>
                    <a:pt x="13" y="183"/>
                    <a:pt x="13" y="183"/>
                    <a:pt x="13" y="183"/>
                  </a:cubicBezTo>
                  <a:cubicBezTo>
                    <a:pt x="13" y="183"/>
                    <a:pt x="13" y="183"/>
                    <a:pt x="13" y="183"/>
                  </a:cubicBezTo>
                  <a:cubicBezTo>
                    <a:pt x="13" y="183"/>
                    <a:pt x="13" y="183"/>
                    <a:pt x="13" y="183"/>
                  </a:cubicBezTo>
                  <a:cubicBezTo>
                    <a:pt x="13" y="183"/>
                    <a:pt x="13" y="183"/>
                    <a:pt x="13" y="183"/>
                  </a:cubicBezTo>
                  <a:cubicBezTo>
                    <a:pt x="14" y="183"/>
                    <a:pt x="14" y="183"/>
                    <a:pt x="14" y="183"/>
                  </a:cubicBezTo>
                  <a:cubicBezTo>
                    <a:pt x="14" y="183"/>
                    <a:pt x="14" y="183"/>
                    <a:pt x="14" y="183"/>
                  </a:cubicBezTo>
                  <a:cubicBezTo>
                    <a:pt x="14" y="183"/>
                    <a:pt x="14" y="183"/>
                    <a:pt x="14" y="183"/>
                  </a:cubicBezTo>
                  <a:cubicBezTo>
                    <a:pt x="14" y="183"/>
                    <a:pt x="14" y="183"/>
                    <a:pt x="14" y="183"/>
                  </a:cubicBezTo>
                  <a:cubicBezTo>
                    <a:pt x="14" y="183"/>
                    <a:pt x="14" y="183"/>
                    <a:pt x="14" y="183"/>
                  </a:cubicBezTo>
                  <a:cubicBezTo>
                    <a:pt x="14" y="183"/>
                    <a:pt x="14" y="183"/>
                    <a:pt x="14" y="183"/>
                  </a:cubicBezTo>
                  <a:cubicBezTo>
                    <a:pt x="14" y="183"/>
                    <a:pt x="14" y="183"/>
                    <a:pt x="14" y="183"/>
                  </a:cubicBezTo>
                  <a:cubicBezTo>
                    <a:pt x="14" y="183"/>
                    <a:pt x="14" y="183"/>
                    <a:pt x="14" y="183"/>
                  </a:cubicBezTo>
                  <a:cubicBezTo>
                    <a:pt x="14" y="183"/>
                    <a:pt x="14" y="183"/>
                    <a:pt x="14" y="183"/>
                  </a:cubicBezTo>
                  <a:cubicBezTo>
                    <a:pt x="14" y="182"/>
                    <a:pt x="14" y="182"/>
                    <a:pt x="14" y="182"/>
                  </a:cubicBezTo>
                  <a:cubicBezTo>
                    <a:pt x="14" y="182"/>
                    <a:pt x="14" y="182"/>
                    <a:pt x="14"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5" y="182"/>
                    <a:pt x="15" y="182"/>
                    <a:pt x="15" y="182"/>
                  </a:cubicBezTo>
                  <a:cubicBezTo>
                    <a:pt x="16" y="182"/>
                    <a:pt x="16" y="182"/>
                    <a:pt x="16" y="182"/>
                  </a:cubicBezTo>
                  <a:cubicBezTo>
                    <a:pt x="16" y="182"/>
                    <a:pt x="16" y="182"/>
                    <a:pt x="16" y="182"/>
                  </a:cubicBezTo>
                  <a:cubicBezTo>
                    <a:pt x="16" y="182"/>
                    <a:pt x="16" y="182"/>
                    <a:pt x="16" y="182"/>
                  </a:cubicBezTo>
                  <a:cubicBezTo>
                    <a:pt x="16" y="182"/>
                    <a:pt x="16" y="182"/>
                    <a:pt x="16" y="182"/>
                  </a:cubicBezTo>
                  <a:cubicBezTo>
                    <a:pt x="16" y="182"/>
                    <a:pt x="16" y="182"/>
                    <a:pt x="16" y="182"/>
                  </a:cubicBezTo>
                  <a:cubicBezTo>
                    <a:pt x="16" y="182"/>
                    <a:pt x="16" y="182"/>
                    <a:pt x="16" y="182"/>
                  </a:cubicBezTo>
                  <a:cubicBezTo>
                    <a:pt x="16" y="182"/>
                    <a:pt x="16" y="182"/>
                    <a:pt x="16" y="182"/>
                  </a:cubicBezTo>
                  <a:cubicBezTo>
                    <a:pt x="16" y="182"/>
                    <a:pt x="16" y="182"/>
                    <a:pt x="16" y="182"/>
                  </a:cubicBezTo>
                  <a:cubicBezTo>
                    <a:pt x="16" y="182"/>
                    <a:pt x="16" y="182"/>
                    <a:pt x="16" y="182"/>
                  </a:cubicBezTo>
                  <a:cubicBezTo>
                    <a:pt x="16" y="182"/>
                    <a:pt x="16" y="182"/>
                    <a:pt x="16" y="182"/>
                  </a:cubicBezTo>
                  <a:cubicBezTo>
                    <a:pt x="16" y="182"/>
                    <a:pt x="16" y="182"/>
                    <a:pt x="16" y="182"/>
                  </a:cubicBezTo>
                  <a:cubicBezTo>
                    <a:pt x="17" y="182"/>
                    <a:pt x="17" y="182"/>
                    <a:pt x="17" y="182"/>
                  </a:cubicBezTo>
                  <a:cubicBezTo>
                    <a:pt x="17" y="182"/>
                    <a:pt x="17" y="182"/>
                    <a:pt x="17" y="182"/>
                  </a:cubicBezTo>
                  <a:cubicBezTo>
                    <a:pt x="17" y="181"/>
                    <a:pt x="17" y="181"/>
                    <a:pt x="17" y="181"/>
                  </a:cubicBezTo>
                  <a:cubicBezTo>
                    <a:pt x="17" y="181"/>
                    <a:pt x="17" y="181"/>
                    <a:pt x="17" y="181"/>
                  </a:cubicBezTo>
                  <a:cubicBezTo>
                    <a:pt x="17" y="181"/>
                    <a:pt x="17" y="181"/>
                    <a:pt x="17" y="181"/>
                  </a:cubicBezTo>
                  <a:cubicBezTo>
                    <a:pt x="17" y="181"/>
                    <a:pt x="17" y="181"/>
                    <a:pt x="17" y="181"/>
                  </a:cubicBezTo>
                  <a:cubicBezTo>
                    <a:pt x="17" y="181"/>
                    <a:pt x="17" y="181"/>
                    <a:pt x="17" y="181"/>
                  </a:cubicBezTo>
                  <a:cubicBezTo>
                    <a:pt x="17" y="181"/>
                    <a:pt x="17" y="181"/>
                    <a:pt x="17" y="181"/>
                  </a:cubicBezTo>
                  <a:cubicBezTo>
                    <a:pt x="17" y="181"/>
                    <a:pt x="17" y="181"/>
                    <a:pt x="17" y="181"/>
                  </a:cubicBezTo>
                  <a:cubicBezTo>
                    <a:pt x="18" y="181"/>
                    <a:pt x="18" y="181"/>
                    <a:pt x="18" y="181"/>
                  </a:cubicBezTo>
                  <a:cubicBezTo>
                    <a:pt x="18" y="181"/>
                    <a:pt x="18" y="181"/>
                    <a:pt x="18" y="181"/>
                  </a:cubicBezTo>
                  <a:cubicBezTo>
                    <a:pt x="18" y="181"/>
                    <a:pt x="18" y="181"/>
                    <a:pt x="18" y="181"/>
                  </a:cubicBezTo>
                  <a:cubicBezTo>
                    <a:pt x="18" y="181"/>
                    <a:pt x="18" y="181"/>
                    <a:pt x="18" y="181"/>
                  </a:cubicBezTo>
                  <a:cubicBezTo>
                    <a:pt x="14" y="161"/>
                    <a:pt x="24" y="122"/>
                    <a:pt x="50" y="86"/>
                  </a:cubicBezTo>
                  <a:cubicBezTo>
                    <a:pt x="82" y="40"/>
                    <a:pt x="124" y="17"/>
                    <a:pt x="140" y="28"/>
                  </a:cubicBezTo>
                  <a:cubicBezTo>
                    <a:pt x="156" y="40"/>
                    <a:pt x="148" y="87"/>
                    <a:pt x="116" y="132"/>
                  </a:cubicBezTo>
                  <a:cubicBezTo>
                    <a:pt x="91" y="167"/>
                    <a:pt x="61" y="190"/>
                    <a:pt x="40" y="194"/>
                  </a:cubicBezTo>
                  <a:cubicBezTo>
                    <a:pt x="40" y="194"/>
                    <a:pt x="40" y="194"/>
                    <a:pt x="40" y="194"/>
                  </a:cubicBezTo>
                  <a:cubicBezTo>
                    <a:pt x="40" y="194"/>
                    <a:pt x="40" y="194"/>
                    <a:pt x="40" y="194"/>
                  </a:cubicBezTo>
                  <a:cubicBezTo>
                    <a:pt x="40" y="194"/>
                    <a:pt x="40" y="194"/>
                    <a:pt x="40" y="194"/>
                  </a:cubicBezTo>
                  <a:cubicBezTo>
                    <a:pt x="40" y="194"/>
                    <a:pt x="40" y="194"/>
                    <a:pt x="40" y="194"/>
                  </a:cubicBezTo>
                  <a:cubicBezTo>
                    <a:pt x="40" y="195"/>
                    <a:pt x="40" y="195"/>
                    <a:pt x="40" y="195"/>
                  </a:cubicBezTo>
                  <a:cubicBezTo>
                    <a:pt x="40" y="195"/>
                    <a:pt x="40" y="195"/>
                    <a:pt x="40" y="195"/>
                  </a:cubicBezTo>
                  <a:cubicBezTo>
                    <a:pt x="40" y="195"/>
                    <a:pt x="40" y="195"/>
                    <a:pt x="40" y="195"/>
                  </a:cubicBezTo>
                  <a:cubicBezTo>
                    <a:pt x="40" y="195"/>
                    <a:pt x="40" y="195"/>
                    <a:pt x="40" y="195"/>
                  </a:cubicBezTo>
                  <a:cubicBezTo>
                    <a:pt x="40" y="195"/>
                    <a:pt x="40" y="195"/>
                    <a:pt x="40" y="195"/>
                  </a:cubicBezTo>
                  <a:cubicBezTo>
                    <a:pt x="41" y="195"/>
                    <a:pt x="41" y="195"/>
                    <a:pt x="41" y="195"/>
                  </a:cubicBezTo>
                  <a:cubicBezTo>
                    <a:pt x="41" y="195"/>
                    <a:pt x="41" y="195"/>
                    <a:pt x="41" y="195"/>
                  </a:cubicBezTo>
                  <a:cubicBezTo>
                    <a:pt x="41" y="195"/>
                    <a:pt x="41" y="195"/>
                    <a:pt x="41" y="195"/>
                  </a:cubicBezTo>
                  <a:cubicBezTo>
                    <a:pt x="41" y="195"/>
                    <a:pt x="41" y="195"/>
                    <a:pt x="41" y="195"/>
                  </a:cubicBezTo>
                  <a:cubicBezTo>
                    <a:pt x="41" y="195"/>
                    <a:pt x="41" y="195"/>
                    <a:pt x="41" y="195"/>
                  </a:cubicBezTo>
                  <a:cubicBezTo>
                    <a:pt x="41" y="195"/>
                    <a:pt x="41" y="195"/>
                    <a:pt x="41" y="195"/>
                  </a:cubicBezTo>
                  <a:cubicBezTo>
                    <a:pt x="41" y="195"/>
                    <a:pt x="41" y="195"/>
                    <a:pt x="41" y="195"/>
                  </a:cubicBezTo>
                  <a:cubicBezTo>
                    <a:pt x="41" y="195"/>
                    <a:pt x="41" y="195"/>
                    <a:pt x="41" y="195"/>
                  </a:cubicBezTo>
                  <a:cubicBezTo>
                    <a:pt x="41" y="195"/>
                    <a:pt x="41" y="195"/>
                    <a:pt x="41" y="195"/>
                  </a:cubicBezTo>
                  <a:cubicBezTo>
                    <a:pt x="41" y="195"/>
                    <a:pt x="41" y="195"/>
                    <a:pt x="41" y="195"/>
                  </a:cubicBezTo>
                  <a:cubicBezTo>
                    <a:pt x="41" y="195"/>
                    <a:pt x="41" y="195"/>
                    <a:pt x="41" y="195"/>
                  </a:cubicBezTo>
                  <a:cubicBezTo>
                    <a:pt x="41" y="195"/>
                    <a:pt x="41" y="195"/>
                    <a:pt x="41" y="195"/>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6"/>
                    <a:pt x="41" y="196"/>
                    <a:pt x="41" y="196"/>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7"/>
                    <a:pt x="41" y="197"/>
                    <a:pt x="41" y="197"/>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8"/>
                    <a:pt x="41" y="198"/>
                    <a:pt x="41" y="198"/>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199"/>
                    <a:pt x="41" y="199"/>
                    <a:pt x="41" y="199"/>
                  </a:cubicBezTo>
                  <a:cubicBezTo>
                    <a:pt x="41" y="200"/>
                    <a:pt x="41" y="200"/>
                    <a:pt x="41" y="200"/>
                  </a:cubicBezTo>
                  <a:cubicBezTo>
                    <a:pt x="41" y="200"/>
                    <a:pt x="41" y="200"/>
                    <a:pt x="41" y="200"/>
                  </a:cubicBezTo>
                  <a:cubicBezTo>
                    <a:pt x="41" y="200"/>
                    <a:pt x="41" y="200"/>
                    <a:pt x="41" y="200"/>
                  </a:cubicBezTo>
                  <a:cubicBezTo>
                    <a:pt x="41" y="200"/>
                    <a:pt x="41" y="200"/>
                    <a:pt x="41" y="200"/>
                  </a:cubicBezTo>
                  <a:cubicBezTo>
                    <a:pt x="41" y="200"/>
                    <a:pt x="41" y="200"/>
                    <a:pt x="41" y="200"/>
                  </a:cubicBezTo>
                  <a:cubicBezTo>
                    <a:pt x="41" y="200"/>
                    <a:pt x="41" y="200"/>
                    <a:pt x="41" y="200"/>
                  </a:cubicBezTo>
                  <a:cubicBezTo>
                    <a:pt x="41" y="200"/>
                    <a:pt x="41" y="200"/>
                    <a:pt x="41" y="200"/>
                  </a:cubicBezTo>
                  <a:cubicBezTo>
                    <a:pt x="41" y="200"/>
                    <a:pt x="41" y="200"/>
                    <a:pt x="41" y="200"/>
                  </a:cubicBezTo>
                  <a:cubicBezTo>
                    <a:pt x="41" y="200"/>
                    <a:pt x="41" y="200"/>
                    <a:pt x="41" y="200"/>
                  </a:cubicBezTo>
                  <a:cubicBezTo>
                    <a:pt x="41" y="200"/>
                    <a:pt x="41" y="200"/>
                    <a:pt x="41" y="200"/>
                  </a:cubicBezTo>
                  <a:cubicBezTo>
                    <a:pt x="41" y="200"/>
                    <a:pt x="41" y="200"/>
                    <a:pt x="41" y="200"/>
                  </a:cubicBezTo>
                  <a:cubicBezTo>
                    <a:pt x="41" y="201"/>
                    <a:pt x="41" y="201"/>
                    <a:pt x="41" y="201"/>
                  </a:cubicBezTo>
                  <a:cubicBezTo>
                    <a:pt x="41" y="201"/>
                    <a:pt x="41" y="201"/>
                    <a:pt x="41" y="201"/>
                  </a:cubicBezTo>
                  <a:cubicBezTo>
                    <a:pt x="41" y="201"/>
                    <a:pt x="41" y="201"/>
                    <a:pt x="41" y="201"/>
                  </a:cubicBezTo>
                  <a:cubicBezTo>
                    <a:pt x="41" y="201"/>
                    <a:pt x="41" y="201"/>
                    <a:pt x="41" y="201"/>
                  </a:cubicBezTo>
                  <a:cubicBezTo>
                    <a:pt x="41" y="201"/>
                    <a:pt x="41" y="201"/>
                    <a:pt x="41" y="201"/>
                  </a:cubicBezTo>
                  <a:cubicBezTo>
                    <a:pt x="41" y="201"/>
                    <a:pt x="41" y="201"/>
                    <a:pt x="41" y="201"/>
                  </a:cubicBezTo>
                  <a:cubicBezTo>
                    <a:pt x="41" y="201"/>
                    <a:pt x="41" y="201"/>
                    <a:pt x="41" y="201"/>
                  </a:cubicBezTo>
                  <a:cubicBezTo>
                    <a:pt x="41" y="201"/>
                    <a:pt x="41" y="201"/>
                    <a:pt x="41" y="201"/>
                  </a:cubicBezTo>
                  <a:cubicBezTo>
                    <a:pt x="41" y="201"/>
                    <a:pt x="41" y="201"/>
                    <a:pt x="41" y="201"/>
                  </a:cubicBezTo>
                  <a:cubicBezTo>
                    <a:pt x="41" y="201"/>
                    <a:pt x="41" y="201"/>
                    <a:pt x="41" y="201"/>
                  </a:cubicBezTo>
                  <a:cubicBezTo>
                    <a:pt x="41" y="201"/>
                    <a:pt x="41" y="201"/>
                    <a:pt x="41" y="201"/>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2"/>
                    <a:pt x="41" y="202"/>
                    <a:pt x="41" y="202"/>
                  </a:cubicBezTo>
                  <a:cubicBezTo>
                    <a:pt x="41" y="203"/>
                    <a:pt x="41" y="203"/>
                    <a:pt x="41" y="203"/>
                  </a:cubicBezTo>
                  <a:cubicBezTo>
                    <a:pt x="41" y="203"/>
                    <a:pt x="41" y="203"/>
                    <a:pt x="41" y="203"/>
                  </a:cubicBezTo>
                  <a:cubicBezTo>
                    <a:pt x="41" y="203"/>
                    <a:pt x="41" y="203"/>
                    <a:pt x="41" y="203"/>
                  </a:cubicBezTo>
                  <a:cubicBezTo>
                    <a:pt x="41" y="203"/>
                    <a:pt x="41" y="203"/>
                    <a:pt x="41" y="203"/>
                  </a:cubicBezTo>
                  <a:cubicBezTo>
                    <a:pt x="41" y="203"/>
                    <a:pt x="41" y="203"/>
                    <a:pt x="41" y="203"/>
                  </a:cubicBezTo>
                  <a:cubicBezTo>
                    <a:pt x="41" y="203"/>
                    <a:pt x="41" y="203"/>
                    <a:pt x="41" y="203"/>
                  </a:cubicBezTo>
                  <a:cubicBezTo>
                    <a:pt x="41" y="203"/>
                    <a:pt x="41" y="203"/>
                    <a:pt x="41" y="203"/>
                  </a:cubicBezTo>
                  <a:cubicBezTo>
                    <a:pt x="41" y="203"/>
                    <a:pt x="41" y="203"/>
                    <a:pt x="41" y="203"/>
                  </a:cubicBezTo>
                  <a:cubicBezTo>
                    <a:pt x="40" y="203"/>
                    <a:pt x="40" y="203"/>
                    <a:pt x="40" y="203"/>
                  </a:cubicBezTo>
                  <a:cubicBezTo>
                    <a:pt x="40" y="203"/>
                    <a:pt x="40" y="203"/>
                    <a:pt x="40" y="203"/>
                  </a:cubicBezTo>
                  <a:cubicBezTo>
                    <a:pt x="40" y="203"/>
                    <a:pt x="40" y="203"/>
                    <a:pt x="40" y="203"/>
                  </a:cubicBezTo>
                  <a:cubicBezTo>
                    <a:pt x="40" y="204"/>
                    <a:pt x="40" y="204"/>
                    <a:pt x="40" y="204"/>
                  </a:cubicBezTo>
                  <a:cubicBezTo>
                    <a:pt x="40" y="204"/>
                    <a:pt x="40" y="204"/>
                    <a:pt x="40" y="204"/>
                  </a:cubicBezTo>
                  <a:cubicBezTo>
                    <a:pt x="40" y="204"/>
                    <a:pt x="40" y="204"/>
                    <a:pt x="40" y="204"/>
                  </a:cubicBezTo>
                  <a:cubicBezTo>
                    <a:pt x="40" y="204"/>
                    <a:pt x="40" y="204"/>
                    <a:pt x="40" y="204"/>
                  </a:cubicBezTo>
                  <a:cubicBezTo>
                    <a:pt x="40" y="204"/>
                    <a:pt x="40" y="204"/>
                    <a:pt x="40" y="204"/>
                  </a:cubicBezTo>
                  <a:cubicBezTo>
                    <a:pt x="40" y="204"/>
                    <a:pt x="40" y="204"/>
                    <a:pt x="40" y="204"/>
                  </a:cubicBezTo>
                  <a:cubicBezTo>
                    <a:pt x="40" y="204"/>
                    <a:pt x="40" y="204"/>
                    <a:pt x="40" y="204"/>
                  </a:cubicBezTo>
                  <a:cubicBezTo>
                    <a:pt x="40" y="204"/>
                    <a:pt x="40" y="204"/>
                    <a:pt x="40" y="204"/>
                  </a:cubicBezTo>
                  <a:cubicBezTo>
                    <a:pt x="40" y="204"/>
                    <a:pt x="40" y="204"/>
                    <a:pt x="40" y="204"/>
                  </a:cubicBezTo>
                  <a:cubicBezTo>
                    <a:pt x="40" y="204"/>
                    <a:pt x="40" y="204"/>
                    <a:pt x="40" y="204"/>
                  </a:cubicBezTo>
                  <a:cubicBezTo>
                    <a:pt x="40" y="204"/>
                    <a:pt x="40" y="204"/>
                    <a:pt x="40" y="204"/>
                  </a:cubicBezTo>
                  <a:cubicBezTo>
                    <a:pt x="40" y="205"/>
                    <a:pt x="40" y="205"/>
                    <a:pt x="40" y="205"/>
                  </a:cubicBezTo>
                  <a:cubicBezTo>
                    <a:pt x="40" y="205"/>
                    <a:pt x="40" y="205"/>
                    <a:pt x="40" y="205"/>
                  </a:cubicBezTo>
                  <a:cubicBezTo>
                    <a:pt x="40" y="205"/>
                    <a:pt x="40" y="205"/>
                    <a:pt x="40" y="205"/>
                  </a:cubicBezTo>
                  <a:cubicBezTo>
                    <a:pt x="40" y="205"/>
                    <a:pt x="40" y="205"/>
                    <a:pt x="40" y="205"/>
                  </a:cubicBezTo>
                  <a:cubicBezTo>
                    <a:pt x="40" y="205"/>
                    <a:pt x="40" y="205"/>
                    <a:pt x="40" y="205"/>
                  </a:cubicBezTo>
                  <a:cubicBezTo>
                    <a:pt x="40" y="205"/>
                    <a:pt x="40" y="205"/>
                    <a:pt x="40" y="205"/>
                  </a:cubicBezTo>
                  <a:cubicBezTo>
                    <a:pt x="40" y="205"/>
                    <a:pt x="40" y="205"/>
                    <a:pt x="40" y="205"/>
                  </a:cubicBezTo>
                  <a:cubicBezTo>
                    <a:pt x="40" y="205"/>
                    <a:pt x="40" y="205"/>
                    <a:pt x="40" y="205"/>
                  </a:cubicBezTo>
                  <a:cubicBezTo>
                    <a:pt x="40" y="205"/>
                    <a:pt x="40" y="205"/>
                    <a:pt x="40" y="205"/>
                  </a:cubicBezTo>
                  <a:cubicBezTo>
                    <a:pt x="40" y="205"/>
                    <a:pt x="40" y="205"/>
                    <a:pt x="40" y="205"/>
                  </a:cubicBezTo>
                  <a:cubicBezTo>
                    <a:pt x="40" y="205"/>
                    <a:pt x="40" y="205"/>
                    <a:pt x="40" y="205"/>
                  </a:cubicBezTo>
                  <a:cubicBezTo>
                    <a:pt x="40" y="206"/>
                    <a:pt x="40" y="206"/>
                    <a:pt x="40" y="206"/>
                  </a:cubicBezTo>
                  <a:cubicBezTo>
                    <a:pt x="40" y="206"/>
                    <a:pt x="40" y="206"/>
                    <a:pt x="40" y="206"/>
                  </a:cubicBezTo>
                  <a:cubicBezTo>
                    <a:pt x="40" y="206"/>
                    <a:pt x="40" y="206"/>
                    <a:pt x="40" y="206"/>
                  </a:cubicBezTo>
                  <a:cubicBezTo>
                    <a:pt x="40" y="206"/>
                    <a:pt x="40" y="206"/>
                    <a:pt x="40" y="206"/>
                  </a:cubicBezTo>
                  <a:cubicBezTo>
                    <a:pt x="40" y="206"/>
                    <a:pt x="40" y="206"/>
                    <a:pt x="40" y="206"/>
                  </a:cubicBezTo>
                  <a:cubicBezTo>
                    <a:pt x="40" y="206"/>
                    <a:pt x="40" y="206"/>
                    <a:pt x="40" y="206"/>
                  </a:cubicBezTo>
                  <a:cubicBezTo>
                    <a:pt x="40" y="206"/>
                    <a:pt x="40" y="206"/>
                    <a:pt x="40" y="206"/>
                  </a:cubicBezTo>
                  <a:cubicBezTo>
                    <a:pt x="40" y="206"/>
                    <a:pt x="40" y="206"/>
                    <a:pt x="40" y="206"/>
                  </a:cubicBezTo>
                  <a:cubicBezTo>
                    <a:pt x="39" y="206"/>
                    <a:pt x="39" y="206"/>
                    <a:pt x="39" y="206"/>
                  </a:cubicBezTo>
                  <a:cubicBezTo>
                    <a:pt x="39" y="206"/>
                    <a:pt x="39" y="206"/>
                    <a:pt x="39" y="206"/>
                  </a:cubicBezTo>
                  <a:cubicBezTo>
                    <a:pt x="39" y="206"/>
                    <a:pt x="39" y="206"/>
                    <a:pt x="39" y="206"/>
                  </a:cubicBezTo>
                  <a:cubicBezTo>
                    <a:pt x="39" y="207"/>
                    <a:pt x="39" y="207"/>
                    <a:pt x="39" y="207"/>
                  </a:cubicBezTo>
                  <a:cubicBezTo>
                    <a:pt x="39" y="207"/>
                    <a:pt x="39" y="207"/>
                    <a:pt x="39" y="207"/>
                  </a:cubicBezTo>
                  <a:cubicBezTo>
                    <a:pt x="39" y="207"/>
                    <a:pt x="39" y="207"/>
                    <a:pt x="39" y="207"/>
                  </a:cubicBezTo>
                  <a:cubicBezTo>
                    <a:pt x="39" y="207"/>
                    <a:pt x="39" y="207"/>
                    <a:pt x="39" y="207"/>
                  </a:cubicBezTo>
                  <a:cubicBezTo>
                    <a:pt x="39" y="207"/>
                    <a:pt x="39" y="207"/>
                    <a:pt x="39" y="207"/>
                  </a:cubicBezTo>
                  <a:cubicBezTo>
                    <a:pt x="39" y="207"/>
                    <a:pt x="39" y="207"/>
                    <a:pt x="39" y="207"/>
                  </a:cubicBezTo>
                  <a:cubicBezTo>
                    <a:pt x="39" y="207"/>
                    <a:pt x="39" y="207"/>
                    <a:pt x="39" y="207"/>
                  </a:cubicBezTo>
                  <a:cubicBezTo>
                    <a:pt x="62" y="199"/>
                    <a:pt x="92" y="173"/>
                    <a:pt x="118" y="13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Oval 92"/>
            <p:cNvSpPr>
              <a:spLocks noChangeArrowheads="1"/>
            </p:cNvSpPr>
            <p:nvPr/>
          </p:nvSpPr>
          <p:spPr bwMode="auto">
            <a:xfrm>
              <a:off x="3970180" y="3668006"/>
              <a:ext cx="64215" cy="64215"/>
            </a:xfrm>
            <a:prstGeom prst="ellipse">
              <a:avLst/>
            </a:pr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Oval 93"/>
            <p:cNvSpPr>
              <a:spLocks noChangeArrowheads="1"/>
            </p:cNvSpPr>
            <p:nvPr/>
          </p:nvSpPr>
          <p:spPr bwMode="auto">
            <a:xfrm>
              <a:off x="3527429" y="3904589"/>
              <a:ext cx="79425" cy="77734"/>
            </a:xfrm>
            <a:prstGeom prst="ellipse">
              <a:avLst/>
            </a:pr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Oval 94"/>
            <p:cNvSpPr>
              <a:spLocks noChangeArrowheads="1"/>
            </p:cNvSpPr>
            <p:nvPr/>
          </p:nvSpPr>
          <p:spPr bwMode="auto">
            <a:xfrm>
              <a:off x="3672759" y="3642659"/>
              <a:ext cx="113223" cy="113222"/>
            </a:xfrm>
            <a:prstGeom prst="ellipse">
              <a:avLst/>
            </a:pr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Oval 95"/>
            <p:cNvSpPr>
              <a:spLocks noChangeArrowheads="1"/>
            </p:cNvSpPr>
            <p:nvPr/>
          </p:nvSpPr>
          <p:spPr bwMode="auto">
            <a:xfrm>
              <a:off x="3571365" y="3394247"/>
              <a:ext cx="62526" cy="64215"/>
            </a:xfrm>
            <a:prstGeom prst="ellipse">
              <a:avLst/>
            </a:pr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 name="Group 4"/>
          <p:cNvGrpSpPr/>
          <p:nvPr/>
        </p:nvGrpSpPr>
        <p:grpSpPr>
          <a:xfrm>
            <a:off x="5418406" y="2395483"/>
            <a:ext cx="399516" cy="301570"/>
            <a:chOff x="5356232" y="2348552"/>
            <a:chExt cx="523864" cy="395431"/>
          </a:xfrm>
        </p:grpSpPr>
        <p:sp>
          <p:nvSpPr>
            <p:cNvPr id="58" name="Freeform 188"/>
            <p:cNvSpPr>
              <a:spLocks noEditPoints="1"/>
            </p:cNvSpPr>
            <p:nvPr/>
          </p:nvSpPr>
          <p:spPr bwMode="auto">
            <a:xfrm>
              <a:off x="5359611" y="2348552"/>
              <a:ext cx="520485" cy="65905"/>
            </a:xfrm>
            <a:custGeom>
              <a:avLst/>
              <a:gdLst/>
              <a:ahLst/>
              <a:cxnLst>
                <a:cxn ang="0">
                  <a:pos x="180" y="5"/>
                </a:cxn>
                <a:cxn ang="0">
                  <a:pos x="176" y="0"/>
                </a:cxn>
                <a:cxn ang="0">
                  <a:pos x="171" y="0"/>
                </a:cxn>
                <a:cxn ang="0">
                  <a:pos x="167" y="0"/>
                </a:cxn>
                <a:cxn ang="0">
                  <a:pos x="163" y="0"/>
                </a:cxn>
                <a:cxn ang="0">
                  <a:pos x="159" y="5"/>
                </a:cxn>
                <a:cxn ang="0">
                  <a:pos x="155" y="5"/>
                </a:cxn>
                <a:cxn ang="0">
                  <a:pos x="150" y="5"/>
                </a:cxn>
                <a:cxn ang="0">
                  <a:pos x="146" y="5"/>
                </a:cxn>
                <a:cxn ang="0">
                  <a:pos x="142" y="0"/>
                </a:cxn>
                <a:cxn ang="0">
                  <a:pos x="138" y="0"/>
                </a:cxn>
                <a:cxn ang="0">
                  <a:pos x="133" y="0"/>
                </a:cxn>
                <a:cxn ang="0">
                  <a:pos x="129" y="5"/>
                </a:cxn>
                <a:cxn ang="0">
                  <a:pos x="125" y="5"/>
                </a:cxn>
                <a:cxn ang="0">
                  <a:pos x="121" y="5"/>
                </a:cxn>
                <a:cxn ang="0">
                  <a:pos x="117" y="0"/>
                </a:cxn>
                <a:cxn ang="0">
                  <a:pos x="112" y="0"/>
                </a:cxn>
                <a:cxn ang="0">
                  <a:pos x="108" y="0"/>
                </a:cxn>
                <a:cxn ang="0">
                  <a:pos x="103" y="5"/>
                </a:cxn>
                <a:cxn ang="0">
                  <a:pos x="99" y="5"/>
                </a:cxn>
                <a:cxn ang="0">
                  <a:pos x="95" y="0"/>
                </a:cxn>
                <a:cxn ang="0">
                  <a:pos x="91" y="0"/>
                </a:cxn>
                <a:cxn ang="0">
                  <a:pos x="86" y="0"/>
                </a:cxn>
                <a:cxn ang="0">
                  <a:pos x="82" y="5"/>
                </a:cxn>
                <a:cxn ang="0">
                  <a:pos x="78" y="5"/>
                </a:cxn>
                <a:cxn ang="0">
                  <a:pos x="73" y="5"/>
                </a:cxn>
                <a:cxn ang="0">
                  <a:pos x="69" y="0"/>
                </a:cxn>
                <a:cxn ang="0">
                  <a:pos x="64" y="0"/>
                </a:cxn>
                <a:cxn ang="0">
                  <a:pos x="60" y="5"/>
                </a:cxn>
                <a:cxn ang="0">
                  <a:pos x="55" y="7"/>
                </a:cxn>
                <a:cxn ang="0">
                  <a:pos x="51" y="0"/>
                </a:cxn>
                <a:cxn ang="0">
                  <a:pos x="47" y="0"/>
                </a:cxn>
                <a:cxn ang="0">
                  <a:pos x="42" y="0"/>
                </a:cxn>
                <a:cxn ang="0">
                  <a:pos x="38" y="5"/>
                </a:cxn>
                <a:cxn ang="0">
                  <a:pos x="34" y="10"/>
                </a:cxn>
                <a:cxn ang="0">
                  <a:pos x="30" y="5"/>
                </a:cxn>
                <a:cxn ang="0">
                  <a:pos x="26" y="0"/>
                </a:cxn>
                <a:cxn ang="0">
                  <a:pos x="21" y="0"/>
                </a:cxn>
                <a:cxn ang="0">
                  <a:pos x="17" y="0"/>
                </a:cxn>
                <a:cxn ang="0">
                  <a:pos x="13" y="5"/>
                </a:cxn>
                <a:cxn ang="0">
                  <a:pos x="8" y="5"/>
                </a:cxn>
                <a:cxn ang="0">
                  <a:pos x="4" y="10"/>
                </a:cxn>
                <a:cxn ang="0">
                  <a:pos x="138" y="24"/>
                </a:cxn>
                <a:cxn ang="0">
                  <a:pos x="3" y="19"/>
                </a:cxn>
                <a:cxn ang="0">
                  <a:pos x="19" y="15"/>
                </a:cxn>
                <a:cxn ang="0">
                  <a:pos x="35" y="15"/>
                </a:cxn>
                <a:cxn ang="0">
                  <a:pos x="34" y="19"/>
                </a:cxn>
                <a:cxn ang="0">
                  <a:pos x="49" y="17"/>
                </a:cxn>
                <a:cxn ang="0">
                  <a:pos x="49" y="14"/>
                </a:cxn>
                <a:cxn ang="0">
                  <a:pos x="62" y="18"/>
                </a:cxn>
                <a:cxn ang="0">
                  <a:pos x="80" y="19"/>
                </a:cxn>
                <a:cxn ang="0">
                  <a:pos x="78" y="17"/>
                </a:cxn>
                <a:cxn ang="0">
                  <a:pos x="94" y="16"/>
                </a:cxn>
                <a:cxn ang="0">
                  <a:pos x="108" y="15"/>
                </a:cxn>
                <a:cxn ang="0">
                  <a:pos x="122" y="16"/>
                </a:cxn>
                <a:cxn ang="0">
                  <a:pos x="138" y="19"/>
                </a:cxn>
                <a:cxn ang="0">
                  <a:pos x="151" y="19"/>
                </a:cxn>
                <a:cxn ang="0">
                  <a:pos x="153" y="17"/>
                </a:cxn>
                <a:cxn ang="0">
                  <a:pos x="166" y="15"/>
                </a:cxn>
                <a:cxn ang="0">
                  <a:pos x="181" y="19"/>
                </a:cxn>
                <a:cxn ang="0">
                  <a:pos x="183" y="19"/>
                </a:cxn>
                <a:cxn ang="0">
                  <a:pos x="186" y="15"/>
                </a:cxn>
              </a:cxnLst>
              <a:rect l="0" t="0" r="r" b="b"/>
              <a:pathLst>
                <a:path w="189" h="24">
                  <a:moveTo>
                    <a:pt x="185" y="0"/>
                  </a:moveTo>
                  <a:cubicBezTo>
                    <a:pt x="184" y="0"/>
                    <a:pt x="184" y="0"/>
                    <a:pt x="184" y="0"/>
                  </a:cubicBezTo>
                  <a:cubicBezTo>
                    <a:pt x="184" y="10"/>
                    <a:pt x="184" y="10"/>
                    <a:pt x="184" y="10"/>
                  </a:cubicBezTo>
                  <a:cubicBezTo>
                    <a:pt x="183" y="10"/>
                    <a:pt x="183" y="10"/>
                    <a:pt x="183" y="10"/>
                  </a:cubicBezTo>
                  <a:cubicBezTo>
                    <a:pt x="183" y="0"/>
                    <a:pt x="183" y="0"/>
                    <a:pt x="183" y="0"/>
                  </a:cubicBezTo>
                  <a:cubicBezTo>
                    <a:pt x="182" y="0"/>
                    <a:pt x="182" y="0"/>
                    <a:pt x="182" y="0"/>
                  </a:cubicBezTo>
                  <a:cubicBezTo>
                    <a:pt x="182" y="5"/>
                    <a:pt x="182" y="5"/>
                    <a:pt x="182" y="5"/>
                  </a:cubicBezTo>
                  <a:cubicBezTo>
                    <a:pt x="182" y="5"/>
                    <a:pt x="182" y="5"/>
                    <a:pt x="182" y="5"/>
                  </a:cubicBezTo>
                  <a:cubicBezTo>
                    <a:pt x="182" y="0"/>
                    <a:pt x="182" y="0"/>
                    <a:pt x="182" y="0"/>
                  </a:cubicBezTo>
                  <a:cubicBezTo>
                    <a:pt x="181" y="0"/>
                    <a:pt x="181" y="0"/>
                    <a:pt x="181" y="0"/>
                  </a:cubicBezTo>
                  <a:cubicBezTo>
                    <a:pt x="181" y="5"/>
                    <a:pt x="181" y="5"/>
                    <a:pt x="181" y="5"/>
                  </a:cubicBezTo>
                  <a:cubicBezTo>
                    <a:pt x="180" y="5"/>
                    <a:pt x="180" y="5"/>
                    <a:pt x="180" y="5"/>
                  </a:cubicBezTo>
                  <a:cubicBezTo>
                    <a:pt x="180" y="5"/>
                    <a:pt x="180" y="5"/>
                    <a:pt x="180" y="5"/>
                  </a:cubicBezTo>
                  <a:cubicBezTo>
                    <a:pt x="180" y="0"/>
                    <a:pt x="180" y="0"/>
                    <a:pt x="180" y="0"/>
                  </a:cubicBezTo>
                  <a:cubicBezTo>
                    <a:pt x="180" y="0"/>
                    <a:pt x="180" y="0"/>
                    <a:pt x="180" y="0"/>
                  </a:cubicBezTo>
                  <a:cubicBezTo>
                    <a:pt x="180" y="5"/>
                    <a:pt x="180" y="5"/>
                    <a:pt x="180" y="5"/>
                  </a:cubicBezTo>
                  <a:cubicBezTo>
                    <a:pt x="179" y="5"/>
                    <a:pt x="179" y="5"/>
                    <a:pt x="179" y="5"/>
                  </a:cubicBezTo>
                  <a:cubicBezTo>
                    <a:pt x="179" y="0"/>
                    <a:pt x="179" y="0"/>
                    <a:pt x="179" y="0"/>
                  </a:cubicBezTo>
                  <a:cubicBezTo>
                    <a:pt x="178" y="0"/>
                    <a:pt x="178" y="0"/>
                    <a:pt x="178" y="0"/>
                  </a:cubicBezTo>
                  <a:cubicBezTo>
                    <a:pt x="178" y="5"/>
                    <a:pt x="178" y="5"/>
                    <a:pt x="178" y="5"/>
                  </a:cubicBezTo>
                  <a:cubicBezTo>
                    <a:pt x="178" y="5"/>
                    <a:pt x="178" y="5"/>
                    <a:pt x="178" y="5"/>
                  </a:cubicBezTo>
                  <a:cubicBezTo>
                    <a:pt x="178" y="0"/>
                    <a:pt x="178" y="0"/>
                    <a:pt x="178" y="0"/>
                  </a:cubicBezTo>
                  <a:cubicBezTo>
                    <a:pt x="177" y="0"/>
                    <a:pt x="177" y="0"/>
                    <a:pt x="177" y="0"/>
                  </a:cubicBezTo>
                  <a:cubicBezTo>
                    <a:pt x="177" y="5"/>
                    <a:pt x="177" y="5"/>
                    <a:pt x="177" y="5"/>
                  </a:cubicBezTo>
                  <a:cubicBezTo>
                    <a:pt x="176" y="5"/>
                    <a:pt x="176" y="5"/>
                    <a:pt x="176" y="5"/>
                  </a:cubicBezTo>
                  <a:cubicBezTo>
                    <a:pt x="176" y="0"/>
                    <a:pt x="176" y="0"/>
                    <a:pt x="176" y="0"/>
                  </a:cubicBezTo>
                  <a:cubicBezTo>
                    <a:pt x="175" y="0"/>
                    <a:pt x="175" y="0"/>
                    <a:pt x="175" y="0"/>
                  </a:cubicBezTo>
                  <a:cubicBezTo>
                    <a:pt x="175" y="7"/>
                    <a:pt x="175" y="7"/>
                    <a:pt x="175" y="7"/>
                  </a:cubicBezTo>
                  <a:cubicBezTo>
                    <a:pt x="175" y="7"/>
                    <a:pt x="175" y="7"/>
                    <a:pt x="175" y="7"/>
                  </a:cubicBezTo>
                  <a:cubicBezTo>
                    <a:pt x="175" y="0"/>
                    <a:pt x="175" y="0"/>
                    <a:pt x="175" y="0"/>
                  </a:cubicBezTo>
                  <a:cubicBezTo>
                    <a:pt x="174" y="0"/>
                    <a:pt x="174" y="0"/>
                    <a:pt x="174" y="0"/>
                  </a:cubicBezTo>
                  <a:cubicBezTo>
                    <a:pt x="174" y="5"/>
                    <a:pt x="174" y="5"/>
                    <a:pt x="174" y="5"/>
                  </a:cubicBezTo>
                  <a:cubicBezTo>
                    <a:pt x="174" y="5"/>
                    <a:pt x="174" y="5"/>
                    <a:pt x="174" y="5"/>
                  </a:cubicBezTo>
                  <a:cubicBezTo>
                    <a:pt x="174" y="0"/>
                    <a:pt x="174" y="0"/>
                    <a:pt x="174" y="0"/>
                  </a:cubicBezTo>
                  <a:cubicBezTo>
                    <a:pt x="173" y="0"/>
                    <a:pt x="173" y="0"/>
                    <a:pt x="173" y="0"/>
                  </a:cubicBezTo>
                  <a:cubicBezTo>
                    <a:pt x="173" y="5"/>
                    <a:pt x="173" y="5"/>
                    <a:pt x="173" y="5"/>
                  </a:cubicBezTo>
                  <a:cubicBezTo>
                    <a:pt x="172" y="5"/>
                    <a:pt x="172" y="5"/>
                    <a:pt x="172" y="5"/>
                  </a:cubicBezTo>
                  <a:cubicBezTo>
                    <a:pt x="172" y="0"/>
                    <a:pt x="172" y="0"/>
                    <a:pt x="172" y="0"/>
                  </a:cubicBezTo>
                  <a:cubicBezTo>
                    <a:pt x="171" y="0"/>
                    <a:pt x="171" y="0"/>
                    <a:pt x="171" y="0"/>
                  </a:cubicBezTo>
                  <a:cubicBezTo>
                    <a:pt x="171" y="5"/>
                    <a:pt x="171" y="5"/>
                    <a:pt x="171" y="5"/>
                  </a:cubicBezTo>
                  <a:cubicBezTo>
                    <a:pt x="171" y="5"/>
                    <a:pt x="171" y="5"/>
                    <a:pt x="171" y="5"/>
                  </a:cubicBezTo>
                  <a:cubicBezTo>
                    <a:pt x="171" y="0"/>
                    <a:pt x="171" y="0"/>
                    <a:pt x="171" y="0"/>
                  </a:cubicBezTo>
                  <a:cubicBezTo>
                    <a:pt x="170" y="0"/>
                    <a:pt x="170" y="0"/>
                    <a:pt x="170" y="0"/>
                  </a:cubicBezTo>
                  <a:cubicBezTo>
                    <a:pt x="170" y="0"/>
                    <a:pt x="170" y="0"/>
                    <a:pt x="170" y="0"/>
                  </a:cubicBezTo>
                  <a:cubicBezTo>
                    <a:pt x="170" y="5"/>
                    <a:pt x="170" y="5"/>
                    <a:pt x="170" y="5"/>
                  </a:cubicBezTo>
                  <a:cubicBezTo>
                    <a:pt x="170" y="5"/>
                    <a:pt x="170" y="5"/>
                    <a:pt x="170" y="5"/>
                  </a:cubicBezTo>
                  <a:cubicBezTo>
                    <a:pt x="170" y="0"/>
                    <a:pt x="170" y="0"/>
                    <a:pt x="170" y="0"/>
                  </a:cubicBezTo>
                  <a:cubicBezTo>
                    <a:pt x="169" y="0"/>
                    <a:pt x="169" y="0"/>
                    <a:pt x="169" y="0"/>
                  </a:cubicBezTo>
                  <a:cubicBezTo>
                    <a:pt x="169" y="10"/>
                    <a:pt x="169" y="10"/>
                    <a:pt x="169" y="10"/>
                  </a:cubicBezTo>
                  <a:cubicBezTo>
                    <a:pt x="168" y="10"/>
                    <a:pt x="168" y="10"/>
                    <a:pt x="168" y="10"/>
                  </a:cubicBezTo>
                  <a:cubicBezTo>
                    <a:pt x="168" y="0"/>
                    <a:pt x="168" y="0"/>
                    <a:pt x="168" y="0"/>
                  </a:cubicBezTo>
                  <a:cubicBezTo>
                    <a:pt x="167" y="0"/>
                    <a:pt x="167" y="0"/>
                    <a:pt x="167" y="0"/>
                  </a:cubicBezTo>
                  <a:cubicBezTo>
                    <a:pt x="167" y="5"/>
                    <a:pt x="167" y="5"/>
                    <a:pt x="167" y="5"/>
                  </a:cubicBezTo>
                  <a:cubicBezTo>
                    <a:pt x="167" y="5"/>
                    <a:pt x="167" y="5"/>
                    <a:pt x="167" y="5"/>
                  </a:cubicBezTo>
                  <a:cubicBezTo>
                    <a:pt x="167" y="0"/>
                    <a:pt x="167" y="0"/>
                    <a:pt x="167" y="0"/>
                  </a:cubicBezTo>
                  <a:cubicBezTo>
                    <a:pt x="166" y="0"/>
                    <a:pt x="166" y="0"/>
                    <a:pt x="166" y="0"/>
                  </a:cubicBezTo>
                  <a:cubicBezTo>
                    <a:pt x="166" y="0"/>
                    <a:pt x="166" y="0"/>
                    <a:pt x="166" y="0"/>
                  </a:cubicBezTo>
                  <a:cubicBezTo>
                    <a:pt x="166" y="5"/>
                    <a:pt x="166" y="5"/>
                    <a:pt x="166" y="5"/>
                  </a:cubicBezTo>
                  <a:cubicBezTo>
                    <a:pt x="165" y="5"/>
                    <a:pt x="165" y="5"/>
                    <a:pt x="165" y="5"/>
                  </a:cubicBezTo>
                  <a:cubicBezTo>
                    <a:pt x="165" y="0"/>
                    <a:pt x="165" y="0"/>
                    <a:pt x="165" y="0"/>
                  </a:cubicBezTo>
                  <a:cubicBezTo>
                    <a:pt x="165" y="0"/>
                    <a:pt x="165" y="0"/>
                    <a:pt x="165" y="0"/>
                  </a:cubicBezTo>
                  <a:cubicBezTo>
                    <a:pt x="165" y="5"/>
                    <a:pt x="165" y="5"/>
                    <a:pt x="165" y="5"/>
                  </a:cubicBezTo>
                  <a:cubicBezTo>
                    <a:pt x="164" y="5"/>
                    <a:pt x="164" y="5"/>
                    <a:pt x="164" y="5"/>
                  </a:cubicBezTo>
                  <a:cubicBezTo>
                    <a:pt x="164" y="0"/>
                    <a:pt x="164" y="0"/>
                    <a:pt x="164" y="0"/>
                  </a:cubicBezTo>
                  <a:cubicBezTo>
                    <a:pt x="163" y="0"/>
                    <a:pt x="163" y="0"/>
                    <a:pt x="163" y="0"/>
                  </a:cubicBezTo>
                  <a:cubicBezTo>
                    <a:pt x="163" y="5"/>
                    <a:pt x="163" y="5"/>
                    <a:pt x="163" y="5"/>
                  </a:cubicBezTo>
                  <a:cubicBezTo>
                    <a:pt x="163" y="5"/>
                    <a:pt x="163" y="5"/>
                    <a:pt x="163" y="5"/>
                  </a:cubicBezTo>
                  <a:cubicBezTo>
                    <a:pt x="163" y="0"/>
                    <a:pt x="163" y="0"/>
                    <a:pt x="163" y="0"/>
                  </a:cubicBezTo>
                  <a:cubicBezTo>
                    <a:pt x="162" y="0"/>
                    <a:pt x="162" y="0"/>
                    <a:pt x="162" y="0"/>
                  </a:cubicBezTo>
                  <a:cubicBezTo>
                    <a:pt x="162" y="5"/>
                    <a:pt x="162" y="5"/>
                    <a:pt x="162" y="5"/>
                  </a:cubicBezTo>
                  <a:cubicBezTo>
                    <a:pt x="161" y="5"/>
                    <a:pt x="161" y="5"/>
                    <a:pt x="161" y="5"/>
                  </a:cubicBezTo>
                  <a:cubicBezTo>
                    <a:pt x="161" y="0"/>
                    <a:pt x="161" y="0"/>
                    <a:pt x="161" y="0"/>
                  </a:cubicBezTo>
                  <a:cubicBezTo>
                    <a:pt x="161" y="0"/>
                    <a:pt x="161" y="0"/>
                    <a:pt x="161" y="0"/>
                  </a:cubicBezTo>
                  <a:cubicBezTo>
                    <a:pt x="161" y="7"/>
                    <a:pt x="161" y="7"/>
                    <a:pt x="161" y="7"/>
                  </a:cubicBezTo>
                  <a:cubicBezTo>
                    <a:pt x="160" y="7"/>
                    <a:pt x="160" y="7"/>
                    <a:pt x="160" y="7"/>
                  </a:cubicBezTo>
                  <a:cubicBezTo>
                    <a:pt x="160" y="0"/>
                    <a:pt x="160" y="0"/>
                    <a:pt x="160" y="0"/>
                  </a:cubicBezTo>
                  <a:cubicBezTo>
                    <a:pt x="159" y="0"/>
                    <a:pt x="159" y="0"/>
                    <a:pt x="159" y="0"/>
                  </a:cubicBezTo>
                  <a:cubicBezTo>
                    <a:pt x="159" y="5"/>
                    <a:pt x="159" y="5"/>
                    <a:pt x="159" y="5"/>
                  </a:cubicBezTo>
                  <a:cubicBezTo>
                    <a:pt x="159" y="5"/>
                    <a:pt x="159" y="5"/>
                    <a:pt x="159" y="5"/>
                  </a:cubicBezTo>
                  <a:cubicBezTo>
                    <a:pt x="159" y="0"/>
                    <a:pt x="159" y="0"/>
                    <a:pt x="159" y="0"/>
                  </a:cubicBezTo>
                  <a:cubicBezTo>
                    <a:pt x="158" y="0"/>
                    <a:pt x="158" y="0"/>
                    <a:pt x="158" y="0"/>
                  </a:cubicBezTo>
                  <a:cubicBezTo>
                    <a:pt x="158" y="5"/>
                    <a:pt x="158" y="5"/>
                    <a:pt x="158" y="5"/>
                  </a:cubicBezTo>
                  <a:cubicBezTo>
                    <a:pt x="157" y="5"/>
                    <a:pt x="157" y="5"/>
                    <a:pt x="157" y="5"/>
                  </a:cubicBezTo>
                  <a:cubicBezTo>
                    <a:pt x="157" y="0"/>
                    <a:pt x="157" y="0"/>
                    <a:pt x="157" y="0"/>
                  </a:cubicBezTo>
                  <a:cubicBezTo>
                    <a:pt x="156" y="0"/>
                    <a:pt x="156" y="0"/>
                    <a:pt x="156" y="0"/>
                  </a:cubicBezTo>
                  <a:cubicBezTo>
                    <a:pt x="156" y="5"/>
                    <a:pt x="156" y="5"/>
                    <a:pt x="156" y="5"/>
                  </a:cubicBezTo>
                  <a:cubicBezTo>
                    <a:pt x="156" y="5"/>
                    <a:pt x="156" y="5"/>
                    <a:pt x="156" y="5"/>
                  </a:cubicBezTo>
                  <a:cubicBezTo>
                    <a:pt x="156" y="0"/>
                    <a:pt x="156" y="0"/>
                    <a:pt x="156" y="0"/>
                  </a:cubicBezTo>
                  <a:cubicBezTo>
                    <a:pt x="155" y="0"/>
                    <a:pt x="155" y="0"/>
                    <a:pt x="155" y="0"/>
                  </a:cubicBezTo>
                  <a:cubicBezTo>
                    <a:pt x="155" y="5"/>
                    <a:pt x="155" y="5"/>
                    <a:pt x="155" y="5"/>
                  </a:cubicBezTo>
                  <a:cubicBezTo>
                    <a:pt x="155" y="5"/>
                    <a:pt x="155" y="5"/>
                    <a:pt x="155" y="5"/>
                  </a:cubicBezTo>
                  <a:cubicBezTo>
                    <a:pt x="155" y="5"/>
                    <a:pt x="155" y="5"/>
                    <a:pt x="155" y="5"/>
                  </a:cubicBezTo>
                  <a:cubicBezTo>
                    <a:pt x="155" y="0"/>
                    <a:pt x="155" y="0"/>
                    <a:pt x="155" y="0"/>
                  </a:cubicBezTo>
                  <a:cubicBezTo>
                    <a:pt x="154" y="0"/>
                    <a:pt x="154" y="0"/>
                    <a:pt x="154" y="0"/>
                  </a:cubicBezTo>
                  <a:cubicBezTo>
                    <a:pt x="154" y="10"/>
                    <a:pt x="154" y="10"/>
                    <a:pt x="154" y="10"/>
                  </a:cubicBezTo>
                  <a:cubicBezTo>
                    <a:pt x="153" y="10"/>
                    <a:pt x="153" y="10"/>
                    <a:pt x="153" y="10"/>
                  </a:cubicBezTo>
                  <a:cubicBezTo>
                    <a:pt x="153" y="0"/>
                    <a:pt x="153" y="0"/>
                    <a:pt x="153" y="0"/>
                  </a:cubicBezTo>
                  <a:cubicBezTo>
                    <a:pt x="152" y="0"/>
                    <a:pt x="152" y="0"/>
                    <a:pt x="152" y="0"/>
                  </a:cubicBezTo>
                  <a:cubicBezTo>
                    <a:pt x="152" y="5"/>
                    <a:pt x="152" y="5"/>
                    <a:pt x="152" y="5"/>
                  </a:cubicBezTo>
                  <a:cubicBezTo>
                    <a:pt x="152" y="5"/>
                    <a:pt x="152" y="5"/>
                    <a:pt x="152" y="5"/>
                  </a:cubicBezTo>
                  <a:cubicBezTo>
                    <a:pt x="152" y="0"/>
                    <a:pt x="152" y="0"/>
                    <a:pt x="152" y="0"/>
                  </a:cubicBezTo>
                  <a:cubicBezTo>
                    <a:pt x="151" y="0"/>
                    <a:pt x="151" y="0"/>
                    <a:pt x="151" y="0"/>
                  </a:cubicBezTo>
                  <a:cubicBezTo>
                    <a:pt x="151" y="5"/>
                    <a:pt x="151" y="5"/>
                    <a:pt x="151" y="5"/>
                  </a:cubicBezTo>
                  <a:cubicBezTo>
                    <a:pt x="150" y="5"/>
                    <a:pt x="150" y="5"/>
                    <a:pt x="150" y="5"/>
                  </a:cubicBezTo>
                  <a:cubicBezTo>
                    <a:pt x="150" y="5"/>
                    <a:pt x="150" y="5"/>
                    <a:pt x="150" y="5"/>
                  </a:cubicBezTo>
                  <a:cubicBezTo>
                    <a:pt x="150" y="0"/>
                    <a:pt x="150" y="0"/>
                    <a:pt x="150" y="0"/>
                  </a:cubicBezTo>
                  <a:cubicBezTo>
                    <a:pt x="150" y="0"/>
                    <a:pt x="150" y="0"/>
                    <a:pt x="150" y="0"/>
                  </a:cubicBezTo>
                  <a:cubicBezTo>
                    <a:pt x="150" y="5"/>
                    <a:pt x="150" y="5"/>
                    <a:pt x="150" y="5"/>
                  </a:cubicBezTo>
                  <a:cubicBezTo>
                    <a:pt x="149" y="5"/>
                    <a:pt x="149" y="5"/>
                    <a:pt x="149" y="5"/>
                  </a:cubicBezTo>
                  <a:cubicBezTo>
                    <a:pt x="149" y="0"/>
                    <a:pt x="149" y="0"/>
                    <a:pt x="149" y="0"/>
                  </a:cubicBezTo>
                  <a:cubicBezTo>
                    <a:pt x="148" y="0"/>
                    <a:pt x="148" y="0"/>
                    <a:pt x="148" y="0"/>
                  </a:cubicBezTo>
                  <a:cubicBezTo>
                    <a:pt x="148" y="5"/>
                    <a:pt x="148" y="5"/>
                    <a:pt x="148" y="5"/>
                  </a:cubicBezTo>
                  <a:cubicBezTo>
                    <a:pt x="148" y="5"/>
                    <a:pt x="148" y="5"/>
                    <a:pt x="148" y="5"/>
                  </a:cubicBezTo>
                  <a:cubicBezTo>
                    <a:pt x="148" y="0"/>
                    <a:pt x="148" y="0"/>
                    <a:pt x="148" y="0"/>
                  </a:cubicBezTo>
                  <a:cubicBezTo>
                    <a:pt x="147" y="0"/>
                    <a:pt x="147" y="0"/>
                    <a:pt x="147" y="0"/>
                  </a:cubicBezTo>
                  <a:cubicBezTo>
                    <a:pt x="147" y="5"/>
                    <a:pt x="147" y="5"/>
                    <a:pt x="147" y="5"/>
                  </a:cubicBezTo>
                  <a:cubicBezTo>
                    <a:pt x="146" y="5"/>
                    <a:pt x="146" y="5"/>
                    <a:pt x="146" y="5"/>
                  </a:cubicBezTo>
                  <a:cubicBezTo>
                    <a:pt x="146" y="0"/>
                    <a:pt x="146" y="0"/>
                    <a:pt x="146" y="0"/>
                  </a:cubicBezTo>
                  <a:cubicBezTo>
                    <a:pt x="146" y="0"/>
                    <a:pt x="146" y="0"/>
                    <a:pt x="146" y="0"/>
                  </a:cubicBezTo>
                  <a:cubicBezTo>
                    <a:pt x="146" y="7"/>
                    <a:pt x="146" y="7"/>
                    <a:pt x="146" y="7"/>
                  </a:cubicBezTo>
                  <a:cubicBezTo>
                    <a:pt x="145" y="7"/>
                    <a:pt x="145" y="7"/>
                    <a:pt x="145" y="7"/>
                  </a:cubicBezTo>
                  <a:cubicBezTo>
                    <a:pt x="145" y="0"/>
                    <a:pt x="145" y="0"/>
                    <a:pt x="145" y="0"/>
                  </a:cubicBezTo>
                  <a:cubicBezTo>
                    <a:pt x="144" y="0"/>
                    <a:pt x="144" y="0"/>
                    <a:pt x="144" y="0"/>
                  </a:cubicBezTo>
                  <a:cubicBezTo>
                    <a:pt x="144" y="5"/>
                    <a:pt x="144" y="5"/>
                    <a:pt x="144" y="5"/>
                  </a:cubicBezTo>
                  <a:cubicBezTo>
                    <a:pt x="144" y="5"/>
                    <a:pt x="144" y="5"/>
                    <a:pt x="144" y="5"/>
                  </a:cubicBezTo>
                  <a:cubicBezTo>
                    <a:pt x="144" y="0"/>
                    <a:pt x="144" y="0"/>
                    <a:pt x="144" y="0"/>
                  </a:cubicBezTo>
                  <a:cubicBezTo>
                    <a:pt x="143" y="0"/>
                    <a:pt x="143" y="0"/>
                    <a:pt x="143" y="0"/>
                  </a:cubicBezTo>
                  <a:cubicBezTo>
                    <a:pt x="143" y="5"/>
                    <a:pt x="143" y="5"/>
                    <a:pt x="143" y="5"/>
                  </a:cubicBezTo>
                  <a:cubicBezTo>
                    <a:pt x="142" y="5"/>
                    <a:pt x="142" y="5"/>
                    <a:pt x="142" y="5"/>
                  </a:cubicBezTo>
                  <a:cubicBezTo>
                    <a:pt x="142" y="0"/>
                    <a:pt x="142" y="0"/>
                    <a:pt x="142" y="0"/>
                  </a:cubicBezTo>
                  <a:cubicBezTo>
                    <a:pt x="142" y="0"/>
                    <a:pt x="142" y="0"/>
                    <a:pt x="142" y="0"/>
                  </a:cubicBezTo>
                  <a:cubicBezTo>
                    <a:pt x="142" y="5"/>
                    <a:pt x="142" y="5"/>
                    <a:pt x="142" y="5"/>
                  </a:cubicBezTo>
                  <a:cubicBezTo>
                    <a:pt x="141" y="5"/>
                    <a:pt x="141" y="5"/>
                    <a:pt x="141" y="5"/>
                  </a:cubicBezTo>
                  <a:cubicBezTo>
                    <a:pt x="141" y="0"/>
                    <a:pt x="141" y="0"/>
                    <a:pt x="141" y="0"/>
                  </a:cubicBezTo>
                  <a:cubicBezTo>
                    <a:pt x="140" y="0"/>
                    <a:pt x="140" y="0"/>
                    <a:pt x="140" y="0"/>
                  </a:cubicBezTo>
                  <a:cubicBezTo>
                    <a:pt x="140" y="5"/>
                    <a:pt x="140" y="5"/>
                    <a:pt x="140" y="5"/>
                  </a:cubicBezTo>
                  <a:cubicBezTo>
                    <a:pt x="140" y="5"/>
                    <a:pt x="140" y="5"/>
                    <a:pt x="140" y="5"/>
                  </a:cubicBezTo>
                  <a:cubicBezTo>
                    <a:pt x="140" y="0"/>
                    <a:pt x="140" y="0"/>
                    <a:pt x="140" y="0"/>
                  </a:cubicBezTo>
                  <a:cubicBezTo>
                    <a:pt x="139" y="0"/>
                    <a:pt x="139" y="0"/>
                    <a:pt x="139" y="0"/>
                  </a:cubicBezTo>
                  <a:cubicBezTo>
                    <a:pt x="139" y="10"/>
                    <a:pt x="139" y="10"/>
                    <a:pt x="139" y="10"/>
                  </a:cubicBezTo>
                  <a:cubicBezTo>
                    <a:pt x="138" y="10"/>
                    <a:pt x="138" y="10"/>
                    <a:pt x="138" y="10"/>
                  </a:cubicBezTo>
                  <a:cubicBezTo>
                    <a:pt x="138" y="10"/>
                    <a:pt x="138" y="10"/>
                    <a:pt x="138" y="10"/>
                  </a:cubicBezTo>
                  <a:cubicBezTo>
                    <a:pt x="138" y="0"/>
                    <a:pt x="138" y="0"/>
                    <a:pt x="138" y="0"/>
                  </a:cubicBezTo>
                  <a:cubicBezTo>
                    <a:pt x="137" y="0"/>
                    <a:pt x="137" y="0"/>
                    <a:pt x="137" y="0"/>
                  </a:cubicBezTo>
                  <a:cubicBezTo>
                    <a:pt x="137" y="5"/>
                    <a:pt x="137" y="5"/>
                    <a:pt x="137" y="5"/>
                  </a:cubicBezTo>
                  <a:cubicBezTo>
                    <a:pt x="137" y="5"/>
                    <a:pt x="137" y="5"/>
                    <a:pt x="137" y="5"/>
                  </a:cubicBezTo>
                  <a:cubicBezTo>
                    <a:pt x="137" y="0"/>
                    <a:pt x="137" y="0"/>
                    <a:pt x="137" y="0"/>
                  </a:cubicBezTo>
                  <a:cubicBezTo>
                    <a:pt x="136" y="0"/>
                    <a:pt x="136" y="0"/>
                    <a:pt x="136" y="0"/>
                  </a:cubicBezTo>
                  <a:cubicBezTo>
                    <a:pt x="136" y="5"/>
                    <a:pt x="136" y="5"/>
                    <a:pt x="136" y="5"/>
                  </a:cubicBezTo>
                  <a:cubicBezTo>
                    <a:pt x="136" y="5"/>
                    <a:pt x="136" y="5"/>
                    <a:pt x="136" y="5"/>
                  </a:cubicBezTo>
                  <a:cubicBezTo>
                    <a:pt x="136" y="0"/>
                    <a:pt x="136" y="0"/>
                    <a:pt x="136" y="0"/>
                  </a:cubicBezTo>
                  <a:cubicBezTo>
                    <a:pt x="135" y="0"/>
                    <a:pt x="135" y="0"/>
                    <a:pt x="135" y="0"/>
                  </a:cubicBezTo>
                  <a:cubicBezTo>
                    <a:pt x="135" y="5"/>
                    <a:pt x="135" y="5"/>
                    <a:pt x="135" y="5"/>
                  </a:cubicBezTo>
                  <a:cubicBezTo>
                    <a:pt x="134" y="5"/>
                    <a:pt x="134" y="5"/>
                    <a:pt x="134" y="5"/>
                  </a:cubicBezTo>
                  <a:cubicBezTo>
                    <a:pt x="134" y="0"/>
                    <a:pt x="134" y="0"/>
                    <a:pt x="134" y="0"/>
                  </a:cubicBezTo>
                  <a:cubicBezTo>
                    <a:pt x="133" y="0"/>
                    <a:pt x="133" y="0"/>
                    <a:pt x="133" y="0"/>
                  </a:cubicBezTo>
                  <a:cubicBezTo>
                    <a:pt x="133" y="5"/>
                    <a:pt x="133" y="5"/>
                    <a:pt x="133" y="5"/>
                  </a:cubicBezTo>
                  <a:cubicBezTo>
                    <a:pt x="133" y="5"/>
                    <a:pt x="133" y="5"/>
                    <a:pt x="133" y="5"/>
                  </a:cubicBezTo>
                  <a:cubicBezTo>
                    <a:pt x="133" y="0"/>
                    <a:pt x="133" y="0"/>
                    <a:pt x="133" y="0"/>
                  </a:cubicBezTo>
                  <a:cubicBezTo>
                    <a:pt x="132" y="0"/>
                    <a:pt x="132" y="0"/>
                    <a:pt x="132" y="0"/>
                  </a:cubicBezTo>
                  <a:cubicBezTo>
                    <a:pt x="132" y="5"/>
                    <a:pt x="132" y="5"/>
                    <a:pt x="132" y="5"/>
                  </a:cubicBezTo>
                  <a:cubicBezTo>
                    <a:pt x="131" y="5"/>
                    <a:pt x="131" y="5"/>
                    <a:pt x="131" y="5"/>
                  </a:cubicBezTo>
                  <a:cubicBezTo>
                    <a:pt x="131" y="0"/>
                    <a:pt x="131" y="0"/>
                    <a:pt x="131" y="0"/>
                  </a:cubicBezTo>
                  <a:cubicBezTo>
                    <a:pt x="131" y="0"/>
                    <a:pt x="131" y="0"/>
                    <a:pt x="131" y="0"/>
                  </a:cubicBezTo>
                  <a:cubicBezTo>
                    <a:pt x="131" y="7"/>
                    <a:pt x="131" y="7"/>
                    <a:pt x="131" y="7"/>
                  </a:cubicBezTo>
                  <a:cubicBezTo>
                    <a:pt x="130" y="7"/>
                    <a:pt x="130" y="7"/>
                    <a:pt x="130" y="7"/>
                  </a:cubicBezTo>
                  <a:cubicBezTo>
                    <a:pt x="130" y="0"/>
                    <a:pt x="130" y="0"/>
                    <a:pt x="130" y="0"/>
                  </a:cubicBezTo>
                  <a:cubicBezTo>
                    <a:pt x="129" y="0"/>
                    <a:pt x="129" y="0"/>
                    <a:pt x="129" y="0"/>
                  </a:cubicBezTo>
                  <a:cubicBezTo>
                    <a:pt x="129" y="5"/>
                    <a:pt x="129" y="5"/>
                    <a:pt x="129" y="5"/>
                  </a:cubicBezTo>
                  <a:cubicBezTo>
                    <a:pt x="129" y="5"/>
                    <a:pt x="129" y="5"/>
                    <a:pt x="129" y="5"/>
                  </a:cubicBezTo>
                  <a:cubicBezTo>
                    <a:pt x="129" y="0"/>
                    <a:pt x="129" y="0"/>
                    <a:pt x="129" y="0"/>
                  </a:cubicBezTo>
                  <a:cubicBezTo>
                    <a:pt x="128" y="0"/>
                    <a:pt x="128" y="0"/>
                    <a:pt x="128" y="0"/>
                  </a:cubicBezTo>
                  <a:cubicBezTo>
                    <a:pt x="128" y="5"/>
                    <a:pt x="128" y="5"/>
                    <a:pt x="128" y="5"/>
                  </a:cubicBezTo>
                  <a:cubicBezTo>
                    <a:pt x="127" y="5"/>
                    <a:pt x="127" y="5"/>
                    <a:pt x="127" y="5"/>
                  </a:cubicBezTo>
                  <a:cubicBezTo>
                    <a:pt x="127" y="0"/>
                    <a:pt x="127" y="0"/>
                    <a:pt x="127" y="0"/>
                  </a:cubicBezTo>
                  <a:cubicBezTo>
                    <a:pt x="127" y="0"/>
                    <a:pt x="127" y="0"/>
                    <a:pt x="127" y="0"/>
                  </a:cubicBezTo>
                  <a:cubicBezTo>
                    <a:pt x="127" y="5"/>
                    <a:pt x="127" y="5"/>
                    <a:pt x="127" y="5"/>
                  </a:cubicBezTo>
                  <a:cubicBezTo>
                    <a:pt x="126" y="5"/>
                    <a:pt x="126" y="5"/>
                    <a:pt x="126" y="5"/>
                  </a:cubicBezTo>
                  <a:cubicBezTo>
                    <a:pt x="126" y="0"/>
                    <a:pt x="126" y="0"/>
                    <a:pt x="126" y="0"/>
                  </a:cubicBezTo>
                  <a:cubicBezTo>
                    <a:pt x="125" y="0"/>
                    <a:pt x="125" y="0"/>
                    <a:pt x="125" y="0"/>
                  </a:cubicBezTo>
                  <a:cubicBezTo>
                    <a:pt x="125" y="5"/>
                    <a:pt x="125" y="5"/>
                    <a:pt x="125" y="5"/>
                  </a:cubicBezTo>
                  <a:cubicBezTo>
                    <a:pt x="125" y="5"/>
                    <a:pt x="125" y="5"/>
                    <a:pt x="125" y="5"/>
                  </a:cubicBezTo>
                  <a:cubicBezTo>
                    <a:pt x="125" y="0"/>
                    <a:pt x="125" y="0"/>
                    <a:pt x="125" y="0"/>
                  </a:cubicBezTo>
                  <a:cubicBezTo>
                    <a:pt x="124" y="0"/>
                    <a:pt x="124" y="0"/>
                    <a:pt x="124" y="0"/>
                  </a:cubicBezTo>
                  <a:cubicBezTo>
                    <a:pt x="124" y="10"/>
                    <a:pt x="124" y="10"/>
                    <a:pt x="124" y="10"/>
                  </a:cubicBezTo>
                  <a:cubicBezTo>
                    <a:pt x="124" y="10"/>
                    <a:pt x="124" y="10"/>
                    <a:pt x="124" y="10"/>
                  </a:cubicBezTo>
                  <a:cubicBezTo>
                    <a:pt x="123" y="10"/>
                    <a:pt x="123" y="10"/>
                    <a:pt x="123" y="10"/>
                  </a:cubicBezTo>
                  <a:cubicBezTo>
                    <a:pt x="123" y="0"/>
                    <a:pt x="123" y="0"/>
                    <a:pt x="123" y="0"/>
                  </a:cubicBezTo>
                  <a:cubicBezTo>
                    <a:pt x="123" y="0"/>
                    <a:pt x="123" y="0"/>
                    <a:pt x="123" y="0"/>
                  </a:cubicBezTo>
                  <a:cubicBezTo>
                    <a:pt x="123" y="5"/>
                    <a:pt x="123" y="5"/>
                    <a:pt x="123" y="5"/>
                  </a:cubicBezTo>
                  <a:cubicBezTo>
                    <a:pt x="122" y="5"/>
                    <a:pt x="122" y="5"/>
                    <a:pt x="122" y="5"/>
                  </a:cubicBezTo>
                  <a:cubicBezTo>
                    <a:pt x="122" y="0"/>
                    <a:pt x="122" y="0"/>
                    <a:pt x="122" y="0"/>
                  </a:cubicBezTo>
                  <a:cubicBezTo>
                    <a:pt x="121" y="0"/>
                    <a:pt x="121" y="0"/>
                    <a:pt x="121" y="0"/>
                  </a:cubicBezTo>
                  <a:cubicBezTo>
                    <a:pt x="121" y="5"/>
                    <a:pt x="121" y="5"/>
                    <a:pt x="121" y="5"/>
                  </a:cubicBezTo>
                  <a:cubicBezTo>
                    <a:pt x="121" y="5"/>
                    <a:pt x="121" y="5"/>
                    <a:pt x="121" y="5"/>
                  </a:cubicBezTo>
                  <a:cubicBezTo>
                    <a:pt x="121" y="0"/>
                    <a:pt x="121" y="0"/>
                    <a:pt x="121" y="0"/>
                  </a:cubicBezTo>
                  <a:cubicBezTo>
                    <a:pt x="120" y="0"/>
                    <a:pt x="120" y="0"/>
                    <a:pt x="120" y="0"/>
                  </a:cubicBezTo>
                  <a:cubicBezTo>
                    <a:pt x="120" y="5"/>
                    <a:pt x="120" y="5"/>
                    <a:pt x="120" y="5"/>
                  </a:cubicBezTo>
                  <a:cubicBezTo>
                    <a:pt x="119" y="5"/>
                    <a:pt x="119" y="5"/>
                    <a:pt x="119" y="5"/>
                  </a:cubicBezTo>
                  <a:cubicBezTo>
                    <a:pt x="119" y="0"/>
                    <a:pt x="119" y="0"/>
                    <a:pt x="119" y="0"/>
                  </a:cubicBezTo>
                  <a:cubicBezTo>
                    <a:pt x="118" y="0"/>
                    <a:pt x="118" y="0"/>
                    <a:pt x="118" y="0"/>
                  </a:cubicBezTo>
                  <a:cubicBezTo>
                    <a:pt x="118" y="5"/>
                    <a:pt x="118" y="5"/>
                    <a:pt x="118" y="5"/>
                  </a:cubicBezTo>
                  <a:cubicBezTo>
                    <a:pt x="118" y="5"/>
                    <a:pt x="118" y="5"/>
                    <a:pt x="118" y="5"/>
                  </a:cubicBezTo>
                  <a:cubicBezTo>
                    <a:pt x="118" y="0"/>
                    <a:pt x="118" y="0"/>
                    <a:pt x="118" y="0"/>
                  </a:cubicBezTo>
                  <a:cubicBezTo>
                    <a:pt x="117" y="0"/>
                    <a:pt x="117" y="0"/>
                    <a:pt x="117" y="0"/>
                  </a:cubicBezTo>
                  <a:cubicBezTo>
                    <a:pt x="117" y="5"/>
                    <a:pt x="117" y="5"/>
                    <a:pt x="117" y="5"/>
                  </a:cubicBezTo>
                  <a:cubicBezTo>
                    <a:pt x="117" y="5"/>
                    <a:pt x="117" y="5"/>
                    <a:pt x="117" y="5"/>
                  </a:cubicBezTo>
                  <a:cubicBezTo>
                    <a:pt x="117" y="0"/>
                    <a:pt x="117" y="0"/>
                    <a:pt x="117" y="0"/>
                  </a:cubicBezTo>
                  <a:cubicBezTo>
                    <a:pt x="116" y="0"/>
                    <a:pt x="116" y="0"/>
                    <a:pt x="116" y="0"/>
                  </a:cubicBezTo>
                  <a:cubicBezTo>
                    <a:pt x="116" y="7"/>
                    <a:pt x="116" y="7"/>
                    <a:pt x="116" y="7"/>
                  </a:cubicBezTo>
                  <a:cubicBezTo>
                    <a:pt x="115" y="7"/>
                    <a:pt x="115" y="7"/>
                    <a:pt x="115" y="7"/>
                  </a:cubicBezTo>
                  <a:cubicBezTo>
                    <a:pt x="115" y="0"/>
                    <a:pt x="115" y="0"/>
                    <a:pt x="115" y="0"/>
                  </a:cubicBezTo>
                  <a:cubicBezTo>
                    <a:pt x="114" y="0"/>
                    <a:pt x="114" y="0"/>
                    <a:pt x="114" y="0"/>
                  </a:cubicBezTo>
                  <a:cubicBezTo>
                    <a:pt x="114" y="5"/>
                    <a:pt x="114" y="5"/>
                    <a:pt x="114" y="5"/>
                  </a:cubicBezTo>
                  <a:cubicBezTo>
                    <a:pt x="114" y="5"/>
                    <a:pt x="114" y="5"/>
                    <a:pt x="114" y="5"/>
                  </a:cubicBezTo>
                  <a:cubicBezTo>
                    <a:pt x="114" y="0"/>
                    <a:pt x="114" y="0"/>
                    <a:pt x="114" y="0"/>
                  </a:cubicBezTo>
                  <a:cubicBezTo>
                    <a:pt x="113" y="0"/>
                    <a:pt x="113" y="0"/>
                    <a:pt x="113" y="0"/>
                  </a:cubicBezTo>
                  <a:cubicBezTo>
                    <a:pt x="113" y="5"/>
                    <a:pt x="113" y="5"/>
                    <a:pt x="113" y="5"/>
                  </a:cubicBezTo>
                  <a:cubicBezTo>
                    <a:pt x="112" y="5"/>
                    <a:pt x="112" y="5"/>
                    <a:pt x="112" y="5"/>
                  </a:cubicBezTo>
                  <a:cubicBezTo>
                    <a:pt x="112" y="0"/>
                    <a:pt x="112" y="0"/>
                    <a:pt x="112" y="0"/>
                  </a:cubicBezTo>
                  <a:cubicBezTo>
                    <a:pt x="112" y="0"/>
                    <a:pt x="112" y="0"/>
                    <a:pt x="112" y="0"/>
                  </a:cubicBezTo>
                  <a:cubicBezTo>
                    <a:pt x="112" y="5"/>
                    <a:pt x="112" y="5"/>
                    <a:pt x="112" y="5"/>
                  </a:cubicBezTo>
                  <a:cubicBezTo>
                    <a:pt x="111" y="5"/>
                    <a:pt x="111" y="5"/>
                    <a:pt x="111" y="5"/>
                  </a:cubicBezTo>
                  <a:cubicBezTo>
                    <a:pt x="111" y="0"/>
                    <a:pt x="111" y="0"/>
                    <a:pt x="111" y="0"/>
                  </a:cubicBezTo>
                  <a:cubicBezTo>
                    <a:pt x="110" y="0"/>
                    <a:pt x="110" y="0"/>
                    <a:pt x="110" y="0"/>
                  </a:cubicBezTo>
                  <a:cubicBezTo>
                    <a:pt x="110" y="5"/>
                    <a:pt x="110" y="5"/>
                    <a:pt x="110" y="5"/>
                  </a:cubicBezTo>
                  <a:cubicBezTo>
                    <a:pt x="110" y="5"/>
                    <a:pt x="110" y="5"/>
                    <a:pt x="110" y="5"/>
                  </a:cubicBezTo>
                  <a:cubicBezTo>
                    <a:pt x="110" y="0"/>
                    <a:pt x="110" y="0"/>
                    <a:pt x="110" y="0"/>
                  </a:cubicBezTo>
                  <a:cubicBezTo>
                    <a:pt x="109" y="0"/>
                    <a:pt x="109" y="0"/>
                    <a:pt x="109" y="0"/>
                  </a:cubicBezTo>
                  <a:cubicBezTo>
                    <a:pt x="109" y="10"/>
                    <a:pt x="109" y="10"/>
                    <a:pt x="109" y="10"/>
                  </a:cubicBezTo>
                  <a:cubicBezTo>
                    <a:pt x="108" y="10"/>
                    <a:pt x="108" y="10"/>
                    <a:pt x="108" y="10"/>
                  </a:cubicBezTo>
                  <a:cubicBezTo>
                    <a:pt x="108" y="10"/>
                    <a:pt x="108" y="10"/>
                    <a:pt x="108" y="10"/>
                  </a:cubicBezTo>
                  <a:cubicBezTo>
                    <a:pt x="108" y="0"/>
                    <a:pt x="108" y="0"/>
                    <a:pt x="108" y="0"/>
                  </a:cubicBezTo>
                  <a:cubicBezTo>
                    <a:pt x="108" y="0"/>
                    <a:pt x="108" y="0"/>
                    <a:pt x="108" y="0"/>
                  </a:cubicBezTo>
                  <a:cubicBezTo>
                    <a:pt x="108" y="5"/>
                    <a:pt x="108" y="5"/>
                    <a:pt x="108" y="5"/>
                  </a:cubicBezTo>
                  <a:cubicBezTo>
                    <a:pt x="107" y="5"/>
                    <a:pt x="107" y="5"/>
                    <a:pt x="107" y="5"/>
                  </a:cubicBezTo>
                  <a:cubicBezTo>
                    <a:pt x="107" y="0"/>
                    <a:pt x="107" y="0"/>
                    <a:pt x="107" y="0"/>
                  </a:cubicBezTo>
                  <a:cubicBezTo>
                    <a:pt x="106" y="0"/>
                    <a:pt x="106" y="0"/>
                    <a:pt x="106" y="0"/>
                  </a:cubicBezTo>
                  <a:cubicBezTo>
                    <a:pt x="106" y="5"/>
                    <a:pt x="106" y="5"/>
                    <a:pt x="106" y="5"/>
                  </a:cubicBezTo>
                  <a:cubicBezTo>
                    <a:pt x="106" y="5"/>
                    <a:pt x="106" y="5"/>
                    <a:pt x="106" y="5"/>
                  </a:cubicBezTo>
                  <a:cubicBezTo>
                    <a:pt x="106" y="0"/>
                    <a:pt x="106" y="0"/>
                    <a:pt x="106" y="0"/>
                  </a:cubicBezTo>
                  <a:cubicBezTo>
                    <a:pt x="105" y="0"/>
                    <a:pt x="105" y="0"/>
                    <a:pt x="105" y="0"/>
                  </a:cubicBezTo>
                  <a:cubicBezTo>
                    <a:pt x="105" y="5"/>
                    <a:pt x="105" y="5"/>
                    <a:pt x="105" y="5"/>
                  </a:cubicBezTo>
                  <a:cubicBezTo>
                    <a:pt x="104" y="5"/>
                    <a:pt x="104" y="5"/>
                    <a:pt x="104" y="5"/>
                  </a:cubicBezTo>
                  <a:cubicBezTo>
                    <a:pt x="104" y="0"/>
                    <a:pt x="104" y="0"/>
                    <a:pt x="104" y="0"/>
                  </a:cubicBezTo>
                  <a:cubicBezTo>
                    <a:pt x="103" y="0"/>
                    <a:pt x="103" y="0"/>
                    <a:pt x="103" y="0"/>
                  </a:cubicBezTo>
                  <a:cubicBezTo>
                    <a:pt x="103" y="5"/>
                    <a:pt x="103" y="5"/>
                    <a:pt x="103" y="5"/>
                  </a:cubicBezTo>
                  <a:cubicBezTo>
                    <a:pt x="103" y="5"/>
                    <a:pt x="103" y="5"/>
                    <a:pt x="103" y="5"/>
                  </a:cubicBezTo>
                  <a:cubicBezTo>
                    <a:pt x="103" y="0"/>
                    <a:pt x="103" y="0"/>
                    <a:pt x="103" y="0"/>
                  </a:cubicBezTo>
                  <a:cubicBezTo>
                    <a:pt x="102" y="0"/>
                    <a:pt x="102" y="0"/>
                    <a:pt x="102" y="0"/>
                  </a:cubicBezTo>
                  <a:cubicBezTo>
                    <a:pt x="102" y="5"/>
                    <a:pt x="102" y="5"/>
                    <a:pt x="102" y="5"/>
                  </a:cubicBezTo>
                  <a:cubicBezTo>
                    <a:pt x="102" y="5"/>
                    <a:pt x="102" y="5"/>
                    <a:pt x="102" y="5"/>
                  </a:cubicBezTo>
                  <a:cubicBezTo>
                    <a:pt x="102" y="0"/>
                    <a:pt x="102" y="0"/>
                    <a:pt x="102" y="0"/>
                  </a:cubicBezTo>
                  <a:cubicBezTo>
                    <a:pt x="101" y="0"/>
                    <a:pt x="101" y="0"/>
                    <a:pt x="101" y="0"/>
                  </a:cubicBezTo>
                  <a:cubicBezTo>
                    <a:pt x="101" y="7"/>
                    <a:pt x="101" y="7"/>
                    <a:pt x="101" y="7"/>
                  </a:cubicBezTo>
                  <a:cubicBezTo>
                    <a:pt x="100" y="7"/>
                    <a:pt x="100" y="7"/>
                    <a:pt x="100" y="7"/>
                  </a:cubicBezTo>
                  <a:cubicBezTo>
                    <a:pt x="100" y="0"/>
                    <a:pt x="100" y="0"/>
                    <a:pt x="100" y="0"/>
                  </a:cubicBezTo>
                  <a:cubicBezTo>
                    <a:pt x="99" y="0"/>
                    <a:pt x="99" y="0"/>
                    <a:pt x="99" y="0"/>
                  </a:cubicBezTo>
                  <a:cubicBezTo>
                    <a:pt x="99" y="5"/>
                    <a:pt x="99" y="5"/>
                    <a:pt x="99" y="5"/>
                  </a:cubicBezTo>
                  <a:cubicBezTo>
                    <a:pt x="99" y="5"/>
                    <a:pt x="99" y="5"/>
                    <a:pt x="99" y="5"/>
                  </a:cubicBezTo>
                  <a:cubicBezTo>
                    <a:pt x="99" y="0"/>
                    <a:pt x="99" y="0"/>
                    <a:pt x="99" y="0"/>
                  </a:cubicBezTo>
                  <a:cubicBezTo>
                    <a:pt x="98" y="0"/>
                    <a:pt x="98" y="0"/>
                    <a:pt x="98" y="0"/>
                  </a:cubicBezTo>
                  <a:cubicBezTo>
                    <a:pt x="98" y="5"/>
                    <a:pt x="98" y="5"/>
                    <a:pt x="98" y="5"/>
                  </a:cubicBezTo>
                  <a:cubicBezTo>
                    <a:pt x="98" y="5"/>
                    <a:pt x="98" y="5"/>
                    <a:pt x="98" y="5"/>
                  </a:cubicBezTo>
                  <a:cubicBezTo>
                    <a:pt x="98" y="0"/>
                    <a:pt x="98" y="0"/>
                    <a:pt x="98" y="0"/>
                  </a:cubicBezTo>
                  <a:cubicBezTo>
                    <a:pt x="97" y="0"/>
                    <a:pt x="97" y="0"/>
                    <a:pt x="97" y="0"/>
                  </a:cubicBezTo>
                  <a:cubicBezTo>
                    <a:pt x="97" y="5"/>
                    <a:pt x="97" y="5"/>
                    <a:pt x="97" y="5"/>
                  </a:cubicBezTo>
                  <a:cubicBezTo>
                    <a:pt x="96" y="5"/>
                    <a:pt x="96" y="5"/>
                    <a:pt x="96" y="5"/>
                  </a:cubicBezTo>
                  <a:cubicBezTo>
                    <a:pt x="96" y="0"/>
                    <a:pt x="96" y="0"/>
                    <a:pt x="96" y="0"/>
                  </a:cubicBezTo>
                  <a:cubicBezTo>
                    <a:pt x="95" y="0"/>
                    <a:pt x="95" y="0"/>
                    <a:pt x="95" y="0"/>
                  </a:cubicBezTo>
                  <a:cubicBezTo>
                    <a:pt x="95" y="5"/>
                    <a:pt x="95" y="5"/>
                    <a:pt x="95" y="5"/>
                  </a:cubicBezTo>
                  <a:cubicBezTo>
                    <a:pt x="95" y="5"/>
                    <a:pt x="95" y="5"/>
                    <a:pt x="95" y="5"/>
                  </a:cubicBezTo>
                  <a:cubicBezTo>
                    <a:pt x="95" y="0"/>
                    <a:pt x="95" y="0"/>
                    <a:pt x="95" y="0"/>
                  </a:cubicBezTo>
                  <a:cubicBezTo>
                    <a:pt x="94" y="0"/>
                    <a:pt x="94" y="0"/>
                    <a:pt x="94" y="0"/>
                  </a:cubicBezTo>
                  <a:cubicBezTo>
                    <a:pt x="94" y="10"/>
                    <a:pt x="94" y="10"/>
                    <a:pt x="94" y="10"/>
                  </a:cubicBezTo>
                  <a:cubicBezTo>
                    <a:pt x="94" y="10"/>
                    <a:pt x="94" y="10"/>
                    <a:pt x="94" y="10"/>
                  </a:cubicBezTo>
                  <a:cubicBezTo>
                    <a:pt x="93" y="10"/>
                    <a:pt x="93" y="10"/>
                    <a:pt x="93" y="10"/>
                  </a:cubicBezTo>
                  <a:cubicBezTo>
                    <a:pt x="93" y="0"/>
                    <a:pt x="93" y="0"/>
                    <a:pt x="93" y="0"/>
                  </a:cubicBezTo>
                  <a:cubicBezTo>
                    <a:pt x="93" y="0"/>
                    <a:pt x="93" y="0"/>
                    <a:pt x="93" y="0"/>
                  </a:cubicBezTo>
                  <a:cubicBezTo>
                    <a:pt x="93" y="5"/>
                    <a:pt x="93" y="5"/>
                    <a:pt x="93" y="5"/>
                  </a:cubicBezTo>
                  <a:cubicBezTo>
                    <a:pt x="92" y="5"/>
                    <a:pt x="92" y="5"/>
                    <a:pt x="92" y="5"/>
                  </a:cubicBezTo>
                  <a:cubicBezTo>
                    <a:pt x="92" y="0"/>
                    <a:pt x="92" y="0"/>
                    <a:pt x="92" y="0"/>
                  </a:cubicBezTo>
                  <a:cubicBezTo>
                    <a:pt x="91" y="0"/>
                    <a:pt x="91" y="0"/>
                    <a:pt x="91" y="0"/>
                  </a:cubicBezTo>
                  <a:cubicBezTo>
                    <a:pt x="91" y="5"/>
                    <a:pt x="91" y="5"/>
                    <a:pt x="91" y="5"/>
                  </a:cubicBezTo>
                  <a:cubicBezTo>
                    <a:pt x="91" y="5"/>
                    <a:pt x="91" y="5"/>
                    <a:pt x="91" y="5"/>
                  </a:cubicBezTo>
                  <a:cubicBezTo>
                    <a:pt x="91" y="0"/>
                    <a:pt x="91" y="0"/>
                    <a:pt x="91" y="0"/>
                  </a:cubicBezTo>
                  <a:cubicBezTo>
                    <a:pt x="90" y="0"/>
                    <a:pt x="90" y="0"/>
                    <a:pt x="90" y="0"/>
                  </a:cubicBezTo>
                  <a:cubicBezTo>
                    <a:pt x="90" y="5"/>
                    <a:pt x="90" y="5"/>
                    <a:pt x="90" y="5"/>
                  </a:cubicBezTo>
                  <a:cubicBezTo>
                    <a:pt x="89" y="5"/>
                    <a:pt x="89" y="5"/>
                    <a:pt x="89" y="5"/>
                  </a:cubicBezTo>
                  <a:cubicBezTo>
                    <a:pt x="89" y="0"/>
                    <a:pt x="89" y="0"/>
                    <a:pt x="89" y="0"/>
                  </a:cubicBezTo>
                  <a:cubicBezTo>
                    <a:pt x="89" y="0"/>
                    <a:pt x="89" y="0"/>
                    <a:pt x="89" y="0"/>
                  </a:cubicBezTo>
                  <a:cubicBezTo>
                    <a:pt x="89" y="5"/>
                    <a:pt x="89" y="5"/>
                    <a:pt x="89" y="5"/>
                  </a:cubicBezTo>
                  <a:cubicBezTo>
                    <a:pt x="88" y="5"/>
                    <a:pt x="88" y="5"/>
                    <a:pt x="88" y="5"/>
                  </a:cubicBezTo>
                  <a:cubicBezTo>
                    <a:pt x="88" y="0"/>
                    <a:pt x="88" y="0"/>
                    <a:pt x="88" y="0"/>
                  </a:cubicBezTo>
                  <a:cubicBezTo>
                    <a:pt x="87" y="0"/>
                    <a:pt x="87" y="0"/>
                    <a:pt x="87" y="0"/>
                  </a:cubicBezTo>
                  <a:cubicBezTo>
                    <a:pt x="87" y="5"/>
                    <a:pt x="87" y="5"/>
                    <a:pt x="87" y="5"/>
                  </a:cubicBezTo>
                  <a:cubicBezTo>
                    <a:pt x="87" y="5"/>
                    <a:pt x="87" y="5"/>
                    <a:pt x="87" y="5"/>
                  </a:cubicBezTo>
                  <a:cubicBezTo>
                    <a:pt x="87" y="0"/>
                    <a:pt x="87" y="0"/>
                    <a:pt x="87" y="0"/>
                  </a:cubicBezTo>
                  <a:cubicBezTo>
                    <a:pt x="86" y="0"/>
                    <a:pt x="86" y="0"/>
                    <a:pt x="86" y="0"/>
                  </a:cubicBezTo>
                  <a:cubicBezTo>
                    <a:pt x="86" y="7"/>
                    <a:pt x="86" y="7"/>
                    <a:pt x="86" y="7"/>
                  </a:cubicBezTo>
                  <a:cubicBezTo>
                    <a:pt x="85" y="7"/>
                    <a:pt x="85" y="7"/>
                    <a:pt x="85" y="7"/>
                  </a:cubicBezTo>
                  <a:cubicBezTo>
                    <a:pt x="85" y="0"/>
                    <a:pt x="85" y="0"/>
                    <a:pt x="85" y="0"/>
                  </a:cubicBezTo>
                  <a:cubicBezTo>
                    <a:pt x="84" y="0"/>
                    <a:pt x="84" y="0"/>
                    <a:pt x="84" y="0"/>
                  </a:cubicBezTo>
                  <a:cubicBezTo>
                    <a:pt x="84" y="5"/>
                    <a:pt x="84" y="5"/>
                    <a:pt x="84" y="5"/>
                  </a:cubicBezTo>
                  <a:cubicBezTo>
                    <a:pt x="84" y="5"/>
                    <a:pt x="84" y="5"/>
                    <a:pt x="84" y="5"/>
                  </a:cubicBezTo>
                  <a:cubicBezTo>
                    <a:pt x="84" y="0"/>
                    <a:pt x="84" y="0"/>
                    <a:pt x="84" y="0"/>
                  </a:cubicBezTo>
                  <a:cubicBezTo>
                    <a:pt x="83" y="0"/>
                    <a:pt x="83" y="0"/>
                    <a:pt x="83" y="0"/>
                  </a:cubicBezTo>
                  <a:cubicBezTo>
                    <a:pt x="83" y="5"/>
                    <a:pt x="83" y="5"/>
                    <a:pt x="83" y="5"/>
                  </a:cubicBezTo>
                  <a:cubicBezTo>
                    <a:pt x="83" y="5"/>
                    <a:pt x="83" y="5"/>
                    <a:pt x="83" y="5"/>
                  </a:cubicBezTo>
                  <a:cubicBezTo>
                    <a:pt x="83" y="0"/>
                    <a:pt x="83" y="0"/>
                    <a:pt x="83" y="0"/>
                  </a:cubicBezTo>
                  <a:cubicBezTo>
                    <a:pt x="82" y="0"/>
                    <a:pt x="82" y="0"/>
                    <a:pt x="82" y="0"/>
                  </a:cubicBezTo>
                  <a:cubicBezTo>
                    <a:pt x="82" y="5"/>
                    <a:pt x="82" y="5"/>
                    <a:pt x="82" y="5"/>
                  </a:cubicBezTo>
                  <a:cubicBezTo>
                    <a:pt x="81" y="5"/>
                    <a:pt x="81" y="5"/>
                    <a:pt x="81" y="5"/>
                  </a:cubicBezTo>
                  <a:cubicBezTo>
                    <a:pt x="81" y="0"/>
                    <a:pt x="81" y="0"/>
                    <a:pt x="81" y="0"/>
                  </a:cubicBezTo>
                  <a:cubicBezTo>
                    <a:pt x="80" y="0"/>
                    <a:pt x="80" y="0"/>
                    <a:pt x="80" y="0"/>
                  </a:cubicBezTo>
                  <a:cubicBezTo>
                    <a:pt x="80" y="5"/>
                    <a:pt x="80" y="5"/>
                    <a:pt x="80" y="5"/>
                  </a:cubicBezTo>
                  <a:cubicBezTo>
                    <a:pt x="80" y="5"/>
                    <a:pt x="80" y="5"/>
                    <a:pt x="80" y="5"/>
                  </a:cubicBezTo>
                  <a:cubicBezTo>
                    <a:pt x="80" y="0"/>
                    <a:pt x="80" y="0"/>
                    <a:pt x="80" y="0"/>
                  </a:cubicBezTo>
                  <a:cubicBezTo>
                    <a:pt x="79" y="0"/>
                    <a:pt x="79" y="0"/>
                    <a:pt x="79" y="0"/>
                  </a:cubicBezTo>
                  <a:cubicBezTo>
                    <a:pt x="79" y="10"/>
                    <a:pt x="79" y="10"/>
                    <a:pt x="79" y="10"/>
                  </a:cubicBezTo>
                  <a:cubicBezTo>
                    <a:pt x="79" y="10"/>
                    <a:pt x="79" y="10"/>
                    <a:pt x="79" y="10"/>
                  </a:cubicBezTo>
                  <a:cubicBezTo>
                    <a:pt x="79" y="10"/>
                    <a:pt x="79" y="10"/>
                    <a:pt x="79" y="10"/>
                  </a:cubicBezTo>
                  <a:cubicBezTo>
                    <a:pt x="79" y="0"/>
                    <a:pt x="79" y="0"/>
                    <a:pt x="79" y="0"/>
                  </a:cubicBezTo>
                  <a:cubicBezTo>
                    <a:pt x="78" y="0"/>
                    <a:pt x="78" y="0"/>
                    <a:pt x="78" y="0"/>
                  </a:cubicBezTo>
                  <a:cubicBezTo>
                    <a:pt x="78" y="5"/>
                    <a:pt x="78" y="5"/>
                    <a:pt x="78" y="5"/>
                  </a:cubicBezTo>
                  <a:cubicBezTo>
                    <a:pt x="77" y="5"/>
                    <a:pt x="77" y="5"/>
                    <a:pt x="77" y="5"/>
                  </a:cubicBezTo>
                  <a:cubicBezTo>
                    <a:pt x="77" y="0"/>
                    <a:pt x="77" y="0"/>
                    <a:pt x="77" y="0"/>
                  </a:cubicBezTo>
                  <a:cubicBezTo>
                    <a:pt x="76" y="0"/>
                    <a:pt x="76" y="0"/>
                    <a:pt x="76" y="0"/>
                  </a:cubicBezTo>
                  <a:cubicBezTo>
                    <a:pt x="76" y="5"/>
                    <a:pt x="76" y="5"/>
                    <a:pt x="76" y="5"/>
                  </a:cubicBezTo>
                  <a:cubicBezTo>
                    <a:pt x="76" y="5"/>
                    <a:pt x="76" y="5"/>
                    <a:pt x="76" y="5"/>
                  </a:cubicBezTo>
                  <a:cubicBezTo>
                    <a:pt x="76" y="0"/>
                    <a:pt x="76" y="0"/>
                    <a:pt x="76" y="0"/>
                  </a:cubicBezTo>
                  <a:cubicBezTo>
                    <a:pt x="75" y="0"/>
                    <a:pt x="75" y="0"/>
                    <a:pt x="75" y="0"/>
                  </a:cubicBezTo>
                  <a:cubicBezTo>
                    <a:pt x="75" y="5"/>
                    <a:pt x="75" y="5"/>
                    <a:pt x="75" y="5"/>
                  </a:cubicBezTo>
                  <a:cubicBezTo>
                    <a:pt x="74" y="5"/>
                    <a:pt x="74" y="5"/>
                    <a:pt x="74" y="5"/>
                  </a:cubicBezTo>
                  <a:cubicBezTo>
                    <a:pt x="74" y="0"/>
                    <a:pt x="74" y="0"/>
                    <a:pt x="74" y="0"/>
                  </a:cubicBezTo>
                  <a:cubicBezTo>
                    <a:pt x="74" y="0"/>
                    <a:pt x="74" y="0"/>
                    <a:pt x="74" y="0"/>
                  </a:cubicBezTo>
                  <a:cubicBezTo>
                    <a:pt x="74" y="5"/>
                    <a:pt x="74" y="5"/>
                    <a:pt x="74" y="5"/>
                  </a:cubicBezTo>
                  <a:cubicBezTo>
                    <a:pt x="73" y="5"/>
                    <a:pt x="73" y="5"/>
                    <a:pt x="73" y="5"/>
                  </a:cubicBezTo>
                  <a:cubicBezTo>
                    <a:pt x="73" y="0"/>
                    <a:pt x="73" y="0"/>
                    <a:pt x="73" y="0"/>
                  </a:cubicBezTo>
                  <a:cubicBezTo>
                    <a:pt x="72" y="0"/>
                    <a:pt x="72" y="0"/>
                    <a:pt x="72" y="0"/>
                  </a:cubicBezTo>
                  <a:cubicBezTo>
                    <a:pt x="72" y="5"/>
                    <a:pt x="72" y="5"/>
                    <a:pt x="72" y="5"/>
                  </a:cubicBezTo>
                  <a:cubicBezTo>
                    <a:pt x="72" y="5"/>
                    <a:pt x="72" y="5"/>
                    <a:pt x="72" y="5"/>
                  </a:cubicBezTo>
                  <a:cubicBezTo>
                    <a:pt x="72" y="0"/>
                    <a:pt x="72" y="0"/>
                    <a:pt x="72" y="0"/>
                  </a:cubicBezTo>
                  <a:cubicBezTo>
                    <a:pt x="71" y="0"/>
                    <a:pt x="71" y="0"/>
                    <a:pt x="71" y="0"/>
                  </a:cubicBezTo>
                  <a:cubicBezTo>
                    <a:pt x="71" y="7"/>
                    <a:pt x="71" y="7"/>
                    <a:pt x="71" y="7"/>
                  </a:cubicBezTo>
                  <a:cubicBezTo>
                    <a:pt x="70" y="7"/>
                    <a:pt x="70" y="7"/>
                    <a:pt x="70" y="7"/>
                  </a:cubicBezTo>
                  <a:cubicBezTo>
                    <a:pt x="70" y="0"/>
                    <a:pt x="70" y="0"/>
                    <a:pt x="70" y="0"/>
                  </a:cubicBezTo>
                  <a:cubicBezTo>
                    <a:pt x="70" y="0"/>
                    <a:pt x="70" y="0"/>
                    <a:pt x="70" y="0"/>
                  </a:cubicBezTo>
                  <a:cubicBezTo>
                    <a:pt x="70" y="5"/>
                    <a:pt x="70" y="5"/>
                    <a:pt x="70" y="5"/>
                  </a:cubicBezTo>
                  <a:cubicBezTo>
                    <a:pt x="69" y="5"/>
                    <a:pt x="69" y="5"/>
                    <a:pt x="69" y="5"/>
                  </a:cubicBezTo>
                  <a:cubicBezTo>
                    <a:pt x="69" y="0"/>
                    <a:pt x="69" y="0"/>
                    <a:pt x="69" y="0"/>
                  </a:cubicBezTo>
                  <a:cubicBezTo>
                    <a:pt x="68" y="0"/>
                    <a:pt x="68" y="0"/>
                    <a:pt x="68" y="0"/>
                  </a:cubicBezTo>
                  <a:cubicBezTo>
                    <a:pt x="68" y="5"/>
                    <a:pt x="68" y="5"/>
                    <a:pt x="68" y="5"/>
                  </a:cubicBezTo>
                  <a:cubicBezTo>
                    <a:pt x="68" y="5"/>
                    <a:pt x="68" y="5"/>
                    <a:pt x="68" y="5"/>
                  </a:cubicBezTo>
                  <a:cubicBezTo>
                    <a:pt x="68" y="0"/>
                    <a:pt x="68" y="0"/>
                    <a:pt x="68" y="0"/>
                  </a:cubicBezTo>
                  <a:cubicBezTo>
                    <a:pt x="67" y="0"/>
                    <a:pt x="67" y="0"/>
                    <a:pt x="67" y="0"/>
                  </a:cubicBezTo>
                  <a:cubicBezTo>
                    <a:pt x="67" y="5"/>
                    <a:pt x="67" y="5"/>
                    <a:pt x="67" y="5"/>
                  </a:cubicBezTo>
                  <a:cubicBezTo>
                    <a:pt x="66" y="5"/>
                    <a:pt x="66" y="5"/>
                    <a:pt x="66" y="5"/>
                  </a:cubicBezTo>
                  <a:cubicBezTo>
                    <a:pt x="66" y="0"/>
                    <a:pt x="66" y="0"/>
                    <a:pt x="66" y="0"/>
                  </a:cubicBezTo>
                  <a:cubicBezTo>
                    <a:pt x="65" y="0"/>
                    <a:pt x="65" y="0"/>
                    <a:pt x="65" y="0"/>
                  </a:cubicBezTo>
                  <a:cubicBezTo>
                    <a:pt x="65" y="5"/>
                    <a:pt x="65" y="5"/>
                    <a:pt x="65" y="5"/>
                  </a:cubicBezTo>
                  <a:cubicBezTo>
                    <a:pt x="65" y="5"/>
                    <a:pt x="65" y="5"/>
                    <a:pt x="65" y="5"/>
                  </a:cubicBezTo>
                  <a:cubicBezTo>
                    <a:pt x="65" y="0"/>
                    <a:pt x="65" y="0"/>
                    <a:pt x="65" y="0"/>
                  </a:cubicBezTo>
                  <a:cubicBezTo>
                    <a:pt x="64" y="0"/>
                    <a:pt x="64" y="0"/>
                    <a:pt x="64" y="0"/>
                  </a:cubicBezTo>
                  <a:cubicBezTo>
                    <a:pt x="64" y="10"/>
                    <a:pt x="64" y="10"/>
                    <a:pt x="64" y="10"/>
                  </a:cubicBezTo>
                  <a:cubicBezTo>
                    <a:pt x="64" y="10"/>
                    <a:pt x="64" y="10"/>
                    <a:pt x="64" y="10"/>
                  </a:cubicBezTo>
                  <a:cubicBezTo>
                    <a:pt x="64" y="0"/>
                    <a:pt x="64" y="0"/>
                    <a:pt x="64" y="0"/>
                  </a:cubicBezTo>
                  <a:cubicBezTo>
                    <a:pt x="63" y="0"/>
                    <a:pt x="63" y="0"/>
                    <a:pt x="63" y="0"/>
                  </a:cubicBezTo>
                  <a:cubicBezTo>
                    <a:pt x="63" y="5"/>
                    <a:pt x="63" y="5"/>
                    <a:pt x="63" y="5"/>
                  </a:cubicBezTo>
                  <a:cubicBezTo>
                    <a:pt x="62" y="5"/>
                    <a:pt x="62" y="5"/>
                    <a:pt x="62" y="5"/>
                  </a:cubicBezTo>
                  <a:cubicBezTo>
                    <a:pt x="62" y="0"/>
                    <a:pt x="62" y="0"/>
                    <a:pt x="62" y="0"/>
                  </a:cubicBezTo>
                  <a:cubicBezTo>
                    <a:pt x="61" y="0"/>
                    <a:pt x="61" y="0"/>
                    <a:pt x="61" y="0"/>
                  </a:cubicBezTo>
                  <a:cubicBezTo>
                    <a:pt x="61" y="5"/>
                    <a:pt x="61" y="5"/>
                    <a:pt x="61" y="5"/>
                  </a:cubicBezTo>
                  <a:cubicBezTo>
                    <a:pt x="61" y="5"/>
                    <a:pt x="61" y="5"/>
                    <a:pt x="61" y="5"/>
                  </a:cubicBezTo>
                  <a:cubicBezTo>
                    <a:pt x="61" y="0"/>
                    <a:pt x="61" y="0"/>
                    <a:pt x="61" y="0"/>
                  </a:cubicBezTo>
                  <a:cubicBezTo>
                    <a:pt x="60" y="0"/>
                    <a:pt x="60" y="0"/>
                    <a:pt x="60" y="0"/>
                  </a:cubicBezTo>
                  <a:cubicBezTo>
                    <a:pt x="60" y="5"/>
                    <a:pt x="60" y="5"/>
                    <a:pt x="60" y="5"/>
                  </a:cubicBezTo>
                  <a:cubicBezTo>
                    <a:pt x="60" y="5"/>
                    <a:pt x="60" y="5"/>
                    <a:pt x="60" y="5"/>
                  </a:cubicBezTo>
                  <a:cubicBezTo>
                    <a:pt x="60" y="0"/>
                    <a:pt x="60" y="0"/>
                    <a:pt x="60" y="0"/>
                  </a:cubicBezTo>
                  <a:cubicBezTo>
                    <a:pt x="59" y="0"/>
                    <a:pt x="59" y="0"/>
                    <a:pt x="59" y="0"/>
                  </a:cubicBezTo>
                  <a:cubicBezTo>
                    <a:pt x="59" y="5"/>
                    <a:pt x="59" y="5"/>
                    <a:pt x="59" y="5"/>
                  </a:cubicBezTo>
                  <a:cubicBezTo>
                    <a:pt x="58" y="5"/>
                    <a:pt x="58" y="5"/>
                    <a:pt x="58" y="5"/>
                  </a:cubicBezTo>
                  <a:cubicBezTo>
                    <a:pt x="58" y="0"/>
                    <a:pt x="58" y="0"/>
                    <a:pt x="58" y="0"/>
                  </a:cubicBezTo>
                  <a:cubicBezTo>
                    <a:pt x="57" y="0"/>
                    <a:pt x="57" y="0"/>
                    <a:pt x="57" y="0"/>
                  </a:cubicBezTo>
                  <a:cubicBezTo>
                    <a:pt x="57" y="5"/>
                    <a:pt x="57" y="5"/>
                    <a:pt x="57" y="5"/>
                  </a:cubicBezTo>
                  <a:cubicBezTo>
                    <a:pt x="57" y="5"/>
                    <a:pt x="57" y="5"/>
                    <a:pt x="57" y="5"/>
                  </a:cubicBezTo>
                  <a:cubicBezTo>
                    <a:pt x="57" y="0"/>
                    <a:pt x="57" y="0"/>
                    <a:pt x="57" y="0"/>
                  </a:cubicBezTo>
                  <a:cubicBezTo>
                    <a:pt x="56" y="0"/>
                    <a:pt x="56" y="0"/>
                    <a:pt x="56" y="0"/>
                  </a:cubicBezTo>
                  <a:cubicBezTo>
                    <a:pt x="56" y="7"/>
                    <a:pt x="56" y="7"/>
                    <a:pt x="56" y="7"/>
                  </a:cubicBezTo>
                  <a:cubicBezTo>
                    <a:pt x="55" y="7"/>
                    <a:pt x="55" y="7"/>
                    <a:pt x="55" y="7"/>
                  </a:cubicBezTo>
                  <a:cubicBezTo>
                    <a:pt x="55" y="0"/>
                    <a:pt x="55" y="0"/>
                    <a:pt x="55" y="0"/>
                  </a:cubicBezTo>
                  <a:cubicBezTo>
                    <a:pt x="55" y="0"/>
                    <a:pt x="55" y="0"/>
                    <a:pt x="55" y="0"/>
                  </a:cubicBezTo>
                  <a:cubicBezTo>
                    <a:pt x="55" y="5"/>
                    <a:pt x="55" y="5"/>
                    <a:pt x="55" y="5"/>
                  </a:cubicBezTo>
                  <a:cubicBezTo>
                    <a:pt x="54" y="5"/>
                    <a:pt x="54" y="5"/>
                    <a:pt x="54" y="5"/>
                  </a:cubicBezTo>
                  <a:cubicBezTo>
                    <a:pt x="54" y="0"/>
                    <a:pt x="54" y="0"/>
                    <a:pt x="54" y="0"/>
                  </a:cubicBezTo>
                  <a:cubicBezTo>
                    <a:pt x="53" y="0"/>
                    <a:pt x="53" y="0"/>
                    <a:pt x="53" y="0"/>
                  </a:cubicBezTo>
                  <a:cubicBezTo>
                    <a:pt x="53" y="5"/>
                    <a:pt x="53" y="5"/>
                    <a:pt x="53" y="5"/>
                  </a:cubicBezTo>
                  <a:cubicBezTo>
                    <a:pt x="53" y="5"/>
                    <a:pt x="53" y="5"/>
                    <a:pt x="53" y="5"/>
                  </a:cubicBezTo>
                  <a:cubicBezTo>
                    <a:pt x="53" y="0"/>
                    <a:pt x="53" y="0"/>
                    <a:pt x="53" y="0"/>
                  </a:cubicBezTo>
                  <a:cubicBezTo>
                    <a:pt x="52" y="0"/>
                    <a:pt x="52" y="0"/>
                    <a:pt x="52" y="0"/>
                  </a:cubicBezTo>
                  <a:cubicBezTo>
                    <a:pt x="52" y="5"/>
                    <a:pt x="52" y="5"/>
                    <a:pt x="52" y="5"/>
                  </a:cubicBezTo>
                  <a:cubicBezTo>
                    <a:pt x="51" y="5"/>
                    <a:pt x="51" y="5"/>
                    <a:pt x="51" y="5"/>
                  </a:cubicBezTo>
                  <a:cubicBezTo>
                    <a:pt x="51" y="0"/>
                    <a:pt x="51" y="0"/>
                    <a:pt x="51" y="0"/>
                  </a:cubicBezTo>
                  <a:cubicBezTo>
                    <a:pt x="51" y="0"/>
                    <a:pt x="51" y="0"/>
                    <a:pt x="51" y="0"/>
                  </a:cubicBezTo>
                  <a:cubicBezTo>
                    <a:pt x="51" y="5"/>
                    <a:pt x="51" y="5"/>
                    <a:pt x="51" y="5"/>
                  </a:cubicBezTo>
                  <a:cubicBezTo>
                    <a:pt x="50" y="5"/>
                    <a:pt x="50" y="5"/>
                    <a:pt x="50" y="5"/>
                  </a:cubicBezTo>
                  <a:cubicBezTo>
                    <a:pt x="50" y="0"/>
                    <a:pt x="50" y="0"/>
                    <a:pt x="50" y="0"/>
                  </a:cubicBezTo>
                  <a:cubicBezTo>
                    <a:pt x="49" y="0"/>
                    <a:pt x="49" y="0"/>
                    <a:pt x="49" y="0"/>
                  </a:cubicBezTo>
                  <a:cubicBezTo>
                    <a:pt x="49" y="10"/>
                    <a:pt x="49" y="10"/>
                    <a:pt x="49" y="10"/>
                  </a:cubicBezTo>
                  <a:cubicBezTo>
                    <a:pt x="49" y="10"/>
                    <a:pt x="49" y="10"/>
                    <a:pt x="49" y="10"/>
                  </a:cubicBezTo>
                  <a:cubicBezTo>
                    <a:pt x="49" y="10"/>
                    <a:pt x="49" y="10"/>
                    <a:pt x="49" y="10"/>
                  </a:cubicBezTo>
                  <a:cubicBezTo>
                    <a:pt x="49" y="0"/>
                    <a:pt x="49" y="0"/>
                    <a:pt x="49" y="0"/>
                  </a:cubicBezTo>
                  <a:cubicBezTo>
                    <a:pt x="48" y="0"/>
                    <a:pt x="48" y="0"/>
                    <a:pt x="48" y="0"/>
                  </a:cubicBezTo>
                  <a:cubicBezTo>
                    <a:pt x="48" y="5"/>
                    <a:pt x="48" y="5"/>
                    <a:pt x="48" y="5"/>
                  </a:cubicBezTo>
                  <a:cubicBezTo>
                    <a:pt x="47" y="5"/>
                    <a:pt x="47" y="5"/>
                    <a:pt x="47" y="5"/>
                  </a:cubicBezTo>
                  <a:cubicBezTo>
                    <a:pt x="47" y="0"/>
                    <a:pt x="47" y="0"/>
                    <a:pt x="47" y="0"/>
                  </a:cubicBezTo>
                  <a:cubicBezTo>
                    <a:pt x="46" y="0"/>
                    <a:pt x="46" y="0"/>
                    <a:pt x="46" y="0"/>
                  </a:cubicBezTo>
                  <a:cubicBezTo>
                    <a:pt x="46" y="5"/>
                    <a:pt x="46" y="5"/>
                    <a:pt x="46" y="5"/>
                  </a:cubicBezTo>
                  <a:cubicBezTo>
                    <a:pt x="46" y="5"/>
                    <a:pt x="46" y="5"/>
                    <a:pt x="46" y="5"/>
                  </a:cubicBezTo>
                  <a:cubicBezTo>
                    <a:pt x="46" y="0"/>
                    <a:pt x="46" y="0"/>
                    <a:pt x="46" y="0"/>
                  </a:cubicBezTo>
                  <a:cubicBezTo>
                    <a:pt x="45" y="0"/>
                    <a:pt x="45" y="0"/>
                    <a:pt x="45" y="0"/>
                  </a:cubicBezTo>
                  <a:cubicBezTo>
                    <a:pt x="45" y="5"/>
                    <a:pt x="45" y="5"/>
                    <a:pt x="45" y="5"/>
                  </a:cubicBezTo>
                  <a:cubicBezTo>
                    <a:pt x="45" y="5"/>
                    <a:pt x="45" y="5"/>
                    <a:pt x="45" y="5"/>
                  </a:cubicBezTo>
                  <a:cubicBezTo>
                    <a:pt x="45" y="0"/>
                    <a:pt x="45" y="0"/>
                    <a:pt x="45" y="0"/>
                  </a:cubicBezTo>
                  <a:cubicBezTo>
                    <a:pt x="44" y="0"/>
                    <a:pt x="44" y="0"/>
                    <a:pt x="44" y="0"/>
                  </a:cubicBezTo>
                  <a:cubicBezTo>
                    <a:pt x="44" y="5"/>
                    <a:pt x="44" y="5"/>
                    <a:pt x="44" y="5"/>
                  </a:cubicBezTo>
                  <a:cubicBezTo>
                    <a:pt x="43" y="5"/>
                    <a:pt x="43" y="5"/>
                    <a:pt x="43" y="5"/>
                  </a:cubicBezTo>
                  <a:cubicBezTo>
                    <a:pt x="43" y="0"/>
                    <a:pt x="43" y="0"/>
                    <a:pt x="43" y="0"/>
                  </a:cubicBezTo>
                  <a:cubicBezTo>
                    <a:pt x="42" y="0"/>
                    <a:pt x="42" y="0"/>
                    <a:pt x="42" y="0"/>
                  </a:cubicBezTo>
                  <a:cubicBezTo>
                    <a:pt x="42" y="5"/>
                    <a:pt x="42" y="5"/>
                    <a:pt x="42" y="5"/>
                  </a:cubicBezTo>
                  <a:cubicBezTo>
                    <a:pt x="42" y="5"/>
                    <a:pt x="42" y="5"/>
                    <a:pt x="42" y="5"/>
                  </a:cubicBezTo>
                  <a:cubicBezTo>
                    <a:pt x="42" y="0"/>
                    <a:pt x="42" y="0"/>
                    <a:pt x="42" y="0"/>
                  </a:cubicBezTo>
                  <a:cubicBezTo>
                    <a:pt x="41" y="0"/>
                    <a:pt x="41" y="0"/>
                    <a:pt x="41" y="0"/>
                  </a:cubicBezTo>
                  <a:cubicBezTo>
                    <a:pt x="41" y="7"/>
                    <a:pt x="41" y="7"/>
                    <a:pt x="41" y="7"/>
                  </a:cubicBezTo>
                  <a:cubicBezTo>
                    <a:pt x="41" y="7"/>
                    <a:pt x="41" y="7"/>
                    <a:pt x="41" y="7"/>
                  </a:cubicBezTo>
                  <a:cubicBezTo>
                    <a:pt x="41" y="0"/>
                    <a:pt x="41" y="0"/>
                    <a:pt x="41" y="0"/>
                  </a:cubicBezTo>
                  <a:cubicBezTo>
                    <a:pt x="40" y="0"/>
                    <a:pt x="40" y="0"/>
                    <a:pt x="40" y="0"/>
                  </a:cubicBezTo>
                  <a:cubicBezTo>
                    <a:pt x="40" y="5"/>
                    <a:pt x="40" y="5"/>
                    <a:pt x="40" y="5"/>
                  </a:cubicBezTo>
                  <a:cubicBezTo>
                    <a:pt x="39" y="5"/>
                    <a:pt x="39" y="5"/>
                    <a:pt x="39" y="5"/>
                  </a:cubicBezTo>
                  <a:cubicBezTo>
                    <a:pt x="39" y="0"/>
                    <a:pt x="39" y="0"/>
                    <a:pt x="39" y="0"/>
                  </a:cubicBezTo>
                  <a:cubicBezTo>
                    <a:pt x="38" y="0"/>
                    <a:pt x="38" y="0"/>
                    <a:pt x="38" y="0"/>
                  </a:cubicBezTo>
                  <a:cubicBezTo>
                    <a:pt x="38" y="5"/>
                    <a:pt x="38" y="5"/>
                    <a:pt x="38" y="5"/>
                  </a:cubicBezTo>
                  <a:cubicBezTo>
                    <a:pt x="38" y="5"/>
                    <a:pt x="38" y="5"/>
                    <a:pt x="38" y="5"/>
                  </a:cubicBezTo>
                  <a:cubicBezTo>
                    <a:pt x="38" y="0"/>
                    <a:pt x="38" y="0"/>
                    <a:pt x="38" y="0"/>
                  </a:cubicBezTo>
                  <a:cubicBezTo>
                    <a:pt x="37" y="0"/>
                    <a:pt x="37" y="0"/>
                    <a:pt x="37" y="0"/>
                  </a:cubicBezTo>
                  <a:cubicBezTo>
                    <a:pt x="37" y="5"/>
                    <a:pt x="37" y="5"/>
                    <a:pt x="37" y="5"/>
                  </a:cubicBezTo>
                  <a:cubicBezTo>
                    <a:pt x="36" y="5"/>
                    <a:pt x="36" y="5"/>
                    <a:pt x="36" y="5"/>
                  </a:cubicBezTo>
                  <a:cubicBezTo>
                    <a:pt x="36" y="0"/>
                    <a:pt x="36" y="0"/>
                    <a:pt x="36" y="0"/>
                  </a:cubicBezTo>
                  <a:cubicBezTo>
                    <a:pt x="36" y="0"/>
                    <a:pt x="36" y="0"/>
                    <a:pt x="36" y="0"/>
                  </a:cubicBezTo>
                  <a:cubicBezTo>
                    <a:pt x="36" y="5"/>
                    <a:pt x="36" y="5"/>
                    <a:pt x="36" y="5"/>
                  </a:cubicBezTo>
                  <a:cubicBezTo>
                    <a:pt x="35" y="5"/>
                    <a:pt x="35" y="5"/>
                    <a:pt x="35" y="5"/>
                  </a:cubicBezTo>
                  <a:cubicBezTo>
                    <a:pt x="35" y="0"/>
                    <a:pt x="35" y="0"/>
                    <a:pt x="35" y="0"/>
                  </a:cubicBezTo>
                  <a:cubicBezTo>
                    <a:pt x="34" y="0"/>
                    <a:pt x="34" y="0"/>
                    <a:pt x="34" y="0"/>
                  </a:cubicBezTo>
                  <a:cubicBezTo>
                    <a:pt x="34" y="10"/>
                    <a:pt x="34" y="10"/>
                    <a:pt x="34" y="10"/>
                  </a:cubicBezTo>
                  <a:cubicBezTo>
                    <a:pt x="34" y="10"/>
                    <a:pt x="34" y="10"/>
                    <a:pt x="34" y="10"/>
                  </a:cubicBezTo>
                  <a:cubicBezTo>
                    <a:pt x="34" y="10"/>
                    <a:pt x="34" y="10"/>
                    <a:pt x="34" y="10"/>
                  </a:cubicBezTo>
                  <a:cubicBezTo>
                    <a:pt x="34" y="0"/>
                    <a:pt x="34" y="0"/>
                    <a:pt x="34" y="0"/>
                  </a:cubicBezTo>
                  <a:cubicBezTo>
                    <a:pt x="33" y="0"/>
                    <a:pt x="33" y="0"/>
                    <a:pt x="33" y="0"/>
                  </a:cubicBezTo>
                  <a:cubicBezTo>
                    <a:pt x="33" y="5"/>
                    <a:pt x="33" y="5"/>
                    <a:pt x="33" y="5"/>
                  </a:cubicBezTo>
                  <a:cubicBezTo>
                    <a:pt x="32" y="5"/>
                    <a:pt x="32" y="5"/>
                    <a:pt x="32" y="5"/>
                  </a:cubicBezTo>
                  <a:cubicBezTo>
                    <a:pt x="32" y="0"/>
                    <a:pt x="32" y="0"/>
                    <a:pt x="32" y="0"/>
                  </a:cubicBezTo>
                  <a:cubicBezTo>
                    <a:pt x="32" y="0"/>
                    <a:pt x="32" y="0"/>
                    <a:pt x="32" y="0"/>
                  </a:cubicBezTo>
                  <a:cubicBezTo>
                    <a:pt x="32" y="5"/>
                    <a:pt x="32" y="5"/>
                    <a:pt x="32" y="5"/>
                  </a:cubicBezTo>
                  <a:cubicBezTo>
                    <a:pt x="31" y="5"/>
                    <a:pt x="31" y="5"/>
                    <a:pt x="31" y="5"/>
                  </a:cubicBezTo>
                  <a:cubicBezTo>
                    <a:pt x="31" y="0"/>
                    <a:pt x="31" y="0"/>
                    <a:pt x="31" y="0"/>
                  </a:cubicBezTo>
                  <a:cubicBezTo>
                    <a:pt x="30" y="0"/>
                    <a:pt x="30" y="0"/>
                    <a:pt x="30" y="0"/>
                  </a:cubicBezTo>
                  <a:cubicBezTo>
                    <a:pt x="30" y="5"/>
                    <a:pt x="30" y="5"/>
                    <a:pt x="30" y="5"/>
                  </a:cubicBezTo>
                  <a:cubicBezTo>
                    <a:pt x="30" y="5"/>
                    <a:pt x="30" y="5"/>
                    <a:pt x="30" y="5"/>
                  </a:cubicBezTo>
                  <a:cubicBezTo>
                    <a:pt x="30" y="0"/>
                    <a:pt x="30" y="0"/>
                    <a:pt x="30" y="0"/>
                  </a:cubicBezTo>
                  <a:cubicBezTo>
                    <a:pt x="29" y="0"/>
                    <a:pt x="29" y="0"/>
                    <a:pt x="29" y="0"/>
                  </a:cubicBezTo>
                  <a:cubicBezTo>
                    <a:pt x="29" y="5"/>
                    <a:pt x="29" y="5"/>
                    <a:pt x="29" y="5"/>
                  </a:cubicBezTo>
                  <a:cubicBezTo>
                    <a:pt x="28" y="5"/>
                    <a:pt x="28" y="5"/>
                    <a:pt x="28" y="5"/>
                  </a:cubicBezTo>
                  <a:cubicBezTo>
                    <a:pt x="28" y="0"/>
                    <a:pt x="28" y="0"/>
                    <a:pt x="28" y="0"/>
                  </a:cubicBezTo>
                  <a:cubicBezTo>
                    <a:pt x="27" y="0"/>
                    <a:pt x="27" y="0"/>
                    <a:pt x="27" y="0"/>
                  </a:cubicBezTo>
                  <a:cubicBezTo>
                    <a:pt x="27" y="5"/>
                    <a:pt x="27" y="5"/>
                    <a:pt x="27" y="5"/>
                  </a:cubicBezTo>
                  <a:cubicBezTo>
                    <a:pt x="27" y="5"/>
                    <a:pt x="27" y="5"/>
                    <a:pt x="27" y="5"/>
                  </a:cubicBezTo>
                  <a:cubicBezTo>
                    <a:pt x="27" y="0"/>
                    <a:pt x="27" y="0"/>
                    <a:pt x="27" y="0"/>
                  </a:cubicBezTo>
                  <a:cubicBezTo>
                    <a:pt x="26" y="0"/>
                    <a:pt x="26" y="0"/>
                    <a:pt x="26" y="0"/>
                  </a:cubicBezTo>
                  <a:cubicBezTo>
                    <a:pt x="26" y="7"/>
                    <a:pt x="26" y="7"/>
                    <a:pt x="26" y="7"/>
                  </a:cubicBezTo>
                  <a:cubicBezTo>
                    <a:pt x="26" y="7"/>
                    <a:pt x="26" y="7"/>
                    <a:pt x="26" y="7"/>
                  </a:cubicBezTo>
                  <a:cubicBezTo>
                    <a:pt x="26" y="0"/>
                    <a:pt x="26" y="0"/>
                    <a:pt x="26" y="0"/>
                  </a:cubicBezTo>
                  <a:cubicBezTo>
                    <a:pt x="25" y="0"/>
                    <a:pt x="25" y="0"/>
                    <a:pt x="25" y="0"/>
                  </a:cubicBezTo>
                  <a:cubicBezTo>
                    <a:pt x="25" y="5"/>
                    <a:pt x="25" y="5"/>
                    <a:pt x="25" y="5"/>
                  </a:cubicBezTo>
                  <a:cubicBezTo>
                    <a:pt x="24" y="5"/>
                    <a:pt x="24" y="5"/>
                    <a:pt x="24" y="5"/>
                  </a:cubicBezTo>
                  <a:cubicBezTo>
                    <a:pt x="24" y="0"/>
                    <a:pt x="24" y="0"/>
                    <a:pt x="24" y="0"/>
                  </a:cubicBezTo>
                  <a:cubicBezTo>
                    <a:pt x="23" y="0"/>
                    <a:pt x="23" y="0"/>
                    <a:pt x="23" y="0"/>
                  </a:cubicBezTo>
                  <a:cubicBezTo>
                    <a:pt x="23" y="5"/>
                    <a:pt x="23" y="5"/>
                    <a:pt x="23" y="5"/>
                  </a:cubicBezTo>
                  <a:cubicBezTo>
                    <a:pt x="23" y="5"/>
                    <a:pt x="23" y="5"/>
                    <a:pt x="23" y="5"/>
                  </a:cubicBezTo>
                  <a:cubicBezTo>
                    <a:pt x="23" y="0"/>
                    <a:pt x="23" y="0"/>
                    <a:pt x="23" y="0"/>
                  </a:cubicBezTo>
                  <a:cubicBezTo>
                    <a:pt x="22" y="0"/>
                    <a:pt x="22" y="0"/>
                    <a:pt x="22" y="0"/>
                  </a:cubicBezTo>
                  <a:cubicBezTo>
                    <a:pt x="22" y="5"/>
                    <a:pt x="22" y="5"/>
                    <a:pt x="22" y="5"/>
                  </a:cubicBezTo>
                  <a:cubicBezTo>
                    <a:pt x="22" y="5"/>
                    <a:pt x="22" y="5"/>
                    <a:pt x="22" y="5"/>
                  </a:cubicBezTo>
                  <a:cubicBezTo>
                    <a:pt x="22" y="0"/>
                    <a:pt x="22" y="0"/>
                    <a:pt x="22" y="0"/>
                  </a:cubicBezTo>
                  <a:cubicBezTo>
                    <a:pt x="21" y="0"/>
                    <a:pt x="21" y="0"/>
                    <a:pt x="21" y="0"/>
                  </a:cubicBezTo>
                  <a:cubicBezTo>
                    <a:pt x="21" y="5"/>
                    <a:pt x="21" y="5"/>
                    <a:pt x="21" y="5"/>
                  </a:cubicBezTo>
                  <a:cubicBezTo>
                    <a:pt x="20" y="5"/>
                    <a:pt x="20" y="5"/>
                    <a:pt x="20" y="5"/>
                  </a:cubicBezTo>
                  <a:cubicBezTo>
                    <a:pt x="20" y="0"/>
                    <a:pt x="20" y="0"/>
                    <a:pt x="20" y="0"/>
                  </a:cubicBezTo>
                  <a:cubicBezTo>
                    <a:pt x="19" y="0"/>
                    <a:pt x="19" y="0"/>
                    <a:pt x="19" y="0"/>
                  </a:cubicBezTo>
                  <a:cubicBezTo>
                    <a:pt x="19" y="0"/>
                    <a:pt x="19" y="0"/>
                    <a:pt x="19" y="0"/>
                  </a:cubicBezTo>
                  <a:cubicBezTo>
                    <a:pt x="19" y="10"/>
                    <a:pt x="19" y="10"/>
                    <a:pt x="19" y="10"/>
                  </a:cubicBezTo>
                  <a:cubicBezTo>
                    <a:pt x="19" y="10"/>
                    <a:pt x="19" y="10"/>
                    <a:pt x="19" y="10"/>
                  </a:cubicBezTo>
                  <a:cubicBezTo>
                    <a:pt x="19" y="0"/>
                    <a:pt x="19" y="0"/>
                    <a:pt x="19" y="0"/>
                  </a:cubicBezTo>
                  <a:cubicBezTo>
                    <a:pt x="18" y="0"/>
                    <a:pt x="18" y="0"/>
                    <a:pt x="18" y="0"/>
                  </a:cubicBezTo>
                  <a:cubicBezTo>
                    <a:pt x="18" y="5"/>
                    <a:pt x="18" y="5"/>
                    <a:pt x="18" y="5"/>
                  </a:cubicBezTo>
                  <a:cubicBezTo>
                    <a:pt x="17" y="5"/>
                    <a:pt x="17" y="5"/>
                    <a:pt x="17" y="5"/>
                  </a:cubicBezTo>
                  <a:cubicBezTo>
                    <a:pt x="17" y="0"/>
                    <a:pt x="17" y="0"/>
                    <a:pt x="17" y="0"/>
                  </a:cubicBezTo>
                  <a:cubicBezTo>
                    <a:pt x="17" y="0"/>
                    <a:pt x="17" y="0"/>
                    <a:pt x="17" y="0"/>
                  </a:cubicBezTo>
                  <a:cubicBezTo>
                    <a:pt x="17" y="5"/>
                    <a:pt x="17" y="5"/>
                    <a:pt x="17" y="5"/>
                  </a:cubicBezTo>
                  <a:cubicBezTo>
                    <a:pt x="16" y="5"/>
                    <a:pt x="16" y="5"/>
                    <a:pt x="16" y="5"/>
                  </a:cubicBezTo>
                  <a:cubicBezTo>
                    <a:pt x="16" y="0"/>
                    <a:pt x="16" y="0"/>
                    <a:pt x="16" y="0"/>
                  </a:cubicBezTo>
                  <a:cubicBezTo>
                    <a:pt x="15" y="0"/>
                    <a:pt x="15" y="0"/>
                    <a:pt x="15" y="0"/>
                  </a:cubicBezTo>
                  <a:cubicBezTo>
                    <a:pt x="15" y="5"/>
                    <a:pt x="15" y="5"/>
                    <a:pt x="15" y="5"/>
                  </a:cubicBezTo>
                  <a:cubicBezTo>
                    <a:pt x="15" y="5"/>
                    <a:pt x="15" y="5"/>
                    <a:pt x="15" y="5"/>
                  </a:cubicBezTo>
                  <a:cubicBezTo>
                    <a:pt x="15" y="0"/>
                    <a:pt x="15" y="0"/>
                    <a:pt x="15" y="0"/>
                  </a:cubicBezTo>
                  <a:cubicBezTo>
                    <a:pt x="14" y="0"/>
                    <a:pt x="14" y="0"/>
                    <a:pt x="14" y="0"/>
                  </a:cubicBezTo>
                  <a:cubicBezTo>
                    <a:pt x="14" y="5"/>
                    <a:pt x="14" y="5"/>
                    <a:pt x="14" y="5"/>
                  </a:cubicBezTo>
                  <a:cubicBezTo>
                    <a:pt x="13" y="5"/>
                    <a:pt x="13" y="5"/>
                    <a:pt x="13" y="5"/>
                  </a:cubicBezTo>
                  <a:cubicBezTo>
                    <a:pt x="13" y="0"/>
                    <a:pt x="13" y="0"/>
                    <a:pt x="13" y="0"/>
                  </a:cubicBezTo>
                  <a:cubicBezTo>
                    <a:pt x="13" y="0"/>
                    <a:pt x="13" y="0"/>
                    <a:pt x="13" y="0"/>
                  </a:cubicBezTo>
                  <a:cubicBezTo>
                    <a:pt x="13" y="5"/>
                    <a:pt x="13" y="5"/>
                    <a:pt x="13" y="5"/>
                  </a:cubicBezTo>
                  <a:cubicBezTo>
                    <a:pt x="12" y="5"/>
                    <a:pt x="12" y="5"/>
                    <a:pt x="12" y="5"/>
                  </a:cubicBezTo>
                  <a:cubicBezTo>
                    <a:pt x="12" y="0"/>
                    <a:pt x="12" y="0"/>
                    <a:pt x="12" y="0"/>
                  </a:cubicBezTo>
                  <a:cubicBezTo>
                    <a:pt x="11" y="0"/>
                    <a:pt x="11" y="0"/>
                    <a:pt x="11" y="0"/>
                  </a:cubicBezTo>
                  <a:cubicBezTo>
                    <a:pt x="11" y="7"/>
                    <a:pt x="11" y="7"/>
                    <a:pt x="11" y="7"/>
                  </a:cubicBezTo>
                  <a:cubicBezTo>
                    <a:pt x="11" y="7"/>
                    <a:pt x="11" y="7"/>
                    <a:pt x="11" y="7"/>
                  </a:cubicBezTo>
                  <a:cubicBezTo>
                    <a:pt x="11" y="0"/>
                    <a:pt x="11" y="0"/>
                    <a:pt x="11" y="0"/>
                  </a:cubicBezTo>
                  <a:cubicBezTo>
                    <a:pt x="10" y="0"/>
                    <a:pt x="10" y="0"/>
                    <a:pt x="10" y="0"/>
                  </a:cubicBezTo>
                  <a:cubicBezTo>
                    <a:pt x="10" y="5"/>
                    <a:pt x="10" y="5"/>
                    <a:pt x="10" y="5"/>
                  </a:cubicBezTo>
                  <a:cubicBezTo>
                    <a:pt x="9" y="5"/>
                    <a:pt x="9" y="5"/>
                    <a:pt x="9" y="5"/>
                  </a:cubicBezTo>
                  <a:cubicBezTo>
                    <a:pt x="9" y="0"/>
                    <a:pt x="9" y="0"/>
                    <a:pt x="9" y="0"/>
                  </a:cubicBezTo>
                  <a:cubicBezTo>
                    <a:pt x="8" y="0"/>
                    <a:pt x="8" y="0"/>
                    <a:pt x="8" y="0"/>
                  </a:cubicBezTo>
                  <a:cubicBezTo>
                    <a:pt x="8" y="5"/>
                    <a:pt x="8" y="5"/>
                    <a:pt x="8" y="5"/>
                  </a:cubicBezTo>
                  <a:cubicBezTo>
                    <a:pt x="8" y="5"/>
                    <a:pt x="8" y="5"/>
                    <a:pt x="8" y="5"/>
                  </a:cubicBezTo>
                  <a:cubicBezTo>
                    <a:pt x="8" y="0"/>
                    <a:pt x="8" y="0"/>
                    <a:pt x="8" y="0"/>
                  </a:cubicBezTo>
                  <a:cubicBezTo>
                    <a:pt x="7" y="0"/>
                    <a:pt x="7" y="0"/>
                    <a:pt x="7" y="0"/>
                  </a:cubicBezTo>
                  <a:cubicBezTo>
                    <a:pt x="7" y="5"/>
                    <a:pt x="7" y="5"/>
                    <a:pt x="7" y="5"/>
                  </a:cubicBezTo>
                  <a:cubicBezTo>
                    <a:pt x="7" y="5"/>
                    <a:pt x="7" y="5"/>
                    <a:pt x="7" y="5"/>
                  </a:cubicBezTo>
                  <a:cubicBezTo>
                    <a:pt x="7" y="0"/>
                    <a:pt x="7" y="0"/>
                    <a:pt x="7" y="0"/>
                  </a:cubicBezTo>
                  <a:cubicBezTo>
                    <a:pt x="6" y="0"/>
                    <a:pt x="6" y="0"/>
                    <a:pt x="6" y="0"/>
                  </a:cubicBezTo>
                  <a:cubicBezTo>
                    <a:pt x="6" y="5"/>
                    <a:pt x="6" y="5"/>
                    <a:pt x="6" y="5"/>
                  </a:cubicBezTo>
                  <a:cubicBezTo>
                    <a:pt x="5" y="5"/>
                    <a:pt x="5" y="5"/>
                    <a:pt x="5" y="5"/>
                  </a:cubicBezTo>
                  <a:cubicBezTo>
                    <a:pt x="5" y="0"/>
                    <a:pt x="5" y="0"/>
                    <a:pt x="5" y="0"/>
                  </a:cubicBezTo>
                  <a:cubicBezTo>
                    <a:pt x="4" y="0"/>
                    <a:pt x="4" y="0"/>
                    <a:pt x="4" y="0"/>
                  </a:cubicBezTo>
                  <a:cubicBezTo>
                    <a:pt x="4" y="10"/>
                    <a:pt x="4" y="10"/>
                    <a:pt x="4" y="10"/>
                  </a:cubicBezTo>
                  <a:cubicBezTo>
                    <a:pt x="4" y="10"/>
                    <a:pt x="4" y="10"/>
                    <a:pt x="4" y="10"/>
                  </a:cubicBezTo>
                  <a:cubicBezTo>
                    <a:pt x="4" y="10"/>
                    <a:pt x="4" y="10"/>
                    <a:pt x="4" y="10"/>
                  </a:cubicBezTo>
                  <a:cubicBezTo>
                    <a:pt x="4" y="0"/>
                    <a:pt x="4" y="0"/>
                    <a:pt x="4" y="0"/>
                  </a:cubicBezTo>
                  <a:cubicBezTo>
                    <a:pt x="0" y="0"/>
                    <a:pt x="0" y="0"/>
                    <a:pt x="0" y="0"/>
                  </a:cubicBezTo>
                  <a:cubicBezTo>
                    <a:pt x="0" y="24"/>
                    <a:pt x="0" y="24"/>
                    <a:pt x="0" y="24"/>
                  </a:cubicBezTo>
                  <a:cubicBezTo>
                    <a:pt x="4" y="24"/>
                    <a:pt x="4" y="24"/>
                    <a:pt x="4" y="24"/>
                  </a:cubicBezTo>
                  <a:cubicBezTo>
                    <a:pt x="19" y="24"/>
                    <a:pt x="19" y="24"/>
                    <a:pt x="19" y="24"/>
                  </a:cubicBezTo>
                  <a:cubicBezTo>
                    <a:pt x="34" y="24"/>
                    <a:pt x="34" y="24"/>
                    <a:pt x="34" y="24"/>
                  </a:cubicBezTo>
                  <a:cubicBezTo>
                    <a:pt x="49" y="24"/>
                    <a:pt x="49" y="24"/>
                    <a:pt x="49" y="24"/>
                  </a:cubicBezTo>
                  <a:cubicBezTo>
                    <a:pt x="64" y="24"/>
                    <a:pt x="64" y="24"/>
                    <a:pt x="64" y="24"/>
                  </a:cubicBezTo>
                  <a:cubicBezTo>
                    <a:pt x="79" y="24"/>
                    <a:pt x="79" y="24"/>
                    <a:pt x="79" y="24"/>
                  </a:cubicBezTo>
                  <a:cubicBezTo>
                    <a:pt x="94" y="24"/>
                    <a:pt x="94" y="24"/>
                    <a:pt x="94" y="24"/>
                  </a:cubicBezTo>
                  <a:cubicBezTo>
                    <a:pt x="108" y="24"/>
                    <a:pt x="108" y="24"/>
                    <a:pt x="108" y="24"/>
                  </a:cubicBezTo>
                  <a:cubicBezTo>
                    <a:pt x="124" y="24"/>
                    <a:pt x="124" y="24"/>
                    <a:pt x="124" y="24"/>
                  </a:cubicBezTo>
                  <a:cubicBezTo>
                    <a:pt x="138" y="24"/>
                    <a:pt x="138" y="24"/>
                    <a:pt x="138" y="24"/>
                  </a:cubicBezTo>
                  <a:cubicBezTo>
                    <a:pt x="150" y="24"/>
                    <a:pt x="150" y="24"/>
                    <a:pt x="150" y="24"/>
                  </a:cubicBezTo>
                  <a:cubicBezTo>
                    <a:pt x="155" y="24"/>
                    <a:pt x="155" y="24"/>
                    <a:pt x="155" y="24"/>
                  </a:cubicBezTo>
                  <a:cubicBezTo>
                    <a:pt x="166" y="24"/>
                    <a:pt x="166" y="24"/>
                    <a:pt x="166" y="24"/>
                  </a:cubicBezTo>
                  <a:cubicBezTo>
                    <a:pt x="170" y="24"/>
                    <a:pt x="170" y="24"/>
                    <a:pt x="170" y="24"/>
                  </a:cubicBezTo>
                  <a:cubicBezTo>
                    <a:pt x="180" y="24"/>
                    <a:pt x="180" y="24"/>
                    <a:pt x="180" y="24"/>
                  </a:cubicBezTo>
                  <a:cubicBezTo>
                    <a:pt x="185" y="24"/>
                    <a:pt x="185" y="24"/>
                    <a:pt x="185" y="24"/>
                  </a:cubicBezTo>
                  <a:cubicBezTo>
                    <a:pt x="189" y="24"/>
                    <a:pt x="189" y="24"/>
                    <a:pt x="189" y="24"/>
                  </a:cubicBezTo>
                  <a:cubicBezTo>
                    <a:pt x="189" y="0"/>
                    <a:pt x="189" y="0"/>
                    <a:pt x="189" y="0"/>
                  </a:cubicBezTo>
                  <a:lnTo>
                    <a:pt x="185" y="0"/>
                  </a:lnTo>
                  <a:close/>
                  <a:moveTo>
                    <a:pt x="5" y="19"/>
                  </a:moveTo>
                  <a:cubicBezTo>
                    <a:pt x="5" y="19"/>
                    <a:pt x="4" y="19"/>
                    <a:pt x="4" y="19"/>
                  </a:cubicBezTo>
                  <a:cubicBezTo>
                    <a:pt x="4" y="19"/>
                    <a:pt x="4" y="19"/>
                    <a:pt x="4" y="19"/>
                  </a:cubicBezTo>
                  <a:cubicBezTo>
                    <a:pt x="3" y="19"/>
                    <a:pt x="3" y="19"/>
                    <a:pt x="3" y="19"/>
                  </a:cubicBezTo>
                  <a:cubicBezTo>
                    <a:pt x="2" y="18"/>
                    <a:pt x="2" y="18"/>
                    <a:pt x="2" y="17"/>
                  </a:cubicBezTo>
                  <a:cubicBezTo>
                    <a:pt x="2" y="16"/>
                    <a:pt x="2" y="16"/>
                    <a:pt x="3" y="15"/>
                  </a:cubicBezTo>
                  <a:cubicBezTo>
                    <a:pt x="3" y="15"/>
                    <a:pt x="3" y="14"/>
                    <a:pt x="4" y="14"/>
                  </a:cubicBezTo>
                  <a:cubicBezTo>
                    <a:pt x="4" y="14"/>
                    <a:pt x="4" y="14"/>
                    <a:pt x="4" y="14"/>
                  </a:cubicBezTo>
                  <a:cubicBezTo>
                    <a:pt x="4" y="14"/>
                    <a:pt x="4" y="14"/>
                    <a:pt x="4" y="14"/>
                  </a:cubicBezTo>
                  <a:cubicBezTo>
                    <a:pt x="4" y="14"/>
                    <a:pt x="5" y="15"/>
                    <a:pt x="5" y="15"/>
                  </a:cubicBezTo>
                  <a:cubicBezTo>
                    <a:pt x="6" y="16"/>
                    <a:pt x="6" y="16"/>
                    <a:pt x="6" y="17"/>
                  </a:cubicBezTo>
                  <a:cubicBezTo>
                    <a:pt x="6" y="18"/>
                    <a:pt x="6" y="18"/>
                    <a:pt x="5" y="19"/>
                  </a:cubicBezTo>
                  <a:close/>
                  <a:moveTo>
                    <a:pt x="20" y="19"/>
                  </a:moveTo>
                  <a:cubicBezTo>
                    <a:pt x="19" y="19"/>
                    <a:pt x="19" y="19"/>
                    <a:pt x="19" y="19"/>
                  </a:cubicBezTo>
                  <a:cubicBezTo>
                    <a:pt x="19" y="15"/>
                    <a:pt x="19" y="15"/>
                    <a:pt x="19" y="15"/>
                  </a:cubicBezTo>
                  <a:cubicBezTo>
                    <a:pt x="19" y="15"/>
                    <a:pt x="19" y="15"/>
                    <a:pt x="19" y="15"/>
                  </a:cubicBezTo>
                  <a:cubicBezTo>
                    <a:pt x="19" y="15"/>
                    <a:pt x="19" y="15"/>
                    <a:pt x="19" y="15"/>
                  </a:cubicBezTo>
                  <a:cubicBezTo>
                    <a:pt x="19" y="15"/>
                    <a:pt x="19" y="15"/>
                    <a:pt x="19" y="15"/>
                  </a:cubicBezTo>
                  <a:cubicBezTo>
                    <a:pt x="19" y="15"/>
                    <a:pt x="19" y="15"/>
                    <a:pt x="19" y="15"/>
                  </a:cubicBezTo>
                  <a:cubicBezTo>
                    <a:pt x="20" y="15"/>
                    <a:pt x="20" y="15"/>
                    <a:pt x="20" y="15"/>
                  </a:cubicBezTo>
                  <a:lnTo>
                    <a:pt x="20" y="19"/>
                  </a:lnTo>
                  <a:close/>
                  <a:moveTo>
                    <a:pt x="34" y="19"/>
                  </a:moveTo>
                  <a:cubicBezTo>
                    <a:pt x="35" y="19"/>
                    <a:pt x="35" y="19"/>
                    <a:pt x="35" y="19"/>
                  </a:cubicBezTo>
                  <a:cubicBezTo>
                    <a:pt x="35" y="19"/>
                    <a:pt x="35" y="19"/>
                    <a:pt x="35" y="19"/>
                  </a:cubicBezTo>
                  <a:cubicBezTo>
                    <a:pt x="34" y="19"/>
                    <a:pt x="34" y="19"/>
                    <a:pt x="34" y="19"/>
                  </a:cubicBezTo>
                  <a:cubicBezTo>
                    <a:pt x="32" y="19"/>
                    <a:pt x="32" y="19"/>
                    <a:pt x="32" y="19"/>
                  </a:cubicBezTo>
                  <a:cubicBezTo>
                    <a:pt x="34" y="18"/>
                    <a:pt x="34" y="18"/>
                    <a:pt x="34" y="18"/>
                  </a:cubicBezTo>
                  <a:cubicBezTo>
                    <a:pt x="35" y="17"/>
                    <a:pt x="35" y="17"/>
                    <a:pt x="35" y="17"/>
                  </a:cubicBezTo>
                  <a:cubicBezTo>
                    <a:pt x="35" y="17"/>
                    <a:pt x="35" y="16"/>
                    <a:pt x="35" y="16"/>
                  </a:cubicBezTo>
                  <a:cubicBezTo>
                    <a:pt x="35" y="16"/>
                    <a:pt x="35" y="16"/>
                    <a:pt x="35" y="15"/>
                  </a:cubicBezTo>
                  <a:cubicBezTo>
                    <a:pt x="34" y="15"/>
                    <a:pt x="34" y="15"/>
                    <a:pt x="34" y="15"/>
                  </a:cubicBezTo>
                  <a:cubicBezTo>
                    <a:pt x="34" y="15"/>
                    <a:pt x="34" y="15"/>
                    <a:pt x="34" y="15"/>
                  </a:cubicBezTo>
                  <a:cubicBezTo>
                    <a:pt x="34" y="15"/>
                    <a:pt x="34" y="15"/>
                    <a:pt x="33" y="15"/>
                  </a:cubicBezTo>
                  <a:cubicBezTo>
                    <a:pt x="33" y="16"/>
                    <a:pt x="33" y="16"/>
                    <a:pt x="33" y="16"/>
                  </a:cubicBezTo>
                  <a:cubicBezTo>
                    <a:pt x="32" y="16"/>
                    <a:pt x="32" y="16"/>
                    <a:pt x="32" y="16"/>
                  </a:cubicBezTo>
                  <a:cubicBezTo>
                    <a:pt x="32" y="16"/>
                    <a:pt x="33" y="15"/>
                    <a:pt x="33" y="15"/>
                  </a:cubicBezTo>
                  <a:cubicBezTo>
                    <a:pt x="33" y="15"/>
                    <a:pt x="33" y="15"/>
                    <a:pt x="34" y="15"/>
                  </a:cubicBezTo>
                  <a:cubicBezTo>
                    <a:pt x="34" y="15"/>
                    <a:pt x="34" y="15"/>
                    <a:pt x="34" y="15"/>
                  </a:cubicBezTo>
                  <a:cubicBezTo>
                    <a:pt x="34" y="15"/>
                    <a:pt x="35" y="15"/>
                    <a:pt x="35" y="15"/>
                  </a:cubicBezTo>
                  <a:cubicBezTo>
                    <a:pt x="35" y="15"/>
                    <a:pt x="36" y="16"/>
                    <a:pt x="36" y="16"/>
                  </a:cubicBezTo>
                  <a:cubicBezTo>
                    <a:pt x="36" y="16"/>
                    <a:pt x="35" y="17"/>
                    <a:pt x="35" y="17"/>
                  </a:cubicBezTo>
                  <a:cubicBezTo>
                    <a:pt x="35" y="17"/>
                    <a:pt x="35" y="17"/>
                    <a:pt x="35" y="17"/>
                  </a:cubicBezTo>
                  <a:cubicBezTo>
                    <a:pt x="34" y="19"/>
                    <a:pt x="34" y="19"/>
                    <a:pt x="34" y="19"/>
                  </a:cubicBezTo>
                  <a:cubicBezTo>
                    <a:pt x="34" y="19"/>
                    <a:pt x="34" y="19"/>
                    <a:pt x="34" y="19"/>
                  </a:cubicBezTo>
                  <a:close/>
                  <a:moveTo>
                    <a:pt x="50" y="19"/>
                  </a:moveTo>
                  <a:cubicBezTo>
                    <a:pt x="50" y="19"/>
                    <a:pt x="49" y="19"/>
                    <a:pt x="49" y="19"/>
                  </a:cubicBezTo>
                  <a:cubicBezTo>
                    <a:pt x="49" y="19"/>
                    <a:pt x="49" y="19"/>
                    <a:pt x="49" y="19"/>
                  </a:cubicBezTo>
                  <a:cubicBezTo>
                    <a:pt x="48" y="19"/>
                    <a:pt x="48" y="19"/>
                    <a:pt x="48" y="19"/>
                  </a:cubicBezTo>
                  <a:cubicBezTo>
                    <a:pt x="48" y="19"/>
                    <a:pt x="47" y="19"/>
                    <a:pt x="47" y="18"/>
                  </a:cubicBezTo>
                  <a:cubicBezTo>
                    <a:pt x="48" y="18"/>
                    <a:pt x="48" y="18"/>
                    <a:pt x="48" y="18"/>
                  </a:cubicBezTo>
                  <a:cubicBezTo>
                    <a:pt x="48" y="19"/>
                    <a:pt x="48" y="19"/>
                    <a:pt x="49" y="19"/>
                  </a:cubicBezTo>
                  <a:cubicBezTo>
                    <a:pt x="49" y="19"/>
                    <a:pt x="49" y="19"/>
                    <a:pt x="49" y="19"/>
                  </a:cubicBezTo>
                  <a:cubicBezTo>
                    <a:pt x="49" y="19"/>
                    <a:pt x="49" y="19"/>
                    <a:pt x="50" y="19"/>
                  </a:cubicBezTo>
                  <a:cubicBezTo>
                    <a:pt x="50" y="18"/>
                    <a:pt x="50" y="18"/>
                    <a:pt x="50" y="18"/>
                  </a:cubicBezTo>
                  <a:cubicBezTo>
                    <a:pt x="50" y="18"/>
                    <a:pt x="50" y="18"/>
                    <a:pt x="50" y="17"/>
                  </a:cubicBezTo>
                  <a:cubicBezTo>
                    <a:pt x="49" y="17"/>
                    <a:pt x="49" y="17"/>
                    <a:pt x="49" y="17"/>
                  </a:cubicBezTo>
                  <a:cubicBezTo>
                    <a:pt x="49" y="17"/>
                    <a:pt x="49" y="17"/>
                    <a:pt x="49" y="17"/>
                  </a:cubicBezTo>
                  <a:cubicBezTo>
                    <a:pt x="49" y="17"/>
                    <a:pt x="49" y="17"/>
                    <a:pt x="49" y="17"/>
                  </a:cubicBezTo>
                  <a:cubicBezTo>
                    <a:pt x="49" y="17"/>
                    <a:pt x="49" y="17"/>
                    <a:pt x="49" y="17"/>
                  </a:cubicBezTo>
                  <a:cubicBezTo>
                    <a:pt x="49" y="17"/>
                    <a:pt x="49" y="16"/>
                    <a:pt x="49" y="16"/>
                  </a:cubicBezTo>
                  <a:cubicBezTo>
                    <a:pt x="50" y="16"/>
                    <a:pt x="50" y="16"/>
                    <a:pt x="50" y="16"/>
                  </a:cubicBezTo>
                  <a:cubicBezTo>
                    <a:pt x="50" y="16"/>
                    <a:pt x="50" y="15"/>
                    <a:pt x="49" y="15"/>
                  </a:cubicBezTo>
                  <a:cubicBezTo>
                    <a:pt x="49" y="15"/>
                    <a:pt x="49" y="15"/>
                    <a:pt x="49" y="15"/>
                  </a:cubicBezTo>
                  <a:cubicBezTo>
                    <a:pt x="49" y="15"/>
                    <a:pt x="49" y="15"/>
                    <a:pt x="49" y="15"/>
                  </a:cubicBezTo>
                  <a:cubicBezTo>
                    <a:pt x="49" y="15"/>
                    <a:pt x="48" y="15"/>
                    <a:pt x="48" y="15"/>
                  </a:cubicBezTo>
                  <a:cubicBezTo>
                    <a:pt x="48" y="15"/>
                    <a:pt x="48" y="15"/>
                    <a:pt x="48" y="16"/>
                  </a:cubicBezTo>
                  <a:cubicBezTo>
                    <a:pt x="47" y="16"/>
                    <a:pt x="47" y="16"/>
                    <a:pt x="47" y="16"/>
                  </a:cubicBezTo>
                  <a:cubicBezTo>
                    <a:pt x="47" y="15"/>
                    <a:pt x="48" y="15"/>
                    <a:pt x="48" y="15"/>
                  </a:cubicBezTo>
                  <a:cubicBezTo>
                    <a:pt x="48" y="15"/>
                    <a:pt x="48" y="14"/>
                    <a:pt x="49" y="14"/>
                  </a:cubicBezTo>
                  <a:cubicBezTo>
                    <a:pt x="49" y="14"/>
                    <a:pt x="49" y="14"/>
                    <a:pt x="49" y="14"/>
                  </a:cubicBezTo>
                  <a:cubicBezTo>
                    <a:pt x="49" y="14"/>
                    <a:pt x="50" y="15"/>
                    <a:pt x="50" y="15"/>
                  </a:cubicBezTo>
                  <a:cubicBezTo>
                    <a:pt x="50" y="15"/>
                    <a:pt x="50" y="15"/>
                    <a:pt x="50" y="16"/>
                  </a:cubicBezTo>
                  <a:cubicBezTo>
                    <a:pt x="50" y="16"/>
                    <a:pt x="50" y="17"/>
                    <a:pt x="50" y="17"/>
                  </a:cubicBezTo>
                  <a:cubicBezTo>
                    <a:pt x="50" y="17"/>
                    <a:pt x="50" y="18"/>
                    <a:pt x="50" y="18"/>
                  </a:cubicBezTo>
                  <a:cubicBezTo>
                    <a:pt x="50" y="18"/>
                    <a:pt x="50" y="19"/>
                    <a:pt x="50" y="19"/>
                  </a:cubicBezTo>
                  <a:close/>
                  <a:moveTo>
                    <a:pt x="65" y="18"/>
                  </a:moveTo>
                  <a:cubicBezTo>
                    <a:pt x="65" y="18"/>
                    <a:pt x="65" y="18"/>
                    <a:pt x="65" y="18"/>
                  </a:cubicBezTo>
                  <a:cubicBezTo>
                    <a:pt x="65" y="19"/>
                    <a:pt x="65" y="19"/>
                    <a:pt x="65" y="19"/>
                  </a:cubicBezTo>
                  <a:cubicBezTo>
                    <a:pt x="64" y="19"/>
                    <a:pt x="64" y="19"/>
                    <a:pt x="64" y="19"/>
                  </a:cubicBezTo>
                  <a:cubicBezTo>
                    <a:pt x="64" y="18"/>
                    <a:pt x="64" y="18"/>
                    <a:pt x="64" y="18"/>
                  </a:cubicBezTo>
                  <a:cubicBezTo>
                    <a:pt x="64" y="18"/>
                    <a:pt x="64" y="18"/>
                    <a:pt x="64" y="18"/>
                  </a:cubicBezTo>
                  <a:cubicBezTo>
                    <a:pt x="62" y="18"/>
                    <a:pt x="62" y="18"/>
                    <a:pt x="62" y="18"/>
                  </a:cubicBezTo>
                  <a:cubicBezTo>
                    <a:pt x="64" y="16"/>
                    <a:pt x="64" y="16"/>
                    <a:pt x="64" y="16"/>
                  </a:cubicBezTo>
                  <a:cubicBezTo>
                    <a:pt x="65" y="15"/>
                    <a:pt x="65" y="15"/>
                    <a:pt x="65" y="15"/>
                  </a:cubicBezTo>
                  <a:cubicBezTo>
                    <a:pt x="65" y="18"/>
                    <a:pt x="65" y="18"/>
                    <a:pt x="65" y="18"/>
                  </a:cubicBezTo>
                  <a:cubicBezTo>
                    <a:pt x="65" y="18"/>
                    <a:pt x="65" y="18"/>
                    <a:pt x="65" y="18"/>
                  </a:cubicBezTo>
                  <a:close/>
                  <a:moveTo>
                    <a:pt x="80" y="15"/>
                  </a:moveTo>
                  <a:cubicBezTo>
                    <a:pt x="79" y="15"/>
                    <a:pt x="79" y="15"/>
                    <a:pt x="79" y="15"/>
                  </a:cubicBezTo>
                  <a:cubicBezTo>
                    <a:pt x="79" y="15"/>
                    <a:pt x="79" y="15"/>
                    <a:pt x="79" y="15"/>
                  </a:cubicBezTo>
                  <a:cubicBezTo>
                    <a:pt x="78" y="16"/>
                    <a:pt x="78" y="16"/>
                    <a:pt x="78" y="16"/>
                  </a:cubicBezTo>
                  <a:cubicBezTo>
                    <a:pt x="79" y="16"/>
                    <a:pt x="79" y="16"/>
                    <a:pt x="79" y="16"/>
                  </a:cubicBezTo>
                  <a:cubicBezTo>
                    <a:pt x="79" y="16"/>
                    <a:pt x="79" y="16"/>
                    <a:pt x="79" y="16"/>
                  </a:cubicBezTo>
                  <a:cubicBezTo>
                    <a:pt x="79" y="16"/>
                    <a:pt x="80" y="16"/>
                    <a:pt x="80" y="17"/>
                  </a:cubicBezTo>
                  <a:cubicBezTo>
                    <a:pt x="80" y="17"/>
                    <a:pt x="80" y="17"/>
                    <a:pt x="80" y="18"/>
                  </a:cubicBezTo>
                  <a:cubicBezTo>
                    <a:pt x="80" y="18"/>
                    <a:pt x="80" y="19"/>
                    <a:pt x="80" y="19"/>
                  </a:cubicBezTo>
                  <a:cubicBezTo>
                    <a:pt x="79" y="19"/>
                    <a:pt x="79" y="19"/>
                    <a:pt x="79" y="19"/>
                  </a:cubicBezTo>
                  <a:cubicBezTo>
                    <a:pt x="78" y="19"/>
                    <a:pt x="78" y="19"/>
                    <a:pt x="78" y="19"/>
                  </a:cubicBezTo>
                  <a:cubicBezTo>
                    <a:pt x="78" y="19"/>
                    <a:pt x="77" y="19"/>
                    <a:pt x="77" y="19"/>
                  </a:cubicBezTo>
                  <a:cubicBezTo>
                    <a:pt x="77" y="18"/>
                    <a:pt x="77" y="18"/>
                    <a:pt x="77" y="18"/>
                  </a:cubicBezTo>
                  <a:cubicBezTo>
                    <a:pt x="78" y="19"/>
                    <a:pt x="78" y="19"/>
                    <a:pt x="78" y="19"/>
                  </a:cubicBezTo>
                  <a:cubicBezTo>
                    <a:pt x="79" y="19"/>
                    <a:pt x="79" y="19"/>
                    <a:pt x="79" y="19"/>
                  </a:cubicBezTo>
                  <a:cubicBezTo>
                    <a:pt x="79" y="19"/>
                    <a:pt x="79" y="19"/>
                    <a:pt x="79" y="18"/>
                  </a:cubicBezTo>
                  <a:cubicBezTo>
                    <a:pt x="80" y="18"/>
                    <a:pt x="80" y="18"/>
                    <a:pt x="80" y="18"/>
                  </a:cubicBezTo>
                  <a:cubicBezTo>
                    <a:pt x="80" y="17"/>
                    <a:pt x="79" y="17"/>
                    <a:pt x="79" y="17"/>
                  </a:cubicBezTo>
                  <a:cubicBezTo>
                    <a:pt x="79" y="17"/>
                    <a:pt x="79" y="17"/>
                    <a:pt x="79" y="17"/>
                  </a:cubicBezTo>
                  <a:cubicBezTo>
                    <a:pt x="79" y="17"/>
                    <a:pt x="79" y="17"/>
                    <a:pt x="78" y="17"/>
                  </a:cubicBezTo>
                  <a:cubicBezTo>
                    <a:pt x="78" y="17"/>
                    <a:pt x="78" y="17"/>
                    <a:pt x="78" y="17"/>
                  </a:cubicBezTo>
                  <a:cubicBezTo>
                    <a:pt x="78" y="17"/>
                    <a:pt x="78" y="17"/>
                    <a:pt x="78" y="17"/>
                  </a:cubicBezTo>
                  <a:cubicBezTo>
                    <a:pt x="78" y="15"/>
                    <a:pt x="78" y="15"/>
                    <a:pt x="78" y="15"/>
                  </a:cubicBezTo>
                  <a:cubicBezTo>
                    <a:pt x="79" y="15"/>
                    <a:pt x="79" y="15"/>
                    <a:pt x="79" y="15"/>
                  </a:cubicBezTo>
                  <a:cubicBezTo>
                    <a:pt x="80" y="15"/>
                    <a:pt x="80" y="15"/>
                    <a:pt x="80" y="15"/>
                  </a:cubicBezTo>
                  <a:close/>
                  <a:moveTo>
                    <a:pt x="95" y="19"/>
                  </a:moveTo>
                  <a:cubicBezTo>
                    <a:pt x="94" y="19"/>
                    <a:pt x="94" y="20"/>
                    <a:pt x="94" y="20"/>
                  </a:cubicBezTo>
                  <a:cubicBezTo>
                    <a:pt x="94" y="20"/>
                    <a:pt x="94" y="20"/>
                    <a:pt x="94" y="20"/>
                  </a:cubicBezTo>
                  <a:cubicBezTo>
                    <a:pt x="93" y="20"/>
                    <a:pt x="93" y="19"/>
                    <a:pt x="92" y="19"/>
                  </a:cubicBezTo>
                  <a:cubicBezTo>
                    <a:pt x="92" y="19"/>
                    <a:pt x="92" y="18"/>
                    <a:pt x="92" y="18"/>
                  </a:cubicBezTo>
                  <a:cubicBezTo>
                    <a:pt x="92" y="17"/>
                    <a:pt x="92" y="17"/>
                    <a:pt x="92" y="17"/>
                  </a:cubicBezTo>
                  <a:cubicBezTo>
                    <a:pt x="94" y="15"/>
                    <a:pt x="94" y="15"/>
                    <a:pt x="94" y="15"/>
                  </a:cubicBezTo>
                  <a:cubicBezTo>
                    <a:pt x="94" y="14"/>
                    <a:pt x="94" y="14"/>
                    <a:pt x="94" y="14"/>
                  </a:cubicBezTo>
                  <a:cubicBezTo>
                    <a:pt x="94" y="15"/>
                    <a:pt x="94" y="15"/>
                    <a:pt x="94" y="15"/>
                  </a:cubicBezTo>
                  <a:cubicBezTo>
                    <a:pt x="94" y="16"/>
                    <a:pt x="94" y="16"/>
                    <a:pt x="94" y="16"/>
                  </a:cubicBezTo>
                  <a:cubicBezTo>
                    <a:pt x="93" y="16"/>
                    <a:pt x="93" y="16"/>
                    <a:pt x="93" y="16"/>
                  </a:cubicBezTo>
                  <a:cubicBezTo>
                    <a:pt x="93" y="16"/>
                    <a:pt x="93" y="16"/>
                    <a:pt x="94" y="16"/>
                  </a:cubicBezTo>
                  <a:cubicBezTo>
                    <a:pt x="94" y="16"/>
                    <a:pt x="94" y="16"/>
                    <a:pt x="94" y="16"/>
                  </a:cubicBezTo>
                  <a:cubicBezTo>
                    <a:pt x="94" y="16"/>
                    <a:pt x="94" y="16"/>
                    <a:pt x="94" y="16"/>
                  </a:cubicBezTo>
                  <a:cubicBezTo>
                    <a:pt x="94" y="16"/>
                    <a:pt x="94" y="16"/>
                    <a:pt x="95" y="17"/>
                  </a:cubicBezTo>
                  <a:cubicBezTo>
                    <a:pt x="95" y="17"/>
                    <a:pt x="95" y="17"/>
                    <a:pt x="95" y="18"/>
                  </a:cubicBezTo>
                  <a:cubicBezTo>
                    <a:pt x="95" y="18"/>
                    <a:pt x="95" y="19"/>
                    <a:pt x="95" y="19"/>
                  </a:cubicBezTo>
                  <a:close/>
                  <a:moveTo>
                    <a:pt x="108" y="17"/>
                  </a:moveTo>
                  <a:cubicBezTo>
                    <a:pt x="107" y="19"/>
                    <a:pt x="107" y="19"/>
                    <a:pt x="107" y="19"/>
                  </a:cubicBezTo>
                  <a:cubicBezTo>
                    <a:pt x="107" y="19"/>
                    <a:pt x="107" y="19"/>
                    <a:pt x="107" y="19"/>
                  </a:cubicBezTo>
                  <a:cubicBezTo>
                    <a:pt x="108" y="16"/>
                    <a:pt x="108" y="16"/>
                    <a:pt x="108" y="16"/>
                  </a:cubicBezTo>
                  <a:cubicBezTo>
                    <a:pt x="109" y="15"/>
                    <a:pt x="109" y="15"/>
                    <a:pt x="109" y="15"/>
                  </a:cubicBezTo>
                  <a:cubicBezTo>
                    <a:pt x="108" y="15"/>
                    <a:pt x="108" y="15"/>
                    <a:pt x="108" y="15"/>
                  </a:cubicBezTo>
                  <a:cubicBezTo>
                    <a:pt x="106" y="15"/>
                    <a:pt x="106" y="15"/>
                    <a:pt x="106" y="15"/>
                  </a:cubicBezTo>
                  <a:cubicBezTo>
                    <a:pt x="106" y="14"/>
                    <a:pt x="106" y="14"/>
                    <a:pt x="106" y="14"/>
                  </a:cubicBezTo>
                  <a:cubicBezTo>
                    <a:pt x="108" y="14"/>
                    <a:pt x="108" y="14"/>
                    <a:pt x="108" y="14"/>
                  </a:cubicBezTo>
                  <a:cubicBezTo>
                    <a:pt x="110" y="14"/>
                    <a:pt x="110" y="14"/>
                    <a:pt x="110" y="14"/>
                  </a:cubicBezTo>
                  <a:lnTo>
                    <a:pt x="108" y="17"/>
                  </a:lnTo>
                  <a:close/>
                  <a:moveTo>
                    <a:pt x="125" y="19"/>
                  </a:moveTo>
                  <a:cubicBezTo>
                    <a:pt x="124" y="19"/>
                    <a:pt x="124" y="19"/>
                    <a:pt x="124" y="19"/>
                  </a:cubicBezTo>
                  <a:cubicBezTo>
                    <a:pt x="124" y="19"/>
                    <a:pt x="124" y="19"/>
                    <a:pt x="124" y="19"/>
                  </a:cubicBezTo>
                  <a:cubicBezTo>
                    <a:pt x="123" y="19"/>
                    <a:pt x="123" y="19"/>
                    <a:pt x="122" y="19"/>
                  </a:cubicBezTo>
                  <a:cubicBezTo>
                    <a:pt x="122" y="19"/>
                    <a:pt x="122" y="18"/>
                    <a:pt x="122" y="18"/>
                  </a:cubicBezTo>
                  <a:cubicBezTo>
                    <a:pt x="122" y="18"/>
                    <a:pt x="122" y="17"/>
                    <a:pt x="123" y="17"/>
                  </a:cubicBezTo>
                  <a:cubicBezTo>
                    <a:pt x="122" y="17"/>
                    <a:pt x="122" y="17"/>
                    <a:pt x="122" y="16"/>
                  </a:cubicBezTo>
                  <a:cubicBezTo>
                    <a:pt x="122" y="16"/>
                    <a:pt x="122" y="16"/>
                    <a:pt x="122" y="16"/>
                  </a:cubicBezTo>
                  <a:cubicBezTo>
                    <a:pt x="122" y="15"/>
                    <a:pt x="122" y="15"/>
                    <a:pt x="122" y="15"/>
                  </a:cubicBezTo>
                  <a:cubicBezTo>
                    <a:pt x="123" y="15"/>
                    <a:pt x="123" y="14"/>
                    <a:pt x="124" y="14"/>
                  </a:cubicBezTo>
                  <a:cubicBezTo>
                    <a:pt x="124" y="14"/>
                    <a:pt x="124" y="14"/>
                    <a:pt x="124" y="14"/>
                  </a:cubicBezTo>
                  <a:cubicBezTo>
                    <a:pt x="124" y="14"/>
                    <a:pt x="124" y="15"/>
                    <a:pt x="125" y="15"/>
                  </a:cubicBezTo>
                  <a:cubicBezTo>
                    <a:pt x="125" y="15"/>
                    <a:pt x="125" y="15"/>
                    <a:pt x="125" y="16"/>
                  </a:cubicBezTo>
                  <a:cubicBezTo>
                    <a:pt x="125" y="16"/>
                    <a:pt x="125" y="17"/>
                    <a:pt x="124" y="17"/>
                  </a:cubicBezTo>
                  <a:cubicBezTo>
                    <a:pt x="125" y="17"/>
                    <a:pt x="125" y="17"/>
                    <a:pt x="125" y="17"/>
                  </a:cubicBezTo>
                  <a:cubicBezTo>
                    <a:pt x="125" y="18"/>
                    <a:pt x="125" y="18"/>
                    <a:pt x="125" y="18"/>
                  </a:cubicBezTo>
                  <a:cubicBezTo>
                    <a:pt x="125" y="18"/>
                    <a:pt x="125" y="19"/>
                    <a:pt x="125" y="19"/>
                  </a:cubicBezTo>
                  <a:close/>
                  <a:moveTo>
                    <a:pt x="140" y="17"/>
                  </a:moveTo>
                  <a:cubicBezTo>
                    <a:pt x="138" y="19"/>
                    <a:pt x="138" y="19"/>
                    <a:pt x="138" y="19"/>
                  </a:cubicBezTo>
                  <a:cubicBezTo>
                    <a:pt x="138" y="20"/>
                    <a:pt x="138" y="20"/>
                    <a:pt x="138" y="20"/>
                  </a:cubicBezTo>
                  <a:cubicBezTo>
                    <a:pt x="138" y="19"/>
                    <a:pt x="138" y="19"/>
                    <a:pt x="138" y="19"/>
                  </a:cubicBezTo>
                  <a:cubicBezTo>
                    <a:pt x="138" y="18"/>
                    <a:pt x="138" y="18"/>
                    <a:pt x="138" y="18"/>
                  </a:cubicBezTo>
                  <a:cubicBezTo>
                    <a:pt x="139" y="18"/>
                    <a:pt x="139" y="18"/>
                    <a:pt x="139" y="18"/>
                  </a:cubicBezTo>
                  <a:cubicBezTo>
                    <a:pt x="139" y="18"/>
                    <a:pt x="138" y="18"/>
                    <a:pt x="138" y="18"/>
                  </a:cubicBezTo>
                  <a:cubicBezTo>
                    <a:pt x="138" y="18"/>
                    <a:pt x="138" y="18"/>
                    <a:pt x="138" y="18"/>
                  </a:cubicBezTo>
                  <a:cubicBezTo>
                    <a:pt x="138" y="18"/>
                    <a:pt x="137" y="18"/>
                    <a:pt x="137" y="17"/>
                  </a:cubicBezTo>
                  <a:cubicBezTo>
                    <a:pt x="137" y="17"/>
                    <a:pt x="137" y="17"/>
                    <a:pt x="137" y="16"/>
                  </a:cubicBezTo>
                  <a:cubicBezTo>
                    <a:pt x="137" y="16"/>
                    <a:pt x="137" y="15"/>
                    <a:pt x="137" y="15"/>
                  </a:cubicBezTo>
                  <a:cubicBezTo>
                    <a:pt x="138" y="15"/>
                    <a:pt x="138" y="14"/>
                    <a:pt x="138" y="14"/>
                  </a:cubicBezTo>
                  <a:cubicBezTo>
                    <a:pt x="138" y="14"/>
                    <a:pt x="138" y="14"/>
                    <a:pt x="138" y="14"/>
                  </a:cubicBezTo>
                  <a:cubicBezTo>
                    <a:pt x="139" y="14"/>
                    <a:pt x="139" y="15"/>
                    <a:pt x="140" y="15"/>
                  </a:cubicBezTo>
                  <a:cubicBezTo>
                    <a:pt x="140" y="15"/>
                    <a:pt x="140" y="16"/>
                    <a:pt x="140" y="16"/>
                  </a:cubicBezTo>
                  <a:cubicBezTo>
                    <a:pt x="140" y="16"/>
                    <a:pt x="140" y="17"/>
                    <a:pt x="140" y="17"/>
                  </a:cubicBezTo>
                  <a:close/>
                  <a:moveTo>
                    <a:pt x="151" y="19"/>
                  </a:moveTo>
                  <a:cubicBezTo>
                    <a:pt x="151" y="19"/>
                    <a:pt x="151" y="19"/>
                    <a:pt x="151" y="19"/>
                  </a:cubicBezTo>
                  <a:cubicBezTo>
                    <a:pt x="151" y="15"/>
                    <a:pt x="151" y="15"/>
                    <a:pt x="151" y="15"/>
                  </a:cubicBezTo>
                  <a:cubicBezTo>
                    <a:pt x="150" y="15"/>
                    <a:pt x="150" y="15"/>
                    <a:pt x="150" y="15"/>
                  </a:cubicBezTo>
                  <a:cubicBezTo>
                    <a:pt x="150" y="15"/>
                    <a:pt x="150" y="15"/>
                    <a:pt x="150" y="15"/>
                  </a:cubicBezTo>
                  <a:cubicBezTo>
                    <a:pt x="150" y="15"/>
                    <a:pt x="150" y="15"/>
                    <a:pt x="150" y="15"/>
                  </a:cubicBezTo>
                  <a:cubicBezTo>
                    <a:pt x="150" y="15"/>
                    <a:pt x="150" y="15"/>
                    <a:pt x="150" y="15"/>
                  </a:cubicBezTo>
                  <a:cubicBezTo>
                    <a:pt x="151" y="15"/>
                    <a:pt x="151" y="15"/>
                    <a:pt x="151" y="15"/>
                  </a:cubicBezTo>
                  <a:lnTo>
                    <a:pt x="151" y="19"/>
                  </a:lnTo>
                  <a:close/>
                  <a:moveTo>
                    <a:pt x="156" y="19"/>
                  </a:moveTo>
                  <a:cubicBezTo>
                    <a:pt x="156" y="19"/>
                    <a:pt x="156" y="19"/>
                    <a:pt x="155" y="19"/>
                  </a:cubicBezTo>
                  <a:cubicBezTo>
                    <a:pt x="155" y="19"/>
                    <a:pt x="155" y="19"/>
                    <a:pt x="155" y="19"/>
                  </a:cubicBezTo>
                  <a:cubicBezTo>
                    <a:pt x="155" y="19"/>
                    <a:pt x="154" y="19"/>
                    <a:pt x="154" y="19"/>
                  </a:cubicBezTo>
                  <a:cubicBezTo>
                    <a:pt x="153" y="18"/>
                    <a:pt x="153" y="18"/>
                    <a:pt x="153" y="17"/>
                  </a:cubicBezTo>
                  <a:cubicBezTo>
                    <a:pt x="153" y="16"/>
                    <a:pt x="153" y="16"/>
                    <a:pt x="154" y="15"/>
                  </a:cubicBezTo>
                  <a:cubicBezTo>
                    <a:pt x="154" y="15"/>
                    <a:pt x="155" y="14"/>
                    <a:pt x="155" y="14"/>
                  </a:cubicBezTo>
                  <a:cubicBezTo>
                    <a:pt x="155" y="14"/>
                    <a:pt x="155" y="14"/>
                    <a:pt x="155" y="14"/>
                  </a:cubicBezTo>
                  <a:cubicBezTo>
                    <a:pt x="155" y="14"/>
                    <a:pt x="155" y="14"/>
                    <a:pt x="155" y="14"/>
                  </a:cubicBezTo>
                  <a:cubicBezTo>
                    <a:pt x="156" y="14"/>
                    <a:pt x="156" y="15"/>
                    <a:pt x="156" y="15"/>
                  </a:cubicBezTo>
                  <a:cubicBezTo>
                    <a:pt x="157" y="16"/>
                    <a:pt x="157" y="16"/>
                    <a:pt x="157" y="17"/>
                  </a:cubicBezTo>
                  <a:cubicBezTo>
                    <a:pt x="157" y="18"/>
                    <a:pt x="157" y="18"/>
                    <a:pt x="156" y="19"/>
                  </a:cubicBezTo>
                  <a:close/>
                  <a:moveTo>
                    <a:pt x="167" y="19"/>
                  </a:moveTo>
                  <a:cubicBezTo>
                    <a:pt x="166" y="19"/>
                    <a:pt x="166" y="19"/>
                    <a:pt x="166" y="19"/>
                  </a:cubicBezTo>
                  <a:cubicBezTo>
                    <a:pt x="166" y="15"/>
                    <a:pt x="166" y="15"/>
                    <a:pt x="166" y="15"/>
                  </a:cubicBezTo>
                  <a:cubicBezTo>
                    <a:pt x="166" y="15"/>
                    <a:pt x="166" y="15"/>
                    <a:pt x="166" y="15"/>
                  </a:cubicBezTo>
                  <a:cubicBezTo>
                    <a:pt x="166" y="15"/>
                    <a:pt x="166" y="15"/>
                    <a:pt x="166" y="15"/>
                  </a:cubicBezTo>
                  <a:cubicBezTo>
                    <a:pt x="166" y="15"/>
                    <a:pt x="166" y="15"/>
                    <a:pt x="166" y="15"/>
                  </a:cubicBezTo>
                  <a:cubicBezTo>
                    <a:pt x="166" y="15"/>
                    <a:pt x="166" y="15"/>
                    <a:pt x="166" y="15"/>
                  </a:cubicBezTo>
                  <a:cubicBezTo>
                    <a:pt x="167" y="15"/>
                    <a:pt x="167" y="15"/>
                    <a:pt x="167" y="15"/>
                  </a:cubicBezTo>
                  <a:lnTo>
                    <a:pt x="167" y="19"/>
                  </a:lnTo>
                  <a:close/>
                  <a:moveTo>
                    <a:pt x="171" y="19"/>
                  </a:moveTo>
                  <a:cubicBezTo>
                    <a:pt x="171" y="19"/>
                    <a:pt x="171" y="19"/>
                    <a:pt x="171" y="19"/>
                  </a:cubicBezTo>
                  <a:cubicBezTo>
                    <a:pt x="171" y="15"/>
                    <a:pt x="171" y="15"/>
                    <a:pt x="171" y="15"/>
                  </a:cubicBezTo>
                  <a:cubicBezTo>
                    <a:pt x="170" y="15"/>
                    <a:pt x="170" y="15"/>
                    <a:pt x="170" y="15"/>
                  </a:cubicBezTo>
                  <a:cubicBezTo>
                    <a:pt x="170" y="15"/>
                    <a:pt x="170" y="15"/>
                    <a:pt x="170" y="15"/>
                  </a:cubicBezTo>
                  <a:cubicBezTo>
                    <a:pt x="170" y="15"/>
                    <a:pt x="170" y="15"/>
                    <a:pt x="170" y="15"/>
                  </a:cubicBezTo>
                  <a:cubicBezTo>
                    <a:pt x="170" y="15"/>
                    <a:pt x="170" y="15"/>
                    <a:pt x="170" y="15"/>
                  </a:cubicBezTo>
                  <a:cubicBezTo>
                    <a:pt x="171" y="15"/>
                    <a:pt x="171" y="15"/>
                    <a:pt x="171" y="15"/>
                  </a:cubicBezTo>
                  <a:lnTo>
                    <a:pt x="171" y="19"/>
                  </a:lnTo>
                  <a:close/>
                  <a:moveTo>
                    <a:pt x="181" y="19"/>
                  </a:moveTo>
                  <a:cubicBezTo>
                    <a:pt x="181" y="19"/>
                    <a:pt x="181" y="19"/>
                    <a:pt x="181" y="19"/>
                  </a:cubicBezTo>
                  <a:cubicBezTo>
                    <a:pt x="181" y="15"/>
                    <a:pt x="181" y="15"/>
                    <a:pt x="181" y="15"/>
                  </a:cubicBezTo>
                  <a:cubicBezTo>
                    <a:pt x="180" y="15"/>
                    <a:pt x="180" y="15"/>
                    <a:pt x="180" y="15"/>
                  </a:cubicBezTo>
                  <a:cubicBezTo>
                    <a:pt x="180" y="15"/>
                    <a:pt x="180" y="15"/>
                    <a:pt x="180" y="15"/>
                  </a:cubicBezTo>
                  <a:cubicBezTo>
                    <a:pt x="180" y="15"/>
                    <a:pt x="180" y="15"/>
                    <a:pt x="180" y="15"/>
                  </a:cubicBezTo>
                  <a:cubicBezTo>
                    <a:pt x="180" y="15"/>
                    <a:pt x="180" y="15"/>
                    <a:pt x="180" y="15"/>
                  </a:cubicBezTo>
                  <a:cubicBezTo>
                    <a:pt x="181" y="15"/>
                    <a:pt x="181" y="15"/>
                    <a:pt x="181" y="15"/>
                  </a:cubicBezTo>
                  <a:lnTo>
                    <a:pt x="181" y="19"/>
                  </a:lnTo>
                  <a:close/>
                  <a:moveTo>
                    <a:pt x="185" y="19"/>
                  </a:moveTo>
                  <a:cubicBezTo>
                    <a:pt x="187" y="19"/>
                    <a:pt x="187" y="19"/>
                    <a:pt x="187" y="19"/>
                  </a:cubicBezTo>
                  <a:cubicBezTo>
                    <a:pt x="187" y="19"/>
                    <a:pt x="187" y="19"/>
                    <a:pt x="187" y="19"/>
                  </a:cubicBezTo>
                  <a:cubicBezTo>
                    <a:pt x="185" y="19"/>
                    <a:pt x="185" y="19"/>
                    <a:pt x="185" y="19"/>
                  </a:cubicBezTo>
                  <a:cubicBezTo>
                    <a:pt x="183" y="19"/>
                    <a:pt x="183" y="19"/>
                    <a:pt x="183" y="19"/>
                  </a:cubicBezTo>
                  <a:cubicBezTo>
                    <a:pt x="185" y="18"/>
                    <a:pt x="185" y="18"/>
                    <a:pt x="185" y="18"/>
                  </a:cubicBezTo>
                  <a:cubicBezTo>
                    <a:pt x="186" y="17"/>
                    <a:pt x="186" y="17"/>
                    <a:pt x="186" y="17"/>
                  </a:cubicBezTo>
                  <a:cubicBezTo>
                    <a:pt x="186" y="17"/>
                    <a:pt x="186" y="16"/>
                    <a:pt x="186" y="16"/>
                  </a:cubicBezTo>
                  <a:cubicBezTo>
                    <a:pt x="186" y="16"/>
                    <a:pt x="186" y="16"/>
                    <a:pt x="186" y="15"/>
                  </a:cubicBezTo>
                  <a:cubicBezTo>
                    <a:pt x="186" y="15"/>
                    <a:pt x="185" y="15"/>
                    <a:pt x="185" y="15"/>
                  </a:cubicBezTo>
                  <a:cubicBezTo>
                    <a:pt x="185" y="15"/>
                    <a:pt x="185" y="15"/>
                    <a:pt x="185" y="15"/>
                  </a:cubicBezTo>
                  <a:cubicBezTo>
                    <a:pt x="185" y="15"/>
                    <a:pt x="185" y="15"/>
                    <a:pt x="184" y="15"/>
                  </a:cubicBezTo>
                  <a:cubicBezTo>
                    <a:pt x="184" y="16"/>
                    <a:pt x="184" y="16"/>
                    <a:pt x="184" y="16"/>
                  </a:cubicBezTo>
                  <a:cubicBezTo>
                    <a:pt x="183" y="16"/>
                    <a:pt x="183" y="16"/>
                    <a:pt x="183" y="16"/>
                  </a:cubicBezTo>
                  <a:cubicBezTo>
                    <a:pt x="184" y="16"/>
                    <a:pt x="184" y="15"/>
                    <a:pt x="184" y="15"/>
                  </a:cubicBezTo>
                  <a:cubicBezTo>
                    <a:pt x="184" y="15"/>
                    <a:pt x="185" y="15"/>
                    <a:pt x="185" y="15"/>
                  </a:cubicBezTo>
                  <a:cubicBezTo>
                    <a:pt x="185" y="15"/>
                    <a:pt x="185" y="15"/>
                    <a:pt x="185" y="15"/>
                  </a:cubicBezTo>
                  <a:cubicBezTo>
                    <a:pt x="185" y="15"/>
                    <a:pt x="186" y="15"/>
                    <a:pt x="186" y="15"/>
                  </a:cubicBezTo>
                  <a:cubicBezTo>
                    <a:pt x="186" y="15"/>
                    <a:pt x="187" y="16"/>
                    <a:pt x="187" y="16"/>
                  </a:cubicBezTo>
                  <a:cubicBezTo>
                    <a:pt x="187" y="16"/>
                    <a:pt x="187" y="17"/>
                    <a:pt x="186" y="17"/>
                  </a:cubicBezTo>
                  <a:cubicBezTo>
                    <a:pt x="186" y="17"/>
                    <a:pt x="186" y="17"/>
                    <a:pt x="186" y="17"/>
                  </a:cubicBezTo>
                  <a:cubicBezTo>
                    <a:pt x="185" y="19"/>
                    <a:pt x="185" y="19"/>
                    <a:pt x="185" y="19"/>
                  </a:cubicBezTo>
                  <a:cubicBezTo>
                    <a:pt x="185" y="19"/>
                    <a:pt x="185" y="19"/>
                    <a:pt x="185" y="1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89"/>
            <p:cNvSpPr>
              <a:spLocks/>
            </p:cNvSpPr>
            <p:nvPr/>
          </p:nvSpPr>
          <p:spPr bwMode="auto">
            <a:xfrm>
              <a:off x="5368061" y="2389109"/>
              <a:ext cx="5071" cy="11829"/>
            </a:xfrm>
            <a:custGeom>
              <a:avLst/>
              <a:gdLst/>
              <a:ahLst/>
              <a:cxnLst>
                <a:cxn ang="0">
                  <a:pos x="1" y="0"/>
                </a:cxn>
                <a:cxn ang="0">
                  <a:pos x="1" y="0"/>
                </a:cxn>
                <a:cxn ang="0">
                  <a:pos x="0" y="1"/>
                </a:cxn>
                <a:cxn ang="0">
                  <a:pos x="0" y="2"/>
                </a:cxn>
                <a:cxn ang="0">
                  <a:pos x="0" y="3"/>
                </a:cxn>
                <a:cxn ang="0">
                  <a:pos x="1" y="4"/>
                </a:cxn>
                <a:cxn ang="0">
                  <a:pos x="1" y="4"/>
                </a:cxn>
                <a:cxn ang="0">
                  <a:pos x="2" y="3"/>
                </a:cxn>
                <a:cxn ang="0">
                  <a:pos x="2" y="2"/>
                </a:cxn>
                <a:cxn ang="0">
                  <a:pos x="2" y="1"/>
                </a:cxn>
                <a:cxn ang="0">
                  <a:pos x="1" y="0"/>
                </a:cxn>
              </a:cxnLst>
              <a:rect l="0" t="0" r="r" b="b"/>
              <a:pathLst>
                <a:path w="2" h="4">
                  <a:moveTo>
                    <a:pt x="1" y="0"/>
                  </a:moveTo>
                  <a:cubicBezTo>
                    <a:pt x="1" y="0"/>
                    <a:pt x="1" y="0"/>
                    <a:pt x="1" y="0"/>
                  </a:cubicBezTo>
                  <a:cubicBezTo>
                    <a:pt x="1" y="0"/>
                    <a:pt x="0" y="0"/>
                    <a:pt x="0" y="1"/>
                  </a:cubicBezTo>
                  <a:cubicBezTo>
                    <a:pt x="0" y="1"/>
                    <a:pt x="0" y="1"/>
                    <a:pt x="0" y="2"/>
                  </a:cubicBezTo>
                  <a:cubicBezTo>
                    <a:pt x="0" y="3"/>
                    <a:pt x="0" y="3"/>
                    <a:pt x="0" y="3"/>
                  </a:cubicBezTo>
                  <a:cubicBezTo>
                    <a:pt x="0" y="4"/>
                    <a:pt x="1" y="4"/>
                    <a:pt x="1" y="4"/>
                  </a:cubicBezTo>
                  <a:cubicBezTo>
                    <a:pt x="1" y="4"/>
                    <a:pt x="1" y="4"/>
                    <a:pt x="1" y="4"/>
                  </a:cubicBezTo>
                  <a:cubicBezTo>
                    <a:pt x="1" y="4"/>
                    <a:pt x="2" y="4"/>
                    <a:pt x="2" y="3"/>
                  </a:cubicBezTo>
                  <a:cubicBezTo>
                    <a:pt x="2" y="3"/>
                    <a:pt x="2" y="2"/>
                    <a:pt x="2" y="2"/>
                  </a:cubicBezTo>
                  <a:cubicBezTo>
                    <a:pt x="2" y="1"/>
                    <a:pt x="2" y="1"/>
                    <a:pt x="2" y="1"/>
                  </a:cubicBezTo>
                  <a:cubicBezTo>
                    <a:pt x="2" y="0"/>
                    <a:pt x="1" y="0"/>
                    <a:pt x="1"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90"/>
            <p:cNvSpPr>
              <a:spLocks/>
            </p:cNvSpPr>
            <p:nvPr/>
          </p:nvSpPr>
          <p:spPr bwMode="auto">
            <a:xfrm>
              <a:off x="5736455" y="2389109"/>
              <a:ext cx="6760" cy="6760"/>
            </a:xfrm>
            <a:custGeom>
              <a:avLst/>
              <a:gdLst/>
              <a:ahLst/>
              <a:cxnLst>
                <a:cxn ang="0">
                  <a:pos x="1" y="0"/>
                </a:cxn>
                <a:cxn ang="0">
                  <a:pos x="1" y="0"/>
                </a:cxn>
                <a:cxn ang="0">
                  <a:pos x="1" y="0"/>
                </a:cxn>
                <a:cxn ang="0">
                  <a:pos x="0" y="1"/>
                </a:cxn>
                <a:cxn ang="0">
                  <a:pos x="1" y="2"/>
                </a:cxn>
                <a:cxn ang="0">
                  <a:pos x="1" y="2"/>
                </a:cxn>
                <a:cxn ang="0">
                  <a:pos x="1" y="2"/>
                </a:cxn>
                <a:cxn ang="0">
                  <a:pos x="2" y="2"/>
                </a:cxn>
                <a:cxn ang="0">
                  <a:pos x="2" y="1"/>
                </a:cxn>
                <a:cxn ang="0">
                  <a:pos x="2" y="0"/>
                </a:cxn>
                <a:cxn ang="0">
                  <a:pos x="1" y="0"/>
                </a:cxn>
              </a:cxnLst>
              <a:rect l="0" t="0" r="r" b="b"/>
              <a:pathLst>
                <a:path w="2" h="2">
                  <a:moveTo>
                    <a:pt x="1" y="0"/>
                  </a:moveTo>
                  <a:cubicBezTo>
                    <a:pt x="1" y="0"/>
                    <a:pt x="1" y="0"/>
                    <a:pt x="1" y="0"/>
                  </a:cubicBezTo>
                  <a:cubicBezTo>
                    <a:pt x="1" y="0"/>
                    <a:pt x="1" y="0"/>
                    <a:pt x="1" y="0"/>
                  </a:cubicBezTo>
                  <a:cubicBezTo>
                    <a:pt x="0" y="1"/>
                    <a:pt x="0" y="1"/>
                    <a:pt x="0" y="1"/>
                  </a:cubicBezTo>
                  <a:cubicBezTo>
                    <a:pt x="0" y="1"/>
                    <a:pt x="0" y="2"/>
                    <a:pt x="1" y="2"/>
                  </a:cubicBezTo>
                  <a:cubicBezTo>
                    <a:pt x="1" y="2"/>
                    <a:pt x="1" y="2"/>
                    <a:pt x="1" y="2"/>
                  </a:cubicBezTo>
                  <a:cubicBezTo>
                    <a:pt x="1" y="2"/>
                    <a:pt x="1" y="2"/>
                    <a:pt x="1" y="2"/>
                  </a:cubicBezTo>
                  <a:cubicBezTo>
                    <a:pt x="2" y="2"/>
                    <a:pt x="2" y="2"/>
                    <a:pt x="2" y="2"/>
                  </a:cubicBezTo>
                  <a:cubicBezTo>
                    <a:pt x="2" y="2"/>
                    <a:pt x="2" y="1"/>
                    <a:pt x="2" y="1"/>
                  </a:cubicBezTo>
                  <a:cubicBezTo>
                    <a:pt x="2" y="1"/>
                    <a:pt x="2" y="1"/>
                    <a:pt x="2" y="0"/>
                  </a:cubicBezTo>
                  <a:cubicBezTo>
                    <a:pt x="2" y="0"/>
                    <a:pt x="2" y="0"/>
                    <a:pt x="1"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91"/>
            <p:cNvSpPr>
              <a:spLocks/>
            </p:cNvSpPr>
            <p:nvPr/>
          </p:nvSpPr>
          <p:spPr bwMode="auto">
            <a:xfrm>
              <a:off x="5697587" y="2389109"/>
              <a:ext cx="3379" cy="6760"/>
            </a:xfrm>
            <a:custGeom>
              <a:avLst/>
              <a:gdLst/>
              <a:ahLst/>
              <a:cxnLst>
                <a:cxn ang="0">
                  <a:pos x="1" y="2"/>
                </a:cxn>
                <a:cxn ang="0">
                  <a:pos x="1" y="2"/>
                </a:cxn>
                <a:cxn ang="0">
                  <a:pos x="1" y="1"/>
                </a:cxn>
                <a:cxn ang="0">
                  <a:pos x="1" y="1"/>
                </a:cxn>
                <a:cxn ang="0">
                  <a:pos x="1" y="0"/>
                </a:cxn>
                <a:cxn ang="0">
                  <a:pos x="1" y="0"/>
                </a:cxn>
                <a:cxn ang="0">
                  <a:pos x="1" y="0"/>
                </a:cxn>
                <a:cxn ang="0">
                  <a:pos x="0" y="0"/>
                </a:cxn>
                <a:cxn ang="0">
                  <a:pos x="0" y="1"/>
                </a:cxn>
                <a:cxn ang="0">
                  <a:pos x="0" y="1"/>
                </a:cxn>
                <a:cxn ang="0">
                  <a:pos x="1" y="2"/>
                </a:cxn>
              </a:cxnLst>
              <a:rect l="0" t="0" r="r" b="b"/>
              <a:pathLst>
                <a:path w="1" h="2">
                  <a:moveTo>
                    <a:pt x="1" y="2"/>
                  </a:moveTo>
                  <a:cubicBezTo>
                    <a:pt x="1" y="2"/>
                    <a:pt x="1" y="2"/>
                    <a:pt x="1" y="2"/>
                  </a:cubicBezTo>
                  <a:cubicBezTo>
                    <a:pt x="1" y="2"/>
                    <a:pt x="1" y="2"/>
                    <a:pt x="1" y="1"/>
                  </a:cubicBezTo>
                  <a:cubicBezTo>
                    <a:pt x="1" y="1"/>
                    <a:pt x="1" y="1"/>
                    <a:pt x="1" y="1"/>
                  </a:cubicBezTo>
                  <a:cubicBezTo>
                    <a:pt x="1" y="1"/>
                    <a:pt x="1" y="0"/>
                    <a:pt x="1" y="0"/>
                  </a:cubicBezTo>
                  <a:cubicBezTo>
                    <a:pt x="1" y="0"/>
                    <a:pt x="1" y="0"/>
                    <a:pt x="1" y="0"/>
                  </a:cubicBezTo>
                  <a:cubicBezTo>
                    <a:pt x="1" y="0"/>
                    <a:pt x="1" y="0"/>
                    <a:pt x="1" y="0"/>
                  </a:cubicBezTo>
                  <a:cubicBezTo>
                    <a:pt x="0" y="0"/>
                    <a:pt x="0" y="0"/>
                    <a:pt x="0" y="0"/>
                  </a:cubicBezTo>
                  <a:cubicBezTo>
                    <a:pt x="0" y="0"/>
                    <a:pt x="0" y="1"/>
                    <a:pt x="0" y="1"/>
                  </a:cubicBezTo>
                  <a:cubicBezTo>
                    <a:pt x="0" y="1"/>
                    <a:pt x="0" y="1"/>
                    <a:pt x="0" y="1"/>
                  </a:cubicBezTo>
                  <a:cubicBezTo>
                    <a:pt x="0" y="2"/>
                    <a:pt x="0" y="2"/>
                    <a:pt x="1" y="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92"/>
            <p:cNvSpPr>
              <a:spLocks/>
            </p:cNvSpPr>
            <p:nvPr/>
          </p:nvSpPr>
          <p:spPr bwMode="auto">
            <a:xfrm>
              <a:off x="5697587" y="2395869"/>
              <a:ext cx="3379" cy="5071"/>
            </a:xfrm>
            <a:custGeom>
              <a:avLst/>
              <a:gdLst/>
              <a:ahLst/>
              <a:cxnLst>
                <a:cxn ang="0">
                  <a:pos x="1" y="0"/>
                </a:cxn>
                <a:cxn ang="0">
                  <a:pos x="0" y="0"/>
                </a:cxn>
                <a:cxn ang="0">
                  <a:pos x="0" y="0"/>
                </a:cxn>
                <a:cxn ang="0">
                  <a:pos x="0" y="1"/>
                </a:cxn>
                <a:cxn ang="0">
                  <a:pos x="0" y="2"/>
                </a:cxn>
                <a:cxn ang="0">
                  <a:pos x="1" y="2"/>
                </a:cxn>
                <a:cxn ang="0">
                  <a:pos x="1" y="2"/>
                </a:cxn>
                <a:cxn ang="0">
                  <a:pos x="1" y="2"/>
                </a:cxn>
                <a:cxn ang="0">
                  <a:pos x="1" y="1"/>
                </a:cxn>
                <a:cxn ang="0">
                  <a:pos x="1" y="0"/>
                </a:cxn>
                <a:cxn ang="0">
                  <a:pos x="1" y="0"/>
                </a:cxn>
              </a:cxnLst>
              <a:rect l="0" t="0" r="r" b="b"/>
              <a:pathLst>
                <a:path w="1" h="2">
                  <a:moveTo>
                    <a:pt x="1" y="0"/>
                  </a:moveTo>
                  <a:cubicBezTo>
                    <a:pt x="0" y="0"/>
                    <a:pt x="0" y="0"/>
                    <a:pt x="0" y="0"/>
                  </a:cubicBezTo>
                  <a:cubicBezTo>
                    <a:pt x="0" y="0"/>
                    <a:pt x="0" y="0"/>
                    <a:pt x="0" y="0"/>
                  </a:cubicBezTo>
                  <a:cubicBezTo>
                    <a:pt x="0" y="1"/>
                    <a:pt x="0" y="1"/>
                    <a:pt x="0" y="1"/>
                  </a:cubicBezTo>
                  <a:cubicBezTo>
                    <a:pt x="0" y="1"/>
                    <a:pt x="0" y="1"/>
                    <a:pt x="0" y="2"/>
                  </a:cubicBezTo>
                  <a:cubicBezTo>
                    <a:pt x="0" y="2"/>
                    <a:pt x="0" y="2"/>
                    <a:pt x="1" y="2"/>
                  </a:cubicBezTo>
                  <a:cubicBezTo>
                    <a:pt x="1" y="2"/>
                    <a:pt x="1" y="2"/>
                    <a:pt x="1" y="2"/>
                  </a:cubicBezTo>
                  <a:cubicBezTo>
                    <a:pt x="1" y="2"/>
                    <a:pt x="1" y="2"/>
                    <a:pt x="1" y="2"/>
                  </a:cubicBezTo>
                  <a:cubicBezTo>
                    <a:pt x="1" y="1"/>
                    <a:pt x="1" y="1"/>
                    <a:pt x="1" y="1"/>
                  </a:cubicBezTo>
                  <a:cubicBezTo>
                    <a:pt x="1" y="1"/>
                    <a:pt x="1" y="1"/>
                    <a:pt x="1" y="0"/>
                  </a:cubicBezTo>
                  <a:cubicBezTo>
                    <a:pt x="1" y="0"/>
                    <a:pt x="1" y="0"/>
                    <a:pt x="1"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193"/>
            <p:cNvSpPr>
              <a:spLocks/>
            </p:cNvSpPr>
            <p:nvPr/>
          </p:nvSpPr>
          <p:spPr bwMode="auto">
            <a:xfrm>
              <a:off x="5783770" y="2389109"/>
              <a:ext cx="5071" cy="11829"/>
            </a:xfrm>
            <a:custGeom>
              <a:avLst/>
              <a:gdLst/>
              <a:ahLst/>
              <a:cxnLst>
                <a:cxn ang="0">
                  <a:pos x="1" y="0"/>
                </a:cxn>
                <a:cxn ang="0">
                  <a:pos x="1" y="0"/>
                </a:cxn>
                <a:cxn ang="0">
                  <a:pos x="0" y="1"/>
                </a:cxn>
                <a:cxn ang="0">
                  <a:pos x="0" y="2"/>
                </a:cxn>
                <a:cxn ang="0">
                  <a:pos x="0" y="3"/>
                </a:cxn>
                <a:cxn ang="0">
                  <a:pos x="1" y="4"/>
                </a:cxn>
                <a:cxn ang="0">
                  <a:pos x="1" y="4"/>
                </a:cxn>
                <a:cxn ang="0">
                  <a:pos x="2" y="3"/>
                </a:cxn>
                <a:cxn ang="0">
                  <a:pos x="2" y="2"/>
                </a:cxn>
                <a:cxn ang="0">
                  <a:pos x="2" y="1"/>
                </a:cxn>
                <a:cxn ang="0">
                  <a:pos x="1" y="0"/>
                </a:cxn>
              </a:cxnLst>
              <a:rect l="0" t="0" r="r" b="b"/>
              <a:pathLst>
                <a:path w="2" h="4">
                  <a:moveTo>
                    <a:pt x="1" y="0"/>
                  </a:moveTo>
                  <a:cubicBezTo>
                    <a:pt x="1" y="0"/>
                    <a:pt x="1" y="0"/>
                    <a:pt x="1" y="0"/>
                  </a:cubicBezTo>
                  <a:cubicBezTo>
                    <a:pt x="1" y="0"/>
                    <a:pt x="0" y="0"/>
                    <a:pt x="0" y="1"/>
                  </a:cubicBezTo>
                  <a:cubicBezTo>
                    <a:pt x="0" y="1"/>
                    <a:pt x="0" y="1"/>
                    <a:pt x="0" y="2"/>
                  </a:cubicBezTo>
                  <a:cubicBezTo>
                    <a:pt x="0" y="3"/>
                    <a:pt x="0" y="3"/>
                    <a:pt x="0" y="3"/>
                  </a:cubicBezTo>
                  <a:cubicBezTo>
                    <a:pt x="0" y="4"/>
                    <a:pt x="1" y="4"/>
                    <a:pt x="1" y="4"/>
                  </a:cubicBezTo>
                  <a:cubicBezTo>
                    <a:pt x="1" y="4"/>
                    <a:pt x="1" y="4"/>
                    <a:pt x="1" y="4"/>
                  </a:cubicBezTo>
                  <a:cubicBezTo>
                    <a:pt x="1" y="4"/>
                    <a:pt x="2" y="4"/>
                    <a:pt x="2" y="3"/>
                  </a:cubicBezTo>
                  <a:cubicBezTo>
                    <a:pt x="2" y="3"/>
                    <a:pt x="2" y="2"/>
                    <a:pt x="2" y="2"/>
                  </a:cubicBezTo>
                  <a:cubicBezTo>
                    <a:pt x="2" y="1"/>
                    <a:pt x="2" y="1"/>
                    <a:pt x="2" y="1"/>
                  </a:cubicBezTo>
                  <a:cubicBezTo>
                    <a:pt x="2" y="0"/>
                    <a:pt x="1" y="0"/>
                    <a:pt x="1"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194"/>
            <p:cNvSpPr>
              <a:spLocks/>
            </p:cNvSpPr>
            <p:nvPr/>
          </p:nvSpPr>
          <p:spPr bwMode="auto">
            <a:xfrm>
              <a:off x="5533667" y="2392490"/>
              <a:ext cx="1690" cy="5071"/>
            </a:xfrm>
            <a:custGeom>
              <a:avLst/>
              <a:gdLst/>
              <a:ahLst/>
              <a:cxnLst>
                <a:cxn ang="0">
                  <a:pos x="1" y="2"/>
                </a:cxn>
                <a:cxn ang="0">
                  <a:pos x="0" y="3"/>
                </a:cxn>
                <a:cxn ang="0">
                  <a:pos x="1" y="3"/>
                </a:cxn>
                <a:cxn ang="0">
                  <a:pos x="1" y="3"/>
                </a:cxn>
                <a:cxn ang="0">
                  <a:pos x="1" y="0"/>
                </a:cxn>
                <a:cxn ang="0">
                  <a:pos x="1" y="0"/>
                </a:cxn>
                <a:cxn ang="0">
                  <a:pos x="1" y="2"/>
                </a:cxn>
              </a:cxnLst>
              <a:rect l="0" t="0" r="r" b="b"/>
              <a:pathLst>
                <a:path w="1" h="3">
                  <a:moveTo>
                    <a:pt x="1" y="2"/>
                  </a:moveTo>
                  <a:lnTo>
                    <a:pt x="0" y="3"/>
                  </a:lnTo>
                  <a:lnTo>
                    <a:pt x="1" y="3"/>
                  </a:lnTo>
                  <a:lnTo>
                    <a:pt x="1" y="3"/>
                  </a:lnTo>
                  <a:lnTo>
                    <a:pt x="1" y="0"/>
                  </a:lnTo>
                  <a:lnTo>
                    <a:pt x="1" y="0"/>
                  </a:lnTo>
                  <a:lnTo>
                    <a:pt x="1" y="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195"/>
            <p:cNvSpPr>
              <a:spLocks/>
            </p:cNvSpPr>
            <p:nvPr/>
          </p:nvSpPr>
          <p:spPr bwMode="auto">
            <a:xfrm>
              <a:off x="5614782" y="2395869"/>
              <a:ext cx="6760" cy="5071"/>
            </a:xfrm>
            <a:custGeom>
              <a:avLst/>
              <a:gdLst/>
              <a:ahLst/>
              <a:cxnLst>
                <a:cxn ang="0">
                  <a:pos x="1" y="0"/>
                </a:cxn>
                <a:cxn ang="0">
                  <a:pos x="1" y="0"/>
                </a:cxn>
                <a:cxn ang="0">
                  <a:pos x="0" y="0"/>
                </a:cxn>
                <a:cxn ang="0">
                  <a:pos x="0" y="1"/>
                </a:cxn>
                <a:cxn ang="0">
                  <a:pos x="0" y="2"/>
                </a:cxn>
                <a:cxn ang="0">
                  <a:pos x="1" y="2"/>
                </a:cxn>
                <a:cxn ang="0">
                  <a:pos x="1" y="2"/>
                </a:cxn>
                <a:cxn ang="0">
                  <a:pos x="1" y="2"/>
                </a:cxn>
                <a:cxn ang="0">
                  <a:pos x="2" y="1"/>
                </a:cxn>
                <a:cxn ang="0">
                  <a:pos x="1" y="0"/>
                </a:cxn>
                <a:cxn ang="0">
                  <a:pos x="1" y="0"/>
                </a:cxn>
              </a:cxnLst>
              <a:rect l="0" t="0" r="r" b="b"/>
              <a:pathLst>
                <a:path w="2" h="2">
                  <a:moveTo>
                    <a:pt x="1" y="0"/>
                  </a:moveTo>
                  <a:cubicBezTo>
                    <a:pt x="1" y="0"/>
                    <a:pt x="1" y="0"/>
                    <a:pt x="1" y="0"/>
                  </a:cubicBezTo>
                  <a:cubicBezTo>
                    <a:pt x="0" y="0"/>
                    <a:pt x="0" y="0"/>
                    <a:pt x="0" y="0"/>
                  </a:cubicBezTo>
                  <a:cubicBezTo>
                    <a:pt x="0" y="0"/>
                    <a:pt x="0" y="1"/>
                    <a:pt x="0" y="1"/>
                  </a:cubicBezTo>
                  <a:cubicBezTo>
                    <a:pt x="0" y="1"/>
                    <a:pt x="0" y="1"/>
                    <a:pt x="0" y="2"/>
                  </a:cubicBezTo>
                  <a:cubicBezTo>
                    <a:pt x="0" y="2"/>
                    <a:pt x="0" y="2"/>
                    <a:pt x="1" y="2"/>
                  </a:cubicBezTo>
                  <a:cubicBezTo>
                    <a:pt x="1" y="2"/>
                    <a:pt x="1" y="2"/>
                    <a:pt x="1" y="2"/>
                  </a:cubicBezTo>
                  <a:cubicBezTo>
                    <a:pt x="1" y="2"/>
                    <a:pt x="1" y="2"/>
                    <a:pt x="1" y="2"/>
                  </a:cubicBezTo>
                  <a:cubicBezTo>
                    <a:pt x="2" y="1"/>
                    <a:pt x="2" y="1"/>
                    <a:pt x="2" y="1"/>
                  </a:cubicBezTo>
                  <a:cubicBezTo>
                    <a:pt x="2" y="1"/>
                    <a:pt x="2" y="0"/>
                    <a:pt x="1" y="0"/>
                  </a:cubicBezTo>
                  <a:cubicBezTo>
                    <a:pt x="1" y="0"/>
                    <a:pt x="1" y="0"/>
                    <a:pt x="1"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196"/>
            <p:cNvSpPr>
              <a:spLocks/>
            </p:cNvSpPr>
            <p:nvPr/>
          </p:nvSpPr>
          <p:spPr bwMode="auto">
            <a:xfrm>
              <a:off x="5374819" y="2475293"/>
              <a:ext cx="6760" cy="8450"/>
            </a:xfrm>
            <a:custGeom>
              <a:avLst/>
              <a:gdLst/>
              <a:ahLst/>
              <a:cxnLst>
                <a:cxn ang="0">
                  <a:pos x="1" y="0"/>
                </a:cxn>
                <a:cxn ang="0">
                  <a:pos x="1" y="0"/>
                </a:cxn>
                <a:cxn ang="0">
                  <a:pos x="1" y="1"/>
                </a:cxn>
                <a:cxn ang="0">
                  <a:pos x="0" y="2"/>
                </a:cxn>
                <a:cxn ang="0">
                  <a:pos x="1" y="3"/>
                </a:cxn>
                <a:cxn ang="0">
                  <a:pos x="1" y="3"/>
                </a:cxn>
                <a:cxn ang="0">
                  <a:pos x="1" y="3"/>
                </a:cxn>
                <a:cxn ang="0">
                  <a:pos x="2" y="3"/>
                </a:cxn>
                <a:cxn ang="0">
                  <a:pos x="2" y="2"/>
                </a:cxn>
                <a:cxn ang="0">
                  <a:pos x="2" y="1"/>
                </a:cxn>
                <a:cxn ang="0">
                  <a:pos x="1" y="0"/>
                </a:cxn>
              </a:cxnLst>
              <a:rect l="0" t="0" r="r" b="b"/>
              <a:pathLst>
                <a:path w="2" h="3">
                  <a:moveTo>
                    <a:pt x="1" y="0"/>
                  </a:moveTo>
                  <a:cubicBezTo>
                    <a:pt x="1" y="0"/>
                    <a:pt x="1" y="0"/>
                    <a:pt x="1" y="0"/>
                  </a:cubicBezTo>
                  <a:cubicBezTo>
                    <a:pt x="1" y="0"/>
                    <a:pt x="1" y="1"/>
                    <a:pt x="1" y="1"/>
                  </a:cubicBezTo>
                  <a:cubicBezTo>
                    <a:pt x="0" y="1"/>
                    <a:pt x="0" y="1"/>
                    <a:pt x="0" y="2"/>
                  </a:cubicBezTo>
                  <a:cubicBezTo>
                    <a:pt x="0" y="2"/>
                    <a:pt x="0" y="3"/>
                    <a:pt x="1" y="3"/>
                  </a:cubicBezTo>
                  <a:cubicBezTo>
                    <a:pt x="1" y="3"/>
                    <a:pt x="1" y="3"/>
                    <a:pt x="1" y="3"/>
                  </a:cubicBezTo>
                  <a:cubicBezTo>
                    <a:pt x="1" y="3"/>
                    <a:pt x="1" y="3"/>
                    <a:pt x="1" y="3"/>
                  </a:cubicBezTo>
                  <a:cubicBezTo>
                    <a:pt x="1" y="3"/>
                    <a:pt x="2" y="3"/>
                    <a:pt x="2" y="3"/>
                  </a:cubicBezTo>
                  <a:cubicBezTo>
                    <a:pt x="2" y="3"/>
                    <a:pt x="2" y="2"/>
                    <a:pt x="2" y="2"/>
                  </a:cubicBezTo>
                  <a:cubicBezTo>
                    <a:pt x="2" y="1"/>
                    <a:pt x="2" y="1"/>
                    <a:pt x="2" y="1"/>
                  </a:cubicBezTo>
                  <a:cubicBezTo>
                    <a:pt x="2" y="1"/>
                    <a:pt x="1" y="0"/>
                    <a:pt x="1"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197"/>
            <p:cNvSpPr>
              <a:spLocks/>
            </p:cNvSpPr>
            <p:nvPr/>
          </p:nvSpPr>
          <p:spPr bwMode="auto">
            <a:xfrm>
              <a:off x="5635061" y="2480363"/>
              <a:ext cx="5071" cy="3379"/>
            </a:xfrm>
            <a:custGeom>
              <a:avLst/>
              <a:gdLst/>
              <a:ahLst/>
              <a:cxnLst>
                <a:cxn ang="0">
                  <a:pos x="1" y="1"/>
                </a:cxn>
                <a:cxn ang="0">
                  <a:pos x="1" y="1"/>
                </a:cxn>
                <a:cxn ang="0">
                  <a:pos x="2" y="1"/>
                </a:cxn>
                <a:cxn ang="0">
                  <a:pos x="2" y="1"/>
                </a:cxn>
                <a:cxn ang="0">
                  <a:pos x="2" y="0"/>
                </a:cxn>
                <a:cxn ang="0">
                  <a:pos x="1" y="0"/>
                </a:cxn>
                <a:cxn ang="0">
                  <a:pos x="1" y="0"/>
                </a:cxn>
                <a:cxn ang="0">
                  <a:pos x="1" y="0"/>
                </a:cxn>
                <a:cxn ang="0">
                  <a:pos x="0" y="1"/>
                </a:cxn>
                <a:cxn ang="0">
                  <a:pos x="1" y="1"/>
                </a:cxn>
                <a:cxn ang="0">
                  <a:pos x="1" y="1"/>
                </a:cxn>
              </a:cxnLst>
              <a:rect l="0" t="0" r="r" b="b"/>
              <a:pathLst>
                <a:path w="2" h="1">
                  <a:moveTo>
                    <a:pt x="1" y="1"/>
                  </a:moveTo>
                  <a:cubicBezTo>
                    <a:pt x="1" y="1"/>
                    <a:pt x="1" y="1"/>
                    <a:pt x="1" y="1"/>
                  </a:cubicBezTo>
                  <a:cubicBezTo>
                    <a:pt x="1" y="1"/>
                    <a:pt x="1" y="1"/>
                    <a:pt x="2" y="1"/>
                  </a:cubicBezTo>
                  <a:cubicBezTo>
                    <a:pt x="2" y="1"/>
                    <a:pt x="2" y="1"/>
                    <a:pt x="2" y="1"/>
                  </a:cubicBezTo>
                  <a:cubicBezTo>
                    <a:pt x="2" y="0"/>
                    <a:pt x="2" y="0"/>
                    <a:pt x="2" y="0"/>
                  </a:cubicBezTo>
                  <a:cubicBezTo>
                    <a:pt x="1" y="0"/>
                    <a:pt x="1" y="0"/>
                    <a:pt x="1" y="0"/>
                  </a:cubicBezTo>
                  <a:cubicBezTo>
                    <a:pt x="1" y="0"/>
                    <a:pt x="1" y="0"/>
                    <a:pt x="1" y="0"/>
                  </a:cubicBezTo>
                  <a:cubicBezTo>
                    <a:pt x="1" y="0"/>
                    <a:pt x="1" y="0"/>
                    <a:pt x="1" y="0"/>
                  </a:cubicBezTo>
                  <a:cubicBezTo>
                    <a:pt x="0" y="0"/>
                    <a:pt x="0" y="0"/>
                    <a:pt x="0" y="1"/>
                  </a:cubicBezTo>
                  <a:cubicBezTo>
                    <a:pt x="0" y="1"/>
                    <a:pt x="0" y="1"/>
                    <a:pt x="1" y="1"/>
                  </a:cubicBezTo>
                  <a:cubicBezTo>
                    <a:pt x="1" y="1"/>
                    <a:pt x="1" y="1"/>
                    <a:pt x="1" y="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198"/>
            <p:cNvSpPr>
              <a:spLocks/>
            </p:cNvSpPr>
            <p:nvPr/>
          </p:nvSpPr>
          <p:spPr bwMode="auto">
            <a:xfrm>
              <a:off x="5635061" y="2475293"/>
              <a:ext cx="5071" cy="5071"/>
            </a:xfrm>
            <a:custGeom>
              <a:avLst/>
              <a:gdLst/>
              <a:ahLst/>
              <a:cxnLst>
                <a:cxn ang="0">
                  <a:pos x="1" y="2"/>
                </a:cxn>
                <a:cxn ang="0">
                  <a:pos x="1" y="2"/>
                </a:cxn>
                <a:cxn ang="0">
                  <a:pos x="2" y="1"/>
                </a:cxn>
                <a:cxn ang="0">
                  <a:pos x="2" y="1"/>
                </a:cxn>
                <a:cxn ang="0">
                  <a:pos x="2" y="0"/>
                </a:cxn>
                <a:cxn ang="0">
                  <a:pos x="1" y="0"/>
                </a:cxn>
                <a:cxn ang="0">
                  <a:pos x="1" y="0"/>
                </a:cxn>
                <a:cxn ang="0">
                  <a:pos x="1" y="0"/>
                </a:cxn>
                <a:cxn ang="0">
                  <a:pos x="0" y="1"/>
                </a:cxn>
                <a:cxn ang="0">
                  <a:pos x="1" y="1"/>
                </a:cxn>
                <a:cxn ang="0">
                  <a:pos x="1" y="2"/>
                </a:cxn>
              </a:cxnLst>
              <a:rect l="0" t="0" r="r" b="b"/>
              <a:pathLst>
                <a:path w="2" h="2">
                  <a:moveTo>
                    <a:pt x="1" y="2"/>
                  </a:moveTo>
                  <a:cubicBezTo>
                    <a:pt x="1" y="2"/>
                    <a:pt x="1" y="2"/>
                    <a:pt x="1" y="2"/>
                  </a:cubicBezTo>
                  <a:cubicBezTo>
                    <a:pt x="1" y="2"/>
                    <a:pt x="1" y="1"/>
                    <a:pt x="2" y="1"/>
                  </a:cubicBezTo>
                  <a:cubicBezTo>
                    <a:pt x="2" y="1"/>
                    <a:pt x="2" y="1"/>
                    <a:pt x="2" y="1"/>
                  </a:cubicBezTo>
                  <a:cubicBezTo>
                    <a:pt x="2" y="1"/>
                    <a:pt x="2" y="1"/>
                    <a:pt x="2" y="0"/>
                  </a:cubicBezTo>
                  <a:cubicBezTo>
                    <a:pt x="1" y="0"/>
                    <a:pt x="1" y="0"/>
                    <a:pt x="1" y="0"/>
                  </a:cubicBezTo>
                  <a:cubicBezTo>
                    <a:pt x="1" y="0"/>
                    <a:pt x="1" y="0"/>
                    <a:pt x="1" y="0"/>
                  </a:cubicBezTo>
                  <a:cubicBezTo>
                    <a:pt x="1" y="0"/>
                    <a:pt x="1" y="0"/>
                    <a:pt x="1" y="0"/>
                  </a:cubicBezTo>
                  <a:cubicBezTo>
                    <a:pt x="0" y="1"/>
                    <a:pt x="0" y="1"/>
                    <a:pt x="0" y="1"/>
                  </a:cubicBezTo>
                  <a:cubicBezTo>
                    <a:pt x="0" y="1"/>
                    <a:pt x="0" y="1"/>
                    <a:pt x="1" y="1"/>
                  </a:cubicBezTo>
                  <a:cubicBezTo>
                    <a:pt x="1" y="1"/>
                    <a:pt x="1" y="2"/>
                    <a:pt x="1" y="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199"/>
            <p:cNvSpPr>
              <a:spLocks/>
            </p:cNvSpPr>
            <p:nvPr/>
          </p:nvSpPr>
          <p:spPr bwMode="auto">
            <a:xfrm>
              <a:off x="5570846" y="2480363"/>
              <a:ext cx="3379" cy="3379"/>
            </a:xfrm>
            <a:custGeom>
              <a:avLst/>
              <a:gdLst/>
              <a:ahLst/>
              <a:cxnLst>
                <a:cxn ang="0">
                  <a:pos x="1" y="1"/>
                </a:cxn>
                <a:cxn ang="0">
                  <a:pos x="1" y="1"/>
                </a:cxn>
                <a:cxn ang="0">
                  <a:pos x="1" y="1"/>
                </a:cxn>
                <a:cxn ang="0">
                  <a:pos x="1" y="0"/>
                </a:cxn>
                <a:cxn ang="0">
                  <a:pos x="1" y="0"/>
                </a:cxn>
                <a:cxn ang="0">
                  <a:pos x="1" y="0"/>
                </a:cxn>
                <a:cxn ang="0">
                  <a:pos x="1" y="0"/>
                </a:cxn>
                <a:cxn ang="0">
                  <a:pos x="0" y="0"/>
                </a:cxn>
                <a:cxn ang="0">
                  <a:pos x="0" y="0"/>
                </a:cxn>
                <a:cxn ang="0">
                  <a:pos x="0" y="1"/>
                </a:cxn>
                <a:cxn ang="0">
                  <a:pos x="1" y="1"/>
                </a:cxn>
              </a:cxnLst>
              <a:rect l="0" t="0" r="r" b="b"/>
              <a:pathLst>
                <a:path w="1" h="1">
                  <a:moveTo>
                    <a:pt x="1" y="1"/>
                  </a:moveTo>
                  <a:cubicBezTo>
                    <a:pt x="1" y="1"/>
                    <a:pt x="1" y="1"/>
                    <a:pt x="1" y="1"/>
                  </a:cubicBezTo>
                  <a:cubicBezTo>
                    <a:pt x="1" y="1"/>
                    <a:pt x="1" y="1"/>
                    <a:pt x="1" y="1"/>
                  </a:cubicBezTo>
                  <a:cubicBezTo>
                    <a:pt x="1" y="1"/>
                    <a:pt x="1" y="1"/>
                    <a:pt x="1" y="0"/>
                  </a:cubicBezTo>
                  <a:cubicBezTo>
                    <a:pt x="1" y="0"/>
                    <a:pt x="1" y="0"/>
                    <a:pt x="1" y="0"/>
                  </a:cubicBezTo>
                  <a:cubicBezTo>
                    <a:pt x="1" y="0"/>
                    <a:pt x="1" y="0"/>
                    <a:pt x="1" y="0"/>
                  </a:cubicBezTo>
                  <a:cubicBezTo>
                    <a:pt x="1" y="0"/>
                    <a:pt x="1" y="0"/>
                    <a:pt x="1" y="0"/>
                  </a:cubicBezTo>
                  <a:cubicBezTo>
                    <a:pt x="0" y="0"/>
                    <a:pt x="0" y="0"/>
                    <a:pt x="0" y="0"/>
                  </a:cubicBezTo>
                  <a:cubicBezTo>
                    <a:pt x="0" y="0"/>
                    <a:pt x="0" y="0"/>
                    <a:pt x="0" y="0"/>
                  </a:cubicBezTo>
                  <a:cubicBezTo>
                    <a:pt x="0" y="1"/>
                    <a:pt x="0" y="1"/>
                    <a:pt x="0" y="1"/>
                  </a:cubicBezTo>
                  <a:cubicBezTo>
                    <a:pt x="0" y="1"/>
                    <a:pt x="0" y="1"/>
                    <a:pt x="1" y="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00"/>
            <p:cNvSpPr>
              <a:spLocks noEditPoints="1"/>
            </p:cNvSpPr>
            <p:nvPr/>
          </p:nvSpPr>
          <p:spPr bwMode="auto">
            <a:xfrm>
              <a:off x="5356232" y="2444875"/>
              <a:ext cx="518795" cy="299108"/>
            </a:xfrm>
            <a:custGeom>
              <a:avLst/>
              <a:gdLst/>
              <a:ahLst/>
              <a:cxnLst>
                <a:cxn ang="0">
                  <a:pos x="147" y="4"/>
                </a:cxn>
                <a:cxn ang="0">
                  <a:pos x="144" y="0"/>
                </a:cxn>
                <a:cxn ang="0">
                  <a:pos x="140" y="0"/>
                </a:cxn>
                <a:cxn ang="0">
                  <a:pos x="136" y="0"/>
                </a:cxn>
                <a:cxn ang="0">
                  <a:pos x="133" y="0"/>
                </a:cxn>
                <a:cxn ang="0">
                  <a:pos x="130" y="4"/>
                </a:cxn>
                <a:cxn ang="0">
                  <a:pos x="127" y="4"/>
                </a:cxn>
                <a:cxn ang="0">
                  <a:pos x="123" y="4"/>
                </a:cxn>
                <a:cxn ang="0">
                  <a:pos x="120" y="4"/>
                </a:cxn>
                <a:cxn ang="0">
                  <a:pos x="117" y="0"/>
                </a:cxn>
                <a:cxn ang="0">
                  <a:pos x="114" y="0"/>
                </a:cxn>
                <a:cxn ang="0">
                  <a:pos x="110" y="0"/>
                </a:cxn>
                <a:cxn ang="0">
                  <a:pos x="107" y="4"/>
                </a:cxn>
                <a:cxn ang="0">
                  <a:pos x="103" y="4"/>
                </a:cxn>
                <a:cxn ang="0">
                  <a:pos x="100" y="4"/>
                </a:cxn>
                <a:cxn ang="0">
                  <a:pos x="97" y="0"/>
                </a:cxn>
                <a:cxn ang="0">
                  <a:pos x="93" y="0"/>
                </a:cxn>
                <a:cxn ang="0">
                  <a:pos x="90" y="0"/>
                </a:cxn>
                <a:cxn ang="0">
                  <a:pos x="86" y="4"/>
                </a:cxn>
                <a:cxn ang="0">
                  <a:pos x="83" y="4"/>
                </a:cxn>
                <a:cxn ang="0">
                  <a:pos x="80" y="0"/>
                </a:cxn>
                <a:cxn ang="0">
                  <a:pos x="76" y="0"/>
                </a:cxn>
                <a:cxn ang="0">
                  <a:pos x="72" y="0"/>
                </a:cxn>
                <a:cxn ang="0">
                  <a:pos x="69" y="4"/>
                </a:cxn>
                <a:cxn ang="0">
                  <a:pos x="66" y="4"/>
                </a:cxn>
                <a:cxn ang="0">
                  <a:pos x="62" y="4"/>
                </a:cxn>
                <a:cxn ang="0">
                  <a:pos x="59" y="0"/>
                </a:cxn>
                <a:cxn ang="0">
                  <a:pos x="55" y="0"/>
                </a:cxn>
                <a:cxn ang="0">
                  <a:pos x="52" y="4"/>
                </a:cxn>
                <a:cxn ang="0">
                  <a:pos x="49" y="6"/>
                </a:cxn>
                <a:cxn ang="0">
                  <a:pos x="45" y="0"/>
                </a:cxn>
                <a:cxn ang="0">
                  <a:pos x="42" y="0"/>
                </a:cxn>
                <a:cxn ang="0">
                  <a:pos x="38" y="0"/>
                </a:cxn>
                <a:cxn ang="0">
                  <a:pos x="35" y="4"/>
                </a:cxn>
                <a:cxn ang="0">
                  <a:pos x="32" y="8"/>
                </a:cxn>
                <a:cxn ang="0">
                  <a:pos x="28" y="4"/>
                </a:cxn>
                <a:cxn ang="0">
                  <a:pos x="25" y="0"/>
                </a:cxn>
                <a:cxn ang="0">
                  <a:pos x="21" y="0"/>
                </a:cxn>
                <a:cxn ang="0">
                  <a:pos x="18" y="0"/>
                </a:cxn>
                <a:cxn ang="0">
                  <a:pos x="15" y="4"/>
                </a:cxn>
                <a:cxn ang="0">
                  <a:pos x="11" y="4"/>
                </a:cxn>
                <a:cxn ang="0">
                  <a:pos x="8" y="8"/>
                </a:cxn>
                <a:cxn ang="0">
                  <a:pos x="114" y="44"/>
                </a:cxn>
                <a:cxn ang="0">
                  <a:pos x="7" y="13"/>
                </a:cxn>
                <a:cxn ang="0">
                  <a:pos x="20" y="11"/>
                </a:cxn>
                <a:cxn ang="0">
                  <a:pos x="103" y="13"/>
                </a:cxn>
                <a:cxn ang="0">
                  <a:pos x="89" y="15"/>
                </a:cxn>
                <a:cxn ang="0">
                  <a:pos x="79" y="12"/>
                </a:cxn>
                <a:cxn ang="0">
                  <a:pos x="68" y="13"/>
                </a:cxn>
                <a:cxn ang="0">
                  <a:pos x="67" y="12"/>
                </a:cxn>
                <a:cxn ang="0">
                  <a:pos x="56" y="14"/>
                </a:cxn>
                <a:cxn ang="0">
                  <a:pos x="44" y="13"/>
                </a:cxn>
                <a:cxn ang="0">
                  <a:pos x="43" y="11"/>
                </a:cxn>
                <a:cxn ang="0">
                  <a:pos x="32" y="13"/>
                </a:cxn>
                <a:cxn ang="0">
                  <a:pos x="33" y="12"/>
                </a:cxn>
                <a:cxn ang="0">
                  <a:pos x="79" y="41"/>
                </a:cxn>
                <a:cxn ang="0">
                  <a:pos x="102" y="22"/>
                </a:cxn>
                <a:cxn ang="0">
                  <a:pos x="113" y="11"/>
                </a:cxn>
                <a:cxn ang="0">
                  <a:pos x="124" y="11"/>
                </a:cxn>
                <a:cxn ang="0">
                  <a:pos x="128" y="14"/>
                </a:cxn>
                <a:cxn ang="0">
                  <a:pos x="139" y="11"/>
                </a:cxn>
                <a:cxn ang="0">
                  <a:pos x="147" y="11"/>
                </a:cxn>
                <a:cxn ang="0">
                  <a:pos x="149" y="12"/>
                </a:cxn>
              </a:cxnLst>
              <a:rect l="0" t="0" r="r" b="b"/>
              <a:pathLst>
                <a:path w="188" h="108">
                  <a:moveTo>
                    <a:pt x="150" y="0"/>
                  </a:moveTo>
                  <a:cubicBezTo>
                    <a:pt x="149" y="0"/>
                    <a:pt x="149" y="0"/>
                    <a:pt x="149" y="0"/>
                  </a:cubicBezTo>
                  <a:cubicBezTo>
                    <a:pt x="149" y="8"/>
                    <a:pt x="149" y="8"/>
                    <a:pt x="149" y="8"/>
                  </a:cubicBezTo>
                  <a:cubicBezTo>
                    <a:pt x="149" y="8"/>
                    <a:pt x="149" y="8"/>
                    <a:pt x="149" y="8"/>
                  </a:cubicBezTo>
                  <a:cubicBezTo>
                    <a:pt x="149" y="0"/>
                    <a:pt x="149" y="0"/>
                    <a:pt x="149" y="0"/>
                  </a:cubicBezTo>
                  <a:cubicBezTo>
                    <a:pt x="148" y="0"/>
                    <a:pt x="148" y="0"/>
                    <a:pt x="148" y="0"/>
                  </a:cubicBezTo>
                  <a:cubicBezTo>
                    <a:pt x="148" y="4"/>
                    <a:pt x="148" y="4"/>
                    <a:pt x="148" y="4"/>
                  </a:cubicBezTo>
                  <a:cubicBezTo>
                    <a:pt x="148" y="4"/>
                    <a:pt x="148" y="4"/>
                    <a:pt x="148" y="4"/>
                  </a:cubicBezTo>
                  <a:cubicBezTo>
                    <a:pt x="148" y="0"/>
                    <a:pt x="148" y="0"/>
                    <a:pt x="148" y="0"/>
                  </a:cubicBezTo>
                  <a:cubicBezTo>
                    <a:pt x="147" y="0"/>
                    <a:pt x="147" y="0"/>
                    <a:pt x="147" y="0"/>
                  </a:cubicBezTo>
                  <a:cubicBezTo>
                    <a:pt x="147" y="4"/>
                    <a:pt x="147" y="4"/>
                    <a:pt x="147" y="4"/>
                  </a:cubicBezTo>
                  <a:cubicBezTo>
                    <a:pt x="147" y="4"/>
                    <a:pt x="147" y="4"/>
                    <a:pt x="147" y="4"/>
                  </a:cubicBezTo>
                  <a:cubicBezTo>
                    <a:pt x="147" y="4"/>
                    <a:pt x="147" y="4"/>
                    <a:pt x="147" y="4"/>
                  </a:cubicBezTo>
                  <a:cubicBezTo>
                    <a:pt x="147" y="0"/>
                    <a:pt x="147" y="0"/>
                    <a:pt x="147" y="0"/>
                  </a:cubicBezTo>
                  <a:cubicBezTo>
                    <a:pt x="146" y="0"/>
                    <a:pt x="146" y="0"/>
                    <a:pt x="146" y="0"/>
                  </a:cubicBezTo>
                  <a:cubicBezTo>
                    <a:pt x="146" y="4"/>
                    <a:pt x="146" y="4"/>
                    <a:pt x="146" y="4"/>
                  </a:cubicBezTo>
                  <a:cubicBezTo>
                    <a:pt x="146" y="4"/>
                    <a:pt x="146" y="4"/>
                    <a:pt x="146" y="4"/>
                  </a:cubicBezTo>
                  <a:cubicBezTo>
                    <a:pt x="146" y="0"/>
                    <a:pt x="146" y="0"/>
                    <a:pt x="146" y="0"/>
                  </a:cubicBezTo>
                  <a:cubicBezTo>
                    <a:pt x="145" y="0"/>
                    <a:pt x="145" y="0"/>
                    <a:pt x="145" y="0"/>
                  </a:cubicBezTo>
                  <a:cubicBezTo>
                    <a:pt x="145" y="4"/>
                    <a:pt x="145" y="4"/>
                    <a:pt x="145" y="4"/>
                  </a:cubicBezTo>
                  <a:cubicBezTo>
                    <a:pt x="145" y="4"/>
                    <a:pt x="145" y="4"/>
                    <a:pt x="145" y="4"/>
                  </a:cubicBezTo>
                  <a:cubicBezTo>
                    <a:pt x="145" y="0"/>
                    <a:pt x="145" y="0"/>
                    <a:pt x="145" y="0"/>
                  </a:cubicBezTo>
                  <a:cubicBezTo>
                    <a:pt x="144" y="0"/>
                    <a:pt x="144" y="0"/>
                    <a:pt x="144" y="0"/>
                  </a:cubicBezTo>
                  <a:cubicBezTo>
                    <a:pt x="144" y="4"/>
                    <a:pt x="144" y="4"/>
                    <a:pt x="144" y="4"/>
                  </a:cubicBezTo>
                  <a:cubicBezTo>
                    <a:pt x="144" y="4"/>
                    <a:pt x="144" y="4"/>
                    <a:pt x="144" y="4"/>
                  </a:cubicBezTo>
                  <a:cubicBezTo>
                    <a:pt x="144" y="0"/>
                    <a:pt x="144" y="0"/>
                    <a:pt x="144" y="0"/>
                  </a:cubicBezTo>
                  <a:cubicBezTo>
                    <a:pt x="143" y="0"/>
                    <a:pt x="143" y="0"/>
                    <a:pt x="143" y="0"/>
                  </a:cubicBezTo>
                  <a:cubicBezTo>
                    <a:pt x="143" y="6"/>
                    <a:pt x="143" y="6"/>
                    <a:pt x="143" y="6"/>
                  </a:cubicBezTo>
                  <a:cubicBezTo>
                    <a:pt x="142" y="6"/>
                    <a:pt x="142" y="6"/>
                    <a:pt x="142" y="6"/>
                  </a:cubicBezTo>
                  <a:cubicBezTo>
                    <a:pt x="142" y="0"/>
                    <a:pt x="142" y="0"/>
                    <a:pt x="142" y="0"/>
                  </a:cubicBezTo>
                  <a:cubicBezTo>
                    <a:pt x="142" y="0"/>
                    <a:pt x="142" y="0"/>
                    <a:pt x="142" y="0"/>
                  </a:cubicBezTo>
                  <a:cubicBezTo>
                    <a:pt x="142" y="4"/>
                    <a:pt x="142" y="4"/>
                    <a:pt x="142" y="4"/>
                  </a:cubicBezTo>
                  <a:cubicBezTo>
                    <a:pt x="141" y="4"/>
                    <a:pt x="141" y="4"/>
                    <a:pt x="141" y="4"/>
                  </a:cubicBezTo>
                  <a:cubicBezTo>
                    <a:pt x="141" y="0"/>
                    <a:pt x="141" y="0"/>
                    <a:pt x="141" y="0"/>
                  </a:cubicBezTo>
                  <a:cubicBezTo>
                    <a:pt x="141" y="0"/>
                    <a:pt x="141" y="0"/>
                    <a:pt x="141" y="0"/>
                  </a:cubicBezTo>
                  <a:cubicBezTo>
                    <a:pt x="141" y="4"/>
                    <a:pt x="141" y="4"/>
                    <a:pt x="141" y="4"/>
                  </a:cubicBezTo>
                  <a:cubicBezTo>
                    <a:pt x="140" y="4"/>
                    <a:pt x="140" y="4"/>
                    <a:pt x="140" y="4"/>
                  </a:cubicBezTo>
                  <a:cubicBezTo>
                    <a:pt x="140" y="0"/>
                    <a:pt x="140" y="0"/>
                    <a:pt x="140" y="0"/>
                  </a:cubicBezTo>
                  <a:cubicBezTo>
                    <a:pt x="140" y="0"/>
                    <a:pt x="140" y="0"/>
                    <a:pt x="140" y="0"/>
                  </a:cubicBezTo>
                  <a:cubicBezTo>
                    <a:pt x="140" y="4"/>
                    <a:pt x="140" y="4"/>
                    <a:pt x="140" y="4"/>
                  </a:cubicBezTo>
                  <a:cubicBezTo>
                    <a:pt x="139" y="4"/>
                    <a:pt x="139" y="4"/>
                    <a:pt x="139" y="4"/>
                  </a:cubicBezTo>
                  <a:cubicBezTo>
                    <a:pt x="139" y="0"/>
                    <a:pt x="139" y="0"/>
                    <a:pt x="139" y="0"/>
                  </a:cubicBezTo>
                  <a:cubicBezTo>
                    <a:pt x="139" y="0"/>
                    <a:pt x="139" y="0"/>
                    <a:pt x="139" y="0"/>
                  </a:cubicBezTo>
                  <a:cubicBezTo>
                    <a:pt x="139" y="0"/>
                    <a:pt x="139" y="0"/>
                    <a:pt x="139" y="0"/>
                  </a:cubicBezTo>
                  <a:cubicBezTo>
                    <a:pt x="139" y="4"/>
                    <a:pt x="139" y="4"/>
                    <a:pt x="139" y="4"/>
                  </a:cubicBezTo>
                  <a:cubicBezTo>
                    <a:pt x="138" y="4"/>
                    <a:pt x="138" y="4"/>
                    <a:pt x="138" y="4"/>
                  </a:cubicBezTo>
                  <a:cubicBezTo>
                    <a:pt x="138" y="0"/>
                    <a:pt x="138" y="0"/>
                    <a:pt x="138" y="0"/>
                  </a:cubicBezTo>
                  <a:cubicBezTo>
                    <a:pt x="138" y="0"/>
                    <a:pt x="138" y="0"/>
                    <a:pt x="138" y="0"/>
                  </a:cubicBezTo>
                  <a:cubicBezTo>
                    <a:pt x="138" y="8"/>
                    <a:pt x="138" y="8"/>
                    <a:pt x="138" y="8"/>
                  </a:cubicBezTo>
                  <a:cubicBezTo>
                    <a:pt x="137" y="8"/>
                    <a:pt x="137" y="8"/>
                    <a:pt x="137" y="8"/>
                  </a:cubicBezTo>
                  <a:cubicBezTo>
                    <a:pt x="137" y="0"/>
                    <a:pt x="137" y="0"/>
                    <a:pt x="137" y="0"/>
                  </a:cubicBezTo>
                  <a:cubicBezTo>
                    <a:pt x="136" y="0"/>
                    <a:pt x="136" y="0"/>
                    <a:pt x="136" y="0"/>
                  </a:cubicBezTo>
                  <a:cubicBezTo>
                    <a:pt x="136" y="4"/>
                    <a:pt x="136" y="4"/>
                    <a:pt x="136" y="4"/>
                  </a:cubicBezTo>
                  <a:cubicBezTo>
                    <a:pt x="136" y="4"/>
                    <a:pt x="136" y="4"/>
                    <a:pt x="136" y="4"/>
                  </a:cubicBezTo>
                  <a:cubicBezTo>
                    <a:pt x="136" y="0"/>
                    <a:pt x="136" y="0"/>
                    <a:pt x="136" y="0"/>
                  </a:cubicBezTo>
                  <a:cubicBezTo>
                    <a:pt x="136" y="0"/>
                    <a:pt x="136" y="0"/>
                    <a:pt x="136" y="0"/>
                  </a:cubicBezTo>
                  <a:cubicBezTo>
                    <a:pt x="135" y="0"/>
                    <a:pt x="135" y="0"/>
                    <a:pt x="135" y="0"/>
                  </a:cubicBezTo>
                  <a:cubicBezTo>
                    <a:pt x="135" y="4"/>
                    <a:pt x="135" y="4"/>
                    <a:pt x="135" y="4"/>
                  </a:cubicBezTo>
                  <a:cubicBezTo>
                    <a:pt x="135" y="4"/>
                    <a:pt x="135" y="4"/>
                    <a:pt x="135" y="4"/>
                  </a:cubicBezTo>
                  <a:cubicBezTo>
                    <a:pt x="135" y="0"/>
                    <a:pt x="135" y="0"/>
                    <a:pt x="135" y="0"/>
                  </a:cubicBezTo>
                  <a:cubicBezTo>
                    <a:pt x="134" y="0"/>
                    <a:pt x="134" y="0"/>
                    <a:pt x="134" y="0"/>
                  </a:cubicBezTo>
                  <a:cubicBezTo>
                    <a:pt x="134" y="4"/>
                    <a:pt x="134" y="4"/>
                    <a:pt x="134" y="4"/>
                  </a:cubicBezTo>
                  <a:cubicBezTo>
                    <a:pt x="134" y="4"/>
                    <a:pt x="134" y="4"/>
                    <a:pt x="134" y="4"/>
                  </a:cubicBezTo>
                  <a:cubicBezTo>
                    <a:pt x="134" y="0"/>
                    <a:pt x="134" y="0"/>
                    <a:pt x="134" y="0"/>
                  </a:cubicBezTo>
                  <a:cubicBezTo>
                    <a:pt x="133" y="0"/>
                    <a:pt x="133" y="0"/>
                    <a:pt x="133" y="0"/>
                  </a:cubicBezTo>
                  <a:cubicBezTo>
                    <a:pt x="133" y="4"/>
                    <a:pt x="133" y="4"/>
                    <a:pt x="133" y="4"/>
                  </a:cubicBezTo>
                  <a:cubicBezTo>
                    <a:pt x="133" y="4"/>
                    <a:pt x="133" y="4"/>
                    <a:pt x="133" y="4"/>
                  </a:cubicBezTo>
                  <a:cubicBezTo>
                    <a:pt x="133" y="0"/>
                    <a:pt x="133" y="0"/>
                    <a:pt x="133" y="0"/>
                  </a:cubicBezTo>
                  <a:cubicBezTo>
                    <a:pt x="132" y="0"/>
                    <a:pt x="132" y="0"/>
                    <a:pt x="132" y="0"/>
                  </a:cubicBezTo>
                  <a:cubicBezTo>
                    <a:pt x="132" y="4"/>
                    <a:pt x="132" y="4"/>
                    <a:pt x="132" y="4"/>
                  </a:cubicBezTo>
                  <a:cubicBezTo>
                    <a:pt x="132" y="4"/>
                    <a:pt x="132" y="4"/>
                    <a:pt x="132" y="4"/>
                  </a:cubicBezTo>
                  <a:cubicBezTo>
                    <a:pt x="132" y="0"/>
                    <a:pt x="132" y="0"/>
                    <a:pt x="132" y="0"/>
                  </a:cubicBezTo>
                  <a:cubicBezTo>
                    <a:pt x="131" y="0"/>
                    <a:pt x="131" y="0"/>
                    <a:pt x="131" y="0"/>
                  </a:cubicBezTo>
                  <a:cubicBezTo>
                    <a:pt x="131" y="6"/>
                    <a:pt x="131" y="6"/>
                    <a:pt x="131" y="6"/>
                  </a:cubicBezTo>
                  <a:cubicBezTo>
                    <a:pt x="131" y="6"/>
                    <a:pt x="131" y="6"/>
                    <a:pt x="131" y="6"/>
                  </a:cubicBezTo>
                  <a:cubicBezTo>
                    <a:pt x="131" y="0"/>
                    <a:pt x="131" y="0"/>
                    <a:pt x="131" y="0"/>
                  </a:cubicBezTo>
                  <a:cubicBezTo>
                    <a:pt x="130" y="0"/>
                    <a:pt x="130" y="0"/>
                    <a:pt x="130" y="0"/>
                  </a:cubicBezTo>
                  <a:cubicBezTo>
                    <a:pt x="130" y="4"/>
                    <a:pt x="130" y="4"/>
                    <a:pt x="130" y="4"/>
                  </a:cubicBezTo>
                  <a:cubicBezTo>
                    <a:pt x="130" y="4"/>
                    <a:pt x="130" y="4"/>
                    <a:pt x="130" y="4"/>
                  </a:cubicBezTo>
                  <a:cubicBezTo>
                    <a:pt x="130" y="0"/>
                    <a:pt x="130" y="0"/>
                    <a:pt x="130" y="0"/>
                  </a:cubicBezTo>
                  <a:cubicBezTo>
                    <a:pt x="129" y="0"/>
                    <a:pt x="129" y="0"/>
                    <a:pt x="129" y="0"/>
                  </a:cubicBezTo>
                  <a:cubicBezTo>
                    <a:pt x="129" y="4"/>
                    <a:pt x="129" y="4"/>
                    <a:pt x="129" y="4"/>
                  </a:cubicBezTo>
                  <a:cubicBezTo>
                    <a:pt x="129" y="4"/>
                    <a:pt x="129" y="4"/>
                    <a:pt x="129" y="4"/>
                  </a:cubicBezTo>
                  <a:cubicBezTo>
                    <a:pt x="129" y="0"/>
                    <a:pt x="129" y="0"/>
                    <a:pt x="129" y="0"/>
                  </a:cubicBezTo>
                  <a:cubicBezTo>
                    <a:pt x="128" y="0"/>
                    <a:pt x="128" y="0"/>
                    <a:pt x="128" y="0"/>
                  </a:cubicBezTo>
                  <a:cubicBezTo>
                    <a:pt x="128" y="4"/>
                    <a:pt x="128" y="4"/>
                    <a:pt x="128" y="4"/>
                  </a:cubicBezTo>
                  <a:cubicBezTo>
                    <a:pt x="128" y="4"/>
                    <a:pt x="128" y="4"/>
                    <a:pt x="128" y="4"/>
                  </a:cubicBezTo>
                  <a:cubicBezTo>
                    <a:pt x="128" y="0"/>
                    <a:pt x="128" y="0"/>
                    <a:pt x="128" y="0"/>
                  </a:cubicBezTo>
                  <a:cubicBezTo>
                    <a:pt x="127" y="0"/>
                    <a:pt x="127" y="0"/>
                    <a:pt x="127" y="0"/>
                  </a:cubicBezTo>
                  <a:cubicBezTo>
                    <a:pt x="127" y="4"/>
                    <a:pt x="127" y="4"/>
                    <a:pt x="127" y="4"/>
                  </a:cubicBezTo>
                  <a:cubicBezTo>
                    <a:pt x="127" y="4"/>
                    <a:pt x="127" y="4"/>
                    <a:pt x="127" y="4"/>
                  </a:cubicBezTo>
                  <a:cubicBezTo>
                    <a:pt x="126" y="4"/>
                    <a:pt x="126" y="4"/>
                    <a:pt x="126" y="4"/>
                  </a:cubicBezTo>
                  <a:cubicBezTo>
                    <a:pt x="126" y="0"/>
                    <a:pt x="126" y="0"/>
                    <a:pt x="126" y="0"/>
                  </a:cubicBezTo>
                  <a:cubicBezTo>
                    <a:pt x="126" y="0"/>
                    <a:pt x="126" y="0"/>
                    <a:pt x="126" y="0"/>
                  </a:cubicBezTo>
                  <a:cubicBezTo>
                    <a:pt x="126" y="8"/>
                    <a:pt x="126" y="8"/>
                    <a:pt x="126" y="8"/>
                  </a:cubicBezTo>
                  <a:cubicBezTo>
                    <a:pt x="125" y="8"/>
                    <a:pt x="125" y="8"/>
                    <a:pt x="125" y="8"/>
                  </a:cubicBezTo>
                  <a:cubicBezTo>
                    <a:pt x="125" y="0"/>
                    <a:pt x="125" y="0"/>
                    <a:pt x="125" y="0"/>
                  </a:cubicBezTo>
                  <a:cubicBezTo>
                    <a:pt x="125" y="0"/>
                    <a:pt x="125" y="0"/>
                    <a:pt x="125" y="0"/>
                  </a:cubicBezTo>
                  <a:cubicBezTo>
                    <a:pt x="125" y="4"/>
                    <a:pt x="125" y="4"/>
                    <a:pt x="125" y="4"/>
                  </a:cubicBezTo>
                  <a:cubicBezTo>
                    <a:pt x="124" y="4"/>
                    <a:pt x="124" y="4"/>
                    <a:pt x="124" y="4"/>
                  </a:cubicBezTo>
                  <a:cubicBezTo>
                    <a:pt x="124" y="0"/>
                    <a:pt x="124" y="0"/>
                    <a:pt x="124" y="0"/>
                  </a:cubicBezTo>
                  <a:cubicBezTo>
                    <a:pt x="124" y="0"/>
                    <a:pt x="124" y="0"/>
                    <a:pt x="124" y="0"/>
                  </a:cubicBezTo>
                  <a:cubicBezTo>
                    <a:pt x="124" y="4"/>
                    <a:pt x="124" y="4"/>
                    <a:pt x="124" y="4"/>
                  </a:cubicBezTo>
                  <a:cubicBezTo>
                    <a:pt x="123" y="4"/>
                    <a:pt x="123" y="4"/>
                    <a:pt x="123" y="4"/>
                  </a:cubicBezTo>
                  <a:cubicBezTo>
                    <a:pt x="123" y="4"/>
                    <a:pt x="123" y="4"/>
                    <a:pt x="123" y="4"/>
                  </a:cubicBezTo>
                  <a:cubicBezTo>
                    <a:pt x="123" y="0"/>
                    <a:pt x="123" y="0"/>
                    <a:pt x="123" y="0"/>
                  </a:cubicBezTo>
                  <a:cubicBezTo>
                    <a:pt x="123" y="0"/>
                    <a:pt x="123" y="0"/>
                    <a:pt x="123" y="0"/>
                  </a:cubicBezTo>
                  <a:cubicBezTo>
                    <a:pt x="123" y="4"/>
                    <a:pt x="123" y="4"/>
                    <a:pt x="123" y="4"/>
                  </a:cubicBezTo>
                  <a:cubicBezTo>
                    <a:pt x="122" y="4"/>
                    <a:pt x="122" y="4"/>
                    <a:pt x="122" y="4"/>
                  </a:cubicBezTo>
                  <a:cubicBezTo>
                    <a:pt x="122" y="0"/>
                    <a:pt x="122" y="0"/>
                    <a:pt x="122" y="0"/>
                  </a:cubicBezTo>
                  <a:cubicBezTo>
                    <a:pt x="122" y="0"/>
                    <a:pt x="122" y="0"/>
                    <a:pt x="122" y="0"/>
                  </a:cubicBezTo>
                  <a:cubicBezTo>
                    <a:pt x="122" y="4"/>
                    <a:pt x="122" y="4"/>
                    <a:pt x="122" y="4"/>
                  </a:cubicBezTo>
                  <a:cubicBezTo>
                    <a:pt x="121" y="4"/>
                    <a:pt x="121" y="4"/>
                    <a:pt x="121" y="4"/>
                  </a:cubicBezTo>
                  <a:cubicBezTo>
                    <a:pt x="121" y="0"/>
                    <a:pt x="121" y="0"/>
                    <a:pt x="121" y="0"/>
                  </a:cubicBezTo>
                  <a:cubicBezTo>
                    <a:pt x="120" y="0"/>
                    <a:pt x="120" y="0"/>
                    <a:pt x="120" y="0"/>
                  </a:cubicBezTo>
                  <a:cubicBezTo>
                    <a:pt x="120" y="4"/>
                    <a:pt x="120" y="4"/>
                    <a:pt x="120" y="4"/>
                  </a:cubicBezTo>
                  <a:cubicBezTo>
                    <a:pt x="120" y="4"/>
                    <a:pt x="120" y="4"/>
                    <a:pt x="120" y="4"/>
                  </a:cubicBezTo>
                  <a:cubicBezTo>
                    <a:pt x="120" y="0"/>
                    <a:pt x="120" y="0"/>
                    <a:pt x="120" y="0"/>
                  </a:cubicBezTo>
                  <a:cubicBezTo>
                    <a:pt x="119" y="0"/>
                    <a:pt x="119" y="0"/>
                    <a:pt x="119" y="0"/>
                  </a:cubicBezTo>
                  <a:cubicBezTo>
                    <a:pt x="119" y="6"/>
                    <a:pt x="119" y="6"/>
                    <a:pt x="119" y="6"/>
                  </a:cubicBezTo>
                  <a:cubicBezTo>
                    <a:pt x="119" y="6"/>
                    <a:pt x="119" y="6"/>
                    <a:pt x="119" y="6"/>
                  </a:cubicBezTo>
                  <a:cubicBezTo>
                    <a:pt x="119" y="0"/>
                    <a:pt x="119" y="0"/>
                    <a:pt x="119" y="0"/>
                  </a:cubicBezTo>
                  <a:cubicBezTo>
                    <a:pt x="118" y="0"/>
                    <a:pt x="118" y="0"/>
                    <a:pt x="118" y="0"/>
                  </a:cubicBezTo>
                  <a:cubicBezTo>
                    <a:pt x="118" y="4"/>
                    <a:pt x="118" y="4"/>
                    <a:pt x="118" y="4"/>
                  </a:cubicBezTo>
                  <a:cubicBezTo>
                    <a:pt x="118" y="4"/>
                    <a:pt x="118" y="4"/>
                    <a:pt x="118" y="4"/>
                  </a:cubicBezTo>
                  <a:cubicBezTo>
                    <a:pt x="118" y="0"/>
                    <a:pt x="118" y="0"/>
                    <a:pt x="118" y="0"/>
                  </a:cubicBezTo>
                  <a:cubicBezTo>
                    <a:pt x="117" y="0"/>
                    <a:pt x="117" y="0"/>
                    <a:pt x="117" y="0"/>
                  </a:cubicBezTo>
                  <a:cubicBezTo>
                    <a:pt x="117" y="4"/>
                    <a:pt x="117" y="4"/>
                    <a:pt x="117" y="4"/>
                  </a:cubicBezTo>
                  <a:cubicBezTo>
                    <a:pt x="117" y="4"/>
                    <a:pt x="117" y="4"/>
                    <a:pt x="117" y="4"/>
                  </a:cubicBezTo>
                  <a:cubicBezTo>
                    <a:pt x="117" y="0"/>
                    <a:pt x="117" y="0"/>
                    <a:pt x="117" y="0"/>
                  </a:cubicBezTo>
                  <a:cubicBezTo>
                    <a:pt x="116" y="0"/>
                    <a:pt x="116" y="0"/>
                    <a:pt x="116" y="0"/>
                  </a:cubicBezTo>
                  <a:cubicBezTo>
                    <a:pt x="116" y="4"/>
                    <a:pt x="116" y="4"/>
                    <a:pt x="116" y="4"/>
                  </a:cubicBezTo>
                  <a:cubicBezTo>
                    <a:pt x="116" y="4"/>
                    <a:pt x="116" y="4"/>
                    <a:pt x="116" y="4"/>
                  </a:cubicBezTo>
                  <a:cubicBezTo>
                    <a:pt x="116" y="0"/>
                    <a:pt x="116" y="0"/>
                    <a:pt x="116" y="0"/>
                  </a:cubicBezTo>
                  <a:cubicBezTo>
                    <a:pt x="115" y="0"/>
                    <a:pt x="115" y="0"/>
                    <a:pt x="115" y="0"/>
                  </a:cubicBezTo>
                  <a:cubicBezTo>
                    <a:pt x="115" y="4"/>
                    <a:pt x="115" y="4"/>
                    <a:pt x="115" y="4"/>
                  </a:cubicBezTo>
                  <a:cubicBezTo>
                    <a:pt x="115" y="4"/>
                    <a:pt x="115" y="4"/>
                    <a:pt x="115" y="4"/>
                  </a:cubicBezTo>
                  <a:cubicBezTo>
                    <a:pt x="115" y="0"/>
                    <a:pt x="115" y="0"/>
                    <a:pt x="115" y="0"/>
                  </a:cubicBezTo>
                  <a:cubicBezTo>
                    <a:pt x="114" y="0"/>
                    <a:pt x="114" y="0"/>
                    <a:pt x="114" y="0"/>
                  </a:cubicBezTo>
                  <a:cubicBezTo>
                    <a:pt x="114" y="8"/>
                    <a:pt x="114" y="8"/>
                    <a:pt x="114" y="8"/>
                  </a:cubicBezTo>
                  <a:cubicBezTo>
                    <a:pt x="114" y="8"/>
                    <a:pt x="114" y="8"/>
                    <a:pt x="114" y="8"/>
                  </a:cubicBezTo>
                  <a:cubicBezTo>
                    <a:pt x="114" y="8"/>
                    <a:pt x="114" y="8"/>
                    <a:pt x="114" y="8"/>
                  </a:cubicBezTo>
                  <a:cubicBezTo>
                    <a:pt x="114" y="0"/>
                    <a:pt x="114" y="0"/>
                    <a:pt x="114" y="0"/>
                  </a:cubicBezTo>
                  <a:cubicBezTo>
                    <a:pt x="113" y="0"/>
                    <a:pt x="113" y="0"/>
                    <a:pt x="113" y="0"/>
                  </a:cubicBezTo>
                  <a:cubicBezTo>
                    <a:pt x="113" y="4"/>
                    <a:pt x="113" y="4"/>
                    <a:pt x="113" y="4"/>
                  </a:cubicBezTo>
                  <a:cubicBezTo>
                    <a:pt x="113" y="4"/>
                    <a:pt x="113" y="4"/>
                    <a:pt x="113" y="4"/>
                  </a:cubicBezTo>
                  <a:cubicBezTo>
                    <a:pt x="113" y="0"/>
                    <a:pt x="113" y="0"/>
                    <a:pt x="113" y="0"/>
                  </a:cubicBezTo>
                  <a:cubicBezTo>
                    <a:pt x="112" y="0"/>
                    <a:pt x="112" y="0"/>
                    <a:pt x="112" y="0"/>
                  </a:cubicBezTo>
                  <a:cubicBezTo>
                    <a:pt x="112" y="4"/>
                    <a:pt x="112" y="4"/>
                    <a:pt x="112" y="4"/>
                  </a:cubicBezTo>
                  <a:cubicBezTo>
                    <a:pt x="112" y="4"/>
                    <a:pt x="112" y="4"/>
                    <a:pt x="112" y="4"/>
                  </a:cubicBezTo>
                  <a:cubicBezTo>
                    <a:pt x="112" y="0"/>
                    <a:pt x="112" y="0"/>
                    <a:pt x="112" y="0"/>
                  </a:cubicBezTo>
                  <a:cubicBezTo>
                    <a:pt x="111" y="0"/>
                    <a:pt x="111" y="0"/>
                    <a:pt x="111" y="0"/>
                  </a:cubicBezTo>
                  <a:cubicBezTo>
                    <a:pt x="111" y="4"/>
                    <a:pt x="111" y="4"/>
                    <a:pt x="111" y="4"/>
                  </a:cubicBezTo>
                  <a:cubicBezTo>
                    <a:pt x="110" y="4"/>
                    <a:pt x="110" y="4"/>
                    <a:pt x="110" y="4"/>
                  </a:cubicBezTo>
                  <a:cubicBezTo>
                    <a:pt x="110" y="0"/>
                    <a:pt x="110" y="0"/>
                    <a:pt x="110" y="0"/>
                  </a:cubicBezTo>
                  <a:cubicBezTo>
                    <a:pt x="110" y="0"/>
                    <a:pt x="110" y="0"/>
                    <a:pt x="110" y="0"/>
                  </a:cubicBezTo>
                  <a:cubicBezTo>
                    <a:pt x="110" y="4"/>
                    <a:pt x="110" y="4"/>
                    <a:pt x="110" y="4"/>
                  </a:cubicBezTo>
                  <a:cubicBezTo>
                    <a:pt x="109" y="4"/>
                    <a:pt x="109" y="4"/>
                    <a:pt x="109" y="4"/>
                  </a:cubicBezTo>
                  <a:cubicBezTo>
                    <a:pt x="109" y="0"/>
                    <a:pt x="109" y="0"/>
                    <a:pt x="109" y="0"/>
                  </a:cubicBezTo>
                  <a:cubicBezTo>
                    <a:pt x="109" y="0"/>
                    <a:pt x="109" y="0"/>
                    <a:pt x="109" y="0"/>
                  </a:cubicBezTo>
                  <a:cubicBezTo>
                    <a:pt x="109" y="4"/>
                    <a:pt x="109" y="4"/>
                    <a:pt x="109" y="4"/>
                  </a:cubicBezTo>
                  <a:cubicBezTo>
                    <a:pt x="108" y="4"/>
                    <a:pt x="108" y="4"/>
                    <a:pt x="108" y="4"/>
                  </a:cubicBezTo>
                  <a:cubicBezTo>
                    <a:pt x="108" y="0"/>
                    <a:pt x="108" y="0"/>
                    <a:pt x="108" y="0"/>
                  </a:cubicBezTo>
                  <a:cubicBezTo>
                    <a:pt x="108" y="0"/>
                    <a:pt x="108" y="0"/>
                    <a:pt x="108" y="0"/>
                  </a:cubicBezTo>
                  <a:cubicBezTo>
                    <a:pt x="108" y="6"/>
                    <a:pt x="108" y="6"/>
                    <a:pt x="108" y="6"/>
                  </a:cubicBezTo>
                  <a:cubicBezTo>
                    <a:pt x="107" y="6"/>
                    <a:pt x="107" y="6"/>
                    <a:pt x="107" y="6"/>
                  </a:cubicBezTo>
                  <a:cubicBezTo>
                    <a:pt x="107" y="0"/>
                    <a:pt x="107" y="0"/>
                    <a:pt x="107" y="0"/>
                  </a:cubicBezTo>
                  <a:cubicBezTo>
                    <a:pt x="107" y="0"/>
                    <a:pt x="107" y="0"/>
                    <a:pt x="107" y="0"/>
                  </a:cubicBezTo>
                  <a:cubicBezTo>
                    <a:pt x="107" y="4"/>
                    <a:pt x="107" y="4"/>
                    <a:pt x="107" y="4"/>
                  </a:cubicBezTo>
                  <a:cubicBezTo>
                    <a:pt x="106" y="4"/>
                    <a:pt x="106" y="4"/>
                    <a:pt x="106" y="4"/>
                  </a:cubicBezTo>
                  <a:cubicBezTo>
                    <a:pt x="106" y="0"/>
                    <a:pt x="106" y="0"/>
                    <a:pt x="106" y="0"/>
                  </a:cubicBezTo>
                  <a:cubicBezTo>
                    <a:pt x="106" y="0"/>
                    <a:pt x="106" y="0"/>
                    <a:pt x="106" y="0"/>
                  </a:cubicBezTo>
                  <a:cubicBezTo>
                    <a:pt x="106" y="4"/>
                    <a:pt x="106" y="4"/>
                    <a:pt x="106" y="4"/>
                  </a:cubicBezTo>
                  <a:cubicBezTo>
                    <a:pt x="105" y="4"/>
                    <a:pt x="105" y="4"/>
                    <a:pt x="105" y="4"/>
                  </a:cubicBezTo>
                  <a:cubicBezTo>
                    <a:pt x="105" y="0"/>
                    <a:pt x="105" y="0"/>
                    <a:pt x="105" y="0"/>
                  </a:cubicBezTo>
                  <a:cubicBezTo>
                    <a:pt x="104" y="0"/>
                    <a:pt x="104" y="0"/>
                    <a:pt x="104" y="0"/>
                  </a:cubicBezTo>
                  <a:cubicBezTo>
                    <a:pt x="104" y="4"/>
                    <a:pt x="104" y="4"/>
                    <a:pt x="104" y="4"/>
                  </a:cubicBezTo>
                  <a:cubicBezTo>
                    <a:pt x="104" y="4"/>
                    <a:pt x="104" y="4"/>
                    <a:pt x="104" y="4"/>
                  </a:cubicBezTo>
                  <a:cubicBezTo>
                    <a:pt x="104" y="0"/>
                    <a:pt x="104" y="0"/>
                    <a:pt x="104" y="0"/>
                  </a:cubicBezTo>
                  <a:cubicBezTo>
                    <a:pt x="103" y="0"/>
                    <a:pt x="103" y="0"/>
                    <a:pt x="103" y="0"/>
                  </a:cubicBezTo>
                  <a:cubicBezTo>
                    <a:pt x="103" y="4"/>
                    <a:pt x="103" y="4"/>
                    <a:pt x="103" y="4"/>
                  </a:cubicBezTo>
                  <a:cubicBezTo>
                    <a:pt x="103" y="4"/>
                    <a:pt x="103" y="4"/>
                    <a:pt x="103" y="4"/>
                  </a:cubicBezTo>
                  <a:cubicBezTo>
                    <a:pt x="103" y="0"/>
                    <a:pt x="103" y="0"/>
                    <a:pt x="103" y="0"/>
                  </a:cubicBezTo>
                  <a:cubicBezTo>
                    <a:pt x="102" y="0"/>
                    <a:pt x="102" y="0"/>
                    <a:pt x="102" y="0"/>
                  </a:cubicBezTo>
                  <a:cubicBezTo>
                    <a:pt x="102" y="8"/>
                    <a:pt x="102" y="8"/>
                    <a:pt x="102" y="8"/>
                  </a:cubicBezTo>
                  <a:cubicBezTo>
                    <a:pt x="102" y="8"/>
                    <a:pt x="102" y="8"/>
                    <a:pt x="102" y="8"/>
                  </a:cubicBezTo>
                  <a:cubicBezTo>
                    <a:pt x="102" y="8"/>
                    <a:pt x="102" y="8"/>
                    <a:pt x="102" y="8"/>
                  </a:cubicBezTo>
                  <a:cubicBezTo>
                    <a:pt x="102" y="0"/>
                    <a:pt x="102" y="0"/>
                    <a:pt x="102" y="0"/>
                  </a:cubicBezTo>
                  <a:cubicBezTo>
                    <a:pt x="101" y="0"/>
                    <a:pt x="101" y="0"/>
                    <a:pt x="101" y="0"/>
                  </a:cubicBezTo>
                  <a:cubicBezTo>
                    <a:pt x="101" y="4"/>
                    <a:pt x="101" y="4"/>
                    <a:pt x="101" y="4"/>
                  </a:cubicBezTo>
                  <a:cubicBezTo>
                    <a:pt x="101" y="4"/>
                    <a:pt x="101" y="4"/>
                    <a:pt x="101" y="4"/>
                  </a:cubicBezTo>
                  <a:cubicBezTo>
                    <a:pt x="101" y="0"/>
                    <a:pt x="101" y="0"/>
                    <a:pt x="101" y="0"/>
                  </a:cubicBezTo>
                  <a:cubicBezTo>
                    <a:pt x="100" y="0"/>
                    <a:pt x="100" y="0"/>
                    <a:pt x="100" y="0"/>
                  </a:cubicBezTo>
                  <a:cubicBezTo>
                    <a:pt x="100" y="4"/>
                    <a:pt x="100" y="4"/>
                    <a:pt x="100" y="4"/>
                  </a:cubicBezTo>
                  <a:cubicBezTo>
                    <a:pt x="100" y="4"/>
                    <a:pt x="100" y="4"/>
                    <a:pt x="100" y="4"/>
                  </a:cubicBezTo>
                  <a:cubicBezTo>
                    <a:pt x="100" y="0"/>
                    <a:pt x="100" y="0"/>
                    <a:pt x="100" y="0"/>
                  </a:cubicBezTo>
                  <a:cubicBezTo>
                    <a:pt x="99" y="0"/>
                    <a:pt x="99" y="0"/>
                    <a:pt x="99" y="0"/>
                  </a:cubicBezTo>
                  <a:cubicBezTo>
                    <a:pt x="99" y="4"/>
                    <a:pt x="99" y="4"/>
                    <a:pt x="99" y="4"/>
                  </a:cubicBezTo>
                  <a:cubicBezTo>
                    <a:pt x="99" y="4"/>
                    <a:pt x="99" y="4"/>
                    <a:pt x="99" y="4"/>
                  </a:cubicBezTo>
                  <a:cubicBezTo>
                    <a:pt x="99" y="0"/>
                    <a:pt x="99" y="0"/>
                    <a:pt x="99" y="0"/>
                  </a:cubicBezTo>
                  <a:cubicBezTo>
                    <a:pt x="98" y="0"/>
                    <a:pt x="98" y="0"/>
                    <a:pt x="98" y="0"/>
                  </a:cubicBezTo>
                  <a:cubicBezTo>
                    <a:pt x="98" y="4"/>
                    <a:pt x="98" y="4"/>
                    <a:pt x="98" y="4"/>
                  </a:cubicBezTo>
                  <a:cubicBezTo>
                    <a:pt x="98" y="4"/>
                    <a:pt x="98" y="4"/>
                    <a:pt x="98" y="4"/>
                  </a:cubicBezTo>
                  <a:cubicBezTo>
                    <a:pt x="98" y="0"/>
                    <a:pt x="98" y="0"/>
                    <a:pt x="98" y="0"/>
                  </a:cubicBezTo>
                  <a:cubicBezTo>
                    <a:pt x="97" y="0"/>
                    <a:pt x="97" y="0"/>
                    <a:pt x="97" y="0"/>
                  </a:cubicBezTo>
                  <a:cubicBezTo>
                    <a:pt x="97" y="4"/>
                    <a:pt x="97" y="4"/>
                    <a:pt x="97" y="4"/>
                  </a:cubicBezTo>
                  <a:cubicBezTo>
                    <a:pt x="97" y="4"/>
                    <a:pt x="97" y="4"/>
                    <a:pt x="97" y="4"/>
                  </a:cubicBezTo>
                  <a:cubicBezTo>
                    <a:pt x="97" y="0"/>
                    <a:pt x="97" y="0"/>
                    <a:pt x="97" y="0"/>
                  </a:cubicBezTo>
                  <a:cubicBezTo>
                    <a:pt x="96" y="0"/>
                    <a:pt x="96" y="0"/>
                    <a:pt x="96" y="0"/>
                  </a:cubicBezTo>
                  <a:cubicBezTo>
                    <a:pt x="96" y="6"/>
                    <a:pt x="96" y="6"/>
                    <a:pt x="96" y="6"/>
                  </a:cubicBezTo>
                  <a:cubicBezTo>
                    <a:pt x="96" y="6"/>
                    <a:pt x="96" y="6"/>
                    <a:pt x="96" y="6"/>
                  </a:cubicBezTo>
                  <a:cubicBezTo>
                    <a:pt x="96" y="0"/>
                    <a:pt x="96" y="0"/>
                    <a:pt x="96" y="0"/>
                  </a:cubicBezTo>
                  <a:cubicBezTo>
                    <a:pt x="95" y="0"/>
                    <a:pt x="95" y="0"/>
                    <a:pt x="95" y="0"/>
                  </a:cubicBezTo>
                  <a:cubicBezTo>
                    <a:pt x="95" y="4"/>
                    <a:pt x="95" y="4"/>
                    <a:pt x="95" y="4"/>
                  </a:cubicBezTo>
                  <a:cubicBezTo>
                    <a:pt x="94" y="4"/>
                    <a:pt x="94" y="4"/>
                    <a:pt x="94" y="4"/>
                  </a:cubicBezTo>
                  <a:cubicBezTo>
                    <a:pt x="94" y="0"/>
                    <a:pt x="94" y="0"/>
                    <a:pt x="94" y="0"/>
                  </a:cubicBezTo>
                  <a:cubicBezTo>
                    <a:pt x="94" y="0"/>
                    <a:pt x="94" y="0"/>
                    <a:pt x="94" y="0"/>
                  </a:cubicBezTo>
                  <a:cubicBezTo>
                    <a:pt x="94" y="4"/>
                    <a:pt x="94" y="4"/>
                    <a:pt x="94" y="4"/>
                  </a:cubicBezTo>
                  <a:cubicBezTo>
                    <a:pt x="93" y="4"/>
                    <a:pt x="93" y="4"/>
                    <a:pt x="93" y="4"/>
                  </a:cubicBezTo>
                  <a:cubicBezTo>
                    <a:pt x="93" y="0"/>
                    <a:pt x="93" y="0"/>
                    <a:pt x="93" y="0"/>
                  </a:cubicBezTo>
                  <a:cubicBezTo>
                    <a:pt x="93" y="0"/>
                    <a:pt x="93" y="0"/>
                    <a:pt x="93" y="0"/>
                  </a:cubicBezTo>
                  <a:cubicBezTo>
                    <a:pt x="93" y="4"/>
                    <a:pt x="93" y="4"/>
                    <a:pt x="93" y="4"/>
                  </a:cubicBezTo>
                  <a:cubicBezTo>
                    <a:pt x="92" y="4"/>
                    <a:pt x="92" y="4"/>
                    <a:pt x="92" y="4"/>
                  </a:cubicBezTo>
                  <a:cubicBezTo>
                    <a:pt x="92" y="0"/>
                    <a:pt x="92" y="0"/>
                    <a:pt x="92" y="0"/>
                  </a:cubicBezTo>
                  <a:cubicBezTo>
                    <a:pt x="92" y="0"/>
                    <a:pt x="92" y="0"/>
                    <a:pt x="92" y="0"/>
                  </a:cubicBezTo>
                  <a:cubicBezTo>
                    <a:pt x="92" y="4"/>
                    <a:pt x="92" y="4"/>
                    <a:pt x="92" y="4"/>
                  </a:cubicBezTo>
                  <a:cubicBezTo>
                    <a:pt x="91" y="4"/>
                    <a:pt x="91" y="4"/>
                    <a:pt x="91" y="4"/>
                  </a:cubicBezTo>
                  <a:cubicBezTo>
                    <a:pt x="91" y="0"/>
                    <a:pt x="91" y="0"/>
                    <a:pt x="91" y="0"/>
                  </a:cubicBezTo>
                  <a:cubicBezTo>
                    <a:pt x="91" y="0"/>
                    <a:pt x="91" y="0"/>
                    <a:pt x="91" y="0"/>
                  </a:cubicBezTo>
                  <a:cubicBezTo>
                    <a:pt x="91" y="8"/>
                    <a:pt x="91" y="8"/>
                    <a:pt x="91" y="8"/>
                  </a:cubicBezTo>
                  <a:cubicBezTo>
                    <a:pt x="90" y="8"/>
                    <a:pt x="90" y="8"/>
                    <a:pt x="90" y="8"/>
                  </a:cubicBezTo>
                  <a:cubicBezTo>
                    <a:pt x="90" y="8"/>
                    <a:pt x="90" y="8"/>
                    <a:pt x="90" y="8"/>
                  </a:cubicBezTo>
                  <a:cubicBezTo>
                    <a:pt x="90" y="0"/>
                    <a:pt x="90" y="0"/>
                    <a:pt x="90" y="0"/>
                  </a:cubicBezTo>
                  <a:cubicBezTo>
                    <a:pt x="90" y="0"/>
                    <a:pt x="90" y="0"/>
                    <a:pt x="90" y="0"/>
                  </a:cubicBezTo>
                  <a:cubicBezTo>
                    <a:pt x="90" y="4"/>
                    <a:pt x="90" y="4"/>
                    <a:pt x="90" y="4"/>
                  </a:cubicBezTo>
                  <a:cubicBezTo>
                    <a:pt x="89" y="4"/>
                    <a:pt x="89" y="4"/>
                    <a:pt x="89" y="4"/>
                  </a:cubicBezTo>
                  <a:cubicBezTo>
                    <a:pt x="89" y="0"/>
                    <a:pt x="89" y="0"/>
                    <a:pt x="89" y="0"/>
                  </a:cubicBezTo>
                  <a:cubicBezTo>
                    <a:pt x="88" y="0"/>
                    <a:pt x="88" y="0"/>
                    <a:pt x="88" y="0"/>
                  </a:cubicBezTo>
                  <a:cubicBezTo>
                    <a:pt x="88" y="4"/>
                    <a:pt x="88" y="4"/>
                    <a:pt x="88" y="4"/>
                  </a:cubicBezTo>
                  <a:cubicBezTo>
                    <a:pt x="88" y="4"/>
                    <a:pt x="88" y="4"/>
                    <a:pt x="88" y="4"/>
                  </a:cubicBezTo>
                  <a:cubicBezTo>
                    <a:pt x="88" y="0"/>
                    <a:pt x="88" y="0"/>
                    <a:pt x="88" y="0"/>
                  </a:cubicBezTo>
                  <a:cubicBezTo>
                    <a:pt x="87" y="0"/>
                    <a:pt x="87" y="0"/>
                    <a:pt x="87" y="0"/>
                  </a:cubicBezTo>
                  <a:cubicBezTo>
                    <a:pt x="87" y="4"/>
                    <a:pt x="87" y="4"/>
                    <a:pt x="87" y="4"/>
                  </a:cubicBezTo>
                  <a:cubicBezTo>
                    <a:pt x="87" y="4"/>
                    <a:pt x="87" y="4"/>
                    <a:pt x="87" y="4"/>
                  </a:cubicBezTo>
                  <a:cubicBezTo>
                    <a:pt x="87" y="0"/>
                    <a:pt x="87" y="0"/>
                    <a:pt x="87" y="0"/>
                  </a:cubicBezTo>
                  <a:cubicBezTo>
                    <a:pt x="86" y="0"/>
                    <a:pt x="86" y="0"/>
                    <a:pt x="86" y="0"/>
                  </a:cubicBezTo>
                  <a:cubicBezTo>
                    <a:pt x="86" y="4"/>
                    <a:pt x="86" y="4"/>
                    <a:pt x="86" y="4"/>
                  </a:cubicBezTo>
                  <a:cubicBezTo>
                    <a:pt x="86" y="4"/>
                    <a:pt x="86" y="4"/>
                    <a:pt x="86" y="4"/>
                  </a:cubicBezTo>
                  <a:cubicBezTo>
                    <a:pt x="86" y="0"/>
                    <a:pt x="86" y="0"/>
                    <a:pt x="86" y="0"/>
                  </a:cubicBezTo>
                  <a:cubicBezTo>
                    <a:pt x="85" y="0"/>
                    <a:pt x="85" y="0"/>
                    <a:pt x="85" y="0"/>
                  </a:cubicBezTo>
                  <a:cubicBezTo>
                    <a:pt x="85" y="4"/>
                    <a:pt x="85" y="4"/>
                    <a:pt x="85" y="4"/>
                  </a:cubicBezTo>
                  <a:cubicBezTo>
                    <a:pt x="85" y="4"/>
                    <a:pt x="85" y="4"/>
                    <a:pt x="85" y="4"/>
                  </a:cubicBezTo>
                  <a:cubicBezTo>
                    <a:pt x="85" y="0"/>
                    <a:pt x="85" y="0"/>
                    <a:pt x="85" y="0"/>
                  </a:cubicBezTo>
                  <a:cubicBezTo>
                    <a:pt x="84" y="0"/>
                    <a:pt x="84" y="0"/>
                    <a:pt x="84" y="0"/>
                  </a:cubicBezTo>
                  <a:cubicBezTo>
                    <a:pt x="84" y="6"/>
                    <a:pt x="84" y="6"/>
                    <a:pt x="84" y="6"/>
                  </a:cubicBezTo>
                  <a:cubicBezTo>
                    <a:pt x="84" y="6"/>
                    <a:pt x="84" y="6"/>
                    <a:pt x="84" y="6"/>
                  </a:cubicBezTo>
                  <a:cubicBezTo>
                    <a:pt x="84" y="0"/>
                    <a:pt x="84" y="0"/>
                    <a:pt x="84" y="0"/>
                  </a:cubicBezTo>
                  <a:cubicBezTo>
                    <a:pt x="83" y="0"/>
                    <a:pt x="83" y="0"/>
                    <a:pt x="83" y="0"/>
                  </a:cubicBezTo>
                  <a:cubicBezTo>
                    <a:pt x="83" y="4"/>
                    <a:pt x="83" y="4"/>
                    <a:pt x="83" y="4"/>
                  </a:cubicBezTo>
                  <a:cubicBezTo>
                    <a:pt x="83" y="4"/>
                    <a:pt x="83" y="4"/>
                    <a:pt x="83" y="4"/>
                  </a:cubicBezTo>
                  <a:cubicBezTo>
                    <a:pt x="83" y="0"/>
                    <a:pt x="83" y="0"/>
                    <a:pt x="83" y="0"/>
                  </a:cubicBezTo>
                  <a:cubicBezTo>
                    <a:pt x="82" y="0"/>
                    <a:pt x="82" y="0"/>
                    <a:pt x="82" y="0"/>
                  </a:cubicBezTo>
                  <a:cubicBezTo>
                    <a:pt x="82" y="4"/>
                    <a:pt x="82" y="4"/>
                    <a:pt x="82" y="4"/>
                  </a:cubicBezTo>
                  <a:cubicBezTo>
                    <a:pt x="82" y="4"/>
                    <a:pt x="82" y="4"/>
                    <a:pt x="82" y="4"/>
                  </a:cubicBezTo>
                  <a:cubicBezTo>
                    <a:pt x="82" y="0"/>
                    <a:pt x="82" y="0"/>
                    <a:pt x="82" y="0"/>
                  </a:cubicBezTo>
                  <a:cubicBezTo>
                    <a:pt x="81" y="0"/>
                    <a:pt x="81" y="0"/>
                    <a:pt x="81" y="0"/>
                  </a:cubicBezTo>
                  <a:cubicBezTo>
                    <a:pt x="81" y="4"/>
                    <a:pt x="81" y="4"/>
                    <a:pt x="81" y="4"/>
                  </a:cubicBezTo>
                  <a:cubicBezTo>
                    <a:pt x="81" y="4"/>
                    <a:pt x="81" y="4"/>
                    <a:pt x="81" y="4"/>
                  </a:cubicBezTo>
                  <a:cubicBezTo>
                    <a:pt x="81" y="0"/>
                    <a:pt x="81" y="0"/>
                    <a:pt x="81" y="0"/>
                  </a:cubicBezTo>
                  <a:cubicBezTo>
                    <a:pt x="80" y="0"/>
                    <a:pt x="80" y="0"/>
                    <a:pt x="80" y="0"/>
                  </a:cubicBezTo>
                  <a:cubicBezTo>
                    <a:pt x="80" y="4"/>
                    <a:pt x="80" y="4"/>
                    <a:pt x="80" y="4"/>
                  </a:cubicBezTo>
                  <a:cubicBezTo>
                    <a:pt x="80" y="4"/>
                    <a:pt x="80" y="4"/>
                    <a:pt x="80" y="4"/>
                  </a:cubicBezTo>
                  <a:cubicBezTo>
                    <a:pt x="80" y="0"/>
                    <a:pt x="80" y="0"/>
                    <a:pt x="80" y="0"/>
                  </a:cubicBezTo>
                  <a:cubicBezTo>
                    <a:pt x="79" y="0"/>
                    <a:pt x="79" y="0"/>
                    <a:pt x="79" y="0"/>
                  </a:cubicBezTo>
                  <a:cubicBezTo>
                    <a:pt x="79" y="8"/>
                    <a:pt x="79" y="8"/>
                    <a:pt x="79" y="8"/>
                  </a:cubicBezTo>
                  <a:cubicBezTo>
                    <a:pt x="79" y="8"/>
                    <a:pt x="79" y="8"/>
                    <a:pt x="79" y="8"/>
                  </a:cubicBezTo>
                  <a:cubicBezTo>
                    <a:pt x="78" y="8"/>
                    <a:pt x="78" y="8"/>
                    <a:pt x="78" y="8"/>
                  </a:cubicBezTo>
                  <a:cubicBezTo>
                    <a:pt x="78" y="0"/>
                    <a:pt x="78" y="0"/>
                    <a:pt x="78" y="0"/>
                  </a:cubicBezTo>
                  <a:cubicBezTo>
                    <a:pt x="78" y="0"/>
                    <a:pt x="78" y="0"/>
                    <a:pt x="78" y="0"/>
                  </a:cubicBezTo>
                  <a:cubicBezTo>
                    <a:pt x="78" y="4"/>
                    <a:pt x="78" y="4"/>
                    <a:pt x="78" y="4"/>
                  </a:cubicBezTo>
                  <a:cubicBezTo>
                    <a:pt x="77" y="4"/>
                    <a:pt x="77" y="4"/>
                    <a:pt x="77" y="4"/>
                  </a:cubicBezTo>
                  <a:cubicBezTo>
                    <a:pt x="77" y="0"/>
                    <a:pt x="77" y="0"/>
                    <a:pt x="77" y="0"/>
                  </a:cubicBezTo>
                  <a:cubicBezTo>
                    <a:pt x="77" y="0"/>
                    <a:pt x="77" y="0"/>
                    <a:pt x="77" y="0"/>
                  </a:cubicBezTo>
                  <a:cubicBezTo>
                    <a:pt x="77" y="4"/>
                    <a:pt x="77" y="4"/>
                    <a:pt x="77" y="4"/>
                  </a:cubicBezTo>
                  <a:cubicBezTo>
                    <a:pt x="76" y="4"/>
                    <a:pt x="76" y="4"/>
                    <a:pt x="76" y="4"/>
                  </a:cubicBezTo>
                  <a:cubicBezTo>
                    <a:pt x="76" y="0"/>
                    <a:pt x="76" y="0"/>
                    <a:pt x="76" y="0"/>
                  </a:cubicBezTo>
                  <a:cubicBezTo>
                    <a:pt x="76" y="0"/>
                    <a:pt x="76" y="0"/>
                    <a:pt x="76" y="0"/>
                  </a:cubicBezTo>
                  <a:cubicBezTo>
                    <a:pt x="76" y="4"/>
                    <a:pt x="76" y="4"/>
                    <a:pt x="76" y="4"/>
                  </a:cubicBezTo>
                  <a:cubicBezTo>
                    <a:pt x="75" y="4"/>
                    <a:pt x="75" y="4"/>
                    <a:pt x="75" y="4"/>
                  </a:cubicBezTo>
                  <a:cubicBezTo>
                    <a:pt x="75" y="0"/>
                    <a:pt x="75" y="0"/>
                    <a:pt x="75" y="0"/>
                  </a:cubicBezTo>
                  <a:cubicBezTo>
                    <a:pt x="75" y="0"/>
                    <a:pt x="75" y="0"/>
                    <a:pt x="75" y="0"/>
                  </a:cubicBezTo>
                  <a:cubicBezTo>
                    <a:pt x="75" y="4"/>
                    <a:pt x="75" y="4"/>
                    <a:pt x="75" y="4"/>
                  </a:cubicBezTo>
                  <a:cubicBezTo>
                    <a:pt x="74" y="4"/>
                    <a:pt x="74" y="4"/>
                    <a:pt x="74" y="4"/>
                  </a:cubicBezTo>
                  <a:cubicBezTo>
                    <a:pt x="74" y="0"/>
                    <a:pt x="74" y="0"/>
                    <a:pt x="74" y="0"/>
                  </a:cubicBezTo>
                  <a:cubicBezTo>
                    <a:pt x="74" y="0"/>
                    <a:pt x="74" y="0"/>
                    <a:pt x="74" y="0"/>
                  </a:cubicBezTo>
                  <a:cubicBezTo>
                    <a:pt x="74" y="4"/>
                    <a:pt x="74" y="4"/>
                    <a:pt x="74" y="4"/>
                  </a:cubicBezTo>
                  <a:cubicBezTo>
                    <a:pt x="73" y="4"/>
                    <a:pt x="73" y="4"/>
                    <a:pt x="73" y="4"/>
                  </a:cubicBezTo>
                  <a:cubicBezTo>
                    <a:pt x="73" y="0"/>
                    <a:pt x="73" y="0"/>
                    <a:pt x="73" y="0"/>
                  </a:cubicBezTo>
                  <a:cubicBezTo>
                    <a:pt x="72" y="0"/>
                    <a:pt x="72" y="0"/>
                    <a:pt x="72" y="0"/>
                  </a:cubicBezTo>
                  <a:cubicBezTo>
                    <a:pt x="72" y="6"/>
                    <a:pt x="72" y="6"/>
                    <a:pt x="72" y="6"/>
                  </a:cubicBezTo>
                  <a:cubicBezTo>
                    <a:pt x="72" y="6"/>
                    <a:pt x="72" y="6"/>
                    <a:pt x="72" y="6"/>
                  </a:cubicBezTo>
                  <a:cubicBezTo>
                    <a:pt x="72" y="0"/>
                    <a:pt x="72" y="0"/>
                    <a:pt x="72" y="0"/>
                  </a:cubicBezTo>
                  <a:cubicBezTo>
                    <a:pt x="71" y="0"/>
                    <a:pt x="71" y="0"/>
                    <a:pt x="71" y="0"/>
                  </a:cubicBezTo>
                  <a:cubicBezTo>
                    <a:pt x="71" y="4"/>
                    <a:pt x="71" y="4"/>
                    <a:pt x="71" y="4"/>
                  </a:cubicBezTo>
                  <a:cubicBezTo>
                    <a:pt x="71" y="4"/>
                    <a:pt x="71" y="4"/>
                    <a:pt x="71" y="4"/>
                  </a:cubicBezTo>
                  <a:cubicBezTo>
                    <a:pt x="71" y="0"/>
                    <a:pt x="71" y="0"/>
                    <a:pt x="71" y="0"/>
                  </a:cubicBezTo>
                  <a:cubicBezTo>
                    <a:pt x="70" y="0"/>
                    <a:pt x="70" y="0"/>
                    <a:pt x="70" y="0"/>
                  </a:cubicBezTo>
                  <a:cubicBezTo>
                    <a:pt x="70" y="4"/>
                    <a:pt x="70" y="4"/>
                    <a:pt x="70" y="4"/>
                  </a:cubicBezTo>
                  <a:cubicBezTo>
                    <a:pt x="70" y="4"/>
                    <a:pt x="70" y="4"/>
                    <a:pt x="70" y="4"/>
                  </a:cubicBezTo>
                  <a:cubicBezTo>
                    <a:pt x="70" y="0"/>
                    <a:pt x="70" y="0"/>
                    <a:pt x="70" y="0"/>
                  </a:cubicBezTo>
                  <a:cubicBezTo>
                    <a:pt x="69" y="0"/>
                    <a:pt x="69" y="0"/>
                    <a:pt x="69" y="0"/>
                  </a:cubicBezTo>
                  <a:cubicBezTo>
                    <a:pt x="69" y="4"/>
                    <a:pt x="69" y="4"/>
                    <a:pt x="69" y="4"/>
                  </a:cubicBezTo>
                  <a:cubicBezTo>
                    <a:pt x="69" y="4"/>
                    <a:pt x="69" y="4"/>
                    <a:pt x="69" y="4"/>
                  </a:cubicBezTo>
                  <a:cubicBezTo>
                    <a:pt x="69" y="0"/>
                    <a:pt x="69" y="0"/>
                    <a:pt x="69" y="0"/>
                  </a:cubicBezTo>
                  <a:cubicBezTo>
                    <a:pt x="68" y="0"/>
                    <a:pt x="68" y="0"/>
                    <a:pt x="68" y="0"/>
                  </a:cubicBezTo>
                  <a:cubicBezTo>
                    <a:pt x="68" y="4"/>
                    <a:pt x="68" y="4"/>
                    <a:pt x="68" y="4"/>
                  </a:cubicBezTo>
                  <a:cubicBezTo>
                    <a:pt x="68" y="4"/>
                    <a:pt x="68" y="4"/>
                    <a:pt x="68" y="4"/>
                  </a:cubicBezTo>
                  <a:cubicBezTo>
                    <a:pt x="68" y="0"/>
                    <a:pt x="68" y="0"/>
                    <a:pt x="68" y="0"/>
                  </a:cubicBezTo>
                  <a:cubicBezTo>
                    <a:pt x="67" y="0"/>
                    <a:pt x="67" y="0"/>
                    <a:pt x="67" y="0"/>
                  </a:cubicBezTo>
                  <a:cubicBezTo>
                    <a:pt x="67" y="8"/>
                    <a:pt x="67" y="8"/>
                    <a:pt x="67" y="8"/>
                  </a:cubicBezTo>
                  <a:cubicBezTo>
                    <a:pt x="67" y="8"/>
                    <a:pt x="67" y="8"/>
                    <a:pt x="67" y="8"/>
                  </a:cubicBezTo>
                  <a:cubicBezTo>
                    <a:pt x="67" y="8"/>
                    <a:pt x="67" y="8"/>
                    <a:pt x="67" y="8"/>
                  </a:cubicBezTo>
                  <a:cubicBezTo>
                    <a:pt x="67" y="0"/>
                    <a:pt x="67" y="0"/>
                    <a:pt x="67" y="0"/>
                  </a:cubicBezTo>
                  <a:cubicBezTo>
                    <a:pt x="66" y="0"/>
                    <a:pt x="66" y="0"/>
                    <a:pt x="66" y="0"/>
                  </a:cubicBezTo>
                  <a:cubicBezTo>
                    <a:pt x="66" y="4"/>
                    <a:pt x="66" y="4"/>
                    <a:pt x="66" y="4"/>
                  </a:cubicBezTo>
                  <a:cubicBezTo>
                    <a:pt x="66" y="4"/>
                    <a:pt x="66" y="4"/>
                    <a:pt x="66" y="4"/>
                  </a:cubicBezTo>
                  <a:cubicBezTo>
                    <a:pt x="66" y="0"/>
                    <a:pt x="66" y="0"/>
                    <a:pt x="66" y="0"/>
                  </a:cubicBezTo>
                  <a:cubicBezTo>
                    <a:pt x="65" y="0"/>
                    <a:pt x="65" y="0"/>
                    <a:pt x="65" y="0"/>
                  </a:cubicBezTo>
                  <a:cubicBezTo>
                    <a:pt x="65" y="4"/>
                    <a:pt x="65" y="4"/>
                    <a:pt x="65" y="4"/>
                  </a:cubicBezTo>
                  <a:cubicBezTo>
                    <a:pt x="65" y="4"/>
                    <a:pt x="65" y="4"/>
                    <a:pt x="65" y="4"/>
                  </a:cubicBezTo>
                  <a:cubicBezTo>
                    <a:pt x="65" y="0"/>
                    <a:pt x="65" y="0"/>
                    <a:pt x="65" y="0"/>
                  </a:cubicBezTo>
                  <a:cubicBezTo>
                    <a:pt x="64" y="0"/>
                    <a:pt x="64" y="0"/>
                    <a:pt x="64" y="0"/>
                  </a:cubicBezTo>
                  <a:cubicBezTo>
                    <a:pt x="64" y="4"/>
                    <a:pt x="64" y="4"/>
                    <a:pt x="64" y="4"/>
                  </a:cubicBezTo>
                  <a:cubicBezTo>
                    <a:pt x="64" y="4"/>
                    <a:pt x="64" y="4"/>
                    <a:pt x="64" y="4"/>
                  </a:cubicBezTo>
                  <a:cubicBezTo>
                    <a:pt x="64" y="0"/>
                    <a:pt x="64" y="0"/>
                    <a:pt x="64" y="0"/>
                  </a:cubicBezTo>
                  <a:cubicBezTo>
                    <a:pt x="63" y="0"/>
                    <a:pt x="63" y="0"/>
                    <a:pt x="63" y="0"/>
                  </a:cubicBezTo>
                  <a:cubicBezTo>
                    <a:pt x="63" y="4"/>
                    <a:pt x="63" y="4"/>
                    <a:pt x="63" y="4"/>
                  </a:cubicBezTo>
                  <a:cubicBezTo>
                    <a:pt x="62" y="4"/>
                    <a:pt x="62" y="4"/>
                    <a:pt x="62" y="4"/>
                  </a:cubicBezTo>
                  <a:cubicBezTo>
                    <a:pt x="62" y="0"/>
                    <a:pt x="62" y="0"/>
                    <a:pt x="62" y="0"/>
                  </a:cubicBezTo>
                  <a:cubicBezTo>
                    <a:pt x="62" y="0"/>
                    <a:pt x="62" y="0"/>
                    <a:pt x="62" y="0"/>
                  </a:cubicBezTo>
                  <a:cubicBezTo>
                    <a:pt x="62" y="4"/>
                    <a:pt x="62" y="4"/>
                    <a:pt x="62" y="4"/>
                  </a:cubicBezTo>
                  <a:cubicBezTo>
                    <a:pt x="61" y="4"/>
                    <a:pt x="61" y="4"/>
                    <a:pt x="61" y="4"/>
                  </a:cubicBezTo>
                  <a:cubicBezTo>
                    <a:pt x="61" y="0"/>
                    <a:pt x="61" y="0"/>
                    <a:pt x="61" y="0"/>
                  </a:cubicBezTo>
                  <a:cubicBezTo>
                    <a:pt x="61" y="0"/>
                    <a:pt x="61" y="0"/>
                    <a:pt x="61" y="0"/>
                  </a:cubicBezTo>
                  <a:cubicBezTo>
                    <a:pt x="61" y="6"/>
                    <a:pt x="61" y="6"/>
                    <a:pt x="61" y="6"/>
                  </a:cubicBezTo>
                  <a:cubicBezTo>
                    <a:pt x="60" y="6"/>
                    <a:pt x="60" y="6"/>
                    <a:pt x="60" y="6"/>
                  </a:cubicBezTo>
                  <a:cubicBezTo>
                    <a:pt x="60" y="0"/>
                    <a:pt x="60" y="0"/>
                    <a:pt x="60" y="0"/>
                  </a:cubicBezTo>
                  <a:cubicBezTo>
                    <a:pt x="60" y="0"/>
                    <a:pt x="60" y="0"/>
                    <a:pt x="60" y="0"/>
                  </a:cubicBezTo>
                  <a:cubicBezTo>
                    <a:pt x="60" y="4"/>
                    <a:pt x="60" y="4"/>
                    <a:pt x="60" y="4"/>
                  </a:cubicBezTo>
                  <a:cubicBezTo>
                    <a:pt x="59" y="4"/>
                    <a:pt x="59" y="4"/>
                    <a:pt x="59" y="4"/>
                  </a:cubicBezTo>
                  <a:cubicBezTo>
                    <a:pt x="59" y="0"/>
                    <a:pt x="59" y="0"/>
                    <a:pt x="59" y="0"/>
                  </a:cubicBezTo>
                  <a:cubicBezTo>
                    <a:pt x="59" y="0"/>
                    <a:pt x="59" y="0"/>
                    <a:pt x="59" y="0"/>
                  </a:cubicBezTo>
                  <a:cubicBezTo>
                    <a:pt x="59" y="4"/>
                    <a:pt x="59" y="4"/>
                    <a:pt x="59" y="4"/>
                  </a:cubicBezTo>
                  <a:cubicBezTo>
                    <a:pt x="58" y="4"/>
                    <a:pt x="58" y="4"/>
                    <a:pt x="58" y="4"/>
                  </a:cubicBezTo>
                  <a:cubicBezTo>
                    <a:pt x="58" y="0"/>
                    <a:pt x="58" y="0"/>
                    <a:pt x="58" y="0"/>
                  </a:cubicBezTo>
                  <a:cubicBezTo>
                    <a:pt x="58" y="0"/>
                    <a:pt x="58" y="0"/>
                    <a:pt x="58" y="0"/>
                  </a:cubicBezTo>
                  <a:cubicBezTo>
                    <a:pt x="58" y="4"/>
                    <a:pt x="58" y="4"/>
                    <a:pt x="58" y="4"/>
                  </a:cubicBezTo>
                  <a:cubicBezTo>
                    <a:pt x="57" y="4"/>
                    <a:pt x="57" y="4"/>
                    <a:pt x="57" y="4"/>
                  </a:cubicBezTo>
                  <a:cubicBezTo>
                    <a:pt x="57" y="0"/>
                    <a:pt x="57" y="0"/>
                    <a:pt x="57" y="0"/>
                  </a:cubicBezTo>
                  <a:cubicBezTo>
                    <a:pt x="57" y="0"/>
                    <a:pt x="57" y="0"/>
                    <a:pt x="57" y="0"/>
                  </a:cubicBezTo>
                  <a:cubicBezTo>
                    <a:pt x="57" y="4"/>
                    <a:pt x="57" y="4"/>
                    <a:pt x="57" y="4"/>
                  </a:cubicBezTo>
                  <a:cubicBezTo>
                    <a:pt x="56" y="4"/>
                    <a:pt x="56" y="4"/>
                    <a:pt x="56" y="4"/>
                  </a:cubicBezTo>
                  <a:cubicBezTo>
                    <a:pt x="56" y="0"/>
                    <a:pt x="56" y="0"/>
                    <a:pt x="56" y="0"/>
                  </a:cubicBezTo>
                  <a:cubicBezTo>
                    <a:pt x="55" y="0"/>
                    <a:pt x="55" y="0"/>
                    <a:pt x="55" y="0"/>
                  </a:cubicBezTo>
                  <a:cubicBezTo>
                    <a:pt x="55" y="8"/>
                    <a:pt x="55" y="8"/>
                    <a:pt x="55" y="8"/>
                  </a:cubicBezTo>
                  <a:cubicBezTo>
                    <a:pt x="55" y="8"/>
                    <a:pt x="55" y="8"/>
                    <a:pt x="55" y="8"/>
                  </a:cubicBezTo>
                  <a:cubicBezTo>
                    <a:pt x="55" y="0"/>
                    <a:pt x="55" y="0"/>
                    <a:pt x="55" y="0"/>
                  </a:cubicBezTo>
                  <a:cubicBezTo>
                    <a:pt x="54" y="0"/>
                    <a:pt x="54" y="0"/>
                    <a:pt x="54" y="0"/>
                  </a:cubicBezTo>
                  <a:cubicBezTo>
                    <a:pt x="54" y="4"/>
                    <a:pt x="54" y="4"/>
                    <a:pt x="54" y="4"/>
                  </a:cubicBezTo>
                  <a:cubicBezTo>
                    <a:pt x="54" y="4"/>
                    <a:pt x="54" y="4"/>
                    <a:pt x="54" y="4"/>
                  </a:cubicBezTo>
                  <a:cubicBezTo>
                    <a:pt x="54" y="0"/>
                    <a:pt x="54" y="0"/>
                    <a:pt x="54" y="0"/>
                  </a:cubicBezTo>
                  <a:cubicBezTo>
                    <a:pt x="53" y="0"/>
                    <a:pt x="53" y="0"/>
                    <a:pt x="53" y="0"/>
                  </a:cubicBezTo>
                  <a:cubicBezTo>
                    <a:pt x="53" y="4"/>
                    <a:pt x="53" y="4"/>
                    <a:pt x="53" y="4"/>
                  </a:cubicBezTo>
                  <a:cubicBezTo>
                    <a:pt x="53" y="4"/>
                    <a:pt x="53" y="4"/>
                    <a:pt x="53" y="4"/>
                  </a:cubicBezTo>
                  <a:cubicBezTo>
                    <a:pt x="53" y="0"/>
                    <a:pt x="53" y="0"/>
                    <a:pt x="53" y="0"/>
                  </a:cubicBezTo>
                  <a:cubicBezTo>
                    <a:pt x="52" y="0"/>
                    <a:pt x="52" y="0"/>
                    <a:pt x="52" y="0"/>
                  </a:cubicBezTo>
                  <a:cubicBezTo>
                    <a:pt x="52" y="4"/>
                    <a:pt x="52" y="4"/>
                    <a:pt x="52" y="4"/>
                  </a:cubicBezTo>
                  <a:cubicBezTo>
                    <a:pt x="52" y="4"/>
                    <a:pt x="52" y="4"/>
                    <a:pt x="52" y="4"/>
                  </a:cubicBezTo>
                  <a:cubicBezTo>
                    <a:pt x="52" y="0"/>
                    <a:pt x="52" y="0"/>
                    <a:pt x="52" y="0"/>
                  </a:cubicBezTo>
                  <a:cubicBezTo>
                    <a:pt x="51" y="0"/>
                    <a:pt x="51" y="0"/>
                    <a:pt x="51" y="0"/>
                  </a:cubicBezTo>
                  <a:cubicBezTo>
                    <a:pt x="51" y="4"/>
                    <a:pt x="51" y="4"/>
                    <a:pt x="51" y="4"/>
                  </a:cubicBezTo>
                  <a:cubicBezTo>
                    <a:pt x="51" y="4"/>
                    <a:pt x="51" y="4"/>
                    <a:pt x="51" y="4"/>
                  </a:cubicBezTo>
                  <a:cubicBezTo>
                    <a:pt x="51" y="0"/>
                    <a:pt x="51" y="0"/>
                    <a:pt x="51" y="0"/>
                  </a:cubicBezTo>
                  <a:cubicBezTo>
                    <a:pt x="50" y="0"/>
                    <a:pt x="50" y="0"/>
                    <a:pt x="50" y="0"/>
                  </a:cubicBezTo>
                  <a:cubicBezTo>
                    <a:pt x="50" y="4"/>
                    <a:pt x="50" y="4"/>
                    <a:pt x="50" y="4"/>
                  </a:cubicBezTo>
                  <a:cubicBezTo>
                    <a:pt x="50" y="4"/>
                    <a:pt x="50" y="4"/>
                    <a:pt x="50" y="4"/>
                  </a:cubicBezTo>
                  <a:cubicBezTo>
                    <a:pt x="50" y="0"/>
                    <a:pt x="50" y="0"/>
                    <a:pt x="50" y="0"/>
                  </a:cubicBezTo>
                  <a:cubicBezTo>
                    <a:pt x="49" y="0"/>
                    <a:pt x="49" y="0"/>
                    <a:pt x="49" y="0"/>
                  </a:cubicBezTo>
                  <a:cubicBezTo>
                    <a:pt x="49" y="6"/>
                    <a:pt x="49" y="6"/>
                    <a:pt x="49" y="6"/>
                  </a:cubicBezTo>
                  <a:cubicBezTo>
                    <a:pt x="49" y="6"/>
                    <a:pt x="49" y="6"/>
                    <a:pt x="49" y="6"/>
                  </a:cubicBezTo>
                  <a:cubicBezTo>
                    <a:pt x="49" y="0"/>
                    <a:pt x="49" y="0"/>
                    <a:pt x="49" y="0"/>
                  </a:cubicBezTo>
                  <a:cubicBezTo>
                    <a:pt x="48" y="0"/>
                    <a:pt x="48" y="0"/>
                    <a:pt x="48" y="0"/>
                  </a:cubicBezTo>
                  <a:cubicBezTo>
                    <a:pt x="48" y="4"/>
                    <a:pt x="48" y="4"/>
                    <a:pt x="48" y="4"/>
                  </a:cubicBezTo>
                  <a:cubicBezTo>
                    <a:pt x="48" y="4"/>
                    <a:pt x="48" y="4"/>
                    <a:pt x="48" y="4"/>
                  </a:cubicBezTo>
                  <a:cubicBezTo>
                    <a:pt x="48" y="0"/>
                    <a:pt x="48" y="0"/>
                    <a:pt x="48" y="0"/>
                  </a:cubicBezTo>
                  <a:cubicBezTo>
                    <a:pt x="47" y="0"/>
                    <a:pt x="47" y="0"/>
                    <a:pt x="47" y="0"/>
                  </a:cubicBezTo>
                  <a:cubicBezTo>
                    <a:pt x="47" y="4"/>
                    <a:pt x="47" y="4"/>
                    <a:pt x="47" y="4"/>
                  </a:cubicBezTo>
                  <a:cubicBezTo>
                    <a:pt x="46" y="4"/>
                    <a:pt x="46" y="4"/>
                    <a:pt x="46" y="4"/>
                  </a:cubicBezTo>
                  <a:cubicBezTo>
                    <a:pt x="46" y="0"/>
                    <a:pt x="46" y="0"/>
                    <a:pt x="46" y="0"/>
                  </a:cubicBezTo>
                  <a:cubicBezTo>
                    <a:pt x="46" y="0"/>
                    <a:pt x="46" y="0"/>
                    <a:pt x="46" y="0"/>
                  </a:cubicBezTo>
                  <a:cubicBezTo>
                    <a:pt x="46" y="4"/>
                    <a:pt x="46" y="4"/>
                    <a:pt x="46" y="4"/>
                  </a:cubicBezTo>
                  <a:cubicBezTo>
                    <a:pt x="45" y="4"/>
                    <a:pt x="45" y="4"/>
                    <a:pt x="45" y="4"/>
                  </a:cubicBezTo>
                  <a:cubicBezTo>
                    <a:pt x="45" y="0"/>
                    <a:pt x="45" y="0"/>
                    <a:pt x="45" y="0"/>
                  </a:cubicBezTo>
                  <a:cubicBezTo>
                    <a:pt x="45" y="0"/>
                    <a:pt x="45" y="0"/>
                    <a:pt x="45" y="0"/>
                  </a:cubicBezTo>
                  <a:cubicBezTo>
                    <a:pt x="45" y="4"/>
                    <a:pt x="45" y="4"/>
                    <a:pt x="45" y="4"/>
                  </a:cubicBezTo>
                  <a:cubicBezTo>
                    <a:pt x="44" y="4"/>
                    <a:pt x="44" y="4"/>
                    <a:pt x="44" y="4"/>
                  </a:cubicBezTo>
                  <a:cubicBezTo>
                    <a:pt x="44" y="0"/>
                    <a:pt x="44" y="0"/>
                    <a:pt x="44" y="0"/>
                  </a:cubicBezTo>
                  <a:cubicBezTo>
                    <a:pt x="44" y="0"/>
                    <a:pt x="44" y="0"/>
                    <a:pt x="44" y="0"/>
                  </a:cubicBezTo>
                  <a:cubicBezTo>
                    <a:pt x="44" y="8"/>
                    <a:pt x="44" y="8"/>
                    <a:pt x="44" y="8"/>
                  </a:cubicBezTo>
                  <a:cubicBezTo>
                    <a:pt x="43" y="8"/>
                    <a:pt x="43" y="8"/>
                    <a:pt x="43" y="8"/>
                  </a:cubicBezTo>
                  <a:cubicBezTo>
                    <a:pt x="43" y="8"/>
                    <a:pt x="43" y="8"/>
                    <a:pt x="43" y="8"/>
                  </a:cubicBezTo>
                  <a:cubicBezTo>
                    <a:pt x="43" y="0"/>
                    <a:pt x="43" y="0"/>
                    <a:pt x="43" y="0"/>
                  </a:cubicBezTo>
                  <a:cubicBezTo>
                    <a:pt x="43" y="0"/>
                    <a:pt x="43" y="0"/>
                    <a:pt x="43" y="0"/>
                  </a:cubicBezTo>
                  <a:cubicBezTo>
                    <a:pt x="43" y="4"/>
                    <a:pt x="43" y="4"/>
                    <a:pt x="43" y="4"/>
                  </a:cubicBezTo>
                  <a:cubicBezTo>
                    <a:pt x="42" y="4"/>
                    <a:pt x="42" y="4"/>
                    <a:pt x="42" y="4"/>
                  </a:cubicBezTo>
                  <a:cubicBezTo>
                    <a:pt x="42" y="0"/>
                    <a:pt x="42" y="0"/>
                    <a:pt x="42" y="0"/>
                  </a:cubicBezTo>
                  <a:cubicBezTo>
                    <a:pt x="42" y="0"/>
                    <a:pt x="42" y="0"/>
                    <a:pt x="42" y="0"/>
                  </a:cubicBezTo>
                  <a:cubicBezTo>
                    <a:pt x="42" y="4"/>
                    <a:pt x="42" y="4"/>
                    <a:pt x="42" y="4"/>
                  </a:cubicBezTo>
                  <a:cubicBezTo>
                    <a:pt x="41" y="4"/>
                    <a:pt x="41" y="4"/>
                    <a:pt x="41" y="4"/>
                  </a:cubicBezTo>
                  <a:cubicBezTo>
                    <a:pt x="41" y="0"/>
                    <a:pt x="41" y="0"/>
                    <a:pt x="41" y="0"/>
                  </a:cubicBezTo>
                  <a:cubicBezTo>
                    <a:pt x="41" y="0"/>
                    <a:pt x="41" y="0"/>
                    <a:pt x="41" y="0"/>
                  </a:cubicBezTo>
                  <a:cubicBezTo>
                    <a:pt x="41" y="4"/>
                    <a:pt x="41" y="4"/>
                    <a:pt x="41" y="4"/>
                  </a:cubicBezTo>
                  <a:cubicBezTo>
                    <a:pt x="40" y="4"/>
                    <a:pt x="40" y="4"/>
                    <a:pt x="40" y="4"/>
                  </a:cubicBezTo>
                  <a:cubicBezTo>
                    <a:pt x="40" y="0"/>
                    <a:pt x="40" y="0"/>
                    <a:pt x="40" y="0"/>
                  </a:cubicBezTo>
                  <a:cubicBezTo>
                    <a:pt x="39" y="0"/>
                    <a:pt x="39" y="0"/>
                    <a:pt x="39" y="0"/>
                  </a:cubicBezTo>
                  <a:cubicBezTo>
                    <a:pt x="39" y="4"/>
                    <a:pt x="39" y="4"/>
                    <a:pt x="39" y="4"/>
                  </a:cubicBezTo>
                  <a:cubicBezTo>
                    <a:pt x="39" y="4"/>
                    <a:pt x="39" y="4"/>
                    <a:pt x="39" y="4"/>
                  </a:cubicBezTo>
                  <a:cubicBezTo>
                    <a:pt x="39" y="0"/>
                    <a:pt x="39" y="0"/>
                    <a:pt x="39" y="0"/>
                  </a:cubicBezTo>
                  <a:cubicBezTo>
                    <a:pt x="38" y="0"/>
                    <a:pt x="38" y="0"/>
                    <a:pt x="38" y="0"/>
                  </a:cubicBezTo>
                  <a:cubicBezTo>
                    <a:pt x="38" y="4"/>
                    <a:pt x="38" y="4"/>
                    <a:pt x="38" y="4"/>
                  </a:cubicBezTo>
                  <a:cubicBezTo>
                    <a:pt x="38" y="4"/>
                    <a:pt x="38" y="4"/>
                    <a:pt x="38" y="4"/>
                  </a:cubicBezTo>
                  <a:cubicBezTo>
                    <a:pt x="38" y="0"/>
                    <a:pt x="38" y="0"/>
                    <a:pt x="38" y="0"/>
                  </a:cubicBezTo>
                  <a:cubicBezTo>
                    <a:pt x="37" y="0"/>
                    <a:pt x="37" y="0"/>
                    <a:pt x="37" y="0"/>
                  </a:cubicBezTo>
                  <a:cubicBezTo>
                    <a:pt x="37" y="6"/>
                    <a:pt x="37" y="6"/>
                    <a:pt x="37" y="6"/>
                  </a:cubicBezTo>
                  <a:cubicBezTo>
                    <a:pt x="37" y="6"/>
                    <a:pt x="37" y="6"/>
                    <a:pt x="37" y="6"/>
                  </a:cubicBezTo>
                  <a:cubicBezTo>
                    <a:pt x="37" y="0"/>
                    <a:pt x="37" y="0"/>
                    <a:pt x="37" y="0"/>
                  </a:cubicBezTo>
                  <a:cubicBezTo>
                    <a:pt x="36" y="0"/>
                    <a:pt x="36" y="0"/>
                    <a:pt x="36" y="0"/>
                  </a:cubicBezTo>
                  <a:cubicBezTo>
                    <a:pt x="36" y="4"/>
                    <a:pt x="36" y="4"/>
                    <a:pt x="36" y="4"/>
                  </a:cubicBezTo>
                  <a:cubicBezTo>
                    <a:pt x="36" y="4"/>
                    <a:pt x="36" y="4"/>
                    <a:pt x="36" y="4"/>
                  </a:cubicBezTo>
                  <a:cubicBezTo>
                    <a:pt x="36" y="0"/>
                    <a:pt x="36" y="0"/>
                    <a:pt x="36" y="0"/>
                  </a:cubicBezTo>
                  <a:cubicBezTo>
                    <a:pt x="35" y="0"/>
                    <a:pt x="35" y="0"/>
                    <a:pt x="35" y="0"/>
                  </a:cubicBezTo>
                  <a:cubicBezTo>
                    <a:pt x="35" y="4"/>
                    <a:pt x="35" y="4"/>
                    <a:pt x="35" y="4"/>
                  </a:cubicBezTo>
                  <a:cubicBezTo>
                    <a:pt x="35" y="4"/>
                    <a:pt x="35" y="4"/>
                    <a:pt x="35" y="4"/>
                  </a:cubicBezTo>
                  <a:cubicBezTo>
                    <a:pt x="35" y="0"/>
                    <a:pt x="35" y="0"/>
                    <a:pt x="35" y="0"/>
                  </a:cubicBezTo>
                  <a:cubicBezTo>
                    <a:pt x="34" y="0"/>
                    <a:pt x="34" y="0"/>
                    <a:pt x="34" y="0"/>
                  </a:cubicBezTo>
                  <a:cubicBezTo>
                    <a:pt x="34" y="4"/>
                    <a:pt x="34" y="4"/>
                    <a:pt x="34" y="4"/>
                  </a:cubicBezTo>
                  <a:cubicBezTo>
                    <a:pt x="34" y="4"/>
                    <a:pt x="34" y="4"/>
                    <a:pt x="34" y="4"/>
                  </a:cubicBezTo>
                  <a:cubicBezTo>
                    <a:pt x="34" y="0"/>
                    <a:pt x="34" y="0"/>
                    <a:pt x="34" y="0"/>
                  </a:cubicBezTo>
                  <a:cubicBezTo>
                    <a:pt x="33" y="0"/>
                    <a:pt x="33" y="0"/>
                    <a:pt x="33" y="0"/>
                  </a:cubicBezTo>
                  <a:cubicBezTo>
                    <a:pt x="33" y="4"/>
                    <a:pt x="33" y="4"/>
                    <a:pt x="33" y="4"/>
                  </a:cubicBezTo>
                  <a:cubicBezTo>
                    <a:pt x="33" y="4"/>
                    <a:pt x="33" y="4"/>
                    <a:pt x="33" y="4"/>
                  </a:cubicBezTo>
                  <a:cubicBezTo>
                    <a:pt x="33" y="0"/>
                    <a:pt x="33" y="0"/>
                    <a:pt x="33" y="0"/>
                  </a:cubicBezTo>
                  <a:cubicBezTo>
                    <a:pt x="32" y="0"/>
                    <a:pt x="32" y="0"/>
                    <a:pt x="32" y="0"/>
                  </a:cubicBezTo>
                  <a:cubicBezTo>
                    <a:pt x="32" y="8"/>
                    <a:pt x="32" y="8"/>
                    <a:pt x="32" y="8"/>
                  </a:cubicBezTo>
                  <a:cubicBezTo>
                    <a:pt x="32" y="8"/>
                    <a:pt x="32" y="8"/>
                    <a:pt x="32" y="8"/>
                  </a:cubicBezTo>
                  <a:cubicBezTo>
                    <a:pt x="32" y="8"/>
                    <a:pt x="32" y="8"/>
                    <a:pt x="32" y="8"/>
                  </a:cubicBezTo>
                  <a:cubicBezTo>
                    <a:pt x="32" y="0"/>
                    <a:pt x="32" y="0"/>
                    <a:pt x="32" y="0"/>
                  </a:cubicBezTo>
                  <a:cubicBezTo>
                    <a:pt x="31" y="0"/>
                    <a:pt x="31" y="0"/>
                    <a:pt x="31" y="0"/>
                  </a:cubicBezTo>
                  <a:cubicBezTo>
                    <a:pt x="31" y="4"/>
                    <a:pt x="31" y="4"/>
                    <a:pt x="31" y="4"/>
                  </a:cubicBezTo>
                  <a:cubicBezTo>
                    <a:pt x="30" y="4"/>
                    <a:pt x="30" y="4"/>
                    <a:pt x="30" y="4"/>
                  </a:cubicBezTo>
                  <a:cubicBezTo>
                    <a:pt x="30" y="0"/>
                    <a:pt x="30" y="0"/>
                    <a:pt x="30" y="0"/>
                  </a:cubicBezTo>
                  <a:cubicBezTo>
                    <a:pt x="30" y="0"/>
                    <a:pt x="30" y="0"/>
                    <a:pt x="30" y="0"/>
                  </a:cubicBezTo>
                  <a:cubicBezTo>
                    <a:pt x="30" y="4"/>
                    <a:pt x="30" y="4"/>
                    <a:pt x="30" y="4"/>
                  </a:cubicBezTo>
                  <a:cubicBezTo>
                    <a:pt x="29" y="4"/>
                    <a:pt x="29" y="4"/>
                    <a:pt x="29" y="4"/>
                  </a:cubicBezTo>
                  <a:cubicBezTo>
                    <a:pt x="29" y="0"/>
                    <a:pt x="29" y="0"/>
                    <a:pt x="29" y="0"/>
                  </a:cubicBezTo>
                  <a:cubicBezTo>
                    <a:pt x="29" y="0"/>
                    <a:pt x="29" y="0"/>
                    <a:pt x="29" y="0"/>
                  </a:cubicBezTo>
                  <a:cubicBezTo>
                    <a:pt x="29" y="4"/>
                    <a:pt x="29" y="4"/>
                    <a:pt x="29" y="4"/>
                  </a:cubicBezTo>
                  <a:cubicBezTo>
                    <a:pt x="28" y="4"/>
                    <a:pt x="28" y="4"/>
                    <a:pt x="28" y="4"/>
                  </a:cubicBezTo>
                  <a:cubicBezTo>
                    <a:pt x="28" y="0"/>
                    <a:pt x="28" y="0"/>
                    <a:pt x="28" y="0"/>
                  </a:cubicBezTo>
                  <a:cubicBezTo>
                    <a:pt x="28" y="0"/>
                    <a:pt x="28" y="0"/>
                    <a:pt x="28" y="0"/>
                  </a:cubicBezTo>
                  <a:cubicBezTo>
                    <a:pt x="28" y="4"/>
                    <a:pt x="28" y="4"/>
                    <a:pt x="28" y="4"/>
                  </a:cubicBezTo>
                  <a:cubicBezTo>
                    <a:pt x="27" y="4"/>
                    <a:pt x="27" y="4"/>
                    <a:pt x="27" y="4"/>
                  </a:cubicBezTo>
                  <a:cubicBezTo>
                    <a:pt x="27" y="0"/>
                    <a:pt x="27" y="0"/>
                    <a:pt x="27" y="0"/>
                  </a:cubicBezTo>
                  <a:cubicBezTo>
                    <a:pt x="27" y="0"/>
                    <a:pt x="27" y="0"/>
                    <a:pt x="27" y="0"/>
                  </a:cubicBezTo>
                  <a:cubicBezTo>
                    <a:pt x="27" y="4"/>
                    <a:pt x="27" y="4"/>
                    <a:pt x="27" y="4"/>
                  </a:cubicBezTo>
                  <a:cubicBezTo>
                    <a:pt x="26" y="4"/>
                    <a:pt x="26" y="4"/>
                    <a:pt x="26" y="4"/>
                  </a:cubicBezTo>
                  <a:cubicBezTo>
                    <a:pt x="26" y="0"/>
                    <a:pt x="26" y="0"/>
                    <a:pt x="26" y="0"/>
                  </a:cubicBezTo>
                  <a:cubicBezTo>
                    <a:pt x="26" y="0"/>
                    <a:pt x="26" y="0"/>
                    <a:pt x="26" y="0"/>
                  </a:cubicBezTo>
                  <a:cubicBezTo>
                    <a:pt x="26" y="6"/>
                    <a:pt x="26" y="6"/>
                    <a:pt x="26" y="6"/>
                  </a:cubicBezTo>
                  <a:cubicBezTo>
                    <a:pt x="25" y="6"/>
                    <a:pt x="25" y="6"/>
                    <a:pt x="25" y="6"/>
                  </a:cubicBezTo>
                  <a:cubicBezTo>
                    <a:pt x="25" y="0"/>
                    <a:pt x="25" y="0"/>
                    <a:pt x="25" y="0"/>
                  </a:cubicBezTo>
                  <a:cubicBezTo>
                    <a:pt x="25" y="0"/>
                    <a:pt x="25" y="0"/>
                    <a:pt x="25" y="0"/>
                  </a:cubicBezTo>
                  <a:cubicBezTo>
                    <a:pt x="25" y="4"/>
                    <a:pt x="25" y="4"/>
                    <a:pt x="25" y="4"/>
                  </a:cubicBezTo>
                  <a:cubicBezTo>
                    <a:pt x="24" y="4"/>
                    <a:pt x="24" y="4"/>
                    <a:pt x="24" y="4"/>
                  </a:cubicBezTo>
                  <a:cubicBezTo>
                    <a:pt x="24" y="0"/>
                    <a:pt x="24" y="0"/>
                    <a:pt x="24" y="0"/>
                  </a:cubicBezTo>
                  <a:cubicBezTo>
                    <a:pt x="23" y="0"/>
                    <a:pt x="23" y="0"/>
                    <a:pt x="23" y="0"/>
                  </a:cubicBezTo>
                  <a:cubicBezTo>
                    <a:pt x="23" y="4"/>
                    <a:pt x="23" y="4"/>
                    <a:pt x="23" y="4"/>
                  </a:cubicBezTo>
                  <a:cubicBezTo>
                    <a:pt x="23" y="4"/>
                    <a:pt x="23" y="4"/>
                    <a:pt x="23" y="4"/>
                  </a:cubicBezTo>
                  <a:cubicBezTo>
                    <a:pt x="23" y="0"/>
                    <a:pt x="23" y="0"/>
                    <a:pt x="23" y="0"/>
                  </a:cubicBezTo>
                  <a:cubicBezTo>
                    <a:pt x="22" y="0"/>
                    <a:pt x="22" y="0"/>
                    <a:pt x="22" y="0"/>
                  </a:cubicBezTo>
                  <a:cubicBezTo>
                    <a:pt x="22" y="4"/>
                    <a:pt x="22" y="4"/>
                    <a:pt x="22" y="4"/>
                  </a:cubicBezTo>
                  <a:cubicBezTo>
                    <a:pt x="22" y="4"/>
                    <a:pt x="22" y="4"/>
                    <a:pt x="22" y="4"/>
                  </a:cubicBezTo>
                  <a:cubicBezTo>
                    <a:pt x="22" y="0"/>
                    <a:pt x="22" y="0"/>
                    <a:pt x="22" y="0"/>
                  </a:cubicBezTo>
                  <a:cubicBezTo>
                    <a:pt x="21" y="0"/>
                    <a:pt x="21" y="0"/>
                    <a:pt x="21" y="0"/>
                  </a:cubicBezTo>
                  <a:cubicBezTo>
                    <a:pt x="21" y="4"/>
                    <a:pt x="21" y="4"/>
                    <a:pt x="21" y="4"/>
                  </a:cubicBezTo>
                  <a:cubicBezTo>
                    <a:pt x="21" y="4"/>
                    <a:pt x="21" y="4"/>
                    <a:pt x="21" y="4"/>
                  </a:cubicBezTo>
                  <a:cubicBezTo>
                    <a:pt x="21" y="0"/>
                    <a:pt x="21" y="0"/>
                    <a:pt x="21" y="0"/>
                  </a:cubicBezTo>
                  <a:cubicBezTo>
                    <a:pt x="20" y="0"/>
                    <a:pt x="20" y="0"/>
                    <a:pt x="20" y="0"/>
                  </a:cubicBezTo>
                  <a:cubicBezTo>
                    <a:pt x="20" y="0"/>
                    <a:pt x="20" y="0"/>
                    <a:pt x="20" y="0"/>
                  </a:cubicBezTo>
                  <a:cubicBezTo>
                    <a:pt x="20" y="8"/>
                    <a:pt x="20" y="8"/>
                    <a:pt x="20" y="8"/>
                  </a:cubicBezTo>
                  <a:cubicBezTo>
                    <a:pt x="20" y="8"/>
                    <a:pt x="20" y="8"/>
                    <a:pt x="20" y="8"/>
                  </a:cubicBezTo>
                  <a:cubicBezTo>
                    <a:pt x="20" y="0"/>
                    <a:pt x="20" y="0"/>
                    <a:pt x="20" y="0"/>
                  </a:cubicBezTo>
                  <a:cubicBezTo>
                    <a:pt x="19" y="0"/>
                    <a:pt x="19" y="0"/>
                    <a:pt x="19" y="0"/>
                  </a:cubicBezTo>
                  <a:cubicBezTo>
                    <a:pt x="19" y="4"/>
                    <a:pt x="19" y="4"/>
                    <a:pt x="19" y="4"/>
                  </a:cubicBezTo>
                  <a:cubicBezTo>
                    <a:pt x="19" y="4"/>
                    <a:pt x="19" y="4"/>
                    <a:pt x="19" y="4"/>
                  </a:cubicBezTo>
                  <a:cubicBezTo>
                    <a:pt x="19" y="0"/>
                    <a:pt x="19" y="0"/>
                    <a:pt x="19" y="0"/>
                  </a:cubicBezTo>
                  <a:cubicBezTo>
                    <a:pt x="18" y="0"/>
                    <a:pt x="18" y="0"/>
                    <a:pt x="18" y="0"/>
                  </a:cubicBezTo>
                  <a:cubicBezTo>
                    <a:pt x="18" y="4"/>
                    <a:pt x="18" y="4"/>
                    <a:pt x="18" y="4"/>
                  </a:cubicBezTo>
                  <a:cubicBezTo>
                    <a:pt x="18" y="4"/>
                    <a:pt x="18" y="4"/>
                    <a:pt x="18" y="4"/>
                  </a:cubicBezTo>
                  <a:cubicBezTo>
                    <a:pt x="18" y="0"/>
                    <a:pt x="18" y="0"/>
                    <a:pt x="18" y="0"/>
                  </a:cubicBezTo>
                  <a:cubicBezTo>
                    <a:pt x="17" y="0"/>
                    <a:pt x="17" y="0"/>
                    <a:pt x="17" y="0"/>
                  </a:cubicBezTo>
                  <a:cubicBezTo>
                    <a:pt x="17" y="4"/>
                    <a:pt x="17" y="4"/>
                    <a:pt x="17" y="4"/>
                  </a:cubicBezTo>
                  <a:cubicBezTo>
                    <a:pt x="17" y="4"/>
                    <a:pt x="17" y="4"/>
                    <a:pt x="17" y="4"/>
                  </a:cubicBezTo>
                  <a:cubicBezTo>
                    <a:pt x="17" y="0"/>
                    <a:pt x="17" y="0"/>
                    <a:pt x="17" y="0"/>
                  </a:cubicBezTo>
                  <a:cubicBezTo>
                    <a:pt x="16" y="0"/>
                    <a:pt x="16" y="0"/>
                    <a:pt x="16" y="0"/>
                  </a:cubicBezTo>
                  <a:cubicBezTo>
                    <a:pt x="16" y="4"/>
                    <a:pt x="16" y="4"/>
                    <a:pt x="16" y="4"/>
                  </a:cubicBezTo>
                  <a:cubicBezTo>
                    <a:pt x="16" y="4"/>
                    <a:pt x="16" y="4"/>
                    <a:pt x="16" y="4"/>
                  </a:cubicBezTo>
                  <a:cubicBezTo>
                    <a:pt x="16" y="0"/>
                    <a:pt x="16" y="0"/>
                    <a:pt x="16" y="0"/>
                  </a:cubicBezTo>
                  <a:cubicBezTo>
                    <a:pt x="15" y="0"/>
                    <a:pt x="15" y="0"/>
                    <a:pt x="15" y="0"/>
                  </a:cubicBezTo>
                  <a:cubicBezTo>
                    <a:pt x="15" y="4"/>
                    <a:pt x="15" y="4"/>
                    <a:pt x="15" y="4"/>
                  </a:cubicBezTo>
                  <a:cubicBezTo>
                    <a:pt x="14" y="4"/>
                    <a:pt x="14" y="4"/>
                    <a:pt x="14" y="4"/>
                  </a:cubicBezTo>
                  <a:cubicBezTo>
                    <a:pt x="14" y="0"/>
                    <a:pt x="14" y="0"/>
                    <a:pt x="14" y="0"/>
                  </a:cubicBezTo>
                  <a:cubicBezTo>
                    <a:pt x="14" y="0"/>
                    <a:pt x="14" y="0"/>
                    <a:pt x="14" y="0"/>
                  </a:cubicBezTo>
                  <a:cubicBezTo>
                    <a:pt x="14" y="6"/>
                    <a:pt x="14" y="6"/>
                    <a:pt x="14" y="6"/>
                  </a:cubicBezTo>
                  <a:cubicBezTo>
                    <a:pt x="13" y="6"/>
                    <a:pt x="13" y="6"/>
                    <a:pt x="13" y="6"/>
                  </a:cubicBezTo>
                  <a:cubicBezTo>
                    <a:pt x="13" y="0"/>
                    <a:pt x="13" y="0"/>
                    <a:pt x="13" y="0"/>
                  </a:cubicBezTo>
                  <a:cubicBezTo>
                    <a:pt x="13" y="0"/>
                    <a:pt x="13" y="0"/>
                    <a:pt x="13" y="0"/>
                  </a:cubicBezTo>
                  <a:cubicBezTo>
                    <a:pt x="13" y="4"/>
                    <a:pt x="13" y="4"/>
                    <a:pt x="13" y="4"/>
                  </a:cubicBezTo>
                  <a:cubicBezTo>
                    <a:pt x="12" y="4"/>
                    <a:pt x="12" y="4"/>
                    <a:pt x="12" y="4"/>
                  </a:cubicBezTo>
                  <a:cubicBezTo>
                    <a:pt x="12" y="0"/>
                    <a:pt x="12" y="0"/>
                    <a:pt x="12" y="0"/>
                  </a:cubicBezTo>
                  <a:cubicBezTo>
                    <a:pt x="12" y="0"/>
                    <a:pt x="12" y="0"/>
                    <a:pt x="12" y="0"/>
                  </a:cubicBezTo>
                  <a:cubicBezTo>
                    <a:pt x="12" y="4"/>
                    <a:pt x="12" y="4"/>
                    <a:pt x="12" y="4"/>
                  </a:cubicBezTo>
                  <a:cubicBezTo>
                    <a:pt x="11" y="4"/>
                    <a:pt x="11" y="4"/>
                    <a:pt x="11" y="4"/>
                  </a:cubicBezTo>
                  <a:cubicBezTo>
                    <a:pt x="11" y="0"/>
                    <a:pt x="11" y="0"/>
                    <a:pt x="11" y="0"/>
                  </a:cubicBezTo>
                  <a:cubicBezTo>
                    <a:pt x="11" y="0"/>
                    <a:pt x="11" y="0"/>
                    <a:pt x="11" y="0"/>
                  </a:cubicBezTo>
                  <a:cubicBezTo>
                    <a:pt x="11" y="4"/>
                    <a:pt x="11" y="4"/>
                    <a:pt x="11" y="4"/>
                  </a:cubicBezTo>
                  <a:cubicBezTo>
                    <a:pt x="10" y="4"/>
                    <a:pt x="10" y="4"/>
                    <a:pt x="10" y="4"/>
                  </a:cubicBezTo>
                  <a:cubicBezTo>
                    <a:pt x="10" y="0"/>
                    <a:pt x="10" y="0"/>
                    <a:pt x="10" y="0"/>
                  </a:cubicBezTo>
                  <a:cubicBezTo>
                    <a:pt x="10" y="0"/>
                    <a:pt x="10" y="0"/>
                    <a:pt x="10" y="0"/>
                  </a:cubicBezTo>
                  <a:cubicBezTo>
                    <a:pt x="10" y="4"/>
                    <a:pt x="10" y="4"/>
                    <a:pt x="10" y="4"/>
                  </a:cubicBezTo>
                  <a:cubicBezTo>
                    <a:pt x="9" y="4"/>
                    <a:pt x="9" y="4"/>
                    <a:pt x="9" y="4"/>
                  </a:cubicBezTo>
                  <a:cubicBezTo>
                    <a:pt x="9" y="0"/>
                    <a:pt x="9" y="0"/>
                    <a:pt x="9" y="0"/>
                  </a:cubicBezTo>
                  <a:cubicBezTo>
                    <a:pt x="9" y="0"/>
                    <a:pt x="9" y="0"/>
                    <a:pt x="9" y="0"/>
                  </a:cubicBezTo>
                  <a:cubicBezTo>
                    <a:pt x="9" y="8"/>
                    <a:pt x="9" y="8"/>
                    <a:pt x="9" y="8"/>
                  </a:cubicBezTo>
                  <a:cubicBezTo>
                    <a:pt x="8" y="8"/>
                    <a:pt x="8" y="8"/>
                    <a:pt x="8" y="8"/>
                  </a:cubicBezTo>
                  <a:cubicBezTo>
                    <a:pt x="8" y="8"/>
                    <a:pt x="8" y="8"/>
                    <a:pt x="8" y="8"/>
                  </a:cubicBezTo>
                  <a:cubicBezTo>
                    <a:pt x="8" y="0"/>
                    <a:pt x="8" y="0"/>
                    <a:pt x="8" y="0"/>
                  </a:cubicBezTo>
                  <a:cubicBezTo>
                    <a:pt x="0" y="0"/>
                    <a:pt x="0" y="0"/>
                    <a:pt x="0" y="0"/>
                  </a:cubicBezTo>
                  <a:cubicBezTo>
                    <a:pt x="0" y="36"/>
                    <a:pt x="0" y="72"/>
                    <a:pt x="1" y="108"/>
                  </a:cubicBezTo>
                  <a:cubicBezTo>
                    <a:pt x="3" y="107"/>
                    <a:pt x="6" y="106"/>
                    <a:pt x="8" y="104"/>
                  </a:cubicBezTo>
                  <a:cubicBezTo>
                    <a:pt x="12" y="102"/>
                    <a:pt x="16" y="100"/>
                    <a:pt x="20" y="98"/>
                  </a:cubicBezTo>
                  <a:cubicBezTo>
                    <a:pt x="24" y="96"/>
                    <a:pt x="28" y="94"/>
                    <a:pt x="32" y="91"/>
                  </a:cubicBezTo>
                  <a:cubicBezTo>
                    <a:pt x="36" y="89"/>
                    <a:pt x="40" y="87"/>
                    <a:pt x="43" y="85"/>
                  </a:cubicBezTo>
                  <a:cubicBezTo>
                    <a:pt x="47" y="83"/>
                    <a:pt x="51" y="81"/>
                    <a:pt x="55" y="78"/>
                  </a:cubicBezTo>
                  <a:cubicBezTo>
                    <a:pt x="59" y="76"/>
                    <a:pt x="63" y="74"/>
                    <a:pt x="67" y="72"/>
                  </a:cubicBezTo>
                  <a:cubicBezTo>
                    <a:pt x="71" y="69"/>
                    <a:pt x="75" y="67"/>
                    <a:pt x="79" y="65"/>
                  </a:cubicBezTo>
                  <a:cubicBezTo>
                    <a:pt x="82" y="63"/>
                    <a:pt x="86" y="60"/>
                    <a:pt x="90" y="58"/>
                  </a:cubicBezTo>
                  <a:cubicBezTo>
                    <a:pt x="94" y="56"/>
                    <a:pt x="98" y="53"/>
                    <a:pt x="102" y="51"/>
                  </a:cubicBezTo>
                  <a:cubicBezTo>
                    <a:pt x="106" y="49"/>
                    <a:pt x="110" y="46"/>
                    <a:pt x="114" y="44"/>
                  </a:cubicBezTo>
                  <a:cubicBezTo>
                    <a:pt x="117" y="42"/>
                    <a:pt x="120" y="40"/>
                    <a:pt x="123" y="39"/>
                  </a:cubicBezTo>
                  <a:cubicBezTo>
                    <a:pt x="127" y="36"/>
                    <a:pt x="127" y="36"/>
                    <a:pt x="127" y="36"/>
                  </a:cubicBezTo>
                  <a:cubicBezTo>
                    <a:pt x="136" y="31"/>
                    <a:pt x="136" y="31"/>
                    <a:pt x="136" y="31"/>
                  </a:cubicBezTo>
                  <a:cubicBezTo>
                    <a:pt x="139" y="29"/>
                    <a:pt x="139" y="29"/>
                    <a:pt x="139" y="29"/>
                  </a:cubicBezTo>
                  <a:cubicBezTo>
                    <a:pt x="147" y="25"/>
                    <a:pt x="147" y="25"/>
                    <a:pt x="147" y="25"/>
                  </a:cubicBezTo>
                  <a:cubicBezTo>
                    <a:pt x="150" y="22"/>
                    <a:pt x="150" y="22"/>
                    <a:pt x="150" y="22"/>
                  </a:cubicBezTo>
                  <a:cubicBezTo>
                    <a:pt x="163" y="15"/>
                    <a:pt x="176" y="8"/>
                    <a:pt x="188" y="0"/>
                  </a:cubicBezTo>
                  <a:cubicBezTo>
                    <a:pt x="176" y="0"/>
                    <a:pt x="163" y="0"/>
                    <a:pt x="150" y="0"/>
                  </a:cubicBezTo>
                  <a:close/>
                  <a:moveTo>
                    <a:pt x="9" y="14"/>
                  </a:moveTo>
                  <a:cubicBezTo>
                    <a:pt x="9" y="15"/>
                    <a:pt x="9" y="15"/>
                    <a:pt x="8" y="15"/>
                  </a:cubicBezTo>
                  <a:cubicBezTo>
                    <a:pt x="8" y="15"/>
                    <a:pt x="8" y="15"/>
                    <a:pt x="8" y="15"/>
                  </a:cubicBezTo>
                  <a:cubicBezTo>
                    <a:pt x="8" y="15"/>
                    <a:pt x="7" y="15"/>
                    <a:pt x="7" y="14"/>
                  </a:cubicBezTo>
                  <a:cubicBezTo>
                    <a:pt x="7" y="14"/>
                    <a:pt x="7" y="13"/>
                    <a:pt x="7" y="13"/>
                  </a:cubicBezTo>
                  <a:cubicBezTo>
                    <a:pt x="7" y="12"/>
                    <a:pt x="7" y="12"/>
                    <a:pt x="7" y="11"/>
                  </a:cubicBezTo>
                  <a:cubicBezTo>
                    <a:pt x="7" y="11"/>
                    <a:pt x="8" y="11"/>
                    <a:pt x="8" y="11"/>
                  </a:cubicBezTo>
                  <a:cubicBezTo>
                    <a:pt x="8" y="11"/>
                    <a:pt x="8" y="11"/>
                    <a:pt x="8" y="11"/>
                  </a:cubicBezTo>
                  <a:cubicBezTo>
                    <a:pt x="8" y="11"/>
                    <a:pt x="8" y="11"/>
                    <a:pt x="8" y="11"/>
                  </a:cubicBezTo>
                  <a:cubicBezTo>
                    <a:pt x="9" y="11"/>
                    <a:pt x="9" y="11"/>
                    <a:pt x="9" y="11"/>
                  </a:cubicBezTo>
                  <a:cubicBezTo>
                    <a:pt x="9" y="12"/>
                    <a:pt x="10" y="12"/>
                    <a:pt x="10" y="13"/>
                  </a:cubicBezTo>
                  <a:cubicBezTo>
                    <a:pt x="10" y="13"/>
                    <a:pt x="9" y="14"/>
                    <a:pt x="9" y="14"/>
                  </a:cubicBezTo>
                  <a:close/>
                  <a:moveTo>
                    <a:pt x="21" y="15"/>
                  </a:moveTo>
                  <a:cubicBezTo>
                    <a:pt x="20" y="15"/>
                    <a:pt x="20" y="15"/>
                    <a:pt x="20" y="15"/>
                  </a:cubicBezTo>
                  <a:cubicBezTo>
                    <a:pt x="20" y="11"/>
                    <a:pt x="20" y="11"/>
                    <a:pt x="20" y="11"/>
                  </a:cubicBezTo>
                  <a:cubicBezTo>
                    <a:pt x="20" y="11"/>
                    <a:pt x="20" y="11"/>
                    <a:pt x="20" y="11"/>
                  </a:cubicBezTo>
                  <a:cubicBezTo>
                    <a:pt x="20" y="11"/>
                    <a:pt x="20" y="11"/>
                    <a:pt x="20" y="11"/>
                  </a:cubicBezTo>
                  <a:cubicBezTo>
                    <a:pt x="20" y="11"/>
                    <a:pt x="20" y="11"/>
                    <a:pt x="20" y="11"/>
                  </a:cubicBezTo>
                  <a:cubicBezTo>
                    <a:pt x="20" y="11"/>
                    <a:pt x="20" y="11"/>
                    <a:pt x="20" y="11"/>
                  </a:cubicBezTo>
                  <a:cubicBezTo>
                    <a:pt x="21" y="11"/>
                    <a:pt x="21" y="11"/>
                    <a:pt x="21" y="11"/>
                  </a:cubicBezTo>
                  <a:lnTo>
                    <a:pt x="21" y="15"/>
                  </a:lnTo>
                  <a:close/>
                  <a:moveTo>
                    <a:pt x="101" y="13"/>
                  </a:moveTo>
                  <a:cubicBezTo>
                    <a:pt x="101" y="13"/>
                    <a:pt x="101" y="12"/>
                    <a:pt x="101" y="12"/>
                  </a:cubicBezTo>
                  <a:cubicBezTo>
                    <a:pt x="101" y="12"/>
                    <a:pt x="101" y="12"/>
                    <a:pt x="101" y="12"/>
                  </a:cubicBezTo>
                  <a:cubicBezTo>
                    <a:pt x="101" y="12"/>
                    <a:pt x="101" y="11"/>
                    <a:pt x="101" y="11"/>
                  </a:cubicBezTo>
                  <a:cubicBezTo>
                    <a:pt x="101" y="11"/>
                    <a:pt x="102" y="11"/>
                    <a:pt x="102" y="11"/>
                  </a:cubicBezTo>
                  <a:cubicBezTo>
                    <a:pt x="102" y="11"/>
                    <a:pt x="102" y="11"/>
                    <a:pt x="102" y="11"/>
                  </a:cubicBezTo>
                  <a:cubicBezTo>
                    <a:pt x="102" y="11"/>
                    <a:pt x="103" y="11"/>
                    <a:pt x="103" y="11"/>
                  </a:cubicBezTo>
                  <a:cubicBezTo>
                    <a:pt x="103" y="11"/>
                    <a:pt x="103" y="12"/>
                    <a:pt x="103" y="12"/>
                  </a:cubicBezTo>
                  <a:cubicBezTo>
                    <a:pt x="103" y="12"/>
                    <a:pt x="103" y="13"/>
                    <a:pt x="103" y="13"/>
                  </a:cubicBezTo>
                  <a:cubicBezTo>
                    <a:pt x="103" y="13"/>
                    <a:pt x="103" y="13"/>
                    <a:pt x="103" y="13"/>
                  </a:cubicBezTo>
                  <a:cubicBezTo>
                    <a:pt x="103" y="13"/>
                    <a:pt x="103" y="13"/>
                    <a:pt x="103" y="14"/>
                  </a:cubicBezTo>
                  <a:cubicBezTo>
                    <a:pt x="103" y="14"/>
                    <a:pt x="103" y="14"/>
                    <a:pt x="103" y="14"/>
                  </a:cubicBezTo>
                  <a:cubicBezTo>
                    <a:pt x="103" y="15"/>
                    <a:pt x="102" y="15"/>
                    <a:pt x="102" y="15"/>
                  </a:cubicBezTo>
                  <a:cubicBezTo>
                    <a:pt x="102" y="15"/>
                    <a:pt x="102" y="15"/>
                    <a:pt x="102" y="15"/>
                  </a:cubicBezTo>
                  <a:cubicBezTo>
                    <a:pt x="102" y="15"/>
                    <a:pt x="101" y="15"/>
                    <a:pt x="101" y="14"/>
                  </a:cubicBezTo>
                  <a:cubicBezTo>
                    <a:pt x="101" y="14"/>
                    <a:pt x="101" y="14"/>
                    <a:pt x="101" y="14"/>
                  </a:cubicBezTo>
                  <a:cubicBezTo>
                    <a:pt x="101" y="13"/>
                    <a:pt x="101" y="13"/>
                    <a:pt x="101" y="13"/>
                  </a:cubicBezTo>
                  <a:close/>
                  <a:moveTo>
                    <a:pt x="89" y="11"/>
                  </a:moveTo>
                  <a:cubicBezTo>
                    <a:pt x="90" y="11"/>
                    <a:pt x="90" y="11"/>
                    <a:pt x="90" y="11"/>
                  </a:cubicBezTo>
                  <a:cubicBezTo>
                    <a:pt x="92" y="11"/>
                    <a:pt x="92" y="11"/>
                    <a:pt x="92" y="11"/>
                  </a:cubicBezTo>
                  <a:cubicBezTo>
                    <a:pt x="90" y="13"/>
                    <a:pt x="90" y="13"/>
                    <a:pt x="90" y="13"/>
                  </a:cubicBezTo>
                  <a:cubicBezTo>
                    <a:pt x="89" y="15"/>
                    <a:pt x="89" y="15"/>
                    <a:pt x="89" y="15"/>
                  </a:cubicBezTo>
                  <a:cubicBezTo>
                    <a:pt x="89" y="15"/>
                    <a:pt x="89" y="15"/>
                    <a:pt x="89" y="15"/>
                  </a:cubicBezTo>
                  <a:cubicBezTo>
                    <a:pt x="90" y="12"/>
                    <a:pt x="90" y="12"/>
                    <a:pt x="90" y="12"/>
                  </a:cubicBezTo>
                  <a:cubicBezTo>
                    <a:pt x="91" y="11"/>
                    <a:pt x="91" y="11"/>
                    <a:pt x="91" y="11"/>
                  </a:cubicBezTo>
                  <a:cubicBezTo>
                    <a:pt x="90" y="11"/>
                    <a:pt x="90" y="11"/>
                    <a:pt x="90" y="11"/>
                  </a:cubicBezTo>
                  <a:cubicBezTo>
                    <a:pt x="89" y="11"/>
                    <a:pt x="89" y="11"/>
                    <a:pt x="89" y="11"/>
                  </a:cubicBezTo>
                  <a:close/>
                  <a:moveTo>
                    <a:pt x="77" y="13"/>
                  </a:moveTo>
                  <a:cubicBezTo>
                    <a:pt x="79" y="11"/>
                    <a:pt x="79" y="11"/>
                    <a:pt x="79" y="11"/>
                  </a:cubicBezTo>
                  <a:cubicBezTo>
                    <a:pt x="79" y="11"/>
                    <a:pt x="79" y="11"/>
                    <a:pt x="79" y="11"/>
                  </a:cubicBezTo>
                  <a:cubicBezTo>
                    <a:pt x="79" y="11"/>
                    <a:pt x="79" y="11"/>
                    <a:pt x="79" y="11"/>
                  </a:cubicBezTo>
                  <a:cubicBezTo>
                    <a:pt x="79" y="12"/>
                    <a:pt x="79" y="12"/>
                    <a:pt x="79" y="12"/>
                  </a:cubicBezTo>
                  <a:cubicBezTo>
                    <a:pt x="78" y="12"/>
                    <a:pt x="78" y="12"/>
                    <a:pt x="78" y="12"/>
                  </a:cubicBezTo>
                  <a:cubicBezTo>
                    <a:pt x="78" y="12"/>
                    <a:pt x="78" y="12"/>
                    <a:pt x="79" y="12"/>
                  </a:cubicBezTo>
                  <a:cubicBezTo>
                    <a:pt x="79" y="12"/>
                    <a:pt x="79" y="12"/>
                    <a:pt x="79" y="12"/>
                  </a:cubicBezTo>
                  <a:cubicBezTo>
                    <a:pt x="79" y="12"/>
                    <a:pt x="79" y="12"/>
                    <a:pt x="79" y="12"/>
                  </a:cubicBezTo>
                  <a:cubicBezTo>
                    <a:pt x="79" y="12"/>
                    <a:pt x="79" y="12"/>
                    <a:pt x="80" y="13"/>
                  </a:cubicBezTo>
                  <a:cubicBezTo>
                    <a:pt x="80" y="13"/>
                    <a:pt x="80" y="13"/>
                    <a:pt x="80" y="13"/>
                  </a:cubicBezTo>
                  <a:cubicBezTo>
                    <a:pt x="80" y="14"/>
                    <a:pt x="80" y="14"/>
                    <a:pt x="80" y="14"/>
                  </a:cubicBezTo>
                  <a:cubicBezTo>
                    <a:pt x="79" y="15"/>
                    <a:pt x="79" y="15"/>
                    <a:pt x="79" y="15"/>
                  </a:cubicBezTo>
                  <a:cubicBezTo>
                    <a:pt x="79" y="15"/>
                    <a:pt x="79" y="15"/>
                    <a:pt x="79" y="15"/>
                  </a:cubicBezTo>
                  <a:cubicBezTo>
                    <a:pt x="78" y="15"/>
                    <a:pt x="78" y="15"/>
                    <a:pt x="78" y="14"/>
                  </a:cubicBezTo>
                  <a:cubicBezTo>
                    <a:pt x="77" y="14"/>
                    <a:pt x="77" y="14"/>
                    <a:pt x="77" y="13"/>
                  </a:cubicBezTo>
                  <a:cubicBezTo>
                    <a:pt x="77" y="13"/>
                    <a:pt x="77" y="13"/>
                    <a:pt x="77" y="13"/>
                  </a:cubicBezTo>
                  <a:close/>
                  <a:moveTo>
                    <a:pt x="66" y="14"/>
                  </a:moveTo>
                  <a:cubicBezTo>
                    <a:pt x="66" y="14"/>
                    <a:pt x="66" y="14"/>
                    <a:pt x="67" y="14"/>
                  </a:cubicBezTo>
                  <a:cubicBezTo>
                    <a:pt x="67" y="14"/>
                    <a:pt x="67" y="14"/>
                    <a:pt x="67" y="14"/>
                  </a:cubicBezTo>
                  <a:cubicBezTo>
                    <a:pt x="67" y="14"/>
                    <a:pt x="67" y="14"/>
                    <a:pt x="67" y="14"/>
                  </a:cubicBezTo>
                  <a:cubicBezTo>
                    <a:pt x="68" y="14"/>
                    <a:pt x="68" y="14"/>
                    <a:pt x="68" y="13"/>
                  </a:cubicBezTo>
                  <a:cubicBezTo>
                    <a:pt x="68" y="13"/>
                    <a:pt x="68" y="13"/>
                    <a:pt x="67" y="13"/>
                  </a:cubicBezTo>
                  <a:cubicBezTo>
                    <a:pt x="67" y="13"/>
                    <a:pt x="67" y="13"/>
                    <a:pt x="67" y="13"/>
                  </a:cubicBezTo>
                  <a:cubicBezTo>
                    <a:pt x="67" y="13"/>
                    <a:pt x="67" y="13"/>
                    <a:pt x="67" y="13"/>
                  </a:cubicBezTo>
                  <a:cubicBezTo>
                    <a:pt x="67" y="13"/>
                    <a:pt x="66" y="13"/>
                    <a:pt x="66" y="13"/>
                  </a:cubicBezTo>
                  <a:cubicBezTo>
                    <a:pt x="66" y="13"/>
                    <a:pt x="66" y="13"/>
                    <a:pt x="66" y="13"/>
                  </a:cubicBezTo>
                  <a:cubicBezTo>
                    <a:pt x="66" y="11"/>
                    <a:pt x="66" y="11"/>
                    <a:pt x="66" y="11"/>
                  </a:cubicBezTo>
                  <a:cubicBezTo>
                    <a:pt x="67" y="11"/>
                    <a:pt x="67" y="11"/>
                    <a:pt x="67" y="11"/>
                  </a:cubicBezTo>
                  <a:cubicBezTo>
                    <a:pt x="68" y="11"/>
                    <a:pt x="68" y="11"/>
                    <a:pt x="68" y="11"/>
                  </a:cubicBezTo>
                  <a:cubicBezTo>
                    <a:pt x="68" y="11"/>
                    <a:pt x="68" y="11"/>
                    <a:pt x="68" y="11"/>
                  </a:cubicBezTo>
                  <a:cubicBezTo>
                    <a:pt x="67" y="11"/>
                    <a:pt x="67" y="11"/>
                    <a:pt x="67" y="11"/>
                  </a:cubicBezTo>
                  <a:cubicBezTo>
                    <a:pt x="67" y="12"/>
                    <a:pt x="67" y="12"/>
                    <a:pt x="67" y="12"/>
                  </a:cubicBezTo>
                  <a:cubicBezTo>
                    <a:pt x="67" y="12"/>
                    <a:pt x="67" y="12"/>
                    <a:pt x="67" y="12"/>
                  </a:cubicBezTo>
                  <a:cubicBezTo>
                    <a:pt x="67" y="12"/>
                    <a:pt x="67" y="12"/>
                    <a:pt x="67" y="12"/>
                  </a:cubicBezTo>
                  <a:cubicBezTo>
                    <a:pt x="67" y="12"/>
                    <a:pt x="67" y="12"/>
                    <a:pt x="67" y="12"/>
                  </a:cubicBezTo>
                  <a:cubicBezTo>
                    <a:pt x="67" y="12"/>
                    <a:pt x="68" y="12"/>
                    <a:pt x="68" y="12"/>
                  </a:cubicBezTo>
                  <a:cubicBezTo>
                    <a:pt x="68" y="13"/>
                    <a:pt x="68" y="13"/>
                    <a:pt x="68" y="13"/>
                  </a:cubicBezTo>
                  <a:cubicBezTo>
                    <a:pt x="68" y="14"/>
                    <a:pt x="68" y="14"/>
                    <a:pt x="68" y="14"/>
                  </a:cubicBezTo>
                  <a:cubicBezTo>
                    <a:pt x="67" y="15"/>
                    <a:pt x="67" y="15"/>
                    <a:pt x="67" y="15"/>
                  </a:cubicBezTo>
                  <a:cubicBezTo>
                    <a:pt x="67" y="15"/>
                    <a:pt x="67" y="15"/>
                    <a:pt x="67" y="15"/>
                  </a:cubicBezTo>
                  <a:cubicBezTo>
                    <a:pt x="66" y="15"/>
                    <a:pt x="66" y="15"/>
                    <a:pt x="65" y="14"/>
                  </a:cubicBezTo>
                  <a:lnTo>
                    <a:pt x="66" y="14"/>
                  </a:lnTo>
                  <a:close/>
                  <a:moveTo>
                    <a:pt x="55" y="12"/>
                  </a:moveTo>
                  <a:cubicBezTo>
                    <a:pt x="56" y="11"/>
                    <a:pt x="56" y="11"/>
                    <a:pt x="56" y="11"/>
                  </a:cubicBezTo>
                  <a:cubicBezTo>
                    <a:pt x="56" y="14"/>
                    <a:pt x="56" y="14"/>
                    <a:pt x="56" y="14"/>
                  </a:cubicBezTo>
                  <a:cubicBezTo>
                    <a:pt x="56" y="14"/>
                    <a:pt x="56" y="14"/>
                    <a:pt x="56" y="14"/>
                  </a:cubicBezTo>
                  <a:cubicBezTo>
                    <a:pt x="56" y="14"/>
                    <a:pt x="56" y="14"/>
                    <a:pt x="56" y="14"/>
                  </a:cubicBezTo>
                  <a:cubicBezTo>
                    <a:pt x="56" y="14"/>
                    <a:pt x="56" y="14"/>
                    <a:pt x="56" y="14"/>
                  </a:cubicBezTo>
                  <a:cubicBezTo>
                    <a:pt x="56" y="15"/>
                    <a:pt x="56" y="15"/>
                    <a:pt x="56" y="15"/>
                  </a:cubicBezTo>
                  <a:cubicBezTo>
                    <a:pt x="56" y="15"/>
                    <a:pt x="56" y="15"/>
                    <a:pt x="56" y="15"/>
                  </a:cubicBezTo>
                  <a:cubicBezTo>
                    <a:pt x="56" y="14"/>
                    <a:pt x="56" y="14"/>
                    <a:pt x="56" y="14"/>
                  </a:cubicBezTo>
                  <a:cubicBezTo>
                    <a:pt x="55" y="14"/>
                    <a:pt x="55" y="14"/>
                    <a:pt x="55" y="14"/>
                  </a:cubicBezTo>
                  <a:cubicBezTo>
                    <a:pt x="54" y="14"/>
                    <a:pt x="54" y="14"/>
                    <a:pt x="54" y="14"/>
                  </a:cubicBezTo>
                  <a:lnTo>
                    <a:pt x="55" y="12"/>
                  </a:lnTo>
                  <a:close/>
                  <a:moveTo>
                    <a:pt x="43" y="14"/>
                  </a:moveTo>
                  <a:cubicBezTo>
                    <a:pt x="43" y="14"/>
                    <a:pt x="43" y="14"/>
                    <a:pt x="43" y="14"/>
                  </a:cubicBezTo>
                  <a:cubicBezTo>
                    <a:pt x="43" y="14"/>
                    <a:pt x="43" y="14"/>
                    <a:pt x="43" y="14"/>
                  </a:cubicBezTo>
                  <a:cubicBezTo>
                    <a:pt x="44" y="14"/>
                    <a:pt x="44" y="14"/>
                    <a:pt x="44" y="14"/>
                  </a:cubicBezTo>
                  <a:cubicBezTo>
                    <a:pt x="44" y="14"/>
                    <a:pt x="44" y="14"/>
                    <a:pt x="44" y="14"/>
                  </a:cubicBezTo>
                  <a:cubicBezTo>
                    <a:pt x="44" y="14"/>
                    <a:pt x="44" y="13"/>
                    <a:pt x="44" y="13"/>
                  </a:cubicBezTo>
                  <a:cubicBezTo>
                    <a:pt x="44" y="13"/>
                    <a:pt x="44" y="13"/>
                    <a:pt x="43" y="13"/>
                  </a:cubicBezTo>
                  <a:cubicBezTo>
                    <a:pt x="43" y="13"/>
                    <a:pt x="43" y="13"/>
                    <a:pt x="43" y="13"/>
                  </a:cubicBezTo>
                  <a:cubicBezTo>
                    <a:pt x="43" y="12"/>
                    <a:pt x="43" y="12"/>
                    <a:pt x="43" y="12"/>
                  </a:cubicBezTo>
                  <a:cubicBezTo>
                    <a:pt x="43" y="12"/>
                    <a:pt x="43" y="12"/>
                    <a:pt x="43" y="12"/>
                  </a:cubicBezTo>
                  <a:cubicBezTo>
                    <a:pt x="44" y="12"/>
                    <a:pt x="44" y="12"/>
                    <a:pt x="44" y="12"/>
                  </a:cubicBezTo>
                  <a:cubicBezTo>
                    <a:pt x="44" y="12"/>
                    <a:pt x="44" y="12"/>
                    <a:pt x="44" y="12"/>
                  </a:cubicBezTo>
                  <a:cubicBezTo>
                    <a:pt x="44" y="12"/>
                    <a:pt x="44" y="12"/>
                    <a:pt x="44" y="11"/>
                  </a:cubicBezTo>
                  <a:cubicBezTo>
                    <a:pt x="44" y="11"/>
                    <a:pt x="44" y="11"/>
                    <a:pt x="43" y="11"/>
                  </a:cubicBezTo>
                  <a:cubicBezTo>
                    <a:pt x="43" y="11"/>
                    <a:pt x="43" y="11"/>
                    <a:pt x="43" y="11"/>
                  </a:cubicBezTo>
                  <a:cubicBezTo>
                    <a:pt x="43" y="11"/>
                    <a:pt x="43" y="11"/>
                    <a:pt x="43" y="11"/>
                  </a:cubicBezTo>
                  <a:cubicBezTo>
                    <a:pt x="43" y="11"/>
                    <a:pt x="43" y="12"/>
                    <a:pt x="43" y="12"/>
                  </a:cubicBezTo>
                  <a:cubicBezTo>
                    <a:pt x="42" y="12"/>
                    <a:pt x="42" y="12"/>
                    <a:pt x="42" y="12"/>
                  </a:cubicBezTo>
                  <a:cubicBezTo>
                    <a:pt x="42" y="11"/>
                    <a:pt x="42" y="11"/>
                    <a:pt x="43" y="11"/>
                  </a:cubicBezTo>
                  <a:cubicBezTo>
                    <a:pt x="43" y="11"/>
                    <a:pt x="43" y="11"/>
                    <a:pt x="43" y="11"/>
                  </a:cubicBezTo>
                  <a:cubicBezTo>
                    <a:pt x="43" y="11"/>
                    <a:pt x="43" y="11"/>
                    <a:pt x="43" y="11"/>
                  </a:cubicBezTo>
                  <a:cubicBezTo>
                    <a:pt x="44" y="11"/>
                    <a:pt x="44" y="11"/>
                    <a:pt x="44" y="11"/>
                  </a:cubicBezTo>
                  <a:cubicBezTo>
                    <a:pt x="44" y="11"/>
                    <a:pt x="45" y="12"/>
                    <a:pt x="45" y="12"/>
                  </a:cubicBezTo>
                  <a:cubicBezTo>
                    <a:pt x="45" y="12"/>
                    <a:pt x="44" y="13"/>
                    <a:pt x="44" y="13"/>
                  </a:cubicBezTo>
                  <a:cubicBezTo>
                    <a:pt x="44" y="13"/>
                    <a:pt x="45" y="13"/>
                    <a:pt x="45" y="14"/>
                  </a:cubicBezTo>
                  <a:cubicBezTo>
                    <a:pt x="45" y="14"/>
                    <a:pt x="45" y="14"/>
                    <a:pt x="44" y="14"/>
                  </a:cubicBezTo>
                  <a:cubicBezTo>
                    <a:pt x="44" y="15"/>
                    <a:pt x="44" y="15"/>
                    <a:pt x="43" y="15"/>
                  </a:cubicBezTo>
                  <a:cubicBezTo>
                    <a:pt x="43" y="15"/>
                    <a:pt x="43" y="15"/>
                    <a:pt x="43" y="15"/>
                  </a:cubicBezTo>
                  <a:cubicBezTo>
                    <a:pt x="43" y="15"/>
                    <a:pt x="43" y="15"/>
                    <a:pt x="43" y="15"/>
                  </a:cubicBezTo>
                  <a:cubicBezTo>
                    <a:pt x="42" y="14"/>
                    <a:pt x="42" y="14"/>
                    <a:pt x="42" y="14"/>
                  </a:cubicBezTo>
                  <a:lnTo>
                    <a:pt x="43" y="14"/>
                  </a:lnTo>
                  <a:close/>
                  <a:moveTo>
                    <a:pt x="32" y="13"/>
                  </a:moveTo>
                  <a:cubicBezTo>
                    <a:pt x="32" y="13"/>
                    <a:pt x="32" y="13"/>
                    <a:pt x="32" y="13"/>
                  </a:cubicBezTo>
                  <a:cubicBezTo>
                    <a:pt x="32" y="13"/>
                    <a:pt x="32" y="12"/>
                    <a:pt x="32" y="12"/>
                  </a:cubicBezTo>
                  <a:cubicBezTo>
                    <a:pt x="32" y="12"/>
                    <a:pt x="32" y="12"/>
                    <a:pt x="32" y="12"/>
                  </a:cubicBezTo>
                  <a:cubicBezTo>
                    <a:pt x="32" y="11"/>
                    <a:pt x="32" y="11"/>
                    <a:pt x="32" y="11"/>
                  </a:cubicBezTo>
                  <a:cubicBezTo>
                    <a:pt x="32" y="11"/>
                    <a:pt x="32" y="11"/>
                    <a:pt x="32" y="11"/>
                  </a:cubicBezTo>
                  <a:cubicBezTo>
                    <a:pt x="32" y="11"/>
                    <a:pt x="31" y="11"/>
                    <a:pt x="31" y="12"/>
                  </a:cubicBezTo>
                  <a:cubicBezTo>
                    <a:pt x="31" y="12"/>
                    <a:pt x="31" y="12"/>
                    <a:pt x="31" y="12"/>
                  </a:cubicBezTo>
                  <a:cubicBezTo>
                    <a:pt x="30" y="12"/>
                    <a:pt x="30" y="12"/>
                    <a:pt x="30" y="12"/>
                  </a:cubicBezTo>
                  <a:cubicBezTo>
                    <a:pt x="31" y="12"/>
                    <a:pt x="31" y="11"/>
                    <a:pt x="31" y="11"/>
                  </a:cubicBezTo>
                  <a:cubicBezTo>
                    <a:pt x="31" y="11"/>
                    <a:pt x="31" y="11"/>
                    <a:pt x="32" y="11"/>
                  </a:cubicBezTo>
                  <a:cubicBezTo>
                    <a:pt x="32" y="11"/>
                    <a:pt x="32" y="11"/>
                    <a:pt x="32" y="11"/>
                  </a:cubicBezTo>
                  <a:cubicBezTo>
                    <a:pt x="32" y="11"/>
                    <a:pt x="32" y="11"/>
                    <a:pt x="33" y="11"/>
                  </a:cubicBezTo>
                  <a:cubicBezTo>
                    <a:pt x="33" y="12"/>
                    <a:pt x="33" y="12"/>
                    <a:pt x="33" y="12"/>
                  </a:cubicBezTo>
                  <a:cubicBezTo>
                    <a:pt x="33" y="12"/>
                    <a:pt x="33" y="13"/>
                    <a:pt x="33" y="13"/>
                  </a:cubicBezTo>
                  <a:cubicBezTo>
                    <a:pt x="33" y="13"/>
                    <a:pt x="33" y="13"/>
                    <a:pt x="33" y="13"/>
                  </a:cubicBezTo>
                  <a:cubicBezTo>
                    <a:pt x="32" y="14"/>
                    <a:pt x="32" y="14"/>
                    <a:pt x="32" y="14"/>
                  </a:cubicBezTo>
                  <a:cubicBezTo>
                    <a:pt x="32" y="14"/>
                    <a:pt x="32" y="14"/>
                    <a:pt x="32" y="14"/>
                  </a:cubicBezTo>
                  <a:cubicBezTo>
                    <a:pt x="32" y="14"/>
                    <a:pt x="32" y="14"/>
                    <a:pt x="32" y="14"/>
                  </a:cubicBezTo>
                  <a:cubicBezTo>
                    <a:pt x="33" y="14"/>
                    <a:pt x="33" y="14"/>
                    <a:pt x="33" y="14"/>
                  </a:cubicBezTo>
                  <a:cubicBezTo>
                    <a:pt x="33" y="15"/>
                    <a:pt x="33" y="15"/>
                    <a:pt x="33" y="15"/>
                  </a:cubicBezTo>
                  <a:cubicBezTo>
                    <a:pt x="32" y="15"/>
                    <a:pt x="32" y="15"/>
                    <a:pt x="32" y="15"/>
                  </a:cubicBezTo>
                  <a:cubicBezTo>
                    <a:pt x="30" y="15"/>
                    <a:pt x="30" y="15"/>
                    <a:pt x="30" y="15"/>
                  </a:cubicBezTo>
                  <a:lnTo>
                    <a:pt x="32" y="13"/>
                  </a:lnTo>
                  <a:close/>
                  <a:moveTo>
                    <a:pt x="102" y="28"/>
                  </a:moveTo>
                  <a:cubicBezTo>
                    <a:pt x="90" y="35"/>
                    <a:pt x="90" y="35"/>
                    <a:pt x="90" y="35"/>
                  </a:cubicBezTo>
                  <a:cubicBezTo>
                    <a:pt x="79" y="41"/>
                    <a:pt x="79" y="41"/>
                    <a:pt x="79" y="41"/>
                  </a:cubicBezTo>
                  <a:cubicBezTo>
                    <a:pt x="67" y="48"/>
                    <a:pt x="67" y="48"/>
                    <a:pt x="67" y="48"/>
                  </a:cubicBezTo>
                  <a:cubicBezTo>
                    <a:pt x="55" y="55"/>
                    <a:pt x="55" y="55"/>
                    <a:pt x="55" y="55"/>
                  </a:cubicBezTo>
                  <a:cubicBezTo>
                    <a:pt x="43" y="62"/>
                    <a:pt x="43" y="62"/>
                    <a:pt x="43" y="62"/>
                  </a:cubicBezTo>
                  <a:cubicBezTo>
                    <a:pt x="32" y="68"/>
                    <a:pt x="32" y="68"/>
                    <a:pt x="32" y="68"/>
                  </a:cubicBezTo>
                  <a:cubicBezTo>
                    <a:pt x="22" y="74"/>
                    <a:pt x="22" y="74"/>
                    <a:pt x="22" y="74"/>
                  </a:cubicBezTo>
                  <a:cubicBezTo>
                    <a:pt x="22" y="22"/>
                    <a:pt x="22" y="22"/>
                    <a:pt x="22" y="22"/>
                  </a:cubicBezTo>
                  <a:cubicBezTo>
                    <a:pt x="32" y="22"/>
                    <a:pt x="32" y="22"/>
                    <a:pt x="32" y="22"/>
                  </a:cubicBezTo>
                  <a:cubicBezTo>
                    <a:pt x="43" y="22"/>
                    <a:pt x="43" y="22"/>
                    <a:pt x="43" y="22"/>
                  </a:cubicBezTo>
                  <a:cubicBezTo>
                    <a:pt x="55" y="22"/>
                    <a:pt x="55" y="22"/>
                    <a:pt x="55" y="22"/>
                  </a:cubicBezTo>
                  <a:cubicBezTo>
                    <a:pt x="67" y="22"/>
                    <a:pt x="67" y="22"/>
                    <a:pt x="67" y="22"/>
                  </a:cubicBezTo>
                  <a:cubicBezTo>
                    <a:pt x="79" y="22"/>
                    <a:pt x="79" y="22"/>
                    <a:pt x="79" y="22"/>
                  </a:cubicBezTo>
                  <a:cubicBezTo>
                    <a:pt x="90" y="22"/>
                    <a:pt x="90" y="22"/>
                    <a:pt x="90" y="22"/>
                  </a:cubicBezTo>
                  <a:cubicBezTo>
                    <a:pt x="102" y="22"/>
                    <a:pt x="102" y="22"/>
                    <a:pt x="102" y="22"/>
                  </a:cubicBezTo>
                  <a:cubicBezTo>
                    <a:pt x="112" y="22"/>
                    <a:pt x="112" y="22"/>
                    <a:pt x="112" y="22"/>
                  </a:cubicBezTo>
                  <a:lnTo>
                    <a:pt x="102" y="28"/>
                  </a:lnTo>
                  <a:close/>
                  <a:moveTo>
                    <a:pt x="115" y="13"/>
                  </a:moveTo>
                  <a:cubicBezTo>
                    <a:pt x="114" y="15"/>
                    <a:pt x="114" y="15"/>
                    <a:pt x="114" y="15"/>
                  </a:cubicBezTo>
                  <a:cubicBezTo>
                    <a:pt x="114" y="15"/>
                    <a:pt x="114" y="15"/>
                    <a:pt x="114" y="15"/>
                  </a:cubicBezTo>
                  <a:cubicBezTo>
                    <a:pt x="113" y="15"/>
                    <a:pt x="113" y="15"/>
                    <a:pt x="113" y="15"/>
                  </a:cubicBezTo>
                  <a:cubicBezTo>
                    <a:pt x="114" y="14"/>
                    <a:pt x="114" y="14"/>
                    <a:pt x="114" y="14"/>
                  </a:cubicBezTo>
                  <a:cubicBezTo>
                    <a:pt x="114" y="13"/>
                    <a:pt x="114" y="13"/>
                    <a:pt x="114" y="13"/>
                  </a:cubicBezTo>
                  <a:cubicBezTo>
                    <a:pt x="114" y="13"/>
                    <a:pt x="114" y="13"/>
                    <a:pt x="114" y="13"/>
                  </a:cubicBezTo>
                  <a:cubicBezTo>
                    <a:pt x="114" y="13"/>
                    <a:pt x="114" y="13"/>
                    <a:pt x="114" y="13"/>
                  </a:cubicBezTo>
                  <a:cubicBezTo>
                    <a:pt x="113" y="13"/>
                    <a:pt x="113" y="13"/>
                    <a:pt x="113" y="13"/>
                  </a:cubicBezTo>
                  <a:cubicBezTo>
                    <a:pt x="113" y="13"/>
                    <a:pt x="112" y="12"/>
                    <a:pt x="112" y="12"/>
                  </a:cubicBezTo>
                  <a:cubicBezTo>
                    <a:pt x="112" y="12"/>
                    <a:pt x="113" y="11"/>
                    <a:pt x="113" y="11"/>
                  </a:cubicBezTo>
                  <a:cubicBezTo>
                    <a:pt x="113" y="11"/>
                    <a:pt x="113" y="11"/>
                    <a:pt x="114" y="11"/>
                  </a:cubicBezTo>
                  <a:cubicBezTo>
                    <a:pt x="114" y="11"/>
                    <a:pt x="114" y="11"/>
                    <a:pt x="114" y="11"/>
                  </a:cubicBezTo>
                  <a:cubicBezTo>
                    <a:pt x="114" y="11"/>
                    <a:pt x="114" y="11"/>
                    <a:pt x="115" y="11"/>
                  </a:cubicBezTo>
                  <a:cubicBezTo>
                    <a:pt x="115" y="11"/>
                    <a:pt x="115" y="12"/>
                    <a:pt x="115" y="12"/>
                  </a:cubicBezTo>
                  <a:cubicBezTo>
                    <a:pt x="115" y="12"/>
                    <a:pt x="115" y="13"/>
                    <a:pt x="115" y="13"/>
                  </a:cubicBezTo>
                  <a:close/>
                  <a:moveTo>
                    <a:pt x="124" y="15"/>
                  </a:moveTo>
                  <a:cubicBezTo>
                    <a:pt x="123" y="15"/>
                    <a:pt x="123" y="15"/>
                    <a:pt x="123" y="15"/>
                  </a:cubicBezTo>
                  <a:cubicBezTo>
                    <a:pt x="123" y="11"/>
                    <a:pt x="123" y="11"/>
                    <a:pt x="123" y="11"/>
                  </a:cubicBezTo>
                  <a:cubicBezTo>
                    <a:pt x="123" y="11"/>
                    <a:pt x="123" y="11"/>
                    <a:pt x="123" y="11"/>
                  </a:cubicBezTo>
                  <a:cubicBezTo>
                    <a:pt x="123" y="11"/>
                    <a:pt x="123" y="11"/>
                    <a:pt x="123" y="11"/>
                  </a:cubicBezTo>
                  <a:cubicBezTo>
                    <a:pt x="123" y="11"/>
                    <a:pt x="123" y="11"/>
                    <a:pt x="123" y="11"/>
                  </a:cubicBezTo>
                  <a:cubicBezTo>
                    <a:pt x="123" y="11"/>
                    <a:pt x="123" y="11"/>
                    <a:pt x="123" y="11"/>
                  </a:cubicBezTo>
                  <a:cubicBezTo>
                    <a:pt x="124" y="11"/>
                    <a:pt x="124" y="11"/>
                    <a:pt x="124" y="11"/>
                  </a:cubicBezTo>
                  <a:lnTo>
                    <a:pt x="124" y="15"/>
                  </a:lnTo>
                  <a:close/>
                  <a:moveTo>
                    <a:pt x="128" y="14"/>
                  </a:moveTo>
                  <a:cubicBezTo>
                    <a:pt x="128" y="15"/>
                    <a:pt x="127" y="15"/>
                    <a:pt x="127" y="15"/>
                  </a:cubicBezTo>
                  <a:cubicBezTo>
                    <a:pt x="127" y="15"/>
                    <a:pt x="127" y="15"/>
                    <a:pt x="127" y="15"/>
                  </a:cubicBezTo>
                  <a:cubicBezTo>
                    <a:pt x="126" y="15"/>
                    <a:pt x="126" y="15"/>
                    <a:pt x="126" y="14"/>
                  </a:cubicBezTo>
                  <a:cubicBezTo>
                    <a:pt x="126" y="14"/>
                    <a:pt x="125" y="13"/>
                    <a:pt x="125" y="13"/>
                  </a:cubicBezTo>
                  <a:cubicBezTo>
                    <a:pt x="125" y="12"/>
                    <a:pt x="126" y="12"/>
                    <a:pt x="126" y="11"/>
                  </a:cubicBezTo>
                  <a:cubicBezTo>
                    <a:pt x="126" y="11"/>
                    <a:pt x="126" y="11"/>
                    <a:pt x="127" y="11"/>
                  </a:cubicBezTo>
                  <a:cubicBezTo>
                    <a:pt x="127" y="11"/>
                    <a:pt x="127" y="11"/>
                    <a:pt x="127" y="11"/>
                  </a:cubicBezTo>
                  <a:cubicBezTo>
                    <a:pt x="127" y="11"/>
                    <a:pt x="127" y="11"/>
                    <a:pt x="127" y="11"/>
                  </a:cubicBezTo>
                  <a:cubicBezTo>
                    <a:pt x="127" y="11"/>
                    <a:pt x="128" y="11"/>
                    <a:pt x="128" y="11"/>
                  </a:cubicBezTo>
                  <a:cubicBezTo>
                    <a:pt x="128" y="12"/>
                    <a:pt x="128" y="12"/>
                    <a:pt x="128" y="13"/>
                  </a:cubicBezTo>
                  <a:cubicBezTo>
                    <a:pt x="128" y="13"/>
                    <a:pt x="128" y="14"/>
                    <a:pt x="128" y="14"/>
                  </a:cubicBezTo>
                  <a:close/>
                  <a:moveTo>
                    <a:pt x="136" y="15"/>
                  </a:moveTo>
                  <a:cubicBezTo>
                    <a:pt x="136" y="15"/>
                    <a:pt x="136" y="15"/>
                    <a:pt x="136" y="15"/>
                  </a:cubicBezTo>
                  <a:cubicBezTo>
                    <a:pt x="136" y="11"/>
                    <a:pt x="136" y="11"/>
                    <a:pt x="136" y="11"/>
                  </a:cubicBezTo>
                  <a:cubicBezTo>
                    <a:pt x="136" y="11"/>
                    <a:pt x="136" y="11"/>
                    <a:pt x="136" y="11"/>
                  </a:cubicBezTo>
                  <a:cubicBezTo>
                    <a:pt x="135" y="11"/>
                    <a:pt x="135" y="11"/>
                    <a:pt x="135" y="11"/>
                  </a:cubicBezTo>
                  <a:cubicBezTo>
                    <a:pt x="135" y="11"/>
                    <a:pt x="135" y="11"/>
                    <a:pt x="135" y="11"/>
                  </a:cubicBezTo>
                  <a:cubicBezTo>
                    <a:pt x="136" y="11"/>
                    <a:pt x="136" y="11"/>
                    <a:pt x="136" y="11"/>
                  </a:cubicBezTo>
                  <a:cubicBezTo>
                    <a:pt x="136" y="11"/>
                    <a:pt x="136" y="11"/>
                    <a:pt x="136" y="11"/>
                  </a:cubicBezTo>
                  <a:lnTo>
                    <a:pt x="136" y="15"/>
                  </a:lnTo>
                  <a:close/>
                  <a:moveTo>
                    <a:pt x="139" y="15"/>
                  </a:moveTo>
                  <a:cubicBezTo>
                    <a:pt x="139" y="15"/>
                    <a:pt x="139" y="15"/>
                    <a:pt x="139" y="15"/>
                  </a:cubicBezTo>
                  <a:cubicBezTo>
                    <a:pt x="139" y="11"/>
                    <a:pt x="139" y="11"/>
                    <a:pt x="139" y="11"/>
                  </a:cubicBezTo>
                  <a:cubicBezTo>
                    <a:pt x="139" y="11"/>
                    <a:pt x="139" y="11"/>
                    <a:pt x="139" y="11"/>
                  </a:cubicBezTo>
                  <a:cubicBezTo>
                    <a:pt x="138" y="11"/>
                    <a:pt x="138" y="11"/>
                    <a:pt x="138" y="11"/>
                  </a:cubicBezTo>
                  <a:cubicBezTo>
                    <a:pt x="139" y="11"/>
                    <a:pt x="139" y="11"/>
                    <a:pt x="139" y="11"/>
                  </a:cubicBezTo>
                  <a:cubicBezTo>
                    <a:pt x="139" y="11"/>
                    <a:pt x="139" y="11"/>
                    <a:pt x="139" y="11"/>
                  </a:cubicBezTo>
                  <a:cubicBezTo>
                    <a:pt x="139" y="11"/>
                    <a:pt x="139" y="11"/>
                    <a:pt x="139" y="11"/>
                  </a:cubicBezTo>
                  <a:lnTo>
                    <a:pt x="139" y="15"/>
                  </a:lnTo>
                  <a:close/>
                  <a:moveTo>
                    <a:pt x="147" y="15"/>
                  </a:moveTo>
                  <a:cubicBezTo>
                    <a:pt x="147" y="15"/>
                    <a:pt x="147" y="15"/>
                    <a:pt x="147" y="15"/>
                  </a:cubicBezTo>
                  <a:cubicBezTo>
                    <a:pt x="147" y="12"/>
                    <a:pt x="147" y="12"/>
                    <a:pt x="147" y="12"/>
                  </a:cubicBezTo>
                  <a:cubicBezTo>
                    <a:pt x="147" y="12"/>
                    <a:pt x="147" y="12"/>
                    <a:pt x="147" y="12"/>
                  </a:cubicBezTo>
                  <a:cubicBezTo>
                    <a:pt x="146" y="12"/>
                    <a:pt x="146" y="12"/>
                    <a:pt x="146" y="12"/>
                  </a:cubicBezTo>
                  <a:cubicBezTo>
                    <a:pt x="146" y="11"/>
                    <a:pt x="146" y="11"/>
                    <a:pt x="146" y="11"/>
                  </a:cubicBezTo>
                  <a:cubicBezTo>
                    <a:pt x="147" y="11"/>
                    <a:pt x="147" y="11"/>
                    <a:pt x="147" y="11"/>
                  </a:cubicBezTo>
                  <a:cubicBezTo>
                    <a:pt x="147" y="11"/>
                    <a:pt x="147" y="11"/>
                    <a:pt x="147" y="11"/>
                  </a:cubicBezTo>
                  <a:lnTo>
                    <a:pt x="147" y="15"/>
                  </a:lnTo>
                  <a:close/>
                  <a:moveTo>
                    <a:pt x="152" y="15"/>
                  </a:moveTo>
                  <a:cubicBezTo>
                    <a:pt x="150" y="15"/>
                    <a:pt x="150" y="15"/>
                    <a:pt x="150" y="15"/>
                  </a:cubicBezTo>
                  <a:cubicBezTo>
                    <a:pt x="149" y="15"/>
                    <a:pt x="149" y="15"/>
                    <a:pt x="149" y="15"/>
                  </a:cubicBezTo>
                  <a:cubicBezTo>
                    <a:pt x="150" y="13"/>
                    <a:pt x="150" y="13"/>
                    <a:pt x="150" y="13"/>
                  </a:cubicBezTo>
                  <a:cubicBezTo>
                    <a:pt x="151" y="13"/>
                    <a:pt x="151" y="13"/>
                    <a:pt x="151" y="13"/>
                  </a:cubicBezTo>
                  <a:cubicBezTo>
                    <a:pt x="151" y="13"/>
                    <a:pt x="151" y="12"/>
                    <a:pt x="151" y="12"/>
                  </a:cubicBezTo>
                  <a:cubicBezTo>
                    <a:pt x="151" y="12"/>
                    <a:pt x="151" y="12"/>
                    <a:pt x="151" y="12"/>
                  </a:cubicBezTo>
                  <a:cubicBezTo>
                    <a:pt x="151" y="11"/>
                    <a:pt x="151" y="11"/>
                    <a:pt x="150" y="11"/>
                  </a:cubicBezTo>
                  <a:cubicBezTo>
                    <a:pt x="150" y="11"/>
                    <a:pt x="150" y="11"/>
                    <a:pt x="150" y="11"/>
                  </a:cubicBezTo>
                  <a:cubicBezTo>
                    <a:pt x="150" y="11"/>
                    <a:pt x="150" y="11"/>
                    <a:pt x="150" y="12"/>
                  </a:cubicBezTo>
                  <a:cubicBezTo>
                    <a:pt x="150" y="12"/>
                    <a:pt x="150" y="12"/>
                    <a:pt x="150" y="12"/>
                  </a:cubicBezTo>
                  <a:cubicBezTo>
                    <a:pt x="149" y="12"/>
                    <a:pt x="149" y="12"/>
                    <a:pt x="149" y="12"/>
                  </a:cubicBezTo>
                  <a:cubicBezTo>
                    <a:pt x="149" y="12"/>
                    <a:pt x="149" y="11"/>
                    <a:pt x="150" y="11"/>
                  </a:cubicBezTo>
                  <a:cubicBezTo>
                    <a:pt x="150" y="11"/>
                    <a:pt x="150" y="11"/>
                    <a:pt x="150" y="11"/>
                  </a:cubicBezTo>
                  <a:cubicBezTo>
                    <a:pt x="150" y="11"/>
                    <a:pt x="150" y="11"/>
                    <a:pt x="150" y="11"/>
                  </a:cubicBezTo>
                  <a:cubicBezTo>
                    <a:pt x="151" y="11"/>
                    <a:pt x="151" y="11"/>
                    <a:pt x="151" y="11"/>
                  </a:cubicBezTo>
                  <a:cubicBezTo>
                    <a:pt x="152" y="12"/>
                    <a:pt x="152" y="12"/>
                    <a:pt x="152" y="12"/>
                  </a:cubicBezTo>
                  <a:cubicBezTo>
                    <a:pt x="152" y="12"/>
                    <a:pt x="152" y="13"/>
                    <a:pt x="152" y="13"/>
                  </a:cubicBezTo>
                  <a:cubicBezTo>
                    <a:pt x="151" y="13"/>
                    <a:pt x="151" y="13"/>
                    <a:pt x="151" y="13"/>
                  </a:cubicBezTo>
                  <a:cubicBezTo>
                    <a:pt x="150" y="14"/>
                    <a:pt x="150" y="14"/>
                    <a:pt x="150" y="14"/>
                  </a:cubicBezTo>
                  <a:cubicBezTo>
                    <a:pt x="150" y="14"/>
                    <a:pt x="150" y="14"/>
                    <a:pt x="150" y="14"/>
                  </a:cubicBezTo>
                  <a:cubicBezTo>
                    <a:pt x="150" y="14"/>
                    <a:pt x="150" y="14"/>
                    <a:pt x="150" y="14"/>
                  </a:cubicBezTo>
                  <a:cubicBezTo>
                    <a:pt x="152" y="14"/>
                    <a:pt x="152" y="14"/>
                    <a:pt x="152" y="14"/>
                  </a:cubicBezTo>
                  <a:lnTo>
                    <a:pt x="152" y="15"/>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01"/>
            <p:cNvSpPr>
              <a:spLocks/>
            </p:cNvSpPr>
            <p:nvPr/>
          </p:nvSpPr>
          <p:spPr bwMode="auto">
            <a:xfrm>
              <a:off x="5704348" y="2475293"/>
              <a:ext cx="5071" cy="8450"/>
            </a:xfrm>
            <a:custGeom>
              <a:avLst/>
              <a:gdLst/>
              <a:ahLst/>
              <a:cxnLst>
                <a:cxn ang="0">
                  <a:pos x="1" y="0"/>
                </a:cxn>
                <a:cxn ang="0">
                  <a:pos x="1" y="0"/>
                </a:cxn>
                <a:cxn ang="0">
                  <a:pos x="0" y="1"/>
                </a:cxn>
                <a:cxn ang="0">
                  <a:pos x="0" y="2"/>
                </a:cxn>
                <a:cxn ang="0">
                  <a:pos x="0" y="3"/>
                </a:cxn>
                <a:cxn ang="0">
                  <a:pos x="1" y="3"/>
                </a:cxn>
                <a:cxn ang="0">
                  <a:pos x="1" y="3"/>
                </a:cxn>
                <a:cxn ang="0">
                  <a:pos x="1" y="3"/>
                </a:cxn>
                <a:cxn ang="0">
                  <a:pos x="2" y="2"/>
                </a:cxn>
                <a:cxn ang="0">
                  <a:pos x="1" y="1"/>
                </a:cxn>
                <a:cxn ang="0">
                  <a:pos x="1" y="0"/>
                </a:cxn>
              </a:cxnLst>
              <a:rect l="0" t="0" r="r" b="b"/>
              <a:pathLst>
                <a:path w="2" h="3">
                  <a:moveTo>
                    <a:pt x="1" y="0"/>
                  </a:moveTo>
                  <a:cubicBezTo>
                    <a:pt x="1" y="0"/>
                    <a:pt x="1" y="0"/>
                    <a:pt x="1" y="0"/>
                  </a:cubicBezTo>
                  <a:cubicBezTo>
                    <a:pt x="1" y="0"/>
                    <a:pt x="0" y="1"/>
                    <a:pt x="0" y="1"/>
                  </a:cubicBezTo>
                  <a:cubicBezTo>
                    <a:pt x="0" y="1"/>
                    <a:pt x="0" y="1"/>
                    <a:pt x="0" y="2"/>
                  </a:cubicBezTo>
                  <a:cubicBezTo>
                    <a:pt x="0" y="2"/>
                    <a:pt x="0" y="3"/>
                    <a:pt x="0" y="3"/>
                  </a:cubicBezTo>
                  <a:cubicBezTo>
                    <a:pt x="0" y="3"/>
                    <a:pt x="1" y="3"/>
                    <a:pt x="1" y="3"/>
                  </a:cubicBezTo>
                  <a:cubicBezTo>
                    <a:pt x="1" y="3"/>
                    <a:pt x="1" y="3"/>
                    <a:pt x="1" y="3"/>
                  </a:cubicBezTo>
                  <a:cubicBezTo>
                    <a:pt x="1" y="3"/>
                    <a:pt x="1" y="3"/>
                    <a:pt x="1" y="3"/>
                  </a:cubicBezTo>
                  <a:cubicBezTo>
                    <a:pt x="2" y="3"/>
                    <a:pt x="2" y="2"/>
                    <a:pt x="2" y="2"/>
                  </a:cubicBezTo>
                  <a:cubicBezTo>
                    <a:pt x="2" y="1"/>
                    <a:pt x="2" y="1"/>
                    <a:pt x="1" y="1"/>
                  </a:cubicBezTo>
                  <a:cubicBezTo>
                    <a:pt x="1" y="1"/>
                    <a:pt x="1" y="0"/>
                    <a:pt x="1"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02"/>
            <p:cNvSpPr>
              <a:spLocks/>
            </p:cNvSpPr>
            <p:nvPr/>
          </p:nvSpPr>
          <p:spPr bwMode="auto">
            <a:xfrm>
              <a:off x="5504942" y="2478673"/>
              <a:ext cx="5071" cy="5071"/>
            </a:xfrm>
            <a:custGeom>
              <a:avLst/>
              <a:gdLst/>
              <a:ahLst/>
              <a:cxnLst>
                <a:cxn ang="0">
                  <a:pos x="3" y="3"/>
                </a:cxn>
                <a:cxn ang="0">
                  <a:pos x="3" y="0"/>
                </a:cxn>
                <a:cxn ang="0">
                  <a:pos x="3" y="0"/>
                </a:cxn>
                <a:cxn ang="0">
                  <a:pos x="2" y="1"/>
                </a:cxn>
                <a:cxn ang="0">
                  <a:pos x="0" y="3"/>
                </a:cxn>
                <a:cxn ang="0">
                  <a:pos x="2" y="3"/>
                </a:cxn>
                <a:cxn ang="0">
                  <a:pos x="3" y="3"/>
                </a:cxn>
              </a:cxnLst>
              <a:rect l="0" t="0" r="r" b="b"/>
              <a:pathLst>
                <a:path w="3" h="3">
                  <a:moveTo>
                    <a:pt x="3" y="3"/>
                  </a:moveTo>
                  <a:lnTo>
                    <a:pt x="3" y="0"/>
                  </a:lnTo>
                  <a:lnTo>
                    <a:pt x="3" y="0"/>
                  </a:lnTo>
                  <a:lnTo>
                    <a:pt x="2" y="1"/>
                  </a:lnTo>
                  <a:lnTo>
                    <a:pt x="0" y="3"/>
                  </a:lnTo>
                  <a:lnTo>
                    <a:pt x="2" y="3"/>
                  </a:lnTo>
                  <a:lnTo>
                    <a:pt x="3" y="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03"/>
            <p:cNvSpPr>
              <a:spLocks/>
            </p:cNvSpPr>
            <p:nvPr/>
          </p:nvSpPr>
          <p:spPr bwMode="auto">
            <a:xfrm>
              <a:off x="5667171" y="2475293"/>
              <a:ext cx="6760" cy="5071"/>
            </a:xfrm>
            <a:custGeom>
              <a:avLst/>
              <a:gdLst/>
              <a:ahLst/>
              <a:cxnLst>
                <a:cxn ang="0">
                  <a:pos x="1" y="0"/>
                </a:cxn>
                <a:cxn ang="0">
                  <a:pos x="1" y="0"/>
                </a:cxn>
                <a:cxn ang="0">
                  <a:pos x="0" y="1"/>
                </a:cxn>
                <a:cxn ang="0">
                  <a:pos x="0" y="1"/>
                </a:cxn>
                <a:cxn ang="0">
                  <a:pos x="0" y="2"/>
                </a:cxn>
                <a:cxn ang="0">
                  <a:pos x="1" y="2"/>
                </a:cxn>
                <a:cxn ang="0">
                  <a:pos x="1" y="2"/>
                </a:cxn>
                <a:cxn ang="0">
                  <a:pos x="1" y="2"/>
                </a:cxn>
                <a:cxn ang="0">
                  <a:pos x="2" y="1"/>
                </a:cxn>
                <a:cxn ang="0">
                  <a:pos x="1" y="1"/>
                </a:cxn>
                <a:cxn ang="0">
                  <a:pos x="1" y="0"/>
                </a:cxn>
              </a:cxnLst>
              <a:rect l="0" t="0" r="r" b="b"/>
              <a:pathLst>
                <a:path w="2" h="2">
                  <a:moveTo>
                    <a:pt x="1" y="0"/>
                  </a:moveTo>
                  <a:cubicBezTo>
                    <a:pt x="1" y="0"/>
                    <a:pt x="1" y="0"/>
                    <a:pt x="1" y="0"/>
                  </a:cubicBezTo>
                  <a:cubicBezTo>
                    <a:pt x="1" y="0"/>
                    <a:pt x="0" y="0"/>
                    <a:pt x="0" y="1"/>
                  </a:cubicBezTo>
                  <a:cubicBezTo>
                    <a:pt x="0" y="1"/>
                    <a:pt x="0" y="1"/>
                    <a:pt x="0" y="1"/>
                  </a:cubicBezTo>
                  <a:cubicBezTo>
                    <a:pt x="0" y="1"/>
                    <a:pt x="0" y="2"/>
                    <a:pt x="0" y="2"/>
                  </a:cubicBezTo>
                  <a:cubicBezTo>
                    <a:pt x="0" y="2"/>
                    <a:pt x="1" y="2"/>
                    <a:pt x="1" y="2"/>
                  </a:cubicBezTo>
                  <a:cubicBezTo>
                    <a:pt x="1" y="2"/>
                    <a:pt x="1" y="2"/>
                    <a:pt x="1" y="2"/>
                  </a:cubicBezTo>
                  <a:cubicBezTo>
                    <a:pt x="1" y="2"/>
                    <a:pt x="1" y="2"/>
                    <a:pt x="1" y="2"/>
                  </a:cubicBezTo>
                  <a:cubicBezTo>
                    <a:pt x="2" y="2"/>
                    <a:pt x="2" y="1"/>
                    <a:pt x="2" y="1"/>
                  </a:cubicBezTo>
                  <a:cubicBezTo>
                    <a:pt x="2" y="1"/>
                    <a:pt x="1" y="1"/>
                    <a:pt x="1" y="1"/>
                  </a:cubicBezTo>
                  <a:cubicBezTo>
                    <a:pt x="1" y="0"/>
                    <a:pt x="1" y="0"/>
                    <a:pt x="1"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 name="Group 11"/>
          <p:cNvGrpSpPr/>
          <p:nvPr/>
        </p:nvGrpSpPr>
        <p:grpSpPr>
          <a:xfrm>
            <a:off x="4399400" y="1837788"/>
            <a:ext cx="515506" cy="274506"/>
            <a:chOff x="4319176" y="1795069"/>
            <a:chExt cx="675953" cy="359943"/>
          </a:xfrm>
        </p:grpSpPr>
        <p:sp>
          <p:nvSpPr>
            <p:cNvPr id="75" name="Freeform 217"/>
            <p:cNvSpPr>
              <a:spLocks/>
            </p:cNvSpPr>
            <p:nvPr/>
          </p:nvSpPr>
          <p:spPr bwMode="auto">
            <a:xfrm>
              <a:off x="4319176" y="1795069"/>
              <a:ext cx="675953" cy="304178"/>
            </a:xfrm>
            <a:custGeom>
              <a:avLst/>
              <a:gdLst/>
              <a:ahLst/>
              <a:cxnLst>
                <a:cxn ang="0">
                  <a:pos x="111" y="0"/>
                </a:cxn>
                <a:cxn ang="0">
                  <a:pos x="229" y="37"/>
                </a:cxn>
                <a:cxn ang="0">
                  <a:pos x="229" y="37"/>
                </a:cxn>
                <a:cxn ang="0">
                  <a:pos x="229" y="37"/>
                </a:cxn>
                <a:cxn ang="0">
                  <a:pos x="229" y="76"/>
                </a:cxn>
                <a:cxn ang="0">
                  <a:pos x="224" y="109"/>
                </a:cxn>
                <a:cxn ang="0">
                  <a:pos x="219" y="76"/>
                </a:cxn>
                <a:cxn ang="0">
                  <a:pos x="219" y="41"/>
                </a:cxn>
                <a:cxn ang="0">
                  <a:pos x="116" y="86"/>
                </a:cxn>
                <a:cxn ang="0">
                  <a:pos x="0" y="41"/>
                </a:cxn>
                <a:cxn ang="0">
                  <a:pos x="111" y="0"/>
                </a:cxn>
              </a:cxnLst>
              <a:rect l="0" t="0" r="r" b="b"/>
              <a:pathLst>
                <a:path w="245" h="110">
                  <a:moveTo>
                    <a:pt x="111" y="0"/>
                  </a:moveTo>
                  <a:cubicBezTo>
                    <a:pt x="229" y="37"/>
                    <a:pt x="229" y="37"/>
                    <a:pt x="229" y="37"/>
                  </a:cubicBezTo>
                  <a:cubicBezTo>
                    <a:pt x="229" y="37"/>
                    <a:pt x="229" y="37"/>
                    <a:pt x="229" y="37"/>
                  </a:cubicBezTo>
                  <a:cubicBezTo>
                    <a:pt x="229" y="37"/>
                    <a:pt x="229" y="37"/>
                    <a:pt x="229" y="37"/>
                  </a:cubicBezTo>
                  <a:cubicBezTo>
                    <a:pt x="229" y="76"/>
                    <a:pt x="229" y="76"/>
                    <a:pt x="229" y="76"/>
                  </a:cubicBezTo>
                  <a:cubicBezTo>
                    <a:pt x="237" y="79"/>
                    <a:pt x="245" y="110"/>
                    <a:pt x="224" y="109"/>
                  </a:cubicBezTo>
                  <a:cubicBezTo>
                    <a:pt x="200" y="109"/>
                    <a:pt x="212" y="79"/>
                    <a:pt x="219" y="76"/>
                  </a:cubicBezTo>
                  <a:cubicBezTo>
                    <a:pt x="219" y="41"/>
                    <a:pt x="219" y="41"/>
                    <a:pt x="219" y="41"/>
                  </a:cubicBezTo>
                  <a:cubicBezTo>
                    <a:pt x="116" y="86"/>
                    <a:pt x="116" y="86"/>
                    <a:pt x="116" y="86"/>
                  </a:cubicBezTo>
                  <a:cubicBezTo>
                    <a:pt x="0" y="41"/>
                    <a:pt x="0" y="41"/>
                    <a:pt x="0" y="41"/>
                  </a:cubicBezTo>
                  <a:lnTo>
                    <a:pt x="111" y="0"/>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18"/>
            <p:cNvSpPr>
              <a:spLocks/>
            </p:cNvSpPr>
            <p:nvPr/>
          </p:nvSpPr>
          <p:spPr bwMode="auto">
            <a:xfrm>
              <a:off x="4456057" y="1999543"/>
              <a:ext cx="353186" cy="155469"/>
            </a:xfrm>
            <a:custGeom>
              <a:avLst/>
              <a:gdLst/>
              <a:ahLst/>
              <a:cxnLst>
                <a:cxn ang="0">
                  <a:pos x="0" y="0"/>
                </a:cxn>
                <a:cxn ang="0">
                  <a:pos x="110" y="41"/>
                </a:cxn>
                <a:cxn ang="0">
                  <a:pos x="209" y="0"/>
                </a:cxn>
                <a:cxn ang="0">
                  <a:pos x="209" y="92"/>
                </a:cxn>
                <a:cxn ang="0">
                  <a:pos x="0" y="92"/>
                </a:cxn>
                <a:cxn ang="0">
                  <a:pos x="0" y="0"/>
                </a:cxn>
              </a:cxnLst>
              <a:rect l="0" t="0" r="r" b="b"/>
              <a:pathLst>
                <a:path w="209" h="92">
                  <a:moveTo>
                    <a:pt x="0" y="0"/>
                  </a:moveTo>
                  <a:lnTo>
                    <a:pt x="110" y="41"/>
                  </a:lnTo>
                  <a:lnTo>
                    <a:pt x="209" y="0"/>
                  </a:lnTo>
                  <a:lnTo>
                    <a:pt x="209" y="92"/>
                  </a:lnTo>
                  <a:lnTo>
                    <a:pt x="0" y="92"/>
                  </a:lnTo>
                  <a:lnTo>
                    <a:pt x="0" y="0"/>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 name="Group 14"/>
          <p:cNvGrpSpPr/>
          <p:nvPr/>
        </p:nvGrpSpPr>
        <p:grpSpPr>
          <a:xfrm>
            <a:off x="5397664" y="3389771"/>
            <a:ext cx="353122" cy="438180"/>
            <a:chOff x="5342710" y="3321580"/>
            <a:chExt cx="463030" cy="574561"/>
          </a:xfrm>
        </p:grpSpPr>
        <p:sp>
          <p:nvSpPr>
            <p:cNvPr id="78" name="Freeform 263"/>
            <p:cNvSpPr>
              <a:spLocks/>
            </p:cNvSpPr>
            <p:nvPr/>
          </p:nvSpPr>
          <p:spPr bwMode="auto">
            <a:xfrm>
              <a:off x="5401854" y="3382416"/>
              <a:ext cx="103084" cy="99704"/>
            </a:xfrm>
            <a:custGeom>
              <a:avLst/>
              <a:gdLst/>
              <a:ahLst/>
              <a:cxnLst>
                <a:cxn ang="0">
                  <a:pos x="32" y="0"/>
                </a:cxn>
                <a:cxn ang="0">
                  <a:pos x="37" y="5"/>
                </a:cxn>
                <a:cxn ang="0">
                  <a:pos x="32" y="10"/>
                </a:cxn>
                <a:cxn ang="0">
                  <a:pos x="10" y="31"/>
                </a:cxn>
                <a:cxn ang="0">
                  <a:pos x="5" y="36"/>
                </a:cxn>
                <a:cxn ang="0">
                  <a:pos x="0" y="31"/>
                </a:cxn>
                <a:cxn ang="0">
                  <a:pos x="32" y="0"/>
                </a:cxn>
              </a:cxnLst>
              <a:rect l="0" t="0" r="r" b="b"/>
              <a:pathLst>
                <a:path w="37" h="36">
                  <a:moveTo>
                    <a:pt x="32" y="0"/>
                  </a:moveTo>
                  <a:cubicBezTo>
                    <a:pt x="35" y="0"/>
                    <a:pt x="37" y="2"/>
                    <a:pt x="37" y="5"/>
                  </a:cubicBezTo>
                  <a:cubicBezTo>
                    <a:pt x="37" y="8"/>
                    <a:pt x="35" y="10"/>
                    <a:pt x="32" y="10"/>
                  </a:cubicBezTo>
                  <a:cubicBezTo>
                    <a:pt x="20" y="10"/>
                    <a:pt x="10" y="20"/>
                    <a:pt x="10" y="31"/>
                  </a:cubicBezTo>
                  <a:cubicBezTo>
                    <a:pt x="10" y="34"/>
                    <a:pt x="8" y="36"/>
                    <a:pt x="5" y="36"/>
                  </a:cubicBezTo>
                  <a:cubicBezTo>
                    <a:pt x="2" y="36"/>
                    <a:pt x="0" y="34"/>
                    <a:pt x="0" y="31"/>
                  </a:cubicBezTo>
                  <a:cubicBezTo>
                    <a:pt x="0" y="14"/>
                    <a:pt x="14" y="0"/>
                    <a:pt x="32"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64"/>
            <p:cNvSpPr>
              <a:spLocks/>
            </p:cNvSpPr>
            <p:nvPr/>
          </p:nvSpPr>
          <p:spPr bwMode="auto">
            <a:xfrm>
              <a:off x="5342710" y="3321580"/>
              <a:ext cx="170680" cy="168988"/>
            </a:xfrm>
            <a:custGeom>
              <a:avLst/>
              <a:gdLst/>
              <a:ahLst/>
              <a:cxnLst>
                <a:cxn ang="0">
                  <a:pos x="57" y="0"/>
                </a:cxn>
                <a:cxn ang="0">
                  <a:pos x="62" y="5"/>
                </a:cxn>
                <a:cxn ang="0">
                  <a:pos x="57" y="10"/>
                </a:cxn>
                <a:cxn ang="0">
                  <a:pos x="24" y="24"/>
                </a:cxn>
                <a:cxn ang="0">
                  <a:pos x="10" y="56"/>
                </a:cxn>
                <a:cxn ang="0">
                  <a:pos x="5" y="61"/>
                </a:cxn>
                <a:cxn ang="0">
                  <a:pos x="0" y="56"/>
                </a:cxn>
                <a:cxn ang="0">
                  <a:pos x="16" y="17"/>
                </a:cxn>
                <a:cxn ang="0">
                  <a:pos x="57" y="0"/>
                </a:cxn>
              </a:cxnLst>
              <a:rect l="0" t="0" r="r" b="b"/>
              <a:pathLst>
                <a:path w="62" h="61">
                  <a:moveTo>
                    <a:pt x="57" y="0"/>
                  </a:moveTo>
                  <a:cubicBezTo>
                    <a:pt x="60" y="0"/>
                    <a:pt x="62" y="2"/>
                    <a:pt x="62" y="5"/>
                  </a:cubicBezTo>
                  <a:cubicBezTo>
                    <a:pt x="62" y="8"/>
                    <a:pt x="60" y="10"/>
                    <a:pt x="57" y="10"/>
                  </a:cubicBezTo>
                  <a:cubicBezTo>
                    <a:pt x="44" y="10"/>
                    <a:pt x="32" y="15"/>
                    <a:pt x="24" y="24"/>
                  </a:cubicBezTo>
                  <a:cubicBezTo>
                    <a:pt x="15" y="32"/>
                    <a:pt x="10" y="44"/>
                    <a:pt x="10" y="56"/>
                  </a:cubicBezTo>
                  <a:cubicBezTo>
                    <a:pt x="10" y="59"/>
                    <a:pt x="7" y="61"/>
                    <a:pt x="5" y="61"/>
                  </a:cubicBezTo>
                  <a:cubicBezTo>
                    <a:pt x="2" y="61"/>
                    <a:pt x="0" y="59"/>
                    <a:pt x="0" y="56"/>
                  </a:cubicBezTo>
                  <a:cubicBezTo>
                    <a:pt x="0" y="41"/>
                    <a:pt x="6" y="27"/>
                    <a:pt x="16" y="17"/>
                  </a:cubicBezTo>
                  <a:cubicBezTo>
                    <a:pt x="27" y="6"/>
                    <a:pt x="42" y="0"/>
                    <a:pt x="57" y="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65"/>
            <p:cNvSpPr>
              <a:spLocks/>
            </p:cNvSpPr>
            <p:nvPr/>
          </p:nvSpPr>
          <p:spPr bwMode="auto">
            <a:xfrm>
              <a:off x="5430584" y="3412834"/>
              <a:ext cx="375156" cy="483307"/>
            </a:xfrm>
            <a:custGeom>
              <a:avLst/>
              <a:gdLst/>
              <a:ahLst/>
              <a:cxnLst>
                <a:cxn ang="0">
                  <a:pos x="49" y="151"/>
                </a:cxn>
                <a:cxn ang="0">
                  <a:pos x="72" y="151"/>
                </a:cxn>
                <a:cxn ang="0">
                  <a:pos x="72" y="127"/>
                </a:cxn>
                <a:cxn ang="0">
                  <a:pos x="0" y="107"/>
                </a:cxn>
                <a:cxn ang="0">
                  <a:pos x="109" y="0"/>
                </a:cxn>
                <a:cxn ang="0">
                  <a:pos x="99" y="116"/>
                </a:cxn>
                <a:cxn ang="0">
                  <a:pos x="99" y="151"/>
                </a:cxn>
                <a:cxn ang="0">
                  <a:pos x="122" y="151"/>
                </a:cxn>
                <a:cxn ang="0">
                  <a:pos x="129" y="153"/>
                </a:cxn>
                <a:cxn ang="0">
                  <a:pos x="129" y="153"/>
                </a:cxn>
                <a:cxn ang="0">
                  <a:pos x="129" y="153"/>
                </a:cxn>
                <a:cxn ang="0">
                  <a:pos x="134" y="163"/>
                </a:cxn>
                <a:cxn ang="0">
                  <a:pos x="122" y="175"/>
                </a:cxn>
                <a:cxn ang="0">
                  <a:pos x="49" y="175"/>
                </a:cxn>
                <a:cxn ang="0">
                  <a:pos x="37" y="163"/>
                </a:cxn>
                <a:cxn ang="0">
                  <a:pos x="49" y="151"/>
                </a:cxn>
              </a:cxnLst>
              <a:rect l="0" t="0" r="r" b="b"/>
              <a:pathLst>
                <a:path w="136" h="175">
                  <a:moveTo>
                    <a:pt x="49" y="151"/>
                  </a:moveTo>
                  <a:cubicBezTo>
                    <a:pt x="72" y="151"/>
                    <a:pt x="72" y="151"/>
                    <a:pt x="72" y="151"/>
                  </a:cubicBezTo>
                  <a:cubicBezTo>
                    <a:pt x="72" y="127"/>
                    <a:pt x="72" y="127"/>
                    <a:pt x="72" y="127"/>
                  </a:cubicBezTo>
                  <a:cubicBezTo>
                    <a:pt x="47" y="133"/>
                    <a:pt x="19" y="126"/>
                    <a:pt x="0" y="107"/>
                  </a:cubicBezTo>
                  <a:cubicBezTo>
                    <a:pt x="63" y="106"/>
                    <a:pt x="107" y="68"/>
                    <a:pt x="109" y="0"/>
                  </a:cubicBezTo>
                  <a:cubicBezTo>
                    <a:pt x="133" y="34"/>
                    <a:pt x="136" y="84"/>
                    <a:pt x="99" y="116"/>
                  </a:cubicBezTo>
                  <a:cubicBezTo>
                    <a:pt x="99" y="151"/>
                    <a:pt x="99" y="151"/>
                    <a:pt x="99" y="151"/>
                  </a:cubicBezTo>
                  <a:cubicBezTo>
                    <a:pt x="122" y="151"/>
                    <a:pt x="122" y="151"/>
                    <a:pt x="122" y="151"/>
                  </a:cubicBezTo>
                  <a:cubicBezTo>
                    <a:pt x="124" y="151"/>
                    <a:pt x="127" y="152"/>
                    <a:pt x="129" y="153"/>
                  </a:cubicBezTo>
                  <a:cubicBezTo>
                    <a:pt x="129" y="153"/>
                    <a:pt x="129" y="153"/>
                    <a:pt x="129" y="153"/>
                  </a:cubicBezTo>
                  <a:cubicBezTo>
                    <a:pt x="129" y="153"/>
                    <a:pt x="129" y="153"/>
                    <a:pt x="129" y="153"/>
                  </a:cubicBezTo>
                  <a:cubicBezTo>
                    <a:pt x="132" y="155"/>
                    <a:pt x="134" y="159"/>
                    <a:pt x="134" y="163"/>
                  </a:cubicBezTo>
                  <a:cubicBezTo>
                    <a:pt x="134" y="169"/>
                    <a:pt x="128" y="175"/>
                    <a:pt x="122" y="175"/>
                  </a:cubicBezTo>
                  <a:cubicBezTo>
                    <a:pt x="49" y="175"/>
                    <a:pt x="49" y="175"/>
                    <a:pt x="49" y="175"/>
                  </a:cubicBezTo>
                  <a:cubicBezTo>
                    <a:pt x="43" y="175"/>
                    <a:pt x="37" y="169"/>
                    <a:pt x="37" y="163"/>
                  </a:cubicBezTo>
                  <a:cubicBezTo>
                    <a:pt x="37" y="156"/>
                    <a:pt x="43" y="151"/>
                    <a:pt x="49" y="15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66"/>
            <p:cNvSpPr>
              <a:spLocks/>
            </p:cNvSpPr>
            <p:nvPr/>
          </p:nvSpPr>
          <p:spPr bwMode="auto">
            <a:xfrm>
              <a:off x="5452554" y="3426353"/>
              <a:ext cx="197718" cy="219685"/>
            </a:xfrm>
            <a:custGeom>
              <a:avLst/>
              <a:gdLst/>
              <a:ahLst/>
              <a:cxnLst>
                <a:cxn ang="0">
                  <a:pos x="14" y="5"/>
                </a:cxn>
                <a:cxn ang="0">
                  <a:pos x="22" y="13"/>
                </a:cxn>
                <a:cxn ang="0">
                  <a:pos x="36" y="17"/>
                </a:cxn>
                <a:cxn ang="0">
                  <a:pos x="39" y="32"/>
                </a:cxn>
                <a:cxn ang="0">
                  <a:pos x="72" y="54"/>
                </a:cxn>
                <a:cxn ang="0">
                  <a:pos x="46" y="79"/>
                </a:cxn>
                <a:cxn ang="0">
                  <a:pos x="28" y="42"/>
                </a:cxn>
                <a:cxn ang="0">
                  <a:pos x="14" y="38"/>
                </a:cxn>
                <a:cxn ang="0">
                  <a:pos x="11" y="22"/>
                </a:cxn>
                <a:cxn ang="0">
                  <a:pos x="4" y="14"/>
                </a:cxn>
                <a:cxn ang="0">
                  <a:pos x="14" y="5"/>
                </a:cxn>
              </a:cxnLst>
              <a:rect l="0" t="0" r="r" b="b"/>
              <a:pathLst>
                <a:path w="72" h="79">
                  <a:moveTo>
                    <a:pt x="14" y="5"/>
                  </a:moveTo>
                  <a:cubicBezTo>
                    <a:pt x="22" y="13"/>
                    <a:pt x="22" y="13"/>
                    <a:pt x="22" y="13"/>
                  </a:cubicBezTo>
                  <a:cubicBezTo>
                    <a:pt x="26" y="12"/>
                    <a:pt x="32" y="13"/>
                    <a:pt x="36" y="17"/>
                  </a:cubicBezTo>
                  <a:cubicBezTo>
                    <a:pt x="40" y="21"/>
                    <a:pt x="41" y="27"/>
                    <a:pt x="39" y="32"/>
                  </a:cubicBezTo>
                  <a:cubicBezTo>
                    <a:pt x="72" y="54"/>
                    <a:pt x="72" y="54"/>
                    <a:pt x="72" y="54"/>
                  </a:cubicBezTo>
                  <a:cubicBezTo>
                    <a:pt x="68" y="65"/>
                    <a:pt x="60" y="74"/>
                    <a:pt x="46" y="79"/>
                  </a:cubicBezTo>
                  <a:cubicBezTo>
                    <a:pt x="28" y="42"/>
                    <a:pt x="28" y="42"/>
                    <a:pt x="28" y="42"/>
                  </a:cubicBezTo>
                  <a:cubicBezTo>
                    <a:pt x="23" y="43"/>
                    <a:pt x="18" y="42"/>
                    <a:pt x="14" y="38"/>
                  </a:cubicBezTo>
                  <a:cubicBezTo>
                    <a:pt x="10" y="34"/>
                    <a:pt x="9" y="27"/>
                    <a:pt x="11" y="22"/>
                  </a:cubicBezTo>
                  <a:cubicBezTo>
                    <a:pt x="4" y="14"/>
                    <a:pt x="4" y="14"/>
                    <a:pt x="4" y="14"/>
                  </a:cubicBezTo>
                  <a:cubicBezTo>
                    <a:pt x="0" y="9"/>
                    <a:pt x="8" y="0"/>
                    <a:pt x="14" y="5"/>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 name="Group 13"/>
          <p:cNvGrpSpPr/>
          <p:nvPr/>
        </p:nvGrpSpPr>
        <p:grpSpPr>
          <a:xfrm>
            <a:off x="4371721" y="4019939"/>
            <a:ext cx="352680" cy="407600"/>
            <a:chOff x="4316836" y="3956507"/>
            <a:chExt cx="462449" cy="534464"/>
          </a:xfrm>
        </p:grpSpPr>
        <p:sp>
          <p:nvSpPr>
            <p:cNvPr id="87" name="Freeform 66"/>
            <p:cNvSpPr>
              <a:spLocks noEditPoints="1"/>
            </p:cNvSpPr>
            <p:nvPr/>
          </p:nvSpPr>
          <p:spPr bwMode="auto">
            <a:xfrm>
              <a:off x="4316836" y="4229424"/>
              <a:ext cx="462449" cy="261547"/>
            </a:xfrm>
            <a:custGeom>
              <a:avLst/>
              <a:gdLst/>
              <a:ahLst/>
              <a:cxnLst>
                <a:cxn ang="0">
                  <a:pos x="50" y="35"/>
                </a:cxn>
                <a:cxn ang="0">
                  <a:pos x="43" y="41"/>
                </a:cxn>
                <a:cxn ang="0">
                  <a:pos x="41" y="41"/>
                </a:cxn>
                <a:cxn ang="0">
                  <a:pos x="33" y="35"/>
                </a:cxn>
                <a:cxn ang="0">
                  <a:pos x="32" y="32"/>
                </a:cxn>
                <a:cxn ang="0">
                  <a:pos x="36" y="14"/>
                </a:cxn>
                <a:cxn ang="0">
                  <a:pos x="36" y="13"/>
                </a:cxn>
                <a:cxn ang="0">
                  <a:pos x="36" y="9"/>
                </a:cxn>
                <a:cxn ang="0">
                  <a:pos x="38" y="7"/>
                </a:cxn>
                <a:cxn ang="0">
                  <a:pos x="46" y="7"/>
                </a:cxn>
                <a:cxn ang="0">
                  <a:pos x="48" y="9"/>
                </a:cxn>
                <a:cxn ang="0">
                  <a:pos x="47" y="13"/>
                </a:cxn>
                <a:cxn ang="0">
                  <a:pos x="47" y="14"/>
                </a:cxn>
                <a:cxn ang="0">
                  <a:pos x="51" y="32"/>
                </a:cxn>
                <a:cxn ang="0">
                  <a:pos x="50" y="35"/>
                </a:cxn>
                <a:cxn ang="0">
                  <a:pos x="83" y="46"/>
                </a:cxn>
                <a:cxn ang="0">
                  <a:pos x="69" y="7"/>
                </a:cxn>
                <a:cxn ang="0">
                  <a:pos x="60" y="0"/>
                </a:cxn>
                <a:cxn ang="0">
                  <a:pos x="25" y="0"/>
                </a:cxn>
                <a:cxn ang="0">
                  <a:pos x="24" y="0"/>
                </a:cxn>
                <a:cxn ang="0">
                  <a:pos x="15" y="7"/>
                </a:cxn>
                <a:cxn ang="0">
                  <a:pos x="0" y="46"/>
                </a:cxn>
                <a:cxn ang="0">
                  <a:pos x="2" y="48"/>
                </a:cxn>
                <a:cxn ang="0">
                  <a:pos x="13" y="48"/>
                </a:cxn>
                <a:cxn ang="0">
                  <a:pos x="15" y="46"/>
                </a:cxn>
                <a:cxn ang="0">
                  <a:pos x="22" y="28"/>
                </a:cxn>
                <a:cxn ang="0">
                  <a:pos x="23" y="28"/>
                </a:cxn>
                <a:cxn ang="0">
                  <a:pos x="23" y="45"/>
                </a:cxn>
                <a:cxn ang="0">
                  <a:pos x="25" y="48"/>
                </a:cxn>
                <a:cxn ang="0">
                  <a:pos x="60" y="48"/>
                </a:cxn>
                <a:cxn ang="0">
                  <a:pos x="63" y="45"/>
                </a:cxn>
                <a:cxn ang="0">
                  <a:pos x="63" y="28"/>
                </a:cxn>
                <a:cxn ang="0">
                  <a:pos x="63" y="27"/>
                </a:cxn>
                <a:cxn ang="0">
                  <a:pos x="70" y="46"/>
                </a:cxn>
                <a:cxn ang="0">
                  <a:pos x="73" y="48"/>
                </a:cxn>
                <a:cxn ang="0">
                  <a:pos x="81" y="48"/>
                </a:cxn>
                <a:cxn ang="0">
                  <a:pos x="83" y="46"/>
                </a:cxn>
              </a:cxnLst>
              <a:rect l="0" t="0" r="r" b="b"/>
              <a:pathLst>
                <a:path w="84" h="48">
                  <a:moveTo>
                    <a:pt x="50" y="35"/>
                  </a:moveTo>
                  <a:cubicBezTo>
                    <a:pt x="43" y="41"/>
                    <a:pt x="43" y="41"/>
                    <a:pt x="43" y="41"/>
                  </a:cubicBezTo>
                  <a:cubicBezTo>
                    <a:pt x="42" y="42"/>
                    <a:pt x="41" y="42"/>
                    <a:pt x="41" y="41"/>
                  </a:cubicBezTo>
                  <a:cubicBezTo>
                    <a:pt x="33" y="35"/>
                    <a:pt x="33" y="35"/>
                    <a:pt x="33" y="35"/>
                  </a:cubicBezTo>
                  <a:cubicBezTo>
                    <a:pt x="33" y="34"/>
                    <a:pt x="32" y="33"/>
                    <a:pt x="32" y="32"/>
                  </a:cubicBezTo>
                  <a:cubicBezTo>
                    <a:pt x="36" y="14"/>
                    <a:pt x="36" y="14"/>
                    <a:pt x="36" y="14"/>
                  </a:cubicBezTo>
                  <a:cubicBezTo>
                    <a:pt x="36" y="14"/>
                    <a:pt x="36" y="13"/>
                    <a:pt x="36" y="13"/>
                  </a:cubicBezTo>
                  <a:cubicBezTo>
                    <a:pt x="36" y="12"/>
                    <a:pt x="36" y="9"/>
                    <a:pt x="36" y="9"/>
                  </a:cubicBezTo>
                  <a:cubicBezTo>
                    <a:pt x="36" y="8"/>
                    <a:pt x="37" y="7"/>
                    <a:pt x="38" y="7"/>
                  </a:cubicBezTo>
                  <a:cubicBezTo>
                    <a:pt x="46" y="7"/>
                    <a:pt x="46" y="7"/>
                    <a:pt x="46" y="7"/>
                  </a:cubicBezTo>
                  <a:cubicBezTo>
                    <a:pt x="47" y="7"/>
                    <a:pt x="48" y="8"/>
                    <a:pt x="48" y="9"/>
                  </a:cubicBezTo>
                  <a:cubicBezTo>
                    <a:pt x="48" y="9"/>
                    <a:pt x="47" y="12"/>
                    <a:pt x="47" y="13"/>
                  </a:cubicBezTo>
                  <a:cubicBezTo>
                    <a:pt x="47" y="13"/>
                    <a:pt x="47" y="14"/>
                    <a:pt x="47" y="14"/>
                  </a:cubicBezTo>
                  <a:cubicBezTo>
                    <a:pt x="51" y="32"/>
                    <a:pt x="51" y="32"/>
                    <a:pt x="51" y="32"/>
                  </a:cubicBezTo>
                  <a:cubicBezTo>
                    <a:pt x="51" y="33"/>
                    <a:pt x="51" y="34"/>
                    <a:pt x="50" y="35"/>
                  </a:cubicBezTo>
                  <a:moveTo>
                    <a:pt x="83" y="46"/>
                  </a:moveTo>
                  <a:cubicBezTo>
                    <a:pt x="69" y="7"/>
                    <a:pt x="69" y="7"/>
                    <a:pt x="69" y="7"/>
                  </a:cubicBezTo>
                  <a:cubicBezTo>
                    <a:pt x="69" y="7"/>
                    <a:pt x="65" y="0"/>
                    <a:pt x="60" y="0"/>
                  </a:cubicBezTo>
                  <a:cubicBezTo>
                    <a:pt x="58" y="0"/>
                    <a:pt x="26" y="0"/>
                    <a:pt x="25" y="0"/>
                  </a:cubicBezTo>
                  <a:cubicBezTo>
                    <a:pt x="24" y="0"/>
                    <a:pt x="24" y="0"/>
                    <a:pt x="24" y="0"/>
                  </a:cubicBezTo>
                  <a:cubicBezTo>
                    <a:pt x="17" y="0"/>
                    <a:pt x="15" y="7"/>
                    <a:pt x="15" y="7"/>
                  </a:cubicBezTo>
                  <a:cubicBezTo>
                    <a:pt x="0" y="46"/>
                    <a:pt x="0" y="46"/>
                    <a:pt x="0" y="46"/>
                  </a:cubicBezTo>
                  <a:cubicBezTo>
                    <a:pt x="0" y="47"/>
                    <a:pt x="0" y="48"/>
                    <a:pt x="2" y="48"/>
                  </a:cubicBezTo>
                  <a:cubicBezTo>
                    <a:pt x="13" y="48"/>
                    <a:pt x="13" y="48"/>
                    <a:pt x="13" y="48"/>
                  </a:cubicBezTo>
                  <a:cubicBezTo>
                    <a:pt x="15" y="48"/>
                    <a:pt x="15" y="46"/>
                    <a:pt x="15" y="46"/>
                  </a:cubicBezTo>
                  <a:cubicBezTo>
                    <a:pt x="22" y="28"/>
                    <a:pt x="22" y="28"/>
                    <a:pt x="22" y="28"/>
                  </a:cubicBezTo>
                  <a:cubicBezTo>
                    <a:pt x="22" y="28"/>
                    <a:pt x="23" y="25"/>
                    <a:pt x="23" y="28"/>
                  </a:cubicBezTo>
                  <a:cubicBezTo>
                    <a:pt x="23" y="31"/>
                    <a:pt x="23" y="41"/>
                    <a:pt x="23" y="45"/>
                  </a:cubicBezTo>
                  <a:cubicBezTo>
                    <a:pt x="23" y="47"/>
                    <a:pt x="23" y="48"/>
                    <a:pt x="25" y="48"/>
                  </a:cubicBezTo>
                  <a:cubicBezTo>
                    <a:pt x="60" y="48"/>
                    <a:pt x="60" y="48"/>
                    <a:pt x="60" y="48"/>
                  </a:cubicBezTo>
                  <a:cubicBezTo>
                    <a:pt x="63" y="48"/>
                    <a:pt x="63" y="47"/>
                    <a:pt x="63" y="45"/>
                  </a:cubicBezTo>
                  <a:cubicBezTo>
                    <a:pt x="63" y="40"/>
                    <a:pt x="63" y="31"/>
                    <a:pt x="63" y="28"/>
                  </a:cubicBezTo>
                  <a:cubicBezTo>
                    <a:pt x="63" y="26"/>
                    <a:pt x="63" y="27"/>
                    <a:pt x="63" y="27"/>
                  </a:cubicBezTo>
                  <a:cubicBezTo>
                    <a:pt x="70" y="46"/>
                    <a:pt x="70" y="46"/>
                    <a:pt x="70" y="46"/>
                  </a:cubicBezTo>
                  <a:cubicBezTo>
                    <a:pt x="70" y="46"/>
                    <a:pt x="70" y="48"/>
                    <a:pt x="73" y="48"/>
                  </a:cubicBezTo>
                  <a:cubicBezTo>
                    <a:pt x="81" y="48"/>
                    <a:pt x="81" y="48"/>
                    <a:pt x="81" y="48"/>
                  </a:cubicBezTo>
                  <a:cubicBezTo>
                    <a:pt x="84" y="48"/>
                    <a:pt x="84" y="47"/>
                    <a:pt x="83" y="4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Oval 65"/>
            <p:cNvSpPr>
              <a:spLocks noChangeArrowheads="1"/>
            </p:cNvSpPr>
            <p:nvPr/>
          </p:nvSpPr>
          <p:spPr bwMode="auto">
            <a:xfrm>
              <a:off x="4426764" y="3956507"/>
              <a:ext cx="242596" cy="235011"/>
            </a:xfrm>
            <a:prstGeom prst="ellipse">
              <a:avLst/>
            </a:pr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1" name="Freeform 68"/>
          <p:cNvSpPr>
            <a:spLocks/>
          </p:cNvSpPr>
          <p:nvPr/>
        </p:nvSpPr>
        <p:spPr bwMode="auto">
          <a:xfrm rot="16200000">
            <a:off x="3324246" y="2319408"/>
            <a:ext cx="402730" cy="367402"/>
          </a:xfrm>
          <a:custGeom>
            <a:avLst/>
            <a:gdLst/>
            <a:ahLst/>
            <a:cxnLst>
              <a:cxn ang="0">
                <a:pos x="112" y="6"/>
              </a:cxn>
              <a:cxn ang="0">
                <a:pos x="96" y="0"/>
              </a:cxn>
              <a:cxn ang="0">
                <a:pos x="81" y="6"/>
              </a:cxn>
              <a:cxn ang="0">
                <a:pos x="22" y="65"/>
              </a:cxn>
              <a:cxn ang="0">
                <a:pos x="21" y="66"/>
              </a:cxn>
              <a:cxn ang="0">
                <a:pos x="21" y="66"/>
              </a:cxn>
              <a:cxn ang="0">
                <a:pos x="18" y="76"/>
              </a:cxn>
              <a:cxn ang="0">
                <a:pos x="22" y="86"/>
              </a:cxn>
              <a:cxn ang="0">
                <a:pos x="32" y="90"/>
              </a:cxn>
              <a:cxn ang="0">
                <a:pos x="43" y="86"/>
              </a:cxn>
              <a:cxn ang="0">
                <a:pos x="82" y="47"/>
              </a:cxn>
              <a:cxn ang="0">
                <a:pos x="82" y="44"/>
              </a:cxn>
              <a:cxn ang="0">
                <a:pos x="80" y="42"/>
              </a:cxn>
              <a:cxn ang="0">
                <a:pos x="77" y="42"/>
              </a:cxn>
              <a:cxn ang="0">
                <a:pos x="38" y="81"/>
              </a:cxn>
              <a:cxn ang="0">
                <a:pos x="32" y="83"/>
              </a:cxn>
              <a:cxn ang="0">
                <a:pos x="27" y="81"/>
              </a:cxn>
              <a:cxn ang="0">
                <a:pos x="25" y="76"/>
              </a:cxn>
              <a:cxn ang="0">
                <a:pos x="27" y="70"/>
              </a:cxn>
              <a:cxn ang="0">
                <a:pos x="85" y="11"/>
              </a:cxn>
              <a:cxn ang="0">
                <a:pos x="96" y="7"/>
              </a:cxn>
              <a:cxn ang="0">
                <a:pos x="107" y="11"/>
              </a:cxn>
              <a:cxn ang="0">
                <a:pos x="111" y="22"/>
              </a:cxn>
              <a:cxn ang="0">
                <a:pos x="107" y="33"/>
              </a:cxn>
              <a:cxn ang="0">
                <a:pos x="48" y="92"/>
              </a:cxn>
              <a:cxn ang="0">
                <a:pos x="45" y="95"/>
              </a:cxn>
              <a:cxn ang="0">
                <a:pos x="29" y="101"/>
              </a:cxn>
              <a:cxn ang="0">
                <a:pos x="14" y="95"/>
              </a:cxn>
              <a:cxn ang="0">
                <a:pos x="7" y="79"/>
              </a:cxn>
              <a:cxn ang="0">
                <a:pos x="14" y="63"/>
              </a:cxn>
              <a:cxn ang="0">
                <a:pos x="48" y="29"/>
              </a:cxn>
              <a:cxn ang="0">
                <a:pos x="48" y="26"/>
              </a:cxn>
              <a:cxn ang="0">
                <a:pos x="45" y="23"/>
              </a:cxn>
              <a:cxn ang="0">
                <a:pos x="43" y="24"/>
              </a:cxn>
              <a:cxn ang="0">
                <a:pos x="9" y="58"/>
              </a:cxn>
              <a:cxn ang="0">
                <a:pos x="0" y="79"/>
              </a:cxn>
              <a:cxn ang="0">
                <a:pos x="9" y="100"/>
              </a:cxn>
              <a:cxn ang="0">
                <a:pos x="29" y="108"/>
              </a:cxn>
              <a:cxn ang="0">
                <a:pos x="50" y="100"/>
              </a:cxn>
              <a:cxn ang="0">
                <a:pos x="112" y="38"/>
              </a:cxn>
              <a:cxn ang="0">
                <a:pos x="118" y="22"/>
              </a:cxn>
              <a:cxn ang="0">
                <a:pos x="112" y="6"/>
              </a:cxn>
            </a:cxnLst>
            <a:rect l="0" t="0" r="r" b="b"/>
            <a:pathLst>
              <a:path w="118" h="108">
                <a:moveTo>
                  <a:pt x="112" y="6"/>
                </a:moveTo>
                <a:cubicBezTo>
                  <a:pt x="108" y="2"/>
                  <a:pt x="102" y="0"/>
                  <a:pt x="96" y="0"/>
                </a:cubicBezTo>
                <a:cubicBezTo>
                  <a:pt x="90" y="0"/>
                  <a:pt x="85" y="2"/>
                  <a:pt x="81" y="6"/>
                </a:cubicBezTo>
                <a:cubicBezTo>
                  <a:pt x="22" y="65"/>
                  <a:pt x="22" y="65"/>
                  <a:pt x="22" y="65"/>
                </a:cubicBezTo>
                <a:cubicBezTo>
                  <a:pt x="21" y="66"/>
                  <a:pt x="21" y="66"/>
                  <a:pt x="21" y="66"/>
                </a:cubicBezTo>
                <a:cubicBezTo>
                  <a:pt x="21" y="66"/>
                  <a:pt x="21" y="66"/>
                  <a:pt x="21" y="66"/>
                </a:cubicBezTo>
                <a:cubicBezTo>
                  <a:pt x="19" y="69"/>
                  <a:pt x="18" y="72"/>
                  <a:pt x="18" y="76"/>
                </a:cubicBezTo>
                <a:cubicBezTo>
                  <a:pt x="18" y="80"/>
                  <a:pt x="19" y="83"/>
                  <a:pt x="22" y="86"/>
                </a:cubicBezTo>
                <a:cubicBezTo>
                  <a:pt x="25" y="89"/>
                  <a:pt x="28" y="90"/>
                  <a:pt x="32" y="90"/>
                </a:cubicBezTo>
                <a:cubicBezTo>
                  <a:pt x="36" y="90"/>
                  <a:pt x="40" y="89"/>
                  <a:pt x="43" y="86"/>
                </a:cubicBezTo>
                <a:cubicBezTo>
                  <a:pt x="82" y="47"/>
                  <a:pt x="82" y="47"/>
                  <a:pt x="82" y="47"/>
                </a:cubicBezTo>
                <a:cubicBezTo>
                  <a:pt x="82" y="47"/>
                  <a:pt x="83" y="46"/>
                  <a:pt x="82" y="44"/>
                </a:cubicBezTo>
                <a:cubicBezTo>
                  <a:pt x="82" y="43"/>
                  <a:pt x="80" y="42"/>
                  <a:pt x="80" y="42"/>
                </a:cubicBezTo>
                <a:cubicBezTo>
                  <a:pt x="78" y="41"/>
                  <a:pt x="77" y="42"/>
                  <a:pt x="77" y="42"/>
                </a:cubicBezTo>
                <a:cubicBezTo>
                  <a:pt x="38" y="81"/>
                  <a:pt x="38" y="81"/>
                  <a:pt x="38" y="81"/>
                </a:cubicBezTo>
                <a:cubicBezTo>
                  <a:pt x="37" y="83"/>
                  <a:pt x="35" y="83"/>
                  <a:pt x="32" y="83"/>
                </a:cubicBezTo>
                <a:cubicBezTo>
                  <a:pt x="30" y="83"/>
                  <a:pt x="28" y="83"/>
                  <a:pt x="27" y="81"/>
                </a:cubicBezTo>
                <a:cubicBezTo>
                  <a:pt x="25" y="80"/>
                  <a:pt x="25" y="78"/>
                  <a:pt x="25" y="76"/>
                </a:cubicBezTo>
                <a:cubicBezTo>
                  <a:pt x="25" y="73"/>
                  <a:pt x="25" y="71"/>
                  <a:pt x="27" y="70"/>
                </a:cubicBezTo>
                <a:cubicBezTo>
                  <a:pt x="85" y="11"/>
                  <a:pt x="85" y="11"/>
                  <a:pt x="85" y="11"/>
                </a:cubicBezTo>
                <a:cubicBezTo>
                  <a:pt x="88" y="8"/>
                  <a:pt x="92" y="7"/>
                  <a:pt x="96" y="7"/>
                </a:cubicBezTo>
                <a:cubicBezTo>
                  <a:pt x="100" y="7"/>
                  <a:pt x="104" y="8"/>
                  <a:pt x="107" y="11"/>
                </a:cubicBezTo>
                <a:cubicBezTo>
                  <a:pt x="110" y="14"/>
                  <a:pt x="111" y="18"/>
                  <a:pt x="111" y="22"/>
                </a:cubicBezTo>
                <a:cubicBezTo>
                  <a:pt x="111" y="26"/>
                  <a:pt x="110" y="30"/>
                  <a:pt x="107" y="33"/>
                </a:cubicBezTo>
                <a:cubicBezTo>
                  <a:pt x="48" y="92"/>
                  <a:pt x="48" y="92"/>
                  <a:pt x="48" y="92"/>
                </a:cubicBezTo>
                <a:cubicBezTo>
                  <a:pt x="45" y="95"/>
                  <a:pt x="45" y="95"/>
                  <a:pt x="45" y="95"/>
                </a:cubicBezTo>
                <a:cubicBezTo>
                  <a:pt x="41" y="99"/>
                  <a:pt x="35" y="101"/>
                  <a:pt x="29" y="101"/>
                </a:cubicBezTo>
                <a:cubicBezTo>
                  <a:pt x="24" y="101"/>
                  <a:pt x="18" y="99"/>
                  <a:pt x="14" y="95"/>
                </a:cubicBezTo>
                <a:cubicBezTo>
                  <a:pt x="9" y="90"/>
                  <a:pt x="7" y="85"/>
                  <a:pt x="7" y="79"/>
                </a:cubicBezTo>
                <a:cubicBezTo>
                  <a:pt x="7" y="73"/>
                  <a:pt x="9" y="67"/>
                  <a:pt x="14" y="63"/>
                </a:cubicBezTo>
                <a:cubicBezTo>
                  <a:pt x="48" y="29"/>
                  <a:pt x="48" y="29"/>
                  <a:pt x="48" y="29"/>
                </a:cubicBezTo>
                <a:cubicBezTo>
                  <a:pt x="48" y="29"/>
                  <a:pt x="49" y="27"/>
                  <a:pt x="48" y="26"/>
                </a:cubicBezTo>
                <a:cubicBezTo>
                  <a:pt x="47" y="25"/>
                  <a:pt x="46" y="24"/>
                  <a:pt x="45" y="23"/>
                </a:cubicBezTo>
                <a:cubicBezTo>
                  <a:pt x="44" y="22"/>
                  <a:pt x="43" y="24"/>
                  <a:pt x="43" y="24"/>
                </a:cubicBezTo>
                <a:cubicBezTo>
                  <a:pt x="9" y="58"/>
                  <a:pt x="9" y="58"/>
                  <a:pt x="9" y="58"/>
                </a:cubicBezTo>
                <a:cubicBezTo>
                  <a:pt x="3" y="64"/>
                  <a:pt x="0" y="71"/>
                  <a:pt x="0" y="79"/>
                </a:cubicBezTo>
                <a:cubicBezTo>
                  <a:pt x="0" y="87"/>
                  <a:pt x="3" y="94"/>
                  <a:pt x="9" y="100"/>
                </a:cubicBezTo>
                <a:cubicBezTo>
                  <a:pt x="14" y="105"/>
                  <a:pt x="22" y="108"/>
                  <a:pt x="29" y="108"/>
                </a:cubicBezTo>
                <a:cubicBezTo>
                  <a:pt x="37" y="108"/>
                  <a:pt x="45" y="105"/>
                  <a:pt x="50" y="100"/>
                </a:cubicBezTo>
                <a:cubicBezTo>
                  <a:pt x="112" y="38"/>
                  <a:pt x="112" y="38"/>
                  <a:pt x="112" y="38"/>
                </a:cubicBezTo>
                <a:cubicBezTo>
                  <a:pt x="116" y="34"/>
                  <a:pt x="118" y="28"/>
                  <a:pt x="118" y="22"/>
                </a:cubicBezTo>
                <a:cubicBezTo>
                  <a:pt x="118" y="16"/>
                  <a:pt x="116" y="11"/>
                  <a:pt x="112" y="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67804046"/>
      </p:ext>
    </p:extLst>
  </p:cSld>
  <p:clrMapOvr>
    <a:masterClrMapping/>
  </p:clrMapOvr>
  <p:transition spd="slow">
    <p:push dir="u"/>
  </p:transition>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58" name="Rectangle 57"/>
          <p:cNvSpPr/>
          <p:nvPr/>
        </p:nvSpPr>
        <p:spPr>
          <a:xfrm>
            <a:off x="387819" y="3496496"/>
            <a:ext cx="2441460" cy="854080"/>
          </a:xfrm>
          <a:prstGeom prst="rect">
            <a:avLst/>
          </a:prstGeom>
        </p:spPr>
        <p:txBody>
          <a:bodyPr wrap="square" anchor="ctr">
            <a:spAutoFit/>
          </a:bodyPr>
          <a:lstStyle/>
          <a:p>
            <a:pPr algn="r">
              <a:lnSpc>
                <a:spcPct val="150000"/>
              </a:lnSpc>
            </a:pPr>
            <a:r>
              <a:rPr lang="en-US" sz="1200" b="1" dirty="0">
                <a:solidFill>
                  <a:schemeClr val="accent4"/>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59" name="Rectangle 58"/>
          <p:cNvSpPr/>
          <p:nvPr/>
        </p:nvSpPr>
        <p:spPr>
          <a:xfrm>
            <a:off x="6341653" y="3496496"/>
            <a:ext cx="2414529" cy="854080"/>
          </a:xfrm>
          <a:prstGeom prst="rect">
            <a:avLst/>
          </a:prstGeom>
        </p:spPr>
        <p:txBody>
          <a:bodyPr wrap="square" anchor="ctr">
            <a:spAutoFit/>
          </a:bodyPr>
          <a:lstStyle/>
          <a:p>
            <a:pPr>
              <a:lnSpc>
                <a:spcPct val="150000"/>
              </a:lnSpc>
            </a:pPr>
            <a:r>
              <a:rPr lang="en-US" sz="1200" b="1" dirty="0">
                <a:solidFill>
                  <a:schemeClr val="accent5"/>
                </a:solidFill>
              </a:rPr>
              <a:t>YOUR TITLE HERE</a:t>
            </a:r>
          </a:p>
          <a:p>
            <a:pPr>
              <a:lnSpc>
                <a:spcPct val="150000"/>
              </a:lnSpc>
            </a:pPr>
            <a:r>
              <a:rPr lang="en-US" sz="1050" dirty="0">
                <a:solidFill>
                  <a:schemeClr val="bg1">
                    <a:lumMod val="50000"/>
                  </a:schemeClr>
                </a:solidFill>
              </a:rPr>
              <a:t>There are many variations of passages of lorem ipsum available,</a:t>
            </a:r>
          </a:p>
        </p:txBody>
      </p:sp>
      <p:sp>
        <p:nvSpPr>
          <p:cNvPr id="60" name="Rectangle 59"/>
          <p:cNvSpPr/>
          <p:nvPr/>
        </p:nvSpPr>
        <p:spPr>
          <a:xfrm>
            <a:off x="387819" y="1819187"/>
            <a:ext cx="2441460" cy="854080"/>
          </a:xfrm>
          <a:prstGeom prst="rect">
            <a:avLst/>
          </a:prstGeom>
        </p:spPr>
        <p:txBody>
          <a:bodyPr wrap="square" anchor="ctr">
            <a:spAutoFit/>
          </a:bodyPr>
          <a:lstStyle/>
          <a:p>
            <a:pPr algn="r">
              <a:lnSpc>
                <a:spcPct val="150000"/>
              </a:lnSpc>
            </a:pPr>
            <a:r>
              <a:rPr lang="en-US" sz="1200" b="1" dirty="0">
                <a:solidFill>
                  <a:schemeClr val="accent3"/>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61" name="Rectangle 60"/>
          <p:cNvSpPr/>
          <p:nvPr/>
        </p:nvSpPr>
        <p:spPr>
          <a:xfrm>
            <a:off x="6341653" y="1832876"/>
            <a:ext cx="2414528" cy="826701"/>
          </a:xfrm>
          <a:prstGeom prst="rect">
            <a:avLst/>
          </a:prstGeom>
        </p:spPr>
        <p:txBody>
          <a:bodyPr wrap="square" anchor="ctr">
            <a:spAutoFit/>
          </a:bodyPr>
          <a:lstStyle/>
          <a:p>
            <a:pPr>
              <a:lnSpc>
                <a:spcPct val="150000"/>
              </a:lnSpc>
            </a:pPr>
            <a:r>
              <a:rPr lang="en-US" sz="1200" b="1" dirty="0">
                <a:solidFill>
                  <a:schemeClr val="accent2"/>
                </a:solidFill>
              </a:rPr>
              <a:t>YOUR TITLE HERE</a:t>
            </a:r>
          </a:p>
          <a:p>
            <a:pPr>
              <a:lnSpc>
                <a:spcPct val="150000"/>
              </a:lnSpc>
            </a:pPr>
            <a:r>
              <a:rPr lang="en-US" sz="1050" dirty="0">
                <a:solidFill>
                  <a:schemeClr val="bg1">
                    <a:lumMod val="50000"/>
                  </a:schemeClr>
                </a:solidFill>
              </a:rPr>
              <a:t>There are many variations of passages of lorem ipsum available,</a:t>
            </a:r>
          </a:p>
        </p:txBody>
      </p:sp>
      <p:grpSp>
        <p:nvGrpSpPr>
          <p:cNvPr id="4" name="Group 3"/>
          <p:cNvGrpSpPr/>
          <p:nvPr/>
        </p:nvGrpSpPr>
        <p:grpSpPr>
          <a:xfrm>
            <a:off x="3048000" y="1595287"/>
            <a:ext cx="3402070" cy="2979188"/>
            <a:chOff x="3122252" y="1898752"/>
            <a:chExt cx="2708988" cy="2372258"/>
          </a:xfrm>
        </p:grpSpPr>
        <p:sp>
          <p:nvSpPr>
            <p:cNvPr id="24" name="원호 21"/>
            <p:cNvSpPr/>
            <p:nvPr/>
          </p:nvSpPr>
          <p:spPr>
            <a:xfrm>
              <a:off x="3122252" y="1898752"/>
              <a:ext cx="2372258" cy="2372258"/>
            </a:xfrm>
            <a:prstGeom prst="arc">
              <a:avLst>
                <a:gd name="adj1" fmla="val 1132267"/>
                <a:gd name="adj2" fmla="val 16899949"/>
              </a:avLst>
            </a:prstGeom>
            <a:ln w="190500">
              <a:solidFill>
                <a:schemeClr val="bg1">
                  <a:lumMod val="65000"/>
                </a:schemeClr>
              </a:solidFill>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endParaRPr lang="ko-KR" altLang="en-US">
                <a:latin typeface="Arial" pitchFamily="34" charset="0"/>
                <a:cs typeface="Arial" pitchFamily="34" charset="0"/>
              </a:endParaRPr>
            </a:p>
          </p:txBody>
        </p:sp>
        <p:sp>
          <p:nvSpPr>
            <p:cNvPr id="27" name="육각형 19"/>
            <p:cNvSpPr/>
            <p:nvPr/>
          </p:nvSpPr>
          <p:spPr>
            <a:xfrm>
              <a:off x="4908975" y="2905050"/>
              <a:ext cx="922265" cy="7950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sz="1000" b="1" dirty="0">
                  <a:solidFill>
                    <a:schemeClr val="bg1"/>
                  </a:solidFill>
                </a:rPr>
                <a:t>Main Title</a:t>
              </a:r>
            </a:p>
          </p:txBody>
        </p:sp>
      </p:grpSp>
      <p:sp>
        <p:nvSpPr>
          <p:cNvPr id="21" name="육각형 14"/>
          <p:cNvSpPr/>
          <p:nvPr/>
        </p:nvSpPr>
        <p:spPr>
          <a:xfrm>
            <a:off x="4170657" y="3457083"/>
            <a:ext cx="733873" cy="632648"/>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latin typeface="Arial" pitchFamily="34" charset="0"/>
              <a:cs typeface="Arial" pitchFamily="34" charset="0"/>
            </a:endParaRPr>
          </a:p>
        </p:txBody>
      </p:sp>
      <p:sp>
        <p:nvSpPr>
          <p:cNvPr id="22" name="육각형 14"/>
          <p:cNvSpPr/>
          <p:nvPr/>
        </p:nvSpPr>
        <p:spPr>
          <a:xfrm>
            <a:off x="4170657" y="2080032"/>
            <a:ext cx="733873" cy="63264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latin typeface="Arial" pitchFamily="34" charset="0"/>
              <a:cs typeface="Arial" pitchFamily="34" charset="0"/>
            </a:endParaRPr>
          </a:p>
        </p:txBody>
      </p:sp>
      <p:sp>
        <p:nvSpPr>
          <p:cNvPr id="23" name="육각형 16"/>
          <p:cNvSpPr/>
          <p:nvPr/>
        </p:nvSpPr>
        <p:spPr>
          <a:xfrm>
            <a:off x="3532350" y="3111211"/>
            <a:ext cx="733873" cy="632648"/>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latin typeface="Arial" pitchFamily="34" charset="0"/>
              <a:cs typeface="Arial" pitchFamily="34" charset="0"/>
            </a:endParaRPr>
          </a:p>
        </p:txBody>
      </p:sp>
      <p:sp>
        <p:nvSpPr>
          <p:cNvPr id="25" name="육각형 13"/>
          <p:cNvSpPr/>
          <p:nvPr/>
        </p:nvSpPr>
        <p:spPr>
          <a:xfrm>
            <a:off x="3532350" y="2431436"/>
            <a:ext cx="733873" cy="632648"/>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latin typeface="Arial" pitchFamily="34" charset="0"/>
              <a:cs typeface="Arial" pitchFamily="34" charset="0"/>
            </a:endParaRPr>
          </a:p>
        </p:txBody>
      </p:sp>
      <p:grpSp>
        <p:nvGrpSpPr>
          <p:cNvPr id="26" name="Group 25"/>
          <p:cNvGrpSpPr/>
          <p:nvPr/>
        </p:nvGrpSpPr>
        <p:grpSpPr>
          <a:xfrm>
            <a:off x="3667498" y="2529840"/>
            <a:ext cx="463576" cy="435840"/>
            <a:chOff x="2266950" y="2713038"/>
            <a:chExt cx="371475" cy="349250"/>
          </a:xfrm>
          <a:solidFill>
            <a:schemeClr val="bg1"/>
          </a:solidFill>
        </p:grpSpPr>
        <p:sp>
          <p:nvSpPr>
            <p:cNvPr id="28" name="Freeform 122"/>
            <p:cNvSpPr>
              <a:spLocks noEditPoints="1"/>
            </p:cNvSpPr>
            <p:nvPr/>
          </p:nvSpPr>
          <p:spPr bwMode="auto">
            <a:xfrm>
              <a:off x="2447925" y="2903538"/>
              <a:ext cx="44450" cy="44450"/>
            </a:xfrm>
            <a:custGeom>
              <a:avLst/>
              <a:gdLst/>
              <a:ahLst/>
              <a:cxnLst>
                <a:cxn ang="0">
                  <a:pos x="15" y="7"/>
                </a:cxn>
                <a:cxn ang="0">
                  <a:pos x="7" y="15"/>
                </a:cxn>
                <a:cxn ang="0">
                  <a:pos x="0" y="7"/>
                </a:cxn>
                <a:cxn ang="0">
                  <a:pos x="7" y="0"/>
                </a:cxn>
                <a:cxn ang="0">
                  <a:pos x="15" y="7"/>
                </a:cxn>
                <a:cxn ang="0">
                  <a:pos x="15" y="7"/>
                </a:cxn>
                <a:cxn ang="0">
                  <a:pos x="15" y="7"/>
                </a:cxn>
              </a:cxnLst>
              <a:rect l="0" t="0" r="r" b="b"/>
              <a:pathLst>
                <a:path w="15" h="15">
                  <a:moveTo>
                    <a:pt x="15" y="7"/>
                  </a:moveTo>
                  <a:cubicBezTo>
                    <a:pt x="15" y="12"/>
                    <a:pt x="11" y="15"/>
                    <a:pt x="7" y="15"/>
                  </a:cubicBezTo>
                  <a:cubicBezTo>
                    <a:pt x="3" y="15"/>
                    <a:pt x="0" y="12"/>
                    <a:pt x="0" y="7"/>
                  </a:cubicBezTo>
                  <a:cubicBezTo>
                    <a:pt x="0" y="3"/>
                    <a:pt x="3" y="0"/>
                    <a:pt x="7" y="0"/>
                  </a:cubicBezTo>
                  <a:cubicBezTo>
                    <a:pt x="11" y="0"/>
                    <a:pt x="15" y="3"/>
                    <a:pt x="15" y="7"/>
                  </a:cubicBezTo>
                  <a:close/>
                  <a:moveTo>
                    <a:pt x="15" y="7"/>
                  </a:moveTo>
                  <a:cubicBezTo>
                    <a:pt x="15" y="7"/>
                    <a:pt x="15" y="7"/>
                    <a:pt x="15" y="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123"/>
            <p:cNvSpPr>
              <a:spLocks noEditPoints="1"/>
            </p:cNvSpPr>
            <p:nvPr/>
          </p:nvSpPr>
          <p:spPr bwMode="auto">
            <a:xfrm>
              <a:off x="2266950" y="2713038"/>
              <a:ext cx="371475" cy="349250"/>
            </a:xfrm>
            <a:custGeom>
              <a:avLst/>
              <a:gdLst/>
              <a:ahLst/>
              <a:cxnLst>
                <a:cxn ang="0">
                  <a:pos x="111" y="46"/>
                </a:cxn>
                <a:cxn ang="0">
                  <a:pos x="100" y="0"/>
                </a:cxn>
                <a:cxn ang="0">
                  <a:pos x="0" y="21"/>
                </a:cxn>
                <a:cxn ang="0">
                  <a:pos x="21" y="119"/>
                </a:cxn>
                <a:cxn ang="0">
                  <a:pos x="111" y="97"/>
                </a:cxn>
                <a:cxn ang="0">
                  <a:pos x="111" y="46"/>
                </a:cxn>
                <a:cxn ang="0">
                  <a:pos x="100" y="7"/>
                </a:cxn>
                <a:cxn ang="0">
                  <a:pos x="104" y="35"/>
                </a:cxn>
                <a:cxn ang="0">
                  <a:pos x="100" y="15"/>
                </a:cxn>
                <a:cxn ang="0">
                  <a:pos x="16" y="11"/>
                </a:cxn>
                <a:cxn ang="0">
                  <a:pos x="12" y="30"/>
                </a:cxn>
                <a:cxn ang="0">
                  <a:pos x="21" y="7"/>
                </a:cxn>
                <a:cxn ang="0">
                  <a:pos x="16" y="19"/>
                </a:cxn>
                <a:cxn ang="0">
                  <a:pos x="96" y="15"/>
                </a:cxn>
                <a:cxn ang="0">
                  <a:pos x="96" y="23"/>
                </a:cxn>
                <a:cxn ang="0">
                  <a:pos x="16" y="26"/>
                </a:cxn>
                <a:cxn ang="0">
                  <a:pos x="96" y="23"/>
                </a:cxn>
                <a:cxn ang="0">
                  <a:pos x="96" y="34"/>
                </a:cxn>
                <a:cxn ang="0">
                  <a:pos x="16" y="33"/>
                </a:cxn>
                <a:cxn ang="0">
                  <a:pos x="96" y="30"/>
                </a:cxn>
                <a:cxn ang="0">
                  <a:pos x="90" y="111"/>
                </a:cxn>
                <a:cxn ang="0">
                  <a:pos x="8" y="97"/>
                </a:cxn>
                <a:cxn ang="0">
                  <a:pos x="21" y="42"/>
                </a:cxn>
                <a:cxn ang="0">
                  <a:pos x="104" y="46"/>
                </a:cxn>
                <a:cxn ang="0">
                  <a:pos x="69" y="53"/>
                </a:cxn>
                <a:cxn ang="0">
                  <a:pos x="69" y="92"/>
                </a:cxn>
                <a:cxn ang="0">
                  <a:pos x="104" y="97"/>
                </a:cxn>
                <a:cxn ang="0">
                  <a:pos x="69" y="84"/>
                </a:cxn>
                <a:cxn ang="0">
                  <a:pos x="69" y="61"/>
                </a:cxn>
                <a:cxn ang="0">
                  <a:pos x="110" y="58"/>
                </a:cxn>
                <a:cxn ang="0">
                  <a:pos x="111" y="56"/>
                </a:cxn>
                <a:cxn ang="0">
                  <a:pos x="109" y="84"/>
                </a:cxn>
                <a:cxn ang="0">
                  <a:pos x="109" y="84"/>
                </a:cxn>
              </a:cxnLst>
              <a:rect l="0" t="0" r="r" b="b"/>
              <a:pathLst>
                <a:path w="127" h="119">
                  <a:moveTo>
                    <a:pt x="111" y="46"/>
                  </a:moveTo>
                  <a:cubicBezTo>
                    <a:pt x="111" y="46"/>
                    <a:pt x="111" y="46"/>
                    <a:pt x="111" y="46"/>
                  </a:cubicBezTo>
                  <a:cubicBezTo>
                    <a:pt x="111" y="11"/>
                    <a:pt x="111" y="11"/>
                    <a:pt x="111" y="11"/>
                  </a:cubicBezTo>
                  <a:cubicBezTo>
                    <a:pt x="111" y="5"/>
                    <a:pt x="106" y="0"/>
                    <a:pt x="100" y="0"/>
                  </a:cubicBezTo>
                  <a:cubicBezTo>
                    <a:pt x="21" y="0"/>
                    <a:pt x="21" y="0"/>
                    <a:pt x="21" y="0"/>
                  </a:cubicBezTo>
                  <a:cubicBezTo>
                    <a:pt x="10" y="0"/>
                    <a:pt x="0" y="9"/>
                    <a:pt x="0" y="21"/>
                  </a:cubicBezTo>
                  <a:cubicBezTo>
                    <a:pt x="0" y="97"/>
                    <a:pt x="0" y="97"/>
                    <a:pt x="0" y="97"/>
                  </a:cubicBezTo>
                  <a:cubicBezTo>
                    <a:pt x="0" y="109"/>
                    <a:pt x="10" y="119"/>
                    <a:pt x="21" y="119"/>
                  </a:cubicBezTo>
                  <a:cubicBezTo>
                    <a:pt x="90" y="119"/>
                    <a:pt x="90" y="119"/>
                    <a:pt x="90" y="119"/>
                  </a:cubicBezTo>
                  <a:cubicBezTo>
                    <a:pt x="102" y="119"/>
                    <a:pt x="111" y="109"/>
                    <a:pt x="111" y="97"/>
                  </a:cubicBezTo>
                  <a:cubicBezTo>
                    <a:pt x="111" y="92"/>
                    <a:pt x="111" y="92"/>
                    <a:pt x="111" y="92"/>
                  </a:cubicBezTo>
                  <a:cubicBezTo>
                    <a:pt x="127" y="80"/>
                    <a:pt x="127" y="57"/>
                    <a:pt x="111" y="46"/>
                  </a:cubicBezTo>
                  <a:close/>
                  <a:moveTo>
                    <a:pt x="21" y="7"/>
                  </a:moveTo>
                  <a:cubicBezTo>
                    <a:pt x="100" y="7"/>
                    <a:pt x="100" y="7"/>
                    <a:pt x="100" y="7"/>
                  </a:cubicBezTo>
                  <a:cubicBezTo>
                    <a:pt x="102" y="7"/>
                    <a:pt x="104" y="9"/>
                    <a:pt x="104" y="11"/>
                  </a:cubicBezTo>
                  <a:cubicBezTo>
                    <a:pt x="104" y="35"/>
                    <a:pt x="104" y="35"/>
                    <a:pt x="104" y="35"/>
                  </a:cubicBezTo>
                  <a:cubicBezTo>
                    <a:pt x="103" y="34"/>
                    <a:pt x="101" y="34"/>
                    <a:pt x="100" y="34"/>
                  </a:cubicBezTo>
                  <a:cubicBezTo>
                    <a:pt x="100" y="15"/>
                    <a:pt x="100" y="15"/>
                    <a:pt x="100" y="15"/>
                  </a:cubicBezTo>
                  <a:cubicBezTo>
                    <a:pt x="100" y="13"/>
                    <a:pt x="98" y="11"/>
                    <a:pt x="96" y="11"/>
                  </a:cubicBezTo>
                  <a:cubicBezTo>
                    <a:pt x="16" y="11"/>
                    <a:pt x="16" y="11"/>
                    <a:pt x="16" y="11"/>
                  </a:cubicBezTo>
                  <a:cubicBezTo>
                    <a:pt x="13" y="11"/>
                    <a:pt x="12" y="13"/>
                    <a:pt x="12" y="15"/>
                  </a:cubicBezTo>
                  <a:cubicBezTo>
                    <a:pt x="12" y="30"/>
                    <a:pt x="12" y="30"/>
                    <a:pt x="12" y="30"/>
                  </a:cubicBezTo>
                  <a:cubicBezTo>
                    <a:pt x="9" y="28"/>
                    <a:pt x="8" y="24"/>
                    <a:pt x="8" y="21"/>
                  </a:cubicBezTo>
                  <a:cubicBezTo>
                    <a:pt x="8" y="13"/>
                    <a:pt x="14" y="7"/>
                    <a:pt x="21" y="7"/>
                  </a:cubicBezTo>
                  <a:close/>
                  <a:moveTo>
                    <a:pt x="96" y="19"/>
                  </a:moveTo>
                  <a:cubicBezTo>
                    <a:pt x="16" y="19"/>
                    <a:pt x="16" y="19"/>
                    <a:pt x="16" y="19"/>
                  </a:cubicBezTo>
                  <a:cubicBezTo>
                    <a:pt x="16" y="15"/>
                    <a:pt x="16" y="15"/>
                    <a:pt x="16" y="15"/>
                  </a:cubicBezTo>
                  <a:cubicBezTo>
                    <a:pt x="96" y="15"/>
                    <a:pt x="96" y="15"/>
                    <a:pt x="96" y="15"/>
                  </a:cubicBezTo>
                  <a:lnTo>
                    <a:pt x="96" y="19"/>
                  </a:lnTo>
                  <a:close/>
                  <a:moveTo>
                    <a:pt x="96" y="23"/>
                  </a:moveTo>
                  <a:cubicBezTo>
                    <a:pt x="96" y="26"/>
                    <a:pt x="96" y="26"/>
                    <a:pt x="96" y="26"/>
                  </a:cubicBezTo>
                  <a:cubicBezTo>
                    <a:pt x="16" y="26"/>
                    <a:pt x="16" y="26"/>
                    <a:pt x="16" y="26"/>
                  </a:cubicBezTo>
                  <a:cubicBezTo>
                    <a:pt x="16" y="23"/>
                    <a:pt x="16" y="23"/>
                    <a:pt x="16" y="23"/>
                  </a:cubicBezTo>
                  <a:lnTo>
                    <a:pt x="96" y="23"/>
                  </a:lnTo>
                  <a:close/>
                  <a:moveTo>
                    <a:pt x="96" y="30"/>
                  </a:moveTo>
                  <a:cubicBezTo>
                    <a:pt x="96" y="34"/>
                    <a:pt x="96" y="34"/>
                    <a:pt x="96" y="34"/>
                  </a:cubicBezTo>
                  <a:cubicBezTo>
                    <a:pt x="21" y="34"/>
                    <a:pt x="21" y="34"/>
                    <a:pt x="21" y="34"/>
                  </a:cubicBezTo>
                  <a:cubicBezTo>
                    <a:pt x="19" y="34"/>
                    <a:pt x="17" y="34"/>
                    <a:pt x="16" y="33"/>
                  </a:cubicBezTo>
                  <a:cubicBezTo>
                    <a:pt x="16" y="30"/>
                    <a:pt x="16" y="30"/>
                    <a:pt x="16" y="30"/>
                  </a:cubicBezTo>
                  <a:lnTo>
                    <a:pt x="96" y="30"/>
                  </a:lnTo>
                  <a:close/>
                  <a:moveTo>
                    <a:pt x="104" y="97"/>
                  </a:moveTo>
                  <a:cubicBezTo>
                    <a:pt x="104" y="105"/>
                    <a:pt x="98" y="111"/>
                    <a:pt x="90" y="111"/>
                  </a:cubicBezTo>
                  <a:cubicBezTo>
                    <a:pt x="21" y="111"/>
                    <a:pt x="21" y="111"/>
                    <a:pt x="21" y="111"/>
                  </a:cubicBezTo>
                  <a:cubicBezTo>
                    <a:pt x="14" y="111"/>
                    <a:pt x="8" y="105"/>
                    <a:pt x="8" y="97"/>
                  </a:cubicBezTo>
                  <a:cubicBezTo>
                    <a:pt x="8" y="37"/>
                    <a:pt x="8" y="37"/>
                    <a:pt x="8" y="37"/>
                  </a:cubicBezTo>
                  <a:cubicBezTo>
                    <a:pt x="11" y="40"/>
                    <a:pt x="16" y="42"/>
                    <a:pt x="21" y="42"/>
                  </a:cubicBezTo>
                  <a:cubicBezTo>
                    <a:pt x="100" y="42"/>
                    <a:pt x="100" y="42"/>
                    <a:pt x="100" y="42"/>
                  </a:cubicBezTo>
                  <a:cubicBezTo>
                    <a:pt x="102" y="42"/>
                    <a:pt x="104" y="44"/>
                    <a:pt x="104" y="46"/>
                  </a:cubicBezTo>
                  <a:cubicBezTo>
                    <a:pt x="104" y="53"/>
                    <a:pt x="104" y="53"/>
                    <a:pt x="104" y="53"/>
                  </a:cubicBezTo>
                  <a:cubicBezTo>
                    <a:pt x="69" y="53"/>
                    <a:pt x="69" y="53"/>
                    <a:pt x="69" y="53"/>
                  </a:cubicBezTo>
                  <a:cubicBezTo>
                    <a:pt x="59" y="53"/>
                    <a:pt x="50" y="62"/>
                    <a:pt x="50" y="72"/>
                  </a:cubicBezTo>
                  <a:cubicBezTo>
                    <a:pt x="50" y="83"/>
                    <a:pt x="59" y="92"/>
                    <a:pt x="69" y="92"/>
                  </a:cubicBezTo>
                  <a:cubicBezTo>
                    <a:pt x="104" y="92"/>
                    <a:pt x="104" y="92"/>
                    <a:pt x="104" y="92"/>
                  </a:cubicBezTo>
                  <a:lnTo>
                    <a:pt x="104" y="97"/>
                  </a:lnTo>
                  <a:close/>
                  <a:moveTo>
                    <a:pt x="109" y="84"/>
                  </a:moveTo>
                  <a:cubicBezTo>
                    <a:pt x="69" y="84"/>
                    <a:pt x="69" y="84"/>
                    <a:pt x="69" y="84"/>
                  </a:cubicBezTo>
                  <a:cubicBezTo>
                    <a:pt x="63" y="84"/>
                    <a:pt x="58" y="79"/>
                    <a:pt x="58" y="72"/>
                  </a:cubicBezTo>
                  <a:cubicBezTo>
                    <a:pt x="58" y="66"/>
                    <a:pt x="63" y="61"/>
                    <a:pt x="69" y="61"/>
                  </a:cubicBezTo>
                  <a:cubicBezTo>
                    <a:pt x="104" y="61"/>
                    <a:pt x="104" y="61"/>
                    <a:pt x="104" y="61"/>
                  </a:cubicBezTo>
                  <a:cubicBezTo>
                    <a:pt x="106" y="61"/>
                    <a:pt x="108" y="60"/>
                    <a:pt x="110" y="58"/>
                  </a:cubicBezTo>
                  <a:cubicBezTo>
                    <a:pt x="110" y="57"/>
                    <a:pt x="111" y="57"/>
                    <a:pt x="111" y="56"/>
                  </a:cubicBezTo>
                  <a:cubicBezTo>
                    <a:pt x="111" y="56"/>
                    <a:pt x="111" y="56"/>
                    <a:pt x="111" y="56"/>
                  </a:cubicBezTo>
                  <a:cubicBezTo>
                    <a:pt x="114" y="59"/>
                    <a:pt x="115" y="64"/>
                    <a:pt x="115" y="69"/>
                  </a:cubicBezTo>
                  <a:cubicBezTo>
                    <a:pt x="115" y="75"/>
                    <a:pt x="113" y="80"/>
                    <a:pt x="109" y="84"/>
                  </a:cubicBezTo>
                  <a:close/>
                  <a:moveTo>
                    <a:pt x="109" y="84"/>
                  </a:moveTo>
                  <a:cubicBezTo>
                    <a:pt x="109" y="84"/>
                    <a:pt x="109" y="84"/>
                    <a:pt x="109" y="8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0" name="Freeform 92"/>
          <p:cNvSpPr>
            <a:spLocks noEditPoints="1"/>
          </p:cNvSpPr>
          <p:nvPr/>
        </p:nvSpPr>
        <p:spPr bwMode="auto">
          <a:xfrm>
            <a:off x="4302596" y="3596640"/>
            <a:ext cx="469994" cy="353534"/>
          </a:xfrm>
          <a:custGeom>
            <a:avLst/>
            <a:gdLst/>
            <a:ahLst/>
            <a:cxnLst>
              <a:cxn ang="0">
                <a:pos x="101" y="2"/>
              </a:cxn>
              <a:cxn ang="0">
                <a:pos x="27" y="0"/>
              </a:cxn>
              <a:cxn ang="0">
                <a:pos x="2" y="22"/>
              </a:cxn>
              <a:cxn ang="0">
                <a:pos x="2" y="32"/>
              </a:cxn>
              <a:cxn ang="0">
                <a:pos x="61" y="92"/>
              </a:cxn>
              <a:cxn ang="0">
                <a:pos x="121" y="32"/>
              </a:cxn>
              <a:cxn ang="0">
                <a:pos x="120" y="22"/>
              </a:cxn>
              <a:cxn ang="0">
                <a:pos x="86" y="14"/>
              </a:cxn>
              <a:cxn ang="0">
                <a:pos x="93" y="8"/>
              </a:cxn>
              <a:cxn ang="0">
                <a:pos x="76" y="27"/>
              </a:cxn>
              <a:cxn ang="0">
                <a:pos x="93" y="27"/>
              </a:cxn>
              <a:cxn ang="0">
                <a:pos x="73" y="25"/>
              </a:cxn>
              <a:cxn ang="0">
                <a:pos x="75" y="9"/>
              </a:cxn>
              <a:cxn ang="0">
                <a:pos x="70" y="27"/>
              </a:cxn>
              <a:cxn ang="0">
                <a:pos x="61" y="20"/>
              </a:cxn>
              <a:cxn ang="0">
                <a:pos x="70" y="8"/>
              </a:cxn>
              <a:cxn ang="0">
                <a:pos x="53" y="8"/>
              </a:cxn>
              <a:cxn ang="0">
                <a:pos x="58" y="17"/>
              </a:cxn>
              <a:cxn ang="0">
                <a:pos x="40" y="16"/>
              </a:cxn>
              <a:cxn ang="0">
                <a:pos x="58" y="17"/>
              </a:cxn>
              <a:cxn ang="0">
                <a:pos x="30" y="27"/>
              </a:cxn>
              <a:cxn ang="0">
                <a:pos x="47" y="27"/>
              </a:cxn>
              <a:cxn ang="0">
                <a:pos x="37" y="14"/>
              </a:cxn>
              <a:cxn ang="0">
                <a:pos x="43" y="8"/>
              </a:cxn>
              <a:cxn ang="0">
                <a:pos x="34" y="17"/>
              </a:cxn>
              <a:cxn ang="0">
                <a:pos x="8" y="27"/>
              </a:cxn>
              <a:cxn ang="0">
                <a:pos x="11" y="31"/>
              </a:cxn>
              <a:cxn ang="0">
                <a:pos x="49" y="71"/>
              </a:cxn>
              <a:cxn ang="0">
                <a:pos x="29" y="31"/>
              </a:cxn>
              <a:cxn ang="0">
                <a:pos x="57" y="78"/>
              </a:cxn>
              <a:cxn ang="0">
                <a:pos x="52" y="31"/>
              </a:cxn>
              <a:cxn ang="0">
                <a:pos x="61" y="79"/>
              </a:cxn>
              <a:cxn ang="0">
                <a:pos x="65" y="78"/>
              </a:cxn>
              <a:cxn ang="0">
                <a:pos x="94" y="31"/>
              </a:cxn>
              <a:cxn ang="0">
                <a:pos x="74" y="71"/>
              </a:cxn>
              <a:cxn ang="0">
                <a:pos x="112" y="31"/>
              </a:cxn>
              <a:cxn ang="0">
                <a:pos x="99" y="27"/>
              </a:cxn>
              <a:cxn ang="0">
                <a:pos x="97" y="9"/>
              </a:cxn>
              <a:cxn ang="0">
                <a:pos x="99" y="27"/>
              </a:cxn>
              <a:cxn ang="0">
                <a:pos x="99" y="27"/>
              </a:cxn>
            </a:cxnLst>
            <a:rect l="0" t="0" r="r" b="b"/>
            <a:pathLst>
              <a:path w="123" h="92">
                <a:moveTo>
                  <a:pt x="120" y="22"/>
                </a:moveTo>
                <a:cubicBezTo>
                  <a:pt x="101" y="2"/>
                  <a:pt x="101" y="2"/>
                  <a:pt x="101" y="2"/>
                </a:cubicBezTo>
                <a:cubicBezTo>
                  <a:pt x="100" y="1"/>
                  <a:pt x="98" y="0"/>
                  <a:pt x="96" y="0"/>
                </a:cubicBezTo>
                <a:cubicBezTo>
                  <a:pt x="27" y="0"/>
                  <a:pt x="27" y="0"/>
                  <a:pt x="27" y="0"/>
                </a:cubicBezTo>
                <a:cubicBezTo>
                  <a:pt x="25" y="0"/>
                  <a:pt x="23" y="1"/>
                  <a:pt x="22" y="2"/>
                </a:cubicBezTo>
                <a:cubicBezTo>
                  <a:pt x="2" y="22"/>
                  <a:pt x="2" y="22"/>
                  <a:pt x="2" y="22"/>
                </a:cubicBezTo>
                <a:cubicBezTo>
                  <a:pt x="1" y="23"/>
                  <a:pt x="0" y="25"/>
                  <a:pt x="0" y="27"/>
                </a:cubicBezTo>
                <a:cubicBezTo>
                  <a:pt x="0" y="29"/>
                  <a:pt x="1" y="31"/>
                  <a:pt x="2" y="32"/>
                </a:cubicBezTo>
                <a:cubicBezTo>
                  <a:pt x="56" y="90"/>
                  <a:pt x="56" y="90"/>
                  <a:pt x="56" y="90"/>
                </a:cubicBezTo>
                <a:cubicBezTo>
                  <a:pt x="57" y="91"/>
                  <a:pt x="59" y="92"/>
                  <a:pt x="61" y="92"/>
                </a:cubicBezTo>
                <a:cubicBezTo>
                  <a:pt x="64" y="92"/>
                  <a:pt x="66" y="91"/>
                  <a:pt x="67" y="90"/>
                </a:cubicBezTo>
                <a:cubicBezTo>
                  <a:pt x="121" y="32"/>
                  <a:pt x="121" y="32"/>
                  <a:pt x="121" y="32"/>
                </a:cubicBezTo>
                <a:cubicBezTo>
                  <a:pt x="122" y="31"/>
                  <a:pt x="123" y="29"/>
                  <a:pt x="123" y="27"/>
                </a:cubicBezTo>
                <a:cubicBezTo>
                  <a:pt x="123" y="25"/>
                  <a:pt x="122" y="23"/>
                  <a:pt x="120" y="22"/>
                </a:cubicBezTo>
                <a:close/>
                <a:moveTo>
                  <a:pt x="93" y="8"/>
                </a:moveTo>
                <a:cubicBezTo>
                  <a:pt x="86" y="14"/>
                  <a:pt x="86" y="14"/>
                  <a:pt x="86" y="14"/>
                </a:cubicBezTo>
                <a:cubicBezTo>
                  <a:pt x="79" y="8"/>
                  <a:pt x="79" y="8"/>
                  <a:pt x="79" y="8"/>
                </a:cubicBezTo>
                <a:lnTo>
                  <a:pt x="93" y="8"/>
                </a:lnTo>
                <a:close/>
                <a:moveTo>
                  <a:pt x="93" y="27"/>
                </a:moveTo>
                <a:cubicBezTo>
                  <a:pt x="76" y="27"/>
                  <a:pt x="76" y="27"/>
                  <a:pt x="76" y="27"/>
                </a:cubicBezTo>
                <a:cubicBezTo>
                  <a:pt x="85" y="19"/>
                  <a:pt x="85" y="19"/>
                  <a:pt x="85" y="19"/>
                </a:cubicBezTo>
                <a:lnTo>
                  <a:pt x="93" y="27"/>
                </a:lnTo>
                <a:close/>
                <a:moveTo>
                  <a:pt x="83" y="16"/>
                </a:moveTo>
                <a:cubicBezTo>
                  <a:pt x="73" y="25"/>
                  <a:pt x="73" y="25"/>
                  <a:pt x="73" y="25"/>
                </a:cubicBezTo>
                <a:cubicBezTo>
                  <a:pt x="64" y="17"/>
                  <a:pt x="64" y="17"/>
                  <a:pt x="64" y="17"/>
                </a:cubicBezTo>
                <a:cubicBezTo>
                  <a:pt x="75" y="9"/>
                  <a:pt x="75" y="9"/>
                  <a:pt x="75" y="9"/>
                </a:cubicBezTo>
                <a:lnTo>
                  <a:pt x="83" y="16"/>
                </a:lnTo>
                <a:close/>
                <a:moveTo>
                  <a:pt x="70" y="27"/>
                </a:moveTo>
                <a:cubicBezTo>
                  <a:pt x="53" y="27"/>
                  <a:pt x="53" y="27"/>
                  <a:pt x="53" y="27"/>
                </a:cubicBezTo>
                <a:cubicBezTo>
                  <a:pt x="61" y="20"/>
                  <a:pt x="61" y="20"/>
                  <a:pt x="61" y="20"/>
                </a:cubicBezTo>
                <a:lnTo>
                  <a:pt x="70" y="27"/>
                </a:lnTo>
                <a:close/>
                <a:moveTo>
                  <a:pt x="70" y="8"/>
                </a:moveTo>
                <a:cubicBezTo>
                  <a:pt x="61" y="15"/>
                  <a:pt x="61" y="15"/>
                  <a:pt x="61" y="15"/>
                </a:cubicBezTo>
                <a:cubicBezTo>
                  <a:pt x="53" y="8"/>
                  <a:pt x="53" y="8"/>
                  <a:pt x="53" y="8"/>
                </a:cubicBezTo>
                <a:lnTo>
                  <a:pt x="70" y="8"/>
                </a:lnTo>
                <a:close/>
                <a:moveTo>
                  <a:pt x="58" y="17"/>
                </a:moveTo>
                <a:cubicBezTo>
                  <a:pt x="50" y="25"/>
                  <a:pt x="50" y="25"/>
                  <a:pt x="50" y="25"/>
                </a:cubicBezTo>
                <a:cubicBezTo>
                  <a:pt x="40" y="16"/>
                  <a:pt x="40" y="16"/>
                  <a:pt x="40" y="16"/>
                </a:cubicBezTo>
                <a:cubicBezTo>
                  <a:pt x="48" y="9"/>
                  <a:pt x="48" y="9"/>
                  <a:pt x="48" y="9"/>
                </a:cubicBezTo>
                <a:lnTo>
                  <a:pt x="58" y="17"/>
                </a:lnTo>
                <a:close/>
                <a:moveTo>
                  <a:pt x="47" y="27"/>
                </a:moveTo>
                <a:cubicBezTo>
                  <a:pt x="30" y="27"/>
                  <a:pt x="30" y="27"/>
                  <a:pt x="30" y="27"/>
                </a:cubicBezTo>
                <a:cubicBezTo>
                  <a:pt x="37" y="19"/>
                  <a:pt x="37" y="19"/>
                  <a:pt x="37" y="19"/>
                </a:cubicBezTo>
                <a:lnTo>
                  <a:pt x="47" y="27"/>
                </a:lnTo>
                <a:close/>
                <a:moveTo>
                  <a:pt x="43" y="8"/>
                </a:moveTo>
                <a:cubicBezTo>
                  <a:pt x="37" y="14"/>
                  <a:pt x="37" y="14"/>
                  <a:pt x="37" y="14"/>
                </a:cubicBezTo>
                <a:cubicBezTo>
                  <a:pt x="30" y="8"/>
                  <a:pt x="30" y="8"/>
                  <a:pt x="30" y="8"/>
                </a:cubicBezTo>
                <a:lnTo>
                  <a:pt x="43" y="8"/>
                </a:lnTo>
                <a:close/>
                <a:moveTo>
                  <a:pt x="26" y="9"/>
                </a:moveTo>
                <a:cubicBezTo>
                  <a:pt x="34" y="17"/>
                  <a:pt x="34" y="17"/>
                  <a:pt x="34" y="17"/>
                </a:cubicBezTo>
                <a:cubicBezTo>
                  <a:pt x="24" y="27"/>
                  <a:pt x="24" y="27"/>
                  <a:pt x="24" y="27"/>
                </a:cubicBezTo>
                <a:cubicBezTo>
                  <a:pt x="8" y="27"/>
                  <a:pt x="8" y="27"/>
                  <a:pt x="8" y="27"/>
                </a:cubicBezTo>
                <a:lnTo>
                  <a:pt x="26" y="9"/>
                </a:lnTo>
                <a:close/>
                <a:moveTo>
                  <a:pt x="11" y="31"/>
                </a:moveTo>
                <a:cubicBezTo>
                  <a:pt x="25" y="31"/>
                  <a:pt x="25" y="31"/>
                  <a:pt x="25" y="31"/>
                </a:cubicBezTo>
                <a:cubicBezTo>
                  <a:pt x="49" y="71"/>
                  <a:pt x="49" y="71"/>
                  <a:pt x="49" y="71"/>
                </a:cubicBezTo>
                <a:lnTo>
                  <a:pt x="11" y="31"/>
                </a:lnTo>
                <a:close/>
                <a:moveTo>
                  <a:pt x="29" y="31"/>
                </a:moveTo>
                <a:cubicBezTo>
                  <a:pt x="48" y="31"/>
                  <a:pt x="48" y="31"/>
                  <a:pt x="48" y="31"/>
                </a:cubicBezTo>
                <a:cubicBezTo>
                  <a:pt x="57" y="78"/>
                  <a:pt x="57" y="78"/>
                  <a:pt x="57" y="78"/>
                </a:cubicBezTo>
                <a:lnTo>
                  <a:pt x="29" y="31"/>
                </a:lnTo>
                <a:close/>
                <a:moveTo>
                  <a:pt x="52" y="31"/>
                </a:moveTo>
                <a:cubicBezTo>
                  <a:pt x="71" y="31"/>
                  <a:pt x="71" y="31"/>
                  <a:pt x="71" y="31"/>
                </a:cubicBezTo>
                <a:cubicBezTo>
                  <a:pt x="61" y="79"/>
                  <a:pt x="61" y="79"/>
                  <a:pt x="61" y="79"/>
                </a:cubicBezTo>
                <a:lnTo>
                  <a:pt x="52" y="31"/>
                </a:lnTo>
                <a:close/>
                <a:moveTo>
                  <a:pt x="65" y="78"/>
                </a:moveTo>
                <a:cubicBezTo>
                  <a:pt x="75" y="31"/>
                  <a:pt x="75" y="31"/>
                  <a:pt x="75" y="31"/>
                </a:cubicBezTo>
                <a:cubicBezTo>
                  <a:pt x="94" y="31"/>
                  <a:pt x="94" y="31"/>
                  <a:pt x="94" y="31"/>
                </a:cubicBezTo>
                <a:lnTo>
                  <a:pt x="65" y="78"/>
                </a:lnTo>
                <a:close/>
                <a:moveTo>
                  <a:pt x="74" y="71"/>
                </a:moveTo>
                <a:cubicBezTo>
                  <a:pt x="98" y="31"/>
                  <a:pt x="98" y="31"/>
                  <a:pt x="98" y="31"/>
                </a:cubicBezTo>
                <a:cubicBezTo>
                  <a:pt x="112" y="31"/>
                  <a:pt x="112" y="31"/>
                  <a:pt x="112" y="31"/>
                </a:cubicBezTo>
                <a:lnTo>
                  <a:pt x="74" y="71"/>
                </a:lnTo>
                <a:close/>
                <a:moveTo>
                  <a:pt x="99" y="27"/>
                </a:moveTo>
                <a:cubicBezTo>
                  <a:pt x="88" y="17"/>
                  <a:pt x="88" y="17"/>
                  <a:pt x="88" y="17"/>
                </a:cubicBezTo>
                <a:cubicBezTo>
                  <a:pt x="97" y="9"/>
                  <a:pt x="97" y="9"/>
                  <a:pt x="97" y="9"/>
                </a:cubicBezTo>
                <a:cubicBezTo>
                  <a:pt x="115" y="27"/>
                  <a:pt x="115" y="27"/>
                  <a:pt x="115" y="27"/>
                </a:cubicBezTo>
                <a:lnTo>
                  <a:pt x="99" y="27"/>
                </a:lnTo>
                <a:close/>
                <a:moveTo>
                  <a:pt x="99" y="27"/>
                </a:moveTo>
                <a:cubicBezTo>
                  <a:pt x="99" y="27"/>
                  <a:pt x="99" y="27"/>
                  <a:pt x="99" y="27"/>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43"/>
          <p:cNvSpPr>
            <a:spLocks noEditPoints="1"/>
          </p:cNvSpPr>
          <p:nvPr/>
        </p:nvSpPr>
        <p:spPr bwMode="auto">
          <a:xfrm>
            <a:off x="4303567" y="2242065"/>
            <a:ext cx="468052" cy="308582"/>
          </a:xfrm>
          <a:custGeom>
            <a:avLst/>
            <a:gdLst/>
            <a:ahLst/>
            <a:cxnLst>
              <a:cxn ang="0">
                <a:pos x="107" y="0"/>
              </a:cxn>
              <a:cxn ang="0">
                <a:pos x="15" y="0"/>
              </a:cxn>
              <a:cxn ang="0">
                <a:pos x="0" y="16"/>
              </a:cxn>
              <a:cxn ang="0">
                <a:pos x="0" y="65"/>
              </a:cxn>
              <a:cxn ang="0">
                <a:pos x="15" y="81"/>
              </a:cxn>
              <a:cxn ang="0">
                <a:pos x="107" y="81"/>
              </a:cxn>
              <a:cxn ang="0">
                <a:pos x="123" y="65"/>
              </a:cxn>
              <a:cxn ang="0">
                <a:pos x="123" y="16"/>
              </a:cxn>
              <a:cxn ang="0">
                <a:pos x="107" y="0"/>
              </a:cxn>
              <a:cxn ang="0">
                <a:pos x="8" y="20"/>
              </a:cxn>
              <a:cxn ang="0">
                <a:pos x="34" y="41"/>
              </a:cxn>
              <a:cxn ang="0">
                <a:pos x="8" y="61"/>
              </a:cxn>
              <a:cxn ang="0">
                <a:pos x="8" y="20"/>
              </a:cxn>
              <a:cxn ang="0">
                <a:pos x="115" y="65"/>
              </a:cxn>
              <a:cxn ang="0">
                <a:pos x="107" y="73"/>
              </a:cxn>
              <a:cxn ang="0">
                <a:pos x="15" y="73"/>
              </a:cxn>
              <a:cxn ang="0">
                <a:pos x="8" y="65"/>
              </a:cxn>
              <a:cxn ang="0">
                <a:pos x="38" y="43"/>
              </a:cxn>
              <a:cxn ang="0">
                <a:pos x="54" y="56"/>
              </a:cxn>
              <a:cxn ang="0">
                <a:pos x="61" y="58"/>
              </a:cxn>
              <a:cxn ang="0">
                <a:pos x="68" y="56"/>
              </a:cxn>
              <a:cxn ang="0">
                <a:pos x="85" y="43"/>
              </a:cxn>
              <a:cxn ang="0">
                <a:pos x="115" y="65"/>
              </a:cxn>
              <a:cxn ang="0">
                <a:pos x="115" y="61"/>
              </a:cxn>
              <a:cxn ang="0">
                <a:pos x="88" y="41"/>
              </a:cxn>
              <a:cxn ang="0">
                <a:pos x="115" y="20"/>
              </a:cxn>
              <a:cxn ang="0">
                <a:pos x="115" y="61"/>
              </a:cxn>
              <a:cxn ang="0">
                <a:pos x="66" y="52"/>
              </a:cxn>
              <a:cxn ang="0">
                <a:pos x="61" y="54"/>
              </a:cxn>
              <a:cxn ang="0">
                <a:pos x="57" y="52"/>
              </a:cxn>
              <a:cxn ang="0">
                <a:pos x="41" y="41"/>
              </a:cxn>
              <a:cxn ang="0">
                <a:pos x="38" y="38"/>
              </a:cxn>
              <a:cxn ang="0">
                <a:pos x="8" y="16"/>
              </a:cxn>
              <a:cxn ang="0">
                <a:pos x="15" y="8"/>
              </a:cxn>
              <a:cxn ang="0">
                <a:pos x="107" y="8"/>
              </a:cxn>
              <a:cxn ang="0">
                <a:pos x="115" y="16"/>
              </a:cxn>
              <a:cxn ang="0">
                <a:pos x="66" y="52"/>
              </a:cxn>
              <a:cxn ang="0">
                <a:pos x="66" y="52"/>
              </a:cxn>
              <a:cxn ang="0">
                <a:pos x="66" y="52"/>
              </a:cxn>
            </a:cxnLst>
            <a:rect l="0" t="0" r="r" b="b"/>
            <a:pathLst>
              <a:path w="123" h="81">
                <a:moveTo>
                  <a:pt x="107" y="0"/>
                </a:moveTo>
                <a:cubicBezTo>
                  <a:pt x="15" y="0"/>
                  <a:pt x="15" y="0"/>
                  <a:pt x="15" y="0"/>
                </a:cubicBezTo>
                <a:cubicBezTo>
                  <a:pt x="7" y="0"/>
                  <a:pt x="0" y="7"/>
                  <a:pt x="0" y="16"/>
                </a:cubicBezTo>
                <a:cubicBezTo>
                  <a:pt x="0" y="65"/>
                  <a:pt x="0" y="65"/>
                  <a:pt x="0" y="65"/>
                </a:cubicBezTo>
                <a:cubicBezTo>
                  <a:pt x="0" y="74"/>
                  <a:pt x="7" y="81"/>
                  <a:pt x="15" y="81"/>
                </a:cubicBezTo>
                <a:cubicBezTo>
                  <a:pt x="107" y="81"/>
                  <a:pt x="107" y="81"/>
                  <a:pt x="107" y="81"/>
                </a:cubicBezTo>
                <a:cubicBezTo>
                  <a:pt x="116" y="81"/>
                  <a:pt x="123" y="74"/>
                  <a:pt x="123" y="65"/>
                </a:cubicBezTo>
                <a:cubicBezTo>
                  <a:pt x="123" y="16"/>
                  <a:pt x="123" y="16"/>
                  <a:pt x="123" y="16"/>
                </a:cubicBezTo>
                <a:cubicBezTo>
                  <a:pt x="123" y="7"/>
                  <a:pt x="116" y="0"/>
                  <a:pt x="107" y="0"/>
                </a:cubicBezTo>
                <a:close/>
                <a:moveTo>
                  <a:pt x="8" y="20"/>
                </a:moveTo>
                <a:cubicBezTo>
                  <a:pt x="34" y="41"/>
                  <a:pt x="34" y="41"/>
                  <a:pt x="34" y="41"/>
                </a:cubicBezTo>
                <a:cubicBezTo>
                  <a:pt x="8" y="61"/>
                  <a:pt x="8" y="61"/>
                  <a:pt x="8" y="61"/>
                </a:cubicBezTo>
                <a:lnTo>
                  <a:pt x="8" y="20"/>
                </a:lnTo>
                <a:close/>
                <a:moveTo>
                  <a:pt x="115" y="65"/>
                </a:moveTo>
                <a:cubicBezTo>
                  <a:pt x="115" y="70"/>
                  <a:pt x="112" y="73"/>
                  <a:pt x="107" y="73"/>
                </a:cubicBezTo>
                <a:cubicBezTo>
                  <a:pt x="15" y="73"/>
                  <a:pt x="15" y="73"/>
                  <a:pt x="15" y="73"/>
                </a:cubicBezTo>
                <a:cubicBezTo>
                  <a:pt x="11" y="73"/>
                  <a:pt x="8" y="70"/>
                  <a:pt x="8" y="65"/>
                </a:cubicBezTo>
                <a:cubicBezTo>
                  <a:pt x="38" y="43"/>
                  <a:pt x="38" y="43"/>
                  <a:pt x="38" y="43"/>
                </a:cubicBezTo>
                <a:cubicBezTo>
                  <a:pt x="54" y="56"/>
                  <a:pt x="54" y="56"/>
                  <a:pt x="54" y="56"/>
                </a:cubicBezTo>
                <a:cubicBezTo>
                  <a:pt x="56" y="57"/>
                  <a:pt x="59" y="58"/>
                  <a:pt x="61" y="58"/>
                </a:cubicBezTo>
                <a:cubicBezTo>
                  <a:pt x="64" y="58"/>
                  <a:pt x="66" y="57"/>
                  <a:pt x="68" y="56"/>
                </a:cubicBezTo>
                <a:cubicBezTo>
                  <a:pt x="85" y="43"/>
                  <a:pt x="85" y="43"/>
                  <a:pt x="85" y="43"/>
                </a:cubicBezTo>
                <a:lnTo>
                  <a:pt x="115" y="65"/>
                </a:lnTo>
                <a:close/>
                <a:moveTo>
                  <a:pt x="115" y="61"/>
                </a:moveTo>
                <a:cubicBezTo>
                  <a:pt x="88" y="41"/>
                  <a:pt x="88" y="41"/>
                  <a:pt x="88" y="41"/>
                </a:cubicBezTo>
                <a:cubicBezTo>
                  <a:pt x="115" y="20"/>
                  <a:pt x="115" y="20"/>
                  <a:pt x="115" y="20"/>
                </a:cubicBezTo>
                <a:lnTo>
                  <a:pt x="115" y="61"/>
                </a:lnTo>
                <a:close/>
                <a:moveTo>
                  <a:pt x="66" y="52"/>
                </a:moveTo>
                <a:cubicBezTo>
                  <a:pt x="65" y="53"/>
                  <a:pt x="63" y="54"/>
                  <a:pt x="61" y="54"/>
                </a:cubicBezTo>
                <a:cubicBezTo>
                  <a:pt x="60" y="54"/>
                  <a:pt x="58" y="53"/>
                  <a:pt x="57" y="52"/>
                </a:cubicBezTo>
                <a:cubicBezTo>
                  <a:pt x="41" y="41"/>
                  <a:pt x="41" y="41"/>
                  <a:pt x="41" y="41"/>
                </a:cubicBezTo>
                <a:cubicBezTo>
                  <a:pt x="38" y="38"/>
                  <a:pt x="38" y="38"/>
                  <a:pt x="38" y="38"/>
                </a:cubicBezTo>
                <a:cubicBezTo>
                  <a:pt x="8" y="16"/>
                  <a:pt x="8" y="16"/>
                  <a:pt x="8" y="16"/>
                </a:cubicBezTo>
                <a:cubicBezTo>
                  <a:pt x="8" y="11"/>
                  <a:pt x="11" y="8"/>
                  <a:pt x="15" y="8"/>
                </a:cubicBezTo>
                <a:cubicBezTo>
                  <a:pt x="107" y="8"/>
                  <a:pt x="107" y="8"/>
                  <a:pt x="107" y="8"/>
                </a:cubicBezTo>
                <a:cubicBezTo>
                  <a:pt x="112" y="8"/>
                  <a:pt x="115" y="11"/>
                  <a:pt x="115" y="16"/>
                </a:cubicBezTo>
                <a:lnTo>
                  <a:pt x="66" y="52"/>
                </a:lnTo>
                <a:close/>
                <a:moveTo>
                  <a:pt x="66" y="52"/>
                </a:moveTo>
                <a:cubicBezTo>
                  <a:pt x="66" y="52"/>
                  <a:pt x="66" y="52"/>
                  <a:pt x="66" y="5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153"/>
          <p:cNvSpPr>
            <a:spLocks noEditPoints="1"/>
          </p:cNvSpPr>
          <p:nvPr/>
        </p:nvSpPr>
        <p:spPr bwMode="auto">
          <a:xfrm>
            <a:off x="3690280" y="3215640"/>
            <a:ext cx="418012" cy="423790"/>
          </a:xfrm>
          <a:custGeom>
            <a:avLst/>
            <a:gdLst/>
            <a:ahLst/>
            <a:cxnLst>
              <a:cxn ang="0">
                <a:pos x="0" y="59"/>
              </a:cxn>
              <a:cxn ang="0">
                <a:pos x="118" y="59"/>
              </a:cxn>
              <a:cxn ang="0">
                <a:pos x="111" y="57"/>
              </a:cxn>
              <a:cxn ang="0">
                <a:pos x="83" y="33"/>
              </a:cxn>
              <a:cxn ang="0">
                <a:pos x="111" y="57"/>
              </a:cxn>
              <a:cxn ang="0">
                <a:pos x="41" y="91"/>
              </a:cxn>
              <a:cxn ang="0">
                <a:pos x="57" y="111"/>
              </a:cxn>
              <a:cxn ang="0">
                <a:pos x="61" y="8"/>
              </a:cxn>
              <a:cxn ang="0">
                <a:pos x="61" y="34"/>
              </a:cxn>
              <a:cxn ang="0">
                <a:pos x="61" y="8"/>
              </a:cxn>
              <a:cxn ang="0">
                <a:pos x="95" y="22"/>
              </a:cxn>
              <a:cxn ang="0">
                <a:pos x="67" y="8"/>
              </a:cxn>
              <a:cxn ang="0">
                <a:pos x="57" y="34"/>
              </a:cxn>
              <a:cxn ang="0">
                <a:pos x="57" y="8"/>
              </a:cxn>
              <a:cxn ang="0">
                <a:pos x="36" y="30"/>
              </a:cxn>
              <a:cxn ang="0">
                <a:pos x="50" y="8"/>
              </a:cxn>
              <a:cxn ang="0">
                <a:pos x="38" y="35"/>
              </a:cxn>
              <a:cxn ang="0">
                <a:pos x="57" y="57"/>
              </a:cxn>
              <a:cxn ang="0">
                <a:pos x="38" y="35"/>
              </a:cxn>
              <a:cxn ang="0">
                <a:pos x="57" y="84"/>
              </a:cxn>
              <a:cxn ang="0">
                <a:pos x="34" y="61"/>
              </a:cxn>
              <a:cxn ang="0">
                <a:pos x="50" y="110"/>
              </a:cxn>
              <a:cxn ang="0">
                <a:pos x="38" y="92"/>
              </a:cxn>
              <a:cxn ang="0">
                <a:pos x="61" y="111"/>
              </a:cxn>
              <a:cxn ang="0">
                <a:pos x="77" y="91"/>
              </a:cxn>
              <a:cxn ang="0">
                <a:pos x="61" y="111"/>
              </a:cxn>
              <a:cxn ang="0">
                <a:pos x="93" y="99"/>
              </a:cxn>
              <a:cxn ang="0">
                <a:pos x="80" y="92"/>
              </a:cxn>
              <a:cxn ang="0">
                <a:pos x="61" y="84"/>
              </a:cxn>
              <a:cxn ang="0">
                <a:pos x="84" y="61"/>
              </a:cxn>
              <a:cxn ang="0">
                <a:pos x="61" y="57"/>
              </a:cxn>
              <a:cxn ang="0">
                <a:pos x="80" y="35"/>
              </a:cxn>
              <a:cxn ang="0">
                <a:pos x="61" y="57"/>
              </a:cxn>
              <a:cxn ang="0">
                <a:pos x="35" y="33"/>
              </a:cxn>
              <a:cxn ang="0">
                <a:pos x="7" y="57"/>
              </a:cxn>
              <a:cxn ang="0">
                <a:pos x="7" y="61"/>
              </a:cxn>
              <a:cxn ang="0">
                <a:pos x="36" y="89"/>
              </a:cxn>
              <a:cxn ang="0">
                <a:pos x="7" y="61"/>
              </a:cxn>
              <a:cxn ang="0">
                <a:pos x="82" y="89"/>
              </a:cxn>
              <a:cxn ang="0">
                <a:pos x="111" y="61"/>
              </a:cxn>
              <a:cxn ang="0">
                <a:pos x="95" y="96"/>
              </a:cxn>
            </a:cxnLst>
            <a:rect l="0" t="0" r="r" b="b"/>
            <a:pathLst>
              <a:path w="118" h="119">
                <a:moveTo>
                  <a:pt x="59" y="0"/>
                </a:moveTo>
                <a:cubicBezTo>
                  <a:pt x="26" y="0"/>
                  <a:pt x="0" y="27"/>
                  <a:pt x="0" y="59"/>
                </a:cubicBezTo>
                <a:cubicBezTo>
                  <a:pt x="0" y="92"/>
                  <a:pt x="26" y="119"/>
                  <a:pt x="59" y="119"/>
                </a:cubicBezTo>
                <a:cubicBezTo>
                  <a:pt x="92" y="119"/>
                  <a:pt x="118" y="92"/>
                  <a:pt x="118" y="59"/>
                </a:cubicBezTo>
                <a:cubicBezTo>
                  <a:pt x="118" y="27"/>
                  <a:pt x="92" y="0"/>
                  <a:pt x="59" y="0"/>
                </a:cubicBezTo>
                <a:close/>
                <a:moveTo>
                  <a:pt x="111" y="57"/>
                </a:moveTo>
                <a:cubicBezTo>
                  <a:pt x="88" y="57"/>
                  <a:pt x="88" y="57"/>
                  <a:pt x="88" y="57"/>
                </a:cubicBezTo>
                <a:cubicBezTo>
                  <a:pt x="87" y="49"/>
                  <a:pt x="86" y="41"/>
                  <a:pt x="83" y="33"/>
                </a:cubicBezTo>
                <a:cubicBezTo>
                  <a:pt x="88" y="31"/>
                  <a:pt x="93" y="28"/>
                  <a:pt x="98" y="25"/>
                </a:cubicBezTo>
                <a:cubicBezTo>
                  <a:pt x="105" y="34"/>
                  <a:pt x="110" y="45"/>
                  <a:pt x="111" y="57"/>
                </a:cubicBezTo>
                <a:close/>
                <a:moveTo>
                  <a:pt x="57" y="111"/>
                </a:moveTo>
                <a:cubicBezTo>
                  <a:pt x="50" y="106"/>
                  <a:pt x="45" y="99"/>
                  <a:pt x="41" y="91"/>
                </a:cubicBezTo>
                <a:cubicBezTo>
                  <a:pt x="46" y="89"/>
                  <a:pt x="52" y="88"/>
                  <a:pt x="57" y="88"/>
                </a:cubicBezTo>
                <a:cubicBezTo>
                  <a:pt x="57" y="111"/>
                  <a:pt x="57" y="111"/>
                  <a:pt x="57" y="111"/>
                </a:cubicBezTo>
                <a:cubicBezTo>
                  <a:pt x="57" y="111"/>
                  <a:pt x="57" y="111"/>
                  <a:pt x="57" y="111"/>
                </a:cubicBezTo>
                <a:close/>
                <a:moveTo>
                  <a:pt x="61" y="8"/>
                </a:moveTo>
                <a:cubicBezTo>
                  <a:pt x="68" y="14"/>
                  <a:pt x="74" y="22"/>
                  <a:pt x="78" y="31"/>
                </a:cubicBezTo>
                <a:cubicBezTo>
                  <a:pt x="73" y="33"/>
                  <a:pt x="67" y="34"/>
                  <a:pt x="61" y="34"/>
                </a:cubicBezTo>
                <a:cubicBezTo>
                  <a:pt x="61" y="8"/>
                  <a:pt x="61" y="8"/>
                  <a:pt x="61" y="8"/>
                </a:cubicBezTo>
                <a:cubicBezTo>
                  <a:pt x="61" y="8"/>
                  <a:pt x="61" y="8"/>
                  <a:pt x="61" y="8"/>
                </a:cubicBezTo>
                <a:close/>
                <a:moveTo>
                  <a:pt x="67" y="8"/>
                </a:moveTo>
                <a:cubicBezTo>
                  <a:pt x="78" y="10"/>
                  <a:pt x="88" y="15"/>
                  <a:pt x="95" y="22"/>
                </a:cubicBezTo>
                <a:cubicBezTo>
                  <a:pt x="91" y="25"/>
                  <a:pt x="87" y="28"/>
                  <a:pt x="82" y="30"/>
                </a:cubicBezTo>
                <a:cubicBezTo>
                  <a:pt x="78" y="22"/>
                  <a:pt x="73" y="14"/>
                  <a:pt x="67" y="8"/>
                </a:cubicBezTo>
                <a:close/>
                <a:moveTo>
                  <a:pt x="57" y="8"/>
                </a:moveTo>
                <a:cubicBezTo>
                  <a:pt x="57" y="34"/>
                  <a:pt x="57" y="34"/>
                  <a:pt x="57" y="34"/>
                </a:cubicBezTo>
                <a:cubicBezTo>
                  <a:pt x="51" y="34"/>
                  <a:pt x="45" y="33"/>
                  <a:pt x="40" y="31"/>
                </a:cubicBezTo>
                <a:cubicBezTo>
                  <a:pt x="44" y="22"/>
                  <a:pt x="50" y="14"/>
                  <a:pt x="57" y="8"/>
                </a:cubicBezTo>
                <a:cubicBezTo>
                  <a:pt x="57" y="8"/>
                  <a:pt x="57" y="8"/>
                  <a:pt x="57" y="8"/>
                </a:cubicBezTo>
                <a:close/>
                <a:moveTo>
                  <a:pt x="36" y="30"/>
                </a:moveTo>
                <a:cubicBezTo>
                  <a:pt x="31" y="28"/>
                  <a:pt x="27" y="25"/>
                  <a:pt x="23" y="22"/>
                </a:cubicBezTo>
                <a:cubicBezTo>
                  <a:pt x="30" y="15"/>
                  <a:pt x="40" y="10"/>
                  <a:pt x="50" y="8"/>
                </a:cubicBezTo>
                <a:cubicBezTo>
                  <a:pt x="45" y="14"/>
                  <a:pt x="40" y="22"/>
                  <a:pt x="36" y="30"/>
                </a:cubicBezTo>
                <a:close/>
                <a:moveTo>
                  <a:pt x="38" y="35"/>
                </a:moveTo>
                <a:cubicBezTo>
                  <a:pt x="44" y="37"/>
                  <a:pt x="50" y="38"/>
                  <a:pt x="57" y="38"/>
                </a:cubicBezTo>
                <a:cubicBezTo>
                  <a:pt x="57" y="57"/>
                  <a:pt x="57" y="57"/>
                  <a:pt x="57" y="57"/>
                </a:cubicBezTo>
                <a:cubicBezTo>
                  <a:pt x="34" y="57"/>
                  <a:pt x="34" y="57"/>
                  <a:pt x="34" y="57"/>
                </a:cubicBezTo>
                <a:cubicBezTo>
                  <a:pt x="34" y="49"/>
                  <a:pt x="36" y="42"/>
                  <a:pt x="38" y="35"/>
                </a:cubicBezTo>
                <a:close/>
                <a:moveTo>
                  <a:pt x="57" y="61"/>
                </a:moveTo>
                <a:cubicBezTo>
                  <a:pt x="57" y="84"/>
                  <a:pt x="57" y="84"/>
                  <a:pt x="57" y="84"/>
                </a:cubicBezTo>
                <a:cubicBezTo>
                  <a:pt x="51" y="85"/>
                  <a:pt x="45" y="86"/>
                  <a:pt x="40" y="87"/>
                </a:cubicBezTo>
                <a:cubicBezTo>
                  <a:pt x="36" y="79"/>
                  <a:pt x="34" y="71"/>
                  <a:pt x="34" y="61"/>
                </a:cubicBezTo>
                <a:lnTo>
                  <a:pt x="57" y="61"/>
                </a:lnTo>
                <a:close/>
                <a:moveTo>
                  <a:pt x="50" y="110"/>
                </a:moveTo>
                <a:cubicBezTo>
                  <a:pt x="41" y="109"/>
                  <a:pt x="32" y="105"/>
                  <a:pt x="25" y="99"/>
                </a:cubicBezTo>
                <a:cubicBezTo>
                  <a:pt x="29" y="96"/>
                  <a:pt x="33" y="94"/>
                  <a:pt x="38" y="92"/>
                </a:cubicBezTo>
                <a:cubicBezTo>
                  <a:pt x="41" y="99"/>
                  <a:pt x="45" y="105"/>
                  <a:pt x="50" y="110"/>
                </a:cubicBezTo>
                <a:close/>
                <a:moveTo>
                  <a:pt x="61" y="111"/>
                </a:moveTo>
                <a:cubicBezTo>
                  <a:pt x="61" y="88"/>
                  <a:pt x="61" y="88"/>
                  <a:pt x="61" y="88"/>
                </a:cubicBezTo>
                <a:cubicBezTo>
                  <a:pt x="66" y="88"/>
                  <a:pt x="72" y="89"/>
                  <a:pt x="77" y="91"/>
                </a:cubicBezTo>
                <a:cubicBezTo>
                  <a:pt x="73" y="99"/>
                  <a:pt x="67" y="106"/>
                  <a:pt x="61" y="111"/>
                </a:cubicBezTo>
                <a:cubicBezTo>
                  <a:pt x="61" y="111"/>
                  <a:pt x="61" y="111"/>
                  <a:pt x="61" y="111"/>
                </a:cubicBezTo>
                <a:close/>
                <a:moveTo>
                  <a:pt x="80" y="92"/>
                </a:moveTo>
                <a:cubicBezTo>
                  <a:pt x="85" y="94"/>
                  <a:pt x="89" y="96"/>
                  <a:pt x="93" y="99"/>
                </a:cubicBezTo>
                <a:cubicBezTo>
                  <a:pt x="86" y="105"/>
                  <a:pt x="77" y="109"/>
                  <a:pt x="67" y="110"/>
                </a:cubicBezTo>
                <a:cubicBezTo>
                  <a:pt x="73" y="105"/>
                  <a:pt x="77" y="99"/>
                  <a:pt x="80" y="92"/>
                </a:cubicBezTo>
                <a:close/>
                <a:moveTo>
                  <a:pt x="78" y="87"/>
                </a:moveTo>
                <a:cubicBezTo>
                  <a:pt x="73" y="86"/>
                  <a:pt x="67" y="85"/>
                  <a:pt x="61" y="84"/>
                </a:cubicBezTo>
                <a:cubicBezTo>
                  <a:pt x="61" y="61"/>
                  <a:pt x="61" y="61"/>
                  <a:pt x="61" y="61"/>
                </a:cubicBezTo>
                <a:cubicBezTo>
                  <a:pt x="84" y="61"/>
                  <a:pt x="84" y="61"/>
                  <a:pt x="84" y="61"/>
                </a:cubicBezTo>
                <a:cubicBezTo>
                  <a:pt x="84" y="71"/>
                  <a:pt x="82" y="79"/>
                  <a:pt x="78" y="87"/>
                </a:cubicBezTo>
                <a:close/>
                <a:moveTo>
                  <a:pt x="61" y="57"/>
                </a:moveTo>
                <a:cubicBezTo>
                  <a:pt x="61" y="38"/>
                  <a:pt x="61" y="38"/>
                  <a:pt x="61" y="38"/>
                </a:cubicBezTo>
                <a:cubicBezTo>
                  <a:pt x="67" y="38"/>
                  <a:pt x="74" y="37"/>
                  <a:pt x="80" y="35"/>
                </a:cubicBezTo>
                <a:cubicBezTo>
                  <a:pt x="82" y="42"/>
                  <a:pt x="84" y="49"/>
                  <a:pt x="84" y="57"/>
                </a:cubicBezTo>
                <a:lnTo>
                  <a:pt x="61" y="57"/>
                </a:lnTo>
                <a:close/>
                <a:moveTo>
                  <a:pt x="20" y="25"/>
                </a:moveTo>
                <a:cubicBezTo>
                  <a:pt x="25" y="28"/>
                  <a:pt x="30" y="31"/>
                  <a:pt x="35" y="33"/>
                </a:cubicBezTo>
                <a:cubicBezTo>
                  <a:pt x="32" y="41"/>
                  <a:pt x="30" y="49"/>
                  <a:pt x="30" y="57"/>
                </a:cubicBezTo>
                <a:cubicBezTo>
                  <a:pt x="7" y="57"/>
                  <a:pt x="7" y="57"/>
                  <a:pt x="7" y="57"/>
                </a:cubicBezTo>
                <a:cubicBezTo>
                  <a:pt x="8" y="45"/>
                  <a:pt x="13" y="34"/>
                  <a:pt x="20" y="25"/>
                </a:cubicBezTo>
                <a:close/>
                <a:moveTo>
                  <a:pt x="7" y="61"/>
                </a:moveTo>
                <a:cubicBezTo>
                  <a:pt x="30" y="61"/>
                  <a:pt x="30" y="61"/>
                  <a:pt x="30" y="61"/>
                </a:cubicBezTo>
                <a:cubicBezTo>
                  <a:pt x="31" y="71"/>
                  <a:pt x="33" y="80"/>
                  <a:pt x="36" y="89"/>
                </a:cubicBezTo>
                <a:cubicBezTo>
                  <a:pt x="31" y="91"/>
                  <a:pt x="27" y="93"/>
                  <a:pt x="22" y="96"/>
                </a:cubicBezTo>
                <a:cubicBezTo>
                  <a:pt x="13" y="87"/>
                  <a:pt x="8" y="75"/>
                  <a:pt x="7" y="61"/>
                </a:cubicBezTo>
                <a:close/>
                <a:moveTo>
                  <a:pt x="95" y="96"/>
                </a:moveTo>
                <a:cubicBezTo>
                  <a:pt x="91" y="93"/>
                  <a:pt x="87" y="91"/>
                  <a:pt x="82" y="89"/>
                </a:cubicBezTo>
                <a:cubicBezTo>
                  <a:pt x="85" y="80"/>
                  <a:pt x="87" y="71"/>
                  <a:pt x="88" y="61"/>
                </a:cubicBezTo>
                <a:cubicBezTo>
                  <a:pt x="111" y="61"/>
                  <a:pt x="111" y="61"/>
                  <a:pt x="111" y="61"/>
                </a:cubicBezTo>
                <a:cubicBezTo>
                  <a:pt x="110" y="75"/>
                  <a:pt x="104" y="87"/>
                  <a:pt x="95" y="96"/>
                </a:cubicBezTo>
                <a:close/>
                <a:moveTo>
                  <a:pt x="95" y="96"/>
                </a:moveTo>
                <a:cubicBezTo>
                  <a:pt x="95" y="96"/>
                  <a:pt x="95" y="96"/>
                  <a:pt x="95" y="9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48820855"/>
      </p:ext>
    </p:extLst>
  </p:cSld>
  <p:clrMapOvr>
    <a:masterClrMapping/>
  </p:clrMapOvr>
  <p:transition spd="slow">
    <p:push dir="u"/>
  </p:transition>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149" name="Rectangle 148"/>
          <p:cNvSpPr/>
          <p:nvPr/>
        </p:nvSpPr>
        <p:spPr>
          <a:xfrm>
            <a:off x="387819" y="3497945"/>
            <a:ext cx="2441460" cy="854080"/>
          </a:xfrm>
          <a:prstGeom prst="rect">
            <a:avLst/>
          </a:prstGeom>
        </p:spPr>
        <p:txBody>
          <a:bodyPr wrap="square" anchor="ctr">
            <a:spAutoFit/>
          </a:bodyPr>
          <a:lstStyle/>
          <a:p>
            <a:pPr algn="r">
              <a:lnSpc>
                <a:spcPct val="150000"/>
              </a:lnSpc>
            </a:pPr>
            <a:r>
              <a:rPr lang="en-US" sz="1200" b="1" dirty="0">
                <a:solidFill>
                  <a:schemeClr val="accent3"/>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150" name="Rectangle 149"/>
          <p:cNvSpPr/>
          <p:nvPr/>
        </p:nvSpPr>
        <p:spPr>
          <a:xfrm>
            <a:off x="6341653" y="3497945"/>
            <a:ext cx="2414529" cy="854080"/>
          </a:xfrm>
          <a:prstGeom prst="rect">
            <a:avLst/>
          </a:prstGeom>
        </p:spPr>
        <p:txBody>
          <a:bodyPr wrap="square" anchor="ctr">
            <a:spAutoFit/>
          </a:bodyPr>
          <a:lstStyle/>
          <a:p>
            <a:pPr>
              <a:lnSpc>
                <a:spcPct val="150000"/>
              </a:lnSpc>
            </a:pPr>
            <a:r>
              <a:rPr lang="en-US" sz="1200" b="1" dirty="0">
                <a:solidFill>
                  <a:schemeClr val="accent4"/>
                </a:solidFill>
              </a:rPr>
              <a:t>YOUR TITLE HERE</a:t>
            </a:r>
          </a:p>
          <a:p>
            <a:pPr>
              <a:lnSpc>
                <a:spcPct val="150000"/>
              </a:lnSpc>
            </a:pPr>
            <a:r>
              <a:rPr lang="en-US" sz="1050" dirty="0">
                <a:solidFill>
                  <a:schemeClr val="bg1">
                    <a:lumMod val="50000"/>
                  </a:schemeClr>
                </a:solidFill>
              </a:rPr>
              <a:t>There are many variations of passages of lorem ipsum available,</a:t>
            </a:r>
          </a:p>
        </p:txBody>
      </p:sp>
      <p:sp>
        <p:nvSpPr>
          <p:cNvPr id="151" name="Rectangle 150"/>
          <p:cNvSpPr/>
          <p:nvPr/>
        </p:nvSpPr>
        <p:spPr>
          <a:xfrm>
            <a:off x="387819" y="1834325"/>
            <a:ext cx="2441460" cy="826701"/>
          </a:xfrm>
          <a:prstGeom prst="rect">
            <a:avLst/>
          </a:prstGeom>
        </p:spPr>
        <p:txBody>
          <a:bodyPr wrap="square" anchor="ctr">
            <a:spAutoFit/>
          </a:bodyPr>
          <a:lstStyle/>
          <a:p>
            <a:pPr algn="r">
              <a:lnSpc>
                <a:spcPct val="150000"/>
              </a:lnSpc>
            </a:pPr>
            <a:r>
              <a:rPr lang="en-US" sz="1200" b="1" dirty="0">
                <a:solidFill>
                  <a:schemeClr val="accent1"/>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152" name="Rectangle 151"/>
          <p:cNvSpPr/>
          <p:nvPr/>
        </p:nvSpPr>
        <p:spPr>
          <a:xfrm>
            <a:off x="6341653" y="1820636"/>
            <a:ext cx="2414528" cy="854080"/>
          </a:xfrm>
          <a:prstGeom prst="rect">
            <a:avLst/>
          </a:prstGeom>
        </p:spPr>
        <p:txBody>
          <a:bodyPr wrap="square" anchor="ctr">
            <a:spAutoFit/>
          </a:bodyPr>
          <a:lstStyle/>
          <a:p>
            <a:pPr>
              <a:lnSpc>
                <a:spcPct val="150000"/>
              </a:lnSpc>
            </a:pPr>
            <a:r>
              <a:rPr lang="en-US" sz="1200" b="1" dirty="0">
                <a:solidFill>
                  <a:schemeClr val="accent2"/>
                </a:solidFill>
              </a:rPr>
              <a:t>YOUR TITLE HERE</a:t>
            </a:r>
          </a:p>
          <a:p>
            <a:pPr>
              <a:lnSpc>
                <a:spcPct val="150000"/>
              </a:lnSpc>
            </a:pPr>
            <a:r>
              <a:rPr lang="en-US" sz="1050" dirty="0">
                <a:solidFill>
                  <a:schemeClr val="bg1">
                    <a:lumMod val="50000"/>
                  </a:schemeClr>
                </a:solidFill>
              </a:rPr>
              <a:t>There are many variations of passages of lorem ipsum available,</a:t>
            </a:r>
          </a:p>
        </p:txBody>
      </p:sp>
      <p:grpSp>
        <p:nvGrpSpPr>
          <p:cNvPr id="4" name="Group 3"/>
          <p:cNvGrpSpPr/>
          <p:nvPr/>
        </p:nvGrpSpPr>
        <p:grpSpPr>
          <a:xfrm>
            <a:off x="3088095" y="1686706"/>
            <a:ext cx="2967811" cy="2805658"/>
            <a:chOff x="3088095" y="1686706"/>
            <a:chExt cx="2967811" cy="2805658"/>
          </a:xfrm>
        </p:grpSpPr>
        <p:sp>
          <p:nvSpPr>
            <p:cNvPr id="143" name="Pentagon 142"/>
            <p:cNvSpPr/>
            <p:nvPr/>
          </p:nvSpPr>
          <p:spPr>
            <a:xfrm rot="6449750">
              <a:off x="2878211" y="2799808"/>
              <a:ext cx="998141" cy="491681"/>
            </a:xfrm>
            <a:prstGeom prst="homePlate">
              <a:avLst>
                <a:gd name="adj" fmla="val 20300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5" name="Oval 144"/>
            <p:cNvSpPr/>
            <p:nvPr/>
          </p:nvSpPr>
          <p:spPr>
            <a:xfrm rot="20700000">
              <a:off x="3138891" y="1686706"/>
              <a:ext cx="998837" cy="996623"/>
            </a:xfrm>
            <a:prstGeom prst="ellipse">
              <a:avLst/>
            </a:prstGeom>
            <a:solidFill>
              <a:schemeClr val="accent1"/>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7" name="Oval 146"/>
            <p:cNvSpPr/>
            <p:nvPr/>
          </p:nvSpPr>
          <p:spPr>
            <a:xfrm rot="20700000">
              <a:off x="3246780" y="1792182"/>
              <a:ext cx="783060" cy="785671"/>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86" name="Pentagon 85"/>
            <p:cNvSpPr/>
            <p:nvPr/>
          </p:nvSpPr>
          <p:spPr>
            <a:xfrm>
              <a:off x="3986559" y="3746312"/>
              <a:ext cx="998141" cy="491681"/>
            </a:xfrm>
            <a:prstGeom prst="homePlate">
              <a:avLst>
                <a:gd name="adj" fmla="val 20300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95" name="Oval 94"/>
            <p:cNvSpPr/>
            <p:nvPr/>
          </p:nvSpPr>
          <p:spPr>
            <a:xfrm rot="14344310">
              <a:off x="3086987" y="3479020"/>
              <a:ext cx="998838" cy="996622"/>
            </a:xfrm>
            <a:prstGeom prst="ellipse">
              <a:avLst/>
            </a:prstGeom>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98" name="Oval 97"/>
            <p:cNvSpPr/>
            <p:nvPr/>
          </p:nvSpPr>
          <p:spPr>
            <a:xfrm rot="14344310">
              <a:off x="3194875" y="3584496"/>
              <a:ext cx="783061" cy="785670"/>
            </a:xfrm>
            <a:prstGeom prst="ellipse">
              <a:avLst/>
            </a:pr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79" name="Pentagon 78"/>
            <p:cNvSpPr/>
            <p:nvPr/>
          </p:nvSpPr>
          <p:spPr>
            <a:xfrm rot="17249750">
              <a:off x="5267650" y="2887581"/>
              <a:ext cx="998141" cy="491681"/>
            </a:xfrm>
            <a:prstGeom prst="homePlate">
              <a:avLst>
                <a:gd name="adj" fmla="val 20300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81" name="Oval 80"/>
            <p:cNvSpPr/>
            <p:nvPr/>
          </p:nvSpPr>
          <p:spPr>
            <a:xfrm rot="9900000">
              <a:off x="5006274" y="3495741"/>
              <a:ext cx="998837" cy="996623"/>
            </a:xfrm>
            <a:prstGeom prst="ellipse">
              <a:avLst/>
            </a:prstGeom>
            <a:solidFill>
              <a:schemeClr val="accent4"/>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83" name="Oval 82"/>
            <p:cNvSpPr/>
            <p:nvPr/>
          </p:nvSpPr>
          <p:spPr>
            <a:xfrm rot="9900000">
              <a:off x="5114162" y="3601217"/>
              <a:ext cx="783060" cy="785671"/>
            </a:xfrm>
            <a:prstGeom prst="ellips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68" name="Pentagon 67"/>
            <p:cNvSpPr/>
            <p:nvPr/>
          </p:nvSpPr>
          <p:spPr>
            <a:xfrm rot="10800000">
              <a:off x="4159302" y="1941077"/>
              <a:ext cx="998141" cy="491681"/>
            </a:xfrm>
            <a:prstGeom prst="homePlate">
              <a:avLst>
                <a:gd name="adj" fmla="val 20300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70" name="Oval 69"/>
            <p:cNvSpPr/>
            <p:nvPr/>
          </p:nvSpPr>
          <p:spPr>
            <a:xfrm rot="3544310">
              <a:off x="5058176" y="1703428"/>
              <a:ext cx="998838" cy="996622"/>
            </a:xfrm>
            <a:prstGeom prst="ellipse">
              <a:avLst/>
            </a:prstGeom>
            <a:solidFill>
              <a:schemeClr val="accent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72" name="Oval 71"/>
            <p:cNvSpPr/>
            <p:nvPr/>
          </p:nvSpPr>
          <p:spPr>
            <a:xfrm rot="3544310">
              <a:off x="5166065" y="1808904"/>
              <a:ext cx="783061" cy="785670"/>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grpSp>
          <p:nvGrpSpPr>
            <p:cNvPr id="153" name="Group 152"/>
            <p:cNvGrpSpPr/>
            <p:nvPr/>
          </p:nvGrpSpPr>
          <p:grpSpPr>
            <a:xfrm>
              <a:off x="5271019" y="1913607"/>
              <a:ext cx="573152" cy="576264"/>
              <a:chOff x="4427538" y="2427288"/>
              <a:chExt cx="292101" cy="293688"/>
            </a:xfrm>
            <a:solidFill>
              <a:schemeClr val="bg1"/>
            </a:solidFill>
          </p:grpSpPr>
          <p:sp>
            <p:nvSpPr>
              <p:cNvPr id="154" name="Freeform 58"/>
              <p:cNvSpPr>
                <a:spLocks noEditPoints="1"/>
              </p:cNvSpPr>
              <p:nvPr/>
            </p:nvSpPr>
            <p:spPr bwMode="auto">
              <a:xfrm>
                <a:off x="4427538" y="2519363"/>
                <a:ext cx="201613" cy="201613"/>
              </a:xfrm>
              <a:custGeom>
                <a:avLst/>
                <a:gdLst/>
                <a:ahLst/>
                <a:cxnLst>
                  <a:cxn ang="0">
                    <a:pos x="75" y="32"/>
                  </a:cxn>
                  <a:cxn ang="0">
                    <a:pos x="64" y="32"/>
                  </a:cxn>
                  <a:cxn ang="0">
                    <a:pos x="61" y="26"/>
                  </a:cxn>
                  <a:cxn ang="0">
                    <a:pos x="69" y="19"/>
                  </a:cxn>
                  <a:cxn ang="0">
                    <a:pos x="69" y="13"/>
                  </a:cxn>
                  <a:cxn ang="0">
                    <a:pos x="66" y="10"/>
                  </a:cxn>
                  <a:cxn ang="0">
                    <a:pos x="59" y="10"/>
                  </a:cxn>
                  <a:cxn ang="0">
                    <a:pos x="52" y="17"/>
                  </a:cxn>
                  <a:cxn ang="0">
                    <a:pos x="45" y="14"/>
                  </a:cxn>
                  <a:cxn ang="0">
                    <a:pos x="45" y="5"/>
                  </a:cxn>
                  <a:cxn ang="0">
                    <a:pos x="41" y="0"/>
                  </a:cxn>
                  <a:cxn ang="0">
                    <a:pos x="37" y="0"/>
                  </a:cxn>
                  <a:cxn ang="0">
                    <a:pos x="32" y="5"/>
                  </a:cxn>
                  <a:cxn ang="0">
                    <a:pos x="32" y="14"/>
                  </a:cxn>
                  <a:cxn ang="0">
                    <a:pos x="25" y="17"/>
                  </a:cxn>
                  <a:cxn ang="0">
                    <a:pos x="19" y="11"/>
                  </a:cxn>
                  <a:cxn ang="0">
                    <a:pos x="12" y="11"/>
                  </a:cxn>
                  <a:cxn ang="0">
                    <a:pos x="9" y="14"/>
                  </a:cxn>
                  <a:cxn ang="0">
                    <a:pos x="9" y="21"/>
                  </a:cxn>
                  <a:cxn ang="0">
                    <a:pos x="16" y="27"/>
                  </a:cxn>
                  <a:cxn ang="0">
                    <a:pos x="13" y="35"/>
                  </a:cxn>
                  <a:cxn ang="0">
                    <a:pos x="4" y="35"/>
                  </a:cxn>
                  <a:cxn ang="0">
                    <a:pos x="0" y="39"/>
                  </a:cxn>
                  <a:cxn ang="0">
                    <a:pos x="0" y="44"/>
                  </a:cxn>
                  <a:cxn ang="0">
                    <a:pos x="4" y="48"/>
                  </a:cxn>
                  <a:cxn ang="0">
                    <a:pos x="13" y="48"/>
                  </a:cxn>
                  <a:cxn ang="0">
                    <a:pos x="17" y="55"/>
                  </a:cxn>
                  <a:cxn ang="0">
                    <a:pos x="11" y="61"/>
                  </a:cxn>
                  <a:cxn ang="0">
                    <a:pos x="11" y="68"/>
                  </a:cxn>
                  <a:cxn ang="0">
                    <a:pos x="14" y="71"/>
                  </a:cxn>
                  <a:cxn ang="0">
                    <a:pos x="20" y="71"/>
                  </a:cxn>
                  <a:cxn ang="0">
                    <a:pos x="27" y="64"/>
                  </a:cxn>
                  <a:cxn ang="0">
                    <a:pos x="34" y="66"/>
                  </a:cxn>
                  <a:cxn ang="0">
                    <a:pos x="34" y="76"/>
                  </a:cxn>
                  <a:cxn ang="0">
                    <a:pos x="39" y="80"/>
                  </a:cxn>
                  <a:cxn ang="0">
                    <a:pos x="43" y="80"/>
                  </a:cxn>
                  <a:cxn ang="0">
                    <a:pos x="48" y="76"/>
                  </a:cxn>
                  <a:cxn ang="0">
                    <a:pos x="48" y="65"/>
                  </a:cxn>
                  <a:cxn ang="0">
                    <a:pos x="54" y="62"/>
                  </a:cxn>
                  <a:cxn ang="0">
                    <a:pos x="61" y="69"/>
                  </a:cxn>
                  <a:cxn ang="0">
                    <a:pos x="67" y="69"/>
                  </a:cxn>
                  <a:cxn ang="0">
                    <a:pos x="70" y="66"/>
                  </a:cxn>
                  <a:cxn ang="0">
                    <a:pos x="70" y="60"/>
                  </a:cxn>
                  <a:cxn ang="0">
                    <a:pos x="63" y="52"/>
                  </a:cxn>
                  <a:cxn ang="0">
                    <a:pos x="65" y="46"/>
                  </a:cxn>
                  <a:cxn ang="0">
                    <a:pos x="75" y="46"/>
                  </a:cxn>
                  <a:cxn ang="0">
                    <a:pos x="80" y="41"/>
                  </a:cxn>
                  <a:cxn ang="0">
                    <a:pos x="80" y="37"/>
                  </a:cxn>
                  <a:cxn ang="0">
                    <a:pos x="75" y="32"/>
                  </a:cxn>
                  <a:cxn ang="0">
                    <a:pos x="39" y="51"/>
                  </a:cxn>
                  <a:cxn ang="0">
                    <a:pos x="28" y="40"/>
                  </a:cxn>
                  <a:cxn ang="0">
                    <a:pos x="39" y="29"/>
                  </a:cxn>
                  <a:cxn ang="0">
                    <a:pos x="50" y="40"/>
                  </a:cxn>
                  <a:cxn ang="0">
                    <a:pos x="39" y="51"/>
                  </a:cxn>
                </a:cxnLst>
                <a:rect l="0" t="0" r="r" b="b"/>
                <a:pathLst>
                  <a:path w="80" h="80">
                    <a:moveTo>
                      <a:pt x="75" y="32"/>
                    </a:moveTo>
                    <a:cubicBezTo>
                      <a:pt x="64" y="32"/>
                      <a:pt x="64" y="32"/>
                      <a:pt x="64" y="32"/>
                    </a:cubicBezTo>
                    <a:cubicBezTo>
                      <a:pt x="64" y="30"/>
                      <a:pt x="63" y="28"/>
                      <a:pt x="61" y="26"/>
                    </a:cubicBezTo>
                    <a:cubicBezTo>
                      <a:pt x="69" y="19"/>
                      <a:pt x="69" y="19"/>
                      <a:pt x="69" y="19"/>
                    </a:cubicBezTo>
                    <a:cubicBezTo>
                      <a:pt x="71" y="17"/>
                      <a:pt x="71" y="14"/>
                      <a:pt x="69" y="13"/>
                    </a:cubicBezTo>
                    <a:cubicBezTo>
                      <a:pt x="66" y="10"/>
                      <a:pt x="66" y="10"/>
                      <a:pt x="66" y="10"/>
                    </a:cubicBezTo>
                    <a:cubicBezTo>
                      <a:pt x="64" y="8"/>
                      <a:pt x="61" y="8"/>
                      <a:pt x="59" y="10"/>
                    </a:cubicBezTo>
                    <a:cubicBezTo>
                      <a:pt x="52" y="17"/>
                      <a:pt x="52" y="17"/>
                      <a:pt x="52" y="17"/>
                    </a:cubicBezTo>
                    <a:cubicBezTo>
                      <a:pt x="50" y="16"/>
                      <a:pt x="48" y="15"/>
                      <a:pt x="45" y="14"/>
                    </a:cubicBezTo>
                    <a:cubicBezTo>
                      <a:pt x="45" y="5"/>
                      <a:pt x="45" y="5"/>
                      <a:pt x="45" y="5"/>
                    </a:cubicBezTo>
                    <a:cubicBezTo>
                      <a:pt x="45" y="2"/>
                      <a:pt x="43" y="0"/>
                      <a:pt x="41" y="0"/>
                    </a:cubicBezTo>
                    <a:cubicBezTo>
                      <a:pt x="37" y="0"/>
                      <a:pt x="37" y="0"/>
                      <a:pt x="37" y="0"/>
                    </a:cubicBezTo>
                    <a:cubicBezTo>
                      <a:pt x="34" y="0"/>
                      <a:pt x="32" y="2"/>
                      <a:pt x="32" y="5"/>
                    </a:cubicBezTo>
                    <a:cubicBezTo>
                      <a:pt x="32" y="14"/>
                      <a:pt x="32" y="14"/>
                      <a:pt x="32" y="14"/>
                    </a:cubicBezTo>
                    <a:cubicBezTo>
                      <a:pt x="30" y="15"/>
                      <a:pt x="27" y="16"/>
                      <a:pt x="25" y="17"/>
                    </a:cubicBezTo>
                    <a:cubicBezTo>
                      <a:pt x="19" y="11"/>
                      <a:pt x="19" y="11"/>
                      <a:pt x="19" y="11"/>
                    </a:cubicBezTo>
                    <a:cubicBezTo>
                      <a:pt x="17" y="9"/>
                      <a:pt x="14" y="9"/>
                      <a:pt x="12" y="11"/>
                    </a:cubicBezTo>
                    <a:cubicBezTo>
                      <a:pt x="9" y="14"/>
                      <a:pt x="9" y="14"/>
                      <a:pt x="9" y="14"/>
                    </a:cubicBezTo>
                    <a:cubicBezTo>
                      <a:pt x="8" y="16"/>
                      <a:pt x="8" y="19"/>
                      <a:pt x="9" y="21"/>
                    </a:cubicBezTo>
                    <a:cubicBezTo>
                      <a:pt x="16" y="27"/>
                      <a:pt x="16" y="27"/>
                      <a:pt x="16" y="27"/>
                    </a:cubicBezTo>
                    <a:cubicBezTo>
                      <a:pt x="14" y="29"/>
                      <a:pt x="13" y="32"/>
                      <a:pt x="13" y="35"/>
                    </a:cubicBezTo>
                    <a:cubicBezTo>
                      <a:pt x="4" y="35"/>
                      <a:pt x="4" y="35"/>
                      <a:pt x="4" y="35"/>
                    </a:cubicBezTo>
                    <a:cubicBezTo>
                      <a:pt x="2" y="35"/>
                      <a:pt x="0" y="37"/>
                      <a:pt x="0" y="39"/>
                    </a:cubicBezTo>
                    <a:cubicBezTo>
                      <a:pt x="0" y="44"/>
                      <a:pt x="0" y="44"/>
                      <a:pt x="0" y="44"/>
                    </a:cubicBezTo>
                    <a:cubicBezTo>
                      <a:pt x="0" y="46"/>
                      <a:pt x="2" y="48"/>
                      <a:pt x="4" y="48"/>
                    </a:cubicBezTo>
                    <a:cubicBezTo>
                      <a:pt x="13" y="48"/>
                      <a:pt x="13" y="48"/>
                      <a:pt x="13" y="48"/>
                    </a:cubicBezTo>
                    <a:cubicBezTo>
                      <a:pt x="14" y="51"/>
                      <a:pt x="15" y="53"/>
                      <a:pt x="17" y="55"/>
                    </a:cubicBezTo>
                    <a:cubicBezTo>
                      <a:pt x="11" y="61"/>
                      <a:pt x="11" y="61"/>
                      <a:pt x="11" y="61"/>
                    </a:cubicBezTo>
                    <a:cubicBezTo>
                      <a:pt x="9" y="63"/>
                      <a:pt x="9" y="66"/>
                      <a:pt x="11" y="68"/>
                    </a:cubicBezTo>
                    <a:cubicBezTo>
                      <a:pt x="14" y="71"/>
                      <a:pt x="14" y="71"/>
                      <a:pt x="14" y="71"/>
                    </a:cubicBezTo>
                    <a:cubicBezTo>
                      <a:pt x="16" y="72"/>
                      <a:pt x="19" y="72"/>
                      <a:pt x="20" y="71"/>
                    </a:cubicBezTo>
                    <a:cubicBezTo>
                      <a:pt x="27" y="64"/>
                      <a:pt x="27" y="64"/>
                      <a:pt x="27" y="64"/>
                    </a:cubicBezTo>
                    <a:cubicBezTo>
                      <a:pt x="29" y="65"/>
                      <a:pt x="32" y="66"/>
                      <a:pt x="34" y="66"/>
                    </a:cubicBezTo>
                    <a:cubicBezTo>
                      <a:pt x="34" y="76"/>
                      <a:pt x="34" y="76"/>
                      <a:pt x="34" y="76"/>
                    </a:cubicBezTo>
                    <a:cubicBezTo>
                      <a:pt x="34" y="78"/>
                      <a:pt x="36" y="80"/>
                      <a:pt x="39" y="80"/>
                    </a:cubicBezTo>
                    <a:cubicBezTo>
                      <a:pt x="43" y="80"/>
                      <a:pt x="43" y="80"/>
                      <a:pt x="43" y="80"/>
                    </a:cubicBezTo>
                    <a:cubicBezTo>
                      <a:pt x="46" y="80"/>
                      <a:pt x="48" y="78"/>
                      <a:pt x="48" y="76"/>
                    </a:cubicBezTo>
                    <a:cubicBezTo>
                      <a:pt x="48" y="65"/>
                      <a:pt x="48" y="65"/>
                      <a:pt x="48" y="65"/>
                    </a:cubicBezTo>
                    <a:cubicBezTo>
                      <a:pt x="50" y="64"/>
                      <a:pt x="52" y="63"/>
                      <a:pt x="54" y="62"/>
                    </a:cubicBezTo>
                    <a:cubicBezTo>
                      <a:pt x="61" y="69"/>
                      <a:pt x="61" y="69"/>
                      <a:pt x="61" y="69"/>
                    </a:cubicBezTo>
                    <a:cubicBezTo>
                      <a:pt x="63" y="71"/>
                      <a:pt x="66" y="71"/>
                      <a:pt x="67" y="69"/>
                    </a:cubicBezTo>
                    <a:cubicBezTo>
                      <a:pt x="70" y="66"/>
                      <a:pt x="70" y="66"/>
                      <a:pt x="70" y="66"/>
                    </a:cubicBezTo>
                    <a:cubicBezTo>
                      <a:pt x="72" y="64"/>
                      <a:pt x="72" y="62"/>
                      <a:pt x="70" y="60"/>
                    </a:cubicBezTo>
                    <a:cubicBezTo>
                      <a:pt x="63" y="52"/>
                      <a:pt x="63" y="52"/>
                      <a:pt x="63" y="52"/>
                    </a:cubicBezTo>
                    <a:cubicBezTo>
                      <a:pt x="64" y="50"/>
                      <a:pt x="64" y="48"/>
                      <a:pt x="65" y="46"/>
                    </a:cubicBezTo>
                    <a:cubicBezTo>
                      <a:pt x="75" y="46"/>
                      <a:pt x="75" y="46"/>
                      <a:pt x="75" y="46"/>
                    </a:cubicBezTo>
                    <a:cubicBezTo>
                      <a:pt x="78" y="46"/>
                      <a:pt x="80" y="44"/>
                      <a:pt x="80" y="41"/>
                    </a:cubicBezTo>
                    <a:cubicBezTo>
                      <a:pt x="80" y="37"/>
                      <a:pt x="80" y="37"/>
                      <a:pt x="80" y="37"/>
                    </a:cubicBezTo>
                    <a:cubicBezTo>
                      <a:pt x="80" y="34"/>
                      <a:pt x="78" y="32"/>
                      <a:pt x="75" y="32"/>
                    </a:cubicBezTo>
                    <a:close/>
                    <a:moveTo>
                      <a:pt x="39" y="51"/>
                    </a:moveTo>
                    <a:cubicBezTo>
                      <a:pt x="33" y="51"/>
                      <a:pt x="28" y="46"/>
                      <a:pt x="28" y="40"/>
                    </a:cubicBezTo>
                    <a:cubicBezTo>
                      <a:pt x="28" y="34"/>
                      <a:pt x="33" y="29"/>
                      <a:pt x="39" y="29"/>
                    </a:cubicBezTo>
                    <a:cubicBezTo>
                      <a:pt x="45" y="29"/>
                      <a:pt x="50" y="34"/>
                      <a:pt x="50" y="40"/>
                    </a:cubicBezTo>
                    <a:cubicBezTo>
                      <a:pt x="50" y="46"/>
                      <a:pt x="45" y="51"/>
                      <a:pt x="39" y="5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59"/>
              <p:cNvSpPr>
                <a:spLocks noEditPoints="1"/>
              </p:cNvSpPr>
              <p:nvPr/>
            </p:nvSpPr>
            <p:spPr bwMode="auto">
              <a:xfrm>
                <a:off x="4591051" y="2427288"/>
                <a:ext cx="128588" cy="128588"/>
              </a:xfrm>
              <a:custGeom>
                <a:avLst/>
                <a:gdLst/>
                <a:ahLst/>
                <a:cxnLst>
                  <a:cxn ang="0">
                    <a:pos x="48" y="20"/>
                  </a:cxn>
                  <a:cxn ang="0">
                    <a:pos x="41" y="20"/>
                  </a:cxn>
                  <a:cxn ang="0">
                    <a:pos x="39" y="17"/>
                  </a:cxn>
                  <a:cxn ang="0">
                    <a:pos x="44" y="12"/>
                  </a:cxn>
                  <a:cxn ang="0">
                    <a:pos x="44" y="8"/>
                  </a:cxn>
                  <a:cxn ang="0">
                    <a:pos x="42" y="6"/>
                  </a:cxn>
                  <a:cxn ang="0">
                    <a:pos x="38" y="6"/>
                  </a:cxn>
                  <a:cxn ang="0">
                    <a:pos x="33" y="11"/>
                  </a:cxn>
                  <a:cxn ang="0">
                    <a:pos x="29" y="9"/>
                  </a:cxn>
                  <a:cxn ang="0">
                    <a:pos x="29" y="3"/>
                  </a:cxn>
                  <a:cxn ang="0">
                    <a:pos x="26" y="0"/>
                  </a:cxn>
                  <a:cxn ang="0">
                    <a:pos x="24" y="0"/>
                  </a:cxn>
                  <a:cxn ang="0">
                    <a:pos x="21" y="3"/>
                  </a:cxn>
                  <a:cxn ang="0">
                    <a:pos x="21" y="9"/>
                  </a:cxn>
                  <a:cxn ang="0">
                    <a:pos x="16" y="11"/>
                  </a:cxn>
                  <a:cxn ang="0">
                    <a:pos x="12" y="7"/>
                  </a:cxn>
                  <a:cxn ang="0">
                    <a:pos x="8" y="7"/>
                  </a:cxn>
                  <a:cxn ang="0">
                    <a:pos x="6" y="9"/>
                  </a:cxn>
                  <a:cxn ang="0">
                    <a:pos x="6" y="13"/>
                  </a:cxn>
                  <a:cxn ang="0">
                    <a:pos x="10" y="17"/>
                  </a:cxn>
                  <a:cxn ang="0">
                    <a:pos x="8" y="22"/>
                  </a:cxn>
                  <a:cxn ang="0">
                    <a:pos x="3" y="22"/>
                  </a:cxn>
                  <a:cxn ang="0">
                    <a:pos x="0" y="25"/>
                  </a:cxn>
                  <a:cxn ang="0">
                    <a:pos x="0" y="27"/>
                  </a:cxn>
                  <a:cxn ang="0">
                    <a:pos x="3" y="30"/>
                  </a:cxn>
                  <a:cxn ang="0">
                    <a:pos x="9" y="30"/>
                  </a:cxn>
                  <a:cxn ang="0">
                    <a:pos x="11" y="35"/>
                  </a:cxn>
                  <a:cxn ang="0">
                    <a:pos x="7" y="39"/>
                  </a:cxn>
                  <a:cxn ang="0">
                    <a:pos x="7" y="43"/>
                  </a:cxn>
                  <a:cxn ang="0">
                    <a:pos x="9" y="45"/>
                  </a:cxn>
                  <a:cxn ang="0">
                    <a:pos x="13" y="45"/>
                  </a:cxn>
                  <a:cxn ang="0">
                    <a:pos x="17" y="41"/>
                  </a:cxn>
                  <a:cxn ang="0">
                    <a:pos x="22" y="42"/>
                  </a:cxn>
                  <a:cxn ang="0">
                    <a:pos x="22" y="48"/>
                  </a:cxn>
                  <a:cxn ang="0">
                    <a:pos x="25" y="51"/>
                  </a:cxn>
                  <a:cxn ang="0">
                    <a:pos x="28" y="51"/>
                  </a:cxn>
                  <a:cxn ang="0">
                    <a:pos x="31" y="48"/>
                  </a:cxn>
                  <a:cxn ang="0">
                    <a:pos x="31" y="41"/>
                  </a:cxn>
                  <a:cxn ang="0">
                    <a:pos x="35" y="39"/>
                  </a:cxn>
                  <a:cxn ang="0">
                    <a:pos x="39" y="44"/>
                  </a:cxn>
                  <a:cxn ang="0">
                    <a:pos x="43" y="44"/>
                  </a:cxn>
                  <a:cxn ang="0">
                    <a:pos x="45" y="42"/>
                  </a:cxn>
                  <a:cxn ang="0">
                    <a:pos x="45" y="38"/>
                  </a:cxn>
                  <a:cxn ang="0">
                    <a:pos x="40" y="33"/>
                  </a:cxn>
                  <a:cxn ang="0">
                    <a:pos x="42" y="29"/>
                  </a:cxn>
                  <a:cxn ang="0">
                    <a:pos x="48" y="29"/>
                  </a:cxn>
                  <a:cxn ang="0">
                    <a:pos x="51" y="26"/>
                  </a:cxn>
                  <a:cxn ang="0">
                    <a:pos x="51" y="23"/>
                  </a:cxn>
                  <a:cxn ang="0">
                    <a:pos x="48" y="20"/>
                  </a:cxn>
                  <a:cxn ang="0">
                    <a:pos x="25" y="32"/>
                  </a:cxn>
                  <a:cxn ang="0">
                    <a:pos x="18" y="25"/>
                  </a:cxn>
                  <a:cxn ang="0">
                    <a:pos x="25" y="18"/>
                  </a:cxn>
                  <a:cxn ang="0">
                    <a:pos x="32" y="25"/>
                  </a:cxn>
                  <a:cxn ang="0">
                    <a:pos x="25" y="32"/>
                  </a:cxn>
                </a:cxnLst>
                <a:rect l="0" t="0" r="r" b="b"/>
                <a:pathLst>
                  <a:path w="51" h="51">
                    <a:moveTo>
                      <a:pt x="48" y="20"/>
                    </a:moveTo>
                    <a:cubicBezTo>
                      <a:pt x="41" y="20"/>
                      <a:pt x="41" y="20"/>
                      <a:pt x="41" y="20"/>
                    </a:cubicBezTo>
                    <a:cubicBezTo>
                      <a:pt x="41" y="19"/>
                      <a:pt x="40" y="18"/>
                      <a:pt x="39" y="17"/>
                    </a:cubicBezTo>
                    <a:cubicBezTo>
                      <a:pt x="44" y="12"/>
                      <a:pt x="44" y="12"/>
                      <a:pt x="44" y="12"/>
                    </a:cubicBezTo>
                    <a:cubicBezTo>
                      <a:pt x="45" y="11"/>
                      <a:pt x="45" y="9"/>
                      <a:pt x="44" y="8"/>
                    </a:cubicBezTo>
                    <a:cubicBezTo>
                      <a:pt x="42" y="6"/>
                      <a:pt x="42" y="6"/>
                      <a:pt x="42" y="6"/>
                    </a:cubicBezTo>
                    <a:cubicBezTo>
                      <a:pt x="41" y="5"/>
                      <a:pt x="39" y="5"/>
                      <a:pt x="38" y="6"/>
                    </a:cubicBezTo>
                    <a:cubicBezTo>
                      <a:pt x="33" y="11"/>
                      <a:pt x="33" y="11"/>
                      <a:pt x="33" y="11"/>
                    </a:cubicBezTo>
                    <a:cubicBezTo>
                      <a:pt x="32" y="10"/>
                      <a:pt x="31" y="9"/>
                      <a:pt x="29" y="9"/>
                    </a:cubicBezTo>
                    <a:cubicBezTo>
                      <a:pt x="29" y="3"/>
                      <a:pt x="29" y="3"/>
                      <a:pt x="29" y="3"/>
                    </a:cubicBezTo>
                    <a:cubicBezTo>
                      <a:pt x="29" y="1"/>
                      <a:pt x="28" y="0"/>
                      <a:pt x="26" y="0"/>
                    </a:cubicBezTo>
                    <a:cubicBezTo>
                      <a:pt x="24" y="0"/>
                      <a:pt x="24" y="0"/>
                      <a:pt x="24" y="0"/>
                    </a:cubicBezTo>
                    <a:cubicBezTo>
                      <a:pt x="22" y="0"/>
                      <a:pt x="21" y="1"/>
                      <a:pt x="21" y="3"/>
                    </a:cubicBezTo>
                    <a:cubicBezTo>
                      <a:pt x="21" y="9"/>
                      <a:pt x="21" y="9"/>
                      <a:pt x="21" y="9"/>
                    </a:cubicBezTo>
                    <a:cubicBezTo>
                      <a:pt x="19" y="9"/>
                      <a:pt x="18" y="10"/>
                      <a:pt x="16" y="11"/>
                    </a:cubicBezTo>
                    <a:cubicBezTo>
                      <a:pt x="12" y="7"/>
                      <a:pt x="12" y="7"/>
                      <a:pt x="12" y="7"/>
                    </a:cubicBezTo>
                    <a:cubicBezTo>
                      <a:pt x="11" y="6"/>
                      <a:pt x="9" y="6"/>
                      <a:pt x="8" y="7"/>
                    </a:cubicBezTo>
                    <a:cubicBezTo>
                      <a:pt x="6" y="9"/>
                      <a:pt x="6" y="9"/>
                      <a:pt x="6" y="9"/>
                    </a:cubicBezTo>
                    <a:cubicBezTo>
                      <a:pt x="5" y="10"/>
                      <a:pt x="5" y="12"/>
                      <a:pt x="6" y="13"/>
                    </a:cubicBezTo>
                    <a:cubicBezTo>
                      <a:pt x="10" y="17"/>
                      <a:pt x="10" y="17"/>
                      <a:pt x="10" y="17"/>
                    </a:cubicBezTo>
                    <a:cubicBezTo>
                      <a:pt x="9" y="18"/>
                      <a:pt x="9" y="20"/>
                      <a:pt x="8" y="22"/>
                    </a:cubicBezTo>
                    <a:cubicBezTo>
                      <a:pt x="3" y="22"/>
                      <a:pt x="3" y="22"/>
                      <a:pt x="3" y="22"/>
                    </a:cubicBezTo>
                    <a:cubicBezTo>
                      <a:pt x="2" y="22"/>
                      <a:pt x="0" y="23"/>
                      <a:pt x="0" y="25"/>
                    </a:cubicBezTo>
                    <a:cubicBezTo>
                      <a:pt x="0" y="27"/>
                      <a:pt x="0" y="27"/>
                      <a:pt x="0" y="27"/>
                    </a:cubicBezTo>
                    <a:cubicBezTo>
                      <a:pt x="0" y="29"/>
                      <a:pt x="2" y="30"/>
                      <a:pt x="3" y="30"/>
                    </a:cubicBezTo>
                    <a:cubicBezTo>
                      <a:pt x="9" y="30"/>
                      <a:pt x="9" y="30"/>
                      <a:pt x="9" y="30"/>
                    </a:cubicBezTo>
                    <a:cubicBezTo>
                      <a:pt x="9" y="32"/>
                      <a:pt x="10" y="34"/>
                      <a:pt x="11" y="35"/>
                    </a:cubicBezTo>
                    <a:cubicBezTo>
                      <a:pt x="7" y="39"/>
                      <a:pt x="7" y="39"/>
                      <a:pt x="7" y="39"/>
                    </a:cubicBezTo>
                    <a:cubicBezTo>
                      <a:pt x="6" y="40"/>
                      <a:pt x="6" y="42"/>
                      <a:pt x="7" y="43"/>
                    </a:cubicBezTo>
                    <a:cubicBezTo>
                      <a:pt x="9" y="45"/>
                      <a:pt x="9" y="45"/>
                      <a:pt x="9" y="45"/>
                    </a:cubicBezTo>
                    <a:cubicBezTo>
                      <a:pt x="10" y="46"/>
                      <a:pt x="12" y="46"/>
                      <a:pt x="13" y="45"/>
                    </a:cubicBezTo>
                    <a:cubicBezTo>
                      <a:pt x="17" y="41"/>
                      <a:pt x="17" y="41"/>
                      <a:pt x="17" y="41"/>
                    </a:cubicBezTo>
                    <a:cubicBezTo>
                      <a:pt x="19" y="41"/>
                      <a:pt x="20" y="42"/>
                      <a:pt x="22" y="42"/>
                    </a:cubicBezTo>
                    <a:cubicBezTo>
                      <a:pt x="22" y="48"/>
                      <a:pt x="22" y="48"/>
                      <a:pt x="22" y="48"/>
                    </a:cubicBezTo>
                    <a:cubicBezTo>
                      <a:pt x="22" y="49"/>
                      <a:pt x="23" y="51"/>
                      <a:pt x="25" y="51"/>
                    </a:cubicBezTo>
                    <a:cubicBezTo>
                      <a:pt x="28" y="51"/>
                      <a:pt x="28" y="51"/>
                      <a:pt x="28" y="51"/>
                    </a:cubicBezTo>
                    <a:cubicBezTo>
                      <a:pt x="29" y="51"/>
                      <a:pt x="31" y="49"/>
                      <a:pt x="31" y="48"/>
                    </a:cubicBezTo>
                    <a:cubicBezTo>
                      <a:pt x="31" y="41"/>
                      <a:pt x="31" y="41"/>
                      <a:pt x="31" y="41"/>
                    </a:cubicBezTo>
                    <a:cubicBezTo>
                      <a:pt x="32" y="41"/>
                      <a:pt x="33" y="40"/>
                      <a:pt x="35" y="39"/>
                    </a:cubicBezTo>
                    <a:cubicBezTo>
                      <a:pt x="39" y="44"/>
                      <a:pt x="39" y="44"/>
                      <a:pt x="39" y="44"/>
                    </a:cubicBezTo>
                    <a:cubicBezTo>
                      <a:pt x="40" y="45"/>
                      <a:pt x="42" y="45"/>
                      <a:pt x="43" y="44"/>
                    </a:cubicBezTo>
                    <a:cubicBezTo>
                      <a:pt x="45" y="42"/>
                      <a:pt x="45" y="42"/>
                      <a:pt x="45" y="42"/>
                    </a:cubicBezTo>
                    <a:cubicBezTo>
                      <a:pt x="46" y="41"/>
                      <a:pt x="46" y="39"/>
                      <a:pt x="45" y="38"/>
                    </a:cubicBezTo>
                    <a:cubicBezTo>
                      <a:pt x="40" y="33"/>
                      <a:pt x="40" y="33"/>
                      <a:pt x="40" y="33"/>
                    </a:cubicBezTo>
                    <a:cubicBezTo>
                      <a:pt x="41" y="32"/>
                      <a:pt x="41" y="30"/>
                      <a:pt x="42" y="29"/>
                    </a:cubicBezTo>
                    <a:cubicBezTo>
                      <a:pt x="48" y="29"/>
                      <a:pt x="48" y="29"/>
                      <a:pt x="48" y="29"/>
                    </a:cubicBezTo>
                    <a:cubicBezTo>
                      <a:pt x="50" y="29"/>
                      <a:pt x="51" y="28"/>
                      <a:pt x="51" y="26"/>
                    </a:cubicBezTo>
                    <a:cubicBezTo>
                      <a:pt x="51" y="23"/>
                      <a:pt x="51" y="23"/>
                      <a:pt x="51" y="23"/>
                    </a:cubicBezTo>
                    <a:cubicBezTo>
                      <a:pt x="51" y="22"/>
                      <a:pt x="50" y="20"/>
                      <a:pt x="48" y="20"/>
                    </a:cubicBezTo>
                    <a:close/>
                    <a:moveTo>
                      <a:pt x="25" y="32"/>
                    </a:moveTo>
                    <a:cubicBezTo>
                      <a:pt x="21" y="32"/>
                      <a:pt x="18" y="29"/>
                      <a:pt x="18" y="25"/>
                    </a:cubicBezTo>
                    <a:cubicBezTo>
                      <a:pt x="18" y="21"/>
                      <a:pt x="21" y="18"/>
                      <a:pt x="25" y="18"/>
                    </a:cubicBezTo>
                    <a:cubicBezTo>
                      <a:pt x="29" y="18"/>
                      <a:pt x="32" y="21"/>
                      <a:pt x="32" y="25"/>
                    </a:cubicBezTo>
                    <a:cubicBezTo>
                      <a:pt x="32" y="29"/>
                      <a:pt x="29" y="32"/>
                      <a:pt x="25" y="3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6" name="Group 155"/>
            <p:cNvGrpSpPr/>
            <p:nvPr/>
          </p:nvGrpSpPr>
          <p:grpSpPr>
            <a:xfrm>
              <a:off x="5305033" y="3717024"/>
              <a:ext cx="401318" cy="554056"/>
              <a:chOff x="5011738" y="2427288"/>
              <a:chExt cx="212725" cy="293688"/>
            </a:xfrm>
            <a:solidFill>
              <a:schemeClr val="bg1"/>
            </a:solidFill>
          </p:grpSpPr>
          <p:sp>
            <p:nvSpPr>
              <p:cNvPr id="157" name="Freeform 63"/>
              <p:cNvSpPr>
                <a:spLocks noEditPoints="1"/>
              </p:cNvSpPr>
              <p:nvPr/>
            </p:nvSpPr>
            <p:spPr bwMode="auto">
              <a:xfrm>
                <a:off x="5011738" y="2427288"/>
                <a:ext cx="212725" cy="293688"/>
              </a:xfrm>
              <a:custGeom>
                <a:avLst/>
                <a:gdLst/>
                <a:ahLst/>
                <a:cxnLst>
                  <a:cxn ang="0">
                    <a:pos x="78" y="11"/>
                  </a:cxn>
                  <a:cxn ang="0">
                    <a:pos x="84" y="11"/>
                  </a:cxn>
                  <a:cxn ang="0">
                    <a:pos x="84" y="0"/>
                  </a:cxn>
                  <a:cxn ang="0">
                    <a:pos x="0" y="0"/>
                  </a:cxn>
                  <a:cxn ang="0">
                    <a:pos x="0" y="11"/>
                  </a:cxn>
                  <a:cxn ang="0">
                    <a:pos x="7" y="11"/>
                  </a:cxn>
                  <a:cxn ang="0">
                    <a:pos x="30" y="52"/>
                  </a:cxn>
                  <a:cxn ang="0">
                    <a:pos x="30" y="64"/>
                  </a:cxn>
                  <a:cxn ang="0">
                    <a:pos x="8" y="105"/>
                  </a:cxn>
                  <a:cxn ang="0">
                    <a:pos x="0" y="105"/>
                  </a:cxn>
                  <a:cxn ang="0">
                    <a:pos x="0" y="116"/>
                  </a:cxn>
                  <a:cxn ang="0">
                    <a:pos x="84" y="116"/>
                  </a:cxn>
                  <a:cxn ang="0">
                    <a:pos x="84" y="105"/>
                  </a:cxn>
                  <a:cxn ang="0">
                    <a:pos x="78" y="105"/>
                  </a:cxn>
                  <a:cxn ang="0">
                    <a:pos x="55" y="64"/>
                  </a:cxn>
                  <a:cxn ang="0">
                    <a:pos x="55" y="52"/>
                  </a:cxn>
                  <a:cxn ang="0">
                    <a:pos x="78" y="11"/>
                  </a:cxn>
                  <a:cxn ang="0">
                    <a:pos x="52" y="69"/>
                  </a:cxn>
                  <a:cxn ang="0">
                    <a:pos x="72" y="105"/>
                  </a:cxn>
                  <a:cxn ang="0">
                    <a:pos x="67" y="105"/>
                  </a:cxn>
                  <a:cxn ang="0">
                    <a:pos x="56" y="93"/>
                  </a:cxn>
                  <a:cxn ang="0">
                    <a:pos x="43" y="77"/>
                  </a:cxn>
                  <a:cxn ang="0">
                    <a:pos x="30" y="93"/>
                  </a:cxn>
                  <a:cxn ang="0">
                    <a:pos x="20" y="105"/>
                  </a:cxn>
                  <a:cxn ang="0">
                    <a:pos x="13" y="105"/>
                  </a:cxn>
                  <a:cxn ang="0">
                    <a:pos x="34" y="69"/>
                  </a:cxn>
                  <a:cxn ang="0">
                    <a:pos x="36" y="69"/>
                  </a:cxn>
                  <a:cxn ang="0">
                    <a:pos x="36" y="48"/>
                  </a:cxn>
                  <a:cxn ang="0">
                    <a:pos x="34" y="47"/>
                  </a:cxn>
                  <a:cxn ang="0">
                    <a:pos x="13" y="11"/>
                  </a:cxn>
                  <a:cxn ang="0">
                    <a:pos x="72" y="11"/>
                  </a:cxn>
                  <a:cxn ang="0">
                    <a:pos x="52" y="47"/>
                  </a:cxn>
                  <a:cxn ang="0">
                    <a:pos x="49" y="48"/>
                  </a:cxn>
                  <a:cxn ang="0">
                    <a:pos x="49" y="69"/>
                  </a:cxn>
                  <a:cxn ang="0">
                    <a:pos x="52" y="69"/>
                  </a:cxn>
                </a:cxnLst>
                <a:rect l="0" t="0" r="r" b="b"/>
                <a:pathLst>
                  <a:path w="84" h="116">
                    <a:moveTo>
                      <a:pt x="78" y="11"/>
                    </a:moveTo>
                    <a:cubicBezTo>
                      <a:pt x="84" y="11"/>
                      <a:pt x="84" y="11"/>
                      <a:pt x="84" y="11"/>
                    </a:cubicBezTo>
                    <a:cubicBezTo>
                      <a:pt x="84" y="0"/>
                      <a:pt x="84" y="0"/>
                      <a:pt x="84" y="0"/>
                    </a:cubicBezTo>
                    <a:cubicBezTo>
                      <a:pt x="0" y="0"/>
                      <a:pt x="0" y="0"/>
                      <a:pt x="0" y="0"/>
                    </a:cubicBezTo>
                    <a:cubicBezTo>
                      <a:pt x="0" y="11"/>
                      <a:pt x="0" y="11"/>
                      <a:pt x="0" y="11"/>
                    </a:cubicBezTo>
                    <a:cubicBezTo>
                      <a:pt x="7" y="11"/>
                      <a:pt x="7" y="11"/>
                      <a:pt x="7" y="11"/>
                    </a:cubicBezTo>
                    <a:cubicBezTo>
                      <a:pt x="8" y="33"/>
                      <a:pt x="16" y="48"/>
                      <a:pt x="30" y="52"/>
                    </a:cubicBezTo>
                    <a:cubicBezTo>
                      <a:pt x="30" y="64"/>
                      <a:pt x="30" y="64"/>
                      <a:pt x="30" y="64"/>
                    </a:cubicBezTo>
                    <a:cubicBezTo>
                      <a:pt x="17" y="69"/>
                      <a:pt x="9" y="83"/>
                      <a:pt x="8" y="105"/>
                    </a:cubicBezTo>
                    <a:cubicBezTo>
                      <a:pt x="0" y="105"/>
                      <a:pt x="0" y="105"/>
                      <a:pt x="0" y="105"/>
                    </a:cubicBezTo>
                    <a:cubicBezTo>
                      <a:pt x="0" y="116"/>
                      <a:pt x="0" y="116"/>
                      <a:pt x="0" y="116"/>
                    </a:cubicBezTo>
                    <a:cubicBezTo>
                      <a:pt x="84" y="116"/>
                      <a:pt x="84" y="116"/>
                      <a:pt x="84" y="116"/>
                    </a:cubicBezTo>
                    <a:cubicBezTo>
                      <a:pt x="84" y="105"/>
                      <a:pt x="84" y="105"/>
                      <a:pt x="84" y="105"/>
                    </a:cubicBezTo>
                    <a:cubicBezTo>
                      <a:pt x="78" y="105"/>
                      <a:pt x="78" y="105"/>
                      <a:pt x="78" y="105"/>
                    </a:cubicBezTo>
                    <a:cubicBezTo>
                      <a:pt x="77" y="83"/>
                      <a:pt x="69" y="69"/>
                      <a:pt x="55" y="64"/>
                    </a:cubicBezTo>
                    <a:cubicBezTo>
                      <a:pt x="55" y="52"/>
                      <a:pt x="55" y="52"/>
                      <a:pt x="55" y="52"/>
                    </a:cubicBezTo>
                    <a:cubicBezTo>
                      <a:pt x="69" y="48"/>
                      <a:pt x="77" y="33"/>
                      <a:pt x="78" y="11"/>
                    </a:cubicBezTo>
                    <a:close/>
                    <a:moveTo>
                      <a:pt x="52" y="69"/>
                    </a:moveTo>
                    <a:cubicBezTo>
                      <a:pt x="67" y="73"/>
                      <a:pt x="72" y="90"/>
                      <a:pt x="72" y="105"/>
                    </a:cubicBezTo>
                    <a:cubicBezTo>
                      <a:pt x="67" y="105"/>
                      <a:pt x="67" y="105"/>
                      <a:pt x="67" y="105"/>
                    </a:cubicBezTo>
                    <a:cubicBezTo>
                      <a:pt x="56" y="93"/>
                      <a:pt x="56" y="93"/>
                      <a:pt x="56" y="93"/>
                    </a:cubicBezTo>
                    <a:cubicBezTo>
                      <a:pt x="43" y="77"/>
                      <a:pt x="43" y="77"/>
                      <a:pt x="43" y="77"/>
                    </a:cubicBezTo>
                    <a:cubicBezTo>
                      <a:pt x="30" y="93"/>
                      <a:pt x="30" y="93"/>
                      <a:pt x="30" y="93"/>
                    </a:cubicBezTo>
                    <a:cubicBezTo>
                      <a:pt x="20" y="105"/>
                      <a:pt x="20" y="105"/>
                      <a:pt x="20" y="105"/>
                    </a:cubicBezTo>
                    <a:cubicBezTo>
                      <a:pt x="13" y="105"/>
                      <a:pt x="13" y="105"/>
                      <a:pt x="13" y="105"/>
                    </a:cubicBezTo>
                    <a:cubicBezTo>
                      <a:pt x="14" y="90"/>
                      <a:pt x="18" y="73"/>
                      <a:pt x="34" y="69"/>
                    </a:cubicBezTo>
                    <a:cubicBezTo>
                      <a:pt x="36" y="69"/>
                      <a:pt x="36" y="69"/>
                      <a:pt x="36" y="69"/>
                    </a:cubicBezTo>
                    <a:cubicBezTo>
                      <a:pt x="36" y="48"/>
                      <a:pt x="36" y="48"/>
                      <a:pt x="36" y="48"/>
                    </a:cubicBezTo>
                    <a:cubicBezTo>
                      <a:pt x="34" y="47"/>
                      <a:pt x="34" y="47"/>
                      <a:pt x="34" y="47"/>
                    </a:cubicBezTo>
                    <a:cubicBezTo>
                      <a:pt x="18" y="43"/>
                      <a:pt x="14" y="27"/>
                      <a:pt x="13" y="11"/>
                    </a:cubicBezTo>
                    <a:cubicBezTo>
                      <a:pt x="72" y="11"/>
                      <a:pt x="72" y="11"/>
                      <a:pt x="72" y="11"/>
                    </a:cubicBezTo>
                    <a:cubicBezTo>
                      <a:pt x="72" y="27"/>
                      <a:pt x="67" y="43"/>
                      <a:pt x="52" y="47"/>
                    </a:cubicBezTo>
                    <a:cubicBezTo>
                      <a:pt x="49" y="48"/>
                      <a:pt x="49" y="48"/>
                      <a:pt x="49" y="48"/>
                    </a:cubicBezTo>
                    <a:cubicBezTo>
                      <a:pt x="49" y="69"/>
                      <a:pt x="49" y="69"/>
                      <a:pt x="49" y="69"/>
                    </a:cubicBezTo>
                    <a:lnTo>
                      <a:pt x="52" y="6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64"/>
              <p:cNvSpPr>
                <a:spLocks/>
              </p:cNvSpPr>
              <p:nvPr/>
            </p:nvSpPr>
            <p:spPr bwMode="auto">
              <a:xfrm>
                <a:off x="5092701" y="2516188"/>
                <a:ext cx="60325" cy="34925"/>
              </a:xfrm>
              <a:custGeom>
                <a:avLst/>
                <a:gdLst/>
                <a:ahLst/>
                <a:cxnLst>
                  <a:cxn ang="0">
                    <a:pos x="38" y="0"/>
                  </a:cxn>
                  <a:cxn ang="0">
                    <a:pos x="0" y="0"/>
                  </a:cxn>
                  <a:cxn ang="0">
                    <a:pos x="9" y="11"/>
                  </a:cxn>
                  <a:cxn ang="0">
                    <a:pos x="19" y="22"/>
                  </a:cxn>
                  <a:cxn ang="0">
                    <a:pos x="29" y="11"/>
                  </a:cxn>
                  <a:cxn ang="0">
                    <a:pos x="38" y="0"/>
                  </a:cxn>
                </a:cxnLst>
                <a:rect l="0" t="0" r="r" b="b"/>
                <a:pathLst>
                  <a:path w="38" h="22">
                    <a:moveTo>
                      <a:pt x="38" y="0"/>
                    </a:moveTo>
                    <a:lnTo>
                      <a:pt x="0" y="0"/>
                    </a:lnTo>
                    <a:lnTo>
                      <a:pt x="9" y="11"/>
                    </a:lnTo>
                    <a:lnTo>
                      <a:pt x="19" y="22"/>
                    </a:lnTo>
                    <a:lnTo>
                      <a:pt x="29" y="11"/>
                    </a:lnTo>
                    <a:lnTo>
                      <a:pt x="3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p:nvGrpSpPr>
          <p:grpSpPr>
            <a:xfrm>
              <a:off x="3347570" y="3783929"/>
              <a:ext cx="477670" cy="386804"/>
              <a:chOff x="5011738" y="3636963"/>
              <a:chExt cx="292101" cy="236537"/>
            </a:xfrm>
            <a:solidFill>
              <a:schemeClr val="bg1"/>
            </a:solidFill>
          </p:grpSpPr>
          <p:sp>
            <p:nvSpPr>
              <p:cNvPr id="160" name="Freeform 86"/>
              <p:cNvSpPr>
                <a:spLocks noEditPoints="1"/>
              </p:cNvSpPr>
              <p:nvPr/>
            </p:nvSpPr>
            <p:spPr bwMode="auto">
              <a:xfrm>
                <a:off x="5011738" y="3673475"/>
                <a:ext cx="292100" cy="147638"/>
              </a:xfrm>
              <a:custGeom>
                <a:avLst/>
                <a:gdLst/>
                <a:ahLst/>
                <a:cxnLst>
                  <a:cxn ang="0">
                    <a:pos x="87" y="14"/>
                  </a:cxn>
                  <a:cxn ang="0">
                    <a:pos x="73" y="15"/>
                  </a:cxn>
                  <a:cxn ang="0">
                    <a:pos x="73" y="21"/>
                  </a:cxn>
                  <a:cxn ang="0">
                    <a:pos x="66" y="21"/>
                  </a:cxn>
                  <a:cxn ang="0">
                    <a:pos x="66" y="3"/>
                  </a:cxn>
                  <a:cxn ang="0">
                    <a:pos x="62" y="0"/>
                  </a:cxn>
                  <a:cxn ang="0">
                    <a:pos x="58" y="3"/>
                  </a:cxn>
                  <a:cxn ang="0">
                    <a:pos x="58" y="21"/>
                  </a:cxn>
                  <a:cxn ang="0">
                    <a:pos x="51" y="21"/>
                  </a:cxn>
                  <a:cxn ang="0">
                    <a:pos x="44" y="29"/>
                  </a:cxn>
                  <a:cxn ang="0">
                    <a:pos x="21" y="29"/>
                  </a:cxn>
                  <a:cxn ang="0">
                    <a:pos x="11" y="21"/>
                  </a:cxn>
                  <a:cxn ang="0">
                    <a:pos x="0" y="32"/>
                  </a:cxn>
                  <a:cxn ang="0">
                    <a:pos x="11" y="43"/>
                  </a:cxn>
                  <a:cxn ang="0">
                    <a:pos x="21" y="37"/>
                  </a:cxn>
                  <a:cxn ang="0">
                    <a:pos x="51" y="58"/>
                  </a:cxn>
                  <a:cxn ang="0">
                    <a:pos x="73" y="58"/>
                  </a:cxn>
                  <a:cxn ang="0">
                    <a:pos x="112" y="58"/>
                  </a:cxn>
                  <a:cxn ang="0">
                    <a:pos x="116" y="43"/>
                  </a:cxn>
                  <a:cxn ang="0">
                    <a:pos x="87" y="14"/>
                  </a:cxn>
                  <a:cxn ang="0">
                    <a:pos x="11" y="36"/>
                  </a:cxn>
                  <a:cxn ang="0">
                    <a:pos x="7" y="32"/>
                  </a:cxn>
                  <a:cxn ang="0">
                    <a:pos x="11" y="29"/>
                  </a:cxn>
                  <a:cxn ang="0">
                    <a:pos x="15" y="32"/>
                  </a:cxn>
                  <a:cxn ang="0">
                    <a:pos x="11" y="36"/>
                  </a:cxn>
                  <a:cxn ang="0">
                    <a:pos x="73" y="43"/>
                  </a:cxn>
                  <a:cxn ang="0">
                    <a:pos x="66" y="43"/>
                  </a:cxn>
                  <a:cxn ang="0">
                    <a:pos x="66" y="29"/>
                  </a:cxn>
                  <a:cxn ang="0">
                    <a:pos x="73" y="29"/>
                  </a:cxn>
                  <a:cxn ang="0">
                    <a:pos x="73" y="43"/>
                  </a:cxn>
                  <a:cxn ang="0">
                    <a:pos x="108" y="50"/>
                  </a:cxn>
                  <a:cxn ang="0">
                    <a:pos x="80" y="50"/>
                  </a:cxn>
                  <a:cxn ang="0">
                    <a:pos x="80" y="22"/>
                  </a:cxn>
                  <a:cxn ang="0">
                    <a:pos x="87" y="21"/>
                  </a:cxn>
                  <a:cxn ang="0">
                    <a:pos x="109" y="43"/>
                  </a:cxn>
                  <a:cxn ang="0">
                    <a:pos x="108" y="50"/>
                  </a:cxn>
                </a:cxnLst>
                <a:rect l="0" t="0" r="r" b="b"/>
                <a:pathLst>
                  <a:path w="116" h="58">
                    <a:moveTo>
                      <a:pt x="87" y="14"/>
                    </a:moveTo>
                    <a:cubicBezTo>
                      <a:pt x="85" y="14"/>
                      <a:pt x="75" y="15"/>
                      <a:pt x="73" y="15"/>
                    </a:cubicBezTo>
                    <a:cubicBezTo>
                      <a:pt x="73" y="21"/>
                      <a:pt x="73" y="21"/>
                      <a:pt x="73" y="21"/>
                    </a:cubicBezTo>
                    <a:cubicBezTo>
                      <a:pt x="66" y="21"/>
                      <a:pt x="66" y="21"/>
                      <a:pt x="66" y="21"/>
                    </a:cubicBezTo>
                    <a:cubicBezTo>
                      <a:pt x="66" y="3"/>
                      <a:pt x="66" y="3"/>
                      <a:pt x="66" y="3"/>
                    </a:cubicBezTo>
                    <a:cubicBezTo>
                      <a:pt x="66" y="1"/>
                      <a:pt x="64" y="0"/>
                      <a:pt x="62" y="0"/>
                    </a:cubicBezTo>
                    <a:cubicBezTo>
                      <a:pt x="60" y="0"/>
                      <a:pt x="58" y="1"/>
                      <a:pt x="58" y="3"/>
                    </a:cubicBezTo>
                    <a:cubicBezTo>
                      <a:pt x="58" y="21"/>
                      <a:pt x="58" y="21"/>
                      <a:pt x="58" y="21"/>
                    </a:cubicBezTo>
                    <a:cubicBezTo>
                      <a:pt x="51" y="21"/>
                      <a:pt x="51" y="21"/>
                      <a:pt x="51" y="21"/>
                    </a:cubicBezTo>
                    <a:cubicBezTo>
                      <a:pt x="44" y="29"/>
                      <a:pt x="44" y="29"/>
                      <a:pt x="44" y="29"/>
                    </a:cubicBezTo>
                    <a:cubicBezTo>
                      <a:pt x="21" y="29"/>
                      <a:pt x="21" y="29"/>
                      <a:pt x="21" y="29"/>
                    </a:cubicBezTo>
                    <a:cubicBezTo>
                      <a:pt x="20" y="24"/>
                      <a:pt x="16" y="21"/>
                      <a:pt x="11" y="21"/>
                    </a:cubicBezTo>
                    <a:cubicBezTo>
                      <a:pt x="5" y="21"/>
                      <a:pt x="0" y="26"/>
                      <a:pt x="0" y="32"/>
                    </a:cubicBezTo>
                    <a:cubicBezTo>
                      <a:pt x="0" y="38"/>
                      <a:pt x="5" y="43"/>
                      <a:pt x="11" y="43"/>
                    </a:cubicBezTo>
                    <a:cubicBezTo>
                      <a:pt x="15" y="43"/>
                      <a:pt x="19" y="41"/>
                      <a:pt x="21" y="37"/>
                    </a:cubicBezTo>
                    <a:cubicBezTo>
                      <a:pt x="51" y="58"/>
                      <a:pt x="51" y="58"/>
                      <a:pt x="51" y="58"/>
                    </a:cubicBezTo>
                    <a:cubicBezTo>
                      <a:pt x="73" y="58"/>
                      <a:pt x="73" y="58"/>
                      <a:pt x="73" y="58"/>
                    </a:cubicBezTo>
                    <a:cubicBezTo>
                      <a:pt x="112" y="58"/>
                      <a:pt x="112" y="58"/>
                      <a:pt x="112" y="58"/>
                    </a:cubicBezTo>
                    <a:cubicBezTo>
                      <a:pt x="115" y="53"/>
                      <a:pt x="116" y="48"/>
                      <a:pt x="116" y="43"/>
                    </a:cubicBezTo>
                    <a:cubicBezTo>
                      <a:pt x="116" y="27"/>
                      <a:pt x="103" y="14"/>
                      <a:pt x="87" y="14"/>
                    </a:cubicBezTo>
                    <a:close/>
                    <a:moveTo>
                      <a:pt x="11" y="36"/>
                    </a:moveTo>
                    <a:cubicBezTo>
                      <a:pt x="9" y="36"/>
                      <a:pt x="7" y="34"/>
                      <a:pt x="7" y="32"/>
                    </a:cubicBezTo>
                    <a:cubicBezTo>
                      <a:pt x="7" y="30"/>
                      <a:pt x="9" y="29"/>
                      <a:pt x="11" y="29"/>
                    </a:cubicBezTo>
                    <a:cubicBezTo>
                      <a:pt x="13" y="29"/>
                      <a:pt x="15" y="30"/>
                      <a:pt x="15" y="32"/>
                    </a:cubicBezTo>
                    <a:cubicBezTo>
                      <a:pt x="15" y="34"/>
                      <a:pt x="13" y="36"/>
                      <a:pt x="11" y="36"/>
                    </a:cubicBezTo>
                    <a:close/>
                    <a:moveTo>
                      <a:pt x="73" y="43"/>
                    </a:moveTo>
                    <a:cubicBezTo>
                      <a:pt x="66" y="43"/>
                      <a:pt x="66" y="43"/>
                      <a:pt x="66" y="43"/>
                    </a:cubicBezTo>
                    <a:cubicBezTo>
                      <a:pt x="66" y="29"/>
                      <a:pt x="66" y="29"/>
                      <a:pt x="66" y="29"/>
                    </a:cubicBezTo>
                    <a:cubicBezTo>
                      <a:pt x="73" y="29"/>
                      <a:pt x="73" y="29"/>
                      <a:pt x="73" y="29"/>
                    </a:cubicBezTo>
                    <a:lnTo>
                      <a:pt x="73" y="43"/>
                    </a:lnTo>
                    <a:close/>
                    <a:moveTo>
                      <a:pt x="108" y="50"/>
                    </a:moveTo>
                    <a:cubicBezTo>
                      <a:pt x="80" y="50"/>
                      <a:pt x="80" y="50"/>
                      <a:pt x="80" y="50"/>
                    </a:cubicBezTo>
                    <a:cubicBezTo>
                      <a:pt x="80" y="22"/>
                      <a:pt x="80" y="22"/>
                      <a:pt x="80" y="22"/>
                    </a:cubicBezTo>
                    <a:cubicBezTo>
                      <a:pt x="83" y="21"/>
                      <a:pt x="86" y="21"/>
                      <a:pt x="87" y="21"/>
                    </a:cubicBezTo>
                    <a:cubicBezTo>
                      <a:pt x="99" y="21"/>
                      <a:pt x="109" y="31"/>
                      <a:pt x="109" y="43"/>
                    </a:cubicBezTo>
                    <a:cubicBezTo>
                      <a:pt x="109" y="46"/>
                      <a:pt x="109" y="48"/>
                      <a:pt x="108" y="5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87"/>
              <p:cNvSpPr>
                <a:spLocks/>
              </p:cNvSpPr>
              <p:nvPr/>
            </p:nvSpPr>
            <p:spPr bwMode="auto">
              <a:xfrm>
                <a:off x="5011738" y="3636963"/>
                <a:ext cx="128588" cy="36513"/>
              </a:xfrm>
              <a:custGeom>
                <a:avLst/>
                <a:gdLst/>
                <a:ahLst/>
                <a:cxnLst>
                  <a:cxn ang="0">
                    <a:pos x="7" y="15"/>
                  </a:cxn>
                  <a:cxn ang="0">
                    <a:pos x="47" y="15"/>
                  </a:cxn>
                  <a:cxn ang="0">
                    <a:pos x="51" y="12"/>
                  </a:cxn>
                  <a:cxn ang="0">
                    <a:pos x="50" y="8"/>
                  </a:cxn>
                  <a:cxn ang="0">
                    <a:pos x="42" y="0"/>
                  </a:cxn>
                  <a:cxn ang="0">
                    <a:pos x="7" y="0"/>
                  </a:cxn>
                  <a:cxn ang="0">
                    <a:pos x="0" y="7"/>
                  </a:cxn>
                  <a:cxn ang="0">
                    <a:pos x="7" y="15"/>
                  </a:cxn>
                </a:cxnLst>
                <a:rect l="0" t="0" r="r" b="b"/>
                <a:pathLst>
                  <a:path w="51" h="15">
                    <a:moveTo>
                      <a:pt x="7" y="15"/>
                    </a:moveTo>
                    <a:cubicBezTo>
                      <a:pt x="47" y="15"/>
                      <a:pt x="47" y="15"/>
                      <a:pt x="47" y="15"/>
                    </a:cubicBezTo>
                    <a:cubicBezTo>
                      <a:pt x="49" y="15"/>
                      <a:pt x="50" y="14"/>
                      <a:pt x="51" y="12"/>
                    </a:cubicBezTo>
                    <a:cubicBezTo>
                      <a:pt x="51" y="11"/>
                      <a:pt x="51" y="9"/>
                      <a:pt x="50" y="8"/>
                    </a:cubicBezTo>
                    <a:cubicBezTo>
                      <a:pt x="42" y="0"/>
                      <a:pt x="42" y="0"/>
                      <a:pt x="42" y="0"/>
                    </a:cubicBezTo>
                    <a:cubicBezTo>
                      <a:pt x="7" y="0"/>
                      <a:pt x="7" y="0"/>
                      <a:pt x="7" y="0"/>
                    </a:cubicBezTo>
                    <a:cubicBezTo>
                      <a:pt x="3" y="0"/>
                      <a:pt x="0" y="3"/>
                      <a:pt x="0" y="7"/>
                    </a:cubicBezTo>
                    <a:cubicBezTo>
                      <a:pt x="0" y="11"/>
                      <a:pt x="3" y="15"/>
                      <a:pt x="7" y="1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88"/>
              <p:cNvSpPr>
                <a:spLocks/>
              </p:cNvSpPr>
              <p:nvPr/>
            </p:nvSpPr>
            <p:spPr bwMode="auto">
              <a:xfrm>
                <a:off x="5175251" y="3636963"/>
                <a:ext cx="128588" cy="36513"/>
              </a:xfrm>
              <a:custGeom>
                <a:avLst/>
                <a:gdLst/>
                <a:ahLst/>
                <a:cxnLst>
                  <a:cxn ang="0">
                    <a:pos x="10" y="15"/>
                  </a:cxn>
                  <a:cxn ang="0">
                    <a:pos x="44" y="15"/>
                  </a:cxn>
                  <a:cxn ang="0">
                    <a:pos x="51" y="7"/>
                  </a:cxn>
                  <a:cxn ang="0">
                    <a:pos x="44" y="0"/>
                  </a:cxn>
                  <a:cxn ang="0">
                    <a:pos x="4" y="0"/>
                  </a:cxn>
                  <a:cxn ang="0">
                    <a:pos x="1" y="2"/>
                  </a:cxn>
                  <a:cxn ang="0">
                    <a:pos x="2" y="6"/>
                  </a:cxn>
                  <a:cxn ang="0">
                    <a:pos x="10" y="15"/>
                  </a:cxn>
                </a:cxnLst>
                <a:rect l="0" t="0" r="r" b="b"/>
                <a:pathLst>
                  <a:path w="51" h="15">
                    <a:moveTo>
                      <a:pt x="10" y="15"/>
                    </a:moveTo>
                    <a:cubicBezTo>
                      <a:pt x="44" y="15"/>
                      <a:pt x="44" y="15"/>
                      <a:pt x="44" y="15"/>
                    </a:cubicBezTo>
                    <a:cubicBezTo>
                      <a:pt x="48" y="15"/>
                      <a:pt x="51" y="11"/>
                      <a:pt x="51" y="7"/>
                    </a:cubicBezTo>
                    <a:cubicBezTo>
                      <a:pt x="51" y="3"/>
                      <a:pt x="48" y="0"/>
                      <a:pt x="44" y="0"/>
                    </a:cubicBezTo>
                    <a:cubicBezTo>
                      <a:pt x="4" y="0"/>
                      <a:pt x="4" y="0"/>
                      <a:pt x="4" y="0"/>
                    </a:cubicBezTo>
                    <a:cubicBezTo>
                      <a:pt x="3" y="0"/>
                      <a:pt x="1" y="1"/>
                      <a:pt x="1" y="2"/>
                    </a:cubicBezTo>
                    <a:cubicBezTo>
                      <a:pt x="0" y="4"/>
                      <a:pt x="1" y="5"/>
                      <a:pt x="2" y="6"/>
                    </a:cubicBezTo>
                    <a:lnTo>
                      <a:pt x="10" y="1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89"/>
              <p:cNvSpPr>
                <a:spLocks/>
              </p:cNvSpPr>
              <p:nvPr/>
            </p:nvSpPr>
            <p:spPr bwMode="auto">
              <a:xfrm>
                <a:off x="5122863" y="3838575"/>
                <a:ext cx="180975" cy="34925"/>
              </a:xfrm>
              <a:custGeom>
                <a:avLst/>
                <a:gdLst/>
                <a:ahLst/>
                <a:cxnLst>
                  <a:cxn ang="0">
                    <a:pos x="65" y="0"/>
                  </a:cxn>
                  <a:cxn ang="0">
                    <a:pos x="7" y="0"/>
                  </a:cxn>
                  <a:cxn ang="0">
                    <a:pos x="0" y="7"/>
                  </a:cxn>
                  <a:cxn ang="0">
                    <a:pos x="7" y="14"/>
                  </a:cxn>
                  <a:cxn ang="0">
                    <a:pos x="65" y="14"/>
                  </a:cxn>
                  <a:cxn ang="0">
                    <a:pos x="72" y="7"/>
                  </a:cxn>
                  <a:cxn ang="0">
                    <a:pos x="65" y="0"/>
                  </a:cxn>
                </a:cxnLst>
                <a:rect l="0" t="0" r="r" b="b"/>
                <a:pathLst>
                  <a:path w="72" h="14">
                    <a:moveTo>
                      <a:pt x="65" y="0"/>
                    </a:moveTo>
                    <a:cubicBezTo>
                      <a:pt x="7" y="0"/>
                      <a:pt x="7" y="0"/>
                      <a:pt x="7" y="0"/>
                    </a:cubicBezTo>
                    <a:cubicBezTo>
                      <a:pt x="3" y="0"/>
                      <a:pt x="0" y="3"/>
                      <a:pt x="0" y="7"/>
                    </a:cubicBezTo>
                    <a:cubicBezTo>
                      <a:pt x="0" y="11"/>
                      <a:pt x="3" y="14"/>
                      <a:pt x="7" y="14"/>
                    </a:cubicBezTo>
                    <a:cubicBezTo>
                      <a:pt x="65" y="14"/>
                      <a:pt x="65" y="14"/>
                      <a:pt x="65" y="14"/>
                    </a:cubicBezTo>
                    <a:cubicBezTo>
                      <a:pt x="69" y="14"/>
                      <a:pt x="72" y="11"/>
                      <a:pt x="72" y="7"/>
                    </a:cubicBezTo>
                    <a:cubicBezTo>
                      <a:pt x="72" y="3"/>
                      <a:pt x="69" y="0"/>
                      <a:pt x="65"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5" name="Freeform 38"/>
            <p:cNvSpPr>
              <a:spLocks noEditPoints="1"/>
            </p:cNvSpPr>
            <p:nvPr/>
          </p:nvSpPr>
          <p:spPr bwMode="auto">
            <a:xfrm>
              <a:off x="3408916" y="1896886"/>
              <a:ext cx="458788" cy="576263"/>
            </a:xfrm>
            <a:custGeom>
              <a:avLst/>
              <a:gdLst/>
              <a:ahLst/>
              <a:cxnLst>
                <a:cxn ang="0">
                  <a:pos x="0" y="203"/>
                </a:cxn>
                <a:cxn ang="0">
                  <a:pos x="55" y="222"/>
                </a:cxn>
                <a:cxn ang="0">
                  <a:pos x="110" y="203"/>
                </a:cxn>
                <a:cxn ang="0">
                  <a:pos x="91" y="37"/>
                </a:cxn>
                <a:cxn ang="0">
                  <a:pos x="35" y="37"/>
                </a:cxn>
                <a:cxn ang="0">
                  <a:pos x="33" y="22"/>
                </a:cxn>
                <a:cxn ang="0">
                  <a:pos x="55" y="8"/>
                </a:cxn>
                <a:cxn ang="0">
                  <a:pos x="93" y="20"/>
                </a:cxn>
                <a:cxn ang="0">
                  <a:pos x="110" y="36"/>
                </a:cxn>
                <a:cxn ang="0">
                  <a:pos x="125" y="64"/>
                </a:cxn>
                <a:cxn ang="0">
                  <a:pos x="121" y="126"/>
                </a:cxn>
                <a:cxn ang="0">
                  <a:pos x="128" y="149"/>
                </a:cxn>
                <a:cxn ang="0">
                  <a:pos x="130" y="124"/>
                </a:cxn>
                <a:cxn ang="0">
                  <a:pos x="135" y="70"/>
                </a:cxn>
                <a:cxn ang="0">
                  <a:pos x="158" y="115"/>
                </a:cxn>
                <a:cxn ang="0">
                  <a:pos x="164" y="139"/>
                </a:cxn>
                <a:cxn ang="0">
                  <a:pos x="166" y="114"/>
                </a:cxn>
                <a:cxn ang="0">
                  <a:pos x="117" y="31"/>
                </a:cxn>
                <a:cxn ang="0">
                  <a:pos x="98" y="14"/>
                </a:cxn>
                <a:cxn ang="0">
                  <a:pos x="55" y="0"/>
                </a:cxn>
                <a:cxn ang="0">
                  <a:pos x="24" y="22"/>
                </a:cxn>
                <a:cxn ang="0">
                  <a:pos x="20" y="26"/>
                </a:cxn>
                <a:cxn ang="0">
                  <a:pos x="18" y="37"/>
                </a:cxn>
                <a:cxn ang="0">
                  <a:pos x="61" y="51"/>
                </a:cxn>
                <a:cxn ang="0">
                  <a:pos x="47" y="51"/>
                </a:cxn>
                <a:cxn ang="0">
                  <a:pos x="55" y="47"/>
                </a:cxn>
                <a:cxn ang="0">
                  <a:pos x="61" y="51"/>
                </a:cxn>
                <a:cxn ang="0">
                  <a:pos x="47" y="197"/>
                </a:cxn>
                <a:cxn ang="0">
                  <a:pos x="63" y="197"/>
                </a:cxn>
                <a:cxn ang="0">
                  <a:pos x="63" y="207"/>
                </a:cxn>
                <a:cxn ang="0">
                  <a:pos x="47" y="207"/>
                </a:cxn>
                <a:cxn ang="0">
                  <a:pos x="10" y="66"/>
                </a:cxn>
                <a:cxn ang="0">
                  <a:pos x="55" y="59"/>
                </a:cxn>
                <a:cxn ang="0">
                  <a:pos x="100" y="66"/>
                </a:cxn>
                <a:cxn ang="0">
                  <a:pos x="93" y="187"/>
                </a:cxn>
                <a:cxn ang="0">
                  <a:pos x="17" y="187"/>
                </a:cxn>
                <a:cxn ang="0">
                  <a:pos x="10" y="66"/>
                </a:cxn>
              </a:cxnLst>
              <a:rect l="0" t="0" r="r" b="b"/>
              <a:pathLst>
                <a:path w="177" h="222">
                  <a:moveTo>
                    <a:pt x="0" y="56"/>
                  </a:moveTo>
                  <a:cubicBezTo>
                    <a:pt x="0" y="203"/>
                    <a:pt x="0" y="203"/>
                    <a:pt x="0" y="203"/>
                  </a:cubicBezTo>
                  <a:cubicBezTo>
                    <a:pt x="0" y="213"/>
                    <a:pt x="8" y="222"/>
                    <a:pt x="18" y="222"/>
                  </a:cubicBezTo>
                  <a:cubicBezTo>
                    <a:pt x="55" y="222"/>
                    <a:pt x="55" y="222"/>
                    <a:pt x="55" y="222"/>
                  </a:cubicBezTo>
                  <a:cubicBezTo>
                    <a:pt x="91" y="222"/>
                    <a:pt x="91" y="222"/>
                    <a:pt x="91" y="222"/>
                  </a:cubicBezTo>
                  <a:cubicBezTo>
                    <a:pt x="101" y="222"/>
                    <a:pt x="110" y="213"/>
                    <a:pt x="110" y="203"/>
                  </a:cubicBezTo>
                  <a:cubicBezTo>
                    <a:pt x="110" y="56"/>
                    <a:pt x="110" y="56"/>
                    <a:pt x="110" y="56"/>
                  </a:cubicBezTo>
                  <a:cubicBezTo>
                    <a:pt x="110" y="46"/>
                    <a:pt x="101" y="37"/>
                    <a:pt x="91" y="37"/>
                  </a:cubicBezTo>
                  <a:cubicBezTo>
                    <a:pt x="55" y="37"/>
                    <a:pt x="55" y="37"/>
                    <a:pt x="55" y="37"/>
                  </a:cubicBezTo>
                  <a:cubicBezTo>
                    <a:pt x="35" y="37"/>
                    <a:pt x="35" y="37"/>
                    <a:pt x="35" y="37"/>
                  </a:cubicBezTo>
                  <a:cubicBezTo>
                    <a:pt x="35" y="26"/>
                    <a:pt x="35" y="26"/>
                    <a:pt x="35" y="26"/>
                  </a:cubicBezTo>
                  <a:cubicBezTo>
                    <a:pt x="35" y="24"/>
                    <a:pt x="34" y="23"/>
                    <a:pt x="33" y="22"/>
                  </a:cubicBezTo>
                  <a:cubicBezTo>
                    <a:pt x="35" y="18"/>
                    <a:pt x="39" y="15"/>
                    <a:pt x="42" y="12"/>
                  </a:cubicBezTo>
                  <a:cubicBezTo>
                    <a:pt x="46" y="10"/>
                    <a:pt x="51" y="9"/>
                    <a:pt x="55" y="8"/>
                  </a:cubicBezTo>
                  <a:cubicBezTo>
                    <a:pt x="59" y="8"/>
                    <a:pt x="62" y="8"/>
                    <a:pt x="66" y="9"/>
                  </a:cubicBezTo>
                  <a:cubicBezTo>
                    <a:pt x="75" y="10"/>
                    <a:pt x="84" y="14"/>
                    <a:pt x="93" y="20"/>
                  </a:cubicBezTo>
                  <a:cubicBezTo>
                    <a:pt x="99" y="25"/>
                    <a:pt x="105" y="30"/>
                    <a:pt x="110" y="36"/>
                  </a:cubicBezTo>
                  <a:cubicBezTo>
                    <a:pt x="110" y="36"/>
                    <a:pt x="110" y="36"/>
                    <a:pt x="110" y="36"/>
                  </a:cubicBezTo>
                  <a:cubicBezTo>
                    <a:pt x="110" y="36"/>
                    <a:pt x="110" y="36"/>
                    <a:pt x="110" y="36"/>
                  </a:cubicBezTo>
                  <a:cubicBezTo>
                    <a:pt x="117" y="44"/>
                    <a:pt x="122" y="54"/>
                    <a:pt x="125" y="64"/>
                  </a:cubicBezTo>
                  <a:cubicBezTo>
                    <a:pt x="128" y="72"/>
                    <a:pt x="128" y="82"/>
                    <a:pt x="127" y="93"/>
                  </a:cubicBezTo>
                  <a:cubicBezTo>
                    <a:pt x="126" y="104"/>
                    <a:pt x="123" y="116"/>
                    <a:pt x="121" y="126"/>
                  </a:cubicBezTo>
                  <a:cubicBezTo>
                    <a:pt x="118" y="128"/>
                    <a:pt x="116" y="132"/>
                    <a:pt x="116" y="136"/>
                  </a:cubicBezTo>
                  <a:cubicBezTo>
                    <a:pt x="116" y="143"/>
                    <a:pt x="121" y="149"/>
                    <a:pt x="128" y="149"/>
                  </a:cubicBezTo>
                  <a:cubicBezTo>
                    <a:pt x="136" y="149"/>
                    <a:pt x="141" y="143"/>
                    <a:pt x="141" y="136"/>
                  </a:cubicBezTo>
                  <a:cubicBezTo>
                    <a:pt x="141" y="130"/>
                    <a:pt x="136" y="124"/>
                    <a:pt x="130" y="124"/>
                  </a:cubicBezTo>
                  <a:cubicBezTo>
                    <a:pt x="132" y="114"/>
                    <a:pt x="134" y="104"/>
                    <a:pt x="135" y="94"/>
                  </a:cubicBezTo>
                  <a:cubicBezTo>
                    <a:pt x="136" y="86"/>
                    <a:pt x="136" y="78"/>
                    <a:pt x="135" y="70"/>
                  </a:cubicBezTo>
                  <a:cubicBezTo>
                    <a:pt x="137" y="73"/>
                    <a:pt x="139" y="77"/>
                    <a:pt x="141" y="80"/>
                  </a:cubicBezTo>
                  <a:cubicBezTo>
                    <a:pt x="147" y="92"/>
                    <a:pt x="153" y="104"/>
                    <a:pt x="158" y="115"/>
                  </a:cubicBezTo>
                  <a:cubicBezTo>
                    <a:pt x="154" y="118"/>
                    <a:pt x="151" y="122"/>
                    <a:pt x="151" y="126"/>
                  </a:cubicBezTo>
                  <a:cubicBezTo>
                    <a:pt x="151" y="134"/>
                    <a:pt x="157" y="139"/>
                    <a:pt x="164" y="139"/>
                  </a:cubicBezTo>
                  <a:cubicBezTo>
                    <a:pt x="171" y="139"/>
                    <a:pt x="177" y="134"/>
                    <a:pt x="177" y="126"/>
                  </a:cubicBezTo>
                  <a:cubicBezTo>
                    <a:pt x="177" y="120"/>
                    <a:pt x="172" y="115"/>
                    <a:pt x="166" y="114"/>
                  </a:cubicBezTo>
                  <a:cubicBezTo>
                    <a:pt x="161" y="102"/>
                    <a:pt x="155" y="88"/>
                    <a:pt x="148" y="76"/>
                  </a:cubicBezTo>
                  <a:cubicBezTo>
                    <a:pt x="137" y="57"/>
                    <a:pt x="125" y="40"/>
                    <a:pt x="117" y="31"/>
                  </a:cubicBezTo>
                  <a:cubicBezTo>
                    <a:pt x="117" y="31"/>
                    <a:pt x="117" y="31"/>
                    <a:pt x="117" y="31"/>
                  </a:cubicBezTo>
                  <a:cubicBezTo>
                    <a:pt x="111" y="24"/>
                    <a:pt x="105" y="18"/>
                    <a:pt x="98" y="14"/>
                  </a:cubicBezTo>
                  <a:cubicBezTo>
                    <a:pt x="88" y="7"/>
                    <a:pt x="77" y="2"/>
                    <a:pt x="67" y="1"/>
                  </a:cubicBezTo>
                  <a:cubicBezTo>
                    <a:pt x="63" y="0"/>
                    <a:pt x="59" y="0"/>
                    <a:pt x="55" y="0"/>
                  </a:cubicBezTo>
                  <a:cubicBezTo>
                    <a:pt x="49" y="1"/>
                    <a:pt x="43" y="2"/>
                    <a:pt x="38" y="5"/>
                  </a:cubicBezTo>
                  <a:cubicBezTo>
                    <a:pt x="32" y="9"/>
                    <a:pt x="27" y="14"/>
                    <a:pt x="24" y="22"/>
                  </a:cubicBezTo>
                  <a:cubicBezTo>
                    <a:pt x="23" y="22"/>
                    <a:pt x="23" y="22"/>
                    <a:pt x="23" y="22"/>
                  </a:cubicBezTo>
                  <a:cubicBezTo>
                    <a:pt x="21" y="22"/>
                    <a:pt x="20" y="24"/>
                    <a:pt x="20" y="26"/>
                  </a:cubicBezTo>
                  <a:cubicBezTo>
                    <a:pt x="20" y="37"/>
                    <a:pt x="20" y="37"/>
                    <a:pt x="20" y="37"/>
                  </a:cubicBezTo>
                  <a:cubicBezTo>
                    <a:pt x="18" y="37"/>
                    <a:pt x="18" y="37"/>
                    <a:pt x="18" y="37"/>
                  </a:cubicBezTo>
                  <a:cubicBezTo>
                    <a:pt x="8" y="37"/>
                    <a:pt x="0" y="46"/>
                    <a:pt x="0" y="56"/>
                  </a:cubicBezTo>
                  <a:close/>
                  <a:moveTo>
                    <a:pt x="61" y="51"/>
                  </a:moveTo>
                  <a:cubicBezTo>
                    <a:pt x="55" y="51"/>
                    <a:pt x="55" y="51"/>
                    <a:pt x="55" y="51"/>
                  </a:cubicBezTo>
                  <a:cubicBezTo>
                    <a:pt x="47" y="51"/>
                    <a:pt x="47" y="51"/>
                    <a:pt x="47" y="51"/>
                  </a:cubicBezTo>
                  <a:cubicBezTo>
                    <a:pt x="47" y="47"/>
                    <a:pt x="47" y="47"/>
                    <a:pt x="47" y="47"/>
                  </a:cubicBezTo>
                  <a:cubicBezTo>
                    <a:pt x="55" y="47"/>
                    <a:pt x="55" y="47"/>
                    <a:pt x="55" y="47"/>
                  </a:cubicBezTo>
                  <a:cubicBezTo>
                    <a:pt x="61" y="47"/>
                    <a:pt x="61" y="47"/>
                    <a:pt x="61" y="47"/>
                  </a:cubicBezTo>
                  <a:lnTo>
                    <a:pt x="61" y="51"/>
                  </a:lnTo>
                  <a:close/>
                  <a:moveTo>
                    <a:pt x="42" y="202"/>
                  </a:moveTo>
                  <a:cubicBezTo>
                    <a:pt x="42" y="199"/>
                    <a:pt x="44" y="197"/>
                    <a:pt x="47" y="197"/>
                  </a:cubicBezTo>
                  <a:cubicBezTo>
                    <a:pt x="55" y="197"/>
                    <a:pt x="55" y="197"/>
                    <a:pt x="55" y="197"/>
                  </a:cubicBezTo>
                  <a:cubicBezTo>
                    <a:pt x="63" y="197"/>
                    <a:pt x="63" y="197"/>
                    <a:pt x="63" y="197"/>
                  </a:cubicBezTo>
                  <a:cubicBezTo>
                    <a:pt x="66" y="197"/>
                    <a:pt x="68" y="199"/>
                    <a:pt x="68" y="202"/>
                  </a:cubicBezTo>
                  <a:cubicBezTo>
                    <a:pt x="68" y="205"/>
                    <a:pt x="66" y="207"/>
                    <a:pt x="63" y="207"/>
                  </a:cubicBezTo>
                  <a:cubicBezTo>
                    <a:pt x="55" y="207"/>
                    <a:pt x="55" y="207"/>
                    <a:pt x="55" y="207"/>
                  </a:cubicBezTo>
                  <a:cubicBezTo>
                    <a:pt x="47" y="207"/>
                    <a:pt x="47" y="207"/>
                    <a:pt x="47" y="207"/>
                  </a:cubicBezTo>
                  <a:cubicBezTo>
                    <a:pt x="44" y="207"/>
                    <a:pt x="42" y="205"/>
                    <a:pt x="42" y="202"/>
                  </a:cubicBezTo>
                  <a:close/>
                  <a:moveTo>
                    <a:pt x="10" y="66"/>
                  </a:moveTo>
                  <a:cubicBezTo>
                    <a:pt x="10" y="62"/>
                    <a:pt x="13" y="59"/>
                    <a:pt x="17" y="59"/>
                  </a:cubicBezTo>
                  <a:cubicBezTo>
                    <a:pt x="55" y="59"/>
                    <a:pt x="55" y="59"/>
                    <a:pt x="55" y="59"/>
                  </a:cubicBezTo>
                  <a:cubicBezTo>
                    <a:pt x="93" y="59"/>
                    <a:pt x="93" y="59"/>
                    <a:pt x="93" y="59"/>
                  </a:cubicBezTo>
                  <a:cubicBezTo>
                    <a:pt x="97" y="59"/>
                    <a:pt x="100" y="62"/>
                    <a:pt x="100" y="66"/>
                  </a:cubicBezTo>
                  <a:cubicBezTo>
                    <a:pt x="100" y="180"/>
                    <a:pt x="100" y="180"/>
                    <a:pt x="100" y="180"/>
                  </a:cubicBezTo>
                  <a:cubicBezTo>
                    <a:pt x="100" y="184"/>
                    <a:pt x="97" y="187"/>
                    <a:pt x="93" y="187"/>
                  </a:cubicBezTo>
                  <a:cubicBezTo>
                    <a:pt x="55" y="187"/>
                    <a:pt x="55" y="187"/>
                    <a:pt x="55" y="187"/>
                  </a:cubicBezTo>
                  <a:cubicBezTo>
                    <a:pt x="17" y="187"/>
                    <a:pt x="17" y="187"/>
                    <a:pt x="17" y="187"/>
                  </a:cubicBezTo>
                  <a:cubicBezTo>
                    <a:pt x="13" y="187"/>
                    <a:pt x="10" y="184"/>
                    <a:pt x="10" y="180"/>
                  </a:cubicBezTo>
                  <a:lnTo>
                    <a:pt x="10" y="6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405748408"/>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Placeholder 19"/>
          <p:cNvSpPr>
            <a:spLocks noGrp="1"/>
          </p:cNvSpPr>
          <p:nvPr>
            <p:ph type="body" sz="half" idx="2"/>
          </p:nvPr>
        </p:nvSpPr>
        <p:spPr/>
        <p:txBody>
          <a:bodyPr/>
          <a:lstStyle/>
          <a:p>
            <a:r>
              <a:rPr lang="en-US"/>
              <a:t>Enter your subhead line here</a:t>
            </a:r>
            <a:endParaRPr lang="en-US" dirty="0"/>
          </a:p>
        </p:txBody>
      </p:sp>
      <p:sp>
        <p:nvSpPr>
          <p:cNvPr id="19" name="Title 18"/>
          <p:cNvSpPr>
            <a:spLocks noGrp="1"/>
          </p:cNvSpPr>
          <p:nvPr>
            <p:ph type="title"/>
          </p:nvPr>
        </p:nvSpPr>
        <p:spPr/>
        <p:txBody>
          <a:bodyPr/>
          <a:lstStyle/>
          <a:p>
            <a:r>
              <a:rPr lang="en-US"/>
              <a:t>WHO WE ARE</a:t>
            </a:r>
            <a:endParaRPr lang="en-US" dirty="0"/>
          </a:p>
        </p:txBody>
      </p:sp>
      <p:sp>
        <p:nvSpPr>
          <p:cNvPr id="14" name="Picture Placeholder 13"/>
          <p:cNvSpPr>
            <a:spLocks noGrp="1"/>
          </p:cNvSpPr>
          <p:nvPr>
            <p:ph type="pic" sz="quarter" idx="32"/>
          </p:nvPr>
        </p:nvSpPr>
        <p:spPr/>
      </p:sp>
      <p:sp>
        <p:nvSpPr>
          <p:cNvPr id="65" name="Freeform 64"/>
          <p:cNvSpPr>
            <a:spLocks/>
          </p:cNvSpPr>
          <p:nvPr/>
        </p:nvSpPr>
        <p:spPr bwMode="auto">
          <a:xfrm flipH="1">
            <a:off x="-3" y="3181350"/>
            <a:ext cx="9143999" cy="1962150"/>
          </a:xfrm>
          <a:custGeom>
            <a:avLst/>
            <a:gdLst>
              <a:gd name="connsiteX0" fmla="*/ 0 w 8368365"/>
              <a:gd name="connsiteY0" fmla="*/ 0 h 1885950"/>
              <a:gd name="connsiteX1" fmla="*/ 0 w 8368365"/>
              <a:gd name="connsiteY1" fmla="*/ 1885950 h 1885950"/>
              <a:gd name="connsiteX2" fmla="*/ 8368365 w 8368365"/>
              <a:gd name="connsiteY2" fmla="*/ 1885950 h 1885950"/>
              <a:gd name="connsiteX3" fmla="*/ 8368365 w 8368365"/>
              <a:gd name="connsiteY3" fmla="*/ 1588421 h 1885950"/>
              <a:gd name="connsiteX4" fmla="*/ 8368362 w 8368365"/>
              <a:gd name="connsiteY4" fmla="*/ 1588421 h 1885950"/>
              <a:gd name="connsiteX5" fmla="*/ 8368362 w 8368365"/>
              <a:gd name="connsiteY5" fmla="*/ 1062649 h 1885950"/>
              <a:gd name="connsiteX6" fmla="*/ 8368365 w 8368365"/>
              <a:gd name="connsiteY6" fmla="*/ 1062649 h 1885950"/>
              <a:gd name="connsiteX7" fmla="*/ 8368365 w 8368365"/>
              <a:gd name="connsiteY7" fmla="*/ 80633 h 1885950"/>
              <a:gd name="connsiteX8" fmla="*/ 8306655 w 8368365"/>
              <a:gd name="connsiteY8" fmla="*/ 181833 h 1885950"/>
              <a:gd name="connsiteX9" fmla="*/ 8236777 w 8368365"/>
              <a:gd name="connsiteY9" fmla="*/ 271789 h 1885950"/>
              <a:gd name="connsiteX10" fmla="*/ 8162361 w 8368365"/>
              <a:gd name="connsiteY10" fmla="*/ 350500 h 1885950"/>
              <a:gd name="connsiteX11" fmla="*/ 8083409 w 8368365"/>
              <a:gd name="connsiteY11" fmla="*/ 421715 h 1885950"/>
              <a:gd name="connsiteX12" fmla="*/ 7999918 w 8368365"/>
              <a:gd name="connsiteY12" fmla="*/ 485433 h 1885950"/>
              <a:gd name="connsiteX13" fmla="*/ 7912798 w 8368365"/>
              <a:gd name="connsiteY13" fmla="*/ 537907 h 1885950"/>
              <a:gd name="connsiteX14" fmla="*/ 7822955 w 8368365"/>
              <a:gd name="connsiteY14" fmla="*/ 584135 h 1885950"/>
              <a:gd name="connsiteX15" fmla="*/ 7728575 w 8368365"/>
              <a:gd name="connsiteY15" fmla="*/ 620367 h 1885950"/>
              <a:gd name="connsiteX16" fmla="*/ 7634194 w 8368365"/>
              <a:gd name="connsiteY16" fmla="*/ 650352 h 1885950"/>
              <a:gd name="connsiteX17" fmla="*/ 7537999 w 8368365"/>
              <a:gd name="connsiteY17" fmla="*/ 672841 h 1885950"/>
              <a:gd name="connsiteX18" fmla="*/ 7438173 w 8368365"/>
              <a:gd name="connsiteY18" fmla="*/ 686584 h 1885950"/>
              <a:gd name="connsiteX19" fmla="*/ 7340163 w 8368365"/>
              <a:gd name="connsiteY19" fmla="*/ 694080 h 1885950"/>
              <a:gd name="connsiteX20" fmla="*/ 7240338 w 8368365"/>
              <a:gd name="connsiteY20" fmla="*/ 696579 h 1885950"/>
              <a:gd name="connsiteX21" fmla="*/ 7142327 w 8368365"/>
              <a:gd name="connsiteY21" fmla="*/ 691582 h 1885950"/>
              <a:gd name="connsiteX22" fmla="*/ 7042502 w 8368365"/>
              <a:gd name="connsiteY22" fmla="*/ 681587 h 1885950"/>
              <a:gd name="connsiteX23" fmla="*/ 6946307 w 8368365"/>
              <a:gd name="connsiteY23" fmla="*/ 667843 h 1885950"/>
              <a:gd name="connsiteX24" fmla="*/ 6850111 w 8368365"/>
              <a:gd name="connsiteY24" fmla="*/ 650352 h 1885950"/>
              <a:gd name="connsiteX25" fmla="*/ 6755731 w 8368365"/>
              <a:gd name="connsiteY25" fmla="*/ 625364 h 1885950"/>
              <a:gd name="connsiteX26" fmla="*/ 6664980 w 8368365"/>
              <a:gd name="connsiteY26" fmla="*/ 596629 h 1885950"/>
              <a:gd name="connsiteX27" fmla="*/ 6577860 w 8368365"/>
              <a:gd name="connsiteY27" fmla="*/ 564145 h 1885950"/>
              <a:gd name="connsiteX28" fmla="*/ 6494370 w 8368365"/>
              <a:gd name="connsiteY28" fmla="*/ 530411 h 1885950"/>
              <a:gd name="connsiteX29" fmla="*/ 6463042 w 8368365"/>
              <a:gd name="connsiteY29" fmla="*/ 515873 h 1885950"/>
              <a:gd name="connsiteX30" fmla="*/ 6418292 w 8368365"/>
              <a:gd name="connsiteY30" fmla="*/ 482285 h 1885950"/>
              <a:gd name="connsiteX31" fmla="*/ 6222289 w 8368365"/>
              <a:gd name="connsiteY31" fmla="*/ 355115 h 1885950"/>
              <a:gd name="connsiteX32" fmla="*/ 6029608 w 8368365"/>
              <a:gd name="connsiteY32" fmla="*/ 259138 h 1885950"/>
              <a:gd name="connsiteX33" fmla="*/ 5838587 w 8368365"/>
              <a:gd name="connsiteY33" fmla="*/ 194353 h 1885950"/>
              <a:gd name="connsiteX34" fmla="*/ 5649227 w 8368365"/>
              <a:gd name="connsiteY34" fmla="*/ 151164 h 1885950"/>
              <a:gd name="connsiteX35" fmla="*/ 5459868 w 8368365"/>
              <a:gd name="connsiteY35" fmla="*/ 131968 h 1885950"/>
              <a:gd name="connsiteX36" fmla="*/ 5273830 w 8368365"/>
              <a:gd name="connsiteY36" fmla="*/ 136767 h 1885950"/>
              <a:gd name="connsiteX37" fmla="*/ 5084470 w 8368365"/>
              <a:gd name="connsiteY37" fmla="*/ 160762 h 1885950"/>
              <a:gd name="connsiteX38" fmla="*/ 4898433 w 8368365"/>
              <a:gd name="connsiteY38" fmla="*/ 203951 h 1885950"/>
              <a:gd name="connsiteX39" fmla="*/ 4709074 w 8368365"/>
              <a:gd name="connsiteY39" fmla="*/ 259138 h 1885950"/>
              <a:gd name="connsiteX40" fmla="*/ 4523037 w 8368365"/>
              <a:gd name="connsiteY40" fmla="*/ 326322 h 1885950"/>
              <a:gd name="connsiteX41" fmla="*/ 4336999 w 8368365"/>
              <a:gd name="connsiteY41" fmla="*/ 405503 h 1885950"/>
              <a:gd name="connsiteX42" fmla="*/ 4147640 w 8368365"/>
              <a:gd name="connsiteY42" fmla="*/ 496681 h 1885950"/>
              <a:gd name="connsiteX43" fmla="*/ 3959941 w 8368365"/>
              <a:gd name="connsiteY43" fmla="*/ 590259 h 1885950"/>
              <a:gd name="connsiteX44" fmla="*/ 3770581 w 8368365"/>
              <a:gd name="connsiteY44" fmla="*/ 688636 h 1885950"/>
              <a:gd name="connsiteX45" fmla="*/ 3577899 w 8368365"/>
              <a:gd name="connsiteY45" fmla="*/ 791811 h 1885950"/>
              <a:gd name="connsiteX46" fmla="*/ 3430066 w 8368365"/>
              <a:gd name="connsiteY46" fmla="*/ 863794 h 1885950"/>
              <a:gd name="connsiteX47" fmla="*/ 3277249 w 8368365"/>
              <a:gd name="connsiteY47" fmla="*/ 928579 h 1885950"/>
              <a:gd name="connsiteX48" fmla="*/ 3117789 w 8368365"/>
              <a:gd name="connsiteY48" fmla="*/ 990964 h 1885950"/>
              <a:gd name="connsiteX49" fmla="*/ 2951684 w 8368365"/>
              <a:gd name="connsiteY49" fmla="*/ 1046151 h 1885950"/>
              <a:gd name="connsiteX50" fmla="*/ 2778935 w 8368365"/>
              <a:gd name="connsiteY50" fmla="*/ 1094139 h 1885950"/>
              <a:gd name="connsiteX51" fmla="*/ 2602864 w 8368365"/>
              <a:gd name="connsiteY51" fmla="*/ 1127731 h 1885950"/>
              <a:gd name="connsiteX52" fmla="*/ 2426792 w 8368365"/>
              <a:gd name="connsiteY52" fmla="*/ 1154125 h 1885950"/>
              <a:gd name="connsiteX53" fmla="*/ 2244077 w 8368365"/>
              <a:gd name="connsiteY53" fmla="*/ 1173320 h 1885950"/>
              <a:gd name="connsiteX54" fmla="*/ 2064684 w 8368365"/>
              <a:gd name="connsiteY54" fmla="*/ 1182918 h 1885950"/>
              <a:gd name="connsiteX55" fmla="*/ 1881968 w 8368365"/>
              <a:gd name="connsiteY55" fmla="*/ 1178119 h 1885950"/>
              <a:gd name="connsiteX56" fmla="*/ 1702575 w 8368365"/>
              <a:gd name="connsiteY56" fmla="*/ 1163723 h 1885950"/>
              <a:gd name="connsiteX57" fmla="*/ 1519860 w 8368365"/>
              <a:gd name="connsiteY57" fmla="*/ 1137329 h 1885950"/>
              <a:gd name="connsiteX58" fmla="*/ 1343788 w 8368365"/>
              <a:gd name="connsiteY58" fmla="*/ 1094139 h 1885950"/>
              <a:gd name="connsiteX59" fmla="*/ 1171039 w 8368365"/>
              <a:gd name="connsiteY59" fmla="*/ 1036553 h 1885950"/>
              <a:gd name="connsiteX60" fmla="*/ 998290 w 8368365"/>
              <a:gd name="connsiteY60" fmla="*/ 966969 h 1885950"/>
              <a:gd name="connsiteX61" fmla="*/ 833846 w 8368365"/>
              <a:gd name="connsiteY61" fmla="*/ 878191 h 1885950"/>
              <a:gd name="connsiteX62" fmla="*/ 674386 w 8368365"/>
              <a:gd name="connsiteY62" fmla="*/ 777414 h 1885950"/>
              <a:gd name="connsiteX63" fmla="*/ 521569 w 8368365"/>
              <a:gd name="connsiteY63" fmla="*/ 655044 h 1885950"/>
              <a:gd name="connsiteX64" fmla="*/ 377058 w 8368365"/>
              <a:gd name="connsiteY64" fmla="*/ 518276 h 1885950"/>
              <a:gd name="connsiteX65" fmla="*/ 240852 w 8368365"/>
              <a:gd name="connsiteY65" fmla="*/ 367112 h 1885950"/>
              <a:gd name="connsiteX66" fmla="*/ 112951 w 8368365"/>
              <a:gd name="connsiteY66" fmla="*/ 194353 h 188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8368365" h="1885950">
                <a:moveTo>
                  <a:pt x="0" y="0"/>
                </a:moveTo>
                <a:lnTo>
                  <a:pt x="0" y="1885950"/>
                </a:lnTo>
                <a:lnTo>
                  <a:pt x="8368365" y="1885950"/>
                </a:lnTo>
                <a:lnTo>
                  <a:pt x="8368365" y="1588421"/>
                </a:lnTo>
                <a:lnTo>
                  <a:pt x="8368362" y="1588421"/>
                </a:lnTo>
                <a:lnTo>
                  <a:pt x="8368362" y="1062649"/>
                </a:lnTo>
                <a:lnTo>
                  <a:pt x="8368365" y="1062649"/>
                </a:lnTo>
                <a:lnTo>
                  <a:pt x="8368365" y="80633"/>
                </a:lnTo>
                <a:lnTo>
                  <a:pt x="8306655" y="181833"/>
                </a:lnTo>
                <a:lnTo>
                  <a:pt x="8236777" y="271789"/>
                </a:lnTo>
                <a:lnTo>
                  <a:pt x="8162361" y="350500"/>
                </a:lnTo>
                <a:lnTo>
                  <a:pt x="8083409" y="421715"/>
                </a:lnTo>
                <a:lnTo>
                  <a:pt x="7999918" y="485433"/>
                </a:lnTo>
                <a:lnTo>
                  <a:pt x="7912798" y="537907"/>
                </a:lnTo>
                <a:lnTo>
                  <a:pt x="7822955" y="584135"/>
                </a:lnTo>
                <a:lnTo>
                  <a:pt x="7728575" y="620367"/>
                </a:lnTo>
                <a:lnTo>
                  <a:pt x="7634194" y="650352"/>
                </a:lnTo>
                <a:lnTo>
                  <a:pt x="7537999" y="672841"/>
                </a:lnTo>
                <a:lnTo>
                  <a:pt x="7438173" y="686584"/>
                </a:lnTo>
                <a:lnTo>
                  <a:pt x="7340163" y="694080"/>
                </a:lnTo>
                <a:lnTo>
                  <a:pt x="7240338" y="696579"/>
                </a:lnTo>
                <a:lnTo>
                  <a:pt x="7142327" y="691582"/>
                </a:lnTo>
                <a:lnTo>
                  <a:pt x="7042502" y="681587"/>
                </a:lnTo>
                <a:lnTo>
                  <a:pt x="6946307" y="667843"/>
                </a:lnTo>
                <a:lnTo>
                  <a:pt x="6850111" y="650352"/>
                </a:lnTo>
                <a:lnTo>
                  <a:pt x="6755731" y="625364"/>
                </a:lnTo>
                <a:lnTo>
                  <a:pt x="6664980" y="596629"/>
                </a:lnTo>
                <a:lnTo>
                  <a:pt x="6577860" y="564145"/>
                </a:lnTo>
                <a:lnTo>
                  <a:pt x="6494370" y="530411"/>
                </a:lnTo>
                <a:lnTo>
                  <a:pt x="6463042" y="515873"/>
                </a:lnTo>
                <a:lnTo>
                  <a:pt x="6418292" y="482285"/>
                </a:lnTo>
                <a:lnTo>
                  <a:pt x="6222289" y="355115"/>
                </a:lnTo>
                <a:lnTo>
                  <a:pt x="6029608" y="259138"/>
                </a:lnTo>
                <a:lnTo>
                  <a:pt x="5838587" y="194353"/>
                </a:lnTo>
                <a:lnTo>
                  <a:pt x="5649227" y="151164"/>
                </a:lnTo>
                <a:lnTo>
                  <a:pt x="5459868" y="131968"/>
                </a:lnTo>
                <a:lnTo>
                  <a:pt x="5273830" y="136767"/>
                </a:lnTo>
                <a:lnTo>
                  <a:pt x="5084470" y="160762"/>
                </a:lnTo>
                <a:lnTo>
                  <a:pt x="4898433" y="203951"/>
                </a:lnTo>
                <a:lnTo>
                  <a:pt x="4709074" y="259138"/>
                </a:lnTo>
                <a:lnTo>
                  <a:pt x="4523037" y="326322"/>
                </a:lnTo>
                <a:lnTo>
                  <a:pt x="4336999" y="405503"/>
                </a:lnTo>
                <a:lnTo>
                  <a:pt x="4147640" y="496681"/>
                </a:lnTo>
                <a:lnTo>
                  <a:pt x="3959941" y="590259"/>
                </a:lnTo>
                <a:lnTo>
                  <a:pt x="3770581" y="688636"/>
                </a:lnTo>
                <a:lnTo>
                  <a:pt x="3577899" y="791811"/>
                </a:lnTo>
                <a:lnTo>
                  <a:pt x="3430066" y="863794"/>
                </a:lnTo>
                <a:lnTo>
                  <a:pt x="3277249" y="928579"/>
                </a:lnTo>
                <a:lnTo>
                  <a:pt x="3117789" y="990964"/>
                </a:lnTo>
                <a:lnTo>
                  <a:pt x="2951684" y="1046151"/>
                </a:lnTo>
                <a:lnTo>
                  <a:pt x="2778935" y="1094139"/>
                </a:lnTo>
                <a:lnTo>
                  <a:pt x="2602864" y="1127731"/>
                </a:lnTo>
                <a:lnTo>
                  <a:pt x="2426792" y="1154125"/>
                </a:lnTo>
                <a:lnTo>
                  <a:pt x="2244077" y="1173320"/>
                </a:lnTo>
                <a:lnTo>
                  <a:pt x="2064684" y="1182918"/>
                </a:lnTo>
                <a:lnTo>
                  <a:pt x="1881968" y="1178119"/>
                </a:lnTo>
                <a:lnTo>
                  <a:pt x="1702575" y="1163723"/>
                </a:lnTo>
                <a:lnTo>
                  <a:pt x="1519860" y="1137329"/>
                </a:lnTo>
                <a:lnTo>
                  <a:pt x="1343788" y="1094139"/>
                </a:lnTo>
                <a:lnTo>
                  <a:pt x="1171039" y="1036553"/>
                </a:lnTo>
                <a:lnTo>
                  <a:pt x="998290" y="966969"/>
                </a:lnTo>
                <a:lnTo>
                  <a:pt x="833846" y="878191"/>
                </a:lnTo>
                <a:lnTo>
                  <a:pt x="674386" y="777414"/>
                </a:lnTo>
                <a:lnTo>
                  <a:pt x="521569" y="655044"/>
                </a:lnTo>
                <a:lnTo>
                  <a:pt x="377058" y="518276"/>
                </a:lnTo>
                <a:lnTo>
                  <a:pt x="240852" y="367112"/>
                </a:lnTo>
                <a:lnTo>
                  <a:pt x="112951" y="194353"/>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noAutofit/>
          </a:bodyPr>
          <a:lstStyle/>
          <a:p>
            <a:pPr algn="ctr"/>
            <a:endParaRPr lang="en-US" dirty="0"/>
          </a:p>
        </p:txBody>
      </p:sp>
      <p:sp>
        <p:nvSpPr>
          <p:cNvPr id="33" name="TextBox 32"/>
          <p:cNvSpPr txBox="1"/>
          <p:nvPr/>
        </p:nvSpPr>
        <p:spPr>
          <a:xfrm>
            <a:off x="914400" y="4295280"/>
            <a:ext cx="3962400" cy="584775"/>
          </a:xfrm>
          <a:prstGeom prst="rect">
            <a:avLst/>
          </a:prstGeom>
          <a:noFill/>
        </p:spPr>
        <p:txBody>
          <a:bodyPr wrap="square" rtlCol="0" anchor="ctr">
            <a:spAutoFit/>
          </a:bodyPr>
          <a:lstStyle/>
          <a:p>
            <a:r>
              <a:rPr lang="en-US" sz="1600" b="1" dirty="0">
                <a:solidFill>
                  <a:schemeClr val="bg1"/>
                </a:solidFill>
              </a:rPr>
              <a:t>“Success usually comes to those who are too busy to be looking for it.”</a:t>
            </a:r>
          </a:p>
        </p:txBody>
      </p:sp>
      <p:sp>
        <p:nvSpPr>
          <p:cNvPr id="11" name="Freeform 216"/>
          <p:cNvSpPr>
            <a:spLocks noEditPoints="1"/>
          </p:cNvSpPr>
          <p:nvPr/>
        </p:nvSpPr>
        <p:spPr bwMode="auto">
          <a:xfrm>
            <a:off x="381000" y="4387643"/>
            <a:ext cx="400050" cy="400050"/>
          </a:xfrm>
          <a:custGeom>
            <a:avLst/>
            <a:gdLst/>
            <a:ahLst/>
            <a:cxnLst>
              <a:cxn ang="0">
                <a:pos x="229" y="140"/>
              </a:cxn>
              <a:cxn ang="0">
                <a:pos x="59" y="53"/>
              </a:cxn>
              <a:cxn ang="0">
                <a:pos x="84" y="39"/>
              </a:cxn>
              <a:cxn ang="0">
                <a:pos x="86" y="43"/>
              </a:cxn>
              <a:cxn ang="0">
                <a:pos x="85" y="47"/>
              </a:cxn>
              <a:cxn ang="0">
                <a:pos x="88" y="51"/>
              </a:cxn>
              <a:cxn ang="0">
                <a:pos x="77" y="59"/>
              </a:cxn>
              <a:cxn ang="0">
                <a:pos x="73" y="67"/>
              </a:cxn>
              <a:cxn ang="0">
                <a:pos x="69" y="74"/>
              </a:cxn>
              <a:cxn ang="0">
                <a:pos x="61" y="71"/>
              </a:cxn>
              <a:cxn ang="0">
                <a:pos x="58" y="67"/>
              </a:cxn>
              <a:cxn ang="0">
                <a:pos x="58" y="60"/>
              </a:cxn>
              <a:cxn ang="0">
                <a:pos x="58" y="56"/>
              </a:cxn>
              <a:cxn ang="0">
                <a:pos x="47" y="66"/>
              </a:cxn>
              <a:cxn ang="0">
                <a:pos x="40" y="74"/>
              </a:cxn>
              <a:cxn ang="0">
                <a:pos x="53" y="94"/>
              </a:cxn>
              <a:cxn ang="0">
                <a:pos x="48" y="103"/>
              </a:cxn>
              <a:cxn ang="0">
                <a:pos x="42" y="103"/>
              </a:cxn>
              <a:cxn ang="0">
                <a:pos x="34" y="113"/>
              </a:cxn>
              <a:cxn ang="0">
                <a:pos x="32" y="113"/>
              </a:cxn>
              <a:cxn ang="0">
                <a:pos x="32" y="116"/>
              </a:cxn>
              <a:cxn ang="0">
                <a:pos x="29" y="134"/>
              </a:cxn>
              <a:cxn ang="0">
                <a:pos x="44" y="154"/>
              </a:cxn>
              <a:cxn ang="0">
                <a:pos x="69" y="187"/>
              </a:cxn>
              <a:cxn ang="0">
                <a:pos x="222" y="132"/>
              </a:cxn>
              <a:cxn ang="0">
                <a:pos x="204" y="140"/>
              </a:cxn>
              <a:cxn ang="0">
                <a:pos x="168" y="115"/>
              </a:cxn>
              <a:cxn ang="0">
                <a:pos x="166" y="135"/>
              </a:cxn>
              <a:cxn ang="0">
                <a:pos x="143" y="104"/>
              </a:cxn>
              <a:cxn ang="0">
                <a:pos x="156" y="93"/>
              </a:cxn>
              <a:cxn ang="0">
                <a:pos x="143" y="101"/>
              </a:cxn>
              <a:cxn ang="0">
                <a:pos x="139" y="105"/>
              </a:cxn>
              <a:cxn ang="0">
                <a:pos x="129" y="98"/>
              </a:cxn>
              <a:cxn ang="0">
                <a:pos x="111" y="105"/>
              </a:cxn>
              <a:cxn ang="0">
                <a:pos x="110" y="91"/>
              </a:cxn>
              <a:cxn ang="0">
                <a:pos x="120" y="81"/>
              </a:cxn>
              <a:cxn ang="0">
                <a:pos x="132" y="79"/>
              </a:cxn>
              <a:cxn ang="0">
                <a:pos x="141" y="70"/>
              </a:cxn>
              <a:cxn ang="0">
                <a:pos x="134" y="71"/>
              </a:cxn>
              <a:cxn ang="0">
                <a:pos x="124" y="72"/>
              </a:cxn>
              <a:cxn ang="0">
                <a:pos x="119" y="67"/>
              </a:cxn>
              <a:cxn ang="0">
                <a:pos x="136" y="53"/>
              </a:cxn>
              <a:cxn ang="0">
                <a:pos x="161" y="59"/>
              </a:cxn>
              <a:cxn ang="0">
                <a:pos x="181" y="41"/>
              </a:cxn>
              <a:cxn ang="0">
                <a:pos x="173" y="91"/>
              </a:cxn>
              <a:cxn ang="0">
                <a:pos x="175" y="100"/>
              </a:cxn>
              <a:cxn ang="0">
                <a:pos x="138" y="28"/>
              </a:cxn>
              <a:cxn ang="0">
                <a:pos x="133" y="30"/>
              </a:cxn>
              <a:cxn ang="0">
                <a:pos x="106" y="76"/>
              </a:cxn>
              <a:cxn ang="0">
                <a:pos x="100" y="84"/>
              </a:cxn>
              <a:cxn ang="0">
                <a:pos x="121" y="106"/>
              </a:cxn>
              <a:cxn ang="0">
                <a:pos x="159" y="133"/>
              </a:cxn>
              <a:cxn ang="0">
                <a:pos x="156" y="171"/>
              </a:cxn>
              <a:cxn ang="0">
                <a:pos x="127" y="166"/>
              </a:cxn>
              <a:cxn ang="0">
                <a:pos x="100" y="143"/>
              </a:cxn>
              <a:cxn ang="0">
                <a:pos x="84" y="62"/>
              </a:cxn>
              <a:cxn ang="0">
                <a:pos x="165" y="169"/>
              </a:cxn>
              <a:cxn ang="0">
                <a:pos x="140" y="107"/>
              </a:cxn>
              <a:cxn ang="0">
                <a:pos x="123" y="99"/>
              </a:cxn>
              <a:cxn ang="0">
                <a:pos x="85" y="48"/>
              </a:cxn>
              <a:cxn ang="0">
                <a:pos x="57" y="96"/>
              </a:cxn>
              <a:cxn ang="0">
                <a:pos x="41" y="137"/>
              </a:cxn>
              <a:cxn ang="0">
                <a:pos x="206" y="140"/>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200" y="53"/>
                </a:moveTo>
                <a:cubicBezTo>
                  <a:pt x="199" y="53"/>
                  <a:pt x="199" y="53"/>
                  <a:pt x="198" y="53"/>
                </a:cubicBezTo>
                <a:cubicBezTo>
                  <a:pt x="198" y="53"/>
                  <a:pt x="198" y="52"/>
                  <a:pt x="198" y="52"/>
                </a:cubicBezTo>
                <a:cubicBezTo>
                  <a:pt x="198" y="52"/>
                  <a:pt x="198" y="52"/>
                  <a:pt x="198" y="51"/>
                </a:cubicBezTo>
                <a:cubicBezTo>
                  <a:pt x="198" y="51"/>
                  <a:pt x="197" y="51"/>
                  <a:pt x="197" y="50"/>
                </a:cubicBezTo>
                <a:cubicBezTo>
                  <a:pt x="197" y="50"/>
                  <a:pt x="197" y="50"/>
                  <a:pt x="197" y="50"/>
                </a:cubicBezTo>
                <a:cubicBezTo>
                  <a:pt x="197" y="51"/>
                  <a:pt x="197" y="51"/>
                  <a:pt x="197" y="51"/>
                </a:cubicBezTo>
                <a:cubicBezTo>
                  <a:pt x="197" y="51"/>
                  <a:pt x="197" y="51"/>
                  <a:pt x="197" y="52"/>
                </a:cubicBezTo>
                <a:cubicBezTo>
                  <a:pt x="197" y="52"/>
                  <a:pt x="197" y="53"/>
                  <a:pt x="197" y="53"/>
                </a:cubicBezTo>
                <a:cubicBezTo>
                  <a:pt x="197" y="54"/>
                  <a:pt x="197" y="54"/>
                  <a:pt x="198" y="54"/>
                </a:cubicBezTo>
                <a:cubicBezTo>
                  <a:pt x="198" y="55"/>
                  <a:pt x="198" y="55"/>
                  <a:pt x="197" y="55"/>
                </a:cubicBezTo>
                <a:cubicBezTo>
                  <a:pt x="197" y="55"/>
                  <a:pt x="197" y="56"/>
                  <a:pt x="197" y="56"/>
                </a:cubicBezTo>
                <a:cubicBezTo>
                  <a:pt x="197" y="56"/>
                  <a:pt x="197" y="57"/>
                  <a:pt x="196" y="57"/>
                </a:cubicBezTo>
                <a:cubicBezTo>
                  <a:pt x="196" y="57"/>
                  <a:pt x="196" y="57"/>
                  <a:pt x="195" y="57"/>
                </a:cubicBezTo>
                <a:cubicBezTo>
                  <a:pt x="196" y="58"/>
                  <a:pt x="196" y="58"/>
                  <a:pt x="196" y="58"/>
                </a:cubicBezTo>
                <a:cubicBezTo>
                  <a:pt x="195" y="58"/>
                  <a:pt x="195" y="58"/>
                  <a:pt x="195" y="58"/>
                </a:cubicBezTo>
                <a:cubicBezTo>
                  <a:pt x="195" y="58"/>
                  <a:pt x="194" y="58"/>
                  <a:pt x="194" y="58"/>
                </a:cubicBezTo>
                <a:cubicBezTo>
                  <a:pt x="194" y="58"/>
                  <a:pt x="193" y="58"/>
                  <a:pt x="193" y="58"/>
                </a:cubicBezTo>
                <a:cubicBezTo>
                  <a:pt x="193" y="59"/>
                  <a:pt x="194" y="59"/>
                  <a:pt x="195" y="59"/>
                </a:cubicBezTo>
                <a:cubicBezTo>
                  <a:pt x="195" y="59"/>
                  <a:pt x="195" y="59"/>
                  <a:pt x="195" y="59"/>
                </a:cubicBezTo>
                <a:cubicBezTo>
                  <a:pt x="196" y="59"/>
                  <a:pt x="196" y="59"/>
                  <a:pt x="196" y="59"/>
                </a:cubicBezTo>
                <a:cubicBezTo>
                  <a:pt x="197" y="58"/>
                  <a:pt x="197" y="58"/>
                  <a:pt x="198" y="58"/>
                </a:cubicBezTo>
                <a:cubicBezTo>
                  <a:pt x="198" y="57"/>
                  <a:pt x="198" y="57"/>
                  <a:pt x="198" y="57"/>
                </a:cubicBezTo>
                <a:cubicBezTo>
                  <a:pt x="199" y="57"/>
                  <a:pt x="199" y="57"/>
                  <a:pt x="199" y="57"/>
                </a:cubicBezTo>
                <a:cubicBezTo>
                  <a:pt x="199" y="56"/>
                  <a:pt x="199" y="56"/>
                  <a:pt x="199" y="56"/>
                </a:cubicBezTo>
                <a:cubicBezTo>
                  <a:pt x="199" y="55"/>
                  <a:pt x="199" y="55"/>
                  <a:pt x="199" y="55"/>
                </a:cubicBezTo>
                <a:cubicBezTo>
                  <a:pt x="199" y="54"/>
                  <a:pt x="200" y="54"/>
                  <a:pt x="201" y="54"/>
                </a:cubicBezTo>
                <a:cubicBezTo>
                  <a:pt x="201" y="54"/>
                  <a:pt x="200" y="53"/>
                  <a:pt x="200" y="53"/>
                </a:cubicBezTo>
                <a:cubicBezTo>
                  <a:pt x="200" y="53"/>
                  <a:pt x="200" y="53"/>
                  <a:pt x="200" y="53"/>
                </a:cubicBezTo>
                <a:moveTo>
                  <a:pt x="203" y="56"/>
                </a:moveTo>
                <a:cubicBezTo>
                  <a:pt x="203" y="56"/>
                  <a:pt x="203" y="56"/>
                  <a:pt x="202" y="56"/>
                </a:cubicBezTo>
                <a:cubicBezTo>
                  <a:pt x="202" y="56"/>
                  <a:pt x="202" y="56"/>
                  <a:pt x="202" y="56"/>
                </a:cubicBezTo>
                <a:cubicBezTo>
                  <a:pt x="202" y="56"/>
                  <a:pt x="203" y="56"/>
                  <a:pt x="203" y="56"/>
                </a:cubicBezTo>
                <a:cubicBezTo>
                  <a:pt x="202" y="55"/>
                  <a:pt x="202" y="55"/>
                  <a:pt x="202" y="55"/>
                </a:cubicBezTo>
                <a:cubicBezTo>
                  <a:pt x="202" y="55"/>
                  <a:pt x="202" y="56"/>
                  <a:pt x="202" y="56"/>
                </a:cubicBezTo>
                <a:cubicBezTo>
                  <a:pt x="202" y="57"/>
                  <a:pt x="203" y="57"/>
                  <a:pt x="203" y="56"/>
                </a:cubicBezTo>
                <a:cubicBezTo>
                  <a:pt x="203" y="56"/>
                  <a:pt x="203" y="56"/>
                  <a:pt x="203" y="56"/>
                </a:cubicBezTo>
                <a:moveTo>
                  <a:pt x="231" y="143"/>
                </a:moveTo>
                <a:cubicBezTo>
                  <a:pt x="231" y="141"/>
                  <a:pt x="231" y="138"/>
                  <a:pt x="232" y="136"/>
                </a:cubicBezTo>
                <a:cubicBezTo>
                  <a:pt x="232" y="136"/>
                  <a:pt x="232" y="136"/>
                  <a:pt x="232" y="136"/>
                </a:cubicBezTo>
                <a:cubicBezTo>
                  <a:pt x="231" y="136"/>
                  <a:pt x="231" y="136"/>
                  <a:pt x="231" y="136"/>
                </a:cubicBezTo>
                <a:cubicBezTo>
                  <a:pt x="231" y="135"/>
                  <a:pt x="231" y="136"/>
                  <a:pt x="230" y="136"/>
                </a:cubicBezTo>
                <a:cubicBezTo>
                  <a:pt x="230" y="136"/>
                  <a:pt x="230" y="136"/>
                  <a:pt x="230" y="136"/>
                </a:cubicBezTo>
                <a:cubicBezTo>
                  <a:pt x="230" y="135"/>
                  <a:pt x="230" y="135"/>
                  <a:pt x="230" y="135"/>
                </a:cubicBezTo>
                <a:cubicBezTo>
                  <a:pt x="229" y="135"/>
                  <a:pt x="229" y="135"/>
                  <a:pt x="229" y="135"/>
                </a:cubicBezTo>
                <a:cubicBezTo>
                  <a:pt x="229" y="135"/>
                  <a:pt x="229" y="135"/>
                  <a:pt x="229" y="136"/>
                </a:cubicBezTo>
                <a:cubicBezTo>
                  <a:pt x="229" y="136"/>
                  <a:pt x="229" y="136"/>
                  <a:pt x="229" y="136"/>
                </a:cubicBezTo>
                <a:cubicBezTo>
                  <a:pt x="228" y="137"/>
                  <a:pt x="227" y="139"/>
                  <a:pt x="228" y="140"/>
                </a:cubicBezTo>
                <a:cubicBezTo>
                  <a:pt x="228" y="140"/>
                  <a:pt x="228" y="140"/>
                  <a:pt x="229" y="140"/>
                </a:cubicBezTo>
                <a:cubicBezTo>
                  <a:pt x="229" y="140"/>
                  <a:pt x="229" y="140"/>
                  <a:pt x="229" y="141"/>
                </a:cubicBezTo>
                <a:cubicBezTo>
                  <a:pt x="229" y="140"/>
                  <a:pt x="229" y="140"/>
                  <a:pt x="229" y="140"/>
                </a:cubicBezTo>
                <a:cubicBezTo>
                  <a:pt x="229" y="142"/>
                  <a:pt x="229" y="143"/>
                  <a:pt x="231" y="142"/>
                </a:cubicBezTo>
                <a:cubicBezTo>
                  <a:pt x="231" y="143"/>
                  <a:pt x="231" y="143"/>
                  <a:pt x="231" y="143"/>
                </a:cubicBezTo>
                <a:moveTo>
                  <a:pt x="28" y="153"/>
                </a:moveTo>
                <a:cubicBezTo>
                  <a:pt x="28" y="152"/>
                  <a:pt x="27" y="152"/>
                  <a:pt x="28" y="151"/>
                </a:cubicBezTo>
                <a:cubicBezTo>
                  <a:pt x="28" y="151"/>
                  <a:pt x="29" y="151"/>
                  <a:pt x="29" y="151"/>
                </a:cubicBezTo>
                <a:cubicBezTo>
                  <a:pt x="29" y="151"/>
                  <a:pt x="29" y="151"/>
                  <a:pt x="29" y="152"/>
                </a:cubicBezTo>
                <a:cubicBezTo>
                  <a:pt x="29" y="152"/>
                  <a:pt x="29" y="151"/>
                  <a:pt x="29" y="151"/>
                </a:cubicBezTo>
                <a:cubicBezTo>
                  <a:pt x="29" y="151"/>
                  <a:pt x="29" y="151"/>
                  <a:pt x="29" y="151"/>
                </a:cubicBezTo>
                <a:cubicBezTo>
                  <a:pt x="30" y="151"/>
                  <a:pt x="31" y="151"/>
                  <a:pt x="31" y="151"/>
                </a:cubicBezTo>
                <a:cubicBezTo>
                  <a:pt x="31" y="150"/>
                  <a:pt x="30" y="150"/>
                  <a:pt x="30" y="150"/>
                </a:cubicBezTo>
                <a:cubicBezTo>
                  <a:pt x="30" y="149"/>
                  <a:pt x="31" y="150"/>
                  <a:pt x="31" y="150"/>
                </a:cubicBezTo>
                <a:cubicBezTo>
                  <a:pt x="31" y="150"/>
                  <a:pt x="31" y="150"/>
                  <a:pt x="31" y="150"/>
                </a:cubicBezTo>
                <a:cubicBezTo>
                  <a:pt x="31" y="149"/>
                  <a:pt x="31" y="149"/>
                  <a:pt x="31" y="149"/>
                </a:cubicBezTo>
                <a:cubicBezTo>
                  <a:pt x="31" y="149"/>
                  <a:pt x="30" y="149"/>
                  <a:pt x="30" y="149"/>
                </a:cubicBezTo>
                <a:cubicBezTo>
                  <a:pt x="30" y="149"/>
                  <a:pt x="30" y="149"/>
                  <a:pt x="29" y="149"/>
                </a:cubicBezTo>
                <a:cubicBezTo>
                  <a:pt x="29" y="149"/>
                  <a:pt x="29" y="149"/>
                  <a:pt x="29" y="149"/>
                </a:cubicBezTo>
                <a:cubicBezTo>
                  <a:pt x="28" y="149"/>
                  <a:pt x="28" y="149"/>
                  <a:pt x="28" y="150"/>
                </a:cubicBezTo>
                <a:cubicBezTo>
                  <a:pt x="28" y="150"/>
                  <a:pt x="28" y="150"/>
                  <a:pt x="28" y="150"/>
                </a:cubicBezTo>
                <a:cubicBezTo>
                  <a:pt x="28" y="150"/>
                  <a:pt x="28" y="151"/>
                  <a:pt x="27" y="151"/>
                </a:cubicBezTo>
                <a:cubicBezTo>
                  <a:pt x="27" y="151"/>
                  <a:pt x="27" y="151"/>
                  <a:pt x="27" y="151"/>
                </a:cubicBezTo>
                <a:cubicBezTo>
                  <a:pt x="27" y="150"/>
                  <a:pt x="27" y="150"/>
                  <a:pt x="27" y="150"/>
                </a:cubicBezTo>
                <a:cubicBezTo>
                  <a:pt x="27" y="150"/>
                  <a:pt x="27" y="150"/>
                  <a:pt x="27" y="150"/>
                </a:cubicBezTo>
                <a:cubicBezTo>
                  <a:pt x="27" y="150"/>
                  <a:pt x="27" y="150"/>
                  <a:pt x="27" y="150"/>
                </a:cubicBezTo>
                <a:cubicBezTo>
                  <a:pt x="27" y="150"/>
                  <a:pt x="27" y="150"/>
                  <a:pt x="26" y="150"/>
                </a:cubicBezTo>
                <a:cubicBezTo>
                  <a:pt x="26" y="150"/>
                  <a:pt x="26" y="150"/>
                  <a:pt x="26" y="150"/>
                </a:cubicBezTo>
                <a:cubicBezTo>
                  <a:pt x="27" y="151"/>
                  <a:pt x="27" y="152"/>
                  <a:pt x="27" y="153"/>
                </a:cubicBezTo>
                <a:cubicBezTo>
                  <a:pt x="27" y="153"/>
                  <a:pt x="27" y="153"/>
                  <a:pt x="28" y="153"/>
                </a:cubicBezTo>
                <a:moveTo>
                  <a:pt x="32" y="112"/>
                </a:moveTo>
                <a:cubicBezTo>
                  <a:pt x="32" y="112"/>
                  <a:pt x="32" y="112"/>
                  <a:pt x="32" y="112"/>
                </a:cubicBezTo>
                <a:cubicBezTo>
                  <a:pt x="32" y="112"/>
                  <a:pt x="32" y="112"/>
                  <a:pt x="32" y="112"/>
                </a:cubicBezTo>
                <a:cubicBezTo>
                  <a:pt x="32" y="112"/>
                  <a:pt x="32" y="112"/>
                  <a:pt x="32" y="112"/>
                </a:cubicBezTo>
                <a:moveTo>
                  <a:pt x="30" y="94"/>
                </a:moveTo>
                <a:cubicBezTo>
                  <a:pt x="30" y="94"/>
                  <a:pt x="30" y="94"/>
                  <a:pt x="30" y="94"/>
                </a:cubicBezTo>
                <a:cubicBezTo>
                  <a:pt x="30" y="94"/>
                  <a:pt x="30" y="93"/>
                  <a:pt x="30" y="93"/>
                </a:cubicBezTo>
                <a:cubicBezTo>
                  <a:pt x="30" y="93"/>
                  <a:pt x="30" y="94"/>
                  <a:pt x="30" y="94"/>
                </a:cubicBezTo>
                <a:moveTo>
                  <a:pt x="59" y="53"/>
                </a:moveTo>
                <a:cubicBezTo>
                  <a:pt x="59" y="53"/>
                  <a:pt x="59" y="53"/>
                  <a:pt x="59" y="53"/>
                </a:cubicBezTo>
                <a:cubicBezTo>
                  <a:pt x="58" y="53"/>
                  <a:pt x="58" y="53"/>
                  <a:pt x="58" y="53"/>
                </a:cubicBezTo>
                <a:cubicBezTo>
                  <a:pt x="58" y="53"/>
                  <a:pt x="58" y="53"/>
                  <a:pt x="58" y="53"/>
                </a:cubicBezTo>
                <a:cubicBezTo>
                  <a:pt x="58" y="53"/>
                  <a:pt x="58" y="53"/>
                  <a:pt x="58" y="53"/>
                </a:cubicBezTo>
                <a:cubicBezTo>
                  <a:pt x="58" y="53"/>
                  <a:pt x="58" y="53"/>
                  <a:pt x="59" y="53"/>
                </a:cubicBezTo>
                <a:cubicBezTo>
                  <a:pt x="59" y="53"/>
                  <a:pt x="59" y="53"/>
                  <a:pt x="59" y="53"/>
                </a:cubicBezTo>
                <a:cubicBezTo>
                  <a:pt x="59" y="53"/>
                  <a:pt x="58" y="53"/>
                  <a:pt x="58" y="53"/>
                </a:cubicBezTo>
                <a:cubicBezTo>
                  <a:pt x="58" y="53"/>
                  <a:pt x="58" y="53"/>
                  <a:pt x="59" y="52"/>
                </a:cubicBezTo>
                <a:cubicBezTo>
                  <a:pt x="58" y="52"/>
                  <a:pt x="57" y="52"/>
                  <a:pt x="57" y="52"/>
                </a:cubicBezTo>
                <a:cubicBezTo>
                  <a:pt x="57" y="52"/>
                  <a:pt x="57" y="52"/>
                  <a:pt x="57" y="52"/>
                </a:cubicBezTo>
                <a:cubicBezTo>
                  <a:pt x="57" y="52"/>
                  <a:pt x="57" y="52"/>
                  <a:pt x="57" y="52"/>
                </a:cubicBezTo>
                <a:cubicBezTo>
                  <a:pt x="58" y="52"/>
                  <a:pt x="58" y="52"/>
                  <a:pt x="58" y="52"/>
                </a:cubicBezTo>
                <a:cubicBezTo>
                  <a:pt x="58" y="52"/>
                  <a:pt x="58" y="52"/>
                  <a:pt x="58" y="52"/>
                </a:cubicBezTo>
                <a:cubicBezTo>
                  <a:pt x="58" y="52"/>
                  <a:pt x="58" y="52"/>
                  <a:pt x="58" y="52"/>
                </a:cubicBezTo>
                <a:cubicBezTo>
                  <a:pt x="58" y="52"/>
                  <a:pt x="58" y="52"/>
                  <a:pt x="58" y="52"/>
                </a:cubicBezTo>
                <a:cubicBezTo>
                  <a:pt x="57" y="52"/>
                  <a:pt x="57" y="52"/>
                  <a:pt x="56" y="53"/>
                </a:cubicBezTo>
                <a:cubicBezTo>
                  <a:pt x="57" y="53"/>
                  <a:pt x="57" y="53"/>
                  <a:pt x="57" y="53"/>
                </a:cubicBezTo>
                <a:cubicBezTo>
                  <a:pt x="57" y="53"/>
                  <a:pt x="58" y="53"/>
                  <a:pt x="58" y="53"/>
                </a:cubicBezTo>
                <a:cubicBezTo>
                  <a:pt x="58" y="53"/>
                  <a:pt x="59" y="53"/>
                  <a:pt x="59" y="53"/>
                </a:cubicBezTo>
                <a:cubicBezTo>
                  <a:pt x="59" y="53"/>
                  <a:pt x="59" y="53"/>
                  <a:pt x="59" y="53"/>
                </a:cubicBezTo>
                <a:cubicBezTo>
                  <a:pt x="59" y="53"/>
                  <a:pt x="59" y="53"/>
                  <a:pt x="59" y="53"/>
                </a:cubicBezTo>
                <a:moveTo>
                  <a:pt x="54" y="55"/>
                </a:moveTo>
                <a:cubicBezTo>
                  <a:pt x="54" y="55"/>
                  <a:pt x="54" y="55"/>
                  <a:pt x="54" y="55"/>
                </a:cubicBezTo>
                <a:cubicBezTo>
                  <a:pt x="54" y="55"/>
                  <a:pt x="54" y="55"/>
                  <a:pt x="54" y="55"/>
                </a:cubicBezTo>
                <a:cubicBezTo>
                  <a:pt x="54" y="55"/>
                  <a:pt x="54" y="55"/>
                  <a:pt x="54" y="55"/>
                </a:cubicBezTo>
                <a:moveTo>
                  <a:pt x="83" y="34"/>
                </a:moveTo>
                <a:cubicBezTo>
                  <a:pt x="83" y="34"/>
                  <a:pt x="83" y="34"/>
                  <a:pt x="83" y="34"/>
                </a:cubicBezTo>
                <a:cubicBezTo>
                  <a:pt x="83" y="35"/>
                  <a:pt x="84" y="35"/>
                  <a:pt x="84" y="35"/>
                </a:cubicBezTo>
                <a:cubicBezTo>
                  <a:pt x="84" y="35"/>
                  <a:pt x="83" y="35"/>
                  <a:pt x="83" y="35"/>
                </a:cubicBezTo>
                <a:cubicBezTo>
                  <a:pt x="83" y="35"/>
                  <a:pt x="83" y="35"/>
                  <a:pt x="83" y="35"/>
                </a:cubicBezTo>
                <a:cubicBezTo>
                  <a:pt x="83" y="35"/>
                  <a:pt x="83" y="35"/>
                  <a:pt x="83" y="35"/>
                </a:cubicBezTo>
                <a:cubicBezTo>
                  <a:pt x="83" y="35"/>
                  <a:pt x="83" y="34"/>
                  <a:pt x="83" y="34"/>
                </a:cubicBezTo>
                <a:cubicBezTo>
                  <a:pt x="83" y="35"/>
                  <a:pt x="82" y="35"/>
                  <a:pt x="82" y="35"/>
                </a:cubicBezTo>
                <a:cubicBezTo>
                  <a:pt x="82" y="35"/>
                  <a:pt x="82" y="35"/>
                  <a:pt x="82" y="35"/>
                </a:cubicBezTo>
                <a:cubicBezTo>
                  <a:pt x="82" y="35"/>
                  <a:pt x="82" y="35"/>
                  <a:pt x="82" y="35"/>
                </a:cubicBezTo>
                <a:cubicBezTo>
                  <a:pt x="82" y="35"/>
                  <a:pt x="82" y="35"/>
                  <a:pt x="82" y="35"/>
                </a:cubicBezTo>
                <a:cubicBezTo>
                  <a:pt x="82" y="35"/>
                  <a:pt x="82" y="36"/>
                  <a:pt x="81" y="36"/>
                </a:cubicBezTo>
                <a:cubicBezTo>
                  <a:pt x="81" y="36"/>
                  <a:pt x="81" y="36"/>
                  <a:pt x="81" y="36"/>
                </a:cubicBezTo>
                <a:cubicBezTo>
                  <a:pt x="81" y="36"/>
                  <a:pt x="82" y="36"/>
                  <a:pt x="82" y="36"/>
                </a:cubicBezTo>
                <a:cubicBezTo>
                  <a:pt x="82" y="36"/>
                  <a:pt x="82" y="35"/>
                  <a:pt x="82" y="35"/>
                </a:cubicBezTo>
                <a:cubicBezTo>
                  <a:pt x="82" y="35"/>
                  <a:pt x="82" y="35"/>
                  <a:pt x="82" y="35"/>
                </a:cubicBezTo>
                <a:cubicBezTo>
                  <a:pt x="83" y="35"/>
                  <a:pt x="83" y="35"/>
                  <a:pt x="83" y="35"/>
                </a:cubicBezTo>
                <a:cubicBezTo>
                  <a:pt x="83" y="35"/>
                  <a:pt x="83" y="36"/>
                  <a:pt x="83" y="36"/>
                </a:cubicBezTo>
                <a:cubicBezTo>
                  <a:pt x="84" y="36"/>
                  <a:pt x="84" y="36"/>
                  <a:pt x="84" y="36"/>
                </a:cubicBezTo>
                <a:cubicBezTo>
                  <a:pt x="84" y="36"/>
                  <a:pt x="84" y="37"/>
                  <a:pt x="84" y="37"/>
                </a:cubicBezTo>
                <a:cubicBezTo>
                  <a:pt x="84" y="37"/>
                  <a:pt x="84" y="36"/>
                  <a:pt x="84" y="36"/>
                </a:cubicBezTo>
                <a:cubicBezTo>
                  <a:pt x="83" y="36"/>
                  <a:pt x="83" y="37"/>
                  <a:pt x="83" y="37"/>
                </a:cubicBezTo>
                <a:cubicBezTo>
                  <a:pt x="83" y="37"/>
                  <a:pt x="83" y="37"/>
                  <a:pt x="82" y="36"/>
                </a:cubicBezTo>
                <a:cubicBezTo>
                  <a:pt x="82" y="36"/>
                  <a:pt x="82" y="36"/>
                  <a:pt x="82" y="36"/>
                </a:cubicBezTo>
                <a:cubicBezTo>
                  <a:pt x="82" y="36"/>
                  <a:pt x="82" y="36"/>
                  <a:pt x="82" y="36"/>
                </a:cubicBezTo>
                <a:cubicBezTo>
                  <a:pt x="82" y="37"/>
                  <a:pt x="82" y="37"/>
                  <a:pt x="82" y="37"/>
                </a:cubicBezTo>
                <a:cubicBezTo>
                  <a:pt x="82" y="37"/>
                  <a:pt x="82" y="37"/>
                  <a:pt x="82" y="37"/>
                </a:cubicBezTo>
                <a:cubicBezTo>
                  <a:pt x="82" y="37"/>
                  <a:pt x="82"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2" y="37"/>
                  <a:pt x="82" y="37"/>
                </a:cubicBezTo>
                <a:cubicBezTo>
                  <a:pt x="82" y="37"/>
                  <a:pt x="83" y="38"/>
                  <a:pt x="83" y="38"/>
                </a:cubicBezTo>
                <a:cubicBezTo>
                  <a:pt x="83" y="37"/>
                  <a:pt x="83" y="37"/>
                  <a:pt x="84" y="37"/>
                </a:cubicBezTo>
                <a:cubicBezTo>
                  <a:pt x="84" y="37"/>
                  <a:pt x="84" y="37"/>
                  <a:pt x="84" y="37"/>
                </a:cubicBezTo>
                <a:cubicBezTo>
                  <a:pt x="84" y="38"/>
                  <a:pt x="84" y="38"/>
                  <a:pt x="84" y="38"/>
                </a:cubicBezTo>
                <a:cubicBezTo>
                  <a:pt x="84" y="38"/>
                  <a:pt x="84" y="38"/>
                  <a:pt x="84" y="38"/>
                </a:cubicBezTo>
                <a:cubicBezTo>
                  <a:pt x="85" y="38"/>
                  <a:pt x="85" y="37"/>
                  <a:pt x="85" y="37"/>
                </a:cubicBezTo>
                <a:cubicBezTo>
                  <a:pt x="85" y="37"/>
                  <a:pt x="86" y="37"/>
                  <a:pt x="86" y="38"/>
                </a:cubicBezTo>
                <a:cubicBezTo>
                  <a:pt x="86" y="38"/>
                  <a:pt x="86" y="38"/>
                  <a:pt x="85" y="38"/>
                </a:cubicBezTo>
                <a:cubicBezTo>
                  <a:pt x="85" y="38"/>
                  <a:pt x="85" y="38"/>
                  <a:pt x="85" y="38"/>
                </a:cubicBezTo>
                <a:cubicBezTo>
                  <a:pt x="85" y="38"/>
                  <a:pt x="85" y="38"/>
                  <a:pt x="85" y="38"/>
                </a:cubicBezTo>
                <a:cubicBezTo>
                  <a:pt x="84" y="38"/>
                  <a:pt x="84" y="38"/>
                  <a:pt x="84" y="38"/>
                </a:cubicBezTo>
                <a:cubicBezTo>
                  <a:pt x="84" y="38"/>
                  <a:pt x="83" y="38"/>
                  <a:pt x="83" y="38"/>
                </a:cubicBezTo>
                <a:cubicBezTo>
                  <a:pt x="83" y="38"/>
                  <a:pt x="83" y="38"/>
                  <a:pt x="83" y="38"/>
                </a:cubicBezTo>
                <a:cubicBezTo>
                  <a:pt x="83" y="38"/>
                  <a:pt x="84" y="39"/>
                  <a:pt x="84" y="39"/>
                </a:cubicBezTo>
                <a:cubicBezTo>
                  <a:pt x="84" y="39"/>
                  <a:pt x="83" y="39"/>
                  <a:pt x="83"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5" y="39"/>
                  <a:pt x="85" y="39"/>
                </a:cubicBezTo>
                <a:cubicBezTo>
                  <a:pt x="86" y="39"/>
                  <a:pt x="86" y="39"/>
                  <a:pt x="86" y="39"/>
                </a:cubicBezTo>
                <a:cubicBezTo>
                  <a:pt x="86" y="39"/>
                  <a:pt x="87" y="40"/>
                  <a:pt x="86" y="40"/>
                </a:cubicBezTo>
                <a:cubicBezTo>
                  <a:pt x="86" y="40"/>
                  <a:pt x="86" y="40"/>
                  <a:pt x="86" y="40"/>
                </a:cubicBezTo>
                <a:cubicBezTo>
                  <a:pt x="86" y="40"/>
                  <a:pt x="86" y="40"/>
                  <a:pt x="86" y="40"/>
                </a:cubicBezTo>
                <a:cubicBezTo>
                  <a:pt x="85" y="40"/>
                  <a:pt x="85" y="41"/>
                  <a:pt x="85" y="41"/>
                </a:cubicBezTo>
                <a:cubicBezTo>
                  <a:pt x="85" y="41"/>
                  <a:pt x="85" y="41"/>
                  <a:pt x="85" y="41"/>
                </a:cubicBezTo>
                <a:cubicBezTo>
                  <a:pt x="84" y="41"/>
                  <a:pt x="84" y="41"/>
                  <a:pt x="84" y="41"/>
                </a:cubicBezTo>
                <a:cubicBezTo>
                  <a:pt x="84" y="41"/>
                  <a:pt x="83" y="41"/>
                  <a:pt x="83" y="41"/>
                </a:cubicBezTo>
                <a:cubicBezTo>
                  <a:pt x="83" y="41"/>
                  <a:pt x="83" y="41"/>
                  <a:pt x="83" y="41"/>
                </a:cubicBezTo>
                <a:cubicBezTo>
                  <a:pt x="83" y="41"/>
                  <a:pt x="84" y="41"/>
                  <a:pt x="84" y="41"/>
                </a:cubicBezTo>
                <a:cubicBezTo>
                  <a:pt x="84" y="40"/>
                  <a:pt x="84" y="40"/>
                  <a:pt x="84" y="40"/>
                </a:cubicBezTo>
                <a:cubicBezTo>
                  <a:pt x="84" y="40"/>
                  <a:pt x="84" y="40"/>
                  <a:pt x="84" y="40"/>
                </a:cubicBezTo>
                <a:cubicBezTo>
                  <a:pt x="84" y="40"/>
                  <a:pt x="84" y="40"/>
                  <a:pt x="84" y="40"/>
                </a:cubicBezTo>
                <a:cubicBezTo>
                  <a:pt x="84" y="40"/>
                  <a:pt x="84" y="40"/>
                  <a:pt x="84" y="40"/>
                </a:cubicBezTo>
                <a:cubicBezTo>
                  <a:pt x="83" y="40"/>
                  <a:pt x="83" y="41"/>
                  <a:pt x="83" y="41"/>
                </a:cubicBezTo>
                <a:cubicBezTo>
                  <a:pt x="83" y="41"/>
                  <a:pt x="83" y="41"/>
                  <a:pt x="83" y="41"/>
                </a:cubicBezTo>
                <a:cubicBezTo>
                  <a:pt x="83" y="41"/>
                  <a:pt x="82" y="41"/>
                  <a:pt x="82" y="41"/>
                </a:cubicBezTo>
                <a:cubicBezTo>
                  <a:pt x="82" y="41"/>
                  <a:pt x="83" y="41"/>
                  <a:pt x="83" y="41"/>
                </a:cubicBezTo>
                <a:cubicBezTo>
                  <a:pt x="83" y="41"/>
                  <a:pt x="83" y="41"/>
                  <a:pt x="83" y="41"/>
                </a:cubicBezTo>
                <a:cubicBezTo>
                  <a:pt x="83" y="41"/>
                  <a:pt x="82" y="41"/>
                  <a:pt x="82" y="42"/>
                </a:cubicBezTo>
                <a:cubicBezTo>
                  <a:pt x="82" y="42"/>
                  <a:pt x="82" y="42"/>
                  <a:pt x="82" y="42"/>
                </a:cubicBezTo>
                <a:cubicBezTo>
                  <a:pt x="82" y="42"/>
                  <a:pt x="82" y="42"/>
                  <a:pt x="82" y="42"/>
                </a:cubicBezTo>
                <a:cubicBezTo>
                  <a:pt x="82" y="42"/>
                  <a:pt x="81" y="42"/>
                  <a:pt x="81" y="42"/>
                </a:cubicBezTo>
                <a:cubicBezTo>
                  <a:pt x="81" y="42"/>
                  <a:pt x="81" y="42"/>
                  <a:pt x="81" y="42"/>
                </a:cubicBezTo>
                <a:cubicBezTo>
                  <a:pt x="81" y="42"/>
                  <a:pt x="81" y="42"/>
                  <a:pt x="81" y="42"/>
                </a:cubicBezTo>
                <a:cubicBezTo>
                  <a:pt x="81" y="42"/>
                  <a:pt x="81" y="42"/>
                  <a:pt x="81" y="42"/>
                </a:cubicBezTo>
                <a:cubicBezTo>
                  <a:pt x="81" y="43"/>
                  <a:pt x="80" y="43"/>
                  <a:pt x="81" y="43"/>
                </a:cubicBezTo>
                <a:cubicBezTo>
                  <a:pt x="81" y="43"/>
                  <a:pt x="81" y="43"/>
                  <a:pt x="81" y="43"/>
                </a:cubicBezTo>
                <a:cubicBezTo>
                  <a:pt x="81" y="43"/>
                  <a:pt x="81" y="43"/>
                  <a:pt x="82" y="43"/>
                </a:cubicBezTo>
                <a:cubicBezTo>
                  <a:pt x="82" y="42"/>
                  <a:pt x="82" y="42"/>
                  <a:pt x="82" y="42"/>
                </a:cubicBezTo>
                <a:cubicBezTo>
                  <a:pt x="82" y="42"/>
                  <a:pt x="82" y="42"/>
                  <a:pt x="82" y="42"/>
                </a:cubicBezTo>
                <a:cubicBezTo>
                  <a:pt x="82" y="42"/>
                  <a:pt x="83" y="42"/>
                  <a:pt x="83" y="42"/>
                </a:cubicBezTo>
                <a:cubicBezTo>
                  <a:pt x="83" y="42"/>
                  <a:pt x="83" y="42"/>
                  <a:pt x="83" y="42"/>
                </a:cubicBezTo>
                <a:cubicBezTo>
                  <a:pt x="83" y="43"/>
                  <a:pt x="83" y="43"/>
                  <a:pt x="82" y="43"/>
                </a:cubicBezTo>
                <a:cubicBezTo>
                  <a:pt x="82" y="43"/>
                  <a:pt x="82" y="43"/>
                  <a:pt x="82" y="43"/>
                </a:cubicBezTo>
                <a:cubicBezTo>
                  <a:pt x="82" y="43"/>
                  <a:pt x="82" y="43"/>
                  <a:pt x="82" y="43"/>
                </a:cubicBezTo>
                <a:cubicBezTo>
                  <a:pt x="82" y="43"/>
                  <a:pt x="82" y="43"/>
                  <a:pt x="83" y="43"/>
                </a:cubicBezTo>
                <a:cubicBezTo>
                  <a:pt x="83" y="43"/>
                  <a:pt x="83" y="43"/>
                  <a:pt x="83" y="43"/>
                </a:cubicBezTo>
                <a:cubicBezTo>
                  <a:pt x="83" y="43"/>
                  <a:pt x="83" y="43"/>
                  <a:pt x="83" y="43"/>
                </a:cubicBezTo>
                <a:cubicBezTo>
                  <a:pt x="83" y="43"/>
                  <a:pt x="83" y="43"/>
                  <a:pt x="83" y="43"/>
                </a:cubicBezTo>
                <a:cubicBezTo>
                  <a:pt x="83" y="43"/>
                  <a:pt x="83" y="43"/>
                  <a:pt x="83" y="43"/>
                </a:cubicBezTo>
                <a:cubicBezTo>
                  <a:pt x="83" y="43"/>
                  <a:pt x="84" y="43"/>
                  <a:pt x="84" y="43"/>
                </a:cubicBezTo>
                <a:cubicBezTo>
                  <a:pt x="84" y="43"/>
                  <a:pt x="84" y="43"/>
                  <a:pt x="84" y="43"/>
                </a:cubicBezTo>
                <a:cubicBezTo>
                  <a:pt x="84" y="43"/>
                  <a:pt x="84" y="43"/>
                  <a:pt x="84" y="43"/>
                </a:cubicBezTo>
                <a:cubicBezTo>
                  <a:pt x="84" y="44"/>
                  <a:pt x="84" y="44"/>
                  <a:pt x="84" y="44"/>
                </a:cubicBezTo>
                <a:cubicBezTo>
                  <a:pt x="84" y="44"/>
                  <a:pt x="84" y="44"/>
                  <a:pt x="84" y="44"/>
                </a:cubicBezTo>
                <a:cubicBezTo>
                  <a:pt x="84" y="44"/>
                  <a:pt x="84" y="44"/>
                  <a:pt x="84" y="44"/>
                </a:cubicBezTo>
                <a:cubicBezTo>
                  <a:pt x="84" y="44"/>
                  <a:pt x="84" y="44"/>
                  <a:pt x="84" y="44"/>
                </a:cubicBezTo>
                <a:cubicBezTo>
                  <a:pt x="84" y="44"/>
                  <a:pt x="84" y="43"/>
                  <a:pt x="85" y="43"/>
                </a:cubicBezTo>
                <a:cubicBezTo>
                  <a:pt x="85" y="43"/>
                  <a:pt x="85" y="43"/>
                  <a:pt x="86" y="43"/>
                </a:cubicBezTo>
                <a:cubicBezTo>
                  <a:pt x="86" y="44"/>
                  <a:pt x="86" y="43"/>
                  <a:pt x="87" y="43"/>
                </a:cubicBezTo>
                <a:cubicBezTo>
                  <a:pt x="87" y="43"/>
                  <a:pt x="87" y="44"/>
                  <a:pt x="87" y="43"/>
                </a:cubicBezTo>
                <a:cubicBezTo>
                  <a:pt x="87" y="43"/>
                  <a:pt x="87" y="43"/>
                  <a:pt x="87" y="43"/>
                </a:cubicBezTo>
                <a:cubicBezTo>
                  <a:pt x="87" y="43"/>
                  <a:pt x="87" y="43"/>
                  <a:pt x="87" y="43"/>
                </a:cubicBezTo>
                <a:cubicBezTo>
                  <a:pt x="87" y="43"/>
                  <a:pt x="87" y="43"/>
                  <a:pt x="87" y="43"/>
                </a:cubicBezTo>
                <a:cubicBezTo>
                  <a:pt x="87" y="44"/>
                  <a:pt x="87" y="44"/>
                  <a:pt x="87"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5"/>
                </a:cubicBezTo>
                <a:cubicBezTo>
                  <a:pt x="88" y="45"/>
                  <a:pt x="88" y="44"/>
                  <a:pt x="88" y="44"/>
                </a:cubicBezTo>
                <a:cubicBezTo>
                  <a:pt x="88" y="44"/>
                  <a:pt x="88" y="44"/>
                  <a:pt x="89" y="44"/>
                </a:cubicBezTo>
                <a:cubicBezTo>
                  <a:pt x="89" y="44"/>
                  <a:pt x="89" y="44"/>
                  <a:pt x="89" y="44"/>
                </a:cubicBezTo>
                <a:cubicBezTo>
                  <a:pt x="89" y="44"/>
                  <a:pt x="89" y="44"/>
                  <a:pt x="89" y="45"/>
                </a:cubicBezTo>
                <a:cubicBezTo>
                  <a:pt x="89" y="45"/>
                  <a:pt x="89" y="45"/>
                  <a:pt x="89" y="45"/>
                </a:cubicBezTo>
                <a:cubicBezTo>
                  <a:pt x="89" y="45"/>
                  <a:pt x="89" y="45"/>
                  <a:pt x="89" y="45"/>
                </a:cubicBezTo>
                <a:cubicBezTo>
                  <a:pt x="89" y="45"/>
                  <a:pt x="89" y="45"/>
                  <a:pt x="89" y="45"/>
                </a:cubicBezTo>
                <a:cubicBezTo>
                  <a:pt x="90" y="45"/>
                  <a:pt x="90" y="45"/>
                  <a:pt x="90" y="45"/>
                </a:cubicBezTo>
                <a:cubicBezTo>
                  <a:pt x="90" y="45"/>
                  <a:pt x="90" y="45"/>
                  <a:pt x="90" y="45"/>
                </a:cubicBezTo>
                <a:cubicBezTo>
                  <a:pt x="90" y="45"/>
                  <a:pt x="90" y="45"/>
                  <a:pt x="90" y="45"/>
                </a:cubicBezTo>
                <a:cubicBezTo>
                  <a:pt x="90" y="45"/>
                  <a:pt x="90" y="45"/>
                  <a:pt x="90" y="45"/>
                </a:cubicBezTo>
                <a:cubicBezTo>
                  <a:pt x="90" y="46"/>
                  <a:pt x="91" y="46"/>
                  <a:pt x="90" y="46"/>
                </a:cubicBezTo>
                <a:cubicBezTo>
                  <a:pt x="90" y="46"/>
                  <a:pt x="90" y="46"/>
                  <a:pt x="90" y="46"/>
                </a:cubicBezTo>
                <a:cubicBezTo>
                  <a:pt x="90" y="46"/>
                  <a:pt x="90" y="46"/>
                  <a:pt x="90" y="46"/>
                </a:cubicBezTo>
                <a:cubicBezTo>
                  <a:pt x="90" y="46"/>
                  <a:pt x="89" y="46"/>
                  <a:pt x="89" y="45"/>
                </a:cubicBezTo>
                <a:cubicBezTo>
                  <a:pt x="89" y="45"/>
                  <a:pt x="89" y="45"/>
                  <a:pt x="89" y="45"/>
                </a:cubicBezTo>
                <a:cubicBezTo>
                  <a:pt x="89" y="46"/>
                  <a:pt x="90" y="46"/>
                  <a:pt x="89" y="46"/>
                </a:cubicBezTo>
                <a:cubicBezTo>
                  <a:pt x="89" y="46"/>
                  <a:pt x="89" y="46"/>
                  <a:pt x="89" y="46"/>
                </a:cubicBezTo>
                <a:cubicBezTo>
                  <a:pt x="89" y="46"/>
                  <a:pt x="89" y="47"/>
                  <a:pt x="88" y="46"/>
                </a:cubicBezTo>
                <a:cubicBezTo>
                  <a:pt x="88" y="46"/>
                  <a:pt x="88" y="46"/>
                  <a:pt x="87" y="46"/>
                </a:cubicBezTo>
                <a:cubicBezTo>
                  <a:pt x="87" y="46"/>
                  <a:pt x="87" y="46"/>
                  <a:pt x="87" y="46"/>
                </a:cubicBezTo>
                <a:cubicBezTo>
                  <a:pt x="87" y="46"/>
                  <a:pt x="87" y="46"/>
                  <a:pt x="87" y="46"/>
                </a:cubicBezTo>
                <a:cubicBezTo>
                  <a:pt x="87" y="46"/>
                  <a:pt x="87" y="46"/>
                  <a:pt x="87" y="46"/>
                </a:cubicBezTo>
                <a:cubicBezTo>
                  <a:pt x="87" y="46"/>
                  <a:pt x="87" y="46"/>
                  <a:pt x="87" y="46"/>
                </a:cubicBezTo>
                <a:cubicBezTo>
                  <a:pt x="86" y="45"/>
                  <a:pt x="86" y="45"/>
                  <a:pt x="86" y="45"/>
                </a:cubicBezTo>
                <a:cubicBezTo>
                  <a:pt x="86" y="45"/>
                  <a:pt x="86" y="45"/>
                  <a:pt x="86" y="45"/>
                </a:cubicBezTo>
                <a:cubicBezTo>
                  <a:pt x="85" y="45"/>
                  <a:pt x="85" y="45"/>
                  <a:pt x="85" y="45"/>
                </a:cubicBezTo>
                <a:cubicBezTo>
                  <a:pt x="84" y="45"/>
                  <a:pt x="84" y="46"/>
                  <a:pt x="84" y="46"/>
                </a:cubicBezTo>
                <a:cubicBezTo>
                  <a:pt x="83" y="45"/>
                  <a:pt x="83" y="45"/>
                  <a:pt x="82" y="45"/>
                </a:cubicBezTo>
                <a:cubicBezTo>
                  <a:pt x="82" y="45"/>
                  <a:pt x="82" y="45"/>
                  <a:pt x="81" y="45"/>
                </a:cubicBezTo>
                <a:cubicBezTo>
                  <a:pt x="81" y="45"/>
                  <a:pt x="81" y="45"/>
                  <a:pt x="81" y="45"/>
                </a:cubicBezTo>
                <a:cubicBezTo>
                  <a:pt x="81" y="45"/>
                  <a:pt x="81" y="45"/>
                  <a:pt x="82" y="45"/>
                </a:cubicBezTo>
                <a:cubicBezTo>
                  <a:pt x="82" y="45"/>
                  <a:pt x="82" y="45"/>
                  <a:pt x="82" y="45"/>
                </a:cubicBezTo>
                <a:cubicBezTo>
                  <a:pt x="82" y="45"/>
                  <a:pt x="83" y="45"/>
                  <a:pt x="83" y="46"/>
                </a:cubicBezTo>
                <a:cubicBezTo>
                  <a:pt x="83" y="46"/>
                  <a:pt x="83" y="46"/>
                  <a:pt x="82" y="46"/>
                </a:cubicBezTo>
                <a:cubicBezTo>
                  <a:pt x="82" y="46"/>
                  <a:pt x="82" y="46"/>
                  <a:pt x="82" y="46"/>
                </a:cubicBezTo>
                <a:cubicBezTo>
                  <a:pt x="82" y="46"/>
                  <a:pt x="82" y="46"/>
                  <a:pt x="82" y="46"/>
                </a:cubicBezTo>
                <a:cubicBezTo>
                  <a:pt x="83" y="46"/>
                  <a:pt x="83" y="46"/>
                  <a:pt x="83" y="46"/>
                </a:cubicBezTo>
                <a:cubicBezTo>
                  <a:pt x="83" y="46"/>
                  <a:pt x="83" y="46"/>
                  <a:pt x="83" y="46"/>
                </a:cubicBezTo>
                <a:cubicBezTo>
                  <a:pt x="84" y="46"/>
                  <a:pt x="84" y="46"/>
                  <a:pt x="84" y="46"/>
                </a:cubicBezTo>
                <a:cubicBezTo>
                  <a:pt x="85" y="46"/>
                  <a:pt x="85" y="45"/>
                  <a:pt x="85" y="45"/>
                </a:cubicBezTo>
                <a:cubicBezTo>
                  <a:pt x="85" y="45"/>
                  <a:pt x="85" y="46"/>
                  <a:pt x="85" y="46"/>
                </a:cubicBezTo>
                <a:cubicBezTo>
                  <a:pt x="85" y="46"/>
                  <a:pt x="85" y="46"/>
                  <a:pt x="85" y="46"/>
                </a:cubicBezTo>
                <a:cubicBezTo>
                  <a:pt x="85" y="46"/>
                  <a:pt x="85" y="47"/>
                  <a:pt x="85" y="47"/>
                </a:cubicBezTo>
                <a:cubicBezTo>
                  <a:pt x="85" y="47"/>
                  <a:pt x="84" y="47"/>
                  <a:pt x="84" y="47"/>
                </a:cubicBezTo>
                <a:cubicBezTo>
                  <a:pt x="84" y="47"/>
                  <a:pt x="84" y="47"/>
                  <a:pt x="84" y="47"/>
                </a:cubicBezTo>
                <a:cubicBezTo>
                  <a:pt x="84" y="47"/>
                  <a:pt x="83" y="47"/>
                  <a:pt x="83" y="47"/>
                </a:cubicBezTo>
                <a:cubicBezTo>
                  <a:pt x="83" y="47"/>
                  <a:pt x="83" y="47"/>
                  <a:pt x="83" y="47"/>
                </a:cubicBezTo>
                <a:cubicBezTo>
                  <a:pt x="84" y="48"/>
                  <a:pt x="83" y="48"/>
                  <a:pt x="83" y="49"/>
                </a:cubicBezTo>
                <a:cubicBezTo>
                  <a:pt x="83" y="49"/>
                  <a:pt x="83" y="49"/>
                  <a:pt x="83" y="49"/>
                </a:cubicBezTo>
                <a:cubicBezTo>
                  <a:pt x="83" y="49"/>
                  <a:pt x="83" y="49"/>
                  <a:pt x="83" y="49"/>
                </a:cubicBezTo>
                <a:cubicBezTo>
                  <a:pt x="83" y="49"/>
                  <a:pt x="83" y="48"/>
                  <a:pt x="84" y="48"/>
                </a:cubicBezTo>
                <a:cubicBezTo>
                  <a:pt x="84" y="48"/>
                  <a:pt x="84" y="48"/>
                  <a:pt x="84" y="48"/>
                </a:cubicBezTo>
                <a:cubicBezTo>
                  <a:pt x="84" y="48"/>
                  <a:pt x="85" y="48"/>
                  <a:pt x="85" y="48"/>
                </a:cubicBezTo>
                <a:cubicBezTo>
                  <a:pt x="85" y="48"/>
                  <a:pt x="85" y="48"/>
                  <a:pt x="85" y="48"/>
                </a:cubicBezTo>
                <a:cubicBezTo>
                  <a:pt x="85" y="48"/>
                  <a:pt x="85" y="48"/>
                  <a:pt x="86" y="48"/>
                </a:cubicBezTo>
                <a:cubicBezTo>
                  <a:pt x="86" y="48"/>
                  <a:pt x="86" y="48"/>
                  <a:pt x="86" y="48"/>
                </a:cubicBezTo>
                <a:cubicBezTo>
                  <a:pt x="86" y="48"/>
                  <a:pt x="85" y="48"/>
                  <a:pt x="85" y="48"/>
                </a:cubicBezTo>
                <a:cubicBezTo>
                  <a:pt x="85" y="48"/>
                  <a:pt x="85" y="49"/>
                  <a:pt x="85" y="49"/>
                </a:cubicBezTo>
                <a:cubicBezTo>
                  <a:pt x="85" y="49"/>
                  <a:pt x="84" y="49"/>
                  <a:pt x="84" y="49"/>
                </a:cubicBezTo>
                <a:cubicBezTo>
                  <a:pt x="84" y="49"/>
                  <a:pt x="84" y="49"/>
                  <a:pt x="84" y="49"/>
                </a:cubicBezTo>
                <a:cubicBezTo>
                  <a:pt x="84" y="49"/>
                  <a:pt x="84" y="49"/>
                  <a:pt x="84" y="49"/>
                </a:cubicBezTo>
                <a:cubicBezTo>
                  <a:pt x="84" y="49"/>
                  <a:pt x="84" y="49"/>
                  <a:pt x="85" y="49"/>
                </a:cubicBezTo>
                <a:cubicBezTo>
                  <a:pt x="85" y="49"/>
                  <a:pt x="85" y="49"/>
                  <a:pt x="85" y="49"/>
                </a:cubicBezTo>
                <a:cubicBezTo>
                  <a:pt x="85" y="49"/>
                  <a:pt x="85" y="49"/>
                  <a:pt x="85" y="49"/>
                </a:cubicBezTo>
                <a:cubicBezTo>
                  <a:pt x="85" y="49"/>
                  <a:pt x="86" y="49"/>
                  <a:pt x="86" y="48"/>
                </a:cubicBezTo>
                <a:cubicBezTo>
                  <a:pt x="86" y="48"/>
                  <a:pt x="86" y="48"/>
                  <a:pt x="86" y="48"/>
                </a:cubicBezTo>
                <a:cubicBezTo>
                  <a:pt x="86" y="48"/>
                  <a:pt x="87" y="48"/>
                  <a:pt x="87" y="47"/>
                </a:cubicBezTo>
                <a:cubicBezTo>
                  <a:pt x="87" y="47"/>
                  <a:pt x="87" y="47"/>
                  <a:pt x="87" y="47"/>
                </a:cubicBezTo>
                <a:cubicBezTo>
                  <a:pt x="87" y="47"/>
                  <a:pt x="87" y="47"/>
                  <a:pt x="87" y="48"/>
                </a:cubicBezTo>
                <a:cubicBezTo>
                  <a:pt x="87" y="48"/>
                  <a:pt x="88" y="47"/>
                  <a:pt x="88" y="47"/>
                </a:cubicBezTo>
                <a:cubicBezTo>
                  <a:pt x="88" y="47"/>
                  <a:pt x="89" y="47"/>
                  <a:pt x="89" y="47"/>
                </a:cubicBezTo>
                <a:cubicBezTo>
                  <a:pt x="89" y="47"/>
                  <a:pt x="89" y="47"/>
                  <a:pt x="90" y="47"/>
                </a:cubicBezTo>
                <a:cubicBezTo>
                  <a:pt x="90" y="47"/>
                  <a:pt x="90" y="47"/>
                  <a:pt x="90" y="47"/>
                </a:cubicBezTo>
                <a:cubicBezTo>
                  <a:pt x="90" y="47"/>
                  <a:pt x="90" y="47"/>
                  <a:pt x="90" y="46"/>
                </a:cubicBezTo>
                <a:cubicBezTo>
                  <a:pt x="91" y="47"/>
                  <a:pt x="91" y="47"/>
                  <a:pt x="91" y="47"/>
                </a:cubicBezTo>
                <a:cubicBezTo>
                  <a:pt x="91" y="47"/>
                  <a:pt x="90" y="47"/>
                  <a:pt x="90" y="47"/>
                </a:cubicBezTo>
                <a:cubicBezTo>
                  <a:pt x="90" y="47"/>
                  <a:pt x="90" y="47"/>
                  <a:pt x="90" y="47"/>
                </a:cubicBezTo>
                <a:cubicBezTo>
                  <a:pt x="90" y="47"/>
                  <a:pt x="90" y="47"/>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89" y="48"/>
                  <a:pt x="89" y="48"/>
                </a:cubicBezTo>
                <a:cubicBezTo>
                  <a:pt x="89" y="49"/>
                  <a:pt x="89" y="49"/>
                  <a:pt x="90" y="49"/>
                </a:cubicBezTo>
                <a:cubicBezTo>
                  <a:pt x="90" y="49"/>
                  <a:pt x="90" y="49"/>
                  <a:pt x="90" y="49"/>
                </a:cubicBezTo>
                <a:cubicBezTo>
                  <a:pt x="89" y="49"/>
                  <a:pt x="89" y="49"/>
                  <a:pt x="89" y="49"/>
                </a:cubicBezTo>
                <a:cubicBezTo>
                  <a:pt x="89" y="49"/>
                  <a:pt x="89" y="49"/>
                  <a:pt x="89" y="49"/>
                </a:cubicBezTo>
                <a:cubicBezTo>
                  <a:pt x="89" y="49"/>
                  <a:pt x="89" y="49"/>
                  <a:pt x="89" y="49"/>
                </a:cubicBezTo>
                <a:cubicBezTo>
                  <a:pt x="89" y="49"/>
                  <a:pt x="89" y="50"/>
                  <a:pt x="89" y="50"/>
                </a:cubicBezTo>
                <a:cubicBezTo>
                  <a:pt x="89" y="50"/>
                  <a:pt x="89" y="50"/>
                  <a:pt x="88" y="50"/>
                </a:cubicBezTo>
                <a:cubicBezTo>
                  <a:pt x="89" y="50"/>
                  <a:pt x="89" y="50"/>
                  <a:pt x="89" y="50"/>
                </a:cubicBezTo>
                <a:cubicBezTo>
                  <a:pt x="89" y="50"/>
                  <a:pt x="89" y="50"/>
                  <a:pt x="89" y="50"/>
                </a:cubicBezTo>
                <a:cubicBezTo>
                  <a:pt x="89" y="50"/>
                  <a:pt x="89" y="51"/>
                  <a:pt x="89"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7" y="52"/>
                  <a:pt x="87" y="52"/>
                </a:cubicBezTo>
                <a:cubicBezTo>
                  <a:pt x="87" y="52"/>
                  <a:pt x="87" y="52"/>
                  <a:pt x="87" y="52"/>
                </a:cubicBezTo>
                <a:cubicBezTo>
                  <a:pt x="87" y="52"/>
                  <a:pt x="87" y="52"/>
                  <a:pt x="87" y="52"/>
                </a:cubicBezTo>
                <a:cubicBezTo>
                  <a:pt x="86" y="52"/>
                  <a:pt x="86" y="52"/>
                  <a:pt x="86" y="52"/>
                </a:cubicBezTo>
                <a:cubicBezTo>
                  <a:pt x="86" y="53"/>
                  <a:pt x="86" y="53"/>
                  <a:pt x="85" y="53"/>
                </a:cubicBezTo>
                <a:cubicBezTo>
                  <a:pt x="85" y="53"/>
                  <a:pt x="85" y="53"/>
                  <a:pt x="85" y="53"/>
                </a:cubicBezTo>
                <a:cubicBezTo>
                  <a:pt x="85" y="53"/>
                  <a:pt x="85" y="53"/>
                  <a:pt x="85" y="53"/>
                </a:cubicBezTo>
                <a:cubicBezTo>
                  <a:pt x="85" y="53"/>
                  <a:pt x="84" y="53"/>
                  <a:pt x="84" y="53"/>
                </a:cubicBezTo>
                <a:cubicBezTo>
                  <a:pt x="84" y="53"/>
                  <a:pt x="85" y="53"/>
                  <a:pt x="85" y="53"/>
                </a:cubicBezTo>
                <a:cubicBezTo>
                  <a:pt x="85" y="54"/>
                  <a:pt x="84" y="54"/>
                  <a:pt x="84" y="54"/>
                </a:cubicBezTo>
                <a:cubicBezTo>
                  <a:pt x="84" y="53"/>
                  <a:pt x="84" y="54"/>
                  <a:pt x="84" y="53"/>
                </a:cubicBezTo>
                <a:cubicBezTo>
                  <a:pt x="84" y="54"/>
                  <a:pt x="84" y="54"/>
                  <a:pt x="84" y="54"/>
                </a:cubicBezTo>
                <a:cubicBezTo>
                  <a:pt x="84" y="54"/>
                  <a:pt x="84" y="54"/>
                  <a:pt x="83" y="54"/>
                </a:cubicBezTo>
                <a:cubicBezTo>
                  <a:pt x="83" y="54"/>
                  <a:pt x="83" y="54"/>
                  <a:pt x="83" y="54"/>
                </a:cubicBezTo>
                <a:cubicBezTo>
                  <a:pt x="83" y="54"/>
                  <a:pt x="83" y="54"/>
                  <a:pt x="82" y="54"/>
                </a:cubicBezTo>
                <a:cubicBezTo>
                  <a:pt x="82" y="54"/>
                  <a:pt x="82" y="54"/>
                  <a:pt x="81" y="53"/>
                </a:cubicBezTo>
                <a:cubicBezTo>
                  <a:pt x="81" y="53"/>
                  <a:pt x="81" y="53"/>
                  <a:pt x="81" y="53"/>
                </a:cubicBezTo>
                <a:cubicBezTo>
                  <a:pt x="81" y="54"/>
                  <a:pt x="81" y="54"/>
                  <a:pt x="81" y="54"/>
                </a:cubicBezTo>
                <a:cubicBezTo>
                  <a:pt x="81" y="54"/>
                  <a:pt x="82" y="54"/>
                  <a:pt x="82" y="54"/>
                </a:cubicBezTo>
                <a:cubicBezTo>
                  <a:pt x="82" y="54"/>
                  <a:pt x="82" y="54"/>
                  <a:pt x="82" y="54"/>
                </a:cubicBezTo>
                <a:cubicBezTo>
                  <a:pt x="82" y="54"/>
                  <a:pt x="82" y="54"/>
                  <a:pt x="82" y="54"/>
                </a:cubicBezTo>
                <a:cubicBezTo>
                  <a:pt x="82" y="54"/>
                  <a:pt x="82" y="54"/>
                  <a:pt x="82" y="54"/>
                </a:cubicBezTo>
                <a:cubicBezTo>
                  <a:pt x="83" y="54"/>
                  <a:pt x="82" y="55"/>
                  <a:pt x="82" y="55"/>
                </a:cubicBezTo>
                <a:cubicBezTo>
                  <a:pt x="82" y="55"/>
                  <a:pt x="82" y="55"/>
                  <a:pt x="82" y="55"/>
                </a:cubicBezTo>
                <a:cubicBezTo>
                  <a:pt x="82" y="55"/>
                  <a:pt x="82" y="55"/>
                  <a:pt x="81" y="55"/>
                </a:cubicBezTo>
                <a:cubicBezTo>
                  <a:pt x="81" y="56"/>
                  <a:pt x="82" y="56"/>
                  <a:pt x="81" y="56"/>
                </a:cubicBezTo>
                <a:cubicBezTo>
                  <a:pt x="81" y="56"/>
                  <a:pt x="81" y="56"/>
                  <a:pt x="81" y="56"/>
                </a:cubicBezTo>
                <a:cubicBezTo>
                  <a:pt x="81" y="56"/>
                  <a:pt x="81" y="57"/>
                  <a:pt x="81" y="57"/>
                </a:cubicBezTo>
                <a:cubicBezTo>
                  <a:pt x="81" y="57"/>
                  <a:pt x="81" y="57"/>
                  <a:pt x="81" y="57"/>
                </a:cubicBezTo>
                <a:cubicBezTo>
                  <a:pt x="81" y="57"/>
                  <a:pt x="81" y="57"/>
                  <a:pt x="81" y="57"/>
                </a:cubicBezTo>
                <a:cubicBezTo>
                  <a:pt x="81" y="57"/>
                  <a:pt x="81" y="57"/>
                  <a:pt x="81" y="57"/>
                </a:cubicBezTo>
                <a:cubicBezTo>
                  <a:pt x="81" y="57"/>
                  <a:pt x="81" y="57"/>
                  <a:pt x="81" y="58"/>
                </a:cubicBezTo>
                <a:cubicBezTo>
                  <a:pt x="81" y="58"/>
                  <a:pt x="81" y="58"/>
                  <a:pt x="81" y="58"/>
                </a:cubicBezTo>
                <a:cubicBezTo>
                  <a:pt x="81" y="58"/>
                  <a:pt x="81" y="58"/>
                  <a:pt x="81" y="59"/>
                </a:cubicBezTo>
                <a:cubicBezTo>
                  <a:pt x="81" y="59"/>
                  <a:pt x="81" y="59"/>
                  <a:pt x="80" y="59"/>
                </a:cubicBezTo>
                <a:cubicBezTo>
                  <a:pt x="80" y="59"/>
                  <a:pt x="80" y="59"/>
                  <a:pt x="80" y="59"/>
                </a:cubicBezTo>
                <a:cubicBezTo>
                  <a:pt x="80" y="59"/>
                  <a:pt x="79" y="59"/>
                  <a:pt x="79" y="59"/>
                </a:cubicBezTo>
                <a:cubicBezTo>
                  <a:pt x="79" y="59"/>
                  <a:pt x="80" y="59"/>
                  <a:pt x="80" y="59"/>
                </a:cubicBezTo>
                <a:cubicBezTo>
                  <a:pt x="80" y="59"/>
                  <a:pt x="79" y="59"/>
                  <a:pt x="79" y="59"/>
                </a:cubicBezTo>
                <a:cubicBezTo>
                  <a:pt x="79" y="60"/>
                  <a:pt x="79" y="60"/>
                  <a:pt x="79" y="60"/>
                </a:cubicBezTo>
                <a:cubicBezTo>
                  <a:pt x="79" y="60"/>
                  <a:pt x="79" y="60"/>
                  <a:pt x="79" y="60"/>
                </a:cubicBezTo>
                <a:cubicBezTo>
                  <a:pt x="79" y="60"/>
                  <a:pt x="79" y="60"/>
                  <a:pt x="79" y="60"/>
                </a:cubicBezTo>
                <a:cubicBezTo>
                  <a:pt x="79" y="60"/>
                  <a:pt x="79" y="60"/>
                  <a:pt x="79" y="60"/>
                </a:cubicBezTo>
                <a:cubicBezTo>
                  <a:pt x="79" y="60"/>
                  <a:pt x="78" y="60"/>
                  <a:pt x="78" y="60"/>
                </a:cubicBezTo>
                <a:cubicBezTo>
                  <a:pt x="78" y="60"/>
                  <a:pt x="78" y="60"/>
                  <a:pt x="78" y="60"/>
                </a:cubicBezTo>
                <a:cubicBezTo>
                  <a:pt x="78" y="60"/>
                  <a:pt x="78" y="60"/>
                  <a:pt x="78" y="60"/>
                </a:cubicBezTo>
                <a:cubicBezTo>
                  <a:pt x="78" y="60"/>
                  <a:pt x="78" y="60"/>
                  <a:pt x="78" y="60"/>
                </a:cubicBezTo>
                <a:cubicBezTo>
                  <a:pt x="78" y="60"/>
                  <a:pt x="78" y="61"/>
                  <a:pt x="77" y="61"/>
                </a:cubicBezTo>
                <a:cubicBezTo>
                  <a:pt x="77" y="61"/>
                  <a:pt x="77" y="61"/>
                  <a:pt x="77" y="61"/>
                </a:cubicBezTo>
                <a:cubicBezTo>
                  <a:pt x="77" y="61"/>
                  <a:pt x="77" y="61"/>
                  <a:pt x="77" y="61"/>
                </a:cubicBezTo>
                <a:cubicBezTo>
                  <a:pt x="77" y="61"/>
                  <a:pt x="77" y="61"/>
                  <a:pt x="77" y="61"/>
                </a:cubicBezTo>
                <a:cubicBezTo>
                  <a:pt x="77" y="61"/>
                  <a:pt x="77" y="61"/>
                  <a:pt x="77" y="61"/>
                </a:cubicBezTo>
                <a:cubicBezTo>
                  <a:pt x="77" y="61"/>
                  <a:pt x="77" y="61"/>
                  <a:pt x="77" y="60"/>
                </a:cubicBezTo>
                <a:cubicBezTo>
                  <a:pt x="77" y="60"/>
                  <a:pt x="77" y="60"/>
                  <a:pt x="77" y="60"/>
                </a:cubicBezTo>
                <a:cubicBezTo>
                  <a:pt x="77" y="60"/>
                  <a:pt x="77" y="60"/>
                  <a:pt x="77" y="59"/>
                </a:cubicBezTo>
                <a:cubicBezTo>
                  <a:pt x="77" y="60"/>
                  <a:pt x="77" y="60"/>
                  <a:pt x="77" y="59"/>
                </a:cubicBezTo>
                <a:cubicBezTo>
                  <a:pt x="77" y="60"/>
                  <a:pt x="77" y="60"/>
                  <a:pt x="77" y="60"/>
                </a:cubicBezTo>
                <a:cubicBezTo>
                  <a:pt x="77" y="60"/>
                  <a:pt x="77" y="60"/>
                  <a:pt x="77" y="60"/>
                </a:cubicBezTo>
                <a:cubicBezTo>
                  <a:pt x="77" y="60"/>
                  <a:pt x="77" y="60"/>
                  <a:pt x="77" y="60"/>
                </a:cubicBezTo>
                <a:cubicBezTo>
                  <a:pt x="77" y="60"/>
                  <a:pt x="76" y="60"/>
                  <a:pt x="76" y="60"/>
                </a:cubicBezTo>
                <a:cubicBezTo>
                  <a:pt x="76" y="60"/>
                  <a:pt x="76" y="60"/>
                  <a:pt x="76" y="61"/>
                </a:cubicBezTo>
                <a:cubicBezTo>
                  <a:pt x="76" y="61"/>
                  <a:pt x="77" y="61"/>
                  <a:pt x="76" y="61"/>
                </a:cubicBezTo>
                <a:cubicBezTo>
                  <a:pt x="76" y="61"/>
                  <a:pt x="76" y="61"/>
                  <a:pt x="76" y="61"/>
                </a:cubicBezTo>
                <a:cubicBezTo>
                  <a:pt x="76" y="61"/>
                  <a:pt x="76" y="61"/>
                  <a:pt x="76" y="62"/>
                </a:cubicBezTo>
                <a:cubicBezTo>
                  <a:pt x="76" y="62"/>
                  <a:pt x="76" y="62"/>
                  <a:pt x="75" y="62"/>
                </a:cubicBezTo>
                <a:cubicBezTo>
                  <a:pt x="75" y="62"/>
                  <a:pt x="75" y="62"/>
                  <a:pt x="75" y="62"/>
                </a:cubicBezTo>
                <a:cubicBezTo>
                  <a:pt x="75" y="62"/>
                  <a:pt x="75" y="62"/>
                  <a:pt x="75" y="61"/>
                </a:cubicBezTo>
                <a:cubicBezTo>
                  <a:pt x="75" y="61"/>
                  <a:pt x="75" y="61"/>
                  <a:pt x="75" y="61"/>
                </a:cubicBezTo>
                <a:cubicBezTo>
                  <a:pt x="75" y="61"/>
                  <a:pt x="75" y="61"/>
                  <a:pt x="75" y="61"/>
                </a:cubicBezTo>
                <a:cubicBezTo>
                  <a:pt x="75" y="61"/>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4" y="62"/>
                  <a:pt x="75" y="62"/>
                  <a:pt x="74" y="62"/>
                </a:cubicBezTo>
                <a:cubicBezTo>
                  <a:pt x="74" y="62"/>
                  <a:pt x="74" y="62"/>
                  <a:pt x="74" y="62"/>
                </a:cubicBezTo>
                <a:cubicBezTo>
                  <a:pt x="74" y="62"/>
                  <a:pt x="74" y="62"/>
                  <a:pt x="74" y="62"/>
                </a:cubicBezTo>
                <a:cubicBezTo>
                  <a:pt x="74" y="62"/>
                  <a:pt x="74" y="62"/>
                  <a:pt x="75" y="62"/>
                </a:cubicBezTo>
                <a:cubicBezTo>
                  <a:pt x="75" y="62"/>
                  <a:pt x="75" y="63"/>
                  <a:pt x="75" y="63"/>
                </a:cubicBezTo>
                <a:cubicBezTo>
                  <a:pt x="74" y="63"/>
                  <a:pt x="74" y="63"/>
                  <a:pt x="74" y="63"/>
                </a:cubicBezTo>
                <a:cubicBezTo>
                  <a:pt x="74" y="63"/>
                  <a:pt x="74" y="63"/>
                  <a:pt x="73" y="63"/>
                </a:cubicBezTo>
                <a:cubicBezTo>
                  <a:pt x="73" y="63"/>
                  <a:pt x="73" y="63"/>
                  <a:pt x="73" y="63"/>
                </a:cubicBezTo>
                <a:cubicBezTo>
                  <a:pt x="73" y="64"/>
                  <a:pt x="74" y="63"/>
                  <a:pt x="74" y="64"/>
                </a:cubicBezTo>
                <a:cubicBezTo>
                  <a:pt x="74" y="64"/>
                  <a:pt x="74" y="64"/>
                  <a:pt x="74" y="64"/>
                </a:cubicBezTo>
                <a:cubicBezTo>
                  <a:pt x="74" y="64"/>
                  <a:pt x="74" y="64"/>
                  <a:pt x="74" y="64"/>
                </a:cubicBezTo>
                <a:cubicBezTo>
                  <a:pt x="74" y="64"/>
                  <a:pt x="74" y="64"/>
                  <a:pt x="74" y="64"/>
                </a:cubicBezTo>
                <a:cubicBezTo>
                  <a:pt x="74" y="64"/>
                  <a:pt x="74" y="64"/>
                  <a:pt x="74" y="64"/>
                </a:cubicBezTo>
                <a:cubicBezTo>
                  <a:pt x="74" y="64"/>
                  <a:pt x="74" y="64"/>
                  <a:pt x="74" y="65"/>
                </a:cubicBezTo>
                <a:cubicBezTo>
                  <a:pt x="74" y="65"/>
                  <a:pt x="74" y="65"/>
                  <a:pt x="74" y="65"/>
                </a:cubicBezTo>
                <a:cubicBezTo>
                  <a:pt x="74" y="65"/>
                  <a:pt x="74" y="65"/>
                  <a:pt x="73" y="65"/>
                </a:cubicBezTo>
                <a:cubicBezTo>
                  <a:pt x="73" y="65"/>
                  <a:pt x="73" y="65"/>
                  <a:pt x="73" y="65"/>
                </a:cubicBezTo>
                <a:cubicBezTo>
                  <a:pt x="73" y="65"/>
                  <a:pt x="73" y="65"/>
                  <a:pt x="74" y="65"/>
                </a:cubicBezTo>
                <a:cubicBezTo>
                  <a:pt x="74" y="65"/>
                  <a:pt x="74" y="65"/>
                  <a:pt x="74" y="65"/>
                </a:cubicBezTo>
                <a:cubicBezTo>
                  <a:pt x="74" y="65"/>
                  <a:pt x="74" y="65"/>
                  <a:pt x="74" y="65"/>
                </a:cubicBezTo>
                <a:cubicBezTo>
                  <a:pt x="74" y="65"/>
                  <a:pt x="74" y="66"/>
                  <a:pt x="74" y="66"/>
                </a:cubicBezTo>
                <a:cubicBezTo>
                  <a:pt x="74" y="66"/>
                  <a:pt x="75" y="66"/>
                  <a:pt x="75" y="66"/>
                </a:cubicBezTo>
                <a:cubicBezTo>
                  <a:pt x="74" y="66"/>
                  <a:pt x="74" y="66"/>
                  <a:pt x="74" y="66"/>
                </a:cubicBezTo>
                <a:cubicBezTo>
                  <a:pt x="74" y="66"/>
                  <a:pt x="74" y="66"/>
                  <a:pt x="74" y="66"/>
                </a:cubicBezTo>
                <a:cubicBezTo>
                  <a:pt x="73" y="66"/>
                  <a:pt x="73" y="66"/>
                  <a:pt x="73" y="66"/>
                </a:cubicBezTo>
                <a:cubicBezTo>
                  <a:pt x="73" y="66"/>
                  <a:pt x="73" y="66"/>
                  <a:pt x="73" y="66"/>
                </a:cubicBezTo>
                <a:cubicBezTo>
                  <a:pt x="73" y="66"/>
                  <a:pt x="73" y="66"/>
                  <a:pt x="73" y="66"/>
                </a:cubicBezTo>
                <a:cubicBezTo>
                  <a:pt x="73" y="66"/>
                  <a:pt x="73" y="66"/>
                  <a:pt x="74" y="66"/>
                </a:cubicBezTo>
                <a:cubicBezTo>
                  <a:pt x="74" y="66"/>
                  <a:pt x="74" y="66"/>
                  <a:pt x="74" y="66"/>
                </a:cubicBezTo>
                <a:cubicBezTo>
                  <a:pt x="74" y="66"/>
                  <a:pt x="74" y="66"/>
                  <a:pt x="74" y="66"/>
                </a:cubicBezTo>
                <a:cubicBezTo>
                  <a:pt x="74" y="66"/>
                  <a:pt x="74" y="66"/>
                  <a:pt x="74" y="67"/>
                </a:cubicBezTo>
                <a:cubicBezTo>
                  <a:pt x="74" y="67"/>
                  <a:pt x="74" y="67"/>
                  <a:pt x="74" y="67"/>
                </a:cubicBezTo>
                <a:cubicBezTo>
                  <a:pt x="74" y="67"/>
                  <a:pt x="74" y="67"/>
                  <a:pt x="73" y="67"/>
                </a:cubicBezTo>
                <a:cubicBezTo>
                  <a:pt x="73" y="67"/>
                  <a:pt x="73" y="67"/>
                  <a:pt x="73" y="67"/>
                </a:cubicBezTo>
                <a:cubicBezTo>
                  <a:pt x="73" y="67"/>
                  <a:pt x="74" y="67"/>
                  <a:pt x="74" y="67"/>
                </a:cubicBezTo>
                <a:cubicBezTo>
                  <a:pt x="74" y="67"/>
                  <a:pt x="74" y="67"/>
                  <a:pt x="74" y="67"/>
                </a:cubicBezTo>
                <a:cubicBezTo>
                  <a:pt x="73" y="67"/>
                  <a:pt x="73" y="67"/>
                  <a:pt x="73" y="67"/>
                </a:cubicBezTo>
                <a:cubicBezTo>
                  <a:pt x="73" y="67"/>
                  <a:pt x="73" y="67"/>
                  <a:pt x="73" y="67"/>
                </a:cubicBezTo>
                <a:cubicBezTo>
                  <a:pt x="73" y="67"/>
                  <a:pt x="73" y="67"/>
                  <a:pt x="74" y="67"/>
                </a:cubicBezTo>
                <a:cubicBezTo>
                  <a:pt x="74" y="67"/>
                  <a:pt x="74" y="67"/>
                  <a:pt x="74" y="67"/>
                </a:cubicBezTo>
                <a:cubicBezTo>
                  <a:pt x="74" y="68"/>
                  <a:pt x="74" y="68"/>
                  <a:pt x="74" y="68"/>
                </a:cubicBezTo>
                <a:cubicBezTo>
                  <a:pt x="73" y="68"/>
                  <a:pt x="73" y="67"/>
                  <a:pt x="73" y="67"/>
                </a:cubicBezTo>
                <a:cubicBezTo>
                  <a:pt x="73" y="67"/>
                  <a:pt x="73" y="67"/>
                  <a:pt x="73" y="67"/>
                </a:cubicBezTo>
                <a:cubicBezTo>
                  <a:pt x="73" y="68"/>
                  <a:pt x="73" y="68"/>
                  <a:pt x="73" y="68"/>
                </a:cubicBezTo>
                <a:cubicBezTo>
                  <a:pt x="73" y="68"/>
                  <a:pt x="73" y="68"/>
                  <a:pt x="73" y="68"/>
                </a:cubicBezTo>
                <a:cubicBezTo>
                  <a:pt x="73" y="68"/>
                  <a:pt x="73" y="68"/>
                  <a:pt x="73" y="68"/>
                </a:cubicBezTo>
                <a:cubicBezTo>
                  <a:pt x="73" y="68"/>
                  <a:pt x="73" y="68"/>
                  <a:pt x="73" y="68"/>
                </a:cubicBezTo>
                <a:cubicBezTo>
                  <a:pt x="72" y="68"/>
                  <a:pt x="72" y="69"/>
                  <a:pt x="72" y="69"/>
                </a:cubicBezTo>
                <a:cubicBezTo>
                  <a:pt x="72" y="69"/>
                  <a:pt x="72" y="69"/>
                  <a:pt x="72" y="69"/>
                </a:cubicBezTo>
                <a:cubicBezTo>
                  <a:pt x="72" y="69"/>
                  <a:pt x="73" y="69"/>
                  <a:pt x="73" y="69"/>
                </a:cubicBezTo>
                <a:cubicBezTo>
                  <a:pt x="73" y="69"/>
                  <a:pt x="73" y="69"/>
                  <a:pt x="73" y="69"/>
                </a:cubicBezTo>
                <a:cubicBezTo>
                  <a:pt x="73" y="69"/>
                  <a:pt x="73" y="69"/>
                  <a:pt x="73" y="69"/>
                </a:cubicBezTo>
                <a:cubicBezTo>
                  <a:pt x="73" y="69"/>
                  <a:pt x="72" y="69"/>
                  <a:pt x="72" y="69"/>
                </a:cubicBezTo>
                <a:cubicBezTo>
                  <a:pt x="72" y="69"/>
                  <a:pt x="72" y="69"/>
                  <a:pt x="73" y="70"/>
                </a:cubicBezTo>
                <a:cubicBezTo>
                  <a:pt x="73" y="70"/>
                  <a:pt x="73" y="70"/>
                  <a:pt x="73" y="70"/>
                </a:cubicBezTo>
                <a:cubicBezTo>
                  <a:pt x="73" y="70"/>
                  <a:pt x="73" y="71"/>
                  <a:pt x="73" y="71"/>
                </a:cubicBezTo>
                <a:cubicBezTo>
                  <a:pt x="73" y="71"/>
                  <a:pt x="73" y="71"/>
                  <a:pt x="73" y="71"/>
                </a:cubicBezTo>
                <a:cubicBezTo>
                  <a:pt x="73" y="71"/>
                  <a:pt x="73" y="71"/>
                  <a:pt x="73" y="71"/>
                </a:cubicBezTo>
                <a:cubicBezTo>
                  <a:pt x="73" y="71"/>
                  <a:pt x="73" y="71"/>
                  <a:pt x="73" y="71"/>
                </a:cubicBezTo>
                <a:cubicBezTo>
                  <a:pt x="73" y="71"/>
                  <a:pt x="73" y="71"/>
                  <a:pt x="73" y="71"/>
                </a:cubicBezTo>
                <a:cubicBezTo>
                  <a:pt x="73" y="71"/>
                  <a:pt x="73" y="72"/>
                  <a:pt x="73" y="72"/>
                </a:cubicBezTo>
                <a:cubicBezTo>
                  <a:pt x="73" y="72"/>
                  <a:pt x="73" y="72"/>
                  <a:pt x="73" y="72"/>
                </a:cubicBezTo>
                <a:cubicBezTo>
                  <a:pt x="72" y="72"/>
                  <a:pt x="72" y="72"/>
                  <a:pt x="72" y="72"/>
                </a:cubicBezTo>
                <a:cubicBezTo>
                  <a:pt x="72" y="72"/>
                  <a:pt x="72" y="72"/>
                  <a:pt x="72" y="72"/>
                </a:cubicBezTo>
                <a:cubicBezTo>
                  <a:pt x="72" y="72"/>
                  <a:pt x="72" y="72"/>
                  <a:pt x="73" y="72"/>
                </a:cubicBezTo>
                <a:cubicBezTo>
                  <a:pt x="73" y="72"/>
                  <a:pt x="73" y="72"/>
                  <a:pt x="73" y="72"/>
                </a:cubicBezTo>
                <a:cubicBezTo>
                  <a:pt x="72" y="72"/>
                  <a:pt x="73" y="72"/>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3" y="73"/>
                </a:cubicBezTo>
                <a:cubicBezTo>
                  <a:pt x="73" y="73"/>
                  <a:pt x="73" y="73"/>
                  <a:pt x="73" y="73"/>
                </a:cubicBezTo>
                <a:cubicBezTo>
                  <a:pt x="73" y="73"/>
                  <a:pt x="72" y="74"/>
                  <a:pt x="71" y="74"/>
                </a:cubicBezTo>
                <a:cubicBezTo>
                  <a:pt x="71" y="74"/>
                  <a:pt x="72" y="74"/>
                  <a:pt x="72" y="74"/>
                </a:cubicBezTo>
                <a:cubicBezTo>
                  <a:pt x="72" y="74"/>
                  <a:pt x="72" y="74"/>
                  <a:pt x="72" y="74"/>
                </a:cubicBezTo>
                <a:cubicBezTo>
                  <a:pt x="72" y="74"/>
                  <a:pt x="73" y="74"/>
                  <a:pt x="72" y="74"/>
                </a:cubicBezTo>
                <a:cubicBezTo>
                  <a:pt x="72" y="74"/>
                  <a:pt x="72" y="74"/>
                  <a:pt x="72" y="74"/>
                </a:cubicBezTo>
                <a:cubicBezTo>
                  <a:pt x="72" y="74"/>
                  <a:pt x="72" y="74"/>
                  <a:pt x="72" y="74"/>
                </a:cubicBezTo>
                <a:cubicBezTo>
                  <a:pt x="72" y="74"/>
                  <a:pt x="72" y="74"/>
                  <a:pt x="71" y="74"/>
                </a:cubicBezTo>
                <a:cubicBezTo>
                  <a:pt x="71" y="74"/>
                  <a:pt x="71" y="74"/>
                  <a:pt x="71" y="74"/>
                </a:cubicBezTo>
                <a:cubicBezTo>
                  <a:pt x="70" y="74"/>
                  <a:pt x="70" y="75"/>
                  <a:pt x="70" y="75"/>
                </a:cubicBezTo>
                <a:cubicBezTo>
                  <a:pt x="70" y="75"/>
                  <a:pt x="70" y="75"/>
                  <a:pt x="70" y="75"/>
                </a:cubicBezTo>
                <a:cubicBezTo>
                  <a:pt x="70" y="75"/>
                  <a:pt x="70" y="75"/>
                  <a:pt x="70" y="75"/>
                </a:cubicBezTo>
                <a:cubicBezTo>
                  <a:pt x="69" y="75"/>
                  <a:pt x="69" y="75"/>
                  <a:pt x="69" y="75"/>
                </a:cubicBezTo>
                <a:cubicBezTo>
                  <a:pt x="69" y="75"/>
                  <a:pt x="70" y="74"/>
                  <a:pt x="69" y="74"/>
                </a:cubicBezTo>
                <a:cubicBezTo>
                  <a:pt x="69" y="74"/>
                  <a:pt x="69" y="74"/>
                  <a:pt x="69" y="74"/>
                </a:cubicBezTo>
                <a:cubicBezTo>
                  <a:pt x="69" y="74"/>
                  <a:pt x="69" y="74"/>
                  <a:pt x="70" y="74"/>
                </a:cubicBezTo>
                <a:cubicBezTo>
                  <a:pt x="69" y="74"/>
                  <a:pt x="69" y="74"/>
                  <a:pt x="69" y="74"/>
                </a:cubicBezTo>
                <a:cubicBezTo>
                  <a:pt x="69" y="74"/>
                  <a:pt x="69" y="74"/>
                  <a:pt x="69" y="74"/>
                </a:cubicBezTo>
                <a:cubicBezTo>
                  <a:pt x="69" y="74"/>
                  <a:pt x="69" y="74"/>
                  <a:pt x="69" y="74"/>
                </a:cubicBezTo>
                <a:cubicBezTo>
                  <a:pt x="69" y="74"/>
                  <a:pt x="69" y="74"/>
                  <a:pt x="69" y="74"/>
                </a:cubicBezTo>
                <a:cubicBezTo>
                  <a:pt x="68" y="74"/>
                  <a:pt x="69"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3"/>
                  <a:pt x="68" y="73"/>
                </a:cubicBezTo>
                <a:cubicBezTo>
                  <a:pt x="68" y="73"/>
                  <a:pt x="69" y="73"/>
                  <a:pt x="69" y="73"/>
                </a:cubicBezTo>
                <a:cubicBezTo>
                  <a:pt x="69" y="73"/>
                  <a:pt x="68" y="73"/>
                  <a:pt x="68" y="73"/>
                </a:cubicBezTo>
                <a:cubicBezTo>
                  <a:pt x="68" y="73"/>
                  <a:pt x="68" y="73"/>
                  <a:pt x="68" y="73"/>
                </a:cubicBezTo>
                <a:cubicBezTo>
                  <a:pt x="68" y="73"/>
                  <a:pt x="68" y="73"/>
                  <a:pt x="68" y="73"/>
                </a:cubicBezTo>
                <a:cubicBezTo>
                  <a:pt x="68" y="73"/>
                  <a:pt x="68" y="73"/>
                  <a:pt x="68" y="73"/>
                </a:cubicBezTo>
                <a:cubicBezTo>
                  <a:pt x="68" y="73"/>
                  <a:pt x="67" y="73"/>
                  <a:pt x="67" y="73"/>
                </a:cubicBezTo>
                <a:cubicBezTo>
                  <a:pt x="67" y="73"/>
                  <a:pt x="68" y="73"/>
                  <a:pt x="68" y="73"/>
                </a:cubicBezTo>
                <a:cubicBezTo>
                  <a:pt x="68" y="73"/>
                  <a:pt x="68" y="73"/>
                  <a:pt x="68" y="73"/>
                </a:cubicBezTo>
                <a:cubicBezTo>
                  <a:pt x="68" y="73"/>
                  <a:pt x="68" y="72"/>
                  <a:pt x="67" y="72"/>
                </a:cubicBezTo>
                <a:cubicBezTo>
                  <a:pt x="67" y="72"/>
                  <a:pt x="67" y="73"/>
                  <a:pt x="67" y="73"/>
                </a:cubicBezTo>
                <a:cubicBezTo>
                  <a:pt x="67" y="73"/>
                  <a:pt x="67" y="73"/>
                  <a:pt x="67" y="73"/>
                </a:cubicBezTo>
                <a:cubicBezTo>
                  <a:pt x="67" y="73"/>
                  <a:pt x="67"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5" y="73"/>
                </a:cubicBezTo>
                <a:cubicBezTo>
                  <a:pt x="65" y="73"/>
                  <a:pt x="65" y="74"/>
                  <a:pt x="65" y="74"/>
                </a:cubicBezTo>
                <a:cubicBezTo>
                  <a:pt x="65" y="74"/>
                  <a:pt x="65" y="74"/>
                  <a:pt x="65" y="74"/>
                </a:cubicBezTo>
                <a:cubicBezTo>
                  <a:pt x="65" y="74"/>
                  <a:pt x="65" y="74"/>
                  <a:pt x="65" y="74"/>
                </a:cubicBezTo>
                <a:cubicBezTo>
                  <a:pt x="65" y="74"/>
                  <a:pt x="64" y="74"/>
                  <a:pt x="64" y="74"/>
                </a:cubicBezTo>
                <a:cubicBezTo>
                  <a:pt x="64" y="74"/>
                  <a:pt x="65" y="74"/>
                  <a:pt x="65" y="73"/>
                </a:cubicBezTo>
                <a:cubicBezTo>
                  <a:pt x="65" y="73"/>
                  <a:pt x="64" y="73"/>
                  <a:pt x="64" y="73"/>
                </a:cubicBezTo>
                <a:cubicBezTo>
                  <a:pt x="64" y="73"/>
                  <a:pt x="64" y="73"/>
                  <a:pt x="64" y="73"/>
                </a:cubicBezTo>
                <a:cubicBezTo>
                  <a:pt x="64" y="73"/>
                  <a:pt x="64" y="73"/>
                  <a:pt x="64" y="73"/>
                </a:cubicBezTo>
                <a:cubicBezTo>
                  <a:pt x="64" y="73"/>
                  <a:pt x="64" y="73"/>
                  <a:pt x="64" y="73"/>
                </a:cubicBezTo>
                <a:cubicBezTo>
                  <a:pt x="64" y="73"/>
                  <a:pt x="64" y="73"/>
                  <a:pt x="64" y="73"/>
                </a:cubicBezTo>
                <a:cubicBezTo>
                  <a:pt x="64" y="73"/>
                  <a:pt x="63" y="73"/>
                  <a:pt x="63" y="73"/>
                </a:cubicBezTo>
                <a:cubicBezTo>
                  <a:pt x="63" y="73"/>
                  <a:pt x="63" y="72"/>
                  <a:pt x="63" y="72"/>
                </a:cubicBezTo>
                <a:cubicBezTo>
                  <a:pt x="63" y="72"/>
                  <a:pt x="63" y="72"/>
                  <a:pt x="63" y="72"/>
                </a:cubicBezTo>
                <a:cubicBezTo>
                  <a:pt x="63" y="72"/>
                  <a:pt x="63" y="72"/>
                  <a:pt x="63" y="72"/>
                </a:cubicBezTo>
                <a:cubicBezTo>
                  <a:pt x="63" y="73"/>
                  <a:pt x="63" y="72"/>
                  <a:pt x="63" y="72"/>
                </a:cubicBezTo>
                <a:cubicBezTo>
                  <a:pt x="63" y="72"/>
                  <a:pt x="63" y="73"/>
                  <a:pt x="63" y="73"/>
                </a:cubicBezTo>
                <a:cubicBezTo>
                  <a:pt x="62" y="73"/>
                  <a:pt x="62" y="73"/>
                  <a:pt x="62" y="72"/>
                </a:cubicBezTo>
                <a:cubicBezTo>
                  <a:pt x="62" y="72"/>
                  <a:pt x="62" y="72"/>
                  <a:pt x="62" y="72"/>
                </a:cubicBezTo>
                <a:cubicBezTo>
                  <a:pt x="62" y="72"/>
                  <a:pt x="62" y="72"/>
                  <a:pt x="62" y="72"/>
                </a:cubicBezTo>
                <a:cubicBezTo>
                  <a:pt x="62" y="72"/>
                  <a:pt x="63" y="72"/>
                  <a:pt x="62" y="71"/>
                </a:cubicBezTo>
                <a:cubicBezTo>
                  <a:pt x="62" y="72"/>
                  <a:pt x="62" y="72"/>
                  <a:pt x="61" y="72"/>
                </a:cubicBezTo>
                <a:cubicBezTo>
                  <a:pt x="62" y="72"/>
                  <a:pt x="62" y="72"/>
                  <a:pt x="62" y="71"/>
                </a:cubicBezTo>
                <a:cubicBezTo>
                  <a:pt x="62" y="71"/>
                  <a:pt x="62" y="71"/>
                  <a:pt x="62" y="71"/>
                </a:cubicBezTo>
                <a:cubicBezTo>
                  <a:pt x="62" y="71"/>
                  <a:pt x="62" y="71"/>
                  <a:pt x="62" y="71"/>
                </a:cubicBezTo>
                <a:cubicBezTo>
                  <a:pt x="62" y="71"/>
                  <a:pt x="62" y="71"/>
                  <a:pt x="62" y="72"/>
                </a:cubicBezTo>
                <a:cubicBezTo>
                  <a:pt x="61" y="71"/>
                  <a:pt x="61" y="71"/>
                  <a:pt x="61" y="71"/>
                </a:cubicBezTo>
                <a:cubicBezTo>
                  <a:pt x="61" y="71"/>
                  <a:pt x="61" y="71"/>
                  <a:pt x="61" y="71"/>
                </a:cubicBezTo>
                <a:cubicBezTo>
                  <a:pt x="62" y="71"/>
                  <a:pt x="62" y="71"/>
                  <a:pt x="62" y="71"/>
                </a:cubicBezTo>
                <a:cubicBezTo>
                  <a:pt x="62" y="71"/>
                  <a:pt x="62" y="71"/>
                  <a:pt x="62" y="71"/>
                </a:cubicBezTo>
                <a:cubicBezTo>
                  <a:pt x="61" y="71"/>
                  <a:pt x="61" y="71"/>
                  <a:pt x="61" y="71"/>
                </a:cubicBezTo>
                <a:cubicBezTo>
                  <a:pt x="61" y="71"/>
                  <a:pt x="61" y="71"/>
                  <a:pt x="60" y="71"/>
                </a:cubicBezTo>
                <a:cubicBezTo>
                  <a:pt x="60" y="71"/>
                  <a:pt x="60" y="71"/>
                  <a:pt x="60" y="70"/>
                </a:cubicBezTo>
                <a:cubicBezTo>
                  <a:pt x="60" y="70"/>
                  <a:pt x="60" y="70"/>
                  <a:pt x="61" y="70"/>
                </a:cubicBezTo>
                <a:cubicBezTo>
                  <a:pt x="61" y="69"/>
                  <a:pt x="61" y="69"/>
                  <a:pt x="61" y="69"/>
                </a:cubicBezTo>
                <a:cubicBezTo>
                  <a:pt x="61" y="69"/>
                  <a:pt x="61" y="69"/>
                  <a:pt x="61" y="69"/>
                </a:cubicBezTo>
                <a:cubicBezTo>
                  <a:pt x="60" y="69"/>
                  <a:pt x="60" y="70"/>
                  <a:pt x="60" y="70"/>
                </a:cubicBezTo>
                <a:cubicBezTo>
                  <a:pt x="60" y="70"/>
                  <a:pt x="60" y="70"/>
                  <a:pt x="60" y="70"/>
                </a:cubicBezTo>
                <a:cubicBezTo>
                  <a:pt x="60" y="70"/>
                  <a:pt x="60" y="70"/>
                  <a:pt x="60" y="69"/>
                </a:cubicBezTo>
                <a:cubicBezTo>
                  <a:pt x="60" y="69"/>
                  <a:pt x="60" y="69"/>
                  <a:pt x="60" y="69"/>
                </a:cubicBezTo>
                <a:cubicBezTo>
                  <a:pt x="60" y="69"/>
                  <a:pt x="60" y="70"/>
                  <a:pt x="60" y="70"/>
                </a:cubicBezTo>
                <a:cubicBezTo>
                  <a:pt x="59" y="69"/>
                  <a:pt x="60" y="69"/>
                  <a:pt x="60" y="69"/>
                </a:cubicBezTo>
                <a:cubicBezTo>
                  <a:pt x="60" y="69"/>
                  <a:pt x="60" y="69"/>
                  <a:pt x="59" y="69"/>
                </a:cubicBezTo>
                <a:cubicBezTo>
                  <a:pt x="59" y="69"/>
                  <a:pt x="59" y="69"/>
                  <a:pt x="59" y="69"/>
                </a:cubicBezTo>
                <a:cubicBezTo>
                  <a:pt x="59" y="69"/>
                  <a:pt x="59" y="69"/>
                  <a:pt x="59" y="69"/>
                </a:cubicBezTo>
                <a:cubicBezTo>
                  <a:pt x="59" y="68"/>
                  <a:pt x="59" y="68"/>
                  <a:pt x="60" y="68"/>
                </a:cubicBezTo>
                <a:cubicBezTo>
                  <a:pt x="59" y="68"/>
                  <a:pt x="59" y="68"/>
                  <a:pt x="59" y="68"/>
                </a:cubicBezTo>
                <a:cubicBezTo>
                  <a:pt x="59" y="68"/>
                  <a:pt x="59"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7"/>
                  <a:pt x="58" y="67"/>
                </a:cubicBezTo>
                <a:cubicBezTo>
                  <a:pt x="58" y="67"/>
                  <a:pt x="58" y="67"/>
                  <a:pt x="59" y="67"/>
                </a:cubicBezTo>
                <a:cubicBezTo>
                  <a:pt x="59" y="67"/>
                  <a:pt x="59" y="67"/>
                  <a:pt x="60" y="67"/>
                </a:cubicBezTo>
                <a:cubicBezTo>
                  <a:pt x="60" y="67"/>
                  <a:pt x="60" y="67"/>
                  <a:pt x="60" y="67"/>
                </a:cubicBezTo>
                <a:cubicBezTo>
                  <a:pt x="60" y="67"/>
                  <a:pt x="60" y="67"/>
                  <a:pt x="60" y="66"/>
                </a:cubicBezTo>
                <a:cubicBezTo>
                  <a:pt x="60" y="67"/>
                  <a:pt x="60" y="67"/>
                  <a:pt x="60" y="67"/>
                </a:cubicBezTo>
                <a:cubicBezTo>
                  <a:pt x="59" y="67"/>
                  <a:pt x="59" y="67"/>
                  <a:pt x="59" y="67"/>
                </a:cubicBezTo>
                <a:cubicBezTo>
                  <a:pt x="58" y="67"/>
                  <a:pt x="58" y="67"/>
                  <a:pt x="58" y="67"/>
                </a:cubicBezTo>
                <a:cubicBezTo>
                  <a:pt x="58" y="67"/>
                  <a:pt x="58" y="67"/>
                  <a:pt x="58" y="67"/>
                </a:cubicBezTo>
                <a:cubicBezTo>
                  <a:pt x="58" y="67"/>
                  <a:pt x="59" y="67"/>
                  <a:pt x="59" y="66"/>
                </a:cubicBezTo>
                <a:cubicBezTo>
                  <a:pt x="59" y="66"/>
                  <a:pt x="59" y="66"/>
                  <a:pt x="59" y="66"/>
                </a:cubicBezTo>
                <a:cubicBezTo>
                  <a:pt x="59" y="66"/>
                  <a:pt x="59" y="66"/>
                  <a:pt x="59" y="66"/>
                </a:cubicBezTo>
                <a:cubicBezTo>
                  <a:pt x="59" y="66"/>
                  <a:pt x="59" y="66"/>
                  <a:pt x="59" y="66"/>
                </a:cubicBezTo>
                <a:cubicBezTo>
                  <a:pt x="59" y="66"/>
                  <a:pt x="59" y="66"/>
                  <a:pt x="60" y="66"/>
                </a:cubicBezTo>
                <a:cubicBezTo>
                  <a:pt x="60" y="66"/>
                  <a:pt x="60" y="66"/>
                  <a:pt x="60" y="66"/>
                </a:cubicBezTo>
                <a:cubicBezTo>
                  <a:pt x="60" y="66"/>
                  <a:pt x="61" y="66"/>
                  <a:pt x="61" y="66"/>
                </a:cubicBezTo>
                <a:cubicBezTo>
                  <a:pt x="61" y="66"/>
                  <a:pt x="61" y="66"/>
                  <a:pt x="61" y="66"/>
                </a:cubicBezTo>
                <a:cubicBezTo>
                  <a:pt x="61" y="66"/>
                  <a:pt x="61" y="66"/>
                  <a:pt x="61" y="66"/>
                </a:cubicBezTo>
                <a:cubicBezTo>
                  <a:pt x="61" y="66"/>
                  <a:pt x="60" y="66"/>
                  <a:pt x="60" y="66"/>
                </a:cubicBezTo>
                <a:cubicBezTo>
                  <a:pt x="60" y="66"/>
                  <a:pt x="60" y="66"/>
                  <a:pt x="60" y="65"/>
                </a:cubicBezTo>
                <a:cubicBezTo>
                  <a:pt x="60" y="65"/>
                  <a:pt x="60" y="66"/>
                  <a:pt x="59" y="66"/>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6"/>
                  <a:pt x="59" y="66"/>
                </a:cubicBezTo>
                <a:cubicBezTo>
                  <a:pt x="59" y="66"/>
                  <a:pt x="59" y="66"/>
                  <a:pt x="59" y="66"/>
                </a:cubicBezTo>
                <a:cubicBezTo>
                  <a:pt x="59" y="66"/>
                  <a:pt x="59" y="66"/>
                  <a:pt x="59" y="66"/>
                </a:cubicBezTo>
                <a:cubicBezTo>
                  <a:pt x="59" y="66"/>
                  <a:pt x="59" y="66"/>
                  <a:pt x="58" y="66"/>
                </a:cubicBezTo>
                <a:cubicBezTo>
                  <a:pt x="58" y="66"/>
                  <a:pt x="58" y="66"/>
                  <a:pt x="58" y="66"/>
                </a:cubicBezTo>
                <a:cubicBezTo>
                  <a:pt x="58" y="66"/>
                  <a:pt x="58" y="66"/>
                  <a:pt x="58" y="66"/>
                </a:cubicBezTo>
                <a:cubicBezTo>
                  <a:pt x="58" y="66"/>
                  <a:pt x="58" y="66"/>
                  <a:pt x="58" y="66"/>
                </a:cubicBezTo>
                <a:cubicBezTo>
                  <a:pt x="58" y="66"/>
                  <a:pt x="58" y="67"/>
                  <a:pt x="58" y="67"/>
                </a:cubicBezTo>
                <a:cubicBezTo>
                  <a:pt x="58" y="67"/>
                  <a:pt x="57" y="67"/>
                  <a:pt x="57" y="67"/>
                </a:cubicBezTo>
                <a:cubicBezTo>
                  <a:pt x="57" y="67"/>
                  <a:pt x="57" y="67"/>
                  <a:pt x="57" y="67"/>
                </a:cubicBezTo>
                <a:cubicBezTo>
                  <a:pt x="57" y="67"/>
                  <a:pt x="57" y="67"/>
                  <a:pt x="57" y="66"/>
                </a:cubicBezTo>
                <a:cubicBezTo>
                  <a:pt x="57" y="66"/>
                  <a:pt x="57" y="66"/>
                  <a:pt x="58" y="65"/>
                </a:cubicBezTo>
                <a:cubicBezTo>
                  <a:pt x="58" y="65"/>
                  <a:pt x="58" y="65"/>
                  <a:pt x="58"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6" y="64"/>
                </a:cubicBezTo>
                <a:cubicBezTo>
                  <a:pt x="56" y="64"/>
                  <a:pt x="56" y="64"/>
                  <a:pt x="56" y="64"/>
                </a:cubicBezTo>
                <a:cubicBezTo>
                  <a:pt x="56" y="64"/>
                  <a:pt x="56" y="64"/>
                  <a:pt x="56" y="64"/>
                </a:cubicBezTo>
                <a:cubicBezTo>
                  <a:pt x="56" y="64"/>
                  <a:pt x="56" y="63"/>
                  <a:pt x="56" y="63"/>
                </a:cubicBezTo>
                <a:cubicBezTo>
                  <a:pt x="56" y="63"/>
                  <a:pt x="56" y="63"/>
                  <a:pt x="55" y="63"/>
                </a:cubicBezTo>
                <a:cubicBezTo>
                  <a:pt x="55" y="63"/>
                  <a:pt x="55" y="63"/>
                  <a:pt x="55" y="63"/>
                </a:cubicBezTo>
                <a:cubicBezTo>
                  <a:pt x="55" y="63"/>
                  <a:pt x="56" y="63"/>
                  <a:pt x="56" y="63"/>
                </a:cubicBezTo>
                <a:cubicBezTo>
                  <a:pt x="56" y="63"/>
                  <a:pt x="57" y="62"/>
                  <a:pt x="57" y="62"/>
                </a:cubicBezTo>
                <a:cubicBezTo>
                  <a:pt x="57" y="62"/>
                  <a:pt x="57" y="62"/>
                  <a:pt x="57" y="62"/>
                </a:cubicBezTo>
                <a:cubicBezTo>
                  <a:pt x="57" y="62"/>
                  <a:pt x="58" y="62"/>
                  <a:pt x="58" y="62"/>
                </a:cubicBezTo>
                <a:cubicBezTo>
                  <a:pt x="58" y="62"/>
                  <a:pt x="58" y="62"/>
                  <a:pt x="58" y="62"/>
                </a:cubicBezTo>
                <a:cubicBezTo>
                  <a:pt x="58" y="61"/>
                  <a:pt x="58" y="61"/>
                  <a:pt x="58" y="61"/>
                </a:cubicBezTo>
                <a:cubicBezTo>
                  <a:pt x="59" y="61"/>
                  <a:pt x="59" y="61"/>
                  <a:pt x="60" y="61"/>
                </a:cubicBezTo>
                <a:cubicBezTo>
                  <a:pt x="60" y="61"/>
                  <a:pt x="60" y="61"/>
                  <a:pt x="60" y="61"/>
                </a:cubicBezTo>
                <a:cubicBezTo>
                  <a:pt x="60" y="61"/>
                  <a:pt x="60" y="61"/>
                  <a:pt x="60" y="61"/>
                </a:cubicBezTo>
                <a:cubicBezTo>
                  <a:pt x="59" y="61"/>
                  <a:pt x="59" y="61"/>
                  <a:pt x="59" y="61"/>
                </a:cubicBezTo>
                <a:cubicBezTo>
                  <a:pt x="59" y="61"/>
                  <a:pt x="59" y="61"/>
                  <a:pt x="59" y="61"/>
                </a:cubicBezTo>
                <a:cubicBezTo>
                  <a:pt x="59" y="61"/>
                  <a:pt x="58" y="61"/>
                  <a:pt x="58" y="61"/>
                </a:cubicBezTo>
                <a:cubicBezTo>
                  <a:pt x="58" y="61"/>
                  <a:pt x="58" y="61"/>
                  <a:pt x="58" y="61"/>
                </a:cubicBezTo>
                <a:cubicBezTo>
                  <a:pt x="58" y="61"/>
                  <a:pt x="57" y="62"/>
                  <a:pt x="57" y="62"/>
                </a:cubicBezTo>
                <a:cubicBezTo>
                  <a:pt x="57" y="62"/>
                  <a:pt x="57" y="62"/>
                  <a:pt x="57" y="62"/>
                </a:cubicBezTo>
                <a:cubicBezTo>
                  <a:pt x="57" y="62"/>
                  <a:pt x="56" y="62"/>
                  <a:pt x="56" y="63"/>
                </a:cubicBezTo>
                <a:cubicBezTo>
                  <a:pt x="56" y="63"/>
                  <a:pt x="56" y="63"/>
                  <a:pt x="55" y="63"/>
                </a:cubicBezTo>
                <a:cubicBezTo>
                  <a:pt x="55" y="63"/>
                  <a:pt x="55" y="63"/>
                  <a:pt x="55" y="63"/>
                </a:cubicBezTo>
                <a:cubicBezTo>
                  <a:pt x="55" y="63"/>
                  <a:pt x="55" y="63"/>
                  <a:pt x="55" y="63"/>
                </a:cubicBezTo>
                <a:cubicBezTo>
                  <a:pt x="55" y="63"/>
                  <a:pt x="55" y="63"/>
                  <a:pt x="55" y="62"/>
                </a:cubicBezTo>
                <a:cubicBezTo>
                  <a:pt x="55" y="62"/>
                  <a:pt x="55" y="62"/>
                  <a:pt x="55" y="62"/>
                </a:cubicBezTo>
                <a:cubicBezTo>
                  <a:pt x="55" y="62"/>
                  <a:pt x="56" y="62"/>
                  <a:pt x="56" y="62"/>
                </a:cubicBezTo>
                <a:cubicBezTo>
                  <a:pt x="56" y="62"/>
                  <a:pt x="56" y="62"/>
                  <a:pt x="56" y="62"/>
                </a:cubicBezTo>
                <a:cubicBezTo>
                  <a:pt x="56" y="62"/>
                  <a:pt x="56" y="62"/>
                  <a:pt x="55" y="62"/>
                </a:cubicBezTo>
                <a:cubicBezTo>
                  <a:pt x="55" y="62"/>
                  <a:pt x="55" y="62"/>
                  <a:pt x="55" y="62"/>
                </a:cubicBezTo>
                <a:cubicBezTo>
                  <a:pt x="56" y="61"/>
                  <a:pt x="57" y="62"/>
                  <a:pt x="57" y="61"/>
                </a:cubicBezTo>
                <a:cubicBezTo>
                  <a:pt x="57" y="61"/>
                  <a:pt x="57" y="61"/>
                  <a:pt x="57" y="61"/>
                </a:cubicBezTo>
                <a:cubicBezTo>
                  <a:pt x="57" y="61"/>
                  <a:pt x="56" y="61"/>
                  <a:pt x="56" y="61"/>
                </a:cubicBezTo>
                <a:cubicBezTo>
                  <a:pt x="56" y="61"/>
                  <a:pt x="56" y="61"/>
                  <a:pt x="56" y="61"/>
                </a:cubicBezTo>
                <a:cubicBezTo>
                  <a:pt x="55" y="61"/>
                  <a:pt x="55" y="61"/>
                  <a:pt x="55" y="61"/>
                </a:cubicBezTo>
                <a:cubicBezTo>
                  <a:pt x="55" y="61"/>
                  <a:pt x="55" y="61"/>
                  <a:pt x="55" y="61"/>
                </a:cubicBezTo>
                <a:cubicBezTo>
                  <a:pt x="55" y="61"/>
                  <a:pt x="55" y="61"/>
                  <a:pt x="55" y="61"/>
                </a:cubicBezTo>
                <a:cubicBezTo>
                  <a:pt x="56" y="60"/>
                  <a:pt x="57" y="60"/>
                  <a:pt x="58" y="60"/>
                </a:cubicBezTo>
                <a:cubicBezTo>
                  <a:pt x="58" y="60"/>
                  <a:pt x="58" y="60"/>
                  <a:pt x="58" y="60"/>
                </a:cubicBezTo>
                <a:cubicBezTo>
                  <a:pt x="58" y="60"/>
                  <a:pt x="58" y="60"/>
                  <a:pt x="58" y="60"/>
                </a:cubicBezTo>
                <a:cubicBezTo>
                  <a:pt x="58" y="60"/>
                  <a:pt x="58" y="60"/>
                  <a:pt x="57" y="60"/>
                </a:cubicBezTo>
                <a:cubicBezTo>
                  <a:pt x="57" y="60"/>
                  <a:pt x="57" y="60"/>
                  <a:pt x="57" y="60"/>
                </a:cubicBezTo>
                <a:cubicBezTo>
                  <a:pt x="57" y="60"/>
                  <a:pt x="57" y="60"/>
                  <a:pt x="57" y="60"/>
                </a:cubicBezTo>
                <a:cubicBezTo>
                  <a:pt x="56" y="60"/>
                  <a:pt x="55" y="60"/>
                  <a:pt x="55" y="60"/>
                </a:cubicBezTo>
                <a:cubicBezTo>
                  <a:pt x="55" y="60"/>
                  <a:pt x="55" y="60"/>
                  <a:pt x="55" y="60"/>
                </a:cubicBezTo>
                <a:cubicBezTo>
                  <a:pt x="55" y="60"/>
                  <a:pt x="55" y="60"/>
                  <a:pt x="55" y="60"/>
                </a:cubicBezTo>
                <a:cubicBezTo>
                  <a:pt x="56" y="60"/>
                  <a:pt x="56" y="60"/>
                  <a:pt x="56" y="59"/>
                </a:cubicBezTo>
                <a:cubicBezTo>
                  <a:pt x="56" y="59"/>
                  <a:pt x="56" y="59"/>
                  <a:pt x="57" y="59"/>
                </a:cubicBezTo>
                <a:cubicBezTo>
                  <a:pt x="57" y="59"/>
                  <a:pt x="57" y="59"/>
                  <a:pt x="57" y="59"/>
                </a:cubicBezTo>
                <a:cubicBezTo>
                  <a:pt x="58" y="59"/>
                  <a:pt x="58" y="59"/>
                  <a:pt x="58" y="59"/>
                </a:cubicBezTo>
                <a:cubicBezTo>
                  <a:pt x="58" y="59"/>
                  <a:pt x="58" y="59"/>
                  <a:pt x="58" y="59"/>
                </a:cubicBezTo>
                <a:cubicBezTo>
                  <a:pt x="58" y="59"/>
                  <a:pt x="58" y="59"/>
                  <a:pt x="59" y="59"/>
                </a:cubicBezTo>
                <a:cubicBezTo>
                  <a:pt x="59" y="59"/>
                  <a:pt x="59" y="59"/>
                  <a:pt x="59" y="59"/>
                </a:cubicBezTo>
                <a:cubicBezTo>
                  <a:pt x="58" y="59"/>
                  <a:pt x="58" y="59"/>
                  <a:pt x="58" y="59"/>
                </a:cubicBezTo>
                <a:cubicBezTo>
                  <a:pt x="58" y="59"/>
                  <a:pt x="58" y="59"/>
                  <a:pt x="58" y="59"/>
                </a:cubicBezTo>
                <a:cubicBezTo>
                  <a:pt x="58" y="59"/>
                  <a:pt x="58" y="59"/>
                  <a:pt x="58" y="59"/>
                </a:cubicBezTo>
                <a:cubicBezTo>
                  <a:pt x="58" y="59"/>
                  <a:pt x="58" y="59"/>
                  <a:pt x="57" y="59"/>
                </a:cubicBezTo>
                <a:cubicBezTo>
                  <a:pt x="57" y="59"/>
                  <a:pt x="57" y="59"/>
                  <a:pt x="57" y="59"/>
                </a:cubicBezTo>
                <a:cubicBezTo>
                  <a:pt x="57" y="59"/>
                  <a:pt x="57" y="59"/>
                  <a:pt x="57" y="59"/>
                </a:cubicBezTo>
                <a:cubicBezTo>
                  <a:pt x="57" y="59"/>
                  <a:pt x="56" y="59"/>
                  <a:pt x="56" y="59"/>
                </a:cubicBezTo>
                <a:cubicBezTo>
                  <a:pt x="56" y="59"/>
                  <a:pt x="56" y="59"/>
                  <a:pt x="56" y="59"/>
                </a:cubicBezTo>
                <a:cubicBezTo>
                  <a:pt x="56" y="59"/>
                  <a:pt x="55" y="60"/>
                  <a:pt x="55" y="60"/>
                </a:cubicBezTo>
                <a:cubicBezTo>
                  <a:pt x="55" y="60"/>
                  <a:pt x="55" y="60"/>
                  <a:pt x="55" y="60"/>
                </a:cubicBezTo>
                <a:cubicBezTo>
                  <a:pt x="55" y="60"/>
                  <a:pt x="55" y="59"/>
                  <a:pt x="55" y="59"/>
                </a:cubicBezTo>
                <a:cubicBezTo>
                  <a:pt x="55" y="59"/>
                  <a:pt x="55" y="59"/>
                  <a:pt x="56" y="59"/>
                </a:cubicBezTo>
                <a:cubicBezTo>
                  <a:pt x="56" y="59"/>
                  <a:pt x="57" y="59"/>
                  <a:pt x="57" y="59"/>
                </a:cubicBezTo>
                <a:cubicBezTo>
                  <a:pt x="57" y="59"/>
                  <a:pt x="57" y="59"/>
                  <a:pt x="57" y="59"/>
                </a:cubicBezTo>
                <a:cubicBezTo>
                  <a:pt x="56" y="59"/>
                  <a:pt x="56" y="59"/>
                  <a:pt x="56" y="58"/>
                </a:cubicBezTo>
                <a:cubicBezTo>
                  <a:pt x="56" y="58"/>
                  <a:pt x="56" y="58"/>
                  <a:pt x="56" y="58"/>
                </a:cubicBezTo>
                <a:cubicBezTo>
                  <a:pt x="56" y="58"/>
                  <a:pt x="56" y="58"/>
                  <a:pt x="56" y="58"/>
                </a:cubicBezTo>
                <a:cubicBezTo>
                  <a:pt x="56" y="58"/>
                  <a:pt x="56" y="58"/>
                  <a:pt x="57" y="58"/>
                </a:cubicBezTo>
                <a:cubicBezTo>
                  <a:pt x="57" y="59"/>
                  <a:pt x="57" y="59"/>
                  <a:pt x="57" y="59"/>
                </a:cubicBezTo>
                <a:cubicBezTo>
                  <a:pt x="58" y="59"/>
                  <a:pt x="58" y="59"/>
                  <a:pt x="58" y="58"/>
                </a:cubicBezTo>
                <a:cubicBezTo>
                  <a:pt x="58" y="58"/>
                  <a:pt x="59" y="59"/>
                  <a:pt x="59" y="59"/>
                </a:cubicBezTo>
                <a:cubicBezTo>
                  <a:pt x="59" y="59"/>
                  <a:pt x="59" y="59"/>
                  <a:pt x="59" y="59"/>
                </a:cubicBezTo>
                <a:cubicBezTo>
                  <a:pt x="59"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7" y="58"/>
                  <a:pt x="57" y="58"/>
                  <a:pt x="57" y="58"/>
                </a:cubicBezTo>
                <a:cubicBezTo>
                  <a:pt x="57" y="58"/>
                  <a:pt x="57" y="58"/>
                  <a:pt x="57" y="58"/>
                </a:cubicBezTo>
                <a:cubicBezTo>
                  <a:pt x="56" y="58"/>
                  <a:pt x="56" y="58"/>
                  <a:pt x="56" y="58"/>
                </a:cubicBezTo>
                <a:cubicBezTo>
                  <a:pt x="56" y="58"/>
                  <a:pt x="56" y="58"/>
                  <a:pt x="56" y="58"/>
                </a:cubicBezTo>
                <a:cubicBezTo>
                  <a:pt x="56" y="58"/>
                  <a:pt x="56" y="58"/>
                  <a:pt x="57" y="57"/>
                </a:cubicBezTo>
                <a:cubicBezTo>
                  <a:pt x="57" y="57"/>
                  <a:pt x="57" y="57"/>
                  <a:pt x="57" y="57"/>
                </a:cubicBezTo>
                <a:cubicBezTo>
                  <a:pt x="58" y="57"/>
                  <a:pt x="58" y="57"/>
                  <a:pt x="58" y="57"/>
                </a:cubicBezTo>
                <a:cubicBezTo>
                  <a:pt x="58" y="57"/>
                  <a:pt x="58" y="57"/>
                  <a:pt x="59" y="57"/>
                </a:cubicBezTo>
                <a:cubicBezTo>
                  <a:pt x="59" y="57"/>
                  <a:pt x="59" y="57"/>
                  <a:pt x="59" y="57"/>
                </a:cubicBezTo>
                <a:cubicBezTo>
                  <a:pt x="58" y="57"/>
                  <a:pt x="58" y="57"/>
                  <a:pt x="58" y="57"/>
                </a:cubicBezTo>
                <a:cubicBezTo>
                  <a:pt x="58" y="57"/>
                  <a:pt x="58" y="57"/>
                  <a:pt x="58" y="57"/>
                </a:cubicBezTo>
                <a:cubicBezTo>
                  <a:pt x="58" y="57"/>
                  <a:pt x="58" y="57"/>
                  <a:pt x="58" y="56"/>
                </a:cubicBezTo>
                <a:cubicBezTo>
                  <a:pt x="58" y="56"/>
                  <a:pt x="58" y="56"/>
                  <a:pt x="58" y="56"/>
                </a:cubicBezTo>
                <a:cubicBezTo>
                  <a:pt x="58"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8" y="56"/>
                </a:cubicBezTo>
                <a:cubicBezTo>
                  <a:pt x="58" y="56"/>
                  <a:pt x="58" y="56"/>
                  <a:pt x="58" y="56"/>
                </a:cubicBezTo>
                <a:cubicBezTo>
                  <a:pt x="59" y="56"/>
                  <a:pt x="59" y="56"/>
                  <a:pt x="59" y="56"/>
                </a:cubicBezTo>
                <a:cubicBezTo>
                  <a:pt x="59" y="56"/>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4"/>
                  <a:pt x="59" y="54"/>
                  <a:pt x="59" y="54"/>
                </a:cubicBezTo>
                <a:cubicBezTo>
                  <a:pt x="59" y="54"/>
                  <a:pt x="59" y="54"/>
                  <a:pt x="59" y="54"/>
                </a:cubicBezTo>
                <a:cubicBezTo>
                  <a:pt x="59" y="54"/>
                  <a:pt x="59" y="54"/>
                  <a:pt x="59" y="54"/>
                </a:cubicBezTo>
                <a:cubicBezTo>
                  <a:pt x="59" y="54"/>
                  <a:pt x="59"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7" y="54"/>
                  <a:pt x="57" y="54"/>
                  <a:pt x="57" y="54"/>
                </a:cubicBezTo>
                <a:cubicBezTo>
                  <a:pt x="57" y="54"/>
                  <a:pt x="56" y="54"/>
                  <a:pt x="56" y="54"/>
                </a:cubicBezTo>
                <a:cubicBezTo>
                  <a:pt x="56" y="54"/>
                  <a:pt x="56" y="54"/>
                  <a:pt x="56" y="54"/>
                </a:cubicBezTo>
                <a:cubicBezTo>
                  <a:pt x="56" y="54"/>
                  <a:pt x="56" y="54"/>
                  <a:pt x="56" y="54"/>
                </a:cubicBezTo>
                <a:cubicBezTo>
                  <a:pt x="56" y="54"/>
                  <a:pt x="55" y="54"/>
                  <a:pt x="55" y="54"/>
                </a:cubicBezTo>
                <a:cubicBezTo>
                  <a:pt x="55" y="54"/>
                  <a:pt x="55" y="54"/>
                  <a:pt x="55" y="54"/>
                </a:cubicBezTo>
                <a:cubicBezTo>
                  <a:pt x="56" y="54"/>
                  <a:pt x="56" y="54"/>
                  <a:pt x="56" y="54"/>
                </a:cubicBezTo>
                <a:cubicBezTo>
                  <a:pt x="56" y="54"/>
                  <a:pt x="56" y="54"/>
                  <a:pt x="57" y="55"/>
                </a:cubicBezTo>
                <a:cubicBezTo>
                  <a:pt x="57" y="55"/>
                  <a:pt x="58" y="55"/>
                  <a:pt x="57" y="55"/>
                </a:cubicBezTo>
                <a:cubicBezTo>
                  <a:pt x="57" y="55"/>
                  <a:pt x="57" y="56"/>
                  <a:pt x="56" y="56"/>
                </a:cubicBezTo>
                <a:cubicBezTo>
                  <a:pt x="56" y="56"/>
                  <a:pt x="56" y="56"/>
                  <a:pt x="56" y="56"/>
                </a:cubicBezTo>
                <a:cubicBezTo>
                  <a:pt x="56" y="56"/>
                  <a:pt x="55" y="56"/>
                  <a:pt x="55" y="56"/>
                </a:cubicBezTo>
                <a:cubicBezTo>
                  <a:pt x="55" y="56"/>
                  <a:pt x="55" y="56"/>
                  <a:pt x="55" y="56"/>
                </a:cubicBezTo>
                <a:cubicBezTo>
                  <a:pt x="55" y="56"/>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4" y="55"/>
                  <a:pt x="54" y="55"/>
                  <a:pt x="54" y="55"/>
                </a:cubicBezTo>
                <a:cubicBezTo>
                  <a:pt x="54" y="55"/>
                  <a:pt x="54" y="55"/>
                  <a:pt x="54" y="55"/>
                </a:cubicBezTo>
                <a:cubicBezTo>
                  <a:pt x="51" y="58"/>
                  <a:pt x="48" y="61"/>
                  <a:pt x="46" y="64"/>
                </a:cubicBezTo>
                <a:cubicBezTo>
                  <a:pt x="46" y="64"/>
                  <a:pt x="46" y="64"/>
                  <a:pt x="46" y="64"/>
                </a:cubicBezTo>
                <a:cubicBezTo>
                  <a:pt x="47" y="64"/>
                  <a:pt x="47" y="65"/>
                  <a:pt x="47" y="65"/>
                </a:cubicBezTo>
                <a:cubicBezTo>
                  <a:pt x="47" y="65"/>
                  <a:pt x="47" y="65"/>
                  <a:pt x="47" y="65"/>
                </a:cubicBezTo>
                <a:cubicBezTo>
                  <a:pt x="47" y="65"/>
                  <a:pt x="47" y="65"/>
                  <a:pt x="47" y="66"/>
                </a:cubicBezTo>
                <a:cubicBezTo>
                  <a:pt x="47" y="66"/>
                  <a:pt x="47" y="66"/>
                  <a:pt x="47" y="66"/>
                </a:cubicBezTo>
                <a:cubicBezTo>
                  <a:pt x="47" y="66"/>
                  <a:pt x="48" y="66"/>
                  <a:pt x="48" y="66"/>
                </a:cubicBezTo>
                <a:cubicBezTo>
                  <a:pt x="48" y="66"/>
                  <a:pt x="48" y="66"/>
                  <a:pt x="48" y="66"/>
                </a:cubicBezTo>
                <a:cubicBezTo>
                  <a:pt x="49" y="66"/>
                  <a:pt x="49" y="66"/>
                  <a:pt x="49" y="66"/>
                </a:cubicBezTo>
                <a:cubicBezTo>
                  <a:pt x="50" y="66"/>
                  <a:pt x="50" y="67"/>
                  <a:pt x="51" y="67"/>
                </a:cubicBezTo>
                <a:cubicBezTo>
                  <a:pt x="51" y="67"/>
                  <a:pt x="51" y="67"/>
                  <a:pt x="51" y="67"/>
                </a:cubicBezTo>
                <a:cubicBezTo>
                  <a:pt x="50" y="67"/>
                  <a:pt x="50" y="67"/>
                  <a:pt x="50" y="67"/>
                </a:cubicBezTo>
                <a:cubicBezTo>
                  <a:pt x="50" y="68"/>
                  <a:pt x="49" y="67"/>
                  <a:pt x="49" y="67"/>
                </a:cubicBezTo>
                <a:cubicBezTo>
                  <a:pt x="49" y="67"/>
                  <a:pt x="49" y="67"/>
                  <a:pt x="49" y="67"/>
                </a:cubicBezTo>
                <a:cubicBezTo>
                  <a:pt x="49" y="68"/>
                  <a:pt x="50" y="68"/>
                  <a:pt x="50" y="68"/>
                </a:cubicBezTo>
                <a:cubicBezTo>
                  <a:pt x="49" y="68"/>
                  <a:pt x="49" y="68"/>
                  <a:pt x="49" y="69"/>
                </a:cubicBezTo>
                <a:cubicBezTo>
                  <a:pt x="48" y="69"/>
                  <a:pt x="48" y="68"/>
                  <a:pt x="48" y="68"/>
                </a:cubicBezTo>
                <a:cubicBezTo>
                  <a:pt x="48" y="68"/>
                  <a:pt x="48" y="68"/>
                  <a:pt x="48" y="68"/>
                </a:cubicBezTo>
                <a:cubicBezTo>
                  <a:pt x="48" y="69"/>
                  <a:pt x="48" y="69"/>
                  <a:pt x="48" y="69"/>
                </a:cubicBezTo>
                <a:cubicBezTo>
                  <a:pt x="48" y="69"/>
                  <a:pt x="48" y="70"/>
                  <a:pt x="48" y="70"/>
                </a:cubicBezTo>
                <a:cubicBezTo>
                  <a:pt x="48" y="70"/>
                  <a:pt x="48" y="70"/>
                  <a:pt x="48" y="70"/>
                </a:cubicBezTo>
                <a:cubicBezTo>
                  <a:pt x="48" y="70"/>
                  <a:pt x="47" y="70"/>
                  <a:pt x="47" y="70"/>
                </a:cubicBezTo>
                <a:cubicBezTo>
                  <a:pt x="47" y="69"/>
                  <a:pt x="47" y="69"/>
                  <a:pt x="47" y="69"/>
                </a:cubicBezTo>
                <a:cubicBezTo>
                  <a:pt x="47" y="69"/>
                  <a:pt x="46" y="69"/>
                  <a:pt x="46" y="69"/>
                </a:cubicBezTo>
                <a:cubicBezTo>
                  <a:pt x="46" y="69"/>
                  <a:pt x="46" y="69"/>
                  <a:pt x="46" y="69"/>
                </a:cubicBezTo>
                <a:cubicBezTo>
                  <a:pt x="46" y="68"/>
                  <a:pt x="46" y="68"/>
                  <a:pt x="46" y="68"/>
                </a:cubicBezTo>
                <a:cubicBezTo>
                  <a:pt x="46" y="68"/>
                  <a:pt x="46" y="68"/>
                  <a:pt x="45" y="68"/>
                </a:cubicBezTo>
                <a:cubicBezTo>
                  <a:pt x="45" y="68"/>
                  <a:pt x="44" y="67"/>
                  <a:pt x="44" y="67"/>
                </a:cubicBezTo>
                <a:cubicBezTo>
                  <a:pt x="44" y="67"/>
                  <a:pt x="43" y="68"/>
                  <a:pt x="43" y="68"/>
                </a:cubicBezTo>
                <a:cubicBezTo>
                  <a:pt x="43" y="68"/>
                  <a:pt x="43" y="68"/>
                  <a:pt x="44" y="68"/>
                </a:cubicBezTo>
                <a:cubicBezTo>
                  <a:pt x="44" y="68"/>
                  <a:pt x="44" y="68"/>
                  <a:pt x="43" y="68"/>
                </a:cubicBezTo>
                <a:cubicBezTo>
                  <a:pt x="43" y="68"/>
                  <a:pt x="43" y="68"/>
                  <a:pt x="43" y="68"/>
                </a:cubicBezTo>
                <a:cubicBezTo>
                  <a:pt x="43" y="68"/>
                  <a:pt x="43" y="68"/>
                  <a:pt x="43" y="68"/>
                </a:cubicBezTo>
                <a:cubicBezTo>
                  <a:pt x="43" y="68"/>
                  <a:pt x="43" y="68"/>
                  <a:pt x="43" y="69"/>
                </a:cubicBezTo>
                <a:cubicBezTo>
                  <a:pt x="43" y="69"/>
                  <a:pt x="43" y="69"/>
                  <a:pt x="43" y="69"/>
                </a:cubicBezTo>
                <a:cubicBezTo>
                  <a:pt x="43" y="69"/>
                  <a:pt x="43" y="69"/>
                  <a:pt x="43" y="69"/>
                </a:cubicBezTo>
                <a:cubicBezTo>
                  <a:pt x="44" y="69"/>
                  <a:pt x="44" y="70"/>
                  <a:pt x="44" y="70"/>
                </a:cubicBezTo>
                <a:cubicBezTo>
                  <a:pt x="44" y="70"/>
                  <a:pt x="44" y="70"/>
                  <a:pt x="44" y="70"/>
                </a:cubicBezTo>
                <a:cubicBezTo>
                  <a:pt x="44" y="70"/>
                  <a:pt x="44" y="70"/>
                  <a:pt x="45" y="70"/>
                </a:cubicBezTo>
                <a:cubicBezTo>
                  <a:pt x="45" y="70"/>
                  <a:pt x="45" y="71"/>
                  <a:pt x="45" y="71"/>
                </a:cubicBezTo>
                <a:cubicBezTo>
                  <a:pt x="46" y="71"/>
                  <a:pt x="46" y="71"/>
                  <a:pt x="46" y="71"/>
                </a:cubicBezTo>
                <a:cubicBezTo>
                  <a:pt x="46" y="71"/>
                  <a:pt x="46" y="71"/>
                  <a:pt x="46" y="71"/>
                </a:cubicBezTo>
                <a:cubicBezTo>
                  <a:pt x="46" y="71"/>
                  <a:pt x="46" y="71"/>
                  <a:pt x="46" y="71"/>
                </a:cubicBezTo>
                <a:cubicBezTo>
                  <a:pt x="46" y="71"/>
                  <a:pt x="46" y="71"/>
                  <a:pt x="46" y="71"/>
                </a:cubicBezTo>
                <a:cubicBezTo>
                  <a:pt x="46" y="72"/>
                  <a:pt x="47" y="72"/>
                  <a:pt x="47" y="73"/>
                </a:cubicBezTo>
                <a:cubicBezTo>
                  <a:pt x="47" y="73"/>
                  <a:pt x="47" y="73"/>
                  <a:pt x="47" y="73"/>
                </a:cubicBezTo>
                <a:cubicBezTo>
                  <a:pt x="47" y="73"/>
                  <a:pt x="46" y="72"/>
                  <a:pt x="46" y="72"/>
                </a:cubicBezTo>
                <a:cubicBezTo>
                  <a:pt x="46" y="73"/>
                  <a:pt x="46" y="73"/>
                  <a:pt x="46" y="74"/>
                </a:cubicBezTo>
                <a:cubicBezTo>
                  <a:pt x="46" y="74"/>
                  <a:pt x="46" y="74"/>
                  <a:pt x="46" y="74"/>
                </a:cubicBezTo>
                <a:cubicBezTo>
                  <a:pt x="46" y="74"/>
                  <a:pt x="46" y="74"/>
                  <a:pt x="46" y="74"/>
                </a:cubicBezTo>
                <a:cubicBezTo>
                  <a:pt x="46" y="74"/>
                  <a:pt x="46" y="74"/>
                  <a:pt x="46" y="75"/>
                </a:cubicBezTo>
                <a:cubicBezTo>
                  <a:pt x="46" y="74"/>
                  <a:pt x="46" y="74"/>
                  <a:pt x="45" y="74"/>
                </a:cubicBezTo>
                <a:cubicBezTo>
                  <a:pt x="44" y="74"/>
                  <a:pt x="44" y="73"/>
                  <a:pt x="43" y="72"/>
                </a:cubicBezTo>
                <a:cubicBezTo>
                  <a:pt x="43" y="72"/>
                  <a:pt x="43" y="73"/>
                  <a:pt x="43" y="73"/>
                </a:cubicBezTo>
                <a:cubicBezTo>
                  <a:pt x="42" y="73"/>
                  <a:pt x="42" y="72"/>
                  <a:pt x="42" y="72"/>
                </a:cubicBezTo>
                <a:cubicBezTo>
                  <a:pt x="42" y="73"/>
                  <a:pt x="43" y="74"/>
                  <a:pt x="43" y="74"/>
                </a:cubicBezTo>
                <a:cubicBezTo>
                  <a:pt x="44" y="74"/>
                  <a:pt x="45" y="75"/>
                  <a:pt x="45" y="76"/>
                </a:cubicBezTo>
                <a:cubicBezTo>
                  <a:pt x="44" y="76"/>
                  <a:pt x="43" y="75"/>
                  <a:pt x="43" y="75"/>
                </a:cubicBezTo>
                <a:cubicBezTo>
                  <a:pt x="42" y="75"/>
                  <a:pt x="42" y="75"/>
                  <a:pt x="41" y="75"/>
                </a:cubicBezTo>
                <a:cubicBezTo>
                  <a:pt x="41" y="75"/>
                  <a:pt x="41" y="74"/>
                  <a:pt x="41" y="74"/>
                </a:cubicBezTo>
                <a:cubicBezTo>
                  <a:pt x="41" y="74"/>
                  <a:pt x="40" y="74"/>
                  <a:pt x="40" y="74"/>
                </a:cubicBezTo>
                <a:cubicBezTo>
                  <a:pt x="40" y="74"/>
                  <a:pt x="40" y="74"/>
                  <a:pt x="40" y="74"/>
                </a:cubicBezTo>
                <a:cubicBezTo>
                  <a:pt x="40" y="74"/>
                  <a:pt x="39" y="74"/>
                  <a:pt x="39" y="74"/>
                </a:cubicBezTo>
                <a:cubicBezTo>
                  <a:pt x="39" y="74"/>
                  <a:pt x="39" y="74"/>
                  <a:pt x="39" y="74"/>
                </a:cubicBezTo>
                <a:cubicBezTo>
                  <a:pt x="39" y="75"/>
                  <a:pt x="38" y="75"/>
                  <a:pt x="38" y="76"/>
                </a:cubicBezTo>
                <a:cubicBezTo>
                  <a:pt x="38" y="76"/>
                  <a:pt x="38" y="76"/>
                  <a:pt x="38" y="76"/>
                </a:cubicBezTo>
                <a:cubicBezTo>
                  <a:pt x="38" y="77"/>
                  <a:pt x="38" y="77"/>
                  <a:pt x="38" y="77"/>
                </a:cubicBezTo>
                <a:cubicBezTo>
                  <a:pt x="39" y="77"/>
                  <a:pt x="40" y="77"/>
                  <a:pt x="40" y="78"/>
                </a:cubicBezTo>
                <a:cubicBezTo>
                  <a:pt x="41" y="78"/>
                  <a:pt x="41" y="77"/>
                  <a:pt x="41" y="77"/>
                </a:cubicBezTo>
                <a:cubicBezTo>
                  <a:pt x="41" y="77"/>
                  <a:pt x="41" y="78"/>
                  <a:pt x="41" y="78"/>
                </a:cubicBezTo>
                <a:cubicBezTo>
                  <a:pt x="41" y="78"/>
                  <a:pt x="41" y="78"/>
                  <a:pt x="41" y="78"/>
                </a:cubicBezTo>
                <a:cubicBezTo>
                  <a:pt x="40" y="78"/>
                  <a:pt x="41" y="80"/>
                  <a:pt x="41" y="81"/>
                </a:cubicBezTo>
                <a:cubicBezTo>
                  <a:pt x="41" y="81"/>
                  <a:pt x="41" y="81"/>
                  <a:pt x="40" y="81"/>
                </a:cubicBezTo>
                <a:cubicBezTo>
                  <a:pt x="40" y="81"/>
                  <a:pt x="40" y="81"/>
                  <a:pt x="41" y="82"/>
                </a:cubicBezTo>
                <a:cubicBezTo>
                  <a:pt x="41" y="82"/>
                  <a:pt x="41" y="82"/>
                  <a:pt x="41" y="82"/>
                </a:cubicBezTo>
                <a:cubicBezTo>
                  <a:pt x="41" y="81"/>
                  <a:pt x="42" y="81"/>
                  <a:pt x="43" y="82"/>
                </a:cubicBezTo>
                <a:cubicBezTo>
                  <a:pt x="43" y="82"/>
                  <a:pt x="43" y="82"/>
                  <a:pt x="42" y="82"/>
                </a:cubicBezTo>
                <a:cubicBezTo>
                  <a:pt x="43" y="82"/>
                  <a:pt x="43" y="82"/>
                  <a:pt x="43" y="82"/>
                </a:cubicBezTo>
                <a:cubicBezTo>
                  <a:pt x="43" y="82"/>
                  <a:pt x="44" y="82"/>
                  <a:pt x="44" y="82"/>
                </a:cubicBezTo>
                <a:cubicBezTo>
                  <a:pt x="44" y="82"/>
                  <a:pt x="44" y="81"/>
                  <a:pt x="44" y="81"/>
                </a:cubicBezTo>
                <a:cubicBezTo>
                  <a:pt x="45" y="81"/>
                  <a:pt x="45" y="82"/>
                  <a:pt x="45" y="82"/>
                </a:cubicBezTo>
                <a:cubicBezTo>
                  <a:pt x="45" y="82"/>
                  <a:pt x="45" y="82"/>
                  <a:pt x="45" y="82"/>
                </a:cubicBezTo>
                <a:cubicBezTo>
                  <a:pt x="45" y="81"/>
                  <a:pt x="45" y="81"/>
                  <a:pt x="46" y="80"/>
                </a:cubicBezTo>
                <a:cubicBezTo>
                  <a:pt x="45" y="79"/>
                  <a:pt x="46" y="80"/>
                  <a:pt x="46" y="79"/>
                </a:cubicBezTo>
                <a:cubicBezTo>
                  <a:pt x="46" y="79"/>
                  <a:pt x="46" y="79"/>
                  <a:pt x="46" y="79"/>
                </a:cubicBezTo>
                <a:cubicBezTo>
                  <a:pt x="47" y="79"/>
                  <a:pt x="47" y="79"/>
                  <a:pt x="47" y="79"/>
                </a:cubicBezTo>
                <a:cubicBezTo>
                  <a:pt x="47" y="79"/>
                  <a:pt x="48" y="81"/>
                  <a:pt x="49" y="81"/>
                </a:cubicBezTo>
                <a:cubicBezTo>
                  <a:pt x="49" y="82"/>
                  <a:pt x="48" y="82"/>
                  <a:pt x="48" y="82"/>
                </a:cubicBezTo>
                <a:cubicBezTo>
                  <a:pt x="49" y="82"/>
                  <a:pt x="49" y="82"/>
                  <a:pt x="49" y="82"/>
                </a:cubicBezTo>
                <a:cubicBezTo>
                  <a:pt x="49" y="83"/>
                  <a:pt x="50" y="82"/>
                  <a:pt x="50" y="83"/>
                </a:cubicBezTo>
                <a:cubicBezTo>
                  <a:pt x="50" y="83"/>
                  <a:pt x="50" y="83"/>
                  <a:pt x="49" y="83"/>
                </a:cubicBezTo>
                <a:cubicBezTo>
                  <a:pt x="50" y="84"/>
                  <a:pt x="50" y="84"/>
                  <a:pt x="50" y="84"/>
                </a:cubicBezTo>
                <a:cubicBezTo>
                  <a:pt x="50" y="84"/>
                  <a:pt x="50" y="84"/>
                  <a:pt x="50" y="85"/>
                </a:cubicBezTo>
                <a:cubicBezTo>
                  <a:pt x="50" y="85"/>
                  <a:pt x="50" y="84"/>
                  <a:pt x="49" y="85"/>
                </a:cubicBezTo>
                <a:cubicBezTo>
                  <a:pt x="49" y="85"/>
                  <a:pt x="49" y="85"/>
                  <a:pt x="49" y="85"/>
                </a:cubicBezTo>
                <a:cubicBezTo>
                  <a:pt x="49" y="85"/>
                  <a:pt x="50" y="85"/>
                  <a:pt x="50" y="86"/>
                </a:cubicBezTo>
                <a:cubicBezTo>
                  <a:pt x="50" y="86"/>
                  <a:pt x="50" y="86"/>
                  <a:pt x="50" y="86"/>
                </a:cubicBezTo>
                <a:cubicBezTo>
                  <a:pt x="51" y="86"/>
                  <a:pt x="52" y="86"/>
                  <a:pt x="52" y="87"/>
                </a:cubicBezTo>
                <a:cubicBezTo>
                  <a:pt x="51" y="87"/>
                  <a:pt x="51" y="87"/>
                  <a:pt x="51" y="87"/>
                </a:cubicBezTo>
                <a:cubicBezTo>
                  <a:pt x="52" y="87"/>
                  <a:pt x="52" y="87"/>
                  <a:pt x="52" y="87"/>
                </a:cubicBezTo>
                <a:cubicBezTo>
                  <a:pt x="53" y="87"/>
                  <a:pt x="53" y="88"/>
                  <a:pt x="54" y="88"/>
                </a:cubicBezTo>
                <a:cubicBezTo>
                  <a:pt x="54" y="88"/>
                  <a:pt x="54" y="88"/>
                  <a:pt x="55" y="88"/>
                </a:cubicBezTo>
                <a:cubicBezTo>
                  <a:pt x="55" y="89"/>
                  <a:pt x="54" y="89"/>
                  <a:pt x="54" y="89"/>
                </a:cubicBezTo>
                <a:cubicBezTo>
                  <a:pt x="53" y="89"/>
                  <a:pt x="53" y="89"/>
                  <a:pt x="53" y="89"/>
                </a:cubicBezTo>
                <a:cubicBezTo>
                  <a:pt x="52" y="89"/>
                  <a:pt x="52" y="89"/>
                  <a:pt x="52" y="89"/>
                </a:cubicBezTo>
                <a:cubicBezTo>
                  <a:pt x="52" y="90"/>
                  <a:pt x="52" y="90"/>
                  <a:pt x="52" y="90"/>
                </a:cubicBezTo>
                <a:cubicBezTo>
                  <a:pt x="52" y="90"/>
                  <a:pt x="53" y="90"/>
                  <a:pt x="53" y="90"/>
                </a:cubicBezTo>
                <a:cubicBezTo>
                  <a:pt x="54" y="89"/>
                  <a:pt x="54" y="88"/>
                  <a:pt x="55" y="89"/>
                </a:cubicBezTo>
                <a:cubicBezTo>
                  <a:pt x="55" y="89"/>
                  <a:pt x="55" y="90"/>
                  <a:pt x="55" y="90"/>
                </a:cubicBezTo>
                <a:cubicBezTo>
                  <a:pt x="55" y="90"/>
                  <a:pt x="55" y="90"/>
                  <a:pt x="55" y="90"/>
                </a:cubicBezTo>
                <a:cubicBezTo>
                  <a:pt x="55" y="90"/>
                  <a:pt x="56" y="90"/>
                  <a:pt x="56" y="90"/>
                </a:cubicBezTo>
                <a:cubicBezTo>
                  <a:pt x="56" y="90"/>
                  <a:pt x="57" y="90"/>
                  <a:pt x="57" y="90"/>
                </a:cubicBezTo>
                <a:cubicBezTo>
                  <a:pt x="57" y="91"/>
                  <a:pt x="57" y="91"/>
                  <a:pt x="57" y="91"/>
                </a:cubicBezTo>
                <a:cubicBezTo>
                  <a:pt x="57" y="92"/>
                  <a:pt x="57" y="92"/>
                  <a:pt x="57" y="92"/>
                </a:cubicBezTo>
                <a:cubicBezTo>
                  <a:pt x="57" y="92"/>
                  <a:pt x="57" y="92"/>
                  <a:pt x="57" y="92"/>
                </a:cubicBezTo>
                <a:cubicBezTo>
                  <a:pt x="57" y="92"/>
                  <a:pt x="56" y="93"/>
                  <a:pt x="56" y="93"/>
                </a:cubicBezTo>
                <a:cubicBezTo>
                  <a:pt x="55" y="93"/>
                  <a:pt x="54" y="93"/>
                  <a:pt x="54" y="93"/>
                </a:cubicBezTo>
                <a:cubicBezTo>
                  <a:pt x="53" y="94"/>
                  <a:pt x="53" y="94"/>
                  <a:pt x="53" y="94"/>
                </a:cubicBezTo>
                <a:cubicBezTo>
                  <a:pt x="52" y="95"/>
                  <a:pt x="51" y="95"/>
                  <a:pt x="50" y="95"/>
                </a:cubicBezTo>
                <a:cubicBezTo>
                  <a:pt x="50" y="95"/>
                  <a:pt x="49" y="95"/>
                  <a:pt x="48" y="95"/>
                </a:cubicBezTo>
                <a:cubicBezTo>
                  <a:pt x="48" y="95"/>
                  <a:pt x="47" y="95"/>
                  <a:pt x="46" y="95"/>
                </a:cubicBezTo>
                <a:cubicBezTo>
                  <a:pt x="46" y="95"/>
                  <a:pt x="45" y="95"/>
                  <a:pt x="44" y="95"/>
                </a:cubicBezTo>
                <a:cubicBezTo>
                  <a:pt x="44" y="95"/>
                  <a:pt x="44" y="96"/>
                  <a:pt x="43" y="96"/>
                </a:cubicBezTo>
                <a:cubicBezTo>
                  <a:pt x="43" y="96"/>
                  <a:pt x="43" y="96"/>
                  <a:pt x="42" y="97"/>
                </a:cubicBezTo>
                <a:cubicBezTo>
                  <a:pt x="41" y="97"/>
                  <a:pt x="40" y="99"/>
                  <a:pt x="39" y="100"/>
                </a:cubicBezTo>
                <a:cubicBezTo>
                  <a:pt x="40" y="100"/>
                  <a:pt x="40" y="99"/>
                  <a:pt x="41" y="98"/>
                </a:cubicBezTo>
                <a:cubicBezTo>
                  <a:pt x="42" y="98"/>
                  <a:pt x="43" y="97"/>
                  <a:pt x="44" y="97"/>
                </a:cubicBezTo>
                <a:cubicBezTo>
                  <a:pt x="45" y="96"/>
                  <a:pt x="47" y="96"/>
                  <a:pt x="47" y="97"/>
                </a:cubicBezTo>
                <a:cubicBezTo>
                  <a:pt x="47" y="98"/>
                  <a:pt x="46" y="98"/>
                  <a:pt x="46" y="98"/>
                </a:cubicBezTo>
                <a:cubicBezTo>
                  <a:pt x="45" y="98"/>
                  <a:pt x="45" y="98"/>
                  <a:pt x="45" y="98"/>
                </a:cubicBezTo>
                <a:cubicBezTo>
                  <a:pt x="45" y="98"/>
                  <a:pt x="45" y="98"/>
                  <a:pt x="44" y="98"/>
                </a:cubicBezTo>
                <a:cubicBezTo>
                  <a:pt x="44" y="98"/>
                  <a:pt x="44" y="98"/>
                  <a:pt x="44" y="98"/>
                </a:cubicBezTo>
                <a:cubicBezTo>
                  <a:pt x="45" y="98"/>
                  <a:pt x="45" y="98"/>
                  <a:pt x="45"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100"/>
                </a:cubicBezTo>
                <a:cubicBezTo>
                  <a:pt x="46" y="100"/>
                  <a:pt x="46" y="100"/>
                  <a:pt x="46" y="100"/>
                </a:cubicBezTo>
                <a:cubicBezTo>
                  <a:pt x="46" y="100"/>
                  <a:pt x="46" y="100"/>
                  <a:pt x="46" y="100"/>
                </a:cubicBezTo>
                <a:cubicBezTo>
                  <a:pt x="46" y="100"/>
                  <a:pt x="46" y="100"/>
                  <a:pt x="46" y="100"/>
                </a:cubicBezTo>
                <a:cubicBezTo>
                  <a:pt x="46" y="101"/>
                  <a:pt x="47" y="101"/>
                  <a:pt x="48" y="101"/>
                </a:cubicBezTo>
                <a:cubicBezTo>
                  <a:pt x="48" y="101"/>
                  <a:pt x="48" y="101"/>
                  <a:pt x="47" y="101"/>
                </a:cubicBezTo>
                <a:cubicBezTo>
                  <a:pt x="47" y="101"/>
                  <a:pt x="47" y="101"/>
                  <a:pt x="47" y="101"/>
                </a:cubicBezTo>
                <a:cubicBezTo>
                  <a:pt x="47" y="101"/>
                  <a:pt x="47" y="101"/>
                  <a:pt x="47" y="101"/>
                </a:cubicBezTo>
                <a:cubicBezTo>
                  <a:pt x="47" y="101"/>
                  <a:pt x="47" y="101"/>
                  <a:pt x="47" y="101"/>
                </a:cubicBezTo>
                <a:cubicBezTo>
                  <a:pt x="47" y="101"/>
                  <a:pt x="47" y="101"/>
                  <a:pt x="47" y="101"/>
                </a:cubicBezTo>
                <a:cubicBezTo>
                  <a:pt x="47" y="101"/>
                  <a:pt x="47" y="101"/>
                  <a:pt x="48" y="101"/>
                </a:cubicBezTo>
                <a:cubicBezTo>
                  <a:pt x="48" y="101"/>
                  <a:pt x="48" y="101"/>
                  <a:pt x="48" y="101"/>
                </a:cubicBezTo>
                <a:cubicBezTo>
                  <a:pt x="48" y="101"/>
                  <a:pt x="48" y="102"/>
                  <a:pt x="48" y="102"/>
                </a:cubicBezTo>
                <a:cubicBezTo>
                  <a:pt x="48" y="102"/>
                  <a:pt x="49" y="101"/>
                  <a:pt x="49" y="102"/>
                </a:cubicBezTo>
                <a:cubicBezTo>
                  <a:pt x="49" y="102"/>
                  <a:pt x="49" y="102"/>
                  <a:pt x="49" y="102"/>
                </a:cubicBezTo>
                <a:cubicBezTo>
                  <a:pt x="49" y="102"/>
                  <a:pt x="49" y="102"/>
                  <a:pt x="49" y="102"/>
                </a:cubicBezTo>
                <a:cubicBezTo>
                  <a:pt x="49" y="102"/>
                  <a:pt x="49" y="102"/>
                  <a:pt x="49" y="102"/>
                </a:cubicBezTo>
                <a:cubicBezTo>
                  <a:pt x="49" y="102"/>
                  <a:pt x="49" y="102"/>
                  <a:pt x="49" y="102"/>
                </a:cubicBezTo>
                <a:cubicBezTo>
                  <a:pt x="49" y="102"/>
                  <a:pt x="49" y="101"/>
                  <a:pt x="50" y="101"/>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1" y="102"/>
                  <a:pt x="51" y="102"/>
                  <a:pt x="51" y="102"/>
                </a:cubicBezTo>
                <a:cubicBezTo>
                  <a:pt x="51" y="102"/>
                  <a:pt x="51" y="102"/>
                  <a:pt x="51" y="102"/>
                </a:cubicBezTo>
                <a:cubicBezTo>
                  <a:pt x="50" y="102"/>
                  <a:pt x="51" y="102"/>
                  <a:pt x="50" y="102"/>
                </a:cubicBezTo>
                <a:cubicBezTo>
                  <a:pt x="50" y="102"/>
                  <a:pt x="50" y="102"/>
                  <a:pt x="50" y="102"/>
                </a:cubicBezTo>
                <a:cubicBezTo>
                  <a:pt x="50" y="102"/>
                  <a:pt x="50" y="102"/>
                  <a:pt x="50" y="103"/>
                </a:cubicBezTo>
                <a:cubicBezTo>
                  <a:pt x="50" y="103"/>
                  <a:pt x="50" y="102"/>
                  <a:pt x="50" y="102"/>
                </a:cubicBezTo>
                <a:cubicBezTo>
                  <a:pt x="50" y="103"/>
                  <a:pt x="50" y="103"/>
                  <a:pt x="50" y="103"/>
                </a:cubicBezTo>
                <a:cubicBezTo>
                  <a:pt x="49" y="103"/>
                  <a:pt x="49"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4"/>
                  <a:pt x="47" y="104"/>
                  <a:pt x="47" y="104"/>
                </a:cubicBezTo>
                <a:cubicBezTo>
                  <a:pt x="47" y="104"/>
                  <a:pt x="46" y="104"/>
                  <a:pt x="46" y="104"/>
                </a:cubicBezTo>
                <a:cubicBezTo>
                  <a:pt x="46" y="104"/>
                  <a:pt x="46" y="104"/>
                  <a:pt x="46" y="104"/>
                </a:cubicBezTo>
                <a:cubicBezTo>
                  <a:pt x="46" y="105"/>
                  <a:pt x="46" y="105"/>
                  <a:pt x="46" y="105"/>
                </a:cubicBezTo>
                <a:cubicBezTo>
                  <a:pt x="46" y="105"/>
                  <a:pt x="46" y="105"/>
                  <a:pt x="46" y="105"/>
                </a:cubicBezTo>
                <a:cubicBezTo>
                  <a:pt x="46" y="105"/>
                  <a:pt x="46" y="105"/>
                  <a:pt x="46" y="105"/>
                </a:cubicBezTo>
                <a:cubicBezTo>
                  <a:pt x="45" y="105"/>
                  <a:pt x="45" y="105"/>
                  <a:pt x="45" y="105"/>
                </a:cubicBezTo>
                <a:cubicBezTo>
                  <a:pt x="45" y="104"/>
                  <a:pt x="45" y="104"/>
                  <a:pt x="45" y="104"/>
                </a:cubicBezTo>
                <a:cubicBezTo>
                  <a:pt x="45" y="105"/>
                  <a:pt x="45" y="105"/>
                  <a:pt x="45" y="105"/>
                </a:cubicBezTo>
                <a:cubicBezTo>
                  <a:pt x="45" y="104"/>
                  <a:pt x="45" y="104"/>
                  <a:pt x="45" y="103"/>
                </a:cubicBezTo>
                <a:cubicBezTo>
                  <a:pt x="45" y="103"/>
                  <a:pt x="45" y="103"/>
                  <a:pt x="45" y="103"/>
                </a:cubicBezTo>
                <a:cubicBezTo>
                  <a:pt x="45" y="103"/>
                  <a:pt x="45" y="103"/>
                  <a:pt x="45" y="104"/>
                </a:cubicBezTo>
                <a:cubicBezTo>
                  <a:pt x="45" y="104"/>
                  <a:pt x="45" y="104"/>
                  <a:pt x="45" y="104"/>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7" y="102"/>
                  <a:pt x="47" y="102"/>
                </a:cubicBezTo>
                <a:cubicBezTo>
                  <a:pt x="47" y="102"/>
                  <a:pt x="47" y="102"/>
                  <a:pt x="47" y="103"/>
                </a:cubicBezTo>
                <a:cubicBezTo>
                  <a:pt x="47" y="103"/>
                  <a:pt x="47" y="103"/>
                  <a:pt x="47" y="103"/>
                </a:cubicBezTo>
                <a:cubicBezTo>
                  <a:pt x="47" y="102"/>
                  <a:pt x="47" y="102"/>
                  <a:pt x="47" y="102"/>
                </a:cubicBezTo>
                <a:cubicBezTo>
                  <a:pt x="47" y="102"/>
                  <a:pt x="48" y="102"/>
                  <a:pt x="48" y="102"/>
                </a:cubicBezTo>
                <a:cubicBezTo>
                  <a:pt x="48" y="102"/>
                  <a:pt x="48" y="102"/>
                  <a:pt x="48" y="102"/>
                </a:cubicBezTo>
                <a:cubicBezTo>
                  <a:pt x="47" y="102"/>
                  <a:pt x="47" y="102"/>
                  <a:pt x="46" y="102"/>
                </a:cubicBezTo>
                <a:cubicBezTo>
                  <a:pt x="46" y="102"/>
                  <a:pt x="46" y="102"/>
                  <a:pt x="46" y="102"/>
                </a:cubicBezTo>
                <a:cubicBezTo>
                  <a:pt x="47" y="102"/>
                  <a:pt x="47" y="102"/>
                  <a:pt x="47" y="101"/>
                </a:cubicBezTo>
                <a:cubicBezTo>
                  <a:pt x="47" y="101"/>
                  <a:pt x="47" y="101"/>
                  <a:pt x="47" y="101"/>
                </a:cubicBezTo>
                <a:cubicBezTo>
                  <a:pt x="47" y="102"/>
                  <a:pt x="47" y="102"/>
                  <a:pt x="47" y="102"/>
                </a:cubicBezTo>
                <a:cubicBezTo>
                  <a:pt x="47" y="101"/>
                  <a:pt x="47" y="101"/>
                  <a:pt x="47" y="101"/>
                </a:cubicBezTo>
                <a:cubicBezTo>
                  <a:pt x="47" y="101"/>
                  <a:pt x="47" y="101"/>
                  <a:pt x="47" y="102"/>
                </a:cubicBezTo>
                <a:cubicBezTo>
                  <a:pt x="47" y="102"/>
                  <a:pt x="46" y="102"/>
                  <a:pt x="46" y="102"/>
                </a:cubicBezTo>
                <a:cubicBezTo>
                  <a:pt x="46" y="102"/>
                  <a:pt x="46" y="102"/>
                  <a:pt x="45" y="102"/>
                </a:cubicBezTo>
                <a:cubicBezTo>
                  <a:pt x="45" y="102"/>
                  <a:pt x="45" y="102"/>
                  <a:pt x="45" y="102"/>
                </a:cubicBezTo>
                <a:cubicBezTo>
                  <a:pt x="45" y="102"/>
                  <a:pt x="45" y="102"/>
                  <a:pt x="45" y="102"/>
                </a:cubicBezTo>
                <a:cubicBezTo>
                  <a:pt x="45" y="102"/>
                  <a:pt x="45" y="103"/>
                  <a:pt x="44" y="103"/>
                </a:cubicBezTo>
                <a:cubicBezTo>
                  <a:pt x="44" y="102"/>
                  <a:pt x="44" y="102"/>
                  <a:pt x="44" y="103"/>
                </a:cubicBezTo>
                <a:cubicBezTo>
                  <a:pt x="44" y="103"/>
                  <a:pt x="44" y="102"/>
                  <a:pt x="44" y="102"/>
                </a:cubicBezTo>
                <a:cubicBezTo>
                  <a:pt x="44" y="103"/>
                  <a:pt x="44" y="103"/>
                  <a:pt x="44" y="103"/>
                </a:cubicBezTo>
                <a:cubicBezTo>
                  <a:pt x="44" y="103"/>
                  <a:pt x="44" y="103"/>
                  <a:pt x="44" y="103"/>
                </a:cubicBezTo>
                <a:cubicBezTo>
                  <a:pt x="44" y="103"/>
                  <a:pt x="44" y="103"/>
                  <a:pt x="44" y="103"/>
                </a:cubicBezTo>
                <a:cubicBezTo>
                  <a:pt x="44" y="103"/>
                  <a:pt x="44" y="103"/>
                  <a:pt x="44" y="103"/>
                </a:cubicBezTo>
                <a:cubicBezTo>
                  <a:pt x="44" y="103"/>
                  <a:pt x="43" y="103"/>
                  <a:pt x="43" y="103"/>
                </a:cubicBezTo>
                <a:cubicBezTo>
                  <a:pt x="43" y="103"/>
                  <a:pt x="43" y="103"/>
                  <a:pt x="43" y="103"/>
                </a:cubicBezTo>
                <a:cubicBezTo>
                  <a:pt x="43" y="103"/>
                  <a:pt x="43" y="103"/>
                  <a:pt x="43" y="103"/>
                </a:cubicBezTo>
                <a:cubicBezTo>
                  <a:pt x="43" y="103"/>
                  <a:pt x="43" y="104"/>
                  <a:pt x="43" y="104"/>
                </a:cubicBezTo>
                <a:cubicBezTo>
                  <a:pt x="43" y="104"/>
                  <a:pt x="42" y="103"/>
                  <a:pt x="42" y="103"/>
                </a:cubicBezTo>
                <a:cubicBezTo>
                  <a:pt x="42" y="103"/>
                  <a:pt x="42" y="104"/>
                  <a:pt x="42" y="104"/>
                </a:cubicBezTo>
                <a:cubicBezTo>
                  <a:pt x="42" y="104"/>
                  <a:pt x="42" y="104"/>
                  <a:pt x="42" y="104"/>
                </a:cubicBezTo>
                <a:cubicBezTo>
                  <a:pt x="42" y="104"/>
                  <a:pt x="42" y="104"/>
                  <a:pt x="42" y="104"/>
                </a:cubicBezTo>
                <a:cubicBezTo>
                  <a:pt x="42" y="104"/>
                  <a:pt x="42" y="104"/>
                  <a:pt x="42" y="104"/>
                </a:cubicBezTo>
                <a:cubicBezTo>
                  <a:pt x="42" y="104"/>
                  <a:pt x="42" y="103"/>
                  <a:pt x="42" y="103"/>
                </a:cubicBezTo>
                <a:cubicBezTo>
                  <a:pt x="42" y="103"/>
                  <a:pt x="42" y="103"/>
                  <a:pt x="42" y="103"/>
                </a:cubicBezTo>
                <a:cubicBezTo>
                  <a:pt x="42" y="103"/>
                  <a:pt x="42" y="103"/>
                  <a:pt x="42" y="103"/>
                </a:cubicBezTo>
                <a:cubicBezTo>
                  <a:pt x="42"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0" y="105"/>
                </a:cubicBezTo>
                <a:cubicBezTo>
                  <a:pt x="40" y="105"/>
                  <a:pt x="40" y="105"/>
                  <a:pt x="40" y="105"/>
                </a:cubicBezTo>
                <a:cubicBezTo>
                  <a:pt x="40" y="105"/>
                  <a:pt x="40" y="104"/>
                  <a:pt x="40" y="104"/>
                </a:cubicBezTo>
                <a:cubicBezTo>
                  <a:pt x="40" y="104"/>
                  <a:pt x="40" y="104"/>
                  <a:pt x="40" y="104"/>
                </a:cubicBezTo>
                <a:cubicBezTo>
                  <a:pt x="40" y="104"/>
                  <a:pt x="40" y="104"/>
                  <a:pt x="40" y="104"/>
                </a:cubicBezTo>
                <a:cubicBezTo>
                  <a:pt x="40" y="105"/>
                  <a:pt x="40" y="105"/>
                  <a:pt x="40" y="105"/>
                </a:cubicBezTo>
                <a:cubicBezTo>
                  <a:pt x="40" y="105"/>
                  <a:pt x="39" y="106"/>
                  <a:pt x="39" y="106"/>
                </a:cubicBezTo>
                <a:cubicBezTo>
                  <a:pt x="39" y="106"/>
                  <a:pt x="39" y="106"/>
                  <a:pt x="40" y="106"/>
                </a:cubicBezTo>
                <a:cubicBezTo>
                  <a:pt x="40" y="106"/>
                  <a:pt x="40" y="106"/>
                  <a:pt x="40" y="106"/>
                </a:cubicBezTo>
                <a:cubicBezTo>
                  <a:pt x="39" y="106"/>
                  <a:pt x="39" y="106"/>
                  <a:pt x="39" y="107"/>
                </a:cubicBezTo>
                <a:cubicBezTo>
                  <a:pt x="39"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8"/>
                  <a:pt x="40" y="108"/>
                </a:cubicBezTo>
                <a:cubicBezTo>
                  <a:pt x="40" y="107"/>
                  <a:pt x="40" y="107"/>
                  <a:pt x="39" y="107"/>
                </a:cubicBezTo>
                <a:cubicBezTo>
                  <a:pt x="39" y="107"/>
                  <a:pt x="39" y="107"/>
                  <a:pt x="39" y="107"/>
                </a:cubicBezTo>
                <a:cubicBezTo>
                  <a:pt x="39" y="108"/>
                  <a:pt x="39" y="108"/>
                  <a:pt x="39" y="108"/>
                </a:cubicBezTo>
                <a:cubicBezTo>
                  <a:pt x="39" y="108"/>
                  <a:pt x="39" y="108"/>
                  <a:pt x="39" y="108"/>
                </a:cubicBezTo>
                <a:cubicBezTo>
                  <a:pt x="39" y="108"/>
                  <a:pt x="39" y="107"/>
                  <a:pt x="39" y="107"/>
                </a:cubicBezTo>
                <a:cubicBezTo>
                  <a:pt x="39" y="107"/>
                  <a:pt x="39" y="107"/>
                  <a:pt x="39" y="107"/>
                </a:cubicBezTo>
                <a:cubicBezTo>
                  <a:pt x="39" y="108"/>
                  <a:pt x="39" y="108"/>
                  <a:pt x="39" y="108"/>
                </a:cubicBezTo>
                <a:cubicBezTo>
                  <a:pt x="37" y="108"/>
                  <a:pt x="36" y="108"/>
                  <a:pt x="36" y="109"/>
                </a:cubicBezTo>
                <a:cubicBezTo>
                  <a:pt x="36" y="109"/>
                  <a:pt x="36" y="108"/>
                  <a:pt x="36" y="108"/>
                </a:cubicBezTo>
                <a:cubicBezTo>
                  <a:pt x="36" y="108"/>
                  <a:pt x="36" y="109"/>
                  <a:pt x="36" y="109"/>
                </a:cubicBezTo>
                <a:cubicBezTo>
                  <a:pt x="35" y="109"/>
                  <a:pt x="35" y="109"/>
                  <a:pt x="35" y="109"/>
                </a:cubicBezTo>
                <a:cubicBezTo>
                  <a:pt x="35" y="109"/>
                  <a:pt x="35" y="109"/>
                  <a:pt x="35" y="109"/>
                </a:cubicBezTo>
                <a:cubicBezTo>
                  <a:pt x="35" y="109"/>
                  <a:pt x="35" y="109"/>
                  <a:pt x="36" y="109"/>
                </a:cubicBezTo>
                <a:cubicBezTo>
                  <a:pt x="36" y="110"/>
                  <a:pt x="35" y="110"/>
                  <a:pt x="35" y="110"/>
                </a:cubicBezTo>
                <a:cubicBezTo>
                  <a:pt x="35" y="110"/>
                  <a:pt x="35" y="110"/>
                  <a:pt x="35" y="110"/>
                </a:cubicBezTo>
                <a:cubicBezTo>
                  <a:pt x="35" y="111"/>
                  <a:pt x="35" y="111"/>
                  <a:pt x="35" y="111"/>
                </a:cubicBezTo>
                <a:cubicBezTo>
                  <a:pt x="35" y="111"/>
                  <a:pt x="34" y="111"/>
                  <a:pt x="34" y="111"/>
                </a:cubicBezTo>
                <a:cubicBezTo>
                  <a:pt x="34" y="111"/>
                  <a:pt x="34" y="111"/>
                  <a:pt x="34" y="111"/>
                </a:cubicBezTo>
                <a:cubicBezTo>
                  <a:pt x="35" y="111"/>
                  <a:pt x="35" y="111"/>
                  <a:pt x="35" y="111"/>
                </a:cubicBezTo>
                <a:cubicBezTo>
                  <a:pt x="34" y="111"/>
                  <a:pt x="34" y="111"/>
                  <a:pt x="34" y="110"/>
                </a:cubicBezTo>
                <a:cubicBezTo>
                  <a:pt x="34" y="110"/>
                  <a:pt x="34" y="110"/>
                  <a:pt x="34" y="110"/>
                </a:cubicBezTo>
                <a:cubicBezTo>
                  <a:pt x="34" y="110"/>
                  <a:pt x="34" y="110"/>
                  <a:pt x="34" y="110"/>
                </a:cubicBezTo>
                <a:cubicBezTo>
                  <a:pt x="34" y="110"/>
                  <a:pt x="34" y="110"/>
                  <a:pt x="34" y="110"/>
                </a:cubicBezTo>
                <a:cubicBezTo>
                  <a:pt x="34" y="111"/>
                  <a:pt x="34" y="111"/>
                  <a:pt x="34" y="111"/>
                </a:cubicBezTo>
                <a:cubicBezTo>
                  <a:pt x="34" y="112"/>
                  <a:pt x="34" y="112"/>
                  <a:pt x="34" y="112"/>
                </a:cubicBezTo>
                <a:cubicBezTo>
                  <a:pt x="34" y="112"/>
                  <a:pt x="34" y="112"/>
                  <a:pt x="34" y="112"/>
                </a:cubicBezTo>
                <a:cubicBezTo>
                  <a:pt x="34" y="113"/>
                  <a:pt x="34" y="113"/>
                  <a:pt x="34" y="113"/>
                </a:cubicBezTo>
                <a:cubicBezTo>
                  <a:pt x="34" y="113"/>
                  <a:pt x="34" y="113"/>
                  <a:pt x="34" y="113"/>
                </a:cubicBezTo>
                <a:cubicBezTo>
                  <a:pt x="34" y="113"/>
                  <a:pt x="33" y="113"/>
                  <a:pt x="33" y="114"/>
                </a:cubicBezTo>
                <a:cubicBezTo>
                  <a:pt x="33" y="114"/>
                  <a:pt x="33" y="114"/>
                  <a:pt x="33" y="114"/>
                </a:cubicBezTo>
                <a:cubicBezTo>
                  <a:pt x="33" y="114"/>
                  <a:pt x="33" y="114"/>
                  <a:pt x="33" y="113"/>
                </a:cubicBezTo>
                <a:cubicBezTo>
                  <a:pt x="33" y="113"/>
                  <a:pt x="34" y="113"/>
                  <a:pt x="34" y="113"/>
                </a:cubicBezTo>
                <a:cubicBezTo>
                  <a:pt x="34" y="112"/>
                  <a:pt x="34" y="113"/>
                  <a:pt x="33" y="113"/>
                </a:cubicBezTo>
                <a:cubicBezTo>
                  <a:pt x="33" y="113"/>
                  <a:pt x="33" y="113"/>
                  <a:pt x="33" y="113"/>
                </a:cubicBezTo>
                <a:cubicBezTo>
                  <a:pt x="33" y="113"/>
                  <a:pt x="33" y="113"/>
                  <a:pt x="33" y="113"/>
                </a:cubicBezTo>
                <a:cubicBezTo>
                  <a:pt x="33" y="112"/>
                  <a:pt x="34" y="112"/>
                  <a:pt x="34"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1"/>
                  <a:pt x="33" y="111"/>
                  <a:pt x="33" y="112"/>
                </a:cubicBezTo>
                <a:cubicBezTo>
                  <a:pt x="33" y="112"/>
                  <a:pt x="33" y="112"/>
                  <a:pt x="33" y="112"/>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0"/>
                  <a:pt x="33" y="110"/>
                  <a:pt x="33" y="110"/>
                </a:cubicBezTo>
                <a:cubicBezTo>
                  <a:pt x="33" y="110"/>
                  <a:pt x="33" y="110"/>
                  <a:pt x="33" y="110"/>
                </a:cubicBezTo>
                <a:cubicBezTo>
                  <a:pt x="33" y="111"/>
                  <a:pt x="33" y="111"/>
                  <a:pt x="33" y="111"/>
                </a:cubicBezTo>
                <a:cubicBezTo>
                  <a:pt x="33" y="111"/>
                  <a:pt x="33" y="111"/>
                  <a:pt x="33" y="110"/>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2" y="112"/>
                  <a:pt x="32" y="112"/>
                  <a:pt x="32" y="112"/>
                </a:cubicBezTo>
                <a:cubicBezTo>
                  <a:pt x="33" y="112"/>
                  <a:pt x="33" y="112"/>
                  <a:pt x="33" y="112"/>
                </a:cubicBezTo>
                <a:cubicBezTo>
                  <a:pt x="33" y="112"/>
                  <a:pt x="32" y="112"/>
                  <a:pt x="32" y="112"/>
                </a:cubicBezTo>
                <a:cubicBezTo>
                  <a:pt x="32" y="112"/>
                  <a:pt x="32" y="112"/>
                  <a:pt x="32" y="112"/>
                </a:cubicBezTo>
                <a:cubicBezTo>
                  <a:pt x="32" y="112"/>
                  <a:pt x="32" y="112"/>
                  <a:pt x="32" y="112"/>
                </a:cubicBezTo>
                <a:cubicBezTo>
                  <a:pt x="32" y="112"/>
                  <a:pt x="32" y="112"/>
                  <a:pt x="32" y="112"/>
                </a:cubicBezTo>
                <a:cubicBezTo>
                  <a:pt x="32" y="112"/>
                  <a:pt x="33" y="112"/>
                  <a:pt x="33" y="113"/>
                </a:cubicBezTo>
                <a:cubicBezTo>
                  <a:pt x="33" y="113"/>
                  <a:pt x="33" y="113"/>
                  <a:pt x="33" y="113"/>
                </a:cubicBezTo>
                <a:cubicBezTo>
                  <a:pt x="33" y="113"/>
                  <a:pt x="33" y="113"/>
                  <a:pt x="33" y="113"/>
                </a:cubicBezTo>
                <a:cubicBezTo>
                  <a:pt x="33" y="113"/>
                  <a:pt x="32" y="113"/>
                  <a:pt x="32" y="113"/>
                </a:cubicBezTo>
                <a:cubicBezTo>
                  <a:pt x="32"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2" y="113"/>
                </a:cubicBezTo>
                <a:cubicBezTo>
                  <a:pt x="33" y="113"/>
                  <a:pt x="33" y="113"/>
                  <a:pt x="33" y="113"/>
                </a:cubicBezTo>
                <a:cubicBezTo>
                  <a:pt x="33" y="113"/>
                  <a:pt x="33" y="113"/>
                  <a:pt x="33" y="113"/>
                </a:cubicBezTo>
                <a:cubicBezTo>
                  <a:pt x="33" y="113"/>
                  <a:pt x="33" y="114"/>
                  <a:pt x="33" y="114"/>
                </a:cubicBezTo>
                <a:cubicBezTo>
                  <a:pt x="33" y="114"/>
                  <a:pt x="33" y="114"/>
                  <a:pt x="33" y="114"/>
                </a:cubicBezTo>
                <a:cubicBezTo>
                  <a:pt x="33" y="114"/>
                  <a:pt x="33" y="114"/>
                  <a:pt x="33" y="114"/>
                </a:cubicBezTo>
                <a:cubicBezTo>
                  <a:pt x="33" y="114"/>
                  <a:pt x="32" y="114"/>
                  <a:pt x="32" y="113"/>
                </a:cubicBezTo>
                <a:cubicBezTo>
                  <a:pt x="32" y="113"/>
                  <a:pt x="32" y="113"/>
                  <a:pt x="32" y="113"/>
                </a:cubicBezTo>
                <a:cubicBezTo>
                  <a:pt x="32" y="114"/>
                  <a:pt x="32" y="114"/>
                  <a:pt x="32" y="114"/>
                </a:cubicBezTo>
                <a:cubicBezTo>
                  <a:pt x="32" y="114"/>
                  <a:pt x="33" y="114"/>
                  <a:pt x="33" y="114"/>
                </a:cubicBezTo>
                <a:cubicBezTo>
                  <a:pt x="33" y="114"/>
                  <a:pt x="33" y="114"/>
                  <a:pt x="33" y="114"/>
                </a:cubicBezTo>
                <a:cubicBezTo>
                  <a:pt x="33" y="114"/>
                  <a:pt x="33" y="114"/>
                  <a:pt x="33" y="114"/>
                </a:cubicBezTo>
                <a:cubicBezTo>
                  <a:pt x="33" y="114"/>
                  <a:pt x="33" y="114"/>
                  <a:pt x="33" y="115"/>
                </a:cubicBezTo>
                <a:cubicBezTo>
                  <a:pt x="33" y="115"/>
                  <a:pt x="33" y="115"/>
                  <a:pt x="33" y="115"/>
                </a:cubicBezTo>
                <a:cubicBezTo>
                  <a:pt x="33" y="115"/>
                  <a:pt x="33" y="115"/>
                  <a:pt x="34"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2" y="115"/>
                  <a:pt x="32" y="115"/>
                </a:cubicBezTo>
                <a:cubicBezTo>
                  <a:pt x="32" y="115"/>
                  <a:pt x="32" y="115"/>
                  <a:pt x="32" y="115"/>
                </a:cubicBezTo>
                <a:cubicBezTo>
                  <a:pt x="32" y="115"/>
                  <a:pt x="32" y="115"/>
                  <a:pt x="32" y="115"/>
                </a:cubicBezTo>
                <a:cubicBezTo>
                  <a:pt x="32" y="115"/>
                  <a:pt x="32" y="115"/>
                  <a:pt x="32" y="115"/>
                </a:cubicBezTo>
                <a:cubicBezTo>
                  <a:pt x="33" y="115"/>
                  <a:pt x="33" y="115"/>
                  <a:pt x="33" y="115"/>
                </a:cubicBezTo>
                <a:cubicBezTo>
                  <a:pt x="33" y="115"/>
                  <a:pt x="33" y="115"/>
                  <a:pt x="33" y="115"/>
                </a:cubicBezTo>
                <a:cubicBezTo>
                  <a:pt x="33" y="115"/>
                  <a:pt x="33" y="115"/>
                  <a:pt x="33" y="116"/>
                </a:cubicBezTo>
                <a:cubicBezTo>
                  <a:pt x="33" y="116"/>
                  <a:pt x="33" y="116"/>
                  <a:pt x="33" y="116"/>
                </a:cubicBezTo>
                <a:cubicBezTo>
                  <a:pt x="33" y="116"/>
                  <a:pt x="33" y="116"/>
                  <a:pt x="33" y="116"/>
                </a:cubicBezTo>
                <a:cubicBezTo>
                  <a:pt x="33" y="116"/>
                  <a:pt x="33" y="116"/>
                  <a:pt x="33" y="116"/>
                </a:cubicBezTo>
                <a:cubicBezTo>
                  <a:pt x="33" y="115"/>
                  <a:pt x="33" y="115"/>
                  <a:pt x="33" y="115"/>
                </a:cubicBezTo>
                <a:cubicBezTo>
                  <a:pt x="33" y="115"/>
                  <a:pt x="33" y="115"/>
                  <a:pt x="33" y="115"/>
                </a:cubicBezTo>
                <a:cubicBezTo>
                  <a:pt x="34" y="115"/>
                  <a:pt x="34" y="115"/>
                  <a:pt x="34" y="116"/>
                </a:cubicBezTo>
                <a:cubicBezTo>
                  <a:pt x="34" y="116"/>
                  <a:pt x="34" y="116"/>
                  <a:pt x="34"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2" y="116"/>
                  <a:pt x="32" y="116"/>
                  <a:pt x="32" y="116"/>
                </a:cubicBezTo>
                <a:cubicBezTo>
                  <a:pt x="32" y="116"/>
                  <a:pt x="32" y="116"/>
                  <a:pt x="32" y="116"/>
                </a:cubicBezTo>
                <a:cubicBezTo>
                  <a:pt x="32" y="116"/>
                  <a:pt x="33" y="116"/>
                  <a:pt x="33" y="116"/>
                </a:cubicBezTo>
                <a:cubicBezTo>
                  <a:pt x="33" y="116"/>
                  <a:pt x="33" y="116"/>
                  <a:pt x="33" y="116"/>
                </a:cubicBezTo>
                <a:cubicBezTo>
                  <a:pt x="33" y="116"/>
                  <a:pt x="33" y="116"/>
                  <a:pt x="32" y="117"/>
                </a:cubicBezTo>
                <a:cubicBezTo>
                  <a:pt x="32" y="116"/>
                  <a:pt x="32" y="116"/>
                  <a:pt x="32" y="116"/>
                </a:cubicBezTo>
                <a:cubicBezTo>
                  <a:pt x="32" y="116"/>
                  <a:pt x="32" y="116"/>
                  <a:pt x="32" y="117"/>
                </a:cubicBezTo>
                <a:cubicBezTo>
                  <a:pt x="32" y="117"/>
                  <a:pt x="32" y="117"/>
                  <a:pt x="32" y="117"/>
                </a:cubicBezTo>
                <a:cubicBezTo>
                  <a:pt x="32" y="117"/>
                  <a:pt x="33" y="116"/>
                  <a:pt x="33" y="116"/>
                </a:cubicBezTo>
                <a:cubicBezTo>
                  <a:pt x="33" y="117"/>
                  <a:pt x="33" y="117"/>
                  <a:pt x="33" y="117"/>
                </a:cubicBezTo>
                <a:cubicBezTo>
                  <a:pt x="33" y="117"/>
                  <a:pt x="33" y="117"/>
                  <a:pt x="33" y="117"/>
                </a:cubicBezTo>
                <a:cubicBezTo>
                  <a:pt x="33" y="117"/>
                  <a:pt x="33" y="117"/>
                  <a:pt x="33" y="117"/>
                </a:cubicBezTo>
                <a:cubicBezTo>
                  <a:pt x="32" y="117"/>
                  <a:pt x="32" y="117"/>
                  <a:pt x="32" y="117"/>
                </a:cubicBezTo>
                <a:cubicBezTo>
                  <a:pt x="31" y="117"/>
                  <a:pt x="31" y="118"/>
                  <a:pt x="31" y="118"/>
                </a:cubicBezTo>
                <a:cubicBezTo>
                  <a:pt x="31" y="118"/>
                  <a:pt x="30" y="118"/>
                  <a:pt x="30" y="118"/>
                </a:cubicBezTo>
                <a:cubicBezTo>
                  <a:pt x="30" y="118"/>
                  <a:pt x="30" y="119"/>
                  <a:pt x="29" y="119"/>
                </a:cubicBezTo>
                <a:cubicBezTo>
                  <a:pt x="29" y="120"/>
                  <a:pt x="28" y="120"/>
                  <a:pt x="28" y="120"/>
                </a:cubicBezTo>
                <a:cubicBezTo>
                  <a:pt x="28" y="120"/>
                  <a:pt x="27" y="121"/>
                  <a:pt x="27" y="121"/>
                </a:cubicBezTo>
                <a:cubicBezTo>
                  <a:pt x="27" y="121"/>
                  <a:pt x="27" y="122"/>
                  <a:pt x="27" y="122"/>
                </a:cubicBezTo>
                <a:cubicBezTo>
                  <a:pt x="27" y="123"/>
                  <a:pt x="28" y="124"/>
                  <a:pt x="28" y="125"/>
                </a:cubicBezTo>
                <a:cubicBezTo>
                  <a:pt x="28" y="125"/>
                  <a:pt x="28" y="126"/>
                  <a:pt x="28" y="126"/>
                </a:cubicBezTo>
                <a:cubicBezTo>
                  <a:pt x="28" y="126"/>
                  <a:pt x="28" y="127"/>
                  <a:pt x="28" y="127"/>
                </a:cubicBezTo>
                <a:cubicBezTo>
                  <a:pt x="29" y="128"/>
                  <a:pt x="28" y="129"/>
                  <a:pt x="28" y="129"/>
                </a:cubicBezTo>
                <a:cubicBezTo>
                  <a:pt x="28" y="129"/>
                  <a:pt x="28" y="129"/>
                  <a:pt x="28" y="129"/>
                </a:cubicBezTo>
                <a:cubicBezTo>
                  <a:pt x="28" y="129"/>
                  <a:pt x="28" y="129"/>
                  <a:pt x="28" y="129"/>
                </a:cubicBezTo>
                <a:cubicBezTo>
                  <a:pt x="28" y="129"/>
                  <a:pt x="28" y="129"/>
                  <a:pt x="27" y="129"/>
                </a:cubicBezTo>
                <a:cubicBezTo>
                  <a:pt x="27" y="129"/>
                  <a:pt x="27" y="128"/>
                  <a:pt x="27" y="128"/>
                </a:cubicBezTo>
                <a:cubicBezTo>
                  <a:pt x="26" y="128"/>
                  <a:pt x="27" y="128"/>
                  <a:pt x="26" y="128"/>
                </a:cubicBezTo>
                <a:cubicBezTo>
                  <a:pt x="26" y="128"/>
                  <a:pt x="26" y="127"/>
                  <a:pt x="26" y="127"/>
                </a:cubicBezTo>
                <a:cubicBezTo>
                  <a:pt x="26" y="127"/>
                  <a:pt x="26" y="127"/>
                  <a:pt x="26" y="127"/>
                </a:cubicBezTo>
                <a:cubicBezTo>
                  <a:pt x="26" y="127"/>
                  <a:pt x="26" y="127"/>
                  <a:pt x="26" y="127"/>
                </a:cubicBezTo>
                <a:cubicBezTo>
                  <a:pt x="26" y="127"/>
                  <a:pt x="26" y="126"/>
                  <a:pt x="25" y="126"/>
                </a:cubicBezTo>
                <a:cubicBezTo>
                  <a:pt x="26" y="126"/>
                  <a:pt x="26" y="126"/>
                  <a:pt x="26" y="126"/>
                </a:cubicBezTo>
                <a:cubicBezTo>
                  <a:pt x="26" y="126"/>
                  <a:pt x="26" y="126"/>
                  <a:pt x="26" y="126"/>
                </a:cubicBezTo>
                <a:cubicBezTo>
                  <a:pt x="26" y="126"/>
                  <a:pt x="25" y="126"/>
                  <a:pt x="25" y="126"/>
                </a:cubicBezTo>
                <a:cubicBezTo>
                  <a:pt x="25" y="126"/>
                  <a:pt x="25" y="126"/>
                  <a:pt x="25" y="126"/>
                </a:cubicBezTo>
                <a:cubicBezTo>
                  <a:pt x="25" y="125"/>
                  <a:pt x="25" y="125"/>
                  <a:pt x="25" y="124"/>
                </a:cubicBezTo>
                <a:cubicBezTo>
                  <a:pt x="25" y="124"/>
                  <a:pt x="25" y="124"/>
                  <a:pt x="25" y="124"/>
                </a:cubicBezTo>
                <a:cubicBezTo>
                  <a:pt x="25" y="124"/>
                  <a:pt x="25" y="123"/>
                  <a:pt x="24" y="123"/>
                </a:cubicBezTo>
                <a:cubicBezTo>
                  <a:pt x="24" y="125"/>
                  <a:pt x="24" y="126"/>
                  <a:pt x="24" y="128"/>
                </a:cubicBezTo>
                <a:cubicBezTo>
                  <a:pt x="24" y="129"/>
                  <a:pt x="24" y="131"/>
                  <a:pt x="24" y="132"/>
                </a:cubicBezTo>
                <a:cubicBezTo>
                  <a:pt x="24" y="132"/>
                  <a:pt x="25" y="132"/>
                  <a:pt x="25" y="132"/>
                </a:cubicBezTo>
                <a:cubicBezTo>
                  <a:pt x="25" y="132"/>
                  <a:pt x="26" y="132"/>
                  <a:pt x="26" y="132"/>
                </a:cubicBezTo>
                <a:cubicBezTo>
                  <a:pt x="27" y="132"/>
                  <a:pt x="27" y="132"/>
                  <a:pt x="28" y="132"/>
                </a:cubicBezTo>
                <a:cubicBezTo>
                  <a:pt x="28" y="132"/>
                  <a:pt x="28" y="132"/>
                  <a:pt x="28" y="132"/>
                </a:cubicBezTo>
                <a:cubicBezTo>
                  <a:pt x="29" y="132"/>
                  <a:pt x="29" y="132"/>
                  <a:pt x="29" y="133"/>
                </a:cubicBezTo>
                <a:cubicBezTo>
                  <a:pt x="30" y="133"/>
                  <a:pt x="31" y="133"/>
                  <a:pt x="31" y="133"/>
                </a:cubicBezTo>
                <a:cubicBezTo>
                  <a:pt x="31" y="133"/>
                  <a:pt x="31" y="134"/>
                  <a:pt x="32" y="134"/>
                </a:cubicBezTo>
                <a:cubicBezTo>
                  <a:pt x="32" y="134"/>
                  <a:pt x="33" y="134"/>
                  <a:pt x="34" y="134"/>
                </a:cubicBezTo>
                <a:cubicBezTo>
                  <a:pt x="33" y="134"/>
                  <a:pt x="33" y="135"/>
                  <a:pt x="33" y="135"/>
                </a:cubicBezTo>
                <a:cubicBezTo>
                  <a:pt x="33" y="135"/>
                  <a:pt x="33" y="135"/>
                  <a:pt x="33" y="135"/>
                </a:cubicBezTo>
                <a:cubicBezTo>
                  <a:pt x="34" y="135"/>
                  <a:pt x="35" y="135"/>
                  <a:pt x="35" y="135"/>
                </a:cubicBezTo>
                <a:cubicBezTo>
                  <a:pt x="35" y="135"/>
                  <a:pt x="35" y="135"/>
                  <a:pt x="35" y="135"/>
                </a:cubicBezTo>
                <a:cubicBezTo>
                  <a:pt x="35" y="135"/>
                  <a:pt x="34" y="136"/>
                  <a:pt x="34" y="136"/>
                </a:cubicBezTo>
                <a:cubicBezTo>
                  <a:pt x="33" y="136"/>
                  <a:pt x="33" y="136"/>
                  <a:pt x="33" y="135"/>
                </a:cubicBezTo>
                <a:cubicBezTo>
                  <a:pt x="32" y="135"/>
                  <a:pt x="32" y="136"/>
                  <a:pt x="31" y="136"/>
                </a:cubicBezTo>
                <a:cubicBezTo>
                  <a:pt x="31" y="136"/>
                  <a:pt x="31" y="136"/>
                  <a:pt x="31" y="136"/>
                </a:cubicBezTo>
                <a:cubicBezTo>
                  <a:pt x="31" y="136"/>
                  <a:pt x="31" y="135"/>
                  <a:pt x="31" y="135"/>
                </a:cubicBezTo>
                <a:cubicBezTo>
                  <a:pt x="32" y="135"/>
                  <a:pt x="32" y="135"/>
                  <a:pt x="32" y="135"/>
                </a:cubicBezTo>
                <a:cubicBezTo>
                  <a:pt x="31" y="135"/>
                  <a:pt x="31" y="135"/>
                  <a:pt x="30" y="134"/>
                </a:cubicBezTo>
                <a:cubicBezTo>
                  <a:pt x="30" y="134"/>
                  <a:pt x="30" y="134"/>
                  <a:pt x="30" y="134"/>
                </a:cubicBezTo>
                <a:cubicBezTo>
                  <a:pt x="30" y="133"/>
                  <a:pt x="29" y="134"/>
                  <a:pt x="29" y="134"/>
                </a:cubicBezTo>
                <a:cubicBezTo>
                  <a:pt x="28" y="133"/>
                  <a:pt x="28" y="133"/>
                  <a:pt x="28" y="133"/>
                </a:cubicBezTo>
                <a:cubicBezTo>
                  <a:pt x="27" y="133"/>
                  <a:pt x="26" y="133"/>
                  <a:pt x="26" y="133"/>
                </a:cubicBezTo>
                <a:cubicBezTo>
                  <a:pt x="26" y="133"/>
                  <a:pt x="26" y="133"/>
                  <a:pt x="26" y="132"/>
                </a:cubicBezTo>
                <a:cubicBezTo>
                  <a:pt x="26" y="132"/>
                  <a:pt x="26" y="132"/>
                  <a:pt x="26" y="132"/>
                </a:cubicBezTo>
                <a:cubicBezTo>
                  <a:pt x="26" y="132"/>
                  <a:pt x="26" y="132"/>
                  <a:pt x="26" y="132"/>
                </a:cubicBezTo>
                <a:cubicBezTo>
                  <a:pt x="25" y="132"/>
                  <a:pt x="25" y="132"/>
                  <a:pt x="24" y="133"/>
                </a:cubicBezTo>
                <a:cubicBezTo>
                  <a:pt x="24" y="133"/>
                  <a:pt x="24" y="133"/>
                  <a:pt x="24" y="133"/>
                </a:cubicBezTo>
                <a:cubicBezTo>
                  <a:pt x="24" y="138"/>
                  <a:pt x="25" y="144"/>
                  <a:pt x="26" y="149"/>
                </a:cubicBezTo>
                <a:cubicBezTo>
                  <a:pt x="26" y="149"/>
                  <a:pt x="26" y="149"/>
                  <a:pt x="27" y="149"/>
                </a:cubicBezTo>
                <a:cubicBezTo>
                  <a:pt x="27" y="149"/>
                  <a:pt x="27" y="149"/>
                  <a:pt x="28" y="148"/>
                </a:cubicBezTo>
                <a:cubicBezTo>
                  <a:pt x="28" y="148"/>
                  <a:pt x="28" y="148"/>
                  <a:pt x="28" y="148"/>
                </a:cubicBezTo>
                <a:cubicBezTo>
                  <a:pt x="29" y="148"/>
                  <a:pt x="29" y="148"/>
                  <a:pt x="29" y="148"/>
                </a:cubicBezTo>
                <a:cubicBezTo>
                  <a:pt x="29" y="148"/>
                  <a:pt x="29" y="148"/>
                  <a:pt x="30" y="148"/>
                </a:cubicBezTo>
                <a:cubicBezTo>
                  <a:pt x="30" y="148"/>
                  <a:pt x="30" y="148"/>
                  <a:pt x="30" y="148"/>
                </a:cubicBezTo>
                <a:cubicBezTo>
                  <a:pt x="31" y="148"/>
                  <a:pt x="31" y="149"/>
                  <a:pt x="32" y="150"/>
                </a:cubicBezTo>
                <a:cubicBezTo>
                  <a:pt x="32" y="150"/>
                  <a:pt x="31" y="150"/>
                  <a:pt x="31" y="150"/>
                </a:cubicBezTo>
                <a:cubicBezTo>
                  <a:pt x="31" y="150"/>
                  <a:pt x="31" y="150"/>
                  <a:pt x="31" y="150"/>
                </a:cubicBezTo>
                <a:cubicBezTo>
                  <a:pt x="31" y="150"/>
                  <a:pt x="31" y="150"/>
                  <a:pt x="31" y="150"/>
                </a:cubicBezTo>
                <a:cubicBezTo>
                  <a:pt x="31" y="150"/>
                  <a:pt x="31" y="150"/>
                  <a:pt x="31" y="151"/>
                </a:cubicBezTo>
                <a:cubicBezTo>
                  <a:pt x="31" y="150"/>
                  <a:pt x="31" y="150"/>
                  <a:pt x="31" y="150"/>
                </a:cubicBezTo>
                <a:cubicBezTo>
                  <a:pt x="32" y="150"/>
                  <a:pt x="32" y="149"/>
                  <a:pt x="32" y="150"/>
                </a:cubicBezTo>
                <a:cubicBezTo>
                  <a:pt x="33" y="150"/>
                  <a:pt x="33" y="150"/>
                  <a:pt x="33" y="150"/>
                </a:cubicBezTo>
                <a:cubicBezTo>
                  <a:pt x="33" y="150"/>
                  <a:pt x="33" y="150"/>
                  <a:pt x="33" y="150"/>
                </a:cubicBezTo>
                <a:cubicBezTo>
                  <a:pt x="32" y="150"/>
                  <a:pt x="32" y="150"/>
                  <a:pt x="32" y="151"/>
                </a:cubicBezTo>
                <a:cubicBezTo>
                  <a:pt x="32" y="151"/>
                  <a:pt x="32" y="151"/>
                  <a:pt x="32" y="152"/>
                </a:cubicBezTo>
                <a:cubicBezTo>
                  <a:pt x="32" y="152"/>
                  <a:pt x="32" y="152"/>
                  <a:pt x="32" y="153"/>
                </a:cubicBezTo>
                <a:cubicBezTo>
                  <a:pt x="32" y="153"/>
                  <a:pt x="32" y="153"/>
                  <a:pt x="32" y="154"/>
                </a:cubicBezTo>
                <a:cubicBezTo>
                  <a:pt x="33" y="154"/>
                  <a:pt x="33" y="153"/>
                  <a:pt x="33" y="153"/>
                </a:cubicBezTo>
                <a:cubicBezTo>
                  <a:pt x="33" y="153"/>
                  <a:pt x="33" y="152"/>
                  <a:pt x="32" y="152"/>
                </a:cubicBezTo>
                <a:cubicBezTo>
                  <a:pt x="32" y="152"/>
                  <a:pt x="32" y="152"/>
                  <a:pt x="32" y="151"/>
                </a:cubicBezTo>
                <a:cubicBezTo>
                  <a:pt x="32" y="151"/>
                  <a:pt x="32" y="151"/>
                  <a:pt x="32" y="151"/>
                </a:cubicBezTo>
                <a:cubicBezTo>
                  <a:pt x="33" y="151"/>
                  <a:pt x="34" y="151"/>
                  <a:pt x="34" y="151"/>
                </a:cubicBezTo>
                <a:cubicBezTo>
                  <a:pt x="34" y="151"/>
                  <a:pt x="34" y="150"/>
                  <a:pt x="34" y="150"/>
                </a:cubicBezTo>
                <a:cubicBezTo>
                  <a:pt x="34" y="150"/>
                  <a:pt x="34" y="150"/>
                  <a:pt x="34" y="150"/>
                </a:cubicBezTo>
                <a:cubicBezTo>
                  <a:pt x="34" y="150"/>
                  <a:pt x="34" y="150"/>
                  <a:pt x="34" y="150"/>
                </a:cubicBezTo>
                <a:cubicBezTo>
                  <a:pt x="34" y="150"/>
                  <a:pt x="34" y="150"/>
                  <a:pt x="34" y="150"/>
                </a:cubicBezTo>
                <a:cubicBezTo>
                  <a:pt x="34" y="150"/>
                  <a:pt x="34" y="150"/>
                  <a:pt x="35" y="151"/>
                </a:cubicBezTo>
                <a:cubicBezTo>
                  <a:pt x="35" y="151"/>
                  <a:pt x="36" y="151"/>
                  <a:pt x="36" y="151"/>
                </a:cubicBezTo>
                <a:cubicBezTo>
                  <a:pt x="36" y="152"/>
                  <a:pt x="36" y="152"/>
                  <a:pt x="36" y="152"/>
                </a:cubicBezTo>
                <a:cubicBezTo>
                  <a:pt x="37" y="152"/>
                  <a:pt x="38" y="152"/>
                  <a:pt x="38" y="152"/>
                </a:cubicBezTo>
                <a:cubicBezTo>
                  <a:pt x="39" y="152"/>
                  <a:pt x="39" y="153"/>
                  <a:pt x="40" y="152"/>
                </a:cubicBezTo>
                <a:cubicBezTo>
                  <a:pt x="41" y="152"/>
                  <a:pt x="41" y="152"/>
                  <a:pt x="41" y="152"/>
                </a:cubicBezTo>
                <a:cubicBezTo>
                  <a:pt x="42" y="152"/>
                  <a:pt x="43" y="152"/>
                  <a:pt x="43" y="152"/>
                </a:cubicBezTo>
                <a:cubicBezTo>
                  <a:pt x="43" y="152"/>
                  <a:pt x="43" y="152"/>
                  <a:pt x="43" y="152"/>
                </a:cubicBezTo>
                <a:cubicBezTo>
                  <a:pt x="43" y="152"/>
                  <a:pt x="43" y="152"/>
                  <a:pt x="43" y="152"/>
                </a:cubicBezTo>
                <a:cubicBezTo>
                  <a:pt x="43" y="152"/>
                  <a:pt x="43" y="152"/>
                  <a:pt x="43" y="152"/>
                </a:cubicBezTo>
                <a:cubicBezTo>
                  <a:pt x="43" y="152"/>
                  <a:pt x="43" y="152"/>
                  <a:pt x="42" y="152"/>
                </a:cubicBezTo>
                <a:cubicBezTo>
                  <a:pt x="42" y="152"/>
                  <a:pt x="42" y="152"/>
                  <a:pt x="42" y="152"/>
                </a:cubicBezTo>
                <a:cubicBezTo>
                  <a:pt x="43" y="152"/>
                  <a:pt x="43" y="152"/>
                  <a:pt x="43" y="153"/>
                </a:cubicBezTo>
                <a:cubicBezTo>
                  <a:pt x="43" y="153"/>
                  <a:pt x="43" y="153"/>
                  <a:pt x="43" y="153"/>
                </a:cubicBezTo>
                <a:cubicBezTo>
                  <a:pt x="43" y="153"/>
                  <a:pt x="43" y="153"/>
                  <a:pt x="43" y="152"/>
                </a:cubicBezTo>
                <a:cubicBezTo>
                  <a:pt x="44" y="153"/>
                  <a:pt x="44" y="153"/>
                  <a:pt x="44" y="153"/>
                </a:cubicBezTo>
                <a:cubicBezTo>
                  <a:pt x="44" y="153"/>
                  <a:pt x="44" y="153"/>
                  <a:pt x="44" y="153"/>
                </a:cubicBezTo>
                <a:cubicBezTo>
                  <a:pt x="44" y="153"/>
                  <a:pt x="45" y="153"/>
                  <a:pt x="45" y="153"/>
                </a:cubicBezTo>
                <a:cubicBezTo>
                  <a:pt x="45" y="153"/>
                  <a:pt x="45" y="153"/>
                  <a:pt x="45" y="153"/>
                </a:cubicBezTo>
                <a:cubicBezTo>
                  <a:pt x="44" y="153"/>
                  <a:pt x="45" y="154"/>
                  <a:pt x="44" y="154"/>
                </a:cubicBezTo>
                <a:cubicBezTo>
                  <a:pt x="44" y="154"/>
                  <a:pt x="44" y="154"/>
                  <a:pt x="44" y="154"/>
                </a:cubicBezTo>
                <a:cubicBezTo>
                  <a:pt x="44" y="154"/>
                  <a:pt x="44" y="154"/>
                  <a:pt x="45" y="154"/>
                </a:cubicBezTo>
                <a:cubicBezTo>
                  <a:pt x="45" y="154"/>
                  <a:pt x="45" y="154"/>
                  <a:pt x="46" y="154"/>
                </a:cubicBezTo>
                <a:cubicBezTo>
                  <a:pt x="46" y="154"/>
                  <a:pt x="47" y="155"/>
                  <a:pt x="47" y="155"/>
                </a:cubicBezTo>
                <a:cubicBezTo>
                  <a:pt x="48" y="156"/>
                  <a:pt x="48" y="156"/>
                  <a:pt x="48" y="157"/>
                </a:cubicBezTo>
                <a:cubicBezTo>
                  <a:pt x="48" y="156"/>
                  <a:pt x="48" y="156"/>
                  <a:pt x="48" y="156"/>
                </a:cubicBezTo>
                <a:cubicBezTo>
                  <a:pt x="48" y="156"/>
                  <a:pt x="48" y="156"/>
                  <a:pt x="48" y="156"/>
                </a:cubicBezTo>
                <a:cubicBezTo>
                  <a:pt x="48" y="156"/>
                  <a:pt x="49" y="157"/>
                  <a:pt x="49" y="157"/>
                </a:cubicBezTo>
                <a:cubicBezTo>
                  <a:pt x="49" y="157"/>
                  <a:pt x="49" y="157"/>
                  <a:pt x="49" y="157"/>
                </a:cubicBezTo>
                <a:cubicBezTo>
                  <a:pt x="49" y="157"/>
                  <a:pt x="49" y="157"/>
                  <a:pt x="49" y="157"/>
                </a:cubicBezTo>
                <a:cubicBezTo>
                  <a:pt x="50" y="157"/>
                  <a:pt x="50" y="157"/>
                  <a:pt x="51" y="157"/>
                </a:cubicBezTo>
                <a:cubicBezTo>
                  <a:pt x="51" y="157"/>
                  <a:pt x="51" y="157"/>
                  <a:pt x="51" y="157"/>
                </a:cubicBezTo>
                <a:cubicBezTo>
                  <a:pt x="51" y="157"/>
                  <a:pt x="52" y="157"/>
                  <a:pt x="53" y="157"/>
                </a:cubicBezTo>
                <a:cubicBezTo>
                  <a:pt x="53" y="158"/>
                  <a:pt x="54" y="158"/>
                  <a:pt x="54" y="158"/>
                </a:cubicBezTo>
                <a:cubicBezTo>
                  <a:pt x="54" y="158"/>
                  <a:pt x="56" y="159"/>
                  <a:pt x="56" y="159"/>
                </a:cubicBezTo>
                <a:cubicBezTo>
                  <a:pt x="56" y="159"/>
                  <a:pt x="56" y="159"/>
                  <a:pt x="56" y="159"/>
                </a:cubicBezTo>
                <a:cubicBezTo>
                  <a:pt x="56" y="159"/>
                  <a:pt x="56" y="160"/>
                  <a:pt x="56" y="160"/>
                </a:cubicBezTo>
                <a:cubicBezTo>
                  <a:pt x="56" y="161"/>
                  <a:pt x="57" y="162"/>
                  <a:pt x="58" y="162"/>
                </a:cubicBezTo>
                <a:cubicBezTo>
                  <a:pt x="58" y="162"/>
                  <a:pt x="58" y="163"/>
                  <a:pt x="58" y="163"/>
                </a:cubicBezTo>
                <a:cubicBezTo>
                  <a:pt x="57" y="163"/>
                  <a:pt x="57" y="164"/>
                  <a:pt x="57" y="164"/>
                </a:cubicBezTo>
                <a:cubicBezTo>
                  <a:pt x="57" y="164"/>
                  <a:pt x="56" y="164"/>
                  <a:pt x="56" y="165"/>
                </a:cubicBezTo>
                <a:cubicBezTo>
                  <a:pt x="55" y="165"/>
                  <a:pt x="55" y="166"/>
                  <a:pt x="55" y="166"/>
                </a:cubicBezTo>
                <a:cubicBezTo>
                  <a:pt x="55" y="166"/>
                  <a:pt x="55" y="166"/>
                  <a:pt x="55" y="166"/>
                </a:cubicBezTo>
                <a:cubicBezTo>
                  <a:pt x="56" y="166"/>
                  <a:pt x="56" y="166"/>
                  <a:pt x="56" y="166"/>
                </a:cubicBezTo>
                <a:cubicBezTo>
                  <a:pt x="57" y="166"/>
                  <a:pt x="57" y="166"/>
                  <a:pt x="57" y="166"/>
                </a:cubicBezTo>
                <a:cubicBezTo>
                  <a:pt x="57" y="167"/>
                  <a:pt x="58" y="166"/>
                  <a:pt x="58" y="166"/>
                </a:cubicBezTo>
                <a:cubicBezTo>
                  <a:pt x="58" y="167"/>
                  <a:pt x="58" y="167"/>
                  <a:pt x="58" y="167"/>
                </a:cubicBezTo>
                <a:cubicBezTo>
                  <a:pt x="58" y="167"/>
                  <a:pt x="58" y="167"/>
                  <a:pt x="58" y="167"/>
                </a:cubicBezTo>
                <a:cubicBezTo>
                  <a:pt x="59" y="166"/>
                  <a:pt x="59" y="166"/>
                  <a:pt x="59" y="166"/>
                </a:cubicBezTo>
                <a:cubicBezTo>
                  <a:pt x="60" y="166"/>
                  <a:pt x="60" y="165"/>
                  <a:pt x="60" y="165"/>
                </a:cubicBezTo>
                <a:cubicBezTo>
                  <a:pt x="60" y="165"/>
                  <a:pt x="61" y="165"/>
                  <a:pt x="61" y="165"/>
                </a:cubicBezTo>
                <a:cubicBezTo>
                  <a:pt x="61" y="165"/>
                  <a:pt x="61" y="165"/>
                  <a:pt x="61" y="165"/>
                </a:cubicBezTo>
                <a:cubicBezTo>
                  <a:pt x="62" y="166"/>
                  <a:pt x="63" y="166"/>
                  <a:pt x="63" y="166"/>
                </a:cubicBezTo>
                <a:cubicBezTo>
                  <a:pt x="63" y="166"/>
                  <a:pt x="63" y="166"/>
                  <a:pt x="63" y="166"/>
                </a:cubicBezTo>
                <a:cubicBezTo>
                  <a:pt x="63" y="166"/>
                  <a:pt x="63" y="166"/>
                  <a:pt x="63" y="166"/>
                </a:cubicBezTo>
                <a:cubicBezTo>
                  <a:pt x="64" y="166"/>
                  <a:pt x="64" y="167"/>
                  <a:pt x="64" y="167"/>
                </a:cubicBezTo>
                <a:cubicBezTo>
                  <a:pt x="64" y="167"/>
                  <a:pt x="64" y="167"/>
                  <a:pt x="64" y="168"/>
                </a:cubicBezTo>
                <a:cubicBezTo>
                  <a:pt x="64" y="168"/>
                  <a:pt x="65" y="167"/>
                  <a:pt x="65" y="167"/>
                </a:cubicBezTo>
                <a:cubicBezTo>
                  <a:pt x="66" y="167"/>
                  <a:pt x="66" y="167"/>
                  <a:pt x="67" y="168"/>
                </a:cubicBezTo>
                <a:cubicBezTo>
                  <a:pt x="67" y="168"/>
                  <a:pt x="67" y="168"/>
                  <a:pt x="68" y="168"/>
                </a:cubicBezTo>
                <a:cubicBezTo>
                  <a:pt x="68" y="168"/>
                  <a:pt x="69" y="167"/>
                  <a:pt x="70" y="168"/>
                </a:cubicBezTo>
                <a:cubicBezTo>
                  <a:pt x="71" y="168"/>
                  <a:pt x="71" y="169"/>
                  <a:pt x="72" y="170"/>
                </a:cubicBezTo>
                <a:cubicBezTo>
                  <a:pt x="73" y="170"/>
                  <a:pt x="74" y="170"/>
                  <a:pt x="74" y="170"/>
                </a:cubicBezTo>
                <a:cubicBezTo>
                  <a:pt x="75" y="170"/>
                  <a:pt x="75" y="173"/>
                  <a:pt x="75" y="173"/>
                </a:cubicBezTo>
                <a:cubicBezTo>
                  <a:pt x="75" y="175"/>
                  <a:pt x="74" y="176"/>
                  <a:pt x="73" y="177"/>
                </a:cubicBezTo>
                <a:cubicBezTo>
                  <a:pt x="73" y="177"/>
                  <a:pt x="73" y="177"/>
                  <a:pt x="72" y="177"/>
                </a:cubicBezTo>
                <a:cubicBezTo>
                  <a:pt x="72" y="177"/>
                  <a:pt x="72" y="177"/>
                  <a:pt x="72" y="178"/>
                </a:cubicBezTo>
                <a:cubicBezTo>
                  <a:pt x="72" y="178"/>
                  <a:pt x="72" y="179"/>
                  <a:pt x="71" y="179"/>
                </a:cubicBezTo>
                <a:cubicBezTo>
                  <a:pt x="71" y="179"/>
                  <a:pt x="71" y="179"/>
                  <a:pt x="71" y="179"/>
                </a:cubicBezTo>
                <a:cubicBezTo>
                  <a:pt x="71" y="179"/>
                  <a:pt x="71" y="179"/>
                  <a:pt x="71" y="179"/>
                </a:cubicBezTo>
                <a:cubicBezTo>
                  <a:pt x="71" y="179"/>
                  <a:pt x="71" y="179"/>
                  <a:pt x="71" y="179"/>
                </a:cubicBezTo>
                <a:cubicBezTo>
                  <a:pt x="71" y="180"/>
                  <a:pt x="70" y="180"/>
                  <a:pt x="70" y="181"/>
                </a:cubicBezTo>
                <a:cubicBezTo>
                  <a:pt x="70" y="182"/>
                  <a:pt x="70" y="182"/>
                  <a:pt x="70" y="183"/>
                </a:cubicBezTo>
                <a:cubicBezTo>
                  <a:pt x="71" y="183"/>
                  <a:pt x="70" y="184"/>
                  <a:pt x="70" y="184"/>
                </a:cubicBezTo>
                <a:cubicBezTo>
                  <a:pt x="70" y="185"/>
                  <a:pt x="70" y="185"/>
                  <a:pt x="70" y="185"/>
                </a:cubicBezTo>
                <a:cubicBezTo>
                  <a:pt x="70" y="185"/>
                  <a:pt x="69" y="186"/>
                  <a:pt x="69" y="187"/>
                </a:cubicBezTo>
                <a:cubicBezTo>
                  <a:pt x="70" y="187"/>
                  <a:pt x="70" y="187"/>
                  <a:pt x="70" y="187"/>
                </a:cubicBezTo>
                <a:cubicBezTo>
                  <a:pt x="69" y="188"/>
                  <a:pt x="69" y="188"/>
                  <a:pt x="69" y="188"/>
                </a:cubicBezTo>
                <a:cubicBezTo>
                  <a:pt x="69" y="188"/>
                  <a:pt x="69" y="188"/>
                  <a:pt x="69" y="189"/>
                </a:cubicBezTo>
                <a:cubicBezTo>
                  <a:pt x="68" y="189"/>
                  <a:pt x="68" y="189"/>
                  <a:pt x="68" y="190"/>
                </a:cubicBezTo>
                <a:cubicBezTo>
                  <a:pt x="68" y="190"/>
                  <a:pt x="68" y="190"/>
                  <a:pt x="68" y="190"/>
                </a:cubicBezTo>
                <a:cubicBezTo>
                  <a:pt x="67" y="191"/>
                  <a:pt x="67" y="191"/>
                  <a:pt x="67" y="191"/>
                </a:cubicBezTo>
                <a:cubicBezTo>
                  <a:pt x="66" y="192"/>
                  <a:pt x="66" y="192"/>
                  <a:pt x="65" y="192"/>
                </a:cubicBezTo>
                <a:cubicBezTo>
                  <a:pt x="65" y="192"/>
                  <a:pt x="64" y="192"/>
                  <a:pt x="64" y="192"/>
                </a:cubicBezTo>
                <a:cubicBezTo>
                  <a:pt x="64" y="192"/>
                  <a:pt x="64" y="192"/>
                  <a:pt x="63" y="192"/>
                </a:cubicBezTo>
                <a:cubicBezTo>
                  <a:pt x="63" y="192"/>
                  <a:pt x="63" y="192"/>
                  <a:pt x="63" y="193"/>
                </a:cubicBezTo>
                <a:cubicBezTo>
                  <a:pt x="63" y="193"/>
                  <a:pt x="63" y="192"/>
                  <a:pt x="62" y="192"/>
                </a:cubicBezTo>
                <a:cubicBezTo>
                  <a:pt x="62" y="193"/>
                  <a:pt x="60" y="194"/>
                  <a:pt x="60" y="194"/>
                </a:cubicBezTo>
                <a:cubicBezTo>
                  <a:pt x="60" y="194"/>
                  <a:pt x="60" y="195"/>
                  <a:pt x="59" y="195"/>
                </a:cubicBezTo>
                <a:cubicBezTo>
                  <a:pt x="59" y="195"/>
                  <a:pt x="59" y="195"/>
                  <a:pt x="59" y="195"/>
                </a:cubicBezTo>
                <a:cubicBezTo>
                  <a:pt x="60" y="195"/>
                  <a:pt x="59" y="196"/>
                  <a:pt x="59" y="196"/>
                </a:cubicBezTo>
                <a:cubicBezTo>
                  <a:pt x="59" y="196"/>
                  <a:pt x="59" y="196"/>
                  <a:pt x="59" y="196"/>
                </a:cubicBezTo>
                <a:cubicBezTo>
                  <a:pt x="60" y="199"/>
                  <a:pt x="58" y="199"/>
                  <a:pt x="58" y="200"/>
                </a:cubicBezTo>
                <a:cubicBezTo>
                  <a:pt x="57" y="200"/>
                  <a:pt x="57" y="201"/>
                  <a:pt x="57" y="201"/>
                </a:cubicBezTo>
                <a:cubicBezTo>
                  <a:pt x="57" y="202"/>
                  <a:pt x="56" y="202"/>
                  <a:pt x="56" y="203"/>
                </a:cubicBezTo>
                <a:cubicBezTo>
                  <a:pt x="56" y="202"/>
                  <a:pt x="57" y="201"/>
                  <a:pt x="57" y="201"/>
                </a:cubicBezTo>
                <a:cubicBezTo>
                  <a:pt x="57" y="201"/>
                  <a:pt x="57" y="201"/>
                  <a:pt x="57" y="201"/>
                </a:cubicBezTo>
                <a:cubicBezTo>
                  <a:pt x="57" y="201"/>
                  <a:pt x="56" y="201"/>
                  <a:pt x="56" y="201"/>
                </a:cubicBezTo>
                <a:cubicBezTo>
                  <a:pt x="56" y="201"/>
                  <a:pt x="56" y="201"/>
                  <a:pt x="56" y="201"/>
                </a:cubicBezTo>
                <a:cubicBezTo>
                  <a:pt x="56" y="201"/>
                  <a:pt x="56" y="201"/>
                  <a:pt x="56" y="202"/>
                </a:cubicBezTo>
                <a:cubicBezTo>
                  <a:pt x="56" y="202"/>
                  <a:pt x="55" y="202"/>
                  <a:pt x="55" y="202"/>
                </a:cubicBezTo>
                <a:cubicBezTo>
                  <a:pt x="74" y="221"/>
                  <a:pt x="100" y="232"/>
                  <a:pt x="128" y="232"/>
                </a:cubicBezTo>
                <a:cubicBezTo>
                  <a:pt x="179" y="232"/>
                  <a:pt x="221" y="195"/>
                  <a:pt x="230" y="147"/>
                </a:cubicBezTo>
                <a:cubicBezTo>
                  <a:pt x="230" y="147"/>
                  <a:pt x="230" y="146"/>
                  <a:pt x="230" y="146"/>
                </a:cubicBezTo>
                <a:cubicBezTo>
                  <a:pt x="230" y="146"/>
                  <a:pt x="230" y="146"/>
                  <a:pt x="230" y="146"/>
                </a:cubicBezTo>
                <a:cubicBezTo>
                  <a:pt x="229" y="146"/>
                  <a:pt x="230" y="145"/>
                  <a:pt x="230" y="145"/>
                </a:cubicBezTo>
                <a:cubicBezTo>
                  <a:pt x="229" y="145"/>
                  <a:pt x="229" y="145"/>
                  <a:pt x="229" y="145"/>
                </a:cubicBezTo>
                <a:cubicBezTo>
                  <a:pt x="229" y="144"/>
                  <a:pt x="229" y="143"/>
                  <a:pt x="229" y="143"/>
                </a:cubicBezTo>
                <a:cubicBezTo>
                  <a:pt x="229" y="143"/>
                  <a:pt x="229" y="143"/>
                  <a:pt x="229" y="143"/>
                </a:cubicBezTo>
                <a:cubicBezTo>
                  <a:pt x="229" y="143"/>
                  <a:pt x="229" y="143"/>
                  <a:pt x="229" y="143"/>
                </a:cubicBezTo>
                <a:cubicBezTo>
                  <a:pt x="229" y="143"/>
                  <a:pt x="228" y="143"/>
                  <a:pt x="228" y="143"/>
                </a:cubicBezTo>
                <a:cubicBezTo>
                  <a:pt x="228" y="142"/>
                  <a:pt x="228" y="142"/>
                  <a:pt x="228" y="142"/>
                </a:cubicBezTo>
                <a:cubicBezTo>
                  <a:pt x="228" y="142"/>
                  <a:pt x="228" y="142"/>
                  <a:pt x="228" y="142"/>
                </a:cubicBezTo>
                <a:cubicBezTo>
                  <a:pt x="228" y="141"/>
                  <a:pt x="227" y="141"/>
                  <a:pt x="227" y="141"/>
                </a:cubicBezTo>
                <a:cubicBezTo>
                  <a:pt x="227" y="141"/>
                  <a:pt x="227" y="141"/>
                  <a:pt x="227" y="141"/>
                </a:cubicBezTo>
                <a:cubicBezTo>
                  <a:pt x="227" y="140"/>
                  <a:pt x="227" y="139"/>
                  <a:pt x="227" y="139"/>
                </a:cubicBezTo>
                <a:cubicBezTo>
                  <a:pt x="227" y="139"/>
                  <a:pt x="227" y="139"/>
                  <a:pt x="227" y="138"/>
                </a:cubicBezTo>
                <a:cubicBezTo>
                  <a:pt x="227" y="138"/>
                  <a:pt x="227" y="137"/>
                  <a:pt x="228" y="137"/>
                </a:cubicBezTo>
                <a:cubicBezTo>
                  <a:pt x="227" y="137"/>
                  <a:pt x="227" y="137"/>
                  <a:pt x="227" y="137"/>
                </a:cubicBezTo>
                <a:cubicBezTo>
                  <a:pt x="227" y="136"/>
                  <a:pt x="227" y="136"/>
                  <a:pt x="227" y="135"/>
                </a:cubicBezTo>
                <a:cubicBezTo>
                  <a:pt x="227" y="134"/>
                  <a:pt x="226" y="134"/>
                  <a:pt x="226" y="133"/>
                </a:cubicBezTo>
                <a:cubicBezTo>
                  <a:pt x="226" y="133"/>
                  <a:pt x="226" y="132"/>
                  <a:pt x="226" y="131"/>
                </a:cubicBezTo>
                <a:cubicBezTo>
                  <a:pt x="226" y="131"/>
                  <a:pt x="226" y="130"/>
                  <a:pt x="225" y="130"/>
                </a:cubicBezTo>
                <a:cubicBezTo>
                  <a:pt x="225" y="130"/>
                  <a:pt x="225" y="130"/>
                  <a:pt x="225" y="130"/>
                </a:cubicBezTo>
                <a:cubicBezTo>
                  <a:pt x="225" y="131"/>
                  <a:pt x="225" y="131"/>
                  <a:pt x="224" y="131"/>
                </a:cubicBezTo>
                <a:cubicBezTo>
                  <a:pt x="224" y="132"/>
                  <a:pt x="224" y="132"/>
                  <a:pt x="223" y="132"/>
                </a:cubicBezTo>
                <a:cubicBezTo>
                  <a:pt x="223" y="132"/>
                  <a:pt x="223" y="132"/>
                  <a:pt x="223" y="132"/>
                </a:cubicBezTo>
                <a:cubicBezTo>
                  <a:pt x="223" y="132"/>
                  <a:pt x="223" y="132"/>
                  <a:pt x="223" y="132"/>
                </a:cubicBezTo>
                <a:cubicBezTo>
                  <a:pt x="223" y="132"/>
                  <a:pt x="223" y="132"/>
                  <a:pt x="223" y="132"/>
                </a:cubicBezTo>
                <a:cubicBezTo>
                  <a:pt x="223" y="132"/>
                  <a:pt x="223" y="132"/>
                  <a:pt x="223" y="132"/>
                </a:cubicBezTo>
                <a:cubicBezTo>
                  <a:pt x="223" y="132"/>
                  <a:pt x="223" y="131"/>
                  <a:pt x="223" y="131"/>
                </a:cubicBezTo>
                <a:cubicBezTo>
                  <a:pt x="222" y="131"/>
                  <a:pt x="222" y="132"/>
                  <a:pt x="222" y="132"/>
                </a:cubicBezTo>
                <a:cubicBezTo>
                  <a:pt x="222" y="132"/>
                  <a:pt x="222" y="132"/>
                  <a:pt x="222" y="132"/>
                </a:cubicBezTo>
                <a:cubicBezTo>
                  <a:pt x="222" y="131"/>
                  <a:pt x="222" y="131"/>
                  <a:pt x="222" y="130"/>
                </a:cubicBezTo>
                <a:cubicBezTo>
                  <a:pt x="223" y="129"/>
                  <a:pt x="222" y="128"/>
                  <a:pt x="222" y="128"/>
                </a:cubicBezTo>
                <a:cubicBezTo>
                  <a:pt x="222" y="128"/>
                  <a:pt x="222" y="128"/>
                  <a:pt x="222" y="128"/>
                </a:cubicBezTo>
                <a:cubicBezTo>
                  <a:pt x="222" y="128"/>
                  <a:pt x="222" y="128"/>
                  <a:pt x="222" y="128"/>
                </a:cubicBezTo>
                <a:cubicBezTo>
                  <a:pt x="221" y="128"/>
                  <a:pt x="221" y="128"/>
                  <a:pt x="221" y="128"/>
                </a:cubicBezTo>
                <a:cubicBezTo>
                  <a:pt x="221" y="128"/>
                  <a:pt x="221" y="128"/>
                  <a:pt x="222" y="128"/>
                </a:cubicBezTo>
                <a:cubicBezTo>
                  <a:pt x="222" y="128"/>
                  <a:pt x="222" y="128"/>
                  <a:pt x="222" y="128"/>
                </a:cubicBezTo>
                <a:cubicBezTo>
                  <a:pt x="222" y="127"/>
                  <a:pt x="221" y="127"/>
                  <a:pt x="221" y="127"/>
                </a:cubicBezTo>
                <a:cubicBezTo>
                  <a:pt x="221" y="127"/>
                  <a:pt x="221" y="127"/>
                  <a:pt x="221" y="127"/>
                </a:cubicBezTo>
                <a:cubicBezTo>
                  <a:pt x="221" y="126"/>
                  <a:pt x="221" y="126"/>
                  <a:pt x="221" y="126"/>
                </a:cubicBezTo>
                <a:cubicBezTo>
                  <a:pt x="220" y="126"/>
                  <a:pt x="220" y="126"/>
                  <a:pt x="220" y="126"/>
                </a:cubicBezTo>
                <a:cubicBezTo>
                  <a:pt x="219" y="126"/>
                  <a:pt x="220" y="124"/>
                  <a:pt x="219" y="123"/>
                </a:cubicBezTo>
                <a:cubicBezTo>
                  <a:pt x="219" y="124"/>
                  <a:pt x="219" y="124"/>
                  <a:pt x="218" y="124"/>
                </a:cubicBezTo>
                <a:cubicBezTo>
                  <a:pt x="218" y="123"/>
                  <a:pt x="218" y="123"/>
                  <a:pt x="218" y="123"/>
                </a:cubicBezTo>
                <a:cubicBezTo>
                  <a:pt x="218" y="123"/>
                  <a:pt x="218" y="123"/>
                  <a:pt x="218" y="123"/>
                </a:cubicBezTo>
                <a:cubicBezTo>
                  <a:pt x="218" y="123"/>
                  <a:pt x="218" y="123"/>
                  <a:pt x="218" y="124"/>
                </a:cubicBezTo>
                <a:cubicBezTo>
                  <a:pt x="218" y="124"/>
                  <a:pt x="218" y="124"/>
                  <a:pt x="218" y="124"/>
                </a:cubicBezTo>
                <a:cubicBezTo>
                  <a:pt x="218" y="124"/>
                  <a:pt x="218" y="124"/>
                  <a:pt x="218" y="125"/>
                </a:cubicBezTo>
                <a:cubicBezTo>
                  <a:pt x="217" y="125"/>
                  <a:pt x="217" y="125"/>
                  <a:pt x="217" y="125"/>
                </a:cubicBezTo>
                <a:cubicBezTo>
                  <a:pt x="217" y="125"/>
                  <a:pt x="217" y="124"/>
                  <a:pt x="217" y="124"/>
                </a:cubicBezTo>
                <a:cubicBezTo>
                  <a:pt x="217" y="124"/>
                  <a:pt x="217" y="124"/>
                  <a:pt x="217" y="124"/>
                </a:cubicBezTo>
                <a:cubicBezTo>
                  <a:pt x="217" y="124"/>
                  <a:pt x="217" y="125"/>
                  <a:pt x="217" y="125"/>
                </a:cubicBezTo>
                <a:cubicBezTo>
                  <a:pt x="217" y="125"/>
                  <a:pt x="217" y="125"/>
                  <a:pt x="217" y="125"/>
                </a:cubicBezTo>
                <a:cubicBezTo>
                  <a:pt x="217" y="125"/>
                  <a:pt x="217" y="125"/>
                  <a:pt x="217" y="124"/>
                </a:cubicBezTo>
                <a:cubicBezTo>
                  <a:pt x="217" y="124"/>
                  <a:pt x="217"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5" y="125"/>
                  <a:pt x="215" y="125"/>
                  <a:pt x="215" y="125"/>
                </a:cubicBezTo>
                <a:cubicBezTo>
                  <a:pt x="215" y="125"/>
                  <a:pt x="215" y="125"/>
                  <a:pt x="215" y="125"/>
                </a:cubicBezTo>
                <a:cubicBezTo>
                  <a:pt x="215" y="125"/>
                  <a:pt x="215" y="125"/>
                  <a:pt x="215" y="125"/>
                </a:cubicBezTo>
                <a:cubicBezTo>
                  <a:pt x="215" y="125"/>
                  <a:pt x="215" y="125"/>
                  <a:pt x="215" y="124"/>
                </a:cubicBezTo>
                <a:cubicBezTo>
                  <a:pt x="215" y="125"/>
                  <a:pt x="215" y="125"/>
                  <a:pt x="215" y="125"/>
                </a:cubicBezTo>
                <a:cubicBezTo>
                  <a:pt x="214" y="125"/>
                  <a:pt x="214" y="125"/>
                  <a:pt x="213" y="125"/>
                </a:cubicBezTo>
                <a:cubicBezTo>
                  <a:pt x="213" y="126"/>
                  <a:pt x="214" y="126"/>
                  <a:pt x="214" y="126"/>
                </a:cubicBezTo>
                <a:cubicBezTo>
                  <a:pt x="213" y="126"/>
                  <a:pt x="213" y="127"/>
                  <a:pt x="213" y="127"/>
                </a:cubicBezTo>
                <a:cubicBezTo>
                  <a:pt x="212" y="127"/>
                  <a:pt x="212" y="127"/>
                  <a:pt x="212" y="127"/>
                </a:cubicBezTo>
                <a:cubicBezTo>
                  <a:pt x="211" y="128"/>
                  <a:pt x="211" y="128"/>
                  <a:pt x="210" y="129"/>
                </a:cubicBezTo>
                <a:cubicBezTo>
                  <a:pt x="210" y="129"/>
                  <a:pt x="210" y="129"/>
                  <a:pt x="210" y="129"/>
                </a:cubicBezTo>
                <a:cubicBezTo>
                  <a:pt x="210" y="129"/>
                  <a:pt x="209" y="130"/>
                  <a:pt x="209" y="130"/>
                </a:cubicBezTo>
                <a:cubicBezTo>
                  <a:pt x="209" y="130"/>
                  <a:pt x="209" y="130"/>
                  <a:pt x="208" y="130"/>
                </a:cubicBezTo>
                <a:cubicBezTo>
                  <a:pt x="208" y="130"/>
                  <a:pt x="208" y="131"/>
                  <a:pt x="208" y="131"/>
                </a:cubicBezTo>
                <a:cubicBezTo>
                  <a:pt x="208" y="131"/>
                  <a:pt x="207" y="131"/>
                  <a:pt x="207" y="131"/>
                </a:cubicBezTo>
                <a:cubicBezTo>
                  <a:pt x="207" y="132"/>
                  <a:pt x="207" y="132"/>
                  <a:pt x="207" y="132"/>
                </a:cubicBezTo>
                <a:cubicBezTo>
                  <a:pt x="206" y="132"/>
                  <a:pt x="206" y="132"/>
                  <a:pt x="206" y="132"/>
                </a:cubicBezTo>
                <a:cubicBezTo>
                  <a:pt x="206" y="132"/>
                  <a:pt x="206" y="132"/>
                  <a:pt x="206" y="133"/>
                </a:cubicBezTo>
                <a:cubicBezTo>
                  <a:pt x="205" y="133"/>
                  <a:pt x="206" y="134"/>
                  <a:pt x="206" y="134"/>
                </a:cubicBezTo>
                <a:cubicBezTo>
                  <a:pt x="206" y="135"/>
                  <a:pt x="205" y="136"/>
                  <a:pt x="205" y="137"/>
                </a:cubicBezTo>
                <a:cubicBezTo>
                  <a:pt x="205" y="137"/>
                  <a:pt x="205" y="138"/>
                  <a:pt x="205" y="138"/>
                </a:cubicBezTo>
                <a:cubicBezTo>
                  <a:pt x="205" y="138"/>
                  <a:pt x="205" y="138"/>
                  <a:pt x="205" y="139"/>
                </a:cubicBezTo>
                <a:cubicBezTo>
                  <a:pt x="204" y="139"/>
                  <a:pt x="204" y="139"/>
                  <a:pt x="204" y="139"/>
                </a:cubicBezTo>
                <a:cubicBezTo>
                  <a:pt x="204" y="139"/>
                  <a:pt x="204" y="140"/>
                  <a:pt x="204" y="140"/>
                </a:cubicBezTo>
                <a:cubicBezTo>
                  <a:pt x="204" y="140"/>
                  <a:pt x="204" y="140"/>
                  <a:pt x="204" y="140"/>
                </a:cubicBezTo>
                <a:cubicBezTo>
                  <a:pt x="203" y="140"/>
                  <a:pt x="203" y="140"/>
                  <a:pt x="203" y="141"/>
                </a:cubicBezTo>
                <a:cubicBezTo>
                  <a:pt x="203" y="141"/>
                  <a:pt x="203" y="141"/>
                  <a:pt x="202" y="141"/>
                </a:cubicBezTo>
                <a:cubicBezTo>
                  <a:pt x="202" y="141"/>
                  <a:pt x="202" y="141"/>
                  <a:pt x="202" y="140"/>
                </a:cubicBezTo>
                <a:cubicBezTo>
                  <a:pt x="202" y="140"/>
                  <a:pt x="201" y="139"/>
                  <a:pt x="201" y="139"/>
                </a:cubicBezTo>
                <a:cubicBezTo>
                  <a:pt x="200" y="137"/>
                  <a:pt x="200" y="137"/>
                  <a:pt x="200" y="137"/>
                </a:cubicBezTo>
                <a:cubicBezTo>
                  <a:pt x="200" y="137"/>
                  <a:pt x="200" y="137"/>
                  <a:pt x="200" y="136"/>
                </a:cubicBezTo>
                <a:cubicBezTo>
                  <a:pt x="200" y="136"/>
                  <a:pt x="200" y="136"/>
                  <a:pt x="200" y="135"/>
                </a:cubicBezTo>
                <a:cubicBezTo>
                  <a:pt x="199" y="135"/>
                  <a:pt x="199" y="134"/>
                  <a:pt x="199" y="134"/>
                </a:cubicBezTo>
                <a:cubicBezTo>
                  <a:pt x="199" y="133"/>
                  <a:pt x="198" y="132"/>
                  <a:pt x="198" y="131"/>
                </a:cubicBezTo>
                <a:cubicBezTo>
                  <a:pt x="198" y="130"/>
                  <a:pt x="198" y="129"/>
                  <a:pt x="197" y="128"/>
                </a:cubicBezTo>
                <a:cubicBezTo>
                  <a:pt x="197" y="128"/>
                  <a:pt x="197" y="127"/>
                  <a:pt x="197" y="127"/>
                </a:cubicBezTo>
                <a:cubicBezTo>
                  <a:pt x="197" y="126"/>
                  <a:pt x="197" y="126"/>
                  <a:pt x="197" y="126"/>
                </a:cubicBezTo>
                <a:cubicBezTo>
                  <a:pt x="198" y="126"/>
                  <a:pt x="197" y="126"/>
                  <a:pt x="197" y="125"/>
                </a:cubicBezTo>
                <a:cubicBezTo>
                  <a:pt x="197" y="125"/>
                  <a:pt x="197" y="125"/>
                  <a:pt x="197" y="124"/>
                </a:cubicBezTo>
                <a:cubicBezTo>
                  <a:pt x="197" y="124"/>
                  <a:pt x="197" y="124"/>
                  <a:pt x="196" y="124"/>
                </a:cubicBezTo>
                <a:cubicBezTo>
                  <a:pt x="196" y="124"/>
                  <a:pt x="196" y="125"/>
                  <a:pt x="196" y="125"/>
                </a:cubicBezTo>
                <a:cubicBezTo>
                  <a:pt x="197" y="125"/>
                  <a:pt x="196" y="126"/>
                  <a:pt x="195" y="126"/>
                </a:cubicBezTo>
                <a:cubicBezTo>
                  <a:pt x="195" y="126"/>
                  <a:pt x="195" y="126"/>
                  <a:pt x="195" y="126"/>
                </a:cubicBezTo>
                <a:cubicBezTo>
                  <a:pt x="194" y="126"/>
                  <a:pt x="193" y="124"/>
                  <a:pt x="193" y="124"/>
                </a:cubicBezTo>
                <a:cubicBezTo>
                  <a:pt x="193" y="124"/>
                  <a:pt x="193" y="124"/>
                  <a:pt x="193" y="124"/>
                </a:cubicBezTo>
                <a:cubicBezTo>
                  <a:pt x="193" y="124"/>
                  <a:pt x="194" y="124"/>
                  <a:pt x="194" y="124"/>
                </a:cubicBezTo>
                <a:cubicBezTo>
                  <a:pt x="194" y="124"/>
                  <a:pt x="194" y="124"/>
                  <a:pt x="194" y="123"/>
                </a:cubicBezTo>
                <a:cubicBezTo>
                  <a:pt x="193" y="124"/>
                  <a:pt x="192" y="123"/>
                  <a:pt x="192" y="123"/>
                </a:cubicBezTo>
                <a:cubicBezTo>
                  <a:pt x="192" y="123"/>
                  <a:pt x="192" y="122"/>
                  <a:pt x="192" y="122"/>
                </a:cubicBezTo>
                <a:cubicBezTo>
                  <a:pt x="191" y="122"/>
                  <a:pt x="191" y="122"/>
                  <a:pt x="191" y="122"/>
                </a:cubicBezTo>
                <a:cubicBezTo>
                  <a:pt x="191" y="122"/>
                  <a:pt x="191" y="121"/>
                  <a:pt x="190" y="121"/>
                </a:cubicBezTo>
                <a:cubicBezTo>
                  <a:pt x="190" y="121"/>
                  <a:pt x="190" y="121"/>
                  <a:pt x="190" y="121"/>
                </a:cubicBezTo>
                <a:cubicBezTo>
                  <a:pt x="190" y="120"/>
                  <a:pt x="190" y="120"/>
                  <a:pt x="190" y="120"/>
                </a:cubicBezTo>
                <a:cubicBezTo>
                  <a:pt x="189" y="120"/>
                  <a:pt x="187" y="121"/>
                  <a:pt x="187" y="120"/>
                </a:cubicBezTo>
                <a:cubicBezTo>
                  <a:pt x="187" y="120"/>
                  <a:pt x="186" y="120"/>
                  <a:pt x="186" y="120"/>
                </a:cubicBezTo>
                <a:cubicBezTo>
                  <a:pt x="185" y="120"/>
                  <a:pt x="185" y="120"/>
                  <a:pt x="185" y="120"/>
                </a:cubicBezTo>
                <a:cubicBezTo>
                  <a:pt x="185" y="121"/>
                  <a:pt x="184" y="121"/>
                  <a:pt x="184" y="121"/>
                </a:cubicBezTo>
                <a:cubicBezTo>
                  <a:pt x="183" y="121"/>
                  <a:pt x="183" y="120"/>
                  <a:pt x="183" y="120"/>
                </a:cubicBezTo>
                <a:cubicBezTo>
                  <a:pt x="182" y="120"/>
                  <a:pt x="182" y="120"/>
                  <a:pt x="181" y="120"/>
                </a:cubicBezTo>
                <a:cubicBezTo>
                  <a:pt x="181" y="120"/>
                  <a:pt x="181" y="120"/>
                  <a:pt x="181" y="120"/>
                </a:cubicBezTo>
                <a:cubicBezTo>
                  <a:pt x="180" y="120"/>
                  <a:pt x="180" y="120"/>
                  <a:pt x="180" y="120"/>
                </a:cubicBezTo>
                <a:cubicBezTo>
                  <a:pt x="179" y="120"/>
                  <a:pt x="179" y="120"/>
                  <a:pt x="179" y="120"/>
                </a:cubicBezTo>
                <a:cubicBezTo>
                  <a:pt x="179" y="119"/>
                  <a:pt x="179" y="119"/>
                  <a:pt x="179" y="119"/>
                </a:cubicBezTo>
                <a:cubicBezTo>
                  <a:pt x="178" y="119"/>
                  <a:pt x="178" y="118"/>
                  <a:pt x="178" y="118"/>
                </a:cubicBezTo>
                <a:cubicBezTo>
                  <a:pt x="178" y="118"/>
                  <a:pt x="178" y="118"/>
                  <a:pt x="178" y="118"/>
                </a:cubicBezTo>
                <a:cubicBezTo>
                  <a:pt x="178" y="118"/>
                  <a:pt x="177" y="118"/>
                  <a:pt x="177" y="118"/>
                </a:cubicBezTo>
                <a:cubicBezTo>
                  <a:pt x="177" y="118"/>
                  <a:pt x="176" y="119"/>
                  <a:pt x="176" y="119"/>
                </a:cubicBezTo>
                <a:cubicBezTo>
                  <a:pt x="176" y="119"/>
                  <a:pt x="175" y="119"/>
                  <a:pt x="175" y="119"/>
                </a:cubicBezTo>
                <a:cubicBezTo>
                  <a:pt x="175" y="118"/>
                  <a:pt x="174" y="118"/>
                  <a:pt x="174" y="118"/>
                </a:cubicBezTo>
                <a:cubicBezTo>
                  <a:pt x="174" y="118"/>
                  <a:pt x="173" y="118"/>
                  <a:pt x="173" y="117"/>
                </a:cubicBezTo>
                <a:cubicBezTo>
                  <a:pt x="173" y="117"/>
                  <a:pt x="172" y="117"/>
                  <a:pt x="172" y="117"/>
                </a:cubicBezTo>
                <a:cubicBezTo>
                  <a:pt x="172" y="117"/>
                  <a:pt x="171" y="116"/>
                  <a:pt x="171" y="116"/>
                </a:cubicBezTo>
                <a:cubicBezTo>
                  <a:pt x="171" y="115"/>
                  <a:pt x="171" y="115"/>
                  <a:pt x="171" y="115"/>
                </a:cubicBezTo>
                <a:cubicBezTo>
                  <a:pt x="171" y="115"/>
                  <a:pt x="171" y="115"/>
                  <a:pt x="171" y="114"/>
                </a:cubicBezTo>
                <a:cubicBezTo>
                  <a:pt x="170" y="114"/>
                  <a:pt x="170" y="114"/>
                  <a:pt x="170" y="114"/>
                </a:cubicBezTo>
                <a:cubicBezTo>
                  <a:pt x="170" y="114"/>
                  <a:pt x="170" y="114"/>
                  <a:pt x="170" y="114"/>
                </a:cubicBezTo>
                <a:cubicBezTo>
                  <a:pt x="169" y="114"/>
                  <a:pt x="169" y="114"/>
                  <a:pt x="169" y="114"/>
                </a:cubicBezTo>
                <a:cubicBezTo>
                  <a:pt x="169" y="114"/>
                  <a:pt x="169" y="114"/>
                  <a:pt x="169" y="114"/>
                </a:cubicBezTo>
                <a:cubicBezTo>
                  <a:pt x="169" y="114"/>
                  <a:pt x="168" y="114"/>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6"/>
                  <a:pt x="169" y="117"/>
                  <a:pt x="169" y="117"/>
                </a:cubicBezTo>
                <a:cubicBezTo>
                  <a:pt x="169" y="117"/>
                  <a:pt x="169" y="117"/>
                  <a:pt x="170" y="118"/>
                </a:cubicBezTo>
                <a:cubicBezTo>
                  <a:pt x="170" y="118"/>
                  <a:pt x="169" y="118"/>
                  <a:pt x="170" y="118"/>
                </a:cubicBezTo>
                <a:cubicBezTo>
                  <a:pt x="170" y="118"/>
                  <a:pt x="170" y="118"/>
                  <a:pt x="171" y="118"/>
                </a:cubicBezTo>
                <a:cubicBezTo>
                  <a:pt x="171" y="119"/>
                  <a:pt x="171" y="119"/>
                  <a:pt x="170" y="119"/>
                </a:cubicBezTo>
                <a:cubicBezTo>
                  <a:pt x="170" y="119"/>
                  <a:pt x="171" y="119"/>
                  <a:pt x="171" y="119"/>
                </a:cubicBezTo>
                <a:cubicBezTo>
                  <a:pt x="170" y="119"/>
                  <a:pt x="171" y="120"/>
                  <a:pt x="171" y="120"/>
                </a:cubicBezTo>
                <a:cubicBezTo>
                  <a:pt x="171" y="120"/>
                  <a:pt x="171" y="120"/>
                  <a:pt x="171" y="120"/>
                </a:cubicBezTo>
                <a:cubicBezTo>
                  <a:pt x="171" y="120"/>
                  <a:pt x="171" y="121"/>
                  <a:pt x="171" y="121"/>
                </a:cubicBezTo>
                <a:cubicBezTo>
                  <a:pt x="172" y="121"/>
                  <a:pt x="172" y="121"/>
                  <a:pt x="172" y="121"/>
                </a:cubicBezTo>
                <a:cubicBezTo>
                  <a:pt x="171" y="120"/>
                  <a:pt x="172" y="120"/>
                  <a:pt x="172" y="119"/>
                </a:cubicBezTo>
                <a:cubicBezTo>
                  <a:pt x="172" y="119"/>
                  <a:pt x="172" y="119"/>
                  <a:pt x="172" y="119"/>
                </a:cubicBezTo>
                <a:cubicBezTo>
                  <a:pt x="172" y="120"/>
                  <a:pt x="172" y="119"/>
                  <a:pt x="172" y="120"/>
                </a:cubicBezTo>
                <a:cubicBezTo>
                  <a:pt x="172" y="120"/>
                  <a:pt x="172" y="121"/>
                  <a:pt x="172" y="121"/>
                </a:cubicBezTo>
                <a:cubicBezTo>
                  <a:pt x="172" y="121"/>
                  <a:pt x="172" y="121"/>
                  <a:pt x="172" y="122"/>
                </a:cubicBezTo>
                <a:cubicBezTo>
                  <a:pt x="172" y="122"/>
                  <a:pt x="172" y="122"/>
                  <a:pt x="172" y="122"/>
                </a:cubicBezTo>
                <a:cubicBezTo>
                  <a:pt x="173" y="122"/>
                  <a:pt x="173" y="122"/>
                  <a:pt x="173" y="122"/>
                </a:cubicBezTo>
                <a:cubicBezTo>
                  <a:pt x="173" y="122"/>
                  <a:pt x="173" y="122"/>
                  <a:pt x="173" y="122"/>
                </a:cubicBezTo>
                <a:cubicBezTo>
                  <a:pt x="174" y="122"/>
                  <a:pt x="175" y="122"/>
                  <a:pt x="175" y="122"/>
                </a:cubicBezTo>
                <a:cubicBezTo>
                  <a:pt x="175" y="122"/>
                  <a:pt x="175" y="122"/>
                  <a:pt x="175" y="122"/>
                </a:cubicBezTo>
                <a:cubicBezTo>
                  <a:pt x="175" y="122"/>
                  <a:pt x="175" y="122"/>
                  <a:pt x="176" y="122"/>
                </a:cubicBezTo>
                <a:cubicBezTo>
                  <a:pt x="176" y="122"/>
                  <a:pt x="176" y="122"/>
                  <a:pt x="176" y="121"/>
                </a:cubicBezTo>
                <a:cubicBezTo>
                  <a:pt x="176" y="121"/>
                  <a:pt x="176" y="121"/>
                  <a:pt x="176" y="121"/>
                </a:cubicBezTo>
                <a:cubicBezTo>
                  <a:pt x="177" y="120"/>
                  <a:pt x="177" y="120"/>
                  <a:pt x="177" y="120"/>
                </a:cubicBezTo>
                <a:cubicBezTo>
                  <a:pt x="178" y="120"/>
                  <a:pt x="178" y="119"/>
                  <a:pt x="178" y="119"/>
                </a:cubicBezTo>
                <a:cubicBezTo>
                  <a:pt x="178" y="119"/>
                  <a:pt x="178" y="119"/>
                  <a:pt x="178" y="119"/>
                </a:cubicBezTo>
                <a:cubicBezTo>
                  <a:pt x="178" y="120"/>
                  <a:pt x="178" y="120"/>
                  <a:pt x="178" y="120"/>
                </a:cubicBezTo>
                <a:cubicBezTo>
                  <a:pt x="178" y="120"/>
                  <a:pt x="178" y="120"/>
                  <a:pt x="178" y="120"/>
                </a:cubicBezTo>
                <a:cubicBezTo>
                  <a:pt x="178" y="120"/>
                  <a:pt x="178" y="121"/>
                  <a:pt x="178" y="121"/>
                </a:cubicBezTo>
                <a:cubicBezTo>
                  <a:pt x="178" y="121"/>
                  <a:pt x="179" y="122"/>
                  <a:pt x="179" y="122"/>
                </a:cubicBezTo>
                <a:cubicBezTo>
                  <a:pt x="179" y="122"/>
                  <a:pt x="180" y="122"/>
                  <a:pt x="180" y="123"/>
                </a:cubicBezTo>
                <a:cubicBezTo>
                  <a:pt x="180" y="123"/>
                  <a:pt x="180" y="122"/>
                  <a:pt x="181" y="123"/>
                </a:cubicBezTo>
                <a:cubicBezTo>
                  <a:pt x="181" y="123"/>
                  <a:pt x="181" y="123"/>
                  <a:pt x="181" y="124"/>
                </a:cubicBezTo>
                <a:cubicBezTo>
                  <a:pt x="181" y="124"/>
                  <a:pt x="182" y="124"/>
                  <a:pt x="182" y="124"/>
                </a:cubicBezTo>
                <a:cubicBezTo>
                  <a:pt x="182" y="124"/>
                  <a:pt x="182" y="125"/>
                  <a:pt x="181" y="125"/>
                </a:cubicBezTo>
                <a:cubicBezTo>
                  <a:pt x="181" y="125"/>
                  <a:pt x="181" y="125"/>
                  <a:pt x="181" y="125"/>
                </a:cubicBezTo>
                <a:cubicBezTo>
                  <a:pt x="181" y="126"/>
                  <a:pt x="181" y="126"/>
                  <a:pt x="180" y="126"/>
                </a:cubicBezTo>
                <a:cubicBezTo>
                  <a:pt x="180" y="126"/>
                  <a:pt x="180" y="126"/>
                  <a:pt x="180" y="126"/>
                </a:cubicBezTo>
                <a:cubicBezTo>
                  <a:pt x="180" y="127"/>
                  <a:pt x="180" y="128"/>
                  <a:pt x="180" y="128"/>
                </a:cubicBezTo>
                <a:cubicBezTo>
                  <a:pt x="179" y="128"/>
                  <a:pt x="178" y="128"/>
                  <a:pt x="178" y="129"/>
                </a:cubicBezTo>
                <a:cubicBezTo>
                  <a:pt x="178" y="129"/>
                  <a:pt x="178" y="129"/>
                  <a:pt x="178" y="129"/>
                </a:cubicBezTo>
                <a:cubicBezTo>
                  <a:pt x="178" y="129"/>
                  <a:pt x="177" y="129"/>
                  <a:pt x="177" y="129"/>
                </a:cubicBezTo>
                <a:cubicBezTo>
                  <a:pt x="177" y="129"/>
                  <a:pt x="177" y="130"/>
                  <a:pt x="177" y="130"/>
                </a:cubicBezTo>
                <a:cubicBezTo>
                  <a:pt x="176" y="130"/>
                  <a:pt x="176" y="130"/>
                  <a:pt x="176" y="130"/>
                </a:cubicBezTo>
                <a:cubicBezTo>
                  <a:pt x="176" y="130"/>
                  <a:pt x="176" y="130"/>
                  <a:pt x="175" y="130"/>
                </a:cubicBezTo>
                <a:cubicBezTo>
                  <a:pt x="175" y="131"/>
                  <a:pt x="174" y="131"/>
                  <a:pt x="174" y="131"/>
                </a:cubicBezTo>
                <a:cubicBezTo>
                  <a:pt x="174" y="131"/>
                  <a:pt x="173" y="131"/>
                  <a:pt x="173" y="132"/>
                </a:cubicBezTo>
                <a:cubicBezTo>
                  <a:pt x="173" y="132"/>
                  <a:pt x="173" y="132"/>
                  <a:pt x="173" y="132"/>
                </a:cubicBezTo>
                <a:cubicBezTo>
                  <a:pt x="172" y="133"/>
                  <a:pt x="171" y="133"/>
                  <a:pt x="170" y="133"/>
                </a:cubicBezTo>
                <a:cubicBezTo>
                  <a:pt x="169" y="133"/>
                  <a:pt x="169" y="134"/>
                  <a:pt x="169" y="134"/>
                </a:cubicBezTo>
                <a:cubicBezTo>
                  <a:pt x="169" y="134"/>
                  <a:pt x="168" y="134"/>
                  <a:pt x="168" y="134"/>
                </a:cubicBezTo>
                <a:cubicBezTo>
                  <a:pt x="168" y="134"/>
                  <a:pt x="167" y="134"/>
                  <a:pt x="167" y="135"/>
                </a:cubicBezTo>
                <a:cubicBezTo>
                  <a:pt x="166" y="135"/>
                  <a:pt x="166" y="135"/>
                  <a:pt x="166" y="135"/>
                </a:cubicBezTo>
                <a:cubicBezTo>
                  <a:pt x="165" y="135"/>
                  <a:pt x="165" y="135"/>
                  <a:pt x="165" y="135"/>
                </a:cubicBezTo>
                <a:cubicBezTo>
                  <a:pt x="164" y="136"/>
                  <a:pt x="163" y="136"/>
                  <a:pt x="163" y="135"/>
                </a:cubicBezTo>
                <a:cubicBezTo>
                  <a:pt x="163" y="134"/>
                  <a:pt x="163" y="134"/>
                  <a:pt x="163" y="134"/>
                </a:cubicBezTo>
                <a:cubicBezTo>
                  <a:pt x="162" y="134"/>
                  <a:pt x="162" y="133"/>
                  <a:pt x="162" y="132"/>
                </a:cubicBezTo>
                <a:cubicBezTo>
                  <a:pt x="162" y="132"/>
                  <a:pt x="162" y="132"/>
                  <a:pt x="162" y="132"/>
                </a:cubicBezTo>
                <a:cubicBezTo>
                  <a:pt x="162" y="131"/>
                  <a:pt x="162" y="131"/>
                  <a:pt x="162" y="131"/>
                </a:cubicBezTo>
                <a:cubicBezTo>
                  <a:pt x="162" y="130"/>
                  <a:pt x="161" y="130"/>
                  <a:pt x="161" y="129"/>
                </a:cubicBezTo>
                <a:cubicBezTo>
                  <a:pt x="161" y="129"/>
                  <a:pt x="161" y="129"/>
                  <a:pt x="161" y="129"/>
                </a:cubicBezTo>
                <a:cubicBezTo>
                  <a:pt x="160" y="128"/>
                  <a:pt x="160" y="128"/>
                  <a:pt x="160" y="127"/>
                </a:cubicBezTo>
                <a:cubicBezTo>
                  <a:pt x="159" y="127"/>
                  <a:pt x="159" y="127"/>
                  <a:pt x="158" y="126"/>
                </a:cubicBezTo>
                <a:cubicBezTo>
                  <a:pt x="158" y="126"/>
                  <a:pt x="158" y="126"/>
                  <a:pt x="158" y="125"/>
                </a:cubicBezTo>
                <a:cubicBezTo>
                  <a:pt x="158" y="125"/>
                  <a:pt x="158" y="124"/>
                  <a:pt x="158" y="123"/>
                </a:cubicBezTo>
                <a:cubicBezTo>
                  <a:pt x="157" y="123"/>
                  <a:pt x="157" y="123"/>
                  <a:pt x="157" y="122"/>
                </a:cubicBezTo>
                <a:cubicBezTo>
                  <a:pt x="156" y="122"/>
                  <a:pt x="156" y="122"/>
                  <a:pt x="156" y="121"/>
                </a:cubicBezTo>
                <a:cubicBezTo>
                  <a:pt x="156" y="120"/>
                  <a:pt x="155" y="120"/>
                  <a:pt x="155" y="119"/>
                </a:cubicBezTo>
                <a:cubicBezTo>
                  <a:pt x="154" y="119"/>
                  <a:pt x="154" y="118"/>
                  <a:pt x="154" y="118"/>
                </a:cubicBezTo>
                <a:cubicBezTo>
                  <a:pt x="153" y="117"/>
                  <a:pt x="153" y="117"/>
                  <a:pt x="153" y="117"/>
                </a:cubicBezTo>
                <a:cubicBezTo>
                  <a:pt x="153" y="117"/>
                  <a:pt x="153" y="117"/>
                  <a:pt x="153" y="117"/>
                </a:cubicBezTo>
                <a:cubicBezTo>
                  <a:pt x="153" y="116"/>
                  <a:pt x="153" y="116"/>
                  <a:pt x="153" y="115"/>
                </a:cubicBezTo>
                <a:cubicBezTo>
                  <a:pt x="153" y="115"/>
                  <a:pt x="153" y="115"/>
                  <a:pt x="153" y="115"/>
                </a:cubicBezTo>
                <a:cubicBezTo>
                  <a:pt x="153" y="114"/>
                  <a:pt x="152" y="114"/>
                  <a:pt x="152" y="113"/>
                </a:cubicBezTo>
                <a:cubicBezTo>
                  <a:pt x="152" y="112"/>
                  <a:pt x="152" y="112"/>
                  <a:pt x="153" y="111"/>
                </a:cubicBezTo>
                <a:cubicBezTo>
                  <a:pt x="153" y="111"/>
                  <a:pt x="153" y="111"/>
                  <a:pt x="153" y="111"/>
                </a:cubicBezTo>
                <a:cubicBezTo>
                  <a:pt x="153" y="110"/>
                  <a:pt x="153" y="109"/>
                  <a:pt x="154" y="109"/>
                </a:cubicBezTo>
                <a:cubicBezTo>
                  <a:pt x="154" y="108"/>
                  <a:pt x="154" y="108"/>
                  <a:pt x="154" y="107"/>
                </a:cubicBezTo>
                <a:cubicBezTo>
                  <a:pt x="154" y="107"/>
                  <a:pt x="154" y="107"/>
                  <a:pt x="154" y="107"/>
                </a:cubicBezTo>
                <a:cubicBezTo>
                  <a:pt x="154" y="107"/>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3" y="106"/>
                </a:cubicBezTo>
                <a:cubicBezTo>
                  <a:pt x="153" y="106"/>
                  <a:pt x="153" y="106"/>
                  <a:pt x="152" y="106"/>
                </a:cubicBezTo>
                <a:cubicBezTo>
                  <a:pt x="152" y="106"/>
                  <a:pt x="152" y="106"/>
                  <a:pt x="152" y="106"/>
                </a:cubicBezTo>
                <a:cubicBezTo>
                  <a:pt x="151" y="106"/>
                  <a:pt x="151" y="107"/>
                  <a:pt x="150" y="107"/>
                </a:cubicBezTo>
                <a:cubicBezTo>
                  <a:pt x="150" y="106"/>
                  <a:pt x="150" y="106"/>
                  <a:pt x="149" y="106"/>
                </a:cubicBezTo>
                <a:cubicBezTo>
                  <a:pt x="149" y="106"/>
                  <a:pt x="148" y="105"/>
                  <a:pt x="148" y="106"/>
                </a:cubicBezTo>
                <a:cubicBezTo>
                  <a:pt x="148" y="106"/>
                  <a:pt x="148" y="106"/>
                  <a:pt x="148" y="106"/>
                </a:cubicBezTo>
                <a:cubicBezTo>
                  <a:pt x="148" y="106"/>
                  <a:pt x="148" y="106"/>
                  <a:pt x="147" y="106"/>
                </a:cubicBezTo>
                <a:cubicBezTo>
                  <a:pt x="147" y="106"/>
                  <a:pt x="147" y="106"/>
                  <a:pt x="146" y="106"/>
                </a:cubicBezTo>
                <a:cubicBezTo>
                  <a:pt x="146" y="106"/>
                  <a:pt x="146" y="106"/>
                  <a:pt x="146" y="106"/>
                </a:cubicBezTo>
                <a:cubicBezTo>
                  <a:pt x="146" y="106"/>
                  <a:pt x="146" y="106"/>
                  <a:pt x="146" y="106"/>
                </a:cubicBezTo>
                <a:cubicBezTo>
                  <a:pt x="145" y="106"/>
                  <a:pt x="145" y="106"/>
                  <a:pt x="145" y="106"/>
                </a:cubicBezTo>
                <a:cubicBezTo>
                  <a:pt x="145" y="106"/>
                  <a:pt x="145" y="106"/>
                  <a:pt x="145" y="106"/>
                </a:cubicBezTo>
                <a:cubicBezTo>
                  <a:pt x="145" y="106"/>
                  <a:pt x="145" y="106"/>
                  <a:pt x="145" y="106"/>
                </a:cubicBezTo>
                <a:cubicBezTo>
                  <a:pt x="145" y="106"/>
                  <a:pt x="145" y="106"/>
                  <a:pt x="145" y="106"/>
                </a:cubicBezTo>
                <a:cubicBezTo>
                  <a:pt x="145" y="105"/>
                  <a:pt x="145" y="105"/>
                  <a:pt x="145" y="105"/>
                </a:cubicBezTo>
                <a:cubicBezTo>
                  <a:pt x="145" y="105"/>
                  <a:pt x="145" y="105"/>
                  <a:pt x="145" y="105"/>
                </a:cubicBezTo>
                <a:cubicBezTo>
                  <a:pt x="145" y="105"/>
                  <a:pt x="144" y="105"/>
                  <a:pt x="144" y="105"/>
                </a:cubicBezTo>
                <a:cubicBezTo>
                  <a:pt x="144" y="105"/>
                  <a:pt x="144" y="105"/>
                  <a:pt x="144" y="105"/>
                </a:cubicBezTo>
                <a:cubicBezTo>
                  <a:pt x="144" y="105"/>
                  <a:pt x="144" y="105"/>
                  <a:pt x="144" y="105"/>
                </a:cubicBezTo>
                <a:cubicBezTo>
                  <a:pt x="144" y="105"/>
                  <a:pt x="144" y="105"/>
                  <a:pt x="144" y="105"/>
                </a:cubicBezTo>
                <a:cubicBezTo>
                  <a:pt x="144" y="105"/>
                  <a:pt x="144" y="105"/>
                  <a:pt x="144" y="105"/>
                </a:cubicBezTo>
                <a:cubicBezTo>
                  <a:pt x="144" y="104"/>
                  <a:pt x="144" y="104"/>
                  <a:pt x="144" y="104"/>
                </a:cubicBezTo>
                <a:cubicBezTo>
                  <a:pt x="143" y="104"/>
                  <a:pt x="143" y="104"/>
                  <a:pt x="143" y="104"/>
                </a:cubicBezTo>
                <a:cubicBezTo>
                  <a:pt x="143" y="104"/>
                  <a:pt x="143" y="104"/>
                  <a:pt x="143" y="104"/>
                </a:cubicBezTo>
                <a:cubicBezTo>
                  <a:pt x="143" y="103"/>
                  <a:pt x="143" y="103"/>
                  <a:pt x="143" y="103"/>
                </a:cubicBezTo>
                <a:cubicBezTo>
                  <a:pt x="143" y="103"/>
                  <a:pt x="143" y="103"/>
                  <a:pt x="143" y="103"/>
                </a:cubicBezTo>
                <a:cubicBezTo>
                  <a:pt x="144" y="103"/>
                  <a:pt x="144" y="103"/>
                  <a:pt x="143" y="103"/>
                </a:cubicBezTo>
                <a:cubicBezTo>
                  <a:pt x="143" y="103"/>
                  <a:pt x="143" y="103"/>
                  <a:pt x="143" y="103"/>
                </a:cubicBezTo>
                <a:cubicBezTo>
                  <a:pt x="143" y="103"/>
                  <a:pt x="144" y="103"/>
                  <a:pt x="144" y="103"/>
                </a:cubicBezTo>
                <a:cubicBezTo>
                  <a:pt x="144" y="103"/>
                  <a:pt x="144" y="103"/>
                  <a:pt x="144" y="103"/>
                </a:cubicBezTo>
                <a:cubicBezTo>
                  <a:pt x="143" y="103"/>
                  <a:pt x="143" y="103"/>
                  <a:pt x="143" y="103"/>
                </a:cubicBezTo>
                <a:cubicBezTo>
                  <a:pt x="143" y="102"/>
                  <a:pt x="143" y="102"/>
                  <a:pt x="143" y="102"/>
                </a:cubicBezTo>
                <a:cubicBezTo>
                  <a:pt x="143" y="102"/>
                  <a:pt x="143" y="102"/>
                  <a:pt x="143" y="102"/>
                </a:cubicBezTo>
                <a:cubicBezTo>
                  <a:pt x="143" y="102"/>
                  <a:pt x="143" y="102"/>
                  <a:pt x="143" y="102"/>
                </a:cubicBezTo>
                <a:cubicBezTo>
                  <a:pt x="143" y="102"/>
                  <a:pt x="143" y="102"/>
                  <a:pt x="144" y="102"/>
                </a:cubicBezTo>
                <a:cubicBezTo>
                  <a:pt x="144" y="102"/>
                  <a:pt x="144" y="102"/>
                  <a:pt x="144" y="102"/>
                </a:cubicBezTo>
                <a:cubicBezTo>
                  <a:pt x="143" y="102"/>
                  <a:pt x="143" y="102"/>
                  <a:pt x="143" y="102"/>
                </a:cubicBezTo>
                <a:cubicBezTo>
                  <a:pt x="143" y="102"/>
                  <a:pt x="143" y="101"/>
                  <a:pt x="143" y="101"/>
                </a:cubicBezTo>
                <a:cubicBezTo>
                  <a:pt x="143" y="101"/>
                  <a:pt x="143" y="101"/>
                  <a:pt x="143" y="101"/>
                </a:cubicBezTo>
                <a:cubicBezTo>
                  <a:pt x="143" y="101"/>
                  <a:pt x="144" y="101"/>
                  <a:pt x="144" y="100"/>
                </a:cubicBezTo>
                <a:cubicBezTo>
                  <a:pt x="144" y="101"/>
                  <a:pt x="144" y="101"/>
                  <a:pt x="145" y="101"/>
                </a:cubicBezTo>
                <a:cubicBezTo>
                  <a:pt x="145" y="101"/>
                  <a:pt x="145" y="101"/>
                  <a:pt x="145" y="101"/>
                </a:cubicBezTo>
                <a:cubicBezTo>
                  <a:pt x="145" y="101"/>
                  <a:pt x="144" y="101"/>
                  <a:pt x="144" y="101"/>
                </a:cubicBezTo>
                <a:cubicBezTo>
                  <a:pt x="144" y="100"/>
                  <a:pt x="144" y="100"/>
                  <a:pt x="144" y="100"/>
                </a:cubicBezTo>
                <a:cubicBezTo>
                  <a:pt x="145" y="100"/>
                  <a:pt x="145" y="100"/>
                  <a:pt x="145" y="100"/>
                </a:cubicBezTo>
                <a:cubicBezTo>
                  <a:pt x="145" y="101"/>
                  <a:pt x="145" y="101"/>
                  <a:pt x="145" y="101"/>
                </a:cubicBezTo>
                <a:cubicBezTo>
                  <a:pt x="145" y="101"/>
                  <a:pt x="146" y="101"/>
                  <a:pt x="146" y="101"/>
                </a:cubicBezTo>
                <a:cubicBezTo>
                  <a:pt x="146" y="101"/>
                  <a:pt x="146" y="101"/>
                  <a:pt x="146" y="101"/>
                </a:cubicBezTo>
                <a:cubicBezTo>
                  <a:pt x="146" y="101"/>
                  <a:pt x="146" y="101"/>
                  <a:pt x="146" y="101"/>
                </a:cubicBezTo>
                <a:cubicBezTo>
                  <a:pt x="146" y="100"/>
                  <a:pt x="146" y="100"/>
                  <a:pt x="146" y="100"/>
                </a:cubicBezTo>
                <a:cubicBezTo>
                  <a:pt x="146" y="100"/>
                  <a:pt x="146" y="100"/>
                  <a:pt x="146" y="100"/>
                </a:cubicBezTo>
                <a:cubicBezTo>
                  <a:pt x="146" y="100"/>
                  <a:pt x="147" y="100"/>
                  <a:pt x="147" y="100"/>
                </a:cubicBezTo>
                <a:cubicBezTo>
                  <a:pt x="147" y="100"/>
                  <a:pt x="147" y="100"/>
                  <a:pt x="147" y="100"/>
                </a:cubicBezTo>
                <a:cubicBezTo>
                  <a:pt x="147" y="100"/>
                  <a:pt x="147" y="100"/>
                  <a:pt x="146" y="100"/>
                </a:cubicBezTo>
                <a:cubicBezTo>
                  <a:pt x="146" y="100"/>
                  <a:pt x="146" y="100"/>
                  <a:pt x="146" y="100"/>
                </a:cubicBezTo>
                <a:cubicBezTo>
                  <a:pt x="146" y="100"/>
                  <a:pt x="146" y="100"/>
                  <a:pt x="146" y="99"/>
                </a:cubicBezTo>
                <a:cubicBezTo>
                  <a:pt x="146" y="99"/>
                  <a:pt x="147" y="100"/>
                  <a:pt x="147" y="100"/>
                </a:cubicBezTo>
                <a:cubicBezTo>
                  <a:pt x="147" y="100"/>
                  <a:pt x="147" y="99"/>
                  <a:pt x="147" y="99"/>
                </a:cubicBezTo>
                <a:cubicBezTo>
                  <a:pt x="148" y="100"/>
                  <a:pt x="148" y="100"/>
                  <a:pt x="149" y="100"/>
                </a:cubicBezTo>
                <a:cubicBezTo>
                  <a:pt x="149" y="99"/>
                  <a:pt x="149" y="99"/>
                  <a:pt x="149" y="99"/>
                </a:cubicBezTo>
                <a:cubicBezTo>
                  <a:pt x="149" y="99"/>
                  <a:pt x="150" y="99"/>
                  <a:pt x="151" y="98"/>
                </a:cubicBezTo>
                <a:cubicBezTo>
                  <a:pt x="152" y="98"/>
                  <a:pt x="152" y="99"/>
                  <a:pt x="153" y="98"/>
                </a:cubicBezTo>
                <a:cubicBezTo>
                  <a:pt x="153" y="98"/>
                  <a:pt x="153" y="99"/>
                  <a:pt x="153" y="99"/>
                </a:cubicBezTo>
                <a:cubicBezTo>
                  <a:pt x="154" y="99"/>
                  <a:pt x="154" y="99"/>
                  <a:pt x="154" y="99"/>
                </a:cubicBezTo>
                <a:cubicBezTo>
                  <a:pt x="154" y="99"/>
                  <a:pt x="154" y="99"/>
                  <a:pt x="155" y="99"/>
                </a:cubicBezTo>
                <a:cubicBezTo>
                  <a:pt x="155" y="99"/>
                  <a:pt x="155" y="100"/>
                  <a:pt x="156" y="100"/>
                </a:cubicBezTo>
                <a:cubicBezTo>
                  <a:pt x="156" y="100"/>
                  <a:pt x="157" y="100"/>
                  <a:pt x="157" y="100"/>
                </a:cubicBezTo>
                <a:cubicBezTo>
                  <a:pt x="157" y="100"/>
                  <a:pt x="158" y="100"/>
                  <a:pt x="158" y="100"/>
                </a:cubicBezTo>
                <a:cubicBezTo>
                  <a:pt x="158" y="100"/>
                  <a:pt x="159" y="100"/>
                  <a:pt x="159" y="100"/>
                </a:cubicBezTo>
                <a:cubicBezTo>
                  <a:pt x="160" y="100"/>
                  <a:pt x="161" y="99"/>
                  <a:pt x="161" y="98"/>
                </a:cubicBezTo>
                <a:cubicBezTo>
                  <a:pt x="161" y="98"/>
                  <a:pt x="160" y="98"/>
                  <a:pt x="160" y="97"/>
                </a:cubicBezTo>
                <a:cubicBezTo>
                  <a:pt x="160" y="97"/>
                  <a:pt x="159" y="97"/>
                  <a:pt x="159" y="97"/>
                </a:cubicBezTo>
                <a:cubicBezTo>
                  <a:pt x="159" y="96"/>
                  <a:pt x="159" y="96"/>
                  <a:pt x="159" y="96"/>
                </a:cubicBezTo>
                <a:cubicBezTo>
                  <a:pt x="159" y="96"/>
                  <a:pt x="158" y="96"/>
                  <a:pt x="158" y="96"/>
                </a:cubicBezTo>
                <a:cubicBezTo>
                  <a:pt x="158" y="95"/>
                  <a:pt x="158" y="95"/>
                  <a:pt x="157" y="95"/>
                </a:cubicBezTo>
                <a:cubicBezTo>
                  <a:pt x="157" y="95"/>
                  <a:pt x="157" y="95"/>
                  <a:pt x="157" y="95"/>
                </a:cubicBezTo>
                <a:cubicBezTo>
                  <a:pt x="156" y="95"/>
                  <a:pt x="156" y="94"/>
                  <a:pt x="156" y="94"/>
                </a:cubicBezTo>
                <a:cubicBezTo>
                  <a:pt x="156" y="94"/>
                  <a:pt x="156" y="94"/>
                  <a:pt x="156" y="94"/>
                </a:cubicBezTo>
                <a:cubicBezTo>
                  <a:pt x="156" y="94"/>
                  <a:pt x="155" y="94"/>
                  <a:pt x="155" y="94"/>
                </a:cubicBezTo>
                <a:cubicBezTo>
                  <a:pt x="155" y="94"/>
                  <a:pt x="156" y="94"/>
                  <a:pt x="156" y="93"/>
                </a:cubicBezTo>
                <a:cubicBezTo>
                  <a:pt x="156" y="93"/>
                  <a:pt x="156" y="93"/>
                  <a:pt x="156" y="93"/>
                </a:cubicBezTo>
                <a:cubicBezTo>
                  <a:pt x="157" y="93"/>
                  <a:pt x="157" y="93"/>
                  <a:pt x="157" y="92"/>
                </a:cubicBezTo>
                <a:cubicBezTo>
                  <a:pt x="157" y="92"/>
                  <a:pt x="156" y="92"/>
                  <a:pt x="156" y="92"/>
                </a:cubicBezTo>
                <a:cubicBezTo>
                  <a:pt x="156" y="92"/>
                  <a:pt x="156" y="92"/>
                  <a:pt x="156" y="92"/>
                </a:cubicBezTo>
                <a:cubicBezTo>
                  <a:pt x="157" y="92"/>
                  <a:pt x="157" y="91"/>
                  <a:pt x="158" y="91"/>
                </a:cubicBezTo>
                <a:cubicBezTo>
                  <a:pt x="158" y="91"/>
                  <a:pt x="158" y="91"/>
                  <a:pt x="158" y="91"/>
                </a:cubicBezTo>
                <a:cubicBezTo>
                  <a:pt x="157" y="91"/>
                  <a:pt x="157" y="91"/>
                  <a:pt x="157" y="91"/>
                </a:cubicBezTo>
                <a:cubicBezTo>
                  <a:pt x="157" y="91"/>
                  <a:pt x="157" y="91"/>
                  <a:pt x="157" y="91"/>
                </a:cubicBezTo>
                <a:cubicBezTo>
                  <a:pt x="156" y="91"/>
                  <a:pt x="156" y="91"/>
                  <a:pt x="156" y="91"/>
                </a:cubicBezTo>
                <a:cubicBezTo>
                  <a:pt x="156" y="91"/>
                  <a:pt x="156" y="91"/>
                  <a:pt x="155" y="91"/>
                </a:cubicBezTo>
                <a:cubicBezTo>
                  <a:pt x="155" y="92"/>
                  <a:pt x="154" y="92"/>
                  <a:pt x="154" y="92"/>
                </a:cubicBezTo>
                <a:cubicBezTo>
                  <a:pt x="154" y="92"/>
                  <a:pt x="154" y="92"/>
                  <a:pt x="154" y="92"/>
                </a:cubicBezTo>
                <a:cubicBezTo>
                  <a:pt x="153" y="92"/>
                  <a:pt x="153" y="92"/>
                  <a:pt x="153" y="92"/>
                </a:cubicBezTo>
                <a:cubicBezTo>
                  <a:pt x="153" y="92"/>
                  <a:pt x="153" y="92"/>
                  <a:pt x="153" y="92"/>
                </a:cubicBezTo>
                <a:cubicBezTo>
                  <a:pt x="153" y="92"/>
                  <a:pt x="153" y="92"/>
                  <a:pt x="153" y="92"/>
                </a:cubicBezTo>
                <a:cubicBezTo>
                  <a:pt x="153" y="92"/>
                  <a:pt x="153" y="92"/>
                  <a:pt x="153" y="92"/>
                </a:cubicBezTo>
                <a:cubicBezTo>
                  <a:pt x="152" y="92"/>
                  <a:pt x="152" y="92"/>
                  <a:pt x="152" y="92"/>
                </a:cubicBezTo>
                <a:cubicBezTo>
                  <a:pt x="152" y="92"/>
                  <a:pt x="152" y="92"/>
                  <a:pt x="152" y="92"/>
                </a:cubicBezTo>
                <a:cubicBezTo>
                  <a:pt x="152" y="93"/>
                  <a:pt x="153" y="93"/>
                  <a:pt x="153" y="94"/>
                </a:cubicBezTo>
                <a:cubicBezTo>
                  <a:pt x="153" y="94"/>
                  <a:pt x="154" y="94"/>
                  <a:pt x="154" y="94"/>
                </a:cubicBezTo>
                <a:cubicBezTo>
                  <a:pt x="154" y="94"/>
                  <a:pt x="154" y="94"/>
                  <a:pt x="155" y="94"/>
                </a:cubicBezTo>
                <a:cubicBezTo>
                  <a:pt x="155" y="94"/>
                  <a:pt x="154" y="94"/>
                  <a:pt x="154" y="94"/>
                </a:cubicBezTo>
                <a:cubicBezTo>
                  <a:pt x="154" y="94"/>
                  <a:pt x="154" y="94"/>
                  <a:pt x="154" y="94"/>
                </a:cubicBezTo>
                <a:cubicBezTo>
                  <a:pt x="154" y="94"/>
                  <a:pt x="154" y="94"/>
                  <a:pt x="153" y="94"/>
                </a:cubicBezTo>
                <a:cubicBezTo>
                  <a:pt x="153" y="94"/>
                  <a:pt x="153" y="94"/>
                  <a:pt x="153" y="94"/>
                </a:cubicBezTo>
                <a:cubicBezTo>
                  <a:pt x="153" y="94"/>
                  <a:pt x="153" y="94"/>
                  <a:pt x="152" y="94"/>
                </a:cubicBezTo>
                <a:cubicBezTo>
                  <a:pt x="152" y="95"/>
                  <a:pt x="152" y="95"/>
                  <a:pt x="151" y="95"/>
                </a:cubicBezTo>
                <a:cubicBezTo>
                  <a:pt x="151" y="95"/>
                  <a:pt x="151" y="95"/>
                  <a:pt x="151" y="95"/>
                </a:cubicBezTo>
                <a:cubicBezTo>
                  <a:pt x="151" y="94"/>
                  <a:pt x="151" y="94"/>
                  <a:pt x="150" y="94"/>
                </a:cubicBezTo>
                <a:cubicBezTo>
                  <a:pt x="150" y="94"/>
                  <a:pt x="150" y="94"/>
                  <a:pt x="150" y="94"/>
                </a:cubicBezTo>
                <a:cubicBezTo>
                  <a:pt x="150" y="93"/>
                  <a:pt x="151" y="93"/>
                  <a:pt x="151" y="93"/>
                </a:cubicBezTo>
                <a:cubicBezTo>
                  <a:pt x="151" y="93"/>
                  <a:pt x="151" y="93"/>
                  <a:pt x="151" y="92"/>
                </a:cubicBezTo>
                <a:cubicBezTo>
                  <a:pt x="150" y="92"/>
                  <a:pt x="150" y="93"/>
                  <a:pt x="149" y="92"/>
                </a:cubicBezTo>
                <a:cubicBezTo>
                  <a:pt x="149" y="92"/>
                  <a:pt x="149" y="92"/>
                  <a:pt x="149" y="92"/>
                </a:cubicBezTo>
                <a:cubicBezTo>
                  <a:pt x="149" y="92"/>
                  <a:pt x="149" y="92"/>
                  <a:pt x="150" y="92"/>
                </a:cubicBezTo>
                <a:cubicBezTo>
                  <a:pt x="150" y="92"/>
                  <a:pt x="150" y="92"/>
                  <a:pt x="150" y="92"/>
                </a:cubicBezTo>
                <a:cubicBezTo>
                  <a:pt x="149" y="92"/>
                  <a:pt x="149" y="92"/>
                  <a:pt x="149" y="91"/>
                </a:cubicBezTo>
                <a:cubicBezTo>
                  <a:pt x="149" y="91"/>
                  <a:pt x="149" y="92"/>
                  <a:pt x="149" y="92"/>
                </a:cubicBezTo>
                <a:cubicBezTo>
                  <a:pt x="149" y="92"/>
                  <a:pt x="149" y="92"/>
                  <a:pt x="149" y="92"/>
                </a:cubicBezTo>
                <a:cubicBezTo>
                  <a:pt x="148" y="92"/>
                  <a:pt x="148" y="92"/>
                  <a:pt x="147" y="93"/>
                </a:cubicBezTo>
                <a:cubicBezTo>
                  <a:pt x="147" y="93"/>
                  <a:pt x="146" y="93"/>
                  <a:pt x="147" y="93"/>
                </a:cubicBezTo>
                <a:cubicBezTo>
                  <a:pt x="147" y="94"/>
                  <a:pt x="147" y="94"/>
                  <a:pt x="147" y="94"/>
                </a:cubicBezTo>
                <a:cubicBezTo>
                  <a:pt x="147" y="94"/>
                  <a:pt x="147" y="94"/>
                  <a:pt x="146" y="94"/>
                </a:cubicBezTo>
                <a:cubicBezTo>
                  <a:pt x="146" y="94"/>
                  <a:pt x="145" y="95"/>
                  <a:pt x="145" y="96"/>
                </a:cubicBezTo>
                <a:cubicBezTo>
                  <a:pt x="145" y="96"/>
                  <a:pt x="145" y="96"/>
                  <a:pt x="145" y="96"/>
                </a:cubicBezTo>
                <a:cubicBezTo>
                  <a:pt x="145" y="96"/>
                  <a:pt x="145" y="96"/>
                  <a:pt x="145" y="97"/>
                </a:cubicBezTo>
                <a:cubicBezTo>
                  <a:pt x="145" y="97"/>
                  <a:pt x="145" y="97"/>
                  <a:pt x="145" y="97"/>
                </a:cubicBezTo>
                <a:cubicBezTo>
                  <a:pt x="144" y="97"/>
                  <a:pt x="144" y="98"/>
                  <a:pt x="144" y="98"/>
                </a:cubicBezTo>
                <a:cubicBezTo>
                  <a:pt x="144" y="98"/>
                  <a:pt x="144" y="98"/>
                  <a:pt x="144" y="98"/>
                </a:cubicBezTo>
                <a:cubicBezTo>
                  <a:pt x="144" y="98"/>
                  <a:pt x="145" y="99"/>
                  <a:pt x="145" y="99"/>
                </a:cubicBezTo>
                <a:cubicBezTo>
                  <a:pt x="145" y="99"/>
                  <a:pt x="146" y="99"/>
                  <a:pt x="146" y="99"/>
                </a:cubicBezTo>
                <a:cubicBezTo>
                  <a:pt x="146" y="100"/>
                  <a:pt x="146" y="100"/>
                  <a:pt x="146" y="100"/>
                </a:cubicBezTo>
                <a:cubicBezTo>
                  <a:pt x="145" y="100"/>
                  <a:pt x="145" y="100"/>
                  <a:pt x="145" y="100"/>
                </a:cubicBezTo>
                <a:cubicBezTo>
                  <a:pt x="144" y="100"/>
                  <a:pt x="144" y="100"/>
                  <a:pt x="144" y="100"/>
                </a:cubicBezTo>
                <a:cubicBezTo>
                  <a:pt x="144" y="100"/>
                  <a:pt x="144" y="100"/>
                  <a:pt x="144" y="100"/>
                </a:cubicBezTo>
                <a:cubicBezTo>
                  <a:pt x="144" y="100"/>
                  <a:pt x="143" y="100"/>
                  <a:pt x="143" y="101"/>
                </a:cubicBezTo>
                <a:cubicBezTo>
                  <a:pt x="143" y="101"/>
                  <a:pt x="143" y="101"/>
                  <a:pt x="143" y="101"/>
                </a:cubicBezTo>
                <a:cubicBezTo>
                  <a:pt x="143" y="101"/>
                  <a:pt x="143" y="101"/>
                  <a:pt x="143" y="101"/>
                </a:cubicBezTo>
                <a:cubicBezTo>
                  <a:pt x="143" y="101"/>
                  <a:pt x="143" y="101"/>
                  <a:pt x="143" y="100"/>
                </a:cubicBezTo>
                <a:cubicBezTo>
                  <a:pt x="143" y="100"/>
                  <a:pt x="143" y="100"/>
                  <a:pt x="143" y="100"/>
                </a:cubicBezTo>
                <a:cubicBezTo>
                  <a:pt x="143" y="100"/>
                  <a:pt x="143" y="100"/>
                  <a:pt x="142" y="100"/>
                </a:cubicBezTo>
                <a:cubicBezTo>
                  <a:pt x="142" y="100"/>
                  <a:pt x="142" y="100"/>
                  <a:pt x="142" y="100"/>
                </a:cubicBezTo>
                <a:cubicBezTo>
                  <a:pt x="142" y="100"/>
                  <a:pt x="141" y="100"/>
                  <a:pt x="141" y="100"/>
                </a:cubicBezTo>
                <a:cubicBezTo>
                  <a:pt x="141" y="100"/>
                  <a:pt x="141" y="100"/>
                  <a:pt x="141" y="100"/>
                </a:cubicBezTo>
                <a:cubicBezTo>
                  <a:pt x="141" y="100"/>
                  <a:pt x="141" y="100"/>
                  <a:pt x="140" y="100"/>
                </a:cubicBezTo>
                <a:cubicBezTo>
                  <a:pt x="140" y="100"/>
                  <a:pt x="140" y="100"/>
                  <a:pt x="140" y="100"/>
                </a:cubicBezTo>
                <a:cubicBezTo>
                  <a:pt x="140" y="100"/>
                  <a:pt x="140" y="100"/>
                  <a:pt x="140" y="100"/>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39" y="101"/>
                  <a:pt x="139" y="101"/>
                </a:cubicBezTo>
                <a:cubicBezTo>
                  <a:pt x="139" y="101"/>
                  <a:pt x="139" y="101"/>
                  <a:pt x="139" y="101"/>
                </a:cubicBezTo>
                <a:cubicBezTo>
                  <a:pt x="139" y="101"/>
                  <a:pt x="139" y="101"/>
                  <a:pt x="140" y="101"/>
                </a:cubicBezTo>
                <a:cubicBezTo>
                  <a:pt x="140" y="101"/>
                  <a:pt x="140" y="101"/>
                  <a:pt x="140" y="101"/>
                </a:cubicBezTo>
                <a:cubicBezTo>
                  <a:pt x="139" y="101"/>
                  <a:pt x="139" y="101"/>
                  <a:pt x="139" y="101"/>
                </a:cubicBezTo>
                <a:cubicBezTo>
                  <a:pt x="139" y="101"/>
                  <a:pt x="139" y="101"/>
                  <a:pt x="139" y="101"/>
                </a:cubicBezTo>
                <a:cubicBezTo>
                  <a:pt x="139" y="101"/>
                  <a:pt x="139" y="100"/>
                  <a:pt x="139" y="100"/>
                </a:cubicBezTo>
                <a:cubicBezTo>
                  <a:pt x="139" y="100"/>
                  <a:pt x="139" y="100"/>
                  <a:pt x="139" y="100"/>
                </a:cubicBezTo>
                <a:cubicBezTo>
                  <a:pt x="139" y="100"/>
                  <a:pt x="139" y="100"/>
                  <a:pt x="139" y="100"/>
                </a:cubicBezTo>
                <a:cubicBezTo>
                  <a:pt x="139" y="100"/>
                  <a:pt x="138" y="100"/>
                  <a:pt x="138" y="101"/>
                </a:cubicBezTo>
                <a:cubicBezTo>
                  <a:pt x="138" y="101"/>
                  <a:pt x="138" y="101"/>
                  <a:pt x="138" y="101"/>
                </a:cubicBezTo>
                <a:cubicBezTo>
                  <a:pt x="138" y="101"/>
                  <a:pt x="138" y="101"/>
                  <a:pt x="138" y="101"/>
                </a:cubicBezTo>
                <a:cubicBezTo>
                  <a:pt x="138"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3"/>
                </a:cubicBezTo>
                <a:cubicBezTo>
                  <a:pt x="139" y="103"/>
                  <a:pt x="138" y="103"/>
                  <a:pt x="138" y="103"/>
                </a:cubicBezTo>
                <a:cubicBezTo>
                  <a:pt x="138" y="103"/>
                  <a:pt x="138" y="103"/>
                  <a:pt x="138" y="103"/>
                </a:cubicBezTo>
                <a:cubicBezTo>
                  <a:pt x="139" y="103"/>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39" y="104"/>
                </a:cubicBezTo>
                <a:cubicBezTo>
                  <a:pt x="139" y="104"/>
                  <a:pt x="139" y="104"/>
                  <a:pt x="139" y="104"/>
                </a:cubicBezTo>
                <a:cubicBezTo>
                  <a:pt x="139" y="104"/>
                  <a:pt x="139" y="104"/>
                  <a:pt x="139" y="104"/>
                </a:cubicBezTo>
                <a:cubicBezTo>
                  <a:pt x="139" y="104"/>
                  <a:pt x="139" y="104"/>
                  <a:pt x="139" y="104"/>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8" y="105"/>
                </a:cubicBezTo>
                <a:cubicBezTo>
                  <a:pt x="138" y="105"/>
                  <a:pt x="138" y="105"/>
                  <a:pt x="138" y="105"/>
                </a:cubicBezTo>
                <a:cubicBezTo>
                  <a:pt x="139" y="105"/>
                  <a:pt x="139" y="105"/>
                  <a:pt x="139" y="106"/>
                </a:cubicBezTo>
                <a:cubicBezTo>
                  <a:pt x="139" y="106"/>
                  <a:pt x="138" y="106"/>
                  <a:pt x="138" y="106"/>
                </a:cubicBezTo>
                <a:cubicBezTo>
                  <a:pt x="138" y="106"/>
                  <a:pt x="138" y="106"/>
                  <a:pt x="138" y="106"/>
                </a:cubicBezTo>
                <a:cubicBezTo>
                  <a:pt x="138" y="106"/>
                  <a:pt x="138" y="106"/>
                  <a:pt x="138" y="106"/>
                </a:cubicBezTo>
                <a:cubicBezTo>
                  <a:pt x="138" y="106"/>
                  <a:pt x="138" y="105"/>
                  <a:pt x="138" y="105"/>
                </a:cubicBezTo>
                <a:cubicBezTo>
                  <a:pt x="138" y="105"/>
                  <a:pt x="138" y="105"/>
                  <a:pt x="137" y="106"/>
                </a:cubicBezTo>
                <a:cubicBezTo>
                  <a:pt x="137" y="105"/>
                  <a:pt x="137" y="105"/>
                  <a:pt x="137" y="105"/>
                </a:cubicBezTo>
                <a:cubicBezTo>
                  <a:pt x="137" y="105"/>
                  <a:pt x="137" y="105"/>
                  <a:pt x="137" y="105"/>
                </a:cubicBezTo>
                <a:cubicBezTo>
                  <a:pt x="137" y="105"/>
                  <a:pt x="137" y="104"/>
                  <a:pt x="137" y="104"/>
                </a:cubicBezTo>
                <a:cubicBezTo>
                  <a:pt x="137" y="104"/>
                  <a:pt x="137" y="104"/>
                  <a:pt x="137" y="104"/>
                </a:cubicBezTo>
                <a:cubicBezTo>
                  <a:pt x="137" y="104"/>
                  <a:pt x="138" y="104"/>
                  <a:pt x="138" y="104"/>
                </a:cubicBezTo>
                <a:cubicBezTo>
                  <a:pt x="138" y="104"/>
                  <a:pt x="139" y="104"/>
                  <a:pt x="139" y="104"/>
                </a:cubicBezTo>
                <a:cubicBezTo>
                  <a:pt x="139" y="104"/>
                  <a:pt x="139" y="104"/>
                  <a:pt x="139" y="104"/>
                </a:cubicBezTo>
                <a:cubicBezTo>
                  <a:pt x="139" y="104"/>
                  <a:pt x="138" y="103"/>
                  <a:pt x="138" y="103"/>
                </a:cubicBezTo>
                <a:cubicBezTo>
                  <a:pt x="138" y="103"/>
                  <a:pt x="137" y="103"/>
                  <a:pt x="137" y="103"/>
                </a:cubicBezTo>
                <a:cubicBezTo>
                  <a:pt x="137" y="103"/>
                  <a:pt x="136" y="103"/>
                  <a:pt x="136" y="103"/>
                </a:cubicBezTo>
                <a:cubicBezTo>
                  <a:pt x="136" y="103"/>
                  <a:pt x="136" y="103"/>
                  <a:pt x="136" y="103"/>
                </a:cubicBezTo>
                <a:cubicBezTo>
                  <a:pt x="136" y="103"/>
                  <a:pt x="137" y="103"/>
                  <a:pt x="137" y="103"/>
                </a:cubicBezTo>
                <a:cubicBezTo>
                  <a:pt x="137" y="103"/>
                  <a:pt x="137" y="103"/>
                  <a:pt x="137" y="103"/>
                </a:cubicBezTo>
                <a:cubicBezTo>
                  <a:pt x="137" y="103"/>
                  <a:pt x="137" y="103"/>
                  <a:pt x="137" y="102"/>
                </a:cubicBezTo>
                <a:cubicBezTo>
                  <a:pt x="136" y="103"/>
                  <a:pt x="136" y="102"/>
                  <a:pt x="135" y="102"/>
                </a:cubicBezTo>
                <a:cubicBezTo>
                  <a:pt x="135" y="102"/>
                  <a:pt x="135" y="102"/>
                  <a:pt x="135" y="101"/>
                </a:cubicBezTo>
                <a:cubicBezTo>
                  <a:pt x="135" y="101"/>
                  <a:pt x="135" y="101"/>
                  <a:pt x="135" y="101"/>
                </a:cubicBezTo>
                <a:cubicBezTo>
                  <a:pt x="135" y="101"/>
                  <a:pt x="135" y="101"/>
                  <a:pt x="135" y="101"/>
                </a:cubicBezTo>
                <a:cubicBezTo>
                  <a:pt x="135" y="101"/>
                  <a:pt x="135" y="101"/>
                  <a:pt x="135" y="100"/>
                </a:cubicBezTo>
                <a:cubicBezTo>
                  <a:pt x="135" y="100"/>
                  <a:pt x="135" y="100"/>
                  <a:pt x="135" y="100"/>
                </a:cubicBezTo>
                <a:cubicBezTo>
                  <a:pt x="135" y="100"/>
                  <a:pt x="135" y="99"/>
                  <a:pt x="135" y="99"/>
                </a:cubicBezTo>
                <a:cubicBezTo>
                  <a:pt x="135" y="99"/>
                  <a:pt x="135" y="99"/>
                  <a:pt x="135" y="99"/>
                </a:cubicBezTo>
                <a:cubicBezTo>
                  <a:pt x="135" y="99"/>
                  <a:pt x="135" y="99"/>
                  <a:pt x="134" y="99"/>
                </a:cubicBezTo>
                <a:cubicBezTo>
                  <a:pt x="134" y="98"/>
                  <a:pt x="134" y="98"/>
                  <a:pt x="134" y="98"/>
                </a:cubicBezTo>
                <a:cubicBezTo>
                  <a:pt x="134" y="98"/>
                  <a:pt x="133" y="98"/>
                  <a:pt x="132" y="97"/>
                </a:cubicBezTo>
                <a:cubicBezTo>
                  <a:pt x="132" y="97"/>
                  <a:pt x="132" y="97"/>
                  <a:pt x="132" y="97"/>
                </a:cubicBezTo>
                <a:cubicBezTo>
                  <a:pt x="132" y="97"/>
                  <a:pt x="131" y="96"/>
                  <a:pt x="131" y="96"/>
                </a:cubicBezTo>
                <a:cubicBezTo>
                  <a:pt x="131" y="96"/>
                  <a:pt x="131" y="96"/>
                  <a:pt x="131" y="96"/>
                </a:cubicBezTo>
                <a:cubicBezTo>
                  <a:pt x="130" y="96"/>
                  <a:pt x="130" y="96"/>
                  <a:pt x="130" y="95"/>
                </a:cubicBezTo>
                <a:cubicBezTo>
                  <a:pt x="130" y="95"/>
                  <a:pt x="130" y="95"/>
                  <a:pt x="130" y="95"/>
                </a:cubicBezTo>
                <a:cubicBezTo>
                  <a:pt x="130" y="95"/>
                  <a:pt x="130" y="95"/>
                  <a:pt x="130" y="95"/>
                </a:cubicBezTo>
                <a:cubicBezTo>
                  <a:pt x="129" y="95"/>
                  <a:pt x="130" y="94"/>
                  <a:pt x="129" y="94"/>
                </a:cubicBezTo>
                <a:cubicBezTo>
                  <a:pt x="129" y="94"/>
                  <a:pt x="129" y="94"/>
                  <a:pt x="129" y="94"/>
                </a:cubicBezTo>
                <a:cubicBezTo>
                  <a:pt x="128" y="94"/>
                  <a:pt x="128" y="94"/>
                  <a:pt x="128" y="95"/>
                </a:cubicBezTo>
                <a:cubicBezTo>
                  <a:pt x="128" y="94"/>
                  <a:pt x="128" y="94"/>
                  <a:pt x="128" y="94"/>
                </a:cubicBezTo>
                <a:cubicBezTo>
                  <a:pt x="128" y="94"/>
                  <a:pt x="128" y="93"/>
                  <a:pt x="128" y="93"/>
                </a:cubicBezTo>
                <a:cubicBezTo>
                  <a:pt x="128" y="93"/>
                  <a:pt x="128" y="93"/>
                  <a:pt x="128" y="93"/>
                </a:cubicBezTo>
                <a:cubicBezTo>
                  <a:pt x="128" y="93"/>
                  <a:pt x="128" y="93"/>
                  <a:pt x="127" y="93"/>
                </a:cubicBezTo>
                <a:cubicBezTo>
                  <a:pt x="127" y="93"/>
                  <a:pt x="127" y="93"/>
                  <a:pt x="127" y="93"/>
                </a:cubicBezTo>
                <a:cubicBezTo>
                  <a:pt x="127" y="93"/>
                  <a:pt x="127" y="94"/>
                  <a:pt x="126" y="94"/>
                </a:cubicBezTo>
                <a:cubicBezTo>
                  <a:pt x="126" y="94"/>
                  <a:pt x="126" y="94"/>
                  <a:pt x="126" y="94"/>
                </a:cubicBezTo>
                <a:cubicBezTo>
                  <a:pt x="126" y="94"/>
                  <a:pt x="126" y="94"/>
                  <a:pt x="126" y="94"/>
                </a:cubicBezTo>
                <a:cubicBezTo>
                  <a:pt x="126" y="94"/>
                  <a:pt x="127" y="94"/>
                  <a:pt x="127" y="94"/>
                </a:cubicBezTo>
                <a:cubicBezTo>
                  <a:pt x="127" y="95"/>
                  <a:pt x="126" y="95"/>
                  <a:pt x="126" y="95"/>
                </a:cubicBezTo>
                <a:cubicBezTo>
                  <a:pt x="127" y="95"/>
                  <a:pt x="127" y="96"/>
                  <a:pt x="127" y="96"/>
                </a:cubicBezTo>
                <a:cubicBezTo>
                  <a:pt x="128" y="96"/>
                  <a:pt x="128" y="96"/>
                  <a:pt x="128" y="96"/>
                </a:cubicBezTo>
                <a:cubicBezTo>
                  <a:pt x="128" y="97"/>
                  <a:pt x="128" y="97"/>
                  <a:pt x="128" y="97"/>
                </a:cubicBezTo>
                <a:cubicBezTo>
                  <a:pt x="128" y="98"/>
                  <a:pt x="129" y="98"/>
                  <a:pt x="129" y="98"/>
                </a:cubicBezTo>
                <a:cubicBezTo>
                  <a:pt x="130" y="99"/>
                  <a:pt x="131" y="98"/>
                  <a:pt x="131" y="99"/>
                </a:cubicBezTo>
                <a:cubicBezTo>
                  <a:pt x="131" y="99"/>
                  <a:pt x="131" y="99"/>
                  <a:pt x="131" y="99"/>
                </a:cubicBezTo>
                <a:cubicBezTo>
                  <a:pt x="131" y="99"/>
                  <a:pt x="131" y="99"/>
                  <a:pt x="131" y="99"/>
                </a:cubicBezTo>
                <a:cubicBezTo>
                  <a:pt x="131" y="99"/>
                  <a:pt x="131" y="99"/>
                  <a:pt x="131" y="99"/>
                </a:cubicBezTo>
                <a:cubicBezTo>
                  <a:pt x="132" y="100"/>
                  <a:pt x="133" y="100"/>
                  <a:pt x="134" y="101"/>
                </a:cubicBezTo>
                <a:cubicBezTo>
                  <a:pt x="134" y="101"/>
                  <a:pt x="134" y="101"/>
                  <a:pt x="133" y="102"/>
                </a:cubicBezTo>
                <a:cubicBezTo>
                  <a:pt x="133" y="101"/>
                  <a:pt x="133" y="101"/>
                  <a:pt x="133" y="101"/>
                </a:cubicBezTo>
                <a:cubicBezTo>
                  <a:pt x="133" y="101"/>
                  <a:pt x="133" y="101"/>
                  <a:pt x="133" y="101"/>
                </a:cubicBezTo>
                <a:cubicBezTo>
                  <a:pt x="133" y="101"/>
                  <a:pt x="132" y="101"/>
                  <a:pt x="132" y="101"/>
                </a:cubicBezTo>
                <a:cubicBezTo>
                  <a:pt x="132" y="100"/>
                  <a:pt x="131" y="101"/>
                  <a:pt x="131" y="102"/>
                </a:cubicBezTo>
                <a:cubicBezTo>
                  <a:pt x="132" y="102"/>
                  <a:pt x="132" y="102"/>
                  <a:pt x="132" y="102"/>
                </a:cubicBezTo>
                <a:cubicBezTo>
                  <a:pt x="132" y="102"/>
                  <a:pt x="132" y="102"/>
                  <a:pt x="132" y="103"/>
                </a:cubicBezTo>
                <a:cubicBezTo>
                  <a:pt x="132" y="103"/>
                  <a:pt x="132" y="103"/>
                  <a:pt x="132" y="103"/>
                </a:cubicBezTo>
                <a:cubicBezTo>
                  <a:pt x="132" y="103"/>
                  <a:pt x="132" y="103"/>
                  <a:pt x="131" y="103"/>
                </a:cubicBezTo>
                <a:cubicBezTo>
                  <a:pt x="131" y="103"/>
                  <a:pt x="131" y="103"/>
                  <a:pt x="131" y="103"/>
                </a:cubicBezTo>
                <a:cubicBezTo>
                  <a:pt x="131" y="104"/>
                  <a:pt x="131" y="104"/>
                  <a:pt x="131" y="104"/>
                </a:cubicBezTo>
                <a:cubicBezTo>
                  <a:pt x="130" y="104"/>
                  <a:pt x="130" y="104"/>
                  <a:pt x="130" y="104"/>
                </a:cubicBezTo>
                <a:cubicBezTo>
                  <a:pt x="130" y="104"/>
                  <a:pt x="130" y="104"/>
                  <a:pt x="130" y="104"/>
                </a:cubicBezTo>
                <a:cubicBezTo>
                  <a:pt x="130" y="104"/>
                  <a:pt x="130" y="104"/>
                  <a:pt x="130" y="104"/>
                </a:cubicBezTo>
                <a:cubicBezTo>
                  <a:pt x="131" y="104"/>
                  <a:pt x="131" y="103"/>
                  <a:pt x="131" y="103"/>
                </a:cubicBezTo>
                <a:cubicBezTo>
                  <a:pt x="131" y="103"/>
                  <a:pt x="131" y="103"/>
                  <a:pt x="131" y="103"/>
                </a:cubicBezTo>
                <a:cubicBezTo>
                  <a:pt x="131" y="103"/>
                  <a:pt x="131" y="103"/>
                  <a:pt x="131" y="103"/>
                </a:cubicBezTo>
                <a:cubicBezTo>
                  <a:pt x="131" y="103"/>
                  <a:pt x="131" y="103"/>
                  <a:pt x="131" y="103"/>
                </a:cubicBezTo>
                <a:cubicBezTo>
                  <a:pt x="131" y="103"/>
                  <a:pt x="130" y="101"/>
                  <a:pt x="130" y="101"/>
                </a:cubicBezTo>
                <a:cubicBezTo>
                  <a:pt x="130" y="101"/>
                  <a:pt x="130" y="101"/>
                  <a:pt x="130" y="101"/>
                </a:cubicBezTo>
                <a:cubicBezTo>
                  <a:pt x="130" y="101"/>
                  <a:pt x="130" y="101"/>
                  <a:pt x="129" y="101"/>
                </a:cubicBezTo>
                <a:cubicBezTo>
                  <a:pt x="129" y="101"/>
                  <a:pt x="130" y="101"/>
                  <a:pt x="129" y="101"/>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8" y="100"/>
                </a:cubicBezTo>
                <a:cubicBezTo>
                  <a:pt x="128" y="99"/>
                  <a:pt x="128" y="100"/>
                  <a:pt x="127" y="99"/>
                </a:cubicBezTo>
                <a:cubicBezTo>
                  <a:pt x="126" y="99"/>
                  <a:pt x="126" y="98"/>
                  <a:pt x="125" y="98"/>
                </a:cubicBezTo>
                <a:cubicBezTo>
                  <a:pt x="124" y="97"/>
                  <a:pt x="124" y="96"/>
                  <a:pt x="123" y="95"/>
                </a:cubicBezTo>
                <a:cubicBezTo>
                  <a:pt x="123" y="95"/>
                  <a:pt x="122" y="95"/>
                  <a:pt x="122" y="95"/>
                </a:cubicBezTo>
                <a:cubicBezTo>
                  <a:pt x="122" y="95"/>
                  <a:pt x="121" y="96"/>
                  <a:pt x="121" y="96"/>
                </a:cubicBezTo>
                <a:cubicBezTo>
                  <a:pt x="121" y="96"/>
                  <a:pt x="121" y="96"/>
                  <a:pt x="121" y="96"/>
                </a:cubicBezTo>
                <a:cubicBezTo>
                  <a:pt x="120" y="96"/>
                  <a:pt x="120" y="97"/>
                  <a:pt x="119" y="97"/>
                </a:cubicBezTo>
                <a:cubicBezTo>
                  <a:pt x="118" y="97"/>
                  <a:pt x="118" y="97"/>
                  <a:pt x="118" y="97"/>
                </a:cubicBezTo>
                <a:cubicBezTo>
                  <a:pt x="118" y="96"/>
                  <a:pt x="118" y="97"/>
                  <a:pt x="117" y="97"/>
                </a:cubicBezTo>
                <a:cubicBezTo>
                  <a:pt x="117" y="97"/>
                  <a:pt x="117" y="96"/>
                  <a:pt x="116" y="97"/>
                </a:cubicBezTo>
                <a:cubicBezTo>
                  <a:pt x="115" y="97"/>
                  <a:pt x="116" y="98"/>
                  <a:pt x="116" y="99"/>
                </a:cubicBezTo>
                <a:cubicBezTo>
                  <a:pt x="115" y="99"/>
                  <a:pt x="115" y="99"/>
                  <a:pt x="115" y="99"/>
                </a:cubicBezTo>
                <a:cubicBezTo>
                  <a:pt x="115" y="99"/>
                  <a:pt x="114" y="99"/>
                  <a:pt x="114" y="99"/>
                </a:cubicBezTo>
                <a:cubicBezTo>
                  <a:pt x="114" y="100"/>
                  <a:pt x="113" y="99"/>
                  <a:pt x="113" y="100"/>
                </a:cubicBezTo>
                <a:cubicBezTo>
                  <a:pt x="113" y="100"/>
                  <a:pt x="113" y="100"/>
                  <a:pt x="113" y="100"/>
                </a:cubicBezTo>
                <a:cubicBezTo>
                  <a:pt x="113" y="100"/>
                  <a:pt x="113" y="100"/>
                  <a:pt x="113" y="100"/>
                </a:cubicBezTo>
                <a:cubicBezTo>
                  <a:pt x="112" y="100"/>
                  <a:pt x="112" y="101"/>
                  <a:pt x="112" y="102"/>
                </a:cubicBezTo>
                <a:cubicBezTo>
                  <a:pt x="112" y="102"/>
                  <a:pt x="112" y="102"/>
                  <a:pt x="112" y="103"/>
                </a:cubicBezTo>
                <a:cubicBezTo>
                  <a:pt x="112" y="103"/>
                  <a:pt x="112" y="103"/>
                  <a:pt x="112" y="103"/>
                </a:cubicBezTo>
                <a:cubicBezTo>
                  <a:pt x="112" y="103"/>
                  <a:pt x="112" y="103"/>
                  <a:pt x="112" y="103"/>
                </a:cubicBezTo>
                <a:cubicBezTo>
                  <a:pt x="112" y="103"/>
                  <a:pt x="111" y="104"/>
                  <a:pt x="111" y="104"/>
                </a:cubicBezTo>
                <a:cubicBezTo>
                  <a:pt x="111" y="104"/>
                  <a:pt x="111" y="104"/>
                  <a:pt x="111" y="105"/>
                </a:cubicBezTo>
                <a:cubicBezTo>
                  <a:pt x="111" y="105"/>
                  <a:pt x="110" y="105"/>
                  <a:pt x="110" y="105"/>
                </a:cubicBezTo>
                <a:cubicBezTo>
                  <a:pt x="110" y="105"/>
                  <a:pt x="110" y="105"/>
                  <a:pt x="109" y="106"/>
                </a:cubicBezTo>
                <a:cubicBezTo>
                  <a:pt x="109" y="106"/>
                  <a:pt x="109" y="106"/>
                  <a:pt x="109" y="106"/>
                </a:cubicBezTo>
                <a:cubicBezTo>
                  <a:pt x="109" y="106"/>
                  <a:pt x="109" y="106"/>
                  <a:pt x="109" y="106"/>
                </a:cubicBezTo>
                <a:cubicBezTo>
                  <a:pt x="108" y="106"/>
                  <a:pt x="107" y="106"/>
                  <a:pt x="107" y="106"/>
                </a:cubicBezTo>
                <a:cubicBezTo>
                  <a:pt x="107" y="106"/>
                  <a:pt x="107" y="106"/>
                  <a:pt x="106" y="106"/>
                </a:cubicBezTo>
                <a:cubicBezTo>
                  <a:pt x="106" y="106"/>
                  <a:pt x="106" y="106"/>
                  <a:pt x="106" y="107"/>
                </a:cubicBezTo>
                <a:cubicBezTo>
                  <a:pt x="106" y="107"/>
                  <a:pt x="106" y="107"/>
                  <a:pt x="106" y="107"/>
                </a:cubicBezTo>
                <a:cubicBezTo>
                  <a:pt x="106" y="107"/>
                  <a:pt x="106" y="106"/>
                  <a:pt x="106" y="106"/>
                </a:cubicBezTo>
                <a:cubicBezTo>
                  <a:pt x="106" y="106"/>
                  <a:pt x="106" y="106"/>
                  <a:pt x="106" y="106"/>
                </a:cubicBezTo>
                <a:cubicBezTo>
                  <a:pt x="106" y="107"/>
                  <a:pt x="106" y="107"/>
                  <a:pt x="106" y="107"/>
                </a:cubicBezTo>
                <a:cubicBezTo>
                  <a:pt x="105" y="107"/>
                  <a:pt x="105" y="106"/>
                  <a:pt x="105" y="106"/>
                </a:cubicBezTo>
                <a:cubicBezTo>
                  <a:pt x="105" y="106"/>
                  <a:pt x="105" y="106"/>
                  <a:pt x="104" y="106"/>
                </a:cubicBezTo>
                <a:cubicBezTo>
                  <a:pt x="104" y="105"/>
                  <a:pt x="104" y="105"/>
                  <a:pt x="103" y="105"/>
                </a:cubicBezTo>
                <a:cubicBezTo>
                  <a:pt x="103" y="105"/>
                  <a:pt x="103" y="105"/>
                  <a:pt x="103" y="105"/>
                </a:cubicBezTo>
                <a:cubicBezTo>
                  <a:pt x="103" y="105"/>
                  <a:pt x="102" y="105"/>
                  <a:pt x="102" y="105"/>
                </a:cubicBezTo>
                <a:cubicBezTo>
                  <a:pt x="102" y="105"/>
                  <a:pt x="102" y="105"/>
                  <a:pt x="102" y="105"/>
                </a:cubicBezTo>
                <a:cubicBezTo>
                  <a:pt x="102" y="105"/>
                  <a:pt x="102" y="105"/>
                  <a:pt x="102" y="105"/>
                </a:cubicBezTo>
                <a:cubicBezTo>
                  <a:pt x="101" y="105"/>
                  <a:pt x="102" y="105"/>
                  <a:pt x="102" y="105"/>
                </a:cubicBezTo>
                <a:cubicBezTo>
                  <a:pt x="102" y="104"/>
                  <a:pt x="102" y="104"/>
                  <a:pt x="102" y="104"/>
                </a:cubicBezTo>
                <a:cubicBezTo>
                  <a:pt x="102" y="104"/>
                  <a:pt x="102" y="104"/>
                  <a:pt x="102" y="104"/>
                </a:cubicBezTo>
                <a:cubicBezTo>
                  <a:pt x="102" y="104"/>
                  <a:pt x="102" y="104"/>
                  <a:pt x="102" y="103"/>
                </a:cubicBezTo>
                <a:cubicBezTo>
                  <a:pt x="102" y="103"/>
                  <a:pt x="102" y="103"/>
                  <a:pt x="102" y="103"/>
                </a:cubicBezTo>
                <a:cubicBezTo>
                  <a:pt x="102" y="103"/>
                  <a:pt x="101" y="103"/>
                  <a:pt x="101" y="103"/>
                </a:cubicBezTo>
                <a:cubicBezTo>
                  <a:pt x="101" y="103"/>
                  <a:pt x="101" y="103"/>
                  <a:pt x="101" y="103"/>
                </a:cubicBezTo>
                <a:cubicBezTo>
                  <a:pt x="101" y="103"/>
                  <a:pt x="101" y="103"/>
                  <a:pt x="101" y="103"/>
                </a:cubicBezTo>
                <a:cubicBezTo>
                  <a:pt x="101" y="103"/>
                  <a:pt x="101" y="103"/>
                  <a:pt x="102" y="103"/>
                </a:cubicBezTo>
                <a:cubicBezTo>
                  <a:pt x="102" y="103"/>
                  <a:pt x="102" y="103"/>
                  <a:pt x="101" y="103"/>
                </a:cubicBezTo>
                <a:cubicBezTo>
                  <a:pt x="101" y="103"/>
                  <a:pt x="101" y="103"/>
                  <a:pt x="101" y="103"/>
                </a:cubicBezTo>
                <a:cubicBezTo>
                  <a:pt x="101" y="103"/>
                  <a:pt x="101" y="103"/>
                  <a:pt x="101" y="103"/>
                </a:cubicBezTo>
                <a:cubicBezTo>
                  <a:pt x="101" y="103"/>
                  <a:pt x="101" y="103"/>
                  <a:pt x="101" y="103"/>
                </a:cubicBezTo>
                <a:cubicBezTo>
                  <a:pt x="101" y="103"/>
                  <a:pt x="101" y="102"/>
                  <a:pt x="101" y="102"/>
                </a:cubicBezTo>
                <a:cubicBezTo>
                  <a:pt x="102" y="102"/>
                  <a:pt x="102" y="100"/>
                  <a:pt x="102" y="99"/>
                </a:cubicBezTo>
                <a:cubicBezTo>
                  <a:pt x="102" y="99"/>
                  <a:pt x="102" y="98"/>
                  <a:pt x="102" y="98"/>
                </a:cubicBezTo>
                <a:cubicBezTo>
                  <a:pt x="102" y="98"/>
                  <a:pt x="102" y="97"/>
                  <a:pt x="101" y="97"/>
                </a:cubicBezTo>
                <a:cubicBezTo>
                  <a:pt x="101" y="97"/>
                  <a:pt x="101" y="97"/>
                  <a:pt x="101" y="97"/>
                </a:cubicBezTo>
                <a:cubicBezTo>
                  <a:pt x="101" y="97"/>
                  <a:pt x="102" y="97"/>
                  <a:pt x="102" y="97"/>
                </a:cubicBezTo>
                <a:cubicBezTo>
                  <a:pt x="102" y="97"/>
                  <a:pt x="102" y="97"/>
                  <a:pt x="102" y="97"/>
                </a:cubicBezTo>
                <a:cubicBezTo>
                  <a:pt x="102" y="96"/>
                  <a:pt x="102" y="96"/>
                  <a:pt x="102" y="96"/>
                </a:cubicBezTo>
                <a:cubicBezTo>
                  <a:pt x="103" y="96"/>
                  <a:pt x="103" y="96"/>
                  <a:pt x="104" y="96"/>
                </a:cubicBezTo>
                <a:cubicBezTo>
                  <a:pt x="104" y="96"/>
                  <a:pt x="105" y="96"/>
                  <a:pt x="105" y="96"/>
                </a:cubicBezTo>
                <a:cubicBezTo>
                  <a:pt x="105" y="96"/>
                  <a:pt x="106" y="96"/>
                  <a:pt x="106" y="96"/>
                </a:cubicBezTo>
                <a:cubicBezTo>
                  <a:pt x="107" y="96"/>
                  <a:pt x="108" y="97"/>
                  <a:pt x="109" y="96"/>
                </a:cubicBezTo>
                <a:cubicBezTo>
                  <a:pt x="109" y="96"/>
                  <a:pt x="109" y="97"/>
                  <a:pt x="110" y="97"/>
                </a:cubicBezTo>
                <a:cubicBezTo>
                  <a:pt x="110" y="96"/>
                  <a:pt x="110" y="95"/>
                  <a:pt x="110" y="95"/>
                </a:cubicBezTo>
                <a:cubicBezTo>
                  <a:pt x="111" y="95"/>
                  <a:pt x="111" y="95"/>
                  <a:pt x="111" y="95"/>
                </a:cubicBezTo>
                <a:cubicBezTo>
                  <a:pt x="111" y="95"/>
                  <a:pt x="111" y="95"/>
                  <a:pt x="111" y="95"/>
                </a:cubicBezTo>
                <a:cubicBezTo>
                  <a:pt x="111" y="95"/>
                  <a:pt x="111" y="95"/>
                  <a:pt x="110" y="95"/>
                </a:cubicBezTo>
                <a:cubicBezTo>
                  <a:pt x="110" y="94"/>
                  <a:pt x="111" y="94"/>
                  <a:pt x="111" y="93"/>
                </a:cubicBezTo>
                <a:cubicBezTo>
                  <a:pt x="111" y="93"/>
                  <a:pt x="111" y="93"/>
                  <a:pt x="111" y="93"/>
                </a:cubicBezTo>
                <a:cubicBezTo>
                  <a:pt x="111" y="94"/>
                  <a:pt x="111" y="94"/>
                  <a:pt x="111" y="94"/>
                </a:cubicBezTo>
                <a:cubicBezTo>
                  <a:pt x="111" y="94"/>
                  <a:pt x="111" y="93"/>
                  <a:pt x="111" y="93"/>
                </a:cubicBezTo>
                <a:cubicBezTo>
                  <a:pt x="111" y="93"/>
                  <a:pt x="111" y="93"/>
                  <a:pt x="111" y="93"/>
                </a:cubicBezTo>
                <a:cubicBezTo>
                  <a:pt x="110" y="92"/>
                  <a:pt x="111" y="92"/>
                  <a:pt x="110" y="92"/>
                </a:cubicBezTo>
                <a:cubicBezTo>
                  <a:pt x="110" y="92"/>
                  <a:pt x="110" y="92"/>
                  <a:pt x="110" y="91"/>
                </a:cubicBezTo>
                <a:cubicBezTo>
                  <a:pt x="110" y="91"/>
                  <a:pt x="110" y="91"/>
                  <a:pt x="110" y="91"/>
                </a:cubicBezTo>
                <a:cubicBezTo>
                  <a:pt x="109" y="91"/>
                  <a:pt x="109" y="91"/>
                  <a:pt x="109" y="91"/>
                </a:cubicBezTo>
                <a:cubicBezTo>
                  <a:pt x="109" y="91"/>
                  <a:pt x="109" y="91"/>
                  <a:pt x="109" y="91"/>
                </a:cubicBezTo>
                <a:cubicBezTo>
                  <a:pt x="109" y="90"/>
                  <a:pt x="109" y="90"/>
                  <a:pt x="109" y="90"/>
                </a:cubicBezTo>
                <a:cubicBezTo>
                  <a:pt x="109" y="90"/>
                  <a:pt x="109" y="91"/>
                  <a:pt x="109" y="91"/>
                </a:cubicBezTo>
                <a:cubicBezTo>
                  <a:pt x="108" y="90"/>
                  <a:pt x="108" y="90"/>
                  <a:pt x="107" y="90"/>
                </a:cubicBezTo>
                <a:cubicBezTo>
                  <a:pt x="107" y="90"/>
                  <a:pt x="107" y="90"/>
                  <a:pt x="107" y="90"/>
                </a:cubicBezTo>
                <a:cubicBezTo>
                  <a:pt x="107" y="90"/>
                  <a:pt x="107" y="90"/>
                  <a:pt x="107" y="90"/>
                </a:cubicBezTo>
                <a:cubicBezTo>
                  <a:pt x="107" y="90"/>
                  <a:pt x="107" y="90"/>
                  <a:pt x="107" y="90"/>
                </a:cubicBezTo>
                <a:cubicBezTo>
                  <a:pt x="107" y="90"/>
                  <a:pt x="107" y="90"/>
                  <a:pt x="107" y="90"/>
                </a:cubicBezTo>
                <a:cubicBezTo>
                  <a:pt x="107" y="90"/>
                  <a:pt x="107" y="90"/>
                  <a:pt x="107" y="89"/>
                </a:cubicBezTo>
                <a:cubicBezTo>
                  <a:pt x="107" y="89"/>
                  <a:pt x="107" y="89"/>
                  <a:pt x="107" y="89"/>
                </a:cubicBezTo>
                <a:cubicBezTo>
                  <a:pt x="107" y="89"/>
                  <a:pt x="107" y="89"/>
                  <a:pt x="107" y="89"/>
                </a:cubicBezTo>
                <a:cubicBezTo>
                  <a:pt x="107" y="89"/>
                  <a:pt x="107" y="89"/>
                  <a:pt x="106" y="89"/>
                </a:cubicBezTo>
                <a:cubicBezTo>
                  <a:pt x="106" y="89"/>
                  <a:pt x="106" y="89"/>
                  <a:pt x="106" y="89"/>
                </a:cubicBezTo>
                <a:cubicBezTo>
                  <a:pt x="107" y="89"/>
                  <a:pt x="107" y="89"/>
                  <a:pt x="107" y="89"/>
                </a:cubicBezTo>
                <a:cubicBezTo>
                  <a:pt x="107" y="89"/>
                  <a:pt x="107" y="89"/>
                  <a:pt x="107" y="89"/>
                </a:cubicBezTo>
                <a:cubicBezTo>
                  <a:pt x="107" y="89"/>
                  <a:pt x="108" y="89"/>
                  <a:pt x="108" y="89"/>
                </a:cubicBezTo>
                <a:cubicBezTo>
                  <a:pt x="108" y="89"/>
                  <a:pt x="108" y="89"/>
                  <a:pt x="108" y="89"/>
                </a:cubicBezTo>
                <a:cubicBezTo>
                  <a:pt x="108" y="89"/>
                  <a:pt x="108" y="88"/>
                  <a:pt x="108" y="88"/>
                </a:cubicBezTo>
                <a:cubicBezTo>
                  <a:pt x="109" y="89"/>
                  <a:pt x="109" y="89"/>
                  <a:pt x="109" y="89"/>
                </a:cubicBezTo>
                <a:cubicBezTo>
                  <a:pt x="109" y="89"/>
                  <a:pt x="110" y="89"/>
                  <a:pt x="110" y="89"/>
                </a:cubicBezTo>
                <a:cubicBezTo>
                  <a:pt x="110" y="89"/>
                  <a:pt x="110" y="89"/>
                  <a:pt x="110" y="89"/>
                </a:cubicBezTo>
                <a:cubicBezTo>
                  <a:pt x="110" y="89"/>
                  <a:pt x="110" y="89"/>
                  <a:pt x="110" y="89"/>
                </a:cubicBezTo>
                <a:cubicBezTo>
                  <a:pt x="110" y="89"/>
                  <a:pt x="110" y="88"/>
                  <a:pt x="110" y="88"/>
                </a:cubicBezTo>
                <a:cubicBezTo>
                  <a:pt x="110" y="88"/>
                  <a:pt x="110" y="88"/>
                  <a:pt x="110" y="87"/>
                </a:cubicBezTo>
                <a:cubicBezTo>
                  <a:pt x="110" y="87"/>
                  <a:pt x="110" y="87"/>
                  <a:pt x="111" y="87"/>
                </a:cubicBezTo>
                <a:cubicBezTo>
                  <a:pt x="111" y="87"/>
                  <a:pt x="111" y="88"/>
                  <a:pt x="111" y="88"/>
                </a:cubicBezTo>
                <a:cubicBezTo>
                  <a:pt x="111" y="87"/>
                  <a:pt x="112" y="88"/>
                  <a:pt x="112" y="88"/>
                </a:cubicBezTo>
                <a:cubicBezTo>
                  <a:pt x="112" y="88"/>
                  <a:pt x="112" y="88"/>
                  <a:pt x="112" y="88"/>
                </a:cubicBezTo>
                <a:cubicBezTo>
                  <a:pt x="112" y="87"/>
                  <a:pt x="112" y="87"/>
                  <a:pt x="112" y="87"/>
                </a:cubicBezTo>
                <a:cubicBezTo>
                  <a:pt x="112" y="87"/>
                  <a:pt x="113" y="87"/>
                  <a:pt x="114" y="87"/>
                </a:cubicBezTo>
                <a:cubicBezTo>
                  <a:pt x="114" y="86"/>
                  <a:pt x="114" y="86"/>
                  <a:pt x="114" y="85"/>
                </a:cubicBezTo>
                <a:cubicBezTo>
                  <a:pt x="114" y="85"/>
                  <a:pt x="114" y="85"/>
                  <a:pt x="114" y="85"/>
                </a:cubicBezTo>
                <a:cubicBezTo>
                  <a:pt x="115" y="85"/>
                  <a:pt x="115" y="85"/>
                  <a:pt x="115" y="85"/>
                </a:cubicBezTo>
                <a:cubicBezTo>
                  <a:pt x="115" y="85"/>
                  <a:pt x="115" y="85"/>
                  <a:pt x="116" y="85"/>
                </a:cubicBezTo>
                <a:cubicBezTo>
                  <a:pt x="116" y="85"/>
                  <a:pt x="116" y="85"/>
                  <a:pt x="116" y="85"/>
                </a:cubicBezTo>
                <a:cubicBezTo>
                  <a:pt x="116" y="84"/>
                  <a:pt x="116" y="84"/>
                  <a:pt x="116" y="84"/>
                </a:cubicBezTo>
                <a:cubicBezTo>
                  <a:pt x="116" y="84"/>
                  <a:pt x="117" y="84"/>
                  <a:pt x="117" y="84"/>
                </a:cubicBezTo>
                <a:cubicBezTo>
                  <a:pt x="117" y="83"/>
                  <a:pt x="117" y="83"/>
                  <a:pt x="117" y="82"/>
                </a:cubicBezTo>
                <a:cubicBezTo>
                  <a:pt x="118" y="82"/>
                  <a:pt x="118" y="82"/>
                  <a:pt x="118" y="82"/>
                </a:cubicBezTo>
                <a:cubicBezTo>
                  <a:pt x="118" y="82"/>
                  <a:pt x="118" y="82"/>
                  <a:pt x="118" y="83"/>
                </a:cubicBezTo>
                <a:cubicBezTo>
                  <a:pt x="118" y="83"/>
                  <a:pt x="118" y="83"/>
                  <a:pt x="118" y="83"/>
                </a:cubicBezTo>
                <a:cubicBezTo>
                  <a:pt x="118" y="83"/>
                  <a:pt x="118" y="83"/>
                  <a:pt x="118" y="83"/>
                </a:cubicBezTo>
                <a:cubicBezTo>
                  <a:pt x="118" y="83"/>
                  <a:pt x="118" y="83"/>
                  <a:pt x="118" y="83"/>
                </a:cubicBezTo>
                <a:cubicBezTo>
                  <a:pt x="118" y="83"/>
                  <a:pt x="118" y="83"/>
                  <a:pt x="118" y="83"/>
                </a:cubicBezTo>
                <a:cubicBezTo>
                  <a:pt x="119" y="83"/>
                  <a:pt x="119" y="83"/>
                  <a:pt x="119" y="83"/>
                </a:cubicBezTo>
                <a:cubicBezTo>
                  <a:pt x="119" y="83"/>
                  <a:pt x="119" y="83"/>
                  <a:pt x="118" y="83"/>
                </a:cubicBezTo>
                <a:cubicBezTo>
                  <a:pt x="118" y="83"/>
                  <a:pt x="119" y="83"/>
                  <a:pt x="119" y="82"/>
                </a:cubicBezTo>
                <a:cubicBezTo>
                  <a:pt x="118" y="82"/>
                  <a:pt x="118" y="82"/>
                  <a:pt x="118" y="82"/>
                </a:cubicBezTo>
                <a:cubicBezTo>
                  <a:pt x="118" y="82"/>
                  <a:pt x="118" y="82"/>
                  <a:pt x="118" y="82"/>
                </a:cubicBezTo>
                <a:cubicBezTo>
                  <a:pt x="119" y="82"/>
                  <a:pt x="119" y="81"/>
                  <a:pt x="120" y="82"/>
                </a:cubicBezTo>
                <a:cubicBezTo>
                  <a:pt x="120" y="82"/>
                  <a:pt x="120" y="82"/>
                  <a:pt x="120" y="82"/>
                </a:cubicBezTo>
                <a:cubicBezTo>
                  <a:pt x="120" y="82"/>
                  <a:pt x="120" y="82"/>
                  <a:pt x="120" y="82"/>
                </a:cubicBezTo>
                <a:cubicBezTo>
                  <a:pt x="120" y="82"/>
                  <a:pt x="120" y="82"/>
                  <a:pt x="120" y="82"/>
                </a:cubicBezTo>
                <a:cubicBezTo>
                  <a:pt x="120" y="82"/>
                  <a:pt x="120" y="82"/>
                  <a:pt x="120" y="81"/>
                </a:cubicBezTo>
                <a:cubicBezTo>
                  <a:pt x="120" y="81"/>
                  <a:pt x="120" y="81"/>
                  <a:pt x="120" y="81"/>
                </a:cubicBezTo>
                <a:cubicBezTo>
                  <a:pt x="121" y="81"/>
                  <a:pt x="121" y="81"/>
                  <a:pt x="121" y="81"/>
                </a:cubicBezTo>
                <a:cubicBezTo>
                  <a:pt x="121" y="81"/>
                  <a:pt x="121" y="81"/>
                  <a:pt x="121" y="82"/>
                </a:cubicBezTo>
                <a:cubicBezTo>
                  <a:pt x="121" y="82"/>
                  <a:pt x="121" y="82"/>
                  <a:pt x="122" y="82"/>
                </a:cubicBezTo>
                <a:cubicBezTo>
                  <a:pt x="122" y="82"/>
                  <a:pt x="122" y="82"/>
                  <a:pt x="122" y="82"/>
                </a:cubicBezTo>
                <a:cubicBezTo>
                  <a:pt x="122" y="82"/>
                  <a:pt x="122" y="82"/>
                  <a:pt x="122" y="81"/>
                </a:cubicBezTo>
                <a:cubicBezTo>
                  <a:pt x="122" y="81"/>
                  <a:pt x="122" y="81"/>
                  <a:pt x="122" y="81"/>
                </a:cubicBezTo>
                <a:cubicBezTo>
                  <a:pt x="122" y="81"/>
                  <a:pt x="122" y="81"/>
                  <a:pt x="122" y="81"/>
                </a:cubicBezTo>
                <a:cubicBezTo>
                  <a:pt x="122" y="81"/>
                  <a:pt x="122" y="81"/>
                  <a:pt x="122" y="81"/>
                </a:cubicBezTo>
                <a:cubicBezTo>
                  <a:pt x="122" y="81"/>
                  <a:pt x="122" y="81"/>
                  <a:pt x="123" y="81"/>
                </a:cubicBezTo>
                <a:cubicBezTo>
                  <a:pt x="123" y="81"/>
                  <a:pt x="122" y="81"/>
                  <a:pt x="122" y="81"/>
                </a:cubicBezTo>
                <a:cubicBezTo>
                  <a:pt x="122" y="81"/>
                  <a:pt x="122" y="81"/>
                  <a:pt x="122" y="81"/>
                </a:cubicBezTo>
                <a:cubicBezTo>
                  <a:pt x="122" y="81"/>
                  <a:pt x="122" y="81"/>
                  <a:pt x="122" y="80"/>
                </a:cubicBezTo>
                <a:cubicBezTo>
                  <a:pt x="122" y="80"/>
                  <a:pt x="122" y="80"/>
                  <a:pt x="122" y="80"/>
                </a:cubicBezTo>
                <a:cubicBezTo>
                  <a:pt x="122" y="80"/>
                  <a:pt x="122" y="80"/>
                  <a:pt x="122" y="80"/>
                </a:cubicBezTo>
                <a:cubicBezTo>
                  <a:pt x="122" y="80"/>
                  <a:pt x="122" y="80"/>
                  <a:pt x="122" y="80"/>
                </a:cubicBezTo>
                <a:cubicBezTo>
                  <a:pt x="122" y="80"/>
                  <a:pt x="122" y="80"/>
                  <a:pt x="122" y="80"/>
                </a:cubicBezTo>
                <a:cubicBezTo>
                  <a:pt x="122" y="80"/>
                  <a:pt x="122" y="79"/>
                  <a:pt x="122" y="79"/>
                </a:cubicBezTo>
                <a:cubicBezTo>
                  <a:pt x="122" y="79"/>
                  <a:pt x="122" y="79"/>
                  <a:pt x="122" y="78"/>
                </a:cubicBezTo>
                <a:cubicBezTo>
                  <a:pt x="122" y="78"/>
                  <a:pt x="122" y="78"/>
                  <a:pt x="122" y="78"/>
                </a:cubicBezTo>
                <a:cubicBezTo>
                  <a:pt x="122" y="78"/>
                  <a:pt x="122" y="78"/>
                  <a:pt x="122" y="78"/>
                </a:cubicBezTo>
                <a:cubicBezTo>
                  <a:pt x="122" y="78"/>
                  <a:pt x="121" y="78"/>
                  <a:pt x="121" y="78"/>
                </a:cubicBezTo>
                <a:cubicBezTo>
                  <a:pt x="121" y="78"/>
                  <a:pt x="122" y="78"/>
                  <a:pt x="122" y="78"/>
                </a:cubicBezTo>
                <a:cubicBezTo>
                  <a:pt x="122" y="77"/>
                  <a:pt x="121" y="77"/>
                  <a:pt x="122" y="77"/>
                </a:cubicBezTo>
                <a:cubicBezTo>
                  <a:pt x="122" y="77"/>
                  <a:pt x="122" y="77"/>
                  <a:pt x="122" y="77"/>
                </a:cubicBezTo>
                <a:cubicBezTo>
                  <a:pt x="122" y="77"/>
                  <a:pt x="122" y="76"/>
                  <a:pt x="123" y="76"/>
                </a:cubicBezTo>
                <a:cubicBezTo>
                  <a:pt x="123" y="76"/>
                  <a:pt x="123" y="76"/>
                  <a:pt x="123" y="77"/>
                </a:cubicBezTo>
                <a:cubicBezTo>
                  <a:pt x="123" y="76"/>
                  <a:pt x="123" y="76"/>
                  <a:pt x="123" y="76"/>
                </a:cubicBezTo>
                <a:cubicBezTo>
                  <a:pt x="123" y="76"/>
                  <a:pt x="123" y="76"/>
                  <a:pt x="123" y="76"/>
                </a:cubicBezTo>
                <a:cubicBezTo>
                  <a:pt x="123" y="76"/>
                  <a:pt x="124" y="76"/>
                  <a:pt x="124" y="76"/>
                </a:cubicBezTo>
                <a:cubicBezTo>
                  <a:pt x="124" y="76"/>
                  <a:pt x="124" y="76"/>
                  <a:pt x="124" y="76"/>
                </a:cubicBezTo>
                <a:cubicBezTo>
                  <a:pt x="124" y="76"/>
                  <a:pt x="124" y="77"/>
                  <a:pt x="125" y="77"/>
                </a:cubicBezTo>
                <a:cubicBezTo>
                  <a:pt x="125" y="77"/>
                  <a:pt x="125" y="77"/>
                  <a:pt x="125" y="77"/>
                </a:cubicBezTo>
                <a:cubicBezTo>
                  <a:pt x="124" y="77"/>
                  <a:pt x="124" y="77"/>
                  <a:pt x="124" y="77"/>
                </a:cubicBezTo>
                <a:cubicBezTo>
                  <a:pt x="124" y="77"/>
                  <a:pt x="124" y="77"/>
                  <a:pt x="124" y="77"/>
                </a:cubicBezTo>
                <a:cubicBezTo>
                  <a:pt x="124" y="77"/>
                  <a:pt x="124" y="77"/>
                  <a:pt x="124" y="77"/>
                </a:cubicBezTo>
                <a:cubicBezTo>
                  <a:pt x="124" y="78"/>
                  <a:pt x="124" y="78"/>
                  <a:pt x="124" y="78"/>
                </a:cubicBezTo>
                <a:cubicBezTo>
                  <a:pt x="124" y="78"/>
                  <a:pt x="123" y="78"/>
                  <a:pt x="123" y="78"/>
                </a:cubicBezTo>
                <a:cubicBezTo>
                  <a:pt x="123" y="78"/>
                  <a:pt x="123" y="78"/>
                  <a:pt x="123" y="78"/>
                </a:cubicBezTo>
                <a:cubicBezTo>
                  <a:pt x="123" y="78"/>
                  <a:pt x="123" y="79"/>
                  <a:pt x="123" y="79"/>
                </a:cubicBezTo>
                <a:cubicBezTo>
                  <a:pt x="123" y="79"/>
                  <a:pt x="124" y="79"/>
                  <a:pt x="124" y="80"/>
                </a:cubicBezTo>
                <a:cubicBezTo>
                  <a:pt x="124" y="80"/>
                  <a:pt x="124" y="80"/>
                  <a:pt x="124" y="80"/>
                </a:cubicBezTo>
                <a:cubicBezTo>
                  <a:pt x="124" y="80"/>
                  <a:pt x="124" y="80"/>
                  <a:pt x="124" y="80"/>
                </a:cubicBezTo>
                <a:cubicBezTo>
                  <a:pt x="125" y="80"/>
                  <a:pt x="125" y="80"/>
                  <a:pt x="125" y="80"/>
                </a:cubicBezTo>
                <a:cubicBezTo>
                  <a:pt x="125" y="80"/>
                  <a:pt x="125" y="80"/>
                  <a:pt x="125" y="80"/>
                </a:cubicBezTo>
                <a:cubicBezTo>
                  <a:pt x="125" y="80"/>
                  <a:pt x="125" y="80"/>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0"/>
                  <a:pt x="127" y="80"/>
                  <a:pt x="127" y="80"/>
                </a:cubicBezTo>
                <a:cubicBezTo>
                  <a:pt x="127" y="81"/>
                  <a:pt x="128" y="80"/>
                  <a:pt x="128" y="80"/>
                </a:cubicBezTo>
                <a:cubicBezTo>
                  <a:pt x="128" y="81"/>
                  <a:pt x="128" y="81"/>
                  <a:pt x="128" y="81"/>
                </a:cubicBezTo>
                <a:cubicBezTo>
                  <a:pt x="128" y="81"/>
                  <a:pt x="129" y="81"/>
                  <a:pt x="129" y="81"/>
                </a:cubicBezTo>
                <a:cubicBezTo>
                  <a:pt x="129" y="81"/>
                  <a:pt x="129" y="81"/>
                  <a:pt x="129" y="81"/>
                </a:cubicBezTo>
                <a:cubicBezTo>
                  <a:pt x="130" y="81"/>
                  <a:pt x="131" y="80"/>
                  <a:pt x="132" y="79"/>
                </a:cubicBezTo>
                <a:cubicBezTo>
                  <a:pt x="133" y="79"/>
                  <a:pt x="133" y="79"/>
                  <a:pt x="133" y="80"/>
                </a:cubicBezTo>
                <a:cubicBezTo>
                  <a:pt x="134" y="80"/>
                  <a:pt x="134" y="80"/>
                  <a:pt x="134" y="80"/>
                </a:cubicBezTo>
                <a:cubicBezTo>
                  <a:pt x="134" y="80"/>
                  <a:pt x="135" y="80"/>
                  <a:pt x="135" y="80"/>
                </a:cubicBezTo>
                <a:cubicBezTo>
                  <a:pt x="135" y="79"/>
                  <a:pt x="135" y="79"/>
                  <a:pt x="135" y="79"/>
                </a:cubicBezTo>
                <a:cubicBezTo>
                  <a:pt x="136" y="79"/>
                  <a:pt x="136" y="79"/>
                  <a:pt x="137" y="79"/>
                </a:cubicBezTo>
                <a:cubicBezTo>
                  <a:pt x="137" y="79"/>
                  <a:pt x="137" y="79"/>
                  <a:pt x="137" y="79"/>
                </a:cubicBezTo>
                <a:cubicBezTo>
                  <a:pt x="137" y="79"/>
                  <a:pt x="137" y="79"/>
                  <a:pt x="137" y="79"/>
                </a:cubicBezTo>
                <a:cubicBezTo>
                  <a:pt x="137" y="78"/>
                  <a:pt x="137" y="79"/>
                  <a:pt x="137" y="78"/>
                </a:cubicBezTo>
                <a:cubicBezTo>
                  <a:pt x="137" y="78"/>
                  <a:pt x="136" y="77"/>
                  <a:pt x="137" y="76"/>
                </a:cubicBezTo>
                <a:cubicBezTo>
                  <a:pt x="137" y="76"/>
                  <a:pt x="137" y="76"/>
                  <a:pt x="137" y="76"/>
                </a:cubicBezTo>
                <a:cubicBezTo>
                  <a:pt x="137" y="76"/>
                  <a:pt x="137" y="75"/>
                  <a:pt x="137" y="75"/>
                </a:cubicBezTo>
                <a:cubicBezTo>
                  <a:pt x="137" y="75"/>
                  <a:pt x="137" y="75"/>
                  <a:pt x="137" y="75"/>
                </a:cubicBezTo>
                <a:cubicBezTo>
                  <a:pt x="138" y="75"/>
                  <a:pt x="138" y="75"/>
                  <a:pt x="138" y="75"/>
                </a:cubicBezTo>
                <a:cubicBezTo>
                  <a:pt x="138" y="75"/>
                  <a:pt x="138" y="75"/>
                  <a:pt x="138" y="75"/>
                </a:cubicBezTo>
                <a:cubicBezTo>
                  <a:pt x="139" y="75"/>
                  <a:pt x="139" y="75"/>
                  <a:pt x="139" y="75"/>
                </a:cubicBezTo>
                <a:cubicBezTo>
                  <a:pt x="139" y="75"/>
                  <a:pt x="139" y="75"/>
                  <a:pt x="139" y="76"/>
                </a:cubicBezTo>
                <a:cubicBezTo>
                  <a:pt x="140" y="76"/>
                  <a:pt x="140" y="76"/>
                  <a:pt x="140" y="75"/>
                </a:cubicBezTo>
                <a:cubicBezTo>
                  <a:pt x="140" y="75"/>
                  <a:pt x="140" y="74"/>
                  <a:pt x="141" y="74"/>
                </a:cubicBezTo>
                <a:cubicBezTo>
                  <a:pt x="141" y="74"/>
                  <a:pt x="140" y="73"/>
                  <a:pt x="140" y="73"/>
                </a:cubicBezTo>
                <a:cubicBezTo>
                  <a:pt x="140" y="74"/>
                  <a:pt x="140" y="74"/>
                  <a:pt x="140" y="74"/>
                </a:cubicBezTo>
                <a:cubicBezTo>
                  <a:pt x="140" y="74"/>
                  <a:pt x="140" y="74"/>
                  <a:pt x="140" y="74"/>
                </a:cubicBezTo>
                <a:cubicBezTo>
                  <a:pt x="140" y="73"/>
                  <a:pt x="140" y="73"/>
                  <a:pt x="140" y="73"/>
                </a:cubicBezTo>
                <a:cubicBezTo>
                  <a:pt x="140" y="73"/>
                  <a:pt x="140" y="73"/>
                  <a:pt x="139" y="73"/>
                </a:cubicBezTo>
                <a:cubicBezTo>
                  <a:pt x="139" y="73"/>
                  <a:pt x="139" y="73"/>
                  <a:pt x="139" y="72"/>
                </a:cubicBezTo>
                <a:cubicBezTo>
                  <a:pt x="139" y="72"/>
                  <a:pt x="139" y="72"/>
                  <a:pt x="139" y="72"/>
                </a:cubicBezTo>
                <a:cubicBezTo>
                  <a:pt x="140" y="72"/>
                  <a:pt x="140" y="72"/>
                  <a:pt x="140" y="72"/>
                </a:cubicBezTo>
                <a:cubicBezTo>
                  <a:pt x="141" y="72"/>
                  <a:pt x="141" y="72"/>
                  <a:pt x="141" y="72"/>
                </a:cubicBezTo>
                <a:cubicBezTo>
                  <a:pt x="141" y="72"/>
                  <a:pt x="141" y="71"/>
                  <a:pt x="141" y="71"/>
                </a:cubicBezTo>
                <a:cubicBezTo>
                  <a:pt x="141" y="71"/>
                  <a:pt x="141" y="72"/>
                  <a:pt x="142" y="72"/>
                </a:cubicBezTo>
                <a:cubicBezTo>
                  <a:pt x="142" y="71"/>
                  <a:pt x="142" y="71"/>
                  <a:pt x="142" y="71"/>
                </a:cubicBezTo>
                <a:cubicBezTo>
                  <a:pt x="142" y="71"/>
                  <a:pt x="142" y="71"/>
                  <a:pt x="143" y="71"/>
                </a:cubicBezTo>
                <a:cubicBezTo>
                  <a:pt x="143" y="72"/>
                  <a:pt x="144" y="72"/>
                  <a:pt x="144" y="72"/>
                </a:cubicBezTo>
                <a:cubicBezTo>
                  <a:pt x="145" y="72"/>
                  <a:pt x="145" y="71"/>
                  <a:pt x="145" y="71"/>
                </a:cubicBezTo>
                <a:cubicBezTo>
                  <a:pt x="145" y="71"/>
                  <a:pt x="145" y="71"/>
                  <a:pt x="145" y="72"/>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6" y="71"/>
                </a:cubicBezTo>
                <a:cubicBezTo>
                  <a:pt x="146" y="71"/>
                  <a:pt x="146" y="71"/>
                  <a:pt x="146" y="70"/>
                </a:cubicBezTo>
                <a:cubicBezTo>
                  <a:pt x="146" y="71"/>
                  <a:pt x="147" y="71"/>
                  <a:pt x="147" y="71"/>
                </a:cubicBezTo>
                <a:cubicBezTo>
                  <a:pt x="147" y="71"/>
                  <a:pt x="147" y="71"/>
                  <a:pt x="147" y="71"/>
                </a:cubicBezTo>
                <a:cubicBezTo>
                  <a:pt x="147" y="70"/>
                  <a:pt x="146" y="71"/>
                  <a:pt x="145" y="70"/>
                </a:cubicBezTo>
                <a:cubicBezTo>
                  <a:pt x="145" y="70"/>
                  <a:pt x="145" y="69"/>
                  <a:pt x="145" y="69"/>
                </a:cubicBezTo>
                <a:cubicBezTo>
                  <a:pt x="145" y="69"/>
                  <a:pt x="145" y="69"/>
                  <a:pt x="145" y="69"/>
                </a:cubicBezTo>
                <a:cubicBezTo>
                  <a:pt x="145" y="69"/>
                  <a:pt x="144" y="70"/>
                  <a:pt x="144" y="70"/>
                </a:cubicBezTo>
                <a:cubicBezTo>
                  <a:pt x="144" y="70"/>
                  <a:pt x="144" y="70"/>
                  <a:pt x="144" y="70"/>
                </a:cubicBezTo>
                <a:cubicBezTo>
                  <a:pt x="144" y="70"/>
                  <a:pt x="144" y="70"/>
                  <a:pt x="143" y="70"/>
                </a:cubicBezTo>
                <a:cubicBezTo>
                  <a:pt x="143" y="70"/>
                  <a:pt x="143" y="70"/>
                  <a:pt x="143" y="70"/>
                </a:cubicBezTo>
                <a:cubicBezTo>
                  <a:pt x="143" y="70"/>
                  <a:pt x="143" y="70"/>
                  <a:pt x="143" y="70"/>
                </a:cubicBezTo>
                <a:cubicBezTo>
                  <a:pt x="143" y="70"/>
                  <a:pt x="143" y="70"/>
                  <a:pt x="143" y="70"/>
                </a:cubicBezTo>
                <a:cubicBezTo>
                  <a:pt x="143" y="70"/>
                  <a:pt x="142" y="70"/>
                  <a:pt x="142" y="70"/>
                </a:cubicBezTo>
                <a:cubicBezTo>
                  <a:pt x="142" y="70"/>
                  <a:pt x="142" y="70"/>
                  <a:pt x="142" y="70"/>
                </a:cubicBezTo>
                <a:cubicBezTo>
                  <a:pt x="142" y="70"/>
                  <a:pt x="142" y="70"/>
                  <a:pt x="142" y="70"/>
                </a:cubicBezTo>
                <a:cubicBezTo>
                  <a:pt x="142" y="70"/>
                  <a:pt x="141" y="70"/>
                  <a:pt x="141" y="70"/>
                </a:cubicBezTo>
                <a:cubicBezTo>
                  <a:pt x="141" y="70"/>
                  <a:pt x="141" y="70"/>
                  <a:pt x="141" y="70"/>
                </a:cubicBezTo>
                <a:cubicBezTo>
                  <a:pt x="141" y="70"/>
                  <a:pt x="141" y="70"/>
                  <a:pt x="141" y="71"/>
                </a:cubicBezTo>
                <a:cubicBezTo>
                  <a:pt x="140" y="71"/>
                  <a:pt x="140" y="71"/>
                  <a:pt x="140" y="71"/>
                </a:cubicBezTo>
                <a:cubicBezTo>
                  <a:pt x="140" y="71"/>
                  <a:pt x="140" y="71"/>
                  <a:pt x="140" y="71"/>
                </a:cubicBezTo>
                <a:cubicBezTo>
                  <a:pt x="140" y="71"/>
                  <a:pt x="139" y="71"/>
                  <a:pt x="139" y="71"/>
                </a:cubicBezTo>
                <a:cubicBezTo>
                  <a:pt x="139" y="71"/>
                  <a:pt x="139" y="71"/>
                  <a:pt x="139" y="70"/>
                </a:cubicBezTo>
                <a:cubicBezTo>
                  <a:pt x="139" y="70"/>
                  <a:pt x="139" y="70"/>
                  <a:pt x="139" y="70"/>
                </a:cubicBezTo>
                <a:cubicBezTo>
                  <a:pt x="139" y="70"/>
                  <a:pt x="138" y="70"/>
                  <a:pt x="138" y="70"/>
                </a:cubicBezTo>
                <a:cubicBezTo>
                  <a:pt x="138" y="70"/>
                  <a:pt x="138" y="70"/>
                  <a:pt x="138" y="70"/>
                </a:cubicBezTo>
                <a:cubicBezTo>
                  <a:pt x="138" y="70"/>
                  <a:pt x="138" y="70"/>
                  <a:pt x="138" y="70"/>
                </a:cubicBezTo>
                <a:cubicBezTo>
                  <a:pt x="137" y="70"/>
                  <a:pt x="137" y="69"/>
                  <a:pt x="137" y="68"/>
                </a:cubicBezTo>
                <a:cubicBezTo>
                  <a:pt x="137" y="68"/>
                  <a:pt x="137" y="68"/>
                  <a:pt x="137" y="68"/>
                </a:cubicBezTo>
                <a:cubicBezTo>
                  <a:pt x="137" y="68"/>
                  <a:pt x="137" y="67"/>
                  <a:pt x="137" y="67"/>
                </a:cubicBezTo>
                <a:cubicBezTo>
                  <a:pt x="137" y="67"/>
                  <a:pt x="137" y="67"/>
                  <a:pt x="137" y="66"/>
                </a:cubicBezTo>
                <a:cubicBezTo>
                  <a:pt x="137" y="66"/>
                  <a:pt x="137" y="66"/>
                  <a:pt x="137" y="66"/>
                </a:cubicBezTo>
                <a:cubicBezTo>
                  <a:pt x="137" y="66"/>
                  <a:pt x="137" y="65"/>
                  <a:pt x="137" y="65"/>
                </a:cubicBezTo>
                <a:cubicBezTo>
                  <a:pt x="137" y="65"/>
                  <a:pt x="137" y="65"/>
                  <a:pt x="137" y="65"/>
                </a:cubicBezTo>
                <a:cubicBezTo>
                  <a:pt x="137" y="65"/>
                  <a:pt x="138" y="65"/>
                  <a:pt x="138" y="65"/>
                </a:cubicBezTo>
                <a:cubicBezTo>
                  <a:pt x="138" y="65"/>
                  <a:pt x="138" y="64"/>
                  <a:pt x="138" y="64"/>
                </a:cubicBezTo>
                <a:cubicBezTo>
                  <a:pt x="138" y="64"/>
                  <a:pt x="138" y="64"/>
                  <a:pt x="138" y="64"/>
                </a:cubicBezTo>
                <a:cubicBezTo>
                  <a:pt x="139" y="64"/>
                  <a:pt x="139" y="64"/>
                  <a:pt x="139" y="64"/>
                </a:cubicBezTo>
                <a:cubicBezTo>
                  <a:pt x="139" y="64"/>
                  <a:pt x="139" y="64"/>
                  <a:pt x="139" y="64"/>
                </a:cubicBezTo>
                <a:cubicBezTo>
                  <a:pt x="139" y="64"/>
                  <a:pt x="141" y="62"/>
                  <a:pt x="141" y="62"/>
                </a:cubicBezTo>
                <a:cubicBezTo>
                  <a:pt x="141" y="62"/>
                  <a:pt x="141" y="62"/>
                  <a:pt x="142" y="62"/>
                </a:cubicBezTo>
                <a:cubicBezTo>
                  <a:pt x="142" y="62"/>
                  <a:pt x="142" y="62"/>
                  <a:pt x="142" y="61"/>
                </a:cubicBezTo>
                <a:cubicBezTo>
                  <a:pt x="142" y="61"/>
                  <a:pt x="141" y="61"/>
                  <a:pt x="141" y="61"/>
                </a:cubicBezTo>
                <a:cubicBezTo>
                  <a:pt x="141" y="61"/>
                  <a:pt x="142" y="61"/>
                  <a:pt x="141" y="61"/>
                </a:cubicBezTo>
                <a:cubicBezTo>
                  <a:pt x="141" y="60"/>
                  <a:pt x="141" y="60"/>
                  <a:pt x="141" y="60"/>
                </a:cubicBezTo>
                <a:cubicBezTo>
                  <a:pt x="141" y="60"/>
                  <a:pt x="141" y="60"/>
                  <a:pt x="140" y="60"/>
                </a:cubicBezTo>
                <a:cubicBezTo>
                  <a:pt x="140" y="60"/>
                  <a:pt x="139" y="60"/>
                  <a:pt x="139" y="60"/>
                </a:cubicBezTo>
                <a:cubicBezTo>
                  <a:pt x="139" y="60"/>
                  <a:pt x="139" y="60"/>
                  <a:pt x="138" y="60"/>
                </a:cubicBezTo>
                <a:cubicBezTo>
                  <a:pt x="138" y="60"/>
                  <a:pt x="138" y="60"/>
                  <a:pt x="138" y="61"/>
                </a:cubicBezTo>
                <a:cubicBezTo>
                  <a:pt x="137" y="61"/>
                  <a:pt x="137" y="61"/>
                  <a:pt x="137" y="61"/>
                </a:cubicBezTo>
                <a:cubicBezTo>
                  <a:pt x="137" y="61"/>
                  <a:pt x="137" y="61"/>
                  <a:pt x="137" y="61"/>
                </a:cubicBezTo>
                <a:cubicBezTo>
                  <a:pt x="137" y="62"/>
                  <a:pt x="137" y="62"/>
                  <a:pt x="136" y="62"/>
                </a:cubicBezTo>
                <a:cubicBezTo>
                  <a:pt x="136" y="62"/>
                  <a:pt x="136" y="62"/>
                  <a:pt x="137" y="62"/>
                </a:cubicBezTo>
                <a:cubicBezTo>
                  <a:pt x="137" y="62"/>
                  <a:pt x="137" y="62"/>
                  <a:pt x="137" y="63"/>
                </a:cubicBezTo>
                <a:cubicBezTo>
                  <a:pt x="137" y="63"/>
                  <a:pt x="137" y="63"/>
                  <a:pt x="137" y="63"/>
                </a:cubicBezTo>
                <a:cubicBezTo>
                  <a:pt x="137" y="63"/>
                  <a:pt x="136" y="63"/>
                  <a:pt x="136" y="64"/>
                </a:cubicBezTo>
                <a:cubicBezTo>
                  <a:pt x="136" y="64"/>
                  <a:pt x="135" y="64"/>
                  <a:pt x="135" y="64"/>
                </a:cubicBezTo>
                <a:cubicBezTo>
                  <a:pt x="135" y="64"/>
                  <a:pt x="135" y="64"/>
                  <a:pt x="135" y="64"/>
                </a:cubicBezTo>
                <a:cubicBezTo>
                  <a:pt x="134" y="64"/>
                  <a:pt x="134" y="65"/>
                  <a:pt x="134" y="65"/>
                </a:cubicBezTo>
                <a:cubicBezTo>
                  <a:pt x="134" y="65"/>
                  <a:pt x="134" y="65"/>
                  <a:pt x="133" y="66"/>
                </a:cubicBezTo>
                <a:cubicBezTo>
                  <a:pt x="133" y="66"/>
                  <a:pt x="133" y="66"/>
                  <a:pt x="133" y="66"/>
                </a:cubicBezTo>
                <a:cubicBezTo>
                  <a:pt x="133" y="66"/>
                  <a:pt x="133" y="66"/>
                  <a:pt x="133" y="66"/>
                </a:cubicBezTo>
                <a:cubicBezTo>
                  <a:pt x="133" y="66"/>
                  <a:pt x="133" y="66"/>
                  <a:pt x="133" y="66"/>
                </a:cubicBezTo>
                <a:cubicBezTo>
                  <a:pt x="133" y="66"/>
                  <a:pt x="132" y="66"/>
                  <a:pt x="132" y="66"/>
                </a:cubicBezTo>
                <a:cubicBezTo>
                  <a:pt x="132" y="67"/>
                  <a:pt x="133" y="67"/>
                  <a:pt x="132" y="68"/>
                </a:cubicBezTo>
                <a:cubicBezTo>
                  <a:pt x="132" y="68"/>
                  <a:pt x="132" y="68"/>
                  <a:pt x="132" y="68"/>
                </a:cubicBezTo>
                <a:cubicBezTo>
                  <a:pt x="132" y="68"/>
                  <a:pt x="132" y="69"/>
                  <a:pt x="132" y="69"/>
                </a:cubicBezTo>
                <a:cubicBezTo>
                  <a:pt x="132" y="69"/>
                  <a:pt x="132" y="69"/>
                  <a:pt x="132" y="69"/>
                </a:cubicBezTo>
                <a:cubicBezTo>
                  <a:pt x="132" y="69"/>
                  <a:pt x="133" y="69"/>
                  <a:pt x="133" y="69"/>
                </a:cubicBezTo>
                <a:cubicBezTo>
                  <a:pt x="133" y="69"/>
                  <a:pt x="133" y="69"/>
                  <a:pt x="133" y="69"/>
                </a:cubicBezTo>
                <a:cubicBezTo>
                  <a:pt x="133" y="70"/>
                  <a:pt x="133" y="70"/>
                  <a:pt x="134" y="70"/>
                </a:cubicBezTo>
                <a:cubicBezTo>
                  <a:pt x="134" y="71"/>
                  <a:pt x="134" y="71"/>
                  <a:pt x="134" y="71"/>
                </a:cubicBezTo>
                <a:cubicBezTo>
                  <a:pt x="134" y="71"/>
                  <a:pt x="134" y="71"/>
                  <a:pt x="134" y="71"/>
                </a:cubicBezTo>
                <a:cubicBezTo>
                  <a:pt x="134" y="71"/>
                  <a:pt x="133" y="72"/>
                  <a:pt x="133" y="72"/>
                </a:cubicBezTo>
                <a:cubicBezTo>
                  <a:pt x="133" y="71"/>
                  <a:pt x="131" y="71"/>
                  <a:pt x="131" y="71"/>
                </a:cubicBezTo>
                <a:cubicBezTo>
                  <a:pt x="131" y="71"/>
                  <a:pt x="131" y="71"/>
                  <a:pt x="131" y="71"/>
                </a:cubicBezTo>
                <a:cubicBezTo>
                  <a:pt x="131" y="71"/>
                  <a:pt x="131" y="71"/>
                  <a:pt x="131" y="71"/>
                </a:cubicBezTo>
                <a:cubicBezTo>
                  <a:pt x="132" y="71"/>
                  <a:pt x="132" y="72"/>
                  <a:pt x="132" y="72"/>
                </a:cubicBezTo>
                <a:cubicBezTo>
                  <a:pt x="133" y="72"/>
                  <a:pt x="133" y="71"/>
                  <a:pt x="134" y="72"/>
                </a:cubicBezTo>
                <a:cubicBezTo>
                  <a:pt x="134" y="72"/>
                  <a:pt x="134" y="72"/>
                  <a:pt x="134" y="72"/>
                </a:cubicBezTo>
                <a:cubicBezTo>
                  <a:pt x="134" y="72"/>
                  <a:pt x="134" y="72"/>
                  <a:pt x="134" y="72"/>
                </a:cubicBezTo>
                <a:cubicBezTo>
                  <a:pt x="134" y="72"/>
                  <a:pt x="134" y="72"/>
                  <a:pt x="134" y="72"/>
                </a:cubicBezTo>
                <a:cubicBezTo>
                  <a:pt x="134" y="72"/>
                  <a:pt x="134" y="72"/>
                  <a:pt x="134" y="72"/>
                </a:cubicBezTo>
                <a:cubicBezTo>
                  <a:pt x="134"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2" y="72"/>
                  <a:pt x="133" y="73"/>
                  <a:pt x="132" y="73"/>
                </a:cubicBezTo>
                <a:cubicBezTo>
                  <a:pt x="132" y="73"/>
                  <a:pt x="132" y="73"/>
                  <a:pt x="132" y="73"/>
                </a:cubicBezTo>
                <a:cubicBezTo>
                  <a:pt x="132" y="73"/>
                  <a:pt x="131" y="73"/>
                  <a:pt x="131" y="73"/>
                </a:cubicBezTo>
                <a:cubicBezTo>
                  <a:pt x="131" y="73"/>
                  <a:pt x="132" y="74"/>
                  <a:pt x="132" y="74"/>
                </a:cubicBezTo>
                <a:cubicBezTo>
                  <a:pt x="131" y="74"/>
                  <a:pt x="131" y="74"/>
                  <a:pt x="131" y="74"/>
                </a:cubicBezTo>
                <a:cubicBezTo>
                  <a:pt x="131" y="74"/>
                  <a:pt x="131" y="74"/>
                  <a:pt x="131" y="74"/>
                </a:cubicBezTo>
                <a:cubicBezTo>
                  <a:pt x="131" y="74"/>
                  <a:pt x="131" y="74"/>
                  <a:pt x="131" y="75"/>
                </a:cubicBezTo>
                <a:cubicBezTo>
                  <a:pt x="131" y="75"/>
                  <a:pt x="131" y="75"/>
                  <a:pt x="131" y="75"/>
                </a:cubicBezTo>
                <a:cubicBezTo>
                  <a:pt x="131" y="75"/>
                  <a:pt x="131" y="75"/>
                  <a:pt x="131" y="75"/>
                </a:cubicBezTo>
                <a:cubicBezTo>
                  <a:pt x="131" y="76"/>
                  <a:pt x="131" y="76"/>
                  <a:pt x="131" y="76"/>
                </a:cubicBezTo>
                <a:cubicBezTo>
                  <a:pt x="131" y="76"/>
                  <a:pt x="131" y="77"/>
                  <a:pt x="130" y="77"/>
                </a:cubicBezTo>
                <a:cubicBezTo>
                  <a:pt x="130" y="77"/>
                  <a:pt x="130" y="77"/>
                  <a:pt x="130" y="77"/>
                </a:cubicBezTo>
                <a:cubicBezTo>
                  <a:pt x="130" y="77"/>
                  <a:pt x="130" y="77"/>
                  <a:pt x="130" y="77"/>
                </a:cubicBezTo>
                <a:cubicBezTo>
                  <a:pt x="130" y="77"/>
                  <a:pt x="130" y="77"/>
                  <a:pt x="129" y="77"/>
                </a:cubicBezTo>
                <a:cubicBezTo>
                  <a:pt x="129" y="77"/>
                  <a:pt x="129" y="77"/>
                  <a:pt x="129" y="77"/>
                </a:cubicBezTo>
                <a:cubicBezTo>
                  <a:pt x="129" y="77"/>
                  <a:pt x="129" y="77"/>
                  <a:pt x="129" y="77"/>
                </a:cubicBezTo>
                <a:cubicBezTo>
                  <a:pt x="129" y="77"/>
                  <a:pt x="129" y="78"/>
                  <a:pt x="129" y="78"/>
                </a:cubicBezTo>
                <a:cubicBezTo>
                  <a:pt x="129" y="78"/>
                  <a:pt x="129" y="78"/>
                  <a:pt x="129" y="78"/>
                </a:cubicBezTo>
                <a:cubicBezTo>
                  <a:pt x="129" y="78"/>
                  <a:pt x="129" y="78"/>
                  <a:pt x="128" y="78"/>
                </a:cubicBezTo>
                <a:cubicBezTo>
                  <a:pt x="128" y="78"/>
                  <a:pt x="128" y="78"/>
                  <a:pt x="127" y="78"/>
                </a:cubicBezTo>
                <a:cubicBezTo>
                  <a:pt x="127" y="78"/>
                  <a:pt x="127" y="78"/>
                  <a:pt x="127" y="78"/>
                </a:cubicBezTo>
                <a:cubicBezTo>
                  <a:pt x="127" y="78"/>
                  <a:pt x="127" y="77"/>
                  <a:pt x="127" y="77"/>
                </a:cubicBezTo>
                <a:cubicBezTo>
                  <a:pt x="127" y="77"/>
                  <a:pt x="127" y="77"/>
                  <a:pt x="127" y="77"/>
                </a:cubicBezTo>
                <a:cubicBezTo>
                  <a:pt x="127" y="77"/>
                  <a:pt x="127" y="77"/>
                  <a:pt x="127" y="77"/>
                </a:cubicBezTo>
                <a:cubicBezTo>
                  <a:pt x="127" y="77"/>
                  <a:pt x="127" y="77"/>
                  <a:pt x="127" y="77"/>
                </a:cubicBezTo>
                <a:cubicBezTo>
                  <a:pt x="127" y="77"/>
                  <a:pt x="127" y="76"/>
                  <a:pt x="127" y="76"/>
                </a:cubicBezTo>
                <a:cubicBezTo>
                  <a:pt x="127" y="76"/>
                  <a:pt x="126" y="76"/>
                  <a:pt x="126" y="75"/>
                </a:cubicBezTo>
                <a:cubicBezTo>
                  <a:pt x="126" y="75"/>
                  <a:pt x="126" y="75"/>
                  <a:pt x="126" y="75"/>
                </a:cubicBezTo>
                <a:cubicBezTo>
                  <a:pt x="126" y="75"/>
                  <a:pt x="126" y="74"/>
                  <a:pt x="126" y="74"/>
                </a:cubicBezTo>
                <a:cubicBezTo>
                  <a:pt x="126" y="74"/>
                  <a:pt x="126" y="74"/>
                  <a:pt x="126" y="74"/>
                </a:cubicBezTo>
                <a:cubicBezTo>
                  <a:pt x="126" y="74"/>
                  <a:pt x="126" y="74"/>
                  <a:pt x="125" y="74"/>
                </a:cubicBezTo>
                <a:cubicBezTo>
                  <a:pt x="125" y="74"/>
                  <a:pt x="125" y="73"/>
                  <a:pt x="125" y="73"/>
                </a:cubicBezTo>
                <a:cubicBezTo>
                  <a:pt x="125" y="73"/>
                  <a:pt x="125" y="73"/>
                  <a:pt x="125" y="73"/>
                </a:cubicBezTo>
                <a:cubicBezTo>
                  <a:pt x="125" y="73"/>
                  <a:pt x="125" y="73"/>
                  <a:pt x="125" y="72"/>
                </a:cubicBezTo>
                <a:cubicBezTo>
                  <a:pt x="125" y="72"/>
                  <a:pt x="125" y="72"/>
                  <a:pt x="125" y="72"/>
                </a:cubicBezTo>
                <a:cubicBezTo>
                  <a:pt x="125" y="72"/>
                  <a:pt x="125" y="72"/>
                  <a:pt x="125" y="72"/>
                </a:cubicBezTo>
                <a:cubicBezTo>
                  <a:pt x="125" y="72"/>
                  <a:pt x="125" y="72"/>
                  <a:pt x="124" y="72"/>
                </a:cubicBezTo>
                <a:cubicBezTo>
                  <a:pt x="124" y="71"/>
                  <a:pt x="124" y="71"/>
                  <a:pt x="124" y="71"/>
                </a:cubicBezTo>
                <a:cubicBezTo>
                  <a:pt x="124" y="71"/>
                  <a:pt x="124" y="71"/>
                  <a:pt x="124" y="71"/>
                </a:cubicBezTo>
                <a:cubicBezTo>
                  <a:pt x="124" y="72"/>
                  <a:pt x="124" y="72"/>
                  <a:pt x="124" y="72"/>
                </a:cubicBezTo>
                <a:cubicBezTo>
                  <a:pt x="124" y="72"/>
                  <a:pt x="123" y="72"/>
                  <a:pt x="123" y="72"/>
                </a:cubicBezTo>
                <a:cubicBezTo>
                  <a:pt x="123" y="72"/>
                  <a:pt x="123" y="73"/>
                  <a:pt x="123" y="73"/>
                </a:cubicBezTo>
                <a:cubicBezTo>
                  <a:pt x="122" y="73"/>
                  <a:pt x="122" y="73"/>
                  <a:pt x="121" y="74"/>
                </a:cubicBezTo>
                <a:cubicBezTo>
                  <a:pt x="121" y="74"/>
                  <a:pt x="120" y="74"/>
                  <a:pt x="120" y="74"/>
                </a:cubicBezTo>
                <a:cubicBezTo>
                  <a:pt x="120" y="74"/>
                  <a:pt x="120" y="74"/>
                  <a:pt x="120" y="74"/>
                </a:cubicBezTo>
                <a:cubicBezTo>
                  <a:pt x="120" y="74"/>
                  <a:pt x="120" y="74"/>
                  <a:pt x="120" y="74"/>
                </a:cubicBezTo>
                <a:cubicBezTo>
                  <a:pt x="120" y="74"/>
                  <a:pt x="120" y="74"/>
                  <a:pt x="120" y="74"/>
                </a:cubicBezTo>
                <a:cubicBezTo>
                  <a:pt x="120" y="74"/>
                  <a:pt x="120" y="74"/>
                  <a:pt x="120" y="74"/>
                </a:cubicBezTo>
                <a:cubicBezTo>
                  <a:pt x="119" y="73"/>
                  <a:pt x="119" y="73"/>
                  <a:pt x="119" y="73"/>
                </a:cubicBezTo>
                <a:cubicBezTo>
                  <a:pt x="118" y="73"/>
                  <a:pt x="118" y="73"/>
                  <a:pt x="118" y="73"/>
                </a:cubicBezTo>
                <a:cubicBezTo>
                  <a:pt x="118" y="73"/>
                  <a:pt x="118" y="72"/>
                  <a:pt x="118" y="72"/>
                </a:cubicBezTo>
                <a:cubicBezTo>
                  <a:pt x="118" y="72"/>
                  <a:pt x="119" y="72"/>
                  <a:pt x="119" y="72"/>
                </a:cubicBezTo>
                <a:cubicBezTo>
                  <a:pt x="119" y="72"/>
                  <a:pt x="119" y="72"/>
                  <a:pt x="119" y="72"/>
                </a:cubicBezTo>
                <a:cubicBezTo>
                  <a:pt x="119" y="72"/>
                  <a:pt x="119" y="72"/>
                  <a:pt x="119" y="72"/>
                </a:cubicBezTo>
                <a:cubicBezTo>
                  <a:pt x="119" y="72"/>
                  <a:pt x="119" y="72"/>
                  <a:pt x="119" y="73"/>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1"/>
                  <a:pt x="119" y="71"/>
                </a:cubicBezTo>
                <a:cubicBezTo>
                  <a:pt x="119" y="71"/>
                  <a:pt x="119" y="72"/>
                  <a:pt x="119" y="72"/>
                </a:cubicBezTo>
                <a:cubicBezTo>
                  <a:pt x="119" y="72"/>
                  <a:pt x="119" y="72"/>
                  <a:pt x="119" y="72"/>
                </a:cubicBezTo>
                <a:cubicBezTo>
                  <a:pt x="119" y="71"/>
                  <a:pt x="119" y="71"/>
                  <a:pt x="119" y="71"/>
                </a:cubicBezTo>
                <a:cubicBezTo>
                  <a:pt x="119" y="71"/>
                  <a:pt x="119" y="72"/>
                  <a:pt x="119" y="72"/>
                </a:cubicBezTo>
                <a:cubicBezTo>
                  <a:pt x="119" y="72"/>
                  <a:pt x="118" y="72"/>
                  <a:pt x="118" y="72"/>
                </a:cubicBezTo>
                <a:cubicBezTo>
                  <a:pt x="118" y="72"/>
                  <a:pt x="118" y="72"/>
                  <a:pt x="118" y="72"/>
                </a:cubicBezTo>
                <a:cubicBezTo>
                  <a:pt x="118" y="72"/>
                  <a:pt x="118" y="72"/>
                  <a:pt x="118" y="72"/>
                </a:cubicBezTo>
                <a:cubicBezTo>
                  <a:pt x="118" y="72"/>
                  <a:pt x="118" y="72"/>
                  <a:pt x="118" y="72"/>
                </a:cubicBezTo>
                <a:cubicBezTo>
                  <a:pt x="118" y="72"/>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9" y="71"/>
                  <a:pt x="119" y="71"/>
                </a:cubicBezTo>
                <a:cubicBezTo>
                  <a:pt x="119" y="71"/>
                  <a:pt x="119" y="71"/>
                  <a:pt x="119" y="71"/>
                </a:cubicBezTo>
                <a:cubicBezTo>
                  <a:pt x="119" y="71"/>
                  <a:pt x="119" y="71"/>
                  <a:pt x="119" y="71"/>
                </a:cubicBezTo>
                <a:cubicBezTo>
                  <a:pt x="119" y="71"/>
                  <a:pt x="119" y="71"/>
                  <a:pt x="119" y="71"/>
                </a:cubicBezTo>
                <a:cubicBezTo>
                  <a:pt x="119" y="71"/>
                  <a:pt x="119" y="71"/>
                  <a:pt x="118" y="71"/>
                </a:cubicBezTo>
                <a:cubicBezTo>
                  <a:pt x="119" y="71"/>
                  <a:pt x="119" y="71"/>
                  <a:pt x="119" y="71"/>
                </a:cubicBezTo>
                <a:cubicBezTo>
                  <a:pt x="119" y="71"/>
                  <a:pt x="119" y="70"/>
                  <a:pt x="119" y="70"/>
                </a:cubicBezTo>
                <a:cubicBezTo>
                  <a:pt x="118" y="70"/>
                  <a:pt x="118" y="70"/>
                  <a:pt x="118" y="70"/>
                </a:cubicBezTo>
                <a:cubicBezTo>
                  <a:pt x="118" y="70"/>
                  <a:pt x="118" y="70"/>
                  <a:pt x="118" y="70"/>
                </a:cubicBezTo>
                <a:cubicBezTo>
                  <a:pt x="118" y="70"/>
                  <a:pt x="118" y="69"/>
                  <a:pt x="118" y="69"/>
                </a:cubicBezTo>
                <a:cubicBezTo>
                  <a:pt x="118" y="70"/>
                  <a:pt x="118" y="69"/>
                  <a:pt x="118" y="69"/>
                </a:cubicBezTo>
                <a:cubicBezTo>
                  <a:pt x="118" y="69"/>
                  <a:pt x="118" y="69"/>
                  <a:pt x="118" y="69"/>
                </a:cubicBezTo>
                <a:cubicBezTo>
                  <a:pt x="118" y="69"/>
                  <a:pt x="118" y="69"/>
                  <a:pt x="118" y="69"/>
                </a:cubicBezTo>
                <a:cubicBezTo>
                  <a:pt x="118" y="69"/>
                  <a:pt x="118" y="69"/>
                  <a:pt x="118" y="69"/>
                </a:cubicBezTo>
                <a:cubicBezTo>
                  <a:pt x="118" y="69"/>
                  <a:pt x="118" y="68"/>
                  <a:pt x="118" y="68"/>
                </a:cubicBezTo>
                <a:cubicBezTo>
                  <a:pt x="118" y="68"/>
                  <a:pt x="118" y="68"/>
                  <a:pt x="118" y="67"/>
                </a:cubicBezTo>
                <a:cubicBezTo>
                  <a:pt x="118" y="67"/>
                  <a:pt x="119" y="67"/>
                  <a:pt x="119" y="67"/>
                </a:cubicBezTo>
                <a:cubicBezTo>
                  <a:pt x="119" y="67"/>
                  <a:pt x="119" y="67"/>
                  <a:pt x="119" y="67"/>
                </a:cubicBezTo>
                <a:cubicBezTo>
                  <a:pt x="119" y="67"/>
                  <a:pt x="118" y="67"/>
                  <a:pt x="118" y="67"/>
                </a:cubicBezTo>
                <a:cubicBezTo>
                  <a:pt x="118" y="67"/>
                  <a:pt x="118" y="67"/>
                  <a:pt x="118" y="67"/>
                </a:cubicBezTo>
                <a:cubicBezTo>
                  <a:pt x="119" y="67"/>
                  <a:pt x="119" y="66"/>
                  <a:pt x="119" y="66"/>
                </a:cubicBezTo>
                <a:cubicBezTo>
                  <a:pt x="120" y="66"/>
                  <a:pt x="120" y="66"/>
                  <a:pt x="120" y="66"/>
                </a:cubicBezTo>
                <a:cubicBezTo>
                  <a:pt x="120" y="66"/>
                  <a:pt x="121" y="66"/>
                  <a:pt x="121" y="66"/>
                </a:cubicBezTo>
                <a:cubicBezTo>
                  <a:pt x="121" y="66"/>
                  <a:pt x="120" y="66"/>
                  <a:pt x="120" y="65"/>
                </a:cubicBezTo>
                <a:cubicBezTo>
                  <a:pt x="120" y="65"/>
                  <a:pt x="120" y="65"/>
                  <a:pt x="120" y="65"/>
                </a:cubicBezTo>
                <a:cubicBezTo>
                  <a:pt x="121" y="65"/>
                  <a:pt x="121" y="65"/>
                  <a:pt x="122" y="65"/>
                </a:cubicBezTo>
                <a:cubicBezTo>
                  <a:pt x="122" y="65"/>
                  <a:pt x="122" y="64"/>
                  <a:pt x="123" y="64"/>
                </a:cubicBezTo>
                <a:cubicBezTo>
                  <a:pt x="123" y="64"/>
                  <a:pt x="123" y="65"/>
                  <a:pt x="123" y="65"/>
                </a:cubicBezTo>
                <a:cubicBezTo>
                  <a:pt x="123" y="65"/>
                  <a:pt x="123" y="65"/>
                  <a:pt x="123" y="65"/>
                </a:cubicBezTo>
                <a:cubicBezTo>
                  <a:pt x="123" y="64"/>
                  <a:pt x="123" y="64"/>
                  <a:pt x="123" y="64"/>
                </a:cubicBezTo>
                <a:cubicBezTo>
                  <a:pt x="123" y="64"/>
                  <a:pt x="124" y="64"/>
                  <a:pt x="124" y="63"/>
                </a:cubicBezTo>
                <a:cubicBezTo>
                  <a:pt x="124" y="63"/>
                  <a:pt x="124" y="63"/>
                  <a:pt x="125" y="62"/>
                </a:cubicBezTo>
                <a:cubicBezTo>
                  <a:pt x="125" y="62"/>
                  <a:pt x="125" y="63"/>
                  <a:pt x="125" y="62"/>
                </a:cubicBezTo>
                <a:cubicBezTo>
                  <a:pt x="125" y="62"/>
                  <a:pt x="125" y="62"/>
                  <a:pt x="125" y="62"/>
                </a:cubicBezTo>
                <a:cubicBezTo>
                  <a:pt x="125" y="62"/>
                  <a:pt x="125" y="62"/>
                  <a:pt x="125" y="62"/>
                </a:cubicBezTo>
                <a:cubicBezTo>
                  <a:pt x="126" y="62"/>
                  <a:pt x="126" y="61"/>
                  <a:pt x="126" y="61"/>
                </a:cubicBezTo>
                <a:cubicBezTo>
                  <a:pt x="126" y="61"/>
                  <a:pt x="126" y="61"/>
                  <a:pt x="127" y="61"/>
                </a:cubicBezTo>
                <a:cubicBezTo>
                  <a:pt x="127" y="61"/>
                  <a:pt x="127" y="61"/>
                  <a:pt x="127" y="61"/>
                </a:cubicBezTo>
                <a:cubicBezTo>
                  <a:pt x="127" y="61"/>
                  <a:pt x="126" y="61"/>
                  <a:pt x="126" y="61"/>
                </a:cubicBezTo>
                <a:cubicBezTo>
                  <a:pt x="127" y="60"/>
                  <a:pt x="127" y="60"/>
                  <a:pt x="127" y="60"/>
                </a:cubicBezTo>
                <a:cubicBezTo>
                  <a:pt x="127" y="60"/>
                  <a:pt x="127" y="59"/>
                  <a:pt x="127" y="59"/>
                </a:cubicBezTo>
                <a:cubicBezTo>
                  <a:pt x="128" y="59"/>
                  <a:pt x="128" y="59"/>
                  <a:pt x="128" y="59"/>
                </a:cubicBezTo>
                <a:cubicBezTo>
                  <a:pt x="128" y="59"/>
                  <a:pt x="128" y="59"/>
                  <a:pt x="128" y="59"/>
                </a:cubicBezTo>
                <a:cubicBezTo>
                  <a:pt x="128" y="59"/>
                  <a:pt x="128" y="59"/>
                  <a:pt x="127" y="59"/>
                </a:cubicBezTo>
                <a:cubicBezTo>
                  <a:pt x="127" y="58"/>
                  <a:pt x="128" y="58"/>
                  <a:pt x="128" y="58"/>
                </a:cubicBezTo>
                <a:cubicBezTo>
                  <a:pt x="128" y="58"/>
                  <a:pt x="128" y="58"/>
                  <a:pt x="128" y="58"/>
                </a:cubicBezTo>
                <a:cubicBezTo>
                  <a:pt x="128" y="58"/>
                  <a:pt x="128" y="58"/>
                  <a:pt x="128" y="58"/>
                </a:cubicBezTo>
                <a:cubicBezTo>
                  <a:pt x="128" y="58"/>
                  <a:pt x="128" y="58"/>
                  <a:pt x="128" y="58"/>
                </a:cubicBezTo>
                <a:cubicBezTo>
                  <a:pt x="128" y="58"/>
                  <a:pt x="128" y="58"/>
                  <a:pt x="128" y="58"/>
                </a:cubicBezTo>
                <a:cubicBezTo>
                  <a:pt x="128" y="57"/>
                  <a:pt x="129" y="57"/>
                  <a:pt x="129" y="57"/>
                </a:cubicBezTo>
                <a:cubicBezTo>
                  <a:pt x="129" y="57"/>
                  <a:pt x="129" y="57"/>
                  <a:pt x="129" y="57"/>
                </a:cubicBezTo>
                <a:cubicBezTo>
                  <a:pt x="129" y="57"/>
                  <a:pt x="129" y="57"/>
                  <a:pt x="129" y="56"/>
                </a:cubicBezTo>
                <a:cubicBezTo>
                  <a:pt x="130" y="56"/>
                  <a:pt x="130" y="57"/>
                  <a:pt x="130" y="57"/>
                </a:cubicBezTo>
                <a:cubicBezTo>
                  <a:pt x="130" y="56"/>
                  <a:pt x="130" y="56"/>
                  <a:pt x="130" y="56"/>
                </a:cubicBezTo>
                <a:cubicBezTo>
                  <a:pt x="130" y="56"/>
                  <a:pt x="130" y="56"/>
                  <a:pt x="130" y="56"/>
                </a:cubicBezTo>
                <a:cubicBezTo>
                  <a:pt x="130" y="56"/>
                  <a:pt x="130" y="56"/>
                  <a:pt x="130" y="56"/>
                </a:cubicBezTo>
                <a:cubicBezTo>
                  <a:pt x="130" y="56"/>
                  <a:pt x="131" y="55"/>
                  <a:pt x="131" y="55"/>
                </a:cubicBezTo>
                <a:cubicBezTo>
                  <a:pt x="131" y="55"/>
                  <a:pt x="131" y="55"/>
                  <a:pt x="131" y="55"/>
                </a:cubicBezTo>
                <a:cubicBezTo>
                  <a:pt x="131" y="56"/>
                  <a:pt x="131" y="56"/>
                  <a:pt x="131" y="56"/>
                </a:cubicBezTo>
                <a:cubicBezTo>
                  <a:pt x="131" y="56"/>
                  <a:pt x="131" y="56"/>
                  <a:pt x="131" y="56"/>
                </a:cubicBezTo>
                <a:cubicBezTo>
                  <a:pt x="131" y="56"/>
                  <a:pt x="131" y="56"/>
                  <a:pt x="131" y="55"/>
                </a:cubicBezTo>
                <a:cubicBezTo>
                  <a:pt x="131" y="55"/>
                  <a:pt x="131" y="55"/>
                  <a:pt x="131" y="55"/>
                </a:cubicBezTo>
                <a:cubicBezTo>
                  <a:pt x="132" y="55"/>
                  <a:pt x="132" y="55"/>
                  <a:pt x="132" y="55"/>
                </a:cubicBezTo>
                <a:cubicBezTo>
                  <a:pt x="132" y="55"/>
                  <a:pt x="132" y="55"/>
                  <a:pt x="132" y="55"/>
                </a:cubicBezTo>
                <a:cubicBezTo>
                  <a:pt x="132" y="55"/>
                  <a:pt x="132" y="55"/>
                  <a:pt x="132" y="54"/>
                </a:cubicBezTo>
                <a:cubicBezTo>
                  <a:pt x="132" y="54"/>
                  <a:pt x="132" y="54"/>
                  <a:pt x="132" y="54"/>
                </a:cubicBezTo>
                <a:cubicBezTo>
                  <a:pt x="132" y="54"/>
                  <a:pt x="132" y="54"/>
                  <a:pt x="133" y="54"/>
                </a:cubicBezTo>
                <a:cubicBezTo>
                  <a:pt x="133" y="53"/>
                  <a:pt x="133" y="54"/>
                  <a:pt x="133" y="53"/>
                </a:cubicBezTo>
                <a:cubicBezTo>
                  <a:pt x="133" y="53"/>
                  <a:pt x="134" y="53"/>
                  <a:pt x="134" y="53"/>
                </a:cubicBezTo>
                <a:cubicBezTo>
                  <a:pt x="134" y="53"/>
                  <a:pt x="134" y="53"/>
                  <a:pt x="135" y="53"/>
                </a:cubicBezTo>
                <a:cubicBezTo>
                  <a:pt x="135" y="53"/>
                  <a:pt x="135" y="52"/>
                  <a:pt x="136" y="52"/>
                </a:cubicBezTo>
                <a:cubicBezTo>
                  <a:pt x="136" y="52"/>
                  <a:pt x="136" y="52"/>
                  <a:pt x="136" y="52"/>
                </a:cubicBezTo>
                <a:cubicBezTo>
                  <a:pt x="136" y="52"/>
                  <a:pt x="136" y="52"/>
                  <a:pt x="136" y="52"/>
                </a:cubicBezTo>
                <a:cubicBezTo>
                  <a:pt x="136" y="52"/>
                  <a:pt x="136" y="53"/>
                  <a:pt x="136" y="53"/>
                </a:cubicBezTo>
                <a:cubicBezTo>
                  <a:pt x="136" y="53"/>
                  <a:pt x="136" y="52"/>
                  <a:pt x="136" y="52"/>
                </a:cubicBezTo>
                <a:cubicBezTo>
                  <a:pt x="137" y="52"/>
                  <a:pt x="137" y="52"/>
                  <a:pt x="137" y="51"/>
                </a:cubicBezTo>
                <a:cubicBezTo>
                  <a:pt x="137" y="51"/>
                  <a:pt x="137" y="51"/>
                  <a:pt x="137" y="51"/>
                </a:cubicBezTo>
                <a:cubicBezTo>
                  <a:pt x="137" y="52"/>
                  <a:pt x="137" y="52"/>
                  <a:pt x="138" y="52"/>
                </a:cubicBezTo>
                <a:cubicBezTo>
                  <a:pt x="138" y="50"/>
                  <a:pt x="138" y="51"/>
                  <a:pt x="139" y="51"/>
                </a:cubicBezTo>
                <a:cubicBezTo>
                  <a:pt x="139" y="51"/>
                  <a:pt x="140" y="51"/>
                  <a:pt x="140" y="50"/>
                </a:cubicBezTo>
                <a:cubicBezTo>
                  <a:pt x="140" y="50"/>
                  <a:pt x="140" y="50"/>
                  <a:pt x="140" y="50"/>
                </a:cubicBezTo>
                <a:cubicBezTo>
                  <a:pt x="141" y="50"/>
                  <a:pt x="141" y="49"/>
                  <a:pt x="142" y="50"/>
                </a:cubicBezTo>
                <a:cubicBezTo>
                  <a:pt x="142" y="50"/>
                  <a:pt x="141" y="50"/>
                  <a:pt x="141" y="51"/>
                </a:cubicBezTo>
                <a:cubicBezTo>
                  <a:pt x="141" y="51"/>
                  <a:pt x="141" y="51"/>
                  <a:pt x="142" y="51"/>
                </a:cubicBezTo>
                <a:cubicBezTo>
                  <a:pt x="142" y="51"/>
                  <a:pt x="143" y="50"/>
                  <a:pt x="143" y="49"/>
                </a:cubicBezTo>
                <a:cubicBezTo>
                  <a:pt x="143" y="50"/>
                  <a:pt x="143" y="50"/>
                  <a:pt x="143" y="51"/>
                </a:cubicBezTo>
                <a:cubicBezTo>
                  <a:pt x="144" y="50"/>
                  <a:pt x="144" y="50"/>
                  <a:pt x="144" y="49"/>
                </a:cubicBezTo>
                <a:cubicBezTo>
                  <a:pt x="144" y="49"/>
                  <a:pt x="145" y="49"/>
                  <a:pt x="145" y="49"/>
                </a:cubicBezTo>
                <a:cubicBezTo>
                  <a:pt x="145" y="50"/>
                  <a:pt x="145" y="50"/>
                  <a:pt x="145" y="51"/>
                </a:cubicBezTo>
                <a:cubicBezTo>
                  <a:pt x="145" y="51"/>
                  <a:pt x="145" y="51"/>
                  <a:pt x="145" y="51"/>
                </a:cubicBezTo>
                <a:cubicBezTo>
                  <a:pt x="145" y="50"/>
                  <a:pt x="145" y="50"/>
                  <a:pt x="146" y="50"/>
                </a:cubicBezTo>
                <a:cubicBezTo>
                  <a:pt x="146" y="50"/>
                  <a:pt x="146" y="50"/>
                  <a:pt x="147" y="50"/>
                </a:cubicBezTo>
                <a:cubicBezTo>
                  <a:pt x="147" y="50"/>
                  <a:pt x="147" y="50"/>
                  <a:pt x="148" y="50"/>
                </a:cubicBezTo>
                <a:cubicBezTo>
                  <a:pt x="148" y="50"/>
                  <a:pt x="148" y="50"/>
                  <a:pt x="148" y="50"/>
                </a:cubicBezTo>
                <a:cubicBezTo>
                  <a:pt x="148" y="51"/>
                  <a:pt x="148" y="51"/>
                  <a:pt x="148" y="51"/>
                </a:cubicBezTo>
                <a:cubicBezTo>
                  <a:pt x="147" y="51"/>
                  <a:pt x="147" y="51"/>
                  <a:pt x="146" y="51"/>
                </a:cubicBezTo>
                <a:cubicBezTo>
                  <a:pt x="146" y="52"/>
                  <a:pt x="146" y="52"/>
                  <a:pt x="147" y="52"/>
                </a:cubicBezTo>
                <a:cubicBezTo>
                  <a:pt x="147" y="52"/>
                  <a:pt x="148" y="52"/>
                  <a:pt x="148" y="52"/>
                </a:cubicBezTo>
                <a:cubicBezTo>
                  <a:pt x="148" y="52"/>
                  <a:pt x="149" y="52"/>
                  <a:pt x="149" y="52"/>
                </a:cubicBezTo>
                <a:cubicBezTo>
                  <a:pt x="149" y="52"/>
                  <a:pt x="149" y="52"/>
                  <a:pt x="150" y="52"/>
                </a:cubicBezTo>
                <a:cubicBezTo>
                  <a:pt x="150" y="52"/>
                  <a:pt x="150" y="53"/>
                  <a:pt x="151" y="53"/>
                </a:cubicBezTo>
                <a:cubicBezTo>
                  <a:pt x="151" y="53"/>
                  <a:pt x="151" y="53"/>
                  <a:pt x="151" y="53"/>
                </a:cubicBezTo>
                <a:cubicBezTo>
                  <a:pt x="151" y="53"/>
                  <a:pt x="151" y="53"/>
                  <a:pt x="151" y="53"/>
                </a:cubicBezTo>
                <a:cubicBezTo>
                  <a:pt x="152" y="53"/>
                  <a:pt x="153" y="53"/>
                  <a:pt x="153" y="53"/>
                </a:cubicBezTo>
                <a:cubicBezTo>
                  <a:pt x="154" y="53"/>
                  <a:pt x="154" y="53"/>
                  <a:pt x="155" y="54"/>
                </a:cubicBezTo>
                <a:cubicBezTo>
                  <a:pt x="155" y="54"/>
                  <a:pt x="155" y="54"/>
                  <a:pt x="156" y="54"/>
                </a:cubicBezTo>
                <a:cubicBezTo>
                  <a:pt x="156" y="54"/>
                  <a:pt x="157" y="55"/>
                  <a:pt x="157" y="55"/>
                </a:cubicBezTo>
                <a:cubicBezTo>
                  <a:pt x="158" y="55"/>
                  <a:pt x="158" y="55"/>
                  <a:pt x="159" y="55"/>
                </a:cubicBezTo>
                <a:cubicBezTo>
                  <a:pt x="159" y="56"/>
                  <a:pt x="160" y="56"/>
                  <a:pt x="160" y="56"/>
                </a:cubicBezTo>
                <a:cubicBezTo>
                  <a:pt x="160" y="57"/>
                  <a:pt x="160" y="57"/>
                  <a:pt x="160" y="57"/>
                </a:cubicBezTo>
                <a:cubicBezTo>
                  <a:pt x="160" y="58"/>
                  <a:pt x="160" y="58"/>
                  <a:pt x="159" y="59"/>
                </a:cubicBezTo>
                <a:cubicBezTo>
                  <a:pt x="157" y="60"/>
                  <a:pt x="154" y="59"/>
                  <a:pt x="152" y="58"/>
                </a:cubicBezTo>
                <a:cubicBezTo>
                  <a:pt x="152" y="58"/>
                  <a:pt x="151" y="58"/>
                  <a:pt x="151" y="58"/>
                </a:cubicBezTo>
                <a:cubicBezTo>
                  <a:pt x="151" y="58"/>
                  <a:pt x="151" y="57"/>
                  <a:pt x="150" y="57"/>
                </a:cubicBezTo>
                <a:cubicBezTo>
                  <a:pt x="150" y="58"/>
                  <a:pt x="151" y="58"/>
                  <a:pt x="151" y="59"/>
                </a:cubicBezTo>
                <a:cubicBezTo>
                  <a:pt x="151" y="59"/>
                  <a:pt x="152" y="59"/>
                  <a:pt x="152" y="59"/>
                </a:cubicBezTo>
                <a:cubicBezTo>
                  <a:pt x="153" y="60"/>
                  <a:pt x="153" y="60"/>
                  <a:pt x="152" y="60"/>
                </a:cubicBezTo>
                <a:cubicBezTo>
                  <a:pt x="152" y="61"/>
                  <a:pt x="153" y="62"/>
                  <a:pt x="153" y="63"/>
                </a:cubicBezTo>
                <a:cubicBezTo>
                  <a:pt x="153" y="63"/>
                  <a:pt x="154" y="63"/>
                  <a:pt x="154" y="63"/>
                </a:cubicBezTo>
                <a:cubicBezTo>
                  <a:pt x="154" y="63"/>
                  <a:pt x="154" y="63"/>
                  <a:pt x="154" y="63"/>
                </a:cubicBezTo>
                <a:cubicBezTo>
                  <a:pt x="155" y="63"/>
                  <a:pt x="155" y="63"/>
                  <a:pt x="155" y="63"/>
                </a:cubicBezTo>
                <a:cubicBezTo>
                  <a:pt x="156" y="64"/>
                  <a:pt x="157" y="64"/>
                  <a:pt x="156" y="63"/>
                </a:cubicBezTo>
                <a:cubicBezTo>
                  <a:pt x="156" y="63"/>
                  <a:pt x="156" y="63"/>
                  <a:pt x="156" y="63"/>
                </a:cubicBezTo>
                <a:cubicBezTo>
                  <a:pt x="155" y="62"/>
                  <a:pt x="155" y="62"/>
                  <a:pt x="155" y="62"/>
                </a:cubicBezTo>
                <a:cubicBezTo>
                  <a:pt x="155" y="61"/>
                  <a:pt x="155" y="61"/>
                  <a:pt x="155" y="61"/>
                </a:cubicBezTo>
                <a:cubicBezTo>
                  <a:pt x="156" y="62"/>
                  <a:pt x="157" y="62"/>
                  <a:pt x="158" y="62"/>
                </a:cubicBezTo>
                <a:cubicBezTo>
                  <a:pt x="158" y="62"/>
                  <a:pt x="158" y="62"/>
                  <a:pt x="159" y="62"/>
                </a:cubicBezTo>
                <a:cubicBezTo>
                  <a:pt x="159" y="62"/>
                  <a:pt x="159" y="62"/>
                  <a:pt x="159" y="62"/>
                </a:cubicBezTo>
                <a:cubicBezTo>
                  <a:pt x="160" y="61"/>
                  <a:pt x="159" y="61"/>
                  <a:pt x="159" y="60"/>
                </a:cubicBezTo>
                <a:cubicBezTo>
                  <a:pt x="159" y="59"/>
                  <a:pt x="161" y="60"/>
                  <a:pt x="161" y="59"/>
                </a:cubicBezTo>
                <a:cubicBezTo>
                  <a:pt x="162" y="58"/>
                  <a:pt x="163" y="59"/>
                  <a:pt x="163" y="59"/>
                </a:cubicBezTo>
                <a:cubicBezTo>
                  <a:pt x="163" y="59"/>
                  <a:pt x="163" y="59"/>
                  <a:pt x="163" y="59"/>
                </a:cubicBezTo>
                <a:cubicBezTo>
                  <a:pt x="163" y="59"/>
                  <a:pt x="164" y="59"/>
                  <a:pt x="164" y="59"/>
                </a:cubicBezTo>
                <a:cubicBezTo>
                  <a:pt x="164" y="58"/>
                  <a:pt x="164" y="58"/>
                  <a:pt x="164" y="57"/>
                </a:cubicBezTo>
                <a:cubicBezTo>
                  <a:pt x="163" y="57"/>
                  <a:pt x="163" y="57"/>
                  <a:pt x="163" y="57"/>
                </a:cubicBezTo>
                <a:cubicBezTo>
                  <a:pt x="163" y="57"/>
                  <a:pt x="163" y="57"/>
                  <a:pt x="163" y="57"/>
                </a:cubicBezTo>
                <a:cubicBezTo>
                  <a:pt x="163" y="56"/>
                  <a:pt x="164" y="56"/>
                  <a:pt x="164" y="56"/>
                </a:cubicBezTo>
                <a:cubicBezTo>
                  <a:pt x="164" y="55"/>
                  <a:pt x="163" y="55"/>
                  <a:pt x="163" y="54"/>
                </a:cubicBezTo>
                <a:cubicBezTo>
                  <a:pt x="164" y="54"/>
                  <a:pt x="164" y="55"/>
                  <a:pt x="164" y="55"/>
                </a:cubicBezTo>
                <a:cubicBezTo>
                  <a:pt x="164" y="55"/>
                  <a:pt x="165" y="55"/>
                  <a:pt x="165" y="54"/>
                </a:cubicBezTo>
                <a:cubicBezTo>
                  <a:pt x="166" y="55"/>
                  <a:pt x="166" y="56"/>
                  <a:pt x="166" y="56"/>
                </a:cubicBezTo>
                <a:cubicBezTo>
                  <a:pt x="166" y="56"/>
                  <a:pt x="165" y="56"/>
                  <a:pt x="164" y="57"/>
                </a:cubicBezTo>
                <a:cubicBezTo>
                  <a:pt x="165" y="57"/>
                  <a:pt x="166" y="58"/>
                  <a:pt x="167" y="58"/>
                </a:cubicBezTo>
                <a:cubicBezTo>
                  <a:pt x="167" y="58"/>
                  <a:pt x="167" y="58"/>
                  <a:pt x="168" y="58"/>
                </a:cubicBezTo>
                <a:cubicBezTo>
                  <a:pt x="168" y="57"/>
                  <a:pt x="168" y="57"/>
                  <a:pt x="168" y="56"/>
                </a:cubicBezTo>
                <a:cubicBezTo>
                  <a:pt x="168" y="56"/>
                  <a:pt x="169" y="56"/>
                  <a:pt x="169" y="56"/>
                </a:cubicBezTo>
                <a:cubicBezTo>
                  <a:pt x="170" y="56"/>
                  <a:pt x="171" y="55"/>
                  <a:pt x="171" y="55"/>
                </a:cubicBezTo>
                <a:cubicBezTo>
                  <a:pt x="172" y="55"/>
                  <a:pt x="173" y="55"/>
                  <a:pt x="173" y="54"/>
                </a:cubicBezTo>
                <a:cubicBezTo>
                  <a:pt x="173" y="54"/>
                  <a:pt x="173" y="55"/>
                  <a:pt x="173" y="55"/>
                </a:cubicBezTo>
                <a:cubicBezTo>
                  <a:pt x="173" y="55"/>
                  <a:pt x="173" y="55"/>
                  <a:pt x="173" y="55"/>
                </a:cubicBezTo>
                <a:cubicBezTo>
                  <a:pt x="174" y="55"/>
                  <a:pt x="173" y="54"/>
                  <a:pt x="175" y="54"/>
                </a:cubicBezTo>
                <a:cubicBezTo>
                  <a:pt x="175" y="54"/>
                  <a:pt x="175" y="54"/>
                  <a:pt x="175" y="55"/>
                </a:cubicBezTo>
                <a:cubicBezTo>
                  <a:pt x="175" y="55"/>
                  <a:pt x="175" y="55"/>
                  <a:pt x="174" y="55"/>
                </a:cubicBezTo>
                <a:cubicBezTo>
                  <a:pt x="174" y="55"/>
                  <a:pt x="174" y="55"/>
                  <a:pt x="174" y="55"/>
                </a:cubicBezTo>
                <a:cubicBezTo>
                  <a:pt x="175" y="55"/>
                  <a:pt x="175" y="55"/>
                  <a:pt x="176" y="55"/>
                </a:cubicBezTo>
                <a:cubicBezTo>
                  <a:pt x="176" y="55"/>
                  <a:pt x="176" y="55"/>
                  <a:pt x="176" y="55"/>
                </a:cubicBezTo>
                <a:cubicBezTo>
                  <a:pt x="176" y="55"/>
                  <a:pt x="176" y="55"/>
                  <a:pt x="177" y="54"/>
                </a:cubicBezTo>
                <a:cubicBezTo>
                  <a:pt x="177" y="54"/>
                  <a:pt x="178" y="54"/>
                  <a:pt x="178" y="54"/>
                </a:cubicBezTo>
                <a:cubicBezTo>
                  <a:pt x="178" y="54"/>
                  <a:pt x="179" y="55"/>
                  <a:pt x="179" y="54"/>
                </a:cubicBezTo>
                <a:cubicBezTo>
                  <a:pt x="179" y="54"/>
                  <a:pt x="179" y="54"/>
                  <a:pt x="180" y="54"/>
                </a:cubicBezTo>
                <a:cubicBezTo>
                  <a:pt x="180" y="54"/>
                  <a:pt x="181" y="54"/>
                  <a:pt x="181" y="54"/>
                </a:cubicBezTo>
                <a:cubicBezTo>
                  <a:pt x="181" y="54"/>
                  <a:pt x="181" y="54"/>
                  <a:pt x="181" y="54"/>
                </a:cubicBezTo>
                <a:cubicBezTo>
                  <a:pt x="181" y="55"/>
                  <a:pt x="181" y="55"/>
                  <a:pt x="182" y="55"/>
                </a:cubicBezTo>
                <a:cubicBezTo>
                  <a:pt x="182" y="55"/>
                  <a:pt x="182" y="54"/>
                  <a:pt x="182" y="54"/>
                </a:cubicBezTo>
                <a:cubicBezTo>
                  <a:pt x="183" y="54"/>
                  <a:pt x="183" y="54"/>
                  <a:pt x="183" y="53"/>
                </a:cubicBezTo>
                <a:cubicBezTo>
                  <a:pt x="183" y="53"/>
                  <a:pt x="183" y="53"/>
                  <a:pt x="183" y="52"/>
                </a:cubicBezTo>
                <a:cubicBezTo>
                  <a:pt x="183" y="52"/>
                  <a:pt x="183" y="52"/>
                  <a:pt x="183" y="52"/>
                </a:cubicBezTo>
                <a:cubicBezTo>
                  <a:pt x="183" y="52"/>
                  <a:pt x="183" y="52"/>
                  <a:pt x="183" y="52"/>
                </a:cubicBezTo>
                <a:cubicBezTo>
                  <a:pt x="184" y="52"/>
                  <a:pt x="185" y="52"/>
                  <a:pt x="186" y="52"/>
                </a:cubicBezTo>
                <a:cubicBezTo>
                  <a:pt x="188" y="53"/>
                  <a:pt x="190" y="54"/>
                  <a:pt x="192" y="55"/>
                </a:cubicBezTo>
                <a:cubicBezTo>
                  <a:pt x="192" y="55"/>
                  <a:pt x="192" y="55"/>
                  <a:pt x="192" y="55"/>
                </a:cubicBezTo>
                <a:cubicBezTo>
                  <a:pt x="192" y="55"/>
                  <a:pt x="193" y="54"/>
                  <a:pt x="193" y="54"/>
                </a:cubicBezTo>
                <a:cubicBezTo>
                  <a:pt x="192" y="54"/>
                  <a:pt x="192" y="54"/>
                  <a:pt x="192" y="53"/>
                </a:cubicBezTo>
                <a:cubicBezTo>
                  <a:pt x="191" y="53"/>
                  <a:pt x="192" y="53"/>
                  <a:pt x="192" y="52"/>
                </a:cubicBezTo>
                <a:cubicBezTo>
                  <a:pt x="191" y="52"/>
                  <a:pt x="190" y="52"/>
                  <a:pt x="190" y="52"/>
                </a:cubicBezTo>
                <a:cubicBezTo>
                  <a:pt x="190" y="51"/>
                  <a:pt x="191" y="51"/>
                  <a:pt x="191" y="50"/>
                </a:cubicBezTo>
                <a:cubicBezTo>
                  <a:pt x="190" y="50"/>
                  <a:pt x="190" y="50"/>
                  <a:pt x="190" y="50"/>
                </a:cubicBezTo>
                <a:cubicBezTo>
                  <a:pt x="190" y="49"/>
                  <a:pt x="191" y="48"/>
                  <a:pt x="192" y="48"/>
                </a:cubicBezTo>
                <a:cubicBezTo>
                  <a:pt x="192" y="47"/>
                  <a:pt x="192" y="47"/>
                  <a:pt x="192" y="47"/>
                </a:cubicBezTo>
                <a:cubicBezTo>
                  <a:pt x="192" y="47"/>
                  <a:pt x="192" y="47"/>
                  <a:pt x="192" y="46"/>
                </a:cubicBezTo>
                <a:cubicBezTo>
                  <a:pt x="189" y="44"/>
                  <a:pt x="186" y="42"/>
                  <a:pt x="183" y="40"/>
                </a:cubicBezTo>
                <a:cubicBezTo>
                  <a:pt x="183" y="40"/>
                  <a:pt x="183" y="40"/>
                  <a:pt x="183" y="40"/>
                </a:cubicBezTo>
                <a:cubicBezTo>
                  <a:pt x="183" y="40"/>
                  <a:pt x="183" y="40"/>
                  <a:pt x="183" y="40"/>
                </a:cubicBezTo>
                <a:cubicBezTo>
                  <a:pt x="183" y="40"/>
                  <a:pt x="183" y="41"/>
                  <a:pt x="183" y="41"/>
                </a:cubicBezTo>
                <a:cubicBezTo>
                  <a:pt x="182" y="41"/>
                  <a:pt x="182" y="41"/>
                  <a:pt x="182" y="41"/>
                </a:cubicBezTo>
                <a:cubicBezTo>
                  <a:pt x="182" y="41"/>
                  <a:pt x="181" y="41"/>
                  <a:pt x="181" y="41"/>
                </a:cubicBezTo>
                <a:cubicBezTo>
                  <a:pt x="181" y="41"/>
                  <a:pt x="181" y="41"/>
                  <a:pt x="181" y="41"/>
                </a:cubicBezTo>
                <a:cubicBezTo>
                  <a:pt x="181" y="41"/>
                  <a:pt x="180" y="41"/>
                  <a:pt x="181" y="41"/>
                </a:cubicBezTo>
                <a:cubicBezTo>
                  <a:pt x="181" y="41"/>
                  <a:pt x="181" y="42"/>
                  <a:pt x="181" y="42"/>
                </a:cubicBezTo>
                <a:cubicBezTo>
                  <a:pt x="181" y="42"/>
                  <a:pt x="181" y="42"/>
                  <a:pt x="181" y="42"/>
                </a:cubicBezTo>
                <a:cubicBezTo>
                  <a:pt x="181" y="42"/>
                  <a:pt x="180" y="42"/>
                  <a:pt x="180" y="42"/>
                </a:cubicBezTo>
                <a:cubicBezTo>
                  <a:pt x="180" y="42"/>
                  <a:pt x="180" y="42"/>
                  <a:pt x="179" y="42"/>
                </a:cubicBezTo>
                <a:cubicBezTo>
                  <a:pt x="179" y="42"/>
                  <a:pt x="179" y="42"/>
                  <a:pt x="179" y="42"/>
                </a:cubicBezTo>
                <a:cubicBezTo>
                  <a:pt x="179" y="42"/>
                  <a:pt x="179" y="42"/>
                  <a:pt x="179" y="43"/>
                </a:cubicBezTo>
                <a:cubicBezTo>
                  <a:pt x="179" y="43"/>
                  <a:pt x="179" y="43"/>
                  <a:pt x="180" y="43"/>
                </a:cubicBezTo>
                <a:cubicBezTo>
                  <a:pt x="180" y="43"/>
                  <a:pt x="180" y="43"/>
                  <a:pt x="180" y="43"/>
                </a:cubicBezTo>
                <a:cubicBezTo>
                  <a:pt x="179" y="43"/>
                  <a:pt x="179" y="44"/>
                  <a:pt x="179" y="44"/>
                </a:cubicBezTo>
                <a:cubicBezTo>
                  <a:pt x="178" y="44"/>
                  <a:pt x="178" y="44"/>
                  <a:pt x="177" y="44"/>
                </a:cubicBezTo>
                <a:cubicBezTo>
                  <a:pt x="176" y="43"/>
                  <a:pt x="176" y="44"/>
                  <a:pt x="175" y="43"/>
                </a:cubicBezTo>
                <a:cubicBezTo>
                  <a:pt x="175" y="43"/>
                  <a:pt x="175" y="43"/>
                  <a:pt x="175" y="43"/>
                </a:cubicBezTo>
                <a:cubicBezTo>
                  <a:pt x="176" y="43"/>
                  <a:pt x="176" y="42"/>
                  <a:pt x="177" y="42"/>
                </a:cubicBezTo>
                <a:cubicBezTo>
                  <a:pt x="177" y="42"/>
                  <a:pt x="177" y="42"/>
                  <a:pt x="177" y="42"/>
                </a:cubicBezTo>
                <a:cubicBezTo>
                  <a:pt x="177" y="42"/>
                  <a:pt x="177" y="42"/>
                  <a:pt x="177" y="42"/>
                </a:cubicBezTo>
                <a:cubicBezTo>
                  <a:pt x="177" y="42"/>
                  <a:pt x="177" y="42"/>
                  <a:pt x="177" y="42"/>
                </a:cubicBezTo>
                <a:cubicBezTo>
                  <a:pt x="177" y="41"/>
                  <a:pt x="178" y="41"/>
                  <a:pt x="178" y="41"/>
                </a:cubicBezTo>
                <a:cubicBezTo>
                  <a:pt x="178" y="41"/>
                  <a:pt x="178" y="41"/>
                  <a:pt x="178" y="41"/>
                </a:cubicBezTo>
                <a:cubicBezTo>
                  <a:pt x="178" y="40"/>
                  <a:pt x="178" y="40"/>
                  <a:pt x="178" y="40"/>
                </a:cubicBezTo>
                <a:cubicBezTo>
                  <a:pt x="178" y="40"/>
                  <a:pt x="179" y="40"/>
                  <a:pt x="179" y="39"/>
                </a:cubicBezTo>
                <a:cubicBezTo>
                  <a:pt x="179" y="39"/>
                  <a:pt x="179" y="40"/>
                  <a:pt x="179" y="40"/>
                </a:cubicBezTo>
                <a:cubicBezTo>
                  <a:pt x="180" y="39"/>
                  <a:pt x="180" y="39"/>
                  <a:pt x="181" y="38"/>
                </a:cubicBezTo>
                <a:cubicBezTo>
                  <a:pt x="165" y="29"/>
                  <a:pt x="147" y="24"/>
                  <a:pt x="128" y="24"/>
                </a:cubicBezTo>
                <a:cubicBezTo>
                  <a:pt x="112" y="24"/>
                  <a:pt x="97" y="28"/>
                  <a:pt x="83" y="34"/>
                </a:cubicBezTo>
                <a:moveTo>
                  <a:pt x="84" y="39"/>
                </a:moveTo>
                <a:cubicBezTo>
                  <a:pt x="84" y="39"/>
                  <a:pt x="84" y="39"/>
                  <a:pt x="84" y="39"/>
                </a:cubicBezTo>
                <a:cubicBezTo>
                  <a:pt x="84" y="39"/>
                  <a:pt x="84" y="39"/>
                  <a:pt x="84" y="39"/>
                </a:cubicBezTo>
                <a:cubicBezTo>
                  <a:pt x="84" y="39"/>
                  <a:pt x="84" y="39"/>
                  <a:pt x="84" y="39"/>
                </a:cubicBezTo>
                <a:cubicBezTo>
                  <a:pt x="84" y="39"/>
                  <a:pt x="84" y="39"/>
                  <a:pt x="84" y="39"/>
                </a:cubicBezTo>
                <a:moveTo>
                  <a:pt x="174" y="99"/>
                </a:moveTo>
                <a:cubicBezTo>
                  <a:pt x="174" y="99"/>
                  <a:pt x="174" y="99"/>
                  <a:pt x="173" y="99"/>
                </a:cubicBezTo>
                <a:cubicBezTo>
                  <a:pt x="173" y="99"/>
                  <a:pt x="173" y="98"/>
                  <a:pt x="173" y="98"/>
                </a:cubicBezTo>
                <a:cubicBezTo>
                  <a:pt x="174" y="98"/>
                  <a:pt x="174" y="98"/>
                  <a:pt x="174" y="97"/>
                </a:cubicBezTo>
                <a:cubicBezTo>
                  <a:pt x="174" y="97"/>
                  <a:pt x="173" y="97"/>
                  <a:pt x="173" y="97"/>
                </a:cubicBezTo>
                <a:cubicBezTo>
                  <a:pt x="173" y="97"/>
                  <a:pt x="173" y="97"/>
                  <a:pt x="172" y="97"/>
                </a:cubicBezTo>
                <a:cubicBezTo>
                  <a:pt x="172" y="97"/>
                  <a:pt x="172" y="97"/>
                  <a:pt x="172" y="97"/>
                </a:cubicBezTo>
                <a:cubicBezTo>
                  <a:pt x="172" y="96"/>
                  <a:pt x="172" y="96"/>
                  <a:pt x="172" y="95"/>
                </a:cubicBezTo>
                <a:cubicBezTo>
                  <a:pt x="171" y="95"/>
                  <a:pt x="171" y="95"/>
                  <a:pt x="171" y="95"/>
                </a:cubicBezTo>
                <a:cubicBezTo>
                  <a:pt x="171" y="95"/>
                  <a:pt x="171" y="95"/>
                  <a:pt x="171" y="95"/>
                </a:cubicBezTo>
                <a:cubicBezTo>
                  <a:pt x="171" y="95"/>
                  <a:pt x="171" y="95"/>
                  <a:pt x="171" y="95"/>
                </a:cubicBezTo>
                <a:cubicBezTo>
                  <a:pt x="171" y="95"/>
                  <a:pt x="172" y="95"/>
                  <a:pt x="172" y="95"/>
                </a:cubicBezTo>
                <a:cubicBezTo>
                  <a:pt x="172" y="95"/>
                  <a:pt x="172" y="95"/>
                  <a:pt x="172" y="95"/>
                </a:cubicBezTo>
                <a:cubicBezTo>
                  <a:pt x="172" y="95"/>
                  <a:pt x="172" y="94"/>
                  <a:pt x="172" y="94"/>
                </a:cubicBezTo>
                <a:cubicBezTo>
                  <a:pt x="172" y="94"/>
                  <a:pt x="172" y="94"/>
                  <a:pt x="172" y="94"/>
                </a:cubicBezTo>
                <a:cubicBezTo>
                  <a:pt x="172" y="94"/>
                  <a:pt x="172" y="94"/>
                  <a:pt x="172" y="94"/>
                </a:cubicBezTo>
                <a:cubicBezTo>
                  <a:pt x="172" y="94"/>
                  <a:pt x="172" y="93"/>
                  <a:pt x="173" y="93"/>
                </a:cubicBezTo>
                <a:cubicBezTo>
                  <a:pt x="173" y="93"/>
                  <a:pt x="174" y="94"/>
                  <a:pt x="174" y="94"/>
                </a:cubicBezTo>
                <a:cubicBezTo>
                  <a:pt x="174" y="94"/>
                  <a:pt x="174" y="94"/>
                  <a:pt x="174" y="94"/>
                </a:cubicBezTo>
                <a:cubicBezTo>
                  <a:pt x="174" y="93"/>
                  <a:pt x="174" y="93"/>
                  <a:pt x="174" y="93"/>
                </a:cubicBezTo>
                <a:cubicBezTo>
                  <a:pt x="174" y="93"/>
                  <a:pt x="174" y="92"/>
                  <a:pt x="174" y="92"/>
                </a:cubicBezTo>
                <a:cubicBezTo>
                  <a:pt x="174" y="92"/>
                  <a:pt x="174" y="92"/>
                  <a:pt x="174" y="92"/>
                </a:cubicBezTo>
                <a:cubicBezTo>
                  <a:pt x="174" y="92"/>
                  <a:pt x="174" y="91"/>
                  <a:pt x="174" y="91"/>
                </a:cubicBezTo>
                <a:cubicBezTo>
                  <a:pt x="174" y="91"/>
                  <a:pt x="174" y="91"/>
                  <a:pt x="173" y="91"/>
                </a:cubicBezTo>
                <a:cubicBezTo>
                  <a:pt x="173" y="91"/>
                  <a:pt x="173" y="91"/>
                  <a:pt x="173" y="91"/>
                </a:cubicBezTo>
                <a:cubicBezTo>
                  <a:pt x="173" y="91"/>
                  <a:pt x="172" y="91"/>
                  <a:pt x="172" y="91"/>
                </a:cubicBezTo>
                <a:cubicBezTo>
                  <a:pt x="171" y="91"/>
                  <a:pt x="171" y="92"/>
                  <a:pt x="170" y="92"/>
                </a:cubicBezTo>
                <a:cubicBezTo>
                  <a:pt x="170" y="92"/>
                  <a:pt x="170" y="92"/>
                  <a:pt x="170" y="92"/>
                </a:cubicBezTo>
                <a:cubicBezTo>
                  <a:pt x="170" y="92"/>
                  <a:pt x="169" y="92"/>
                  <a:pt x="169" y="92"/>
                </a:cubicBezTo>
                <a:cubicBezTo>
                  <a:pt x="169" y="93"/>
                  <a:pt x="169" y="93"/>
                  <a:pt x="169" y="93"/>
                </a:cubicBezTo>
                <a:cubicBezTo>
                  <a:pt x="169" y="93"/>
                  <a:pt x="169" y="93"/>
                  <a:pt x="169" y="93"/>
                </a:cubicBezTo>
                <a:cubicBezTo>
                  <a:pt x="169" y="93"/>
                  <a:pt x="168" y="93"/>
                  <a:pt x="168" y="93"/>
                </a:cubicBezTo>
                <a:cubicBezTo>
                  <a:pt x="168" y="93"/>
                  <a:pt x="168" y="93"/>
                  <a:pt x="168" y="93"/>
                </a:cubicBezTo>
                <a:cubicBezTo>
                  <a:pt x="168" y="93"/>
                  <a:pt x="167" y="94"/>
                  <a:pt x="167" y="94"/>
                </a:cubicBezTo>
                <a:cubicBezTo>
                  <a:pt x="167" y="94"/>
                  <a:pt x="167" y="94"/>
                  <a:pt x="167" y="95"/>
                </a:cubicBezTo>
                <a:cubicBezTo>
                  <a:pt x="167" y="95"/>
                  <a:pt x="167" y="95"/>
                  <a:pt x="167" y="95"/>
                </a:cubicBezTo>
                <a:cubicBezTo>
                  <a:pt x="167" y="95"/>
                  <a:pt x="167" y="95"/>
                  <a:pt x="167" y="95"/>
                </a:cubicBezTo>
                <a:cubicBezTo>
                  <a:pt x="167" y="95"/>
                  <a:pt x="168" y="96"/>
                  <a:pt x="168" y="96"/>
                </a:cubicBezTo>
                <a:cubicBezTo>
                  <a:pt x="168" y="96"/>
                  <a:pt x="168" y="96"/>
                  <a:pt x="168" y="96"/>
                </a:cubicBezTo>
                <a:cubicBezTo>
                  <a:pt x="168" y="96"/>
                  <a:pt x="168" y="96"/>
                  <a:pt x="168" y="96"/>
                </a:cubicBezTo>
                <a:cubicBezTo>
                  <a:pt x="168" y="96"/>
                  <a:pt x="168" y="96"/>
                  <a:pt x="168" y="96"/>
                </a:cubicBezTo>
                <a:cubicBezTo>
                  <a:pt x="168" y="96"/>
                  <a:pt x="168" y="96"/>
                  <a:pt x="168" y="96"/>
                </a:cubicBezTo>
                <a:cubicBezTo>
                  <a:pt x="168" y="96"/>
                  <a:pt x="167" y="97"/>
                  <a:pt x="168" y="97"/>
                </a:cubicBezTo>
                <a:cubicBezTo>
                  <a:pt x="168" y="97"/>
                  <a:pt x="168" y="97"/>
                  <a:pt x="168" y="97"/>
                </a:cubicBezTo>
                <a:cubicBezTo>
                  <a:pt x="168" y="97"/>
                  <a:pt x="168" y="97"/>
                  <a:pt x="168" y="97"/>
                </a:cubicBezTo>
                <a:cubicBezTo>
                  <a:pt x="168" y="98"/>
                  <a:pt x="168" y="98"/>
                  <a:pt x="169" y="98"/>
                </a:cubicBezTo>
                <a:cubicBezTo>
                  <a:pt x="169" y="98"/>
                  <a:pt x="169" y="98"/>
                  <a:pt x="169" y="98"/>
                </a:cubicBezTo>
                <a:cubicBezTo>
                  <a:pt x="169" y="99"/>
                  <a:pt x="169" y="99"/>
                  <a:pt x="169" y="99"/>
                </a:cubicBezTo>
                <a:cubicBezTo>
                  <a:pt x="170" y="99"/>
                  <a:pt x="170" y="99"/>
                  <a:pt x="170" y="100"/>
                </a:cubicBezTo>
                <a:cubicBezTo>
                  <a:pt x="170" y="100"/>
                  <a:pt x="170" y="100"/>
                  <a:pt x="170" y="100"/>
                </a:cubicBezTo>
                <a:cubicBezTo>
                  <a:pt x="170" y="100"/>
                  <a:pt x="171" y="100"/>
                  <a:pt x="171" y="101"/>
                </a:cubicBezTo>
                <a:cubicBezTo>
                  <a:pt x="171" y="101"/>
                  <a:pt x="171" y="101"/>
                  <a:pt x="171" y="101"/>
                </a:cubicBezTo>
                <a:cubicBezTo>
                  <a:pt x="171" y="101"/>
                  <a:pt x="171" y="101"/>
                  <a:pt x="171" y="101"/>
                </a:cubicBezTo>
                <a:cubicBezTo>
                  <a:pt x="170" y="100"/>
                  <a:pt x="170" y="101"/>
                  <a:pt x="170" y="102"/>
                </a:cubicBezTo>
                <a:cubicBezTo>
                  <a:pt x="170" y="102"/>
                  <a:pt x="170" y="102"/>
                  <a:pt x="170" y="102"/>
                </a:cubicBezTo>
                <a:cubicBezTo>
                  <a:pt x="170" y="102"/>
                  <a:pt x="170" y="102"/>
                  <a:pt x="170" y="102"/>
                </a:cubicBezTo>
                <a:cubicBezTo>
                  <a:pt x="170" y="102"/>
                  <a:pt x="170" y="102"/>
                  <a:pt x="170" y="102"/>
                </a:cubicBezTo>
                <a:cubicBezTo>
                  <a:pt x="170" y="102"/>
                  <a:pt x="170" y="102"/>
                  <a:pt x="169" y="102"/>
                </a:cubicBezTo>
                <a:cubicBezTo>
                  <a:pt x="169" y="102"/>
                  <a:pt x="169" y="102"/>
                  <a:pt x="169" y="102"/>
                </a:cubicBezTo>
                <a:cubicBezTo>
                  <a:pt x="169" y="103"/>
                  <a:pt x="169" y="104"/>
                  <a:pt x="169" y="105"/>
                </a:cubicBezTo>
                <a:cubicBezTo>
                  <a:pt x="170" y="105"/>
                  <a:pt x="170" y="105"/>
                  <a:pt x="171" y="105"/>
                </a:cubicBezTo>
                <a:cubicBezTo>
                  <a:pt x="171" y="106"/>
                  <a:pt x="173" y="106"/>
                  <a:pt x="174" y="106"/>
                </a:cubicBezTo>
                <a:cubicBezTo>
                  <a:pt x="174" y="106"/>
                  <a:pt x="175" y="106"/>
                  <a:pt x="175" y="106"/>
                </a:cubicBezTo>
                <a:cubicBezTo>
                  <a:pt x="175" y="105"/>
                  <a:pt x="175" y="104"/>
                  <a:pt x="175" y="104"/>
                </a:cubicBezTo>
                <a:cubicBezTo>
                  <a:pt x="175" y="104"/>
                  <a:pt x="175" y="104"/>
                  <a:pt x="175" y="103"/>
                </a:cubicBezTo>
                <a:cubicBezTo>
                  <a:pt x="175" y="103"/>
                  <a:pt x="175" y="103"/>
                  <a:pt x="175" y="103"/>
                </a:cubicBezTo>
                <a:cubicBezTo>
                  <a:pt x="175" y="102"/>
                  <a:pt x="175" y="102"/>
                  <a:pt x="175" y="102"/>
                </a:cubicBezTo>
                <a:cubicBezTo>
                  <a:pt x="175" y="102"/>
                  <a:pt x="174" y="102"/>
                  <a:pt x="174" y="102"/>
                </a:cubicBezTo>
                <a:cubicBezTo>
                  <a:pt x="174" y="102"/>
                  <a:pt x="174" y="102"/>
                  <a:pt x="174" y="102"/>
                </a:cubicBezTo>
                <a:cubicBezTo>
                  <a:pt x="174" y="102"/>
                  <a:pt x="174" y="102"/>
                  <a:pt x="174" y="102"/>
                </a:cubicBezTo>
                <a:cubicBezTo>
                  <a:pt x="175" y="102"/>
                  <a:pt x="175" y="102"/>
                  <a:pt x="175" y="102"/>
                </a:cubicBezTo>
                <a:cubicBezTo>
                  <a:pt x="175" y="102"/>
                  <a:pt x="175" y="102"/>
                  <a:pt x="175" y="102"/>
                </a:cubicBezTo>
                <a:cubicBezTo>
                  <a:pt x="175" y="102"/>
                  <a:pt x="175" y="102"/>
                  <a:pt x="175" y="102"/>
                </a:cubicBezTo>
                <a:cubicBezTo>
                  <a:pt x="175" y="101"/>
                  <a:pt x="175" y="101"/>
                  <a:pt x="175" y="101"/>
                </a:cubicBezTo>
                <a:cubicBezTo>
                  <a:pt x="175" y="101"/>
                  <a:pt x="175" y="101"/>
                  <a:pt x="175" y="101"/>
                </a:cubicBezTo>
                <a:cubicBezTo>
                  <a:pt x="174" y="101"/>
                  <a:pt x="174" y="101"/>
                  <a:pt x="174" y="101"/>
                </a:cubicBezTo>
                <a:cubicBezTo>
                  <a:pt x="174" y="101"/>
                  <a:pt x="174" y="100"/>
                  <a:pt x="174" y="100"/>
                </a:cubicBezTo>
                <a:cubicBezTo>
                  <a:pt x="174" y="100"/>
                  <a:pt x="174" y="100"/>
                  <a:pt x="174" y="100"/>
                </a:cubicBezTo>
                <a:cubicBezTo>
                  <a:pt x="174"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6" y="100"/>
                  <a:pt x="176" y="100"/>
                  <a:pt x="176" y="100"/>
                </a:cubicBezTo>
                <a:cubicBezTo>
                  <a:pt x="176" y="100"/>
                  <a:pt x="176" y="100"/>
                  <a:pt x="176" y="100"/>
                </a:cubicBezTo>
                <a:cubicBezTo>
                  <a:pt x="176" y="100"/>
                  <a:pt x="176" y="100"/>
                  <a:pt x="176" y="100"/>
                </a:cubicBezTo>
                <a:cubicBezTo>
                  <a:pt x="176" y="100"/>
                  <a:pt x="176" y="100"/>
                  <a:pt x="176" y="100"/>
                </a:cubicBezTo>
                <a:cubicBezTo>
                  <a:pt x="176" y="99"/>
                  <a:pt x="176" y="99"/>
                  <a:pt x="175" y="99"/>
                </a:cubicBezTo>
                <a:cubicBezTo>
                  <a:pt x="175" y="99"/>
                  <a:pt x="175" y="98"/>
                  <a:pt x="175" y="98"/>
                </a:cubicBezTo>
                <a:cubicBezTo>
                  <a:pt x="175" y="98"/>
                  <a:pt x="174" y="98"/>
                  <a:pt x="174" y="98"/>
                </a:cubicBezTo>
                <a:cubicBezTo>
                  <a:pt x="174" y="99"/>
                  <a:pt x="174" y="99"/>
                  <a:pt x="174" y="100"/>
                </a:cubicBezTo>
                <a:cubicBezTo>
                  <a:pt x="174" y="99"/>
                  <a:pt x="174" y="99"/>
                  <a:pt x="174" y="99"/>
                </a:cubicBezTo>
                <a:cubicBezTo>
                  <a:pt x="174" y="99"/>
                  <a:pt x="174" y="99"/>
                  <a:pt x="174" y="99"/>
                </a:cubicBezTo>
                <a:cubicBezTo>
                  <a:pt x="174" y="99"/>
                  <a:pt x="174" y="99"/>
                  <a:pt x="174" y="99"/>
                </a:cubicBezTo>
                <a:moveTo>
                  <a:pt x="143" y="99"/>
                </a:moveTo>
                <a:cubicBezTo>
                  <a:pt x="143" y="99"/>
                  <a:pt x="143" y="99"/>
                  <a:pt x="143" y="99"/>
                </a:cubicBezTo>
                <a:cubicBezTo>
                  <a:pt x="143" y="99"/>
                  <a:pt x="143" y="99"/>
                  <a:pt x="143" y="99"/>
                </a:cubicBezTo>
                <a:cubicBezTo>
                  <a:pt x="143" y="99"/>
                  <a:pt x="143" y="99"/>
                  <a:pt x="143" y="99"/>
                </a:cubicBezTo>
                <a:cubicBezTo>
                  <a:pt x="143" y="99"/>
                  <a:pt x="143" y="99"/>
                  <a:pt x="143" y="99"/>
                </a:cubicBezTo>
                <a:cubicBezTo>
                  <a:pt x="143" y="99"/>
                  <a:pt x="143" y="99"/>
                  <a:pt x="143" y="99"/>
                </a:cubicBezTo>
                <a:moveTo>
                  <a:pt x="177" y="44"/>
                </a:moveTo>
                <a:cubicBezTo>
                  <a:pt x="178" y="44"/>
                  <a:pt x="178" y="44"/>
                  <a:pt x="178" y="44"/>
                </a:cubicBezTo>
                <a:cubicBezTo>
                  <a:pt x="178" y="46"/>
                  <a:pt x="177" y="45"/>
                  <a:pt x="177" y="47"/>
                </a:cubicBezTo>
                <a:cubicBezTo>
                  <a:pt x="177" y="48"/>
                  <a:pt x="177" y="49"/>
                  <a:pt x="178" y="49"/>
                </a:cubicBezTo>
                <a:cubicBezTo>
                  <a:pt x="178" y="49"/>
                  <a:pt x="179" y="49"/>
                  <a:pt x="179" y="50"/>
                </a:cubicBezTo>
                <a:cubicBezTo>
                  <a:pt x="178" y="50"/>
                  <a:pt x="178" y="50"/>
                  <a:pt x="177" y="50"/>
                </a:cubicBezTo>
                <a:cubicBezTo>
                  <a:pt x="177" y="50"/>
                  <a:pt x="177" y="50"/>
                  <a:pt x="176" y="50"/>
                </a:cubicBezTo>
                <a:cubicBezTo>
                  <a:pt x="176" y="50"/>
                  <a:pt x="176" y="50"/>
                  <a:pt x="176" y="50"/>
                </a:cubicBezTo>
                <a:cubicBezTo>
                  <a:pt x="175" y="50"/>
                  <a:pt x="175" y="50"/>
                  <a:pt x="175" y="50"/>
                </a:cubicBezTo>
                <a:cubicBezTo>
                  <a:pt x="175" y="49"/>
                  <a:pt x="175" y="49"/>
                  <a:pt x="175" y="49"/>
                </a:cubicBezTo>
                <a:cubicBezTo>
                  <a:pt x="175" y="49"/>
                  <a:pt x="175" y="49"/>
                  <a:pt x="176" y="49"/>
                </a:cubicBezTo>
                <a:cubicBezTo>
                  <a:pt x="175" y="49"/>
                  <a:pt x="174" y="48"/>
                  <a:pt x="174" y="48"/>
                </a:cubicBezTo>
                <a:cubicBezTo>
                  <a:pt x="173" y="48"/>
                  <a:pt x="173" y="48"/>
                  <a:pt x="172" y="48"/>
                </a:cubicBezTo>
                <a:cubicBezTo>
                  <a:pt x="172" y="48"/>
                  <a:pt x="172" y="48"/>
                  <a:pt x="172" y="48"/>
                </a:cubicBezTo>
                <a:cubicBezTo>
                  <a:pt x="172" y="47"/>
                  <a:pt x="172" y="47"/>
                  <a:pt x="172" y="47"/>
                </a:cubicBezTo>
                <a:cubicBezTo>
                  <a:pt x="173" y="47"/>
                  <a:pt x="173" y="47"/>
                  <a:pt x="173" y="47"/>
                </a:cubicBezTo>
                <a:cubicBezTo>
                  <a:pt x="174" y="47"/>
                  <a:pt x="174" y="46"/>
                  <a:pt x="174" y="46"/>
                </a:cubicBezTo>
                <a:cubicBezTo>
                  <a:pt x="174" y="46"/>
                  <a:pt x="174" y="46"/>
                  <a:pt x="173" y="45"/>
                </a:cubicBezTo>
                <a:cubicBezTo>
                  <a:pt x="173" y="45"/>
                  <a:pt x="174" y="45"/>
                  <a:pt x="174" y="45"/>
                </a:cubicBezTo>
                <a:cubicBezTo>
                  <a:pt x="174" y="45"/>
                  <a:pt x="174" y="45"/>
                  <a:pt x="174" y="45"/>
                </a:cubicBezTo>
                <a:cubicBezTo>
                  <a:pt x="175" y="44"/>
                  <a:pt x="175" y="44"/>
                  <a:pt x="175" y="44"/>
                </a:cubicBezTo>
                <a:cubicBezTo>
                  <a:pt x="176" y="44"/>
                  <a:pt x="177" y="44"/>
                  <a:pt x="177" y="44"/>
                </a:cubicBezTo>
                <a:moveTo>
                  <a:pt x="143" y="29"/>
                </a:moveTo>
                <a:cubicBezTo>
                  <a:pt x="142" y="29"/>
                  <a:pt x="142" y="29"/>
                  <a:pt x="142" y="30"/>
                </a:cubicBezTo>
                <a:cubicBezTo>
                  <a:pt x="141" y="30"/>
                  <a:pt x="141" y="30"/>
                  <a:pt x="141" y="30"/>
                </a:cubicBezTo>
                <a:cubicBezTo>
                  <a:pt x="140" y="30"/>
                  <a:pt x="140" y="30"/>
                  <a:pt x="140" y="30"/>
                </a:cubicBezTo>
                <a:cubicBezTo>
                  <a:pt x="139" y="30"/>
                  <a:pt x="138" y="30"/>
                  <a:pt x="137" y="30"/>
                </a:cubicBezTo>
                <a:cubicBezTo>
                  <a:pt x="137" y="30"/>
                  <a:pt x="137" y="30"/>
                  <a:pt x="137" y="30"/>
                </a:cubicBezTo>
                <a:cubicBezTo>
                  <a:pt x="137" y="29"/>
                  <a:pt x="137" y="29"/>
                  <a:pt x="138" y="28"/>
                </a:cubicBezTo>
                <a:cubicBezTo>
                  <a:pt x="138" y="28"/>
                  <a:pt x="138" y="28"/>
                  <a:pt x="138" y="28"/>
                </a:cubicBezTo>
                <a:cubicBezTo>
                  <a:pt x="136" y="28"/>
                  <a:pt x="134" y="29"/>
                  <a:pt x="133" y="28"/>
                </a:cubicBezTo>
                <a:cubicBezTo>
                  <a:pt x="133" y="28"/>
                  <a:pt x="133" y="28"/>
                  <a:pt x="133" y="28"/>
                </a:cubicBezTo>
                <a:cubicBezTo>
                  <a:pt x="134" y="28"/>
                  <a:pt x="134" y="28"/>
                  <a:pt x="134" y="27"/>
                </a:cubicBezTo>
                <a:cubicBezTo>
                  <a:pt x="135" y="27"/>
                  <a:pt x="135" y="27"/>
                  <a:pt x="135" y="26"/>
                </a:cubicBezTo>
                <a:cubicBezTo>
                  <a:pt x="135" y="26"/>
                  <a:pt x="136" y="27"/>
                  <a:pt x="136" y="27"/>
                </a:cubicBezTo>
                <a:cubicBezTo>
                  <a:pt x="137" y="28"/>
                  <a:pt x="137" y="27"/>
                  <a:pt x="138" y="28"/>
                </a:cubicBezTo>
                <a:cubicBezTo>
                  <a:pt x="138" y="28"/>
                  <a:pt x="138" y="27"/>
                  <a:pt x="138" y="27"/>
                </a:cubicBezTo>
                <a:cubicBezTo>
                  <a:pt x="139" y="27"/>
                  <a:pt x="139" y="27"/>
                  <a:pt x="139" y="26"/>
                </a:cubicBezTo>
                <a:cubicBezTo>
                  <a:pt x="139" y="27"/>
                  <a:pt x="139" y="27"/>
                  <a:pt x="139" y="28"/>
                </a:cubicBezTo>
                <a:cubicBezTo>
                  <a:pt x="139" y="28"/>
                  <a:pt x="139" y="28"/>
                  <a:pt x="139" y="28"/>
                </a:cubicBezTo>
                <a:cubicBezTo>
                  <a:pt x="140" y="27"/>
                  <a:pt x="140" y="27"/>
                  <a:pt x="141" y="27"/>
                </a:cubicBezTo>
                <a:cubicBezTo>
                  <a:pt x="141" y="27"/>
                  <a:pt x="141" y="27"/>
                  <a:pt x="141" y="27"/>
                </a:cubicBezTo>
                <a:cubicBezTo>
                  <a:pt x="141" y="27"/>
                  <a:pt x="141" y="27"/>
                  <a:pt x="141" y="27"/>
                </a:cubicBezTo>
                <a:cubicBezTo>
                  <a:pt x="142" y="27"/>
                  <a:pt x="142" y="27"/>
                  <a:pt x="143" y="27"/>
                </a:cubicBezTo>
                <a:cubicBezTo>
                  <a:pt x="143" y="27"/>
                  <a:pt x="143" y="28"/>
                  <a:pt x="144" y="28"/>
                </a:cubicBezTo>
                <a:cubicBezTo>
                  <a:pt x="144" y="28"/>
                  <a:pt x="144" y="28"/>
                  <a:pt x="144" y="28"/>
                </a:cubicBezTo>
                <a:cubicBezTo>
                  <a:pt x="144" y="28"/>
                  <a:pt x="144" y="28"/>
                  <a:pt x="144" y="28"/>
                </a:cubicBezTo>
                <a:lnTo>
                  <a:pt x="143" y="29"/>
                </a:lnTo>
                <a:close/>
                <a:moveTo>
                  <a:pt x="134" y="30"/>
                </a:moveTo>
                <a:cubicBezTo>
                  <a:pt x="135" y="30"/>
                  <a:pt x="135" y="30"/>
                  <a:pt x="135" y="30"/>
                </a:cubicBezTo>
                <a:cubicBezTo>
                  <a:pt x="136" y="30"/>
                  <a:pt x="136" y="31"/>
                  <a:pt x="136" y="31"/>
                </a:cubicBezTo>
                <a:cubicBezTo>
                  <a:pt x="136" y="31"/>
                  <a:pt x="136" y="31"/>
                  <a:pt x="136" y="31"/>
                </a:cubicBezTo>
                <a:cubicBezTo>
                  <a:pt x="135" y="31"/>
                  <a:pt x="135" y="32"/>
                  <a:pt x="135" y="32"/>
                </a:cubicBezTo>
                <a:cubicBezTo>
                  <a:pt x="134" y="32"/>
                  <a:pt x="134" y="33"/>
                  <a:pt x="134" y="33"/>
                </a:cubicBezTo>
                <a:cubicBezTo>
                  <a:pt x="134" y="34"/>
                  <a:pt x="134" y="34"/>
                  <a:pt x="134" y="34"/>
                </a:cubicBezTo>
                <a:cubicBezTo>
                  <a:pt x="133" y="34"/>
                  <a:pt x="133" y="34"/>
                  <a:pt x="133" y="34"/>
                </a:cubicBezTo>
                <a:cubicBezTo>
                  <a:pt x="132" y="35"/>
                  <a:pt x="132" y="35"/>
                  <a:pt x="132" y="36"/>
                </a:cubicBezTo>
                <a:cubicBezTo>
                  <a:pt x="132" y="36"/>
                  <a:pt x="132" y="36"/>
                  <a:pt x="132" y="36"/>
                </a:cubicBezTo>
                <a:cubicBezTo>
                  <a:pt x="131" y="36"/>
                  <a:pt x="129" y="35"/>
                  <a:pt x="129" y="35"/>
                </a:cubicBezTo>
                <a:cubicBezTo>
                  <a:pt x="129" y="35"/>
                  <a:pt x="129" y="35"/>
                  <a:pt x="129" y="35"/>
                </a:cubicBezTo>
                <a:cubicBezTo>
                  <a:pt x="129" y="34"/>
                  <a:pt x="129" y="34"/>
                  <a:pt x="129" y="34"/>
                </a:cubicBezTo>
                <a:cubicBezTo>
                  <a:pt x="130" y="34"/>
                  <a:pt x="131" y="34"/>
                  <a:pt x="132" y="34"/>
                </a:cubicBezTo>
                <a:cubicBezTo>
                  <a:pt x="131" y="34"/>
                  <a:pt x="131" y="33"/>
                  <a:pt x="131" y="33"/>
                </a:cubicBezTo>
                <a:cubicBezTo>
                  <a:pt x="130" y="33"/>
                  <a:pt x="130" y="34"/>
                  <a:pt x="129" y="34"/>
                </a:cubicBezTo>
                <a:cubicBezTo>
                  <a:pt x="128" y="34"/>
                  <a:pt x="128" y="33"/>
                  <a:pt x="128" y="33"/>
                </a:cubicBezTo>
                <a:cubicBezTo>
                  <a:pt x="128" y="33"/>
                  <a:pt x="128" y="33"/>
                  <a:pt x="128" y="33"/>
                </a:cubicBezTo>
                <a:cubicBezTo>
                  <a:pt x="129" y="33"/>
                  <a:pt x="131" y="33"/>
                  <a:pt x="131" y="32"/>
                </a:cubicBezTo>
                <a:cubicBezTo>
                  <a:pt x="131" y="32"/>
                  <a:pt x="131" y="32"/>
                  <a:pt x="131" y="32"/>
                </a:cubicBezTo>
                <a:cubicBezTo>
                  <a:pt x="131" y="32"/>
                  <a:pt x="130" y="31"/>
                  <a:pt x="130" y="31"/>
                </a:cubicBezTo>
                <a:cubicBezTo>
                  <a:pt x="129" y="31"/>
                  <a:pt x="129" y="32"/>
                  <a:pt x="128" y="32"/>
                </a:cubicBezTo>
                <a:cubicBezTo>
                  <a:pt x="127" y="33"/>
                  <a:pt x="126" y="31"/>
                  <a:pt x="126" y="31"/>
                </a:cubicBezTo>
                <a:cubicBezTo>
                  <a:pt x="126" y="31"/>
                  <a:pt x="126" y="31"/>
                  <a:pt x="127" y="30"/>
                </a:cubicBezTo>
                <a:cubicBezTo>
                  <a:pt x="127" y="30"/>
                  <a:pt x="126" y="30"/>
                  <a:pt x="126" y="30"/>
                </a:cubicBezTo>
                <a:cubicBezTo>
                  <a:pt x="126" y="30"/>
                  <a:pt x="126" y="30"/>
                  <a:pt x="125" y="30"/>
                </a:cubicBezTo>
                <a:cubicBezTo>
                  <a:pt x="125" y="30"/>
                  <a:pt x="125" y="29"/>
                  <a:pt x="125" y="29"/>
                </a:cubicBezTo>
                <a:cubicBezTo>
                  <a:pt x="125" y="29"/>
                  <a:pt x="125" y="29"/>
                  <a:pt x="126" y="29"/>
                </a:cubicBezTo>
                <a:cubicBezTo>
                  <a:pt x="126" y="29"/>
                  <a:pt x="126" y="29"/>
                  <a:pt x="127" y="29"/>
                </a:cubicBezTo>
                <a:cubicBezTo>
                  <a:pt x="127" y="29"/>
                  <a:pt x="127" y="28"/>
                  <a:pt x="128" y="28"/>
                </a:cubicBezTo>
                <a:cubicBezTo>
                  <a:pt x="128" y="29"/>
                  <a:pt x="128" y="29"/>
                  <a:pt x="128" y="29"/>
                </a:cubicBezTo>
                <a:cubicBezTo>
                  <a:pt x="128" y="29"/>
                  <a:pt x="128" y="30"/>
                  <a:pt x="129" y="30"/>
                </a:cubicBezTo>
                <a:cubicBezTo>
                  <a:pt x="129" y="30"/>
                  <a:pt x="129" y="30"/>
                  <a:pt x="129" y="30"/>
                </a:cubicBezTo>
                <a:cubicBezTo>
                  <a:pt x="129" y="29"/>
                  <a:pt x="129" y="29"/>
                  <a:pt x="129" y="29"/>
                </a:cubicBezTo>
                <a:cubicBezTo>
                  <a:pt x="129" y="28"/>
                  <a:pt x="129" y="28"/>
                  <a:pt x="129" y="29"/>
                </a:cubicBezTo>
                <a:cubicBezTo>
                  <a:pt x="130" y="29"/>
                  <a:pt x="130" y="30"/>
                  <a:pt x="131" y="30"/>
                </a:cubicBezTo>
                <a:cubicBezTo>
                  <a:pt x="131" y="30"/>
                  <a:pt x="131" y="30"/>
                  <a:pt x="131" y="30"/>
                </a:cubicBezTo>
                <a:cubicBezTo>
                  <a:pt x="131" y="30"/>
                  <a:pt x="130" y="29"/>
                  <a:pt x="131" y="28"/>
                </a:cubicBezTo>
                <a:cubicBezTo>
                  <a:pt x="131" y="28"/>
                  <a:pt x="131" y="28"/>
                  <a:pt x="131" y="28"/>
                </a:cubicBezTo>
                <a:cubicBezTo>
                  <a:pt x="131" y="28"/>
                  <a:pt x="132" y="28"/>
                  <a:pt x="132" y="28"/>
                </a:cubicBezTo>
                <a:cubicBezTo>
                  <a:pt x="133" y="28"/>
                  <a:pt x="133" y="28"/>
                  <a:pt x="133" y="28"/>
                </a:cubicBezTo>
                <a:cubicBezTo>
                  <a:pt x="133" y="28"/>
                  <a:pt x="133" y="28"/>
                  <a:pt x="133" y="28"/>
                </a:cubicBezTo>
                <a:cubicBezTo>
                  <a:pt x="133" y="29"/>
                  <a:pt x="133" y="29"/>
                  <a:pt x="133" y="29"/>
                </a:cubicBezTo>
                <a:cubicBezTo>
                  <a:pt x="133" y="30"/>
                  <a:pt x="133" y="30"/>
                  <a:pt x="133" y="30"/>
                </a:cubicBezTo>
                <a:cubicBezTo>
                  <a:pt x="133" y="29"/>
                  <a:pt x="133" y="29"/>
                  <a:pt x="134" y="29"/>
                </a:cubicBezTo>
                <a:cubicBezTo>
                  <a:pt x="134" y="29"/>
                  <a:pt x="134" y="30"/>
                  <a:pt x="134" y="30"/>
                </a:cubicBezTo>
                <a:moveTo>
                  <a:pt x="112" y="85"/>
                </a:moveTo>
                <a:cubicBezTo>
                  <a:pt x="112" y="85"/>
                  <a:pt x="112" y="85"/>
                  <a:pt x="112" y="85"/>
                </a:cubicBezTo>
                <a:cubicBezTo>
                  <a:pt x="113" y="85"/>
                  <a:pt x="114" y="85"/>
                  <a:pt x="114" y="85"/>
                </a:cubicBezTo>
                <a:cubicBezTo>
                  <a:pt x="114" y="85"/>
                  <a:pt x="114" y="85"/>
                  <a:pt x="114" y="85"/>
                </a:cubicBezTo>
                <a:cubicBezTo>
                  <a:pt x="114" y="85"/>
                  <a:pt x="114" y="85"/>
                  <a:pt x="114" y="85"/>
                </a:cubicBezTo>
                <a:cubicBezTo>
                  <a:pt x="113" y="85"/>
                  <a:pt x="113" y="85"/>
                  <a:pt x="113" y="85"/>
                </a:cubicBezTo>
                <a:cubicBezTo>
                  <a:pt x="113" y="85"/>
                  <a:pt x="113" y="86"/>
                  <a:pt x="112" y="86"/>
                </a:cubicBezTo>
                <a:cubicBezTo>
                  <a:pt x="112" y="86"/>
                  <a:pt x="112" y="86"/>
                  <a:pt x="112" y="86"/>
                </a:cubicBezTo>
                <a:cubicBezTo>
                  <a:pt x="111" y="86"/>
                  <a:pt x="111" y="86"/>
                  <a:pt x="111" y="86"/>
                </a:cubicBezTo>
                <a:cubicBezTo>
                  <a:pt x="111" y="86"/>
                  <a:pt x="111" y="86"/>
                  <a:pt x="111" y="86"/>
                </a:cubicBezTo>
                <a:cubicBezTo>
                  <a:pt x="110" y="86"/>
                  <a:pt x="110" y="86"/>
                  <a:pt x="110" y="86"/>
                </a:cubicBezTo>
                <a:cubicBezTo>
                  <a:pt x="110" y="86"/>
                  <a:pt x="110" y="86"/>
                  <a:pt x="110" y="86"/>
                </a:cubicBezTo>
                <a:cubicBezTo>
                  <a:pt x="109" y="86"/>
                  <a:pt x="109" y="86"/>
                  <a:pt x="108" y="86"/>
                </a:cubicBezTo>
                <a:cubicBezTo>
                  <a:pt x="108" y="87"/>
                  <a:pt x="108" y="86"/>
                  <a:pt x="107" y="86"/>
                </a:cubicBezTo>
                <a:cubicBezTo>
                  <a:pt x="107" y="86"/>
                  <a:pt x="107" y="86"/>
                  <a:pt x="107" y="86"/>
                </a:cubicBezTo>
                <a:cubicBezTo>
                  <a:pt x="106" y="86"/>
                  <a:pt x="106" y="87"/>
                  <a:pt x="106" y="87"/>
                </a:cubicBezTo>
                <a:cubicBezTo>
                  <a:pt x="106" y="87"/>
                  <a:pt x="106" y="87"/>
                  <a:pt x="106" y="87"/>
                </a:cubicBezTo>
                <a:cubicBezTo>
                  <a:pt x="106" y="87"/>
                  <a:pt x="105" y="87"/>
                  <a:pt x="105" y="87"/>
                </a:cubicBezTo>
                <a:cubicBezTo>
                  <a:pt x="105" y="87"/>
                  <a:pt x="105" y="87"/>
                  <a:pt x="105" y="86"/>
                </a:cubicBezTo>
                <a:cubicBezTo>
                  <a:pt x="106" y="86"/>
                  <a:pt x="107" y="86"/>
                  <a:pt x="107" y="85"/>
                </a:cubicBezTo>
                <a:cubicBezTo>
                  <a:pt x="107" y="85"/>
                  <a:pt x="107" y="85"/>
                  <a:pt x="107" y="85"/>
                </a:cubicBezTo>
                <a:cubicBezTo>
                  <a:pt x="108" y="85"/>
                  <a:pt x="108" y="85"/>
                  <a:pt x="108" y="85"/>
                </a:cubicBezTo>
                <a:cubicBezTo>
                  <a:pt x="108" y="85"/>
                  <a:pt x="109" y="84"/>
                  <a:pt x="109" y="84"/>
                </a:cubicBezTo>
                <a:cubicBezTo>
                  <a:pt x="109" y="84"/>
                  <a:pt x="108" y="85"/>
                  <a:pt x="108" y="85"/>
                </a:cubicBezTo>
                <a:cubicBezTo>
                  <a:pt x="108" y="85"/>
                  <a:pt x="108" y="85"/>
                  <a:pt x="108" y="85"/>
                </a:cubicBezTo>
                <a:cubicBezTo>
                  <a:pt x="108" y="85"/>
                  <a:pt x="108" y="85"/>
                  <a:pt x="108" y="85"/>
                </a:cubicBezTo>
                <a:cubicBezTo>
                  <a:pt x="108" y="84"/>
                  <a:pt x="107" y="84"/>
                  <a:pt x="107" y="84"/>
                </a:cubicBezTo>
                <a:cubicBezTo>
                  <a:pt x="107" y="84"/>
                  <a:pt x="107" y="84"/>
                  <a:pt x="106" y="84"/>
                </a:cubicBezTo>
                <a:cubicBezTo>
                  <a:pt x="106" y="84"/>
                  <a:pt x="106" y="84"/>
                  <a:pt x="106" y="84"/>
                </a:cubicBezTo>
                <a:cubicBezTo>
                  <a:pt x="106" y="84"/>
                  <a:pt x="106" y="84"/>
                  <a:pt x="106" y="84"/>
                </a:cubicBezTo>
                <a:cubicBezTo>
                  <a:pt x="106" y="84"/>
                  <a:pt x="107" y="84"/>
                  <a:pt x="107" y="83"/>
                </a:cubicBezTo>
                <a:cubicBezTo>
                  <a:pt x="107" y="83"/>
                  <a:pt x="107" y="83"/>
                  <a:pt x="107" y="82"/>
                </a:cubicBezTo>
                <a:cubicBezTo>
                  <a:pt x="107" y="82"/>
                  <a:pt x="107" y="82"/>
                  <a:pt x="107" y="82"/>
                </a:cubicBezTo>
                <a:cubicBezTo>
                  <a:pt x="107" y="82"/>
                  <a:pt x="107" y="82"/>
                  <a:pt x="107" y="82"/>
                </a:cubicBezTo>
                <a:cubicBezTo>
                  <a:pt x="107" y="82"/>
                  <a:pt x="107" y="82"/>
                  <a:pt x="107" y="82"/>
                </a:cubicBezTo>
                <a:cubicBezTo>
                  <a:pt x="107" y="82"/>
                  <a:pt x="108" y="82"/>
                  <a:pt x="109" y="82"/>
                </a:cubicBezTo>
                <a:cubicBezTo>
                  <a:pt x="109" y="82"/>
                  <a:pt x="109" y="82"/>
                  <a:pt x="109" y="82"/>
                </a:cubicBezTo>
                <a:cubicBezTo>
                  <a:pt x="108" y="81"/>
                  <a:pt x="109" y="81"/>
                  <a:pt x="109" y="80"/>
                </a:cubicBezTo>
                <a:cubicBezTo>
                  <a:pt x="109" y="80"/>
                  <a:pt x="109" y="80"/>
                  <a:pt x="109" y="80"/>
                </a:cubicBezTo>
                <a:cubicBezTo>
                  <a:pt x="108" y="80"/>
                  <a:pt x="108" y="80"/>
                  <a:pt x="108" y="80"/>
                </a:cubicBezTo>
                <a:cubicBezTo>
                  <a:pt x="108" y="80"/>
                  <a:pt x="108" y="80"/>
                  <a:pt x="108" y="80"/>
                </a:cubicBezTo>
                <a:cubicBezTo>
                  <a:pt x="108" y="80"/>
                  <a:pt x="108" y="79"/>
                  <a:pt x="108" y="79"/>
                </a:cubicBezTo>
                <a:cubicBezTo>
                  <a:pt x="108" y="79"/>
                  <a:pt x="108" y="79"/>
                  <a:pt x="107" y="79"/>
                </a:cubicBezTo>
                <a:cubicBezTo>
                  <a:pt x="107" y="79"/>
                  <a:pt x="107" y="79"/>
                  <a:pt x="107" y="79"/>
                </a:cubicBezTo>
                <a:cubicBezTo>
                  <a:pt x="107" y="79"/>
                  <a:pt x="107" y="79"/>
                  <a:pt x="107" y="79"/>
                </a:cubicBezTo>
                <a:cubicBezTo>
                  <a:pt x="106" y="79"/>
                  <a:pt x="106" y="79"/>
                  <a:pt x="106" y="79"/>
                </a:cubicBezTo>
                <a:cubicBezTo>
                  <a:pt x="106" y="79"/>
                  <a:pt x="107" y="78"/>
                  <a:pt x="107" y="78"/>
                </a:cubicBezTo>
                <a:cubicBezTo>
                  <a:pt x="106" y="78"/>
                  <a:pt x="106" y="78"/>
                  <a:pt x="106" y="78"/>
                </a:cubicBezTo>
                <a:cubicBezTo>
                  <a:pt x="106" y="78"/>
                  <a:pt x="107" y="78"/>
                  <a:pt x="107" y="77"/>
                </a:cubicBezTo>
                <a:cubicBezTo>
                  <a:pt x="107" y="77"/>
                  <a:pt x="107" y="77"/>
                  <a:pt x="107" y="77"/>
                </a:cubicBezTo>
                <a:cubicBezTo>
                  <a:pt x="106" y="77"/>
                  <a:pt x="106" y="77"/>
                  <a:pt x="106" y="77"/>
                </a:cubicBezTo>
                <a:cubicBezTo>
                  <a:pt x="106" y="77"/>
                  <a:pt x="106" y="77"/>
                  <a:pt x="106" y="78"/>
                </a:cubicBezTo>
                <a:cubicBezTo>
                  <a:pt x="106" y="78"/>
                  <a:pt x="106" y="78"/>
                  <a:pt x="106" y="78"/>
                </a:cubicBezTo>
                <a:cubicBezTo>
                  <a:pt x="105" y="77"/>
                  <a:pt x="106" y="77"/>
                  <a:pt x="106" y="76"/>
                </a:cubicBezTo>
                <a:cubicBezTo>
                  <a:pt x="106" y="76"/>
                  <a:pt x="106" y="76"/>
                  <a:pt x="106" y="76"/>
                </a:cubicBezTo>
                <a:cubicBezTo>
                  <a:pt x="106" y="76"/>
                  <a:pt x="106" y="76"/>
                  <a:pt x="106" y="76"/>
                </a:cubicBezTo>
                <a:cubicBezTo>
                  <a:pt x="105" y="76"/>
                  <a:pt x="105" y="76"/>
                  <a:pt x="105" y="77"/>
                </a:cubicBezTo>
                <a:cubicBezTo>
                  <a:pt x="105" y="77"/>
                  <a:pt x="105" y="77"/>
                  <a:pt x="105" y="76"/>
                </a:cubicBezTo>
                <a:cubicBezTo>
                  <a:pt x="105" y="76"/>
                  <a:pt x="105" y="76"/>
                  <a:pt x="105" y="76"/>
                </a:cubicBezTo>
                <a:cubicBezTo>
                  <a:pt x="105" y="75"/>
                  <a:pt x="105" y="75"/>
                  <a:pt x="105" y="75"/>
                </a:cubicBezTo>
                <a:cubicBezTo>
                  <a:pt x="105" y="75"/>
                  <a:pt x="106" y="75"/>
                  <a:pt x="106" y="75"/>
                </a:cubicBezTo>
                <a:cubicBezTo>
                  <a:pt x="106" y="75"/>
                  <a:pt x="105" y="75"/>
                  <a:pt x="105" y="75"/>
                </a:cubicBezTo>
                <a:cubicBezTo>
                  <a:pt x="105" y="74"/>
                  <a:pt x="105" y="74"/>
                  <a:pt x="106" y="74"/>
                </a:cubicBezTo>
                <a:cubicBezTo>
                  <a:pt x="106" y="74"/>
                  <a:pt x="106" y="74"/>
                  <a:pt x="106" y="74"/>
                </a:cubicBezTo>
                <a:cubicBezTo>
                  <a:pt x="106" y="74"/>
                  <a:pt x="106" y="74"/>
                  <a:pt x="106" y="74"/>
                </a:cubicBezTo>
                <a:cubicBezTo>
                  <a:pt x="106" y="74"/>
                  <a:pt x="106" y="74"/>
                  <a:pt x="106" y="74"/>
                </a:cubicBezTo>
                <a:cubicBezTo>
                  <a:pt x="106" y="73"/>
                  <a:pt x="106" y="73"/>
                  <a:pt x="106" y="73"/>
                </a:cubicBezTo>
                <a:cubicBezTo>
                  <a:pt x="106" y="73"/>
                  <a:pt x="106" y="73"/>
                  <a:pt x="106" y="73"/>
                </a:cubicBezTo>
                <a:cubicBezTo>
                  <a:pt x="106" y="73"/>
                  <a:pt x="107" y="73"/>
                  <a:pt x="107" y="73"/>
                </a:cubicBezTo>
                <a:cubicBezTo>
                  <a:pt x="107" y="73"/>
                  <a:pt x="108" y="73"/>
                  <a:pt x="108" y="73"/>
                </a:cubicBezTo>
                <a:cubicBezTo>
                  <a:pt x="108" y="73"/>
                  <a:pt x="109" y="73"/>
                  <a:pt x="108" y="73"/>
                </a:cubicBezTo>
                <a:cubicBezTo>
                  <a:pt x="108" y="74"/>
                  <a:pt x="107" y="74"/>
                  <a:pt x="107" y="75"/>
                </a:cubicBezTo>
                <a:cubicBezTo>
                  <a:pt x="107" y="75"/>
                  <a:pt x="107" y="75"/>
                  <a:pt x="107" y="75"/>
                </a:cubicBezTo>
                <a:cubicBezTo>
                  <a:pt x="108" y="75"/>
                  <a:pt x="109" y="74"/>
                  <a:pt x="110" y="75"/>
                </a:cubicBezTo>
                <a:cubicBezTo>
                  <a:pt x="110" y="75"/>
                  <a:pt x="110" y="75"/>
                  <a:pt x="110" y="75"/>
                </a:cubicBezTo>
                <a:cubicBezTo>
                  <a:pt x="109" y="76"/>
                  <a:pt x="109" y="77"/>
                  <a:pt x="108" y="77"/>
                </a:cubicBezTo>
                <a:cubicBezTo>
                  <a:pt x="108" y="77"/>
                  <a:pt x="108" y="77"/>
                  <a:pt x="108" y="77"/>
                </a:cubicBezTo>
                <a:cubicBezTo>
                  <a:pt x="109" y="77"/>
                  <a:pt x="109" y="77"/>
                  <a:pt x="109" y="77"/>
                </a:cubicBezTo>
                <a:cubicBezTo>
                  <a:pt x="109" y="77"/>
                  <a:pt x="109" y="77"/>
                  <a:pt x="109" y="77"/>
                </a:cubicBezTo>
                <a:cubicBezTo>
                  <a:pt x="109" y="77"/>
                  <a:pt x="108" y="77"/>
                  <a:pt x="108" y="77"/>
                </a:cubicBezTo>
                <a:cubicBezTo>
                  <a:pt x="108" y="77"/>
                  <a:pt x="108" y="77"/>
                  <a:pt x="108" y="77"/>
                </a:cubicBezTo>
                <a:cubicBezTo>
                  <a:pt x="108" y="78"/>
                  <a:pt x="108" y="77"/>
                  <a:pt x="109" y="77"/>
                </a:cubicBezTo>
                <a:cubicBezTo>
                  <a:pt x="109" y="77"/>
                  <a:pt x="110" y="78"/>
                  <a:pt x="110" y="78"/>
                </a:cubicBezTo>
                <a:cubicBezTo>
                  <a:pt x="110" y="79"/>
                  <a:pt x="110" y="79"/>
                  <a:pt x="110" y="79"/>
                </a:cubicBezTo>
                <a:cubicBezTo>
                  <a:pt x="111" y="80"/>
                  <a:pt x="111" y="79"/>
                  <a:pt x="111" y="80"/>
                </a:cubicBezTo>
                <a:cubicBezTo>
                  <a:pt x="111" y="80"/>
                  <a:pt x="111" y="80"/>
                  <a:pt x="112" y="80"/>
                </a:cubicBezTo>
                <a:cubicBezTo>
                  <a:pt x="112" y="81"/>
                  <a:pt x="112" y="81"/>
                  <a:pt x="112" y="81"/>
                </a:cubicBezTo>
                <a:cubicBezTo>
                  <a:pt x="112" y="82"/>
                  <a:pt x="113" y="82"/>
                  <a:pt x="112" y="82"/>
                </a:cubicBezTo>
                <a:cubicBezTo>
                  <a:pt x="112" y="82"/>
                  <a:pt x="112" y="83"/>
                  <a:pt x="112" y="83"/>
                </a:cubicBezTo>
                <a:cubicBezTo>
                  <a:pt x="113" y="82"/>
                  <a:pt x="114" y="82"/>
                  <a:pt x="114" y="83"/>
                </a:cubicBezTo>
                <a:cubicBezTo>
                  <a:pt x="114" y="83"/>
                  <a:pt x="114" y="83"/>
                  <a:pt x="114" y="83"/>
                </a:cubicBezTo>
                <a:cubicBezTo>
                  <a:pt x="114" y="84"/>
                  <a:pt x="113" y="84"/>
                  <a:pt x="112" y="85"/>
                </a:cubicBezTo>
                <a:moveTo>
                  <a:pt x="106" y="78"/>
                </a:moveTo>
                <a:cubicBezTo>
                  <a:pt x="106" y="78"/>
                  <a:pt x="106" y="78"/>
                  <a:pt x="106" y="78"/>
                </a:cubicBezTo>
                <a:cubicBezTo>
                  <a:pt x="106" y="78"/>
                  <a:pt x="106" y="78"/>
                  <a:pt x="105" y="78"/>
                </a:cubicBezTo>
                <a:cubicBezTo>
                  <a:pt x="105" y="78"/>
                  <a:pt x="105" y="78"/>
                  <a:pt x="105" y="78"/>
                </a:cubicBezTo>
                <a:cubicBezTo>
                  <a:pt x="105" y="78"/>
                  <a:pt x="105" y="78"/>
                  <a:pt x="105" y="78"/>
                </a:cubicBezTo>
                <a:cubicBezTo>
                  <a:pt x="105" y="78"/>
                  <a:pt x="105" y="78"/>
                  <a:pt x="106" y="78"/>
                </a:cubicBezTo>
                <a:moveTo>
                  <a:pt x="105" y="80"/>
                </a:moveTo>
                <a:cubicBezTo>
                  <a:pt x="105" y="80"/>
                  <a:pt x="105" y="81"/>
                  <a:pt x="104" y="81"/>
                </a:cubicBezTo>
                <a:cubicBezTo>
                  <a:pt x="105" y="81"/>
                  <a:pt x="105" y="82"/>
                  <a:pt x="105" y="82"/>
                </a:cubicBezTo>
                <a:cubicBezTo>
                  <a:pt x="105" y="83"/>
                  <a:pt x="105" y="83"/>
                  <a:pt x="105" y="83"/>
                </a:cubicBezTo>
                <a:cubicBezTo>
                  <a:pt x="104" y="83"/>
                  <a:pt x="104" y="83"/>
                  <a:pt x="104" y="83"/>
                </a:cubicBezTo>
                <a:cubicBezTo>
                  <a:pt x="104" y="83"/>
                  <a:pt x="104" y="83"/>
                  <a:pt x="104" y="84"/>
                </a:cubicBezTo>
                <a:cubicBezTo>
                  <a:pt x="104" y="84"/>
                  <a:pt x="103" y="84"/>
                  <a:pt x="103" y="84"/>
                </a:cubicBezTo>
                <a:cubicBezTo>
                  <a:pt x="103" y="84"/>
                  <a:pt x="102" y="84"/>
                  <a:pt x="102" y="84"/>
                </a:cubicBezTo>
                <a:cubicBezTo>
                  <a:pt x="102" y="84"/>
                  <a:pt x="102" y="84"/>
                  <a:pt x="102" y="84"/>
                </a:cubicBezTo>
                <a:cubicBezTo>
                  <a:pt x="101" y="84"/>
                  <a:pt x="101" y="85"/>
                  <a:pt x="101" y="85"/>
                </a:cubicBezTo>
                <a:cubicBezTo>
                  <a:pt x="101" y="84"/>
                  <a:pt x="101" y="84"/>
                  <a:pt x="101"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3"/>
                  <a:pt x="100" y="83"/>
                  <a:pt x="100" y="83"/>
                </a:cubicBezTo>
                <a:cubicBezTo>
                  <a:pt x="100" y="83"/>
                  <a:pt x="100" y="83"/>
                  <a:pt x="101" y="83"/>
                </a:cubicBezTo>
                <a:cubicBezTo>
                  <a:pt x="101" y="83"/>
                  <a:pt x="101" y="83"/>
                  <a:pt x="101" y="83"/>
                </a:cubicBezTo>
                <a:cubicBezTo>
                  <a:pt x="101" y="83"/>
                  <a:pt x="101" y="83"/>
                  <a:pt x="101" y="83"/>
                </a:cubicBezTo>
                <a:cubicBezTo>
                  <a:pt x="101" y="83"/>
                  <a:pt x="101" y="83"/>
                  <a:pt x="101" y="83"/>
                </a:cubicBezTo>
                <a:cubicBezTo>
                  <a:pt x="101" y="83"/>
                  <a:pt x="101" y="83"/>
                  <a:pt x="101" y="83"/>
                </a:cubicBezTo>
                <a:cubicBezTo>
                  <a:pt x="101" y="83"/>
                  <a:pt x="101" y="82"/>
                  <a:pt x="101" y="82"/>
                </a:cubicBezTo>
                <a:cubicBezTo>
                  <a:pt x="101" y="82"/>
                  <a:pt x="101" y="82"/>
                  <a:pt x="101" y="82"/>
                </a:cubicBezTo>
                <a:cubicBezTo>
                  <a:pt x="101" y="82"/>
                  <a:pt x="101" y="82"/>
                  <a:pt x="102" y="82"/>
                </a:cubicBezTo>
                <a:cubicBezTo>
                  <a:pt x="102" y="82"/>
                  <a:pt x="102" y="82"/>
                  <a:pt x="102" y="82"/>
                </a:cubicBezTo>
                <a:cubicBezTo>
                  <a:pt x="101" y="82"/>
                  <a:pt x="100" y="82"/>
                  <a:pt x="100" y="81"/>
                </a:cubicBezTo>
                <a:cubicBezTo>
                  <a:pt x="100" y="81"/>
                  <a:pt x="100" y="81"/>
                  <a:pt x="100" y="81"/>
                </a:cubicBezTo>
                <a:cubicBezTo>
                  <a:pt x="100" y="81"/>
                  <a:pt x="100" y="81"/>
                  <a:pt x="100" y="81"/>
                </a:cubicBezTo>
                <a:cubicBezTo>
                  <a:pt x="100" y="81"/>
                  <a:pt x="100" y="81"/>
                  <a:pt x="101" y="81"/>
                </a:cubicBezTo>
                <a:cubicBezTo>
                  <a:pt x="100" y="81"/>
                  <a:pt x="101" y="81"/>
                  <a:pt x="101" y="81"/>
                </a:cubicBezTo>
                <a:cubicBezTo>
                  <a:pt x="101" y="81"/>
                  <a:pt x="101" y="81"/>
                  <a:pt x="101" y="81"/>
                </a:cubicBezTo>
                <a:cubicBezTo>
                  <a:pt x="100" y="81"/>
                  <a:pt x="100" y="81"/>
                  <a:pt x="100" y="81"/>
                </a:cubicBezTo>
                <a:cubicBezTo>
                  <a:pt x="100" y="81"/>
                  <a:pt x="100" y="81"/>
                  <a:pt x="100" y="81"/>
                </a:cubicBezTo>
                <a:cubicBezTo>
                  <a:pt x="100" y="80"/>
                  <a:pt x="100" y="80"/>
                  <a:pt x="100" y="80"/>
                </a:cubicBezTo>
                <a:cubicBezTo>
                  <a:pt x="101" y="80"/>
                  <a:pt x="101" y="80"/>
                  <a:pt x="102" y="80"/>
                </a:cubicBezTo>
                <a:cubicBezTo>
                  <a:pt x="102" y="80"/>
                  <a:pt x="102" y="80"/>
                  <a:pt x="102" y="80"/>
                </a:cubicBezTo>
                <a:cubicBezTo>
                  <a:pt x="102" y="80"/>
                  <a:pt x="102" y="80"/>
                  <a:pt x="102" y="79"/>
                </a:cubicBezTo>
                <a:cubicBezTo>
                  <a:pt x="102" y="79"/>
                  <a:pt x="102" y="79"/>
                  <a:pt x="102" y="79"/>
                </a:cubicBezTo>
                <a:cubicBezTo>
                  <a:pt x="102" y="79"/>
                  <a:pt x="102" y="79"/>
                  <a:pt x="102" y="79"/>
                </a:cubicBezTo>
                <a:cubicBezTo>
                  <a:pt x="102" y="79"/>
                  <a:pt x="102" y="79"/>
                  <a:pt x="102" y="79"/>
                </a:cubicBezTo>
                <a:cubicBezTo>
                  <a:pt x="102" y="79"/>
                  <a:pt x="102" y="79"/>
                  <a:pt x="103" y="78"/>
                </a:cubicBezTo>
                <a:cubicBezTo>
                  <a:pt x="103" y="79"/>
                  <a:pt x="103" y="79"/>
                  <a:pt x="103" y="79"/>
                </a:cubicBezTo>
                <a:cubicBezTo>
                  <a:pt x="104" y="79"/>
                  <a:pt x="105" y="78"/>
                  <a:pt x="105" y="79"/>
                </a:cubicBezTo>
                <a:cubicBezTo>
                  <a:pt x="105" y="79"/>
                  <a:pt x="105" y="80"/>
                  <a:pt x="105" y="80"/>
                </a:cubicBezTo>
                <a:moveTo>
                  <a:pt x="100" y="113"/>
                </a:moveTo>
                <a:cubicBezTo>
                  <a:pt x="101" y="112"/>
                  <a:pt x="101" y="112"/>
                  <a:pt x="101" y="112"/>
                </a:cubicBezTo>
                <a:cubicBezTo>
                  <a:pt x="101" y="112"/>
                  <a:pt x="101" y="111"/>
                  <a:pt x="101" y="111"/>
                </a:cubicBezTo>
                <a:cubicBezTo>
                  <a:pt x="101" y="111"/>
                  <a:pt x="102" y="110"/>
                  <a:pt x="102" y="110"/>
                </a:cubicBezTo>
                <a:cubicBezTo>
                  <a:pt x="103" y="110"/>
                  <a:pt x="104" y="110"/>
                  <a:pt x="104" y="109"/>
                </a:cubicBezTo>
                <a:cubicBezTo>
                  <a:pt x="104" y="109"/>
                  <a:pt x="105" y="107"/>
                  <a:pt x="105" y="107"/>
                </a:cubicBezTo>
                <a:cubicBezTo>
                  <a:pt x="105" y="107"/>
                  <a:pt x="105" y="107"/>
                  <a:pt x="105" y="107"/>
                </a:cubicBezTo>
                <a:cubicBezTo>
                  <a:pt x="106" y="107"/>
                  <a:pt x="106" y="108"/>
                  <a:pt x="107" y="108"/>
                </a:cubicBezTo>
                <a:cubicBezTo>
                  <a:pt x="107" y="108"/>
                  <a:pt x="108" y="107"/>
                  <a:pt x="109" y="107"/>
                </a:cubicBezTo>
                <a:cubicBezTo>
                  <a:pt x="109" y="108"/>
                  <a:pt x="109" y="108"/>
                  <a:pt x="110" y="108"/>
                </a:cubicBezTo>
                <a:cubicBezTo>
                  <a:pt x="110" y="108"/>
                  <a:pt x="110" y="107"/>
                  <a:pt x="111" y="107"/>
                </a:cubicBezTo>
                <a:cubicBezTo>
                  <a:pt x="111" y="107"/>
                  <a:pt x="111" y="107"/>
                  <a:pt x="112" y="107"/>
                </a:cubicBezTo>
                <a:cubicBezTo>
                  <a:pt x="112" y="107"/>
                  <a:pt x="112" y="107"/>
                  <a:pt x="112" y="107"/>
                </a:cubicBezTo>
                <a:cubicBezTo>
                  <a:pt x="112" y="107"/>
                  <a:pt x="112" y="106"/>
                  <a:pt x="113" y="106"/>
                </a:cubicBezTo>
                <a:cubicBezTo>
                  <a:pt x="113" y="106"/>
                  <a:pt x="114" y="106"/>
                  <a:pt x="115" y="106"/>
                </a:cubicBezTo>
                <a:cubicBezTo>
                  <a:pt x="115" y="106"/>
                  <a:pt x="115" y="106"/>
                  <a:pt x="115" y="106"/>
                </a:cubicBezTo>
                <a:cubicBezTo>
                  <a:pt x="115" y="106"/>
                  <a:pt x="116" y="106"/>
                  <a:pt x="116" y="106"/>
                </a:cubicBezTo>
                <a:cubicBezTo>
                  <a:pt x="116" y="106"/>
                  <a:pt x="116" y="106"/>
                  <a:pt x="116" y="105"/>
                </a:cubicBezTo>
                <a:cubicBezTo>
                  <a:pt x="117" y="105"/>
                  <a:pt x="118" y="106"/>
                  <a:pt x="118" y="106"/>
                </a:cubicBezTo>
                <a:cubicBezTo>
                  <a:pt x="119" y="106"/>
                  <a:pt x="119" y="105"/>
                  <a:pt x="119" y="105"/>
                </a:cubicBezTo>
                <a:cubicBezTo>
                  <a:pt x="120" y="105"/>
                  <a:pt x="120" y="105"/>
                  <a:pt x="120" y="105"/>
                </a:cubicBezTo>
                <a:cubicBezTo>
                  <a:pt x="120" y="105"/>
                  <a:pt x="120" y="105"/>
                  <a:pt x="121" y="105"/>
                </a:cubicBezTo>
                <a:cubicBezTo>
                  <a:pt x="121" y="105"/>
                  <a:pt x="121" y="106"/>
                  <a:pt x="121" y="106"/>
                </a:cubicBezTo>
                <a:cubicBezTo>
                  <a:pt x="122" y="106"/>
                  <a:pt x="123" y="105"/>
                  <a:pt x="123" y="105"/>
                </a:cubicBezTo>
                <a:cubicBezTo>
                  <a:pt x="123" y="105"/>
                  <a:pt x="123" y="105"/>
                  <a:pt x="123" y="105"/>
                </a:cubicBezTo>
                <a:cubicBezTo>
                  <a:pt x="123" y="105"/>
                  <a:pt x="124" y="105"/>
                  <a:pt x="124" y="105"/>
                </a:cubicBezTo>
                <a:cubicBezTo>
                  <a:pt x="124" y="105"/>
                  <a:pt x="124" y="105"/>
                  <a:pt x="124" y="106"/>
                </a:cubicBezTo>
                <a:cubicBezTo>
                  <a:pt x="124" y="106"/>
                  <a:pt x="124" y="106"/>
                  <a:pt x="124" y="106"/>
                </a:cubicBezTo>
                <a:cubicBezTo>
                  <a:pt x="124" y="105"/>
                  <a:pt x="125" y="105"/>
                  <a:pt x="125" y="105"/>
                </a:cubicBezTo>
                <a:cubicBezTo>
                  <a:pt x="125" y="106"/>
                  <a:pt x="123" y="106"/>
                  <a:pt x="125" y="107"/>
                </a:cubicBezTo>
                <a:cubicBezTo>
                  <a:pt x="125" y="107"/>
                  <a:pt x="125" y="107"/>
                  <a:pt x="125" y="108"/>
                </a:cubicBezTo>
                <a:cubicBezTo>
                  <a:pt x="125" y="108"/>
                  <a:pt x="124" y="109"/>
                  <a:pt x="124" y="109"/>
                </a:cubicBezTo>
                <a:cubicBezTo>
                  <a:pt x="124" y="109"/>
                  <a:pt x="124" y="110"/>
                  <a:pt x="124" y="110"/>
                </a:cubicBezTo>
                <a:cubicBezTo>
                  <a:pt x="125" y="110"/>
                  <a:pt x="125" y="110"/>
                  <a:pt x="125" y="110"/>
                </a:cubicBezTo>
                <a:cubicBezTo>
                  <a:pt x="125" y="110"/>
                  <a:pt x="125" y="110"/>
                  <a:pt x="125" y="110"/>
                </a:cubicBezTo>
                <a:cubicBezTo>
                  <a:pt x="126" y="110"/>
                  <a:pt x="126" y="111"/>
                  <a:pt x="127" y="111"/>
                </a:cubicBezTo>
                <a:cubicBezTo>
                  <a:pt x="127" y="111"/>
                  <a:pt x="127" y="111"/>
                  <a:pt x="128" y="111"/>
                </a:cubicBezTo>
                <a:cubicBezTo>
                  <a:pt x="128" y="111"/>
                  <a:pt x="128" y="111"/>
                  <a:pt x="129" y="111"/>
                </a:cubicBezTo>
                <a:cubicBezTo>
                  <a:pt x="129" y="111"/>
                  <a:pt x="129" y="111"/>
                  <a:pt x="129" y="111"/>
                </a:cubicBezTo>
                <a:cubicBezTo>
                  <a:pt x="129" y="111"/>
                  <a:pt x="129" y="111"/>
                  <a:pt x="129" y="111"/>
                </a:cubicBezTo>
                <a:cubicBezTo>
                  <a:pt x="130" y="112"/>
                  <a:pt x="130" y="113"/>
                  <a:pt x="130" y="113"/>
                </a:cubicBezTo>
                <a:cubicBezTo>
                  <a:pt x="131" y="113"/>
                  <a:pt x="132" y="113"/>
                  <a:pt x="133" y="113"/>
                </a:cubicBezTo>
                <a:cubicBezTo>
                  <a:pt x="133" y="113"/>
                  <a:pt x="134" y="114"/>
                  <a:pt x="134" y="114"/>
                </a:cubicBezTo>
                <a:cubicBezTo>
                  <a:pt x="134" y="114"/>
                  <a:pt x="135" y="114"/>
                  <a:pt x="135" y="114"/>
                </a:cubicBezTo>
                <a:cubicBezTo>
                  <a:pt x="136" y="113"/>
                  <a:pt x="135" y="113"/>
                  <a:pt x="135" y="112"/>
                </a:cubicBezTo>
                <a:cubicBezTo>
                  <a:pt x="136" y="111"/>
                  <a:pt x="137" y="111"/>
                  <a:pt x="139" y="111"/>
                </a:cubicBezTo>
                <a:cubicBezTo>
                  <a:pt x="139" y="111"/>
                  <a:pt x="139" y="112"/>
                  <a:pt x="139" y="112"/>
                </a:cubicBezTo>
                <a:cubicBezTo>
                  <a:pt x="139" y="112"/>
                  <a:pt x="140" y="112"/>
                  <a:pt x="140" y="112"/>
                </a:cubicBezTo>
                <a:cubicBezTo>
                  <a:pt x="141" y="112"/>
                  <a:pt x="141" y="112"/>
                  <a:pt x="141" y="112"/>
                </a:cubicBezTo>
                <a:cubicBezTo>
                  <a:pt x="141" y="112"/>
                  <a:pt x="141" y="112"/>
                  <a:pt x="141" y="113"/>
                </a:cubicBezTo>
                <a:cubicBezTo>
                  <a:pt x="143" y="113"/>
                  <a:pt x="143" y="113"/>
                  <a:pt x="143" y="113"/>
                </a:cubicBezTo>
                <a:cubicBezTo>
                  <a:pt x="143" y="113"/>
                  <a:pt x="144" y="113"/>
                  <a:pt x="144" y="113"/>
                </a:cubicBezTo>
                <a:cubicBezTo>
                  <a:pt x="144" y="113"/>
                  <a:pt x="145" y="113"/>
                  <a:pt x="145" y="113"/>
                </a:cubicBezTo>
                <a:cubicBezTo>
                  <a:pt x="145" y="113"/>
                  <a:pt x="145" y="113"/>
                  <a:pt x="145" y="113"/>
                </a:cubicBezTo>
                <a:cubicBezTo>
                  <a:pt x="146" y="113"/>
                  <a:pt x="146" y="114"/>
                  <a:pt x="146" y="113"/>
                </a:cubicBezTo>
                <a:cubicBezTo>
                  <a:pt x="146" y="113"/>
                  <a:pt x="146" y="113"/>
                  <a:pt x="147" y="113"/>
                </a:cubicBezTo>
                <a:cubicBezTo>
                  <a:pt x="147" y="113"/>
                  <a:pt x="148" y="112"/>
                  <a:pt x="149" y="113"/>
                </a:cubicBezTo>
                <a:cubicBezTo>
                  <a:pt x="149" y="113"/>
                  <a:pt x="149" y="113"/>
                  <a:pt x="149" y="113"/>
                </a:cubicBezTo>
                <a:cubicBezTo>
                  <a:pt x="150" y="113"/>
                  <a:pt x="150" y="113"/>
                  <a:pt x="151" y="113"/>
                </a:cubicBezTo>
                <a:cubicBezTo>
                  <a:pt x="151" y="113"/>
                  <a:pt x="151" y="113"/>
                  <a:pt x="152" y="113"/>
                </a:cubicBezTo>
                <a:cubicBezTo>
                  <a:pt x="152" y="114"/>
                  <a:pt x="152" y="114"/>
                  <a:pt x="153" y="115"/>
                </a:cubicBezTo>
                <a:cubicBezTo>
                  <a:pt x="152" y="116"/>
                  <a:pt x="152" y="117"/>
                  <a:pt x="152" y="117"/>
                </a:cubicBezTo>
                <a:cubicBezTo>
                  <a:pt x="152" y="117"/>
                  <a:pt x="152" y="117"/>
                  <a:pt x="152" y="117"/>
                </a:cubicBezTo>
                <a:cubicBezTo>
                  <a:pt x="151" y="117"/>
                  <a:pt x="150" y="116"/>
                  <a:pt x="150" y="115"/>
                </a:cubicBezTo>
                <a:cubicBezTo>
                  <a:pt x="150" y="115"/>
                  <a:pt x="150" y="115"/>
                  <a:pt x="150" y="115"/>
                </a:cubicBezTo>
                <a:cubicBezTo>
                  <a:pt x="150" y="116"/>
                  <a:pt x="151" y="116"/>
                  <a:pt x="151" y="117"/>
                </a:cubicBezTo>
                <a:cubicBezTo>
                  <a:pt x="151" y="118"/>
                  <a:pt x="151" y="118"/>
                  <a:pt x="152" y="119"/>
                </a:cubicBezTo>
                <a:cubicBezTo>
                  <a:pt x="152" y="120"/>
                  <a:pt x="153" y="121"/>
                  <a:pt x="153" y="121"/>
                </a:cubicBezTo>
                <a:cubicBezTo>
                  <a:pt x="153" y="122"/>
                  <a:pt x="153" y="122"/>
                  <a:pt x="154" y="122"/>
                </a:cubicBezTo>
                <a:cubicBezTo>
                  <a:pt x="154" y="122"/>
                  <a:pt x="154" y="122"/>
                  <a:pt x="153" y="122"/>
                </a:cubicBezTo>
                <a:cubicBezTo>
                  <a:pt x="154" y="123"/>
                  <a:pt x="154" y="123"/>
                  <a:pt x="154" y="123"/>
                </a:cubicBezTo>
                <a:cubicBezTo>
                  <a:pt x="154" y="123"/>
                  <a:pt x="154" y="124"/>
                  <a:pt x="154" y="124"/>
                </a:cubicBezTo>
                <a:cubicBezTo>
                  <a:pt x="155" y="124"/>
                  <a:pt x="155" y="125"/>
                  <a:pt x="155" y="125"/>
                </a:cubicBezTo>
                <a:cubicBezTo>
                  <a:pt x="156" y="126"/>
                  <a:pt x="155" y="128"/>
                  <a:pt x="156" y="128"/>
                </a:cubicBezTo>
                <a:cubicBezTo>
                  <a:pt x="156" y="129"/>
                  <a:pt x="157" y="129"/>
                  <a:pt x="157" y="129"/>
                </a:cubicBezTo>
                <a:cubicBezTo>
                  <a:pt x="158" y="130"/>
                  <a:pt x="158" y="132"/>
                  <a:pt x="159" y="133"/>
                </a:cubicBezTo>
                <a:cubicBezTo>
                  <a:pt x="159" y="133"/>
                  <a:pt x="159" y="133"/>
                  <a:pt x="159" y="133"/>
                </a:cubicBezTo>
                <a:cubicBezTo>
                  <a:pt x="159" y="133"/>
                  <a:pt x="159" y="132"/>
                  <a:pt x="159" y="132"/>
                </a:cubicBezTo>
                <a:cubicBezTo>
                  <a:pt x="159" y="132"/>
                  <a:pt x="159" y="133"/>
                  <a:pt x="159" y="133"/>
                </a:cubicBezTo>
                <a:cubicBezTo>
                  <a:pt x="159" y="133"/>
                  <a:pt x="160" y="133"/>
                  <a:pt x="160" y="133"/>
                </a:cubicBezTo>
                <a:cubicBezTo>
                  <a:pt x="160" y="133"/>
                  <a:pt x="160" y="134"/>
                  <a:pt x="161" y="134"/>
                </a:cubicBezTo>
                <a:cubicBezTo>
                  <a:pt x="161" y="134"/>
                  <a:pt x="161" y="134"/>
                  <a:pt x="161" y="134"/>
                </a:cubicBezTo>
                <a:cubicBezTo>
                  <a:pt x="161" y="134"/>
                  <a:pt x="161" y="135"/>
                  <a:pt x="162" y="135"/>
                </a:cubicBezTo>
                <a:cubicBezTo>
                  <a:pt x="162" y="135"/>
                  <a:pt x="163" y="136"/>
                  <a:pt x="163" y="136"/>
                </a:cubicBezTo>
                <a:cubicBezTo>
                  <a:pt x="163" y="136"/>
                  <a:pt x="162" y="137"/>
                  <a:pt x="162" y="137"/>
                </a:cubicBezTo>
                <a:cubicBezTo>
                  <a:pt x="162" y="137"/>
                  <a:pt x="162" y="137"/>
                  <a:pt x="162" y="137"/>
                </a:cubicBezTo>
                <a:cubicBezTo>
                  <a:pt x="162" y="137"/>
                  <a:pt x="162" y="137"/>
                  <a:pt x="162" y="137"/>
                </a:cubicBezTo>
                <a:cubicBezTo>
                  <a:pt x="162" y="137"/>
                  <a:pt x="162" y="137"/>
                  <a:pt x="163" y="137"/>
                </a:cubicBezTo>
                <a:cubicBezTo>
                  <a:pt x="163" y="137"/>
                  <a:pt x="163" y="138"/>
                  <a:pt x="164" y="138"/>
                </a:cubicBezTo>
                <a:cubicBezTo>
                  <a:pt x="164" y="138"/>
                  <a:pt x="164" y="138"/>
                  <a:pt x="164" y="138"/>
                </a:cubicBezTo>
                <a:cubicBezTo>
                  <a:pt x="165" y="138"/>
                  <a:pt x="165" y="138"/>
                  <a:pt x="166" y="138"/>
                </a:cubicBezTo>
                <a:cubicBezTo>
                  <a:pt x="166" y="138"/>
                  <a:pt x="166" y="138"/>
                  <a:pt x="166" y="138"/>
                </a:cubicBezTo>
                <a:cubicBezTo>
                  <a:pt x="167" y="138"/>
                  <a:pt x="167" y="138"/>
                  <a:pt x="167" y="137"/>
                </a:cubicBezTo>
                <a:cubicBezTo>
                  <a:pt x="167" y="137"/>
                  <a:pt x="167" y="137"/>
                  <a:pt x="167" y="137"/>
                </a:cubicBezTo>
                <a:cubicBezTo>
                  <a:pt x="168" y="137"/>
                  <a:pt x="168" y="137"/>
                  <a:pt x="168" y="138"/>
                </a:cubicBezTo>
                <a:cubicBezTo>
                  <a:pt x="168" y="137"/>
                  <a:pt x="169" y="137"/>
                  <a:pt x="169" y="137"/>
                </a:cubicBezTo>
                <a:cubicBezTo>
                  <a:pt x="169" y="137"/>
                  <a:pt x="169" y="137"/>
                  <a:pt x="170" y="137"/>
                </a:cubicBezTo>
                <a:cubicBezTo>
                  <a:pt x="170" y="137"/>
                  <a:pt x="171" y="137"/>
                  <a:pt x="171" y="136"/>
                </a:cubicBezTo>
                <a:cubicBezTo>
                  <a:pt x="171" y="137"/>
                  <a:pt x="172" y="137"/>
                  <a:pt x="172" y="137"/>
                </a:cubicBezTo>
                <a:cubicBezTo>
                  <a:pt x="172" y="137"/>
                  <a:pt x="172" y="137"/>
                  <a:pt x="172" y="137"/>
                </a:cubicBezTo>
                <a:cubicBezTo>
                  <a:pt x="172" y="137"/>
                  <a:pt x="172" y="137"/>
                  <a:pt x="172" y="137"/>
                </a:cubicBezTo>
                <a:cubicBezTo>
                  <a:pt x="172" y="138"/>
                  <a:pt x="172" y="138"/>
                  <a:pt x="172" y="138"/>
                </a:cubicBezTo>
                <a:cubicBezTo>
                  <a:pt x="172" y="138"/>
                  <a:pt x="171" y="138"/>
                  <a:pt x="171" y="139"/>
                </a:cubicBezTo>
                <a:cubicBezTo>
                  <a:pt x="171" y="139"/>
                  <a:pt x="171" y="139"/>
                  <a:pt x="171" y="140"/>
                </a:cubicBezTo>
                <a:cubicBezTo>
                  <a:pt x="171" y="140"/>
                  <a:pt x="171" y="140"/>
                  <a:pt x="171" y="141"/>
                </a:cubicBezTo>
                <a:cubicBezTo>
                  <a:pt x="170" y="141"/>
                  <a:pt x="170" y="141"/>
                  <a:pt x="170" y="141"/>
                </a:cubicBezTo>
                <a:cubicBezTo>
                  <a:pt x="170" y="141"/>
                  <a:pt x="170" y="141"/>
                  <a:pt x="170" y="142"/>
                </a:cubicBezTo>
                <a:cubicBezTo>
                  <a:pt x="170" y="142"/>
                  <a:pt x="170" y="142"/>
                  <a:pt x="169" y="143"/>
                </a:cubicBezTo>
                <a:cubicBezTo>
                  <a:pt x="169" y="143"/>
                  <a:pt x="169" y="143"/>
                  <a:pt x="169" y="144"/>
                </a:cubicBezTo>
                <a:cubicBezTo>
                  <a:pt x="169" y="145"/>
                  <a:pt x="168" y="145"/>
                  <a:pt x="167" y="146"/>
                </a:cubicBezTo>
                <a:cubicBezTo>
                  <a:pt x="167" y="147"/>
                  <a:pt x="166" y="147"/>
                  <a:pt x="166" y="148"/>
                </a:cubicBezTo>
                <a:cubicBezTo>
                  <a:pt x="165" y="148"/>
                  <a:pt x="164" y="149"/>
                  <a:pt x="163" y="150"/>
                </a:cubicBezTo>
                <a:cubicBezTo>
                  <a:pt x="162" y="151"/>
                  <a:pt x="161" y="151"/>
                  <a:pt x="161" y="152"/>
                </a:cubicBezTo>
                <a:cubicBezTo>
                  <a:pt x="161" y="153"/>
                  <a:pt x="161" y="153"/>
                  <a:pt x="161" y="153"/>
                </a:cubicBezTo>
                <a:cubicBezTo>
                  <a:pt x="160" y="153"/>
                  <a:pt x="160" y="153"/>
                  <a:pt x="160" y="153"/>
                </a:cubicBezTo>
                <a:cubicBezTo>
                  <a:pt x="160" y="154"/>
                  <a:pt x="159" y="154"/>
                  <a:pt x="159" y="154"/>
                </a:cubicBezTo>
                <a:cubicBezTo>
                  <a:pt x="159" y="155"/>
                  <a:pt x="158" y="155"/>
                  <a:pt x="158" y="155"/>
                </a:cubicBezTo>
                <a:cubicBezTo>
                  <a:pt x="158" y="156"/>
                  <a:pt x="158" y="156"/>
                  <a:pt x="158" y="156"/>
                </a:cubicBezTo>
                <a:cubicBezTo>
                  <a:pt x="158" y="156"/>
                  <a:pt x="158" y="156"/>
                  <a:pt x="158" y="156"/>
                </a:cubicBezTo>
                <a:cubicBezTo>
                  <a:pt x="158" y="156"/>
                  <a:pt x="157" y="158"/>
                  <a:pt x="157" y="158"/>
                </a:cubicBezTo>
                <a:cubicBezTo>
                  <a:pt x="158" y="158"/>
                  <a:pt x="158" y="159"/>
                  <a:pt x="158" y="159"/>
                </a:cubicBezTo>
                <a:cubicBezTo>
                  <a:pt x="158" y="159"/>
                  <a:pt x="158" y="159"/>
                  <a:pt x="158" y="160"/>
                </a:cubicBezTo>
                <a:cubicBezTo>
                  <a:pt x="158" y="160"/>
                  <a:pt x="158" y="160"/>
                  <a:pt x="158" y="160"/>
                </a:cubicBezTo>
                <a:cubicBezTo>
                  <a:pt x="158" y="161"/>
                  <a:pt x="158" y="162"/>
                  <a:pt x="158" y="162"/>
                </a:cubicBezTo>
                <a:cubicBezTo>
                  <a:pt x="159" y="163"/>
                  <a:pt x="159" y="163"/>
                  <a:pt x="159" y="163"/>
                </a:cubicBezTo>
                <a:cubicBezTo>
                  <a:pt x="159" y="163"/>
                  <a:pt x="159" y="164"/>
                  <a:pt x="159" y="164"/>
                </a:cubicBezTo>
                <a:cubicBezTo>
                  <a:pt x="159" y="164"/>
                  <a:pt x="159" y="165"/>
                  <a:pt x="159" y="165"/>
                </a:cubicBezTo>
                <a:cubicBezTo>
                  <a:pt x="159" y="166"/>
                  <a:pt x="159" y="166"/>
                  <a:pt x="159" y="166"/>
                </a:cubicBezTo>
                <a:cubicBezTo>
                  <a:pt x="159" y="166"/>
                  <a:pt x="159" y="167"/>
                  <a:pt x="159" y="168"/>
                </a:cubicBezTo>
                <a:cubicBezTo>
                  <a:pt x="160" y="168"/>
                  <a:pt x="160" y="168"/>
                  <a:pt x="160" y="168"/>
                </a:cubicBezTo>
                <a:cubicBezTo>
                  <a:pt x="160" y="168"/>
                  <a:pt x="160" y="168"/>
                  <a:pt x="160" y="168"/>
                </a:cubicBezTo>
                <a:cubicBezTo>
                  <a:pt x="160" y="168"/>
                  <a:pt x="160" y="168"/>
                  <a:pt x="159" y="168"/>
                </a:cubicBezTo>
                <a:cubicBezTo>
                  <a:pt x="159" y="168"/>
                  <a:pt x="159" y="169"/>
                  <a:pt x="159" y="169"/>
                </a:cubicBezTo>
                <a:cubicBezTo>
                  <a:pt x="159" y="169"/>
                  <a:pt x="159" y="170"/>
                  <a:pt x="158" y="170"/>
                </a:cubicBezTo>
                <a:cubicBezTo>
                  <a:pt x="157" y="171"/>
                  <a:pt x="156" y="171"/>
                  <a:pt x="156" y="171"/>
                </a:cubicBezTo>
                <a:cubicBezTo>
                  <a:pt x="155" y="172"/>
                  <a:pt x="155" y="173"/>
                  <a:pt x="154" y="173"/>
                </a:cubicBezTo>
                <a:cubicBezTo>
                  <a:pt x="153" y="173"/>
                  <a:pt x="153" y="174"/>
                  <a:pt x="153" y="174"/>
                </a:cubicBezTo>
                <a:cubicBezTo>
                  <a:pt x="153" y="175"/>
                  <a:pt x="153" y="175"/>
                  <a:pt x="153" y="175"/>
                </a:cubicBezTo>
                <a:cubicBezTo>
                  <a:pt x="153" y="175"/>
                  <a:pt x="153" y="175"/>
                  <a:pt x="153" y="175"/>
                </a:cubicBezTo>
                <a:cubicBezTo>
                  <a:pt x="153" y="176"/>
                  <a:pt x="153" y="176"/>
                  <a:pt x="153" y="177"/>
                </a:cubicBezTo>
                <a:cubicBezTo>
                  <a:pt x="153" y="177"/>
                  <a:pt x="153" y="177"/>
                  <a:pt x="153" y="177"/>
                </a:cubicBezTo>
                <a:cubicBezTo>
                  <a:pt x="153" y="177"/>
                  <a:pt x="154" y="178"/>
                  <a:pt x="153" y="178"/>
                </a:cubicBezTo>
                <a:cubicBezTo>
                  <a:pt x="153" y="179"/>
                  <a:pt x="153" y="179"/>
                  <a:pt x="153" y="179"/>
                </a:cubicBezTo>
                <a:cubicBezTo>
                  <a:pt x="153" y="179"/>
                  <a:pt x="153" y="179"/>
                  <a:pt x="153" y="179"/>
                </a:cubicBezTo>
                <a:cubicBezTo>
                  <a:pt x="153" y="179"/>
                  <a:pt x="153" y="179"/>
                  <a:pt x="153" y="179"/>
                </a:cubicBezTo>
                <a:cubicBezTo>
                  <a:pt x="153" y="180"/>
                  <a:pt x="152" y="180"/>
                  <a:pt x="151" y="181"/>
                </a:cubicBezTo>
                <a:cubicBezTo>
                  <a:pt x="150" y="181"/>
                  <a:pt x="150" y="181"/>
                  <a:pt x="150" y="182"/>
                </a:cubicBezTo>
                <a:cubicBezTo>
                  <a:pt x="150" y="182"/>
                  <a:pt x="150" y="182"/>
                  <a:pt x="150" y="182"/>
                </a:cubicBezTo>
                <a:cubicBezTo>
                  <a:pt x="150" y="182"/>
                  <a:pt x="150" y="182"/>
                  <a:pt x="150" y="182"/>
                </a:cubicBezTo>
                <a:cubicBezTo>
                  <a:pt x="151" y="183"/>
                  <a:pt x="150" y="184"/>
                  <a:pt x="150" y="184"/>
                </a:cubicBezTo>
                <a:cubicBezTo>
                  <a:pt x="150" y="184"/>
                  <a:pt x="150" y="184"/>
                  <a:pt x="150" y="184"/>
                </a:cubicBezTo>
                <a:cubicBezTo>
                  <a:pt x="150" y="184"/>
                  <a:pt x="150" y="185"/>
                  <a:pt x="150" y="185"/>
                </a:cubicBezTo>
                <a:cubicBezTo>
                  <a:pt x="150" y="185"/>
                  <a:pt x="149" y="186"/>
                  <a:pt x="149" y="186"/>
                </a:cubicBezTo>
                <a:cubicBezTo>
                  <a:pt x="147" y="188"/>
                  <a:pt x="146" y="189"/>
                  <a:pt x="144" y="191"/>
                </a:cubicBezTo>
                <a:cubicBezTo>
                  <a:pt x="144" y="191"/>
                  <a:pt x="144" y="191"/>
                  <a:pt x="144" y="191"/>
                </a:cubicBezTo>
                <a:cubicBezTo>
                  <a:pt x="143" y="192"/>
                  <a:pt x="142" y="192"/>
                  <a:pt x="142" y="192"/>
                </a:cubicBezTo>
                <a:cubicBezTo>
                  <a:pt x="142" y="192"/>
                  <a:pt x="142" y="192"/>
                  <a:pt x="142" y="192"/>
                </a:cubicBezTo>
                <a:cubicBezTo>
                  <a:pt x="142" y="192"/>
                  <a:pt x="141" y="192"/>
                  <a:pt x="141" y="192"/>
                </a:cubicBezTo>
                <a:cubicBezTo>
                  <a:pt x="141" y="192"/>
                  <a:pt x="141" y="192"/>
                  <a:pt x="141" y="192"/>
                </a:cubicBezTo>
                <a:cubicBezTo>
                  <a:pt x="140" y="192"/>
                  <a:pt x="140" y="192"/>
                  <a:pt x="139" y="192"/>
                </a:cubicBezTo>
                <a:cubicBezTo>
                  <a:pt x="139" y="192"/>
                  <a:pt x="139" y="192"/>
                  <a:pt x="139" y="192"/>
                </a:cubicBezTo>
                <a:cubicBezTo>
                  <a:pt x="139" y="192"/>
                  <a:pt x="138" y="192"/>
                  <a:pt x="138" y="192"/>
                </a:cubicBezTo>
                <a:cubicBezTo>
                  <a:pt x="138" y="192"/>
                  <a:pt x="137" y="192"/>
                  <a:pt x="137" y="192"/>
                </a:cubicBezTo>
                <a:cubicBezTo>
                  <a:pt x="137" y="193"/>
                  <a:pt x="136" y="192"/>
                  <a:pt x="136" y="192"/>
                </a:cubicBezTo>
                <a:cubicBezTo>
                  <a:pt x="136" y="193"/>
                  <a:pt x="135" y="193"/>
                  <a:pt x="135" y="193"/>
                </a:cubicBezTo>
                <a:cubicBezTo>
                  <a:pt x="135" y="193"/>
                  <a:pt x="135" y="193"/>
                  <a:pt x="135" y="193"/>
                </a:cubicBezTo>
                <a:cubicBezTo>
                  <a:pt x="134" y="193"/>
                  <a:pt x="134" y="192"/>
                  <a:pt x="134" y="192"/>
                </a:cubicBezTo>
                <a:cubicBezTo>
                  <a:pt x="134" y="192"/>
                  <a:pt x="134" y="192"/>
                  <a:pt x="134" y="192"/>
                </a:cubicBezTo>
                <a:cubicBezTo>
                  <a:pt x="134" y="192"/>
                  <a:pt x="134" y="192"/>
                  <a:pt x="134" y="192"/>
                </a:cubicBezTo>
                <a:cubicBezTo>
                  <a:pt x="134" y="192"/>
                  <a:pt x="134" y="192"/>
                  <a:pt x="134" y="192"/>
                </a:cubicBezTo>
                <a:cubicBezTo>
                  <a:pt x="134" y="192"/>
                  <a:pt x="134" y="192"/>
                  <a:pt x="134" y="192"/>
                </a:cubicBezTo>
                <a:cubicBezTo>
                  <a:pt x="134" y="192"/>
                  <a:pt x="133" y="192"/>
                  <a:pt x="133" y="192"/>
                </a:cubicBezTo>
                <a:cubicBezTo>
                  <a:pt x="133" y="192"/>
                  <a:pt x="133" y="192"/>
                  <a:pt x="133" y="192"/>
                </a:cubicBezTo>
                <a:cubicBezTo>
                  <a:pt x="133" y="192"/>
                  <a:pt x="133" y="192"/>
                  <a:pt x="134" y="192"/>
                </a:cubicBezTo>
                <a:cubicBezTo>
                  <a:pt x="133" y="191"/>
                  <a:pt x="133" y="191"/>
                  <a:pt x="133" y="190"/>
                </a:cubicBezTo>
                <a:cubicBezTo>
                  <a:pt x="133" y="190"/>
                  <a:pt x="133" y="190"/>
                  <a:pt x="133" y="190"/>
                </a:cubicBezTo>
                <a:cubicBezTo>
                  <a:pt x="134" y="189"/>
                  <a:pt x="133" y="188"/>
                  <a:pt x="132" y="188"/>
                </a:cubicBezTo>
                <a:cubicBezTo>
                  <a:pt x="132" y="187"/>
                  <a:pt x="132" y="186"/>
                  <a:pt x="131" y="185"/>
                </a:cubicBezTo>
                <a:cubicBezTo>
                  <a:pt x="131" y="185"/>
                  <a:pt x="130" y="184"/>
                  <a:pt x="130" y="184"/>
                </a:cubicBezTo>
                <a:cubicBezTo>
                  <a:pt x="130" y="183"/>
                  <a:pt x="130" y="183"/>
                  <a:pt x="130" y="182"/>
                </a:cubicBezTo>
                <a:cubicBezTo>
                  <a:pt x="130" y="182"/>
                  <a:pt x="130" y="182"/>
                  <a:pt x="130" y="182"/>
                </a:cubicBezTo>
                <a:cubicBezTo>
                  <a:pt x="130" y="182"/>
                  <a:pt x="129" y="181"/>
                  <a:pt x="129" y="181"/>
                </a:cubicBezTo>
                <a:cubicBezTo>
                  <a:pt x="129" y="181"/>
                  <a:pt x="129" y="181"/>
                  <a:pt x="129" y="180"/>
                </a:cubicBezTo>
                <a:cubicBezTo>
                  <a:pt x="129" y="180"/>
                  <a:pt x="129" y="180"/>
                  <a:pt x="129" y="180"/>
                </a:cubicBezTo>
                <a:cubicBezTo>
                  <a:pt x="129" y="179"/>
                  <a:pt x="129" y="179"/>
                  <a:pt x="129" y="178"/>
                </a:cubicBezTo>
                <a:cubicBezTo>
                  <a:pt x="129" y="177"/>
                  <a:pt x="128" y="176"/>
                  <a:pt x="128" y="176"/>
                </a:cubicBezTo>
                <a:cubicBezTo>
                  <a:pt x="128" y="175"/>
                  <a:pt x="127" y="174"/>
                  <a:pt x="127" y="173"/>
                </a:cubicBezTo>
                <a:cubicBezTo>
                  <a:pt x="126" y="173"/>
                  <a:pt x="126" y="172"/>
                  <a:pt x="126" y="172"/>
                </a:cubicBezTo>
                <a:cubicBezTo>
                  <a:pt x="126" y="171"/>
                  <a:pt x="126" y="170"/>
                  <a:pt x="126" y="169"/>
                </a:cubicBezTo>
                <a:cubicBezTo>
                  <a:pt x="126" y="169"/>
                  <a:pt x="126" y="167"/>
                  <a:pt x="127" y="166"/>
                </a:cubicBezTo>
                <a:cubicBezTo>
                  <a:pt x="127" y="166"/>
                  <a:pt x="127" y="166"/>
                  <a:pt x="127" y="166"/>
                </a:cubicBezTo>
                <a:cubicBezTo>
                  <a:pt x="127" y="166"/>
                  <a:pt x="127" y="166"/>
                  <a:pt x="127" y="166"/>
                </a:cubicBezTo>
                <a:cubicBezTo>
                  <a:pt x="127" y="165"/>
                  <a:pt x="127" y="165"/>
                  <a:pt x="128" y="165"/>
                </a:cubicBezTo>
                <a:cubicBezTo>
                  <a:pt x="128" y="165"/>
                  <a:pt x="128" y="164"/>
                  <a:pt x="128" y="164"/>
                </a:cubicBezTo>
                <a:cubicBezTo>
                  <a:pt x="128" y="164"/>
                  <a:pt x="128" y="163"/>
                  <a:pt x="128" y="163"/>
                </a:cubicBezTo>
                <a:cubicBezTo>
                  <a:pt x="128" y="162"/>
                  <a:pt x="127" y="161"/>
                  <a:pt x="128" y="161"/>
                </a:cubicBezTo>
                <a:cubicBezTo>
                  <a:pt x="128" y="160"/>
                  <a:pt x="127" y="160"/>
                  <a:pt x="127" y="159"/>
                </a:cubicBezTo>
                <a:cubicBezTo>
                  <a:pt x="127" y="159"/>
                  <a:pt x="127" y="159"/>
                  <a:pt x="127" y="159"/>
                </a:cubicBezTo>
                <a:cubicBezTo>
                  <a:pt x="127" y="158"/>
                  <a:pt x="127" y="158"/>
                  <a:pt x="126" y="158"/>
                </a:cubicBezTo>
                <a:cubicBezTo>
                  <a:pt x="126" y="157"/>
                  <a:pt x="126" y="157"/>
                  <a:pt x="126" y="157"/>
                </a:cubicBezTo>
                <a:cubicBezTo>
                  <a:pt x="126" y="157"/>
                  <a:pt x="126" y="156"/>
                  <a:pt x="126" y="156"/>
                </a:cubicBezTo>
                <a:cubicBezTo>
                  <a:pt x="125" y="155"/>
                  <a:pt x="125" y="155"/>
                  <a:pt x="124" y="155"/>
                </a:cubicBezTo>
                <a:cubicBezTo>
                  <a:pt x="124" y="154"/>
                  <a:pt x="124" y="154"/>
                  <a:pt x="124" y="154"/>
                </a:cubicBezTo>
                <a:cubicBezTo>
                  <a:pt x="124" y="154"/>
                  <a:pt x="124" y="154"/>
                  <a:pt x="124" y="154"/>
                </a:cubicBezTo>
                <a:cubicBezTo>
                  <a:pt x="124" y="153"/>
                  <a:pt x="123" y="153"/>
                  <a:pt x="123" y="153"/>
                </a:cubicBezTo>
                <a:cubicBezTo>
                  <a:pt x="123" y="153"/>
                  <a:pt x="123" y="153"/>
                  <a:pt x="123" y="153"/>
                </a:cubicBezTo>
                <a:cubicBezTo>
                  <a:pt x="123" y="153"/>
                  <a:pt x="123" y="153"/>
                  <a:pt x="123" y="153"/>
                </a:cubicBezTo>
                <a:cubicBezTo>
                  <a:pt x="123" y="153"/>
                  <a:pt x="123" y="152"/>
                  <a:pt x="123" y="152"/>
                </a:cubicBezTo>
                <a:cubicBezTo>
                  <a:pt x="123" y="152"/>
                  <a:pt x="123" y="152"/>
                  <a:pt x="123" y="152"/>
                </a:cubicBezTo>
                <a:cubicBezTo>
                  <a:pt x="122" y="152"/>
                  <a:pt x="122" y="152"/>
                  <a:pt x="122" y="152"/>
                </a:cubicBezTo>
                <a:cubicBezTo>
                  <a:pt x="123" y="151"/>
                  <a:pt x="123" y="151"/>
                  <a:pt x="123" y="150"/>
                </a:cubicBezTo>
                <a:cubicBezTo>
                  <a:pt x="123" y="150"/>
                  <a:pt x="123" y="150"/>
                  <a:pt x="123" y="150"/>
                </a:cubicBezTo>
                <a:cubicBezTo>
                  <a:pt x="123" y="150"/>
                  <a:pt x="123" y="150"/>
                  <a:pt x="123" y="150"/>
                </a:cubicBezTo>
                <a:cubicBezTo>
                  <a:pt x="123" y="150"/>
                  <a:pt x="123" y="150"/>
                  <a:pt x="123" y="150"/>
                </a:cubicBezTo>
                <a:cubicBezTo>
                  <a:pt x="123" y="150"/>
                  <a:pt x="123" y="150"/>
                  <a:pt x="123" y="149"/>
                </a:cubicBezTo>
                <a:cubicBezTo>
                  <a:pt x="123" y="149"/>
                  <a:pt x="123" y="149"/>
                  <a:pt x="123" y="149"/>
                </a:cubicBezTo>
                <a:cubicBezTo>
                  <a:pt x="123" y="149"/>
                  <a:pt x="123" y="149"/>
                  <a:pt x="123" y="149"/>
                </a:cubicBezTo>
                <a:cubicBezTo>
                  <a:pt x="123" y="149"/>
                  <a:pt x="123" y="148"/>
                  <a:pt x="124" y="148"/>
                </a:cubicBezTo>
                <a:cubicBezTo>
                  <a:pt x="124" y="148"/>
                  <a:pt x="123" y="148"/>
                  <a:pt x="123" y="148"/>
                </a:cubicBezTo>
                <a:cubicBezTo>
                  <a:pt x="123" y="148"/>
                  <a:pt x="124" y="147"/>
                  <a:pt x="124" y="147"/>
                </a:cubicBezTo>
                <a:cubicBezTo>
                  <a:pt x="124" y="147"/>
                  <a:pt x="123" y="147"/>
                  <a:pt x="123" y="146"/>
                </a:cubicBezTo>
                <a:cubicBezTo>
                  <a:pt x="123" y="146"/>
                  <a:pt x="123" y="146"/>
                  <a:pt x="123" y="146"/>
                </a:cubicBezTo>
                <a:cubicBezTo>
                  <a:pt x="123" y="146"/>
                  <a:pt x="123" y="146"/>
                  <a:pt x="123" y="146"/>
                </a:cubicBezTo>
                <a:cubicBezTo>
                  <a:pt x="123" y="146"/>
                  <a:pt x="123" y="146"/>
                  <a:pt x="123" y="146"/>
                </a:cubicBezTo>
                <a:cubicBezTo>
                  <a:pt x="122" y="146"/>
                  <a:pt x="123" y="146"/>
                  <a:pt x="122" y="145"/>
                </a:cubicBezTo>
                <a:cubicBezTo>
                  <a:pt x="122" y="145"/>
                  <a:pt x="122" y="145"/>
                  <a:pt x="122" y="145"/>
                </a:cubicBezTo>
                <a:cubicBezTo>
                  <a:pt x="122" y="145"/>
                  <a:pt x="122" y="145"/>
                  <a:pt x="122" y="145"/>
                </a:cubicBezTo>
                <a:cubicBezTo>
                  <a:pt x="121" y="145"/>
                  <a:pt x="121" y="145"/>
                  <a:pt x="120" y="145"/>
                </a:cubicBezTo>
                <a:cubicBezTo>
                  <a:pt x="120" y="146"/>
                  <a:pt x="118" y="145"/>
                  <a:pt x="118" y="144"/>
                </a:cubicBezTo>
                <a:cubicBezTo>
                  <a:pt x="118" y="144"/>
                  <a:pt x="118" y="144"/>
                  <a:pt x="118" y="144"/>
                </a:cubicBezTo>
                <a:cubicBezTo>
                  <a:pt x="118" y="144"/>
                  <a:pt x="118" y="144"/>
                  <a:pt x="118" y="144"/>
                </a:cubicBezTo>
                <a:cubicBezTo>
                  <a:pt x="118" y="144"/>
                  <a:pt x="118" y="144"/>
                  <a:pt x="118" y="144"/>
                </a:cubicBezTo>
                <a:cubicBezTo>
                  <a:pt x="118" y="144"/>
                  <a:pt x="118" y="144"/>
                  <a:pt x="118" y="144"/>
                </a:cubicBezTo>
                <a:cubicBezTo>
                  <a:pt x="118" y="143"/>
                  <a:pt x="117" y="143"/>
                  <a:pt x="116" y="143"/>
                </a:cubicBezTo>
                <a:cubicBezTo>
                  <a:pt x="116" y="143"/>
                  <a:pt x="116" y="143"/>
                  <a:pt x="116" y="143"/>
                </a:cubicBezTo>
                <a:cubicBezTo>
                  <a:pt x="115" y="143"/>
                  <a:pt x="114" y="143"/>
                  <a:pt x="114" y="143"/>
                </a:cubicBezTo>
                <a:cubicBezTo>
                  <a:pt x="113" y="143"/>
                  <a:pt x="113" y="144"/>
                  <a:pt x="113" y="144"/>
                </a:cubicBezTo>
                <a:cubicBezTo>
                  <a:pt x="113" y="144"/>
                  <a:pt x="112" y="144"/>
                  <a:pt x="112" y="144"/>
                </a:cubicBezTo>
                <a:cubicBezTo>
                  <a:pt x="111" y="144"/>
                  <a:pt x="110" y="145"/>
                  <a:pt x="110" y="145"/>
                </a:cubicBezTo>
                <a:cubicBezTo>
                  <a:pt x="109" y="145"/>
                  <a:pt x="109" y="144"/>
                  <a:pt x="108" y="144"/>
                </a:cubicBezTo>
                <a:cubicBezTo>
                  <a:pt x="108" y="144"/>
                  <a:pt x="108" y="144"/>
                  <a:pt x="108" y="145"/>
                </a:cubicBezTo>
                <a:cubicBezTo>
                  <a:pt x="108" y="145"/>
                  <a:pt x="108" y="144"/>
                  <a:pt x="107" y="144"/>
                </a:cubicBezTo>
                <a:cubicBezTo>
                  <a:pt x="107" y="144"/>
                  <a:pt x="106" y="144"/>
                  <a:pt x="106" y="144"/>
                </a:cubicBezTo>
                <a:cubicBezTo>
                  <a:pt x="105" y="145"/>
                  <a:pt x="105" y="145"/>
                  <a:pt x="105" y="145"/>
                </a:cubicBezTo>
                <a:cubicBezTo>
                  <a:pt x="104" y="145"/>
                  <a:pt x="104" y="145"/>
                  <a:pt x="103" y="145"/>
                </a:cubicBezTo>
                <a:cubicBezTo>
                  <a:pt x="103" y="146"/>
                  <a:pt x="102" y="145"/>
                  <a:pt x="102" y="145"/>
                </a:cubicBezTo>
                <a:cubicBezTo>
                  <a:pt x="101" y="144"/>
                  <a:pt x="101" y="144"/>
                  <a:pt x="100" y="143"/>
                </a:cubicBezTo>
                <a:cubicBezTo>
                  <a:pt x="100" y="143"/>
                  <a:pt x="99" y="143"/>
                  <a:pt x="99" y="143"/>
                </a:cubicBezTo>
                <a:cubicBezTo>
                  <a:pt x="98" y="143"/>
                  <a:pt x="98" y="142"/>
                  <a:pt x="98" y="142"/>
                </a:cubicBezTo>
                <a:cubicBezTo>
                  <a:pt x="98" y="142"/>
                  <a:pt x="98" y="142"/>
                  <a:pt x="98" y="142"/>
                </a:cubicBezTo>
                <a:cubicBezTo>
                  <a:pt x="97" y="141"/>
                  <a:pt x="97" y="141"/>
                  <a:pt x="97" y="141"/>
                </a:cubicBezTo>
                <a:cubicBezTo>
                  <a:pt x="97" y="141"/>
                  <a:pt x="97" y="141"/>
                  <a:pt x="97" y="141"/>
                </a:cubicBezTo>
                <a:cubicBezTo>
                  <a:pt x="97" y="141"/>
                  <a:pt x="97" y="141"/>
                  <a:pt x="97" y="141"/>
                </a:cubicBezTo>
                <a:cubicBezTo>
                  <a:pt x="97" y="140"/>
                  <a:pt x="97" y="140"/>
                  <a:pt x="97" y="140"/>
                </a:cubicBezTo>
                <a:cubicBezTo>
                  <a:pt x="97" y="140"/>
                  <a:pt x="97" y="140"/>
                  <a:pt x="97" y="140"/>
                </a:cubicBezTo>
                <a:cubicBezTo>
                  <a:pt x="97" y="140"/>
                  <a:pt x="97" y="140"/>
                  <a:pt x="97" y="140"/>
                </a:cubicBezTo>
                <a:cubicBezTo>
                  <a:pt x="97" y="140"/>
                  <a:pt x="96" y="140"/>
                  <a:pt x="96" y="139"/>
                </a:cubicBezTo>
                <a:cubicBezTo>
                  <a:pt x="96" y="139"/>
                  <a:pt x="96" y="139"/>
                  <a:pt x="96" y="139"/>
                </a:cubicBezTo>
                <a:cubicBezTo>
                  <a:pt x="96" y="139"/>
                  <a:pt x="95" y="139"/>
                  <a:pt x="95" y="138"/>
                </a:cubicBezTo>
                <a:cubicBezTo>
                  <a:pt x="95" y="138"/>
                  <a:pt x="95" y="138"/>
                  <a:pt x="95" y="138"/>
                </a:cubicBezTo>
                <a:cubicBezTo>
                  <a:pt x="95" y="138"/>
                  <a:pt x="95" y="138"/>
                  <a:pt x="94" y="138"/>
                </a:cubicBezTo>
                <a:cubicBezTo>
                  <a:pt x="94" y="138"/>
                  <a:pt x="94" y="138"/>
                  <a:pt x="94" y="138"/>
                </a:cubicBezTo>
                <a:cubicBezTo>
                  <a:pt x="94" y="137"/>
                  <a:pt x="94" y="137"/>
                  <a:pt x="94" y="137"/>
                </a:cubicBezTo>
                <a:cubicBezTo>
                  <a:pt x="94" y="137"/>
                  <a:pt x="94" y="137"/>
                  <a:pt x="94" y="137"/>
                </a:cubicBezTo>
                <a:cubicBezTo>
                  <a:pt x="94" y="136"/>
                  <a:pt x="94" y="137"/>
                  <a:pt x="93" y="137"/>
                </a:cubicBezTo>
                <a:cubicBezTo>
                  <a:pt x="93" y="137"/>
                  <a:pt x="93" y="136"/>
                  <a:pt x="93" y="136"/>
                </a:cubicBezTo>
                <a:cubicBezTo>
                  <a:pt x="93" y="136"/>
                  <a:pt x="93" y="136"/>
                  <a:pt x="93" y="136"/>
                </a:cubicBezTo>
                <a:cubicBezTo>
                  <a:pt x="93" y="136"/>
                  <a:pt x="93" y="136"/>
                  <a:pt x="92" y="136"/>
                </a:cubicBezTo>
                <a:cubicBezTo>
                  <a:pt x="92" y="135"/>
                  <a:pt x="92" y="135"/>
                  <a:pt x="92" y="135"/>
                </a:cubicBezTo>
                <a:cubicBezTo>
                  <a:pt x="93" y="135"/>
                  <a:pt x="93" y="135"/>
                  <a:pt x="93" y="135"/>
                </a:cubicBezTo>
                <a:cubicBezTo>
                  <a:pt x="93" y="135"/>
                  <a:pt x="93" y="134"/>
                  <a:pt x="93" y="134"/>
                </a:cubicBezTo>
                <a:cubicBezTo>
                  <a:pt x="92" y="134"/>
                  <a:pt x="92" y="133"/>
                  <a:pt x="92" y="133"/>
                </a:cubicBezTo>
                <a:cubicBezTo>
                  <a:pt x="92" y="133"/>
                  <a:pt x="92" y="133"/>
                  <a:pt x="92" y="133"/>
                </a:cubicBezTo>
                <a:cubicBezTo>
                  <a:pt x="92" y="133"/>
                  <a:pt x="93" y="132"/>
                  <a:pt x="93" y="132"/>
                </a:cubicBezTo>
                <a:cubicBezTo>
                  <a:pt x="93" y="131"/>
                  <a:pt x="93" y="131"/>
                  <a:pt x="93" y="131"/>
                </a:cubicBezTo>
                <a:cubicBezTo>
                  <a:pt x="93" y="130"/>
                  <a:pt x="94" y="128"/>
                  <a:pt x="93" y="128"/>
                </a:cubicBezTo>
                <a:cubicBezTo>
                  <a:pt x="93" y="127"/>
                  <a:pt x="93" y="126"/>
                  <a:pt x="92" y="126"/>
                </a:cubicBezTo>
                <a:cubicBezTo>
                  <a:pt x="92" y="126"/>
                  <a:pt x="92" y="126"/>
                  <a:pt x="92" y="126"/>
                </a:cubicBezTo>
                <a:cubicBezTo>
                  <a:pt x="92" y="125"/>
                  <a:pt x="92" y="125"/>
                  <a:pt x="92" y="124"/>
                </a:cubicBezTo>
                <a:cubicBezTo>
                  <a:pt x="93" y="124"/>
                  <a:pt x="93" y="124"/>
                  <a:pt x="93" y="124"/>
                </a:cubicBezTo>
                <a:cubicBezTo>
                  <a:pt x="93" y="123"/>
                  <a:pt x="93" y="123"/>
                  <a:pt x="94" y="122"/>
                </a:cubicBezTo>
                <a:cubicBezTo>
                  <a:pt x="94" y="122"/>
                  <a:pt x="94" y="121"/>
                  <a:pt x="95" y="121"/>
                </a:cubicBezTo>
                <a:cubicBezTo>
                  <a:pt x="95" y="121"/>
                  <a:pt x="95" y="121"/>
                  <a:pt x="95" y="121"/>
                </a:cubicBezTo>
                <a:cubicBezTo>
                  <a:pt x="95" y="120"/>
                  <a:pt x="95" y="120"/>
                  <a:pt x="95" y="119"/>
                </a:cubicBezTo>
                <a:cubicBezTo>
                  <a:pt x="95" y="119"/>
                  <a:pt x="96" y="119"/>
                  <a:pt x="96" y="119"/>
                </a:cubicBezTo>
                <a:cubicBezTo>
                  <a:pt x="96" y="118"/>
                  <a:pt x="96" y="117"/>
                  <a:pt x="97" y="117"/>
                </a:cubicBezTo>
                <a:cubicBezTo>
                  <a:pt x="97" y="117"/>
                  <a:pt x="98" y="117"/>
                  <a:pt x="98" y="117"/>
                </a:cubicBezTo>
                <a:cubicBezTo>
                  <a:pt x="99" y="117"/>
                  <a:pt x="100" y="115"/>
                  <a:pt x="100" y="115"/>
                </a:cubicBezTo>
                <a:cubicBezTo>
                  <a:pt x="101" y="114"/>
                  <a:pt x="100" y="114"/>
                  <a:pt x="100" y="113"/>
                </a:cubicBezTo>
                <a:moveTo>
                  <a:pt x="95" y="62"/>
                </a:moveTo>
                <a:cubicBezTo>
                  <a:pt x="95" y="62"/>
                  <a:pt x="95" y="62"/>
                  <a:pt x="95" y="62"/>
                </a:cubicBezTo>
                <a:cubicBezTo>
                  <a:pt x="95" y="63"/>
                  <a:pt x="95" y="63"/>
                  <a:pt x="94" y="63"/>
                </a:cubicBezTo>
                <a:cubicBezTo>
                  <a:pt x="94" y="63"/>
                  <a:pt x="93" y="63"/>
                  <a:pt x="93" y="64"/>
                </a:cubicBezTo>
                <a:cubicBezTo>
                  <a:pt x="92" y="64"/>
                  <a:pt x="92" y="64"/>
                  <a:pt x="92" y="64"/>
                </a:cubicBezTo>
                <a:cubicBezTo>
                  <a:pt x="91" y="64"/>
                  <a:pt x="91" y="65"/>
                  <a:pt x="90" y="65"/>
                </a:cubicBezTo>
                <a:cubicBezTo>
                  <a:pt x="90" y="64"/>
                  <a:pt x="89" y="64"/>
                  <a:pt x="89" y="64"/>
                </a:cubicBezTo>
                <a:cubicBezTo>
                  <a:pt x="89" y="64"/>
                  <a:pt x="88" y="64"/>
                  <a:pt x="88" y="64"/>
                </a:cubicBezTo>
                <a:cubicBezTo>
                  <a:pt x="88" y="64"/>
                  <a:pt x="86" y="64"/>
                  <a:pt x="86" y="64"/>
                </a:cubicBezTo>
                <a:cubicBezTo>
                  <a:pt x="86" y="63"/>
                  <a:pt x="87" y="63"/>
                  <a:pt x="87" y="63"/>
                </a:cubicBezTo>
                <a:cubicBezTo>
                  <a:pt x="86" y="63"/>
                  <a:pt x="86" y="62"/>
                  <a:pt x="86" y="62"/>
                </a:cubicBezTo>
                <a:cubicBezTo>
                  <a:pt x="86" y="62"/>
                  <a:pt x="85" y="62"/>
                  <a:pt x="85" y="62"/>
                </a:cubicBezTo>
                <a:cubicBezTo>
                  <a:pt x="84" y="62"/>
                  <a:pt x="84" y="62"/>
                  <a:pt x="84" y="62"/>
                </a:cubicBezTo>
                <a:cubicBezTo>
                  <a:pt x="84" y="62"/>
                  <a:pt x="84" y="62"/>
                  <a:pt x="84" y="62"/>
                </a:cubicBezTo>
                <a:cubicBezTo>
                  <a:pt x="85" y="62"/>
                  <a:pt x="86" y="62"/>
                  <a:pt x="87" y="61"/>
                </a:cubicBezTo>
                <a:cubicBezTo>
                  <a:pt x="87" y="61"/>
                  <a:pt x="87" y="61"/>
                  <a:pt x="87" y="61"/>
                </a:cubicBezTo>
                <a:cubicBezTo>
                  <a:pt x="87" y="61"/>
                  <a:pt x="87" y="61"/>
                  <a:pt x="87" y="61"/>
                </a:cubicBezTo>
                <a:cubicBezTo>
                  <a:pt x="86" y="61"/>
                  <a:pt x="86" y="61"/>
                  <a:pt x="86" y="60"/>
                </a:cubicBezTo>
                <a:cubicBezTo>
                  <a:pt x="85" y="60"/>
                  <a:pt x="84" y="61"/>
                  <a:pt x="84" y="60"/>
                </a:cubicBezTo>
                <a:cubicBezTo>
                  <a:pt x="84" y="60"/>
                  <a:pt x="84" y="60"/>
                  <a:pt x="84" y="60"/>
                </a:cubicBezTo>
                <a:cubicBezTo>
                  <a:pt x="84" y="60"/>
                  <a:pt x="85" y="60"/>
                  <a:pt x="85" y="60"/>
                </a:cubicBezTo>
                <a:cubicBezTo>
                  <a:pt x="85" y="60"/>
                  <a:pt x="85" y="60"/>
                  <a:pt x="85" y="60"/>
                </a:cubicBezTo>
                <a:cubicBezTo>
                  <a:pt x="85" y="60"/>
                  <a:pt x="85" y="60"/>
                  <a:pt x="84" y="60"/>
                </a:cubicBezTo>
                <a:cubicBezTo>
                  <a:pt x="85" y="59"/>
                  <a:pt x="85" y="60"/>
                  <a:pt x="86" y="59"/>
                </a:cubicBezTo>
                <a:cubicBezTo>
                  <a:pt x="86" y="59"/>
                  <a:pt x="86" y="59"/>
                  <a:pt x="86" y="59"/>
                </a:cubicBezTo>
                <a:cubicBezTo>
                  <a:pt x="86" y="59"/>
                  <a:pt x="86" y="59"/>
                  <a:pt x="85" y="59"/>
                </a:cubicBezTo>
                <a:cubicBezTo>
                  <a:pt x="85" y="59"/>
                  <a:pt x="85" y="59"/>
                  <a:pt x="85" y="59"/>
                </a:cubicBezTo>
                <a:cubicBezTo>
                  <a:pt x="85" y="59"/>
                  <a:pt x="86" y="59"/>
                  <a:pt x="86" y="59"/>
                </a:cubicBezTo>
                <a:cubicBezTo>
                  <a:pt x="86" y="59"/>
                  <a:pt x="87" y="59"/>
                  <a:pt x="87" y="60"/>
                </a:cubicBezTo>
                <a:cubicBezTo>
                  <a:pt x="87" y="60"/>
                  <a:pt x="87" y="60"/>
                  <a:pt x="87" y="60"/>
                </a:cubicBezTo>
                <a:cubicBezTo>
                  <a:pt x="87" y="61"/>
                  <a:pt x="87" y="61"/>
                  <a:pt x="87" y="61"/>
                </a:cubicBezTo>
                <a:cubicBezTo>
                  <a:pt x="88" y="61"/>
                  <a:pt x="88" y="61"/>
                  <a:pt x="88" y="61"/>
                </a:cubicBezTo>
                <a:cubicBezTo>
                  <a:pt x="88" y="60"/>
                  <a:pt x="88" y="60"/>
                  <a:pt x="88" y="60"/>
                </a:cubicBezTo>
                <a:cubicBezTo>
                  <a:pt x="88" y="60"/>
                  <a:pt x="88" y="60"/>
                  <a:pt x="88" y="59"/>
                </a:cubicBezTo>
                <a:cubicBezTo>
                  <a:pt x="89" y="59"/>
                  <a:pt x="89" y="59"/>
                  <a:pt x="89" y="59"/>
                </a:cubicBezTo>
                <a:cubicBezTo>
                  <a:pt x="89" y="59"/>
                  <a:pt x="89" y="59"/>
                  <a:pt x="89" y="59"/>
                </a:cubicBezTo>
                <a:cubicBezTo>
                  <a:pt x="89" y="60"/>
                  <a:pt x="89" y="60"/>
                  <a:pt x="89" y="60"/>
                </a:cubicBezTo>
                <a:cubicBezTo>
                  <a:pt x="90" y="60"/>
                  <a:pt x="90" y="60"/>
                  <a:pt x="90" y="60"/>
                </a:cubicBezTo>
                <a:cubicBezTo>
                  <a:pt x="90" y="60"/>
                  <a:pt x="90" y="60"/>
                  <a:pt x="90" y="60"/>
                </a:cubicBezTo>
                <a:cubicBezTo>
                  <a:pt x="90" y="60"/>
                  <a:pt x="90" y="60"/>
                  <a:pt x="90" y="60"/>
                </a:cubicBezTo>
                <a:cubicBezTo>
                  <a:pt x="90" y="59"/>
                  <a:pt x="90" y="59"/>
                  <a:pt x="90" y="59"/>
                </a:cubicBezTo>
                <a:cubicBezTo>
                  <a:pt x="90" y="60"/>
                  <a:pt x="91" y="60"/>
                  <a:pt x="91" y="60"/>
                </a:cubicBezTo>
                <a:cubicBezTo>
                  <a:pt x="91" y="60"/>
                  <a:pt x="91" y="60"/>
                  <a:pt x="91" y="59"/>
                </a:cubicBezTo>
                <a:cubicBezTo>
                  <a:pt x="92" y="59"/>
                  <a:pt x="92" y="60"/>
                  <a:pt x="93" y="59"/>
                </a:cubicBezTo>
                <a:cubicBezTo>
                  <a:pt x="93" y="59"/>
                  <a:pt x="93" y="59"/>
                  <a:pt x="93" y="59"/>
                </a:cubicBezTo>
                <a:cubicBezTo>
                  <a:pt x="93" y="59"/>
                  <a:pt x="93" y="59"/>
                  <a:pt x="94" y="59"/>
                </a:cubicBezTo>
                <a:cubicBezTo>
                  <a:pt x="94" y="59"/>
                  <a:pt x="94" y="59"/>
                  <a:pt x="95" y="59"/>
                </a:cubicBezTo>
                <a:cubicBezTo>
                  <a:pt x="95" y="59"/>
                  <a:pt x="95" y="60"/>
                  <a:pt x="95" y="60"/>
                </a:cubicBezTo>
                <a:cubicBezTo>
                  <a:pt x="95" y="60"/>
                  <a:pt x="95" y="60"/>
                  <a:pt x="95" y="60"/>
                </a:cubicBezTo>
                <a:cubicBezTo>
                  <a:pt x="95" y="60"/>
                  <a:pt x="95" y="60"/>
                  <a:pt x="95" y="60"/>
                </a:cubicBezTo>
                <a:cubicBezTo>
                  <a:pt x="95" y="60"/>
                  <a:pt x="96" y="60"/>
                  <a:pt x="96" y="60"/>
                </a:cubicBezTo>
                <a:cubicBezTo>
                  <a:pt x="96" y="61"/>
                  <a:pt x="96" y="62"/>
                  <a:pt x="96" y="62"/>
                </a:cubicBezTo>
                <a:cubicBezTo>
                  <a:pt x="96" y="62"/>
                  <a:pt x="96" y="62"/>
                  <a:pt x="95" y="62"/>
                </a:cubicBezTo>
                <a:moveTo>
                  <a:pt x="122" y="146"/>
                </a:moveTo>
                <a:cubicBezTo>
                  <a:pt x="122" y="147"/>
                  <a:pt x="122" y="147"/>
                  <a:pt x="122" y="147"/>
                </a:cubicBezTo>
                <a:cubicBezTo>
                  <a:pt x="122" y="147"/>
                  <a:pt x="122" y="147"/>
                  <a:pt x="122" y="147"/>
                </a:cubicBezTo>
                <a:cubicBezTo>
                  <a:pt x="122" y="147"/>
                  <a:pt x="122" y="147"/>
                  <a:pt x="122" y="147"/>
                </a:cubicBezTo>
                <a:cubicBezTo>
                  <a:pt x="122" y="147"/>
                  <a:pt x="122" y="146"/>
                  <a:pt x="122" y="146"/>
                </a:cubicBezTo>
                <a:cubicBezTo>
                  <a:pt x="122" y="146"/>
                  <a:pt x="122" y="146"/>
                  <a:pt x="122" y="146"/>
                </a:cubicBezTo>
                <a:moveTo>
                  <a:pt x="163" y="176"/>
                </a:moveTo>
                <a:cubicBezTo>
                  <a:pt x="163" y="176"/>
                  <a:pt x="163" y="176"/>
                  <a:pt x="163" y="176"/>
                </a:cubicBezTo>
                <a:cubicBezTo>
                  <a:pt x="163" y="176"/>
                  <a:pt x="164" y="174"/>
                  <a:pt x="164" y="174"/>
                </a:cubicBezTo>
                <a:cubicBezTo>
                  <a:pt x="164" y="173"/>
                  <a:pt x="164" y="173"/>
                  <a:pt x="164" y="173"/>
                </a:cubicBezTo>
                <a:cubicBezTo>
                  <a:pt x="164" y="173"/>
                  <a:pt x="164" y="173"/>
                  <a:pt x="164" y="173"/>
                </a:cubicBezTo>
                <a:cubicBezTo>
                  <a:pt x="164" y="172"/>
                  <a:pt x="163" y="172"/>
                  <a:pt x="163" y="171"/>
                </a:cubicBezTo>
                <a:cubicBezTo>
                  <a:pt x="164" y="171"/>
                  <a:pt x="164" y="170"/>
                  <a:pt x="164" y="170"/>
                </a:cubicBezTo>
                <a:cubicBezTo>
                  <a:pt x="164" y="170"/>
                  <a:pt x="164" y="170"/>
                  <a:pt x="164" y="170"/>
                </a:cubicBezTo>
                <a:cubicBezTo>
                  <a:pt x="165" y="170"/>
                  <a:pt x="165" y="169"/>
                  <a:pt x="165" y="169"/>
                </a:cubicBezTo>
                <a:cubicBezTo>
                  <a:pt x="165" y="169"/>
                  <a:pt x="165" y="170"/>
                  <a:pt x="165" y="169"/>
                </a:cubicBezTo>
                <a:cubicBezTo>
                  <a:pt x="165" y="169"/>
                  <a:pt x="165" y="169"/>
                  <a:pt x="165" y="169"/>
                </a:cubicBezTo>
                <a:cubicBezTo>
                  <a:pt x="166" y="169"/>
                  <a:pt x="166" y="169"/>
                  <a:pt x="166" y="169"/>
                </a:cubicBezTo>
                <a:cubicBezTo>
                  <a:pt x="166" y="169"/>
                  <a:pt x="166" y="169"/>
                  <a:pt x="166" y="169"/>
                </a:cubicBezTo>
                <a:cubicBezTo>
                  <a:pt x="166" y="169"/>
                  <a:pt x="167" y="169"/>
                  <a:pt x="167" y="169"/>
                </a:cubicBezTo>
                <a:cubicBezTo>
                  <a:pt x="167" y="169"/>
                  <a:pt x="167" y="169"/>
                  <a:pt x="167" y="169"/>
                </a:cubicBezTo>
                <a:cubicBezTo>
                  <a:pt x="167" y="169"/>
                  <a:pt x="167" y="169"/>
                  <a:pt x="167" y="169"/>
                </a:cubicBezTo>
                <a:cubicBezTo>
                  <a:pt x="167" y="168"/>
                  <a:pt x="167" y="168"/>
                  <a:pt x="167" y="168"/>
                </a:cubicBezTo>
                <a:cubicBezTo>
                  <a:pt x="167" y="168"/>
                  <a:pt x="167" y="168"/>
                  <a:pt x="167" y="168"/>
                </a:cubicBezTo>
                <a:cubicBezTo>
                  <a:pt x="167" y="168"/>
                  <a:pt x="167" y="168"/>
                  <a:pt x="167" y="168"/>
                </a:cubicBezTo>
                <a:cubicBezTo>
                  <a:pt x="167" y="168"/>
                  <a:pt x="167" y="168"/>
                  <a:pt x="168" y="168"/>
                </a:cubicBezTo>
                <a:cubicBezTo>
                  <a:pt x="168" y="168"/>
                  <a:pt x="168" y="168"/>
                  <a:pt x="168" y="168"/>
                </a:cubicBezTo>
                <a:cubicBezTo>
                  <a:pt x="168" y="168"/>
                  <a:pt x="168" y="168"/>
                  <a:pt x="168" y="167"/>
                </a:cubicBezTo>
                <a:cubicBezTo>
                  <a:pt x="168" y="167"/>
                  <a:pt x="168" y="167"/>
                  <a:pt x="168" y="167"/>
                </a:cubicBezTo>
                <a:cubicBezTo>
                  <a:pt x="168" y="167"/>
                  <a:pt x="168" y="167"/>
                  <a:pt x="168" y="167"/>
                </a:cubicBezTo>
                <a:cubicBezTo>
                  <a:pt x="168" y="167"/>
                  <a:pt x="168" y="167"/>
                  <a:pt x="168" y="167"/>
                </a:cubicBezTo>
                <a:cubicBezTo>
                  <a:pt x="168" y="167"/>
                  <a:pt x="168" y="167"/>
                  <a:pt x="168" y="166"/>
                </a:cubicBezTo>
                <a:cubicBezTo>
                  <a:pt x="168" y="166"/>
                  <a:pt x="168" y="166"/>
                  <a:pt x="168" y="166"/>
                </a:cubicBezTo>
                <a:cubicBezTo>
                  <a:pt x="168" y="167"/>
                  <a:pt x="168" y="167"/>
                  <a:pt x="168" y="167"/>
                </a:cubicBezTo>
                <a:cubicBezTo>
                  <a:pt x="169" y="167"/>
                  <a:pt x="169" y="167"/>
                  <a:pt x="169" y="166"/>
                </a:cubicBezTo>
                <a:cubicBezTo>
                  <a:pt x="169" y="166"/>
                  <a:pt x="169" y="166"/>
                  <a:pt x="169" y="165"/>
                </a:cubicBezTo>
                <a:cubicBezTo>
                  <a:pt x="169" y="165"/>
                  <a:pt x="169" y="165"/>
                  <a:pt x="170" y="165"/>
                </a:cubicBezTo>
                <a:cubicBezTo>
                  <a:pt x="170" y="165"/>
                  <a:pt x="170" y="165"/>
                  <a:pt x="170" y="166"/>
                </a:cubicBezTo>
                <a:cubicBezTo>
                  <a:pt x="171" y="166"/>
                  <a:pt x="170" y="167"/>
                  <a:pt x="171" y="168"/>
                </a:cubicBezTo>
                <a:cubicBezTo>
                  <a:pt x="171" y="168"/>
                  <a:pt x="171" y="168"/>
                  <a:pt x="171" y="169"/>
                </a:cubicBezTo>
                <a:cubicBezTo>
                  <a:pt x="171" y="169"/>
                  <a:pt x="171" y="169"/>
                  <a:pt x="171" y="169"/>
                </a:cubicBezTo>
                <a:cubicBezTo>
                  <a:pt x="170" y="169"/>
                  <a:pt x="170" y="169"/>
                  <a:pt x="170" y="169"/>
                </a:cubicBezTo>
                <a:cubicBezTo>
                  <a:pt x="170" y="169"/>
                  <a:pt x="170" y="169"/>
                  <a:pt x="170" y="169"/>
                </a:cubicBezTo>
                <a:cubicBezTo>
                  <a:pt x="170" y="169"/>
                  <a:pt x="170" y="169"/>
                  <a:pt x="170" y="169"/>
                </a:cubicBezTo>
                <a:cubicBezTo>
                  <a:pt x="170" y="169"/>
                  <a:pt x="170" y="170"/>
                  <a:pt x="170" y="170"/>
                </a:cubicBezTo>
                <a:cubicBezTo>
                  <a:pt x="170" y="170"/>
                  <a:pt x="170" y="170"/>
                  <a:pt x="170" y="171"/>
                </a:cubicBezTo>
                <a:cubicBezTo>
                  <a:pt x="170" y="171"/>
                  <a:pt x="170" y="172"/>
                  <a:pt x="170" y="172"/>
                </a:cubicBezTo>
                <a:cubicBezTo>
                  <a:pt x="169" y="174"/>
                  <a:pt x="168" y="176"/>
                  <a:pt x="168" y="178"/>
                </a:cubicBezTo>
                <a:cubicBezTo>
                  <a:pt x="168" y="179"/>
                  <a:pt x="167" y="180"/>
                  <a:pt x="167" y="181"/>
                </a:cubicBezTo>
                <a:cubicBezTo>
                  <a:pt x="167" y="181"/>
                  <a:pt x="166" y="181"/>
                  <a:pt x="166" y="181"/>
                </a:cubicBezTo>
                <a:cubicBezTo>
                  <a:pt x="165" y="181"/>
                  <a:pt x="165" y="181"/>
                  <a:pt x="165" y="181"/>
                </a:cubicBezTo>
                <a:cubicBezTo>
                  <a:pt x="164" y="181"/>
                  <a:pt x="164" y="181"/>
                  <a:pt x="163" y="180"/>
                </a:cubicBezTo>
                <a:cubicBezTo>
                  <a:pt x="163" y="180"/>
                  <a:pt x="163" y="180"/>
                  <a:pt x="163" y="180"/>
                </a:cubicBezTo>
                <a:cubicBezTo>
                  <a:pt x="163" y="180"/>
                  <a:pt x="163" y="179"/>
                  <a:pt x="163" y="179"/>
                </a:cubicBezTo>
                <a:cubicBezTo>
                  <a:pt x="163" y="179"/>
                  <a:pt x="163" y="179"/>
                  <a:pt x="163" y="178"/>
                </a:cubicBezTo>
                <a:cubicBezTo>
                  <a:pt x="163" y="178"/>
                  <a:pt x="163" y="178"/>
                  <a:pt x="163" y="177"/>
                </a:cubicBezTo>
                <a:cubicBezTo>
                  <a:pt x="162" y="177"/>
                  <a:pt x="163" y="176"/>
                  <a:pt x="163" y="176"/>
                </a:cubicBezTo>
                <a:moveTo>
                  <a:pt x="152" y="108"/>
                </a:moveTo>
                <a:cubicBezTo>
                  <a:pt x="151" y="108"/>
                  <a:pt x="151" y="108"/>
                  <a:pt x="151" y="108"/>
                </a:cubicBezTo>
                <a:cubicBezTo>
                  <a:pt x="151" y="108"/>
                  <a:pt x="151" y="108"/>
                  <a:pt x="150" y="108"/>
                </a:cubicBezTo>
                <a:cubicBezTo>
                  <a:pt x="150" y="108"/>
                  <a:pt x="150" y="108"/>
                  <a:pt x="150" y="108"/>
                </a:cubicBezTo>
                <a:cubicBezTo>
                  <a:pt x="150" y="108"/>
                  <a:pt x="150" y="108"/>
                  <a:pt x="150" y="108"/>
                </a:cubicBezTo>
                <a:cubicBezTo>
                  <a:pt x="150" y="108"/>
                  <a:pt x="150" y="108"/>
                  <a:pt x="150" y="108"/>
                </a:cubicBezTo>
                <a:cubicBezTo>
                  <a:pt x="150" y="108"/>
                  <a:pt x="150" y="107"/>
                  <a:pt x="150" y="107"/>
                </a:cubicBezTo>
                <a:cubicBezTo>
                  <a:pt x="151" y="107"/>
                  <a:pt x="151" y="107"/>
                  <a:pt x="151" y="107"/>
                </a:cubicBezTo>
                <a:cubicBezTo>
                  <a:pt x="151" y="107"/>
                  <a:pt x="152" y="107"/>
                  <a:pt x="152" y="107"/>
                </a:cubicBezTo>
                <a:cubicBezTo>
                  <a:pt x="152" y="107"/>
                  <a:pt x="152" y="107"/>
                  <a:pt x="152" y="108"/>
                </a:cubicBezTo>
                <a:cubicBezTo>
                  <a:pt x="152" y="108"/>
                  <a:pt x="152" y="108"/>
                  <a:pt x="152" y="108"/>
                </a:cubicBezTo>
                <a:moveTo>
                  <a:pt x="141" y="108"/>
                </a:moveTo>
                <a:cubicBezTo>
                  <a:pt x="141" y="108"/>
                  <a:pt x="141" y="108"/>
                  <a:pt x="141" y="108"/>
                </a:cubicBezTo>
                <a:cubicBezTo>
                  <a:pt x="140" y="108"/>
                  <a:pt x="140" y="108"/>
                  <a:pt x="139" y="108"/>
                </a:cubicBezTo>
                <a:cubicBezTo>
                  <a:pt x="139" y="107"/>
                  <a:pt x="139"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1" y="107"/>
                  <a:pt x="141" y="107"/>
                  <a:pt x="141" y="107"/>
                </a:cubicBezTo>
                <a:cubicBezTo>
                  <a:pt x="141" y="108"/>
                  <a:pt x="142" y="108"/>
                  <a:pt x="142" y="108"/>
                </a:cubicBezTo>
                <a:cubicBezTo>
                  <a:pt x="142" y="108"/>
                  <a:pt x="142" y="108"/>
                  <a:pt x="142" y="108"/>
                </a:cubicBezTo>
                <a:cubicBezTo>
                  <a:pt x="142" y="108"/>
                  <a:pt x="142" y="108"/>
                  <a:pt x="142" y="108"/>
                </a:cubicBezTo>
                <a:cubicBezTo>
                  <a:pt x="142" y="108"/>
                  <a:pt x="142" y="108"/>
                  <a:pt x="142" y="108"/>
                </a:cubicBezTo>
                <a:cubicBezTo>
                  <a:pt x="142" y="108"/>
                  <a:pt x="143" y="108"/>
                  <a:pt x="143" y="108"/>
                </a:cubicBezTo>
                <a:cubicBezTo>
                  <a:pt x="143" y="108"/>
                  <a:pt x="143" y="108"/>
                  <a:pt x="143" y="108"/>
                </a:cubicBezTo>
                <a:cubicBezTo>
                  <a:pt x="142" y="108"/>
                  <a:pt x="141" y="108"/>
                  <a:pt x="141" y="108"/>
                </a:cubicBezTo>
                <a:moveTo>
                  <a:pt x="130" y="105"/>
                </a:moveTo>
                <a:cubicBezTo>
                  <a:pt x="130" y="105"/>
                  <a:pt x="130" y="106"/>
                  <a:pt x="129" y="106"/>
                </a:cubicBezTo>
                <a:cubicBezTo>
                  <a:pt x="129" y="105"/>
                  <a:pt x="128" y="105"/>
                  <a:pt x="127" y="105"/>
                </a:cubicBezTo>
                <a:cubicBezTo>
                  <a:pt x="127" y="105"/>
                  <a:pt x="127" y="105"/>
                  <a:pt x="127" y="104"/>
                </a:cubicBezTo>
                <a:cubicBezTo>
                  <a:pt x="127" y="104"/>
                  <a:pt x="127" y="104"/>
                  <a:pt x="128" y="104"/>
                </a:cubicBezTo>
                <a:cubicBezTo>
                  <a:pt x="128" y="104"/>
                  <a:pt x="129" y="104"/>
                  <a:pt x="129" y="104"/>
                </a:cubicBezTo>
                <a:cubicBezTo>
                  <a:pt x="130" y="104"/>
                  <a:pt x="130" y="104"/>
                  <a:pt x="130" y="104"/>
                </a:cubicBezTo>
                <a:cubicBezTo>
                  <a:pt x="130" y="104"/>
                  <a:pt x="130" y="104"/>
                  <a:pt x="130" y="104"/>
                </a:cubicBezTo>
                <a:cubicBezTo>
                  <a:pt x="130" y="104"/>
                  <a:pt x="130" y="105"/>
                  <a:pt x="130" y="105"/>
                </a:cubicBezTo>
                <a:cubicBezTo>
                  <a:pt x="130" y="105"/>
                  <a:pt x="130" y="105"/>
                  <a:pt x="130" y="105"/>
                </a:cubicBezTo>
                <a:moveTo>
                  <a:pt x="123" y="102"/>
                </a:moveTo>
                <a:cubicBezTo>
                  <a:pt x="123" y="102"/>
                  <a:pt x="123" y="102"/>
                  <a:pt x="123" y="102"/>
                </a:cubicBezTo>
                <a:cubicBezTo>
                  <a:pt x="123" y="102"/>
                  <a:pt x="123" y="102"/>
                  <a:pt x="123" y="102"/>
                </a:cubicBezTo>
                <a:cubicBezTo>
                  <a:pt x="122" y="102"/>
                  <a:pt x="122" y="103"/>
                  <a:pt x="122" y="103"/>
                </a:cubicBezTo>
                <a:cubicBezTo>
                  <a:pt x="121" y="102"/>
                  <a:pt x="122" y="102"/>
                  <a:pt x="122" y="101"/>
                </a:cubicBezTo>
                <a:cubicBezTo>
                  <a:pt x="122" y="101"/>
                  <a:pt x="122" y="100"/>
                  <a:pt x="122" y="100"/>
                </a:cubicBezTo>
                <a:cubicBezTo>
                  <a:pt x="122" y="100"/>
                  <a:pt x="122" y="100"/>
                  <a:pt x="122" y="100"/>
                </a:cubicBezTo>
                <a:cubicBezTo>
                  <a:pt x="122" y="100"/>
                  <a:pt x="122" y="100"/>
                  <a:pt x="123" y="100"/>
                </a:cubicBezTo>
                <a:cubicBezTo>
                  <a:pt x="123" y="100"/>
                  <a:pt x="124" y="100"/>
                  <a:pt x="123" y="101"/>
                </a:cubicBezTo>
                <a:cubicBezTo>
                  <a:pt x="123" y="101"/>
                  <a:pt x="123" y="101"/>
                  <a:pt x="123" y="101"/>
                </a:cubicBezTo>
                <a:cubicBezTo>
                  <a:pt x="123" y="101"/>
                  <a:pt x="123" y="101"/>
                  <a:pt x="123" y="102"/>
                </a:cubicBezTo>
                <a:moveTo>
                  <a:pt x="123" y="99"/>
                </a:moveTo>
                <a:cubicBezTo>
                  <a:pt x="123" y="99"/>
                  <a:pt x="123" y="99"/>
                  <a:pt x="123"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8"/>
                  <a:pt x="122" y="98"/>
                  <a:pt x="122" y="98"/>
                </a:cubicBezTo>
                <a:cubicBezTo>
                  <a:pt x="122" y="98"/>
                  <a:pt x="122" y="98"/>
                  <a:pt x="122" y="98"/>
                </a:cubicBezTo>
                <a:cubicBezTo>
                  <a:pt x="122" y="98"/>
                  <a:pt x="122" y="98"/>
                  <a:pt x="122" y="98"/>
                </a:cubicBezTo>
                <a:cubicBezTo>
                  <a:pt x="122" y="98"/>
                  <a:pt x="122" y="98"/>
                  <a:pt x="122" y="98"/>
                </a:cubicBezTo>
                <a:cubicBezTo>
                  <a:pt x="122" y="98"/>
                  <a:pt x="123" y="97"/>
                  <a:pt x="123" y="97"/>
                </a:cubicBezTo>
                <a:cubicBezTo>
                  <a:pt x="123" y="97"/>
                  <a:pt x="123" y="97"/>
                  <a:pt x="123" y="97"/>
                </a:cubicBezTo>
                <a:cubicBezTo>
                  <a:pt x="123" y="97"/>
                  <a:pt x="123" y="97"/>
                  <a:pt x="123" y="97"/>
                </a:cubicBezTo>
                <a:cubicBezTo>
                  <a:pt x="123" y="97"/>
                  <a:pt x="123" y="97"/>
                  <a:pt x="123" y="97"/>
                </a:cubicBezTo>
                <a:cubicBezTo>
                  <a:pt x="123" y="98"/>
                  <a:pt x="123" y="99"/>
                  <a:pt x="123" y="99"/>
                </a:cubicBezTo>
                <a:cubicBezTo>
                  <a:pt x="123" y="99"/>
                  <a:pt x="123" y="99"/>
                  <a:pt x="123" y="99"/>
                </a:cubicBezTo>
                <a:moveTo>
                  <a:pt x="87" y="43"/>
                </a:moveTo>
                <a:cubicBezTo>
                  <a:pt x="87" y="43"/>
                  <a:pt x="87" y="43"/>
                  <a:pt x="87" y="43"/>
                </a:cubicBezTo>
                <a:cubicBezTo>
                  <a:pt x="87" y="43"/>
                  <a:pt x="87" y="43"/>
                  <a:pt x="87" y="43"/>
                </a:cubicBezTo>
                <a:cubicBezTo>
                  <a:pt x="87" y="43"/>
                  <a:pt x="86" y="43"/>
                  <a:pt x="86" y="43"/>
                </a:cubicBezTo>
                <a:cubicBezTo>
                  <a:pt x="86" y="43"/>
                  <a:pt x="85" y="43"/>
                  <a:pt x="84" y="43"/>
                </a:cubicBezTo>
                <a:cubicBezTo>
                  <a:pt x="84" y="43"/>
                  <a:pt x="84" y="43"/>
                  <a:pt x="84" y="42"/>
                </a:cubicBezTo>
                <a:cubicBezTo>
                  <a:pt x="84" y="42"/>
                  <a:pt x="85" y="42"/>
                  <a:pt x="85" y="42"/>
                </a:cubicBezTo>
                <a:cubicBezTo>
                  <a:pt x="86" y="42"/>
                  <a:pt x="86" y="42"/>
                  <a:pt x="87" y="42"/>
                </a:cubicBezTo>
                <a:cubicBezTo>
                  <a:pt x="87" y="42"/>
                  <a:pt x="87" y="42"/>
                  <a:pt x="87" y="42"/>
                </a:cubicBezTo>
                <a:cubicBezTo>
                  <a:pt x="87" y="42"/>
                  <a:pt x="87" y="42"/>
                  <a:pt x="87" y="42"/>
                </a:cubicBezTo>
                <a:cubicBezTo>
                  <a:pt x="87" y="42"/>
                  <a:pt x="87" y="42"/>
                  <a:pt x="87" y="42"/>
                </a:cubicBezTo>
                <a:cubicBezTo>
                  <a:pt x="87" y="42"/>
                  <a:pt x="86" y="42"/>
                  <a:pt x="86" y="43"/>
                </a:cubicBezTo>
                <a:cubicBezTo>
                  <a:pt x="87" y="43"/>
                  <a:pt x="87" y="43"/>
                  <a:pt x="87" y="43"/>
                </a:cubicBezTo>
                <a:cubicBezTo>
                  <a:pt x="87" y="43"/>
                  <a:pt x="87" y="43"/>
                  <a:pt x="87" y="43"/>
                </a:cubicBezTo>
                <a:moveTo>
                  <a:pt x="85" y="42"/>
                </a:moveTo>
                <a:cubicBezTo>
                  <a:pt x="85" y="42"/>
                  <a:pt x="85" y="42"/>
                  <a:pt x="85" y="42"/>
                </a:cubicBezTo>
                <a:cubicBezTo>
                  <a:pt x="85" y="42"/>
                  <a:pt x="84" y="42"/>
                  <a:pt x="84" y="42"/>
                </a:cubicBezTo>
                <a:cubicBezTo>
                  <a:pt x="84" y="42"/>
                  <a:pt x="84" y="42"/>
                  <a:pt x="84" y="42"/>
                </a:cubicBezTo>
                <a:cubicBezTo>
                  <a:pt x="84" y="42"/>
                  <a:pt x="84" y="42"/>
                  <a:pt x="84" y="42"/>
                </a:cubicBezTo>
                <a:cubicBezTo>
                  <a:pt x="84" y="42"/>
                  <a:pt x="84" y="42"/>
                  <a:pt x="84" y="42"/>
                </a:cubicBezTo>
                <a:cubicBezTo>
                  <a:pt x="84" y="42"/>
                  <a:pt x="85" y="42"/>
                  <a:pt x="85" y="42"/>
                </a:cubicBezTo>
                <a:cubicBezTo>
                  <a:pt x="85" y="42"/>
                  <a:pt x="86" y="41"/>
                  <a:pt x="86" y="41"/>
                </a:cubicBezTo>
                <a:cubicBezTo>
                  <a:pt x="86" y="41"/>
                  <a:pt x="86" y="41"/>
                  <a:pt x="86" y="41"/>
                </a:cubicBezTo>
                <a:cubicBezTo>
                  <a:pt x="86" y="42"/>
                  <a:pt x="86" y="42"/>
                  <a:pt x="85" y="42"/>
                </a:cubicBezTo>
                <a:moveTo>
                  <a:pt x="83" y="41"/>
                </a:moveTo>
                <a:cubicBezTo>
                  <a:pt x="83" y="41"/>
                  <a:pt x="84" y="41"/>
                  <a:pt x="84" y="41"/>
                </a:cubicBezTo>
                <a:cubicBezTo>
                  <a:pt x="84" y="41"/>
                  <a:pt x="84" y="41"/>
                  <a:pt x="84" y="41"/>
                </a:cubicBezTo>
                <a:cubicBezTo>
                  <a:pt x="84" y="41"/>
                  <a:pt x="83" y="42"/>
                  <a:pt x="83" y="42"/>
                </a:cubicBezTo>
                <a:cubicBezTo>
                  <a:pt x="83" y="42"/>
                  <a:pt x="83" y="41"/>
                  <a:pt x="83" y="41"/>
                </a:cubicBezTo>
                <a:moveTo>
                  <a:pt x="85" y="37"/>
                </a:moveTo>
                <a:cubicBezTo>
                  <a:pt x="85" y="37"/>
                  <a:pt x="85" y="36"/>
                  <a:pt x="85" y="36"/>
                </a:cubicBezTo>
                <a:cubicBezTo>
                  <a:pt x="85" y="36"/>
                  <a:pt x="84" y="36"/>
                  <a:pt x="84" y="36"/>
                </a:cubicBezTo>
                <a:cubicBezTo>
                  <a:pt x="84" y="36"/>
                  <a:pt x="85" y="36"/>
                  <a:pt x="85" y="35"/>
                </a:cubicBezTo>
                <a:cubicBezTo>
                  <a:pt x="85" y="36"/>
                  <a:pt x="85" y="36"/>
                  <a:pt x="86" y="36"/>
                </a:cubicBezTo>
                <a:cubicBezTo>
                  <a:pt x="86" y="36"/>
                  <a:pt x="86" y="36"/>
                  <a:pt x="86" y="36"/>
                </a:cubicBezTo>
                <a:cubicBezTo>
                  <a:pt x="86" y="36"/>
                  <a:pt x="86" y="36"/>
                  <a:pt x="86" y="36"/>
                </a:cubicBezTo>
                <a:cubicBezTo>
                  <a:pt x="86" y="36"/>
                  <a:pt x="85" y="37"/>
                  <a:pt x="85" y="37"/>
                </a:cubicBezTo>
                <a:moveTo>
                  <a:pt x="84" y="37"/>
                </a:moveTo>
                <a:cubicBezTo>
                  <a:pt x="84" y="37"/>
                  <a:pt x="84" y="37"/>
                  <a:pt x="84" y="37"/>
                </a:cubicBezTo>
                <a:cubicBezTo>
                  <a:pt x="84" y="37"/>
                  <a:pt x="84" y="37"/>
                  <a:pt x="84" y="37"/>
                </a:cubicBezTo>
                <a:cubicBezTo>
                  <a:pt x="85" y="37"/>
                  <a:pt x="85" y="37"/>
                  <a:pt x="84" y="37"/>
                </a:cubicBezTo>
                <a:moveTo>
                  <a:pt x="84" y="37"/>
                </a:moveTo>
                <a:cubicBezTo>
                  <a:pt x="84" y="37"/>
                  <a:pt x="84" y="37"/>
                  <a:pt x="84" y="37"/>
                </a:cubicBezTo>
                <a:cubicBezTo>
                  <a:pt x="84" y="37"/>
                  <a:pt x="84" y="37"/>
                  <a:pt x="84" y="37"/>
                </a:cubicBezTo>
                <a:cubicBezTo>
                  <a:pt x="84" y="37"/>
                  <a:pt x="84" y="37"/>
                  <a:pt x="84" y="37"/>
                </a:cubicBezTo>
                <a:moveTo>
                  <a:pt x="85" y="39"/>
                </a:moveTo>
                <a:cubicBezTo>
                  <a:pt x="85" y="39"/>
                  <a:pt x="84" y="39"/>
                  <a:pt x="84" y="39"/>
                </a:cubicBezTo>
                <a:cubicBezTo>
                  <a:pt x="84" y="39"/>
                  <a:pt x="84" y="38"/>
                  <a:pt x="85" y="38"/>
                </a:cubicBezTo>
                <a:cubicBezTo>
                  <a:pt x="85" y="38"/>
                  <a:pt x="85" y="38"/>
                  <a:pt x="85" y="38"/>
                </a:cubicBezTo>
                <a:cubicBezTo>
                  <a:pt x="85" y="39"/>
                  <a:pt x="85" y="39"/>
                  <a:pt x="85" y="39"/>
                </a:cubicBezTo>
                <a:cubicBezTo>
                  <a:pt x="85" y="39"/>
                  <a:pt x="85" y="39"/>
                  <a:pt x="85" y="39"/>
                </a:cubicBezTo>
                <a:moveTo>
                  <a:pt x="86" y="47"/>
                </a:moveTo>
                <a:cubicBezTo>
                  <a:pt x="86" y="47"/>
                  <a:pt x="86" y="47"/>
                  <a:pt x="86" y="47"/>
                </a:cubicBezTo>
                <a:cubicBezTo>
                  <a:pt x="86" y="47"/>
                  <a:pt x="86" y="47"/>
                  <a:pt x="86" y="47"/>
                </a:cubicBezTo>
                <a:cubicBezTo>
                  <a:pt x="86" y="47"/>
                  <a:pt x="85" y="47"/>
                  <a:pt x="85" y="48"/>
                </a:cubicBezTo>
                <a:cubicBezTo>
                  <a:pt x="85" y="48"/>
                  <a:pt x="85" y="48"/>
                  <a:pt x="85" y="48"/>
                </a:cubicBezTo>
                <a:cubicBezTo>
                  <a:pt x="85" y="48"/>
                  <a:pt x="85" y="48"/>
                  <a:pt x="85" y="48"/>
                </a:cubicBezTo>
                <a:cubicBezTo>
                  <a:pt x="85" y="48"/>
                  <a:pt x="85" y="48"/>
                  <a:pt x="84" y="48"/>
                </a:cubicBezTo>
                <a:cubicBezTo>
                  <a:pt x="84" y="48"/>
                  <a:pt x="84" y="48"/>
                  <a:pt x="84" y="48"/>
                </a:cubicBezTo>
                <a:cubicBezTo>
                  <a:pt x="84" y="48"/>
                  <a:pt x="84" y="48"/>
                  <a:pt x="84" y="48"/>
                </a:cubicBezTo>
                <a:cubicBezTo>
                  <a:pt x="84" y="48"/>
                  <a:pt x="84" y="47"/>
                  <a:pt x="84" y="47"/>
                </a:cubicBezTo>
                <a:cubicBezTo>
                  <a:pt x="84" y="47"/>
                  <a:pt x="85" y="47"/>
                  <a:pt x="85" y="47"/>
                </a:cubicBezTo>
                <a:cubicBezTo>
                  <a:pt x="85" y="47"/>
                  <a:pt x="85" y="46"/>
                  <a:pt x="86" y="46"/>
                </a:cubicBezTo>
                <a:cubicBezTo>
                  <a:pt x="86" y="46"/>
                  <a:pt x="86" y="46"/>
                  <a:pt x="86" y="46"/>
                </a:cubicBezTo>
                <a:cubicBezTo>
                  <a:pt x="86" y="46"/>
                  <a:pt x="86" y="47"/>
                  <a:pt x="86" y="47"/>
                </a:cubicBezTo>
                <a:cubicBezTo>
                  <a:pt x="86" y="47"/>
                  <a:pt x="86" y="47"/>
                  <a:pt x="86" y="47"/>
                </a:cubicBezTo>
                <a:moveTo>
                  <a:pt x="66" y="74"/>
                </a:moveTo>
                <a:cubicBezTo>
                  <a:pt x="66" y="74"/>
                  <a:pt x="67" y="73"/>
                  <a:pt x="67" y="73"/>
                </a:cubicBezTo>
                <a:cubicBezTo>
                  <a:pt x="67" y="73"/>
                  <a:pt x="67" y="73"/>
                  <a:pt x="67" y="73"/>
                </a:cubicBezTo>
                <a:cubicBezTo>
                  <a:pt x="67" y="73"/>
                  <a:pt x="67" y="73"/>
                  <a:pt x="67" y="73"/>
                </a:cubicBezTo>
                <a:cubicBezTo>
                  <a:pt x="67" y="74"/>
                  <a:pt x="67" y="74"/>
                  <a:pt x="66" y="74"/>
                </a:cubicBezTo>
                <a:cubicBezTo>
                  <a:pt x="66" y="74"/>
                  <a:pt x="66" y="74"/>
                  <a:pt x="66" y="74"/>
                </a:cubicBezTo>
                <a:moveTo>
                  <a:pt x="59" y="100"/>
                </a:moveTo>
                <a:cubicBezTo>
                  <a:pt x="59" y="100"/>
                  <a:pt x="59" y="100"/>
                  <a:pt x="59" y="100"/>
                </a:cubicBezTo>
                <a:cubicBezTo>
                  <a:pt x="59" y="100"/>
                  <a:pt x="59" y="100"/>
                  <a:pt x="59" y="100"/>
                </a:cubicBezTo>
                <a:cubicBezTo>
                  <a:pt x="59" y="100"/>
                  <a:pt x="59" y="100"/>
                  <a:pt x="59" y="100"/>
                </a:cubicBezTo>
                <a:cubicBezTo>
                  <a:pt x="59" y="100"/>
                  <a:pt x="59" y="100"/>
                  <a:pt x="59" y="100"/>
                </a:cubicBezTo>
                <a:cubicBezTo>
                  <a:pt x="59" y="99"/>
                  <a:pt x="59" y="99"/>
                  <a:pt x="59" y="99"/>
                </a:cubicBezTo>
                <a:cubicBezTo>
                  <a:pt x="59" y="99"/>
                  <a:pt x="59" y="99"/>
                  <a:pt x="59" y="99"/>
                </a:cubicBezTo>
                <a:cubicBezTo>
                  <a:pt x="59" y="99"/>
                  <a:pt x="59" y="99"/>
                  <a:pt x="59" y="99"/>
                </a:cubicBezTo>
                <a:cubicBezTo>
                  <a:pt x="58" y="99"/>
                  <a:pt x="58" y="99"/>
                  <a:pt x="57" y="100"/>
                </a:cubicBezTo>
                <a:cubicBezTo>
                  <a:pt x="57" y="100"/>
                  <a:pt x="57" y="100"/>
                  <a:pt x="57" y="100"/>
                </a:cubicBezTo>
                <a:cubicBezTo>
                  <a:pt x="57" y="100"/>
                  <a:pt x="57" y="100"/>
                  <a:pt x="57" y="100"/>
                </a:cubicBezTo>
                <a:cubicBezTo>
                  <a:pt x="57" y="100"/>
                  <a:pt x="58" y="99"/>
                  <a:pt x="58" y="99"/>
                </a:cubicBezTo>
                <a:cubicBezTo>
                  <a:pt x="58" y="99"/>
                  <a:pt x="58" y="99"/>
                  <a:pt x="58" y="99"/>
                </a:cubicBezTo>
                <a:cubicBezTo>
                  <a:pt x="58" y="99"/>
                  <a:pt x="58"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6" y="99"/>
                  <a:pt x="56" y="99"/>
                  <a:pt x="56" y="99"/>
                </a:cubicBezTo>
                <a:cubicBezTo>
                  <a:pt x="55" y="99"/>
                  <a:pt x="55" y="99"/>
                  <a:pt x="54" y="99"/>
                </a:cubicBezTo>
                <a:cubicBezTo>
                  <a:pt x="54" y="99"/>
                  <a:pt x="53" y="99"/>
                  <a:pt x="53" y="99"/>
                </a:cubicBezTo>
                <a:cubicBezTo>
                  <a:pt x="53" y="99"/>
                  <a:pt x="53" y="99"/>
                  <a:pt x="53" y="98"/>
                </a:cubicBezTo>
                <a:cubicBezTo>
                  <a:pt x="53" y="98"/>
                  <a:pt x="54" y="98"/>
                  <a:pt x="54" y="97"/>
                </a:cubicBezTo>
                <a:cubicBezTo>
                  <a:pt x="54" y="97"/>
                  <a:pt x="54" y="97"/>
                  <a:pt x="54" y="97"/>
                </a:cubicBezTo>
                <a:cubicBezTo>
                  <a:pt x="54" y="97"/>
                  <a:pt x="54" y="97"/>
                  <a:pt x="54" y="97"/>
                </a:cubicBezTo>
                <a:cubicBezTo>
                  <a:pt x="54" y="97"/>
                  <a:pt x="54" y="97"/>
                  <a:pt x="55" y="97"/>
                </a:cubicBezTo>
                <a:cubicBezTo>
                  <a:pt x="54" y="96"/>
                  <a:pt x="54" y="96"/>
                  <a:pt x="54" y="96"/>
                </a:cubicBezTo>
                <a:cubicBezTo>
                  <a:pt x="54" y="95"/>
                  <a:pt x="55" y="94"/>
                  <a:pt x="56" y="93"/>
                </a:cubicBezTo>
                <a:cubicBezTo>
                  <a:pt x="56" y="93"/>
                  <a:pt x="57" y="93"/>
                  <a:pt x="57" y="93"/>
                </a:cubicBezTo>
                <a:cubicBezTo>
                  <a:pt x="57" y="93"/>
                  <a:pt x="57" y="93"/>
                  <a:pt x="57" y="93"/>
                </a:cubicBezTo>
                <a:cubicBezTo>
                  <a:pt x="57" y="93"/>
                  <a:pt x="57" y="93"/>
                  <a:pt x="57" y="93"/>
                </a:cubicBezTo>
                <a:cubicBezTo>
                  <a:pt x="57" y="93"/>
                  <a:pt x="57" y="93"/>
                  <a:pt x="57" y="93"/>
                </a:cubicBezTo>
                <a:cubicBezTo>
                  <a:pt x="57" y="93"/>
                  <a:pt x="57" y="93"/>
                  <a:pt x="57" y="93"/>
                </a:cubicBezTo>
                <a:cubicBezTo>
                  <a:pt x="57" y="94"/>
                  <a:pt x="56" y="95"/>
                  <a:pt x="56" y="96"/>
                </a:cubicBezTo>
                <a:cubicBezTo>
                  <a:pt x="56" y="96"/>
                  <a:pt x="56" y="95"/>
                  <a:pt x="57" y="95"/>
                </a:cubicBezTo>
                <a:cubicBezTo>
                  <a:pt x="57" y="95"/>
                  <a:pt x="57" y="95"/>
                  <a:pt x="57" y="95"/>
                </a:cubicBezTo>
                <a:cubicBezTo>
                  <a:pt x="57" y="96"/>
                  <a:pt x="57" y="96"/>
                  <a:pt x="57" y="96"/>
                </a:cubicBezTo>
                <a:cubicBezTo>
                  <a:pt x="57" y="96"/>
                  <a:pt x="57" y="96"/>
                  <a:pt x="57" y="96"/>
                </a:cubicBezTo>
                <a:cubicBezTo>
                  <a:pt x="57" y="96"/>
                  <a:pt x="57" y="96"/>
                  <a:pt x="57" y="96"/>
                </a:cubicBezTo>
                <a:cubicBezTo>
                  <a:pt x="57" y="96"/>
                  <a:pt x="58" y="97"/>
                  <a:pt x="58" y="96"/>
                </a:cubicBezTo>
                <a:cubicBezTo>
                  <a:pt x="58" y="96"/>
                  <a:pt x="58" y="96"/>
                  <a:pt x="58" y="96"/>
                </a:cubicBezTo>
                <a:cubicBezTo>
                  <a:pt x="59" y="96"/>
                  <a:pt x="59" y="96"/>
                  <a:pt x="60" y="96"/>
                </a:cubicBezTo>
                <a:cubicBezTo>
                  <a:pt x="59" y="97"/>
                  <a:pt x="59" y="97"/>
                  <a:pt x="59" y="97"/>
                </a:cubicBezTo>
                <a:cubicBezTo>
                  <a:pt x="59" y="97"/>
                  <a:pt x="59" y="97"/>
                  <a:pt x="59" y="97"/>
                </a:cubicBezTo>
                <a:cubicBezTo>
                  <a:pt x="59" y="97"/>
                  <a:pt x="59" y="97"/>
                  <a:pt x="59" y="97"/>
                </a:cubicBezTo>
                <a:cubicBezTo>
                  <a:pt x="59" y="97"/>
                  <a:pt x="59" y="97"/>
                  <a:pt x="59" y="98"/>
                </a:cubicBezTo>
                <a:cubicBezTo>
                  <a:pt x="59" y="98"/>
                  <a:pt x="60" y="97"/>
                  <a:pt x="60" y="97"/>
                </a:cubicBezTo>
                <a:cubicBezTo>
                  <a:pt x="60" y="97"/>
                  <a:pt x="60" y="97"/>
                  <a:pt x="60" y="97"/>
                </a:cubicBezTo>
                <a:cubicBezTo>
                  <a:pt x="60" y="98"/>
                  <a:pt x="60" y="98"/>
                  <a:pt x="60" y="98"/>
                </a:cubicBezTo>
                <a:cubicBezTo>
                  <a:pt x="60" y="98"/>
                  <a:pt x="60" y="98"/>
                  <a:pt x="59" y="98"/>
                </a:cubicBezTo>
                <a:cubicBezTo>
                  <a:pt x="59" y="98"/>
                  <a:pt x="59" y="98"/>
                  <a:pt x="59" y="98"/>
                </a:cubicBezTo>
                <a:cubicBezTo>
                  <a:pt x="59" y="98"/>
                  <a:pt x="59" y="99"/>
                  <a:pt x="59" y="99"/>
                </a:cubicBezTo>
                <a:cubicBezTo>
                  <a:pt x="59" y="99"/>
                  <a:pt x="59" y="99"/>
                  <a:pt x="59" y="99"/>
                </a:cubicBezTo>
                <a:cubicBezTo>
                  <a:pt x="60" y="99"/>
                  <a:pt x="60" y="99"/>
                  <a:pt x="60" y="98"/>
                </a:cubicBezTo>
                <a:cubicBezTo>
                  <a:pt x="60" y="98"/>
                  <a:pt x="60" y="98"/>
                  <a:pt x="60" y="99"/>
                </a:cubicBezTo>
                <a:cubicBezTo>
                  <a:pt x="60" y="99"/>
                  <a:pt x="60" y="99"/>
                  <a:pt x="60" y="99"/>
                </a:cubicBezTo>
                <a:cubicBezTo>
                  <a:pt x="60" y="99"/>
                  <a:pt x="60" y="99"/>
                  <a:pt x="60" y="99"/>
                </a:cubicBezTo>
                <a:cubicBezTo>
                  <a:pt x="60" y="99"/>
                  <a:pt x="60" y="100"/>
                  <a:pt x="60" y="100"/>
                </a:cubicBezTo>
                <a:cubicBezTo>
                  <a:pt x="60" y="100"/>
                  <a:pt x="60" y="100"/>
                  <a:pt x="59" y="100"/>
                </a:cubicBezTo>
                <a:moveTo>
                  <a:pt x="59" y="166"/>
                </a:moveTo>
                <a:cubicBezTo>
                  <a:pt x="59" y="166"/>
                  <a:pt x="58" y="166"/>
                  <a:pt x="57" y="166"/>
                </a:cubicBezTo>
                <a:cubicBezTo>
                  <a:pt x="57" y="166"/>
                  <a:pt x="57" y="165"/>
                  <a:pt x="57" y="164"/>
                </a:cubicBezTo>
                <a:cubicBezTo>
                  <a:pt x="58" y="164"/>
                  <a:pt x="59" y="164"/>
                  <a:pt x="59" y="165"/>
                </a:cubicBezTo>
                <a:cubicBezTo>
                  <a:pt x="59" y="165"/>
                  <a:pt x="59" y="166"/>
                  <a:pt x="59" y="166"/>
                </a:cubicBezTo>
                <a:moveTo>
                  <a:pt x="58" y="54"/>
                </a:moveTo>
                <a:cubicBezTo>
                  <a:pt x="59" y="55"/>
                  <a:pt x="58" y="55"/>
                  <a:pt x="58" y="55"/>
                </a:cubicBezTo>
                <a:cubicBezTo>
                  <a:pt x="58" y="55"/>
                  <a:pt x="58" y="55"/>
                  <a:pt x="58" y="55"/>
                </a:cubicBezTo>
                <a:cubicBezTo>
                  <a:pt x="58" y="55"/>
                  <a:pt x="58" y="55"/>
                  <a:pt x="58" y="54"/>
                </a:cubicBezTo>
                <a:moveTo>
                  <a:pt x="50" y="101"/>
                </a:moveTo>
                <a:cubicBezTo>
                  <a:pt x="50" y="101"/>
                  <a:pt x="51" y="100"/>
                  <a:pt x="51" y="100"/>
                </a:cubicBezTo>
                <a:cubicBezTo>
                  <a:pt x="52" y="100"/>
                  <a:pt x="52" y="100"/>
                  <a:pt x="52" y="100"/>
                </a:cubicBezTo>
                <a:cubicBezTo>
                  <a:pt x="52" y="100"/>
                  <a:pt x="51" y="101"/>
                  <a:pt x="51" y="101"/>
                </a:cubicBezTo>
                <a:cubicBezTo>
                  <a:pt x="51" y="101"/>
                  <a:pt x="51" y="101"/>
                  <a:pt x="51" y="101"/>
                </a:cubicBezTo>
                <a:cubicBezTo>
                  <a:pt x="51" y="101"/>
                  <a:pt x="51" y="101"/>
                  <a:pt x="51" y="101"/>
                </a:cubicBezTo>
                <a:cubicBezTo>
                  <a:pt x="51" y="101"/>
                  <a:pt x="52" y="100"/>
                  <a:pt x="52" y="101"/>
                </a:cubicBezTo>
                <a:cubicBezTo>
                  <a:pt x="52" y="102"/>
                  <a:pt x="51" y="102"/>
                  <a:pt x="50" y="101"/>
                </a:cubicBezTo>
                <a:moveTo>
                  <a:pt x="44" y="138"/>
                </a:moveTo>
                <a:cubicBezTo>
                  <a:pt x="44" y="138"/>
                  <a:pt x="44" y="138"/>
                  <a:pt x="43" y="138"/>
                </a:cubicBezTo>
                <a:cubicBezTo>
                  <a:pt x="43" y="138"/>
                  <a:pt x="43" y="138"/>
                  <a:pt x="43" y="137"/>
                </a:cubicBezTo>
                <a:cubicBezTo>
                  <a:pt x="43" y="137"/>
                  <a:pt x="43" y="137"/>
                  <a:pt x="43" y="137"/>
                </a:cubicBezTo>
                <a:cubicBezTo>
                  <a:pt x="44" y="137"/>
                  <a:pt x="45" y="137"/>
                  <a:pt x="45" y="137"/>
                </a:cubicBezTo>
                <a:cubicBezTo>
                  <a:pt x="45" y="138"/>
                  <a:pt x="45" y="138"/>
                  <a:pt x="44" y="138"/>
                </a:cubicBezTo>
                <a:moveTo>
                  <a:pt x="44" y="152"/>
                </a:moveTo>
                <a:cubicBezTo>
                  <a:pt x="44" y="152"/>
                  <a:pt x="44" y="152"/>
                  <a:pt x="44" y="152"/>
                </a:cubicBezTo>
                <a:cubicBezTo>
                  <a:pt x="44" y="152"/>
                  <a:pt x="44" y="152"/>
                  <a:pt x="44" y="152"/>
                </a:cubicBezTo>
                <a:cubicBezTo>
                  <a:pt x="44" y="152"/>
                  <a:pt x="44" y="152"/>
                  <a:pt x="44" y="152"/>
                </a:cubicBezTo>
                <a:cubicBezTo>
                  <a:pt x="44" y="152"/>
                  <a:pt x="44" y="152"/>
                  <a:pt x="44" y="152"/>
                </a:cubicBezTo>
                <a:cubicBezTo>
                  <a:pt x="45" y="152"/>
                  <a:pt x="45" y="152"/>
                  <a:pt x="45" y="152"/>
                </a:cubicBezTo>
                <a:cubicBezTo>
                  <a:pt x="45" y="152"/>
                  <a:pt x="45" y="152"/>
                  <a:pt x="45" y="152"/>
                </a:cubicBezTo>
                <a:cubicBezTo>
                  <a:pt x="44" y="152"/>
                  <a:pt x="45" y="152"/>
                  <a:pt x="44" y="152"/>
                </a:cubicBezTo>
                <a:cubicBezTo>
                  <a:pt x="44" y="152"/>
                  <a:pt x="44" y="152"/>
                  <a:pt x="43" y="152"/>
                </a:cubicBezTo>
                <a:cubicBezTo>
                  <a:pt x="43" y="152"/>
                  <a:pt x="43" y="152"/>
                  <a:pt x="43" y="152"/>
                </a:cubicBezTo>
                <a:cubicBezTo>
                  <a:pt x="43" y="152"/>
                  <a:pt x="44" y="152"/>
                  <a:pt x="44" y="152"/>
                </a:cubicBezTo>
                <a:cubicBezTo>
                  <a:pt x="44" y="152"/>
                  <a:pt x="44" y="152"/>
                  <a:pt x="44" y="152"/>
                </a:cubicBezTo>
                <a:moveTo>
                  <a:pt x="41" y="137"/>
                </a:moveTo>
                <a:cubicBezTo>
                  <a:pt x="41" y="137"/>
                  <a:pt x="40" y="137"/>
                  <a:pt x="40" y="137"/>
                </a:cubicBezTo>
                <a:cubicBezTo>
                  <a:pt x="40" y="137"/>
                  <a:pt x="40" y="138"/>
                  <a:pt x="40" y="138"/>
                </a:cubicBezTo>
                <a:cubicBezTo>
                  <a:pt x="39" y="137"/>
                  <a:pt x="39" y="137"/>
                  <a:pt x="39" y="137"/>
                </a:cubicBezTo>
                <a:cubicBezTo>
                  <a:pt x="39" y="138"/>
                  <a:pt x="39" y="138"/>
                  <a:pt x="38" y="138"/>
                </a:cubicBezTo>
                <a:cubicBezTo>
                  <a:pt x="38" y="138"/>
                  <a:pt x="38" y="138"/>
                  <a:pt x="38" y="138"/>
                </a:cubicBezTo>
                <a:cubicBezTo>
                  <a:pt x="37" y="138"/>
                  <a:pt x="37" y="138"/>
                  <a:pt x="37" y="138"/>
                </a:cubicBezTo>
                <a:cubicBezTo>
                  <a:pt x="36" y="138"/>
                  <a:pt x="36" y="138"/>
                  <a:pt x="36" y="138"/>
                </a:cubicBezTo>
                <a:cubicBezTo>
                  <a:pt x="36" y="138"/>
                  <a:pt x="36" y="138"/>
                  <a:pt x="35" y="138"/>
                </a:cubicBezTo>
                <a:cubicBezTo>
                  <a:pt x="35" y="138"/>
                  <a:pt x="35" y="138"/>
                  <a:pt x="35" y="137"/>
                </a:cubicBezTo>
                <a:cubicBezTo>
                  <a:pt x="35" y="137"/>
                  <a:pt x="35" y="137"/>
                  <a:pt x="35" y="137"/>
                </a:cubicBezTo>
                <a:cubicBezTo>
                  <a:pt x="35" y="137"/>
                  <a:pt x="35" y="137"/>
                  <a:pt x="35" y="137"/>
                </a:cubicBezTo>
                <a:cubicBezTo>
                  <a:pt x="36" y="137"/>
                  <a:pt x="37" y="137"/>
                  <a:pt x="37" y="137"/>
                </a:cubicBezTo>
                <a:cubicBezTo>
                  <a:pt x="37" y="137"/>
                  <a:pt x="37" y="137"/>
                  <a:pt x="37" y="137"/>
                </a:cubicBezTo>
                <a:cubicBezTo>
                  <a:pt x="37" y="137"/>
                  <a:pt x="37" y="137"/>
                  <a:pt x="37" y="136"/>
                </a:cubicBezTo>
                <a:cubicBezTo>
                  <a:pt x="37" y="136"/>
                  <a:pt x="36" y="136"/>
                  <a:pt x="36" y="136"/>
                </a:cubicBezTo>
                <a:cubicBezTo>
                  <a:pt x="36" y="136"/>
                  <a:pt x="36" y="136"/>
                  <a:pt x="36" y="136"/>
                </a:cubicBezTo>
                <a:cubicBezTo>
                  <a:pt x="36" y="136"/>
                  <a:pt x="36" y="136"/>
                  <a:pt x="36" y="136"/>
                </a:cubicBezTo>
                <a:cubicBezTo>
                  <a:pt x="36" y="136"/>
                  <a:pt x="36" y="136"/>
                  <a:pt x="36" y="136"/>
                </a:cubicBezTo>
                <a:cubicBezTo>
                  <a:pt x="37" y="136"/>
                  <a:pt x="37" y="136"/>
                  <a:pt x="38" y="136"/>
                </a:cubicBezTo>
                <a:cubicBezTo>
                  <a:pt x="38" y="136"/>
                  <a:pt x="38" y="136"/>
                  <a:pt x="38" y="136"/>
                </a:cubicBezTo>
                <a:cubicBezTo>
                  <a:pt x="38" y="136"/>
                  <a:pt x="39" y="136"/>
                  <a:pt x="39" y="136"/>
                </a:cubicBezTo>
                <a:cubicBezTo>
                  <a:pt x="39" y="136"/>
                  <a:pt x="39" y="136"/>
                  <a:pt x="39" y="136"/>
                </a:cubicBezTo>
                <a:cubicBezTo>
                  <a:pt x="39" y="136"/>
                  <a:pt x="40" y="136"/>
                  <a:pt x="40" y="136"/>
                </a:cubicBezTo>
                <a:cubicBezTo>
                  <a:pt x="40" y="137"/>
                  <a:pt x="42" y="137"/>
                  <a:pt x="42" y="137"/>
                </a:cubicBezTo>
                <a:cubicBezTo>
                  <a:pt x="42" y="137"/>
                  <a:pt x="42" y="138"/>
                  <a:pt x="42" y="138"/>
                </a:cubicBezTo>
                <a:cubicBezTo>
                  <a:pt x="41" y="138"/>
                  <a:pt x="41" y="137"/>
                  <a:pt x="41" y="137"/>
                </a:cubicBezTo>
                <a:moveTo>
                  <a:pt x="34" y="115"/>
                </a:moveTo>
                <a:cubicBezTo>
                  <a:pt x="34" y="115"/>
                  <a:pt x="34" y="115"/>
                  <a:pt x="34" y="115"/>
                </a:cubicBezTo>
                <a:cubicBezTo>
                  <a:pt x="34" y="115"/>
                  <a:pt x="34" y="115"/>
                  <a:pt x="34" y="115"/>
                </a:cubicBezTo>
                <a:cubicBezTo>
                  <a:pt x="34" y="115"/>
                  <a:pt x="34" y="115"/>
                  <a:pt x="34" y="115"/>
                </a:cubicBezTo>
                <a:moveTo>
                  <a:pt x="33" y="115"/>
                </a:moveTo>
                <a:cubicBezTo>
                  <a:pt x="33" y="115"/>
                  <a:pt x="34" y="115"/>
                  <a:pt x="34" y="115"/>
                </a:cubicBezTo>
                <a:cubicBezTo>
                  <a:pt x="34" y="115"/>
                  <a:pt x="34" y="115"/>
                  <a:pt x="34" y="115"/>
                </a:cubicBezTo>
                <a:cubicBezTo>
                  <a:pt x="33" y="115"/>
                  <a:pt x="33" y="115"/>
                  <a:pt x="33" y="115"/>
                </a:cubicBezTo>
                <a:moveTo>
                  <a:pt x="33" y="115"/>
                </a:moveTo>
                <a:cubicBezTo>
                  <a:pt x="33" y="115"/>
                  <a:pt x="33" y="115"/>
                  <a:pt x="33" y="115"/>
                </a:cubicBezTo>
                <a:cubicBezTo>
                  <a:pt x="33" y="115"/>
                  <a:pt x="33" y="115"/>
                  <a:pt x="33" y="115"/>
                </a:cubicBezTo>
                <a:close/>
                <a:moveTo>
                  <a:pt x="32" y="138"/>
                </a:moveTo>
                <a:cubicBezTo>
                  <a:pt x="32" y="138"/>
                  <a:pt x="32" y="138"/>
                  <a:pt x="32" y="138"/>
                </a:cubicBezTo>
                <a:cubicBezTo>
                  <a:pt x="31" y="138"/>
                  <a:pt x="30" y="138"/>
                  <a:pt x="30" y="138"/>
                </a:cubicBezTo>
                <a:cubicBezTo>
                  <a:pt x="30" y="137"/>
                  <a:pt x="31" y="137"/>
                  <a:pt x="31" y="137"/>
                </a:cubicBezTo>
                <a:cubicBezTo>
                  <a:pt x="31" y="137"/>
                  <a:pt x="32" y="138"/>
                  <a:pt x="33" y="138"/>
                </a:cubicBezTo>
                <a:cubicBezTo>
                  <a:pt x="33" y="138"/>
                  <a:pt x="33" y="138"/>
                  <a:pt x="33" y="138"/>
                </a:cubicBezTo>
                <a:cubicBezTo>
                  <a:pt x="32" y="138"/>
                  <a:pt x="32" y="138"/>
                  <a:pt x="32" y="138"/>
                </a:cubicBezTo>
                <a:moveTo>
                  <a:pt x="206" y="140"/>
                </a:moveTo>
                <a:cubicBezTo>
                  <a:pt x="206" y="140"/>
                  <a:pt x="206" y="139"/>
                  <a:pt x="206" y="139"/>
                </a:cubicBezTo>
                <a:cubicBezTo>
                  <a:pt x="206" y="140"/>
                  <a:pt x="207" y="140"/>
                  <a:pt x="207" y="141"/>
                </a:cubicBezTo>
                <a:cubicBezTo>
                  <a:pt x="207" y="141"/>
                  <a:pt x="207" y="141"/>
                  <a:pt x="207" y="141"/>
                </a:cubicBezTo>
                <a:cubicBezTo>
                  <a:pt x="207" y="141"/>
                  <a:pt x="208" y="142"/>
                  <a:pt x="208" y="142"/>
                </a:cubicBezTo>
                <a:cubicBezTo>
                  <a:pt x="208" y="143"/>
                  <a:pt x="207" y="144"/>
                  <a:pt x="206" y="143"/>
                </a:cubicBezTo>
                <a:cubicBezTo>
                  <a:pt x="206" y="143"/>
                  <a:pt x="205" y="143"/>
                  <a:pt x="205" y="142"/>
                </a:cubicBezTo>
                <a:cubicBezTo>
                  <a:pt x="205" y="141"/>
                  <a:pt x="205" y="141"/>
                  <a:pt x="205" y="141"/>
                </a:cubicBezTo>
                <a:cubicBezTo>
                  <a:pt x="205" y="141"/>
                  <a:pt x="205" y="141"/>
                  <a:pt x="205" y="140"/>
                </a:cubicBezTo>
                <a:cubicBezTo>
                  <a:pt x="205" y="140"/>
                  <a:pt x="205" y="140"/>
                  <a:pt x="205" y="140"/>
                </a:cubicBezTo>
                <a:cubicBezTo>
                  <a:pt x="205" y="140"/>
                  <a:pt x="205" y="140"/>
                  <a:pt x="205" y="140"/>
                </a:cubicBezTo>
                <a:cubicBezTo>
                  <a:pt x="205" y="140"/>
                  <a:pt x="205" y="140"/>
                  <a:pt x="206" y="140"/>
                </a:cubicBezTo>
                <a:moveTo>
                  <a:pt x="123" y="75"/>
                </a:moveTo>
                <a:cubicBezTo>
                  <a:pt x="123" y="75"/>
                  <a:pt x="123" y="75"/>
                  <a:pt x="123" y="75"/>
                </a:cubicBezTo>
                <a:cubicBezTo>
                  <a:pt x="124" y="75"/>
                  <a:pt x="124" y="75"/>
                  <a:pt x="124" y="74"/>
                </a:cubicBezTo>
                <a:cubicBezTo>
                  <a:pt x="124" y="74"/>
                  <a:pt x="124" y="74"/>
                  <a:pt x="124" y="74"/>
                </a:cubicBezTo>
                <a:cubicBezTo>
                  <a:pt x="124" y="74"/>
                  <a:pt x="124" y="74"/>
                  <a:pt x="124" y="74"/>
                </a:cubicBezTo>
                <a:cubicBezTo>
                  <a:pt x="124" y="75"/>
                  <a:pt x="124" y="75"/>
                  <a:pt x="124" y="75"/>
                </a:cubicBezTo>
                <a:cubicBezTo>
                  <a:pt x="124" y="75"/>
                  <a:pt x="124" y="75"/>
                  <a:pt x="124" y="76"/>
                </a:cubicBezTo>
                <a:cubicBezTo>
                  <a:pt x="123" y="76"/>
                  <a:pt x="123" y="76"/>
                  <a:pt x="122" y="76"/>
                </a:cubicBezTo>
                <a:cubicBezTo>
                  <a:pt x="122" y="76"/>
                  <a:pt x="122" y="76"/>
                  <a:pt x="122" y="76"/>
                </a:cubicBezTo>
                <a:cubicBezTo>
                  <a:pt x="122" y="76"/>
                  <a:pt x="122" y="76"/>
                  <a:pt x="122" y="76"/>
                </a:cubicBezTo>
                <a:cubicBezTo>
                  <a:pt x="122" y="76"/>
                  <a:pt x="122" y="76"/>
                  <a:pt x="122" y="75"/>
                </a:cubicBezTo>
                <a:cubicBezTo>
                  <a:pt x="122" y="75"/>
                  <a:pt x="123" y="75"/>
                  <a:pt x="123" y="75"/>
                </a:cubicBezTo>
                <a:moveTo>
                  <a:pt x="126" y="78"/>
                </a:moveTo>
                <a:cubicBezTo>
                  <a:pt x="126" y="78"/>
                  <a:pt x="126" y="78"/>
                  <a:pt x="126" y="78"/>
                </a:cubicBezTo>
                <a:cubicBezTo>
                  <a:pt x="126" y="78"/>
                  <a:pt x="126" y="77"/>
                  <a:pt x="126" y="77"/>
                </a:cubicBezTo>
                <a:cubicBezTo>
                  <a:pt x="126" y="77"/>
                  <a:pt x="126" y="77"/>
                  <a:pt x="127" y="77"/>
                </a:cubicBezTo>
                <a:cubicBezTo>
                  <a:pt x="127" y="78"/>
                  <a:pt x="127" y="78"/>
                  <a:pt x="126" y="78"/>
                </a:cubicBezTo>
                <a:cubicBezTo>
                  <a:pt x="126" y="78"/>
                  <a:pt x="126" y="78"/>
                  <a:pt x="126" y="78"/>
                </a:cubicBezTo>
                <a:cubicBezTo>
                  <a:pt x="126" y="78"/>
                  <a:pt x="126" y="78"/>
                  <a:pt x="127" y="78"/>
                </a:cubicBezTo>
                <a:cubicBezTo>
                  <a:pt x="127" y="79"/>
                  <a:pt x="127" y="78"/>
                  <a:pt x="126" y="79"/>
                </a:cubicBezTo>
                <a:cubicBezTo>
                  <a:pt x="126" y="79"/>
                  <a:pt x="126" y="79"/>
                  <a:pt x="126" y="79"/>
                </a:cubicBezTo>
                <a:cubicBezTo>
                  <a:pt x="126" y="79"/>
                  <a:pt x="126" y="79"/>
                  <a:pt x="126" y="79"/>
                </a:cubicBezTo>
                <a:cubicBezTo>
                  <a:pt x="126" y="79"/>
                  <a:pt x="125" y="79"/>
                  <a:pt x="125" y="79"/>
                </a:cubicBezTo>
                <a:cubicBezTo>
                  <a:pt x="125" y="78"/>
                  <a:pt x="125" y="78"/>
                  <a:pt x="126" y="77"/>
                </a:cubicBezTo>
                <a:cubicBezTo>
                  <a:pt x="126" y="77"/>
                  <a:pt x="126" y="77"/>
                  <a:pt x="126" y="78"/>
                </a:cubicBezTo>
                <a:moveTo>
                  <a:pt x="40" y="107"/>
                </a:move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moveTo>
                  <a:pt x="40" y="107"/>
                </a:moveTo>
                <a:cubicBezTo>
                  <a:pt x="40" y="107"/>
                  <a:pt x="40" y="107"/>
                  <a:pt x="40" y="107"/>
                </a:cubicBezTo>
                <a:cubicBezTo>
                  <a:pt x="40" y="107"/>
                  <a:pt x="40" y="107"/>
                  <a:pt x="40" y="107"/>
                </a:cubicBezTo>
                <a:close/>
                <a:moveTo>
                  <a:pt x="33" y="114"/>
                </a:moveTo>
                <a:cubicBezTo>
                  <a:pt x="33" y="114"/>
                  <a:pt x="33" y="114"/>
                  <a:pt x="33" y="114"/>
                </a:cubicBezTo>
                <a:cubicBezTo>
                  <a:pt x="33" y="114"/>
                  <a:pt x="33" y="114"/>
                  <a:pt x="33" y="114"/>
                </a:cubicBezTo>
                <a:cubicBezTo>
                  <a:pt x="33" y="114"/>
                  <a:pt x="33" y="114"/>
                  <a:pt x="33" y="114"/>
                </a:cubicBezTo>
                <a:moveTo>
                  <a:pt x="33" y="115"/>
                </a:moveTo>
                <a:cubicBezTo>
                  <a:pt x="33" y="114"/>
                  <a:pt x="33" y="114"/>
                  <a:pt x="33" y="114"/>
                </a:cubicBezTo>
                <a:cubicBezTo>
                  <a:pt x="33" y="114"/>
                  <a:pt x="33" y="114"/>
                  <a:pt x="33" y="115"/>
                </a:cubicBezTo>
                <a:close/>
                <a:moveTo>
                  <a:pt x="33" y="114"/>
                </a:moveTo>
                <a:cubicBezTo>
                  <a:pt x="33" y="114"/>
                  <a:pt x="33" y="114"/>
                  <a:pt x="33" y="114"/>
                </a:cubicBezTo>
                <a:cubicBezTo>
                  <a:pt x="33" y="114"/>
                  <a:pt x="33" y="114"/>
                  <a:pt x="33" y="114"/>
                </a:cubicBezTo>
                <a:close/>
                <a:moveTo>
                  <a:pt x="33" y="114"/>
                </a:moveTo>
                <a:cubicBezTo>
                  <a:pt x="33" y="114"/>
                  <a:pt x="33" y="114"/>
                  <a:pt x="33" y="114"/>
                </a:cubicBezTo>
                <a:cubicBezTo>
                  <a:pt x="33" y="114"/>
                  <a:pt x="33" y="114"/>
                  <a:pt x="33" y="114"/>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23616385"/>
      </p:ext>
    </p:extLst>
  </p:cSld>
  <p:clrMapOvr>
    <a:masterClrMapping/>
  </p:clrMapOvr>
  <p:transition spd="slow">
    <p:push dir="u"/>
  </p:transition>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21" name="Rectangle 20"/>
          <p:cNvSpPr/>
          <p:nvPr/>
        </p:nvSpPr>
        <p:spPr>
          <a:xfrm>
            <a:off x="381000" y="2642631"/>
            <a:ext cx="2448279" cy="854080"/>
          </a:xfrm>
          <a:prstGeom prst="rect">
            <a:avLst/>
          </a:prstGeom>
        </p:spPr>
        <p:txBody>
          <a:bodyPr wrap="square" anchor="ctr">
            <a:spAutoFit/>
          </a:bodyPr>
          <a:lstStyle/>
          <a:p>
            <a:pPr algn="r">
              <a:lnSpc>
                <a:spcPct val="150000"/>
              </a:lnSpc>
            </a:pPr>
            <a:r>
              <a:rPr lang="en-US" sz="1200" b="1" dirty="0">
                <a:solidFill>
                  <a:schemeClr val="accent1"/>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25" name="Rectangle 24"/>
          <p:cNvSpPr/>
          <p:nvPr/>
        </p:nvSpPr>
        <p:spPr>
          <a:xfrm>
            <a:off x="6301084" y="2640920"/>
            <a:ext cx="2448279" cy="854080"/>
          </a:xfrm>
          <a:prstGeom prst="rect">
            <a:avLst/>
          </a:prstGeom>
        </p:spPr>
        <p:txBody>
          <a:bodyPr wrap="square" anchor="ctr">
            <a:spAutoFit/>
          </a:bodyPr>
          <a:lstStyle/>
          <a:p>
            <a:pPr>
              <a:lnSpc>
                <a:spcPct val="150000"/>
              </a:lnSpc>
            </a:pPr>
            <a:r>
              <a:rPr lang="en-US" sz="1200" b="1" dirty="0">
                <a:solidFill>
                  <a:schemeClr val="accent3"/>
                </a:solidFill>
              </a:rPr>
              <a:t>YOUR TITLE HERE</a:t>
            </a:r>
          </a:p>
          <a:p>
            <a:pPr>
              <a:lnSpc>
                <a:spcPct val="150000"/>
              </a:lnSpc>
            </a:pPr>
            <a:r>
              <a:rPr lang="en-US" sz="1050" dirty="0">
                <a:solidFill>
                  <a:schemeClr val="bg1">
                    <a:lumMod val="50000"/>
                  </a:schemeClr>
                </a:solidFill>
              </a:rPr>
              <a:t>There are many variations of passages of lorem ipsum available, </a:t>
            </a:r>
          </a:p>
        </p:txBody>
      </p:sp>
      <p:sp>
        <p:nvSpPr>
          <p:cNvPr id="27" name="Rectangle 26"/>
          <p:cNvSpPr/>
          <p:nvPr/>
        </p:nvSpPr>
        <p:spPr>
          <a:xfrm>
            <a:off x="5334000" y="3689213"/>
            <a:ext cx="2448279" cy="854080"/>
          </a:xfrm>
          <a:prstGeom prst="rect">
            <a:avLst/>
          </a:prstGeom>
        </p:spPr>
        <p:txBody>
          <a:bodyPr wrap="square" anchor="ctr">
            <a:spAutoFit/>
          </a:bodyPr>
          <a:lstStyle/>
          <a:p>
            <a:pPr>
              <a:lnSpc>
                <a:spcPct val="150000"/>
              </a:lnSpc>
            </a:pPr>
            <a:r>
              <a:rPr lang="en-US" sz="1200" b="1" dirty="0">
                <a:solidFill>
                  <a:schemeClr val="accent4"/>
                </a:solidFill>
              </a:rPr>
              <a:t>YOUR TITLE HERE</a:t>
            </a:r>
          </a:p>
          <a:p>
            <a:pPr>
              <a:lnSpc>
                <a:spcPct val="150000"/>
              </a:lnSpc>
            </a:pPr>
            <a:r>
              <a:rPr lang="en-US" sz="1050" dirty="0">
                <a:solidFill>
                  <a:schemeClr val="bg1">
                    <a:lumMod val="50000"/>
                  </a:schemeClr>
                </a:solidFill>
              </a:rPr>
              <a:t>There are many variations of passages of lorem ipsum available, </a:t>
            </a:r>
          </a:p>
        </p:txBody>
      </p:sp>
      <p:sp>
        <p:nvSpPr>
          <p:cNvPr id="28" name="Rectangle 27"/>
          <p:cNvSpPr/>
          <p:nvPr/>
        </p:nvSpPr>
        <p:spPr>
          <a:xfrm>
            <a:off x="1361721" y="1592627"/>
            <a:ext cx="2448279" cy="854080"/>
          </a:xfrm>
          <a:prstGeom prst="rect">
            <a:avLst/>
          </a:prstGeom>
        </p:spPr>
        <p:txBody>
          <a:bodyPr wrap="square" anchor="ctr">
            <a:spAutoFit/>
          </a:bodyPr>
          <a:lstStyle/>
          <a:p>
            <a:pPr algn="r">
              <a:lnSpc>
                <a:spcPct val="150000"/>
              </a:lnSpc>
            </a:pPr>
            <a:r>
              <a:rPr lang="en-US" sz="1200" b="1" dirty="0">
                <a:solidFill>
                  <a:schemeClr val="accent2"/>
                </a:solidFill>
              </a:rPr>
              <a:t>YOUR TITLE HERE</a:t>
            </a:r>
          </a:p>
          <a:p>
            <a:pPr algn="r">
              <a:lnSpc>
                <a:spcPct val="150000"/>
              </a:lnSpc>
            </a:pPr>
            <a:r>
              <a:rPr lang="en-US" sz="1050" dirty="0">
                <a:solidFill>
                  <a:schemeClr val="bg1">
                    <a:lumMod val="50000"/>
                  </a:schemeClr>
                </a:solidFill>
              </a:rPr>
              <a:t>There are many variations of passages of lorem ipsum available, </a:t>
            </a:r>
          </a:p>
        </p:txBody>
      </p:sp>
      <p:sp>
        <p:nvSpPr>
          <p:cNvPr id="54" name="Freeform 53"/>
          <p:cNvSpPr/>
          <p:nvPr/>
        </p:nvSpPr>
        <p:spPr>
          <a:xfrm rot="5400000" flipH="1">
            <a:off x="4156763" y="3886322"/>
            <a:ext cx="852840" cy="915644"/>
          </a:xfrm>
          <a:custGeom>
            <a:avLst/>
            <a:gdLst>
              <a:gd name="connsiteX0" fmla="*/ 354549 w 768883"/>
              <a:gd name="connsiteY0" fmla="*/ 825504 h 825504"/>
              <a:gd name="connsiteX1" fmla="*/ 768883 w 768883"/>
              <a:gd name="connsiteY1" fmla="*/ 411170 h 825504"/>
              <a:gd name="connsiteX2" fmla="*/ 357713 w 768883"/>
              <a:gd name="connsiteY2" fmla="*/ 0 h 825504"/>
              <a:gd name="connsiteX3" fmla="*/ 334637 w 768883"/>
              <a:gd name="connsiteY3" fmla="*/ 2326 h 825504"/>
              <a:gd name="connsiteX4" fmla="*/ 0 w 768883"/>
              <a:gd name="connsiteY4" fmla="*/ 412911 h 825504"/>
              <a:gd name="connsiteX5" fmla="*/ 334637 w 768883"/>
              <a:gd name="connsiteY5" fmla="*/ 823496 h 825504"/>
              <a:gd name="connsiteX6" fmla="*/ 354549 w 768883"/>
              <a:gd name="connsiteY6" fmla="*/ 825504 h 82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883" h="825504">
                <a:moveTo>
                  <a:pt x="354549" y="825504"/>
                </a:moveTo>
                <a:lnTo>
                  <a:pt x="768883" y="411170"/>
                </a:lnTo>
                <a:lnTo>
                  <a:pt x="357713" y="0"/>
                </a:lnTo>
                <a:lnTo>
                  <a:pt x="334637" y="2326"/>
                </a:lnTo>
                <a:cubicBezTo>
                  <a:pt x="143660" y="41405"/>
                  <a:pt x="0" y="210381"/>
                  <a:pt x="0" y="412911"/>
                </a:cubicBezTo>
                <a:cubicBezTo>
                  <a:pt x="0" y="615441"/>
                  <a:pt x="143660" y="784417"/>
                  <a:pt x="334637" y="823496"/>
                </a:cubicBezTo>
                <a:lnTo>
                  <a:pt x="354549" y="825504"/>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500">
              <a:solidFill>
                <a:schemeClr val="tx1"/>
              </a:solidFill>
            </a:endParaRPr>
          </a:p>
        </p:txBody>
      </p:sp>
      <p:sp>
        <p:nvSpPr>
          <p:cNvPr id="55" name="Freeform 54"/>
          <p:cNvSpPr/>
          <p:nvPr/>
        </p:nvSpPr>
        <p:spPr>
          <a:xfrm rot="5400000">
            <a:off x="4158465" y="1358341"/>
            <a:ext cx="852839" cy="915644"/>
          </a:xfrm>
          <a:custGeom>
            <a:avLst/>
            <a:gdLst>
              <a:gd name="connsiteX0" fmla="*/ 358908 w 768882"/>
              <a:gd name="connsiteY0" fmla="*/ 825504 h 825504"/>
              <a:gd name="connsiteX1" fmla="*/ 334637 w 768882"/>
              <a:gd name="connsiteY1" fmla="*/ 823057 h 825504"/>
              <a:gd name="connsiteX2" fmla="*/ 0 w 768882"/>
              <a:gd name="connsiteY2" fmla="*/ 412472 h 825504"/>
              <a:gd name="connsiteX3" fmla="*/ 334637 w 768882"/>
              <a:gd name="connsiteY3" fmla="*/ 1887 h 825504"/>
              <a:gd name="connsiteX4" fmla="*/ 353353 w 768882"/>
              <a:gd name="connsiteY4" fmla="*/ 0 h 825504"/>
              <a:gd name="connsiteX5" fmla="*/ 768882 w 768882"/>
              <a:gd name="connsiteY5" fmla="*/ 415530 h 825504"/>
              <a:gd name="connsiteX6" fmla="*/ 358908 w 768882"/>
              <a:gd name="connsiteY6" fmla="*/ 825504 h 82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882" h="825504">
                <a:moveTo>
                  <a:pt x="358908" y="825504"/>
                </a:moveTo>
                <a:lnTo>
                  <a:pt x="334637" y="823057"/>
                </a:lnTo>
                <a:cubicBezTo>
                  <a:pt x="143659" y="783978"/>
                  <a:pt x="0" y="615002"/>
                  <a:pt x="0" y="412472"/>
                </a:cubicBezTo>
                <a:cubicBezTo>
                  <a:pt x="0" y="209942"/>
                  <a:pt x="143659" y="40966"/>
                  <a:pt x="334637" y="1887"/>
                </a:cubicBezTo>
                <a:lnTo>
                  <a:pt x="353353" y="0"/>
                </a:lnTo>
                <a:lnTo>
                  <a:pt x="768882" y="415530"/>
                </a:lnTo>
                <a:lnTo>
                  <a:pt x="358908" y="82550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500">
              <a:solidFill>
                <a:schemeClr val="tx1"/>
              </a:solidFill>
            </a:endParaRPr>
          </a:p>
        </p:txBody>
      </p:sp>
      <p:sp>
        <p:nvSpPr>
          <p:cNvPr id="56" name="Freeform 55"/>
          <p:cNvSpPr/>
          <p:nvPr/>
        </p:nvSpPr>
        <p:spPr>
          <a:xfrm>
            <a:off x="2850049" y="2617649"/>
            <a:ext cx="866494" cy="918144"/>
          </a:xfrm>
          <a:custGeom>
            <a:avLst/>
            <a:gdLst>
              <a:gd name="connsiteX0" fmla="*/ 0 w 781192"/>
              <a:gd name="connsiteY0" fmla="*/ 413879 h 827758"/>
              <a:gd name="connsiteX1" fmla="*/ 334637 w 781192"/>
              <a:gd name="connsiteY1" fmla="*/ 3294 h 827758"/>
              <a:gd name="connsiteX2" fmla="*/ 367313 w 781192"/>
              <a:gd name="connsiteY2" fmla="*/ 0 h 827758"/>
              <a:gd name="connsiteX3" fmla="*/ 781192 w 781192"/>
              <a:gd name="connsiteY3" fmla="*/ 413879 h 827758"/>
              <a:gd name="connsiteX4" fmla="*/ 367312 w 781192"/>
              <a:gd name="connsiteY4" fmla="*/ 827758 h 827758"/>
              <a:gd name="connsiteX5" fmla="*/ 334637 w 781192"/>
              <a:gd name="connsiteY5" fmla="*/ 824464 h 827758"/>
              <a:gd name="connsiteX6" fmla="*/ 0 w 781192"/>
              <a:gd name="connsiteY6" fmla="*/ 413879 h 827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1192" h="827758">
                <a:moveTo>
                  <a:pt x="0" y="413879"/>
                </a:moveTo>
                <a:cubicBezTo>
                  <a:pt x="0" y="211349"/>
                  <a:pt x="143660" y="42373"/>
                  <a:pt x="334637" y="3294"/>
                </a:cubicBezTo>
                <a:lnTo>
                  <a:pt x="367313" y="0"/>
                </a:lnTo>
                <a:lnTo>
                  <a:pt x="781192" y="413879"/>
                </a:lnTo>
                <a:lnTo>
                  <a:pt x="367312" y="827758"/>
                </a:lnTo>
                <a:lnTo>
                  <a:pt x="334637" y="824464"/>
                </a:lnTo>
                <a:cubicBezTo>
                  <a:pt x="143660" y="785385"/>
                  <a:pt x="0" y="616409"/>
                  <a:pt x="0" y="4138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500">
              <a:solidFill>
                <a:schemeClr val="tx1"/>
              </a:solidFill>
            </a:endParaRPr>
          </a:p>
        </p:txBody>
      </p:sp>
      <p:sp>
        <p:nvSpPr>
          <p:cNvPr id="57" name="Freeform 56"/>
          <p:cNvSpPr/>
          <p:nvPr/>
        </p:nvSpPr>
        <p:spPr>
          <a:xfrm rot="10800000">
            <a:off x="5413257" y="2618900"/>
            <a:ext cx="852839" cy="915643"/>
          </a:xfrm>
          <a:custGeom>
            <a:avLst/>
            <a:gdLst>
              <a:gd name="connsiteX0" fmla="*/ 768882 w 768882"/>
              <a:gd name="connsiteY0" fmla="*/ 414335 h 825504"/>
              <a:gd name="connsiteX1" fmla="*/ 357713 w 768882"/>
              <a:gd name="connsiteY1" fmla="*/ 825504 h 825504"/>
              <a:gd name="connsiteX2" fmla="*/ 334637 w 768882"/>
              <a:gd name="connsiteY2" fmla="*/ 823177 h 825504"/>
              <a:gd name="connsiteX3" fmla="*/ 0 w 768882"/>
              <a:gd name="connsiteY3" fmla="*/ 412592 h 825504"/>
              <a:gd name="connsiteX4" fmla="*/ 334637 w 768882"/>
              <a:gd name="connsiteY4" fmla="*/ 2007 h 825504"/>
              <a:gd name="connsiteX5" fmla="*/ 354547 w 768882"/>
              <a:gd name="connsiteY5" fmla="*/ 0 h 825504"/>
              <a:gd name="connsiteX6" fmla="*/ 768882 w 768882"/>
              <a:gd name="connsiteY6" fmla="*/ 414335 h 82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882" h="825504">
                <a:moveTo>
                  <a:pt x="768882" y="414335"/>
                </a:moveTo>
                <a:lnTo>
                  <a:pt x="357713" y="825504"/>
                </a:lnTo>
                <a:lnTo>
                  <a:pt x="334637" y="823177"/>
                </a:lnTo>
                <a:cubicBezTo>
                  <a:pt x="143659" y="784098"/>
                  <a:pt x="0" y="615122"/>
                  <a:pt x="0" y="412592"/>
                </a:cubicBezTo>
                <a:cubicBezTo>
                  <a:pt x="0" y="210062"/>
                  <a:pt x="143659" y="41086"/>
                  <a:pt x="334637" y="2007"/>
                </a:cubicBezTo>
                <a:lnTo>
                  <a:pt x="354547" y="0"/>
                </a:lnTo>
                <a:lnTo>
                  <a:pt x="768882" y="41433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500">
              <a:solidFill>
                <a:schemeClr val="tx1"/>
              </a:solidFill>
            </a:endParaRPr>
          </a:p>
        </p:txBody>
      </p:sp>
      <p:sp>
        <p:nvSpPr>
          <p:cNvPr id="58" name="Freeform 57"/>
          <p:cNvSpPr/>
          <p:nvPr/>
        </p:nvSpPr>
        <p:spPr>
          <a:xfrm rot="5400000" flipH="1">
            <a:off x="4161927" y="3886322"/>
            <a:ext cx="852840" cy="915644"/>
          </a:xfrm>
          <a:custGeom>
            <a:avLst/>
            <a:gdLst>
              <a:gd name="connsiteX0" fmla="*/ 354549 w 768883"/>
              <a:gd name="connsiteY0" fmla="*/ 825504 h 825504"/>
              <a:gd name="connsiteX1" fmla="*/ 768883 w 768883"/>
              <a:gd name="connsiteY1" fmla="*/ 411170 h 825504"/>
              <a:gd name="connsiteX2" fmla="*/ 357713 w 768883"/>
              <a:gd name="connsiteY2" fmla="*/ 0 h 825504"/>
              <a:gd name="connsiteX3" fmla="*/ 334637 w 768883"/>
              <a:gd name="connsiteY3" fmla="*/ 2326 h 825504"/>
              <a:gd name="connsiteX4" fmla="*/ 0 w 768883"/>
              <a:gd name="connsiteY4" fmla="*/ 412911 h 825504"/>
              <a:gd name="connsiteX5" fmla="*/ 334637 w 768883"/>
              <a:gd name="connsiteY5" fmla="*/ 823496 h 825504"/>
              <a:gd name="connsiteX6" fmla="*/ 354549 w 768883"/>
              <a:gd name="connsiteY6" fmla="*/ 825504 h 82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883" h="825504">
                <a:moveTo>
                  <a:pt x="354549" y="825504"/>
                </a:moveTo>
                <a:lnTo>
                  <a:pt x="768883" y="411170"/>
                </a:lnTo>
                <a:lnTo>
                  <a:pt x="357713" y="0"/>
                </a:lnTo>
                <a:lnTo>
                  <a:pt x="334637" y="2326"/>
                </a:lnTo>
                <a:cubicBezTo>
                  <a:pt x="143660" y="41405"/>
                  <a:pt x="0" y="210381"/>
                  <a:pt x="0" y="412911"/>
                </a:cubicBezTo>
                <a:cubicBezTo>
                  <a:pt x="0" y="615441"/>
                  <a:pt x="143660" y="784417"/>
                  <a:pt x="334637" y="823496"/>
                </a:cubicBezTo>
                <a:lnTo>
                  <a:pt x="354549" y="825504"/>
                </a:ln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500">
              <a:solidFill>
                <a:schemeClr val="tx1"/>
              </a:solidFill>
            </a:endParaRPr>
          </a:p>
        </p:txBody>
      </p:sp>
      <p:sp>
        <p:nvSpPr>
          <p:cNvPr id="59" name="Freeform 58"/>
          <p:cNvSpPr/>
          <p:nvPr/>
        </p:nvSpPr>
        <p:spPr>
          <a:xfrm rot="5400000">
            <a:off x="4163629" y="1358341"/>
            <a:ext cx="852839" cy="915644"/>
          </a:xfrm>
          <a:custGeom>
            <a:avLst/>
            <a:gdLst>
              <a:gd name="connsiteX0" fmla="*/ 358908 w 768882"/>
              <a:gd name="connsiteY0" fmla="*/ 825504 h 825504"/>
              <a:gd name="connsiteX1" fmla="*/ 334637 w 768882"/>
              <a:gd name="connsiteY1" fmla="*/ 823057 h 825504"/>
              <a:gd name="connsiteX2" fmla="*/ 0 w 768882"/>
              <a:gd name="connsiteY2" fmla="*/ 412472 h 825504"/>
              <a:gd name="connsiteX3" fmla="*/ 334637 w 768882"/>
              <a:gd name="connsiteY3" fmla="*/ 1887 h 825504"/>
              <a:gd name="connsiteX4" fmla="*/ 353353 w 768882"/>
              <a:gd name="connsiteY4" fmla="*/ 0 h 825504"/>
              <a:gd name="connsiteX5" fmla="*/ 768882 w 768882"/>
              <a:gd name="connsiteY5" fmla="*/ 415530 h 825504"/>
              <a:gd name="connsiteX6" fmla="*/ 358908 w 768882"/>
              <a:gd name="connsiteY6" fmla="*/ 825504 h 82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882" h="825504">
                <a:moveTo>
                  <a:pt x="358908" y="825504"/>
                </a:moveTo>
                <a:lnTo>
                  <a:pt x="334637" y="823057"/>
                </a:lnTo>
                <a:cubicBezTo>
                  <a:pt x="143659" y="783978"/>
                  <a:pt x="0" y="615002"/>
                  <a:pt x="0" y="412472"/>
                </a:cubicBezTo>
                <a:cubicBezTo>
                  <a:pt x="0" y="209942"/>
                  <a:pt x="143659" y="40966"/>
                  <a:pt x="334637" y="1887"/>
                </a:cubicBezTo>
                <a:lnTo>
                  <a:pt x="353353" y="0"/>
                </a:lnTo>
                <a:lnTo>
                  <a:pt x="768882" y="415530"/>
                </a:lnTo>
                <a:lnTo>
                  <a:pt x="358908" y="825504"/>
                </a:ln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500">
              <a:solidFill>
                <a:schemeClr val="tx1"/>
              </a:solidFill>
            </a:endParaRPr>
          </a:p>
        </p:txBody>
      </p:sp>
      <p:sp>
        <p:nvSpPr>
          <p:cNvPr id="60" name="Freeform 59"/>
          <p:cNvSpPr/>
          <p:nvPr/>
        </p:nvSpPr>
        <p:spPr>
          <a:xfrm>
            <a:off x="2855213" y="2617649"/>
            <a:ext cx="866494" cy="918144"/>
          </a:xfrm>
          <a:custGeom>
            <a:avLst/>
            <a:gdLst>
              <a:gd name="connsiteX0" fmla="*/ 0 w 781192"/>
              <a:gd name="connsiteY0" fmla="*/ 413879 h 827758"/>
              <a:gd name="connsiteX1" fmla="*/ 334637 w 781192"/>
              <a:gd name="connsiteY1" fmla="*/ 3294 h 827758"/>
              <a:gd name="connsiteX2" fmla="*/ 367313 w 781192"/>
              <a:gd name="connsiteY2" fmla="*/ 0 h 827758"/>
              <a:gd name="connsiteX3" fmla="*/ 781192 w 781192"/>
              <a:gd name="connsiteY3" fmla="*/ 413879 h 827758"/>
              <a:gd name="connsiteX4" fmla="*/ 367312 w 781192"/>
              <a:gd name="connsiteY4" fmla="*/ 827758 h 827758"/>
              <a:gd name="connsiteX5" fmla="*/ 334637 w 781192"/>
              <a:gd name="connsiteY5" fmla="*/ 824464 h 827758"/>
              <a:gd name="connsiteX6" fmla="*/ 0 w 781192"/>
              <a:gd name="connsiteY6" fmla="*/ 413879 h 827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1192" h="827758">
                <a:moveTo>
                  <a:pt x="0" y="413879"/>
                </a:moveTo>
                <a:cubicBezTo>
                  <a:pt x="0" y="211349"/>
                  <a:pt x="143660" y="42373"/>
                  <a:pt x="334637" y="3294"/>
                </a:cubicBezTo>
                <a:lnTo>
                  <a:pt x="367313" y="0"/>
                </a:lnTo>
                <a:lnTo>
                  <a:pt x="781192" y="413879"/>
                </a:lnTo>
                <a:lnTo>
                  <a:pt x="367312" y="827758"/>
                </a:lnTo>
                <a:lnTo>
                  <a:pt x="334637" y="824464"/>
                </a:lnTo>
                <a:cubicBezTo>
                  <a:pt x="143660" y="785385"/>
                  <a:pt x="0" y="616409"/>
                  <a:pt x="0" y="413879"/>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500">
              <a:solidFill>
                <a:schemeClr val="tx1"/>
              </a:solidFill>
            </a:endParaRPr>
          </a:p>
        </p:txBody>
      </p:sp>
      <p:sp>
        <p:nvSpPr>
          <p:cNvPr id="61" name="Freeform 60"/>
          <p:cNvSpPr/>
          <p:nvPr/>
        </p:nvSpPr>
        <p:spPr>
          <a:xfrm rot="10800000">
            <a:off x="5418422" y="2618900"/>
            <a:ext cx="852839" cy="915643"/>
          </a:xfrm>
          <a:custGeom>
            <a:avLst/>
            <a:gdLst>
              <a:gd name="connsiteX0" fmla="*/ 768882 w 768882"/>
              <a:gd name="connsiteY0" fmla="*/ 414335 h 825504"/>
              <a:gd name="connsiteX1" fmla="*/ 357713 w 768882"/>
              <a:gd name="connsiteY1" fmla="*/ 825504 h 825504"/>
              <a:gd name="connsiteX2" fmla="*/ 334637 w 768882"/>
              <a:gd name="connsiteY2" fmla="*/ 823177 h 825504"/>
              <a:gd name="connsiteX3" fmla="*/ 0 w 768882"/>
              <a:gd name="connsiteY3" fmla="*/ 412592 h 825504"/>
              <a:gd name="connsiteX4" fmla="*/ 334637 w 768882"/>
              <a:gd name="connsiteY4" fmla="*/ 2007 h 825504"/>
              <a:gd name="connsiteX5" fmla="*/ 354547 w 768882"/>
              <a:gd name="connsiteY5" fmla="*/ 0 h 825504"/>
              <a:gd name="connsiteX6" fmla="*/ 768882 w 768882"/>
              <a:gd name="connsiteY6" fmla="*/ 414335 h 82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882" h="825504">
                <a:moveTo>
                  <a:pt x="768882" y="414335"/>
                </a:moveTo>
                <a:lnTo>
                  <a:pt x="357713" y="825504"/>
                </a:lnTo>
                <a:lnTo>
                  <a:pt x="334637" y="823177"/>
                </a:lnTo>
                <a:cubicBezTo>
                  <a:pt x="143659" y="784098"/>
                  <a:pt x="0" y="615122"/>
                  <a:pt x="0" y="412592"/>
                </a:cubicBezTo>
                <a:cubicBezTo>
                  <a:pt x="0" y="210062"/>
                  <a:pt x="143659" y="41086"/>
                  <a:pt x="334637" y="2007"/>
                </a:cubicBezTo>
                <a:lnTo>
                  <a:pt x="354547" y="0"/>
                </a:lnTo>
                <a:lnTo>
                  <a:pt x="768882" y="414335"/>
                </a:ln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500">
              <a:solidFill>
                <a:schemeClr val="tx1"/>
              </a:solidFill>
            </a:endParaRPr>
          </a:p>
        </p:txBody>
      </p:sp>
      <p:sp>
        <p:nvSpPr>
          <p:cNvPr id="62" name="Oval 61"/>
          <p:cNvSpPr/>
          <p:nvPr/>
        </p:nvSpPr>
        <p:spPr>
          <a:xfrm rot="10800000">
            <a:off x="4118144" y="3630202"/>
            <a:ext cx="929725" cy="92972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dirty="0"/>
          </a:p>
        </p:txBody>
      </p:sp>
      <p:sp>
        <p:nvSpPr>
          <p:cNvPr id="63" name="Oval 62"/>
          <p:cNvSpPr/>
          <p:nvPr/>
        </p:nvSpPr>
        <p:spPr>
          <a:xfrm rot="18900000">
            <a:off x="5156754" y="2606714"/>
            <a:ext cx="929727" cy="92972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dirty="0"/>
          </a:p>
        </p:txBody>
      </p:sp>
      <p:sp>
        <p:nvSpPr>
          <p:cNvPr id="64" name="Oval 63"/>
          <p:cNvSpPr/>
          <p:nvPr/>
        </p:nvSpPr>
        <p:spPr>
          <a:xfrm>
            <a:off x="4123467" y="1587487"/>
            <a:ext cx="929727" cy="92972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65" name="Oval 64"/>
          <p:cNvSpPr/>
          <p:nvPr/>
        </p:nvSpPr>
        <p:spPr>
          <a:xfrm rot="16200000">
            <a:off x="3073136" y="2611392"/>
            <a:ext cx="929726" cy="9297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66" name="Chevron 65"/>
          <p:cNvSpPr/>
          <p:nvPr/>
        </p:nvSpPr>
        <p:spPr>
          <a:xfrm>
            <a:off x="3317351" y="2453978"/>
            <a:ext cx="1244555" cy="1244554"/>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tx1"/>
              </a:solidFill>
            </a:endParaRPr>
          </a:p>
        </p:txBody>
      </p:sp>
      <p:sp>
        <p:nvSpPr>
          <p:cNvPr id="67" name="Chevron 66"/>
          <p:cNvSpPr/>
          <p:nvPr/>
        </p:nvSpPr>
        <p:spPr>
          <a:xfrm rot="5400000">
            <a:off x="3962662" y="1818047"/>
            <a:ext cx="1244553" cy="1244555"/>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tx1"/>
              </a:solidFill>
            </a:endParaRPr>
          </a:p>
        </p:txBody>
      </p:sp>
      <p:sp>
        <p:nvSpPr>
          <p:cNvPr id="68" name="Chevron 67"/>
          <p:cNvSpPr/>
          <p:nvPr/>
        </p:nvSpPr>
        <p:spPr>
          <a:xfrm rot="5400000" flipH="1">
            <a:off x="3962662" y="3084812"/>
            <a:ext cx="1244554" cy="1244555"/>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tx1"/>
              </a:solidFill>
            </a:endParaRPr>
          </a:p>
        </p:txBody>
      </p:sp>
      <p:sp>
        <p:nvSpPr>
          <p:cNvPr id="69" name="Chevron 68"/>
          <p:cNvSpPr/>
          <p:nvPr/>
        </p:nvSpPr>
        <p:spPr>
          <a:xfrm rot="10800000">
            <a:off x="4611364" y="2447368"/>
            <a:ext cx="1244555" cy="1244554"/>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tx1"/>
              </a:solidFill>
            </a:endParaRPr>
          </a:p>
        </p:txBody>
      </p:sp>
      <p:sp>
        <p:nvSpPr>
          <p:cNvPr id="70" name="Freeform 135"/>
          <p:cNvSpPr>
            <a:spLocks noEditPoints="1"/>
          </p:cNvSpPr>
          <p:nvPr/>
        </p:nvSpPr>
        <p:spPr bwMode="auto">
          <a:xfrm>
            <a:off x="3254610" y="2866024"/>
            <a:ext cx="419724" cy="393156"/>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68580" tIns="34290" rIns="68580" bIns="34290" numCol="1" anchor="t" anchorCtr="0" compatLnSpc="1">
            <a:prstTxWarp prst="textNoShape">
              <a:avLst/>
            </a:prstTxWarp>
          </a:bodyPr>
          <a:lstStyle/>
          <a:p>
            <a:endParaRPr lang="en-US" sz="1500" dirty="0"/>
          </a:p>
        </p:txBody>
      </p:sp>
      <p:sp>
        <p:nvSpPr>
          <p:cNvPr id="71" name="Freeform 152"/>
          <p:cNvSpPr>
            <a:spLocks noEditPoints="1"/>
          </p:cNvSpPr>
          <p:nvPr/>
        </p:nvSpPr>
        <p:spPr bwMode="auto">
          <a:xfrm>
            <a:off x="5433052" y="2815511"/>
            <a:ext cx="534751" cy="494181"/>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headEnd/>
            <a:tailEnd/>
          </a:ln>
        </p:spPr>
        <p:txBody>
          <a:bodyPr vert="horz" wrap="square" lIns="68580" tIns="34290" rIns="68580" bIns="34290" numCol="1" anchor="t" anchorCtr="0" compatLnSpc="1">
            <a:prstTxWarp prst="textNoShape">
              <a:avLst/>
            </a:prstTxWarp>
          </a:bodyPr>
          <a:lstStyle/>
          <a:p>
            <a:endParaRPr lang="en-US" sz="1500" dirty="0"/>
          </a:p>
        </p:txBody>
      </p:sp>
      <p:sp>
        <p:nvSpPr>
          <p:cNvPr id="72" name="Freeform 56"/>
          <p:cNvSpPr>
            <a:spLocks noEditPoints="1"/>
          </p:cNvSpPr>
          <p:nvPr/>
        </p:nvSpPr>
        <p:spPr bwMode="auto">
          <a:xfrm>
            <a:off x="4324706" y="1702767"/>
            <a:ext cx="516601" cy="516600"/>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68580" tIns="34290" rIns="68580" bIns="34290" numCol="1" anchor="t" anchorCtr="0" compatLnSpc="1">
            <a:prstTxWarp prst="textNoShape">
              <a:avLst/>
            </a:prstTxWarp>
          </a:bodyPr>
          <a:lstStyle/>
          <a:p>
            <a:endParaRPr lang="en-US" sz="1500" dirty="0"/>
          </a:p>
        </p:txBody>
      </p:sp>
      <p:sp>
        <p:nvSpPr>
          <p:cNvPr id="73" name="Freeform 62"/>
          <p:cNvSpPr>
            <a:spLocks noEditPoints="1"/>
          </p:cNvSpPr>
          <p:nvPr/>
        </p:nvSpPr>
        <p:spPr bwMode="auto">
          <a:xfrm>
            <a:off x="4326756" y="3927044"/>
            <a:ext cx="512501" cy="516600"/>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68580" tIns="34290" rIns="68580" bIns="34290" numCol="1" anchor="t" anchorCtr="0" compatLnSpc="1">
            <a:prstTxWarp prst="textNoShape">
              <a:avLst/>
            </a:prstTxWarp>
          </a:bodyPr>
          <a:lstStyle/>
          <a:p>
            <a:endParaRPr lang="en-US" sz="1500" dirty="0"/>
          </a:p>
        </p:txBody>
      </p:sp>
      <p:sp>
        <p:nvSpPr>
          <p:cNvPr id="74" name="Chevron 73"/>
          <p:cNvSpPr/>
          <p:nvPr/>
        </p:nvSpPr>
        <p:spPr>
          <a:xfrm>
            <a:off x="3320549" y="2453977"/>
            <a:ext cx="1244555" cy="1244553"/>
          </a:xfrm>
          <a:prstGeom prst="chevron">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tx1"/>
              </a:solidFill>
            </a:endParaRPr>
          </a:p>
        </p:txBody>
      </p:sp>
      <p:sp>
        <p:nvSpPr>
          <p:cNvPr id="75" name="Chevron 74"/>
          <p:cNvSpPr/>
          <p:nvPr/>
        </p:nvSpPr>
        <p:spPr>
          <a:xfrm rot="5400000">
            <a:off x="3965860" y="1818047"/>
            <a:ext cx="1244553" cy="1244555"/>
          </a:xfrm>
          <a:prstGeom prst="chevron">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tx1"/>
              </a:solidFill>
            </a:endParaRPr>
          </a:p>
        </p:txBody>
      </p:sp>
      <p:sp>
        <p:nvSpPr>
          <p:cNvPr id="76" name="Chevron 75"/>
          <p:cNvSpPr/>
          <p:nvPr/>
        </p:nvSpPr>
        <p:spPr>
          <a:xfrm rot="5400000" flipH="1">
            <a:off x="3965860" y="3084812"/>
            <a:ext cx="1244553" cy="1244555"/>
          </a:xfrm>
          <a:prstGeom prst="chevron">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tx1"/>
              </a:solidFill>
            </a:endParaRPr>
          </a:p>
        </p:txBody>
      </p:sp>
      <p:sp>
        <p:nvSpPr>
          <p:cNvPr id="77" name="Chevron 76"/>
          <p:cNvSpPr/>
          <p:nvPr/>
        </p:nvSpPr>
        <p:spPr>
          <a:xfrm rot="10800000">
            <a:off x="4614562" y="2447368"/>
            <a:ext cx="1244555" cy="1244553"/>
          </a:xfrm>
          <a:prstGeom prst="chevron">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tx1"/>
              </a:solidFill>
            </a:endParaRPr>
          </a:p>
        </p:txBody>
      </p:sp>
    </p:spTree>
    <p:extLst>
      <p:ext uri="{BB962C8B-B14F-4D97-AF65-F5344CB8AC3E}">
        <p14:creationId xmlns:p14="http://schemas.microsoft.com/office/powerpoint/2010/main" val="1720950733"/>
      </p:ext>
    </p:extLst>
  </p:cSld>
  <p:clrMapOvr>
    <a:masterClrMapping/>
  </p:clrMapOvr>
  <p:transition spd="slow">
    <p:push dir="u"/>
  </p:transition>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Pentagon 252"/>
          <p:cNvSpPr/>
          <p:nvPr/>
        </p:nvSpPr>
        <p:spPr>
          <a:xfrm>
            <a:off x="2947481" y="1939233"/>
            <a:ext cx="5151084" cy="1055024"/>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31520" rIns="91440" rtlCol="0" anchor="ctr"/>
          <a:lstStyle/>
          <a:p>
            <a:pPr>
              <a:lnSpc>
                <a:spcPct val="150000"/>
              </a:lnSpc>
            </a:pPr>
            <a:r>
              <a:rPr lang="en-US" sz="1050" b="1" dirty="0">
                <a:solidFill>
                  <a:schemeClr val="bg1"/>
                </a:solidFill>
              </a:rPr>
              <a:t>YOUR TITLE HERE</a:t>
            </a:r>
          </a:p>
          <a:p>
            <a:pPr>
              <a:lnSpc>
                <a:spcPct val="150000"/>
              </a:lnSpc>
            </a:pPr>
            <a:r>
              <a:rPr lang="en-US" sz="1000" dirty="0">
                <a:solidFill>
                  <a:schemeClr val="bg1"/>
                </a:solidFill>
              </a:rPr>
              <a:t>There are many variations of passages of lorem ipsum available, </a:t>
            </a:r>
          </a:p>
        </p:txBody>
      </p:sp>
      <p:sp>
        <p:nvSpPr>
          <p:cNvPr id="252" name="Pentagon 251"/>
          <p:cNvSpPr/>
          <p:nvPr/>
        </p:nvSpPr>
        <p:spPr>
          <a:xfrm>
            <a:off x="2986391" y="3155453"/>
            <a:ext cx="5762972" cy="105502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731520" rIns="91440" rtlCol="0" anchor="ctr"/>
          <a:lstStyle/>
          <a:p>
            <a:pPr>
              <a:lnSpc>
                <a:spcPct val="150000"/>
              </a:lnSpc>
            </a:pPr>
            <a:r>
              <a:rPr lang="en-US" sz="1050" b="1" dirty="0">
                <a:solidFill>
                  <a:schemeClr val="bg1"/>
                </a:solidFill>
              </a:rPr>
              <a:t>YOUR TITLE HERE</a:t>
            </a:r>
          </a:p>
          <a:p>
            <a:pPr>
              <a:lnSpc>
                <a:spcPct val="150000"/>
              </a:lnSpc>
            </a:pPr>
            <a:r>
              <a:rPr lang="en-US" sz="1000" dirty="0">
                <a:solidFill>
                  <a:schemeClr val="bg1"/>
                </a:solidFill>
              </a:rPr>
              <a:t>There are many variations of passages of lorem ipsum available, </a:t>
            </a:r>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199" name="Freeform 198"/>
          <p:cNvSpPr>
            <a:spLocks/>
          </p:cNvSpPr>
          <p:nvPr/>
        </p:nvSpPr>
        <p:spPr bwMode="auto">
          <a:xfrm>
            <a:off x="384682" y="1491634"/>
            <a:ext cx="1577579" cy="1590675"/>
          </a:xfrm>
          <a:custGeom>
            <a:avLst/>
            <a:gdLst>
              <a:gd name="connsiteX0" fmla="*/ 1577579 w 1577579"/>
              <a:gd name="connsiteY0" fmla="*/ 0 h 1590675"/>
              <a:gd name="connsiteX1" fmla="*/ 1577579 w 1577579"/>
              <a:gd name="connsiteY1" fmla="*/ 624309 h 1590675"/>
              <a:gd name="connsiteX2" fmla="*/ 1487551 w 1577579"/>
              <a:gd name="connsiteY2" fmla="*/ 628855 h 1590675"/>
              <a:gd name="connsiteX3" fmla="*/ 623888 w 1577579"/>
              <a:gd name="connsiteY3" fmla="*/ 1585913 h 1590675"/>
              <a:gd name="connsiteX4" fmla="*/ 624128 w 1577579"/>
              <a:gd name="connsiteY4" fmla="*/ 1590675 h 1590675"/>
              <a:gd name="connsiteX5" fmla="*/ 520724 w 1577579"/>
              <a:gd name="connsiteY5" fmla="*/ 1590675 h 1590675"/>
              <a:gd name="connsiteX6" fmla="*/ 0 w 1577579"/>
              <a:gd name="connsiteY6" fmla="*/ 1590675 h 1590675"/>
              <a:gd name="connsiteX7" fmla="*/ 0 w 1577579"/>
              <a:gd name="connsiteY7" fmla="*/ 1586648 h 1590675"/>
              <a:gd name="connsiteX8" fmla="*/ 1577579 w 1577579"/>
              <a:gd name="connsiteY8" fmla="*/ 0 h 1590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7579" h="1590675">
                <a:moveTo>
                  <a:pt x="1577579" y="0"/>
                </a:moveTo>
                <a:lnTo>
                  <a:pt x="1577579" y="624309"/>
                </a:lnTo>
                <a:lnTo>
                  <a:pt x="1487551" y="628855"/>
                </a:lnTo>
                <a:cubicBezTo>
                  <a:pt x="1002444" y="678120"/>
                  <a:pt x="623888" y="1087808"/>
                  <a:pt x="623888" y="1585913"/>
                </a:cubicBezTo>
                <a:lnTo>
                  <a:pt x="624128" y="1590675"/>
                </a:lnTo>
                <a:lnTo>
                  <a:pt x="520724" y="1590675"/>
                </a:lnTo>
                <a:cubicBezTo>
                  <a:pt x="369745" y="1590675"/>
                  <a:pt x="197197" y="1590675"/>
                  <a:pt x="0" y="1590675"/>
                </a:cubicBezTo>
                <a:cubicBezTo>
                  <a:pt x="0" y="1589668"/>
                  <a:pt x="0" y="1587655"/>
                  <a:pt x="0" y="1586648"/>
                </a:cubicBezTo>
                <a:cubicBezTo>
                  <a:pt x="0" y="712784"/>
                  <a:pt x="705283" y="4027"/>
                  <a:pt x="1577579" y="0"/>
                </a:cubicBezTo>
                <a:close/>
              </a:path>
            </a:pathLst>
          </a:custGeom>
          <a:solidFill>
            <a:schemeClr val="accent1"/>
          </a:solidFill>
          <a:ln>
            <a:noFill/>
          </a:ln>
        </p:spPr>
        <p:txBody>
          <a:bodyPr vert="horz" wrap="square" lIns="68580" tIns="34290" rIns="68580" bIns="34290" numCol="1" anchor="t" anchorCtr="0" compatLnSpc="1">
            <a:prstTxWarp prst="textNoShape">
              <a:avLst/>
            </a:prstTxWarp>
            <a:noAutofit/>
          </a:bodyPr>
          <a:lstStyle/>
          <a:p>
            <a:endParaRPr lang="en-IN" sz="1500"/>
          </a:p>
        </p:txBody>
      </p:sp>
      <p:grpSp>
        <p:nvGrpSpPr>
          <p:cNvPr id="27" name="Group 26"/>
          <p:cNvGrpSpPr/>
          <p:nvPr/>
        </p:nvGrpSpPr>
        <p:grpSpPr>
          <a:xfrm>
            <a:off x="1962259" y="1491634"/>
            <a:ext cx="1595438" cy="3171826"/>
            <a:chOff x="1962259" y="1491634"/>
            <a:chExt cx="1595438" cy="3171826"/>
          </a:xfrm>
        </p:grpSpPr>
        <p:sp>
          <p:nvSpPr>
            <p:cNvPr id="180" name="Freeform 179"/>
            <p:cNvSpPr>
              <a:spLocks/>
            </p:cNvSpPr>
            <p:nvPr/>
          </p:nvSpPr>
          <p:spPr bwMode="auto">
            <a:xfrm>
              <a:off x="1962260" y="1491634"/>
              <a:ext cx="1595437" cy="1590675"/>
            </a:xfrm>
            <a:custGeom>
              <a:avLst/>
              <a:gdLst>
                <a:gd name="T0" fmla="*/ 1584 w 1584"/>
                <a:gd name="T1" fmla="*/ 1580 h 1580"/>
                <a:gd name="T2" fmla="*/ 1584 w 1584"/>
                <a:gd name="T3" fmla="*/ 1576 h 1580"/>
                <a:gd name="T4" fmla="*/ 8 w 1584"/>
                <a:gd name="T5" fmla="*/ 0 h 1580"/>
                <a:gd name="T6" fmla="*/ 0 w 1584"/>
                <a:gd name="T7" fmla="*/ 0 h 1580"/>
                <a:gd name="T8" fmla="*/ 0 w 1584"/>
                <a:gd name="T9" fmla="*/ 1580 h 1580"/>
                <a:gd name="T10" fmla="*/ 1584 w 1584"/>
                <a:gd name="T11" fmla="*/ 1580 h 1580"/>
              </a:gdLst>
              <a:ahLst/>
              <a:cxnLst>
                <a:cxn ang="0">
                  <a:pos x="T0" y="T1"/>
                </a:cxn>
                <a:cxn ang="0">
                  <a:pos x="T2" y="T3"/>
                </a:cxn>
                <a:cxn ang="0">
                  <a:pos x="T4" y="T5"/>
                </a:cxn>
                <a:cxn ang="0">
                  <a:pos x="T6" y="T7"/>
                </a:cxn>
                <a:cxn ang="0">
                  <a:pos x="T8" y="T9"/>
                </a:cxn>
                <a:cxn ang="0">
                  <a:pos x="T10" y="T11"/>
                </a:cxn>
              </a:cxnLst>
              <a:rect l="0" t="0" r="r" b="b"/>
              <a:pathLst>
                <a:path w="1584" h="1580">
                  <a:moveTo>
                    <a:pt x="1584" y="1580"/>
                  </a:moveTo>
                  <a:cubicBezTo>
                    <a:pt x="1584" y="1579"/>
                    <a:pt x="1584" y="1577"/>
                    <a:pt x="1584" y="1576"/>
                  </a:cubicBezTo>
                  <a:cubicBezTo>
                    <a:pt x="1584" y="706"/>
                    <a:pt x="878" y="0"/>
                    <a:pt x="8" y="0"/>
                  </a:cubicBezTo>
                  <a:cubicBezTo>
                    <a:pt x="5" y="0"/>
                    <a:pt x="3" y="0"/>
                    <a:pt x="0" y="0"/>
                  </a:cubicBezTo>
                  <a:cubicBezTo>
                    <a:pt x="0" y="1580"/>
                    <a:pt x="0" y="1580"/>
                    <a:pt x="0" y="1580"/>
                  </a:cubicBezTo>
                  <a:lnTo>
                    <a:pt x="1584" y="1580"/>
                  </a:lnTo>
                  <a:close/>
                </a:path>
              </a:pathLst>
            </a:custGeom>
            <a:solidFill>
              <a:schemeClr val="accent1"/>
            </a:solidFill>
            <a:ln w="19050">
              <a:solidFill>
                <a:schemeClr val="bg1"/>
              </a:solidFill>
            </a:ln>
          </p:spPr>
          <p:txBody>
            <a:bodyPr vert="horz" wrap="square" lIns="68580" tIns="34290" rIns="68580" bIns="34290" numCol="1" anchor="t" anchorCtr="0" compatLnSpc="1">
              <a:prstTxWarp prst="textNoShape">
                <a:avLst/>
              </a:prstTxWarp>
            </a:bodyPr>
            <a:lstStyle/>
            <a:p>
              <a:endParaRPr lang="en-IN" sz="1500"/>
            </a:p>
          </p:txBody>
        </p:sp>
        <p:sp>
          <p:nvSpPr>
            <p:cNvPr id="197" name="Freeform 196"/>
            <p:cNvSpPr>
              <a:spLocks/>
            </p:cNvSpPr>
            <p:nvPr/>
          </p:nvSpPr>
          <p:spPr bwMode="auto">
            <a:xfrm>
              <a:off x="1962259" y="3082310"/>
              <a:ext cx="1595438" cy="1581150"/>
            </a:xfrm>
            <a:custGeom>
              <a:avLst/>
              <a:gdLst>
                <a:gd name="connsiteX0" fmla="*/ 970120 w 1595438"/>
                <a:gd name="connsiteY0" fmla="*/ 0 h 1581150"/>
                <a:gd name="connsiteX1" fmla="*/ 1595438 w 1595438"/>
                <a:gd name="connsiteY1" fmla="*/ 0 h 1581150"/>
                <a:gd name="connsiteX2" fmla="*/ 8058 w 1595438"/>
                <a:gd name="connsiteY2" fmla="*/ 1581150 h 1581150"/>
                <a:gd name="connsiteX3" fmla="*/ 0 w 1595438"/>
                <a:gd name="connsiteY3" fmla="*/ 1581150 h 1581150"/>
                <a:gd name="connsiteX4" fmla="*/ 0 w 1595438"/>
                <a:gd name="connsiteY4" fmla="*/ 1067353 h 1581150"/>
                <a:gd name="connsiteX5" fmla="*/ 0 w 1595438"/>
                <a:gd name="connsiteY5" fmla="*/ 956841 h 1581150"/>
                <a:gd name="connsiteX6" fmla="*/ 8335 w 1595438"/>
                <a:gd name="connsiteY6" fmla="*/ 957262 h 1581150"/>
                <a:gd name="connsiteX7" fmla="*/ 965393 w 1595438"/>
                <a:gd name="connsiteY7" fmla="*/ 93599 h 1581150"/>
                <a:gd name="connsiteX8" fmla="*/ 970120 w 1595438"/>
                <a:gd name="connsiteY8" fmla="*/ 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5438" h="1581150">
                  <a:moveTo>
                    <a:pt x="970120" y="0"/>
                  </a:moveTo>
                  <a:lnTo>
                    <a:pt x="1595438" y="0"/>
                  </a:lnTo>
                  <a:cubicBezTo>
                    <a:pt x="1593424" y="874058"/>
                    <a:pt x="883333" y="1581150"/>
                    <a:pt x="8058" y="1581150"/>
                  </a:cubicBezTo>
                  <a:cubicBezTo>
                    <a:pt x="5036" y="1581150"/>
                    <a:pt x="3022" y="1581150"/>
                    <a:pt x="0" y="1581150"/>
                  </a:cubicBezTo>
                  <a:cubicBezTo>
                    <a:pt x="0" y="1581150"/>
                    <a:pt x="0" y="1581150"/>
                    <a:pt x="0" y="1067353"/>
                  </a:cubicBezTo>
                  <a:lnTo>
                    <a:pt x="0" y="956841"/>
                  </a:lnTo>
                  <a:lnTo>
                    <a:pt x="8335" y="957262"/>
                  </a:lnTo>
                  <a:cubicBezTo>
                    <a:pt x="506440" y="957262"/>
                    <a:pt x="916128" y="578706"/>
                    <a:pt x="965393" y="93599"/>
                  </a:cubicBezTo>
                  <a:lnTo>
                    <a:pt x="970120" y="0"/>
                  </a:lnTo>
                  <a:close/>
                </a:path>
              </a:pathLst>
            </a:custGeom>
            <a:solidFill>
              <a:schemeClr val="accent2"/>
            </a:solidFill>
            <a:ln>
              <a:noFill/>
            </a:ln>
          </p:spPr>
          <p:txBody>
            <a:bodyPr vert="horz" wrap="square" lIns="68580" tIns="34290" rIns="68580" bIns="34290" numCol="1" anchor="t" anchorCtr="0" compatLnSpc="1">
              <a:prstTxWarp prst="textNoShape">
                <a:avLst/>
              </a:prstTxWarp>
              <a:noAutofit/>
            </a:bodyPr>
            <a:lstStyle/>
            <a:p>
              <a:endParaRPr lang="en-IN" sz="1500"/>
            </a:p>
          </p:txBody>
        </p:sp>
      </p:grpSp>
      <p:sp>
        <p:nvSpPr>
          <p:cNvPr id="183" name="Freeform 182"/>
          <p:cNvSpPr>
            <a:spLocks/>
          </p:cNvSpPr>
          <p:nvPr/>
        </p:nvSpPr>
        <p:spPr bwMode="auto">
          <a:xfrm>
            <a:off x="384682" y="3082310"/>
            <a:ext cx="1577579" cy="1581150"/>
          </a:xfrm>
          <a:custGeom>
            <a:avLst/>
            <a:gdLst>
              <a:gd name="T0" fmla="*/ 0 w 1568"/>
              <a:gd name="T1" fmla="*/ 0 h 1572"/>
              <a:gd name="T2" fmla="*/ 1568 w 1568"/>
              <a:gd name="T3" fmla="*/ 1572 h 1572"/>
              <a:gd name="T4" fmla="*/ 1568 w 1568"/>
              <a:gd name="T5" fmla="*/ 0 h 1572"/>
              <a:gd name="T6" fmla="*/ 0 w 1568"/>
              <a:gd name="T7" fmla="*/ 0 h 1572"/>
            </a:gdLst>
            <a:ahLst/>
            <a:cxnLst>
              <a:cxn ang="0">
                <a:pos x="T0" y="T1"/>
              </a:cxn>
              <a:cxn ang="0">
                <a:pos x="T2" y="T3"/>
              </a:cxn>
              <a:cxn ang="0">
                <a:pos x="T4" y="T5"/>
              </a:cxn>
              <a:cxn ang="0">
                <a:pos x="T6" y="T7"/>
              </a:cxn>
            </a:cxnLst>
            <a:rect l="0" t="0" r="r" b="b"/>
            <a:pathLst>
              <a:path w="1568" h="1572">
                <a:moveTo>
                  <a:pt x="0" y="0"/>
                </a:moveTo>
                <a:cubicBezTo>
                  <a:pt x="2" y="866"/>
                  <a:pt x="703" y="1568"/>
                  <a:pt x="1568" y="1572"/>
                </a:cubicBezTo>
                <a:cubicBezTo>
                  <a:pt x="1568" y="0"/>
                  <a:pt x="1568" y="0"/>
                  <a:pt x="1568" y="0"/>
                </a:cubicBezTo>
                <a:lnTo>
                  <a:pt x="0" y="0"/>
                </a:lnTo>
                <a:close/>
              </a:path>
            </a:pathLst>
          </a:custGeom>
          <a:solidFill>
            <a:schemeClr val="accent2"/>
          </a:solidFill>
          <a:ln w="12700">
            <a:solidFill>
              <a:schemeClr val="bg1"/>
            </a:solidFill>
          </a:ln>
        </p:spPr>
        <p:txBody>
          <a:bodyPr vert="horz" wrap="square" lIns="68580" tIns="34290" rIns="68580" bIns="34290" numCol="1" anchor="t" anchorCtr="0" compatLnSpc="1">
            <a:prstTxWarp prst="textNoShape">
              <a:avLst/>
            </a:prstTxWarp>
          </a:bodyPr>
          <a:lstStyle/>
          <a:p>
            <a:endParaRPr lang="en-IN" sz="1500"/>
          </a:p>
        </p:txBody>
      </p:sp>
      <p:sp>
        <p:nvSpPr>
          <p:cNvPr id="184" name="Freeform 183"/>
          <p:cNvSpPr>
            <a:spLocks/>
          </p:cNvSpPr>
          <p:nvPr/>
        </p:nvSpPr>
        <p:spPr bwMode="auto">
          <a:xfrm>
            <a:off x="1971785" y="3072784"/>
            <a:ext cx="3572" cy="3572"/>
          </a:xfrm>
          <a:custGeom>
            <a:avLst/>
            <a:gdLst>
              <a:gd name="T0" fmla="*/ 0 w 3"/>
              <a:gd name="T1" fmla="*/ 3 h 3"/>
              <a:gd name="T2" fmla="*/ 3 w 3"/>
              <a:gd name="T3" fmla="*/ 0 h 3"/>
              <a:gd name="T4" fmla="*/ 0 w 3"/>
              <a:gd name="T5" fmla="*/ 0 h 3"/>
              <a:gd name="T6" fmla="*/ 0 w 3"/>
              <a:gd name="T7" fmla="*/ 3 h 3"/>
            </a:gdLst>
            <a:ahLst/>
            <a:cxnLst>
              <a:cxn ang="0">
                <a:pos x="T0" y="T1"/>
              </a:cxn>
              <a:cxn ang="0">
                <a:pos x="T2" y="T3"/>
              </a:cxn>
              <a:cxn ang="0">
                <a:pos x="T4" y="T5"/>
              </a:cxn>
              <a:cxn ang="0">
                <a:pos x="T6" y="T7"/>
              </a:cxn>
            </a:cxnLst>
            <a:rect l="0" t="0" r="r" b="b"/>
            <a:pathLst>
              <a:path w="3" h="3">
                <a:moveTo>
                  <a:pt x="0" y="3"/>
                </a:moveTo>
                <a:lnTo>
                  <a:pt x="3" y="0"/>
                </a:lnTo>
                <a:lnTo>
                  <a:pt x="0"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IN" sz="1500"/>
          </a:p>
        </p:txBody>
      </p:sp>
      <p:sp>
        <p:nvSpPr>
          <p:cNvPr id="185" name="Freeform 184"/>
          <p:cNvSpPr>
            <a:spLocks/>
          </p:cNvSpPr>
          <p:nvPr/>
        </p:nvSpPr>
        <p:spPr bwMode="auto">
          <a:xfrm>
            <a:off x="1965832" y="3072784"/>
            <a:ext cx="5954" cy="4763"/>
          </a:xfrm>
          <a:custGeom>
            <a:avLst/>
            <a:gdLst>
              <a:gd name="T0" fmla="*/ 0 w 5"/>
              <a:gd name="T1" fmla="*/ 0 h 4"/>
              <a:gd name="T2" fmla="*/ 4 w 5"/>
              <a:gd name="T3" fmla="*/ 4 h 4"/>
              <a:gd name="T4" fmla="*/ 5 w 5"/>
              <a:gd name="T5" fmla="*/ 3 h 4"/>
              <a:gd name="T6" fmla="*/ 5 w 5"/>
              <a:gd name="T7" fmla="*/ 0 h 4"/>
              <a:gd name="T8" fmla="*/ 0 w 5"/>
              <a:gd name="T9" fmla="*/ 0 h 4"/>
            </a:gdLst>
            <a:ahLst/>
            <a:cxnLst>
              <a:cxn ang="0">
                <a:pos x="T0" y="T1"/>
              </a:cxn>
              <a:cxn ang="0">
                <a:pos x="T2" y="T3"/>
              </a:cxn>
              <a:cxn ang="0">
                <a:pos x="T4" y="T5"/>
              </a:cxn>
              <a:cxn ang="0">
                <a:pos x="T6" y="T7"/>
              </a:cxn>
              <a:cxn ang="0">
                <a:pos x="T8" y="T9"/>
              </a:cxn>
            </a:cxnLst>
            <a:rect l="0" t="0" r="r" b="b"/>
            <a:pathLst>
              <a:path w="5" h="4">
                <a:moveTo>
                  <a:pt x="0" y="0"/>
                </a:moveTo>
                <a:lnTo>
                  <a:pt x="4" y="4"/>
                </a:lnTo>
                <a:lnTo>
                  <a:pt x="5" y="3"/>
                </a:lnTo>
                <a:lnTo>
                  <a:pt x="5"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IN" sz="1500"/>
          </a:p>
        </p:txBody>
      </p:sp>
      <p:sp>
        <p:nvSpPr>
          <p:cNvPr id="186" name="Freeform 185"/>
          <p:cNvSpPr>
            <a:spLocks/>
          </p:cNvSpPr>
          <p:nvPr/>
        </p:nvSpPr>
        <p:spPr bwMode="auto">
          <a:xfrm>
            <a:off x="1970595" y="3076356"/>
            <a:ext cx="1191" cy="2381"/>
          </a:xfrm>
          <a:custGeom>
            <a:avLst/>
            <a:gdLst>
              <a:gd name="T0" fmla="*/ 1 w 1"/>
              <a:gd name="T1" fmla="*/ 2 h 2"/>
              <a:gd name="T2" fmla="*/ 1 w 1"/>
              <a:gd name="T3" fmla="*/ 0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lnTo>
                  <a:pt x="1" y="0"/>
                </a:lnTo>
                <a:lnTo>
                  <a:pt x="0" y="1"/>
                </a:ln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IN" sz="1500"/>
          </a:p>
        </p:txBody>
      </p:sp>
      <p:sp>
        <p:nvSpPr>
          <p:cNvPr id="205" name="Freeform 204"/>
          <p:cNvSpPr>
            <a:spLocks noEditPoints="1"/>
          </p:cNvSpPr>
          <p:nvPr/>
        </p:nvSpPr>
        <p:spPr bwMode="auto">
          <a:xfrm>
            <a:off x="990600" y="3257550"/>
            <a:ext cx="848070" cy="850830"/>
          </a:xfrm>
          <a:custGeom>
            <a:avLst/>
            <a:gdLst/>
            <a:ahLst/>
            <a:cxnLst>
              <a:cxn ang="0">
                <a:pos x="249" y="122"/>
              </a:cxn>
              <a:cxn ang="0">
                <a:pos x="127" y="243"/>
              </a:cxn>
              <a:cxn ang="0">
                <a:pos x="68" y="228"/>
              </a:cxn>
              <a:cxn ang="0">
                <a:pos x="0" y="250"/>
              </a:cxn>
              <a:cxn ang="0">
                <a:pos x="22" y="184"/>
              </a:cxn>
              <a:cxn ang="0">
                <a:pos x="4" y="122"/>
              </a:cxn>
              <a:cxn ang="0">
                <a:pos x="127" y="0"/>
              </a:cxn>
              <a:cxn ang="0">
                <a:pos x="249" y="122"/>
              </a:cxn>
              <a:cxn ang="0">
                <a:pos x="127" y="19"/>
              </a:cxn>
              <a:cxn ang="0">
                <a:pos x="24" y="122"/>
              </a:cxn>
              <a:cxn ang="0">
                <a:pos x="43" y="182"/>
              </a:cxn>
              <a:cxn ang="0">
                <a:pos x="31" y="219"/>
              </a:cxn>
              <a:cxn ang="0">
                <a:pos x="70" y="207"/>
              </a:cxn>
              <a:cxn ang="0">
                <a:pos x="127" y="224"/>
              </a:cxn>
              <a:cxn ang="0">
                <a:pos x="230" y="122"/>
              </a:cxn>
              <a:cxn ang="0">
                <a:pos x="127" y="19"/>
              </a:cxn>
              <a:cxn ang="0">
                <a:pos x="189" y="150"/>
              </a:cxn>
              <a:cxn ang="0">
                <a:pos x="183" y="146"/>
              </a:cxn>
              <a:cxn ang="0">
                <a:pos x="162" y="136"/>
              </a:cxn>
              <a:cxn ang="0">
                <a:pos x="156" y="138"/>
              </a:cxn>
              <a:cxn ang="0">
                <a:pos x="146" y="150"/>
              </a:cxn>
              <a:cxn ang="0">
                <a:pos x="140" y="150"/>
              </a:cxn>
              <a:cxn ang="0">
                <a:pos x="115" y="136"/>
              </a:cxn>
              <a:cxn ang="0">
                <a:pos x="99" y="115"/>
              </a:cxn>
              <a:cxn ang="0">
                <a:pos x="100" y="109"/>
              </a:cxn>
              <a:cxn ang="0">
                <a:pos x="105" y="104"/>
              </a:cxn>
              <a:cxn ang="0">
                <a:pos x="108" y="99"/>
              </a:cxn>
              <a:cxn ang="0">
                <a:pos x="107" y="93"/>
              </a:cxn>
              <a:cxn ang="0">
                <a:pos x="98" y="71"/>
              </a:cxn>
              <a:cxn ang="0">
                <a:pos x="91" y="66"/>
              </a:cxn>
              <a:cxn ang="0">
                <a:pos x="86" y="66"/>
              </a:cxn>
              <a:cxn ang="0">
                <a:pos x="78" y="70"/>
              </a:cxn>
              <a:cxn ang="0">
                <a:pos x="67" y="95"/>
              </a:cxn>
              <a:cxn ang="0">
                <a:pos x="79" y="125"/>
              </a:cxn>
              <a:cxn ang="0">
                <a:pos x="131" y="170"/>
              </a:cxn>
              <a:cxn ang="0">
                <a:pos x="167" y="178"/>
              </a:cxn>
              <a:cxn ang="0">
                <a:pos x="187" y="164"/>
              </a:cxn>
              <a:cxn ang="0">
                <a:pos x="189" y="150"/>
              </a:cxn>
              <a:cxn ang="0">
                <a:pos x="189" y="150"/>
              </a:cxn>
              <a:cxn ang="0">
                <a:pos x="189" y="150"/>
              </a:cxn>
            </a:cxnLst>
            <a:rect l="0" t="0" r="r" b="b"/>
            <a:pathLst>
              <a:path w="249" h="250">
                <a:moveTo>
                  <a:pt x="249" y="122"/>
                </a:moveTo>
                <a:cubicBezTo>
                  <a:pt x="249" y="189"/>
                  <a:pt x="194" y="243"/>
                  <a:pt x="127" y="243"/>
                </a:cubicBezTo>
                <a:cubicBezTo>
                  <a:pt x="105" y="243"/>
                  <a:pt x="85" y="238"/>
                  <a:pt x="68" y="228"/>
                </a:cubicBezTo>
                <a:cubicBezTo>
                  <a:pt x="0" y="250"/>
                  <a:pt x="0" y="250"/>
                  <a:pt x="0" y="250"/>
                </a:cubicBezTo>
                <a:cubicBezTo>
                  <a:pt x="22" y="184"/>
                  <a:pt x="22" y="184"/>
                  <a:pt x="22" y="184"/>
                </a:cubicBezTo>
                <a:cubicBezTo>
                  <a:pt x="11" y="166"/>
                  <a:pt x="4" y="145"/>
                  <a:pt x="4" y="122"/>
                </a:cubicBezTo>
                <a:cubicBezTo>
                  <a:pt x="4" y="54"/>
                  <a:pt x="59" y="0"/>
                  <a:pt x="127" y="0"/>
                </a:cubicBezTo>
                <a:cubicBezTo>
                  <a:pt x="194" y="0"/>
                  <a:pt x="249" y="54"/>
                  <a:pt x="249" y="122"/>
                </a:cubicBezTo>
                <a:close/>
                <a:moveTo>
                  <a:pt x="127" y="19"/>
                </a:moveTo>
                <a:cubicBezTo>
                  <a:pt x="70" y="19"/>
                  <a:pt x="24" y="65"/>
                  <a:pt x="24" y="122"/>
                </a:cubicBezTo>
                <a:cubicBezTo>
                  <a:pt x="24" y="144"/>
                  <a:pt x="31" y="165"/>
                  <a:pt x="43" y="182"/>
                </a:cubicBezTo>
                <a:cubicBezTo>
                  <a:pt x="31" y="219"/>
                  <a:pt x="31" y="219"/>
                  <a:pt x="31" y="219"/>
                </a:cubicBezTo>
                <a:cubicBezTo>
                  <a:pt x="70" y="207"/>
                  <a:pt x="70" y="207"/>
                  <a:pt x="70" y="207"/>
                </a:cubicBezTo>
                <a:cubicBezTo>
                  <a:pt x="86" y="218"/>
                  <a:pt x="106" y="224"/>
                  <a:pt x="127" y="224"/>
                </a:cubicBezTo>
                <a:cubicBezTo>
                  <a:pt x="184" y="224"/>
                  <a:pt x="230" y="178"/>
                  <a:pt x="230" y="122"/>
                </a:cubicBezTo>
                <a:cubicBezTo>
                  <a:pt x="230" y="65"/>
                  <a:pt x="184" y="19"/>
                  <a:pt x="127" y="19"/>
                </a:cubicBezTo>
                <a:close/>
                <a:moveTo>
                  <a:pt x="189" y="150"/>
                </a:moveTo>
                <a:cubicBezTo>
                  <a:pt x="188" y="148"/>
                  <a:pt x="186" y="148"/>
                  <a:pt x="183" y="146"/>
                </a:cubicBezTo>
                <a:cubicBezTo>
                  <a:pt x="180" y="145"/>
                  <a:pt x="165" y="137"/>
                  <a:pt x="162" y="136"/>
                </a:cubicBezTo>
                <a:cubicBezTo>
                  <a:pt x="160" y="135"/>
                  <a:pt x="158" y="135"/>
                  <a:pt x="156" y="138"/>
                </a:cubicBezTo>
                <a:cubicBezTo>
                  <a:pt x="154" y="141"/>
                  <a:pt x="148" y="148"/>
                  <a:pt x="146" y="150"/>
                </a:cubicBezTo>
                <a:cubicBezTo>
                  <a:pt x="144" y="152"/>
                  <a:pt x="143" y="152"/>
                  <a:pt x="140" y="150"/>
                </a:cubicBezTo>
                <a:cubicBezTo>
                  <a:pt x="137" y="149"/>
                  <a:pt x="127" y="146"/>
                  <a:pt x="115" y="136"/>
                </a:cubicBezTo>
                <a:cubicBezTo>
                  <a:pt x="106" y="128"/>
                  <a:pt x="100" y="118"/>
                  <a:pt x="99" y="115"/>
                </a:cubicBezTo>
                <a:cubicBezTo>
                  <a:pt x="97" y="112"/>
                  <a:pt x="99" y="110"/>
                  <a:pt x="100" y="109"/>
                </a:cubicBezTo>
                <a:cubicBezTo>
                  <a:pt x="101" y="108"/>
                  <a:pt x="103" y="105"/>
                  <a:pt x="105" y="104"/>
                </a:cubicBezTo>
                <a:cubicBezTo>
                  <a:pt x="106" y="102"/>
                  <a:pt x="107" y="101"/>
                  <a:pt x="108" y="99"/>
                </a:cubicBezTo>
                <a:cubicBezTo>
                  <a:pt x="109" y="97"/>
                  <a:pt x="108" y="95"/>
                  <a:pt x="107" y="93"/>
                </a:cubicBezTo>
                <a:cubicBezTo>
                  <a:pt x="107" y="92"/>
                  <a:pt x="101" y="77"/>
                  <a:pt x="98" y="71"/>
                </a:cubicBezTo>
                <a:cubicBezTo>
                  <a:pt x="96" y="65"/>
                  <a:pt x="93" y="66"/>
                  <a:pt x="91" y="66"/>
                </a:cubicBezTo>
                <a:cubicBezTo>
                  <a:pt x="90" y="66"/>
                  <a:pt x="88" y="66"/>
                  <a:pt x="86" y="66"/>
                </a:cubicBezTo>
                <a:cubicBezTo>
                  <a:pt x="84" y="66"/>
                  <a:pt x="80" y="67"/>
                  <a:pt x="78" y="70"/>
                </a:cubicBezTo>
                <a:cubicBezTo>
                  <a:pt x="75" y="73"/>
                  <a:pt x="67" y="80"/>
                  <a:pt x="67" y="95"/>
                </a:cubicBezTo>
                <a:cubicBezTo>
                  <a:pt x="67" y="109"/>
                  <a:pt x="78" y="124"/>
                  <a:pt x="79" y="125"/>
                </a:cubicBezTo>
                <a:cubicBezTo>
                  <a:pt x="81" y="127"/>
                  <a:pt x="100" y="159"/>
                  <a:pt x="131" y="170"/>
                </a:cubicBezTo>
                <a:cubicBezTo>
                  <a:pt x="161" y="182"/>
                  <a:pt x="161" y="178"/>
                  <a:pt x="167" y="178"/>
                </a:cubicBezTo>
                <a:cubicBezTo>
                  <a:pt x="172" y="177"/>
                  <a:pt x="184" y="171"/>
                  <a:pt x="187" y="164"/>
                </a:cubicBezTo>
                <a:cubicBezTo>
                  <a:pt x="189" y="157"/>
                  <a:pt x="189" y="151"/>
                  <a:pt x="189" y="150"/>
                </a:cubicBezTo>
                <a:close/>
                <a:moveTo>
                  <a:pt x="189" y="150"/>
                </a:moveTo>
                <a:cubicBezTo>
                  <a:pt x="189" y="150"/>
                  <a:pt x="189" y="150"/>
                  <a:pt x="189" y="150"/>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206" name="Group 205"/>
          <p:cNvGrpSpPr/>
          <p:nvPr/>
        </p:nvGrpSpPr>
        <p:grpSpPr>
          <a:xfrm>
            <a:off x="2173715" y="1954691"/>
            <a:ext cx="922656" cy="922652"/>
            <a:chOff x="3721100" y="6330951"/>
            <a:chExt cx="530225" cy="530225"/>
          </a:xfrm>
          <a:solidFill>
            <a:schemeClr val="bg1"/>
          </a:solidFill>
        </p:grpSpPr>
        <p:sp>
          <p:nvSpPr>
            <p:cNvPr id="207" name="Freeform 206"/>
            <p:cNvSpPr>
              <a:spLocks noEditPoints="1"/>
            </p:cNvSpPr>
            <p:nvPr/>
          </p:nvSpPr>
          <p:spPr bwMode="auto">
            <a:xfrm>
              <a:off x="3959225" y="6383338"/>
              <a:ext cx="292100" cy="469900"/>
            </a:xfrm>
            <a:custGeom>
              <a:avLst/>
              <a:gdLst/>
              <a:ahLst/>
              <a:cxnLst>
                <a:cxn ang="0">
                  <a:pos x="126" y="33"/>
                </a:cxn>
                <a:cxn ang="0">
                  <a:pos x="122" y="34"/>
                </a:cxn>
                <a:cxn ang="0">
                  <a:pos x="101" y="36"/>
                </a:cxn>
                <a:cxn ang="0">
                  <a:pos x="95" y="46"/>
                </a:cxn>
                <a:cxn ang="0">
                  <a:pos x="90" y="44"/>
                </a:cxn>
                <a:cxn ang="0">
                  <a:pos x="73" y="29"/>
                </a:cxn>
                <a:cxn ang="0">
                  <a:pos x="70" y="21"/>
                </a:cxn>
                <a:cxn ang="0">
                  <a:pos x="67" y="12"/>
                </a:cxn>
                <a:cxn ang="0">
                  <a:pos x="56" y="2"/>
                </a:cxn>
                <a:cxn ang="0">
                  <a:pos x="43" y="0"/>
                </a:cxn>
                <a:cxn ang="0">
                  <a:pos x="43" y="6"/>
                </a:cxn>
                <a:cxn ang="0">
                  <a:pos x="56" y="18"/>
                </a:cxn>
                <a:cxn ang="0">
                  <a:pos x="62" y="25"/>
                </a:cxn>
                <a:cxn ang="0">
                  <a:pos x="55" y="29"/>
                </a:cxn>
                <a:cxn ang="0">
                  <a:pos x="49" y="27"/>
                </a:cxn>
                <a:cxn ang="0">
                  <a:pos x="41" y="24"/>
                </a:cxn>
                <a:cxn ang="0">
                  <a:pos x="41" y="17"/>
                </a:cxn>
                <a:cxn ang="0">
                  <a:pos x="30" y="12"/>
                </a:cxn>
                <a:cxn ang="0">
                  <a:pos x="27" y="28"/>
                </a:cxn>
                <a:cxn ang="0">
                  <a:pos x="15" y="31"/>
                </a:cxn>
                <a:cxn ang="0">
                  <a:pos x="17" y="40"/>
                </a:cxn>
                <a:cxn ang="0">
                  <a:pos x="31" y="42"/>
                </a:cxn>
                <a:cxn ang="0">
                  <a:pos x="34" y="28"/>
                </a:cxn>
                <a:cxn ang="0">
                  <a:pos x="45" y="30"/>
                </a:cxn>
                <a:cxn ang="0">
                  <a:pos x="51" y="33"/>
                </a:cxn>
                <a:cxn ang="0">
                  <a:pos x="60" y="33"/>
                </a:cxn>
                <a:cxn ang="0">
                  <a:pos x="66" y="45"/>
                </a:cxn>
                <a:cxn ang="0">
                  <a:pos x="82" y="62"/>
                </a:cxn>
                <a:cxn ang="0">
                  <a:pos x="81" y="68"/>
                </a:cxn>
                <a:cxn ang="0">
                  <a:pos x="68" y="66"/>
                </a:cxn>
                <a:cxn ang="0">
                  <a:pos x="45" y="78"/>
                </a:cxn>
                <a:cxn ang="0">
                  <a:pos x="29" y="97"/>
                </a:cxn>
                <a:cxn ang="0">
                  <a:pos x="27" y="106"/>
                </a:cxn>
                <a:cxn ang="0">
                  <a:pos x="21" y="106"/>
                </a:cxn>
                <a:cxn ang="0">
                  <a:pos x="11" y="101"/>
                </a:cxn>
                <a:cxn ang="0">
                  <a:pos x="0" y="106"/>
                </a:cxn>
                <a:cxn ang="0">
                  <a:pos x="3" y="117"/>
                </a:cxn>
                <a:cxn ang="0">
                  <a:pos x="7" y="112"/>
                </a:cxn>
                <a:cxn ang="0">
                  <a:pos x="15" y="111"/>
                </a:cxn>
                <a:cxn ang="0">
                  <a:pos x="15" y="121"/>
                </a:cxn>
                <a:cxn ang="0">
                  <a:pos x="21" y="123"/>
                </a:cxn>
                <a:cxn ang="0">
                  <a:pos x="28" y="131"/>
                </a:cxn>
                <a:cxn ang="0">
                  <a:pos x="39" y="128"/>
                </a:cxn>
                <a:cxn ang="0">
                  <a:pos x="51" y="130"/>
                </a:cxn>
                <a:cxn ang="0">
                  <a:pos x="66" y="134"/>
                </a:cxn>
                <a:cxn ang="0">
                  <a:pos x="73" y="134"/>
                </a:cxn>
                <a:cxn ang="0">
                  <a:pos x="85" y="148"/>
                </a:cxn>
                <a:cxn ang="0">
                  <a:pos x="109" y="162"/>
                </a:cxn>
                <a:cxn ang="0">
                  <a:pos x="93" y="191"/>
                </a:cxn>
                <a:cxn ang="0">
                  <a:pos x="77" y="199"/>
                </a:cxn>
                <a:cxn ang="0">
                  <a:pos x="71" y="215"/>
                </a:cxn>
                <a:cxn ang="0">
                  <a:pos x="48" y="231"/>
                </a:cxn>
                <a:cxn ang="0">
                  <a:pos x="45" y="240"/>
                </a:cxn>
                <a:cxn ang="0">
                  <a:pos x="149" y="108"/>
                </a:cxn>
                <a:cxn ang="0">
                  <a:pos x="126" y="33"/>
                </a:cxn>
                <a:cxn ang="0">
                  <a:pos x="126" y="33"/>
                </a:cxn>
                <a:cxn ang="0">
                  <a:pos x="126" y="33"/>
                </a:cxn>
              </a:cxnLst>
              <a:rect l="0" t="0" r="r" b="b"/>
              <a:pathLst>
                <a:path w="149" h="240">
                  <a:moveTo>
                    <a:pt x="126" y="33"/>
                  </a:moveTo>
                  <a:cubicBezTo>
                    <a:pt x="122" y="34"/>
                    <a:pt x="122" y="34"/>
                    <a:pt x="122" y="34"/>
                  </a:cubicBezTo>
                  <a:cubicBezTo>
                    <a:pt x="101" y="36"/>
                    <a:pt x="101" y="36"/>
                    <a:pt x="101" y="36"/>
                  </a:cubicBezTo>
                  <a:cubicBezTo>
                    <a:pt x="95" y="46"/>
                    <a:pt x="95" y="46"/>
                    <a:pt x="95" y="46"/>
                  </a:cubicBezTo>
                  <a:cubicBezTo>
                    <a:pt x="90" y="44"/>
                    <a:pt x="90" y="44"/>
                    <a:pt x="90" y="44"/>
                  </a:cubicBezTo>
                  <a:cubicBezTo>
                    <a:pt x="73" y="29"/>
                    <a:pt x="73" y="29"/>
                    <a:pt x="73" y="29"/>
                  </a:cubicBezTo>
                  <a:cubicBezTo>
                    <a:pt x="70" y="21"/>
                    <a:pt x="70" y="21"/>
                    <a:pt x="70" y="21"/>
                  </a:cubicBezTo>
                  <a:cubicBezTo>
                    <a:pt x="67" y="12"/>
                    <a:pt x="67" y="12"/>
                    <a:pt x="67" y="12"/>
                  </a:cubicBezTo>
                  <a:cubicBezTo>
                    <a:pt x="56" y="2"/>
                    <a:pt x="56" y="2"/>
                    <a:pt x="56" y="2"/>
                  </a:cubicBezTo>
                  <a:cubicBezTo>
                    <a:pt x="43" y="0"/>
                    <a:pt x="43" y="0"/>
                    <a:pt x="43" y="0"/>
                  </a:cubicBezTo>
                  <a:cubicBezTo>
                    <a:pt x="43" y="6"/>
                    <a:pt x="43" y="6"/>
                    <a:pt x="43" y="6"/>
                  </a:cubicBezTo>
                  <a:cubicBezTo>
                    <a:pt x="56" y="18"/>
                    <a:pt x="56" y="18"/>
                    <a:pt x="56" y="18"/>
                  </a:cubicBezTo>
                  <a:cubicBezTo>
                    <a:pt x="62" y="25"/>
                    <a:pt x="62" y="25"/>
                    <a:pt x="62" y="25"/>
                  </a:cubicBezTo>
                  <a:cubicBezTo>
                    <a:pt x="55" y="29"/>
                    <a:pt x="55" y="29"/>
                    <a:pt x="55" y="29"/>
                  </a:cubicBezTo>
                  <a:cubicBezTo>
                    <a:pt x="49" y="27"/>
                    <a:pt x="49" y="27"/>
                    <a:pt x="49" y="27"/>
                  </a:cubicBezTo>
                  <a:cubicBezTo>
                    <a:pt x="41" y="24"/>
                    <a:pt x="41" y="24"/>
                    <a:pt x="41" y="24"/>
                  </a:cubicBezTo>
                  <a:cubicBezTo>
                    <a:pt x="41" y="17"/>
                    <a:pt x="41" y="17"/>
                    <a:pt x="41" y="17"/>
                  </a:cubicBezTo>
                  <a:cubicBezTo>
                    <a:pt x="30" y="12"/>
                    <a:pt x="30" y="12"/>
                    <a:pt x="30" y="12"/>
                  </a:cubicBezTo>
                  <a:cubicBezTo>
                    <a:pt x="27" y="28"/>
                    <a:pt x="27" y="28"/>
                    <a:pt x="27" y="28"/>
                  </a:cubicBezTo>
                  <a:cubicBezTo>
                    <a:pt x="15" y="31"/>
                    <a:pt x="15" y="31"/>
                    <a:pt x="15" y="31"/>
                  </a:cubicBezTo>
                  <a:cubicBezTo>
                    <a:pt x="17" y="40"/>
                    <a:pt x="17" y="40"/>
                    <a:pt x="17" y="40"/>
                  </a:cubicBezTo>
                  <a:cubicBezTo>
                    <a:pt x="31" y="42"/>
                    <a:pt x="31" y="42"/>
                    <a:pt x="31" y="42"/>
                  </a:cubicBezTo>
                  <a:cubicBezTo>
                    <a:pt x="34" y="28"/>
                    <a:pt x="34" y="28"/>
                    <a:pt x="34" y="28"/>
                  </a:cubicBezTo>
                  <a:cubicBezTo>
                    <a:pt x="45" y="30"/>
                    <a:pt x="45" y="30"/>
                    <a:pt x="45" y="30"/>
                  </a:cubicBezTo>
                  <a:cubicBezTo>
                    <a:pt x="51" y="33"/>
                    <a:pt x="51" y="33"/>
                    <a:pt x="51" y="33"/>
                  </a:cubicBezTo>
                  <a:cubicBezTo>
                    <a:pt x="60" y="33"/>
                    <a:pt x="60" y="33"/>
                    <a:pt x="60" y="33"/>
                  </a:cubicBezTo>
                  <a:cubicBezTo>
                    <a:pt x="66" y="45"/>
                    <a:pt x="66" y="45"/>
                    <a:pt x="66" y="45"/>
                  </a:cubicBezTo>
                  <a:cubicBezTo>
                    <a:pt x="82" y="62"/>
                    <a:pt x="82" y="62"/>
                    <a:pt x="82" y="62"/>
                  </a:cubicBezTo>
                  <a:cubicBezTo>
                    <a:pt x="81" y="68"/>
                    <a:pt x="81" y="68"/>
                    <a:pt x="81" y="68"/>
                  </a:cubicBezTo>
                  <a:cubicBezTo>
                    <a:pt x="68" y="66"/>
                    <a:pt x="68" y="66"/>
                    <a:pt x="68" y="66"/>
                  </a:cubicBezTo>
                  <a:cubicBezTo>
                    <a:pt x="45" y="78"/>
                    <a:pt x="45" y="78"/>
                    <a:pt x="45" y="78"/>
                  </a:cubicBezTo>
                  <a:cubicBezTo>
                    <a:pt x="29" y="97"/>
                    <a:pt x="29" y="97"/>
                    <a:pt x="29" y="97"/>
                  </a:cubicBezTo>
                  <a:cubicBezTo>
                    <a:pt x="27" y="106"/>
                    <a:pt x="27" y="106"/>
                    <a:pt x="27" y="106"/>
                  </a:cubicBezTo>
                  <a:cubicBezTo>
                    <a:pt x="21" y="106"/>
                    <a:pt x="21" y="106"/>
                    <a:pt x="21" y="106"/>
                  </a:cubicBezTo>
                  <a:cubicBezTo>
                    <a:pt x="11" y="101"/>
                    <a:pt x="11" y="101"/>
                    <a:pt x="11" y="101"/>
                  </a:cubicBezTo>
                  <a:cubicBezTo>
                    <a:pt x="0" y="106"/>
                    <a:pt x="0" y="106"/>
                    <a:pt x="0" y="106"/>
                  </a:cubicBezTo>
                  <a:cubicBezTo>
                    <a:pt x="3" y="117"/>
                    <a:pt x="3" y="117"/>
                    <a:pt x="3" y="117"/>
                  </a:cubicBezTo>
                  <a:cubicBezTo>
                    <a:pt x="7" y="112"/>
                    <a:pt x="7" y="112"/>
                    <a:pt x="7" y="112"/>
                  </a:cubicBezTo>
                  <a:cubicBezTo>
                    <a:pt x="15" y="111"/>
                    <a:pt x="15" y="111"/>
                    <a:pt x="15" y="111"/>
                  </a:cubicBezTo>
                  <a:cubicBezTo>
                    <a:pt x="15" y="121"/>
                    <a:pt x="15" y="121"/>
                    <a:pt x="15" y="121"/>
                  </a:cubicBezTo>
                  <a:cubicBezTo>
                    <a:pt x="21" y="123"/>
                    <a:pt x="21" y="123"/>
                    <a:pt x="21" y="123"/>
                  </a:cubicBezTo>
                  <a:cubicBezTo>
                    <a:pt x="28" y="131"/>
                    <a:pt x="28" y="131"/>
                    <a:pt x="28" y="131"/>
                  </a:cubicBezTo>
                  <a:cubicBezTo>
                    <a:pt x="39" y="128"/>
                    <a:pt x="39" y="128"/>
                    <a:pt x="39" y="128"/>
                  </a:cubicBezTo>
                  <a:cubicBezTo>
                    <a:pt x="51" y="130"/>
                    <a:pt x="51" y="130"/>
                    <a:pt x="51" y="130"/>
                  </a:cubicBezTo>
                  <a:cubicBezTo>
                    <a:pt x="66" y="134"/>
                    <a:pt x="66" y="134"/>
                    <a:pt x="66" y="134"/>
                  </a:cubicBezTo>
                  <a:cubicBezTo>
                    <a:pt x="73" y="134"/>
                    <a:pt x="73" y="134"/>
                    <a:pt x="73" y="134"/>
                  </a:cubicBezTo>
                  <a:cubicBezTo>
                    <a:pt x="85" y="148"/>
                    <a:pt x="85" y="148"/>
                    <a:pt x="85" y="148"/>
                  </a:cubicBezTo>
                  <a:cubicBezTo>
                    <a:pt x="109" y="162"/>
                    <a:pt x="109" y="162"/>
                    <a:pt x="109" y="162"/>
                  </a:cubicBezTo>
                  <a:cubicBezTo>
                    <a:pt x="93" y="191"/>
                    <a:pt x="93" y="191"/>
                    <a:pt x="93" y="191"/>
                  </a:cubicBezTo>
                  <a:cubicBezTo>
                    <a:pt x="77" y="199"/>
                    <a:pt x="77" y="199"/>
                    <a:pt x="77" y="199"/>
                  </a:cubicBezTo>
                  <a:cubicBezTo>
                    <a:pt x="71" y="215"/>
                    <a:pt x="71" y="215"/>
                    <a:pt x="71" y="215"/>
                  </a:cubicBezTo>
                  <a:cubicBezTo>
                    <a:pt x="48" y="231"/>
                    <a:pt x="48" y="231"/>
                    <a:pt x="48" y="231"/>
                  </a:cubicBezTo>
                  <a:cubicBezTo>
                    <a:pt x="45" y="240"/>
                    <a:pt x="45" y="240"/>
                    <a:pt x="45" y="240"/>
                  </a:cubicBezTo>
                  <a:cubicBezTo>
                    <a:pt x="105" y="226"/>
                    <a:pt x="149" y="172"/>
                    <a:pt x="149" y="108"/>
                  </a:cubicBezTo>
                  <a:cubicBezTo>
                    <a:pt x="149" y="80"/>
                    <a:pt x="141" y="54"/>
                    <a:pt x="126" y="33"/>
                  </a:cubicBezTo>
                  <a:close/>
                  <a:moveTo>
                    <a:pt x="126" y="33"/>
                  </a:moveTo>
                  <a:cubicBezTo>
                    <a:pt x="126" y="33"/>
                    <a:pt x="126" y="33"/>
                    <a:pt x="126" y="3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8" name="Freeform 207"/>
            <p:cNvSpPr>
              <a:spLocks noEditPoints="1"/>
            </p:cNvSpPr>
            <p:nvPr/>
          </p:nvSpPr>
          <p:spPr bwMode="auto">
            <a:xfrm>
              <a:off x="3721100" y="6457951"/>
              <a:ext cx="307975" cy="403225"/>
            </a:xfrm>
            <a:custGeom>
              <a:avLst/>
              <a:gdLst/>
              <a:ahLst/>
              <a:cxnLst>
                <a:cxn ang="0">
                  <a:pos x="151" y="141"/>
                </a:cxn>
                <a:cxn ang="0">
                  <a:pos x="141" y="123"/>
                </a:cxn>
                <a:cxn ang="0">
                  <a:pos x="150" y="104"/>
                </a:cxn>
                <a:cxn ang="0">
                  <a:pos x="141" y="101"/>
                </a:cxn>
                <a:cxn ang="0">
                  <a:pos x="131" y="91"/>
                </a:cxn>
                <a:cxn ang="0">
                  <a:pos x="109" y="86"/>
                </a:cxn>
                <a:cxn ang="0">
                  <a:pos x="101" y="70"/>
                </a:cxn>
                <a:cxn ang="0">
                  <a:pos x="101" y="80"/>
                </a:cxn>
                <a:cxn ang="0">
                  <a:pos x="98" y="80"/>
                </a:cxn>
                <a:cxn ang="0">
                  <a:pos x="78" y="53"/>
                </a:cxn>
                <a:cxn ang="0">
                  <a:pos x="78" y="31"/>
                </a:cxn>
                <a:cxn ang="0">
                  <a:pos x="64" y="8"/>
                </a:cxn>
                <a:cxn ang="0">
                  <a:pos x="42" y="12"/>
                </a:cxn>
                <a:cxn ang="0">
                  <a:pos x="26" y="12"/>
                </a:cxn>
                <a:cxn ang="0">
                  <a:pos x="19" y="7"/>
                </a:cxn>
                <a:cxn ang="0">
                  <a:pos x="28" y="0"/>
                </a:cxn>
                <a:cxn ang="0">
                  <a:pos x="19" y="2"/>
                </a:cxn>
                <a:cxn ang="0">
                  <a:pos x="0" y="70"/>
                </a:cxn>
                <a:cxn ang="0">
                  <a:pos x="136" y="206"/>
                </a:cxn>
                <a:cxn ang="0">
                  <a:pos x="153" y="205"/>
                </a:cxn>
                <a:cxn ang="0">
                  <a:pos x="151" y="188"/>
                </a:cxn>
                <a:cxn ang="0">
                  <a:pos x="157" y="163"/>
                </a:cxn>
                <a:cxn ang="0">
                  <a:pos x="151" y="141"/>
                </a:cxn>
                <a:cxn ang="0">
                  <a:pos x="151" y="141"/>
                </a:cxn>
                <a:cxn ang="0">
                  <a:pos x="151" y="141"/>
                </a:cxn>
              </a:cxnLst>
              <a:rect l="0" t="0" r="r" b="b"/>
              <a:pathLst>
                <a:path w="157" h="206">
                  <a:moveTo>
                    <a:pt x="151" y="141"/>
                  </a:moveTo>
                  <a:cubicBezTo>
                    <a:pt x="141" y="123"/>
                    <a:pt x="141" y="123"/>
                    <a:pt x="141" y="123"/>
                  </a:cubicBezTo>
                  <a:cubicBezTo>
                    <a:pt x="150" y="104"/>
                    <a:pt x="150" y="104"/>
                    <a:pt x="150" y="104"/>
                  </a:cubicBezTo>
                  <a:cubicBezTo>
                    <a:pt x="141" y="101"/>
                    <a:pt x="141" y="101"/>
                    <a:pt x="141" y="101"/>
                  </a:cubicBezTo>
                  <a:cubicBezTo>
                    <a:pt x="131" y="91"/>
                    <a:pt x="131" y="91"/>
                    <a:pt x="131" y="91"/>
                  </a:cubicBezTo>
                  <a:cubicBezTo>
                    <a:pt x="109" y="86"/>
                    <a:pt x="109" y="86"/>
                    <a:pt x="109" y="86"/>
                  </a:cubicBezTo>
                  <a:cubicBezTo>
                    <a:pt x="101" y="70"/>
                    <a:pt x="101" y="70"/>
                    <a:pt x="101" y="70"/>
                  </a:cubicBezTo>
                  <a:cubicBezTo>
                    <a:pt x="101" y="80"/>
                    <a:pt x="101" y="80"/>
                    <a:pt x="101" y="80"/>
                  </a:cubicBezTo>
                  <a:cubicBezTo>
                    <a:pt x="98" y="80"/>
                    <a:pt x="98" y="80"/>
                    <a:pt x="98" y="80"/>
                  </a:cubicBezTo>
                  <a:cubicBezTo>
                    <a:pt x="78" y="53"/>
                    <a:pt x="78" y="53"/>
                    <a:pt x="78" y="53"/>
                  </a:cubicBezTo>
                  <a:cubicBezTo>
                    <a:pt x="78" y="31"/>
                    <a:pt x="78" y="31"/>
                    <a:pt x="78" y="31"/>
                  </a:cubicBezTo>
                  <a:cubicBezTo>
                    <a:pt x="64" y="8"/>
                    <a:pt x="64" y="8"/>
                    <a:pt x="64" y="8"/>
                  </a:cubicBezTo>
                  <a:cubicBezTo>
                    <a:pt x="42" y="12"/>
                    <a:pt x="42" y="12"/>
                    <a:pt x="42" y="12"/>
                  </a:cubicBezTo>
                  <a:cubicBezTo>
                    <a:pt x="26" y="12"/>
                    <a:pt x="26" y="12"/>
                    <a:pt x="26" y="12"/>
                  </a:cubicBezTo>
                  <a:cubicBezTo>
                    <a:pt x="19" y="7"/>
                    <a:pt x="19" y="7"/>
                    <a:pt x="19" y="7"/>
                  </a:cubicBezTo>
                  <a:cubicBezTo>
                    <a:pt x="28" y="0"/>
                    <a:pt x="28" y="0"/>
                    <a:pt x="28" y="0"/>
                  </a:cubicBezTo>
                  <a:cubicBezTo>
                    <a:pt x="19" y="2"/>
                    <a:pt x="19" y="2"/>
                    <a:pt x="19" y="2"/>
                  </a:cubicBezTo>
                  <a:cubicBezTo>
                    <a:pt x="7" y="22"/>
                    <a:pt x="0" y="45"/>
                    <a:pt x="0" y="70"/>
                  </a:cubicBezTo>
                  <a:cubicBezTo>
                    <a:pt x="0" y="145"/>
                    <a:pt x="61" y="206"/>
                    <a:pt x="136" y="206"/>
                  </a:cubicBezTo>
                  <a:cubicBezTo>
                    <a:pt x="141" y="206"/>
                    <a:pt x="147" y="205"/>
                    <a:pt x="153" y="205"/>
                  </a:cubicBezTo>
                  <a:cubicBezTo>
                    <a:pt x="151" y="188"/>
                    <a:pt x="151" y="188"/>
                    <a:pt x="151" y="188"/>
                  </a:cubicBezTo>
                  <a:cubicBezTo>
                    <a:pt x="151" y="188"/>
                    <a:pt x="157" y="164"/>
                    <a:pt x="157" y="163"/>
                  </a:cubicBezTo>
                  <a:cubicBezTo>
                    <a:pt x="157" y="162"/>
                    <a:pt x="151" y="141"/>
                    <a:pt x="151" y="141"/>
                  </a:cubicBezTo>
                  <a:close/>
                  <a:moveTo>
                    <a:pt x="151" y="141"/>
                  </a:moveTo>
                  <a:cubicBezTo>
                    <a:pt x="151" y="141"/>
                    <a:pt x="151" y="141"/>
                    <a:pt x="151" y="14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9" name="Freeform 208"/>
            <p:cNvSpPr>
              <a:spLocks noEditPoints="1"/>
            </p:cNvSpPr>
            <p:nvPr/>
          </p:nvSpPr>
          <p:spPr bwMode="auto">
            <a:xfrm>
              <a:off x="3781425" y="6330951"/>
              <a:ext cx="317500" cy="95250"/>
            </a:xfrm>
            <a:custGeom>
              <a:avLst/>
              <a:gdLst/>
              <a:ahLst/>
              <a:cxnLst>
                <a:cxn ang="0">
                  <a:pos x="19" y="43"/>
                </a:cxn>
                <a:cxn ang="0">
                  <a:pos x="44" y="40"/>
                </a:cxn>
                <a:cxn ang="0">
                  <a:pos x="55" y="34"/>
                </a:cxn>
                <a:cxn ang="0">
                  <a:pos x="67" y="37"/>
                </a:cxn>
                <a:cxn ang="0">
                  <a:pos x="87" y="36"/>
                </a:cxn>
                <a:cxn ang="0">
                  <a:pos x="94" y="26"/>
                </a:cxn>
                <a:cxn ang="0">
                  <a:pos x="104" y="27"/>
                </a:cxn>
                <a:cxn ang="0">
                  <a:pos x="128" y="25"/>
                </a:cxn>
                <a:cxn ang="0">
                  <a:pos x="135" y="18"/>
                </a:cxn>
                <a:cxn ang="0">
                  <a:pos x="144" y="11"/>
                </a:cxn>
                <a:cxn ang="0">
                  <a:pos x="157" y="13"/>
                </a:cxn>
                <a:cxn ang="0">
                  <a:pos x="162" y="13"/>
                </a:cxn>
                <a:cxn ang="0">
                  <a:pos x="105" y="0"/>
                </a:cxn>
                <a:cxn ang="0">
                  <a:pos x="0" y="49"/>
                </a:cxn>
                <a:cxn ang="0">
                  <a:pos x="0" y="49"/>
                </a:cxn>
                <a:cxn ang="0">
                  <a:pos x="19" y="43"/>
                </a:cxn>
                <a:cxn ang="0">
                  <a:pos x="110" y="13"/>
                </a:cxn>
                <a:cxn ang="0">
                  <a:pos x="124" y="5"/>
                </a:cxn>
                <a:cxn ang="0">
                  <a:pos x="133" y="11"/>
                </a:cxn>
                <a:cxn ang="0">
                  <a:pos x="120" y="20"/>
                </a:cxn>
                <a:cxn ang="0">
                  <a:pos x="108" y="22"/>
                </a:cxn>
                <a:cxn ang="0">
                  <a:pos x="102" y="18"/>
                </a:cxn>
                <a:cxn ang="0">
                  <a:pos x="110" y="13"/>
                </a:cxn>
                <a:cxn ang="0">
                  <a:pos x="69" y="14"/>
                </a:cxn>
                <a:cxn ang="0">
                  <a:pos x="75" y="17"/>
                </a:cxn>
                <a:cxn ang="0">
                  <a:pos x="83" y="14"/>
                </a:cxn>
                <a:cxn ang="0">
                  <a:pos x="88" y="22"/>
                </a:cxn>
                <a:cxn ang="0">
                  <a:pos x="69" y="27"/>
                </a:cxn>
                <a:cxn ang="0">
                  <a:pos x="60" y="21"/>
                </a:cxn>
                <a:cxn ang="0">
                  <a:pos x="69" y="14"/>
                </a:cxn>
                <a:cxn ang="0">
                  <a:pos x="69" y="14"/>
                </a:cxn>
                <a:cxn ang="0">
                  <a:pos x="69" y="14"/>
                </a:cxn>
              </a:cxnLst>
              <a:rect l="0" t="0" r="r" b="b"/>
              <a:pathLst>
                <a:path w="162" h="49">
                  <a:moveTo>
                    <a:pt x="19" y="43"/>
                  </a:moveTo>
                  <a:cubicBezTo>
                    <a:pt x="44" y="40"/>
                    <a:pt x="44" y="40"/>
                    <a:pt x="44" y="40"/>
                  </a:cubicBezTo>
                  <a:cubicBezTo>
                    <a:pt x="55" y="34"/>
                    <a:pt x="55" y="34"/>
                    <a:pt x="55" y="34"/>
                  </a:cubicBezTo>
                  <a:cubicBezTo>
                    <a:pt x="67" y="37"/>
                    <a:pt x="67" y="37"/>
                    <a:pt x="67" y="37"/>
                  </a:cubicBezTo>
                  <a:cubicBezTo>
                    <a:pt x="87" y="36"/>
                    <a:pt x="87" y="36"/>
                    <a:pt x="87" y="36"/>
                  </a:cubicBezTo>
                  <a:cubicBezTo>
                    <a:pt x="94" y="26"/>
                    <a:pt x="94" y="26"/>
                    <a:pt x="94" y="26"/>
                  </a:cubicBezTo>
                  <a:cubicBezTo>
                    <a:pt x="104" y="27"/>
                    <a:pt x="104" y="27"/>
                    <a:pt x="104" y="27"/>
                  </a:cubicBezTo>
                  <a:cubicBezTo>
                    <a:pt x="128" y="25"/>
                    <a:pt x="128" y="25"/>
                    <a:pt x="128" y="25"/>
                  </a:cubicBezTo>
                  <a:cubicBezTo>
                    <a:pt x="135" y="18"/>
                    <a:pt x="135" y="18"/>
                    <a:pt x="135" y="18"/>
                  </a:cubicBezTo>
                  <a:cubicBezTo>
                    <a:pt x="144" y="11"/>
                    <a:pt x="144" y="11"/>
                    <a:pt x="144" y="11"/>
                  </a:cubicBezTo>
                  <a:cubicBezTo>
                    <a:pt x="157" y="13"/>
                    <a:pt x="157" y="13"/>
                    <a:pt x="157" y="13"/>
                  </a:cubicBezTo>
                  <a:cubicBezTo>
                    <a:pt x="162" y="13"/>
                    <a:pt x="162" y="13"/>
                    <a:pt x="162" y="13"/>
                  </a:cubicBezTo>
                  <a:cubicBezTo>
                    <a:pt x="145" y="4"/>
                    <a:pt x="125" y="0"/>
                    <a:pt x="105" y="0"/>
                  </a:cubicBezTo>
                  <a:cubicBezTo>
                    <a:pt x="63" y="0"/>
                    <a:pt x="25" y="19"/>
                    <a:pt x="0" y="49"/>
                  </a:cubicBezTo>
                  <a:cubicBezTo>
                    <a:pt x="0" y="49"/>
                    <a:pt x="0" y="49"/>
                    <a:pt x="0" y="49"/>
                  </a:cubicBezTo>
                  <a:lnTo>
                    <a:pt x="19" y="43"/>
                  </a:lnTo>
                  <a:close/>
                  <a:moveTo>
                    <a:pt x="110" y="13"/>
                  </a:moveTo>
                  <a:cubicBezTo>
                    <a:pt x="124" y="5"/>
                    <a:pt x="124" y="5"/>
                    <a:pt x="124" y="5"/>
                  </a:cubicBezTo>
                  <a:cubicBezTo>
                    <a:pt x="133" y="11"/>
                    <a:pt x="133" y="11"/>
                    <a:pt x="133" y="11"/>
                  </a:cubicBezTo>
                  <a:cubicBezTo>
                    <a:pt x="120" y="20"/>
                    <a:pt x="120" y="20"/>
                    <a:pt x="120" y="20"/>
                  </a:cubicBezTo>
                  <a:cubicBezTo>
                    <a:pt x="108" y="22"/>
                    <a:pt x="108" y="22"/>
                    <a:pt x="108" y="22"/>
                  </a:cubicBezTo>
                  <a:cubicBezTo>
                    <a:pt x="102" y="18"/>
                    <a:pt x="102" y="18"/>
                    <a:pt x="102" y="18"/>
                  </a:cubicBezTo>
                  <a:lnTo>
                    <a:pt x="110" y="13"/>
                  </a:lnTo>
                  <a:close/>
                  <a:moveTo>
                    <a:pt x="69" y="14"/>
                  </a:moveTo>
                  <a:cubicBezTo>
                    <a:pt x="75" y="17"/>
                    <a:pt x="75" y="17"/>
                    <a:pt x="75" y="17"/>
                  </a:cubicBezTo>
                  <a:cubicBezTo>
                    <a:pt x="83" y="14"/>
                    <a:pt x="83" y="14"/>
                    <a:pt x="83" y="14"/>
                  </a:cubicBezTo>
                  <a:cubicBezTo>
                    <a:pt x="88" y="22"/>
                    <a:pt x="88" y="22"/>
                    <a:pt x="88" y="22"/>
                  </a:cubicBezTo>
                  <a:cubicBezTo>
                    <a:pt x="69" y="27"/>
                    <a:pt x="69" y="27"/>
                    <a:pt x="69" y="27"/>
                  </a:cubicBezTo>
                  <a:cubicBezTo>
                    <a:pt x="60" y="21"/>
                    <a:pt x="60" y="21"/>
                    <a:pt x="60" y="21"/>
                  </a:cubicBezTo>
                  <a:cubicBezTo>
                    <a:pt x="60" y="21"/>
                    <a:pt x="69" y="16"/>
                    <a:pt x="69" y="14"/>
                  </a:cubicBezTo>
                  <a:close/>
                  <a:moveTo>
                    <a:pt x="69" y="14"/>
                  </a:moveTo>
                  <a:cubicBezTo>
                    <a:pt x="69" y="14"/>
                    <a:pt x="69" y="14"/>
                    <a:pt x="69"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Tree>
    <p:extLst>
      <p:ext uri="{BB962C8B-B14F-4D97-AF65-F5344CB8AC3E}">
        <p14:creationId xmlns:p14="http://schemas.microsoft.com/office/powerpoint/2010/main" val="1878692927"/>
      </p:ext>
    </p:extLst>
  </p:cSld>
  <p:clrMapOvr>
    <a:masterClrMapping/>
  </p:clrMapOvr>
  <p:transition spd="slow">
    <p:push dir="u"/>
  </p:transition>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5" name="Freeform 4"/>
          <p:cNvSpPr/>
          <p:nvPr/>
        </p:nvSpPr>
        <p:spPr>
          <a:xfrm>
            <a:off x="387819" y="1897242"/>
            <a:ext cx="2507067" cy="2731908"/>
          </a:xfrm>
          <a:custGeom>
            <a:avLst/>
            <a:gdLst>
              <a:gd name="connsiteX0" fmla="*/ 1208779 w 2163434"/>
              <a:gd name="connsiteY0" fmla="*/ 0 h 2350632"/>
              <a:gd name="connsiteX1" fmla="*/ 1884619 w 2163434"/>
              <a:gd name="connsiteY1" fmla="*/ 200726 h 2350632"/>
              <a:gd name="connsiteX2" fmla="*/ 1952788 w 2163434"/>
              <a:gd name="connsiteY2" fmla="*/ 250290 h 2350632"/>
              <a:gd name="connsiteX3" fmla="*/ 1764328 w 2163434"/>
              <a:gd name="connsiteY3" fmla="*/ 250290 h 2350632"/>
              <a:gd name="connsiteX4" fmla="*/ 1734367 w 2163434"/>
              <a:gd name="connsiteY4" fmla="*/ 232592 h 2350632"/>
              <a:gd name="connsiteX5" fmla="*/ 1208779 w 2163434"/>
              <a:gd name="connsiteY5" fmla="*/ 103193 h 2350632"/>
              <a:gd name="connsiteX6" fmla="*/ 106131 w 2163434"/>
              <a:gd name="connsiteY6" fmla="*/ 1175316 h 2350632"/>
              <a:gd name="connsiteX7" fmla="*/ 1208779 w 2163434"/>
              <a:gd name="connsiteY7" fmla="*/ 2247439 h 2350632"/>
              <a:gd name="connsiteX8" fmla="*/ 1988469 w 2163434"/>
              <a:gd name="connsiteY8" fmla="*/ 1933421 h 2350632"/>
              <a:gd name="connsiteX9" fmla="*/ 2024899 w 2163434"/>
              <a:gd name="connsiteY9" fmla="*/ 1894448 h 2350632"/>
              <a:gd name="connsiteX10" fmla="*/ 2163434 w 2163434"/>
              <a:gd name="connsiteY10" fmla="*/ 1894448 h 2350632"/>
              <a:gd name="connsiteX11" fmla="*/ 2141532 w 2163434"/>
              <a:gd name="connsiteY11" fmla="*/ 1922926 h 2350632"/>
              <a:gd name="connsiteX12" fmla="*/ 1208779 w 2163434"/>
              <a:gd name="connsiteY12" fmla="*/ 2350632 h 2350632"/>
              <a:gd name="connsiteX13" fmla="*/ 0 w 2163434"/>
              <a:gd name="connsiteY13" fmla="*/ 1175316 h 2350632"/>
              <a:gd name="connsiteX14" fmla="*/ 1208779 w 2163434"/>
              <a:gd name="connsiteY14" fmla="*/ 0 h 235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63434" h="2350632">
                <a:moveTo>
                  <a:pt x="1208779" y="0"/>
                </a:moveTo>
                <a:cubicBezTo>
                  <a:pt x="1459125" y="0"/>
                  <a:pt x="1691696" y="73998"/>
                  <a:pt x="1884619" y="200726"/>
                </a:cubicBezTo>
                <a:lnTo>
                  <a:pt x="1952788" y="250290"/>
                </a:lnTo>
                <a:lnTo>
                  <a:pt x="1764328" y="250290"/>
                </a:lnTo>
                <a:lnTo>
                  <a:pt x="1734367" y="232592"/>
                </a:lnTo>
                <a:cubicBezTo>
                  <a:pt x="1578129" y="150069"/>
                  <a:pt x="1399084" y="103193"/>
                  <a:pt x="1208779" y="103193"/>
                </a:cubicBezTo>
                <a:cubicBezTo>
                  <a:pt x="599803" y="103193"/>
                  <a:pt x="106131" y="583199"/>
                  <a:pt x="106131" y="1175316"/>
                </a:cubicBezTo>
                <a:cubicBezTo>
                  <a:pt x="106131" y="1767433"/>
                  <a:pt x="599803" y="2247439"/>
                  <a:pt x="1208779" y="2247439"/>
                </a:cubicBezTo>
                <a:cubicBezTo>
                  <a:pt x="1513267" y="2247439"/>
                  <a:pt x="1788929" y="2127438"/>
                  <a:pt x="1988469" y="1933421"/>
                </a:cubicBezTo>
                <a:lnTo>
                  <a:pt x="2024899" y="1894448"/>
                </a:lnTo>
                <a:lnTo>
                  <a:pt x="2163434" y="1894448"/>
                </a:lnTo>
                <a:lnTo>
                  <a:pt x="2141532" y="1922926"/>
                </a:lnTo>
                <a:cubicBezTo>
                  <a:pt x="1919824" y="2184137"/>
                  <a:pt x="1584299" y="2350632"/>
                  <a:pt x="1208779" y="2350632"/>
                </a:cubicBezTo>
                <a:cubicBezTo>
                  <a:pt x="541189" y="2350632"/>
                  <a:pt x="0" y="1824425"/>
                  <a:pt x="0" y="1175316"/>
                </a:cubicBezTo>
                <a:cubicBezTo>
                  <a:pt x="0" y="526207"/>
                  <a:pt x="541189" y="0"/>
                  <a:pt x="1208779" y="0"/>
                </a:cubicBezTo>
                <a:close/>
              </a:path>
            </a:pathLst>
          </a:cu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en-US" sz="1500"/>
          </a:p>
        </p:txBody>
      </p:sp>
      <p:sp>
        <p:nvSpPr>
          <p:cNvPr id="6" name="Freeform 5"/>
          <p:cNvSpPr/>
          <p:nvPr/>
        </p:nvSpPr>
        <p:spPr>
          <a:xfrm>
            <a:off x="2721212" y="2190052"/>
            <a:ext cx="3725039" cy="551799"/>
          </a:xfrm>
          <a:custGeom>
            <a:avLst/>
            <a:gdLst>
              <a:gd name="connsiteX0" fmla="*/ 0 w 2912219"/>
              <a:gd name="connsiteY0" fmla="*/ 0 h 474788"/>
              <a:gd name="connsiteX1" fmla="*/ 2674825 w 2912219"/>
              <a:gd name="connsiteY1" fmla="*/ 0 h 474788"/>
              <a:gd name="connsiteX2" fmla="*/ 2912219 w 2912219"/>
              <a:gd name="connsiteY2" fmla="*/ 237394 h 474788"/>
              <a:gd name="connsiteX3" fmla="*/ 2674825 w 2912219"/>
              <a:gd name="connsiteY3" fmla="*/ 474788 h 474788"/>
              <a:gd name="connsiteX4" fmla="*/ 372506 w 2912219"/>
              <a:gd name="connsiteY4" fmla="*/ 474787 h 474788"/>
              <a:gd name="connsiteX5" fmla="*/ 369778 w 2912219"/>
              <a:gd name="connsiteY5" fmla="*/ 467540 h 474788"/>
              <a:gd name="connsiteX6" fmla="*/ 24887 w 2912219"/>
              <a:gd name="connsiteY6" fmla="*/ 18095 h 474788"/>
              <a:gd name="connsiteX7" fmla="*/ 0 w 2912219"/>
              <a:gd name="connsiteY7" fmla="*/ 0 h 474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219" h="474788">
                <a:moveTo>
                  <a:pt x="0" y="0"/>
                </a:moveTo>
                <a:lnTo>
                  <a:pt x="2674825" y="0"/>
                </a:lnTo>
                <a:cubicBezTo>
                  <a:pt x="2805934" y="0"/>
                  <a:pt x="2912219" y="106285"/>
                  <a:pt x="2912219" y="237394"/>
                </a:cubicBezTo>
                <a:cubicBezTo>
                  <a:pt x="2912219" y="368503"/>
                  <a:pt x="2805934" y="474788"/>
                  <a:pt x="2674825" y="474788"/>
                </a:cubicBezTo>
                <a:lnTo>
                  <a:pt x="372506" y="474787"/>
                </a:lnTo>
                <a:lnTo>
                  <a:pt x="369778" y="467540"/>
                </a:lnTo>
                <a:cubicBezTo>
                  <a:pt x="293319" y="291774"/>
                  <a:pt x="174136" y="137856"/>
                  <a:pt x="24887" y="18095"/>
                </a:cubicBezTo>
                <a:lnTo>
                  <a:pt x="0" y="0"/>
                </a:lnTo>
                <a:close/>
              </a:path>
            </a:pathLst>
          </a:cu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en-US" sz="1500"/>
          </a:p>
        </p:txBody>
      </p:sp>
      <p:sp>
        <p:nvSpPr>
          <p:cNvPr id="7" name="Freeform 6"/>
          <p:cNvSpPr/>
          <p:nvPr/>
        </p:nvSpPr>
        <p:spPr>
          <a:xfrm>
            <a:off x="3194824" y="2862541"/>
            <a:ext cx="4425175" cy="562017"/>
          </a:xfrm>
          <a:custGeom>
            <a:avLst/>
            <a:gdLst>
              <a:gd name="connsiteX0" fmla="*/ 0 w 3555612"/>
              <a:gd name="connsiteY0" fmla="*/ 0 h 483580"/>
              <a:gd name="connsiteX1" fmla="*/ 3313822 w 3555612"/>
              <a:gd name="connsiteY1" fmla="*/ 0 h 483580"/>
              <a:gd name="connsiteX2" fmla="*/ 3555612 w 3555612"/>
              <a:gd name="connsiteY2" fmla="*/ 241790 h 483580"/>
              <a:gd name="connsiteX3" fmla="*/ 3313822 w 3555612"/>
              <a:gd name="connsiteY3" fmla="*/ 483580 h 483580"/>
              <a:gd name="connsiteX4" fmla="*/ 43912 w 3555612"/>
              <a:gd name="connsiteY4" fmla="*/ 483580 h 483580"/>
              <a:gd name="connsiteX5" fmla="*/ 46843 w 3555612"/>
              <a:gd name="connsiteY5" fmla="*/ 464907 h 483580"/>
              <a:gd name="connsiteX6" fmla="*/ 53084 w 3555612"/>
              <a:gd name="connsiteY6" fmla="*/ 344738 h 483580"/>
              <a:gd name="connsiteX7" fmla="*/ 28526 w 3555612"/>
              <a:gd name="connsiteY7" fmla="*/ 107871 h 483580"/>
              <a:gd name="connsiteX8" fmla="*/ 0 w 3555612"/>
              <a:gd name="connsiteY8" fmla="*/ 0 h 483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5612" h="483580">
                <a:moveTo>
                  <a:pt x="0" y="0"/>
                </a:moveTo>
                <a:lnTo>
                  <a:pt x="3313822" y="0"/>
                </a:lnTo>
                <a:cubicBezTo>
                  <a:pt x="3447359" y="0"/>
                  <a:pt x="3555612" y="108253"/>
                  <a:pt x="3555612" y="241790"/>
                </a:cubicBezTo>
                <a:cubicBezTo>
                  <a:pt x="3555612" y="375327"/>
                  <a:pt x="3447359" y="483580"/>
                  <a:pt x="3313822" y="483580"/>
                </a:cubicBezTo>
                <a:lnTo>
                  <a:pt x="43912" y="483580"/>
                </a:lnTo>
                <a:lnTo>
                  <a:pt x="46843" y="464907"/>
                </a:lnTo>
                <a:cubicBezTo>
                  <a:pt x="50970" y="425397"/>
                  <a:pt x="53084" y="385307"/>
                  <a:pt x="53084" y="344738"/>
                </a:cubicBezTo>
                <a:cubicBezTo>
                  <a:pt x="53084" y="263600"/>
                  <a:pt x="44628" y="184381"/>
                  <a:pt x="28526" y="107871"/>
                </a:cubicBezTo>
                <a:lnTo>
                  <a:pt x="0" y="0"/>
                </a:lnTo>
                <a:close/>
              </a:path>
            </a:pathLst>
          </a:custGeom>
          <a:solidFill>
            <a:schemeClr val="accent2"/>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en-US" sz="1500"/>
          </a:p>
        </p:txBody>
      </p:sp>
      <p:sp>
        <p:nvSpPr>
          <p:cNvPr id="8" name="Freeform 7"/>
          <p:cNvSpPr/>
          <p:nvPr/>
        </p:nvSpPr>
        <p:spPr>
          <a:xfrm>
            <a:off x="2977903" y="3547173"/>
            <a:ext cx="5771459" cy="551799"/>
          </a:xfrm>
          <a:custGeom>
            <a:avLst/>
            <a:gdLst>
              <a:gd name="connsiteX0" fmla="*/ 227589 w 5057914"/>
              <a:gd name="connsiteY0" fmla="*/ 0 h 474788"/>
              <a:gd name="connsiteX1" fmla="*/ 4820520 w 5057914"/>
              <a:gd name="connsiteY1" fmla="*/ 0 h 474788"/>
              <a:gd name="connsiteX2" fmla="*/ 5057914 w 5057914"/>
              <a:gd name="connsiteY2" fmla="*/ 237394 h 474788"/>
              <a:gd name="connsiteX3" fmla="*/ 4820520 w 5057914"/>
              <a:gd name="connsiteY3" fmla="*/ 474788 h 474788"/>
              <a:gd name="connsiteX4" fmla="*/ 0 w 5057914"/>
              <a:gd name="connsiteY4" fmla="*/ 474788 h 474788"/>
              <a:gd name="connsiteX5" fmla="*/ 47683 w 5057914"/>
              <a:gd name="connsiteY5" fmla="*/ 412786 h 474788"/>
              <a:gd name="connsiteX6" fmla="*/ 199780 w 5057914"/>
              <a:gd name="connsiteY6" fmla="*/ 105159 h 474788"/>
              <a:gd name="connsiteX7" fmla="*/ 227589 w 5057914"/>
              <a:gd name="connsiteY7" fmla="*/ 0 h 474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7914" h="474788">
                <a:moveTo>
                  <a:pt x="227589" y="0"/>
                </a:moveTo>
                <a:lnTo>
                  <a:pt x="4820520" y="0"/>
                </a:lnTo>
                <a:cubicBezTo>
                  <a:pt x="4951629" y="0"/>
                  <a:pt x="5057914" y="106285"/>
                  <a:pt x="5057914" y="237394"/>
                </a:cubicBezTo>
                <a:cubicBezTo>
                  <a:pt x="5057914" y="368503"/>
                  <a:pt x="4951629" y="474788"/>
                  <a:pt x="4820520" y="474788"/>
                </a:cubicBezTo>
                <a:lnTo>
                  <a:pt x="0" y="474788"/>
                </a:lnTo>
                <a:lnTo>
                  <a:pt x="47683" y="412786"/>
                </a:lnTo>
                <a:cubicBezTo>
                  <a:pt x="112852" y="318996"/>
                  <a:pt x="164462" y="215567"/>
                  <a:pt x="199780" y="105159"/>
                </a:cubicBezTo>
                <a:lnTo>
                  <a:pt x="227589" y="0"/>
                </a:lnTo>
                <a:close/>
              </a:path>
            </a:pathLst>
          </a:custGeom>
          <a:solidFill>
            <a:schemeClr val="accent3"/>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noAutofit/>
          </a:bodyPr>
          <a:lstStyle/>
          <a:p>
            <a:pPr algn="ctr"/>
            <a:endParaRPr lang="en-US" sz="1500"/>
          </a:p>
        </p:txBody>
      </p:sp>
      <p:sp>
        <p:nvSpPr>
          <p:cNvPr id="9" name="Oval 8"/>
          <p:cNvSpPr/>
          <p:nvPr/>
        </p:nvSpPr>
        <p:spPr>
          <a:xfrm>
            <a:off x="613964" y="2095708"/>
            <a:ext cx="2334976" cy="2334976"/>
          </a:xfrm>
          <a:prstGeom prst="ellipse">
            <a:avLst/>
          </a:prstGeom>
          <a:solidFill>
            <a:schemeClr val="bg1">
              <a:alpha val="0"/>
            </a:schemeClr>
          </a:solidFill>
          <a:ln w="76200" cmpd="tri">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90164" y="2171908"/>
            <a:ext cx="2182576" cy="218257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 name="Group 10"/>
          <p:cNvGrpSpPr/>
          <p:nvPr/>
        </p:nvGrpSpPr>
        <p:grpSpPr>
          <a:xfrm>
            <a:off x="6781800" y="1952388"/>
            <a:ext cx="851586" cy="830086"/>
            <a:chOff x="5130801" y="1885949"/>
            <a:chExt cx="273050" cy="230187"/>
          </a:xfrm>
          <a:solidFill>
            <a:schemeClr val="accent2"/>
          </a:solidFill>
        </p:grpSpPr>
        <p:sp>
          <p:nvSpPr>
            <p:cNvPr id="12" name="Freeform 165"/>
            <p:cNvSpPr>
              <a:spLocks/>
            </p:cNvSpPr>
            <p:nvPr/>
          </p:nvSpPr>
          <p:spPr bwMode="auto">
            <a:xfrm>
              <a:off x="5284788" y="1944686"/>
              <a:ext cx="101600" cy="44450"/>
            </a:xfrm>
            <a:custGeom>
              <a:avLst/>
              <a:gdLst/>
              <a:ahLst/>
              <a:cxnLst>
                <a:cxn ang="0">
                  <a:pos x="44" y="1"/>
                </a:cxn>
                <a:cxn ang="0">
                  <a:pos x="43" y="0"/>
                </a:cxn>
                <a:cxn ang="0">
                  <a:pos x="42" y="0"/>
                </a:cxn>
                <a:cxn ang="0">
                  <a:pos x="41" y="0"/>
                </a:cxn>
                <a:cxn ang="0">
                  <a:pos x="31" y="11"/>
                </a:cxn>
                <a:cxn ang="0">
                  <a:pos x="31" y="11"/>
                </a:cxn>
                <a:cxn ang="0">
                  <a:pos x="20" y="6"/>
                </a:cxn>
                <a:cxn ang="0">
                  <a:pos x="19" y="6"/>
                </a:cxn>
                <a:cxn ang="0">
                  <a:pos x="16" y="7"/>
                </a:cxn>
                <a:cxn ang="0">
                  <a:pos x="9" y="16"/>
                </a:cxn>
                <a:cxn ang="0">
                  <a:pos x="9" y="16"/>
                </a:cxn>
                <a:cxn ang="0">
                  <a:pos x="1" y="16"/>
                </a:cxn>
                <a:cxn ang="0">
                  <a:pos x="0" y="18"/>
                </a:cxn>
                <a:cxn ang="0">
                  <a:pos x="1" y="19"/>
                </a:cxn>
                <a:cxn ang="0">
                  <a:pos x="9" y="19"/>
                </a:cxn>
                <a:cxn ang="0">
                  <a:pos x="12" y="18"/>
                </a:cxn>
                <a:cxn ang="0">
                  <a:pos x="19" y="9"/>
                </a:cxn>
                <a:cxn ang="0">
                  <a:pos x="19" y="9"/>
                </a:cxn>
                <a:cxn ang="0">
                  <a:pos x="30" y="14"/>
                </a:cxn>
                <a:cxn ang="0">
                  <a:pos x="32" y="14"/>
                </a:cxn>
                <a:cxn ang="0">
                  <a:pos x="33" y="14"/>
                </a:cxn>
                <a:cxn ang="0">
                  <a:pos x="43" y="2"/>
                </a:cxn>
                <a:cxn ang="0">
                  <a:pos x="44" y="1"/>
                </a:cxn>
              </a:cxnLst>
              <a:rect l="0" t="0" r="r" b="b"/>
              <a:pathLst>
                <a:path w="44" h="19">
                  <a:moveTo>
                    <a:pt x="44" y="1"/>
                  </a:moveTo>
                  <a:cubicBezTo>
                    <a:pt x="44" y="1"/>
                    <a:pt x="43" y="0"/>
                    <a:pt x="43" y="0"/>
                  </a:cubicBezTo>
                  <a:cubicBezTo>
                    <a:pt x="43" y="0"/>
                    <a:pt x="42" y="0"/>
                    <a:pt x="42" y="0"/>
                  </a:cubicBezTo>
                  <a:cubicBezTo>
                    <a:pt x="41" y="0"/>
                    <a:pt x="41" y="0"/>
                    <a:pt x="41" y="0"/>
                  </a:cubicBezTo>
                  <a:cubicBezTo>
                    <a:pt x="41" y="0"/>
                    <a:pt x="34" y="8"/>
                    <a:pt x="31" y="11"/>
                  </a:cubicBezTo>
                  <a:cubicBezTo>
                    <a:pt x="31" y="11"/>
                    <a:pt x="31" y="11"/>
                    <a:pt x="31" y="11"/>
                  </a:cubicBezTo>
                  <a:cubicBezTo>
                    <a:pt x="20" y="6"/>
                    <a:pt x="20" y="6"/>
                    <a:pt x="20" y="6"/>
                  </a:cubicBezTo>
                  <a:cubicBezTo>
                    <a:pt x="20" y="6"/>
                    <a:pt x="19" y="6"/>
                    <a:pt x="19" y="6"/>
                  </a:cubicBezTo>
                  <a:cubicBezTo>
                    <a:pt x="18" y="6"/>
                    <a:pt x="17" y="6"/>
                    <a:pt x="16" y="7"/>
                  </a:cubicBezTo>
                  <a:cubicBezTo>
                    <a:pt x="9" y="16"/>
                    <a:pt x="9" y="16"/>
                    <a:pt x="9" y="16"/>
                  </a:cubicBezTo>
                  <a:cubicBezTo>
                    <a:pt x="9" y="16"/>
                    <a:pt x="9" y="16"/>
                    <a:pt x="9" y="16"/>
                  </a:cubicBezTo>
                  <a:cubicBezTo>
                    <a:pt x="1" y="16"/>
                    <a:pt x="1" y="16"/>
                    <a:pt x="1" y="16"/>
                  </a:cubicBezTo>
                  <a:cubicBezTo>
                    <a:pt x="0" y="16"/>
                    <a:pt x="0" y="17"/>
                    <a:pt x="0" y="18"/>
                  </a:cubicBezTo>
                  <a:cubicBezTo>
                    <a:pt x="0" y="19"/>
                    <a:pt x="0" y="19"/>
                    <a:pt x="1" y="19"/>
                  </a:cubicBezTo>
                  <a:cubicBezTo>
                    <a:pt x="9" y="19"/>
                    <a:pt x="9" y="19"/>
                    <a:pt x="9" y="19"/>
                  </a:cubicBezTo>
                  <a:cubicBezTo>
                    <a:pt x="10" y="19"/>
                    <a:pt x="11" y="19"/>
                    <a:pt x="12" y="18"/>
                  </a:cubicBezTo>
                  <a:cubicBezTo>
                    <a:pt x="12" y="18"/>
                    <a:pt x="17" y="11"/>
                    <a:pt x="19" y="9"/>
                  </a:cubicBezTo>
                  <a:cubicBezTo>
                    <a:pt x="19" y="9"/>
                    <a:pt x="19" y="9"/>
                    <a:pt x="19" y="9"/>
                  </a:cubicBezTo>
                  <a:cubicBezTo>
                    <a:pt x="30" y="14"/>
                    <a:pt x="30" y="14"/>
                    <a:pt x="30" y="14"/>
                  </a:cubicBezTo>
                  <a:cubicBezTo>
                    <a:pt x="30" y="14"/>
                    <a:pt x="31" y="14"/>
                    <a:pt x="32" y="14"/>
                  </a:cubicBezTo>
                  <a:cubicBezTo>
                    <a:pt x="32" y="14"/>
                    <a:pt x="33" y="14"/>
                    <a:pt x="33" y="14"/>
                  </a:cubicBezTo>
                  <a:cubicBezTo>
                    <a:pt x="43" y="2"/>
                    <a:pt x="43" y="2"/>
                    <a:pt x="43" y="2"/>
                  </a:cubicBezTo>
                  <a:cubicBezTo>
                    <a:pt x="44" y="2"/>
                    <a:pt x="44" y="2"/>
                    <a:pt x="44" y="1"/>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Oval 166"/>
            <p:cNvSpPr>
              <a:spLocks noChangeArrowheads="1"/>
            </p:cNvSpPr>
            <p:nvPr/>
          </p:nvSpPr>
          <p:spPr bwMode="auto">
            <a:xfrm>
              <a:off x="5164138" y="1892299"/>
              <a:ext cx="52388" cy="52388"/>
            </a:xfrm>
            <a:prstGeom prst="ellipse">
              <a:avLst/>
            </a:pr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67"/>
            <p:cNvSpPr>
              <a:spLocks noEditPoints="1"/>
            </p:cNvSpPr>
            <p:nvPr/>
          </p:nvSpPr>
          <p:spPr bwMode="auto">
            <a:xfrm>
              <a:off x="5130801" y="1951036"/>
              <a:ext cx="174625" cy="165100"/>
            </a:xfrm>
            <a:custGeom>
              <a:avLst/>
              <a:gdLst/>
              <a:ahLst/>
              <a:cxnLst>
                <a:cxn ang="0">
                  <a:pos x="30" y="20"/>
                </a:cxn>
                <a:cxn ang="0">
                  <a:pos x="26" y="24"/>
                </a:cxn>
                <a:cxn ang="0">
                  <a:pos x="25" y="24"/>
                </a:cxn>
                <a:cxn ang="0">
                  <a:pos x="20" y="20"/>
                </a:cxn>
                <a:cxn ang="0">
                  <a:pos x="20" y="18"/>
                </a:cxn>
                <a:cxn ang="0">
                  <a:pos x="22" y="8"/>
                </a:cxn>
                <a:cxn ang="0">
                  <a:pos x="22" y="8"/>
                </a:cxn>
                <a:cxn ang="0">
                  <a:pos x="22" y="6"/>
                </a:cxn>
                <a:cxn ang="0">
                  <a:pos x="23" y="5"/>
                </a:cxn>
                <a:cxn ang="0">
                  <a:pos x="28" y="5"/>
                </a:cxn>
                <a:cxn ang="0">
                  <a:pos x="28" y="6"/>
                </a:cxn>
                <a:cxn ang="0">
                  <a:pos x="28" y="8"/>
                </a:cxn>
                <a:cxn ang="0">
                  <a:pos x="28" y="8"/>
                </a:cxn>
                <a:cxn ang="0">
                  <a:pos x="30" y="18"/>
                </a:cxn>
                <a:cxn ang="0">
                  <a:pos x="30" y="20"/>
                </a:cxn>
                <a:cxn ang="0">
                  <a:pos x="76" y="23"/>
                </a:cxn>
                <a:cxn ang="0">
                  <a:pos x="74" y="22"/>
                </a:cxn>
                <a:cxn ang="0">
                  <a:pos x="55" y="24"/>
                </a:cxn>
                <a:cxn ang="0">
                  <a:pos x="53" y="23"/>
                </a:cxn>
                <a:cxn ang="0">
                  <a:pos x="53" y="22"/>
                </a:cxn>
                <a:cxn ang="0">
                  <a:pos x="45" y="18"/>
                </a:cxn>
                <a:cxn ang="0">
                  <a:pos x="33" y="0"/>
                </a:cxn>
                <a:cxn ang="0">
                  <a:pos x="18" y="0"/>
                </a:cxn>
                <a:cxn ang="0">
                  <a:pos x="5" y="20"/>
                </a:cxn>
                <a:cxn ang="0">
                  <a:pos x="1" y="30"/>
                </a:cxn>
                <a:cxn ang="0">
                  <a:pos x="3" y="36"/>
                </a:cxn>
                <a:cxn ang="0">
                  <a:pos x="5" y="37"/>
                </a:cxn>
                <a:cxn ang="0">
                  <a:pos x="8" y="34"/>
                </a:cxn>
                <a:cxn ang="0">
                  <a:pos x="12" y="22"/>
                </a:cxn>
                <a:cxn ang="0">
                  <a:pos x="13" y="22"/>
                </a:cxn>
                <a:cxn ang="0">
                  <a:pos x="13" y="34"/>
                </a:cxn>
                <a:cxn ang="0">
                  <a:pos x="13" y="35"/>
                </a:cxn>
                <a:cxn ang="0">
                  <a:pos x="14" y="37"/>
                </a:cxn>
                <a:cxn ang="0">
                  <a:pos x="14" y="67"/>
                </a:cxn>
                <a:cxn ang="0">
                  <a:pos x="19" y="72"/>
                </a:cxn>
                <a:cxn ang="0">
                  <a:pos x="24" y="67"/>
                </a:cxn>
                <a:cxn ang="0">
                  <a:pos x="24" y="38"/>
                </a:cxn>
                <a:cxn ang="0">
                  <a:pos x="25" y="37"/>
                </a:cxn>
                <a:cxn ang="0">
                  <a:pos x="25" y="37"/>
                </a:cxn>
                <a:cxn ang="0">
                  <a:pos x="26" y="38"/>
                </a:cxn>
                <a:cxn ang="0">
                  <a:pos x="26" y="67"/>
                </a:cxn>
                <a:cxn ang="0">
                  <a:pos x="31" y="72"/>
                </a:cxn>
                <a:cxn ang="0">
                  <a:pos x="36" y="67"/>
                </a:cxn>
                <a:cxn ang="0">
                  <a:pos x="36" y="38"/>
                </a:cxn>
                <a:cxn ang="0">
                  <a:pos x="37" y="36"/>
                </a:cxn>
                <a:cxn ang="0">
                  <a:pos x="37" y="34"/>
                </a:cxn>
                <a:cxn ang="0">
                  <a:pos x="37" y="22"/>
                </a:cxn>
                <a:cxn ang="0">
                  <a:pos x="42" y="27"/>
                </a:cxn>
                <a:cxn ang="0">
                  <a:pos x="53" y="28"/>
                </a:cxn>
                <a:cxn ang="0">
                  <a:pos x="54" y="27"/>
                </a:cxn>
                <a:cxn ang="0">
                  <a:pos x="55" y="27"/>
                </a:cxn>
                <a:cxn ang="0">
                  <a:pos x="74" y="25"/>
                </a:cxn>
                <a:cxn ang="0">
                  <a:pos x="76" y="23"/>
                </a:cxn>
              </a:cxnLst>
              <a:rect l="0" t="0" r="r" b="b"/>
              <a:pathLst>
                <a:path w="76" h="72">
                  <a:moveTo>
                    <a:pt x="30" y="20"/>
                  </a:moveTo>
                  <a:cubicBezTo>
                    <a:pt x="26" y="24"/>
                    <a:pt x="26" y="24"/>
                    <a:pt x="26" y="24"/>
                  </a:cubicBezTo>
                  <a:cubicBezTo>
                    <a:pt x="26" y="24"/>
                    <a:pt x="25" y="24"/>
                    <a:pt x="25" y="24"/>
                  </a:cubicBezTo>
                  <a:cubicBezTo>
                    <a:pt x="20" y="20"/>
                    <a:pt x="20" y="20"/>
                    <a:pt x="20" y="20"/>
                  </a:cubicBezTo>
                  <a:cubicBezTo>
                    <a:pt x="20" y="20"/>
                    <a:pt x="20" y="19"/>
                    <a:pt x="20" y="18"/>
                  </a:cubicBezTo>
                  <a:cubicBezTo>
                    <a:pt x="22" y="8"/>
                    <a:pt x="22" y="8"/>
                    <a:pt x="22" y="8"/>
                  </a:cubicBezTo>
                  <a:cubicBezTo>
                    <a:pt x="22" y="8"/>
                    <a:pt x="22" y="8"/>
                    <a:pt x="22" y="8"/>
                  </a:cubicBezTo>
                  <a:cubicBezTo>
                    <a:pt x="22" y="7"/>
                    <a:pt x="22" y="6"/>
                    <a:pt x="22" y="6"/>
                  </a:cubicBezTo>
                  <a:cubicBezTo>
                    <a:pt x="22" y="5"/>
                    <a:pt x="22" y="5"/>
                    <a:pt x="23" y="5"/>
                  </a:cubicBezTo>
                  <a:cubicBezTo>
                    <a:pt x="28" y="5"/>
                    <a:pt x="28" y="5"/>
                    <a:pt x="28" y="5"/>
                  </a:cubicBezTo>
                  <a:cubicBezTo>
                    <a:pt x="28" y="5"/>
                    <a:pt x="28" y="5"/>
                    <a:pt x="28" y="6"/>
                  </a:cubicBezTo>
                  <a:cubicBezTo>
                    <a:pt x="28" y="6"/>
                    <a:pt x="28" y="7"/>
                    <a:pt x="28" y="8"/>
                  </a:cubicBezTo>
                  <a:cubicBezTo>
                    <a:pt x="28" y="8"/>
                    <a:pt x="28" y="8"/>
                    <a:pt x="28" y="8"/>
                  </a:cubicBezTo>
                  <a:cubicBezTo>
                    <a:pt x="30" y="18"/>
                    <a:pt x="30" y="18"/>
                    <a:pt x="30" y="18"/>
                  </a:cubicBezTo>
                  <a:cubicBezTo>
                    <a:pt x="31" y="19"/>
                    <a:pt x="30" y="20"/>
                    <a:pt x="30" y="20"/>
                  </a:cubicBezTo>
                  <a:moveTo>
                    <a:pt x="76" y="23"/>
                  </a:moveTo>
                  <a:cubicBezTo>
                    <a:pt x="75" y="23"/>
                    <a:pt x="75" y="22"/>
                    <a:pt x="74" y="22"/>
                  </a:cubicBezTo>
                  <a:cubicBezTo>
                    <a:pt x="55" y="24"/>
                    <a:pt x="55" y="24"/>
                    <a:pt x="55" y="24"/>
                  </a:cubicBezTo>
                  <a:cubicBezTo>
                    <a:pt x="54" y="24"/>
                    <a:pt x="54" y="23"/>
                    <a:pt x="53" y="23"/>
                  </a:cubicBezTo>
                  <a:cubicBezTo>
                    <a:pt x="53" y="23"/>
                    <a:pt x="53" y="23"/>
                    <a:pt x="53" y="22"/>
                  </a:cubicBezTo>
                  <a:cubicBezTo>
                    <a:pt x="50" y="20"/>
                    <a:pt x="46" y="22"/>
                    <a:pt x="45" y="18"/>
                  </a:cubicBezTo>
                  <a:cubicBezTo>
                    <a:pt x="42" y="9"/>
                    <a:pt x="39" y="0"/>
                    <a:pt x="33" y="0"/>
                  </a:cubicBezTo>
                  <a:cubicBezTo>
                    <a:pt x="18" y="0"/>
                    <a:pt x="18" y="0"/>
                    <a:pt x="18" y="0"/>
                  </a:cubicBezTo>
                  <a:cubicBezTo>
                    <a:pt x="12" y="0"/>
                    <a:pt x="8" y="12"/>
                    <a:pt x="5" y="20"/>
                  </a:cubicBezTo>
                  <a:cubicBezTo>
                    <a:pt x="4" y="24"/>
                    <a:pt x="3" y="27"/>
                    <a:pt x="1" y="30"/>
                  </a:cubicBezTo>
                  <a:cubicBezTo>
                    <a:pt x="0" y="33"/>
                    <a:pt x="1" y="35"/>
                    <a:pt x="3" y="36"/>
                  </a:cubicBezTo>
                  <a:cubicBezTo>
                    <a:pt x="3" y="37"/>
                    <a:pt x="4" y="37"/>
                    <a:pt x="5" y="37"/>
                  </a:cubicBezTo>
                  <a:cubicBezTo>
                    <a:pt x="6" y="37"/>
                    <a:pt x="8" y="35"/>
                    <a:pt x="8" y="34"/>
                  </a:cubicBezTo>
                  <a:cubicBezTo>
                    <a:pt x="9" y="31"/>
                    <a:pt x="11" y="26"/>
                    <a:pt x="12" y="22"/>
                  </a:cubicBezTo>
                  <a:cubicBezTo>
                    <a:pt x="13" y="21"/>
                    <a:pt x="13" y="21"/>
                    <a:pt x="13" y="22"/>
                  </a:cubicBezTo>
                  <a:cubicBezTo>
                    <a:pt x="13" y="34"/>
                    <a:pt x="13" y="34"/>
                    <a:pt x="13" y="34"/>
                  </a:cubicBezTo>
                  <a:cubicBezTo>
                    <a:pt x="13" y="34"/>
                    <a:pt x="13" y="35"/>
                    <a:pt x="13" y="35"/>
                  </a:cubicBezTo>
                  <a:cubicBezTo>
                    <a:pt x="13" y="36"/>
                    <a:pt x="14" y="36"/>
                    <a:pt x="14" y="37"/>
                  </a:cubicBezTo>
                  <a:cubicBezTo>
                    <a:pt x="14" y="67"/>
                    <a:pt x="14" y="67"/>
                    <a:pt x="14" y="67"/>
                  </a:cubicBezTo>
                  <a:cubicBezTo>
                    <a:pt x="14" y="70"/>
                    <a:pt x="16" y="72"/>
                    <a:pt x="19" y="72"/>
                  </a:cubicBezTo>
                  <a:cubicBezTo>
                    <a:pt x="22" y="72"/>
                    <a:pt x="24" y="70"/>
                    <a:pt x="24" y="67"/>
                  </a:cubicBezTo>
                  <a:cubicBezTo>
                    <a:pt x="24" y="38"/>
                    <a:pt x="24" y="38"/>
                    <a:pt x="24" y="38"/>
                  </a:cubicBezTo>
                  <a:cubicBezTo>
                    <a:pt x="24" y="38"/>
                    <a:pt x="24" y="37"/>
                    <a:pt x="25" y="37"/>
                  </a:cubicBezTo>
                  <a:cubicBezTo>
                    <a:pt x="25" y="37"/>
                    <a:pt x="25" y="37"/>
                    <a:pt x="25" y="37"/>
                  </a:cubicBezTo>
                  <a:cubicBezTo>
                    <a:pt x="26" y="37"/>
                    <a:pt x="26" y="38"/>
                    <a:pt x="26" y="38"/>
                  </a:cubicBezTo>
                  <a:cubicBezTo>
                    <a:pt x="26" y="67"/>
                    <a:pt x="26" y="67"/>
                    <a:pt x="26" y="67"/>
                  </a:cubicBezTo>
                  <a:cubicBezTo>
                    <a:pt x="26" y="70"/>
                    <a:pt x="28" y="72"/>
                    <a:pt x="31" y="72"/>
                  </a:cubicBezTo>
                  <a:cubicBezTo>
                    <a:pt x="34" y="72"/>
                    <a:pt x="36" y="70"/>
                    <a:pt x="36" y="67"/>
                  </a:cubicBezTo>
                  <a:cubicBezTo>
                    <a:pt x="36" y="38"/>
                    <a:pt x="36" y="38"/>
                    <a:pt x="36" y="38"/>
                  </a:cubicBezTo>
                  <a:cubicBezTo>
                    <a:pt x="36" y="37"/>
                    <a:pt x="36" y="36"/>
                    <a:pt x="37" y="36"/>
                  </a:cubicBezTo>
                  <a:cubicBezTo>
                    <a:pt x="37" y="35"/>
                    <a:pt x="37" y="35"/>
                    <a:pt x="37" y="34"/>
                  </a:cubicBezTo>
                  <a:cubicBezTo>
                    <a:pt x="37" y="22"/>
                    <a:pt x="37" y="22"/>
                    <a:pt x="37" y="22"/>
                  </a:cubicBezTo>
                  <a:cubicBezTo>
                    <a:pt x="37" y="19"/>
                    <a:pt x="39" y="25"/>
                    <a:pt x="42" y="27"/>
                  </a:cubicBezTo>
                  <a:cubicBezTo>
                    <a:pt x="44" y="28"/>
                    <a:pt x="51" y="29"/>
                    <a:pt x="53" y="28"/>
                  </a:cubicBezTo>
                  <a:cubicBezTo>
                    <a:pt x="53" y="28"/>
                    <a:pt x="54" y="28"/>
                    <a:pt x="54" y="27"/>
                  </a:cubicBezTo>
                  <a:cubicBezTo>
                    <a:pt x="54" y="27"/>
                    <a:pt x="54" y="27"/>
                    <a:pt x="55" y="27"/>
                  </a:cubicBezTo>
                  <a:cubicBezTo>
                    <a:pt x="74" y="25"/>
                    <a:pt x="74" y="25"/>
                    <a:pt x="74" y="25"/>
                  </a:cubicBezTo>
                  <a:cubicBezTo>
                    <a:pt x="75" y="25"/>
                    <a:pt x="76" y="24"/>
                    <a:pt x="76" y="23"/>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68"/>
            <p:cNvSpPr>
              <a:spLocks/>
            </p:cNvSpPr>
            <p:nvPr/>
          </p:nvSpPr>
          <p:spPr bwMode="auto">
            <a:xfrm>
              <a:off x="5264151" y="1922461"/>
              <a:ext cx="139700" cy="111125"/>
            </a:xfrm>
            <a:custGeom>
              <a:avLst/>
              <a:gdLst/>
              <a:ahLst/>
              <a:cxnLst>
                <a:cxn ang="0">
                  <a:pos x="60" y="6"/>
                </a:cxn>
                <a:cxn ang="0">
                  <a:pos x="61" y="4"/>
                </a:cxn>
                <a:cxn ang="0">
                  <a:pos x="61" y="2"/>
                </a:cxn>
                <a:cxn ang="0">
                  <a:pos x="59" y="0"/>
                </a:cxn>
                <a:cxn ang="0">
                  <a:pos x="2" y="0"/>
                </a:cxn>
                <a:cxn ang="0">
                  <a:pos x="0" y="2"/>
                </a:cxn>
                <a:cxn ang="0">
                  <a:pos x="0" y="4"/>
                </a:cxn>
                <a:cxn ang="0">
                  <a:pos x="1" y="6"/>
                </a:cxn>
                <a:cxn ang="0">
                  <a:pos x="2" y="6"/>
                </a:cxn>
                <a:cxn ang="0">
                  <a:pos x="2" y="31"/>
                </a:cxn>
                <a:cxn ang="0">
                  <a:pos x="2" y="31"/>
                </a:cxn>
                <a:cxn ang="0">
                  <a:pos x="5" y="31"/>
                </a:cxn>
                <a:cxn ang="0">
                  <a:pos x="5" y="31"/>
                </a:cxn>
                <a:cxn ang="0">
                  <a:pos x="5" y="6"/>
                </a:cxn>
                <a:cxn ang="0">
                  <a:pos x="6" y="6"/>
                </a:cxn>
                <a:cxn ang="0">
                  <a:pos x="55" y="6"/>
                </a:cxn>
                <a:cxn ang="0">
                  <a:pos x="56" y="6"/>
                </a:cxn>
                <a:cxn ang="0">
                  <a:pos x="56" y="42"/>
                </a:cxn>
                <a:cxn ang="0">
                  <a:pos x="55" y="43"/>
                </a:cxn>
                <a:cxn ang="0">
                  <a:pos x="12" y="43"/>
                </a:cxn>
                <a:cxn ang="0">
                  <a:pos x="0" y="44"/>
                </a:cxn>
                <a:cxn ang="0">
                  <a:pos x="0" y="45"/>
                </a:cxn>
                <a:cxn ang="0">
                  <a:pos x="0" y="46"/>
                </a:cxn>
                <a:cxn ang="0">
                  <a:pos x="2" y="49"/>
                </a:cxn>
                <a:cxn ang="0">
                  <a:pos x="59" y="49"/>
                </a:cxn>
                <a:cxn ang="0">
                  <a:pos x="61" y="46"/>
                </a:cxn>
                <a:cxn ang="0">
                  <a:pos x="61" y="45"/>
                </a:cxn>
                <a:cxn ang="0">
                  <a:pos x="60" y="43"/>
                </a:cxn>
                <a:cxn ang="0">
                  <a:pos x="59" y="43"/>
                </a:cxn>
                <a:cxn ang="0">
                  <a:pos x="59" y="6"/>
                </a:cxn>
                <a:cxn ang="0">
                  <a:pos x="60" y="6"/>
                </a:cxn>
              </a:cxnLst>
              <a:rect l="0" t="0" r="r" b="b"/>
              <a:pathLst>
                <a:path w="61" h="49">
                  <a:moveTo>
                    <a:pt x="60" y="6"/>
                  </a:moveTo>
                  <a:cubicBezTo>
                    <a:pt x="61" y="5"/>
                    <a:pt x="61" y="5"/>
                    <a:pt x="61" y="4"/>
                  </a:cubicBezTo>
                  <a:cubicBezTo>
                    <a:pt x="61" y="2"/>
                    <a:pt x="61" y="2"/>
                    <a:pt x="61" y="2"/>
                  </a:cubicBezTo>
                  <a:cubicBezTo>
                    <a:pt x="61" y="1"/>
                    <a:pt x="60" y="0"/>
                    <a:pt x="59" y="0"/>
                  </a:cubicBezTo>
                  <a:cubicBezTo>
                    <a:pt x="2" y="0"/>
                    <a:pt x="2" y="0"/>
                    <a:pt x="2" y="0"/>
                  </a:cubicBezTo>
                  <a:cubicBezTo>
                    <a:pt x="1" y="0"/>
                    <a:pt x="0" y="1"/>
                    <a:pt x="0" y="2"/>
                  </a:cubicBezTo>
                  <a:cubicBezTo>
                    <a:pt x="0" y="4"/>
                    <a:pt x="0" y="4"/>
                    <a:pt x="0" y="4"/>
                  </a:cubicBezTo>
                  <a:cubicBezTo>
                    <a:pt x="0" y="4"/>
                    <a:pt x="0" y="5"/>
                    <a:pt x="1" y="6"/>
                  </a:cubicBezTo>
                  <a:cubicBezTo>
                    <a:pt x="1" y="6"/>
                    <a:pt x="2" y="6"/>
                    <a:pt x="2" y="6"/>
                  </a:cubicBezTo>
                  <a:cubicBezTo>
                    <a:pt x="2" y="31"/>
                    <a:pt x="2" y="31"/>
                    <a:pt x="2" y="31"/>
                  </a:cubicBezTo>
                  <a:cubicBezTo>
                    <a:pt x="2" y="31"/>
                    <a:pt x="2" y="31"/>
                    <a:pt x="2" y="31"/>
                  </a:cubicBezTo>
                  <a:cubicBezTo>
                    <a:pt x="5" y="31"/>
                    <a:pt x="5" y="31"/>
                    <a:pt x="5" y="31"/>
                  </a:cubicBezTo>
                  <a:cubicBezTo>
                    <a:pt x="5" y="31"/>
                    <a:pt x="5" y="31"/>
                    <a:pt x="5" y="31"/>
                  </a:cubicBezTo>
                  <a:cubicBezTo>
                    <a:pt x="5" y="6"/>
                    <a:pt x="5" y="6"/>
                    <a:pt x="5" y="6"/>
                  </a:cubicBezTo>
                  <a:cubicBezTo>
                    <a:pt x="5" y="6"/>
                    <a:pt x="6" y="6"/>
                    <a:pt x="6" y="6"/>
                  </a:cubicBezTo>
                  <a:cubicBezTo>
                    <a:pt x="55" y="6"/>
                    <a:pt x="55" y="6"/>
                    <a:pt x="55" y="6"/>
                  </a:cubicBezTo>
                  <a:cubicBezTo>
                    <a:pt x="55" y="6"/>
                    <a:pt x="56" y="6"/>
                    <a:pt x="56" y="6"/>
                  </a:cubicBezTo>
                  <a:cubicBezTo>
                    <a:pt x="56" y="42"/>
                    <a:pt x="56" y="42"/>
                    <a:pt x="56" y="42"/>
                  </a:cubicBezTo>
                  <a:cubicBezTo>
                    <a:pt x="56" y="43"/>
                    <a:pt x="55" y="43"/>
                    <a:pt x="55" y="43"/>
                  </a:cubicBezTo>
                  <a:cubicBezTo>
                    <a:pt x="12" y="43"/>
                    <a:pt x="12" y="43"/>
                    <a:pt x="12" y="43"/>
                  </a:cubicBezTo>
                  <a:cubicBezTo>
                    <a:pt x="9" y="43"/>
                    <a:pt x="0" y="44"/>
                    <a:pt x="0" y="44"/>
                  </a:cubicBezTo>
                  <a:cubicBezTo>
                    <a:pt x="0" y="44"/>
                    <a:pt x="0" y="45"/>
                    <a:pt x="0" y="45"/>
                  </a:cubicBezTo>
                  <a:cubicBezTo>
                    <a:pt x="0" y="46"/>
                    <a:pt x="0" y="46"/>
                    <a:pt x="0" y="46"/>
                  </a:cubicBezTo>
                  <a:cubicBezTo>
                    <a:pt x="0" y="48"/>
                    <a:pt x="1" y="49"/>
                    <a:pt x="2" y="49"/>
                  </a:cubicBezTo>
                  <a:cubicBezTo>
                    <a:pt x="59" y="49"/>
                    <a:pt x="59" y="49"/>
                    <a:pt x="59" y="49"/>
                  </a:cubicBezTo>
                  <a:cubicBezTo>
                    <a:pt x="60" y="49"/>
                    <a:pt x="61" y="48"/>
                    <a:pt x="61" y="46"/>
                  </a:cubicBezTo>
                  <a:cubicBezTo>
                    <a:pt x="61" y="45"/>
                    <a:pt x="61" y="45"/>
                    <a:pt x="61" y="45"/>
                  </a:cubicBezTo>
                  <a:cubicBezTo>
                    <a:pt x="61" y="44"/>
                    <a:pt x="61" y="43"/>
                    <a:pt x="60" y="43"/>
                  </a:cubicBezTo>
                  <a:cubicBezTo>
                    <a:pt x="60" y="43"/>
                    <a:pt x="59" y="43"/>
                    <a:pt x="59" y="43"/>
                  </a:cubicBezTo>
                  <a:cubicBezTo>
                    <a:pt x="59" y="6"/>
                    <a:pt x="59" y="6"/>
                    <a:pt x="59" y="6"/>
                  </a:cubicBezTo>
                  <a:cubicBezTo>
                    <a:pt x="59" y="6"/>
                    <a:pt x="60" y="6"/>
                    <a:pt x="60" y="6"/>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69"/>
            <p:cNvSpPr>
              <a:spLocks/>
            </p:cNvSpPr>
            <p:nvPr/>
          </p:nvSpPr>
          <p:spPr bwMode="auto">
            <a:xfrm>
              <a:off x="5310188" y="1885949"/>
              <a:ext cx="47625" cy="22225"/>
            </a:xfrm>
            <a:custGeom>
              <a:avLst/>
              <a:gdLst/>
              <a:ahLst/>
              <a:cxnLst>
                <a:cxn ang="0">
                  <a:pos x="18" y="10"/>
                </a:cxn>
                <a:cxn ang="0">
                  <a:pos x="15" y="9"/>
                </a:cxn>
                <a:cxn ang="0">
                  <a:pos x="12" y="6"/>
                </a:cxn>
                <a:cxn ang="0">
                  <a:pos x="9" y="6"/>
                </a:cxn>
                <a:cxn ang="0">
                  <a:pos x="7" y="9"/>
                </a:cxn>
                <a:cxn ang="0">
                  <a:pos x="4" y="10"/>
                </a:cxn>
                <a:cxn ang="0">
                  <a:pos x="1" y="10"/>
                </a:cxn>
                <a:cxn ang="0">
                  <a:pos x="1" y="9"/>
                </a:cxn>
                <a:cxn ang="0">
                  <a:pos x="9" y="1"/>
                </a:cxn>
                <a:cxn ang="0">
                  <a:pos x="12" y="1"/>
                </a:cxn>
                <a:cxn ang="0">
                  <a:pos x="21" y="9"/>
                </a:cxn>
                <a:cxn ang="0">
                  <a:pos x="20" y="10"/>
                </a:cxn>
                <a:cxn ang="0">
                  <a:pos x="18" y="10"/>
                </a:cxn>
              </a:cxnLst>
              <a:rect l="0" t="0" r="r" b="b"/>
              <a:pathLst>
                <a:path w="21" h="10">
                  <a:moveTo>
                    <a:pt x="18" y="10"/>
                  </a:moveTo>
                  <a:cubicBezTo>
                    <a:pt x="17" y="10"/>
                    <a:pt x="16" y="10"/>
                    <a:pt x="15" y="9"/>
                  </a:cubicBezTo>
                  <a:cubicBezTo>
                    <a:pt x="12" y="6"/>
                    <a:pt x="12" y="6"/>
                    <a:pt x="12" y="6"/>
                  </a:cubicBezTo>
                  <a:cubicBezTo>
                    <a:pt x="11" y="6"/>
                    <a:pt x="10" y="6"/>
                    <a:pt x="9" y="6"/>
                  </a:cubicBezTo>
                  <a:cubicBezTo>
                    <a:pt x="7" y="9"/>
                    <a:pt x="7" y="9"/>
                    <a:pt x="7" y="9"/>
                  </a:cubicBezTo>
                  <a:cubicBezTo>
                    <a:pt x="6" y="9"/>
                    <a:pt x="5" y="10"/>
                    <a:pt x="4" y="10"/>
                  </a:cubicBezTo>
                  <a:cubicBezTo>
                    <a:pt x="1" y="10"/>
                    <a:pt x="1" y="10"/>
                    <a:pt x="1" y="10"/>
                  </a:cubicBezTo>
                  <a:cubicBezTo>
                    <a:pt x="1" y="10"/>
                    <a:pt x="0" y="10"/>
                    <a:pt x="1" y="9"/>
                  </a:cubicBezTo>
                  <a:cubicBezTo>
                    <a:pt x="9" y="1"/>
                    <a:pt x="9" y="1"/>
                    <a:pt x="9" y="1"/>
                  </a:cubicBezTo>
                  <a:cubicBezTo>
                    <a:pt x="10" y="0"/>
                    <a:pt x="11" y="0"/>
                    <a:pt x="12" y="1"/>
                  </a:cubicBezTo>
                  <a:cubicBezTo>
                    <a:pt x="21" y="9"/>
                    <a:pt x="21" y="9"/>
                    <a:pt x="21" y="9"/>
                  </a:cubicBezTo>
                  <a:cubicBezTo>
                    <a:pt x="21" y="10"/>
                    <a:pt x="21" y="10"/>
                    <a:pt x="20" y="10"/>
                  </a:cubicBezTo>
                  <a:lnTo>
                    <a:pt x="18" y="10"/>
                  </a:lnTo>
                  <a:close/>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9" name="Group 18"/>
          <p:cNvGrpSpPr/>
          <p:nvPr/>
        </p:nvGrpSpPr>
        <p:grpSpPr>
          <a:xfrm>
            <a:off x="5782110" y="1410221"/>
            <a:ext cx="679898" cy="684314"/>
            <a:chOff x="6743701" y="1866899"/>
            <a:chExt cx="280988" cy="269875"/>
          </a:xfrm>
          <a:solidFill>
            <a:schemeClr val="accent1"/>
          </a:solidFill>
        </p:grpSpPr>
        <p:sp>
          <p:nvSpPr>
            <p:cNvPr id="20" name="Freeform 188"/>
            <p:cNvSpPr>
              <a:spLocks/>
            </p:cNvSpPr>
            <p:nvPr/>
          </p:nvSpPr>
          <p:spPr bwMode="auto">
            <a:xfrm>
              <a:off x="6875463" y="1917699"/>
              <a:ext cx="58738" cy="115888"/>
            </a:xfrm>
            <a:custGeom>
              <a:avLst/>
              <a:gdLst/>
              <a:ahLst/>
              <a:cxnLst>
                <a:cxn ang="0">
                  <a:pos x="15" y="22"/>
                </a:cxn>
                <a:cxn ang="0">
                  <a:pos x="8" y="16"/>
                </a:cxn>
                <a:cxn ang="0">
                  <a:pos x="14" y="12"/>
                </a:cxn>
                <a:cxn ang="0">
                  <a:pos x="20" y="13"/>
                </a:cxn>
                <a:cxn ang="0">
                  <a:pos x="21" y="14"/>
                </a:cxn>
                <a:cxn ang="0">
                  <a:pos x="23" y="12"/>
                </a:cxn>
                <a:cxn ang="0">
                  <a:pos x="24" y="10"/>
                </a:cxn>
                <a:cxn ang="0">
                  <a:pos x="23" y="8"/>
                </a:cxn>
                <a:cxn ang="0">
                  <a:pos x="16" y="6"/>
                </a:cxn>
                <a:cxn ang="0">
                  <a:pos x="16" y="6"/>
                </a:cxn>
                <a:cxn ang="0">
                  <a:pos x="16" y="2"/>
                </a:cxn>
                <a:cxn ang="0">
                  <a:pos x="14" y="0"/>
                </a:cxn>
                <a:cxn ang="0">
                  <a:pos x="12" y="0"/>
                </a:cxn>
                <a:cxn ang="0">
                  <a:pos x="10" y="2"/>
                </a:cxn>
                <a:cxn ang="0">
                  <a:pos x="10" y="6"/>
                </a:cxn>
                <a:cxn ang="0">
                  <a:pos x="10" y="6"/>
                </a:cxn>
                <a:cxn ang="0">
                  <a:pos x="1" y="17"/>
                </a:cxn>
                <a:cxn ang="0">
                  <a:pos x="12" y="28"/>
                </a:cxn>
                <a:cxn ang="0">
                  <a:pos x="18" y="34"/>
                </a:cxn>
                <a:cxn ang="0">
                  <a:pos x="12" y="39"/>
                </a:cxn>
                <a:cxn ang="0">
                  <a:pos x="4" y="37"/>
                </a:cxn>
                <a:cxn ang="0">
                  <a:pos x="3" y="37"/>
                </a:cxn>
                <a:cxn ang="0">
                  <a:pos x="1" y="38"/>
                </a:cxn>
                <a:cxn ang="0">
                  <a:pos x="1" y="41"/>
                </a:cxn>
                <a:cxn ang="0">
                  <a:pos x="1" y="43"/>
                </a:cxn>
                <a:cxn ang="0">
                  <a:pos x="9" y="45"/>
                </a:cxn>
                <a:cxn ang="0">
                  <a:pos x="10" y="45"/>
                </a:cxn>
                <a:cxn ang="0">
                  <a:pos x="10" y="49"/>
                </a:cxn>
                <a:cxn ang="0">
                  <a:pos x="12" y="51"/>
                </a:cxn>
                <a:cxn ang="0">
                  <a:pos x="14" y="51"/>
                </a:cxn>
                <a:cxn ang="0">
                  <a:pos x="16" y="49"/>
                </a:cxn>
                <a:cxn ang="0">
                  <a:pos x="16" y="45"/>
                </a:cxn>
                <a:cxn ang="0">
                  <a:pos x="16" y="45"/>
                </a:cxn>
                <a:cxn ang="0">
                  <a:pos x="25" y="34"/>
                </a:cxn>
                <a:cxn ang="0">
                  <a:pos x="15" y="22"/>
                </a:cxn>
              </a:cxnLst>
              <a:rect l="0" t="0" r="r" b="b"/>
              <a:pathLst>
                <a:path w="25" h="51">
                  <a:moveTo>
                    <a:pt x="15" y="22"/>
                  </a:moveTo>
                  <a:cubicBezTo>
                    <a:pt x="10" y="20"/>
                    <a:pt x="8" y="18"/>
                    <a:pt x="8" y="16"/>
                  </a:cubicBezTo>
                  <a:cubicBezTo>
                    <a:pt x="8" y="14"/>
                    <a:pt x="10" y="12"/>
                    <a:pt x="14" y="12"/>
                  </a:cubicBezTo>
                  <a:cubicBezTo>
                    <a:pt x="17" y="12"/>
                    <a:pt x="20" y="13"/>
                    <a:pt x="20" y="13"/>
                  </a:cubicBezTo>
                  <a:cubicBezTo>
                    <a:pt x="20" y="13"/>
                    <a:pt x="21" y="14"/>
                    <a:pt x="21" y="14"/>
                  </a:cubicBezTo>
                  <a:cubicBezTo>
                    <a:pt x="22" y="14"/>
                    <a:pt x="22" y="13"/>
                    <a:pt x="23" y="12"/>
                  </a:cubicBezTo>
                  <a:cubicBezTo>
                    <a:pt x="24" y="10"/>
                    <a:pt x="24" y="10"/>
                    <a:pt x="24" y="10"/>
                  </a:cubicBezTo>
                  <a:cubicBezTo>
                    <a:pt x="24" y="9"/>
                    <a:pt x="24" y="8"/>
                    <a:pt x="23" y="8"/>
                  </a:cubicBezTo>
                  <a:cubicBezTo>
                    <a:pt x="21" y="7"/>
                    <a:pt x="16" y="6"/>
                    <a:pt x="16" y="6"/>
                  </a:cubicBezTo>
                  <a:cubicBezTo>
                    <a:pt x="16" y="6"/>
                    <a:pt x="16" y="6"/>
                    <a:pt x="16" y="6"/>
                  </a:cubicBezTo>
                  <a:cubicBezTo>
                    <a:pt x="16" y="2"/>
                    <a:pt x="16" y="2"/>
                    <a:pt x="16" y="2"/>
                  </a:cubicBezTo>
                  <a:cubicBezTo>
                    <a:pt x="16" y="1"/>
                    <a:pt x="15" y="0"/>
                    <a:pt x="14" y="0"/>
                  </a:cubicBezTo>
                  <a:cubicBezTo>
                    <a:pt x="12" y="0"/>
                    <a:pt x="12" y="0"/>
                    <a:pt x="12" y="0"/>
                  </a:cubicBezTo>
                  <a:cubicBezTo>
                    <a:pt x="11" y="0"/>
                    <a:pt x="10" y="1"/>
                    <a:pt x="10" y="2"/>
                  </a:cubicBezTo>
                  <a:cubicBezTo>
                    <a:pt x="10" y="6"/>
                    <a:pt x="10" y="6"/>
                    <a:pt x="10" y="6"/>
                  </a:cubicBezTo>
                  <a:cubicBezTo>
                    <a:pt x="10" y="6"/>
                    <a:pt x="10" y="6"/>
                    <a:pt x="10" y="6"/>
                  </a:cubicBezTo>
                  <a:cubicBezTo>
                    <a:pt x="4" y="8"/>
                    <a:pt x="1" y="12"/>
                    <a:pt x="1" y="17"/>
                  </a:cubicBezTo>
                  <a:cubicBezTo>
                    <a:pt x="1" y="23"/>
                    <a:pt x="6" y="26"/>
                    <a:pt x="12" y="28"/>
                  </a:cubicBezTo>
                  <a:cubicBezTo>
                    <a:pt x="16" y="30"/>
                    <a:pt x="18" y="32"/>
                    <a:pt x="18" y="34"/>
                  </a:cubicBezTo>
                  <a:cubicBezTo>
                    <a:pt x="18" y="37"/>
                    <a:pt x="15" y="39"/>
                    <a:pt x="12" y="39"/>
                  </a:cubicBezTo>
                  <a:cubicBezTo>
                    <a:pt x="8" y="39"/>
                    <a:pt x="4" y="37"/>
                    <a:pt x="4" y="37"/>
                  </a:cubicBezTo>
                  <a:cubicBezTo>
                    <a:pt x="4" y="37"/>
                    <a:pt x="4" y="37"/>
                    <a:pt x="3" y="37"/>
                  </a:cubicBezTo>
                  <a:cubicBezTo>
                    <a:pt x="2" y="37"/>
                    <a:pt x="2" y="37"/>
                    <a:pt x="1" y="38"/>
                  </a:cubicBezTo>
                  <a:cubicBezTo>
                    <a:pt x="1" y="41"/>
                    <a:pt x="1" y="41"/>
                    <a:pt x="1" y="41"/>
                  </a:cubicBezTo>
                  <a:cubicBezTo>
                    <a:pt x="0" y="42"/>
                    <a:pt x="1" y="42"/>
                    <a:pt x="1" y="43"/>
                  </a:cubicBezTo>
                  <a:cubicBezTo>
                    <a:pt x="4" y="44"/>
                    <a:pt x="9" y="45"/>
                    <a:pt x="9" y="45"/>
                  </a:cubicBezTo>
                  <a:cubicBezTo>
                    <a:pt x="9" y="45"/>
                    <a:pt x="10" y="45"/>
                    <a:pt x="10" y="45"/>
                  </a:cubicBezTo>
                  <a:cubicBezTo>
                    <a:pt x="10" y="49"/>
                    <a:pt x="10" y="49"/>
                    <a:pt x="10" y="49"/>
                  </a:cubicBezTo>
                  <a:cubicBezTo>
                    <a:pt x="10" y="50"/>
                    <a:pt x="11" y="51"/>
                    <a:pt x="12" y="51"/>
                  </a:cubicBezTo>
                  <a:cubicBezTo>
                    <a:pt x="14" y="51"/>
                    <a:pt x="14" y="51"/>
                    <a:pt x="14" y="51"/>
                  </a:cubicBezTo>
                  <a:cubicBezTo>
                    <a:pt x="15" y="51"/>
                    <a:pt x="16" y="50"/>
                    <a:pt x="16" y="49"/>
                  </a:cubicBezTo>
                  <a:cubicBezTo>
                    <a:pt x="16" y="45"/>
                    <a:pt x="16" y="45"/>
                    <a:pt x="16" y="45"/>
                  </a:cubicBezTo>
                  <a:cubicBezTo>
                    <a:pt x="16" y="45"/>
                    <a:pt x="16" y="45"/>
                    <a:pt x="16" y="45"/>
                  </a:cubicBezTo>
                  <a:cubicBezTo>
                    <a:pt x="22" y="43"/>
                    <a:pt x="25" y="39"/>
                    <a:pt x="25" y="34"/>
                  </a:cubicBezTo>
                  <a:cubicBezTo>
                    <a:pt x="25" y="28"/>
                    <a:pt x="22" y="25"/>
                    <a:pt x="15" y="22"/>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89"/>
            <p:cNvSpPr>
              <a:spLocks noEditPoints="1"/>
            </p:cNvSpPr>
            <p:nvPr/>
          </p:nvSpPr>
          <p:spPr bwMode="auto">
            <a:xfrm>
              <a:off x="6743701" y="1866899"/>
              <a:ext cx="280988" cy="269875"/>
            </a:xfrm>
            <a:custGeom>
              <a:avLst/>
              <a:gdLst/>
              <a:ahLst/>
              <a:cxnLst>
                <a:cxn ang="0">
                  <a:pos x="71" y="9"/>
                </a:cxn>
                <a:cxn ang="0">
                  <a:pos x="43" y="20"/>
                </a:cxn>
                <a:cxn ang="0">
                  <a:pos x="32" y="48"/>
                </a:cxn>
                <a:cxn ang="0">
                  <a:pos x="43" y="75"/>
                </a:cxn>
                <a:cxn ang="0">
                  <a:pos x="71" y="86"/>
                </a:cxn>
                <a:cxn ang="0">
                  <a:pos x="98" y="75"/>
                </a:cxn>
                <a:cxn ang="0">
                  <a:pos x="109" y="48"/>
                </a:cxn>
                <a:cxn ang="0">
                  <a:pos x="98" y="20"/>
                </a:cxn>
                <a:cxn ang="0">
                  <a:pos x="71" y="9"/>
                </a:cxn>
                <a:cxn ang="0">
                  <a:pos x="8" y="118"/>
                </a:cxn>
                <a:cxn ang="0">
                  <a:pos x="3" y="116"/>
                </a:cxn>
                <a:cxn ang="0">
                  <a:pos x="2" y="115"/>
                </a:cxn>
                <a:cxn ang="0">
                  <a:pos x="0" y="109"/>
                </a:cxn>
                <a:cxn ang="0">
                  <a:pos x="4" y="102"/>
                </a:cxn>
                <a:cxn ang="0">
                  <a:pos x="29" y="76"/>
                </a:cxn>
                <a:cxn ang="0">
                  <a:pos x="30" y="71"/>
                </a:cxn>
                <a:cxn ang="0">
                  <a:pos x="23" y="42"/>
                </a:cxn>
                <a:cxn ang="0">
                  <a:pos x="37" y="14"/>
                </a:cxn>
                <a:cxn ang="0">
                  <a:pos x="71" y="0"/>
                </a:cxn>
                <a:cxn ang="0">
                  <a:pos x="104" y="14"/>
                </a:cxn>
                <a:cxn ang="0">
                  <a:pos x="104" y="81"/>
                </a:cxn>
                <a:cxn ang="0">
                  <a:pos x="71" y="95"/>
                </a:cxn>
                <a:cxn ang="0">
                  <a:pos x="71" y="95"/>
                </a:cxn>
                <a:cxn ang="0">
                  <a:pos x="47" y="88"/>
                </a:cxn>
                <a:cxn ang="0">
                  <a:pos x="45" y="88"/>
                </a:cxn>
                <a:cxn ang="0">
                  <a:pos x="42" y="89"/>
                </a:cxn>
                <a:cxn ang="0">
                  <a:pos x="17" y="114"/>
                </a:cxn>
                <a:cxn ang="0">
                  <a:pos x="8" y="118"/>
                </a:cxn>
              </a:cxnLst>
              <a:rect l="0" t="0" r="r" b="b"/>
              <a:pathLst>
                <a:path w="123" h="118">
                  <a:moveTo>
                    <a:pt x="71" y="9"/>
                  </a:moveTo>
                  <a:cubicBezTo>
                    <a:pt x="60" y="9"/>
                    <a:pt x="51" y="13"/>
                    <a:pt x="43" y="20"/>
                  </a:cubicBezTo>
                  <a:cubicBezTo>
                    <a:pt x="36" y="28"/>
                    <a:pt x="32" y="37"/>
                    <a:pt x="32" y="48"/>
                  </a:cubicBezTo>
                  <a:cubicBezTo>
                    <a:pt x="32" y="58"/>
                    <a:pt x="36" y="68"/>
                    <a:pt x="43" y="75"/>
                  </a:cubicBezTo>
                  <a:cubicBezTo>
                    <a:pt x="51" y="82"/>
                    <a:pt x="60" y="86"/>
                    <a:pt x="71" y="86"/>
                  </a:cubicBezTo>
                  <a:cubicBezTo>
                    <a:pt x="81" y="86"/>
                    <a:pt x="91" y="82"/>
                    <a:pt x="98" y="75"/>
                  </a:cubicBezTo>
                  <a:cubicBezTo>
                    <a:pt x="105" y="68"/>
                    <a:pt x="109" y="58"/>
                    <a:pt x="109" y="48"/>
                  </a:cubicBezTo>
                  <a:cubicBezTo>
                    <a:pt x="109" y="37"/>
                    <a:pt x="105" y="28"/>
                    <a:pt x="98" y="20"/>
                  </a:cubicBezTo>
                  <a:cubicBezTo>
                    <a:pt x="91" y="13"/>
                    <a:pt x="81" y="9"/>
                    <a:pt x="71" y="9"/>
                  </a:cubicBezTo>
                  <a:moveTo>
                    <a:pt x="8" y="118"/>
                  </a:moveTo>
                  <a:cubicBezTo>
                    <a:pt x="6" y="118"/>
                    <a:pt x="4" y="118"/>
                    <a:pt x="3" y="116"/>
                  </a:cubicBezTo>
                  <a:cubicBezTo>
                    <a:pt x="2" y="115"/>
                    <a:pt x="2" y="115"/>
                    <a:pt x="2" y="115"/>
                  </a:cubicBezTo>
                  <a:cubicBezTo>
                    <a:pt x="0" y="113"/>
                    <a:pt x="0" y="111"/>
                    <a:pt x="0" y="109"/>
                  </a:cubicBezTo>
                  <a:cubicBezTo>
                    <a:pt x="0" y="106"/>
                    <a:pt x="2" y="104"/>
                    <a:pt x="4" y="102"/>
                  </a:cubicBezTo>
                  <a:cubicBezTo>
                    <a:pt x="29" y="76"/>
                    <a:pt x="29" y="76"/>
                    <a:pt x="29" y="76"/>
                  </a:cubicBezTo>
                  <a:cubicBezTo>
                    <a:pt x="31" y="75"/>
                    <a:pt x="31" y="73"/>
                    <a:pt x="30" y="71"/>
                  </a:cubicBezTo>
                  <a:cubicBezTo>
                    <a:pt x="24" y="62"/>
                    <a:pt x="22" y="52"/>
                    <a:pt x="23" y="42"/>
                  </a:cubicBezTo>
                  <a:cubicBezTo>
                    <a:pt x="25" y="31"/>
                    <a:pt x="29" y="22"/>
                    <a:pt x="37" y="14"/>
                  </a:cubicBezTo>
                  <a:cubicBezTo>
                    <a:pt x="46" y="5"/>
                    <a:pt x="58" y="0"/>
                    <a:pt x="71" y="0"/>
                  </a:cubicBezTo>
                  <a:cubicBezTo>
                    <a:pt x="83" y="0"/>
                    <a:pt x="95" y="5"/>
                    <a:pt x="104" y="14"/>
                  </a:cubicBezTo>
                  <a:cubicBezTo>
                    <a:pt x="123" y="32"/>
                    <a:pt x="123" y="63"/>
                    <a:pt x="104" y="81"/>
                  </a:cubicBezTo>
                  <a:cubicBezTo>
                    <a:pt x="95" y="90"/>
                    <a:pt x="84" y="95"/>
                    <a:pt x="71" y="95"/>
                  </a:cubicBezTo>
                  <a:cubicBezTo>
                    <a:pt x="71" y="95"/>
                    <a:pt x="71" y="95"/>
                    <a:pt x="71" y="95"/>
                  </a:cubicBezTo>
                  <a:cubicBezTo>
                    <a:pt x="63" y="95"/>
                    <a:pt x="54" y="93"/>
                    <a:pt x="47" y="88"/>
                  </a:cubicBezTo>
                  <a:cubicBezTo>
                    <a:pt x="47" y="88"/>
                    <a:pt x="46" y="88"/>
                    <a:pt x="45" y="88"/>
                  </a:cubicBezTo>
                  <a:cubicBezTo>
                    <a:pt x="44" y="88"/>
                    <a:pt x="43" y="88"/>
                    <a:pt x="42" y="89"/>
                  </a:cubicBezTo>
                  <a:cubicBezTo>
                    <a:pt x="17" y="114"/>
                    <a:pt x="17" y="114"/>
                    <a:pt x="17" y="114"/>
                  </a:cubicBezTo>
                  <a:cubicBezTo>
                    <a:pt x="14" y="117"/>
                    <a:pt x="11" y="118"/>
                    <a:pt x="8" y="118"/>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 name="Group 3"/>
          <p:cNvGrpSpPr/>
          <p:nvPr/>
        </p:nvGrpSpPr>
        <p:grpSpPr>
          <a:xfrm>
            <a:off x="1365404" y="2614762"/>
            <a:ext cx="832096" cy="785866"/>
            <a:chOff x="1365404" y="2174429"/>
            <a:chExt cx="832096" cy="785866"/>
          </a:xfrm>
        </p:grpSpPr>
        <p:sp>
          <p:nvSpPr>
            <p:cNvPr id="23" name="Oval 190"/>
            <p:cNvSpPr>
              <a:spLocks noChangeArrowheads="1"/>
            </p:cNvSpPr>
            <p:nvPr/>
          </p:nvSpPr>
          <p:spPr bwMode="auto">
            <a:xfrm>
              <a:off x="1744470" y="2308487"/>
              <a:ext cx="198780" cy="198779"/>
            </a:xfrm>
            <a:prstGeom prst="ellipse">
              <a:avLst/>
            </a:pr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91"/>
            <p:cNvSpPr>
              <a:spLocks noEditPoints="1"/>
            </p:cNvSpPr>
            <p:nvPr/>
          </p:nvSpPr>
          <p:spPr bwMode="auto">
            <a:xfrm>
              <a:off x="1365404" y="2174429"/>
              <a:ext cx="832096" cy="785866"/>
            </a:xfrm>
            <a:custGeom>
              <a:avLst/>
              <a:gdLst/>
              <a:ahLst/>
              <a:cxnLst>
                <a:cxn ang="0">
                  <a:pos x="100" y="75"/>
                </a:cxn>
                <a:cxn ang="0">
                  <a:pos x="97" y="77"/>
                </a:cxn>
                <a:cxn ang="0">
                  <a:pos x="96" y="77"/>
                </a:cxn>
                <a:cxn ang="0">
                  <a:pos x="90" y="57"/>
                </a:cxn>
                <a:cxn ang="0">
                  <a:pos x="84" y="53"/>
                </a:cxn>
                <a:cxn ang="0">
                  <a:pos x="82" y="53"/>
                </a:cxn>
                <a:cxn ang="0">
                  <a:pos x="60" y="53"/>
                </a:cxn>
                <a:cxn ang="0">
                  <a:pos x="55" y="57"/>
                </a:cxn>
                <a:cxn ang="0">
                  <a:pos x="48" y="76"/>
                </a:cxn>
                <a:cxn ang="0">
                  <a:pos x="47" y="76"/>
                </a:cxn>
                <a:cxn ang="0">
                  <a:pos x="46" y="75"/>
                </a:cxn>
                <a:cxn ang="0">
                  <a:pos x="46" y="20"/>
                </a:cxn>
                <a:cxn ang="0">
                  <a:pos x="73" y="9"/>
                </a:cxn>
                <a:cxn ang="0">
                  <a:pos x="100" y="20"/>
                </a:cxn>
                <a:cxn ang="0">
                  <a:pos x="111" y="48"/>
                </a:cxn>
                <a:cxn ang="0">
                  <a:pos x="100" y="75"/>
                </a:cxn>
                <a:cxn ang="0">
                  <a:pos x="78" y="78"/>
                </a:cxn>
                <a:cxn ang="0">
                  <a:pos x="73" y="83"/>
                </a:cxn>
                <a:cxn ang="0">
                  <a:pos x="71" y="83"/>
                </a:cxn>
                <a:cxn ang="0">
                  <a:pos x="66" y="78"/>
                </a:cxn>
                <a:cxn ang="0">
                  <a:pos x="66" y="76"/>
                </a:cxn>
                <a:cxn ang="0">
                  <a:pos x="68" y="63"/>
                </a:cxn>
                <a:cxn ang="0">
                  <a:pos x="68" y="60"/>
                </a:cxn>
                <a:cxn ang="0">
                  <a:pos x="69" y="59"/>
                </a:cxn>
                <a:cxn ang="0">
                  <a:pos x="75" y="59"/>
                </a:cxn>
                <a:cxn ang="0">
                  <a:pos x="76" y="60"/>
                </a:cxn>
                <a:cxn ang="0">
                  <a:pos x="76" y="63"/>
                </a:cxn>
                <a:cxn ang="0">
                  <a:pos x="79" y="76"/>
                </a:cxn>
                <a:cxn ang="0">
                  <a:pos x="78" y="78"/>
                </a:cxn>
                <a:cxn ang="0">
                  <a:pos x="106" y="14"/>
                </a:cxn>
                <a:cxn ang="0">
                  <a:pos x="73" y="0"/>
                </a:cxn>
                <a:cxn ang="0">
                  <a:pos x="39" y="14"/>
                </a:cxn>
                <a:cxn ang="0">
                  <a:pos x="25" y="42"/>
                </a:cxn>
                <a:cxn ang="0">
                  <a:pos x="32" y="71"/>
                </a:cxn>
                <a:cxn ang="0">
                  <a:pos x="31" y="76"/>
                </a:cxn>
                <a:cxn ang="0">
                  <a:pos x="6" y="101"/>
                </a:cxn>
                <a:cxn ang="0">
                  <a:pos x="4" y="115"/>
                </a:cxn>
                <a:cxn ang="0">
                  <a:pos x="5" y="116"/>
                </a:cxn>
                <a:cxn ang="0">
                  <a:pos x="10" y="118"/>
                </a:cxn>
                <a:cxn ang="0">
                  <a:pos x="19" y="114"/>
                </a:cxn>
                <a:cxn ang="0">
                  <a:pos x="44" y="89"/>
                </a:cxn>
                <a:cxn ang="0">
                  <a:pos x="44" y="89"/>
                </a:cxn>
                <a:cxn ang="0">
                  <a:pos x="47" y="88"/>
                </a:cxn>
                <a:cxn ang="0">
                  <a:pos x="49" y="88"/>
                </a:cxn>
                <a:cxn ang="0">
                  <a:pos x="54" y="91"/>
                </a:cxn>
                <a:cxn ang="0">
                  <a:pos x="57" y="92"/>
                </a:cxn>
                <a:cxn ang="0">
                  <a:pos x="61" y="94"/>
                </a:cxn>
                <a:cxn ang="0">
                  <a:pos x="73" y="95"/>
                </a:cxn>
                <a:cxn ang="0">
                  <a:pos x="88" y="93"/>
                </a:cxn>
                <a:cxn ang="0">
                  <a:pos x="90" y="92"/>
                </a:cxn>
                <a:cxn ang="0">
                  <a:pos x="100" y="87"/>
                </a:cxn>
                <a:cxn ang="0">
                  <a:pos x="106" y="81"/>
                </a:cxn>
                <a:cxn ang="0">
                  <a:pos x="106" y="14"/>
                </a:cxn>
              </a:cxnLst>
              <a:rect l="0" t="0" r="r" b="b"/>
              <a:pathLst>
                <a:path w="125" h="118">
                  <a:moveTo>
                    <a:pt x="100" y="75"/>
                  </a:moveTo>
                  <a:cubicBezTo>
                    <a:pt x="99" y="75"/>
                    <a:pt x="98" y="76"/>
                    <a:pt x="97" y="77"/>
                  </a:cubicBezTo>
                  <a:cubicBezTo>
                    <a:pt x="97" y="77"/>
                    <a:pt x="97" y="77"/>
                    <a:pt x="96" y="77"/>
                  </a:cubicBezTo>
                  <a:cubicBezTo>
                    <a:pt x="90" y="57"/>
                    <a:pt x="90" y="57"/>
                    <a:pt x="90" y="57"/>
                  </a:cubicBezTo>
                  <a:cubicBezTo>
                    <a:pt x="89" y="55"/>
                    <a:pt x="86" y="53"/>
                    <a:pt x="84" y="53"/>
                  </a:cubicBezTo>
                  <a:cubicBezTo>
                    <a:pt x="83" y="53"/>
                    <a:pt x="83" y="53"/>
                    <a:pt x="82" y="53"/>
                  </a:cubicBezTo>
                  <a:cubicBezTo>
                    <a:pt x="60" y="53"/>
                    <a:pt x="60" y="53"/>
                    <a:pt x="60" y="53"/>
                  </a:cubicBezTo>
                  <a:cubicBezTo>
                    <a:pt x="58" y="53"/>
                    <a:pt x="55" y="55"/>
                    <a:pt x="55" y="57"/>
                  </a:cubicBezTo>
                  <a:cubicBezTo>
                    <a:pt x="48" y="76"/>
                    <a:pt x="48" y="76"/>
                    <a:pt x="48" y="76"/>
                  </a:cubicBezTo>
                  <a:cubicBezTo>
                    <a:pt x="48" y="77"/>
                    <a:pt x="48" y="77"/>
                    <a:pt x="47" y="76"/>
                  </a:cubicBezTo>
                  <a:cubicBezTo>
                    <a:pt x="47" y="76"/>
                    <a:pt x="46" y="75"/>
                    <a:pt x="46" y="75"/>
                  </a:cubicBezTo>
                  <a:cubicBezTo>
                    <a:pt x="31" y="60"/>
                    <a:pt x="31" y="35"/>
                    <a:pt x="46" y="20"/>
                  </a:cubicBezTo>
                  <a:cubicBezTo>
                    <a:pt x="53" y="13"/>
                    <a:pt x="62" y="9"/>
                    <a:pt x="73" y="9"/>
                  </a:cubicBezTo>
                  <a:cubicBezTo>
                    <a:pt x="83" y="9"/>
                    <a:pt x="93" y="13"/>
                    <a:pt x="100" y="20"/>
                  </a:cubicBezTo>
                  <a:cubicBezTo>
                    <a:pt x="107" y="28"/>
                    <a:pt x="111" y="37"/>
                    <a:pt x="111" y="48"/>
                  </a:cubicBezTo>
                  <a:cubicBezTo>
                    <a:pt x="111" y="58"/>
                    <a:pt x="107" y="67"/>
                    <a:pt x="100" y="75"/>
                  </a:cubicBezTo>
                  <a:moveTo>
                    <a:pt x="78" y="78"/>
                  </a:moveTo>
                  <a:cubicBezTo>
                    <a:pt x="73" y="83"/>
                    <a:pt x="73" y="83"/>
                    <a:pt x="73" y="83"/>
                  </a:cubicBezTo>
                  <a:cubicBezTo>
                    <a:pt x="73" y="83"/>
                    <a:pt x="72" y="83"/>
                    <a:pt x="71" y="83"/>
                  </a:cubicBezTo>
                  <a:cubicBezTo>
                    <a:pt x="66" y="78"/>
                    <a:pt x="66" y="78"/>
                    <a:pt x="66" y="78"/>
                  </a:cubicBezTo>
                  <a:cubicBezTo>
                    <a:pt x="66" y="78"/>
                    <a:pt x="65" y="77"/>
                    <a:pt x="66" y="76"/>
                  </a:cubicBezTo>
                  <a:cubicBezTo>
                    <a:pt x="66" y="76"/>
                    <a:pt x="68" y="66"/>
                    <a:pt x="68" y="63"/>
                  </a:cubicBezTo>
                  <a:cubicBezTo>
                    <a:pt x="68" y="63"/>
                    <a:pt x="68" y="60"/>
                    <a:pt x="68" y="60"/>
                  </a:cubicBezTo>
                  <a:cubicBezTo>
                    <a:pt x="68" y="60"/>
                    <a:pt x="69" y="59"/>
                    <a:pt x="69" y="59"/>
                  </a:cubicBezTo>
                  <a:cubicBezTo>
                    <a:pt x="75" y="59"/>
                    <a:pt x="75" y="59"/>
                    <a:pt x="75" y="59"/>
                  </a:cubicBezTo>
                  <a:cubicBezTo>
                    <a:pt x="76" y="59"/>
                    <a:pt x="76" y="60"/>
                    <a:pt x="76" y="60"/>
                  </a:cubicBezTo>
                  <a:cubicBezTo>
                    <a:pt x="76" y="60"/>
                    <a:pt x="76" y="63"/>
                    <a:pt x="76" y="63"/>
                  </a:cubicBezTo>
                  <a:cubicBezTo>
                    <a:pt x="77" y="66"/>
                    <a:pt x="79" y="76"/>
                    <a:pt x="79" y="76"/>
                  </a:cubicBezTo>
                  <a:cubicBezTo>
                    <a:pt x="79" y="77"/>
                    <a:pt x="79" y="78"/>
                    <a:pt x="78" y="78"/>
                  </a:cubicBezTo>
                  <a:moveTo>
                    <a:pt x="106" y="14"/>
                  </a:moveTo>
                  <a:cubicBezTo>
                    <a:pt x="97" y="5"/>
                    <a:pt x="85" y="0"/>
                    <a:pt x="73" y="0"/>
                  </a:cubicBezTo>
                  <a:cubicBezTo>
                    <a:pt x="60" y="0"/>
                    <a:pt x="48" y="5"/>
                    <a:pt x="39" y="14"/>
                  </a:cubicBezTo>
                  <a:cubicBezTo>
                    <a:pt x="31" y="21"/>
                    <a:pt x="26" y="31"/>
                    <a:pt x="25" y="42"/>
                  </a:cubicBezTo>
                  <a:cubicBezTo>
                    <a:pt x="24" y="52"/>
                    <a:pt x="26" y="62"/>
                    <a:pt x="32" y="71"/>
                  </a:cubicBezTo>
                  <a:cubicBezTo>
                    <a:pt x="32" y="73"/>
                    <a:pt x="33" y="75"/>
                    <a:pt x="31" y="76"/>
                  </a:cubicBezTo>
                  <a:cubicBezTo>
                    <a:pt x="6" y="101"/>
                    <a:pt x="6" y="101"/>
                    <a:pt x="6" y="101"/>
                  </a:cubicBezTo>
                  <a:cubicBezTo>
                    <a:pt x="2" y="105"/>
                    <a:pt x="0" y="111"/>
                    <a:pt x="4" y="115"/>
                  </a:cubicBezTo>
                  <a:cubicBezTo>
                    <a:pt x="5" y="116"/>
                    <a:pt x="5" y="116"/>
                    <a:pt x="5" y="116"/>
                  </a:cubicBezTo>
                  <a:cubicBezTo>
                    <a:pt x="6" y="117"/>
                    <a:pt x="8" y="118"/>
                    <a:pt x="10" y="118"/>
                  </a:cubicBezTo>
                  <a:cubicBezTo>
                    <a:pt x="13" y="118"/>
                    <a:pt x="16" y="117"/>
                    <a:pt x="19" y="114"/>
                  </a:cubicBezTo>
                  <a:cubicBezTo>
                    <a:pt x="44" y="89"/>
                    <a:pt x="44" y="89"/>
                    <a:pt x="44" y="89"/>
                  </a:cubicBezTo>
                  <a:cubicBezTo>
                    <a:pt x="44" y="89"/>
                    <a:pt x="44" y="89"/>
                    <a:pt x="44" y="89"/>
                  </a:cubicBezTo>
                  <a:cubicBezTo>
                    <a:pt x="45" y="88"/>
                    <a:pt x="46" y="88"/>
                    <a:pt x="47" y="88"/>
                  </a:cubicBezTo>
                  <a:cubicBezTo>
                    <a:pt x="48" y="88"/>
                    <a:pt x="49" y="88"/>
                    <a:pt x="49" y="88"/>
                  </a:cubicBezTo>
                  <a:cubicBezTo>
                    <a:pt x="51" y="90"/>
                    <a:pt x="52" y="90"/>
                    <a:pt x="54" y="91"/>
                  </a:cubicBezTo>
                  <a:cubicBezTo>
                    <a:pt x="55" y="92"/>
                    <a:pt x="56" y="92"/>
                    <a:pt x="57" y="92"/>
                  </a:cubicBezTo>
                  <a:cubicBezTo>
                    <a:pt x="58" y="93"/>
                    <a:pt x="59" y="93"/>
                    <a:pt x="61" y="94"/>
                  </a:cubicBezTo>
                  <a:cubicBezTo>
                    <a:pt x="65" y="95"/>
                    <a:pt x="69" y="95"/>
                    <a:pt x="73" y="95"/>
                  </a:cubicBezTo>
                  <a:cubicBezTo>
                    <a:pt x="78" y="95"/>
                    <a:pt x="83" y="94"/>
                    <a:pt x="88" y="93"/>
                  </a:cubicBezTo>
                  <a:cubicBezTo>
                    <a:pt x="89" y="93"/>
                    <a:pt x="89" y="92"/>
                    <a:pt x="90" y="92"/>
                  </a:cubicBezTo>
                  <a:cubicBezTo>
                    <a:pt x="94" y="91"/>
                    <a:pt x="97" y="89"/>
                    <a:pt x="100" y="87"/>
                  </a:cubicBezTo>
                  <a:cubicBezTo>
                    <a:pt x="102" y="85"/>
                    <a:pt x="104" y="83"/>
                    <a:pt x="106" y="81"/>
                  </a:cubicBezTo>
                  <a:cubicBezTo>
                    <a:pt x="125" y="63"/>
                    <a:pt x="125" y="32"/>
                    <a:pt x="106" y="14"/>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4" name="Rectangle 33"/>
          <p:cNvSpPr/>
          <p:nvPr/>
        </p:nvSpPr>
        <p:spPr>
          <a:xfrm>
            <a:off x="963063" y="3537375"/>
            <a:ext cx="1636778" cy="276999"/>
          </a:xfrm>
          <a:prstGeom prst="rect">
            <a:avLst/>
          </a:prstGeom>
        </p:spPr>
        <p:txBody>
          <a:bodyPr wrap="square">
            <a:spAutoFit/>
          </a:bodyPr>
          <a:lstStyle/>
          <a:p>
            <a:pPr algn="ctr"/>
            <a:r>
              <a:rPr lang="en-US" sz="1200" b="1" dirty="0">
                <a:solidFill>
                  <a:schemeClr val="bg1"/>
                </a:solidFill>
              </a:rPr>
              <a:t>YOUR TITLE HERE</a:t>
            </a:r>
          </a:p>
        </p:txBody>
      </p:sp>
      <p:sp>
        <p:nvSpPr>
          <p:cNvPr id="36" name="Rectangle 35"/>
          <p:cNvSpPr/>
          <p:nvPr/>
        </p:nvSpPr>
        <p:spPr>
          <a:xfrm>
            <a:off x="3175085" y="2219730"/>
            <a:ext cx="2754477" cy="500137"/>
          </a:xfrm>
          <a:prstGeom prst="rect">
            <a:avLst/>
          </a:prstGeom>
        </p:spPr>
        <p:txBody>
          <a:bodyPr wrap="square" anchor="ctr">
            <a:spAutoFit/>
          </a:bodyPr>
          <a:lstStyle/>
          <a:p>
            <a:r>
              <a:rPr lang="en-US" sz="1050" b="1" dirty="0">
                <a:solidFill>
                  <a:schemeClr val="bg1"/>
                </a:solidFill>
              </a:rPr>
              <a:t>YOUR TITLE HERE</a:t>
            </a:r>
          </a:p>
          <a:p>
            <a:r>
              <a:rPr lang="en-US" sz="800" dirty="0">
                <a:solidFill>
                  <a:schemeClr val="bg1"/>
                </a:solidFill>
              </a:rPr>
              <a:t>There are many variations of passages of lorem ipsum available, </a:t>
            </a:r>
          </a:p>
        </p:txBody>
      </p:sp>
      <p:sp>
        <p:nvSpPr>
          <p:cNvPr id="37" name="Rectangle 36"/>
          <p:cNvSpPr/>
          <p:nvPr/>
        </p:nvSpPr>
        <p:spPr>
          <a:xfrm>
            <a:off x="3392198" y="2876802"/>
            <a:ext cx="3143718" cy="538609"/>
          </a:xfrm>
          <a:prstGeom prst="rect">
            <a:avLst/>
          </a:prstGeom>
        </p:spPr>
        <p:txBody>
          <a:bodyPr wrap="square" anchor="ctr">
            <a:spAutoFit/>
          </a:bodyPr>
          <a:lstStyle/>
          <a:p>
            <a:r>
              <a:rPr lang="en-US" sz="1100" b="1" dirty="0">
                <a:solidFill>
                  <a:schemeClr val="bg1"/>
                </a:solidFill>
              </a:rPr>
              <a:t>YOUR TITLE HERE</a:t>
            </a:r>
          </a:p>
          <a:p>
            <a:r>
              <a:rPr lang="en-US" sz="900" dirty="0">
                <a:solidFill>
                  <a:schemeClr val="bg1"/>
                </a:solidFill>
              </a:rPr>
              <a:t>There are many variations of passages of lorem ipsum available, </a:t>
            </a:r>
          </a:p>
        </p:txBody>
      </p:sp>
      <p:sp>
        <p:nvSpPr>
          <p:cNvPr id="38" name="Rectangle 37"/>
          <p:cNvSpPr/>
          <p:nvPr/>
        </p:nvSpPr>
        <p:spPr>
          <a:xfrm>
            <a:off x="3175085" y="3626864"/>
            <a:ext cx="4401107" cy="423193"/>
          </a:xfrm>
          <a:prstGeom prst="rect">
            <a:avLst/>
          </a:prstGeom>
        </p:spPr>
        <p:txBody>
          <a:bodyPr wrap="square" anchor="ctr">
            <a:spAutoFit/>
          </a:bodyPr>
          <a:lstStyle/>
          <a:p>
            <a:r>
              <a:rPr lang="en-US" sz="1100" b="1" dirty="0">
                <a:solidFill>
                  <a:schemeClr val="bg1"/>
                </a:solidFill>
              </a:rPr>
              <a:t>YOUR TITLE HERE</a:t>
            </a:r>
          </a:p>
          <a:p>
            <a:r>
              <a:rPr lang="en-US" sz="1000" dirty="0">
                <a:solidFill>
                  <a:schemeClr val="bg1"/>
                </a:solidFill>
              </a:rPr>
              <a:t>There are many variations of passages of lorem ipsum available, </a:t>
            </a:r>
          </a:p>
        </p:txBody>
      </p:sp>
      <p:grpSp>
        <p:nvGrpSpPr>
          <p:cNvPr id="39" name="Group 38"/>
          <p:cNvGrpSpPr/>
          <p:nvPr/>
        </p:nvGrpSpPr>
        <p:grpSpPr>
          <a:xfrm>
            <a:off x="7992083" y="2484787"/>
            <a:ext cx="762945" cy="967858"/>
            <a:chOff x="1941513" y="2909887"/>
            <a:chExt cx="271462" cy="330200"/>
          </a:xfrm>
          <a:solidFill>
            <a:schemeClr val="accent3"/>
          </a:solidFill>
        </p:grpSpPr>
        <p:sp>
          <p:nvSpPr>
            <p:cNvPr id="40" name="Freeform 287"/>
            <p:cNvSpPr>
              <a:spLocks/>
            </p:cNvSpPr>
            <p:nvPr/>
          </p:nvSpPr>
          <p:spPr bwMode="auto">
            <a:xfrm>
              <a:off x="1941513" y="2976562"/>
              <a:ext cx="168275" cy="169863"/>
            </a:xfrm>
            <a:custGeom>
              <a:avLst/>
              <a:gdLst/>
              <a:ahLst/>
              <a:cxnLst>
                <a:cxn ang="0">
                  <a:pos x="37" y="0"/>
                </a:cxn>
                <a:cxn ang="0">
                  <a:pos x="0" y="36"/>
                </a:cxn>
                <a:cxn ang="0">
                  <a:pos x="0" y="48"/>
                </a:cxn>
                <a:cxn ang="0">
                  <a:pos x="10" y="73"/>
                </a:cxn>
                <a:cxn ang="0">
                  <a:pos x="12" y="73"/>
                </a:cxn>
                <a:cxn ang="0">
                  <a:pos x="22" y="68"/>
                </a:cxn>
                <a:cxn ang="0">
                  <a:pos x="27" y="67"/>
                </a:cxn>
                <a:cxn ang="0">
                  <a:pos x="26" y="66"/>
                </a:cxn>
                <a:cxn ang="0">
                  <a:pos x="11" y="41"/>
                </a:cxn>
                <a:cxn ang="0">
                  <a:pos x="11" y="33"/>
                </a:cxn>
                <a:cxn ang="0">
                  <a:pos x="12" y="32"/>
                </a:cxn>
                <a:cxn ang="0">
                  <a:pos x="20" y="32"/>
                </a:cxn>
                <a:cxn ang="0">
                  <a:pos x="21" y="31"/>
                </a:cxn>
                <a:cxn ang="0">
                  <a:pos x="23" y="22"/>
                </a:cxn>
                <a:cxn ang="0">
                  <a:pos x="25" y="31"/>
                </a:cxn>
                <a:cxn ang="0">
                  <a:pos x="26" y="32"/>
                </a:cxn>
                <a:cxn ang="0">
                  <a:pos x="61" y="32"/>
                </a:cxn>
                <a:cxn ang="0">
                  <a:pos x="62" y="33"/>
                </a:cxn>
                <a:cxn ang="0">
                  <a:pos x="62" y="41"/>
                </a:cxn>
                <a:cxn ang="0">
                  <a:pos x="46" y="66"/>
                </a:cxn>
                <a:cxn ang="0">
                  <a:pos x="46" y="67"/>
                </a:cxn>
                <a:cxn ang="0">
                  <a:pos x="51" y="68"/>
                </a:cxn>
                <a:cxn ang="0">
                  <a:pos x="62" y="73"/>
                </a:cxn>
                <a:cxn ang="0">
                  <a:pos x="64" y="72"/>
                </a:cxn>
                <a:cxn ang="0">
                  <a:pos x="73" y="48"/>
                </a:cxn>
                <a:cxn ang="0">
                  <a:pos x="73" y="36"/>
                </a:cxn>
                <a:cxn ang="0">
                  <a:pos x="37" y="0"/>
                </a:cxn>
              </a:cxnLst>
              <a:rect l="0" t="0" r="r" b="b"/>
              <a:pathLst>
                <a:path w="73" h="74">
                  <a:moveTo>
                    <a:pt x="37" y="0"/>
                  </a:moveTo>
                  <a:cubicBezTo>
                    <a:pt x="17" y="0"/>
                    <a:pt x="0" y="16"/>
                    <a:pt x="0" y="36"/>
                  </a:cubicBezTo>
                  <a:cubicBezTo>
                    <a:pt x="0" y="48"/>
                    <a:pt x="0" y="48"/>
                    <a:pt x="0" y="48"/>
                  </a:cubicBezTo>
                  <a:cubicBezTo>
                    <a:pt x="0" y="57"/>
                    <a:pt x="3" y="66"/>
                    <a:pt x="10" y="73"/>
                  </a:cubicBezTo>
                  <a:cubicBezTo>
                    <a:pt x="11" y="74"/>
                    <a:pt x="11" y="73"/>
                    <a:pt x="12" y="73"/>
                  </a:cubicBezTo>
                  <a:cubicBezTo>
                    <a:pt x="15" y="71"/>
                    <a:pt x="18" y="69"/>
                    <a:pt x="22" y="68"/>
                  </a:cubicBezTo>
                  <a:cubicBezTo>
                    <a:pt x="24" y="68"/>
                    <a:pt x="25" y="67"/>
                    <a:pt x="27" y="67"/>
                  </a:cubicBezTo>
                  <a:cubicBezTo>
                    <a:pt x="28" y="67"/>
                    <a:pt x="28" y="66"/>
                    <a:pt x="26" y="66"/>
                  </a:cubicBezTo>
                  <a:cubicBezTo>
                    <a:pt x="16" y="63"/>
                    <a:pt x="11" y="53"/>
                    <a:pt x="11" y="41"/>
                  </a:cubicBezTo>
                  <a:cubicBezTo>
                    <a:pt x="11" y="33"/>
                    <a:pt x="11" y="33"/>
                    <a:pt x="11" y="33"/>
                  </a:cubicBezTo>
                  <a:cubicBezTo>
                    <a:pt x="11" y="32"/>
                    <a:pt x="11" y="32"/>
                    <a:pt x="12" y="32"/>
                  </a:cubicBezTo>
                  <a:cubicBezTo>
                    <a:pt x="20" y="32"/>
                    <a:pt x="20" y="32"/>
                    <a:pt x="20" y="32"/>
                  </a:cubicBezTo>
                  <a:cubicBezTo>
                    <a:pt x="21" y="32"/>
                    <a:pt x="21" y="32"/>
                    <a:pt x="21" y="31"/>
                  </a:cubicBezTo>
                  <a:cubicBezTo>
                    <a:pt x="22" y="29"/>
                    <a:pt x="22" y="22"/>
                    <a:pt x="23" y="22"/>
                  </a:cubicBezTo>
                  <a:cubicBezTo>
                    <a:pt x="24" y="22"/>
                    <a:pt x="25" y="30"/>
                    <a:pt x="25" y="31"/>
                  </a:cubicBezTo>
                  <a:cubicBezTo>
                    <a:pt x="25" y="32"/>
                    <a:pt x="26" y="32"/>
                    <a:pt x="26" y="32"/>
                  </a:cubicBezTo>
                  <a:cubicBezTo>
                    <a:pt x="61" y="32"/>
                    <a:pt x="61" y="32"/>
                    <a:pt x="61" y="32"/>
                  </a:cubicBezTo>
                  <a:cubicBezTo>
                    <a:pt x="62" y="32"/>
                    <a:pt x="62" y="32"/>
                    <a:pt x="62" y="33"/>
                  </a:cubicBezTo>
                  <a:cubicBezTo>
                    <a:pt x="62" y="41"/>
                    <a:pt x="62" y="41"/>
                    <a:pt x="62" y="41"/>
                  </a:cubicBezTo>
                  <a:cubicBezTo>
                    <a:pt x="62" y="53"/>
                    <a:pt x="57" y="63"/>
                    <a:pt x="46" y="66"/>
                  </a:cubicBezTo>
                  <a:cubicBezTo>
                    <a:pt x="45" y="66"/>
                    <a:pt x="45" y="67"/>
                    <a:pt x="46" y="67"/>
                  </a:cubicBezTo>
                  <a:cubicBezTo>
                    <a:pt x="48" y="67"/>
                    <a:pt x="49" y="67"/>
                    <a:pt x="51" y="68"/>
                  </a:cubicBezTo>
                  <a:cubicBezTo>
                    <a:pt x="55" y="69"/>
                    <a:pt x="59" y="71"/>
                    <a:pt x="62" y="73"/>
                  </a:cubicBezTo>
                  <a:cubicBezTo>
                    <a:pt x="62" y="73"/>
                    <a:pt x="63" y="73"/>
                    <a:pt x="64" y="72"/>
                  </a:cubicBezTo>
                  <a:cubicBezTo>
                    <a:pt x="70" y="66"/>
                    <a:pt x="73" y="57"/>
                    <a:pt x="73" y="48"/>
                  </a:cubicBezTo>
                  <a:cubicBezTo>
                    <a:pt x="73" y="36"/>
                    <a:pt x="73" y="36"/>
                    <a:pt x="73" y="36"/>
                  </a:cubicBezTo>
                  <a:cubicBezTo>
                    <a:pt x="73" y="16"/>
                    <a:pt x="57" y="0"/>
                    <a:pt x="37" y="0"/>
                  </a:cubicBezTo>
                </a:path>
              </a:pathLst>
            </a:custGeom>
            <a:grpFill/>
            <a:ln w="317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88"/>
            <p:cNvSpPr>
              <a:spLocks noEditPoints="1"/>
            </p:cNvSpPr>
            <p:nvPr/>
          </p:nvSpPr>
          <p:spPr bwMode="auto">
            <a:xfrm>
              <a:off x="1949450" y="3141662"/>
              <a:ext cx="152400" cy="98425"/>
            </a:xfrm>
            <a:custGeom>
              <a:avLst/>
              <a:gdLst/>
              <a:ahLst/>
              <a:cxnLst>
                <a:cxn ang="0">
                  <a:pos x="58" y="27"/>
                </a:cxn>
                <a:cxn ang="0">
                  <a:pos x="46" y="27"/>
                </a:cxn>
                <a:cxn ang="0">
                  <a:pos x="46" y="24"/>
                </a:cxn>
                <a:cxn ang="0">
                  <a:pos x="58" y="24"/>
                </a:cxn>
                <a:cxn ang="0">
                  <a:pos x="58" y="27"/>
                </a:cxn>
                <a:cxn ang="0">
                  <a:pos x="35" y="29"/>
                </a:cxn>
                <a:cxn ang="0">
                  <a:pos x="34" y="30"/>
                </a:cxn>
                <a:cxn ang="0">
                  <a:pos x="33" y="29"/>
                </a:cxn>
                <a:cxn ang="0">
                  <a:pos x="13" y="9"/>
                </a:cxn>
                <a:cxn ang="0">
                  <a:pos x="13" y="8"/>
                </a:cxn>
                <a:cxn ang="0">
                  <a:pos x="20" y="4"/>
                </a:cxn>
                <a:cxn ang="0">
                  <a:pos x="21" y="4"/>
                </a:cxn>
                <a:cxn ang="0">
                  <a:pos x="34" y="7"/>
                </a:cxn>
                <a:cxn ang="0">
                  <a:pos x="44" y="5"/>
                </a:cxn>
                <a:cxn ang="0">
                  <a:pos x="46" y="4"/>
                </a:cxn>
                <a:cxn ang="0">
                  <a:pos x="46" y="4"/>
                </a:cxn>
                <a:cxn ang="0">
                  <a:pos x="47" y="4"/>
                </a:cxn>
                <a:cxn ang="0">
                  <a:pos x="54" y="8"/>
                </a:cxn>
                <a:cxn ang="0">
                  <a:pos x="54" y="9"/>
                </a:cxn>
                <a:cxn ang="0">
                  <a:pos x="35" y="29"/>
                </a:cxn>
                <a:cxn ang="0">
                  <a:pos x="51" y="2"/>
                </a:cxn>
                <a:cxn ang="0">
                  <a:pos x="47" y="0"/>
                </a:cxn>
                <a:cxn ang="0">
                  <a:pos x="47" y="0"/>
                </a:cxn>
                <a:cxn ang="0">
                  <a:pos x="46" y="1"/>
                </a:cxn>
                <a:cxn ang="0">
                  <a:pos x="44" y="2"/>
                </a:cxn>
                <a:cxn ang="0">
                  <a:pos x="34" y="4"/>
                </a:cxn>
                <a:cxn ang="0">
                  <a:pos x="21" y="0"/>
                </a:cxn>
                <a:cxn ang="0">
                  <a:pos x="20" y="0"/>
                </a:cxn>
                <a:cxn ang="0">
                  <a:pos x="0" y="23"/>
                </a:cxn>
                <a:cxn ang="0">
                  <a:pos x="0" y="30"/>
                </a:cxn>
                <a:cxn ang="0">
                  <a:pos x="0" y="30"/>
                </a:cxn>
                <a:cxn ang="0">
                  <a:pos x="0" y="42"/>
                </a:cxn>
                <a:cxn ang="0">
                  <a:pos x="2" y="43"/>
                </a:cxn>
                <a:cxn ang="0">
                  <a:pos x="65" y="43"/>
                </a:cxn>
                <a:cxn ang="0">
                  <a:pos x="67" y="42"/>
                </a:cxn>
                <a:cxn ang="0">
                  <a:pos x="67" y="30"/>
                </a:cxn>
                <a:cxn ang="0">
                  <a:pos x="67" y="30"/>
                </a:cxn>
                <a:cxn ang="0">
                  <a:pos x="67" y="24"/>
                </a:cxn>
                <a:cxn ang="0">
                  <a:pos x="51" y="2"/>
                </a:cxn>
              </a:cxnLst>
              <a:rect l="0" t="0" r="r" b="b"/>
              <a:pathLst>
                <a:path w="67" h="43">
                  <a:moveTo>
                    <a:pt x="58" y="27"/>
                  </a:moveTo>
                  <a:cubicBezTo>
                    <a:pt x="46" y="27"/>
                    <a:pt x="46" y="27"/>
                    <a:pt x="46" y="27"/>
                  </a:cubicBezTo>
                  <a:cubicBezTo>
                    <a:pt x="46" y="24"/>
                    <a:pt x="46" y="24"/>
                    <a:pt x="46" y="24"/>
                  </a:cubicBezTo>
                  <a:cubicBezTo>
                    <a:pt x="58" y="24"/>
                    <a:pt x="58" y="24"/>
                    <a:pt x="58" y="24"/>
                  </a:cubicBezTo>
                  <a:lnTo>
                    <a:pt x="58" y="27"/>
                  </a:lnTo>
                  <a:close/>
                  <a:moveTo>
                    <a:pt x="35" y="29"/>
                  </a:moveTo>
                  <a:cubicBezTo>
                    <a:pt x="35" y="29"/>
                    <a:pt x="35" y="30"/>
                    <a:pt x="34" y="30"/>
                  </a:cubicBezTo>
                  <a:cubicBezTo>
                    <a:pt x="33" y="30"/>
                    <a:pt x="33" y="29"/>
                    <a:pt x="33" y="29"/>
                  </a:cubicBezTo>
                  <a:cubicBezTo>
                    <a:pt x="29" y="22"/>
                    <a:pt x="13" y="9"/>
                    <a:pt x="13" y="9"/>
                  </a:cubicBezTo>
                  <a:cubicBezTo>
                    <a:pt x="13" y="8"/>
                    <a:pt x="13" y="8"/>
                    <a:pt x="13" y="8"/>
                  </a:cubicBezTo>
                  <a:cubicBezTo>
                    <a:pt x="14" y="8"/>
                    <a:pt x="19" y="4"/>
                    <a:pt x="20" y="4"/>
                  </a:cubicBezTo>
                  <a:cubicBezTo>
                    <a:pt x="20" y="4"/>
                    <a:pt x="21" y="4"/>
                    <a:pt x="21" y="4"/>
                  </a:cubicBezTo>
                  <a:cubicBezTo>
                    <a:pt x="25" y="6"/>
                    <a:pt x="29" y="7"/>
                    <a:pt x="34" y="7"/>
                  </a:cubicBezTo>
                  <a:cubicBezTo>
                    <a:pt x="37" y="7"/>
                    <a:pt x="41" y="7"/>
                    <a:pt x="44" y="5"/>
                  </a:cubicBezTo>
                  <a:cubicBezTo>
                    <a:pt x="44" y="5"/>
                    <a:pt x="45" y="5"/>
                    <a:pt x="46" y="4"/>
                  </a:cubicBezTo>
                  <a:cubicBezTo>
                    <a:pt x="46" y="4"/>
                    <a:pt x="46" y="4"/>
                    <a:pt x="46" y="4"/>
                  </a:cubicBezTo>
                  <a:cubicBezTo>
                    <a:pt x="47" y="4"/>
                    <a:pt x="47" y="4"/>
                    <a:pt x="47" y="4"/>
                  </a:cubicBezTo>
                  <a:cubicBezTo>
                    <a:pt x="48" y="4"/>
                    <a:pt x="53" y="8"/>
                    <a:pt x="54" y="8"/>
                  </a:cubicBezTo>
                  <a:cubicBezTo>
                    <a:pt x="54" y="8"/>
                    <a:pt x="54" y="9"/>
                    <a:pt x="54" y="9"/>
                  </a:cubicBezTo>
                  <a:cubicBezTo>
                    <a:pt x="54" y="9"/>
                    <a:pt x="38" y="22"/>
                    <a:pt x="35" y="29"/>
                  </a:cubicBezTo>
                  <a:moveTo>
                    <a:pt x="51" y="2"/>
                  </a:moveTo>
                  <a:cubicBezTo>
                    <a:pt x="50" y="1"/>
                    <a:pt x="49" y="1"/>
                    <a:pt x="47" y="0"/>
                  </a:cubicBezTo>
                  <a:cubicBezTo>
                    <a:pt x="47" y="0"/>
                    <a:pt x="47" y="0"/>
                    <a:pt x="47" y="0"/>
                  </a:cubicBezTo>
                  <a:cubicBezTo>
                    <a:pt x="46" y="0"/>
                    <a:pt x="46" y="0"/>
                    <a:pt x="46" y="1"/>
                  </a:cubicBezTo>
                  <a:cubicBezTo>
                    <a:pt x="45" y="1"/>
                    <a:pt x="44" y="1"/>
                    <a:pt x="44" y="2"/>
                  </a:cubicBezTo>
                  <a:cubicBezTo>
                    <a:pt x="41" y="3"/>
                    <a:pt x="38" y="4"/>
                    <a:pt x="34" y="4"/>
                  </a:cubicBezTo>
                  <a:cubicBezTo>
                    <a:pt x="29" y="4"/>
                    <a:pt x="25" y="3"/>
                    <a:pt x="21" y="0"/>
                  </a:cubicBezTo>
                  <a:cubicBezTo>
                    <a:pt x="21" y="0"/>
                    <a:pt x="20" y="0"/>
                    <a:pt x="20" y="0"/>
                  </a:cubicBezTo>
                  <a:cubicBezTo>
                    <a:pt x="9" y="3"/>
                    <a:pt x="0" y="10"/>
                    <a:pt x="0" y="23"/>
                  </a:cubicBezTo>
                  <a:cubicBezTo>
                    <a:pt x="0" y="30"/>
                    <a:pt x="0" y="30"/>
                    <a:pt x="0" y="30"/>
                  </a:cubicBezTo>
                  <a:cubicBezTo>
                    <a:pt x="0" y="30"/>
                    <a:pt x="0" y="30"/>
                    <a:pt x="0" y="30"/>
                  </a:cubicBezTo>
                  <a:cubicBezTo>
                    <a:pt x="0" y="31"/>
                    <a:pt x="0" y="39"/>
                    <a:pt x="0" y="42"/>
                  </a:cubicBezTo>
                  <a:cubicBezTo>
                    <a:pt x="1" y="43"/>
                    <a:pt x="0" y="43"/>
                    <a:pt x="2" y="43"/>
                  </a:cubicBezTo>
                  <a:cubicBezTo>
                    <a:pt x="8" y="43"/>
                    <a:pt x="55" y="43"/>
                    <a:pt x="65" y="43"/>
                  </a:cubicBezTo>
                  <a:cubicBezTo>
                    <a:pt x="67" y="43"/>
                    <a:pt x="67" y="43"/>
                    <a:pt x="67" y="42"/>
                  </a:cubicBezTo>
                  <a:cubicBezTo>
                    <a:pt x="67" y="39"/>
                    <a:pt x="67" y="32"/>
                    <a:pt x="67" y="30"/>
                  </a:cubicBezTo>
                  <a:cubicBezTo>
                    <a:pt x="67" y="30"/>
                    <a:pt x="67" y="30"/>
                    <a:pt x="67" y="30"/>
                  </a:cubicBezTo>
                  <a:cubicBezTo>
                    <a:pt x="67" y="24"/>
                    <a:pt x="67" y="24"/>
                    <a:pt x="67" y="24"/>
                  </a:cubicBezTo>
                  <a:cubicBezTo>
                    <a:pt x="67" y="12"/>
                    <a:pt x="61" y="5"/>
                    <a:pt x="51" y="2"/>
                  </a:cubicBezTo>
                </a:path>
              </a:pathLst>
            </a:custGeom>
            <a:grpFill/>
            <a:ln w="317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89"/>
            <p:cNvSpPr>
              <a:spLocks/>
            </p:cNvSpPr>
            <p:nvPr/>
          </p:nvSpPr>
          <p:spPr bwMode="auto">
            <a:xfrm>
              <a:off x="2127250" y="2951162"/>
              <a:ext cx="46037" cy="46038"/>
            </a:xfrm>
            <a:custGeom>
              <a:avLst/>
              <a:gdLst/>
              <a:ahLst/>
              <a:cxnLst>
                <a:cxn ang="0">
                  <a:pos x="6" y="15"/>
                </a:cxn>
                <a:cxn ang="0">
                  <a:pos x="5" y="14"/>
                </a:cxn>
                <a:cxn ang="0">
                  <a:pos x="5" y="1"/>
                </a:cxn>
                <a:cxn ang="0">
                  <a:pos x="4" y="0"/>
                </a:cxn>
                <a:cxn ang="0">
                  <a:pos x="1" y="0"/>
                </a:cxn>
                <a:cxn ang="0">
                  <a:pos x="0" y="1"/>
                </a:cxn>
                <a:cxn ang="0">
                  <a:pos x="0" y="19"/>
                </a:cxn>
                <a:cxn ang="0">
                  <a:pos x="1" y="20"/>
                </a:cxn>
                <a:cxn ang="0">
                  <a:pos x="19" y="20"/>
                </a:cxn>
                <a:cxn ang="0">
                  <a:pos x="20" y="19"/>
                </a:cxn>
                <a:cxn ang="0">
                  <a:pos x="20" y="16"/>
                </a:cxn>
                <a:cxn ang="0">
                  <a:pos x="19" y="15"/>
                </a:cxn>
                <a:cxn ang="0">
                  <a:pos x="6" y="15"/>
                </a:cxn>
              </a:cxnLst>
              <a:rect l="0" t="0" r="r" b="b"/>
              <a:pathLst>
                <a:path w="20" h="20">
                  <a:moveTo>
                    <a:pt x="6" y="15"/>
                  </a:moveTo>
                  <a:cubicBezTo>
                    <a:pt x="5" y="15"/>
                    <a:pt x="5" y="15"/>
                    <a:pt x="5" y="14"/>
                  </a:cubicBezTo>
                  <a:cubicBezTo>
                    <a:pt x="5" y="1"/>
                    <a:pt x="5" y="1"/>
                    <a:pt x="5" y="1"/>
                  </a:cubicBezTo>
                  <a:cubicBezTo>
                    <a:pt x="5" y="0"/>
                    <a:pt x="4" y="0"/>
                    <a:pt x="4" y="0"/>
                  </a:cubicBezTo>
                  <a:cubicBezTo>
                    <a:pt x="1" y="0"/>
                    <a:pt x="1" y="0"/>
                    <a:pt x="1" y="0"/>
                  </a:cubicBezTo>
                  <a:cubicBezTo>
                    <a:pt x="0" y="0"/>
                    <a:pt x="0" y="0"/>
                    <a:pt x="0" y="1"/>
                  </a:cubicBezTo>
                  <a:cubicBezTo>
                    <a:pt x="0" y="19"/>
                    <a:pt x="0" y="19"/>
                    <a:pt x="0" y="19"/>
                  </a:cubicBezTo>
                  <a:cubicBezTo>
                    <a:pt x="0" y="19"/>
                    <a:pt x="0" y="20"/>
                    <a:pt x="1" y="20"/>
                  </a:cubicBezTo>
                  <a:cubicBezTo>
                    <a:pt x="19" y="20"/>
                    <a:pt x="19" y="20"/>
                    <a:pt x="19" y="20"/>
                  </a:cubicBezTo>
                  <a:cubicBezTo>
                    <a:pt x="19" y="20"/>
                    <a:pt x="20" y="19"/>
                    <a:pt x="20" y="19"/>
                  </a:cubicBezTo>
                  <a:cubicBezTo>
                    <a:pt x="20" y="16"/>
                    <a:pt x="20" y="16"/>
                    <a:pt x="20" y="16"/>
                  </a:cubicBezTo>
                  <a:cubicBezTo>
                    <a:pt x="20" y="15"/>
                    <a:pt x="19" y="15"/>
                    <a:pt x="19" y="15"/>
                  </a:cubicBezTo>
                  <a:lnTo>
                    <a:pt x="6" y="15"/>
                  </a:lnTo>
                  <a:close/>
                </a:path>
              </a:pathLst>
            </a:custGeom>
            <a:grpFill/>
            <a:ln w="317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90"/>
            <p:cNvSpPr>
              <a:spLocks/>
            </p:cNvSpPr>
            <p:nvPr/>
          </p:nvSpPr>
          <p:spPr bwMode="auto">
            <a:xfrm>
              <a:off x="2060575" y="2909887"/>
              <a:ext cx="152400" cy="158750"/>
            </a:xfrm>
            <a:custGeom>
              <a:avLst/>
              <a:gdLst/>
              <a:ahLst/>
              <a:cxnLst>
                <a:cxn ang="0">
                  <a:pos x="32" y="0"/>
                </a:cxn>
                <a:cxn ang="0">
                  <a:pos x="6" y="11"/>
                </a:cxn>
                <a:cxn ang="0">
                  <a:pos x="0" y="20"/>
                </a:cxn>
                <a:cxn ang="0">
                  <a:pos x="1" y="21"/>
                </a:cxn>
                <a:cxn ang="0">
                  <a:pos x="5" y="23"/>
                </a:cxn>
                <a:cxn ang="0">
                  <a:pos x="7" y="23"/>
                </a:cxn>
                <a:cxn ang="0">
                  <a:pos x="11" y="16"/>
                </a:cxn>
                <a:cxn ang="0">
                  <a:pos x="32" y="6"/>
                </a:cxn>
                <a:cxn ang="0">
                  <a:pos x="60" y="34"/>
                </a:cxn>
                <a:cxn ang="0">
                  <a:pos x="60" y="37"/>
                </a:cxn>
                <a:cxn ang="0">
                  <a:pos x="32" y="62"/>
                </a:cxn>
                <a:cxn ang="0">
                  <a:pos x="30" y="63"/>
                </a:cxn>
                <a:cxn ang="0">
                  <a:pos x="30" y="68"/>
                </a:cxn>
                <a:cxn ang="0">
                  <a:pos x="31" y="69"/>
                </a:cxn>
                <a:cxn ang="0">
                  <a:pos x="32" y="69"/>
                </a:cxn>
                <a:cxn ang="0">
                  <a:pos x="66" y="37"/>
                </a:cxn>
                <a:cxn ang="0">
                  <a:pos x="66" y="34"/>
                </a:cxn>
                <a:cxn ang="0">
                  <a:pos x="32" y="0"/>
                </a:cxn>
              </a:cxnLst>
              <a:rect l="0" t="0" r="r" b="b"/>
              <a:pathLst>
                <a:path w="66" h="69">
                  <a:moveTo>
                    <a:pt x="32" y="0"/>
                  </a:moveTo>
                  <a:cubicBezTo>
                    <a:pt x="22" y="0"/>
                    <a:pt x="13" y="4"/>
                    <a:pt x="6" y="11"/>
                  </a:cubicBezTo>
                  <a:cubicBezTo>
                    <a:pt x="4" y="14"/>
                    <a:pt x="2" y="17"/>
                    <a:pt x="0" y="20"/>
                  </a:cubicBezTo>
                  <a:cubicBezTo>
                    <a:pt x="0" y="21"/>
                    <a:pt x="1" y="21"/>
                    <a:pt x="1" y="21"/>
                  </a:cubicBezTo>
                  <a:cubicBezTo>
                    <a:pt x="2" y="22"/>
                    <a:pt x="4" y="22"/>
                    <a:pt x="5" y="23"/>
                  </a:cubicBezTo>
                  <a:cubicBezTo>
                    <a:pt x="6" y="23"/>
                    <a:pt x="6" y="23"/>
                    <a:pt x="7" y="23"/>
                  </a:cubicBezTo>
                  <a:cubicBezTo>
                    <a:pt x="8" y="20"/>
                    <a:pt x="9" y="18"/>
                    <a:pt x="11" y="16"/>
                  </a:cubicBezTo>
                  <a:cubicBezTo>
                    <a:pt x="16" y="10"/>
                    <a:pt x="24" y="6"/>
                    <a:pt x="32" y="6"/>
                  </a:cubicBezTo>
                  <a:cubicBezTo>
                    <a:pt x="47" y="6"/>
                    <a:pt x="60" y="19"/>
                    <a:pt x="60" y="34"/>
                  </a:cubicBezTo>
                  <a:cubicBezTo>
                    <a:pt x="60" y="35"/>
                    <a:pt x="60" y="36"/>
                    <a:pt x="60" y="37"/>
                  </a:cubicBezTo>
                  <a:cubicBezTo>
                    <a:pt x="58" y="51"/>
                    <a:pt x="46" y="62"/>
                    <a:pt x="32" y="62"/>
                  </a:cubicBezTo>
                  <a:cubicBezTo>
                    <a:pt x="30" y="62"/>
                    <a:pt x="30" y="63"/>
                    <a:pt x="30" y="63"/>
                  </a:cubicBezTo>
                  <a:cubicBezTo>
                    <a:pt x="30" y="63"/>
                    <a:pt x="30" y="67"/>
                    <a:pt x="30" y="68"/>
                  </a:cubicBezTo>
                  <a:cubicBezTo>
                    <a:pt x="30" y="69"/>
                    <a:pt x="31" y="69"/>
                    <a:pt x="31" y="69"/>
                  </a:cubicBezTo>
                  <a:cubicBezTo>
                    <a:pt x="31" y="69"/>
                    <a:pt x="31" y="69"/>
                    <a:pt x="32" y="69"/>
                  </a:cubicBezTo>
                  <a:cubicBezTo>
                    <a:pt x="50" y="69"/>
                    <a:pt x="65" y="55"/>
                    <a:pt x="66" y="37"/>
                  </a:cubicBezTo>
                  <a:cubicBezTo>
                    <a:pt x="66" y="36"/>
                    <a:pt x="66" y="35"/>
                    <a:pt x="66" y="34"/>
                  </a:cubicBezTo>
                  <a:cubicBezTo>
                    <a:pt x="66" y="15"/>
                    <a:pt x="51" y="0"/>
                    <a:pt x="32" y="0"/>
                  </a:cubicBezTo>
                </a:path>
              </a:pathLst>
            </a:custGeom>
            <a:grpFill/>
            <a:ln w="317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906722089"/>
      </p:ext>
    </p:extLst>
  </p:cSld>
  <p:clrMapOvr>
    <a:masterClrMapping/>
  </p:clrMapOvr>
  <p:transition spd="slow">
    <p:push dir="u"/>
  </p:transition>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97" name="Frame 96"/>
          <p:cNvSpPr/>
          <p:nvPr/>
        </p:nvSpPr>
        <p:spPr>
          <a:xfrm rot="16200000">
            <a:off x="6162010" y="1717453"/>
            <a:ext cx="1000590" cy="1000592"/>
          </a:xfrm>
          <a:prstGeom prst="frame">
            <a:avLst>
              <a:gd name="adj1" fmla="val 125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7" name="Frame 176"/>
          <p:cNvSpPr/>
          <p:nvPr/>
        </p:nvSpPr>
        <p:spPr>
          <a:xfrm rot="10800000">
            <a:off x="7620661" y="1717715"/>
            <a:ext cx="1000592" cy="1000590"/>
          </a:xfrm>
          <a:prstGeom prst="frame">
            <a:avLst>
              <a:gd name="adj1" fmla="val 125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9" name="Group 8"/>
          <p:cNvGrpSpPr/>
          <p:nvPr/>
        </p:nvGrpSpPr>
        <p:grpSpPr>
          <a:xfrm>
            <a:off x="7239618" y="2846012"/>
            <a:ext cx="1381496" cy="1365882"/>
            <a:chOff x="7239618" y="2846012"/>
            <a:chExt cx="1381496" cy="1365882"/>
          </a:xfrm>
        </p:grpSpPr>
        <p:sp>
          <p:nvSpPr>
            <p:cNvPr id="212" name="Frame 211"/>
            <p:cNvSpPr/>
            <p:nvPr/>
          </p:nvSpPr>
          <p:spPr>
            <a:xfrm rot="16200000">
              <a:off x="7620523" y="3211303"/>
              <a:ext cx="1000590" cy="1000592"/>
            </a:xfrm>
            <a:prstGeom prst="frame">
              <a:avLst>
                <a:gd name="adj1" fmla="val 125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3" name="Right Arrow 212"/>
            <p:cNvSpPr/>
            <p:nvPr/>
          </p:nvSpPr>
          <p:spPr>
            <a:xfrm rot="16200000">
              <a:off x="7930231" y="2822188"/>
              <a:ext cx="381178" cy="428825"/>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Right Arrow 214"/>
            <p:cNvSpPr/>
            <p:nvPr/>
          </p:nvSpPr>
          <p:spPr>
            <a:xfrm rot="10800000">
              <a:off x="7239618" y="3497185"/>
              <a:ext cx="381178" cy="428825"/>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6162009" y="2840248"/>
            <a:ext cx="1000592" cy="1365880"/>
            <a:chOff x="6162009" y="2840248"/>
            <a:chExt cx="1000592" cy="1365880"/>
          </a:xfrm>
        </p:grpSpPr>
        <p:sp>
          <p:nvSpPr>
            <p:cNvPr id="222" name="Frame 221"/>
            <p:cNvSpPr/>
            <p:nvPr/>
          </p:nvSpPr>
          <p:spPr>
            <a:xfrm rot="16200000">
              <a:off x="6162010" y="3205537"/>
              <a:ext cx="1000590" cy="1000592"/>
            </a:xfrm>
            <a:prstGeom prst="frame">
              <a:avLst>
                <a:gd name="adj1" fmla="val 125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3" name="Right Arrow 222"/>
            <p:cNvSpPr/>
            <p:nvPr/>
          </p:nvSpPr>
          <p:spPr>
            <a:xfrm rot="16200000">
              <a:off x="6471717" y="2816424"/>
              <a:ext cx="381178" cy="428825"/>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Rectangle 233"/>
          <p:cNvSpPr/>
          <p:nvPr/>
        </p:nvSpPr>
        <p:spPr>
          <a:xfrm>
            <a:off x="3200401" y="2392519"/>
            <a:ext cx="2441460" cy="584775"/>
          </a:xfrm>
          <a:prstGeom prst="rect">
            <a:avLst/>
          </a:prstGeom>
        </p:spPr>
        <p:txBody>
          <a:bodyPr wrap="square" anchor="ctr">
            <a:spAutoFit/>
          </a:bodyPr>
          <a:lstStyle/>
          <a:p>
            <a:pPr algn="r"/>
            <a:r>
              <a:rPr lang="en-US" sz="1100" b="1" dirty="0">
                <a:solidFill>
                  <a:schemeClr val="accent1"/>
                </a:solidFill>
              </a:rPr>
              <a:t>YOUR TITLE HERE</a:t>
            </a:r>
          </a:p>
          <a:p>
            <a:pPr algn="r"/>
            <a:r>
              <a:rPr lang="en-US" sz="1000" dirty="0">
                <a:solidFill>
                  <a:schemeClr val="bg1">
                    <a:lumMod val="50000"/>
                  </a:schemeClr>
                </a:solidFill>
              </a:rPr>
              <a:t>There are many variations of passages of lorem ipsum available, </a:t>
            </a:r>
          </a:p>
        </p:txBody>
      </p:sp>
      <p:sp>
        <p:nvSpPr>
          <p:cNvPr id="237" name="Rectangle 236"/>
          <p:cNvSpPr/>
          <p:nvPr/>
        </p:nvSpPr>
        <p:spPr>
          <a:xfrm>
            <a:off x="380999" y="3961396"/>
            <a:ext cx="2331508" cy="569387"/>
          </a:xfrm>
          <a:prstGeom prst="rect">
            <a:avLst/>
          </a:prstGeom>
        </p:spPr>
        <p:txBody>
          <a:bodyPr wrap="square" anchor="ctr">
            <a:spAutoFit/>
          </a:bodyPr>
          <a:lstStyle/>
          <a:p>
            <a:pPr algn="r"/>
            <a:r>
              <a:rPr lang="en-US" sz="1100" b="1" dirty="0">
                <a:solidFill>
                  <a:schemeClr val="accent4"/>
                </a:solidFill>
              </a:rPr>
              <a:t>YOUR TITLE HERE</a:t>
            </a:r>
          </a:p>
          <a:p>
            <a:pPr algn="r"/>
            <a:r>
              <a:rPr lang="en-US" sz="1000" dirty="0">
                <a:solidFill>
                  <a:schemeClr val="bg1">
                    <a:lumMod val="50000"/>
                  </a:schemeClr>
                </a:solidFill>
              </a:rPr>
              <a:t>There are many variations of passages of lorem ipsum available, </a:t>
            </a:r>
          </a:p>
        </p:txBody>
      </p:sp>
      <p:cxnSp>
        <p:nvCxnSpPr>
          <p:cNvPr id="232" name="Elbow Connector 231"/>
          <p:cNvCxnSpPr>
            <a:stCxn id="234" idx="0"/>
            <a:endCxn id="282" idx="3"/>
          </p:cNvCxnSpPr>
          <p:nvPr/>
        </p:nvCxnSpPr>
        <p:spPr>
          <a:xfrm rot="16200000" flipV="1">
            <a:off x="3322718" y="1294105"/>
            <a:ext cx="488203" cy="1708625"/>
          </a:xfrm>
          <a:prstGeom prst="bentConnector2">
            <a:avLst/>
          </a:prstGeom>
          <a:ln w="28575">
            <a:solidFill>
              <a:schemeClr val="bg1">
                <a:lumMod val="6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45" name="Elbow Connector 244"/>
          <p:cNvCxnSpPr>
            <a:endCxn id="234" idx="3"/>
          </p:cNvCxnSpPr>
          <p:nvPr/>
        </p:nvCxnSpPr>
        <p:spPr>
          <a:xfrm flipV="1">
            <a:off x="4343400" y="2684907"/>
            <a:ext cx="1298461" cy="780591"/>
          </a:xfrm>
          <a:prstGeom prst="bentConnector3">
            <a:avLst>
              <a:gd name="adj1" fmla="val 117605"/>
            </a:avLst>
          </a:prstGeom>
          <a:ln w="28575">
            <a:solidFill>
              <a:schemeClr val="bg1">
                <a:lumMod val="65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1" name="Elbow Connector 250"/>
          <p:cNvCxnSpPr>
            <a:stCxn id="237" idx="3"/>
          </p:cNvCxnSpPr>
          <p:nvPr/>
        </p:nvCxnSpPr>
        <p:spPr>
          <a:xfrm flipV="1">
            <a:off x="2712507" y="3465498"/>
            <a:ext cx="2492558" cy="780592"/>
          </a:xfrm>
          <a:prstGeom prst="bentConnector3">
            <a:avLst>
              <a:gd name="adj1" fmla="val 50000"/>
            </a:avLst>
          </a:prstGeom>
          <a:ln w="28575">
            <a:solidFill>
              <a:schemeClr val="bg1">
                <a:lumMod val="65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73" name="Group 272"/>
          <p:cNvGrpSpPr/>
          <p:nvPr/>
        </p:nvGrpSpPr>
        <p:grpSpPr>
          <a:xfrm>
            <a:off x="6488928" y="3529539"/>
            <a:ext cx="393017" cy="401075"/>
            <a:chOff x="1371561" y="3935881"/>
            <a:chExt cx="326649" cy="333347"/>
          </a:xfrm>
          <a:solidFill>
            <a:schemeClr val="accent2"/>
          </a:solidFill>
        </p:grpSpPr>
        <p:sp>
          <p:nvSpPr>
            <p:cNvPr id="277" name="Freeform 6"/>
            <p:cNvSpPr>
              <a:spLocks noEditPoints="1"/>
            </p:cNvSpPr>
            <p:nvPr/>
          </p:nvSpPr>
          <p:spPr bwMode="auto">
            <a:xfrm>
              <a:off x="1414839" y="3935881"/>
              <a:ext cx="167961" cy="171568"/>
            </a:xfrm>
            <a:custGeom>
              <a:avLst/>
              <a:gdLst>
                <a:gd name="T0" fmla="*/ 779 w 1626"/>
                <a:gd name="T1" fmla="*/ 619 h 1666"/>
                <a:gd name="T2" fmla="*/ 716 w 1626"/>
                <a:gd name="T3" fmla="*/ 640 h 1666"/>
                <a:gd name="T4" fmla="*/ 664 w 1626"/>
                <a:gd name="T5" fmla="*/ 679 h 1666"/>
                <a:gd name="T6" fmla="*/ 625 w 1626"/>
                <a:gd name="T7" fmla="*/ 733 h 1666"/>
                <a:gd name="T8" fmla="*/ 605 w 1626"/>
                <a:gd name="T9" fmla="*/ 798 h 1666"/>
                <a:gd name="T10" fmla="*/ 605 w 1626"/>
                <a:gd name="T11" fmla="*/ 869 h 1666"/>
                <a:gd name="T12" fmla="*/ 625 w 1626"/>
                <a:gd name="T13" fmla="*/ 933 h 1666"/>
                <a:gd name="T14" fmla="*/ 664 w 1626"/>
                <a:gd name="T15" fmla="*/ 987 h 1666"/>
                <a:gd name="T16" fmla="*/ 716 w 1626"/>
                <a:gd name="T17" fmla="*/ 1026 h 1666"/>
                <a:gd name="T18" fmla="*/ 779 w 1626"/>
                <a:gd name="T19" fmla="*/ 1048 h 1666"/>
                <a:gd name="T20" fmla="*/ 848 w 1626"/>
                <a:gd name="T21" fmla="*/ 1048 h 1666"/>
                <a:gd name="T22" fmla="*/ 911 w 1626"/>
                <a:gd name="T23" fmla="*/ 1026 h 1666"/>
                <a:gd name="T24" fmla="*/ 964 w 1626"/>
                <a:gd name="T25" fmla="*/ 987 h 1666"/>
                <a:gd name="T26" fmla="*/ 1002 w 1626"/>
                <a:gd name="T27" fmla="*/ 933 h 1666"/>
                <a:gd name="T28" fmla="*/ 1024 w 1626"/>
                <a:gd name="T29" fmla="*/ 869 h 1666"/>
                <a:gd name="T30" fmla="*/ 1024 w 1626"/>
                <a:gd name="T31" fmla="*/ 798 h 1666"/>
                <a:gd name="T32" fmla="*/ 1002 w 1626"/>
                <a:gd name="T33" fmla="*/ 733 h 1666"/>
                <a:gd name="T34" fmla="*/ 964 w 1626"/>
                <a:gd name="T35" fmla="*/ 679 h 1666"/>
                <a:gd name="T36" fmla="*/ 911 w 1626"/>
                <a:gd name="T37" fmla="*/ 640 h 1666"/>
                <a:gd name="T38" fmla="*/ 848 w 1626"/>
                <a:gd name="T39" fmla="*/ 619 h 1666"/>
                <a:gd name="T40" fmla="*/ 706 w 1626"/>
                <a:gd name="T41" fmla="*/ 0 h 1666"/>
                <a:gd name="T42" fmla="*/ 922 w 1626"/>
                <a:gd name="T43" fmla="*/ 266 h 1666"/>
                <a:gd name="T44" fmla="*/ 1031 w 1626"/>
                <a:gd name="T45" fmla="*/ 300 h 1666"/>
                <a:gd name="T46" fmla="*/ 1130 w 1626"/>
                <a:gd name="T47" fmla="*/ 355 h 1666"/>
                <a:gd name="T48" fmla="*/ 1464 w 1626"/>
                <a:gd name="T49" fmla="*/ 322 h 1666"/>
                <a:gd name="T50" fmla="*/ 1305 w 1626"/>
                <a:gd name="T51" fmla="*/ 548 h 1666"/>
                <a:gd name="T52" fmla="*/ 1344 w 1626"/>
                <a:gd name="T53" fmla="*/ 633 h 1666"/>
                <a:gd name="T54" fmla="*/ 1367 w 1626"/>
                <a:gd name="T55" fmla="*/ 724 h 1666"/>
                <a:gd name="T56" fmla="*/ 1626 w 1626"/>
                <a:gd name="T57" fmla="*/ 944 h 1666"/>
                <a:gd name="T58" fmla="*/ 1354 w 1626"/>
                <a:gd name="T59" fmla="*/ 1001 h 1666"/>
                <a:gd name="T60" fmla="*/ 1311 w 1626"/>
                <a:gd name="T61" fmla="*/ 1109 h 1666"/>
                <a:gd name="T62" fmla="*/ 1463 w 1626"/>
                <a:gd name="T63" fmla="*/ 1346 h 1666"/>
                <a:gd name="T64" fmla="*/ 1130 w 1626"/>
                <a:gd name="T65" fmla="*/ 1313 h 1666"/>
                <a:gd name="T66" fmla="*/ 1031 w 1626"/>
                <a:gd name="T67" fmla="*/ 1368 h 1666"/>
                <a:gd name="T68" fmla="*/ 922 w 1626"/>
                <a:gd name="T69" fmla="*/ 1402 h 1666"/>
                <a:gd name="T70" fmla="*/ 706 w 1626"/>
                <a:gd name="T71" fmla="*/ 1666 h 1666"/>
                <a:gd name="T72" fmla="*/ 650 w 1626"/>
                <a:gd name="T73" fmla="*/ 1387 h 1666"/>
                <a:gd name="T74" fmla="*/ 546 w 1626"/>
                <a:gd name="T75" fmla="*/ 1342 h 1666"/>
                <a:gd name="T76" fmla="*/ 315 w 1626"/>
                <a:gd name="T77" fmla="*/ 1501 h 1666"/>
                <a:gd name="T78" fmla="*/ 347 w 1626"/>
                <a:gd name="T79" fmla="*/ 1157 h 1666"/>
                <a:gd name="T80" fmla="*/ 293 w 1626"/>
                <a:gd name="T81" fmla="*/ 1056 h 1666"/>
                <a:gd name="T82" fmla="*/ 260 w 1626"/>
                <a:gd name="T83" fmla="*/ 944 h 1666"/>
                <a:gd name="T84" fmla="*/ 0 w 1626"/>
                <a:gd name="T85" fmla="*/ 724 h 1666"/>
                <a:gd name="T86" fmla="*/ 273 w 1626"/>
                <a:gd name="T87" fmla="*/ 667 h 1666"/>
                <a:gd name="T88" fmla="*/ 317 w 1626"/>
                <a:gd name="T89" fmla="*/ 559 h 1666"/>
                <a:gd name="T90" fmla="*/ 163 w 1626"/>
                <a:gd name="T91" fmla="*/ 322 h 1666"/>
                <a:gd name="T92" fmla="*/ 497 w 1626"/>
                <a:gd name="T93" fmla="*/ 355 h 1666"/>
                <a:gd name="T94" fmla="*/ 596 w 1626"/>
                <a:gd name="T95" fmla="*/ 300 h 1666"/>
                <a:gd name="T96" fmla="*/ 706 w 1626"/>
                <a:gd name="T97" fmla="*/ 266 h 1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26" h="1666">
                  <a:moveTo>
                    <a:pt x="814" y="616"/>
                  </a:moveTo>
                  <a:lnTo>
                    <a:pt x="779" y="619"/>
                  </a:lnTo>
                  <a:lnTo>
                    <a:pt x="747" y="627"/>
                  </a:lnTo>
                  <a:lnTo>
                    <a:pt x="716" y="640"/>
                  </a:lnTo>
                  <a:lnTo>
                    <a:pt x="688" y="658"/>
                  </a:lnTo>
                  <a:lnTo>
                    <a:pt x="664" y="679"/>
                  </a:lnTo>
                  <a:lnTo>
                    <a:pt x="643" y="705"/>
                  </a:lnTo>
                  <a:lnTo>
                    <a:pt x="625" y="733"/>
                  </a:lnTo>
                  <a:lnTo>
                    <a:pt x="613" y="765"/>
                  </a:lnTo>
                  <a:lnTo>
                    <a:pt x="605" y="798"/>
                  </a:lnTo>
                  <a:lnTo>
                    <a:pt x="602" y="834"/>
                  </a:lnTo>
                  <a:lnTo>
                    <a:pt x="605" y="869"/>
                  </a:lnTo>
                  <a:lnTo>
                    <a:pt x="613" y="902"/>
                  </a:lnTo>
                  <a:lnTo>
                    <a:pt x="625" y="933"/>
                  </a:lnTo>
                  <a:lnTo>
                    <a:pt x="643" y="962"/>
                  </a:lnTo>
                  <a:lnTo>
                    <a:pt x="664" y="987"/>
                  </a:lnTo>
                  <a:lnTo>
                    <a:pt x="688" y="1009"/>
                  </a:lnTo>
                  <a:lnTo>
                    <a:pt x="716" y="1026"/>
                  </a:lnTo>
                  <a:lnTo>
                    <a:pt x="747" y="1040"/>
                  </a:lnTo>
                  <a:lnTo>
                    <a:pt x="779" y="1048"/>
                  </a:lnTo>
                  <a:lnTo>
                    <a:pt x="814" y="1050"/>
                  </a:lnTo>
                  <a:lnTo>
                    <a:pt x="848" y="1048"/>
                  </a:lnTo>
                  <a:lnTo>
                    <a:pt x="881" y="1040"/>
                  </a:lnTo>
                  <a:lnTo>
                    <a:pt x="911" y="1026"/>
                  </a:lnTo>
                  <a:lnTo>
                    <a:pt x="939" y="1009"/>
                  </a:lnTo>
                  <a:lnTo>
                    <a:pt x="964" y="987"/>
                  </a:lnTo>
                  <a:lnTo>
                    <a:pt x="986" y="962"/>
                  </a:lnTo>
                  <a:lnTo>
                    <a:pt x="1002" y="933"/>
                  </a:lnTo>
                  <a:lnTo>
                    <a:pt x="1015" y="902"/>
                  </a:lnTo>
                  <a:lnTo>
                    <a:pt x="1024" y="869"/>
                  </a:lnTo>
                  <a:lnTo>
                    <a:pt x="1026" y="834"/>
                  </a:lnTo>
                  <a:lnTo>
                    <a:pt x="1024" y="798"/>
                  </a:lnTo>
                  <a:lnTo>
                    <a:pt x="1015" y="765"/>
                  </a:lnTo>
                  <a:lnTo>
                    <a:pt x="1002" y="733"/>
                  </a:lnTo>
                  <a:lnTo>
                    <a:pt x="984" y="705"/>
                  </a:lnTo>
                  <a:lnTo>
                    <a:pt x="964" y="679"/>
                  </a:lnTo>
                  <a:lnTo>
                    <a:pt x="939" y="658"/>
                  </a:lnTo>
                  <a:lnTo>
                    <a:pt x="911" y="640"/>
                  </a:lnTo>
                  <a:lnTo>
                    <a:pt x="880" y="627"/>
                  </a:lnTo>
                  <a:lnTo>
                    <a:pt x="848" y="619"/>
                  </a:lnTo>
                  <a:lnTo>
                    <a:pt x="814" y="616"/>
                  </a:lnTo>
                  <a:close/>
                  <a:moveTo>
                    <a:pt x="706" y="0"/>
                  </a:moveTo>
                  <a:lnTo>
                    <a:pt x="922" y="0"/>
                  </a:lnTo>
                  <a:lnTo>
                    <a:pt x="922" y="266"/>
                  </a:lnTo>
                  <a:lnTo>
                    <a:pt x="977" y="281"/>
                  </a:lnTo>
                  <a:lnTo>
                    <a:pt x="1031" y="300"/>
                  </a:lnTo>
                  <a:lnTo>
                    <a:pt x="1081" y="324"/>
                  </a:lnTo>
                  <a:lnTo>
                    <a:pt x="1130" y="355"/>
                  </a:lnTo>
                  <a:lnTo>
                    <a:pt x="1313" y="166"/>
                  </a:lnTo>
                  <a:lnTo>
                    <a:pt x="1464" y="322"/>
                  </a:lnTo>
                  <a:lnTo>
                    <a:pt x="1282" y="509"/>
                  </a:lnTo>
                  <a:lnTo>
                    <a:pt x="1305" y="548"/>
                  </a:lnTo>
                  <a:lnTo>
                    <a:pt x="1326" y="589"/>
                  </a:lnTo>
                  <a:lnTo>
                    <a:pt x="1344" y="633"/>
                  </a:lnTo>
                  <a:lnTo>
                    <a:pt x="1357" y="677"/>
                  </a:lnTo>
                  <a:lnTo>
                    <a:pt x="1367" y="724"/>
                  </a:lnTo>
                  <a:lnTo>
                    <a:pt x="1626" y="724"/>
                  </a:lnTo>
                  <a:lnTo>
                    <a:pt x="1626" y="944"/>
                  </a:lnTo>
                  <a:lnTo>
                    <a:pt x="1367" y="944"/>
                  </a:lnTo>
                  <a:lnTo>
                    <a:pt x="1354" y="1001"/>
                  </a:lnTo>
                  <a:lnTo>
                    <a:pt x="1334" y="1056"/>
                  </a:lnTo>
                  <a:lnTo>
                    <a:pt x="1311" y="1109"/>
                  </a:lnTo>
                  <a:lnTo>
                    <a:pt x="1282" y="1157"/>
                  </a:lnTo>
                  <a:lnTo>
                    <a:pt x="1463" y="1346"/>
                  </a:lnTo>
                  <a:lnTo>
                    <a:pt x="1313" y="1501"/>
                  </a:lnTo>
                  <a:lnTo>
                    <a:pt x="1130" y="1313"/>
                  </a:lnTo>
                  <a:lnTo>
                    <a:pt x="1081" y="1342"/>
                  </a:lnTo>
                  <a:lnTo>
                    <a:pt x="1031" y="1368"/>
                  </a:lnTo>
                  <a:lnTo>
                    <a:pt x="977" y="1387"/>
                  </a:lnTo>
                  <a:lnTo>
                    <a:pt x="922" y="1402"/>
                  </a:lnTo>
                  <a:lnTo>
                    <a:pt x="922" y="1666"/>
                  </a:lnTo>
                  <a:lnTo>
                    <a:pt x="706" y="1666"/>
                  </a:lnTo>
                  <a:lnTo>
                    <a:pt x="706" y="1402"/>
                  </a:lnTo>
                  <a:lnTo>
                    <a:pt x="650" y="1387"/>
                  </a:lnTo>
                  <a:lnTo>
                    <a:pt x="596" y="1368"/>
                  </a:lnTo>
                  <a:lnTo>
                    <a:pt x="546" y="1342"/>
                  </a:lnTo>
                  <a:lnTo>
                    <a:pt x="497" y="1313"/>
                  </a:lnTo>
                  <a:lnTo>
                    <a:pt x="315" y="1501"/>
                  </a:lnTo>
                  <a:lnTo>
                    <a:pt x="163" y="1346"/>
                  </a:lnTo>
                  <a:lnTo>
                    <a:pt x="347" y="1157"/>
                  </a:lnTo>
                  <a:lnTo>
                    <a:pt x="317" y="1109"/>
                  </a:lnTo>
                  <a:lnTo>
                    <a:pt x="293" y="1056"/>
                  </a:lnTo>
                  <a:lnTo>
                    <a:pt x="273" y="1001"/>
                  </a:lnTo>
                  <a:lnTo>
                    <a:pt x="260" y="944"/>
                  </a:lnTo>
                  <a:lnTo>
                    <a:pt x="0" y="944"/>
                  </a:lnTo>
                  <a:lnTo>
                    <a:pt x="0" y="724"/>
                  </a:lnTo>
                  <a:lnTo>
                    <a:pt x="260" y="724"/>
                  </a:lnTo>
                  <a:lnTo>
                    <a:pt x="273" y="667"/>
                  </a:lnTo>
                  <a:lnTo>
                    <a:pt x="293" y="612"/>
                  </a:lnTo>
                  <a:lnTo>
                    <a:pt x="317" y="559"/>
                  </a:lnTo>
                  <a:lnTo>
                    <a:pt x="347" y="509"/>
                  </a:lnTo>
                  <a:lnTo>
                    <a:pt x="163" y="322"/>
                  </a:lnTo>
                  <a:lnTo>
                    <a:pt x="315" y="166"/>
                  </a:lnTo>
                  <a:lnTo>
                    <a:pt x="497" y="355"/>
                  </a:lnTo>
                  <a:lnTo>
                    <a:pt x="545" y="324"/>
                  </a:lnTo>
                  <a:lnTo>
                    <a:pt x="596" y="300"/>
                  </a:lnTo>
                  <a:lnTo>
                    <a:pt x="650" y="281"/>
                  </a:lnTo>
                  <a:lnTo>
                    <a:pt x="706" y="266"/>
                  </a:lnTo>
                  <a:lnTo>
                    <a:pt x="706"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500"/>
            </a:p>
          </p:txBody>
        </p:sp>
        <p:sp>
          <p:nvSpPr>
            <p:cNvPr id="278" name="Freeform 7"/>
            <p:cNvSpPr>
              <a:spLocks/>
            </p:cNvSpPr>
            <p:nvPr/>
          </p:nvSpPr>
          <p:spPr bwMode="auto">
            <a:xfrm>
              <a:off x="1371561" y="3950822"/>
              <a:ext cx="326649" cy="258125"/>
            </a:xfrm>
            <a:custGeom>
              <a:avLst/>
              <a:gdLst>
                <a:gd name="T0" fmla="*/ 3103 w 3169"/>
                <a:gd name="T1" fmla="*/ 10 h 2502"/>
                <a:gd name="T2" fmla="*/ 3151 w 3169"/>
                <a:gd name="T3" fmla="*/ 53 h 2502"/>
                <a:gd name="T4" fmla="*/ 3169 w 3169"/>
                <a:gd name="T5" fmla="*/ 116 h 2502"/>
                <a:gd name="T6" fmla="*/ 3149 w 3169"/>
                <a:gd name="T7" fmla="*/ 180 h 2502"/>
                <a:gd name="T8" fmla="*/ 3097 w 3169"/>
                <a:gd name="T9" fmla="*/ 224 h 2502"/>
                <a:gd name="T10" fmla="*/ 3073 w 3169"/>
                <a:gd name="T11" fmla="*/ 232 h 2502"/>
                <a:gd name="T12" fmla="*/ 3012 w 3169"/>
                <a:gd name="T13" fmla="*/ 255 h 2502"/>
                <a:gd name="T14" fmla="*/ 2925 w 3169"/>
                <a:gd name="T15" fmla="*/ 289 h 2502"/>
                <a:gd name="T16" fmla="*/ 2825 w 3169"/>
                <a:gd name="T17" fmla="*/ 328 h 2502"/>
                <a:gd name="T18" fmla="*/ 2724 w 3169"/>
                <a:gd name="T19" fmla="*/ 367 h 2502"/>
                <a:gd name="T20" fmla="*/ 2635 w 3169"/>
                <a:gd name="T21" fmla="*/ 401 h 2502"/>
                <a:gd name="T22" fmla="*/ 2571 w 3169"/>
                <a:gd name="T23" fmla="*/ 427 h 2502"/>
                <a:gd name="T24" fmla="*/ 2549 w 3169"/>
                <a:gd name="T25" fmla="*/ 460 h 2502"/>
                <a:gd name="T26" fmla="*/ 2524 w 3169"/>
                <a:gd name="T27" fmla="*/ 541 h 2502"/>
                <a:gd name="T28" fmla="*/ 2489 w 3169"/>
                <a:gd name="T29" fmla="*/ 658 h 2502"/>
                <a:gd name="T30" fmla="*/ 2444 w 3169"/>
                <a:gd name="T31" fmla="*/ 805 h 2502"/>
                <a:gd name="T32" fmla="*/ 2394 w 3169"/>
                <a:gd name="T33" fmla="*/ 970 h 2502"/>
                <a:gd name="T34" fmla="*/ 2340 w 3169"/>
                <a:gd name="T35" fmla="*/ 1145 h 2502"/>
                <a:gd name="T36" fmla="*/ 2288 w 3169"/>
                <a:gd name="T37" fmla="*/ 1319 h 2502"/>
                <a:gd name="T38" fmla="*/ 2237 w 3169"/>
                <a:gd name="T39" fmla="*/ 1485 h 2502"/>
                <a:gd name="T40" fmla="*/ 2192 w 3169"/>
                <a:gd name="T41" fmla="*/ 1632 h 2502"/>
                <a:gd name="T42" fmla="*/ 2156 w 3169"/>
                <a:gd name="T43" fmla="*/ 1752 h 2502"/>
                <a:gd name="T44" fmla="*/ 2131 w 3169"/>
                <a:gd name="T45" fmla="*/ 1833 h 2502"/>
                <a:gd name="T46" fmla="*/ 2120 w 3169"/>
                <a:gd name="T47" fmla="*/ 1869 h 2502"/>
                <a:gd name="T48" fmla="*/ 1955 w 3169"/>
                <a:gd name="T49" fmla="*/ 2442 h 2502"/>
                <a:gd name="T50" fmla="*/ 1904 w 3169"/>
                <a:gd name="T51" fmla="*/ 2491 h 2502"/>
                <a:gd name="T52" fmla="*/ 421 w 3169"/>
                <a:gd name="T53" fmla="*/ 2502 h 2502"/>
                <a:gd name="T54" fmla="*/ 351 w 3169"/>
                <a:gd name="T55" fmla="*/ 2476 h 2502"/>
                <a:gd name="T56" fmla="*/ 313 w 3169"/>
                <a:gd name="T57" fmla="*/ 2413 h 2502"/>
                <a:gd name="T58" fmla="*/ 321 w 3169"/>
                <a:gd name="T59" fmla="*/ 2336 h 2502"/>
                <a:gd name="T60" fmla="*/ 371 w 3169"/>
                <a:gd name="T61" fmla="*/ 2283 h 2502"/>
                <a:gd name="T62" fmla="*/ 1772 w 3169"/>
                <a:gd name="T63" fmla="*/ 2271 h 2502"/>
                <a:gd name="T64" fmla="*/ 1797 w 3169"/>
                <a:gd name="T65" fmla="*/ 2183 h 2502"/>
                <a:gd name="T66" fmla="*/ 1829 w 3169"/>
                <a:gd name="T67" fmla="*/ 2069 h 2502"/>
                <a:gd name="T68" fmla="*/ 1862 w 3169"/>
                <a:gd name="T69" fmla="*/ 1954 h 2502"/>
                <a:gd name="T70" fmla="*/ 388 w 3169"/>
                <a:gd name="T71" fmla="*/ 1943 h 2502"/>
                <a:gd name="T72" fmla="*/ 336 w 3169"/>
                <a:gd name="T73" fmla="*/ 1893 h 2502"/>
                <a:gd name="T74" fmla="*/ 0 w 3169"/>
                <a:gd name="T75" fmla="*/ 694 h 2502"/>
                <a:gd name="T76" fmla="*/ 13 w 3169"/>
                <a:gd name="T77" fmla="*/ 629 h 2502"/>
                <a:gd name="T78" fmla="*/ 60 w 3169"/>
                <a:gd name="T79" fmla="*/ 583 h 2502"/>
                <a:gd name="T80" fmla="*/ 126 w 3169"/>
                <a:gd name="T81" fmla="*/ 570 h 2502"/>
                <a:gd name="T82" fmla="*/ 185 w 3169"/>
                <a:gd name="T83" fmla="*/ 597 h 2502"/>
                <a:gd name="T84" fmla="*/ 221 w 3169"/>
                <a:gd name="T85" fmla="*/ 653 h 2502"/>
                <a:gd name="T86" fmla="*/ 228 w 3169"/>
                <a:gd name="T87" fmla="*/ 679 h 2502"/>
                <a:gd name="T88" fmla="*/ 248 w 3169"/>
                <a:gd name="T89" fmla="*/ 750 h 2502"/>
                <a:gd name="T90" fmla="*/ 278 w 3169"/>
                <a:gd name="T91" fmla="*/ 857 h 2502"/>
                <a:gd name="T92" fmla="*/ 315 w 3169"/>
                <a:gd name="T93" fmla="*/ 988 h 2502"/>
                <a:gd name="T94" fmla="*/ 355 w 3169"/>
                <a:gd name="T95" fmla="*/ 1134 h 2502"/>
                <a:gd name="T96" fmla="*/ 397 w 3169"/>
                <a:gd name="T97" fmla="*/ 1284 h 2502"/>
                <a:gd name="T98" fmla="*/ 438 w 3169"/>
                <a:gd name="T99" fmla="*/ 1429 h 2502"/>
                <a:gd name="T100" fmla="*/ 474 w 3169"/>
                <a:gd name="T101" fmla="*/ 1557 h 2502"/>
                <a:gd name="T102" fmla="*/ 503 w 3169"/>
                <a:gd name="T103" fmla="*/ 1659 h 2502"/>
                <a:gd name="T104" fmla="*/ 521 w 3169"/>
                <a:gd name="T105" fmla="*/ 1723 h 2502"/>
                <a:gd name="T106" fmla="*/ 2366 w 3169"/>
                <a:gd name="T107" fmla="*/ 290 h 2502"/>
                <a:gd name="T108" fmla="*/ 2407 w 3169"/>
                <a:gd name="T109" fmla="*/ 245 h 2502"/>
                <a:gd name="T110" fmla="*/ 3039 w 3169"/>
                <a:gd name="T111" fmla="*/ 1 h 2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69" h="2502">
                  <a:moveTo>
                    <a:pt x="3061" y="0"/>
                  </a:moveTo>
                  <a:lnTo>
                    <a:pt x="3082" y="4"/>
                  </a:lnTo>
                  <a:lnTo>
                    <a:pt x="3103" y="10"/>
                  </a:lnTo>
                  <a:lnTo>
                    <a:pt x="3121" y="22"/>
                  </a:lnTo>
                  <a:lnTo>
                    <a:pt x="3138" y="36"/>
                  </a:lnTo>
                  <a:lnTo>
                    <a:pt x="3151" y="53"/>
                  </a:lnTo>
                  <a:lnTo>
                    <a:pt x="3162" y="74"/>
                  </a:lnTo>
                  <a:lnTo>
                    <a:pt x="3167" y="95"/>
                  </a:lnTo>
                  <a:lnTo>
                    <a:pt x="3169" y="116"/>
                  </a:lnTo>
                  <a:lnTo>
                    <a:pt x="3167" y="138"/>
                  </a:lnTo>
                  <a:lnTo>
                    <a:pt x="3161" y="160"/>
                  </a:lnTo>
                  <a:lnTo>
                    <a:pt x="3149" y="180"/>
                  </a:lnTo>
                  <a:lnTo>
                    <a:pt x="3135" y="197"/>
                  </a:lnTo>
                  <a:lnTo>
                    <a:pt x="3117" y="212"/>
                  </a:lnTo>
                  <a:lnTo>
                    <a:pt x="3097" y="224"/>
                  </a:lnTo>
                  <a:lnTo>
                    <a:pt x="3094" y="225"/>
                  </a:lnTo>
                  <a:lnTo>
                    <a:pt x="3085" y="227"/>
                  </a:lnTo>
                  <a:lnTo>
                    <a:pt x="3073" y="232"/>
                  </a:lnTo>
                  <a:lnTo>
                    <a:pt x="3056" y="238"/>
                  </a:lnTo>
                  <a:lnTo>
                    <a:pt x="3036" y="247"/>
                  </a:lnTo>
                  <a:lnTo>
                    <a:pt x="3012" y="255"/>
                  </a:lnTo>
                  <a:lnTo>
                    <a:pt x="2985" y="266"/>
                  </a:lnTo>
                  <a:lnTo>
                    <a:pt x="2956" y="277"/>
                  </a:lnTo>
                  <a:lnTo>
                    <a:pt x="2925" y="289"/>
                  </a:lnTo>
                  <a:lnTo>
                    <a:pt x="2892" y="302"/>
                  </a:lnTo>
                  <a:lnTo>
                    <a:pt x="2859" y="314"/>
                  </a:lnTo>
                  <a:lnTo>
                    <a:pt x="2825" y="328"/>
                  </a:lnTo>
                  <a:lnTo>
                    <a:pt x="2791" y="341"/>
                  </a:lnTo>
                  <a:lnTo>
                    <a:pt x="2757" y="355"/>
                  </a:lnTo>
                  <a:lnTo>
                    <a:pt x="2724" y="367"/>
                  </a:lnTo>
                  <a:lnTo>
                    <a:pt x="2693" y="379"/>
                  </a:lnTo>
                  <a:lnTo>
                    <a:pt x="2663" y="391"/>
                  </a:lnTo>
                  <a:lnTo>
                    <a:pt x="2635" y="401"/>
                  </a:lnTo>
                  <a:lnTo>
                    <a:pt x="2611" y="411"/>
                  </a:lnTo>
                  <a:lnTo>
                    <a:pt x="2589" y="419"/>
                  </a:lnTo>
                  <a:lnTo>
                    <a:pt x="2571" y="427"/>
                  </a:lnTo>
                  <a:lnTo>
                    <a:pt x="2557" y="432"/>
                  </a:lnTo>
                  <a:lnTo>
                    <a:pt x="2554" y="444"/>
                  </a:lnTo>
                  <a:lnTo>
                    <a:pt x="2549" y="460"/>
                  </a:lnTo>
                  <a:lnTo>
                    <a:pt x="2542" y="482"/>
                  </a:lnTo>
                  <a:lnTo>
                    <a:pt x="2534" y="509"/>
                  </a:lnTo>
                  <a:lnTo>
                    <a:pt x="2524" y="541"/>
                  </a:lnTo>
                  <a:lnTo>
                    <a:pt x="2514" y="576"/>
                  </a:lnTo>
                  <a:lnTo>
                    <a:pt x="2501" y="616"/>
                  </a:lnTo>
                  <a:lnTo>
                    <a:pt x="2489" y="658"/>
                  </a:lnTo>
                  <a:lnTo>
                    <a:pt x="2474" y="705"/>
                  </a:lnTo>
                  <a:lnTo>
                    <a:pt x="2460" y="753"/>
                  </a:lnTo>
                  <a:lnTo>
                    <a:pt x="2444" y="805"/>
                  </a:lnTo>
                  <a:lnTo>
                    <a:pt x="2428" y="858"/>
                  </a:lnTo>
                  <a:lnTo>
                    <a:pt x="2411" y="913"/>
                  </a:lnTo>
                  <a:lnTo>
                    <a:pt x="2394" y="970"/>
                  </a:lnTo>
                  <a:lnTo>
                    <a:pt x="2376" y="1027"/>
                  </a:lnTo>
                  <a:lnTo>
                    <a:pt x="2359" y="1085"/>
                  </a:lnTo>
                  <a:lnTo>
                    <a:pt x="2340" y="1145"/>
                  </a:lnTo>
                  <a:lnTo>
                    <a:pt x="2323" y="1203"/>
                  </a:lnTo>
                  <a:lnTo>
                    <a:pt x="2305" y="1261"/>
                  </a:lnTo>
                  <a:lnTo>
                    <a:pt x="2288" y="1319"/>
                  </a:lnTo>
                  <a:lnTo>
                    <a:pt x="2270" y="1376"/>
                  </a:lnTo>
                  <a:lnTo>
                    <a:pt x="2254" y="1431"/>
                  </a:lnTo>
                  <a:lnTo>
                    <a:pt x="2237" y="1485"/>
                  </a:lnTo>
                  <a:lnTo>
                    <a:pt x="2222" y="1536"/>
                  </a:lnTo>
                  <a:lnTo>
                    <a:pt x="2206" y="1586"/>
                  </a:lnTo>
                  <a:lnTo>
                    <a:pt x="2192" y="1632"/>
                  </a:lnTo>
                  <a:lnTo>
                    <a:pt x="2179" y="1676"/>
                  </a:lnTo>
                  <a:lnTo>
                    <a:pt x="2167" y="1715"/>
                  </a:lnTo>
                  <a:lnTo>
                    <a:pt x="2156" y="1752"/>
                  </a:lnTo>
                  <a:lnTo>
                    <a:pt x="2146" y="1783"/>
                  </a:lnTo>
                  <a:lnTo>
                    <a:pt x="2138" y="1811"/>
                  </a:lnTo>
                  <a:lnTo>
                    <a:pt x="2131" y="1833"/>
                  </a:lnTo>
                  <a:lnTo>
                    <a:pt x="2126" y="1851"/>
                  </a:lnTo>
                  <a:lnTo>
                    <a:pt x="2122" y="1863"/>
                  </a:lnTo>
                  <a:lnTo>
                    <a:pt x="2120" y="1869"/>
                  </a:lnTo>
                  <a:lnTo>
                    <a:pt x="2120" y="1870"/>
                  </a:lnTo>
                  <a:lnTo>
                    <a:pt x="1965" y="2419"/>
                  </a:lnTo>
                  <a:lnTo>
                    <a:pt x="1955" y="2442"/>
                  </a:lnTo>
                  <a:lnTo>
                    <a:pt x="1942" y="2462"/>
                  </a:lnTo>
                  <a:lnTo>
                    <a:pt x="1924" y="2478"/>
                  </a:lnTo>
                  <a:lnTo>
                    <a:pt x="1904" y="2491"/>
                  </a:lnTo>
                  <a:lnTo>
                    <a:pt x="1881" y="2499"/>
                  </a:lnTo>
                  <a:lnTo>
                    <a:pt x="1856" y="2502"/>
                  </a:lnTo>
                  <a:lnTo>
                    <a:pt x="421" y="2502"/>
                  </a:lnTo>
                  <a:lnTo>
                    <a:pt x="395" y="2498"/>
                  </a:lnTo>
                  <a:lnTo>
                    <a:pt x="371" y="2490"/>
                  </a:lnTo>
                  <a:lnTo>
                    <a:pt x="351" y="2476"/>
                  </a:lnTo>
                  <a:lnTo>
                    <a:pt x="334" y="2459"/>
                  </a:lnTo>
                  <a:lnTo>
                    <a:pt x="321" y="2437"/>
                  </a:lnTo>
                  <a:lnTo>
                    <a:pt x="313" y="2413"/>
                  </a:lnTo>
                  <a:lnTo>
                    <a:pt x="310" y="2386"/>
                  </a:lnTo>
                  <a:lnTo>
                    <a:pt x="313" y="2360"/>
                  </a:lnTo>
                  <a:lnTo>
                    <a:pt x="321" y="2336"/>
                  </a:lnTo>
                  <a:lnTo>
                    <a:pt x="334" y="2314"/>
                  </a:lnTo>
                  <a:lnTo>
                    <a:pt x="351" y="2296"/>
                  </a:lnTo>
                  <a:lnTo>
                    <a:pt x="371" y="2283"/>
                  </a:lnTo>
                  <a:lnTo>
                    <a:pt x="395" y="2274"/>
                  </a:lnTo>
                  <a:lnTo>
                    <a:pt x="421" y="2271"/>
                  </a:lnTo>
                  <a:lnTo>
                    <a:pt x="1772" y="2271"/>
                  </a:lnTo>
                  <a:lnTo>
                    <a:pt x="1779" y="2247"/>
                  </a:lnTo>
                  <a:lnTo>
                    <a:pt x="1787" y="2216"/>
                  </a:lnTo>
                  <a:lnTo>
                    <a:pt x="1797" y="2183"/>
                  </a:lnTo>
                  <a:lnTo>
                    <a:pt x="1807" y="2147"/>
                  </a:lnTo>
                  <a:lnTo>
                    <a:pt x="1817" y="2109"/>
                  </a:lnTo>
                  <a:lnTo>
                    <a:pt x="1829" y="2069"/>
                  </a:lnTo>
                  <a:lnTo>
                    <a:pt x="1840" y="2030"/>
                  </a:lnTo>
                  <a:lnTo>
                    <a:pt x="1850" y="1991"/>
                  </a:lnTo>
                  <a:lnTo>
                    <a:pt x="1862" y="1954"/>
                  </a:lnTo>
                  <a:lnTo>
                    <a:pt x="435" y="1954"/>
                  </a:lnTo>
                  <a:lnTo>
                    <a:pt x="411" y="1951"/>
                  </a:lnTo>
                  <a:lnTo>
                    <a:pt x="388" y="1943"/>
                  </a:lnTo>
                  <a:lnTo>
                    <a:pt x="368" y="1930"/>
                  </a:lnTo>
                  <a:lnTo>
                    <a:pt x="351" y="1914"/>
                  </a:lnTo>
                  <a:lnTo>
                    <a:pt x="336" y="1893"/>
                  </a:lnTo>
                  <a:lnTo>
                    <a:pt x="327" y="1870"/>
                  </a:lnTo>
                  <a:lnTo>
                    <a:pt x="4" y="716"/>
                  </a:lnTo>
                  <a:lnTo>
                    <a:pt x="0" y="694"/>
                  </a:lnTo>
                  <a:lnTo>
                    <a:pt x="0" y="671"/>
                  </a:lnTo>
                  <a:lnTo>
                    <a:pt x="5" y="650"/>
                  </a:lnTo>
                  <a:lnTo>
                    <a:pt x="13" y="629"/>
                  </a:lnTo>
                  <a:lnTo>
                    <a:pt x="26" y="611"/>
                  </a:lnTo>
                  <a:lnTo>
                    <a:pt x="41" y="596"/>
                  </a:lnTo>
                  <a:lnTo>
                    <a:pt x="60" y="583"/>
                  </a:lnTo>
                  <a:lnTo>
                    <a:pt x="82" y="575"/>
                  </a:lnTo>
                  <a:lnTo>
                    <a:pt x="103" y="570"/>
                  </a:lnTo>
                  <a:lnTo>
                    <a:pt x="126" y="570"/>
                  </a:lnTo>
                  <a:lnTo>
                    <a:pt x="147" y="576"/>
                  </a:lnTo>
                  <a:lnTo>
                    <a:pt x="166" y="584"/>
                  </a:lnTo>
                  <a:lnTo>
                    <a:pt x="185" y="597"/>
                  </a:lnTo>
                  <a:lnTo>
                    <a:pt x="199" y="613"/>
                  </a:lnTo>
                  <a:lnTo>
                    <a:pt x="212" y="632"/>
                  </a:lnTo>
                  <a:lnTo>
                    <a:pt x="221" y="653"/>
                  </a:lnTo>
                  <a:lnTo>
                    <a:pt x="221" y="656"/>
                  </a:lnTo>
                  <a:lnTo>
                    <a:pt x="224" y="665"/>
                  </a:lnTo>
                  <a:lnTo>
                    <a:pt x="228" y="679"/>
                  </a:lnTo>
                  <a:lnTo>
                    <a:pt x="233" y="698"/>
                  </a:lnTo>
                  <a:lnTo>
                    <a:pt x="239" y="723"/>
                  </a:lnTo>
                  <a:lnTo>
                    <a:pt x="248" y="750"/>
                  </a:lnTo>
                  <a:lnTo>
                    <a:pt x="257" y="783"/>
                  </a:lnTo>
                  <a:lnTo>
                    <a:pt x="266" y="818"/>
                  </a:lnTo>
                  <a:lnTo>
                    <a:pt x="278" y="857"/>
                  </a:lnTo>
                  <a:lnTo>
                    <a:pt x="289" y="898"/>
                  </a:lnTo>
                  <a:lnTo>
                    <a:pt x="301" y="943"/>
                  </a:lnTo>
                  <a:lnTo>
                    <a:pt x="315" y="988"/>
                  </a:lnTo>
                  <a:lnTo>
                    <a:pt x="327" y="1036"/>
                  </a:lnTo>
                  <a:lnTo>
                    <a:pt x="342" y="1084"/>
                  </a:lnTo>
                  <a:lnTo>
                    <a:pt x="355" y="1134"/>
                  </a:lnTo>
                  <a:lnTo>
                    <a:pt x="369" y="1185"/>
                  </a:lnTo>
                  <a:lnTo>
                    <a:pt x="383" y="1235"/>
                  </a:lnTo>
                  <a:lnTo>
                    <a:pt x="397" y="1284"/>
                  </a:lnTo>
                  <a:lnTo>
                    <a:pt x="411" y="1334"/>
                  </a:lnTo>
                  <a:lnTo>
                    <a:pt x="424" y="1382"/>
                  </a:lnTo>
                  <a:lnTo>
                    <a:pt x="438" y="1429"/>
                  </a:lnTo>
                  <a:lnTo>
                    <a:pt x="450" y="1474"/>
                  </a:lnTo>
                  <a:lnTo>
                    <a:pt x="462" y="1517"/>
                  </a:lnTo>
                  <a:lnTo>
                    <a:pt x="474" y="1557"/>
                  </a:lnTo>
                  <a:lnTo>
                    <a:pt x="484" y="1594"/>
                  </a:lnTo>
                  <a:lnTo>
                    <a:pt x="494" y="1628"/>
                  </a:lnTo>
                  <a:lnTo>
                    <a:pt x="503" y="1659"/>
                  </a:lnTo>
                  <a:lnTo>
                    <a:pt x="510" y="1685"/>
                  </a:lnTo>
                  <a:lnTo>
                    <a:pt x="516" y="1706"/>
                  </a:lnTo>
                  <a:lnTo>
                    <a:pt x="521" y="1723"/>
                  </a:lnTo>
                  <a:lnTo>
                    <a:pt x="1929" y="1723"/>
                  </a:lnTo>
                  <a:lnTo>
                    <a:pt x="2359" y="309"/>
                  </a:lnTo>
                  <a:lnTo>
                    <a:pt x="2366" y="290"/>
                  </a:lnTo>
                  <a:lnTo>
                    <a:pt x="2377" y="272"/>
                  </a:lnTo>
                  <a:lnTo>
                    <a:pt x="2392" y="257"/>
                  </a:lnTo>
                  <a:lnTo>
                    <a:pt x="2407" y="245"/>
                  </a:lnTo>
                  <a:lnTo>
                    <a:pt x="2426" y="236"/>
                  </a:lnTo>
                  <a:lnTo>
                    <a:pt x="3017" y="7"/>
                  </a:lnTo>
                  <a:lnTo>
                    <a:pt x="3039" y="1"/>
                  </a:lnTo>
                  <a:lnTo>
                    <a:pt x="3061"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500"/>
            </a:p>
          </p:txBody>
        </p:sp>
        <p:sp>
          <p:nvSpPr>
            <p:cNvPr id="279" name="Freeform 8"/>
            <p:cNvSpPr>
              <a:spLocks/>
            </p:cNvSpPr>
            <p:nvPr/>
          </p:nvSpPr>
          <p:spPr bwMode="auto">
            <a:xfrm>
              <a:off x="1535401" y="4216676"/>
              <a:ext cx="51007" cy="52552"/>
            </a:xfrm>
            <a:custGeom>
              <a:avLst/>
              <a:gdLst>
                <a:gd name="T0" fmla="*/ 249 w 497"/>
                <a:gd name="T1" fmla="*/ 0 h 510"/>
                <a:gd name="T2" fmla="*/ 289 w 497"/>
                <a:gd name="T3" fmla="*/ 3 h 510"/>
                <a:gd name="T4" fmla="*/ 327 w 497"/>
                <a:gd name="T5" fmla="*/ 12 h 510"/>
                <a:gd name="T6" fmla="*/ 363 w 497"/>
                <a:gd name="T7" fmla="*/ 28 h 510"/>
                <a:gd name="T8" fmla="*/ 395 w 497"/>
                <a:gd name="T9" fmla="*/ 48 h 510"/>
                <a:gd name="T10" fmla="*/ 424 w 497"/>
                <a:gd name="T11" fmla="*/ 75 h 510"/>
                <a:gd name="T12" fmla="*/ 449 w 497"/>
                <a:gd name="T13" fmla="*/ 104 h 510"/>
                <a:gd name="T14" fmla="*/ 470 w 497"/>
                <a:gd name="T15" fmla="*/ 137 h 510"/>
                <a:gd name="T16" fmla="*/ 484 w 497"/>
                <a:gd name="T17" fmla="*/ 174 h 510"/>
                <a:gd name="T18" fmla="*/ 494 w 497"/>
                <a:gd name="T19" fmla="*/ 213 h 510"/>
                <a:gd name="T20" fmla="*/ 497 w 497"/>
                <a:gd name="T21" fmla="*/ 255 h 510"/>
                <a:gd name="T22" fmla="*/ 494 w 497"/>
                <a:gd name="T23" fmla="*/ 293 h 510"/>
                <a:gd name="T24" fmla="*/ 487 w 497"/>
                <a:gd name="T25" fmla="*/ 329 h 510"/>
                <a:gd name="T26" fmla="*/ 474 w 497"/>
                <a:gd name="T27" fmla="*/ 362 h 510"/>
                <a:gd name="T28" fmla="*/ 457 w 497"/>
                <a:gd name="T29" fmla="*/ 393 h 510"/>
                <a:gd name="T30" fmla="*/ 437 w 497"/>
                <a:gd name="T31" fmla="*/ 422 h 510"/>
                <a:gd name="T32" fmla="*/ 412 w 497"/>
                <a:gd name="T33" fmla="*/ 447 h 510"/>
                <a:gd name="T34" fmla="*/ 384 w 497"/>
                <a:gd name="T35" fmla="*/ 468 h 510"/>
                <a:gd name="T36" fmla="*/ 354 w 497"/>
                <a:gd name="T37" fmla="*/ 486 h 510"/>
                <a:gd name="T38" fmla="*/ 321 w 497"/>
                <a:gd name="T39" fmla="*/ 499 h 510"/>
                <a:gd name="T40" fmla="*/ 286 w 497"/>
                <a:gd name="T41" fmla="*/ 507 h 510"/>
                <a:gd name="T42" fmla="*/ 249 w 497"/>
                <a:gd name="T43" fmla="*/ 510 h 510"/>
                <a:gd name="T44" fmla="*/ 213 w 497"/>
                <a:gd name="T45" fmla="*/ 507 h 510"/>
                <a:gd name="T46" fmla="*/ 178 w 497"/>
                <a:gd name="T47" fmla="*/ 499 h 510"/>
                <a:gd name="T48" fmla="*/ 145 w 497"/>
                <a:gd name="T49" fmla="*/ 486 h 510"/>
                <a:gd name="T50" fmla="*/ 114 w 497"/>
                <a:gd name="T51" fmla="*/ 468 h 510"/>
                <a:gd name="T52" fmla="*/ 86 w 497"/>
                <a:gd name="T53" fmla="*/ 447 h 510"/>
                <a:gd name="T54" fmla="*/ 61 w 497"/>
                <a:gd name="T55" fmla="*/ 422 h 510"/>
                <a:gd name="T56" fmla="*/ 40 w 497"/>
                <a:gd name="T57" fmla="*/ 393 h 510"/>
                <a:gd name="T58" fmla="*/ 24 w 497"/>
                <a:gd name="T59" fmla="*/ 362 h 510"/>
                <a:gd name="T60" fmla="*/ 10 w 497"/>
                <a:gd name="T61" fmla="*/ 329 h 510"/>
                <a:gd name="T62" fmla="*/ 3 w 497"/>
                <a:gd name="T63" fmla="*/ 293 h 510"/>
                <a:gd name="T64" fmla="*/ 0 w 497"/>
                <a:gd name="T65" fmla="*/ 255 h 510"/>
                <a:gd name="T66" fmla="*/ 3 w 497"/>
                <a:gd name="T67" fmla="*/ 217 h 510"/>
                <a:gd name="T68" fmla="*/ 10 w 497"/>
                <a:gd name="T69" fmla="*/ 181 h 510"/>
                <a:gd name="T70" fmla="*/ 24 w 497"/>
                <a:gd name="T71" fmla="*/ 147 h 510"/>
                <a:gd name="T72" fmla="*/ 40 w 497"/>
                <a:gd name="T73" fmla="*/ 116 h 510"/>
                <a:gd name="T74" fmla="*/ 61 w 497"/>
                <a:gd name="T75" fmla="*/ 88 h 510"/>
                <a:gd name="T76" fmla="*/ 86 w 497"/>
                <a:gd name="T77" fmla="*/ 62 h 510"/>
                <a:gd name="T78" fmla="*/ 114 w 497"/>
                <a:gd name="T79" fmla="*/ 41 h 510"/>
                <a:gd name="T80" fmla="*/ 145 w 497"/>
                <a:gd name="T81" fmla="*/ 23 h 510"/>
                <a:gd name="T82" fmla="*/ 178 w 497"/>
                <a:gd name="T83" fmla="*/ 10 h 510"/>
                <a:gd name="T84" fmla="*/ 213 w 497"/>
                <a:gd name="T85" fmla="*/ 3 h 510"/>
                <a:gd name="T86" fmla="*/ 249 w 497"/>
                <a:gd name="T87" fmla="*/ 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7" h="510">
                  <a:moveTo>
                    <a:pt x="249" y="0"/>
                  </a:moveTo>
                  <a:lnTo>
                    <a:pt x="289" y="3"/>
                  </a:lnTo>
                  <a:lnTo>
                    <a:pt x="327" y="12"/>
                  </a:lnTo>
                  <a:lnTo>
                    <a:pt x="363" y="28"/>
                  </a:lnTo>
                  <a:lnTo>
                    <a:pt x="395" y="48"/>
                  </a:lnTo>
                  <a:lnTo>
                    <a:pt x="424" y="75"/>
                  </a:lnTo>
                  <a:lnTo>
                    <a:pt x="449" y="104"/>
                  </a:lnTo>
                  <a:lnTo>
                    <a:pt x="470" y="137"/>
                  </a:lnTo>
                  <a:lnTo>
                    <a:pt x="484" y="174"/>
                  </a:lnTo>
                  <a:lnTo>
                    <a:pt x="494" y="213"/>
                  </a:lnTo>
                  <a:lnTo>
                    <a:pt x="497" y="255"/>
                  </a:lnTo>
                  <a:lnTo>
                    <a:pt x="494" y="293"/>
                  </a:lnTo>
                  <a:lnTo>
                    <a:pt x="487" y="329"/>
                  </a:lnTo>
                  <a:lnTo>
                    <a:pt x="474" y="362"/>
                  </a:lnTo>
                  <a:lnTo>
                    <a:pt x="457" y="393"/>
                  </a:lnTo>
                  <a:lnTo>
                    <a:pt x="437" y="422"/>
                  </a:lnTo>
                  <a:lnTo>
                    <a:pt x="412" y="447"/>
                  </a:lnTo>
                  <a:lnTo>
                    <a:pt x="384" y="468"/>
                  </a:lnTo>
                  <a:lnTo>
                    <a:pt x="354" y="486"/>
                  </a:lnTo>
                  <a:lnTo>
                    <a:pt x="321" y="499"/>
                  </a:lnTo>
                  <a:lnTo>
                    <a:pt x="286" y="507"/>
                  </a:lnTo>
                  <a:lnTo>
                    <a:pt x="249" y="510"/>
                  </a:lnTo>
                  <a:lnTo>
                    <a:pt x="213" y="507"/>
                  </a:lnTo>
                  <a:lnTo>
                    <a:pt x="178" y="499"/>
                  </a:lnTo>
                  <a:lnTo>
                    <a:pt x="145" y="486"/>
                  </a:lnTo>
                  <a:lnTo>
                    <a:pt x="114" y="468"/>
                  </a:lnTo>
                  <a:lnTo>
                    <a:pt x="86" y="447"/>
                  </a:lnTo>
                  <a:lnTo>
                    <a:pt x="61" y="422"/>
                  </a:lnTo>
                  <a:lnTo>
                    <a:pt x="40" y="393"/>
                  </a:lnTo>
                  <a:lnTo>
                    <a:pt x="24" y="362"/>
                  </a:lnTo>
                  <a:lnTo>
                    <a:pt x="10" y="329"/>
                  </a:lnTo>
                  <a:lnTo>
                    <a:pt x="3" y="293"/>
                  </a:lnTo>
                  <a:lnTo>
                    <a:pt x="0" y="255"/>
                  </a:lnTo>
                  <a:lnTo>
                    <a:pt x="3" y="217"/>
                  </a:lnTo>
                  <a:lnTo>
                    <a:pt x="10" y="181"/>
                  </a:lnTo>
                  <a:lnTo>
                    <a:pt x="24" y="147"/>
                  </a:lnTo>
                  <a:lnTo>
                    <a:pt x="40" y="116"/>
                  </a:lnTo>
                  <a:lnTo>
                    <a:pt x="61" y="88"/>
                  </a:lnTo>
                  <a:lnTo>
                    <a:pt x="86" y="62"/>
                  </a:lnTo>
                  <a:lnTo>
                    <a:pt x="114" y="41"/>
                  </a:lnTo>
                  <a:lnTo>
                    <a:pt x="145" y="23"/>
                  </a:lnTo>
                  <a:lnTo>
                    <a:pt x="178" y="10"/>
                  </a:lnTo>
                  <a:lnTo>
                    <a:pt x="213" y="3"/>
                  </a:lnTo>
                  <a:lnTo>
                    <a:pt x="249"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500"/>
            </a:p>
          </p:txBody>
        </p:sp>
        <p:sp>
          <p:nvSpPr>
            <p:cNvPr id="280" name="Freeform 9"/>
            <p:cNvSpPr>
              <a:spLocks/>
            </p:cNvSpPr>
            <p:nvPr/>
          </p:nvSpPr>
          <p:spPr bwMode="auto">
            <a:xfrm>
              <a:off x="1395776" y="4216676"/>
              <a:ext cx="51007" cy="52552"/>
            </a:xfrm>
            <a:custGeom>
              <a:avLst/>
              <a:gdLst>
                <a:gd name="T0" fmla="*/ 248 w 497"/>
                <a:gd name="T1" fmla="*/ 0 h 510"/>
                <a:gd name="T2" fmla="*/ 285 w 497"/>
                <a:gd name="T3" fmla="*/ 3 h 510"/>
                <a:gd name="T4" fmla="*/ 320 w 497"/>
                <a:gd name="T5" fmla="*/ 10 h 510"/>
                <a:gd name="T6" fmla="*/ 353 w 497"/>
                <a:gd name="T7" fmla="*/ 23 h 510"/>
                <a:gd name="T8" fmla="*/ 384 w 497"/>
                <a:gd name="T9" fmla="*/ 41 h 510"/>
                <a:gd name="T10" fmla="*/ 411 w 497"/>
                <a:gd name="T11" fmla="*/ 62 h 510"/>
                <a:gd name="T12" fmla="*/ 436 w 497"/>
                <a:gd name="T13" fmla="*/ 88 h 510"/>
                <a:gd name="T14" fmla="*/ 456 w 497"/>
                <a:gd name="T15" fmla="*/ 116 h 510"/>
                <a:gd name="T16" fmla="*/ 474 w 497"/>
                <a:gd name="T17" fmla="*/ 147 h 510"/>
                <a:gd name="T18" fmla="*/ 486 w 497"/>
                <a:gd name="T19" fmla="*/ 181 h 510"/>
                <a:gd name="T20" fmla="*/ 494 w 497"/>
                <a:gd name="T21" fmla="*/ 217 h 510"/>
                <a:gd name="T22" fmla="*/ 497 w 497"/>
                <a:gd name="T23" fmla="*/ 255 h 510"/>
                <a:gd name="T24" fmla="*/ 494 w 497"/>
                <a:gd name="T25" fmla="*/ 293 h 510"/>
                <a:gd name="T26" fmla="*/ 486 w 497"/>
                <a:gd name="T27" fmla="*/ 329 h 510"/>
                <a:gd name="T28" fmla="*/ 474 w 497"/>
                <a:gd name="T29" fmla="*/ 362 h 510"/>
                <a:gd name="T30" fmla="*/ 456 w 497"/>
                <a:gd name="T31" fmla="*/ 393 h 510"/>
                <a:gd name="T32" fmla="*/ 436 w 497"/>
                <a:gd name="T33" fmla="*/ 422 h 510"/>
                <a:gd name="T34" fmla="*/ 411 w 497"/>
                <a:gd name="T35" fmla="*/ 447 h 510"/>
                <a:gd name="T36" fmla="*/ 384 w 497"/>
                <a:gd name="T37" fmla="*/ 468 h 510"/>
                <a:gd name="T38" fmla="*/ 353 w 497"/>
                <a:gd name="T39" fmla="*/ 486 h 510"/>
                <a:gd name="T40" fmla="*/ 320 w 497"/>
                <a:gd name="T41" fmla="*/ 499 h 510"/>
                <a:gd name="T42" fmla="*/ 285 w 497"/>
                <a:gd name="T43" fmla="*/ 507 h 510"/>
                <a:gd name="T44" fmla="*/ 248 w 497"/>
                <a:gd name="T45" fmla="*/ 510 h 510"/>
                <a:gd name="T46" fmla="*/ 212 w 497"/>
                <a:gd name="T47" fmla="*/ 507 h 510"/>
                <a:gd name="T48" fmla="*/ 177 w 497"/>
                <a:gd name="T49" fmla="*/ 499 h 510"/>
                <a:gd name="T50" fmla="*/ 144 w 497"/>
                <a:gd name="T51" fmla="*/ 486 h 510"/>
                <a:gd name="T52" fmla="*/ 113 w 497"/>
                <a:gd name="T53" fmla="*/ 468 h 510"/>
                <a:gd name="T54" fmla="*/ 85 w 497"/>
                <a:gd name="T55" fmla="*/ 447 h 510"/>
                <a:gd name="T56" fmla="*/ 61 w 497"/>
                <a:gd name="T57" fmla="*/ 422 h 510"/>
                <a:gd name="T58" fmla="*/ 39 w 497"/>
                <a:gd name="T59" fmla="*/ 393 h 510"/>
                <a:gd name="T60" fmla="*/ 23 w 497"/>
                <a:gd name="T61" fmla="*/ 362 h 510"/>
                <a:gd name="T62" fmla="*/ 11 w 497"/>
                <a:gd name="T63" fmla="*/ 329 h 510"/>
                <a:gd name="T64" fmla="*/ 2 w 497"/>
                <a:gd name="T65" fmla="*/ 293 h 510"/>
                <a:gd name="T66" fmla="*/ 0 w 497"/>
                <a:gd name="T67" fmla="*/ 255 h 510"/>
                <a:gd name="T68" fmla="*/ 3 w 497"/>
                <a:gd name="T69" fmla="*/ 213 h 510"/>
                <a:gd name="T70" fmla="*/ 13 w 497"/>
                <a:gd name="T71" fmla="*/ 174 h 510"/>
                <a:gd name="T72" fmla="*/ 28 w 497"/>
                <a:gd name="T73" fmla="*/ 137 h 510"/>
                <a:gd name="T74" fmla="*/ 48 w 497"/>
                <a:gd name="T75" fmla="*/ 104 h 510"/>
                <a:gd name="T76" fmla="*/ 72 w 497"/>
                <a:gd name="T77" fmla="*/ 75 h 510"/>
                <a:gd name="T78" fmla="*/ 101 w 497"/>
                <a:gd name="T79" fmla="*/ 48 h 510"/>
                <a:gd name="T80" fmla="*/ 134 w 497"/>
                <a:gd name="T81" fmla="*/ 28 h 510"/>
                <a:gd name="T82" fmla="*/ 169 w 497"/>
                <a:gd name="T83" fmla="*/ 12 h 510"/>
                <a:gd name="T84" fmla="*/ 208 w 497"/>
                <a:gd name="T85" fmla="*/ 3 h 510"/>
                <a:gd name="T86" fmla="*/ 248 w 497"/>
                <a:gd name="T87" fmla="*/ 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7" h="510">
                  <a:moveTo>
                    <a:pt x="248" y="0"/>
                  </a:moveTo>
                  <a:lnTo>
                    <a:pt x="285" y="3"/>
                  </a:lnTo>
                  <a:lnTo>
                    <a:pt x="320" y="10"/>
                  </a:lnTo>
                  <a:lnTo>
                    <a:pt x="353" y="23"/>
                  </a:lnTo>
                  <a:lnTo>
                    <a:pt x="384" y="41"/>
                  </a:lnTo>
                  <a:lnTo>
                    <a:pt x="411" y="62"/>
                  </a:lnTo>
                  <a:lnTo>
                    <a:pt x="436" y="88"/>
                  </a:lnTo>
                  <a:lnTo>
                    <a:pt x="456" y="116"/>
                  </a:lnTo>
                  <a:lnTo>
                    <a:pt x="474" y="147"/>
                  </a:lnTo>
                  <a:lnTo>
                    <a:pt x="486" y="181"/>
                  </a:lnTo>
                  <a:lnTo>
                    <a:pt x="494" y="217"/>
                  </a:lnTo>
                  <a:lnTo>
                    <a:pt x="497" y="255"/>
                  </a:lnTo>
                  <a:lnTo>
                    <a:pt x="494" y="293"/>
                  </a:lnTo>
                  <a:lnTo>
                    <a:pt x="486" y="329"/>
                  </a:lnTo>
                  <a:lnTo>
                    <a:pt x="474" y="362"/>
                  </a:lnTo>
                  <a:lnTo>
                    <a:pt x="456" y="393"/>
                  </a:lnTo>
                  <a:lnTo>
                    <a:pt x="436" y="422"/>
                  </a:lnTo>
                  <a:lnTo>
                    <a:pt x="411" y="447"/>
                  </a:lnTo>
                  <a:lnTo>
                    <a:pt x="384" y="468"/>
                  </a:lnTo>
                  <a:lnTo>
                    <a:pt x="353" y="486"/>
                  </a:lnTo>
                  <a:lnTo>
                    <a:pt x="320" y="499"/>
                  </a:lnTo>
                  <a:lnTo>
                    <a:pt x="285" y="507"/>
                  </a:lnTo>
                  <a:lnTo>
                    <a:pt x="248" y="510"/>
                  </a:lnTo>
                  <a:lnTo>
                    <a:pt x="212" y="507"/>
                  </a:lnTo>
                  <a:lnTo>
                    <a:pt x="177" y="499"/>
                  </a:lnTo>
                  <a:lnTo>
                    <a:pt x="144" y="486"/>
                  </a:lnTo>
                  <a:lnTo>
                    <a:pt x="113" y="468"/>
                  </a:lnTo>
                  <a:lnTo>
                    <a:pt x="85" y="447"/>
                  </a:lnTo>
                  <a:lnTo>
                    <a:pt x="61" y="422"/>
                  </a:lnTo>
                  <a:lnTo>
                    <a:pt x="39" y="393"/>
                  </a:lnTo>
                  <a:lnTo>
                    <a:pt x="23" y="362"/>
                  </a:lnTo>
                  <a:lnTo>
                    <a:pt x="11" y="329"/>
                  </a:lnTo>
                  <a:lnTo>
                    <a:pt x="2" y="293"/>
                  </a:lnTo>
                  <a:lnTo>
                    <a:pt x="0" y="255"/>
                  </a:lnTo>
                  <a:lnTo>
                    <a:pt x="3" y="213"/>
                  </a:lnTo>
                  <a:lnTo>
                    <a:pt x="13" y="174"/>
                  </a:lnTo>
                  <a:lnTo>
                    <a:pt x="28" y="137"/>
                  </a:lnTo>
                  <a:lnTo>
                    <a:pt x="48" y="104"/>
                  </a:lnTo>
                  <a:lnTo>
                    <a:pt x="72" y="75"/>
                  </a:lnTo>
                  <a:lnTo>
                    <a:pt x="101" y="48"/>
                  </a:lnTo>
                  <a:lnTo>
                    <a:pt x="134" y="28"/>
                  </a:lnTo>
                  <a:lnTo>
                    <a:pt x="169" y="12"/>
                  </a:lnTo>
                  <a:lnTo>
                    <a:pt x="208" y="3"/>
                  </a:lnTo>
                  <a:lnTo>
                    <a:pt x="248"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500"/>
            </a:p>
          </p:txBody>
        </p:sp>
      </p:grpSp>
      <p:sp>
        <p:nvSpPr>
          <p:cNvPr id="282" name="Rectangle 281"/>
          <p:cNvSpPr/>
          <p:nvPr/>
        </p:nvSpPr>
        <p:spPr>
          <a:xfrm>
            <a:off x="380999" y="1619622"/>
            <a:ext cx="2331507" cy="569387"/>
          </a:xfrm>
          <a:prstGeom prst="rect">
            <a:avLst/>
          </a:prstGeom>
        </p:spPr>
        <p:txBody>
          <a:bodyPr wrap="square" anchor="ctr">
            <a:spAutoFit/>
          </a:bodyPr>
          <a:lstStyle/>
          <a:p>
            <a:pPr algn="r"/>
            <a:r>
              <a:rPr lang="en-US" sz="1100" b="1" dirty="0">
                <a:solidFill>
                  <a:schemeClr val="accent3"/>
                </a:solidFill>
              </a:rPr>
              <a:t>YOUR TITLE HERE</a:t>
            </a:r>
          </a:p>
          <a:p>
            <a:pPr algn="r"/>
            <a:r>
              <a:rPr lang="en-US" sz="1000" dirty="0">
                <a:solidFill>
                  <a:schemeClr val="bg1">
                    <a:lumMod val="50000"/>
                  </a:schemeClr>
                </a:solidFill>
              </a:rPr>
              <a:t>There are many variations of passages of lorem ipsum available, </a:t>
            </a:r>
          </a:p>
        </p:txBody>
      </p:sp>
      <p:sp>
        <p:nvSpPr>
          <p:cNvPr id="45" name="Rectangle 44"/>
          <p:cNvSpPr/>
          <p:nvPr/>
        </p:nvSpPr>
        <p:spPr>
          <a:xfrm>
            <a:off x="4158337" y="3537361"/>
            <a:ext cx="1831859" cy="723275"/>
          </a:xfrm>
          <a:prstGeom prst="rect">
            <a:avLst/>
          </a:prstGeom>
        </p:spPr>
        <p:txBody>
          <a:bodyPr wrap="square" anchor="ctr">
            <a:spAutoFit/>
          </a:bodyPr>
          <a:lstStyle/>
          <a:p>
            <a:pPr algn="r"/>
            <a:r>
              <a:rPr lang="en-US" sz="1100" b="1" dirty="0">
                <a:solidFill>
                  <a:schemeClr val="accent2"/>
                </a:solidFill>
              </a:rPr>
              <a:t>YOUR TITLE HERE</a:t>
            </a:r>
          </a:p>
          <a:p>
            <a:pPr algn="r"/>
            <a:r>
              <a:rPr lang="en-US" sz="1000" dirty="0">
                <a:solidFill>
                  <a:schemeClr val="bg1">
                    <a:lumMod val="50000"/>
                  </a:schemeClr>
                </a:solidFill>
              </a:rPr>
              <a:t>There are many variations of passages of lorem ipsum available, </a:t>
            </a:r>
          </a:p>
        </p:txBody>
      </p:sp>
      <p:sp>
        <p:nvSpPr>
          <p:cNvPr id="49" name="Freeform 21"/>
          <p:cNvSpPr>
            <a:spLocks noEditPoints="1"/>
          </p:cNvSpPr>
          <p:nvPr/>
        </p:nvSpPr>
        <p:spPr bwMode="auto">
          <a:xfrm>
            <a:off x="7871647" y="3505991"/>
            <a:ext cx="498342" cy="411216"/>
          </a:xfrm>
          <a:custGeom>
            <a:avLst/>
            <a:gdLst>
              <a:gd name="T0" fmla="*/ 507 w 6560"/>
              <a:gd name="T1" fmla="*/ 5870 h 6556"/>
              <a:gd name="T2" fmla="*/ 1640 w 6560"/>
              <a:gd name="T3" fmla="*/ 6145 h 6556"/>
              <a:gd name="T4" fmla="*/ 2774 w 6560"/>
              <a:gd name="T5" fmla="*/ 5870 h 6556"/>
              <a:gd name="T6" fmla="*/ 2581 w 6560"/>
              <a:gd name="T7" fmla="*/ 5595 h 6556"/>
              <a:gd name="T8" fmla="*/ 1081 w 6560"/>
              <a:gd name="T9" fmla="*/ 5691 h 6556"/>
              <a:gd name="T10" fmla="*/ 411 w 6560"/>
              <a:gd name="T11" fmla="*/ 4918 h 6556"/>
              <a:gd name="T12" fmla="*/ 1095 w 6560"/>
              <a:gd name="T13" fmla="*/ 5278 h 6556"/>
              <a:gd name="T14" fmla="*/ 2497 w 6560"/>
              <a:gd name="T15" fmla="*/ 5193 h 6556"/>
              <a:gd name="T16" fmla="*/ 2824 w 6560"/>
              <a:gd name="T17" fmla="*/ 4830 h 6556"/>
              <a:gd name="T18" fmla="*/ 1640 w 6560"/>
              <a:gd name="T19" fmla="*/ 4918 h 6556"/>
              <a:gd name="T20" fmla="*/ 1350 w 6560"/>
              <a:gd name="T21" fmla="*/ 3702 h 6556"/>
              <a:gd name="T22" fmla="*/ 435 w 6560"/>
              <a:gd name="T23" fmla="*/ 4034 h 6556"/>
              <a:gd name="T24" fmla="*/ 878 w 6560"/>
              <a:gd name="T25" fmla="*/ 4405 h 6556"/>
              <a:gd name="T26" fmla="*/ 2298 w 6560"/>
              <a:gd name="T27" fmla="*/ 4433 h 6556"/>
              <a:gd name="T28" fmla="*/ 2864 w 6560"/>
              <a:gd name="T29" fmla="*/ 4066 h 6556"/>
              <a:gd name="T30" fmla="*/ 2060 w 6560"/>
              <a:gd name="T31" fmla="*/ 3718 h 6556"/>
              <a:gd name="T32" fmla="*/ 2393 w 6560"/>
              <a:gd name="T33" fmla="*/ 3373 h 6556"/>
              <a:gd name="T34" fmla="*/ 3229 w 6560"/>
              <a:gd name="T35" fmla="*/ 3879 h 6556"/>
              <a:gd name="T36" fmla="*/ 3125 w 6560"/>
              <a:gd name="T37" fmla="*/ 4559 h 6556"/>
              <a:gd name="T38" fmla="*/ 3169 w 6560"/>
              <a:gd name="T39" fmla="*/ 5225 h 6556"/>
              <a:gd name="T40" fmla="*/ 3259 w 6560"/>
              <a:gd name="T41" fmla="*/ 5882 h 6556"/>
              <a:gd name="T42" fmla="*/ 2529 w 6560"/>
              <a:gd name="T43" fmla="*/ 6434 h 6556"/>
              <a:gd name="T44" fmla="*/ 1292 w 6560"/>
              <a:gd name="T45" fmla="*/ 6538 h 6556"/>
              <a:gd name="T46" fmla="*/ 243 w 6560"/>
              <a:gd name="T47" fmla="*/ 6187 h 6556"/>
              <a:gd name="T48" fmla="*/ 72 w 6560"/>
              <a:gd name="T49" fmla="*/ 5486 h 6556"/>
              <a:gd name="T50" fmla="*/ 4 w 6560"/>
              <a:gd name="T51" fmla="*/ 4850 h 6556"/>
              <a:gd name="T52" fmla="*/ 18 w 6560"/>
              <a:gd name="T53" fmla="*/ 4230 h 6556"/>
              <a:gd name="T54" fmla="*/ 405 w 6560"/>
              <a:gd name="T55" fmla="*/ 3544 h 6556"/>
              <a:gd name="T56" fmla="*/ 1580 w 6560"/>
              <a:gd name="T57" fmla="*/ 3291 h 6556"/>
              <a:gd name="T58" fmla="*/ 4372 w 6560"/>
              <a:gd name="T59" fmla="*/ 3046 h 6556"/>
              <a:gd name="T60" fmla="*/ 5126 w 6560"/>
              <a:gd name="T61" fmla="*/ 4347 h 6556"/>
              <a:gd name="T62" fmla="*/ 5629 w 6560"/>
              <a:gd name="T63" fmla="*/ 5619 h 6556"/>
              <a:gd name="T64" fmla="*/ 5812 w 6560"/>
              <a:gd name="T65" fmla="*/ 5555 h 6556"/>
              <a:gd name="T66" fmla="*/ 5720 w 6560"/>
              <a:gd name="T67" fmla="*/ 4453 h 6556"/>
              <a:gd name="T68" fmla="*/ 5172 w 6560"/>
              <a:gd name="T69" fmla="*/ 3646 h 6556"/>
              <a:gd name="T70" fmla="*/ 4687 w 6560"/>
              <a:gd name="T71" fmla="*/ 3145 h 6556"/>
              <a:gd name="T72" fmla="*/ 4647 w 6560"/>
              <a:gd name="T73" fmla="*/ 2304 h 6556"/>
              <a:gd name="T74" fmla="*/ 5174 w 6560"/>
              <a:gd name="T75" fmla="*/ 3096 h 6556"/>
              <a:gd name="T76" fmla="*/ 5515 w 6560"/>
              <a:gd name="T77" fmla="*/ 3401 h 6556"/>
              <a:gd name="T78" fmla="*/ 6083 w 6560"/>
              <a:gd name="T79" fmla="*/ 4256 h 6556"/>
              <a:gd name="T80" fmla="*/ 6235 w 6560"/>
              <a:gd name="T81" fmla="*/ 5518 h 6556"/>
              <a:gd name="T82" fmla="*/ 6538 w 6560"/>
              <a:gd name="T83" fmla="*/ 6187 h 6556"/>
              <a:gd name="T84" fmla="*/ 3193 w 6560"/>
              <a:gd name="T85" fmla="*/ 6319 h 6556"/>
              <a:gd name="T86" fmla="*/ 3437 w 6560"/>
              <a:gd name="T87" fmla="*/ 5484 h 6556"/>
              <a:gd name="T88" fmla="*/ 3397 w 6560"/>
              <a:gd name="T89" fmla="*/ 4585 h 6556"/>
              <a:gd name="T90" fmla="*/ 3357 w 6560"/>
              <a:gd name="T91" fmla="*/ 3688 h 6556"/>
              <a:gd name="T92" fmla="*/ 2407 w 6560"/>
              <a:gd name="T93" fmla="*/ 3169 h 6556"/>
              <a:gd name="T94" fmla="*/ 2557 w 6560"/>
              <a:gd name="T95" fmla="*/ 2607 h 6556"/>
              <a:gd name="T96" fmla="*/ 4709 w 6560"/>
              <a:gd name="T97" fmla="*/ 1812 h 6556"/>
              <a:gd name="T98" fmla="*/ 2671 w 6560"/>
              <a:gd name="T99" fmla="*/ 1876 h 6556"/>
              <a:gd name="T100" fmla="*/ 4695 w 6560"/>
              <a:gd name="T101" fmla="*/ 1477 h 6556"/>
              <a:gd name="T102" fmla="*/ 2685 w 6560"/>
              <a:gd name="T103" fmla="*/ 1597 h 6556"/>
              <a:gd name="T104" fmla="*/ 3873 w 6560"/>
              <a:gd name="T105" fmla="*/ 46 h 6556"/>
              <a:gd name="T106" fmla="*/ 4328 w 6560"/>
              <a:gd name="T107" fmla="*/ 8 h 6556"/>
              <a:gd name="T108" fmla="*/ 4809 w 6560"/>
              <a:gd name="T109" fmla="*/ 333 h 6556"/>
              <a:gd name="T110" fmla="*/ 2563 w 6560"/>
              <a:gd name="T111" fmla="*/ 446 h 6556"/>
              <a:gd name="T112" fmla="*/ 2936 w 6560"/>
              <a:gd name="T113" fmla="*/ 2 h 6556"/>
              <a:gd name="T114" fmla="*/ 3409 w 6560"/>
              <a:gd name="T115" fmla="*/ 12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560" h="6556">
                <a:moveTo>
                  <a:pt x="582" y="5553"/>
                </a:moveTo>
                <a:lnTo>
                  <a:pt x="531" y="5585"/>
                </a:lnTo>
                <a:lnTo>
                  <a:pt x="489" y="5619"/>
                </a:lnTo>
                <a:lnTo>
                  <a:pt x="455" y="5651"/>
                </a:lnTo>
                <a:lnTo>
                  <a:pt x="431" y="5681"/>
                </a:lnTo>
                <a:lnTo>
                  <a:pt x="415" y="5709"/>
                </a:lnTo>
                <a:lnTo>
                  <a:pt x="411" y="5737"/>
                </a:lnTo>
                <a:lnTo>
                  <a:pt x="417" y="5767"/>
                </a:lnTo>
                <a:lnTo>
                  <a:pt x="435" y="5801"/>
                </a:lnTo>
                <a:lnTo>
                  <a:pt x="465" y="5834"/>
                </a:lnTo>
                <a:lnTo>
                  <a:pt x="507" y="5870"/>
                </a:lnTo>
                <a:lnTo>
                  <a:pt x="558" y="5906"/>
                </a:lnTo>
                <a:lnTo>
                  <a:pt x="622" y="5944"/>
                </a:lnTo>
                <a:lnTo>
                  <a:pt x="698" y="5978"/>
                </a:lnTo>
                <a:lnTo>
                  <a:pt x="782" y="6012"/>
                </a:lnTo>
                <a:lnTo>
                  <a:pt x="878" y="6044"/>
                </a:lnTo>
                <a:lnTo>
                  <a:pt x="981" y="6072"/>
                </a:lnTo>
                <a:lnTo>
                  <a:pt x="1095" y="6098"/>
                </a:lnTo>
                <a:lnTo>
                  <a:pt x="1219" y="6118"/>
                </a:lnTo>
                <a:lnTo>
                  <a:pt x="1350" y="6133"/>
                </a:lnTo>
                <a:lnTo>
                  <a:pt x="1492" y="6143"/>
                </a:lnTo>
                <a:lnTo>
                  <a:pt x="1640" y="6145"/>
                </a:lnTo>
                <a:lnTo>
                  <a:pt x="1789" y="6143"/>
                </a:lnTo>
                <a:lnTo>
                  <a:pt x="1929" y="6133"/>
                </a:lnTo>
                <a:lnTo>
                  <a:pt x="2060" y="6118"/>
                </a:lnTo>
                <a:lnTo>
                  <a:pt x="2184" y="6098"/>
                </a:lnTo>
                <a:lnTo>
                  <a:pt x="2298" y="6072"/>
                </a:lnTo>
                <a:lnTo>
                  <a:pt x="2401" y="6044"/>
                </a:lnTo>
                <a:lnTo>
                  <a:pt x="2497" y="6012"/>
                </a:lnTo>
                <a:lnTo>
                  <a:pt x="2583" y="5978"/>
                </a:lnTo>
                <a:lnTo>
                  <a:pt x="2657" y="5944"/>
                </a:lnTo>
                <a:lnTo>
                  <a:pt x="2721" y="5906"/>
                </a:lnTo>
                <a:lnTo>
                  <a:pt x="2774" y="5870"/>
                </a:lnTo>
                <a:lnTo>
                  <a:pt x="2814" y="5834"/>
                </a:lnTo>
                <a:lnTo>
                  <a:pt x="2846" y="5801"/>
                </a:lnTo>
                <a:lnTo>
                  <a:pt x="2864" y="5767"/>
                </a:lnTo>
                <a:lnTo>
                  <a:pt x="2870" y="5737"/>
                </a:lnTo>
                <a:lnTo>
                  <a:pt x="2864" y="5709"/>
                </a:lnTo>
                <a:lnTo>
                  <a:pt x="2850" y="5681"/>
                </a:lnTo>
                <a:lnTo>
                  <a:pt x="2824" y="5651"/>
                </a:lnTo>
                <a:lnTo>
                  <a:pt x="2790" y="5619"/>
                </a:lnTo>
                <a:lnTo>
                  <a:pt x="2748" y="5585"/>
                </a:lnTo>
                <a:lnTo>
                  <a:pt x="2697" y="5553"/>
                </a:lnTo>
                <a:lnTo>
                  <a:pt x="2581" y="5595"/>
                </a:lnTo>
                <a:lnTo>
                  <a:pt x="2459" y="5633"/>
                </a:lnTo>
                <a:lnTo>
                  <a:pt x="2332" y="5665"/>
                </a:lnTo>
                <a:lnTo>
                  <a:pt x="2198" y="5691"/>
                </a:lnTo>
                <a:lnTo>
                  <a:pt x="2062" y="5711"/>
                </a:lnTo>
                <a:lnTo>
                  <a:pt x="1923" y="5725"/>
                </a:lnTo>
                <a:lnTo>
                  <a:pt x="1781" y="5733"/>
                </a:lnTo>
                <a:lnTo>
                  <a:pt x="1640" y="5737"/>
                </a:lnTo>
                <a:lnTo>
                  <a:pt x="1498" y="5733"/>
                </a:lnTo>
                <a:lnTo>
                  <a:pt x="1356" y="5725"/>
                </a:lnTo>
                <a:lnTo>
                  <a:pt x="1217" y="5711"/>
                </a:lnTo>
                <a:lnTo>
                  <a:pt x="1081" y="5691"/>
                </a:lnTo>
                <a:lnTo>
                  <a:pt x="949" y="5665"/>
                </a:lnTo>
                <a:lnTo>
                  <a:pt x="822" y="5633"/>
                </a:lnTo>
                <a:lnTo>
                  <a:pt x="698" y="5595"/>
                </a:lnTo>
                <a:lnTo>
                  <a:pt x="582" y="5553"/>
                </a:lnTo>
                <a:close/>
                <a:moveTo>
                  <a:pt x="582" y="4734"/>
                </a:moveTo>
                <a:lnTo>
                  <a:pt x="531" y="4766"/>
                </a:lnTo>
                <a:lnTo>
                  <a:pt x="489" y="4800"/>
                </a:lnTo>
                <a:lnTo>
                  <a:pt x="455" y="4830"/>
                </a:lnTo>
                <a:lnTo>
                  <a:pt x="431" y="4862"/>
                </a:lnTo>
                <a:lnTo>
                  <a:pt x="415" y="4890"/>
                </a:lnTo>
                <a:lnTo>
                  <a:pt x="411" y="4918"/>
                </a:lnTo>
                <a:lnTo>
                  <a:pt x="417" y="4947"/>
                </a:lnTo>
                <a:lnTo>
                  <a:pt x="435" y="4981"/>
                </a:lnTo>
                <a:lnTo>
                  <a:pt x="465" y="5015"/>
                </a:lnTo>
                <a:lnTo>
                  <a:pt x="507" y="5051"/>
                </a:lnTo>
                <a:lnTo>
                  <a:pt x="558" y="5087"/>
                </a:lnTo>
                <a:lnTo>
                  <a:pt x="622" y="5125"/>
                </a:lnTo>
                <a:lnTo>
                  <a:pt x="698" y="5159"/>
                </a:lnTo>
                <a:lnTo>
                  <a:pt x="782" y="5193"/>
                </a:lnTo>
                <a:lnTo>
                  <a:pt x="878" y="5225"/>
                </a:lnTo>
                <a:lnTo>
                  <a:pt x="981" y="5252"/>
                </a:lnTo>
                <a:lnTo>
                  <a:pt x="1095" y="5278"/>
                </a:lnTo>
                <a:lnTo>
                  <a:pt x="1219" y="5298"/>
                </a:lnTo>
                <a:lnTo>
                  <a:pt x="1350" y="5314"/>
                </a:lnTo>
                <a:lnTo>
                  <a:pt x="1492" y="5324"/>
                </a:lnTo>
                <a:lnTo>
                  <a:pt x="1640" y="5326"/>
                </a:lnTo>
                <a:lnTo>
                  <a:pt x="1789" y="5324"/>
                </a:lnTo>
                <a:lnTo>
                  <a:pt x="1929" y="5314"/>
                </a:lnTo>
                <a:lnTo>
                  <a:pt x="2060" y="5298"/>
                </a:lnTo>
                <a:lnTo>
                  <a:pt x="2184" y="5278"/>
                </a:lnTo>
                <a:lnTo>
                  <a:pt x="2298" y="5252"/>
                </a:lnTo>
                <a:lnTo>
                  <a:pt x="2401" y="5225"/>
                </a:lnTo>
                <a:lnTo>
                  <a:pt x="2497" y="5193"/>
                </a:lnTo>
                <a:lnTo>
                  <a:pt x="2583" y="5159"/>
                </a:lnTo>
                <a:lnTo>
                  <a:pt x="2657" y="5125"/>
                </a:lnTo>
                <a:lnTo>
                  <a:pt x="2721" y="5087"/>
                </a:lnTo>
                <a:lnTo>
                  <a:pt x="2774" y="5051"/>
                </a:lnTo>
                <a:lnTo>
                  <a:pt x="2814" y="5015"/>
                </a:lnTo>
                <a:lnTo>
                  <a:pt x="2846" y="4981"/>
                </a:lnTo>
                <a:lnTo>
                  <a:pt x="2864" y="4947"/>
                </a:lnTo>
                <a:lnTo>
                  <a:pt x="2870" y="4918"/>
                </a:lnTo>
                <a:lnTo>
                  <a:pt x="2864" y="4890"/>
                </a:lnTo>
                <a:lnTo>
                  <a:pt x="2850" y="4862"/>
                </a:lnTo>
                <a:lnTo>
                  <a:pt x="2824" y="4830"/>
                </a:lnTo>
                <a:lnTo>
                  <a:pt x="2790" y="4800"/>
                </a:lnTo>
                <a:lnTo>
                  <a:pt x="2748" y="4766"/>
                </a:lnTo>
                <a:lnTo>
                  <a:pt x="2697" y="4734"/>
                </a:lnTo>
                <a:lnTo>
                  <a:pt x="2581" y="4776"/>
                </a:lnTo>
                <a:lnTo>
                  <a:pt x="2459" y="4814"/>
                </a:lnTo>
                <a:lnTo>
                  <a:pt x="2332" y="4844"/>
                </a:lnTo>
                <a:lnTo>
                  <a:pt x="2198" y="4870"/>
                </a:lnTo>
                <a:lnTo>
                  <a:pt x="2062" y="4892"/>
                </a:lnTo>
                <a:lnTo>
                  <a:pt x="1923" y="4906"/>
                </a:lnTo>
                <a:lnTo>
                  <a:pt x="1781" y="4914"/>
                </a:lnTo>
                <a:lnTo>
                  <a:pt x="1640" y="4918"/>
                </a:lnTo>
                <a:lnTo>
                  <a:pt x="1498" y="4914"/>
                </a:lnTo>
                <a:lnTo>
                  <a:pt x="1356" y="4906"/>
                </a:lnTo>
                <a:lnTo>
                  <a:pt x="1217" y="4892"/>
                </a:lnTo>
                <a:lnTo>
                  <a:pt x="1081" y="4870"/>
                </a:lnTo>
                <a:lnTo>
                  <a:pt x="949" y="4844"/>
                </a:lnTo>
                <a:lnTo>
                  <a:pt x="822" y="4814"/>
                </a:lnTo>
                <a:lnTo>
                  <a:pt x="698" y="4776"/>
                </a:lnTo>
                <a:lnTo>
                  <a:pt x="582" y="4734"/>
                </a:lnTo>
                <a:close/>
                <a:moveTo>
                  <a:pt x="1640" y="3688"/>
                </a:moveTo>
                <a:lnTo>
                  <a:pt x="1492" y="3692"/>
                </a:lnTo>
                <a:lnTo>
                  <a:pt x="1350" y="3702"/>
                </a:lnTo>
                <a:lnTo>
                  <a:pt x="1219" y="3718"/>
                </a:lnTo>
                <a:lnTo>
                  <a:pt x="1095" y="3737"/>
                </a:lnTo>
                <a:lnTo>
                  <a:pt x="981" y="3761"/>
                </a:lnTo>
                <a:lnTo>
                  <a:pt x="878" y="3791"/>
                </a:lnTo>
                <a:lnTo>
                  <a:pt x="782" y="3821"/>
                </a:lnTo>
                <a:lnTo>
                  <a:pt x="698" y="3855"/>
                </a:lnTo>
                <a:lnTo>
                  <a:pt x="622" y="3891"/>
                </a:lnTo>
                <a:lnTo>
                  <a:pt x="558" y="3927"/>
                </a:lnTo>
                <a:lnTo>
                  <a:pt x="507" y="3965"/>
                </a:lnTo>
                <a:lnTo>
                  <a:pt x="465" y="4001"/>
                </a:lnTo>
                <a:lnTo>
                  <a:pt x="435" y="4034"/>
                </a:lnTo>
                <a:lnTo>
                  <a:pt x="417" y="4066"/>
                </a:lnTo>
                <a:lnTo>
                  <a:pt x="411" y="4098"/>
                </a:lnTo>
                <a:lnTo>
                  <a:pt x="417" y="4128"/>
                </a:lnTo>
                <a:lnTo>
                  <a:pt x="435" y="4162"/>
                </a:lnTo>
                <a:lnTo>
                  <a:pt x="465" y="4196"/>
                </a:lnTo>
                <a:lnTo>
                  <a:pt x="507" y="4232"/>
                </a:lnTo>
                <a:lnTo>
                  <a:pt x="558" y="4268"/>
                </a:lnTo>
                <a:lnTo>
                  <a:pt x="622" y="4304"/>
                </a:lnTo>
                <a:lnTo>
                  <a:pt x="698" y="4339"/>
                </a:lnTo>
                <a:lnTo>
                  <a:pt x="782" y="4373"/>
                </a:lnTo>
                <a:lnTo>
                  <a:pt x="878" y="4405"/>
                </a:lnTo>
                <a:lnTo>
                  <a:pt x="981" y="4433"/>
                </a:lnTo>
                <a:lnTo>
                  <a:pt x="1095" y="4459"/>
                </a:lnTo>
                <a:lnTo>
                  <a:pt x="1219" y="4479"/>
                </a:lnTo>
                <a:lnTo>
                  <a:pt x="1350" y="4495"/>
                </a:lnTo>
                <a:lnTo>
                  <a:pt x="1492" y="4505"/>
                </a:lnTo>
                <a:lnTo>
                  <a:pt x="1640" y="4507"/>
                </a:lnTo>
                <a:lnTo>
                  <a:pt x="1789" y="4505"/>
                </a:lnTo>
                <a:lnTo>
                  <a:pt x="1929" y="4495"/>
                </a:lnTo>
                <a:lnTo>
                  <a:pt x="2060" y="4479"/>
                </a:lnTo>
                <a:lnTo>
                  <a:pt x="2184" y="4459"/>
                </a:lnTo>
                <a:lnTo>
                  <a:pt x="2298" y="4433"/>
                </a:lnTo>
                <a:lnTo>
                  <a:pt x="2401" y="4405"/>
                </a:lnTo>
                <a:lnTo>
                  <a:pt x="2497" y="4373"/>
                </a:lnTo>
                <a:lnTo>
                  <a:pt x="2583" y="4339"/>
                </a:lnTo>
                <a:lnTo>
                  <a:pt x="2657" y="4304"/>
                </a:lnTo>
                <a:lnTo>
                  <a:pt x="2721" y="4268"/>
                </a:lnTo>
                <a:lnTo>
                  <a:pt x="2774" y="4232"/>
                </a:lnTo>
                <a:lnTo>
                  <a:pt x="2814" y="4196"/>
                </a:lnTo>
                <a:lnTo>
                  <a:pt x="2846" y="4162"/>
                </a:lnTo>
                <a:lnTo>
                  <a:pt x="2864" y="4128"/>
                </a:lnTo>
                <a:lnTo>
                  <a:pt x="2870" y="4098"/>
                </a:lnTo>
                <a:lnTo>
                  <a:pt x="2864" y="4066"/>
                </a:lnTo>
                <a:lnTo>
                  <a:pt x="2846" y="4034"/>
                </a:lnTo>
                <a:lnTo>
                  <a:pt x="2814" y="4001"/>
                </a:lnTo>
                <a:lnTo>
                  <a:pt x="2774" y="3965"/>
                </a:lnTo>
                <a:lnTo>
                  <a:pt x="2721" y="3927"/>
                </a:lnTo>
                <a:lnTo>
                  <a:pt x="2657" y="3891"/>
                </a:lnTo>
                <a:lnTo>
                  <a:pt x="2583" y="3855"/>
                </a:lnTo>
                <a:lnTo>
                  <a:pt x="2497" y="3821"/>
                </a:lnTo>
                <a:lnTo>
                  <a:pt x="2401" y="3791"/>
                </a:lnTo>
                <a:lnTo>
                  <a:pt x="2298" y="3761"/>
                </a:lnTo>
                <a:lnTo>
                  <a:pt x="2184" y="3737"/>
                </a:lnTo>
                <a:lnTo>
                  <a:pt x="2060" y="3718"/>
                </a:lnTo>
                <a:lnTo>
                  <a:pt x="1929" y="3702"/>
                </a:lnTo>
                <a:lnTo>
                  <a:pt x="1789" y="3692"/>
                </a:lnTo>
                <a:lnTo>
                  <a:pt x="1640" y="3688"/>
                </a:lnTo>
                <a:close/>
                <a:moveTo>
                  <a:pt x="1580" y="3291"/>
                </a:moveTo>
                <a:lnTo>
                  <a:pt x="1699" y="3291"/>
                </a:lnTo>
                <a:lnTo>
                  <a:pt x="1819" y="3295"/>
                </a:lnTo>
                <a:lnTo>
                  <a:pt x="1939" y="3303"/>
                </a:lnTo>
                <a:lnTo>
                  <a:pt x="2056" y="3315"/>
                </a:lnTo>
                <a:lnTo>
                  <a:pt x="2172" y="3331"/>
                </a:lnTo>
                <a:lnTo>
                  <a:pt x="2284" y="3349"/>
                </a:lnTo>
                <a:lnTo>
                  <a:pt x="2393" y="3373"/>
                </a:lnTo>
                <a:lnTo>
                  <a:pt x="2499" y="3399"/>
                </a:lnTo>
                <a:lnTo>
                  <a:pt x="2601" y="3431"/>
                </a:lnTo>
                <a:lnTo>
                  <a:pt x="2699" y="3464"/>
                </a:lnTo>
                <a:lnTo>
                  <a:pt x="2790" y="3502"/>
                </a:lnTo>
                <a:lnTo>
                  <a:pt x="2874" y="3544"/>
                </a:lnTo>
                <a:lnTo>
                  <a:pt x="2954" y="3590"/>
                </a:lnTo>
                <a:lnTo>
                  <a:pt x="3026" y="3642"/>
                </a:lnTo>
                <a:lnTo>
                  <a:pt x="3090" y="3694"/>
                </a:lnTo>
                <a:lnTo>
                  <a:pt x="3145" y="3751"/>
                </a:lnTo>
                <a:lnTo>
                  <a:pt x="3193" y="3813"/>
                </a:lnTo>
                <a:lnTo>
                  <a:pt x="3229" y="3879"/>
                </a:lnTo>
                <a:lnTo>
                  <a:pt x="3257" y="3949"/>
                </a:lnTo>
                <a:lnTo>
                  <a:pt x="3275" y="4021"/>
                </a:lnTo>
                <a:lnTo>
                  <a:pt x="3279" y="4098"/>
                </a:lnTo>
                <a:lnTo>
                  <a:pt x="3275" y="4166"/>
                </a:lnTo>
                <a:lnTo>
                  <a:pt x="3261" y="4230"/>
                </a:lnTo>
                <a:lnTo>
                  <a:pt x="3239" y="4292"/>
                </a:lnTo>
                <a:lnTo>
                  <a:pt x="3207" y="4349"/>
                </a:lnTo>
                <a:lnTo>
                  <a:pt x="3169" y="4405"/>
                </a:lnTo>
                <a:lnTo>
                  <a:pt x="3125" y="4459"/>
                </a:lnTo>
                <a:lnTo>
                  <a:pt x="3074" y="4509"/>
                </a:lnTo>
                <a:lnTo>
                  <a:pt x="3125" y="4559"/>
                </a:lnTo>
                <a:lnTo>
                  <a:pt x="3169" y="4611"/>
                </a:lnTo>
                <a:lnTo>
                  <a:pt x="3207" y="4666"/>
                </a:lnTo>
                <a:lnTo>
                  <a:pt x="3239" y="4724"/>
                </a:lnTo>
                <a:lnTo>
                  <a:pt x="3261" y="4786"/>
                </a:lnTo>
                <a:lnTo>
                  <a:pt x="3275" y="4850"/>
                </a:lnTo>
                <a:lnTo>
                  <a:pt x="3279" y="4918"/>
                </a:lnTo>
                <a:lnTo>
                  <a:pt x="3275" y="4985"/>
                </a:lnTo>
                <a:lnTo>
                  <a:pt x="3261" y="5049"/>
                </a:lnTo>
                <a:lnTo>
                  <a:pt x="3239" y="5111"/>
                </a:lnTo>
                <a:lnTo>
                  <a:pt x="3207" y="5169"/>
                </a:lnTo>
                <a:lnTo>
                  <a:pt x="3169" y="5225"/>
                </a:lnTo>
                <a:lnTo>
                  <a:pt x="3125" y="5278"/>
                </a:lnTo>
                <a:lnTo>
                  <a:pt x="3074" y="5328"/>
                </a:lnTo>
                <a:lnTo>
                  <a:pt x="3125" y="5378"/>
                </a:lnTo>
                <a:lnTo>
                  <a:pt x="3169" y="5430"/>
                </a:lnTo>
                <a:lnTo>
                  <a:pt x="3207" y="5486"/>
                </a:lnTo>
                <a:lnTo>
                  <a:pt x="3239" y="5543"/>
                </a:lnTo>
                <a:lnTo>
                  <a:pt x="3261" y="5605"/>
                </a:lnTo>
                <a:lnTo>
                  <a:pt x="3275" y="5669"/>
                </a:lnTo>
                <a:lnTo>
                  <a:pt x="3279" y="5737"/>
                </a:lnTo>
                <a:lnTo>
                  <a:pt x="3275" y="5813"/>
                </a:lnTo>
                <a:lnTo>
                  <a:pt x="3259" y="5882"/>
                </a:lnTo>
                <a:lnTo>
                  <a:pt x="3231" y="5952"/>
                </a:lnTo>
                <a:lnTo>
                  <a:pt x="3195" y="6016"/>
                </a:lnTo>
                <a:lnTo>
                  <a:pt x="3151" y="6078"/>
                </a:lnTo>
                <a:lnTo>
                  <a:pt x="3098" y="6133"/>
                </a:lnTo>
                <a:lnTo>
                  <a:pt x="3036" y="6187"/>
                </a:lnTo>
                <a:lnTo>
                  <a:pt x="2966" y="6239"/>
                </a:lnTo>
                <a:lnTo>
                  <a:pt x="2890" y="6285"/>
                </a:lnTo>
                <a:lnTo>
                  <a:pt x="2808" y="6329"/>
                </a:lnTo>
                <a:lnTo>
                  <a:pt x="2721" y="6367"/>
                </a:lnTo>
                <a:lnTo>
                  <a:pt x="2627" y="6403"/>
                </a:lnTo>
                <a:lnTo>
                  <a:pt x="2529" y="6434"/>
                </a:lnTo>
                <a:lnTo>
                  <a:pt x="2427" y="6462"/>
                </a:lnTo>
                <a:lnTo>
                  <a:pt x="2322" y="6488"/>
                </a:lnTo>
                <a:lnTo>
                  <a:pt x="2212" y="6508"/>
                </a:lnTo>
                <a:lnTo>
                  <a:pt x="2100" y="6526"/>
                </a:lnTo>
                <a:lnTo>
                  <a:pt x="1987" y="6538"/>
                </a:lnTo>
                <a:lnTo>
                  <a:pt x="1873" y="6548"/>
                </a:lnTo>
                <a:lnTo>
                  <a:pt x="1757" y="6554"/>
                </a:lnTo>
                <a:lnTo>
                  <a:pt x="1640" y="6556"/>
                </a:lnTo>
                <a:lnTo>
                  <a:pt x="1524" y="6554"/>
                </a:lnTo>
                <a:lnTo>
                  <a:pt x="1408" y="6548"/>
                </a:lnTo>
                <a:lnTo>
                  <a:pt x="1292" y="6538"/>
                </a:lnTo>
                <a:lnTo>
                  <a:pt x="1179" y="6526"/>
                </a:lnTo>
                <a:lnTo>
                  <a:pt x="1067" y="6508"/>
                </a:lnTo>
                <a:lnTo>
                  <a:pt x="959" y="6488"/>
                </a:lnTo>
                <a:lnTo>
                  <a:pt x="852" y="6462"/>
                </a:lnTo>
                <a:lnTo>
                  <a:pt x="750" y="6434"/>
                </a:lnTo>
                <a:lnTo>
                  <a:pt x="652" y="6403"/>
                </a:lnTo>
                <a:lnTo>
                  <a:pt x="558" y="6367"/>
                </a:lnTo>
                <a:lnTo>
                  <a:pt x="471" y="6329"/>
                </a:lnTo>
                <a:lnTo>
                  <a:pt x="389" y="6285"/>
                </a:lnTo>
                <a:lnTo>
                  <a:pt x="313" y="6239"/>
                </a:lnTo>
                <a:lnTo>
                  <a:pt x="243" y="6187"/>
                </a:lnTo>
                <a:lnTo>
                  <a:pt x="184" y="6133"/>
                </a:lnTo>
                <a:lnTo>
                  <a:pt x="130" y="6078"/>
                </a:lnTo>
                <a:lnTo>
                  <a:pt x="84" y="6016"/>
                </a:lnTo>
                <a:lnTo>
                  <a:pt x="48" y="5952"/>
                </a:lnTo>
                <a:lnTo>
                  <a:pt x="22" y="5882"/>
                </a:lnTo>
                <a:lnTo>
                  <a:pt x="6" y="5813"/>
                </a:lnTo>
                <a:lnTo>
                  <a:pt x="0" y="5737"/>
                </a:lnTo>
                <a:lnTo>
                  <a:pt x="4" y="5669"/>
                </a:lnTo>
                <a:lnTo>
                  <a:pt x="18" y="5605"/>
                </a:lnTo>
                <a:lnTo>
                  <a:pt x="42" y="5543"/>
                </a:lnTo>
                <a:lnTo>
                  <a:pt x="72" y="5486"/>
                </a:lnTo>
                <a:lnTo>
                  <a:pt x="110" y="5430"/>
                </a:lnTo>
                <a:lnTo>
                  <a:pt x="156" y="5378"/>
                </a:lnTo>
                <a:lnTo>
                  <a:pt x="205" y="5328"/>
                </a:lnTo>
                <a:lnTo>
                  <a:pt x="156" y="5278"/>
                </a:lnTo>
                <a:lnTo>
                  <a:pt x="110" y="5225"/>
                </a:lnTo>
                <a:lnTo>
                  <a:pt x="72" y="5169"/>
                </a:lnTo>
                <a:lnTo>
                  <a:pt x="42" y="5111"/>
                </a:lnTo>
                <a:lnTo>
                  <a:pt x="18" y="5049"/>
                </a:lnTo>
                <a:lnTo>
                  <a:pt x="4" y="4985"/>
                </a:lnTo>
                <a:lnTo>
                  <a:pt x="0" y="4918"/>
                </a:lnTo>
                <a:lnTo>
                  <a:pt x="4" y="4850"/>
                </a:lnTo>
                <a:lnTo>
                  <a:pt x="18" y="4786"/>
                </a:lnTo>
                <a:lnTo>
                  <a:pt x="42" y="4724"/>
                </a:lnTo>
                <a:lnTo>
                  <a:pt x="72" y="4666"/>
                </a:lnTo>
                <a:lnTo>
                  <a:pt x="110" y="4611"/>
                </a:lnTo>
                <a:lnTo>
                  <a:pt x="156" y="4559"/>
                </a:lnTo>
                <a:lnTo>
                  <a:pt x="205" y="4509"/>
                </a:lnTo>
                <a:lnTo>
                  <a:pt x="156" y="4459"/>
                </a:lnTo>
                <a:lnTo>
                  <a:pt x="110" y="4405"/>
                </a:lnTo>
                <a:lnTo>
                  <a:pt x="72" y="4349"/>
                </a:lnTo>
                <a:lnTo>
                  <a:pt x="42" y="4292"/>
                </a:lnTo>
                <a:lnTo>
                  <a:pt x="18" y="4230"/>
                </a:lnTo>
                <a:lnTo>
                  <a:pt x="4" y="4166"/>
                </a:lnTo>
                <a:lnTo>
                  <a:pt x="0" y="4098"/>
                </a:lnTo>
                <a:lnTo>
                  <a:pt x="6" y="4021"/>
                </a:lnTo>
                <a:lnTo>
                  <a:pt x="22" y="3949"/>
                </a:lnTo>
                <a:lnTo>
                  <a:pt x="50" y="3879"/>
                </a:lnTo>
                <a:lnTo>
                  <a:pt x="88" y="3813"/>
                </a:lnTo>
                <a:lnTo>
                  <a:pt x="134" y="3751"/>
                </a:lnTo>
                <a:lnTo>
                  <a:pt x="189" y="3694"/>
                </a:lnTo>
                <a:lnTo>
                  <a:pt x="253" y="3642"/>
                </a:lnTo>
                <a:lnTo>
                  <a:pt x="325" y="3590"/>
                </a:lnTo>
                <a:lnTo>
                  <a:pt x="405" y="3544"/>
                </a:lnTo>
                <a:lnTo>
                  <a:pt x="491" y="3502"/>
                </a:lnTo>
                <a:lnTo>
                  <a:pt x="582" y="3464"/>
                </a:lnTo>
                <a:lnTo>
                  <a:pt x="678" y="3431"/>
                </a:lnTo>
                <a:lnTo>
                  <a:pt x="780" y="3399"/>
                </a:lnTo>
                <a:lnTo>
                  <a:pt x="886" y="3373"/>
                </a:lnTo>
                <a:lnTo>
                  <a:pt x="995" y="3349"/>
                </a:lnTo>
                <a:lnTo>
                  <a:pt x="1109" y="3331"/>
                </a:lnTo>
                <a:lnTo>
                  <a:pt x="1225" y="3315"/>
                </a:lnTo>
                <a:lnTo>
                  <a:pt x="1342" y="3303"/>
                </a:lnTo>
                <a:lnTo>
                  <a:pt x="1460" y="3295"/>
                </a:lnTo>
                <a:lnTo>
                  <a:pt x="1580" y="3291"/>
                </a:lnTo>
                <a:close/>
                <a:moveTo>
                  <a:pt x="4264" y="2460"/>
                </a:moveTo>
                <a:lnTo>
                  <a:pt x="4264" y="2466"/>
                </a:lnTo>
                <a:lnTo>
                  <a:pt x="4266" y="2488"/>
                </a:lnTo>
                <a:lnTo>
                  <a:pt x="4268" y="2522"/>
                </a:lnTo>
                <a:lnTo>
                  <a:pt x="4272" y="2567"/>
                </a:lnTo>
                <a:lnTo>
                  <a:pt x="4280" y="2623"/>
                </a:lnTo>
                <a:lnTo>
                  <a:pt x="4290" y="2691"/>
                </a:lnTo>
                <a:lnTo>
                  <a:pt x="4304" y="2767"/>
                </a:lnTo>
                <a:lnTo>
                  <a:pt x="4322" y="2852"/>
                </a:lnTo>
                <a:lnTo>
                  <a:pt x="4344" y="2946"/>
                </a:lnTo>
                <a:lnTo>
                  <a:pt x="4372" y="3046"/>
                </a:lnTo>
                <a:lnTo>
                  <a:pt x="4404" y="3151"/>
                </a:lnTo>
                <a:lnTo>
                  <a:pt x="4444" y="3263"/>
                </a:lnTo>
                <a:lnTo>
                  <a:pt x="4492" y="3379"/>
                </a:lnTo>
                <a:lnTo>
                  <a:pt x="4546" y="3496"/>
                </a:lnTo>
                <a:lnTo>
                  <a:pt x="4607" y="3618"/>
                </a:lnTo>
                <a:lnTo>
                  <a:pt x="4677" y="3741"/>
                </a:lnTo>
                <a:lnTo>
                  <a:pt x="4757" y="3865"/>
                </a:lnTo>
                <a:lnTo>
                  <a:pt x="4847" y="3989"/>
                </a:lnTo>
                <a:lnTo>
                  <a:pt x="4944" y="4110"/>
                </a:lnTo>
                <a:lnTo>
                  <a:pt x="5040" y="4228"/>
                </a:lnTo>
                <a:lnTo>
                  <a:pt x="5126" y="4347"/>
                </a:lnTo>
                <a:lnTo>
                  <a:pt x="5204" y="4471"/>
                </a:lnTo>
                <a:lnTo>
                  <a:pt x="5274" y="4595"/>
                </a:lnTo>
                <a:lnTo>
                  <a:pt x="5337" y="4718"/>
                </a:lnTo>
                <a:lnTo>
                  <a:pt x="5393" y="4842"/>
                </a:lnTo>
                <a:lnTo>
                  <a:pt x="5443" y="4965"/>
                </a:lnTo>
                <a:lnTo>
                  <a:pt x="5487" y="5085"/>
                </a:lnTo>
                <a:lnTo>
                  <a:pt x="5525" y="5201"/>
                </a:lnTo>
                <a:lnTo>
                  <a:pt x="5559" y="5314"/>
                </a:lnTo>
                <a:lnTo>
                  <a:pt x="5585" y="5422"/>
                </a:lnTo>
                <a:lnTo>
                  <a:pt x="5609" y="5524"/>
                </a:lnTo>
                <a:lnTo>
                  <a:pt x="5629" y="5619"/>
                </a:lnTo>
                <a:lnTo>
                  <a:pt x="5643" y="5705"/>
                </a:lnTo>
                <a:lnTo>
                  <a:pt x="5656" y="5785"/>
                </a:lnTo>
                <a:lnTo>
                  <a:pt x="5664" y="5852"/>
                </a:lnTo>
                <a:lnTo>
                  <a:pt x="5672" y="5912"/>
                </a:lnTo>
                <a:lnTo>
                  <a:pt x="5676" y="5958"/>
                </a:lnTo>
                <a:lnTo>
                  <a:pt x="5678" y="5994"/>
                </a:lnTo>
                <a:lnTo>
                  <a:pt x="5680" y="6014"/>
                </a:lnTo>
                <a:lnTo>
                  <a:pt x="5680" y="6022"/>
                </a:lnTo>
                <a:lnTo>
                  <a:pt x="5784" y="5667"/>
                </a:lnTo>
                <a:lnTo>
                  <a:pt x="5798" y="5615"/>
                </a:lnTo>
                <a:lnTo>
                  <a:pt x="5812" y="5555"/>
                </a:lnTo>
                <a:lnTo>
                  <a:pt x="5826" y="5488"/>
                </a:lnTo>
                <a:lnTo>
                  <a:pt x="5838" y="5410"/>
                </a:lnTo>
                <a:lnTo>
                  <a:pt x="5846" y="5326"/>
                </a:lnTo>
                <a:lnTo>
                  <a:pt x="5852" y="5236"/>
                </a:lnTo>
                <a:lnTo>
                  <a:pt x="5854" y="5139"/>
                </a:lnTo>
                <a:lnTo>
                  <a:pt x="5850" y="5037"/>
                </a:lnTo>
                <a:lnTo>
                  <a:pt x="5840" y="4929"/>
                </a:lnTo>
                <a:lnTo>
                  <a:pt x="5822" y="4816"/>
                </a:lnTo>
                <a:lnTo>
                  <a:pt x="5798" y="4698"/>
                </a:lnTo>
                <a:lnTo>
                  <a:pt x="5764" y="4577"/>
                </a:lnTo>
                <a:lnTo>
                  <a:pt x="5720" y="4453"/>
                </a:lnTo>
                <a:lnTo>
                  <a:pt x="5666" y="4326"/>
                </a:lnTo>
                <a:lnTo>
                  <a:pt x="5601" y="4194"/>
                </a:lnTo>
                <a:lnTo>
                  <a:pt x="5523" y="4062"/>
                </a:lnTo>
                <a:lnTo>
                  <a:pt x="5433" y="3929"/>
                </a:lnTo>
                <a:lnTo>
                  <a:pt x="5389" y="3869"/>
                </a:lnTo>
                <a:lnTo>
                  <a:pt x="5349" y="3819"/>
                </a:lnTo>
                <a:lnTo>
                  <a:pt x="5311" y="3775"/>
                </a:lnTo>
                <a:lnTo>
                  <a:pt x="5276" y="3737"/>
                </a:lnTo>
                <a:lnTo>
                  <a:pt x="5240" y="3706"/>
                </a:lnTo>
                <a:lnTo>
                  <a:pt x="5206" y="3674"/>
                </a:lnTo>
                <a:lnTo>
                  <a:pt x="5172" y="3646"/>
                </a:lnTo>
                <a:lnTo>
                  <a:pt x="5136" y="3616"/>
                </a:lnTo>
                <a:lnTo>
                  <a:pt x="5092" y="3580"/>
                </a:lnTo>
                <a:lnTo>
                  <a:pt x="5048" y="3544"/>
                </a:lnTo>
                <a:lnTo>
                  <a:pt x="5006" y="3506"/>
                </a:lnTo>
                <a:lnTo>
                  <a:pt x="4962" y="3464"/>
                </a:lnTo>
                <a:lnTo>
                  <a:pt x="4921" y="3423"/>
                </a:lnTo>
                <a:lnTo>
                  <a:pt x="4877" y="3377"/>
                </a:lnTo>
                <a:lnTo>
                  <a:pt x="4831" y="3327"/>
                </a:lnTo>
                <a:lnTo>
                  <a:pt x="4785" y="3271"/>
                </a:lnTo>
                <a:lnTo>
                  <a:pt x="4737" y="3211"/>
                </a:lnTo>
                <a:lnTo>
                  <a:pt x="4687" y="3145"/>
                </a:lnTo>
                <a:lnTo>
                  <a:pt x="4635" y="3072"/>
                </a:lnTo>
                <a:lnTo>
                  <a:pt x="4581" y="2992"/>
                </a:lnTo>
                <a:lnTo>
                  <a:pt x="4524" y="2904"/>
                </a:lnTo>
                <a:lnTo>
                  <a:pt x="4464" y="2807"/>
                </a:lnTo>
                <a:lnTo>
                  <a:pt x="4402" y="2701"/>
                </a:lnTo>
                <a:lnTo>
                  <a:pt x="4334" y="2585"/>
                </a:lnTo>
                <a:lnTo>
                  <a:pt x="4264" y="2460"/>
                </a:lnTo>
                <a:close/>
                <a:moveTo>
                  <a:pt x="2870" y="2049"/>
                </a:moveTo>
                <a:lnTo>
                  <a:pt x="4510" y="2049"/>
                </a:lnTo>
                <a:lnTo>
                  <a:pt x="4581" y="2183"/>
                </a:lnTo>
                <a:lnTo>
                  <a:pt x="4647" y="2304"/>
                </a:lnTo>
                <a:lnTo>
                  <a:pt x="4711" y="2416"/>
                </a:lnTo>
                <a:lnTo>
                  <a:pt x="4771" y="2520"/>
                </a:lnTo>
                <a:lnTo>
                  <a:pt x="4827" y="2611"/>
                </a:lnTo>
                <a:lnTo>
                  <a:pt x="4879" y="2697"/>
                </a:lnTo>
                <a:lnTo>
                  <a:pt x="4928" y="2773"/>
                </a:lnTo>
                <a:lnTo>
                  <a:pt x="4974" y="2842"/>
                </a:lnTo>
                <a:lnTo>
                  <a:pt x="5018" y="2904"/>
                </a:lnTo>
                <a:lnTo>
                  <a:pt x="5060" y="2960"/>
                </a:lnTo>
                <a:lnTo>
                  <a:pt x="5100" y="3010"/>
                </a:lnTo>
                <a:lnTo>
                  <a:pt x="5138" y="3056"/>
                </a:lnTo>
                <a:lnTo>
                  <a:pt x="5174" y="3096"/>
                </a:lnTo>
                <a:lnTo>
                  <a:pt x="5208" y="3132"/>
                </a:lnTo>
                <a:lnTo>
                  <a:pt x="5242" y="3165"/>
                </a:lnTo>
                <a:lnTo>
                  <a:pt x="5274" y="3195"/>
                </a:lnTo>
                <a:lnTo>
                  <a:pt x="5305" y="3223"/>
                </a:lnTo>
                <a:lnTo>
                  <a:pt x="5335" y="3249"/>
                </a:lnTo>
                <a:lnTo>
                  <a:pt x="5365" y="3273"/>
                </a:lnTo>
                <a:lnTo>
                  <a:pt x="5395" y="3299"/>
                </a:lnTo>
                <a:lnTo>
                  <a:pt x="5423" y="3323"/>
                </a:lnTo>
                <a:lnTo>
                  <a:pt x="5453" y="3347"/>
                </a:lnTo>
                <a:lnTo>
                  <a:pt x="5485" y="3373"/>
                </a:lnTo>
                <a:lnTo>
                  <a:pt x="5515" y="3401"/>
                </a:lnTo>
                <a:lnTo>
                  <a:pt x="5547" y="3431"/>
                </a:lnTo>
                <a:lnTo>
                  <a:pt x="5579" y="3462"/>
                </a:lnTo>
                <a:lnTo>
                  <a:pt x="5613" y="3498"/>
                </a:lnTo>
                <a:lnTo>
                  <a:pt x="5649" y="3538"/>
                </a:lnTo>
                <a:lnTo>
                  <a:pt x="5684" y="3584"/>
                </a:lnTo>
                <a:lnTo>
                  <a:pt x="5724" y="3632"/>
                </a:lnTo>
                <a:lnTo>
                  <a:pt x="5766" y="3688"/>
                </a:lnTo>
                <a:lnTo>
                  <a:pt x="5864" y="3833"/>
                </a:lnTo>
                <a:lnTo>
                  <a:pt x="5950" y="3975"/>
                </a:lnTo>
                <a:lnTo>
                  <a:pt x="6021" y="4116"/>
                </a:lnTo>
                <a:lnTo>
                  <a:pt x="6083" y="4256"/>
                </a:lnTo>
                <a:lnTo>
                  <a:pt x="6135" y="4393"/>
                </a:lnTo>
                <a:lnTo>
                  <a:pt x="6177" y="4527"/>
                </a:lnTo>
                <a:lnTo>
                  <a:pt x="6209" y="4656"/>
                </a:lnTo>
                <a:lnTo>
                  <a:pt x="6233" y="4784"/>
                </a:lnTo>
                <a:lnTo>
                  <a:pt x="6249" y="4906"/>
                </a:lnTo>
                <a:lnTo>
                  <a:pt x="6259" y="5021"/>
                </a:lnTo>
                <a:lnTo>
                  <a:pt x="6263" y="5133"/>
                </a:lnTo>
                <a:lnTo>
                  <a:pt x="6263" y="5238"/>
                </a:lnTo>
                <a:lnTo>
                  <a:pt x="6257" y="5338"/>
                </a:lnTo>
                <a:lnTo>
                  <a:pt x="6247" y="5432"/>
                </a:lnTo>
                <a:lnTo>
                  <a:pt x="6235" y="5518"/>
                </a:lnTo>
                <a:lnTo>
                  <a:pt x="6223" y="5597"/>
                </a:lnTo>
                <a:lnTo>
                  <a:pt x="6207" y="5667"/>
                </a:lnTo>
                <a:lnTo>
                  <a:pt x="6193" y="5729"/>
                </a:lnTo>
                <a:lnTo>
                  <a:pt x="6177" y="5783"/>
                </a:lnTo>
                <a:lnTo>
                  <a:pt x="6249" y="5819"/>
                </a:lnTo>
                <a:lnTo>
                  <a:pt x="6317" y="5862"/>
                </a:lnTo>
                <a:lnTo>
                  <a:pt x="6377" y="5914"/>
                </a:lnTo>
                <a:lnTo>
                  <a:pt x="6428" y="5974"/>
                </a:lnTo>
                <a:lnTo>
                  <a:pt x="6474" y="6038"/>
                </a:lnTo>
                <a:lnTo>
                  <a:pt x="6510" y="6110"/>
                </a:lnTo>
                <a:lnTo>
                  <a:pt x="6538" y="6187"/>
                </a:lnTo>
                <a:lnTo>
                  <a:pt x="6554" y="6267"/>
                </a:lnTo>
                <a:lnTo>
                  <a:pt x="6560" y="6351"/>
                </a:lnTo>
                <a:lnTo>
                  <a:pt x="6554" y="6422"/>
                </a:lnTo>
                <a:lnTo>
                  <a:pt x="6542" y="6490"/>
                </a:lnTo>
                <a:lnTo>
                  <a:pt x="6522" y="6556"/>
                </a:lnTo>
                <a:lnTo>
                  <a:pt x="2784" y="6556"/>
                </a:lnTo>
                <a:lnTo>
                  <a:pt x="2876" y="6516"/>
                </a:lnTo>
                <a:lnTo>
                  <a:pt x="2964" y="6472"/>
                </a:lnTo>
                <a:lnTo>
                  <a:pt x="3046" y="6424"/>
                </a:lnTo>
                <a:lnTo>
                  <a:pt x="3123" y="6375"/>
                </a:lnTo>
                <a:lnTo>
                  <a:pt x="3193" y="6319"/>
                </a:lnTo>
                <a:lnTo>
                  <a:pt x="3257" y="6259"/>
                </a:lnTo>
                <a:lnTo>
                  <a:pt x="3315" y="6197"/>
                </a:lnTo>
                <a:lnTo>
                  <a:pt x="3365" y="6131"/>
                </a:lnTo>
                <a:lnTo>
                  <a:pt x="3407" y="6060"/>
                </a:lnTo>
                <a:lnTo>
                  <a:pt x="3441" y="5986"/>
                </a:lnTo>
                <a:lnTo>
                  <a:pt x="3465" y="5906"/>
                </a:lnTo>
                <a:lnTo>
                  <a:pt x="3480" y="5824"/>
                </a:lnTo>
                <a:lnTo>
                  <a:pt x="3484" y="5737"/>
                </a:lnTo>
                <a:lnTo>
                  <a:pt x="3478" y="5649"/>
                </a:lnTo>
                <a:lnTo>
                  <a:pt x="3463" y="5565"/>
                </a:lnTo>
                <a:lnTo>
                  <a:pt x="3437" y="5484"/>
                </a:lnTo>
                <a:lnTo>
                  <a:pt x="3397" y="5404"/>
                </a:lnTo>
                <a:lnTo>
                  <a:pt x="3349" y="5328"/>
                </a:lnTo>
                <a:lnTo>
                  <a:pt x="3397" y="5250"/>
                </a:lnTo>
                <a:lnTo>
                  <a:pt x="3437" y="5171"/>
                </a:lnTo>
                <a:lnTo>
                  <a:pt x="3463" y="5089"/>
                </a:lnTo>
                <a:lnTo>
                  <a:pt x="3478" y="5003"/>
                </a:lnTo>
                <a:lnTo>
                  <a:pt x="3484" y="4918"/>
                </a:lnTo>
                <a:lnTo>
                  <a:pt x="3478" y="4830"/>
                </a:lnTo>
                <a:lnTo>
                  <a:pt x="3463" y="4746"/>
                </a:lnTo>
                <a:lnTo>
                  <a:pt x="3437" y="4664"/>
                </a:lnTo>
                <a:lnTo>
                  <a:pt x="3397" y="4585"/>
                </a:lnTo>
                <a:lnTo>
                  <a:pt x="3349" y="4507"/>
                </a:lnTo>
                <a:lnTo>
                  <a:pt x="3397" y="4431"/>
                </a:lnTo>
                <a:lnTo>
                  <a:pt x="3437" y="4351"/>
                </a:lnTo>
                <a:lnTo>
                  <a:pt x="3463" y="4270"/>
                </a:lnTo>
                <a:lnTo>
                  <a:pt x="3478" y="4184"/>
                </a:lnTo>
                <a:lnTo>
                  <a:pt x="3484" y="4098"/>
                </a:lnTo>
                <a:lnTo>
                  <a:pt x="3478" y="4007"/>
                </a:lnTo>
                <a:lnTo>
                  <a:pt x="3463" y="3921"/>
                </a:lnTo>
                <a:lnTo>
                  <a:pt x="3437" y="3837"/>
                </a:lnTo>
                <a:lnTo>
                  <a:pt x="3401" y="3761"/>
                </a:lnTo>
                <a:lnTo>
                  <a:pt x="3357" y="3688"/>
                </a:lnTo>
                <a:lnTo>
                  <a:pt x="3303" y="3620"/>
                </a:lnTo>
                <a:lnTo>
                  <a:pt x="3241" y="3556"/>
                </a:lnTo>
                <a:lnTo>
                  <a:pt x="3173" y="3496"/>
                </a:lnTo>
                <a:lnTo>
                  <a:pt x="3098" y="3440"/>
                </a:lnTo>
                <a:lnTo>
                  <a:pt x="3014" y="3389"/>
                </a:lnTo>
                <a:lnTo>
                  <a:pt x="2926" y="3343"/>
                </a:lnTo>
                <a:lnTo>
                  <a:pt x="2830" y="3299"/>
                </a:lnTo>
                <a:lnTo>
                  <a:pt x="2731" y="3261"/>
                </a:lnTo>
                <a:lnTo>
                  <a:pt x="2627" y="3225"/>
                </a:lnTo>
                <a:lnTo>
                  <a:pt x="2519" y="3195"/>
                </a:lnTo>
                <a:lnTo>
                  <a:pt x="2407" y="3169"/>
                </a:lnTo>
                <a:lnTo>
                  <a:pt x="2294" y="3145"/>
                </a:lnTo>
                <a:lnTo>
                  <a:pt x="2176" y="3128"/>
                </a:lnTo>
                <a:lnTo>
                  <a:pt x="2210" y="3090"/>
                </a:lnTo>
                <a:lnTo>
                  <a:pt x="2246" y="3050"/>
                </a:lnTo>
                <a:lnTo>
                  <a:pt x="2284" y="3004"/>
                </a:lnTo>
                <a:lnTo>
                  <a:pt x="2324" y="2954"/>
                </a:lnTo>
                <a:lnTo>
                  <a:pt x="2364" y="2898"/>
                </a:lnTo>
                <a:lnTo>
                  <a:pt x="2407" y="2836"/>
                </a:lnTo>
                <a:lnTo>
                  <a:pt x="2455" y="2769"/>
                </a:lnTo>
                <a:lnTo>
                  <a:pt x="2503" y="2691"/>
                </a:lnTo>
                <a:lnTo>
                  <a:pt x="2557" y="2607"/>
                </a:lnTo>
                <a:lnTo>
                  <a:pt x="2611" y="2516"/>
                </a:lnTo>
                <a:lnTo>
                  <a:pt x="2671" y="2414"/>
                </a:lnTo>
                <a:lnTo>
                  <a:pt x="2733" y="2302"/>
                </a:lnTo>
                <a:lnTo>
                  <a:pt x="2800" y="2181"/>
                </a:lnTo>
                <a:lnTo>
                  <a:pt x="2870" y="2049"/>
                </a:lnTo>
                <a:close/>
                <a:moveTo>
                  <a:pt x="2766" y="1742"/>
                </a:moveTo>
                <a:lnTo>
                  <a:pt x="4611" y="1742"/>
                </a:lnTo>
                <a:lnTo>
                  <a:pt x="4645" y="1746"/>
                </a:lnTo>
                <a:lnTo>
                  <a:pt x="4673" y="1762"/>
                </a:lnTo>
                <a:lnTo>
                  <a:pt x="4695" y="1784"/>
                </a:lnTo>
                <a:lnTo>
                  <a:pt x="4709" y="1812"/>
                </a:lnTo>
                <a:lnTo>
                  <a:pt x="4715" y="1844"/>
                </a:lnTo>
                <a:lnTo>
                  <a:pt x="4709" y="1876"/>
                </a:lnTo>
                <a:lnTo>
                  <a:pt x="4695" y="1906"/>
                </a:lnTo>
                <a:lnTo>
                  <a:pt x="4673" y="1928"/>
                </a:lnTo>
                <a:lnTo>
                  <a:pt x="4645" y="1941"/>
                </a:lnTo>
                <a:lnTo>
                  <a:pt x="4611" y="1947"/>
                </a:lnTo>
                <a:lnTo>
                  <a:pt x="2766" y="1947"/>
                </a:lnTo>
                <a:lnTo>
                  <a:pt x="2735" y="1941"/>
                </a:lnTo>
                <a:lnTo>
                  <a:pt x="2707" y="1928"/>
                </a:lnTo>
                <a:lnTo>
                  <a:pt x="2685" y="1906"/>
                </a:lnTo>
                <a:lnTo>
                  <a:pt x="2671" y="1876"/>
                </a:lnTo>
                <a:lnTo>
                  <a:pt x="2665" y="1844"/>
                </a:lnTo>
                <a:lnTo>
                  <a:pt x="2671" y="1812"/>
                </a:lnTo>
                <a:lnTo>
                  <a:pt x="2685" y="1784"/>
                </a:lnTo>
                <a:lnTo>
                  <a:pt x="2707" y="1762"/>
                </a:lnTo>
                <a:lnTo>
                  <a:pt x="2735" y="1746"/>
                </a:lnTo>
                <a:lnTo>
                  <a:pt x="2766" y="1742"/>
                </a:lnTo>
                <a:close/>
                <a:moveTo>
                  <a:pt x="2766" y="1435"/>
                </a:moveTo>
                <a:lnTo>
                  <a:pt x="4611" y="1435"/>
                </a:lnTo>
                <a:lnTo>
                  <a:pt x="4645" y="1439"/>
                </a:lnTo>
                <a:lnTo>
                  <a:pt x="4673" y="1455"/>
                </a:lnTo>
                <a:lnTo>
                  <a:pt x="4695" y="1477"/>
                </a:lnTo>
                <a:lnTo>
                  <a:pt x="4709" y="1505"/>
                </a:lnTo>
                <a:lnTo>
                  <a:pt x="4715" y="1537"/>
                </a:lnTo>
                <a:lnTo>
                  <a:pt x="4709" y="1569"/>
                </a:lnTo>
                <a:lnTo>
                  <a:pt x="4695" y="1597"/>
                </a:lnTo>
                <a:lnTo>
                  <a:pt x="4673" y="1621"/>
                </a:lnTo>
                <a:lnTo>
                  <a:pt x="4645" y="1635"/>
                </a:lnTo>
                <a:lnTo>
                  <a:pt x="4611" y="1638"/>
                </a:lnTo>
                <a:lnTo>
                  <a:pt x="2766" y="1638"/>
                </a:lnTo>
                <a:lnTo>
                  <a:pt x="2735" y="1635"/>
                </a:lnTo>
                <a:lnTo>
                  <a:pt x="2707" y="1621"/>
                </a:lnTo>
                <a:lnTo>
                  <a:pt x="2685" y="1597"/>
                </a:lnTo>
                <a:lnTo>
                  <a:pt x="2671" y="1569"/>
                </a:lnTo>
                <a:lnTo>
                  <a:pt x="2665" y="1537"/>
                </a:lnTo>
                <a:lnTo>
                  <a:pt x="2671" y="1505"/>
                </a:lnTo>
                <a:lnTo>
                  <a:pt x="2685" y="1477"/>
                </a:lnTo>
                <a:lnTo>
                  <a:pt x="2707" y="1455"/>
                </a:lnTo>
                <a:lnTo>
                  <a:pt x="2735" y="1439"/>
                </a:lnTo>
                <a:lnTo>
                  <a:pt x="2766" y="1435"/>
                </a:lnTo>
                <a:close/>
                <a:moveTo>
                  <a:pt x="3690" y="0"/>
                </a:moveTo>
                <a:lnTo>
                  <a:pt x="3756" y="6"/>
                </a:lnTo>
                <a:lnTo>
                  <a:pt x="3816" y="22"/>
                </a:lnTo>
                <a:lnTo>
                  <a:pt x="3873" y="46"/>
                </a:lnTo>
                <a:lnTo>
                  <a:pt x="3925" y="78"/>
                </a:lnTo>
                <a:lnTo>
                  <a:pt x="3971" y="120"/>
                </a:lnTo>
                <a:lnTo>
                  <a:pt x="4011" y="165"/>
                </a:lnTo>
                <a:lnTo>
                  <a:pt x="4045" y="217"/>
                </a:lnTo>
                <a:lnTo>
                  <a:pt x="4053" y="205"/>
                </a:lnTo>
                <a:lnTo>
                  <a:pt x="4087" y="155"/>
                </a:lnTo>
                <a:lnTo>
                  <a:pt x="4127" y="112"/>
                </a:lnTo>
                <a:lnTo>
                  <a:pt x="4171" y="74"/>
                </a:lnTo>
                <a:lnTo>
                  <a:pt x="4220" y="46"/>
                </a:lnTo>
                <a:lnTo>
                  <a:pt x="4274" y="22"/>
                </a:lnTo>
                <a:lnTo>
                  <a:pt x="4328" y="8"/>
                </a:lnTo>
                <a:lnTo>
                  <a:pt x="4386" y="0"/>
                </a:lnTo>
                <a:lnTo>
                  <a:pt x="4444" y="2"/>
                </a:lnTo>
                <a:lnTo>
                  <a:pt x="4502" y="12"/>
                </a:lnTo>
                <a:lnTo>
                  <a:pt x="4558" y="30"/>
                </a:lnTo>
                <a:lnTo>
                  <a:pt x="4611" y="56"/>
                </a:lnTo>
                <a:lnTo>
                  <a:pt x="4663" y="90"/>
                </a:lnTo>
                <a:lnTo>
                  <a:pt x="4707" y="130"/>
                </a:lnTo>
                <a:lnTo>
                  <a:pt x="4743" y="175"/>
                </a:lnTo>
                <a:lnTo>
                  <a:pt x="4773" y="223"/>
                </a:lnTo>
                <a:lnTo>
                  <a:pt x="4795" y="277"/>
                </a:lnTo>
                <a:lnTo>
                  <a:pt x="4809" y="333"/>
                </a:lnTo>
                <a:lnTo>
                  <a:pt x="4817" y="389"/>
                </a:lnTo>
                <a:lnTo>
                  <a:pt x="4815" y="446"/>
                </a:lnTo>
                <a:lnTo>
                  <a:pt x="4807" y="504"/>
                </a:lnTo>
                <a:lnTo>
                  <a:pt x="4789" y="560"/>
                </a:lnTo>
                <a:lnTo>
                  <a:pt x="4763" y="616"/>
                </a:lnTo>
                <a:lnTo>
                  <a:pt x="4510" y="1332"/>
                </a:lnTo>
                <a:lnTo>
                  <a:pt x="2870" y="1332"/>
                </a:lnTo>
                <a:lnTo>
                  <a:pt x="2617" y="616"/>
                </a:lnTo>
                <a:lnTo>
                  <a:pt x="2591" y="560"/>
                </a:lnTo>
                <a:lnTo>
                  <a:pt x="2573" y="504"/>
                </a:lnTo>
                <a:lnTo>
                  <a:pt x="2563" y="446"/>
                </a:lnTo>
                <a:lnTo>
                  <a:pt x="2563" y="389"/>
                </a:lnTo>
                <a:lnTo>
                  <a:pt x="2569" y="333"/>
                </a:lnTo>
                <a:lnTo>
                  <a:pt x="2585" y="277"/>
                </a:lnTo>
                <a:lnTo>
                  <a:pt x="2607" y="223"/>
                </a:lnTo>
                <a:lnTo>
                  <a:pt x="2637" y="175"/>
                </a:lnTo>
                <a:lnTo>
                  <a:pt x="2673" y="130"/>
                </a:lnTo>
                <a:lnTo>
                  <a:pt x="2717" y="90"/>
                </a:lnTo>
                <a:lnTo>
                  <a:pt x="2766" y="56"/>
                </a:lnTo>
                <a:lnTo>
                  <a:pt x="2822" y="30"/>
                </a:lnTo>
                <a:lnTo>
                  <a:pt x="2878" y="12"/>
                </a:lnTo>
                <a:lnTo>
                  <a:pt x="2936" y="2"/>
                </a:lnTo>
                <a:lnTo>
                  <a:pt x="2994" y="0"/>
                </a:lnTo>
                <a:lnTo>
                  <a:pt x="3050" y="8"/>
                </a:lnTo>
                <a:lnTo>
                  <a:pt x="3105" y="22"/>
                </a:lnTo>
                <a:lnTo>
                  <a:pt x="3159" y="46"/>
                </a:lnTo>
                <a:lnTo>
                  <a:pt x="3207" y="74"/>
                </a:lnTo>
                <a:lnTo>
                  <a:pt x="3253" y="112"/>
                </a:lnTo>
                <a:lnTo>
                  <a:pt x="3293" y="155"/>
                </a:lnTo>
                <a:lnTo>
                  <a:pt x="3327" y="205"/>
                </a:lnTo>
                <a:lnTo>
                  <a:pt x="3335" y="217"/>
                </a:lnTo>
                <a:lnTo>
                  <a:pt x="3367" y="165"/>
                </a:lnTo>
                <a:lnTo>
                  <a:pt x="3409" y="120"/>
                </a:lnTo>
                <a:lnTo>
                  <a:pt x="3455" y="78"/>
                </a:lnTo>
                <a:lnTo>
                  <a:pt x="3506" y="46"/>
                </a:lnTo>
                <a:lnTo>
                  <a:pt x="3564" y="22"/>
                </a:lnTo>
                <a:lnTo>
                  <a:pt x="3624" y="6"/>
                </a:lnTo>
                <a:lnTo>
                  <a:pt x="3690" y="0"/>
                </a:lnTo>
                <a:close/>
              </a:path>
            </a:pathLst>
          </a:custGeom>
          <a:solidFill>
            <a:schemeClr val="accent1"/>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500"/>
          </a:p>
        </p:txBody>
      </p:sp>
      <p:sp>
        <p:nvSpPr>
          <p:cNvPr id="51" name="Freeform 16"/>
          <p:cNvSpPr>
            <a:spLocks noEditPoints="1"/>
          </p:cNvSpPr>
          <p:nvPr/>
        </p:nvSpPr>
        <p:spPr bwMode="auto">
          <a:xfrm>
            <a:off x="7868831" y="2020222"/>
            <a:ext cx="504252" cy="395577"/>
          </a:xfrm>
          <a:custGeom>
            <a:avLst/>
            <a:gdLst>
              <a:gd name="T0" fmla="*/ 2163 w 3479"/>
              <a:gd name="T1" fmla="*/ 1551 h 2732"/>
              <a:gd name="T2" fmla="*/ 2043 w 3479"/>
              <a:gd name="T3" fmla="*/ 1652 h 2732"/>
              <a:gd name="T4" fmla="*/ 1979 w 3479"/>
              <a:gd name="T5" fmla="*/ 1795 h 2732"/>
              <a:gd name="T6" fmla="*/ 1993 w 3479"/>
              <a:gd name="T7" fmla="*/ 1948 h 2732"/>
              <a:gd name="T8" fmla="*/ 2100 w 3479"/>
              <a:gd name="T9" fmla="*/ 2075 h 2732"/>
              <a:gd name="T10" fmla="*/ 2265 w 3479"/>
              <a:gd name="T11" fmla="*/ 2148 h 2732"/>
              <a:gd name="T12" fmla="*/ 2420 w 3479"/>
              <a:gd name="T13" fmla="*/ 2131 h 2732"/>
              <a:gd name="T14" fmla="*/ 2544 w 3479"/>
              <a:gd name="T15" fmla="*/ 2033 h 2732"/>
              <a:gd name="T16" fmla="*/ 2615 w 3479"/>
              <a:gd name="T17" fmla="*/ 1855 h 2732"/>
              <a:gd name="T18" fmla="*/ 2575 w 3479"/>
              <a:gd name="T19" fmla="*/ 1694 h 2732"/>
              <a:gd name="T20" fmla="*/ 2448 w 3479"/>
              <a:gd name="T21" fmla="*/ 1579 h 2732"/>
              <a:gd name="T22" fmla="*/ 2278 w 3479"/>
              <a:gd name="T23" fmla="*/ 1528 h 2732"/>
              <a:gd name="T24" fmla="*/ 2766 w 3479"/>
              <a:gd name="T25" fmla="*/ 1044 h 2732"/>
              <a:gd name="T26" fmla="*/ 542 w 3479"/>
              <a:gd name="T27" fmla="*/ 806 h 2732"/>
              <a:gd name="T28" fmla="*/ 322 w 3479"/>
              <a:gd name="T29" fmla="*/ 874 h 2732"/>
              <a:gd name="T30" fmla="*/ 159 w 3479"/>
              <a:gd name="T31" fmla="*/ 957 h 2732"/>
              <a:gd name="T32" fmla="*/ 77 w 3479"/>
              <a:gd name="T33" fmla="*/ 1035 h 2732"/>
              <a:gd name="T34" fmla="*/ 77 w 3479"/>
              <a:gd name="T35" fmla="*/ 1079 h 2732"/>
              <a:gd name="T36" fmla="*/ 175 w 3479"/>
              <a:gd name="T37" fmla="*/ 1114 h 2732"/>
              <a:gd name="T38" fmla="*/ 369 w 3479"/>
              <a:gd name="T39" fmla="*/ 1112 h 2732"/>
              <a:gd name="T40" fmla="*/ 607 w 3479"/>
              <a:gd name="T41" fmla="*/ 1063 h 2732"/>
              <a:gd name="T42" fmla="*/ 917 w 3479"/>
              <a:gd name="T43" fmla="*/ 814 h 2732"/>
              <a:gd name="T44" fmla="*/ 961 w 3479"/>
              <a:gd name="T45" fmla="*/ 882 h 2732"/>
              <a:gd name="T46" fmla="*/ 989 w 3479"/>
              <a:gd name="T47" fmla="*/ 835 h 2732"/>
              <a:gd name="T48" fmla="*/ 965 w 3479"/>
              <a:gd name="T49" fmla="*/ 802 h 2732"/>
              <a:gd name="T50" fmla="*/ 1056 w 3479"/>
              <a:gd name="T51" fmla="*/ 635 h 2732"/>
              <a:gd name="T52" fmla="*/ 957 w 3479"/>
              <a:gd name="T53" fmla="*/ 692 h 2732"/>
              <a:gd name="T54" fmla="*/ 960 w 3479"/>
              <a:gd name="T55" fmla="*/ 727 h 2732"/>
              <a:gd name="T56" fmla="*/ 1035 w 3479"/>
              <a:gd name="T57" fmla="*/ 772 h 2732"/>
              <a:gd name="T58" fmla="*/ 1056 w 3479"/>
              <a:gd name="T59" fmla="*/ 849 h 2732"/>
              <a:gd name="T60" fmla="*/ 997 w 3479"/>
              <a:gd name="T61" fmla="*/ 941 h 2732"/>
              <a:gd name="T62" fmla="*/ 1058 w 3479"/>
              <a:gd name="T63" fmla="*/ 965 h 2732"/>
              <a:gd name="T64" fmla="*/ 1170 w 3479"/>
              <a:gd name="T65" fmla="*/ 945 h 2732"/>
              <a:gd name="T66" fmla="*/ 1246 w 3479"/>
              <a:gd name="T67" fmla="*/ 856 h 2732"/>
              <a:gd name="T68" fmla="*/ 1246 w 3479"/>
              <a:gd name="T69" fmla="*/ 743 h 2732"/>
              <a:gd name="T70" fmla="*/ 1171 w 3479"/>
              <a:gd name="T71" fmla="*/ 655 h 2732"/>
              <a:gd name="T72" fmla="*/ 1866 w 3479"/>
              <a:gd name="T73" fmla="*/ 580 h 2732"/>
              <a:gd name="T74" fmla="*/ 1715 w 3479"/>
              <a:gd name="T75" fmla="*/ 623 h 2732"/>
              <a:gd name="T76" fmla="*/ 1607 w 3479"/>
              <a:gd name="T77" fmla="*/ 736 h 2732"/>
              <a:gd name="T78" fmla="*/ 1561 w 3479"/>
              <a:gd name="T79" fmla="*/ 885 h 2732"/>
              <a:gd name="T80" fmla="*/ 1598 w 3479"/>
              <a:gd name="T81" fmla="*/ 1034 h 2732"/>
              <a:gd name="T82" fmla="*/ 1728 w 3479"/>
              <a:gd name="T83" fmla="*/ 1152 h 2732"/>
              <a:gd name="T84" fmla="*/ 1891 w 3479"/>
              <a:gd name="T85" fmla="*/ 1203 h 2732"/>
              <a:gd name="T86" fmla="*/ 2042 w 3479"/>
              <a:gd name="T87" fmla="*/ 1164 h 2732"/>
              <a:gd name="T88" fmla="*/ 2155 w 3479"/>
              <a:gd name="T89" fmla="*/ 1046 h 2732"/>
              <a:gd name="T90" fmla="*/ 2203 w 3479"/>
              <a:gd name="T91" fmla="*/ 890 h 2732"/>
              <a:gd name="T92" fmla="*/ 2161 w 3479"/>
              <a:gd name="T93" fmla="*/ 744 h 2732"/>
              <a:gd name="T94" fmla="*/ 2034 w 3479"/>
              <a:gd name="T95" fmla="*/ 630 h 2732"/>
              <a:gd name="T96" fmla="*/ 1866 w 3479"/>
              <a:gd name="T97" fmla="*/ 580 h 2732"/>
              <a:gd name="T98" fmla="*/ 693 w 3479"/>
              <a:gd name="T99" fmla="*/ 1732 h 2732"/>
              <a:gd name="T100" fmla="*/ 521 w 3479"/>
              <a:gd name="T101" fmla="*/ 1154 h 2732"/>
              <a:gd name="T102" fmla="*/ 297 w 3479"/>
              <a:gd name="T103" fmla="*/ 1185 h 2732"/>
              <a:gd name="T104" fmla="*/ 119 w 3479"/>
              <a:gd name="T105" fmla="*/ 1173 h 2732"/>
              <a:gd name="T106" fmla="*/ 22 w 3479"/>
              <a:gd name="T107" fmla="*/ 1121 h 2732"/>
              <a:gd name="T108" fmla="*/ 0 w 3479"/>
              <a:gd name="T109" fmla="*/ 1064 h 2732"/>
              <a:gd name="T110" fmla="*/ 38 w 3479"/>
              <a:gd name="T111" fmla="*/ 973 h 2732"/>
              <a:gd name="T112" fmla="*/ 183 w 3479"/>
              <a:gd name="T113" fmla="*/ 864 h 2732"/>
              <a:gd name="T114" fmla="*/ 410 w 3479"/>
              <a:gd name="T115" fmla="*/ 771 h 2732"/>
              <a:gd name="T116" fmla="*/ 615 w 3479"/>
              <a:gd name="T117" fmla="*/ 533 h 2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79" h="2732">
                <a:moveTo>
                  <a:pt x="2278" y="1528"/>
                </a:moveTo>
                <a:lnTo>
                  <a:pt x="2238" y="1531"/>
                </a:lnTo>
                <a:lnTo>
                  <a:pt x="2199" y="1538"/>
                </a:lnTo>
                <a:lnTo>
                  <a:pt x="2163" y="1551"/>
                </a:lnTo>
                <a:lnTo>
                  <a:pt x="2129" y="1571"/>
                </a:lnTo>
                <a:lnTo>
                  <a:pt x="2097" y="1595"/>
                </a:lnTo>
                <a:lnTo>
                  <a:pt x="2068" y="1621"/>
                </a:lnTo>
                <a:lnTo>
                  <a:pt x="2043" y="1652"/>
                </a:lnTo>
                <a:lnTo>
                  <a:pt x="2020" y="1685"/>
                </a:lnTo>
                <a:lnTo>
                  <a:pt x="2002" y="1721"/>
                </a:lnTo>
                <a:lnTo>
                  <a:pt x="1988" y="1757"/>
                </a:lnTo>
                <a:lnTo>
                  <a:pt x="1979" y="1795"/>
                </a:lnTo>
                <a:lnTo>
                  <a:pt x="1973" y="1834"/>
                </a:lnTo>
                <a:lnTo>
                  <a:pt x="1973" y="1874"/>
                </a:lnTo>
                <a:lnTo>
                  <a:pt x="1980" y="1911"/>
                </a:lnTo>
                <a:lnTo>
                  <a:pt x="1993" y="1948"/>
                </a:lnTo>
                <a:lnTo>
                  <a:pt x="2011" y="1982"/>
                </a:lnTo>
                <a:lnTo>
                  <a:pt x="2035" y="2017"/>
                </a:lnTo>
                <a:lnTo>
                  <a:pt x="2065" y="2047"/>
                </a:lnTo>
                <a:lnTo>
                  <a:pt x="2100" y="2075"/>
                </a:lnTo>
                <a:lnTo>
                  <a:pt x="2141" y="2100"/>
                </a:lnTo>
                <a:lnTo>
                  <a:pt x="2182" y="2122"/>
                </a:lnTo>
                <a:lnTo>
                  <a:pt x="2224" y="2138"/>
                </a:lnTo>
                <a:lnTo>
                  <a:pt x="2265" y="2148"/>
                </a:lnTo>
                <a:lnTo>
                  <a:pt x="2305" y="2152"/>
                </a:lnTo>
                <a:lnTo>
                  <a:pt x="2345" y="2151"/>
                </a:lnTo>
                <a:lnTo>
                  <a:pt x="2383" y="2143"/>
                </a:lnTo>
                <a:lnTo>
                  <a:pt x="2420" y="2131"/>
                </a:lnTo>
                <a:lnTo>
                  <a:pt x="2454" y="2114"/>
                </a:lnTo>
                <a:lnTo>
                  <a:pt x="2486" y="2091"/>
                </a:lnTo>
                <a:lnTo>
                  <a:pt x="2516" y="2064"/>
                </a:lnTo>
                <a:lnTo>
                  <a:pt x="2544" y="2033"/>
                </a:lnTo>
                <a:lnTo>
                  <a:pt x="2569" y="1995"/>
                </a:lnTo>
                <a:lnTo>
                  <a:pt x="2592" y="1948"/>
                </a:lnTo>
                <a:lnTo>
                  <a:pt x="2608" y="1902"/>
                </a:lnTo>
                <a:lnTo>
                  <a:pt x="2615" y="1855"/>
                </a:lnTo>
                <a:lnTo>
                  <a:pt x="2615" y="1810"/>
                </a:lnTo>
                <a:lnTo>
                  <a:pt x="2607" y="1764"/>
                </a:lnTo>
                <a:lnTo>
                  <a:pt x="2594" y="1727"/>
                </a:lnTo>
                <a:lnTo>
                  <a:pt x="2575" y="1694"/>
                </a:lnTo>
                <a:lnTo>
                  <a:pt x="2551" y="1661"/>
                </a:lnTo>
                <a:lnTo>
                  <a:pt x="2523" y="1632"/>
                </a:lnTo>
                <a:lnTo>
                  <a:pt x="2487" y="1604"/>
                </a:lnTo>
                <a:lnTo>
                  <a:pt x="2448" y="1579"/>
                </a:lnTo>
                <a:lnTo>
                  <a:pt x="2405" y="1558"/>
                </a:lnTo>
                <a:lnTo>
                  <a:pt x="2363" y="1542"/>
                </a:lnTo>
                <a:lnTo>
                  <a:pt x="2321" y="1533"/>
                </a:lnTo>
                <a:lnTo>
                  <a:pt x="2278" y="1528"/>
                </a:lnTo>
                <a:close/>
                <a:moveTo>
                  <a:pt x="2620" y="962"/>
                </a:moveTo>
                <a:lnTo>
                  <a:pt x="1412" y="1692"/>
                </a:lnTo>
                <a:lnTo>
                  <a:pt x="1557" y="1773"/>
                </a:lnTo>
                <a:lnTo>
                  <a:pt x="2766" y="1044"/>
                </a:lnTo>
                <a:lnTo>
                  <a:pt x="2620" y="962"/>
                </a:lnTo>
                <a:close/>
                <a:moveTo>
                  <a:pt x="631" y="788"/>
                </a:moveTo>
                <a:lnTo>
                  <a:pt x="588" y="796"/>
                </a:lnTo>
                <a:lnTo>
                  <a:pt x="542" y="806"/>
                </a:lnTo>
                <a:lnTo>
                  <a:pt x="494" y="817"/>
                </a:lnTo>
                <a:lnTo>
                  <a:pt x="432" y="835"/>
                </a:lnTo>
                <a:lnTo>
                  <a:pt x="374" y="854"/>
                </a:lnTo>
                <a:lnTo>
                  <a:pt x="322" y="874"/>
                </a:lnTo>
                <a:lnTo>
                  <a:pt x="274" y="895"/>
                </a:lnTo>
                <a:lnTo>
                  <a:pt x="230" y="916"/>
                </a:lnTo>
                <a:lnTo>
                  <a:pt x="192" y="936"/>
                </a:lnTo>
                <a:lnTo>
                  <a:pt x="159" y="957"/>
                </a:lnTo>
                <a:lnTo>
                  <a:pt x="130" y="978"/>
                </a:lnTo>
                <a:lnTo>
                  <a:pt x="108" y="998"/>
                </a:lnTo>
                <a:lnTo>
                  <a:pt x="90" y="1017"/>
                </a:lnTo>
                <a:lnTo>
                  <a:pt x="77" y="1035"/>
                </a:lnTo>
                <a:lnTo>
                  <a:pt x="70" y="1046"/>
                </a:lnTo>
                <a:lnTo>
                  <a:pt x="68" y="1058"/>
                </a:lnTo>
                <a:lnTo>
                  <a:pt x="69" y="1067"/>
                </a:lnTo>
                <a:lnTo>
                  <a:pt x="77" y="1079"/>
                </a:lnTo>
                <a:lnTo>
                  <a:pt x="91" y="1090"/>
                </a:lnTo>
                <a:lnTo>
                  <a:pt x="112" y="1100"/>
                </a:lnTo>
                <a:lnTo>
                  <a:pt x="141" y="1108"/>
                </a:lnTo>
                <a:lnTo>
                  <a:pt x="175" y="1114"/>
                </a:lnTo>
                <a:lnTo>
                  <a:pt x="215" y="1117"/>
                </a:lnTo>
                <a:lnTo>
                  <a:pt x="261" y="1118"/>
                </a:lnTo>
                <a:lnTo>
                  <a:pt x="313" y="1117"/>
                </a:lnTo>
                <a:lnTo>
                  <a:pt x="369" y="1112"/>
                </a:lnTo>
                <a:lnTo>
                  <a:pt x="430" y="1104"/>
                </a:lnTo>
                <a:lnTo>
                  <a:pt x="495" y="1091"/>
                </a:lnTo>
                <a:lnTo>
                  <a:pt x="564" y="1075"/>
                </a:lnTo>
                <a:lnTo>
                  <a:pt x="607" y="1063"/>
                </a:lnTo>
                <a:lnTo>
                  <a:pt x="649" y="1049"/>
                </a:lnTo>
                <a:lnTo>
                  <a:pt x="631" y="788"/>
                </a:lnTo>
                <a:close/>
                <a:moveTo>
                  <a:pt x="917" y="785"/>
                </a:moveTo>
                <a:lnTo>
                  <a:pt x="917" y="814"/>
                </a:lnTo>
                <a:lnTo>
                  <a:pt x="923" y="842"/>
                </a:lnTo>
                <a:lnTo>
                  <a:pt x="932" y="870"/>
                </a:lnTo>
                <a:lnTo>
                  <a:pt x="947" y="896"/>
                </a:lnTo>
                <a:lnTo>
                  <a:pt x="961" y="882"/>
                </a:lnTo>
                <a:lnTo>
                  <a:pt x="972" y="870"/>
                </a:lnTo>
                <a:lnTo>
                  <a:pt x="980" y="858"/>
                </a:lnTo>
                <a:lnTo>
                  <a:pt x="987" y="845"/>
                </a:lnTo>
                <a:lnTo>
                  <a:pt x="989" y="835"/>
                </a:lnTo>
                <a:lnTo>
                  <a:pt x="989" y="826"/>
                </a:lnTo>
                <a:lnTo>
                  <a:pt x="985" y="817"/>
                </a:lnTo>
                <a:lnTo>
                  <a:pt x="976" y="809"/>
                </a:lnTo>
                <a:lnTo>
                  <a:pt x="965" y="802"/>
                </a:lnTo>
                <a:lnTo>
                  <a:pt x="944" y="792"/>
                </a:lnTo>
                <a:lnTo>
                  <a:pt x="917" y="785"/>
                </a:lnTo>
                <a:close/>
                <a:moveTo>
                  <a:pt x="1085" y="633"/>
                </a:moveTo>
                <a:lnTo>
                  <a:pt x="1056" y="635"/>
                </a:lnTo>
                <a:lnTo>
                  <a:pt x="1028" y="643"/>
                </a:lnTo>
                <a:lnTo>
                  <a:pt x="1002" y="655"/>
                </a:lnTo>
                <a:lnTo>
                  <a:pt x="978" y="671"/>
                </a:lnTo>
                <a:lnTo>
                  <a:pt x="957" y="692"/>
                </a:lnTo>
                <a:lnTo>
                  <a:pt x="939" y="717"/>
                </a:lnTo>
                <a:lnTo>
                  <a:pt x="939" y="719"/>
                </a:lnTo>
                <a:lnTo>
                  <a:pt x="938" y="721"/>
                </a:lnTo>
                <a:lnTo>
                  <a:pt x="960" y="727"/>
                </a:lnTo>
                <a:lnTo>
                  <a:pt x="980" y="735"/>
                </a:lnTo>
                <a:lnTo>
                  <a:pt x="999" y="744"/>
                </a:lnTo>
                <a:lnTo>
                  <a:pt x="1019" y="757"/>
                </a:lnTo>
                <a:lnTo>
                  <a:pt x="1035" y="772"/>
                </a:lnTo>
                <a:lnTo>
                  <a:pt x="1046" y="789"/>
                </a:lnTo>
                <a:lnTo>
                  <a:pt x="1054" y="808"/>
                </a:lnTo>
                <a:lnTo>
                  <a:pt x="1057" y="828"/>
                </a:lnTo>
                <a:lnTo>
                  <a:pt x="1056" y="849"/>
                </a:lnTo>
                <a:lnTo>
                  <a:pt x="1050" y="870"/>
                </a:lnTo>
                <a:lnTo>
                  <a:pt x="1040" y="891"/>
                </a:lnTo>
                <a:lnTo>
                  <a:pt x="1021" y="917"/>
                </a:lnTo>
                <a:lnTo>
                  <a:pt x="997" y="941"/>
                </a:lnTo>
                <a:lnTo>
                  <a:pt x="999" y="943"/>
                </a:lnTo>
                <a:lnTo>
                  <a:pt x="1002" y="944"/>
                </a:lnTo>
                <a:lnTo>
                  <a:pt x="1029" y="957"/>
                </a:lnTo>
                <a:lnTo>
                  <a:pt x="1058" y="965"/>
                </a:lnTo>
                <a:lnTo>
                  <a:pt x="1087" y="967"/>
                </a:lnTo>
                <a:lnTo>
                  <a:pt x="1116" y="964"/>
                </a:lnTo>
                <a:lnTo>
                  <a:pt x="1143" y="956"/>
                </a:lnTo>
                <a:lnTo>
                  <a:pt x="1170" y="945"/>
                </a:lnTo>
                <a:lnTo>
                  <a:pt x="1195" y="928"/>
                </a:lnTo>
                <a:lnTo>
                  <a:pt x="1216" y="907"/>
                </a:lnTo>
                <a:lnTo>
                  <a:pt x="1233" y="883"/>
                </a:lnTo>
                <a:lnTo>
                  <a:pt x="1246" y="856"/>
                </a:lnTo>
                <a:lnTo>
                  <a:pt x="1253" y="828"/>
                </a:lnTo>
                <a:lnTo>
                  <a:pt x="1257" y="798"/>
                </a:lnTo>
                <a:lnTo>
                  <a:pt x="1253" y="770"/>
                </a:lnTo>
                <a:lnTo>
                  <a:pt x="1246" y="743"/>
                </a:lnTo>
                <a:lnTo>
                  <a:pt x="1234" y="717"/>
                </a:lnTo>
                <a:lnTo>
                  <a:pt x="1217" y="694"/>
                </a:lnTo>
                <a:lnTo>
                  <a:pt x="1197" y="673"/>
                </a:lnTo>
                <a:lnTo>
                  <a:pt x="1171" y="655"/>
                </a:lnTo>
                <a:lnTo>
                  <a:pt x="1143" y="643"/>
                </a:lnTo>
                <a:lnTo>
                  <a:pt x="1115" y="635"/>
                </a:lnTo>
                <a:lnTo>
                  <a:pt x="1085" y="633"/>
                </a:lnTo>
                <a:close/>
                <a:moveTo>
                  <a:pt x="1866" y="580"/>
                </a:moveTo>
                <a:lnTo>
                  <a:pt x="1825" y="582"/>
                </a:lnTo>
                <a:lnTo>
                  <a:pt x="1787" y="589"/>
                </a:lnTo>
                <a:lnTo>
                  <a:pt x="1749" y="603"/>
                </a:lnTo>
                <a:lnTo>
                  <a:pt x="1715" y="623"/>
                </a:lnTo>
                <a:lnTo>
                  <a:pt x="1683" y="646"/>
                </a:lnTo>
                <a:lnTo>
                  <a:pt x="1654" y="673"/>
                </a:lnTo>
                <a:lnTo>
                  <a:pt x="1629" y="703"/>
                </a:lnTo>
                <a:lnTo>
                  <a:pt x="1607" y="736"/>
                </a:lnTo>
                <a:lnTo>
                  <a:pt x="1589" y="771"/>
                </a:lnTo>
                <a:lnTo>
                  <a:pt x="1574" y="808"/>
                </a:lnTo>
                <a:lnTo>
                  <a:pt x="1566" y="847"/>
                </a:lnTo>
                <a:lnTo>
                  <a:pt x="1561" y="885"/>
                </a:lnTo>
                <a:lnTo>
                  <a:pt x="1561" y="924"/>
                </a:lnTo>
                <a:lnTo>
                  <a:pt x="1567" y="963"/>
                </a:lnTo>
                <a:lnTo>
                  <a:pt x="1579" y="999"/>
                </a:lnTo>
                <a:lnTo>
                  <a:pt x="1598" y="1034"/>
                </a:lnTo>
                <a:lnTo>
                  <a:pt x="1622" y="1067"/>
                </a:lnTo>
                <a:lnTo>
                  <a:pt x="1652" y="1099"/>
                </a:lnTo>
                <a:lnTo>
                  <a:pt x="1687" y="1127"/>
                </a:lnTo>
                <a:lnTo>
                  <a:pt x="1728" y="1152"/>
                </a:lnTo>
                <a:lnTo>
                  <a:pt x="1770" y="1173"/>
                </a:lnTo>
                <a:lnTo>
                  <a:pt x="1811" y="1189"/>
                </a:lnTo>
                <a:lnTo>
                  <a:pt x="1852" y="1199"/>
                </a:lnTo>
                <a:lnTo>
                  <a:pt x="1891" y="1203"/>
                </a:lnTo>
                <a:lnTo>
                  <a:pt x="1931" y="1201"/>
                </a:lnTo>
                <a:lnTo>
                  <a:pt x="1969" y="1194"/>
                </a:lnTo>
                <a:lnTo>
                  <a:pt x="2006" y="1182"/>
                </a:lnTo>
                <a:lnTo>
                  <a:pt x="2042" y="1164"/>
                </a:lnTo>
                <a:lnTo>
                  <a:pt x="2074" y="1142"/>
                </a:lnTo>
                <a:lnTo>
                  <a:pt x="2102" y="1115"/>
                </a:lnTo>
                <a:lnTo>
                  <a:pt x="2130" y="1083"/>
                </a:lnTo>
                <a:lnTo>
                  <a:pt x="2155" y="1046"/>
                </a:lnTo>
                <a:lnTo>
                  <a:pt x="2175" y="1007"/>
                </a:lnTo>
                <a:lnTo>
                  <a:pt x="2190" y="968"/>
                </a:lnTo>
                <a:lnTo>
                  <a:pt x="2199" y="929"/>
                </a:lnTo>
                <a:lnTo>
                  <a:pt x="2203" y="890"/>
                </a:lnTo>
                <a:lnTo>
                  <a:pt x="2201" y="853"/>
                </a:lnTo>
                <a:lnTo>
                  <a:pt x="2193" y="815"/>
                </a:lnTo>
                <a:lnTo>
                  <a:pt x="2180" y="779"/>
                </a:lnTo>
                <a:lnTo>
                  <a:pt x="2161" y="744"/>
                </a:lnTo>
                <a:lnTo>
                  <a:pt x="2138" y="713"/>
                </a:lnTo>
                <a:lnTo>
                  <a:pt x="2109" y="683"/>
                </a:lnTo>
                <a:lnTo>
                  <a:pt x="2074" y="655"/>
                </a:lnTo>
                <a:lnTo>
                  <a:pt x="2034" y="630"/>
                </a:lnTo>
                <a:lnTo>
                  <a:pt x="1991" y="609"/>
                </a:lnTo>
                <a:lnTo>
                  <a:pt x="1949" y="593"/>
                </a:lnTo>
                <a:lnTo>
                  <a:pt x="1907" y="584"/>
                </a:lnTo>
                <a:lnTo>
                  <a:pt x="1866" y="580"/>
                </a:lnTo>
                <a:close/>
                <a:moveTo>
                  <a:pt x="1713" y="0"/>
                </a:moveTo>
                <a:lnTo>
                  <a:pt x="3479" y="1000"/>
                </a:lnTo>
                <a:lnTo>
                  <a:pt x="2460" y="2732"/>
                </a:lnTo>
                <a:lnTo>
                  <a:pt x="693" y="1732"/>
                </a:lnTo>
                <a:lnTo>
                  <a:pt x="653" y="1118"/>
                </a:lnTo>
                <a:lnTo>
                  <a:pt x="618" y="1129"/>
                </a:lnTo>
                <a:lnTo>
                  <a:pt x="581" y="1139"/>
                </a:lnTo>
                <a:lnTo>
                  <a:pt x="521" y="1154"/>
                </a:lnTo>
                <a:lnTo>
                  <a:pt x="462" y="1166"/>
                </a:lnTo>
                <a:lnTo>
                  <a:pt x="404" y="1175"/>
                </a:lnTo>
                <a:lnTo>
                  <a:pt x="349" y="1181"/>
                </a:lnTo>
                <a:lnTo>
                  <a:pt x="297" y="1185"/>
                </a:lnTo>
                <a:lnTo>
                  <a:pt x="246" y="1186"/>
                </a:lnTo>
                <a:lnTo>
                  <a:pt x="201" y="1184"/>
                </a:lnTo>
                <a:lnTo>
                  <a:pt x="158" y="1180"/>
                </a:lnTo>
                <a:lnTo>
                  <a:pt x="119" y="1173"/>
                </a:lnTo>
                <a:lnTo>
                  <a:pt x="86" y="1162"/>
                </a:lnTo>
                <a:lnTo>
                  <a:pt x="59" y="1149"/>
                </a:lnTo>
                <a:lnTo>
                  <a:pt x="38" y="1135"/>
                </a:lnTo>
                <a:lnTo>
                  <a:pt x="22" y="1121"/>
                </a:lnTo>
                <a:lnTo>
                  <a:pt x="11" y="1103"/>
                </a:lnTo>
                <a:lnTo>
                  <a:pt x="3" y="1084"/>
                </a:lnTo>
                <a:lnTo>
                  <a:pt x="0" y="1064"/>
                </a:lnTo>
                <a:lnTo>
                  <a:pt x="0" y="1064"/>
                </a:lnTo>
                <a:lnTo>
                  <a:pt x="1" y="1044"/>
                </a:lnTo>
                <a:lnTo>
                  <a:pt x="7" y="1022"/>
                </a:lnTo>
                <a:lnTo>
                  <a:pt x="18" y="1001"/>
                </a:lnTo>
                <a:lnTo>
                  <a:pt x="38" y="973"/>
                </a:lnTo>
                <a:lnTo>
                  <a:pt x="65" y="946"/>
                </a:lnTo>
                <a:lnTo>
                  <a:pt x="98" y="919"/>
                </a:lnTo>
                <a:lnTo>
                  <a:pt x="138" y="891"/>
                </a:lnTo>
                <a:lnTo>
                  <a:pt x="183" y="864"/>
                </a:lnTo>
                <a:lnTo>
                  <a:pt x="234" y="839"/>
                </a:lnTo>
                <a:lnTo>
                  <a:pt x="288" y="815"/>
                </a:lnTo>
                <a:lnTo>
                  <a:pt x="348" y="792"/>
                </a:lnTo>
                <a:lnTo>
                  <a:pt x="410" y="771"/>
                </a:lnTo>
                <a:lnTo>
                  <a:pt x="476" y="752"/>
                </a:lnTo>
                <a:lnTo>
                  <a:pt x="553" y="735"/>
                </a:lnTo>
                <a:lnTo>
                  <a:pt x="627" y="721"/>
                </a:lnTo>
                <a:lnTo>
                  <a:pt x="615" y="533"/>
                </a:lnTo>
                <a:lnTo>
                  <a:pt x="1713" y="0"/>
                </a:lnTo>
                <a:close/>
              </a:path>
            </a:pathLst>
          </a:custGeom>
          <a:solidFill>
            <a:schemeClr val="accent3"/>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500"/>
          </a:p>
        </p:txBody>
      </p:sp>
      <p:sp>
        <p:nvSpPr>
          <p:cNvPr id="56" name="Freeform 26"/>
          <p:cNvSpPr>
            <a:spLocks noEditPoints="1"/>
          </p:cNvSpPr>
          <p:nvPr/>
        </p:nvSpPr>
        <p:spPr bwMode="auto">
          <a:xfrm>
            <a:off x="6455866" y="2009346"/>
            <a:ext cx="412878" cy="416804"/>
          </a:xfrm>
          <a:custGeom>
            <a:avLst/>
            <a:gdLst>
              <a:gd name="T0" fmla="*/ 2098 w 3093"/>
              <a:gd name="T1" fmla="*/ 2043 h 3967"/>
              <a:gd name="T2" fmla="*/ 2204 w 3093"/>
              <a:gd name="T3" fmla="*/ 1780 h 3967"/>
              <a:gd name="T4" fmla="*/ 2184 w 3093"/>
              <a:gd name="T5" fmla="*/ 1940 h 3967"/>
              <a:gd name="T6" fmla="*/ 2311 w 3093"/>
              <a:gd name="T7" fmla="*/ 2409 h 3967"/>
              <a:gd name="T8" fmla="*/ 2359 w 3093"/>
              <a:gd name="T9" fmla="*/ 2006 h 3967"/>
              <a:gd name="T10" fmla="*/ 2296 w 3093"/>
              <a:gd name="T11" fmla="*/ 2107 h 3967"/>
              <a:gd name="T12" fmla="*/ 2184 w 3093"/>
              <a:gd name="T13" fmla="*/ 1557 h 3967"/>
              <a:gd name="T14" fmla="*/ 1947 w 3093"/>
              <a:gd name="T15" fmla="*/ 2135 h 3967"/>
              <a:gd name="T16" fmla="*/ 1930 w 3093"/>
              <a:gd name="T17" fmla="*/ 2092 h 3967"/>
              <a:gd name="T18" fmla="*/ 1984 w 3093"/>
              <a:gd name="T19" fmla="*/ 1557 h 3967"/>
              <a:gd name="T20" fmla="*/ 1544 w 3093"/>
              <a:gd name="T21" fmla="*/ 2409 h 3967"/>
              <a:gd name="T22" fmla="*/ 1603 w 3093"/>
              <a:gd name="T23" fmla="*/ 2049 h 3967"/>
              <a:gd name="T24" fmla="*/ 1701 w 3093"/>
              <a:gd name="T25" fmla="*/ 1715 h 3967"/>
              <a:gd name="T26" fmla="*/ 392 w 3093"/>
              <a:gd name="T27" fmla="*/ 2409 h 3967"/>
              <a:gd name="T28" fmla="*/ 638 w 3093"/>
              <a:gd name="T29" fmla="*/ 1994 h 3967"/>
              <a:gd name="T30" fmla="*/ 689 w 3093"/>
              <a:gd name="T31" fmla="*/ 1780 h 3967"/>
              <a:gd name="T32" fmla="*/ 735 w 3093"/>
              <a:gd name="T33" fmla="*/ 2080 h 3967"/>
              <a:gd name="T34" fmla="*/ 1033 w 3093"/>
              <a:gd name="T35" fmla="*/ 1557 h 3967"/>
              <a:gd name="T36" fmla="*/ 911 w 3093"/>
              <a:gd name="T37" fmla="*/ 2076 h 3967"/>
              <a:gd name="T38" fmla="*/ 877 w 3093"/>
              <a:gd name="T39" fmla="*/ 2013 h 3967"/>
              <a:gd name="T40" fmla="*/ 603 w 3093"/>
              <a:gd name="T41" fmla="*/ 1557 h 3967"/>
              <a:gd name="T42" fmla="*/ 1647 w 3093"/>
              <a:gd name="T43" fmla="*/ 27 h 3967"/>
              <a:gd name="T44" fmla="*/ 1953 w 3093"/>
              <a:gd name="T45" fmla="*/ 448 h 3967"/>
              <a:gd name="T46" fmla="*/ 2401 w 3093"/>
              <a:gd name="T47" fmla="*/ 329 h 3967"/>
              <a:gd name="T48" fmla="*/ 2521 w 3093"/>
              <a:gd name="T49" fmla="*/ 406 h 3967"/>
              <a:gd name="T50" fmla="*/ 2586 w 3093"/>
              <a:gd name="T51" fmla="*/ 550 h 3967"/>
              <a:gd name="T52" fmla="*/ 2976 w 3093"/>
              <a:gd name="T53" fmla="*/ 1211 h 3967"/>
              <a:gd name="T54" fmla="*/ 3068 w 3093"/>
              <a:gd name="T55" fmla="*/ 1330 h 3967"/>
              <a:gd name="T56" fmla="*/ 3090 w 3093"/>
              <a:gd name="T57" fmla="*/ 1495 h 3967"/>
              <a:gd name="T58" fmla="*/ 2859 w 3093"/>
              <a:gd name="T59" fmla="*/ 1983 h 3967"/>
              <a:gd name="T60" fmla="*/ 3090 w 3093"/>
              <a:gd name="T61" fmla="*/ 2471 h 3967"/>
              <a:gd name="T62" fmla="*/ 3068 w 3093"/>
              <a:gd name="T63" fmla="*/ 2635 h 3967"/>
              <a:gd name="T64" fmla="*/ 2976 w 3093"/>
              <a:gd name="T65" fmla="*/ 2755 h 3967"/>
              <a:gd name="T66" fmla="*/ 2586 w 3093"/>
              <a:gd name="T67" fmla="*/ 3415 h 3967"/>
              <a:gd name="T68" fmla="*/ 2521 w 3093"/>
              <a:gd name="T69" fmla="*/ 3559 h 3967"/>
              <a:gd name="T70" fmla="*/ 2401 w 3093"/>
              <a:gd name="T71" fmla="*/ 3637 h 3967"/>
              <a:gd name="T72" fmla="*/ 1953 w 3093"/>
              <a:gd name="T73" fmla="*/ 3518 h 3967"/>
              <a:gd name="T74" fmla="*/ 1646 w 3093"/>
              <a:gd name="T75" fmla="*/ 3938 h 3967"/>
              <a:gd name="T76" fmla="*/ 1512 w 3093"/>
              <a:gd name="T77" fmla="*/ 3963 h 3967"/>
              <a:gd name="T78" fmla="*/ 1390 w 3093"/>
              <a:gd name="T79" fmla="*/ 3892 h 3967"/>
              <a:gd name="T80" fmla="*/ 760 w 3093"/>
              <a:gd name="T81" fmla="*/ 3639 h 3967"/>
              <a:gd name="T82" fmla="*/ 627 w 3093"/>
              <a:gd name="T83" fmla="*/ 3609 h 3967"/>
              <a:gd name="T84" fmla="*/ 531 w 3093"/>
              <a:gd name="T85" fmla="*/ 3493 h 3967"/>
              <a:gd name="T86" fmla="*/ 484 w 3093"/>
              <a:gd name="T87" fmla="*/ 2931 h 3967"/>
              <a:gd name="T88" fmla="*/ 64 w 3093"/>
              <a:gd name="T89" fmla="*/ 2704 h 3967"/>
              <a:gd name="T90" fmla="*/ 4 w 3093"/>
              <a:gd name="T91" fmla="*/ 2554 h 3967"/>
              <a:gd name="T92" fmla="*/ 21 w 3093"/>
              <a:gd name="T93" fmla="*/ 2390 h 3967"/>
              <a:gd name="T94" fmla="*/ 21 w 3093"/>
              <a:gd name="T95" fmla="*/ 1575 h 3967"/>
              <a:gd name="T96" fmla="*/ 4 w 3093"/>
              <a:gd name="T97" fmla="*/ 1411 h 3967"/>
              <a:gd name="T98" fmla="*/ 64 w 3093"/>
              <a:gd name="T99" fmla="*/ 1262 h 3967"/>
              <a:gd name="T100" fmla="*/ 484 w 3093"/>
              <a:gd name="T101" fmla="*/ 1034 h 3967"/>
              <a:gd name="T102" fmla="*/ 531 w 3093"/>
              <a:gd name="T103" fmla="*/ 473 h 3967"/>
              <a:gd name="T104" fmla="*/ 627 w 3093"/>
              <a:gd name="T105" fmla="*/ 356 h 3967"/>
              <a:gd name="T106" fmla="*/ 760 w 3093"/>
              <a:gd name="T107" fmla="*/ 326 h 3967"/>
              <a:gd name="T108" fmla="*/ 1390 w 3093"/>
              <a:gd name="T109" fmla="*/ 73 h 3967"/>
              <a:gd name="T110" fmla="*/ 1512 w 3093"/>
              <a:gd name="T111" fmla="*/ 2 h 3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93" h="3967">
                <a:moveTo>
                  <a:pt x="1817" y="1557"/>
                </a:moveTo>
                <a:lnTo>
                  <a:pt x="1771" y="2409"/>
                </a:lnTo>
                <a:lnTo>
                  <a:pt x="1942" y="2409"/>
                </a:lnTo>
                <a:lnTo>
                  <a:pt x="2098" y="2043"/>
                </a:lnTo>
                <a:lnTo>
                  <a:pt x="2126" y="1979"/>
                </a:lnTo>
                <a:lnTo>
                  <a:pt x="2152" y="1914"/>
                </a:lnTo>
                <a:lnTo>
                  <a:pt x="2178" y="1848"/>
                </a:lnTo>
                <a:lnTo>
                  <a:pt x="2204" y="1780"/>
                </a:lnTo>
                <a:lnTo>
                  <a:pt x="2206" y="1780"/>
                </a:lnTo>
                <a:lnTo>
                  <a:pt x="2197" y="1836"/>
                </a:lnTo>
                <a:lnTo>
                  <a:pt x="2190" y="1889"/>
                </a:lnTo>
                <a:lnTo>
                  <a:pt x="2184" y="1940"/>
                </a:lnTo>
                <a:lnTo>
                  <a:pt x="2179" y="1991"/>
                </a:lnTo>
                <a:lnTo>
                  <a:pt x="2173" y="2043"/>
                </a:lnTo>
                <a:lnTo>
                  <a:pt x="2142" y="2409"/>
                </a:lnTo>
                <a:lnTo>
                  <a:pt x="2311" y="2409"/>
                </a:lnTo>
                <a:lnTo>
                  <a:pt x="2700" y="1557"/>
                </a:lnTo>
                <a:lnTo>
                  <a:pt x="2541" y="1557"/>
                </a:lnTo>
                <a:lnTo>
                  <a:pt x="2398" y="1906"/>
                </a:lnTo>
                <a:lnTo>
                  <a:pt x="2359" y="2006"/>
                </a:lnTo>
                <a:lnTo>
                  <a:pt x="2321" y="2105"/>
                </a:lnTo>
                <a:lnTo>
                  <a:pt x="2286" y="2202"/>
                </a:lnTo>
                <a:lnTo>
                  <a:pt x="2283" y="2202"/>
                </a:lnTo>
                <a:lnTo>
                  <a:pt x="2296" y="2107"/>
                </a:lnTo>
                <a:lnTo>
                  <a:pt x="2307" y="2014"/>
                </a:lnTo>
                <a:lnTo>
                  <a:pt x="2317" y="1915"/>
                </a:lnTo>
                <a:lnTo>
                  <a:pt x="2350" y="1557"/>
                </a:lnTo>
                <a:lnTo>
                  <a:pt x="2184" y="1557"/>
                </a:lnTo>
                <a:lnTo>
                  <a:pt x="2039" y="1906"/>
                </a:lnTo>
                <a:lnTo>
                  <a:pt x="2006" y="1984"/>
                </a:lnTo>
                <a:lnTo>
                  <a:pt x="1976" y="2060"/>
                </a:lnTo>
                <a:lnTo>
                  <a:pt x="1947" y="2135"/>
                </a:lnTo>
                <a:lnTo>
                  <a:pt x="1920" y="2206"/>
                </a:lnTo>
                <a:lnTo>
                  <a:pt x="1917" y="2206"/>
                </a:lnTo>
                <a:lnTo>
                  <a:pt x="1924" y="2151"/>
                </a:lnTo>
                <a:lnTo>
                  <a:pt x="1930" y="2092"/>
                </a:lnTo>
                <a:lnTo>
                  <a:pt x="1937" y="2031"/>
                </a:lnTo>
                <a:lnTo>
                  <a:pt x="1943" y="1970"/>
                </a:lnTo>
                <a:lnTo>
                  <a:pt x="1950" y="1908"/>
                </a:lnTo>
                <a:lnTo>
                  <a:pt x="1984" y="1557"/>
                </a:lnTo>
                <a:lnTo>
                  <a:pt x="1817" y="1557"/>
                </a:lnTo>
                <a:close/>
                <a:moveTo>
                  <a:pt x="1312" y="1557"/>
                </a:moveTo>
                <a:lnTo>
                  <a:pt x="1102" y="2409"/>
                </a:lnTo>
                <a:lnTo>
                  <a:pt x="1544" y="2409"/>
                </a:lnTo>
                <a:lnTo>
                  <a:pt x="1584" y="2251"/>
                </a:lnTo>
                <a:lnTo>
                  <a:pt x="1299" y="2251"/>
                </a:lnTo>
                <a:lnTo>
                  <a:pt x="1349" y="2049"/>
                </a:lnTo>
                <a:lnTo>
                  <a:pt x="1603" y="2049"/>
                </a:lnTo>
                <a:lnTo>
                  <a:pt x="1643" y="1892"/>
                </a:lnTo>
                <a:lnTo>
                  <a:pt x="1387" y="1892"/>
                </a:lnTo>
                <a:lnTo>
                  <a:pt x="1431" y="1715"/>
                </a:lnTo>
                <a:lnTo>
                  <a:pt x="1701" y="1715"/>
                </a:lnTo>
                <a:lnTo>
                  <a:pt x="1740" y="1557"/>
                </a:lnTo>
                <a:lnTo>
                  <a:pt x="1312" y="1557"/>
                </a:lnTo>
                <a:close/>
                <a:moveTo>
                  <a:pt x="603" y="1557"/>
                </a:moveTo>
                <a:lnTo>
                  <a:pt x="392" y="2409"/>
                </a:lnTo>
                <a:lnTo>
                  <a:pt x="536" y="2409"/>
                </a:lnTo>
                <a:lnTo>
                  <a:pt x="600" y="2152"/>
                </a:lnTo>
                <a:lnTo>
                  <a:pt x="619" y="2071"/>
                </a:lnTo>
                <a:lnTo>
                  <a:pt x="638" y="1994"/>
                </a:lnTo>
                <a:lnTo>
                  <a:pt x="655" y="1920"/>
                </a:lnTo>
                <a:lnTo>
                  <a:pt x="671" y="1849"/>
                </a:lnTo>
                <a:lnTo>
                  <a:pt x="685" y="1781"/>
                </a:lnTo>
                <a:lnTo>
                  <a:pt x="689" y="1780"/>
                </a:lnTo>
                <a:lnTo>
                  <a:pt x="697" y="1856"/>
                </a:lnTo>
                <a:lnTo>
                  <a:pt x="708" y="1933"/>
                </a:lnTo>
                <a:lnTo>
                  <a:pt x="720" y="2009"/>
                </a:lnTo>
                <a:lnTo>
                  <a:pt x="735" y="2080"/>
                </a:lnTo>
                <a:lnTo>
                  <a:pt x="801" y="2409"/>
                </a:lnTo>
                <a:lnTo>
                  <a:pt x="967" y="2409"/>
                </a:lnTo>
                <a:lnTo>
                  <a:pt x="1176" y="1557"/>
                </a:lnTo>
                <a:lnTo>
                  <a:pt x="1033" y="1557"/>
                </a:lnTo>
                <a:lnTo>
                  <a:pt x="971" y="1806"/>
                </a:lnTo>
                <a:lnTo>
                  <a:pt x="948" y="1899"/>
                </a:lnTo>
                <a:lnTo>
                  <a:pt x="929" y="1989"/>
                </a:lnTo>
                <a:lnTo>
                  <a:pt x="911" y="2076"/>
                </a:lnTo>
                <a:lnTo>
                  <a:pt x="897" y="2161"/>
                </a:lnTo>
                <a:lnTo>
                  <a:pt x="894" y="2161"/>
                </a:lnTo>
                <a:lnTo>
                  <a:pt x="887" y="2087"/>
                </a:lnTo>
                <a:lnTo>
                  <a:pt x="877" y="2013"/>
                </a:lnTo>
                <a:lnTo>
                  <a:pt x="865" y="1939"/>
                </a:lnTo>
                <a:lnTo>
                  <a:pt x="852" y="1869"/>
                </a:lnTo>
                <a:lnTo>
                  <a:pt x="786" y="1557"/>
                </a:lnTo>
                <a:lnTo>
                  <a:pt x="603" y="1557"/>
                </a:lnTo>
                <a:close/>
                <a:moveTo>
                  <a:pt x="1546" y="0"/>
                </a:moveTo>
                <a:lnTo>
                  <a:pt x="1581" y="2"/>
                </a:lnTo>
                <a:lnTo>
                  <a:pt x="1614" y="12"/>
                </a:lnTo>
                <a:lnTo>
                  <a:pt x="1647" y="27"/>
                </a:lnTo>
                <a:lnTo>
                  <a:pt x="1676" y="47"/>
                </a:lnTo>
                <a:lnTo>
                  <a:pt x="1702" y="73"/>
                </a:lnTo>
                <a:lnTo>
                  <a:pt x="1726" y="105"/>
                </a:lnTo>
                <a:lnTo>
                  <a:pt x="1953" y="448"/>
                </a:lnTo>
                <a:lnTo>
                  <a:pt x="2299" y="334"/>
                </a:lnTo>
                <a:lnTo>
                  <a:pt x="2334" y="326"/>
                </a:lnTo>
                <a:lnTo>
                  <a:pt x="2368" y="324"/>
                </a:lnTo>
                <a:lnTo>
                  <a:pt x="2401" y="329"/>
                </a:lnTo>
                <a:lnTo>
                  <a:pt x="2434" y="340"/>
                </a:lnTo>
                <a:lnTo>
                  <a:pt x="2465" y="356"/>
                </a:lnTo>
                <a:lnTo>
                  <a:pt x="2495" y="379"/>
                </a:lnTo>
                <a:lnTo>
                  <a:pt x="2521" y="406"/>
                </a:lnTo>
                <a:lnTo>
                  <a:pt x="2543" y="437"/>
                </a:lnTo>
                <a:lnTo>
                  <a:pt x="2563" y="472"/>
                </a:lnTo>
                <a:lnTo>
                  <a:pt x="2576" y="511"/>
                </a:lnTo>
                <a:lnTo>
                  <a:pt x="2586" y="550"/>
                </a:lnTo>
                <a:lnTo>
                  <a:pt x="2590" y="593"/>
                </a:lnTo>
                <a:lnTo>
                  <a:pt x="2609" y="1034"/>
                </a:lnTo>
                <a:lnTo>
                  <a:pt x="2945" y="1192"/>
                </a:lnTo>
                <a:lnTo>
                  <a:pt x="2976" y="1211"/>
                </a:lnTo>
                <a:lnTo>
                  <a:pt x="3004" y="1234"/>
                </a:lnTo>
                <a:lnTo>
                  <a:pt x="3029" y="1262"/>
                </a:lnTo>
                <a:lnTo>
                  <a:pt x="3051" y="1294"/>
                </a:lnTo>
                <a:lnTo>
                  <a:pt x="3068" y="1330"/>
                </a:lnTo>
                <a:lnTo>
                  <a:pt x="3081" y="1370"/>
                </a:lnTo>
                <a:lnTo>
                  <a:pt x="3089" y="1411"/>
                </a:lnTo>
                <a:lnTo>
                  <a:pt x="3093" y="1453"/>
                </a:lnTo>
                <a:lnTo>
                  <a:pt x="3090" y="1495"/>
                </a:lnTo>
                <a:lnTo>
                  <a:pt x="3083" y="1536"/>
                </a:lnTo>
                <a:lnTo>
                  <a:pt x="3072" y="1575"/>
                </a:lnTo>
                <a:lnTo>
                  <a:pt x="3055" y="1613"/>
                </a:lnTo>
                <a:lnTo>
                  <a:pt x="2859" y="1983"/>
                </a:lnTo>
                <a:lnTo>
                  <a:pt x="3055" y="2353"/>
                </a:lnTo>
                <a:lnTo>
                  <a:pt x="3072" y="2390"/>
                </a:lnTo>
                <a:lnTo>
                  <a:pt x="3083" y="2430"/>
                </a:lnTo>
                <a:lnTo>
                  <a:pt x="3090" y="2471"/>
                </a:lnTo>
                <a:lnTo>
                  <a:pt x="3093" y="2512"/>
                </a:lnTo>
                <a:lnTo>
                  <a:pt x="3089" y="2554"/>
                </a:lnTo>
                <a:lnTo>
                  <a:pt x="3081" y="2595"/>
                </a:lnTo>
                <a:lnTo>
                  <a:pt x="3068" y="2635"/>
                </a:lnTo>
                <a:lnTo>
                  <a:pt x="3051" y="2671"/>
                </a:lnTo>
                <a:lnTo>
                  <a:pt x="3030" y="2704"/>
                </a:lnTo>
                <a:lnTo>
                  <a:pt x="3004" y="2731"/>
                </a:lnTo>
                <a:lnTo>
                  <a:pt x="2976" y="2755"/>
                </a:lnTo>
                <a:lnTo>
                  <a:pt x="2945" y="2774"/>
                </a:lnTo>
                <a:lnTo>
                  <a:pt x="2609" y="2931"/>
                </a:lnTo>
                <a:lnTo>
                  <a:pt x="2590" y="3373"/>
                </a:lnTo>
                <a:lnTo>
                  <a:pt x="2586" y="3415"/>
                </a:lnTo>
                <a:lnTo>
                  <a:pt x="2577" y="3455"/>
                </a:lnTo>
                <a:lnTo>
                  <a:pt x="2563" y="3493"/>
                </a:lnTo>
                <a:lnTo>
                  <a:pt x="2544" y="3528"/>
                </a:lnTo>
                <a:lnTo>
                  <a:pt x="2521" y="3559"/>
                </a:lnTo>
                <a:lnTo>
                  <a:pt x="2496" y="3587"/>
                </a:lnTo>
                <a:lnTo>
                  <a:pt x="2465" y="3609"/>
                </a:lnTo>
                <a:lnTo>
                  <a:pt x="2434" y="3625"/>
                </a:lnTo>
                <a:lnTo>
                  <a:pt x="2401" y="3637"/>
                </a:lnTo>
                <a:lnTo>
                  <a:pt x="2367" y="3642"/>
                </a:lnTo>
                <a:lnTo>
                  <a:pt x="2334" y="3639"/>
                </a:lnTo>
                <a:lnTo>
                  <a:pt x="2299" y="3632"/>
                </a:lnTo>
                <a:lnTo>
                  <a:pt x="1953" y="3518"/>
                </a:lnTo>
                <a:lnTo>
                  <a:pt x="1727" y="3861"/>
                </a:lnTo>
                <a:lnTo>
                  <a:pt x="1702" y="3892"/>
                </a:lnTo>
                <a:lnTo>
                  <a:pt x="1676" y="3918"/>
                </a:lnTo>
                <a:lnTo>
                  <a:pt x="1646" y="3938"/>
                </a:lnTo>
                <a:lnTo>
                  <a:pt x="1614" y="3954"/>
                </a:lnTo>
                <a:lnTo>
                  <a:pt x="1581" y="3963"/>
                </a:lnTo>
                <a:lnTo>
                  <a:pt x="1546" y="3967"/>
                </a:lnTo>
                <a:lnTo>
                  <a:pt x="1512" y="3963"/>
                </a:lnTo>
                <a:lnTo>
                  <a:pt x="1478" y="3954"/>
                </a:lnTo>
                <a:lnTo>
                  <a:pt x="1447" y="3938"/>
                </a:lnTo>
                <a:lnTo>
                  <a:pt x="1418" y="3918"/>
                </a:lnTo>
                <a:lnTo>
                  <a:pt x="1390" y="3892"/>
                </a:lnTo>
                <a:lnTo>
                  <a:pt x="1367" y="3861"/>
                </a:lnTo>
                <a:lnTo>
                  <a:pt x="1141" y="3518"/>
                </a:lnTo>
                <a:lnTo>
                  <a:pt x="793" y="3632"/>
                </a:lnTo>
                <a:lnTo>
                  <a:pt x="760" y="3639"/>
                </a:lnTo>
                <a:lnTo>
                  <a:pt x="725" y="3642"/>
                </a:lnTo>
                <a:lnTo>
                  <a:pt x="692" y="3637"/>
                </a:lnTo>
                <a:lnTo>
                  <a:pt x="659" y="3625"/>
                </a:lnTo>
                <a:lnTo>
                  <a:pt x="627" y="3609"/>
                </a:lnTo>
                <a:lnTo>
                  <a:pt x="598" y="3587"/>
                </a:lnTo>
                <a:lnTo>
                  <a:pt x="571" y="3559"/>
                </a:lnTo>
                <a:lnTo>
                  <a:pt x="549" y="3528"/>
                </a:lnTo>
                <a:lnTo>
                  <a:pt x="531" y="3493"/>
                </a:lnTo>
                <a:lnTo>
                  <a:pt x="517" y="3455"/>
                </a:lnTo>
                <a:lnTo>
                  <a:pt x="508" y="3415"/>
                </a:lnTo>
                <a:lnTo>
                  <a:pt x="504" y="3373"/>
                </a:lnTo>
                <a:lnTo>
                  <a:pt x="484" y="2931"/>
                </a:lnTo>
                <a:lnTo>
                  <a:pt x="149" y="2774"/>
                </a:lnTo>
                <a:lnTo>
                  <a:pt x="118" y="2755"/>
                </a:lnTo>
                <a:lnTo>
                  <a:pt x="89" y="2731"/>
                </a:lnTo>
                <a:lnTo>
                  <a:pt x="64" y="2704"/>
                </a:lnTo>
                <a:lnTo>
                  <a:pt x="43" y="2671"/>
                </a:lnTo>
                <a:lnTo>
                  <a:pt x="25" y="2635"/>
                </a:lnTo>
                <a:lnTo>
                  <a:pt x="12" y="2595"/>
                </a:lnTo>
                <a:lnTo>
                  <a:pt x="4" y="2554"/>
                </a:lnTo>
                <a:lnTo>
                  <a:pt x="1" y="2512"/>
                </a:lnTo>
                <a:lnTo>
                  <a:pt x="3" y="2471"/>
                </a:lnTo>
                <a:lnTo>
                  <a:pt x="9" y="2430"/>
                </a:lnTo>
                <a:lnTo>
                  <a:pt x="21" y="2390"/>
                </a:lnTo>
                <a:lnTo>
                  <a:pt x="37" y="2353"/>
                </a:lnTo>
                <a:lnTo>
                  <a:pt x="233" y="1983"/>
                </a:lnTo>
                <a:lnTo>
                  <a:pt x="37" y="1612"/>
                </a:lnTo>
                <a:lnTo>
                  <a:pt x="21" y="1575"/>
                </a:lnTo>
                <a:lnTo>
                  <a:pt x="9" y="1536"/>
                </a:lnTo>
                <a:lnTo>
                  <a:pt x="2" y="1495"/>
                </a:lnTo>
                <a:lnTo>
                  <a:pt x="0" y="1453"/>
                </a:lnTo>
                <a:lnTo>
                  <a:pt x="4" y="1411"/>
                </a:lnTo>
                <a:lnTo>
                  <a:pt x="12" y="1370"/>
                </a:lnTo>
                <a:lnTo>
                  <a:pt x="25" y="1330"/>
                </a:lnTo>
                <a:lnTo>
                  <a:pt x="43" y="1294"/>
                </a:lnTo>
                <a:lnTo>
                  <a:pt x="64" y="1262"/>
                </a:lnTo>
                <a:lnTo>
                  <a:pt x="89" y="1234"/>
                </a:lnTo>
                <a:lnTo>
                  <a:pt x="118" y="1211"/>
                </a:lnTo>
                <a:lnTo>
                  <a:pt x="149" y="1192"/>
                </a:lnTo>
                <a:lnTo>
                  <a:pt x="484" y="1034"/>
                </a:lnTo>
                <a:lnTo>
                  <a:pt x="504" y="593"/>
                </a:lnTo>
                <a:lnTo>
                  <a:pt x="508" y="550"/>
                </a:lnTo>
                <a:lnTo>
                  <a:pt x="517" y="511"/>
                </a:lnTo>
                <a:lnTo>
                  <a:pt x="531" y="473"/>
                </a:lnTo>
                <a:lnTo>
                  <a:pt x="549" y="437"/>
                </a:lnTo>
                <a:lnTo>
                  <a:pt x="571" y="406"/>
                </a:lnTo>
                <a:lnTo>
                  <a:pt x="598" y="379"/>
                </a:lnTo>
                <a:lnTo>
                  <a:pt x="627" y="356"/>
                </a:lnTo>
                <a:lnTo>
                  <a:pt x="659" y="340"/>
                </a:lnTo>
                <a:lnTo>
                  <a:pt x="692" y="329"/>
                </a:lnTo>
                <a:lnTo>
                  <a:pt x="725" y="324"/>
                </a:lnTo>
                <a:lnTo>
                  <a:pt x="760" y="326"/>
                </a:lnTo>
                <a:lnTo>
                  <a:pt x="793" y="334"/>
                </a:lnTo>
                <a:lnTo>
                  <a:pt x="1141" y="448"/>
                </a:lnTo>
                <a:lnTo>
                  <a:pt x="1367" y="105"/>
                </a:lnTo>
                <a:lnTo>
                  <a:pt x="1390" y="73"/>
                </a:lnTo>
                <a:lnTo>
                  <a:pt x="1418" y="47"/>
                </a:lnTo>
                <a:lnTo>
                  <a:pt x="1447" y="27"/>
                </a:lnTo>
                <a:lnTo>
                  <a:pt x="1478" y="12"/>
                </a:lnTo>
                <a:lnTo>
                  <a:pt x="1512" y="2"/>
                </a:lnTo>
                <a:lnTo>
                  <a:pt x="1546" y="0"/>
                </a:lnTo>
                <a:close/>
              </a:path>
            </a:pathLst>
          </a:custGeom>
          <a:solidFill>
            <a:schemeClr val="accent4"/>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500"/>
          </a:p>
        </p:txBody>
      </p:sp>
    </p:spTree>
    <p:extLst>
      <p:ext uri="{BB962C8B-B14F-4D97-AF65-F5344CB8AC3E}">
        <p14:creationId xmlns:p14="http://schemas.microsoft.com/office/powerpoint/2010/main" val="967376308"/>
      </p:ext>
    </p:extLst>
  </p:cSld>
  <p:clrMapOvr>
    <a:masterClrMapping/>
  </p:clrMapOvr>
  <p:transition spd="slow">
    <p:push dir="u"/>
  </p:transition>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82" name="Line 515"/>
          <p:cNvSpPr>
            <a:spLocks noChangeShapeType="1"/>
          </p:cNvSpPr>
          <p:nvPr/>
        </p:nvSpPr>
        <p:spPr bwMode="auto">
          <a:xfrm flipH="1">
            <a:off x="4572000" y="2234206"/>
            <a:ext cx="2841370" cy="0"/>
          </a:xfrm>
          <a:prstGeom prst="line">
            <a:avLst/>
          </a:prstGeom>
          <a:noFill/>
          <a:ln w="28575">
            <a:solidFill>
              <a:schemeClr val="bg1">
                <a:lumMod val="65000"/>
              </a:schemeClr>
            </a:solidFill>
            <a:prstDash val="solid"/>
            <a:round/>
            <a:headEnd type="none" w="med" len="med"/>
            <a:tailEnd type="arrow" w="med" len="med"/>
          </a:ln>
          <a:effectLst/>
        </p:spPr>
        <p:txBody>
          <a:bodyPr/>
          <a:lstStyle/>
          <a:p>
            <a:endParaRPr lang="ko-KR" altLang="en-US" sz="1500"/>
          </a:p>
        </p:txBody>
      </p:sp>
      <p:sp>
        <p:nvSpPr>
          <p:cNvPr id="40" name="Line 514"/>
          <p:cNvSpPr>
            <a:spLocks noChangeShapeType="1"/>
          </p:cNvSpPr>
          <p:nvPr/>
        </p:nvSpPr>
        <p:spPr bwMode="auto">
          <a:xfrm flipH="1">
            <a:off x="4572000" y="3072406"/>
            <a:ext cx="1981200" cy="0"/>
          </a:xfrm>
          <a:prstGeom prst="line">
            <a:avLst/>
          </a:prstGeom>
          <a:noFill/>
          <a:ln w="28575">
            <a:solidFill>
              <a:schemeClr val="bg1">
                <a:lumMod val="65000"/>
              </a:schemeClr>
            </a:solidFill>
            <a:prstDash val="solid"/>
            <a:round/>
            <a:headEnd type="none" w="med" len="med"/>
            <a:tailEnd type="arrow" w="med" len="med"/>
          </a:ln>
          <a:effectLst/>
        </p:spPr>
        <p:txBody>
          <a:bodyPr/>
          <a:lstStyle/>
          <a:p>
            <a:endParaRPr lang="ko-KR" altLang="en-US" sz="1500"/>
          </a:p>
        </p:txBody>
      </p:sp>
      <p:sp>
        <p:nvSpPr>
          <p:cNvPr id="39" name="Line 515"/>
          <p:cNvSpPr>
            <a:spLocks noChangeShapeType="1"/>
          </p:cNvSpPr>
          <p:nvPr/>
        </p:nvSpPr>
        <p:spPr bwMode="auto">
          <a:xfrm flipH="1">
            <a:off x="4572000" y="3910606"/>
            <a:ext cx="2841370" cy="0"/>
          </a:xfrm>
          <a:prstGeom prst="line">
            <a:avLst/>
          </a:prstGeom>
          <a:noFill/>
          <a:ln w="28575">
            <a:solidFill>
              <a:schemeClr val="bg1">
                <a:lumMod val="65000"/>
              </a:schemeClr>
            </a:solidFill>
            <a:prstDash val="solid"/>
            <a:round/>
            <a:headEnd type="none" w="med" len="med"/>
            <a:tailEnd type="arrow" w="med" len="med"/>
          </a:ln>
          <a:effectLst/>
        </p:spPr>
        <p:txBody>
          <a:bodyPr/>
          <a:lstStyle/>
          <a:p>
            <a:endParaRPr lang="ko-KR" altLang="en-US" sz="1500"/>
          </a:p>
        </p:txBody>
      </p:sp>
      <p:sp>
        <p:nvSpPr>
          <p:cNvPr id="34" name="AutoShape 544"/>
          <p:cNvSpPr>
            <a:spLocks noChangeArrowheads="1"/>
          </p:cNvSpPr>
          <p:nvPr/>
        </p:nvSpPr>
        <p:spPr bwMode="auto">
          <a:xfrm rot="20456013" flipH="1">
            <a:off x="6377889" y="1455373"/>
            <a:ext cx="3240881" cy="3240881"/>
          </a:xfrm>
          <a:custGeom>
            <a:avLst/>
            <a:gdLst>
              <a:gd name="G0" fmla="+- 5030 0 0"/>
              <a:gd name="G1" fmla="+- -8104704 0 0"/>
              <a:gd name="G2" fmla="+- 0 0 -8104704"/>
              <a:gd name="T0" fmla="*/ 0 256 1"/>
              <a:gd name="T1" fmla="*/ 180 256 1"/>
              <a:gd name="G3" fmla="+- -8104704 T0 T1"/>
              <a:gd name="T2" fmla="*/ 0 256 1"/>
              <a:gd name="T3" fmla="*/ 90 256 1"/>
              <a:gd name="G4" fmla="+- -8104704 T2 T3"/>
              <a:gd name="G5" fmla="*/ G4 2 1"/>
              <a:gd name="T4" fmla="*/ 90 256 1"/>
              <a:gd name="T5" fmla="*/ 0 256 1"/>
              <a:gd name="G6" fmla="+- -8104704 T4 T5"/>
              <a:gd name="G7" fmla="*/ G6 2 1"/>
              <a:gd name="G8" fmla="abs -8104704"/>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030"/>
              <a:gd name="G18" fmla="*/ 5030 1 2"/>
              <a:gd name="G19" fmla="+- G18 5400 0"/>
              <a:gd name="G20" fmla="cos G19 -8104704"/>
              <a:gd name="G21" fmla="sin G19 -8104704"/>
              <a:gd name="G22" fmla="+- G20 10800 0"/>
              <a:gd name="G23" fmla="+- G21 10800 0"/>
              <a:gd name="G24" fmla="+- 10800 0 G20"/>
              <a:gd name="G25" fmla="+- 5030 10800 0"/>
              <a:gd name="G26" fmla="?: G9 G17 G25"/>
              <a:gd name="G27" fmla="?: G9 0 21600"/>
              <a:gd name="G28" fmla="cos 10800 -8104704"/>
              <a:gd name="G29" fmla="sin 10800 -8104704"/>
              <a:gd name="G30" fmla="sin 5030 -8104704"/>
              <a:gd name="G31" fmla="+- G28 10800 0"/>
              <a:gd name="G32" fmla="+- G29 10800 0"/>
              <a:gd name="G33" fmla="+- G30 10800 0"/>
              <a:gd name="G34" fmla="?: G4 0 G31"/>
              <a:gd name="G35" fmla="?: -8104704 G34 0"/>
              <a:gd name="G36" fmla="?: G6 G35 G31"/>
              <a:gd name="G37" fmla="+- 21600 0 G36"/>
              <a:gd name="G38" fmla="?: G4 0 G33"/>
              <a:gd name="G39" fmla="?: -8104704 G38 G32"/>
              <a:gd name="G40" fmla="?: G6 G39 0"/>
              <a:gd name="G41" fmla="?: G4 G32 21600"/>
              <a:gd name="G42" fmla="?: G6 G41 G33"/>
              <a:gd name="T12" fmla="*/ 10800 w 21600"/>
              <a:gd name="T13" fmla="*/ 0 h 21600"/>
              <a:gd name="T14" fmla="*/ 6412 w 21600"/>
              <a:gd name="T15" fmla="*/ 4212 h 21600"/>
              <a:gd name="T16" fmla="*/ 10800 w 21600"/>
              <a:gd name="T17" fmla="*/ 5770 h 21600"/>
              <a:gd name="T18" fmla="*/ 15188 w 21600"/>
              <a:gd name="T19" fmla="*/ 4212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011" y="6613"/>
                </a:moveTo>
                <a:cubicBezTo>
                  <a:pt x="8837" y="6063"/>
                  <a:pt x="9807" y="5769"/>
                  <a:pt x="10800" y="5770"/>
                </a:cubicBezTo>
                <a:cubicBezTo>
                  <a:pt x="11792" y="5770"/>
                  <a:pt x="12762" y="6063"/>
                  <a:pt x="13588" y="6613"/>
                </a:cubicBezTo>
                <a:lnTo>
                  <a:pt x="16787" y="1811"/>
                </a:lnTo>
                <a:cubicBezTo>
                  <a:pt x="15013" y="630"/>
                  <a:pt x="12930" y="-1"/>
                  <a:pt x="10799" y="0"/>
                </a:cubicBezTo>
                <a:cubicBezTo>
                  <a:pt x="8669" y="0"/>
                  <a:pt x="6586" y="630"/>
                  <a:pt x="4812" y="1811"/>
                </a:cubicBezTo>
                <a:close/>
              </a:path>
            </a:pathLst>
          </a:custGeom>
          <a:solidFill>
            <a:schemeClr val="accent1"/>
          </a:solidFill>
          <a:ln w="38100">
            <a:solidFill>
              <a:schemeClr val="bg1"/>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500"/>
          </a:p>
        </p:txBody>
      </p:sp>
      <p:sp>
        <p:nvSpPr>
          <p:cNvPr id="35" name="AutoShape 546"/>
          <p:cNvSpPr>
            <a:spLocks noChangeArrowheads="1"/>
          </p:cNvSpPr>
          <p:nvPr/>
        </p:nvSpPr>
        <p:spPr bwMode="auto">
          <a:xfrm rot="11966583" flipH="1">
            <a:off x="6385346" y="1448559"/>
            <a:ext cx="3240881" cy="3240881"/>
          </a:xfrm>
          <a:custGeom>
            <a:avLst/>
            <a:gdLst>
              <a:gd name="G0" fmla="+- 5030 0 0"/>
              <a:gd name="G1" fmla="+- -8104704 0 0"/>
              <a:gd name="G2" fmla="+- 0 0 -8104704"/>
              <a:gd name="T0" fmla="*/ 0 256 1"/>
              <a:gd name="T1" fmla="*/ 180 256 1"/>
              <a:gd name="G3" fmla="+- -8104704 T0 T1"/>
              <a:gd name="T2" fmla="*/ 0 256 1"/>
              <a:gd name="T3" fmla="*/ 90 256 1"/>
              <a:gd name="G4" fmla="+- -8104704 T2 T3"/>
              <a:gd name="G5" fmla="*/ G4 2 1"/>
              <a:gd name="T4" fmla="*/ 90 256 1"/>
              <a:gd name="T5" fmla="*/ 0 256 1"/>
              <a:gd name="G6" fmla="+- -8104704 T4 T5"/>
              <a:gd name="G7" fmla="*/ G6 2 1"/>
              <a:gd name="G8" fmla="abs -8104704"/>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030"/>
              <a:gd name="G18" fmla="*/ 5030 1 2"/>
              <a:gd name="G19" fmla="+- G18 5400 0"/>
              <a:gd name="G20" fmla="cos G19 -8104704"/>
              <a:gd name="G21" fmla="sin G19 -8104704"/>
              <a:gd name="G22" fmla="+- G20 10800 0"/>
              <a:gd name="G23" fmla="+- G21 10800 0"/>
              <a:gd name="G24" fmla="+- 10800 0 G20"/>
              <a:gd name="G25" fmla="+- 5030 10800 0"/>
              <a:gd name="G26" fmla="?: G9 G17 G25"/>
              <a:gd name="G27" fmla="?: G9 0 21600"/>
              <a:gd name="G28" fmla="cos 10800 -8104704"/>
              <a:gd name="G29" fmla="sin 10800 -8104704"/>
              <a:gd name="G30" fmla="sin 5030 -8104704"/>
              <a:gd name="G31" fmla="+- G28 10800 0"/>
              <a:gd name="G32" fmla="+- G29 10800 0"/>
              <a:gd name="G33" fmla="+- G30 10800 0"/>
              <a:gd name="G34" fmla="?: G4 0 G31"/>
              <a:gd name="G35" fmla="?: -8104704 G34 0"/>
              <a:gd name="G36" fmla="?: G6 G35 G31"/>
              <a:gd name="G37" fmla="+- 21600 0 G36"/>
              <a:gd name="G38" fmla="?: G4 0 G33"/>
              <a:gd name="G39" fmla="?: -8104704 G38 G32"/>
              <a:gd name="G40" fmla="?: G6 G39 0"/>
              <a:gd name="G41" fmla="?: G4 G32 21600"/>
              <a:gd name="G42" fmla="?: G6 G41 G33"/>
              <a:gd name="T12" fmla="*/ 10800 w 21600"/>
              <a:gd name="T13" fmla="*/ 0 h 21600"/>
              <a:gd name="T14" fmla="*/ 6412 w 21600"/>
              <a:gd name="T15" fmla="*/ 4212 h 21600"/>
              <a:gd name="T16" fmla="*/ 10800 w 21600"/>
              <a:gd name="T17" fmla="*/ 5770 h 21600"/>
              <a:gd name="T18" fmla="*/ 15188 w 21600"/>
              <a:gd name="T19" fmla="*/ 4212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011" y="6613"/>
                </a:moveTo>
                <a:cubicBezTo>
                  <a:pt x="8837" y="6063"/>
                  <a:pt x="9807" y="5769"/>
                  <a:pt x="10800" y="5770"/>
                </a:cubicBezTo>
                <a:cubicBezTo>
                  <a:pt x="11792" y="5770"/>
                  <a:pt x="12762" y="6063"/>
                  <a:pt x="13588" y="6613"/>
                </a:cubicBezTo>
                <a:lnTo>
                  <a:pt x="16787" y="1811"/>
                </a:lnTo>
                <a:cubicBezTo>
                  <a:pt x="15013" y="630"/>
                  <a:pt x="12930" y="-1"/>
                  <a:pt x="10799" y="0"/>
                </a:cubicBezTo>
                <a:cubicBezTo>
                  <a:pt x="8669" y="0"/>
                  <a:pt x="6586" y="630"/>
                  <a:pt x="4812" y="1811"/>
                </a:cubicBezTo>
                <a:close/>
              </a:path>
            </a:pathLst>
          </a:custGeom>
          <a:solidFill>
            <a:schemeClr val="accent3"/>
          </a:solidFill>
          <a:ln w="38100">
            <a:solidFill>
              <a:schemeClr val="bg1"/>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500"/>
          </a:p>
        </p:txBody>
      </p:sp>
      <p:sp>
        <p:nvSpPr>
          <p:cNvPr id="38" name="AutoShape 545"/>
          <p:cNvSpPr>
            <a:spLocks noChangeArrowheads="1"/>
          </p:cNvSpPr>
          <p:nvPr/>
        </p:nvSpPr>
        <p:spPr bwMode="auto">
          <a:xfrm rot="16167812" flipH="1">
            <a:off x="6385346" y="1448559"/>
            <a:ext cx="3240881" cy="3240881"/>
          </a:xfrm>
          <a:custGeom>
            <a:avLst/>
            <a:gdLst>
              <a:gd name="G0" fmla="+- 5030 0 0"/>
              <a:gd name="G1" fmla="+- -8104704 0 0"/>
              <a:gd name="G2" fmla="+- 0 0 -8104704"/>
              <a:gd name="T0" fmla="*/ 0 256 1"/>
              <a:gd name="T1" fmla="*/ 180 256 1"/>
              <a:gd name="G3" fmla="+- -8104704 T0 T1"/>
              <a:gd name="T2" fmla="*/ 0 256 1"/>
              <a:gd name="T3" fmla="*/ 90 256 1"/>
              <a:gd name="G4" fmla="+- -8104704 T2 T3"/>
              <a:gd name="G5" fmla="*/ G4 2 1"/>
              <a:gd name="T4" fmla="*/ 90 256 1"/>
              <a:gd name="T5" fmla="*/ 0 256 1"/>
              <a:gd name="G6" fmla="+- -8104704 T4 T5"/>
              <a:gd name="G7" fmla="*/ G6 2 1"/>
              <a:gd name="G8" fmla="abs -8104704"/>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030"/>
              <a:gd name="G18" fmla="*/ 5030 1 2"/>
              <a:gd name="G19" fmla="+- G18 5400 0"/>
              <a:gd name="G20" fmla="cos G19 -8104704"/>
              <a:gd name="G21" fmla="sin G19 -8104704"/>
              <a:gd name="G22" fmla="+- G20 10800 0"/>
              <a:gd name="G23" fmla="+- G21 10800 0"/>
              <a:gd name="G24" fmla="+- 10800 0 G20"/>
              <a:gd name="G25" fmla="+- 5030 10800 0"/>
              <a:gd name="G26" fmla="?: G9 G17 G25"/>
              <a:gd name="G27" fmla="?: G9 0 21600"/>
              <a:gd name="G28" fmla="cos 10800 -8104704"/>
              <a:gd name="G29" fmla="sin 10800 -8104704"/>
              <a:gd name="G30" fmla="sin 5030 -8104704"/>
              <a:gd name="G31" fmla="+- G28 10800 0"/>
              <a:gd name="G32" fmla="+- G29 10800 0"/>
              <a:gd name="G33" fmla="+- G30 10800 0"/>
              <a:gd name="G34" fmla="?: G4 0 G31"/>
              <a:gd name="G35" fmla="?: -8104704 G34 0"/>
              <a:gd name="G36" fmla="?: G6 G35 G31"/>
              <a:gd name="G37" fmla="+- 21600 0 G36"/>
              <a:gd name="G38" fmla="?: G4 0 G33"/>
              <a:gd name="G39" fmla="?: -8104704 G38 G32"/>
              <a:gd name="G40" fmla="?: G6 G39 0"/>
              <a:gd name="G41" fmla="?: G4 G32 21600"/>
              <a:gd name="G42" fmla="?: G6 G41 G33"/>
              <a:gd name="T12" fmla="*/ 10800 w 21600"/>
              <a:gd name="T13" fmla="*/ 0 h 21600"/>
              <a:gd name="T14" fmla="*/ 6412 w 21600"/>
              <a:gd name="T15" fmla="*/ 4212 h 21600"/>
              <a:gd name="T16" fmla="*/ 10800 w 21600"/>
              <a:gd name="T17" fmla="*/ 5770 h 21600"/>
              <a:gd name="T18" fmla="*/ 15188 w 21600"/>
              <a:gd name="T19" fmla="*/ 4212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011" y="6613"/>
                </a:moveTo>
                <a:cubicBezTo>
                  <a:pt x="8837" y="6063"/>
                  <a:pt x="9807" y="5769"/>
                  <a:pt x="10800" y="5770"/>
                </a:cubicBezTo>
                <a:cubicBezTo>
                  <a:pt x="11792" y="5770"/>
                  <a:pt x="12762" y="6063"/>
                  <a:pt x="13588" y="6613"/>
                </a:cubicBezTo>
                <a:lnTo>
                  <a:pt x="16787" y="1811"/>
                </a:lnTo>
                <a:cubicBezTo>
                  <a:pt x="15013" y="630"/>
                  <a:pt x="12930" y="-1"/>
                  <a:pt x="10799" y="0"/>
                </a:cubicBezTo>
                <a:cubicBezTo>
                  <a:pt x="8669" y="0"/>
                  <a:pt x="6586" y="630"/>
                  <a:pt x="4812" y="1811"/>
                </a:cubicBezTo>
                <a:close/>
              </a:path>
            </a:pathLst>
          </a:custGeom>
          <a:solidFill>
            <a:schemeClr val="accent2"/>
          </a:solidFill>
          <a:ln w="38100">
            <a:solidFill>
              <a:schemeClr val="bg1"/>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500"/>
          </a:p>
        </p:txBody>
      </p:sp>
      <p:sp>
        <p:nvSpPr>
          <p:cNvPr id="46" name="타원 64"/>
          <p:cNvSpPr/>
          <p:nvPr/>
        </p:nvSpPr>
        <p:spPr>
          <a:xfrm flipH="1">
            <a:off x="7357314" y="2389088"/>
            <a:ext cx="1324450" cy="1324449"/>
          </a:xfrm>
          <a:prstGeom prst="ellipse">
            <a:avLst/>
          </a:prstGeom>
          <a:solidFill>
            <a:schemeClr val="accent4"/>
          </a:solidFill>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rPr>
              <a:t>YOUR TITLE HERE</a:t>
            </a:r>
            <a:r>
              <a:rPr lang="en-US" sz="1100" dirty="0">
                <a:solidFill>
                  <a:schemeClr val="bg1"/>
                </a:solidFill>
              </a:rPr>
              <a:t> </a:t>
            </a:r>
          </a:p>
        </p:txBody>
      </p:sp>
      <p:sp>
        <p:nvSpPr>
          <p:cNvPr id="79" name="TextBox 78"/>
          <p:cNvSpPr txBox="1"/>
          <p:nvPr/>
        </p:nvSpPr>
        <p:spPr>
          <a:xfrm>
            <a:off x="379518" y="1830250"/>
            <a:ext cx="4078675" cy="807913"/>
          </a:xfrm>
          <a:prstGeom prst="rect">
            <a:avLst/>
          </a:prstGeom>
          <a:noFill/>
          <a:ln>
            <a:noFill/>
          </a:ln>
        </p:spPr>
        <p:txBody>
          <a:bodyPr wrap="square" rtlCol="0" anchor="ctr">
            <a:spAutoFit/>
          </a:bodyPr>
          <a:lstStyle/>
          <a:p>
            <a:pPr algn="r">
              <a:lnSpc>
                <a:spcPct val="150000"/>
              </a:lnSpc>
            </a:pPr>
            <a:r>
              <a:rPr lang="en-US" sz="1100" b="1" dirty="0">
                <a:solidFill>
                  <a:schemeClr val="accent1"/>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 alteration in some form, </a:t>
            </a:r>
          </a:p>
        </p:txBody>
      </p:sp>
      <p:sp>
        <p:nvSpPr>
          <p:cNvPr id="80" name="TextBox 79"/>
          <p:cNvSpPr txBox="1"/>
          <p:nvPr/>
        </p:nvSpPr>
        <p:spPr>
          <a:xfrm>
            <a:off x="379518" y="3506650"/>
            <a:ext cx="4078675" cy="807913"/>
          </a:xfrm>
          <a:prstGeom prst="rect">
            <a:avLst/>
          </a:prstGeom>
          <a:noFill/>
          <a:ln>
            <a:noFill/>
          </a:ln>
        </p:spPr>
        <p:txBody>
          <a:bodyPr wrap="square" rtlCol="0" anchor="ctr">
            <a:spAutoFit/>
          </a:bodyPr>
          <a:lstStyle/>
          <a:p>
            <a:pPr algn="r">
              <a:lnSpc>
                <a:spcPct val="150000"/>
              </a:lnSpc>
            </a:pPr>
            <a:r>
              <a:rPr lang="en-US" sz="1100" b="1" dirty="0">
                <a:solidFill>
                  <a:schemeClr val="accent3"/>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 alteration in some form, </a:t>
            </a:r>
          </a:p>
        </p:txBody>
      </p:sp>
      <p:sp>
        <p:nvSpPr>
          <p:cNvPr id="81" name="TextBox 80"/>
          <p:cNvSpPr txBox="1"/>
          <p:nvPr/>
        </p:nvSpPr>
        <p:spPr>
          <a:xfrm>
            <a:off x="379518" y="2681498"/>
            <a:ext cx="4078675" cy="781817"/>
          </a:xfrm>
          <a:prstGeom prst="rect">
            <a:avLst/>
          </a:prstGeom>
          <a:noFill/>
          <a:ln>
            <a:noFill/>
          </a:ln>
        </p:spPr>
        <p:txBody>
          <a:bodyPr wrap="square" rtlCol="0" anchor="ctr">
            <a:spAutoFit/>
          </a:bodyPr>
          <a:lstStyle/>
          <a:p>
            <a:pPr algn="r">
              <a:lnSpc>
                <a:spcPct val="150000"/>
              </a:lnSpc>
            </a:pPr>
            <a:r>
              <a:rPr lang="en-US" sz="1100" b="1" dirty="0">
                <a:solidFill>
                  <a:schemeClr val="accent2"/>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 alteration in some form, </a:t>
            </a:r>
          </a:p>
        </p:txBody>
      </p:sp>
      <p:grpSp>
        <p:nvGrpSpPr>
          <p:cNvPr id="86" name="Group 85"/>
          <p:cNvGrpSpPr/>
          <p:nvPr/>
        </p:nvGrpSpPr>
        <p:grpSpPr>
          <a:xfrm>
            <a:off x="7332274" y="1733550"/>
            <a:ext cx="668726" cy="422008"/>
            <a:chOff x="482600" y="2767013"/>
            <a:chExt cx="327026" cy="206375"/>
          </a:xfrm>
          <a:solidFill>
            <a:schemeClr val="bg2"/>
          </a:solidFill>
        </p:grpSpPr>
        <p:sp>
          <p:nvSpPr>
            <p:cNvPr id="87" name="Freeform 77"/>
            <p:cNvSpPr>
              <a:spLocks/>
            </p:cNvSpPr>
            <p:nvPr/>
          </p:nvSpPr>
          <p:spPr bwMode="auto">
            <a:xfrm>
              <a:off x="482600" y="2773363"/>
              <a:ext cx="96838" cy="192088"/>
            </a:xfrm>
            <a:custGeom>
              <a:avLst/>
              <a:gdLst/>
              <a:ahLst/>
              <a:cxnLst>
                <a:cxn ang="0">
                  <a:pos x="0" y="121"/>
                </a:cxn>
                <a:cxn ang="0">
                  <a:pos x="61" y="49"/>
                </a:cxn>
                <a:cxn ang="0">
                  <a:pos x="0" y="0"/>
                </a:cxn>
                <a:cxn ang="0">
                  <a:pos x="0" y="121"/>
                </a:cxn>
              </a:cxnLst>
              <a:rect l="0" t="0" r="r" b="b"/>
              <a:pathLst>
                <a:path w="61" h="121">
                  <a:moveTo>
                    <a:pt x="0" y="121"/>
                  </a:moveTo>
                  <a:lnTo>
                    <a:pt x="61" y="49"/>
                  </a:lnTo>
                  <a:lnTo>
                    <a:pt x="0" y="0"/>
                  </a:lnTo>
                  <a:lnTo>
                    <a:pt x="0" y="12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78"/>
            <p:cNvSpPr>
              <a:spLocks/>
            </p:cNvSpPr>
            <p:nvPr/>
          </p:nvSpPr>
          <p:spPr bwMode="auto">
            <a:xfrm>
              <a:off x="714375" y="2773363"/>
              <a:ext cx="95250" cy="192088"/>
            </a:xfrm>
            <a:custGeom>
              <a:avLst/>
              <a:gdLst/>
              <a:ahLst/>
              <a:cxnLst>
                <a:cxn ang="0">
                  <a:pos x="60" y="121"/>
                </a:cxn>
                <a:cxn ang="0">
                  <a:pos x="60" y="0"/>
                </a:cxn>
                <a:cxn ang="0">
                  <a:pos x="0" y="49"/>
                </a:cxn>
                <a:cxn ang="0">
                  <a:pos x="60" y="121"/>
                </a:cxn>
              </a:cxnLst>
              <a:rect l="0" t="0" r="r" b="b"/>
              <a:pathLst>
                <a:path w="60" h="121">
                  <a:moveTo>
                    <a:pt x="60" y="121"/>
                  </a:moveTo>
                  <a:lnTo>
                    <a:pt x="60" y="0"/>
                  </a:lnTo>
                  <a:lnTo>
                    <a:pt x="0" y="49"/>
                  </a:lnTo>
                  <a:lnTo>
                    <a:pt x="60" y="12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79"/>
            <p:cNvSpPr>
              <a:spLocks/>
            </p:cNvSpPr>
            <p:nvPr/>
          </p:nvSpPr>
          <p:spPr bwMode="auto">
            <a:xfrm>
              <a:off x="808038" y="2971800"/>
              <a:ext cx="1588" cy="1588"/>
            </a:xfrm>
            <a:custGeom>
              <a:avLst/>
              <a:gdLst/>
              <a:ahLst/>
              <a:cxnLst>
                <a:cxn ang="0">
                  <a:pos x="0" y="1"/>
                </a:cxn>
                <a:cxn ang="0">
                  <a:pos x="1" y="1"/>
                </a:cxn>
                <a:cxn ang="0">
                  <a:pos x="1" y="0"/>
                </a:cxn>
                <a:cxn ang="0">
                  <a:pos x="0" y="1"/>
                </a:cxn>
              </a:cxnLst>
              <a:rect l="0" t="0" r="r" b="b"/>
              <a:pathLst>
                <a:path w="1" h="1">
                  <a:moveTo>
                    <a:pt x="0" y="1"/>
                  </a:moveTo>
                  <a:lnTo>
                    <a:pt x="1" y="1"/>
                  </a:lnTo>
                  <a:lnTo>
                    <a:pt x="1" y="0"/>
                  </a:ln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80"/>
            <p:cNvSpPr>
              <a:spLocks/>
            </p:cNvSpPr>
            <p:nvPr/>
          </p:nvSpPr>
          <p:spPr bwMode="auto">
            <a:xfrm>
              <a:off x="482600" y="2971800"/>
              <a:ext cx="1588" cy="1588"/>
            </a:xfrm>
            <a:custGeom>
              <a:avLst/>
              <a:gdLst/>
              <a:ahLst/>
              <a:cxnLst>
                <a:cxn ang="0">
                  <a:pos x="0" y="1"/>
                </a:cxn>
                <a:cxn ang="0">
                  <a:pos x="1" y="1"/>
                </a:cxn>
                <a:cxn ang="0">
                  <a:pos x="0" y="0"/>
                </a:cxn>
                <a:cxn ang="0">
                  <a:pos x="0" y="1"/>
                </a:cxn>
              </a:cxnLst>
              <a:rect l="0" t="0" r="r" b="b"/>
              <a:pathLst>
                <a:path w="1" h="1">
                  <a:moveTo>
                    <a:pt x="0" y="1"/>
                  </a:moveTo>
                  <a:lnTo>
                    <a:pt x="1" y="1"/>
                  </a:lnTo>
                  <a:lnTo>
                    <a:pt x="0" y="0"/>
                  </a:ln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81"/>
            <p:cNvSpPr>
              <a:spLocks/>
            </p:cNvSpPr>
            <p:nvPr/>
          </p:nvSpPr>
          <p:spPr bwMode="auto">
            <a:xfrm>
              <a:off x="488950" y="2855913"/>
              <a:ext cx="315913" cy="117475"/>
            </a:xfrm>
            <a:custGeom>
              <a:avLst/>
              <a:gdLst/>
              <a:ahLst/>
              <a:cxnLst>
                <a:cxn ang="0">
                  <a:pos x="199" y="74"/>
                </a:cxn>
                <a:cxn ang="0">
                  <a:pos x="199" y="73"/>
                </a:cxn>
                <a:cxn ang="0">
                  <a:pos x="137" y="0"/>
                </a:cxn>
                <a:cxn ang="0">
                  <a:pos x="99" y="30"/>
                </a:cxn>
                <a:cxn ang="0">
                  <a:pos x="62" y="0"/>
                </a:cxn>
                <a:cxn ang="0">
                  <a:pos x="0" y="73"/>
                </a:cxn>
                <a:cxn ang="0">
                  <a:pos x="0" y="74"/>
                </a:cxn>
                <a:cxn ang="0">
                  <a:pos x="199" y="74"/>
                </a:cxn>
              </a:cxnLst>
              <a:rect l="0" t="0" r="r" b="b"/>
              <a:pathLst>
                <a:path w="199" h="74">
                  <a:moveTo>
                    <a:pt x="199" y="74"/>
                  </a:moveTo>
                  <a:lnTo>
                    <a:pt x="199" y="73"/>
                  </a:lnTo>
                  <a:lnTo>
                    <a:pt x="137" y="0"/>
                  </a:lnTo>
                  <a:lnTo>
                    <a:pt x="99" y="30"/>
                  </a:lnTo>
                  <a:lnTo>
                    <a:pt x="62" y="0"/>
                  </a:lnTo>
                  <a:lnTo>
                    <a:pt x="0" y="73"/>
                  </a:lnTo>
                  <a:lnTo>
                    <a:pt x="0" y="74"/>
                  </a:lnTo>
                  <a:lnTo>
                    <a:pt x="199" y="7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82"/>
            <p:cNvSpPr>
              <a:spLocks/>
            </p:cNvSpPr>
            <p:nvPr/>
          </p:nvSpPr>
          <p:spPr bwMode="auto">
            <a:xfrm>
              <a:off x="490538" y="2767013"/>
              <a:ext cx="312738" cy="125413"/>
            </a:xfrm>
            <a:custGeom>
              <a:avLst/>
              <a:gdLst/>
              <a:ahLst/>
              <a:cxnLst>
                <a:cxn ang="0">
                  <a:pos x="60" y="48"/>
                </a:cxn>
                <a:cxn ang="0">
                  <a:pos x="62" y="50"/>
                </a:cxn>
                <a:cxn ang="0">
                  <a:pos x="65" y="52"/>
                </a:cxn>
                <a:cxn ang="0">
                  <a:pos x="98" y="79"/>
                </a:cxn>
                <a:cxn ang="0">
                  <a:pos x="132" y="52"/>
                </a:cxn>
                <a:cxn ang="0">
                  <a:pos x="135" y="50"/>
                </a:cxn>
                <a:cxn ang="0">
                  <a:pos x="137" y="48"/>
                </a:cxn>
                <a:cxn ang="0">
                  <a:pos x="197" y="0"/>
                </a:cxn>
                <a:cxn ang="0">
                  <a:pos x="0" y="0"/>
                </a:cxn>
                <a:cxn ang="0">
                  <a:pos x="60" y="48"/>
                </a:cxn>
              </a:cxnLst>
              <a:rect l="0" t="0" r="r" b="b"/>
              <a:pathLst>
                <a:path w="197" h="79">
                  <a:moveTo>
                    <a:pt x="60" y="48"/>
                  </a:moveTo>
                  <a:lnTo>
                    <a:pt x="62" y="50"/>
                  </a:lnTo>
                  <a:lnTo>
                    <a:pt x="65" y="52"/>
                  </a:lnTo>
                  <a:lnTo>
                    <a:pt x="98" y="79"/>
                  </a:lnTo>
                  <a:lnTo>
                    <a:pt x="132" y="52"/>
                  </a:lnTo>
                  <a:lnTo>
                    <a:pt x="135" y="50"/>
                  </a:lnTo>
                  <a:lnTo>
                    <a:pt x="137" y="48"/>
                  </a:lnTo>
                  <a:lnTo>
                    <a:pt x="197" y="0"/>
                  </a:lnTo>
                  <a:lnTo>
                    <a:pt x="0" y="0"/>
                  </a:lnTo>
                  <a:lnTo>
                    <a:pt x="60" y="4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7" name="Freeform 13"/>
          <p:cNvSpPr>
            <a:spLocks noEditPoints="1"/>
          </p:cNvSpPr>
          <p:nvPr/>
        </p:nvSpPr>
        <p:spPr bwMode="auto">
          <a:xfrm>
            <a:off x="7359954" y="3893218"/>
            <a:ext cx="564846" cy="564842"/>
          </a:xfrm>
          <a:custGeom>
            <a:avLst/>
            <a:gdLst/>
            <a:ahLst/>
            <a:cxnLst>
              <a:cxn ang="0">
                <a:pos x="127" y="93"/>
              </a:cxn>
              <a:cxn ang="0">
                <a:pos x="135" y="56"/>
              </a:cxn>
              <a:cxn ang="0">
                <a:pos x="136" y="50"/>
              </a:cxn>
              <a:cxn ang="0">
                <a:pos x="130" y="49"/>
              </a:cxn>
              <a:cxn ang="0">
                <a:pos x="120" y="49"/>
              </a:cxn>
              <a:cxn ang="0">
                <a:pos x="61" y="66"/>
              </a:cxn>
              <a:cxn ang="0">
                <a:pos x="43" y="109"/>
              </a:cxn>
              <a:cxn ang="0">
                <a:pos x="77" y="137"/>
              </a:cxn>
              <a:cxn ang="0">
                <a:pos x="104" y="128"/>
              </a:cxn>
              <a:cxn ang="0">
                <a:pos x="130" y="137"/>
              </a:cxn>
              <a:cxn ang="0">
                <a:pos x="170" y="114"/>
              </a:cxn>
              <a:cxn ang="0">
                <a:pos x="182" y="75"/>
              </a:cxn>
              <a:cxn ang="0">
                <a:pos x="152" y="17"/>
              </a:cxn>
              <a:cxn ang="0">
                <a:pos x="98" y="0"/>
              </a:cxn>
              <a:cxn ang="0">
                <a:pos x="24" y="35"/>
              </a:cxn>
              <a:cxn ang="0">
                <a:pos x="0" y="105"/>
              </a:cxn>
              <a:cxn ang="0">
                <a:pos x="27" y="163"/>
              </a:cxn>
              <a:cxn ang="0">
                <a:pos x="84" y="181"/>
              </a:cxn>
              <a:cxn ang="0">
                <a:pos x="162" y="162"/>
              </a:cxn>
              <a:cxn ang="0">
                <a:pos x="166" y="159"/>
              </a:cxn>
              <a:cxn ang="0">
                <a:pos x="164" y="155"/>
              </a:cxn>
              <a:cxn ang="0">
                <a:pos x="157" y="139"/>
              </a:cxn>
              <a:cxn ang="0">
                <a:pos x="155" y="134"/>
              </a:cxn>
              <a:cxn ang="0">
                <a:pos x="150" y="136"/>
              </a:cxn>
              <a:cxn ang="0">
                <a:pos x="86" y="155"/>
              </a:cxn>
              <a:cxn ang="0">
                <a:pos x="46" y="142"/>
              </a:cxn>
              <a:cxn ang="0">
                <a:pos x="32" y="105"/>
              </a:cxn>
              <a:cxn ang="0">
                <a:pos x="96" y="26"/>
              </a:cxn>
              <a:cxn ang="0">
                <a:pos x="135" y="40"/>
              </a:cxn>
              <a:cxn ang="0">
                <a:pos x="150" y="76"/>
              </a:cxn>
              <a:cxn ang="0">
                <a:pos x="145" y="98"/>
              </a:cxn>
              <a:cxn ang="0">
                <a:pos x="130" y="110"/>
              </a:cxn>
              <a:cxn ang="0">
                <a:pos x="125" y="106"/>
              </a:cxn>
              <a:cxn ang="0">
                <a:pos x="127" y="95"/>
              </a:cxn>
              <a:cxn ang="0">
                <a:pos x="127" y="93"/>
              </a:cxn>
              <a:cxn ang="0">
                <a:pos x="99" y="77"/>
              </a:cxn>
              <a:cxn ang="0">
                <a:pos x="78" y="110"/>
              </a:cxn>
              <a:cxn ang="0">
                <a:pos x="75" y="108"/>
              </a:cxn>
              <a:cxn ang="0">
                <a:pos x="88" y="81"/>
              </a:cxn>
              <a:cxn ang="0">
                <a:pos x="99" y="77"/>
              </a:cxn>
            </a:cxnLst>
            <a:rect l="0" t="0" r="r" b="b"/>
            <a:pathLst>
              <a:path w="182" h="181">
                <a:moveTo>
                  <a:pt x="127" y="93"/>
                </a:moveTo>
                <a:cubicBezTo>
                  <a:pt x="135" y="56"/>
                  <a:pt x="135" y="56"/>
                  <a:pt x="135" y="56"/>
                </a:cubicBezTo>
                <a:cubicBezTo>
                  <a:pt x="136" y="50"/>
                  <a:pt x="136" y="50"/>
                  <a:pt x="136" y="50"/>
                </a:cubicBezTo>
                <a:cubicBezTo>
                  <a:pt x="130" y="49"/>
                  <a:pt x="130" y="49"/>
                  <a:pt x="130" y="49"/>
                </a:cubicBezTo>
                <a:cubicBezTo>
                  <a:pt x="126" y="49"/>
                  <a:pt x="123" y="49"/>
                  <a:pt x="120" y="49"/>
                </a:cubicBezTo>
                <a:cubicBezTo>
                  <a:pt x="85" y="49"/>
                  <a:pt x="71" y="56"/>
                  <a:pt x="61" y="66"/>
                </a:cubicBezTo>
                <a:cubicBezTo>
                  <a:pt x="51" y="77"/>
                  <a:pt x="43" y="95"/>
                  <a:pt x="43" y="109"/>
                </a:cubicBezTo>
                <a:cubicBezTo>
                  <a:pt x="43" y="125"/>
                  <a:pt x="57" y="137"/>
                  <a:pt x="77" y="137"/>
                </a:cubicBezTo>
                <a:cubicBezTo>
                  <a:pt x="89" y="137"/>
                  <a:pt x="96" y="133"/>
                  <a:pt x="104" y="128"/>
                </a:cubicBezTo>
                <a:cubicBezTo>
                  <a:pt x="111" y="134"/>
                  <a:pt x="117" y="137"/>
                  <a:pt x="130" y="137"/>
                </a:cubicBezTo>
                <a:cubicBezTo>
                  <a:pt x="147" y="137"/>
                  <a:pt x="161" y="129"/>
                  <a:pt x="170" y="114"/>
                </a:cubicBezTo>
                <a:cubicBezTo>
                  <a:pt x="177" y="103"/>
                  <a:pt x="182" y="89"/>
                  <a:pt x="182" y="75"/>
                </a:cubicBezTo>
                <a:cubicBezTo>
                  <a:pt x="182" y="45"/>
                  <a:pt x="166" y="27"/>
                  <a:pt x="152" y="17"/>
                </a:cubicBezTo>
                <a:cubicBezTo>
                  <a:pt x="138" y="7"/>
                  <a:pt x="117" y="0"/>
                  <a:pt x="98" y="0"/>
                </a:cubicBezTo>
                <a:cubicBezTo>
                  <a:pt x="60" y="0"/>
                  <a:pt x="37" y="19"/>
                  <a:pt x="24" y="35"/>
                </a:cubicBezTo>
                <a:cubicBezTo>
                  <a:pt x="8" y="54"/>
                  <a:pt x="0" y="79"/>
                  <a:pt x="0" y="105"/>
                </a:cubicBezTo>
                <a:cubicBezTo>
                  <a:pt x="0" y="129"/>
                  <a:pt x="9" y="149"/>
                  <a:pt x="27" y="163"/>
                </a:cubicBezTo>
                <a:cubicBezTo>
                  <a:pt x="42" y="175"/>
                  <a:pt x="63" y="181"/>
                  <a:pt x="84" y="181"/>
                </a:cubicBezTo>
                <a:cubicBezTo>
                  <a:pt x="111" y="181"/>
                  <a:pt x="138" y="174"/>
                  <a:pt x="162" y="162"/>
                </a:cubicBezTo>
                <a:cubicBezTo>
                  <a:pt x="166" y="159"/>
                  <a:pt x="166" y="159"/>
                  <a:pt x="166" y="159"/>
                </a:cubicBezTo>
                <a:cubicBezTo>
                  <a:pt x="164" y="155"/>
                  <a:pt x="164" y="155"/>
                  <a:pt x="164" y="155"/>
                </a:cubicBezTo>
                <a:cubicBezTo>
                  <a:pt x="157" y="139"/>
                  <a:pt x="157" y="139"/>
                  <a:pt x="157" y="139"/>
                </a:cubicBezTo>
                <a:cubicBezTo>
                  <a:pt x="155" y="134"/>
                  <a:pt x="155" y="134"/>
                  <a:pt x="155" y="134"/>
                </a:cubicBezTo>
                <a:cubicBezTo>
                  <a:pt x="150" y="136"/>
                  <a:pt x="150" y="136"/>
                  <a:pt x="150" y="136"/>
                </a:cubicBezTo>
                <a:cubicBezTo>
                  <a:pt x="131" y="146"/>
                  <a:pt x="111" y="155"/>
                  <a:pt x="86" y="155"/>
                </a:cubicBezTo>
                <a:cubicBezTo>
                  <a:pt x="69" y="155"/>
                  <a:pt x="56" y="150"/>
                  <a:pt x="46" y="142"/>
                </a:cubicBezTo>
                <a:cubicBezTo>
                  <a:pt x="37" y="133"/>
                  <a:pt x="32" y="120"/>
                  <a:pt x="32" y="105"/>
                </a:cubicBezTo>
                <a:cubicBezTo>
                  <a:pt x="32" y="53"/>
                  <a:pt x="64" y="26"/>
                  <a:pt x="96" y="26"/>
                </a:cubicBezTo>
                <a:cubicBezTo>
                  <a:pt x="112" y="26"/>
                  <a:pt x="126" y="31"/>
                  <a:pt x="135" y="40"/>
                </a:cubicBezTo>
                <a:cubicBezTo>
                  <a:pt x="145" y="49"/>
                  <a:pt x="150" y="61"/>
                  <a:pt x="150" y="76"/>
                </a:cubicBezTo>
                <a:cubicBezTo>
                  <a:pt x="150" y="81"/>
                  <a:pt x="148" y="91"/>
                  <a:pt x="145" y="98"/>
                </a:cubicBezTo>
                <a:cubicBezTo>
                  <a:pt x="141" y="106"/>
                  <a:pt x="136" y="110"/>
                  <a:pt x="130" y="110"/>
                </a:cubicBezTo>
                <a:cubicBezTo>
                  <a:pt x="127" y="110"/>
                  <a:pt x="125" y="109"/>
                  <a:pt x="125" y="106"/>
                </a:cubicBezTo>
                <a:cubicBezTo>
                  <a:pt x="125" y="104"/>
                  <a:pt x="126" y="99"/>
                  <a:pt x="127" y="95"/>
                </a:cubicBezTo>
                <a:cubicBezTo>
                  <a:pt x="127" y="95"/>
                  <a:pt x="127" y="94"/>
                  <a:pt x="127" y="93"/>
                </a:cubicBezTo>
                <a:moveTo>
                  <a:pt x="99" y="77"/>
                </a:moveTo>
                <a:cubicBezTo>
                  <a:pt x="92" y="105"/>
                  <a:pt x="84" y="110"/>
                  <a:pt x="78" y="110"/>
                </a:cubicBezTo>
                <a:cubicBezTo>
                  <a:pt x="77" y="110"/>
                  <a:pt x="75" y="110"/>
                  <a:pt x="75" y="108"/>
                </a:cubicBezTo>
                <a:cubicBezTo>
                  <a:pt x="75" y="100"/>
                  <a:pt x="81" y="88"/>
                  <a:pt x="88" y="81"/>
                </a:cubicBezTo>
                <a:cubicBezTo>
                  <a:pt x="90" y="79"/>
                  <a:pt x="95" y="78"/>
                  <a:pt x="99" y="77"/>
                </a:cubicBezTo>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08" name="Group 107"/>
          <p:cNvGrpSpPr/>
          <p:nvPr/>
        </p:nvGrpSpPr>
        <p:grpSpPr>
          <a:xfrm>
            <a:off x="6557292" y="2724150"/>
            <a:ext cx="681708" cy="684952"/>
            <a:chOff x="3535363" y="2100263"/>
            <a:chExt cx="333375" cy="334962"/>
          </a:xfrm>
          <a:solidFill>
            <a:schemeClr val="bg2"/>
          </a:solidFill>
        </p:grpSpPr>
        <p:sp>
          <p:nvSpPr>
            <p:cNvPr id="114" name="Freeform 89"/>
            <p:cNvSpPr>
              <a:spLocks/>
            </p:cNvSpPr>
            <p:nvPr/>
          </p:nvSpPr>
          <p:spPr bwMode="auto">
            <a:xfrm>
              <a:off x="3565525" y="2100263"/>
              <a:ext cx="303213" cy="177800"/>
            </a:xfrm>
            <a:custGeom>
              <a:avLst/>
              <a:gdLst/>
              <a:ahLst/>
              <a:cxnLst>
                <a:cxn ang="0">
                  <a:pos x="112" y="0"/>
                </a:cxn>
                <a:cxn ang="0">
                  <a:pos x="112" y="20"/>
                </a:cxn>
                <a:cxn ang="0">
                  <a:pos x="0" y="117"/>
                </a:cxn>
                <a:cxn ang="0">
                  <a:pos x="112" y="95"/>
                </a:cxn>
                <a:cxn ang="0">
                  <a:pos x="112" y="115"/>
                </a:cxn>
                <a:cxn ang="0">
                  <a:pos x="199" y="57"/>
                </a:cxn>
                <a:cxn ang="0">
                  <a:pos x="112" y="0"/>
                </a:cxn>
              </a:cxnLst>
              <a:rect l="0" t="0" r="r" b="b"/>
              <a:pathLst>
                <a:path w="199" h="117">
                  <a:moveTo>
                    <a:pt x="112" y="0"/>
                  </a:moveTo>
                  <a:cubicBezTo>
                    <a:pt x="112" y="20"/>
                    <a:pt x="112" y="20"/>
                    <a:pt x="112" y="20"/>
                  </a:cubicBezTo>
                  <a:cubicBezTo>
                    <a:pt x="13" y="20"/>
                    <a:pt x="0" y="117"/>
                    <a:pt x="0" y="117"/>
                  </a:cubicBezTo>
                  <a:cubicBezTo>
                    <a:pt x="0" y="117"/>
                    <a:pt x="31" y="95"/>
                    <a:pt x="112" y="95"/>
                  </a:cubicBezTo>
                  <a:cubicBezTo>
                    <a:pt x="112" y="115"/>
                    <a:pt x="112" y="115"/>
                    <a:pt x="112" y="115"/>
                  </a:cubicBezTo>
                  <a:cubicBezTo>
                    <a:pt x="199" y="57"/>
                    <a:pt x="199" y="57"/>
                    <a:pt x="199" y="57"/>
                  </a:cubicBezTo>
                  <a:lnTo>
                    <a:pt x="11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90"/>
            <p:cNvSpPr>
              <a:spLocks/>
            </p:cNvSpPr>
            <p:nvPr/>
          </p:nvSpPr>
          <p:spPr bwMode="auto">
            <a:xfrm>
              <a:off x="3535363" y="2257425"/>
              <a:ext cx="301625" cy="177800"/>
            </a:xfrm>
            <a:custGeom>
              <a:avLst/>
              <a:gdLst/>
              <a:ahLst/>
              <a:cxnLst>
                <a:cxn ang="0">
                  <a:pos x="87" y="117"/>
                </a:cxn>
                <a:cxn ang="0">
                  <a:pos x="87" y="98"/>
                </a:cxn>
                <a:cxn ang="0">
                  <a:pos x="198" y="0"/>
                </a:cxn>
                <a:cxn ang="0">
                  <a:pos x="87" y="23"/>
                </a:cxn>
                <a:cxn ang="0">
                  <a:pos x="87" y="3"/>
                </a:cxn>
                <a:cxn ang="0">
                  <a:pos x="0" y="60"/>
                </a:cxn>
                <a:cxn ang="0">
                  <a:pos x="87" y="117"/>
                </a:cxn>
              </a:cxnLst>
              <a:rect l="0" t="0" r="r" b="b"/>
              <a:pathLst>
                <a:path w="198" h="117">
                  <a:moveTo>
                    <a:pt x="87" y="117"/>
                  </a:moveTo>
                  <a:cubicBezTo>
                    <a:pt x="87" y="98"/>
                    <a:pt x="87" y="98"/>
                    <a:pt x="87" y="98"/>
                  </a:cubicBezTo>
                  <a:cubicBezTo>
                    <a:pt x="187" y="98"/>
                    <a:pt x="198" y="0"/>
                    <a:pt x="198" y="0"/>
                  </a:cubicBezTo>
                  <a:cubicBezTo>
                    <a:pt x="198" y="0"/>
                    <a:pt x="168" y="23"/>
                    <a:pt x="87" y="23"/>
                  </a:cubicBezTo>
                  <a:cubicBezTo>
                    <a:pt x="87" y="3"/>
                    <a:pt x="87" y="3"/>
                    <a:pt x="87" y="3"/>
                  </a:cubicBezTo>
                  <a:cubicBezTo>
                    <a:pt x="0" y="60"/>
                    <a:pt x="0" y="60"/>
                    <a:pt x="0" y="60"/>
                  </a:cubicBezTo>
                  <a:lnTo>
                    <a:pt x="87" y="11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52161766"/>
      </p:ext>
    </p:extLst>
  </p:cSld>
  <p:clrMapOvr>
    <a:masterClrMapping/>
  </p:clrMapOvr>
  <p:transition spd="slow">
    <p:push dir="u"/>
  </p:transition>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11" name="TextBox 10"/>
          <p:cNvSpPr txBox="1"/>
          <p:nvPr/>
        </p:nvSpPr>
        <p:spPr>
          <a:xfrm>
            <a:off x="5920744" y="1428750"/>
            <a:ext cx="1721596" cy="400110"/>
          </a:xfrm>
          <a:prstGeom prst="rect">
            <a:avLst/>
          </a:prstGeom>
          <a:noFill/>
        </p:spPr>
        <p:txBody>
          <a:bodyPr wrap="square" rtlCol="0">
            <a:spAutoFit/>
          </a:bodyPr>
          <a:lstStyle/>
          <a:p>
            <a:pPr algn="ctr"/>
            <a:r>
              <a:rPr lang="en-US" b="1" dirty="0">
                <a:solidFill>
                  <a:schemeClr val="accent2"/>
                </a:solidFill>
              </a:rPr>
              <a:t>LAST WEEK </a:t>
            </a:r>
          </a:p>
        </p:txBody>
      </p:sp>
      <p:sp>
        <p:nvSpPr>
          <p:cNvPr id="89" name="TextBox 88"/>
          <p:cNvSpPr txBox="1"/>
          <p:nvPr/>
        </p:nvSpPr>
        <p:spPr>
          <a:xfrm>
            <a:off x="5920744" y="2952766"/>
            <a:ext cx="1721596" cy="400110"/>
          </a:xfrm>
          <a:prstGeom prst="rect">
            <a:avLst/>
          </a:prstGeom>
          <a:noFill/>
        </p:spPr>
        <p:txBody>
          <a:bodyPr wrap="square" rtlCol="0">
            <a:spAutoFit/>
          </a:bodyPr>
          <a:lstStyle/>
          <a:p>
            <a:pPr algn="ctr"/>
            <a:r>
              <a:rPr lang="en-US" b="1" dirty="0">
                <a:solidFill>
                  <a:schemeClr val="accent1"/>
                </a:solidFill>
              </a:rPr>
              <a:t>THIS WEEK</a:t>
            </a:r>
          </a:p>
        </p:txBody>
      </p:sp>
      <p:sp>
        <p:nvSpPr>
          <p:cNvPr id="83" name="TextBox 82"/>
          <p:cNvSpPr txBox="1"/>
          <p:nvPr/>
        </p:nvSpPr>
        <p:spPr>
          <a:xfrm>
            <a:off x="4235488" y="3641649"/>
            <a:ext cx="1035996" cy="400110"/>
          </a:xfrm>
          <a:prstGeom prst="rect">
            <a:avLst/>
          </a:prstGeom>
          <a:noFill/>
        </p:spPr>
        <p:txBody>
          <a:bodyPr wrap="square" rtlCol="0">
            <a:spAutoFit/>
          </a:bodyPr>
          <a:lstStyle/>
          <a:p>
            <a:pPr algn="ctr"/>
            <a:r>
              <a:rPr lang="en-US" b="1" dirty="0">
                <a:solidFill>
                  <a:schemeClr val="accent1"/>
                </a:solidFill>
              </a:rPr>
              <a:t>90%</a:t>
            </a:r>
          </a:p>
        </p:txBody>
      </p:sp>
      <p:sp>
        <p:nvSpPr>
          <p:cNvPr id="84" name="TextBox 83"/>
          <p:cNvSpPr txBox="1"/>
          <p:nvPr/>
        </p:nvSpPr>
        <p:spPr>
          <a:xfrm>
            <a:off x="4235488" y="2104499"/>
            <a:ext cx="1035996" cy="400110"/>
          </a:xfrm>
          <a:prstGeom prst="rect">
            <a:avLst/>
          </a:prstGeom>
          <a:noFill/>
        </p:spPr>
        <p:txBody>
          <a:bodyPr wrap="square" rtlCol="0">
            <a:spAutoFit/>
          </a:bodyPr>
          <a:lstStyle/>
          <a:p>
            <a:pPr algn="ctr"/>
            <a:r>
              <a:rPr lang="en-US" b="1" dirty="0">
                <a:solidFill>
                  <a:schemeClr val="accent2"/>
                </a:solidFill>
              </a:rPr>
              <a:t>100%</a:t>
            </a:r>
          </a:p>
        </p:txBody>
      </p:sp>
      <p:grpSp>
        <p:nvGrpSpPr>
          <p:cNvPr id="5" name="Group 4"/>
          <p:cNvGrpSpPr/>
          <p:nvPr/>
        </p:nvGrpSpPr>
        <p:grpSpPr>
          <a:xfrm>
            <a:off x="5264648" y="1857762"/>
            <a:ext cx="3033789" cy="893584"/>
            <a:chOff x="5264648" y="1857762"/>
            <a:chExt cx="3033789" cy="893584"/>
          </a:xfrm>
        </p:grpSpPr>
        <p:sp>
          <p:nvSpPr>
            <p:cNvPr id="131" name="Rounded Rectangle 130"/>
            <p:cNvSpPr/>
            <p:nvPr/>
          </p:nvSpPr>
          <p:spPr>
            <a:xfrm rot="5400000" flipH="1">
              <a:off x="7354943"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2" name="Rounded Rectangle 131"/>
            <p:cNvSpPr/>
            <p:nvPr/>
          </p:nvSpPr>
          <p:spPr>
            <a:xfrm rot="5400000" flipH="1">
              <a:off x="7083112"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3" name="Rounded Rectangle 132"/>
            <p:cNvSpPr/>
            <p:nvPr/>
          </p:nvSpPr>
          <p:spPr>
            <a:xfrm rot="5400000" flipH="1">
              <a:off x="6811281"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4" name="Rounded Rectangle 133"/>
            <p:cNvSpPr/>
            <p:nvPr/>
          </p:nvSpPr>
          <p:spPr>
            <a:xfrm rot="5400000" flipH="1">
              <a:off x="6539450"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5" name="Rounded Rectangle 134"/>
            <p:cNvSpPr/>
            <p:nvPr/>
          </p:nvSpPr>
          <p:spPr>
            <a:xfrm rot="5400000" flipH="1">
              <a:off x="6267619"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6" name="Rounded Rectangle 135"/>
            <p:cNvSpPr/>
            <p:nvPr/>
          </p:nvSpPr>
          <p:spPr>
            <a:xfrm rot="5400000" flipH="1">
              <a:off x="5995788"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7" name="Rounded Rectangle 136"/>
            <p:cNvSpPr/>
            <p:nvPr/>
          </p:nvSpPr>
          <p:spPr>
            <a:xfrm rot="5400000" flipH="1">
              <a:off x="5723957"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8" name="Rounded Rectangle 137"/>
            <p:cNvSpPr/>
            <p:nvPr/>
          </p:nvSpPr>
          <p:spPr>
            <a:xfrm rot="5400000" flipH="1">
              <a:off x="5452127"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9" name="Rounded Rectangle 138"/>
            <p:cNvSpPr/>
            <p:nvPr/>
          </p:nvSpPr>
          <p:spPr>
            <a:xfrm rot="5400000" flipH="1">
              <a:off x="5180296"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0" name="Rounded Rectangle 139"/>
            <p:cNvSpPr/>
            <p:nvPr/>
          </p:nvSpPr>
          <p:spPr>
            <a:xfrm rot="5400000" flipH="1">
              <a:off x="4908467" y="2213943"/>
              <a:ext cx="893584" cy="181221"/>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17" name="Rounded Rectangle 216"/>
            <p:cNvSpPr/>
            <p:nvPr/>
          </p:nvSpPr>
          <p:spPr>
            <a:xfrm rot="5400000" flipH="1">
              <a:off x="7935658" y="2167545"/>
              <a:ext cx="451542" cy="274017"/>
            </a:xfrm>
            <a:prstGeom prst="roundRect">
              <a:avLst>
                <a:gd name="adj" fmla="val 27666"/>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p:cNvGrpSpPr/>
          <p:nvPr/>
        </p:nvGrpSpPr>
        <p:grpSpPr>
          <a:xfrm>
            <a:off x="5267692" y="3394913"/>
            <a:ext cx="3027700" cy="893582"/>
            <a:chOff x="5717699" y="3394913"/>
            <a:chExt cx="3027700" cy="893582"/>
          </a:xfrm>
        </p:grpSpPr>
        <p:sp>
          <p:nvSpPr>
            <p:cNvPr id="189" name="Rounded Rectangle 188"/>
            <p:cNvSpPr/>
            <p:nvPr/>
          </p:nvSpPr>
          <p:spPr>
            <a:xfrm rot="16200000" flipH="1">
              <a:off x="5761522" y="3751093"/>
              <a:ext cx="893582" cy="181221"/>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0" name="Rounded Rectangle 189"/>
            <p:cNvSpPr/>
            <p:nvPr/>
          </p:nvSpPr>
          <p:spPr>
            <a:xfrm rot="16200000" flipH="1">
              <a:off x="6033353" y="3751093"/>
              <a:ext cx="893582" cy="181221"/>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1" name="Rounded Rectangle 190"/>
            <p:cNvSpPr/>
            <p:nvPr/>
          </p:nvSpPr>
          <p:spPr>
            <a:xfrm rot="16200000" flipH="1">
              <a:off x="6305184" y="3751093"/>
              <a:ext cx="893582" cy="181221"/>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2" name="Rounded Rectangle 191"/>
            <p:cNvSpPr/>
            <p:nvPr/>
          </p:nvSpPr>
          <p:spPr>
            <a:xfrm rot="16200000" flipH="1">
              <a:off x="6577015" y="3751093"/>
              <a:ext cx="893582" cy="181221"/>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3" name="Rounded Rectangle 192"/>
            <p:cNvSpPr/>
            <p:nvPr/>
          </p:nvSpPr>
          <p:spPr>
            <a:xfrm rot="16200000" flipH="1">
              <a:off x="6848846" y="3751093"/>
              <a:ext cx="893582" cy="181221"/>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4" name="Rounded Rectangle 193"/>
            <p:cNvSpPr/>
            <p:nvPr/>
          </p:nvSpPr>
          <p:spPr>
            <a:xfrm rot="16200000" flipH="1">
              <a:off x="7120677" y="3751093"/>
              <a:ext cx="893582" cy="181221"/>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5" name="Rounded Rectangle 194"/>
            <p:cNvSpPr/>
            <p:nvPr/>
          </p:nvSpPr>
          <p:spPr>
            <a:xfrm rot="16200000" flipH="1">
              <a:off x="7392508" y="3751093"/>
              <a:ext cx="893582" cy="181221"/>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6" name="Rounded Rectangle 195"/>
            <p:cNvSpPr/>
            <p:nvPr/>
          </p:nvSpPr>
          <p:spPr>
            <a:xfrm rot="16200000" flipH="1">
              <a:off x="7664338" y="3751093"/>
              <a:ext cx="893582" cy="181221"/>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7" name="Rounded Rectangle 196"/>
            <p:cNvSpPr/>
            <p:nvPr/>
          </p:nvSpPr>
          <p:spPr>
            <a:xfrm rot="16200000" flipH="1">
              <a:off x="7936169" y="3751093"/>
              <a:ext cx="893582" cy="181221"/>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8" name="Rounded Rectangle 197"/>
            <p:cNvSpPr/>
            <p:nvPr/>
          </p:nvSpPr>
          <p:spPr>
            <a:xfrm rot="16200000" flipH="1">
              <a:off x="8207998" y="3751093"/>
              <a:ext cx="893582" cy="181221"/>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18" name="Rounded Rectangle 217"/>
            <p:cNvSpPr/>
            <p:nvPr/>
          </p:nvSpPr>
          <p:spPr>
            <a:xfrm rot="16200000" flipH="1">
              <a:off x="5628937" y="3704694"/>
              <a:ext cx="451541" cy="274017"/>
            </a:xfrm>
            <a:prstGeom prst="roundRect">
              <a:avLst>
                <a:gd name="adj" fmla="val 27666"/>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Pentagon 16"/>
          <p:cNvSpPr/>
          <p:nvPr/>
        </p:nvSpPr>
        <p:spPr>
          <a:xfrm>
            <a:off x="381000" y="1857760"/>
            <a:ext cx="3810000" cy="893585"/>
          </a:xfrm>
          <a:prstGeom prst="homePlate">
            <a:avLst>
              <a:gd name="adj" fmla="val 2271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sz="1200" b="1">
                <a:solidFill>
                  <a:schemeClr val="bg1"/>
                </a:solidFill>
              </a:rPr>
              <a:t>YOUR TITLE HERE</a:t>
            </a:r>
          </a:p>
          <a:p>
            <a:pPr>
              <a:lnSpc>
                <a:spcPct val="150000"/>
              </a:lnSpc>
            </a:pPr>
            <a:r>
              <a:rPr lang="en-US" sz="1050">
                <a:solidFill>
                  <a:schemeClr val="bg1"/>
                </a:solidFill>
              </a:rPr>
              <a:t>There are many variations of passages of lorem ipsum available, </a:t>
            </a:r>
            <a:endParaRPr lang="en-US" sz="1050" dirty="0">
              <a:solidFill>
                <a:schemeClr val="bg1"/>
              </a:solidFill>
            </a:endParaRPr>
          </a:p>
        </p:txBody>
      </p:sp>
      <p:sp>
        <p:nvSpPr>
          <p:cNvPr id="100" name="Pentagon 99"/>
          <p:cNvSpPr/>
          <p:nvPr/>
        </p:nvSpPr>
        <p:spPr>
          <a:xfrm>
            <a:off x="381000" y="3394912"/>
            <a:ext cx="3810000" cy="887278"/>
          </a:xfrm>
          <a:prstGeom prst="homePlate">
            <a:avLst>
              <a:gd name="adj" fmla="val 2271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sz="1200" b="1" dirty="0">
                <a:solidFill>
                  <a:schemeClr val="bg1"/>
                </a:solidFill>
              </a:rPr>
              <a:t>YOUR TITLE HERE</a:t>
            </a:r>
          </a:p>
          <a:p>
            <a:pPr>
              <a:lnSpc>
                <a:spcPct val="150000"/>
              </a:lnSpc>
            </a:pPr>
            <a:r>
              <a:rPr lang="en-US" sz="1050" dirty="0">
                <a:solidFill>
                  <a:schemeClr val="bg1"/>
                </a:solidFill>
              </a:rPr>
              <a:t>There are many variations of passages of lorem ipsum available, </a:t>
            </a:r>
          </a:p>
        </p:txBody>
      </p:sp>
    </p:spTree>
    <p:extLst>
      <p:ext uri="{BB962C8B-B14F-4D97-AF65-F5344CB8AC3E}">
        <p14:creationId xmlns:p14="http://schemas.microsoft.com/office/powerpoint/2010/main" val="1709780360"/>
      </p:ext>
    </p:extLst>
  </p:cSld>
  <p:clrMapOvr>
    <a:masterClrMapping/>
  </p:clrMapOvr>
  <p:transition spd="slow">
    <p:push dir="u"/>
  </p:transition>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grpSp>
        <p:nvGrpSpPr>
          <p:cNvPr id="72" name="Group 71"/>
          <p:cNvGrpSpPr/>
          <p:nvPr/>
        </p:nvGrpSpPr>
        <p:grpSpPr>
          <a:xfrm>
            <a:off x="2144766" y="1868857"/>
            <a:ext cx="4854469" cy="2367071"/>
            <a:chOff x="2144768" y="1868856"/>
            <a:chExt cx="4854469" cy="2367072"/>
          </a:xfrm>
        </p:grpSpPr>
        <p:sp>
          <p:nvSpPr>
            <p:cNvPr id="15" name="Block Arc 14"/>
            <p:cNvSpPr/>
            <p:nvPr/>
          </p:nvSpPr>
          <p:spPr>
            <a:xfrm rot="900000" flipH="1" flipV="1">
              <a:off x="3314246" y="2174214"/>
              <a:ext cx="1378680" cy="1400738"/>
            </a:xfrm>
            <a:prstGeom prst="blockArc">
              <a:avLst>
                <a:gd name="adj1" fmla="val 10885213"/>
                <a:gd name="adj2" fmla="val 21523059"/>
                <a:gd name="adj3" fmla="val 12581"/>
              </a:avLst>
            </a:prstGeom>
            <a:solidFill>
              <a:schemeClr val="bg1">
                <a:lumMod val="65000"/>
                <a:alpha val="5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500">
                <a:solidFill>
                  <a:schemeClr val="tx1"/>
                </a:solidFill>
              </a:endParaRPr>
            </a:p>
          </p:txBody>
        </p:sp>
        <p:sp>
          <p:nvSpPr>
            <p:cNvPr id="14" name="Block Arc 13"/>
            <p:cNvSpPr/>
            <p:nvPr/>
          </p:nvSpPr>
          <p:spPr>
            <a:xfrm rot="900000" flipH="1" flipV="1">
              <a:off x="5620557" y="2797902"/>
              <a:ext cx="1378680" cy="1400738"/>
            </a:xfrm>
            <a:prstGeom prst="blockArc">
              <a:avLst>
                <a:gd name="adj1" fmla="val 10885213"/>
                <a:gd name="adj2" fmla="val 21523059"/>
                <a:gd name="adj3" fmla="val 12581"/>
              </a:avLst>
            </a:prstGeom>
            <a:solidFill>
              <a:schemeClr val="bg1">
                <a:lumMod val="65000"/>
                <a:alpha val="5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500">
                <a:solidFill>
                  <a:schemeClr val="tx1"/>
                </a:solidFill>
              </a:endParaRPr>
            </a:p>
          </p:txBody>
        </p:sp>
        <p:sp>
          <p:nvSpPr>
            <p:cNvPr id="16" name="Block Arc 15"/>
            <p:cNvSpPr/>
            <p:nvPr/>
          </p:nvSpPr>
          <p:spPr>
            <a:xfrm rot="900000" flipH="1">
              <a:off x="4467824" y="2509842"/>
              <a:ext cx="1362134" cy="1411767"/>
            </a:xfrm>
            <a:prstGeom prst="blockArc">
              <a:avLst>
                <a:gd name="adj1" fmla="val 10885213"/>
                <a:gd name="adj2" fmla="val 21523059"/>
                <a:gd name="adj3" fmla="val 12581"/>
              </a:avLst>
            </a:prstGeom>
            <a:solidFill>
              <a:schemeClr val="bg1">
                <a:lumMod val="65000"/>
                <a:alpha val="5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500">
                <a:solidFill>
                  <a:schemeClr val="tx1"/>
                </a:solidFill>
              </a:endParaRPr>
            </a:p>
          </p:txBody>
        </p:sp>
        <p:sp>
          <p:nvSpPr>
            <p:cNvPr id="18" name="Block Arc 17"/>
            <p:cNvSpPr/>
            <p:nvPr/>
          </p:nvSpPr>
          <p:spPr>
            <a:xfrm rot="900000" flipH="1" flipV="1">
              <a:off x="4473954" y="2483396"/>
              <a:ext cx="1367000" cy="1400738"/>
            </a:xfrm>
            <a:prstGeom prst="blockArc">
              <a:avLst>
                <a:gd name="adj1" fmla="val 10888077"/>
                <a:gd name="adj2" fmla="val 35811"/>
                <a:gd name="adj3" fmla="val 12923"/>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solidFill>
                  <a:schemeClr val="tx1"/>
                </a:solidFill>
              </a:endParaRPr>
            </a:p>
          </p:txBody>
        </p:sp>
        <p:sp>
          <p:nvSpPr>
            <p:cNvPr id="17" name="Block Arc 16"/>
            <p:cNvSpPr/>
            <p:nvPr/>
          </p:nvSpPr>
          <p:spPr>
            <a:xfrm rot="900000" flipH="1" flipV="1">
              <a:off x="2153309" y="1868856"/>
              <a:ext cx="1378680" cy="1400738"/>
            </a:xfrm>
            <a:prstGeom prst="blockArc">
              <a:avLst>
                <a:gd name="adj1" fmla="val 10885213"/>
                <a:gd name="adj2" fmla="val 21523059"/>
                <a:gd name="adj3" fmla="val 12581"/>
              </a:avLst>
            </a:prstGeom>
            <a:solidFill>
              <a:schemeClr val="bg1">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500">
                <a:solidFill>
                  <a:schemeClr val="tx1"/>
                </a:solidFill>
              </a:endParaRPr>
            </a:p>
          </p:txBody>
        </p:sp>
        <p:sp>
          <p:nvSpPr>
            <p:cNvPr id="19" name="Block Arc 18"/>
            <p:cNvSpPr/>
            <p:nvPr/>
          </p:nvSpPr>
          <p:spPr>
            <a:xfrm rot="11700000" flipH="1" flipV="1">
              <a:off x="2144768" y="1900726"/>
              <a:ext cx="1378680" cy="1400738"/>
            </a:xfrm>
            <a:prstGeom prst="blockArc">
              <a:avLst>
                <a:gd name="adj1" fmla="val 10885213"/>
                <a:gd name="adj2" fmla="val 21523059"/>
                <a:gd name="adj3" fmla="val 12581"/>
              </a:avLst>
            </a:prstGeom>
            <a:solidFill>
              <a:schemeClr val="bg1">
                <a:lumMod val="65000"/>
                <a:alpha val="5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500">
                <a:solidFill>
                  <a:schemeClr val="tx1"/>
                </a:solidFill>
              </a:endParaRPr>
            </a:p>
          </p:txBody>
        </p:sp>
        <p:sp>
          <p:nvSpPr>
            <p:cNvPr id="20" name="Block Arc 19"/>
            <p:cNvSpPr/>
            <p:nvPr/>
          </p:nvSpPr>
          <p:spPr>
            <a:xfrm rot="900000" flipH="1">
              <a:off x="3307060" y="2195151"/>
              <a:ext cx="1375921" cy="1422796"/>
            </a:xfrm>
            <a:prstGeom prst="blockArc">
              <a:avLst>
                <a:gd name="adj1" fmla="val 10664649"/>
                <a:gd name="adj2" fmla="val 109028"/>
                <a:gd name="adj3" fmla="val 12572"/>
              </a:avLst>
            </a:prstGeom>
            <a:solidFill>
              <a:schemeClr val="bg1">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500" dirty="0">
                <a:solidFill>
                  <a:schemeClr val="tx1"/>
                </a:solidFill>
              </a:endParaRPr>
            </a:p>
          </p:txBody>
        </p:sp>
        <p:sp>
          <p:nvSpPr>
            <p:cNvPr id="21" name="Block Arc 20"/>
            <p:cNvSpPr/>
            <p:nvPr/>
          </p:nvSpPr>
          <p:spPr>
            <a:xfrm rot="11700000" flipH="1" flipV="1">
              <a:off x="5610564" y="2835190"/>
              <a:ext cx="1378680" cy="1400738"/>
            </a:xfrm>
            <a:prstGeom prst="blockArc">
              <a:avLst>
                <a:gd name="adj1" fmla="val 10832244"/>
                <a:gd name="adj2" fmla="val 21523059"/>
                <a:gd name="adj3" fmla="val 12581"/>
              </a:avLst>
            </a:prstGeom>
            <a:solidFill>
              <a:schemeClr val="bg1">
                <a:lumMod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500">
                <a:solidFill>
                  <a:schemeClr val="tx1"/>
                </a:solidFill>
              </a:endParaRPr>
            </a:p>
          </p:txBody>
        </p:sp>
        <p:sp>
          <p:nvSpPr>
            <p:cNvPr id="23" name="Oval 22"/>
            <p:cNvSpPr/>
            <p:nvPr/>
          </p:nvSpPr>
          <p:spPr>
            <a:xfrm rot="900000" flipH="1">
              <a:off x="5841751" y="3052050"/>
              <a:ext cx="927022" cy="92702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p:cNvSpPr/>
            <p:nvPr/>
          </p:nvSpPr>
          <p:spPr>
            <a:xfrm rot="900000" flipH="1">
              <a:off x="2374503" y="2123002"/>
              <a:ext cx="927022" cy="92702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p:cNvSpPr/>
            <p:nvPr/>
          </p:nvSpPr>
          <p:spPr>
            <a:xfrm rot="900000" flipH="1">
              <a:off x="3534364" y="2432382"/>
              <a:ext cx="927022" cy="92702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p:nvSpPr>
          <p:spPr>
            <a:xfrm rot="900000" flipH="1">
              <a:off x="4688948" y="2738899"/>
              <a:ext cx="927022" cy="92702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32"/>
            <p:cNvSpPr>
              <a:spLocks/>
            </p:cNvSpPr>
            <p:nvPr/>
          </p:nvSpPr>
          <p:spPr bwMode="auto">
            <a:xfrm>
              <a:off x="3713093" y="2631663"/>
              <a:ext cx="569566" cy="528462"/>
            </a:xfrm>
            <a:custGeom>
              <a:avLst/>
              <a:gdLst/>
              <a:ahLst/>
              <a:cxnLst>
                <a:cxn ang="0">
                  <a:pos x="101" y="123"/>
                </a:cxn>
                <a:cxn ang="0">
                  <a:pos x="194" y="24"/>
                </a:cxn>
                <a:cxn ang="0">
                  <a:pos x="258" y="64"/>
                </a:cxn>
                <a:cxn ang="0">
                  <a:pos x="253" y="133"/>
                </a:cxn>
                <a:cxn ang="0">
                  <a:pos x="271" y="145"/>
                </a:cxn>
                <a:cxn ang="0">
                  <a:pos x="241" y="192"/>
                </a:cxn>
                <a:cxn ang="0">
                  <a:pos x="222" y="223"/>
                </a:cxn>
                <a:cxn ang="0">
                  <a:pos x="218" y="252"/>
                </a:cxn>
                <a:cxn ang="0">
                  <a:pos x="249" y="260"/>
                </a:cxn>
                <a:cxn ang="0">
                  <a:pos x="302" y="266"/>
                </a:cxn>
                <a:cxn ang="0">
                  <a:pos x="357" y="297"/>
                </a:cxn>
                <a:cxn ang="0">
                  <a:pos x="362" y="343"/>
                </a:cxn>
                <a:cxn ang="0">
                  <a:pos x="0" y="343"/>
                </a:cxn>
                <a:cxn ang="0">
                  <a:pos x="1" y="298"/>
                </a:cxn>
                <a:cxn ang="0">
                  <a:pos x="130" y="253"/>
                </a:cxn>
                <a:cxn ang="0">
                  <a:pos x="132" y="224"/>
                </a:cxn>
                <a:cxn ang="0">
                  <a:pos x="117" y="188"/>
                </a:cxn>
                <a:cxn ang="0">
                  <a:pos x="105" y="179"/>
                </a:cxn>
                <a:cxn ang="0">
                  <a:pos x="96" y="128"/>
                </a:cxn>
                <a:cxn ang="0">
                  <a:pos x="99" y="127"/>
                </a:cxn>
                <a:cxn ang="0">
                  <a:pos x="101" y="128"/>
                </a:cxn>
                <a:cxn ang="0">
                  <a:pos x="101" y="123"/>
                </a:cxn>
              </a:cxnLst>
              <a:rect l="0" t="0" r="r" b="b"/>
              <a:pathLst>
                <a:path w="370" h="343">
                  <a:moveTo>
                    <a:pt x="101" y="123"/>
                  </a:moveTo>
                  <a:cubicBezTo>
                    <a:pt x="101" y="123"/>
                    <a:pt x="73" y="0"/>
                    <a:pt x="194" y="24"/>
                  </a:cubicBezTo>
                  <a:cubicBezTo>
                    <a:pt x="194" y="24"/>
                    <a:pt x="253" y="15"/>
                    <a:pt x="258" y="64"/>
                  </a:cubicBezTo>
                  <a:cubicBezTo>
                    <a:pt x="262" y="113"/>
                    <a:pt x="253" y="133"/>
                    <a:pt x="253" y="133"/>
                  </a:cubicBezTo>
                  <a:cubicBezTo>
                    <a:pt x="253" y="133"/>
                    <a:pt x="271" y="128"/>
                    <a:pt x="271" y="145"/>
                  </a:cubicBezTo>
                  <a:cubicBezTo>
                    <a:pt x="271" y="162"/>
                    <a:pt x="257" y="188"/>
                    <a:pt x="241" y="192"/>
                  </a:cubicBezTo>
                  <a:cubicBezTo>
                    <a:pt x="241" y="192"/>
                    <a:pt x="236" y="208"/>
                    <a:pt x="222" y="223"/>
                  </a:cubicBezTo>
                  <a:cubicBezTo>
                    <a:pt x="216" y="230"/>
                    <a:pt x="216" y="249"/>
                    <a:pt x="218" y="252"/>
                  </a:cubicBezTo>
                  <a:cubicBezTo>
                    <a:pt x="219" y="252"/>
                    <a:pt x="232" y="257"/>
                    <a:pt x="249" y="260"/>
                  </a:cubicBezTo>
                  <a:cubicBezTo>
                    <a:pt x="265" y="262"/>
                    <a:pt x="284" y="263"/>
                    <a:pt x="302" y="266"/>
                  </a:cubicBezTo>
                  <a:cubicBezTo>
                    <a:pt x="345" y="274"/>
                    <a:pt x="352" y="289"/>
                    <a:pt x="357" y="297"/>
                  </a:cubicBezTo>
                  <a:cubicBezTo>
                    <a:pt x="370" y="317"/>
                    <a:pt x="362" y="343"/>
                    <a:pt x="362" y="343"/>
                  </a:cubicBezTo>
                  <a:cubicBezTo>
                    <a:pt x="0" y="343"/>
                    <a:pt x="0" y="343"/>
                    <a:pt x="0" y="343"/>
                  </a:cubicBezTo>
                  <a:cubicBezTo>
                    <a:pt x="1" y="298"/>
                    <a:pt x="1" y="298"/>
                    <a:pt x="1" y="298"/>
                  </a:cubicBezTo>
                  <a:cubicBezTo>
                    <a:pt x="1" y="298"/>
                    <a:pt x="9" y="261"/>
                    <a:pt x="130" y="253"/>
                  </a:cubicBezTo>
                  <a:cubicBezTo>
                    <a:pt x="130" y="253"/>
                    <a:pt x="134" y="252"/>
                    <a:pt x="132" y="224"/>
                  </a:cubicBezTo>
                  <a:cubicBezTo>
                    <a:pt x="132" y="224"/>
                    <a:pt x="117" y="197"/>
                    <a:pt x="117" y="188"/>
                  </a:cubicBezTo>
                  <a:cubicBezTo>
                    <a:pt x="117" y="186"/>
                    <a:pt x="110" y="184"/>
                    <a:pt x="105" y="179"/>
                  </a:cubicBezTo>
                  <a:cubicBezTo>
                    <a:pt x="92" y="165"/>
                    <a:pt x="79" y="136"/>
                    <a:pt x="96" y="128"/>
                  </a:cubicBezTo>
                  <a:cubicBezTo>
                    <a:pt x="99" y="127"/>
                    <a:pt x="99" y="127"/>
                    <a:pt x="99" y="127"/>
                  </a:cubicBezTo>
                  <a:cubicBezTo>
                    <a:pt x="101" y="128"/>
                    <a:pt x="101" y="128"/>
                    <a:pt x="101" y="128"/>
                  </a:cubicBezTo>
                  <a:lnTo>
                    <a:pt x="101" y="12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185"/>
            <p:cNvSpPr>
              <a:spLocks noEditPoints="1"/>
            </p:cNvSpPr>
            <p:nvPr/>
          </p:nvSpPr>
          <p:spPr bwMode="auto">
            <a:xfrm>
              <a:off x="2562039" y="2310538"/>
              <a:ext cx="551950" cy="551950"/>
            </a:xfrm>
            <a:custGeom>
              <a:avLst/>
              <a:gdLst/>
              <a:ahLst/>
              <a:cxnLst>
                <a:cxn ang="0">
                  <a:pos x="322" y="358"/>
                </a:cxn>
                <a:cxn ang="0">
                  <a:pos x="315" y="358"/>
                </a:cxn>
                <a:cxn ang="0">
                  <a:pos x="315" y="244"/>
                </a:cxn>
                <a:cxn ang="0">
                  <a:pos x="358" y="244"/>
                </a:cxn>
                <a:cxn ang="0">
                  <a:pos x="358" y="325"/>
                </a:cxn>
                <a:cxn ang="0">
                  <a:pos x="322" y="358"/>
                </a:cxn>
                <a:cxn ang="0">
                  <a:pos x="315" y="115"/>
                </a:cxn>
                <a:cxn ang="0">
                  <a:pos x="322" y="115"/>
                </a:cxn>
                <a:cxn ang="0">
                  <a:pos x="358" y="146"/>
                </a:cxn>
                <a:cxn ang="0">
                  <a:pos x="358" y="229"/>
                </a:cxn>
                <a:cxn ang="0">
                  <a:pos x="315" y="229"/>
                </a:cxn>
                <a:cxn ang="0">
                  <a:pos x="315" y="115"/>
                </a:cxn>
                <a:cxn ang="0">
                  <a:pos x="72" y="244"/>
                </a:cxn>
                <a:cxn ang="0">
                  <a:pos x="157" y="244"/>
                </a:cxn>
                <a:cxn ang="0">
                  <a:pos x="157" y="258"/>
                </a:cxn>
                <a:cxn ang="0">
                  <a:pos x="157" y="265"/>
                </a:cxn>
                <a:cxn ang="0">
                  <a:pos x="172" y="279"/>
                </a:cxn>
                <a:cxn ang="0">
                  <a:pos x="186" y="279"/>
                </a:cxn>
                <a:cxn ang="0">
                  <a:pos x="200" y="265"/>
                </a:cxn>
                <a:cxn ang="0">
                  <a:pos x="200" y="258"/>
                </a:cxn>
                <a:cxn ang="0">
                  <a:pos x="200" y="244"/>
                </a:cxn>
                <a:cxn ang="0">
                  <a:pos x="286" y="244"/>
                </a:cxn>
                <a:cxn ang="0">
                  <a:pos x="286" y="358"/>
                </a:cxn>
                <a:cxn ang="0">
                  <a:pos x="72" y="358"/>
                </a:cxn>
                <a:cxn ang="0">
                  <a:pos x="72" y="244"/>
                </a:cxn>
                <a:cxn ang="0">
                  <a:pos x="200" y="229"/>
                </a:cxn>
                <a:cxn ang="0">
                  <a:pos x="200" y="215"/>
                </a:cxn>
                <a:cxn ang="0">
                  <a:pos x="200" y="208"/>
                </a:cxn>
                <a:cxn ang="0">
                  <a:pos x="186" y="193"/>
                </a:cxn>
                <a:cxn ang="0">
                  <a:pos x="172" y="193"/>
                </a:cxn>
                <a:cxn ang="0">
                  <a:pos x="157" y="208"/>
                </a:cxn>
                <a:cxn ang="0">
                  <a:pos x="157" y="215"/>
                </a:cxn>
                <a:cxn ang="0">
                  <a:pos x="157" y="229"/>
                </a:cxn>
                <a:cxn ang="0">
                  <a:pos x="72" y="229"/>
                </a:cxn>
                <a:cxn ang="0">
                  <a:pos x="72" y="115"/>
                </a:cxn>
                <a:cxn ang="0">
                  <a:pos x="93" y="115"/>
                </a:cxn>
                <a:cxn ang="0">
                  <a:pos x="93" y="86"/>
                </a:cxn>
                <a:cxn ang="0">
                  <a:pos x="179" y="0"/>
                </a:cxn>
                <a:cxn ang="0">
                  <a:pos x="265" y="86"/>
                </a:cxn>
                <a:cxn ang="0">
                  <a:pos x="265" y="115"/>
                </a:cxn>
                <a:cxn ang="0">
                  <a:pos x="286" y="115"/>
                </a:cxn>
                <a:cxn ang="0">
                  <a:pos x="286" y="229"/>
                </a:cxn>
                <a:cxn ang="0">
                  <a:pos x="200" y="229"/>
                </a:cxn>
                <a:cxn ang="0">
                  <a:pos x="229" y="86"/>
                </a:cxn>
                <a:cxn ang="0">
                  <a:pos x="179" y="45"/>
                </a:cxn>
                <a:cxn ang="0">
                  <a:pos x="129" y="86"/>
                </a:cxn>
                <a:cxn ang="0">
                  <a:pos x="129" y="115"/>
                </a:cxn>
                <a:cxn ang="0">
                  <a:pos x="229" y="115"/>
                </a:cxn>
                <a:cxn ang="0">
                  <a:pos x="229" y="86"/>
                </a:cxn>
                <a:cxn ang="0">
                  <a:pos x="0" y="325"/>
                </a:cxn>
                <a:cxn ang="0">
                  <a:pos x="0" y="244"/>
                </a:cxn>
                <a:cxn ang="0">
                  <a:pos x="43" y="244"/>
                </a:cxn>
                <a:cxn ang="0">
                  <a:pos x="43" y="358"/>
                </a:cxn>
                <a:cxn ang="0">
                  <a:pos x="34" y="358"/>
                </a:cxn>
                <a:cxn ang="0">
                  <a:pos x="0" y="325"/>
                </a:cxn>
                <a:cxn ang="0">
                  <a:pos x="0" y="146"/>
                </a:cxn>
                <a:cxn ang="0">
                  <a:pos x="36" y="115"/>
                </a:cxn>
                <a:cxn ang="0">
                  <a:pos x="43" y="115"/>
                </a:cxn>
                <a:cxn ang="0">
                  <a:pos x="43" y="229"/>
                </a:cxn>
                <a:cxn ang="0">
                  <a:pos x="0" y="229"/>
                </a:cxn>
                <a:cxn ang="0">
                  <a:pos x="0" y="146"/>
                </a:cxn>
              </a:cxnLst>
              <a:rect l="0" t="0" r="r" b="b"/>
              <a:pathLst>
                <a:path w="358" h="358">
                  <a:moveTo>
                    <a:pt x="322" y="358"/>
                  </a:moveTo>
                  <a:cubicBezTo>
                    <a:pt x="315" y="358"/>
                    <a:pt x="315" y="358"/>
                    <a:pt x="315" y="358"/>
                  </a:cubicBezTo>
                  <a:cubicBezTo>
                    <a:pt x="315" y="244"/>
                    <a:pt x="315" y="244"/>
                    <a:pt x="315" y="244"/>
                  </a:cubicBezTo>
                  <a:cubicBezTo>
                    <a:pt x="358" y="244"/>
                    <a:pt x="358" y="244"/>
                    <a:pt x="358" y="244"/>
                  </a:cubicBezTo>
                  <a:cubicBezTo>
                    <a:pt x="358" y="325"/>
                    <a:pt x="358" y="325"/>
                    <a:pt x="358" y="325"/>
                  </a:cubicBezTo>
                  <a:cubicBezTo>
                    <a:pt x="358" y="343"/>
                    <a:pt x="341" y="358"/>
                    <a:pt x="322" y="358"/>
                  </a:cubicBezTo>
                  <a:close/>
                  <a:moveTo>
                    <a:pt x="315" y="115"/>
                  </a:moveTo>
                  <a:cubicBezTo>
                    <a:pt x="322" y="115"/>
                    <a:pt x="322" y="115"/>
                    <a:pt x="322" y="115"/>
                  </a:cubicBezTo>
                  <a:cubicBezTo>
                    <a:pt x="341" y="115"/>
                    <a:pt x="358" y="127"/>
                    <a:pt x="358" y="146"/>
                  </a:cubicBezTo>
                  <a:cubicBezTo>
                    <a:pt x="358" y="229"/>
                    <a:pt x="358" y="229"/>
                    <a:pt x="358" y="229"/>
                  </a:cubicBezTo>
                  <a:cubicBezTo>
                    <a:pt x="315" y="229"/>
                    <a:pt x="315" y="229"/>
                    <a:pt x="315" y="229"/>
                  </a:cubicBezTo>
                  <a:cubicBezTo>
                    <a:pt x="315" y="115"/>
                    <a:pt x="315" y="115"/>
                    <a:pt x="315" y="115"/>
                  </a:cubicBezTo>
                  <a:close/>
                  <a:moveTo>
                    <a:pt x="72" y="244"/>
                  </a:moveTo>
                  <a:cubicBezTo>
                    <a:pt x="157" y="244"/>
                    <a:pt x="157" y="244"/>
                    <a:pt x="157" y="244"/>
                  </a:cubicBezTo>
                  <a:cubicBezTo>
                    <a:pt x="157" y="258"/>
                    <a:pt x="157" y="258"/>
                    <a:pt x="157" y="258"/>
                  </a:cubicBezTo>
                  <a:cubicBezTo>
                    <a:pt x="157" y="265"/>
                    <a:pt x="157" y="265"/>
                    <a:pt x="157" y="265"/>
                  </a:cubicBezTo>
                  <a:cubicBezTo>
                    <a:pt x="157" y="271"/>
                    <a:pt x="166" y="279"/>
                    <a:pt x="172" y="279"/>
                  </a:cubicBezTo>
                  <a:cubicBezTo>
                    <a:pt x="186" y="279"/>
                    <a:pt x="186" y="279"/>
                    <a:pt x="186" y="279"/>
                  </a:cubicBezTo>
                  <a:cubicBezTo>
                    <a:pt x="192" y="279"/>
                    <a:pt x="200" y="271"/>
                    <a:pt x="200" y="265"/>
                  </a:cubicBezTo>
                  <a:cubicBezTo>
                    <a:pt x="200" y="258"/>
                    <a:pt x="200" y="258"/>
                    <a:pt x="200" y="258"/>
                  </a:cubicBezTo>
                  <a:cubicBezTo>
                    <a:pt x="200" y="244"/>
                    <a:pt x="200" y="244"/>
                    <a:pt x="200" y="244"/>
                  </a:cubicBezTo>
                  <a:cubicBezTo>
                    <a:pt x="286" y="244"/>
                    <a:pt x="286" y="244"/>
                    <a:pt x="286" y="244"/>
                  </a:cubicBezTo>
                  <a:cubicBezTo>
                    <a:pt x="286" y="358"/>
                    <a:pt x="286" y="358"/>
                    <a:pt x="286" y="358"/>
                  </a:cubicBezTo>
                  <a:cubicBezTo>
                    <a:pt x="72" y="358"/>
                    <a:pt x="72" y="358"/>
                    <a:pt x="72" y="358"/>
                  </a:cubicBezTo>
                  <a:cubicBezTo>
                    <a:pt x="72" y="244"/>
                    <a:pt x="72" y="244"/>
                    <a:pt x="72" y="244"/>
                  </a:cubicBezTo>
                  <a:close/>
                  <a:moveTo>
                    <a:pt x="200" y="229"/>
                  </a:moveTo>
                  <a:cubicBezTo>
                    <a:pt x="200" y="215"/>
                    <a:pt x="200" y="215"/>
                    <a:pt x="200" y="215"/>
                  </a:cubicBezTo>
                  <a:cubicBezTo>
                    <a:pt x="200" y="208"/>
                    <a:pt x="200" y="208"/>
                    <a:pt x="200" y="208"/>
                  </a:cubicBezTo>
                  <a:cubicBezTo>
                    <a:pt x="200" y="202"/>
                    <a:pt x="192" y="193"/>
                    <a:pt x="186" y="193"/>
                  </a:cubicBezTo>
                  <a:cubicBezTo>
                    <a:pt x="172" y="193"/>
                    <a:pt x="172" y="193"/>
                    <a:pt x="172" y="193"/>
                  </a:cubicBezTo>
                  <a:cubicBezTo>
                    <a:pt x="166" y="193"/>
                    <a:pt x="157" y="202"/>
                    <a:pt x="157" y="208"/>
                  </a:cubicBezTo>
                  <a:cubicBezTo>
                    <a:pt x="157" y="215"/>
                    <a:pt x="157" y="215"/>
                    <a:pt x="157" y="215"/>
                  </a:cubicBezTo>
                  <a:cubicBezTo>
                    <a:pt x="157" y="229"/>
                    <a:pt x="157" y="229"/>
                    <a:pt x="157" y="229"/>
                  </a:cubicBezTo>
                  <a:cubicBezTo>
                    <a:pt x="72" y="229"/>
                    <a:pt x="72" y="229"/>
                    <a:pt x="72" y="229"/>
                  </a:cubicBezTo>
                  <a:cubicBezTo>
                    <a:pt x="72" y="115"/>
                    <a:pt x="72" y="115"/>
                    <a:pt x="72" y="115"/>
                  </a:cubicBezTo>
                  <a:cubicBezTo>
                    <a:pt x="93" y="115"/>
                    <a:pt x="93" y="115"/>
                    <a:pt x="93" y="115"/>
                  </a:cubicBezTo>
                  <a:cubicBezTo>
                    <a:pt x="93" y="86"/>
                    <a:pt x="93" y="86"/>
                    <a:pt x="93" y="86"/>
                  </a:cubicBezTo>
                  <a:cubicBezTo>
                    <a:pt x="93" y="40"/>
                    <a:pt x="129" y="0"/>
                    <a:pt x="179" y="0"/>
                  </a:cubicBezTo>
                  <a:cubicBezTo>
                    <a:pt x="228" y="0"/>
                    <a:pt x="265" y="40"/>
                    <a:pt x="265" y="86"/>
                  </a:cubicBezTo>
                  <a:cubicBezTo>
                    <a:pt x="265" y="115"/>
                    <a:pt x="265" y="115"/>
                    <a:pt x="265" y="115"/>
                  </a:cubicBezTo>
                  <a:cubicBezTo>
                    <a:pt x="286" y="115"/>
                    <a:pt x="286" y="115"/>
                    <a:pt x="286" y="115"/>
                  </a:cubicBezTo>
                  <a:cubicBezTo>
                    <a:pt x="286" y="229"/>
                    <a:pt x="286" y="229"/>
                    <a:pt x="286" y="229"/>
                  </a:cubicBezTo>
                  <a:cubicBezTo>
                    <a:pt x="200" y="229"/>
                    <a:pt x="200" y="229"/>
                    <a:pt x="200" y="229"/>
                  </a:cubicBezTo>
                  <a:close/>
                  <a:moveTo>
                    <a:pt x="229" y="86"/>
                  </a:moveTo>
                  <a:cubicBezTo>
                    <a:pt x="229" y="61"/>
                    <a:pt x="204" y="45"/>
                    <a:pt x="179" y="45"/>
                  </a:cubicBezTo>
                  <a:cubicBezTo>
                    <a:pt x="154" y="45"/>
                    <a:pt x="129" y="61"/>
                    <a:pt x="129" y="86"/>
                  </a:cubicBezTo>
                  <a:cubicBezTo>
                    <a:pt x="129" y="115"/>
                    <a:pt x="129" y="115"/>
                    <a:pt x="129" y="115"/>
                  </a:cubicBezTo>
                  <a:cubicBezTo>
                    <a:pt x="229" y="115"/>
                    <a:pt x="229" y="115"/>
                    <a:pt x="229" y="115"/>
                  </a:cubicBezTo>
                  <a:cubicBezTo>
                    <a:pt x="229" y="86"/>
                    <a:pt x="229" y="86"/>
                    <a:pt x="229" y="86"/>
                  </a:cubicBezTo>
                  <a:close/>
                  <a:moveTo>
                    <a:pt x="0" y="325"/>
                  </a:moveTo>
                  <a:cubicBezTo>
                    <a:pt x="0" y="244"/>
                    <a:pt x="0" y="244"/>
                    <a:pt x="0" y="244"/>
                  </a:cubicBezTo>
                  <a:cubicBezTo>
                    <a:pt x="43" y="244"/>
                    <a:pt x="43" y="244"/>
                    <a:pt x="43" y="244"/>
                  </a:cubicBezTo>
                  <a:cubicBezTo>
                    <a:pt x="43" y="358"/>
                    <a:pt x="43" y="358"/>
                    <a:pt x="43" y="358"/>
                  </a:cubicBezTo>
                  <a:cubicBezTo>
                    <a:pt x="34" y="358"/>
                    <a:pt x="34" y="358"/>
                    <a:pt x="34" y="358"/>
                  </a:cubicBezTo>
                  <a:cubicBezTo>
                    <a:pt x="15" y="358"/>
                    <a:pt x="0" y="343"/>
                    <a:pt x="0" y="325"/>
                  </a:cubicBezTo>
                  <a:close/>
                  <a:moveTo>
                    <a:pt x="0" y="146"/>
                  </a:moveTo>
                  <a:cubicBezTo>
                    <a:pt x="0" y="127"/>
                    <a:pt x="17" y="115"/>
                    <a:pt x="36" y="115"/>
                  </a:cubicBezTo>
                  <a:cubicBezTo>
                    <a:pt x="43" y="115"/>
                    <a:pt x="43" y="115"/>
                    <a:pt x="43" y="115"/>
                  </a:cubicBezTo>
                  <a:cubicBezTo>
                    <a:pt x="43" y="229"/>
                    <a:pt x="43" y="229"/>
                    <a:pt x="43" y="229"/>
                  </a:cubicBezTo>
                  <a:cubicBezTo>
                    <a:pt x="0" y="229"/>
                    <a:pt x="0" y="229"/>
                    <a:pt x="0" y="229"/>
                  </a:cubicBezTo>
                  <a:cubicBezTo>
                    <a:pt x="0" y="146"/>
                    <a:pt x="0" y="146"/>
                    <a:pt x="0" y="14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180"/>
            <p:cNvSpPr>
              <a:spLocks noEditPoints="1"/>
            </p:cNvSpPr>
            <p:nvPr/>
          </p:nvSpPr>
          <p:spPr bwMode="auto">
            <a:xfrm>
              <a:off x="4921989" y="2872122"/>
              <a:ext cx="460938" cy="660576"/>
            </a:xfrm>
            <a:custGeom>
              <a:avLst/>
              <a:gdLst/>
              <a:ahLst/>
              <a:cxnLst>
                <a:cxn ang="0">
                  <a:pos x="319" y="482"/>
                </a:cxn>
                <a:cxn ang="0">
                  <a:pos x="18" y="482"/>
                </a:cxn>
                <a:cxn ang="0">
                  <a:pos x="0" y="465"/>
                </a:cxn>
                <a:cxn ang="0">
                  <a:pos x="0" y="193"/>
                </a:cxn>
                <a:cxn ang="0">
                  <a:pos x="18" y="177"/>
                </a:cxn>
                <a:cxn ang="0">
                  <a:pos x="47" y="177"/>
                </a:cxn>
                <a:cxn ang="0">
                  <a:pos x="47" y="81"/>
                </a:cxn>
                <a:cxn ang="0">
                  <a:pos x="126" y="0"/>
                </a:cxn>
                <a:cxn ang="0">
                  <a:pos x="212" y="0"/>
                </a:cxn>
                <a:cxn ang="0">
                  <a:pos x="292" y="81"/>
                </a:cxn>
                <a:cxn ang="0">
                  <a:pos x="292" y="177"/>
                </a:cxn>
                <a:cxn ang="0">
                  <a:pos x="320" y="177"/>
                </a:cxn>
                <a:cxn ang="0">
                  <a:pos x="337" y="194"/>
                </a:cxn>
                <a:cxn ang="0">
                  <a:pos x="337" y="465"/>
                </a:cxn>
                <a:cxn ang="0">
                  <a:pos x="319" y="482"/>
                </a:cxn>
                <a:cxn ang="0">
                  <a:pos x="156" y="340"/>
                </a:cxn>
                <a:cxn ang="0">
                  <a:pos x="169" y="347"/>
                </a:cxn>
                <a:cxn ang="0">
                  <a:pos x="182" y="340"/>
                </a:cxn>
                <a:cxn ang="0">
                  <a:pos x="182" y="278"/>
                </a:cxn>
                <a:cxn ang="0">
                  <a:pos x="169" y="271"/>
                </a:cxn>
                <a:cxn ang="0">
                  <a:pos x="156" y="278"/>
                </a:cxn>
                <a:cxn ang="0">
                  <a:pos x="156" y="340"/>
                </a:cxn>
                <a:cxn ang="0">
                  <a:pos x="246" y="93"/>
                </a:cxn>
                <a:cxn ang="0">
                  <a:pos x="199" y="45"/>
                </a:cxn>
                <a:cxn ang="0">
                  <a:pos x="140" y="45"/>
                </a:cxn>
                <a:cxn ang="0">
                  <a:pos x="93" y="93"/>
                </a:cxn>
                <a:cxn ang="0">
                  <a:pos x="93" y="177"/>
                </a:cxn>
                <a:cxn ang="0">
                  <a:pos x="246" y="177"/>
                </a:cxn>
                <a:cxn ang="0">
                  <a:pos x="246" y="93"/>
                </a:cxn>
              </a:cxnLst>
              <a:rect l="0" t="0" r="r" b="b"/>
              <a:pathLst>
                <a:path w="337" h="482">
                  <a:moveTo>
                    <a:pt x="319" y="482"/>
                  </a:moveTo>
                  <a:cubicBezTo>
                    <a:pt x="18" y="482"/>
                    <a:pt x="18" y="482"/>
                    <a:pt x="18" y="482"/>
                  </a:cubicBezTo>
                  <a:cubicBezTo>
                    <a:pt x="8" y="482"/>
                    <a:pt x="0" y="475"/>
                    <a:pt x="0" y="465"/>
                  </a:cubicBezTo>
                  <a:cubicBezTo>
                    <a:pt x="0" y="193"/>
                    <a:pt x="0" y="193"/>
                    <a:pt x="0" y="193"/>
                  </a:cubicBezTo>
                  <a:cubicBezTo>
                    <a:pt x="0" y="184"/>
                    <a:pt x="8" y="177"/>
                    <a:pt x="18" y="177"/>
                  </a:cubicBezTo>
                  <a:cubicBezTo>
                    <a:pt x="47" y="177"/>
                    <a:pt x="47" y="177"/>
                    <a:pt x="47" y="177"/>
                  </a:cubicBezTo>
                  <a:cubicBezTo>
                    <a:pt x="47" y="81"/>
                    <a:pt x="47" y="81"/>
                    <a:pt x="47" y="81"/>
                  </a:cubicBezTo>
                  <a:cubicBezTo>
                    <a:pt x="47" y="37"/>
                    <a:pt x="82" y="0"/>
                    <a:pt x="126" y="0"/>
                  </a:cubicBezTo>
                  <a:cubicBezTo>
                    <a:pt x="212" y="0"/>
                    <a:pt x="212" y="0"/>
                    <a:pt x="212" y="0"/>
                  </a:cubicBezTo>
                  <a:cubicBezTo>
                    <a:pt x="256" y="0"/>
                    <a:pt x="292" y="37"/>
                    <a:pt x="292" y="81"/>
                  </a:cubicBezTo>
                  <a:cubicBezTo>
                    <a:pt x="292" y="177"/>
                    <a:pt x="292" y="177"/>
                    <a:pt x="292" y="177"/>
                  </a:cubicBezTo>
                  <a:cubicBezTo>
                    <a:pt x="320" y="177"/>
                    <a:pt x="320" y="177"/>
                    <a:pt x="320" y="177"/>
                  </a:cubicBezTo>
                  <a:cubicBezTo>
                    <a:pt x="329" y="177"/>
                    <a:pt x="337" y="185"/>
                    <a:pt x="337" y="194"/>
                  </a:cubicBezTo>
                  <a:cubicBezTo>
                    <a:pt x="337" y="465"/>
                    <a:pt x="337" y="465"/>
                    <a:pt x="337" y="465"/>
                  </a:cubicBezTo>
                  <a:cubicBezTo>
                    <a:pt x="337" y="475"/>
                    <a:pt x="329" y="482"/>
                    <a:pt x="319" y="482"/>
                  </a:cubicBezTo>
                  <a:close/>
                  <a:moveTo>
                    <a:pt x="156" y="340"/>
                  </a:moveTo>
                  <a:cubicBezTo>
                    <a:pt x="156" y="343"/>
                    <a:pt x="162" y="347"/>
                    <a:pt x="169" y="347"/>
                  </a:cubicBezTo>
                  <a:cubicBezTo>
                    <a:pt x="176" y="347"/>
                    <a:pt x="182" y="343"/>
                    <a:pt x="182" y="340"/>
                  </a:cubicBezTo>
                  <a:cubicBezTo>
                    <a:pt x="182" y="278"/>
                    <a:pt x="182" y="278"/>
                    <a:pt x="182" y="278"/>
                  </a:cubicBezTo>
                  <a:cubicBezTo>
                    <a:pt x="182" y="274"/>
                    <a:pt x="176" y="271"/>
                    <a:pt x="169" y="271"/>
                  </a:cubicBezTo>
                  <a:cubicBezTo>
                    <a:pt x="162" y="271"/>
                    <a:pt x="156" y="274"/>
                    <a:pt x="156" y="278"/>
                  </a:cubicBezTo>
                  <a:cubicBezTo>
                    <a:pt x="156" y="340"/>
                    <a:pt x="156" y="340"/>
                    <a:pt x="156" y="340"/>
                  </a:cubicBezTo>
                  <a:close/>
                  <a:moveTo>
                    <a:pt x="246" y="93"/>
                  </a:moveTo>
                  <a:cubicBezTo>
                    <a:pt x="246" y="66"/>
                    <a:pt x="226" y="45"/>
                    <a:pt x="199" y="45"/>
                  </a:cubicBezTo>
                  <a:cubicBezTo>
                    <a:pt x="140" y="45"/>
                    <a:pt x="140" y="45"/>
                    <a:pt x="140" y="45"/>
                  </a:cubicBezTo>
                  <a:cubicBezTo>
                    <a:pt x="113" y="45"/>
                    <a:pt x="93" y="66"/>
                    <a:pt x="93" y="93"/>
                  </a:cubicBezTo>
                  <a:cubicBezTo>
                    <a:pt x="93" y="177"/>
                    <a:pt x="93" y="177"/>
                    <a:pt x="93" y="177"/>
                  </a:cubicBezTo>
                  <a:cubicBezTo>
                    <a:pt x="246" y="177"/>
                    <a:pt x="246" y="177"/>
                    <a:pt x="246" y="177"/>
                  </a:cubicBezTo>
                  <a:cubicBezTo>
                    <a:pt x="246" y="93"/>
                    <a:pt x="246" y="93"/>
                    <a:pt x="246" y="9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00"/>
            <p:cNvSpPr>
              <a:spLocks noEditPoints="1"/>
            </p:cNvSpPr>
            <p:nvPr/>
          </p:nvSpPr>
          <p:spPr bwMode="auto">
            <a:xfrm>
              <a:off x="6133510" y="3192611"/>
              <a:ext cx="343502" cy="645900"/>
            </a:xfrm>
            <a:custGeom>
              <a:avLst/>
              <a:gdLst/>
              <a:ahLst/>
              <a:cxnLst>
                <a:cxn ang="0">
                  <a:pos x="190" y="472"/>
                </a:cxn>
                <a:cxn ang="0">
                  <a:pos x="61" y="472"/>
                </a:cxn>
                <a:cxn ang="0">
                  <a:pos x="0" y="410"/>
                </a:cxn>
                <a:cxn ang="0">
                  <a:pos x="0" y="62"/>
                </a:cxn>
                <a:cxn ang="0">
                  <a:pos x="61" y="0"/>
                </a:cxn>
                <a:cxn ang="0">
                  <a:pos x="190" y="0"/>
                </a:cxn>
                <a:cxn ang="0">
                  <a:pos x="251" y="62"/>
                </a:cxn>
                <a:cxn ang="0">
                  <a:pos x="251" y="410"/>
                </a:cxn>
                <a:cxn ang="0">
                  <a:pos x="190" y="472"/>
                </a:cxn>
                <a:cxn ang="0">
                  <a:pos x="126" y="441"/>
                </a:cxn>
                <a:cxn ang="0">
                  <a:pos x="145" y="422"/>
                </a:cxn>
                <a:cxn ang="0">
                  <a:pos x="126" y="403"/>
                </a:cxn>
                <a:cxn ang="0">
                  <a:pos x="107" y="422"/>
                </a:cxn>
                <a:cxn ang="0">
                  <a:pos x="126" y="441"/>
                </a:cxn>
                <a:cxn ang="0">
                  <a:pos x="221" y="62"/>
                </a:cxn>
                <a:cxn ang="0">
                  <a:pos x="31" y="62"/>
                </a:cxn>
                <a:cxn ang="0">
                  <a:pos x="31" y="372"/>
                </a:cxn>
                <a:cxn ang="0">
                  <a:pos x="221" y="372"/>
                </a:cxn>
                <a:cxn ang="0">
                  <a:pos x="221" y="62"/>
                </a:cxn>
              </a:cxnLst>
              <a:rect l="0" t="0" r="r" b="b"/>
              <a:pathLst>
                <a:path w="251" h="472">
                  <a:moveTo>
                    <a:pt x="190" y="472"/>
                  </a:moveTo>
                  <a:cubicBezTo>
                    <a:pt x="61" y="472"/>
                    <a:pt x="61" y="472"/>
                    <a:pt x="61" y="472"/>
                  </a:cubicBezTo>
                  <a:cubicBezTo>
                    <a:pt x="28" y="472"/>
                    <a:pt x="0" y="445"/>
                    <a:pt x="0" y="410"/>
                  </a:cubicBezTo>
                  <a:cubicBezTo>
                    <a:pt x="0" y="62"/>
                    <a:pt x="0" y="62"/>
                    <a:pt x="0" y="62"/>
                  </a:cubicBezTo>
                  <a:cubicBezTo>
                    <a:pt x="0" y="28"/>
                    <a:pt x="28" y="0"/>
                    <a:pt x="61" y="0"/>
                  </a:cubicBezTo>
                  <a:cubicBezTo>
                    <a:pt x="190" y="0"/>
                    <a:pt x="190" y="0"/>
                    <a:pt x="190" y="0"/>
                  </a:cubicBezTo>
                  <a:cubicBezTo>
                    <a:pt x="224" y="0"/>
                    <a:pt x="251" y="28"/>
                    <a:pt x="251" y="62"/>
                  </a:cubicBezTo>
                  <a:cubicBezTo>
                    <a:pt x="251" y="410"/>
                    <a:pt x="251" y="410"/>
                    <a:pt x="251" y="410"/>
                  </a:cubicBezTo>
                  <a:cubicBezTo>
                    <a:pt x="251" y="445"/>
                    <a:pt x="224" y="472"/>
                    <a:pt x="190" y="472"/>
                  </a:cubicBezTo>
                  <a:close/>
                  <a:moveTo>
                    <a:pt x="126" y="441"/>
                  </a:moveTo>
                  <a:cubicBezTo>
                    <a:pt x="136" y="441"/>
                    <a:pt x="145" y="433"/>
                    <a:pt x="145" y="422"/>
                  </a:cubicBezTo>
                  <a:cubicBezTo>
                    <a:pt x="145" y="411"/>
                    <a:pt x="136" y="403"/>
                    <a:pt x="126" y="403"/>
                  </a:cubicBezTo>
                  <a:cubicBezTo>
                    <a:pt x="115" y="403"/>
                    <a:pt x="107" y="411"/>
                    <a:pt x="107" y="422"/>
                  </a:cubicBezTo>
                  <a:cubicBezTo>
                    <a:pt x="107" y="433"/>
                    <a:pt x="115" y="441"/>
                    <a:pt x="126" y="441"/>
                  </a:cubicBezTo>
                  <a:close/>
                  <a:moveTo>
                    <a:pt x="221" y="62"/>
                  </a:moveTo>
                  <a:cubicBezTo>
                    <a:pt x="31" y="62"/>
                    <a:pt x="31" y="62"/>
                    <a:pt x="31" y="62"/>
                  </a:cubicBezTo>
                  <a:cubicBezTo>
                    <a:pt x="31" y="372"/>
                    <a:pt x="31" y="372"/>
                    <a:pt x="31" y="372"/>
                  </a:cubicBezTo>
                  <a:cubicBezTo>
                    <a:pt x="221" y="372"/>
                    <a:pt x="221" y="372"/>
                    <a:pt x="221" y="372"/>
                  </a:cubicBezTo>
                  <a:cubicBezTo>
                    <a:pt x="221" y="62"/>
                    <a:pt x="221" y="62"/>
                    <a:pt x="221" y="6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3" name="Rectangle 62"/>
          <p:cNvSpPr/>
          <p:nvPr/>
        </p:nvSpPr>
        <p:spPr>
          <a:xfrm>
            <a:off x="381000" y="3368546"/>
            <a:ext cx="2421347" cy="781817"/>
          </a:xfrm>
          <a:prstGeom prst="rect">
            <a:avLst/>
          </a:prstGeom>
        </p:spPr>
        <p:txBody>
          <a:bodyPr wrap="square">
            <a:spAutoFit/>
          </a:bodyPr>
          <a:lstStyle/>
          <a:p>
            <a:pPr algn="ctr">
              <a:lnSpc>
                <a:spcPct val="150000"/>
              </a:lnSpc>
            </a:pPr>
            <a:r>
              <a:rPr lang="en-US" sz="1100" b="1" dirty="0">
                <a:solidFill>
                  <a:schemeClr val="accent4"/>
                </a:solidFill>
              </a:rPr>
              <a:t>YOUR TITLE HERE</a:t>
            </a:r>
          </a:p>
          <a:p>
            <a:pPr algn="ctr">
              <a:lnSpc>
                <a:spcPct val="150000"/>
              </a:lnSpc>
            </a:pPr>
            <a:r>
              <a:rPr lang="en-US" sz="1000" dirty="0">
                <a:solidFill>
                  <a:schemeClr val="bg1">
                    <a:lumMod val="50000"/>
                  </a:schemeClr>
                </a:solidFill>
              </a:rPr>
              <a:t>There are many variations of passages of lorem ipsum available, </a:t>
            </a:r>
          </a:p>
        </p:txBody>
      </p:sp>
      <p:sp>
        <p:nvSpPr>
          <p:cNvPr id="64" name="Rectangle 63"/>
          <p:cNvSpPr/>
          <p:nvPr/>
        </p:nvSpPr>
        <p:spPr>
          <a:xfrm>
            <a:off x="2379253" y="3867150"/>
            <a:ext cx="2421347" cy="781817"/>
          </a:xfrm>
          <a:prstGeom prst="rect">
            <a:avLst/>
          </a:prstGeom>
        </p:spPr>
        <p:txBody>
          <a:bodyPr wrap="square">
            <a:spAutoFit/>
          </a:bodyPr>
          <a:lstStyle/>
          <a:p>
            <a:pPr algn="ctr">
              <a:lnSpc>
                <a:spcPct val="150000"/>
              </a:lnSpc>
            </a:pPr>
            <a:r>
              <a:rPr lang="en-US" sz="1100" b="1" dirty="0">
                <a:solidFill>
                  <a:schemeClr val="accent3"/>
                </a:solidFill>
              </a:rPr>
              <a:t>YOUR TITLE HERE</a:t>
            </a:r>
          </a:p>
          <a:p>
            <a:pPr algn="ctr">
              <a:lnSpc>
                <a:spcPct val="150000"/>
              </a:lnSpc>
            </a:pPr>
            <a:r>
              <a:rPr lang="en-US" sz="1000" dirty="0">
                <a:solidFill>
                  <a:schemeClr val="bg1">
                    <a:lumMod val="50000"/>
                  </a:schemeClr>
                </a:solidFill>
              </a:rPr>
              <a:t>There are many variations of passages of lorem ipsum available, </a:t>
            </a:r>
          </a:p>
        </p:txBody>
      </p:sp>
      <p:sp>
        <p:nvSpPr>
          <p:cNvPr id="56" name="Rectangle 55"/>
          <p:cNvSpPr/>
          <p:nvPr/>
        </p:nvSpPr>
        <p:spPr>
          <a:xfrm>
            <a:off x="4343400" y="1620619"/>
            <a:ext cx="2407709" cy="803618"/>
          </a:xfrm>
          <a:prstGeom prst="rect">
            <a:avLst/>
          </a:prstGeom>
        </p:spPr>
        <p:txBody>
          <a:bodyPr wrap="square">
            <a:spAutoFit/>
          </a:bodyPr>
          <a:lstStyle/>
          <a:p>
            <a:pPr algn="ctr">
              <a:lnSpc>
                <a:spcPct val="150000"/>
              </a:lnSpc>
            </a:pPr>
            <a:r>
              <a:rPr lang="en-US" sz="1100" b="1" dirty="0">
                <a:solidFill>
                  <a:schemeClr val="accent2"/>
                </a:solidFill>
              </a:rPr>
              <a:t>YOUR TITLE HERE</a:t>
            </a:r>
          </a:p>
          <a:p>
            <a:pPr algn="ctr">
              <a:lnSpc>
                <a:spcPct val="150000"/>
              </a:lnSpc>
            </a:pPr>
            <a:r>
              <a:rPr lang="en-US" sz="1000" dirty="0">
                <a:solidFill>
                  <a:schemeClr val="bg1">
                    <a:lumMod val="50000"/>
                  </a:schemeClr>
                </a:solidFill>
              </a:rPr>
              <a:t>There are many variations of passages of lorem ipsum available, </a:t>
            </a:r>
          </a:p>
        </p:txBody>
      </p:sp>
      <p:sp>
        <p:nvSpPr>
          <p:cNvPr id="65" name="Rectangle 64"/>
          <p:cNvSpPr/>
          <p:nvPr/>
        </p:nvSpPr>
        <p:spPr>
          <a:xfrm>
            <a:off x="6341654" y="2136075"/>
            <a:ext cx="2407709" cy="803618"/>
          </a:xfrm>
          <a:prstGeom prst="rect">
            <a:avLst/>
          </a:prstGeom>
        </p:spPr>
        <p:txBody>
          <a:bodyPr wrap="square">
            <a:spAutoFit/>
          </a:bodyPr>
          <a:lstStyle/>
          <a:p>
            <a:pPr algn="ctr">
              <a:lnSpc>
                <a:spcPct val="150000"/>
              </a:lnSpc>
            </a:pPr>
            <a:r>
              <a:rPr lang="en-US" sz="1100" b="1" dirty="0">
                <a:solidFill>
                  <a:schemeClr val="accent1"/>
                </a:solidFill>
              </a:rPr>
              <a:t>YOUR TITLE HERE</a:t>
            </a:r>
          </a:p>
          <a:p>
            <a:pPr algn="ctr">
              <a:lnSpc>
                <a:spcPct val="150000"/>
              </a:lnSpc>
            </a:pPr>
            <a:r>
              <a:rPr lang="en-US" sz="1000" dirty="0">
                <a:solidFill>
                  <a:schemeClr val="bg1">
                    <a:lumMod val="50000"/>
                  </a:schemeClr>
                </a:solidFill>
              </a:rPr>
              <a:t>There are many variations of passages of lorem ipsum available, </a:t>
            </a:r>
          </a:p>
        </p:txBody>
      </p:sp>
    </p:spTree>
    <p:extLst>
      <p:ext uri="{BB962C8B-B14F-4D97-AF65-F5344CB8AC3E}">
        <p14:creationId xmlns:p14="http://schemas.microsoft.com/office/powerpoint/2010/main" val="3685409619"/>
      </p:ext>
    </p:extLst>
  </p:cSld>
  <p:clrMapOvr>
    <a:masterClrMapping/>
  </p:clrMapOvr>
  <p:transition spd="slow">
    <p:push dir="u"/>
  </p:transition>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ound Same Side Corner Rectangle 33"/>
          <p:cNvSpPr/>
          <p:nvPr/>
        </p:nvSpPr>
        <p:spPr>
          <a:xfrm>
            <a:off x="4724399" y="3089910"/>
            <a:ext cx="4024963" cy="1600200"/>
          </a:xfrm>
          <a:prstGeom prst="round2SameRect">
            <a:avLst>
              <a:gd name="adj1" fmla="val 16747"/>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400" b="1" dirty="0">
                <a:solidFill>
                  <a:schemeClr val="bg2"/>
                </a:solidFill>
              </a:rPr>
              <a:t>YOUR TITLE HERE</a:t>
            </a:r>
          </a:p>
          <a:p>
            <a:pPr algn="ctr">
              <a:lnSpc>
                <a:spcPct val="150000"/>
              </a:lnSpc>
            </a:pPr>
            <a:r>
              <a:rPr lang="en-US" sz="1100" dirty="0">
                <a:solidFill>
                  <a:schemeClr val="bg2"/>
                </a:solidFill>
              </a:rPr>
              <a:t>There are many variations of passages of lorem ipsum available, but the majority have suffered alteration in some form, by injected</a:t>
            </a:r>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29" name="Round Same Side Corner Rectangle 28"/>
          <p:cNvSpPr/>
          <p:nvPr/>
        </p:nvSpPr>
        <p:spPr>
          <a:xfrm>
            <a:off x="381001" y="3089910"/>
            <a:ext cx="4038599" cy="1600200"/>
          </a:xfrm>
          <a:prstGeom prst="round2SameRect">
            <a:avLst>
              <a:gd name="adj1" fmla="val 1674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400" b="1" dirty="0">
                <a:solidFill>
                  <a:schemeClr val="bg2"/>
                </a:solidFill>
              </a:rPr>
              <a:t>YOUR TITLE HERE</a:t>
            </a:r>
          </a:p>
          <a:p>
            <a:pPr algn="ctr">
              <a:lnSpc>
                <a:spcPct val="150000"/>
              </a:lnSpc>
            </a:pPr>
            <a:r>
              <a:rPr lang="en-US" sz="1100" dirty="0">
                <a:solidFill>
                  <a:schemeClr val="bg2"/>
                </a:solidFill>
              </a:rPr>
              <a:t>There are many variations of passages of lorem ipsum available, but the majority have suffered alteration in some form, by injected</a:t>
            </a:r>
          </a:p>
        </p:txBody>
      </p:sp>
      <p:grpSp>
        <p:nvGrpSpPr>
          <p:cNvPr id="13" name="Group 12"/>
          <p:cNvGrpSpPr/>
          <p:nvPr/>
        </p:nvGrpSpPr>
        <p:grpSpPr>
          <a:xfrm>
            <a:off x="1976506" y="1507784"/>
            <a:ext cx="999990" cy="1216366"/>
            <a:chOff x="1941513" y="2909887"/>
            <a:chExt cx="271462" cy="330200"/>
          </a:xfrm>
          <a:solidFill>
            <a:schemeClr val="accent1"/>
          </a:solidFill>
        </p:grpSpPr>
        <p:sp>
          <p:nvSpPr>
            <p:cNvPr id="14" name="Freeform 287"/>
            <p:cNvSpPr>
              <a:spLocks/>
            </p:cNvSpPr>
            <p:nvPr/>
          </p:nvSpPr>
          <p:spPr bwMode="auto">
            <a:xfrm>
              <a:off x="1941513" y="2976562"/>
              <a:ext cx="168275" cy="169863"/>
            </a:xfrm>
            <a:custGeom>
              <a:avLst/>
              <a:gdLst/>
              <a:ahLst/>
              <a:cxnLst>
                <a:cxn ang="0">
                  <a:pos x="37" y="0"/>
                </a:cxn>
                <a:cxn ang="0">
                  <a:pos x="0" y="36"/>
                </a:cxn>
                <a:cxn ang="0">
                  <a:pos x="0" y="48"/>
                </a:cxn>
                <a:cxn ang="0">
                  <a:pos x="10" y="73"/>
                </a:cxn>
                <a:cxn ang="0">
                  <a:pos x="12" y="73"/>
                </a:cxn>
                <a:cxn ang="0">
                  <a:pos x="22" y="68"/>
                </a:cxn>
                <a:cxn ang="0">
                  <a:pos x="27" y="67"/>
                </a:cxn>
                <a:cxn ang="0">
                  <a:pos x="26" y="66"/>
                </a:cxn>
                <a:cxn ang="0">
                  <a:pos x="11" y="41"/>
                </a:cxn>
                <a:cxn ang="0">
                  <a:pos x="11" y="33"/>
                </a:cxn>
                <a:cxn ang="0">
                  <a:pos x="12" y="32"/>
                </a:cxn>
                <a:cxn ang="0">
                  <a:pos x="20" y="32"/>
                </a:cxn>
                <a:cxn ang="0">
                  <a:pos x="21" y="31"/>
                </a:cxn>
                <a:cxn ang="0">
                  <a:pos x="23" y="22"/>
                </a:cxn>
                <a:cxn ang="0">
                  <a:pos x="25" y="31"/>
                </a:cxn>
                <a:cxn ang="0">
                  <a:pos x="26" y="32"/>
                </a:cxn>
                <a:cxn ang="0">
                  <a:pos x="61" y="32"/>
                </a:cxn>
                <a:cxn ang="0">
                  <a:pos x="62" y="33"/>
                </a:cxn>
                <a:cxn ang="0">
                  <a:pos x="62" y="41"/>
                </a:cxn>
                <a:cxn ang="0">
                  <a:pos x="46" y="66"/>
                </a:cxn>
                <a:cxn ang="0">
                  <a:pos x="46" y="67"/>
                </a:cxn>
                <a:cxn ang="0">
                  <a:pos x="51" y="68"/>
                </a:cxn>
                <a:cxn ang="0">
                  <a:pos x="62" y="73"/>
                </a:cxn>
                <a:cxn ang="0">
                  <a:pos x="64" y="72"/>
                </a:cxn>
                <a:cxn ang="0">
                  <a:pos x="73" y="48"/>
                </a:cxn>
                <a:cxn ang="0">
                  <a:pos x="73" y="36"/>
                </a:cxn>
                <a:cxn ang="0">
                  <a:pos x="37" y="0"/>
                </a:cxn>
              </a:cxnLst>
              <a:rect l="0" t="0" r="r" b="b"/>
              <a:pathLst>
                <a:path w="73" h="74">
                  <a:moveTo>
                    <a:pt x="37" y="0"/>
                  </a:moveTo>
                  <a:cubicBezTo>
                    <a:pt x="17" y="0"/>
                    <a:pt x="0" y="16"/>
                    <a:pt x="0" y="36"/>
                  </a:cubicBezTo>
                  <a:cubicBezTo>
                    <a:pt x="0" y="48"/>
                    <a:pt x="0" y="48"/>
                    <a:pt x="0" y="48"/>
                  </a:cubicBezTo>
                  <a:cubicBezTo>
                    <a:pt x="0" y="57"/>
                    <a:pt x="3" y="66"/>
                    <a:pt x="10" y="73"/>
                  </a:cubicBezTo>
                  <a:cubicBezTo>
                    <a:pt x="11" y="74"/>
                    <a:pt x="11" y="73"/>
                    <a:pt x="12" y="73"/>
                  </a:cubicBezTo>
                  <a:cubicBezTo>
                    <a:pt x="15" y="71"/>
                    <a:pt x="18" y="69"/>
                    <a:pt x="22" y="68"/>
                  </a:cubicBezTo>
                  <a:cubicBezTo>
                    <a:pt x="24" y="68"/>
                    <a:pt x="25" y="67"/>
                    <a:pt x="27" y="67"/>
                  </a:cubicBezTo>
                  <a:cubicBezTo>
                    <a:pt x="28" y="67"/>
                    <a:pt x="28" y="66"/>
                    <a:pt x="26" y="66"/>
                  </a:cubicBezTo>
                  <a:cubicBezTo>
                    <a:pt x="16" y="63"/>
                    <a:pt x="11" y="53"/>
                    <a:pt x="11" y="41"/>
                  </a:cubicBezTo>
                  <a:cubicBezTo>
                    <a:pt x="11" y="33"/>
                    <a:pt x="11" y="33"/>
                    <a:pt x="11" y="33"/>
                  </a:cubicBezTo>
                  <a:cubicBezTo>
                    <a:pt x="11" y="32"/>
                    <a:pt x="11" y="32"/>
                    <a:pt x="12" y="32"/>
                  </a:cubicBezTo>
                  <a:cubicBezTo>
                    <a:pt x="20" y="32"/>
                    <a:pt x="20" y="32"/>
                    <a:pt x="20" y="32"/>
                  </a:cubicBezTo>
                  <a:cubicBezTo>
                    <a:pt x="21" y="32"/>
                    <a:pt x="21" y="32"/>
                    <a:pt x="21" y="31"/>
                  </a:cubicBezTo>
                  <a:cubicBezTo>
                    <a:pt x="22" y="29"/>
                    <a:pt x="22" y="22"/>
                    <a:pt x="23" y="22"/>
                  </a:cubicBezTo>
                  <a:cubicBezTo>
                    <a:pt x="24" y="22"/>
                    <a:pt x="25" y="30"/>
                    <a:pt x="25" y="31"/>
                  </a:cubicBezTo>
                  <a:cubicBezTo>
                    <a:pt x="25" y="32"/>
                    <a:pt x="26" y="32"/>
                    <a:pt x="26" y="32"/>
                  </a:cubicBezTo>
                  <a:cubicBezTo>
                    <a:pt x="61" y="32"/>
                    <a:pt x="61" y="32"/>
                    <a:pt x="61" y="32"/>
                  </a:cubicBezTo>
                  <a:cubicBezTo>
                    <a:pt x="62" y="32"/>
                    <a:pt x="62" y="32"/>
                    <a:pt x="62" y="33"/>
                  </a:cubicBezTo>
                  <a:cubicBezTo>
                    <a:pt x="62" y="41"/>
                    <a:pt x="62" y="41"/>
                    <a:pt x="62" y="41"/>
                  </a:cubicBezTo>
                  <a:cubicBezTo>
                    <a:pt x="62" y="53"/>
                    <a:pt x="57" y="63"/>
                    <a:pt x="46" y="66"/>
                  </a:cubicBezTo>
                  <a:cubicBezTo>
                    <a:pt x="45" y="66"/>
                    <a:pt x="45" y="67"/>
                    <a:pt x="46" y="67"/>
                  </a:cubicBezTo>
                  <a:cubicBezTo>
                    <a:pt x="48" y="67"/>
                    <a:pt x="49" y="67"/>
                    <a:pt x="51" y="68"/>
                  </a:cubicBezTo>
                  <a:cubicBezTo>
                    <a:pt x="55" y="69"/>
                    <a:pt x="59" y="71"/>
                    <a:pt x="62" y="73"/>
                  </a:cubicBezTo>
                  <a:cubicBezTo>
                    <a:pt x="62" y="73"/>
                    <a:pt x="63" y="73"/>
                    <a:pt x="64" y="72"/>
                  </a:cubicBezTo>
                  <a:cubicBezTo>
                    <a:pt x="70" y="66"/>
                    <a:pt x="73" y="57"/>
                    <a:pt x="73" y="48"/>
                  </a:cubicBezTo>
                  <a:cubicBezTo>
                    <a:pt x="73" y="36"/>
                    <a:pt x="73" y="36"/>
                    <a:pt x="73" y="36"/>
                  </a:cubicBezTo>
                  <a:cubicBezTo>
                    <a:pt x="73" y="16"/>
                    <a:pt x="57" y="0"/>
                    <a:pt x="37"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15" name="Freeform 288"/>
            <p:cNvSpPr>
              <a:spLocks noEditPoints="1"/>
            </p:cNvSpPr>
            <p:nvPr/>
          </p:nvSpPr>
          <p:spPr bwMode="auto">
            <a:xfrm>
              <a:off x="1949450" y="3141662"/>
              <a:ext cx="152400" cy="98425"/>
            </a:xfrm>
            <a:custGeom>
              <a:avLst/>
              <a:gdLst/>
              <a:ahLst/>
              <a:cxnLst>
                <a:cxn ang="0">
                  <a:pos x="58" y="27"/>
                </a:cxn>
                <a:cxn ang="0">
                  <a:pos x="46" y="27"/>
                </a:cxn>
                <a:cxn ang="0">
                  <a:pos x="46" y="24"/>
                </a:cxn>
                <a:cxn ang="0">
                  <a:pos x="58" y="24"/>
                </a:cxn>
                <a:cxn ang="0">
                  <a:pos x="58" y="27"/>
                </a:cxn>
                <a:cxn ang="0">
                  <a:pos x="35" y="29"/>
                </a:cxn>
                <a:cxn ang="0">
                  <a:pos x="34" y="30"/>
                </a:cxn>
                <a:cxn ang="0">
                  <a:pos x="33" y="29"/>
                </a:cxn>
                <a:cxn ang="0">
                  <a:pos x="13" y="9"/>
                </a:cxn>
                <a:cxn ang="0">
                  <a:pos x="13" y="8"/>
                </a:cxn>
                <a:cxn ang="0">
                  <a:pos x="20" y="4"/>
                </a:cxn>
                <a:cxn ang="0">
                  <a:pos x="21" y="4"/>
                </a:cxn>
                <a:cxn ang="0">
                  <a:pos x="34" y="7"/>
                </a:cxn>
                <a:cxn ang="0">
                  <a:pos x="44" y="5"/>
                </a:cxn>
                <a:cxn ang="0">
                  <a:pos x="46" y="4"/>
                </a:cxn>
                <a:cxn ang="0">
                  <a:pos x="46" y="4"/>
                </a:cxn>
                <a:cxn ang="0">
                  <a:pos x="47" y="4"/>
                </a:cxn>
                <a:cxn ang="0">
                  <a:pos x="54" y="8"/>
                </a:cxn>
                <a:cxn ang="0">
                  <a:pos x="54" y="9"/>
                </a:cxn>
                <a:cxn ang="0">
                  <a:pos x="35" y="29"/>
                </a:cxn>
                <a:cxn ang="0">
                  <a:pos x="51" y="2"/>
                </a:cxn>
                <a:cxn ang="0">
                  <a:pos x="47" y="0"/>
                </a:cxn>
                <a:cxn ang="0">
                  <a:pos x="47" y="0"/>
                </a:cxn>
                <a:cxn ang="0">
                  <a:pos x="46" y="1"/>
                </a:cxn>
                <a:cxn ang="0">
                  <a:pos x="44" y="2"/>
                </a:cxn>
                <a:cxn ang="0">
                  <a:pos x="34" y="4"/>
                </a:cxn>
                <a:cxn ang="0">
                  <a:pos x="21" y="0"/>
                </a:cxn>
                <a:cxn ang="0">
                  <a:pos x="20" y="0"/>
                </a:cxn>
                <a:cxn ang="0">
                  <a:pos x="0" y="23"/>
                </a:cxn>
                <a:cxn ang="0">
                  <a:pos x="0" y="30"/>
                </a:cxn>
                <a:cxn ang="0">
                  <a:pos x="0" y="30"/>
                </a:cxn>
                <a:cxn ang="0">
                  <a:pos x="0" y="42"/>
                </a:cxn>
                <a:cxn ang="0">
                  <a:pos x="2" y="43"/>
                </a:cxn>
                <a:cxn ang="0">
                  <a:pos x="65" y="43"/>
                </a:cxn>
                <a:cxn ang="0">
                  <a:pos x="67" y="42"/>
                </a:cxn>
                <a:cxn ang="0">
                  <a:pos x="67" y="30"/>
                </a:cxn>
                <a:cxn ang="0">
                  <a:pos x="67" y="30"/>
                </a:cxn>
                <a:cxn ang="0">
                  <a:pos x="67" y="24"/>
                </a:cxn>
                <a:cxn ang="0">
                  <a:pos x="51" y="2"/>
                </a:cxn>
              </a:cxnLst>
              <a:rect l="0" t="0" r="r" b="b"/>
              <a:pathLst>
                <a:path w="67" h="43">
                  <a:moveTo>
                    <a:pt x="58" y="27"/>
                  </a:moveTo>
                  <a:cubicBezTo>
                    <a:pt x="46" y="27"/>
                    <a:pt x="46" y="27"/>
                    <a:pt x="46" y="27"/>
                  </a:cubicBezTo>
                  <a:cubicBezTo>
                    <a:pt x="46" y="24"/>
                    <a:pt x="46" y="24"/>
                    <a:pt x="46" y="24"/>
                  </a:cubicBezTo>
                  <a:cubicBezTo>
                    <a:pt x="58" y="24"/>
                    <a:pt x="58" y="24"/>
                    <a:pt x="58" y="24"/>
                  </a:cubicBezTo>
                  <a:lnTo>
                    <a:pt x="58" y="27"/>
                  </a:lnTo>
                  <a:close/>
                  <a:moveTo>
                    <a:pt x="35" y="29"/>
                  </a:moveTo>
                  <a:cubicBezTo>
                    <a:pt x="35" y="29"/>
                    <a:pt x="35" y="30"/>
                    <a:pt x="34" y="30"/>
                  </a:cubicBezTo>
                  <a:cubicBezTo>
                    <a:pt x="33" y="30"/>
                    <a:pt x="33" y="29"/>
                    <a:pt x="33" y="29"/>
                  </a:cubicBezTo>
                  <a:cubicBezTo>
                    <a:pt x="29" y="22"/>
                    <a:pt x="13" y="9"/>
                    <a:pt x="13" y="9"/>
                  </a:cubicBezTo>
                  <a:cubicBezTo>
                    <a:pt x="13" y="8"/>
                    <a:pt x="13" y="8"/>
                    <a:pt x="13" y="8"/>
                  </a:cubicBezTo>
                  <a:cubicBezTo>
                    <a:pt x="14" y="8"/>
                    <a:pt x="19" y="4"/>
                    <a:pt x="20" y="4"/>
                  </a:cubicBezTo>
                  <a:cubicBezTo>
                    <a:pt x="20" y="4"/>
                    <a:pt x="21" y="4"/>
                    <a:pt x="21" y="4"/>
                  </a:cubicBezTo>
                  <a:cubicBezTo>
                    <a:pt x="25" y="6"/>
                    <a:pt x="29" y="7"/>
                    <a:pt x="34" y="7"/>
                  </a:cubicBezTo>
                  <a:cubicBezTo>
                    <a:pt x="37" y="7"/>
                    <a:pt x="41" y="7"/>
                    <a:pt x="44" y="5"/>
                  </a:cubicBezTo>
                  <a:cubicBezTo>
                    <a:pt x="44" y="5"/>
                    <a:pt x="45" y="5"/>
                    <a:pt x="46" y="4"/>
                  </a:cubicBezTo>
                  <a:cubicBezTo>
                    <a:pt x="46" y="4"/>
                    <a:pt x="46" y="4"/>
                    <a:pt x="46" y="4"/>
                  </a:cubicBezTo>
                  <a:cubicBezTo>
                    <a:pt x="47" y="4"/>
                    <a:pt x="47" y="4"/>
                    <a:pt x="47" y="4"/>
                  </a:cubicBezTo>
                  <a:cubicBezTo>
                    <a:pt x="48" y="4"/>
                    <a:pt x="53" y="8"/>
                    <a:pt x="54" y="8"/>
                  </a:cubicBezTo>
                  <a:cubicBezTo>
                    <a:pt x="54" y="8"/>
                    <a:pt x="54" y="9"/>
                    <a:pt x="54" y="9"/>
                  </a:cubicBezTo>
                  <a:cubicBezTo>
                    <a:pt x="54" y="9"/>
                    <a:pt x="38" y="22"/>
                    <a:pt x="35" y="29"/>
                  </a:cubicBezTo>
                  <a:moveTo>
                    <a:pt x="51" y="2"/>
                  </a:moveTo>
                  <a:cubicBezTo>
                    <a:pt x="50" y="1"/>
                    <a:pt x="49" y="1"/>
                    <a:pt x="47" y="0"/>
                  </a:cubicBezTo>
                  <a:cubicBezTo>
                    <a:pt x="47" y="0"/>
                    <a:pt x="47" y="0"/>
                    <a:pt x="47" y="0"/>
                  </a:cubicBezTo>
                  <a:cubicBezTo>
                    <a:pt x="46" y="0"/>
                    <a:pt x="46" y="0"/>
                    <a:pt x="46" y="1"/>
                  </a:cubicBezTo>
                  <a:cubicBezTo>
                    <a:pt x="45" y="1"/>
                    <a:pt x="44" y="1"/>
                    <a:pt x="44" y="2"/>
                  </a:cubicBezTo>
                  <a:cubicBezTo>
                    <a:pt x="41" y="3"/>
                    <a:pt x="38" y="4"/>
                    <a:pt x="34" y="4"/>
                  </a:cubicBezTo>
                  <a:cubicBezTo>
                    <a:pt x="29" y="4"/>
                    <a:pt x="25" y="3"/>
                    <a:pt x="21" y="0"/>
                  </a:cubicBezTo>
                  <a:cubicBezTo>
                    <a:pt x="21" y="0"/>
                    <a:pt x="20" y="0"/>
                    <a:pt x="20" y="0"/>
                  </a:cubicBezTo>
                  <a:cubicBezTo>
                    <a:pt x="9" y="3"/>
                    <a:pt x="0" y="10"/>
                    <a:pt x="0" y="23"/>
                  </a:cubicBezTo>
                  <a:cubicBezTo>
                    <a:pt x="0" y="30"/>
                    <a:pt x="0" y="30"/>
                    <a:pt x="0" y="30"/>
                  </a:cubicBezTo>
                  <a:cubicBezTo>
                    <a:pt x="0" y="30"/>
                    <a:pt x="0" y="30"/>
                    <a:pt x="0" y="30"/>
                  </a:cubicBezTo>
                  <a:cubicBezTo>
                    <a:pt x="0" y="31"/>
                    <a:pt x="0" y="39"/>
                    <a:pt x="0" y="42"/>
                  </a:cubicBezTo>
                  <a:cubicBezTo>
                    <a:pt x="1" y="43"/>
                    <a:pt x="0" y="43"/>
                    <a:pt x="2" y="43"/>
                  </a:cubicBezTo>
                  <a:cubicBezTo>
                    <a:pt x="8" y="43"/>
                    <a:pt x="55" y="43"/>
                    <a:pt x="65" y="43"/>
                  </a:cubicBezTo>
                  <a:cubicBezTo>
                    <a:pt x="67" y="43"/>
                    <a:pt x="67" y="43"/>
                    <a:pt x="67" y="42"/>
                  </a:cubicBezTo>
                  <a:cubicBezTo>
                    <a:pt x="67" y="39"/>
                    <a:pt x="67" y="32"/>
                    <a:pt x="67" y="30"/>
                  </a:cubicBezTo>
                  <a:cubicBezTo>
                    <a:pt x="67" y="30"/>
                    <a:pt x="67" y="30"/>
                    <a:pt x="67" y="30"/>
                  </a:cubicBezTo>
                  <a:cubicBezTo>
                    <a:pt x="67" y="24"/>
                    <a:pt x="67" y="24"/>
                    <a:pt x="67" y="24"/>
                  </a:cubicBezTo>
                  <a:cubicBezTo>
                    <a:pt x="67" y="12"/>
                    <a:pt x="61" y="5"/>
                    <a:pt x="51" y="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16" name="Freeform 289"/>
            <p:cNvSpPr>
              <a:spLocks/>
            </p:cNvSpPr>
            <p:nvPr/>
          </p:nvSpPr>
          <p:spPr bwMode="auto">
            <a:xfrm>
              <a:off x="2127250" y="2951162"/>
              <a:ext cx="46037" cy="46038"/>
            </a:xfrm>
            <a:custGeom>
              <a:avLst/>
              <a:gdLst/>
              <a:ahLst/>
              <a:cxnLst>
                <a:cxn ang="0">
                  <a:pos x="6" y="15"/>
                </a:cxn>
                <a:cxn ang="0">
                  <a:pos x="5" y="14"/>
                </a:cxn>
                <a:cxn ang="0">
                  <a:pos x="5" y="1"/>
                </a:cxn>
                <a:cxn ang="0">
                  <a:pos x="4" y="0"/>
                </a:cxn>
                <a:cxn ang="0">
                  <a:pos x="1" y="0"/>
                </a:cxn>
                <a:cxn ang="0">
                  <a:pos x="0" y="1"/>
                </a:cxn>
                <a:cxn ang="0">
                  <a:pos x="0" y="19"/>
                </a:cxn>
                <a:cxn ang="0">
                  <a:pos x="1" y="20"/>
                </a:cxn>
                <a:cxn ang="0">
                  <a:pos x="19" y="20"/>
                </a:cxn>
                <a:cxn ang="0">
                  <a:pos x="20" y="19"/>
                </a:cxn>
                <a:cxn ang="0">
                  <a:pos x="20" y="16"/>
                </a:cxn>
                <a:cxn ang="0">
                  <a:pos x="19" y="15"/>
                </a:cxn>
                <a:cxn ang="0">
                  <a:pos x="6" y="15"/>
                </a:cxn>
              </a:cxnLst>
              <a:rect l="0" t="0" r="r" b="b"/>
              <a:pathLst>
                <a:path w="20" h="20">
                  <a:moveTo>
                    <a:pt x="6" y="15"/>
                  </a:moveTo>
                  <a:cubicBezTo>
                    <a:pt x="5" y="15"/>
                    <a:pt x="5" y="15"/>
                    <a:pt x="5" y="14"/>
                  </a:cubicBezTo>
                  <a:cubicBezTo>
                    <a:pt x="5" y="1"/>
                    <a:pt x="5" y="1"/>
                    <a:pt x="5" y="1"/>
                  </a:cubicBezTo>
                  <a:cubicBezTo>
                    <a:pt x="5" y="0"/>
                    <a:pt x="4" y="0"/>
                    <a:pt x="4" y="0"/>
                  </a:cubicBezTo>
                  <a:cubicBezTo>
                    <a:pt x="1" y="0"/>
                    <a:pt x="1" y="0"/>
                    <a:pt x="1" y="0"/>
                  </a:cubicBezTo>
                  <a:cubicBezTo>
                    <a:pt x="0" y="0"/>
                    <a:pt x="0" y="0"/>
                    <a:pt x="0" y="1"/>
                  </a:cubicBezTo>
                  <a:cubicBezTo>
                    <a:pt x="0" y="19"/>
                    <a:pt x="0" y="19"/>
                    <a:pt x="0" y="19"/>
                  </a:cubicBezTo>
                  <a:cubicBezTo>
                    <a:pt x="0" y="19"/>
                    <a:pt x="0" y="20"/>
                    <a:pt x="1" y="20"/>
                  </a:cubicBezTo>
                  <a:cubicBezTo>
                    <a:pt x="19" y="20"/>
                    <a:pt x="19" y="20"/>
                    <a:pt x="19" y="20"/>
                  </a:cubicBezTo>
                  <a:cubicBezTo>
                    <a:pt x="19" y="20"/>
                    <a:pt x="20" y="19"/>
                    <a:pt x="20" y="19"/>
                  </a:cubicBezTo>
                  <a:cubicBezTo>
                    <a:pt x="20" y="16"/>
                    <a:pt x="20" y="16"/>
                    <a:pt x="20" y="16"/>
                  </a:cubicBezTo>
                  <a:cubicBezTo>
                    <a:pt x="20" y="15"/>
                    <a:pt x="19" y="15"/>
                    <a:pt x="19" y="15"/>
                  </a:cubicBezTo>
                  <a:lnTo>
                    <a:pt x="6" y="1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17" name="Freeform 290"/>
            <p:cNvSpPr>
              <a:spLocks/>
            </p:cNvSpPr>
            <p:nvPr/>
          </p:nvSpPr>
          <p:spPr bwMode="auto">
            <a:xfrm>
              <a:off x="2060575" y="2909887"/>
              <a:ext cx="152400" cy="158750"/>
            </a:xfrm>
            <a:custGeom>
              <a:avLst/>
              <a:gdLst/>
              <a:ahLst/>
              <a:cxnLst>
                <a:cxn ang="0">
                  <a:pos x="32" y="0"/>
                </a:cxn>
                <a:cxn ang="0">
                  <a:pos x="6" y="11"/>
                </a:cxn>
                <a:cxn ang="0">
                  <a:pos x="0" y="20"/>
                </a:cxn>
                <a:cxn ang="0">
                  <a:pos x="1" y="21"/>
                </a:cxn>
                <a:cxn ang="0">
                  <a:pos x="5" y="23"/>
                </a:cxn>
                <a:cxn ang="0">
                  <a:pos x="7" y="23"/>
                </a:cxn>
                <a:cxn ang="0">
                  <a:pos x="11" y="16"/>
                </a:cxn>
                <a:cxn ang="0">
                  <a:pos x="32" y="6"/>
                </a:cxn>
                <a:cxn ang="0">
                  <a:pos x="60" y="34"/>
                </a:cxn>
                <a:cxn ang="0">
                  <a:pos x="60" y="37"/>
                </a:cxn>
                <a:cxn ang="0">
                  <a:pos x="32" y="62"/>
                </a:cxn>
                <a:cxn ang="0">
                  <a:pos x="30" y="63"/>
                </a:cxn>
                <a:cxn ang="0">
                  <a:pos x="30" y="68"/>
                </a:cxn>
                <a:cxn ang="0">
                  <a:pos x="31" y="69"/>
                </a:cxn>
                <a:cxn ang="0">
                  <a:pos x="32" y="69"/>
                </a:cxn>
                <a:cxn ang="0">
                  <a:pos x="66" y="37"/>
                </a:cxn>
                <a:cxn ang="0">
                  <a:pos x="66" y="34"/>
                </a:cxn>
                <a:cxn ang="0">
                  <a:pos x="32" y="0"/>
                </a:cxn>
              </a:cxnLst>
              <a:rect l="0" t="0" r="r" b="b"/>
              <a:pathLst>
                <a:path w="66" h="69">
                  <a:moveTo>
                    <a:pt x="32" y="0"/>
                  </a:moveTo>
                  <a:cubicBezTo>
                    <a:pt x="22" y="0"/>
                    <a:pt x="13" y="4"/>
                    <a:pt x="6" y="11"/>
                  </a:cubicBezTo>
                  <a:cubicBezTo>
                    <a:pt x="4" y="14"/>
                    <a:pt x="2" y="17"/>
                    <a:pt x="0" y="20"/>
                  </a:cubicBezTo>
                  <a:cubicBezTo>
                    <a:pt x="0" y="21"/>
                    <a:pt x="1" y="21"/>
                    <a:pt x="1" y="21"/>
                  </a:cubicBezTo>
                  <a:cubicBezTo>
                    <a:pt x="2" y="22"/>
                    <a:pt x="4" y="22"/>
                    <a:pt x="5" y="23"/>
                  </a:cubicBezTo>
                  <a:cubicBezTo>
                    <a:pt x="6" y="23"/>
                    <a:pt x="6" y="23"/>
                    <a:pt x="7" y="23"/>
                  </a:cubicBezTo>
                  <a:cubicBezTo>
                    <a:pt x="8" y="20"/>
                    <a:pt x="9" y="18"/>
                    <a:pt x="11" y="16"/>
                  </a:cubicBezTo>
                  <a:cubicBezTo>
                    <a:pt x="16" y="10"/>
                    <a:pt x="24" y="6"/>
                    <a:pt x="32" y="6"/>
                  </a:cubicBezTo>
                  <a:cubicBezTo>
                    <a:pt x="47" y="6"/>
                    <a:pt x="60" y="19"/>
                    <a:pt x="60" y="34"/>
                  </a:cubicBezTo>
                  <a:cubicBezTo>
                    <a:pt x="60" y="35"/>
                    <a:pt x="60" y="36"/>
                    <a:pt x="60" y="37"/>
                  </a:cubicBezTo>
                  <a:cubicBezTo>
                    <a:pt x="58" y="51"/>
                    <a:pt x="46" y="62"/>
                    <a:pt x="32" y="62"/>
                  </a:cubicBezTo>
                  <a:cubicBezTo>
                    <a:pt x="30" y="62"/>
                    <a:pt x="30" y="63"/>
                    <a:pt x="30" y="63"/>
                  </a:cubicBezTo>
                  <a:cubicBezTo>
                    <a:pt x="30" y="63"/>
                    <a:pt x="30" y="67"/>
                    <a:pt x="30" y="68"/>
                  </a:cubicBezTo>
                  <a:cubicBezTo>
                    <a:pt x="30" y="69"/>
                    <a:pt x="31" y="69"/>
                    <a:pt x="31" y="69"/>
                  </a:cubicBezTo>
                  <a:cubicBezTo>
                    <a:pt x="31" y="69"/>
                    <a:pt x="31" y="69"/>
                    <a:pt x="32" y="69"/>
                  </a:cubicBezTo>
                  <a:cubicBezTo>
                    <a:pt x="50" y="69"/>
                    <a:pt x="65" y="55"/>
                    <a:pt x="66" y="37"/>
                  </a:cubicBezTo>
                  <a:cubicBezTo>
                    <a:pt x="66" y="36"/>
                    <a:pt x="66" y="35"/>
                    <a:pt x="66" y="34"/>
                  </a:cubicBezTo>
                  <a:cubicBezTo>
                    <a:pt x="66" y="15"/>
                    <a:pt x="51" y="0"/>
                    <a:pt x="32"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grpSp>
      <p:grpSp>
        <p:nvGrpSpPr>
          <p:cNvPr id="18" name="Group 17"/>
          <p:cNvGrpSpPr/>
          <p:nvPr/>
        </p:nvGrpSpPr>
        <p:grpSpPr>
          <a:xfrm>
            <a:off x="6150943" y="1601351"/>
            <a:ext cx="1005840" cy="1029232"/>
            <a:chOff x="2308225" y="2935287"/>
            <a:chExt cx="273050" cy="279400"/>
          </a:xfrm>
          <a:solidFill>
            <a:schemeClr val="accent2"/>
          </a:solidFill>
        </p:grpSpPr>
        <p:sp>
          <p:nvSpPr>
            <p:cNvPr id="19" name="Freeform 294"/>
            <p:cNvSpPr>
              <a:spLocks/>
            </p:cNvSpPr>
            <p:nvPr/>
          </p:nvSpPr>
          <p:spPr bwMode="auto">
            <a:xfrm>
              <a:off x="2308225" y="2935287"/>
              <a:ext cx="246062" cy="279400"/>
            </a:xfrm>
            <a:custGeom>
              <a:avLst/>
              <a:gdLst/>
              <a:ahLst/>
              <a:cxnLst>
                <a:cxn ang="0">
                  <a:pos x="66" y="97"/>
                </a:cxn>
                <a:cxn ang="0">
                  <a:pos x="95" y="68"/>
                </a:cxn>
                <a:cxn ang="0">
                  <a:pos x="103" y="69"/>
                </a:cxn>
                <a:cxn ang="0">
                  <a:pos x="105" y="67"/>
                </a:cxn>
                <a:cxn ang="0">
                  <a:pos x="107" y="55"/>
                </a:cxn>
                <a:cxn ang="0">
                  <a:pos x="107" y="20"/>
                </a:cxn>
                <a:cxn ang="0">
                  <a:pos x="104" y="17"/>
                </a:cxn>
                <a:cxn ang="0">
                  <a:pos x="85" y="15"/>
                </a:cxn>
                <a:cxn ang="0">
                  <a:pos x="53" y="0"/>
                </a:cxn>
                <a:cxn ang="0">
                  <a:pos x="26" y="15"/>
                </a:cxn>
                <a:cxn ang="0">
                  <a:pos x="3" y="16"/>
                </a:cxn>
                <a:cxn ang="0">
                  <a:pos x="1" y="19"/>
                </a:cxn>
                <a:cxn ang="0">
                  <a:pos x="0" y="55"/>
                </a:cxn>
                <a:cxn ang="0">
                  <a:pos x="53" y="122"/>
                </a:cxn>
                <a:cxn ang="0">
                  <a:pos x="70" y="114"/>
                </a:cxn>
                <a:cxn ang="0">
                  <a:pos x="70" y="112"/>
                </a:cxn>
                <a:cxn ang="0">
                  <a:pos x="66" y="97"/>
                </a:cxn>
              </a:cxnLst>
              <a:rect l="0" t="0" r="r" b="b"/>
              <a:pathLst>
                <a:path w="107" h="122">
                  <a:moveTo>
                    <a:pt x="66" y="97"/>
                  </a:moveTo>
                  <a:cubicBezTo>
                    <a:pt x="66" y="81"/>
                    <a:pt x="79" y="68"/>
                    <a:pt x="95" y="68"/>
                  </a:cubicBezTo>
                  <a:cubicBezTo>
                    <a:pt x="98" y="68"/>
                    <a:pt x="101" y="68"/>
                    <a:pt x="103" y="69"/>
                  </a:cubicBezTo>
                  <a:cubicBezTo>
                    <a:pt x="104" y="69"/>
                    <a:pt x="105" y="68"/>
                    <a:pt x="105" y="67"/>
                  </a:cubicBezTo>
                  <a:cubicBezTo>
                    <a:pt x="106" y="63"/>
                    <a:pt x="107" y="59"/>
                    <a:pt x="107" y="55"/>
                  </a:cubicBezTo>
                  <a:cubicBezTo>
                    <a:pt x="107" y="55"/>
                    <a:pt x="107" y="20"/>
                    <a:pt x="107" y="20"/>
                  </a:cubicBezTo>
                  <a:cubicBezTo>
                    <a:pt x="107" y="17"/>
                    <a:pt x="105" y="17"/>
                    <a:pt x="104" y="17"/>
                  </a:cubicBezTo>
                  <a:cubicBezTo>
                    <a:pt x="98" y="17"/>
                    <a:pt x="91" y="17"/>
                    <a:pt x="85" y="15"/>
                  </a:cubicBezTo>
                  <a:cubicBezTo>
                    <a:pt x="71" y="11"/>
                    <a:pt x="58" y="0"/>
                    <a:pt x="53" y="0"/>
                  </a:cubicBezTo>
                  <a:cubicBezTo>
                    <a:pt x="49" y="0"/>
                    <a:pt x="40" y="11"/>
                    <a:pt x="26" y="15"/>
                  </a:cubicBezTo>
                  <a:cubicBezTo>
                    <a:pt x="18" y="17"/>
                    <a:pt x="10" y="17"/>
                    <a:pt x="3" y="16"/>
                  </a:cubicBezTo>
                  <a:cubicBezTo>
                    <a:pt x="2" y="16"/>
                    <a:pt x="1" y="16"/>
                    <a:pt x="1" y="19"/>
                  </a:cubicBezTo>
                  <a:cubicBezTo>
                    <a:pt x="1" y="20"/>
                    <a:pt x="0" y="55"/>
                    <a:pt x="0" y="55"/>
                  </a:cubicBezTo>
                  <a:cubicBezTo>
                    <a:pt x="0" y="90"/>
                    <a:pt x="43" y="122"/>
                    <a:pt x="53" y="122"/>
                  </a:cubicBezTo>
                  <a:cubicBezTo>
                    <a:pt x="57" y="122"/>
                    <a:pt x="62" y="120"/>
                    <a:pt x="70" y="114"/>
                  </a:cubicBezTo>
                  <a:cubicBezTo>
                    <a:pt x="71" y="113"/>
                    <a:pt x="70" y="113"/>
                    <a:pt x="70" y="112"/>
                  </a:cubicBezTo>
                  <a:cubicBezTo>
                    <a:pt x="67" y="108"/>
                    <a:pt x="66" y="102"/>
                    <a:pt x="66" y="9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95"/>
            <p:cNvSpPr>
              <a:spLocks/>
            </p:cNvSpPr>
            <p:nvPr/>
          </p:nvSpPr>
          <p:spPr bwMode="auto">
            <a:xfrm>
              <a:off x="2471738" y="3121024"/>
              <a:ext cx="109537" cy="73025"/>
            </a:xfrm>
            <a:custGeom>
              <a:avLst/>
              <a:gdLst/>
              <a:ahLst/>
              <a:cxnLst>
                <a:cxn ang="0">
                  <a:pos x="24" y="31"/>
                </a:cxn>
                <a:cxn ang="0">
                  <a:pos x="20" y="31"/>
                </a:cxn>
                <a:cxn ang="0">
                  <a:pos x="2" y="17"/>
                </a:cxn>
                <a:cxn ang="0">
                  <a:pos x="1" y="14"/>
                </a:cxn>
                <a:cxn ang="0">
                  <a:pos x="4" y="11"/>
                </a:cxn>
                <a:cxn ang="0">
                  <a:pos x="7" y="10"/>
                </a:cxn>
                <a:cxn ang="0">
                  <a:pos x="19" y="19"/>
                </a:cxn>
                <a:cxn ang="0">
                  <a:pos x="23" y="18"/>
                </a:cxn>
                <a:cxn ang="0">
                  <a:pos x="40" y="1"/>
                </a:cxn>
                <a:cxn ang="0">
                  <a:pos x="44" y="1"/>
                </a:cxn>
                <a:cxn ang="0">
                  <a:pos x="47" y="3"/>
                </a:cxn>
                <a:cxn ang="0">
                  <a:pos x="47" y="7"/>
                </a:cxn>
                <a:cxn ang="0">
                  <a:pos x="24" y="31"/>
                </a:cxn>
              </a:cxnLst>
              <a:rect l="0" t="0" r="r" b="b"/>
              <a:pathLst>
                <a:path w="48" h="32">
                  <a:moveTo>
                    <a:pt x="24" y="31"/>
                  </a:moveTo>
                  <a:cubicBezTo>
                    <a:pt x="23" y="32"/>
                    <a:pt x="21" y="32"/>
                    <a:pt x="20" y="31"/>
                  </a:cubicBezTo>
                  <a:cubicBezTo>
                    <a:pt x="2" y="17"/>
                    <a:pt x="2" y="17"/>
                    <a:pt x="2" y="17"/>
                  </a:cubicBezTo>
                  <a:cubicBezTo>
                    <a:pt x="1" y="17"/>
                    <a:pt x="0" y="15"/>
                    <a:pt x="1" y="14"/>
                  </a:cubicBezTo>
                  <a:cubicBezTo>
                    <a:pt x="4" y="11"/>
                    <a:pt x="4" y="11"/>
                    <a:pt x="4" y="11"/>
                  </a:cubicBezTo>
                  <a:cubicBezTo>
                    <a:pt x="4" y="9"/>
                    <a:pt x="6" y="9"/>
                    <a:pt x="7" y="10"/>
                  </a:cubicBezTo>
                  <a:cubicBezTo>
                    <a:pt x="19" y="19"/>
                    <a:pt x="19" y="19"/>
                    <a:pt x="19" y="19"/>
                  </a:cubicBezTo>
                  <a:cubicBezTo>
                    <a:pt x="20" y="20"/>
                    <a:pt x="22" y="20"/>
                    <a:pt x="23" y="18"/>
                  </a:cubicBezTo>
                  <a:cubicBezTo>
                    <a:pt x="40" y="1"/>
                    <a:pt x="40" y="1"/>
                    <a:pt x="40" y="1"/>
                  </a:cubicBezTo>
                  <a:cubicBezTo>
                    <a:pt x="41" y="0"/>
                    <a:pt x="43" y="0"/>
                    <a:pt x="44" y="1"/>
                  </a:cubicBezTo>
                  <a:cubicBezTo>
                    <a:pt x="47" y="3"/>
                    <a:pt x="47" y="3"/>
                    <a:pt x="47" y="3"/>
                  </a:cubicBezTo>
                  <a:cubicBezTo>
                    <a:pt x="48" y="4"/>
                    <a:pt x="48" y="6"/>
                    <a:pt x="47" y="7"/>
                  </a:cubicBezTo>
                  <a:lnTo>
                    <a:pt x="24" y="3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641974575"/>
      </p:ext>
    </p:extLst>
  </p:cSld>
  <p:clrMapOvr>
    <a:masterClrMapping/>
  </p:clrMapOvr>
  <p:transition spd="slow">
    <p:push dir="u"/>
  </p:transition>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31" name="Round Same Side Corner Rectangle 30"/>
          <p:cNvSpPr/>
          <p:nvPr/>
        </p:nvSpPr>
        <p:spPr>
          <a:xfrm>
            <a:off x="381000" y="3089910"/>
            <a:ext cx="2743200" cy="1600200"/>
          </a:xfrm>
          <a:prstGeom prst="round2SameRect">
            <a:avLst>
              <a:gd name="adj1" fmla="val 1674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6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 the majority have suffered alteration in some form, by injected</a:t>
            </a:r>
          </a:p>
        </p:txBody>
      </p:sp>
      <p:sp>
        <p:nvSpPr>
          <p:cNvPr id="33" name="Round Same Side Corner Rectangle 32"/>
          <p:cNvSpPr/>
          <p:nvPr/>
        </p:nvSpPr>
        <p:spPr>
          <a:xfrm>
            <a:off x="6006163" y="3089910"/>
            <a:ext cx="2743200" cy="1600200"/>
          </a:xfrm>
          <a:prstGeom prst="round2SameRect">
            <a:avLst>
              <a:gd name="adj1" fmla="val 16747"/>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600" b="1">
                <a:solidFill>
                  <a:schemeClr val="bg1"/>
                </a:solidFill>
              </a:rPr>
              <a:t>YOUR TITLE HERE</a:t>
            </a:r>
          </a:p>
          <a:p>
            <a:pPr algn="ctr">
              <a:lnSpc>
                <a:spcPct val="150000"/>
              </a:lnSpc>
            </a:pPr>
            <a:r>
              <a:rPr lang="en-US" sz="1050">
                <a:solidFill>
                  <a:schemeClr val="bg1"/>
                </a:solidFill>
              </a:rPr>
              <a:t>There are many variations of passages of lorem ipsum available, but the majority have suffered alteration in some form, by injected</a:t>
            </a:r>
            <a:endParaRPr lang="en-US" sz="1050" dirty="0">
              <a:solidFill>
                <a:schemeClr val="bg1"/>
              </a:solidFill>
            </a:endParaRPr>
          </a:p>
        </p:txBody>
      </p:sp>
      <p:sp>
        <p:nvSpPr>
          <p:cNvPr id="35" name="Round Same Side Corner Rectangle 34"/>
          <p:cNvSpPr/>
          <p:nvPr/>
        </p:nvSpPr>
        <p:spPr>
          <a:xfrm>
            <a:off x="3197475" y="3089910"/>
            <a:ext cx="2743200" cy="1600200"/>
          </a:xfrm>
          <a:prstGeom prst="round2SameRect">
            <a:avLst>
              <a:gd name="adj1" fmla="val 16747"/>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600" b="1">
                <a:solidFill>
                  <a:schemeClr val="bg1"/>
                </a:solidFill>
              </a:rPr>
              <a:t>YOUR TITLE HERE</a:t>
            </a:r>
          </a:p>
          <a:p>
            <a:pPr algn="ctr">
              <a:lnSpc>
                <a:spcPct val="150000"/>
              </a:lnSpc>
            </a:pPr>
            <a:r>
              <a:rPr lang="en-US" sz="1050">
                <a:solidFill>
                  <a:schemeClr val="bg1"/>
                </a:solidFill>
              </a:rPr>
              <a:t>There are many variations of passages of lorem ipsum available, but the majority have suffered alteration in some form, by injected</a:t>
            </a:r>
            <a:endParaRPr lang="en-US" sz="1050" dirty="0">
              <a:solidFill>
                <a:schemeClr val="bg1"/>
              </a:solidFill>
            </a:endParaRPr>
          </a:p>
        </p:txBody>
      </p:sp>
      <p:sp>
        <p:nvSpPr>
          <p:cNvPr id="38" name="Freeform 351"/>
          <p:cNvSpPr>
            <a:spLocks noEditPoints="1"/>
          </p:cNvSpPr>
          <p:nvPr/>
        </p:nvSpPr>
        <p:spPr bwMode="auto">
          <a:xfrm>
            <a:off x="3958046" y="1565910"/>
            <a:ext cx="1222058" cy="1222058"/>
          </a:xfrm>
          <a:custGeom>
            <a:avLst/>
            <a:gdLst/>
            <a:ahLst/>
            <a:cxnLst>
              <a:cxn ang="0">
                <a:pos x="41" y="19"/>
              </a:cxn>
              <a:cxn ang="0">
                <a:pos x="46" y="18"/>
              </a:cxn>
              <a:cxn ang="0">
                <a:pos x="42" y="7"/>
              </a:cxn>
              <a:cxn ang="0">
                <a:pos x="37" y="7"/>
              </a:cxn>
              <a:cxn ang="0">
                <a:pos x="55" y="3"/>
              </a:cxn>
              <a:cxn ang="0">
                <a:pos x="58" y="15"/>
              </a:cxn>
              <a:cxn ang="0">
                <a:pos x="63" y="12"/>
              </a:cxn>
              <a:cxn ang="0">
                <a:pos x="60" y="0"/>
              </a:cxn>
              <a:cxn ang="0">
                <a:pos x="55" y="3"/>
              </a:cxn>
              <a:cxn ang="0">
                <a:pos x="73" y="13"/>
              </a:cxn>
              <a:cxn ang="0">
                <a:pos x="77" y="17"/>
              </a:cxn>
              <a:cxn ang="0">
                <a:pos x="82" y="5"/>
              </a:cxn>
              <a:cxn ang="0">
                <a:pos x="78" y="2"/>
              </a:cxn>
              <a:cxn ang="0">
                <a:pos x="94" y="12"/>
              </a:cxn>
              <a:cxn ang="0">
                <a:pos x="88" y="22"/>
              </a:cxn>
              <a:cxn ang="0">
                <a:pos x="94" y="24"/>
              </a:cxn>
              <a:cxn ang="0">
                <a:pos x="100" y="13"/>
              </a:cxn>
              <a:cxn ang="0">
                <a:pos x="94" y="12"/>
              </a:cxn>
              <a:cxn ang="0">
                <a:pos x="100" y="31"/>
              </a:cxn>
              <a:cxn ang="0">
                <a:pos x="101" y="37"/>
              </a:cxn>
              <a:cxn ang="0">
                <a:pos x="112" y="33"/>
              </a:cxn>
              <a:cxn ang="0">
                <a:pos x="112" y="27"/>
              </a:cxn>
              <a:cxn ang="0">
                <a:pos x="117" y="46"/>
              </a:cxn>
              <a:cxn ang="0">
                <a:pos x="105" y="49"/>
              </a:cxn>
              <a:cxn ang="0">
                <a:pos x="107" y="54"/>
              </a:cxn>
              <a:cxn ang="0">
                <a:pos x="119" y="50"/>
              </a:cxn>
              <a:cxn ang="0">
                <a:pos x="117" y="46"/>
              </a:cxn>
              <a:cxn ang="0">
                <a:pos x="104" y="66"/>
              </a:cxn>
              <a:cxn ang="0">
                <a:pos x="23" y="50"/>
              </a:cxn>
              <a:cxn ang="0">
                <a:pos x="31" y="49"/>
              </a:cxn>
              <a:cxn ang="0">
                <a:pos x="21" y="21"/>
              </a:cxn>
              <a:cxn ang="0">
                <a:pos x="2" y="44"/>
              </a:cxn>
              <a:cxn ang="0">
                <a:pos x="50" y="110"/>
              </a:cxn>
              <a:cxn ang="0">
                <a:pos x="119" y="66"/>
              </a:cxn>
              <a:cxn ang="0">
                <a:pos x="108" y="61"/>
              </a:cxn>
              <a:cxn ang="0">
                <a:pos x="78" y="64"/>
              </a:cxn>
              <a:cxn ang="0">
                <a:pos x="78" y="51"/>
              </a:cxn>
              <a:cxn ang="0">
                <a:pos x="77" y="54"/>
              </a:cxn>
              <a:cxn ang="0">
                <a:pos x="69" y="64"/>
              </a:cxn>
              <a:cxn ang="0">
                <a:pos x="64" y="65"/>
              </a:cxn>
              <a:cxn ang="0">
                <a:pos x="83" y="46"/>
              </a:cxn>
              <a:cxn ang="0">
                <a:pos x="88" y="64"/>
              </a:cxn>
              <a:cxn ang="0">
                <a:pos x="83" y="69"/>
              </a:cxn>
              <a:cxn ang="0">
                <a:pos x="78" y="77"/>
              </a:cxn>
              <a:cxn ang="0">
                <a:pos x="64" y="69"/>
              </a:cxn>
              <a:cxn ang="0">
                <a:pos x="40" y="74"/>
              </a:cxn>
              <a:cxn ang="0">
                <a:pos x="49" y="50"/>
              </a:cxn>
              <a:cxn ang="0">
                <a:pos x="40" y="51"/>
              </a:cxn>
              <a:cxn ang="0">
                <a:pos x="60" y="54"/>
              </a:cxn>
              <a:cxn ang="0">
                <a:pos x="60" y="72"/>
              </a:cxn>
              <a:cxn ang="0">
                <a:pos x="40" y="77"/>
              </a:cxn>
            </a:cxnLst>
            <a:rect l="0" t="0" r="r" b="b"/>
            <a:pathLst>
              <a:path w="119" h="118">
                <a:moveTo>
                  <a:pt x="36" y="10"/>
                </a:moveTo>
                <a:cubicBezTo>
                  <a:pt x="41" y="19"/>
                  <a:pt x="41" y="19"/>
                  <a:pt x="41" y="19"/>
                </a:cubicBezTo>
                <a:cubicBezTo>
                  <a:pt x="41" y="20"/>
                  <a:pt x="42" y="20"/>
                  <a:pt x="43" y="20"/>
                </a:cubicBezTo>
                <a:cubicBezTo>
                  <a:pt x="46" y="18"/>
                  <a:pt x="46" y="18"/>
                  <a:pt x="46" y="18"/>
                </a:cubicBezTo>
                <a:cubicBezTo>
                  <a:pt x="47" y="18"/>
                  <a:pt x="47" y="17"/>
                  <a:pt x="47" y="16"/>
                </a:cubicBezTo>
                <a:cubicBezTo>
                  <a:pt x="42" y="7"/>
                  <a:pt x="42" y="7"/>
                  <a:pt x="42" y="7"/>
                </a:cubicBezTo>
                <a:cubicBezTo>
                  <a:pt x="42" y="6"/>
                  <a:pt x="40" y="5"/>
                  <a:pt x="39" y="6"/>
                </a:cubicBezTo>
                <a:cubicBezTo>
                  <a:pt x="37" y="7"/>
                  <a:pt x="37" y="7"/>
                  <a:pt x="37" y="7"/>
                </a:cubicBezTo>
                <a:cubicBezTo>
                  <a:pt x="36" y="8"/>
                  <a:pt x="35" y="9"/>
                  <a:pt x="36" y="10"/>
                </a:cubicBezTo>
                <a:moveTo>
                  <a:pt x="55" y="3"/>
                </a:moveTo>
                <a:cubicBezTo>
                  <a:pt x="56" y="13"/>
                  <a:pt x="56" y="13"/>
                  <a:pt x="56" y="13"/>
                </a:cubicBezTo>
                <a:cubicBezTo>
                  <a:pt x="56" y="14"/>
                  <a:pt x="57" y="15"/>
                  <a:pt x="58" y="15"/>
                </a:cubicBezTo>
                <a:cubicBezTo>
                  <a:pt x="61" y="14"/>
                  <a:pt x="61" y="14"/>
                  <a:pt x="61" y="14"/>
                </a:cubicBezTo>
                <a:cubicBezTo>
                  <a:pt x="62" y="14"/>
                  <a:pt x="63" y="13"/>
                  <a:pt x="63" y="12"/>
                </a:cubicBezTo>
                <a:cubicBezTo>
                  <a:pt x="62" y="2"/>
                  <a:pt x="62" y="2"/>
                  <a:pt x="62" y="2"/>
                </a:cubicBezTo>
                <a:cubicBezTo>
                  <a:pt x="62" y="1"/>
                  <a:pt x="61" y="0"/>
                  <a:pt x="60" y="0"/>
                </a:cubicBezTo>
                <a:cubicBezTo>
                  <a:pt x="57" y="1"/>
                  <a:pt x="57" y="1"/>
                  <a:pt x="57" y="1"/>
                </a:cubicBezTo>
                <a:cubicBezTo>
                  <a:pt x="56" y="1"/>
                  <a:pt x="55" y="2"/>
                  <a:pt x="55" y="3"/>
                </a:cubicBezTo>
                <a:moveTo>
                  <a:pt x="76" y="3"/>
                </a:moveTo>
                <a:cubicBezTo>
                  <a:pt x="73" y="13"/>
                  <a:pt x="73" y="13"/>
                  <a:pt x="73" y="13"/>
                </a:cubicBezTo>
                <a:cubicBezTo>
                  <a:pt x="72" y="14"/>
                  <a:pt x="73" y="15"/>
                  <a:pt x="74" y="16"/>
                </a:cubicBezTo>
                <a:cubicBezTo>
                  <a:pt x="77" y="17"/>
                  <a:pt x="77" y="17"/>
                  <a:pt x="77" y="17"/>
                </a:cubicBezTo>
                <a:cubicBezTo>
                  <a:pt x="78" y="17"/>
                  <a:pt x="79" y="16"/>
                  <a:pt x="80" y="15"/>
                </a:cubicBezTo>
                <a:cubicBezTo>
                  <a:pt x="82" y="5"/>
                  <a:pt x="82" y="5"/>
                  <a:pt x="82" y="5"/>
                </a:cubicBezTo>
                <a:cubicBezTo>
                  <a:pt x="83" y="4"/>
                  <a:pt x="82" y="3"/>
                  <a:pt x="81" y="3"/>
                </a:cubicBezTo>
                <a:cubicBezTo>
                  <a:pt x="78" y="2"/>
                  <a:pt x="78" y="2"/>
                  <a:pt x="78" y="2"/>
                </a:cubicBezTo>
                <a:cubicBezTo>
                  <a:pt x="77" y="2"/>
                  <a:pt x="76" y="2"/>
                  <a:pt x="76" y="3"/>
                </a:cubicBezTo>
                <a:moveTo>
                  <a:pt x="94" y="12"/>
                </a:moveTo>
                <a:cubicBezTo>
                  <a:pt x="88" y="20"/>
                  <a:pt x="88" y="20"/>
                  <a:pt x="88" y="20"/>
                </a:cubicBezTo>
                <a:cubicBezTo>
                  <a:pt x="87" y="21"/>
                  <a:pt x="88" y="22"/>
                  <a:pt x="88" y="22"/>
                </a:cubicBezTo>
                <a:cubicBezTo>
                  <a:pt x="91" y="24"/>
                  <a:pt x="91" y="24"/>
                  <a:pt x="91" y="24"/>
                </a:cubicBezTo>
                <a:cubicBezTo>
                  <a:pt x="92" y="25"/>
                  <a:pt x="93" y="25"/>
                  <a:pt x="94" y="24"/>
                </a:cubicBezTo>
                <a:cubicBezTo>
                  <a:pt x="100" y="16"/>
                  <a:pt x="100" y="16"/>
                  <a:pt x="100" y="16"/>
                </a:cubicBezTo>
                <a:cubicBezTo>
                  <a:pt x="101" y="15"/>
                  <a:pt x="101" y="14"/>
                  <a:pt x="100" y="13"/>
                </a:cubicBezTo>
                <a:cubicBezTo>
                  <a:pt x="97" y="11"/>
                  <a:pt x="97" y="11"/>
                  <a:pt x="97" y="11"/>
                </a:cubicBezTo>
                <a:cubicBezTo>
                  <a:pt x="96" y="11"/>
                  <a:pt x="95" y="11"/>
                  <a:pt x="94" y="12"/>
                </a:cubicBezTo>
                <a:moveTo>
                  <a:pt x="109" y="26"/>
                </a:moveTo>
                <a:cubicBezTo>
                  <a:pt x="100" y="31"/>
                  <a:pt x="100" y="31"/>
                  <a:pt x="100" y="31"/>
                </a:cubicBezTo>
                <a:cubicBezTo>
                  <a:pt x="99" y="32"/>
                  <a:pt x="99" y="33"/>
                  <a:pt x="99" y="34"/>
                </a:cubicBezTo>
                <a:cubicBezTo>
                  <a:pt x="101" y="37"/>
                  <a:pt x="101" y="37"/>
                  <a:pt x="101" y="37"/>
                </a:cubicBezTo>
                <a:cubicBezTo>
                  <a:pt x="101" y="38"/>
                  <a:pt x="102" y="38"/>
                  <a:pt x="103" y="38"/>
                </a:cubicBezTo>
                <a:cubicBezTo>
                  <a:pt x="112" y="33"/>
                  <a:pt x="112" y="33"/>
                  <a:pt x="112" y="33"/>
                </a:cubicBezTo>
                <a:cubicBezTo>
                  <a:pt x="113" y="32"/>
                  <a:pt x="114" y="31"/>
                  <a:pt x="113" y="30"/>
                </a:cubicBezTo>
                <a:cubicBezTo>
                  <a:pt x="112" y="27"/>
                  <a:pt x="112" y="27"/>
                  <a:pt x="112" y="27"/>
                </a:cubicBezTo>
                <a:cubicBezTo>
                  <a:pt x="111" y="26"/>
                  <a:pt x="110" y="26"/>
                  <a:pt x="109" y="26"/>
                </a:cubicBezTo>
                <a:moveTo>
                  <a:pt x="117" y="46"/>
                </a:moveTo>
                <a:cubicBezTo>
                  <a:pt x="106" y="47"/>
                  <a:pt x="106" y="47"/>
                  <a:pt x="106" y="47"/>
                </a:cubicBezTo>
                <a:cubicBezTo>
                  <a:pt x="105" y="47"/>
                  <a:pt x="105" y="48"/>
                  <a:pt x="105" y="49"/>
                </a:cubicBezTo>
                <a:cubicBezTo>
                  <a:pt x="105" y="52"/>
                  <a:pt x="105" y="52"/>
                  <a:pt x="105" y="52"/>
                </a:cubicBezTo>
                <a:cubicBezTo>
                  <a:pt x="105" y="53"/>
                  <a:pt x="106" y="54"/>
                  <a:pt x="107" y="54"/>
                </a:cubicBezTo>
                <a:cubicBezTo>
                  <a:pt x="117" y="53"/>
                  <a:pt x="117" y="53"/>
                  <a:pt x="117" y="53"/>
                </a:cubicBezTo>
                <a:cubicBezTo>
                  <a:pt x="119" y="52"/>
                  <a:pt x="119" y="51"/>
                  <a:pt x="119" y="50"/>
                </a:cubicBezTo>
                <a:cubicBezTo>
                  <a:pt x="119" y="47"/>
                  <a:pt x="119" y="47"/>
                  <a:pt x="119" y="47"/>
                </a:cubicBezTo>
                <a:cubicBezTo>
                  <a:pt x="119" y="46"/>
                  <a:pt x="118" y="45"/>
                  <a:pt x="117" y="46"/>
                </a:cubicBezTo>
                <a:moveTo>
                  <a:pt x="105" y="62"/>
                </a:moveTo>
                <a:cubicBezTo>
                  <a:pt x="104" y="66"/>
                  <a:pt x="104" y="66"/>
                  <a:pt x="104" y="66"/>
                </a:cubicBezTo>
                <a:cubicBezTo>
                  <a:pt x="98" y="88"/>
                  <a:pt x="76" y="102"/>
                  <a:pt x="54" y="96"/>
                </a:cubicBezTo>
                <a:cubicBezTo>
                  <a:pt x="33" y="91"/>
                  <a:pt x="19" y="71"/>
                  <a:pt x="23" y="50"/>
                </a:cubicBezTo>
                <a:cubicBezTo>
                  <a:pt x="29" y="52"/>
                  <a:pt x="29" y="52"/>
                  <a:pt x="29" y="52"/>
                </a:cubicBezTo>
                <a:cubicBezTo>
                  <a:pt x="30" y="52"/>
                  <a:pt x="32" y="51"/>
                  <a:pt x="31" y="49"/>
                </a:cubicBezTo>
                <a:cubicBezTo>
                  <a:pt x="24" y="22"/>
                  <a:pt x="24" y="22"/>
                  <a:pt x="24" y="22"/>
                </a:cubicBezTo>
                <a:cubicBezTo>
                  <a:pt x="24" y="21"/>
                  <a:pt x="22" y="20"/>
                  <a:pt x="21" y="21"/>
                </a:cubicBezTo>
                <a:cubicBezTo>
                  <a:pt x="1" y="41"/>
                  <a:pt x="1" y="41"/>
                  <a:pt x="1" y="41"/>
                </a:cubicBezTo>
                <a:cubicBezTo>
                  <a:pt x="0" y="42"/>
                  <a:pt x="1" y="44"/>
                  <a:pt x="2" y="44"/>
                </a:cubicBezTo>
                <a:cubicBezTo>
                  <a:pt x="9" y="46"/>
                  <a:pt x="9" y="46"/>
                  <a:pt x="9" y="46"/>
                </a:cubicBezTo>
                <a:cubicBezTo>
                  <a:pt x="4" y="74"/>
                  <a:pt x="21" y="102"/>
                  <a:pt x="50" y="110"/>
                </a:cubicBezTo>
                <a:cubicBezTo>
                  <a:pt x="79" y="118"/>
                  <a:pt x="109" y="99"/>
                  <a:pt x="118" y="70"/>
                </a:cubicBezTo>
                <a:cubicBezTo>
                  <a:pt x="119" y="66"/>
                  <a:pt x="119" y="66"/>
                  <a:pt x="119" y="66"/>
                </a:cubicBezTo>
                <a:cubicBezTo>
                  <a:pt x="119" y="65"/>
                  <a:pt x="118" y="64"/>
                  <a:pt x="117" y="64"/>
                </a:cubicBezTo>
                <a:cubicBezTo>
                  <a:pt x="108" y="61"/>
                  <a:pt x="108" y="61"/>
                  <a:pt x="108" y="61"/>
                </a:cubicBezTo>
                <a:cubicBezTo>
                  <a:pt x="107" y="61"/>
                  <a:pt x="106" y="61"/>
                  <a:pt x="105" y="62"/>
                </a:cubicBezTo>
                <a:moveTo>
                  <a:pt x="78" y="64"/>
                </a:moveTo>
                <a:cubicBezTo>
                  <a:pt x="78" y="54"/>
                  <a:pt x="78" y="54"/>
                  <a:pt x="78" y="54"/>
                </a:cubicBezTo>
                <a:cubicBezTo>
                  <a:pt x="78" y="53"/>
                  <a:pt x="78" y="51"/>
                  <a:pt x="78" y="51"/>
                </a:cubicBezTo>
                <a:cubicBezTo>
                  <a:pt x="78" y="51"/>
                  <a:pt x="78" y="51"/>
                  <a:pt x="78" y="51"/>
                </a:cubicBezTo>
                <a:cubicBezTo>
                  <a:pt x="78" y="51"/>
                  <a:pt x="77" y="53"/>
                  <a:pt x="77" y="54"/>
                </a:cubicBezTo>
                <a:cubicBezTo>
                  <a:pt x="69" y="64"/>
                  <a:pt x="69" y="64"/>
                  <a:pt x="69" y="64"/>
                </a:cubicBezTo>
                <a:cubicBezTo>
                  <a:pt x="69" y="64"/>
                  <a:pt x="69" y="64"/>
                  <a:pt x="69" y="64"/>
                </a:cubicBezTo>
                <a:lnTo>
                  <a:pt x="78" y="64"/>
                </a:lnTo>
                <a:close/>
                <a:moveTo>
                  <a:pt x="64" y="65"/>
                </a:moveTo>
                <a:cubicBezTo>
                  <a:pt x="77" y="46"/>
                  <a:pt x="77" y="46"/>
                  <a:pt x="77" y="46"/>
                </a:cubicBezTo>
                <a:cubicBezTo>
                  <a:pt x="83" y="46"/>
                  <a:pt x="83" y="46"/>
                  <a:pt x="83" y="46"/>
                </a:cubicBezTo>
                <a:cubicBezTo>
                  <a:pt x="83" y="64"/>
                  <a:pt x="83" y="64"/>
                  <a:pt x="83" y="64"/>
                </a:cubicBezTo>
                <a:cubicBezTo>
                  <a:pt x="88" y="64"/>
                  <a:pt x="88" y="64"/>
                  <a:pt x="88" y="64"/>
                </a:cubicBezTo>
                <a:cubicBezTo>
                  <a:pt x="88" y="69"/>
                  <a:pt x="88" y="69"/>
                  <a:pt x="88" y="69"/>
                </a:cubicBezTo>
                <a:cubicBezTo>
                  <a:pt x="83" y="69"/>
                  <a:pt x="83" y="69"/>
                  <a:pt x="83" y="69"/>
                </a:cubicBezTo>
                <a:cubicBezTo>
                  <a:pt x="83" y="77"/>
                  <a:pt x="83" y="77"/>
                  <a:pt x="83" y="77"/>
                </a:cubicBezTo>
                <a:cubicBezTo>
                  <a:pt x="78" y="77"/>
                  <a:pt x="78" y="77"/>
                  <a:pt x="78" y="77"/>
                </a:cubicBezTo>
                <a:cubicBezTo>
                  <a:pt x="78" y="69"/>
                  <a:pt x="78" y="69"/>
                  <a:pt x="78" y="69"/>
                </a:cubicBezTo>
                <a:cubicBezTo>
                  <a:pt x="64" y="69"/>
                  <a:pt x="64" y="69"/>
                  <a:pt x="64" y="69"/>
                </a:cubicBezTo>
                <a:lnTo>
                  <a:pt x="64" y="65"/>
                </a:lnTo>
                <a:close/>
                <a:moveTo>
                  <a:pt x="40" y="74"/>
                </a:moveTo>
                <a:cubicBezTo>
                  <a:pt x="40" y="63"/>
                  <a:pt x="54" y="61"/>
                  <a:pt x="54" y="55"/>
                </a:cubicBezTo>
                <a:cubicBezTo>
                  <a:pt x="54" y="52"/>
                  <a:pt x="52" y="50"/>
                  <a:pt x="49" y="50"/>
                </a:cubicBezTo>
                <a:cubicBezTo>
                  <a:pt x="46" y="50"/>
                  <a:pt x="44" y="54"/>
                  <a:pt x="44" y="54"/>
                </a:cubicBezTo>
                <a:cubicBezTo>
                  <a:pt x="40" y="51"/>
                  <a:pt x="40" y="51"/>
                  <a:pt x="40" y="51"/>
                </a:cubicBezTo>
                <a:cubicBezTo>
                  <a:pt x="40" y="51"/>
                  <a:pt x="42" y="45"/>
                  <a:pt x="50" y="45"/>
                </a:cubicBezTo>
                <a:cubicBezTo>
                  <a:pt x="55" y="45"/>
                  <a:pt x="60" y="48"/>
                  <a:pt x="60" y="54"/>
                </a:cubicBezTo>
                <a:cubicBezTo>
                  <a:pt x="60" y="64"/>
                  <a:pt x="46" y="66"/>
                  <a:pt x="46" y="72"/>
                </a:cubicBezTo>
                <a:cubicBezTo>
                  <a:pt x="60" y="72"/>
                  <a:pt x="60" y="72"/>
                  <a:pt x="60" y="72"/>
                </a:cubicBezTo>
                <a:cubicBezTo>
                  <a:pt x="60" y="77"/>
                  <a:pt x="60" y="77"/>
                  <a:pt x="60" y="77"/>
                </a:cubicBezTo>
                <a:cubicBezTo>
                  <a:pt x="40" y="77"/>
                  <a:pt x="40" y="77"/>
                  <a:pt x="40" y="77"/>
                </a:cubicBezTo>
                <a:cubicBezTo>
                  <a:pt x="40" y="76"/>
                  <a:pt x="40" y="75"/>
                  <a:pt x="40" y="74"/>
                </a:cubicBezTo>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52"/>
          <p:cNvSpPr>
            <a:spLocks noEditPoints="1"/>
          </p:cNvSpPr>
          <p:nvPr/>
        </p:nvSpPr>
        <p:spPr bwMode="auto">
          <a:xfrm>
            <a:off x="6766734" y="1773158"/>
            <a:ext cx="1222058" cy="807562"/>
          </a:xfrm>
          <a:custGeom>
            <a:avLst/>
            <a:gdLst/>
            <a:ahLst/>
            <a:cxnLst>
              <a:cxn ang="0">
                <a:pos x="87" y="30"/>
              </a:cxn>
              <a:cxn ang="0">
                <a:pos x="67" y="30"/>
              </a:cxn>
              <a:cxn ang="0">
                <a:pos x="65" y="28"/>
              </a:cxn>
              <a:cxn ang="0">
                <a:pos x="65" y="12"/>
              </a:cxn>
              <a:cxn ang="0">
                <a:pos x="67" y="10"/>
              </a:cxn>
              <a:cxn ang="0">
                <a:pos x="77" y="10"/>
              </a:cxn>
              <a:cxn ang="0">
                <a:pos x="81" y="12"/>
              </a:cxn>
              <a:cxn ang="0">
                <a:pos x="88" y="27"/>
              </a:cxn>
              <a:cxn ang="0">
                <a:pos x="87" y="30"/>
              </a:cxn>
              <a:cxn ang="0">
                <a:pos x="116" y="52"/>
              </a:cxn>
              <a:cxn ang="0">
                <a:pos x="115" y="52"/>
              </a:cxn>
              <a:cxn ang="0">
                <a:pos x="115" y="35"/>
              </a:cxn>
              <a:cxn ang="0">
                <a:pos x="111" y="31"/>
              </a:cxn>
              <a:cxn ang="0">
                <a:pos x="104" y="31"/>
              </a:cxn>
              <a:cxn ang="0">
                <a:pos x="99" y="27"/>
              </a:cxn>
              <a:cxn ang="0">
                <a:pos x="94" y="16"/>
              </a:cxn>
              <a:cxn ang="0">
                <a:pos x="76" y="0"/>
              </a:cxn>
              <a:cxn ang="0">
                <a:pos x="8" y="0"/>
              </a:cxn>
              <a:cxn ang="0">
                <a:pos x="0" y="8"/>
              </a:cxn>
              <a:cxn ang="0">
                <a:pos x="0" y="58"/>
              </a:cxn>
              <a:cxn ang="0">
                <a:pos x="8" y="66"/>
              </a:cxn>
              <a:cxn ang="0">
                <a:pos x="14" y="66"/>
              </a:cxn>
              <a:cxn ang="0">
                <a:pos x="29" y="52"/>
              </a:cxn>
              <a:cxn ang="0">
                <a:pos x="44" y="66"/>
              </a:cxn>
              <a:cxn ang="0">
                <a:pos x="73" y="66"/>
              </a:cxn>
              <a:cxn ang="0">
                <a:pos x="87" y="52"/>
              </a:cxn>
              <a:cxn ang="0">
                <a:pos x="102" y="66"/>
              </a:cxn>
              <a:cxn ang="0">
                <a:pos x="116" y="66"/>
              </a:cxn>
              <a:cxn ang="0">
                <a:pos x="118" y="65"/>
              </a:cxn>
              <a:cxn ang="0">
                <a:pos x="118" y="54"/>
              </a:cxn>
              <a:cxn ang="0">
                <a:pos x="116" y="52"/>
              </a:cxn>
              <a:cxn ang="0">
                <a:pos x="87" y="72"/>
              </a:cxn>
              <a:cxn ang="0">
                <a:pos x="82" y="67"/>
              </a:cxn>
              <a:cxn ang="0">
                <a:pos x="87" y="61"/>
              </a:cxn>
              <a:cxn ang="0">
                <a:pos x="93" y="67"/>
              </a:cxn>
              <a:cxn ang="0">
                <a:pos x="87" y="72"/>
              </a:cxn>
              <a:cxn ang="0">
                <a:pos x="87" y="56"/>
              </a:cxn>
              <a:cxn ang="0">
                <a:pos x="76" y="67"/>
              </a:cxn>
              <a:cxn ang="0">
                <a:pos x="87" y="78"/>
              </a:cxn>
              <a:cxn ang="0">
                <a:pos x="99" y="67"/>
              </a:cxn>
              <a:cxn ang="0">
                <a:pos x="87" y="56"/>
              </a:cxn>
              <a:cxn ang="0">
                <a:pos x="29" y="72"/>
              </a:cxn>
              <a:cxn ang="0">
                <a:pos x="23" y="67"/>
              </a:cxn>
              <a:cxn ang="0">
                <a:pos x="29" y="61"/>
              </a:cxn>
              <a:cxn ang="0">
                <a:pos x="34" y="67"/>
              </a:cxn>
              <a:cxn ang="0">
                <a:pos x="29" y="72"/>
              </a:cxn>
              <a:cxn ang="0">
                <a:pos x="29" y="56"/>
              </a:cxn>
              <a:cxn ang="0">
                <a:pos x="18" y="67"/>
              </a:cxn>
              <a:cxn ang="0">
                <a:pos x="29" y="78"/>
              </a:cxn>
              <a:cxn ang="0">
                <a:pos x="40" y="67"/>
              </a:cxn>
              <a:cxn ang="0">
                <a:pos x="29" y="56"/>
              </a:cxn>
            </a:cxnLst>
            <a:rect l="0" t="0" r="r" b="b"/>
            <a:pathLst>
              <a:path w="118" h="78">
                <a:moveTo>
                  <a:pt x="87" y="30"/>
                </a:moveTo>
                <a:cubicBezTo>
                  <a:pt x="67" y="30"/>
                  <a:pt x="67" y="30"/>
                  <a:pt x="67" y="30"/>
                </a:cubicBezTo>
                <a:cubicBezTo>
                  <a:pt x="66" y="30"/>
                  <a:pt x="65" y="29"/>
                  <a:pt x="65" y="28"/>
                </a:cubicBezTo>
                <a:cubicBezTo>
                  <a:pt x="65" y="12"/>
                  <a:pt x="65" y="12"/>
                  <a:pt x="65" y="12"/>
                </a:cubicBezTo>
                <a:cubicBezTo>
                  <a:pt x="65" y="11"/>
                  <a:pt x="66" y="10"/>
                  <a:pt x="67" y="10"/>
                </a:cubicBezTo>
                <a:cubicBezTo>
                  <a:pt x="77" y="10"/>
                  <a:pt x="77" y="10"/>
                  <a:pt x="77" y="10"/>
                </a:cubicBezTo>
                <a:cubicBezTo>
                  <a:pt x="79" y="10"/>
                  <a:pt x="80" y="10"/>
                  <a:pt x="81" y="12"/>
                </a:cubicBezTo>
                <a:cubicBezTo>
                  <a:pt x="88" y="27"/>
                  <a:pt x="88" y="27"/>
                  <a:pt x="88" y="27"/>
                </a:cubicBezTo>
                <a:cubicBezTo>
                  <a:pt x="89" y="28"/>
                  <a:pt x="88" y="30"/>
                  <a:pt x="87" y="30"/>
                </a:cubicBezTo>
                <a:moveTo>
                  <a:pt x="116" y="52"/>
                </a:moveTo>
                <a:cubicBezTo>
                  <a:pt x="115" y="52"/>
                  <a:pt x="115" y="52"/>
                  <a:pt x="115" y="52"/>
                </a:cubicBezTo>
                <a:cubicBezTo>
                  <a:pt x="115" y="35"/>
                  <a:pt x="115" y="35"/>
                  <a:pt x="115" y="35"/>
                </a:cubicBezTo>
                <a:cubicBezTo>
                  <a:pt x="115" y="33"/>
                  <a:pt x="113" y="31"/>
                  <a:pt x="111" y="31"/>
                </a:cubicBezTo>
                <a:cubicBezTo>
                  <a:pt x="104" y="31"/>
                  <a:pt x="104" y="31"/>
                  <a:pt x="104" y="31"/>
                </a:cubicBezTo>
                <a:cubicBezTo>
                  <a:pt x="102" y="30"/>
                  <a:pt x="100" y="29"/>
                  <a:pt x="99" y="27"/>
                </a:cubicBezTo>
                <a:cubicBezTo>
                  <a:pt x="94" y="16"/>
                  <a:pt x="94" y="16"/>
                  <a:pt x="94" y="16"/>
                </a:cubicBezTo>
                <a:cubicBezTo>
                  <a:pt x="89" y="4"/>
                  <a:pt x="83" y="0"/>
                  <a:pt x="76" y="0"/>
                </a:cubicBezTo>
                <a:cubicBezTo>
                  <a:pt x="8" y="0"/>
                  <a:pt x="8" y="0"/>
                  <a:pt x="8" y="0"/>
                </a:cubicBezTo>
                <a:cubicBezTo>
                  <a:pt x="3" y="0"/>
                  <a:pt x="0" y="3"/>
                  <a:pt x="0" y="8"/>
                </a:cubicBezTo>
                <a:cubicBezTo>
                  <a:pt x="0" y="58"/>
                  <a:pt x="0" y="58"/>
                  <a:pt x="0" y="58"/>
                </a:cubicBezTo>
                <a:cubicBezTo>
                  <a:pt x="0" y="63"/>
                  <a:pt x="3" y="66"/>
                  <a:pt x="8" y="66"/>
                </a:cubicBezTo>
                <a:cubicBezTo>
                  <a:pt x="14" y="66"/>
                  <a:pt x="14" y="66"/>
                  <a:pt x="14" y="66"/>
                </a:cubicBezTo>
                <a:cubicBezTo>
                  <a:pt x="14" y="59"/>
                  <a:pt x="21" y="52"/>
                  <a:pt x="29" y="52"/>
                </a:cubicBezTo>
                <a:cubicBezTo>
                  <a:pt x="37" y="52"/>
                  <a:pt x="43" y="59"/>
                  <a:pt x="44" y="66"/>
                </a:cubicBezTo>
                <a:cubicBezTo>
                  <a:pt x="73" y="66"/>
                  <a:pt x="73" y="66"/>
                  <a:pt x="73" y="66"/>
                </a:cubicBezTo>
                <a:cubicBezTo>
                  <a:pt x="73" y="59"/>
                  <a:pt x="79" y="52"/>
                  <a:pt x="87" y="52"/>
                </a:cubicBezTo>
                <a:cubicBezTo>
                  <a:pt x="95" y="52"/>
                  <a:pt x="102" y="59"/>
                  <a:pt x="102" y="66"/>
                </a:cubicBezTo>
                <a:cubicBezTo>
                  <a:pt x="116" y="66"/>
                  <a:pt x="116" y="66"/>
                  <a:pt x="116" y="66"/>
                </a:cubicBezTo>
                <a:cubicBezTo>
                  <a:pt x="118" y="66"/>
                  <a:pt x="118" y="66"/>
                  <a:pt x="118" y="65"/>
                </a:cubicBezTo>
                <a:cubicBezTo>
                  <a:pt x="118" y="54"/>
                  <a:pt x="118" y="54"/>
                  <a:pt x="118" y="54"/>
                </a:cubicBezTo>
                <a:cubicBezTo>
                  <a:pt x="118" y="52"/>
                  <a:pt x="118" y="52"/>
                  <a:pt x="116" y="52"/>
                </a:cubicBezTo>
                <a:moveTo>
                  <a:pt x="87" y="72"/>
                </a:moveTo>
                <a:cubicBezTo>
                  <a:pt x="84" y="72"/>
                  <a:pt x="82" y="70"/>
                  <a:pt x="82" y="67"/>
                </a:cubicBezTo>
                <a:cubicBezTo>
                  <a:pt x="82" y="64"/>
                  <a:pt x="84" y="61"/>
                  <a:pt x="87" y="61"/>
                </a:cubicBezTo>
                <a:cubicBezTo>
                  <a:pt x="90" y="61"/>
                  <a:pt x="93" y="64"/>
                  <a:pt x="93" y="67"/>
                </a:cubicBezTo>
                <a:cubicBezTo>
                  <a:pt x="93" y="70"/>
                  <a:pt x="90" y="72"/>
                  <a:pt x="87" y="72"/>
                </a:cubicBezTo>
                <a:moveTo>
                  <a:pt x="87" y="56"/>
                </a:moveTo>
                <a:cubicBezTo>
                  <a:pt x="81" y="56"/>
                  <a:pt x="76" y="61"/>
                  <a:pt x="76" y="67"/>
                </a:cubicBezTo>
                <a:cubicBezTo>
                  <a:pt x="76" y="73"/>
                  <a:pt x="81" y="78"/>
                  <a:pt x="87" y="78"/>
                </a:cubicBezTo>
                <a:cubicBezTo>
                  <a:pt x="94" y="78"/>
                  <a:pt x="99" y="73"/>
                  <a:pt x="99" y="67"/>
                </a:cubicBezTo>
                <a:cubicBezTo>
                  <a:pt x="99" y="61"/>
                  <a:pt x="94" y="56"/>
                  <a:pt x="87" y="56"/>
                </a:cubicBezTo>
                <a:moveTo>
                  <a:pt x="29" y="72"/>
                </a:moveTo>
                <a:cubicBezTo>
                  <a:pt x="26" y="72"/>
                  <a:pt x="23" y="70"/>
                  <a:pt x="23" y="67"/>
                </a:cubicBezTo>
                <a:cubicBezTo>
                  <a:pt x="23" y="64"/>
                  <a:pt x="26" y="61"/>
                  <a:pt x="29" y="61"/>
                </a:cubicBezTo>
                <a:cubicBezTo>
                  <a:pt x="32" y="61"/>
                  <a:pt x="34" y="64"/>
                  <a:pt x="34" y="67"/>
                </a:cubicBezTo>
                <a:cubicBezTo>
                  <a:pt x="34" y="70"/>
                  <a:pt x="32" y="72"/>
                  <a:pt x="29" y="72"/>
                </a:cubicBezTo>
                <a:moveTo>
                  <a:pt x="29" y="56"/>
                </a:moveTo>
                <a:cubicBezTo>
                  <a:pt x="23" y="56"/>
                  <a:pt x="18" y="61"/>
                  <a:pt x="18" y="67"/>
                </a:cubicBezTo>
                <a:cubicBezTo>
                  <a:pt x="18" y="73"/>
                  <a:pt x="23" y="78"/>
                  <a:pt x="29" y="78"/>
                </a:cubicBezTo>
                <a:cubicBezTo>
                  <a:pt x="35" y="78"/>
                  <a:pt x="40" y="73"/>
                  <a:pt x="40" y="67"/>
                </a:cubicBezTo>
                <a:cubicBezTo>
                  <a:pt x="40" y="61"/>
                  <a:pt x="35" y="56"/>
                  <a:pt x="29" y="56"/>
                </a:cubicBezTo>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346"/>
          <p:cNvSpPr>
            <a:spLocks noEditPoints="1"/>
          </p:cNvSpPr>
          <p:nvPr/>
        </p:nvSpPr>
        <p:spPr bwMode="auto">
          <a:xfrm>
            <a:off x="997777" y="1762443"/>
            <a:ext cx="1509646" cy="828992"/>
          </a:xfrm>
          <a:custGeom>
            <a:avLst/>
            <a:gdLst/>
            <a:ahLst/>
            <a:cxnLst>
              <a:cxn ang="0">
                <a:pos x="70" y="47"/>
              </a:cxn>
              <a:cxn ang="0">
                <a:pos x="85" y="64"/>
              </a:cxn>
              <a:cxn ang="0">
                <a:pos x="89" y="65"/>
              </a:cxn>
              <a:cxn ang="0">
                <a:pos x="91" y="64"/>
              </a:cxn>
              <a:cxn ang="0">
                <a:pos x="96" y="54"/>
              </a:cxn>
              <a:cxn ang="0">
                <a:pos x="94" y="38"/>
              </a:cxn>
              <a:cxn ang="0">
                <a:pos x="92" y="37"/>
              </a:cxn>
              <a:cxn ang="0">
                <a:pos x="71" y="44"/>
              </a:cxn>
              <a:cxn ang="0">
                <a:pos x="70" y="47"/>
              </a:cxn>
              <a:cxn ang="0">
                <a:pos x="120" y="12"/>
              </a:cxn>
              <a:cxn ang="0">
                <a:pos x="13" y="55"/>
              </a:cxn>
              <a:cxn ang="0">
                <a:pos x="4" y="50"/>
              </a:cxn>
              <a:cxn ang="0">
                <a:pos x="8" y="44"/>
              </a:cxn>
              <a:cxn ang="0">
                <a:pos x="8" y="44"/>
              </a:cxn>
              <a:cxn ang="0">
                <a:pos x="1" y="32"/>
              </a:cxn>
              <a:cxn ang="0">
                <a:pos x="3" y="28"/>
              </a:cxn>
              <a:cxn ang="0">
                <a:pos x="4" y="27"/>
              </a:cxn>
              <a:cxn ang="0">
                <a:pos x="11" y="28"/>
              </a:cxn>
              <a:cxn ang="0">
                <a:pos x="23" y="34"/>
              </a:cxn>
              <a:cxn ang="0">
                <a:pos x="40" y="25"/>
              </a:cxn>
              <a:cxn ang="0">
                <a:pos x="15" y="9"/>
              </a:cxn>
              <a:cxn ang="0">
                <a:pos x="15" y="4"/>
              </a:cxn>
              <a:cxn ang="0">
                <a:pos x="17" y="3"/>
              </a:cxn>
              <a:cxn ang="0">
                <a:pos x="29" y="1"/>
              </a:cxn>
              <a:cxn ang="0">
                <a:pos x="69" y="12"/>
              </a:cxn>
              <a:cxn ang="0">
                <a:pos x="100" y="3"/>
              </a:cxn>
              <a:cxn ang="0">
                <a:pos x="106" y="3"/>
              </a:cxn>
              <a:cxn ang="0">
                <a:pos x="94" y="9"/>
              </a:cxn>
              <a:cxn ang="0">
                <a:pos x="93" y="13"/>
              </a:cxn>
              <a:cxn ang="0">
                <a:pos x="112" y="4"/>
              </a:cxn>
              <a:cxn ang="0">
                <a:pos x="120" y="12"/>
              </a:cxn>
            </a:cxnLst>
            <a:rect l="0" t="0" r="r" b="b"/>
            <a:pathLst>
              <a:path w="120" h="66">
                <a:moveTo>
                  <a:pt x="70" y="47"/>
                </a:moveTo>
                <a:cubicBezTo>
                  <a:pt x="85" y="64"/>
                  <a:pt x="85" y="64"/>
                  <a:pt x="85" y="64"/>
                </a:cubicBezTo>
                <a:cubicBezTo>
                  <a:pt x="86" y="65"/>
                  <a:pt x="88" y="66"/>
                  <a:pt x="89" y="65"/>
                </a:cubicBezTo>
                <a:cubicBezTo>
                  <a:pt x="91" y="64"/>
                  <a:pt x="91" y="64"/>
                  <a:pt x="91" y="64"/>
                </a:cubicBezTo>
                <a:cubicBezTo>
                  <a:pt x="95" y="62"/>
                  <a:pt x="97" y="58"/>
                  <a:pt x="96" y="54"/>
                </a:cubicBezTo>
                <a:cubicBezTo>
                  <a:pt x="94" y="38"/>
                  <a:pt x="94" y="38"/>
                  <a:pt x="94" y="38"/>
                </a:cubicBezTo>
                <a:cubicBezTo>
                  <a:pt x="94" y="37"/>
                  <a:pt x="93" y="36"/>
                  <a:pt x="92" y="37"/>
                </a:cubicBezTo>
                <a:cubicBezTo>
                  <a:pt x="71" y="44"/>
                  <a:pt x="71" y="44"/>
                  <a:pt x="71" y="44"/>
                </a:cubicBezTo>
                <a:cubicBezTo>
                  <a:pt x="70" y="45"/>
                  <a:pt x="69" y="46"/>
                  <a:pt x="70" y="47"/>
                </a:cubicBezTo>
                <a:moveTo>
                  <a:pt x="120" y="12"/>
                </a:moveTo>
                <a:cubicBezTo>
                  <a:pt x="120" y="32"/>
                  <a:pt x="21" y="55"/>
                  <a:pt x="13" y="55"/>
                </a:cubicBezTo>
                <a:cubicBezTo>
                  <a:pt x="9" y="55"/>
                  <a:pt x="4" y="54"/>
                  <a:pt x="4" y="50"/>
                </a:cubicBezTo>
                <a:cubicBezTo>
                  <a:pt x="4" y="49"/>
                  <a:pt x="6" y="47"/>
                  <a:pt x="8" y="44"/>
                </a:cubicBezTo>
                <a:cubicBezTo>
                  <a:pt x="8" y="44"/>
                  <a:pt x="8" y="44"/>
                  <a:pt x="8" y="44"/>
                </a:cubicBezTo>
                <a:cubicBezTo>
                  <a:pt x="1" y="32"/>
                  <a:pt x="1" y="32"/>
                  <a:pt x="1" y="32"/>
                </a:cubicBezTo>
                <a:cubicBezTo>
                  <a:pt x="0" y="30"/>
                  <a:pt x="1" y="28"/>
                  <a:pt x="3" y="28"/>
                </a:cubicBezTo>
                <a:cubicBezTo>
                  <a:pt x="4" y="27"/>
                  <a:pt x="4" y="27"/>
                  <a:pt x="4" y="27"/>
                </a:cubicBezTo>
                <a:cubicBezTo>
                  <a:pt x="6" y="26"/>
                  <a:pt x="9" y="26"/>
                  <a:pt x="11" y="28"/>
                </a:cubicBezTo>
                <a:cubicBezTo>
                  <a:pt x="23" y="34"/>
                  <a:pt x="23" y="34"/>
                  <a:pt x="23" y="34"/>
                </a:cubicBezTo>
                <a:cubicBezTo>
                  <a:pt x="28" y="31"/>
                  <a:pt x="34" y="28"/>
                  <a:pt x="40" y="25"/>
                </a:cubicBezTo>
                <a:cubicBezTo>
                  <a:pt x="15" y="9"/>
                  <a:pt x="15" y="9"/>
                  <a:pt x="15" y="9"/>
                </a:cubicBezTo>
                <a:cubicBezTo>
                  <a:pt x="13" y="8"/>
                  <a:pt x="13" y="5"/>
                  <a:pt x="15" y="4"/>
                </a:cubicBezTo>
                <a:cubicBezTo>
                  <a:pt x="17" y="3"/>
                  <a:pt x="17" y="3"/>
                  <a:pt x="17" y="3"/>
                </a:cubicBezTo>
                <a:cubicBezTo>
                  <a:pt x="21" y="1"/>
                  <a:pt x="25" y="0"/>
                  <a:pt x="29" y="1"/>
                </a:cubicBezTo>
                <a:cubicBezTo>
                  <a:pt x="69" y="12"/>
                  <a:pt x="69" y="12"/>
                  <a:pt x="69" y="12"/>
                </a:cubicBezTo>
                <a:cubicBezTo>
                  <a:pt x="82" y="7"/>
                  <a:pt x="94" y="3"/>
                  <a:pt x="100" y="3"/>
                </a:cubicBezTo>
                <a:cubicBezTo>
                  <a:pt x="102" y="3"/>
                  <a:pt x="104" y="3"/>
                  <a:pt x="106" y="3"/>
                </a:cubicBezTo>
                <a:cubicBezTo>
                  <a:pt x="94" y="9"/>
                  <a:pt x="94" y="9"/>
                  <a:pt x="94" y="9"/>
                </a:cubicBezTo>
                <a:cubicBezTo>
                  <a:pt x="93" y="13"/>
                  <a:pt x="93" y="13"/>
                  <a:pt x="93" y="13"/>
                </a:cubicBezTo>
                <a:cubicBezTo>
                  <a:pt x="112" y="4"/>
                  <a:pt x="112" y="4"/>
                  <a:pt x="112" y="4"/>
                </a:cubicBezTo>
                <a:cubicBezTo>
                  <a:pt x="117" y="5"/>
                  <a:pt x="120" y="7"/>
                  <a:pt x="120" y="1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99143724"/>
      </p:ext>
    </p:extLst>
  </p:cSld>
  <p:clrMapOvr>
    <a:masterClrMapping/>
  </p:clrMapOvr>
  <p:transition spd="slow">
    <p:push dir="u"/>
  </p:transition>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67" name="Rectangle 66"/>
          <p:cNvSpPr/>
          <p:nvPr/>
        </p:nvSpPr>
        <p:spPr>
          <a:xfrm>
            <a:off x="6989945" y="1966256"/>
            <a:ext cx="1766214" cy="1699633"/>
          </a:xfrm>
          <a:prstGeom prst="rect">
            <a:avLst/>
          </a:prstGeom>
          <a:solidFill>
            <a:schemeClr val="bg1">
              <a:alpha val="0"/>
            </a:schemeClr>
          </a:solid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4789236" y="1966256"/>
            <a:ext cx="1766236" cy="1699633"/>
          </a:xfrm>
          <a:prstGeom prst="rect">
            <a:avLst/>
          </a:prstGeom>
          <a:solidFill>
            <a:schemeClr val="bg1">
              <a:alpha val="0"/>
            </a:schemeClr>
          </a:solidFill>
          <a:ln w="31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2585214" y="1966256"/>
            <a:ext cx="1766236" cy="1699633"/>
          </a:xfrm>
          <a:prstGeom prst="rect">
            <a:avLst/>
          </a:prstGeom>
          <a:solidFill>
            <a:schemeClr val="accent2">
              <a:alpha val="0"/>
            </a:schemeClr>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387818" y="1966256"/>
            <a:ext cx="1766236" cy="1699633"/>
          </a:xfrm>
          <a:prstGeom prst="rect">
            <a:avLst/>
          </a:prstGeom>
          <a:solidFill>
            <a:schemeClr val="bg1">
              <a:alpha val="0"/>
            </a:schemeClr>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ound Same Side Corner Rectangle 57"/>
          <p:cNvSpPr/>
          <p:nvPr/>
        </p:nvSpPr>
        <p:spPr>
          <a:xfrm>
            <a:off x="387820" y="1540510"/>
            <a:ext cx="1766236" cy="425746"/>
          </a:xfrm>
          <a:prstGeom prst="round2SameRect">
            <a:avLst>
              <a:gd name="adj1" fmla="val 0"/>
              <a:gd name="adj2" fmla="val 0"/>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STEP 01</a:t>
            </a:r>
          </a:p>
        </p:txBody>
      </p:sp>
      <p:sp>
        <p:nvSpPr>
          <p:cNvPr id="31" name="Round Same Side Corner Rectangle 30"/>
          <p:cNvSpPr/>
          <p:nvPr/>
        </p:nvSpPr>
        <p:spPr>
          <a:xfrm>
            <a:off x="387818" y="3445510"/>
            <a:ext cx="1766237" cy="1203960"/>
          </a:xfrm>
          <a:prstGeom prst="round2SameRect">
            <a:avLst>
              <a:gd name="adj1" fmla="val 16747"/>
              <a:gd name="adj2" fmla="val 0"/>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 but the</a:t>
            </a:r>
          </a:p>
        </p:txBody>
      </p:sp>
      <p:sp>
        <p:nvSpPr>
          <p:cNvPr id="16" name="Round Same Side Corner Rectangle 15"/>
          <p:cNvSpPr/>
          <p:nvPr/>
        </p:nvSpPr>
        <p:spPr>
          <a:xfrm>
            <a:off x="6989945" y="3445510"/>
            <a:ext cx="1766237" cy="1203960"/>
          </a:xfrm>
          <a:prstGeom prst="round2SameRect">
            <a:avLst>
              <a:gd name="adj1" fmla="val 16747"/>
              <a:gd name="adj2" fmla="val 0"/>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 but the</a:t>
            </a:r>
          </a:p>
        </p:txBody>
      </p:sp>
      <p:sp>
        <p:nvSpPr>
          <p:cNvPr id="18" name="Round Same Side Corner Rectangle 17"/>
          <p:cNvSpPr/>
          <p:nvPr/>
        </p:nvSpPr>
        <p:spPr>
          <a:xfrm>
            <a:off x="4789236" y="3445510"/>
            <a:ext cx="1766237" cy="1203960"/>
          </a:xfrm>
          <a:prstGeom prst="round2SameRect">
            <a:avLst>
              <a:gd name="adj1" fmla="val 16747"/>
              <a:gd name="adj2" fmla="val 0"/>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 but the</a:t>
            </a:r>
          </a:p>
        </p:txBody>
      </p:sp>
      <p:sp>
        <p:nvSpPr>
          <p:cNvPr id="20" name="Round Same Side Corner Rectangle 19"/>
          <p:cNvSpPr/>
          <p:nvPr/>
        </p:nvSpPr>
        <p:spPr>
          <a:xfrm>
            <a:off x="2588527" y="3445510"/>
            <a:ext cx="1766237" cy="1203960"/>
          </a:xfrm>
          <a:prstGeom prst="round2SameRect">
            <a:avLst>
              <a:gd name="adj1" fmla="val 16747"/>
              <a:gd name="adj2" fmla="val 0"/>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 but the</a:t>
            </a:r>
          </a:p>
        </p:txBody>
      </p:sp>
      <p:sp>
        <p:nvSpPr>
          <p:cNvPr id="32" name="Rounded Rectangle 31"/>
          <p:cNvSpPr/>
          <p:nvPr/>
        </p:nvSpPr>
        <p:spPr>
          <a:xfrm rot="2700000">
            <a:off x="7420409" y="2248683"/>
            <a:ext cx="905308" cy="914400"/>
          </a:xfrm>
          <a:prstGeom prst="roundRect">
            <a:avLst>
              <a:gd name="adj" fmla="val 3855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71"/>
          <p:cNvSpPr>
            <a:spLocks noEditPoints="1"/>
          </p:cNvSpPr>
          <p:nvPr/>
        </p:nvSpPr>
        <p:spPr bwMode="auto">
          <a:xfrm>
            <a:off x="7648518" y="2481340"/>
            <a:ext cx="449090" cy="449086"/>
          </a:xfrm>
          <a:custGeom>
            <a:avLst/>
            <a:gdLst/>
            <a:ahLst/>
            <a:cxnLst>
              <a:cxn ang="0">
                <a:pos x="66" y="105"/>
              </a:cxn>
              <a:cxn ang="0">
                <a:pos x="66" y="103"/>
              </a:cxn>
              <a:cxn ang="0">
                <a:pos x="59" y="97"/>
              </a:cxn>
              <a:cxn ang="0">
                <a:pos x="53" y="103"/>
              </a:cxn>
              <a:cxn ang="0">
                <a:pos x="53" y="105"/>
              </a:cxn>
              <a:cxn ang="0">
                <a:pos x="52" y="106"/>
              </a:cxn>
              <a:cxn ang="0">
                <a:pos x="12" y="66"/>
              </a:cxn>
              <a:cxn ang="0">
                <a:pos x="13" y="65"/>
              </a:cxn>
              <a:cxn ang="0">
                <a:pos x="15" y="65"/>
              </a:cxn>
              <a:cxn ang="0">
                <a:pos x="21" y="59"/>
              </a:cxn>
              <a:cxn ang="0">
                <a:pos x="15" y="53"/>
              </a:cxn>
              <a:cxn ang="0">
                <a:pos x="13" y="53"/>
              </a:cxn>
              <a:cxn ang="0">
                <a:pos x="12" y="52"/>
              </a:cxn>
              <a:cxn ang="0">
                <a:pos x="52" y="12"/>
              </a:cxn>
              <a:cxn ang="0">
                <a:pos x="53" y="12"/>
              </a:cxn>
              <a:cxn ang="0">
                <a:pos x="53" y="15"/>
              </a:cxn>
              <a:cxn ang="0">
                <a:pos x="59" y="21"/>
              </a:cxn>
              <a:cxn ang="0">
                <a:pos x="66" y="15"/>
              </a:cxn>
              <a:cxn ang="0">
                <a:pos x="66" y="12"/>
              </a:cxn>
              <a:cxn ang="0">
                <a:pos x="66" y="12"/>
              </a:cxn>
              <a:cxn ang="0">
                <a:pos x="106" y="52"/>
              </a:cxn>
              <a:cxn ang="0">
                <a:pos x="106" y="53"/>
              </a:cxn>
              <a:cxn ang="0">
                <a:pos x="103" y="53"/>
              </a:cxn>
              <a:cxn ang="0">
                <a:pos x="97" y="59"/>
              </a:cxn>
              <a:cxn ang="0">
                <a:pos x="103" y="65"/>
              </a:cxn>
              <a:cxn ang="0">
                <a:pos x="106" y="65"/>
              </a:cxn>
              <a:cxn ang="0">
                <a:pos x="106" y="66"/>
              </a:cxn>
              <a:cxn ang="0">
                <a:pos x="66" y="106"/>
              </a:cxn>
              <a:cxn ang="0">
                <a:pos x="66" y="105"/>
              </a:cxn>
              <a:cxn ang="0">
                <a:pos x="59" y="0"/>
              </a:cxn>
              <a:cxn ang="0">
                <a:pos x="0" y="59"/>
              </a:cxn>
              <a:cxn ang="0">
                <a:pos x="59" y="118"/>
              </a:cxn>
              <a:cxn ang="0">
                <a:pos x="118" y="59"/>
              </a:cxn>
              <a:cxn ang="0">
                <a:pos x="59" y="0"/>
              </a:cxn>
            </a:cxnLst>
            <a:rect l="0" t="0" r="r" b="b"/>
            <a:pathLst>
              <a:path w="118" h="118">
                <a:moveTo>
                  <a:pt x="66" y="105"/>
                </a:moveTo>
                <a:cubicBezTo>
                  <a:pt x="66" y="103"/>
                  <a:pt x="66" y="103"/>
                  <a:pt x="66" y="103"/>
                </a:cubicBezTo>
                <a:cubicBezTo>
                  <a:pt x="66" y="100"/>
                  <a:pt x="63" y="97"/>
                  <a:pt x="59" y="97"/>
                </a:cubicBezTo>
                <a:cubicBezTo>
                  <a:pt x="56" y="97"/>
                  <a:pt x="53" y="100"/>
                  <a:pt x="53" y="103"/>
                </a:cubicBezTo>
                <a:cubicBezTo>
                  <a:pt x="53" y="105"/>
                  <a:pt x="53" y="105"/>
                  <a:pt x="53" y="105"/>
                </a:cubicBezTo>
                <a:cubicBezTo>
                  <a:pt x="53" y="106"/>
                  <a:pt x="52" y="106"/>
                  <a:pt x="52" y="106"/>
                </a:cubicBezTo>
                <a:cubicBezTo>
                  <a:pt x="31" y="103"/>
                  <a:pt x="15" y="87"/>
                  <a:pt x="12" y="66"/>
                </a:cubicBezTo>
                <a:cubicBezTo>
                  <a:pt x="12" y="66"/>
                  <a:pt x="12" y="65"/>
                  <a:pt x="13" y="65"/>
                </a:cubicBezTo>
                <a:cubicBezTo>
                  <a:pt x="15" y="65"/>
                  <a:pt x="15" y="65"/>
                  <a:pt x="15" y="65"/>
                </a:cubicBezTo>
                <a:cubicBezTo>
                  <a:pt x="19" y="65"/>
                  <a:pt x="21" y="63"/>
                  <a:pt x="21" y="59"/>
                </a:cubicBezTo>
                <a:cubicBezTo>
                  <a:pt x="21" y="56"/>
                  <a:pt x="19" y="53"/>
                  <a:pt x="15" y="53"/>
                </a:cubicBezTo>
                <a:cubicBezTo>
                  <a:pt x="13" y="53"/>
                  <a:pt x="13" y="53"/>
                  <a:pt x="13" y="53"/>
                </a:cubicBezTo>
                <a:cubicBezTo>
                  <a:pt x="12" y="53"/>
                  <a:pt x="12" y="52"/>
                  <a:pt x="12" y="52"/>
                </a:cubicBezTo>
                <a:cubicBezTo>
                  <a:pt x="15" y="31"/>
                  <a:pt x="31" y="15"/>
                  <a:pt x="52" y="12"/>
                </a:cubicBezTo>
                <a:cubicBezTo>
                  <a:pt x="52" y="12"/>
                  <a:pt x="53" y="12"/>
                  <a:pt x="53" y="12"/>
                </a:cubicBezTo>
                <a:cubicBezTo>
                  <a:pt x="53" y="15"/>
                  <a:pt x="53" y="15"/>
                  <a:pt x="53" y="15"/>
                </a:cubicBezTo>
                <a:cubicBezTo>
                  <a:pt x="53" y="19"/>
                  <a:pt x="56" y="21"/>
                  <a:pt x="59" y="21"/>
                </a:cubicBezTo>
                <a:cubicBezTo>
                  <a:pt x="63" y="21"/>
                  <a:pt x="66" y="19"/>
                  <a:pt x="66" y="15"/>
                </a:cubicBezTo>
                <a:cubicBezTo>
                  <a:pt x="66" y="12"/>
                  <a:pt x="66" y="12"/>
                  <a:pt x="66" y="12"/>
                </a:cubicBezTo>
                <a:cubicBezTo>
                  <a:pt x="66" y="12"/>
                  <a:pt x="66" y="12"/>
                  <a:pt x="66" y="12"/>
                </a:cubicBezTo>
                <a:cubicBezTo>
                  <a:pt x="87" y="15"/>
                  <a:pt x="103" y="31"/>
                  <a:pt x="106" y="52"/>
                </a:cubicBezTo>
                <a:cubicBezTo>
                  <a:pt x="106" y="52"/>
                  <a:pt x="106" y="53"/>
                  <a:pt x="106" y="53"/>
                </a:cubicBezTo>
                <a:cubicBezTo>
                  <a:pt x="103" y="53"/>
                  <a:pt x="103" y="53"/>
                  <a:pt x="103" y="53"/>
                </a:cubicBezTo>
                <a:cubicBezTo>
                  <a:pt x="100" y="53"/>
                  <a:pt x="97" y="56"/>
                  <a:pt x="97" y="59"/>
                </a:cubicBezTo>
                <a:cubicBezTo>
                  <a:pt x="97" y="63"/>
                  <a:pt x="100" y="65"/>
                  <a:pt x="103" y="65"/>
                </a:cubicBezTo>
                <a:cubicBezTo>
                  <a:pt x="106" y="65"/>
                  <a:pt x="106" y="65"/>
                  <a:pt x="106" y="65"/>
                </a:cubicBezTo>
                <a:cubicBezTo>
                  <a:pt x="106" y="65"/>
                  <a:pt x="106" y="66"/>
                  <a:pt x="106" y="66"/>
                </a:cubicBezTo>
                <a:cubicBezTo>
                  <a:pt x="103" y="87"/>
                  <a:pt x="87" y="103"/>
                  <a:pt x="66" y="106"/>
                </a:cubicBezTo>
                <a:cubicBezTo>
                  <a:pt x="66" y="106"/>
                  <a:pt x="66" y="106"/>
                  <a:pt x="66" y="105"/>
                </a:cubicBezTo>
                <a:moveTo>
                  <a:pt x="59" y="0"/>
                </a:moveTo>
                <a:cubicBezTo>
                  <a:pt x="26" y="0"/>
                  <a:pt x="0" y="26"/>
                  <a:pt x="0" y="59"/>
                </a:cubicBezTo>
                <a:cubicBezTo>
                  <a:pt x="0" y="92"/>
                  <a:pt x="26" y="118"/>
                  <a:pt x="59" y="118"/>
                </a:cubicBezTo>
                <a:cubicBezTo>
                  <a:pt x="92" y="118"/>
                  <a:pt x="118" y="92"/>
                  <a:pt x="118" y="59"/>
                </a:cubicBezTo>
                <a:cubicBezTo>
                  <a:pt x="118" y="26"/>
                  <a:pt x="92" y="0"/>
                  <a:pt x="59" y="0"/>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72"/>
          <p:cNvSpPr>
            <a:spLocks/>
          </p:cNvSpPr>
          <p:nvPr/>
        </p:nvSpPr>
        <p:spPr bwMode="auto">
          <a:xfrm>
            <a:off x="7764753" y="2594932"/>
            <a:ext cx="235113" cy="137367"/>
          </a:xfrm>
          <a:custGeom>
            <a:avLst/>
            <a:gdLst/>
            <a:ahLst/>
            <a:cxnLst>
              <a:cxn ang="0">
                <a:pos x="60" y="1"/>
              </a:cxn>
              <a:cxn ang="0">
                <a:pos x="55" y="1"/>
              </a:cxn>
              <a:cxn ang="0">
                <a:pos x="31" y="23"/>
              </a:cxn>
              <a:cxn ang="0">
                <a:pos x="31" y="23"/>
              </a:cxn>
              <a:cxn ang="0">
                <a:pos x="28" y="23"/>
              </a:cxn>
              <a:cxn ang="0">
                <a:pos x="24" y="24"/>
              </a:cxn>
              <a:cxn ang="0">
                <a:pos x="23" y="24"/>
              </a:cxn>
              <a:cxn ang="0">
                <a:pos x="6" y="17"/>
              </a:cxn>
              <a:cxn ang="0">
                <a:pos x="0" y="20"/>
              </a:cxn>
              <a:cxn ang="0">
                <a:pos x="3" y="25"/>
              </a:cxn>
              <a:cxn ang="0">
                <a:pos x="23" y="33"/>
              </a:cxn>
              <a:cxn ang="0">
                <a:pos x="23" y="34"/>
              </a:cxn>
              <a:cxn ang="0">
                <a:pos x="28" y="36"/>
              </a:cxn>
              <a:cxn ang="0">
                <a:pos x="35" y="29"/>
              </a:cxn>
              <a:cxn ang="0">
                <a:pos x="35" y="28"/>
              </a:cxn>
              <a:cxn ang="0">
                <a:pos x="60" y="6"/>
              </a:cxn>
              <a:cxn ang="0">
                <a:pos x="60" y="1"/>
              </a:cxn>
            </a:cxnLst>
            <a:rect l="0" t="0" r="r" b="b"/>
            <a:pathLst>
              <a:path w="61" h="36">
                <a:moveTo>
                  <a:pt x="60" y="1"/>
                </a:moveTo>
                <a:cubicBezTo>
                  <a:pt x="59" y="0"/>
                  <a:pt x="57" y="0"/>
                  <a:pt x="55" y="1"/>
                </a:cubicBezTo>
                <a:cubicBezTo>
                  <a:pt x="31" y="23"/>
                  <a:pt x="31" y="23"/>
                  <a:pt x="31" y="23"/>
                </a:cubicBezTo>
                <a:cubicBezTo>
                  <a:pt x="31" y="23"/>
                  <a:pt x="31" y="23"/>
                  <a:pt x="31" y="23"/>
                </a:cubicBezTo>
                <a:cubicBezTo>
                  <a:pt x="30" y="23"/>
                  <a:pt x="29" y="23"/>
                  <a:pt x="28" y="23"/>
                </a:cubicBezTo>
                <a:cubicBezTo>
                  <a:pt x="27" y="23"/>
                  <a:pt x="25" y="23"/>
                  <a:pt x="24" y="24"/>
                </a:cubicBezTo>
                <a:cubicBezTo>
                  <a:pt x="24" y="24"/>
                  <a:pt x="24" y="24"/>
                  <a:pt x="23" y="24"/>
                </a:cubicBezTo>
                <a:cubicBezTo>
                  <a:pt x="6" y="17"/>
                  <a:pt x="6" y="17"/>
                  <a:pt x="6" y="17"/>
                </a:cubicBezTo>
                <a:cubicBezTo>
                  <a:pt x="4" y="16"/>
                  <a:pt x="1" y="17"/>
                  <a:pt x="0" y="20"/>
                </a:cubicBezTo>
                <a:cubicBezTo>
                  <a:pt x="0" y="22"/>
                  <a:pt x="1" y="24"/>
                  <a:pt x="3" y="25"/>
                </a:cubicBezTo>
                <a:cubicBezTo>
                  <a:pt x="23" y="33"/>
                  <a:pt x="23" y="33"/>
                  <a:pt x="23" y="33"/>
                </a:cubicBezTo>
                <a:cubicBezTo>
                  <a:pt x="23" y="34"/>
                  <a:pt x="23" y="34"/>
                  <a:pt x="23" y="34"/>
                </a:cubicBezTo>
                <a:cubicBezTo>
                  <a:pt x="24" y="35"/>
                  <a:pt x="26" y="36"/>
                  <a:pt x="28" y="36"/>
                </a:cubicBezTo>
                <a:cubicBezTo>
                  <a:pt x="32" y="36"/>
                  <a:pt x="35" y="33"/>
                  <a:pt x="35" y="29"/>
                </a:cubicBezTo>
                <a:cubicBezTo>
                  <a:pt x="35" y="29"/>
                  <a:pt x="35" y="29"/>
                  <a:pt x="35" y="28"/>
                </a:cubicBezTo>
                <a:cubicBezTo>
                  <a:pt x="60" y="6"/>
                  <a:pt x="60" y="6"/>
                  <a:pt x="60" y="6"/>
                </a:cubicBezTo>
                <a:cubicBezTo>
                  <a:pt x="61" y="5"/>
                  <a:pt x="61" y="3"/>
                  <a:pt x="60" y="1"/>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Rounded Rectangle 9"/>
          <p:cNvSpPr/>
          <p:nvPr/>
        </p:nvSpPr>
        <p:spPr>
          <a:xfrm rot="2700000">
            <a:off x="818282" y="2248683"/>
            <a:ext cx="905308" cy="914400"/>
          </a:xfrm>
          <a:prstGeom prst="roundRect">
            <a:avLst>
              <a:gd name="adj" fmla="val 3855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93"/>
          <p:cNvSpPr>
            <a:spLocks noChangeArrowheads="1"/>
          </p:cNvSpPr>
          <p:nvPr/>
        </p:nvSpPr>
        <p:spPr bwMode="auto">
          <a:xfrm>
            <a:off x="1185080" y="2380956"/>
            <a:ext cx="166428" cy="169068"/>
          </a:xfrm>
          <a:prstGeom prst="ellipse">
            <a:avLst/>
          </a:pr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94"/>
          <p:cNvSpPr>
            <a:spLocks noEditPoints="1"/>
          </p:cNvSpPr>
          <p:nvPr/>
        </p:nvSpPr>
        <p:spPr bwMode="auto">
          <a:xfrm>
            <a:off x="1108471" y="2576441"/>
            <a:ext cx="324930" cy="182277"/>
          </a:xfrm>
          <a:custGeom>
            <a:avLst/>
            <a:gdLst/>
            <a:ahLst/>
            <a:cxnLst>
              <a:cxn ang="0">
                <a:pos x="51" y="35"/>
              </a:cxn>
              <a:cxn ang="0">
                <a:pos x="44" y="42"/>
              </a:cxn>
              <a:cxn ang="0">
                <a:pos x="41" y="42"/>
              </a:cxn>
              <a:cxn ang="0">
                <a:pos x="34" y="35"/>
              </a:cxn>
              <a:cxn ang="0">
                <a:pos x="33" y="32"/>
              </a:cxn>
              <a:cxn ang="0">
                <a:pos x="37" y="14"/>
              </a:cxn>
              <a:cxn ang="0">
                <a:pos x="37" y="12"/>
              </a:cxn>
              <a:cxn ang="0">
                <a:pos x="37" y="8"/>
              </a:cxn>
              <a:cxn ang="0">
                <a:pos x="38" y="7"/>
              </a:cxn>
              <a:cxn ang="0">
                <a:pos x="47" y="7"/>
              </a:cxn>
              <a:cxn ang="0">
                <a:pos x="48" y="8"/>
              </a:cxn>
              <a:cxn ang="0">
                <a:pos x="48" y="12"/>
              </a:cxn>
              <a:cxn ang="0">
                <a:pos x="48" y="14"/>
              </a:cxn>
              <a:cxn ang="0">
                <a:pos x="52" y="32"/>
              </a:cxn>
              <a:cxn ang="0">
                <a:pos x="51" y="35"/>
              </a:cxn>
              <a:cxn ang="0">
                <a:pos x="84" y="46"/>
              </a:cxn>
              <a:cxn ang="0">
                <a:pos x="70" y="7"/>
              </a:cxn>
              <a:cxn ang="0">
                <a:pos x="60" y="0"/>
              </a:cxn>
              <a:cxn ang="0">
                <a:pos x="26" y="0"/>
              </a:cxn>
              <a:cxn ang="0">
                <a:pos x="24" y="0"/>
              </a:cxn>
              <a:cxn ang="0">
                <a:pos x="15" y="7"/>
              </a:cxn>
              <a:cxn ang="0">
                <a:pos x="0" y="46"/>
              </a:cxn>
              <a:cxn ang="0">
                <a:pos x="2" y="48"/>
              </a:cxn>
              <a:cxn ang="0">
                <a:pos x="13" y="48"/>
              </a:cxn>
              <a:cxn ang="0">
                <a:pos x="16" y="46"/>
              </a:cxn>
              <a:cxn ang="0">
                <a:pos x="23" y="28"/>
              </a:cxn>
              <a:cxn ang="0">
                <a:pos x="23" y="28"/>
              </a:cxn>
              <a:cxn ang="0">
                <a:pos x="24" y="46"/>
              </a:cxn>
              <a:cxn ang="0">
                <a:pos x="26" y="48"/>
              </a:cxn>
              <a:cxn ang="0">
                <a:pos x="61" y="48"/>
              </a:cxn>
              <a:cxn ang="0">
                <a:pos x="63" y="45"/>
              </a:cxn>
              <a:cxn ang="0">
                <a:pos x="63" y="28"/>
              </a:cxn>
              <a:cxn ang="0">
                <a:pos x="64" y="27"/>
              </a:cxn>
              <a:cxn ang="0">
                <a:pos x="71" y="46"/>
              </a:cxn>
              <a:cxn ang="0">
                <a:pos x="73" y="48"/>
              </a:cxn>
              <a:cxn ang="0">
                <a:pos x="82" y="48"/>
              </a:cxn>
              <a:cxn ang="0">
                <a:pos x="84" y="46"/>
              </a:cxn>
            </a:cxnLst>
            <a:rect l="0" t="0" r="r" b="b"/>
            <a:pathLst>
              <a:path w="85" h="48">
                <a:moveTo>
                  <a:pt x="51" y="35"/>
                </a:moveTo>
                <a:cubicBezTo>
                  <a:pt x="44" y="42"/>
                  <a:pt x="44" y="42"/>
                  <a:pt x="44" y="42"/>
                </a:cubicBezTo>
                <a:cubicBezTo>
                  <a:pt x="43" y="42"/>
                  <a:pt x="42" y="42"/>
                  <a:pt x="41" y="42"/>
                </a:cubicBezTo>
                <a:cubicBezTo>
                  <a:pt x="34" y="35"/>
                  <a:pt x="34" y="35"/>
                  <a:pt x="34" y="35"/>
                </a:cubicBezTo>
                <a:cubicBezTo>
                  <a:pt x="33" y="34"/>
                  <a:pt x="33" y="33"/>
                  <a:pt x="33" y="32"/>
                </a:cubicBezTo>
                <a:cubicBezTo>
                  <a:pt x="37" y="14"/>
                  <a:pt x="37" y="14"/>
                  <a:pt x="37" y="14"/>
                </a:cubicBezTo>
                <a:cubicBezTo>
                  <a:pt x="37" y="13"/>
                  <a:pt x="37" y="13"/>
                  <a:pt x="37" y="12"/>
                </a:cubicBezTo>
                <a:cubicBezTo>
                  <a:pt x="37" y="11"/>
                  <a:pt x="37" y="8"/>
                  <a:pt x="37" y="8"/>
                </a:cubicBezTo>
                <a:cubicBezTo>
                  <a:pt x="37" y="8"/>
                  <a:pt x="37" y="7"/>
                  <a:pt x="38" y="7"/>
                </a:cubicBezTo>
                <a:cubicBezTo>
                  <a:pt x="47" y="7"/>
                  <a:pt x="47" y="7"/>
                  <a:pt x="47" y="7"/>
                </a:cubicBezTo>
                <a:cubicBezTo>
                  <a:pt x="47" y="7"/>
                  <a:pt x="48" y="8"/>
                  <a:pt x="48" y="8"/>
                </a:cubicBezTo>
                <a:cubicBezTo>
                  <a:pt x="48" y="8"/>
                  <a:pt x="48" y="11"/>
                  <a:pt x="48" y="12"/>
                </a:cubicBezTo>
                <a:cubicBezTo>
                  <a:pt x="48" y="13"/>
                  <a:pt x="48" y="13"/>
                  <a:pt x="48" y="14"/>
                </a:cubicBezTo>
                <a:cubicBezTo>
                  <a:pt x="52" y="32"/>
                  <a:pt x="52" y="32"/>
                  <a:pt x="52" y="32"/>
                </a:cubicBezTo>
                <a:cubicBezTo>
                  <a:pt x="52" y="33"/>
                  <a:pt x="52" y="34"/>
                  <a:pt x="51" y="35"/>
                </a:cubicBezTo>
                <a:moveTo>
                  <a:pt x="84" y="46"/>
                </a:moveTo>
                <a:cubicBezTo>
                  <a:pt x="70" y="7"/>
                  <a:pt x="70" y="7"/>
                  <a:pt x="70" y="7"/>
                </a:cubicBezTo>
                <a:cubicBezTo>
                  <a:pt x="69" y="6"/>
                  <a:pt x="66" y="0"/>
                  <a:pt x="60" y="0"/>
                </a:cubicBezTo>
                <a:cubicBezTo>
                  <a:pt x="59" y="0"/>
                  <a:pt x="27" y="0"/>
                  <a:pt x="26" y="0"/>
                </a:cubicBezTo>
                <a:cubicBezTo>
                  <a:pt x="24" y="0"/>
                  <a:pt x="24" y="0"/>
                  <a:pt x="24" y="0"/>
                </a:cubicBezTo>
                <a:cubicBezTo>
                  <a:pt x="18" y="0"/>
                  <a:pt x="15" y="6"/>
                  <a:pt x="15" y="7"/>
                </a:cubicBezTo>
                <a:cubicBezTo>
                  <a:pt x="0" y="46"/>
                  <a:pt x="0" y="46"/>
                  <a:pt x="0" y="46"/>
                </a:cubicBezTo>
                <a:cubicBezTo>
                  <a:pt x="0" y="47"/>
                  <a:pt x="0" y="48"/>
                  <a:pt x="2" y="48"/>
                </a:cubicBezTo>
                <a:cubicBezTo>
                  <a:pt x="13" y="48"/>
                  <a:pt x="13" y="48"/>
                  <a:pt x="13" y="48"/>
                </a:cubicBezTo>
                <a:cubicBezTo>
                  <a:pt x="15" y="48"/>
                  <a:pt x="16" y="46"/>
                  <a:pt x="16" y="46"/>
                </a:cubicBezTo>
                <a:cubicBezTo>
                  <a:pt x="23" y="28"/>
                  <a:pt x="23" y="28"/>
                  <a:pt x="23" y="28"/>
                </a:cubicBezTo>
                <a:cubicBezTo>
                  <a:pt x="23" y="28"/>
                  <a:pt x="23" y="25"/>
                  <a:pt x="23" y="28"/>
                </a:cubicBezTo>
                <a:cubicBezTo>
                  <a:pt x="23" y="31"/>
                  <a:pt x="23" y="41"/>
                  <a:pt x="24" y="46"/>
                </a:cubicBezTo>
                <a:cubicBezTo>
                  <a:pt x="24" y="47"/>
                  <a:pt x="24" y="48"/>
                  <a:pt x="26" y="48"/>
                </a:cubicBezTo>
                <a:cubicBezTo>
                  <a:pt x="61" y="48"/>
                  <a:pt x="61" y="48"/>
                  <a:pt x="61" y="48"/>
                </a:cubicBezTo>
                <a:cubicBezTo>
                  <a:pt x="64" y="48"/>
                  <a:pt x="63" y="47"/>
                  <a:pt x="63" y="45"/>
                </a:cubicBezTo>
                <a:cubicBezTo>
                  <a:pt x="63" y="40"/>
                  <a:pt x="63" y="31"/>
                  <a:pt x="63" y="28"/>
                </a:cubicBezTo>
                <a:cubicBezTo>
                  <a:pt x="63" y="26"/>
                  <a:pt x="64" y="27"/>
                  <a:pt x="64" y="27"/>
                </a:cubicBezTo>
                <a:cubicBezTo>
                  <a:pt x="71" y="46"/>
                  <a:pt x="71" y="46"/>
                  <a:pt x="71" y="46"/>
                </a:cubicBezTo>
                <a:cubicBezTo>
                  <a:pt x="71" y="46"/>
                  <a:pt x="71" y="48"/>
                  <a:pt x="73" y="48"/>
                </a:cubicBezTo>
                <a:cubicBezTo>
                  <a:pt x="82" y="48"/>
                  <a:pt x="82" y="48"/>
                  <a:pt x="82" y="48"/>
                </a:cubicBezTo>
                <a:cubicBezTo>
                  <a:pt x="85" y="48"/>
                  <a:pt x="85" y="47"/>
                  <a:pt x="84" y="4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95"/>
          <p:cNvSpPr>
            <a:spLocks/>
          </p:cNvSpPr>
          <p:nvPr/>
        </p:nvSpPr>
        <p:spPr bwMode="auto">
          <a:xfrm>
            <a:off x="1039787" y="2790416"/>
            <a:ext cx="462298" cy="240394"/>
          </a:xfrm>
          <a:custGeom>
            <a:avLst/>
            <a:gdLst/>
            <a:ahLst/>
            <a:cxnLst>
              <a:cxn ang="0">
                <a:pos x="119" y="8"/>
              </a:cxn>
              <a:cxn ang="0">
                <a:pos x="114" y="0"/>
              </a:cxn>
              <a:cxn ang="0">
                <a:pos x="7" y="0"/>
              </a:cxn>
              <a:cxn ang="0">
                <a:pos x="2" y="8"/>
              </a:cxn>
              <a:cxn ang="0">
                <a:pos x="5" y="17"/>
              </a:cxn>
              <a:cxn ang="0">
                <a:pos x="12" y="25"/>
              </a:cxn>
              <a:cxn ang="0">
                <a:pos x="17" y="32"/>
              </a:cxn>
              <a:cxn ang="0">
                <a:pos x="22" y="56"/>
              </a:cxn>
              <a:cxn ang="0">
                <a:pos x="31" y="63"/>
              </a:cxn>
              <a:cxn ang="0">
                <a:pos x="90" y="63"/>
              </a:cxn>
              <a:cxn ang="0">
                <a:pos x="99" y="56"/>
              </a:cxn>
              <a:cxn ang="0">
                <a:pos x="104" y="32"/>
              </a:cxn>
              <a:cxn ang="0">
                <a:pos x="109" y="25"/>
              </a:cxn>
              <a:cxn ang="0">
                <a:pos x="115" y="17"/>
              </a:cxn>
              <a:cxn ang="0">
                <a:pos x="119" y="8"/>
              </a:cxn>
            </a:cxnLst>
            <a:rect l="0" t="0" r="r" b="b"/>
            <a:pathLst>
              <a:path w="121" h="63">
                <a:moveTo>
                  <a:pt x="119" y="8"/>
                </a:moveTo>
                <a:cubicBezTo>
                  <a:pt x="121" y="4"/>
                  <a:pt x="118" y="0"/>
                  <a:pt x="114" y="0"/>
                </a:cubicBezTo>
                <a:cubicBezTo>
                  <a:pt x="7" y="0"/>
                  <a:pt x="7" y="0"/>
                  <a:pt x="7" y="0"/>
                </a:cubicBezTo>
                <a:cubicBezTo>
                  <a:pt x="2" y="0"/>
                  <a:pt x="0" y="4"/>
                  <a:pt x="2" y="8"/>
                </a:cubicBezTo>
                <a:cubicBezTo>
                  <a:pt x="5" y="17"/>
                  <a:pt x="5" y="17"/>
                  <a:pt x="5" y="17"/>
                </a:cubicBezTo>
                <a:cubicBezTo>
                  <a:pt x="7" y="21"/>
                  <a:pt x="10" y="25"/>
                  <a:pt x="12" y="25"/>
                </a:cubicBezTo>
                <a:cubicBezTo>
                  <a:pt x="14" y="25"/>
                  <a:pt x="16" y="28"/>
                  <a:pt x="17" y="32"/>
                </a:cubicBezTo>
                <a:cubicBezTo>
                  <a:pt x="22" y="56"/>
                  <a:pt x="22" y="56"/>
                  <a:pt x="22" y="56"/>
                </a:cubicBezTo>
                <a:cubicBezTo>
                  <a:pt x="22" y="60"/>
                  <a:pt x="26" y="63"/>
                  <a:pt x="31" y="63"/>
                </a:cubicBezTo>
                <a:cubicBezTo>
                  <a:pt x="90" y="63"/>
                  <a:pt x="90" y="63"/>
                  <a:pt x="90" y="63"/>
                </a:cubicBezTo>
                <a:cubicBezTo>
                  <a:pt x="94" y="63"/>
                  <a:pt x="98" y="60"/>
                  <a:pt x="99" y="56"/>
                </a:cubicBezTo>
                <a:cubicBezTo>
                  <a:pt x="104" y="32"/>
                  <a:pt x="104" y="32"/>
                  <a:pt x="104" y="32"/>
                </a:cubicBezTo>
                <a:cubicBezTo>
                  <a:pt x="104" y="28"/>
                  <a:pt x="107" y="25"/>
                  <a:pt x="109" y="25"/>
                </a:cubicBezTo>
                <a:cubicBezTo>
                  <a:pt x="111" y="25"/>
                  <a:pt x="114" y="21"/>
                  <a:pt x="115" y="17"/>
                </a:cubicBezTo>
                <a:lnTo>
                  <a:pt x="119" y="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Rounded Rectangle 28"/>
          <p:cNvSpPr/>
          <p:nvPr/>
        </p:nvSpPr>
        <p:spPr>
          <a:xfrm rot="2700000">
            <a:off x="3018991" y="2248683"/>
            <a:ext cx="905308" cy="914400"/>
          </a:xfrm>
          <a:prstGeom prst="roundRect">
            <a:avLst>
              <a:gd name="adj" fmla="val 3855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123"/>
          <p:cNvSpPr>
            <a:spLocks noChangeArrowheads="1"/>
          </p:cNvSpPr>
          <p:nvPr/>
        </p:nvSpPr>
        <p:spPr bwMode="auto">
          <a:xfrm>
            <a:off x="3376544" y="2267361"/>
            <a:ext cx="206052" cy="206052"/>
          </a:xfrm>
          <a:prstGeom prst="ellipse">
            <a:avLst/>
          </a:pr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124"/>
          <p:cNvSpPr>
            <a:spLocks noEditPoints="1"/>
          </p:cNvSpPr>
          <p:nvPr/>
        </p:nvSpPr>
        <p:spPr bwMode="auto">
          <a:xfrm>
            <a:off x="3244459" y="2497189"/>
            <a:ext cx="454372" cy="647216"/>
          </a:xfrm>
          <a:custGeom>
            <a:avLst/>
            <a:gdLst/>
            <a:ahLst/>
            <a:cxnLst>
              <a:cxn ang="0">
                <a:pos x="71" y="41"/>
              </a:cxn>
              <a:cxn ang="0">
                <a:pos x="63" y="49"/>
              </a:cxn>
              <a:cxn ang="0">
                <a:pos x="60" y="49"/>
              </a:cxn>
              <a:cxn ang="0">
                <a:pos x="51" y="41"/>
              </a:cxn>
              <a:cxn ang="0">
                <a:pos x="50" y="37"/>
              </a:cxn>
              <a:cxn ang="0">
                <a:pos x="54" y="15"/>
              </a:cxn>
              <a:cxn ang="0">
                <a:pos x="54" y="14"/>
              </a:cxn>
              <a:cxn ang="0">
                <a:pos x="54" y="9"/>
              </a:cxn>
              <a:cxn ang="0">
                <a:pos x="56" y="7"/>
              </a:cxn>
              <a:cxn ang="0">
                <a:pos x="66" y="7"/>
              </a:cxn>
              <a:cxn ang="0">
                <a:pos x="68" y="9"/>
              </a:cxn>
              <a:cxn ang="0">
                <a:pos x="68" y="14"/>
              </a:cxn>
              <a:cxn ang="0">
                <a:pos x="68" y="15"/>
              </a:cxn>
              <a:cxn ang="0">
                <a:pos x="72" y="37"/>
              </a:cxn>
              <a:cxn ang="0">
                <a:pos x="71" y="41"/>
              </a:cxn>
              <a:cxn ang="0">
                <a:pos x="117" y="72"/>
              </a:cxn>
              <a:cxn ang="0">
                <a:pos x="108" y="49"/>
              </a:cxn>
              <a:cxn ang="0">
                <a:pos x="79" y="0"/>
              </a:cxn>
              <a:cxn ang="0">
                <a:pos x="43" y="0"/>
              </a:cxn>
              <a:cxn ang="0">
                <a:pos x="14" y="49"/>
              </a:cxn>
              <a:cxn ang="0">
                <a:pos x="5" y="72"/>
              </a:cxn>
              <a:cxn ang="0">
                <a:pos x="8" y="85"/>
              </a:cxn>
              <a:cxn ang="0">
                <a:pos x="8" y="89"/>
              </a:cxn>
              <a:cxn ang="0">
                <a:pos x="7" y="90"/>
              </a:cxn>
              <a:cxn ang="0">
                <a:pos x="6" y="90"/>
              </a:cxn>
              <a:cxn ang="0">
                <a:pos x="0" y="96"/>
              </a:cxn>
              <a:cxn ang="0">
                <a:pos x="0" y="132"/>
              </a:cxn>
              <a:cxn ang="0">
                <a:pos x="6" y="138"/>
              </a:cxn>
              <a:cxn ang="0">
                <a:pos x="17" y="138"/>
              </a:cxn>
              <a:cxn ang="0">
                <a:pos x="23" y="132"/>
              </a:cxn>
              <a:cxn ang="0">
                <a:pos x="23" y="96"/>
              </a:cxn>
              <a:cxn ang="0">
                <a:pos x="17" y="90"/>
              </a:cxn>
              <a:cxn ang="0">
                <a:pos x="16" y="90"/>
              </a:cxn>
              <a:cxn ang="0">
                <a:pos x="15" y="89"/>
              </a:cxn>
              <a:cxn ang="0">
                <a:pos x="16" y="86"/>
              </a:cxn>
              <a:cxn ang="0">
                <a:pos x="21" y="80"/>
              </a:cxn>
              <a:cxn ang="0">
                <a:pos x="31" y="53"/>
              </a:cxn>
              <a:cxn ang="0">
                <a:pos x="32" y="53"/>
              </a:cxn>
              <a:cxn ang="0">
                <a:pos x="32" y="78"/>
              </a:cxn>
              <a:cxn ang="0">
                <a:pos x="33" y="84"/>
              </a:cxn>
              <a:cxn ang="0">
                <a:pos x="35" y="87"/>
              </a:cxn>
              <a:cxn ang="0">
                <a:pos x="35" y="157"/>
              </a:cxn>
              <a:cxn ang="0">
                <a:pos x="47" y="170"/>
              </a:cxn>
              <a:cxn ang="0">
                <a:pos x="58" y="158"/>
              </a:cxn>
              <a:cxn ang="0">
                <a:pos x="58" y="90"/>
              </a:cxn>
              <a:cxn ang="0">
                <a:pos x="60" y="88"/>
              </a:cxn>
              <a:cxn ang="0">
                <a:pos x="61" y="88"/>
              </a:cxn>
              <a:cxn ang="0">
                <a:pos x="63" y="90"/>
              </a:cxn>
              <a:cxn ang="0">
                <a:pos x="63" y="157"/>
              </a:cxn>
              <a:cxn ang="0">
                <a:pos x="74" y="170"/>
              </a:cxn>
              <a:cxn ang="0">
                <a:pos x="86" y="157"/>
              </a:cxn>
              <a:cxn ang="0">
                <a:pos x="86" y="87"/>
              </a:cxn>
              <a:cxn ang="0">
                <a:pos x="88" y="85"/>
              </a:cxn>
              <a:cxn ang="0">
                <a:pos x="90" y="80"/>
              </a:cxn>
              <a:cxn ang="0">
                <a:pos x="90" y="52"/>
              </a:cxn>
              <a:cxn ang="0">
                <a:pos x="90" y="52"/>
              </a:cxn>
              <a:cxn ang="0">
                <a:pos x="100" y="80"/>
              </a:cxn>
              <a:cxn ang="0">
                <a:pos x="108" y="87"/>
              </a:cxn>
              <a:cxn ang="0">
                <a:pos x="112" y="86"/>
              </a:cxn>
              <a:cxn ang="0">
                <a:pos x="117" y="72"/>
              </a:cxn>
            </a:cxnLst>
            <a:rect l="0" t="0" r="r" b="b"/>
            <a:pathLst>
              <a:path w="119" h="170">
                <a:moveTo>
                  <a:pt x="71" y="41"/>
                </a:moveTo>
                <a:cubicBezTo>
                  <a:pt x="63" y="49"/>
                  <a:pt x="63" y="49"/>
                  <a:pt x="63" y="49"/>
                </a:cubicBezTo>
                <a:cubicBezTo>
                  <a:pt x="62" y="49"/>
                  <a:pt x="60" y="49"/>
                  <a:pt x="60" y="49"/>
                </a:cubicBezTo>
                <a:cubicBezTo>
                  <a:pt x="51" y="41"/>
                  <a:pt x="51" y="41"/>
                  <a:pt x="51" y="41"/>
                </a:cubicBezTo>
                <a:cubicBezTo>
                  <a:pt x="50" y="40"/>
                  <a:pt x="49" y="38"/>
                  <a:pt x="50" y="37"/>
                </a:cubicBezTo>
                <a:cubicBezTo>
                  <a:pt x="54" y="15"/>
                  <a:pt x="54" y="15"/>
                  <a:pt x="54" y="15"/>
                </a:cubicBezTo>
                <a:cubicBezTo>
                  <a:pt x="54" y="15"/>
                  <a:pt x="54" y="14"/>
                  <a:pt x="54" y="14"/>
                </a:cubicBezTo>
                <a:cubicBezTo>
                  <a:pt x="54" y="13"/>
                  <a:pt x="54" y="9"/>
                  <a:pt x="54" y="9"/>
                </a:cubicBezTo>
                <a:cubicBezTo>
                  <a:pt x="54" y="8"/>
                  <a:pt x="55" y="7"/>
                  <a:pt x="56" y="7"/>
                </a:cubicBezTo>
                <a:cubicBezTo>
                  <a:pt x="66" y="7"/>
                  <a:pt x="66" y="7"/>
                  <a:pt x="66" y="7"/>
                </a:cubicBezTo>
                <a:cubicBezTo>
                  <a:pt x="67" y="7"/>
                  <a:pt x="68" y="8"/>
                  <a:pt x="68" y="9"/>
                </a:cubicBezTo>
                <a:cubicBezTo>
                  <a:pt x="68" y="9"/>
                  <a:pt x="68" y="13"/>
                  <a:pt x="68" y="14"/>
                </a:cubicBezTo>
                <a:cubicBezTo>
                  <a:pt x="68" y="14"/>
                  <a:pt x="68" y="15"/>
                  <a:pt x="68" y="15"/>
                </a:cubicBezTo>
                <a:cubicBezTo>
                  <a:pt x="72" y="37"/>
                  <a:pt x="72" y="37"/>
                  <a:pt x="72" y="37"/>
                </a:cubicBezTo>
                <a:cubicBezTo>
                  <a:pt x="73" y="38"/>
                  <a:pt x="72" y="40"/>
                  <a:pt x="71" y="41"/>
                </a:cubicBezTo>
                <a:moveTo>
                  <a:pt x="117" y="72"/>
                </a:moveTo>
                <a:cubicBezTo>
                  <a:pt x="113" y="64"/>
                  <a:pt x="111" y="57"/>
                  <a:pt x="108" y="49"/>
                </a:cubicBezTo>
                <a:cubicBezTo>
                  <a:pt x="101" y="29"/>
                  <a:pt x="92" y="0"/>
                  <a:pt x="79" y="0"/>
                </a:cubicBezTo>
                <a:cubicBezTo>
                  <a:pt x="43" y="0"/>
                  <a:pt x="43" y="0"/>
                  <a:pt x="43" y="0"/>
                </a:cubicBezTo>
                <a:cubicBezTo>
                  <a:pt x="29" y="0"/>
                  <a:pt x="21" y="29"/>
                  <a:pt x="14" y="49"/>
                </a:cubicBezTo>
                <a:cubicBezTo>
                  <a:pt x="11" y="57"/>
                  <a:pt x="9" y="64"/>
                  <a:pt x="5" y="72"/>
                </a:cubicBezTo>
                <a:cubicBezTo>
                  <a:pt x="3" y="77"/>
                  <a:pt x="3" y="83"/>
                  <a:pt x="8" y="85"/>
                </a:cubicBezTo>
                <a:cubicBezTo>
                  <a:pt x="8" y="86"/>
                  <a:pt x="8" y="88"/>
                  <a:pt x="8" y="89"/>
                </a:cubicBezTo>
                <a:cubicBezTo>
                  <a:pt x="8" y="89"/>
                  <a:pt x="8" y="90"/>
                  <a:pt x="7" y="90"/>
                </a:cubicBezTo>
                <a:cubicBezTo>
                  <a:pt x="6" y="90"/>
                  <a:pt x="6" y="90"/>
                  <a:pt x="6" y="90"/>
                </a:cubicBezTo>
                <a:cubicBezTo>
                  <a:pt x="2" y="90"/>
                  <a:pt x="0" y="93"/>
                  <a:pt x="0" y="96"/>
                </a:cubicBezTo>
                <a:cubicBezTo>
                  <a:pt x="0" y="132"/>
                  <a:pt x="0" y="132"/>
                  <a:pt x="0" y="132"/>
                </a:cubicBezTo>
                <a:cubicBezTo>
                  <a:pt x="0" y="136"/>
                  <a:pt x="2" y="138"/>
                  <a:pt x="6" y="138"/>
                </a:cubicBezTo>
                <a:cubicBezTo>
                  <a:pt x="17" y="138"/>
                  <a:pt x="17" y="138"/>
                  <a:pt x="17" y="138"/>
                </a:cubicBezTo>
                <a:cubicBezTo>
                  <a:pt x="20" y="138"/>
                  <a:pt x="23" y="136"/>
                  <a:pt x="23" y="132"/>
                </a:cubicBezTo>
                <a:cubicBezTo>
                  <a:pt x="23" y="96"/>
                  <a:pt x="23" y="96"/>
                  <a:pt x="23" y="96"/>
                </a:cubicBezTo>
                <a:cubicBezTo>
                  <a:pt x="23" y="93"/>
                  <a:pt x="20" y="90"/>
                  <a:pt x="17" y="90"/>
                </a:cubicBezTo>
                <a:cubicBezTo>
                  <a:pt x="16" y="90"/>
                  <a:pt x="16" y="90"/>
                  <a:pt x="16" y="90"/>
                </a:cubicBezTo>
                <a:cubicBezTo>
                  <a:pt x="15" y="90"/>
                  <a:pt x="15" y="89"/>
                  <a:pt x="15" y="89"/>
                </a:cubicBezTo>
                <a:cubicBezTo>
                  <a:pt x="15" y="88"/>
                  <a:pt x="15" y="86"/>
                  <a:pt x="16" y="86"/>
                </a:cubicBezTo>
                <a:cubicBezTo>
                  <a:pt x="18" y="85"/>
                  <a:pt x="20" y="83"/>
                  <a:pt x="21" y="80"/>
                </a:cubicBezTo>
                <a:cubicBezTo>
                  <a:pt x="24" y="74"/>
                  <a:pt x="28" y="61"/>
                  <a:pt x="31" y="53"/>
                </a:cubicBezTo>
                <a:cubicBezTo>
                  <a:pt x="32" y="51"/>
                  <a:pt x="32" y="50"/>
                  <a:pt x="32" y="53"/>
                </a:cubicBezTo>
                <a:cubicBezTo>
                  <a:pt x="32" y="78"/>
                  <a:pt x="32" y="78"/>
                  <a:pt x="32" y="78"/>
                </a:cubicBezTo>
                <a:cubicBezTo>
                  <a:pt x="32" y="79"/>
                  <a:pt x="32" y="83"/>
                  <a:pt x="33" y="84"/>
                </a:cubicBezTo>
                <a:cubicBezTo>
                  <a:pt x="34" y="85"/>
                  <a:pt x="35" y="85"/>
                  <a:pt x="35" y="87"/>
                </a:cubicBezTo>
                <a:cubicBezTo>
                  <a:pt x="35" y="157"/>
                  <a:pt x="35" y="157"/>
                  <a:pt x="35" y="157"/>
                </a:cubicBezTo>
                <a:cubicBezTo>
                  <a:pt x="35" y="165"/>
                  <a:pt x="40" y="170"/>
                  <a:pt x="47" y="170"/>
                </a:cubicBezTo>
                <a:cubicBezTo>
                  <a:pt x="54" y="170"/>
                  <a:pt x="58" y="165"/>
                  <a:pt x="58" y="158"/>
                </a:cubicBezTo>
                <a:cubicBezTo>
                  <a:pt x="58" y="90"/>
                  <a:pt x="58" y="90"/>
                  <a:pt x="58" y="90"/>
                </a:cubicBezTo>
                <a:cubicBezTo>
                  <a:pt x="58" y="89"/>
                  <a:pt x="58" y="88"/>
                  <a:pt x="60" y="88"/>
                </a:cubicBezTo>
                <a:cubicBezTo>
                  <a:pt x="61" y="88"/>
                  <a:pt x="61" y="88"/>
                  <a:pt x="61" y="88"/>
                </a:cubicBezTo>
                <a:cubicBezTo>
                  <a:pt x="63" y="88"/>
                  <a:pt x="63" y="89"/>
                  <a:pt x="63" y="90"/>
                </a:cubicBezTo>
                <a:cubicBezTo>
                  <a:pt x="63" y="157"/>
                  <a:pt x="63" y="157"/>
                  <a:pt x="63" y="157"/>
                </a:cubicBezTo>
                <a:cubicBezTo>
                  <a:pt x="63" y="164"/>
                  <a:pt x="67" y="170"/>
                  <a:pt x="74" y="170"/>
                </a:cubicBezTo>
                <a:cubicBezTo>
                  <a:pt x="81" y="170"/>
                  <a:pt x="86" y="165"/>
                  <a:pt x="86" y="157"/>
                </a:cubicBezTo>
                <a:cubicBezTo>
                  <a:pt x="86" y="87"/>
                  <a:pt x="86" y="87"/>
                  <a:pt x="86" y="87"/>
                </a:cubicBezTo>
                <a:cubicBezTo>
                  <a:pt x="86" y="86"/>
                  <a:pt x="87" y="86"/>
                  <a:pt x="88" y="85"/>
                </a:cubicBezTo>
                <a:cubicBezTo>
                  <a:pt x="89" y="84"/>
                  <a:pt x="90" y="82"/>
                  <a:pt x="90" y="80"/>
                </a:cubicBezTo>
                <a:cubicBezTo>
                  <a:pt x="90" y="52"/>
                  <a:pt x="90" y="52"/>
                  <a:pt x="90" y="52"/>
                </a:cubicBezTo>
                <a:cubicBezTo>
                  <a:pt x="90" y="49"/>
                  <a:pt x="90" y="51"/>
                  <a:pt x="90" y="52"/>
                </a:cubicBezTo>
                <a:cubicBezTo>
                  <a:pt x="93" y="60"/>
                  <a:pt x="97" y="74"/>
                  <a:pt x="100" y="80"/>
                </a:cubicBezTo>
                <a:cubicBezTo>
                  <a:pt x="101" y="84"/>
                  <a:pt x="104" y="87"/>
                  <a:pt x="108" y="87"/>
                </a:cubicBezTo>
                <a:cubicBezTo>
                  <a:pt x="109" y="87"/>
                  <a:pt x="111" y="86"/>
                  <a:pt x="112" y="86"/>
                </a:cubicBezTo>
                <a:cubicBezTo>
                  <a:pt x="117" y="83"/>
                  <a:pt x="119" y="77"/>
                  <a:pt x="117" y="7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Rounded Rectangle 29"/>
          <p:cNvSpPr/>
          <p:nvPr/>
        </p:nvSpPr>
        <p:spPr>
          <a:xfrm rot="2700000">
            <a:off x="5219700" y="2248683"/>
            <a:ext cx="905308" cy="914400"/>
          </a:xfrm>
          <a:prstGeom prst="roundRect">
            <a:avLst>
              <a:gd name="adj" fmla="val 3855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318"/>
          <p:cNvSpPr>
            <a:spLocks noEditPoints="1"/>
          </p:cNvSpPr>
          <p:nvPr/>
        </p:nvSpPr>
        <p:spPr bwMode="auto">
          <a:xfrm>
            <a:off x="5564044" y="2474734"/>
            <a:ext cx="216619" cy="269453"/>
          </a:xfrm>
          <a:custGeom>
            <a:avLst/>
            <a:gdLst/>
            <a:ahLst/>
            <a:cxnLst>
              <a:cxn ang="0">
                <a:pos x="29" y="8"/>
              </a:cxn>
              <a:cxn ang="0">
                <a:pos x="50" y="27"/>
              </a:cxn>
              <a:cxn ang="0">
                <a:pos x="43" y="42"/>
              </a:cxn>
              <a:cxn ang="0">
                <a:pos x="36" y="56"/>
              </a:cxn>
              <a:cxn ang="0">
                <a:pos x="35" y="57"/>
              </a:cxn>
              <a:cxn ang="0">
                <a:pos x="29" y="58"/>
              </a:cxn>
              <a:cxn ang="0">
                <a:pos x="22" y="57"/>
              </a:cxn>
              <a:cxn ang="0">
                <a:pos x="21" y="56"/>
              </a:cxn>
              <a:cxn ang="0">
                <a:pos x="14" y="42"/>
              </a:cxn>
              <a:cxn ang="0">
                <a:pos x="7" y="27"/>
              </a:cxn>
              <a:cxn ang="0">
                <a:pos x="29" y="8"/>
              </a:cxn>
              <a:cxn ang="0">
                <a:pos x="49" y="8"/>
              </a:cxn>
              <a:cxn ang="0">
                <a:pos x="29" y="0"/>
              </a:cxn>
              <a:cxn ang="0">
                <a:pos x="9" y="8"/>
              </a:cxn>
              <a:cxn ang="0">
                <a:pos x="0" y="27"/>
              </a:cxn>
              <a:cxn ang="0">
                <a:pos x="9" y="48"/>
              </a:cxn>
              <a:cxn ang="0">
                <a:pos x="10" y="48"/>
              </a:cxn>
              <a:cxn ang="0">
                <a:pos x="14" y="55"/>
              </a:cxn>
              <a:cxn ang="0">
                <a:pos x="13" y="58"/>
              </a:cxn>
              <a:cxn ang="0">
                <a:pos x="19" y="65"/>
              </a:cxn>
              <a:cxn ang="0">
                <a:pos x="19" y="66"/>
              </a:cxn>
              <a:cxn ang="0">
                <a:pos x="29" y="70"/>
              </a:cxn>
              <a:cxn ang="0">
                <a:pos x="38" y="66"/>
              </a:cxn>
              <a:cxn ang="0">
                <a:pos x="39" y="65"/>
              </a:cxn>
              <a:cxn ang="0">
                <a:pos x="45" y="58"/>
              </a:cxn>
              <a:cxn ang="0">
                <a:pos x="43" y="55"/>
              </a:cxn>
              <a:cxn ang="0">
                <a:pos x="48" y="48"/>
              </a:cxn>
              <a:cxn ang="0">
                <a:pos x="48" y="48"/>
              </a:cxn>
              <a:cxn ang="0">
                <a:pos x="57" y="27"/>
              </a:cxn>
              <a:cxn ang="0">
                <a:pos x="49" y="8"/>
              </a:cxn>
            </a:cxnLst>
            <a:rect l="0" t="0" r="r" b="b"/>
            <a:pathLst>
              <a:path w="57" h="70">
                <a:moveTo>
                  <a:pt x="29" y="8"/>
                </a:moveTo>
                <a:cubicBezTo>
                  <a:pt x="41" y="8"/>
                  <a:pt x="50" y="16"/>
                  <a:pt x="50" y="27"/>
                </a:cubicBezTo>
                <a:cubicBezTo>
                  <a:pt x="50" y="36"/>
                  <a:pt x="47" y="39"/>
                  <a:pt x="43" y="42"/>
                </a:cubicBezTo>
                <a:cubicBezTo>
                  <a:pt x="40" y="46"/>
                  <a:pt x="36" y="50"/>
                  <a:pt x="36" y="56"/>
                </a:cubicBezTo>
                <a:cubicBezTo>
                  <a:pt x="36" y="56"/>
                  <a:pt x="36" y="57"/>
                  <a:pt x="35" y="57"/>
                </a:cubicBezTo>
                <a:cubicBezTo>
                  <a:pt x="35" y="57"/>
                  <a:pt x="33" y="58"/>
                  <a:pt x="29" y="58"/>
                </a:cubicBezTo>
                <a:cubicBezTo>
                  <a:pt x="24" y="58"/>
                  <a:pt x="23" y="57"/>
                  <a:pt x="22" y="57"/>
                </a:cubicBezTo>
                <a:cubicBezTo>
                  <a:pt x="21" y="57"/>
                  <a:pt x="21" y="56"/>
                  <a:pt x="21" y="56"/>
                </a:cubicBezTo>
                <a:cubicBezTo>
                  <a:pt x="21" y="49"/>
                  <a:pt x="17" y="45"/>
                  <a:pt x="14" y="42"/>
                </a:cubicBezTo>
                <a:cubicBezTo>
                  <a:pt x="11" y="39"/>
                  <a:pt x="7" y="36"/>
                  <a:pt x="7" y="27"/>
                </a:cubicBezTo>
                <a:cubicBezTo>
                  <a:pt x="7" y="16"/>
                  <a:pt x="16" y="8"/>
                  <a:pt x="29" y="8"/>
                </a:cubicBezTo>
                <a:moveTo>
                  <a:pt x="49" y="8"/>
                </a:moveTo>
                <a:cubicBezTo>
                  <a:pt x="43" y="3"/>
                  <a:pt x="36" y="0"/>
                  <a:pt x="29" y="0"/>
                </a:cubicBezTo>
                <a:cubicBezTo>
                  <a:pt x="21" y="0"/>
                  <a:pt x="14" y="3"/>
                  <a:pt x="9" y="8"/>
                </a:cubicBezTo>
                <a:cubicBezTo>
                  <a:pt x="3" y="13"/>
                  <a:pt x="0" y="20"/>
                  <a:pt x="0" y="27"/>
                </a:cubicBezTo>
                <a:cubicBezTo>
                  <a:pt x="0" y="39"/>
                  <a:pt x="5" y="44"/>
                  <a:pt x="9" y="48"/>
                </a:cubicBezTo>
                <a:cubicBezTo>
                  <a:pt x="10" y="48"/>
                  <a:pt x="10" y="48"/>
                  <a:pt x="10" y="48"/>
                </a:cubicBezTo>
                <a:cubicBezTo>
                  <a:pt x="12" y="50"/>
                  <a:pt x="15" y="52"/>
                  <a:pt x="14" y="55"/>
                </a:cubicBezTo>
                <a:cubicBezTo>
                  <a:pt x="14" y="56"/>
                  <a:pt x="13" y="57"/>
                  <a:pt x="13" y="58"/>
                </a:cubicBezTo>
                <a:cubicBezTo>
                  <a:pt x="13" y="61"/>
                  <a:pt x="13" y="64"/>
                  <a:pt x="19" y="65"/>
                </a:cubicBezTo>
                <a:cubicBezTo>
                  <a:pt x="19" y="66"/>
                  <a:pt x="19" y="66"/>
                  <a:pt x="19" y="66"/>
                </a:cubicBezTo>
                <a:cubicBezTo>
                  <a:pt x="21" y="68"/>
                  <a:pt x="23" y="70"/>
                  <a:pt x="29" y="70"/>
                </a:cubicBezTo>
                <a:cubicBezTo>
                  <a:pt x="34" y="70"/>
                  <a:pt x="37" y="68"/>
                  <a:pt x="38" y="66"/>
                </a:cubicBezTo>
                <a:cubicBezTo>
                  <a:pt x="38" y="66"/>
                  <a:pt x="38" y="66"/>
                  <a:pt x="39" y="65"/>
                </a:cubicBezTo>
                <a:cubicBezTo>
                  <a:pt x="44" y="64"/>
                  <a:pt x="45" y="60"/>
                  <a:pt x="45" y="58"/>
                </a:cubicBezTo>
                <a:cubicBezTo>
                  <a:pt x="45" y="57"/>
                  <a:pt x="44" y="56"/>
                  <a:pt x="43" y="55"/>
                </a:cubicBezTo>
                <a:cubicBezTo>
                  <a:pt x="42" y="52"/>
                  <a:pt x="45" y="50"/>
                  <a:pt x="48" y="48"/>
                </a:cubicBezTo>
                <a:cubicBezTo>
                  <a:pt x="48" y="48"/>
                  <a:pt x="48" y="48"/>
                  <a:pt x="48" y="48"/>
                </a:cubicBezTo>
                <a:cubicBezTo>
                  <a:pt x="52" y="44"/>
                  <a:pt x="57" y="39"/>
                  <a:pt x="57" y="27"/>
                </a:cubicBezTo>
                <a:cubicBezTo>
                  <a:pt x="57" y="20"/>
                  <a:pt x="54" y="13"/>
                  <a:pt x="49" y="8"/>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319"/>
          <p:cNvSpPr>
            <a:spLocks noEditPoints="1"/>
          </p:cNvSpPr>
          <p:nvPr/>
        </p:nvSpPr>
        <p:spPr bwMode="auto">
          <a:xfrm>
            <a:off x="5445168" y="2778530"/>
            <a:ext cx="454372" cy="258886"/>
          </a:xfrm>
          <a:custGeom>
            <a:avLst/>
            <a:gdLst/>
            <a:ahLst/>
            <a:cxnLst>
              <a:cxn ang="0">
                <a:pos x="72" y="49"/>
              </a:cxn>
              <a:cxn ang="0">
                <a:pos x="62" y="59"/>
              </a:cxn>
              <a:cxn ang="0">
                <a:pos x="58" y="59"/>
              </a:cxn>
              <a:cxn ang="0">
                <a:pos x="48" y="49"/>
              </a:cxn>
              <a:cxn ang="0">
                <a:pos x="46" y="45"/>
              </a:cxn>
              <a:cxn ang="0">
                <a:pos x="52" y="20"/>
              </a:cxn>
              <a:cxn ang="0">
                <a:pos x="52" y="18"/>
              </a:cxn>
              <a:cxn ang="0">
                <a:pos x="52" y="12"/>
              </a:cxn>
              <a:cxn ang="0">
                <a:pos x="54" y="10"/>
              </a:cxn>
              <a:cxn ang="0">
                <a:pos x="66" y="10"/>
              </a:cxn>
              <a:cxn ang="0">
                <a:pos x="68" y="12"/>
              </a:cxn>
              <a:cxn ang="0">
                <a:pos x="67" y="18"/>
              </a:cxn>
              <a:cxn ang="0">
                <a:pos x="68" y="20"/>
              </a:cxn>
              <a:cxn ang="0">
                <a:pos x="73" y="45"/>
              </a:cxn>
              <a:cxn ang="0">
                <a:pos x="72" y="49"/>
              </a:cxn>
              <a:cxn ang="0">
                <a:pos x="119" y="65"/>
              </a:cxn>
              <a:cxn ang="0">
                <a:pos x="98" y="11"/>
              </a:cxn>
              <a:cxn ang="0">
                <a:pos x="85" y="0"/>
              </a:cxn>
              <a:cxn ang="0">
                <a:pos x="36" y="0"/>
              </a:cxn>
              <a:cxn ang="0">
                <a:pos x="34" y="0"/>
              </a:cxn>
              <a:cxn ang="0">
                <a:pos x="21" y="11"/>
              </a:cxn>
              <a:cxn ang="0">
                <a:pos x="1" y="65"/>
              </a:cxn>
              <a:cxn ang="0">
                <a:pos x="4" y="68"/>
              </a:cxn>
              <a:cxn ang="0">
                <a:pos x="19" y="68"/>
              </a:cxn>
              <a:cxn ang="0">
                <a:pos x="22" y="65"/>
              </a:cxn>
              <a:cxn ang="0">
                <a:pos x="32" y="39"/>
              </a:cxn>
              <a:cxn ang="0">
                <a:pos x="33" y="40"/>
              </a:cxn>
              <a:cxn ang="0">
                <a:pos x="33" y="64"/>
              </a:cxn>
              <a:cxn ang="0">
                <a:pos x="36" y="68"/>
              </a:cxn>
              <a:cxn ang="0">
                <a:pos x="86" y="68"/>
              </a:cxn>
              <a:cxn ang="0">
                <a:pos x="89" y="63"/>
              </a:cxn>
              <a:cxn ang="0">
                <a:pos x="89" y="39"/>
              </a:cxn>
              <a:cxn ang="0">
                <a:pos x="90" y="39"/>
              </a:cxn>
              <a:cxn ang="0">
                <a:pos x="99" y="65"/>
              </a:cxn>
              <a:cxn ang="0">
                <a:pos x="103" y="68"/>
              </a:cxn>
              <a:cxn ang="0">
                <a:pos x="116" y="68"/>
              </a:cxn>
              <a:cxn ang="0">
                <a:pos x="119" y="65"/>
              </a:cxn>
            </a:cxnLst>
            <a:rect l="0" t="0" r="r" b="b"/>
            <a:pathLst>
              <a:path w="119" h="68">
                <a:moveTo>
                  <a:pt x="72" y="49"/>
                </a:moveTo>
                <a:cubicBezTo>
                  <a:pt x="62" y="59"/>
                  <a:pt x="62" y="59"/>
                  <a:pt x="62" y="59"/>
                </a:cubicBezTo>
                <a:cubicBezTo>
                  <a:pt x="61" y="60"/>
                  <a:pt x="59" y="60"/>
                  <a:pt x="58" y="59"/>
                </a:cubicBezTo>
                <a:cubicBezTo>
                  <a:pt x="48" y="49"/>
                  <a:pt x="48" y="49"/>
                  <a:pt x="48" y="49"/>
                </a:cubicBezTo>
                <a:cubicBezTo>
                  <a:pt x="47" y="48"/>
                  <a:pt x="46" y="47"/>
                  <a:pt x="46" y="45"/>
                </a:cubicBezTo>
                <a:cubicBezTo>
                  <a:pt x="52" y="20"/>
                  <a:pt x="52" y="20"/>
                  <a:pt x="52" y="20"/>
                </a:cubicBezTo>
                <a:cubicBezTo>
                  <a:pt x="52" y="19"/>
                  <a:pt x="52" y="18"/>
                  <a:pt x="52" y="18"/>
                </a:cubicBezTo>
                <a:cubicBezTo>
                  <a:pt x="52" y="16"/>
                  <a:pt x="52" y="12"/>
                  <a:pt x="52" y="12"/>
                </a:cubicBezTo>
                <a:cubicBezTo>
                  <a:pt x="52" y="11"/>
                  <a:pt x="53" y="10"/>
                  <a:pt x="54" y="10"/>
                </a:cubicBezTo>
                <a:cubicBezTo>
                  <a:pt x="66" y="10"/>
                  <a:pt x="66" y="10"/>
                  <a:pt x="66" y="10"/>
                </a:cubicBezTo>
                <a:cubicBezTo>
                  <a:pt x="67" y="10"/>
                  <a:pt x="68" y="11"/>
                  <a:pt x="68" y="12"/>
                </a:cubicBezTo>
                <a:cubicBezTo>
                  <a:pt x="68" y="12"/>
                  <a:pt x="68" y="16"/>
                  <a:pt x="67" y="18"/>
                </a:cubicBezTo>
                <a:cubicBezTo>
                  <a:pt x="67" y="18"/>
                  <a:pt x="68" y="19"/>
                  <a:pt x="68" y="20"/>
                </a:cubicBezTo>
                <a:cubicBezTo>
                  <a:pt x="73" y="45"/>
                  <a:pt x="73" y="45"/>
                  <a:pt x="73" y="45"/>
                </a:cubicBezTo>
                <a:cubicBezTo>
                  <a:pt x="73" y="47"/>
                  <a:pt x="73" y="48"/>
                  <a:pt x="72" y="49"/>
                </a:cubicBezTo>
                <a:moveTo>
                  <a:pt x="119" y="65"/>
                </a:moveTo>
                <a:cubicBezTo>
                  <a:pt x="98" y="11"/>
                  <a:pt x="98" y="11"/>
                  <a:pt x="98" y="11"/>
                </a:cubicBezTo>
                <a:cubicBezTo>
                  <a:pt x="98" y="9"/>
                  <a:pt x="93" y="0"/>
                  <a:pt x="85" y="0"/>
                </a:cubicBezTo>
                <a:cubicBezTo>
                  <a:pt x="83" y="0"/>
                  <a:pt x="38" y="0"/>
                  <a:pt x="36" y="0"/>
                </a:cubicBezTo>
                <a:cubicBezTo>
                  <a:pt x="34" y="0"/>
                  <a:pt x="34" y="0"/>
                  <a:pt x="34" y="0"/>
                </a:cubicBezTo>
                <a:cubicBezTo>
                  <a:pt x="25" y="0"/>
                  <a:pt x="22" y="9"/>
                  <a:pt x="21" y="11"/>
                </a:cubicBezTo>
                <a:cubicBezTo>
                  <a:pt x="1" y="65"/>
                  <a:pt x="1" y="65"/>
                  <a:pt x="1" y="65"/>
                </a:cubicBezTo>
                <a:cubicBezTo>
                  <a:pt x="0" y="66"/>
                  <a:pt x="1" y="68"/>
                  <a:pt x="4" y="68"/>
                </a:cubicBezTo>
                <a:cubicBezTo>
                  <a:pt x="19" y="68"/>
                  <a:pt x="19" y="68"/>
                  <a:pt x="19" y="68"/>
                </a:cubicBezTo>
                <a:cubicBezTo>
                  <a:pt x="21" y="68"/>
                  <a:pt x="22" y="65"/>
                  <a:pt x="22" y="65"/>
                </a:cubicBezTo>
                <a:cubicBezTo>
                  <a:pt x="32" y="39"/>
                  <a:pt x="32" y="39"/>
                  <a:pt x="32" y="39"/>
                </a:cubicBezTo>
                <a:cubicBezTo>
                  <a:pt x="32" y="39"/>
                  <a:pt x="33" y="36"/>
                  <a:pt x="33" y="40"/>
                </a:cubicBezTo>
                <a:cubicBezTo>
                  <a:pt x="33" y="45"/>
                  <a:pt x="33" y="58"/>
                  <a:pt x="33" y="64"/>
                </a:cubicBezTo>
                <a:cubicBezTo>
                  <a:pt x="33" y="66"/>
                  <a:pt x="34" y="68"/>
                  <a:pt x="36" y="68"/>
                </a:cubicBezTo>
                <a:cubicBezTo>
                  <a:pt x="86" y="68"/>
                  <a:pt x="86" y="68"/>
                  <a:pt x="86" y="68"/>
                </a:cubicBezTo>
                <a:cubicBezTo>
                  <a:pt x="90" y="68"/>
                  <a:pt x="89" y="66"/>
                  <a:pt x="89" y="63"/>
                </a:cubicBezTo>
                <a:cubicBezTo>
                  <a:pt x="89" y="56"/>
                  <a:pt x="89" y="44"/>
                  <a:pt x="89" y="39"/>
                </a:cubicBezTo>
                <a:cubicBezTo>
                  <a:pt x="89" y="37"/>
                  <a:pt x="90" y="39"/>
                  <a:pt x="90" y="39"/>
                </a:cubicBezTo>
                <a:cubicBezTo>
                  <a:pt x="99" y="65"/>
                  <a:pt x="99" y="65"/>
                  <a:pt x="99" y="65"/>
                </a:cubicBezTo>
                <a:cubicBezTo>
                  <a:pt x="99" y="65"/>
                  <a:pt x="100" y="68"/>
                  <a:pt x="103" y="68"/>
                </a:cubicBezTo>
                <a:cubicBezTo>
                  <a:pt x="116" y="68"/>
                  <a:pt x="116" y="68"/>
                  <a:pt x="116" y="68"/>
                </a:cubicBezTo>
                <a:cubicBezTo>
                  <a:pt x="119" y="68"/>
                  <a:pt x="119" y="66"/>
                  <a:pt x="119" y="65"/>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320"/>
          <p:cNvSpPr>
            <a:spLocks/>
          </p:cNvSpPr>
          <p:nvPr/>
        </p:nvSpPr>
        <p:spPr bwMode="auto">
          <a:xfrm>
            <a:off x="5659145" y="2538135"/>
            <a:ext cx="29058" cy="87177"/>
          </a:xfrm>
          <a:custGeom>
            <a:avLst/>
            <a:gdLst/>
            <a:ahLst/>
            <a:cxnLst>
              <a:cxn ang="0">
                <a:pos x="6" y="21"/>
              </a:cxn>
              <a:cxn ang="0">
                <a:pos x="4" y="23"/>
              </a:cxn>
              <a:cxn ang="0">
                <a:pos x="1" y="21"/>
              </a:cxn>
              <a:cxn ang="0">
                <a:pos x="0" y="3"/>
              </a:cxn>
              <a:cxn ang="0">
                <a:pos x="4" y="0"/>
              </a:cxn>
              <a:cxn ang="0">
                <a:pos x="8" y="3"/>
              </a:cxn>
              <a:cxn ang="0">
                <a:pos x="6" y="21"/>
              </a:cxn>
            </a:cxnLst>
            <a:rect l="0" t="0" r="r" b="b"/>
            <a:pathLst>
              <a:path w="8" h="23">
                <a:moveTo>
                  <a:pt x="6" y="21"/>
                </a:moveTo>
                <a:cubicBezTo>
                  <a:pt x="6" y="22"/>
                  <a:pt x="5" y="23"/>
                  <a:pt x="4" y="23"/>
                </a:cubicBezTo>
                <a:cubicBezTo>
                  <a:pt x="2" y="23"/>
                  <a:pt x="1" y="22"/>
                  <a:pt x="1" y="21"/>
                </a:cubicBezTo>
                <a:cubicBezTo>
                  <a:pt x="0" y="3"/>
                  <a:pt x="0" y="3"/>
                  <a:pt x="0" y="3"/>
                </a:cubicBezTo>
                <a:cubicBezTo>
                  <a:pt x="0" y="1"/>
                  <a:pt x="1" y="0"/>
                  <a:pt x="4" y="0"/>
                </a:cubicBezTo>
                <a:cubicBezTo>
                  <a:pt x="6" y="0"/>
                  <a:pt x="8" y="1"/>
                  <a:pt x="8" y="3"/>
                </a:cubicBezTo>
                <a:lnTo>
                  <a:pt x="6" y="2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Oval 321"/>
          <p:cNvSpPr>
            <a:spLocks noChangeArrowheads="1"/>
          </p:cNvSpPr>
          <p:nvPr/>
        </p:nvSpPr>
        <p:spPr bwMode="auto">
          <a:xfrm>
            <a:off x="5661787" y="2641162"/>
            <a:ext cx="23774" cy="26417"/>
          </a:xfrm>
          <a:prstGeom prst="ellipse">
            <a:avLst/>
          </a:pr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322"/>
          <p:cNvSpPr>
            <a:spLocks/>
          </p:cNvSpPr>
          <p:nvPr/>
        </p:nvSpPr>
        <p:spPr bwMode="auto">
          <a:xfrm>
            <a:off x="5659145" y="2374350"/>
            <a:ext cx="29058" cy="68684"/>
          </a:xfrm>
          <a:custGeom>
            <a:avLst/>
            <a:gdLst/>
            <a:ahLst/>
            <a:cxnLst>
              <a:cxn ang="0">
                <a:pos x="4" y="18"/>
              </a:cxn>
              <a:cxn ang="0">
                <a:pos x="0" y="14"/>
              </a:cxn>
              <a:cxn ang="0">
                <a:pos x="0" y="4"/>
              </a:cxn>
              <a:cxn ang="0">
                <a:pos x="4" y="0"/>
              </a:cxn>
              <a:cxn ang="0">
                <a:pos x="8" y="4"/>
              </a:cxn>
              <a:cxn ang="0">
                <a:pos x="8" y="14"/>
              </a:cxn>
              <a:cxn ang="0">
                <a:pos x="4" y="18"/>
              </a:cxn>
            </a:cxnLst>
            <a:rect l="0" t="0" r="r" b="b"/>
            <a:pathLst>
              <a:path w="8" h="18">
                <a:moveTo>
                  <a:pt x="4" y="18"/>
                </a:moveTo>
                <a:cubicBezTo>
                  <a:pt x="1" y="18"/>
                  <a:pt x="0" y="17"/>
                  <a:pt x="0" y="14"/>
                </a:cubicBezTo>
                <a:cubicBezTo>
                  <a:pt x="0" y="4"/>
                  <a:pt x="0" y="4"/>
                  <a:pt x="0" y="4"/>
                </a:cubicBezTo>
                <a:cubicBezTo>
                  <a:pt x="0" y="2"/>
                  <a:pt x="1" y="0"/>
                  <a:pt x="4" y="0"/>
                </a:cubicBezTo>
                <a:cubicBezTo>
                  <a:pt x="6" y="0"/>
                  <a:pt x="8" y="2"/>
                  <a:pt x="8" y="4"/>
                </a:cubicBezTo>
                <a:cubicBezTo>
                  <a:pt x="8" y="14"/>
                  <a:pt x="8" y="14"/>
                  <a:pt x="8" y="14"/>
                </a:cubicBezTo>
                <a:cubicBezTo>
                  <a:pt x="8" y="17"/>
                  <a:pt x="6" y="18"/>
                  <a:pt x="4" y="18"/>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323"/>
          <p:cNvSpPr>
            <a:spLocks/>
          </p:cNvSpPr>
          <p:nvPr/>
        </p:nvSpPr>
        <p:spPr bwMode="auto">
          <a:xfrm>
            <a:off x="5780663" y="2443034"/>
            <a:ext cx="68684" cy="52834"/>
          </a:xfrm>
          <a:custGeom>
            <a:avLst/>
            <a:gdLst/>
            <a:ahLst/>
            <a:cxnLst>
              <a:cxn ang="0">
                <a:pos x="4" y="14"/>
              </a:cxn>
              <a:cxn ang="0">
                <a:pos x="1" y="12"/>
              </a:cxn>
              <a:cxn ang="0">
                <a:pos x="2" y="6"/>
              </a:cxn>
              <a:cxn ang="0">
                <a:pos x="11" y="1"/>
              </a:cxn>
              <a:cxn ang="0">
                <a:pos x="17" y="2"/>
              </a:cxn>
              <a:cxn ang="0">
                <a:pos x="15" y="8"/>
              </a:cxn>
              <a:cxn ang="0">
                <a:pos x="6" y="13"/>
              </a:cxn>
              <a:cxn ang="0">
                <a:pos x="4" y="14"/>
              </a:cxn>
            </a:cxnLst>
            <a:rect l="0" t="0" r="r" b="b"/>
            <a:pathLst>
              <a:path w="18" h="14">
                <a:moveTo>
                  <a:pt x="4" y="14"/>
                </a:moveTo>
                <a:cubicBezTo>
                  <a:pt x="3" y="14"/>
                  <a:pt x="2" y="13"/>
                  <a:pt x="1" y="12"/>
                </a:cubicBezTo>
                <a:cubicBezTo>
                  <a:pt x="0" y="10"/>
                  <a:pt x="0" y="8"/>
                  <a:pt x="2" y="6"/>
                </a:cubicBezTo>
                <a:cubicBezTo>
                  <a:pt x="11" y="1"/>
                  <a:pt x="11" y="1"/>
                  <a:pt x="11" y="1"/>
                </a:cubicBezTo>
                <a:cubicBezTo>
                  <a:pt x="13" y="0"/>
                  <a:pt x="16" y="0"/>
                  <a:pt x="17" y="2"/>
                </a:cubicBezTo>
                <a:cubicBezTo>
                  <a:pt x="18" y="4"/>
                  <a:pt x="17" y="7"/>
                  <a:pt x="15" y="8"/>
                </a:cubicBezTo>
                <a:cubicBezTo>
                  <a:pt x="6" y="13"/>
                  <a:pt x="6" y="13"/>
                  <a:pt x="6" y="13"/>
                </a:cubicBezTo>
                <a:cubicBezTo>
                  <a:pt x="6" y="14"/>
                  <a:pt x="5" y="14"/>
                  <a:pt x="4" y="14"/>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324"/>
          <p:cNvSpPr>
            <a:spLocks/>
          </p:cNvSpPr>
          <p:nvPr/>
        </p:nvSpPr>
        <p:spPr bwMode="auto">
          <a:xfrm>
            <a:off x="5495359" y="2443034"/>
            <a:ext cx="71325" cy="52834"/>
          </a:xfrm>
          <a:custGeom>
            <a:avLst/>
            <a:gdLst/>
            <a:ahLst/>
            <a:cxnLst>
              <a:cxn ang="0">
                <a:pos x="14" y="14"/>
              </a:cxn>
              <a:cxn ang="0">
                <a:pos x="12" y="13"/>
              </a:cxn>
              <a:cxn ang="0">
                <a:pos x="3" y="8"/>
              </a:cxn>
              <a:cxn ang="0">
                <a:pos x="1" y="2"/>
              </a:cxn>
              <a:cxn ang="0">
                <a:pos x="7" y="1"/>
              </a:cxn>
              <a:cxn ang="0">
                <a:pos x="16" y="6"/>
              </a:cxn>
              <a:cxn ang="0">
                <a:pos x="17" y="12"/>
              </a:cxn>
              <a:cxn ang="0">
                <a:pos x="14" y="14"/>
              </a:cxn>
            </a:cxnLst>
            <a:rect l="0" t="0" r="r" b="b"/>
            <a:pathLst>
              <a:path w="19" h="14">
                <a:moveTo>
                  <a:pt x="14" y="14"/>
                </a:moveTo>
                <a:cubicBezTo>
                  <a:pt x="13" y="14"/>
                  <a:pt x="12" y="14"/>
                  <a:pt x="12" y="13"/>
                </a:cubicBezTo>
                <a:cubicBezTo>
                  <a:pt x="3" y="8"/>
                  <a:pt x="3" y="8"/>
                  <a:pt x="3" y="8"/>
                </a:cubicBezTo>
                <a:cubicBezTo>
                  <a:pt x="1" y="7"/>
                  <a:pt x="0" y="4"/>
                  <a:pt x="1" y="2"/>
                </a:cubicBezTo>
                <a:cubicBezTo>
                  <a:pt x="3" y="0"/>
                  <a:pt x="5" y="0"/>
                  <a:pt x="7" y="1"/>
                </a:cubicBezTo>
                <a:cubicBezTo>
                  <a:pt x="16" y="6"/>
                  <a:pt x="16" y="6"/>
                  <a:pt x="16" y="6"/>
                </a:cubicBezTo>
                <a:cubicBezTo>
                  <a:pt x="18" y="8"/>
                  <a:pt x="19" y="10"/>
                  <a:pt x="17" y="12"/>
                </a:cubicBezTo>
                <a:cubicBezTo>
                  <a:pt x="17" y="13"/>
                  <a:pt x="15" y="14"/>
                  <a:pt x="14" y="14"/>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Round Same Side Corner Rectangle 58"/>
          <p:cNvSpPr/>
          <p:nvPr/>
        </p:nvSpPr>
        <p:spPr>
          <a:xfrm>
            <a:off x="6989945" y="1540510"/>
            <a:ext cx="1766236" cy="425746"/>
          </a:xfrm>
          <a:prstGeom prst="round2SameRect">
            <a:avLst>
              <a:gd name="adj1" fmla="val 0"/>
              <a:gd name="adj2" fmla="val 0"/>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STEP 04</a:t>
            </a:r>
          </a:p>
        </p:txBody>
      </p:sp>
      <p:sp>
        <p:nvSpPr>
          <p:cNvPr id="60" name="Round Same Side Corner Rectangle 59"/>
          <p:cNvSpPr/>
          <p:nvPr/>
        </p:nvSpPr>
        <p:spPr>
          <a:xfrm>
            <a:off x="4789236" y="1540510"/>
            <a:ext cx="1766236" cy="425746"/>
          </a:xfrm>
          <a:prstGeom prst="round2SameRect">
            <a:avLst>
              <a:gd name="adj1" fmla="val 0"/>
              <a:gd name="adj2" fmla="val 0"/>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STEP 03</a:t>
            </a:r>
          </a:p>
        </p:txBody>
      </p:sp>
      <p:sp>
        <p:nvSpPr>
          <p:cNvPr id="61" name="Round Same Side Corner Rectangle 60"/>
          <p:cNvSpPr/>
          <p:nvPr/>
        </p:nvSpPr>
        <p:spPr>
          <a:xfrm>
            <a:off x="2588528" y="1540510"/>
            <a:ext cx="1766236" cy="425746"/>
          </a:xfrm>
          <a:prstGeom prst="round2SameRect">
            <a:avLst>
              <a:gd name="adj1" fmla="val 0"/>
              <a:gd name="adj2" fmla="val 0"/>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STEP 02</a:t>
            </a:r>
          </a:p>
        </p:txBody>
      </p:sp>
    </p:spTree>
    <p:extLst>
      <p:ext uri="{BB962C8B-B14F-4D97-AF65-F5344CB8AC3E}">
        <p14:creationId xmlns:p14="http://schemas.microsoft.com/office/powerpoint/2010/main" val="4286721690"/>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lded Corner 34"/>
          <p:cNvSpPr/>
          <p:nvPr/>
        </p:nvSpPr>
        <p:spPr>
          <a:xfrm>
            <a:off x="1981200" y="977900"/>
            <a:ext cx="6629399" cy="3225800"/>
          </a:xfrm>
          <a:prstGeom prst="foldedCorner">
            <a:avLst>
              <a:gd name="adj" fmla="val 13883"/>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2"/>
          <p:cNvSpPr txBox="1">
            <a:spLocks/>
          </p:cNvSpPr>
          <p:nvPr/>
        </p:nvSpPr>
        <p:spPr>
          <a:xfrm>
            <a:off x="2743200" y="1380603"/>
            <a:ext cx="3897284" cy="184669"/>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1200" kern="1500" spc="2000" dirty="0">
                <a:solidFill>
                  <a:schemeClr val="bg1"/>
                </a:solidFill>
              </a:rPr>
              <a:t>WELCOME TO</a:t>
            </a:r>
          </a:p>
        </p:txBody>
      </p:sp>
      <p:sp>
        <p:nvSpPr>
          <p:cNvPr id="6" name="Title 2"/>
          <p:cNvSpPr txBox="1">
            <a:spLocks/>
          </p:cNvSpPr>
          <p:nvPr/>
        </p:nvSpPr>
        <p:spPr>
          <a:xfrm>
            <a:off x="2743200" y="1809628"/>
            <a:ext cx="5532350" cy="369332"/>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400" b="1" dirty="0">
                <a:solidFill>
                  <a:schemeClr val="bg1"/>
                </a:solidFill>
                <a:latin typeface="Roboto" panose="02000000000000000000" pitchFamily="2" charset="0"/>
                <a:ea typeface="Roboto" panose="02000000000000000000" pitchFamily="2" charset="0"/>
              </a:rPr>
              <a:t>Best PowerPoint Presentation Template</a:t>
            </a:r>
          </a:p>
        </p:txBody>
      </p:sp>
      <p:sp>
        <p:nvSpPr>
          <p:cNvPr id="7" name="Footer Text"/>
          <p:cNvSpPr txBox="1"/>
          <p:nvPr/>
        </p:nvSpPr>
        <p:spPr>
          <a:xfrm>
            <a:off x="2743200" y="2372366"/>
            <a:ext cx="5532350" cy="1246495"/>
          </a:xfrm>
          <a:prstGeom prst="rect">
            <a:avLst/>
          </a:prstGeom>
          <a:noFill/>
        </p:spPr>
        <p:txBody>
          <a:bodyPr wrap="square" lIns="0" tIns="0" rIns="0" bIns="0" rtlCol="0" anchor="t">
            <a:spAutoFit/>
          </a:bodyPr>
          <a:lstStyle/>
          <a:p>
            <a:pPr>
              <a:lnSpc>
                <a:spcPct val="150000"/>
              </a:lnSpc>
            </a:pPr>
            <a:r>
              <a:rPr lang="en-US" sz="900" dirty="0">
                <a:solidFill>
                  <a:schemeClr val="bg1"/>
                </a:solidFill>
                <a:latin typeface="Roboto" panose="02000000000000000000" pitchFamily="2" charset="0"/>
                <a:ea typeface="Roboto" panose="02000000000000000000" pitchFamily="2" charset="0"/>
              </a:rPr>
              <a:t>simply dummy text of the printing and typesetting industry. Lorem Ipsum has been the industry's standard dummy text ever since the 1500s, when an unknown printer took . simply dummy text of the printing and typesetting industry. Lorem Ipsum has been the industry.</a:t>
            </a:r>
          </a:p>
          <a:p>
            <a:pPr>
              <a:lnSpc>
                <a:spcPct val="150000"/>
              </a:lnSpc>
            </a:pPr>
            <a:r>
              <a:rPr lang="en-US" sz="900" dirty="0">
                <a:solidFill>
                  <a:schemeClr val="bg1"/>
                </a:solidFill>
                <a:latin typeface="Roboto" panose="02000000000000000000" pitchFamily="2" charset="0"/>
                <a:ea typeface="Roboto" panose="02000000000000000000" pitchFamily="2" charset="0"/>
              </a:rPr>
              <a:t>simply dummy text of the printing and typesetting industry. Lorem Ipsum has been the industry's standard dummy text ever since the 1500s, when an unknown printer took . simply dummy text of the printing and typesetting industry. Lorem Ipsum has been the industry</a:t>
            </a:r>
          </a:p>
        </p:txBody>
      </p:sp>
      <p:sp>
        <p:nvSpPr>
          <p:cNvPr id="4" name="Picture Placeholder 3"/>
          <p:cNvSpPr>
            <a:spLocks noGrp="1"/>
          </p:cNvSpPr>
          <p:nvPr>
            <p:ph type="pic" sz="quarter" idx="31"/>
          </p:nvPr>
        </p:nvSpPr>
        <p:spPr/>
      </p:sp>
    </p:spTree>
    <p:extLst>
      <p:ext uri="{BB962C8B-B14F-4D97-AF65-F5344CB8AC3E}">
        <p14:creationId xmlns:p14="http://schemas.microsoft.com/office/powerpoint/2010/main" val="318852240"/>
      </p:ext>
    </p:extLst>
  </p:cSld>
  <p:clrMapOvr>
    <a:masterClrMapping/>
  </p:clrMapOvr>
  <p:transition spd="slow">
    <p:push dir="u"/>
  </p:transition>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43" name="모서리가 둥근 직사각형 30"/>
          <p:cNvSpPr/>
          <p:nvPr/>
        </p:nvSpPr>
        <p:spPr>
          <a:xfrm>
            <a:off x="377604" y="1733550"/>
            <a:ext cx="1480456" cy="1391521"/>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a:t>
            </a:r>
          </a:p>
        </p:txBody>
      </p:sp>
      <p:sp>
        <p:nvSpPr>
          <p:cNvPr id="74" name="모서리가 둥근 직사각형 30"/>
          <p:cNvSpPr/>
          <p:nvPr/>
        </p:nvSpPr>
        <p:spPr>
          <a:xfrm>
            <a:off x="7268907" y="1733550"/>
            <a:ext cx="1480456" cy="1391521"/>
          </a:xfrm>
          <a:prstGeom prst="roundRect">
            <a:avLst>
              <a:gd name="adj"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a:t>
            </a:r>
          </a:p>
        </p:txBody>
      </p:sp>
      <p:sp>
        <p:nvSpPr>
          <p:cNvPr id="77" name="모서리가 둥근 직사각형 30"/>
          <p:cNvSpPr/>
          <p:nvPr/>
        </p:nvSpPr>
        <p:spPr>
          <a:xfrm>
            <a:off x="2100430" y="1733550"/>
            <a:ext cx="1480456" cy="1391521"/>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a:t>
            </a:r>
          </a:p>
        </p:txBody>
      </p:sp>
      <p:sp>
        <p:nvSpPr>
          <p:cNvPr id="80" name="모서리가 둥근 직사각형 30"/>
          <p:cNvSpPr/>
          <p:nvPr/>
        </p:nvSpPr>
        <p:spPr>
          <a:xfrm>
            <a:off x="3823256" y="1733550"/>
            <a:ext cx="1480456" cy="1391521"/>
          </a:xfrm>
          <a:prstGeom prst="roundRect">
            <a:avLst>
              <a:gd name="adj"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a:t>
            </a:r>
          </a:p>
        </p:txBody>
      </p:sp>
      <p:sp>
        <p:nvSpPr>
          <p:cNvPr id="83" name="모서리가 둥근 직사각형 30"/>
          <p:cNvSpPr/>
          <p:nvPr/>
        </p:nvSpPr>
        <p:spPr>
          <a:xfrm>
            <a:off x="5546082" y="1733550"/>
            <a:ext cx="1480456" cy="1391521"/>
          </a:xfrm>
          <a:prstGeom prst="roundRect">
            <a:avLst>
              <a:gd name="adj"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a:t>
            </a:r>
          </a:p>
        </p:txBody>
      </p:sp>
      <p:sp>
        <p:nvSpPr>
          <p:cNvPr id="85" name="Rectangle 84"/>
          <p:cNvSpPr/>
          <p:nvPr/>
        </p:nvSpPr>
        <p:spPr>
          <a:xfrm>
            <a:off x="377604" y="3867150"/>
            <a:ext cx="1480456" cy="533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01</a:t>
            </a:r>
          </a:p>
        </p:txBody>
      </p:sp>
      <p:sp>
        <p:nvSpPr>
          <p:cNvPr id="86" name="Rectangle 85"/>
          <p:cNvSpPr/>
          <p:nvPr/>
        </p:nvSpPr>
        <p:spPr>
          <a:xfrm>
            <a:off x="7268907" y="3867150"/>
            <a:ext cx="1480456" cy="533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05</a:t>
            </a:r>
          </a:p>
        </p:txBody>
      </p:sp>
      <p:sp>
        <p:nvSpPr>
          <p:cNvPr id="87" name="Rectangle 86"/>
          <p:cNvSpPr/>
          <p:nvPr/>
        </p:nvSpPr>
        <p:spPr>
          <a:xfrm>
            <a:off x="5546081" y="3867150"/>
            <a:ext cx="1480455" cy="533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04</a:t>
            </a:r>
          </a:p>
        </p:txBody>
      </p:sp>
      <p:sp>
        <p:nvSpPr>
          <p:cNvPr id="88" name="Rectangle 87"/>
          <p:cNvSpPr/>
          <p:nvPr/>
        </p:nvSpPr>
        <p:spPr>
          <a:xfrm>
            <a:off x="3823255" y="3867150"/>
            <a:ext cx="1480455" cy="533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03</a:t>
            </a:r>
          </a:p>
        </p:txBody>
      </p:sp>
      <p:sp>
        <p:nvSpPr>
          <p:cNvPr id="89" name="Rectangle 88"/>
          <p:cNvSpPr/>
          <p:nvPr/>
        </p:nvSpPr>
        <p:spPr>
          <a:xfrm>
            <a:off x="2100430" y="3867150"/>
            <a:ext cx="1480455" cy="533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02</a:t>
            </a:r>
          </a:p>
        </p:txBody>
      </p:sp>
      <p:sp>
        <p:nvSpPr>
          <p:cNvPr id="91" name="Freeform 8480"/>
          <p:cNvSpPr>
            <a:spLocks noEditPoints="1"/>
          </p:cNvSpPr>
          <p:nvPr/>
        </p:nvSpPr>
        <p:spPr bwMode="auto">
          <a:xfrm>
            <a:off x="7629400" y="3272285"/>
            <a:ext cx="502399" cy="498483"/>
          </a:xfrm>
          <a:custGeom>
            <a:avLst/>
            <a:gdLst>
              <a:gd name="T0" fmla="*/ 225 w 225"/>
              <a:gd name="T1" fmla="*/ 127 h 224"/>
              <a:gd name="T2" fmla="*/ 225 w 225"/>
              <a:gd name="T3" fmla="*/ 97 h 224"/>
              <a:gd name="T4" fmla="*/ 203 w 225"/>
              <a:gd name="T5" fmla="*/ 92 h 224"/>
              <a:gd name="T6" fmla="*/ 197 w 225"/>
              <a:gd name="T7" fmla="*/ 75 h 224"/>
              <a:gd name="T8" fmla="*/ 212 w 225"/>
              <a:gd name="T9" fmla="*/ 58 h 224"/>
              <a:gd name="T10" fmla="*/ 195 w 225"/>
              <a:gd name="T11" fmla="*/ 34 h 224"/>
              <a:gd name="T12" fmla="*/ 174 w 225"/>
              <a:gd name="T13" fmla="*/ 43 h 224"/>
              <a:gd name="T14" fmla="*/ 159 w 225"/>
              <a:gd name="T15" fmla="*/ 33 h 224"/>
              <a:gd name="T16" fmla="*/ 161 w 225"/>
              <a:gd name="T17" fmla="*/ 9 h 224"/>
              <a:gd name="T18" fmla="*/ 133 w 225"/>
              <a:gd name="T19" fmla="*/ 0 h 224"/>
              <a:gd name="T20" fmla="*/ 122 w 225"/>
              <a:gd name="T21" fmla="*/ 20 h 224"/>
              <a:gd name="T22" fmla="*/ 112 w 225"/>
              <a:gd name="T23" fmla="*/ 20 h 224"/>
              <a:gd name="T24" fmla="*/ 103 w 225"/>
              <a:gd name="T25" fmla="*/ 20 h 224"/>
              <a:gd name="T26" fmla="*/ 92 w 225"/>
              <a:gd name="T27" fmla="*/ 0 h 224"/>
              <a:gd name="T28" fmla="*/ 64 w 225"/>
              <a:gd name="T29" fmla="*/ 10 h 224"/>
              <a:gd name="T30" fmla="*/ 66 w 225"/>
              <a:gd name="T31" fmla="*/ 33 h 224"/>
              <a:gd name="T32" fmla="*/ 51 w 225"/>
              <a:gd name="T33" fmla="*/ 43 h 224"/>
              <a:gd name="T34" fmla="*/ 30 w 225"/>
              <a:gd name="T35" fmla="*/ 34 h 224"/>
              <a:gd name="T36" fmla="*/ 13 w 225"/>
              <a:gd name="T37" fmla="*/ 58 h 224"/>
              <a:gd name="T38" fmla="*/ 28 w 225"/>
              <a:gd name="T39" fmla="*/ 75 h 224"/>
              <a:gd name="T40" fmla="*/ 22 w 225"/>
              <a:gd name="T41" fmla="*/ 93 h 224"/>
              <a:gd name="T42" fmla="*/ 0 w 225"/>
              <a:gd name="T43" fmla="*/ 97 h 224"/>
              <a:gd name="T44" fmla="*/ 0 w 225"/>
              <a:gd name="T45" fmla="*/ 127 h 224"/>
              <a:gd name="T46" fmla="*/ 22 w 225"/>
              <a:gd name="T47" fmla="*/ 132 h 224"/>
              <a:gd name="T48" fmla="*/ 28 w 225"/>
              <a:gd name="T49" fmla="*/ 149 h 224"/>
              <a:gd name="T50" fmla="*/ 13 w 225"/>
              <a:gd name="T51" fmla="*/ 167 h 224"/>
              <a:gd name="T52" fmla="*/ 30 w 225"/>
              <a:gd name="T53" fmla="*/ 190 h 224"/>
              <a:gd name="T54" fmla="*/ 51 w 225"/>
              <a:gd name="T55" fmla="*/ 181 h 224"/>
              <a:gd name="T56" fmla="*/ 66 w 225"/>
              <a:gd name="T57" fmla="*/ 192 h 224"/>
              <a:gd name="T58" fmla="*/ 64 w 225"/>
              <a:gd name="T59" fmla="*/ 215 h 224"/>
              <a:gd name="T60" fmla="*/ 92 w 225"/>
              <a:gd name="T61" fmla="*/ 224 h 224"/>
              <a:gd name="T62" fmla="*/ 103 w 225"/>
              <a:gd name="T63" fmla="*/ 204 h 224"/>
              <a:gd name="T64" fmla="*/ 113 w 225"/>
              <a:gd name="T65" fmla="*/ 204 h 224"/>
              <a:gd name="T66" fmla="*/ 122 w 225"/>
              <a:gd name="T67" fmla="*/ 204 h 224"/>
              <a:gd name="T68" fmla="*/ 133 w 225"/>
              <a:gd name="T69" fmla="*/ 224 h 224"/>
              <a:gd name="T70" fmla="*/ 161 w 225"/>
              <a:gd name="T71" fmla="*/ 215 h 224"/>
              <a:gd name="T72" fmla="*/ 159 w 225"/>
              <a:gd name="T73" fmla="*/ 192 h 224"/>
              <a:gd name="T74" fmla="*/ 174 w 225"/>
              <a:gd name="T75" fmla="*/ 181 h 224"/>
              <a:gd name="T76" fmla="*/ 195 w 225"/>
              <a:gd name="T77" fmla="*/ 190 h 224"/>
              <a:gd name="T78" fmla="*/ 212 w 225"/>
              <a:gd name="T79" fmla="*/ 166 h 224"/>
              <a:gd name="T80" fmla="*/ 197 w 225"/>
              <a:gd name="T81" fmla="*/ 149 h 224"/>
              <a:gd name="T82" fmla="*/ 203 w 225"/>
              <a:gd name="T83" fmla="*/ 132 h 224"/>
              <a:gd name="T84" fmla="*/ 225 w 225"/>
              <a:gd name="T85" fmla="*/ 127 h 224"/>
              <a:gd name="T86" fmla="*/ 112 w 225"/>
              <a:gd name="T87" fmla="*/ 178 h 224"/>
              <a:gd name="T88" fmla="*/ 47 w 225"/>
              <a:gd name="T89" fmla="*/ 112 h 224"/>
              <a:gd name="T90" fmla="*/ 112 w 225"/>
              <a:gd name="T91" fmla="*/ 46 h 224"/>
              <a:gd name="T92" fmla="*/ 178 w 225"/>
              <a:gd name="T93" fmla="*/ 112 h 224"/>
              <a:gd name="T94" fmla="*/ 112 w 225"/>
              <a:gd name="T95" fmla="*/ 17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5" h="224">
                <a:moveTo>
                  <a:pt x="225" y="127"/>
                </a:moveTo>
                <a:cubicBezTo>
                  <a:pt x="225" y="97"/>
                  <a:pt x="225" y="97"/>
                  <a:pt x="225" y="97"/>
                </a:cubicBezTo>
                <a:cubicBezTo>
                  <a:pt x="203" y="92"/>
                  <a:pt x="203" y="92"/>
                  <a:pt x="203" y="92"/>
                </a:cubicBezTo>
                <a:cubicBezTo>
                  <a:pt x="201" y="86"/>
                  <a:pt x="199" y="81"/>
                  <a:pt x="197" y="75"/>
                </a:cubicBezTo>
                <a:cubicBezTo>
                  <a:pt x="212" y="58"/>
                  <a:pt x="212" y="58"/>
                  <a:pt x="212" y="58"/>
                </a:cubicBezTo>
                <a:cubicBezTo>
                  <a:pt x="195" y="34"/>
                  <a:pt x="195" y="34"/>
                  <a:pt x="195" y="34"/>
                </a:cubicBezTo>
                <a:cubicBezTo>
                  <a:pt x="174" y="43"/>
                  <a:pt x="174" y="43"/>
                  <a:pt x="174" y="43"/>
                </a:cubicBezTo>
                <a:cubicBezTo>
                  <a:pt x="169" y="39"/>
                  <a:pt x="164" y="36"/>
                  <a:pt x="159" y="33"/>
                </a:cubicBezTo>
                <a:cubicBezTo>
                  <a:pt x="161" y="9"/>
                  <a:pt x="161" y="9"/>
                  <a:pt x="161" y="9"/>
                </a:cubicBezTo>
                <a:cubicBezTo>
                  <a:pt x="133" y="0"/>
                  <a:pt x="133" y="0"/>
                  <a:pt x="133" y="0"/>
                </a:cubicBezTo>
                <a:cubicBezTo>
                  <a:pt x="122" y="20"/>
                  <a:pt x="122" y="20"/>
                  <a:pt x="122" y="20"/>
                </a:cubicBezTo>
                <a:cubicBezTo>
                  <a:pt x="119" y="20"/>
                  <a:pt x="116" y="20"/>
                  <a:pt x="112" y="20"/>
                </a:cubicBezTo>
                <a:cubicBezTo>
                  <a:pt x="109" y="20"/>
                  <a:pt x="106" y="20"/>
                  <a:pt x="103" y="20"/>
                </a:cubicBezTo>
                <a:cubicBezTo>
                  <a:pt x="92" y="0"/>
                  <a:pt x="92" y="0"/>
                  <a:pt x="92" y="0"/>
                </a:cubicBezTo>
                <a:cubicBezTo>
                  <a:pt x="64" y="10"/>
                  <a:pt x="64" y="10"/>
                  <a:pt x="64" y="10"/>
                </a:cubicBezTo>
                <a:cubicBezTo>
                  <a:pt x="66" y="33"/>
                  <a:pt x="66" y="33"/>
                  <a:pt x="66" y="33"/>
                </a:cubicBezTo>
                <a:cubicBezTo>
                  <a:pt x="61" y="36"/>
                  <a:pt x="56" y="39"/>
                  <a:pt x="51" y="43"/>
                </a:cubicBezTo>
                <a:cubicBezTo>
                  <a:pt x="30" y="34"/>
                  <a:pt x="30" y="34"/>
                  <a:pt x="30" y="34"/>
                </a:cubicBezTo>
                <a:cubicBezTo>
                  <a:pt x="13" y="58"/>
                  <a:pt x="13" y="58"/>
                  <a:pt x="13" y="58"/>
                </a:cubicBezTo>
                <a:cubicBezTo>
                  <a:pt x="28" y="75"/>
                  <a:pt x="28" y="75"/>
                  <a:pt x="28" y="75"/>
                </a:cubicBezTo>
                <a:cubicBezTo>
                  <a:pt x="26" y="81"/>
                  <a:pt x="24" y="87"/>
                  <a:pt x="22" y="93"/>
                </a:cubicBezTo>
                <a:cubicBezTo>
                  <a:pt x="0" y="97"/>
                  <a:pt x="0" y="97"/>
                  <a:pt x="0" y="97"/>
                </a:cubicBezTo>
                <a:cubicBezTo>
                  <a:pt x="0" y="127"/>
                  <a:pt x="0" y="127"/>
                  <a:pt x="0" y="127"/>
                </a:cubicBezTo>
                <a:cubicBezTo>
                  <a:pt x="22" y="132"/>
                  <a:pt x="22" y="132"/>
                  <a:pt x="22" y="132"/>
                </a:cubicBezTo>
                <a:cubicBezTo>
                  <a:pt x="24" y="138"/>
                  <a:pt x="26" y="144"/>
                  <a:pt x="28" y="149"/>
                </a:cubicBezTo>
                <a:cubicBezTo>
                  <a:pt x="13" y="167"/>
                  <a:pt x="13" y="167"/>
                  <a:pt x="13" y="167"/>
                </a:cubicBezTo>
                <a:cubicBezTo>
                  <a:pt x="30" y="190"/>
                  <a:pt x="30" y="190"/>
                  <a:pt x="30" y="190"/>
                </a:cubicBezTo>
                <a:cubicBezTo>
                  <a:pt x="51" y="181"/>
                  <a:pt x="51" y="181"/>
                  <a:pt x="51" y="181"/>
                </a:cubicBezTo>
                <a:cubicBezTo>
                  <a:pt x="56" y="185"/>
                  <a:pt x="61" y="189"/>
                  <a:pt x="66" y="192"/>
                </a:cubicBezTo>
                <a:cubicBezTo>
                  <a:pt x="64" y="215"/>
                  <a:pt x="64" y="215"/>
                  <a:pt x="64" y="215"/>
                </a:cubicBezTo>
                <a:cubicBezTo>
                  <a:pt x="92" y="224"/>
                  <a:pt x="92" y="224"/>
                  <a:pt x="92" y="224"/>
                </a:cubicBezTo>
                <a:cubicBezTo>
                  <a:pt x="103" y="204"/>
                  <a:pt x="103" y="204"/>
                  <a:pt x="103" y="204"/>
                </a:cubicBezTo>
                <a:cubicBezTo>
                  <a:pt x="106" y="204"/>
                  <a:pt x="109" y="204"/>
                  <a:pt x="113" y="204"/>
                </a:cubicBezTo>
                <a:cubicBezTo>
                  <a:pt x="116" y="204"/>
                  <a:pt x="119" y="204"/>
                  <a:pt x="122" y="204"/>
                </a:cubicBezTo>
                <a:cubicBezTo>
                  <a:pt x="133" y="224"/>
                  <a:pt x="133" y="224"/>
                  <a:pt x="133" y="224"/>
                </a:cubicBezTo>
                <a:cubicBezTo>
                  <a:pt x="161" y="215"/>
                  <a:pt x="161" y="215"/>
                  <a:pt x="161" y="215"/>
                </a:cubicBezTo>
                <a:cubicBezTo>
                  <a:pt x="159" y="192"/>
                  <a:pt x="159" y="192"/>
                  <a:pt x="159" y="192"/>
                </a:cubicBezTo>
                <a:cubicBezTo>
                  <a:pt x="164" y="189"/>
                  <a:pt x="169" y="185"/>
                  <a:pt x="174" y="181"/>
                </a:cubicBezTo>
                <a:cubicBezTo>
                  <a:pt x="195" y="190"/>
                  <a:pt x="195" y="190"/>
                  <a:pt x="195" y="190"/>
                </a:cubicBezTo>
                <a:cubicBezTo>
                  <a:pt x="212" y="166"/>
                  <a:pt x="212" y="166"/>
                  <a:pt x="212" y="166"/>
                </a:cubicBezTo>
                <a:cubicBezTo>
                  <a:pt x="197" y="149"/>
                  <a:pt x="197" y="149"/>
                  <a:pt x="197" y="149"/>
                </a:cubicBezTo>
                <a:cubicBezTo>
                  <a:pt x="199" y="144"/>
                  <a:pt x="201" y="138"/>
                  <a:pt x="203" y="132"/>
                </a:cubicBezTo>
                <a:lnTo>
                  <a:pt x="225" y="127"/>
                </a:lnTo>
                <a:close/>
                <a:moveTo>
                  <a:pt x="112" y="178"/>
                </a:moveTo>
                <a:cubicBezTo>
                  <a:pt x="76" y="178"/>
                  <a:pt x="47" y="149"/>
                  <a:pt x="47" y="112"/>
                </a:cubicBezTo>
                <a:cubicBezTo>
                  <a:pt x="47" y="76"/>
                  <a:pt x="76" y="46"/>
                  <a:pt x="112" y="46"/>
                </a:cubicBezTo>
                <a:cubicBezTo>
                  <a:pt x="149" y="46"/>
                  <a:pt x="178" y="76"/>
                  <a:pt x="178" y="112"/>
                </a:cubicBezTo>
                <a:cubicBezTo>
                  <a:pt x="178" y="149"/>
                  <a:pt x="149" y="178"/>
                  <a:pt x="112" y="178"/>
                </a:cubicBezTo>
                <a:close/>
              </a:path>
            </a:pathLst>
          </a:custGeom>
          <a:solidFill>
            <a:schemeClr val="accent5"/>
          </a:solidFill>
          <a:ln w="9525">
            <a:noFill/>
            <a:round/>
            <a:headEnd/>
            <a:tailEnd/>
          </a:ln>
        </p:spPr>
        <p:txBody>
          <a:bodyPr vert="horz" wrap="square" lIns="68580" tIns="34290" rIns="68580" bIns="34290" numCol="1" anchor="t" anchorCtr="0" compatLnSpc="1">
            <a:prstTxWarp prst="textNoShape">
              <a:avLst/>
            </a:prstTxWarp>
          </a:bodyPr>
          <a:lstStyle/>
          <a:p>
            <a:endParaRPr lang="en-US" sz="1500"/>
          </a:p>
        </p:txBody>
      </p:sp>
      <p:sp>
        <p:nvSpPr>
          <p:cNvPr id="92" name="Freeform 8481"/>
          <p:cNvSpPr>
            <a:spLocks noEditPoints="1"/>
          </p:cNvSpPr>
          <p:nvPr/>
        </p:nvSpPr>
        <p:spPr bwMode="auto">
          <a:xfrm>
            <a:off x="8090041" y="3196600"/>
            <a:ext cx="298829" cy="296219"/>
          </a:xfrm>
          <a:custGeom>
            <a:avLst/>
            <a:gdLst>
              <a:gd name="T0" fmla="*/ 134 w 134"/>
              <a:gd name="T1" fmla="*/ 75 h 133"/>
              <a:gd name="T2" fmla="*/ 134 w 134"/>
              <a:gd name="T3" fmla="*/ 57 h 133"/>
              <a:gd name="T4" fmla="*/ 121 w 134"/>
              <a:gd name="T5" fmla="*/ 54 h 133"/>
              <a:gd name="T6" fmla="*/ 118 w 134"/>
              <a:gd name="T7" fmla="*/ 44 h 133"/>
              <a:gd name="T8" fmla="*/ 127 w 134"/>
              <a:gd name="T9" fmla="*/ 34 h 133"/>
              <a:gd name="T10" fmla="*/ 116 w 134"/>
              <a:gd name="T11" fmla="*/ 20 h 133"/>
              <a:gd name="T12" fmla="*/ 104 w 134"/>
              <a:gd name="T13" fmla="*/ 25 h 133"/>
              <a:gd name="T14" fmla="*/ 95 w 134"/>
              <a:gd name="T15" fmla="*/ 19 h 133"/>
              <a:gd name="T16" fmla="*/ 96 w 134"/>
              <a:gd name="T17" fmla="*/ 5 h 133"/>
              <a:gd name="T18" fmla="*/ 80 w 134"/>
              <a:gd name="T19" fmla="*/ 0 h 133"/>
              <a:gd name="T20" fmla="*/ 73 w 134"/>
              <a:gd name="T21" fmla="*/ 12 h 133"/>
              <a:gd name="T22" fmla="*/ 67 w 134"/>
              <a:gd name="T23" fmla="*/ 11 h 133"/>
              <a:gd name="T24" fmla="*/ 62 w 134"/>
              <a:gd name="T25" fmla="*/ 12 h 133"/>
              <a:gd name="T26" fmla="*/ 55 w 134"/>
              <a:gd name="T27" fmla="*/ 0 h 133"/>
              <a:gd name="T28" fmla="*/ 38 w 134"/>
              <a:gd name="T29" fmla="*/ 5 h 133"/>
              <a:gd name="T30" fmla="*/ 40 w 134"/>
              <a:gd name="T31" fmla="*/ 19 h 133"/>
              <a:gd name="T32" fmla="*/ 31 w 134"/>
              <a:gd name="T33" fmla="*/ 25 h 133"/>
              <a:gd name="T34" fmla="*/ 18 w 134"/>
              <a:gd name="T35" fmla="*/ 20 h 133"/>
              <a:gd name="T36" fmla="*/ 8 w 134"/>
              <a:gd name="T37" fmla="*/ 34 h 133"/>
              <a:gd name="T38" fmla="*/ 17 w 134"/>
              <a:gd name="T39" fmla="*/ 44 h 133"/>
              <a:gd name="T40" fmla="*/ 14 w 134"/>
              <a:gd name="T41" fmla="*/ 55 h 133"/>
              <a:gd name="T42" fmla="*/ 0 w 134"/>
              <a:gd name="T43" fmla="*/ 57 h 133"/>
              <a:gd name="T44" fmla="*/ 0 w 134"/>
              <a:gd name="T45" fmla="*/ 75 h 133"/>
              <a:gd name="T46" fmla="*/ 14 w 134"/>
              <a:gd name="T47" fmla="*/ 78 h 133"/>
              <a:gd name="T48" fmla="*/ 17 w 134"/>
              <a:gd name="T49" fmla="*/ 88 h 133"/>
              <a:gd name="T50" fmla="*/ 8 w 134"/>
              <a:gd name="T51" fmla="*/ 98 h 133"/>
              <a:gd name="T52" fmla="*/ 18 w 134"/>
              <a:gd name="T53" fmla="*/ 113 h 133"/>
              <a:gd name="T54" fmla="*/ 31 w 134"/>
              <a:gd name="T55" fmla="*/ 107 h 133"/>
              <a:gd name="T56" fmla="*/ 40 w 134"/>
              <a:gd name="T57" fmla="*/ 113 h 133"/>
              <a:gd name="T58" fmla="*/ 38 w 134"/>
              <a:gd name="T59" fmla="*/ 127 h 133"/>
              <a:gd name="T60" fmla="*/ 55 w 134"/>
              <a:gd name="T61" fmla="*/ 133 h 133"/>
              <a:gd name="T62" fmla="*/ 62 w 134"/>
              <a:gd name="T63" fmla="*/ 121 h 133"/>
              <a:gd name="T64" fmla="*/ 67 w 134"/>
              <a:gd name="T65" fmla="*/ 121 h 133"/>
              <a:gd name="T66" fmla="*/ 73 w 134"/>
              <a:gd name="T67" fmla="*/ 121 h 133"/>
              <a:gd name="T68" fmla="*/ 80 w 134"/>
              <a:gd name="T69" fmla="*/ 133 h 133"/>
              <a:gd name="T70" fmla="*/ 97 w 134"/>
              <a:gd name="T71" fmla="*/ 127 h 133"/>
              <a:gd name="T72" fmla="*/ 95 w 134"/>
              <a:gd name="T73" fmla="*/ 113 h 133"/>
              <a:gd name="T74" fmla="*/ 104 w 134"/>
              <a:gd name="T75" fmla="*/ 107 h 133"/>
              <a:gd name="T76" fmla="*/ 116 w 134"/>
              <a:gd name="T77" fmla="*/ 113 h 133"/>
              <a:gd name="T78" fmla="*/ 127 w 134"/>
              <a:gd name="T79" fmla="*/ 98 h 133"/>
              <a:gd name="T80" fmla="*/ 118 w 134"/>
              <a:gd name="T81" fmla="*/ 88 h 133"/>
              <a:gd name="T82" fmla="*/ 121 w 134"/>
              <a:gd name="T83" fmla="*/ 78 h 133"/>
              <a:gd name="T84" fmla="*/ 134 w 134"/>
              <a:gd name="T85" fmla="*/ 75 h 133"/>
              <a:gd name="T86" fmla="*/ 67 w 134"/>
              <a:gd name="T87" fmla="*/ 105 h 133"/>
              <a:gd name="T88" fmla="*/ 28 w 134"/>
              <a:gd name="T89" fmla="*/ 66 h 133"/>
              <a:gd name="T90" fmla="*/ 67 w 134"/>
              <a:gd name="T91" fmla="*/ 27 h 133"/>
              <a:gd name="T92" fmla="*/ 107 w 134"/>
              <a:gd name="T93" fmla="*/ 66 h 133"/>
              <a:gd name="T94" fmla="*/ 67 w 134"/>
              <a:gd name="T95" fmla="*/ 10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4" h="133">
                <a:moveTo>
                  <a:pt x="134" y="75"/>
                </a:moveTo>
                <a:cubicBezTo>
                  <a:pt x="134" y="57"/>
                  <a:pt x="134" y="57"/>
                  <a:pt x="134" y="57"/>
                </a:cubicBezTo>
                <a:cubicBezTo>
                  <a:pt x="121" y="54"/>
                  <a:pt x="121" y="54"/>
                  <a:pt x="121" y="54"/>
                </a:cubicBezTo>
                <a:cubicBezTo>
                  <a:pt x="120" y="51"/>
                  <a:pt x="119" y="47"/>
                  <a:pt x="118" y="44"/>
                </a:cubicBezTo>
                <a:cubicBezTo>
                  <a:pt x="127" y="34"/>
                  <a:pt x="127" y="34"/>
                  <a:pt x="127" y="34"/>
                </a:cubicBezTo>
                <a:cubicBezTo>
                  <a:pt x="116" y="20"/>
                  <a:pt x="116" y="20"/>
                  <a:pt x="116" y="20"/>
                </a:cubicBezTo>
                <a:cubicBezTo>
                  <a:pt x="104" y="25"/>
                  <a:pt x="104" y="25"/>
                  <a:pt x="104" y="25"/>
                </a:cubicBezTo>
                <a:cubicBezTo>
                  <a:pt x="101" y="23"/>
                  <a:pt x="98" y="21"/>
                  <a:pt x="95" y="19"/>
                </a:cubicBezTo>
                <a:cubicBezTo>
                  <a:pt x="96" y="5"/>
                  <a:pt x="96" y="5"/>
                  <a:pt x="96" y="5"/>
                </a:cubicBezTo>
                <a:cubicBezTo>
                  <a:pt x="80" y="0"/>
                  <a:pt x="80" y="0"/>
                  <a:pt x="80" y="0"/>
                </a:cubicBezTo>
                <a:cubicBezTo>
                  <a:pt x="73" y="12"/>
                  <a:pt x="73" y="12"/>
                  <a:pt x="73" y="12"/>
                </a:cubicBezTo>
                <a:cubicBezTo>
                  <a:pt x="71" y="11"/>
                  <a:pt x="69" y="11"/>
                  <a:pt x="67" y="11"/>
                </a:cubicBezTo>
                <a:cubicBezTo>
                  <a:pt x="66" y="11"/>
                  <a:pt x="64" y="11"/>
                  <a:pt x="62" y="12"/>
                </a:cubicBezTo>
                <a:cubicBezTo>
                  <a:pt x="55" y="0"/>
                  <a:pt x="55" y="0"/>
                  <a:pt x="55" y="0"/>
                </a:cubicBezTo>
                <a:cubicBezTo>
                  <a:pt x="38" y="5"/>
                  <a:pt x="38" y="5"/>
                  <a:pt x="38" y="5"/>
                </a:cubicBezTo>
                <a:cubicBezTo>
                  <a:pt x="40" y="19"/>
                  <a:pt x="40" y="19"/>
                  <a:pt x="40" y="19"/>
                </a:cubicBezTo>
                <a:cubicBezTo>
                  <a:pt x="37" y="21"/>
                  <a:pt x="34" y="23"/>
                  <a:pt x="31" y="25"/>
                </a:cubicBezTo>
                <a:cubicBezTo>
                  <a:pt x="18" y="20"/>
                  <a:pt x="18" y="20"/>
                  <a:pt x="18" y="20"/>
                </a:cubicBezTo>
                <a:cubicBezTo>
                  <a:pt x="8" y="34"/>
                  <a:pt x="8" y="34"/>
                  <a:pt x="8" y="34"/>
                </a:cubicBezTo>
                <a:cubicBezTo>
                  <a:pt x="17" y="44"/>
                  <a:pt x="17" y="44"/>
                  <a:pt x="17" y="44"/>
                </a:cubicBezTo>
                <a:cubicBezTo>
                  <a:pt x="16" y="47"/>
                  <a:pt x="15" y="51"/>
                  <a:pt x="14" y="55"/>
                </a:cubicBezTo>
                <a:cubicBezTo>
                  <a:pt x="0" y="57"/>
                  <a:pt x="0" y="57"/>
                  <a:pt x="0" y="57"/>
                </a:cubicBezTo>
                <a:cubicBezTo>
                  <a:pt x="0" y="75"/>
                  <a:pt x="0" y="75"/>
                  <a:pt x="0" y="75"/>
                </a:cubicBezTo>
                <a:cubicBezTo>
                  <a:pt x="14" y="78"/>
                  <a:pt x="14" y="78"/>
                  <a:pt x="14" y="78"/>
                </a:cubicBezTo>
                <a:cubicBezTo>
                  <a:pt x="15" y="81"/>
                  <a:pt x="16" y="85"/>
                  <a:pt x="17" y="88"/>
                </a:cubicBezTo>
                <a:cubicBezTo>
                  <a:pt x="8" y="98"/>
                  <a:pt x="8" y="98"/>
                  <a:pt x="8" y="98"/>
                </a:cubicBezTo>
                <a:cubicBezTo>
                  <a:pt x="18" y="113"/>
                  <a:pt x="18" y="113"/>
                  <a:pt x="18" y="113"/>
                </a:cubicBezTo>
                <a:cubicBezTo>
                  <a:pt x="31" y="107"/>
                  <a:pt x="31" y="107"/>
                  <a:pt x="31" y="107"/>
                </a:cubicBezTo>
                <a:cubicBezTo>
                  <a:pt x="34" y="109"/>
                  <a:pt x="37" y="112"/>
                  <a:pt x="40" y="113"/>
                </a:cubicBezTo>
                <a:cubicBezTo>
                  <a:pt x="38" y="127"/>
                  <a:pt x="38" y="127"/>
                  <a:pt x="38" y="127"/>
                </a:cubicBezTo>
                <a:cubicBezTo>
                  <a:pt x="55" y="133"/>
                  <a:pt x="55" y="133"/>
                  <a:pt x="55" y="133"/>
                </a:cubicBezTo>
                <a:cubicBezTo>
                  <a:pt x="62" y="121"/>
                  <a:pt x="62" y="121"/>
                  <a:pt x="62" y="121"/>
                </a:cubicBezTo>
                <a:cubicBezTo>
                  <a:pt x="64" y="121"/>
                  <a:pt x="66" y="121"/>
                  <a:pt x="67" y="121"/>
                </a:cubicBezTo>
                <a:cubicBezTo>
                  <a:pt x="69" y="121"/>
                  <a:pt x="71" y="121"/>
                  <a:pt x="73" y="121"/>
                </a:cubicBezTo>
                <a:cubicBezTo>
                  <a:pt x="80" y="133"/>
                  <a:pt x="80" y="133"/>
                  <a:pt x="80" y="133"/>
                </a:cubicBezTo>
                <a:cubicBezTo>
                  <a:pt x="97" y="127"/>
                  <a:pt x="97" y="127"/>
                  <a:pt x="97" y="127"/>
                </a:cubicBezTo>
                <a:cubicBezTo>
                  <a:pt x="95" y="113"/>
                  <a:pt x="95" y="113"/>
                  <a:pt x="95" y="113"/>
                </a:cubicBezTo>
                <a:cubicBezTo>
                  <a:pt x="98" y="112"/>
                  <a:pt x="101" y="109"/>
                  <a:pt x="104" y="107"/>
                </a:cubicBezTo>
                <a:cubicBezTo>
                  <a:pt x="116" y="113"/>
                  <a:pt x="116" y="113"/>
                  <a:pt x="116" y="113"/>
                </a:cubicBezTo>
                <a:cubicBezTo>
                  <a:pt x="127" y="98"/>
                  <a:pt x="127" y="98"/>
                  <a:pt x="127" y="98"/>
                </a:cubicBezTo>
                <a:cubicBezTo>
                  <a:pt x="118" y="88"/>
                  <a:pt x="118" y="88"/>
                  <a:pt x="118" y="88"/>
                </a:cubicBezTo>
                <a:cubicBezTo>
                  <a:pt x="119" y="85"/>
                  <a:pt x="120" y="81"/>
                  <a:pt x="121" y="78"/>
                </a:cubicBezTo>
                <a:lnTo>
                  <a:pt x="134" y="75"/>
                </a:lnTo>
                <a:close/>
                <a:moveTo>
                  <a:pt x="67" y="105"/>
                </a:moveTo>
                <a:cubicBezTo>
                  <a:pt x="46" y="105"/>
                  <a:pt x="28" y="88"/>
                  <a:pt x="28" y="66"/>
                </a:cubicBezTo>
                <a:cubicBezTo>
                  <a:pt x="28" y="45"/>
                  <a:pt x="46" y="27"/>
                  <a:pt x="67" y="27"/>
                </a:cubicBezTo>
                <a:cubicBezTo>
                  <a:pt x="89" y="27"/>
                  <a:pt x="107" y="45"/>
                  <a:pt x="107" y="66"/>
                </a:cubicBezTo>
                <a:cubicBezTo>
                  <a:pt x="107" y="88"/>
                  <a:pt x="89" y="105"/>
                  <a:pt x="67" y="105"/>
                </a:cubicBezTo>
                <a:close/>
              </a:path>
            </a:pathLst>
          </a:custGeom>
          <a:solidFill>
            <a:schemeClr val="accent5"/>
          </a:solidFill>
          <a:ln w="9525">
            <a:noFill/>
            <a:round/>
            <a:headEnd/>
            <a:tailEnd/>
          </a:ln>
        </p:spPr>
        <p:txBody>
          <a:bodyPr vert="horz" wrap="square" lIns="68580" tIns="34290" rIns="68580" bIns="34290" numCol="1" anchor="t" anchorCtr="0" compatLnSpc="1">
            <a:prstTxWarp prst="textNoShape">
              <a:avLst/>
            </a:prstTxWarp>
          </a:bodyPr>
          <a:lstStyle/>
          <a:p>
            <a:endParaRPr lang="en-US" sz="1500"/>
          </a:p>
        </p:txBody>
      </p:sp>
      <p:sp>
        <p:nvSpPr>
          <p:cNvPr id="93" name="Freeform 8482"/>
          <p:cNvSpPr>
            <a:spLocks/>
          </p:cNvSpPr>
          <p:nvPr/>
        </p:nvSpPr>
        <p:spPr bwMode="auto">
          <a:xfrm>
            <a:off x="6003790" y="3218783"/>
            <a:ext cx="565036" cy="529802"/>
          </a:xfrm>
          <a:custGeom>
            <a:avLst/>
            <a:gdLst>
              <a:gd name="T0" fmla="*/ 4 w 253"/>
              <a:gd name="T1" fmla="*/ 238 h 238"/>
              <a:gd name="T2" fmla="*/ 8 w 253"/>
              <a:gd name="T3" fmla="*/ 180 h 238"/>
              <a:gd name="T4" fmla="*/ 46 w 253"/>
              <a:gd name="T5" fmla="*/ 150 h 238"/>
              <a:gd name="T6" fmla="*/ 88 w 253"/>
              <a:gd name="T7" fmla="*/ 134 h 238"/>
              <a:gd name="T8" fmla="*/ 101 w 253"/>
              <a:gd name="T9" fmla="*/ 126 h 238"/>
              <a:gd name="T10" fmla="*/ 87 w 253"/>
              <a:gd name="T11" fmla="*/ 86 h 238"/>
              <a:gd name="T12" fmla="*/ 82 w 253"/>
              <a:gd name="T13" fmla="*/ 81 h 238"/>
              <a:gd name="T14" fmla="*/ 82 w 253"/>
              <a:gd name="T15" fmla="*/ 56 h 238"/>
              <a:gd name="T16" fmla="*/ 84 w 253"/>
              <a:gd name="T17" fmla="*/ 51 h 238"/>
              <a:gd name="T18" fmla="*/ 98 w 253"/>
              <a:gd name="T19" fmla="*/ 16 h 238"/>
              <a:gd name="T20" fmla="*/ 91 w 253"/>
              <a:gd name="T21" fmla="*/ 7 h 238"/>
              <a:gd name="T22" fmla="*/ 105 w 253"/>
              <a:gd name="T23" fmla="*/ 8 h 238"/>
              <a:gd name="T24" fmla="*/ 107 w 253"/>
              <a:gd name="T25" fmla="*/ 0 h 238"/>
              <a:gd name="T26" fmla="*/ 113 w 253"/>
              <a:gd name="T27" fmla="*/ 6 h 238"/>
              <a:gd name="T28" fmla="*/ 142 w 253"/>
              <a:gd name="T29" fmla="*/ 4 h 238"/>
              <a:gd name="T30" fmla="*/ 163 w 253"/>
              <a:gd name="T31" fmla="*/ 11 h 238"/>
              <a:gd name="T32" fmla="*/ 178 w 253"/>
              <a:gd name="T33" fmla="*/ 31 h 238"/>
              <a:gd name="T34" fmla="*/ 179 w 253"/>
              <a:gd name="T35" fmla="*/ 59 h 238"/>
              <a:gd name="T36" fmla="*/ 181 w 253"/>
              <a:gd name="T37" fmla="*/ 69 h 238"/>
              <a:gd name="T38" fmla="*/ 174 w 253"/>
              <a:gd name="T39" fmla="*/ 86 h 238"/>
              <a:gd name="T40" fmla="*/ 170 w 253"/>
              <a:gd name="T41" fmla="*/ 89 h 238"/>
              <a:gd name="T42" fmla="*/ 164 w 253"/>
              <a:gd name="T43" fmla="*/ 114 h 238"/>
              <a:gd name="T44" fmla="*/ 169 w 253"/>
              <a:gd name="T45" fmla="*/ 129 h 238"/>
              <a:gd name="T46" fmla="*/ 184 w 253"/>
              <a:gd name="T47" fmla="*/ 143 h 238"/>
              <a:gd name="T48" fmla="*/ 221 w 253"/>
              <a:gd name="T49" fmla="*/ 157 h 238"/>
              <a:gd name="T50" fmla="*/ 242 w 253"/>
              <a:gd name="T51" fmla="*/ 182 h 238"/>
              <a:gd name="T52" fmla="*/ 253 w 253"/>
              <a:gd name="T53" fmla="*/ 238 h 238"/>
              <a:gd name="T54" fmla="*/ 4 w 253"/>
              <a:gd name="T55" fmla="*/ 23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3" h="238">
                <a:moveTo>
                  <a:pt x="4" y="238"/>
                </a:moveTo>
                <a:cubicBezTo>
                  <a:pt x="4" y="238"/>
                  <a:pt x="0" y="201"/>
                  <a:pt x="8" y="180"/>
                </a:cubicBezTo>
                <a:cubicBezTo>
                  <a:pt x="16" y="159"/>
                  <a:pt x="21" y="154"/>
                  <a:pt x="46" y="150"/>
                </a:cubicBezTo>
                <a:cubicBezTo>
                  <a:pt x="71" y="147"/>
                  <a:pt x="85" y="137"/>
                  <a:pt x="88" y="134"/>
                </a:cubicBezTo>
                <a:cubicBezTo>
                  <a:pt x="92" y="131"/>
                  <a:pt x="97" y="127"/>
                  <a:pt x="101" y="126"/>
                </a:cubicBezTo>
                <a:cubicBezTo>
                  <a:pt x="101" y="126"/>
                  <a:pt x="100" y="100"/>
                  <a:pt x="87" y="86"/>
                </a:cubicBezTo>
                <a:cubicBezTo>
                  <a:pt x="87" y="86"/>
                  <a:pt x="83" y="84"/>
                  <a:pt x="82" y="81"/>
                </a:cubicBezTo>
                <a:cubicBezTo>
                  <a:pt x="81" y="77"/>
                  <a:pt x="79" y="63"/>
                  <a:pt x="82" y="56"/>
                </a:cubicBezTo>
                <a:cubicBezTo>
                  <a:pt x="82" y="56"/>
                  <a:pt x="85" y="53"/>
                  <a:pt x="84" y="51"/>
                </a:cubicBezTo>
                <a:cubicBezTo>
                  <a:pt x="84" y="49"/>
                  <a:pt x="81" y="31"/>
                  <a:pt x="98" y="16"/>
                </a:cubicBezTo>
                <a:cubicBezTo>
                  <a:pt x="98" y="16"/>
                  <a:pt x="103" y="8"/>
                  <a:pt x="91" y="7"/>
                </a:cubicBezTo>
                <a:cubicBezTo>
                  <a:pt x="91" y="7"/>
                  <a:pt x="96" y="4"/>
                  <a:pt x="105" y="8"/>
                </a:cubicBezTo>
                <a:cubicBezTo>
                  <a:pt x="105" y="8"/>
                  <a:pt x="101" y="3"/>
                  <a:pt x="107" y="0"/>
                </a:cubicBezTo>
                <a:cubicBezTo>
                  <a:pt x="107" y="0"/>
                  <a:pt x="104" y="8"/>
                  <a:pt x="113" y="6"/>
                </a:cubicBezTo>
                <a:cubicBezTo>
                  <a:pt x="122" y="3"/>
                  <a:pt x="134" y="1"/>
                  <a:pt x="142" y="4"/>
                </a:cubicBezTo>
                <a:cubicBezTo>
                  <a:pt x="151" y="7"/>
                  <a:pt x="153" y="11"/>
                  <a:pt x="163" y="11"/>
                </a:cubicBezTo>
                <a:cubicBezTo>
                  <a:pt x="174" y="12"/>
                  <a:pt x="177" y="25"/>
                  <a:pt x="178" y="31"/>
                </a:cubicBezTo>
                <a:cubicBezTo>
                  <a:pt x="178" y="36"/>
                  <a:pt x="177" y="56"/>
                  <a:pt x="179" y="59"/>
                </a:cubicBezTo>
                <a:cubicBezTo>
                  <a:pt x="181" y="62"/>
                  <a:pt x="182" y="64"/>
                  <a:pt x="181" y="69"/>
                </a:cubicBezTo>
                <a:cubicBezTo>
                  <a:pt x="181" y="73"/>
                  <a:pt x="177" y="86"/>
                  <a:pt x="174" y="86"/>
                </a:cubicBezTo>
                <a:cubicBezTo>
                  <a:pt x="172" y="87"/>
                  <a:pt x="170" y="89"/>
                  <a:pt x="170" y="89"/>
                </a:cubicBezTo>
                <a:cubicBezTo>
                  <a:pt x="170" y="90"/>
                  <a:pt x="164" y="108"/>
                  <a:pt x="164" y="114"/>
                </a:cubicBezTo>
                <a:cubicBezTo>
                  <a:pt x="164" y="120"/>
                  <a:pt x="164" y="127"/>
                  <a:pt x="169" y="129"/>
                </a:cubicBezTo>
                <a:cubicBezTo>
                  <a:pt x="174" y="130"/>
                  <a:pt x="180" y="139"/>
                  <a:pt x="184" y="143"/>
                </a:cubicBezTo>
                <a:cubicBezTo>
                  <a:pt x="188" y="147"/>
                  <a:pt x="211" y="152"/>
                  <a:pt x="221" y="157"/>
                </a:cubicBezTo>
                <a:cubicBezTo>
                  <a:pt x="232" y="162"/>
                  <a:pt x="236" y="161"/>
                  <a:pt x="242" y="182"/>
                </a:cubicBezTo>
                <a:cubicBezTo>
                  <a:pt x="248" y="202"/>
                  <a:pt x="253" y="223"/>
                  <a:pt x="253" y="238"/>
                </a:cubicBezTo>
                <a:lnTo>
                  <a:pt x="4" y="238"/>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US" sz="1500"/>
          </a:p>
        </p:txBody>
      </p:sp>
      <p:sp>
        <p:nvSpPr>
          <p:cNvPr id="95" name="Freeform 8483"/>
          <p:cNvSpPr>
            <a:spLocks/>
          </p:cNvSpPr>
          <p:nvPr/>
        </p:nvSpPr>
        <p:spPr bwMode="auto">
          <a:xfrm>
            <a:off x="2789112" y="3779903"/>
            <a:ext cx="105699" cy="26098"/>
          </a:xfrm>
          <a:custGeom>
            <a:avLst/>
            <a:gdLst>
              <a:gd name="T0" fmla="*/ 47 w 47"/>
              <a:gd name="T1" fmla="*/ 6 h 12"/>
              <a:gd name="T2" fmla="*/ 40 w 47"/>
              <a:gd name="T3" fmla="*/ 12 h 12"/>
              <a:gd name="T4" fmla="*/ 6 w 47"/>
              <a:gd name="T5" fmla="*/ 12 h 12"/>
              <a:gd name="T6" fmla="*/ 0 w 47"/>
              <a:gd name="T7" fmla="*/ 6 h 12"/>
              <a:gd name="T8" fmla="*/ 0 w 47"/>
              <a:gd name="T9" fmla="*/ 6 h 12"/>
              <a:gd name="T10" fmla="*/ 6 w 47"/>
              <a:gd name="T11" fmla="*/ 0 h 12"/>
              <a:gd name="T12" fmla="*/ 40 w 47"/>
              <a:gd name="T13" fmla="*/ 0 h 12"/>
              <a:gd name="T14" fmla="*/ 47 w 47"/>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12">
                <a:moveTo>
                  <a:pt x="47" y="6"/>
                </a:moveTo>
                <a:cubicBezTo>
                  <a:pt x="47" y="9"/>
                  <a:pt x="44" y="12"/>
                  <a:pt x="40" y="12"/>
                </a:cubicBezTo>
                <a:cubicBezTo>
                  <a:pt x="6" y="12"/>
                  <a:pt x="6" y="12"/>
                  <a:pt x="6" y="12"/>
                </a:cubicBezTo>
                <a:cubicBezTo>
                  <a:pt x="3" y="12"/>
                  <a:pt x="0" y="9"/>
                  <a:pt x="0" y="6"/>
                </a:cubicBezTo>
                <a:cubicBezTo>
                  <a:pt x="0" y="6"/>
                  <a:pt x="0" y="6"/>
                  <a:pt x="0" y="6"/>
                </a:cubicBezTo>
                <a:cubicBezTo>
                  <a:pt x="0" y="3"/>
                  <a:pt x="3" y="0"/>
                  <a:pt x="6" y="0"/>
                </a:cubicBezTo>
                <a:cubicBezTo>
                  <a:pt x="40" y="0"/>
                  <a:pt x="40" y="0"/>
                  <a:pt x="40" y="0"/>
                </a:cubicBezTo>
                <a:cubicBezTo>
                  <a:pt x="44" y="0"/>
                  <a:pt x="47" y="3"/>
                  <a:pt x="47" y="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500"/>
          </a:p>
        </p:txBody>
      </p:sp>
      <p:sp>
        <p:nvSpPr>
          <p:cNvPr id="96" name="Freeform 8484"/>
          <p:cNvSpPr>
            <a:spLocks/>
          </p:cNvSpPr>
          <p:nvPr/>
        </p:nvSpPr>
        <p:spPr bwMode="auto">
          <a:xfrm>
            <a:off x="2763013" y="3768159"/>
            <a:ext cx="156591" cy="22183"/>
          </a:xfrm>
          <a:custGeom>
            <a:avLst/>
            <a:gdLst>
              <a:gd name="T0" fmla="*/ 10 w 70"/>
              <a:gd name="T1" fmla="*/ 10 h 10"/>
              <a:gd name="T2" fmla="*/ 60 w 70"/>
              <a:gd name="T3" fmla="*/ 10 h 10"/>
              <a:gd name="T4" fmla="*/ 65 w 70"/>
              <a:gd name="T5" fmla="*/ 6 h 10"/>
              <a:gd name="T6" fmla="*/ 70 w 70"/>
              <a:gd name="T7" fmla="*/ 0 h 10"/>
              <a:gd name="T8" fmla="*/ 0 w 70"/>
              <a:gd name="T9" fmla="*/ 0 h 10"/>
              <a:gd name="T10" fmla="*/ 1 w 70"/>
              <a:gd name="T11" fmla="*/ 1 h 10"/>
              <a:gd name="T12" fmla="*/ 10 w 70"/>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70" h="10">
                <a:moveTo>
                  <a:pt x="10" y="10"/>
                </a:moveTo>
                <a:cubicBezTo>
                  <a:pt x="60" y="10"/>
                  <a:pt x="60" y="10"/>
                  <a:pt x="60" y="10"/>
                </a:cubicBezTo>
                <a:cubicBezTo>
                  <a:pt x="61" y="10"/>
                  <a:pt x="62" y="9"/>
                  <a:pt x="65" y="6"/>
                </a:cubicBezTo>
                <a:cubicBezTo>
                  <a:pt x="67" y="4"/>
                  <a:pt x="69" y="2"/>
                  <a:pt x="70" y="0"/>
                </a:cubicBezTo>
                <a:cubicBezTo>
                  <a:pt x="0" y="0"/>
                  <a:pt x="0" y="0"/>
                  <a:pt x="0" y="0"/>
                </a:cubicBezTo>
                <a:cubicBezTo>
                  <a:pt x="1" y="1"/>
                  <a:pt x="1" y="1"/>
                  <a:pt x="1" y="1"/>
                </a:cubicBezTo>
                <a:cubicBezTo>
                  <a:pt x="2" y="2"/>
                  <a:pt x="8" y="9"/>
                  <a:pt x="10" y="1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500"/>
          </a:p>
        </p:txBody>
      </p:sp>
      <p:sp>
        <p:nvSpPr>
          <p:cNvPr id="97" name="Freeform 8485"/>
          <p:cNvSpPr>
            <a:spLocks/>
          </p:cNvSpPr>
          <p:nvPr/>
        </p:nvSpPr>
        <p:spPr bwMode="auto">
          <a:xfrm>
            <a:off x="2757794" y="3692472"/>
            <a:ext cx="168336" cy="15659"/>
          </a:xfrm>
          <a:custGeom>
            <a:avLst/>
            <a:gdLst>
              <a:gd name="T0" fmla="*/ 75 w 75"/>
              <a:gd name="T1" fmla="*/ 4 h 7"/>
              <a:gd name="T2" fmla="*/ 71 w 75"/>
              <a:gd name="T3" fmla="*/ 7 h 7"/>
              <a:gd name="T4" fmla="*/ 3 w 75"/>
              <a:gd name="T5" fmla="*/ 7 h 7"/>
              <a:gd name="T6" fmla="*/ 0 w 75"/>
              <a:gd name="T7" fmla="*/ 4 h 7"/>
              <a:gd name="T8" fmla="*/ 0 w 75"/>
              <a:gd name="T9" fmla="*/ 4 h 7"/>
              <a:gd name="T10" fmla="*/ 3 w 75"/>
              <a:gd name="T11" fmla="*/ 0 h 7"/>
              <a:gd name="T12" fmla="*/ 71 w 75"/>
              <a:gd name="T13" fmla="*/ 0 h 7"/>
              <a:gd name="T14" fmla="*/ 75 w 75"/>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
                <a:moveTo>
                  <a:pt x="75" y="4"/>
                </a:moveTo>
                <a:cubicBezTo>
                  <a:pt x="75" y="6"/>
                  <a:pt x="73" y="7"/>
                  <a:pt x="71" y="7"/>
                </a:cubicBezTo>
                <a:cubicBezTo>
                  <a:pt x="3" y="7"/>
                  <a:pt x="3" y="7"/>
                  <a:pt x="3" y="7"/>
                </a:cubicBezTo>
                <a:cubicBezTo>
                  <a:pt x="2" y="7"/>
                  <a:pt x="0" y="6"/>
                  <a:pt x="0" y="4"/>
                </a:cubicBezTo>
                <a:cubicBezTo>
                  <a:pt x="0" y="4"/>
                  <a:pt x="0" y="4"/>
                  <a:pt x="0" y="4"/>
                </a:cubicBezTo>
                <a:cubicBezTo>
                  <a:pt x="0" y="2"/>
                  <a:pt x="2" y="0"/>
                  <a:pt x="3" y="0"/>
                </a:cubicBezTo>
                <a:cubicBezTo>
                  <a:pt x="71" y="0"/>
                  <a:pt x="71" y="0"/>
                  <a:pt x="71" y="0"/>
                </a:cubicBezTo>
                <a:cubicBezTo>
                  <a:pt x="73" y="0"/>
                  <a:pt x="75" y="2"/>
                  <a:pt x="75" y="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500"/>
          </a:p>
        </p:txBody>
      </p:sp>
      <p:sp>
        <p:nvSpPr>
          <p:cNvPr id="98" name="Freeform 8486"/>
          <p:cNvSpPr>
            <a:spLocks/>
          </p:cNvSpPr>
          <p:nvPr/>
        </p:nvSpPr>
        <p:spPr bwMode="auto">
          <a:xfrm>
            <a:off x="2757794" y="3717266"/>
            <a:ext cx="168336" cy="15659"/>
          </a:xfrm>
          <a:custGeom>
            <a:avLst/>
            <a:gdLst>
              <a:gd name="T0" fmla="*/ 75 w 75"/>
              <a:gd name="T1" fmla="*/ 3 h 7"/>
              <a:gd name="T2" fmla="*/ 71 w 75"/>
              <a:gd name="T3" fmla="*/ 7 h 7"/>
              <a:gd name="T4" fmla="*/ 3 w 75"/>
              <a:gd name="T5" fmla="*/ 7 h 7"/>
              <a:gd name="T6" fmla="*/ 0 w 75"/>
              <a:gd name="T7" fmla="*/ 3 h 7"/>
              <a:gd name="T8" fmla="*/ 0 w 75"/>
              <a:gd name="T9" fmla="*/ 3 h 7"/>
              <a:gd name="T10" fmla="*/ 3 w 75"/>
              <a:gd name="T11" fmla="*/ 0 h 7"/>
              <a:gd name="T12" fmla="*/ 71 w 75"/>
              <a:gd name="T13" fmla="*/ 0 h 7"/>
              <a:gd name="T14" fmla="*/ 75 w 75"/>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
                <a:moveTo>
                  <a:pt x="75" y="3"/>
                </a:moveTo>
                <a:cubicBezTo>
                  <a:pt x="75" y="5"/>
                  <a:pt x="73" y="7"/>
                  <a:pt x="71" y="7"/>
                </a:cubicBezTo>
                <a:cubicBezTo>
                  <a:pt x="3" y="7"/>
                  <a:pt x="3" y="7"/>
                  <a:pt x="3" y="7"/>
                </a:cubicBezTo>
                <a:cubicBezTo>
                  <a:pt x="2" y="7"/>
                  <a:pt x="0" y="5"/>
                  <a:pt x="0" y="3"/>
                </a:cubicBezTo>
                <a:cubicBezTo>
                  <a:pt x="0" y="3"/>
                  <a:pt x="0" y="3"/>
                  <a:pt x="0" y="3"/>
                </a:cubicBezTo>
                <a:cubicBezTo>
                  <a:pt x="0" y="1"/>
                  <a:pt x="2" y="0"/>
                  <a:pt x="3" y="0"/>
                </a:cubicBezTo>
                <a:cubicBezTo>
                  <a:pt x="71" y="0"/>
                  <a:pt x="71" y="0"/>
                  <a:pt x="71" y="0"/>
                </a:cubicBezTo>
                <a:cubicBezTo>
                  <a:pt x="73" y="0"/>
                  <a:pt x="75" y="1"/>
                  <a:pt x="75" y="3"/>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500"/>
          </a:p>
        </p:txBody>
      </p:sp>
      <p:sp>
        <p:nvSpPr>
          <p:cNvPr id="99" name="Freeform 8487"/>
          <p:cNvSpPr>
            <a:spLocks/>
          </p:cNvSpPr>
          <p:nvPr/>
        </p:nvSpPr>
        <p:spPr bwMode="auto">
          <a:xfrm>
            <a:off x="2757794" y="3739451"/>
            <a:ext cx="168336" cy="15659"/>
          </a:xfrm>
          <a:custGeom>
            <a:avLst/>
            <a:gdLst>
              <a:gd name="T0" fmla="*/ 75 w 75"/>
              <a:gd name="T1" fmla="*/ 4 h 7"/>
              <a:gd name="T2" fmla="*/ 71 w 75"/>
              <a:gd name="T3" fmla="*/ 7 h 7"/>
              <a:gd name="T4" fmla="*/ 3 w 75"/>
              <a:gd name="T5" fmla="*/ 7 h 7"/>
              <a:gd name="T6" fmla="*/ 0 w 75"/>
              <a:gd name="T7" fmla="*/ 4 h 7"/>
              <a:gd name="T8" fmla="*/ 0 w 75"/>
              <a:gd name="T9" fmla="*/ 4 h 7"/>
              <a:gd name="T10" fmla="*/ 3 w 75"/>
              <a:gd name="T11" fmla="*/ 0 h 7"/>
              <a:gd name="T12" fmla="*/ 71 w 75"/>
              <a:gd name="T13" fmla="*/ 0 h 7"/>
              <a:gd name="T14" fmla="*/ 75 w 75"/>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
                <a:moveTo>
                  <a:pt x="75" y="4"/>
                </a:moveTo>
                <a:cubicBezTo>
                  <a:pt x="75" y="5"/>
                  <a:pt x="73" y="7"/>
                  <a:pt x="71" y="7"/>
                </a:cubicBezTo>
                <a:cubicBezTo>
                  <a:pt x="3" y="7"/>
                  <a:pt x="3" y="7"/>
                  <a:pt x="3" y="7"/>
                </a:cubicBezTo>
                <a:cubicBezTo>
                  <a:pt x="2" y="7"/>
                  <a:pt x="0" y="5"/>
                  <a:pt x="0" y="4"/>
                </a:cubicBezTo>
                <a:cubicBezTo>
                  <a:pt x="0" y="4"/>
                  <a:pt x="0" y="4"/>
                  <a:pt x="0" y="4"/>
                </a:cubicBezTo>
                <a:cubicBezTo>
                  <a:pt x="0" y="2"/>
                  <a:pt x="2" y="0"/>
                  <a:pt x="3" y="0"/>
                </a:cubicBezTo>
                <a:cubicBezTo>
                  <a:pt x="71" y="0"/>
                  <a:pt x="71" y="0"/>
                  <a:pt x="71" y="0"/>
                </a:cubicBezTo>
                <a:cubicBezTo>
                  <a:pt x="73" y="0"/>
                  <a:pt x="75" y="2"/>
                  <a:pt x="75" y="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500"/>
          </a:p>
        </p:txBody>
      </p:sp>
      <p:sp>
        <p:nvSpPr>
          <p:cNvPr id="100" name="Freeform 8488"/>
          <p:cNvSpPr>
            <a:spLocks/>
          </p:cNvSpPr>
          <p:nvPr/>
        </p:nvSpPr>
        <p:spPr bwMode="auto">
          <a:xfrm>
            <a:off x="2757794" y="3759024"/>
            <a:ext cx="165726" cy="11744"/>
          </a:xfrm>
          <a:custGeom>
            <a:avLst/>
            <a:gdLst>
              <a:gd name="T0" fmla="*/ 74 w 74"/>
              <a:gd name="T1" fmla="*/ 3 h 5"/>
              <a:gd name="T2" fmla="*/ 71 w 74"/>
              <a:gd name="T3" fmla="*/ 5 h 5"/>
              <a:gd name="T4" fmla="*/ 3 w 74"/>
              <a:gd name="T5" fmla="*/ 5 h 5"/>
              <a:gd name="T6" fmla="*/ 0 w 74"/>
              <a:gd name="T7" fmla="*/ 3 h 5"/>
              <a:gd name="T8" fmla="*/ 0 w 74"/>
              <a:gd name="T9" fmla="*/ 3 h 5"/>
              <a:gd name="T10" fmla="*/ 3 w 74"/>
              <a:gd name="T11" fmla="*/ 0 h 5"/>
              <a:gd name="T12" fmla="*/ 71 w 74"/>
              <a:gd name="T13" fmla="*/ 0 h 5"/>
              <a:gd name="T14" fmla="*/ 74 w 74"/>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5">
                <a:moveTo>
                  <a:pt x="74" y="3"/>
                </a:moveTo>
                <a:cubicBezTo>
                  <a:pt x="74" y="4"/>
                  <a:pt x="73" y="5"/>
                  <a:pt x="71" y="5"/>
                </a:cubicBezTo>
                <a:cubicBezTo>
                  <a:pt x="3" y="5"/>
                  <a:pt x="3" y="5"/>
                  <a:pt x="3" y="5"/>
                </a:cubicBezTo>
                <a:cubicBezTo>
                  <a:pt x="2" y="5"/>
                  <a:pt x="0" y="4"/>
                  <a:pt x="0" y="3"/>
                </a:cubicBezTo>
                <a:cubicBezTo>
                  <a:pt x="0" y="3"/>
                  <a:pt x="0" y="3"/>
                  <a:pt x="0" y="3"/>
                </a:cubicBezTo>
                <a:cubicBezTo>
                  <a:pt x="0" y="1"/>
                  <a:pt x="2" y="0"/>
                  <a:pt x="3" y="0"/>
                </a:cubicBezTo>
                <a:cubicBezTo>
                  <a:pt x="71" y="0"/>
                  <a:pt x="71" y="0"/>
                  <a:pt x="71" y="0"/>
                </a:cubicBezTo>
                <a:cubicBezTo>
                  <a:pt x="73" y="0"/>
                  <a:pt x="74" y="1"/>
                  <a:pt x="74" y="3"/>
                </a:cubicBezTo>
                <a:close/>
              </a:path>
            </a:pathLst>
          </a:custGeom>
          <a:solidFill>
            <a:schemeClr val="accent2"/>
          </a:solidFill>
          <a:ln>
            <a:noFill/>
          </a:ln>
          <a:scene3d>
            <a:camera prst="orthographicFront"/>
            <a:lightRig rig="threePt" dir="t"/>
          </a:scene3d>
          <a:sp3d>
            <a:bevelT w="127000" prst="coolSlant"/>
          </a:sp3d>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500"/>
          </a:p>
        </p:txBody>
      </p:sp>
      <p:sp>
        <p:nvSpPr>
          <p:cNvPr id="101" name="Freeform 8489"/>
          <p:cNvSpPr>
            <a:spLocks/>
          </p:cNvSpPr>
          <p:nvPr/>
        </p:nvSpPr>
        <p:spPr bwMode="auto">
          <a:xfrm>
            <a:off x="2757794" y="3670289"/>
            <a:ext cx="168336" cy="15659"/>
          </a:xfrm>
          <a:custGeom>
            <a:avLst/>
            <a:gdLst>
              <a:gd name="T0" fmla="*/ 75 w 75"/>
              <a:gd name="T1" fmla="*/ 3 h 7"/>
              <a:gd name="T2" fmla="*/ 72 w 75"/>
              <a:gd name="T3" fmla="*/ 7 h 7"/>
              <a:gd name="T4" fmla="*/ 3 w 75"/>
              <a:gd name="T5" fmla="*/ 7 h 7"/>
              <a:gd name="T6" fmla="*/ 0 w 75"/>
              <a:gd name="T7" fmla="*/ 3 h 7"/>
              <a:gd name="T8" fmla="*/ 0 w 75"/>
              <a:gd name="T9" fmla="*/ 3 h 7"/>
              <a:gd name="T10" fmla="*/ 3 w 75"/>
              <a:gd name="T11" fmla="*/ 0 h 7"/>
              <a:gd name="T12" fmla="*/ 72 w 75"/>
              <a:gd name="T13" fmla="*/ 0 h 7"/>
              <a:gd name="T14" fmla="*/ 75 w 75"/>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
                <a:moveTo>
                  <a:pt x="75" y="3"/>
                </a:moveTo>
                <a:cubicBezTo>
                  <a:pt x="75" y="5"/>
                  <a:pt x="74" y="7"/>
                  <a:pt x="72" y="7"/>
                </a:cubicBezTo>
                <a:cubicBezTo>
                  <a:pt x="3" y="7"/>
                  <a:pt x="3" y="7"/>
                  <a:pt x="3" y="7"/>
                </a:cubicBezTo>
                <a:cubicBezTo>
                  <a:pt x="1" y="7"/>
                  <a:pt x="0" y="5"/>
                  <a:pt x="0" y="3"/>
                </a:cubicBezTo>
                <a:cubicBezTo>
                  <a:pt x="0" y="3"/>
                  <a:pt x="0" y="3"/>
                  <a:pt x="0" y="3"/>
                </a:cubicBezTo>
                <a:cubicBezTo>
                  <a:pt x="0" y="1"/>
                  <a:pt x="1" y="0"/>
                  <a:pt x="3" y="0"/>
                </a:cubicBezTo>
                <a:cubicBezTo>
                  <a:pt x="72" y="0"/>
                  <a:pt x="72" y="0"/>
                  <a:pt x="72" y="0"/>
                </a:cubicBezTo>
                <a:cubicBezTo>
                  <a:pt x="74" y="0"/>
                  <a:pt x="75" y="1"/>
                  <a:pt x="75" y="3"/>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500"/>
          </a:p>
        </p:txBody>
      </p:sp>
      <p:sp>
        <p:nvSpPr>
          <p:cNvPr id="102" name="Freeform 8490"/>
          <p:cNvSpPr>
            <a:spLocks noEditPoints="1"/>
          </p:cNvSpPr>
          <p:nvPr/>
        </p:nvSpPr>
        <p:spPr bwMode="auto">
          <a:xfrm>
            <a:off x="2641655" y="3161367"/>
            <a:ext cx="398004" cy="493263"/>
          </a:xfrm>
          <a:custGeom>
            <a:avLst/>
            <a:gdLst>
              <a:gd name="T0" fmla="*/ 57 w 178"/>
              <a:gd name="T1" fmla="*/ 222 h 222"/>
              <a:gd name="T2" fmla="*/ 53 w 178"/>
              <a:gd name="T3" fmla="*/ 222 h 222"/>
              <a:gd name="T4" fmla="*/ 51 w 178"/>
              <a:gd name="T5" fmla="*/ 220 h 222"/>
              <a:gd name="T6" fmla="*/ 39 w 178"/>
              <a:gd name="T7" fmla="*/ 201 h 222"/>
              <a:gd name="T8" fmla="*/ 38 w 178"/>
              <a:gd name="T9" fmla="*/ 194 h 222"/>
              <a:gd name="T10" fmla="*/ 36 w 178"/>
              <a:gd name="T11" fmla="*/ 183 h 222"/>
              <a:gd name="T12" fmla="*/ 26 w 178"/>
              <a:gd name="T13" fmla="*/ 162 h 222"/>
              <a:gd name="T14" fmla="*/ 23 w 178"/>
              <a:gd name="T15" fmla="*/ 156 h 222"/>
              <a:gd name="T16" fmla="*/ 21 w 178"/>
              <a:gd name="T17" fmla="*/ 153 h 222"/>
              <a:gd name="T18" fmla="*/ 8 w 178"/>
              <a:gd name="T19" fmla="*/ 128 h 222"/>
              <a:gd name="T20" fmla="*/ 0 w 178"/>
              <a:gd name="T21" fmla="*/ 90 h 222"/>
              <a:gd name="T22" fmla="*/ 0 w 178"/>
              <a:gd name="T23" fmla="*/ 84 h 222"/>
              <a:gd name="T24" fmla="*/ 8 w 178"/>
              <a:gd name="T25" fmla="*/ 49 h 222"/>
              <a:gd name="T26" fmla="*/ 25 w 178"/>
              <a:gd name="T27" fmla="*/ 25 h 222"/>
              <a:gd name="T28" fmla="*/ 83 w 178"/>
              <a:gd name="T29" fmla="*/ 0 h 222"/>
              <a:gd name="T30" fmla="*/ 90 w 178"/>
              <a:gd name="T31" fmla="*/ 0 h 222"/>
              <a:gd name="T32" fmla="*/ 152 w 178"/>
              <a:gd name="T33" fmla="*/ 25 h 222"/>
              <a:gd name="T34" fmla="*/ 178 w 178"/>
              <a:gd name="T35" fmla="*/ 86 h 222"/>
              <a:gd name="T36" fmla="*/ 178 w 178"/>
              <a:gd name="T37" fmla="*/ 89 h 222"/>
              <a:gd name="T38" fmla="*/ 158 w 178"/>
              <a:gd name="T39" fmla="*/ 149 h 222"/>
              <a:gd name="T40" fmla="*/ 154 w 178"/>
              <a:gd name="T41" fmla="*/ 156 h 222"/>
              <a:gd name="T42" fmla="*/ 151 w 178"/>
              <a:gd name="T43" fmla="*/ 161 h 222"/>
              <a:gd name="T44" fmla="*/ 141 w 178"/>
              <a:gd name="T45" fmla="*/ 184 h 222"/>
              <a:gd name="T46" fmla="*/ 138 w 178"/>
              <a:gd name="T47" fmla="*/ 194 h 222"/>
              <a:gd name="T48" fmla="*/ 127 w 178"/>
              <a:gd name="T49" fmla="*/ 220 h 222"/>
              <a:gd name="T50" fmla="*/ 125 w 178"/>
              <a:gd name="T51" fmla="*/ 222 h 222"/>
              <a:gd name="T52" fmla="*/ 120 w 178"/>
              <a:gd name="T53" fmla="*/ 222 h 222"/>
              <a:gd name="T54" fmla="*/ 101 w 178"/>
              <a:gd name="T55" fmla="*/ 222 h 222"/>
              <a:gd name="T56" fmla="*/ 83 w 178"/>
              <a:gd name="T57" fmla="*/ 221 h 222"/>
              <a:gd name="T58" fmla="*/ 57 w 178"/>
              <a:gd name="T59" fmla="*/ 222 h 222"/>
              <a:gd name="T60" fmla="*/ 89 w 178"/>
              <a:gd name="T61" fmla="*/ 15 h 222"/>
              <a:gd name="T62" fmla="*/ 84 w 178"/>
              <a:gd name="T63" fmla="*/ 15 h 222"/>
              <a:gd name="T64" fmla="*/ 36 w 178"/>
              <a:gd name="T65" fmla="*/ 36 h 222"/>
              <a:gd name="T66" fmla="*/ 22 w 178"/>
              <a:gd name="T67" fmla="*/ 56 h 222"/>
              <a:gd name="T68" fmla="*/ 15 w 178"/>
              <a:gd name="T69" fmla="*/ 84 h 222"/>
              <a:gd name="T70" fmla="*/ 15 w 178"/>
              <a:gd name="T71" fmla="*/ 89 h 222"/>
              <a:gd name="T72" fmla="*/ 22 w 178"/>
              <a:gd name="T73" fmla="*/ 121 h 222"/>
              <a:gd name="T74" fmla="*/ 35 w 178"/>
              <a:gd name="T75" fmla="*/ 146 h 222"/>
              <a:gd name="T76" fmla="*/ 37 w 178"/>
              <a:gd name="T77" fmla="*/ 149 h 222"/>
              <a:gd name="T78" fmla="*/ 40 w 178"/>
              <a:gd name="T79" fmla="*/ 154 h 222"/>
              <a:gd name="T80" fmla="*/ 52 w 178"/>
              <a:gd name="T81" fmla="*/ 179 h 222"/>
              <a:gd name="T82" fmla="*/ 54 w 178"/>
              <a:gd name="T83" fmla="*/ 192 h 222"/>
              <a:gd name="T84" fmla="*/ 55 w 178"/>
              <a:gd name="T85" fmla="*/ 199 h 222"/>
              <a:gd name="T86" fmla="*/ 59 w 178"/>
              <a:gd name="T87" fmla="*/ 206 h 222"/>
              <a:gd name="T88" fmla="*/ 83 w 178"/>
              <a:gd name="T89" fmla="*/ 206 h 222"/>
              <a:gd name="T90" fmla="*/ 101 w 178"/>
              <a:gd name="T91" fmla="*/ 206 h 222"/>
              <a:gd name="T92" fmla="*/ 119 w 178"/>
              <a:gd name="T93" fmla="*/ 206 h 222"/>
              <a:gd name="T94" fmla="*/ 123 w 178"/>
              <a:gd name="T95" fmla="*/ 192 h 222"/>
              <a:gd name="T96" fmla="*/ 126 w 178"/>
              <a:gd name="T97" fmla="*/ 179 h 222"/>
              <a:gd name="T98" fmla="*/ 137 w 178"/>
              <a:gd name="T99" fmla="*/ 154 h 222"/>
              <a:gd name="T100" fmla="*/ 140 w 178"/>
              <a:gd name="T101" fmla="*/ 148 h 222"/>
              <a:gd name="T102" fmla="*/ 144 w 178"/>
              <a:gd name="T103" fmla="*/ 141 h 222"/>
              <a:gd name="T104" fmla="*/ 162 w 178"/>
              <a:gd name="T105" fmla="*/ 88 h 222"/>
              <a:gd name="T106" fmla="*/ 162 w 178"/>
              <a:gd name="T107" fmla="*/ 86 h 222"/>
              <a:gd name="T108" fmla="*/ 141 w 178"/>
              <a:gd name="T109" fmla="*/ 36 h 222"/>
              <a:gd name="T110" fmla="*/ 89 w 178"/>
              <a:gd name="T111" fmla="*/ 1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222">
                <a:moveTo>
                  <a:pt x="57" y="222"/>
                </a:moveTo>
                <a:cubicBezTo>
                  <a:pt x="53" y="222"/>
                  <a:pt x="53" y="222"/>
                  <a:pt x="53" y="222"/>
                </a:cubicBezTo>
                <a:cubicBezTo>
                  <a:pt x="51" y="220"/>
                  <a:pt x="51" y="220"/>
                  <a:pt x="51" y="220"/>
                </a:cubicBezTo>
                <a:cubicBezTo>
                  <a:pt x="46" y="215"/>
                  <a:pt x="40" y="210"/>
                  <a:pt x="39" y="201"/>
                </a:cubicBezTo>
                <a:cubicBezTo>
                  <a:pt x="39" y="199"/>
                  <a:pt x="38" y="197"/>
                  <a:pt x="38" y="194"/>
                </a:cubicBezTo>
                <a:cubicBezTo>
                  <a:pt x="38" y="190"/>
                  <a:pt x="37" y="186"/>
                  <a:pt x="36" y="183"/>
                </a:cubicBezTo>
                <a:cubicBezTo>
                  <a:pt x="34" y="176"/>
                  <a:pt x="30" y="169"/>
                  <a:pt x="26" y="162"/>
                </a:cubicBezTo>
                <a:cubicBezTo>
                  <a:pt x="25" y="160"/>
                  <a:pt x="24" y="158"/>
                  <a:pt x="23" y="156"/>
                </a:cubicBezTo>
                <a:cubicBezTo>
                  <a:pt x="21" y="153"/>
                  <a:pt x="21" y="153"/>
                  <a:pt x="21" y="153"/>
                </a:cubicBezTo>
                <a:cubicBezTo>
                  <a:pt x="17" y="145"/>
                  <a:pt x="12" y="137"/>
                  <a:pt x="8" y="128"/>
                </a:cubicBezTo>
                <a:cubicBezTo>
                  <a:pt x="3" y="117"/>
                  <a:pt x="0" y="105"/>
                  <a:pt x="0" y="90"/>
                </a:cubicBezTo>
                <a:cubicBezTo>
                  <a:pt x="0" y="84"/>
                  <a:pt x="0" y="84"/>
                  <a:pt x="0" y="84"/>
                </a:cubicBezTo>
                <a:cubicBezTo>
                  <a:pt x="0" y="71"/>
                  <a:pt x="3" y="60"/>
                  <a:pt x="8" y="49"/>
                </a:cubicBezTo>
                <a:cubicBezTo>
                  <a:pt x="12" y="39"/>
                  <a:pt x="19" y="32"/>
                  <a:pt x="25" y="25"/>
                </a:cubicBezTo>
                <a:cubicBezTo>
                  <a:pt x="42" y="9"/>
                  <a:pt x="61" y="0"/>
                  <a:pt x="83" y="0"/>
                </a:cubicBezTo>
                <a:cubicBezTo>
                  <a:pt x="90" y="0"/>
                  <a:pt x="90" y="0"/>
                  <a:pt x="90" y="0"/>
                </a:cubicBezTo>
                <a:cubicBezTo>
                  <a:pt x="115" y="1"/>
                  <a:pt x="136" y="10"/>
                  <a:pt x="152" y="25"/>
                </a:cubicBezTo>
                <a:cubicBezTo>
                  <a:pt x="169" y="42"/>
                  <a:pt x="177" y="62"/>
                  <a:pt x="178" y="86"/>
                </a:cubicBezTo>
                <a:cubicBezTo>
                  <a:pt x="178" y="89"/>
                  <a:pt x="178" y="89"/>
                  <a:pt x="178" y="89"/>
                </a:cubicBezTo>
                <a:cubicBezTo>
                  <a:pt x="177" y="114"/>
                  <a:pt x="167" y="132"/>
                  <a:pt x="158" y="149"/>
                </a:cubicBezTo>
                <a:cubicBezTo>
                  <a:pt x="157" y="151"/>
                  <a:pt x="155" y="153"/>
                  <a:pt x="154" y="156"/>
                </a:cubicBezTo>
                <a:cubicBezTo>
                  <a:pt x="153" y="158"/>
                  <a:pt x="152" y="159"/>
                  <a:pt x="151" y="161"/>
                </a:cubicBezTo>
                <a:cubicBezTo>
                  <a:pt x="147" y="168"/>
                  <a:pt x="143" y="176"/>
                  <a:pt x="141" y="184"/>
                </a:cubicBezTo>
                <a:cubicBezTo>
                  <a:pt x="140" y="186"/>
                  <a:pt x="139" y="190"/>
                  <a:pt x="138" y="194"/>
                </a:cubicBezTo>
                <a:cubicBezTo>
                  <a:pt x="137" y="203"/>
                  <a:pt x="135" y="214"/>
                  <a:pt x="127" y="220"/>
                </a:cubicBezTo>
                <a:cubicBezTo>
                  <a:pt x="125" y="222"/>
                  <a:pt x="125" y="222"/>
                  <a:pt x="125" y="222"/>
                </a:cubicBezTo>
                <a:cubicBezTo>
                  <a:pt x="120" y="222"/>
                  <a:pt x="120" y="222"/>
                  <a:pt x="120" y="222"/>
                </a:cubicBezTo>
                <a:cubicBezTo>
                  <a:pt x="113" y="222"/>
                  <a:pt x="107" y="222"/>
                  <a:pt x="101" y="222"/>
                </a:cubicBezTo>
                <a:cubicBezTo>
                  <a:pt x="95" y="222"/>
                  <a:pt x="89" y="221"/>
                  <a:pt x="83" y="221"/>
                </a:cubicBezTo>
                <a:cubicBezTo>
                  <a:pt x="73" y="221"/>
                  <a:pt x="65" y="222"/>
                  <a:pt x="57" y="222"/>
                </a:cubicBezTo>
                <a:close/>
                <a:moveTo>
                  <a:pt x="89" y="15"/>
                </a:moveTo>
                <a:cubicBezTo>
                  <a:pt x="84" y="15"/>
                  <a:pt x="84" y="15"/>
                  <a:pt x="84" y="15"/>
                </a:cubicBezTo>
                <a:cubicBezTo>
                  <a:pt x="65" y="16"/>
                  <a:pt x="50" y="23"/>
                  <a:pt x="36" y="36"/>
                </a:cubicBezTo>
                <a:cubicBezTo>
                  <a:pt x="31" y="42"/>
                  <a:pt x="25" y="48"/>
                  <a:pt x="22" y="56"/>
                </a:cubicBezTo>
                <a:cubicBezTo>
                  <a:pt x="18" y="65"/>
                  <a:pt x="15" y="74"/>
                  <a:pt x="15" y="84"/>
                </a:cubicBezTo>
                <a:cubicBezTo>
                  <a:pt x="15" y="89"/>
                  <a:pt x="15" y="89"/>
                  <a:pt x="15" y="89"/>
                </a:cubicBezTo>
                <a:cubicBezTo>
                  <a:pt x="16" y="102"/>
                  <a:pt x="18" y="113"/>
                  <a:pt x="22" y="121"/>
                </a:cubicBezTo>
                <a:cubicBezTo>
                  <a:pt x="26" y="130"/>
                  <a:pt x="31" y="138"/>
                  <a:pt x="35" y="146"/>
                </a:cubicBezTo>
                <a:cubicBezTo>
                  <a:pt x="37" y="149"/>
                  <a:pt x="37" y="149"/>
                  <a:pt x="37" y="149"/>
                </a:cubicBezTo>
                <a:cubicBezTo>
                  <a:pt x="38" y="150"/>
                  <a:pt x="39" y="152"/>
                  <a:pt x="40" y="154"/>
                </a:cubicBezTo>
                <a:cubicBezTo>
                  <a:pt x="44" y="161"/>
                  <a:pt x="49" y="170"/>
                  <a:pt x="52" y="179"/>
                </a:cubicBezTo>
                <a:cubicBezTo>
                  <a:pt x="53" y="184"/>
                  <a:pt x="53" y="188"/>
                  <a:pt x="54" y="192"/>
                </a:cubicBezTo>
                <a:cubicBezTo>
                  <a:pt x="54" y="194"/>
                  <a:pt x="54" y="197"/>
                  <a:pt x="55" y="199"/>
                </a:cubicBezTo>
                <a:cubicBezTo>
                  <a:pt x="55" y="201"/>
                  <a:pt x="57" y="204"/>
                  <a:pt x="59" y="206"/>
                </a:cubicBezTo>
                <a:cubicBezTo>
                  <a:pt x="66" y="206"/>
                  <a:pt x="74" y="206"/>
                  <a:pt x="83" y="206"/>
                </a:cubicBezTo>
                <a:cubicBezTo>
                  <a:pt x="89" y="206"/>
                  <a:pt x="95" y="206"/>
                  <a:pt x="101" y="206"/>
                </a:cubicBezTo>
                <a:cubicBezTo>
                  <a:pt x="107" y="206"/>
                  <a:pt x="113" y="206"/>
                  <a:pt x="119" y="206"/>
                </a:cubicBezTo>
                <a:cubicBezTo>
                  <a:pt x="121" y="203"/>
                  <a:pt x="122" y="197"/>
                  <a:pt x="123" y="192"/>
                </a:cubicBezTo>
                <a:cubicBezTo>
                  <a:pt x="124" y="187"/>
                  <a:pt x="124" y="183"/>
                  <a:pt x="126" y="179"/>
                </a:cubicBezTo>
                <a:cubicBezTo>
                  <a:pt x="129" y="170"/>
                  <a:pt x="133" y="161"/>
                  <a:pt x="137" y="154"/>
                </a:cubicBezTo>
                <a:cubicBezTo>
                  <a:pt x="138" y="152"/>
                  <a:pt x="139" y="150"/>
                  <a:pt x="140" y="148"/>
                </a:cubicBezTo>
                <a:cubicBezTo>
                  <a:pt x="142" y="146"/>
                  <a:pt x="143" y="144"/>
                  <a:pt x="144" y="141"/>
                </a:cubicBezTo>
                <a:cubicBezTo>
                  <a:pt x="153" y="125"/>
                  <a:pt x="161" y="110"/>
                  <a:pt x="162" y="88"/>
                </a:cubicBezTo>
                <a:cubicBezTo>
                  <a:pt x="162" y="86"/>
                  <a:pt x="162" y="86"/>
                  <a:pt x="162" y="86"/>
                </a:cubicBezTo>
                <a:cubicBezTo>
                  <a:pt x="162" y="66"/>
                  <a:pt x="155" y="50"/>
                  <a:pt x="141" y="36"/>
                </a:cubicBezTo>
                <a:cubicBezTo>
                  <a:pt x="128" y="23"/>
                  <a:pt x="111" y="16"/>
                  <a:pt x="89" y="1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500"/>
          </a:p>
        </p:txBody>
      </p:sp>
      <p:sp>
        <p:nvSpPr>
          <p:cNvPr id="103" name="Freeform 12"/>
          <p:cNvSpPr>
            <a:spLocks noEditPoints="1"/>
          </p:cNvSpPr>
          <p:nvPr/>
        </p:nvSpPr>
        <p:spPr bwMode="auto">
          <a:xfrm>
            <a:off x="784260" y="3234629"/>
            <a:ext cx="667144" cy="498110"/>
          </a:xfrm>
          <a:custGeom>
            <a:avLst/>
            <a:gdLst>
              <a:gd name="T0" fmla="*/ 177 w 177"/>
              <a:gd name="T1" fmla="*/ 110 h 132"/>
              <a:gd name="T2" fmla="*/ 174 w 177"/>
              <a:gd name="T3" fmla="*/ 121 h 132"/>
              <a:gd name="T4" fmla="*/ 118 w 177"/>
              <a:gd name="T5" fmla="*/ 58 h 132"/>
              <a:gd name="T6" fmla="*/ 174 w 177"/>
              <a:gd name="T7" fmla="*/ 10 h 132"/>
              <a:gd name="T8" fmla="*/ 177 w 177"/>
              <a:gd name="T9" fmla="*/ 22 h 132"/>
              <a:gd name="T10" fmla="*/ 177 w 177"/>
              <a:gd name="T11" fmla="*/ 110 h 132"/>
              <a:gd name="T12" fmla="*/ 88 w 177"/>
              <a:gd name="T13" fmla="*/ 70 h 132"/>
              <a:gd name="T14" fmla="*/ 165 w 177"/>
              <a:gd name="T15" fmla="*/ 2 h 132"/>
              <a:gd name="T16" fmla="*/ 155 w 177"/>
              <a:gd name="T17" fmla="*/ 0 h 132"/>
              <a:gd name="T18" fmla="*/ 22 w 177"/>
              <a:gd name="T19" fmla="*/ 0 h 132"/>
              <a:gd name="T20" fmla="*/ 12 w 177"/>
              <a:gd name="T21" fmla="*/ 2 h 132"/>
              <a:gd name="T22" fmla="*/ 88 w 177"/>
              <a:gd name="T23" fmla="*/ 70 h 132"/>
              <a:gd name="T24" fmla="*/ 110 w 177"/>
              <a:gd name="T25" fmla="*/ 66 h 132"/>
              <a:gd name="T26" fmla="*/ 92 w 177"/>
              <a:gd name="T27" fmla="*/ 81 h 132"/>
              <a:gd name="T28" fmla="*/ 88 w 177"/>
              <a:gd name="T29" fmla="*/ 83 h 132"/>
              <a:gd name="T30" fmla="*/ 85 w 177"/>
              <a:gd name="T31" fmla="*/ 81 h 132"/>
              <a:gd name="T32" fmla="*/ 67 w 177"/>
              <a:gd name="T33" fmla="*/ 66 h 132"/>
              <a:gd name="T34" fmla="*/ 10 w 177"/>
              <a:gd name="T35" fmla="*/ 129 h 132"/>
              <a:gd name="T36" fmla="*/ 22 w 177"/>
              <a:gd name="T37" fmla="*/ 132 h 132"/>
              <a:gd name="T38" fmla="*/ 155 w 177"/>
              <a:gd name="T39" fmla="*/ 132 h 132"/>
              <a:gd name="T40" fmla="*/ 167 w 177"/>
              <a:gd name="T41" fmla="*/ 129 h 132"/>
              <a:gd name="T42" fmla="*/ 110 w 177"/>
              <a:gd name="T43" fmla="*/ 66 h 132"/>
              <a:gd name="T44" fmla="*/ 3 w 177"/>
              <a:gd name="T45" fmla="*/ 10 h 132"/>
              <a:gd name="T46" fmla="*/ 0 w 177"/>
              <a:gd name="T47" fmla="*/ 22 h 132"/>
              <a:gd name="T48" fmla="*/ 0 w 177"/>
              <a:gd name="T49" fmla="*/ 110 h 132"/>
              <a:gd name="T50" fmla="*/ 3 w 177"/>
              <a:gd name="T51" fmla="*/ 121 h 132"/>
              <a:gd name="T52" fmla="*/ 59 w 177"/>
              <a:gd name="T53" fmla="*/ 58 h 132"/>
              <a:gd name="T54" fmla="*/ 3 w 177"/>
              <a:gd name="T55" fmla="*/ 10 h 132"/>
              <a:gd name="T56" fmla="*/ 3 w 177"/>
              <a:gd name="T57" fmla="*/ 10 h 132"/>
              <a:gd name="T58" fmla="*/ 3 w 177"/>
              <a:gd name="T59" fmla="*/ 1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77" h="132">
                <a:moveTo>
                  <a:pt x="177" y="110"/>
                </a:moveTo>
                <a:cubicBezTo>
                  <a:pt x="177" y="114"/>
                  <a:pt x="176" y="118"/>
                  <a:pt x="174" y="121"/>
                </a:cubicBezTo>
                <a:cubicBezTo>
                  <a:pt x="118" y="58"/>
                  <a:pt x="118" y="58"/>
                  <a:pt x="118" y="58"/>
                </a:cubicBezTo>
                <a:cubicBezTo>
                  <a:pt x="174" y="10"/>
                  <a:pt x="174" y="10"/>
                  <a:pt x="174" y="10"/>
                </a:cubicBezTo>
                <a:cubicBezTo>
                  <a:pt x="176" y="13"/>
                  <a:pt x="177" y="17"/>
                  <a:pt x="177" y="22"/>
                </a:cubicBezTo>
                <a:lnTo>
                  <a:pt x="177" y="110"/>
                </a:lnTo>
                <a:close/>
                <a:moveTo>
                  <a:pt x="88" y="70"/>
                </a:moveTo>
                <a:cubicBezTo>
                  <a:pt x="165" y="2"/>
                  <a:pt x="165" y="2"/>
                  <a:pt x="165" y="2"/>
                </a:cubicBezTo>
                <a:cubicBezTo>
                  <a:pt x="162" y="1"/>
                  <a:pt x="159" y="0"/>
                  <a:pt x="155" y="0"/>
                </a:cubicBezTo>
                <a:cubicBezTo>
                  <a:pt x="22" y="0"/>
                  <a:pt x="22" y="0"/>
                  <a:pt x="22" y="0"/>
                </a:cubicBezTo>
                <a:cubicBezTo>
                  <a:pt x="18" y="0"/>
                  <a:pt x="15" y="1"/>
                  <a:pt x="12" y="2"/>
                </a:cubicBezTo>
                <a:lnTo>
                  <a:pt x="88" y="70"/>
                </a:lnTo>
                <a:close/>
                <a:moveTo>
                  <a:pt x="110" y="66"/>
                </a:moveTo>
                <a:cubicBezTo>
                  <a:pt x="92" y="81"/>
                  <a:pt x="92" y="81"/>
                  <a:pt x="92" y="81"/>
                </a:cubicBezTo>
                <a:cubicBezTo>
                  <a:pt x="91" y="82"/>
                  <a:pt x="90" y="83"/>
                  <a:pt x="88" y="83"/>
                </a:cubicBezTo>
                <a:cubicBezTo>
                  <a:pt x="87" y="83"/>
                  <a:pt x="86" y="82"/>
                  <a:pt x="85" y="81"/>
                </a:cubicBezTo>
                <a:cubicBezTo>
                  <a:pt x="67" y="66"/>
                  <a:pt x="67" y="66"/>
                  <a:pt x="67" y="66"/>
                </a:cubicBezTo>
                <a:cubicBezTo>
                  <a:pt x="10" y="129"/>
                  <a:pt x="10" y="129"/>
                  <a:pt x="10" y="129"/>
                </a:cubicBezTo>
                <a:cubicBezTo>
                  <a:pt x="14" y="131"/>
                  <a:pt x="18" y="132"/>
                  <a:pt x="22" y="132"/>
                </a:cubicBezTo>
                <a:cubicBezTo>
                  <a:pt x="155" y="132"/>
                  <a:pt x="155" y="132"/>
                  <a:pt x="155" y="132"/>
                </a:cubicBezTo>
                <a:cubicBezTo>
                  <a:pt x="159" y="132"/>
                  <a:pt x="163" y="131"/>
                  <a:pt x="167" y="129"/>
                </a:cubicBezTo>
                <a:lnTo>
                  <a:pt x="110" y="66"/>
                </a:lnTo>
                <a:close/>
                <a:moveTo>
                  <a:pt x="3" y="10"/>
                </a:moveTo>
                <a:cubicBezTo>
                  <a:pt x="1" y="13"/>
                  <a:pt x="0" y="17"/>
                  <a:pt x="0" y="22"/>
                </a:cubicBezTo>
                <a:cubicBezTo>
                  <a:pt x="0" y="110"/>
                  <a:pt x="0" y="110"/>
                  <a:pt x="0" y="110"/>
                </a:cubicBezTo>
                <a:cubicBezTo>
                  <a:pt x="0" y="114"/>
                  <a:pt x="1" y="118"/>
                  <a:pt x="3" y="121"/>
                </a:cubicBezTo>
                <a:cubicBezTo>
                  <a:pt x="59" y="58"/>
                  <a:pt x="59" y="58"/>
                  <a:pt x="59" y="58"/>
                </a:cubicBezTo>
                <a:lnTo>
                  <a:pt x="3" y="10"/>
                </a:lnTo>
                <a:close/>
                <a:moveTo>
                  <a:pt x="3" y="10"/>
                </a:moveTo>
                <a:cubicBezTo>
                  <a:pt x="3" y="10"/>
                  <a:pt x="3" y="10"/>
                  <a:pt x="3" y="10"/>
                </a:cubicBezTo>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500"/>
          </a:p>
        </p:txBody>
      </p:sp>
      <p:sp>
        <p:nvSpPr>
          <p:cNvPr id="104" name="Freeform 18"/>
          <p:cNvSpPr>
            <a:spLocks/>
          </p:cNvSpPr>
          <p:nvPr/>
        </p:nvSpPr>
        <p:spPr bwMode="auto">
          <a:xfrm>
            <a:off x="4214625" y="3176187"/>
            <a:ext cx="697714" cy="614994"/>
          </a:xfrm>
          <a:custGeom>
            <a:avLst/>
            <a:gdLst>
              <a:gd name="T0" fmla="*/ 143 w 185"/>
              <a:gd name="T1" fmla="*/ 0 h 163"/>
              <a:gd name="T2" fmla="*/ 43 w 185"/>
              <a:gd name="T3" fmla="*/ 0 h 163"/>
              <a:gd name="T4" fmla="*/ 0 w 185"/>
              <a:gd name="T5" fmla="*/ 42 h 163"/>
              <a:gd name="T6" fmla="*/ 0 w 185"/>
              <a:gd name="T7" fmla="*/ 93 h 163"/>
              <a:gd name="T8" fmla="*/ 43 w 185"/>
              <a:gd name="T9" fmla="*/ 136 h 163"/>
              <a:gd name="T10" fmla="*/ 101 w 185"/>
              <a:gd name="T11" fmla="*/ 136 h 163"/>
              <a:gd name="T12" fmla="*/ 148 w 185"/>
              <a:gd name="T13" fmla="*/ 163 h 163"/>
              <a:gd name="T14" fmla="*/ 148 w 185"/>
              <a:gd name="T15" fmla="*/ 135 h 163"/>
              <a:gd name="T16" fmla="*/ 185 w 185"/>
              <a:gd name="T17" fmla="*/ 93 h 163"/>
              <a:gd name="T18" fmla="*/ 185 w 185"/>
              <a:gd name="T19" fmla="*/ 42 h 163"/>
              <a:gd name="T20" fmla="*/ 143 w 185"/>
              <a:gd name="T2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5" h="163">
                <a:moveTo>
                  <a:pt x="143" y="0"/>
                </a:moveTo>
                <a:cubicBezTo>
                  <a:pt x="43" y="0"/>
                  <a:pt x="43" y="0"/>
                  <a:pt x="43" y="0"/>
                </a:cubicBezTo>
                <a:cubicBezTo>
                  <a:pt x="20" y="0"/>
                  <a:pt x="0" y="19"/>
                  <a:pt x="0" y="42"/>
                </a:cubicBezTo>
                <a:cubicBezTo>
                  <a:pt x="0" y="93"/>
                  <a:pt x="0" y="93"/>
                  <a:pt x="0" y="93"/>
                </a:cubicBezTo>
                <a:cubicBezTo>
                  <a:pt x="0" y="116"/>
                  <a:pt x="20" y="136"/>
                  <a:pt x="43" y="136"/>
                </a:cubicBezTo>
                <a:cubicBezTo>
                  <a:pt x="101" y="136"/>
                  <a:pt x="101" y="136"/>
                  <a:pt x="101" y="136"/>
                </a:cubicBezTo>
                <a:cubicBezTo>
                  <a:pt x="148" y="163"/>
                  <a:pt x="148" y="163"/>
                  <a:pt x="148" y="163"/>
                </a:cubicBezTo>
                <a:cubicBezTo>
                  <a:pt x="148" y="135"/>
                  <a:pt x="148" y="135"/>
                  <a:pt x="148" y="135"/>
                </a:cubicBezTo>
                <a:cubicBezTo>
                  <a:pt x="169" y="132"/>
                  <a:pt x="185" y="114"/>
                  <a:pt x="185" y="93"/>
                </a:cubicBezTo>
                <a:cubicBezTo>
                  <a:pt x="185" y="42"/>
                  <a:pt x="185" y="42"/>
                  <a:pt x="185" y="42"/>
                </a:cubicBezTo>
                <a:cubicBezTo>
                  <a:pt x="185" y="19"/>
                  <a:pt x="166" y="0"/>
                  <a:pt x="143" y="0"/>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US" sz="1500"/>
          </a:p>
        </p:txBody>
      </p:sp>
    </p:spTree>
    <p:extLst>
      <p:ext uri="{BB962C8B-B14F-4D97-AF65-F5344CB8AC3E}">
        <p14:creationId xmlns:p14="http://schemas.microsoft.com/office/powerpoint/2010/main" val="3391725280"/>
      </p:ext>
    </p:extLst>
  </p:cSld>
  <p:clrMapOvr>
    <a:masterClrMapping/>
  </p:clrMapOvr>
  <p:transition spd="slow">
    <p:push dir="u"/>
  </p:transition>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cxnSp>
        <p:nvCxnSpPr>
          <p:cNvPr id="73" name="Straight Connector 72"/>
          <p:cNvCxnSpPr/>
          <p:nvPr/>
        </p:nvCxnSpPr>
        <p:spPr>
          <a:xfrm flipV="1">
            <a:off x="721456" y="3302420"/>
            <a:ext cx="1850534" cy="18380"/>
          </a:xfrm>
          <a:prstGeom prst="line">
            <a:avLst/>
          </a:prstGeom>
          <a:ln w="28575">
            <a:solidFill>
              <a:schemeClr val="accent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rot="9692087">
            <a:off x="383513" y="3237101"/>
            <a:ext cx="989193" cy="989192"/>
          </a:xfrm>
          <a:prstGeom prst="ellipse">
            <a:avLst/>
          </a:prstGeom>
          <a:solidFill>
            <a:schemeClr val="accent1"/>
          </a:solidFill>
          <a:ln>
            <a:noFill/>
          </a:ln>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500"/>
          </a:p>
        </p:txBody>
      </p:sp>
      <p:sp>
        <p:nvSpPr>
          <p:cNvPr id="72" name="Oval 71"/>
          <p:cNvSpPr/>
          <p:nvPr/>
        </p:nvSpPr>
        <p:spPr>
          <a:xfrm rot="20700000">
            <a:off x="520901" y="3374489"/>
            <a:ext cx="714417" cy="714417"/>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5" name="Oval 24"/>
          <p:cNvSpPr/>
          <p:nvPr/>
        </p:nvSpPr>
        <p:spPr>
          <a:xfrm>
            <a:off x="7760170" y="1874408"/>
            <a:ext cx="989193" cy="989192"/>
          </a:xfrm>
          <a:prstGeom prst="ellipse">
            <a:avLst/>
          </a:prstGeom>
          <a:solidFill>
            <a:schemeClr val="accent4"/>
          </a:solidFill>
          <a:ln>
            <a:noFill/>
          </a:ln>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500"/>
          </a:p>
        </p:txBody>
      </p:sp>
      <p:sp>
        <p:nvSpPr>
          <p:cNvPr id="26" name="Oval 25"/>
          <p:cNvSpPr/>
          <p:nvPr/>
        </p:nvSpPr>
        <p:spPr>
          <a:xfrm>
            <a:off x="7897558" y="2011796"/>
            <a:ext cx="714417" cy="714417"/>
          </a:xfrm>
          <a:prstGeom prst="ellips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cxnSp>
        <p:nvCxnSpPr>
          <p:cNvPr id="33" name="Straight Connector 32"/>
          <p:cNvCxnSpPr/>
          <p:nvPr/>
        </p:nvCxnSpPr>
        <p:spPr>
          <a:xfrm flipV="1">
            <a:off x="3180342" y="2847785"/>
            <a:ext cx="1848858" cy="18784"/>
          </a:xfrm>
          <a:prstGeom prst="line">
            <a:avLst/>
          </a:prstGeom>
          <a:ln w="28575">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rot="9692087">
            <a:off x="2842399" y="2782870"/>
            <a:ext cx="989193" cy="989192"/>
          </a:xfrm>
          <a:prstGeom prst="ellipse">
            <a:avLst/>
          </a:prstGeom>
          <a:solidFill>
            <a:schemeClr val="accent2"/>
          </a:solidFill>
          <a:ln>
            <a:noFill/>
          </a:ln>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500"/>
          </a:p>
        </p:txBody>
      </p:sp>
      <p:sp>
        <p:nvSpPr>
          <p:cNvPr id="9" name="Oval 8"/>
          <p:cNvSpPr/>
          <p:nvPr/>
        </p:nvSpPr>
        <p:spPr>
          <a:xfrm rot="20700000">
            <a:off x="2979787" y="2920258"/>
            <a:ext cx="714417" cy="714417"/>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83" name="TextBox 82"/>
          <p:cNvSpPr txBox="1"/>
          <p:nvPr/>
        </p:nvSpPr>
        <p:spPr>
          <a:xfrm>
            <a:off x="1383633" y="3539646"/>
            <a:ext cx="1444461" cy="1165704"/>
          </a:xfrm>
          <a:prstGeom prst="rect">
            <a:avLst/>
          </a:prstGeom>
          <a:noFill/>
          <a:ln>
            <a:noFill/>
          </a:ln>
        </p:spPr>
        <p:txBody>
          <a:bodyPr wrap="square" rtlCol="0">
            <a:spAutoFit/>
          </a:bodyPr>
          <a:lstStyle/>
          <a:p>
            <a:pPr>
              <a:lnSpc>
                <a:spcPct val="150000"/>
              </a:lnSpc>
            </a:pPr>
            <a:r>
              <a:rPr lang="en-US" sz="1050" b="1" dirty="0">
                <a:solidFill>
                  <a:schemeClr val="accent1"/>
                </a:solidFill>
              </a:rPr>
              <a:t>YOUR TITLE HERE</a:t>
            </a:r>
          </a:p>
          <a:p>
            <a:pPr>
              <a:lnSpc>
                <a:spcPct val="150000"/>
              </a:lnSpc>
            </a:pPr>
            <a:r>
              <a:rPr lang="en-US" sz="900" dirty="0">
                <a:solidFill>
                  <a:schemeClr val="bg1">
                    <a:lumMod val="50000"/>
                  </a:schemeClr>
                </a:solidFill>
              </a:rPr>
              <a:t>There are many variations of passages of lorem ipsum available, </a:t>
            </a:r>
          </a:p>
        </p:txBody>
      </p:sp>
      <p:sp>
        <p:nvSpPr>
          <p:cNvPr id="84" name="TextBox 83"/>
          <p:cNvSpPr txBox="1"/>
          <p:nvPr/>
        </p:nvSpPr>
        <p:spPr>
          <a:xfrm>
            <a:off x="3849671" y="3088300"/>
            <a:ext cx="1444461" cy="1165704"/>
          </a:xfrm>
          <a:prstGeom prst="rect">
            <a:avLst/>
          </a:prstGeom>
          <a:noFill/>
          <a:ln>
            <a:noFill/>
          </a:ln>
        </p:spPr>
        <p:txBody>
          <a:bodyPr wrap="square" rtlCol="0">
            <a:spAutoFit/>
          </a:bodyPr>
          <a:lstStyle/>
          <a:p>
            <a:pPr>
              <a:lnSpc>
                <a:spcPct val="150000"/>
              </a:lnSpc>
            </a:pPr>
            <a:r>
              <a:rPr lang="en-US" sz="1050" b="1" dirty="0">
                <a:solidFill>
                  <a:schemeClr val="accent2"/>
                </a:solidFill>
              </a:rPr>
              <a:t>YOUR TITLE HERE</a:t>
            </a:r>
          </a:p>
          <a:p>
            <a:pPr>
              <a:lnSpc>
                <a:spcPct val="150000"/>
              </a:lnSpc>
            </a:pPr>
            <a:r>
              <a:rPr lang="en-US" sz="900" dirty="0">
                <a:solidFill>
                  <a:schemeClr val="bg1">
                    <a:lumMod val="50000"/>
                  </a:schemeClr>
                </a:solidFill>
              </a:rPr>
              <a:t>There are many variations of passages of lorem ipsum available, </a:t>
            </a:r>
          </a:p>
        </p:txBody>
      </p:sp>
      <p:sp>
        <p:nvSpPr>
          <p:cNvPr id="85" name="TextBox 84"/>
          <p:cNvSpPr txBox="1"/>
          <p:nvPr/>
        </p:nvSpPr>
        <p:spPr>
          <a:xfrm>
            <a:off x="3249036" y="1609002"/>
            <a:ext cx="4373746" cy="750205"/>
          </a:xfrm>
          <a:prstGeom prst="rect">
            <a:avLst/>
          </a:prstGeom>
          <a:noFill/>
          <a:ln>
            <a:noFill/>
          </a:ln>
        </p:spPr>
        <p:txBody>
          <a:bodyPr wrap="square" rtlCol="0">
            <a:spAutoFit/>
          </a:bodyPr>
          <a:lstStyle/>
          <a:p>
            <a:pPr algn="r">
              <a:lnSpc>
                <a:spcPct val="150000"/>
              </a:lnSpc>
            </a:pPr>
            <a:r>
              <a:rPr lang="en-US" sz="1050" b="1" dirty="0">
                <a:solidFill>
                  <a:schemeClr val="accent4"/>
                </a:solidFill>
              </a:rPr>
              <a:t>YOUR TITLE HERE</a:t>
            </a:r>
          </a:p>
          <a:p>
            <a:pPr algn="r">
              <a:lnSpc>
                <a:spcPct val="150000"/>
              </a:lnSpc>
            </a:pPr>
            <a:r>
              <a:rPr lang="en-US" sz="900" dirty="0">
                <a:solidFill>
                  <a:schemeClr val="bg1">
                    <a:lumMod val="50000"/>
                  </a:schemeClr>
                </a:solidFill>
              </a:rPr>
              <a:t>There are many variations of passages of lorem ipsum available, but the majority have suffered alteration in some form, </a:t>
            </a:r>
          </a:p>
        </p:txBody>
      </p:sp>
      <p:cxnSp>
        <p:nvCxnSpPr>
          <p:cNvPr id="77" name="Straight Connector 76"/>
          <p:cNvCxnSpPr/>
          <p:nvPr/>
        </p:nvCxnSpPr>
        <p:spPr>
          <a:xfrm flipV="1">
            <a:off x="5639228" y="2394134"/>
            <a:ext cx="1852769" cy="18204"/>
          </a:xfrm>
          <a:prstGeom prst="line">
            <a:avLst/>
          </a:prstGeom>
          <a:ln w="28575">
            <a:solidFill>
              <a:schemeClr val="accent3"/>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75" name="Oval 74"/>
          <p:cNvSpPr/>
          <p:nvPr/>
        </p:nvSpPr>
        <p:spPr>
          <a:xfrm rot="9692087">
            <a:off x="5301285" y="2328639"/>
            <a:ext cx="989193" cy="989192"/>
          </a:xfrm>
          <a:prstGeom prst="ellipse">
            <a:avLst/>
          </a:prstGeom>
          <a:solidFill>
            <a:schemeClr val="accent3"/>
          </a:solidFill>
          <a:ln>
            <a:noFill/>
          </a:ln>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500"/>
          </a:p>
        </p:txBody>
      </p:sp>
      <p:sp>
        <p:nvSpPr>
          <p:cNvPr id="76" name="Oval 75"/>
          <p:cNvSpPr/>
          <p:nvPr/>
        </p:nvSpPr>
        <p:spPr>
          <a:xfrm rot="20700000">
            <a:off x="5438673" y="2466027"/>
            <a:ext cx="714417" cy="714417"/>
          </a:xfrm>
          <a:prstGeom prst="ellipse">
            <a:avLst/>
          </a:pr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86" name="TextBox 85"/>
          <p:cNvSpPr txBox="1"/>
          <p:nvPr/>
        </p:nvSpPr>
        <p:spPr>
          <a:xfrm>
            <a:off x="6315709" y="2636190"/>
            <a:ext cx="1444461" cy="1165704"/>
          </a:xfrm>
          <a:prstGeom prst="rect">
            <a:avLst/>
          </a:prstGeom>
          <a:noFill/>
          <a:ln>
            <a:noFill/>
          </a:ln>
        </p:spPr>
        <p:txBody>
          <a:bodyPr wrap="square" rtlCol="0">
            <a:spAutoFit/>
          </a:bodyPr>
          <a:lstStyle/>
          <a:p>
            <a:pPr>
              <a:lnSpc>
                <a:spcPct val="150000"/>
              </a:lnSpc>
            </a:pPr>
            <a:r>
              <a:rPr lang="en-US" sz="1050" b="1" dirty="0">
                <a:solidFill>
                  <a:schemeClr val="accent3"/>
                </a:solidFill>
              </a:rPr>
              <a:t>YOUR TITLE HERE</a:t>
            </a:r>
          </a:p>
          <a:p>
            <a:pPr>
              <a:lnSpc>
                <a:spcPct val="150000"/>
              </a:lnSpc>
            </a:pPr>
            <a:r>
              <a:rPr lang="en-US" sz="900" dirty="0">
                <a:solidFill>
                  <a:schemeClr val="bg1">
                    <a:lumMod val="50000"/>
                  </a:schemeClr>
                </a:solidFill>
              </a:rPr>
              <a:t>There are many variations of passages of lorem ipsum available</a:t>
            </a:r>
          </a:p>
        </p:txBody>
      </p:sp>
      <p:sp>
        <p:nvSpPr>
          <p:cNvPr id="94" name="Freeform 350"/>
          <p:cNvSpPr>
            <a:spLocks noEditPoints="1"/>
          </p:cNvSpPr>
          <p:nvPr/>
        </p:nvSpPr>
        <p:spPr bwMode="auto">
          <a:xfrm>
            <a:off x="637717" y="3498295"/>
            <a:ext cx="480784" cy="466806"/>
          </a:xfrm>
          <a:custGeom>
            <a:avLst/>
            <a:gdLst/>
            <a:ahLst/>
            <a:cxnLst>
              <a:cxn ang="0">
                <a:pos x="86" y="58"/>
              </a:cxn>
              <a:cxn ang="0">
                <a:pos x="76" y="55"/>
              </a:cxn>
              <a:cxn ang="0">
                <a:pos x="76" y="54"/>
              </a:cxn>
              <a:cxn ang="0">
                <a:pos x="71" y="47"/>
              </a:cxn>
              <a:cxn ang="0">
                <a:pos x="76" y="68"/>
              </a:cxn>
              <a:cxn ang="0">
                <a:pos x="76" y="59"/>
              </a:cxn>
              <a:cxn ang="0">
                <a:pos x="81" y="59"/>
              </a:cxn>
              <a:cxn ang="0">
                <a:pos x="86" y="68"/>
              </a:cxn>
              <a:cxn ang="0">
                <a:pos x="65" y="59"/>
              </a:cxn>
              <a:cxn ang="0">
                <a:pos x="58" y="47"/>
              </a:cxn>
              <a:cxn ang="0">
                <a:pos x="50" y="63"/>
              </a:cxn>
              <a:cxn ang="0">
                <a:pos x="60" y="68"/>
              </a:cxn>
              <a:cxn ang="0">
                <a:pos x="65" y="63"/>
              </a:cxn>
              <a:cxn ang="0">
                <a:pos x="67" y="59"/>
              </a:cxn>
              <a:cxn ang="0">
                <a:pos x="39" y="64"/>
              </a:cxn>
              <a:cxn ang="0">
                <a:pos x="40" y="46"/>
              </a:cxn>
              <a:cxn ang="0">
                <a:pos x="37" y="54"/>
              </a:cxn>
              <a:cxn ang="0">
                <a:pos x="42" y="54"/>
              </a:cxn>
              <a:cxn ang="0">
                <a:pos x="33" y="68"/>
              </a:cxn>
              <a:cxn ang="0">
                <a:pos x="48" y="64"/>
              </a:cxn>
              <a:cxn ang="0">
                <a:pos x="60" y="89"/>
              </a:cxn>
              <a:cxn ang="0">
                <a:pos x="60" y="27"/>
              </a:cxn>
              <a:cxn ang="0">
                <a:pos x="59" y="54"/>
              </a:cxn>
              <a:cxn ang="0">
                <a:pos x="55" y="59"/>
              </a:cxn>
              <a:cxn ang="0">
                <a:pos x="60" y="54"/>
              </a:cxn>
              <a:cxn ang="0">
                <a:pos x="60" y="52"/>
              </a:cxn>
              <a:cxn ang="0">
                <a:pos x="109" y="28"/>
              </a:cxn>
              <a:cxn ang="0">
                <a:pos x="5" y="40"/>
              </a:cxn>
              <a:cxn ang="0">
                <a:pos x="6" y="46"/>
              </a:cxn>
              <a:cxn ang="0">
                <a:pos x="60" y="12"/>
              </a:cxn>
              <a:cxn ang="0">
                <a:pos x="90" y="33"/>
              </a:cxn>
              <a:cxn ang="0">
                <a:pos x="104" y="50"/>
              </a:cxn>
              <a:cxn ang="0">
                <a:pos x="112" y="55"/>
              </a:cxn>
              <a:cxn ang="0">
                <a:pos x="119" y="28"/>
              </a:cxn>
              <a:cxn ang="0">
                <a:pos x="109" y="28"/>
              </a:cxn>
              <a:cxn ang="0">
                <a:pos x="114" y="76"/>
              </a:cxn>
              <a:cxn ang="0">
                <a:pos x="11" y="89"/>
              </a:cxn>
              <a:cxn ang="0">
                <a:pos x="3" y="90"/>
              </a:cxn>
              <a:cxn ang="0">
                <a:pos x="6" y="66"/>
              </a:cxn>
              <a:cxn ang="0">
                <a:pos x="10" y="60"/>
              </a:cxn>
              <a:cxn ang="0">
                <a:pos x="30" y="79"/>
              </a:cxn>
              <a:cxn ang="0">
                <a:pos x="22" y="85"/>
              </a:cxn>
              <a:cxn ang="0">
                <a:pos x="103" y="72"/>
              </a:cxn>
            </a:cxnLst>
            <a:rect l="0" t="0" r="r" b="b"/>
            <a:pathLst>
              <a:path w="119" h="115">
                <a:moveTo>
                  <a:pt x="86" y="68"/>
                </a:moveTo>
                <a:cubicBezTo>
                  <a:pt x="86" y="58"/>
                  <a:pt x="86" y="58"/>
                  <a:pt x="86" y="58"/>
                </a:cubicBezTo>
                <a:cubicBezTo>
                  <a:pt x="86" y="54"/>
                  <a:pt x="83" y="52"/>
                  <a:pt x="80" y="52"/>
                </a:cubicBezTo>
                <a:cubicBezTo>
                  <a:pt x="78" y="52"/>
                  <a:pt x="77" y="53"/>
                  <a:pt x="76" y="55"/>
                </a:cubicBezTo>
                <a:cubicBezTo>
                  <a:pt x="76" y="55"/>
                  <a:pt x="76" y="55"/>
                  <a:pt x="76" y="55"/>
                </a:cubicBezTo>
                <a:cubicBezTo>
                  <a:pt x="76" y="55"/>
                  <a:pt x="76" y="54"/>
                  <a:pt x="76" y="54"/>
                </a:cubicBezTo>
                <a:cubicBezTo>
                  <a:pt x="76" y="47"/>
                  <a:pt x="76" y="47"/>
                  <a:pt x="76" y="47"/>
                </a:cubicBezTo>
                <a:cubicBezTo>
                  <a:pt x="71" y="47"/>
                  <a:pt x="71" y="47"/>
                  <a:pt x="71" y="47"/>
                </a:cubicBezTo>
                <a:cubicBezTo>
                  <a:pt x="71" y="68"/>
                  <a:pt x="71" y="68"/>
                  <a:pt x="71" y="68"/>
                </a:cubicBezTo>
                <a:cubicBezTo>
                  <a:pt x="76" y="68"/>
                  <a:pt x="76" y="68"/>
                  <a:pt x="76" y="68"/>
                </a:cubicBezTo>
                <a:cubicBezTo>
                  <a:pt x="76" y="61"/>
                  <a:pt x="76" y="61"/>
                  <a:pt x="76" y="61"/>
                </a:cubicBezTo>
                <a:cubicBezTo>
                  <a:pt x="76" y="61"/>
                  <a:pt x="76" y="60"/>
                  <a:pt x="76" y="59"/>
                </a:cubicBezTo>
                <a:cubicBezTo>
                  <a:pt x="76" y="58"/>
                  <a:pt x="77" y="57"/>
                  <a:pt x="79" y="57"/>
                </a:cubicBezTo>
                <a:cubicBezTo>
                  <a:pt x="80" y="57"/>
                  <a:pt x="81" y="58"/>
                  <a:pt x="81" y="59"/>
                </a:cubicBezTo>
                <a:cubicBezTo>
                  <a:pt x="81" y="68"/>
                  <a:pt x="81" y="68"/>
                  <a:pt x="81" y="68"/>
                </a:cubicBezTo>
                <a:lnTo>
                  <a:pt x="86" y="68"/>
                </a:lnTo>
                <a:close/>
                <a:moveTo>
                  <a:pt x="67" y="59"/>
                </a:moveTo>
                <a:cubicBezTo>
                  <a:pt x="65" y="59"/>
                  <a:pt x="65" y="59"/>
                  <a:pt x="65" y="59"/>
                </a:cubicBezTo>
                <a:cubicBezTo>
                  <a:pt x="65" y="47"/>
                  <a:pt x="65" y="47"/>
                  <a:pt x="65" y="47"/>
                </a:cubicBezTo>
                <a:cubicBezTo>
                  <a:pt x="58" y="47"/>
                  <a:pt x="58" y="47"/>
                  <a:pt x="58" y="47"/>
                </a:cubicBezTo>
                <a:cubicBezTo>
                  <a:pt x="50" y="60"/>
                  <a:pt x="50" y="60"/>
                  <a:pt x="50" y="60"/>
                </a:cubicBezTo>
                <a:cubicBezTo>
                  <a:pt x="50" y="63"/>
                  <a:pt x="50" y="63"/>
                  <a:pt x="50" y="63"/>
                </a:cubicBezTo>
                <a:cubicBezTo>
                  <a:pt x="60" y="63"/>
                  <a:pt x="60" y="63"/>
                  <a:pt x="60" y="63"/>
                </a:cubicBezTo>
                <a:cubicBezTo>
                  <a:pt x="60" y="68"/>
                  <a:pt x="60" y="68"/>
                  <a:pt x="60" y="68"/>
                </a:cubicBezTo>
                <a:cubicBezTo>
                  <a:pt x="65" y="68"/>
                  <a:pt x="65" y="68"/>
                  <a:pt x="65" y="68"/>
                </a:cubicBezTo>
                <a:cubicBezTo>
                  <a:pt x="65" y="63"/>
                  <a:pt x="65" y="63"/>
                  <a:pt x="65" y="63"/>
                </a:cubicBezTo>
                <a:cubicBezTo>
                  <a:pt x="67" y="63"/>
                  <a:pt x="67" y="63"/>
                  <a:pt x="67" y="63"/>
                </a:cubicBezTo>
                <a:lnTo>
                  <a:pt x="67" y="59"/>
                </a:lnTo>
                <a:close/>
                <a:moveTo>
                  <a:pt x="48" y="64"/>
                </a:moveTo>
                <a:cubicBezTo>
                  <a:pt x="39" y="64"/>
                  <a:pt x="39" y="64"/>
                  <a:pt x="39" y="64"/>
                </a:cubicBezTo>
                <a:cubicBezTo>
                  <a:pt x="39" y="61"/>
                  <a:pt x="48" y="60"/>
                  <a:pt x="48" y="53"/>
                </a:cubicBezTo>
                <a:cubicBezTo>
                  <a:pt x="48" y="48"/>
                  <a:pt x="44" y="46"/>
                  <a:pt x="40" y="46"/>
                </a:cubicBezTo>
                <a:cubicBezTo>
                  <a:pt x="35" y="46"/>
                  <a:pt x="33" y="51"/>
                  <a:pt x="33" y="51"/>
                </a:cubicBezTo>
                <a:cubicBezTo>
                  <a:pt x="37" y="54"/>
                  <a:pt x="37" y="54"/>
                  <a:pt x="37" y="54"/>
                </a:cubicBezTo>
                <a:cubicBezTo>
                  <a:pt x="37" y="54"/>
                  <a:pt x="38" y="51"/>
                  <a:pt x="40" y="51"/>
                </a:cubicBezTo>
                <a:cubicBezTo>
                  <a:pt x="41" y="51"/>
                  <a:pt x="42" y="52"/>
                  <a:pt x="42" y="54"/>
                </a:cubicBezTo>
                <a:cubicBezTo>
                  <a:pt x="42" y="57"/>
                  <a:pt x="33" y="58"/>
                  <a:pt x="33" y="66"/>
                </a:cubicBezTo>
                <a:cubicBezTo>
                  <a:pt x="33" y="67"/>
                  <a:pt x="33" y="67"/>
                  <a:pt x="33" y="68"/>
                </a:cubicBezTo>
                <a:cubicBezTo>
                  <a:pt x="48" y="68"/>
                  <a:pt x="48" y="68"/>
                  <a:pt x="48" y="68"/>
                </a:cubicBezTo>
                <a:lnTo>
                  <a:pt x="48" y="64"/>
                </a:lnTo>
                <a:close/>
                <a:moveTo>
                  <a:pt x="90" y="58"/>
                </a:moveTo>
                <a:cubicBezTo>
                  <a:pt x="90" y="75"/>
                  <a:pt x="77" y="89"/>
                  <a:pt x="60" y="89"/>
                </a:cubicBezTo>
                <a:cubicBezTo>
                  <a:pt x="43" y="89"/>
                  <a:pt x="29" y="75"/>
                  <a:pt x="29" y="58"/>
                </a:cubicBezTo>
                <a:cubicBezTo>
                  <a:pt x="29" y="41"/>
                  <a:pt x="43" y="27"/>
                  <a:pt x="60" y="27"/>
                </a:cubicBezTo>
                <a:cubicBezTo>
                  <a:pt x="77" y="27"/>
                  <a:pt x="90" y="41"/>
                  <a:pt x="90" y="58"/>
                </a:cubicBezTo>
                <a:moveTo>
                  <a:pt x="59" y="54"/>
                </a:moveTo>
                <a:cubicBezTo>
                  <a:pt x="55" y="59"/>
                  <a:pt x="55" y="59"/>
                  <a:pt x="55" y="59"/>
                </a:cubicBezTo>
                <a:cubicBezTo>
                  <a:pt x="55" y="59"/>
                  <a:pt x="55" y="59"/>
                  <a:pt x="55" y="59"/>
                </a:cubicBezTo>
                <a:cubicBezTo>
                  <a:pt x="60" y="59"/>
                  <a:pt x="60" y="59"/>
                  <a:pt x="60" y="59"/>
                </a:cubicBezTo>
                <a:cubicBezTo>
                  <a:pt x="60" y="54"/>
                  <a:pt x="60" y="54"/>
                  <a:pt x="60" y="54"/>
                </a:cubicBezTo>
                <a:cubicBezTo>
                  <a:pt x="60" y="53"/>
                  <a:pt x="60" y="52"/>
                  <a:pt x="60" y="52"/>
                </a:cubicBezTo>
                <a:cubicBezTo>
                  <a:pt x="60" y="52"/>
                  <a:pt x="60" y="52"/>
                  <a:pt x="60" y="52"/>
                </a:cubicBezTo>
                <a:cubicBezTo>
                  <a:pt x="60" y="52"/>
                  <a:pt x="59" y="53"/>
                  <a:pt x="59" y="54"/>
                </a:cubicBezTo>
                <a:moveTo>
                  <a:pt x="109" y="28"/>
                </a:moveTo>
                <a:cubicBezTo>
                  <a:pt x="98" y="11"/>
                  <a:pt x="80" y="0"/>
                  <a:pt x="60" y="0"/>
                </a:cubicBezTo>
                <a:cubicBezTo>
                  <a:pt x="34" y="0"/>
                  <a:pt x="12" y="17"/>
                  <a:pt x="5" y="40"/>
                </a:cubicBezTo>
                <a:cubicBezTo>
                  <a:pt x="4" y="42"/>
                  <a:pt x="5" y="44"/>
                  <a:pt x="6" y="46"/>
                </a:cubicBezTo>
                <a:cubicBezTo>
                  <a:pt x="6" y="46"/>
                  <a:pt x="6" y="46"/>
                  <a:pt x="6" y="46"/>
                </a:cubicBezTo>
                <a:cubicBezTo>
                  <a:pt x="9" y="49"/>
                  <a:pt x="14" y="48"/>
                  <a:pt x="16" y="44"/>
                </a:cubicBezTo>
                <a:cubicBezTo>
                  <a:pt x="22" y="25"/>
                  <a:pt x="39" y="12"/>
                  <a:pt x="60" y="12"/>
                </a:cubicBezTo>
                <a:cubicBezTo>
                  <a:pt x="75" y="12"/>
                  <a:pt x="89" y="19"/>
                  <a:pt x="97" y="31"/>
                </a:cubicBezTo>
                <a:cubicBezTo>
                  <a:pt x="90" y="33"/>
                  <a:pt x="90" y="33"/>
                  <a:pt x="90" y="33"/>
                </a:cubicBezTo>
                <a:cubicBezTo>
                  <a:pt x="89" y="34"/>
                  <a:pt x="88" y="35"/>
                  <a:pt x="89" y="37"/>
                </a:cubicBezTo>
                <a:cubicBezTo>
                  <a:pt x="104" y="50"/>
                  <a:pt x="104" y="50"/>
                  <a:pt x="104" y="50"/>
                </a:cubicBezTo>
                <a:cubicBezTo>
                  <a:pt x="109" y="56"/>
                  <a:pt x="109" y="56"/>
                  <a:pt x="109" y="56"/>
                </a:cubicBezTo>
                <a:cubicBezTo>
                  <a:pt x="110" y="57"/>
                  <a:pt x="112" y="56"/>
                  <a:pt x="112" y="55"/>
                </a:cubicBezTo>
                <a:cubicBezTo>
                  <a:pt x="113" y="50"/>
                  <a:pt x="113" y="50"/>
                  <a:pt x="113" y="50"/>
                </a:cubicBezTo>
                <a:cubicBezTo>
                  <a:pt x="119" y="28"/>
                  <a:pt x="119" y="28"/>
                  <a:pt x="119" y="28"/>
                </a:cubicBezTo>
                <a:cubicBezTo>
                  <a:pt x="119" y="27"/>
                  <a:pt x="118" y="25"/>
                  <a:pt x="116" y="26"/>
                </a:cubicBezTo>
                <a:lnTo>
                  <a:pt x="109" y="28"/>
                </a:lnTo>
                <a:close/>
                <a:moveTo>
                  <a:pt x="113" y="70"/>
                </a:moveTo>
                <a:cubicBezTo>
                  <a:pt x="114" y="71"/>
                  <a:pt x="115" y="74"/>
                  <a:pt x="114" y="76"/>
                </a:cubicBezTo>
                <a:cubicBezTo>
                  <a:pt x="107" y="99"/>
                  <a:pt x="85" y="115"/>
                  <a:pt x="60" y="115"/>
                </a:cubicBezTo>
                <a:cubicBezTo>
                  <a:pt x="40" y="115"/>
                  <a:pt x="22" y="105"/>
                  <a:pt x="11" y="89"/>
                </a:cubicBezTo>
                <a:cubicBezTo>
                  <a:pt x="11" y="88"/>
                  <a:pt x="10" y="88"/>
                  <a:pt x="9" y="88"/>
                </a:cubicBezTo>
                <a:cubicBezTo>
                  <a:pt x="3" y="90"/>
                  <a:pt x="3" y="90"/>
                  <a:pt x="3" y="90"/>
                </a:cubicBezTo>
                <a:cubicBezTo>
                  <a:pt x="1" y="90"/>
                  <a:pt x="0" y="89"/>
                  <a:pt x="0" y="88"/>
                </a:cubicBezTo>
                <a:cubicBezTo>
                  <a:pt x="6" y="66"/>
                  <a:pt x="6" y="66"/>
                  <a:pt x="6" y="66"/>
                </a:cubicBezTo>
                <a:cubicBezTo>
                  <a:pt x="7" y="61"/>
                  <a:pt x="7" y="61"/>
                  <a:pt x="7" y="61"/>
                </a:cubicBezTo>
                <a:cubicBezTo>
                  <a:pt x="7" y="60"/>
                  <a:pt x="9" y="59"/>
                  <a:pt x="10" y="60"/>
                </a:cubicBezTo>
                <a:cubicBezTo>
                  <a:pt x="16" y="66"/>
                  <a:pt x="16" y="66"/>
                  <a:pt x="16" y="66"/>
                </a:cubicBezTo>
                <a:cubicBezTo>
                  <a:pt x="30" y="79"/>
                  <a:pt x="30" y="79"/>
                  <a:pt x="30" y="79"/>
                </a:cubicBezTo>
                <a:cubicBezTo>
                  <a:pt x="31" y="80"/>
                  <a:pt x="30" y="82"/>
                  <a:pt x="29" y="83"/>
                </a:cubicBezTo>
                <a:cubicBezTo>
                  <a:pt x="22" y="85"/>
                  <a:pt x="22" y="85"/>
                  <a:pt x="22" y="85"/>
                </a:cubicBezTo>
                <a:cubicBezTo>
                  <a:pt x="31" y="97"/>
                  <a:pt x="44" y="104"/>
                  <a:pt x="60" y="104"/>
                </a:cubicBezTo>
                <a:cubicBezTo>
                  <a:pt x="80" y="104"/>
                  <a:pt x="97" y="91"/>
                  <a:pt x="103" y="72"/>
                </a:cubicBezTo>
                <a:cubicBezTo>
                  <a:pt x="105" y="68"/>
                  <a:pt x="110" y="67"/>
                  <a:pt x="113" y="70"/>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 name="Freeform 355"/>
          <p:cNvSpPr>
            <a:spLocks noEditPoints="1"/>
          </p:cNvSpPr>
          <p:nvPr/>
        </p:nvSpPr>
        <p:spPr bwMode="auto">
          <a:xfrm>
            <a:off x="5591677" y="2639207"/>
            <a:ext cx="480784" cy="461218"/>
          </a:xfrm>
          <a:custGeom>
            <a:avLst/>
            <a:gdLst/>
            <a:ahLst/>
            <a:cxnLst>
              <a:cxn ang="0">
                <a:pos x="64" y="93"/>
              </a:cxn>
              <a:cxn ang="0">
                <a:pos x="67" y="106"/>
              </a:cxn>
              <a:cxn ang="0">
                <a:pos x="62" y="113"/>
              </a:cxn>
              <a:cxn ang="0">
                <a:pos x="49" y="101"/>
              </a:cxn>
              <a:cxn ang="0">
                <a:pos x="78" y="71"/>
              </a:cxn>
              <a:cxn ang="0">
                <a:pos x="65" y="74"/>
              </a:cxn>
              <a:cxn ang="0">
                <a:pos x="70" y="70"/>
              </a:cxn>
              <a:cxn ang="0">
                <a:pos x="20" y="68"/>
              </a:cxn>
              <a:cxn ang="0">
                <a:pos x="10" y="70"/>
              </a:cxn>
              <a:cxn ang="0">
                <a:pos x="28" y="85"/>
              </a:cxn>
              <a:cxn ang="0">
                <a:pos x="7" y="87"/>
              </a:cxn>
              <a:cxn ang="0">
                <a:pos x="2" y="87"/>
              </a:cxn>
              <a:cxn ang="0">
                <a:pos x="6" y="99"/>
              </a:cxn>
              <a:cxn ang="0">
                <a:pos x="3" y="103"/>
              </a:cxn>
              <a:cxn ang="0">
                <a:pos x="83" y="76"/>
              </a:cxn>
              <a:cxn ang="0">
                <a:pos x="119" y="55"/>
              </a:cxn>
              <a:cxn ang="0">
                <a:pos x="73" y="105"/>
              </a:cxn>
              <a:cxn ang="0">
                <a:pos x="97" y="90"/>
              </a:cxn>
              <a:cxn ang="0">
                <a:pos x="96" y="81"/>
              </a:cxn>
              <a:cxn ang="0">
                <a:pos x="97" y="71"/>
              </a:cxn>
              <a:cxn ang="0">
                <a:pos x="83" y="58"/>
              </a:cxn>
              <a:cxn ang="0">
                <a:pos x="79" y="37"/>
              </a:cxn>
              <a:cxn ang="0">
                <a:pos x="82" y="11"/>
              </a:cxn>
              <a:cxn ang="0">
                <a:pos x="59" y="11"/>
              </a:cxn>
              <a:cxn ang="0">
                <a:pos x="62" y="33"/>
              </a:cxn>
              <a:cxn ang="0">
                <a:pos x="60" y="44"/>
              </a:cxn>
              <a:cxn ang="0">
                <a:pos x="41" y="47"/>
              </a:cxn>
              <a:cxn ang="0">
                <a:pos x="56" y="61"/>
              </a:cxn>
              <a:cxn ang="0">
                <a:pos x="48" y="70"/>
              </a:cxn>
              <a:cxn ang="0">
                <a:pos x="47" y="61"/>
              </a:cxn>
              <a:cxn ang="0">
                <a:pos x="22" y="33"/>
              </a:cxn>
              <a:cxn ang="0">
                <a:pos x="17" y="62"/>
              </a:cxn>
              <a:cxn ang="0">
                <a:pos x="11" y="63"/>
              </a:cxn>
              <a:cxn ang="0">
                <a:pos x="65" y="0"/>
              </a:cxn>
            </a:cxnLst>
            <a:rect l="0" t="0" r="r" b="b"/>
            <a:pathLst>
              <a:path w="119" h="114">
                <a:moveTo>
                  <a:pt x="49" y="99"/>
                </a:moveTo>
                <a:cubicBezTo>
                  <a:pt x="64" y="93"/>
                  <a:pt x="64" y="93"/>
                  <a:pt x="64" y="93"/>
                </a:cubicBezTo>
                <a:cubicBezTo>
                  <a:pt x="65" y="93"/>
                  <a:pt x="66" y="94"/>
                  <a:pt x="66" y="94"/>
                </a:cubicBezTo>
                <a:cubicBezTo>
                  <a:pt x="67" y="106"/>
                  <a:pt x="67" y="106"/>
                  <a:pt x="67" y="106"/>
                </a:cubicBezTo>
                <a:cubicBezTo>
                  <a:pt x="67" y="109"/>
                  <a:pt x="66" y="111"/>
                  <a:pt x="63" y="113"/>
                </a:cubicBezTo>
                <a:cubicBezTo>
                  <a:pt x="62" y="113"/>
                  <a:pt x="62" y="113"/>
                  <a:pt x="62" y="113"/>
                </a:cubicBezTo>
                <a:cubicBezTo>
                  <a:pt x="61" y="114"/>
                  <a:pt x="60" y="113"/>
                  <a:pt x="59" y="113"/>
                </a:cubicBezTo>
                <a:cubicBezTo>
                  <a:pt x="49" y="101"/>
                  <a:pt x="49" y="101"/>
                  <a:pt x="49" y="101"/>
                </a:cubicBezTo>
                <a:cubicBezTo>
                  <a:pt x="48" y="100"/>
                  <a:pt x="48" y="99"/>
                  <a:pt x="49" y="99"/>
                </a:cubicBezTo>
                <a:moveTo>
                  <a:pt x="78" y="71"/>
                </a:moveTo>
                <a:cubicBezTo>
                  <a:pt x="65" y="77"/>
                  <a:pt x="65" y="77"/>
                  <a:pt x="65" y="77"/>
                </a:cubicBezTo>
                <a:cubicBezTo>
                  <a:pt x="65" y="74"/>
                  <a:pt x="65" y="74"/>
                  <a:pt x="65" y="74"/>
                </a:cubicBezTo>
                <a:cubicBezTo>
                  <a:pt x="74" y="70"/>
                  <a:pt x="74" y="70"/>
                  <a:pt x="74" y="70"/>
                </a:cubicBezTo>
                <a:cubicBezTo>
                  <a:pt x="73" y="70"/>
                  <a:pt x="71" y="70"/>
                  <a:pt x="70" y="70"/>
                </a:cubicBezTo>
                <a:cubicBezTo>
                  <a:pt x="65" y="70"/>
                  <a:pt x="57" y="72"/>
                  <a:pt x="48" y="76"/>
                </a:cubicBezTo>
                <a:cubicBezTo>
                  <a:pt x="20" y="68"/>
                  <a:pt x="20" y="68"/>
                  <a:pt x="20" y="68"/>
                </a:cubicBezTo>
                <a:cubicBezTo>
                  <a:pt x="17" y="68"/>
                  <a:pt x="14" y="68"/>
                  <a:pt x="12" y="70"/>
                </a:cubicBezTo>
                <a:cubicBezTo>
                  <a:pt x="10" y="70"/>
                  <a:pt x="10" y="70"/>
                  <a:pt x="10" y="70"/>
                </a:cubicBezTo>
                <a:cubicBezTo>
                  <a:pt x="9" y="71"/>
                  <a:pt x="9" y="73"/>
                  <a:pt x="10" y="74"/>
                </a:cubicBezTo>
                <a:cubicBezTo>
                  <a:pt x="28" y="85"/>
                  <a:pt x="28" y="85"/>
                  <a:pt x="28" y="85"/>
                </a:cubicBezTo>
                <a:cubicBezTo>
                  <a:pt x="23" y="87"/>
                  <a:pt x="20" y="90"/>
                  <a:pt x="16" y="92"/>
                </a:cubicBezTo>
                <a:cubicBezTo>
                  <a:pt x="7" y="87"/>
                  <a:pt x="7" y="87"/>
                  <a:pt x="7" y="87"/>
                </a:cubicBezTo>
                <a:cubicBezTo>
                  <a:pt x="6" y="86"/>
                  <a:pt x="4" y="86"/>
                  <a:pt x="3" y="87"/>
                </a:cubicBezTo>
                <a:cubicBezTo>
                  <a:pt x="2" y="87"/>
                  <a:pt x="2" y="87"/>
                  <a:pt x="2" y="87"/>
                </a:cubicBezTo>
                <a:cubicBezTo>
                  <a:pt x="1" y="88"/>
                  <a:pt x="0" y="89"/>
                  <a:pt x="1" y="90"/>
                </a:cubicBezTo>
                <a:cubicBezTo>
                  <a:pt x="6" y="99"/>
                  <a:pt x="6" y="99"/>
                  <a:pt x="6" y="99"/>
                </a:cubicBezTo>
                <a:cubicBezTo>
                  <a:pt x="6" y="99"/>
                  <a:pt x="6" y="99"/>
                  <a:pt x="6" y="99"/>
                </a:cubicBezTo>
                <a:cubicBezTo>
                  <a:pt x="4" y="100"/>
                  <a:pt x="3" y="102"/>
                  <a:pt x="3" y="103"/>
                </a:cubicBezTo>
                <a:cubicBezTo>
                  <a:pt x="3" y="105"/>
                  <a:pt x="6" y="106"/>
                  <a:pt x="9" y="106"/>
                </a:cubicBezTo>
                <a:cubicBezTo>
                  <a:pt x="14" y="106"/>
                  <a:pt x="83" y="90"/>
                  <a:pt x="83" y="76"/>
                </a:cubicBezTo>
                <a:cubicBezTo>
                  <a:pt x="83" y="73"/>
                  <a:pt x="81" y="72"/>
                  <a:pt x="78" y="71"/>
                </a:cubicBezTo>
                <a:moveTo>
                  <a:pt x="119" y="55"/>
                </a:moveTo>
                <a:cubicBezTo>
                  <a:pt x="119" y="82"/>
                  <a:pt x="99" y="105"/>
                  <a:pt x="73" y="109"/>
                </a:cubicBezTo>
                <a:cubicBezTo>
                  <a:pt x="73" y="108"/>
                  <a:pt x="73" y="106"/>
                  <a:pt x="73" y="105"/>
                </a:cubicBezTo>
                <a:cubicBezTo>
                  <a:pt x="73" y="105"/>
                  <a:pt x="73" y="104"/>
                  <a:pt x="73" y="102"/>
                </a:cubicBezTo>
                <a:cubicBezTo>
                  <a:pt x="82" y="100"/>
                  <a:pt x="90" y="96"/>
                  <a:pt x="97" y="90"/>
                </a:cubicBezTo>
                <a:cubicBezTo>
                  <a:pt x="97" y="90"/>
                  <a:pt x="96" y="89"/>
                  <a:pt x="96" y="89"/>
                </a:cubicBezTo>
                <a:cubicBezTo>
                  <a:pt x="94" y="86"/>
                  <a:pt x="96" y="84"/>
                  <a:pt x="96" y="81"/>
                </a:cubicBezTo>
                <a:cubicBezTo>
                  <a:pt x="96" y="79"/>
                  <a:pt x="92" y="79"/>
                  <a:pt x="92" y="78"/>
                </a:cubicBezTo>
                <a:cubicBezTo>
                  <a:pt x="91" y="73"/>
                  <a:pt x="95" y="73"/>
                  <a:pt x="97" y="71"/>
                </a:cubicBezTo>
                <a:cubicBezTo>
                  <a:pt x="99" y="69"/>
                  <a:pt x="95" y="64"/>
                  <a:pt x="92" y="65"/>
                </a:cubicBezTo>
                <a:cubicBezTo>
                  <a:pt x="90" y="65"/>
                  <a:pt x="83" y="63"/>
                  <a:pt x="83" y="58"/>
                </a:cubicBezTo>
                <a:cubicBezTo>
                  <a:pt x="84" y="51"/>
                  <a:pt x="75" y="52"/>
                  <a:pt x="74" y="49"/>
                </a:cubicBezTo>
                <a:cubicBezTo>
                  <a:pt x="72" y="44"/>
                  <a:pt x="75" y="39"/>
                  <a:pt x="79" y="37"/>
                </a:cubicBezTo>
                <a:cubicBezTo>
                  <a:pt x="85" y="36"/>
                  <a:pt x="91" y="31"/>
                  <a:pt x="90" y="25"/>
                </a:cubicBezTo>
                <a:cubicBezTo>
                  <a:pt x="90" y="19"/>
                  <a:pt x="87" y="14"/>
                  <a:pt x="82" y="11"/>
                </a:cubicBezTo>
                <a:cubicBezTo>
                  <a:pt x="78" y="9"/>
                  <a:pt x="73" y="7"/>
                  <a:pt x="67" y="7"/>
                </a:cubicBezTo>
                <a:cubicBezTo>
                  <a:pt x="63" y="7"/>
                  <a:pt x="58" y="8"/>
                  <a:pt x="59" y="11"/>
                </a:cubicBezTo>
                <a:cubicBezTo>
                  <a:pt x="59" y="16"/>
                  <a:pt x="74" y="17"/>
                  <a:pt x="72" y="22"/>
                </a:cubicBezTo>
                <a:cubicBezTo>
                  <a:pt x="70" y="25"/>
                  <a:pt x="60" y="29"/>
                  <a:pt x="62" y="33"/>
                </a:cubicBezTo>
                <a:cubicBezTo>
                  <a:pt x="63" y="35"/>
                  <a:pt x="66" y="33"/>
                  <a:pt x="65" y="38"/>
                </a:cubicBezTo>
                <a:cubicBezTo>
                  <a:pt x="65" y="40"/>
                  <a:pt x="63" y="44"/>
                  <a:pt x="60" y="44"/>
                </a:cubicBezTo>
                <a:cubicBezTo>
                  <a:pt x="57" y="45"/>
                  <a:pt x="54" y="37"/>
                  <a:pt x="46" y="36"/>
                </a:cubicBezTo>
                <a:cubicBezTo>
                  <a:pt x="42" y="36"/>
                  <a:pt x="36" y="42"/>
                  <a:pt x="41" y="47"/>
                </a:cubicBezTo>
                <a:cubicBezTo>
                  <a:pt x="44" y="50"/>
                  <a:pt x="49" y="44"/>
                  <a:pt x="51" y="48"/>
                </a:cubicBezTo>
                <a:cubicBezTo>
                  <a:pt x="52" y="52"/>
                  <a:pt x="51" y="58"/>
                  <a:pt x="56" y="61"/>
                </a:cubicBezTo>
                <a:cubicBezTo>
                  <a:pt x="58" y="62"/>
                  <a:pt x="61" y="63"/>
                  <a:pt x="64" y="65"/>
                </a:cubicBezTo>
                <a:cubicBezTo>
                  <a:pt x="59" y="66"/>
                  <a:pt x="54" y="67"/>
                  <a:pt x="48" y="70"/>
                </a:cubicBezTo>
                <a:cubicBezTo>
                  <a:pt x="43" y="68"/>
                  <a:pt x="43" y="68"/>
                  <a:pt x="43" y="68"/>
                </a:cubicBezTo>
                <a:cubicBezTo>
                  <a:pt x="45" y="66"/>
                  <a:pt x="48" y="65"/>
                  <a:pt x="47" y="61"/>
                </a:cubicBezTo>
                <a:cubicBezTo>
                  <a:pt x="46" y="55"/>
                  <a:pt x="36" y="58"/>
                  <a:pt x="29" y="51"/>
                </a:cubicBezTo>
                <a:cubicBezTo>
                  <a:pt x="27" y="48"/>
                  <a:pt x="22" y="41"/>
                  <a:pt x="22" y="33"/>
                </a:cubicBezTo>
                <a:cubicBezTo>
                  <a:pt x="19" y="39"/>
                  <a:pt x="17" y="47"/>
                  <a:pt x="17" y="55"/>
                </a:cubicBezTo>
                <a:cubicBezTo>
                  <a:pt x="17" y="57"/>
                  <a:pt x="17" y="60"/>
                  <a:pt x="17" y="62"/>
                </a:cubicBezTo>
                <a:cubicBezTo>
                  <a:pt x="17" y="62"/>
                  <a:pt x="17" y="62"/>
                  <a:pt x="17" y="62"/>
                </a:cubicBezTo>
                <a:cubicBezTo>
                  <a:pt x="15" y="62"/>
                  <a:pt x="13" y="63"/>
                  <a:pt x="11" y="63"/>
                </a:cubicBezTo>
                <a:cubicBezTo>
                  <a:pt x="10" y="61"/>
                  <a:pt x="10" y="58"/>
                  <a:pt x="10" y="55"/>
                </a:cubicBezTo>
                <a:cubicBezTo>
                  <a:pt x="10" y="25"/>
                  <a:pt x="35" y="0"/>
                  <a:pt x="65" y="0"/>
                </a:cubicBezTo>
                <a:cubicBezTo>
                  <a:pt x="95" y="0"/>
                  <a:pt x="119" y="25"/>
                  <a:pt x="119" y="55"/>
                </a:cubicBezTo>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372"/>
          <p:cNvSpPr>
            <a:spLocks noEditPoints="1"/>
          </p:cNvSpPr>
          <p:nvPr/>
        </p:nvSpPr>
        <p:spPr bwMode="auto">
          <a:xfrm>
            <a:off x="3098001" y="3077607"/>
            <a:ext cx="477988" cy="399720"/>
          </a:xfrm>
          <a:custGeom>
            <a:avLst/>
            <a:gdLst/>
            <a:ahLst/>
            <a:cxnLst>
              <a:cxn ang="0">
                <a:pos x="7" y="20"/>
              </a:cxn>
              <a:cxn ang="0">
                <a:pos x="12" y="14"/>
              </a:cxn>
              <a:cxn ang="0">
                <a:pos x="44" y="14"/>
              </a:cxn>
              <a:cxn ang="0">
                <a:pos x="47" y="9"/>
              </a:cxn>
              <a:cxn ang="0">
                <a:pos x="16" y="9"/>
              </a:cxn>
              <a:cxn ang="0">
                <a:pos x="20" y="5"/>
              </a:cxn>
              <a:cxn ang="0">
                <a:pos x="22" y="3"/>
              </a:cxn>
              <a:cxn ang="0">
                <a:pos x="96" y="3"/>
              </a:cxn>
              <a:cxn ang="0">
                <a:pos x="99" y="5"/>
              </a:cxn>
              <a:cxn ang="0">
                <a:pos x="102" y="9"/>
              </a:cxn>
              <a:cxn ang="0">
                <a:pos x="71" y="9"/>
              </a:cxn>
              <a:cxn ang="0">
                <a:pos x="72" y="14"/>
              </a:cxn>
              <a:cxn ang="0">
                <a:pos x="106" y="14"/>
              </a:cxn>
              <a:cxn ang="0">
                <a:pos x="111" y="20"/>
              </a:cxn>
              <a:cxn ang="0">
                <a:pos x="7" y="20"/>
              </a:cxn>
              <a:cxn ang="0">
                <a:pos x="84" y="61"/>
              </a:cxn>
              <a:cxn ang="0">
                <a:pos x="76" y="65"/>
              </a:cxn>
              <a:cxn ang="0">
                <a:pos x="75" y="65"/>
              </a:cxn>
              <a:cxn ang="0">
                <a:pos x="67" y="61"/>
              </a:cxn>
              <a:cxn ang="0">
                <a:pos x="61" y="63"/>
              </a:cxn>
              <a:cxn ang="0">
                <a:pos x="61" y="81"/>
              </a:cxn>
              <a:cxn ang="0">
                <a:pos x="53" y="90"/>
              </a:cxn>
              <a:cxn ang="0">
                <a:pos x="44" y="81"/>
              </a:cxn>
              <a:cxn ang="0">
                <a:pos x="46" y="79"/>
              </a:cxn>
              <a:cxn ang="0">
                <a:pos x="48" y="81"/>
              </a:cxn>
              <a:cxn ang="0">
                <a:pos x="53" y="86"/>
              </a:cxn>
              <a:cxn ang="0">
                <a:pos x="57" y="81"/>
              </a:cxn>
              <a:cxn ang="0">
                <a:pos x="57" y="63"/>
              </a:cxn>
              <a:cxn ang="0">
                <a:pos x="51" y="61"/>
              </a:cxn>
              <a:cxn ang="0">
                <a:pos x="43" y="65"/>
              </a:cxn>
              <a:cxn ang="0">
                <a:pos x="43" y="65"/>
              </a:cxn>
              <a:cxn ang="0">
                <a:pos x="35" y="61"/>
              </a:cxn>
              <a:cxn ang="0">
                <a:pos x="28" y="63"/>
              </a:cxn>
              <a:cxn ang="0">
                <a:pos x="57" y="38"/>
              </a:cxn>
              <a:cxn ang="0">
                <a:pos x="57" y="37"/>
              </a:cxn>
              <a:cxn ang="0">
                <a:pos x="59" y="35"/>
              </a:cxn>
              <a:cxn ang="0">
                <a:pos x="61" y="37"/>
              </a:cxn>
              <a:cxn ang="0">
                <a:pos x="61" y="38"/>
              </a:cxn>
              <a:cxn ang="0">
                <a:pos x="90" y="63"/>
              </a:cxn>
              <a:cxn ang="0">
                <a:pos x="84" y="61"/>
              </a:cxn>
              <a:cxn ang="0">
                <a:pos x="116" y="20"/>
              </a:cxn>
              <a:cxn ang="0">
                <a:pos x="102" y="2"/>
              </a:cxn>
              <a:cxn ang="0">
                <a:pos x="96" y="0"/>
              </a:cxn>
              <a:cxn ang="0">
                <a:pos x="22" y="0"/>
              </a:cxn>
              <a:cxn ang="0">
                <a:pos x="17" y="2"/>
              </a:cxn>
              <a:cxn ang="0">
                <a:pos x="3" y="20"/>
              </a:cxn>
              <a:cxn ang="0">
                <a:pos x="0" y="28"/>
              </a:cxn>
              <a:cxn ang="0">
                <a:pos x="0" y="90"/>
              </a:cxn>
              <a:cxn ang="0">
                <a:pos x="9" y="99"/>
              </a:cxn>
              <a:cxn ang="0">
                <a:pos x="110" y="99"/>
              </a:cxn>
              <a:cxn ang="0">
                <a:pos x="119" y="90"/>
              </a:cxn>
              <a:cxn ang="0">
                <a:pos x="119" y="28"/>
              </a:cxn>
              <a:cxn ang="0">
                <a:pos x="116" y="20"/>
              </a:cxn>
            </a:cxnLst>
            <a:rect l="0" t="0" r="r" b="b"/>
            <a:pathLst>
              <a:path w="119" h="99">
                <a:moveTo>
                  <a:pt x="7" y="20"/>
                </a:moveTo>
                <a:cubicBezTo>
                  <a:pt x="12" y="14"/>
                  <a:pt x="12" y="14"/>
                  <a:pt x="12" y="14"/>
                </a:cubicBezTo>
                <a:cubicBezTo>
                  <a:pt x="44" y="14"/>
                  <a:pt x="44" y="14"/>
                  <a:pt x="44" y="14"/>
                </a:cubicBezTo>
                <a:cubicBezTo>
                  <a:pt x="47" y="9"/>
                  <a:pt x="47" y="9"/>
                  <a:pt x="47" y="9"/>
                </a:cubicBezTo>
                <a:cubicBezTo>
                  <a:pt x="16" y="9"/>
                  <a:pt x="16" y="9"/>
                  <a:pt x="16" y="9"/>
                </a:cubicBezTo>
                <a:cubicBezTo>
                  <a:pt x="20" y="5"/>
                  <a:pt x="20" y="5"/>
                  <a:pt x="20" y="5"/>
                </a:cubicBezTo>
                <a:cubicBezTo>
                  <a:pt x="20" y="4"/>
                  <a:pt x="21" y="3"/>
                  <a:pt x="22" y="3"/>
                </a:cubicBezTo>
                <a:cubicBezTo>
                  <a:pt x="96" y="3"/>
                  <a:pt x="96" y="3"/>
                  <a:pt x="96" y="3"/>
                </a:cubicBezTo>
                <a:cubicBezTo>
                  <a:pt x="97" y="3"/>
                  <a:pt x="98" y="4"/>
                  <a:pt x="99" y="5"/>
                </a:cubicBezTo>
                <a:cubicBezTo>
                  <a:pt x="102" y="9"/>
                  <a:pt x="102" y="9"/>
                  <a:pt x="102" y="9"/>
                </a:cubicBezTo>
                <a:cubicBezTo>
                  <a:pt x="71" y="9"/>
                  <a:pt x="71" y="9"/>
                  <a:pt x="71" y="9"/>
                </a:cubicBezTo>
                <a:cubicBezTo>
                  <a:pt x="72" y="14"/>
                  <a:pt x="72" y="14"/>
                  <a:pt x="72" y="14"/>
                </a:cubicBezTo>
                <a:cubicBezTo>
                  <a:pt x="106" y="14"/>
                  <a:pt x="106" y="14"/>
                  <a:pt x="106" y="14"/>
                </a:cubicBezTo>
                <a:cubicBezTo>
                  <a:pt x="111" y="20"/>
                  <a:pt x="111" y="20"/>
                  <a:pt x="111" y="20"/>
                </a:cubicBezTo>
                <a:lnTo>
                  <a:pt x="7" y="20"/>
                </a:lnTo>
                <a:close/>
                <a:moveTo>
                  <a:pt x="84" y="61"/>
                </a:moveTo>
                <a:cubicBezTo>
                  <a:pt x="80" y="61"/>
                  <a:pt x="77" y="63"/>
                  <a:pt x="76" y="65"/>
                </a:cubicBezTo>
                <a:cubicBezTo>
                  <a:pt x="75" y="65"/>
                  <a:pt x="75" y="65"/>
                  <a:pt x="75" y="65"/>
                </a:cubicBezTo>
                <a:cubicBezTo>
                  <a:pt x="75" y="63"/>
                  <a:pt x="71" y="61"/>
                  <a:pt x="67" y="61"/>
                </a:cubicBezTo>
                <a:cubicBezTo>
                  <a:pt x="65" y="61"/>
                  <a:pt x="63" y="62"/>
                  <a:pt x="61" y="63"/>
                </a:cubicBezTo>
                <a:cubicBezTo>
                  <a:pt x="61" y="81"/>
                  <a:pt x="61" y="81"/>
                  <a:pt x="61" y="81"/>
                </a:cubicBezTo>
                <a:cubicBezTo>
                  <a:pt x="61" y="86"/>
                  <a:pt x="57" y="90"/>
                  <a:pt x="53" y="90"/>
                </a:cubicBezTo>
                <a:cubicBezTo>
                  <a:pt x="48" y="90"/>
                  <a:pt x="44" y="86"/>
                  <a:pt x="44" y="81"/>
                </a:cubicBezTo>
                <a:cubicBezTo>
                  <a:pt x="44" y="80"/>
                  <a:pt x="45" y="79"/>
                  <a:pt x="46" y="79"/>
                </a:cubicBezTo>
                <a:cubicBezTo>
                  <a:pt x="47" y="79"/>
                  <a:pt x="48" y="80"/>
                  <a:pt x="48" y="81"/>
                </a:cubicBezTo>
                <a:cubicBezTo>
                  <a:pt x="48" y="84"/>
                  <a:pt x="50" y="86"/>
                  <a:pt x="53" y="86"/>
                </a:cubicBezTo>
                <a:cubicBezTo>
                  <a:pt x="55" y="86"/>
                  <a:pt x="57" y="84"/>
                  <a:pt x="57" y="81"/>
                </a:cubicBezTo>
                <a:cubicBezTo>
                  <a:pt x="57" y="63"/>
                  <a:pt x="57" y="63"/>
                  <a:pt x="57" y="63"/>
                </a:cubicBezTo>
                <a:cubicBezTo>
                  <a:pt x="56" y="62"/>
                  <a:pt x="54" y="61"/>
                  <a:pt x="51" y="61"/>
                </a:cubicBezTo>
                <a:cubicBezTo>
                  <a:pt x="47" y="61"/>
                  <a:pt x="44" y="63"/>
                  <a:pt x="43" y="65"/>
                </a:cubicBezTo>
                <a:cubicBezTo>
                  <a:pt x="43" y="65"/>
                  <a:pt x="43" y="65"/>
                  <a:pt x="43" y="65"/>
                </a:cubicBezTo>
                <a:cubicBezTo>
                  <a:pt x="42" y="63"/>
                  <a:pt x="39" y="61"/>
                  <a:pt x="35" y="61"/>
                </a:cubicBezTo>
                <a:cubicBezTo>
                  <a:pt x="32" y="61"/>
                  <a:pt x="30" y="62"/>
                  <a:pt x="28" y="63"/>
                </a:cubicBezTo>
                <a:cubicBezTo>
                  <a:pt x="30" y="50"/>
                  <a:pt x="42" y="39"/>
                  <a:pt x="57" y="38"/>
                </a:cubicBezTo>
                <a:cubicBezTo>
                  <a:pt x="57" y="37"/>
                  <a:pt x="57" y="37"/>
                  <a:pt x="57" y="37"/>
                </a:cubicBezTo>
                <a:cubicBezTo>
                  <a:pt x="57" y="36"/>
                  <a:pt x="58" y="35"/>
                  <a:pt x="59" y="35"/>
                </a:cubicBezTo>
                <a:cubicBezTo>
                  <a:pt x="60" y="35"/>
                  <a:pt x="61" y="36"/>
                  <a:pt x="61" y="37"/>
                </a:cubicBezTo>
                <a:cubicBezTo>
                  <a:pt x="61" y="38"/>
                  <a:pt x="61" y="38"/>
                  <a:pt x="61" y="38"/>
                </a:cubicBezTo>
                <a:cubicBezTo>
                  <a:pt x="77" y="39"/>
                  <a:pt x="89" y="50"/>
                  <a:pt x="90" y="63"/>
                </a:cubicBezTo>
                <a:cubicBezTo>
                  <a:pt x="89" y="62"/>
                  <a:pt x="86" y="61"/>
                  <a:pt x="84" y="61"/>
                </a:cubicBezTo>
                <a:moveTo>
                  <a:pt x="116" y="20"/>
                </a:moveTo>
                <a:cubicBezTo>
                  <a:pt x="102" y="2"/>
                  <a:pt x="102" y="2"/>
                  <a:pt x="102" y="2"/>
                </a:cubicBezTo>
                <a:cubicBezTo>
                  <a:pt x="100" y="1"/>
                  <a:pt x="98" y="0"/>
                  <a:pt x="96" y="0"/>
                </a:cubicBezTo>
                <a:cubicBezTo>
                  <a:pt x="22" y="0"/>
                  <a:pt x="22" y="0"/>
                  <a:pt x="22" y="0"/>
                </a:cubicBezTo>
                <a:cubicBezTo>
                  <a:pt x="20" y="0"/>
                  <a:pt x="18" y="1"/>
                  <a:pt x="17" y="2"/>
                </a:cubicBezTo>
                <a:cubicBezTo>
                  <a:pt x="3" y="20"/>
                  <a:pt x="3" y="20"/>
                  <a:pt x="3" y="20"/>
                </a:cubicBezTo>
                <a:cubicBezTo>
                  <a:pt x="1" y="22"/>
                  <a:pt x="0" y="26"/>
                  <a:pt x="0" y="28"/>
                </a:cubicBezTo>
                <a:cubicBezTo>
                  <a:pt x="0" y="90"/>
                  <a:pt x="0" y="90"/>
                  <a:pt x="0" y="90"/>
                </a:cubicBezTo>
                <a:cubicBezTo>
                  <a:pt x="0" y="95"/>
                  <a:pt x="4" y="99"/>
                  <a:pt x="9" y="99"/>
                </a:cubicBezTo>
                <a:cubicBezTo>
                  <a:pt x="110" y="99"/>
                  <a:pt x="110" y="99"/>
                  <a:pt x="110" y="99"/>
                </a:cubicBezTo>
                <a:cubicBezTo>
                  <a:pt x="115" y="99"/>
                  <a:pt x="119" y="95"/>
                  <a:pt x="119" y="90"/>
                </a:cubicBezTo>
                <a:cubicBezTo>
                  <a:pt x="119" y="28"/>
                  <a:pt x="119" y="28"/>
                  <a:pt x="119" y="28"/>
                </a:cubicBezTo>
                <a:cubicBezTo>
                  <a:pt x="119" y="26"/>
                  <a:pt x="117" y="22"/>
                  <a:pt x="116" y="20"/>
                </a:cubicBezTo>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373"/>
          <p:cNvSpPr>
            <a:spLocks noEditPoints="1"/>
          </p:cNvSpPr>
          <p:nvPr/>
        </p:nvSpPr>
        <p:spPr bwMode="auto">
          <a:xfrm>
            <a:off x="8015772" y="2198495"/>
            <a:ext cx="477988" cy="341020"/>
          </a:xfrm>
          <a:custGeom>
            <a:avLst/>
            <a:gdLst/>
            <a:ahLst/>
            <a:cxnLst>
              <a:cxn ang="0">
                <a:pos x="104" y="21"/>
              </a:cxn>
              <a:cxn ang="0">
                <a:pos x="96" y="30"/>
              </a:cxn>
              <a:cxn ang="0">
                <a:pos x="86" y="21"/>
              </a:cxn>
              <a:cxn ang="0">
                <a:pos x="81" y="59"/>
              </a:cxn>
              <a:cxn ang="0">
                <a:pos x="113" y="64"/>
              </a:cxn>
              <a:cxn ang="0">
                <a:pos x="118" y="26"/>
              </a:cxn>
              <a:cxn ang="0">
                <a:pos x="66" y="79"/>
              </a:cxn>
              <a:cxn ang="0">
                <a:pos x="66" y="68"/>
              </a:cxn>
              <a:cxn ang="0">
                <a:pos x="66" y="79"/>
              </a:cxn>
              <a:cxn ang="0">
                <a:pos x="55" y="74"/>
              </a:cxn>
              <a:cxn ang="0">
                <a:pos x="77" y="74"/>
              </a:cxn>
              <a:cxn ang="0">
                <a:pos x="106" y="67"/>
              </a:cxn>
              <a:cxn ang="0">
                <a:pos x="79" y="73"/>
              </a:cxn>
              <a:cxn ang="0">
                <a:pos x="73" y="5"/>
              </a:cxn>
              <a:cxn ang="0">
                <a:pos x="78" y="67"/>
              </a:cxn>
              <a:cxn ang="0">
                <a:pos x="12" y="79"/>
              </a:cxn>
              <a:cxn ang="0">
                <a:pos x="12" y="68"/>
              </a:cxn>
              <a:cxn ang="0">
                <a:pos x="12" y="79"/>
              </a:cxn>
              <a:cxn ang="0">
                <a:pos x="1" y="74"/>
              </a:cxn>
              <a:cxn ang="0">
                <a:pos x="23" y="74"/>
              </a:cxn>
              <a:cxn ang="0">
                <a:pos x="54" y="46"/>
              </a:cxn>
              <a:cxn ang="0">
                <a:pos x="21" y="45"/>
              </a:cxn>
              <a:cxn ang="0">
                <a:pos x="22" y="8"/>
              </a:cxn>
              <a:cxn ang="0">
                <a:pos x="38" y="9"/>
              </a:cxn>
              <a:cxn ang="0">
                <a:pos x="54" y="46"/>
              </a:cxn>
              <a:cxn ang="0">
                <a:pos x="18" y="0"/>
              </a:cxn>
              <a:cxn ang="0">
                <a:pos x="12" y="35"/>
              </a:cxn>
              <a:cxn ang="0">
                <a:pos x="0" y="42"/>
              </a:cxn>
              <a:cxn ang="0">
                <a:pos x="12" y="60"/>
              </a:cxn>
              <a:cxn ang="0">
                <a:pos x="52" y="73"/>
              </a:cxn>
              <a:cxn ang="0">
                <a:pos x="73" y="62"/>
              </a:cxn>
              <a:cxn ang="0">
                <a:pos x="36" y="0"/>
              </a:cxn>
            </a:cxnLst>
            <a:rect l="0" t="0" r="r" b="b"/>
            <a:pathLst>
              <a:path w="118" h="85">
                <a:moveTo>
                  <a:pt x="113" y="21"/>
                </a:moveTo>
                <a:cubicBezTo>
                  <a:pt x="104" y="21"/>
                  <a:pt x="104" y="21"/>
                  <a:pt x="104" y="21"/>
                </a:cubicBezTo>
                <a:cubicBezTo>
                  <a:pt x="104" y="30"/>
                  <a:pt x="104" y="30"/>
                  <a:pt x="104" y="30"/>
                </a:cubicBezTo>
                <a:cubicBezTo>
                  <a:pt x="96" y="30"/>
                  <a:pt x="96" y="30"/>
                  <a:pt x="96" y="30"/>
                </a:cubicBezTo>
                <a:cubicBezTo>
                  <a:pt x="96" y="21"/>
                  <a:pt x="96" y="21"/>
                  <a:pt x="96" y="21"/>
                </a:cubicBezTo>
                <a:cubicBezTo>
                  <a:pt x="86" y="21"/>
                  <a:pt x="86" y="21"/>
                  <a:pt x="86" y="21"/>
                </a:cubicBezTo>
                <a:cubicBezTo>
                  <a:pt x="83" y="21"/>
                  <a:pt x="81" y="23"/>
                  <a:pt x="81" y="26"/>
                </a:cubicBezTo>
                <a:cubicBezTo>
                  <a:pt x="81" y="59"/>
                  <a:pt x="81" y="59"/>
                  <a:pt x="81" y="59"/>
                </a:cubicBezTo>
                <a:cubicBezTo>
                  <a:pt x="81" y="62"/>
                  <a:pt x="83" y="64"/>
                  <a:pt x="86" y="64"/>
                </a:cubicBezTo>
                <a:cubicBezTo>
                  <a:pt x="113" y="64"/>
                  <a:pt x="113" y="64"/>
                  <a:pt x="113" y="64"/>
                </a:cubicBezTo>
                <a:cubicBezTo>
                  <a:pt x="116" y="64"/>
                  <a:pt x="118" y="62"/>
                  <a:pt x="118" y="59"/>
                </a:cubicBezTo>
                <a:cubicBezTo>
                  <a:pt x="118" y="26"/>
                  <a:pt x="118" y="26"/>
                  <a:pt x="118" y="26"/>
                </a:cubicBezTo>
                <a:cubicBezTo>
                  <a:pt x="118" y="23"/>
                  <a:pt x="116" y="21"/>
                  <a:pt x="113" y="21"/>
                </a:cubicBezTo>
                <a:moveTo>
                  <a:pt x="66" y="79"/>
                </a:moveTo>
                <a:cubicBezTo>
                  <a:pt x="63" y="79"/>
                  <a:pt x="60" y="77"/>
                  <a:pt x="60" y="74"/>
                </a:cubicBezTo>
                <a:cubicBezTo>
                  <a:pt x="60" y="71"/>
                  <a:pt x="63" y="68"/>
                  <a:pt x="66" y="68"/>
                </a:cubicBezTo>
                <a:cubicBezTo>
                  <a:pt x="69" y="68"/>
                  <a:pt x="71" y="71"/>
                  <a:pt x="71" y="74"/>
                </a:cubicBezTo>
                <a:cubicBezTo>
                  <a:pt x="71" y="77"/>
                  <a:pt x="69" y="79"/>
                  <a:pt x="66" y="79"/>
                </a:cubicBezTo>
                <a:moveTo>
                  <a:pt x="66" y="63"/>
                </a:moveTo>
                <a:cubicBezTo>
                  <a:pt x="59" y="63"/>
                  <a:pt x="55" y="68"/>
                  <a:pt x="55" y="74"/>
                </a:cubicBezTo>
                <a:cubicBezTo>
                  <a:pt x="55" y="80"/>
                  <a:pt x="59" y="85"/>
                  <a:pt x="66" y="85"/>
                </a:cubicBezTo>
                <a:cubicBezTo>
                  <a:pt x="72" y="85"/>
                  <a:pt x="77" y="80"/>
                  <a:pt x="77" y="74"/>
                </a:cubicBezTo>
                <a:cubicBezTo>
                  <a:pt x="77" y="68"/>
                  <a:pt x="72" y="63"/>
                  <a:pt x="66" y="63"/>
                </a:cubicBezTo>
                <a:moveTo>
                  <a:pt x="106" y="67"/>
                </a:moveTo>
                <a:cubicBezTo>
                  <a:pt x="106" y="73"/>
                  <a:pt x="106" y="73"/>
                  <a:pt x="106" y="73"/>
                </a:cubicBezTo>
                <a:cubicBezTo>
                  <a:pt x="79" y="73"/>
                  <a:pt x="79" y="73"/>
                  <a:pt x="79" y="73"/>
                </a:cubicBezTo>
                <a:cubicBezTo>
                  <a:pt x="79" y="68"/>
                  <a:pt x="76" y="64"/>
                  <a:pt x="73" y="62"/>
                </a:cubicBezTo>
                <a:cubicBezTo>
                  <a:pt x="73" y="5"/>
                  <a:pt x="73" y="5"/>
                  <a:pt x="73" y="5"/>
                </a:cubicBezTo>
                <a:cubicBezTo>
                  <a:pt x="78" y="5"/>
                  <a:pt x="78" y="5"/>
                  <a:pt x="78" y="5"/>
                </a:cubicBezTo>
                <a:cubicBezTo>
                  <a:pt x="78" y="67"/>
                  <a:pt x="78" y="67"/>
                  <a:pt x="78" y="67"/>
                </a:cubicBezTo>
                <a:lnTo>
                  <a:pt x="106" y="67"/>
                </a:lnTo>
                <a:close/>
                <a:moveTo>
                  <a:pt x="12" y="79"/>
                </a:moveTo>
                <a:cubicBezTo>
                  <a:pt x="8" y="79"/>
                  <a:pt x="6" y="77"/>
                  <a:pt x="6" y="74"/>
                </a:cubicBezTo>
                <a:cubicBezTo>
                  <a:pt x="6" y="71"/>
                  <a:pt x="8" y="68"/>
                  <a:pt x="12" y="68"/>
                </a:cubicBezTo>
                <a:cubicBezTo>
                  <a:pt x="15" y="68"/>
                  <a:pt x="17" y="71"/>
                  <a:pt x="17" y="74"/>
                </a:cubicBezTo>
                <a:cubicBezTo>
                  <a:pt x="17" y="77"/>
                  <a:pt x="15" y="79"/>
                  <a:pt x="12" y="79"/>
                </a:cubicBezTo>
                <a:moveTo>
                  <a:pt x="12" y="63"/>
                </a:moveTo>
                <a:cubicBezTo>
                  <a:pt x="5" y="63"/>
                  <a:pt x="1" y="68"/>
                  <a:pt x="1" y="74"/>
                </a:cubicBezTo>
                <a:cubicBezTo>
                  <a:pt x="1" y="80"/>
                  <a:pt x="5" y="85"/>
                  <a:pt x="12" y="85"/>
                </a:cubicBezTo>
                <a:cubicBezTo>
                  <a:pt x="18" y="85"/>
                  <a:pt x="23" y="80"/>
                  <a:pt x="23" y="74"/>
                </a:cubicBezTo>
                <a:cubicBezTo>
                  <a:pt x="23" y="68"/>
                  <a:pt x="18" y="63"/>
                  <a:pt x="12" y="63"/>
                </a:cubicBezTo>
                <a:moveTo>
                  <a:pt x="54" y="46"/>
                </a:moveTo>
                <a:cubicBezTo>
                  <a:pt x="22" y="46"/>
                  <a:pt x="22" y="46"/>
                  <a:pt x="22" y="46"/>
                </a:cubicBezTo>
                <a:cubicBezTo>
                  <a:pt x="22" y="46"/>
                  <a:pt x="21" y="45"/>
                  <a:pt x="21" y="45"/>
                </a:cubicBezTo>
                <a:cubicBezTo>
                  <a:pt x="21" y="10"/>
                  <a:pt x="21" y="10"/>
                  <a:pt x="21" y="10"/>
                </a:cubicBezTo>
                <a:cubicBezTo>
                  <a:pt x="21" y="9"/>
                  <a:pt x="22" y="8"/>
                  <a:pt x="22" y="8"/>
                </a:cubicBezTo>
                <a:cubicBezTo>
                  <a:pt x="36" y="8"/>
                  <a:pt x="36" y="8"/>
                  <a:pt x="36" y="8"/>
                </a:cubicBezTo>
                <a:cubicBezTo>
                  <a:pt x="37" y="8"/>
                  <a:pt x="37" y="9"/>
                  <a:pt x="38" y="9"/>
                </a:cubicBezTo>
                <a:cubicBezTo>
                  <a:pt x="55" y="44"/>
                  <a:pt x="55" y="44"/>
                  <a:pt x="55" y="44"/>
                </a:cubicBezTo>
                <a:cubicBezTo>
                  <a:pt x="56" y="45"/>
                  <a:pt x="55" y="46"/>
                  <a:pt x="54" y="46"/>
                </a:cubicBezTo>
                <a:moveTo>
                  <a:pt x="36" y="0"/>
                </a:moveTo>
                <a:cubicBezTo>
                  <a:pt x="18" y="0"/>
                  <a:pt x="18" y="0"/>
                  <a:pt x="18" y="0"/>
                </a:cubicBezTo>
                <a:cubicBezTo>
                  <a:pt x="15" y="0"/>
                  <a:pt x="12" y="2"/>
                  <a:pt x="12" y="5"/>
                </a:cubicBezTo>
                <a:cubicBezTo>
                  <a:pt x="12" y="35"/>
                  <a:pt x="12" y="35"/>
                  <a:pt x="12" y="35"/>
                </a:cubicBezTo>
                <a:cubicBezTo>
                  <a:pt x="7" y="35"/>
                  <a:pt x="7" y="35"/>
                  <a:pt x="7" y="35"/>
                </a:cubicBezTo>
                <a:cubicBezTo>
                  <a:pt x="3" y="35"/>
                  <a:pt x="0" y="38"/>
                  <a:pt x="0" y="42"/>
                </a:cubicBezTo>
                <a:cubicBezTo>
                  <a:pt x="0" y="67"/>
                  <a:pt x="0" y="67"/>
                  <a:pt x="0" y="67"/>
                </a:cubicBezTo>
                <a:cubicBezTo>
                  <a:pt x="2" y="62"/>
                  <a:pt x="6" y="60"/>
                  <a:pt x="12" y="60"/>
                </a:cubicBezTo>
                <a:cubicBezTo>
                  <a:pt x="19" y="60"/>
                  <a:pt x="25" y="65"/>
                  <a:pt x="25" y="73"/>
                </a:cubicBezTo>
                <a:cubicBezTo>
                  <a:pt x="52" y="73"/>
                  <a:pt x="52" y="73"/>
                  <a:pt x="52" y="73"/>
                </a:cubicBezTo>
                <a:cubicBezTo>
                  <a:pt x="52" y="65"/>
                  <a:pt x="58" y="60"/>
                  <a:pt x="66" y="60"/>
                </a:cubicBezTo>
                <a:cubicBezTo>
                  <a:pt x="68" y="60"/>
                  <a:pt x="71" y="60"/>
                  <a:pt x="73" y="62"/>
                </a:cubicBezTo>
                <a:cubicBezTo>
                  <a:pt x="44" y="4"/>
                  <a:pt x="44" y="4"/>
                  <a:pt x="44" y="4"/>
                </a:cubicBezTo>
                <a:cubicBezTo>
                  <a:pt x="42" y="2"/>
                  <a:pt x="39" y="0"/>
                  <a:pt x="36" y="0"/>
                </a:cubicBezTo>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87207632"/>
      </p:ext>
    </p:extLst>
  </p:cSld>
  <p:clrMapOvr>
    <a:masterClrMapping/>
  </p:clrMapOvr>
  <p:transition spd="slow">
    <p:push dir="u"/>
  </p:transition>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4" name="Freeform 3"/>
          <p:cNvSpPr/>
          <p:nvPr/>
        </p:nvSpPr>
        <p:spPr>
          <a:xfrm>
            <a:off x="5843708" y="2465614"/>
            <a:ext cx="2901044" cy="1249136"/>
          </a:xfrm>
          <a:custGeom>
            <a:avLst/>
            <a:gdLst>
              <a:gd name="connsiteX0" fmla="*/ 0 w 2645228"/>
              <a:gd name="connsiteY0" fmla="*/ 1249136 h 1249136"/>
              <a:gd name="connsiteX1" fmla="*/ 2189631 w 2645228"/>
              <a:gd name="connsiteY1" fmla="*/ 1249136 h 1249136"/>
              <a:gd name="connsiteX2" fmla="*/ 2645228 w 2645228"/>
              <a:gd name="connsiteY2" fmla="*/ 624568 h 1249136"/>
              <a:gd name="connsiteX3" fmla="*/ 2189631 w 2645228"/>
              <a:gd name="connsiteY3" fmla="*/ 0 h 1249136"/>
              <a:gd name="connsiteX4" fmla="*/ 0 w 2645228"/>
              <a:gd name="connsiteY4" fmla="*/ 0 h 1249136"/>
              <a:gd name="connsiteX5" fmla="*/ 0 w 2645228"/>
              <a:gd name="connsiteY5" fmla="*/ 327975 h 1249136"/>
              <a:gd name="connsiteX6" fmla="*/ 216353 w 2645228"/>
              <a:gd name="connsiteY6" fmla="*/ 624568 h 1249136"/>
              <a:gd name="connsiteX7" fmla="*/ 0 w 2645228"/>
              <a:gd name="connsiteY7" fmla="*/ 921162 h 1249136"/>
              <a:gd name="connsiteX8" fmla="*/ 0 w 2645228"/>
              <a:gd name="connsiteY8" fmla="*/ 1249136 h 1249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5228" h="1249136">
                <a:moveTo>
                  <a:pt x="0" y="1249136"/>
                </a:moveTo>
                <a:lnTo>
                  <a:pt x="2189631" y="1249136"/>
                </a:lnTo>
                <a:lnTo>
                  <a:pt x="2645228" y="624568"/>
                </a:lnTo>
                <a:lnTo>
                  <a:pt x="2189631" y="0"/>
                </a:lnTo>
                <a:lnTo>
                  <a:pt x="0" y="0"/>
                </a:lnTo>
                <a:lnTo>
                  <a:pt x="0" y="327975"/>
                </a:lnTo>
                <a:lnTo>
                  <a:pt x="216353" y="624568"/>
                </a:lnTo>
                <a:lnTo>
                  <a:pt x="0" y="921162"/>
                </a:lnTo>
                <a:lnTo>
                  <a:pt x="0" y="124913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700" dirty="0">
              <a:solidFill>
                <a:schemeClr val="bg1"/>
              </a:solidFill>
            </a:endParaRPr>
          </a:p>
        </p:txBody>
      </p:sp>
      <p:sp>
        <p:nvSpPr>
          <p:cNvPr id="5" name="Freeform 4"/>
          <p:cNvSpPr/>
          <p:nvPr/>
        </p:nvSpPr>
        <p:spPr>
          <a:xfrm>
            <a:off x="3121479" y="2465614"/>
            <a:ext cx="2901044" cy="1249136"/>
          </a:xfrm>
          <a:custGeom>
            <a:avLst/>
            <a:gdLst>
              <a:gd name="connsiteX0" fmla="*/ 0 w 2645228"/>
              <a:gd name="connsiteY0" fmla="*/ 1249136 h 1249136"/>
              <a:gd name="connsiteX1" fmla="*/ 2189631 w 2645228"/>
              <a:gd name="connsiteY1" fmla="*/ 1249136 h 1249136"/>
              <a:gd name="connsiteX2" fmla="*/ 2645228 w 2645228"/>
              <a:gd name="connsiteY2" fmla="*/ 624568 h 1249136"/>
              <a:gd name="connsiteX3" fmla="*/ 2189631 w 2645228"/>
              <a:gd name="connsiteY3" fmla="*/ 0 h 1249136"/>
              <a:gd name="connsiteX4" fmla="*/ 0 w 2645228"/>
              <a:gd name="connsiteY4" fmla="*/ 0 h 1249136"/>
              <a:gd name="connsiteX5" fmla="*/ 0 w 2645228"/>
              <a:gd name="connsiteY5" fmla="*/ 327975 h 1249136"/>
              <a:gd name="connsiteX6" fmla="*/ 216353 w 2645228"/>
              <a:gd name="connsiteY6" fmla="*/ 624568 h 1249136"/>
              <a:gd name="connsiteX7" fmla="*/ 0 w 2645228"/>
              <a:gd name="connsiteY7" fmla="*/ 921162 h 1249136"/>
              <a:gd name="connsiteX8" fmla="*/ 0 w 2645228"/>
              <a:gd name="connsiteY8" fmla="*/ 1249136 h 1249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5228" h="1249136">
                <a:moveTo>
                  <a:pt x="0" y="1249136"/>
                </a:moveTo>
                <a:lnTo>
                  <a:pt x="2189631" y="1249136"/>
                </a:lnTo>
                <a:lnTo>
                  <a:pt x="2645228" y="624568"/>
                </a:lnTo>
                <a:lnTo>
                  <a:pt x="2189631" y="0"/>
                </a:lnTo>
                <a:lnTo>
                  <a:pt x="0" y="0"/>
                </a:lnTo>
                <a:lnTo>
                  <a:pt x="0" y="327975"/>
                </a:lnTo>
                <a:lnTo>
                  <a:pt x="216353" y="624568"/>
                </a:lnTo>
                <a:lnTo>
                  <a:pt x="0" y="921162"/>
                </a:lnTo>
                <a:lnTo>
                  <a:pt x="0" y="12491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700" dirty="0">
              <a:solidFill>
                <a:schemeClr val="bg1"/>
              </a:solidFill>
            </a:endParaRPr>
          </a:p>
        </p:txBody>
      </p:sp>
      <p:sp>
        <p:nvSpPr>
          <p:cNvPr id="10" name="TextBox 9"/>
          <p:cNvSpPr txBox="1"/>
          <p:nvPr/>
        </p:nvSpPr>
        <p:spPr>
          <a:xfrm>
            <a:off x="6175539" y="2597740"/>
            <a:ext cx="1444461" cy="1038746"/>
          </a:xfrm>
          <a:prstGeom prst="rect">
            <a:avLst/>
          </a:prstGeom>
          <a:noFill/>
          <a:ln>
            <a:noFill/>
          </a:ln>
        </p:spPr>
        <p:txBody>
          <a:bodyPr wrap="square" rtlCol="0">
            <a:spAutoFit/>
          </a:bodyPr>
          <a:lstStyle/>
          <a:p>
            <a:pPr>
              <a:lnSpc>
                <a:spcPct val="150000"/>
              </a:lnSpc>
            </a:pPr>
            <a:r>
              <a:rPr lang="en-US" sz="1100" b="1" dirty="0">
                <a:solidFill>
                  <a:schemeClr val="bg1"/>
                </a:solidFill>
              </a:rPr>
              <a:t>YOUR TITLE HERE</a:t>
            </a:r>
          </a:p>
          <a:p>
            <a:pPr>
              <a:lnSpc>
                <a:spcPct val="150000"/>
              </a:lnSpc>
            </a:pPr>
            <a:r>
              <a:rPr lang="en-US" sz="1000" dirty="0">
                <a:solidFill>
                  <a:schemeClr val="bg1"/>
                </a:solidFill>
              </a:rPr>
              <a:t>There are many variations of passages</a:t>
            </a:r>
          </a:p>
        </p:txBody>
      </p:sp>
      <p:sp>
        <p:nvSpPr>
          <p:cNvPr id="11" name="TextBox 10"/>
          <p:cNvSpPr txBox="1"/>
          <p:nvPr/>
        </p:nvSpPr>
        <p:spPr>
          <a:xfrm>
            <a:off x="3453310" y="2597740"/>
            <a:ext cx="1444461" cy="1038746"/>
          </a:xfrm>
          <a:prstGeom prst="rect">
            <a:avLst/>
          </a:prstGeom>
          <a:noFill/>
          <a:ln>
            <a:noFill/>
          </a:ln>
        </p:spPr>
        <p:txBody>
          <a:bodyPr wrap="square" rtlCol="0">
            <a:spAutoFit/>
          </a:bodyPr>
          <a:lstStyle/>
          <a:p>
            <a:pPr>
              <a:lnSpc>
                <a:spcPct val="150000"/>
              </a:lnSpc>
            </a:pPr>
            <a:r>
              <a:rPr lang="en-US" sz="1100" b="1" dirty="0">
                <a:solidFill>
                  <a:schemeClr val="bg1"/>
                </a:solidFill>
              </a:rPr>
              <a:t>YOUR TITLE HERE</a:t>
            </a:r>
          </a:p>
          <a:p>
            <a:pPr>
              <a:lnSpc>
                <a:spcPct val="150000"/>
              </a:lnSpc>
            </a:pPr>
            <a:r>
              <a:rPr lang="en-US" sz="1000" dirty="0">
                <a:solidFill>
                  <a:schemeClr val="bg1"/>
                </a:solidFill>
              </a:rPr>
              <a:t>There are many variations of passages, </a:t>
            </a:r>
          </a:p>
        </p:txBody>
      </p:sp>
      <p:sp>
        <p:nvSpPr>
          <p:cNvPr id="14" name="Freeform 13"/>
          <p:cNvSpPr/>
          <p:nvPr/>
        </p:nvSpPr>
        <p:spPr>
          <a:xfrm>
            <a:off x="399249" y="2465614"/>
            <a:ext cx="2901044" cy="1249136"/>
          </a:xfrm>
          <a:custGeom>
            <a:avLst/>
            <a:gdLst>
              <a:gd name="connsiteX0" fmla="*/ 0 w 2901044"/>
              <a:gd name="connsiteY0" fmla="*/ 0 h 1249136"/>
              <a:gd name="connsiteX1" fmla="*/ 327660 w 2901044"/>
              <a:gd name="connsiteY1" fmla="*/ 0 h 1249136"/>
              <a:gd name="connsiteX2" fmla="*/ 2401387 w 2901044"/>
              <a:gd name="connsiteY2" fmla="*/ 0 h 1249136"/>
              <a:gd name="connsiteX3" fmla="*/ 2901044 w 2901044"/>
              <a:gd name="connsiteY3" fmla="*/ 624568 h 1249136"/>
              <a:gd name="connsiteX4" fmla="*/ 2401387 w 2901044"/>
              <a:gd name="connsiteY4" fmla="*/ 1249136 h 1249136"/>
              <a:gd name="connsiteX5" fmla="*/ 327660 w 2901044"/>
              <a:gd name="connsiteY5" fmla="*/ 1249136 h 1249136"/>
              <a:gd name="connsiteX6" fmla="*/ 0 w 2901044"/>
              <a:gd name="connsiteY6" fmla="*/ 1249136 h 1249136"/>
              <a:gd name="connsiteX7" fmla="*/ 0 w 2901044"/>
              <a:gd name="connsiteY7" fmla="*/ 921162 h 1249136"/>
              <a:gd name="connsiteX8" fmla="*/ 0 w 2901044"/>
              <a:gd name="connsiteY8" fmla="*/ 327975 h 1249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01044" h="1249136">
                <a:moveTo>
                  <a:pt x="0" y="0"/>
                </a:moveTo>
                <a:lnTo>
                  <a:pt x="327660" y="0"/>
                </a:lnTo>
                <a:lnTo>
                  <a:pt x="2401387" y="0"/>
                </a:lnTo>
                <a:lnTo>
                  <a:pt x="2901044" y="624568"/>
                </a:lnTo>
                <a:lnTo>
                  <a:pt x="2401387" y="1249136"/>
                </a:lnTo>
                <a:lnTo>
                  <a:pt x="327660" y="1249136"/>
                </a:lnTo>
                <a:lnTo>
                  <a:pt x="0" y="1249136"/>
                </a:lnTo>
                <a:lnTo>
                  <a:pt x="0" y="921162"/>
                </a:lnTo>
                <a:lnTo>
                  <a:pt x="0" y="32797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731080" y="2597740"/>
            <a:ext cx="1444461" cy="1038746"/>
          </a:xfrm>
          <a:prstGeom prst="rect">
            <a:avLst/>
          </a:prstGeom>
          <a:noFill/>
          <a:ln>
            <a:noFill/>
          </a:ln>
        </p:spPr>
        <p:txBody>
          <a:bodyPr wrap="square" rtlCol="0">
            <a:spAutoFit/>
          </a:bodyPr>
          <a:lstStyle/>
          <a:p>
            <a:pPr>
              <a:lnSpc>
                <a:spcPct val="150000"/>
              </a:lnSpc>
            </a:pPr>
            <a:r>
              <a:rPr lang="en-US" sz="1100" b="1" dirty="0">
                <a:solidFill>
                  <a:schemeClr val="bg1"/>
                </a:solidFill>
              </a:rPr>
              <a:t>YOUR TITLE HERE</a:t>
            </a:r>
          </a:p>
          <a:p>
            <a:pPr>
              <a:lnSpc>
                <a:spcPct val="150000"/>
              </a:lnSpc>
            </a:pPr>
            <a:r>
              <a:rPr lang="en-US" sz="1000" dirty="0">
                <a:solidFill>
                  <a:schemeClr val="bg1"/>
                </a:solidFill>
              </a:rPr>
              <a:t>There are many variations of passages</a:t>
            </a:r>
          </a:p>
        </p:txBody>
      </p:sp>
      <p:sp>
        <p:nvSpPr>
          <p:cNvPr id="16" name="Freeform 15"/>
          <p:cNvSpPr>
            <a:spLocks noEditPoints="1"/>
          </p:cNvSpPr>
          <p:nvPr/>
        </p:nvSpPr>
        <p:spPr bwMode="auto">
          <a:xfrm>
            <a:off x="2240534" y="2858326"/>
            <a:ext cx="618284" cy="463712"/>
          </a:xfrm>
          <a:custGeom>
            <a:avLst/>
            <a:gdLst/>
            <a:ahLst/>
            <a:cxnLst>
              <a:cxn ang="0">
                <a:pos x="168" y="126"/>
              </a:cxn>
              <a:cxn ang="0">
                <a:pos x="0" y="126"/>
              </a:cxn>
              <a:cxn ang="0">
                <a:pos x="0" y="0"/>
              </a:cxn>
              <a:cxn ang="0">
                <a:pos x="10" y="0"/>
              </a:cxn>
              <a:cxn ang="0">
                <a:pos x="10" y="115"/>
              </a:cxn>
              <a:cxn ang="0">
                <a:pos x="168" y="115"/>
              </a:cxn>
              <a:cxn ang="0">
                <a:pos x="168" y="126"/>
              </a:cxn>
              <a:cxn ang="0">
                <a:pos x="54" y="104"/>
              </a:cxn>
              <a:cxn ang="0">
                <a:pos x="32" y="104"/>
              </a:cxn>
              <a:cxn ang="0">
                <a:pos x="32" y="63"/>
              </a:cxn>
              <a:cxn ang="0">
                <a:pos x="54" y="63"/>
              </a:cxn>
              <a:cxn ang="0">
                <a:pos x="54" y="104"/>
              </a:cxn>
              <a:cxn ang="0">
                <a:pos x="84" y="104"/>
              </a:cxn>
              <a:cxn ang="0">
                <a:pos x="64" y="104"/>
              </a:cxn>
              <a:cxn ang="0">
                <a:pos x="64" y="19"/>
              </a:cxn>
              <a:cxn ang="0">
                <a:pos x="84" y="19"/>
              </a:cxn>
              <a:cxn ang="0">
                <a:pos x="84" y="104"/>
              </a:cxn>
              <a:cxn ang="0">
                <a:pos x="116" y="104"/>
              </a:cxn>
              <a:cxn ang="0">
                <a:pos x="95" y="104"/>
              </a:cxn>
              <a:cxn ang="0">
                <a:pos x="95" y="41"/>
              </a:cxn>
              <a:cxn ang="0">
                <a:pos x="116" y="41"/>
              </a:cxn>
              <a:cxn ang="0">
                <a:pos x="116" y="104"/>
              </a:cxn>
              <a:cxn ang="0">
                <a:pos x="147" y="104"/>
              </a:cxn>
              <a:cxn ang="0">
                <a:pos x="127" y="104"/>
              </a:cxn>
              <a:cxn ang="0">
                <a:pos x="127" y="9"/>
              </a:cxn>
              <a:cxn ang="0">
                <a:pos x="147" y="9"/>
              </a:cxn>
              <a:cxn ang="0">
                <a:pos x="147" y="104"/>
              </a:cxn>
            </a:cxnLst>
            <a:rect l="0" t="0" r="r" b="b"/>
            <a:pathLst>
              <a:path w="168" h="126">
                <a:moveTo>
                  <a:pt x="168" y="126"/>
                </a:moveTo>
                <a:lnTo>
                  <a:pt x="0" y="126"/>
                </a:lnTo>
                <a:lnTo>
                  <a:pt x="0" y="0"/>
                </a:lnTo>
                <a:lnTo>
                  <a:pt x="10" y="0"/>
                </a:lnTo>
                <a:lnTo>
                  <a:pt x="10" y="115"/>
                </a:lnTo>
                <a:lnTo>
                  <a:pt x="168" y="115"/>
                </a:lnTo>
                <a:lnTo>
                  <a:pt x="168" y="126"/>
                </a:lnTo>
                <a:close/>
                <a:moveTo>
                  <a:pt x="54" y="104"/>
                </a:moveTo>
                <a:lnTo>
                  <a:pt x="32" y="104"/>
                </a:lnTo>
                <a:lnTo>
                  <a:pt x="32" y="63"/>
                </a:lnTo>
                <a:lnTo>
                  <a:pt x="54" y="63"/>
                </a:lnTo>
                <a:lnTo>
                  <a:pt x="54" y="104"/>
                </a:lnTo>
                <a:close/>
                <a:moveTo>
                  <a:pt x="84" y="104"/>
                </a:moveTo>
                <a:lnTo>
                  <a:pt x="64" y="104"/>
                </a:lnTo>
                <a:lnTo>
                  <a:pt x="64" y="19"/>
                </a:lnTo>
                <a:lnTo>
                  <a:pt x="84" y="19"/>
                </a:lnTo>
                <a:lnTo>
                  <a:pt x="84" y="104"/>
                </a:lnTo>
                <a:close/>
                <a:moveTo>
                  <a:pt x="116" y="104"/>
                </a:moveTo>
                <a:lnTo>
                  <a:pt x="95" y="104"/>
                </a:lnTo>
                <a:lnTo>
                  <a:pt x="95" y="41"/>
                </a:lnTo>
                <a:lnTo>
                  <a:pt x="116" y="41"/>
                </a:lnTo>
                <a:lnTo>
                  <a:pt x="116" y="104"/>
                </a:lnTo>
                <a:close/>
                <a:moveTo>
                  <a:pt x="147" y="104"/>
                </a:moveTo>
                <a:lnTo>
                  <a:pt x="127" y="104"/>
                </a:lnTo>
                <a:lnTo>
                  <a:pt x="127" y="9"/>
                </a:lnTo>
                <a:lnTo>
                  <a:pt x="147" y="9"/>
                </a:lnTo>
                <a:lnTo>
                  <a:pt x="147" y="104"/>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 name="Freeform 66"/>
          <p:cNvSpPr>
            <a:spLocks noEditPoints="1"/>
          </p:cNvSpPr>
          <p:nvPr/>
        </p:nvSpPr>
        <p:spPr bwMode="auto">
          <a:xfrm>
            <a:off x="5024701" y="2898439"/>
            <a:ext cx="494410" cy="383486"/>
          </a:xfrm>
          <a:custGeom>
            <a:avLst/>
            <a:gdLst/>
            <a:ahLst/>
            <a:cxnLst>
              <a:cxn ang="0">
                <a:pos x="29" y="41"/>
              </a:cxn>
              <a:cxn ang="0">
                <a:pos x="22" y="40"/>
              </a:cxn>
              <a:cxn ang="0">
                <a:pos x="11" y="45"/>
              </a:cxn>
              <a:cxn ang="0">
                <a:pos x="7" y="46"/>
              </a:cxn>
              <a:cxn ang="0">
                <a:pos x="7" y="46"/>
              </a:cxn>
              <a:cxn ang="0">
                <a:pos x="6" y="45"/>
              </a:cxn>
              <a:cxn ang="0">
                <a:pos x="6" y="43"/>
              </a:cxn>
              <a:cxn ang="0">
                <a:pos x="11" y="36"/>
              </a:cxn>
              <a:cxn ang="0">
                <a:pos x="0" y="20"/>
              </a:cxn>
              <a:cxn ang="0">
                <a:pos x="29" y="0"/>
              </a:cxn>
              <a:cxn ang="0">
                <a:pos x="57" y="20"/>
              </a:cxn>
              <a:cxn ang="0">
                <a:pos x="29" y="41"/>
              </a:cxn>
              <a:cxn ang="0">
                <a:pos x="62" y="47"/>
              </a:cxn>
              <a:cxn ang="0">
                <a:pos x="66" y="53"/>
              </a:cxn>
              <a:cxn ang="0">
                <a:pos x="67" y="55"/>
              </a:cxn>
              <a:cxn ang="0">
                <a:pos x="66" y="56"/>
              </a:cxn>
              <a:cxn ang="0">
                <a:pos x="62" y="55"/>
              </a:cxn>
              <a:cxn ang="0">
                <a:pos x="51" y="50"/>
              </a:cxn>
              <a:cxn ang="0">
                <a:pos x="44" y="51"/>
              </a:cxn>
              <a:cxn ang="0">
                <a:pos x="25" y="46"/>
              </a:cxn>
              <a:cxn ang="0">
                <a:pos x="29" y="46"/>
              </a:cxn>
              <a:cxn ang="0">
                <a:pos x="52" y="39"/>
              </a:cxn>
              <a:cxn ang="0">
                <a:pos x="62" y="20"/>
              </a:cxn>
              <a:cxn ang="0">
                <a:pos x="61" y="14"/>
              </a:cxn>
              <a:cxn ang="0">
                <a:pos x="72" y="30"/>
              </a:cxn>
              <a:cxn ang="0">
                <a:pos x="62" y="47"/>
              </a:cxn>
            </a:cxnLst>
            <a:rect l="0" t="0" r="r" b="b"/>
            <a:pathLst>
              <a:path w="72" h="56">
                <a:moveTo>
                  <a:pt x="29" y="41"/>
                </a:moveTo>
                <a:cubicBezTo>
                  <a:pt x="26" y="41"/>
                  <a:pt x="24" y="40"/>
                  <a:pt x="22" y="40"/>
                </a:cubicBezTo>
                <a:cubicBezTo>
                  <a:pt x="18" y="42"/>
                  <a:pt x="15" y="44"/>
                  <a:pt x="11" y="45"/>
                </a:cubicBezTo>
                <a:cubicBezTo>
                  <a:pt x="9" y="45"/>
                  <a:pt x="8" y="46"/>
                  <a:pt x="7" y="46"/>
                </a:cubicBezTo>
                <a:cubicBezTo>
                  <a:pt x="7" y="46"/>
                  <a:pt x="7" y="46"/>
                  <a:pt x="7" y="46"/>
                </a:cubicBezTo>
                <a:cubicBezTo>
                  <a:pt x="6" y="46"/>
                  <a:pt x="6" y="45"/>
                  <a:pt x="6" y="45"/>
                </a:cubicBezTo>
                <a:cubicBezTo>
                  <a:pt x="5" y="44"/>
                  <a:pt x="6" y="43"/>
                  <a:pt x="6" y="43"/>
                </a:cubicBezTo>
                <a:cubicBezTo>
                  <a:pt x="8" y="41"/>
                  <a:pt x="10" y="40"/>
                  <a:pt x="11" y="36"/>
                </a:cubicBezTo>
                <a:cubicBezTo>
                  <a:pt x="5" y="32"/>
                  <a:pt x="0" y="27"/>
                  <a:pt x="0" y="20"/>
                </a:cubicBezTo>
                <a:cubicBezTo>
                  <a:pt x="0" y="9"/>
                  <a:pt x="13" y="0"/>
                  <a:pt x="29" y="0"/>
                </a:cubicBezTo>
                <a:cubicBezTo>
                  <a:pt x="44" y="0"/>
                  <a:pt x="57" y="9"/>
                  <a:pt x="57" y="20"/>
                </a:cubicBezTo>
                <a:cubicBezTo>
                  <a:pt x="57" y="32"/>
                  <a:pt x="44" y="41"/>
                  <a:pt x="29" y="41"/>
                </a:cubicBezTo>
                <a:close/>
                <a:moveTo>
                  <a:pt x="62" y="47"/>
                </a:moveTo>
                <a:cubicBezTo>
                  <a:pt x="63" y="50"/>
                  <a:pt x="65" y="51"/>
                  <a:pt x="66" y="53"/>
                </a:cubicBezTo>
                <a:cubicBezTo>
                  <a:pt x="67" y="54"/>
                  <a:pt x="67" y="54"/>
                  <a:pt x="67" y="55"/>
                </a:cubicBezTo>
                <a:cubicBezTo>
                  <a:pt x="67" y="56"/>
                  <a:pt x="67" y="56"/>
                  <a:pt x="66" y="56"/>
                </a:cubicBezTo>
                <a:cubicBezTo>
                  <a:pt x="65" y="56"/>
                  <a:pt x="63" y="56"/>
                  <a:pt x="62" y="55"/>
                </a:cubicBezTo>
                <a:cubicBezTo>
                  <a:pt x="58" y="54"/>
                  <a:pt x="55" y="53"/>
                  <a:pt x="51" y="50"/>
                </a:cubicBezTo>
                <a:cubicBezTo>
                  <a:pt x="49" y="51"/>
                  <a:pt x="47" y="51"/>
                  <a:pt x="44" y="51"/>
                </a:cubicBezTo>
                <a:cubicBezTo>
                  <a:pt x="37" y="51"/>
                  <a:pt x="30" y="49"/>
                  <a:pt x="25" y="46"/>
                </a:cubicBezTo>
                <a:cubicBezTo>
                  <a:pt x="26" y="46"/>
                  <a:pt x="28" y="46"/>
                  <a:pt x="29" y="46"/>
                </a:cubicBezTo>
                <a:cubicBezTo>
                  <a:pt x="37" y="46"/>
                  <a:pt x="46" y="43"/>
                  <a:pt x="52" y="39"/>
                </a:cubicBezTo>
                <a:cubicBezTo>
                  <a:pt x="58" y="34"/>
                  <a:pt x="62" y="27"/>
                  <a:pt x="62" y="20"/>
                </a:cubicBezTo>
                <a:cubicBezTo>
                  <a:pt x="62" y="18"/>
                  <a:pt x="62" y="16"/>
                  <a:pt x="61" y="14"/>
                </a:cubicBezTo>
                <a:cubicBezTo>
                  <a:pt x="68" y="18"/>
                  <a:pt x="72" y="24"/>
                  <a:pt x="72" y="30"/>
                </a:cubicBezTo>
                <a:cubicBezTo>
                  <a:pt x="72" y="37"/>
                  <a:pt x="68" y="43"/>
                  <a:pt x="62" y="47"/>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 name="Freeform 105"/>
          <p:cNvSpPr>
            <a:spLocks noEditPoints="1"/>
          </p:cNvSpPr>
          <p:nvPr/>
        </p:nvSpPr>
        <p:spPr bwMode="auto">
          <a:xfrm>
            <a:off x="7758670" y="2853179"/>
            <a:ext cx="470930" cy="474006"/>
          </a:xfrm>
          <a:custGeom>
            <a:avLst/>
            <a:gdLst/>
            <a:ahLst/>
            <a:cxnLst>
              <a:cxn ang="0">
                <a:pos x="0" y="46"/>
              </a:cxn>
              <a:cxn ang="0">
                <a:pos x="9" y="31"/>
              </a:cxn>
              <a:cxn ang="0">
                <a:pos x="4" y="32"/>
              </a:cxn>
              <a:cxn ang="0">
                <a:pos x="7" y="25"/>
              </a:cxn>
              <a:cxn ang="0">
                <a:pos x="6" y="42"/>
              </a:cxn>
              <a:cxn ang="0">
                <a:pos x="11" y="39"/>
              </a:cxn>
              <a:cxn ang="0">
                <a:pos x="15" y="46"/>
              </a:cxn>
              <a:cxn ang="0">
                <a:pos x="0" y="69"/>
              </a:cxn>
              <a:cxn ang="0">
                <a:pos x="7" y="67"/>
              </a:cxn>
              <a:cxn ang="0">
                <a:pos x="5" y="62"/>
              </a:cxn>
              <a:cxn ang="0">
                <a:pos x="9" y="55"/>
              </a:cxn>
              <a:cxn ang="0">
                <a:pos x="5" y="55"/>
              </a:cxn>
              <a:cxn ang="0">
                <a:pos x="1" y="57"/>
              </a:cxn>
              <a:cxn ang="0">
                <a:pos x="14" y="51"/>
              </a:cxn>
              <a:cxn ang="0">
                <a:pos x="10" y="59"/>
              </a:cxn>
              <a:cxn ang="0">
                <a:pos x="7" y="71"/>
              </a:cxn>
              <a:cxn ang="0">
                <a:pos x="1" y="20"/>
              </a:cxn>
              <a:cxn ang="0">
                <a:pos x="6" y="16"/>
              </a:cxn>
              <a:cxn ang="0">
                <a:pos x="6" y="6"/>
              </a:cxn>
              <a:cxn ang="0">
                <a:pos x="4" y="8"/>
              </a:cxn>
              <a:cxn ang="0">
                <a:pos x="6" y="0"/>
              </a:cxn>
              <a:cxn ang="0">
                <a:pos x="11" y="16"/>
              </a:cxn>
              <a:cxn ang="0">
                <a:pos x="15" y="20"/>
              </a:cxn>
              <a:cxn ang="0">
                <a:pos x="70" y="20"/>
              </a:cxn>
              <a:cxn ang="0">
                <a:pos x="20" y="19"/>
              </a:cxn>
              <a:cxn ang="0">
                <a:pos x="21" y="10"/>
              </a:cxn>
              <a:cxn ang="0">
                <a:pos x="71" y="11"/>
              </a:cxn>
              <a:cxn ang="0">
                <a:pos x="71" y="39"/>
              </a:cxn>
              <a:cxn ang="0">
                <a:pos x="21" y="40"/>
              </a:cxn>
              <a:cxn ang="0">
                <a:pos x="20" y="31"/>
              </a:cxn>
              <a:cxn ang="0">
                <a:pos x="70" y="30"/>
              </a:cxn>
              <a:cxn ang="0">
                <a:pos x="71" y="39"/>
              </a:cxn>
              <a:cxn ang="0">
                <a:pos x="70" y="61"/>
              </a:cxn>
              <a:cxn ang="0">
                <a:pos x="20" y="60"/>
              </a:cxn>
              <a:cxn ang="0">
                <a:pos x="21" y="51"/>
              </a:cxn>
              <a:cxn ang="0">
                <a:pos x="71" y="52"/>
              </a:cxn>
            </a:cxnLst>
            <a:rect l="0" t="0" r="r" b="b"/>
            <a:pathLst>
              <a:path w="71" h="71">
                <a:moveTo>
                  <a:pt x="15" y="46"/>
                </a:moveTo>
                <a:cubicBezTo>
                  <a:pt x="0" y="46"/>
                  <a:pt x="0" y="46"/>
                  <a:pt x="0" y="46"/>
                </a:cubicBezTo>
                <a:cubicBezTo>
                  <a:pt x="0" y="45"/>
                  <a:pt x="0" y="44"/>
                  <a:pt x="0" y="43"/>
                </a:cubicBezTo>
                <a:cubicBezTo>
                  <a:pt x="0" y="36"/>
                  <a:pt x="9" y="35"/>
                  <a:pt x="9" y="31"/>
                </a:cubicBezTo>
                <a:cubicBezTo>
                  <a:pt x="9" y="30"/>
                  <a:pt x="8" y="29"/>
                  <a:pt x="7" y="29"/>
                </a:cubicBezTo>
                <a:cubicBezTo>
                  <a:pt x="6" y="29"/>
                  <a:pt x="4" y="31"/>
                  <a:pt x="4" y="32"/>
                </a:cubicBezTo>
                <a:cubicBezTo>
                  <a:pt x="0" y="29"/>
                  <a:pt x="0" y="29"/>
                  <a:pt x="0" y="29"/>
                </a:cubicBezTo>
                <a:cubicBezTo>
                  <a:pt x="2" y="27"/>
                  <a:pt x="4" y="25"/>
                  <a:pt x="7" y="25"/>
                </a:cubicBezTo>
                <a:cubicBezTo>
                  <a:pt x="11" y="25"/>
                  <a:pt x="14" y="27"/>
                  <a:pt x="14" y="31"/>
                </a:cubicBezTo>
                <a:cubicBezTo>
                  <a:pt x="14" y="37"/>
                  <a:pt x="6" y="38"/>
                  <a:pt x="6" y="42"/>
                </a:cubicBezTo>
                <a:cubicBezTo>
                  <a:pt x="11" y="42"/>
                  <a:pt x="11" y="42"/>
                  <a:pt x="11" y="42"/>
                </a:cubicBezTo>
                <a:cubicBezTo>
                  <a:pt x="11" y="39"/>
                  <a:pt x="11" y="39"/>
                  <a:pt x="11" y="39"/>
                </a:cubicBezTo>
                <a:cubicBezTo>
                  <a:pt x="15" y="39"/>
                  <a:pt x="15" y="39"/>
                  <a:pt x="15" y="39"/>
                </a:cubicBezTo>
                <a:lnTo>
                  <a:pt x="15" y="46"/>
                </a:lnTo>
                <a:close/>
                <a:moveTo>
                  <a:pt x="7" y="71"/>
                </a:moveTo>
                <a:cubicBezTo>
                  <a:pt x="5" y="71"/>
                  <a:pt x="2" y="70"/>
                  <a:pt x="0" y="69"/>
                </a:cubicBezTo>
                <a:cubicBezTo>
                  <a:pt x="3" y="65"/>
                  <a:pt x="3" y="65"/>
                  <a:pt x="3" y="65"/>
                </a:cubicBezTo>
                <a:cubicBezTo>
                  <a:pt x="4" y="66"/>
                  <a:pt x="5" y="67"/>
                  <a:pt x="7" y="67"/>
                </a:cubicBezTo>
                <a:cubicBezTo>
                  <a:pt x="8" y="67"/>
                  <a:pt x="10" y="66"/>
                  <a:pt x="10" y="65"/>
                </a:cubicBezTo>
                <a:cubicBezTo>
                  <a:pt x="10" y="62"/>
                  <a:pt x="7" y="62"/>
                  <a:pt x="5" y="62"/>
                </a:cubicBezTo>
                <a:cubicBezTo>
                  <a:pt x="4" y="60"/>
                  <a:pt x="4" y="60"/>
                  <a:pt x="4" y="60"/>
                </a:cubicBezTo>
                <a:cubicBezTo>
                  <a:pt x="6" y="58"/>
                  <a:pt x="7" y="56"/>
                  <a:pt x="9" y="55"/>
                </a:cubicBezTo>
                <a:cubicBezTo>
                  <a:pt x="9" y="55"/>
                  <a:pt x="9" y="55"/>
                  <a:pt x="9" y="55"/>
                </a:cubicBezTo>
                <a:cubicBezTo>
                  <a:pt x="8" y="55"/>
                  <a:pt x="6" y="55"/>
                  <a:pt x="5" y="55"/>
                </a:cubicBezTo>
                <a:cubicBezTo>
                  <a:pt x="5" y="57"/>
                  <a:pt x="5" y="57"/>
                  <a:pt x="5" y="57"/>
                </a:cubicBezTo>
                <a:cubicBezTo>
                  <a:pt x="1" y="57"/>
                  <a:pt x="1" y="57"/>
                  <a:pt x="1" y="57"/>
                </a:cubicBezTo>
                <a:cubicBezTo>
                  <a:pt x="1" y="51"/>
                  <a:pt x="1" y="51"/>
                  <a:pt x="1" y="51"/>
                </a:cubicBezTo>
                <a:cubicBezTo>
                  <a:pt x="14" y="51"/>
                  <a:pt x="14" y="51"/>
                  <a:pt x="14" y="51"/>
                </a:cubicBezTo>
                <a:cubicBezTo>
                  <a:pt x="14" y="54"/>
                  <a:pt x="14" y="54"/>
                  <a:pt x="14" y="54"/>
                </a:cubicBezTo>
                <a:cubicBezTo>
                  <a:pt x="10" y="59"/>
                  <a:pt x="10" y="59"/>
                  <a:pt x="10" y="59"/>
                </a:cubicBezTo>
                <a:cubicBezTo>
                  <a:pt x="13" y="60"/>
                  <a:pt x="15" y="62"/>
                  <a:pt x="15" y="64"/>
                </a:cubicBezTo>
                <a:cubicBezTo>
                  <a:pt x="15" y="69"/>
                  <a:pt x="11" y="71"/>
                  <a:pt x="7" y="71"/>
                </a:cubicBezTo>
                <a:close/>
                <a:moveTo>
                  <a:pt x="15" y="20"/>
                </a:moveTo>
                <a:cubicBezTo>
                  <a:pt x="1" y="20"/>
                  <a:pt x="1" y="20"/>
                  <a:pt x="1" y="20"/>
                </a:cubicBezTo>
                <a:cubicBezTo>
                  <a:pt x="1" y="16"/>
                  <a:pt x="1" y="16"/>
                  <a:pt x="1" y="16"/>
                </a:cubicBezTo>
                <a:cubicBezTo>
                  <a:pt x="6" y="16"/>
                  <a:pt x="6" y="16"/>
                  <a:pt x="6" y="16"/>
                </a:cubicBezTo>
                <a:cubicBezTo>
                  <a:pt x="6" y="13"/>
                  <a:pt x="6" y="9"/>
                  <a:pt x="6" y="6"/>
                </a:cubicBezTo>
                <a:cubicBezTo>
                  <a:pt x="6" y="6"/>
                  <a:pt x="6" y="6"/>
                  <a:pt x="6" y="6"/>
                </a:cubicBezTo>
                <a:cubicBezTo>
                  <a:pt x="6" y="6"/>
                  <a:pt x="6" y="6"/>
                  <a:pt x="6" y="6"/>
                </a:cubicBezTo>
                <a:cubicBezTo>
                  <a:pt x="5" y="7"/>
                  <a:pt x="4" y="7"/>
                  <a:pt x="4" y="8"/>
                </a:cubicBezTo>
                <a:cubicBezTo>
                  <a:pt x="1" y="5"/>
                  <a:pt x="1" y="5"/>
                  <a:pt x="1" y="5"/>
                </a:cubicBezTo>
                <a:cubicBezTo>
                  <a:pt x="6" y="0"/>
                  <a:pt x="6" y="0"/>
                  <a:pt x="6" y="0"/>
                </a:cubicBezTo>
                <a:cubicBezTo>
                  <a:pt x="11" y="0"/>
                  <a:pt x="11" y="0"/>
                  <a:pt x="11" y="0"/>
                </a:cubicBezTo>
                <a:cubicBezTo>
                  <a:pt x="11" y="16"/>
                  <a:pt x="11" y="16"/>
                  <a:pt x="11" y="16"/>
                </a:cubicBezTo>
                <a:cubicBezTo>
                  <a:pt x="15" y="16"/>
                  <a:pt x="15" y="16"/>
                  <a:pt x="15" y="16"/>
                </a:cubicBezTo>
                <a:lnTo>
                  <a:pt x="15" y="20"/>
                </a:lnTo>
                <a:close/>
                <a:moveTo>
                  <a:pt x="71" y="19"/>
                </a:moveTo>
                <a:cubicBezTo>
                  <a:pt x="71" y="19"/>
                  <a:pt x="71" y="20"/>
                  <a:pt x="70" y="20"/>
                </a:cubicBezTo>
                <a:cubicBezTo>
                  <a:pt x="21" y="20"/>
                  <a:pt x="21" y="20"/>
                  <a:pt x="21" y="20"/>
                </a:cubicBezTo>
                <a:cubicBezTo>
                  <a:pt x="21" y="20"/>
                  <a:pt x="20" y="19"/>
                  <a:pt x="20" y="19"/>
                </a:cubicBezTo>
                <a:cubicBezTo>
                  <a:pt x="20" y="11"/>
                  <a:pt x="20" y="11"/>
                  <a:pt x="20" y="11"/>
                </a:cubicBezTo>
                <a:cubicBezTo>
                  <a:pt x="20" y="10"/>
                  <a:pt x="21" y="10"/>
                  <a:pt x="21" y="10"/>
                </a:cubicBezTo>
                <a:cubicBezTo>
                  <a:pt x="70" y="10"/>
                  <a:pt x="70" y="10"/>
                  <a:pt x="70" y="10"/>
                </a:cubicBezTo>
                <a:cubicBezTo>
                  <a:pt x="71" y="10"/>
                  <a:pt x="71" y="10"/>
                  <a:pt x="71" y="11"/>
                </a:cubicBezTo>
                <a:lnTo>
                  <a:pt x="71" y="19"/>
                </a:lnTo>
                <a:close/>
                <a:moveTo>
                  <a:pt x="71" y="39"/>
                </a:moveTo>
                <a:cubicBezTo>
                  <a:pt x="71" y="40"/>
                  <a:pt x="71" y="40"/>
                  <a:pt x="70" y="40"/>
                </a:cubicBezTo>
                <a:cubicBezTo>
                  <a:pt x="21" y="40"/>
                  <a:pt x="21" y="40"/>
                  <a:pt x="21" y="40"/>
                </a:cubicBezTo>
                <a:cubicBezTo>
                  <a:pt x="21" y="40"/>
                  <a:pt x="20" y="40"/>
                  <a:pt x="20" y="39"/>
                </a:cubicBezTo>
                <a:cubicBezTo>
                  <a:pt x="20" y="31"/>
                  <a:pt x="20" y="31"/>
                  <a:pt x="20" y="31"/>
                </a:cubicBezTo>
                <a:cubicBezTo>
                  <a:pt x="20" y="31"/>
                  <a:pt x="21" y="30"/>
                  <a:pt x="21" y="30"/>
                </a:cubicBezTo>
                <a:cubicBezTo>
                  <a:pt x="70" y="30"/>
                  <a:pt x="70" y="30"/>
                  <a:pt x="70" y="30"/>
                </a:cubicBezTo>
                <a:cubicBezTo>
                  <a:pt x="71" y="30"/>
                  <a:pt x="71" y="31"/>
                  <a:pt x="71" y="31"/>
                </a:cubicBezTo>
                <a:lnTo>
                  <a:pt x="71" y="39"/>
                </a:lnTo>
                <a:close/>
                <a:moveTo>
                  <a:pt x="71" y="60"/>
                </a:moveTo>
                <a:cubicBezTo>
                  <a:pt x="71" y="60"/>
                  <a:pt x="71" y="61"/>
                  <a:pt x="70" y="61"/>
                </a:cubicBezTo>
                <a:cubicBezTo>
                  <a:pt x="21" y="61"/>
                  <a:pt x="21" y="61"/>
                  <a:pt x="21" y="61"/>
                </a:cubicBezTo>
                <a:cubicBezTo>
                  <a:pt x="21" y="61"/>
                  <a:pt x="20" y="60"/>
                  <a:pt x="20" y="60"/>
                </a:cubicBezTo>
                <a:cubicBezTo>
                  <a:pt x="20" y="52"/>
                  <a:pt x="20" y="52"/>
                  <a:pt x="20" y="52"/>
                </a:cubicBezTo>
                <a:cubicBezTo>
                  <a:pt x="20" y="51"/>
                  <a:pt x="21" y="51"/>
                  <a:pt x="21" y="51"/>
                </a:cubicBezTo>
                <a:cubicBezTo>
                  <a:pt x="70" y="51"/>
                  <a:pt x="70" y="51"/>
                  <a:pt x="70" y="51"/>
                </a:cubicBezTo>
                <a:cubicBezTo>
                  <a:pt x="71" y="51"/>
                  <a:pt x="71" y="51"/>
                  <a:pt x="71" y="52"/>
                </a:cubicBezTo>
                <a:lnTo>
                  <a:pt x="71" y="60"/>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985509929"/>
      </p:ext>
    </p:extLst>
  </p:cSld>
  <p:clrMapOvr>
    <a:masterClrMapping/>
  </p:clrMapOvr>
  <p:transition spd="slow">
    <p:push dir="u"/>
  </p:transition>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199" name="TextBox 198"/>
          <p:cNvSpPr txBox="1"/>
          <p:nvPr/>
        </p:nvSpPr>
        <p:spPr>
          <a:xfrm>
            <a:off x="536107" y="1655478"/>
            <a:ext cx="1137586" cy="400110"/>
          </a:xfrm>
          <a:prstGeom prst="rect">
            <a:avLst/>
          </a:prstGeom>
          <a:noFill/>
        </p:spPr>
        <p:txBody>
          <a:bodyPr wrap="square" rtlCol="0">
            <a:spAutoFit/>
          </a:bodyPr>
          <a:lstStyle/>
          <a:p>
            <a:pPr algn="ctr"/>
            <a:r>
              <a:rPr lang="en-US" b="1" dirty="0">
                <a:solidFill>
                  <a:schemeClr val="accent1"/>
                </a:solidFill>
              </a:rPr>
              <a:t>60%</a:t>
            </a:r>
          </a:p>
        </p:txBody>
      </p:sp>
      <p:sp>
        <p:nvSpPr>
          <p:cNvPr id="200" name="TextBox 199"/>
          <p:cNvSpPr txBox="1"/>
          <p:nvPr/>
        </p:nvSpPr>
        <p:spPr>
          <a:xfrm>
            <a:off x="2266248" y="1655478"/>
            <a:ext cx="1137586" cy="400110"/>
          </a:xfrm>
          <a:prstGeom prst="rect">
            <a:avLst/>
          </a:prstGeom>
          <a:noFill/>
        </p:spPr>
        <p:txBody>
          <a:bodyPr wrap="square" rtlCol="0">
            <a:spAutoFit/>
          </a:bodyPr>
          <a:lstStyle/>
          <a:p>
            <a:pPr algn="ctr"/>
            <a:r>
              <a:rPr lang="en-US" b="1" dirty="0">
                <a:solidFill>
                  <a:schemeClr val="accent2"/>
                </a:solidFill>
              </a:rPr>
              <a:t>90%</a:t>
            </a:r>
          </a:p>
        </p:txBody>
      </p:sp>
      <p:sp>
        <p:nvSpPr>
          <p:cNvPr id="201" name="TextBox 200"/>
          <p:cNvSpPr txBox="1"/>
          <p:nvPr/>
        </p:nvSpPr>
        <p:spPr>
          <a:xfrm>
            <a:off x="3996389" y="1655478"/>
            <a:ext cx="1137586" cy="400110"/>
          </a:xfrm>
          <a:prstGeom prst="rect">
            <a:avLst/>
          </a:prstGeom>
          <a:noFill/>
        </p:spPr>
        <p:txBody>
          <a:bodyPr wrap="square" rtlCol="0">
            <a:spAutoFit/>
          </a:bodyPr>
          <a:lstStyle/>
          <a:p>
            <a:pPr algn="ctr"/>
            <a:r>
              <a:rPr lang="en-US" b="1" dirty="0">
                <a:solidFill>
                  <a:schemeClr val="accent3"/>
                </a:solidFill>
              </a:rPr>
              <a:t>70%</a:t>
            </a:r>
          </a:p>
        </p:txBody>
      </p:sp>
      <p:sp>
        <p:nvSpPr>
          <p:cNvPr id="202" name="TextBox 201"/>
          <p:cNvSpPr txBox="1"/>
          <p:nvPr/>
        </p:nvSpPr>
        <p:spPr>
          <a:xfrm>
            <a:off x="5726530" y="1655478"/>
            <a:ext cx="1137586" cy="400110"/>
          </a:xfrm>
          <a:prstGeom prst="rect">
            <a:avLst/>
          </a:prstGeom>
          <a:noFill/>
        </p:spPr>
        <p:txBody>
          <a:bodyPr wrap="square" rtlCol="0">
            <a:spAutoFit/>
          </a:bodyPr>
          <a:lstStyle/>
          <a:p>
            <a:pPr algn="ctr"/>
            <a:r>
              <a:rPr lang="en-US" b="1" dirty="0">
                <a:solidFill>
                  <a:schemeClr val="accent4"/>
                </a:solidFill>
              </a:rPr>
              <a:t>30%</a:t>
            </a:r>
          </a:p>
        </p:txBody>
      </p:sp>
      <p:sp>
        <p:nvSpPr>
          <p:cNvPr id="203" name="TextBox 202"/>
          <p:cNvSpPr txBox="1"/>
          <p:nvPr/>
        </p:nvSpPr>
        <p:spPr>
          <a:xfrm>
            <a:off x="7456670" y="1655478"/>
            <a:ext cx="1137586" cy="400110"/>
          </a:xfrm>
          <a:prstGeom prst="rect">
            <a:avLst/>
          </a:prstGeom>
          <a:noFill/>
        </p:spPr>
        <p:txBody>
          <a:bodyPr wrap="square" rtlCol="0">
            <a:spAutoFit/>
          </a:bodyPr>
          <a:lstStyle/>
          <a:p>
            <a:pPr algn="ctr"/>
            <a:r>
              <a:rPr lang="en-US" b="1" dirty="0">
                <a:solidFill>
                  <a:schemeClr val="accent5"/>
                </a:solidFill>
              </a:rPr>
              <a:t>40%</a:t>
            </a:r>
          </a:p>
        </p:txBody>
      </p:sp>
      <p:sp>
        <p:nvSpPr>
          <p:cNvPr id="205" name="TextBox 204"/>
          <p:cNvSpPr txBox="1"/>
          <p:nvPr/>
        </p:nvSpPr>
        <p:spPr>
          <a:xfrm>
            <a:off x="332673" y="3636571"/>
            <a:ext cx="1544454" cy="992579"/>
          </a:xfrm>
          <a:prstGeom prst="rect">
            <a:avLst/>
          </a:prstGeom>
          <a:noFill/>
          <a:ln>
            <a:noFill/>
          </a:ln>
        </p:spPr>
        <p:txBody>
          <a:bodyPr wrap="square" rtlCol="0">
            <a:spAutoFit/>
          </a:bodyPr>
          <a:lstStyle/>
          <a:p>
            <a:pPr algn="ctr">
              <a:lnSpc>
                <a:spcPct val="150000"/>
              </a:lnSpc>
            </a:pPr>
            <a:r>
              <a:rPr lang="en-US" sz="1200" b="1" dirty="0">
                <a:solidFill>
                  <a:schemeClr val="accent1"/>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
        <p:nvSpPr>
          <p:cNvPr id="206" name="TextBox 205"/>
          <p:cNvSpPr txBox="1"/>
          <p:nvPr/>
        </p:nvSpPr>
        <p:spPr>
          <a:xfrm>
            <a:off x="7253236" y="3636571"/>
            <a:ext cx="1544454" cy="992579"/>
          </a:xfrm>
          <a:prstGeom prst="rect">
            <a:avLst/>
          </a:prstGeom>
          <a:noFill/>
        </p:spPr>
        <p:txBody>
          <a:bodyPr wrap="square" rtlCol="0">
            <a:spAutoFit/>
          </a:bodyPr>
          <a:lstStyle/>
          <a:p>
            <a:pPr algn="ctr">
              <a:lnSpc>
                <a:spcPct val="150000"/>
              </a:lnSpc>
            </a:pPr>
            <a:r>
              <a:rPr lang="en-US" sz="1200" b="1" dirty="0">
                <a:solidFill>
                  <a:schemeClr val="accent5"/>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
        <p:nvSpPr>
          <p:cNvPr id="207" name="TextBox 206"/>
          <p:cNvSpPr txBox="1"/>
          <p:nvPr/>
        </p:nvSpPr>
        <p:spPr>
          <a:xfrm>
            <a:off x="5523096" y="3636571"/>
            <a:ext cx="1544454" cy="992579"/>
          </a:xfrm>
          <a:prstGeom prst="rect">
            <a:avLst/>
          </a:prstGeom>
          <a:noFill/>
        </p:spPr>
        <p:txBody>
          <a:bodyPr wrap="square" rtlCol="0">
            <a:spAutoFit/>
          </a:bodyPr>
          <a:lstStyle/>
          <a:p>
            <a:pPr algn="ctr">
              <a:lnSpc>
                <a:spcPct val="150000"/>
              </a:lnSpc>
            </a:pPr>
            <a:r>
              <a:rPr lang="en-US" sz="1200" b="1" dirty="0">
                <a:solidFill>
                  <a:schemeClr val="accent4"/>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
        <p:nvSpPr>
          <p:cNvPr id="208" name="TextBox 207"/>
          <p:cNvSpPr txBox="1"/>
          <p:nvPr/>
        </p:nvSpPr>
        <p:spPr>
          <a:xfrm>
            <a:off x="3792955" y="3636571"/>
            <a:ext cx="1544454" cy="992579"/>
          </a:xfrm>
          <a:prstGeom prst="rect">
            <a:avLst/>
          </a:prstGeom>
          <a:noFill/>
        </p:spPr>
        <p:txBody>
          <a:bodyPr wrap="square" rtlCol="0">
            <a:spAutoFit/>
          </a:bodyPr>
          <a:lstStyle/>
          <a:p>
            <a:pPr algn="ctr">
              <a:lnSpc>
                <a:spcPct val="150000"/>
              </a:lnSpc>
            </a:pPr>
            <a:r>
              <a:rPr lang="en-US" sz="1200" b="1" dirty="0">
                <a:solidFill>
                  <a:schemeClr val="accent3"/>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
        <p:nvSpPr>
          <p:cNvPr id="209" name="TextBox 208"/>
          <p:cNvSpPr txBox="1"/>
          <p:nvPr/>
        </p:nvSpPr>
        <p:spPr>
          <a:xfrm>
            <a:off x="2062814" y="3636571"/>
            <a:ext cx="1544454" cy="992579"/>
          </a:xfrm>
          <a:prstGeom prst="rect">
            <a:avLst/>
          </a:prstGeom>
          <a:noFill/>
        </p:spPr>
        <p:txBody>
          <a:bodyPr wrap="square" rtlCol="0">
            <a:spAutoFit/>
          </a:bodyPr>
          <a:lstStyle/>
          <a:p>
            <a:pPr algn="ctr">
              <a:lnSpc>
                <a:spcPct val="150000"/>
              </a:lnSpc>
            </a:pPr>
            <a:r>
              <a:rPr lang="en-US" sz="1200" b="1" dirty="0">
                <a:solidFill>
                  <a:schemeClr val="accent2"/>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grpSp>
        <p:nvGrpSpPr>
          <p:cNvPr id="7" name="Group 6"/>
          <p:cNvGrpSpPr/>
          <p:nvPr/>
        </p:nvGrpSpPr>
        <p:grpSpPr>
          <a:xfrm>
            <a:off x="4181440" y="2055588"/>
            <a:ext cx="767481" cy="1478338"/>
            <a:chOff x="4181440" y="2055588"/>
            <a:chExt cx="767481" cy="1478338"/>
          </a:xfrm>
        </p:grpSpPr>
        <p:sp>
          <p:nvSpPr>
            <p:cNvPr id="143" name="Rounded Rectangle 142"/>
            <p:cNvSpPr/>
            <p:nvPr/>
          </p:nvSpPr>
          <p:spPr>
            <a:xfrm>
              <a:off x="4181440" y="218887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4" name="Rounded Rectangle 143"/>
            <p:cNvSpPr/>
            <p:nvPr/>
          </p:nvSpPr>
          <p:spPr>
            <a:xfrm>
              <a:off x="4181440" y="224689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5" name="Rounded Rectangle 144"/>
            <p:cNvSpPr/>
            <p:nvPr/>
          </p:nvSpPr>
          <p:spPr>
            <a:xfrm>
              <a:off x="4181440" y="2364006"/>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6" name="Rounded Rectangle 145"/>
            <p:cNvSpPr/>
            <p:nvPr/>
          </p:nvSpPr>
          <p:spPr>
            <a:xfrm>
              <a:off x="4181440" y="2485322"/>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7" name="Rounded Rectangle 146"/>
            <p:cNvSpPr/>
            <p:nvPr/>
          </p:nvSpPr>
          <p:spPr>
            <a:xfrm>
              <a:off x="4181440" y="260663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8" name="Rounded Rectangle 147"/>
            <p:cNvSpPr/>
            <p:nvPr/>
          </p:nvSpPr>
          <p:spPr>
            <a:xfrm>
              <a:off x="4181440" y="2727954"/>
              <a:ext cx="767481" cy="78072"/>
            </a:xfrm>
            <a:prstGeom prst="roundRect">
              <a:avLst>
                <a:gd name="adj" fmla="val 1100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9" name="Rounded Rectangle 148"/>
            <p:cNvSpPr/>
            <p:nvPr/>
          </p:nvSpPr>
          <p:spPr>
            <a:xfrm>
              <a:off x="4181440" y="2849270"/>
              <a:ext cx="767481" cy="78072"/>
            </a:xfrm>
            <a:prstGeom prst="roundRect">
              <a:avLst>
                <a:gd name="adj" fmla="val 1100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50" name="Rounded Rectangle 149"/>
            <p:cNvSpPr/>
            <p:nvPr/>
          </p:nvSpPr>
          <p:spPr>
            <a:xfrm>
              <a:off x="4181440" y="2970586"/>
              <a:ext cx="767481" cy="78072"/>
            </a:xfrm>
            <a:prstGeom prst="roundRect">
              <a:avLst>
                <a:gd name="adj" fmla="val 1100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51" name="Rounded Rectangle 150"/>
            <p:cNvSpPr/>
            <p:nvPr/>
          </p:nvSpPr>
          <p:spPr>
            <a:xfrm>
              <a:off x="4181440" y="3091902"/>
              <a:ext cx="767481" cy="78072"/>
            </a:xfrm>
            <a:prstGeom prst="roundRect">
              <a:avLst>
                <a:gd name="adj" fmla="val 1100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52" name="Rounded Rectangle 151"/>
            <p:cNvSpPr/>
            <p:nvPr/>
          </p:nvSpPr>
          <p:spPr>
            <a:xfrm>
              <a:off x="4181440" y="3213218"/>
              <a:ext cx="767481" cy="78072"/>
            </a:xfrm>
            <a:prstGeom prst="roundRect">
              <a:avLst>
                <a:gd name="adj" fmla="val 1100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53" name="Rounded Rectangle 152"/>
            <p:cNvSpPr/>
            <p:nvPr/>
          </p:nvSpPr>
          <p:spPr>
            <a:xfrm>
              <a:off x="4181440" y="3334534"/>
              <a:ext cx="767481" cy="78072"/>
            </a:xfrm>
            <a:prstGeom prst="roundRect">
              <a:avLst>
                <a:gd name="adj" fmla="val 1100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54" name="Rounded Rectangle 153"/>
            <p:cNvSpPr/>
            <p:nvPr/>
          </p:nvSpPr>
          <p:spPr>
            <a:xfrm>
              <a:off x="4181440" y="3455854"/>
              <a:ext cx="767481" cy="78072"/>
            </a:xfrm>
            <a:prstGeom prst="roundRect">
              <a:avLst>
                <a:gd name="adj" fmla="val 1100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16" name="Rounded Rectangle 215"/>
            <p:cNvSpPr/>
            <p:nvPr/>
          </p:nvSpPr>
          <p:spPr>
            <a:xfrm>
              <a:off x="4371270" y="2055588"/>
              <a:ext cx="387820" cy="118050"/>
            </a:xfrm>
            <a:prstGeom prst="roundRect">
              <a:avLst>
                <a:gd name="adj" fmla="val 27666"/>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2433620" y="2055588"/>
            <a:ext cx="767481" cy="1478338"/>
            <a:chOff x="2433620" y="2055588"/>
            <a:chExt cx="767481" cy="1478338"/>
          </a:xfrm>
        </p:grpSpPr>
        <p:sp>
          <p:nvSpPr>
            <p:cNvPr id="129" name="Rounded Rectangle 128"/>
            <p:cNvSpPr/>
            <p:nvPr/>
          </p:nvSpPr>
          <p:spPr>
            <a:xfrm>
              <a:off x="2433620" y="218887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0" name="Rounded Rectangle 129"/>
            <p:cNvSpPr/>
            <p:nvPr/>
          </p:nvSpPr>
          <p:spPr>
            <a:xfrm>
              <a:off x="2433620" y="224689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1" name="Rounded Rectangle 130"/>
            <p:cNvSpPr/>
            <p:nvPr/>
          </p:nvSpPr>
          <p:spPr>
            <a:xfrm>
              <a:off x="2433620" y="2364006"/>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2" name="Rounded Rectangle 131"/>
            <p:cNvSpPr/>
            <p:nvPr/>
          </p:nvSpPr>
          <p:spPr>
            <a:xfrm>
              <a:off x="2433620" y="2485322"/>
              <a:ext cx="767481" cy="78072"/>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3" name="Rounded Rectangle 132"/>
            <p:cNvSpPr/>
            <p:nvPr/>
          </p:nvSpPr>
          <p:spPr>
            <a:xfrm>
              <a:off x="2433620" y="2606638"/>
              <a:ext cx="767481" cy="78072"/>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4" name="Rounded Rectangle 133"/>
            <p:cNvSpPr/>
            <p:nvPr/>
          </p:nvSpPr>
          <p:spPr>
            <a:xfrm>
              <a:off x="2433620" y="2727954"/>
              <a:ext cx="767481" cy="78072"/>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5" name="Rounded Rectangle 134"/>
            <p:cNvSpPr/>
            <p:nvPr/>
          </p:nvSpPr>
          <p:spPr>
            <a:xfrm>
              <a:off x="2433620" y="2849270"/>
              <a:ext cx="767481" cy="78072"/>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6" name="Rounded Rectangle 135"/>
            <p:cNvSpPr/>
            <p:nvPr/>
          </p:nvSpPr>
          <p:spPr>
            <a:xfrm>
              <a:off x="2433620" y="2970586"/>
              <a:ext cx="767481" cy="78072"/>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7" name="Rounded Rectangle 136"/>
            <p:cNvSpPr/>
            <p:nvPr/>
          </p:nvSpPr>
          <p:spPr>
            <a:xfrm>
              <a:off x="2433620" y="3091902"/>
              <a:ext cx="767481" cy="78072"/>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8" name="Rounded Rectangle 137"/>
            <p:cNvSpPr/>
            <p:nvPr/>
          </p:nvSpPr>
          <p:spPr>
            <a:xfrm>
              <a:off x="2433620" y="3213218"/>
              <a:ext cx="767481" cy="78072"/>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9" name="Rounded Rectangle 138"/>
            <p:cNvSpPr/>
            <p:nvPr/>
          </p:nvSpPr>
          <p:spPr>
            <a:xfrm>
              <a:off x="2433620" y="3334534"/>
              <a:ext cx="767481" cy="78072"/>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40" name="Rounded Rectangle 139"/>
            <p:cNvSpPr/>
            <p:nvPr/>
          </p:nvSpPr>
          <p:spPr>
            <a:xfrm>
              <a:off x="2433620" y="3455854"/>
              <a:ext cx="767481" cy="78072"/>
            </a:xfrm>
            <a:prstGeom prst="roundRect">
              <a:avLst>
                <a:gd name="adj" fmla="val 110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17" name="Rounded Rectangle 216"/>
            <p:cNvSpPr/>
            <p:nvPr/>
          </p:nvSpPr>
          <p:spPr>
            <a:xfrm>
              <a:off x="2623450" y="2055588"/>
              <a:ext cx="387820" cy="118050"/>
            </a:xfrm>
            <a:prstGeom prst="roundRect">
              <a:avLst>
                <a:gd name="adj" fmla="val 27666"/>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685800" y="2055588"/>
            <a:ext cx="767481" cy="1478338"/>
            <a:chOff x="685800" y="2055588"/>
            <a:chExt cx="767481" cy="1478338"/>
          </a:xfrm>
        </p:grpSpPr>
        <p:sp>
          <p:nvSpPr>
            <p:cNvPr id="187" name="Rounded Rectangle 186"/>
            <p:cNvSpPr/>
            <p:nvPr/>
          </p:nvSpPr>
          <p:spPr>
            <a:xfrm>
              <a:off x="685800" y="218887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88" name="Rounded Rectangle 187"/>
            <p:cNvSpPr/>
            <p:nvPr/>
          </p:nvSpPr>
          <p:spPr>
            <a:xfrm>
              <a:off x="685800" y="224689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89" name="Rounded Rectangle 188"/>
            <p:cNvSpPr/>
            <p:nvPr/>
          </p:nvSpPr>
          <p:spPr>
            <a:xfrm>
              <a:off x="685800" y="2364006"/>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0" name="Rounded Rectangle 189"/>
            <p:cNvSpPr/>
            <p:nvPr/>
          </p:nvSpPr>
          <p:spPr>
            <a:xfrm>
              <a:off x="685800" y="2485322"/>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1" name="Rounded Rectangle 190"/>
            <p:cNvSpPr/>
            <p:nvPr/>
          </p:nvSpPr>
          <p:spPr>
            <a:xfrm>
              <a:off x="685800" y="260663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2" name="Rounded Rectangle 191"/>
            <p:cNvSpPr/>
            <p:nvPr/>
          </p:nvSpPr>
          <p:spPr>
            <a:xfrm>
              <a:off x="685800" y="2727954"/>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3" name="Rounded Rectangle 192"/>
            <p:cNvSpPr/>
            <p:nvPr/>
          </p:nvSpPr>
          <p:spPr>
            <a:xfrm>
              <a:off x="685800" y="2849270"/>
              <a:ext cx="767481" cy="78072"/>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4" name="Rounded Rectangle 193"/>
            <p:cNvSpPr/>
            <p:nvPr/>
          </p:nvSpPr>
          <p:spPr>
            <a:xfrm>
              <a:off x="685800" y="2970586"/>
              <a:ext cx="767481" cy="78072"/>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5" name="Rounded Rectangle 194"/>
            <p:cNvSpPr/>
            <p:nvPr/>
          </p:nvSpPr>
          <p:spPr>
            <a:xfrm>
              <a:off x="685800" y="3091902"/>
              <a:ext cx="767481" cy="78072"/>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6" name="Rounded Rectangle 195"/>
            <p:cNvSpPr/>
            <p:nvPr/>
          </p:nvSpPr>
          <p:spPr>
            <a:xfrm>
              <a:off x="685800" y="3213218"/>
              <a:ext cx="767481" cy="78072"/>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7" name="Rounded Rectangle 196"/>
            <p:cNvSpPr/>
            <p:nvPr/>
          </p:nvSpPr>
          <p:spPr>
            <a:xfrm>
              <a:off x="685800" y="3334534"/>
              <a:ext cx="767481" cy="78072"/>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98" name="Rounded Rectangle 197"/>
            <p:cNvSpPr/>
            <p:nvPr/>
          </p:nvSpPr>
          <p:spPr>
            <a:xfrm>
              <a:off x="685800" y="3455854"/>
              <a:ext cx="767481" cy="78072"/>
            </a:xfrm>
            <a:prstGeom prst="roundRect">
              <a:avLst>
                <a:gd name="adj" fmla="val 110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18" name="Rounded Rectangle 217"/>
            <p:cNvSpPr/>
            <p:nvPr/>
          </p:nvSpPr>
          <p:spPr>
            <a:xfrm>
              <a:off x="875630" y="2055588"/>
              <a:ext cx="387820" cy="118050"/>
            </a:xfrm>
            <a:prstGeom prst="roundRect">
              <a:avLst>
                <a:gd name="adj" fmla="val 27666"/>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p:cNvGrpSpPr/>
          <p:nvPr/>
        </p:nvGrpSpPr>
        <p:grpSpPr>
          <a:xfrm>
            <a:off x="5929260" y="2055588"/>
            <a:ext cx="767481" cy="1478338"/>
            <a:chOff x="5929260" y="2055588"/>
            <a:chExt cx="767481" cy="1478338"/>
          </a:xfrm>
        </p:grpSpPr>
        <p:sp>
          <p:nvSpPr>
            <p:cNvPr id="157" name="Rounded Rectangle 156"/>
            <p:cNvSpPr/>
            <p:nvPr/>
          </p:nvSpPr>
          <p:spPr>
            <a:xfrm>
              <a:off x="5929260" y="218887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58" name="Rounded Rectangle 157"/>
            <p:cNvSpPr/>
            <p:nvPr/>
          </p:nvSpPr>
          <p:spPr>
            <a:xfrm>
              <a:off x="5929260" y="224689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59" name="Rounded Rectangle 158"/>
            <p:cNvSpPr/>
            <p:nvPr/>
          </p:nvSpPr>
          <p:spPr>
            <a:xfrm>
              <a:off x="5929260" y="2364006"/>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0" name="Rounded Rectangle 159"/>
            <p:cNvSpPr/>
            <p:nvPr/>
          </p:nvSpPr>
          <p:spPr>
            <a:xfrm>
              <a:off x="5929260" y="2485322"/>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1" name="Rounded Rectangle 160"/>
            <p:cNvSpPr/>
            <p:nvPr/>
          </p:nvSpPr>
          <p:spPr>
            <a:xfrm>
              <a:off x="5929260" y="260663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2" name="Rounded Rectangle 161"/>
            <p:cNvSpPr/>
            <p:nvPr/>
          </p:nvSpPr>
          <p:spPr>
            <a:xfrm>
              <a:off x="5929260" y="2727954"/>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3" name="Rounded Rectangle 162"/>
            <p:cNvSpPr/>
            <p:nvPr/>
          </p:nvSpPr>
          <p:spPr>
            <a:xfrm>
              <a:off x="5929260" y="2849270"/>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4" name="Rounded Rectangle 163"/>
            <p:cNvSpPr/>
            <p:nvPr/>
          </p:nvSpPr>
          <p:spPr>
            <a:xfrm>
              <a:off x="5929260" y="2970586"/>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5" name="Rounded Rectangle 164"/>
            <p:cNvSpPr/>
            <p:nvPr/>
          </p:nvSpPr>
          <p:spPr>
            <a:xfrm>
              <a:off x="5929260" y="3091902"/>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6" name="Rounded Rectangle 165"/>
            <p:cNvSpPr/>
            <p:nvPr/>
          </p:nvSpPr>
          <p:spPr>
            <a:xfrm>
              <a:off x="5929260" y="3213218"/>
              <a:ext cx="767481" cy="78072"/>
            </a:xfrm>
            <a:prstGeom prst="roundRect">
              <a:avLst>
                <a:gd name="adj" fmla="val 1100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7" name="Rounded Rectangle 166"/>
            <p:cNvSpPr/>
            <p:nvPr/>
          </p:nvSpPr>
          <p:spPr>
            <a:xfrm>
              <a:off x="5929260" y="3334534"/>
              <a:ext cx="767481" cy="78072"/>
            </a:xfrm>
            <a:prstGeom prst="roundRect">
              <a:avLst>
                <a:gd name="adj" fmla="val 1100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68" name="Rounded Rectangle 167"/>
            <p:cNvSpPr/>
            <p:nvPr/>
          </p:nvSpPr>
          <p:spPr>
            <a:xfrm>
              <a:off x="5929260" y="3455854"/>
              <a:ext cx="767481" cy="78072"/>
            </a:xfrm>
            <a:prstGeom prst="roundRect">
              <a:avLst>
                <a:gd name="adj" fmla="val 1100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19" name="Rounded Rectangle 218"/>
            <p:cNvSpPr/>
            <p:nvPr/>
          </p:nvSpPr>
          <p:spPr>
            <a:xfrm>
              <a:off x="6119090" y="2055588"/>
              <a:ext cx="387820" cy="118050"/>
            </a:xfrm>
            <a:prstGeom prst="roundRect">
              <a:avLst>
                <a:gd name="adj" fmla="val 27666"/>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p:cNvGrpSpPr/>
          <p:nvPr/>
        </p:nvGrpSpPr>
        <p:grpSpPr>
          <a:xfrm>
            <a:off x="7677082" y="2055588"/>
            <a:ext cx="767481" cy="1478338"/>
            <a:chOff x="7677082" y="2055588"/>
            <a:chExt cx="767481" cy="1478338"/>
          </a:xfrm>
        </p:grpSpPr>
        <p:sp>
          <p:nvSpPr>
            <p:cNvPr id="171" name="Rounded Rectangle 170"/>
            <p:cNvSpPr/>
            <p:nvPr/>
          </p:nvSpPr>
          <p:spPr>
            <a:xfrm>
              <a:off x="7677082" y="218887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72" name="Rounded Rectangle 171"/>
            <p:cNvSpPr/>
            <p:nvPr/>
          </p:nvSpPr>
          <p:spPr>
            <a:xfrm>
              <a:off x="7677082" y="224689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73" name="Rounded Rectangle 172"/>
            <p:cNvSpPr/>
            <p:nvPr/>
          </p:nvSpPr>
          <p:spPr>
            <a:xfrm>
              <a:off x="7677082" y="2364006"/>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74" name="Rounded Rectangle 173"/>
            <p:cNvSpPr/>
            <p:nvPr/>
          </p:nvSpPr>
          <p:spPr>
            <a:xfrm>
              <a:off x="7677082" y="2485322"/>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75" name="Rounded Rectangle 174"/>
            <p:cNvSpPr/>
            <p:nvPr/>
          </p:nvSpPr>
          <p:spPr>
            <a:xfrm>
              <a:off x="7677082" y="2606638"/>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76" name="Rounded Rectangle 175"/>
            <p:cNvSpPr/>
            <p:nvPr/>
          </p:nvSpPr>
          <p:spPr>
            <a:xfrm>
              <a:off x="7677082" y="2727954"/>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77" name="Rounded Rectangle 176"/>
            <p:cNvSpPr/>
            <p:nvPr/>
          </p:nvSpPr>
          <p:spPr>
            <a:xfrm>
              <a:off x="7677082" y="2849270"/>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78" name="Rounded Rectangle 177"/>
            <p:cNvSpPr/>
            <p:nvPr/>
          </p:nvSpPr>
          <p:spPr>
            <a:xfrm>
              <a:off x="7677082" y="2970586"/>
              <a:ext cx="767481" cy="78072"/>
            </a:xfrm>
            <a:prstGeom prst="roundRect">
              <a:avLst>
                <a:gd name="adj" fmla="val 1100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79" name="Rounded Rectangle 178"/>
            <p:cNvSpPr/>
            <p:nvPr/>
          </p:nvSpPr>
          <p:spPr>
            <a:xfrm>
              <a:off x="7677082" y="3091902"/>
              <a:ext cx="767481" cy="78072"/>
            </a:xfrm>
            <a:prstGeom prst="roundRect">
              <a:avLst>
                <a:gd name="adj" fmla="val 1100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80" name="Rounded Rectangle 179"/>
            <p:cNvSpPr/>
            <p:nvPr/>
          </p:nvSpPr>
          <p:spPr>
            <a:xfrm>
              <a:off x="7677082" y="3213218"/>
              <a:ext cx="767481" cy="78072"/>
            </a:xfrm>
            <a:prstGeom prst="roundRect">
              <a:avLst>
                <a:gd name="adj" fmla="val 1100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81" name="Rounded Rectangle 180"/>
            <p:cNvSpPr/>
            <p:nvPr/>
          </p:nvSpPr>
          <p:spPr>
            <a:xfrm>
              <a:off x="7677082" y="3334534"/>
              <a:ext cx="767481" cy="78072"/>
            </a:xfrm>
            <a:prstGeom prst="roundRect">
              <a:avLst>
                <a:gd name="adj" fmla="val 1100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82" name="Rounded Rectangle 181"/>
            <p:cNvSpPr/>
            <p:nvPr/>
          </p:nvSpPr>
          <p:spPr>
            <a:xfrm>
              <a:off x="7677082" y="3455854"/>
              <a:ext cx="767481" cy="78072"/>
            </a:xfrm>
            <a:prstGeom prst="roundRect">
              <a:avLst>
                <a:gd name="adj" fmla="val 1100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220" name="Rounded Rectangle 219"/>
            <p:cNvSpPr/>
            <p:nvPr/>
          </p:nvSpPr>
          <p:spPr>
            <a:xfrm>
              <a:off x="7866912" y="2055588"/>
              <a:ext cx="387820" cy="118050"/>
            </a:xfrm>
            <a:prstGeom prst="roundRect">
              <a:avLst>
                <a:gd name="adj" fmla="val 27666"/>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14059541"/>
      </p:ext>
    </p:extLst>
  </p:cSld>
  <p:clrMapOvr>
    <a:masterClrMapping/>
  </p:clrMapOvr>
  <p:transition spd="slow">
    <p:push dir="u"/>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INFOGRAPHICS DESIGNS</a:t>
            </a:r>
            <a:endParaRPr lang="en-US" dirty="0"/>
          </a:p>
        </p:txBody>
      </p:sp>
      <p:sp>
        <p:nvSpPr>
          <p:cNvPr id="107" name="Circular Arrow 11">
            <a:extLst>
              <a:ext uri="{FF2B5EF4-FFF2-40B4-BE49-F238E27FC236}">
                <a16:creationId xmlns:a16="http://schemas.microsoft.com/office/drawing/2014/main" id="{510AF818-3878-46B8-B21A-19A7D3AE7223}"/>
              </a:ext>
            </a:extLst>
          </p:cNvPr>
          <p:cNvSpPr/>
          <p:nvPr/>
        </p:nvSpPr>
        <p:spPr>
          <a:xfrm>
            <a:off x="2507869" y="2038350"/>
            <a:ext cx="1457576" cy="1609964"/>
          </a:xfrm>
          <a:prstGeom prst="circularArrow">
            <a:avLst>
              <a:gd name="adj1" fmla="val 2749"/>
              <a:gd name="adj2" fmla="val 335117"/>
              <a:gd name="adj3" fmla="val 19135248"/>
              <a:gd name="adj4" fmla="val 11830945"/>
              <a:gd name="adj5" fmla="val 3207"/>
            </a:avLst>
          </a:prstGeom>
          <a:solidFill>
            <a:schemeClr val="bg1">
              <a:lumMod val="65000"/>
            </a:schemeClr>
          </a:solidFill>
          <a:ln>
            <a:solidFill>
              <a:schemeClr val="bg1">
                <a:lumMod val="65000"/>
              </a:schemeClr>
            </a:solidFill>
          </a:ln>
          <a:scene3d>
            <a:camera prst="orthographicFront">
              <a:rot lat="0" lon="0" rev="0"/>
            </a:camera>
            <a:lightRig rig="threePt" dir="t">
              <a:rot lat="0" lon="0" rev="1200000"/>
            </a:lightRig>
          </a:scene3d>
          <a:sp3d/>
        </p:spPr>
        <p:style>
          <a:lnRef idx="0">
            <a:schemeClr val="accent1">
              <a:tint val="60000"/>
              <a:hueOff val="0"/>
              <a:satOff val="0"/>
              <a:lumOff val="0"/>
              <a:alphaOff val="0"/>
            </a:schemeClr>
          </a:lnRef>
          <a:fillRef idx="3">
            <a:schemeClr val="accent1">
              <a:tint val="60000"/>
              <a:hueOff val="0"/>
              <a:satOff val="0"/>
              <a:lumOff val="0"/>
              <a:alphaOff val="0"/>
            </a:schemeClr>
          </a:fillRef>
          <a:effectRef idx="3">
            <a:schemeClr val="accent1">
              <a:tint val="60000"/>
              <a:hueOff val="0"/>
              <a:satOff val="0"/>
              <a:lumOff val="0"/>
              <a:alphaOff val="0"/>
            </a:schemeClr>
          </a:effectRef>
          <a:fontRef idx="minor">
            <a:schemeClr val="lt1"/>
          </a:fontRef>
        </p:style>
      </p:sp>
      <p:sp>
        <p:nvSpPr>
          <p:cNvPr id="106" name="Circular Arrow 11">
            <a:extLst>
              <a:ext uri="{FF2B5EF4-FFF2-40B4-BE49-F238E27FC236}">
                <a16:creationId xmlns:a16="http://schemas.microsoft.com/office/drawing/2014/main" id="{510AF818-3878-46B8-B21A-19A7D3AE7223}"/>
              </a:ext>
            </a:extLst>
          </p:cNvPr>
          <p:cNvSpPr/>
          <p:nvPr/>
        </p:nvSpPr>
        <p:spPr>
          <a:xfrm>
            <a:off x="1119693" y="2038350"/>
            <a:ext cx="1457576" cy="1609964"/>
          </a:xfrm>
          <a:prstGeom prst="circularArrow">
            <a:avLst>
              <a:gd name="adj1" fmla="val 2749"/>
              <a:gd name="adj2" fmla="val 335117"/>
              <a:gd name="adj3" fmla="val 19135248"/>
              <a:gd name="adj4" fmla="val 11830945"/>
              <a:gd name="adj5" fmla="val 3207"/>
            </a:avLst>
          </a:prstGeom>
          <a:solidFill>
            <a:schemeClr val="bg1">
              <a:lumMod val="65000"/>
            </a:schemeClr>
          </a:solidFill>
          <a:ln>
            <a:solidFill>
              <a:schemeClr val="bg1">
                <a:lumMod val="65000"/>
              </a:schemeClr>
            </a:solidFill>
          </a:ln>
          <a:scene3d>
            <a:camera prst="orthographicFront">
              <a:rot lat="0" lon="0" rev="0"/>
            </a:camera>
            <a:lightRig rig="threePt" dir="t">
              <a:rot lat="0" lon="0" rev="1200000"/>
            </a:lightRig>
          </a:scene3d>
          <a:sp3d/>
        </p:spPr>
        <p:style>
          <a:lnRef idx="0">
            <a:schemeClr val="accent1">
              <a:tint val="60000"/>
              <a:hueOff val="0"/>
              <a:satOff val="0"/>
              <a:lumOff val="0"/>
              <a:alphaOff val="0"/>
            </a:schemeClr>
          </a:lnRef>
          <a:fillRef idx="3">
            <a:schemeClr val="accent1">
              <a:tint val="60000"/>
              <a:hueOff val="0"/>
              <a:satOff val="0"/>
              <a:lumOff val="0"/>
              <a:alphaOff val="0"/>
            </a:schemeClr>
          </a:fillRef>
          <a:effectRef idx="3">
            <a:schemeClr val="accent1">
              <a:tint val="60000"/>
              <a:hueOff val="0"/>
              <a:satOff val="0"/>
              <a:lumOff val="0"/>
              <a:alphaOff val="0"/>
            </a:schemeClr>
          </a:effectRef>
          <a:fontRef idx="minor">
            <a:schemeClr val="lt1"/>
          </a:fontRef>
        </p:style>
      </p:sp>
      <p:sp>
        <p:nvSpPr>
          <p:cNvPr id="119" name="Circular Arrow 11">
            <a:extLst>
              <a:ext uri="{FF2B5EF4-FFF2-40B4-BE49-F238E27FC236}">
                <a16:creationId xmlns:a16="http://schemas.microsoft.com/office/drawing/2014/main" id="{510AF818-3878-46B8-B21A-19A7D3AE7223}"/>
              </a:ext>
            </a:extLst>
          </p:cNvPr>
          <p:cNvSpPr/>
          <p:nvPr/>
        </p:nvSpPr>
        <p:spPr>
          <a:xfrm flipH="1">
            <a:off x="5164918" y="2038350"/>
            <a:ext cx="1457576" cy="1609964"/>
          </a:xfrm>
          <a:prstGeom prst="circularArrow">
            <a:avLst>
              <a:gd name="adj1" fmla="val 2749"/>
              <a:gd name="adj2" fmla="val 335117"/>
              <a:gd name="adj3" fmla="val 19135248"/>
              <a:gd name="adj4" fmla="val 11830945"/>
              <a:gd name="adj5" fmla="val 3207"/>
            </a:avLst>
          </a:prstGeom>
          <a:solidFill>
            <a:schemeClr val="bg1">
              <a:lumMod val="65000"/>
            </a:schemeClr>
          </a:solidFill>
          <a:ln>
            <a:solidFill>
              <a:schemeClr val="bg1">
                <a:lumMod val="65000"/>
              </a:schemeClr>
            </a:solidFill>
          </a:ln>
          <a:scene3d>
            <a:camera prst="orthographicFront">
              <a:rot lat="0" lon="0" rev="0"/>
            </a:camera>
            <a:lightRig rig="threePt" dir="t">
              <a:rot lat="0" lon="0" rev="1200000"/>
            </a:lightRig>
          </a:scene3d>
          <a:sp3d/>
        </p:spPr>
        <p:style>
          <a:lnRef idx="0">
            <a:schemeClr val="accent1">
              <a:tint val="60000"/>
              <a:hueOff val="0"/>
              <a:satOff val="0"/>
              <a:lumOff val="0"/>
              <a:alphaOff val="0"/>
            </a:schemeClr>
          </a:lnRef>
          <a:fillRef idx="3">
            <a:schemeClr val="accent1">
              <a:tint val="60000"/>
              <a:hueOff val="0"/>
              <a:satOff val="0"/>
              <a:lumOff val="0"/>
              <a:alphaOff val="0"/>
            </a:schemeClr>
          </a:fillRef>
          <a:effectRef idx="3">
            <a:schemeClr val="accent1">
              <a:tint val="60000"/>
              <a:hueOff val="0"/>
              <a:satOff val="0"/>
              <a:lumOff val="0"/>
              <a:alphaOff val="0"/>
            </a:schemeClr>
          </a:effectRef>
          <a:fontRef idx="minor">
            <a:schemeClr val="lt1"/>
          </a:fontRef>
        </p:style>
      </p:sp>
      <p:sp>
        <p:nvSpPr>
          <p:cNvPr id="120" name="Circular Arrow 11">
            <a:extLst>
              <a:ext uri="{FF2B5EF4-FFF2-40B4-BE49-F238E27FC236}">
                <a16:creationId xmlns:a16="http://schemas.microsoft.com/office/drawing/2014/main" id="{510AF818-3878-46B8-B21A-19A7D3AE7223}"/>
              </a:ext>
            </a:extLst>
          </p:cNvPr>
          <p:cNvSpPr/>
          <p:nvPr/>
        </p:nvSpPr>
        <p:spPr>
          <a:xfrm flipH="1">
            <a:off x="6553094" y="2038350"/>
            <a:ext cx="1457576" cy="1609964"/>
          </a:xfrm>
          <a:prstGeom prst="circularArrow">
            <a:avLst>
              <a:gd name="adj1" fmla="val 2749"/>
              <a:gd name="adj2" fmla="val 335117"/>
              <a:gd name="adj3" fmla="val 19135248"/>
              <a:gd name="adj4" fmla="val 11830945"/>
              <a:gd name="adj5" fmla="val 3207"/>
            </a:avLst>
          </a:prstGeom>
          <a:solidFill>
            <a:schemeClr val="bg1">
              <a:lumMod val="65000"/>
            </a:schemeClr>
          </a:solidFill>
          <a:ln>
            <a:solidFill>
              <a:schemeClr val="bg1">
                <a:lumMod val="65000"/>
              </a:schemeClr>
            </a:solidFill>
          </a:ln>
          <a:scene3d>
            <a:camera prst="orthographicFront">
              <a:rot lat="0" lon="0" rev="0"/>
            </a:camera>
            <a:lightRig rig="threePt" dir="t">
              <a:rot lat="0" lon="0" rev="1200000"/>
            </a:lightRig>
          </a:scene3d>
          <a:sp3d/>
        </p:spPr>
        <p:style>
          <a:lnRef idx="0">
            <a:schemeClr val="accent1">
              <a:tint val="60000"/>
              <a:hueOff val="0"/>
              <a:satOff val="0"/>
              <a:lumOff val="0"/>
              <a:alphaOff val="0"/>
            </a:schemeClr>
          </a:lnRef>
          <a:fillRef idx="3">
            <a:schemeClr val="accent1">
              <a:tint val="60000"/>
              <a:hueOff val="0"/>
              <a:satOff val="0"/>
              <a:lumOff val="0"/>
              <a:alphaOff val="0"/>
            </a:schemeClr>
          </a:fillRef>
          <a:effectRef idx="3">
            <a:schemeClr val="accent1">
              <a:tint val="60000"/>
              <a:hueOff val="0"/>
              <a:satOff val="0"/>
              <a:lumOff val="0"/>
              <a:alphaOff val="0"/>
            </a:schemeClr>
          </a:effectRef>
          <a:fontRef idx="minor">
            <a:schemeClr val="lt1"/>
          </a:fontRef>
        </p:style>
      </p:sp>
      <p:sp>
        <p:nvSpPr>
          <p:cNvPr id="79" name="Chevron 78"/>
          <p:cNvSpPr/>
          <p:nvPr/>
        </p:nvSpPr>
        <p:spPr>
          <a:xfrm>
            <a:off x="381000" y="2895376"/>
            <a:ext cx="8368363" cy="389896"/>
          </a:xfrm>
          <a:prstGeom prst="chevron">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1" name="Freeform 80"/>
          <p:cNvSpPr/>
          <p:nvPr/>
        </p:nvSpPr>
        <p:spPr>
          <a:xfrm>
            <a:off x="731990" y="2577236"/>
            <a:ext cx="1019320" cy="1019320"/>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182880" tIns="182880" rIns="158008" bIns="158008" numCol="1" spcCol="1270" anchor="ctr" anchorCtr="0">
            <a:noAutofit/>
          </a:bodyPr>
          <a:lstStyle/>
          <a:p>
            <a:pPr lvl="0" algn="ctr" defTabSz="889000">
              <a:lnSpc>
                <a:spcPct val="90000"/>
              </a:lnSpc>
              <a:spcBef>
                <a:spcPct val="0"/>
              </a:spcBef>
              <a:spcAft>
                <a:spcPct val="35000"/>
              </a:spcAft>
            </a:pPr>
            <a:endParaRPr lang="en-US" sz="3600" kern="1200" dirty="0">
              <a:latin typeface="FontAwesome" pitchFamily="2" charset="0"/>
            </a:endParaRPr>
          </a:p>
        </p:txBody>
      </p:sp>
      <p:sp>
        <p:nvSpPr>
          <p:cNvPr id="84" name="Freeform 83"/>
          <p:cNvSpPr/>
          <p:nvPr/>
        </p:nvSpPr>
        <p:spPr>
          <a:xfrm>
            <a:off x="2160974" y="2472848"/>
            <a:ext cx="1228096" cy="1228096"/>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3200" kern="1200" dirty="0">
              <a:latin typeface="FontAwesome" pitchFamily="2" charset="0"/>
            </a:endParaRPr>
          </a:p>
        </p:txBody>
      </p:sp>
      <p:sp>
        <p:nvSpPr>
          <p:cNvPr id="87" name="Freeform 86"/>
          <p:cNvSpPr/>
          <p:nvPr/>
        </p:nvSpPr>
        <p:spPr>
          <a:xfrm>
            <a:off x="3798734" y="2320448"/>
            <a:ext cx="1532896" cy="1532896"/>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ln w="28575">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spcFirstLastPara="0" vert="horz" wrap="square" lIns="182880" tIns="182880" rIns="182880" bIns="158008" numCol="1" spcCol="1270" anchor="ctr" anchorCtr="0">
            <a:noAutofit/>
          </a:bodyPr>
          <a:lstStyle/>
          <a:p>
            <a:pPr lvl="0" algn="ctr" defTabSz="889000">
              <a:lnSpc>
                <a:spcPct val="90000"/>
              </a:lnSpc>
              <a:spcBef>
                <a:spcPct val="0"/>
              </a:spcBef>
              <a:spcAft>
                <a:spcPct val="35000"/>
              </a:spcAft>
            </a:pPr>
            <a:endParaRPr lang="en-US" sz="3200" kern="1200" dirty="0">
              <a:latin typeface="FontAwesome" pitchFamily="2" charset="0"/>
            </a:endParaRPr>
          </a:p>
        </p:txBody>
      </p:sp>
      <p:sp>
        <p:nvSpPr>
          <p:cNvPr id="90" name="Freeform 89"/>
          <p:cNvSpPr/>
          <p:nvPr/>
        </p:nvSpPr>
        <p:spPr>
          <a:xfrm>
            <a:off x="5741294" y="2472848"/>
            <a:ext cx="1228096" cy="1228096"/>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ln w="28575">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spcFirstLastPara="0" vert="horz" wrap="square" lIns="182880" tIns="158008" rIns="158008" bIns="91440" numCol="1" spcCol="1270" anchor="ctr" anchorCtr="0">
            <a:noAutofit/>
          </a:bodyPr>
          <a:lstStyle/>
          <a:p>
            <a:pPr lvl="0" algn="ctr" defTabSz="889000">
              <a:lnSpc>
                <a:spcPct val="90000"/>
              </a:lnSpc>
              <a:spcBef>
                <a:spcPct val="0"/>
              </a:spcBef>
              <a:spcAft>
                <a:spcPct val="35000"/>
              </a:spcAft>
            </a:pPr>
            <a:endParaRPr lang="en-US" sz="3200" kern="1200" dirty="0"/>
          </a:p>
        </p:txBody>
      </p:sp>
      <p:sp>
        <p:nvSpPr>
          <p:cNvPr id="93" name="Freeform 92"/>
          <p:cNvSpPr/>
          <p:nvPr/>
        </p:nvSpPr>
        <p:spPr>
          <a:xfrm>
            <a:off x="7379053" y="2577236"/>
            <a:ext cx="1019320" cy="1019320"/>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ln w="28575">
            <a:solidFill>
              <a:schemeClr val="bg1"/>
            </a:solidFill>
          </a:ln>
        </p:spPr>
        <p:style>
          <a:lnRef idx="2">
            <a:schemeClr val="accent5">
              <a:shade val="50000"/>
            </a:schemeClr>
          </a:lnRef>
          <a:fillRef idx="1">
            <a:schemeClr val="accent5"/>
          </a:fillRef>
          <a:effectRef idx="0">
            <a:schemeClr val="accent5"/>
          </a:effectRef>
          <a:fontRef idx="minor">
            <a:schemeClr val="lt1"/>
          </a:fontRef>
        </p:style>
        <p:txBody>
          <a:bodyPr spcFirstLastPara="0" vert="horz" wrap="square" lIns="182880" tIns="158008" rIns="158008" bIns="158008" numCol="1" spcCol="1270" anchor="ctr" anchorCtr="0">
            <a:noAutofit/>
          </a:bodyPr>
          <a:lstStyle/>
          <a:p>
            <a:pPr lvl="0" algn="ctr" defTabSz="889000">
              <a:lnSpc>
                <a:spcPct val="90000"/>
              </a:lnSpc>
              <a:spcBef>
                <a:spcPct val="0"/>
              </a:spcBef>
              <a:spcAft>
                <a:spcPct val="35000"/>
              </a:spcAft>
            </a:pPr>
            <a:endParaRPr lang="en-US" sz="3200" kern="1200" dirty="0">
              <a:latin typeface="FontAwesome" pitchFamily="2" charset="0"/>
            </a:endParaRPr>
          </a:p>
        </p:txBody>
      </p:sp>
      <p:sp>
        <p:nvSpPr>
          <p:cNvPr id="98" name="TextBox 97"/>
          <p:cNvSpPr txBox="1"/>
          <p:nvPr/>
        </p:nvSpPr>
        <p:spPr>
          <a:xfrm>
            <a:off x="2239619" y="3795743"/>
            <a:ext cx="1070806" cy="215444"/>
          </a:xfrm>
          <a:prstGeom prst="rect">
            <a:avLst/>
          </a:prstGeom>
          <a:noFill/>
        </p:spPr>
        <p:txBody>
          <a:bodyPr wrap="none" lIns="0" tIns="0" rIns="0" bIns="0" rtlCol="0" anchor="ctr">
            <a:spAutoFit/>
          </a:bodyPr>
          <a:lstStyle/>
          <a:p>
            <a:pPr algn="ctr"/>
            <a:r>
              <a:rPr lang="en-US" sz="1400" b="1" dirty="0">
                <a:solidFill>
                  <a:schemeClr val="accent2"/>
                </a:solidFill>
              </a:rPr>
              <a:t>Title Goes Here</a:t>
            </a:r>
          </a:p>
        </p:txBody>
      </p:sp>
      <p:sp>
        <p:nvSpPr>
          <p:cNvPr id="99" name="TextBox 98"/>
          <p:cNvSpPr txBox="1"/>
          <p:nvPr/>
        </p:nvSpPr>
        <p:spPr>
          <a:xfrm>
            <a:off x="3949629" y="3907365"/>
            <a:ext cx="1231107" cy="246221"/>
          </a:xfrm>
          <a:prstGeom prst="rect">
            <a:avLst/>
          </a:prstGeom>
          <a:noFill/>
        </p:spPr>
        <p:txBody>
          <a:bodyPr wrap="none" lIns="0" tIns="0" rIns="0" bIns="0" rtlCol="0" anchor="ctr">
            <a:spAutoFit/>
          </a:bodyPr>
          <a:lstStyle/>
          <a:p>
            <a:pPr algn="ctr"/>
            <a:r>
              <a:rPr lang="en-US" sz="1600" b="1" dirty="0">
                <a:solidFill>
                  <a:schemeClr val="accent3"/>
                </a:solidFill>
              </a:rPr>
              <a:t>Title Goes Here</a:t>
            </a:r>
          </a:p>
        </p:txBody>
      </p:sp>
      <p:sp>
        <p:nvSpPr>
          <p:cNvPr id="100" name="TextBox 99"/>
          <p:cNvSpPr txBox="1"/>
          <p:nvPr/>
        </p:nvSpPr>
        <p:spPr>
          <a:xfrm>
            <a:off x="5819939" y="3795743"/>
            <a:ext cx="1070806" cy="215444"/>
          </a:xfrm>
          <a:prstGeom prst="rect">
            <a:avLst/>
          </a:prstGeom>
          <a:noFill/>
        </p:spPr>
        <p:txBody>
          <a:bodyPr wrap="none" lIns="0" tIns="0" rIns="0" bIns="0" rtlCol="0" anchor="ctr">
            <a:spAutoFit/>
          </a:bodyPr>
          <a:lstStyle/>
          <a:p>
            <a:pPr algn="ctr"/>
            <a:r>
              <a:rPr lang="en-US" sz="1400" b="1" dirty="0">
                <a:solidFill>
                  <a:schemeClr val="accent4"/>
                </a:solidFill>
              </a:rPr>
              <a:t>Title Goes Here</a:t>
            </a:r>
          </a:p>
        </p:txBody>
      </p:sp>
      <p:sp>
        <p:nvSpPr>
          <p:cNvPr id="103" name="TextBox 102"/>
          <p:cNvSpPr txBox="1"/>
          <p:nvPr/>
        </p:nvSpPr>
        <p:spPr>
          <a:xfrm>
            <a:off x="706247" y="3795743"/>
            <a:ext cx="1070806" cy="215444"/>
          </a:xfrm>
          <a:prstGeom prst="rect">
            <a:avLst/>
          </a:prstGeom>
          <a:noFill/>
        </p:spPr>
        <p:txBody>
          <a:bodyPr wrap="none" lIns="0" tIns="0" rIns="0" bIns="0" rtlCol="0" anchor="ctr">
            <a:spAutoFit/>
          </a:bodyPr>
          <a:lstStyle/>
          <a:p>
            <a:pPr algn="ctr"/>
            <a:r>
              <a:rPr lang="en-US" sz="1400" b="1" dirty="0">
                <a:solidFill>
                  <a:schemeClr val="accent1"/>
                </a:solidFill>
              </a:rPr>
              <a:t>Title Goes Here</a:t>
            </a:r>
          </a:p>
        </p:txBody>
      </p:sp>
      <p:sp>
        <p:nvSpPr>
          <p:cNvPr id="104" name="TextBox 103"/>
          <p:cNvSpPr txBox="1"/>
          <p:nvPr/>
        </p:nvSpPr>
        <p:spPr>
          <a:xfrm>
            <a:off x="7353310" y="3795743"/>
            <a:ext cx="1070806" cy="215444"/>
          </a:xfrm>
          <a:prstGeom prst="rect">
            <a:avLst/>
          </a:prstGeom>
          <a:noFill/>
        </p:spPr>
        <p:txBody>
          <a:bodyPr wrap="none" lIns="0" tIns="0" rIns="0" bIns="0" rtlCol="0" anchor="ctr">
            <a:spAutoFit/>
          </a:bodyPr>
          <a:lstStyle/>
          <a:p>
            <a:pPr algn="ctr"/>
            <a:r>
              <a:rPr lang="en-US" sz="1400" b="1" dirty="0">
                <a:solidFill>
                  <a:schemeClr val="accent5"/>
                </a:solidFill>
              </a:rPr>
              <a:t>Title Goes Here</a:t>
            </a:r>
          </a:p>
        </p:txBody>
      </p:sp>
      <p:sp>
        <p:nvSpPr>
          <p:cNvPr id="121" name="Freeform 116"/>
          <p:cNvSpPr>
            <a:spLocks noEditPoints="1"/>
          </p:cNvSpPr>
          <p:nvPr/>
        </p:nvSpPr>
        <p:spPr bwMode="auto">
          <a:xfrm>
            <a:off x="4062657" y="2681635"/>
            <a:ext cx="1005050" cy="810522"/>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137"/>
          <p:cNvSpPr>
            <a:spLocks noEditPoints="1"/>
          </p:cNvSpPr>
          <p:nvPr/>
        </p:nvSpPr>
        <p:spPr bwMode="auto">
          <a:xfrm>
            <a:off x="7624396" y="2816236"/>
            <a:ext cx="528634" cy="541320"/>
          </a:xfrm>
          <a:custGeom>
            <a:avLst/>
            <a:gdLst/>
            <a:ahLst/>
            <a:cxnLst>
              <a:cxn ang="0">
                <a:pos x="46" y="30"/>
              </a:cxn>
              <a:cxn ang="0">
                <a:pos x="39" y="36"/>
              </a:cxn>
              <a:cxn ang="0">
                <a:pos x="39" y="50"/>
              </a:cxn>
              <a:cxn ang="0">
                <a:pos x="38" y="50"/>
              </a:cxn>
              <a:cxn ang="0">
                <a:pos x="24" y="58"/>
              </a:cxn>
              <a:cxn ang="0">
                <a:pos x="24" y="59"/>
              </a:cxn>
              <a:cxn ang="0">
                <a:pos x="23" y="58"/>
              </a:cxn>
              <a:cxn ang="0">
                <a:pos x="21" y="56"/>
              </a:cxn>
              <a:cxn ang="0">
                <a:pos x="21" y="55"/>
              </a:cxn>
              <a:cxn ang="0">
                <a:pos x="24" y="45"/>
              </a:cxn>
              <a:cxn ang="0">
                <a:pos x="14" y="35"/>
              </a:cxn>
              <a:cxn ang="0">
                <a:pos x="4" y="38"/>
              </a:cxn>
              <a:cxn ang="0">
                <a:pos x="3" y="38"/>
              </a:cxn>
              <a:cxn ang="0">
                <a:pos x="3" y="38"/>
              </a:cxn>
              <a:cxn ang="0">
                <a:pos x="0" y="35"/>
              </a:cxn>
              <a:cxn ang="0">
                <a:pos x="0" y="34"/>
              </a:cxn>
              <a:cxn ang="0">
                <a:pos x="8" y="20"/>
              </a:cxn>
              <a:cxn ang="0">
                <a:pos x="9" y="20"/>
              </a:cxn>
              <a:cxn ang="0">
                <a:pos x="23" y="19"/>
              </a:cxn>
              <a:cxn ang="0">
                <a:pos x="29" y="12"/>
              </a:cxn>
              <a:cxn ang="0">
                <a:pos x="57" y="0"/>
              </a:cxn>
              <a:cxn ang="0">
                <a:pos x="58" y="1"/>
              </a:cxn>
              <a:cxn ang="0">
                <a:pos x="46" y="30"/>
              </a:cxn>
              <a:cxn ang="0">
                <a:pos x="47" y="8"/>
              </a:cxn>
              <a:cxn ang="0">
                <a:pos x="43" y="12"/>
              </a:cxn>
              <a:cxn ang="0">
                <a:pos x="47" y="15"/>
              </a:cxn>
              <a:cxn ang="0">
                <a:pos x="50" y="12"/>
              </a:cxn>
              <a:cxn ang="0">
                <a:pos x="47" y="8"/>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143"/>
          <p:cNvSpPr>
            <a:spLocks noEditPoints="1"/>
          </p:cNvSpPr>
          <p:nvPr/>
        </p:nvSpPr>
        <p:spPr bwMode="auto">
          <a:xfrm>
            <a:off x="973103" y="2835268"/>
            <a:ext cx="537094" cy="503256"/>
          </a:xfrm>
          <a:custGeom>
            <a:avLst/>
            <a:gdLst/>
            <a:ahLst/>
            <a:cxnLst>
              <a:cxn ang="0">
                <a:pos x="50" y="45"/>
              </a:cxn>
              <a:cxn ang="0">
                <a:pos x="40" y="55"/>
              </a:cxn>
              <a:cxn ang="0">
                <a:pos x="10" y="55"/>
              </a:cxn>
              <a:cxn ang="0">
                <a:pos x="0" y="45"/>
              </a:cxn>
              <a:cxn ang="0">
                <a:pos x="0" y="15"/>
              </a:cxn>
              <a:cxn ang="0">
                <a:pos x="10" y="5"/>
              </a:cxn>
              <a:cxn ang="0">
                <a:pos x="19" y="5"/>
              </a:cxn>
              <a:cxn ang="0">
                <a:pos x="20" y="6"/>
              </a:cxn>
              <a:cxn ang="0">
                <a:pos x="19" y="7"/>
              </a:cxn>
              <a:cxn ang="0">
                <a:pos x="15" y="9"/>
              </a:cxn>
              <a:cxn ang="0">
                <a:pos x="14" y="9"/>
              </a:cxn>
              <a:cxn ang="0">
                <a:pos x="10" y="9"/>
              </a:cxn>
              <a:cxn ang="0">
                <a:pos x="4" y="15"/>
              </a:cxn>
              <a:cxn ang="0">
                <a:pos x="4" y="45"/>
              </a:cxn>
              <a:cxn ang="0">
                <a:pos x="10" y="51"/>
              </a:cxn>
              <a:cxn ang="0">
                <a:pos x="40" y="51"/>
              </a:cxn>
              <a:cxn ang="0">
                <a:pos x="45" y="45"/>
              </a:cxn>
              <a:cxn ang="0">
                <a:pos x="45" y="37"/>
              </a:cxn>
              <a:cxn ang="0">
                <a:pos x="46" y="36"/>
              </a:cxn>
              <a:cxn ang="0">
                <a:pos x="48" y="35"/>
              </a:cxn>
              <a:cxn ang="0">
                <a:pos x="49" y="35"/>
              </a:cxn>
              <a:cxn ang="0">
                <a:pos x="50" y="36"/>
              </a:cxn>
              <a:cxn ang="0">
                <a:pos x="50" y="45"/>
              </a:cxn>
              <a:cxn ang="0">
                <a:pos x="45" y="32"/>
              </a:cxn>
              <a:cxn ang="0">
                <a:pos x="43" y="32"/>
              </a:cxn>
              <a:cxn ang="0">
                <a:pos x="42" y="32"/>
              </a:cxn>
              <a:cxn ang="0">
                <a:pos x="41" y="30"/>
              </a:cxn>
              <a:cxn ang="0">
                <a:pos x="41" y="23"/>
              </a:cxn>
              <a:cxn ang="0">
                <a:pos x="35" y="23"/>
              </a:cxn>
              <a:cxn ang="0">
                <a:pos x="20" y="28"/>
              </a:cxn>
              <a:cxn ang="0">
                <a:pos x="17" y="45"/>
              </a:cxn>
              <a:cxn ang="0">
                <a:pos x="16" y="46"/>
              </a:cxn>
              <a:cxn ang="0">
                <a:pos x="16" y="46"/>
              </a:cxn>
              <a:cxn ang="0">
                <a:pos x="15" y="46"/>
              </a:cxn>
              <a:cxn ang="0">
                <a:pos x="9" y="30"/>
              </a:cxn>
              <a:cxn ang="0">
                <a:pos x="35" y="9"/>
              </a:cxn>
              <a:cxn ang="0">
                <a:pos x="41" y="9"/>
              </a:cxn>
              <a:cxn ang="0">
                <a:pos x="41" y="3"/>
              </a:cxn>
              <a:cxn ang="0">
                <a:pos x="42" y="1"/>
              </a:cxn>
              <a:cxn ang="0">
                <a:pos x="43" y="0"/>
              </a:cxn>
              <a:cxn ang="0">
                <a:pos x="45" y="1"/>
              </a:cxn>
              <a:cxn ang="0">
                <a:pos x="58" y="15"/>
              </a:cxn>
              <a:cxn ang="0">
                <a:pos x="58" y="18"/>
              </a:cxn>
              <a:cxn ang="0">
                <a:pos x="45" y="32"/>
              </a:cxn>
            </a:cxnLst>
            <a:rect l="0" t="0" r="r" b="b"/>
            <a:pathLst>
              <a:path w="59" h="55">
                <a:moveTo>
                  <a:pt x="50" y="45"/>
                </a:moveTo>
                <a:cubicBezTo>
                  <a:pt x="50" y="51"/>
                  <a:pt x="45" y="55"/>
                  <a:pt x="40" y="55"/>
                </a:cubicBezTo>
                <a:cubicBezTo>
                  <a:pt x="10" y="55"/>
                  <a:pt x="10" y="55"/>
                  <a:pt x="10" y="55"/>
                </a:cubicBezTo>
                <a:cubicBezTo>
                  <a:pt x="4" y="55"/>
                  <a:pt x="0" y="51"/>
                  <a:pt x="0" y="45"/>
                </a:cubicBezTo>
                <a:cubicBezTo>
                  <a:pt x="0" y="15"/>
                  <a:pt x="0" y="15"/>
                  <a:pt x="0" y="15"/>
                </a:cubicBezTo>
                <a:cubicBezTo>
                  <a:pt x="0" y="10"/>
                  <a:pt x="4" y="5"/>
                  <a:pt x="10" y="5"/>
                </a:cubicBezTo>
                <a:cubicBezTo>
                  <a:pt x="19" y="5"/>
                  <a:pt x="19" y="5"/>
                  <a:pt x="19" y="5"/>
                </a:cubicBezTo>
                <a:cubicBezTo>
                  <a:pt x="20" y="5"/>
                  <a:pt x="20" y="5"/>
                  <a:pt x="20" y="6"/>
                </a:cubicBezTo>
                <a:cubicBezTo>
                  <a:pt x="20" y="7"/>
                  <a:pt x="20" y="7"/>
                  <a:pt x="19" y="7"/>
                </a:cubicBezTo>
                <a:cubicBezTo>
                  <a:pt x="18" y="8"/>
                  <a:pt x="16" y="9"/>
                  <a:pt x="15" y="9"/>
                </a:cubicBezTo>
                <a:cubicBezTo>
                  <a:pt x="14" y="9"/>
                  <a:pt x="14" y="9"/>
                  <a:pt x="14" y="9"/>
                </a:cubicBezTo>
                <a:cubicBezTo>
                  <a:pt x="10" y="9"/>
                  <a:pt x="10" y="9"/>
                  <a:pt x="10" y="9"/>
                </a:cubicBezTo>
                <a:cubicBezTo>
                  <a:pt x="7" y="9"/>
                  <a:pt x="4" y="12"/>
                  <a:pt x="4" y="15"/>
                </a:cubicBezTo>
                <a:cubicBezTo>
                  <a:pt x="4" y="45"/>
                  <a:pt x="4" y="45"/>
                  <a:pt x="4" y="45"/>
                </a:cubicBezTo>
                <a:cubicBezTo>
                  <a:pt x="4" y="48"/>
                  <a:pt x="7" y="51"/>
                  <a:pt x="10" y="51"/>
                </a:cubicBezTo>
                <a:cubicBezTo>
                  <a:pt x="40" y="51"/>
                  <a:pt x="40" y="51"/>
                  <a:pt x="40" y="51"/>
                </a:cubicBezTo>
                <a:cubicBezTo>
                  <a:pt x="43" y="51"/>
                  <a:pt x="45" y="48"/>
                  <a:pt x="45" y="45"/>
                </a:cubicBezTo>
                <a:cubicBezTo>
                  <a:pt x="45" y="37"/>
                  <a:pt x="45" y="37"/>
                  <a:pt x="45" y="37"/>
                </a:cubicBezTo>
                <a:cubicBezTo>
                  <a:pt x="45" y="37"/>
                  <a:pt x="46" y="36"/>
                  <a:pt x="46" y="36"/>
                </a:cubicBezTo>
                <a:cubicBezTo>
                  <a:pt x="47" y="36"/>
                  <a:pt x="47" y="35"/>
                  <a:pt x="48" y="35"/>
                </a:cubicBezTo>
                <a:cubicBezTo>
                  <a:pt x="48" y="35"/>
                  <a:pt x="49" y="34"/>
                  <a:pt x="49" y="35"/>
                </a:cubicBezTo>
                <a:cubicBezTo>
                  <a:pt x="50" y="35"/>
                  <a:pt x="50" y="35"/>
                  <a:pt x="50" y="36"/>
                </a:cubicBezTo>
                <a:lnTo>
                  <a:pt x="50" y="45"/>
                </a:lnTo>
                <a:close/>
                <a:moveTo>
                  <a:pt x="45" y="32"/>
                </a:moveTo>
                <a:cubicBezTo>
                  <a:pt x="44" y="32"/>
                  <a:pt x="44" y="32"/>
                  <a:pt x="43" y="32"/>
                </a:cubicBezTo>
                <a:cubicBezTo>
                  <a:pt x="43" y="32"/>
                  <a:pt x="43" y="32"/>
                  <a:pt x="42" y="32"/>
                </a:cubicBezTo>
                <a:cubicBezTo>
                  <a:pt x="41" y="32"/>
                  <a:pt x="41" y="31"/>
                  <a:pt x="41" y="30"/>
                </a:cubicBezTo>
                <a:cubicBezTo>
                  <a:pt x="41" y="23"/>
                  <a:pt x="41" y="23"/>
                  <a:pt x="41" y="23"/>
                </a:cubicBezTo>
                <a:cubicBezTo>
                  <a:pt x="35" y="23"/>
                  <a:pt x="35" y="23"/>
                  <a:pt x="35" y="23"/>
                </a:cubicBezTo>
                <a:cubicBezTo>
                  <a:pt x="27" y="23"/>
                  <a:pt x="22" y="25"/>
                  <a:pt x="20" y="28"/>
                </a:cubicBezTo>
                <a:cubicBezTo>
                  <a:pt x="17" y="31"/>
                  <a:pt x="16" y="37"/>
                  <a:pt x="17" y="45"/>
                </a:cubicBezTo>
                <a:cubicBezTo>
                  <a:pt x="17" y="45"/>
                  <a:pt x="17" y="46"/>
                  <a:pt x="16" y="46"/>
                </a:cubicBezTo>
                <a:cubicBezTo>
                  <a:pt x="16" y="46"/>
                  <a:pt x="16" y="46"/>
                  <a:pt x="16" y="46"/>
                </a:cubicBezTo>
                <a:cubicBezTo>
                  <a:pt x="15" y="46"/>
                  <a:pt x="15" y="46"/>
                  <a:pt x="15" y="46"/>
                </a:cubicBezTo>
                <a:cubicBezTo>
                  <a:pt x="15" y="45"/>
                  <a:pt x="9" y="37"/>
                  <a:pt x="9" y="30"/>
                </a:cubicBezTo>
                <a:cubicBezTo>
                  <a:pt x="9" y="20"/>
                  <a:pt x="12" y="9"/>
                  <a:pt x="35" y="9"/>
                </a:cubicBezTo>
                <a:cubicBezTo>
                  <a:pt x="41" y="9"/>
                  <a:pt x="41" y="9"/>
                  <a:pt x="41" y="9"/>
                </a:cubicBezTo>
                <a:cubicBezTo>
                  <a:pt x="41" y="3"/>
                  <a:pt x="41" y="3"/>
                  <a:pt x="41" y="3"/>
                </a:cubicBezTo>
                <a:cubicBezTo>
                  <a:pt x="41" y="2"/>
                  <a:pt x="41" y="1"/>
                  <a:pt x="42" y="1"/>
                </a:cubicBezTo>
                <a:cubicBezTo>
                  <a:pt x="43" y="0"/>
                  <a:pt x="43" y="0"/>
                  <a:pt x="43" y="0"/>
                </a:cubicBezTo>
                <a:cubicBezTo>
                  <a:pt x="44" y="0"/>
                  <a:pt x="44" y="1"/>
                  <a:pt x="45" y="1"/>
                </a:cubicBezTo>
                <a:cubicBezTo>
                  <a:pt x="58" y="15"/>
                  <a:pt x="58" y="15"/>
                  <a:pt x="58" y="15"/>
                </a:cubicBezTo>
                <a:cubicBezTo>
                  <a:pt x="59" y="16"/>
                  <a:pt x="59" y="17"/>
                  <a:pt x="58" y="18"/>
                </a:cubicBezTo>
                <a:lnTo>
                  <a:pt x="45" y="3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155"/>
          <p:cNvSpPr>
            <a:spLocks noEditPoints="1"/>
          </p:cNvSpPr>
          <p:nvPr/>
        </p:nvSpPr>
        <p:spPr bwMode="auto">
          <a:xfrm>
            <a:off x="5912442" y="2740412"/>
            <a:ext cx="885800" cy="692968"/>
          </a:xfrm>
          <a:custGeom>
            <a:avLst/>
            <a:gdLst/>
            <a:ahLst/>
            <a:cxnLst>
              <a:cxn ang="0">
                <a:pos x="38" y="16"/>
              </a:cxn>
              <a:cxn ang="0">
                <a:pos x="34" y="12"/>
              </a:cxn>
              <a:cxn ang="0">
                <a:pos x="30" y="16"/>
              </a:cxn>
              <a:cxn ang="0">
                <a:pos x="30" y="37"/>
              </a:cxn>
              <a:cxn ang="0">
                <a:pos x="15" y="53"/>
              </a:cxn>
              <a:cxn ang="0">
                <a:pos x="0" y="37"/>
              </a:cxn>
              <a:cxn ang="0">
                <a:pos x="0" y="28"/>
              </a:cxn>
              <a:cxn ang="0">
                <a:pos x="11" y="28"/>
              </a:cxn>
              <a:cxn ang="0">
                <a:pos x="11" y="37"/>
              </a:cxn>
              <a:cxn ang="0">
                <a:pos x="15" y="41"/>
              </a:cxn>
              <a:cxn ang="0">
                <a:pos x="19" y="37"/>
              </a:cxn>
              <a:cxn ang="0">
                <a:pos x="19" y="15"/>
              </a:cxn>
              <a:cxn ang="0">
                <a:pos x="34" y="0"/>
              </a:cxn>
              <a:cxn ang="0">
                <a:pos x="49" y="15"/>
              </a:cxn>
              <a:cxn ang="0">
                <a:pos x="49" y="20"/>
              </a:cxn>
              <a:cxn ang="0">
                <a:pos x="42" y="22"/>
              </a:cxn>
              <a:cxn ang="0">
                <a:pos x="38" y="20"/>
              </a:cxn>
              <a:cxn ang="0">
                <a:pos x="38" y="16"/>
              </a:cxn>
              <a:cxn ang="0">
                <a:pos x="68" y="28"/>
              </a:cxn>
              <a:cxn ang="0">
                <a:pos x="68" y="37"/>
              </a:cxn>
              <a:cxn ang="0">
                <a:pos x="53" y="53"/>
              </a:cxn>
              <a:cxn ang="0">
                <a:pos x="38" y="37"/>
              </a:cxn>
              <a:cxn ang="0">
                <a:pos x="38" y="28"/>
              </a:cxn>
              <a:cxn ang="0">
                <a:pos x="42" y="30"/>
              </a:cxn>
              <a:cxn ang="0">
                <a:pos x="49" y="28"/>
              </a:cxn>
              <a:cxn ang="0">
                <a:pos x="49" y="38"/>
              </a:cxn>
              <a:cxn ang="0">
                <a:pos x="53" y="41"/>
              </a:cxn>
              <a:cxn ang="0">
                <a:pos x="57" y="38"/>
              </a:cxn>
              <a:cxn ang="0">
                <a:pos x="57" y="28"/>
              </a:cxn>
              <a:cxn ang="0">
                <a:pos x="68" y="28"/>
              </a:cxn>
            </a:cxnLst>
            <a:rect l="0" t="0" r="r" b="b"/>
            <a:pathLst>
              <a:path w="68" h="53">
                <a:moveTo>
                  <a:pt x="38" y="16"/>
                </a:moveTo>
                <a:cubicBezTo>
                  <a:pt x="38" y="14"/>
                  <a:pt x="36" y="12"/>
                  <a:pt x="34" y="12"/>
                </a:cubicBezTo>
                <a:cubicBezTo>
                  <a:pt x="32" y="12"/>
                  <a:pt x="30" y="14"/>
                  <a:pt x="30" y="16"/>
                </a:cubicBezTo>
                <a:cubicBezTo>
                  <a:pt x="30" y="37"/>
                  <a:pt x="30" y="37"/>
                  <a:pt x="30" y="37"/>
                </a:cubicBezTo>
                <a:cubicBezTo>
                  <a:pt x="30" y="46"/>
                  <a:pt x="23" y="53"/>
                  <a:pt x="15" y="53"/>
                </a:cubicBezTo>
                <a:cubicBezTo>
                  <a:pt x="7" y="53"/>
                  <a:pt x="0" y="46"/>
                  <a:pt x="0" y="37"/>
                </a:cubicBezTo>
                <a:cubicBezTo>
                  <a:pt x="0" y="37"/>
                  <a:pt x="0" y="37"/>
                  <a:pt x="0" y="28"/>
                </a:cubicBezTo>
                <a:cubicBezTo>
                  <a:pt x="11" y="28"/>
                  <a:pt x="11" y="28"/>
                  <a:pt x="11" y="28"/>
                </a:cubicBezTo>
                <a:cubicBezTo>
                  <a:pt x="11" y="37"/>
                  <a:pt x="11" y="37"/>
                  <a:pt x="11" y="37"/>
                </a:cubicBezTo>
                <a:cubicBezTo>
                  <a:pt x="11" y="39"/>
                  <a:pt x="13" y="41"/>
                  <a:pt x="15" y="41"/>
                </a:cubicBezTo>
                <a:cubicBezTo>
                  <a:pt x="17" y="41"/>
                  <a:pt x="19" y="39"/>
                  <a:pt x="19" y="37"/>
                </a:cubicBezTo>
                <a:cubicBezTo>
                  <a:pt x="19" y="15"/>
                  <a:pt x="19" y="15"/>
                  <a:pt x="19" y="15"/>
                </a:cubicBezTo>
                <a:cubicBezTo>
                  <a:pt x="19" y="7"/>
                  <a:pt x="26" y="0"/>
                  <a:pt x="34" y="0"/>
                </a:cubicBezTo>
                <a:cubicBezTo>
                  <a:pt x="42" y="0"/>
                  <a:pt x="49" y="7"/>
                  <a:pt x="49" y="15"/>
                </a:cubicBezTo>
                <a:cubicBezTo>
                  <a:pt x="49" y="20"/>
                  <a:pt x="49" y="20"/>
                  <a:pt x="49" y="20"/>
                </a:cubicBezTo>
                <a:cubicBezTo>
                  <a:pt x="42" y="22"/>
                  <a:pt x="42" y="22"/>
                  <a:pt x="42" y="22"/>
                </a:cubicBezTo>
                <a:cubicBezTo>
                  <a:pt x="38" y="20"/>
                  <a:pt x="38" y="20"/>
                  <a:pt x="38" y="20"/>
                </a:cubicBezTo>
                <a:lnTo>
                  <a:pt x="38" y="16"/>
                </a:lnTo>
                <a:close/>
                <a:moveTo>
                  <a:pt x="68" y="28"/>
                </a:moveTo>
                <a:cubicBezTo>
                  <a:pt x="68" y="37"/>
                  <a:pt x="68" y="37"/>
                  <a:pt x="68" y="37"/>
                </a:cubicBezTo>
                <a:cubicBezTo>
                  <a:pt x="68" y="46"/>
                  <a:pt x="61" y="53"/>
                  <a:pt x="53" y="53"/>
                </a:cubicBezTo>
                <a:cubicBezTo>
                  <a:pt x="45" y="53"/>
                  <a:pt x="38" y="46"/>
                  <a:pt x="38" y="37"/>
                </a:cubicBezTo>
                <a:cubicBezTo>
                  <a:pt x="38" y="28"/>
                  <a:pt x="38" y="28"/>
                  <a:pt x="38" y="28"/>
                </a:cubicBezTo>
                <a:cubicBezTo>
                  <a:pt x="42" y="30"/>
                  <a:pt x="42" y="30"/>
                  <a:pt x="42" y="30"/>
                </a:cubicBezTo>
                <a:cubicBezTo>
                  <a:pt x="49" y="28"/>
                  <a:pt x="49" y="28"/>
                  <a:pt x="49" y="28"/>
                </a:cubicBezTo>
                <a:cubicBezTo>
                  <a:pt x="49" y="38"/>
                  <a:pt x="49" y="38"/>
                  <a:pt x="49" y="38"/>
                </a:cubicBezTo>
                <a:cubicBezTo>
                  <a:pt x="49" y="40"/>
                  <a:pt x="51" y="41"/>
                  <a:pt x="53" y="41"/>
                </a:cubicBezTo>
                <a:cubicBezTo>
                  <a:pt x="55" y="41"/>
                  <a:pt x="57" y="40"/>
                  <a:pt x="57" y="38"/>
                </a:cubicBezTo>
                <a:cubicBezTo>
                  <a:pt x="57" y="28"/>
                  <a:pt x="57" y="28"/>
                  <a:pt x="57" y="28"/>
                </a:cubicBezTo>
                <a:lnTo>
                  <a:pt x="68" y="2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174"/>
          <p:cNvSpPr>
            <a:spLocks noEditPoints="1"/>
          </p:cNvSpPr>
          <p:nvPr/>
        </p:nvSpPr>
        <p:spPr bwMode="auto">
          <a:xfrm>
            <a:off x="2352248" y="2792069"/>
            <a:ext cx="845548" cy="589654"/>
          </a:xfrm>
          <a:custGeom>
            <a:avLst/>
            <a:gdLst/>
            <a:ahLst/>
            <a:cxnLst>
              <a:cxn ang="0">
                <a:pos x="64" y="20"/>
              </a:cxn>
              <a:cxn ang="0">
                <a:pos x="35" y="9"/>
              </a:cxn>
              <a:cxn ang="0">
                <a:pos x="7" y="20"/>
              </a:cxn>
              <a:cxn ang="0">
                <a:pos x="6" y="20"/>
              </a:cxn>
              <a:cxn ang="0">
                <a:pos x="0" y="14"/>
              </a:cxn>
              <a:cxn ang="0">
                <a:pos x="1" y="13"/>
              </a:cxn>
              <a:cxn ang="0">
                <a:pos x="35" y="0"/>
              </a:cxn>
              <a:cxn ang="0">
                <a:pos x="70" y="13"/>
              </a:cxn>
              <a:cxn ang="0">
                <a:pos x="70" y="14"/>
              </a:cxn>
              <a:cxn ang="0">
                <a:pos x="64" y="20"/>
              </a:cxn>
              <a:cxn ang="0">
                <a:pos x="64" y="20"/>
              </a:cxn>
              <a:cxn ang="0">
                <a:pos x="54" y="30"/>
              </a:cxn>
              <a:cxn ang="0">
                <a:pos x="35" y="22"/>
              </a:cxn>
              <a:cxn ang="0">
                <a:pos x="16" y="30"/>
              </a:cxn>
              <a:cxn ang="0">
                <a:pos x="10" y="24"/>
              </a:cxn>
              <a:cxn ang="0">
                <a:pos x="10" y="23"/>
              </a:cxn>
              <a:cxn ang="0">
                <a:pos x="35" y="13"/>
              </a:cxn>
              <a:cxn ang="0">
                <a:pos x="60" y="23"/>
              </a:cxn>
              <a:cxn ang="0">
                <a:pos x="61" y="24"/>
              </a:cxn>
              <a:cxn ang="0">
                <a:pos x="55" y="30"/>
              </a:cxn>
              <a:cxn ang="0">
                <a:pos x="54" y="30"/>
              </a:cxn>
              <a:cxn ang="0">
                <a:pos x="35" y="36"/>
              </a:cxn>
              <a:cxn ang="0">
                <a:pos x="26" y="40"/>
              </a:cxn>
              <a:cxn ang="0">
                <a:pos x="20" y="34"/>
              </a:cxn>
              <a:cxn ang="0">
                <a:pos x="20" y="33"/>
              </a:cxn>
              <a:cxn ang="0">
                <a:pos x="35" y="27"/>
              </a:cxn>
              <a:cxn ang="0">
                <a:pos x="51" y="33"/>
              </a:cxn>
              <a:cxn ang="0">
                <a:pos x="51" y="34"/>
              </a:cxn>
              <a:cxn ang="0">
                <a:pos x="45" y="40"/>
              </a:cxn>
              <a:cxn ang="0">
                <a:pos x="35" y="36"/>
              </a:cxn>
              <a:cxn ang="0">
                <a:pos x="29" y="43"/>
              </a:cxn>
              <a:cxn ang="0">
                <a:pos x="35" y="41"/>
              </a:cxn>
              <a:cxn ang="0">
                <a:pos x="41" y="43"/>
              </a:cxn>
              <a:cxn ang="0">
                <a:pos x="35" y="49"/>
              </a:cxn>
              <a:cxn ang="0">
                <a:pos x="29" y="43"/>
              </a:cxn>
            </a:cxnLst>
            <a:rect l="0" t="0" r="r" b="b"/>
            <a:pathLst>
              <a:path w="70" h="49">
                <a:moveTo>
                  <a:pt x="64" y="20"/>
                </a:moveTo>
                <a:cubicBezTo>
                  <a:pt x="55" y="13"/>
                  <a:pt x="46" y="9"/>
                  <a:pt x="35" y="9"/>
                </a:cubicBezTo>
                <a:cubicBezTo>
                  <a:pt x="24" y="9"/>
                  <a:pt x="15" y="13"/>
                  <a:pt x="7" y="20"/>
                </a:cubicBezTo>
                <a:cubicBezTo>
                  <a:pt x="7" y="20"/>
                  <a:pt x="7" y="20"/>
                  <a:pt x="6" y="20"/>
                </a:cubicBezTo>
                <a:cubicBezTo>
                  <a:pt x="5" y="20"/>
                  <a:pt x="0" y="15"/>
                  <a:pt x="0" y="14"/>
                </a:cubicBezTo>
                <a:cubicBezTo>
                  <a:pt x="0" y="14"/>
                  <a:pt x="0" y="14"/>
                  <a:pt x="1" y="13"/>
                </a:cubicBezTo>
                <a:cubicBezTo>
                  <a:pt x="10" y="4"/>
                  <a:pt x="23" y="0"/>
                  <a:pt x="35" y="0"/>
                </a:cubicBezTo>
                <a:cubicBezTo>
                  <a:pt x="48" y="0"/>
                  <a:pt x="61" y="4"/>
                  <a:pt x="70" y="13"/>
                </a:cubicBezTo>
                <a:cubicBezTo>
                  <a:pt x="70" y="14"/>
                  <a:pt x="70" y="14"/>
                  <a:pt x="70" y="14"/>
                </a:cubicBezTo>
                <a:cubicBezTo>
                  <a:pt x="70" y="15"/>
                  <a:pt x="65" y="20"/>
                  <a:pt x="64" y="20"/>
                </a:cubicBezTo>
                <a:cubicBezTo>
                  <a:pt x="64" y="20"/>
                  <a:pt x="64" y="20"/>
                  <a:pt x="64" y="20"/>
                </a:cubicBezTo>
                <a:close/>
                <a:moveTo>
                  <a:pt x="54" y="30"/>
                </a:moveTo>
                <a:cubicBezTo>
                  <a:pt x="48" y="25"/>
                  <a:pt x="43" y="22"/>
                  <a:pt x="35" y="22"/>
                </a:cubicBezTo>
                <a:cubicBezTo>
                  <a:pt x="25" y="22"/>
                  <a:pt x="16" y="30"/>
                  <a:pt x="16" y="30"/>
                </a:cubicBezTo>
                <a:cubicBezTo>
                  <a:pt x="15" y="30"/>
                  <a:pt x="10" y="25"/>
                  <a:pt x="10" y="24"/>
                </a:cubicBezTo>
                <a:cubicBezTo>
                  <a:pt x="10" y="24"/>
                  <a:pt x="10" y="23"/>
                  <a:pt x="10" y="23"/>
                </a:cubicBezTo>
                <a:cubicBezTo>
                  <a:pt x="17" y="17"/>
                  <a:pt x="26" y="13"/>
                  <a:pt x="35" y="13"/>
                </a:cubicBezTo>
                <a:cubicBezTo>
                  <a:pt x="44" y="13"/>
                  <a:pt x="54" y="17"/>
                  <a:pt x="60" y="23"/>
                </a:cubicBezTo>
                <a:cubicBezTo>
                  <a:pt x="61" y="23"/>
                  <a:pt x="61" y="24"/>
                  <a:pt x="61" y="24"/>
                </a:cubicBezTo>
                <a:cubicBezTo>
                  <a:pt x="61" y="25"/>
                  <a:pt x="56" y="30"/>
                  <a:pt x="55" y="30"/>
                </a:cubicBezTo>
                <a:cubicBezTo>
                  <a:pt x="54" y="30"/>
                  <a:pt x="54" y="30"/>
                  <a:pt x="54" y="30"/>
                </a:cubicBezTo>
                <a:close/>
                <a:moveTo>
                  <a:pt x="35" y="36"/>
                </a:moveTo>
                <a:cubicBezTo>
                  <a:pt x="30" y="36"/>
                  <a:pt x="26" y="40"/>
                  <a:pt x="26" y="40"/>
                </a:cubicBezTo>
                <a:cubicBezTo>
                  <a:pt x="25" y="40"/>
                  <a:pt x="20" y="35"/>
                  <a:pt x="20" y="34"/>
                </a:cubicBezTo>
                <a:cubicBezTo>
                  <a:pt x="20" y="33"/>
                  <a:pt x="20" y="33"/>
                  <a:pt x="20" y="33"/>
                </a:cubicBezTo>
                <a:cubicBezTo>
                  <a:pt x="24" y="29"/>
                  <a:pt x="30" y="27"/>
                  <a:pt x="35" y="27"/>
                </a:cubicBezTo>
                <a:cubicBezTo>
                  <a:pt x="41" y="27"/>
                  <a:pt x="47" y="29"/>
                  <a:pt x="51" y="33"/>
                </a:cubicBezTo>
                <a:cubicBezTo>
                  <a:pt x="51" y="33"/>
                  <a:pt x="51" y="33"/>
                  <a:pt x="51" y="34"/>
                </a:cubicBezTo>
                <a:cubicBezTo>
                  <a:pt x="51" y="35"/>
                  <a:pt x="46" y="40"/>
                  <a:pt x="45" y="40"/>
                </a:cubicBezTo>
                <a:cubicBezTo>
                  <a:pt x="44" y="40"/>
                  <a:pt x="41" y="36"/>
                  <a:pt x="35" y="36"/>
                </a:cubicBezTo>
                <a:close/>
                <a:moveTo>
                  <a:pt x="29" y="43"/>
                </a:moveTo>
                <a:cubicBezTo>
                  <a:pt x="29" y="42"/>
                  <a:pt x="34" y="41"/>
                  <a:pt x="35" y="41"/>
                </a:cubicBezTo>
                <a:cubicBezTo>
                  <a:pt x="37" y="41"/>
                  <a:pt x="41" y="42"/>
                  <a:pt x="41" y="43"/>
                </a:cubicBezTo>
                <a:cubicBezTo>
                  <a:pt x="41" y="44"/>
                  <a:pt x="36" y="49"/>
                  <a:pt x="35" y="49"/>
                </a:cubicBezTo>
                <a:cubicBezTo>
                  <a:pt x="34" y="49"/>
                  <a:pt x="29" y="44"/>
                  <a:pt x="29" y="4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77360954"/>
      </p:ext>
    </p:extLst>
  </p:cSld>
  <p:clrMapOvr>
    <a:masterClrMapping/>
  </p:clrMapOvr>
  <p:transition spd="slow">
    <p:push dir="u"/>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2"/>
          </p:nvPr>
        </p:nvSpPr>
        <p:spPr/>
      </p:sp>
      <p:grpSp>
        <p:nvGrpSpPr>
          <p:cNvPr id="3" name="Group 2"/>
          <p:cNvGrpSpPr/>
          <p:nvPr/>
        </p:nvGrpSpPr>
        <p:grpSpPr>
          <a:xfrm flipH="1">
            <a:off x="397969" y="1628519"/>
            <a:ext cx="6022792" cy="1886463"/>
            <a:chOff x="2727081" y="2164694"/>
            <a:chExt cx="6022792" cy="1886463"/>
          </a:xfrm>
          <a:solidFill>
            <a:schemeClr val="accent5"/>
          </a:solidFill>
        </p:grpSpPr>
        <p:sp>
          <p:nvSpPr>
            <p:cNvPr id="51" name="Freeform 50"/>
            <p:cNvSpPr>
              <a:spLocks/>
            </p:cNvSpPr>
            <p:nvPr userDrawn="1"/>
          </p:nvSpPr>
          <p:spPr bwMode="auto">
            <a:xfrm>
              <a:off x="2727081" y="3482833"/>
              <a:ext cx="6022792" cy="568324"/>
            </a:xfrm>
            <a:custGeom>
              <a:avLst/>
              <a:gdLst>
                <a:gd name="connsiteX0" fmla="*/ 288823 w 5027611"/>
                <a:gd name="connsiteY0" fmla="*/ 0 h 479426"/>
                <a:gd name="connsiteX1" fmla="*/ 2239962 w 5027611"/>
                <a:gd name="connsiteY1" fmla="*/ 0 h 479426"/>
                <a:gd name="connsiteX2" fmla="*/ 2239963 w 5027611"/>
                <a:gd name="connsiteY2" fmla="*/ 0 h 479426"/>
                <a:gd name="connsiteX3" fmla="*/ 5027611 w 5027611"/>
                <a:gd name="connsiteY3" fmla="*/ 0 h 479426"/>
                <a:gd name="connsiteX4" fmla="*/ 5027611 w 5027611"/>
                <a:gd name="connsiteY4" fmla="*/ 476250 h 479426"/>
                <a:gd name="connsiteX5" fmla="*/ 2239963 w 5027611"/>
                <a:gd name="connsiteY5" fmla="*/ 476250 h 479426"/>
                <a:gd name="connsiteX6" fmla="*/ 2239963 w 5027611"/>
                <a:gd name="connsiteY6" fmla="*/ 479426 h 479426"/>
                <a:gd name="connsiteX7" fmla="*/ 0 w 5027611"/>
                <a:gd name="connsiteY7" fmla="*/ 479426 h 47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7611" h="479426">
                  <a:moveTo>
                    <a:pt x="288823" y="0"/>
                  </a:moveTo>
                  <a:lnTo>
                    <a:pt x="2239962" y="0"/>
                  </a:lnTo>
                  <a:lnTo>
                    <a:pt x="2239963" y="0"/>
                  </a:lnTo>
                  <a:lnTo>
                    <a:pt x="5027611" y="0"/>
                  </a:lnTo>
                  <a:lnTo>
                    <a:pt x="5027611" y="476250"/>
                  </a:lnTo>
                  <a:lnTo>
                    <a:pt x="2239963" y="476250"/>
                  </a:lnTo>
                  <a:lnTo>
                    <a:pt x="2239963" y="479426"/>
                  </a:lnTo>
                  <a:lnTo>
                    <a:pt x="0" y="4794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Freeform 55"/>
            <p:cNvSpPr>
              <a:spLocks/>
            </p:cNvSpPr>
            <p:nvPr/>
          </p:nvSpPr>
          <p:spPr bwMode="auto">
            <a:xfrm>
              <a:off x="3200400" y="2164694"/>
              <a:ext cx="5549473" cy="1115869"/>
            </a:xfrm>
            <a:custGeom>
              <a:avLst/>
              <a:gdLst>
                <a:gd name="connsiteX0" fmla="*/ 606094 w 5549473"/>
                <a:gd name="connsiteY0" fmla="*/ 0 h 1115869"/>
                <a:gd name="connsiteX1" fmla="*/ 2641471 w 5549473"/>
                <a:gd name="connsiteY1" fmla="*/ 0 h 1115869"/>
                <a:gd name="connsiteX2" fmla="*/ 2641472 w 5549473"/>
                <a:gd name="connsiteY2" fmla="*/ 0 h 1115869"/>
                <a:gd name="connsiteX3" fmla="*/ 5549473 w 5549473"/>
                <a:gd name="connsiteY3" fmla="*/ 0 h 1115869"/>
                <a:gd name="connsiteX4" fmla="*/ 5549473 w 5549473"/>
                <a:gd name="connsiteY4" fmla="*/ 547545 h 1115869"/>
                <a:gd name="connsiteX5" fmla="*/ 5549473 w 5549473"/>
                <a:gd name="connsiteY5" fmla="*/ 564559 h 1115869"/>
                <a:gd name="connsiteX6" fmla="*/ 5549473 w 5549473"/>
                <a:gd name="connsiteY6" fmla="*/ 1112104 h 1115869"/>
                <a:gd name="connsiteX7" fmla="*/ 2472469 w 5549473"/>
                <a:gd name="connsiteY7" fmla="*/ 1112104 h 1115869"/>
                <a:gd name="connsiteX8" fmla="*/ 2472469 w 5549473"/>
                <a:gd name="connsiteY8" fmla="*/ 1115869 h 1115869"/>
                <a:gd name="connsiteX9" fmla="*/ 0 w 5549473"/>
                <a:gd name="connsiteY9" fmla="*/ 1115869 h 1115869"/>
                <a:gd name="connsiteX10" fmla="*/ 307147 w 5549473"/>
                <a:gd name="connsiteY10" fmla="*/ 568324 h 1115869"/>
                <a:gd name="connsiteX11" fmla="*/ 304801 w 5549473"/>
                <a:gd name="connsiteY11" fmla="*/ 568324 h 11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49473" h="1115869">
                  <a:moveTo>
                    <a:pt x="606094" y="0"/>
                  </a:moveTo>
                  <a:lnTo>
                    <a:pt x="2641471" y="0"/>
                  </a:lnTo>
                  <a:lnTo>
                    <a:pt x="2641472" y="0"/>
                  </a:lnTo>
                  <a:lnTo>
                    <a:pt x="5549473" y="0"/>
                  </a:lnTo>
                  <a:lnTo>
                    <a:pt x="5549473" y="547545"/>
                  </a:lnTo>
                  <a:lnTo>
                    <a:pt x="5549473" y="564559"/>
                  </a:lnTo>
                  <a:lnTo>
                    <a:pt x="5549473" y="1112104"/>
                  </a:lnTo>
                  <a:lnTo>
                    <a:pt x="2472469" y="1112104"/>
                  </a:lnTo>
                  <a:lnTo>
                    <a:pt x="2472469" y="1115869"/>
                  </a:lnTo>
                  <a:lnTo>
                    <a:pt x="0" y="1115869"/>
                  </a:lnTo>
                  <a:lnTo>
                    <a:pt x="307147" y="568324"/>
                  </a:lnTo>
                  <a:lnTo>
                    <a:pt x="304801" y="5683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sp>
        <p:nvSpPr>
          <p:cNvPr id="58" name="TextBox 57"/>
          <p:cNvSpPr txBox="1"/>
          <p:nvPr/>
        </p:nvSpPr>
        <p:spPr>
          <a:xfrm>
            <a:off x="1868186" y="1898280"/>
            <a:ext cx="3456695" cy="584775"/>
          </a:xfrm>
          <a:prstGeom prst="rect">
            <a:avLst/>
          </a:prstGeom>
          <a:noFill/>
        </p:spPr>
        <p:txBody>
          <a:bodyPr wrap="square" rtlCol="0">
            <a:spAutoFit/>
          </a:bodyPr>
          <a:lstStyle/>
          <a:p>
            <a:r>
              <a:rPr lang="en-US" sz="3200" b="1" dirty="0">
                <a:solidFill>
                  <a:schemeClr val="bg1"/>
                </a:solidFill>
              </a:rPr>
              <a:t>Mockups</a:t>
            </a:r>
          </a:p>
        </p:txBody>
      </p:sp>
      <p:sp>
        <p:nvSpPr>
          <p:cNvPr id="7" name="Freeform 85"/>
          <p:cNvSpPr>
            <a:spLocks noEditPoints="1"/>
          </p:cNvSpPr>
          <p:nvPr/>
        </p:nvSpPr>
        <p:spPr bwMode="auto">
          <a:xfrm>
            <a:off x="929150" y="1899212"/>
            <a:ext cx="632950" cy="574482"/>
          </a:xfrm>
          <a:custGeom>
            <a:avLst/>
            <a:gdLst/>
            <a:ahLst/>
            <a:cxnLst>
              <a:cxn ang="0">
                <a:pos x="236" y="184"/>
              </a:cxn>
              <a:cxn ang="0">
                <a:pos x="176" y="184"/>
              </a:cxn>
              <a:cxn ang="0">
                <a:pos x="160" y="184"/>
              </a:cxn>
              <a:cxn ang="0">
                <a:pos x="160" y="204"/>
              </a:cxn>
              <a:cxn ang="0">
                <a:pos x="176" y="220"/>
              </a:cxn>
              <a:cxn ang="0">
                <a:pos x="176" y="224"/>
              </a:cxn>
              <a:cxn ang="0">
                <a:pos x="72" y="224"/>
              </a:cxn>
              <a:cxn ang="0">
                <a:pos x="72" y="220"/>
              </a:cxn>
              <a:cxn ang="0">
                <a:pos x="88" y="204"/>
              </a:cxn>
              <a:cxn ang="0">
                <a:pos x="88" y="184"/>
              </a:cxn>
              <a:cxn ang="0">
                <a:pos x="72" y="184"/>
              </a:cxn>
              <a:cxn ang="0">
                <a:pos x="12" y="184"/>
              </a:cxn>
              <a:cxn ang="0">
                <a:pos x="0" y="172"/>
              </a:cxn>
              <a:cxn ang="0">
                <a:pos x="0" y="12"/>
              </a:cxn>
              <a:cxn ang="0">
                <a:pos x="12" y="0"/>
              </a:cxn>
              <a:cxn ang="0">
                <a:pos x="236" y="0"/>
              </a:cxn>
              <a:cxn ang="0">
                <a:pos x="248" y="12"/>
              </a:cxn>
              <a:cxn ang="0">
                <a:pos x="248" y="172"/>
              </a:cxn>
              <a:cxn ang="0">
                <a:pos x="236" y="184"/>
              </a:cxn>
              <a:cxn ang="0">
                <a:pos x="232" y="16"/>
              </a:cxn>
              <a:cxn ang="0">
                <a:pos x="16" y="16"/>
              </a:cxn>
              <a:cxn ang="0">
                <a:pos x="16" y="152"/>
              </a:cxn>
              <a:cxn ang="0">
                <a:pos x="232" y="152"/>
              </a:cxn>
              <a:cxn ang="0">
                <a:pos x="232" y="16"/>
              </a:cxn>
            </a:cxnLst>
            <a:rect l="0" t="0" r="r" b="b"/>
            <a:pathLst>
              <a:path w="248" h="224">
                <a:moveTo>
                  <a:pt x="236" y="184"/>
                </a:moveTo>
                <a:cubicBezTo>
                  <a:pt x="176" y="184"/>
                  <a:pt x="176" y="184"/>
                  <a:pt x="176" y="184"/>
                </a:cubicBezTo>
                <a:cubicBezTo>
                  <a:pt x="160" y="184"/>
                  <a:pt x="160" y="184"/>
                  <a:pt x="160" y="184"/>
                </a:cubicBezTo>
                <a:cubicBezTo>
                  <a:pt x="160" y="204"/>
                  <a:pt x="160" y="204"/>
                  <a:pt x="160" y="204"/>
                </a:cubicBezTo>
                <a:cubicBezTo>
                  <a:pt x="176" y="220"/>
                  <a:pt x="176" y="220"/>
                  <a:pt x="176" y="220"/>
                </a:cubicBezTo>
                <a:cubicBezTo>
                  <a:pt x="176" y="224"/>
                  <a:pt x="176" y="224"/>
                  <a:pt x="176" y="224"/>
                </a:cubicBezTo>
                <a:cubicBezTo>
                  <a:pt x="72" y="224"/>
                  <a:pt x="72" y="224"/>
                  <a:pt x="72" y="224"/>
                </a:cubicBezTo>
                <a:cubicBezTo>
                  <a:pt x="72" y="220"/>
                  <a:pt x="72" y="220"/>
                  <a:pt x="72" y="220"/>
                </a:cubicBezTo>
                <a:cubicBezTo>
                  <a:pt x="88" y="204"/>
                  <a:pt x="88" y="204"/>
                  <a:pt x="88" y="204"/>
                </a:cubicBezTo>
                <a:cubicBezTo>
                  <a:pt x="88" y="184"/>
                  <a:pt x="88" y="184"/>
                  <a:pt x="88" y="184"/>
                </a:cubicBezTo>
                <a:cubicBezTo>
                  <a:pt x="72" y="184"/>
                  <a:pt x="72" y="184"/>
                  <a:pt x="72" y="184"/>
                </a:cubicBezTo>
                <a:cubicBezTo>
                  <a:pt x="12" y="184"/>
                  <a:pt x="12" y="184"/>
                  <a:pt x="12" y="184"/>
                </a:cubicBezTo>
                <a:cubicBezTo>
                  <a:pt x="5" y="184"/>
                  <a:pt x="0" y="179"/>
                  <a:pt x="0" y="172"/>
                </a:cubicBezTo>
                <a:cubicBezTo>
                  <a:pt x="0" y="12"/>
                  <a:pt x="0" y="12"/>
                  <a:pt x="0" y="12"/>
                </a:cubicBezTo>
                <a:cubicBezTo>
                  <a:pt x="0" y="5"/>
                  <a:pt x="5" y="0"/>
                  <a:pt x="12" y="0"/>
                </a:cubicBezTo>
                <a:cubicBezTo>
                  <a:pt x="236" y="0"/>
                  <a:pt x="236" y="0"/>
                  <a:pt x="236" y="0"/>
                </a:cubicBezTo>
                <a:cubicBezTo>
                  <a:pt x="243" y="0"/>
                  <a:pt x="248" y="5"/>
                  <a:pt x="248" y="12"/>
                </a:cubicBezTo>
                <a:cubicBezTo>
                  <a:pt x="248" y="172"/>
                  <a:pt x="248" y="172"/>
                  <a:pt x="248" y="172"/>
                </a:cubicBezTo>
                <a:cubicBezTo>
                  <a:pt x="248" y="179"/>
                  <a:pt x="243" y="184"/>
                  <a:pt x="236" y="184"/>
                </a:cubicBezTo>
                <a:moveTo>
                  <a:pt x="232" y="16"/>
                </a:moveTo>
                <a:cubicBezTo>
                  <a:pt x="16" y="16"/>
                  <a:pt x="16" y="16"/>
                  <a:pt x="16" y="16"/>
                </a:cubicBezTo>
                <a:cubicBezTo>
                  <a:pt x="16" y="152"/>
                  <a:pt x="16" y="152"/>
                  <a:pt x="16" y="152"/>
                </a:cubicBezTo>
                <a:cubicBezTo>
                  <a:pt x="232" y="152"/>
                  <a:pt x="232" y="152"/>
                  <a:pt x="232" y="152"/>
                </a:cubicBezTo>
                <a:lnTo>
                  <a:pt x="232" y="1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18179923"/>
      </p:ext>
    </p:extLst>
  </p:cSld>
  <p:clrMapOvr>
    <a:masterClrMapping/>
  </p:clrMapOvr>
  <p:transition spd="slow">
    <p:push dir="u"/>
  </p:transition>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p:cNvSpPr/>
          <p:nvPr/>
        </p:nvSpPr>
        <p:spPr>
          <a:xfrm>
            <a:off x="0" y="3562350"/>
            <a:ext cx="9144000" cy="1581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380999" y="473463"/>
            <a:ext cx="2085834" cy="4196574"/>
            <a:chOff x="3505200" y="431800"/>
            <a:chExt cx="2127250" cy="4279900"/>
          </a:xfrm>
          <a:effectLst/>
        </p:grpSpPr>
        <p:sp>
          <p:nvSpPr>
            <p:cNvPr id="45" name="Freeform 5"/>
            <p:cNvSpPr>
              <a:spLocks/>
            </p:cNvSpPr>
            <p:nvPr/>
          </p:nvSpPr>
          <p:spPr bwMode="auto">
            <a:xfrm>
              <a:off x="3505200" y="431800"/>
              <a:ext cx="2127250" cy="4279900"/>
            </a:xfrm>
            <a:custGeom>
              <a:avLst/>
              <a:gdLst>
                <a:gd name="T0" fmla="*/ 564 w 564"/>
                <a:gd name="T1" fmla="*/ 81 h 1139"/>
                <a:gd name="T2" fmla="*/ 480 w 564"/>
                <a:gd name="T3" fmla="*/ 0 h 1139"/>
                <a:gd name="T4" fmla="*/ 84 w 564"/>
                <a:gd name="T5" fmla="*/ 0 h 1139"/>
                <a:gd name="T6" fmla="*/ 0 w 564"/>
                <a:gd name="T7" fmla="*/ 81 h 1139"/>
                <a:gd name="T8" fmla="*/ 0 w 564"/>
                <a:gd name="T9" fmla="*/ 1058 h 1139"/>
                <a:gd name="T10" fmla="*/ 84 w 564"/>
                <a:gd name="T11" fmla="*/ 1139 h 1139"/>
                <a:gd name="T12" fmla="*/ 480 w 564"/>
                <a:gd name="T13" fmla="*/ 1139 h 1139"/>
                <a:gd name="T14" fmla="*/ 564 w 564"/>
                <a:gd name="T15" fmla="*/ 1058 h 1139"/>
                <a:gd name="T16" fmla="*/ 564 w 564"/>
                <a:gd name="T17" fmla="*/ 8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4" h="1139">
                  <a:moveTo>
                    <a:pt x="564" y="81"/>
                  </a:moveTo>
                  <a:cubicBezTo>
                    <a:pt x="564" y="36"/>
                    <a:pt x="526" y="0"/>
                    <a:pt x="480" y="0"/>
                  </a:cubicBezTo>
                  <a:cubicBezTo>
                    <a:pt x="84" y="0"/>
                    <a:pt x="84" y="0"/>
                    <a:pt x="84" y="0"/>
                  </a:cubicBezTo>
                  <a:cubicBezTo>
                    <a:pt x="38" y="0"/>
                    <a:pt x="0" y="36"/>
                    <a:pt x="0" y="81"/>
                  </a:cubicBezTo>
                  <a:cubicBezTo>
                    <a:pt x="0" y="1058"/>
                    <a:pt x="0" y="1058"/>
                    <a:pt x="0" y="1058"/>
                  </a:cubicBezTo>
                  <a:cubicBezTo>
                    <a:pt x="0" y="1103"/>
                    <a:pt x="38" y="1139"/>
                    <a:pt x="84" y="1139"/>
                  </a:cubicBezTo>
                  <a:cubicBezTo>
                    <a:pt x="480" y="1139"/>
                    <a:pt x="480" y="1139"/>
                    <a:pt x="480" y="1139"/>
                  </a:cubicBezTo>
                  <a:cubicBezTo>
                    <a:pt x="526" y="1139"/>
                    <a:pt x="564" y="1103"/>
                    <a:pt x="564" y="1058"/>
                  </a:cubicBezTo>
                  <a:cubicBezTo>
                    <a:pt x="564" y="81"/>
                    <a:pt x="564" y="81"/>
                    <a:pt x="564" y="81"/>
                  </a:cubicBezTo>
                </a:path>
              </a:pathLst>
            </a:custGeom>
            <a:gradFill flip="none" rotWithShape="1">
              <a:gsLst>
                <a:gs pos="0">
                  <a:schemeClr val="tx2">
                    <a:lumMod val="50000"/>
                    <a:lumOff val="50000"/>
                    <a:tint val="66000"/>
                    <a:satMod val="160000"/>
                  </a:schemeClr>
                </a:gs>
                <a:gs pos="50000">
                  <a:schemeClr val="tx2">
                    <a:lumMod val="50000"/>
                    <a:lumOff val="50000"/>
                    <a:tint val="44500"/>
                    <a:satMod val="160000"/>
                  </a:schemeClr>
                </a:gs>
                <a:gs pos="100000">
                  <a:schemeClr val="tx2">
                    <a:lumMod val="50000"/>
                    <a:lumOff val="50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6"/>
            <p:cNvSpPr>
              <a:spLocks/>
            </p:cNvSpPr>
            <p:nvPr/>
          </p:nvSpPr>
          <p:spPr bwMode="auto">
            <a:xfrm>
              <a:off x="3530600" y="454025"/>
              <a:ext cx="2078038" cy="4227513"/>
            </a:xfrm>
            <a:custGeom>
              <a:avLst/>
              <a:gdLst>
                <a:gd name="T0" fmla="*/ 551 w 551"/>
                <a:gd name="T1" fmla="*/ 1051 h 1125"/>
                <a:gd name="T2" fmla="*/ 474 w 551"/>
                <a:gd name="T3" fmla="*/ 1125 h 1125"/>
                <a:gd name="T4" fmla="*/ 77 w 551"/>
                <a:gd name="T5" fmla="*/ 1125 h 1125"/>
                <a:gd name="T6" fmla="*/ 0 w 551"/>
                <a:gd name="T7" fmla="*/ 1051 h 1125"/>
                <a:gd name="T8" fmla="*/ 0 w 551"/>
                <a:gd name="T9" fmla="*/ 75 h 1125"/>
                <a:gd name="T10" fmla="*/ 77 w 551"/>
                <a:gd name="T11" fmla="*/ 0 h 1125"/>
                <a:gd name="T12" fmla="*/ 474 w 551"/>
                <a:gd name="T13" fmla="*/ 0 h 1125"/>
                <a:gd name="T14" fmla="*/ 551 w 551"/>
                <a:gd name="T15" fmla="*/ 75 h 1125"/>
                <a:gd name="T16" fmla="*/ 551 w 551"/>
                <a:gd name="T17" fmla="*/ 1051 h 1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1" h="1125">
                  <a:moveTo>
                    <a:pt x="551" y="1051"/>
                  </a:moveTo>
                  <a:cubicBezTo>
                    <a:pt x="551" y="1092"/>
                    <a:pt x="517" y="1125"/>
                    <a:pt x="474" y="1125"/>
                  </a:cubicBezTo>
                  <a:cubicBezTo>
                    <a:pt x="77" y="1125"/>
                    <a:pt x="77" y="1125"/>
                    <a:pt x="77" y="1125"/>
                  </a:cubicBezTo>
                  <a:cubicBezTo>
                    <a:pt x="35" y="1125"/>
                    <a:pt x="0" y="1092"/>
                    <a:pt x="0" y="1051"/>
                  </a:cubicBezTo>
                  <a:cubicBezTo>
                    <a:pt x="0" y="75"/>
                    <a:pt x="0" y="75"/>
                    <a:pt x="0" y="75"/>
                  </a:cubicBezTo>
                  <a:cubicBezTo>
                    <a:pt x="0" y="33"/>
                    <a:pt x="34" y="0"/>
                    <a:pt x="77" y="0"/>
                  </a:cubicBezTo>
                  <a:cubicBezTo>
                    <a:pt x="474" y="0"/>
                    <a:pt x="474" y="0"/>
                    <a:pt x="474" y="0"/>
                  </a:cubicBezTo>
                  <a:cubicBezTo>
                    <a:pt x="516" y="0"/>
                    <a:pt x="551" y="33"/>
                    <a:pt x="551" y="75"/>
                  </a:cubicBezTo>
                  <a:cubicBezTo>
                    <a:pt x="551" y="1051"/>
                    <a:pt x="551" y="1051"/>
                    <a:pt x="551" y="1051"/>
                  </a:cubicBezTo>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7"/>
            <p:cNvSpPr>
              <a:spLocks/>
            </p:cNvSpPr>
            <p:nvPr/>
          </p:nvSpPr>
          <p:spPr bwMode="auto">
            <a:xfrm>
              <a:off x="3579813" y="973138"/>
              <a:ext cx="1979613" cy="3251200"/>
            </a:xfrm>
            <a:custGeom>
              <a:avLst/>
              <a:gdLst>
                <a:gd name="T0" fmla="*/ 1247 w 1247"/>
                <a:gd name="T1" fmla="*/ 2048 h 2048"/>
                <a:gd name="T2" fmla="*/ 0 w 1247"/>
                <a:gd name="T3" fmla="*/ 2048 h 2048"/>
                <a:gd name="T4" fmla="*/ 0 w 1247"/>
                <a:gd name="T5" fmla="*/ 2 h 2048"/>
                <a:gd name="T6" fmla="*/ 1247 w 1247"/>
                <a:gd name="T7" fmla="*/ 0 h 2048"/>
                <a:gd name="T8" fmla="*/ 1247 w 1247"/>
                <a:gd name="T9" fmla="*/ 2048 h 2048"/>
              </a:gdLst>
              <a:ahLst/>
              <a:cxnLst>
                <a:cxn ang="0">
                  <a:pos x="T0" y="T1"/>
                </a:cxn>
                <a:cxn ang="0">
                  <a:pos x="T2" y="T3"/>
                </a:cxn>
                <a:cxn ang="0">
                  <a:pos x="T4" y="T5"/>
                </a:cxn>
                <a:cxn ang="0">
                  <a:pos x="T6" y="T7"/>
                </a:cxn>
                <a:cxn ang="0">
                  <a:pos x="T8" y="T9"/>
                </a:cxn>
              </a:cxnLst>
              <a:rect l="0" t="0" r="r" b="b"/>
              <a:pathLst>
                <a:path w="1247" h="2048">
                  <a:moveTo>
                    <a:pt x="1247" y="2048"/>
                  </a:moveTo>
                  <a:lnTo>
                    <a:pt x="0" y="2048"/>
                  </a:lnTo>
                  <a:lnTo>
                    <a:pt x="0" y="2"/>
                  </a:lnTo>
                  <a:lnTo>
                    <a:pt x="1247" y="0"/>
                  </a:lnTo>
                  <a:lnTo>
                    <a:pt x="1247" y="2048"/>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8"/>
            <p:cNvSpPr>
              <a:spLocks/>
            </p:cNvSpPr>
            <p:nvPr/>
          </p:nvSpPr>
          <p:spPr bwMode="auto">
            <a:xfrm>
              <a:off x="3579813" y="973138"/>
              <a:ext cx="1979613" cy="3251200"/>
            </a:xfrm>
            <a:custGeom>
              <a:avLst/>
              <a:gdLst>
                <a:gd name="T0" fmla="*/ 1247 w 1247"/>
                <a:gd name="T1" fmla="*/ 2048 h 2048"/>
                <a:gd name="T2" fmla="*/ 0 w 1247"/>
                <a:gd name="T3" fmla="*/ 2048 h 2048"/>
                <a:gd name="T4" fmla="*/ 0 w 1247"/>
                <a:gd name="T5" fmla="*/ 2 h 2048"/>
                <a:gd name="T6" fmla="*/ 1247 w 1247"/>
                <a:gd name="T7" fmla="*/ 0 h 2048"/>
                <a:gd name="T8" fmla="*/ 1247 w 1247"/>
                <a:gd name="T9" fmla="*/ 2048 h 2048"/>
              </a:gdLst>
              <a:ahLst/>
              <a:cxnLst>
                <a:cxn ang="0">
                  <a:pos x="T0" y="T1"/>
                </a:cxn>
                <a:cxn ang="0">
                  <a:pos x="T2" y="T3"/>
                </a:cxn>
                <a:cxn ang="0">
                  <a:pos x="T4" y="T5"/>
                </a:cxn>
                <a:cxn ang="0">
                  <a:pos x="T6" y="T7"/>
                </a:cxn>
                <a:cxn ang="0">
                  <a:pos x="T8" y="T9"/>
                </a:cxn>
              </a:cxnLst>
              <a:rect l="0" t="0" r="r" b="b"/>
              <a:pathLst>
                <a:path w="1247" h="2048">
                  <a:moveTo>
                    <a:pt x="1247" y="2048"/>
                  </a:moveTo>
                  <a:lnTo>
                    <a:pt x="0" y="2048"/>
                  </a:lnTo>
                  <a:lnTo>
                    <a:pt x="0" y="2"/>
                  </a:lnTo>
                  <a:lnTo>
                    <a:pt x="1247" y="0"/>
                  </a:lnTo>
                  <a:lnTo>
                    <a:pt x="1247" y="20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Oval 9"/>
            <p:cNvSpPr>
              <a:spLocks noChangeArrowheads="1"/>
            </p:cNvSpPr>
            <p:nvPr/>
          </p:nvSpPr>
          <p:spPr bwMode="auto">
            <a:xfrm>
              <a:off x="4221163" y="706438"/>
              <a:ext cx="74613" cy="71438"/>
            </a:xfrm>
            <a:prstGeom prst="ellipse">
              <a:avLst/>
            </a:prstGeom>
            <a:solidFill>
              <a:srgbClr val="7C7979"/>
            </a:solidFill>
            <a:ln>
              <a:noFill/>
            </a:ln>
            <a:effectLst>
              <a:innerShdw blurRad="114300">
                <a:prstClr val="black"/>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10"/>
            <p:cNvSpPr>
              <a:spLocks noChangeArrowheads="1"/>
            </p:cNvSpPr>
            <p:nvPr/>
          </p:nvSpPr>
          <p:spPr bwMode="auto">
            <a:xfrm>
              <a:off x="4240213" y="720725"/>
              <a:ext cx="38100" cy="41275"/>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6"/>
            <p:cNvSpPr>
              <a:spLocks/>
            </p:cNvSpPr>
            <p:nvPr/>
          </p:nvSpPr>
          <p:spPr bwMode="auto">
            <a:xfrm>
              <a:off x="4629150" y="973138"/>
              <a:ext cx="930275" cy="2460625"/>
            </a:xfrm>
            <a:custGeom>
              <a:avLst/>
              <a:gdLst>
                <a:gd name="T0" fmla="*/ 586 w 586"/>
                <a:gd name="T1" fmla="*/ 0 h 1550"/>
                <a:gd name="T2" fmla="*/ 0 w 586"/>
                <a:gd name="T3" fmla="*/ 0 h 1550"/>
                <a:gd name="T4" fmla="*/ 586 w 586"/>
                <a:gd name="T5" fmla="*/ 1550 h 1550"/>
                <a:gd name="T6" fmla="*/ 586 w 586"/>
                <a:gd name="T7" fmla="*/ 0 h 1550"/>
              </a:gdLst>
              <a:ahLst/>
              <a:cxnLst>
                <a:cxn ang="0">
                  <a:pos x="T0" y="T1"/>
                </a:cxn>
                <a:cxn ang="0">
                  <a:pos x="T2" y="T3"/>
                </a:cxn>
                <a:cxn ang="0">
                  <a:pos x="T4" y="T5"/>
                </a:cxn>
                <a:cxn ang="0">
                  <a:pos x="T6" y="T7"/>
                </a:cxn>
              </a:cxnLst>
              <a:rect l="0" t="0" r="r" b="b"/>
              <a:pathLst>
                <a:path w="586" h="1550">
                  <a:moveTo>
                    <a:pt x="586" y="0"/>
                  </a:moveTo>
                  <a:lnTo>
                    <a:pt x="0" y="0"/>
                  </a:lnTo>
                  <a:lnTo>
                    <a:pt x="586" y="1550"/>
                  </a:lnTo>
                  <a:lnTo>
                    <a:pt x="586" y="0"/>
                  </a:lnTo>
                  <a:close/>
                </a:path>
              </a:pathLst>
            </a:custGeom>
            <a:solidFill>
              <a:srgbClr val="5A5A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7"/>
            <p:cNvSpPr>
              <a:spLocks/>
            </p:cNvSpPr>
            <p:nvPr/>
          </p:nvSpPr>
          <p:spPr bwMode="auto">
            <a:xfrm>
              <a:off x="4629150" y="973138"/>
              <a:ext cx="930275" cy="2460625"/>
            </a:xfrm>
            <a:custGeom>
              <a:avLst/>
              <a:gdLst>
                <a:gd name="T0" fmla="*/ 586 w 586"/>
                <a:gd name="T1" fmla="*/ 0 h 1550"/>
                <a:gd name="T2" fmla="*/ 0 w 586"/>
                <a:gd name="T3" fmla="*/ 0 h 1550"/>
                <a:gd name="T4" fmla="*/ 586 w 586"/>
                <a:gd name="T5" fmla="*/ 1550 h 1550"/>
                <a:gd name="T6" fmla="*/ 586 w 586"/>
                <a:gd name="T7" fmla="*/ 0 h 1550"/>
              </a:gdLst>
              <a:ahLst/>
              <a:cxnLst>
                <a:cxn ang="0">
                  <a:pos x="T0" y="T1"/>
                </a:cxn>
                <a:cxn ang="0">
                  <a:pos x="T2" y="T3"/>
                </a:cxn>
                <a:cxn ang="0">
                  <a:pos x="T4" y="T5"/>
                </a:cxn>
                <a:cxn ang="0">
                  <a:pos x="T6" y="T7"/>
                </a:cxn>
              </a:cxnLst>
              <a:rect l="0" t="0" r="r" b="b"/>
              <a:pathLst>
                <a:path w="586" h="1550">
                  <a:moveTo>
                    <a:pt x="586" y="0"/>
                  </a:moveTo>
                  <a:lnTo>
                    <a:pt x="0" y="0"/>
                  </a:lnTo>
                  <a:lnTo>
                    <a:pt x="586" y="1550"/>
                  </a:lnTo>
                  <a:lnTo>
                    <a:pt x="5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2"/>
            <p:cNvSpPr>
              <a:spLocks/>
            </p:cNvSpPr>
            <p:nvPr/>
          </p:nvSpPr>
          <p:spPr bwMode="auto">
            <a:xfrm>
              <a:off x="4421188" y="4271963"/>
              <a:ext cx="323850" cy="320675"/>
            </a:xfrm>
            <a:custGeom>
              <a:avLst/>
              <a:gdLst>
                <a:gd name="T0" fmla="*/ 86 w 86"/>
                <a:gd name="T1" fmla="*/ 43 h 85"/>
                <a:gd name="T2" fmla="*/ 43 w 86"/>
                <a:gd name="T3" fmla="*/ 85 h 85"/>
                <a:gd name="T4" fmla="*/ 0 w 86"/>
                <a:gd name="T5" fmla="*/ 43 h 85"/>
                <a:gd name="T6" fmla="*/ 43 w 86"/>
                <a:gd name="T7" fmla="*/ 1 h 85"/>
                <a:gd name="T8" fmla="*/ 86 w 86"/>
                <a:gd name="T9" fmla="*/ 43 h 85"/>
              </a:gdLst>
              <a:ahLst/>
              <a:cxnLst>
                <a:cxn ang="0">
                  <a:pos x="T0" y="T1"/>
                </a:cxn>
                <a:cxn ang="0">
                  <a:pos x="T2" y="T3"/>
                </a:cxn>
                <a:cxn ang="0">
                  <a:pos x="T4" y="T5"/>
                </a:cxn>
                <a:cxn ang="0">
                  <a:pos x="T6" y="T7"/>
                </a:cxn>
                <a:cxn ang="0">
                  <a:pos x="T8" y="T9"/>
                </a:cxn>
              </a:cxnLst>
              <a:rect l="0" t="0" r="r" b="b"/>
              <a:pathLst>
                <a:path w="86" h="85">
                  <a:moveTo>
                    <a:pt x="86" y="43"/>
                  </a:moveTo>
                  <a:cubicBezTo>
                    <a:pt x="86" y="66"/>
                    <a:pt x="67" y="85"/>
                    <a:pt x="43" y="85"/>
                  </a:cubicBezTo>
                  <a:cubicBezTo>
                    <a:pt x="19" y="85"/>
                    <a:pt x="0" y="66"/>
                    <a:pt x="0" y="43"/>
                  </a:cubicBezTo>
                  <a:cubicBezTo>
                    <a:pt x="0" y="19"/>
                    <a:pt x="19" y="0"/>
                    <a:pt x="43" y="1"/>
                  </a:cubicBezTo>
                  <a:cubicBezTo>
                    <a:pt x="67" y="1"/>
                    <a:pt x="86" y="19"/>
                    <a:pt x="86" y="43"/>
                  </a:cubicBezTo>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Oval 23"/>
            <p:cNvSpPr>
              <a:spLocks noChangeArrowheads="1"/>
            </p:cNvSpPr>
            <p:nvPr/>
          </p:nvSpPr>
          <p:spPr bwMode="auto">
            <a:xfrm>
              <a:off x="4432300" y="4287838"/>
              <a:ext cx="301625" cy="293688"/>
            </a:xfrm>
            <a:prstGeom prst="ellipse">
              <a:avLst/>
            </a:pr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54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25"/>
            <p:cNvSpPr>
              <a:spLocks noEditPoints="1"/>
            </p:cNvSpPr>
            <p:nvPr/>
          </p:nvSpPr>
          <p:spPr bwMode="auto">
            <a:xfrm>
              <a:off x="4522788" y="4378325"/>
              <a:ext cx="112713" cy="112713"/>
            </a:xfrm>
            <a:custGeom>
              <a:avLst/>
              <a:gdLst>
                <a:gd name="T0" fmla="*/ 24 w 30"/>
                <a:gd name="T1" fmla="*/ 30 h 30"/>
                <a:gd name="T2" fmla="*/ 6 w 30"/>
                <a:gd name="T3" fmla="*/ 30 h 30"/>
                <a:gd name="T4" fmla="*/ 0 w 30"/>
                <a:gd name="T5" fmla="*/ 24 h 30"/>
                <a:gd name="T6" fmla="*/ 0 w 30"/>
                <a:gd name="T7" fmla="*/ 6 h 30"/>
                <a:gd name="T8" fmla="*/ 6 w 30"/>
                <a:gd name="T9" fmla="*/ 0 h 30"/>
                <a:gd name="T10" fmla="*/ 24 w 30"/>
                <a:gd name="T11" fmla="*/ 0 h 30"/>
                <a:gd name="T12" fmla="*/ 30 w 30"/>
                <a:gd name="T13" fmla="*/ 6 h 30"/>
                <a:gd name="T14" fmla="*/ 30 w 30"/>
                <a:gd name="T15" fmla="*/ 24 h 30"/>
                <a:gd name="T16" fmla="*/ 24 w 30"/>
                <a:gd name="T17" fmla="*/ 30 h 30"/>
                <a:gd name="T18" fmla="*/ 6 w 30"/>
                <a:gd name="T19" fmla="*/ 2 h 30"/>
                <a:gd name="T20" fmla="*/ 2 w 30"/>
                <a:gd name="T21" fmla="*/ 6 h 30"/>
                <a:gd name="T22" fmla="*/ 2 w 30"/>
                <a:gd name="T23" fmla="*/ 24 h 30"/>
                <a:gd name="T24" fmla="*/ 6 w 30"/>
                <a:gd name="T25" fmla="*/ 28 h 30"/>
                <a:gd name="T26" fmla="*/ 24 w 30"/>
                <a:gd name="T27" fmla="*/ 28 h 30"/>
                <a:gd name="T28" fmla="*/ 29 w 30"/>
                <a:gd name="T29" fmla="*/ 24 h 30"/>
                <a:gd name="T30" fmla="*/ 29 w 30"/>
                <a:gd name="T31" fmla="*/ 6 h 30"/>
                <a:gd name="T32" fmla="*/ 24 w 30"/>
                <a:gd name="T33" fmla="*/ 2 h 30"/>
                <a:gd name="T34" fmla="*/ 6 w 30"/>
                <a:gd name="T35"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24" y="30"/>
                  </a:moveTo>
                  <a:cubicBezTo>
                    <a:pt x="6" y="30"/>
                    <a:pt x="6" y="30"/>
                    <a:pt x="6" y="30"/>
                  </a:cubicBezTo>
                  <a:cubicBezTo>
                    <a:pt x="3" y="30"/>
                    <a:pt x="0" y="27"/>
                    <a:pt x="0" y="24"/>
                  </a:cubicBezTo>
                  <a:cubicBezTo>
                    <a:pt x="0" y="6"/>
                    <a:pt x="0" y="6"/>
                    <a:pt x="0" y="6"/>
                  </a:cubicBezTo>
                  <a:cubicBezTo>
                    <a:pt x="0" y="3"/>
                    <a:pt x="3" y="0"/>
                    <a:pt x="6" y="0"/>
                  </a:cubicBezTo>
                  <a:cubicBezTo>
                    <a:pt x="24" y="0"/>
                    <a:pt x="24" y="0"/>
                    <a:pt x="24" y="0"/>
                  </a:cubicBezTo>
                  <a:cubicBezTo>
                    <a:pt x="28" y="0"/>
                    <a:pt x="30" y="3"/>
                    <a:pt x="30" y="6"/>
                  </a:cubicBezTo>
                  <a:cubicBezTo>
                    <a:pt x="30" y="24"/>
                    <a:pt x="30" y="24"/>
                    <a:pt x="30" y="24"/>
                  </a:cubicBezTo>
                  <a:cubicBezTo>
                    <a:pt x="30" y="27"/>
                    <a:pt x="28" y="30"/>
                    <a:pt x="24" y="30"/>
                  </a:cubicBezTo>
                  <a:close/>
                  <a:moveTo>
                    <a:pt x="6" y="2"/>
                  </a:moveTo>
                  <a:cubicBezTo>
                    <a:pt x="4" y="2"/>
                    <a:pt x="2" y="4"/>
                    <a:pt x="2" y="6"/>
                  </a:cubicBezTo>
                  <a:cubicBezTo>
                    <a:pt x="2" y="24"/>
                    <a:pt x="2" y="24"/>
                    <a:pt x="2" y="24"/>
                  </a:cubicBezTo>
                  <a:cubicBezTo>
                    <a:pt x="2" y="26"/>
                    <a:pt x="4" y="28"/>
                    <a:pt x="6" y="28"/>
                  </a:cubicBezTo>
                  <a:cubicBezTo>
                    <a:pt x="24" y="28"/>
                    <a:pt x="24" y="28"/>
                    <a:pt x="24" y="28"/>
                  </a:cubicBezTo>
                  <a:cubicBezTo>
                    <a:pt x="27" y="28"/>
                    <a:pt x="29" y="26"/>
                    <a:pt x="29" y="24"/>
                  </a:cubicBezTo>
                  <a:cubicBezTo>
                    <a:pt x="29" y="6"/>
                    <a:pt x="29" y="6"/>
                    <a:pt x="29" y="6"/>
                  </a:cubicBezTo>
                  <a:cubicBezTo>
                    <a:pt x="29" y="4"/>
                    <a:pt x="27" y="2"/>
                    <a:pt x="24" y="2"/>
                  </a:cubicBezTo>
                  <a:lnTo>
                    <a:pt x="6" y="2"/>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1"/>
            <p:cNvSpPr>
              <a:spLocks/>
            </p:cNvSpPr>
            <p:nvPr/>
          </p:nvSpPr>
          <p:spPr bwMode="auto">
            <a:xfrm>
              <a:off x="4429125" y="720725"/>
              <a:ext cx="350838" cy="41275"/>
            </a:xfrm>
            <a:custGeom>
              <a:avLst/>
              <a:gdLst>
                <a:gd name="T0" fmla="*/ 87 w 93"/>
                <a:gd name="T1" fmla="*/ 0 h 11"/>
                <a:gd name="T2" fmla="*/ 5 w 93"/>
                <a:gd name="T3" fmla="*/ 0 h 11"/>
                <a:gd name="T4" fmla="*/ 0 w 93"/>
                <a:gd name="T5" fmla="*/ 6 h 11"/>
                <a:gd name="T6" fmla="*/ 5 w 93"/>
                <a:gd name="T7" fmla="*/ 11 h 11"/>
                <a:gd name="T8" fmla="*/ 87 w 93"/>
                <a:gd name="T9" fmla="*/ 11 h 11"/>
                <a:gd name="T10" fmla="*/ 93 w 93"/>
                <a:gd name="T11" fmla="*/ 6 h 11"/>
                <a:gd name="T12" fmla="*/ 87 w 93"/>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3" h="11">
                  <a:moveTo>
                    <a:pt x="87" y="0"/>
                  </a:moveTo>
                  <a:cubicBezTo>
                    <a:pt x="5" y="0"/>
                    <a:pt x="5" y="0"/>
                    <a:pt x="5" y="0"/>
                  </a:cubicBezTo>
                  <a:cubicBezTo>
                    <a:pt x="2" y="0"/>
                    <a:pt x="0" y="3"/>
                    <a:pt x="0" y="6"/>
                  </a:cubicBezTo>
                  <a:cubicBezTo>
                    <a:pt x="0" y="8"/>
                    <a:pt x="2" y="11"/>
                    <a:pt x="5" y="11"/>
                  </a:cubicBezTo>
                  <a:cubicBezTo>
                    <a:pt x="87" y="11"/>
                    <a:pt x="87" y="11"/>
                    <a:pt x="87" y="11"/>
                  </a:cubicBezTo>
                  <a:cubicBezTo>
                    <a:pt x="90" y="11"/>
                    <a:pt x="93" y="8"/>
                    <a:pt x="93" y="6"/>
                  </a:cubicBezTo>
                  <a:cubicBezTo>
                    <a:pt x="93" y="3"/>
                    <a:pt x="90" y="0"/>
                    <a:pt x="87" y="0"/>
                  </a:cubicBezTo>
                </a:path>
              </a:pathLst>
            </a:custGeom>
            <a:gradFill flip="none" rotWithShape="1">
              <a:gsLst>
                <a:gs pos="0">
                  <a:srgbClr val="070B0A">
                    <a:tint val="66000"/>
                    <a:satMod val="160000"/>
                  </a:srgbClr>
                </a:gs>
                <a:gs pos="50000">
                  <a:srgbClr val="070B0A">
                    <a:tint val="44500"/>
                    <a:satMod val="160000"/>
                  </a:srgbClr>
                </a:gs>
                <a:gs pos="100000">
                  <a:srgbClr val="070B0A">
                    <a:tint val="23500"/>
                    <a:satMod val="160000"/>
                  </a:srgbClr>
                </a:gs>
              </a:gsLst>
              <a:lin ang="2700000" scaled="1"/>
              <a:tileRect/>
            </a:gradFill>
            <a:ln>
              <a:noFill/>
            </a:ln>
            <a:effectLst>
              <a:innerShdw blurRad="114300">
                <a:prstClr val="black"/>
              </a:innerShdw>
            </a:effectLst>
          </p:spPr>
          <p:txBody>
            <a:bodyPr vert="horz" wrap="square" lIns="91440" tIns="45720" rIns="91440" bIns="45720" numCol="1" anchor="t" anchorCtr="0" compatLnSpc="1">
              <a:prstTxWarp prst="textNoShape">
                <a:avLst/>
              </a:prstTxWarp>
            </a:bodyPr>
            <a:lstStyle/>
            <a:p>
              <a:endParaRPr lang="en-US"/>
            </a:p>
          </p:txBody>
        </p:sp>
      </p:grpSp>
      <p:sp>
        <p:nvSpPr>
          <p:cNvPr id="20" name="Text Placeholder 19"/>
          <p:cNvSpPr>
            <a:spLocks noGrp="1"/>
          </p:cNvSpPr>
          <p:nvPr>
            <p:ph type="body" sz="half" idx="2"/>
          </p:nvPr>
        </p:nvSpPr>
        <p:spPr/>
        <p:txBody>
          <a:bodyPr/>
          <a:lstStyle/>
          <a:p>
            <a:r>
              <a:rPr lang="en-US"/>
              <a:t>Enter your subhead line here</a:t>
            </a:r>
            <a:endParaRPr lang="en-US" dirty="0"/>
          </a:p>
        </p:txBody>
      </p:sp>
      <p:sp>
        <p:nvSpPr>
          <p:cNvPr id="19" name="Title 18"/>
          <p:cNvSpPr>
            <a:spLocks noGrp="1"/>
          </p:cNvSpPr>
          <p:nvPr>
            <p:ph type="title"/>
          </p:nvPr>
        </p:nvSpPr>
        <p:spPr/>
        <p:txBody>
          <a:bodyPr/>
          <a:lstStyle/>
          <a:p>
            <a:r>
              <a:rPr lang="en-US"/>
              <a:t>Mockups Layouts</a:t>
            </a:r>
            <a:endParaRPr lang="en-US" dirty="0"/>
          </a:p>
        </p:txBody>
      </p:sp>
      <p:sp>
        <p:nvSpPr>
          <p:cNvPr id="4" name="Picture Placeholder 3"/>
          <p:cNvSpPr>
            <a:spLocks noGrp="1"/>
          </p:cNvSpPr>
          <p:nvPr>
            <p:ph type="pic" sz="quarter" idx="33"/>
          </p:nvPr>
        </p:nvSpPr>
        <p:spPr/>
      </p:sp>
      <p:sp>
        <p:nvSpPr>
          <p:cNvPr id="26" name="Oval 25"/>
          <p:cNvSpPr/>
          <p:nvPr/>
        </p:nvSpPr>
        <p:spPr>
          <a:xfrm>
            <a:off x="6193997" y="3181350"/>
            <a:ext cx="723218" cy="723218"/>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434"/>
          <p:cNvSpPr>
            <a:spLocks noEditPoints="1"/>
          </p:cNvSpPr>
          <p:nvPr/>
        </p:nvSpPr>
        <p:spPr bwMode="auto">
          <a:xfrm>
            <a:off x="6394783" y="3330407"/>
            <a:ext cx="321648" cy="335962"/>
          </a:xfrm>
          <a:custGeom>
            <a:avLst/>
            <a:gdLst/>
            <a:ahLst/>
            <a:cxnLst>
              <a:cxn ang="0">
                <a:pos x="68" y="98"/>
              </a:cxn>
              <a:cxn ang="0">
                <a:pos x="62" y="95"/>
              </a:cxn>
              <a:cxn ang="0">
                <a:pos x="63" y="91"/>
              </a:cxn>
              <a:cxn ang="0">
                <a:pos x="53" y="80"/>
              </a:cxn>
              <a:cxn ang="0">
                <a:pos x="42" y="91"/>
              </a:cxn>
              <a:cxn ang="0">
                <a:pos x="53" y="101"/>
              </a:cxn>
              <a:cxn ang="0">
                <a:pos x="58" y="99"/>
              </a:cxn>
              <a:cxn ang="0">
                <a:pos x="62" y="105"/>
              </a:cxn>
              <a:cxn ang="0">
                <a:pos x="53" y="108"/>
              </a:cxn>
              <a:cxn ang="0">
                <a:pos x="36" y="91"/>
              </a:cxn>
              <a:cxn ang="0">
                <a:pos x="53" y="73"/>
              </a:cxn>
              <a:cxn ang="0">
                <a:pos x="70" y="91"/>
              </a:cxn>
              <a:cxn ang="0">
                <a:pos x="68" y="98"/>
              </a:cxn>
              <a:cxn ang="0">
                <a:pos x="115" y="54"/>
              </a:cxn>
              <a:cxn ang="0">
                <a:pos x="110" y="51"/>
              </a:cxn>
              <a:cxn ang="0">
                <a:pos x="62" y="16"/>
              </a:cxn>
              <a:cxn ang="0">
                <a:pos x="2" y="20"/>
              </a:cxn>
              <a:cxn ang="0">
                <a:pos x="2" y="22"/>
              </a:cxn>
              <a:cxn ang="0">
                <a:pos x="6" y="31"/>
              </a:cxn>
              <a:cxn ang="0">
                <a:pos x="22" y="36"/>
              </a:cxn>
              <a:cxn ang="0">
                <a:pos x="31" y="31"/>
              </a:cxn>
              <a:cxn ang="0">
                <a:pos x="31" y="29"/>
              </a:cxn>
              <a:cxn ang="0">
                <a:pos x="59" y="26"/>
              </a:cxn>
              <a:cxn ang="0">
                <a:pos x="80" y="45"/>
              </a:cxn>
              <a:cxn ang="0">
                <a:pos x="80" y="47"/>
              </a:cxn>
              <a:cxn ang="0">
                <a:pos x="84" y="55"/>
              </a:cxn>
              <a:cxn ang="0">
                <a:pos x="100" y="61"/>
              </a:cxn>
              <a:cxn ang="0">
                <a:pos x="109" y="56"/>
              </a:cxn>
              <a:cxn ang="0">
                <a:pos x="109" y="55"/>
              </a:cxn>
              <a:cxn ang="0">
                <a:pos x="112" y="57"/>
              </a:cxn>
              <a:cxn ang="0">
                <a:pos x="116" y="76"/>
              </a:cxn>
              <a:cxn ang="0">
                <a:pos x="100" y="100"/>
              </a:cxn>
              <a:cxn ang="0">
                <a:pos x="100" y="97"/>
              </a:cxn>
              <a:cxn ang="0">
                <a:pos x="98" y="89"/>
              </a:cxn>
              <a:cxn ang="0">
                <a:pos x="69" y="58"/>
              </a:cxn>
              <a:cxn ang="0">
                <a:pos x="69" y="51"/>
              </a:cxn>
              <a:cxn ang="0">
                <a:pos x="68" y="50"/>
              </a:cxn>
              <a:cxn ang="0">
                <a:pos x="58" y="50"/>
              </a:cxn>
              <a:cxn ang="0">
                <a:pos x="57" y="51"/>
              </a:cxn>
              <a:cxn ang="0">
                <a:pos x="57" y="58"/>
              </a:cxn>
              <a:cxn ang="0">
                <a:pos x="46" y="58"/>
              </a:cxn>
              <a:cxn ang="0">
                <a:pos x="46" y="51"/>
              </a:cxn>
              <a:cxn ang="0">
                <a:pos x="45" y="50"/>
              </a:cxn>
              <a:cxn ang="0">
                <a:pos x="35" y="50"/>
              </a:cxn>
              <a:cxn ang="0">
                <a:pos x="34" y="51"/>
              </a:cxn>
              <a:cxn ang="0">
                <a:pos x="34" y="58"/>
              </a:cxn>
              <a:cxn ang="0">
                <a:pos x="5" y="89"/>
              </a:cxn>
              <a:cxn ang="0">
                <a:pos x="3" y="97"/>
              </a:cxn>
              <a:cxn ang="0">
                <a:pos x="3" y="104"/>
              </a:cxn>
              <a:cxn ang="0">
                <a:pos x="20" y="120"/>
              </a:cxn>
              <a:cxn ang="0">
                <a:pos x="84" y="120"/>
              </a:cxn>
              <a:cxn ang="0">
                <a:pos x="100" y="104"/>
              </a:cxn>
              <a:cxn ang="0">
                <a:pos x="119" y="77"/>
              </a:cxn>
              <a:cxn ang="0">
                <a:pos x="115" y="54"/>
              </a:cxn>
            </a:cxnLst>
            <a:rect l="0" t="0" r="r" b="b"/>
            <a:pathLst>
              <a:path w="121" h="120">
                <a:moveTo>
                  <a:pt x="68" y="98"/>
                </a:moveTo>
                <a:cubicBezTo>
                  <a:pt x="62" y="95"/>
                  <a:pt x="62" y="95"/>
                  <a:pt x="62" y="95"/>
                </a:cubicBezTo>
                <a:cubicBezTo>
                  <a:pt x="63" y="94"/>
                  <a:pt x="63" y="92"/>
                  <a:pt x="63" y="91"/>
                </a:cubicBezTo>
                <a:cubicBezTo>
                  <a:pt x="63" y="85"/>
                  <a:pt x="58" y="80"/>
                  <a:pt x="53" y="80"/>
                </a:cubicBezTo>
                <a:cubicBezTo>
                  <a:pt x="47" y="80"/>
                  <a:pt x="42" y="85"/>
                  <a:pt x="42" y="91"/>
                </a:cubicBezTo>
                <a:cubicBezTo>
                  <a:pt x="42" y="96"/>
                  <a:pt x="47" y="101"/>
                  <a:pt x="53" y="101"/>
                </a:cubicBezTo>
                <a:cubicBezTo>
                  <a:pt x="55" y="101"/>
                  <a:pt x="57" y="100"/>
                  <a:pt x="58" y="99"/>
                </a:cubicBezTo>
                <a:cubicBezTo>
                  <a:pt x="62" y="105"/>
                  <a:pt x="62" y="105"/>
                  <a:pt x="62" y="105"/>
                </a:cubicBezTo>
                <a:cubicBezTo>
                  <a:pt x="59" y="107"/>
                  <a:pt x="56" y="108"/>
                  <a:pt x="53" y="108"/>
                </a:cubicBezTo>
                <a:cubicBezTo>
                  <a:pt x="43" y="108"/>
                  <a:pt x="36" y="100"/>
                  <a:pt x="36" y="91"/>
                </a:cubicBezTo>
                <a:cubicBezTo>
                  <a:pt x="36" y="81"/>
                  <a:pt x="43" y="73"/>
                  <a:pt x="53" y="73"/>
                </a:cubicBezTo>
                <a:cubicBezTo>
                  <a:pt x="62" y="73"/>
                  <a:pt x="70" y="81"/>
                  <a:pt x="70" y="91"/>
                </a:cubicBezTo>
                <a:cubicBezTo>
                  <a:pt x="70" y="93"/>
                  <a:pt x="69" y="95"/>
                  <a:pt x="68" y="98"/>
                </a:cubicBezTo>
                <a:moveTo>
                  <a:pt x="115" y="54"/>
                </a:moveTo>
                <a:cubicBezTo>
                  <a:pt x="113" y="52"/>
                  <a:pt x="112" y="51"/>
                  <a:pt x="110" y="51"/>
                </a:cubicBezTo>
                <a:cubicBezTo>
                  <a:pt x="112" y="39"/>
                  <a:pt x="112" y="32"/>
                  <a:pt x="62" y="16"/>
                </a:cubicBezTo>
                <a:cubicBezTo>
                  <a:pt x="12" y="0"/>
                  <a:pt x="6" y="7"/>
                  <a:pt x="2" y="20"/>
                </a:cubicBezTo>
                <a:cubicBezTo>
                  <a:pt x="2" y="22"/>
                  <a:pt x="2" y="22"/>
                  <a:pt x="2" y="22"/>
                </a:cubicBezTo>
                <a:cubicBezTo>
                  <a:pt x="0" y="26"/>
                  <a:pt x="2" y="30"/>
                  <a:pt x="6" y="31"/>
                </a:cubicBezTo>
                <a:cubicBezTo>
                  <a:pt x="22" y="36"/>
                  <a:pt x="22" y="36"/>
                  <a:pt x="22" y="36"/>
                </a:cubicBezTo>
                <a:cubicBezTo>
                  <a:pt x="26" y="37"/>
                  <a:pt x="30" y="35"/>
                  <a:pt x="31" y="31"/>
                </a:cubicBezTo>
                <a:cubicBezTo>
                  <a:pt x="31" y="29"/>
                  <a:pt x="31" y="29"/>
                  <a:pt x="31" y="29"/>
                </a:cubicBezTo>
                <a:cubicBezTo>
                  <a:pt x="35" y="19"/>
                  <a:pt x="50" y="24"/>
                  <a:pt x="59" y="26"/>
                </a:cubicBezTo>
                <a:cubicBezTo>
                  <a:pt x="68" y="29"/>
                  <a:pt x="84" y="34"/>
                  <a:pt x="80" y="45"/>
                </a:cubicBezTo>
                <a:cubicBezTo>
                  <a:pt x="80" y="47"/>
                  <a:pt x="80" y="47"/>
                  <a:pt x="80" y="47"/>
                </a:cubicBezTo>
                <a:cubicBezTo>
                  <a:pt x="79" y="51"/>
                  <a:pt x="81" y="54"/>
                  <a:pt x="84" y="55"/>
                </a:cubicBezTo>
                <a:cubicBezTo>
                  <a:pt x="100" y="61"/>
                  <a:pt x="100" y="61"/>
                  <a:pt x="100" y="61"/>
                </a:cubicBezTo>
                <a:cubicBezTo>
                  <a:pt x="104" y="62"/>
                  <a:pt x="108" y="60"/>
                  <a:pt x="109" y="56"/>
                </a:cubicBezTo>
                <a:cubicBezTo>
                  <a:pt x="109" y="55"/>
                  <a:pt x="109" y="55"/>
                  <a:pt x="109" y="55"/>
                </a:cubicBezTo>
                <a:cubicBezTo>
                  <a:pt x="110" y="55"/>
                  <a:pt x="111" y="56"/>
                  <a:pt x="112" y="57"/>
                </a:cubicBezTo>
                <a:cubicBezTo>
                  <a:pt x="116" y="60"/>
                  <a:pt x="117" y="67"/>
                  <a:pt x="116" y="76"/>
                </a:cubicBezTo>
                <a:cubicBezTo>
                  <a:pt x="113" y="92"/>
                  <a:pt x="107" y="98"/>
                  <a:pt x="100" y="100"/>
                </a:cubicBezTo>
                <a:cubicBezTo>
                  <a:pt x="100" y="97"/>
                  <a:pt x="100" y="97"/>
                  <a:pt x="100" y="97"/>
                </a:cubicBezTo>
                <a:cubicBezTo>
                  <a:pt x="100" y="94"/>
                  <a:pt x="99" y="92"/>
                  <a:pt x="98" y="89"/>
                </a:cubicBezTo>
                <a:cubicBezTo>
                  <a:pt x="91" y="78"/>
                  <a:pt x="82" y="67"/>
                  <a:pt x="69" y="58"/>
                </a:cubicBezTo>
                <a:cubicBezTo>
                  <a:pt x="69" y="51"/>
                  <a:pt x="69" y="51"/>
                  <a:pt x="69" y="51"/>
                </a:cubicBezTo>
                <a:cubicBezTo>
                  <a:pt x="69" y="51"/>
                  <a:pt x="69" y="50"/>
                  <a:pt x="68" y="50"/>
                </a:cubicBezTo>
                <a:cubicBezTo>
                  <a:pt x="58" y="50"/>
                  <a:pt x="58" y="50"/>
                  <a:pt x="58" y="50"/>
                </a:cubicBezTo>
                <a:cubicBezTo>
                  <a:pt x="58" y="50"/>
                  <a:pt x="57" y="51"/>
                  <a:pt x="57" y="51"/>
                </a:cubicBezTo>
                <a:cubicBezTo>
                  <a:pt x="57" y="58"/>
                  <a:pt x="57" y="58"/>
                  <a:pt x="57" y="58"/>
                </a:cubicBezTo>
                <a:cubicBezTo>
                  <a:pt x="46" y="58"/>
                  <a:pt x="46" y="58"/>
                  <a:pt x="46" y="58"/>
                </a:cubicBezTo>
                <a:cubicBezTo>
                  <a:pt x="46" y="51"/>
                  <a:pt x="46" y="51"/>
                  <a:pt x="46" y="51"/>
                </a:cubicBezTo>
                <a:cubicBezTo>
                  <a:pt x="46" y="51"/>
                  <a:pt x="45" y="50"/>
                  <a:pt x="45" y="50"/>
                </a:cubicBezTo>
                <a:cubicBezTo>
                  <a:pt x="35" y="50"/>
                  <a:pt x="35" y="50"/>
                  <a:pt x="35" y="50"/>
                </a:cubicBezTo>
                <a:cubicBezTo>
                  <a:pt x="34" y="50"/>
                  <a:pt x="34" y="51"/>
                  <a:pt x="34" y="51"/>
                </a:cubicBezTo>
                <a:cubicBezTo>
                  <a:pt x="34" y="58"/>
                  <a:pt x="34" y="58"/>
                  <a:pt x="34" y="58"/>
                </a:cubicBezTo>
                <a:cubicBezTo>
                  <a:pt x="22" y="67"/>
                  <a:pt x="12" y="78"/>
                  <a:pt x="5" y="89"/>
                </a:cubicBezTo>
                <a:cubicBezTo>
                  <a:pt x="4" y="92"/>
                  <a:pt x="3" y="94"/>
                  <a:pt x="3" y="97"/>
                </a:cubicBezTo>
                <a:cubicBezTo>
                  <a:pt x="3" y="104"/>
                  <a:pt x="3" y="104"/>
                  <a:pt x="3" y="104"/>
                </a:cubicBezTo>
                <a:cubicBezTo>
                  <a:pt x="3" y="113"/>
                  <a:pt x="10" y="120"/>
                  <a:pt x="20" y="120"/>
                </a:cubicBezTo>
                <a:cubicBezTo>
                  <a:pt x="84" y="120"/>
                  <a:pt x="84" y="120"/>
                  <a:pt x="84" y="120"/>
                </a:cubicBezTo>
                <a:cubicBezTo>
                  <a:pt x="93" y="120"/>
                  <a:pt x="100" y="113"/>
                  <a:pt x="100" y="104"/>
                </a:cubicBezTo>
                <a:cubicBezTo>
                  <a:pt x="111" y="102"/>
                  <a:pt x="117" y="93"/>
                  <a:pt x="119" y="77"/>
                </a:cubicBezTo>
                <a:cubicBezTo>
                  <a:pt x="121" y="66"/>
                  <a:pt x="119" y="58"/>
                  <a:pt x="115" y="54"/>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Oval 23"/>
          <p:cNvSpPr/>
          <p:nvPr/>
        </p:nvSpPr>
        <p:spPr>
          <a:xfrm>
            <a:off x="3025683" y="3181350"/>
            <a:ext cx="723218" cy="723218"/>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p:cNvGrpSpPr/>
          <p:nvPr/>
        </p:nvGrpSpPr>
        <p:grpSpPr>
          <a:xfrm>
            <a:off x="3248557" y="3340502"/>
            <a:ext cx="277472" cy="404914"/>
            <a:chOff x="5945188" y="2876549"/>
            <a:chExt cx="273050" cy="398463"/>
          </a:xfrm>
          <a:solidFill>
            <a:schemeClr val="bg1"/>
          </a:solidFill>
        </p:grpSpPr>
        <p:sp>
          <p:nvSpPr>
            <p:cNvPr id="31" name="Freeform 318"/>
            <p:cNvSpPr>
              <a:spLocks noEditPoints="1"/>
            </p:cNvSpPr>
            <p:nvPr/>
          </p:nvSpPr>
          <p:spPr bwMode="auto">
            <a:xfrm>
              <a:off x="6016625" y="2936874"/>
              <a:ext cx="130175" cy="161925"/>
            </a:xfrm>
            <a:custGeom>
              <a:avLst/>
              <a:gdLst/>
              <a:ahLst/>
              <a:cxnLst>
                <a:cxn ang="0">
                  <a:pos x="29" y="8"/>
                </a:cxn>
                <a:cxn ang="0">
                  <a:pos x="50" y="27"/>
                </a:cxn>
                <a:cxn ang="0">
                  <a:pos x="43" y="42"/>
                </a:cxn>
                <a:cxn ang="0">
                  <a:pos x="36" y="56"/>
                </a:cxn>
                <a:cxn ang="0">
                  <a:pos x="35" y="57"/>
                </a:cxn>
                <a:cxn ang="0">
                  <a:pos x="29" y="58"/>
                </a:cxn>
                <a:cxn ang="0">
                  <a:pos x="22" y="57"/>
                </a:cxn>
                <a:cxn ang="0">
                  <a:pos x="21" y="56"/>
                </a:cxn>
                <a:cxn ang="0">
                  <a:pos x="14" y="42"/>
                </a:cxn>
                <a:cxn ang="0">
                  <a:pos x="7" y="27"/>
                </a:cxn>
                <a:cxn ang="0">
                  <a:pos x="29" y="8"/>
                </a:cxn>
                <a:cxn ang="0">
                  <a:pos x="49" y="8"/>
                </a:cxn>
                <a:cxn ang="0">
                  <a:pos x="29" y="0"/>
                </a:cxn>
                <a:cxn ang="0">
                  <a:pos x="9" y="8"/>
                </a:cxn>
                <a:cxn ang="0">
                  <a:pos x="0" y="27"/>
                </a:cxn>
                <a:cxn ang="0">
                  <a:pos x="9" y="48"/>
                </a:cxn>
                <a:cxn ang="0">
                  <a:pos x="10" y="48"/>
                </a:cxn>
                <a:cxn ang="0">
                  <a:pos x="14" y="55"/>
                </a:cxn>
                <a:cxn ang="0">
                  <a:pos x="13" y="58"/>
                </a:cxn>
                <a:cxn ang="0">
                  <a:pos x="19" y="65"/>
                </a:cxn>
                <a:cxn ang="0">
                  <a:pos x="19" y="66"/>
                </a:cxn>
                <a:cxn ang="0">
                  <a:pos x="29" y="70"/>
                </a:cxn>
                <a:cxn ang="0">
                  <a:pos x="38" y="66"/>
                </a:cxn>
                <a:cxn ang="0">
                  <a:pos x="39" y="65"/>
                </a:cxn>
                <a:cxn ang="0">
                  <a:pos x="45" y="58"/>
                </a:cxn>
                <a:cxn ang="0">
                  <a:pos x="43" y="55"/>
                </a:cxn>
                <a:cxn ang="0">
                  <a:pos x="48" y="48"/>
                </a:cxn>
                <a:cxn ang="0">
                  <a:pos x="48" y="48"/>
                </a:cxn>
                <a:cxn ang="0">
                  <a:pos x="57" y="27"/>
                </a:cxn>
                <a:cxn ang="0">
                  <a:pos x="49" y="8"/>
                </a:cxn>
              </a:cxnLst>
              <a:rect l="0" t="0" r="r" b="b"/>
              <a:pathLst>
                <a:path w="57" h="70">
                  <a:moveTo>
                    <a:pt x="29" y="8"/>
                  </a:moveTo>
                  <a:cubicBezTo>
                    <a:pt x="41" y="8"/>
                    <a:pt x="50" y="16"/>
                    <a:pt x="50" y="27"/>
                  </a:cubicBezTo>
                  <a:cubicBezTo>
                    <a:pt x="50" y="36"/>
                    <a:pt x="47" y="39"/>
                    <a:pt x="43" y="42"/>
                  </a:cubicBezTo>
                  <a:cubicBezTo>
                    <a:pt x="40" y="46"/>
                    <a:pt x="36" y="50"/>
                    <a:pt x="36" y="56"/>
                  </a:cubicBezTo>
                  <a:cubicBezTo>
                    <a:pt x="36" y="56"/>
                    <a:pt x="36" y="57"/>
                    <a:pt x="35" y="57"/>
                  </a:cubicBezTo>
                  <a:cubicBezTo>
                    <a:pt x="35" y="57"/>
                    <a:pt x="33" y="58"/>
                    <a:pt x="29" y="58"/>
                  </a:cubicBezTo>
                  <a:cubicBezTo>
                    <a:pt x="24" y="58"/>
                    <a:pt x="23" y="57"/>
                    <a:pt x="22" y="57"/>
                  </a:cubicBezTo>
                  <a:cubicBezTo>
                    <a:pt x="21" y="57"/>
                    <a:pt x="21" y="56"/>
                    <a:pt x="21" y="56"/>
                  </a:cubicBezTo>
                  <a:cubicBezTo>
                    <a:pt x="21" y="49"/>
                    <a:pt x="17" y="45"/>
                    <a:pt x="14" y="42"/>
                  </a:cubicBezTo>
                  <a:cubicBezTo>
                    <a:pt x="11" y="39"/>
                    <a:pt x="7" y="36"/>
                    <a:pt x="7" y="27"/>
                  </a:cubicBezTo>
                  <a:cubicBezTo>
                    <a:pt x="7" y="16"/>
                    <a:pt x="16" y="8"/>
                    <a:pt x="29" y="8"/>
                  </a:cubicBezTo>
                  <a:moveTo>
                    <a:pt x="49" y="8"/>
                  </a:moveTo>
                  <a:cubicBezTo>
                    <a:pt x="43" y="3"/>
                    <a:pt x="36" y="0"/>
                    <a:pt x="29" y="0"/>
                  </a:cubicBezTo>
                  <a:cubicBezTo>
                    <a:pt x="21" y="0"/>
                    <a:pt x="14" y="3"/>
                    <a:pt x="9" y="8"/>
                  </a:cubicBezTo>
                  <a:cubicBezTo>
                    <a:pt x="3" y="13"/>
                    <a:pt x="0" y="20"/>
                    <a:pt x="0" y="27"/>
                  </a:cubicBezTo>
                  <a:cubicBezTo>
                    <a:pt x="0" y="39"/>
                    <a:pt x="5" y="44"/>
                    <a:pt x="9" y="48"/>
                  </a:cubicBezTo>
                  <a:cubicBezTo>
                    <a:pt x="10" y="48"/>
                    <a:pt x="10" y="48"/>
                    <a:pt x="10" y="48"/>
                  </a:cubicBezTo>
                  <a:cubicBezTo>
                    <a:pt x="12" y="50"/>
                    <a:pt x="15" y="52"/>
                    <a:pt x="14" y="55"/>
                  </a:cubicBezTo>
                  <a:cubicBezTo>
                    <a:pt x="14" y="56"/>
                    <a:pt x="13" y="57"/>
                    <a:pt x="13" y="58"/>
                  </a:cubicBezTo>
                  <a:cubicBezTo>
                    <a:pt x="13" y="61"/>
                    <a:pt x="13" y="64"/>
                    <a:pt x="19" y="65"/>
                  </a:cubicBezTo>
                  <a:cubicBezTo>
                    <a:pt x="19" y="66"/>
                    <a:pt x="19" y="66"/>
                    <a:pt x="19" y="66"/>
                  </a:cubicBezTo>
                  <a:cubicBezTo>
                    <a:pt x="21" y="68"/>
                    <a:pt x="23" y="70"/>
                    <a:pt x="29" y="70"/>
                  </a:cubicBezTo>
                  <a:cubicBezTo>
                    <a:pt x="34" y="70"/>
                    <a:pt x="37" y="68"/>
                    <a:pt x="38" y="66"/>
                  </a:cubicBezTo>
                  <a:cubicBezTo>
                    <a:pt x="38" y="66"/>
                    <a:pt x="38" y="66"/>
                    <a:pt x="39" y="65"/>
                  </a:cubicBezTo>
                  <a:cubicBezTo>
                    <a:pt x="44" y="64"/>
                    <a:pt x="45" y="60"/>
                    <a:pt x="45" y="58"/>
                  </a:cubicBezTo>
                  <a:cubicBezTo>
                    <a:pt x="45" y="57"/>
                    <a:pt x="44" y="56"/>
                    <a:pt x="43" y="55"/>
                  </a:cubicBezTo>
                  <a:cubicBezTo>
                    <a:pt x="42" y="52"/>
                    <a:pt x="45" y="50"/>
                    <a:pt x="48" y="48"/>
                  </a:cubicBezTo>
                  <a:cubicBezTo>
                    <a:pt x="48" y="48"/>
                    <a:pt x="48" y="48"/>
                    <a:pt x="48" y="48"/>
                  </a:cubicBezTo>
                  <a:cubicBezTo>
                    <a:pt x="52" y="44"/>
                    <a:pt x="57" y="39"/>
                    <a:pt x="57" y="27"/>
                  </a:cubicBezTo>
                  <a:cubicBezTo>
                    <a:pt x="57" y="20"/>
                    <a:pt x="54" y="13"/>
                    <a:pt x="49" y="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19"/>
            <p:cNvSpPr>
              <a:spLocks noEditPoints="1"/>
            </p:cNvSpPr>
            <p:nvPr/>
          </p:nvSpPr>
          <p:spPr bwMode="auto">
            <a:xfrm>
              <a:off x="5945188" y="3119437"/>
              <a:ext cx="273050" cy="155575"/>
            </a:xfrm>
            <a:custGeom>
              <a:avLst/>
              <a:gdLst/>
              <a:ahLst/>
              <a:cxnLst>
                <a:cxn ang="0">
                  <a:pos x="72" y="49"/>
                </a:cxn>
                <a:cxn ang="0">
                  <a:pos x="62" y="59"/>
                </a:cxn>
                <a:cxn ang="0">
                  <a:pos x="58" y="59"/>
                </a:cxn>
                <a:cxn ang="0">
                  <a:pos x="48" y="49"/>
                </a:cxn>
                <a:cxn ang="0">
                  <a:pos x="46" y="45"/>
                </a:cxn>
                <a:cxn ang="0">
                  <a:pos x="52" y="20"/>
                </a:cxn>
                <a:cxn ang="0">
                  <a:pos x="52" y="18"/>
                </a:cxn>
                <a:cxn ang="0">
                  <a:pos x="52" y="12"/>
                </a:cxn>
                <a:cxn ang="0">
                  <a:pos x="54" y="10"/>
                </a:cxn>
                <a:cxn ang="0">
                  <a:pos x="66" y="10"/>
                </a:cxn>
                <a:cxn ang="0">
                  <a:pos x="68" y="12"/>
                </a:cxn>
                <a:cxn ang="0">
                  <a:pos x="67" y="18"/>
                </a:cxn>
                <a:cxn ang="0">
                  <a:pos x="68" y="20"/>
                </a:cxn>
                <a:cxn ang="0">
                  <a:pos x="73" y="45"/>
                </a:cxn>
                <a:cxn ang="0">
                  <a:pos x="72" y="49"/>
                </a:cxn>
                <a:cxn ang="0">
                  <a:pos x="119" y="65"/>
                </a:cxn>
                <a:cxn ang="0">
                  <a:pos x="98" y="11"/>
                </a:cxn>
                <a:cxn ang="0">
                  <a:pos x="85" y="0"/>
                </a:cxn>
                <a:cxn ang="0">
                  <a:pos x="36" y="0"/>
                </a:cxn>
                <a:cxn ang="0">
                  <a:pos x="34" y="0"/>
                </a:cxn>
                <a:cxn ang="0">
                  <a:pos x="21" y="11"/>
                </a:cxn>
                <a:cxn ang="0">
                  <a:pos x="1" y="65"/>
                </a:cxn>
                <a:cxn ang="0">
                  <a:pos x="4" y="68"/>
                </a:cxn>
                <a:cxn ang="0">
                  <a:pos x="19" y="68"/>
                </a:cxn>
                <a:cxn ang="0">
                  <a:pos x="22" y="65"/>
                </a:cxn>
                <a:cxn ang="0">
                  <a:pos x="32" y="39"/>
                </a:cxn>
                <a:cxn ang="0">
                  <a:pos x="33" y="40"/>
                </a:cxn>
                <a:cxn ang="0">
                  <a:pos x="33" y="64"/>
                </a:cxn>
                <a:cxn ang="0">
                  <a:pos x="36" y="68"/>
                </a:cxn>
                <a:cxn ang="0">
                  <a:pos x="86" y="68"/>
                </a:cxn>
                <a:cxn ang="0">
                  <a:pos x="89" y="63"/>
                </a:cxn>
                <a:cxn ang="0">
                  <a:pos x="89" y="39"/>
                </a:cxn>
                <a:cxn ang="0">
                  <a:pos x="90" y="39"/>
                </a:cxn>
                <a:cxn ang="0">
                  <a:pos x="99" y="65"/>
                </a:cxn>
                <a:cxn ang="0">
                  <a:pos x="103" y="68"/>
                </a:cxn>
                <a:cxn ang="0">
                  <a:pos x="116" y="68"/>
                </a:cxn>
                <a:cxn ang="0">
                  <a:pos x="119" y="65"/>
                </a:cxn>
              </a:cxnLst>
              <a:rect l="0" t="0" r="r" b="b"/>
              <a:pathLst>
                <a:path w="119" h="68">
                  <a:moveTo>
                    <a:pt x="72" y="49"/>
                  </a:moveTo>
                  <a:cubicBezTo>
                    <a:pt x="62" y="59"/>
                    <a:pt x="62" y="59"/>
                    <a:pt x="62" y="59"/>
                  </a:cubicBezTo>
                  <a:cubicBezTo>
                    <a:pt x="61" y="60"/>
                    <a:pt x="59" y="60"/>
                    <a:pt x="58" y="59"/>
                  </a:cubicBezTo>
                  <a:cubicBezTo>
                    <a:pt x="48" y="49"/>
                    <a:pt x="48" y="49"/>
                    <a:pt x="48" y="49"/>
                  </a:cubicBezTo>
                  <a:cubicBezTo>
                    <a:pt x="47" y="48"/>
                    <a:pt x="46" y="47"/>
                    <a:pt x="46" y="45"/>
                  </a:cubicBezTo>
                  <a:cubicBezTo>
                    <a:pt x="52" y="20"/>
                    <a:pt x="52" y="20"/>
                    <a:pt x="52" y="20"/>
                  </a:cubicBezTo>
                  <a:cubicBezTo>
                    <a:pt x="52" y="19"/>
                    <a:pt x="52" y="18"/>
                    <a:pt x="52" y="18"/>
                  </a:cubicBezTo>
                  <a:cubicBezTo>
                    <a:pt x="52" y="16"/>
                    <a:pt x="52" y="12"/>
                    <a:pt x="52" y="12"/>
                  </a:cubicBezTo>
                  <a:cubicBezTo>
                    <a:pt x="52" y="11"/>
                    <a:pt x="53" y="10"/>
                    <a:pt x="54" y="10"/>
                  </a:cubicBezTo>
                  <a:cubicBezTo>
                    <a:pt x="66" y="10"/>
                    <a:pt x="66" y="10"/>
                    <a:pt x="66" y="10"/>
                  </a:cubicBezTo>
                  <a:cubicBezTo>
                    <a:pt x="67" y="10"/>
                    <a:pt x="68" y="11"/>
                    <a:pt x="68" y="12"/>
                  </a:cubicBezTo>
                  <a:cubicBezTo>
                    <a:pt x="68" y="12"/>
                    <a:pt x="68" y="16"/>
                    <a:pt x="67" y="18"/>
                  </a:cubicBezTo>
                  <a:cubicBezTo>
                    <a:pt x="67" y="18"/>
                    <a:pt x="68" y="19"/>
                    <a:pt x="68" y="20"/>
                  </a:cubicBezTo>
                  <a:cubicBezTo>
                    <a:pt x="73" y="45"/>
                    <a:pt x="73" y="45"/>
                    <a:pt x="73" y="45"/>
                  </a:cubicBezTo>
                  <a:cubicBezTo>
                    <a:pt x="73" y="47"/>
                    <a:pt x="73" y="48"/>
                    <a:pt x="72" y="49"/>
                  </a:cubicBezTo>
                  <a:moveTo>
                    <a:pt x="119" y="65"/>
                  </a:moveTo>
                  <a:cubicBezTo>
                    <a:pt x="98" y="11"/>
                    <a:pt x="98" y="11"/>
                    <a:pt x="98" y="11"/>
                  </a:cubicBezTo>
                  <a:cubicBezTo>
                    <a:pt x="98" y="9"/>
                    <a:pt x="93" y="0"/>
                    <a:pt x="85" y="0"/>
                  </a:cubicBezTo>
                  <a:cubicBezTo>
                    <a:pt x="83" y="0"/>
                    <a:pt x="38" y="0"/>
                    <a:pt x="36" y="0"/>
                  </a:cubicBezTo>
                  <a:cubicBezTo>
                    <a:pt x="34" y="0"/>
                    <a:pt x="34" y="0"/>
                    <a:pt x="34" y="0"/>
                  </a:cubicBezTo>
                  <a:cubicBezTo>
                    <a:pt x="25" y="0"/>
                    <a:pt x="22" y="9"/>
                    <a:pt x="21" y="11"/>
                  </a:cubicBezTo>
                  <a:cubicBezTo>
                    <a:pt x="1" y="65"/>
                    <a:pt x="1" y="65"/>
                    <a:pt x="1" y="65"/>
                  </a:cubicBezTo>
                  <a:cubicBezTo>
                    <a:pt x="0" y="66"/>
                    <a:pt x="1" y="68"/>
                    <a:pt x="4" y="68"/>
                  </a:cubicBezTo>
                  <a:cubicBezTo>
                    <a:pt x="19" y="68"/>
                    <a:pt x="19" y="68"/>
                    <a:pt x="19" y="68"/>
                  </a:cubicBezTo>
                  <a:cubicBezTo>
                    <a:pt x="21" y="68"/>
                    <a:pt x="22" y="65"/>
                    <a:pt x="22" y="65"/>
                  </a:cubicBezTo>
                  <a:cubicBezTo>
                    <a:pt x="32" y="39"/>
                    <a:pt x="32" y="39"/>
                    <a:pt x="32" y="39"/>
                  </a:cubicBezTo>
                  <a:cubicBezTo>
                    <a:pt x="32" y="39"/>
                    <a:pt x="33" y="36"/>
                    <a:pt x="33" y="40"/>
                  </a:cubicBezTo>
                  <a:cubicBezTo>
                    <a:pt x="33" y="45"/>
                    <a:pt x="33" y="58"/>
                    <a:pt x="33" y="64"/>
                  </a:cubicBezTo>
                  <a:cubicBezTo>
                    <a:pt x="33" y="66"/>
                    <a:pt x="34" y="68"/>
                    <a:pt x="36" y="68"/>
                  </a:cubicBezTo>
                  <a:cubicBezTo>
                    <a:pt x="86" y="68"/>
                    <a:pt x="86" y="68"/>
                    <a:pt x="86" y="68"/>
                  </a:cubicBezTo>
                  <a:cubicBezTo>
                    <a:pt x="90" y="68"/>
                    <a:pt x="89" y="66"/>
                    <a:pt x="89" y="63"/>
                  </a:cubicBezTo>
                  <a:cubicBezTo>
                    <a:pt x="89" y="56"/>
                    <a:pt x="89" y="44"/>
                    <a:pt x="89" y="39"/>
                  </a:cubicBezTo>
                  <a:cubicBezTo>
                    <a:pt x="89" y="37"/>
                    <a:pt x="90" y="39"/>
                    <a:pt x="90" y="39"/>
                  </a:cubicBezTo>
                  <a:cubicBezTo>
                    <a:pt x="99" y="65"/>
                    <a:pt x="99" y="65"/>
                    <a:pt x="99" y="65"/>
                  </a:cubicBezTo>
                  <a:cubicBezTo>
                    <a:pt x="99" y="65"/>
                    <a:pt x="100" y="68"/>
                    <a:pt x="103" y="68"/>
                  </a:cubicBezTo>
                  <a:cubicBezTo>
                    <a:pt x="116" y="68"/>
                    <a:pt x="116" y="68"/>
                    <a:pt x="116" y="68"/>
                  </a:cubicBezTo>
                  <a:cubicBezTo>
                    <a:pt x="119" y="68"/>
                    <a:pt x="119" y="66"/>
                    <a:pt x="119" y="6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20"/>
            <p:cNvSpPr>
              <a:spLocks/>
            </p:cNvSpPr>
            <p:nvPr/>
          </p:nvSpPr>
          <p:spPr bwMode="auto">
            <a:xfrm>
              <a:off x="6073775" y="2974974"/>
              <a:ext cx="17462" cy="52388"/>
            </a:xfrm>
            <a:custGeom>
              <a:avLst/>
              <a:gdLst/>
              <a:ahLst/>
              <a:cxnLst>
                <a:cxn ang="0">
                  <a:pos x="6" y="21"/>
                </a:cxn>
                <a:cxn ang="0">
                  <a:pos x="4" y="23"/>
                </a:cxn>
                <a:cxn ang="0">
                  <a:pos x="1" y="21"/>
                </a:cxn>
                <a:cxn ang="0">
                  <a:pos x="0" y="3"/>
                </a:cxn>
                <a:cxn ang="0">
                  <a:pos x="4" y="0"/>
                </a:cxn>
                <a:cxn ang="0">
                  <a:pos x="8" y="3"/>
                </a:cxn>
                <a:cxn ang="0">
                  <a:pos x="6" y="21"/>
                </a:cxn>
              </a:cxnLst>
              <a:rect l="0" t="0" r="r" b="b"/>
              <a:pathLst>
                <a:path w="8" h="23">
                  <a:moveTo>
                    <a:pt x="6" y="21"/>
                  </a:moveTo>
                  <a:cubicBezTo>
                    <a:pt x="6" y="22"/>
                    <a:pt x="5" y="23"/>
                    <a:pt x="4" y="23"/>
                  </a:cubicBezTo>
                  <a:cubicBezTo>
                    <a:pt x="2" y="23"/>
                    <a:pt x="1" y="22"/>
                    <a:pt x="1" y="21"/>
                  </a:cubicBezTo>
                  <a:cubicBezTo>
                    <a:pt x="0" y="3"/>
                    <a:pt x="0" y="3"/>
                    <a:pt x="0" y="3"/>
                  </a:cubicBezTo>
                  <a:cubicBezTo>
                    <a:pt x="0" y="1"/>
                    <a:pt x="1" y="0"/>
                    <a:pt x="4" y="0"/>
                  </a:cubicBezTo>
                  <a:cubicBezTo>
                    <a:pt x="6" y="0"/>
                    <a:pt x="8" y="1"/>
                    <a:pt x="8" y="3"/>
                  </a:cubicBezTo>
                  <a:lnTo>
                    <a:pt x="6" y="2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Oval 321"/>
            <p:cNvSpPr>
              <a:spLocks noChangeArrowheads="1"/>
            </p:cNvSpPr>
            <p:nvPr/>
          </p:nvSpPr>
          <p:spPr bwMode="auto">
            <a:xfrm>
              <a:off x="6075363" y="3036887"/>
              <a:ext cx="14287" cy="15875"/>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22"/>
            <p:cNvSpPr>
              <a:spLocks/>
            </p:cNvSpPr>
            <p:nvPr/>
          </p:nvSpPr>
          <p:spPr bwMode="auto">
            <a:xfrm>
              <a:off x="6073775" y="2876549"/>
              <a:ext cx="17462" cy="41275"/>
            </a:xfrm>
            <a:custGeom>
              <a:avLst/>
              <a:gdLst/>
              <a:ahLst/>
              <a:cxnLst>
                <a:cxn ang="0">
                  <a:pos x="4" y="18"/>
                </a:cxn>
                <a:cxn ang="0">
                  <a:pos x="0" y="14"/>
                </a:cxn>
                <a:cxn ang="0">
                  <a:pos x="0" y="4"/>
                </a:cxn>
                <a:cxn ang="0">
                  <a:pos x="4" y="0"/>
                </a:cxn>
                <a:cxn ang="0">
                  <a:pos x="8" y="4"/>
                </a:cxn>
                <a:cxn ang="0">
                  <a:pos x="8" y="14"/>
                </a:cxn>
                <a:cxn ang="0">
                  <a:pos x="4" y="18"/>
                </a:cxn>
              </a:cxnLst>
              <a:rect l="0" t="0" r="r" b="b"/>
              <a:pathLst>
                <a:path w="8" h="18">
                  <a:moveTo>
                    <a:pt x="4" y="18"/>
                  </a:moveTo>
                  <a:cubicBezTo>
                    <a:pt x="1" y="18"/>
                    <a:pt x="0" y="17"/>
                    <a:pt x="0" y="14"/>
                  </a:cubicBezTo>
                  <a:cubicBezTo>
                    <a:pt x="0" y="4"/>
                    <a:pt x="0" y="4"/>
                    <a:pt x="0" y="4"/>
                  </a:cubicBezTo>
                  <a:cubicBezTo>
                    <a:pt x="0" y="2"/>
                    <a:pt x="1" y="0"/>
                    <a:pt x="4" y="0"/>
                  </a:cubicBezTo>
                  <a:cubicBezTo>
                    <a:pt x="6" y="0"/>
                    <a:pt x="8" y="2"/>
                    <a:pt x="8" y="4"/>
                  </a:cubicBezTo>
                  <a:cubicBezTo>
                    <a:pt x="8" y="14"/>
                    <a:pt x="8" y="14"/>
                    <a:pt x="8" y="14"/>
                  </a:cubicBezTo>
                  <a:cubicBezTo>
                    <a:pt x="8" y="17"/>
                    <a:pt x="6" y="18"/>
                    <a:pt x="4" y="1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23"/>
            <p:cNvSpPr>
              <a:spLocks/>
            </p:cNvSpPr>
            <p:nvPr/>
          </p:nvSpPr>
          <p:spPr bwMode="auto">
            <a:xfrm>
              <a:off x="6146800" y="2917824"/>
              <a:ext cx="41275" cy="31750"/>
            </a:xfrm>
            <a:custGeom>
              <a:avLst/>
              <a:gdLst/>
              <a:ahLst/>
              <a:cxnLst>
                <a:cxn ang="0">
                  <a:pos x="4" y="14"/>
                </a:cxn>
                <a:cxn ang="0">
                  <a:pos x="1" y="12"/>
                </a:cxn>
                <a:cxn ang="0">
                  <a:pos x="2" y="6"/>
                </a:cxn>
                <a:cxn ang="0">
                  <a:pos x="11" y="1"/>
                </a:cxn>
                <a:cxn ang="0">
                  <a:pos x="17" y="2"/>
                </a:cxn>
                <a:cxn ang="0">
                  <a:pos x="15" y="8"/>
                </a:cxn>
                <a:cxn ang="0">
                  <a:pos x="6" y="13"/>
                </a:cxn>
                <a:cxn ang="0">
                  <a:pos x="4" y="14"/>
                </a:cxn>
              </a:cxnLst>
              <a:rect l="0" t="0" r="r" b="b"/>
              <a:pathLst>
                <a:path w="18" h="14">
                  <a:moveTo>
                    <a:pt x="4" y="14"/>
                  </a:moveTo>
                  <a:cubicBezTo>
                    <a:pt x="3" y="14"/>
                    <a:pt x="2" y="13"/>
                    <a:pt x="1" y="12"/>
                  </a:cubicBezTo>
                  <a:cubicBezTo>
                    <a:pt x="0" y="10"/>
                    <a:pt x="0" y="8"/>
                    <a:pt x="2" y="6"/>
                  </a:cubicBezTo>
                  <a:cubicBezTo>
                    <a:pt x="11" y="1"/>
                    <a:pt x="11" y="1"/>
                    <a:pt x="11" y="1"/>
                  </a:cubicBezTo>
                  <a:cubicBezTo>
                    <a:pt x="13" y="0"/>
                    <a:pt x="16" y="0"/>
                    <a:pt x="17" y="2"/>
                  </a:cubicBezTo>
                  <a:cubicBezTo>
                    <a:pt x="18" y="4"/>
                    <a:pt x="17" y="7"/>
                    <a:pt x="15" y="8"/>
                  </a:cubicBezTo>
                  <a:cubicBezTo>
                    <a:pt x="6" y="13"/>
                    <a:pt x="6" y="13"/>
                    <a:pt x="6" y="13"/>
                  </a:cubicBezTo>
                  <a:cubicBezTo>
                    <a:pt x="6" y="14"/>
                    <a:pt x="5" y="14"/>
                    <a:pt x="4"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24"/>
            <p:cNvSpPr>
              <a:spLocks/>
            </p:cNvSpPr>
            <p:nvPr/>
          </p:nvSpPr>
          <p:spPr bwMode="auto">
            <a:xfrm>
              <a:off x="5975350" y="2917824"/>
              <a:ext cx="42862" cy="31750"/>
            </a:xfrm>
            <a:custGeom>
              <a:avLst/>
              <a:gdLst/>
              <a:ahLst/>
              <a:cxnLst>
                <a:cxn ang="0">
                  <a:pos x="14" y="14"/>
                </a:cxn>
                <a:cxn ang="0">
                  <a:pos x="12" y="13"/>
                </a:cxn>
                <a:cxn ang="0">
                  <a:pos x="3" y="8"/>
                </a:cxn>
                <a:cxn ang="0">
                  <a:pos x="1" y="2"/>
                </a:cxn>
                <a:cxn ang="0">
                  <a:pos x="7" y="1"/>
                </a:cxn>
                <a:cxn ang="0">
                  <a:pos x="16" y="6"/>
                </a:cxn>
                <a:cxn ang="0">
                  <a:pos x="17" y="12"/>
                </a:cxn>
                <a:cxn ang="0">
                  <a:pos x="14" y="14"/>
                </a:cxn>
              </a:cxnLst>
              <a:rect l="0" t="0" r="r" b="b"/>
              <a:pathLst>
                <a:path w="19" h="14">
                  <a:moveTo>
                    <a:pt x="14" y="14"/>
                  </a:moveTo>
                  <a:cubicBezTo>
                    <a:pt x="13" y="14"/>
                    <a:pt x="12" y="14"/>
                    <a:pt x="12" y="13"/>
                  </a:cubicBezTo>
                  <a:cubicBezTo>
                    <a:pt x="3" y="8"/>
                    <a:pt x="3" y="8"/>
                    <a:pt x="3" y="8"/>
                  </a:cubicBezTo>
                  <a:cubicBezTo>
                    <a:pt x="1" y="7"/>
                    <a:pt x="0" y="4"/>
                    <a:pt x="1" y="2"/>
                  </a:cubicBezTo>
                  <a:cubicBezTo>
                    <a:pt x="3" y="0"/>
                    <a:pt x="5" y="0"/>
                    <a:pt x="7" y="1"/>
                  </a:cubicBezTo>
                  <a:cubicBezTo>
                    <a:pt x="16" y="6"/>
                    <a:pt x="16" y="6"/>
                    <a:pt x="16" y="6"/>
                  </a:cubicBezTo>
                  <a:cubicBezTo>
                    <a:pt x="18" y="8"/>
                    <a:pt x="19" y="10"/>
                    <a:pt x="17" y="12"/>
                  </a:cubicBezTo>
                  <a:cubicBezTo>
                    <a:pt x="17" y="13"/>
                    <a:pt x="15" y="14"/>
                    <a:pt x="14"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5" name="Oval 24"/>
          <p:cNvSpPr/>
          <p:nvPr/>
        </p:nvSpPr>
        <p:spPr>
          <a:xfrm>
            <a:off x="4609840" y="3181350"/>
            <a:ext cx="723218" cy="72321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p:cNvGrpSpPr/>
          <p:nvPr/>
        </p:nvGrpSpPr>
        <p:grpSpPr>
          <a:xfrm>
            <a:off x="4770248" y="3349037"/>
            <a:ext cx="402404" cy="442642"/>
            <a:chOff x="2355850" y="1123951"/>
            <a:chExt cx="539751" cy="593725"/>
          </a:xfrm>
          <a:solidFill>
            <a:schemeClr val="bg1"/>
          </a:solidFill>
        </p:grpSpPr>
        <p:grpSp>
          <p:nvGrpSpPr>
            <p:cNvPr id="40" name="Group 39"/>
            <p:cNvGrpSpPr/>
            <p:nvPr/>
          </p:nvGrpSpPr>
          <p:grpSpPr>
            <a:xfrm>
              <a:off x="2355850" y="1123951"/>
              <a:ext cx="479426" cy="474663"/>
              <a:chOff x="2355850" y="1123951"/>
              <a:chExt cx="479426" cy="474663"/>
            </a:xfrm>
            <a:grpFill/>
          </p:grpSpPr>
          <p:sp>
            <p:nvSpPr>
              <p:cNvPr id="42" name="Freeform 271"/>
              <p:cNvSpPr>
                <a:spLocks/>
              </p:cNvSpPr>
              <p:nvPr/>
            </p:nvSpPr>
            <p:spPr bwMode="auto">
              <a:xfrm>
                <a:off x="2617788" y="1123951"/>
                <a:ext cx="217488" cy="231775"/>
              </a:xfrm>
              <a:custGeom>
                <a:avLst/>
                <a:gdLst/>
                <a:ahLst/>
                <a:cxnLst>
                  <a:cxn ang="0">
                    <a:pos x="56" y="5"/>
                  </a:cxn>
                  <a:cxn ang="0">
                    <a:pos x="38" y="24"/>
                  </a:cxn>
                  <a:cxn ang="0">
                    <a:pos x="38" y="35"/>
                  </a:cxn>
                  <a:cxn ang="0">
                    <a:pos x="49" y="46"/>
                  </a:cxn>
                  <a:cxn ang="0">
                    <a:pos x="61" y="46"/>
                  </a:cxn>
                  <a:cxn ang="0">
                    <a:pos x="79" y="27"/>
                  </a:cxn>
                  <a:cxn ang="0">
                    <a:pos x="73" y="64"/>
                  </a:cxn>
                  <a:cxn ang="0">
                    <a:pos x="38" y="70"/>
                  </a:cxn>
                  <a:cxn ang="0">
                    <a:pos x="19" y="89"/>
                  </a:cxn>
                  <a:cxn ang="0">
                    <a:pos x="15" y="83"/>
                  </a:cxn>
                  <a:cxn ang="0">
                    <a:pos x="15" y="82"/>
                  </a:cxn>
                  <a:cxn ang="0">
                    <a:pos x="14" y="82"/>
                  </a:cxn>
                  <a:cxn ang="0">
                    <a:pos x="0" y="60"/>
                  </a:cxn>
                  <a:cxn ang="0">
                    <a:pos x="14" y="47"/>
                  </a:cxn>
                  <a:cxn ang="0">
                    <a:pos x="20" y="11"/>
                  </a:cxn>
                  <a:cxn ang="0">
                    <a:pos x="56" y="5"/>
                  </a:cxn>
                </a:cxnLst>
                <a:rect l="0" t="0" r="r" b="b"/>
                <a:pathLst>
                  <a:path w="84" h="89">
                    <a:moveTo>
                      <a:pt x="56" y="5"/>
                    </a:moveTo>
                    <a:cubicBezTo>
                      <a:pt x="38" y="24"/>
                      <a:pt x="38" y="24"/>
                      <a:pt x="38" y="24"/>
                    </a:cubicBezTo>
                    <a:cubicBezTo>
                      <a:pt x="35" y="27"/>
                      <a:pt x="35" y="32"/>
                      <a:pt x="38" y="35"/>
                    </a:cubicBezTo>
                    <a:cubicBezTo>
                      <a:pt x="49" y="46"/>
                      <a:pt x="49" y="46"/>
                      <a:pt x="49" y="46"/>
                    </a:cubicBezTo>
                    <a:cubicBezTo>
                      <a:pt x="52" y="49"/>
                      <a:pt x="58" y="49"/>
                      <a:pt x="61" y="46"/>
                    </a:cubicBezTo>
                    <a:cubicBezTo>
                      <a:pt x="79" y="27"/>
                      <a:pt x="79" y="27"/>
                      <a:pt x="79" y="27"/>
                    </a:cubicBezTo>
                    <a:cubicBezTo>
                      <a:pt x="84" y="40"/>
                      <a:pt x="83" y="55"/>
                      <a:pt x="73" y="64"/>
                    </a:cubicBezTo>
                    <a:cubicBezTo>
                      <a:pt x="64" y="73"/>
                      <a:pt x="50" y="75"/>
                      <a:pt x="38" y="70"/>
                    </a:cubicBezTo>
                    <a:cubicBezTo>
                      <a:pt x="19" y="89"/>
                      <a:pt x="19" y="89"/>
                      <a:pt x="19" y="89"/>
                    </a:cubicBezTo>
                    <a:cubicBezTo>
                      <a:pt x="17" y="86"/>
                      <a:pt x="16" y="84"/>
                      <a:pt x="15" y="83"/>
                    </a:cubicBezTo>
                    <a:cubicBezTo>
                      <a:pt x="15" y="82"/>
                      <a:pt x="15" y="82"/>
                      <a:pt x="15" y="82"/>
                    </a:cubicBezTo>
                    <a:cubicBezTo>
                      <a:pt x="14" y="82"/>
                      <a:pt x="14" y="82"/>
                      <a:pt x="14" y="82"/>
                    </a:cubicBezTo>
                    <a:cubicBezTo>
                      <a:pt x="10" y="75"/>
                      <a:pt x="5" y="68"/>
                      <a:pt x="0" y="60"/>
                    </a:cubicBezTo>
                    <a:cubicBezTo>
                      <a:pt x="14" y="47"/>
                      <a:pt x="14" y="47"/>
                      <a:pt x="14" y="47"/>
                    </a:cubicBezTo>
                    <a:cubicBezTo>
                      <a:pt x="9" y="34"/>
                      <a:pt x="11" y="20"/>
                      <a:pt x="20" y="11"/>
                    </a:cubicBezTo>
                    <a:cubicBezTo>
                      <a:pt x="29" y="2"/>
                      <a:pt x="43" y="0"/>
                      <a:pt x="56" y="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72"/>
              <p:cNvSpPr>
                <a:spLocks/>
              </p:cNvSpPr>
              <p:nvPr/>
            </p:nvSpPr>
            <p:spPr bwMode="auto">
              <a:xfrm>
                <a:off x="2355850" y="1311276"/>
                <a:ext cx="279400" cy="287338"/>
              </a:xfrm>
              <a:custGeom>
                <a:avLst/>
                <a:gdLst/>
                <a:ahLst/>
                <a:cxnLst>
                  <a:cxn ang="0">
                    <a:pos x="72" y="66"/>
                  </a:cxn>
                  <a:cxn ang="0">
                    <a:pos x="108" y="29"/>
                  </a:cxn>
                  <a:cxn ang="0">
                    <a:pos x="89" y="0"/>
                  </a:cxn>
                  <a:cxn ang="0">
                    <a:pos x="49" y="41"/>
                  </a:cxn>
                  <a:cxn ang="0">
                    <a:pos x="11" y="47"/>
                  </a:cxn>
                  <a:cxn ang="0">
                    <a:pos x="6" y="84"/>
                  </a:cxn>
                  <a:cxn ang="0">
                    <a:pos x="24" y="65"/>
                  </a:cxn>
                  <a:cxn ang="0">
                    <a:pos x="35" y="65"/>
                  </a:cxn>
                  <a:cxn ang="0">
                    <a:pos x="47" y="76"/>
                  </a:cxn>
                  <a:cxn ang="0">
                    <a:pos x="47" y="88"/>
                  </a:cxn>
                  <a:cxn ang="0">
                    <a:pos x="28" y="106"/>
                  </a:cxn>
                  <a:cxn ang="0">
                    <a:pos x="65" y="100"/>
                  </a:cxn>
                  <a:cxn ang="0">
                    <a:pos x="72" y="66"/>
                  </a:cxn>
                </a:cxnLst>
                <a:rect l="0" t="0" r="r" b="b"/>
                <a:pathLst>
                  <a:path w="108" h="111">
                    <a:moveTo>
                      <a:pt x="72" y="66"/>
                    </a:moveTo>
                    <a:cubicBezTo>
                      <a:pt x="108" y="29"/>
                      <a:pt x="108" y="29"/>
                      <a:pt x="108" y="29"/>
                    </a:cubicBezTo>
                    <a:cubicBezTo>
                      <a:pt x="89" y="0"/>
                      <a:pt x="89" y="0"/>
                      <a:pt x="89" y="0"/>
                    </a:cubicBezTo>
                    <a:cubicBezTo>
                      <a:pt x="49" y="41"/>
                      <a:pt x="49" y="41"/>
                      <a:pt x="49" y="41"/>
                    </a:cubicBezTo>
                    <a:cubicBezTo>
                      <a:pt x="36" y="36"/>
                      <a:pt x="21" y="37"/>
                      <a:pt x="11" y="47"/>
                    </a:cubicBezTo>
                    <a:cubicBezTo>
                      <a:pt x="2" y="56"/>
                      <a:pt x="0" y="71"/>
                      <a:pt x="6" y="84"/>
                    </a:cubicBezTo>
                    <a:cubicBezTo>
                      <a:pt x="24" y="65"/>
                      <a:pt x="24" y="65"/>
                      <a:pt x="24" y="65"/>
                    </a:cubicBezTo>
                    <a:cubicBezTo>
                      <a:pt x="27" y="62"/>
                      <a:pt x="32" y="62"/>
                      <a:pt x="35" y="65"/>
                    </a:cubicBezTo>
                    <a:cubicBezTo>
                      <a:pt x="47" y="76"/>
                      <a:pt x="47" y="76"/>
                      <a:pt x="47" y="76"/>
                    </a:cubicBezTo>
                    <a:cubicBezTo>
                      <a:pt x="50" y="79"/>
                      <a:pt x="50" y="84"/>
                      <a:pt x="47" y="88"/>
                    </a:cubicBezTo>
                    <a:cubicBezTo>
                      <a:pt x="28" y="106"/>
                      <a:pt x="28" y="106"/>
                      <a:pt x="28" y="106"/>
                    </a:cubicBezTo>
                    <a:cubicBezTo>
                      <a:pt x="41" y="111"/>
                      <a:pt x="56" y="110"/>
                      <a:pt x="65" y="100"/>
                    </a:cubicBezTo>
                    <a:cubicBezTo>
                      <a:pt x="74" y="91"/>
                      <a:pt x="76" y="78"/>
                      <a:pt x="72" y="6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1" name="Freeform 273"/>
            <p:cNvSpPr>
              <a:spLocks noEditPoints="1"/>
            </p:cNvSpPr>
            <p:nvPr/>
          </p:nvSpPr>
          <p:spPr bwMode="auto">
            <a:xfrm>
              <a:off x="2516188" y="1176338"/>
              <a:ext cx="379413" cy="541338"/>
            </a:xfrm>
            <a:custGeom>
              <a:avLst/>
              <a:gdLst/>
              <a:ahLst/>
              <a:cxnLst>
                <a:cxn ang="0">
                  <a:pos x="74" y="116"/>
                </a:cxn>
                <a:cxn ang="0">
                  <a:pos x="70" y="119"/>
                </a:cxn>
                <a:cxn ang="0">
                  <a:pos x="74" y="116"/>
                </a:cxn>
                <a:cxn ang="0">
                  <a:pos x="81" y="111"/>
                </a:cxn>
                <a:cxn ang="0">
                  <a:pos x="85" y="108"/>
                </a:cxn>
                <a:cxn ang="0">
                  <a:pos x="81" y="111"/>
                </a:cxn>
                <a:cxn ang="0">
                  <a:pos x="65" y="85"/>
                </a:cxn>
                <a:cxn ang="0">
                  <a:pos x="66" y="85"/>
                </a:cxn>
                <a:cxn ang="0">
                  <a:pos x="70" y="90"/>
                </a:cxn>
                <a:cxn ang="0">
                  <a:pos x="71" y="89"/>
                </a:cxn>
                <a:cxn ang="0">
                  <a:pos x="74" y="89"/>
                </a:cxn>
                <a:cxn ang="0">
                  <a:pos x="76" y="91"/>
                </a:cxn>
                <a:cxn ang="0">
                  <a:pos x="76" y="94"/>
                </a:cxn>
                <a:cxn ang="0">
                  <a:pos x="75" y="94"/>
                </a:cxn>
                <a:cxn ang="0">
                  <a:pos x="88" y="101"/>
                </a:cxn>
                <a:cxn ang="0">
                  <a:pos x="128" y="166"/>
                </a:cxn>
                <a:cxn ang="0">
                  <a:pos x="124" y="186"/>
                </a:cxn>
                <a:cxn ang="0">
                  <a:pos x="124" y="186"/>
                </a:cxn>
                <a:cxn ang="0">
                  <a:pos x="104" y="181"/>
                </a:cxn>
                <a:cxn ang="0">
                  <a:pos x="63" y="116"/>
                </a:cxn>
                <a:cxn ang="0">
                  <a:pos x="62" y="104"/>
                </a:cxn>
                <a:cxn ang="0">
                  <a:pos x="59" y="103"/>
                </a:cxn>
                <a:cxn ang="0">
                  <a:pos x="58" y="101"/>
                </a:cxn>
                <a:cxn ang="0">
                  <a:pos x="58" y="98"/>
                </a:cxn>
                <a:cxn ang="0">
                  <a:pos x="59" y="97"/>
                </a:cxn>
                <a:cxn ang="0">
                  <a:pos x="57" y="93"/>
                </a:cxn>
                <a:cxn ang="0">
                  <a:pos x="57" y="91"/>
                </a:cxn>
                <a:cxn ang="0">
                  <a:pos x="57" y="91"/>
                </a:cxn>
                <a:cxn ang="0">
                  <a:pos x="15" y="27"/>
                </a:cxn>
                <a:cxn ang="0">
                  <a:pos x="7" y="16"/>
                </a:cxn>
                <a:cxn ang="0">
                  <a:pos x="0" y="5"/>
                </a:cxn>
                <a:cxn ang="0">
                  <a:pos x="8" y="0"/>
                </a:cxn>
                <a:cxn ang="0">
                  <a:pos x="16" y="10"/>
                </a:cxn>
                <a:cxn ang="0">
                  <a:pos x="22" y="21"/>
                </a:cxn>
                <a:cxn ang="0">
                  <a:pos x="64" y="85"/>
                </a:cxn>
                <a:cxn ang="0">
                  <a:pos x="65" y="85"/>
                </a:cxn>
              </a:cxnLst>
              <a:rect l="0" t="0" r="r" b="b"/>
              <a:pathLst>
                <a:path w="146" h="209">
                  <a:moveTo>
                    <a:pt x="74" y="116"/>
                  </a:moveTo>
                  <a:cubicBezTo>
                    <a:pt x="67" y="107"/>
                    <a:pt x="62" y="105"/>
                    <a:pt x="70" y="119"/>
                  </a:cubicBezTo>
                  <a:cubicBezTo>
                    <a:pt x="121" y="209"/>
                    <a:pt x="135" y="197"/>
                    <a:pt x="74" y="116"/>
                  </a:cubicBezTo>
                  <a:moveTo>
                    <a:pt x="81" y="111"/>
                  </a:moveTo>
                  <a:cubicBezTo>
                    <a:pt x="133" y="201"/>
                    <a:pt x="146" y="189"/>
                    <a:pt x="85" y="108"/>
                  </a:cubicBezTo>
                  <a:cubicBezTo>
                    <a:pt x="76" y="97"/>
                    <a:pt x="74" y="100"/>
                    <a:pt x="81" y="111"/>
                  </a:cubicBezTo>
                  <a:close/>
                  <a:moveTo>
                    <a:pt x="65" y="85"/>
                  </a:moveTo>
                  <a:cubicBezTo>
                    <a:pt x="65" y="85"/>
                    <a:pt x="66" y="85"/>
                    <a:pt x="66" y="85"/>
                  </a:cubicBezTo>
                  <a:cubicBezTo>
                    <a:pt x="67" y="87"/>
                    <a:pt x="69" y="88"/>
                    <a:pt x="70" y="90"/>
                  </a:cubicBezTo>
                  <a:cubicBezTo>
                    <a:pt x="71" y="89"/>
                    <a:pt x="71" y="89"/>
                    <a:pt x="71" y="89"/>
                  </a:cubicBezTo>
                  <a:cubicBezTo>
                    <a:pt x="72" y="88"/>
                    <a:pt x="73" y="88"/>
                    <a:pt x="74" y="89"/>
                  </a:cubicBezTo>
                  <a:cubicBezTo>
                    <a:pt x="75" y="90"/>
                    <a:pt x="75" y="91"/>
                    <a:pt x="76" y="91"/>
                  </a:cubicBezTo>
                  <a:cubicBezTo>
                    <a:pt x="77" y="92"/>
                    <a:pt x="77" y="93"/>
                    <a:pt x="76" y="94"/>
                  </a:cubicBezTo>
                  <a:cubicBezTo>
                    <a:pt x="76" y="94"/>
                    <a:pt x="76" y="94"/>
                    <a:pt x="75" y="94"/>
                  </a:cubicBezTo>
                  <a:cubicBezTo>
                    <a:pt x="80" y="94"/>
                    <a:pt x="85" y="97"/>
                    <a:pt x="88" y="101"/>
                  </a:cubicBezTo>
                  <a:cubicBezTo>
                    <a:pt x="128" y="166"/>
                    <a:pt x="128" y="166"/>
                    <a:pt x="128" y="166"/>
                  </a:cubicBezTo>
                  <a:cubicBezTo>
                    <a:pt x="133" y="173"/>
                    <a:pt x="131" y="182"/>
                    <a:pt x="124" y="186"/>
                  </a:cubicBezTo>
                  <a:cubicBezTo>
                    <a:pt x="124" y="186"/>
                    <a:pt x="124" y="186"/>
                    <a:pt x="124" y="186"/>
                  </a:cubicBezTo>
                  <a:cubicBezTo>
                    <a:pt x="117" y="190"/>
                    <a:pt x="108" y="188"/>
                    <a:pt x="104" y="181"/>
                  </a:cubicBezTo>
                  <a:cubicBezTo>
                    <a:pt x="63" y="116"/>
                    <a:pt x="63" y="116"/>
                    <a:pt x="63" y="116"/>
                  </a:cubicBezTo>
                  <a:cubicBezTo>
                    <a:pt x="61" y="113"/>
                    <a:pt x="61" y="108"/>
                    <a:pt x="62" y="104"/>
                  </a:cubicBezTo>
                  <a:cubicBezTo>
                    <a:pt x="60" y="105"/>
                    <a:pt x="60" y="105"/>
                    <a:pt x="59" y="103"/>
                  </a:cubicBezTo>
                  <a:cubicBezTo>
                    <a:pt x="59" y="102"/>
                    <a:pt x="58" y="101"/>
                    <a:pt x="58" y="101"/>
                  </a:cubicBezTo>
                  <a:cubicBezTo>
                    <a:pt x="57" y="99"/>
                    <a:pt x="57" y="98"/>
                    <a:pt x="58" y="98"/>
                  </a:cubicBezTo>
                  <a:cubicBezTo>
                    <a:pt x="59" y="97"/>
                    <a:pt x="59" y="97"/>
                    <a:pt x="59" y="97"/>
                  </a:cubicBezTo>
                  <a:cubicBezTo>
                    <a:pt x="57" y="93"/>
                    <a:pt x="57" y="93"/>
                    <a:pt x="57" y="93"/>
                  </a:cubicBezTo>
                  <a:cubicBezTo>
                    <a:pt x="56" y="92"/>
                    <a:pt x="56" y="92"/>
                    <a:pt x="57" y="91"/>
                  </a:cubicBezTo>
                  <a:cubicBezTo>
                    <a:pt x="57" y="91"/>
                    <a:pt x="57" y="91"/>
                    <a:pt x="57" y="91"/>
                  </a:cubicBezTo>
                  <a:cubicBezTo>
                    <a:pt x="15" y="27"/>
                    <a:pt x="15" y="27"/>
                    <a:pt x="15" y="27"/>
                  </a:cubicBezTo>
                  <a:cubicBezTo>
                    <a:pt x="11" y="21"/>
                    <a:pt x="10" y="22"/>
                    <a:pt x="7" y="16"/>
                  </a:cubicBezTo>
                  <a:cubicBezTo>
                    <a:pt x="5" y="12"/>
                    <a:pt x="3" y="8"/>
                    <a:pt x="0" y="5"/>
                  </a:cubicBezTo>
                  <a:cubicBezTo>
                    <a:pt x="3" y="3"/>
                    <a:pt x="6" y="1"/>
                    <a:pt x="8" y="0"/>
                  </a:cubicBezTo>
                  <a:cubicBezTo>
                    <a:pt x="11" y="3"/>
                    <a:pt x="14" y="6"/>
                    <a:pt x="16" y="10"/>
                  </a:cubicBezTo>
                  <a:cubicBezTo>
                    <a:pt x="18" y="11"/>
                    <a:pt x="19" y="17"/>
                    <a:pt x="22" y="21"/>
                  </a:cubicBezTo>
                  <a:cubicBezTo>
                    <a:pt x="36" y="43"/>
                    <a:pt x="50" y="64"/>
                    <a:pt x="64" y="85"/>
                  </a:cubicBezTo>
                  <a:lnTo>
                    <a:pt x="65" y="8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7" name="Oval 26"/>
          <p:cNvSpPr/>
          <p:nvPr/>
        </p:nvSpPr>
        <p:spPr>
          <a:xfrm>
            <a:off x="7778154" y="3181350"/>
            <a:ext cx="723218" cy="723218"/>
          </a:xfrm>
          <a:prstGeom prst="ellipse">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148"/>
          <p:cNvSpPr>
            <a:spLocks noEditPoints="1"/>
          </p:cNvSpPr>
          <p:nvPr/>
        </p:nvSpPr>
        <p:spPr bwMode="auto">
          <a:xfrm>
            <a:off x="8024256" y="3367358"/>
            <a:ext cx="231016" cy="351202"/>
          </a:xfrm>
          <a:custGeom>
            <a:avLst/>
            <a:gdLst/>
            <a:ahLst/>
            <a:cxnLst>
              <a:cxn ang="0">
                <a:pos x="222" y="199"/>
              </a:cxn>
              <a:cxn ang="0">
                <a:pos x="124" y="377"/>
              </a:cxn>
              <a:cxn ang="0">
                <a:pos x="27" y="199"/>
              </a:cxn>
              <a:cxn ang="0">
                <a:pos x="0" y="123"/>
              </a:cxn>
              <a:cxn ang="0">
                <a:pos x="124" y="0"/>
              </a:cxn>
              <a:cxn ang="0">
                <a:pos x="249" y="123"/>
              </a:cxn>
              <a:cxn ang="0">
                <a:pos x="222" y="199"/>
              </a:cxn>
              <a:cxn ang="0">
                <a:pos x="125" y="36"/>
              </a:cxn>
              <a:cxn ang="0">
                <a:pos x="38" y="123"/>
              </a:cxn>
              <a:cxn ang="0">
                <a:pos x="125" y="209"/>
              </a:cxn>
              <a:cxn ang="0">
                <a:pos x="212" y="123"/>
              </a:cxn>
              <a:cxn ang="0">
                <a:pos x="125" y="36"/>
              </a:cxn>
            </a:cxnLst>
            <a:rect l="0" t="0" r="r" b="b"/>
            <a:pathLst>
              <a:path w="249" h="377">
                <a:moveTo>
                  <a:pt x="222" y="199"/>
                </a:moveTo>
                <a:cubicBezTo>
                  <a:pt x="126" y="377"/>
                  <a:pt x="124" y="377"/>
                  <a:pt x="124" y="377"/>
                </a:cubicBezTo>
                <a:cubicBezTo>
                  <a:pt x="124" y="377"/>
                  <a:pt x="124" y="376"/>
                  <a:pt x="27" y="199"/>
                </a:cubicBezTo>
                <a:cubicBezTo>
                  <a:pt x="10" y="178"/>
                  <a:pt x="0" y="152"/>
                  <a:pt x="0" y="123"/>
                </a:cubicBezTo>
                <a:cubicBezTo>
                  <a:pt x="0" y="55"/>
                  <a:pt x="56" y="0"/>
                  <a:pt x="124" y="0"/>
                </a:cubicBezTo>
                <a:cubicBezTo>
                  <a:pt x="193" y="0"/>
                  <a:pt x="249" y="55"/>
                  <a:pt x="249" y="123"/>
                </a:cubicBezTo>
                <a:cubicBezTo>
                  <a:pt x="249" y="152"/>
                  <a:pt x="239" y="178"/>
                  <a:pt x="222" y="199"/>
                </a:cubicBezTo>
                <a:close/>
                <a:moveTo>
                  <a:pt x="125" y="36"/>
                </a:moveTo>
                <a:cubicBezTo>
                  <a:pt x="77" y="36"/>
                  <a:pt x="38" y="75"/>
                  <a:pt x="38" y="123"/>
                </a:cubicBezTo>
                <a:cubicBezTo>
                  <a:pt x="38" y="170"/>
                  <a:pt x="77" y="209"/>
                  <a:pt x="125" y="209"/>
                </a:cubicBezTo>
                <a:cubicBezTo>
                  <a:pt x="173" y="209"/>
                  <a:pt x="212" y="170"/>
                  <a:pt x="212" y="123"/>
                </a:cubicBezTo>
                <a:cubicBezTo>
                  <a:pt x="212" y="75"/>
                  <a:pt x="173" y="36"/>
                  <a:pt x="125" y="3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ooter Text"/>
          <p:cNvSpPr txBox="1"/>
          <p:nvPr/>
        </p:nvSpPr>
        <p:spPr>
          <a:xfrm>
            <a:off x="2847832" y="4086820"/>
            <a:ext cx="5901531" cy="666401"/>
          </a:xfrm>
          <a:prstGeom prst="rect">
            <a:avLst/>
          </a:prstGeom>
          <a:noFill/>
        </p:spPr>
        <p:txBody>
          <a:bodyPr wrap="square" lIns="0" tIns="0" rIns="0" bIns="0" rtlCol="0" anchor="t">
            <a:spAutoFit/>
          </a:bodyPr>
          <a:lstStyle/>
          <a:p>
            <a:pPr algn="just">
              <a:lnSpc>
                <a:spcPct val="150000"/>
              </a:lnSpc>
            </a:pPr>
            <a:r>
              <a:rPr lang="en-US" sz="1000" dirty="0">
                <a:solidFill>
                  <a:schemeClr val="bg1"/>
                </a:solidFill>
              </a:rPr>
              <a:t>simply dummy text of the printing and typesetting industry. Lorem Ipsum has been the industry's standard dummy text ever since the 1500s, when an unknown printer took . simply dummy text of the printing and typesetting industry. Lorem Ipsum has been the industry. </a:t>
            </a:r>
          </a:p>
        </p:txBody>
      </p:sp>
      <p:sp>
        <p:nvSpPr>
          <p:cNvPr id="57" name="TextBox 56"/>
          <p:cNvSpPr txBox="1"/>
          <p:nvPr/>
        </p:nvSpPr>
        <p:spPr>
          <a:xfrm>
            <a:off x="7410803" y="1960171"/>
            <a:ext cx="1457920" cy="992579"/>
          </a:xfrm>
          <a:prstGeom prst="rect">
            <a:avLst/>
          </a:prstGeom>
          <a:noFill/>
        </p:spPr>
        <p:txBody>
          <a:bodyPr wrap="square" rtlCol="0">
            <a:spAutoFit/>
          </a:bodyPr>
          <a:lstStyle/>
          <a:p>
            <a:pPr algn="ctr">
              <a:lnSpc>
                <a:spcPct val="150000"/>
              </a:lnSpc>
            </a:pPr>
            <a:r>
              <a:rPr lang="en-US" sz="1200" b="1" dirty="0">
                <a:solidFill>
                  <a:schemeClr val="accent4"/>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
        <p:nvSpPr>
          <p:cNvPr id="58" name="TextBox 57"/>
          <p:cNvSpPr txBox="1"/>
          <p:nvPr/>
        </p:nvSpPr>
        <p:spPr>
          <a:xfrm>
            <a:off x="5826646" y="1960171"/>
            <a:ext cx="1457920" cy="992579"/>
          </a:xfrm>
          <a:prstGeom prst="rect">
            <a:avLst/>
          </a:prstGeom>
          <a:noFill/>
        </p:spPr>
        <p:txBody>
          <a:bodyPr wrap="square" rtlCol="0">
            <a:spAutoFit/>
          </a:bodyPr>
          <a:lstStyle/>
          <a:p>
            <a:pPr algn="ctr">
              <a:lnSpc>
                <a:spcPct val="150000"/>
              </a:lnSpc>
            </a:pPr>
            <a:r>
              <a:rPr lang="en-US" sz="1200" b="1" dirty="0">
                <a:solidFill>
                  <a:schemeClr val="accent3"/>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
        <p:nvSpPr>
          <p:cNvPr id="59" name="TextBox 58"/>
          <p:cNvSpPr txBox="1"/>
          <p:nvPr/>
        </p:nvSpPr>
        <p:spPr>
          <a:xfrm>
            <a:off x="4242489" y="1960171"/>
            <a:ext cx="1457920" cy="992579"/>
          </a:xfrm>
          <a:prstGeom prst="rect">
            <a:avLst/>
          </a:prstGeom>
          <a:noFill/>
        </p:spPr>
        <p:txBody>
          <a:bodyPr wrap="square" rtlCol="0">
            <a:spAutoFit/>
          </a:bodyPr>
          <a:lstStyle/>
          <a:p>
            <a:pPr algn="ctr">
              <a:lnSpc>
                <a:spcPct val="150000"/>
              </a:lnSpc>
            </a:pPr>
            <a:r>
              <a:rPr lang="en-US" sz="1200" b="1" dirty="0">
                <a:solidFill>
                  <a:schemeClr val="accent2"/>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
        <p:nvSpPr>
          <p:cNvPr id="60" name="TextBox 59"/>
          <p:cNvSpPr txBox="1"/>
          <p:nvPr/>
        </p:nvSpPr>
        <p:spPr>
          <a:xfrm>
            <a:off x="2658332" y="1960171"/>
            <a:ext cx="1457920" cy="992579"/>
          </a:xfrm>
          <a:prstGeom prst="rect">
            <a:avLst/>
          </a:prstGeom>
          <a:noFill/>
        </p:spPr>
        <p:txBody>
          <a:bodyPr wrap="square" rtlCol="0">
            <a:spAutoFit/>
          </a:bodyPr>
          <a:lstStyle/>
          <a:p>
            <a:pPr algn="ctr">
              <a:lnSpc>
                <a:spcPct val="150000"/>
              </a:lnSpc>
            </a:pPr>
            <a:r>
              <a:rPr lang="en-US" sz="1200" b="1" dirty="0">
                <a:solidFill>
                  <a:schemeClr val="accent1"/>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Tree>
    <p:extLst>
      <p:ext uri="{BB962C8B-B14F-4D97-AF65-F5344CB8AC3E}">
        <p14:creationId xmlns:p14="http://schemas.microsoft.com/office/powerpoint/2010/main" val="2646156792"/>
      </p:ext>
    </p:extLst>
  </p:cSld>
  <p:clrMapOvr>
    <a:masterClrMapping/>
  </p:clrMapOvr>
  <p:transition spd="slow">
    <p:push dir="u"/>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p:cNvSpPr/>
          <p:nvPr/>
        </p:nvSpPr>
        <p:spPr>
          <a:xfrm>
            <a:off x="0" y="3562350"/>
            <a:ext cx="9144000" cy="15811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 Placeholder 19"/>
          <p:cNvSpPr>
            <a:spLocks noGrp="1"/>
          </p:cNvSpPr>
          <p:nvPr>
            <p:ph type="body" sz="half" idx="2"/>
          </p:nvPr>
        </p:nvSpPr>
        <p:spPr/>
        <p:txBody>
          <a:bodyPr/>
          <a:lstStyle/>
          <a:p>
            <a:r>
              <a:rPr lang="en-US"/>
              <a:t>Enter your subhead line here</a:t>
            </a:r>
            <a:endParaRPr lang="en-US" dirty="0"/>
          </a:p>
        </p:txBody>
      </p:sp>
      <p:sp>
        <p:nvSpPr>
          <p:cNvPr id="19" name="Title 18"/>
          <p:cNvSpPr>
            <a:spLocks noGrp="1"/>
          </p:cNvSpPr>
          <p:nvPr>
            <p:ph type="title"/>
          </p:nvPr>
        </p:nvSpPr>
        <p:spPr/>
        <p:txBody>
          <a:bodyPr/>
          <a:lstStyle/>
          <a:p>
            <a:r>
              <a:rPr lang="en-US"/>
              <a:t>Mockups Layouts</a:t>
            </a:r>
            <a:endParaRPr lang="en-US" dirty="0"/>
          </a:p>
        </p:txBody>
      </p:sp>
      <p:sp>
        <p:nvSpPr>
          <p:cNvPr id="4" name="Picture Placeholder 3"/>
          <p:cNvSpPr>
            <a:spLocks noGrp="1"/>
          </p:cNvSpPr>
          <p:nvPr>
            <p:ph type="pic" sz="quarter" idx="32"/>
          </p:nvPr>
        </p:nvSpPr>
        <p:spPr/>
      </p:sp>
      <p:grpSp>
        <p:nvGrpSpPr>
          <p:cNvPr id="67" name="Group 66"/>
          <p:cNvGrpSpPr/>
          <p:nvPr/>
        </p:nvGrpSpPr>
        <p:grpSpPr>
          <a:xfrm>
            <a:off x="3749405" y="1423625"/>
            <a:ext cx="1631552" cy="3282584"/>
            <a:chOff x="3505200" y="431800"/>
            <a:chExt cx="2127250" cy="4279900"/>
          </a:xfrm>
          <a:effectLst/>
        </p:grpSpPr>
        <p:sp>
          <p:nvSpPr>
            <p:cNvPr id="68" name="Freeform 67"/>
            <p:cNvSpPr>
              <a:spLocks/>
            </p:cNvSpPr>
            <p:nvPr/>
          </p:nvSpPr>
          <p:spPr bwMode="auto">
            <a:xfrm>
              <a:off x="3505200" y="431800"/>
              <a:ext cx="2127250" cy="4279900"/>
            </a:xfrm>
            <a:custGeom>
              <a:avLst/>
              <a:gdLst>
                <a:gd name="T0" fmla="*/ 564 w 564"/>
                <a:gd name="T1" fmla="*/ 81 h 1139"/>
                <a:gd name="T2" fmla="*/ 480 w 564"/>
                <a:gd name="T3" fmla="*/ 0 h 1139"/>
                <a:gd name="T4" fmla="*/ 84 w 564"/>
                <a:gd name="T5" fmla="*/ 0 h 1139"/>
                <a:gd name="T6" fmla="*/ 0 w 564"/>
                <a:gd name="T7" fmla="*/ 81 h 1139"/>
                <a:gd name="T8" fmla="*/ 0 w 564"/>
                <a:gd name="T9" fmla="*/ 1058 h 1139"/>
                <a:gd name="T10" fmla="*/ 84 w 564"/>
                <a:gd name="T11" fmla="*/ 1139 h 1139"/>
                <a:gd name="T12" fmla="*/ 480 w 564"/>
                <a:gd name="T13" fmla="*/ 1139 h 1139"/>
                <a:gd name="T14" fmla="*/ 564 w 564"/>
                <a:gd name="T15" fmla="*/ 1058 h 1139"/>
                <a:gd name="T16" fmla="*/ 564 w 564"/>
                <a:gd name="T17" fmla="*/ 8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4" h="1139">
                  <a:moveTo>
                    <a:pt x="564" y="81"/>
                  </a:moveTo>
                  <a:cubicBezTo>
                    <a:pt x="564" y="36"/>
                    <a:pt x="526" y="0"/>
                    <a:pt x="480" y="0"/>
                  </a:cubicBezTo>
                  <a:cubicBezTo>
                    <a:pt x="84" y="0"/>
                    <a:pt x="84" y="0"/>
                    <a:pt x="84" y="0"/>
                  </a:cubicBezTo>
                  <a:cubicBezTo>
                    <a:pt x="38" y="0"/>
                    <a:pt x="0" y="36"/>
                    <a:pt x="0" y="81"/>
                  </a:cubicBezTo>
                  <a:cubicBezTo>
                    <a:pt x="0" y="1058"/>
                    <a:pt x="0" y="1058"/>
                    <a:pt x="0" y="1058"/>
                  </a:cubicBezTo>
                  <a:cubicBezTo>
                    <a:pt x="0" y="1103"/>
                    <a:pt x="38" y="1139"/>
                    <a:pt x="84" y="1139"/>
                  </a:cubicBezTo>
                  <a:cubicBezTo>
                    <a:pt x="480" y="1139"/>
                    <a:pt x="480" y="1139"/>
                    <a:pt x="480" y="1139"/>
                  </a:cubicBezTo>
                  <a:cubicBezTo>
                    <a:pt x="526" y="1139"/>
                    <a:pt x="564" y="1103"/>
                    <a:pt x="564" y="1058"/>
                  </a:cubicBezTo>
                  <a:cubicBezTo>
                    <a:pt x="564" y="81"/>
                    <a:pt x="564" y="81"/>
                    <a:pt x="564" y="81"/>
                  </a:cubicBezTo>
                </a:path>
              </a:pathLst>
            </a:custGeom>
            <a:gradFill flip="none" rotWithShape="1">
              <a:gsLst>
                <a:gs pos="0">
                  <a:schemeClr val="tx2">
                    <a:lumMod val="50000"/>
                    <a:lumOff val="50000"/>
                    <a:tint val="66000"/>
                    <a:satMod val="160000"/>
                  </a:schemeClr>
                </a:gs>
                <a:gs pos="50000">
                  <a:schemeClr val="tx2">
                    <a:lumMod val="50000"/>
                    <a:lumOff val="50000"/>
                    <a:tint val="44500"/>
                    <a:satMod val="160000"/>
                  </a:schemeClr>
                </a:gs>
                <a:gs pos="100000">
                  <a:schemeClr val="tx2">
                    <a:lumMod val="50000"/>
                    <a:lumOff val="50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8"/>
            <p:cNvSpPr>
              <a:spLocks/>
            </p:cNvSpPr>
            <p:nvPr/>
          </p:nvSpPr>
          <p:spPr bwMode="auto">
            <a:xfrm>
              <a:off x="3530600" y="454025"/>
              <a:ext cx="2078038" cy="4227513"/>
            </a:xfrm>
            <a:custGeom>
              <a:avLst/>
              <a:gdLst>
                <a:gd name="T0" fmla="*/ 551 w 551"/>
                <a:gd name="T1" fmla="*/ 1051 h 1125"/>
                <a:gd name="T2" fmla="*/ 474 w 551"/>
                <a:gd name="T3" fmla="*/ 1125 h 1125"/>
                <a:gd name="T4" fmla="*/ 77 w 551"/>
                <a:gd name="T5" fmla="*/ 1125 h 1125"/>
                <a:gd name="T6" fmla="*/ 0 w 551"/>
                <a:gd name="T7" fmla="*/ 1051 h 1125"/>
                <a:gd name="T8" fmla="*/ 0 w 551"/>
                <a:gd name="T9" fmla="*/ 75 h 1125"/>
                <a:gd name="T10" fmla="*/ 77 w 551"/>
                <a:gd name="T11" fmla="*/ 0 h 1125"/>
                <a:gd name="T12" fmla="*/ 474 w 551"/>
                <a:gd name="T13" fmla="*/ 0 h 1125"/>
                <a:gd name="T14" fmla="*/ 551 w 551"/>
                <a:gd name="T15" fmla="*/ 75 h 1125"/>
                <a:gd name="T16" fmla="*/ 551 w 551"/>
                <a:gd name="T17" fmla="*/ 1051 h 1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1" h="1125">
                  <a:moveTo>
                    <a:pt x="551" y="1051"/>
                  </a:moveTo>
                  <a:cubicBezTo>
                    <a:pt x="551" y="1092"/>
                    <a:pt x="517" y="1125"/>
                    <a:pt x="474" y="1125"/>
                  </a:cubicBezTo>
                  <a:cubicBezTo>
                    <a:pt x="77" y="1125"/>
                    <a:pt x="77" y="1125"/>
                    <a:pt x="77" y="1125"/>
                  </a:cubicBezTo>
                  <a:cubicBezTo>
                    <a:pt x="35" y="1125"/>
                    <a:pt x="0" y="1092"/>
                    <a:pt x="0" y="1051"/>
                  </a:cubicBezTo>
                  <a:cubicBezTo>
                    <a:pt x="0" y="75"/>
                    <a:pt x="0" y="75"/>
                    <a:pt x="0" y="75"/>
                  </a:cubicBezTo>
                  <a:cubicBezTo>
                    <a:pt x="0" y="33"/>
                    <a:pt x="34" y="0"/>
                    <a:pt x="77" y="0"/>
                  </a:cubicBezTo>
                  <a:cubicBezTo>
                    <a:pt x="474" y="0"/>
                    <a:pt x="474" y="0"/>
                    <a:pt x="474" y="0"/>
                  </a:cubicBezTo>
                  <a:cubicBezTo>
                    <a:pt x="516" y="0"/>
                    <a:pt x="551" y="33"/>
                    <a:pt x="551" y="75"/>
                  </a:cubicBezTo>
                  <a:cubicBezTo>
                    <a:pt x="551" y="1051"/>
                    <a:pt x="551" y="1051"/>
                    <a:pt x="551" y="1051"/>
                  </a:cubicBezTo>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69"/>
            <p:cNvSpPr>
              <a:spLocks/>
            </p:cNvSpPr>
            <p:nvPr/>
          </p:nvSpPr>
          <p:spPr bwMode="auto">
            <a:xfrm>
              <a:off x="3579813" y="973138"/>
              <a:ext cx="1979613" cy="3251200"/>
            </a:xfrm>
            <a:custGeom>
              <a:avLst/>
              <a:gdLst>
                <a:gd name="T0" fmla="*/ 1247 w 1247"/>
                <a:gd name="T1" fmla="*/ 2048 h 2048"/>
                <a:gd name="T2" fmla="*/ 0 w 1247"/>
                <a:gd name="T3" fmla="*/ 2048 h 2048"/>
                <a:gd name="T4" fmla="*/ 0 w 1247"/>
                <a:gd name="T5" fmla="*/ 2 h 2048"/>
                <a:gd name="T6" fmla="*/ 1247 w 1247"/>
                <a:gd name="T7" fmla="*/ 0 h 2048"/>
                <a:gd name="T8" fmla="*/ 1247 w 1247"/>
                <a:gd name="T9" fmla="*/ 2048 h 2048"/>
              </a:gdLst>
              <a:ahLst/>
              <a:cxnLst>
                <a:cxn ang="0">
                  <a:pos x="T0" y="T1"/>
                </a:cxn>
                <a:cxn ang="0">
                  <a:pos x="T2" y="T3"/>
                </a:cxn>
                <a:cxn ang="0">
                  <a:pos x="T4" y="T5"/>
                </a:cxn>
                <a:cxn ang="0">
                  <a:pos x="T6" y="T7"/>
                </a:cxn>
                <a:cxn ang="0">
                  <a:pos x="T8" y="T9"/>
                </a:cxn>
              </a:cxnLst>
              <a:rect l="0" t="0" r="r" b="b"/>
              <a:pathLst>
                <a:path w="1247" h="2048">
                  <a:moveTo>
                    <a:pt x="1247" y="2048"/>
                  </a:moveTo>
                  <a:lnTo>
                    <a:pt x="0" y="2048"/>
                  </a:lnTo>
                  <a:lnTo>
                    <a:pt x="0" y="2"/>
                  </a:lnTo>
                  <a:lnTo>
                    <a:pt x="1247" y="0"/>
                  </a:lnTo>
                  <a:lnTo>
                    <a:pt x="1247" y="2048"/>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70"/>
            <p:cNvSpPr>
              <a:spLocks/>
            </p:cNvSpPr>
            <p:nvPr/>
          </p:nvSpPr>
          <p:spPr bwMode="auto">
            <a:xfrm>
              <a:off x="3579813" y="973138"/>
              <a:ext cx="1979613" cy="3251200"/>
            </a:xfrm>
            <a:custGeom>
              <a:avLst/>
              <a:gdLst>
                <a:gd name="T0" fmla="*/ 1247 w 1247"/>
                <a:gd name="T1" fmla="*/ 2048 h 2048"/>
                <a:gd name="T2" fmla="*/ 0 w 1247"/>
                <a:gd name="T3" fmla="*/ 2048 h 2048"/>
                <a:gd name="T4" fmla="*/ 0 w 1247"/>
                <a:gd name="T5" fmla="*/ 2 h 2048"/>
                <a:gd name="T6" fmla="*/ 1247 w 1247"/>
                <a:gd name="T7" fmla="*/ 0 h 2048"/>
                <a:gd name="T8" fmla="*/ 1247 w 1247"/>
                <a:gd name="T9" fmla="*/ 2048 h 2048"/>
              </a:gdLst>
              <a:ahLst/>
              <a:cxnLst>
                <a:cxn ang="0">
                  <a:pos x="T0" y="T1"/>
                </a:cxn>
                <a:cxn ang="0">
                  <a:pos x="T2" y="T3"/>
                </a:cxn>
                <a:cxn ang="0">
                  <a:pos x="T4" y="T5"/>
                </a:cxn>
                <a:cxn ang="0">
                  <a:pos x="T6" y="T7"/>
                </a:cxn>
                <a:cxn ang="0">
                  <a:pos x="T8" y="T9"/>
                </a:cxn>
              </a:cxnLst>
              <a:rect l="0" t="0" r="r" b="b"/>
              <a:pathLst>
                <a:path w="1247" h="2048">
                  <a:moveTo>
                    <a:pt x="1247" y="2048"/>
                  </a:moveTo>
                  <a:lnTo>
                    <a:pt x="0" y="2048"/>
                  </a:lnTo>
                  <a:lnTo>
                    <a:pt x="0" y="2"/>
                  </a:lnTo>
                  <a:lnTo>
                    <a:pt x="1247" y="0"/>
                  </a:lnTo>
                  <a:lnTo>
                    <a:pt x="1247" y="20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Oval 71"/>
            <p:cNvSpPr>
              <a:spLocks noChangeArrowheads="1"/>
            </p:cNvSpPr>
            <p:nvPr/>
          </p:nvSpPr>
          <p:spPr bwMode="auto">
            <a:xfrm>
              <a:off x="4221163" y="706438"/>
              <a:ext cx="74613" cy="71438"/>
            </a:xfrm>
            <a:prstGeom prst="ellipse">
              <a:avLst/>
            </a:prstGeom>
            <a:solidFill>
              <a:srgbClr val="7C7979"/>
            </a:solidFill>
            <a:ln>
              <a:noFill/>
            </a:ln>
            <a:effectLst>
              <a:innerShdw blurRad="114300">
                <a:prstClr val="black"/>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Oval 72"/>
            <p:cNvSpPr>
              <a:spLocks noChangeArrowheads="1"/>
            </p:cNvSpPr>
            <p:nvPr/>
          </p:nvSpPr>
          <p:spPr bwMode="auto">
            <a:xfrm>
              <a:off x="4240213" y="720725"/>
              <a:ext cx="38100" cy="41275"/>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16"/>
            <p:cNvSpPr>
              <a:spLocks/>
            </p:cNvSpPr>
            <p:nvPr/>
          </p:nvSpPr>
          <p:spPr bwMode="auto">
            <a:xfrm>
              <a:off x="4629150" y="973138"/>
              <a:ext cx="930275" cy="2460625"/>
            </a:xfrm>
            <a:custGeom>
              <a:avLst/>
              <a:gdLst>
                <a:gd name="T0" fmla="*/ 586 w 586"/>
                <a:gd name="T1" fmla="*/ 0 h 1550"/>
                <a:gd name="T2" fmla="*/ 0 w 586"/>
                <a:gd name="T3" fmla="*/ 0 h 1550"/>
                <a:gd name="T4" fmla="*/ 586 w 586"/>
                <a:gd name="T5" fmla="*/ 1550 h 1550"/>
                <a:gd name="T6" fmla="*/ 586 w 586"/>
                <a:gd name="T7" fmla="*/ 0 h 1550"/>
              </a:gdLst>
              <a:ahLst/>
              <a:cxnLst>
                <a:cxn ang="0">
                  <a:pos x="T0" y="T1"/>
                </a:cxn>
                <a:cxn ang="0">
                  <a:pos x="T2" y="T3"/>
                </a:cxn>
                <a:cxn ang="0">
                  <a:pos x="T4" y="T5"/>
                </a:cxn>
                <a:cxn ang="0">
                  <a:pos x="T6" y="T7"/>
                </a:cxn>
              </a:cxnLst>
              <a:rect l="0" t="0" r="r" b="b"/>
              <a:pathLst>
                <a:path w="586" h="1550">
                  <a:moveTo>
                    <a:pt x="586" y="0"/>
                  </a:moveTo>
                  <a:lnTo>
                    <a:pt x="0" y="0"/>
                  </a:lnTo>
                  <a:lnTo>
                    <a:pt x="586" y="1550"/>
                  </a:lnTo>
                  <a:lnTo>
                    <a:pt x="586" y="0"/>
                  </a:lnTo>
                  <a:close/>
                </a:path>
              </a:pathLst>
            </a:custGeom>
            <a:solidFill>
              <a:srgbClr val="5A5A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7"/>
            <p:cNvSpPr>
              <a:spLocks/>
            </p:cNvSpPr>
            <p:nvPr/>
          </p:nvSpPr>
          <p:spPr bwMode="auto">
            <a:xfrm>
              <a:off x="4629150" y="973138"/>
              <a:ext cx="930275" cy="2460625"/>
            </a:xfrm>
            <a:custGeom>
              <a:avLst/>
              <a:gdLst>
                <a:gd name="T0" fmla="*/ 586 w 586"/>
                <a:gd name="T1" fmla="*/ 0 h 1550"/>
                <a:gd name="T2" fmla="*/ 0 w 586"/>
                <a:gd name="T3" fmla="*/ 0 h 1550"/>
                <a:gd name="T4" fmla="*/ 586 w 586"/>
                <a:gd name="T5" fmla="*/ 1550 h 1550"/>
                <a:gd name="T6" fmla="*/ 586 w 586"/>
                <a:gd name="T7" fmla="*/ 0 h 1550"/>
              </a:gdLst>
              <a:ahLst/>
              <a:cxnLst>
                <a:cxn ang="0">
                  <a:pos x="T0" y="T1"/>
                </a:cxn>
                <a:cxn ang="0">
                  <a:pos x="T2" y="T3"/>
                </a:cxn>
                <a:cxn ang="0">
                  <a:pos x="T4" y="T5"/>
                </a:cxn>
                <a:cxn ang="0">
                  <a:pos x="T6" y="T7"/>
                </a:cxn>
              </a:cxnLst>
              <a:rect l="0" t="0" r="r" b="b"/>
              <a:pathLst>
                <a:path w="586" h="1550">
                  <a:moveTo>
                    <a:pt x="586" y="0"/>
                  </a:moveTo>
                  <a:lnTo>
                    <a:pt x="0" y="0"/>
                  </a:lnTo>
                  <a:lnTo>
                    <a:pt x="586" y="1550"/>
                  </a:lnTo>
                  <a:lnTo>
                    <a:pt x="5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2"/>
            <p:cNvSpPr>
              <a:spLocks/>
            </p:cNvSpPr>
            <p:nvPr/>
          </p:nvSpPr>
          <p:spPr bwMode="auto">
            <a:xfrm>
              <a:off x="4421188" y="4271963"/>
              <a:ext cx="323850" cy="320675"/>
            </a:xfrm>
            <a:custGeom>
              <a:avLst/>
              <a:gdLst>
                <a:gd name="T0" fmla="*/ 86 w 86"/>
                <a:gd name="T1" fmla="*/ 43 h 85"/>
                <a:gd name="T2" fmla="*/ 43 w 86"/>
                <a:gd name="T3" fmla="*/ 85 h 85"/>
                <a:gd name="T4" fmla="*/ 0 w 86"/>
                <a:gd name="T5" fmla="*/ 43 h 85"/>
                <a:gd name="T6" fmla="*/ 43 w 86"/>
                <a:gd name="T7" fmla="*/ 1 h 85"/>
                <a:gd name="T8" fmla="*/ 86 w 86"/>
                <a:gd name="T9" fmla="*/ 43 h 85"/>
              </a:gdLst>
              <a:ahLst/>
              <a:cxnLst>
                <a:cxn ang="0">
                  <a:pos x="T0" y="T1"/>
                </a:cxn>
                <a:cxn ang="0">
                  <a:pos x="T2" y="T3"/>
                </a:cxn>
                <a:cxn ang="0">
                  <a:pos x="T4" y="T5"/>
                </a:cxn>
                <a:cxn ang="0">
                  <a:pos x="T6" y="T7"/>
                </a:cxn>
                <a:cxn ang="0">
                  <a:pos x="T8" y="T9"/>
                </a:cxn>
              </a:cxnLst>
              <a:rect l="0" t="0" r="r" b="b"/>
              <a:pathLst>
                <a:path w="86" h="85">
                  <a:moveTo>
                    <a:pt x="86" y="43"/>
                  </a:moveTo>
                  <a:cubicBezTo>
                    <a:pt x="86" y="66"/>
                    <a:pt x="67" y="85"/>
                    <a:pt x="43" y="85"/>
                  </a:cubicBezTo>
                  <a:cubicBezTo>
                    <a:pt x="19" y="85"/>
                    <a:pt x="0" y="66"/>
                    <a:pt x="0" y="43"/>
                  </a:cubicBezTo>
                  <a:cubicBezTo>
                    <a:pt x="0" y="19"/>
                    <a:pt x="19" y="0"/>
                    <a:pt x="43" y="1"/>
                  </a:cubicBezTo>
                  <a:cubicBezTo>
                    <a:pt x="67" y="1"/>
                    <a:pt x="86" y="19"/>
                    <a:pt x="86" y="43"/>
                  </a:cubicBezTo>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Oval 23"/>
            <p:cNvSpPr>
              <a:spLocks noChangeArrowheads="1"/>
            </p:cNvSpPr>
            <p:nvPr/>
          </p:nvSpPr>
          <p:spPr bwMode="auto">
            <a:xfrm>
              <a:off x="4432300" y="4287838"/>
              <a:ext cx="301625" cy="293688"/>
            </a:xfrm>
            <a:prstGeom prst="ellipse">
              <a:avLst/>
            </a:pr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54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25"/>
            <p:cNvSpPr>
              <a:spLocks noEditPoints="1"/>
            </p:cNvSpPr>
            <p:nvPr/>
          </p:nvSpPr>
          <p:spPr bwMode="auto">
            <a:xfrm>
              <a:off x="4522788" y="4378325"/>
              <a:ext cx="112713" cy="112713"/>
            </a:xfrm>
            <a:custGeom>
              <a:avLst/>
              <a:gdLst>
                <a:gd name="T0" fmla="*/ 24 w 30"/>
                <a:gd name="T1" fmla="*/ 30 h 30"/>
                <a:gd name="T2" fmla="*/ 6 w 30"/>
                <a:gd name="T3" fmla="*/ 30 h 30"/>
                <a:gd name="T4" fmla="*/ 0 w 30"/>
                <a:gd name="T5" fmla="*/ 24 h 30"/>
                <a:gd name="T6" fmla="*/ 0 w 30"/>
                <a:gd name="T7" fmla="*/ 6 h 30"/>
                <a:gd name="T8" fmla="*/ 6 w 30"/>
                <a:gd name="T9" fmla="*/ 0 h 30"/>
                <a:gd name="T10" fmla="*/ 24 w 30"/>
                <a:gd name="T11" fmla="*/ 0 h 30"/>
                <a:gd name="T12" fmla="*/ 30 w 30"/>
                <a:gd name="T13" fmla="*/ 6 h 30"/>
                <a:gd name="T14" fmla="*/ 30 w 30"/>
                <a:gd name="T15" fmla="*/ 24 h 30"/>
                <a:gd name="T16" fmla="*/ 24 w 30"/>
                <a:gd name="T17" fmla="*/ 30 h 30"/>
                <a:gd name="T18" fmla="*/ 6 w 30"/>
                <a:gd name="T19" fmla="*/ 2 h 30"/>
                <a:gd name="T20" fmla="*/ 2 w 30"/>
                <a:gd name="T21" fmla="*/ 6 h 30"/>
                <a:gd name="T22" fmla="*/ 2 w 30"/>
                <a:gd name="T23" fmla="*/ 24 h 30"/>
                <a:gd name="T24" fmla="*/ 6 w 30"/>
                <a:gd name="T25" fmla="*/ 28 h 30"/>
                <a:gd name="T26" fmla="*/ 24 w 30"/>
                <a:gd name="T27" fmla="*/ 28 h 30"/>
                <a:gd name="T28" fmla="*/ 29 w 30"/>
                <a:gd name="T29" fmla="*/ 24 h 30"/>
                <a:gd name="T30" fmla="*/ 29 w 30"/>
                <a:gd name="T31" fmla="*/ 6 h 30"/>
                <a:gd name="T32" fmla="*/ 24 w 30"/>
                <a:gd name="T33" fmla="*/ 2 h 30"/>
                <a:gd name="T34" fmla="*/ 6 w 30"/>
                <a:gd name="T35"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24" y="30"/>
                  </a:moveTo>
                  <a:cubicBezTo>
                    <a:pt x="6" y="30"/>
                    <a:pt x="6" y="30"/>
                    <a:pt x="6" y="30"/>
                  </a:cubicBezTo>
                  <a:cubicBezTo>
                    <a:pt x="3" y="30"/>
                    <a:pt x="0" y="27"/>
                    <a:pt x="0" y="24"/>
                  </a:cubicBezTo>
                  <a:cubicBezTo>
                    <a:pt x="0" y="6"/>
                    <a:pt x="0" y="6"/>
                    <a:pt x="0" y="6"/>
                  </a:cubicBezTo>
                  <a:cubicBezTo>
                    <a:pt x="0" y="3"/>
                    <a:pt x="3" y="0"/>
                    <a:pt x="6" y="0"/>
                  </a:cubicBezTo>
                  <a:cubicBezTo>
                    <a:pt x="24" y="0"/>
                    <a:pt x="24" y="0"/>
                    <a:pt x="24" y="0"/>
                  </a:cubicBezTo>
                  <a:cubicBezTo>
                    <a:pt x="28" y="0"/>
                    <a:pt x="30" y="3"/>
                    <a:pt x="30" y="6"/>
                  </a:cubicBezTo>
                  <a:cubicBezTo>
                    <a:pt x="30" y="24"/>
                    <a:pt x="30" y="24"/>
                    <a:pt x="30" y="24"/>
                  </a:cubicBezTo>
                  <a:cubicBezTo>
                    <a:pt x="30" y="27"/>
                    <a:pt x="28" y="30"/>
                    <a:pt x="24" y="30"/>
                  </a:cubicBezTo>
                  <a:close/>
                  <a:moveTo>
                    <a:pt x="6" y="2"/>
                  </a:moveTo>
                  <a:cubicBezTo>
                    <a:pt x="4" y="2"/>
                    <a:pt x="2" y="4"/>
                    <a:pt x="2" y="6"/>
                  </a:cubicBezTo>
                  <a:cubicBezTo>
                    <a:pt x="2" y="24"/>
                    <a:pt x="2" y="24"/>
                    <a:pt x="2" y="24"/>
                  </a:cubicBezTo>
                  <a:cubicBezTo>
                    <a:pt x="2" y="26"/>
                    <a:pt x="4" y="28"/>
                    <a:pt x="6" y="28"/>
                  </a:cubicBezTo>
                  <a:cubicBezTo>
                    <a:pt x="24" y="28"/>
                    <a:pt x="24" y="28"/>
                    <a:pt x="24" y="28"/>
                  </a:cubicBezTo>
                  <a:cubicBezTo>
                    <a:pt x="27" y="28"/>
                    <a:pt x="29" y="26"/>
                    <a:pt x="29" y="24"/>
                  </a:cubicBezTo>
                  <a:cubicBezTo>
                    <a:pt x="29" y="6"/>
                    <a:pt x="29" y="6"/>
                    <a:pt x="29" y="6"/>
                  </a:cubicBezTo>
                  <a:cubicBezTo>
                    <a:pt x="29" y="4"/>
                    <a:pt x="27" y="2"/>
                    <a:pt x="24" y="2"/>
                  </a:cubicBezTo>
                  <a:lnTo>
                    <a:pt x="6" y="2"/>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1"/>
            <p:cNvSpPr>
              <a:spLocks/>
            </p:cNvSpPr>
            <p:nvPr/>
          </p:nvSpPr>
          <p:spPr bwMode="auto">
            <a:xfrm>
              <a:off x="4429125" y="720725"/>
              <a:ext cx="350838" cy="41275"/>
            </a:xfrm>
            <a:custGeom>
              <a:avLst/>
              <a:gdLst>
                <a:gd name="T0" fmla="*/ 87 w 93"/>
                <a:gd name="T1" fmla="*/ 0 h 11"/>
                <a:gd name="T2" fmla="*/ 5 w 93"/>
                <a:gd name="T3" fmla="*/ 0 h 11"/>
                <a:gd name="T4" fmla="*/ 0 w 93"/>
                <a:gd name="T5" fmla="*/ 6 h 11"/>
                <a:gd name="T6" fmla="*/ 5 w 93"/>
                <a:gd name="T7" fmla="*/ 11 h 11"/>
                <a:gd name="T8" fmla="*/ 87 w 93"/>
                <a:gd name="T9" fmla="*/ 11 h 11"/>
                <a:gd name="T10" fmla="*/ 93 w 93"/>
                <a:gd name="T11" fmla="*/ 6 h 11"/>
                <a:gd name="T12" fmla="*/ 87 w 93"/>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3" h="11">
                  <a:moveTo>
                    <a:pt x="87" y="0"/>
                  </a:moveTo>
                  <a:cubicBezTo>
                    <a:pt x="5" y="0"/>
                    <a:pt x="5" y="0"/>
                    <a:pt x="5" y="0"/>
                  </a:cubicBezTo>
                  <a:cubicBezTo>
                    <a:pt x="2" y="0"/>
                    <a:pt x="0" y="3"/>
                    <a:pt x="0" y="6"/>
                  </a:cubicBezTo>
                  <a:cubicBezTo>
                    <a:pt x="0" y="8"/>
                    <a:pt x="2" y="11"/>
                    <a:pt x="5" y="11"/>
                  </a:cubicBezTo>
                  <a:cubicBezTo>
                    <a:pt x="87" y="11"/>
                    <a:pt x="87" y="11"/>
                    <a:pt x="87" y="11"/>
                  </a:cubicBezTo>
                  <a:cubicBezTo>
                    <a:pt x="90" y="11"/>
                    <a:pt x="93" y="8"/>
                    <a:pt x="93" y="6"/>
                  </a:cubicBezTo>
                  <a:cubicBezTo>
                    <a:pt x="93" y="3"/>
                    <a:pt x="90" y="0"/>
                    <a:pt x="87" y="0"/>
                  </a:cubicBezTo>
                </a:path>
              </a:pathLst>
            </a:custGeom>
            <a:gradFill flip="none" rotWithShape="1">
              <a:gsLst>
                <a:gs pos="0">
                  <a:srgbClr val="070B0A">
                    <a:tint val="66000"/>
                    <a:satMod val="160000"/>
                  </a:srgbClr>
                </a:gs>
                <a:gs pos="50000">
                  <a:srgbClr val="070B0A">
                    <a:tint val="44500"/>
                    <a:satMod val="160000"/>
                  </a:srgbClr>
                </a:gs>
                <a:gs pos="100000">
                  <a:srgbClr val="070B0A">
                    <a:tint val="23500"/>
                    <a:satMod val="160000"/>
                  </a:srgbClr>
                </a:gs>
              </a:gsLst>
              <a:lin ang="2700000" scaled="1"/>
              <a:tileRect/>
            </a:gradFill>
            <a:ln>
              <a:noFill/>
            </a:ln>
            <a:effectLst>
              <a:innerShdw blurRad="114300">
                <a:prstClr val="black"/>
              </a:innerShdw>
            </a:effectLst>
          </p:spPr>
          <p:txBody>
            <a:bodyPr vert="horz" wrap="square" lIns="91440" tIns="45720" rIns="91440" bIns="45720" numCol="1" anchor="t" anchorCtr="0" compatLnSpc="1">
              <a:prstTxWarp prst="textNoShape">
                <a:avLst/>
              </a:prstTxWarp>
            </a:bodyPr>
            <a:lstStyle/>
            <a:p>
              <a:endParaRPr lang="en-US"/>
            </a:p>
          </p:txBody>
        </p:sp>
      </p:grpSp>
      <p:sp>
        <p:nvSpPr>
          <p:cNvPr id="80" name="Oval 79"/>
          <p:cNvSpPr/>
          <p:nvPr/>
        </p:nvSpPr>
        <p:spPr>
          <a:xfrm>
            <a:off x="5564363" y="2684080"/>
            <a:ext cx="632370" cy="6142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sp>
        <p:nvSpPr>
          <p:cNvPr id="82" name="Oval 81"/>
          <p:cNvSpPr/>
          <p:nvPr/>
        </p:nvSpPr>
        <p:spPr>
          <a:xfrm>
            <a:off x="5564363" y="1657350"/>
            <a:ext cx="632370" cy="6142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sp>
        <p:nvSpPr>
          <p:cNvPr id="84" name="TextBox 83"/>
          <p:cNvSpPr txBox="1"/>
          <p:nvPr/>
        </p:nvSpPr>
        <p:spPr>
          <a:xfrm>
            <a:off x="6250646" y="1560527"/>
            <a:ext cx="2498717" cy="807913"/>
          </a:xfrm>
          <a:prstGeom prst="rect">
            <a:avLst/>
          </a:prstGeom>
          <a:noFill/>
          <a:ln>
            <a:noFill/>
          </a:ln>
        </p:spPr>
        <p:txBody>
          <a:bodyPr wrap="square" rtlCol="0" anchor="ctr">
            <a:spAutoFit/>
          </a:bodyPr>
          <a:lstStyle/>
          <a:p>
            <a:pPr>
              <a:lnSpc>
                <a:spcPct val="150000"/>
              </a:lnSpc>
            </a:pPr>
            <a:r>
              <a:rPr lang="en-US" sz="11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85" name="TextBox 84"/>
          <p:cNvSpPr txBox="1"/>
          <p:nvPr/>
        </p:nvSpPr>
        <p:spPr>
          <a:xfrm>
            <a:off x="6250646" y="2587258"/>
            <a:ext cx="2498717" cy="807913"/>
          </a:xfrm>
          <a:prstGeom prst="rect">
            <a:avLst/>
          </a:prstGeom>
          <a:noFill/>
          <a:ln>
            <a:noFill/>
          </a:ln>
        </p:spPr>
        <p:txBody>
          <a:bodyPr wrap="square" rtlCol="0" anchor="ctr">
            <a:spAutoFit/>
          </a:bodyPr>
          <a:lstStyle/>
          <a:p>
            <a:pPr>
              <a:lnSpc>
                <a:spcPct val="150000"/>
              </a:lnSpc>
            </a:pPr>
            <a:r>
              <a:rPr lang="en-US" sz="1100" b="1" dirty="0">
                <a:solidFill>
                  <a:schemeClr val="accent4"/>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90" name="TextBox 89"/>
          <p:cNvSpPr txBox="1"/>
          <p:nvPr/>
        </p:nvSpPr>
        <p:spPr>
          <a:xfrm>
            <a:off x="380999" y="1560527"/>
            <a:ext cx="2498717" cy="807913"/>
          </a:xfrm>
          <a:prstGeom prst="rect">
            <a:avLst/>
          </a:prstGeom>
          <a:noFill/>
          <a:ln>
            <a:noFill/>
          </a:ln>
        </p:spPr>
        <p:txBody>
          <a:bodyPr wrap="square" rtlCol="0" anchor="ctr">
            <a:spAutoFit/>
          </a:bodyPr>
          <a:lstStyle/>
          <a:p>
            <a:pPr algn="r">
              <a:lnSpc>
                <a:spcPct val="150000"/>
              </a:lnSpc>
            </a:pPr>
            <a:r>
              <a:rPr lang="en-US" sz="1100" b="1" dirty="0">
                <a:solidFill>
                  <a:schemeClr val="accent1"/>
                </a:solidFill>
              </a:rPr>
              <a:t>YOUR TITLE HERE</a:t>
            </a:r>
          </a:p>
          <a:p>
            <a:pPr algn="r">
              <a:lnSpc>
                <a:spcPct val="150000"/>
              </a:lnSpc>
            </a:pPr>
            <a:r>
              <a:rPr lang="en-US" sz="1000" dirty="0">
                <a:solidFill>
                  <a:schemeClr val="bg1">
                    <a:lumMod val="50000"/>
                  </a:schemeClr>
                </a:solidFill>
              </a:rPr>
              <a:t>There are many variations of passages of lorem ipsum available, </a:t>
            </a:r>
          </a:p>
        </p:txBody>
      </p:sp>
      <p:sp>
        <p:nvSpPr>
          <p:cNvPr id="91" name="TextBox 90"/>
          <p:cNvSpPr txBox="1"/>
          <p:nvPr/>
        </p:nvSpPr>
        <p:spPr>
          <a:xfrm>
            <a:off x="380999" y="2587258"/>
            <a:ext cx="2498717" cy="807913"/>
          </a:xfrm>
          <a:prstGeom prst="rect">
            <a:avLst/>
          </a:prstGeom>
          <a:noFill/>
          <a:ln>
            <a:noFill/>
          </a:ln>
        </p:spPr>
        <p:txBody>
          <a:bodyPr wrap="square" rtlCol="0" anchor="ctr">
            <a:spAutoFit/>
          </a:bodyPr>
          <a:lstStyle/>
          <a:p>
            <a:pPr algn="r">
              <a:lnSpc>
                <a:spcPct val="150000"/>
              </a:lnSpc>
            </a:pPr>
            <a:r>
              <a:rPr lang="en-US" sz="1100" b="1" dirty="0">
                <a:solidFill>
                  <a:schemeClr val="accent2"/>
                </a:solidFill>
              </a:rPr>
              <a:t>YOUR TITLE HERE</a:t>
            </a:r>
          </a:p>
          <a:p>
            <a:pPr algn="r">
              <a:lnSpc>
                <a:spcPct val="150000"/>
              </a:lnSpc>
            </a:pPr>
            <a:r>
              <a:rPr lang="en-US" sz="1000" dirty="0">
                <a:solidFill>
                  <a:schemeClr val="bg1">
                    <a:lumMod val="50000"/>
                  </a:schemeClr>
                </a:solidFill>
              </a:rPr>
              <a:t>There are many variations of passages of lorem ipsum available, </a:t>
            </a:r>
          </a:p>
        </p:txBody>
      </p:sp>
      <p:sp>
        <p:nvSpPr>
          <p:cNvPr id="92" name="Oval 91"/>
          <p:cNvSpPr/>
          <p:nvPr/>
        </p:nvSpPr>
        <p:spPr>
          <a:xfrm>
            <a:off x="2929744" y="2684080"/>
            <a:ext cx="632370" cy="614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sp>
        <p:nvSpPr>
          <p:cNvPr id="93" name="Freeform 56"/>
          <p:cNvSpPr>
            <a:spLocks noEditPoints="1"/>
          </p:cNvSpPr>
          <p:nvPr/>
        </p:nvSpPr>
        <p:spPr bwMode="auto">
          <a:xfrm>
            <a:off x="3094938" y="2840222"/>
            <a:ext cx="301982" cy="301982"/>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 name="Oval 93"/>
          <p:cNvSpPr/>
          <p:nvPr/>
        </p:nvSpPr>
        <p:spPr>
          <a:xfrm>
            <a:off x="2929744" y="1657350"/>
            <a:ext cx="632370" cy="6142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sp>
        <p:nvSpPr>
          <p:cNvPr id="95" name="Freeform 217"/>
          <p:cNvSpPr>
            <a:spLocks noEditPoints="1"/>
          </p:cNvSpPr>
          <p:nvPr/>
        </p:nvSpPr>
        <p:spPr bwMode="auto">
          <a:xfrm>
            <a:off x="3080418" y="1840350"/>
            <a:ext cx="331021" cy="248267"/>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135"/>
          <p:cNvSpPr>
            <a:spLocks noEditPoints="1"/>
          </p:cNvSpPr>
          <p:nvPr/>
        </p:nvSpPr>
        <p:spPr bwMode="auto">
          <a:xfrm>
            <a:off x="5748027" y="1837381"/>
            <a:ext cx="265042" cy="248267"/>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 name="Freeform 245"/>
          <p:cNvSpPr>
            <a:spLocks/>
          </p:cNvSpPr>
          <p:nvPr/>
        </p:nvSpPr>
        <p:spPr bwMode="auto">
          <a:xfrm>
            <a:off x="5748027" y="2862312"/>
            <a:ext cx="260306" cy="260303"/>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spTree>
    <p:extLst>
      <p:ext uri="{BB962C8B-B14F-4D97-AF65-F5344CB8AC3E}">
        <p14:creationId xmlns:p14="http://schemas.microsoft.com/office/powerpoint/2010/main" val="1568952677"/>
      </p:ext>
    </p:extLst>
  </p:cSld>
  <p:clrMapOvr>
    <a:masterClrMapping/>
  </p:clrMapOvr>
  <p:transition spd="slow">
    <p:push dir="u"/>
  </p:transition>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p:cNvSpPr/>
          <p:nvPr/>
        </p:nvSpPr>
        <p:spPr>
          <a:xfrm>
            <a:off x="0" y="3562350"/>
            <a:ext cx="9144000" cy="158114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 Placeholder 19"/>
          <p:cNvSpPr>
            <a:spLocks noGrp="1"/>
          </p:cNvSpPr>
          <p:nvPr>
            <p:ph type="body" sz="half" idx="2"/>
          </p:nvPr>
        </p:nvSpPr>
        <p:spPr/>
        <p:txBody>
          <a:bodyPr/>
          <a:lstStyle/>
          <a:p>
            <a:r>
              <a:rPr lang="en-US"/>
              <a:t>Enter your subhead line here</a:t>
            </a:r>
            <a:endParaRPr lang="en-US" dirty="0"/>
          </a:p>
        </p:txBody>
      </p:sp>
      <p:sp>
        <p:nvSpPr>
          <p:cNvPr id="19" name="Title 18"/>
          <p:cNvSpPr>
            <a:spLocks noGrp="1"/>
          </p:cNvSpPr>
          <p:nvPr>
            <p:ph type="title"/>
          </p:nvPr>
        </p:nvSpPr>
        <p:spPr/>
        <p:txBody>
          <a:bodyPr/>
          <a:lstStyle/>
          <a:p>
            <a:r>
              <a:rPr lang="en-US" dirty="0"/>
              <a:t>Mockups Layouts</a:t>
            </a:r>
          </a:p>
        </p:txBody>
      </p:sp>
      <p:sp>
        <p:nvSpPr>
          <p:cNvPr id="5" name="Picture Placeholder 4"/>
          <p:cNvSpPr>
            <a:spLocks noGrp="1"/>
          </p:cNvSpPr>
          <p:nvPr>
            <p:ph type="pic" sz="quarter" idx="32"/>
          </p:nvPr>
        </p:nvSpPr>
        <p:spPr>
          <a:custGeom>
            <a:avLst/>
            <a:gdLst>
              <a:gd name="connsiteX0" fmla="*/ 12662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2 w 2272930"/>
              <a:gd name="connsiteY5" fmla="*/ 2852981 h 2852981"/>
              <a:gd name="connsiteX6" fmla="*/ 0 w 2272930"/>
              <a:gd name="connsiteY6" fmla="*/ 2840329 h 2852981"/>
              <a:gd name="connsiteX7" fmla="*/ 2110 w 2272930"/>
              <a:gd name="connsiteY7" fmla="*/ 12652 h 2852981"/>
              <a:gd name="connsiteX8" fmla="*/ 12662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2"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2" y="2852981"/>
                  <a:pt x="12662" y="2852981"/>
                  <a:pt x="12662" y="2852981"/>
                </a:cubicBezTo>
                <a:cubicBezTo>
                  <a:pt x="6331" y="2852981"/>
                  <a:pt x="0" y="2846655"/>
                  <a:pt x="0" y="2840329"/>
                </a:cubicBezTo>
                <a:cubicBezTo>
                  <a:pt x="2110" y="12652"/>
                  <a:pt x="2110" y="12652"/>
                  <a:pt x="2110" y="12652"/>
                </a:cubicBezTo>
                <a:cubicBezTo>
                  <a:pt x="2110" y="6326"/>
                  <a:pt x="6331" y="0"/>
                  <a:pt x="12662" y="0"/>
                </a:cubicBezTo>
                <a:close/>
              </a:path>
            </a:pathLst>
          </a:custGeom>
        </p:spPr>
      </p:sp>
      <p:grpSp>
        <p:nvGrpSpPr>
          <p:cNvPr id="31" name="Group 30"/>
          <p:cNvGrpSpPr/>
          <p:nvPr/>
        </p:nvGrpSpPr>
        <p:grpSpPr>
          <a:xfrm>
            <a:off x="3352800" y="1285875"/>
            <a:ext cx="2438400" cy="3591228"/>
            <a:chOff x="2789239" y="-51368"/>
            <a:chExt cx="3563936" cy="5248897"/>
          </a:xfrm>
          <a:effectLst>
            <a:reflection blurRad="6350" stA="9000" endPos="35000" dir="5400000" sy="-100000" algn="bl" rotWithShape="0"/>
          </a:effectLst>
        </p:grpSpPr>
        <p:sp>
          <p:nvSpPr>
            <p:cNvPr id="32" name="Freeform 31"/>
            <p:cNvSpPr>
              <a:spLocks noEditPoints="1"/>
            </p:cNvSpPr>
            <p:nvPr/>
          </p:nvSpPr>
          <p:spPr bwMode="auto">
            <a:xfrm>
              <a:off x="2789239" y="-51368"/>
              <a:ext cx="3563936" cy="5248897"/>
            </a:xfrm>
            <a:custGeom>
              <a:avLst/>
              <a:gdLst>
                <a:gd name="T0" fmla="*/ 1156 w 1156"/>
                <a:gd name="T1" fmla="*/ 87 h 1703"/>
                <a:gd name="T2" fmla="*/ 1068 w 1156"/>
                <a:gd name="T3" fmla="*/ 0 h 1703"/>
                <a:gd name="T4" fmla="*/ 88 w 1156"/>
                <a:gd name="T5" fmla="*/ 0 h 1703"/>
                <a:gd name="T6" fmla="*/ 26 w 1156"/>
                <a:gd name="T7" fmla="*/ 26 h 1703"/>
                <a:gd name="T8" fmla="*/ 1 w 1156"/>
                <a:gd name="T9" fmla="*/ 87 h 1703"/>
                <a:gd name="T10" fmla="*/ 0 w 1156"/>
                <a:gd name="T11" fmla="*/ 1616 h 1703"/>
                <a:gd name="T12" fmla="*/ 87 w 1156"/>
                <a:gd name="T13" fmla="*/ 1703 h 1703"/>
                <a:gd name="T14" fmla="*/ 1068 w 1156"/>
                <a:gd name="T15" fmla="*/ 1703 h 1703"/>
                <a:gd name="T16" fmla="*/ 1129 w 1156"/>
                <a:gd name="T17" fmla="*/ 1678 h 1703"/>
                <a:gd name="T18" fmla="*/ 1155 w 1156"/>
                <a:gd name="T19" fmla="*/ 1616 h 1703"/>
                <a:gd name="T20" fmla="*/ 1156 w 1156"/>
                <a:gd name="T21" fmla="*/ 87 h 1703"/>
                <a:gd name="T22" fmla="*/ 89 w 1156"/>
                <a:gd name="T23" fmla="*/ 1689 h 1703"/>
                <a:gd name="T24" fmla="*/ 89 w 1156"/>
                <a:gd name="T25" fmla="*/ 1689 h 1703"/>
                <a:gd name="T26" fmla="*/ 89 w 1156"/>
                <a:gd name="T27" fmla="*/ 1689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6" h="1703">
                  <a:moveTo>
                    <a:pt x="1156" y="87"/>
                  </a:moveTo>
                  <a:cubicBezTo>
                    <a:pt x="1156" y="40"/>
                    <a:pt x="1117" y="1"/>
                    <a:pt x="1068" y="0"/>
                  </a:cubicBezTo>
                  <a:cubicBezTo>
                    <a:pt x="88" y="0"/>
                    <a:pt x="88" y="0"/>
                    <a:pt x="88" y="0"/>
                  </a:cubicBezTo>
                  <a:cubicBezTo>
                    <a:pt x="65" y="0"/>
                    <a:pt x="43" y="9"/>
                    <a:pt x="26" y="26"/>
                  </a:cubicBezTo>
                  <a:cubicBezTo>
                    <a:pt x="10" y="42"/>
                    <a:pt x="1" y="64"/>
                    <a:pt x="1" y="87"/>
                  </a:cubicBezTo>
                  <a:cubicBezTo>
                    <a:pt x="0" y="1616"/>
                    <a:pt x="0" y="1616"/>
                    <a:pt x="0" y="1616"/>
                  </a:cubicBezTo>
                  <a:cubicBezTo>
                    <a:pt x="0" y="1664"/>
                    <a:pt x="39" y="1703"/>
                    <a:pt x="87" y="1703"/>
                  </a:cubicBezTo>
                  <a:cubicBezTo>
                    <a:pt x="1068" y="1703"/>
                    <a:pt x="1068" y="1703"/>
                    <a:pt x="1068" y="1703"/>
                  </a:cubicBezTo>
                  <a:cubicBezTo>
                    <a:pt x="1091" y="1703"/>
                    <a:pt x="1113" y="1694"/>
                    <a:pt x="1129" y="1678"/>
                  </a:cubicBezTo>
                  <a:cubicBezTo>
                    <a:pt x="1146" y="1661"/>
                    <a:pt x="1155" y="1639"/>
                    <a:pt x="1155" y="1616"/>
                  </a:cubicBezTo>
                  <a:cubicBezTo>
                    <a:pt x="1156" y="87"/>
                    <a:pt x="1156" y="87"/>
                    <a:pt x="1156" y="87"/>
                  </a:cubicBezTo>
                  <a:moveTo>
                    <a:pt x="89" y="1689"/>
                  </a:moveTo>
                  <a:cubicBezTo>
                    <a:pt x="89" y="1689"/>
                    <a:pt x="89" y="1689"/>
                    <a:pt x="89" y="1689"/>
                  </a:cubicBezTo>
                  <a:cubicBezTo>
                    <a:pt x="89" y="1689"/>
                    <a:pt x="89" y="1689"/>
                    <a:pt x="89" y="1689"/>
                  </a:cubicBezTo>
                </a:path>
              </a:pathLst>
            </a:custGeom>
            <a:solidFill>
              <a:schemeClr val="tx2">
                <a:lumMod val="25000"/>
                <a:lumOff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2818473" y="-30107"/>
              <a:ext cx="3494837" cy="5187770"/>
            </a:xfrm>
            <a:custGeom>
              <a:avLst/>
              <a:gdLst>
                <a:gd name="T0" fmla="*/ 1053 w 1133"/>
                <a:gd name="T1" fmla="*/ 0 h 1683"/>
                <a:gd name="T2" fmla="*/ 81 w 1133"/>
                <a:gd name="T3" fmla="*/ 0 h 1683"/>
                <a:gd name="T4" fmla="*/ 1 w 1133"/>
                <a:gd name="T5" fmla="*/ 80 h 1683"/>
                <a:gd name="T6" fmla="*/ 0 w 1133"/>
                <a:gd name="T7" fmla="*/ 1602 h 1683"/>
                <a:gd name="T8" fmla="*/ 80 w 1133"/>
                <a:gd name="T9" fmla="*/ 1682 h 1683"/>
                <a:gd name="T10" fmla="*/ 1052 w 1133"/>
                <a:gd name="T11" fmla="*/ 1683 h 1683"/>
                <a:gd name="T12" fmla="*/ 1132 w 1133"/>
                <a:gd name="T13" fmla="*/ 1603 h 1683"/>
                <a:gd name="T14" fmla="*/ 1133 w 1133"/>
                <a:gd name="T15" fmla="*/ 80 h 1683"/>
                <a:gd name="T16" fmla="*/ 1053 w 1133"/>
                <a:gd name="T17" fmla="*/ 0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3" h="1683">
                  <a:moveTo>
                    <a:pt x="1053" y="0"/>
                  </a:moveTo>
                  <a:cubicBezTo>
                    <a:pt x="81" y="0"/>
                    <a:pt x="81" y="0"/>
                    <a:pt x="81" y="0"/>
                  </a:cubicBezTo>
                  <a:cubicBezTo>
                    <a:pt x="37" y="0"/>
                    <a:pt x="1" y="36"/>
                    <a:pt x="1" y="80"/>
                  </a:cubicBezTo>
                  <a:cubicBezTo>
                    <a:pt x="0" y="1602"/>
                    <a:pt x="0" y="1602"/>
                    <a:pt x="0" y="1602"/>
                  </a:cubicBezTo>
                  <a:cubicBezTo>
                    <a:pt x="0" y="1646"/>
                    <a:pt x="36" y="1682"/>
                    <a:pt x="80" y="1682"/>
                  </a:cubicBezTo>
                  <a:cubicBezTo>
                    <a:pt x="1052" y="1683"/>
                    <a:pt x="1052" y="1683"/>
                    <a:pt x="1052" y="1683"/>
                  </a:cubicBezTo>
                  <a:cubicBezTo>
                    <a:pt x="1096" y="1683"/>
                    <a:pt x="1132" y="1647"/>
                    <a:pt x="1132" y="1603"/>
                  </a:cubicBezTo>
                  <a:cubicBezTo>
                    <a:pt x="1133" y="80"/>
                    <a:pt x="1133" y="80"/>
                    <a:pt x="1133" y="80"/>
                  </a:cubicBezTo>
                  <a:cubicBezTo>
                    <a:pt x="1133" y="36"/>
                    <a:pt x="1097" y="0"/>
                    <a:pt x="1053" y="0"/>
                  </a:cubicBezTo>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path path="circle">
                <a:fillToRect l="50000" t="50000" r="50000" b="50000"/>
              </a:path>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33"/>
            <p:cNvSpPr>
              <a:spLocks/>
            </p:cNvSpPr>
            <p:nvPr/>
          </p:nvSpPr>
          <p:spPr bwMode="auto">
            <a:xfrm>
              <a:off x="2908833" y="474850"/>
              <a:ext cx="3322087" cy="4169884"/>
            </a:xfrm>
            <a:custGeom>
              <a:avLst/>
              <a:gdLst>
                <a:gd name="T0" fmla="*/ 1077 w 1077"/>
                <a:gd name="T1" fmla="*/ 1348 h 1353"/>
                <a:gd name="T2" fmla="*/ 1071 w 1077"/>
                <a:gd name="T3" fmla="*/ 1353 h 1353"/>
                <a:gd name="T4" fmla="*/ 6 w 1077"/>
                <a:gd name="T5" fmla="*/ 1353 h 1353"/>
                <a:gd name="T6" fmla="*/ 0 w 1077"/>
                <a:gd name="T7" fmla="*/ 1347 h 1353"/>
                <a:gd name="T8" fmla="*/ 1 w 1077"/>
                <a:gd name="T9" fmla="*/ 6 h 1353"/>
                <a:gd name="T10" fmla="*/ 6 w 1077"/>
                <a:gd name="T11" fmla="*/ 0 h 1353"/>
                <a:gd name="T12" fmla="*/ 1072 w 1077"/>
                <a:gd name="T13" fmla="*/ 1 h 1353"/>
                <a:gd name="T14" fmla="*/ 1077 w 1077"/>
                <a:gd name="T15" fmla="*/ 7 h 1353"/>
                <a:gd name="T16" fmla="*/ 1077 w 1077"/>
                <a:gd name="T17" fmla="*/ 1348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7" h="1353">
                  <a:moveTo>
                    <a:pt x="1077" y="1348"/>
                  </a:moveTo>
                  <a:cubicBezTo>
                    <a:pt x="1077" y="1351"/>
                    <a:pt x="1074" y="1353"/>
                    <a:pt x="1071" y="1353"/>
                  </a:cubicBezTo>
                  <a:cubicBezTo>
                    <a:pt x="6" y="1353"/>
                    <a:pt x="6" y="1353"/>
                    <a:pt x="6" y="1353"/>
                  </a:cubicBezTo>
                  <a:cubicBezTo>
                    <a:pt x="3" y="1353"/>
                    <a:pt x="0" y="1350"/>
                    <a:pt x="0" y="1347"/>
                  </a:cubicBezTo>
                  <a:cubicBezTo>
                    <a:pt x="1" y="6"/>
                    <a:pt x="1" y="6"/>
                    <a:pt x="1" y="6"/>
                  </a:cubicBezTo>
                  <a:cubicBezTo>
                    <a:pt x="1" y="3"/>
                    <a:pt x="3" y="0"/>
                    <a:pt x="6" y="0"/>
                  </a:cubicBezTo>
                  <a:cubicBezTo>
                    <a:pt x="1072" y="1"/>
                    <a:pt x="1072" y="1"/>
                    <a:pt x="1072" y="1"/>
                  </a:cubicBezTo>
                  <a:cubicBezTo>
                    <a:pt x="1075" y="1"/>
                    <a:pt x="1077" y="3"/>
                    <a:pt x="1077" y="7"/>
                  </a:cubicBezTo>
                  <a:cubicBezTo>
                    <a:pt x="1077" y="1348"/>
                    <a:pt x="1077" y="1348"/>
                    <a:pt x="1077" y="1348"/>
                  </a:cubicBezTo>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5" name="Group 34"/>
            <p:cNvGrpSpPr/>
            <p:nvPr/>
          </p:nvGrpSpPr>
          <p:grpSpPr>
            <a:xfrm>
              <a:off x="4416669" y="4738689"/>
              <a:ext cx="298444" cy="298442"/>
              <a:chOff x="4416669" y="4738689"/>
              <a:chExt cx="298444" cy="298442"/>
            </a:xfrm>
          </p:grpSpPr>
          <p:sp>
            <p:nvSpPr>
              <p:cNvPr id="43" name="Freeform 42"/>
              <p:cNvSpPr>
                <a:spLocks/>
              </p:cNvSpPr>
              <p:nvPr/>
            </p:nvSpPr>
            <p:spPr bwMode="auto">
              <a:xfrm>
                <a:off x="4416669" y="4738689"/>
                <a:ext cx="298444" cy="298442"/>
              </a:xfrm>
              <a:custGeom>
                <a:avLst/>
                <a:gdLst>
                  <a:gd name="T0" fmla="*/ 92 w 92"/>
                  <a:gd name="T1" fmla="*/ 46 h 93"/>
                  <a:gd name="T2" fmla="*/ 46 w 92"/>
                  <a:gd name="T3" fmla="*/ 93 h 93"/>
                  <a:gd name="T4" fmla="*/ 0 w 92"/>
                  <a:gd name="T5" fmla="*/ 46 h 93"/>
                  <a:gd name="T6" fmla="*/ 46 w 92"/>
                  <a:gd name="T7" fmla="*/ 0 h 93"/>
                  <a:gd name="T8" fmla="*/ 92 w 92"/>
                  <a:gd name="T9" fmla="*/ 46 h 93"/>
                </a:gdLst>
                <a:ahLst/>
                <a:cxnLst>
                  <a:cxn ang="0">
                    <a:pos x="T0" y="T1"/>
                  </a:cxn>
                  <a:cxn ang="0">
                    <a:pos x="T2" y="T3"/>
                  </a:cxn>
                  <a:cxn ang="0">
                    <a:pos x="T4" y="T5"/>
                  </a:cxn>
                  <a:cxn ang="0">
                    <a:pos x="T6" y="T7"/>
                  </a:cxn>
                  <a:cxn ang="0">
                    <a:pos x="T8" y="T9"/>
                  </a:cxn>
                </a:cxnLst>
                <a:rect l="0" t="0" r="r" b="b"/>
                <a:pathLst>
                  <a:path w="92" h="93">
                    <a:moveTo>
                      <a:pt x="92" y="46"/>
                    </a:moveTo>
                    <a:cubicBezTo>
                      <a:pt x="92" y="72"/>
                      <a:pt x="72" y="93"/>
                      <a:pt x="46" y="93"/>
                    </a:cubicBezTo>
                    <a:cubicBezTo>
                      <a:pt x="21" y="92"/>
                      <a:pt x="0" y="72"/>
                      <a:pt x="0" y="46"/>
                    </a:cubicBezTo>
                    <a:cubicBezTo>
                      <a:pt x="0" y="21"/>
                      <a:pt x="21" y="0"/>
                      <a:pt x="46" y="0"/>
                    </a:cubicBezTo>
                    <a:cubicBezTo>
                      <a:pt x="72" y="0"/>
                      <a:pt x="92" y="21"/>
                      <a:pt x="92" y="46"/>
                    </a:cubicBezTo>
                    <a:close/>
                  </a:path>
                </a:pathLst>
              </a:custGeom>
              <a:gradFill flip="none" rotWithShape="1">
                <a:gsLst>
                  <a:gs pos="0">
                    <a:srgbClr val="E0E0E0">
                      <a:shade val="30000"/>
                      <a:satMod val="115000"/>
                    </a:srgbClr>
                  </a:gs>
                  <a:gs pos="50000">
                    <a:srgbClr val="E0E0E0">
                      <a:shade val="67500"/>
                      <a:satMod val="115000"/>
                    </a:srgbClr>
                  </a:gs>
                  <a:gs pos="100000">
                    <a:srgbClr val="E0E0E0">
                      <a:shade val="100000"/>
                      <a:satMod val="115000"/>
                    </a:srgb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43"/>
              <p:cNvSpPr>
                <a:spLocks/>
              </p:cNvSpPr>
              <p:nvPr/>
            </p:nvSpPr>
            <p:spPr bwMode="auto">
              <a:xfrm>
                <a:off x="4431679" y="4756354"/>
                <a:ext cx="265767" cy="265767"/>
              </a:xfrm>
              <a:custGeom>
                <a:avLst/>
                <a:gdLst>
                  <a:gd name="T0" fmla="*/ 86 w 86"/>
                  <a:gd name="T1" fmla="*/ 43 h 86"/>
                  <a:gd name="T2" fmla="*/ 43 w 86"/>
                  <a:gd name="T3" fmla="*/ 86 h 86"/>
                  <a:gd name="T4" fmla="*/ 0 w 86"/>
                  <a:gd name="T5" fmla="*/ 43 h 86"/>
                  <a:gd name="T6" fmla="*/ 43 w 86"/>
                  <a:gd name="T7" fmla="*/ 0 h 86"/>
                  <a:gd name="T8" fmla="*/ 86 w 86"/>
                  <a:gd name="T9" fmla="*/ 43 h 86"/>
                </a:gdLst>
                <a:ahLst/>
                <a:cxnLst>
                  <a:cxn ang="0">
                    <a:pos x="T0" y="T1"/>
                  </a:cxn>
                  <a:cxn ang="0">
                    <a:pos x="T2" y="T3"/>
                  </a:cxn>
                  <a:cxn ang="0">
                    <a:pos x="T4" y="T5"/>
                  </a:cxn>
                  <a:cxn ang="0">
                    <a:pos x="T6" y="T7"/>
                  </a:cxn>
                  <a:cxn ang="0">
                    <a:pos x="T8" y="T9"/>
                  </a:cxn>
                </a:cxnLst>
                <a:rect l="0" t="0" r="r" b="b"/>
                <a:pathLst>
                  <a:path w="86" h="86">
                    <a:moveTo>
                      <a:pt x="86" y="43"/>
                    </a:moveTo>
                    <a:cubicBezTo>
                      <a:pt x="86" y="67"/>
                      <a:pt x="67" y="86"/>
                      <a:pt x="43" y="86"/>
                    </a:cubicBezTo>
                    <a:cubicBezTo>
                      <a:pt x="19" y="86"/>
                      <a:pt x="0" y="67"/>
                      <a:pt x="0" y="43"/>
                    </a:cubicBezTo>
                    <a:cubicBezTo>
                      <a:pt x="0" y="19"/>
                      <a:pt x="20" y="0"/>
                      <a:pt x="43" y="0"/>
                    </a:cubicBezTo>
                    <a:cubicBezTo>
                      <a:pt x="67" y="0"/>
                      <a:pt x="86" y="19"/>
                      <a:pt x="86" y="43"/>
                    </a:cubicBezTo>
                    <a:close/>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4"/>
              <p:cNvSpPr>
                <a:spLocks noEditPoints="1"/>
              </p:cNvSpPr>
              <p:nvPr/>
            </p:nvSpPr>
            <p:spPr bwMode="auto">
              <a:xfrm>
                <a:off x="4511409" y="4838743"/>
                <a:ext cx="100991" cy="100991"/>
              </a:xfrm>
              <a:custGeom>
                <a:avLst/>
                <a:gdLst>
                  <a:gd name="T0" fmla="*/ 26 w 32"/>
                  <a:gd name="T1" fmla="*/ 32 h 32"/>
                  <a:gd name="T2" fmla="*/ 7 w 32"/>
                  <a:gd name="T3" fmla="*/ 32 h 32"/>
                  <a:gd name="T4" fmla="*/ 0 w 32"/>
                  <a:gd name="T5" fmla="*/ 26 h 32"/>
                  <a:gd name="T6" fmla="*/ 0 w 32"/>
                  <a:gd name="T7" fmla="*/ 7 h 32"/>
                  <a:gd name="T8" fmla="*/ 7 w 32"/>
                  <a:gd name="T9" fmla="*/ 0 h 32"/>
                  <a:gd name="T10" fmla="*/ 26 w 32"/>
                  <a:gd name="T11" fmla="*/ 0 h 32"/>
                  <a:gd name="T12" fmla="*/ 32 w 32"/>
                  <a:gd name="T13" fmla="*/ 7 h 32"/>
                  <a:gd name="T14" fmla="*/ 32 w 32"/>
                  <a:gd name="T15" fmla="*/ 26 h 32"/>
                  <a:gd name="T16" fmla="*/ 26 w 32"/>
                  <a:gd name="T17" fmla="*/ 32 h 32"/>
                  <a:gd name="T18" fmla="*/ 7 w 32"/>
                  <a:gd name="T19" fmla="*/ 2 h 32"/>
                  <a:gd name="T20" fmla="*/ 2 w 32"/>
                  <a:gd name="T21" fmla="*/ 7 h 32"/>
                  <a:gd name="T22" fmla="*/ 2 w 32"/>
                  <a:gd name="T23" fmla="*/ 26 h 32"/>
                  <a:gd name="T24" fmla="*/ 7 w 32"/>
                  <a:gd name="T25" fmla="*/ 31 h 32"/>
                  <a:gd name="T26" fmla="*/ 26 w 32"/>
                  <a:gd name="T27" fmla="*/ 31 h 32"/>
                  <a:gd name="T28" fmla="*/ 31 w 32"/>
                  <a:gd name="T29" fmla="*/ 26 h 32"/>
                  <a:gd name="T30" fmla="*/ 31 w 32"/>
                  <a:gd name="T31" fmla="*/ 7 h 32"/>
                  <a:gd name="T32" fmla="*/ 26 w 32"/>
                  <a:gd name="T33" fmla="*/ 2 h 32"/>
                  <a:gd name="T34" fmla="*/ 7 w 32"/>
                  <a:gd name="T35"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32">
                    <a:moveTo>
                      <a:pt x="26" y="32"/>
                    </a:moveTo>
                    <a:cubicBezTo>
                      <a:pt x="7" y="32"/>
                      <a:pt x="7" y="32"/>
                      <a:pt x="7" y="32"/>
                    </a:cubicBezTo>
                    <a:cubicBezTo>
                      <a:pt x="3" y="32"/>
                      <a:pt x="0" y="29"/>
                      <a:pt x="0" y="26"/>
                    </a:cubicBezTo>
                    <a:cubicBezTo>
                      <a:pt x="0" y="7"/>
                      <a:pt x="0" y="7"/>
                      <a:pt x="0" y="7"/>
                    </a:cubicBezTo>
                    <a:cubicBezTo>
                      <a:pt x="0" y="3"/>
                      <a:pt x="3" y="0"/>
                      <a:pt x="7" y="0"/>
                    </a:cubicBezTo>
                    <a:cubicBezTo>
                      <a:pt x="26" y="0"/>
                      <a:pt x="26" y="0"/>
                      <a:pt x="26" y="0"/>
                    </a:cubicBezTo>
                    <a:cubicBezTo>
                      <a:pt x="30" y="0"/>
                      <a:pt x="32" y="3"/>
                      <a:pt x="32" y="7"/>
                    </a:cubicBezTo>
                    <a:cubicBezTo>
                      <a:pt x="32" y="26"/>
                      <a:pt x="32" y="26"/>
                      <a:pt x="32" y="26"/>
                    </a:cubicBezTo>
                    <a:cubicBezTo>
                      <a:pt x="32" y="30"/>
                      <a:pt x="30" y="32"/>
                      <a:pt x="26" y="32"/>
                    </a:cubicBezTo>
                    <a:close/>
                    <a:moveTo>
                      <a:pt x="7" y="2"/>
                    </a:moveTo>
                    <a:cubicBezTo>
                      <a:pt x="4" y="2"/>
                      <a:pt x="2" y="4"/>
                      <a:pt x="2" y="7"/>
                    </a:cubicBezTo>
                    <a:cubicBezTo>
                      <a:pt x="2" y="26"/>
                      <a:pt x="2" y="26"/>
                      <a:pt x="2" y="26"/>
                    </a:cubicBezTo>
                    <a:cubicBezTo>
                      <a:pt x="2" y="29"/>
                      <a:pt x="4" y="31"/>
                      <a:pt x="7" y="31"/>
                    </a:cubicBezTo>
                    <a:cubicBezTo>
                      <a:pt x="26" y="31"/>
                      <a:pt x="26" y="31"/>
                      <a:pt x="26" y="31"/>
                    </a:cubicBezTo>
                    <a:cubicBezTo>
                      <a:pt x="29" y="31"/>
                      <a:pt x="31" y="29"/>
                      <a:pt x="31" y="26"/>
                    </a:cubicBezTo>
                    <a:cubicBezTo>
                      <a:pt x="31" y="7"/>
                      <a:pt x="31" y="7"/>
                      <a:pt x="31" y="7"/>
                    </a:cubicBezTo>
                    <a:cubicBezTo>
                      <a:pt x="31" y="4"/>
                      <a:pt x="29" y="2"/>
                      <a:pt x="26" y="2"/>
                    </a:cubicBezTo>
                    <a:lnTo>
                      <a:pt x="7" y="2"/>
                    </a:lnTo>
                    <a:close/>
                  </a:path>
                </a:pathLst>
              </a:custGeom>
              <a:solidFill>
                <a:srgbClr val="8E8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6" name="Group 35"/>
            <p:cNvGrpSpPr/>
            <p:nvPr/>
          </p:nvGrpSpPr>
          <p:grpSpPr>
            <a:xfrm>
              <a:off x="4444966" y="200025"/>
              <a:ext cx="168524" cy="92532"/>
              <a:chOff x="4444966" y="200025"/>
              <a:chExt cx="168524" cy="92532"/>
            </a:xfrm>
          </p:grpSpPr>
          <p:sp>
            <p:nvSpPr>
              <p:cNvPr id="37" name="Oval 18"/>
              <p:cNvSpPr>
                <a:spLocks noChangeArrowheads="1"/>
              </p:cNvSpPr>
              <p:nvPr/>
            </p:nvSpPr>
            <p:spPr bwMode="auto">
              <a:xfrm>
                <a:off x="4444966" y="233001"/>
                <a:ext cx="34551" cy="34551"/>
              </a:xfrm>
              <a:prstGeom prst="ellipse">
                <a:avLst/>
              </a:prstGeom>
              <a:solidFill>
                <a:srgbClr val="3536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8" name="Group 37"/>
              <p:cNvGrpSpPr/>
              <p:nvPr/>
            </p:nvGrpSpPr>
            <p:grpSpPr>
              <a:xfrm>
                <a:off x="4520950" y="200025"/>
                <a:ext cx="92540" cy="92532"/>
                <a:chOff x="4520950" y="200025"/>
                <a:chExt cx="92540" cy="92532"/>
              </a:xfrm>
            </p:grpSpPr>
            <p:sp>
              <p:nvSpPr>
                <p:cNvPr id="39" name="Oval 15"/>
                <p:cNvSpPr>
                  <a:spLocks noChangeArrowheads="1"/>
                </p:cNvSpPr>
                <p:nvPr/>
              </p:nvSpPr>
              <p:spPr bwMode="auto">
                <a:xfrm>
                  <a:off x="4553932" y="233003"/>
                  <a:ext cx="26577" cy="26577"/>
                </a:xfrm>
                <a:prstGeom prst="ellipse">
                  <a:avLst/>
                </a:prstGeom>
              </p:spPr>
              <p:txBody>
                <a:bodyPr vert="horz" wrap="square" lIns="91440" tIns="45720" rIns="91440" bIns="45720" numCol="1" anchor="t" anchorCtr="0" compatLnSpc="1">
                  <a:prstTxWarp prst="textNoShape">
                    <a:avLst/>
                  </a:prstTxWarp>
                </a:bodyPr>
                <a:lstStyle/>
                <a:p>
                  <a:endParaRPr lang="en-US"/>
                </a:p>
              </p:txBody>
            </p:sp>
            <p:sp>
              <p:nvSpPr>
                <p:cNvPr id="40" name="Oval 16"/>
                <p:cNvSpPr>
                  <a:spLocks noChangeArrowheads="1"/>
                </p:cNvSpPr>
                <p:nvPr/>
              </p:nvSpPr>
              <p:spPr bwMode="auto">
                <a:xfrm>
                  <a:off x="4520950" y="200025"/>
                  <a:ext cx="92540" cy="92532"/>
                </a:xfrm>
                <a:prstGeom prst="ellipse">
                  <a:avLst/>
                </a:prstGeom>
                <a:solidFill>
                  <a:srgbClr val="2A2A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Oval 16"/>
                <p:cNvSpPr>
                  <a:spLocks noChangeArrowheads="1"/>
                </p:cNvSpPr>
                <p:nvPr/>
              </p:nvSpPr>
              <p:spPr bwMode="auto">
                <a:xfrm>
                  <a:off x="4537268" y="216342"/>
                  <a:ext cx="59904" cy="59899"/>
                </a:xfrm>
                <a:prstGeom prst="ellipse">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Oval 16"/>
                <p:cNvSpPr>
                  <a:spLocks noChangeArrowheads="1"/>
                </p:cNvSpPr>
                <p:nvPr/>
              </p:nvSpPr>
              <p:spPr bwMode="auto">
                <a:xfrm>
                  <a:off x="4558076" y="237147"/>
                  <a:ext cx="18288" cy="18288"/>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grpSp>
      <p:sp>
        <p:nvSpPr>
          <p:cNvPr id="80" name="Oval 79"/>
          <p:cNvSpPr/>
          <p:nvPr/>
        </p:nvSpPr>
        <p:spPr>
          <a:xfrm>
            <a:off x="5920830" y="2684080"/>
            <a:ext cx="632370" cy="6142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sp>
        <p:nvSpPr>
          <p:cNvPr id="82" name="Oval 81"/>
          <p:cNvSpPr/>
          <p:nvPr/>
        </p:nvSpPr>
        <p:spPr>
          <a:xfrm>
            <a:off x="5920830" y="1657350"/>
            <a:ext cx="632370" cy="6142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sp>
        <p:nvSpPr>
          <p:cNvPr id="84" name="TextBox 83"/>
          <p:cNvSpPr txBox="1"/>
          <p:nvPr/>
        </p:nvSpPr>
        <p:spPr>
          <a:xfrm>
            <a:off x="6629400" y="1445111"/>
            <a:ext cx="2119963" cy="1038746"/>
          </a:xfrm>
          <a:prstGeom prst="rect">
            <a:avLst/>
          </a:prstGeom>
          <a:noFill/>
          <a:ln>
            <a:noFill/>
          </a:ln>
        </p:spPr>
        <p:txBody>
          <a:bodyPr wrap="square" rtlCol="0" anchor="ctr">
            <a:spAutoFit/>
          </a:bodyPr>
          <a:lstStyle/>
          <a:p>
            <a:pPr>
              <a:lnSpc>
                <a:spcPct val="150000"/>
              </a:lnSpc>
            </a:pPr>
            <a:r>
              <a:rPr lang="en-US" sz="11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85" name="TextBox 84"/>
          <p:cNvSpPr txBox="1"/>
          <p:nvPr/>
        </p:nvSpPr>
        <p:spPr>
          <a:xfrm>
            <a:off x="6629400" y="2471842"/>
            <a:ext cx="2119963" cy="1038746"/>
          </a:xfrm>
          <a:prstGeom prst="rect">
            <a:avLst/>
          </a:prstGeom>
          <a:noFill/>
          <a:ln>
            <a:noFill/>
          </a:ln>
        </p:spPr>
        <p:txBody>
          <a:bodyPr wrap="square" rtlCol="0" anchor="ctr">
            <a:spAutoFit/>
          </a:bodyPr>
          <a:lstStyle/>
          <a:p>
            <a:pPr>
              <a:lnSpc>
                <a:spcPct val="150000"/>
              </a:lnSpc>
            </a:pPr>
            <a:r>
              <a:rPr lang="en-US" sz="1100" b="1" dirty="0">
                <a:solidFill>
                  <a:schemeClr val="accent4"/>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90" name="TextBox 89"/>
          <p:cNvSpPr txBox="1"/>
          <p:nvPr/>
        </p:nvSpPr>
        <p:spPr>
          <a:xfrm>
            <a:off x="381000" y="1445111"/>
            <a:ext cx="2119963" cy="1038746"/>
          </a:xfrm>
          <a:prstGeom prst="rect">
            <a:avLst/>
          </a:prstGeom>
          <a:noFill/>
          <a:ln>
            <a:noFill/>
          </a:ln>
        </p:spPr>
        <p:txBody>
          <a:bodyPr wrap="square" rtlCol="0" anchor="ctr">
            <a:spAutoFit/>
          </a:bodyPr>
          <a:lstStyle/>
          <a:p>
            <a:pPr algn="r">
              <a:lnSpc>
                <a:spcPct val="150000"/>
              </a:lnSpc>
            </a:pPr>
            <a:r>
              <a:rPr lang="en-US" sz="1100" b="1" dirty="0">
                <a:solidFill>
                  <a:schemeClr val="accent1"/>
                </a:solidFill>
              </a:rPr>
              <a:t>YOUR TITLE HERE</a:t>
            </a:r>
          </a:p>
          <a:p>
            <a:pPr algn="r">
              <a:lnSpc>
                <a:spcPct val="150000"/>
              </a:lnSpc>
            </a:pPr>
            <a:r>
              <a:rPr lang="en-US" sz="1000" dirty="0">
                <a:solidFill>
                  <a:schemeClr val="bg1">
                    <a:lumMod val="50000"/>
                  </a:schemeClr>
                </a:solidFill>
              </a:rPr>
              <a:t>There are many variations of passages of lorem ipsum available, </a:t>
            </a:r>
          </a:p>
        </p:txBody>
      </p:sp>
      <p:sp>
        <p:nvSpPr>
          <p:cNvPr id="91" name="TextBox 90"/>
          <p:cNvSpPr txBox="1"/>
          <p:nvPr/>
        </p:nvSpPr>
        <p:spPr>
          <a:xfrm>
            <a:off x="381000" y="2471842"/>
            <a:ext cx="2119963" cy="1038746"/>
          </a:xfrm>
          <a:prstGeom prst="rect">
            <a:avLst/>
          </a:prstGeom>
          <a:noFill/>
          <a:ln>
            <a:noFill/>
          </a:ln>
        </p:spPr>
        <p:txBody>
          <a:bodyPr wrap="square" rtlCol="0" anchor="ctr">
            <a:spAutoFit/>
          </a:bodyPr>
          <a:lstStyle/>
          <a:p>
            <a:pPr algn="r">
              <a:lnSpc>
                <a:spcPct val="150000"/>
              </a:lnSpc>
            </a:pPr>
            <a:r>
              <a:rPr lang="en-US" sz="1100" b="1" dirty="0">
                <a:solidFill>
                  <a:schemeClr val="accent2"/>
                </a:solidFill>
              </a:rPr>
              <a:t>YOUR TITLE HERE</a:t>
            </a:r>
          </a:p>
          <a:p>
            <a:pPr algn="r">
              <a:lnSpc>
                <a:spcPct val="150000"/>
              </a:lnSpc>
            </a:pPr>
            <a:r>
              <a:rPr lang="en-US" sz="1000" dirty="0">
                <a:solidFill>
                  <a:schemeClr val="bg1">
                    <a:lumMod val="50000"/>
                  </a:schemeClr>
                </a:solidFill>
              </a:rPr>
              <a:t>There are many variations of passages of lorem ipsum available, </a:t>
            </a:r>
          </a:p>
        </p:txBody>
      </p:sp>
      <p:sp>
        <p:nvSpPr>
          <p:cNvPr id="92" name="Oval 91"/>
          <p:cNvSpPr/>
          <p:nvPr/>
        </p:nvSpPr>
        <p:spPr>
          <a:xfrm>
            <a:off x="2590800" y="2684080"/>
            <a:ext cx="632370" cy="614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sp>
        <p:nvSpPr>
          <p:cNvPr id="93" name="Freeform 56"/>
          <p:cNvSpPr>
            <a:spLocks noEditPoints="1"/>
          </p:cNvSpPr>
          <p:nvPr/>
        </p:nvSpPr>
        <p:spPr bwMode="auto">
          <a:xfrm>
            <a:off x="2755994" y="2840222"/>
            <a:ext cx="301982" cy="301982"/>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 name="Oval 93"/>
          <p:cNvSpPr/>
          <p:nvPr/>
        </p:nvSpPr>
        <p:spPr>
          <a:xfrm>
            <a:off x="2590800" y="1657350"/>
            <a:ext cx="632370" cy="6142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sp>
        <p:nvSpPr>
          <p:cNvPr id="95" name="Freeform 217"/>
          <p:cNvSpPr>
            <a:spLocks noEditPoints="1"/>
          </p:cNvSpPr>
          <p:nvPr/>
        </p:nvSpPr>
        <p:spPr bwMode="auto">
          <a:xfrm>
            <a:off x="2741474" y="1840350"/>
            <a:ext cx="331021" cy="248267"/>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135"/>
          <p:cNvSpPr>
            <a:spLocks noEditPoints="1"/>
          </p:cNvSpPr>
          <p:nvPr/>
        </p:nvSpPr>
        <p:spPr bwMode="auto">
          <a:xfrm>
            <a:off x="6104494" y="1837381"/>
            <a:ext cx="265042" cy="248267"/>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 name="Freeform 245"/>
          <p:cNvSpPr>
            <a:spLocks/>
          </p:cNvSpPr>
          <p:nvPr/>
        </p:nvSpPr>
        <p:spPr bwMode="auto">
          <a:xfrm>
            <a:off x="6104494" y="2862312"/>
            <a:ext cx="260306" cy="260303"/>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spTree>
    <p:extLst>
      <p:ext uri="{BB962C8B-B14F-4D97-AF65-F5344CB8AC3E}">
        <p14:creationId xmlns:p14="http://schemas.microsoft.com/office/powerpoint/2010/main" val="1388840361"/>
      </p:ext>
    </p:extLst>
  </p:cSld>
  <p:clrMapOvr>
    <a:masterClrMapping/>
  </p:clrMapOvr>
  <p:transition spd="slow">
    <p:push dir="u"/>
  </p:transition>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8" name="Group 300"/>
          <p:cNvGrpSpPr/>
          <p:nvPr/>
        </p:nvGrpSpPr>
        <p:grpSpPr>
          <a:xfrm>
            <a:off x="-1042504" y="1410718"/>
            <a:ext cx="5695455" cy="2859007"/>
            <a:chOff x="2844800" y="1304396"/>
            <a:chExt cx="2800350" cy="1405725"/>
          </a:xfrm>
          <a:effectLst>
            <a:outerShdw blurRad="50800" dist="38100" algn="l" rotWithShape="0">
              <a:prstClr val="black">
                <a:alpha val="40000"/>
              </a:prstClr>
            </a:outerShdw>
            <a:reflection blurRad="6350" stA="9000" endPos="35000" dir="5400000" sy="-100000" algn="bl" rotWithShape="0"/>
          </a:effectLst>
        </p:grpSpPr>
        <p:grpSp>
          <p:nvGrpSpPr>
            <p:cNvPr id="289" name="Group 44"/>
            <p:cNvGrpSpPr/>
            <p:nvPr/>
          </p:nvGrpSpPr>
          <p:grpSpPr>
            <a:xfrm>
              <a:off x="3209925" y="1304396"/>
              <a:ext cx="2073275" cy="1397000"/>
              <a:chOff x="4843457" y="992546"/>
              <a:chExt cx="2073275" cy="1397000"/>
            </a:xfrm>
          </p:grpSpPr>
          <p:sp>
            <p:nvSpPr>
              <p:cNvPr id="291" name="Freeform 12"/>
              <p:cNvSpPr>
                <a:spLocks/>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2">
                  <a:lumMod val="90000"/>
                  <a:lumOff val="1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2" name="Rectangle 13"/>
              <p:cNvSpPr>
                <a:spLocks noChangeArrowheads="1"/>
              </p:cNvSpPr>
              <p:nvPr/>
            </p:nvSpPr>
            <p:spPr bwMode="auto">
              <a:xfrm>
                <a:off x="4926007" y="1068746"/>
                <a:ext cx="1914525" cy="1181100"/>
              </a:xfrm>
              <a:prstGeom prst="rect">
                <a:avLst/>
              </a:prstGeom>
              <a:solidFill>
                <a:schemeClr val="bg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90" name="Freeform 15"/>
            <p:cNvSpPr>
              <a:spLocks/>
            </p:cNvSpPr>
            <p:nvPr/>
          </p:nvSpPr>
          <p:spPr bwMode="auto">
            <a:xfrm>
              <a:off x="2844800" y="2643446"/>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gradFill flip="none" rotWithShape="1">
              <a:gsLst>
                <a:gs pos="0">
                  <a:schemeClr val="bg1">
                    <a:lumMod val="50000"/>
                    <a:tint val="66000"/>
                    <a:satMod val="160000"/>
                  </a:schemeClr>
                </a:gs>
                <a:gs pos="50000">
                  <a:schemeClr val="bg1">
                    <a:lumMod val="50000"/>
                    <a:tint val="44500"/>
                    <a:satMod val="160000"/>
                  </a:schemeClr>
                </a:gs>
                <a:gs pos="100000">
                  <a:schemeClr val="bg1">
                    <a:lumMod val="50000"/>
                    <a:tint val="23500"/>
                    <a:satMod val="160000"/>
                  </a:scheme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9" name="Text Placeholder 8"/>
          <p:cNvSpPr>
            <a:spLocks noGrp="1"/>
          </p:cNvSpPr>
          <p:nvPr>
            <p:ph type="body" sz="half" idx="2"/>
          </p:nvPr>
        </p:nvSpPr>
        <p:spPr/>
        <p:txBody>
          <a:bodyPr/>
          <a:lstStyle/>
          <a:p>
            <a:r>
              <a:rPr lang="en-US"/>
              <a:t>Enter your subhead line here</a:t>
            </a:r>
            <a:endParaRPr lang="en-US" dirty="0"/>
          </a:p>
        </p:txBody>
      </p:sp>
      <p:sp>
        <p:nvSpPr>
          <p:cNvPr id="6" name="Title 5"/>
          <p:cNvSpPr>
            <a:spLocks noGrp="1"/>
          </p:cNvSpPr>
          <p:nvPr>
            <p:ph type="title"/>
          </p:nvPr>
        </p:nvSpPr>
        <p:spPr/>
        <p:txBody>
          <a:bodyPr/>
          <a:lstStyle/>
          <a:p>
            <a:r>
              <a:rPr lang="en-US"/>
              <a:t>Mockups Layouts</a:t>
            </a:r>
            <a:endParaRPr lang="en-US" dirty="0"/>
          </a:p>
        </p:txBody>
      </p:sp>
      <p:sp>
        <p:nvSpPr>
          <p:cNvPr id="12" name="Picture Placeholder 11"/>
          <p:cNvSpPr>
            <a:spLocks noGrp="1"/>
          </p:cNvSpPr>
          <p:nvPr>
            <p:ph type="pic" sz="quarter" idx="33"/>
          </p:nvPr>
        </p:nvSpPr>
        <p:spPr/>
      </p:sp>
      <p:sp>
        <p:nvSpPr>
          <p:cNvPr id="13" name="Picture Placeholder 12"/>
          <p:cNvSpPr>
            <a:spLocks noGrp="1"/>
          </p:cNvSpPr>
          <p:nvPr>
            <p:ph type="pic" sz="quarter" idx="34"/>
          </p:nvPr>
        </p:nvSpPr>
        <p:spPr/>
      </p:sp>
      <p:grpSp>
        <p:nvGrpSpPr>
          <p:cNvPr id="293" name="Group 292"/>
          <p:cNvGrpSpPr/>
          <p:nvPr/>
        </p:nvGrpSpPr>
        <p:grpSpPr>
          <a:xfrm>
            <a:off x="3342840" y="2765868"/>
            <a:ext cx="1000652" cy="2013251"/>
            <a:chOff x="3505200" y="431800"/>
            <a:chExt cx="2127250" cy="4279900"/>
          </a:xfrm>
          <a:effectLst/>
        </p:grpSpPr>
        <p:sp>
          <p:nvSpPr>
            <p:cNvPr id="294" name="Freeform 293"/>
            <p:cNvSpPr>
              <a:spLocks/>
            </p:cNvSpPr>
            <p:nvPr/>
          </p:nvSpPr>
          <p:spPr bwMode="auto">
            <a:xfrm>
              <a:off x="3505200" y="431800"/>
              <a:ext cx="2127250" cy="4279900"/>
            </a:xfrm>
            <a:custGeom>
              <a:avLst/>
              <a:gdLst>
                <a:gd name="T0" fmla="*/ 564 w 564"/>
                <a:gd name="T1" fmla="*/ 81 h 1139"/>
                <a:gd name="T2" fmla="*/ 480 w 564"/>
                <a:gd name="T3" fmla="*/ 0 h 1139"/>
                <a:gd name="T4" fmla="*/ 84 w 564"/>
                <a:gd name="T5" fmla="*/ 0 h 1139"/>
                <a:gd name="T6" fmla="*/ 0 w 564"/>
                <a:gd name="T7" fmla="*/ 81 h 1139"/>
                <a:gd name="T8" fmla="*/ 0 w 564"/>
                <a:gd name="T9" fmla="*/ 1058 h 1139"/>
                <a:gd name="T10" fmla="*/ 84 w 564"/>
                <a:gd name="T11" fmla="*/ 1139 h 1139"/>
                <a:gd name="T12" fmla="*/ 480 w 564"/>
                <a:gd name="T13" fmla="*/ 1139 h 1139"/>
                <a:gd name="T14" fmla="*/ 564 w 564"/>
                <a:gd name="T15" fmla="*/ 1058 h 1139"/>
                <a:gd name="T16" fmla="*/ 564 w 564"/>
                <a:gd name="T17" fmla="*/ 8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4" h="1139">
                  <a:moveTo>
                    <a:pt x="564" y="81"/>
                  </a:moveTo>
                  <a:cubicBezTo>
                    <a:pt x="564" y="36"/>
                    <a:pt x="526" y="0"/>
                    <a:pt x="480" y="0"/>
                  </a:cubicBezTo>
                  <a:cubicBezTo>
                    <a:pt x="84" y="0"/>
                    <a:pt x="84" y="0"/>
                    <a:pt x="84" y="0"/>
                  </a:cubicBezTo>
                  <a:cubicBezTo>
                    <a:pt x="38" y="0"/>
                    <a:pt x="0" y="36"/>
                    <a:pt x="0" y="81"/>
                  </a:cubicBezTo>
                  <a:cubicBezTo>
                    <a:pt x="0" y="1058"/>
                    <a:pt x="0" y="1058"/>
                    <a:pt x="0" y="1058"/>
                  </a:cubicBezTo>
                  <a:cubicBezTo>
                    <a:pt x="0" y="1103"/>
                    <a:pt x="38" y="1139"/>
                    <a:pt x="84" y="1139"/>
                  </a:cubicBezTo>
                  <a:cubicBezTo>
                    <a:pt x="480" y="1139"/>
                    <a:pt x="480" y="1139"/>
                    <a:pt x="480" y="1139"/>
                  </a:cubicBezTo>
                  <a:cubicBezTo>
                    <a:pt x="526" y="1139"/>
                    <a:pt x="564" y="1103"/>
                    <a:pt x="564" y="1058"/>
                  </a:cubicBezTo>
                  <a:cubicBezTo>
                    <a:pt x="564" y="81"/>
                    <a:pt x="564" y="81"/>
                    <a:pt x="564" y="81"/>
                  </a:cubicBezTo>
                </a:path>
              </a:pathLst>
            </a:custGeom>
            <a:gradFill flip="none" rotWithShape="1">
              <a:gsLst>
                <a:gs pos="0">
                  <a:schemeClr val="tx2">
                    <a:lumMod val="50000"/>
                    <a:lumOff val="50000"/>
                    <a:tint val="66000"/>
                    <a:satMod val="160000"/>
                  </a:schemeClr>
                </a:gs>
                <a:gs pos="50000">
                  <a:schemeClr val="tx2">
                    <a:lumMod val="50000"/>
                    <a:lumOff val="50000"/>
                    <a:tint val="44500"/>
                    <a:satMod val="160000"/>
                  </a:schemeClr>
                </a:gs>
                <a:gs pos="100000">
                  <a:schemeClr val="tx2">
                    <a:lumMod val="50000"/>
                    <a:lumOff val="50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5" name="Freeform 294"/>
            <p:cNvSpPr>
              <a:spLocks/>
            </p:cNvSpPr>
            <p:nvPr/>
          </p:nvSpPr>
          <p:spPr bwMode="auto">
            <a:xfrm>
              <a:off x="3530600" y="454025"/>
              <a:ext cx="2078038" cy="4227513"/>
            </a:xfrm>
            <a:custGeom>
              <a:avLst/>
              <a:gdLst>
                <a:gd name="T0" fmla="*/ 551 w 551"/>
                <a:gd name="T1" fmla="*/ 1051 h 1125"/>
                <a:gd name="T2" fmla="*/ 474 w 551"/>
                <a:gd name="T3" fmla="*/ 1125 h 1125"/>
                <a:gd name="T4" fmla="*/ 77 w 551"/>
                <a:gd name="T5" fmla="*/ 1125 h 1125"/>
                <a:gd name="T6" fmla="*/ 0 w 551"/>
                <a:gd name="T7" fmla="*/ 1051 h 1125"/>
                <a:gd name="T8" fmla="*/ 0 w 551"/>
                <a:gd name="T9" fmla="*/ 75 h 1125"/>
                <a:gd name="T10" fmla="*/ 77 w 551"/>
                <a:gd name="T11" fmla="*/ 0 h 1125"/>
                <a:gd name="T12" fmla="*/ 474 w 551"/>
                <a:gd name="T13" fmla="*/ 0 h 1125"/>
                <a:gd name="T14" fmla="*/ 551 w 551"/>
                <a:gd name="T15" fmla="*/ 75 h 1125"/>
                <a:gd name="T16" fmla="*/ 551 w 551"/>
                <a:gd name="T17" fmla="*/ 1051 h 1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1" h="1125">
                  <a:moveTo>
                    <a:pt x="551" y="1051"/>
                  </a:moveTo>
                  <a:cubicBezTo>
                    <a:pt x="551" y="1092"/>
                    <a:pt x="517" y="1125"/>
                    <a:pt x="474" y="1125"/>
                  </a:cubicBezTo>
                  <a:cubicBezTo>
                    <a:pt x="77" y="1125"/>
                    <a:pt x="77" y="1125"/>
                    <a:pt x="77" y="1125"/>
                  </a:cubicBezTo>
                  <a:cubicBezTo>
                    <a:pt x="35" y="1125"/>
                    <a:pt x="0" y="1092"/>
                    <a:pt x="0" y="1051"/>
                  </a:cubicBezTo>
                  <a:cubicBezTo>
                    <a:pt x="0" y="75"/>
                    <a:pt x="0" y="75"/>
                    <a:pt x="0" y="75"/>
                  </a:cubicBezTo>
                  <a:cubicBezTo>
                    <a:pt x="0" y="33"/>
                    <a:pt x="34" y="0"/>
                    <a:pt x="77" y="0"/>
                  </a:cubicBezTo>
                  <a:cubicBezTo>
                    <a:pt x="474" y="0"/>
                    <a:pt x="474" y="0"/>
                    <a:pt x="474" y="0"/>
                  </a:cubicBezTo>
                  <a:cubicBezTo>
                    <a:pt x="516" y="0"/>
                    <a:pt x="551" y="33"/>
                    <a:pt x="551" y="75"/>
                  </a:cubicBezTo>
                  <a:cubicBezTo>
                    <a:pt x="551" y="1051"/>
                    <a:pt x="551" y="1051"/>
                    <a:pt x="551" y="1051"/>
                  </a:cubicBezTo>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6" name="Freeform 295"/>
            <p:cNvSpPr>
              <a:spLocks/>
            </p:cNvSpPr>
            <p:nvPr/>
          </p:nvSpPr>
          <p:spPr bwMode="auto">
            <a:xfrm>
              <a:off x="3579813" y="973138"/>
              <a:ext cx="1979613" cy="3251200"/>
            </a:xfrm>
            <a:custGeom>
              <a:avLst/>
              <a:gdLst>
                <a:gd name="T0" fmla="*/ 1247 w 1247"/>
                <a:gd name="T1" fmla="*/ 2048 h 2048"/>
                <a:gd name="T2" fmla="*/ 0 w 1247"/>
                <a:gd name="T3" fmla="*/ 2048 h 2048"/>
                <a:gd name="T4" fmla="*/ 0 w 1247"/>
                <a:gd name="T5" fmla="*/ 2 h 2048"/>
                <a:gd name="T6" fmla="*/ 1247 w 1247"/>
                <a:gd name="T7" fmla="*/ 0 h 2048"/>
                <a:gd name="T8" fmla="*/ 1247 w 1247"/>
                <a:gd name="T9" fmla="*/ 2048 h 2048"/>
              </a:gdLst>
              <a:ahLst/>
              <a:cxnLst>
                <a:cxn ang="0">
                  <a:pos x="T0" y="T1"/>
                </a:cxn>
                <a:cxn ang="0">
                  <a:pos x="T2" y="T3"/>
                </a:cxn>
                <a:cxn ang="0">
                  <a:pos x="T4" y="T5"/>
                </a:cxn>
                <a:cxn ang="0">
                  <a:pos x="T6" y="T7"/>
                </a:cxn>
                <a:cxn ang="0">
                  <a:pos x="T8" y="T9"/>
                </a:cxn>
              </a:cxnLst>
              <a:rect l="0" t="0" r="r" b="b"/>
              <a:pathLst>
                <a:path w="1247" h="2048">
                  <a:moveTo>
                    <a:pt x="1247" y="2048"/>
                  </a:moveTo>
                  <a:lnTo>
                    <a:pt x="0" y="2048"/>
                  </a:lnTo>
                  <a:lnTo>
                    <a:pt x="0" y="2"/>
                  </a:lnTo>
                  <a:lnTo>
                    <a:pt x="1247" y="0"/>
                  </a:lnTo>
                  <a:lnTo>
                    <a:pt x="1247" y="2048"/>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296"/>
            <p:cNvSpPr>
              <a:spLocks/>
            </p:cNvSpPr>
            <p:nvPr/>
          </p:nvSpPr>
          <p:spPr bwMode="auto">
            <a:xfrm>
              <a:off x="3579813" y="973138"/>
              <a:ext cx="1979613" cy="3251200"/>
            </a:xfrm>
            <a:custGeom>
              <a:avLst/>
              <a:gdLst>
                <a:gd name="T0" fmla="*/ 1247 w 1247"/>
                <a:gd name="T1" fmla="*/ 2048 h 2048"/>
                <a:gd name="T2" fmla="*/ 0 w 1247"/>
                <a:gd name="T3" fmla="*/ 2048 h 2048"/>
                <a:gd name="T4" fmla="*/ 0 w 1247"/>
                <a:gd name="T5" fmla="*/ 2 h 2048"/>
                <a:gd name="T6" fmla="*/ 1247 w 1247"/>
                <a:gd name="T7" fmla="*/ 0 h 2048"/>
                <a:gd name="T8" fmla="*/ 1247 w 1247"/>
                <a:gd name="T9" fmla="*/ 2048 h 2048"/>
              </a:gdLst>
              <a:ahLst/>
              <a:cxnLst>
                <a:cxn ang="0">
                  <a:pos x="T0" y="T1"/>
                </a:cxn>
                <a:cxn ang="0">
                  <a:pos x="T2" y="T3"/>
                </a:cxn>
                <a:cxn ang="0">
                  <a:pos x="T4" y="T5"/>
                </a:cxn>
                <a:cxn ang="0">
                  <a:pos x="T6" y="T7"/>
                </a:cxn>
                <a:cxn ang="0">
                  <a:pos x="T8" y="T9"/>
                </a:cxn>
              </a:cxnLst>
              <a:rect l="0" t="0" r="r" b="b"/>
              <a:pathLst>
                <a:path w="1247" h="2048">
                  <a:moveTo>
                    <a:pt x="1247" y="2048"/>
                  </a:moveTo>
                  <a:lnTo>
                    <a:pt x="0" y="2048"/>
                  </a:lnTo>
                  <a:lnTo>
                    <a:pt x="0" y="2"/>
                  </a:lnTo>
                  <a:lnTo>
                    <a:pt x="1247" y="0"/>
                  </a:lnTo>
                  <a:lnTo>
                    <a:pt x="1247" y="20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Oval 297"/>
            <p:cNvSpPr>
              <a:spLocks noChangeArrowheads="1"/>
            </p:cNvSpPr>
            <p:nvPr/>
          </p:nvSpPr>
          <p:spPr bwMode="auto">
            <a:xfrm>
              <a:off x="4221163" y="706438"/>
              <a:ext cx="74613" cy="71438"/>
            </a:xfrm>
            <a:prstGeom prst="ellipse">
              <a:avLst/>
            </a:prstGeom>
            <a:solidFill>
              <a:srgbClr val="7C7979"/>
            </a:solidFill>
            <a:ln>
              <a:noFill/>
            </a:ln>
            <a:effectLst>
              <a:innerShdw blurRad="114300">
                <a:prstClr val="black"/>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Oval 298"/>
            <p:cNvSpPr>
              <a:spLocks noChangeArrowheads="1"/>
            </p:cNvSpPr>
            <p:nvPr/>
          </p:nvSpPr>
          <p:spPr bwMode="auto">
            <a:xfrm>
              <a:off x="4240213" y="720725"/>
              <a:ext cx="38100" cy="41275"/>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0" name="Freeform 16"/>
            <p:cNvSpPr>
              <a:spLocks/>
            </p:cNvSpPr>
            <p:nvPr/>
          </p:nvSpPr>
          <p:spPr bwMode="auto">
            <a:xfrm>
              <a:off x="4629150" y="973138"/>
              <a:ext cx="930275" cy="2460625"/>
            </a:xfrm>
            <a:custGeom>
              <a:avLst/>
              <a:gdLst>
                <a:gd name="T0" fmla="*/ 586 w 586"/>
                <a:gd name="T1" fmla="*/ 0 h 1550"/>
                <a:gd name="T2" fmla="*/ 0 w 586"/>
                <a:gd name="T3" fmla="*/ 0 h 1550"/>
                <a:gd name="T4" fmla="*/ 586 w 586"/>
                <a:gd name="T5" fmla="*/ 1550 h 1550"/>
                <a:gd name="T6" fmla="*/ 586 w 586"/>
                <a:gd name="T7" fmla="*/ 0 h 1550"/>
              </a:gdLst>
              <a:ahLst/>
              <a:cxnLst>
                <a:cxn ang="0">
                  <a:pos x="T0" y="T1"/>
                </a:cxn>
                <a:cxn ang="0">
                  <a:pos x="T2" y="T3"/>
                </a:cxn>
                <a:cxn ang="0">
                  <a:pos x="T4" y="T5"/>
                </a:cxn>
                <a:cxn ang="0">
                  <a:pos x="T6" y="T7"/>
                </a:cxn>
              </a:cxnLst>
              <a:rect l="0" t="0" r="r" b="b"/>
              <a:pathLst>
                <a:path w="586" h="1550">
                  <a:moveTo>
                    <a:pt x="586" y="0"/>
                  </a:moveTo>
                  <a:lnTo>
                    <a:pt x="0" y="0"/>
                  </a:lnTo>
                  <a:lnTo>
                    <a:pt x="586" y="1550"/>
                  </a:lnTo>
                  <a:lnTo>
                    <a:pt x="586" y="0"/>
                  </a:lnTo>
                  <a:close/>
                </a:path>
              </a:pathLst>
            </a:custGeom>
            <a:solidFill>
              <a:srgbClr val="5A5A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1" name="Freeform 17"/>
            <p:cNvSpPr>
              <a:spLocks/>
            </p:cNvSpPr>
            <p:nvPr/>
          </p:nvSpPr>
          <p:spPr bwMode="auto">
            <a:xfrm>
              <a:off x="4629150" y="973138"/>
              <a:ext cx="930275" cy="2460625"/>
            </a:xfrm>
            <a:custGeom>
              <a:avLst/>
              <a:gdLst>
                <a:gd name="T0" fmla="*/ 586 w 586"/>
                <a:gd name="T1" fmla="*/ 0 h 1550"/>
                <a:gd name="T2" fmla="*/ 0 w 586"/>
                <a:gd name="T3" fmla="*/ 0 h 1550"/>
                <a:gd name="T4" fmla="*/ 586 w 586"/>
                <a:gd name="T5" fmla="*/ 1550 h 1550"/>
                <a:gd name="T6" fmla="*/ 586 w 586"/>
                <a:gd name="T7" fmla="*/ 0 h 1550"/>
              </a:gdLst>
              <a:ahLst/>
              <a:cxnLst>
                <a:cxn ang="0">
                  <a:pos x="T0" y="T1"/>
                </a:cxn>
                <a:cxn ang="0">
                  <a:pos x="T2" y="T3"/>
                </a:cxn>
                <a:cxn ang="0">
                  <a:pos x="T4" y="T5"/>
                </a:cxn>
                <a:cxn ang="0">
                  <a:pos x="T6" y="T7"/>
                </a:cxn>
              </a:cxnLst>
              <a:rect l="0" t="0" r="r" b="b"/>
              <a:pathLst>
                <a:path w="586" h="1550">
                  <a:moveTo>
                    <a:pt x="586" y="0"/>
                  </a:moveTo>
                  <a:lnTo>
                    <a:pt x="0" y="0"/>
                  </a:lnTo>
                  <a:lnTo>
                    <a:pt x="586" y="1550"/>
                  </a:lnTo>
                  <a:lnTo>
                    <a:pt x="5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2" name="Freeform 22"/>
            <p:cNvSpPr>
              <a:spLocks/>
            </p:cNvSpPr>
            <p:nvPr/>
          </p:nvSpPr>
          <p:spPr bwMode="auto">
            <a:xfrm>
              <a:off x="4421188" y="4271963"/>
              <a:ext cx="323850" cy="320675"/>
            </a:xfrm>
            <a:custGeom>
              <a:avLst/>
              <a:gdLst>
                <a:gd name="T0" fmla="*/ 86 w 86"/>
                <a:gd name="T1" fmla="*/ 43 h 85"/>
                <a:gd name="T2" fmla="*/ 43 w 86"/>
                <a:gd name="T3" fmla="*/ 85 h 85"/>
                <a:gd name="T4" fmla="*/ 0 w 86"/>
                <a:gd name="T5" fmla="*/ 43 h 85"/>
                <a:gd name="T6" fmla="*/ 43 w 86"/>
                <a:gd name="T7" fmla="*/ 1 h 85"/>
                <a:gd name="T8" fmla="*/ 86 w 86"/>
                <a:gd name="T9" fmla="*/ 43 h 85"/>
              </a:gdLst>
              <a:ahLst/>
              <a:cxnLst>
                <a:cxn ang="0">
                  <a:pos x="T0" y="T1"/>
                </a:cxn>
                <a:cxn ang="0">
                  <a:pos x="T2" y="T3"/>
                </a:cxn>
                <a:cxn ang="0">
                  <a:pos x="T4" y="T5"/>
                </a:cxn>
                <a:cxn ang="0">
                  <a:pos x="T6" y="T7"/>
                </a:cxn>
                <a:cxn ang="0">
                  <a:pos x="T8" y="T9"/>
                </a:cxn>
              </a:cxnLst>
              <a:rect l="0" t="0" r="r" b="b"/>
              <a:pathLst>
                <a:path w="86" h="85">
                  <a:moveTo>
                    <a:pt x="86" y="43"/>
                  </a:moveTo>
                  <a:cubicBezTo>
                    <a:pt x="86" y="66"/>
                    <a:pt x="67" y="85"/>
                    <a:pt x="43" y="85"/>
                  </a:cubicBezTo>
                  <a:cubicBezTo>
                    <a:pt x="19" y="85"/>
                    <a:pt x="0" y="66"/>
                    <a:pt x="0" y="43"/>
                  </a:cubicBezTo>
                  <a:cubicBezTo>
                    <a:pt x="0" y="19"/>
                    <a:pt x="19" y="0"/>
                    <a:pt x="43" y="1"/>
                  </a:cubicBezTo>
                  <a:cubicBezTo>
                    <a:pt x="67" y="1"/>
                    <a:pt x="86" y="19"/>
                    <a:pt x="86" y="43"/>
                  </a:cubicBezTo>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2" name="Oval 23"/>
            <p:cNvSpPr>
              <a:spLocks noChangeArrowheads="1"/>
            </p:cNvSpPr>
            <p:nvPr/>
          </p:nvSpPr>
          <p:spPr bwMode="auto">
            <a:xfrm>
              <a:off x="4432300" y="4287838"/>
              <a:ext cx="301625" cy="293688"/>
            </a:xfrm>
            <a:prstGeom prst="ellipse">
              <a:avLst/>
            </a:pr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54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3" name="Freeform 25"/>
            <p:cNvSpPr>
              <a:spLocks noEditPoints="1"/>
            </p:cNvSpPr>
            <p:nvPr/>
          </p:nvSpPr>
          <p:spPr bwMode="auto">
            <a:xfrm>
              <a:off x="4522788" y="4378325"/>
              <a:ext cx="112713" cy="112713"/>
            </a:xfrm>
            <a:custGeom>
              <a:avLst/>
              <a:gdLst>
                <a:gd name="T0" fmla="*/ 24 w 30"/>
                <a:gd name="T1" fmla="*/ 30 h 30"/>
                <a:gd name="T2" fmla="*/ 6 w 30"/>
                <a:gd name="T3" fmla="*/ 30 h 30"/>
                <a:gd name="T4" fmla="*/ 0 w 30"/>
                <a:gd name="T5" fmla="*/ 24 h 30"/>
                <a:gd name="T6" fmla="*/ 0 w 30"/>
                <a:gd name="T7" fmla="*/ 6 h 30"/>
                <a:gd name="T8" fmla="*/ 6 w 30"/>
                <a:gd name="T9" fmla="*/ 0 h 30"/>
                <a:gd name="T10" fmla="*/ 24 w 30"/>
                <a:gd name="T11" fmla="*/ 0 h 30"/>
                <a:gd name="T12" fmla="*/ 30 w 30"/>
                <a:gd name="T13" fmla="*/ 6 h 30"/>
                <a:gd name="T14" fmla="*/ 30 w 30"/>
                <a:gd name="T15" fmla="*/ 24 h 30"/>
                <a:gd name="T16" fmla="*/ 24 w 30"/>
                <a:gd name="T17" fmla="*/ 30 h 30"/>
                <a:gd name="T18" fmla="*/ 6 w 30"/>
                <a:gd name="T19" fmla="*/ 2 h 30"/>
                <a:gd name="T20" fmla="*/ 2 w 30"/>
                <a:gd name="T21" fmla="*/ 6 h 30"/>
                <a:gd name="T22" fmla="*/ 2 w 30"/>
                <a:gd name="T23" fmla="*/ 24 h 30"/>
                <a:gd name="T24" fmla="*/ 6 w 30"/>
                <a:gd name="T25" fmla="*/ 28 h 30"/>
                <a:gd name="T26" fmla="*/ 24 w 30"/>
                <a:gd name="T27" fmla="*/ 28 h 30"/>
                <a:gd name="T28" fmla="*/ 29 w 30"/>
                <a:gd name="T29" fmla="*/ 24 h 30"/>
                <a:gd name="T30" fmla="*/ 29 w 30"/>
                <a:gd name="T31" fmla="*/ 6 h 30"/>
                <a:gd name="T32" fmla="*/ 24 w 30"/>
                <a:gd name="T33" fmla="*/ 2 h 30"/>
                <a:gd name="T34" fmla="*/ 6 w 30"/>
                <a:gd name="T35"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24" y="30"/>
                  </a:moveTo>
                  <a:cubicBezTo>
                    <a:pt x="6" y="30"/>
                    <a:pt x="6" y="30"/>
                    <a:pt x="6" y="30"/>
                  </a:cubicBezTo>
                  <a:cubicBezTo>
                    <a:pt x="3" y="30"/>
                    <a:pt x="0" y="27"/>
                    <a:pt x="0" y="24"/>
                  </a:cubicBezTo>
                  <a:cubicBezTo>
                    <a:pt x="0" y="6"/>
                    <a:pt x="0" y="6"/>
                    <a:pt x="0" y="6"/>
                  </a:cubicBezTo>
                  <a:cubicBezTo>
                    <a:pt x="0" y="3"/>
                    <a:pt x="3" y="0"/>
                    <a:pt x="6" y="0"/>
                  </a:cubicBezTo>
                  <a:cubicBezTo>
                    <a:pt x="24" y="0"/>
                    <a:pt x="24" y="0"/>
                    <a:pt x="24" y="0"/>
                  </a:cubicBezTo>
                  <a:cubicBezTo>
                    <a:pt x="28" y="0"/>
                    <a:pt x="30" y="3"/>
                    <a:pt x="30" y="6"/>
                  </a:cubicBezTo>
                  <a:cubicBezTo>
                    <a:pt x="30" y="24"/>
                    <a:pt x="30" y="24"/>
                    <a:pt x="30" y="24"/>
                  </a:cubicBezTo>
                  <a:cubicBezTo>
                    <a:pt x="30" y="27"/>
                    <a:pt x="28" y="30"/>
                    <a:pt x="24" y="30"/>
                  </a:cubicBezTo>
                  <a:close/>
                  <a:moveTo>
                    <a:pt x="6" y="2"/>
                  </a:moveTo>
                  <a:cubicBezTo>
                    <a:pt x="4" y="2"/>
                    <a:pt x="2" y="4"/>
                    <a:pt x="2" y="6"/>
                  </a:cubicBezTo>
                  <a:cubicBezTo>
                    <a:pt x="2" y="24"/>
                    <a:pt x="2" y="24"/>
                    <a:pt x="2" y="24"/>
                  </a:cubicBezTo>
                  <a:cubicBezTo>
                    <a:pt x="2" y="26"/>
                    <a:pt x="4" y="28"/>
                    <a:pt x="6" y="28"/>
                  </a:cubicBezTo>
                  <a:cubicBezTo>
                    <a:pt x="24" y="28"/>
                    <a:pt x="24" y="28"/>
                    <a:pt x="24" y="28"/>
                  </a:cubicBezTo>
                  <a:cubicBezTo>
                    <a:pt x="27" y="28"/>
                    <a:pt x="29" y="26"/>
                    <a:pt x="29" y="24"/>
                  </a:cubicBezTo>
                  <a:cubicBezTo>
                    <a:pt x="29" y="6"/>
                    <a:pt x="29" y="6"/>
                    <a:pt x="29" y="6"/>
                  </a:cubicBezTo>
                  <a:cubicBezTo>
                    <a:pt x="29" y="4"/>
                    <a:pt x="27" y="2"/>
                    <a:pt x="24" y="2"/>
                  </a:cubicBezTo>
                  <a:lnTo>
                    <a:pt x="6" y="2"/>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9" name="Freeform 11"/>
            <p:cNvSpPr>
              <a:spLocks/>
            </p:cNvSpPr>
            <p:nvPr/>
          </p:nvSpPr>
          <p:spPr bwMode="auto">
            <a:xfrm>
              <a:off x="4429125" y="720725"/>
              <a:ext cx="350838" cy="41275"/>
            </a:xfrm>
            <a:custGeom>
              <a:avLst/>
              <a:gdLst>
                <a:gd name="T0" fmla="*/ 87 w 93"/>
                <a:gd name="T1" fmla="*/ 0 h 11"/>
                <a:gd name="T2" fmla="*/ 5 w 93"/>
                <a:gd name="T3" fmla="*/ 0 h 11"/>
                <a:gd name="T4" fmla="*/ 0 w 93"/>
                <a:gd name="T5" fmla="*/ 6 h 11"/>
                <a:gd name="T6" fmla="*/ 5 w 93"/>
                <a:gd name="T7" fmla="*/ 11 h 11"/>
                <a:gd name="T8" fmla="*/ 87 w 93"/>
                <a:gd name="T9" fmla="*/ 11 h 11"/>
                <a:gd name="T10" fmla="*/ 93 w 93"/>
                <a:gd name="T11" fmla="*/ 6 h 11"/>
                <a:gd name="T12" fmla="*/ 87 w 93"/>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3" h="11">
                  <a:moveTo>
                    <a:pt x="87" y="0"/>
                  </a:moveTo>
                  <a:cubicBezTo>
                    <a:pt x="5" y="0"/>
                    <a:pt x="5" y="0"/>
                    <a:pt x="5" y="0"/>
                  </a:cubicBezTo>
                  <a:cubicBezTo>
                    <a:pt x="2" y="0"/>
                    <a:pt x="0" y="3"/>
                    <a:pt x="0" y="6"/>
                  </a:cubicBezTo>
                  <a:cubicBezTo>
                    <a:pt x="0" y="8"/>
                    <a:pt x="2" y="11"/>
                    <a:pt x="5" y="11"/>
                  </a:cubicBezTo>
                  <a:cubicBezTo>
                    <a:pt x="87" y="11"/>
                    <a:pt x="87" y="11"/>
                    <a:pt x="87" y="11"/>
                  </a:cubicBezTo>
                  <a:cubicBezTo>
                    <a:pt x="90" y="11"/>
                    <a:pt x="93" y="8"/>
                    <a:pt x="93" y="6"/>
                  </a:cubicBezTo>
                  <a:cubicBezTo>
                    <a:pt x="93" y="3"/>
                    <a:pt x="90" y="0"/>
                    <a:pt x="87" y="0"/>
                  </a:cubicBezTo>
                </a:path>
              </a:pathLst>
            </a:custGeom>
            <a:gradFill flip="none" rotWithShape="1">
              <a:gsLst>
                <a:gs pos="0">
                  <a:srgbClr val="070B0A">
                    <a:tint val="66000"/>
                    <a:satMod val="160000"/>
                  </a:srgbClr>
                </a:gs>
                <a:gs pos="50000">
                  <a:srgbClr val="070B0A">
                    <a:tint val="44500"/>
                    <a:satMod val="160000"/>
                  </a:srgbClr>
                </a:gs>
                <a:gs pos="100000">
                  <a:srgbClr val="070B0A">
                    <a:tint val="23500"/>
                    <a:satMod val="160000"/>
                  </a:srgbClr>
                </a:gs>
              </a:gsLst>
              <a:lin ang="2700000" scaled="1"/>
              <a:tileRect/>
            </a:gradFill>
            <a:ln>
              <a:noFill/>
            </a:ln>
            <a:effectLst>
              <a:innerShdw blurRad="114300">
                <a:prstClr val="black"/>
              </a:innerShdw>
            </a:effectLst>
          </p:spPr>
          <p:txBody>
            <a:bodyPr vert="horz" wrap="square" lIns="91440" tIns="45720" rIns="91440" bIns="45720" numCol="1" anchor="t" anchorCtr="0" compatLnSpc="1">
              <a:prstTxWarp prst="textNoShape">
                <a:avLst/>
              </a:prstTxWarp>
            </a:bodyPr>
            <a:lstStyle/>
            <a:p>
              <a:endParaRPr lang="en-US"/>
            </a:p>
          </p:txBody>
        </p:sp>
      </p:grpSp>
      <p:sp>
        <p:nvSpPr>
          <p:cNvPr id="303" name="Oval 302"/>
          <p:cNvSpPr/>
          <p:nvPr/>
        </p:nvSpPr>
        <p:spPr>
          <a:xfrm>
            <a:off x="4800600" y="2684080"/>
            <a:ext cx="632370" cy="614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sp>
        <p:nvSpPr>
          <p:cNvPr id="304" name="Freeform 56"/>
          <p:cNvSpPr>
            <a:spLocks noEditPoints="1"/>
          </p:cNvSpPr>
          <p:nvPr/>
        </p:nvSpPr>
        <p:spPr bwMode="auto">
          <a:xfrm>
            <a:off x="4965794" y="2840222"/>
            <a:ext cx="301982" cy="301982"/>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5" name="Oval 304"/>
          <p:cNvSpPr/>
          <p:nvPr/>
        </p:nvSpPr>
        <p:spPr>
          <a:xfrm>
            <a:off x="4800600" y="1657350"/>
            <a:ext cx="632370" cy="6142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sp>
        <p:nvSpPr>
          <p:cNvPr id="306" name="Freeform 217"/>
          <p:cNvSpPr>
            <a:spLocks noEditPoints="1"/>
          </p:cNvSpPr>
          <p:nvPr/>
        </p:nvSpPr>
        <p:spPr bwMode="auto">
          <a:xfrm>
            <a:off x="4951274" y="1840350"/>
            <a:ext cx="331021" cy="248267"/>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7" name="Oval 306"/>
          <p:cNvSpPr/>
          <p:nvPr/>
        </p:nvSpPr>
        <p:spPr>
          <a:xfrm>
            <a:off x="4800600" y="3710811"/>
            <a:ext cx="632370" cy="6142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sp>
        <p:nvSpPr>
          <p:cNvPr id="308" name="Freeform 135"/>
          <p:cNvSpPr>
            <a:spLocks noEditPoints="1"/>
          </p:cNvSpPr>
          <p:nvPr/>
        </p:nvSpPr>
        <p:spPr bwMode="auto">
          <a:xfrm>
            <a:off x="4984264" y="3893812"/>
            <a:ext cx="265042" cy="248267"/>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9" name="TextBox 308"/>
          <p:cNvSpPr txBox="1"/>
          <p:nvPr/>
        </p:nvSpPr>
        <p:spPr>
          <a:xfrm>
            <a:off x="5486883" y="1573575"/>
            <a:ext cx="3262480" cy="781817"/>
          </a:xfrm>
          <a:prstGeom prst="rect">
            <a:avLst/>
          </a:prstGeom>
          <a:noFill/>
          <a:ln>
            <a:noFill/>
          </a:ln>
        </p:spPr>
        <p:txBody>
          <a:bodyPr wrap="square" rtlCol="0" anchor="ctr">
            <a:spAutoFit/>
          </a:bodyPr>
          <a:lstStyle/>
          <a:p>
            <a:pPr>
              <a:lnSpc>
                <a:spcPct val="150000"/>
              </a:lnSpc>
            </a:pPr>
            <a:r>
              <a:rPr lang="en-US" sz="1100" b="1" dirty="0">
                <a:solidFill>
                  <a:schemeClr val="accent1"/>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310" name="TextBox 309"/>
          <p:cNvSpPr txBox="1"/>
          <p:nvPr/>
        </p:nvSpPr>
        <p:spPr>
          <a:xfrm>
            <a:off x="5486883" y="2600306"/>
            <a:ext cx="3262480" cy="781817"/>
          </a:xfrm>
          <a:prstGeom prst="rect">
            <a:avLst/>
          </a:prstGeom>
          <a:noFill/>
          <a:ln>
            <a:noFill/>
          </a:ln>
        </p:spPr>
        <p:txBody>
          <a:bodyPr wrap="square" rtlCol="0" anchor="ctr">
            <a:spAutoFit/>
          </a:bodyPr>
          <a:lstStyle/>
          <a:p>
            <a:pPr>
              <a:lnSpc>
                <a:spcPct val="150000"/>
              </a:lnSpc>
            </a:pPr>
            <a:r>
              <a:rPr lang="en-US" sz="1100" b="1" dirty="0">
                <a:solidFill>
                  <a:schemeClr val="accent2"/>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311" name="TextBox 310"/>
          <p:cNvSpPr txBox="1"/>
          <p:nvPr/>
        </p:nvSpPr>
        <p:spPr>
          <a:xfrm>
            <a:off x="5486883" y="3627036"/>
            <a:ext cx="3262480" cy="781817"/>
          </a:xfrm>
          <a:prstGeom prst="rect">
            <a:avLst/>
          </a:prstGeom>
          <a:noFill/>
          <a:ln>
            <a:noFill/>
          </a:ln>
        </p:spPr>
        <p:txBody>
          <a:bodyPr wrap="square" rtlCol="0" anchor="ctr">
            <a:spAutoFit/>
          </a:bodyPr>
          <a:lstStyle/>
          <a:p>
            <a:pPr>
              <a:lnSpc>
                <a:spcPct val="150000"/>
              </a:lnSpc>
            </a:pPr>
            <a:r>
              <a:rPr lang="en-US" sz="11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Tree>
    <p:extLst>
      <p:ext uri="{BB962C8B-B14F-4D97-AF65-F5344CB8AC3E}">
        <p14:creationId xmlns:p14="http://schemas.microsoft.com/office/powerpoint/2010/main" val="268066759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32"/>
          </p:nvPr>
        </p:nvSpPr>
        <p:spPr/>
      </p:sp>
      <p:sp>
        <p:nvSpPr>
          <p:cNvPr id="38" name="Rectangle 37"/>
          <p:cNvSpPr/>
          <p:nvPr/>
        </p:nvSpPr>
        <p:spPr>
          <a:xfrm>
            <a:off x="380396" y="3025302"/>
            <a:ext cx="1828800" cy="1908648"/>
          </a:xfrm>
          <a:prstGeom prst="rect">
            <a:avLst/>
          </a:prstGeom>
          <a:solidFill>
            <a:schemeClr val="accent1">
              <a:alpha val="9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lnSpc>
                <a:spcPct val="150000"/>
              </a:lnSpc>
            </a:pPr>
            <a:endParaRPr lang="en-US" sz="1050" dirty="0"/>
          </a:p>
        </p:txBody>
      </p:sp>
      <p:sp>
        <p:nvSpPr>
          <p:cNvPr id="39" name="Rectangle 38"/>
          <p:cNvSpPr/>
          <p:nvPr/>
        </p:nvSpPr>
        <p:spPr>
          <a:xfrm>
            <a:off x="6920563" y="3025302"/>
            <a:ext cx="1828800" cy="1908648"/>
          </a:xfrm>
          <a:prstGeom prst="rect">
            <a:avLst/>
          </a:prstGeom>
          <a:solidFill>
            <a:schemeClr val="accent4">
              <a:alpha val="9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lnSpc>
                <a:spcPct val="150000"/>
              </a:lnSpc>
            </a:pPr>
            <a:endParaRPr lang="en-US" sz="1050" dirty="0"/>
          </a:p>
        </p:txBody>
      </p:sp>
      <p:sp>
        <p:nvSpPr>
          <p:cNvPr id="40" name="Rectangle 39"/>
          <p:cNvSpPr/>
          <p:nvPr/>
        </p:nvSpPr>
        <p:spPr>
          <a:xfrm>
            <a:off x="2560452" y="3025302"/>
            <a:ext cx="1828800" cy="1908648"/>
          </a:xfrm>
          <a:prstGeom prst="rect">
            <a:avLst/>
          </a:prstGeom>
          <a:solidFill>
            <a:schemeClr val="accent2">
              <a:alpha val="9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lnSpc>
                <a:spcPct val="150000"/>
              </a:lnSpc>
            </a:pPr>
            <a:endParaRPr lang="en-US" sz="1050" dirty="0"/>
          </a:p>
        </p:txBody>
      </p:sp>
      <p:sp>
        <p:nvSpPr>
          <p:cNvPr id="41" name="Rectangle 40"/>
          <p:cNvSpPr/>
          <p:nvPr/>
        </p:nvSpPr>
        <p:spPr>
          <a:xfrm>
            <a:off x="4740508" y="3025302"/>
            <a:ext cx="1828800" cy="1908648"/>
          </a:xfrm>
          <a:prstGeom prst="rect">
            <a:avLst/>
          </a:prstGeom>
          <a:solidFill>
            <a:schemeClr val="accent3">
              <a:alpha val="9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lnSpc>
                <a:spcPct val="150000"/>
              </a:lnSpc>
            </a:pPr>
            <a:endParaRPr lang="en-US" sz="1050" dirty="0"/>
          </a:p>
        </p:txBody>
      </p:sp>
      <p:sp>
        <p:nvSpPr>
          <p:cNvPr id="43" name="Rectangle 42"/>
          <p:cNvSpPr/>
          <p:nvPr/>
        </p:nvSpPr>
        <p:spPr>
          <a:xfrm rot="2700000">
            <a:off x="875696" y="2611591"/>
            <a:ext cx="838200" cy="838200"/>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rot="2700000">
            <a:off x="3055752" y="2611591"/>
            <a:ext cx="838200" cy="838200"/>
          </a:xfrm>
          <a:prstGeom prst="rect">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rot="2700000">
            <a:off x="5235808" y="2611591"/>
            <a:ext cx="838200" cy="838200"/>
          </a:xfrm>
          <a:prstGeom prst="rect">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rot="2700000">
            <a:off x="7415863" y="2611591"/>
            <a:ext cx="838200" cy="838200"/>
          </a:xfrm>
          <a:prstGeom prst="rect">
            <a:avLst/>
          </a:prstGeom>
          <a:solidFill>
            <a:schemeClr val="accent4"/>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33"/>
          <p:cNvSpPr/>
          <p:nvPr/>
        </p:nvSpPr>
        <p:spPr>
          <a:xfrm>
            <a:off x="5499800" y="2766353"/>
            <a:ext cx="310216" cy="528676"/>
          </a:xfrm>
          <a:custGeom>
            <a:avLst/>
            <a:gdLst/>
            <a:ahLst/>
            <a:cxnLst/>
            <a:rect l="l" t="t" r="r" b="b"/>
            <a:pathLst>
              <a:path w="126802" h="216098">
                <a:moveTo>
                  <a:pt x="86618" y="178594"/>
                </a:moveTo>
                <a:lnTo>
                  <a:pt x="44649" y="196900"/>
                </a:lnTo>
                <a:lnTo>
                  <a:pt x="45095" y="197346"/>
                </a:lnTo>
                <a:lnTo>
                  <a:pt x="45542" y="197346"/>
                </a:lnTo>
                <a:lnTo>
                  <a:pt x="80368" y="197346"/>
                </a:lnTo>
                <a:cubicBezTo>
                  <a:pt x="84535" y="197346"/>
                  <a:pt x="86618" y="195114"/>
                  <a:pt x="86618" y="190649"/>
                </a:cubicBezTo>
                <a:close/>
                <a:moveTo>
                  <a:pt x="86172" y="156716"/>
                </a:moveTo>
                <a:lnTo>
                  <a:pt x="39291" y="177254"/>
                </a:lnTo>
                <a:lnTo>
                  <a:pt x="39291" y="190649"/>
                </a:lnTo>
                <a:lnTo>
                  <a:pt x="39291" y="192435"/>
                </a:lnTo>
                <a:lnTo>
                  <a:pt x="86618" y="171896"/>
                </a:lnTo>
                <a:lnTo>
                  <a:pt x="86618" y="158948"/>
                </a:lnTo>
                <a:cubicBezTo>
                  <a:pt x="86618" y="158055"/>
                  <a:pt x="86470" y="157311"/>
                  <a:pt x="86172" y="156716"/>
                </a:cubicBezTo>
                <a:close/>
                <a:moveTo>
                  <a:pt x="45542" y="152698"/>
                </a:moveTo>
                <a:cubicBezTo>
                  <a:pt x="41375" y="152698"/>
                  <a:pt x="39291" y="154781"/>
                  <a:pt x="39291" y="158948"/>
                </a:cubicBezTo>
                <a:lnTo>
                  <a:pt x="39291" y="170557"/>
                </a:lnTo>
                <a:lnTo>
                  <a:pt x="79921" y="152698"/>
                </a:lnTo>
                <a:close/>
                <a:moveTo>
                  <a:pt x="84386" y="81707"/>
                </a:moveTo>
                <a:cubicBezTo>
                  <a:pt x="85577" y="79921"/>
                  <a:pt x="87065" y="79921"/>
                  <a:pt x="88851" y="81707"/>
                </a:cubicBezTo>
                <a:cubicBezTo>
                  <a:pt x="89744" y="83195"/>
                  <a:pt x="89744" y="84683"/>
                  <a:pt x="88851" y="86171"/>
                </a:cubicBezTo>
                <a:lnTo>
                  <a:pt x="79921" y="94655"/>
                </a:lnTo>
                <a:cubicBezTo>
                  <a:pt x="79624" y="95250"/>
                  <a:pt x="78879" y="95548"/>
                  <a:pt x="77689" y="95548"/>
                </a:cubicBezTo>
                <a:cubicBezTo>
                  <a:pt x="76796" y="95548"/>
                  <a:pt x="76052" y="95250"/>
                  <a:pt x="75456" y="94655"/>
                </a:cubicBezTo>
                <a:cubicBezTo>
                  <a:pt x="73968" y="93166"/>
                  <a:pt x="73968" y="91678"/>
                  <a:pt x="75456" y="90190"/>
                </a:cubicBezTo>
                <a:close/>
                <a:moveTo>
                  <a:pt x="40184" y="81707"/>
                </a:moveTo>
                <a:cubicBezTo>
                  <a:pt x="41970" y="79921"/>
                  <a:pt x="43458" y="79921"/>
                  <a:pt x="44649" y="81707"/>
                </a:cubicBezTo>
                <a:lnTo>
                  <a:pt x="53579" y="90190"/>
                </a:lnTo>
                <a:cubicBezTo>
                  <a:pt x="55067" y="91678"/>
                  <a:pt x="55067" y="93166"/>
                  <a:pt x="53579" y="94655"/>
                </a:cubicBezTo>
                <a:cubicBezTo>
                  <a:pt x="52983" y="95250"/>
                  <a:pt x="52239" y="95548"/>
                  <a:pt x="51346" y="95548"/>
                </a:cubicBezTo>
                <a:cubicBezTo>
                  <a:pt x="50156" y="95548"/>
                  <a:pt x="49411" y="95250"/>
                  <a:pt x="49114" y="94655"/>
                </a:cubicBezTo>
                <a:lnTo>
                  <a:pt x="40184" y="86171"/>
                </a:lnTo>
                <a:cubicBezTo>
                  <a:pt x="39291" y="84683"/>
                  <a:pt x="39291" y="83195"/>
                  <a:pt x="40184" y="81707"/>
                </a:cubicBezTo>
                <a:close/>
                <a:moveTo>
                  <a:pt x="64741" y="73223"/>
                </a:moveTo>
                <a:cubicBezTo>
                  <a:pt x="66824" y="73223"/>
                  <a:pt x="67866" y="74265"/>
                  <a:pt x="67866" y="76349"/>
                </a:cubicBezTo>
                <a:lnTo>
                  <a:pt x="67866" y="92422"/>
                </a:lnTo>
                <a:cubicBezTo>
                  <a:pt x="67866" y="94506"/>
                  <a:pt x="66824" y="95548"/>
                  <a:pt x="64741" y="95548"/>
                </a:cubicBezTo>
                <a:cubicBezTo>
                  <a:pt x="62657" y="95548"/>
                  <a:pt x="61615" y="94506"/>
                  <a:pt x="61615" y="92422"/>
                </a:cubicBezTo>
                <a:lnTo>
                  <a:pt x="61615" y="76349"/>
                </a:lnTo>
                <a:cubicBezTo>
                  <a:pt x="61615" y="74265"/>
                  <a:pt x="62657" y="73223"/>
                  <a:pt x="64741" y="73223"/>
                </a:cubicBezTo>
                <a:close/>
                <a:moveTo>
                  <a:pt x="62062" y="61615"/>
                </a:moveTo>
                <a:cubicBezTo>
                  <a:pt x="63550" y="60126"/>
                  <a:pt x="65038" y="60126"/>
                  <a:pt x="66527" y="61615"/>
                </a:cubicBezTo>
                <a:cubicBezTo>
                  <a:pt x="67122" y="62210"/>
                  <a:pt x="67420" y="62954"/>
                  <a:pt x="67420" y="63847"/>
                </a:cubicBezTo>
                <a:cubicBezTo>
                  <a:pt x="67420" y="64740"/>
                  <a:pt x="67122" y="65484"/>
                  <a:pt x="66527" y="66080"/>
                </a:cubicBezTo>
                <a:cubicBezTo>
                  <a:pt x="65931" y="66675"/>
                  <a:pt x="65187" y="66973"/>
                  <a:pt x="64294" y="66973"/>
                </a:cubicBezTo>
                <a:cubicBezTo>
                  <a:pt x="63401" y="66973"/>
                  <a:pt x="62657" y="66675"/>
                  <a:pt x="62062" y="66080"/>
                </a:cubicBezTo>
                <a:cubicBezTo>
                  <a:pt x="61466" y="65484"/>
                  <a:pt x="61169" y="64740"/>
                  <a:pt x="61169" y="63847"/>
                </a:cubicBezTo>
                <a:cubicBezTo>
                  <a:pt x="61169" y="62954"/>
                  <a:pt x="61466" y="62210"/>
                  <a:pt x="62062" y="61615"/>
                </a:cubicBezTo>
                <a:close/>
                <a:moveTo>
                  <a:pt x="63401" y="12501"/>
                </a:moveTo>
                <a:cubicBezTo>
                  <a:pt x="49709" y="12501"/>
                  <a:pt x="37877" y="17413"/>
                  <a:pt x="27906" y="27235"/>
                </a:cubicBezTo>
                <a:cubicBezTo>
                  <a:pt x="17934" y="37058"/>
                  <a:pt x="12949" y="48964"/>
                  <a:pt x="12949" y="62954"/>
                </a:cubicBezTo>
                <a:cubicBezTo>
                  <a:pt x="12949" y="75456"/>
                  <a:pt x="16372" y="89594"/>
                  <a:pt x="23218" y="105370"/>
                </a:cubicBezTo>
                <a:cubicBezTo>
                  <a:pt x="30064" y="121146"/>
                  <a:pt x="38249" y="132755"/>
                  <a:pt x="47774" y="140196"/>
                </a:cubicBezTo>
                <a:lnTo>
                  <a:pt x="80368" y="140196"/>
                </a:lnTo>
                <a:lnTo>
                  <a:pt x="79921" y="139303"/>
                </a:lnTo>
                <a:cubicBezTo>
                  <a:pt x="89149" y="131862"/>
                  <a:pt x="97111" y="120327"/>
                  <a:pt x="103808" y="104700"/>
                </a:cubicBezTo>
                <a:cubicBezTo>
                  <a:pt x="110505" y="89074"/>
                  <a:pt x="113854" y="75158"/>
                  <a:pt x="113854" y="62954"/>
                </a:cubicBezTo>
                <a:cubicBezTo>
                  <a:pt x="113854" y="48964"/>
                  <a:pt x="108868" y="37058"/>
                  <a:pt x="98897" y="27235"/>
                </a:cubicBezTo>
                <a:cubicBezTo>
                  <a:pt x="88925" y="17413"/>
                  <a:pt x="77093" y="12501"/>
                  <a:pt x="63401" y="12501"/>
                </a:cubicBezTo>
                <a:close/>
                <a:moveTo>
                  <a:pt x="63401" y="0"/>
                </a:moveTo>
                <a:cubicBezTo>
                  <a:pt x="80963" y="0"/>
                  <a:pt x="95920" y="6176"/>
                  <a:pt x="108273" y="18529"/>
                </a:cubicBezTo>
                <a:cubicBezTo>
                  <a:pt x="120626" y="30882"/>
                  <a:pt x="126802" y="45690"/>
                  <a:pt x="126802" y="62954"/>
                </a:cubicBezTo>
                <a:cubicBezTo>
                  <a:pt x="126802" y="75456"/>
                  <a:pt x="123602" y="89743"/>
                  <a:pt x="117203" y="105817"/>
                </a:cubicBezTo>
                <a:cubicBezTo>
                  <a:pt x="110803" y="121890"/>
                  <a:pt x="102692" y="134838"/>
                  <a:pt x="92869" y="144661"/>
                </a:cubicBezTo>
                <a:cubicBezTo>
                  <a:pt x="97334" y="148530"/>
                  <a:pt x="99566" y="153293"/>
                  <a:pt x="99566" y="158948"/>
                </a:cubicBezTo>
                <a:lnTo>
                  <a:pt x="99566" y="190649"/>
                </a:lnTo>
                <a:cubicBezTo>
                  <a:pt x="99566" y="196007"/>
                  <a:pt x="97706" y="200546"/>
                  <a:pt x="93985" y="204267"/>
                </a:cubicBezTo>
                <a:cubicBezTo>
                  <a:pt x="90265" y="207987"/>
                  <a:pt x="85725" y="209848"/>
                  <a:pt x="80368" y="209848"/>
                </a:cubicBezTo>
                <a:lnTo>
                  <a:pt x="75903" y="209848"/>
                </a:lnTo>
                <a:cubicBezTo>
                  <a:pt x="74415" y="214015"/>
                  <a:pt x="71587" y="216098"/>
                  <a:pt x="67420" y="216098"/>
                </a:cubicBezTo>
                <a:lnTo>
                  <a:pt x="58043" y="216098"/>
                </a:lnTo>
                <a:cubicBezTo>
                  <a:pt x="54174" y="216098"/>
                  <a:pt x="51495" y="214015"/>
                  <a:pt x="50007" y="209848"/>
                </a:cubicBezTo>
                <a:lnTo>
                  <a:pt x="45542" y="209848"/>
                </a:lnTo>
                <a:cubicBezTo>
                  <a:pt x="40184" y="209848"/>
                  <a:pt x="35645" y="207987"/>
                  <a:pt x="31924" y="204267"/>
                </a:cubicBezTo>
                <a:cubicBezTo>
                  <a:pt x="28203" y="200546"/>
                  <a:pt x="26343" y="196007"/>
                  <a:pt x="26343" y="190649"/>
                </a:cubicBezTo>
                <a:lnTo>
                  <a:pt x="26343" y="158948"/>
                </a:lnTo>
                <a:cubicBezTo>
                  <a:pt x="26343" y="152995"/>
                  <a:pt x="28724" y="148084"/>
                  <a:pt x="33487" y="144214"/>
                </a:cubicBezTo>
                <a:cubicBezTo>
                  <a:pt x="23664" y="134392"/>
                  <a:pt x="15627" y="121592"/>
                  <a:pt x="9377" y="105817"/>
                </a:cubicBezTo>
                <a:cubicBezTo>
                  <a:pt x="3126" y="90041"/>
                  <a:pt x="0" y="75753"/>
                  <a:pt x="0" y="62954"/>
                </a:cubicBezTo>
                <a:cubicBezTo>
                  <a:pt x="0" y="45690"/>
                  <a:pt x="6177" y="30882"/>
                  <a:pt x="18530" y="18529"/>
                </a:cubicBezTo>
                <a:cubicBezTo>
                  <a:pt x="30882" y="6176"/>
                  <a:pt x="45840" y="0"/>
                  <a:pt x="63401" y="0"/>
                </a:cubicBezTo>
                <a:close/>
              </a:path>
            </a:pathLst>
          </a:custGeom>
          <a:solidFill>
            <a:schemeClr val="bg1"/>
          </a:solidFill>
          <a:ln>
            <a:noFill/>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endParaRPr lang="en-US" sz="1500"/>
          </a:p>
        </p:txBody>
      </p:sp>
      <p:sp>
        <p:nvSpPr>
          <p:cNvPr id="35" name="Freeform 34"/>
          <p:cNvSpPr/>
          <p:nvPr/>
        </p:nvSpPr>
        <p:spPr>
          <a:xfrm>
            <a:off x="1021876" y="2763077"/>
            <a:ext cx="545840" cy="535229"/>
          </a:xfrm>
          <a:custGeom>
            <a:avLst/>
            <a:gdLst/>
            <a:ahLst/>
            <a:cxnLst/>
            <a:rect l="l" t="t" r="r" b="b"/>
            <a:pathLst>
              <a:path w="223115" h="218778">
                <a:moveTo>
                  <a:pt x="96378" y="145554"/>
                </a:moveTo>
                <a:cubicBezTo>
                  <a:pt x="93997" y="145554"/>
                  <a:pt x="92508" y="145703"/>
                  <a:pt x="91913" y="146001"/>
                </a:cubicBezTo>
                <a:cubicBezTo>
                  <a:pt x="91020" y="146299"/>
                  <a:pt x="90573" y="148382"/>
                  <a:pt x="90573" y="152252"/>
                </a:cubicBezTo>
                <a:lnTo>
                  <a:pt x="90573" y="205830"/>
                </a:lnTo>
                <a:lnTo>
                  <a:pt x="134775" y="205830"/>
                </a:lnTo>
                <a:lnTo>
                  <a:pt x="134775" y="152252"/>
                </a:lnTo>
                <a:cubicBezTo>
                  <a:pt x="134775" y="149275"/>
                  <a:pt x="134329" y="147415"/>
                  <a:pt x="133436" y="146671"/>
                </a:cubicBezTo>
                <a:cubicBezTo>
                  <a:pt x="132543" y="145926"/>
                  <a:pt x="130311" y="145554"/>
                  <a:pt x="126739" y="145554"/>
                </a:cubicBezTo>
                <a:close/>
                <a:moveTo>
                  <a:pt x="55748" y="126802"/>
                </a:moveTo>
                <a:cubicBezTo>
                  <a:pt x="57831" y="126802"/>
                  <a:pt x="58873" y="127844"/>
                  <a:pt x="58873" y="129927"/>
                </a:cubicBezTo>
                <a:lnTo>
                  <a:pt x="58873" y="133053"/>
                </a:lnTo>
                <a:cubicBezTo>
                  <a:pt x="58873" y="135136"/>
                  <a:pt x="57831" y="136178"/>
                  <a:pt x="55748" y="136178"/>
                </a:cubicBezTo>
                <a:cubicBezTo>
                  <a:pt x="53664" y="136178"/>
                  <a:pt x="52622" y="135136"/>
                  <a:pt x="52622" y="133053"/>
                </a:cubicBezTo>
                <a:lnTo>
                  <a:pt x="52622" y="129927"/>
                </a:lnTo>
                <a:cubicBezTo>
                  <a:pt x="52622" y="127844"/>
                  <a:pt x="53664" y="126802"/>
                  <a:pt x="55748" y="126802"/>
                </a:cubicBezTo>
                <a:close/>
                <a:moveTo>
                  <a:pt x="96936" y="45765"/>
                </a:moveTo>
                <a:cubicBezTo>
                  <a:pt x="97606" y="45914"/>
                  <a:pt x="98164" y="46435"/>
                  <a:pt x="98610" y="47328"/>
                </a:cubicBezTo>
                <a:cubicBezTo>
                  <a:pt x="100098" y="48816"/>
                  <a:pt x="100098" y="50304"/>
                  <a:pt x="98610" y="51793"/>
                </a:cubicBezTo>
                <a:lnTo>
                  <a:pt x="58873" y="82600"/>
                </a:lnTo>
                <a:lnTo>
                  <a:pt x="58873" y="116979"/>
                </a:lnTo>
                <a:cubicBezTo>
                  <a:pt x="58873" y="119063"/>
                  <a:pt x="57831" y="120105"/>
                  <a:pt x="55748" y="120105"/>
                </a:cubicBezTo>
                <a:cubicBezTo>
                  <a:pt x="53664" y="120105"/>
                  <a:pt x="52622" y="119063"/>
                  <a:pt x="52622" y="116979"/>
                </a:cubicBezTo>
                <a:lnTo>
                  <a:pt x="52622" y="80814"/>
                </a:lnTo>
                <a:cubicBezTo>
                  <a:pt x="52622" y="79624"/>
                  <a:pt x="52771" y="78879"/>
                  <a:pt x="53069" y="78582"/>
                </a:cubicBezTo>
                <a:lnTo>
                  <a:pt x="94592" y="46435"/>
                </a:lnTo>
                <a:cubicBezTo>
                  <a:pt x="95485" y="45840"/>
                  <a:pt x="96266" y="45616"/>
                  <a:pt x="96936" y="45765"/>
                </a:cubicBezTo>
                <a:close/>
                <a:moveTo>
                  <a:pt x="111558" y="14288"/>
                </a:moveTo>
                <a:lnTo>
                  <a:pt x="38781" y="69206"/>
                </a:lnTo>
                <a:cubicBezTo>
                  <a:pt x="39377" y="70396"/>
                  <a:pt x="39674" y="71587"/>
                  <a:pt x="39674" y="72777"/>
                </a:cubicBezTo>
                <a:lnTo>
                  <a:pt x="39674" y="185738"/>
                </a:lnTo>
                <a:cubicBezTo>
                  <a:pt x="39674" y="194965"/>
                  <a:pt x="40567" y="200621"/>
                  <a:pt x="42353" y="202704"/>
                </a:cubicBezTo>
                <a:cubicBezTo>
                  <a:pt x="44139" y="204788"/>
                  <a:pt x="49199" y="205830"/>
                  <a:pt x="57534" y="205830"/>
                </a:cubicBezTo>
                <a:lnTo>
                  <a:pt x="84323" y="205830"/>
                </a:lnTo>
                <a:lnTo>
                  <a:pt x="84323" y="152252"/>
                </a:lnTo>
                <a:cubicBezTo>
                  <a:pt x="84323" y="146894"/>
                  <a:pt x="85141" y="143396"/>
                  <a:pt x="86778" y="141759"/>
                </a:cubicBezTo>
                <a:cubicBezTo>
                  <a:pt x="88415" y="140122"/>
                  <a:pt x="91615" y="139304"/>
                  <a:pt x="96378" y="139304"/>
                </a:cubicBezTo>
                <a:lnTo>
                  <a:pt x="126739" y="139304"/>
                </a:lnTo>
                <a:cubicBezTo>
                  <a:pt x="131799" y="139304"/>
                  <a:pt x="135520" y="140122"/>
                  <a:pt x="137901" y="141759"/>
                </a:cubicBezTo>
                <a:cubicBezTo>
                  <a:pt x="140282" y="143396"/>
                  <a:pt x="141473" y="146894"/>
                  <a:pt x="141473" y="152252"/>
                </a:cubicBezTo>
                <a:lnTo>
                  <a:pt x="141473" y="205830"/>
                </a:lnTo>
                <a:lnTo>
                  <a:pt x="165583" y="205830"/>
                </a:lnTo>
                <a:cubicBezTo>
                  <a:pt x="174215" y="205830"/>
                  <a:pt x="179722" y="204714"/>
                  <a:pt x="182103" y="202481"/>
                </a:cubicBezTo>
                <a:cubicBezTo>
                  <a:pt x="184484" y="200249"/>
                  <a:pt x="185675" y="194668"/>
                  <a:pt x="185675" y="185738"/>
                </a:cubicBezTo>
                <a:lnTo>
                  <a:pt x="185675" y="72777"/>
                </a:lnTo>
                <a:cubicBezTo>
                  <a:pt x="185675" y="72480"/>
                  <a:pt x="185675" y="72033"/>
                  <a:pt x="185675" y="71438"/>
                </a:cubicBezTo>
                <a:lnTo>
                  <a:pt x="186121" y="70545"/>
                </a:lnTo>
                <a:close/>
                <a:moveTo>
                  <a:pt x="110219" y="0"/>
                </a:moveTo>
                <a:lnTo>
                  <a:pt x="111112" y="0"/>
                </a:lnTo>
                <a:lnTo>
                  <a:pt x="111558" y="0"/>
                </a:lnTo>
                <a:lnTo>
                  <a:pt x="112005" y="0"/>
                </a:lnTo>
                <a:lnTo>
                  <a:pt x="112898" y="0"/>
                </a:lnTo>
                <a:cubicBezTo>
                  <a:pt x="112898" y="298"/>
                  <a:pt x="113047" y="447"/>
                  <a:pt x="113344" y="447"/>
                </a:cubicBezTo>
                <a:lnTo>
                  <a:pt x="113791" y="447"/>
                </a:lnTo>
                <a:cubicBezTo>
                  <a:pt x="114088" y="447"/>
                  <a:pt x="114237" y="521"/>
                  <a:pt x="114237" y="670"/>
                </a:cubicBezTo>
                <a:cubicBezTo>
                  <a:pt x="114237" y="819"/>
                  <a:pt x="114386" y="893"/>
                  <a:pt x="114684" y="893"/>
                </a:cubicBezTo>
                <a:lnTo>
                  <a:pt x="115130" y="1340"/>
                </a:lnTo>
                <a:lnTo>
                  <a:pt x="115577" y="1340"/>
                </a:lnTo>
                <a:lnTo>
                  <a:pt x="220054" y="80368"/>
                </a:lnTo>
                <a:cubicBezTo>
                  <a:pt x="223626" y="82749"/>
                  <a:pt x="224072" y="85577"/>
                  <a:pt x="221393" y="88851"/>
                </a:cubicBezTo>
                <a:cubicBezTo>
                  <a:pt x="219905" y="90637"/>
                  <a:pt x="218268" y="91530"/>
                  <a:pt x="216482" y="91530"/>
                </a:cubicBezTo>
                <a:cubicBezTo>
                  <a:pt x="214994" y="91530"/>
                  <a:pt x="213654" y="91083"/>
                  <a:pt x="212464" y="90190"/>
                </a:cubicBezTo>
                <a:lnTo>
                  <a:pt x="198623" y="79921"/>
                </a:lnTo>
                <a:lnTo>
                  <a:pt x="198623" y="185738"/>
                </a:lnTo>
                <a:cubicBezTo>
                  <a:pt x="198623" y="198240"/>
                  <a:pt x="196167" y="206872"/>
                  <a:pt x="191256" y="211634"/>
                </a:cubicBezTo>
                <a:cubicBezTo>
                  <a:pt x="186344" y="216397"/>
                  <a:pt x="177787" y="218778"/>
                  <a:pt x="165583" y="218778"/>
                </a:cubicBezTo>
                <a:lnTo>
                  <a:pt x="57534" y="218778"/>
                </a:lnTo>
                <a:cubicBezTo>
                  <a:pt x="45627" y="218778"/>
                  <a:pt x="37591" y="216471"/>
                  <a:pt x="33423" y="211857"/>
                </a:cubicBezTo>
                <a:cubicBezTo>
                  <a:pt x="29256" y="207244"/>
                  <a:pt x="27173" y="198537"/>
                  <a:pt x="27173" y="185738"/>
                </a:cubicBezTo>
                <a:lnTo>
                  <a:pt x="27173" y="78135"/>
                </a:lnTo>
                <a:lnTo>
                  <a:pt x="10653" y="90190"/>
                </a:lnTo>
                <a:cubicBezTo>
                  <a:pt x="9462" y="91083"/>
                  <a:pt x="8123" y="91530"/>
                  <a:pt x="6634" y="91530"/>
                </a:cubicBezTo>
                <a:cubicBezTo>
                  <a:pt x="4551" y="91530"/>
                  <a:pt x="2914" y="90637"/>
                  <a:pt x="1723" y="88851"/>
                </a:cubicBezTo>
                <a:cubicBezTo>
                  <a:pt x="-956" y="85577"/>
                  <a:pt x="-509" y="82749"/>
                  <a:pt x="3063" y="80368"/>
                </a:cubicBezTo>
                <a:lnTo>
                  <a:pt x="107540" y="1340"/>
                </a:lnTo>
                <a:lnTo>
                  <a:pt x="107986" y="1340"/>
                </a:lnTo>
                <a:lnTo>
                  <a:pt x="108433" y="893"/>
                </a:lnTo>
                <a:cubicBezTo>
                  <a:pt x="108731" y="893"/>
                  <a:pt x="108879" y="819"/>
                  <a:pt x="108879" y="670"/>
                </a:cubicBezTo>
                <a:cubicBezTo>
                  <a:pt x="108879" y="521"/>
                  <a:pt x="109028" y="447"/>
                  <a:pt x="109326" y="447"/>
                </a:cubicBezTo>
                <a:lnTo>
                  <a:pt x="109772" y="447"/>
                </a:lnTo>
                <a:close/>
              </a:path>
            </a:pathLst>
          </a:custGeom>
          <a:solidFill>
            <a:schemeClr val="bg1"/>
          </a:solidFill>
          <a:ln>
            <a:noFill/>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endParaRPr lang="en-US" sz="1500"/>
          </a:p>
        </p:txBody>
      </p:sp>
      <p:sp>
        <p:nvSpPr>
          <p:cNvPr id="36" name="Freeform 35"/>
          <p:cNvSpPr/>
          <p:nvPr/>
        </p:nvSpPr>
        <p:spPr>
          <a:xfrm>
            <a:off x="3218160" y="2786016"/>
            <a:ext cx="513384" cy="489350"/>
          </a:xfrm>
          <a:custGeom>
            <a:avLst/>
            <a:gdLst/>
            <a:ahLst/>
            <a:cxnLst/>
            <a:rect l="l" t="t" r="r" b="b"/>
            <a:pathLst>
              <a:path w="209848" h="200025">
                <a:moveTo>
                  <a:pt x="63848" y="187523"/>
                </a:moveTo>
                <a:lnTo>
                  <a:pt x="149573" y="187523"/>
                </a:lnTo>
                <a:cubicBezTo>
                  <a:pt x="154038" y="187523"/>
                  <a:pt x="156270" y="189607"/>
                  <a:pt x="156270" y="193774"/>
                </a:cubicBezTo>
                <a:cubicBezTo>
                  <a:pt x="156270" y="197941"/>
                  <a:pt x="154038" y="200025"/>
                  <a:pt x="149573" y="200025"/>
                </a:cubicBezTo>
                <a:lnTo>
                  <a:pt x="63848" y="200025"/>
                </a:lnTo>
                <a:cubicBezTo>
                  <a:pt x="62359" y="200025"/>
                  <a:pt x="60946" y="199429"/>
                  <a:pt x="59606" y="198239"/>
                </a:cubicBezTo>
                <a:cubicBezTo>
                  <a:pt x="58267" y="197048"/>
                  <a:pt x="57597" y="195560"/>
                  <a:pt x="57597" y="193774"/>
                </a:cubicBezTo>
                <a:cubicBezTo>
                  <a:pt x="57597" y="191988"/>
                  <a:pt x="58267" y="190500"/>
                  <a:pt x="59606" y="189309"/>
                </a:cubicBezTo>
                <a:cubicBezTo>
                  <a:pt x="60946" y="188118"/>
                  <a:pt x="62359" y="187523"/>
                  <a:pt x="63848" y="187523"/>
                </a:cubicBezTo>
                <a:close/>
                <a:moveTo>
                  <a:pt x="12948" y="126801"/>
                </a:moveTo>
                <a:lnTo>
                  <a:pt x="12948" y="139749"/>
                </a:lnTo>
                <a:cubicBezTo>
                  <a:pt x="12948" y="142428"/>
                  <a:pt x="13841" y="144661"/>
                  <a:pt x="15627" y="146447"/>
                </a:cubicBezTo>
                <a:cubicBezTo>
                  <a:pt x="17413" y="148232"/>
                  <a:pt x="19646" y="149125"/>
                  <a:pt x="22325" y="149125"/>
                </a:cubicBezTo>
                <a:lnTo>
                  <a:pt x="187524" y="149125"/>
                </a:lnTo>
                <a:cubicBezTo>
                  <a:pt x="190203" y="149125"/>
                  <a:pt x="192435" y="148232"/>
                  <a:pt x="194221" y="146447"/>
                </a:cubicBezTo>
                <a:cubicBezTo>
                  <a:pt x="196007" y="144661"/>
                  <a:pt x="196900" y="142428"/>
                  <a:pt x="196900" y="139749"/>
                </a:cubicBezTo>
                <a:lnTo>
                  <a:pt x="196900" y="126801"/>
                </a:lnTo>
                <a:close/>
                <a:moveTo>
                  <a:pt x="63513" y="95101"/>
                </a:moveTo>
                <a:cubicBezTo>
                  <a:pt x="64183" y="94803"/>
                  <a:pt x="64889" y="94952"/>
                  <a:pt x="65634" y="95547"/>
                </a:cubicBezTo>
                <a:cubicBezTo>
                  <a:pt x="68015" y="96143"/>
                  <a:pt x="68610" y="97482"/>
                  <a:pt x="67420" y="99566"/>
                </a:cubicBezTo>
                <a:lnTo>
                  <a:pt x="65634" y="104477"/>
                </a:lnTo>
                <a:cubicBezTo>
                  <a:pt x="65038" y="105965"/>
                  <a:pt x="63997" y="106709"/>
                  <a:pt x="62508" y="106709"/>
                </a:cubicBezTo>
                <a:lnTo>
                  <a:pt x="61615" y="106263"/>
                </a:lnTo>
                <a:cubicBezTo>
                  <a:pt x="59234" y="105668"/>
                  <a:pt x="58639" y="104328"/>
                  <a:pt x="59829" y="102245"/>
                </a:cubicBezTo>
                <a:lnTo>
                  <a:pt x="61615" y="97333"/>
                </a:lnTo>
                <a:cubicBezTo>
                  <a:pt x="62211" y="96143"/>
                  <a:pt x="62843" y="95398"/>
                  <a:pt x="63513" y="95101"/>
                </a:cubicBezTo>
                <a:close/>
                <a:moveTo>
                  <a:pt x="89186" y="83046"/>
                </a:moveTo>
                <a:cubicBezTo>
                  <a:pt x="89855" y="82748"/>
                  <a:pt x="90786" y="82748"/>
                  <a:pt x="91976" y="83046"/>
                </a:cubicBezTo>
                <a:cubicBezTo>
                  <a:pt x="93762" y="83641"/>
                  <a:pt x="94357" y="84980"/>
                  <a:pt x="93762" y="87064"/>
                </a:cubicBezTo>
                <a:lnTo>
                  <a:pt x="84832" y="110281"/>
                </a:lnTo>
                <a:cubicBezTo>
                  <a:pt x="84237" y="111770"/>
                  <a:pt x="83195" y="112514"/>
                  <a:pt x="81707" y="112514"/>
                </a:cubicBezTo>
                <a:cubicBezTo>
                  <a:pt x="81112" y="112216"/>
                  <a:pt x="80665" y="112067"/>
                  <a:pt x="80368" y="112067"/>
                </a:cubicBezTo>
                <a:cubicBezTo>
                  <a:pt x="78582" y="111472"/>
                  <a:pt x="77986" y="110132"/>
                  <a:pt x="78582" y="108049"/>
                </a:cubicBezTo>
                <a:lnTo>
                  <a:pt x="87958" y="84832"/>
                </a:lnTo>
                <a:cubicBezTo>
                  <a:pt x="88107" y="83939"/>
                  <a:pt x="88516" y="83343"/>
                  <a:pt x="89186" y="83046"/>
                </a:cubicBezTo>
                <a:close/>
                <a:moveTo>
                  <a:pt x="93539" y="72777"/>
                </a:moveTo>
                <a:cubicBezTo>
                  <a:pt x="94283" y="72479"/>
                  <a:pt x="95102" y="72479"/>
                  <a:pt x="95995" y="72777"/>
                </a:cubicBezTo>
                <a:cubicBezTo>
                  <a:pt x="97780" y="73967"/>
                  <a:pt x="98376" y="75307"/>
                  <a:pt x="97780" y="76795"/>
                </a:cubicBezTo>
                <a:lnTo>
                  <a:pt x="96888" y="79027"/>
                </a:lnTo>
                <a:cubicBezTo>
                  <a:pt x="96292" y="80516"/>
                  <a:pt x="95250" y="81260"/>
                  <a:pt x="93762" y="81260"/>
                </a:cubicBezTo>
                <a:cubicBezTo>
                  <a:pt x="93167" y="81260"/>
                  <a:pt x="92869" y="81111"/>
                  <a:pt x="92869" y="80813"/>
                </a:cubicBezTo>
                <a:cubicBezTo>
                  <a:pt x="90488" y="80218"/>
                  <a:pt x="89893" y="78879"/>
                  <a:pt x="91083" y="76795"/>
                </a:cubicBezTo>
                <a:lnTo>
                  <a:pt x="91530" y="74563"/>
                </a:lnTo>
                <a:cubicBezTo>
                  <a:pt x="92125" y="73670"/>
                  <a:pt x="92795" y="73074"/>
                  <a:pt x="93539" y="72777"/>
                </a:cubicBezTo>
                <a:close/>
                <a:moveTo>
                  <a:pt x="80926" y="50452"/>
                </a:moveTo>
                <a:cubicBezTo>
                  <a:pt x="81595" y="50155"/>
                  <a:pt x="82302" y="50304"/>
                  <a:pt x="83047" y="50899"/>
                </a:cubicBezTo>
                <a:cubicBezTo>
                  <a:pt x="85428" y="51494"/>
                  <a:pt x="86023" y="52834"/>
                  <a:pt x="84832" y="54917"/>
                </a:cubicBezTo>
                <a:lnTo>
                  <a:pt x="71884" y="88850"/>
                </a:lnTo>
                <a:cubicBezTo>
                  <a:pt x="71289" y="90041"/>
                  <a:pt x="70247" y="90636"/>
                  <a:pt x="68759" y="90636"/>
                </a:cubicBezTo>
                <a:lnTo>
                  <a:pt x="67866" y="90636"/>
                </a:lnTo>
                <a:cubicBezTo>
                  <a:pt x="65782" y="89445"/>
                  <a:pt x="65187" y="88106"/>
                  <a:pt x="66080" y="86618"/>
                </a:cubicBezTo>
                <a:lnTo>
                  <a:pt x="79028" y="52685"/>
                </a:lnTo>
                <a:cubicBezTo>
                  <a:pt x="79623" y="51494"/>
                  <a:pt x="80256" y="50750"/>
                  <a:pt x="80926" y="50452"/>
                </a:cubicBezTo>
                <a:close/>
                <a:moveTo>
                  <a:pt x="12948" y="34825"/>
                </a:moveTo>
                <a:lnTo>
                  <a:pt x="12948" y="120550"/>
                </a:lnTo>
                <a:lnTo>
                  <a:pt x="196900" y="120550"/>
                </a:lnTo>
                <a:lnTo>
                  <a:pt x="196900" y="34825"/>
                </a:lnTo>
                <a:close/>
                <a:moveTo>
                  <a:pt x="22325" y="12501"/>
                </a:moveTo>
                <a:cubicBezTo>
                  <a:pt x="19646" y="12501"/>
                  <a:pt x="17413" y="13469"/>
                  <a:pt x="15627" y="15403"/>
                </a:cubicBezTo>
                <a:cubicBezTo>
                  <a:pt x="13841" y="17338"/>
                  <a:pt x="12948" y="19496"/>
                  <a:pt x="12948" y="21877"/>
                </a:cubicBezTo>
                <a:lnTo>
                  <a:pt x="12948" y="28575"/>
                </a:lnTo>
                <a:lnTo>
                  <a:pt x="196900" y="28575"/>
                </a:lnTo>
                <a:lnTo>
                  <a:pt x="196900" y="21877"/>
                </a:lnTo>
                <a:cubicBezTo>
                  <a:pt x="196900" y="19496"/>
                  <a:pt x="196007" y="17338"/>
                  <a:pt x="194221" y="15403"/>
                </a:cubicBezTo>
                <a:cubicBezTo>
                  <a:pt x="192435" y="13469"/>
                  <a:pt x="190203" y="12501"/>
                  <a:pt x="187524" y="12501"/>
                </a:cubicBezTo>
                <a:close/>
                <a:moveTo>
                  <a:pt x="22325" y="0"/>
                </a:moveTo>
                <a:lnTo>
                  <a:pt x="187524" y="0"/>
                </a:lnTo>
                <a:cubicBezTo>
                  <a:pt x="193775" y="0"/>
                  <a:pt x="199058" y="2158"/>
                  <a:pt x="203374" y="6474"/>
                </a:cubicBezTo>
                <a:cubicBezTo>
                  <a:pt x="207690" y="10790"/>
                  <a:pt x="209848" y="15924"/>
                  <a:pt x="209848" y="21877"/>
                </a:cubicBezTo>
                <a:lnTo>
                  <a:pt x="209848" y="139749"/>
                </a:lnTo>
                <a:cubicBezTo>
                  <a:pt x="209848" y="146000"/>
                  <a:pt x="207690" y="151283"/>
                  <a:pt x="203374" y="155599"/>
                </a:cubicBezTo>
                <a:cubicBezTo>
                  <a:pt x="199058" y="159915"/>
                  <a:pt x="193775" y="162073"/>
                  <a:pt x="187524" y="162073"/>
                </a:cubicBezTo>
                <a:lnTo>
                  <a:pt x="22325" y="162073"/>
                </a:lnTo>
                <a:cubicBezTo>
                  <a:pt x="16074" y="162073"/>
                  <a:pt x="10790" y="159915"/>
                  <a:pt x="6474" y="155599"/>
                </a:cubicBezTo>
                <a:cubicBezTo>
                  <a:pt x="2158" y="151283"/>
                  <a:pt x="0" y="146000"/>
                  <a:pt x="0" y="139749"/>
                </a:cubicBezTo>
                <a:lnTo>
                  <a:pt x="0" y="21877"/>
                </a:lnTo>
                <a:cubicBezTo>
                  <a:pt x="0" y="15924"/>
                  <a:pt x="2158" y="10790"/>
                  <a:pt x="6474" y="6474"/>
                </a:cubicBezTo>
                <a:cubicBezTo>
                  <a:pt x="10790" y="2158"/>
                  <a:pt x="16074" y="0"/>
                  <a:pt x="22325" y="0"/>
                </a:cubicBezTo>
                <a:close/>
              </a:path>
            </a:pathLst>
          </a:custGeom>
          <a:solidFill>
            <a:schemeClr val="bg1"/>
          </a:solidFill>
          <a:ln>
            <a:noFill/>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endParaRPr lang="en-US" sz="1500"/>
          </a:p>
        </p:txBody>
      </p:sp>
      <p:sp>
        <p:nvSpPr>
          <p:cNvPr id="37" name="Shape 2547"/>
          <p:cNvSpPr/>
          <p:nvPr/>
        </p:nvSpPr>
        <p:spPr>
          <a:xfrm>
            <a:off x="7587318" y="2783046"/>
            <a:ext cx="495290" cy="495290"/>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22854" tIns="22854" rIns="22854" bIns="22854" anchor="ctr"/>
          <a:lstStyle/>
          <a:p>
            <a:pPr defTabSz="274238">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800"/>
          </a:p>
        </p:txBody>
      </p:sp>
      <p:sp>
        <p:nvSpPr>
          <p:cNvPr id="18" name="TextBox 17"/>
          <p:cNvSpPr txBox="1"/>
          <p:nvPr/>
        </p:nvSpPr>
        <p:spPr>
          <a:xfrm>
            <a:off x="439571" y="3694078"/>
            <a:ext cx="1710449" cy="1107996"/>
          </a:xfrm>
          <a:prstGeom prst="rect">
            <a:avLst/>
          </a:prstGeom>
          <a:noFill/>
        </p:spPr>
        <p:txBody>
          <a:bodyPr wrap="square" lIns="0" tIns="0" rIns="0" bIns="0" rtlCol="0">
            <a:spAutoFit/>
          </a:bodyPr>
          <a:lstStyle/>
          <a:p>
            <a:pPr algn="ctr">
              <a:lnSpc>
                <a:spcPct val="150000"/>
              </a:lnSpc>
            </a:pPr>
            <a:r>
              <a:rPr lang="en-US" sz="1500" b="1" dirty="0">
                <a:solidFill>
                  <a:schemeClr val="bg1"/>
                </a:solidFill>
                <a:latin typeface="+mj-lt"/>
              </a:rPr>
              <a:t>Your title here</a:t>
            </a:r>
          </a:p>
          <a:p>
            <a:pPr algn="ctr">
              <a:lnSpc>
                <a:spcPct val="150000"/>
              </a:lnSpc>
            </a:pPr>
            <a:r>
              <a:rPr lang="en-US" sz="1100" dirty="0">
                <a:solidFill>
                  <a:schemeClr val="bg1"/>
                </a:solidFill>
              </a:rPr>
              <a:t>There are many variations of passages of lorem ipsum available</a:t>
            </a:r>
          </a:p>
        </p:txBody>
      </p:sp>
      <p:sp>
        <p:nvSpPr>
          <p:cNvPr id="19" name="TextBox 18"/>
          <p:cNvSpPr txBox="1"/>
          <p:nvPr/>
        </p:nvSpPr>
        <p:spPr>
          <a:xfrm>
            <a:off x="2619627" y="3694078"/>
            <a:ext cx="1710449" cy="1107996"/>
          </a:xfrm>
          <a:prstGeom prst="rect">
            <a:avLst/>
          </a:prstGeom>
          <a:noFill/>
        </p:spPr>
        <p:txBody>
          <a:bodyPr wrap="square" lIns="0" tIns="0" rIns="0" bIns="0" rtlCol="0">
            <a:spAutoFit/>
          </a:bodyPr>
          <a:lstStyle/>
          <a:p>
            <a:pPr algn="ctr">
              <a:lnSpc>
                <a:spcPct val="150000"/>
              </a:lnSpc>
            </a:pPr>
            <a:r>
              <a:rPr lang="en-US" sz="1500" b="1" dirty="0">
                <a:solidFill>
                  <a:schemeClr val="bg1"/>
                </a:solidFill>
                <a:latin typeface="+mj-lt"/>
              </a:rPr>
              <a:t>Your title here</a:t>
            </a:r>
          </a:p>
          <a:p>
            <a:pPr algn="ctr">
              <a:lnSpc>
                <a:spcPct val="150000"/>
              </a:lnSpc>
            </a:pPr>
            <a:r>
              <a:rPr lang="en-US" sz="1100" dirty="0">
                <a:solidFill>
                  <a:schemeClr val="bg1"/>
                </a:solidFill>
              </a:rPr>
              <a:t>There are many variations of passages of lorem ipsum available</a:t>
            </a:r>
          </a:p>
        </p:txBody>
      </p:sp>
      <p:sp>
        <p:nvSpPr>
          <p:cNvPr id="20" name="TextBox 19"/>
          <p:cNvSpPr txBox="1"/>
          <p:nvPr/>
        </p:nvSpPr>
        <p:spPr>
          <a:xfrm>
            <a:off x="4799683" y="3694078"/>
            <a:ext cx="1710449" cy="1107996"/>
          </a:xfrm>
          <a:prstGeom prst="rect">
            <a:avLst/>
          </a:prstGeom>
          <a:noFill/>
        </p:spPr>
        <p:txBody>
          <a:bodyPr wrap="square" lIns="0" tIns="0" rIns="0" bIns="0" rtlCol="0">
            <a:spAutoFit/>
          </a:bodyPr>
          <a:lstStyle/>
          <a:p>
            <a:pPr algn="ctr">
              <a:lnSpc>
                <a:spcPct val="150000"/>
              </a:lnSpc>
            </a:pPr>
            <a:r>
              <a:rPr lang="en-US" sz="1500" b="1" dirty="0">
                <a:solidFill>
                  <a:schemeClr val="bg1"/>
                </a:solidFill>
                <a:latin typeface="+mj-lt"/>
              </a:rPr>
              <a:t>Your title here</a:t>
            </a:r>
          </a:p>
          <a:p>
            <a:pPr algn="ctr">
              <a:lnSpc>
                <a:spcPct val="150000"/>
              </a:lnSpc>
            </a:pPr>
            <a:r>
              <a:rPr lang="en-US" sz="1100" dirty="0">
                <a:solidFill>
                  <a:schemeClr val="bg1"/>
                </a:solidFill>
              </a:rPr>
              <a:t>There are many variations of passages of lorem ipsum available</a:t>
            </a:r>
          </a:p>
        </p:txBody>
      </p:sp>
      <p:sp>
        <p:nvSpPr>
          <p:cNvPr id="21" name="TextBox 20"/>
          <p:cNvSpPr txBox="1"/>
          <p:nvPr/>
        </p:nvSpPr>
        <p:spPr>
          <a:xfrm>
            <a:off x="6979738" y="3694078"/>
            <a:ext cx="1710449" cy="1107996"/>
          </a:xfrm>
          <a:prstGeom prst="rect">
            <a:avLst/>
          </a:prstGeom>
          <a:noFill/>
        </p:spPr>
        <p:txBody>
          <a:bodyPr wrap="square" lIns="0" tIns="0" rIns="0" bIns="0" rtlCol="0">
            <a:spAutoFit/>
          </a:bodyPr>
          <a:lstStyle/>
          <a:p>
            <a:pPr algn="ctr">
              <a:lnSpc>
                <a:spcPct val="150000"/>
              </a:lnSpc>
            </a:pPr>
            <a:r>
              <a:rPr lang="en-US" sz="1500" b="1" dirty="0">
                <a:solidFill>
                  <a:schemeClr val="bg1"/>
                </a:solidFill>
                <a:latin typeface="+mj-lt"/>
              </a:rPr>
              <a:t>Your title here</a:t>
            </a:r>
          </a:p>
          <a:p>
            <a:pPr algn="ctr">
              <a:lnSpc>
                <a:spcPct val="150000"/>
              </a:lnSpc>
            </a:pPr>
            <a:r>
              <a:rPr lang="en-US" sz="1100" dirty="0">
                <a:solidFill>
                  <a:schemeClr val="bg1"/>
                </a:solidFill>
              </a:rPr>
              <a:t>There are many variations of passages of lorem ipsum available</a:t>
            </a:r>
          </a:p>
        </p:txBody>
      </p:sp>
    </p:spTree>
    <p:extLst>
      <p:ext uri="{BB962C8B-B14F-4D97-AF65-F5344CB8AC3E}">
        <p14:creationId xmlns:p14="http://schemas.microsoft.com/office/powerpoint/2010/main" val="2739671364"/>
      </p:ext>
    </p:extLst>
  </p:cSld>
  <p:clrMapOvr>
    <a:masterClrMapping/>
  </p:clrMapOvr>
  <p:transition spd="slow">
    <p:push dir="u"/>
  </p:transition>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4" name="Group 313"/>
          <p:cNvGrpSpPr/>
          <p:nvPr/>
        </p:nvGrpSpPr>
        <p:grpSpPr>
          <a:xfrm>
            <a:off x="-1926282" y="1441272"/>
            <a:ext cx="6504536" cy="3254350"/>
            <a:chOff x="2093912" y="1430338"/>
            <a:chExt cx="4953001" cy="2478088"/>
          </a:xfrm>
        </p:grpSpPr>
        <p:sp>
          <p:nvSpPr>
            <p:cNvPr id="315" name="Freeform 36"/>
            <p:cNvSpPr>
              <a:spLocks/>
            </p:cNvSpPr>
            <p:nvPr/>
          </p:nvSpPr>
          <p:spPr bwMode="auto">
            <a:xfrm>
              <a:off x="2940050" y="1430338"/>
              <a:ext cx="3248026" cy="2103438"/>
            </a:xfrm>
            <a:custGeom>
              <a:avLst/>
              <a:gdLst>
                <a:gd name="T0" fmla="*/ 1760 w 1760"/>
                <a:gd name="T1" fmla="*/ 1140 h 1140"/>
                <a:gd name="T2" fmla="*/ 1760 w 1760"/>
                <a:gd name="T3" fmla="*/ 57 h 1140"/>
                <a:gd name="T4" fmla="*/ 1703 w 1760"/>
                <a:gd name="T5" fmla="*/ 0 h 1140"/>
                <a:gd name="T6" fmla="*/ 58 w 1760"/>
                <a:gd name="T7" fmla="*/ 0 h 1140"/>
                <a:gd name="T8" fmla="*/ 0 w 1760"/>
                <a:gd name="T9" fmla="*/ 57 h 1140"/>
                <a:gd name="T10" fmla="*/ 0 w 1760"/>
                <a:gd name="T11" fmla="*/ 1140 h 1140"/>
                <a:gd name="T12" fmla="*/ 1760 w 1760"/>
                <a:gd name="T13" fmla="*/ 1140 h 1140"/>
              </a:gdLst>
              <a:ahLst/>
              <a:cxnLst>
                <a:cxn ang="0">
                  <a:pos x="T0" y="T1"/>
                </a:cxn>
                <a:cxn ang="0">
                  <a:pos x="T2" y="T3"/>
                </a:cxn>
                <a:cxn ang="0">
                  <a:pos x="T4" y="T5"/>
                </a:cxn>
                <a:cxn ang="0">
                  <a:pos x="T6" y="T7"/>
                </a:cxn>
                <a:cxn ang="0">
                  <a:pos x="T8" y="T9"/>
                </a:cxn>
                <a:cxn ang="0">
                  <a:pos x="T10" y="T11"/>
                </a:cxn>
                <a:cxn ang="0">
                  <a:pos x="T12" y="T13"/>
                </a:cxn>
              </a:cxnLst>
              <a:rect l="0" t="0" r="r" b="b"/>
              <a:pathLst>
                <a:path w="1760" h="1140">
                  <a:moveTo>
                    <a:pt x="1760" y="1140"/>
                  </a:moveTo>
                  <a:cubicBezTo>
                    <a:pt x="1760" y="57"/>
                    <a:pt x="1760" y="57"/>
                    <a:pt x="1760" y="57"/>
                  </a:cubicBezTo>
                  <a:cubicBezTo>
                    <a:pt x="1760" y="25"/>
                    <a:pt x="1734" y="0"/>
                    <a:pt x="1703" y="0"/>
                  </a:cubicBezTo>
                  <a:cubicBezTo>
                    <a:pt x="58" y="0"/>
                    <a:pt x="58" y="0"/>
                    <a:pt x="58" y="0"/>
                  </a:cubicBezTo>
                  <a:cubicBezTo>
                    <a:pt x="26" y="0"/>
                    <a:pt x="0" y="25"/>
                    <a:pt x="0" y="57"/>
                  </a:cubicBezTo>
                  <a:cubicBezTo>
                    <a:pt x="0" y="1140"/>
                    <a:pt x="0" y="1140"/>
                    <a:pt x="0" y="1140"/>
                  </a:cubicBezTo>
                  <a:cubicBezTo>
                    <a:pt x="1760" y="1140"/>
                    <a:pt x="1760" y="1140"/>
                    <a:pt x="1760" y="1140"/>
                  </a:cubicBezTo>
                </a:path>
              </a:pathLst>
            </a:custGeom>
            <a:solidFill>
              <a:schemeClr val="tx1">
                <a:lumMod val="90000"/>
                <a:lumOff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6" name="Rectangle 37"/>
            <p:cNvSpPr>
              <a:spLocks noChangeArrowheads="1"/>
            </p:cNvSpPr>
            <p:nvPr/>
          </p:nvSpPr>
          <p:spPr bwMode="auto">
            <a:xfrm>
              <a:off x="3063875" y="1550988"/>
              <a:ext cx="3008313" cy="1727200"/>
            </a:xfrm>
            <a:prstGeom prst="rect">
              <a:avLst/>
            </a:prstGeom>
            <a:solidFill>
              <a:srgbClr val="D6D0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7" name="Rectangle 38"/>
            <p:cNvSpPr>
              <a:spLocks noChangeArrowheads="1"/>
            </p:cNvSpPr>
            <p:nvPr/>
          </p:nvSpPr>
          <p:spPr bwMode="auto">
            <a:xfrm>
              <a:off x="3063875" y="1550988"/>
              <a:ext cx="3008313" cy="172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8" name="Freeform 39"/>
            <p:cNvSpPr>
              <a:spLocks/>
            </p:cNvSpPr>
            <p:nvPr/>
          </p:nvSpPr>
          <p:spPr bwMode="auto">
            <a:xfrm>
              <a:off x="2940050" y="1430338"/>
              <a:ext cx="2276475" cy="104775"/>
            </a:xfrm>
            <a:custGeom>
              <a:avLst/>
              <a:gdLst>
                <a:gd name="T0" fmla="*/ 1234 w 1234"/>
                <a:gd name="T1" fmla="*/ 0 h 57"/>
                <a:gd name="T2" fmla="*/ 58 w 1234"/>
                <a:gd name="T3" fmla="*/ 0 h 57"/>
                <a:gd name="T4" fmla="*/ 0 w 1234"/>
                <a:gd name="T5" fmla="*/ 54 h 57"/>
                <a:gd name="T6" fmla="*/ 0 w 1234"/>
                <a:gd name="T7" fmla="*/ 57 h 57"/>
                <a:gd name="T8" fmla="*/ 58 w 1234"/>
                <a:gd name="T9" fmla="*/ 0 h 57"/>
                <a:gd name="T10" fmla="*/ 1234 w 1234"/>
                <a:gd name="T11" fmla="*/ 0 h 57"/>
              </a:gdLst>
              <a:ahLst/>
              <a:cxnLst>
                <a:cxn ang="0">
                  <a:pos x="T0" y="T1"/>
                </a:cxn>
                <a:cxn ang="0">
                  <a:pos x="T2" y="T3"/>
                </a:cxn>
                <a:cxn ang="0">
                  <a:pos x="T4" y="T5"/>
                </a:cxn>
                <a:cxn ang="0">
                  <a:pos x="T6" y="T7"/>
                </a:cxn>
                <a:cxn ang="0">
                  <a:pos x="T8" y="T9"/>
                </a:cxn>
                <a:cxn ang="0">
                  <a:pos x="T10" y="T11"/>
                </a:cxn>
              </a:cxnLst>
              <a:rect l="0" t="0" r="r" b="b"/>
              <a:pathLst>
                <a:path w="1234" h="57">
                  <a:moveTo>
                    <a:pt x="1234" y="0"/>
                  </a:moveTo>
                  <a:cubicBezTo>
                    <a:pt x="58" y="0"/>
                    <a:pt x="58" y="0"/>
                    <a:pt x="58" y="0"/>
                  </a:cubicBezTo>
                  <a:cubicBezTo>
                    <a:pt x="26" y="0"/>
                    <a:pt x="0" y="24"/>
                    <a:pt x="0" y="54"/>
                  </a:cubicBezTo>
                  <a:cubicBezTo>
                    <a:pt x="0" y="57"/>
                    <a:pt x="0" y="57"/>
                    <a:pt x="0" y="57"/>
                  </a:cubicBezTo>
                  <a:cubicBezTo>
                    <a:pt x="0" y="25"/>
                    <a:pt x="26" y="0"/>
                    <a:pt x="58" y="0"/>
                  </a:cubicBezTo>
                  <a:cubicBezTo>
                    <a:pt x="1234" y="0"/>
                    <a:pt x="1234" y="0"/>
                    <a:pt x="123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 name="Freeform 40"/>
            <p:cNvSpPr>
              <a:spLocks/>
            </p:cNvSpPr>
            <p:nvPr/>
          </p:nvSpPr>
          <p:spPr bwMode="auto">
            <a:xfrm>
              <a:off x="2940050" y="1430338"/>
              <a:ext cx="2276475" cy="1965325"/>
            </a:xfrm>
            <a:custGeom>
              <a:avLst/>
              <a:gdLst>
                <a:gd name="T0" fmla="*/ 1234 w 1234"/>
                <a:gd name="T1" fmla="*/ 0 h 1065"/>
                <a:gd name="T2" fmla="*/ 58 w 1234"/>
                <a:gd name="T3" fmla="*/ 0 h 1065"/>
                <a:gd name="T4" fmla="*/ 0 w 1234"/>
                <a:gd name="T5" fmla="*/ 57 h 1065"/>
                <a:gd name="T6" fmla="*/ 0 w 1234"/>
                <a:gd name="T7" fmla="*/ 1065 h 1065"/>
                <a:gd name="T8" fmla="*/ 168 w 1234"/>
                <a:gd name="T9" fmla="*/ 1065 h 1065"/>
                <a:gd name="T10" fmla="*/ 232 w 1234"/>
                <a:gd name="T11" fmla="*/ 1001 h 1065"/>
                <a:gd name="T12" fmla="*/ 67 w 1234"/>
                <a:gd name="T13" fmla="*/ 1001 h 1065"/>
                <a:gd name="T14" fmla="*/ 67 w 1234"/>
                <a:gd name="T15" fmla="*/ 65 h 1065"/>
                <a:gd name="T16" fmla="*/ 1169 w 1234"/>
                <a:gd name="T17" fmla="*/ 65 h 1065"/>
                <a:gd name="T18" fmla="*/ 1234 w 1234"/>
                <a:gd name="T19" fmla="*/ 0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4" h="1065">
                  <a:moveTo>
                    <a:pt x="1234" y="0"/>
                  </a:moveTo>
                  <a:cubicBezTo>
                    <a:pt x="58" y="0"/>
                    <a:pt x="58" y="0"/>
                    <a:pt x="58" y="0"/>
                  </a:cubicBezTo>
                  <a:cubicBezTo>
                    <a:pt x="26" y="0"/>
                    <a:pt x="0" y="25"/>
                    <a:pt x="0" y="57"/>
                  </a:cubicBezTo>
                  <a:cubicBezTo>
                    <a:pt x="0" y="1065"/>
                    <a:pt x="0" y="1065"/>
                    <a:pt x="0" y="1065"/>
                  </a:cubicBezTo>
                  <a:cubicBezTo>
                    <a:pt x="168" y="1065"/>
                    <a:pt x="168" y="1065"/>
                    <a:pt x="168" y="1065"/>
                  </a:cubicBezTo>
                  <a:cubicBezTo>
                    <a:pt x="232" y="1001"/>
                    <a:pt x="232" y="1001"/>
                    <a:pt x="232" y="1001"/>
                  </a:cubicBezTo>
                  <a:cubicBezTo>
                    <a:pt x="67" y="1001"/>
                    <a:pt x="67" y="1001"/>
                    <a:pt x="67" y="1001"/>
                  </a:cubicBezTo>
                  <a:cubicBezTo>
                    <a:pt x="67" y="65"/>
                    <a:pt x="67" y="65"/>
                    <a:pt x="67" y="65"/>
                  </a:cubicBezTo>
                  <a:cubicBezTo>
                    <a:pt x="1169" y="65"/>
                    <a:pt x="1169" y="65"/>
                    <a:pt x="1169" y="65"/>
                  </a:cubicBezTo>
                  <a:cubicBezTo>
                    <a:pt x="1234" y="0"/>
                    <a:pt x="1234" y="0"/>
                    <a:pt x="1234" y="0"/>
                  </a:cubicBezTo>
                </a:path>
              </a:pathLst>
            </a:custGeom>
            <a:solidFill>
              <a:srgbClr val="FFFFFF">
                <a:alpha val="2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7" name="Freeform 42"/>
            <p:cNvSpPr>
              <a:spLocks/>
            </p:cNvSpPr>
            <p:nvPr/>
          </p:nvSpPr>
          <p:spPr bwMode="auto">
            <a:xfrm>
              <a:off x="3063875" y="1550988"/>
              <a:ext cx="2033588" cy="1727200"/>
            </a:xfrm>
            <a:custGeom>
              <a:avLst/>
              <a:gdLst>
                <a:gd name="T0" fmla="*/ 1281 w 1281"/>
                <a:gd name="T1" fmla="*/ 0 h 1088"/>
                <a:gd name="T2" fmla="*/ 0 w 1281"/>
                <a:gd name="T3" fmla="*/ 0 h 1088"/>
                <a:gd name="T4" fmla="*/ 0 w 1281"/>
                <a:gd name="T5" fmla="*/ 1088 h 1088"/>
                <a:gd name="T6" fmla="*/ 192 w 1281"/>
                <a:gd name="T7" fmla="*/ 1088 h 1088"/>
                <a:gd name="T8" fmla="*/ 1281 w 1281"/>
                <a:gd name="T9" fmla="*/ 0 h 1088"/>
              </a:gdLst>
              <a:ahLst/>
              <a:cxnLst>
                <a:cxn ang="0">
                  <a:pos x="T0" y="T1"/>
                </a:cxn>
                <a:cxn ang="0">
                  <a:pos x="T2" y="T3"/>
                </a:cxn>
                <a:cxn ang="0">
                  <a:pos x="T4" y="T5"/>
                </a:cxn>
                <a:cxn ang="0">
                  <a:pos x="T6" y="T7"/>
                </a:cxn>
                <a:cxn ang="0">
                  <a:pos x="T8" y="T9"/>
                </a:cxn>
              </a:cxnLst>
              <a:rect l="0" t="0" r="r" b="b"/>
              <a:pathLst>
                <a:path w="1281" h="1088">
                  <a:moveTo>
                    <a:pt x="1281" y="0"/>
                  </a:moveTo>
                  <a:lnTo>
                    <a:pt x="0" y="0"/>
                  </a:lnTo>
                  <a:lnTo>
                    <a:pt x="0" y="1088"/>
                  </a:lnTo>
                  <a:lnTo>
                    <a:pt x="192" y="1088"/>
                  </a:lnTo>
                  <a:lnTo>
                    <a:pt x="1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8" name="Freeform 43"/>
            <p:cNvSpPr>
              <a:spLocks/>
            </p:cNvSpPr>
            <p:nvPr/>
          </p:nvSpPr>
          <p:spPr bwMode="auto">
            <a:xfrm>
              <a:off x="2093912" y="3397251"/>
              <a:ext cx="4943476" cy="498475"/>
            </a:xfrm>
            <a:custGeom>
              <a:avLst/>
              <a:gdLst>
                <a:gd name="T0" fmla="*/ 2672 w 2680"/>
                <a:gd name="T1" fmla="*/ 234 h 270"/>
                <a:gd name="T2" fmla="*/ 2219 w 2680"/>
                <a:gd name="T3" fmla="*/ 0 h 270"/>
                <a:gd name="T4" fmla="*/ 1497 w 2680"/>
                <a:gd name="T5" fmla="*/ 0 h 270"/>
                <a:gd name="T6" fmla="*/ 1183 w 2680"/>
                <a:gd name="T7" fmla="*/ 0 h 270"/>
                <a:gd name="T8" fmla="*/ 460 w 2680"/>
                <a:gd name="T9" fmla="*/ 0 h 270"/>
                <a:gd name="T10" fmla="*/ 7 w 2680"/>
                <a:gd name="T11" fmla="*/ 234 h 270"/>
                <a:gd name="T12" fmla="*/ 54 w 2680"/>
                <a:gd name="T13" fmla="*/ 270 h 270"/>
                <a:gd name="T14" fmla="*/ 1183 w 2680"/>
                <a:gd name="T15" fmla="*/ 270 h 270"/>
                <a:gd name="T16" fmla="*/ 1497 w 2680"/>
                <a:gd name="T17" fmla="*/ 270 h 270"/>
                <a:gd name="T18" fmla="*/ 2626 w 2680"/>
                <a:gd name="T19" fmla="*/ 270 h 270"/>
                <a:gd name="T20" fmla="*/ 2672 w 2680"/>
                <a:gd name="T21" fmla="*/ 23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0" h="270">
                  <a:moveTo>
                    <a:pt x="2672" y="234"/>
                  </a:moveTo>
                  <a:cubicBezTo>
                    <a:pt x="2219" y="0"/>
                    <a:pt x="2219" y="0"/>
                    <a:pt x="2219" y="0"/>
                  </a:cubicBezTo>
                  <a:cubicBezTo>
                    <a:pt x="1497" y="0"/>
                    <a:pt x="1497" y="0"/>
                    <a:pt x="1497" y="0"/>
                  </a:cubicBezTo>
                  <a:cubicBezTo>
                    <a:pt x="1183" y="0"/>
                    <a:pt x="1183" y="0"/>
                    <a:pt x="1183" y="0"/>
                  </a:cubicBezTo>
                  <a:cubicBezTo>
                    <a:pt x="460" y="0"/>
                    <a:pt x="460" y="0"/>
                    <a:pt x="460" y="0"/>
                  </a:cubicBezTo>
                  <a:cubicBezTo>
                    <a:pt x="7" y="234"/>
                    <a:pt x="7" y="234"/>
                    <a:pt x="7" y="234"/>
                  </a:cubicBezTo>
                  <a:cubicBezTo>
                    <a:pt x="7" y="234"/>
                    <a:pt x="0" y="270"/>
                    <a:pt x="54" y="270"/>
                  </a:cubicBezTo>
                  <a:cubicBezTo>
                    <a:pt x="1183" y="270"/>
                    <a:pt x="1183" y="270"/>
                    <a:pt x="1183" y="270"/>
                  </a:cubicBezTo>
                  <a:cubicBezTo>
                    <a:pt x="1497" y="270"/>
                    <a:pt x="1497" y="270"/>
                    <a:pt x="1497" y="270"/>
                  </a:cubicBezTo>
                  <a:cubicBezTo>
                    <a:pt x="2626" y="270"/>
                    <a:pt x="2626" y="270"/>
                    <a:pt x="2626" y="270"/>
                  </a:cubicBezTo>
                  <a:cubicBezTo>
                    <a:pt x="2680" y="270"/>
                    <a:pt x="2672" y="234"/>
                    <a:pt x="2672" y="234"/>
                  </a:cubicBezTo>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29" name="Freeform 44"/>
            <p:cNvSpPr>
              <a:spLocks/>
            </p:cNvSpPr>
            <p:nvPr/>
          </p:nvSpPr>
          <p:spPr bwMode="auto">
            <a:xfrm>
              <a:off x="2093912" y="3829051"/>
              <a:ext cx="4953001" cy="74613"/>
            </a:xfrm>
            <a:custGeom>
              <a:avLst/>
              <a:gdLst>
                <a:gd name="T0" fmla="*/ 1512 w 2685"/>
                <a:gd name="T1" fmla="*/ 10 h 40"/>
                <a:gd name="T2" fmla="*/ 1168 w 2685"/>
                <a:gd name="T3" fmla="*/ 10 h 40"/>
                <a:gd name="T4" fmla="*/ 94 w 2685"/>
                <a:gd name="T5" fmla="*/ 10 h 40"/>
                <a:gd name="T6" fmla="*/ 29 w 2685"/>
                <a:gd name="T7" fmla="*/ 10 h 40"/>
                <a:gd name="T8" fmla="*/ 7 w 2685"/>
                <a:gd name="T9" fmla="*/ 0 h 40"/>
                <a:gd name="T10" fmla="*/ 54 w 2685"/>
                <a:gd name="T11" fmla="*/ 40 h 40"/>
                <a:gd name="T12" fmla="*/ 1183 w 2685"/>
                <a:gd name="T13" fmla="*/ 40 h 40"/>
                <a:gd name="T14" fmla="*/ 1497 w 2685"/>
                <a:gd name="T15" fmla="*/ 40 h 40"/>
                <a:gd name="T16" fmla="*/ 2604 w 2685"/>
                <a:gd name="T17" fmla="*/ 40 h 40"/>
                <a:gd name="T18" fmla="*/ 2672 w 2685"/>
                <a:gd name="T19" fmla="*/ 0 h 40"/>
                <a:gd name="T20" fmla="*/ 2593 w 2685"/>
                <a:gd name="T21" fmla="*/ 10 h 40"/>
                <a:gd name="T22" fmla="*/ 1512 w 2685"/>
                <a:gd name="T23" fmla="*/ 1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85" h="40">
                  <a:moveTo>
                    <a:pt x="1512" y="10"/>
                  </a:moveTo>
                  <a:cubicBezTo>
                    <a:pt x="1168" y="10"/>
                    <a:pt x="1168" y="10"/>
                    <a:pt x="1168" y="10"/>
                  </a:cubicBezTo>
                  <a:cubicBezTo>
                    <a:pt x="94" y="10"/>
                    <a:pt x="94" y="10"/>
                    <a:pt x="94" y="10"/>
                  </a:cubicBezTo>
                  <a:cubicBezTo>
                    <a:pt x="94" y="10"/>
                    <a:pt x="47" y="11"/>
                    <a:pt x="29" y="10"/>
                  </a:cubicBezTo>
                  <a:cubicBezTo>
                    <a:pt x="12" y="10"/>
                    <a:pt x="7" y="0"/>
                    <a:pt x="7" y="0"/>
                  </a:cubicBezTo>
                  <a:cubicBezTo>
                    <a:pt x="7" y="0"/>
                    <a:pt x="0" y="40"/>
                    <a:pt x="54" y="40"/>
                  </a:cubicBezTo>
                  <a:cubicBezTo>
                    <a:pt x="1183" y="40"/>
                    <a:pt x="1183" y="40"/>
                    <a:pt x="1183" y="40"/>
                  </a:cubicBezTo>
                  <a:cubicBezTo>
                    <a:pt x="1497" y="40"/>
                    <a:pt x="1497" y="40"/>
                    <a:pt x="1497" y="40"/>
                  </a:cubicBezTo>
                  <a:cubicBezTo>
                    <a:pt x="2604" y="40"/>
                    <a:pt x="2604" y="40"/>
                    <a:pt x="2604" y="40"/>
                  </a:cubicBezTo>
                  <a:cubicBezTo>
                    <a:pt x="2685" y="40"/>
                    <a:pt x="2672" y="0"/>
                    <a:pt x="2672" y="0"/>
                  </a:cubicBezTo>
                  <a:cubicBezTo>
                    <a:pt x="2672" y="0"/>
                    <a:pt x="2668" y="10"/>
                    <a:pt x="2593" y="10"/>
                  </a:cubicBezTo>
                  <a:cubicBezTo>
                    <a:pt x="2519" y="10"/>
                    <a:pt x="1512" y="10"/>
                    <a:pt x="1512" y="10"/>
                  </a:cubicBezTo>
                  <a:close/>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0" name="Freeform 45"/>
            <p:cNvSpPr>
              <a:spLocks/>
            </p:cNvSpPr>
            <p:nvPr/>
          </p:nvSpPr>
          <p:spPr bwMode="auto">
            <a:xfrm>
              <a:off x="2106612" y="3838576"/>
              <a:ext cx="4918076" cy="69850"/>
            </a:xfrm>
            <a:custGeom>
              <a:avLst/>
              <a:gdLst>
                <a:gd name="T0" fmla="*/ 2586 w 2666"/>
                <a:gd name="T1" fmla="*/ 10 h 38"/>
                <a:gd name="T2" fmla="*/ 1505 w 2666"/>
                <a:gd name="T3" fmla="*/ 10 h 38"/>
                <a:gd name="T4" fmla="*/ 1161 w 2666"/>
                <a:gd name="T5" fmla="*/ 10 h 38"/>
                <a:gd name="T6" fmla="*/ 87 w 2666"/>
                <a:gd name="T7" fmla="*/ 10 h 38"/>
                <a:gd name="T8" fmla="*/ 22 w 2666"/>
                <a:gd name="T9" fmla="*/ 10 h 38"/>
                <a:gd name="T10" fmla="*/ 0 w 2666"/>
                <a:gd name="T11" fmla="*/ 0 h 38"/>
                <a:gd name="T12" fmla="*/ 0 w 2666"/>
                <a:gd name="T13" fmla="*/ 3 h 38"/>
                <a:gd name="T14" fmla="*/ 47 w 2666"/>
                <a:gd name="T15" fmla="*/ 38 h 38"/>
                <a:gd name="T16" fmla="*/ 1176 w 2666"/>
                <a:gd name="T17" fmla="*/ 38 h 38"/>
                <a:gd name="T18" fmla="*/ 1490 w 2666"/>
                <a:gd name="T19" fmla="*/ 38 h 38"/>
                <a:gd name="T20" fmla="*/ 2597 w 2666"/>
                <a:gd name="T21" fmla="*/ 38 h 38"/>
                <a:gd name="T22" fmla="*/ 2666 w 2666"/>
                <a:gd name="T23" fmla="*/ 4 h 38"/>
                <a:gd name="T24" fmla="*/ 2665 w 2666"/>
                <a:gd name="T25" fmla="*/ 0 h 38"/>
                <a:gd name="T26" fmla="*/ 2586 w 2666"/>
                <a:gd name="T27" fmla="*/ 1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66" h="38">
                  <a:moveTo>
                    <a:pt x="2586" y="10"/>
                  </a:moveTo>
                  <a:cubicBezTo>
                    <a:pt x="2512" y="10"/>
                    <a:pt x="1505" y="10"/>
                    <a:pt x="1505" y="10"/>
                  </a:cubicBezTo>
                  <a:cubicBezTo>
                    <a:pt x="1161" y="10"/>
                    <a:pt x="1161" y="10"/>
                    <a:pt x="1161" y="10"/>
                  </a:cubicBezTo>
                  <a:cubicBezTo>
                    <a:pt x="87" y="10"/>
                    <a:pt x="87" y="10"/>
                    <a:pt x="87" y="10"/>
                  </a:cubicBezTo>
                  <a:cubicBezTo>
                    <a:pt x="87" y="10"/>
                    <a:pt x="40" y="10"/>
                    <a:pt x="22" y="10"/>
                  </a:cubicBezTo>
                  <a:cubicBezTo>
                    <a:pt x="5" y="9"/>
                    <a:pt x="0" y="0"/>
                    <a:pt x="0" y="0"/>
                  </a:cubicBezTo>
                  <a:cubicBezTo>
                    <a:pt x="0" y="0"/>
                    <a:pt x="0" y="1"/>
                    <a:pt x="0" y="3"/>
                  </a:cubicBezTo>
                  <a:cubicBezTo>
                    <a:pt x="0" y="14"/>
                    <a:pt x="5" y="38"/>
                    <a:pt x="47" y="38"/>
                  </a:cubicBezTo>
                  <a:cubicBezTo>
                    <a:pt x="1176" y="38"/>
                    <a:pt x="1176" y="38"/>
                    <a:pt x="1176" y="38"/>
                  </a:cubicBezTo>
                  <a:cubicBezTo>
                    <a:pt x="1490" y="38"/>
                    <a:pt x="1490" y="38"/>
                    <a:pt x="1490" y="38"/>
                  </a:cubicBezTo>
                  <a:cubicBezTo>
                    <a:pt x="2597" y="38"/>
                    <a:pt x="2597" y="38"/>
                    <a:pt x="2597" y="38"/>
                  </a:cubicBezTo>
                  <a:cubicBezTo>
                    <a:pt x="2657" y="38"/>
                    <a:pt x="2666" y="16"/>
                    <a:pt x="2666" y="4"/>
                  </a:cubicBezTo>
                  <a:cubicBezTo>
                    <a:pt x="2666" y="2"/>
                    <a:pt x="2665" y="0"/>
                    <a:pt x="2665" y="0"/>
                  </a:cubicBezTo>
                  <a:cubicBezTo>
                    <a:pt x="2665" y="0"/>
                    <a:pt x="2661" y="10"/>
                    <a:pt x="2586" y="10"/>
                  </a:cubicBezTo>
                  <a:close/>
                </a:path>
              </a:pathLst>
            </a:custGeom>
            <a:solidFill>
              <a:srgbClr val="8E8D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1" name="Freeform 46"/>
            <p:cNvSpPr>
              <a:spLocks noEditPoints="1"/>
            </p:cNvSpPr>
            <p:nvPr/>
          </p:nvSpPr>
          <p:spPr bwMode="auto">
            <a:xfrm>
              <a:off x="2792412" y="3438526"/>
              <a:ext cx="3540126" cy="214313"/>
            </a:xfrm>
            <a:custGeom>
              <a:avLst/>
              <a:gdLst>
                <a:gd name="T0" fmla="*/ 1811 w 1919"/>
                <a:gd name="T1" fmla="*/ 45 h 116"/>
                <a:gd name="T2" fmla="*/ 1641 w 1919"/>
                <a:gd name="T3" fmla="*/ 0 h 116"/>
                <a:gd name="T4" fmla="*/ 1532 w 1919"/>
                <a:gd name="T5" fmla="*/ 0 h 116"/>
                <a:gd name="T6" fmla="*/ 1424 w 1919"/>
                <a:gd name="T7" fmla="*/ 0 h 116"/>
                <a:gd name="T8" fmla="*/ 1315 w 1919"/>
                <a:gd name="T9" fmla="*/ 0 h 116"/>
                <a:gd name="T10" fmla="*/ 1207 w 1919"/>
                <a:gd name="T11" fmla="*/ 0 h 116"/>
                <a:gd name="T12" fmla="*/ 1098 w 1919"/>
                <a:gd name="T13" fmla="*/ 0 h 116"/>
                <a:gd name="T14" fmla="*/ 990 w 1919"/>
                <a:gd name="T15" fmla="*/ 0 h 116"/>
                <a:gd name="T16" fmla="*/ 880 w 1919"/>
                <a:gd name="T17" fmla="*/ 6 h 116"/>
                <a:gd name="T18" fmla="*/ 771 w 1919"/>
                <a:gd name="T19" fmla="*/ 6 h 116"/>
                <a:gd name="T20" fmla="*/ 661 w 1919"/>
                <a:gd name="T21" fmla="*/ 6 h 116"/>
                <a:gd name="T22" fmla="*/ 551 w 1919"/>
                <a:gd name="T23" fmla="*/ 6 h 116"/>
                <a:gd name="T24" fmla="*/ 441 w 1919"/>
                <a:gd name="T25" fmla="*/ 6 h 116"/>
                <a:gd name="T26" fmla="*/ 331 w 1919"/>
                <a:gd name="T27" fmla="*/ 6 h 116"/>
                <a:gd name="T28" fmla="*/ 169 w 1919"/>
                <a:gd name="T29" fmla="*/ 6 h 116"/>
                <a:gd name="T30" fmla="*/ 75 w 1919"/>
                <a:gd name="T31" fmla="*/ 65 h 116"/>
                <a:gd name="T32" fmla="*/ 1 w 1919"/>
                <a:gd name="T33" fmla="*/ 114 h 116"/>
                <a:gd name="T34" fmla="*/ 134 w 1919"/>
                <a:gd name="T35" fmla="*/ 113 h 116"/>
                <a:gd name="T36" fmla="*/ 267 w 1919"/>
                <a:gd name="T37" fmla="*/ 112 h 116"/>
                <a:gd name="T38" fmla="*/ 400 w 1919"/>
                <a:gd name="T39" fmla="*/ 112 h 116"/>
                <a:gd name="T40" fmla="*/ 568 w 1919"/>
                <a:gd name="T41" fmla="*/ 92 h 116"/>
                <a:gd name="T42" fmla="*/ 566 w 1919"/>
                <a:gd name="T43" fmla="*/ 113 h 116"/>
                <a:gd name="T44" fmla="*/ 1217 w 1919"/>
                <a:gd name="T45" fmla="*/ 112 h 116"/>
                <a:gd name="T46" fmla="*/ 1221 w 1919"/>
                <a:gd name="T47" fmla="*/ 93 h 116"/>
                <a:gd name="T48" fmla="*/ 1380 w 1919"/>
                <a:gd name="T49" fmla="*/ 92 h 116"/>
                <a:gd name="T50" fmla="*/ 1509 w 1919"/>
                <a:gd name="T51" fmla="*/ 92 h 116"/>
                <a:gd name="T52" fmla="*/ 1649 w 1919"/>
                <a:gd name="T53" fmla="*/ 112 h 116"/>
                <a:gd name="T54" fmla="*/ 1782 w 1919"/>
                <a:gd name="T55" fmla="*/ 116 h 116"/>
                <a:gd name="T56" fmla="*/ 1769 w 1919"/>
                <a:gd name="T57" fmla="*/ 92 h 116"/>
                <a:gd name="T58" fmla="*/ 1600 w 1919"/>
                <a:gd name="T59" fmla="*/ 89 h 116"/>
                <a:gd name="T60" fmla="*/ 1462 w 1919"/>
                <a:gd name="T61" fmla="*/ 88 h 116"/>
                <a:gd name="T62" fmla="*/ 1323 w 1919"/>
                <a:gd name="T63" fmla="*/ 69 h 116"/>
                <a:gd name="T64" fmla="*/ 454 w 1919"/>
                <a:gd name="T65" fmla="*/ 89 h 116"/>
                <a:gd name="T66" fmla="*/ 297 w 1919"/>
                <a:gd name="T67" fmla="*/ 50 h 116"/>
                <a:gd name="T68" fmla="*/ 287 w 1919"/>
                <a:gd name="T69" fmla="*/ 45 h 116"/>
                <a:gd name="T70" fmla="*/ 1681 w 1919"/>
                <a:gd name="T71" fmla="*/ 31 h 116"/>
                <a:gd name="T72" fmla="*/ 1626 w 1919"/>
                <a:gd name="T73" fmla="*/ 65 h 116"/>
                <a:gd name="T74" fmla="*/ 642 w 1919"/>
                <a:gd name="T75" fmla="*/ 44 h 116"/>
                <a:gd name="T76" fmla="*/ 396 w 1919"/>
                <a:gd name="T77" fmla="*/ 46 h 116"/>
                <a:gd name="T78" fmla="*/ 759 w 1919"/>
                <a:gd name="T79" fmla="*/ 46 h 116"/>
                <a:gd name="T80" fmla="*/ 878 w 1919"/>
                <a:gd name="T81" fmla="*/ 45 h 116"/>
                <a:gd name="T82" fmla="*/ 902 w 1919"/>
                <a:gd name="T83" fmla="*/ 66 h 116"/>
                <a:gd name="T84" fmla="*/ 1012 w 1919"/>
                <a:gd name="T85" fmla="*/ 66 h 116"/>
                <a:gd name="T86" fmla="*/ 1109 w 1919"/>
                <a:gd name="T87" fmla="*/ 29 h 116"/>
                <a:gd name="T88" fmla="*/ 1557 w 1919"/>
                <a:gd name="T89" fmla="*/ 29 h 116"/>
                <a:gd name="T90" fmla="*/ 1338 w 1919"/>
                <a:gd name="T91" fmla="*/ 31 h 116"/>
                <a:gd name="T92" fmla="*/ 1220 w 1919"/>
                <a:gd name="T93" fmla="*/ 45 h 116"/>
                <a:gd name="T94" fmla="*/ 1381 w 1919"/>
                <a:gd name="T95" fmla="*/ 66 h 116"/>
                <a:gd name="T96" fmla="*/ 1497 w 1919"/>
                <a:gd name="T97" fmla="*/ 49 h 116"/>
                <a:gd name="T98" fmla="*/ 524 w 1919"/>
                <a:gd name="T99" fmla="*/ 67 h 116"/>
                <a:gd name="T100" fmla="*/ 840 w 1919"/>
                <a:gd name="T101" fmla="*/ 69 h 116"/>
                <a:gd name="T102" fmla="*/ 952 w 1919"/>
                <a:gd name="T103" fmla="*/ 71 h 116"/>
                <a:gd name="T104" fmla="*/ 1487 w 1919"/>
                <a:gd name="T105" fmla="*/ 13 h 116"/>
                <a:gd name="T106" fmla="*/ 1379 w 1919"/>
                <a:gd name="T107" fmla="*/ 24 h 116"/>
                <a:gd name="T108" fmla="*/ 1157 w 1919"/>
                <a:gd name="T109" fmla="*/ 12 h 116"/>
                <a:gd name="T110" fmla="*/ 1038 w 1919"/>
                <a:gd name="T111" fmla="*/ 26 h 116"/>
                <a:gd name="T112" fmla="*/ 708 w 1919"/>
                <a:gd name="T113" fmla="*/ 26 h 116"/>
                <a:gd name="T114" fmla="*/ 594 w 1919"/>
                <a:gd name="T115" fmla="*/ 11 h 116"/>
                <a:gd name="T116" fmla="*/ 481 w 1919"/>
                <a:gd name="T117" fmla="*/ 25 h 116"/>
                <a:gd name="T118" fmla="*/ 263 w 1919"/>
                <a:gd name="T119" fmla="*/ 13 h 116"/>
                <a:gd name="T120" fmla="*/ 654 w 1919"/>
                <a:gd name="T121" fmla="*/ 50 h 116"/>
                <a:gd name="T122" fmla="*/ 1079 w 1919"/>
                <a:gd name="T123" fmla="*/ 88 h 116"/>
                <a:gd name="T124" fmla="*/ 1141 w 1919"/>
                <a:gd name="T125" fmla="*/ 4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9" h="116">
                  <a:moveTo>
                    <a:pt x="1918" y="112"/>
                  </a:moveTo>
                  <a:cubicBezTo>
                    <a:pt x="1918" y="112"/>
                    <a:pt x="1918" y="112"/>
                    <a:pt x="1919" y="112"/>
                  </a:cubicBezTo>
                  <a:cubicBezTo>
                    <a:pt x="1906" y="104"/>
                    <a:pt x="1895" y="97"/>
                    <a:pt x="1883" y="89"/>
                  </a:cubicBezTo>
                  <a:cubicBezTo>
                    <a:pt x="1882" y="89"/>
                    <a:pt x="1880" y="89"/>
                    <a:pt x="1879" y="89"/>
                  </a:cubicBezTo>
                  <a:cubicBezTo>
                    <a:pt x="1878" y="89"/>
                    <a:pt x="1878" y="89"/>
                    <a:pt x="1878" y="89"/>
                  </a:cubicBezTo>
                  <a:cubicBezTo>
                    <a:pt x="1879" y="89"/>
                    <a:pt x="1879" y="89"/>
                    <a:pt x="1879" y="89"/>
                  </a:cubicBezTo>
                  <a:cubicBezTo>
                    <a:pt x="1879" y="89"/>
                    <a:pt x="1879" y="89"/>
                    <a:pt x="1878" y="88"/>
                  </a:cubicBezTo>
                  <a:cubicBezTo>
                    <a:pt x="1879" y="88"/>
                    <a:pt x="1879" y="88"/>
                    <a:pt x="1879" y="88"/>
                  </a:cubicBezTo>
                  <a:cubicBezTo>
                    <a:pt x="1879" y="88"/>
                    <a:pt x="1879" y="88"/>
                    <a:pt x="1878" y="88"/>
                  </a:cubicBezTo>
                  <a:cubicBezTo>
                    <a:pt x="1879" y="88"/>
                    <a:pt x="1879" y="88"/>
                    <a:pt x="1879" y="88"/>
                  </a:cubicBezTo>
                  <a:cubicBezTo>
                    <a:pt x="1879" y="87"/>
                    <a:pt x="1879" y="87"/>
                    <a:pt x="1878" y="87"/>
                  </a:cubicBezTo>
                  <a:cubicBezTo>
                    <a:pt x="1879" y="87"/>
                    <a:pt x="1879" y="87"/>
                    <a:pt x="1879" y="87"/>
                  </a:cubicBezTo>
                  <a:cubicBezTo>
                    <a:pt x="1868" y="80"/>
                    <a:pt x="1857" y="73"/>
                    <a:pt x="1847" y="67"/>
                  </a:cubicBezTo>
                  <a:cubicBezTo>
                    <a:pt x="1846" y="67"/>
                    <a:pt x="1845" y="67"/>
                    <a:pt x="1843" y="67"/>
                  </a:cubicBezTo>
                  <a:cubicBezTo>
                    <a:pt x="1843" y="66"/>
                    <a:pt x="1843" y="66"/>
                    <a:pt x="1843" y="66"/>
                  </a:cubicBezTo>
                  <a:cubicBezTo>
                    <a:pt x="1844" y="66"/>
                    <a:pt x="1844" y="66"/>
                    <a:pt x="1844" y="66"/>
                  </a:cubicBezTo>
                  <a:cubicBezTo>
                    <a:pt x="1843" y="66"/>
                    <a:pt x="1843" y="66"/>
                    <a:pt x="1843" y="65"/>
                  </a:cubicBezTo>
                  <a:cubicBezTo>
                    <a:pt x="1844" y="65"/>
                    <a:pt x="1844" y="65"/>
                    <a:pt x="1844" y="65"/>
                  </a:cubicBezTo>
                  <a:cubicBezTo>
                    <a:pt x="1843" y="65"/>
                    <a:pt x="1843" y="65"/>
                    <a:pt x="1843" y="65"/>
                  </a:cubicBezTo>
                  <a:cubicBezTo>
                    <a:pt x="1844" y="65"/>
                    <a:pt x="1844" y="65"/>
                    <a:pt x="1844" y="65"/>
                  </a:cubicBezTo>
                  <a:cubicBezTo>
                    <a:pt x="1833" y="58"/>
                    <a:pt x="1823" y="52"/>
                    <a:pt x="1813" y="46"/>
                  </a:cubicBezTo>
                  <a:cubicBezTo>
                    <a:pt x="1812" y="46"/>
                    <a:pt x="1811" y="46"/>
                    <a:pt x="1810" y="46"/>
                  </a:cubicBezTo>
                  <a:cubicBezTo>
                    <a:pt x="1809" y="45"/>
                    <a:pt x="1809" y="45"/>
                    <a:pt x="1809" y="45"/>
                  </a:cubicBezTo>
                  <a:cubicBezTo>
                    <a:pt x="1810" y="45"/>
                    <a:pt x="1810" y="45"/>
                    <a:pt x="1811" y="45"/>
                  </a:cubicBezTo>
                  <a:cubicBezTo>
                    <a:pt x="1810" y="45"/>
                    <a:pt x="1810" y="45"/>
                    <a:pt x="1809" y="45"/>
                  </a:cubicBezTo>
                  <a:cubicBezTo>
                    <a:pt x="1810" y="45"/>
                    <a:pt x="1810" y="45"/>
                    <a:pt x="1811" y="45"/>
                  </a:cubicBezTo>
                  <a:cubicBezTo>
                    <a:pt x="1810" y="44"/>
                    <a:pt x="1810" y="44"/>
                    <a:pt x="1809" y="44"/>
                  </a:cubicBezTo>
                  <a:cubicBezTo>
                    <a:pt x="1810" y="44"/>
                    <a:pt x="1810" y="44"/>
                    <a:pt x="1811" y="44"/>
                  </a:cubicBezTo>
                  <a:cubicBezTo>
                    <a:pt x="1801" y="38"/>
                    <a:pt x="1792" y="32"/>
                    <a:pt x="1782" y="26"/>
                  </a:cubicBezTo>
                  <a:cubicBezTo>
                    <a:pt x="1781" y="26"/>
                    <a:pt x="1780" y="26"/>
                    <a:pt x="1779" y="26"/>
                  </a:cubicBezTo>
                  <a:cubicBezTo>
                    <a:pt x="1778" y="26"/>
                    <a:pt x="1778" y="26"/>
                    <a:pt x="1778" y="26"/>
                  </a:cubicBezTo>
                  <a:cubicBezTo>
                    <a:pt x="1779" y="26"/>
                    <a:pt x="1779" y="26"/>
                    <a:pt x="1779" y="26"/>
                  </a:cubicBezTo>
                  <a:cubicBezTo>
                    <a:pt x="1779" y="25"/>
                    <a:pt x="1779" y="25"/>
                    <a:pt x="1778" y="25"/>
                  </a:cubicBezTo>
                  <a:cubicBezTo>
                    <a:pt x="1779" y="25"/>
                    <a:pt x="1779" y="25"/>
                    <a:pt x="1779" y="25"/>
                  </a:cubicBezTo>
                  <a:cubicBezTo>
                    <a:pt x="1779" y="25"/>
                    <a:pt x="1779" y="25"/>
                    <a:pt x="1778" y="24"/>
                  </a:cubicBezTo>
                  <a:cubicBezTo>
                    <a:pt x="1779" y="24"/>
                    <a:pt x="1779" y="24"/>
                    <a:pt x="1779" y="24"/>
                  </a:cubicBezTo>
                  <a:cubicBezTo>
                    <a:pt x="1771" y="19"/>
                    <a:pt x="1762" y="13"/>
                    <a:pt x="1753" y="8"/>
                  </a:cubicBezTo>
                  <a:cubicBezTo>
                    <a:pt x="1752" y="8"/>
                    <a:pt x="1751" y="8"/>
                    <a:pt x="1750" y="8"/>
                  </a:cubicBezTo>
                  <a:cubicBezTo>
                    <a:pt x="1750" y="8"/>
                    <a:pt x="1750" y="8"/>
                    <a:pt x="1750" y="8"/>
                  </a:cubicBezTo>
                  <a:cubicBezTo>
                    <a:pt x="1751" y="8"/>
                    <a:pt x="1751" y="8"/>
                    <a:pt x="1751" y="8"/>
                  </a:cubicBezTo>
                  <a:cubicBezTo>
                    <a:pt x="1750" y="7"/>
                    <a:pt x="1750" y="7"/>
                    <a:pt x="1750" y="7"/>
                  </a:cubicBezTo>
                  <a:cubicBezTo>
                    <a:pt x="1751" y="7"/>
                    <a:pt x="1751" y="7"/>
                    <a:pt x="1751" y="7"/>
                  </a:cubicBezTo>
                  <a:cubicBezTo>
                    <a:pt x="1750" y="7"/>
                    <a:pt x="1750" y="7"/>
                    <a:pt x="1750" y="6"/>
                  </a:cubicBezTo>
                  <a:cubicBezTo>
                    <a:pt x="1751" y="6"/>
                    <a:pt x="1751" y="6"/>
                    <a:pt x="1751" y="6"/>
                  </a:cubicBezTo>
                  <a:cubicBezTo>
                    <a:pt x="1747" y="4"/>
                    <a:pt x="1744" y="2"/>
                    <a:pt x="1740" y="0"/>
                  </a:cubicBezTo>
                  <a:cubicBezTo>
                    <a:pt x="1707" y="0"/>
                    <a:pt x="1674" y="0"/>
                    <a:pt x="1641" y="0"/>
                  </a:cubicBezTo>
                  <a:cubicBezTo>
                    <a:pt x="1642" y="0"/>
                    <a:pt x="1642" y="0"/>
                    <a:pt x="1642" y="0"/>
                  </a:cubicBezTo>
                  <a:cubicBezTo>
                    <a:pt x="1641" y="0"/>
                    <a:pt x="1641" y="0"/>
                    <a:pt x="1641" y="0"/>
                  </a:cubicBezTo>
                  <a:cubicBezTo>
                    <a:pt x="1642" y="1"/>
                    <a:pt x="1642" y="1"/>
                    <a:pt x="1642" y="1"/>
                  </a:cubicBezTo>
                  <a:cubicBezTo>
                    <a:pt x="1641" y="1"/>
                    <a:pt x="1641" y="1"/>
                    <a:pt x="1641" y="1"/>
                  </a:cubicBezTo>
                  <a:cubicBezTo>
                    <a:pt x="1642" y="2"/>
                    <a:pt x="1642" y="2"/>
                    <a:pt x="1642" y="2"/>
                  </a:cubicBezTo>
                  <a:cubicBezTo>
                    <a:pt x="1641" y="2"/>
                    <a:pt x="1641" y="2"/>
                    <a:pt x="1641" y="2"/>
                  </a:cubicBezTo>
                  <a:cubicBezTo>
                    <a:pt x="1642" y="2"/>
                    <a:pt x="1642" y="2"/>
                    <a:pt x="1642" y="2"/>
                  </a:cubicBezTo>
                  <a:cubicBezTo>
                    <a:pt x="1641" y="2"/>
                    <a:pt x="1641" y="2"/>
                    <a:pt x="1641" y="2"/>
                  </a:cubicBezTo>
                  <a:cubicBezTo>
                    <a:pt x="1642" y="3"/>
                    <a:pt x="1642" y="3"/>
                    <a:pt x="1642" y="3"/>
                  </a:cubicBezTo>
                  <a:cubicBezTo>
                    <a:pt x="1641" y="3"/>
                    <a:pt x="1641" y="3"/>
                    <a:pt x="1641" y="3"/>
                  </a:cubicBezTo>
                  <a:cubicBezTo>
                    <a:pt x="1642" y="4"/>
                    <a:pt x="1642" y="4"/>
                    <a:pt x="1642" y="4"/>
                  </a:cubicBezTo>
                  <a:cubicBezTo>
                    <a:pt x="1641" y="4"/>
                    <a:pt x="1641" y="4"/>
                    <a:pt x="1641" y="4"/>
                  </a:cubicBezTo>
                  <a:cubicBezTo>
                    <a:pt x="1642" y="4"/>
                    <a:pt x="1642" y="4"/>
                    <a:pt x="1642" y="4"/>
                  </a:cubicBezTo>
                  <a:cubicBezTo>
                    <a:pt x="1641" y="4"/>
                    <a:pt x="1641" y="4"/>
                    <a:pt x="1641" y="4"/>
                  </a:cubicBezTo>
                  <a:cubicBezTo>
                    <a:pt x="1642" y="6"/>
                    <a:pt x="1644" y="7"/>
                    <a:pt x="1646" y="8"/>
                  </a:cubicBezTo>
                  <a:cubicBezTo>
                    <a:pt x="1644" y="8"/>
                    <a:pt x="1642" y="8"/>
                    <a:pt x="1640" y="8"/>
                  </a:cubicBezTo>
                  <a:cubicBezTo>
                    <a:pt x="1640" y="8"/>
                    <a:pt x="1640" y="8"/>
                    <a:pt x="1640" y="8"/>
                  </a:cubicBezTo>
                  <a:cubicBezTo>
                    <a:pt x="1641" y="8"/>
                    <a:pt x="1641" y="8"/>
                    <a:pt x="1641" y="8"/>
                  </a:cubicBezTo>
                  <a:cubicBezTo>
                    <a:pt x="1640" y="7"/>
                    <a:pt x="1640" y="7"/>
                    <a:pt x="1640" y="7"/>
                  </a:cubicBezTo>
                  <a:cubicBezTo>
                    <a:pt x="1641" y="7"/>
                    <a:pt x="1641" y="7"/>
                    <a:pt x="1641" y="7"/>
                  </a:cubicBezTo>
                  <a:cubicBezTo>
                    <a:pt x="1640" y="6"/>
                    <a:pt x="1640" y="6"/>
                    <a:pt x="1640" y="6"/>
                  </a:cubicBezTo>
                  <a:cubicBezTo>
                    <a:pt x="1641" y="6"/>
                    <a:pt x="1641" y="6"/>
                    <a:pt x="1641" y="6"/>
                  </a:cubicBezTo>
                  <a:cubicBezTo>
                    <a:pt x="1638" y="4"/>
                    <a:pt x="1635" y="2"/>
                    <a:pt x="1632" y="0"/>
                  </a:cubicBezTo>
                  <a:cubicBezTo>
                    <a:pt x="1598" y="0"/>
                    <a:pt x="1565" y="0"/>
                    <a:pt x="1532" y="0"/>
                  </a:cubicBezTo>
                  <a:cubicBezTo>
                    <a:pt x="1533" y="0"/>
                    <a:pt x="1533" y="0"/>
                    <a:pt x="1533" y="0"/>
                  </a:cubicBezTo>
                  <a:cubicBezTo>
                    <a:pt x="1532" y="0"/>
                    <a:pt x="1532" y="0"/>
                    <a:pt x="1532" y="0"/>
                  </a:cubicBezTo>
                  <a:cubicBezTo>
                    <a:pt x="1533" y="1"/>
                    <a:pt x="1533" y="1"/>
                    <a:pt x="1533" y="1"/>
                  </a:cubicBezTo>
                  <a:cubicBezTo>
                    <a:pt x="1532" y="1"/>
                    <a:pt x="1532" y="1"/>
                    <a:pt x="1532" y="1"/>
                  </a:cubicBezTo>
                  <a:cubicBezTo>
                    <a:pt x="1533" y="2"/>
                    <a:pt x="1533" y="2"/>
                    <a:pt x="1533" y="2"/>
                  </a:cubicBezTo>
                  <a:cubicBezTo>
                    <a:pt x="1532" y="2"/>
                    <a:pt x="1532" y="2"/>
                    <a:pt x="1532" y="2"/>
                  </a:cubicBezTo>
                  <a:cubicBezTo>
                    <a:pt x="1533" y="2"/>
                    <a:pt x="1533" y="2"/>
                    <a:pt x="1533" y="2"/>
                  </a:cubicBezTo>
                  <a:cubicBezTo>
                    <a:pt x="1532" y="2"/>
                    <a:pt x="1532" y="2"/>
                    <a:pt x="1532" y="2"/>
                  </a:cubicBezTo>
                  <a:cubicBezTo>
                    <a:pt x="1533" y="3"/>
                    <a:pt x="1533" y="3"/>
                    <a:pt x="1533" y="3"/>
                  </a:cubicBezTo>
                  <a:cubicBezTo>
                    <a:pt x="1532" y="3"/>
                    <a:pt x="1532" y="3"/>
                    <a:pt x="1532" y="3"/>
                  </a:cubicBezTo>
                  <a:cubicBezTo>
                    <a:pt x="1533" y="4"/>
                    <a:pt x="1533" y="4"/>
                    <a:pt x="1533" y="4"/>
                  </a:cubicBezTo>
                  <a:cubicBezTo>
                    <a:pt x="1532" y="4"/>
                    <a:pt x="1532" y="4"/>
                    <a:pt x="1532" y="4"/>
                  </a:cubicBezTo>
                  <a:cubicBezTo>
                    <a:pt x="1533" y="4"/>
                    <a:pt x="1533" y="4"/>
                    <a:pt x="1533" y="4"/>
                  </a:cubicBezTo>
                  <a:cubicBezTo>
                    <a:pt x="1532" y="4"/>
                    <a:pt x="1532" y="4"/>
                    <a:pt x="1532" y="4"/>
                  </a:cubicBezTo>
                  <a:cubicBezTo>
                    <a:pt x="1534" y="6"/>
                    <a:pt x="1535" y="7"/>
                    <a:pt x="1536" y="8"/>
                  </a:cubicBezTo>
                  <a:cubicBezTo>
                    <a:pt x="1534" y="8"/>
                    <a:pt x="1532" y="8"/>
                    <a:pt x="1530" y="8"/>
                  </a:cubicBezTo>
                  <a:cubicBezTo>
                    <a:pt x="1530" y="8"/>
                    <a:pt x="1530" y="8"/>
                    <a:pt x="1530" y="8"/>
                  </a:cubicBezTo>
                  <a:cubicBezTo>
                    <a:pt x="1531" y="8"/>
                    <a:pt x="1531" y="8"/>
                    <a:pt x="1531" y="8"/>
                  </a:cubicBezTo>
                  <a:cubicBezTo>
                    <a:pt x="1530" y="7"/>
                    <a:pt x="1530" y="7"/>
                    <a:pt x="1530" y="7"/>
                  </a:cubicBezTo>
                  <a:cubicBezTo>
                    <a:pt x="1531" y="7"/>
                    <a:pt x="1531" y="7"/>
                    <a:pt x="1531" y="7"/>
                  </a:cubicBezTo>
                  <a:cubicBezTo>
                    <a:pt x="1530" y="6"/>
                    <a:pt x="1530" y="6"/>
                    <a:pt x="1530" y="6"/>
                  </a:cubicBezTo>
                  <a:cubicBezTo>
                    <a:pt x="1531" y="6"/>
                    <a:pt x="1531" y="6"/>
                    <a:pt x="1531" y="6"/>
                  </a:cubicBezTo>
                  <a:cubicBezTo>
                    <a:pt x="1528" y="4"/>
                    <a:pt x="1526" y="2"/>
                    <a:pt x="1523" y="0"/>
                  </a:cubicBezTo>
                  <a:cubicBezTo>
                    <a:pt x="1490" y="0"/>
                    <a:pt x="1457" y="0"/>
                    <a:pt x="1424" y="0"/>
                  </a:cubicBezTo>
                  <a:cubicBezTo>
                    <a:pt x="1424" y="0"/>
                    <a:pt x="1424" y="0"/>
                    <a:pt x="1424" y="0"/>
                  </a:cubicBezTo>
                  <a:cubicBezTo>
                    <a:pt x="1424" y="0"/>
                    <a:pt x="1424" y="0"/>
                    <a:pt x="1424" y="0"/>
                  </a:cubicBezTo>
                  <a:cubicBezTo>
                    <a:pt x="1424" y="1"/>
                    <a:pt x="1424" y="1"/>
                    <a:pt x="1424" y="1"/>
                  </a:cubicBezTo>
                  <a:cubicBezTo>
                    <a:pt x="1424" y="1"/>
                    <a:pt x="1424" y="1"/>
                    <a:pt x="1424" y="1"/>
                  </a:cubicBezTo>
                  <a:cubicBezTo>
                    <a:pt x="1424" y="2"/>
                    <a:pt x="1424" y="2"/>
                    <a:pt x="1424" y="2"/>
                  </a:cubicBezTo>
                  <a:cubicBezTo>
                    <a:pt x="1424" y="2"/>
                    <a:pt x="1424" y="2"/>
                    <a:pt x="1424" y="2"/>
                  </a:cubicBezTo>
                  <a:cubicBezTo>
                    <a:pt x="1424" y="2"/>
                    <a:pt x="1424" y="2"/>
                    <a:pt x="1424" y="2"/>
                  </a:cubicBezTo>
                  <a:cubicBezTo>
                    <a:pt x="1424" y="2"/>
                    <a:pt x="1424" y="2"/>
                    <a:pt x="1424" y="2"/>
                  </a:cubicBezTo>
                  <a:cubicBezTo>
                    <a:pt x="1424" y="3"/>
                    <a:pt x="1424" y="3"/>
                    <a:pt x="1424" y="3"/>
                  </a:cubicBezTo>
                  <a:cubicBezTo>
                    <a:pt x="1424" y="3"/>
                    <a:pt x="1424" y="3"/>
                    <a:pt x="1424" y="3"/>
                  </a:cubicBezTo>
                  <a:cubicBezTo>
                    <a:pt x="1424" y="4"/>
                    <a:pt x="1424" y="4"/>
                    <a:pt x="1424" y="4"/>
                  </a:cubicBezTo>
                  <a:cubicBezTo>
                    <a:pt x="1424" y="4"/>
                    <a:pt x="1424" y="4"/>
                    <a:pt x="1424" y="4"/>
                  </a:cubicBezTo>
                  <a:cubicBezTo>
                    <a:pt x="1424" y="4"/>
                    <a:pt x="1424" y="4"/>
                    <a:pt x="1424" y="4"/>
                  </a:cubicBezTo>
                  <a:cubicBezTo>
                    <a:pt x="1424" y="4"/>
                    <a:pt x="1424" y="4"/>
                    <a:pt x="1424" y="4"/>
                  </a:cubicBezTo>
                  <a:cubicBezTo>
                    <a:pt x="1425" y="6"/>
                    <a:pt x="1426" y="7"/>
                    <a:pt x="1427" y="8"/>
                  </a:cubicBezTo>
                  <a:cubicBezTo>
                    <a:pt x="1425" y="8"/>
                    <a:pt x="1423" y="8"/>
                    <a:pt x="1420" y="8"/>
                  </a:cubicBezTo>
                  <a:cubicBezTo>
                    <a:pt x="1420" y="8"/>
                    <a:pt x="1420" y="8"/>
                    <a:pt x="1420" y="8"/>
                  </a:cubicBezTo>
                  <a:cubicBezTo>
                    <a:pt x="1421" y="8"/>
                    <a:pt x="1421" y="8"/>
                    <a:pt x="1421" y="8"/>
                  </a:cubicBezTo>
                  <a:cubicBezTo>
                    <a:pt x="1420" y="7"/>
                    <a:pt x="1420" y="7"/>
                    <a:pt x="1420" y="7"/>
                  </a:cubicBezTo>
                  <a:cubicBezTo>
                    <a:pt x="1421" y="7"/>
                    <a:pt x="1421" y="7"/>
                    <a:pt x="1421" y="7"/>
                  </a:cubicBezTo>
                  <a:cubicBezTo>
                    <a:pt x="1420" y="6"/>
                    <a:pt x="1420" y="6"/>
                    <a:pt x="1420" y="6"/>
                  </a:cubicBezTo>
                  <a:cubicBezTo>
                    <a:pt x="1421" y="6"/>
                    <a:pt x="1421" y="6"/>
                    <a:pt x="1421" y="6"/>
                  </a:cubicBezTo>
                  <a:cubicBezTo>
                    <a:pt x="1419" y="4"/>
                    <a:pt x="1417" y="2"/>
                    <a:pt x="1415" y="0"/>
                  </a:cubicBezTo>
                  <a:cubicBezTo>
                    <a:pt x="1382" y="0"/>
                    <a:pt x="1348" y="0"/>
                    <a:pt x="1315" y="0"/>
                  </a:cubicBezTo>
                  <a:cubicBezTo>
                    <a:pt x="1316" y="0"/>
                    <a:pt x="1316" y="0"/>
                    <a:pt x="1316" y="0"/>
                  </a:cubicBezTo>
                  <a:cubicBezTo>
                    <a:pt x="1315" y="0"/>
                    <a:pt x="1315" y="0"/>
                    <a:pt x="1315" y="0"/>
                  </a:cubicBezTo>
                  <a:cubicBezTo>
                    <a:pt x="1316" y="1"/>
                    <a:pt x="1316" y="1"/>
                    <a:pt x="1316" y="1"/>
                  </a:cubicBezTo>
                  <a:cubicBezTo>
                    <a:pt x="1315" y="1"/>
                    <a:pt x="1315" y="1"/>
                    <a:pt x="1315" y="1"/>
                  </a:cubicBezTo>
                  <a:cubicBezTo>
                    <a:pt x="1316" y="2"/>
                    <a:pt x="1316" y="2"/>
                    <a:pt x="1316" y="2"/>
                  </a:cubicBezTo>
                  <a:cubicBezTo>
                    <a:pt x="1315" y="2"/>
                    <a:pt x="1315" y="2"/>
                    <a:pt x="1315" y="2"/>
                  </a:cubicBezTo>
                  <a:cubicBezTo>
                    <a:pt x="1316" y="2"/>
                    <a:pt x="1316" y="2"/>
                    <a:pt x="1316" y="2"/>
                  </a:cubicBezTo>
                  <a:cubicBezTo>
                    <a:pt x="1315" y="2"/>
                    <a:pt x="1315" y="2"/>
                    <a:pt x="1315" y="2"/>
                  </a:cubicBezTo>
                  <a:cubicBezTo>
                    <a:pt x="1316" y="3"/>
                    <a:pt x="1316" y="3"/>
                    <a:pt x="1316" y="3"/>
                  </a:cubicBezTo>
                  <a:cubicBezTo>
                    <a:pt x="1315" y="3"/>
                    <a:pt x="1315" y="3"/>
                    <a:pt x="1315" y="3"/>
                  </a:cubicBezTo>
                  <a:cubicBezTo>
                    <a:pt x="1316" y="4"/>
                    <a:pt x="1316" y="4"/>
                    <a:pt x="1316" y="4"/>
                  </a:cubicBezTo>
                  <a:cubicBezTo>
                    <a:pt x="1315" y="4"/>
                    <a:pt x="1315" y="4"/>
                    <a:pt x="1315" y="4"/>
                  </a:cubicBezTo>
                  <a:cubicBezTo>
                    <a:pt x="1316" y="4"/>
                    <a:pt x="1316" y="4"/>
                    <a:pt x="1316" y="4"/>
                  </a:cubicBezTo>
                  <a:cubicBezTo>
                    <a:pt x="1315" y="4"/>
                    <a:pt x="1315" y="4"/>
                    <a:pt x="1315" y="4"/>
                  </a:cubicBezTo>
                  <a:cubicBezTo>
                    <a:pt x="1316" y="6"/>
                    <a:pt x="1317" y="7"/>
                    <a:pt x="1318" y="8"/>
                  </a:cubicBezTo>
                  <a:cubicBezTo>
                    <a:pt x="1315" y="8"/>
                    <a:pt x="1313" y="8"/>
                    <a:pt x="1311" y="8"/>
                  </a:cubicBezTo>
                  <a:cubicBezTo>
                    <a:pt x="1310" y="8"/>
                    <a:pt x="1310" y="8"/>
                    <a:pt x="1310" y="8"/>
                  </a:cubicBezTo>
                  <a:cubicBezTo>
                    <a:pt x="1311" y="8"/>
                    <a:pt x="1311" y="8"/>
                    <a:pt x="1311" y="8"/>
                  </a:cubicBezTo>
                  <a:cubicBezTo>
                    <a:pt x="1310" y="7"/>
                    <a:pt x="1310" y="7"/>
                    <a:pt x="1310" y="7"/>
                  </a:cubicBezTo>
                  <a:cubicBezTo>
                    <a:pt x="1311" y="7"/>
                    <a:pt x="1311" y="7"/>
                    <a:pt x="1311" y="7"/>
                  </a:cubicBezTo>
                  <a:cubicBezTo>
                    <a:pt x="1310" y="6"/>
                    <a:pt x="1310" y="6"/>
                    <a:pt x="1310" y="6"/>
                  </a:cubicBezTo>
                  <a:cubicBezTo>
                    <a:pt x="1311" y="6"/>
                    <a:pt x="1311" y="6"/>
                    <a:pt x="1311" y="6"/>
                  </a:cubicBezTo>
                  <a:cubicBezTo>
                    <a:pt x="1309" y="4"/>
                    <a:pt x="1308" y="2"/>
                    <a:pt x="1306" y="0"/>
                  </a:cubicBezTo>
                  <a:cubicBezTo>
                    <a:pt x="1273" y="0"/>
                    <a:pt x="1240" y="0"/>
                    <a:pt x="1207" y="0"/>
                  </a:cubicBezTo>
                  <a:cubicBezTo>
                    <a:pt x="1207" y="0"/>
                    <a:pt x="1207" y="0"/>
                    <a:pt x="1207" y="0"/>
                  </a:cubicBezTo>
                  <a:cubicBezTo>
                    <a:pt x="1207" y="0"/>
                    <a:pt x="1207" y="0"/>
                    <a:pt x="1207" y="0"/>
                  </a:cubicBezTo>
                  <a:cubicBezTo>
                    <a:pt x="1207" y="1"/>
                    <a:pt x="1207" y="1"/>
                    <a:pt x="1207" y="1"/>
                  </a:cubicBezTo>
                  <a:cubicBezTo>
                    <a:pt x="1207" y="1"/>
                    <a:pt x="1207" y="1"/>
                    <a:pt x="1207" y="1"/>
                  </a:cubicBezTo>
                  <a:cubicBezTo>
                    <a:pt x="1207" y="2"/>
                    <a:pt x="1207" y="2"/>
                    <a:pt x="1207" y="2"/>
                  </a:cubicBezTo>
                  <a:cubicBezTo>
                    <a:pt x="1207" y="2"/>
                    <a:pt x="1207" y="2"/>
                    <a:pt x="1207" y="2"/>
                  </a:cubicBezTo>
                  <a:cubicBezTo>
                    <a:pt x="1207" y="2"/>
                    <a:pt x="1207" y="2"/>
                    <a:pt x="1207" y="2"/>
                  </a:cubicBezTo>
                  <a:cubicBezTo>
                    <a:pt x="1207" y="2"/>
                    <a:pt x="1207" y="2"/>
                    <a:pt x="1207" y="2"/>
                  </a:cubicBezTo>
                  <a:cubicBezTo>
                    <a:pt x="1207" y="3"/>
                    <a:pt x="1207" y="3"/>
                    <a:pt x="1207" y="3"/>
                  </a:cubicBezTo>
                  <a:cubicBezTo>
                    <a:pt x="1207" y="3"/>
                    <a:pt x="1207" y="3"/>
                    <a:pt x="1207" y="3"/>
                  </a:cubicBezTo>
                  <a:cubicBezTo>
                    <a:pt x="1207" y="4"/>
                    <a:pt x="1207" y="4"/>
                    <a:pt x="1207" y="4"/>
                  </a:cubicBezTo>
                  <a:cubicBezTo>
                    <a:pt x="1207" y="4"/>
                    <a:pt x="1207" y="4"/>
                    <a:pt x="1207" y="4"/>
                  </a:cubicBezTo>
                  <a:cubicBezTo>
                    <a:pt x="1207" y="4"/>
                    <a:pt x="1207" y="4"/>
                    <a:pt x="1207" y="4"/>
                  </a:cubicBezTo>
                  <a:cubicBezTo>
                    <a:pt x="1207" y="4"/>
                    <a:pt x="1207" y="4"/>
                    <a:pt x="1207" y="4"/>
                  </a:cubicBezTo>
                  <a:cubicBezTo>
                    <a:pt x="1207" y="6"/>
                    <a:pt x="1208" y="7"/>
                    <a:pt x="1209" y="8"/>
                  </a:cubicBezTo>
                  <a:cubicBezTo>
                    <a:pt x="1206" y="8"/>
                    <a:pt x="1203" y="8"/>
                    <a:pt x="1201" y="8"/>
                  </a:cubicBezTo>
                  <a:cubicBezTo>
                    <a:pt x="1201" y="8"/>
                    <a:pt x="1201" y="8"/>
                    <a:pt x="1201" y="8"/>
                  </a:cubicBezTo>
                  <a:cubicBezTo>
                    <a:pt x="1201" y="8"/>
                    <a:pt x="1201" y="8"/>
                    <a:pt x="1201" y="8"/>
                  </a:cubicBezTo>
                  <a:cubicBezTo>
                    <a:pt x="1201" y="7"/>
                    <a:pt x="1201" y="7"/>
                    <a:pt x="1201" y="7"/>
                  </a:cubicBezTo>
                  <a:cubicBezTo>
                    <a:pt x="1201" y="7"/>
                    <a:pt x="1201" y="7"/>
                    <a:pt x="1201" y="7"/>
                  </a:cubicBezTo>
                  <a:cubicBezTo>
                    <a:pt x="1201" y="6"/>
                    <a:pt x="1201" y="6"/>
                    <a:pt x="1201" y="6"/>
                  </a:cubicBezTo>
                  <a:cubicBezTo>
                    <a:pt x="1201" y="6"/>
                    <a:pt x="1201" y="6"/>
                    <a:pt x="1201" y="6"/>
                  </a:cubicBezTo>
                  <a:cubicBezTo>
                    <a:pt x="1200" y="4"/>
                    <a:pt x="1199" y="2"/>
                    <a:pt x="1198" y="0"/>
                  </a:cubicBezTo>
                  <a:cubicBezTo>
                    <a:pt x="1165" y="0"/>
                    <a:pt x="1131" y="0"/>
                    <a:pt x="1098" y="0"/>
                  </a:cubicBezTo>
                  <a:cubicBezTo>
                    <a:pt x="1098" y="0"/>
                    <a:pt x="1098" y="0"/>
                    <a:pt x="1098" y="0"/>
                  </a:cubicBezTo>
                  <a:cubicBezTo>
                    <a:pt x="1098" y="0"/>
                    <a:pt x="1098" y="0"/>
                    <a:pt x="1098" y="0"/>
                  </a:cubicBezTo>
                  <a:cubicBezTo>
                    <a:pt x="1098" y="1"/>
                    <a:pt x="1098" y="1"/>
                    <a:pt x="1098" y="1"/>
                  </a:cubicBezTo>
                  <a:cubicBezTo>
                    <a:pt x="1098" y="1"/>
                    <a:pt x="1098" y="1"/>
                    <a:pt x="1098" y="1"/>
                  </a:cubicBezTo>
                  <a:cubicBezTo>
                    <a:pt x="1098" y="2"/>
                    <a:pt x="1098" y="2"/>
                    <a:pt x="1098" y="2"/>
                  </a:cubicBezTo>
                  <a:cubicBezTo>
                    <a:pt x="1098" y="2"/>
                    <a:pt x="1098" y="2"/>
                    <a:pt x="1098" y="2"/>
                  </a:cubicBezTo>
                  <a:cubicBezTo>
                    <a:pt x="1098" y="2"/>
                    <a:pt x="1098" y="2"/>
                    <a:pt x="1098" y="2"/>
                  </a:cubicBezTo>
                  <a:cubicBezTo>
                    <a:pt x="1098" y="2"/>
                    <a:pt x="1098" y="2"/>
                    <a:pt x="1098" y="2"/>
                  </a:cubicBezTo>
                  <a:cubicBezTo>
                    <a:pt x="1098" y="3"/>
                    <a:pt x="1098" y="3"/>
                    <a:pt x="1098" y="3"/>
                  </a:cubicBezTo>
                  <a:cubicBezTo>
                    <a:pt x="1098" y="3"/>
                    <a:pt x="1098" y="3"/>
                    <a:pt x="1098" y="3"/>
                  </a:cubicBezTo>
                  <a:cubicBezTo>
                    <a:pt x="1098" y="4"/>
                    <a:pt x="1098" y="4"/>
                    <a:pt x="1098" y="4"/>
                  </a:cubicBezTo>
                  <a:cubicBezTo>
                    <a:pt x="1098" y="4"/>
                    <a:pt x="1098" y="4"/>
                    <a:pt x="1098" y="4"/>
                  </a:cubicBezTo>
                  <a:cubicBezTo>
                    <a:pt x="1098" y="4"/>
                    <a:pt x="1098" y="4"/>
                    <a:pt x="1098" y="4"/>
                  </a:cubicBezTo>
                  <a:cubicBezTo>
                    <a:pt x="1098" y="4"/>
                    <a:pt x="1098" y="4"/>
                    <a:pt x="1098" y="4"/>
                  </a:cubicBezTo>
                  <a:cubicBezTo>
                    <a:pt x="1099" y="6"/>
                    <a:pt x="1099" y="7"/>
                    <a:pt x="1099" y="8"/>
                  </a:cubicBezTo>
                  <a:cubicBezTo>
                    <a:pt x="1097" y="8"/>
                    <a:pt x="1094" y="8"/>
                    <a:pt x="1091" y="8"/>
                  </a:cubicBezTo>
                  <a:cubicBezTo>
                    <a:pt x="1091" y="8"/>
                    <a:pt x="1091" y="8"/>
                    <a:pt x="1091" y="8"/>
                  </a:cubicBezTo>
                  <a:cubicBezTo>
                    <a:pt x="1091" y="8"/>
                    <a:pt x="1091" y="8"/>
                    <a:pt x="1091" y="8"/>
                  </a:cubicBezTo>
                  <a:cubicBezTo>
                    <a:pt x="1091" y="7"/>
                    <a:pt x="1091" y="7"/>
                    <a:pt x="1091" y="7"/>
                  </a:cubicBezTo>
                  <a:cubicBezTo>
                    <a:pt x="1091" y="7"/>
                    <a:pt x="1091" y="7"/>
                    <a:pt x="1091" y="7"/>
                  </a:cubicBezTo>
                  <a:cubicBezTo>
                    <a:pt x="1091" y="6"/>
                    <a:pt x="1091" y="6"/>
                    <a:pt x="1091" y="6"/>
                  </a:cubicBezTo>
                  <a:cubicBezTo>
                    <a:pt x="1091" y="6"/>
                    <a:pt x="1091" y="6"/>
                    <a:pt x="1091" y="6"/>
                  </a:cubicBezTo>
                  <a:cubicBezTo>
                    <a:pt x="1090" y="4"/>
                    <a:pt x="1090" y="2"/>
                    <a:pt x="1089" y="0"/>
                  </a:cubicBezTo>
                  <a:cubicBezTo>
                    <a:pt x="1056" y="0"/>
                    <a:pt x="1023" y="0"/>
                    <a:pt x="990" y="0"/>
                  </a:cubicBezTo>
                  <a:cubicBezTo>
                    <a:pt x="990" y="0"/>
                    <a:pt x="990" y="0"/>
                    <a:pt x="990" y="0"/>
                  </a:cubicBezTo>
                  <a:cubicBezTo>
                    <a:pt x="990" y="0"/>
                    <a:pt x="990" y="0"/>
                    <a:pt x="990" y="0"/>
                  </a:cubicBezTo>
                  <a:cubicBezTo>
                    <a:pt x="990" y="1"/>
                    <a:pt x="990" y="1"/>
                    <a:pt x="990" y="1"/>
                  </a:cubicBezTo>
                  <a:cubicBezTo>
                    <a:pt x="990" y="1"/>
                    <a:pt x="990" y="1"/>
                    <a:pt x="990" y="1"/>
                  </a:cubicBezTo>
                  <a:cubicBezTo>
                    <a:pt x="990" y="2"/>
                    <a:pt x="990" y="2"/>
                    <a:pt x="990" y="2"/>
                  </a:cubicBezTo>
                  <a:cubicBezTo>
                    <a:pt x="990" y="2"/>
                    <a:pt x="990" y="2"/>
                    <a:pt x="990" y="2"/>
                  </a:cubicBezTo>
                  <a:cubicBezTo>
                    <a:pt x="990" y="2"/>
                    <a:pt x="990" y="2"/>
                    <a:pt x="990" y="2"/>
                  </a:cubicBezTo>
                  <a:cubicBezTo>
                    <a:pt x="990" y="2"/>
                    <a:pt x="990" y="2"/>
                    <a:pt x="990" y="2"/>
                  </a:cubicBezTo>
                  <a:cubicBezTo>
                    <a:pt x="990" y="3"/>
                    <a:pt x="990" y="3"/>
                    <a:pt x="990" y="3"/>
                  </a:cubicBezTo>
                  <a:cubicBezTo>
                    <a:pt x="990" y="3"/>
                    <a:pt x="990" y="3"/>
                    <a:pt x="990" y="3"/>
                  </a:cubicBezTo>
                  <a:cubicBezTo>
                    <a:pt x="990" y="4"/>
                    <a:pt x="990" y="4"/>
                    <a:pt x="990" y="4"/>
                  </a:cubicBezTo>
                  <a:cubicBezTo>
                    <a:pt x="990" y="4"/>
                    <a:pt x="990" y="4"/>
                    <a:pt x="990" y="4"/>
                  </a:cubicBezTo>
                  <a:cubicBezTo>
                    <a:pt x="990" y="4"/>
                    <a:pt x="990" y="4"/>
                    <a:pt x="990" y="4"/>
                  </a:cubicBezTo>
                  <a:cubicBezTo>
                    <a:pt x="990" y="4"/>
                    <a:pt x="990" y="4"/>
                    <a:pt x="990" y="4"/>
                  </a:cubicBezTo>
                  <a:cubicBezTo>
                    <a:pt x="990" y="6"/>
                    <a:pt x="990" y="7"/>
                    <a:pt x="990" y="8"/>
                  </a:cubicBezTo>
                  <a:cubicBezTo>
                    <a:pt x="987" y="8"/>
                    <a:pt x="984" y="8"/>
                    <a:pt x="981" y="8"/>
                  </a:cubicBezTo>
                  <a:cubicBezTo>
                    <a:pt x="981" y="8"/>
                    <a:pt x="981" y="8"/>
                    <a:pt x="981" y="8"/>
                  </a:cubicBezTo>
                  <a:cubicBezTo>
                    <a:pt x="981" y="8"/>
                    <a:pt x="981" y="8"/>
                    <a:pt x="981" y="8"/>
                  </a:cubicBezTo>
                  <a:cubicBezTo>
                    <a:pt x="981" y="7"/>
                    <a:pt x="981" y="7"/>
                    <a:pt x="981" y="7"/>
                  </a:cubicBezTo>
                  <a:cubicBezTo>
                    <a:pt x="981" y="7"/>
                    <a:pt x="981" y="7"/>
                    <a:pt x="981" y="7"/>
                  </a:cubicBezTo>
                  <a:cubicBezTo>
                    <a:pt x="981" y="6"/>
                    <a:pt x="981" y="6"/>
                    <a:pt x="981" y="6"/>
                  </a:cubicBezTo>
                  <a:cubicBezTo>
                    <a:pt x="981" y="6"/>
                    <a:pt x="981" y="6"/>
                    <a:pt x="981" y="6"/>
                  </a:cubicBezTo>
                  <a:cubicBezTo>
                    <a:pt x="981" y="4"/>
                    <a:pt x="981" y="2"/>
                    <a:pt x="981" y="0"/>
                  </a:cubicBezTo>
                  <a:cubicBezTo>
                    <a:pt x="948" y="0"/>
                    <a:pt x="914" y="0"/>
                    <a:pt x="881" y="0"/>
                  </a:cubicBezTo>
                  <a:cubicBezTo>
                    <a:pt x="881" y="2"/>
                    <a:pt x="881" y="4"/>
                    <a:pt x="880" y="6"/>
                  </a:cubicBezTo>
                  <a:cubicBezTo>
                    <a:pt x="880" y="6"/>
                    <a:pt x="880" y="6"/>
                    <a:pt x="880" y="6"/>
                  </a:cubicBezTo>
                  <a:cubicBezTo>
                    <a:pt x="880" y="7"/>
                    <a:pt x="880" y="7"/>
                    <a:pt x="880" y="7"/>
                  </a:cubicBezTo>
                  <a:cubicBezTo>
                    <a:pt x="880" y="7"/>
                    <a:pt x="880" y="7"/>
                    <a:pt x="880" y="7"/>
                  </a:cubicBezTo>
                  <a:cubicBezTo>
                    <a:pt x="880" y="8"/>
                    <a:pt x="880" y="8"/>
                    <a:pt x="880" y="8"/>
                  </a:cubicBezTo>
                  <a:cubicBezTo>
                    <a:pt x="880" y="8"/>
                    <a:pt x="880" y="8"/>
                    <a:pt x="880" y="8"/>
                  </a:cubicBezTo>
                  <a:cubicBezTo>
                    <a:pt x="880" y="8"/>
                    <a:pt x="880" y="8"/>
                    <a:pt x="880" y="8"/>
                  </a:cubicBezTo>
                  <a:cubicBezTo>
                    <a:pt x="877" y="8"/>
                    <a:pt x="875" y="8"/>
                    <a:pt x="872" y="8"/>
                  </a:cubicBezTo>
                  <a:cubicBezTo>
                    <a:pt x="872" y="7"/>
                    <a:pt x="872" y="6"/>
                    <a:pt x="872" y="4"/>
                  </a:cubicBezTo>
                  <a:cubicBezTo>
                    <a:pt x="872" y="4"/>
                    <a:pt x="872" y="4"/>
                    <a:pt x="872" y="4"/>
                  </a:cubicBezTo>
                  <a:cubicBezTo>
                    <a:pt x="872" y="4"/>
                    <a:pt x="872" y="4"/>
                    <a:pt x="872" y="4"/>
                  </a:cubicBezTo>
                  <a:cubicBezTo>
                    <a:pt x="872" y="4"/>
                    <a:pt x="872" y="4"/>
                    <a:pt x="872" y="4"/>
                  </a:cubicBezTo>
                  <a:cubicBezTo>
                    <a:pt x="872" y="3"/>
                    <a:pt x="872" y="3"/>
                    <a:pt x="872" y="3"/>
                  </a:cubicBezTo>
                  <a:cubicBezTo>
                    <a:pt x="872" y="3"/>
                    <a:pt x="872" y="3"/>
                    <a:pt x="872" y="3"/>
                  </a:cubicBezTo>
                  <a:cubicBezTo>
                    <a:pt x="872" y="2"/>
                    <a:pt x="872" y="2"/>
                    <a:pt x="872" y="2"/>
                  </a:cubicBezTo>
                  <a:cubicBezTo>
                    <a:pt x="872" y="2"/>
                    <a:pt x="872" y="2"/>
                    <a:pt x="872" y="2"/>
                  </a:cubicBezTo>
                  <a:cubicBezTo>
                    <a:pt x="872" y="2"/>
                    <a:pt x="872" y="2"/>
                    <a:pt x="872" y="2"/>
                  </a:cubicBezTo>
                  <a:cubicBezTo>
                    <a:pt x="872" y="2"/>
                    <a:pt x="872" y="2"/>
                    <a:pt x="872" y="2"/>
                  </a:cubicBezTo>
                  <a:cubicBezTo>
                    <a:pt x="872" y="1"/>
                    <a:pt x="872" y="1"/>
                    <a:pt x="872" y="1"/>
                  </a:cubicBezTo>
                  <a:cubicBezTo>
                    <a:pt x="872" y="1"/>
                    <a:pt x="872" y="1"/>
                    <a:pt x="872" y="1"/>
                  </a:cubicBezTo>
                  <a:cubicBezTo>
                    <a:pt x="872" y="0"/>
                    <a:pt x="872" y="0"/>
                    <a:pt x="872" y="0"/>
                  </a:cubicBezTo>
                  <a:cubicBezTo>
                    <a:pt x="872" y="0"/>
                    <a:pt x="872" y="0"/>
                    <a:pt x="872" y="0"/>
                  </a:cubicBezTo>
                  <a:cubicBezTo>
                    <a:pt x="872" y="0"/>
                    <a:pt x="872" y="0"/>
                    <a:pt x="872" y="0"/>
                  </a:cubicBezTo>
                  <a:cubicBezTo>
                    <a:pt x="839" y="0"/>
                    <a:pt x="806" y="0"/>
                    <a:pt x="773" y="0"/>
                  </a:cubicBezTo>
                  <a:cubicBezTo>
                    <a:pt x="772" y="2"/>
                    <a:pt x="771" y="4"/>
                    <a:pt x="770" y="6"/>
                  </a:cubicBezTo>
                  <a:cubicBezTo>
                    <a:pt x="771" y="6"/>
                    <a:pt x="771" y="6"/>
                    <a:pt x="771" y="6"/>
                  </a:cubicBezTo>
                  <a:cubicBezTo>
                    <a:pt x="770" y="7"/>
                    <a:pt x="770" y="7"/>
                    <a:pt x="770" y="7"/>
                  </a:cubicBezTo>
                  <a:cubicBezTo>
                    <a:pt x="771" y="7"/>
                    <a:pt x="771" y="7"/>
                    <a:pt x="771" y="7"/>
                  </a:cubicBezTo>
                  <a:cubicBezTo>
                    <a:pt x="770" y="8"/>
                    <a:pt x="770" y="8"/>
                    <a:pt x="770" y="8"/>
                  </a:cubicBezTo>
                  <a:cubicBezTo>
                    <a:pt x="771" y="8"/>
                    <a:pt x="771" y="8"/>
                    <a:pt x="771" y="8"/>
                  </a:cubicBezTo>
                  <a:cubicBezTo>
                    <a:pt x="770" y="8"/>
                    <a:pt x="770" y="8"/>
                    <a:pt x="770" y="8"/>
                  </a:cubicBezTo>
                  <a:cubicBezTo>
                    <a:pt x="768" y="8"/>
                    <a:pt x="765" y="8"/>
                    <a:pt x="762" y="8"/>
                  </a:cubicBezTo>
                  <a:cubicBezTo>
                    <a:pt x="763" y="7"/>
                    <a:pt x="763" y="6"/>
                    <a:pt x="764" y="4"/>
                  </a:cubicBezTo>
                  <a:cubicBezTo>
                    <a:pt x="764" y="4"/>
                    <a:pt x="764" y="4"/>
                    <a:pt x="764" y="4"/>
                  </a:cubicBezTo>
                  <a:cubicBezTo>
                    <a:pt x="764" y="4"/>
                    <a:pt x="764" y="4"/>
                    <a:pt x="764" y="4"/>
                  </a:cubicBezTo>
                  <a:cubicBezTo>
                    <a:pt x="764" y="4"/>
                    <a:pt x="764" y="4"/>
                    <a:pt x="764" y="4"/>
                  </a:cubicBezTo>
                  <a:cubicBezTo>
                    <a:pt x="764" y="3"/>
                    <a:pt x="764" y="3"/>
                    <a:pt x="764" y="3"/>
                  </a:cubicBezTo>
                  <a:cubicBezTo>
                    <a:pt x="764" y="3"/>
                    <a:pt x="764" y="3"/>
                    <a:pt x="764" y="3"/>
                  </a:cubicBezTo>
                  <a:cubicBezTo>
                    <a:pt x="764" y="2"/>
                    <a:pt x="764" y="2"/>
                    <a:pt x="764" y="2"/>
                  </a:cubicBezTo>
                  <a:cubicBezTo>
                    <a:pt x="764" y="2"/>
                    <a:pt x="764" y="2"/>
                    <a:pt x="764" y="2"/>
                  </a:cubicBezTo>
                  <a:cubicBezTo>
                    <a:pt x="764" y="2"/>
                    <a:pt x="764" y="2"/>
                    <a:pt x="764" y="2"/>
                  </a:cubicBezTo>
                  <a:cubicBezTo>
                    <a:pt x="764" y="2"/>
                    <a:pt x="764" y="2"/>
                    <a:pt x="764" y="2"/>
                  </a:cubicBezTo>
                  <a:cubicBezTo>
                    <a:pt x="764" y="1"/>
                    <a:pt x="764" y="1"/>
                    <a:pt x="764" y="1"/>
                  </a:cubicBezTo>
                  <a:cubicBezTo>
                    <a:pt x="764" y="1"/>
                    <a:pt x="764" y="1"/>
                    <a:pt x="764" y="1"/>
                  </a:cubicBezTo>
                  <a:cubicBezTo>
                    <a:pt x="764" y="0"/>
                    <a:pt x="764" y="0"/>
                    <a:pt x="764" y="0"/>
                  </a:cubicBezTo>
                  <a:cubicBezTo>
                    <a:pt x="764" y="0"/>
                    <a:pt x="764" y="0"/>
                    <a:pt x="764" y="0"/>
                  </a:cubicBezTo>
                  <a:cubicBezTo>
                    <a:pt x="764" y="0"/>
                    <a:pt x="764" y="0"/>
                    <a:pt x="764" y="0"/>
                  </a:cubicBezTo>
                  <a:cubicBezTo>
                    <a:pt x="731" y="0"/>
                    <a:pt x="698" y="0"/>
                    <a:pt x="664" y="0"/>
                  </a:cubicBezTo>
                  <a:cubicBezTo>
                    <a:pt x="663" y="2"/>
                    <a:pt x="662" y="4"/>
                    <a:pt x="660" y="6"/>
                  </a:cubicBezTo>
                  <a:cubicBezTo>
                    <a:pt x="661" y="6"/>
                    <a:pt x="661" y="6"/>
                    <a:pt x="661" y="6"/>
                  </a:cubicBezTo>
                  <a:cubicBezTo>
                    <a:pt x="660" y="7"/>
                    <a:pt x="660" y="7"/>
                    <a:pt x="660" y="7"/>
                  </a:cubicBezTo>
                  <a:cubicBezTo>
                    <a:pt x="661" y="7"/>
                    <a:pt x="661" y="7"/>
                    <a:pt x="661" y="7"/>
                  </a:cubicBezTo>
                  <a:cubicBezTo>
                    <a:pt x="660" y="8"/>
                    <a:pt x="660" y="8"/>
                    <a:pt x="660" y="8"/>
                  </a:cubicBezTo>
                  <a:cubicBezTo>
                    <a:pt x="661" y="8"/>
                    <a:pt x="661" y="8"/>
                    <a:pt x="661" y="8"/>
                  </a:cubicBezTo>
                  <a:cubicBezTo>
                    <a:pt x="661" y="8"/>
                    <a:pt x="661" y="8"/>
                    <a:pt x="661" y="8"/>
                  </a:cubicBezTo>
                  <a:cubicBezTo>
                    <a:pt x="658" y="8"/>
                    <a:pt x="656" y="8"/>
                    <a:pt x="653" y="8"/>
                  </a:cubicBezTo>
                  <a:cubicBezTo>
                    <a:pt x="654" y="7"/>
                    <a:pt x="655" y="6"/>
                    <a:pt x="655" y="4"/>
                  </a:cubicBezTo>
                  <a:cubicBezTo>
                    <a:pt x="655" y="4"/>
                    <a:pt x="655" y="4"/>
                    <a:pt x="655" y="4"/>
                  </a:cubicBezTo>
                  <a:cubicBezTo>
                    <a:pt x="655" y="4"/>
                    <a:pt x="655" y="4"/>
                    <a:pt x="655" y="4"/>
                  </a:cubicBezTo>
                  <a:cubicBezTo>
                    <a:pt x="655" y="4"/>
                    <a:pt x="655" y="4"/>
                    <a:pt x="655" y="4"/>
                  </a:cubicBezTo>
                  <a:cubicBezTo>
                    <a:pt x="655" y="3"/>
                    <a:pt x="655" y="3"/>
                    <a:pt x="655" y="3"/>
                  </a:cubicBezTo>
                  <a:cubicBezTo>
                    <a:pt x="655" y="3"/>
                    <a:pt x="655" y="3"/>
                    <a:pt x="655" y="3"/>
                  </a:cubicBezTo>
                  <a:cubicBezTo>
                    <a:pt x="655" y="2"/>
                    <a:pt x="655" y="2"/>
                    <a:pt x="655" y="2"/>
                  </a:cubicBezTo>
                  <a:cubicBezTo>
                    <a:pt x="655" y="2"/>
                    <a:pt x="655" y="2"/>
                    <a:pt x="655" y="2"/>
                  </a:cubicBezTo>
                  <a:cubicBezTo>
                    <a:pt x="655" y="2"/>
                    <a:pt x="655" y="2"/>
                    <a:pt x="655" y="2"/>
                  </a:cubicBezTo>
                  <a:cubicBezTo>
                    <a:pt x="655" y="2"/>
                    <a:pt x="655" y="2"/>
                    <a:pt x="655" y="2"/>
                  </a:cubicBezTo>
                  <a:cubicBezTo>
                    <a:pt x="655" y="1"/>
                    <a:pt x="655" y="1"/>
                    <a:pt x="655" y="1"/>
                  </a:cubicBezTo>
                  <a:cubicBezTo>
                    <a:pt x="655" y="1"/>
                    <a:pt x="655" y="1"/>
                    <a:pt x="655" y="1"/>
                  </a:cubicBezTo>
                  <a:cubicBezTo>
                    <a:pt x="655" y="0"/>
                    <a:pt x="655" y="0"/>
                    <a:pt x="655" y="0"/>
                  </a:cubicBezTo>
                  <a:cubicBezTo>
                    <a:pt x="655" y="0"/>
                    <a:pt x="655" y="0"/>
                    <a:pt x="655" y="0"/>
                  </a:cubicBezTo>
                  <a:cubicBezTo>
                    <a:pt x="655" y="0"/>
                    <a:pt x="655" y="0"/>
                    <a:pt x="655" y="0"/>
                  </a:cubicBezTo>
                  <a:cubicBezTo>
                    <a:pt x="622" y="0"/>
                    <a:pt x="589" y="0"/>
                    <a:pt x="556" y="0"/>
                  </a:cubicBezTo>
                  <a:cubicBezTo>
                    <a:pt x="554" y="2"/>
                    <a:pt x="552" y="4"/>
                    <a:pt x="550" y="6"/>
                  </a:cubicBezTo>
                  <a:cubicBezTo>
                    <a:pt x="551" y="6"/>
                    <a:pt x="551" y="6"/>
                    <a:pt x="551" y="6"/>
                  </a:cubicBezTo>
                  <a:cubicBezTo>
                    <a:pt x="550" y="7"/>
                    <a:pt x="550" y="7"/>
                    <a:pt x="550" y="7"/>
                  </a:cubicBezTo>
                  <a:cubicBezTo>
                    <a:pt x="551" y="7"/>
                    <a:pt x="551" y="7"/>
                    <a:pt x="551" y="7"/>
                  </a:cubicBezTo>
                  <a:cubicBezTo>
                    <a:pt x="550" y="8"/>
                    <a:pt x="550" y="8"/>
                    <a:pt x="550" y="8"/>
                  </a:cubicBezTo>
                  <a:cubicBezTo>
                    <a:pt x="551" y="8"/>
                    <a:pt x="551" y="8"/>
                    <a:pt x="551" y="8"/>
                  </a:cubicBezTo>
                  <a:cubicBezTo>
                    <a:pt x="551" y="8"/>
                    <a:pt x="551" y="8"/>
                    <a:pt x="551" y="8"/>
                  </a:cubicBezTo>
                  <a:cubicBezTo>
                    <a:pt x="548" y="8"/>
                    <a:pt x="546" y="8"/>
                    <a:pt x="544" y="8"/>
                  </a:cubicBezTo>
                  <a:cubicBezTo>
                    <a:pt x="545" y="7"/>
                    <a:pt x="546" y="6"/>
                    <a:pt x="547" y="4"/>
                  </a:cubicBezTo>
                  <a:cubicBezTo>
                    <a:pt x="546" y="4"/>
                    <a:pt x="546" y="4"/>
                    <a:pt x="546" y="4"/>
                  </a:cubicBezTo>
                  <a:cubicBezTo>
                    <a:pt x="547" y="4"/>
                    <a:pt x="547" y="4"/>
                    <a:pt x="547" y="4"/>
                  </a:cubicBezTo>
                  <a:cubicBezTo>
                    <a:pt x="546" y="4"/>
                    <a:pt x="546" y="4"/>
                    <a:pt x="546" y="4"/>
                  </a:cubicBezTo>
                  <a:cubicBezTo>
                    <a:pt x="547" y="3"/>
                    <a:pt x="547" y="3"/>
                    <a:pt x="547" y="3"/>
                  </a:cubicBezTo>
                  <a:cubicBezTo>
                    <a:pt x="546" y="3"/>
                    <a:pt x="546" y="3"/>
                    <a:pt x="546" y="3"/>
                  </a:cubicBezTo>
                  <a:cubicBezTo>
                    <a:pt x="547" y="2"/>
                    <a:pt x="547" y="2"/>
                    <a:pt x="547" y="2"/>
                  </a:cubicBezTo>
                  <a:cubicBezTo>
                    <a:pt x="546" y="2"/>
                    <a:pt x="546" y="2"/>
                    <a:pt x="546" y="2"/>
                  </a:cubicBezTo>
                  <a:cubicBezTo>
                    <a:pt x="547" y="2"/>
                    <a:pt x="547" y="2"/>
                    <a:pt x="547" y="2"/>
                  </a:cubicBezTo>
                  <a:cubicBezTo>
                    <a:pt x="546" y="2"/>
                    <a:pt x="546" y="2"/>
                    <a:pt x="546" y="2"/>
                  </a:cubicBezTo>
                  <a:cubicBezTo>
                    <a:pt x="547" y="1"/>
                    <a:pt x="547" y="1"/>
                    <a:pt x="547" y="1"/>
                  </a:cubicBezTo>
                  <a:cubicBezTo>
                    <a:pt x="546" y="1"/>
                    <a:pt x="546" y="1"/>
                    <a:pt x="546" y="1"/>
                  </a:cubicBezTo>
                  <a:cubicBezTo>
                    <a:pt x="547" y="0"/>
                    <a:pt x="547" y="0"/>
                    <a:pt x="547" y="0"/>
                  </a:cubicBezTo>
                  <a:cubicBezTo>
                    <a:pt x="546" y="0"/>
                    <a:pt x="546" y="0"/>
                    <a:pt x="546" y="0"/>
                  </a:cubicBezTo>
                  <a:cubicBezTo>
                    <a:pt x="547" y="0"/>
                    <a:pt x="547" y="0"/>
                    <a:pt x="547" y="0"/>
                  </a:cubicBezTo>
                  <a:cubicBezTo>
                    <a:pt x="514" y="0"/>
                    <a:pt x="481" y="0"/>
                    <a:pt x="447" y="0"/>
                  </a:cubicBezTo>
                  <a:cubicBezTo>
                    <a:pt x="445" y="2"/>
                    <a:pt x="443" y="4"/>
                    <a:pt x="440" y="6"/>
                  </a:cubicBezTo>
                  <a:cubicBezTo>
                    <a:pt x="441" y="6"/>
                    <a:pt x="441" y="6"/>
                    <a:pt x="441" y="6"/>
                  </a:cubicBezTo>
                  <a:cubicBezTo>
                    <a:pt x="440" y="7"/>
                    <a:pt x="440" y="7"/>
                    <a:pt x="440" y="7"/>
                  </a:cubicBezTo>
                  <a:cubicBezTo>
                    <a:pt x="441" y="7"/>
                    <a:pt x="441" y="7"/>
                    <a:pt x="441" y="7"/>
                  </a:cubicBezTo>
                  <a:cubicBezTo>
                    <a:pt x="440" y="8"/>
                    <a:pt x="440" y="8"/>
                    <a:pt x="440" y="8"/>
                  </a:cubicBezTo>
                  <a:cubicBezTo>
                    <a:pt x="441" y="8"/>
                    <a:pt x="441" y="8"/>
                    <a:pt x="441" y="8"/>
                  </a:cubicBezTo>
                  <a:cubicBezTo>
                    <a:pt x="441" y="8"/>
                    <a:pt x="441" y="8"/>
                    <a:pt x="441" y="8"/>
                  </a:cubicBezTo>
                  <a:cubicBezTo>
                    <a:pt x="439" y="8"/>
                    <a:pt x="437" y="8"/>
                    <a:pt x="435" y="8"/>
                  </a:cubicBezTo>
                  <a:cubicBezTo>
                    <a:pt x="436" y="7"/>
                    <a:pt x="437" y="6"/>
                    <a:pt x="438" y="4"/>
                  </a:cubicBezTo>
                  <a:cubicBezTo>
                    <a:pt x="438" y="4"/>
                    <a:pt x="438" y="4"/>
                    <a:pt x="438" y="4"/>
                  </a:cubicBezTo>
                  <a:cubicBezTo>
                    <a:pt x="438" y="4"/>
                    <a:pt x="438" y="4"/>
                    <a:pt x="438" y="4"/>
                  </a:cubicBezTo>
                  <a:cubicBezTo>
                    <a:pt x="438" y="4"/>
                    <a:pt x="438" y="4"/>
                    <a:pt x="438" y="4"/>
                  </a:cubicBezTo>
                  <a:cubicBezTo>
                    <a:pt x="438" y="3"/>
                    <a:pt x="438" y="3"/>
                    <a:pt x="438" y="3"/>
                  </a:cubicBezTo>
                  <a:cubicBezTo>
                    <a:pt x="438" y="3"/>
                    <a:pt x="438" y="3"/>
                    <a:pt x="438" y="3"/>
                  </a:cubicBezTo>
                  <a:cubicBezTo>
                    <a:pt x="438" y="2"/>
                    <a:pt x="438" y="2"/>
                    <a:pt x="438" y="2"/>
                  </a:cubicBezTo>
                  <a:cubicBezTo>
                    <a:pt x="438" y="2"/>
                    <a:pt x="438" y="2"/>
                    <a:pt x="438" y="2"/>
                  </a:cubicBezTo>
                  <a:cubicBezTo>
                    <a:pt x="438" y="2"/>
                    <a:pt x="438" y="2"/>
                    <a:pt x="438" y="2"/>
                  </a:cubicBezTo>
                  <a:cubicBezTo>
                    <a:pt x="438" y="2"/>
                    <a:pt x="438" y="2"/>
                    <a:pt x="438" y="2"/>
                  </a:cubicBezTo>
                  <a:cubicBezTo>
                    <a:pt x="438" y="1"/>
                    <a:pt x="438" y="1"/>
                    <a:pt x="438" y="1"/>
                  </a:cubicBezTo>
                  <a:cubicBezTo>
                    <a:pt x="438" y="1"/>
                    <a:pt x="438" y="1"/>
                    <a:pt x="438" y="1"/>
                  </a:cubicBezTo>
                  <a:cubicBezTo>
                    <a:pt x="438" y="0"/>
                    <a:pt x="438" y="0"/>
                    <a:pt x="438" y="0"/>
                  </a:cubicBezTo>
                  <a:cubicBezTo>
                    <a:pt x="438" y="0"/>
                    <a:pt x="438" y="0"/>
                    <a:pt x="438" y="0"/>
                  </a:cubicBezTo>
                  <a:cubicBezTo>
                    <a:pt x="438" y="0"/>
                    <a:pt x="438" y="0"/>
                    <a:pt x="438" y="0"/>
                  </a:cubicBezTo>
                  <a:cubicBezTo>
                    <a:pt x="405" y="0"/>
                    <a:pt x="372" y="0"/>
                    <a:pt x="339" y="0"/>
                  </a:cubicBezTo>
                  <a:cubicBezTo>
                    <a:pt x="336" y="2"/>
                    <a:pt x="333" y="4"/>
                    <a:pt x="331" y="6"/>
                  </a:cubicBezTo>
                  <a:cubicBezTo>
                    <a:pt x="331" y="6"/>
                    <a:pt x="331" y="6"/>
                    <a:pt x="331" y="6"/>
                  </a:cubicBezTo>
                  <a:cubicBezTo>
                    <a:pt x="331" y="7"/>
                    <a:pt x="331" y="7"/>
                    <a:pt x="331" y="7"/>
                  </a:cubicBezTo>
                  <a:cubicBezTo>
                    <a:pt x="331" y="7"/>
                    <a:pt x="331" y="7"/>
                    <a:pt x="331" y="7"/>
                  </a:cubicBezTo>
                  <a:cubicBezTo>
                    <a:pt x="331" y="8"/>
                    <a:pt x="331" y="8"/>
                    <a:pt x="331" y="8"/>
                  </a:cubicBezTo>
                  <a:cubicBezTo>
                    <a:pt x="331" y="8"/>
                    <a:pt x="331" y="8"/>
                    <a:pt x="331" y="8"/>
                  </a:cubicBezTo>
                  <a:cubicBezTo>
                    <a:pt x="331" y="8"/>
                    <a:pt x="331" y="8"/>
                    <a:pt x="331" y="8"/>
                  </a:cubicBezTo>
                  <a:cubicBezTo>
                    <a:pt x="329" y="8"/>
                    <a:pt x="326" y="8"/>
                    <a:pt x="324" y="8"/>
                  </a:cubicBezTo>
                  <a:cubicBezTo>
                    <a:pt x="326" y="7"/>
                    <a:pt x="327" y="6"/>
                    <a:pt x="329" y="4"/>
                  </a:cubicBezTo>
                  <a:cubicBezTo>
                    <a:pt x="328" y="4"/>
                    <a:pt x="328" y="4"/>
                    <a:pt x="328" y="4"/>
                  </a:cubicBezTo>
                  <a:cubicBezTo>
                    <a:pt x="329" y="4"/>
                    <a:pt x="329" y="4"/>
                    <a:pt x="329" y="4"/>
                  </a:cubicBezTo>
                  <a:cubicBezTo>
                    <a:pt x="328" y="4"/>
                    <a:pt x="328" y="4"/>
                    <a:pt x="328" y="4"/>
                  </a:cubicBezTo>
                  <a:cubicBezTo>
                    <a:pt x="329" y="3"/>
                    <a:pt x="329" y="3"/>
                    <a:pt x="329" y="3"/>
                  </a:cubicBezTo>
                  <a:cubicBezTo>
                    <a:pt x="328" y="3"/>
                    <a:pt x="328" y="3"/>
                    <a:pt x="328" y="3"/>
                  </a:cubicBezTo>
                  <a:cubicBezTo>
                    <a:pt x="329" y="2"/>
                    <a:pt x="329" y="2"/>
                    <a:pt x="329" y="2"/>
                  </a:cubicBezTo>
                  <a:cubicBezTo>
                    <a:pt x="328" y="2"/>
                    <a:pt x="328" y="2"/>
                    <a:pt x="328" y="2"/>
                  </a:cubicBezTo>
                  <a:cubicBezTo>
                    <a:pt x="329" y="2"/>
                    <a:pt x="329" y="2"/>
                    <a:pt x="329" y="2"/>
                  </a:cubicBezTo>
                  <a:cubicBezTo>
                    <a:pt x="328" y="2"/>
                    <a:pt x="328" y="2"/>
                    <a:pt x="328" y="2"/>
                  </a:cubicBezTo>
                  <a:cubicBezTo>
                    <a:pt x="329" y="1"/>
                    <a:pt x="329" y="1"/>
                    <a:pt x="329" y="1"/>
                  </a:cubicBezTo>
                  <a:cubicBezTo>
                    <a:pt x="328" y="1"/>
                    <a:pt x="328" y="1"/>
                    <a:pt x="328" y="1"/>
                  </a:cubicBezTo>
                  <a:cubicBezTo>
                    <a:pt x="329" y="0"/>
                    <a:pt x="329" y="0"/>
                    <a:pt x="329" y="0"/>
                  </a:cubicBezTo>
                  <a:cubicBezTo>
                    <a:pt x="328" y="0"/>
                    <a:pt x="328" y="0"/>
                    <a:pt x="328" y="0"/>
                  </a:cubicBezTo>
                  <a:cubicBezTo>
                    <a:pt x="329" y="0"/>
                    <a:pt x="329" y="0"/>
                    <a:pt x="329" y="0"/>
                  </a:cubicBezTo>
                  <a:cubicBezTo>
                    <a:pt x="278" y="0"/>
                    <a:pt x="228" y="0"/>
                    <a:pt x="178" y="0"/>
                  </a:cubicBezTo>
                  <a:cubicBezTo>
                    <a:pt x="175" y="2"/>
                    <a:pt x="171" y="4"/>
                    <a:pt x="167" y="6"/>
                  </a:cubicBezTo>
                  <a:cubicBezTo>
                    <a:pt x="168" y="6"/>
                    <a:pt x="168" y="6"/>
                    <a:pt x="169" y="6"/>
                  </a:cubicBezTo>
                  <a:cubicBezTo>
                    <a:pt x="168" y="7"/>
                    <a:pt x="168" y="7"/>
                    <a:pt x="167" y="7"/>
                  </a:cubicBezTo>
                  <a:cubicBezTo>
                    <a:pt x="168" y="7"/>
                    <a:pt x="168" y="7"/>
                    <a:pt x="169" y="7"/>
                  </a:cubicBezTo>
                  <a:cubicBezTo>
                    <a:pt x="168" y="7"/>
                    <a:pt x="168" y="7"/>
                    <a:pt x="167" y="8"/>
                  </a:cubicBezTo>
                  <a:cubicBezTo>
                    <a:pt x="168" y="8"/>
                    <a:pt x="168" y="8"/>
                    <a:pt x="169" y="8"/>
                  </a:cubicBezTo>
                  <a:cubicBezTo>
                    <a:pt x="168" y="8"/>
                    <a:pt x="168" y="8"/>
                    <a:pt x="168" y="8"/>
                  </a:cubicBezTo>
                  <a:cubicBezTo>
                    <a:pt x="167" y="8"/>
                    <a:pt x="166" y="8"/>
                    <a:pt x="165" y="8"/>
                  </a:cubicBezTo>
                  <a:cubicBezTo>
                    <a:pt x="156" y="13"/>
                    <a:pt x="148" y="19"/>
                    <a:pt x="139" y="24"/>
                  </a:cubicBezTo>
                  <a:cubicBezTo>
                    <a:pt x="140" y="24"/>
                    <a:pt x="140" y="24"/>
                    <a:pt x="140" y="24"/>
                  </a:cubicBezTo>
                  <a:cubicBezTo>
                    <a:pt x="139" y="25"/>
                    <a:pt x="139" y="25"/>
                    <a:pt x="139" y="25"/>
                  </a:cubicBezTo>
                  <a:cubicBezTo>
                    <a:pt x="140" y="25"/>
                    <a:pt x="140" y="25"/>
                    <a:pt x="140" y="25"/>
                  </a:cubicBezTo>
                  <a:cubicBezTo>
                    <a:pt x="139" y="25"/>
                    <a:pt x="139" y="25"/>
                    <a:pt x="139" y="26"/>
                  </a:cubicBezTo>
                  <a:cubicBezTo>
                    <a:pt x="140" y="26"/>
                    <a:pt x="140" y="26"/>
                    <a:pt x="140" y="26"/>
                  </a:cubicBezTo>
                  <a:cubicBezTo>
                    <a:pt x="139" y="26"/>
                    <a:pt x="139" y="26"/>
                    <a:pt x="139" y="26"/>
                  </a:cubicBezTo>
                  <a:cubicBezTo>
                    <a:pt x="138" y="26"/>
                    <a:pt x="137" y="26"/>
                    <a:pt x="136" y="26"/>
                  </a:cubicBezTo>
                  <a:cubicBezTo>
                    <a:pt x="127" y="32"/>
                    <a:pt x="117" y="38"/>
                    <a:pt x="108" y="44"/>
                  </a:cubicBezTo>
                  <a:cubicBezTo>
                    <a:pt x="109" y="44"/>
                    <a:pt x="109" y="44"/>
                    <a:pt x="109" y="44"/>
                  </a:cubicBezTo>
                  <a:cubicBezTo>
                    <a:pt x="108" y="44"/>
                    <a:pt x="108" y="44"/>
                    <a:pt x="108" y="45"/>
                  </a:cubicBezTo>
                  <a:cubicBezTo>
                    <a:pt x="109" y="45"/>
                    <a:pt x="109" y="45"/>
                    <a:pt x="109" y="45"/>
                  </a:cubicBezTo>
                  <a:cubicBezTo>
                    <a:pt x="108" y="45"/>
                    <a:pt x="108" y="45"/>
                    <a:pt x="108" y="45"/>
                  </a:cubicBezTo>
                  <a:cubicBezTo>
                    <a:pt x="109" y="45"/>
                    <a:pt x="109" y="45"/>
                    <a:pt x="109" y="45"/>
                  </a:cubicBezTo>
                  <a:cubicBezTo>
                    <a:pt x="108" y="46"/>
                    <a:pt x="108" y="46"/>
                    <a:pt x="108" y="46"/>
                  </a:cubicBezTo>
                  <a:cubicBezTo>
                    <a:pt x="107" y="46"/>
                    <a:pt x="106" y="46"/>
                    <a:pt x="105" y="46"/>
                  </a:cubicBezTo>
                  <a:cubicBezTo>
                    <a:pt x="95" y="52"/>
                    <a:pt x="85" y="58"/>
                    <a:pt x="74" y="65"/>
                  </a:cubicBezTo>
                  <a:cubicBezTo>
                    <a:pt x="75" y="65"/>
                    <a:pt x="75" y="65"/>
                    <a:pt x="75" y="65"/>
                  </a:cubicBezTo>
                  <a:cubicBezTo>
                    <a:pt x="75" y="65"/>
                    <a:pt x="75" y="65"/>
                    <a:pt x="74" y="65"/>
                  </a:cubicBezTo>
                  <a:cubicBezTo>
                    <a:pt x="75" y="65"/>
                    <a:pt x="75" y="65"/>
                    <a:pt x="75" y="65"/>
                  </a:cubicBezTo>
                  <a:cubicBezTo>
                    <a:pt x="75" y="66"/>
                    <a:pt x="75" y="66"/>
                    <a:pt x="74" y="66"/>
                  </a:cubicBezTo>
                  <a:cubicBezTo>
                    <a:pt x="75" y="66"/>
                    <a:pt x="75" y="66"/>
                    <a:pt x="75" y="66"/>
                  </a:cubicBezTo>
                  <a:cubicBezTo>
                    <a:pt x="75" y="67"/>
                    <a:pt x="75" y="67"/>
                    <a:pt x="75" y="67"/>
                  </a:cubicBezTo>
                  <a:cubicBezTo>
                    <a:pt x="74" y="67"/>
                    <a:pt x="73" y="67"/>
                    <a:pt x="71" y="67"/>
                  </a:cubicBezTo>
                  <a:cubicBezTo>
                    <a:pt x="61" y="73"/>
                    <a:pt x="50" y="80"/>
                    <a:pt x="39" y="87"/>
                  </a:cubicBezTo>
                  <a:cubicBezTo>
                    <a:pt x="39" y="87"/>
                    <a:pt x="39" y="87"/>
                    <a:pt x="40" y="87"/>
                  </a:cubicBezTo>
                  <a:cubicBezTo>
                    <a:pt x="39" y="87"/>
                    <a:pt x="39" y="87"/>
                    <a:pt x="39" y="88"/>
                  </a:cubicBezTo>
                  <a:cubicBezTo>
                    <a:pt x="39" y="88"/>
                    <a:pt x="39" y="88"/>
                    <a:pt x="40" y="88"/>
                  </a:cubicBezTo>
                  <a:cubicBezTo>
                    <a:pt x="39" y="88"/>
                    <a:pt x="39" y="88"/>
                    <a:pt x="39" y="88"/>
                  </a:cubicBezTo>
                  <a:cubicBezTo>
                    <a:pt x="39" y="88"/>
                    <a:pt x="39" y="88"/>
                    <a:pt x="40" y="88"/>
                  </a:cubicBezTo>
                  <a:cubicBezTo>
                    <a:pt x="39" y="89"/>
                    <a:pt x="39" y="89"/>
                    <a:pt x="39" y="89"/>
                  </a:cubicBezTo>
                  <a:cubicBezTo>
                    <a:pt x="39" y="89"/>
                    <a:pt x="39" y="89"/>
                    <a:pt x="40" y="89"/>
                  </a:cubicBezTo>
                  <a:cubicBezTo>
                    <a:pt x="39" y="89"/>
                    <a:pt x="39" y="89"/>
                    <a:pt x="39" y="89"/>
                  </a:cubicBezTo>
                  <a:cubicBezTo>
                    <a:pt x="38" y="89"/>
                    <a:pt x="37" y="89"/>
                    <a:pt x="35" y="89"/>
                  </a:cubicBezTo>
                  <a:cubicBezTo>
                    <a:pt x="24" y="97"/>
                    <a:pt x="12" y="104"/>
                    <a:pt x="0" y="112"/>
                  </a:cubicBezTo>
                  <a:cubicBezTo>
                    <a:pt x="0" y="112"/>
                    <a:pt x="0" y="112"/>
                    <a:pt x="1" y="112"/>
                  </a:cubicBezTo>
                  <a:cubicBezTo>
                    <a:pt x="0" y="112"/>
                    <a:pt x="0" y="112"/>
                    <a:pt x="0" y="112"/>
                  </a:cubicBezTo>
                  <a:cubicBezTo>
                    <a:pt x="0" y="112"/>
                    <a:pt x="0" y="112"/>
                    <a:pt x="1" y="112"/>
                  </a:cubicBezTo>
                  <a:cubicBezTo>
                    <a:pt x="0" y="113"/>
                    <a:pt x="0" y="113"/>
                    <a:pt x="0" y="113"/>
                  </a:cubicBezTo>
                  <a:cubicBezTo>
                    <a:pt x="0" y="113"/>
                    <a:pt x="0" y="113"/>
                    <a:pt x="1" y="113"/>
                  </a:cubicBezTo>
                  <a:cubicBezTo>
                    <a:pt x="0" y="113"/>
                    <a:pt x="0" y="113"/>
                    <a:pt x="0" y="114"/>
                  </a:cubicBezTo>
                  <a:cubicBezTo>
                    <a:pt x="0" y="114"/>
                    <a:pt x="0" y="114"/>
                    <a:pt x="1" y="114"/>
                  </a:cubicBezTo>
                  <a:cubicBezTo>
                    <a:pt x="0" y="114"/>
                    <a:pt x="0" y="114"/>
                    <a:pt x="0" y="114"/>
                  </a:cubicBezTo>
                  <a:cubicBezTo>
                    <a:pt x="0" y="114"/>
                    <a:pt x="0" y="114"/>
                    <a:pt x="1" y="114"/>
                  </a:cubicBezTo>
                  <a:cubicBezTo>
                    <a:pt x="0" y="115"/>
                    <a:pt x="0" y="115"/>
                    <a:pt x="0" y="115"/>
                  </a:cubicBezTo>
                  <a:cubicBezTo>
                    <a:pt x="0" y="115"/>
                    <a:pt x="0" y="115"/>
                    <a:pt x="1" y="115"/>
                  </a:cubicBezTo>
                  <a:cubicBezTo>
                    <a:pt x="0" y="115"/>
                    <a:pt x="0" y="115"/>
                    <a:pt x="0" y="116"/>
                  </a:cubicBezTo>
                  <a:cubicBezTo>
                    <a:pt x="0" y="116"/>
                    <a:pt x="0" y="116"/>
                    <a:pt x="1" y="116"/>
                  </a:cubicBezTo>
                  <a:cubicBezTo>
                    <a:pt x="0" y="116"/>
                    <a:pt x="0" y="116"/>
                    <a:pt x="0" y="116"/>
                  </a:cubicBezTo>
                  <a:cubicBezTo>
                    <a:pt x="39" y="116"/>
                    <a:pt x="79" y="116"/>
                    <a:pt x="119" y="116"/>
                  </a:cubicBezTo>
                  <a:cubicBezTo>
                    <a:pt x="130" y="109"/>
                    <a:pt x="140" y="101"/>
                    <a:pt x="150" y="94"/>
                  </a:cubicBezTo>
                  <a:cubicBezTo>
                    <a:pt x="149" y="94"/>
                    <a:pt x="149" y="94"/>
                    <a:pt x="149" y="94"/>
                  </a:cubicBezTo>
                  <a:cubicBezTo>
                    <a:pt x="150" y="93"/>
                    <a:pt x="150" y="93"/>
                    <a:pt x="150" y="93"/>
                  </a:cubicBezTo>
                  <a:cubicBezTo>
                    <a:pt x="149" y="93"/>
                    <a:pt x="149" y="93"/>
                    <a:pt x="149" y="93"/>
                  </a:cubicBezTo>
                  <a:cubicBezTo>
                    <a:pt x="150" y="93"/>
                    <a:pt x="150" y="93"/>
                    <a:pt x="150" y="93"/>
                  </a:cubicBezTo>
                  <a:cubicBezTo>
                    <a:pt x="149" y="93"/>
                    <a:pt x="149" y="93"/>
                    <a:pt x="149" y="93"/>
                  </a:cubicBezTo>
                  <a:cubicBezTo>
                    <a:pt x="150" y="92"/>
                    <a:pt x="150" y="92"/>
                    <a:pt x="150" y="92"/>
                  </a:cubicBezTo>
                  <a:cubicBezTo>
                    <a:pt x="149" y="92"/>
                    <a:pt x="149" y="92"/>
                    <a:pt x="149" y="92"/>
                  </a:cubicBezTo>
                  <a:cubicBezTo>
                    <a:pt x="150" y="92"/>
                    <a:pt x="150" y="92"/>
                    <a:pt x="150" y="92"/>
                  </a:cubicBezTo>
                  <a:cubicBezTo>
                    <a:pt x="153" y="92"/>
                    <a:pt x="156" y="92"/>
                    <a:pt x="160" y="92"/>
                  </a:cubicBezTo>
                  <a:cubicBezTo>
                    <a:pt x="151" y="98"/>
                    <a:pt x="142" y="105"/>
                    <a:pt x="133" y="112"/>
                  </a:cubicBezTo>
                  <a:cubicBezTo>
                    <a:pt x="134" y="112"/>
                    <a:pt x="134" y="112"/>
                    <a:pt x="134" y="112"/>
                  </a:cubicBezTo>
                  <a:cubicBezTo>
                    <a:pt x="133" y="112"/>
                    <a:pt x="133" y="112"/>
                    <a:pt x="133" y="112"/>
                  </a:cubicBezTo>
                  <a:cubicBezTo>
                    <a:pt x="134" y="112"/>
                    <a:pt x="134" y="112"/>
                    <a:pt x="134" y="112"/>
                  </a:cubicBezTo>
                  <a:cubicBezTo>
                    <a:pt x="133" y="113"/>
                    <a:pt x="133" y="113"/>
                    <a:pt x="133" y="113"/>
                  </a:cubicBezTo>
                  <a:cubicBezTo>
                    <a:pt x="134" y="113"/>
                    <a:pt x="134" y="113"/>
                    <a:pt x="134" y="113"/>
                  </a:cubicBezTo>
                  <a:cubicBezTo>
                    <a:pt x="133" y="114"/>
                    <a:pt x="133" y="114"/>
                    <a:pt x="133" y="114"/>
                  </a:cubicBezTo>
                  <a:cubicBezTo>
                    <a:pt x="134" y="114"/>
                    <a:pt x="134" y="114"/>
                    <a:pt x="134" y="114"/>
                  </a:cubicBezTo>
                  <a:cubicBezTo>
                    <a:pt x="133" y="114"/>
                    <a:pt x="133" y="114"/>
                    <a:pt x="133" y="114"/>
                  </a:cubicBezTo>
                  <a:cubicBezTo>
                    <a:pt x="134" y="114"/>
                    <a:pt x="134" y="114"/>
                    <a:pt x="134" y="114"/>
                  </a:cubicBezTo>
                  <a:cubicBezTo>
                    <a:pt x="133" y="115"/>
                    <a:pt x="133" y="115"/>
                    <a:pt x="133" y="115"/>
                  </a:cubicBezTo>
                  <a:cubicBezTo>
                    <a:pt x="134" y="115"/>
                    <a:pt x="134" y="115"/>
                    <a:pt x="134" y="115"/>
                  </a:cubicBezTo>
                  <a:cubicBezTo>
                    <a:pt x="133" y="116"/>
                    <a:pt x="133" y="116"/>
                    <a:pt x="133" y="116"/>
                  </a:cubicBezTo>
                  <a:cubicBezTo>
                    <a:pt x="134" y="116"/>
                    <a:pt x="134" y="116"/>
                    <a:pt x="134" y="116"/>
                  </a:cubicBezTo>
                  <a:cubicBezTo>
                    <a:pt x="133" y="116"/>
                    <a:pt x="133" y="116"/>
                    <a:pt x="133" y="116"/>
                  </a:cubicBezTo>
                  <a:cubicBezTo>
                    <a:pt x="173" y="116"/>
                    <a:pt x="212" y="116"/>
                    <a:pt x="252" y="116"/>
                  </a:cubicBezTo>
                  <a:cubicBezTo>
                    <a:pt x="261" y="109"/>
                    <a:pt x="270" y="101"/>
                    <a:pt x="278" y="94"/>
                  </a:cubicBezTo>
                  <a:cubicBezTo>
                    <a:pt x="278" y="94"/>
                    <a:pt x="278" y="94"/>
                    <a:pt x="278" y="94"/>
                  </a:cubicBezTo>
                  <a:cubicBezTo>
                    <a:pt x="278" y="93"/>
                    <a:pt x="278" y="93"/>
                    <a:pt x="278" y="93"/>
                  </a:cubicBezTo>
                  <a:cubicBezTo>
                    <a:pt x="278" y="93"/>
                    <a:pt x="278" y="93"/>
                    <a:pt x="278" y="93"/>
                  </a:cubicBezTo>
                  <a:cubicBezTo>
                    <a:pt x="278" y="93"/>
                    <a:pt x="278" y="93"/>
                    <a:pt x="278" y="93"/>
                  </a:cubicBezTo>
                  <a:cubicBezTo>
                    <a:pt x="278" y="93"/>
                    <a:pt x="278" y="93"/>
                    <a:pt x="278" y="93"/>
                  </a:cubicBezTo>
                  <a:cubicBezTo>
                    <a:pt x="278" y="92"/>
                    <a:pt x="278" y="92"/>
                    <a:pt x="278" y="92"/>
                  </a:cubicBezTo>
                  <a:cubicBezTo>
                    <a:pt x="278" y="92"/>
                    <a:pt x="278" y="92"/>
                    <a:pt x="278" y="92"/>
                  </a:cubicBezTo>
                  <a:cubicBezTo>
                    <a:pt x="278" y="92"/>
                    <a:pt x="278" y="92"/>
                    <a:pt x="278" y="92"/>
                  </a:cubicBezTo>
                  <a:cubicBezTo>
                    <a:pt x="282" y="92"/>
                    <a:pt x="285" y="92"/>
                    <a:pt x="289" y="92"/>
                  </a:cubicBezTo>
                  <a:cubicBezTo>
                    <a:pt x="281" y="98"/>
                    <a:pt x="274" y="105"/>
                    <a:pt x="266" y="112"/>
                  </a:cubicBezTo>
                  <a:cubicBezTo>
                    <a:pt x="267" y="112"/>
                    <a:pt x="267" y="112"/>
                    <a:pt x="267" y="112"/>
                  </a:cubicBezTo>
                  <a:cubicBezTo>
                    <a:pt x="266" y="112"/>
                    <a:pt x="266" y="112"/>
                    <a:pt x="266" y="112"/>
                  </a:cubicBezTo>
                  <a:cubicBezTo>
                    <a:pt x="267" y="112"/>
                    <a:pt x="267" y="112"/>
                    <a:pt x="267" y="112"/>
                  </a:cubicBezTo>
                  <a:cubicBezTo>
                    <a:pt x="266" y="113"/>
                    <a:pt x="266" y="113"/>
                    <a:pt x="266" y="113"/>
                  </a:cubicBezTo>
                  <a:cubicBezTo>
                    <a:pt x="267" y="113"/>
                    <a:pt x="267" y="113"/>
                    <a:pt x="267" y="113"/>
                  </a:cubicBezTo>
                  <a:cubicBezTo>
                    <a:pt x="266" y="114"/>
                    <a:pt x="266" y="114"/>
                    <a:pt x="266" y="114"/>
                  </a:cubicBezTo>
                  <a:cubicBezTo>
                    <a:pt x="267" y="114"/>
                    <a:pt x="267" y="114"/>
                    <a:pt x="267" y="114"/>
                  </a:cubicBezTo>
                  <a:cubicBezTo>
                    <a:pt x="266" y="114"/>
                    <a:pt x="266" y="114"/>
                    <a:pt x="266" y="114"/>
                  </a:cubicBezTo>
                  <a:cubicBezTo>
                    <a:pt x="267" y="114"/>
                    <a:pt x="267" y="114"/>
                    <a:pt x="267" y="114"/>
                  </a:cubicBezTo>
                  <a:cubicBezTo>
                    <a:pt x="266" y="115"/>
                    <a:pt x="266" y="115"/>
                    <a:pt x="266" y="115"/>
                  </a:cubicBezTo>
                  <a:cubicBezTo>
                    <a:pt x="267" y="115"/>
                    <a:pt x="267" y="115"/>
                    <a:pt x="267" y="115"/>
                  </a:cubicBezTo>
                  <a:cubicBezTo>
                    <a:pt x="266" y="116"/>
                    <a:pt x="266" y="116"/>
                    <a:pt x="266" y="116"/>
                  </a:cubicBezTo>
                  <a:cubicBezTo>
                    <a:pt x="267" y="116"/>
                    <a:pt x="267" y="116"/>
                    <a:pt x="267" y="116"/>
                  </a:cubicBezTo>
                  <a:cubicBezTo>
                    <a:pt x="266" y="116"/>
                    <a:pt x="266" y="116"/>
                    <a:pt x="266" y="116"/>
                  </a:cubicBezTo>
                  <a:cubicBezTo>
                    <a:pt x="306" y="116"/>
                    <a:pt x="346" y="116"/>
                    <a:pt x="385" y="116"/>
                  </a:cubicBezTo>
                  <a:cubicBezTo>
                    <a:pt x="393" y="109"/>
                    <a:pt x="400" y="101"/>
                    <a:pt x="407" y="94"/>
                  </a:cubicBezTo>
                  <a:cubicBezTo>
                    <a:pt x="406" y="94"/>
                    <a:pt x="406" y="94"/>
                    <a:pt x="406" y="94"/>
                  </a:cubicBezTo>
                  <a:cubicBezTo>
                    <a:pt x="407" y="93"/>
                    <a:pt x="407" y="93"/>
                    <a:pt x="407" y="93"/>
                  </a:cubicBezTo>
                  <a:cubicBezTo>
                    <a:pt x="406" y="93"/>
                    <a:pt x="406" y="93"/>
                    <a:pt x="406" y="93"/>
                  </a:cubicBezTo>
                  <a:cubicBezTo>
                    <a:pt x="407" y="93"/>
                    <a:pt x="407" y="93"/>
                    <a:pt x="407" y="93"/>
                  </a:cubicBezTo>
                  <a:cubicBezTo>
                    <a:pt x="406" y="93"/>
                    <a:pt x="406" y="93"/>
                    <a:pt x="406" y="93"/>
                  </a:cubicBezTo>
                  <a:cubicBezTo>
                    <a:pt x="407" y="92"/>
                    <a:pt x="407" y="92"/>
                    <a:pt x="407" y="92"/>
                  </a:cubicBezTo>
                  <a:cubicBezTo>
                    <a:pt x="406" y="92"/>
                    <a:pt x="406" y="92"/>
                    <a:pt x="406" y="92"/>
                  </a:cubicBezTo>
                  <a:cubicBezTo>
                    <a:pt x="406" y="92"/>
                    <a:pt x="406" y="92"/>
                    <a:pt x="406" y="92"/>
                  </a:cubicBezTo>
                  <a:cubicBezTo>
                    <a:pt x="410" y="92"/>
                    <a:pt x="414" y="92"/>
                    <a:pt x="417" y="92"/>
                  </a:cubicBezTo>
                  <a:cubicBezTo>
                    <a:pt x="411" y="98"/>
                    <a:pt x="405" y="105"/>
                    <a:pt x="399" y="112"/>
                  </a:cubicBezTo>
                  <a:cubicBezTo>
                    <a:pt x="400" y="112"/>
                    <a:pt x="400" y="112"/>
                    <a:pt x="400" y="112"/>
                  </a:cubicBezTo>
                  <a:cubicBezTo>
                    <a:pt x="399" y="112"/>
                    <a:pt x="399" y="112"/>
                    <a:pt x="399" y="112"/>
                  </a:cubicBezTo>
                  <a:cubicBezTo>
                    <a:pt x="400" y="112"/>
                    <a:pt x="400" y="112"/>
                    <a:pt x="400" y="112"/>
                  </a:cubicBezTo>
                  <a:cubicBezTo>
                    <a:pt x="399" y="113"/>
                    <a:pt x="399" y="113"/>
                    <a:pt x="399" y="113"/>
                  </a:cubicBezTo>
                  <a:cubicBezTo>
                    <a:pt x="400" y="113"/>
                    <a:pt x="400" y="113"/>
                    <a:pt x="400" y="113"/>
                  </a:cubicBezTo>
                  <a:cubicBezTo>
                    <a:pt x="399" y="114"/>
                    <a:pt x="399" y="114"/>
                    <a:pt x="399" y="114"/>
                  </a:cubicBezTo>
                  <a:cubicBezTo>
                    <a:pt x="400" y="114"/>
                    <a:pt x="400" y="114"/>
                    <a:pt x="400" y="114"/>
                  </a:cubicBezTo>
                  <a:cubicBezTo>
                    <a:pt x="399" y="114"/>
                    <a:pt x="399" y="114"/>
                    <a:pt x="399" y="114"/>
                  </a:cubicBezTo>
                  <a:cubicBezTo>
                    <a:pt x="400" y="114"/>
                    <a:pt x="400" y="114"/>
                    <a:pt x="400" y="114"/>
                  </a:cubicBezTo>
                  <a:cubicBezTo>
                    <a:pt x="399" y="115"/>
                    <a:pt x="399" y="115"/>
                    <a:pt x="399" y="115"/>
                  </a:cubicBezTo>
                  <a:cubicBezTo>
                    <a:pt x="400" y="115"/>
                    <a:pt x="400" y="115"/>
                    <a:pt x="400" y="115"/>
                  </a:cubicBezTo>
                  <a:cubicBezTo>
                    <a:pt x="399" y="116"/>
                    <a:pt x="399" y="116"/>
                    <a:pt x="399" y="116"/>
                  </a:cubicBezTo>
                  <a:cubicBezTo>
                    <a:pt x="400" y="116"/>
                    <a:pt x="400" y="116"/>
                    <a:pt x="400" y="116"/>
                  </a:cubicBezTo>
                  <a:cubicBezTo>
                    <a:pt x="399" y="116"/>
                    <a:pt x="399" y="116"/>
                    <a:pt x="399" y="116"/>
                  </a:cubicBezTo>
                  <a:cubicBezTo>
                    <a:pt x="450" y="116"/>
                    <a:pt x="501" y="116"/>
                    <a:pt x="552" y="116"/>
                  </a:cubicBezTo>
                  <a:cubicBezTo>
                    <a:pt x="557" y="109"/>
                    <a:pt x="562" y="101"/>
                    <a:pt x="567" y="94"/>
                  </a:cubicBezTo>
                  <a:cubicBezTo>
                    <a:pt x="566" y="94"/>
                    <a:pt x="566" y="94"/>
                    <a:pt x="566" y="94"/>
                  </a:cubicBezTo>
                  <a:cubicBezTo>
                    <a:pt x="567" y="93"/>
                    <a:pt x="567" y="93"/>
                    <a:pt x="567" y="93"/>
                  </a:cubicBezTo>
                  <a:cubicBezTo>
                    <a:pt x="566" y="93"/>
                    <a:pt x="566" y="93"/>
                    <a:pt x="566" y="93"/>
                  </a:cubicBezTo>
                  <a:cubicBezTo>
                    <a:pt x="567" y="93"/>
                    <a:pt x="567" y="93"/>
                    <a:pt x="567" y="93"/>
                  </a:cubicBezTo>
                  <a:cubicBezTo>
                    <a:pt x="566" y="93"/>
                    <a:pt x="566" y="93"/>
                    <a:pt x="566" y="93"/>
                  </a:cubicBezTo>
                  <a:cubicBezTo>
                    <a:pt x="567" y="92"/>
                    <a:pt x="567" y="92"/>
                    <a:pt x="567" y="92"/>
                  </a:cubicBezTo>
                  <a:cubicBezTo>
                    <a:pt x="566" y="92"/>
                    <a:pt x="566" y="92"/>
                    <a:pt x="566" y="92"/>
                  </a:cubicBezTo>
                  <a:cubicBezTo>
                    <a:pt x="566" y="92"/>
                    <a:pt x="566" y="92"/>
                    <a:pt x="566" y="92"/>
                  </a:cubicBezTo>
                  <a:cubicBezTo>
                    <a:pt x="567" y="92"/>
                    <a:pt x="568" y="92"/>
                    <a:pt x="568" y="92"/>
                  </a:cubicBezTo>
                  <a:cubicBezTo>
                    <a:pt x="573" y="85"/>
                    <a:pt x="578" y="78"/>
                    <a:pt x="582" y="71"/>
                  </a:cubicBezTo>
                  <a:cubicBezTo>
                    <a:pt x="582" y="71"/>
                    <a:pt x="582" y="71"/>
                    <a:pt x="582" y="71"/>
                  </a:cubicBezTo>
                  <a:cubicBezTo>
                    <a:pt x="582" y="71"/>
                    <a:pt x="582" y="71"/>
                    <a:pt x="582" y="71"/>
                  </a:cubicBezTo>
                  <a:cubicBezTo>
                    <a:pt x="582" y="71"/>
                    <a:pt x="582" y="71"/>
                    <a:pt x="582" y="71"/>
                  </a:cubicBezTo>
                  <a:cubicBezTo>
                    <a:pt x="582" y="70"/>
                    <a:pt x="582" y="70"/>
                    <a:pt x="582" y="70"/>
                  </a:cubicBezTo>
                  <a:cubicBezTo>
                    <a:pt x="582" y="70"/>
                    <a:pt x="582" y="70"/>
                    <a:pt x="582" y="70"/>
                  </a:cubicBezTo>
                  <a:cubicBezTo>
                    <a:pt x="582" y="69"/>
                    <a:pt x="582" y="69"/>
                    <a:pt x="582" y="69"/>
                  </a:cubicBezTo>
                  <a:cubicBezTo>
                    <a:pt x="586" y="69"/>
                    <a:pt x="589" y="69"/>
                    <a:pt x="593" y="69"/>
                  </a:cubicBezTo>
                  <a:cubicBezTo>
                    <a:pt x="589" y="75"/>
                    <a:pt x="585" y="81"/>
                    <a:pt x="581" y="87"/>
                  </a:cubicBezTo>
                  <a:cubicBezTo>
                    <a:pt x="582" y="87"/>
                    <a:pt x="582" y="87"/>
                    <a:pt x="582" y="87"/>
                  </a:cubicBezTo>
                  <a:cubicBezTo>
                    <a:pt x="581" y="88"/>
                    <a:pt x="581" y="88"/>
                    <a:pt x="581" y="88"/>
                  </a:cubicBezTo>
                  <a:cubicBezTo>
                    <a:pt x="582" y="88"/>
                    <a:pt x="582" y="88"/>
                    <a:pt x="582" y="88"/>
                  </a:cubicBezTo>
                  <a:cubicBezTo>
                    <a:pt x="581" y="88"/>
                    <a:pt x="581" y="88"/>
                    <a:pt x="581" y="88"/>
                  </a:cubicBezTo>
                  <a:cubicBezTo>
                    <a:pt x="582" y="88"/>
                    <a:pt x="582" y="88"/>
                    <a:pt x="582" y="88"/>
                  </a:cubicBezTo>
                  <a:cubicBezTo>
                    <a:pt x="581" y="89"/>
                    <a:pt x="581" y="89"/>
                    <a:pt x="581" y="89"/>
                  </a:cubicBezTo>
                  <a:cubicBezTo>
                    <a:pt x="582" y="89"/>
                    <a:pt x="582" y="89"/>
                    <a:pt x="582" y="89"/>
                  </a:cubicBezTo>
                  <a:cubicBezTo>
                    <a:pt x="581" y="89"/>
                    <a:pt x="581" y="89"/>
                    <a:pt x="581" y="89"/>
                  </a:cubicBezTo>
                  <a:cubicBezTo>
                    <a:pt x="581" y="89"/>
                    <a:pt x="580" y="89"/>
                    <a:pt x="580" y="89"/>
                  </a:cubicBezTo>
                  <a:cubicBezTo>
                    <a:pt x="575" y="97"/>
                    <a:pt x="570" y="104"/>
                    <a:pt x="565" y="112"/>
                  </a:cubicBezTo>
                  <a:cubicBezTo>
                    <a:pt x="566" y="112"/>
                    <a:pt x="566" y="112"/>
                    <a:pt x="566" y="112"/>
                  </a:cubicBezTo>
                  <a:cubicBezTo>
                    <a:pt x="565" y="112"/>
                    <a:pt x="565" y="112"/>
                    <a:pt x="565" y="112"/>
                  </a:cubicBezTo>
                  <a:cubicBezTo>
                    <a:pt x="566" y="112"/>
                    <a:pt x="566" y="112"/>
                    <a:pt x="566" y="112"/>
                  </a:cubicBezTo>
                  <a:cubicBezTo>
                    <a:pt x="565" y="113"/>
                    <a:pt x="565" y="113"/>
                    <a:pt x="565" y="113"/>
                  </a:cubicBezTo>
                  <a:cubicBezTo>
                    <a:pt x="566" y="113"/>
                    <a:pt x="566" y="113"/>
                    <a:pt x="566" y="113"/>
                  </a:cubicBezTo>
                  <a:cubicBezTo>
                    <a:pt x="565" y="114"/>
                    <a:pt x="565" y="114"/>
                    <a:pt x="565" y="114"/>
                  </a:cubicBezTo>
                  <a:cubicBezTo>
                    <a:pt x="566" y="114"/>
                    <a:pt x="566" y="114"/>
                    <a:pt x="566" y="114"/>
                  </a:cubicBezTo>
                  <a:cubicBezTo>
                    <a:pt x="565" y="114"/>
                    <a:pt x="565" y="114"/>
                    <a:pt x="565" y="114"/>
                  </a:cubicBezTo>
                  <a:cubicBezTo>
                    <a:pt x="566" y="114"/>
                    <a:pt x="566" y="114"/>
                    <a:pt x="566" y="114"/>
                  </a:cubicBezTo>
                  <a:cubicBezTo>
                    <a:pt x="565" y="115"/>
                    <a:pt x="565" y="115"/>
                    <a:pt x="565" y="115"/>
                  </a:cubicBezTo>
                  <a:cubicBezTo>
                    <a:pt x="566" y="115"/>
                    <a:pt x="566" y="115"/>
                    <a:pt x="566" y="115"/>
                  </a:cubicBezTo>
                  <a:cubicBezTo>
                    <a:pt x="565" y="116"/>
                    <a:pt x="565" y="116"/>
                    <a:pt x="565" y="116"/>
                  </a:cubicBezTo>
                  <a:cubicBezTo>
                    <a:pt x="566" y="116"/>
                    <a:pt x="566" y="116"/>
                    <a:pt x="566" y="116"/>
                  </a:cubicBezTo>
                  <a:cubicBezTo>
                    <a:pt x="565" y="116"/>
                    <a:pt x="565" y="116"/>
                    <a:pt x="565" y="116"/>
                  </a:cubicBezTo>
                  <a:cubicBezTo>
                    <a:pt x="782" y="116"/>
                    <a:pt x="1000" y="116"/>
                    <a:pt x="1217" y="116"/>
                  </a:cubicBezTo>
                  <a:cubicBezTo>
                    <a:pt x="1217" y="116"/>
                    <a:pt x="1217" y="116"/>
                    <a:pt x="1217" y="116"/>
                  </a:cubicBezTo>
                  <a:cubicBezTo>
                    <a:pt x="1217" y="116"/>
                    <a:pt x="1217" y="116"/>
                    <a:pt x="1217" y="116"/>
                  </a:cubicBezTo>
                  <a:cubicBezTo>
                    <a:pt x="1217" y="115"/>
                    <a:pt x="1217" y="115"/>
                    <a:pt x="1217" y="115"/>
                  </a:cubicBezTo>
                  <a:cubicBezTo>
                    <a:pt x="1217" y="115"/>
                    <a:pt x="1217" y="115"/>
                    <a:pt x="1217" y="115"/>
                  </a:cubicBezTo>
                  <a:cubicBezTo>
                    <a:pt x="1217" y="114"/>
                    <a:pt x="1217" y="114"/>
                    <a:pt x="1217" y="114"/>
                  </a:cubicBezTo>
                  <a:cubicBezTo>
                    <a:pt x="1217" y="114"/>
                    <a:pt x="1217" y="114"/>
                    <a:pt x="1217" y="114"/>
                  </a:cubicBezTo>
                  <a:cubicBezTo>
                    <a:pt x="1217" y="114"/>
                    <a:pt x="1217" y="114"/>
                    <a:pt x="1217" y="114"/>
                  </a:cubicBezTo>
                  <a:cubicBezTo>
                    <a:pt x="1217" y="114"/>
                    <a:pt x="1217" y="114"/>
                    <a:pt x="1217" y="114"/>
                  </a:cubicBezTo>
                  <a:cubicBezTo>
                    <a:pt x="1217" y="113"/>
                    <a:pt x="1217" y="113"/>
                    <a:pt x="1217" y="113"/>
                  </a:cubicBezTo>
                  <a:cubicBezTo>
                    <a:pt x="1217" y="113"/>
                    <a:pt x="1217" y="113"/>
                    <a:pt x="1217" y="113"/>
                  </a:cubicBezTo>
                  <a:cubicBezTo>
                    <a:pt x="1217" y="112"/>
                    <a:pt x="1217" y="112"/>
                    <a:pt x="1217" y="112"/>
                  </a:cubicBezTo>
                  <a:cubicBezTo>
                    <a:pt x="1217" y="112"/>
                    <a:pt x="1217" y="112"/>
                    <a:pt x="1217" y="112"/>
                  </a:cubicBezTo>
                  <a:cubicBezTo>
                    <a:pt x="1217" y="112"/>
                    <a:pt x="1217" y="112"/>
                    <a:pt x="1217" y="112"/>
                  </a:cubicBezTo>
                  <a:cubicBezTo>
                    <a:pt x="1217" y="112"/>
                    <a:pt x="1217" y="112"/>
                    <a:pt x="1217" y="112"/>
                  </a:cubicBezTo>
                  <a:cubicBezTo>
                    <a:pt x="1214" y="104"/>
                    <a:pt x="1211" y="97"/>
                    <a:pt x="1208" y="89"/>
                  </a:cubicBezTo>
                  <a:cubicBezTo>
                    <a:pt x="1207" y="89"/>
                    <a:pt x="1207" y="89"/>
                    <a:pt x="1207" y="89"/>
                  </a:cubicBezTo>
                  <a:cubicBezTo>
                    <a:pt x="1206" y="89"/>
                    <a:pt x="1206" y="89"/>
                    <a:pt x="1206" y="89"/>
                  </a:cubicBezTo>
                  <a:cubicBezTo>
                    <a:pt x="1207" y="89"/>
                    <a:pt x="1207" y="89"/>
                    <a:pt x="1207" y="89"/>
                  </a:cubicBezTo>
                  <a:cubicBezTo>
                    <a:pt x="1206" y="88"/>
                    <a:pt x="1206" y="88"/>
                    <a:pt x="1206" y="88"/>
                  </a:cubicBezTo>
                  <a:cubicBezTo>
                    <a:pt x="1207" y="88"/>
                    <a:pt x="1207" y="88"/>
                    <a:pt x="1207" y="88"/>
                  </a:cubicBezTo>
                  <a:cubicBezTo>
                    <a:pt x="1206" y="88"/>
                    <a:pt x="1206" y="88"/>
                    <a:pt x="1206" y="88"/>
                  </a:cubicBezTo>
                  <a:cubicBezTo>
                    <a:pt x="1207" y="88"/>
                    <a:pt x="1207" y="88"/>
                    <a:pt x="1207" y="88"/>
                  </a:cubicBezTo>
                  <a:cubicBezTo>
                    <a:pt x="1206" y="87"/>
                    <a:pt x="1206" y="87"/>
                    <a:pt x="1206" y="87"/>
                  </a:cubicBezTo>
                  <a:cubicBezTo>
                    <a:pt x="1207" y="87"/>
                    <a:pt x="1207" y="87"/>
                    <a:pt x="1207" y="87"/>
                  </a:cubicBezTo>
                  <a:cubicBezTo>
                    <a:pt x="1204" y="81"/>
                    <a:pt x="1202" y="75"/>
                    <a:pt x="1199" y="69"/>
                  </a:cubicBezTo>
                  <a:cubicBezTo>
                    <a:pt x="1203" y="69"/>
                    <a:pt x="1207" y="69"/>
                    <a:pt x="1211" y="69"/>
                  </a:cubicBezTo>
                  <a:cubicBezTo>
                    <a:pt x="1211" y="70"/>
                    <a:pt x="1211" y="70"/>
                    <a:pt x="1211" y="70"/>
                  </a:cubicBezTo>
                  <a:cubicBezTo>
                    <a:pt x="1210" y="70"/>
                    <a:pt x="1210" y="70"/>
                    <a:pt x="1210" y="70"/>
                  </a:cubicBezTo>
                  <a:cubicBezTo>
                    <a:pt x="1211" y="71"/>
                    <a:pt x="1211" y="71"/>
                    <a:pt x="1211" y="71"/>
                  </a:cubicBezTo>
                  <a:cubicBezTo>
                    <a:pt x="1210" y="71"/>
                    <a:pt x="1210" y="71"/>
                    <a:pt x="1210" y="71"/>
                  </a:cubicBezTo>
                  <a:cubicBezTo>
                    <a:pt x="1211" y="71"/>
                    <a:pt x="1211" y="71"/>
                    <a:pt x="1211" y="71"/>
                  </a:cubicBezTo>
                  <a:cubicBezTo>
                    <a:pt x="1210" y="71"/>
                    <a:pt x="1210" y="71"/>
                    <a:pt x="1210" y="71"/>
                  </a:cubicBezTo>
                  <a:cubicBezTo>
                    <a:pt x="1213" y="78"/>
                    <a:pt x="1217" y="85"/>
                    <a:pt x="1220" y="92"/>
                  </a:cubicBezTo>
                  <a:cubicBezTo>
                    <a:pt x="1220" y="92"/>
                    <a:pt x="1221" y="92"/>
                    <a:pt x="1221" y="92"/>
                  </a:cubicBezTo>
                  <a:cubicBezTo>
                    <a:pt x="1221" y="92"/>
                    <a:pt x="1221" y="92"/>
                    <a:pt x="1221" y="92"/>
                  </a:cubicBezTo>
                  <a:cubicBezTo>
                    <a:pt x="1221" y="92"/>
                    <a:pt x="1221" y="92"/>
                    <a:pt x="1221" y="92"/>
                  </a:cubicBezTo>
                  <a:cubicBezTo>
                    <a:pt x="1221" y="93"/>
                    <a:pt x="1221" y="93"/>
                    <a:pt x="1221" y="93"/>
                  </a:cubicBezTo>
                  <a:cubicBezTo>
                    <a:pt x="1221" y="93"/>
                    <a:pt x="1221" y="93"/>
                    <a:pt x="1221" y="93"/>
                  </a:cubicBezTo>
                  <a:cubicBezTo>
                    <a:pt x="1221" y="93"/>
                    <a:pt x="1221" y="93"/>
                    <a:pt x="1221" y="93"/>
                  </a:cubicBezTo>
                  <a:cubicBezTo>
                    <a:pt x="1221" y="93"/>
                    <a:pt x="1221" y="93"/>
                    <a:pt x="1221" y="93"/>
                  </a:cubicBezTo>
                  <a:cubicBezTo>
                    <a:pt x="1221" y="94"/>
                    <a:pt x="1221" y="94"/>
                    <a:pt x="1221" y="94"/>
                  </a:cubicBezTo>
                  <a:cubicBezTo>
                    <a:pt x="1221" y="94"/>
                    <a:pt x="1221" y="94"/>
                    <a:pt x="1221" y="94"/>
                  </a:cubicBezTo>
                  <a:cubicBezTo>
                    <a:pt x="1224" y="101"/>
                    <a:pt x="1227" y="109"/>
                    <a:pt x="1231" y="116"/>
                  </a:cubicBezTo>
                  <a:cubicBezTo>
                    <a:pt x="1282" y="116"/>
                    <a:pt x="1333" y="116"/>
                    <a:pt x="1383" y="116"/>
                  </a:cubicBezTo>
                  <a:cubicBezTo>
                    <a:pt x="1383" y="116"/>
                    <a:pt x="1383" y="116"/>
                    <a:pt x="1383" y="116"/>
                  </a:cubicBezTo>
                  <a:cubicBezTo>
                    <a:pt x="1383" y="116"/>
                    <a:pt x="1383" y="116"/>
                    <a:pt x="1383" y="116"/>
                  </a:cubicBezTo>
                  <a:cubicBezTo>
                    <a:pt x="1383" y="115"/>
                    <a:pt x="1383" y="115"/>
                    <a:pt x="1383" y="115"/>
                  </a:cubicBezTo>
                  <a:cubicBezTo>
                    <a:pt x="1383" y="115"/>
                    <a:pt x="1383" y="115"/>
                    <a:pt x="1383" y="115"/>
                  </a:cubicBezTo>
                  <a:cubicBezTo>
                    <a:pt x="1383" y="114"/>
                    <a:pt x="1383" y="114"/>
                    <a:pt x="1383" y="114"/>
                  </a:cubicBezTo>
                  <a:cubicBezTo>
                    <a:pt x="1383" y="114"/>
                    <a:pt x="1383" y="114"/>
                    <a:pt x="1383" y="114"/>
                  </a:cubicBezTo>
                  <a:cubicBezTo>
                    <a:pt x="1383" y="114"/>
                    <a:pt x="1383" y="114"/>
                    <a:pt x="1383" y="114"/>
                  </a:cubicBezTo>
                  <a:cubicBezTo>
                    <a:pt x="1383" y="114"/>
                    <a:pt x="1383" y="114"/>
                    <a:pt x="1383" y="114"/>
                  </a:cubicBezTo>
                  <a:cubicBezTo>
                    <a:pt x="1383" y="113"/>
                    <a:pt x="1383" y="113"/>
                    <a:pt x="1383" y="113"/>
                  </a:cubicBezTo>
                  <a:cubicBezTo>
                    <a:pt x="1383" y="113"/>
                    <a:pt x="1383" y="113"/>
                    <a:pt x="1383" y="113"/>
                  </a:cubicBezTo>
                  <a:cubicBezTo>
                    <a:pt x="1383" y="112"/>
                    <a:pt x="1383" y="112"/>
                    <a:pt x="1383" y="112"/>
                  </a:cubicBezTo>
                  <a:cubicBezTo>
                    <a:pt x="1383" y="112"/>
                    <a:pt x="1383" y="112"/>
                    <a:pt x="1383" y="112"/>
                  </a:cubicBezTo>
                  <a:cubicBezTo>
                    <a:pt x="1383" y="112"/>
                    <a:pt x="1383" y="112"/>
                    <a:pt x="1383" y="112"/>
                  </a:cubicBezTo>
                  <a:cubicBezTo>
                    <a:pt x="1383" y="112"/>
                    <a:pt x="1383" y="112"/>
                    <a:pt x="1383" y="112"/>
                  </a:cubicBezTo>
                  <a:cubicBezTo>
                    <a:pt x="1379" y="105"/>
                    <a:pt x="1374" y="98"/>
                    <a:pt x="1369" y="92"/>
                  </a:cubicBezTo>
                  <a:cubicBezTo>
                    <a:pt x="1373" y="92"/>
                    <a:pt x="1377" y="92"/>
                    <a:pt x="1380" y="92"/>
                  </a:cubicBezTo>
                  <a:cubicBezTo>
                    <a:pt x="1380" y="92"/>
                    <a:pt x="1380" y="92"/>
                    <a:pt x="1380" y="92"/>
                  </a:cubicBezTo>
                  <a:cubicBezTo>
                    <a:pt x="1380" y="92"/>
                    <a:pt x="1380" y="92"/>
                    <a:pt x="1380" y="92"/>
                  </a:cubicBezTo>
                  <a:cubicBezTo>
                    <a:pt x="1380" y="93"/>
                    <a:pt x="1380" y="93"/>
                    <a:pt x="1380" y="93"/>
                  </a:cubicBezTo>
                  <a:cubicBezTo>
                    <a:pt x="1380" y="93"/>
                    <a:pt x="1380" y="93"/>
                    <a:pt x="1380" y="93"/>
                  </a:cubicBezTo>
                  <a:cubicBezTo>
                    <a:pt x="1380" y="93"/>
                    <a:pt x="1380" y="93"/>
                    <a:pt x="1380" y="93"/>
                  </a:cubicBezTo>
                  <a:cubicBezTo>
                    <a:pt x="1380" y="93"/>
                    <a:pt x="1380" y="93"/>
                    <a:pt x="1380" y="93"/>
                  </a:cubicBezTo>
                  <a:cubicBezTo>
                    <a:pt x="1380" y="94"/>
                    <a:pt x="1380" y="94"/>
                    <a:pt x="1380" y="94"/>
                  </a:cubicBezTo>
                  <a:cubicBezTo>
                    <a:pt x="1380" y="94"/>
                    <a:pt x="1380" y="94"/>
                    <a:pt x="1380" y="94"/>
                  </a:cubicBezTo>
                  <a:cubicBezTo>
                    <a:pt x="1385" y="101"/>
                    <a:pt x="1391" y="109"/>
                    <a:pt x="1396" y="116"/>
                  </a:cubicBezTo>
                  <a:cubicBezTo>
                    <a:pt x="1436" y="116"/>
                    <a:pt x="1476" y="116"/>
                    <a:pt x="1516" y="116"/>
                  </a:cubicBezTo>
                  <a:cubicBezTo>
                    <a:pt x="1515" y="116"/>
                    <a:pt x="1515" y="116"/>
                    <a:pt x="1515" y="116"/>
                  </a:cubicBezTo>
                  <a:cubicBezTo>
                    <a:pt x="1516" y="116"/>
                    <a:pt x="1516" y="116"/>
                    <a:pt x="1516" y="116"/>
                  </a:cubicBezTo>
                  <a:cubicBezTo>
                    <a:pt x="1515" y="115"/>
                    <a:pt x="1515" y="115"/>
                    <a:pt x="1515" y="115"/>
                  </a:cubicBezTo>
                  <a:cubicBezTo>
                    <a:pt x="1516" y="115"/>
                    <a:pt x="1516" y="115"/>
                    <a:pt x="1516" y="115"/>
                  </a:cubicBezTo>
                  <a:cubicBezTo>
                    <a:pt x="1515" y="114"/>
                    <a:pt x="1515" y="114"/>
                    <a:pt x="1515" y="114"/>
                  </a:cubicBezTo>
                  <a:cubicBezTo>
                    <a:pt x="1516" y="114"/>
                    <a:pt x="1516" y="114"/>
                    <a:pt x="1516" y="114"/>
                  </a:cubicBezTo>
                  <a:cubicBezTo>
                    <a:pt x="1515" y="114"/>
                    <a:pt x="1515" y="114"/>
                    <a:pt x="1515" y="114"/>
                  </a:cubicBezTo>
                  <a:cubicBezTo>
                    <a:pt x="1516" y="114"/>
                    <a:pt x="1516" y="114"/>
                    <a:pt x="1516" y="114"/>
                  </a:cubicBezTo>
                  <a:cubicBezTo>
                    <a:pt x="1515" y="113"/>
                    <a:pt x="1515" y="113"/>
                    <a:pt x="1515" y="113"/>
                  </a:cubicBezTo>
                  <a:cubicBezTo>
                    <a:pt x="1516" y="113"/>
                    <a:pt x="1516" y="113"/>
                    <a:pt x="1516" y="113"/>
                  </a:cubicBezTo>
                  <a:cubicBezTo>
                    <a:pt x="1515" y="112"/>
                    <a:pt x="1515" y="112"/>
                    <a:pt x="1515" y="112"/>
                  </a:cubicBezTo>
                  <a:cubicBezTo>
                    <a:pt x="1516" y="112"/>
                    <a:pt x="1516" y="112"/>
                    <a:pt x="1516" y="112"/>
                  </a:cubicBezTo>
                  <a:cubicBezTo>
                    <a:pt x="1515" y="112"/>
                    <a:pt x="1515" y="112"/>
                    <a:pt x="1515" y="112"/>
                  </a:cubicBezTo>
                  <a:cubicBezTo>
                    <a:pt x="1516" y="112"/>
                    <a:pt x="1516" y="112"/>
                    <a:pt x="1516" y="112"/>
                  </a:cubicBezTo>
                  <a:cubicBezTo>
                    <a:pt x="1509" y="105"/>
                    <a:pt x="1503" y="98"/>
                    <a:pt x="1497" y="92"/>
                  </a:cubicBezTo>
                  <a:cubicBezTo>
                    <a:pt x="1501" y="92"/>
                    <a:pt x="1505" y="92"/>
                    <a:pt x="1509" y="92"/>
                  </a:cubicBezTo>
                  <a:cubicBezTo>
                    <a:pt x="1509" y="92"/>
                    <a:pt x="1509" y="92"/>
                    <a:pt x="1509" y="92"/>
                  </a:cubicBezTo>
                  <a:cubicBezTo>
                    <a:pt x="1508" y="92"/>
                    <a:pt x="1508" y="92"/>
                    <a:pt x="1508" y="92"/>
                  </a:cubicBezTo>
                  <a:cubicBezTo>
                    <a:pt x="1509" y="93"/>
                    <a:pt x="1509" y="93"/>
                    <a:pt x="1509" y="93"/>
                  </a:cubicBezTo>
                  <a:cubicBezTo>
                    <a:pt x="1508" y="93"/>
                    <a:pt x="1508" y="93"/>
                    <a:pt x="1508" y="93"/>
                  </a:cubicBezTo>
                  <a:cubicBezTo>
                    <a:pt x="1509" y="93"/>
                    <a:pt x="1509" y="93"/>
                    <a:pt x="1509" y="93"/>
                  </a:cubicBezTo>
                  <a:cubicBezTo>
                    <a:pt x="1508" y="93"/>
                    <a:pt x="1508" y="93"/>
                    <a:pt x="1508" y="93"/>
                  </a:cubicBezTo>
                  <a:cubicBezTo>
                    <a:pt x="1509" y="94"/>
                    <a:pt x="1509" y="94"/>
                    <a:pt x="1509" y="94"/>
                  </a:cubicBezTo>
                  <a:cubicBezTo>
                    <a:pt x="1508" y="94"/>
                    <a:pt x="1508" y="94"/>
                    <a:pt x="1508" y="94"/>
                  </a:cubicBezTo>
                  <a:cubicBezTo>
                    <a:pt x="1515" y="101"/>
                    <a:pt x="1522" y="109"/>
                    <a:pt x="1529" y="116"/>
                  </a:cubicBezTo>
                  <a:cubicBezTo>
                    <a:pt x="1569" y="116"/>
                    <a:pt x="1609" y="116"/>
                    <a:pt x="1649" y="116"/>
                  </a:cubicBezTo>
                  <a:cubicBezTo>
                    <a:pt x="1648" y="116"/>
                    <a:pt x="1648" y="116"/>
                    <a:pt x="1648" y="116"/>
                  </a:cubicBezTo>
                  <a:cubicBezTo>
                    <a:pt x="1649" y="116"/>
                    <a:pt x="1649" y="116"/>
                    <a:pt x="1649" y="116"/>
                  </a:cubicBezTo>
                  <a:cubicBezTo>
                    <a:pt x="1648" y="115"/>
                    <a:pt x="1648" y="115"/>
                    <a:pt x="1648" y="115"/>
                  </a:cubicBezTo>
                  <a:cubicBezTo>
                    <a:pt x="1649" y="115"/>
                    <a:pt x="1649" y="115"/>
                    <a:pt x="1649" y="115"/>
                  </a:cubicBezTo>
                  <a:cubicBezTo>
                    <a:pt x="1648" y="114"/>
                    <a:pt x="1648" y="114"/>
                    <a:pt x="1648" y="114"/>
                  </a:cubicBezTo>
                  <a:cubicBezTo>
                    <a:pt x="1649" y="114"/>
                    <a:pt x="1649" y="114"/>
                    <a:pt x="1649" y="114"/>
                  </a:cubicBezTo>
                  <a:cubicBezTo>
                    <a:pt x="1648" y="114"/>
                    <a:pt x="1648" y="114"/>
                    <a:pt x="1648" y="114"/>
                  </a:cubicBezTo>
                  <a:cubicBezTo>
                    <a:pt x="1649" y="114"/>
                    <a:pt x="1649" y="114"/>
                    <a:pt x="1649" y="114"/>
                  </a:cubicBezTo>
                  <a:cubicBezTo>
                    <a:pt x="1648" y="113"/>
                    <a:pt x="1648" y="113"/>
                    <a:pt x="1648" y="113"/>
                  </a:cubicBezTo>
                  <a:cubicBezTo>
                    <a:pt x="1649" y="113"/>
                    <a:pt x="1649" y="113"/>
                    <a:pt x="1649" y="113"/>
                  </a:cubicBezTo>
                  <a:cubicBezTo>
                    <a:pt x="1648" y="112"/>
                    <a:pt x="1648" y="112"/>
                    <a:pt x="1648" y="112"/>
                  </a:cubicBezTo>
                  <a:cubicBezTo>
                    <a:pt x="1649" y="112"/>
                    <a:pt x="1649" y="112"/>
                    <a:pt x="1649" y="112"/>
                  </a:cubicBezTo>
                  <a:cubicBezTo>
                    <a:pt x="1648" y="112"/>
                    <a:pt x="1648" y="112"/>
                    <a:pt x="1648" y="112"/>
                  </a:cubicBezTo>
                  <a:cubicBezTo>
                    <a:pt x="1649" y="112"/>
                    <a:pt x="1649" y="112"/>
                    <a:pt x="1649" y="112"/>
                  </a:cubicBezTo>
                  <a:cubicBezTo>
                    <a:pt x="1641" y="105"/>
                    <a:pt x="1634" y="98"/>
                    <a:pt x="1626" y="92"/>
                  </a:cubicBezTo>
                  <a:cubicBezTo>
                    <a:pt x="1630" y="92"/>
                    <a:pt x="1633" y="92"/>
                    <a:pt x="1637" y="92"/>
                  </a:cubicBezTo>
                  <a:cubicBezTo>
                    <a:pt x="1637" y="92"/>
                    <a:pt x="1637" y="92"/>
                    <a:pt x="1637" y="92"/>
                  </a:cubicBezTo>
                  <a:cubicBezTo>
                    <a:pt x="1636" y="92"/>
                    <a:pt x="1636" y="92"/>
                    <a:pt x="1636" y="92"/>
                  </a:cubicBezTo>
                  <a:cubicBezTo>
                    <a:pt x="1637" y="93"/>
                    <a:pt x="1637" y="93"/>
                    <a:pt x="1637" y="93"/>
                  </a:cubicBezTo>
                  <a:cubicBezTo>
                    <a:pt x="1636" y="93"/>
                    <a:pt x="1636" y="93"/>
                    <a:pt x="1636" y="93"/>
                  </a:cubicBezTo>
                  <a:cubicBezTo>
                    <a:pt x="1637" y="93"/>
                    <a:pt x="1637" y="93"/>
                    <a:pt x="1637" y="93"/>
                  </a:cubicBezTo>
                  <a:cubicBezTo>
                    <a:pt x="1636" y="93"/>
                    <a:pt x="1636" y="93"/>
                    <a:pt x="1636" y="93"/>
                  </a:cubicBezTo>
                  <a:cubicBezTo>
                    <a:pt x="1637" y="94"/>
                    <a:pt x="1637" y="94"/>
                    <a:pt x="1637" y="94"/>
                  </a:cubicBezTo>
                  <a:cubicBezTo>
                    <a:pt x="1636" y="94"/>
                    <a:pt x="1636" y="94"/>
                    <a:pt x="1636" y="94"/>
                  </a:cubicBezTo>
                  <a:cubicBezTo>
                    <a:pt x="1640" y="97"/>
                    <a:pt x="1644" y="100"/>
                    <a:pt x="1647" y="104"/>
                  </a:cubicBezTo>
                  <a:cubicBezTo>
                    <a:pt x="1648" y="104"/>
                    <a:pt x="1650" y="104"/>
                    <a:pt x="1651" y="104"/>
                  </a:cubicBezTo>
                  <a:cubicBezTo>
                    <a:pt x="1651" y="104"/>
                    <a:pt x="1651" y="104"/>
                    <a:pt x="1651" y="104"/>
                  </a:cubicBezTo>
                  <a:cubicBezTo>
                    <a:pt x="1650" y="104"/>
                    <a:pt x="1650" y="104"/>
                    <a:pt x="1650" y="104"/>
                  </a:cubicBezTo>
                  <a:cubicBezTo>
                    <a:pt x="1651" y="105"/>
                    <a:pt x="1651" y="105"/>
                    <a:pt x="1651" y="105"/>
                  </a:cubicBezTo>
                  <a:cubicBezTo>
                    <a:pt x="1650" y="105"/>
                    <a:pt x="1650" y="105"/>
                    <a:pt x="1650" y="105"/>
                  </a:cubicBezTo>
                  <a:cubicBezTo>
                    <a:pt x="1651" y="105"/>
                    <a:pt x="1651" y="105"/>
                    <a:pt x="1651" y="105"/>
                  </a:cubicBezTo>
                  <a:cubicBezTo>
                    <a:pt x="1650" y="105"/>
                    <a:pt x="1650" y="105"/>
                    <a:pt x="1650" y="105"/>
                  </a:cubicBezTo>
                  <a:cubicBezTo>
                    <a:pt x="1651" y="106"/>
                    <a:pt x="1651" y="106"/>
                    <a:pt x="1651" y="106"/>
                  </a:cubicBezTo>
                  <a:cubicBezTo>
                    <a:pt x="1650" y="106"/>
                    <a:pt x="1650" y="106"/>
                    <a:pt x="1650" y="106"/>
                  </a:cubicBezTo>
                  <a:cubicBezTo>
                    <a:pt x="1654" y="109"/>
                    <a:pt x="1658" y="113"/>
                    <a:pt x="1662" y="116"/>
                  </a:cubicBezTo>
                  <a:cubicBezTo>
                    <a:pt x="1702" y="116"/>
                    <a:pt x="1742" y="116"/>
                    <a:pt x="1782" y="116"/>
                  </a:cubicBezTo>
                  <a:cubicBezTo>
                    <a:pt x="1781" y="116"/>
                    <a:pt x="1781" y="116"/>
                    <a:pt x="1781" y="116"/>
                  </a:cubicBezTo>
                  <a:cubicBezTo>
                    <a:pt x="1782" y="116"/>
                    <a:pt x="1782" y="116"/>
                    <a:pt x="1782" y="116"/>
                  </a:cubicBezTo>
                  <a:cubicBezTo>
                    <a:pt x="1781" y="115"/>
                    <a:pt x="1781" y="115"/>
                    <a:pt x="1781" y="115"/>
                  </a:cubicBezTo>
                  <a:cubicBezTo>
                    <a:pt x="1782" y="115"/>
                    <a:pt x="1782" y="115"/>
                    <a:pt x="1782" y="115"/>
                  </a:cubicBezTo>
                  <a:cubicBezTo>
                    <a:pt x="1781" y="114"/>
                    <a:pt x="1781" y="114"/>
                    <a:pt x="1781" y="114"/>
                  </a:cubicBezTo>
                  <a:cubicBezTo>
                    <a:pt x="1782" y="114"/>
                    <a:pt x="1782" y="114"/>
                    <a:pt x="1782" y="114"/>
                  </a:cubicBezTo>
                  <a:cubicBezTo>
                    <a:pt x="1781" y="114"/>
                    <a:pt x="1781" y="114"/>
                    <a:pt x="1781" y="114"/>
                  </a:cubicBezTo>
                  <a:cubicBezTo>
                    <a:pt x="1782" y="114"/>
                    <a:pt x="1782" y="114"/>
                    <a:pt x="1782" y="114"/>
                  </a:cubicBezTo>
                  <a:cubicBezTo>
                    <a:pt x="1781" y="113"/>
                    <a:pt x="1781" y="113"/>
                    <a:pt x="1781" y="113"/>
                  </a:cubicBezTo>
                  <a:cubicBezTo>
                    <a:pt x="1782" y="113"/>
                    <a:pt x="1782" y="113"/>
                    <a:pt x="1782" y="113"/>
                  </a:cubicBezTo>
                  <a:cubicBezTo>
                    <a:pt x="1781" y="112"/>
                    <a:pt x="1781" y="112"/>
                    <a:pt x="1781" y="112"/>
                  </a:cubicBezTo>
                  <a:cubicBezTo>
                    <a:pt x="1782" y="112"/>
                    <a:pt x="1782" y="112"/>
                    <a:pt x="1782" y="112"/>
                  </a:cubicBezTo>
                  <a:cubicBezTo>
                    <a:pt x="1781" y="112"/>
                    <a:pt x="1781" y="112"/>
                    <a:pt x="1781" y="112"/>
                  </a:cubicBezTo>
                  <a:cubicBezTo>
                    <a:pt x="1782" y="112"/>
                    <a:pt x="1782" y="112"/>
                    <a:pt x="1782" y="112"/>
                  </a:cubicBezTo>
                  <a:cubicBezTo>
                    <a:pt x="1777" y="108"/>
                    <a:pt x="1773" y="105"/>
                    <a:pt x="1768" y="101"/>
                  </a:cubicBezTo>
                  <a:cubicBezTo>
                    <a:pt x="1767" y="101"/>
                    <a:pt x="1765" y="101"/>
                    <a:pt x="1764" y="101"/>
                  </a:cubicBezTo>
                  <a:cubicBezTo>
                    <a:pt x="1764" y="101"/>
                    <a:pt x="1764" y="101"/>
                    <a:pt x="1764" y="101"/>
                  </a:cubicBezTo>
                  <a:cubicBezTo>
                    <a:pt x="1764" y="101"/>
                    <a:pt x="1764" y="101"/>
                    <a:pt x="1764" y="101"/>
                  </a:cubicBezTo>
                  <a:cubicBezTo>
                    <a:pt x="1764" y="100"/>
                    <a:pt x="1764" y="100"/>
                    <a:pt x="1764" y="100"/>
                  </a:cubicBezTo>
                  <a:cubicBezTo>
                    <a:pt x="1764" y="100"/>
                    <a:pt x="1764" y="100"/>
                    <a:pt x="1764" y="100"/>
                  </a:cubicBezTo>
                  <a:cubicBezTo>
                    <a:pt x="1764" y="99"/>
                    <a:pt x="1764" y="99"/>
                    <a:pt x="1764" y="99"/>
                  </a:cubicBezTo>
                  <a:cubicBezTo>
                    <a:pt x="1764" y="99"/>
                    <a:pt x="1764" y="99"/>
                    <a:pt x="1764" y="99"/>
                  </a:cubicBezTo>
                  <a:cubicBezTo>
                    <a:pt x="1764" y="99"/>
                    <a:pt x="1764" y="99"/>
                    <a:pt x="1764" y="99"/>
                  </a:cubicBezTo>
                  <a:cubicBezTo>
                    <a:pt x="1764" y="99"/>
                    <a:pt x="1764" y="99"/>
                    <a:pt x="1764" y="99"/>
                  </a:cubicBezTo>
                  <a:cubicBezTo>
                    <a:pt x="1761" y="96"/>
                    <a:pt x="1758" y="94"/>
                    <a:pt x="1755" y="92"/>
                  </a:cubicBezTo>
                  <a:cubicBezTo>
                    <a:pt x="1759" y="92"/>
                    <a:pt x="1764" y="92"/>
                    <a:pt x="1769" y="92"/>
                  </a:cubicBezTo>
                  <a:cubicBezTo>
                    <a:pt x="1769" y="92"/>
                    <a:pt x="1769" y="92"/>
                    <a:pt x="1769" y="92"/>
                  </a:cubicBezTo>
                  <a:cubicBezTo>
                    <a:pt x="1768" y="92"/>
                    <a:pt x="1768" y="92"/>
                    <a:pt x="1768" y="92"/>
                  </a:cubicBezTo>
                  <a:cubicBezTo>
                    <a:pt x="1769" y="93"/>
                    <a:pt x="1769" y="93"/>
                    <a:pt x="1769" y="93"/>
                  </a:cubicBezTo>
                  <a:cubicBezTo>
                    <a:pt x="1768" y="93"/>
                    <a:pt x="1768" y="93"/>
                    <a:pt x="1768" y="93"/>
                  </a:cubicBezTo>
                  <a:cubicBezTo>
                    <a:pt x="1769" y="93"/>
                    <a:pt x="1769" y="93"/>
                    <a:pt x="1769" y="93"/>
                  </a:cubicBezTo>
                  <a:cubicBezTo>
                    <a:pt x="1768" y="93"/>
                    <a:pt x="1768" y="93"/>
                    <a:pt x="1768" y="93"/>
                  </a:cubicBezTo>
                  <a:cubicBezTo>
                    <a:pt x="1769" y="94"/>
                    <a:pt x="1769" y="94"/>
                    <a:pt x="1769" y="94"/>
                  </a:cubicBezTo>
                  <a:cubicBezTo>
                    <a:pt x="1768" y="94"/>
                    <a:pt x="1768" y="94"/>
                    <a:pt x="1768" y="94"/>
                  </a:cubicBezTo>
                  <a:cubicBezTo>
                    <a:pt x="1778" y="101"/>
                    <a:pt x="1788" y="109"/>
                    <a:pt x="1799" y="116"/>
                  </a:cubicBezTo>
                  <a:cubicBezTo>
                    <a:pt x="1839" y="116"/>
                    <a:pt x="1879" y="116"/>
                    <a:pt x="1919" y="116"/>
                  </a:cubicBezTo>
                  <a:cubicBezTo>
                    <a:pt x="1918" y="116"/>
                    <a:pt x="1918" y="116"/>
                    <a:pt x="1918" y="116"/>
                  </a:cubicBezTo>
                  <a:cubicBezTo>
                    <a:pt x="1918" y="116"/>
                    <a:pt x="1918" y="116"/>
                    <a:pt x="1919" y="116"/>
                  </a:cubicBezTo>
                  <a:cubicBezTo>
                    <a:pt x="1918" y="115"/>
                    <a:pt x="1918" y="115"/>
                    <a:pt x="1918" y="115"/>
                  </a:cubicBezTo>
                  <a:cubicBezTo>
                    <a:pt x="1918" y="115"/>
                    <a:pt x="1918" y="115"/>
                    <a:pt x="1919" y="115"/>
                  </a:cubicBezTo>
                  <a:cubicBezTo>
                    <a:pt x="1918" y="115"/>
                    <a:pt x="1918" y="115"/>
                    <a:pt x="1918" y="114"/>
                  </a:cubicBezTo>
                  <a:cubicBezTo>
                    <a:pt x="1918" y="114"/>
                    <a:pt x="1918" y="114"/>
                    <a:pt x="1919" y="114"/>
                  </a:cubicBezTo>
                  <a:cubicBezTo>
                    <a:pt x="1918" y="114"/>
                    <a:pt x="1918" y="114"/>
                    <a:pt x="1918" y="114"/>
                  </a:cubicBezTo>
                  <a:cubicBezTo>
                    <a:pt x="1918" y="114"/>
                    <a:pt x="1918" y="114"/>
                    <a:pt x="1919" y="114"/>
                  </a:cubicBezTo>
                  <a:cubicBezTo>
                    <a:pt x="1918" y="113"/>
                    <a:pt x="1918" y="113"/>
                    <a:pt x="1918" y="113"/>
                  </a:cubicBezTo>
                  <a:cubicBezTo>
                    <a:pt x="1918" y="113"/>
                    <a:pt x="1918" y="113"/>
                    <a:pt x="1919" y="113"/>
                  </a:cubicBezTo>
                  <a:cubicBezTo>
                    <a:pt x="1918" y="113"/>
                    <a:pt x="1918" y="112"/>
                    <a:pt x="1918" y="112"/>
                  </a:cubicBezTo>
                  <a:cubicBezTo>
                    <a:pt x="1918" y="112"/>
                    <a:pt x="1918" y="112"/>
                    <a:pt x="1919" y="112"/>
                  </a:cubicBezTo>
                  <a:cubicBezTo>
                    <a:pt x="1918" y="112"/>
                    <a:pt x="1918" y="112"/>
                    <a:pt x="1918" y="112"/>
                  </a:cubicBezTo>
                  <a:close/>
                  <a:moveTo>
                    <a:pt x="1600" y="89"/>
                  </a:moveTo>
                  <a:cubicBezTo>
                    <a:pt x="1597" y="89"/>
                    <a:pt x="1593" y="89"/>
                    <a:pt x="1589" y="89"/>
                  </a:cubicBezTo>
                  <a:cubicBezTo>
                    <a:pt x="1589" y="89"/>
                    <a:pt x="1589" y="89"/>
                    <a:pt x="1589" y="89"/>
                  </a:cubicBezTo>
                  <a:cubicBezTo>
                    <a:pt x="1590" y="89"/>
                    <a:pt x="1590" y="89"/>
                    <a:pt x="1590" y="89"/>
                  </a:cubicBezTo>
                  <a:cubicBezTo>
                    <a:pt x="1589" y="88"/>
                    <a:pt x="1589" y="88"/>
                    <a:pt x="1589" y="88"/>
                  </a:cubicBezTo>
                  <a:cubicBezTo>
                    <a:pt x="1590" y="88"/>
                    <a:pt x="1590" y="88"/>
                    <a:pt x="1590" y="88"/>
                  </a:cubicBezTo>
                  <a:cubicBezTo>
                    <a:pt x="1589" y="88"/>
                    <a:pt x="1589" y="88"/>
                    <a:pt x="1589" y="88"/>
                  </a:cubicBezTo>
                  <a:cubicBezTo>
                    <a:pt x="1590" y="88"/>
                    <a:pt x="1590" y="88"/>
                    <a:pt x="1590" y="88"/>
                  </a:cubicBezTo>
                  <a:cubicBezTo>
                    <a:pt x="1589" y="87"/>
                    <a:pt x="1589" y="87"/>
                    <a:pt x="1589" y="87"/>
                  </a:cubicBezTo>
                  <a:cubicBezTo>
                    <a:pt x="1590" y="87"/>
                    <a:pt x="1590" y="87"/>
                    <a:pt x="1590" y="87"/>
                  </a:cubicBezTo>
                  <a:cubicBezTo>
                    <a:pt x="1583" y="81"/>
                    <a:pt x="1577" y="75"/>
                    <a:pt x="1571" y="69"/>
                  </a:cubicBezTo>
                  <a:cubicBezTo>
                    <a:pt x="1574" y="69"/>
                    <a:pt x="1577" y="69"/>
                    <a:pt x="1580" y="69"/>
                  </a:cubicBezTo>
                  <a:cubicBezTo>
                    <a:pt x="1581" y="70"/>
                    <a:pt x="1581" y="70"/>
                    <a:pt x="1581" y="70"/>
                  </a:cubicBezTo>
                  <a:cubicBezTo>
                    <a:pt x="1580" y="70"/>
                    <a:pt x="1580" y="70"/>
                    <a:pt x="1580" y="70"/>
                  </a:cubicBezTo>
                  <a:cubicBezTo>
                    <a:pt x="1581" y="71"/>
                    <a:pt x="1581" y="71"/>
                    <a:pt x="1581" y="71"/>
                  </a:cubicBezTo>
                  <a:cubicBezTo>
                    <a:pt x="1580" y="71"/>
                    <a:pt x="1580" y="71"/>
                    <a:pt x="1580" y="71"/>
                  </a:cubicBezTo>
                  <a:cubicBezTo>
                    <a:pt x="1581" y="71"/>
                    <a:pt x="1581" y="71"/>
                    <a:pt x="1581" y="71"/>
                  </a:cubicBezTo>
                  <a:cubicBezTo>
                    <a:pt x="1580" y="71"/>
                    <a:pt x="1580" y="71"/>
                    <a:pt x="1580" y="71"/>
                  </a:cubicBezTo>
                  <a:cubicBezTo>
                    <a:pt x="1586" y="77"/>
                    <a:pt x="1593" y="83"/>
                    <a:pt x="1600" y="89"/>
                  </a:cubicBezTo>
                  <a:close/>
                  <a:moveTo>
                    <a:pt x="1473" y="89"/>
                  </a:moveTo>
                  <a:cubicBezTo>
                    <a:pt x="1469" y="89"/>
                    <a:pt x="1465" y="89"/>
                    <a:pt x="1462" y="89"/>
                  </a:cubicBezTo>
                  <a:cubicBezTo>
                    <a:pt x="1462" y="89"/>
                    <a:pt x="1462" y="89"/>
                    <a:pt x="1462" y="89"/>
                  </a:cubicBezTo>
                  <a:cubicBezTo>
                    <a:pt x="1462" y="89"/>
                    <a:pt x="1462" y="89"/>
                    <a:pt x="1462" y="89"/>
                  </a:cubicBezTo>
                  <a:cubicBezTo>
                    <a:pt x="1462" y="88"/>
                    <a:pt x="1462" y="88"/>
                    <a:pt x="1462" y="88"/>
                  </a:cubicBezTo>
                  <a:cubicBezTo>
                    <a:pt x="1462" y="88"/>
                    <a:pt x="1462" y="88"/>
                    <a:pt x="1462" y="88"/>
                  </a:cubicBezTo>
                  <a:cubicBezTo>
                    <a:pt x="1462" y="88"/>
                    <a:pt x="1462" y="88"/>
                    <a:pt x="1462" y="88"/>
                  </a:cubicBezTo>
                  <a:cubicBezTo>
                    <a:pt x="1462" y="88"/>
                    <a:pt x="1462" y="88"/>
                    <a:pt x="1462" y="88"/>
                  </a:cubicBezTo>
                  <a:cubicBezTo>
                    <a:pt x="1462" y="87"/>
                    <a:pt x="1462" y="87"/>
                    <a:pt x="1462" y="87"/>
                  </a:cubicBezTo>
                  <a:cubicBezTo>
                    <a:pt x="1462" y="87"/>
                    <a:pt x="1462" y="87"/>
                    <a:pt x="1462" y="87"/>
                  </a:cubicBezTo>
                  <a:cubicBezTo>
                    <a:pt x="1457" y="81"/>
                    <a:pt x="1452" y="75"/>
                    <a:pt x="1447" y="69"/>
                  </a:cubicBezTo>
                  <a:cubicBezTo>
                    <a:pt x="1450" y="69"/>
                    <a:pt x="1454" y="69"/>
                    <a:pt x="1457" y="69"/>
                  </a:cubicBezTo>
                  <a:cubicBezTo>
                    <a:pt x="1457" y="70"/>
                    <a:pt x="1457" y="70"/>
                    <a:pt x="1457" y="70"/>
                  </a:cubicBezTo>
                  <a:cubicBezTo>
                    <a:pt x="1457" y="70"/>
                    <a:pt x="1457" y="70"/>
                    <a:pt x="1457" y="70"/>
                  </a:cubicBezTo>
                  <a:cubicBezTo>
                    <a:pt x="1457" y="71"/>
                    <a:pt x="1457" y="71"/>
                    <a:pt x="1457" y="71"/>
                  </a:cubicBezTo>
                  <a:cubicBezTo>
                    <a:pt x="1457" y="71"/>
                    <a:pt x="1457" y="71"/>
                    <a:pt x="1457" y="71"/>
                  </a:cubicBezTo>
                  <a:cubicBezTo>
                    <a:pt x="1457" y="71"/>
                    <a:pt x="1457" y="71"/>
                    <a:pt x="1457" y="71"/>
                  </a:cubicBezTo>
                  <a:cubicBezTo>
                    <a:pt x="1457" y="71"/>
                    <a:pt x="1457" y="71"/>
                    <a:pt x="1457" y="71"/>
                  </a:cubicBezTo>
                  <a:cubicBezTo>
                    <a:pt x="1462" y="77"/>
                    <a:pt x="1467" y="83"/>
                    <a:pt x="1473" y="89"/>
                  </a:cubicBezTo>
                  <a:close/>
                  <a:moveTo>
                    <a:pt x="1346" y="89"/>
                  </a:moveTo>
                  <a:cubicBezTo>
                    <a:pt x="1342" y="89"/>
                    <a:pt x="1338" y="89"/>
                    <a:pt x="1334" y="89"/>
                  </a:cubicBezTo>
                  <a:cubicBezTo>
                    <a:pt x="1334" y="89"/>
                    <a:pt x="1334" y="89"/>
                    <a:pt x="1334" y="89"/>
                  </a:cubicBezTo>
                  <a:cubicBezTo>
                    <a:pt x="1334" y="89"/>
                    <a:pt x="1334" y="89"/>
                    <a:pt x="1334" y="89"/>
                  </a:cubicBezTo>
                  <a:cubicBezTo>
                    <a:pt x="1334" y="88"/>
                    <a:pt x="1334" y="88"/>
                    <a:pt x="1334" y="88"/>
                  </a:cubicBezTo>
                  <a:cubicBezTo>
                    <a:pt x="1334" y="88"/>
                    <a:pt x="1334" y="88"/>
                    <a:pt x="1334" y="88"/>
                  </a:cubicBezTo>
                  <a:cubicBezTo>
                    <a:pt x="1334" y="88"/>
                    <a:pt x="1334" y="88"/>
                    <a:pt x="1334" y="88"/>
                  </a:cubicBezTo>
                  <a:cubicBezTo>
                    <a:pt x="1334" y="88"/>
                    <a:pt x="1334" y="88"/>
                    <a:pt x="1334" y="88"/>
                  </a:cubicBezTo>
                  <a:cubicBezTo>
                    <a:pt x="1334" y="87"/>
                    <a:pt x="1334" y="87"/>
                    <a:pt x="1334" y="87"/>
                  </a:cubicBezTo>
                  <a:cubicBezTo>
                    <a:pt x="1334" y="87"/>
                    <a:pt x="1334" y="87"/>
                    <a:pt x="1334" y="87"/>
                  </a:cubicBezTo>
                  <a:cubicBezTo>
                    <a:pt x="1331" y="81"/>
                    <a:pt x="1327" y="75"/>
                    <a:pt x="1323" y="69"/>
                  </a:cubicBezTo>
                  <a:cubicBezTo>
                    <a:pt x="1327" y="69"/>
                    <a:pt x="1330" y="69"/>
                    <a:pt x="1334" y="69"/>
                  </a:cubicBezTo>
                  <a:cubicBezTo>
                    <a:pt x="1334" y="70"/>
                    <a:pt x="1334" y="70"/>
                    <a:pt x="1334" y="70"/>
                  </a:cubicBezTo>
                  <a:cubicBezTo>
                    <a:pt x="1334" y="70"/>
                    <a:pt x="1334" y="70"/>
                    <a:pt x="1334" y="70"/>
                  </a:cubicBezTo>
                  <a:cubicBezTo>
                    <a:pt x="1334" y="71"/>
                    <a:pt x="1334" y="71"/>
                    <a:pt x="1334" y="71"/>
                  </a:cubicBezTo>
                  <a:cubicBezTo>
                    <a:pt x="1334" y="71"/>
                    <a:pt x="1334" y="71"/>
                    <a:pt x="1334" y="71"/>
                  </a:cubicBezTo>
                  <a:cubicBezTo>
                    <a:pt x="1334" y="71"/>
                    <a:pt x="1334" y="71"/>
                    <a:pt x="1334" y="71"/>
                  </a:cubicBezTo>
                  <a:cubicBezTo>
                    <a:pt x="1334" y="71"/>
                    <a:pt x="1334" y="71"/>
                    <a:pt x="1334" y="71"/>
                  </a:cubicBezTo>
                  <a:cubicBezTo>
                    <a:pt x="1338" y="77"/>
                    <a:pt x="1342" y="83"/>
                    <a:pt x="1346" y="89"/>
                  </a:cubicBezTo>
                  <a:close/>
                  <a:moveTo>
                    <a:pt x="458" y="71"/>
                  </a:moveTo>
                  <a:cubicBezTo>
                    <a:pt x="459" y="71"/>
                    <a:pt x="459" y="71"/>
                    <a:pt x="459" y="71"/>
                  </a:cubicBezTo>
                  <a:cubicBezTo>
                    <a:pt x="458" y="71"/>
                    <a:pt x="458" y="71"/>
                    <a:pt x="458" y="71"/>
                  </a:cubicBezTo>
                  <a:cubicBezTo>
                    <a:pt x="459" y="70"/>
                    <a:pt x="459" y="70"/>
                    <a:pt x="459" y="70"/>
                  </a:cubicBezTo>
                  <a:cubicBezTo>
                    <a:pt x="458" y="70"/>
                    <a:pt x="458" y="70"/>
                    <a:pt x="458" y="70"/>
                  </a:cubicBezTo>
                  <a:cubicBezTo>
                    <a:pt x="459" y="69"/>
                    <a:pt x="459" y="69"/>
                    <a:pt x="459" y="69"/>
                  </a:cubicBezTo>
                  <a:cubicBezTo>
                    <a:pt x="462" y="69"/>
                    <a:pt x="466" y="69"/>
                    <a:pt x="469" y="69"/>
                  </a:cubicBezTo>
                  <a:cubicBezTo>
                    <a:pt x="464" y="75"/>
                    <a:pt x="459" y="81"/>
                    <a:pt x="453" y="87"/>
                  </a:cubicBezTo>
                  <a:cubicBezTo>
                    <a:pt x="454" y="87"/>
                    <a:pt x="454" y="87"/>
                    <a:pt x="454" y="87"/>
                  </a:cubicBezTo>
                  <a:cubicBezTo>
                    <a:pt x="453" y="88"/>
                    <a:pt x="453" y="88"/>
                    <a:pt x="453" y="88"/>
                  </a:cubicBezTo>
                  <a:cubicBezTo>
                    <a:pt x="454" y="88"/>
                    <a:pt x="454" y="88"/>
                    <a:pt x="454" y="88"/>
                  </a:cubicBezTo>
                  <a:cubicBezTo>
                    <a:pt x="453" y="88"/>
                    <a:pt x="453" y="88"/>
                    <a:pt x="453" y="88"/>
                  </a:cubicBezTo>
                  <a:cubicBezTo>
                    <a:pt x="454" y="88"/>
                    <a:pt x="454" y="88"/>
                    <a:pt x="454" y="88"/>
                  </a:cubicBezTo>
                  <a:cubicBezTo>
                    <a:pt x="453" y="89"/>
                    <a:pt x="453" y="89"/>
                    <a:pt x="453" y="89"/>
                  </a:cubicBezTo>
                  <a:cubicBezTo>
                    <a:pt x="454" y="89"/>
                    <a:pt x="454" y="89"/>
                    <a:pt x="454" y="89"/>
                  </a:cubicBezTo>
                  <a:cubicBezTo>
                    <a:pt x="454" y="89"/>
                    <a:pt x="454" y="89"/>
                    <a:pt x="454" y="89"/>
                  </a:cubicBezTo>
                  <a:cubicBezTo>
                    <a:pt x="450" y="89"/>
                    <a:pt x="446" y="89"/>
                    <a:pt x="443" y="89"/>
                  </a:cubicBezTo>
                  <a:cubicBezTo>
                    <a:pt x="448" y="83"/>
                    <a:pt x="454" y="77"/>
                    <a:pt x="459" y="71"/>
                  </a:cubicBezTo>
                  <a:lnTo>
                    <a:pt x="458" y="71"/>
                  </a:lnTo>
                  <a:close/>
                  <a:moveTo>
                    <a:pt x="336" y="71"/>
                  </a:moveTo>
                  <a:cubicBezTo>
                    <a:pt x="337" y="71"/>
                    <a:pt x="337" y="71"/>
                    <a:pt x="337" y="71"/>
                  </a:cubicBezTo>
                  <a:cubicBezTo>
                    <a:pt x="336" y="71"/>
                    <a:pt x="336" y="71"/>
                    <a:pt x="336" y="71"/>
                  </a:cubicBezTo>
                  <a:cubicBezTo>
                    <a:pt x="337" y="70"/>
                    <a:pt x="337" y="70"/>
                    <a:pt x="337" y="70"/>
                  </a:cubicBezTo>
                  <a:cubicBezTo>
                    <a:pt x="336" y="70"/>
                    <a:pt x="336" y="70"/>
                    <a:pt x="336" y="70"/>
                  </a:cubicBezTo>
                  <a:cubicBezTo>
                    <a:pt x="337" y="69"/>
                    <a:pt x="337" y="69"/>
                    <a:pt x="337" y="69"/>
                  </a:cubicBezTo>
                  <a:cubicBezTo>
                    <a:pt x="339" y="69"/>
                    <a:pt x="342" y="69"/>
                    <a:pt x="345" y="69"/>
                  </a:cubicBezTo>
                  <a:cubicBezTo>
                    <a:pt x="339" y="75"/>
                    <a:pt x="332" y="81"/>
                    <a:pt x="326" y="87"/>
                  </a:cubicBezTo>
                  <a:cubicBezTo>
                    <a:pt x="327" y="87"/>
                    <a:pt x="327" y="87"/>
                    <a:pt x="327" y="87"/>
                  </a:cubicBezTo>
                  <a:cubicBezTo>
                    <a:pt x="326" y="88"/>
                    <a:pt x="326" y="88"/>
                    <a:pt x="326" y="88"/>
                  </a:cubicBezTo>
                  <a:cubicBezTo>
                    <a:pt x="327" y="88"/>
                    <a:pt x="327" y="88"/>
                    <a:pt x="327" y="88"/>
                  </a:cubicBezTo>
                  <a:cubicBezTo>
                    <a:pt x="326" y="88"/>
                    <a:pt x="326" y="88"/>
                    <a:pt x="326" y="88"/>
                  </a:cubicBezTo>
                  <a:cubicBezTo>
                    <a:pt x="327" y="88"/>
                    <a:pt x="327" y="88"/>
                    <a:pt x="327" y="88"/>
                  </a:cubicBezTo>
                  <a:cubicBezTo>
                    <a:pt x="326" y="89"/>
                    <a:pt x="326" y="89"/>
                    <a:pt x="326" y="89"/>
                  </a:cubicBezTo>
                  <a:cubicBezTo>
                    <a:pt x="327" y="89"/>
                    <a:pt x="327" y="89"/>
                    <a:pt x="327" y="89"/>
                  </a:cubicBezTo>
                  <a:cubicBezTo>
                    <a:pt x="326" y="89"/>
                    <a:pt x="326" y="89"/>
                    <a:pt x="326" y="89"/>
                  </a:cubicBezTo>
                  <a:cubicBezTo>
                    <a:pt x="323" y="89"/>
                    <a:pt x="320" y="89"/>
                    <a:pt x="317" y="89"/>
                  </a:cubicBezTo>
                  <a:cubicBezTo>
                    <a:pt x="324" y="83"/>
                    <a:pt x="330" y="77"/>
                    <a:pt x="337" y="71"/>
                  </a:cubicBezTo>
                  <a:lnTo>
                    <a:pt x="336" y="71"/>
                  </a:lnTo>
                  <a:close/>
                  <a:moveTo>
                    <a:pt x="297" y="50"/>
                  </a:moveTo>
                  <a:cubicBezTo>
                    <a:pt x="297" y="50"/>
                    <a:pt x="297" y="50"/>
                    <a:pt x="297" y="50"/>
                  </a:cubicBezTo>
                  <a:cubicBezTo>
                    <a:pt x="297" y="50"/>
                    <a:pt x="297" y="50"/>
                    <a:pt x="297" y="50"/>
                  </a:cubicBezTo>
                  <a:cubicBezTo>
                    <a:pt x="297" y="49"/>
                    <a:pt x="297" y="49"/>
                    <a:pt x="297" y="49"/>
                  </a:cubicBezTo>
                  <a:cubicBezTo>
                    <a:pt x="297" y="49"/>
                    <a:pt x="297" y="49"/>
                    <a:pt x="297" y="49"/>
                  </a:cubicBezTo>
                  <a:cubicBezTo>
                    <a:pt x="297" y="49"/>
                    <a:pt x="297" y="49"/>
                    <a:pt x="297" y="49"/>
                  </a:cubicBezTo>
                  <a:cubicBezTo>
                    <a:pt x="301" y="49"/>
                    <a:pt x="304" y="49"/>
                    <a:pt x="308" y="49"/>
                  </a:cubicBezTo>
                  <a:cubicBezTo>
                    <a:pt x="301" y="54"/>
                    <a:pt x="295" y="59"/>
                    <a:pt x="288" y="65"/>
                  </a:cubicBezTo>
                  <a:cubicBezTo>
                    <a:pt x="289" y="65"/>
                    <a:pt x="289" y="65"/>
                    <a:pt x="289" y="65"/>
                  </a:cubicBezTo>
                  <a:cubicBezTo>
                    <a:pt x="288" y="65"/>
                    <a:pt x="288" y="65"/>
                    <a:pt x="288" y="65"/>
                  </a:cubicBezTo>
                  <a:cubicBezTo>
                    <a:pt x="289" y="65"/>
                    <a:pt x="289" y="65"/>
                    <a:pt x="289" y="65"/>
                  </a:cubicBezTo>
                  <a:cubicBezTo>
                    <a:pt x="288" y="66"/>
                    <a:pt x="288" y="66"/>
                    <a:pt x="288" y="66"/>
                  </a:cubicBezTo>
                  <a:cubicBezTo>
                    <a:pt x="289" y="66"/>
                    <a:pt x="289" y="66"/>
                    <a:pt x="289" y="66"/>
                  </a:cubicBezTo>
                  <a:cubicBezTo>
                    <a:pt x="288" y="67"/>
                    <a:pt x="288" y="67"/>
                    <a:pt x="288" y="67"/>
                  </a:cubicBezTo>
                  <a:cubicBezTo>
                    <a:pt x="285" y="67"/>
                    <a:pt x="281" y="67"/>
                    <a:pt x="277" y="67"/>
                  </a:cubicBezTo>
                  <a:cubicBezTo>
                    <a:pt x="284" y="61"/>
                    <a:pt x="291" y="56"/>
                    <a:pt x="297" y="50"/>
                  </a:cubicBezTo>
                  <a:close/>
                  <a:moveTo>
                    <a:pt x="296" y="31"/>
                  </a:moveTo>
                  <a:cubicBezTo>
                    <a:pt x="297" y="30"/>
                    <a:pt x="297" y="30"/>
                    <a:pt x="297" y="30"/>
                  </a:cubicBezTo>
                  <a:cubicBezTo>
                    <a:pt x="296" y="30"/>
                    <a:pt x="296" y="30"/>
                    <a:pt x="296" y="30"/>
                  </a:cubicBezTo>
                  <a:cubicBezTo>
                    <a:pt x="297" y="30"/>
                    <a:pt x="297" y="30"/>
                    <a:pt x="297" y="30"/>
                  </a:cubicBezTo>
                  <a:cubicBezTo>
                    <a:pt x="296" y="30"/>
                    <a:pt x="296" y="30"/>
                    <a:pt x="296" y="30"/>
                  </a:cubicBezTo>
                  <a:cubicBezTo>
                    <a:pt x="297" y="29"/>
                    <a:pt x="297" y="29"/>
                    <a:pt x="297" y="29"/>
                  </a:cubicBezTo>
                  <a:cubicBezTo>
                    <a:pt x="300" y="29"/>
                    <a:pt x="303" y="29"/>
                    <a:pt x="305" y="29"/>
                  </a:cubicBezTo>
                  <a:cubicBezTo>
                    <a:pt x="299" y="34"/>
                    <a:pt x="293" y="39"/>
                    <a:pt x="287" y="44"/>
                  </a:cubicBezTo>
                  <a:cubicBezTo>
                    <a:pt x="288" y="44"/>
                    <a:pt x="288" y="44"/>
                    <a:pt x="288" y="44"/>
                  </a:cubicBezTo>
                  <a:cubicBezTo>
                    <a:pt x="287" y="45"/>
                    <a:pt x="287" y="45"/>
                    <a:pt x="287" y="45"/>
                  </a:cubicBezTo>
                  <a:cubicBezTo>
                    <a:pt x="288" y="45"/>
                    <a:pt x="288" y="45"/>
                    <a:pt x="288" y="45"/>
                  </a:cubicBezTo>
                  <a:cubicBezTo>
                    <a:pt x="287" y="45"/>
                    <a:pt x="287" y="45"/>
                    <a:pt x="287" y="45"/>
                  </a:cubicBezTo>
                  <a:cubicBezTo>
                    <a:pt x="288" y="45"/>
                    <a:pt x="288" y="45"/>
                    <a:pt x="288" y="45"/>
                  </a:cubicBezTo>
                  <a:cubicBezTo>
                    <a:pt x="287" y="46"/>
                    <a:pt x="287" y="46"/>
                    <a:pt x="287" y="46"/>
                  </a:cubicBezTo>
                  <a:cubicBezTo>
                    <a:pt x="284" y="46"/>
                    <a:pt x="281" y="46"/>
                    <a:pt x="278" y="46"/>
                  </a:cubicBezTo>
                  <a:cubicBezTo>
                    <a:pt x="285" y="41"/>
                    <a:pt x="291" y="36"/>
                    <a:pt x="297" y="31"/>
                  </a:cubicBezTo>
                  <a:lnTo>
                    <a:pt x="296" y="31"/>
                  </a:lnTo>
                  <a:close/>
                  <a:moveTo>
                    <a:pt x="936" y="24"/>
                  </a:moveTo>
                  <a:cubicBezTo>
                    <a:pt x="936" y="25"/>
                    <a:pt x="936" y="25"/>
                    <a:pt x="936" y="25"/>
                  </a:cubicBezTo>
                  <a:cubicBezTo>
                    <a:pt x="936" y="25"/>
                    <a:pt x="936" y="25"/>
                    <a:pt x="936" y="25"/>
                  </a:cubicBezTo>
                  <a:cubicBezTo>
                    <a:pt x="936" y="26"/>
                    <a:pt x="936" y="26"/>
                    <a:pt x="936" y="26"/>
                  </a:cubicBezTo>
                  <a:cubicBezTo>
                    <a:pt x="936" y="26"/>
                    <a:pt x="936" y="26"/>
                    <a:pt x="936" y="26"/>
                  </a:cubicBezTo>
                  <a:cubicBezTo>
                    <a:pt x="936" y="26"/>
                    <a:pt x="936" y="26"/>
                    <a:pt x="936" y="26"/>
                  </a:cubicBezTo>
                  <a:cubicBezTo>
                    <a:pt x="932" y="26"/>
                    <a:pt x="928" y="26"/>
                    <a:pt x="924" y="26"/>
                  </a:cubicBezTo>
                  <a:cubicBezTo>
                    <a:pt x="924" y="22"/>
                    <a:pt x="925" y="17"/>
                    <a:pt x="925" y="13"/>
                  </a:cubicBezTo>
                  <a:cubicBezTo>
                    <a:pt x="925" y="13"/>
                    <a:pt x="925" y="13"/>
                    <a:pt x="925" y="13"/>
                  </a:cubicBezTo>
                  <a:cubicBezTo>
                    <a:pt x="925" y="12"/>
                    <a:pt x="925" y="12"/>
                    <a:pt x="925" y="12"/>
                  </a:cubicBezTo>
                  <a:cubicBezTo>
                    <a:pt x="925" y="12"/>
                    <a:pt x="925" y="12"/>
                    <a:pt x="925" y="12"/>
                  </a:cubicBezTo>
                  <a:cubicBezTo>
                    <a:pt x="925" y="11"/>
                    <a:pt x="925" y="11"/>
                    <a:pt x="925" y="11"/>
                  </a:cubicBezTo>
                  <a:cubicBezTo>
                    <a:pt x="925" y="11"/>
                    <a:pt x="925" y="11"/>
                    <a:pt x="925" y="11"/>
                  </a:cubicBezTo>
                  <a:cubicBezTo>
                    <a:pt x="925" y="11"/>
                    <a:pt x="925" y="11"/>
                    <a:pt x="925" y="11"/>
                  </a:cubicBezTo>
                  <a:cubicBezTo>
                    <a:pt x="929" y="11"/>
                    <a:pt x="932" y="11"/>
                    <a:pt x="936" y="11"/>
                  </a:cubicBezTo>
                  <a:cubicBezTo>
                    <a:pt x="936" y="15"/>
                    <a:pt x="936" y="20"/>
                    <a:pt x="936" y="24"/>
                  </a:cubicBezTo>
                  <a:close/>
                  <a:moveTo>
                    <a:pt x="1681" y="31"/>
                  </a:moveTo>
                  <a:cubicBezTo>
                    <a:pt x="1680" y="31"/>
                    <a:pt x="1680" y="31"/>
                    <a:pt x="1680" y="31"/>
                  </a:cubicBezTo>
                  <a:cubicBezTo>
                    <a:pt x="1687" y="36"/>
                    <a:pt x="1693" y="41"/>
                    <a:pt x="1700" y="46"/>
                  </a:cubicBezTo>
                  <a:cubicBezTo>
                    <a:pt x="1698" y="46"/>
                    <a:pt x="1695" y="46"/>
                    <a:pt x="1692" y="46"/>
                  </a:cubicBezTo>
                  <a:cubicBezTo>
                    <a:pt x="1691" y="45"/>
                    <a:pt x="1691" y="45"/>
                    <a:pt x="1691" y="45"/>
                  </a:cubicBezTo>
                  <a:cubicBezTo>
                    <a:pt x="1692" y="45"/>
                    <a:pt x="1692" y="45"/>
                    <a:pt x="1692" y="45"/>
                  </a:cubicBezTo>
                  <a:cubicBezTo>
                    <a:pt x="1691" y="45"/>
                    <a:pt x="1691" y="45"/>
                    <a:pt x="1691" y="45"/>
                  </a:cubicBezTo>
                  <a:cubicBezTo>
                    <a:pt x="1692" y="45"/>
                    <a:pt x="1692" y="45"/>
                    <a:pt x="1692" y="45"/>
                  </a:cubicBezTo>
                  <a:cubicBezTo>
                    <a:pt x="1691" y="44"/>
                    <a:pt x="1691" y="44"/>
                    <a:pt x="1691" y="44"/>
                  </a:cubicBezTo>
                  <a:cubicBezTo>
                    <a:pt x="1692" y="44"/>
                    <a:pt x="1692" y="44"/>
                    <a:pt x="1692" y="44"/>
                  </a:cubicBezTo>
                  <a:cubicBezTo>
                    <a:pt x="1685" y="39"/>
                    <a:pt x="1679" y="34"/>
                    <a:pt x="1672" y="29"/>
                  </a:cubicBezTo>
                  <a:cubicBezTo>
                    <a:pt x="1675" y="29"/>
                    <a:pt x="1677" y="29"/>
                    <a:pt x="1680" y="29"/>
                  </a:cubicBezTo>
                  <a:cubicBezTo>
                    <a:pt x="1681" y="30"/>
                    <a:pt x="1681" y="30"/>
                    <a:pt x="1681" y="30"/>
                  </a:cubicBezTo>
                  <a:cubicBezTo>
                    <a:pt x="1680" y="30"/>
                    <a:pt x="1680" y="30"/>
                    <a:pt x="1680" y="30"/>
                  </a:cubicBezTo>
                  <a:cubicBezTo>
                    <a:pt x="1681" y="30"/>
                    <a:pt x="1681" y="30"/>
                    <a:pt x="1681" y="30"/>
                  </a:cubicBezTo>
                  <a:cubicBezTo>
                    <a:pt x="1680" y="30"/>
                    <a:pt x="1680" y="30"/>
                    <a:pt x="1680" y="30"/>
                  </a:cubicBezTo>
                  <a:lnTo>
                    <a:pt x="1681" y="31"/>
                  </a:lnTo>
                  <a:close/>
                  <a:moveTo>
                    <a:pt x="1616" y="50"/>
                  </a:moveTo>
                  <a:cubicBezTo>
                    <a:pt x="1615" y="50"/>
                    <a:pt x="1615" y="50"/>
                    <a:pt x="1615" y="50"/>
                  </a:cubicBezTo>
                  <a:cubicBezTo>
                    <a:pt x="1622" y="56"/>
                    <a:pt x="1628" y="61"/>
                    <a:pt x="1635" y="67"/>
                  </a:cubicBezTo>
                  <a:cubicBezTo>
                    <a:pt x="1632" y="67"/>
                    <a:pt x="1629" y="67"/>
                    <a:pt x="1626" y="67"/>
                  </a:cubicBezTo>
                  <a:cubicBezTo>
                    <a:pt x="1625" y="66"/>
                    <a:pt x="1625" y="66"/>
                    <a:pt x="1625" y="66"/>
                  </a:cubicBezTo>
                  <a:cubicBezTo>
                    <a:pt x="1626" y="66"/>
                    <a:pt x="1626" y="66"/>
                    <a:pt x="1626" y="66"/>
                  </a:cubicBezTo>
                  <a:cubicBezTo>
                    <a:pt x="1625" y="65"/>
                    <a:pt x="1625" y="65"/>
                    <a:pt x="1625" y="65"/>
                  </a:cubicBezTo>
                  <a:cubicBezTo>
                    <a:pt x="1626" y="65"/>
                    <a:pt x="1626" y="65"/>
                    <a:pt x="1626" y="65"/>
                  </a:cubicBezTo>
                  <a:cubicBezTo>
                    <a:pt x="1625" y="65"/>
                    <a:pt x="1625" y="65"/>
                    <a:pt x="1625" y="65"/>
                  </a:cubicBezTo>
                  <a:cubicBezTo>
                    <a:pt x="1626" y="65"/>
                    <a:pt x="1626" y="65"/>
                    <a:pt x="1626" y="65"/>
                  </a:cubicBezTo>
                  <a:cubicBezTo>
                    <a:pt x="1619" y="59"/>
                    <a:pt x="1613" y="54"/>
                    <a:pt x="1607" y="49"/>
                  </a:cubicBezTo>
                  <a:cubicBezTo>
                    <a:pt x="1610" y="49"/>
                    <a:pt x="1613" y="49"/>
                    <a:pt x="1615" y="49"/>
                  </a:cubicBezTo>
                  <a:cubicBezTo>
                    <a:pt x="1616" y="49"/>
                    <a:pt x="1616" y="49"/>
                    <a:pt x="1616" y="49"/>
                  </a:cubicBezTo>
                  <a:cubicBezTo>
                    <a:pt x="1615" y="49"/>
                    <a:pt x="1615" y="49"/>
                    <a:pt x="1615" y="49"/>
                  </a:cubicBezTo>
                  <a:cubicBezTo>
                    <a:pt x="1616" y="50"/>
                    <a:pt x="1616" y="50"/>
                    <a:pt x="1616" y="50"/>
                  </a:cubicBezTo>
                  <a:cubicBezTo>
                    <a:pt x="1615" y="50"/>
                    <a:pt x="1615" y="50"/>
                    <a:pt x="1615" y="50"/>
                  </a:cubicBezTo>
                  <a:lnTo>
                    <a:pt x="1616" y="50"/>
                  </a:lnTo>
                  <a:close/>
                  <a:moveTo>
                    <a:pt x="642" y="45"/>
                  </a:moveTo>
                  <a:cubicBezTo>
                    <a:pt x="641" y="45"/>
                    <a:pt x="641" y="45"/>
                    <a:pt x="641" y="45"/>
                  </a:cubicBezTo>
                  <a:cubicBezTo>
                    <a:pt x="642" y="45"/>
                    <a:pt x="642" y="45"/>
                    <a:pt x="642" y="45"/>
                  </a:cubicBezTo>
                  <a:cubicBezTo>
                    <a:pt x="641" y="46"/>
                    <a:pt x="641" y="46"/>
                    <a:pt x="641" y="46"/>
                  </a:cubicBezTo>
                  <a:cubicBezTo>
                    <a:pt x="638" y="46"/>
                    <a:pt x="634" y="46"/>
                    <a:pt x="631" y="46"/>
                  </a:cubicBezTo>
                  <a:cubicBezTo>
                    <a:pt x="634" y="41"/>
                    <a:pt x="637" y="36"/>
                    <a:pt x="640" y="31"/>
                  </a:cubicBezTo>
                  <a:cubicBezTo>
                    <a:pt x="640" y="31"/>
                    <a:pt x="640" y="31"/>
                    <a:pt x="640" y="31"/>
                  </a:cubicBezTo>
                  <a:cubicBezTo>
                    <a:pt x="640" y="30"/>
                    <a:pt x="640" y="30"/>
                    <a:pt x="640" y="30"/>
                  </a:cubicBezTo>
                  <a:cubicBezTo>
                    <a:pt x="640" y="30"/>
                    <a:pt x="640" y="30"/>
                    <a:pt x="640" y="30"/>
                  </a:cubicBezTo>
                  <a:cubicBezTo>
                    <a:pt x="640" y="30"/>
                    <a:pt x="640" y="30"/>
                    <a:pt x="640" y="30"/>
                  </a:cubicBezTo>
                  <a:cubicBezTo>
                    <a:pt x="640" y="30"/>
                    <a:pt x="640" y="30"/>
                    <a:pt x="640" y="30"/>
                  </a:cubicBezTo>
                  <a:cubicBezTo>
                    <a:pt x="640" y="29"/>
                    <a:pt x="640" y="29"/>
                    <a:pt x="640" y="29"/>
                  </a:cubicBezTo>
                  <a:cubicBezTo>
                    <a:pt x="643" y="29"/>
                    <a:pt x="647" y="29"/>
                    <a:pt x="650" y="29"/>
                  </a:cubicBezTo>
                  <a:cubicBezTo>
                    <a:pt x="647" y="34"/>
                    <a:pt x="644" y="39"/>
                    <a:pt x="641" y="44"/>
                  </a:cubicBezTo>
                  <a:cubicBezTo>
                    <a:pt x="642" y="44"/>
                    <a:pt x="642" y="44"/>
                    <a:pt x="642" y="44"/>
                  </a:cubicBezTo>
                  <a:cubicBezTo>
                    <a:pt x="641" y="45"/>
                    <a:pt x="641" y="45"/>
                    <a:pt x="641" y="45"/>
                  </a:cubicBezTo>
                  <a:lnTo>
                    <a:pt x="642" y="45"/>
                  </a:lnTo>
                  <a:close/>
                  <a:moveTo>
                    <a:pt x="524" y="45"/>
                  </a:moveTo>
                  <a:cubicBezTo>
                    <a:pt x="523" y="45"/>
                    <a:pt x="523" y="45"/>
                    <a:pt x="523" y="45"/>
                  </a:cubicBezTo>
                  <a:cubicBezTo>
                    <a:pt x="524" y="45"/>
                    <a:pt x="524" y="45"/>
                    <a:pt x="524" y="45"/>
                  </a:cubicBezTo>
                  <a:cubicBezTo>
                    <a:pt x="523" y="46"/>
                    <a:pt x="523" y="46"/>
                    <a:pt x="523" y="46"/>
                  </a:cubicBezTo>
                  <a:cubicBezTo>
                    <a:pt x="520" y="46"/>
                    <a:pt x="517" y="46"/>
                    <a:pt x="513" y="46"/>
                  </a:cubicBezTo>
                  <a:cubicBezTo>
                    <a:pt x="518" y="41"/>
                    <a:pt x="522" y="36"/>
                    <a:pt x="526" y="31"/>
                  </a:cubicBezTo>
                  <a:cubicBezTo>
                    <a:pt x="525" y="31"/>
                    <a:pt x="525" y="31"/>
                    <a:pt x="525" y="31"/>
                  </a:cubicBezTo>
                  <a:cubicBezTo>
                    <a:pt x="526" y="30"/>
                    <a:pt x="526" y="30"/>
                    <a:pt x="526" y="30"/>
                  </a:cubicBezTo>
                  <a:cubicBezTo>
                    <a:pt x="525" y="30"/>
                    <a:pt x="525" y="30"/>
                    <a:pt x="525" y="30"/>
                  </a:cubicBezTo>
                  <a:cubicBezTo>
                    <a:pt x="526" y="30"/>
                    <a:pt x="526" y="30"/>
                    <a:pt x="526" y="30"/>
                  </a:cubicBezTo>
                  <a:cubicBezTo>
                    <a:pt x="525" y="30"/>
                    <a:pt x="525" y="30"/>
                    <a:pt x="525" y="30"/>
                  </a:cubicBezTo>
                  <a:cubicBezTo>
                    <a:pt x="526" y="29"/>
                    <a:pt x="526" y="29"/>
                    <a:pt x="526" y="29"/>
                  </a:cubicBezTo>
                  <a:cubicBezTo>
                    <a:pt x="529" y="29"/>
                    <a:pt x="532" y="29"/>
                    <a:pt x="535" y="29"/>
                  </a:cubicBezTo>
                  <a:cubicBezTo>
                    <a:pt x="531" y="34"/>
                    <a:pt x="527" y="39"/>
                    <a:pt x="523" y="44"/>
                  </a:cubicBezTo>
                  <a:cubicBezTo>
                    <a:pt x="524" y="44"/>
                    <a:pt x="524" y="44"/>
                    <a:pt x="524" y="44"/>
                  </a:cubicBezTo>
                  <a:cubicBezTo>
                    <a:pt x="523" y="45"/>
                    <a:pt x="523" y="45"/>
                    <a:pt x="523" y="45"/>
                  </a:cubicBezTo>
                  <a:lnTo>
                    <a:pt x="524" y="45"/>
                  </a:lnTo>
                  <a:close/>
                  <a:moveTo>
                    <a:pt x="406" y="45"/>
                  </a:moveTo>
                  <a:cubicBezTo>
                    <a:pt x="405" y="45"/>
                    <a:pt x="405" y="45"/>
                    <a:pt x="405" y="45"/>
                  </a:cubicBezTo>
                  <a:cubicBezTo>
                    <a:pt x="406" y="45"/>
                    <a:pt x="406" y="45"/>
                    <a:pt x="406" y="45"/>
                  </a:cubicBezTo>
                  <a:cubicBezTo>
                    <a:pt x="405" y="46"/>
                    <a:pt x="405" y="46"/>
                    <a:pt x="405" y="46"/>
                  </a:cubicBezTo>
                  <a:cubicBezTo>
                    <a:pt x="402" y="46"/>
                    <a:pt x="399" y="46"/>
                    <a:pt x="396" y="46"/>
                  </a:cubicBezTo>
                  <a:cubicBezTo>
                    <a:pt x="401" y="41"/>
                    <a:pt x="406" y="36"/>
                    <a:pt x="412" y="31"/>
                  </a:cubicBezTo>
                  <a:cubicBezTo>
                    <a:pt x="411" y="31"/>
                    <a:pt x="411" y="31"/>
                    <a:pt x="411" y="31"/>
                  </a:cubicBezTo>
                  <a:cubicBezTo>
                    <a:pt x="412" y="30"/>
                    <a:pt x="412" y="30"/>
                    <a:pt x="412" y="30"/>
                  </a:cubicBezTo>
                  <a:cubicBezTo>
                    <a:pt x="411" y="30"/>
                    <a:pt x="411" y="30"/>
                    <a:pt x="411" y="30"/>
                  </a:cubicBezTo>
                  <a:cubicBezTo>
                    <a:pt x="412" y="30"/>
                    <a:pt x="412" y="30"/>
                    <a:pt x="412" y="30"/>
                  </a:cubicBezTo>
                  <a:cubicBezTo>
                    <a:pt x="411" y="30"/>
                    <a:pt x="411" y="30"/>
                    <a:pt x="411" y="30"/>
                  </a:cubicBezTo>
                  <a:cubicBezTo>
                    <a:pt x="411" y="29"/>
                    <a:pt x="411" y="29"/>
                    <a:pt x="411" y="29"/>
                  </a:cubicBezTo>
                  <a:cubicBezTo>
                    <a:pt x="414" y="29"/>
                    <a:pt x="417" y="29"/>
                    <a:pt x="420" y="29"/>
                  </a:cubicBezTo>
                  <a:cubicBezTo>
                    <a:pt x="415" y="34"/>
                    <a:pt x="410" y="39"/>
                    <a:pt x="405" y="44"/>
                  </a:cubicBezTo>
                  <a:cubicBezTo>
                    <a:pt x="406" y="44"/>
                    <a:pt x="406" y="44"/>
                    <a:pt x="406" y="44"/>
                  </a:cubicBezTo>
                  <a:cubicBezTo>
                    <a:pt x="405" y="45"/>
                    <a:pt x="405" y="45"/>
                    <a:pt x="405" y="45"/>
                  </a:cubicBezTo>
                  <a:lnTo>
                    <a:pt x="406" y="45"/>
                  </a:lnTo>
                  <a:close/>
                  <a:moveTo>
                    <a:pt x="754" y="30"/>
                  </a:moveTo>
                  <a:cubicBezTo>
                    <a:pt x="754" y="30"/>
                    <a:pt x="754" y="30"/>
                    <a:pt x="754" y="30"/>
                  </a:cubicBezTo>
                  <a:cubicBezTo>
                    <a:pt x="754" y="30"/>
                    <a:pt x="754" y="30"/>
                    <a:pt x="754" y="30"/>
                  </a:cubicBezTo>
                  <a:cubicBezTo>
                    <a:pt x="754" y="29"/>
                    <a:pt x="754" y="29"/>
                    <a:pt x="754" y="29"/>
                  </a:cubicBezTo>
                  <a:cubicBezTo>
                    <a:pt x="758" y="29"/>
                    <a:pt x="761" y="29"/>
                    <a:pt x="765" y="29"/>
                  </a:cubicBezTo>
                  <a:cubicBezTo>
                    <a:pt x="763" y="34"/>
                    <a:pt x="761" y="39"/>
                    <a:pt x="759" y="44"/>
                  </a:cubicBezTo>
                  <a:cubicBezTo>
                    <a:pt x="760" y="44"/>
                    <a:pt x="760" y="44"/>
                    <a:pt x="760" y="44"/>
                  </a:cubicBezTo>
                  <a:cubicBezTo>
                    <a:pt x="759" y="45"/>
                    <a:pt x="759" y="45"/>
                    <a:pt x="759" y="45"/>
                  </a:cubicBezTo>
                  <a:cubicBezTo>
                    <a:pt x="760" y="45"/>
                    <a:pt x="760" y="45"/>
                    <a:pt x="760" y="45"/>
                  </a:cubicBezTo>
                  <a:cubicBezTo>
                    <a:pt x="759" y="45"/>
                    <a:pt x="759" y="45"/>
                    <a:pt x="759" y="45"/>
                  </a:cubicBezTo>
                  <a:cubicBezTo>
                    <a:pt x="760" y="45"/>
                    <a:pt x="760" y="45"/>
                    <a:pt x="760" y="45"/>
                  </a:cubicBezTo>
                  <a:cubicBezTo>
                    <a:pt x="759" y="46"/>
                    <a:pt x="759" y="46"/>
                    <a:pt x="759" y="46"/>
                  </a:cubicBezTo>
                  <a:cubicBezTo>
                    <a:pt x="756" y="46"/>
                    <a:pt x="752" y="46"/>
                    <a:pt x="748" y="46"/>
                  </a:cubicBezTo>
                  <a:cubicBezTo>
                    <a:pt x="750" y="41"/>
                    <a:pt x="752" y="36"/>
                    <a:pt x="754" y="31"/>
                  </a:cubicBezTo>
                  <a:cubicBezTo>
                    <a:pt x="754" y="31"/>
                    <a:pt x="754" y="31"/>
                    <a:pt x="754" y="31"/>
                  </a:cubicBezTo>
                  <a:cubicBezTo>
                    <a:pt x="754" y="30"/>
                    <a:pt x="754" y="30"/>
                    <a:pt x="754" y="30"/>
                  </a:cubicBezTo>
                  <a:close/>
                  <a:moveTo>
                    <a:pt x="994" y="29"/>
                  </a:moveTo>
                  <a:cubicBezTo>
                    <a:pt x="994" y="30"/>
                    <a:pt x="994" y="30"/>
                    <a:pt x="994" y="30"/>
                  </a:cubicBezTo>
                  <a:cubicBezTo>
                    <a:pt x="994" y="30"/>
                    <a:pt x="994" y="30"/>
                    <a:pt x="994" y="30"/>
                  </a:cubicBezTo>
                  <a:cubicBezTo>
                    <a:pt x="994" y="30"/>
                    <a:pt x="994" y="30"/>
                    <a:pt x="994" y="30"/>
                  </a:cubicBezTo>
                  <a:cubicBezTo>
                    <a:pt x="994" y="30"/>
                    <a:pt x="994" y="30"/>
                    <a:pt x="994" y="30"/>
                  </a:cubicBezTo>
                  <a:cubicBezTo>
                    <a:pt x="994" y="31"/>
                    <a:pt x="994" y="31"/>
                    <a:pt x="994" y="31"/>
                  </a:cubicBezTo>
                  <a:cubicBezTo>
                    <a:pt x="994" y="31"/>
                    <a:pt x="994" y="31"/>
                    <a:pt x="994" y="31"/>
                  </a:cubicBezTo>
                  <a:cubicBezTo>
                    <a:pt x="995" y="36"/>
                    <a:pt x="995" y="41"/>
                    <a:pt x="995" y="46"/>
                  </a:cubicBezTo>
                  <a:cubicBezTo>
                    <a:pt x="991" y="46"/>
                    <a:pt x="987" y="46"/>
                    <a:pt x="984" y="46"/>
                  </a:cubicBezTo>
                  <a:cubicBezTo>
                    <a:pt x="984" y="45"/>
                    <a:pt x="984" y="45"/>
                    <a:pt x="984" y="45"/>
                  </a:cubicBezTo>
                  <a:cubicBezTo>
                    <a:pt x="984" y="45"/>
                    <a:pt x="984" y="45"/>
                    <a:pt x="984" y="45"/>
                  </a:cubicBezTo>
                  <a:cubicBezTo>
                    <a:pt x="984" y="45"/>
                    <a:pt x="984" y="45"/>
                    <a:pt x="984" y="45"/>
                  </a:cubicBezTo>
                  <a:cubicBezTo>
                    <a:pt x="984" y="45"/>
                    <a:pt x="984" y="45"/>
                    <a:pt x="984" y="45"/>
                  </a:cubicBezTo>
                  <a:cubicBezTo>
                    <a:pt x="984" y="44"/>
                    <a:pt x="984" y="44"/>
                    <a:pt x="984" y="44"/>
                  </a:cubicBezTo>
                  <a:cubicBezTo>
                    <a:pt x="984" y="44"/>
                    <a:pt x="984" y="44"/>
                    <a:pt x="984" y="44"/>
                  </a:cubicBezTo>
                  <a:cubicBezTo>
                    <a:pt x="983" y="39"/>
                    <a:pt x="983" y="34"/>
                    <a:pt x="983" y="29"/>
                  </a:cubicBezTo>
                  <a:cubicBezTo>
                    <a:pt x="987" y="29"/>
                    <a:pt x="991" y="29"/>
                    <a:pt x="994" y="29"/>
                  </a:cubicBezTo>
                  <a:close/>
                  <a:moveTo>
                    <a:pt x="878" y="45"/>
                  </a:moveTo>
                  <a:cubicBezTo>
                    <a:pt x="877" y="45"/>
                    <a:pt x="877" y="45"/>
                    <a:pt x="877" y="45"/>
                  </a:cubicBezTo>
                  <a:cubicBezTo>
                    <a:pt x="878" y="45"/>
                    <a:pt x="878" y="45"/>
                    <a:pt x="878" y="45"/>
                  </a:cubicBezTo>
                  <a:cubicBezTo>
                    <a:pt x="877" y="46"/>
                    <a:pt x="877" y="46"/>
                    <a:pt x="877" y="46"/>
                  </a:cubicBezTo>
                  <a:cubicBezTo>
                    <a:pt x="874" y="46"/>
                    <a:pt x="870" y="46"/>
                    <a:pt x="866" y="46"/>
                  </a:cubicBezTo>
                  <a:cubicBezTo>
                    <a:pt x="867" y="41"/>
                    <a:pt x="868" y="36"/>
                    <a:pt x="868" y="31"/>
                  </a:cubicBezTo>
                  <a:cubicBezTo>
                    <a:pt x="868" y="31"/>
                    <a:pt x="868" y="31"/>
                    <a:pt x="868" y="31"/>
                  </a:cubicBezTo>
                  <a:cubicBezTo>
                    <a:pt x="868" y="30"/>
                    <a:pt x="868" y="30"/>
                    <a:pt x="868" y="30"/>
                  </a:cubicBezTo>
                  <a:cubicBezTo>
                    <a:pt x="868" y="30"/>
                    <a:pt x="868" y="30"/>
                    <a:pt x="868" y="30"/>
                  </a:cubicBezTo>
                  <a:cubicBezTo>
                    <a:pt x="868" y="30"/>
                    <a:pt x="868" y="30"/>
                    <a:pt x="868" y="30"/>
                  </a:cubicBezTo>
                  <a:cubicBezTo>
                    <a:pt x="868" y="30"/>
                    <a:pt x="868" y="30"/>
                    <a:pt x="868" y="30"/>
                  </a:cubicBezTo>
                  <a:cubicBezTo>
                    <a:pt x="868" y="29"/>
                    <a:pt x="868" y="29"/>
                    <a:pt x="868" y="29"/>
                  </a:cubicBezTo>
                  <a:cubicBezTo>
                    <a:pt x="872" y="29"/>
                    <a:pt x="876" y="29"/>
                    <a:pt x="880" y="29"/>
                  </a:cubicBezTo>
                  <a:cubicBezTo>
                    <a:pt x="879" y="34"/>
                    <a:pt x="878" y="39"/>
                    <a:pt x="877" y="44"/>
                  </a:cubicBezTo>
                  <a:cubicBezTo>
                    <a:pt x="878" y="44"/>
                    <a:pt x="878" y="44"/>
                    <a:pt x="878" y="44"/>
                  </a:cubicBezTo>
                  <a:cubicBezTo>
                    <a:pt x="877" y="45"/>
                    <a:pt x="877" y="45"/>
                    <a:pt x="877" y="45"/>
                  </a:cubicBezTo>
                  <a:lnTo>
                    <a:pt x="878" y="45"/>
                  </a:lnTo>
                  <a:close/>
                  <a:moveTo>
                    <a:pt x="892" y="50"/>
                  </a:moveTo>
                  <a:cubicBezTo>
                    <a:pt x="892" y="49"/>
                    <a:pt x="892" y="49"/>
                    <a:pt x="892" y="49"/>
                  </a:cubicBezTo>
                  <a:cubicBezTo>
                    <a:pt x="892" y="49"/>
                    <a:pt x="892" y="49"/>
                    <a:pt x="892" y="49"/>
                  </a:cubicBezTo>
                  <a:cubicBezTo>
                    <a:pt x="892" y="49"/>
                    <a:pt x="892" y="49"/>
                    <a:pt x="892" y="49"/>
                  </a:cubicBezTo>
                  <a:cubicBezTo>
                    <a:pt x="896" y="49"/>
                    <a:pt x="900" y="49"/>
                    <a:pt x="904" y="49"/>
                  </a:cubicBezTo>
                  <a:cubicBezTo>
                    <a:pt x="903" y="54"/>
                    <a:pt x="903" y="59"/>
                    <a:pt x="902" y="65"/>
                  </a:cubicBezTo>
                  <a:cubicBezTo>
                    <a:pt x="902" y="65"/>
                    <a:pt x="902" y="65"/>
                    <a:pt x="902" y="65"/>
                  </a:cubicBezTo>
                  <a:cubicBezTo>
                    <a:pt x="902" y="65"/>
                    <a:pt x="902" y="65"/>
                    <a:pt x="902" y="65"/>
                  </a:cubicBezTo>
                  <a:cubicBezTo>
                    <a:pt x="902" y="65"/>
                    <a:pt x="902" y="65"/>
                    <a:pt x="902" y="65"/>
                  </a:cubicBezTo>
                  <a:cubicBezTo>
                    <a:pt x="902" y="66"/>
                    <a:pt x="902" y="66"/>
                    <a:pt x="902" y="66"/>
                  </a:cubicBezTo>
                  <a:cubicBezTo>
                    <a:pt x="902" y="66"/>
                    <a:pt x="902" y="66"/>
                    <a:pt x="902" y="66"/>
                  </a:cubicBezTo>
                  <a:cubicBezTo>
                    <a:pt x="902" y="67"/>
                    <a:pt x="902" y="67"/>
                    <a:pt x="902" y="67"/>
                  </a:cubicBezTo>
                  <a:cubicBezTo>
                    <a:pt x="898" y="67"/>
                    <a:pt x="894" y="67"/>
                    <a:pt x="890" y="67"/>
                  </a:cubicBezTo>
                  <a:cubicBezTo>
                    <a:pt x="891" y="61"/>
                    <a:pt x="891" y="56"/>
                    <a:pt x="892" y="50"/>
                  </a:cubicBezTo>
                  <a:cubicBezTo>
                    <a:pt x="892" y="50"/>
                    <a:pt x="892" y="50"/>
                    <a:pt x="892" y="50"/>
                  </a:cubicBezTo>
                  <a:cubicBezTo>
                    <a:pt x="892" y="50"/>
                    <a:pt x="892" y="50"/>
                    <a:pt x="892" y="50"/>
                  </a:cubicBezTo>
                  <a:close/>
                  <a:moveTo>
                    <a:pt x="773" y="50"/>
                  </a:moveTo>
                  <a:cubicBezTo>
                    <a:pt x="773" y="49"/>
                    <a:pt x="773" y="49"/>
                    <a:pt x="773" y="49"/>
                  </a:cubicBezTo>
                  <a:cubicBezTo>
                    <a:pt x="773" y="49"/>
                    <a:pt x="773" y="49"/>
                    <a:pt x="773" y="49"/>
                  </a:cubicBezTo>
                  <a:cubicBezTo>
                    <a:pt x="773" y="49"/>
                    <a:pt x="773" y="49"/>
                    <a:pt x="773" y="49"/>
                  </a:cubicBezTo>
                  <a:cubicBezTo>
                    <a:pt x="777" y="49"/>
                    <a:pt x="781" y="49"/>
                    <a:pt x="784" y="49"/>
                  </a:cubicBezTo>
                  <a:cubicBezTo>
                    <a:pt x="783" y="54"/>
                    <a:pt x="781" y="59"/>
                    <a:pt x="779" y="65"/>
                  </a:cubicBezTo>
                  <a:cubicBezTo>
                    <a:pt x="779" y="65"/>
                    <a:pt x="779" y="65"/>
                    <a:pt x="779" y="65"/>
                  </a:cubicBezTo>
                  <a:cubicBezTo>
                    <a:pt x="779" y="65"/>
                    <a:pt x="779" y="65"/>
                    <a:pt x="779" y="65"/>
                  </a:cubicBezTo>
                  <a:cubicBezTo>
                    <a:pt x="779" y="65"/>
                    <a:pt x="779" y="65"/>
                    <a:pt x="779" y="65"/>
                  </a:cubicBezTo>
                  <a:cubicBezTo>
                    <a:pt x="779" y="66"/>
                    <a:pt x="779" y="66"/>
                    <a:pt x="779" y="66"/>
                  </a:cubicBezTo>
                  <a:cubicBezTo>
                    <a:pt x="779" y="66"/>
                    <a:pt x="779" y="66"/>
                    <a:pt x="779" y="66"/>
                  </a:cubicBezTo>
                  <a:cubicBezTo>
                    <a:pt x="779" y="67"/>
                    <a:pt x="779" y="67"/>
                    <a:pt x="779" y="67"/>
                  </a:cubicBezTo>
                  <a:cubicBezTo>
                    <a:pt x="775" y="67"/>
                    <a:pt x="772" y="67"/>
                    <a:pt x="768" y="67"/>
                  </a:cubicBezTo>
                  <a:cubicBezTo>
                    <a:pt x="770" y="61"/>
                    <a:pt x="772" y="56"/>
                    <a:pt x="773" y="50"/>
                  </a:cubicBezTo>
                  <a:cubicBezTo>
                    <a:pt x="773" y="50"/>
                    <a:pt x="773" y="50"/>
                    <a:pt x="773" y="50"/>
                  </a:cubicBezTo>
                  <a:cubicBezTo>
                    <a:pt x="773" y="50"/>
                    <a:pt x="773" y="50"/>
                    <a:pt x="773" y="50"/>
                  </a:cubicBezTo>
                  <a:close/>
                  <a:moveTo>
                    <a:pt x="1012" y="67"/>
                  </a:moveTo>
                  <a:cubicBezTo>
                    <a:pt x="1012" y="66"/>
                    <a:pt x="1012" y="66"/>
                    <a:pt x="1012" y="66"/>
                  </a:cubicBezTo>
                  <a:cubicBezTo>
                    <a:pt x="1012" y="66"/>
                    <a:pt x="1012" y="66"/>
                    <a:pt x="1012" y="66"/>
                  </a:cubicBezTo>
                  <a:cubicBezTo>
                    <a:pt x="1012" y="65"/>
                    <a:pt x="1012" y="65"/>
                    <a:pt x="1012" y="65"/>
                  </a:cubicBezTo>
                  <a:cubicBezTo>
                    <a:pt x="1012" y="65"/>
                    <a:pt x="1012" y="65"/>
                    <a:pt x="1012" y="65"/>
                  </a:cubicBezTo>
                  <a:cubicBezTo>
                    <a:pt x="1012" y="65"/>
                    <a:pt x="1012" y="65"/>
                    <a:pt x="1012" y="65"/>
                  </a:cubicBezTo>
                  <a:cubicBezTo>
                    <a:pt x="1012" y="65"/>
                    <a:pt x="1012" y="65"/>
                    <a:pt x="1012" y="65"/>
                  </a:cubicBezTo>
                  <a:cubicBezTo>
                    <a:pt x="1012" y="59"/>
                    <a:pt x="1011" y="54"/>
                    <a:pt x="1011" y="49"/>
                  </a:cubicBezTo>
                  <a:cubicBezTo>
                    <a:pt x="1015" y="49"/>
                    <a:pt x="1019" y="49"/>
                    <a:pt x="1023" y="49"/>
                  </a:cubicBezTo>
                  <a:cubicBezTo>
                    <a:pt x="1023" y="49"/>
                    <a:pt x="1023" y="49"/>
                    <a:pt x="1023" y="49"/>
                  </a:cubicBezTo>
                  <a:cubicBezTo>
                    <a:pt x="1023" y="49"/>
                    <a:pt x="1023" y="49"/>
                    <a:pt x="1023" y="49"/>
                  </a:cubicBezTo>
                  <a:cubicBezTo>
                    <a:pt x="1023" y="50"/>
                    <a:pt x="1023" y="50"/>
                    <a:pt x="1023" y="50"/>
                  </a:cubicBezTo>
                  <a:cubicBezTo>
                    <a:pt x="1023" y="50"/>
                    <a:pt x="1023" y="50"/>
                    <a:pt x="1023" y="50"/>
                  </a:cubicBezTo>
                  <a:cubicBezTo>
                    <a:pt x="1023" y="50"/>
                    <a:pt x="1023" y="50"/>
                    <a:pt x="1023" y="50"/>
                  </a:cubicBezTo>
                  <a:cubicBezTo>
                    <a:pt x="1023" y="50"/>
                    <a:pt x="1023" y="50"/>
                    <a:pt x="1023" y="50"/>
                  </a:cubicBezTo>
                  <a:cubicBezTo>
                    <a:pt x="1023" y="56"/>
                    <a:pt x="1024" y="61"/>
                    <a:pt x="1024" y="67"/>
                  </a:cubicBezTo>
                  <a:cubicBezTo>
                    <a:pt x="1020" y="67"/>
                    <a:pt x="1016" y="67"/>
                    <a:pt x="1012" y="67"/>
                  </a:cubicBezTo>
                  <a:close/>
                  <a:moveTo>
                    <a:pt x="1102" y="46"/>
                  </a:moveTo>
                  <a:cubicBezTo>
                    <a:pt x="1101" y="45"/>
                    <a:pt x="1101" y="45"/>
                    <a:pt x="1101" y="45"/>
                  </a:cubicBezTo>
                  <a:cubicBezTo>
                    <a:pt x="1102" y="45"/>
                    <a:pt x="1102" y="45"/>
                    <a:pt x="1102" y="45"/>
                  </a:cubicBezTo>
                  <a:cubicBezTo>
                    <a:pt x="1101" y="45"/>
                    <a:pt x="1101" y="45"/>
                    <a:pt x="1101" y="45"/>
                  </a:cubicBezTo>
                  <a:cubicBezTo>
                    <a:pt x="1102" y="45"/>
                    <a:pt x="1102" y="45"/>
                    <a:pt x="1102" y="45"/>
                  </a:cubicBezTo>
                  <a:cubicBezTo>
                    <a:pt x="1101" y="44"/>
                    <a:pt x="1101" y="44"/>
                    <a:pt x="1101" y="44"/>
                  </a:cubicBezTo>
                  <a:cubicBezTo>
                    <a:pt x="1102" y="44"/>
                    <a:pt x="1102" y="44"/>
                    <a:pt x="1102" y="44"/>
                  </a:cubicBezTo>
                  <a:cubicBezTo>
                    <a:pt x="1100" y="39"/>
                    <a:pt x="1099" y="34"/>
                    <a:pt x="1098" y="29"/>
                  </a:cubicBezTo>
                  <a:cubicBezTo>
                    <a:pt x="1101" y="29"/>
                    <a:pt x="1105" y="29"/>
                    <a:pt x="1109" y="29"/>
                  </a:cubicBezTo>
                  <a:cubicBezTo>
                    <a:pt x="1109" y="30"/>
                    <a:pt x="1109" y="30"/>
                    <a:pt x="1109" y="30"/>
                  </a:cubicBezTo>
                  <a:cubicBezTo>
                    <a:pt x="1109" y="30"/>
                    <a:pt x="1109" y="30"/>
                    <a:pt x="1109" y="30"/>
                  </a:cubicBezTo>
                  <a:cubicBezTo>
                    <a:pt x="1109" y="30"/>
                    <a:pt x="1109" y="30"/>
                    <a:pt x="1109" y="30"/>
                  </a:cubicBezTo>
                  <a:cubicBezTo>
                    <a:pt x="1109" y="30"/>
                    <a:pt x="1109" y="30"/>
                    <a:pt x="1109" y="30"/>
                  </a:cubicBezTo>
                  <a:cubicBezTo>
                    <a:pt x="1109" y="31"/>
                    <a:pt x="1109" y="31"/>
                    <a:pt x="1109" y="31"/>
                  </a:cubicBezTo>
                  <a:cubicBezTo>
                    <a:pt x="1109" y="31"/>
                    <a:pt x="1109" y="31"/>
                    <a:pt x="1109" y="31"/>
                  </a:cubicBezTo>
                  <a:cubicBezTo>
                    <a:pt x="1110" y="36"/>
                    <a:pt x="1111" y="41"/>
                    <a:pt x="1113" y="46"/>
                  </a:cubicBezTo>
                  <a:cubicBezTo>
                    <a:pt x="1109" y="46"/>
                    <a:pt x="1105" y="46"/>
                    <a:pt x="1102" y="46"/>
                  </a:cubicBezTo>
                  <a:close/>
                  <a:moveTo>
                    <a:pt x="1566" y="29"/>
                  </a:moveTo>
                  <a:cubicBezTo>
                    <a:pt x="1566" y="30"/>
                    <a:pt x="1566" y="30"/>
                    <a:pt x="1566" y="30"/>
                  </a:cubicBezTo>
                  <a:cubicBezTo>
                    <a:pt x="1566" y="30"/>
                    <a:pt x="1566" y="30"/>
                    <a:pt x="1566" y="30"/>
                  </a:cubicBezTo>
                  <a:cubicBezTo>
                    <a:pt x="1566" y="30"/>
                    <a:pt x="1566" y="30"/>
                    <a:pt x="1566" y="30"/>
                  </a:cubicBezTo>
                  <a:cubicBezTo>
                    <a:pt x="1566" y="30"/>
                    <a:pt x="1566" y="30"/>
                    <a:pt x="1566" y="30"/>
                  </a:cubicBezTo>
                  <a:cubicBezTo>
                    <a:pt x="1566" y="31"/>
                    <a:pt x="1566" y="31"/>
                    <a:pt x="1566" y="31"/>
                  </a:cubicBezTo>
                  <a:cubicBezTo>
                    <a:pt x="1566" y="31"/>
                    <a:pt x="1566" y="31"/>
                    <a:pt x="1566" y="31"/>
                  </a:cubicBezTo>
                  <a:cubicBezTo>
                    <a:pt x="1571" y="36"/>
                    <a:pt x="1577" y="41"/>
                    <a:pt x="1583" y="46"/>
                  </a:cubicBezTo>
                  <a:cubicBezTo>
                    <a:pt x="1580" y="46"/>
                    <a:pt x="1577" y="46"/>
                    <a:pt x="1574" y="46"/>
                  </a:cubicBezTo>
                  <a:cubicBezTo>
                    <a:pt x="1573" y="45"/>
                    <a:pt x="1573" y="45"/>
                    <a:pt x="1573" y="45"/>
                  </a:cubicBezTo>
                  <a:cubicBezTo>
                    <a:pt x="1574" y="45"/>
                    <a:pt x="1574" y="45"/>
                    <a:pt x="1574" y="45"/>
                  </a:cubicBezTo>
                  <a:cubicBezTo>
                    <a:pt x="1573" y="45"/>
                    <a:pt x="1573" y="45"/>
                    <a:pt x="1573" y="45"/>
                  </a:cubicBezTo>
                  <a:cubicBezTo>
                    <a:pt x="1574" y="45"/>
                    <a:pt x="1574" y="45"/>
                    <a:pt x="1574" y="45"/>
                  </a:cubicBezTo>
                  <a:cubicBezTo>
                    <a:pt x="1573" y="44"/>
                    <a:pt x="1573" y="44"/>
                    <a:pt x="1573" y="44"/>
                  </a:cubicBezTo>
                  <a:cubicBezTo>
                    <a:pt x="1574" y="44"/>
                    <a:pt x="1574" y="44"/>
                    <a:pt x="1574" y="44"/>
                  </a:cubicBezTo>
                  <a:cubicBezTo>
                    <a:pt x="1568" y="39"/>
                    <a:pt x="1563" y="34"/>
                    <a:pt x="1557" y="29"/>
                  </a:cubicBezTo>
                  <a:cubicBezTo>
                    <a:pt x="1560" y="29"/>
                    <a:pt x="1563" y="29"/>
                    <a:pt x="1566" y="29"/>
                  </a:cubicBezTo>
                  <a:close/>
                  <a:moveTo>
                    <a:pt x="1451" y="29"/>
                  </a:moveTo>
                  <a:cubicBezTo>
                    <a:pt x="1452" y="30"/>
                    <a:pt x="1452" y="30"/>
                    <a:pt x="1452" y="30"/>
                  </a:cubicBezTo>
                  <a:cubicBezTo>
                    <a:pt x="1451" y="30"/>
                    <a:pt x="1451" y="30"/>
                    <a:pt x="1451" y="30"/>
                  </a:cubicBezTo>
                  <a:cubicBezTo>
                    <a:pt x="1452" y="30"/>
                    <a:pt x="1452" y="30"/>
                    <a:pt x="1452" y="30"/>
                  </a:cubicBezTo>
                  <a:cubicBezTo>
                    <a:pt x="1451" y="30"/>
                    <a:pt x="1451" y="30"/>
                    <a:pt x="1451" y="30"/>
                  </a:cubicBezTo>
                  <a:cubicBezTo>
                    <a:pt x="1452" y="31"/>
                    <a:pt x="1452" y="31"/>
                    <a:pt x="1452" y="31"/>
                  </a:cubicBezTo>
                  <a:cubicBezTo>
                    <a:pt x="1451" y="31"/>
                    <a:pt x="1451" y="31"/>
                    <a:pt x="1451" y="31"/>
                  </a:cubicBezTo>
                  <a:cubicBezTo>
                    <a:pt x="1456" y="36"/>
                    <a:pt x="1461" y="41"/>
                    <a:pt x="1465" y="46"/>
                  </a:cubicBezTo>
                  <a:cubicBezTo>
                    <a:pt x="1462" y="46"/>
                    <a:pt x="1459" y="46"/>
                    <a:pt x="1456" y="46"/>
                  </a:cubicBezTo>
                  <a:cubicBezTo>
                    <a:pt x="1455" y="45"/>
                    <a:pt x="1455" y="45"/>
                    <a:pt x="1455" y="45"/>
                  </a:cubicBezTo>
                  <a:cubicBezTo>
                    <a:pt x="1456" y="45"/>
                    <a:pt x="1456" y="45"/>
                    <a:pt x="1456" y="45"/>
                  </a:cubicBezTo>
                  <a:cubicBezTo>
                    <a:pt x="1455" y="45"/>
                    <a:pt x="1455" y="45"/>
                    <a:pt x="1455" y="45"/>
                  </a:cubicBezTo>
                  <a:cubicBezTo>
                    <a:pt x="1456" y="45"/>
                    <a:pt x="1456" y="45"/>
                    <a:pt x="1456" y="45"/>
                  </a:cubicBezTo>
                  <a:cubicBezTo>
                    <a:pt x="1455" y="44"/>
                    <a:pt x="1455" y="44"/>
                    <a:pt x="1455" y="44"/>
                  </a:cubicBezTo>
                  <a:cubicBezTo>
                    <a:pt x="1456" y="44"/>
                    <a:pt x="1456" y="44"/>
                    <a:pt x="1456" y="44"/>
                  </a:cubicBezTo>
                  <a:cubicBezTo>
                    <a:pt x="1451" y="39"/>
                    <a:pt x="1447" y="34"/>
                    <a:pt x="1442" y="29"/>
                  </a:cubicBezTo>
                  <a:cubicBezTo>
                    <a:pt x="1445" y="29"/>
                    <a:pt x="1448" y="29"/>
                    <a:pt x="1451" y="29"/>
                  </a:cubicBezTo>
                  <a:close/>
                  <a:moveTo>
                    <a:pt x="1337" y="29"/>
                  </a:moveTo>
                  <a:cubicBezTo>
                    <a:pt x="1338" y="30"/>
                    <a:pt x="1338" y="30"/>
                    <a:pt x="1338" y="30"/>
                  </a:cubicBezTo>
                  <a:cubicBezTo>
                    <a:pt x="1337" y="30"/>
                    <a:pt x="1337" y="30"/>
                    <a:pt x="1337" y="30"/>
                  </a:cubicBezTo>
                  <a:cubicBezTo>
                    <a:pt x="1338" y="30"/>
                    <a:pt x="1338" y="30"/>
                    <a:pt x="1338" y="30"/>
                  </a:cubicBezTo>
                  <a:cubicBezTo>
                    <a:pt x="1337" y="30"/>
                    <a:pt x="1337" y="30"/>
                    <a:pt x="1337" y="30"/>
                  </a:cubicBezTo>
                  <a:cubicBezTo>
                    <a:pt x="1338" y="31"/>
                    <a:pt x="1338" y="31"/>
                    <a:pt x="1338" y="31"/>
                  </a:cubicBezTo>
                  <a:cubicBezTo>
                    <a:pt x="1337" y="31"/>
                    <a:pt x="1337" y="31"/>
                    <a:pt x="1337" y="31"/>
                  </a:cubicBezTo>
                  <a:cubicBezTo>
                    <a:pt x="1341" y="36"/>
                    <a:pt x="1344" y="41"/>
                    <a:pt x="1348" y="46"/>
                  </a:cubicBezTo>
                  <a:cubicBezTo>
                    <a:pt x="1345" y="46"/>
                    <a:pt x="1341" y="46"/>
                    <a:pt x="1338" y="46"/>
                  </a:cubicBezTo>
                  <a:cubicBezTo>
                    <a:pt x="1337" y="45"/>
                    <a:pt x="1337" y="45"/>
                    <a:pt x="1337" y="45"/>
                  </a:cubicBezTo>
                  <a:cubicBezTo>
                    <a:pt x="1338" y="45"/>
                    <a:pt x="1338" y="45"/>
                    <a:pt x="1338" y="45"/>
                  </a:cubicBezTo>
                  <a:cubicBezTo>
                    <a:pt x="1337" y="45"/>
                    <a:pt x="1337" y="45"/>
                    <a:pt x="1337" y="45"/>
                  </a:cubicBezTo>
                  <a:cubicBezTo>
                    <a:pt x="1338" y="45"/>
                    <a:pt x="1338" y="45"/>
                    <a:pt x="1338" y="45"/>
                  </a:cubicBezTo>
                  <a:cubicBezTo>
                    <a:pt x="1337" y="44"/>
                    <a:pt x="1337" y="44"/>
                    <a:pt x="1337" y="44"/>
                  </a:cubicBezTo>
                  <a:cubicBezTo>
                    <a:pt x="1338" y="44"/>
                    <a:pt x="1338" y="44"/>
                    <a:pt x="1338" y="44"/>
                  </a:cubicBezTo>
                  <a:cubicBezTo>
                    <a:pt x="1334" y="39"/>
                    <a:pt x="1331" y="34"/>
                    <a:pt x="1327" y="29"/>
                  </a:cubicBezTo>
                  <a:cubicBezTo>
                    <a:pt x="1331" y="29"/>
                    <a:pt x="1334" y="29"/>
                    <a:pt x="1337" y="29"/>
                  </a:cubicBezTo>
                  <a:close/>
                  <a:moveTo>
                    <a:pt x="1223" y="29"/>
                  </a:moveTo>
                  <a:cubicBezTo>
                    <a:pt x="1223" y="30"/>
                    <a:pt x="1223" y="30"/>
                    <a:pt x="1223" y="30"/>
                  </a:cubicBezTo>
                  <a:cubicBezTo>
                    <a:pt x="1223" y="30"/>
                    <a:pt x="1223" y="30"/>
                    <a:pt x="1223" y="30"/>
                  </a:cubicBezTo>
                  <a:cubicBezTo>
                    <a:pt x="1223" y="30"/>
                    <a:pt x="1223" y="30"/>
                    <a:pt x="1223" y="30"/>
                  </a:cubicBezTo>
                  <a:cubicBezTo>
                    <a:pt x="1223" y="30"/>
                    <a:pt x="1223" y="30"/>
                    <a:pt x="1223" y="30"/>
                  </a:cubicBezTo>
                  <a:cubicBezTo>
                    <a:pt x="1223" y="31"/>
                    <a:pt x="1223" y="31"/>
                    <a:pt x="1223" y="31"/>
                  </a:cubicBezTo>
                  <a:cubicBezTo>
                    <a:pt x="1223" y="31"/>
                    <a:pt x="1223" y="31"/>
                    <a:pt x="1223" y="31"/>
                  </a:cubicBezTo>
                  <a:cubicBezTo>
                    <a:pt x="1225" y="36"/>
                    <a:pt x="1228" y="41"/>
                    <a:pt x="1230" y="46"/>
                  </a:cubicBezTo>
                  <a:cubicBezTo>
                    <a:pt x="1227" y="46"/>
                    <a:pt x="1223" y="46"/>
                    <a:pt x="1220" y="46"/>
                  </a:cubicBezTo>
                  <a:cubicBezTo>
                    <a:pt x="1219" y="45"/>
                    <a:pt x="1219" y="45"/>
                    <a:pt x="1219" y="45"/>
                  </a:cubicBezTo>
                  <a:cubicBezTo>
                    <a:pt x="1220" y="45"/>
                    <a:pt x="1220" y="45"/>
                    <a:pt x="1220" y="45"/>
                  </a:cubicBezTo>
                  <a:cubicBezTo>
                    <a:pt x="1219" y="45"/>
                    <a:pt x="1219" y="45"/>
                    <a:pt x="1219" y="45"/>
                  </a:cubicBezTo>
                  <a:cubicBezTo>
                    <a:pt x="1220" y="45"/>
                    <a:pt x="1220" y="45"/>
                    <a:pt x="1220" y="45"/>
                  </a:cubicBezTo>
                  <a:cubicBezTo>
                    <a:pt x="1219" y="44"/>
                    <a:pt x="1219" y="44"/>
                    <a:pt x="1219" y="44"/>
                  </a:cubicBezTo>
                  <a:cubicBezTo>
                    <a:pt x="1220" y="44"/>
                    <a:pt x="1220" y="44"/>
                    <a:pt x="1220" y="44"/>
                  </a:cubicBezTo>
                  <a:cubicBezTo>
                    <a:pt x="1217" y="39"/>
                    <a:pt x="1215" y="34"/>
                    <a:pt x="1213" y="29"/>
                  </a:cubicBezTo>
                  <a:cubicBezTo>
                    <a:pt x="1216" y="29"/>
                    <a:pt x="1219" y="29"/>
                    <a:pt x="1223" y="29"/>
                  </a:cubicBezTo>
                  <a:close/>
                  <a:moveTo>
                    <a:pt x="417" y="50"/>
                  </a:moveTo>
                  <a:cubicBezTo>
                    <a:pt x="418" y="49"/>
                    <a:pt x="418" y="49"/>
                    <a:pt x="418" y="49"/>
                  </a:cubicBezTo>
                  <a:cubicBezTo>
                    <a:pt x="417" y="49"/>
                    <a:pt x="417" y="49"/>
                    <a:pt x="417" y="49"/>
                  </a:cubicBezTo>
                  <a:cubicBezTo>
                    <a:pt x="418" y="49"/>
                    <a:pt x="418" y="49"/>
                    <a:pt x="418" y="49"/>
                  </a:cubicBezTo>
                  <a:cubicBezTo>
                    <a:pt x="421" y="49"/>
                    <a:pt x="424" y="49"/>
                    <a:pt x="427" y="49"/>
                  </a:cubicBezTo>
                  <a:cubicBezTo>
                    <a:pt x="422" y="54"/>
                    <a:pt x="416" y="59"/>
                    <a:pt x="411" y="65"/>
                  </a:cubicBezTo>
                  <a:cubicBezTo>
                    <a:pt x="412" y="65"/>
                    <a:pt x="412" y="65"/>
                    <a:pt x="412" y="65"/>
                  </a:cubicBezTo>
                  <a:cubicBezTo>
                    <a:pt x="411" y="65"/>
                    <a:pt x="411" y="65"/>
                    <a:pt x="411" y="65"/>
                  </a:cubicBezTo>
                  <a:cubicBezTo>
                    <a:pt x="412" y="65"/>
                    <a:pt x="412" y="65"/>
                    <a:pt x="412" y="65"/>
                  </a:cubicBezTo>
                  <a:cubicBezTo>
                    <a:pt x="411" y="66"/>
                    <a:pt x="411" y="66"/>
                    <a:pt x="411" y="66"/>
                  </a:cubicBezTo>
                  <a:cubicBezTo>
                    <a:pt x="412" y="66"/>
                    <a:pt x="412" y="66"/>
                    <a:pt x="412" y="66"/>
                  </a:cubicBezTo>
                  <a:cubicBezTo>
                    <a:pt x="411" y="67"/>
                    <a:pt x="411" y="67"/>
                    <a:pt x="411" y="67"/>
                  </a:cubicBezTo>
                  <a:cubicBezTo>
                    <a:pt x="408" y="67"/>
                    <a:pt x="405" y="67"/>
                    <a:pt x="401" y="67"/>
                  </a:cubicBezTo>
                  <a:cubicBezTo>
                    <a:pt x="407" y="61"/>
                    <a:pt x="412" y="56"/>
                    <a:pt x="418" y="50"/>
                  </a:cubicBezTo>
                  <a:cubicBezTo>
                    <a:pt x="417" y="50"/>
                    <a:pt x="417" y="50"/>
                    <a:pt x="417" y="50"/>
                  </a:cubicBezTo>
                  <a:cubicBezTo>
                    <a:pt x="418" y="50"/>
                    <a:pt x="418" y="50"/>
                    <a:pt x="418" y="50"/>
                  </a:cubicBezTo>
                  <a:lnTo>
                    <a:pt x="417" y="50"/>
                  </a:lnTo>
                  <a:close/>
                  <a:moveTo>
                    <a:pt x="1380" y="67"/>
                  </a:moveTo>
                  <a:cubicBezTo>
                    <a:pt x="1380" y="66"/>
                    <a:pt x="1380" y="66"/>
                    <a:pt x="1380" y="66"/>
                  </a:cubicBezTo>
                  <a:cubicBezTo>
                    <a:pt x="1381" y="66"/>
                    <a:pt x="1381" y="66"/>
                    <a:pt x="1381" y="66"/>
                  </a:cubicBezTo>
                  <a:cubicBezTo>
                    <a:pt x="1380" y="65"/>
                    <a:pt x="1380" y="65"/>
                    <a:pt x="1380" y="65"/>
                  </a:cubicBezTo>
                  <a:cubicBezTo>
                    <a:pt x="1381" y="65"/>
                    <a:pt x="1381" y="65"/>
                    <a:pt x="1381" y="65"/>
                  </a:cubicBezTo>
                  <a:cubicBezTo>
                    <a:pt x="1380" y="65"/>
                    <a:pt x="1380" y="65"/>
                    <a:pt x="1380" y="65"/>
                  </a:cubicBezTo>
                  <a:cubicBezTo>
                    <a:pt x="1381" y="65"/>
                    <a:pt x="1381" y="65"/>
                    <a:pt x="1381" y="65"/>
                  </a:cubicBezTo>
                  <a:cubicBezTo>
                    <a:pt x="1376" y="59"/>
                    <a:pt x="1372" y="54"/>
                    <a:pt x="1368" y="49"/>
                  </a:cubicBezTo>
                  <a:cubicBezTo>
                    <a:pt x="1372" y="49"/>
                    <a:pt x="1375" y="49"/>
                    <a:pt x="1378" y="49"/>
                  </a:cubicBezTo>
                  <a:cubicBezTo>
                    <a:pt x="1379" y="49"/>
                    <a:pt x="1379" y="49"/>
                    <a:pt x="1379" y="49"/>
                  </a:cubicBezTo>
                  <a:cubicBezTo>
                    <a:pt x="1378" y="49"/>
                    <a:pt x="1378" y="49"/>
                    <a:pt x="1378" y="49"/>
                  </a:cubicBezTo>
                  <a:cubicBezTo>
                    <a:pt x="1379" y="50"/>
                    <a:pt x="1379" y="50"/>
                    <a:pt x="1379" y="50"/>
                  </a:cubicBezTo>
                  <a:cubicBezTo>
                    <a:pt x="1378" y="50"/>
                    <a:pt x="1378" y="50"/>
                    <a:pt x="1378" y="50"/>
                  </a:cubicBezTo>
                  <a:cubicBezTo>
                    <a:pt x="1379" y="50"/>
                    <a:pt x="1379" y="50"/>
                    <a:pt x="1379" y="50"/>
                  </a:cubicBezTo>
                  <a:cubicBezTo>
                    <a:pt x="1378" y="50"/>
                    <a:pt x="1378" y="50"/>
                    <a:pt x="1378" y="50"/>
                  </a:cubicBezTo>
                  <a:cubicBezTo>
                    <a:pt x="1382" y="56"/>
                    <a:pt x="1387" y="61"/>
                    <a:pt x="1391" y="67"/>
                  </a:cubicBezTo>
                  <a:cubicBezTo>
                    <a:pt x="1387" y="67"/>
                    <a:pt x="1384" y="67"/>
                    <a:pt x="1380" y="67"/>
                  </a:cubicBezTo>
                  <a:close/>
                  <a:moveTo>
                    <a:pt x="1503" y="67"/>
                  </a:moveTo>
                  <a:cubicBezTo>
                    <a:pt x="1503" y="66"/>
                    <a:pt x="1503" y="66"/>
                    <a:pt x="1503" y="66"/>
                  </a:cubicBezTo>
                  <a:cubicBezTo>
                    <a:pt x="1503" y="66"/>
                    <a:pt x="1503" y="66"/>
                    <a:pt x="1503" y="66"/>
                  </a:cubicBezTo>
                  <a:cubicBezTo>
                    <a:pt x="1503" y="65"/>
                    <a:pt x="1503" y="65"/>
                    <a:pt x="1503" y="65"/>
                  </a:cubicBezTo>
                  <a:cubicBezTo>
                    <a:pt x="1503" y="65"/>
                    <a:pt x="1503" y="65"/>
                    <a:pt x="1503" y="65"/>
                  </a:cubicBezTo>
                  <a:cubicBezTo>
                    <a:pt x="1503" y="65"/>
                    <a:pt x="1503" y="65"/>
                    <a:pt x="1503" y="65"/>
                  </a:cubicBezTo>
                  <a:cubicBezTo>
                    <a:pt x="1503" y="65"/>
                    <a:pt x="1503" y="65"/>
                    <a:pt x="1503" y="65"/>
                  </a:cubicBezTo>
                  <a:cubicBezTo>
                    <a:pt x="1498" y="59"/>
                    <a:pt x="1493" y="54"/>
                    <a:pt x="1488" y="49"/>
                  </a:cubicBezTo>
                  <a:cubicBezTo>
                    <a:pt x="1491" y="49"/>
                    <a:pt x="1494" y="49"/>
                    <a:pt x="1497" y="49"/>
                  </a:cubicBezTo>
                  <a:cubicBezTo>
                    <a:pt x="1497" y="49"/>
                    <a:pt x="1497" y="49"/>
                    <a:pt x="1497" y="49"/>
                  </a:cubicBezTo>
                  <a:cubicBezTo>
                    <a:pt x="1497" y="49"/>
                    <a:pt x="1497" y="49"/>
                    <a:pt x="1497" y="49"/>
                  </a:cubicBezTo>
                  <a:cubicBezTo>
                    <a:pt x="1497" y="50"/>
                    <a:pt x="1497" y="50"/>
                    <a:pt x="1497" y="50"/>
                  </a:cubicBezTo>
                  <a:cubicBezTo>
                    <a:pt x="1497" y="50"/>
                    <a:pt x="1497" y="50"/>
                    <a:pt x="1497" y="50"/>
                  </a:cubicBezTo>
                  <a:cubicBezTo>
                    <a:pt x="1497" y="50"/>
                    <a:pt x="1497" y="50"/>
                    <a:pt x="1497" y="50"/>
                  </a:cubicBezTo>
                  <a:cubicBezTo>
                    <a:pt x="1497" y="50"/>
                    <a:pt x="1497" y="50"/>
                    <a:pt x="1497" y="50"/>
                  </a:cubicBezTo>
                  <a:cubicBezTo>
                    <a:pt x="1502" y="56"/>
                    <a:pt x="1507" y="61"/>
                    <a:pt x="1513" y="67"/>
                  </a:cubicBezTo>
                  <a:cubicBezTo>
                    <a:pt x="1510" y="67"/>
                    <a:pt x="1506" y="67"/>
                    <a:pt x="1503" y="67"/>
                  </a:cubicBezTo>
                  <a:close/>
                  <a:moveTo>
                    <a:pt x="524" y="67"/>
                  </a:moveTo>
                  <a:cubicBezTo>
                    <a:pt x="528" y="61"/>
                    <a:pt x="532" y="56"/>
                    <a:pt x="536" y="50"/>
                  </a:cubicBezTo>
                  <a:cubicBezTo>
                    <a:pt x="536" y="50"/>
                    <a:pt x="536" y="50"/>
                    <a:pt x="536" y="50"/>
                  </a:cubicBezTo>
                  <a:cubicBezTo>
                    <a:pt x="536" y="50"/>
                    <a:pt x="536" y="50"/>
                    <a:pt x="536" y="50"/>
                  </a:cubicBezTo>
                  <a:cubicBezTo>
                    <a:pt x="536" y="50"/>
                    <a:pt x="536" y="50"/>
                    <a:pt x="536" y="50"/>
                  </a:cubicBezTo>
                  <a:cubicBezTo>
                    <a:pt x="536" y="49"/>
                    <a:pt x="536" y="49"/>
                    <a:pt x="536" y="49"/>
                  </a:cubicBezTo>
                  <a:cubicBezTo>
                    <a:pt x="536" y="49"/>
                    <a:pt x="536" y="49"/>
                    <a:pt x="536" y="49"/>
                  </a:cubicBezTo>
                  <a:cubicBezTo>
                    <a:pt x="536" y="49"/>
                    <a:pt x="536" y="49"/>
                    <a:pt x="536" y="49"/>
                  </a:cubicBezTo>
                  <a:cubicBezTo>
                    <a:pt x="539" y="49"/>
                    <a:pt x="543" y="49"/>
                    <a:pt x="546" y="49"/>
                  </a:cubicBezTo>
                  <a:cubicBezTo>
                    <a:pt x="542" y="54"/>
                    <a:pt x="538" y="59"/>
                    <a:pt x="534" y="65"/>
                  </a:cubicBezTo>
                  <a:cubicBezTo>
                    <a:pt x="534" y="65"/>
                    <a:pt x="534" y="65"/>
                    <a:pt x="534" y="65"/>
                  </a:cubicBezTo>
                  <a:cubicBezTo>
                    <a:pt x="534" y="65"/>
                    <a:pt x="534" y="65"/>
                    <a:pt x="534" y="65"/>
                  </a:cubicBezTo>
                  <a:cubicBezTo>
                    <a:pt x="534" y="65"/>
                    <a:pt x="534" y="65"/>
                    <a:pt x="534" y="65"/>
                  </a:cubicBezTo>
                  <a:cubicBezTo>
                    <a:pt x="534" y="66"/>
                    <a:pt x="534" y="66"/>
                    <a:pt x="534" y="66"/>
                  </a:cubicBezTo>
                  <a:cubicBezTo>
                    <a:pt x="534" y="66"/>
                    <a:pt x="534" y="66"/>
                    <a:pt x="534" y="66"/>
                  </a:cubicBezTo>
                  <a:cubicBezTo>
                    <a:pt x="534" y="67"/>
                    <a:pt x="534" y="67"/>
                    <a:pt x="534" y="67"/>
                  </a:cubicBezTo>
                  <a:cubicBezTo>
                    <a:pt x="530" y="67"/>
                    <a:pt x="527" y="67"/>
                    <a:pt x="524" y="67"/>
                  </a:cubicBezTo>
                  <a:close/>
                  <a:moveTo>
                    <a:pt x="1257" y="65"/>
                  </a:moveTo>
                  <a:cubicBezTo>
                    <a:pt x="1258" y="65"/>
                    <a:pt x="1258" y="65"/>
                    <a:pt x="1258" y="65"/>
                  </a:cubicBezTo>
                  <a:cubicBezTo>
                    <a:pt x="1257" y="65"/>
                    <a:pt x="1257" y="65"/>
                    <a:pt x="1257" y="65"/>
                  </a:cubicBezTo>
                  <a:cubicBezTo>
                    <a:pt x="1258" y="65"/>
                    <a:pt x="1258" y="65"/>
                    <a:pt x="1258" y="65"/>
                  </a:cubicBezTo>
                  <a:cubicBezTo>
                    <a:pt x="1255" y="59"/>
                    <a:pt x="1252" y="54"/>
                    <a:pt x="1249" y="49"/>
                  </a:cubicBezTo>
                  <a:cubicBezTo>
                    <a:pt x="1253" y="49"/>
                    <a:pt x="1256" y="49"/>
                    <a:pt x="1260" y="49"/>
                  </a:cubicBezTo>
                  <a:cubicBezTo>
                    <a:pt x="1260" y="49"/>
                    <a:pt x="1260" y="49"/>
                    <a:pt x="1260" y="49"/>
                  </a:cubicBezTo>
                  <a:cubicBezTo>
                    <a:pt x="1260" y="49"/>
                    <a:pt x="1260" y="49"/>
                    <a:pt x="1260" y="49"/>
                  </a:cubicBezTo>
                  <a:cubicBezTo>
                    <a:pt x="1260" y="50"/>
                    <a:pt x="1260" y="50"/>
                    <a:pt x="1260" y="50"/>
                  </a:cubicBezTo>
                  <a:cubicBezTo>
                    <a:pt x="1260" y="50"/>
                    <a:pt x="1260" y="50"/>
                    <a:pt x="1260" y="50"/>
                  </a:cubicBezTo>
                  <a:cubicBezTo>
                    <a:pt x="1260" y="50"/>
                    <a:pt x="1260" y="50"/>
                    <a:pt x="1260" y="50"/>
                  </a:cubicBezTo>
                  <a:cubicBezTo>
                    <a:pt x="1260" y="50"/>
                    <a:pt x="1260" y="50"/>
                    <a:pt x="1260" y="50"/>
                  </a:cubicBezTo>
                  <a:cubicBezTo>
                    <a:pt x="1263" y="56"/>
                    <a:pt x="1266" y="61"/>
                    <a:pt x="1269" y="67"/>
                  </a:cubicBezTo>
                  <a:cubicBezTo>
                    <a:pt x="1265" y="67"/>
                    <a:pt x="1261" y="67"/>
                    <a:pt x="1258" y="67"/>
                  </a:cubicBezTo>
                  <a:cubicBezTo>
                    <a:pt x="1257" y="66"/>
                    <a:pt x="1257" y="66"/>
                    <a:pt x="1257" y="66"/>
                  </a:cubicBezTo>
                  <a:cubicBezTo>
                    <a:pt x="1258" y="66"/>
                    <a:pt x="1258" y="66"/>
                    <a:pt x="1258" y="66"/>
                  </a:cubicBezTo>
                  <a:lnTo>
                    <a:pt x="1257" y="65"/>
                  </a:lnTo>
                  <a:close/>
                  <a:moveTo>
                    <a:pt x="828" y="71"/>
                  </a:moveTo>
                  <a:cubicBezTo>
                    <a:pt x="828" y="71"/>
                    <a:pt x="828" y="71"/>
                    <a:pt x="828" y="71"/>
                  </a:cubicBezTo>
                  <a:cubicBezTo>
                    <a:pt x="828" y="71"/>
                    <a:pt x="828" y="71"/>
                    <a:pt x="828" y="71"/>
                  </a:cubicBezTo>
                  <a:cubicBezTo>
                    <a:pt x="828" y="70"/>
                    <a:pt x="828" y="70"/>
                    <a:pt x="828" y="70"/>
                  </a:cubicBezTo>
                  <a:cubicBezTo>
                    <a:pt x="828" y="70"/>
                    <a:pt x="828" y="70"/>
                    <a:pt x="828" y="70"/>
                  </a:cubicBezTo>
                  <a:cubicBezTo>
                    <a:pt x="828" y="69"/>
                    <a:pt x="828" y="69"/>
                    <a:pt x="828" y="69"/>
                  </a:cubicBezTo>
                  <a:cubicBezTo>
                    <a:pt x="832" y="69"/>
                    <a:pt x="836" y="69"/>
                    <a:pt x="840" y="69"/>
                  </a:cubicBezTo>
                  <a:cubicBezTo>
                    <a:pt x="839" y="75"/>
                    <a:pt x="838" y="81"/>
                    <a:pt x="837" y="87"/>
                  </a:cubicBezTo>
                  <a:cubicBezTo>
                    <a:pt x="837" y="87"/>
                    <a:pt x="837" y="87"/>
                    <a:pt x="837" y="87"/>
                  </a:cubicBezTo>
                  <a:cubicBezTo>
                    <a:pt x="837" y="88"/>
                    <a:pt x="837" y="88"/>
                    <a:pt x="837" y="88"/>
                  </a:cubicBezTo>
                  <a:cubicBezTo>
                    <a:pt x="837" y="88"/>
                    <a:pt x="837" y="88"/>
                    <a:pt x="837" y="88"/>
                  </a:cubicBezTo>
                  <a:cubicBezTo>
                    <a:pt x="837" y="88"/>
                    <a:pt x="837" y="88"/>
                    <a:pt x="837" y="88"/>
                  </a:cubicBezTo>
                  <a:cubicBezTo>
                    <a:pt x="837" y="88"/>
                    <a:pt x="837" y="88"/>
                    <a:pt x="837" y="88"/>
                  </a:cubicBezTo>
                  <a:cubicBezTo>
                    <a:pt x="837" y="89"/>
                    <a:pt x="837" y="89"/>
                    <a:pt x="837" y="89"/>
                  </a:cubicBezTo>
                  <a:cubicBezTo>
                    <a:pt x="837" y="89"/>
                    <a:pt x="837" y="89"/>
                    <a:pt x="837" y="89"/>
                  </a:cubicBezTo>
                  <a:cubicBezTo>
                    <a:pt x="837" y="89"/>
                    <a:pt x="837" y="89"/>
                    <a:pt x="837" y="89"/>
                  </a:cubicBezTo>
                  <a:cubicBezTo>
                    <a:pt x="833" y="89"/>
                    <a:pt x="828" y="89"/>
                    <a:pt x="824" y="89"/>
                  </a:cubicBezTo>
                  <a:cubicBezTo>
                    <a:pt x="826" y="83"/>
                    <a:pt x="827" y="77"/>
                    <a:pt x="828" y="71"/>
                  </a:cubicBezTo>
                  <a:close/>
                  <a:moveTo>
                    <a:pt x="952" y="71"/>
                  </a:moveTo>
                  <a:cubicBezTo>
                    <a:pt x="952" y="71"/>
                    <a:pt x="952" y="71"/>
                    <a:pt x="952" y="71"/>
                  </a:cubicBezTo>
                  <a:cubicBezTo>
                    <a:pt x="952" y="71"/>
                    <a:pt x="952" y="71"/>
                    <a:pt x="952" y="71"/>
                  </a:cubicBezTo>
                  <a:cubicBezTo>
                    <a:pt x="952" y="70"/>
                    <a:pt x="952" y="70"/>
                    <a:pt x="952" y="70"/>
                  </a:cubicBezTo>
                  <a:cubicBezTo>
                    <a:pt x="952" y="70"/>
                    <a:pt x="952" y="70"/>
                    <a:pt x="952" y="70"/>
                  </a:cubicBezTo>
                  <a:cubicBezTo>
                    <a:pt x="952" y="69"/>
                    <a:pt x="952" y="69"/>
                    <a:pt x="952" y="69"/>
                  </a:cubicBezTo>
                  <a:cubicBezTo>
                    <a:pt x="956" y="69"/>
                    <a:pt x="960" y="69"/>
                    <a:pt x="964" y="69"/>
                  </a:cubicBezTo>
                  <a:cubicBezTo>
                    <a:pt x="964" y="70"/>
                    <a:pt x="964" y="70"/>
                    <a:pt x="964" y="70"/>
                  </a:cubicBezTo>
                  <a:cubicBezTo>
                    <a:pt x="964" y="71"/>
                    <a:pt x="964" y="71"/>
                    <a:pt x="964" y="71"/>
                  </a:cubicBezTo>
                  <a:cubicBezTo>
                    <a:pt x="964" y="71"/>
                    <a:pt x="964" y="71"/>
                    <a:pt x="964" y="71"/>
                  </a:cubicBezTo>
                  <a:cubicBezTo>
                    <a:pt x="964" y="77"/>
                    <a:pt x="964" y="83"/>
                    <a:pt x="964" y="89"/>
                  </a:cubicBezTo>
                  <a:cubicBezTo>
                    <a:pt x="960" y="89"/>
                    <a:pt x="956" y="89"/>
                    <a:pt x="951" y="89"/>
                  </a:cubicBezTo>
                  <a:cubicBezTo>
                    <a:pt x="951" y="83"/>
                    <a:pt x="952" y="77"/>
                    <a:pt x="952" y="71"/>
                  </a:cubicBezTo>
                  <a:close/>
                  <a:moveTo>
                    <a:pt x="1598" y="11"/>
                  </a:moveTo>
                  <a:cubicBezTo>
                    <a:pt x="1598" y="11"/>
                    <a:pt x="1598" y="11"/>
                    <a:pt x="1598" y="11"/>
                  </a:cubicBezTo>
                  <a:cubicBezTo>
                    <a:pt x="1597" y="11"/>
                    <a:pt x="1597" y="11"/>
                    <a:pt x="1597" y="11"/>
                  </a:cubicBezTo>
                  <a:cubicBezTo>
                    <a:pt x="1598" y="12"/>
                    <a:pt x="1598" y="12"/>
                    <a:pt x="1598" y="12"/>
                  </a:cubicBezTo>
                  <a:cubicBezTo>
                    <a:pt x="1597" y="12"/>
                    <a:pt x="1597" y="12"/>
                    <a:pt x="1597" y="12"/>
                  </a:cubicBezTo>
                  <a:cubicBezTo>
                    <a:pt x="1598" y="13"/>
                    <a:pt x="1598" y="13"/>
                    <a:pt x="1598" y="13"/>
                  </a:cubicBezTo>
                  <a:cubicBezTo>
                    <a:pt x="1597" y="13"/>
                    <a:pt x="1597" y="13"/>
                    <a:pt x="1597" y="13"/>
                  </a:cubicBezTo>
                  <a:cubicBezTo>
                    <a:pt x="1603" y="17"/>
                    <a:pt x="1609" y="22"/>
                    <a:pt x="1615" y="26"/>
                  </a:cubicBezTo>
                  <a:cubicBezTo>
                    <a:pt x="1612" y="26"/>
                    <a:pt x="1609" y="26"/>
                    <a:pt x="1607" y="26"/>
                  </a:cubicBezTo>
                  <a:cubicBezTo>
                    <a:pt x="1606" y="26"/>
                    <a:pt x="1606" y="26"/>
                    <a:pt x="1606" y="26"/>
                  </a:cubicBezTo>
                  <a:cubicBezTo>
                    <a:pt x="1607" y="26"/>
                    <a:pt x="1607" y="26"/>
                    <a:pt x="1607" y="26"/>
                  </a:cubicBezTo>
                  <a:cubicBezTo>
                    <a:pt x="1606" y="25"/>
                    <a:pt x="1606" y="25"/>
                    <a:pt x="1606" y="25"/>
                  </a:cubicBezTo>
                  <a:cubicBezTo>
                    <a:pt x="1607" y="25"/>
                    <a:pt x="1607" y="25"/>
                    <a:pt x="1607" y="25"/>
                  </a:cubicBezTo>
                  <a:cubicBezTo>
                    <a:pt x="1606" y="24"/>
                    <a:pt x="1606" y="24"/>
                    <a:pt x="1606" y="24"/>
                  </a:cubicBezTo>
                  <a:cubicBezTo>
                    <a:pt x="1607" y="24"/>
                    <a:pt x="1607" y="24"/>
                    <a:pt x="1607" y="24"/>
                  </a:cubicBezTo>
                  <a:cubicBezTo>
                    <a:pt x="1601" y="20"/>
                    <a:pt x="1596" y="15"/>
                    <a:pt x="1590" y="11"/>
                  </a:cubicBezTo>
                  <a:cubicBezTo>
                    <a:pt x="1593" y="11"/>
                    <a:pt x="1595" y="11"/>
                    <a:pt x="1598" y="11"/>
                  </a:cubicBezTo>
                  <a:close/>
                  <a:moveTo>
                    <a:pt x="1488" y="11"/>
                  </a:moveTo>
                  <a:cubicBezTo>
                    <a:pt x="1488" y="11"/>
                    <a:pt x="1488" y="11"/>
                    <a:pt x="1488" y="11"/>
                  </a:cubicBezTo>
                  <a:cubicBezTo>
                    <a:pt x="1487" y="11"/>
                    <a:pt x="1487" y="11"/>
                    <a:pt x="1487" y="11"/>
                  </a:cubicBezTo>
                  <a:cubicBezTo>
                    <a:pt x="1488" y="12"/>
                    <a:pt x="1488" y="12"/>
                    <a:pt x="1488" y="12"/>
                  </a:cubicBezTo>
                  <a:cubicBezTo>
                    <a:pt x="1487" y="12"/>
                    <a:pt x="1487" y="12"/>
                    <a:pt x="1487" y="12"/>
                  </a:cubicBezTo>
                  <a:cubicBezTo>
                    <a:pt x="1488" y="13"/>
                    <a:pt x="1488" y="13"/>
                    <a:pt x="1488" y="13"/>
                  </a:cubicBezTo>
                  <a:cubicBezTo>
                    <a:pt x="1487" y="13"/>
                    <a:pt x="1487" y="13"/>
                    <a:pt x="1487" y="13"/>
                  </a:cubicBezTo>
                  <a:cubicBezTo>
                    <a:pt x="1492" y="17"/>
                    <a:pt x="1497" y="22"/>
                    <a:pt x="1502" y="26"/>
                  </a:cubicBezTo>
                  <a:cubicBezTo>
                    <a:pt x="1499" y="26"/>
                    <a:pt x="1496" y="26"/>
                    <a:pt x="1493" y="26"/>
                  </a:cubicBezTo>
                  <a:cubicBezTo>
                    <a:pt x="1492" y="26"/>
                    <a:pt x="1492" y="26"/>
                    <a:pt x="1492" y="26"/>
                  </a:cubicBezTo>
                  <a:cubicBezTo>
                    <a:pt x="1493" y="26"/>
                    <a:pt x="1493" y="26"/>
                    <a:pt x="1493" y="26"/>
                  </a:cubicBezTo>
                  <a:cubicBezTo>
                    <a:pt x="1492" y="25"/>
                    <a:pt x="1492" y="25"/>
                    <a:pt x="1492" y="25"/>
                  </a:cubicBezTo>
                  <a:cubicBezTo>
                    <a:pt x="1493" y="25"/>
                    <a:pt x="1493" y="25"/>
                    <a:pt x="1493" y="25"/>
                  </a:cubicBezTo>
                  <a:cubicBezTo>
                    <a:pt x="1492" y="24"/>
                    <a:pt x="1492" y="24"/>
                    <a:pt x="1492" y="24"/>
                  </a:cubicBezTo>
                  <a:cubicBezTo>
                    <a:pt x="1493" y="24"/>
                    <a:pt x="1493" y="24"/>
                    <a:pt x="1493" y="24"/>
                  </a:cubicBezTo>
                  <a:cubicBezTo>
                    <a:pt x="1488" y="20"/>
                    <a:pt x="1484" y="15"/>
                    <a:pt x="1479" y="11"/>
                  </a:cubicBezTo>
                  <a:cubicBezTo>
                    <a:pt x="1482" y="11"/>
                    <a:pt x="1485" y="11"/>
                    <a:pt x="1488" y="11"/>
                  </a:cubicBezTo>
                  <a:close/>
                  <a:moveTo>
                    <a:pt x="1377" y="11"/>
                  </a:moveTo>
                  <a:cubicBezTo>
                    <a:pt x="1378" y="11"/>
                    <a:pt x="1378" y="11"/>
                    <a:pt x="1378" y="11"/>
                  </a:cubicBezTo>
                  <a:cubicBezTo>
                    <a:pt x="1377" y="11"/>
                    <a:pt x="1377" y="11"/>
                    <a:pt x="1377" y="11"/>
                  </a:cubicBezTo>
                  <a:cubicBezTo>
                    <a:pt x="1378" y="12"/>
                    <a:pt x="1378" y="12"/>
                    <a:pt x="1378" y="12"/>
                  </a:cubicBezTo>
                  <a:cubicBezTo>
                    <a:pt x="1377" y="12"/>
                    <a:pt x="1377" y="12"/>
                    <a:pt x="1377" y="12"/>
                  </a:cubicBezTo>
                  <a:cubicBezTo>
                    <a:pt x="1378" y="13"/>
                    <a:pt x="1378" y="13"/>
                    <a:pt x="1378" y="13"/>
                  </a:cubicBezTo>
                  <a:cubicBezTo>
                    <a:pt x="1377" y="13"/>
                    <a:pt x="1377" y="13"/>
                    <a:pt x="1377" y="13"/>
                  </a:cubicBezTo>
                  <a:cubicBezTo>
                    <a:pt x="1381" y="17"/>
                    <a:pt x="1385" y="22"/>
                    <a:pt x="1388" y="26"/>
                  </a:cubicBezTo>
                  <a:cubicBezTo>
                    <a:pt x="1385" y="26"/>
                    <a:pt x="1382" y="26"/>
                    <a:pt x="1379" y="26"/>
                  </a:cubicBezTo>
                  <a:cubicBezTo>
                    <a:pt x="1379" y="26"/>
                    <a:pt x="1379" y="26"/>
                    <a:pt x="1379" y="26"/>
                  </a:cubicBezTo>
                  <a:cubicBezTo>
                    <a:pt x="1379" y="26"/>
                    <a:pt x="1379" y="26"/>
                    <a:pt x="1379" y="26"/>
                  </a:cubicBezTo>
                  <a:cubicBezTo>
                    <a:pt x="1379" y="25"/>
                    <a:pt x="1379" y="25"/>
                    <a:pt x="1379" y="25"/>
                  </a:cubicBezTo>
                  <a:cubicBezTo>
                    <a:pt x="1379" y="25"/>
                    <a:pt x="1379" y="25"/>
                    <a:pt x="1379" y="25"/>
                  </a:cubicBezTo>
                  <a:cubicBezTo>
                    <a:pt x="1379" y="24"/>
                    <a:pt x="1379" y="24"/>
                    <a:pt x="1379" y="24"/>
                  </a:cubicBezTo>
                  <a:cubicBezTo>
                    <a:pt x="1379" y="24"/>
                    <a:pt x="1379" y="24"/>
                    <a:pt x="1379" y="24"/>
                  </a:cubicBezTo>
                  <a:cubicBezTo>
                    <a:pt x="1376" y="20"/>
                    <a:pt x="1372" y="15"/>
                    <a:pt x="1368" y="11"/>
                  </a:cubicBezTo>
                  <a:cubicBezTo>
                    <a:pt x="1371" y="11"/>
                    <a:pt x="1374" y="11"/>
                    <a:pt x="1377" y="11"/>
                  </a:cubicBezTo>
                  <a:close/>
                  <a:moveTo>
                    <a:pt x="1267" y="11"/>
                  </a:moveTo>
                  <a:cubicBezTo>
                    <a:pt x="1267" y="11"/>
                    <a:pt x="1267" y="11"/>
                    <a:pt x="1267" y="11"/>
                  </a:cubicBezTo>
                  <a:cubicBezTo>
                    <a:pt x="1267" y="11"/>
                    <a:pt x="1267" y="11"/>
                    <a:pt x="1267" y="11"/>
                  </a:cubicBezTo>
                  <a:cubicBezTo>
                    <a:pt x="1267" y="12"/>
                    <a:pt x="1267" y="12"/>
                    <a:pt x="1267" y="12"/>
                  </a:cubicBezTo>
                  <a:cubicBezTo>
                    <a:pt x="1267" y="12"/>
                    <a:pt x="1267" y="12"/>
                    <a:pt x="1267" y="12"/>
                  </a:cubicBezTo>
                  <a:cubicBezTo>
                    <a:pt x="1267" y="13"/>
                    <a:pt x="1267" y="13"/>
                    <a:pt x="1267" y="13"/>
                  </a:cubicBezTo>
                  <a:cubicBezTo>
                    <a:pt x="1267" y="13"/>
                    <a:pt x="1267" y="13"/>
                    <a:pt x="1267" y="13"/>
                  </a:cubicBezTo>
                  <a:cubicBezTo>
                    <a:pt x="1270" y="17"/>
                    <a:pt x="1272" y="22"/>
                    <a:pt x="1275" y="26"/>
                  </a:cubicBezTo>
                  <a:cubicBezTo>
                    <a:pt x="1272" y="26"/>
                    <a:pt x="1269" y="26"/>
                    <a:pt x="1265" y="26"/>
                  </a:cubicBezTo>
                  <a:cubicBezTo>
                    <a:pt x="1265" y="26"/>
                    <a:pt x="1265" y="26"/>
                    <a:pt x="1265" y="26"/>
                  </a:cubicBezTo>
                  <a:cubicBezTo>
                    <a:pt x="1265" y="26"/>
                    <a:pt x="1265" y="26"/>
                    <a:pt x="1265" y="26"/>
                  </a:cubicBezTo>
                  <a:cubicBezTo>
                    <a:pt x="1265" y="25"/>
                    <a:pt x="1265" y="25"/>
                    <a:pt x="1265" y="25"/>
                  </a:cubicBezTo>
                  <a:cubicBezTo>
                    <a:pt x="1265" y="25"/>
                    <a:pt x="1265" y="25"/>
                    <a:pt x="1265" y="25"/>
                  </a:cubicBezTo>
                  <a:cubicBezTo>
                    <a:pt x="1265" y="24"/>
                    <a:pt x="1265" y="24"/>
                    <a:pt x="1265" y="24"/>
                  </a:cubicBezTo>
                  <a:cubicBezTo>
                    <a:pt x="1265" y="24"/>
                    <a:pt x="1265" y="24"/>
                    <a:pt x="1265" y="24"/>
                  </a:cubicBezTo>
                  <a:cubicBezTo>
                    <a:pt x="1263" y="20"/>
                    <a:pt x="1260" y="15"/>
                    <a:pt x="1258" y="11"/>
                  </a:cubicBezTo>
                  <a:cubicBezTo>
                    <a:pt x="1261" y="11"/>
                    <a:pt x="1264" y="11"/>
                    <a:pt x="1267" y="11"/>
                  </a:cubicBezTo>
                  <a:close/>
                  <a:moveTo>
                    <a:pt x="1157" y="11"/>
                  </a:moveTo>
                  <a:cubicBezTo>
                    <a:pt x="1157" y="11"/>
                    <a:pt x="1157" y="11"/>
                    <a:pt x="1157" y="11"/>
                  </a:cubicBezTo>
                  <a:cubicBezTo>
                    <a:pt x="1157" y="11"/>
                    <a:pt x="1157" y="11"/>
                    <a:pt x="1157" y="11"/>
                  </a:cubicBezTo>
                  <a:cubicBezTo>
                    <a:pt x="1157" y="12"/>
                    <a:pt x="1157" y="12"/>
                    <a:pt x="1157" y="12"/>
                  </a:cubicBezTo>
                  <a:cubicBezTo>
                    <a:pt x="1157" y="12"/>
                    <a:pt x="1157" y="12"/>
                    <a:pt x="1157" y="12"/>
                  </a:cubicBezTo>
                  <a:cubicBezTo>
                    <a:pt x="1157" y="13"/>
                    <a:pt x="1157" y="13"/>
                    <a:pt x="1157" y="13"/>
                  </a:cubicBezTo>
                  <a:cubicBezTo>
                    <a:pt x="1157" y="13"/>
                    <a:pt x="1157" y="13"/>
                    <a:pt x="1157" y="13"/>
                  </a:cubicBezTo>
                  <a:cubicBezTo>
                    <a:pt x="1158" y="17"/>
                    <a:pt x="1160" y="22"/>
                    <a:pt x="1162" y="26"/>
                  </a:cubicBezTo>
                  <a:cubicBezTo>
                    <a:pt x="1159" y="26"/>
                    <a:pt x="1155" y="26"/>
                    <a:pt x="1152" y="26"/>
                  </a:cubicBezTo>
                  <a:cubicBezTo>
                    <a:pt x="1151" y="26"/>
                    <a:pt x="1151" y="26"/>
                    <a:pt x="1151" y="26"/>
                  </a:cubicBezTo>
                  <a:cubicBezTo>
                    <a:pt x="1152" y="26"/>
                    <a:pt x="1152" y="26"/>
                    <a:pt x="1152" y="26"/>
                  </a:cubicBezTo>
                  <a:cubicBezTo>
                    <a:pt x="1151" y="25"/>
                    <a:pt x="1151" y="25"/>
                    <a:pt x="1151" y="25"/>
                  </a:cubicBezTo>
                  <a:cubicBezTo>
                    <a:pt x="1152" y="25"/>
                    <a:pt x="1152" y="25"/>
                    <a:pt x="1152" y="25"/>
                  </a:cubicBezTo>
                  <a:cubicBezTo>
                    <a:pt x="1151" y="24"/>
                    <a:pt x="1151" y="24"/>
                    <a:pt x="1151" y="24"/>
                  </a:cubicBezTo>
                  <a:cubicBezTo>
                    <a:pt x="1152" y="24"/>
                    <a:pt x="1152" y="24"/>
                    <a:pt x="1152" y="24"/>
                  </a:cubicBezTo>
                  <a:cubicBezTo>
                    <a:pt x="1150" y="20"/>
                    <a:pt x="1148" y="15"/>
                    <a:pt x="1147" y="11"/>
                  </a:cubicBezTo>
                  <a:cubicBezTo>
                    <a:pt x="1150" y="11"/>
                    <a:pt x="1153" y="11"/>
                    <a:pt x="1157" y="11"/>
                  </a:cubicBezTo>
                  <a:close/>
                  <a:moveTo>
                    <a:pt x="1047" y="11"/>
                  </a:moveTo>
                  <a:cubicBezTo>
                    <a:pt x="1047" y="11"/>
                    <a:pt x="1047" y="11"/>
                    <a:pt x="1047" y="11"/>
                  </a:cubicBezTo>
                  <a:cubicBezTo>
                    <a:pt x="1046" y="11"/>
                    <a:pt x="1046" y="11"/>
                    <a:pt x="1046" y="11"/>
                  </a:cubicBezTo>
                  <a:cubicBezTo>
                    <a:pt x="1047" y="12"/>
                    <a:pt x="1047" y="12"/>
                    <a:pt x="1047" y="12"/>
                  </a:cubicBezTo>
                  <a:cubicBezTo>
                    <a:pt x="1046" y="12"/>
                    <a:pt x="1046" y="12"/>
                    <a:pt x="1046" y="12"/>
                  </a:cubicBezTo>
                  <a:cubicBezTo>
                    <a:pt x="1047" y="13"/>
                    <a:pt x="1047" y="13"/>
                    <a:pt x="1047" y="13"/>
                  </a:cubicBezTo>
                  <a:cubicBezTo>
                    <a:pt x="1046" y="13"/>
                    <a:pt x="1046" y="13"/>
                    <a:pt x="1046" y="13"/>
                  </a:cubicBezTo>
                  <a:cubicBezTo>
                    <a:pt x="1047" y="17"/>
                    <a:pt x="1048" y="22"/>
                    <a:pt x="1049" y="26"/>
                  </a:cubicBezTo>
                  <a:cubicBezTo>
                    <a:pt x="1045" y="26"/>
                    <a:pt x="1041" y="26"/>
                    <a:pt x="1038" y="26"/>
                  </a:cubicBezTo>
                  <a:cubicBezTo>
                    <a:pt x="1038" y="26"/>
                    <a:pt x="1038" y="26"/>
                    <a:pt x="1038" y="26"/>
                  </a:cubicBezTo>
                  <a:cubicBezTo>
                    <a:pt x="1038" y="26"/>
                    <a:pt x="1038" y="26"/>
                    <a:pt x="1038" y="26"/>
                  </a:cubicBezTo>
                  <a:cubicBezTo>
                    <a:pt x="1038" y="25"/>
                    <a:pt x="1038" y="25"/>
                    <a:pt x="1038" y="25"/>
                  </a:cubicBezTo>
                  <a:cubicBezTo>
                    <a:pt x="1038" y="25"/>
                    <a:pt x="1038" y="25"/>
                    <a:pt x="1038" y="25"/>
                  </a:cubicBezTo>
                  <a:cubicBezTo>
                    <a:pt x="1038" y="24"/>
                    <a:pt x="1038" y="24"/>
                    <a:pt x="1038" y="24"/>
                  </a:cubicBezTo>
                  <a:cubicBezTo>
                    <a:pt x="1038" y="24"/>
                    <a:pt x="1038" y="24"/>
                    <a:pt x="1038" y="24"/>
                  </a:cubicBezTo>
                  <a:cubicBezTo>
                    <a:pt x="1037" y="20"/>
                    <a:pt x="1036" y="15"/>
                    <a:pt x="1036" y="11"/>
                  </a:cubicBezTo>
                  <a:cubicBezTo>
                    <a:pt x="1039" y="11"/>
                    <a:pt x="1043" y="11"/>
                    <a:pt x="1047" y="11"/>
                  </a:cubicBezTo>
                  <a:close/>
                  <a:moveTo>
                    <a:pt x="822" y="25"/>
                  </a:moveTo>
                  <a:cubicBezTo>
                    <a:pt x="822" y="26"/>
                    <a:pt x="822" y="26"/>
                    <a:pt x="822" y="26"/>
                  </a:cubicBezTo>
                  <a:cubicBezTo>
                    <a:pt x="822" y="26"/>
                    <a:pt x="822" y="26"/>
                    <a:pt x="822" y="26"/>
                  </a:cubicBezTo>
                  <a:cubicBezTo>
                    <a:pt x="822" y="26"/>
                    <a:pt x="822" y="26"/>
                    <a:pt x="822" y="26"/>
                  </a:cubicBezTo>
                  <a:cubicBezTo>
                    <a:pt x="818" y="26"/>
                    <a:pt x="815" y="26"/>
                    <a:pt x="811" y="26"/>
                  </a:cubicBezTo>
                  <a:cubicBezTo>
                    <a:pt x="812" y="22"/>
                    <a:pt x="814" y="17"/>
                    <a:pt x="815" y="13"/>
                  </a:cubicBezTo>
                  <a:cubicBezTo>
                    <a:pt x="815" y="13"/>
                    <a:pt x="815" y="13"/>
                    <a:pt x="815" y="13"/>
                  </a:cubicBezTo>
                  <a:cubicBezTo>
                    <a:pt x="815" y="12"/>
                    <a:pt x="815" y="12"/>
                    <a:pt x="815" y="12"/>
                  </a:cubicBezTo>
                  <a:cubicBezTo>
                    <a:pt x="815" y="12"/>
                    <a:pt x="815" y="12"/>
                    <a:pt x="815" y="12"/>
                  </a:cubicBezTo>
                  <a:cubicBezTo>
                    <a:pt x="815" y="11"/>
                    <a:pt x="815" y="11"/>
                    <a:pt x="815" y="11"/>
                  </a:cubicBezTo>
                  <a:cubicBezTo>
                    <a:pt x="815" y="11"/>
                    <a:pt x="815" y="11"/>
                    <a:pt x="815" y="11"/>
                  </a:cubicBezTo>
                  <a:cubicBezTo>
                    <a:pt x="815" y="11"/>
                    <a:pt x="815" y="11"/>
                    <a:pt x="815" y="11"/>
                  </a:cubicBezTo>
                  <a:cubicBezTo>
                    <a:pt x="818" y="11"/>
                    <a:pt x="822" y="11"/>
                    <a:pt x="825" y="11"/>
                  </a:cubicBezTo>
                  <a:cubicBezTo>
                    <a:pt x="824" y="15"/>
                    <a:pt x="823" y="20"/>
                    <a:pt x="822" y="24"/>
                  </a:cubicBezTo>
                  <a:cubicBezTo>
                    <a:pt x="822" y="24"/>
                    <a:pt x="822" y="24"/>
                    <a:pt x="822" y="24"/>
                  </a:cubicBezTo>
                  <a:cubicBezTo>
                    <a:pt x="822" y="25"/>
                    <a:pt x="822" y="25"/>
                    <a:pt x="822" y="25"/>
                  </a:cubicBezTo>
                  <a:close/>
                  <a:moveTo>
                    <a:pt x="708" y="25"/>
                  </a:moveTo>
                  <a:cubicBezTo>
                    <a:pt x="708" y="26"/>
                    <a:pt x="708" y="26"/>
                    <a:pt x="708" y="26"/>
                  </a:cubicBezTo>
                  <a:cubicBezTo>
                    <a:pt x="708" y="26"/>
                    <a:pt x="708" y="26"/>
                    <a:pt x="708" y="26"/>
                  </a:cubicBezTo>
                  <a:cubicBezTo>
                    <a:pt x="708" y="26"/>
                    <a:pt x="708" y="26"/>
                    <a:pt x="708" y="26"/>
                  </a:cubicBezTo>
                  <a:cubicBezTo>
                    <a:pt x="705" y="26"/>
                    <a:pt x="701" y="26"/>
                    <a:pt x="698" y="26"/>
                  </a:cubicBezTo>
                  <a:cubicBezTo>
                    <a:pt x="700" y="22"/>
                    <a:pt x="702" y="17"/>
                    <a:pt x="705" y="13"/>
                  </a:cubicBezTo>
                  <a:cubicBezTo>
                    <a:pt x="704" y="13"/>
                    <a:pt x="704" y="13"/>
                    <a:pt x="704" y="13"/>
                  </a:cubicBezTo>
                  <a:cubicBezTo>
                    <a:pt x="705" y="12"/>
                    <a:pt x="705" y="12"/>
                    <a:pt x="705" y="12"/>
                  </a:cubicBezTo>
                  <a:cubicBezTo>
                    <a:pt x="704" y="12"/>
                    <a:pt x="704" y="12"/>
                    <a:pt x="704" y="12"/>
                  </a:cubicBezTo>
                  <a:cubicBezTo>
                    <a:pt x="705" y="11"/>
                    <a:pt x="705" y="11"/>
                    <a:pt x="705" y="11"/>
                  </a:cubicBezTo>
                  <a:cubicBezTo>
                    <a:pt x="704" y="11"/>
                    <a:pt x="704" y="11"/>
                    <a:pt x="704" y="11"/>
                  </a:cubicBezTo>
                  <a:cubicBezTo>
                    <a:pt x="704" y="11"/>
                    <a:pt x="704" y="11"/>
                    <a:pt x="704" y="11"/>
                  </a:cubicBezTo>
                  <a:cubicBezTo>
                    <a:pt x="708" y="11"/>
                    <a:pt x="711" y="11"/>
                    <a:pt x="714" y="11"/>
                  </a:cubicBezTo>
                  <a:cubicBezTo>
                    <a:pt x="712" y="15"/>
                    <a:pt x="710" y="20"/>
                    <a:pt x="708" y="24"/>
                  </a:cubicBezTo>
                  <a:cubicBezTo>
                    <a:pt x="708" y="24"/>
                    <a:pt x="708" y="24"/>
                    <a:pt x="708" y="24"/>
                  </a:cubicBezTo>
                  <a:cubicBezTo>
                    <a:pt x="708" y="25"/>
                    <a:pt x="708" y="25"/>
                    <a:pt x="708" y="25"/>
                  </a:cubicBezTo>
                  <a:close/>
                  <a:moveTo>
                    <a:pt x="595" y="25"/>
                  </a:moveTo>
                  <a:cubicBezTo>
                    <a:pt x="594" y="26"/>
                    <a:pt x="594" y="26"/>
                    <a:pt x="594" y="26"/>
                  </a:cubicBezTo>
                  <a:cubicBezTo>
                    <a:pt x="595" y="26"/>
                    <a:pt x="595" y="26"/>
                    <a:pt x="595" y="26"/>
                  </a:cubicBezTo>
                  <a:cubicBezTo>
                    <a:pt x="594" y="26"/>
                    <a:pt x="594" y="26"/>
                    <a:pt x="594" y="26"/>
                  </a:cubicBezTo>
                  <a:cubicBezTo>
                    <a:pt x="591" y="26"/>
                    <a:pt x="588" y="26"/>
                    <a:pt x="585" y="26"/>
                  </a:cubicBezTo>
                  <a:cubicBezTo>
                    <a:pt x="588" y="22"/>
                    <a:pt x="591" y="17"/>
                    <a:pt x="594" y="13"/>
                  </a:cubicBezTo>
                  <a:cubicBezTo>
                    <a:pt x="594" y="13"/>
                    <a:pt x="594" y="13"/>
                    <a:pt x="594" y="13"/>
                  </a:cubicBezTo>
                  <a:cubicBezTo>
                    <a:pt x="594" y="12"/>
                    <a:pt x="594" y="12"/>
                    <a:pt x="594" y="12"/>
                  </a:cubicBezTo>
                  <a:cubicBezTo>
                    <a:pt x="594" y="12"/>
                    <a:pt x="594" y="12"/>
                    <a:pt x="594" y="12"/>
                  </a:cubicBezTo>
                  <a:cubicBezTo>
                    <a:pt x="594" y="11"/>
                    <a:pt x="594" y="11"/>
                    <a:pt x="594" y="11"/>
                  </a:cubicBezTo>
                  <a:cubicBezTo>
                    <a:pt x="594" y="11"/>
                    <a:pt x="594" y="11"/>
                    <a:pt x="594" y="11"/>
                  </a:cubicBezTo>
                  <a:cubicBezTo>
                    <a:pt x="594" y="11"/>
                    <a:pt x="594" y="11"/>
                    <a:pt x="594" y="11"/>
                  </a:cubicBezTo>
                  <a:cubicBezTo>
                    <a:pt x="597" y="11"/>
                    <a:pt x="600" y="11"/>
                    <a:pt x="603" y="11"/>
                  </a:cubicBezTo>
                  <a:cubicBezTo>
                    <a:pt x="600" y="15"/>
                    <a:pt x="597" y="20"/>
                    <a:pt x="594" y="24"/>
                  </a:cubicBezTo>
                  <a:cubicBezTo>
                    <a:pt x="595" y="24"/>
                    <a:pt x="595" y="24"/>
                    <a:pt x="595" y="24"/>
                  </a:cubicBezTo>
                  <a:cubicBezTo>
                    <a:pt x="594" y="25"/>
                    <a:pt x="594" y="25"/>
                    <a:pt x="594" y="25"/>
                  </a:cubicBezTo>
                  <a:lnTo>
                    <a:pt x="595" y="25"/>
                  </a:lnTo>
                  <a:close/>
                  <a:moveTo>
                    <a:pt x="481" y="25"/>
                  </a:moveTo>
                  <a:cubicBezTo>
                    <a:pt x="480" y="26"/>
                    <a:pt x="480" y="26"/>
                    <a:pt x="480" y="26"/>
                  </a:cubicBezTo>
                  <a:cubicBezTo>
                    <a:pt x="481" y="26"/>
                    <a:pt x="481" y="26"/>
                    <a:pt x="481" y="26"/>
                  </a:cubicBezTo>
                  <a:cubicBezTo>
                    <a:pt x="480" y="26"/>
                    <a:pt x="480" y="26"/>
                    <a:pt x="480" y="26"/>
                  </a:cubicBezTo>
                  <a:cubicBezTo>
                    <a:pt x="477" y="26"/>
                    <a:pt x="474" y="26"/>
                    <a:pt x="471" y="26"/>
                  </a:cubicBezTo>
                  <a:cubicBezTo>
                    <a:pt x="476" y="22"/>
                    <a:pt x="480" y="17"/>
                    <a:pt x="484" y="13"/>
                  </a:cubicBezTo>
                  <a:cubicBezTo>
                    <a:pt x="484" y="13"/>
                    <a:pt x="484" y="13"/>
                    <a:pt x="484" y="13"/>
                  </a:cubicBezTo>
                  <a:cubicBezTo>
                    <a:pt x="484" y="12"/>
                    <a:pt x="484" y="12"/>
                    <a:pt x="484" y="12"/>
                  </a:cubicBezTo>
                  <a:cubicBezTo>
                    <a:pt x="484" y="12"/>
                    <a:pt x="484" y="12"/>
                    <a:pt x="484" y="12"/>
                  </a:cubicBezTo>
                  <a:cubicBezTo>
                    <a:pt x="484" y="11"/>
                    <a:pt x="484" y="11"/>
                    <a:pt x="484" y="11"/>
                  </a:cubicBezTo>
                  <a:cubicBezTo>
                    <a:pt x="484" y="11"/>
                    <a:pt x="484" y="11"/>
                    <a:pt x="484" y="11"/>
                  </a:cubicBezTo>
                  <a:cubicBezTo>
                    <a:pt x="484" y="11"/>
                    <a:pt x="484" y="11"/>
                    <a:pt x="484" y="11"/>
                  </a:cubicBezTo>
                  <a:cubicBezTo>
                    <a:pt x="487" y="11"/>
                    <a:pt x="490" y="11"/>
                    <a:pt x="493" y="11"/>
                  </a:cubicBezTo>
                  <a:cubicBezTo>
                    <a:pt x="489" y="15"/>
                    <a:pt x="484" y="20"/>
                    <a:pt x="480" y="24"/>
                  </a:cubicBezTo>
                  <a:cubicBezTo>
                    <a:pt x="481" y="24"/>
                    <a:pt x="481" y="24"/>
                    <a:pt x="481" y="24"/>
                  </a:cubicBezTo>
                  <a:cubicBezTo>
                    <a:pt x="480" y="25"/>
                    <a:pt x="480" y="25"/>
                    <a:pt x="480" y="25"/>
                  </a:cubicBezTo>
                  <a:lnTo>
                    <a:pt x="481" y="25"/>
                  </a:lnTo>
                  <a:close/>
                  <a:moveTo>
                    <a:pt x="367" y="25"/>
                  </a:moveTo>
                  <a:cubicBezTo>
                    <a:pt x="366" y="26"/>
                    <a:pt x="366" y="26"/>
                    <a:pt x="366" y="26"/>
                  </a:cubicBezTo>
                  <a:cubicBezTo>
                    <a:pt x="367" y="26"/>
                    <a:pt x="367" y="26"/>
                    <a:pt x="367" y="26"/>
                  </a:cubicBezTo>
                  <a:cubicBezTo>
                    <a:pt x="367" y="26"/>
                    <a:pt x="367" y="26"/>
                    <a:pt x="367" y="26"/>
                  </a:cubicBezTo>
                  <a:cubicBezTo>
                    <a:pt x="364" y="26"/>
                    <a:pt x="361" y="26"/>
                    <a:pt x="358" y="26"/>
                  </a:cubicBezTo>
                  <a:cubicBezTo>
                    <a:pt x="364" y="22"/>
                    <a:pt x="369" y="17"/>
                    <a:pt x="374" y="13"/>
                  </a:cubicBezTo>
                  <a:cubicBezTo>
                    <a:pt x="373" y="13"/>
                    <a:pt x="373" y="13"/>
                    <a:pt x="373" y="13"/>
                  </a:cubicBezTo>
                  <a:cubicBezTo>
                    <a:pt x="374" y="12"/>
                    <a:pt x="374" y="12"/>
                    <a:pt x="374" y="12"/>
                  </a:cubicBezTo>
                  <a:cubicBezTo>
                    <a:pt x="373" y="12"/>
                    <a:pt x="373" y="12"/>
                    <a:pt x="373" y="12"/>
                  </a:cubicBezTo>
                  <a:cubicBezTo>
                    <a:pt x="374" y="11"/>
                    <a:pt x="374" y="11"/>
                    <a:pt x="374" y="11"/>
                  </a:cubicBezTo>
                  <a:cubicBezTo>
                    <a:pt x="373" y="11"/>
                    <a:pt x="373" y="11"/>
                    <a:pt x="373" y="11"/>
                  </a:cubicBezTo>
                  <a:cubicBezTo>
                    <a:pt x="374" y="11"/>
                    <a:pt x="374" y="11"/>
                    <a:pt x="374" y="11"/>
                  </a:cubicBezTo>
                  <a:cubicBezTo>
                    <a:pt x="376" y="11"/>
                    <a:pt x="379" y="11"/>
                    <a:pt x="382" y="11"/>
                  </a:cubicBezTo>
                  <a:cubicBezTo>
                    <a:pt x="377" y="15"/>
                    <a:pt x="372" y="20"/>
                    <a:pt x="366" y="24"/>
                  </a:cubicBezTo>
                  <a:cubicBezTo>
                    <a:pt x="367" y="24"/>
                    <a:pt x="367" y="24"/>
                    <a:pt x="367" y="24"/>
                  </a:cubicBezTo>
                  <a:cubicBezTo>
                    <a:pt x="366" y="25"/>
                    <a:pt x="366" y="25"/>
                    <a:pt x="366" y="25"/>
                  </a:cubicBezTo>
                  <a:lnTo>
                    <a:pt x="367" y="25"/>
                  </a:lnTo>
                  <a:close/>
                  <a:moveTo>
                    <a:pt x="253" y="25"/>
                  </a:moveTo>
                  <a:cubicBezTo>
                    <a:pt x="253" y="26"/>
                    <a:pt x="253" y="26"/>
                    <a:pt x="253" y="26"/>
                  </a:cubicBezTo>
                  <a:cubicBezTo>
                    <a:pt x="253" y="26"/>
                    <a:pt x="253" y="26"/>
                    <a:pt x="253" y="26"/>
                  </a:cubicBezTo>
                  <a:cubicBezTo>
                    <a:pt x="253" y="26"/>
                    <a:pt x="253" y="26"/>
                    <a:pt x="253" y="26"/>
                  </a:cubicBezTo>
                  <a:cubicBezTo>
                    <a:pt x="250" y="26"/>
                    <a:pt x="248" y="26"/>
                    <a:pt x="245" y="26"/>
                  </a:cubicBezTo>
                  <a:cubicBezTo>
                    <a:pt x="251" y="22"/>
                    <a:pt x="258" y="17"/>
                    <a:pt x="264" y="13"/>
                  </a:cubicBezTo>
                  <a:cubicBezTo>
                    <a:pt x="263" y="13"/>
                    <a:pt x="263" y="13"/>
                    <a:pt x="263" y="13"/>
                  </a:cubicBezTo>
                  <a:cubicBezTo>
                    <a:pt x="264" y="12"/>
                    <a:pt x="264" y="12"/>
                    <a:pt x="264" y="12"/>
                  </a:cubicBezTo>
                  <a:cubicBezTo>
                    <a:pt x="263" y="12"/>
                    <a:pt x="263" y="12"/>
                    <a:pt x="263" y="12"/>
                  </a:cubicBezTo>
                  <a:cubicBezTo>
                    <a:pt x="264" y="11"/>
                    <a:pt x="264" y="11"/>
                    <a:pt x="264" y="11"/>
                  </a:cubicBezTo>
                  <a:cubicBezTo>
                    <a:pt x="263" y="11"/>
                    <a:pt x="263" y="11"/>
                    <a:pt x="263" y="11"/>
                  </a:cubicBezTo>
                  <a:cubicBezTo>
                    <a:pt x="263" y="11"/>
                    <a:pt x="263" y="11"/>
                    <a:pt x="263" y="11"/>
                  </a:cubicBezTo>
                  <a:cubicBezTo>
                    <a:pt x="266" y="11"/>
                    <a:pt x="268" y="11"/>
                    <a:pt x="271" y="11"/>
                  </a:cubicBezTo>
                  <a:cubicBezTo>
                    <a:pt x="265" y="15"/>
                    <a:pt x="259" y="20"/>
                    <a:pt x="253" y="24"/>
                  </a:cubicBezTo>
                  <a:cubicBezTo>
                    <a:pt x="253" y="24"/>
                    <a:pt x="253" y="24"/>
                    <a:pt x="253" y="24"/>
                  </a:cubicBezTo>
                  <a:cubicBezTo>
                    <a:pt x="253" y="25"/>
                    <a:pt x="253" y="25"/>
                    <a:pt x="253" y="25"/>
                  </a:cubicBezTo>
                  <a:close/>
                  <a:moveTo>
                    <a:pt x="654" y="50"/>
                  </a:moveTo>
                  <a:cubicBezTo>
                    <a:pt x="655" y="49"/>
                    <a:pt x="655" y="49"/>
                    <a:pt x="655" y="49"/>
                  </a:cubicBezTo>
                  <a:cubicBezTo>
                    <a:pt x="654" y="49"/>
                    <a:pt x="654" y="49"/>
                    <a:pt x="654" y="49"/>
                  </a:cubicBezTo>
                  <a:cubicBezTo>
                    <a:pt x="655" y="49"/>
                    <a:pt x="655" y="49"/>
                    <a:pt x="655" y="49"/>
                  </a:cubicBezTo>
                  <a:cubicBezTo>
                    <a:pt x="658" y="49"/>
                    <a:pt x="662" y="49"/>
                    <a:pt x="665" y="49"/>
                  </a:cubicBezTo>
                  <a:cubicBezTo>
                    <a:pt x="662" y="54"/>
                    <a:pt x="660" y="59"/>
                    <a:pt x="657" y="65"/>
                  </a:cubicBezTo>
                  <a:cubicBezTo>
                    <a:pt x="657" y="65"/>
                    <a:pt x="657" y="65"/>
                    <a:pt x="657" y="65"/>
                  </a:cubicBezTo>
                  <a:cubicBezTo>
                    <a:pt x="657" y="65"/>
                    <a:pt x="657" y="65"/>
                    <a:pt x="657" y="65"/>
                  </a:cubicBezTo>
                  <a:cubicBezTo>
                    <a:pt x="657" y="65"/>
                    <a:pt x="657" y="65"/>
                    <a:pt x="657" y="65"/>
                  </a:cubicBezTo>
                  <a:cubicBezTo>
                    <a:pt x="657" y="66"/>
                    <a:pt x="657" y="66"/>
                    <a:pt x="657" y="66"/>
                  </a:cubicBezTo>
                  <a:cubicBezTo>
                    <a:pt x="657" y="66"/>
                    <a:pt x="657" y="66"/>
                    <a:pt x="657" y="66"/>
                  </a:cubicBezTo>
                  <a:cubicBezTo>
                    <a:pt x="657" y="67"/>
                    <a:pt x="657" y="67"/>
                    <a:pt x="657" y="67"/>
                  </a:cubicBezTo>
                  <a:cubicBezTo>
                    <a:pt x="653" y="67"/>
                    <a:pt x="649" y="67"/>
                    <a:pt x="646" y="67"/>
                  </a:cubicBezTo>
                  <a:cubicBezTo>
                    <a:pt x="649" y="61"/>
                    <a:pt x="652" y="56"/>
                    <a:pt x="655" y="50"/>
                  </a:cubicBezTo>
                  <a:cubicBezTo>
                    <a:pt x="654" y="50"/>
                    <a:pt x="654" y="50"/>
                    <a:pt x="654" y="50"/>
                  </a:cubicBezTo>
                  <a:cubicBezTo>
                    <a:pt x="655" y="50"/>
                    <a:pt x="655" y="50"/>
                    <a:pt x="655" y="50"/>
                  </a:cubicBezTo>
                  <a:lnTo>
                    <a:pt x="654" y="50"/>
                  </a:lnTo>
                  <a:close/>
                  <a:moveTo>
                    <a:pt x="705" y="70"/>
                  </a:moveTo>
                  <a:cubicBezTo>
                    <a:pt x="705" y="69"/>
                    <a:pt x="705" y="69"/>
                    <a:pt x="705" y="69"/>
                  </a:cubicBezTo>
                  <a:cubicBezTo>
                    <a:pt x="709" y="69"/>
                    <a:pt x="713" y="69"/>
                    <a:pt x="717" y="69"/>
                  </a:cubicBezTo>
                  <a:cubicBezTo>
                    <a:pt x="714" y="75"/>
                    <a:pt x="712" y="81"/>
                    <a:pt x="709" y="87"/>
                  </a:cubicBezTo>
                  <a:cubicBezTo>
                    <a:pt x="709" y="87"/>
                    <a:pt x="709" y="87"/>
                    <a:pt x="709" y="87"/>
                  </a:cubicBezTo>
                  <a:cubicBezTo>
                    <a:pt x="709" y="88"/>
                    <a:pt x="709" y="88"/>
                    <a:pt x="709" y="88"/>
                  </a:cubicBezTo>
                  <a:cubicBezTo>
                    <a:pt x="709" y="88"/>
                    <a:pt x="709" y="88"/>
                    <a:pt x="709" y="88"/>
                  </a:cubicBezTo>
                  <a:cubicBezTo>
                    <a:pt x="709" y="88"/>
                    <a:pt x="709" y="88"/>
                    <a:pt x="709" y="88"/>
                  </a:cubicBezTo>
                  <a:cubicBezTo>
                    <a:pt x="709" y="88"/>
                    <a:pt x="709" y="88"/>
                    <a:pt x="709" y="88"/>
                  </a:cubicBezTo>
                  <a:cubicBezTo>
                    <a:pt x="709" y="89"/>
                    <a:pt x="709" y="89"/>
                    <a:pt x="709" y="89"/>
                  </a:cubicBezTo>
                  <a:cubicBezTo>
                    <a:pt x="709" y="89"/>
                    <a:pt x="709" y="89"/>
                    <a:pt x="709" y="89"/>
                  </a:cubicBezTo>
                  <a:cubicBezTo>
                    <a:pt x="709" y="89"/>
                    <a:pt x="709" y="89"/>
                    <a:pt x="709" y="89"/>
                  </a:cubicBezTo>
                  <a:cubicBezTo>
                    <a:pt x="705" y="89"/>
                    <a:pt x="701" y="89"/>
                    <a:pt x="697" y="89"/>
                  </a:cubicBezTo>
                  <a:cubicBezTo>
                    <a:pt x="700" y="83"/>
                    <a:pt x="703" y="77"/>
                    <a:pt x="705" y="71"/>
                  </a:cubicBezTo>
                  <a:cubicBezTo>
                    <a:pt x="705" y="71"/>
                    <a:pt x="705" y="71"/>
                    <a:pt x="705" y="71"/>
                  </a:cubicBezTo>
                  <a:cubicBezTo>
                    <a:pt x="705" y="71"/>
                    <a:pt x="705" y="71"/>
                    <a:pt x="705" y="71"/>
                  </a:cubicBezTo>
                  <a:cubicBezTo>
                    <a:pt x="705" y="71"/>
                    <a:pt x="705" y="71"/>
                    <a:pt x="705" y="71"/>
                  </a:cubicBezTo>
                  <a:cubicBezTo>
                    <a:pt x="705" y="70"/>
                    <a:pt x="705" y="70"/>
                    <a:pt x="705" y="70"/>
                  </a:cubicBezTo>
                  <a:close/>
                  <a:moveTo>
                    <a:pt x="1079" y="89"/>
                  </a:moveTo>
                  <a:cubicBezTo>
                    <a:pt x="1079" y="89"/>
                    <a:pt x="1079" y="89"/>
                    <a:pt x="1079" y="89"/>
                  </a:cubicBezTo>
                  <a:cubicBezTo>
                    <a:pt x="1079" y="89"/>
                    <a:pt x="1079" y="89"/>
                    <a:pt x="1079" y="89"/>
                  </a:cubicBezTo>
                  <a:cubicBezTo>
                    <a:pt x="1079" y="88"/>
                    <a:pt x="1079" y="88"/>
                    <a:pt x="1079" y="88"/>
                  </a:cubicBezTo>
                  <a:cubicBezTo>
                    <a:pt x="1079" y="88"/>
                    <a:pt x="1079" y="88"/>
                    <a:pt x="1079" y="88"/>
                  </a:cubicBezTo>
                  <a:cubicBezTo>
                    <a:pt x="1079" y="88"/>
                    <a:pt x="1079" y="88"/>
                    <a:pt x="1079" y="88"/>
                  </a:cubicBezTo>
                  <a:cubicBezTo>
                    <a:pt x="1079" y="88"/>
                    <a:pt x="1079" y="88"/>
                    <a:pt x="1079" y="88"/>
                  </a:cubicBezTo>
                  <a:cubicBezTo>
                    <a:pt x="1079" y="87"/>
                    <a:pt x="1079" y="87"/>
                    <a:pt x="1079" y="87"/>
                  </a:cubicBezTo>
                  <a:cubicBezTo>
                    <a:pt x="1079" y="87"/>
                    <a:pt x="1079" y="87"/>
                    <a:pt x="1079" y="87"/>
                  </a:cubicBezTo>
                  <a:cubicBezTo>
                    <a:pt x="1078" y="81"/>
                    <a:pt x="1077" y="75"/>
                    <a:pt x="1075" y="69"/>
                  </a:cubicBezTo>
                  <a:cubicBezTo>
                    <a:pt x="1079" y="69"/>
                    <a:pt x="1083" y="69"/>
                    <a:pt x="1087" y="69"/>
                  </a:cubicBezTo>
                  <a:cubicBezTo>
                    <a:pt x="1087" y="70"/>
                    <a:pt x="1087" y="70"/>
                    <a:pt x="1087" y="70"/>
                  </a:cubicBezTo>
                  <a:cubicBezTo>
                    <a:pt x="1087" y="70"/>
                    <a:pt x="1087" y="70"/>
                    <a:pt x="1087" y="70"/>
                  </a:cubicBezTo>
                  <a:cubicBezTo>
                    <a:pt x="1087" y="71"/>
                    <a:pt x="1087" y="71"/>
                    <a:pt x="1087" y="71"/>
                  </a:cubicBezTo>
                  <a:cubicBezTo>
                    <a:pt x="1087" y="71"/>
                    <a:pt x="1087" y="71"/>
                    <a:pt x="1087" y="71"/>
                  </a:cubicBezTo>
                  <a:cubicBezTo>
                    <a:pt x="1087" y="71"/>
                    <a:pt x="1087" y="71"/>
                    <a:pt x="1087" y="71"/>
                  </a:cubicBezTo>
                  <a:cubicBezTo>
                    <a:pt x="1087" y="71"/>
                    <a:pt x="1087" y="71"/>
                    <a:pt x="1087" y="71"/>
                  </a:cubicBezTo>
                  <a:cubicBezTo>
                    <a:pt x="1089" y="77"/>
                    <a:pt x="1090" y="83"/>
                    <a:pt x="1091" y="89"/>
                  </a:cubicBezTo>
                  <a:cubicBezTo>
                    <a:pt x="1087" y="89"/>
                    <a:pt x="1083" y="89"/>
                    <a:pt x="1079" y="89"/>
                  </a:cubicBezTo>
                  <a:close/>
                  <a:moveTo>
                    <a:pt x="1135" y="67"/>
                  </a:moveTo>
                  <a:cubicBezTo>
                    <a:pt x="1135" y="66"/>
                    <a:pt x="1135" y="66"/>
                    <a:pt x="1135" y="66"/>
                  </a:cubicBezTo>
                  <a:cubicBezTo>
                    <a:pt x="1135" y="66"/>
                    <a:pt x="1135" y="66"/>
                    <a:pt x="1135" y="66"/>
                  </a:cubicBezTo>
                  <a:cubicBezTo>
                    <a:pt x="1135" y="65"/>
                    <a:pt x="1135" y="65"/>
                    <a:pt x="1135" y="65"/>
                  </a:cubicBezTo>
                  <a:cubicBezTo>
                    <a:pt x="1135" y="65"/>
                    <a:pt x="1135" y="65"/>
                    <a:pt x="1135" y="65"/>
                  </a:cubicBezTo>
                  <a:cubicBezTo>
                    <a:pt x="1135" y="65"/>
                    <a:pt x="1135" y="65"/>
                    <a:pt x="1135" y="65"/>
                  </a:cubicBezTo>
                  <a:cubicBezTo>
                    <a:pt x="1135" y="65"/>
                    <a:pt x="1135" y="65"/>
                    <a:pt x="1135" y="65"/>
                  </a:cubicBezTo>
                  <a:cubicBezTo>
                    <a:pt x="1133" y="59"/>
                    <a:pt x="1132" y="54"/>
                    <a:pt x="1130" y="49"/>
                  </a:cubicBezTo>
                  <a:cubicBezTo>
                    <a:pt x="1134" y="49"/>
                    <a:pt x="1137" y="49"/>
                    <a:pt x="1141" y="49"/>
                  </a:cubicBezTo>
                  <a:cubicBezTo>
                    <a:pt x="1141" y="49"/>
                    <a:pt x="1141" y="49"/>
                    <a:pt x="1141" y="49"/>
                  </a:cubicBezTo>
                  <a:cubicBezTo>
                    <a:pt x="1141" y="49"/>
                    <a:pt x="1141" y="49"/>
                    <a:pt x="1141" y="49"/>
                  </a:cubicBezTo>
                  <a:cubicBezTo>
                    <a:pt x="1141" y="50"/>
                    <a:pt x="1141" y="50"/>
                    <a:pt x="1141" y="50"/>
                  </a:cubicBezTo>
                  <a:cubicBezTo>
                    <a:pt x="1141" y="50"/>
                    <a:pt x="1141" y="50"/>
                    <a:pt x="1141" y="50"/>
                  </a:cubicBezTo>
                  <a:cubicBezTo>
                    <a:pt x="1141" y="50"/>
                    <a:pt x="1141" y="50"/>
                    <a:pt x="1141" y="50"/>
                  </a:cubicBezTo>
                  <a:cubicBezTo>
                    <a:pt x="1141" y="50"/>
                    <a:pt x="1141" y="50"/>
                    <a:pt x="1141" y="50"/>
                  </a:cubicBezTo>
                  <a:cubicBezTo>
                    <a:pt x="1143" y="56"/>
                    <a:pt x="1145" y="61"/>
                    <a:pt x="1147" y="67"/>
                  </a:cubicBezTo>
                  <a:cubicBezTo>
                    <a:pt x="1143" y="67"/>
                    <a:pt x="1139" y="67"/>
                    <a:pt x="1135" y="6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2" name="Freeform 47"/>
            <p:cNvSpPr>
              <a:spLocks/>
            </p:cNvSpPr>
            <p:nvPr/>
          </p:nvSpPr>
          <p:spPr bwMode="auto">
            <a:xfrm>
              <a:off x="3049587" y="3451226"/>
              <a:ext cx="230188" cy="30163"/>
            </a:xfrm>
            <a:custGeom>
              <a:avLst/>
              <a:gdLst>
                <a:gd name="T0" fmla="*/ 102 w 125"/>
                <a:gd name="T1" fmla="*/ 16 h 16"/>
                <a:gd name="T2" fmla="*/ 0 w 125"/>
                <a:gd name="T3" fmla="*/ 16 h 16"/>
                <a:gd name="T4" fmla="*/ 26 w 125"/>
                <a:gd name="T5" fmla="*/ 0 h 16"/>
                <a:gd name="T6" fmla="*/ 125 w 125"/>
                <a:gd name="T7" fmla="*/ 0 h 16"/>
                <a:gd name="T8" fmla="*/ 102 w 125"/>
                <a:gd name="T9" fmla="*/ 16 h 16"/>
              </a:gdLst>
              <a:ahLst/>
              <a:cxnLst>
                <a:cxn ang="0">
                  <a:pos x="T0" y="T1"/>
                </a:cxn>
                <a:cxn ang="0">
                  <a:pos x="T2" y="T3"/>
                </a:cxn>
                <a:cxn ang="0">
                  <a:pos x="T4" y="T5"/>
                </a:cxn>
                <a:cxn ang="0">
                  <a:pos x="T6" y="T7"/>
                </a:cxn>
                <a:cxn ang="0">
                  <a:pos x="T8" y="T9"/>
                </a:cxn>
              </a:cxnLst>
              <a:rect l="0" t="0" r="r" b="b"/>
              <a:pathLst>
                <a:path w="125" h="16">
                  <a:moveTo>
                    <a:pt x="102" y="16"/>
                  </a:moveTo>
                  <a:cubicBezTo>
                    <a:pt x="68" y="16"/>
                    <a:pt x="34" y="16"/>
                    <a:pt x="0" y="16"/>
                  </a:cubicBezTo>
                  <a:cubicBezTo>
                    <a:pt x="9" y="11"/>
                    <a:pt x="18" y="5"/>
                    <a:pt x="26" y="0"/>
                  </a:cubicBezTo>
                  <a:cubicBezTo>
                    <a:pt x="59" y="0"/>
                    <a:pt x="92" y="0"/>
                    <a:pt x="125" y="0"/>
                  </a:cubicBezTo>
                  <a:cubicBezTo>
                    <a:pt x="118" y="5"/>
                    <a:pt x="110" y="11"/>
                    <a:pt x="102"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3" name="Freeform 48"/>
            <p:cNvSpPr>
              <a:spLocks/>
            </p:cNvSpPr>
            <p:nvPr/>
          </p:nvSpPr>
          <p:spPr bwMode="auto">
            <a:xfrm>
              <a:off x="3103562" y="3436938"/>
              <a:ext cx="296863" cy="11113"/>
            </a:xfrm>
            <a:custGeom>
              <a:avLst/>
              <a:gdLst>
                <a:gd name="T0" fmla="*/ 152 w 161"/>
                <a:gd name="T1" fmla="*/ 6 h 6"/>
                <a:gd name="T2" fmla="*/ 0 w 161"/>
                <a:gd name="T3" fmla="*/ 6 h 6"/>
                <a:gd name="T4" fmla="*/ 10 w 161"/>
                <a:gd name="T5" fmla="*/ 0 h 6"/>
                <a:gd name="T6" fmla="*/ 161 w 161"/>
                <a:gd name="T7" fmla="*/ 0 h 6"/>
                <a:gd name="T8" fmla="*/ 152 w 161"/>
                <a:gd name="T9" fmla="*/ 6 h 6"/>
              </a:gdLst>
              <a:ahLst/>
              <a:cxnLst>
                <a:cxn ang="0">
                  <a:pos x="T0" y="T1"/>
                </a:cxn>
                <a:cxn ang="0">
                  <a:pos x="T2" y="T3"/>
                </a:cxn>
                <a:cxn ang="0">
                  <a:pos x="T4" y="T5"/>
                </a:cxn>
                <a:cxn ang="0">
                  <a:pos x="T6" y="T7"/>
                </a:cxn>
                <a:cxn ang="0">
                  <a:pos x="T8" y="T9"/>
                </a:cxn>
              </a:cxnLst>
              <a:rect l="0" t="0" r="r" b="b"/>
              <a:pathLst>
                <a:path w="161" h="6">
                  <a:moveTo>
                    <a:pt x="152" y="6"/>
                  </a:moveTo>
                  <a:cubicBezTo>
                    <a:pt x="101" y="6"/>
                    <a:pt x="51" y="6"/>
                    <a:pt x="0" y="6"/>
                  </a:cubicBezTo>
                  <a:cubicBezTo>
                    <a:pt x="3" y="4"/>
                    <a:pt x="7" y="2"/>
                    <a:pt x="10" y="0"/>
                  </a:cubicBezTo>
                  <a:cubicBezTo>
                    <a:pt x="61" y="0"/>
                    <a:pt x="111" y="0"/>
                    <a:pt x="161" y="0"/>
                  </a:cubicBezTo>
                  <a:cubicBezTo>
                    <a:pt x="158" y="2"/>
                    <a:pt x="155" y="4"/>
                    <a:pt x="152"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4" name="Freeform 49"/>
            <p:cNvSpPr>
              <a:spLocks/>
            </p:cNvSpPr>
            <p:nvPr/>
          </p:nvSpPr>
          <p:spPr bwMode="auto">
            <a:xfrm>
              <a:off x="5819775" y="3436938"/>
              <a:ext cx="203200" cy="11113"/>
            </a:xfrm>
            <a:custGeom>
              <a:avLst/>
              <a:gdLst>
                <a:gd name="T0" fmla="*/ 110 w 110"/>
                <a:gd name="T1" fmla="*/ 6 h 6"/>
                <a:gd name="T2" fmla="*/ 9 w 110"/>
                <a:gd name="T3" fmla="*/ 6 h 6"/>
                <a:gd name="T4" fmla="*/ 0 w 110"/>
                <a:gd name="T5" fmla="*/ 0 h 6"/>
                <a:gd name="T6" fmla="*/ 99 w 110"/>
                <a:gd name="T7" fmla="*/ 0 h 6"/>
                <a:gd name="T8" fmla="*/ 110 w 110"/>
                <a:gd name="T9" fmla="*/ 6 h 6"/>
              </a:gdLst>
              <a:ahLst/>
              <a:cxnLst>
                <a:cxn ang="0">
                  <a:pos x="T0" y="T1"/>
                </a:cxn>
                <a:cxn ang="0">
                  <a:pos x="T2" y="T3"/>
                </a:cxn>
                <a:cxn ang="0">
                  <a:pos x="T4" y="T5"/>
                </a:cxn>
                <a:cxn ang="0">
                  <a:pos x="T6" y="T7"/>
                </a:cxn>
                <a:cxn ang="0">
                  <a:pos x="T8" y="T9"/>
                </a:cxn>
              </a:cxnLst>
              <a:rect l="0" t="0" r="r" b="b"/>
              <a:pathLst>
                <a:path w="110" h="6">
                  <a:moveTo>
                    <a:pt x="110" y="6"/>
                  </a:moveTo>
                  <a:cubicBezTo>
                    <a:pt x="76" y="6"/>
                    <a:pt x="43" y="6"/>
                    <a:pt x="9" y="6"/>
                  </a:cubicBezTo>
                  <a:cubicBezTo>
                    <a:pt x="6" y="4"/>
                    <a:pt x="3" y="2"/>
                    <a:pt x="0" y="0"/>
                  </a:cubicBezTo>
                  <a:cubicBezTo>
                    <a:pt x="33" y="0"/>
                    <a:pt x="66" y="0"/>
                    <a:pt x="99" y="0"/>
                  </a:cubicBezTo>
                  <a:cubicBezTo>
                    <a:pt x="103" y="2"/>
                    <a:pt x="106" y="4"/>
                    <a:pt x="110"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5" name="Freeform 50"/>
            <p:cNvSpPr>
              <a:spLocks/>
            </p:cNvSpPr>
            <p:nvPr/>
          </p:nvSpPr>
          <p:spPr bwMode="auto">
            <a:xfrm>
              <a:off x="5621338" y="3436938"/>
              <a:ext cx="198438" cy="11113"/>
            </a:xfrm>
            <a:custGeom>
              <a:avLst/>
              <a:gdLst>
                <a:gd name="T0" fmla="*/ 108 w 108"/>
                <a:gd name="T1" fmla="*/ 6 h 6"/>
                <a:gd name="T2" fmla="*/ 7 w 108"/>
                <a:gd name="T3" fmla="*/ 6 h 6"/>
                <a:gd name="T4" fmla="*/ 0 w 108"/>
                <a:gd name="T5" fmla="*/ 0 h 6"/>
                <a:gd name="T6" fmla="*/ 99 w 108"/>
                <a:gd name="T7" fmla="*/ 0 h 6"/>
                <a:gd name="T8" fmla="*/ 108 w 108"/>
                <a:gd name="T9" fmla="*/ 6 h 6"/>
              </a:gdLst>
              <a:ahLst/>
              <a:cxnLst>
                <a:cxn ang="0">
                  <a:pos x="T0" y="T1"/>
                </a:cxn>
                <a:cxn ang="0">
                  <a:pos x="T2" y="T3"/>
                </a:cxn>
                <a:cxn ang="0">
                  <a:pos x="T4" y="T5"/>
                </a:cxn>
                <a:cxn ang="0">
                  <a:pos x="T6" y="T7"/>
                </a:cxn>
                <a:cxn ang="0">
                  <a:pos x="T8" y="T9"/>
                </a:cxn>
              </a:cxnLst>
              <a:rect l="0" t="0" r="r" b="b"/>
              <a:pathLst>
                <a:path w="108" h="6">
                  <a:moveTo>
                    <a:pt x="108" y="6"/>
                  </a:moveTo>
                  <a:cubicBezTo>
                    <a:pt x="74" y="6"/>
                    <a:pt x="41" y="6"/>
                    <a:pt x="7" y="6"/>
                  </a:cubicBezTo>
                  <a:cubicBezTo>
                    <a:pt x="5" y="4"/>
                    <a:pt x="2" y="2"/>
                    <a:pt x="0" y="0"/>
                  </a:cubicBezTo>
                  <a:cubicBezTo>
                    <a:pt x="33" y="0"/>
                    <a:pt x="66" y="0"/>
                    <a:pt x="99" y="0"/>
                  </a:cubicBezTo>
                  <a:cubicBezTo>
                    <a:pt x="102" y="2"/>
                    <a:pt x="105" y="4"/>
                    <a:pt x="108"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6" name="Freeform 51"/>
            <p:cNvSpPr>
              <a:spLocks/>
            </p:cNvSpPr>
            <p:nvPr/>
          </p:nvSpPr>
          <p:spPr bwMode="auto">
            <a:xfrm>
              <a:off x="5419725" y="3436938"/>
              <a:ext cx="196850" cy="11113"/>
            </a:xfrm>
            <a:custGeom>
              <a:avLst/>
              <a:gdLst>
                <a:gd name="T0" fmla="*/ 107 w 107"/>
                <a:gd name="T1" fmla="*/ 6 h 6"/>
                <a:gd name="T2" fmla="*/ 6 w 107"/>
                <a:gd name="T3" fmla="*/ 6 h 6"/>
                <a:gd name="T4" fmla="*/ 0 w 107"/>
                <a:gd name="T5" fmla="*/ 0 h 6"/>
                <a:gd name="T6" fmla="*/ 99 w 107"/>
                <a:gd name="T7" fmla="*/ 0 h 6"/>
                <a:gd name="T8" fmla="*/ 107 w 107"/>
                <a:gd name="T9" fmla="*/ 6 h 6"/>
              </a:gdLst>
              <a:ahLst/>
              <a:cxnLst>
                <a:cxn ang="0">
                  <a:pos x="T0" y="T1"/>
                </a:cxn>
                <a:cxn ang="0">
                  <a:pos x="T2" y="T3"/>
                </a:cxn>
                <a:cxn ang="0">
                  <a:pos x="T4" y="T5"/>
                </a:cxn>
                <a:cxn ang="0">
                  <a:pos x="T6" y="T7"/>
                </a:cxn>
                <a:cxn ang="0">
                  <a:pos x="T8" y="T9"/>
                </a:cxn>
              </a:cxnLst>
              <a:rect l="0" t="0" r="r" b="b"/>
              <a:pathLst>
                <a:path w="107" h="6">
                  <a:moveTo>
                    <a:pt x="107" y="6"/>
                  </a:moveTo>
                  <a:cubicBezTo>
                    <a:pt x="73" y="6"/>
                    <a:pt x="40" y="6"/>
                    <a:pt x="6" y="6"/>
                  </a:cubicBezTo>
                  <a:cubicBezTo>
                    <a:pt x="4" y="4"/>
                    <a:pt x="2" y="2"/>
                    <a:pt x="0" y="0"/>
                  </a:cubicBezTo>
                  <a:cubicBezTo>
                    <a:pt x="33" y="0"/>
                    <a:pt x="66" y="0"/>
                    <a:pt x="99" y="0"/>
                  </a:cubicBezTo>
                  <a:cubicBezTo>
                    <a:pt x="102" y="2"/>
                    <a:pt x="104" y="4"/>
                    <a:pt x="107"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7" name="Freeform 52"/>
            <p:cNvSpPr>
              <a:spLocks/>
            </p:cNvSpPr>
            <p:nvPr/>
          </p:nvSpPr>
          <p:spPr bwMode="auto">
            <a:xfrm>
              <a:off x="5221288" y="3436938"/>
              <a:ext cx="193675" cy="11113"/>
            </a:xfrm>
            <a:custGeom>
              <a:avLst/>
              <a:gdLst>
                <a:gd name="T0" fmla="*/ 105 w 105"/>
                <a:gd name="T1" fmla="*/ 6 h 6"/>
                <a:gd name="T2" fmla="*/ 4 w 105"/>
                <a:gd name="T3" fmla="*/ 6 h 6"/>
                <a:gd name="T4" fmla="*/ 0 w 105"/>
                <a:gd name="T5" fmla="*/ 0 h 6"/>
                <a:gd name="T6" fmla="*/ 99 w 105"/>
                <a:gd name="T7" fmla="*/ 0 h 6"/>
                <a:gd name="T8" fmla="*/ 105 w 105"/>
                <a:gd name="T9" fmla="*/ 6 h 6"/>
              </a:gdLst>
              <a:ahLst/>
              <a:cxnLst>
                <a:cxn ang="0">
                  <a:pos x="T0" y="T1"/>
                </a:cxn>
                <a:cxn ang="0">
                  <a:pos x="T2" y="T3"/>
                </a:cxn>
                <a:cxn ang="0">
                  <a:pos x="T4" y="T5"/>
                </a:cxn>
                <a:cxn ang="0">
                  <a:pos x="T6" y="T7"/>
                </a:cxn>
                <a:cxn ang="0">
                  <a:pos x="T8" y="T9"/>
                </a:cxn>
              </a:cxnLst>
              <a:rect l="0" t="0" r="r" b="b"/>
              <a:pathLst>
                <a:path w="105" h="6">
                  <a:moveTo>
                    <a:pt x="105" y="6"/>
                  </a:moveTo>
                  <a:cubicBezTo>
                    <a:pt x="72" y="6"/>
                    <a:pt x="38" y="6"/>
                    <a:pt x="4" y="6"/>
                  </a:cubicBezTo>
                  <a:cubicBezTo>
                    <a:pt x="3" y="4"/>
                    <a:pt x="1" y="2"/>
                    <a:pt x="0" y="0"/>
                  </a:cubicBezTo>
                  <a:cubicBezTo>
                    <a:pt x="33" y="0"/>
                    <a:pt x="66" y="0"/>
                    <a:pt x="99" y="0"/>
                  </a:cubicBezTo>
                  <a:cubicBezTo>
                    <a:pt x="101" y="2"/>
                    <a:pt x="103" y="4"/>
                    <a:pt x="105"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8" name="Freeform 53"/>
            <p:cNvSpPr>
              <a:spLocks/>
            </p:cNvSpPr>
            <p:nvPr/>
          </p:nvSpPr>
          <p:spPr bwMode="auto">
            <a:xfrm>
              <a:off x="5019675" y="3436938"/>
              <a:ext cx="192088" cy="11113"/>
            </a:xfrm>
            <a:custGeom>
              <a:avLst/>
              <a:gdLst>
                <a:gd name="T0" fmla="*/ 104 w 104"/>
                <a:gd name="T1" fmla="*/ 6 h 6"/>
                <a:gd name="T2" fmla="*/ 3 w 104"/>
                <a:gd name="T3" fmla="*/ 6 h 6"/>
                <a:gd name="T4" fmla="*/ 0 w 104"/>
                <a:gd name="T5" fmla="*/ 0 h 6"/>
                <a:gd name="T6" fmla="*/ 99 w 104"/>
                <a:gd name="T7" fmla="*/ 0 h 6"/>
                <a:gd name="T8" fmla="*/ 104 w 104"/>
                <a:gd name="T9" fmla="*/ 6 h 6"/>
              </a:gdLst>
              <a:ahLst/>
              <a:cxnLst>
                <a:cxn ang="0">
                  <a:pos x="T0" y="T1"/>
                </a:cxn>
                <a:cxn ang="0">
                  <a:pos x="T2" y="T3"/>
                </a:cxn>
                <a:cxn ang="0">
                  <a:pos x="T4" y="T5"/>
                </a:cxn>
                <a:cxn ang="0">
                  <a:pos x="T6" y="T7"/>
                </a:cxn>
                <a:cxn ang="0">
                  <a:pos x="T8" y="T9"/>
                </a:cxn>
              </a:cxnLst>
              <a:rect l="0" t="0" r="r" b="b"/>
              <a:pathLst>
                <a:path w="104" h="6">
                  <a:moveTo>
                    <a:pt x="104" y="6"/>
                  </a:moveTo>
                  <a:cubicBezTo>
                    <a:pt x="71" y="6"/>
                    <a:pt x="37" y="6"/>
                    <a:pt x="3" y="6"/>
                  </a:cubicBezTo>
                  <a:cubicBezTo>
                    <a:pt x="2" y="4"/>
                    <a:pt x="1" y="2"/>
                    <a:pt x="0" y="0"/>
                  </a:cubicBezTo>
                  <a:cubicBezTo>
                    <a:pt x="33" y="0"/>
                    <a:pt x="66" y="0"/>
                    <a:pt x="99" y="0"/>
                  </a:cubicBezTo>
                  <a:cubicBezTo>
                    <a:pt x="101" y="2"/>
                    <a:pt x="103" y="4"/>
                    <a:pt x="104"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9" name="Freeform 54"/>
            <p:cNvSpPr>
              <a:spLocks/>
            </p:cNvSpPr>
            <p:nvPr/>
          </p:nvSpPr>
          <p:spPr bwMode="auto">
            <a:xfrm>
              <a:off x="4821238" y="3436938"/>
              <a:ext cx="187325" cy="11113"/>
            </a:xfrm>
            <a:custGeom>
              <a:avLst/>
              <a:gdLst>
                <a:gd name="T0" fmla="*/ 102 w 102"/>
                <a:gd name="T1" fmla="*/ 6 h 6"/>
                <a:gd name="T2" fmla="*/ 1 w 102"/>
                <a:gd name="T3" fmla="*/ 6 h 6"/>
                <a:gd name="T4" fmla="*/ 0 w 102"/>
                <a:gd name="T5" fmla="*/ 0 h 6"/>
                <a:gd name="T6" fmla="*/ 99 w 102"/>
                <a:gd name="T7" fmla="*/ 0 h 6"/>
                <a:gd name="T8" fmla="*/ 102 w 102"/>
                <a:gd name="T9" fmla="*/ 6 h 6"/>
              </a:gdLst>
              <a:ahLst/>
              <a:cxnLst>
                <a:cxn ang="0">
                  <a:pos x="T0" y="T1"/>
                </a:cxn>
                <a:cxn ang="0">
                  <a:pos x="T2" y="T3"/>
                </a:cxn>
                <a:cxn ang="0">
                  <a:pos x="T4" y="T5"/>
                </a:cxn>
                <a:cxn ang="0">
                  <a:pos x="T6" y="T7"/>
                </a:cxn>
                <a:cxn ang="0">
                  <a:pos x="T8" y="T9"/>
                </a:cxn>
              </a:cxnLst>
              <a:rect l="0" t="0" r="r" b="b"/>
              <a:pathLst>
                <a:path w="102" h="6">
                  <a:moveTo>
                    <a:pt x="102" y="6"/>
                  </a:moveTo>
                  <a:cubicBezTo>
                    <a:pt x="69" y="6"/>
                    <a:pt x="35" y="6"/>
                    <a:pt x="1" y="6"/>
                  </a:cubicBezTo>
                  <a:cubicBezTo>
                    <a:pt x="1" y="4"/>
                    <a:pt x="0" y="2"/>
                    <a:pt x="0" y="0"/>
                  </a:cubicBezTo>
                  <a:cubicBezTo>
                    <a:pt x="33" y="0"/>
                    <a:pt x="66" y="0"/>
                    <a:pt x="99" y="0"/>
                  </a:cubicBezTo>
                  <a:cubicBezTo>
                    <a:pt x="100" y="2"/>
                    <a:pt x="101" y="4"/>
                    <a:pt x="102"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0" name="Freeform 55"/>
            <p:cNvSpPr>
              <a:spLocks/>
            </p:cNvSpPr>
            <p:nvPr/>
          </p:nvSpPr>
          <p:spPr bwMode="auto">
            <a:xfrm>
              <a:off x="4619625" y="3436938"/>
              <a:ext cx="185738" cy="11113"/>
            </a:xfrm>
            <a:custGeom>
              <a:avLst/>
              <a:gdLst>
                <a:gd name="T0" fmla="*/ 101 w 101"/>
                <a:gd name="T1" fmla="*/ 6 h 6"/>
                <a:gd name="T2" fmla="*/ 1 w 101"/>
                <a:gd name="T3" fmla="*/ 6 h 6"/>
                <a:gd name="T4" fmla="*/ 0 w 101"/>
                <a:gd name="T5" fmla="*/ 0 h 6"/>
                <a:gd name="T6" fmla="*/ 99 w 101"/>
                <a:gd name="T7" fmla="*/ 0 h 6"/>
                <a:gd name="T8" fmla="*/ 101 w 101"/>
                <a:gd name="T9" fmla="*/ 6 h 6"/>
              </a:gdLst>
              <a:ahLst/>
              <a:cxnLst>
                <a:cxn ang="0">
                  <a:pos x="T0" y="T1"/>
                </a:cxn>
                <a:cxn ang="0">
                  <a:pos x="T2" y="T3"/>
                </a:cxn>
                <a:cxn ang="0">
                  <a:pos x="T4" y="T5"/>
                </a:cxn>
                <a:cxn ang="0">
                  <a:pos x="T6" y="T7"/>
                </a:cxn>
                <a:cxn ang="0">
                  <a:pos x="T8" y="T9"/>
                </a:cxn>
              </a:cxnLst>
              <a:rect l="0" t="0" r="r" b="b"/>
              <a:pathLst>
                <a:path w="101" h="6">
                  <a:moveTo>
                    <a:pt x="101" y="6"/>
                  </a:moveTo>
                  <a:cubicBezTo>
                    <a:pt x="68" y="6"/>
                    <a:pt x="34" y="6"/>
                    <a:pt x="1" y="6"/>
                  </a:cubicBezTo>
                  <a:cubicBezTo>
                    <a:pt x="0" y="4"/>
                    <a:pt x="0" y="2"/>
                    <a:pt x="0" y="0"/>
                  </a:cubicBezTo>
                  <a:cubicBezTo>
                    <a:pt x="33" y="0"/>
                    <a:pt x="66" y="0"/>
                    <a:pt x="99" y="0"/>
                  </a:cubicBezTo>
                  <a:cubicBezTo>
                    <a:pt x="100" y="2"/>
                    <a:pt x="101" y="4"/>
                    <a:pt x="101"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1" name="Freeform 56"/>
            <p:cNvSpPr>
              <a:spLocks/>
            </p:cNvSpPr>
            <p:nvPr/>
          </p:nvSpPr>
          <p:spPr bwMode="auto">
            <a:xfrm>
              <a:off x="4418012" y="3436938"/>
              <a:ext cx="184150" cy="11113"/>
            </a:xfrm>
            <a:custGeom>
              <a:avLst/>
              <a:gdLst>
                <a:gd name="T0" fmla="*/ 100 w 100"/>
                <a:gd name="T1" fmla="*/ 6 h 6"/>
                <a:gd name="T2" fmla="*/ 0 w 100"/>
                <a:gd name="T3" fmla="*/ 6 h 6"/>
                <a:gd name="T4" fmla="*/ 1 w 100"/>
                <a:gd name="T5" fmla="*/ 0 h 6"/>
                <a:gd name="T6" fmla="*/ 100 w 100"/>
                <a:gd name="T7" fmla="*/ 0 h 6"/>
                <a:gd name="T8" fmla="*/ 100 w 100"/>
                <a:gd name="T9" fmla="*/ 6 h 6"/>
              </a:gdLst>
              <a:ahLst/>
              <a:cxnLst>
                <a:cxn ang="0">
                  <a:pos x="T0" y="T1"/>
                </a:cxn>
                <a:cxn ang="0">
                  <a:pos x="T2" y="T3"/>
                </a:cxn>
                <a:cxn ang="0">
                  <a:pos x="T4" y="T5"/>
                </a:cxn>
                <a:cxn ang="0">
                  <a:pos x="T6" y="T7"/>
                </a:cxn>
                <a:cxn ang="0">
                  <a:pos x="T8" y="T9"/>
                </a:cxn>
              </a:cxnLst>
              <a:rect l="0" t="0" r="r" b="b"/>
              <a:pathLst>
                <a:path w="100" h="6">
                  <a:moveTo>
                    <a:pt x="100" y="6"/>
                  </a:moveTo>
                  <a:cubicBezTo>
                    <a:pt x="67" y="6"/>
                    <a:pt x="33" y="6"/>
                    <a:pt x="0" y="6"/>
                  </a:cubicBezTo>
                  <a:cubicBezTo>
                    <a:pt x="0" y="4"/>
                    <a:pt x="0" y="2"/>
                    <a:pt x="1" y="0"/>
                  </a:cubicBezTo>
                  <a:cubicBezTo>
                    <a:pt x="34" y="0"/>
                    <a:pt x="67" y="0"/>
                    <a:pt x="100" y="0"/>
                  </a:cubicBezTo>
                  <a:cubicBezTo>
                    <a:pt x="100" y="2"/>
                    <a:pt x="100" y="4"/>
                    <a:pt x="100"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2" name="Freeform 57"/>
            <p:cNvSpPr>
              <a:spLocks/>
            </p:cNvSpPr>
            <p:nvPr/>
          </p:nvSpPr>
          <p:spPr bwMode="auto">
            <a:xfrm>
              <a:off x="4214812" y="3436938"/>
              <a:ext cx="188913" cy="11113"/>
            </a:xfrm>
            <a:custGeom>
              <a:avLst/>
              <a:gdLst>
                <a:gd name="T0" fmla="*/ 100 w 102"/>
                <a:gd name="T1" fmla="*/ 6 h 6"/>
                <a:gd name="T2" fmla="*/ 0 w 102"/>
                <a:gd name="T3" fmla="*/ 6 h 6"/>
                <a:gd name="T4" fmla="*/ 2 w 102"/>
                <a:gd name="T5" fmla="*/ 0 h 6"/>
                <a:gd name="T6" fmla="*/ 102 w 102"/>
                <a:gd name="T7" fmla="*/ 0 h 6"/>
                <a:gd name="T8" fmla="*/ 100 w 102"/>
                <a:gd name="T9" fmla="*/ 6 h 6"/>
              </a:gdLst>
              <a:ahLst/>
              <a:cxnLst>
                <a:cxn ang="0">
                  <a:pos x="T0" y="T1"/>
                </a:cxn>
                <a:cxn ang="0">
                  <a:pos x="T2" y="T3"/>
                </a:cxn>
                <a:cxn ang="0">
                  <a:pos x="T4" y="T5"/>
                </a:cxn>
                <a:cxn ang="0">
                  <a:pos x="T6" y="T7"/>
                </a:cxn>
                <a:cxn ang="0">
                  <a:pos x="T8" y="T9"/>
                </a:cxn>
              </a:cxnLst>
              <a:rect l="0" t="0" r="r" b="b"/>
              <a:pathLst>
                <a:path w="102" h="6">
                  <a:moveTo>
                    <a:pt x="100" y="6"/>
                  </a:moveTo>
                  <a:cubicBezTo>
                    <a:pt x="67" y="6"/>
                    <a:pt x="33" y="6"/>
                    <a:pt x="0" y="6"/>
                  </a:cubicBezTo>
                  <a:cubicBezTo>
                    <a:pt x="0" y="4"/>
                    <a:pt x="1" y="2"/>
                    <a:pt x="2" y="0"/>
                  </a:cubicBezTo>
                  <a:cubicBezTo>
                    <a:pt x="35" y="0"/>
                    <a:pt x="68" y="0"/>
                    <a:pt x="102" y="0"/>
                  </a:cubicBezTo>
                  <a:cubicBezTo>
                    <a:pt x="101" y="2"/>
                    <a:pt x="101" y="4"/>
                    <a:pt x="100"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3" name="Freeform 58"/>
            <p:cNvSpPr>
              <a:spLocks/>
            </p:cNvSpPr>
            <p:nvPr/>
          </p:nvSpPr>
          <p:spPr bwMode="auto">
            <a:xfrm>
              <a:off x="4013200" y="3436938"/>
              <a:ext cx="188913" cy="11113"/>
            </a:xfrm>
            <a:custGeom>
              <a:avLst/>
              <a:gdLst>
                <a:gd name="T0" fmla="*/ 100 w 103"/>
                <a:gd name="T1" fmla="*/ 6 h 6"/>
                <a:gd name="T2" fmla="*/ 0 w 103"/>
                <a:gd name="T3" fmla="*/ 6 h 6"/>
                <a:gd name="T4" fmla="*/ 4 w 103"/>
                <a:gd name="T5" fmla="*/ 0 h 6"/>
                <a:gd name="T6" fmla="*/ 103 w 103"/>
                <a:gd name="T7" fmla="*/ 0 h 6"/>
                <a:gd name="T8" fmla="*/ 100 w 103"/>
                <a:gd name="T9" fmla="*/ 6 h 6"/>
              </a:gdLst>
              <a:ahLst/>
              <a:cxnLst>
                <a:cxn ang="0">
                  <a:pos x="T0" y="T1"/>
                </a:cxn>
                <a:cxn ang="0">
                  <a:pos x="T2" y="T3"/>
                </a:cxn>
                <a:cxn ang="0">
                  <a:pos x="T4" y="T5"/>
                </a:cxn>
                <a:cxn ang="0">
                  <a:pos x="T6" y="T7"/>
                </a:cxn>
                <a:cxn ang="0">
                  <a:pos x="T8" y="T9"/>
                </a:cxn>
              </a:cxnLst>
              <a:rect l="0" t="0" r="r" b="b"/>
              <a:pathLst>
                <a:path w="103" h="6">
                  <a:moveTo>
                    <a:pt x="100" y="6"/>
                  </a:moveTo>
                  <a:cubicBezTo>
                    <a:pt x="67" y="6"/>
                    <a:pt x="33" y="6"/>
                    <a:pt x="0" y="6"/>
                  </a:cubicBezTo>
                  <a:cubicBezTo>
                    <a:pt x="1" y="4"/>
                    <a:pt x="2" y="2"/>
                    <a:pt x="4" y="0"/>
                  </a:cubicBezTo>
                  <a:cubicBezTo>
                    <a:pt x="37" y="0"/>
                    <a:pt x="70" y="0"/>
                    <a:pt x="103" y="0"/>
                  </a:cubicBezTo>
                  <a:cubicBezTo>
                    <a:pt x="102" y="2"/>
                    <a:pt x="101" y="4"/>
                    <a:pt x="100"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4" name="Freeform 59"/>
            <p:cNvSpPr>
              <a:spLocks/>
            </p:cNvSpPr>
            <p:nvPr/>
          </p:nvSpPr>
          <p:spPr bwMode="auto">
            <a:xfrm>
              <a:off x="3810000" y="3436938"/>
              <a:ext cx="193675" cy="11113"/>
            </a:xfrm>
            <a:custGeom>
              <a:avLst/>
              <a:gdLst>
                <a:gd name="T0" fmla="*/ 100 w 105"/>
                <a:gd name="T1" fmla="*/ 6 h 6"/>
                <a:gd name="T2" fmla="*/ 0 w 105"/>
                <a:gd name="T3" fmla="*/ 6 h 6"/>
                <a:gd name="T4" fmla="*/ 5 w 105"/>
                <a:gd name="T5" fmla="*/ 0 h 6"/>
                <a:gd name="T6" fmla="*/ 105 w 105"/>
                <a:gd name="T7" fmla="*/ 0 h 6"/>
                <a:gd name="T8" fmla="*/ 100 w 105"/>
                <a:gd name="T9" fmla="*/ 6 h 6"/>
              </a:gdLst>
              <a:ahLst/>
              <a:cxnLst>
                <a:cxn ang="0">
                  <a:pos x="T0" y="T1"/>
                </a:cxn>
                <a:cxn ang="0">
                  <a:pos x="T2" y="T3"/>
                </a:cxn>
                <a:cxn ang="0">
                  <a:pos x="T4" y="T5"/>
                </a:cxn>
                <a:cxn ang="0">
                  <a:pos x="T6" y="T7"/>
                </a:cxn>
                <a:cxn ang="0">
                  <a:pos x="T8" y="T9"/>
                </a:cxn>
              </a:cxnLst>
              <a:rect l="0" t="0" r="r" b="b"/>
              <a:pathLst>
                <a:path w="105" h="6">
                  <a:moveTo>
                    <a:pt x="100" y="6"/>
                  </a:moveTo>
                  <a:cubicBezTo>
                    <a:pt x="67" y="6"/>
                    <a:pt x="33" y="6"/>
                    <a:pt x="0" y="6"/>
                  </a:cubicBezTo>
                  <a:cubicBezTo>
                    <a:pt x="2" y="4"/>
                    <a:pt x="3" y="2"/>
                    <a:pt x="5" y="0"/>
                  </a:cubicBezTo>
                  <a:cubicBezTo>
                    <a:pt x="38" y="0"/>
                    <a:pt x="71" y="0"/>
                    <a:pt x="105" y="0"/>
                  </a:cubicBezTo>
                  <a:cubicBezTo>
                    <a:pt x="103" y="2"/>
                    <a:pt x="102" y="4"/>
                    <a:pt x="100"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5" name="Freeform 60"/>
            <p:cNvSpPr>
              <a:spLocks/>
            </p:cNvSpPr>
            <p:nvPr/>
          </p:nvSpPr>
          <p:spPr bwMode="auto">
            <a:xfrm>
              <a:off x="3606800" y="3436938"/>
              <a:ext cx="195263" cy="11113"/>
            </a:xfrm>
            <a:custGeom>
              <a:avLst/>
              <a:gdLst>
                <a:gd name="T0" fmla="*/ 101 w 106"/>
                <a:gd name="T1" fmla="*/ 6 h 6"/>
                <a:gd name="T2" fmla="*/ 0 w 106"/>
                <a:gd name="T3" fmla="*/ 6 h 6"/>
                <a:gd name="T4" fmla="*/ 7 w 106"/>
                <a:gd name="T5" fmla="*/ 0 h 6"/>
                <a:gd name="T6" fmla="*/ 106 w 106"/>
                <a:gd name="T7" fmla="*/ 0 h 6"/>
                <a:gd name="T8" fmla="*/ 101 w 106"/>
                <a:gd name="T9" fmla="*/ 6 h 6"/>
              </a:gdLst>
              <a:ahLst/>
              <a:cxnLst>
                <a:cxn ang="0">
                  <a:pos x="T0" y="T1"/>
                </a:cxn>
                <a:cxn ang="0">
                  <a:pos x="T2" y="T3"/>
                </a:cxn>
                <a:cxn ang="0">
                  <a:pos x="T4" y="T5"/>
                </a:cxn>
                <a:cxn ang="0">
                  <a:pos x="T6" y="T7"/>
                </a:cxn>
                <a:cxn ang="0">
                  <a:pos x="T8" y="T9"/>
                </a:cxn>
              </a:cxnLst>
              <a:rect l="0" t="0" r="r" b="b"/>
              <a:pathLst>
                <a:path w="106" h="6">
                  <a:moveTo>
                    <a:pt x="101" y="6"/>
                  </a:moveTo>
                  <a:cubicBezTo>
                    <a:pt x="67" y="6"/>
                    <a:pt x="33" y="6"/>
                    <a:pt x="0" y="6"/>
                  </a:cubicBezTo>
                  <a:cubicBezTo>
                    <a:pt x="2" y="4"/>
                    <a:pt x="4" y="2"/>
                    <a:pt x="7" y="0"/>
                  </a:cubicBezTo>
                  <a:cubicBezTo>
                    <a:pt x="40" y="0"/>
                    <a:pt x="73" y="0"/>
                    <a:pt x="106" y="0"/>
                  </a:cubicBezTo>
                  <a:cubicBezTo>
                    <a:pt x="104" y="2"/>
                    <a:pt x="102" y="4"/>
                    <a:pt x="101"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6" name="Freeform 61"/>
            <p:cNvSpPr>
              <a:spLocks/>
            </p:cNvSpPr>
            <p:nvPr/>
          </p:nvSpPr>
          <p:spPr bwMode="auto">
            <a:xfrm>
              <a:off x="3403600" y="3436938"/>
              <a:ext cx="200025" cy="11113"/>
            </a:xfrm>
            <a:custGeom>
              <a:avLst/>
              <a:gdLst>
                <a:gd name="T0" fmla="*/ 101 w 108"/>
                <a:gd name="T1" fmla="*/ 6 h 6"/>
                <a:gd name="T2" fmla="*/ 0 w 108"/>
                <a:gd name="T3" fmla="*/ 6 h 6"/>
                <a:gd name="T4" fmla="*/ 8 w 108"/>
                <a:gd name="T5" fmla="*/ 0 h 6"/>
                <a:gd name="T6" fmla="*/ 108 w 108"/>
                <a:gd name="T7" fmla="*/ 0 h 6"/>
                <a:gd name="T8" fmla="*/ 101 w 108"/>
                <a:gd name="T9" fmla="*/ 6 h 6"/>
              </a:gdLst>
              <a:ahLst/>
              <a:cxnLst>
                <a:cxn ang="0">
                  <a:pos x="T0" y="T1"/>
                </a:cxn>
                <a:cxn ang="0">
                  <a:pos x="T2" y="T3"/>
                </a:cxn>
                <a:cxn ang="0">
                  <a:pos x="T4" y="T5"/>
                </a:cxn>
                <a:cxn ang="0">
                  <a:pos x="T6" y="T7"/>
                </a:cxn>
                <a:cxn ang="0">
                  <a:pos x="T8" y="T9"/>
                </a:cxn>
              </a:cxnLst>
              <a:rect l="0" t="0" r="r" b="b"/>
              <a:pathLst>
                <a:path w="108" h="6">
                  <a:moveTo>
                    <a:pt x="101" y="6"/>
                  </a:moveTo>
                  <a:cubicBezTo>
                    <a:pt x="67" y="6"/>
                    <a:pt x="33" y="6"/>
                    <a:pt x="0" y="6"/>
                  </a:cubicBezTo>
                  <a:cubicBezTo>
                    <a:pt x="3" y="4"/>
                    <a:pt x="5" y="2"/>
                    <a:pt x="8" y="0"/>
                  </a:cubicBezTo>
                  <a:cubicBezTo>
                    <a:pt x="41" y="0"/>
                    <a:pt x="75" y="0"/>
                    <a:pt x="108" y="0"/>
                  </a:cubicBezTo>
                  <a:cubicBezTo>
                    <a:pt x="105" y="2"/>
                    <a:pt x="103" y="4"/>
                    <a:pt x="101" y="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7" name="Freeform 62"/>
            <p:cNvSpPr>
              <a:spLocks/>
            </p:cNvSpPr>
            <p:nvPr/>
          </p:nvSpPr>
          <p:spPr bwMode="auto">
            <a:xfrm>
              <a:off x="3259137" y="3451226"/>
              <a:ext cx="223838" cy="30163"/>
            </a:xfrm>
            <a:custGeom>
              <a:avLst/>
              <a:gdLst>
                <a:gd name="T0" fmla="*/ 102 w 121"/>
                <a:gd name="T1" fmla="*/ 16 h 16"/>
                <a:gd name="T2" fmla="*/ 0 w 121"/>
                <a:gd name="T3" fmla="*/ 16 h 16"/>
                <a:gd name="T4" fmla="*/ 22 w 121"/>
                <a:gd name="T5" fmla="*/ 0 h 16"/>
                <a:gd name="T6" fmla="*/ 121 w 121"/>
                <a:gd name="T7" fmla="*/ 0 h 16"/>
                <a:gd name="T8" fmla="*/ 102 w 121"/>
                <a:gd name="T9" fmla="*/ 16 h 16"/>
              </a:gdLst>
              <a:ahLst/>
              <a:cxnLst>
                <a:cxn ang="0">
                  <a:pos x="T0" y="T1"/>
                </a:cxn>
                <a:cxn ang="0">
                  <a:pos x="T2" y="T3"/>
                </a:cxn>
                <a:cxn ang="0">
                  <a:pos x="T4" y="T5"/>
                </a:cxn>
                <a:cxn ang="0">
                  <a:pos x="T6" y="T7"/>
                </a:cxn>
                <a:cxn ang="0">
                  <a:pos x="T8" y="T9"/>
                </a:cxn>
              </a:cxnLst>
              <a:rect l="0" t="0" r="r" b="b"/>
              <a:pathLst>
                <a:path w="121" h="16">
                  <a:moveTo>
                    <a:pt x="102" y="16"/>
                  </a:moveTo>
                  <a:cubicBezTo>
                    <a:pt x="68" y="16"/>
                    <a:pt x="34" y="16"/>
                    <a:pt x="0" y="16"/>
                  </a:cubicBezTo>
                  <a:cubicBezTo>
                    <a:pt x="7" y="11"/>
                    <a:pt x="15" y="5"/>
                    <a:pt x="22" y="0"/>
                  </a:cubicBezTo>
                  <a:cubicBezTo>
                    <a:pt x="55" y="0"/>
                    <a:pt x="88" y="0"/>
                    <a:pt x="121" y="0"/>
                  </a:cubicBezTo>
                  <a:cubicBezTo>
                    <a:pt x="115" y="5"/>
                    <a:pt x="109" y="11"/>
                    <a:pt x="102"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8" name="Freeform 63"/>
            <p:cNvSpPr>
              <a:spLocks/>
            </p:cNvSpPr>
            <p:nvPr/>
          </p:nvSpPr>
          <p:spPr bwMode="auto">
            <a:xfrm>
              <a:off x="3470275" y="3451226"/>
              <a:ext cx="217488" cy="30163"/>
            </a:xfrm>
            <a:custGeom>
              <a:avLst/>
              <a:gdLst>
                <a:gd name="T0" fmla="*/ 102 w 118"/>
                <a:gd name="T1" fmla="*/ 16 h 16"/>
                <a:gd name="T2" fmla="*/ 0 w 118"/>
                <a:gd name="T3" fmla="*/ 16 h 16"/>
                <a:gd name="T4" fmla="*/ 19 w 118"/>
                <a:gd name="T5" fmla="*/ 0 h 16"/>
                <a:gd name="T6" fmla="*/ 118 w 118"/>
                <a:gd name="T7" fmla="*/ 0 h 16"/>
                <a:gd name="T8" fmla="*/ 102 w 118"/>
                <a:gd name="T9" fmla="*/ 16 h 16"/>
              </a:gdLst>
              <a:ahLst/>
              <a:cxnLst>
                <a:cxn ang="0">
                  <a:pos x="T0" y="T1"/>
                </a:cxn>
                <a:cxn ang="0">
                  <a:pos x="T2" y="T3"/>
                </a:cxn>
                <a:cxn ang="0">
                  <a:pos x="T4" y="T5"/>
                </a:cxn>
                <a:cxn ang="0">
                  <a:pos x="T6" y="T7"/>
                </a:cxn>
                <a:cxn ang="0">
                  <a:pos x="T8" y="T9"/>
                </a:cxn>
              </a:cxnLst>
              <a:rect l="0" t="0" r="r" b="b"/>
              <a:pathLst>
                <a:path w="118" h="16">
                  <a:moveTo>
                    <a:pt x="102" y="16"/>
                  </a:moveTo>
                  <a:cubicBezTo>
                    <a:pt x="68" y="16"/>
                    <a:pt x="34" y="16"/>
                    <a:pt x="0" y="16"/>
                  </a:cubicBezTo>
                  <a:cubicBezTo>
                    <a:pt x="6" y="11"/>
                    <a:pt x="12" y="5"/>
                    <a:pt x="19" y="0"/>
                  </a:cubicBezTo>
                  <a:cubicBezTo>
                    <a:pt x="52" y="0"/>
                    <a:pt x="85" y="0"/>
                    <a:pt x="118" y="0"/>
                  </a:cubicBezTo>
                  <a:cubicBezTo>
                    <a:pt x="112" y="5"/>
                    <a:pt x="107" y="11"/>
                    <a:pt x="102"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9" name="Freeform 64"/>
            <p:cNvSpPr>
              <a:spLocks/>
            </p:cNvSpPr>
            <p:nvPr/>
          </p:nvSpPr>
          <p:spPr bwMode="auto">
            <a:xfrm>
              <a:off x="3679825" y="3451226"/>
              <a:ext cx="211138" cy="30163"/>
            </a:xfrm>
            <a:custGeom>
              <a:avLst/>
              <a:gdLst>
                <a:gd name="T0" fmla="*/ 102 w 114"/>
                <a:gd name="T1" fmla="*/ 16 h 16"/>
                <a:gd name="T2" fmla="*/ 0 w 114"/>
                <a:gd name="T3" fmla="*/ 16 h 16"/>
                <a:gd name="T4" fmla="*/ 15 w 114"/>
                <a:gd name="T5" fmla="*/ 0 h 16"/>
                <a:gd name="T6" fmla="*/ 114 w 114"/>
                <a:gd name="T7" fmla="*/ 0 h 16"/>
                <a:gd name="T8" fmla="*/ 102 w 114"/>
                <a:gd name="T9" fmla="*/ 16 h 16"/>
              </a:gdLst>
              <a:ahLst/>
              <a:cxnLst>
                <a:cxn ang="0">
                  <a:pos x="T0" y="T1"/>
                </a:cxn>
                <a:cxn ang="0">
                  <a:pos x="T2" y="T3"/>
                </a:cxn>
                <a:cxn ang="0">
                  <a:pos x="T4" y="T5"/>
                </a:cxn>
                <a:cxn ang="0">
                  <a:pos x="T6" y="T7"/>
                </a:cxn>
                <a:cxn ang="0">
                  <a:pos x="T8" y="T9"/>
                </a:cxn>
              </a:cxnLst>
              <a:rect l="0" t="0" r="r" b="b"/>
              <a:pathLst>
                <a:path w="114" h="16">
                  <a:moveTo>
                    <a:pt x="102" y="16"/>
                  </a:moveTo>
                  <a:cubicBezTo>
                    <a:pt x="68" y="16"/>
                    <a:pt x="34" y="16"/>
                    <a:pt x="0" y="16"/>
                  </a:cubicBezTo>
                  <a:cubicBezTo>
                    <a:pt x="5" y="11"/>
                    <a:pt x="10" y="5"/>
                    <a:pt x="15" y="0"/>
                  </a:cubicBezTo>
                  <a:cubicBezTo>
                    <a:pt x="48" y="0"/>
                    <a:pt x="81" y="0"/>
                    <a:pt x="114" y="0"/>
                  </a:cubicBezTo>
                  <a:cubicBezTo>
                    <a:pt x="110" y="5"/>
                    <a:pt x="106" y="11"/>
                    <a:pt x="102"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0" name="Freeform 65"/>
            <p:cNvSpPr>
              <a:spLocks/>
            </p:cNvSpPr>
            <p:nvPr/>
          </p:nvSpPr>
          <p:spPr bwMode="auto">
            <a:xfrm>
              <a:off x="2792412" y="3600451"/>
              <a:ext cx="279400" cy="42863"/>
            </a:xfrm>
            <a:custGeom>
              <a:avLst/>
              <a:gdLst>
                <a:gd name="T0" fmla="*/ 119 w 151"/>
                <a:gd name="T1" fmla="*/ 23 h 23"/>
                <a:gd name="T2" fmla="*/ 0 w 151"/>
                <a:gd name="T3" fmla="*/ 23 h 23"/>
                <a:gd name="T4" fmla="*/ 35 w 151"/>
                <a:gd name="T5" fmla="*/ 0 h 23"/>
                <a:gd name="T6" fmla="*/ 151 w 151"/>
                <a:gd name="T7" fmla="*/ 0 h 23"/>
                <a:gd name="T8" fmla="*/ 119 w 151"/>
                <a:gd name="T9" fmla="*/ 23 h 23"/>
              </a:gdLst>
              <a:ahLst/>
              <a:cxnLst>
                <a:cxn ang="0">
                  <a:pos x="T0" y="T1"/>
                </a:cxn>
                <a:cxn ang="0">
                  <a:pos x="T2" y="T3"/>
                </a:cxn>
                <a:cxn ang="0">
                  <a:pos x="T4" y="T5"/>
                </a:cxn>
                <a:cxn ang="0">
                  <a:pos x="T6" y="T7"/>
                </a:cxn>
                <a:cxn ang="0">
                  <a:pos x="T8" y="T9"/>
                </a:cxn>
              </a:cxnLst>
              <a:rect l="0" t="0" r="r" b="b"/>
              <a:pathLst>
                <a:path w="151" h="23">
                  <a:moveTo>
                    <a:pt x="119" y="23"/>
                  </a:moveTo>
                  <a:cubicBezTo>
                    <a:pt x="80" y="23"/>
                    <a:pt x="40" y="23"/>
                    <a:pt x="0" y="23"/>
                  </a:cubicBezTo>
                  <a:cubicBezTo>
                    <a:pt x="12" y="15"/>
                    <a:pt x="24" y="8"/>
                    <a:pt x="35" y="0"/>
                  </a:cubicBezTo>
                  <a:cubicBezTo>
                    <a:pt x="74" y="0"/>
                    <a:pt x="112" y="0"/>
                    <a:pt x="151" y="0"/>
                  </a:cubicBezTo>
                  <a:cubicBezTo>
                    <a:pt x="140" y="8"/>
                    <a:pt x="130" y="15"/>
                    <a:pt x="119" y="23"/>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1" name="Freeform 66"/>
            <p:cNvSpPr>
              <a:spLocks/>
            </p:cNvSpPr>
            <p:nvPr/>
          </p:nvSpPr>
          <p:spPr bwMode="auto">
            <a:xfrm>
              <a:off x="3038475" y="3600451"/>
              <a:ext cx="269875" cy="42863"/>
            </a:xfrm>
            <a:custGeom>
              <a:avLst/>
              <a:gdLst>
                <a:gd name="T0" fmla="*/ 120 w 146"/>
                <a:gd name="T1" fmla="*/ 23 h 23"/>
                <a:gd name="T2" fmla="*/ 0 w 146"/>
                <a:gd name="T3" fmla="*/ 23 h 23"/>
                <a:gd name="T4" fmla="*/ 31 w 146"/>
                <a:gd name="T5" fmla="*/ 0 h 23"/>
                <a:gd name="T6" fmla="*/ 146 w 146"/>
                <a:gd name="T7" fmla="*/ 0 h 23"/>
                <a:gd name="T8" fmla="*/ 120 w 146"/>
                <a:gd name="T9" fmla="*/ 23 h 23"/>
              </a:gdLst>
              <a:ahLst/>
              <a:cxnLst>
                <a:cxn ang="0">
                  <a:pos x="T0" y="T1"/>
                </a:cxn>
                <a:cxn ang="0">
                  <a:pos x="T2" y="T3"/>
                </a:cxn>
                <a:cxn ang="0">
                  <a:pos x="T4" y="T5"/>
                </a:cxn>
                <a:cxn ang="0">
                  <a:pos x="T6" y="T7"/>
                </a:cxn>
                <a:cxn ang="0">
                  <a:pos x="T8" y="T9"/>
                </a:cxn>
              </a:cxnLst>
              <a:rect l="0" t="0" r="r" b="b"/>
              <a:pathLst>
                <a:path w="146" h="23">
                  <a:moveTo>
                    <a:pt x="120" y="23"/>
                  </a:moveTo>
                  <a:cubicBezTo>
                    <a:pt x="80" y="23"/>
                    <a:pt x="40" y="23"/>
                    <a:pt x="0" y="23"/>
                  </a:cubicBezTo>
                  <a:cubicBezTo>
                    <a:pt x="10" y="15"/>
                    <a:pt x="21" y="8"/>
                    <a:pt x="31" y="0"/>
                  </a:cubicBezTo>
                  <a:cubicBezTo>
                    <a:pt x="69" y="0"/>
                    <a:pt x="107" y="0"/>
                    <a:pt x="146" y="0"/>
                  </a:cubicBezTo>
                  <a:cubicBezTo>
                    <a:pt x="137" y="8"/>
                    <a:pt x="129" y="15"/>
                    <a:pt x="120" y="23"/>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 name="Freeform 67"/>
            <p:cNvSpPr>
              <a:spLocks/>
            </p:cNvSpPr>
            <p:nvPr/>
          </p:nvSpPr>
          <p:spPr bwMode="auto">
            <a:xfrm>
              <a:off x="3284537" y="3600451"/>
              <a:ext cx="258763" cy="42863"/>
            </a:xfrm>
            <a:custGeom>
              <a:avLst/>
              <a:gdLst>
                <a:gd name="T0" fmla="*/ 120 w 141"/>
                <a:gd name="T1" fmla="*/ 23 h 23"/>
                <a:gd name="T2" fmla="*/ 0 w 141"/>
                <a:gd name="T3" fmla="*/ 23 h 23"/>
                <a:gd name="T4" fmla="*/ 26 w 141"/>
                <a:gd name="T5" fmla="*/ 0 h 23"/>
                <a:gd name="T6" fmla="*/ 141 w 141"/>
                <a:gd name="T7" fmla="*/ 0 h 23"/>
                <a:gd name="T8" fmla="*/ 120 w 141"/>
                <a:gd name="T9" fmla="*/ 23 h 23"/>
              </a:gdLst>
              <a:ahLst/>
              <a:cxnLst>
                <a:cxn ang="0">
                  <a:pos x="T0" y="T1"/>
                </a:cxn>
                <a:cxn ang="0">
                  <a:pos x="T2" y="T3"/>
                </a:cxn>
                <a:cxn ang="0">
                  <a:pos x="T4" y="T5"/>
                </a:cxn>
                <a:cxn ang="0">
                  <a:pos x="T6" y="T7"/>
                </a:cxn>
                <a:cxn ang="0">
                  <a:pos x="T8" y="T9"/>
                </a:cxn>
              </a:cxnLst>
              <a:rect l="0" t="0" r="r" b="b"/>
              <a:pathLst>
                <a:path w="141" h="23">
                  <a:moveTo>
                    <a:pt x="120" y="23"/>
                  </a:moveTo>
                  <a:cubicBezTo>
                    <a:pt x="80" y="23"/>
                    <a:pt x="40" y="23"/>
                    <a:pt x="0" y="23"/>
                  </a:cubicBezTo>
                  <a:cubicBezTo>
                    <a:pt x="9" y="15"/>
                    <a:pt x="17" y="8"/>
                    <a:pt x="26" y="0"/>
                  </a:cubicBezTo>
                  <a:cubicBezTo>
                    <a:pt x="64" y="0"/>
                    <a:pt x="103" y="0"/>
                    <a:pt x="141" y="0"/>
                  </a:cubicBezTo>
                  <a:cubicBezTo>
                    <a:pt x="134" y="8"/>
                    <a:pt x="127" y="15"/>
                    <a:pt x="120" y="23"/>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 name="Freeform 68"/>
            <p:cNvSpPr>
              <a:spLocks/>
            </p:cNvSpPr>
            <p:nvPr/>
          </p:nvSpPr>
          <p:spPr bwMode="auto">
            <a:xfrm>
              <a:off x="5338763" y="3600451"/>
              <a:ext cx="250825" cy="42863"/>
            </a:xfrm>
            <a:custGeom>
              <a:avLst/>
              <a:gdLst>
                <a:gd name="T0" fmla="*/ 136 w 136"/>
                <a:gd name="T1" fmla="*/ 23 h 23"/>
                <a:gd name="T2" fmla="*/ 16 w 136"/>
                <a:gd name="T3" fmla="*/ 23 h 23"/>
                <a:gd name="T4" fmla="*/ 0 w 136"/>
                <a:gd name="T5" fmla="*/ 0 h 23"/>
                <a:gd name="T6" fmla="*/ 115 w 136"/>
                <a:gd name="T7" fmla="*/ 0 h 23"/>
                <a:gd name="T8" fmla="*/ 136 w 136"/>
                <a:gd name="T9" fmla="*/ 23 h 23"/>
              </a:gdLst>
              <a:ahLst/>
              <a:cxnLst>
                <a:cxn ang="0">
                  <a:pos x="T0" y="T1"/>
                </a:cxn>
                <a:cxn ang="0">
                  <a:pos x="T2" y="T3"/>
                </a:cxn>
                <a:cxn ang="0">
                  <a:pos x="T4" y="T5"/>
                </a:cxn>
                <a:cxn ang="0">
                  <a:pos x="T6" y="T7"/>
                </a:cxn>
                <a:cxn ang="0">
                  <a:pos x="T8" y="T9"/>
                </a:cxn>
              </a:cxnLst>
              <a:rect l="0" t="0" r="r" b="b"/>
              <a:pathLst>
                <a:path w="136" h="23">
                  <a:moveTo>
                    <a:pt x="136" y="23"/>
                  </a:moveTo>
                  <a:cubicBezTo>
                    <a:pt x="96" y="23"/>
                    <a:pt x="56" y="23"/>
                    <a:pt x="16" y="23"/>
                  </a:cubicBezTo>
                  <a:cubicBezTo>
                    <a:pt x="11" y="15"/>
                    <a:pt x="6" y="8"/>
                    <a:pt x="0" y="0"/>
                  </a:cubicBezTo>
                  <a:cubicBezTo>
                    <a:pt x="39" y="0"/>
                    <a:pt x="77" y="0"/>
                    <a:pt x="115" y="0"/>
                  </a:cubicBezTo>
                  <a:cubicBezTo>
                    <a:pt x="122" y="8"/>
                    <a:pt x="129" y="15"/>
                    <a:pt x="136" y="23"/>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 name="Freeform 69"/>
            <p:cNvSpPr>
              <a:spLocks/>
            </p:cNvSpPr>
            <p:nvPr/>
          </p:nvSpPr>
          <p:spPr bwMode="auto">
            <a:xfrm>
              <a:off x="5575300" y="3600451"/>
              <a:ext cx="260350" cy="42863"/>
            </a:xfrm>
            <a:custGeom>
              <a:avLst/>
              <a:gdLst>
                <a:gd name="T0" fmla="*/ 141 w 141"/>
                <a:gd name="T1" fmla="*/ 23 h 23"/>
                <a:gd name="T2" fmla="*/ 22 w 141"/>
                <a:gd name="T3" fmla="*/ 23 h 23"/>
                <a:gd name="T4" fmla="*/ 0 w 141"/>
                <a:gd name="T5" fmla="*/ 0 h 23"/>
                <a:gd name="T6" fmla="*/ 116 w 141"/>
                <a:gd name="T7" fmla="*/ 0 h 23"/>
                <a:gd name="T8" fmla="*/ 141 w 141"/>
                <a:gd name="T9" fmla="*/ 23 h 23"/>
              </a:gdLst>
              <a:ahLst/>
              <a:cxnLst>
                <a:cxn ang="0">
                  <a:pos x="T0" y="T1"/>
                </a:cxn>
                <a:cxn ang="0">
                  <a:pos x="T2" y="T3"/>
                </a:cxn>
                <a:cxn ang="0">
                  <a:pos x="T4" y="T5"/>
                </a:cxn>
                <a:cxn ang="0">
                  <a:pos x="T6" y="T7"/>
                </a:cxn>
                <a:cxn ang="0">
                  <a:pos x="T8" y="T9"/>
                </a:cxn>
              </a:cxnLst>
              <a:rect l="0" t="0" r="r" b="b"/>
              <a:pathLst>
                <a:path w="141" h="23">
                  <a:moveTo>
                    <a:pt x="141" y="23"/>
                  </a:moveTo>
                  <a:cubicBezTo>
                    <a:pt x="101" y="23"/>
                    <a:pt x="61" y="23"/>
                    <a:pt x="22" y="23"/>
                  </a:cubicBezTo>
                  <a:cubicBezTo>
                    <a:pt x="14" y="15"/>
                    <a:pt x="7" y="8"/>
                    <a:pt x="0" y="0"/>
                  </a:cubicBezTo>
                  <a:cubicBezTo>
                    <a:pt x="39" y="0"/>
                    <a:pt x="77" y="0"/>
                    <a:pt x="116" y="0"/>
                  </a:cubicBezTo>
                  <a:cubicBezTo>
                    <a:pt x="124" y="8"/>
                    <a:pt x="132" y="15"/>
                    <a:pt x="141" y="23"/>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 name="Freeform 70"/>
            <p:cNvSpPr>
              <a:spLocks/>
            </p:cNvSpPr>
            <p:nvPr/>
          </p:nvSpPr>
          <p:spPr bwMode="auto">
            <a:xfrm>
              <a:off x="5813425" y="3600451"/>
              <a:ext cx="234950" cy="19050"/>
            </a:xfrm>
            <a:custGeom>
              <a:avLst/>
              <a:gdLst>
                <a:gd name="T0" fmla="*/ 128 w 128"/>
                <a:gd name="T1" fmla="*/ 10 h 10"/>
                <a:gd name="T2" fmla="*/ 11 w 128"/>
                <a:gd name="T3" fmla="*/ 10 h 10"/>
                <a:gd name="T4" fmla="*/ 0 w 128"/>
                <a:gd name="T5" fmla="*/ 0 h 10"/>
                <a:gd name="T6" fmla="*/ 115 w 128"/>
                <a:gd name="T7" fmla="*/ 0 h 10"/>
                <a:gd name="T8" fmla="*/ 128 w 128"/>
                <a:gd name="T9" fmla="*/ 10 h 10"/>
              </a:gdLst>
              <a:ahLst/>
              <a:cxnLst>
                <a:cxn ang="0">
                  <a:pos x="T0" y="T1"/>
                </a:cxn>
                <a:cxn ang="0">
                  <a:pos x="T2" y="T3"/>
                </a:cxn>
                <a:cxn ang="0">
                  <a:pos x="T4" y="T5"/>
                </a:cxn>
                <a:cxn ang="0">
                  <a:pos x="T6" y="T7"/>
                </a:cxn>
                <a:cxn ang="0">
                  <a:pos x="T8" y="T9"/>
                </a:cxn>
              </a:cxnLst>
              <a:rect l="0" t="0" r="r" b="b"/>
              <a:pathLst>
                <a:path w="128" h="10">
                  <a:moveTo>
                    <a:pt x="128" y="10"/>
                  </a:moveTo>
                  <a:cubicBezTo>
                    <a:pt x="89" y="10"/>
                    <a:pt x="50" y="10"/>
                    <a:pt x="11" y="10"/>
                  </a:cubicBezTo>
                  <a:cubicBezTo>
                    <a:pt x="7" y="7"/>
                    <a:pt x="3" y="3"/>
                    <a:pt x="0" y="0"/>
                  </a:cubicBezTo>
                  <a:cubicBezTo>
                    <a:pt x="38" y="0"/>
                    <a:pt x="76" y="0"/>
                    <a:pt x="115" y="0"/>
                  </a:cubicBezTo>
                  <a:cubicBezTo>
                    <a:pt x="119" y="3"/>
                    <a:pt x="123" y="7"/>
                    <a:pt x="128" y="1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 name="Freeform 71"/>
            <p:cNvSpPr>
              <a:spLocks/>
            </p:cNvSpPr>
            <p:nvPr/>
          </p:nvSpPr>
          <p:spPr bwMode="auto">
            <a:xfrm>
              <a:off x="5838825" y="3622676"/>
              <a:ext cx="241300" cy="20638"/>
            </a:xfrm>
            <a:custGeom>
              <a:avLst/>
              <a:gdLst>
                <a:gd name="T0" fmla="*/ 131 w 131"/>
                <a:gd name="T1" fmla="*/ 11 h 11"/>
                <a:gd name="T2" fmla="*/ 12 w 131"/>
                <a:gd name="T3" fmla="*/ 11 h 11"/>
                <a:gd name="T4" fmla="*/ 0 w 131"/>
                <a:gd name="T5" fmla="*/ 0 h 11"/>
                <a:gd name="T6" fmla="*/ 117 w 131"/>
                <a:gd name="T7" fmla="*/ 0 h 11"/>
                <a:gd name="T8" fmla="*/ 131 w 131"/>
                <a:gd name="T9" fmla="*/ 11 h 11"/>
              </a:gdLst>
              <a:ahLst/>
              <a:cxnLst>
                <a:cxn ang="0">
                  <a:pos x="T0" y="T1"/>
                </a:cxn>
                <a:cxn ang="0">
                  <a:pos x="T2" y="T3"/>
                </a:cxn>
                <a:cxn ang="0">
                  <a:pos x="T4" y="T5"/>
                </a:cxn>
                <a:cxn ang="0">
                  <a:pos x="T6" y="T7"/>
                </a:cxn>
                <a:cxn ang="0">
                  <a:pos x="T8" y="T9"/>
                </a:cxn>
              </a:cxnLst>
              <a:rect l="0" t="0" r="r" b="b"/>
              <a:pathLst>
                <a:path w="131" h="11">
                  <a:moveTo>
                    <a:pt x="131" y="11"/>
                  </a:moveTo>
                  <a:cubicBezTo>
                    <a:pt x="91" y="11"/>
                    <a:pt x="52" y="11"/>
                    <a:pt x="12" y="11"/>
                  </a:cubicBezTo>
                  <a:cubicBezTo>
                    <a:pt x="8" y="7"/>
                    <a:pt x="4" y="4"/>
                    <a:pt x="0" y="0"/>
                  </a:cubicBezTo>
                  <a:cubicBezTo>
                    <a:pt x="39" y="0"/>
                    <a:pt x="78" y="0"/>
                    <a:pt x="117" y="0"/>
                  </a:cubicBezTo>
                  <a:cubicBezTo>
                    <a:pt x="122" y="4"/>
                    <a:pt x="127" y="7"/>
                    <a:pt x="131" y="11"/>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 name="Freeform 72"/>
            <p:cNvSpPr>
              <a:spLocks/>
            </p:cNvSpPr>
            <p:nvPr/>
          </p:nvSpPr>
          <p:spPr bwMode="auto">
            <a:xfrm>
              <a:off x="6054725" y="3600451"/>
              <a:ext cx="277813" cy="42863"/>
            </a:xfrm>
            <a:custGeom>
              <a:avLst/>
              <a:gdLst>
                <a:gd name="T0" fmla="*/ 151 w 151"/>
                <a:gd name="T1" fmla="*/ 23 h 23"/>
                <a:gd name="T2" fmla="*/ 31 w 151"/>
                <a:gd name="T3" fmla="*/ 23 h 23"/>
                <a:gd name="T4" fmla="*/ 0 w 151"/>
                <a:gd name="T5" fmla="*/ 0 h 23"/>
                <a:gd name="T6" fmla="*/ 115 w 151"/>
                <a:gd name="T7" fmla="*/ 0 h 23"/>
                <a:gd name="T8" fmla="*/ 151 w 151"/>
                <a:gd name="T9" fmla="*/ 23 h 23"/>
              </a:gdLst>
              <a:ahLst/>
              <a:cxnLst>
                <a:cxn ang="0">
                  <a:pos x="T0" y="T1"/>
                </a:cxn>
                <a:cxn ang="0">
                  <a:pos x="T2" y="T3"/>
                </a:cxn>
                <a:cxn ang="0">
                  <a:pos x="T4" y="T5"/>
                </a:cxn>
                <a:cxn ang="0">
                  <a:pos x="T6" y="T7"/>
                </a:cxn>
                <a:cxn ang="0">
                  <a:pos x="T8" y="T9"/>
                </a:cxn>
              </a:cxnLst>
              <a:rect l="0" t="0" r="r" b="b"/>
              <a:pathLst>
                <a:path w="151" h="23">
                  <a:moveTo>
                    <a:pt x="151" y="23"/>
                  </a:moveTo>
                  <a:cubicBezTo>
                    <a:pt x="111" y="23"/>
                    <a:pt x="71" y="23"/>
                    <a:pt x="31" y="23"/>
                  </a:cubicBezTo>
                  <a:cubicBezTo>
                    <a:pt x="21" y="15"/>
                    <a:pt x="10" y="8"/>
                    <a:pt x="0" y="0"/>
                  </a:cubicBezTo>
                  <a:cubicBezTo>
                    <a:pt x="39" y="0"/>
                    <a:pt x="77" y="0"/>
                    <a:pt x="115" y="0"/>
                  </a:cubicBezTo>
                  <a:cubicBezTo>
                    <a:pt x="127" y="8"/>
                    <a:pt x="139" y="15"/>
                    <a:pt x="151" y="23"/>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 name="Freeform 73"/>
            <p:cNvSpPr>
              <a:spLocks/>
            </p:cNvSpPr>
            <p:nvPr/>
          </p:nvSpPr>
          <p:spPr bwMode="auto">
            <a:xfrm>
              <a:off x="3529012" y="3600451"/>
              <a:ext cx="309563" cy="42863"/>
            </a:xfrm>
            <a:custGeom>
              <a:avLst/>
              <a:gdLst>
                <a:gd name="T0" fmla="*/ 153 w 168"/>
                <a:gd name="T1" fmla="*/ 23 h 23"/>
                <a:gd name="T2" fmla="*/ 0 w 168"/>
                <a:gd name="T3" fmla="*/ 23 h 23"/>
                <a:gd name="T4" fmla="*/ 21 w 168"/>
                <a:gd name="T5" fmla="*/ 0 h 23"/>
                <a:gd name="T6" fmla="*/ 168 w 168"/>
                <a:gd name="T7" fmla="*/ 0 h 23"/>
                <a:gd name="T8" fmla="*/ 153 w 168"/>
                <a:gd name="T9" fmla="*/ 23 h 23"/>
              </a:gdLst>
              <a:ahLst/>
              <a:cxnLst>
                <a:cxn ang="0">
                  <a:pos x="T0" y="T1"/>
                </a:cxn>
                <a:cxn ang="0">
                  <a:pos x="T2" y="T3"/>
                </a:cxn>
                <a:cxn ang="0">
                  <a:pos x="T4" y="T5"/>
                </a:cxn>
                <a:cxn ang="0">
                  <a:pos x="T6" y="T7"/>
                </a:cxn>
                <a:cxn ang="0">
                  <a:pos x="T8" y="T9"/>
                </a:cxn>
              </a:cxnLst>
              <a:rect l="0" t="0" r="r" b="b"/>
              <a:pathLst>
                <a:path w="168" h="23">
                  <a:moveTo>
                    <a:pt x="153" y="23"/>
                  </a:moveTo>
                  <a:cubicBezTo>
                    <a:pt x="102" y="23"/>
                    <a:pt x="51" y="23"/>
                    <a:pt x="0" y="23"/>
                  </a:cubicBezTo>
                  <a:cubicBezTo>
                    <a:pt x="7" y="15"/>
                    <a:pt x="14" y="8"/>
                    <a:pt x="21" y="0"/>
                  </a:cubicBezTo>
                  <a:cubicBezTo>
                    <a:pt x="70" y="0"/>
                    <a:pt x="119" y="0"/>
                    <a:pt x="168" y="0"/>
                  </a:cubicBezTo>
                  <a:cubicBezTo>
                    <a:pt x="163" y="8"/>
                    <a:pt x="158" y="15"/>
                    <a:pt x="153" y="23"/>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 name="Freeform 74"/>
            <p:cNvSpPr>
              <a:spLocks/>
            </p:cNvSpPr>
            <p:nvPr/>
          </p:nvSpPr>
          <p:spPr bwMode="auto">
            <a:xfrm>
              <a:off x="5045075" y="3600451"/>
              <a:ext cx="301625" cy="42863"/>
            </a:xfrm>
            <a:custGeom>
              <a:avLst/>
              <a:gdLst>
                <a:gd name="T0" fmla="*/ 163 w 163"/>
                <a:gd name="T1" fmla="*/ 23 h 23"/>
                <a:gd name="T2" fmla="*/ 10 w 163"/>
                <a:gd name="T3" fmla="*/ 23 h 23"/>
                <a:gd name="T4" fmla="*/ 0 w 163"/>
                <a:gd name="T5" fmla="*/ 0 h 23"/>
                <a:gd name="T6" fmla="*/ 147 w 163"/>
                <a:gd name="T7" fmla="*/ 0 h 23"/>
                <a:gd name="T8" fmla="*/ 163 w 163"/>
                <a:gd name="T9" fmla="*/ 23 h 23"/>
              </a:gdLst>
              <a:ahLst/>
              <a:cxnLst>
                <a:cxn ang="0">
                  <a:pos x="T0" y="T1"/>
                </a:cxn>
                <a:cxn ang="0">
                  <a:pos x="T2" y="T3"/>
                </a:cxn>
                <a:cxn ang="0">
                  <a:pos x="T4" y="T5"/>
                </a:cxn>
                <a:cxn ang="0">
                  <a:pos x="T6" y="T7"/>
                </a:cxn>
                <a:cxn ang="0">
                  <a:pos x="T8" y="T9"/>
                </a:cxn>
              </a:cxnLst>
              <a:rect l="0" t="0" r="r" b="b"/>
              <a:pathLst>
                <a:path w="163" h="23">
                  <a:moveTo>
                    <a:pt x="163" y="23"/>
                  </a:moveTo>
                  <a:cubicBezTo>
                    <a:pt x="112" y="23"/>
                    <a:pt x="61" y="23"/>
                    <a:pt x="10" y="23"/>
                  </a:cubicBezTo>
                  <a:cubicBezTo>
                    <a:pt x="7" y="15"/>
                    <a:pt x="3" y="8"/>
                    <a:pt x="0" y="0"/>
                  </a:cubicBezTo>
                  <a:cubicBezTo>
                    <a:pt x="49" y="0"/>
                    <a:pt x="98" y="0"/>
                    <a:pt x="147" y="0"/>
                  </a:cubicBezTo>
                  <a:cubicBezTo>
                    <a:pt x="152" y="8"/>
                    <a:pt x="157" y="15"/>
                    <a:pt x="163" y="23"/>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 name="Freeform 75"/>
            <p:cNvSpPr>
              <a:spLocks/>
            </p:cNvSpPr>
            <p:nvPr/>
          </p:nvSpPr>
          <p:spPr bwMode="auto">
            <a:xfrm>
              <a:off x="3889375" y="3451226"/>
              <a:ext cx="204788" cy="30163"/>
            </a:xfrm>
            <a:custGeom>
              <a:avLst/>
              <a:gdLst>
                <a:gd name="T0" fmla="*/ 103 w 111"/>
                <a:gd name="T1" fmla="*/ 16 h 16"/>
                <a:gd name="T2" fmla="*/ 0 w 111"/>
                <a:gd name="T3" fmla="*/ 16 h 16"/>
                <a:gd name="T4" fmla="*/ 12 w 111"/>
                <a:gd name="T5" fmla="*/ 0 h 16"/>
                <a:gd name="T6" fmla="*/ 111 w 111"/>
                <a:gd name="T7" fmla="*/ 0 h 16"/>
                <a:gd name="T8" fmla="*/ 103 w 111"/>
                <a:gd name="T9" fmla="*/ 16 h 16"/>
              </a:gdLst>
              <a:ahLst/>
              <a:cxnLst>
                <a:cxn ang="0">
                  <a:pos x="T0" y="T1"/>
                </a:cxn>
                <a:cxn ang="0">
                  <a:pos x="T2" y="T3"/>
                </a:cxn>
                <a:cxn ang="0">
                  <a:pos x="T4" y="T5"/>
                </a:cxn>
                <a:cxn ang="0">
                  <a:pos x="T6" y="T7"/>
                </a:cxn>
                <a:cxn ang="0">
                  <a:pos x="T8" y="T9"/>
                </a:cxn>
              </a:cxnLst>
              <a:rect l="0" t="0" r="r" b="b"/>
              <a:pathLst>
                <a:path w="111" h="16">
                  <a:moveTo>
                    <a:pt x="103" y="16"/>
                  </a:moveTo>
                  <a:cubicBezTo>
                    <a:pt x="68" y="16"/>
                    <a:pt x="34" y="16"/>
                    <a:pt x="0" y="16"/>
                  </a:cubicBezTo>
                  <a:cubicBezTo>
                    <a:pt x="4" y="11"/>
                    <a:pt x="8" y="5"/>
                    <a:pt x="12" y="0"/>
                  </a:cubicBezTo>
                  <a:cubicBezTo>
                    <a:pt x="45" y="0"/>
                    <a:pt x="78" y="0"/>
                    <a:pt x="111" y="0"/>
                  </a:cubicBezTo>
                  <a:cubicBezTo>
                    <a:pt x="108" y="5"/>
                    <a:pt x="105" y="11"/>
                    <a:pt x="103"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 name="Freeform 76"/>
            <p:cNvSpPr>
              <a:spLocks/>
            </p:cNvSpPr>
            <p:nvPr/>
          </p:nvSpPr>
          <p:spPr bwMode="auto">
            <a:xfrm>
              <a:off x="4098925" y="3451226"/>
              <a:ext cx="196850" cy="30163"/>
            </a:xfrm>
            <a:custGeom>
              <a:avLst/>
              <a:gdLst>
                <a:gd name="T0" fmla="*/ 102 w 107"/>
                <a:gd name="T1" fmla="*/ 16 h 16"/>
                <a:gd name="T2" fmla="*/ 0 w 107"/>
                <a:gd name="T3" fmla="*/ 16 h 16"/>
                <a:gd name="T4" fmla="*/ 8 w 107"/>
                <a:gd name="T5" fmla="*/ 0 h 16"/>
                <a:gd name="T6" fmla="*/ 107 w 107"/>
                <a:gd name="T7" fmla="*/ 0 h 16"/>
                <a:gd name="T8" fmla="*/ 102 w 107"/>
                <a:gd name="T9" fmla="*/ 16 h 16"/>
              </a:gdLst>
              <a:ahLst/>
              <a:cxnLst>
                <a:cxn ang="0">
                  <a:pos x="T0" y="T1"/>
                </a:cxn>
                <a:cxn ang="0">
                  <a:pos x="T2" y="T3"/>
                </a:cxn>
                <a:cxn ang="0">
                  <a:pos x="T4" y="T5"/>
                </a:cxn>
                <a:cxn ang="0">
                  <a:pos x="T6" y="T7"/>
                </a:cxn>
                <a:cxn ang="0">
                  <a:pos x="T8" y="T9"/>
                </a:cxn>
              </a:cxnLst>
              <a:rect l="0" t="0" r="r" b="b"/>
              <a:pathLst>
                <a:path w="107" h="16">
                  <a:moveTo>
                    <a:pt x="102" y="16"/>
                  </a:moveTo>
                  <a:cubicBezTo>
                    <a:pt x="68" y="16"/>
                    <a:pt x="34" y="16"/>
                    <a:pt x="0" y="16"/>
                  </a:cubicBezTo>
                  <a:cubicBezTo>
                    <a:pt x="3" y="11"/>
                    <a:pt x="6" y="5"/>
                    <a:pt x="8" y="0"/>
                  </a:cubicBezTo>
                  <a:cubicBezTo>
                    <a:pt x="41" y="0"/>
                    <a:pt x="74" y="0"/>
                    <a:pt x="107" y="0"/>
                  </a:cubicBezTo>
                  <a:cubicBezTo>
                    <a:pt x="106" y="5"/>
                    <a:pt x="104" y="11"/>
                    <a:pt x="102"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 name="Freeform 77"/>
            <p:cNvSpPr>
              <a:spLocks/>
            </p:cNvSpPr>
            <p:nvPr/>
          </p:nvSpPr>
          <p:spPr bwMode="auto">
            <a:xfrm>
              <a:off x="4310062" y="3451226"/>
              <a:ext cx="188913" cy="30163"/>
            </a:xfrm>
            <a:custGeom>
              <a:avLst/>
              <a:gdLst>
                <a:gd name="T0" fmla="*/ 102 w 103"/>
                <a:gd name="T1" fmla="*/ 16 h 16"/>
                <a:gd name="T2" fmla="*/ 0 w 103"/>
                <a:gd name="T3" fmla="*/ 16 h 16"/>
                <a:gd name="T4" fmla="*/ 4 w 103"/>
                <a:gd name="T5" fmla="*/ 0 h 16"/>
                <a:gd name="T6" fmla="*/ 103 w 103"/>
                <a:gd name="T7" fmla="*/ 0 h 16"/>
                <a:gd name="T8" fmla="*/ 102 w 103"/>
                <a:gd name="T9" fmla="*/ 16 h 16"/>
              </a:gdLst>
              <a:ahLst/>
              <a:cxnLst>
                <a:cxn ang="0">
                  <a:pos x="T0" y="T1"/>
                </a:cxn>
                <a:cxn ang="0">
                  <a:pos x="T2" y="T3"/>
                </a:cxn>
                <a:cxn ang="0">
                  <a:pos x="T4" y="T5"/>
                </a:cxn>
                <a:cxn ang="0">
                  <a:pos x="T6" y="T7"/>
                </a:cxn>
                <a:cxn ang="0">
                  <a:pos x="T8" y="T9"/>
                </a:cxn>
              </a:cxnLst>
              <a:rect l="0" t="0" r="r" b="b"/>
              <a:pathLst>
                <a:path w="103" h="16">
                  <a:moveTo>
                    <a:pt x="102" y="16"/>
                  </a:moveTo>
                  <a:cubicBezTo>
                    <a:pt x="68" y="16"/>
                    <a:pt x="34" y="16"/>
                    <a:pt x="0" y="16"/>
                  </a:cubicBezTo>
                  <a:cubicBezTo>
                    <a:pt x="1" y="11"/>
                    <a:pt x="3" y="5"/>
                    <a:pt x="4" y="0"/>
                  </a:cubicBezTo>
                  <a:cubicBezTo>
                    <a:pt x="37" y="0"/>
                    <a:pt x="70" y="0"/>
                    <a:pt x="103" y="0"/>
                  </a:cubicBezTo>
                  <a:cubicBezTo>
                    <a:pt x="103" y="5"/>
                    <a:pt x="103" y="11"/>
                    <a:pt x="102"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 name="Freeform 78"/>
            <p:cNvSpPr>
              <a:spLocks/>
            </p:cNvSpPr>
            <p:nvPr/>
          </p:nvSpPr>
          <p:spPr bwMode="auto">
            <a:xfrm>
              <a:off x="4519612" y="3451226"/>
              <a:ext cx="188913" cy="30163"/>
            </a:xfrm>
            <a:custGeom>
              <a:avLst/>
              <a:gdLst>
                <a:gd name="T0" fmla="*/ 102 w 102"/>
                <a:gd name="T1" fmla="*/ 16 h 16"/>
                <a:gd name="T2" fmla="*/ 0 w 102"/>
                <a:gd name="T3" fmla="*/ 16 h 16"/>
                <a:gd name="T4" fmla="*/ 1 w 102"/>
                <a:gd name="T5" fmla="*/ 0 h 16"/>
                <a:gd name="T6" fmla="*/ 100 w 102"/>
                <a:gd name="T7" fmla="*/ 0 h 16"/>
                <a:gd name="T8" fmla="*/ 102 w 102"/>
                <a:gd name="T9" fmla="*/ 16 h 16"/>
              </a:gdLst>
              <a:ahLst/>
              <a:cxnLst>
                <a:cxn ang="0">
                  <a:pos x="T0" y="T1"/>
                </a:cxn>
                <a:cxn ang="0">
                  <a:pos x="T2" y="T3"/>
                </a:cxn>
                <a:cxn ang="0">
                  <a:pos x="T4" y="T5"/>
                </a:cxn>
                <a:cxn ang="0">
                  <a:pos x="T6" y="T7"/>
                </a:cxn>
                <a:cxn ang="0">
                  <a:pos x="T8" y="T9"/>
                </a:cxn>
              </a:cxnLst>
              <a:rect l="0" t="0" r="r" b="b"/>
              <a:pathLst>
                <a:path w="102" h="16">
                  <a:moveTo>
                    <a:pt x="102" y="16"/>
                  </a:moveTo>
                  <a:cubicBezTo>
                    <a:pt x="68" y="16"/>
                    <a:pt x="34" y="16"/>
                    <a:pt x="0" y="16"/>
                  </a:cubicBezTo>
                  <a:cubicBezTo>
                    <a:pt x="0" y="11"/>
                    <a:pt x="0" y="5"/>
                    <a:pt x="1" y="0"/>
                  </a:cubicBezTo>
                  <a:cubicBezTo>
                    <a:pt x="34" y="0"/>
                    <a:pt x="67" y="0"/>
                    <a:pt x="100" y="0"/>
                  </a:cubicBezTo>
                  <a:cubicBezTo>
                    <a:pt x="100" y="5"/>
                    <a:pt x="101" y="11"/>
                    <a:pt x="102"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 name="Freeform 79"/>
            <p:cNvSpPr>
              <a:spLocks/>
            </p:cNvSpPr>
            <p:nvPr/>
          </p:nvSpPr>
          <p:spPr bwMode="auto">
            <a:xfrm>
              <a:off x="4724400" y="3451226"/>
              <a:ext cx="193675" cy="30163"/>
            </a:xfrm>
            <a:custGeom>
              <a:avLst/>
              <a:gdLst>
                <a:gd name="T0" fmla="*/ 105 w 105"/>
                <a:gd name="T1" fmla="*/ 16 h 16"/>
                <a:gd name="T2" fmla="*/ 3 w 105"/>
                <a:gd name="T3" fmla="*/ 16 h 16"/>
                <a:gd name="T4" fmla="*/ 0 w 105"/>
                <a:gd name="T5" fmla="*/ 0 h 16"/>
                <a:gd name="T6" fmla="*/ 99 w 105"/>
                <a:gd name="T7" fmla="*/ 0 h 16"/>
                <a:gd name="T8" fmla="*/ 105 w 105"/>
                <a:gd name="T9" fmla="*/ 16 h 16"/>
              </a:gdLst>
              <a:ahLst/>
              <a:cxnLst>
                <a:cxn ang="0">
                  <a:pos x="T0" y="T1"/>
                </a:cxn>
                <a:cxn ang="0">
                  <a:pos x="T2" y="T3"/>
                </a:cxn>
                <a:cxn ang="0">
                  <a:pos x="T4" y="T5"/>
                </a:cxn>
                <a:cxn ang="0">
                  <a:pos x="T6" y="T7"/>
                </a:cxn>
                <a:cxn ang="0">
                  <a:pos x="T8" y="T9"/>
                </a:cxn>
              </a:cxnLst>
              <a:rect l="0" t="0" r="r" b="b"/>
              <a:pathLst>
                <a:path w="105" h="16">
                  <a:moveTo>
                    <a:pt x="105" y="16"/>
                  </a:moveTo>
                  <a:cubicBezTo>
                    <a:pt x="71" y="16"/>
                    <a:pt x="37" y="16"/>
                    <a:pt x="3" y="16"/>
                  </a:cubicBezTo>
                  <a:cubicBezTo>
                    <a:pt x="2" y="11"/>
                    <a:pt x="1" y="5"/>
                    <a:pt x="0" y="0"/>
                  </a:cubicBezTo>
                  <a:cubicBezTo>
                    <a:pt x="33" y="0"/>
                    <a:pt x="66" y="0"/>
                    <a:pt x="99" y="0"/>
                  </a:cubicBezTo>
                  <a:cubicBezTo>
                    <a:pt x="101" y="5"/>
                    <a:pt x="103" y="11"/>
                    <a:pt x="105"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5" name="Freeform 80"/>
            <p:cNvSpPr>
              <a:spLocks/>
            </p:cNvSpPr>
            <p:nvPr/>
          </p:nvSpPr>
          <p:spPr bwMode="auto">
            <a:xfrm>
              <a:off x="4927600" y="3451226"/>
              <a:ext cx="201613" cy="30163"/>
            </a:xfrm>
            <a:custGeom>
              <a:avLst/>
              <a:gdLst>
                <a:gd name="T0" fmla="*/ 109 w 109"/>
                <a:gd name="T1" fmla="*/ 16 h 16"/>
                <a:gd name="T2" fmla="*/ 6 w 109"/>
                <a:gd name="T3" fmla="*/ 16 h 16"/>
                <a:gd name="T4" fmla="*/ 0 w 109"/>
                <a:gd name="T5" fmla="*/ 0 h 16"/>
                <a:gd name="T6" fmla="*/ 99 w 109"/>
                <a:gd name="T7" fmla="*/ 0 h 16"/>
                <a:gd name="T8" fmla="*/ 109 w 109"/>
                <a:gd name="T9" fmla="*/ 16 h 16"/>
              </a:gdLst>
              <a:ahLst/>
              <a:cxnLst>
                <a:cxn ang="0">
                  <a:pos x="T0" y="T1"/>
                </a:cxn>
                <a:cxn ang="0">
                  <a:pos x="T2" y="T3"/>
                </a:cxn>
                <a:cxn ang="0">
                  <a:pos x="T4" y="T5"/>
                </a:cxn>
                <a:cxn ang="0">
                  <a:pos x="T6" y="T7"/>
                </a:cxn>
                <a:cxn ang="0">
                  <a:pos x="T8" y="T9"/>
                </a:cxn>
              </a:cxnLst>
              <a:rect l="0" t="0" r="r" b="b"/>
              <a:pathLst>
                <a:path w="109" h="16">
                  <a:moveTo>
                    <a:pt x="109" y="16"/>
                  </a:moveTo>
                  <a:cubicBezTo>
                    <a:pt x="75" y="16"/>
                    <a:pt x="41" y="16"/>
                    <a:pt x="6" y="16"/>
                  </a:cubicBezTo>
                  <a:cubicBezTo>
                    <a:pt x="4" y="11"/>
                    <a:pt x="2" y="5"/>
                    <a:pt x="0" y="0"/>
                  </a:cubicBezTo>
                  <a:cubicBezTo>
                    <a:pt x="33" y="0"/>
                    <a:pt x="66" y="0"/>
                    <a:pt x="99" y="0"/>
                  </a:cubicBezTo>
                  <a:cubicBezTo>
                    <a:pt x="102" y="5"/>
                    <a:pt x="105" y="11"/>
                    <a:pt x="109"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6" name="Freeform 81"/>
            <p:cNvSpPr>
              <a:spLocks/>
            </p:cNvSpPr>
            <p:nvPr/>
          </p:nvSpPr>
          <p:spPr bwMode="auto">
            <a:xfrm>
              <a:off x="5130800" y="3451226"/>
              <a:ext cx="207963" cy="30163"/>
            </a:xfrm>
            <a:custGeom>
              <a:avLst/>
              <a:gdLst>
                <a:gd name="T0" fmla="*/ 113 w 113"/>
                <a:gd name="T1" fmla="*/ 16 h 16"/>
                <a:gd name="T2" fmla="*/ 10 w 113"/>
                <a:gd name="T3" fmla="*/ 16 h 16"/>
                <a:gd name="T4" fmla="*/ 0 w 113"/>
                <a:gd name="T5" fmla="*/ 0 h 16"/>
                <a:gd name="T6" fmla="*/ 99 w 113"/>
                <a:gd name="T7" fmla="*/ 0 h 16"/>
                <a:gd name="T8" fmla="*/ 113 w 113"/>
                <a:gd name="T9" fmla="*/ 16 h 16"/>
              </a:gdLst>
              <a:ahLst/>
              <a:cxnLst>
                <a:cxn ang="0">
                  <a:pos x="T0" y="T1"/>
                </a:cxn>
                <a:cxn ang="0">
                  <a:pos x="T2" y="T3"/>
                </a:cxn>
                <a:cxn ang="0">
                  <a:pos x="T4" y="T5"/>
                </a:cxn>
                <a:cxn ang="0">
                  <a:pos x="T6" y="T7"/>
                </a:cxn>
                <a:cxn ang="0">
                  <a:pos x="T8" y="T9"/>
                </a:cxn>
              </a:cxnLst>
              <a:rect l="0" t="0" r="r" b="b"/>
              <a:pathLst>
                <a:path w="113" h="16">
                  <a:moveTo>
                    <a:pt x="113" y="16"/>
                  </a:moveTo>
                  <a:cubicBezTo>
                    <a:pt x="78" y="16"/>
                    <a:pt x="44" y="16"/>
                    <a:pt x="10" y="16"/>
                  </a:cubicBezTo>
                  <a:cubicBezTo>
                    <a:pt x="7" y="11"/>
                    <a:pt x="3" y="5"/>
                    <a:pt x="0" y="0"/>
                  </a:cubicBezTo>
                  <a:cubicBezTo>
                    <a:pt x="33" y="0"/>
                    <a:pt x="66" y="0"/>
                    <a:pt x="99" y="0"/>
                  </a:cubicBezTo>
                  <a:cubicBezTo>
                    <a:pt x="104" y="5"/>
                    <a:pt x="108" y="11"/>
                    <a:pt x="113"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7" name="Freeform 82"/>
            <p:cNvSpPr>
              <a:spLocks/>
            </p:cNvSpPr>
            <p:nvPr/>
          </p:nvSpPr>
          <p:spPr bwMode="auto">
            <a:xfrm>
              <a:off x="5334000" y="3451226"/>
              <a:ext cx="212725" cy="30163"/>
            </a:xfrm>
            <a:custGeom>
              <a:avLst/>
              <a:gdLst>
                <a:gd name="T0" fmla="*/ 116 w 116"/>
                <a:gd name="T1" fmla="*/ 16 h 16"/>
                <a:gd name="T2" fmla="*/ 14 w 116"/>
                <a:gd name="T3" fmla="*/ 16 h 16"/>
                <a:gd name="T4" fmla="*/ 0 w 116"/>
                <a:gd name="T5" fmla="*/ 0 h 16"/>
                <a:gd name="T6" fmla="*/ 99 w 116"/>
                <a:gd name="T7" fmla="*/ 0 h 16"/>
                <a:gd name="T8" fmla="*/ 116 w 116"/>
                <a:gd name="T9" fmla="*/ 16 h 16"/>
              </a:gdLst>
              <a:ahLst/>
              <a:cxnLst>
                <a:cxn ang="0">
                  <a:pos x="T0" y="T1"/>
                </a:cxn>
                <a:cxn ang="0">
                  <a:pos x="T2" y="T3"/>
                </a:cxn>
                <a:cxn ang="0">
                  <a:pos x="T4" y="T5"/>
                </a:cxn>
                <a:cxn ang="0">
                  <a:pos x="T6" y="T7"/>
                </a:cxn>
                <a:cxn ang="0">
                  <a:pos x="T8" y="T9"/>
                </a:cxn>
              </a:cxnLst>
              <a:rect l="0" t="0" r="r" b="b"/>
              <a:pathLst>
                <a:path w="116" h="16">
                  <a:moveTo>
                    <a:pt x="116" y="16"/>
                  </a:moveTo>
                  <a:cubicBezTo>
                    <a:pt x="82" y="16"/>
                    <a:pt x="48" y="16"/>
                    <a:pt x="14" y="16"/>
                  </a:cubicBezTo>
                  <a:cubicBezTo>
                    <a:pt x="9" y="11"/>
                    <a:pt x="5" y="5"/>
                    <a:pt x="0" y="0"/>
                  </a:cubicBezTo>
                  <a:cubicBezTo>
                    <a:pt x="33" y="0"/>
                    <a:pt x="66" y="0"/>
                    <a:pt x="99" y="0"/>
                  </a:cubicBezTo>
                  <a:cubicBezTo>
                    <a:pt x="105" y="5"/>
                    <a:pt x="111" y="11"/>
                    <a:pt x="116"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8" name="Freeform 83"/>
            <p:cNvSpPr>
              <a:spLocks/>
            </p:cNvSpPr>
            <p:nvPr/>
          </p:nvSpPr>
          <p:spPr bwMode="auto">
            <a:xfrm>
              <a:off x="5538788" y="3451226"/>
              <a:ext cx="219075" cy="30163"/>
            </a:xfrm>
            <a:custGeom>
              <a:avLst/>
              <a:gdLst>
                <a:gd name="T0" fmla="*/ 119 w 119"/>
                <a:gd name="T1" fmla="*/ 16 h 16"/>
                <a:gd name="T2" fmla="*/ 17 w 119"/>
                <a:gd name="T3" fmla="*/ 16 h 16"/>
                <a:gd name="T4" fmla="*/ 0 w 119"/>
                <a:gd name="T5" fmla="*/ 0 h 16"/>
                <a:gd name="T6" fmla="*/ 99 w 119"/>
                <a:gd name="T7" fmla="*/ 0 h 16"/>
                <a:gd name="T8" fmla="*/ 119 w 119"/>
                <a:gd name="T9" fmla="*/ 16 h 16"/>
              </a:gdLst>
              <a:ahLst/>
              <a:cxnLst>
                <a:cxn ang="0">
                  <a:pos x="T0" y="T1"/>
                </a:cxn>
                <a:cxn ang="0">
                  <a:pos x="T2" y="T3"/>
                </a:cxn>
                <a:cxn ang="0">
                  <a:pos x="T4" y="T5"/>
                </a:cxn>
                <a:cxn ang="0">
                  <a:pos x="T6" y="T7"/>
                </a:cxn>
                <a:cxn ang="0">
                  <a:pos x="T8" y="T9"/>
                </a:cxn>
              </a:cxnLst>
              <a:rect l="0" t="0" r="r" b="b"/>
              <a:pathLst>
                <a:path w="119" h="16">
                  <a:moveTo>
                    <a:pt x="119" y="16"/>
                  </a:moveTo>
                  <a:cubicBezTo>
                    <a:pt x="85" y="16"/>
                    <a:pt x="51" y="16"/>
                    <a:pt x="17" y="16"/>
                  </a:cubicBezTo>
                  <a:cubicBezTo>
                    <a:pt x="11" y="11"/>
                    <a:pt x="5" y="5"/>
                    <a:pt x="0" y="0"/>
                  </a:cubicBezTo>
                  <a:cubicBezTo>
                    <a:pt x="33" y="0"/>
                    <a:pt x="66" y="0"/>
                    <a:pt x="99" y="0"/>
                  </a:cubicBezTo>
                  <a:cubicBezTo>
                    <a:pt x="105" y="5"/>
                    <a:pt x="112" y="11"/>
                    <a:pt x="119"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9" name="Freeform 84"/>
            <p:cNvSpPr>
              <a:spLocks/>
            </p:cNvSpPr>
            <p:nvPr/>
          </p:nvSpPr>
          <p:spPr bwMode="auto">
            <a:xfrm>
              <a:off x="5740400" y="3451226"/>
              <a:ext cx="336550" cy="30163"/>
            </a:xfrm>
            <a:custGeom>
              <a:avLst/>
              <a:gdLst>
                <a:gd name="T0" fmla="*/ 182 w 182"/>
                <a:gd name="T1" fmla="*/ 16 h 16"/>
                <a:gd name="T2" fmla="*/ 21 w 182"/>
                <a:gd name="T3" fmla="*/ 16 h 16"/>
                <a:gd name="T4" fmla="*/ 0 w 182"/>
                <a:gd name="T5" fmla="*/ 0 h 16"/>
                <a:gd name="T6" fmla="*/ 156 w 182"/>
                <a:gd name="T7" fmla="*/ 0 h 16"/>
                <a:gd name="T8" fmla="*/ 182 w 182"/>
                <a:gd name="T9" fmla="*/ 16 h 16"/>
              </a:gdLst>
              <a:ahLst/>
              <a:cxnLst>
                <a:cxn ang="0">
                  <a:pos x="T0" y="T1"/>
                </a:cxn>
                <a:cxn ang="0">
                  <a:pos x="T2" y="T3"/>
                </a:cxn>
                <a:cxn ang="0">
                  <a:pos x="T4" y="T5"/>
                </a:cxn>
                <a:cxn ang="0">
                  <a:pos x="T6" y="T7"/>
                </a:cxn>
                <a:cxn ang="0">
                  <a:pos x="T8" y="T9"/>
                </a:cxn>
              </a:cxnLst>
              <a:rect l="0" t="0" r="r" b="b"/>
              <a:pathLst>
                <a:path w="182" h="16">
                  <a:moveTo>
                    <a:pt x="182" y="16"/>
                  </a:moveTo>
                  <a:cubicBezTo>
                    <a:pt x="128" y="16"/>
                    <a:pt x="74" y="16"/>
                    <a:pt x="21" y="16"/>
                  </a:cubicBezTo>
                  <a:cubicBezTo>
                    <a:pt x="14" y="11"/>
                    <a:pt x="7" y="5"/>
                    <a:pt x="0" y="0"/>
                  </a:cubicBezTo>
                  <a:cubicBezTo>
                    <a:pt x="52" y="0"/>
                    <a:pt x="104" y="0"/>
                    <a:pt x="156" y="0"/>
                  </a:cubicBezTo>
                  <a:cubicBezTo>
                    <a:pt x="164" y="5"/>
                    <a:pt x="173" y="11"/>
                    <a:pt x="182" y="16"/>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0" name="Freeform 85"/>
            <p:cNvSpPr>
              <a:spLocks/>
            </p:cNvSpPr>
            <p:nvPr/>
          </p:nvSpPr>
          <p:spPr bwMode="auto">
            <a:xfrm>
              <a:off x="5892800" y="3484563"/>
              <a:ext cx="241300" cy="33338"/>
            </a:xfrm>
            <a:custGeom>
              <a:avLst/>
              <a:gdLst>
                <a:gd name="T0" fmla="*/ 0 w 131"/>
                <a:gd name="T1" fmla="*/ 0 h 18"/>
                <a:gd name="T2" fmla="*/ 103 w 131"/>
                <a:gd name="T3" fmla="*/ 0 h 18"/>
                <a:gd name="T4" fmla="*/ 131 w 131"/>
                <a:gd name="T5" fmla="*/ 18 h 18"/>
                <a:gd name="T6" fmla="*/ 25 w 131"/>
                <a:gd name="T7" fmla="*/ 18 h 18"/>
                <a:gd name="T8" fmla="*/ 0 w 131"/>
                <a:gd name="T9" fmla="*/ 0 h 18"/>
              </a:gdLst>
              <a:ahLst/>
              <a:cxnLst>
                <a:cxn ang="0">
                  <a:pos x="T0" y="T1"/>
                </a:cxn>
                <a:cxn ang="0">
                  <a:pos x="T2" y="T3"/>
                </a:cxn>
                <a:cxn ang="0">
                  <a:pos x="T4" y="T5"/>
                </a:cxn>
                <a:cxn ang="0">
                  <a:pos x="T6" y="T7"/>
                </a:cxn>
                <a:cxn ang="0">
                  <a:pos x="T8" y="T9"/>
                </a:cxn>
              </a:cxnLst>
              <a:rect l="0" t="0" r="r" b="b"/>
              <a:pathLst>
                <a:path w="131" h="18">
                  <a:moveTo>
                    <a:pt x="0" y="0"/>
                  </a:moveTo>
                  <a:cubicBezTo>
                    <a:pt x="34" y="0"/>
                    <a:pt x="68" y="0"/>
                    <a:pt x="103" y="0"/>
                  </a:cubicBezTo>
                  <a:cubicBezTo>
                    <a:pt x="112" y="6"/>
                    <a:pt x="121" y="12"/>
                    <a:pt x="131" y="18"/>
                  </a:cubicBezTo>
                  <a:cubicBezTo>
                    <a:pt x="95" y="18"/>
                    <a:pt x="60" y="18"/>
                    <a:pt x="25" y="18"/>
                  </a:cubicBezTo>
                  <a:cubicBezTo>
                    <a:pt x="16" y="12"/>
                    <a:pt x="8"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1" name="Freeform 86"/>
            <p:cNvSpPr>
              <a:spLocks/>
            </p:cNvSpPr>
            <p:nvPr/>
          </p:nvSpPr>
          <p:spPr bwMode="auto">
            <a:xfrm>
              <a:off x="5681663" y="3484563"/>
              <a:ext cx="234950" cy="33338"/>
            </a:xfrm>
            <a:custGeom>
              <a:avLst/>
              <a:gdLst>
                <a:gd name="T0" fmla="*/ 0 w 127"/>
                <a:gd name="T1" fmla="*/ 0 h 18"/>
                <a:gd name="T2" fmla="*/ 102 w 127"/>
                <a:gd name="T3" fmla="*/ 0 h 18"/>
                <a:gd name="T4" fmla="*/ 127 w 127"/>
                <a:gd name="T5" fmla="*/ 18 h 18"/>
                <a:gd name="T6" fmla="*/ 21 w 127"/>
                <a:gd name="T7" fmla="*/ 18 h 18"/>
                <a:gd name="T8" fmla="*/ 0 w 127"/>
                <a:gd name="T9" fmla="*/ 0 h 18"/>
              </a:gdLst>
              <a:ahLst/>
              <a:cxnLst>
                <a:cxn ang="0">
                  <a:pos x="T0" y="T1"/>
                </a:cxn>
                <a:cxn ang="0">
                  <a:pos x="T2" y="T3"/>
                </a:cxn>
                <a:cxn ang="0">
                  <a:pos x="T4" y="T5"/>
                </a:cxn>
                <a:cxn ang="0">
                  <a:pos x="T6" y="T7"/>
                </a:cxn>
                <a:cxn ang="0">
                  <a:pos x="T8" y="T9"/>
                </a:cxn>
              </a:cxnLst>
              <a:rect l="0" t="0" r="r" b="b"/>
              <a:pathLst>
                <a:path w="127" h="18">
                  <a:moveTo>
                    <a:pt x="0" y="0"/>
                  </a:moveTo>
                  <a:cubicBezTo>
                    <a:pt x="34" y="0"/>
                    <a:pt x="68" y="0"/>
                    <a:pt x="102" y="0"/>
                  </a:cubicBezTo>
                  <a:cubicBezTo>
                    <a:pt x="110" y="6"/>
                    <a:pt x="118" y="12"/>
                    <a:pt x="127" y="18"/>
                  </a:cubicBezTo>
                  <a:cubicBezTo>
                    <a:pt x="91" y="18"/>
                    <a:pt x="56" y="18"/>
                    <a:pt x="21" y="18"/>
                  </a:cubicBezTo>
                  <a:cubicBezTo>
                    <a:pt x="14" y="12"/>
                    <a:pt x="7"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2" name="Freeform 87"/>
            <p:cNvSpPr>
              <a:spLocks/>
            </p:cNvSpPr>
            <p:nvPr/>
          </p:nvSpPr>
          <p:spPr bwMode="auto">
            <a:xfrm>
              <a:off x="5472113" y="3484563"/>
              <a:ext cx="227013" cy="33338"/>
            </a:xfrm>
            <a:custGeom>
              <a:avLst/>
              <a:gdLst>
                <a:gd name="T0" fmla="*/ 0 w 123"/>
                <a:gd name="T1" fmla="*/ 0 h 18"/>
                <a:gd name="T2" fmla="*/ 102 w 123"/>
                <a:gd name="T3" fmla="*/ 0 h 18"/>
                <a:gd name="T4" fmla="*/ 123 w 123"/>
                <a:gd name="T5" fmla="*/ 18 h 18"/>
                <a:gd name="T6" fmla="*/ 16 w 123"/>
                <a:gd name="T7" fmla="*/ 18 h 18"/>
                <a:gd name="T8" fmla="*/ 0 w 123"/>
                <a:gd name="T9" fmla="*/ 0 h 18"/>
              </a:gdLst>
              <a:ahLst/>
              <a:cxnLst>
                <a:cxn ang="0">
                  <a:pos x="T0" y="T1"/>
                </a:cxn>
                <a:cxn ang="0">
                  <a:pos x="T2" y="T3"/>
                </a:cxn>
                <a:cxn ang="0">
                  <a:pos x="T4" y="T5"/>
                </a:cxn>
                <a:cxn ang="0">
                  <a:pos x="T6" y="T7"/>
                </a:cxn>
                <a:cxn ang="0">
                  <a:pos x="T8" y="T9"/>
                </a:cxn>
              </a:cxnLst>
              <a:rect l="0" t="0" r="r" b="b"/>
              <a:pathLst>
                <a:path w="123" h="18">
                  <a:moveTo>
                    <a:pt x="0" y="0"/>
                  </a:moveTo>
                  <a:cubicBezTo>
                    <a:pt x="34" y="0"/>
                    <a:pt x="68" y="0"/>
                    <a:pt x="102" y="0"/>
                  </a:cubicBezTo>
                  <a:cubicBezTo>
                    <a:pt x="109" y="6"/>
                    <a:pt x="116" y="12"/>
                    <a:pt x="123" y="18"/>
                  </a:cubicBezTo>
                  <a:cubicBezTo>
                    <a:pt x="87" y="18"/>
                    <a:pt x="52" y="18"/>
                    <a:pt x="16" y="18"/>
                  </a:cubicBezTo>
                  <a:cubicBezTo>
                    <a:pt x="11" y="12"/>
                    <a:pt x="5"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3" name="Freeform 88"/>
            <p:cNvSpPr>
              <a:spLocks/>
            </p:cNvSpPr>
            <p:nvPr/>
          </p:nvSpPr>
          <p:spPr bwMode="auto">
            <a:xfrm>
              <a:off x="5259388" y="3484563"/>
              <a:ext cx="219075" cy="33338"/>
            </a:xfrm>
            <a:custGeom>
              <a:avLst/>
              <a:gdLst>
                <a:gd name="T0" fmla="*/ 0 w 119"/>
                <a:gd name="T1" fmla="*/ 0 h 18"/>
                <a:gd name="T2" fmla="*/ 103 w 119"/>
                <a:gd name="T3" fmla="*/ 0 h 18"/>
                <a:gd name="T4" fmla="*/ 119 w 119"/>
                <a:gd name="T5" fmla="*/ 18 h 18"/>
                <a:gd name="T6" fmla="*/ 13 w 119"/>
                <a:gd name="T7" fmla="*/ 18 h 18"/>
                <a:gd name="T8" fmla="*/ 0 w 119"/>
                <a:gd name="T9" fmla="*/ 0 h 18"/>
              </a:gdLst>
              <a:ahLst/>
              <a:cxnLst>
                <a:cxn ang="0">
                  <a:pos x="T0" y="T1"/>
                </a:cxn>
                <a:cxn ang="0">
                  <a:pos x="T2" y="T3"/>
                </a:cxn>
                <a:cxn ang="0">
                  <a:pos x="T4" y="T5"/>
                </a:cxn>
                <a:cxn ang="0">
                  <a:pos x="T6" y="T7"/>
                </a:cxn>
                <a:cxn ang="0">
                  <a:pos x="T8" y="T9"/>
                </a:cxn>
              </a:cxnLst>
              <a:rect l="0" t="0" r="r" b="b"/>
              <a:pathLst>
                <a:path w="119" h="18">
                  <a:moveTo>
                    <a:pt x="0" y="0"/>
                  </a:moveTo>
                  <a:cubicBezTo>
                    <a:pt x="35" y="0"/>
                    <a:pt x="69" y="0"/>
                    <a:pt x="103" y="0"/>
                  </a:cubicBezTo>
                  <a:cubicBezTo>
                    <a:pt x="108" y="6"/>
                    <a:pt x="114" y="12"/>
                    <a:pt x="119" y="18"/>
                  </a:cubicBezTo>
                  <a:cubicBezTo>
                    <a:pt x="84" y="18"/>
                    <a:pt x="49" y="18"/>
                    <a:pt x="13" y="18"/>
                  </a:cubicBezTo>
                  <a:cubicBezTo>
                    <a:pt x="9" y="12"/>
                    <a:pt x="5"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4" name="Freeform 89"/>
            <p:cNvSpPr>
              <a:spLocks/>
            </p:cNvSpPr>
            <p:nvPr/>
          </p:nvSpPr>
          <p:spPr bwMode="auto">
            <a:xfrm>
              <a:off x="5049838" y="3484563"/>
              <a:ext cx="211138" cy="33338"/>
            </a:xfrm>
            <a:custGeom>
              <a:avLst/>
              <a:gdLst>
                <a:gd name="T0" fmla="*/ 0 w 115"/>
                <a:gd name="T1" fmla="*/ 0 h 18"/>
                <a:gd name="T2" fmla="*/ 103 w 115"/>
                <a:gd name="T3" fmla="*/ 0 h 18"/>
                <a:gd name="T4" fmla="*/ 115 w 115"/>
                <a:gd name="T5" fmla="*/ 18 h 18"/>
                <a:gd name="T6" fmla="*/ 9 w 115"/>
                <a:gd name="T7" fmla="*/ 18 h 18"/>
                <a:gd name="T8" fmla="*/ 0 w 115"/>
                <a:gd name="T9" fmla="*/ 0 h 18"/>
              </a:gdLst>
              <a:ahLst/>
              <a:cxnLst>
                <a:cxn ang="0">
                  <a:pos x="T0" y="T1"/>
                </a:cxn>
                <a:cxn ang="0">
                  <a:pos x="T2" y="T3"/>
                </a:cxn>
                <a:cxn ang="0">
                  <a:pos x="T4" y="T5"/>
                </a:cxn>
                <a:cxn ang="0">
                  <a:pos x="T6" y="T7"/>
                </a:cxn>
                <a:cxn ang="0">
                  <a:pos x="T8" y="T9"/>
                </a:cxn>
              </a:cxnLst>
              <a:rect l="0" t="0" r="r" b="b"/>
              <a:pathLst>
                <a:path w="115" h="18">
                  <a:moveTo>
                    <a:pt x="0" y="0"/>
                  </a:moveTo>
                  <a:cubicBezTo>
                    <a:pt x="34" y="0"/>
                    <a:pt x="69" y="0"/>
                    <a:pt x="103" y="0"/>
                  </a:cubicBezTo>
                  <a:cubicBezTo>
                    <a:pt x="107" y="6"/>
                    <a:pt x="111" y="12"/>
                    <a:pt x="115" y="18"/>
                  </a:cubicBezTo>
                  <a:cubicBezTo>
                    <a:pt x="80" y="18"/>
                    <a:pt x="45" y="18"/>
                    <a:pt x="9" y="18"/>
                  </a:cubicBezTo>
                  <a:cubicBezTo>
                    <a:pt x="6" y="12"/>
                    <a:pt x="3"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5" name="Freeform 90"/>
            <p:cNvSpPr>
              <a:spLocks/>
            </p:cNvSpPr>
            <p:nvPr/>
          </p:nvSpPr>
          <p:spPr bwMode="auto">
            <a:xfrm>
              <a:off x="4838700" y="3484563"/>
              <a:ext cx="204788" cy="33338"/>
            </a:xfrm>
            <a:custGeom>
              <a:avLst/>
              <a:gdLst>
                <a:gd name="T0" fmla="*/ 0 w 111"/>
                <a:gd name="T1" fmla="*/ 0 h 18"/>
                <a:gd name="T2" fmla="*/ 103 w 111"/>
                <a:gd name="T3" fmla="*/ 0 h 18"/>
                <a:gd name="T4" fmla="*/ 111 w 111"/>
                <a:gd name="T5" fmla="*/ 18 h 18"/>
                <a:gd name="T6" fmla="*/ 5 w 111"/>
                <a:gd name="T7" fmla="*/ 18 h 18"/>
                <a:gd name="T8" fmla="*/ 0 w 111"/>
                <a:gd name="T9" fmla="*/ 0 h 18"/>
              </a:gdLst>
              <a:ahLst/>
              <a:cxnLst>
                <a:cxn ang="0">
                  <a:pos x="T0" y="T1"/>
                </a:cxn>
                <a:cxn ang="0">
                  <a:pos x="T2" y="T3"/>
                </a:cxn>
                <a:cxn ang="0">
                  <a:pos x="T4" y="T5"/>
                </a:cxn>
                <a:cxn ang="0">
                  <a:pos x="T6" y="T7"/>
                </a:cxn>
                <a:cxn ang="0">
                  <a:pos x="T8" y="T9"/>
                </a:cxn>
              </a:cxnLst>
              <a:rect l="0" t="0" r="r" b="b"/>
              <a:pathLst>
                <a:path w="111" h="18">
                  <a:moveTo>
                    <a:pt x="0" y="0"/>
                  </a:moveTo>
                  <a:cubicBezTo>
                    <a:pt x="34" y="0"/>
                    <a:pt x="68" y="0"/>
                    <a:pt x="103" y="0"/>
                  </a:cubicBezTo>
                  <a:cubicBezTo>
                    <a:pt x="105" y="6"/>
                    <a:pt x="108" y="12"/>
                    <a:pt x="111" y="18"/>
                  </a:cubicBezTo>
                  <a:cubicBezTo>
                    <a:pt x="76" y="18"/>
                    <a:pt x="40" y="18"/>
                    <a:pt x="5" y="18"/>
                  </a:cubicBezTo>
                  <a:cubicBezTo>
                    <a:pt x="3" y="12"/>
                    <a:pt x="2"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6" name="Freeform 91"/>
            <p:cNvSpPr>
              <a:spLocks/>
            </p:cNvSpPr>
            <p:nvPr/>
          </p:nvSpPr>
          <p:spPr bwMode="auto">
            <a:xfrm>
              <a:off x="4629150" y="3484563"/>
              <a:ext cx="196850" cy="33338"/>
            </a:xfrm>
            <a:custGeom>
              <a:avLst/>
              <a:gdLst>
                <a:gd name="T0" fmla="*/ 0 w 107"/>
                <a:gd name="T1" fmla="*/ 0 h 18"/>
                <a:gd name="T2" fmla="*/ 102 w 107"/>
                <a:gd name="T3" fmla="*/ 0 h 18"/>
                <a:gd name="T4" fmla="*/ 107 w 107"/>
                <a:gd name="T5" fmla="*/ 18 h 18"/>
                <a:gd name="T6" fmla="*/ 1 w 107"/>
                <a:gd name="T7" fmla="*/ 18 h 18"/>
                <a:gd name="T8" fmla="*/ 0 w 107"/>
                <a:gd name="T9" fmla="*/ 0 h 18"/>
              </a:gdLst>
              <a:ahLst/>
              <a:cxnLst>
                <a:cxn ang="0">
                  <a:pos x="T0" y="T1"/>
                </a:cxn>
                <a:cxn ang="0">
                  <a:pos x="T2" y="T3"/>
                </a:cxn>
                <a:cxn ang="0">
                  <a:pos x="T4" y="T5"/>
                </a:cxn>
                <a:cxn ang="0">
                  <a:pos x="T6" y="T7"/>
                </a:cxn>
                <a:cxn ang="0">
                  <a:pos x="T8" y="T9"/>
                </a:cxn>
              </a:cxnLst>
              <a:rect l="0" t="0" r="r" b="b"/>
              <a:pathLst>
                <a:path w="107" h="18">
                  <a:moveTo>
                    <a:pt x="0" y="0"/>
                  </a:moveTo>
                  <a:cubicBezTo>
                    <a:pt x="34" y="0"/>
                    <a:pt x="68" y="0"/>
                    <a:pt x="102" y="0"/>
                  </a:cubicBezTo>
                  <a:cubicBezTo>
                    <a:pt x="104" y="6"/>
                    <a:pt x="105" y="12"/>
                    <a:pt x="107" y="18"/>
                  </a:cubicBezTo>
                  <a:cubicBezTo>
                    <a:pt x="72" y="18"/>
                    <a:pt x="36" y="18"/>
                    <a:pt x="1" y="18"/>
                  </a:cubicBezTo>
                  <a:cubicBezTo>
                    <a:pt x="0" y="12"/>
                    <a:pt x="0"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 name="Freeform 92"/>
            <p:cNvSpPr>
              <a:spLocks/>
            </p:cNvSpPr>
            <p:nvPr/>
          </p:nvSpPr>
          <p:spPr bwMode="auto">
            <a:xfrm>
              <a:off x="4413250" y="3484563"/>
              <a:ext cx="195263" cy="33338"/>
            </a:xfrm>
            <a:custGeom>
              <a:avLst/>
              <a:gdLst>
                <a:gd name="T0" fmla="*/ 2 w 106"/>
                <a:gd name="T1" fmla="*/ 0 h 18"/>
                <a:gd name="T2" fmla="*/ 105 w 106"/>
                <a:gd name="T3" fmla="*/ 0 h 18"/>
                <a:gd name="T4" fmla="*/ 106 w 106"/>
                <a:gd name="T5" fmla="*/ 18 h 18"/>
                <a:gd name="T6" fmla="*/ 0 w 106"/>
                <a:gd name="T7" fmla="*/ 18 h 18"/>
                <a:gd name="T8" fmla="*/ 2 w 106"/>
                <a:gd name="T9" fmla="*/ 0 h 18"/>
              </a:gdLst>
              <a:ahLst/>
              <a:cxnLst>
                <a:cxn ang="0">
                  <a:pos x="T0" y="T1"/>
                </a:cxn>
                <a:cxn ang="0">
                  <a:pos x="T2" y="T3"/>
                </a:cxn>
                <a:cxn ang="0">
                  <a:pos x="T4" y="T5"/>
                </a:cxn>
                <a:cxn ang="0">
                  <a:pos x="T6" y="T7"/>
                </a:cxn>
                <a:cxn ang="0">
                  <a:pos x="T8" y="T9"/>
                </a:cxn>
              </a:cxnLst>
              <a:rect l="0" t="0" r="r" b="b"/>
              <a:pathLst>
                <a:path w="106" h="18">
                  <a:moveTo>
                    <a:pt x="2" y="0"/>
                  </a:moveTo>
                  <a:cubicBezTo>
                    <a:pt x="37" y="0"/>
                    <a:pt x="71" y="0"/>
                    <a:pt x="105" y="0"/>
                  </a:cubicBezTo>
                  <a:cubicBezTo>
                    <a:pt x="105" y="6"/>
                    <a:pt x="106" y="12"/>
                    <a:pt x="106" y="18"/>
                  </a:cubicBezTo>
                  <a:cubicBezTo>
                    <a:pt x="70" y="18"/>
                    <a:pt x="35" y="18"/>
                    <a:pt x="0" y="18"/>
                  </a:cubicBezTo>
                  <a:cubicBezTo>
                    <a:pt x="1" y="12"/>
                    <a:pt x="2" y="6"/>
                    <a:pt x="2"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 name="Freeform 93"/>
            <p:cNvSpPr>
              <a:spLocks/>
            </p:cNvSpPr>
            <p:nvPr/>
          </p:nvSpPr>
          <p:spPr bwMode="auto">
            <a:xfrm>
              <a:off x="4195762" y="3484563"/>
              <a:ext cx="200025" cy="33338"/>
            </a:xfrm>
            <a:custGeom>
              <a:avLst/>
              <a:gdLst>
                <a:gd name="T0" fmla="*/ 6 w 109"/>
                <a:gd name="T1" fmla="*/ 0 h 18"/>
                <a:gd name="T2" fmla="*/ 109 w 109"/>
                <a:gd name="T3" fmla="*/ 0 h 18"/>
                <a:gd name="T4" fmla="*/ 106 w 109"/>
                <a:gd name="T5" fmla="*/ 18 h 18"/>
                <a:gd name="T6" fmla="*/ 0 w 109"/>
                <a:gd name="T7" fmla="*/ 18 h 18"/>
                <a:gd name="T8" fmla="*/ 6 w 109"/>
                <a:gd name="T9" fmla="*/ 0 h 18"/>
              </a:gdLst>
              <a:ahLst/>
              <a:cxnLst>
                <a:cxn ang="0">
                  <a:pos x="T0" y="T1"/>
                </a:cxn>
                <a:cxn ang="0">
                  <a:pos x="T2" y="T3"/>
                </a:cxn>
                <a:cxn ang="0">
                  <a:pos x="T4" y="T5"/>
                </a:cxn>
                <a:cxn ang="0">
                  <a:pos x="T6" y="T7"/>
                </a:cxn>
                <a:cxn ang="0">
                  <a:pos x="T8" y="T9"/>
                </a:cxn>
              </a:cxnLst>
              <a:rect l="0" t="0" r="r" b="b"/>
              <a:pathLst>
                <a:path w="109" h="18">
                  <a:moveTo>
                    <a:pt x="6" y="0"/>
                  </a:moveTo>
                  <a:cubicBezTo>
                    <a:pt x="40" y="0"/>
                    <a:pt x="75" y="0"/>
                    <a:pt x="109" y="0"/>
                  </a:cubicBezTo>
                  <a:cubicBezTo>
                    <a:pt x="108" y="6"/>
                    <a:pt x="107" y="12"/>
                    <a:pt x="106" y="18"/>
                  </a:cubicBezTo>
                  <a:cubicBezTo>
                    <a:pt x="70" y="18"/>
                    <a:pt x="35" y="18"/>
                    <a:pt x="0" y="18"/>
                  </a:cubicBezTo>
                  <a:cubicBezTo>
                    <a:pt x="2" y="12"/>
                    <a:pt x="4" y="6"/>
                    <a:pt x="6"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 name="Freeform 94"/>
            <p:cNvSpPr>
              <a:spLocks/>
            </p:cNvSpPr>
            <p:nvPr/>
          </p:nvSpPr>
          <p:spPr bwMode="auto">
            <a:xfrm>
              <a:off x="3975100" y="3484563"/>
              <a:ext cx="211138" cy="33338"/>
            </a:xfrm>
            <a:custGeom>
              <a:avLst/>
              <a:gdLst>
                <a:gd name="T0" fmla="*/ 11 w 114"/>
                <a:gd name="T1" fmla="*/ 0 h 18"/>
                <a:gd name="T2" fmla="*/ 114 w 114"/>
                <a:gd name="T3" fmla="*/ 0 h 18"/>
                <a:gd name="T4" fmla="*/ 107 w 114"/>
                <a:gd name="T5" fmla="*/ 18 h 18"/>
                <a:gd name="T6" fmla="*/ 0 w 114"/>
                <a:gd name="T7" fmla="*/ 18 h 18"/>
                <a:gd name="T8" fmla="*/ 11 w 114"/>
                <a:gd name="T9" fmla="*/ 0 h 18"/>
              </a:gdLst>
              <a:ahLst/>
              <a:cxnLst>
                <a:cxn ang="0">
                  <a:pos x="T0" y="T1"/>
                </a:cxn>
                <a:cxn ang="0">
                  <a:pos x="T2" y="T3"/>
                </a:cxn>
                <a:cxn ang="0">
                  <a:pos x="T4" y="T5"/>
                </a:cxn>
                <a:cxn ang="0">
                  <a:pos x="T6" y="T7"/>
                </a:cxn>
                <a:cxn ang="0">
                  <a:pos x="T8" y="T9"/>
                </a:cxn>
              </a:cxnLst>
              <a:rect l="0" t="0" r="r" b="b"/>
              <a:pathLst>
                <a:path w="114" h="18">
                  <a:moveTo>
                    <a:pt x="11" y="0"/>
                  </a:moveTo>
                  <a:cubicBezTo>
                    <a:pt x="45" y="0"/>
                    <a:pt x="79" y="0"/>
                    <a:pt x="114" y="0"/>
                  </a:cubicBezTo>
                  <a:cubicBezTo>
                    <a:pt x="111" y="6"/>
                    <a:pt x="109" y="12"/>
                    <a:pt x="107" y="18"/>
                  </a:cubicBezTo>
                  <a:cubicBezTo>
                    <a:pt x="71" y="18"/>
                    <a:pt x="36" y="18"/>
                    <a:pt x="0" y="18"/>
                  </a:cubicBezTo>
                  <a:cubicBezTo>
                    <a:pt x="4" y="12"/>
                    <a:pt x="7" y="6"/>
                    <a:pt x="11"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 name="Freeform 95"/>
            <p:cNvSpPr>
              <a:spLocks/>
            </p:cNvSpPr>
            <p:nvPr/>
          </p:nvSpPr>
          <p:spPr bwMode="auto">
            <a:xfrm>
              <a:off x="3757612" y="3484563"/>
              <a:ext cx="215900" cy="33338"/>
            </a:xfrm>
            <a:custGeom>
              <a:avLst/>
              <a:gdLst>
                <a:gd name="T0" fmla="*/ 15 w 117"/>
                <a:gd name="T1" fmla="*/ 0 h 18"/>
                <a:gd name="T2" fmla="*/ 117 w 117"/>
                <a:gd name="T3" fmla="*/ 0 h 18"/>
                <a:gd name="T4" fmla="*/ 106 w 117"/>
                <a:gd name="T5" fmla="*/ 18 h 18"/>
                <a:gd name="T6" fmla="*/ 0 w 117"/>
                <a:gd name="T7" fmla="*/ 18 h 18"/>
                <a:gd name="T8" fmla="*/ 15 w 117"/>
                <a:gd name="T9" fmla="*/ 0 h 18"/>
              </a:gdLst>
              <a:ahLst/>
              <a:cxnLst>
                <a:cxn ang="0">
                  <a:pos x="T0" y="T1"/>
                </a:cxn>
                <a:cxn ang="0">
                  <a:pos x="T2" y="T3"/>
                </a:cxn>
                <a:cxn ang="0">
                  <a:pos x="T4" y="T5"/>
                </a:cxn>
                <a:cxn ang="0">
                  <a:pos x="T6" y="T7"/>
                </a:cxn>
                <a:cxn ang="0">
                  <a:pos x="T8" y="T9"/>
                </a:cxn>
              </a:cxnLst>
              <a:rect l="0" t="0" r="r" b="b"/>
              <a:pathLst>
                <a:path w="117" h="18">
                  <a:moveTo>
                    <a:pt x="15" y="0"/>
                  </a:moveTo>
                  <a:cubicBezTo>
                    <a:pt x="49" y="0"/>
                    <a:pt x="83" y="0"/>
                    <a:pt x="117" y="0"/>
                  </a:cubicBezTo>
                  <a:cubicBezTo>
                    <a:pt x="114" y="6"/>
                    <a:pt x="110" y="12"/>
                    <a:pt x="106" y="18"/>
                  </a:cubicBezTo>
                  <a:cubicBezTo>
                    <a:pt x="71" y="18"/>
                    <a:pt x="36" y="18"/>
                    <a:pt x="0" y="18"/>
                  </a:cubicBezTo>
                  <a:cubicBezTo>
                    <a:pt x="5" y="12"/>
                    <a:pt x="10" y="6"/>
                    <a:pt x="15"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 name="Freeform 96"/>
            <p:cNvSpPr>
              <a:spLocks/>
            </p:cNvSpPr>
            <p:nvPr/>
          </p:nvSpPr>
          <p:spPr bwMode="auto">
            <a:xfrm>
              <a:off x="3540125" y="3484563"/>
              <a:ext cx="223838" cy="33338"/>
            </a:xfrm>
            <a:custGeom>
              <a:avLst/>
              <a:gdLst>
                <a:gd name="T0" fmla="*/ 18 w 121"/>
                <a:gd name="T1" fmla="*/ 0 h 18"/>
                <a:gd name="T2" fmla="*/ 121 w 121"/>
                <a:gd name="T3" fmla="*/ 0 h 18"/>
                <a:gd name="T4" fmla="*/ 106 w 121"/>
                <a:gd name="T5" fmla="*/ 18 h 18"/>
                <a:gd name="T6" fmla="*/ 0 w 121"/>
                <a:gd name="T7" fmla="*/ 18 h 18"/>
                <a:gd name="T8" fmla="*/ 18 w 121"/>
                <a:gd name="T9" fmla="*/ 0 h 18"/>
              </a:gdLst>
              <a:ahLst/>
              <a:cxnLst>
                <a:cxn ang="0">
                  <a:pos x="T0" y="T1"/>
                </a:cxn>
                <a:cxn ang="0">
                  <a:pos x="T2" y="T3"/>
                </a:cxn>
                <a:cxn ang="0">
                  <a:pos x="T4" y="T5"/>
                </a:cxn>
                <a:cxn ang="0">
                  <a:pos x="T6" y="T7"/>
                </a:cxn>
                <a:cxn ang="0">
                  <a:pos x="T8" y="T9"/>
                </a:cxn>
              </a:cxnLst>
              <a:rect l="0" t="0" r="r" b="b"/>
              <a:pathLst>
                <a:path w="121" h="18">
                  <a:moveTo>
                    <a:pt x="18" y="0"/>
                  </a:moveTo>
                  <a:cubicBezTo>
                    <a:pt x="53" y="0"/>
                    <a:pt x="87" y="0"/>
                    <a:pt x="121" y="0"/>
                  </a:cubicBezTo>
                  <a:cubicBezTo>
                    <a:pt x="116" y="6"/>
                    <a:pt x="111" y="12"/>
                    <a:pt x="106" y="18"/>
                  </a:cubicBezTo>
                  <a:cubicBezTo>
                    <a:pt x="71" y="18"/>
                    <a:pt x="36" y="18"/>
                    <a:pt x="0" y="18"/>
                  </a:cubicBezTo>
                  <a:cubicBezTo>
                    <a:pt x="6" y="12"/>
                    <a:pt x="12" y="6"/>
                    <a:pt x="18"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 name="Freeform 97"/>
            <p:cNvSpPr>
              <a:spLocks/>
            </p:cNvSpPr>
            <p:nvPr/>
          </p:nvSpPr>
          <p:spPr bwMode="auto">
            <a:xfrm>
              <a:off x="3322637" y="3484563"/>
              <a:ext cx="230188" cy="33338"/>
            </a:xfrm>
            <a:custGeom>
              <a:avLst/>
              <a:gdLst>
                <a:gd name="T0" fmla="*/ 22 w 125"/>
                <a:gd name="T1" fmla="*/ 0 h 18"/>
                <a:gd name="T2" fmla="*/ 125 w 125"/>
                <a:gd name="T3" fmla="*/ 0 h 18"/>
                <a:gd name="T4" fmla="*/ 106 w 125"/>
                <a:gd name="T5" fmla="*/ 18 h 18"/>
                <a:gd name="T6" fmla="*/ 0 w 125"/>
                <a:gd name="T7" fmla="*/ 18 h 18"/>
                <a:gd name="T8" fmla="*/ 22 w 125"/>
                <a:gd name="T9" fmla="*/ 0 h 18"/>
              </a:gdLst>
              <a:ahLst/>
              <a:cxnLst>
                <a:cxn ang="0">
                  <a:pos x="T0" y="T1"/>
                </a:cxn>
                <a:cxn ang="0">
                  <a:pos x="T2" y="T3"/>
                </a:cxn>
                <a:cxn ang="0">
                  <a:pos x="T4" y="T5"/>
                </a:cxn>
                <a:cxn ang="0">
                  <a:pos x="T6" y="T7"/>
                </a:cxn>
                <a:cxn ang="0">
                  <a:pos x="T8" y="T9"/>
                </a:cxn>
              </a:cxnLst>
              <a:rect l="0" t="0" r="r" b="b"/>
              <a:pathLst>
                <a:path w="125" h="18">
                  <a:moveTo>
                    <a:pt x="22" y="0"/>
                  </a:moveTo>
                  <a:cubicBezTo>
                    <a:pt x="56" y="0"/>
                    <a:pt x="91" y="0"/>
                    <a:pt x="125" y="0"/>
                  </a:cubicBezTo>
                  <a:cubicBezTo>
                    <a:pt x="119" y="6"/>
                    <a:pt x="112" y="12"/>
                    <a:pt x="106" y="18"/>
                  </a:cubicBezTo>
                  <a:cubicBezTo>
                    <a:pt x="71" y="18"/>
                    <a:pt x="35" y="18"/>
                    <a:pt x="0" y="18"/>
                  </a:cubicBezTo>
                  <a:cubicBezTo>
                    <a:pt x="8" y="12"/>
                    <a:pt x="15" y="6"/>
                    <a:pt x="22"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 name="Freeform 98"/>
            <p:cNvSpPr>
              <a:spLocks/>
            </p:cNvSpPr>
            <p:nvPr/>
          </p:nvSpPr>
          <p:spPr bwMode="auto">
            <a:xfrm>
              <a:off x="2992437" y="3484563"/>
              <a:ext cx="350838" cy="33338"/>
            </a:xfrm>
            <a:custGeom>
              <a:avLst/>
              <a:gdLst>
                <a:gd name="T0" fmla="*/ 28 w 190"/>
                <a:gd name="T1" fmla="*/ 0 h 18"/>
                <a:gd name="T2" fmla="*/ 190 w 190"/>
                <a:gd name="T3" fmla="*/ 0 h 18"/>
                <a:gd name="T4" fmla="*/ 167 w 190"/>
                <a:gd name="T5" fmla="*/ 18 h 18"/>
                <a:gd name="T6" fmla="*/ 0 w 190"/>
                <a:gd name="T7" fmla="*/ 18 h 18"/>
                <a:gd name="T8" fmla="*/ 28 w 190"/>
                <a:gd name="T9" fmla="*/ 0 h 18"/>
              </a:gdLst>
              <a:ahLst/>
              <a:cxnLst>
                <a:cxn ang="0">
                  <a:pos x="T0" y="T1"/>
                </a:cxn>
                <a:cxn ang="0">
                  <a:pos x="T2" y="T3"/>
                </a:cxn>
                <a:cxn ang="0">
                  <a:pos x="T4" y="T5"/>
                </a:cxn>
                <a:cxn ang="0">
                  <a:pos x="T6" y="T7"/>
                </a:cxn>
                <a:cxn ang="0">
                  <a:pos x="T8" y="T9"/>
                </a:cxn>
              </a:cxnLst>
              <a:rect l="0" t="0" r="r" b="b"/>
              <a:pathLst>
                <a:path w="190" h="18">
                  <a:moveTo>
                    <a:pt x="28" y="0"/>
                  </a:moveTo>
                  <a:cubicBezTo>
                    <a:pt x="82" y="0"/>
                    <a:pt x="136" y="0"/>
                    <a:pt x="190" y="0"/>
                  </a:cubicBezTo>
                  <a:cubicBezTo>
                    <a:pt x="182" y="6"/>
                    <a:pt x="175" y="12"/>
                    <a:pt x="167" y="18"/>
                  </a:cubicBezTo>
                  <a:cubicBezTo>
                    <a:pt x="111" y="18"/>
                    <a:pt x="56" y="18"/>
                    <a:pt x="0" y="18"/>
                  </a:cubicBezTo>
                  <a:cubicBezTo>
                    <a:pt x="10" y="12"/>
                    <a:pt x="19" y="6"/>
                    <a:pt x="28"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 name="Freeform 99"/>
            <p:cNvSpPr>
              <a:spLocks/>
            </p:cNvSpPr>
            <p:nvPr/>
          </p:nvSpPr>
          <p:spPr bwMode="auto">
            <a:xfrm>
              <a:off x="5773738" y="3521076"/>
              <a:ext cx="420688" cy="34925"/>
            </a:xfrm>
            <a:custGeom>
              <a:avLst/>
              <a:gdLst>
                <a:gd name="T0" fmla="*/ 0 w 228"/>
                <a:gd name="T1" fmla="*/ 0 h 19"/>
                <a:gd name="T2" fmla="*/ 198 w 228"/>
                <a:gd name="T3" fmla="*/ 0 h 19"/>
                <a:gd name="T4" fmla="*/ 228 w 228"/>
                <a:gd name="T5" fmla="*/ 19 h 19"/>
                <a:gd name="T6" fmla="*/ 23 w 228"/>
                <a:gd name="T7" fmla="*/ 19 h 19"/>
                <a:gd name="T8" fmla="*/ 0 w 228"/>
                <a:gd name="T9" fmla="*/ 0 h 19"/>
              </a:gdLst>
              <a:ahLst/>
              <a:cxnLst>
                <a:cxn ang="0">
                  <a:pos x="T0" y="T1"/>
                </a:cxn>
                <a:cxn ang="0">
                  <a:pos x="T2" y="T3"/>
                </a:cxn>
                <a:cxn ang="0">
                  <a:pos x="T4" y="T5"/>
                </a:cxn>
                <a:cxn ang="0">
                  <a:pos x="T6" y="T7"/>
                </a:cxn>
                <a:cxn ang="0">
                  <a:pos x="T8" y="T9"/>
                </a:cxn>
              </a:cxnLst>
              <a:rect l="0" t="0" r="r" b="b"/>
              <a:pathLst>
                <a:path w="228" h="19">
                  <a:moveTo>
                    <a:pt x="0" y="0"/>
                  </a:moveTo>
                  <a:cubicBezTo>
                    <a:pt x="66" y="0"/>
                    <a:pt x="132" y="0"/>
                    <a:pt x="198" y="0"/>
                  </a:cubicBezTo>
                  <a:cubicBezTo>
                    <a:pt x="208" y="6"/>
                    <a:pt x="218" y="12"/>
                    <a:pt x="228" y="19"/>
                  </a:cubicBezTo>
                  <a:cubicBezTo>
                    <a:pt x="160" y="19"/>
                    <a:pt x="91" y="19"/>
                    <a:pt x="23" y="19"/>
                  </a:cubicBezTo>
                  <a:cubicBezTo>
                    <a:pt x="15" y="12"/>
                    <a:pt x="7"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 name="Freeform 100"/>
            <p:cNvSpPr>
              <a:spLocks/>
            </p:cNvSpPr>
            <p:nvPr/>
          </p:nvSpPr>
          <p:spPr bwMode="auto">
            <a:xfrm>
              <a:off x="5554663" y="3521076"/>
              <a:ext cx="238125" cy="34925"/>
            </a:xfrm>
            <a:custGeom>
              <a:avLst/>
              <a:gdLst>
                <a:gd name="T0" fmla="*/ 0 w 129"/>
                <a:gd name="T1" fmla="*/ 0 h 19"/>
                <a:gd name="T2" fmla="*/ 107 w 129"/>
                <a:gd name="T3" fmla="*/ 0 h 19"/>
                <a:gd name="T4" fmla="*/ 129 w 129"/>
                <a:gd name="T5" fmla="*/ 19 h 19"/>
                <a:gd name="T6" fmla="*/ 19 w 129"/>
                <a:gd name="T7" fmla="*/ 19 h 19"/>
                <a:gd name="T8" fmla="*/ 0 w 129"/>
                <a:gd name="T9" fmla="*/ 0 h 19"/>
              </a:gdLst>
              <a:ahLst/>
              <a:cxnLst>
                <a:cxn ang="0">
                  <a:pos x="T0" y="T1"/>
                </a:cxn>
                <a:cxn ang="0">
                  <a:pos x="T2" y="T3"/>
                </a:cxn>
                <a:cxn ang="0">
                  <a:pos x="T4" y="T5"/>
                </a:cxn>
                <a:cxn ang="0">
                  <a:pos x="T6" y="T7"/>
                </a:cxn>
                <a:cxn ang="0">
                  <a:pos x="T8" y="T9"/>
                </a:cxn>
              </a:cxnLst>
              <a:rect l="0" t="0" r="r" b="b"/>
              <a:pathLst>
                <a:path w="129" h="19">
                  <a:moveTo>
                    <a:pt x="0" y="0"/>
                  </a:moveTo>
                  <a:cubicBezTo>
                    <a:pt x="36" y="0"/>
                    <a:pt x="71" y="0"/>
                    <a:pt x="107" y="0"/>
                  </a:cubicBezTo>
                  <a:cubicBezTo>
                    <a:pt x="114" y="6"/>
                    <a:pt x="122" y="12"/>
                    <a:pt x="129" y="19"/>
                  </a:cubicBezTo>
                  <a:cubicBezTo>
                    <a:pt x="93" y="19"/>
                    <a:pt x="56" y="19"/>
                    <a:pt x="19" y="19"/>
                  </a:cubicBezTo>
                  <a:cubicBezTo>
                    <a:pt x="13" y="12"/>
                    <a:pt x="6"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 name="Freeform 101"/>
            <p:cNvSpPr>
              <a:spLocks/>
            </p:cNvSpPr>
            <p:nvPr/>
          </p:nvSpPr>
          <p:spPr bwMode="auto">
            <a:xfrm>
              <a:off x="5335588" y="3521076"/>
              <a:ext cx="231775" cy="34925"/>
            </a:xfrm>
            <a:custGeom>
              <a:avLst/>
              <a:gdLst>
                <a:gd name="T0" fmla="*/ 0 w 126"/>
                <a:gd name="T1" fmla="*/ 0 h 19"/>
                <a:gd name="T2" fmla="*/ 107 w 126"/>
                <a:gd name="T3" fmla="*/ 0 h 19"/>
                <a:gd name="T4" fmla="*/ 126 w 126"/>
                <a:gd name="T5" fmla="*/ 19 h 19"/>
                <a:gd name="T6" fmla="*/ 15 w 126"/>
                <a:gd name="T7" fmla="*/ 19 h 19"/>
                <a:gd name="T8" fmla="*/ 0 w 126"/>
                <a:gd name="T9" fmla="*/ 0 h 19"/>
              </a:gdLst>
              <a:ahLst/>
              <a:cxnLst>
                <a:cxn ang="0">
                  <a:pos x="T0" y="T1"/>
                </a:cxn>
                <a:cxn ang="0">
                  <a:pos x="T2" y="T3"/>
                </a:cxn>
                <a:cxn ang="0">
                  <a:pos x="T4" y="T5"/>
                </a:cxn>
                <a:cxn ang="0">
                  <a:pos x="T6" y="T7"/>
                </a:cxn>
                <a:cxn ang="0">
                  <a:pos x="T8" y="T9"/>
                </a:cxn>
              </a:cxnLst>
              <a:rect l="0" t="0" r="r" b="b"/>
              <a:pathLst>
                <a:path w="126" h="19">
                  <a:moveTo>
                    <a:pt x="0" y="0"/>
                  </a:moveTo>
                  <a:cubicBezTo>
                    <a:pt x="36" y="0"/>
                    <a:pt x="71" y="0"/>
                    <a:pt x="107" y="0"/>
                  </a:cubicBezTo>
                  <a:cubicBezTo>
                    <a:pt x="113" y="6"/>
                    <a:pt x="119" y="12"/>
                    <a:pt x="126" y="19"/>
                  </a:cubicBezTo>
                  <a:cubicBezTo>
                    <a:pt x="89" y="19"/>
                    <a:pt x="52" y="19"/>
                    <a:pt x="15" y="19"/>
                  </a:cubicBezTo>
                  <a:cubicBezTo>
                    <a:pt x="10" y="12"/>
                    <a:pt x="5"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 name="Freeform 102"/>
            <p:cNvSpPr>
              <a:spLocks/>
            </p:cNvSpPr>
            <p:nvPr/>
          </p:nvSpPr>
          <p:spPr bwMode="auto">
            <a:xfrm>
              <a:off x="5118100" y="3521076"/>
              <a:ext cx="222250" cy="34925"/>
            </a:xfrm>
            <a:custGeom>
              <a:avLst/>
              <a:gdLst>
                <a:gd name="T0" fmla="*/ 0 w 121"/>
                <a:gd name="T1" fmla="*/ 0 h 19"/>
                <a:gd name="T2" fmla="*/ 106 w 121"/>
                <a:gd name="T3" fmla="*/ 0 h 19"/>
                <a:gd name="T4" fmla="*/ 121 w 121"/>
                <a:gd name="T5" fmla="*/ 19 h 19"/>
                <a:gd name="T6" fmla="*/ 11 w 121"/>
                <a:gd name="T7" fmla="*/ 19 h 19"/>
                <a:gd name="T8" fmla="*/ 0 w 121"/>
                <a:gd name="T9" fmla="*/ 0 h 19"/>
              </a:gdLst>
              <a:ahLst/>
              <a:cxnLst>
                <a:cxn ang="0">
                  <a:pos x="T0" y="T1"/>
                </a:cxn>
                <a:cxn ang="0">
                  <a:pos x="T2" y="T3"/>
                </a:cxn>
                <a:cxn ang="0">
                  <a:pos x="T4" y="T5"/>
                </a:cxn>
                <a:cxn ang="0">
                  <a:pos x="T6" y="T7"/>
                </a:cxn>
                <a:cxn ang="0">
                  <a:pos x="T8" y="T9"/>
                </a:cxn>
              </a:cxnLst>
              <a:rect l="0" t="0" r="r" b="b"/>
              <a:pathLst>
                <a:path w="121" h="19">
                  <a:moveTo>
                    <a:pt x="0" y="0"/>
                  </a:moveTo>
                  <a:cubicBezTo>
                    <a:pt x="35" y="0"/>
                    <a:pt x="71" y="0"/>
                    <a:pt x="106" y="0"/>
                  </a:cubicBezTo>
                  <a:cubicBezTo>
                    <a:pt x="111" y="6"/>
                    <a:pt x="116" y="12"/>
                    <a:pt x="121" y="19"/>
                  </a:cubicBezTo>
                  <a:cubicBezTo>
                    <a:pt x="84" y="19"/>
                    <a:pt x="47" y="19"/>
                    <a:pt x="11" y="19"/>
                  </a:cubicBezTo>
                  <a:cubicBezTo>
                    <a:pt x="7" y="12"/>
                    <a:pt x="3"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 name="Freeform 103"/>
            <p:cNvSpPr>
              <a:spLocks/>
            </p:cNvSpPr>
            <p:nvPr/>
          </p:nvSpPr>
          <p:spPr bwMode="auto">
            <a:xfrm>
              <a:off x="4897438" y="3521076"/>
              <a:ext cx="215900" cy="34925"/>
            </a:xfrm>
            <a:custGeom>
              <a:avLst/>
              <a:gdLst>
                <a:gd name="T0" fmla="*/ 0 w 117"/>
                <a:gd name="T1" fmla="*/ 0 h 19"/>
                <a:gd name="T2" fmla="*/ 107 w 117"/>
                <a:gd name="T3" fmla="*/ 0 h 19"/>
                <a:gd name="T4" fmla="*/ 117 w 117"/>
                <a:gd name="T5" fmla="*/ 19 h 19"/>
                <a:gd name="T6" fmla="*/ 7 w 117"/>
                <a:gd name="T7" fmla="*/ 19 h 19"/>
                <a:gd name="T8" fmla="*/ 0 w 117"/>
                <a:gd name="T9" fmla="*/ 0 h 19"/>
              </a:gdLst>
              <a:ahLst/>
              <a:cxnLst>
                <a:cxn ang="0">
                  <a:pos x="T0" y="T1"/>
                </a:cxn>
                <a:cxn ang="0">
                  <a:pos x="T2" y="T3"/>
                </a:cxn>
                <a:cxn ang="0">
                  <a:pos x="T4" y="T5"/>
                </a:cxn>
                <a:cxn ang="0">
                  <a:pos x="T6" y="T7"/>
                </a:cxn>
                <a:cxn ang="0">
                  <a:pos x="T8" y="T9"/>
                </a:cxn>
              </a:cxnLst>
              <a:rect l="0" t="0" r="r" b="b"/>
              <a:pathLst>
                <a:path w="117" h="19">
                  <a:moveTo>
                    <a:pt x="0" y="0"/>
                  </a:moveTo>
                  <a:cubicBezTo>
                    <a:pt x="36" y="0"/>
                    <a:pt x="71" y="0"/>
                    <a:pt x="107" y="0"/>
                  </a:cubicBezTo>
                  <a:cubicBezTo>
                    <a:pt x="110" y="6"/>
                    <a:pt x="114" y="12"/>
                    <a:pt x="117" y="19"/>
                  </a:cubicBezTo>
                  <a:cubicBezTo>
                    <a:pt x="80" y="19"/>
                    <a:pt x="44" y="19"/>
                    <a:pt x="7" y="19"/>
                  </a:cubicBezTo>
                  <a:cubicBezTo>
                    <a:pt x="5" y="12"/>
                    <a:pt x="2"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 name="Freeform 104"/>
            <p:cNvSpPr>
              <a:spLocks/>
            </p:cNvSpPr>
            <p:nvPr/>
          </p:nvSpPr>
          <p:spPr bwMode="auto">
            <a:xfrm>
              <a:off x="4679950" y="3521076"/>
              <a:ext cx="206375" cy="34925"/>
            </a:xfrm>
            <a:custGeom>
              <a:avLst/>
              <a:gdLst>
                <a:gd name="T0" fmla="*/ 0 w 112"/>
                <a:gd name="T1" fmla="*/ 0 h 19"/>
                <a:gd name="T2" fmla="*/ 106 w 112"/>
                <a:gd name="T3" fmla="*/ 0 h 19"/>
                <a:gd name="T4" fmla="*/ 112 w 112"/>
                <a:gd name="T5" fmla="*/ 19 h 19"/>
                <a:gd name="T6" fmla="*/ 2 w 112"/>
                <a:gd name="T7" fmla="*/ 19 h 19"/>
                <a:gd name="T8" fmla="*/ 0 w 112"/>
                <a:gd name="T9" fmla="*/ 0 h 19"/>
              </a:gdLst>
              <a:ahLst/>
              <a:cxnLst>
                <a:cxn ang="0">
                  <a:pos x="T0" y="T1"/>
                </a:cxn>
                <a:cxn ang="0">
                  <a:pos x="T2" y="T3"/>
                </a:cxn>
                <a:cxn ang="0">
                  <a:pos x="T4" y="T5"/>
                </a:cxn>
                <a:cxn ang="0">
                  <a:pos x="T6" y="T7"/>
                </a:cxn>
                <a:cxn ang="0">
                  <a:pos x="T8" y="T9"/>
                </a:cxn>
              </a:cxnLst>
              <a:rect l="0" t="0" r="r" b="b"/>
              <a:pathLst>
                <a:path w="112" h="19">
                  <a:moveTo>
                    <a:pt x="0" y="0"/>
                  </a:moveTo>
                  <a:cubicBezTo>
                    <a:pt x="35" y="0"/>
                    <a:pt x="71" y="0"/>
                    <a:pt x="106" y="0"/>
                  </a:cubicBezTo>
                  <a:cubicBezTo>
                    <a:pt x="108" y="6"/>
                    <a:pt x="110" y="12"/>
                    <a:pt x="112" y="19"/>
                  </a:cubicBezTo>
                  <a:cubicBezTo>
                    <a:pt x="76" y="19"/>
                    <a:pt x="39" y="19"/>
                    <a:pt x="2" y="19"/>
                  </a:cubicBezTo>
                  <a:cubicBezTo>
                    <a:pt x="1" y="12"/>
                    <a:pt x="1"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 name="Freeform 105"/>
            <p:cNvSpPr>
              <a:spLocks/>
            </p:cNvSpPr>
            <p:nvPr/>
          </p:nvSpPr>
          <p:spPr bwMode="auto">
            <a:xfrm>
              <a:off x="4457700" y="3521076"/>
              <a:ext cx="204788" cy="34925"/>
            </a:xfrm>
            <a:custGeom>
              <a:avLst/>
              <a:gdLst>
                <a:gd name="T0" fmla="*/ 2 w 111"/>
                <a:gd name="T1" fmla="*/ 0 h 19"/>
                <a:gd name="T2" fmla="*/ 109 w 111"/>
                <a:gd name="T3" fmla="*/ 0 h 19"/>
                <a:gd name="T4" fmla="*/ 111 w 111"/>
                <a:gd name="T5" fmla="*/ 19 h 19"/>
                <a:gd name="T6" fmla="*/ 0 w 111"/>
                <a:gd name="T7" fmla="*/ 19 h 19"/>
                <a:gd name="T8" fmla="*/ 2 w 111"/>
                <a:gd name="T9" fmla="*/ 0 h 19"/>
              </a:gdLst>
              <a:ahLst/>
              <a:cxnLst>
                <a:cxn ang="0">
                  <a:pos x="T0" y="T1"/>
                </a:cxn>
                <a:cxn ang="0">
                  <a:pos x="T2" y="T3"/>
                </a:cxn>
                <a:cxn ang="0">
                  <a:pos x="T4" y="T5"/>
                </a:cxn>
                <a:cxn ang="0">
                  <a:pos x="T6" y="T7"/>
                </a:cxn>
                <a:cxn ang="0">
                  <a:pos x="T8" y="T9"/>
                </a:cxn>
              </a:cxnLst>
              <a:rect l="0" t="0" r="r" b="b"/>
              <a:pathLst>
                <a:path w="111" h="19">
                  <a:moveTo>
                    <a:pt x="2" y="0"/>
                  </a:moveTo>
                  <a:cubicBezTo>
                    <a:pt x="38" y="0"/>
                    <a:pt x="73" y="0"/>
                    <a:pt x="109" y="0"/>
                  </a:cubicBezTo>
                  <a:cubicBezTo>
                    <a:pt x="109" y="6"/>
                    <a:pt x="110" y="12"/>
                    <a:pt x="111" y="19"/>
                  </a:cubicBezTo>
                  <a:cubicBezTo>
                    <a:pt x="74" y="19"/>
                    <a:pt x="37" y="19"/>
                    <a:pt x="0" y="19"/>
                  </a:cubicBezTo>
                  <a:cubicBezTo>
                    <a:pt x="1" y="12"/>
                    <a:pt x="2" y="6"/>
                    <a:pt x="2"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 name="Freeform 106"/>
            <p:cNvSpPr>
              <a:spLocks/>
            </p:cNvSpPr>
            <p:nvPr/>
          </p:nvSpPr>
          <p:spPr bwMode="auto">
            <a:xfrm>
              <a:off x="4232275" y="3521076"/>
              <a:ext cx="206375" cy="34925"/>
            </a:xfrm>
            <a:custGeom>
              <a:avLst/>
              <a:gdLst>
                <a:gd name="T0" fmla="*/ 6 w 112"/>
                <a:gd name="T1" fmla="*/ 0 h 19"/>
                <a:gd name="T2" fmla="*/ 112 w 112"/>
                <a:gd name="T3" fmla="*/ 0 h 19"/>
                <a:gd name="T4" fmla="*/ 110 w 112"/>
                <a:gd name="T5" fmla="*/ 19 h 19"/>
                <a:gd name="T6" fmla="*/ 0 w 112"/>
                <a:gd name="T7" fmla="*/ 19 h 19"/>
                <a:gd name="T8" fmla="*/ 6 w 112"/>
                <a:gd name="T9" fmla="*/ 0 h 19"/>
              </a:gdLst>
              <a:ahLst/>
              <a:cxnLst>
                <a:cxn ang="0">
                  <a:pos x="T0" y="T1"/>
                </a:cxn>
                <a:cxn ang="0">
                  <a:pos x="T2" y="T3"/>
                </a:cxn>
                <a:cxn ang="0">
                  <a:pos x="T4" y="T5"/>
                </a:cxn>
                <a:cxn ang="0">
                  <a:pos x="T6" y="T7"/>
                </a:cxn>
                <a:cxn ang="0">
                  <a:pos x="T8" y="T9"/>
                </a:cxn>
              </a:cxnLst>
              <a:rect l="0" t="0" r="r" b="b"/>
              <a:pathLst>
                <a:path w="112" h="19">
                  <a:moveTo>
                    <a:pt x="6" y="0"/>
                  </a:moveTo>
                  <a:cubicBezTo>
                    <a:pt x="41" y="0"/>
                    <a:pt x="77" y="0"/>
                    <a:pt x="112" y="0"/>
                  </a:cubicBezTo>
                  <a:cubicBezTo>
                    <a:pt x="111" y="6"/>
                    <a:pt x="111" y="12"/>
                    <a:pt x="110" y="19"/>
                  </a:cubicBezTo>
                  <a:cubicBezTo>
                    <a:pt x="73" y="19"/>
                    <a:pt x="36" y="19"/>
                    <a:pt x="0" y="19"/>
                  </a:cubicBezTo>
                  <a:cubicBezTo>
                    <a:pt x="2" y="12"/>
                    <a:pt x="4" y="6"/>
                    <a:pt x="6"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 name="Freeform 107"/>
            <p:cNvSpPr>
              <a:spLocks/>
            </p:cNvSpPr>
            <p:nvPr/>
          </p:nvSpPr>
          <p:spPr bwMode="auto">
            <a:xfrm>
              <a:off x="4005262" y="3521076"/>
              <a:ext cx="215900" cy="34925"/>
            </a:xfrm>
            <a:custGeom>
              <a:avLst/>
              <a:gdLst>
                <a:gd name="T0" fmla="*/ 10 w 117"/>
                <a:gd name="T1" fmla="*/ 0 h 19"/>
                <a:gd name="T2" fmla="*/ 117 w 117"/>
                <a:gd name="T3" fmla="*/ 0 h 19"/>
                <a:gd name="T4" fmla="*/ 110 w 117"/>
                <a:gd name="T5" fmla="*/ 19 h 19"/>
                <a:gd name="T6" fmla="*/ 0 w 117"/>
                <a:gd name="T7" fmla="*/ 19 h 19"/>
                <a:gd name="T8" fmla="*/ 10 w 117"/>
                <a:gd name="T9" fmla="*/ 0 h 19"/>
              </a:gdLst>
              <a:ahLst/>
              <a:cxnLst>
                <a:cxn ang="0">
                  <a:pos x="T0" y="T1"/>
                </a:cxn>
                <a:cxn ang="0">
                  <a:pos x="T2" y="T3"/>
                </a:cxn>
                <a:cxn ang="0">
                  <a:pos x="T4" y="T5"/>
                </a:cxn>
                <a:cxn ang="0">
                  <a:pos x="T6" y="T7"/>
                </a:cxn>
                <a:cxn ang="0">
                  <a:pos x="T8" y="T9"/>
                </a:cxn>
              </a:cxnLst>
              <a:rect l="0" t="0" r="r" b="b"/>
              <a:pathLst>
                <a:path w="117" h="19">
                  <a:moveTo>
                    <a:pt x="10" y="0"/>
                  </a:moveTo>
                  <a:cubicBezTo>
                    <a:pt x="46" y="0"/>
                    <a:pt x="81" y="0"/>
                    <a:pt x="117" y="0"/>
                  </a:cubicBezTo>
                  <a:cubicBezTo>
                    <a:pt x="115" y="6"/>
                    <a:pt x="112" y="12"/>
                    <a:pt x="110" y="19"/>
                  </a:cubicBezTo>
                  <a:cubicBezTo>
                    <a:pt x="73" y="19"/>
                    <a:pt x="37" y="19"/>
                    <a:pt x="0" y="19"/>
                  </a:cubicBezTo>
                  <a:cubicBezTo>
                    <a:pt x="3" y="12"/>
                    <a:pt x="7" y="6"/>
                    <a:pt x="1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 name="Freeform 108"/>
            <p:cNvSpPr>
              <a:spLocks/>
            </p:cNvSpPr>
            <p:nvPr/>
          </p:nvSpPr>
          <p:spPr bwMode="auto">
            <a:xfrm>
              <a:off x="3778250" y="3521076"/>
              <a:ext cx="223838" cy="34925"/>
            </a:xfrm>
            <a:custGeom>
              <a:avLst/>
              <a:gdLst>
                <a:gd name="T0" fmla="*/ 15 w 121"/>
                <a:gd name="T1" fmla="*/ 0 h 19"/>
                <a:gd name="T2" fmla="*/ 121 w 121"/>
                <a:gd name="T3" fmla="*/ 0 h 19"/>
                <a:gd name="T4" fmla="*/ 110 w 121"/>
                <a:gd name="T5" fmla="*/ 19 h 19"/>
                <a:gd name="T6" fmla="*/ 0 w 121"/>
                <a:gd name="T7" fmla="*/ 19 h 19"/>
                <a:gd name="T8" fmla="*/ 15 w 121"/>
                <a:gd name="T9" fmla="*/ 0 h 19"/>
              </a:gdLst>
              <a:ahLst/>
              <a:cxnLst>
                <a:cxn ang="0">
                  <a:pos x="T0" y="T1"/>
                </a:cxn>
                <a:cxn ang="0">
                  <a:pos x="T2" y="T3"/>
                </a:cxn>
                <a:cxn ang="0">
                  <a:pos x="T4" y="T5"/>
                </a:cxn>
                <a:cxn ang="0">
                  <a:pos x="T6" y="T7"/>
                </a:cxn>
                <a:cxn ang="0">
                  <a:pos x="T8" y="T9"/>
                </a:cxn>
              </a:cxnLst>
              <a:rect l="0" t="0" r="r" b="b"/>
              <a:pathLst>
                <a:path w="121" h="19">
                  <a:moveTo>
                    <a:pt x="15" y="0"/>
                  </a:moveTo>
                  <a:cubicBezTo>
                    <a:pt x="50" y="0"/>
                    <a:pt x="86" y="0"/>
                    <a:pt x="121" y="0"/>
                  </a:cubicBezTo>
                  <a:cubicBezTo>
                    <a:pt x="118" y="6"/>
                    <a:pt x="114" y="12"/>
                    <a:pt x="110" y="19"/>
                  </a:cubicBezTo>
                  <a:cubicBezTo>
                    <a:pt x="74" y="19"/>
                    <a:pt x="37" y="19"/>
                    <a:pt x="0" y="19"/>
                  </a:cubicBezTo>
                  <a:cubicBezTo>
                    <a:pt x="5" y="12"/>
                    <a:pt x="10" y="6"/>
                    <a:pt x="15"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 name="Freeform 109"/>
            <p:cNvSpPr>
              <a:spLocks/>
            </p:cNvSpPr>
            <p:nvPr/>
          </p:nvSpPr>
          <p:spPr bwMode="auto">
            <a:xfrm>
              <a:off x="3551237" y="3521076"/>
              <a:ext cx="231775" cy="34925"/>
            </a:xfrm>
            <a:custGeom>
              <a:avLst/>
              <a:gdLst>
                <a:gd name="T0" fmla="*/ 19 w 126"/>
                <a:gd name="T1" fmla="*/ 0 h 19"/>
                <a:gd name="T2" fmla="*/ 126 w 126"/>
                <a:gd name="T3" fmla="*/ 0 h 19"/>
                <a:gd name="T4" fmla="*/ 111 w 126"/>
                <a:gd name="T5" fmla="*/ 19 h 19"/>
                <a:gd name="T6" fmla="*/ 0 w 126"/>
                <a:gd name="T7" fmla="*/ 19 h 19"/>
                <a:gd name="T8" fmla="*/ 19 w 126"/>
                <a:gd name="T9" fmla="*/ 0 h 19"/>
              </a:gdLst>
              <a:ahLst/>
              <a:cxnLst>
                <a:cxn ang="0">
                  <a:pos x="T0" y="T1"/>
                </a:cxn>
                <a:cxn ang="0">
                  <a:pos x="T2" y="T3"/>
                </a:cxn>
                <a:cxn ang="0">
                  <a:pos x="T4" y="T5"/>
                </a:cxn>
                <a:cxn ang="0">
                  <a:pos x="T6" y="T7"/>
                </a:cxn>
                <a:cxn ang="0">
                  <a:pos x="T8" y="T9"/>
                </a:cxn>
              </a:cxnLst>
              <a:rect l="0" t="0" r="r" b="b"/>
              <a:pathLst>
                <a:path w="126" h="19">
                  <a:moveTo>
                    <a:pt x="19" y="0"/>
                  </a:moveTo>
                  <a:cubicBezTo>
                    <a:pt x="55" y="0"/>
                    <a:pt x="90" y="0"/>
                    <a:pt x="126" y="0"/>
                  </a:cubicBezTo>
                  <a:cubicBezTo>
                    <a:pt x="121" y="6"/>
                    <a:pt x="116" y="12"/>
                    <a:pt x="111" y="19"/>
                  </a:cubicBezTo>
                  <a:cubicBezTo>
                    <a:pt x="74" y="19"/>
                    <a:pt x="37" y="19"/>
                    <a:pt x="0" y="19"/>
                  </a:cubicBezTo>
                  <a:cubicBezTo>
                    <a:pt x="7" y="12"/>
                    <a:pt x="13" y="6"/>
                    <a:pt x="19"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 name="Freeform 110"/>
            <p:cNvSpPr>
              <a:spLocks/>
            </p:cNvSpPr>
            <p:nvPr/>
          </p:nvSpPr>
          <p:spPr bwMode="auto">
            <a:xfrm>
              <a:off x="3325812" y="3521076"/>
              <a:ext cx="238125" cy="34925"/>
            </a:xfrm>
            <a:custGeom>
              <a:avLst/>
              <a:gdLst>
                <a:gd name="T0" fmla="*/ 23 w 129"/>
                <a:gd name="T1" fmla="*/ 0 h 19"/>
                <a:gd name="T2" fmla="*/ 129 w 129"/>
                <a:gd name="T3" fmla="*/ 0 h 19"/>
                <a:gd name="T4" fmla="*/ 110 w 129"/>
                <a:gd name="T5" fmla="*/ 19 h 19"/>
                <a:gd name="T6" fmla="*/ 0 w 129"/>
                <a:gd name="T7" fmla="*/ 19 h 19"/>
                <a:gd name="T8" fmla="*/ 23 w 129"/>
                <a:gd name="T9" fmla="*/ 0 h 19"/>
              </a:gdLst>
              <a:ahLst/>
              <a:cxnLst>
                <a:cxn ang="0">
                  <a:pos x="T0" y="T1"/>
                </a:cxn>
                <a:cxn ang="0">
                  <a:pos x="T2" y="T3"/>
                </a:cxn>
                <a:cxn ang="0">
                  <a:pos x="T4" y="T5"/>
                </a:cxn>
                <a:cxn ang="0">
                  <a:pos x="T6" y="T7"/>
                </a:cxn>
                <a:cxn ang="0">
                  <a:pos x="T8" y="T9"/>
                </a:cxn>
              </a:cxnLst>
              <a:rect l="0" t="0" r="r" b="b"/>
              <a:pathLst>
                <a:path w="129" h="19">
                  <a:moveTo>
                    <a:pt x="23" y="0"/>
                  </a:moveTo>
                  <a:cubicBezTo>
                    <a:pt x="58" y="0"/>
                    <a:pt x="94" y="0"/>
                    <a:pt x="129" y="0"/>
                  </a:cubicBezTo>
                  <a:cubicBezTo>
                    <a:pt x="123" y="6"/>
                    <a:pt x="116" y="12"/>
                    <a:pt x="110" y="19"/>
                  </a:cubicBezTo>
                  <a:cubicBezTo>
                    <a:pt x="73" y="19"/>
                    <a:pt x="36" y="19"/>
                    <a:pt x="0" y="19"/>
                  </a:cubicBezTo>
                  <a:cubicBezTo>
                    <a:pt x="7" y="12"/>
                    <a:pt x="15" y="6"/>
                    <a:pt x="23"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 name="Freeform 111"/>
            <p:cNvSpPr>
              <a:spLocks/>
            </p:cNvSpPr>
            <p:nvPr/>
          </p:nvSpPr>
          <p:spPr bwMode="auto">
            <a:xfrm>
              <a:off x="2932112" y="3521076"/>
              <a:ext cx="411163" cy="34925"/>
            </a:xfrm>
            <a:custGeom>
              <a:avLst/>
              <a:gdLst>
                <a:gd name="T0" fmla="*/ 30 w 223"/>
                <a:gd name="T1" fmla="*/ 0 h 19"/>
                <a:gd name="T2" fmla="*/ 223 w 223"/>
                <a:gd name="T3" fmla="*/ 0 h 19"/>
                <a:gd name="T4" fmla="*/ 199 w 223"/>
                <a:gd name="T5" fmla="*/ 19 h 19"/>
                <a:gd name="T6" fmla="*/ 0 w 223"/>
                <a:gd name="T7" fmla="*/ 19 h 19"/>
                <a:gd name="T8" fmla="*/ 30 w 223"/>
                <a:gd name="T9" fmla="*/ 0 h 19"/>
              </a:gdLst>
              <a:ahLst/>
              <a:cxnLst>
                <a:cxn ang="0">
                  <a:pos x="T0" y="T1"/>
                </a:cxn>
                <a:cxn ang="0">
                  <a:pos x="T2" y="T3"/>
                </a:cxn>
                <a:cxn ang="0">
                  <a:pos x="T4" y="T5"/>
                </a:cxn>
                <a:cxn ang="0">
                  <a:pos x="T6" y="T7"/>
                </a:cxn>
                <a:cxn ang="0">
                  <a:pos x="T8" y="T9"/>
                </a:cxn>
              </a:cxnLst>
              <a:rect l="0" t="0" r="r" b="b"/>
              <a:pathLst>
                <a:path w="223" h="19">
                  <a:moveTo>
                    <a:pt x="30" y="0"/>
                  </a:moveTo>
                  <a:cubicBezTo>
                    <a:pt x="94" y="0"/>
                    <a:pt x="158" y="0"/>
                    <a:pt x="223" y="0"/>
                  </a:cubicBezTo>
                  <a:cubicBezTo>
                    <a:pt x="215" y="6"/>
                    <a:pt x="207" y="12"/>
                    <a:pt x="199" y="19"/>
                  </a:cubicBezTo>
                  <a:cubicBezTo>
                    <a:pt x="133" y="19"/>
                    <a:pt x="66" y="19"/>
                    <a:pt x="0" y="19"/>
                  </a:cubicBezTo>
                  <a:cubicBezTo>
                    <a:pt x="10" y="12"/>
                    <a:pt x="20" y="6"/>
                    <a:pt x="3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 name="Freeform 112"/>
            <p:cNvSpPr>
              <a:spLocks/>
            </p:cNvSpPr>
            <p:nvPr/>
          </p:nvSpPr>
          <p:spPr bwMode="auto">
            <a:xfrm>
              <a:off x="5707063" y="3560763"/>
              <a:ext cx="554038" cy="36513"/>
            </a:xfrm>
            <a:custGeom>
              <a:avLst/>
              <a:gdLst>
                <a:gd name="T0" fmla="*/ 0 w 300"/>
                <a:gd name="T1" fmla="*/ 0 h 20"/>
                <a:gd name="T2" fmla="*/ 267 w 300"/>
                <a:gd name="T3" fmla="*/ 0 h 20"/>
                <a:gd name="T4" fmla="*/ 300 w 300"/>
                <a:gd name="T5" fmla="*/ 20 h 20"/>
                <a:gd name="T6" fmla="*/ 23 w 300"/>
                <a:gd name="T7" fmla="*/ 20 h 20"/>
                <a:gd name="T8" fmla="*/ 0 w 300"/>
                <a:gd name="T9" fmla="*/ 0 h 20"/>
              </a:gdLst>
              <a:ahLst/>
              <a:cxnLst>
                <a:cxn ang="0">
                  <a:pos x="T0" y="T1"/>
                </a:cxn>
                <a:cxn ang="0">
                  <a:pos x="T2" y="T3"/>
                </a:cxn>
                <a:cxn ang="0">
                  <a:pos x="T4" y="T5"/>
                </a:cxn>
                <a:cxn ang="0">
                  <a:pos x="T6" y="T7"/>
                </a:cxn>
                <a:cxn ang="0">
                  <a:pos x="T8" y="T9"/>
                </a:cxn>
              </a:cxnLst>
              <a:rect l="0" t="0" r="r" b="b"/>
              <a:pathLst>
                <a:path w="300" h="20">
                  <a:moveTo>
                    <a:pt x="0" y="0"/>
                  </a:moveTo>
                  <a:cubicBezTo>
                    <a:pt x="89" y="0"/>
                    <a:pt x="178" y="0"/>
                    <a:pt x="267" y="0"/>
                  </a:cubicBezTo>
                  <a:cubicBezTo>
                    <a:pt x="278" y="6"/>
                    <a:pt x="289" y="13"/>
                    <a:pt x="300" y="20"/>
                  </a:cubicBezTo>
                  <a:cubicBezTo>
                    <a:pt x="208" y="20"/>
                    <a:pt x="115" y="20"/>
                    <a:pt x="23" y="20"/>
                  </a:cubicBezTo>
                  <a:cubicBezTo>
                    <a:pt x="15" y="13"/>
                    <a:pt x="8"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 name="Freeform 113"/>
            <p:cNvSpPr>
              <a:spLocks/>
            </p:cNvSpPr>
            <p:nvPr/>
          </p:nvSpPr>
          <p:spPr bwMode="auto">
            <a:xfrm>
              <a:off x="5480050" y="3560763"/>
              <a:ext cx="246063" cy="36513"/>
            </a:xfrm>
            <a:custGeom>
              <a:avLst/>
              <a:gdLst>
                <a:gd name="T0" fmla="*/ 0 w 133"/>
                <a:gd name="T1" fmla="*/ 0 h 20"/>
                <a:gd name="T2" fmla="*/ 111 w 133"/>
                <a:gd name="T3" fmla="*/ 0 h 20"/>
                <a:gd name="T4" fmla="*/ 133 w 133"/>
                <a:gd name="T5" fmla="*/ 20 h 20"/>
                <a:gd name="T6" fmla="*/ 18 w 133"/>
                <a:gd name="T7" fmla="*/ 20 h 20"/>
                <a:gd name="T8" fmla="*/ 0 w 133"/>
                <a:gd name="T9" fmla="*/ 0 h 20"/>
              </a:gdLst>
              <a:ahLst/>
              <a:cxnLst>
                <a:cxn ang="0">
                  <a:pos x="T0" y="T1"/>
                </a:cxn>
                <a:cxn ang="0">
                  <a:pos x="T2" y="T3"/>
                </a:cxn>
                <a:cxn ang="0">
                  <a:pos x="T4" y="T5"/>
                </a:cxn>
                <a:cxn ang="0">
                  <a:pos x="T6" y="T7"/>
                </a:cxn>
                <a:cxn ang="0">
                  <a:pos x="T8" y="T9"/>
                </a:cxn>
              </a:cxnLst>
              <a:rect l="0" t="0" r="r" b="b"/>
              <a:pathLst>
                <a:path w="133" h="20">
                  <a:moveTo>
                    <a:pt x="0" y="0"/>
                  </a:moveTo>
                  <a:cubicBezTo>
                    <a:pt x="37" y="0"/>
                    <a:pt x="74" y="0"/>
                    <a:pt x="111" y="0"/>
                  </a:cubicBezTo>
                  <a:cubicBezTo>
                    <a:pt x="118" y="6"/>
                    <a:pt x="125" y="13"/>
                    <a:pt x="133" y="20"/>
                  </a:cubicBezTo>
                  <a:cubicBezTo>
                    <a:pt x="95" y="20"/>
                    <a:pt x="57" y="20"/>
                    <a:pt x="18" y="20"/>
                  </a:cubicBezTo>
                  <a:cubicBezTo>
                    <a:pt x="12" y="13"/>
                    <a:pt x="6"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 name="Freeform 114"/>
            <p:cNvSpPr>
              <a:spLocks/>
            </p:cNvSpPr>
            <p:nvPr/>
          </p:nvSpPr>
          <p:spPr bwMode="auto">
            <a:xfrm>
              <a:off x="5254625" y="3560763"/>
              <a:ext cx="234950" cy="36513"/>
            </a:xfrm>
            <a:custGeom>
              <a:avLst/>
              <a:gdLst>
                <a:gd name="T0" fmla="*/ 0 w 128"/>
                <a:gd name="T1" fmla="*/ 0 h 20"/>
                <a:gd name="T2" fmla="*/ 111 w 128"/>
                <a:gd name="T3" fmla="*/ 0 h 20"/>
                <a:gd name="T4" fmla="*/ 128 w 128"/>
                <a:gd name="T5" fmla="*/ 20 h 20"/>
                <a:gd name="T6" fmla="*/ 14 w 128"/>
                <a:gd name="T7" fmla="*/ 20 h 20"/>
                <a:gd name="T8" fmla="*/ 0 w 128"/>
                <a:gd name="T9" fmla="*/ 0 h 20"/>
              </a:gdLst>
              <a:ahLst/>
              <a:cxnLst>
                <a:cxn ang="0">
                  <a:pos x="T0" y="T1"/>
                </a:cxn>
                <a:cxn ang="0">
                  <a:pos x="T2" y="T3"/>
                </a:cxn>
                <a:cxn ang="0">
                  <a:pos x="T4" y="T5"/>
                </a:cxn>
                <a:cxn ang="0">
                  <a:pos x="T6" y="T7"/>
                </a:cxn>
                <a:cxn ang="0">
                  <a:pos x="T8" y="T9"/>
                </a:cxn>
              </a:cxnLst>
              <a:rect l="0" t="0" r="r" b="b"/>
              <a:pathLst>
                <a:path w="128" h="20">
                  <a:moveTo>
                    <a:pt x="0" y="0"/>
                  </a:moveTo>
                  <a:cubicBezTo>
                    <a:pt x="37" y="0"/>
                    <a:pt x="74" y="0"/>
                    <a:pt x="111" y="0"/>
                  </a:cubicBezTo>
                  <a:cubicBezTo>
                    <a:pt x="116" y="6"/>
                    <a:pt x="122" y="13"/>
                    <a:pt x="128" y="20"/>
                  </a:cubicBezTo>
                  <a:cubicBezTo>
                    <a:pt x="90" y="20"/>
                    <a:pt x="52" y="20"/>
                    <a:pt x="14" y="20"/>
                  </a:cubicBezTo>
                  <a:cubicBezTo>
                    <a:pt x="9" y="13"/>
                    <a:pt x="4"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 name="Freeform 115"/>
            <p:cNvSpPr>
              <a:spLocks/>
            </p:cNvSpPr>
            <p:nvPr/>
          </p:nvSpPr>
          <p:spPr bwMode="auto">
            <a:xfrm>
              <a:off x="5027613" y="3560763"/>
              <a:ext cx="228600" cy="36513"/>
            </a:xfrm>
            <a:custGeom>
              <a:avLst/>
              <a:gdLst>
                <a:gd name="T0" fmla="*/ 0 w 124"/>
                <a:gd name="T1" fmla="*/ 0 h 20"/>
                <a:gd name="T2" fmla="*/ 110 w 124"/>
                <a:gd name="T3" fmla="*/ 0 h 20"/>
                <a:gd name="T4" fmla="*/ 124 w 124"/>
                <a:gd name="T5" fmla="*/ 20 h 20"/>
                <a:gd name="T6" fmla="*/ 9 w 124"/>
                <a:gd name="T7" fmla="*/ 20 h 20"/>
                <a:gd name="T8" fmla="*/ 0 w 124"/>
                <a:gd name="T9" fmla="*/ 0 h 20"/>
              </a:gdLst>
              <a:ahLst/>
              <a:cxnLst>
                <a:cxn ang="0">
                  <a:pos x="T0" y="T1"/>
                </a:cxn>
                <a:cxn ang="0">
                  <a:pos x="T2" y="T3"/>
                </a:cxn>
                <a:cxn ang="0">
                  <a:pos x="T4" y="T5"/>
                </a:cxn>
                <a:cxn ang="0">
                  <a:pos x="T6" y="T7"/>
                </a:cxn>
                <a:cxn ang="0">
                  <a:pos x="T8" y="T9"/>
                </a:cxn>
              </a:cxnLst>
              <a:rect l="0" t="0" r="r" b="b"/>
              <a:pathLst>
                <a:path w="124" h="20">
                  <a:moveTo>
                    <a:pt x="0" y="0"/>
                  </a:moveTo>
                  <a:cubicBezTo>
                    <a:pt x="37" y="0"/>
                    <a:pt x="73" y="0"/>
                    <a:pt x="110" y="0"/>
                  </a:cubicBezTo>
                  <a:cubicBezTo>
                    <a:pt x="115" y="6"/>
                    <a:pt x="119" y="13"/>
                    <a:pt x="124" y="20"/>
                  </a:cubicBezTo>
                  <a:cubicBezTo>
                    <a:pt x="85" y="20"/>
                    <a:pt x="47" y="20"/>
                    <a:pt x="9" y="20"/>
                  </a:cubicBezTo>
                  <a:cubicBezTo>
                    <a:pt x="6" y="13"/>
                    <a:pt x="3"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 name="Freeform 116"/>
            <p:cNvSpPr>
              <a:spLocks/>
            </p:cNvSpPr>
            <p:nvPr/>
          </p:nvSpPr>
          <p:spPr bwMode="auto">
            <a:xfrm>
              <a:off x="4800600" y="3560763"/>
              <a:ext cx="219075" cy="36513"/>
            </a:xfrm>
            <a:custGeom>
              <a:avLst/>
              <a:gdLst>
                <a:gd name="T0" fmla="*/ 0 w 119"/>
                <a:gd name="T1" fmla="*/ 0 h 20"/>
                <a:gd name="T2" fmla="*/ 110 w 119"/>
                <a:gd name="T3" fmla="*/ 0 h 20"/>
                <a:gd name="T4" fmla="*/ 119 w 119"/>
                <a:gd name="T5" fmla="*/ 20 h 20"/>
                <a:gd name="T6" fmla="*/ 4 w 119"/>
                <a:gd name="T7" fmla="*/ 20 h 20"/>
                <a:gd name="T8" fmla="*/ 0 w 119"/>
                <a:gd name="T9" fmla="*/ 0 h 20"/>
              </a:gdLst>
              <a:ahLst/>
              <a:cxnLst>
                <a:cxn ang="0">
                  <a:pos x="T0" y="T1"/>
                </a:cxn>
                <a:cxn ang="0">
                  <a:pos x="T2" y="T3"/>
                </a:cxn>
                <a:cxn ang="0">
                  <a:pos x="T4" y="T5"/>
                </a:cxn>
                <a:cxn ang="0">
                  <a:pos x="T6" y="T7"/>
                </a:cxn>
                <a:cxn ang="0">
                  <a:pos x="T8" y="T9"/>
                </a:cxn>
              </a:cxnLst>
              <a:rect l="0" t="0" r="r" b="b"/>
              <a:pathLst>
                <a:path w="119" h="20">
                  <a:moveTo>
                    <a:pt x="0" y="0"/>
                  </a:moveTo>
                  <a:cubicBezTo>
                    <a:pt x="36" y="0"/>
                    <a:pt x="73" y="0"/>
                    <a:pt x="110" y="0"/>
                  </a:cubicBezTo>
                  <a:cubicBezTo>
                    <a:pt x="113" y="6"/>
                    <a:pt x="116" y="13"/>
                    <a:pt x="119" y="20"/>
                  </a:cubicBezTo>
                  <a:cubicBezTo>
                    <a:pt x="81" y="20"/>
                    <a:pt x="43" y="20"/>
                    <a:pt x="4" y="20"/>
                  </a:cubicBezTo>
                  <a:cubicBezTo>
                    <a:pt x="3" y="13"/>
                    <a:pt x="1"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 name="Freeform 117"/>
            <p:cNvSpPr>
              <a:spLocks/>
            </p:cNvSpPr>
            <p:nvPr/>
          </p:nvSpPr>
          <p:spPr bwMode="auto">
            <a:xfrm>
              <a:off x="4572000" y="3560763"/>
              <a:ext cx="211138" cy="36513"/>
            </a:xfrm>
            <a:custGeom>
              <a:avLst/>
              <a:gdLst>
                <a:gd name="T0" fmla="*/ 0 w 115"/>
                <a:gd name="T1" fmla="*/ 0 h 20"/>
                <a:gd name="T2" fmla="*/ 111 w 115"/>
                <a:gd name="T3" fmla="*/ 0 h 20"/>
                <a:gd name="T4" fmla="*/ 115 w 115"/>
                <a:gd name="T5" fmla="*/ 20 h 20"/>
                <a:gd name="T6" fmla="*/ 1 w 115"/>
                <a:gd name="T7" fmla="*/ 20 h 20"/>
                <a:gd name="T8" fmla="*/ 0 w 115"/>
                <a:gd name="T9" fmla="*/ 0 h 20"/>
              </a:gdLst>
              <a:ahLst/>
              <a:cxnLst>
                <a:cxn ang="0">
                  <a:pos x="T0" y="T1"/>
                </a:cxn>
                <a:cxn ang="0">
                  <a:pos x="T2" y="T3"/>
                </a:cxn>
                <a:cxn ang="0">
                  <a:pos x="T4" y="T5"/>
                </a:cxn>
                <a:cxn ang="0">
                  <a:pos x="T6" y="T7"/>
                </a:cxn>
                <a:cxn ang="0">
                  <a:pos x="T8" y="T9"/>
                </a:cxn>
              </a:cxnLst>
              <a:rect l="0" t="0" r="r" b="b"/>
              <a:pathLst>
                <a:path w="115" h="20">
                  <a:moveTo>
                    <a:pt x="0" y="0"/>
                  </a:moveTo>
                  <a:cubicBezTo>
                    <a:pt x="37" y="0"/>
                    <a:pt x="74" y="0"/>
                    <a:pt x="111" y="0"/>
                  </a:cubicBezTo>
                  <a:cubicBezTo>
                    <a:pt x="112" y="6"/>
                    <a:pt x="114" y="13"/>
                    <a:pt x="115" y="20"/>
                  </a:cubicBezTo>
                  <a:cubicBezTo>
                    <a:pt x="77" y="20"/>
                    <a:pt x="39" y="20"/>
                    <a:pt x="1" y="20"/>
                  </a:cubicBezTo>
                  <a:cubicBezTo>
                    <a:pt x="1" y="13"/>
                    <a:pt x="0" y="6"/>
                    <a:pt x="0"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 name="Freeform 118"/>
            <p:cNvSpPr>
              <a:spLocks/>
            </p:cNvSpPr>
            <p:nvPr/>
          </p:nvSpPr>
          <p:spPr bwMode="auto">
            <a:xfrm>
              <a:off x="4337050" y="3560763"/>
              <a:ext cx="212725" cy="36513"/>
            </a:xfrm>
            <a:custGeom>
              <a:avLst/>
              <a:gdLst>
                <a:gd name="T0" fmla="*/ 4 w 115"/>
                <a:gd name="T1" fmla="*/ 0 h 20"/>
                <a:gd name="T2" fmla="*/ 115 w 115"/>
                <a:gd name="T3" fmla="*/ 0 h 20"/>
                <a:gd name="T4" fmla="*/ 115 w 115"/>
                <a:gd name="T5" fmla="*/ 20 h 20"/>
                <a:gd name="T6" fmla="*/ 0 w 115"/>
                <a:gd name="T7" fmla="*/ 20 h 20"/>
                <a:gd name="T8" fmla="*/ 4 w 115"/>
                <a:gd name="T9" fmla="*/ 0 h 20"/>
              </a:gdLst>
              <a:ahLst/>
              <a:cxnLst>
                <a:cxn ang="0">
                  <a:pos x="T0" y="T1"/>
                </a:cxn>
                <a:cxn ang="0">
                  <a:pos x="T2" y="T3"/>
                </a:cxn>
                <a:cxn ang="0">
                  <a:pos x="T4" y="T5"/>
                </a:cxn>
                <a:cxn ang="0">
                  <a:pos x="T6" y="T7"/>
                </a:cxn>
                <a:cxn ang="0">
                  <a:pos x="T8" y="T9"/>
                </a:cxn>
              </a:cxnLst>
              <a:rect l="0" t="0" r="r" b="b"/>
              <a:pathLst>
                <a:path w="115" h="20">
                  <a:moveTo>
                    <a:pt x="4" y="0"/>
                  </a:moveTo>
                  <a:cubicBezTo>
                    <a:pt x="41" y="0"/>
                    <a:pt x="78" y="0"/>
                    <a:pt x="115" y="0"/>
                  </a:cubicBezTo>
                  <a:cubicBezTo>
                    <a:pt x="115" y="6"/>
                    <a:pt x="115" y="13"/>
                    <a:pt x="115" y="20"/>
                  </a:cubicBezTo>
                  <a:cubicBezTo>
                    <a:pt x="76" y="20"/>
                    <a:pt x="38" y="20"/>
                    <a:pt x="0" y="20"/>
                  </a:cubicBezTo>
                  <a:cubicBezTo>
                    <a:pt x="1" y="13"/>
                    <a:pt x="3" y="6"/>
                    <a:pt x="4"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 name="Freeform 119"/>
            <p:cNvSpPr>
              <a:spLocks/>
            </p:cNvSpPr>
            <p:nvPr/>
          </p:nvSpPr>
          <p:spPr bwMode="auto">
            <a:xfrm>
              <a:off x="4100512" y="3560763"/>
              <a:ext cx="222250" cy="36513"/>
            </a:xfrm>
            <a:custGeom>
              <a:avLst/>
              <a:gdLst>
                <a:gd name="T0" fmla="*/ 9 w 120"/>
                <a:gd name="T1" fmla="*/ 0 h 20"/>
                <a:gd name="T2" fmla="*/ 120 w 120"/>
                <a:gd name="T3" fmla="*/ 0 h 20"/>
                <a:gd name="T4" fmla="*/ 115 w 120"/>
                <a:gd name="T5" fmla="*/ 20 h 20"/>
                <a:gd name="T6" fmla="*/ 0 w 120"/>
                <a:gd name="T7" fmla="*/ 20 h 20"/>
                <a:gd name="T8" fmla="*/ 9 w 120"/>
                <a:gd name="T9" fmla="*/ 0 h 20"/>
              </a:gdLst>
              <a:ahLst/>
              <a:cxnLst>
                <a:cxn ang="0">
                  <a:pos x="T0" y="T1"/>
                </a:cxn>
                <a:cxn ang="0">
                  <a:pos x="T2" y="T3"/>
                </a:cxn>
                <a:cxn ang="0">
                  <a:pos x="T4" y="T5"/>
                </a:cxn>
                <a:cxn ang="0">
                  <a:pos x="T6" y="T7"/>
                </a:cxn>
                <a:cxn ang="0">
                  <a:pos x="T8" y="T9"/>
                </a:cxn>
              </a:cxnLst>
              <a:rect l="0" t="0" r="r" b="b"/>
              <a:pathLst>
                <a:path w="120" h="20">
                  <a:moveTo>
                    <a:pt x="9" y="0"/>
                  </a:moveTo>
                  <a:cubicBezTo>
                    <a:pt x="46" y="0"/>
                    <a:pt x="83" y="0"/>
                    <a:pt x="120" y="0"/>
                  </a:cubicBezTo>
                  <a:cubicBezTo>
                    <a:pt x="118" y="6"/>
                    <a:pt x="117" y="13"/>
                    <a:pt x="115" y="20"/>
                  </a:cubicBezTo>
                  <a:cubicBezTo>
                    <a:pt x="77" y="20"/>
                    <a:pt x="38" y="20"/>
                    <a:pt x="0" y="20"/>
                  </a:cubicBezTo>
                  <a:cubicBezTo>
                    <a:pt x="3" y="13"/>
                    <a:pt x="6" y="6"/>
                    <a:pt x="9"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 name="Freeform 120"/>
            <p:cNvSpPr>
              <a:spLocks/>
            </p:cNvSpPr>
            <p:nvPr/>
          </p:nvSpPr>
          <p:spPr bwMode="auto">
            <a:xfrm>
              <a:off x="3865562" y="3560763"/>
              <a:ext cx="230188" cy="36513"/>
            </a:xfrm>
            <a:custGeom>
              <a:avLst/>
              <a:gdLst>
                <a:gd name="T0" fmla="*/ 14 w 125"/>
                <a:gd name="T1" fmla="*/ 0 h 20"/>
                <a:gd name="T2" fmla="*/ 125 w 125"/>
                <a:gd name="T3" fmla="*/ 0 h 20"/>
                <a:gd name="T4" fmla="*/ 115 w 125"/>
                <a:gd name="T5" fmla="*/ 20 h 20"/>
                <a:gd name="T6" fmla="*/ 0 w 125"/>
                <a:gd name="T7" fmla="*/ 20 h 20"/>
                <a:gd name="T8" fmla="*/ 14 w 125"/>
                <a:gd name="T9" fmla="*/ 0 h 20"/>
              </a:gdLst>
              <a:ahLst/>
              <a:cxnLst>
                <a:cxn ang="0">
                  <a:pos x="T0" y="T1"/>
                </a:cxn>
                <a:cxn ang="0">
                  <a:pos x="T2" y="T3"/>
                </a:cxn>
                <a:cxn ang="0">
                  <a:pos x="T4" y="T5"/>
                </a:cxn>
                <a:cxn ang="0">
                  <a:pos x="T6" y="T7"/>
                </a:cxn>
                <a:cxn ang="0">
                  <a:pos x="T8" y="T9"/>
                </a:cxn>
              </a:cxnLst>
              <a:rect l="0" t="0" r="r" b="b"/>
              <a:pathLst>
                <a:path w="125" h="20">
                  <a:moveTo>
                    <a:pt x="14" y="0"/>
                  </a:moveTo>
                  <a:cubicBezTo>
                    <a:pt x="51" y="0"/>
                    <a:pt x="88" y="0"/>
                    <a:pt x="125" y="0"/>
                  </a:cubicBezTo>
                  <a:cubicBezTo>
                    <a:pt x="122" y="6"/>
                    <a:pt x="118" y="13"/>
                    <a:pt x="115" y="20"/>
                  </a:cubicBezTo>
                  <a:cubicBezTo>
                    <a:pt x="77" y="20"/>
                    <a:pt x="39" y="20"/>
                    <a:pt x="0" y="20"/>
                  </a:cubicBezTo>
                  <a:cubicBezTo>
                    <a:pt x="5" y="13"/>
                    <a:pt x="10" y="6"/>
                    <a:pt x="14"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 name="Freeform 121"/>
            <p:cNvSpPr>
              <a:spLocks/>
            </p:cNvSpPr>
            <p:nvPr/>
          </p:nvSpPr>
          <p:spPr bwMode="auto">
            <a:xfrm>
              <a:off x="3835400" y="3600451"/>
              <a:ext cx="1204913" cy="42863"/>
            </a:xfrm>
            <a:custGeom>
              <a:avLst/>
              <a:gdLst>
                <a:gd name="T0" fmla="*/ 15 w 653"/>
                <a:gd name="T1" fmla="*/ 0 h 23"/>
                <a:gd name="T2" fmla="*/ 643 w 653"/>
                <a:gd name="T3" fmla="*/ 0 h 23"/>
                <a:gd name="T4" fmla="*/ 653 w 653"/>
                <a:gd name="T5" fmla="*/ 23 h 23"/>
                <a:gd name="T6" fmla="*/ 0 w 653"/>
                <a:gd name="T7" fmla="*/ 23 h 23"/>
                <a:gd name="T8" fmla="*/ 15 w 653"/>
                <a:gd name="T9" fmla="*/ 0 h 23"/>
              </a:gdLst>
              <a:ahLst/>
              <a:cxnLst>
                <a:cxn ang="0">
                  <a:pos x="T0" y="T1"/>
                </a:cxn>
                <a:cxn ang="0">
                  <a:pos x="T2" y="T3"/>
                </a:cxn>
                <a:cxn ang="0">
                  <a:pos x="T4" y="T5"/>
                </a:cxn>
                <a:cxn ang="0">
                  <a:pos x="T6" y="T7"/>
                </a:cxn>
                <a:cxn ang="0">
                  <a:pos x="T8" y="T9"/>
                </a:cxn>
              </a:cxnLst>
              <a:rect l="0" t="0" r="r" b="b"/>
              <a:pathLst>
                <a:path w="653" h="23">
                  <a:moveTo>
                    <a:pt x="15" y="0"/>
                  </a:moveTo>
                  <a:cubicBezTo>
                    <a:pt x="224" y="0"/>
                    <a:pt x="434" y="0"/>
                    <a:pt x="643" y="0"/>
                  </a:cubicBezTo>
                  <a:cubicBezTo>
                    <a:pt x="646" y="8"/>
                    <a:pt x="649" y="15"/>
                    <a:pt x="653" y="23"/>
                  </a:cubicBezTo>
                  <a:cubicBezTo>
                    <a:pt x="435" y="23"/>
                    <a:pt x="218" y="23"/>
                    <a:pt x="0" y="23"/>
                  </a:cubicBezTo>
                  <a:cubicBezTo>
                    <a:pt x="5" y="15"/>
                    <a:pt x="10" y="8"/>
                    <a:pt x="15"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 name="Freeform 122"/>
            <p:cNvSpPr>
              <a:spLocks/>
            </p:cNvSpPr>
            <p:nvPr/>
          </p:nvSpPr>
          <p:spPr bwMode="auto">
            <a:xfrm>
              <a:off x="3630612" y="3560763"/>
              <a:ext cx="236538" cy="36513"/>
            </a:xfrm>
            <a:custGeom>
              <a:avLst/>
              <a:gdLst>
                <a:gd name="T0" fmla="*/ 18 w 128"/>
                <a:gd name="T1" fmla="*/ 0 h 20"/>
                <a:gd name="T2" fmla="*/ 128 w 128"/>
                <a:gd name="T3" fmla="*/ 0 h 20"/>
                <a:gd name="T4" fmla="*/ 114 w 128"/>
                <a:gd name="T5" fmla="*/ 20 h 20"/>
                <a:gd name="T6" fmla="*/ 0 w 128"/>
                <a:gd name="T7" fmla="*/ 20 h 20"/>
                <a:gd name="T8" fmla="*/ 18 w 128"/>
                <a:gd name="T9" fmla="*/ 0 h 20"/>
              </a:gdLst>
              <a:ahLst/>
              <a:cxnLst>
                <a:cxn ang="0">
                  <a:pos x="T0" y="T1"/>
                </a:cxn>
                <a:cxn ang="0">
                  <a:pos x="T2" y="T3"/>
                </a:cxn>
                <a:cxn ang="0">
                  <a:pos x="T4" y="T5"/>
                </a:cxn>
                <a:cxn ang="0">
                  <a:pos x="T6" y="T7"/>
                </a:cxn>
                <a:cxn ang="0">
                  <a:pos x="T8" y="T9"/>
                </a:cxn>
              </a:cxnLst>
              <a:rect l="0" t="0" r="r" b="b"/>
              <a:pathLst>
                <a:path w="128" h="20">
                  <a:moveTo>
                    <a:pt x="18" y="0"/>
                  </a:moveTo>
                  <a:cubicBezTo>
                    <a:pt x="55" y="0"/>
                    <a:pt x="92" y="0"/>
                    <a:pt x="128" y="0"/>
                  </a:cubicBezTo>
                  <a:cubicBezTo>
                    <a:pt x="124" y="6"/>
                    <a:pt x="119" y="13"/>
                    <a:pt x="114" y="20"/>
                  </a:cubicBezTo>
                  <a:cubicBezTo>
                    <a:pt x="76" y="20"/>
                    <a:pt x="38" y="20"/>
                    <a:pt x="0" y="20"/>
                  </a:cubicBezTo>
                  <a:cubicBezTo>
                    <a:pt x="6" y="13"/>
                    <a:pt x="12" y="6"/>
                    <a:pt x="18"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 name="Freeform 123"/>
            <p:cNvSpPr>
              <a:spLocks/>
            </p:cNvSpPr>
            <p:nvPr/>
          </p:nvSpPr>
          <p:spPr bwMode="auto">
            <a:xfrm>
              <a:off x="3394075" y="3560763"/>
              <a:ext cx="246063" cy="36513"/>
            </a:xfrm>
            <a:custGeom>
              <a:avLst/>
              <a:gdLst>
                <a:gd name="T0" fmla="*/ 23 w 133"/>
                <a:gd name="T1" fmla="*/ 0 h 20"/>
                <a:gd name="T2" fmla="*/ 133 w 133"/>
                <a:gd name="T3" fmla="*/ 0 h 20"/>
                <a:gd name="T4" fmla="*/ 115 w 133"/>
                <a:gd name="T5" fmla="*/ 20 h 20"/>
                <a:gd name="T6" fmla="*/ 0 w 133"/>
                <a:gd name="T7" fmla="*/ 20 h 20"/>
                <a:gd name="T8" fmla="*/ 23 w 133"/>
                <a:gd name="T9" fmla="*/ 0 h 20"/>
              </a:gdLst>
              <a:ahLst/>
              <a:cxnLst>
                <a:cxn ang="0">
                  <a:pos x="T0" y="T1"/>
                </a:cxn>
                <a:cxn ang="0">
                  <a:pos x="T2" y="T3"/>
                </a:cxn>
                <a:cxn ang="0">
                  <a:pos x="T4" y="T5"/>
                </a:cxn>
                <a:cxn ang="0">
                  <a:pos x="T6" y="T7"/>
                </a:cxn>
                <a:cxn ang="0">
                  <a:pos x="T8" y="T9"/>
                </a:cxn>
              </a:cxnLst>
              <a:rect l="0" t="0" r="r" b="b"/>
              <a:pathLst>
                <a:path w="133" h="20">
                  <a:moveTo>
                    <a:pt x="23" y="0"/>
                  </a:moveTo>
                  <a:cubicBezTo>
                    <a:pt x="59" y="0"/>
                    <a:pt x="96" y="0"/>
                    <a:pt x="133" y="0"/>
                  </a:cubicBezTo>
                  <a:cubicBezTo>
                    <a:pt x="127" y="6"/>
                    <a:pt x="121" y="13"/>
                    <a:pt x="115" y="20"/>
                  </a:cubicBezTo>
                  <a:cubicBezTo>
                    <a:pt x="77" y="20"/>
                    <a:pt x="38" y="20"/>
                    <a:pt x="0" y="20"/>
                  </a:cubicBezTo>
                  <a:cubicBezTo>
                    <a:pt x="8" y="13"/>
                    <a:pt x="15" y="6"/>
                    <a:pt x="23"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 name="Freeform 124"/>
            <p:cNvSpPr>
              <a:spLocks/>
            </p:cNvSpPr>
            <p:nvPr/>
          </p:nvSpPr>
          <p:spPr bwMode="auto">
            <a:xfrm>
              <a:off x="2865437" y="3560763"/>
              <a:ext cx="549275" cy="36513"/>
            </a:xfrm>
            <a:custGeom>
              <a:avLst/>
              <a:gdLst>
                <a:gd name="T0" fmla="*/ 33 w 298"/>
                <a:gd name="T1" fmla="*/ 0 h 20"/>
                <a:gd name="T2" fmla="*/ 298 w 298"/>
                <a:gd name="T3" fmla="*/ 0 h 20"/>
                <a:gd name="T4" fmla="*/ 275 w 298"/>
                <a:gd name="T5" fmla="*/ 20 h 20"/>
                <a:gd name="T6" fmla="*/ 0 w 298"/>
                <a:gd name="T7" fmla="*/ 20 h 20"/>
                <a:gd name="T8" fmla="*/ 33 w 298"/>
                <a:gd name="T9" fmla="*/ 0 h 20"/>
              </a:gdLst>
              <a:ahLst/>
              <a:cxnLst>
                <a:cxn ang="0">
                  <a:pos x="T0" y="T1"/>
                </a:cxn>
                <a:cxn ang="0">
                  <a:pos x="T2" y="T3"/>
                </a:cxn>
                <a:cxn ang="0">
                  <a:pos x="T4" y="T5"/>
                </a:cxn>
                <a:cxn ang="0">
                  <a:pos x="T6" y="T7"/>
                </a:cxn>
                <a:cxn ang="0">
                  <a:pos x="T8" y="T9"/>
                </a:cxn>
              </a:cxnLst>
              <a:rect l="0" t="0" r="r" b="b"/>
              <a:pathLst>
                <a:path w="298" h="20">
                  <a:moveTo>
                    <a:pt x="33" y="0"/>
                  </a:moveTo>
                  <a:cubicBezTo>
                    <a:pt x="121" y="0"/>
                    <a:pt x="210" y="0"/>
                    <a:pt x="298" y="0"/>
                  </a:cubicBezTo>
                  <a:cubicBezTo>
                    <a:pt x="291" y="6"/>
                    <a:pt x="283" y="13"/>
                    <a:pt x="275" y="20"/>
                  </a:cubicBezTo>
                  <a:cubicBezTo>
                    <a:pt x="183" y="20"/>
                    <a:pt x="92" y="20"/>
                    <a:pt x="0" y="20"/>
                  </a:cubicBezTo>
                  <a:cubicBezTo>
                    <a:pt x="11" y="13"/>
                    <a:pt x="22" y="6"/>
                    <a:pt x="33" y="0"/>
                  </a:cubicBezTo>
                  <a:close/>
                </a:path>
              </a:pathLst>
            </a:custGeom>
            <a:solidFill>
              <a:srgbClr val="30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Freeform 125"/>
            <p:cNvSpPr>
              <a:spLocks noEditPoints="1"/>
            </p:cNvSpPr>
            <p:nvPr/>
          </p:nvSpPr>
          <p:spPr bwMode="auto">
            <a:xfrm>
              <a:off x="3414712" y="3495676"/>
              <a:ext cx="49213" cy="11113"/>
            </a:xfrm>
            <a:custGeom>
              <a:avLst/>
              <a:gdLst>
                <a:gd name="T0" fmla="*/ 26 w 27"/>
                <a:gd name="T1" fmla="*/ 2 h 6"/>
                <a:gd name="T2" fmla="*/ 23 w 27"/>
                <a:gd name="T3" fmla="*/ 4 h 6"/>
                <a:gd name="T4" fmla="*/ 16 w 27"/>
                <a:gd name="T5" fmla="*/ 5 h 6"/>
                <a:gd name="T6" fmla="*/ 21 w 27"/>
                <a:gd name="T7" fmla="*/ 6 h 6"/>
                <a:gd name="T8" fmla="*/ 15 w 27"/>
                <a:gd name="T9" fmla="*/ 6 h 6"/>
                <a:gd name="T10" fmla="*/ 12 w 27"/>
                <a:gd name="T11" fmla="*/ 5 h 6"/>
                <a:gd name="T12" fmla="*/ 11 w 27"/>
                <a:gd name="T13" fmla="*/ 5 h 6"/>
                <a:gd name="T14" fmla="*/ 2 w 27"/>
                <a:gd name="T15" fmla="*/ 4 h 6"/>
                <a:gd name="T16" fmla="*/ 1 w 27"/>
                <a:gd name="T17" fmla="*/ 2 h 6"/>
                <a:gd name="T18" fmla="*/ 6 w 27"/>
                <a:gd name="T19" fmla="*/ 1 h 6"/>
                <a:gd name="T20" fmla="*/ 16 w 27"/>
                <a:gd name="T21" fmla="*/ 0 h 6"/>
                <a:gd name="T22" fmla="*/ 25 w 27"/>
                <a:gd name="T23" fmla="*/ 1 h 6"/>
                <a:gd name="T24" fmla="*/ 26 w 27"/>
                <a:gd name="T25" fmla="*/ 2 h 6"/>
                <a:gd name="T26" fmla="*/ 6 w 27"/>
                <a:gd name="T27" fmla="*/ 2 h 6"/>
                <a:gd name="T28" fmla="*/ 6 w 27"/>
                <a:gd name="T29" fmla="*/ 4 h 6"/>
                <a:gd name="T30" fmla="*/ 12 w 27"/>
                <a:gd name="T31" fmla="*/ 4 h 6"/>
                <a:gd name="T32" fmla="*/ 18 w 27"/>
                <a:gd name="T33" fmla="*/ 4 h 6"/>
                <a:gd name="T34" fmla="*/ 21 w 27"/>
                <a:gd name="T35" fmla="*/ 2 h 6"/>
                <a:gd name="T36" fmla="*/ 21 w 27"/>
                <a:gd name="T37" fmla="*/ 1 h 6"/>
                <a:gd name="T38" fmla="*/ 16 w 27"/>
                <a:gd name="T39" fmla="*/ 1 h 6"/>
                <a:gd name="T40" fmla="*/ 9 w 27"/>
                <a:gd name="T41" fmla="*/ 1 h 6"/>
                <a:gd name="T42" fmla="*/ 6 w 27"/>
                <a:gd name="T43"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 h="6">
                  <a:moveTo>
                    <a:pt x="26" y="2"/>
                  </a:moveTo>
                  <a:cubicBezTo>
                    <a:pt x="25" y="3"/>
                    <a:pt x="24" y="3"/>
                    <a:pt x="23" y="4"/>
                  </a:cubicBezTo>
                  <a:cubicBezTo>
                    <a:pt x="21" y="4"/>
                    <a:pt x="19" y="4"/>
                    <a:pt x="16" y="5"/>
                  </a:cubicBezTo>
                  <a:cubicBezTo>
                    <a:pt x="18" y="5"/>
                    <a:pt x="20" y="5"/>
                    <a:pt x="21" y="6"/>
                  </a:cubicBezTo>
                  <a:cubicBezTo>
                    <a:pt x="19" y="6"/>
                    <a:pt x="17" y="6"/>
                    <a:pt x="15" y="6"/>
                  </a:cubicBezTo>
                  <a:cubicBezTo>
                    <a:pt x="14" y="5"/>
                    <a:pt x="13" y="5"/>
                    <a:pt x="12" y="5"/>
                  </a:cubicBezTo>
                  <a:cubicBezTo>
                    <a:pt x="11" y="5"/>
                    <a:pt x="11" y="5"/>
                    <a:pt x="11" y="5"/>
                  </a:cubicBezTo>
                  <a:cubicBezTo>
                    <a:pt x="7" y="5"/>
                    <a:pt x="4" y="5"/>
                    <a:pt x="2" y="4"/>
                  </a:cubicBezTo>
                  <a:cubicBezTo>
                    <a:pt x="0" y="4"/>
                    <a:pt x="0" y="3"/>
                    <a:pt x="1" y="2"/>
                  </a:cubicBezTo>
                  <a:cubicBezTo>
                    <a:pt x="2" y="2"/>
                    <a:pt x="4" y="1"/>
                    <a:pt x="6" y="1"/>
                  </a:cubicBezTo>
                  <a:cubicBezTo>
                    <a:pt x="9" y="0"/>
                    <a:pt x="12" y="0"/>
                    <a:pt x="16" y="0"/>
                  </a:cubicBezTo>
                  <a:cubicBezTo>
                    <a:pt x="20" y="0"/>
                    <a:pt x="23" y="0"/>
                    <a:pt x="25" y="1"/>
                  </a:cubicBezTo>
                  <a:cubicBezTo>
                    <a:pt x="26" y="1"/>
                    <a:pt x="27" y="2"/>
                    <a:pt x="26" y="2"/>
                  </a:cubicBezTo>
                  <a:close/>
                  <a:moveTo>
                    <a:pt x="6" y="2"/>
                  </a:moveTo>
                  <a:cubicBezTo>
                    <a:pt x="5" y="3"/>
                    <a:pt x="5" y="3"/>
                    <a:pt x="6" y="4"/>
                  </a:cubicBezTo>
                  <a:cubicBezTo>
                    <a:pt x="7" y="4"/>
                    <a:pt x="9" y="4"/>
                    <a:pt x="12" y="4"/>
                  </a:cubicBezTo>
                  <a:cubicBezTo>
                    <a:pt x="14" y="4"/>
                    <a:pt x="16" y="4"/>
                    <a:pt x="18" y="4"/>
                  </a:cubicBezTo>
                  <a:cubicBezTo>
                    <a:pt x="20" y="3"/>
                    <a:pt x="21" y="3"/>
                    <a:pt x="21" y="2"/>
                  </a:cubicBezTo>
                  <a:cubicBezTo>
                    <a:pt x="22" y="2"/>
                    <a:pt x="22" y="1"/>
                    <a:pt x="21" y="1"/>
                  </a:cubicBezTo>
                  <a:cubicBezTo>
                    <a:pt x="20" y="1"/>
                    <a:pt x="18" y="1"/>
                    <a:pt x="16" y="1"/>
                  </a:cubicBezTo>
                  <a:cubicBezTo>
                    <a:pt x="13" y="1"/>
                    <a:pt x="11" y="1"/>
                    <a:pt x="9" y="1"/>
                  </a:cubicBezTo>
                  <a:cubicBezTo>
                    <a:pt x="7" y="1"/>
                    <a:pt x="6" y="2"/>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126"/>
            <p:cNvSpPr>
              <a:spLocks/>
            </p:cNvSpPr>
            <p:nvPr/>
          </p:nvSpPr>
          <p:spPr bwMode="auto">
            <a:xfrm>
              <a:off x="3621087" y="3495676"/>
              <a:ext cx="65088" cy="9525"/>
            </a:xfrm>
            <a:custGeom>
              <a:avLst/>
              <a:gdLst>
                <a:gd name="T0" fmla="*/ 24 w 35"/>
                <a:gd name="T1" fmla="*/ 5 h 5"/>
                <a:gd name="T2" fmla="*/ 19 w 35"/>
                <a:gd name="T3" fmla="*/ 5 h 5"/>
                <a:gd name="T4" fmla="*/ 17 w 35"/>
                <a:gd name="T5" fmla="*/ 2 h 5"/>
                <a:gd name="T6" fmla="*/ 17 w 35"/>
                <a:gd name="T7" fmla="*/ 1 h 5"/>
                <a:gd name="T8" fmla="*/ 17 w 35"/>
                <a:gd name="T9" fmla="*/ 1 h 5"/>
                <a:gd name="T10" fmla="*/ 16 w 35"/>
                <a:gd name="T11" fmla="*/ 2 h 5"/>
                <a:gd name="T12" fmla="*/ 14 w 35"/>
                <a:gd name="T13" fmla="*/ 2 h 5"/>
                <a:gd name="T14" fmla="*/ 7 w 35"/>
                <a:gd name="T15" fmla="*/ 5 h 5"/>
                <a:gd name="T16" fmla="*/ 3 w 35"/>
                <a:gd name="T17" fmla="*/ 5 h 5"/>
                <a:gd name="T18" fmla="*/ 1 w 35"/>
                <a:gd name="T19" fmla="*/ 2 h 5"/>
                <a:gd name="T20" fmla="*/ 0 w 35"/>
                <a:gd name="T21" fmla="*/ 0 h 5"/>
                <a:gd name="T22" fmla="*/ 5 w 35"/>
                <a:gd name="T23" fmla="*/ 0 h 5"/>
                <a:gd name="T24" fmla="*/ 6 w 35"/>
                <a:gd name="T25" fmla="*/ 3 h 5"/>
                <a:gd name="T26" fmla="*/ 6 w 35"/>
                <a:gd name="T27" fmla="*/ 4 h 5"/>
                <a:gd name="T28" fmla="*/ 7 w 35"/>
                <a:gd name="T29" fmla="*/ 3 h 5"/>
                <a:gd name="T30" fmla="*/ 8 w 35"/>
                <a:gd name="T31" fmla="*/ 3 h 5"/>
                <a:gd name="T32" fmla="*/ 15 w 35"/>
                <a:gd name="T33" fmla="*/ 0 h 5"/>
                <a:gd name="T34" fmla="*/ 20 w 35"/>
                <a:gd name="T35" fmla="*/ 0 h 5"/>
                <a:gd name="T36" fmla="*/ 22 w 35"/>
                <a:gd name="T37" fmla="*/ 3 h 5"/>
                <a:gd name="T38" fmla="*/ 22 w 35"/>
                <a:gd name="T39" fmla="*/ 4 h 5"/>
                <a:gd name="T40" fmla="*/ 24 w 35"/>
                <a:gd name="T41" fmla="*/ 3 h 5"/>
                <a:gd name="T42" fmla="*/ 30 w 35"/>
                <a:gd name="T43" fmla="*/ 0 h 5"/>
                <a:gd name="T44" fmla="*/ 35 w 35"/>
                <a:gd name="T45" fmla="*/ 0 h 5"/>
                <a:gd name="T46" fmla="*/ 24 w 35"/>
                <a:gd name="T4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 h="5">
                  <a:moveTo>
                    <a:pt x="24" y="5"/>
                  </a:moveTo>
                  <a:cubicBezTo>
                    <a:pt x="22" y="5"/>
                    <a:pt x="21" y="5"/>
                    <a:pt x="19" y="5"/>
                  </a:cubicBezTo>
                  <a:cubicBezTo>
                    <a:pt x="18" y="4"/>
                    <a:pt x="18" y="3"/>
                    <a:pt x="17" y="2"/>
                  </a:cubicBezTo>
                  <a:cubicBezTo>
                    <a:pt x="17" y="1"/>
                    <a:pt x="17" y="1"/>
                    <a:pt x="17" y="1"/>
                  </a:cubicBezTo>
                  <a:cubicBezTo>
                    <a:pt x="17" y="1"/>
                    <a:pt x="17" y="1"/>
                    <a:pt x="17" y="1"/>
                  </a:cubicBezTo>
                  <a:cubicBezTo>
                    <a:pt x="16" y="2"/>
                    <a:pt x="16" y="2"/>
                    <a:pt x="16" y="2"/>
                  </a:cubicBezTo>
                  <a:cubicBezTo>
                    <a:pt x="14" y="2"/>
                    <a:pt x="14" y="2"/>
                    <a:pt x="14" y="2"/>
                  </a:cubicBezTo>
                  <a:cubicBezTo>
                    <a:pt x="12" y="3"/>
                    <a:pt x="10" y="4"/>
                    <a:pt x="7" y="5"/>
                  </a:cubicBezTo>
                  <a:cubicBezTo>
                    <a:pt x="6" y="5"/>
                    <a:pt x="4" y="5"/>
                    <a:pt x="3" y="5"/>
                  </a:cubicBezTo>
                  <a:cubicBezTo>
                    <a:pt x="2" y="4"/>
                    <a:pt x="2" y="3"/>
                    <a:pt x="1" y="2"/>
                  </a:cubicBezTo>
                  <a:cubicBezTo>
                    <a:pt x="1" y="2"/>
                    <a:pt x="0" y="1"/>
                    <a:pt x="0" y="0"/>
                  </a:cubicBezTo>
                  <a:cubicBezTo>
                    <a:pt x="2" y="0"/>
                    <a:pt x="3" y="0"/>
                    <a:pt x="5" y="0"/>
                  </a:cubicBezTo>
                  <a:cubicBezTo>
                    <a:pt x="5" y="1"/>
                    <a:pt x="5" y="2"/>
                    <a:pt x="6" y="3"/>
                  </a:cubicBezTo>
                  <a:cubicBezTo>
                    <a:pt x="6" y="4"/>
                    <a:pt x="6" y="4"/>
                    <a:pt x="6" y="4"/>
                  </a:cubicBezTo>
                  <a:cubicBezTo>
                    <a:pt x="7" y="3"/>
                    <a:pt x="7" y="3"/>
                    <a:pt x="7" y="3"/>
                  </a:cubicBezTo>
                  <a:cubicBezTo>
                    <a:pt x="8" y="3"/>
                    <a:pt x="8" y="3"/>
                    <a:pt x="8" y="3"/>
                  </a:cubicBezTo>
                  <a:cubicBezTo>
                    <a:pt x="11" y="2"/>
                    <a:pt x="13" y="1"/>
                    <a:pt x="15" y="0"/>
                  </a:cubicBezTo>
                  <a:cubicBezTo>
                    <a:pt x="17" y="0"/>
                    <a:pt x="18" y="0"/>
                    <a:pt x="20" y="0"/>
                  </a:cubicBezTo>
                  <a:cubicBezTo>
                    <a:pt x="20" y="1"/>
                    <a:pt x="21" y="2"/>
                    <a:pt x="22" y="3"/>
                  </a:cubicBezTo>
                  <a:cubicBezTo>
                    <a:pt x="22" y="3"/>
                    <a:pt x="22" y="3"/>
                    <a:pt x="22" y="4"/>
                  </a:cubicBezTo>
                  <a:cubicBezTo>
                    <a:pt x="22" y="4"/>
                    <a:pt x="23" y="3"/>
                    <a:pt x="24" y="3"/>
                  </a:cubicBezTo>
                  <a:cubicBezTo>
                    <a:pt x="26" y="2"/>
                    <a:pt x="28" y="1"/>
                    <a:pt x="30" y="0"/>
                  </a:cubicBezTo>
                  <a:cubicBezTo>
                    <a:pt x="32" y="0"/>
                    <a:pt x="33" y="0"/>
                    <a:pt x="35" y="0"/>
                  </a:cubicBezTo>
                  <a:cubicBezTo>
                    <a:pt x="31" y="2"/>
                    <a:pt x="28" y="3"/>
                    <a:pt x="2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127"/>
            <p:cNvSpPr>
              <a:spLocks/>
            </p:cNvSpPr>
            <p:nvPr/>
          </p:nvSpPr>
          <p:spPr bwMode="auto">
            <a:xfrm>
              <a:off x="3846512" y="3495676"/>
              <a:ext cx="34925" cy="9525"/>
            </a:xfrm>
            <a:custGeom>
              <a:avLst/>
              <a:gdLst>
                <a:gd name="T0" fmla="*/ 16 w 19"/>
                <a:gd name="T1" fmla="*/ 5 h 5"/>
                <a:gd name="T2" fmla="*/ 0 w 19"/>
                <a:gd name="T3" fmla="*/ 5 h 5"/>
                <a:gd name="T4" fmla="*/ 4 w 19"/>
                <a:gd name="T5" fmla="*/ 0 h 5"/>
                <a:gd name="T6" fmla="*/ 19 w 19"/>
                <a:gd name="T7" fmla="*/ 0 h 5"/>
                <a:gd name="T8" fmla="*/ 18 w 19"/>
                <a:gd name="T9" fmla="*/ 1 h 5"/>
                <a:gd name="T10" fmla="*/ 8 w 19"/>
                <a:gd name="T11" fmla="*/ 1 h 5"/>
                <a:gd name="T12" fmla="*/ 7 w 19"/>
                <a:gd name="T13" fmla="*/ 2 h 5"/>
                <a:gd name="T14" fmla="*/ 17 w 19"/>
                <a:gd name="T15" fmla="*/ 2 h 5"/>
                <a:gd name="T16" fmla="*/ 16 w 19"/>
                <a:gd name="T17" fmla="*/ 3 h 5"/>
                <a:gd name="T18" fmla="*/ 6 w 19"/>
                <a:gd name="T19" fmla="*/ 3 h 5"/>
                <a:gd name="T20" fmla="*/ 5 w 19"/>
                <a:gd name="T21" fmla="*/ 4 h 5"/>
                <a:gd name="T22" fmla="*/ 16 w 19"/>
                <a:gd name="T23" fmla="*/ 4 h 5"/>
                <a:gd name="T24" fmla="*/ 16 w 19"/>
                <a:gd name="T2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5">
                  <a:moveTo>
                    <a:pt x="16" y="5"/>
                  </a:moveTo>
                  <a:cubicBezTo>
                    <a:pt x="11" y="5"/>
                    <a:pt x="5" y="5"/>
                    <a:pt x="0" y="5"/>
                  </a:cubicBezTo>
                  <a:cubicBezTo>
                    <a:pt x="2" y="3"/>
                    <a:pt x="3" y="2"/>
                    <a:pt x="4" y="0"/>
                  </a:cubicBezTo>
                  <a:cubicBezTo>
                    <a:pt x="9" y="0"/>
                    <a:pt x="14" y="0"/>
                    <a:pt x="19" y="0"/>
                  </a:cubicBezTo>
                  <a:cubicBezTo>
                    <a:pt x="18" y="1"/>
                    <a:pt x="18" y="1"/>
                    <a:pt x="18" y="1"/>
                  </a:cubicBezTo>
                  <a:cubicBezTo>
                    <a:pt x="15" y="1"/>
                    <a:pt x="11" y="1"/>
                    <a:pt x="8" y="1"/>
                  </a:cubicBezTo>
                  <a:cubicBezTo>
                    <a:pt x="7" y="2"/>
                    <a:pt x="7" y="2"/>
                    <a:pt x="7" y="2"/>
                  </a:cubicBezTo>
                  <a:cubicBezTo>
                    <a:pt x="10" y="2"/>
                    <a:pt x="13" y="2"/>
                    <a:pt x="17" y="2"/>
                  </a:cubicBezTo>
                  <a:cubicBezTo>
                    <a:pt x="16" y="3"/>
                    <a:pt x="16" y="3"/>
                    <a:pt x="16" y="3"/>
                  </a:cubicBezTo>
                  <a:cubicBezTo>
                    <a:pt x="13" y="3"/>
                    <a:pt x="10" y="3"/>
                    <a:pt x="6" y="3"/>
                  </a:cubicBezTo>
                  <a:cubicBezTo>
                    <a:pt x="5" y="4"/>
                    <a:pt x="5" y="4"/>
                    <a:pt x="5" y="4"/>
                  </a:cubicBezTo>
                  <a:cubicBezTo>
                    <a:pt x="9" y="4"/>
                    <a:pt x="12" y="4"/>
                    <a:pt x="16" y="4"/>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128"/>
            <p:cNvSpPr>
              <a:spLocks noEditPoints="1"/>
            </p:cNvSpPr>
            <p:nvPr/>
          </p:nvSpPr>
          <p:spPr bwMode="auto">
            <a:xfrm>
              <a:off x="4060825" y="3495676"/>
              <a:ext cx="38100" cy="9525"/>
            </a:xfrm>
            <a:custGeom>
              <a:avLst/>
              <a:gdLst>
                <a:gd name="T0" fmla="*/ 6 w 21"/>
                <a:gd name="T1" fmla="*/ 3 h 5"/>
                <a:gd name="T2" fmla="*/ 5 w 21"/>
                <a:gd name="T3" fmla="*/ 5 h 5"/>
                <a:gd name="T4" fmla="*/ 0 w 21"/>
                <a:gd name="T5" fmla="*/ 5 h 5"/>
                <a:gd name="T6" fmla="*/ 3 w 21"/>
                <a:gd name="T7" fmla="*/ 0 h 5"/>
                <a:gd name="T8" fmla="*/ 10 w 21"/>
                <a:gd name="T9" fmla="*/ 0 h 5"/>
                <a:gd name="T10" fmla="*/ 18 w 21"/>
                <a:gd name="T11" fmla="*/ 1 h 5"/>
                <a:gd name="T12" fmla="*/ 20 w 21"/>
                <a:gd name="T13" fmla="*/ 1 h 5"/>
                <a:gd name="T14" fmla="*/ 14 w 21"/>
                <a:gd name="T15" fmla="*/ 3 h 5"/>
                <a:gd name="T16" fmla="*/ 21 w 21"/>
                <a:gd name="T17" fmla="*/ 5 h 5"/>
                <a:gd name="T18" fmla="*/ 15 w 21"/>
                <a:gd name="T19" fmla="*/ 5 h 5"/>
                <a:gd name="T20" fmla="*/ 10 w 21"/>
                <a:gd name="T21" fmla="*/ 3 h 5"/>
                <a:gd name="T22" fmla="*/ 6 w 21"/>
                <a:gd name="T23" fmla="*/ 3 h 5"/>
                <a:gd name="T24" fmla="*/ 6 w 21"/>
                <a:gd name="T25" fmla="*/ 2 h 5"/>
                <a:gd name="T26" fmla="*/ 9 w 21"/>
                <a:gd name="T27" fmla="*/ 2 h 5"/>
                <a:gd name="T28" fmla="*/ 14 w 21"/>
                <a:gd name="T29" fmla="*/ 2 h 5"/>
                <a:gd name="T30" fmla="*/ 15 w 21"/>
                <a:gd name="T31" fmla="*/ 2 h 5"/>
                <a:gd name="T32" fmla="*/ 14 w 21"/>
                <a:gd name="T33" fmla="*/ 1 h 5"/>
                <a:gd name="T34" fmla="*/ 10 w 21"/>
                <a:gd name="T35" fmla="*/ 1 h 5"/>
                <a:gd name="T36" fmla="*/ 7 w 21"/>
                <a:gd name="T37" fmla="*/ 1 h 5"/>
                <a:gd name="T38" fmla="*/ 6 w 21"/>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5">
                  <a:moveTo>
                    <a:pt x="6" y="3"/>
                  </a:moveTo>
                  <a:cubicBezTo>
                    <a:pt x="5" y="3"/>
                    <a:pt x="5" y="4"/>
                    <a:pt x="5" y="5"/>
                  </a:cubicBezTo>
                  <a:cubicBezTo>
                    <a:pt x="3" y="5"/>
                    <a:pt x="2" y="5"/>
                    <a:pt x="0" y="5"/>
                  </a:cubicBezTo>
                  <a:cubicBezTo>
                    <a:pt x="1" y="3"/>
                    <a:pt x="2" y="2"/>
                    <a:pt x="3" y="0"/>
                  </a:cubicBezTo>
                  <a:cubicBezTo>
                    <a:pt x="5" y="0"/>
                    <a:pt x="8" y="0"/>
                    <a:pt x="10" y="0"/>
                  </a:cubicBezTo>
                  <a:cubicBezTo>
                    <a:pt x="14" y="0"/>
                    <a:pt x="16" y="0"/>
                    <a:pt x="18" y="1"/>
                  </a:cubicBezTo>
                  <a:cubicBezTo>
                    <a:pt x="19" y="1"/>
                    <a:pt x="20" y="1"/>
                    <a:pt x="20" y="1"/>
                  </a:cubicBezTo>
                  <a:cubicBezTo>
                    <a:pt x="19" y="2"/>
                    <a:pt x="17" y="2"/>
                    <a:pt x="14" y="3"/>
                  </a:cubicBezTo>
                  <a:cubicBezTo>
                    <a:pt x="16" y="3"/>
                    <a:pt x="18" y="4"/>
                    <a:pt x="21" y="5"/>
                  </a:cubicBezTo>
                  <a:cubicBezTo>
                    <a:pt x="19" y="5"/>
                    <a:pt x="17" y="5"/>
                    <a:pt x="15" y="5"/>
                  </a:cubicBezTo>
                  <a:cubicBezTo>
                    <a:pt x="14" y="4"/>
                    <a:pt x="12" y="3"/>
                    <a:pt x="10" y="3"/>
                  </a:cubicBezTo>
                  <a:cubicBezTo>
                    <a:pt x="9" y="3"/>
                    <a:pt x="7" y="3"/>
                    <a:pt x="6" y="3"/>
                  </a:cubicBezTo>
                  <a:close/>
                  <a:moveTo>
                    <a:pt x="6" y="2"/>
                  </a:moveTo>
                  <a:cubicBezTo>
                    <a:pt x="7" y="2"/>
                    <a:pt x="8" y="2"/>
                    <a:pt x="9" y="2"/>
                  </a:cubicBezTo>
                  <a:cubicBezTo>
                    <a:pt x="11" y="2"/>
                    <a:pt x="13" y="2"/>
                    <a:pt x="14" y="2"/>
                  </a:cubicBezTo>
                  <a:cubicBezTo>
                    <a:pt x="15" y="2"/>
                    <a:pt x="15" y="2"/>
                    <a:pt x="15" y="2"/>
                  </a:cubicBezTo>
                  <a:cubicBezTo>
                    <a:pt x="15" y="2"/>
                    <a:pt x="15" y="1"/>
                    <a:pt x="14" y="1"/>
                  </a:cubicBezTo>
                  <a:cubicBezTo>
                    <a:pt x="13" y="1"/>
                    <a:pt x="12" y="1"/>
                    <a:pt x="10" y="1"/>
                  </a:cubicBezTo>
                  <a:cubicBezTo>
                    <a:pt x="9" y="1"/>
                    <a:pt x="8" y="1"/>
                    <a:pt x="7" y="1"/>
                  </a:cubicBezTo>
                  <a:cubicBezTo>
                    <a:pt x="6" y="1"/>
                    <a:pt x="6" y="2"/>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129"/>
            <p:cNvSpPr>
              <a:spLocks/>
            </p:cNvSpPr>
            <p:nvPr/>
          </p:nvSpPr>
          <p:spPr bwMode="auto">
            <a:xfrm>
              <a:off x="4275137" y="3495676"/>
              <a:ext cx="36513" cy="9525"/>
            </a:xfrm>
            <a:custGeom>
              <a:avLst/>
              <a:gdLst>
                <a:gd name="T0" fmla="*/ 11 w 20"/>
                <a:gd name="T1" fmla="*/ 5 h 5"/>
                <a:gd name="T2" fmla="*/ 7 w 20"/>
                <a:gd name="T3" fmla="*/ 5 h 5"/>
                <a:gd name="T4" fmla="*/ 8 w 20"/>
                <a:gd name="T5" fmla="*/ 1 h 5"/>
                <a:gd name="T6" fmla="*/ 0 w 20"/>
                <a:gd name="T7" fmla="*/ 1 h 5"/>
                <a:gd name="T8" fmla="*/ 0 w 20"/>
                <a:gd name="T9" fmla="*/ 0 h 5"/>
                <a:gd name="T10" fmla="*/ 20 w 20"/>
                <a:gd name="T11" fmla="*/ 0 h 5"/>
                <a:gd name="T12" fmla="*/ 20 w 20"/>
                <a:gd name="T13" fmla="*/ 1 h 5"/>
                <a:gd name="T14" fmla="*/ 12 w 20"/>
                <a:gd name="T15" fmla="*/ 1 h 5"/>
                <a:gd name="T16" fmla="*/ 11 w 20"/>
                <a:gd name="T1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5">
                  <a:moveTo>
                    <a:pt x="11" y="5"/>
                  </a:moveTo>
                  <a:cubicBezTo>
                    <a:pt x="10" y="5"/>
                    <a:pt x="8" y="5"/>
                    <a:pt x="7" y="5"/>
                  </a:cubicBezTo>
                  <a:cubicBezTo>
                    <a:pt x="7" y="3"/>
                    <a:pt x="7" y="2"/>
                    <a:pt x="8" y="1"/>
                  </a:cubicBezTo>
                  <a:cubicBezTo>
                    <a:pt x="5" y="1"/>
                    <a:pt x="3" y="1"/>
                    <a:pt x="0" y="1"/>
                  </a:cubicBezTo>
                  <a:cubicBezTo>
                    <a:pt x="0" y="0"/>
                    <a:pt x="0" y="0"/>
                    <a:pt x="0" y="0"/>
                  </a:cubicBezTo>
                  <a:cubicBezTo>
                    <a:pt x="7" y="0"/>
                    <a:pt x="14" y="0"/>
                    <a:pt x="20" y="0"/>
                  </a:cubicBezTo>
                  <a:cubicBezTo>
                    <a:pt x="20" y="1"/>
                    <a:pt x="20" y="1"/>
                    <a:pt x="20" y="1"/>
                  </a:cubicBezTo>
                  <a:cubicBezTo>
                    <a:pt x="17" y="1"/>
                    <a:pt x="15" y="1"/>
                    <a:pt x="12" y="1"/>
                  </a:cubicBezTo>
                  <a:cubicBezTo>
                    <a:pt x="12" y="2"/>
                    <a:pt x="11" y="3"/>
                    <a:pt x="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130"/>
            <p:cNvSpPr>
              <a:spLocks/>
            </p:cNvSpPr>
            <p:nvPr/>
          </p:nvSpPr>
          <p:spPr bwMode="auto">
            <a:xfrm>
              <a:off x="4483100" y="3495676"/>
              <a:ext cx="39688" cy="9525"/>
            </a:xfrm>
            <a:custGeom>
              <a:avLst/>
              <a:gdLst>
                <a:gd name="T0" fmla="*/ 11 w 22"/>
                <a:gd name="T1" fmla="*/ 2 h 5"/>
                <a:gd name="T2" fmla="*/ 17 w 22"/>
                <a:gd name="T3" fmla="*/ 0 h 5"/>
                <a:gd name="T4" fmla="*/ 22 w 22"/>
                <a:gd name="T5" fmla="*/ 0 h 5"/>
                <a:gd name="T6" fmla="*/ 13 w 22"/>
                <a:gd name="T7" fmla="*/ 3 h 5"/>
                <a:gd name="T8" fmla="*/ 13 w 22"/>
                <a:gd name="T9" fmla="*/ 5 h 5"/>
                <a:gd name="T10" fmla="*/ 9 w 22"/>
                <a:gd name="T11" fmla="*/ 5 h 5"/>
                <a:gd name="T12" fmla="*/ 9 w 22"/>
                <a:gd name="T13" fmla="*/ 3 h 5"/>
                <a:gd name="T14" fmla="*/ 0 w 22"/>
                <a:gd name="T15" fmla="*/ 0 h 5"/>
                <a:gd name="T16" fmla="*/ 5 w 22"/>
                <a:gd name="T17" fmla="*/ 0 h 5"/>
                <a:gd name="T18" fmla="*/ 11 w 22"/>
                <a:gd name="T1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5">
                  <a:moveTo>
                    <a:pt x="11" y="2"/>
                  </a:moveTo>
                  <a:cubicBezTo>
                    <a:pt x="13" y="2"/>
                    <a:pt x="15" y="1"/>
                    <a:pt x="17" y="0"/>
                  </a:cubicBezTo>
                  <a:cubicBezTo>
                    <a:pt x="19" y="0"/>
                    <a:pt x="21" y="0"/>
                    <a:pt x="22" y="0"/>
                  </a:cubicBezTo>
                  <a:cubicBezTo>
                    <a:pt x="19" y="1"/>
                    <a:pt x="16" y="2"/>
                    <a:pt x="13" y="3"/>
                  </a:cubicBezTo>
                  <a:cubicBezTo>
                    <a:pt x="13" y="4"/>
                    <a:pt x="13" y="4"/>
                    <a:pt x="13" y="5"/>
                  </a:cubicBezTo>
                  <a:cubicBezTo>
                    <a:pt x="11" y="5"/>
                    <a:pt x="10" y="5"/>
                    <a:pt x="9" y="5"/>
                  </a:cubicBezTo>
                  <a:cubicBezTo>
                    <a:pt x="9" y="4"/>
                    <a:pt x="9" y="4"/>
                    <a:pt x="9" y="3"/>
                  </a:cubicBezTo>
                  <a:cubicBezTo>
                    <a:pt x="6" y="2"/>
                    <a:pt x="3" y="1"/>
                    <a:pt x="0" y="0"/>
                  </a:cubicBezTo>
                  <a:cubicBezTo>
                    <a:pt x="2" y="0"/>
                    <a:pt x="3" y="0"/>
                    <a:pt x="5" y="0"/>
                  </a:cubicBezTo>
                  <a:cubicBezTo>
                    <a:pt x="7" y="1"/>
                    <a:pt x="9" y="2"/>
                    <a:pt x="1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131"/>
            <p:cNvSpPr>
              <a:spLocks/>
            </p:cNvSpPr>
            <p:nvPr/>
          </p:nvSpPr>
          <p:spPr bwMode="auto">
            <a:xfrm>
              <a:off x="4700588" y="3495676"/>
              <a:ext cx="38100" cy="9525"/>
            </a:xfrm>
            <a:custGeom>
              <a:avLst/>
              <a:gdLst>
                <a:gd name="T0" fmla="*/ 21 w 21"/>
                <a:gd name="T1" fmla="*/ 0 h 5"/>
                <a:gd name="T2" fmla="*/ 21 w 21"/>
                <a:gd name="T3" fmla="*/ 3 h 5"/>
                <a:gd name="T4" fmla="*/ 20 w 21"/>
                <a:gd name="T5" fmla="*/ 4 h 5"/>
                <a:gd name="T6" fmla="*/ 17 w 21"/>
                <a:gd name="T7" fmla="*/ 5 h 5"/>
                <a:gd name="T8" fmla="*/ 11 w 21"/>
                <a:gd name="T9" fmla="*/ 5 h 5"/>
                <a:gd name="T10" fmla="*/ 3 w 21"/>
                <a:gd name="T11" fmla="*/ 4 h 5"/>
                <a:gd name="T12" fmla="*/ 0 w 21"/>
                <a:gd name="T13" fmla="*/ 3 h 5"/>
                <a:gd name="T14" fmla="*/ 0 w 21"/>
                <a:gd name="T15" fmla="*/ 0 h 5"/>
                <a:gd name="T16" fmla="*/ 4 w 21"/>
                <a:gd name="T17" fmla="*/ 0 h 5"/>
                <a:gd name="T18" fmla="*/ 5 w 21"/>
                <a:gd name="T19" fmla="*/ 3 h 5"/>
                <a:gd name="T20" fmla="*/ 6 w 21"/>
                <a:gd name="T21" fmla="*/ 4 h 5"/>
                <a:gd name="T22" fmla="*/ 11 w 21"/>
                <a:gd name="T23" fmla="*/ 4 h 5"/>
                <a:gd name="T24" fmla="*/ 17 w 21"/>
                <a:gd name="T25" fmla="*/ 3 h 5"/>
                <a:gd name="T26" fmla="*/ 17 w 21"/>
                <a:gd name="T27" fmla="*/ 0 h 5"/>
                <a:gd name="T28" fmla="*/ 21 w 21"/>
                <a:gd name="T2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5">
                  <a:moveTo>
                    <a:pt x="21" y="0"/>
                  </a:moveTo>
                  <a:cubicBezTo>
                    <a:pt x="21" y="1"/>
                    <a:pt x="21" y="2"/>
                    <a:pt x="21" y="3"/>
                  </a:cubicBezTo>
                  <a:cubicBezTo>
                    <a:pt x="21" y="3"/>
                    <a:pt x="21" y="4"/>
                    <a:pt x="20" y="4"/>
                  </a:cubicBezTo>
                  <a:cubicBezTo>
                    <a:pt x="20" y="4"/>
                    <a:pt x="18" y="4"/>
                    <a:pt x="17" y="5"/>
                  </a:cubicBezTo>
                  <a:cubicBezTo>
                    <a:pt x="15" y="5"/>
                    <a:pt x="13" y="5"/>
                    <a:pt x="11" y="5"/>
                  </a:cubicBezTo>
                  <a:cubicBezTo>
                    <a:pt x="8" y="5"/>
                    <a:pt x="5" y="5"/>
                    <a:pt x="3" y="4"/>
                  </a:cubicBezTo>
                  <a:cubicBezTo>
                    <a:pt x="1" y="4"/>
                    <a:pt x="0" y="4"/>
                    <a:pt x="0" y="3"/>
                  </a:cubicBezTo>
                  <a:cubicBezTo>
                    <a:pt x="0" y="2"/>
                    <a:pt x="0" y="1"/>
                    <a:pt x="0" y="0"/>
                  </a:cubicBezTo>
                  <a:cubicBezTo>
                    <a:pt x="1" y="0"/>
                    <a:pt x="3" y="0"/>
                    <a:pt x="4" y="0"/>
                  </a:cubicBezTo>
                  <a:cubicBezTo>
                    <a:pt x="4" y="1"/>
                    <a:pt x="4" y="2"/>
                    <a:pt x="5" y="3"/>
                  </a:cubicBezTo>
                  <a:cubicBezTo>
                    <a:pt x="5" y="3"/>
                    <a:pt x="5" y="4"/>
                    <a:pt x="6" y="4"/>
                  </a:cubicBezTo>
                  <a:cubicBezTo>
                    <a:pt x="7" y="4"/>
                    <a:pt x="9" y="4"/>
                    <a:pt x="11" y="4"/>
                  </a:cubicBezTo>
                  <a:cubicBezTo>
                    <a:pt x="15" y="4"/>
                    <a:pt x="17" y="4"/>
                    <a:pt x="17" y="3"/>
                  </a:cubicBezTo>
                  <a:cubicBezTo>
                    <a:pt x="17" y="2"/>
                    <a:pt x="17" y="1"/>
                    <a:pt x="17" y="0"/>
                  </a:cubicBezTo>
                  <a:cubicBezTo>
                    <a:pt x="18" y="0"/>
                    <a:pt x="19" y="0"/>
                    <a:pt x="2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132"/>
            <p:cNvSpPr>
              <a:spLocks/>
            </p:cNvSpPr>
            <p:nvPr/>
          </p:nvSpPr>
          <p:spPr bwMode="auto">
            <a:xfrm>
              <a:off x="4927600" y="3495676"/>
              <a:ext cx="11113" cy="9525"/>
            </a:xfrm>
            <a:custGeom>
              <a:avLst/>
              <a:gdLst>
                <a:gd name="T0" fmla="*/ 2 w 6"/>
                <a:gd name="T1" fmla="*/ 5 h 5"/>
                <a:gd name="T2" fmla="*/ 0 w 6"/>
                <a:gd name="T3" fmla="*/ 0 h 5"/>
                <a:gd name="T4" fmla="*/ 4 w 6"/>
                <a:gd name="T5" fmla="*/ 0 h 5"/>
                <a:gd name="T6" fmla="*/ 6 w 6"/>
                <a:gd name="T7" fmla="*/ 5 h 5"/>
                <a:gd name="T8" fmla="*/ 2 w 6"/>
                <a:gd name="T9" fmla="*/ 5 h 5"/>
              </a:gdLst>
              <a:ahLst/>
              <a:cxnLst>
                <a:cxn ang="0">
                  <a:pos x="T0" y="T1"/>
                </a:cxn>
                <a:cxn ang="0">
                  <a:pos x="T2" y="T3"/>
                </a:cxn>
                <a:cxn ang="0">
                  <a:pos x="T4" y="T5"/>
                </a:cxn>
                <a:cxn ang="0">
                  <a:pos x="T6" y="T7"/>
                </a:cxn>
                <a:cxn ang="0">
                  <a:pos x="T8" y="T9"/>
                </a:cxn>
              </a:cxnLst>
              <a:rect l="0" t="0" r="r" b="b"/>
              <a:pathLst>
                <a:path w="6" h="5">
                  <a:moveTo>
                    <a:pt x="2" y="5"/>
                  </a:moveTo>
                  <a:cubicBezTo>
                    <a:pt x="1" y="3"/>
                    <a:pt x="0" y="2"/>
                    <a:pt x="0" y="0"/>
                  </a:cubicBezTo>
                  <a:cubicBezTo>
                    <a:pt x="1" y="0"/>
                    <a:pt x="3" y="0"/>
                    <a:pt x="4" y="0"/>
                  </a:cubicBezTo>
                  <a:cubicBezTo>
                    <a:pt x="5" y="2"/>
                    <a:pt x="5" y="3"/>
                    <a:pt x="6" y="5"/>
                  </a:cubicBezTo>
                  <a:cubicBezTo>
                    <a:pt x="4" y="5"/>
                    <a:pt x="3" y="5"/>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133"/>
            <p:cNvSpPr>
              <a:spLocks noEditPoints="1"/>
            </p:cNvSpPr>
            <p:nvPr/>
          </p:nvSpPr>
          <p:spPr bwMode="auto">
            <a:xfrm>
              <a:off x="5124450" y="3495676"/>
              <a:ext cx="47625" cy="9525"/>
            </a:xfrm>
            <a:custGeom>
              <a:avLst/>
              <a:gdLst>
                <a:gd name="T0" fmla="*/ 26 w 26"/>
                <a:gd name="T1" fmla="*/ 2 h 5"/>
                <a:gd name="T2" fmla="*/ 24 w 26"/>
                <a:gd name="T3" fmla="*/ 4 h 5"/>
                <a:gd name="T4" fmla="*/ 15 w 26"/>
                <a:gd name="T5" fmla="*/ 5 h 5"/>
                <a:gd name="T6" fmla="*/ 5 w 26"/>
                <a:gd name="T7" fmla="*/ 4 h 5"/>
                <a:gd name="T8" fmla="*/ 1 w 26"/>
                <a:gd name="T9" fmla="*/ 2 h 5"/>
                <a:gd name="T10" fmla="*/ 3 w 26"/>
                <a:gd name="T11" fmla="*/ 1 h 5"/>
                <a:gd name="T12" fmla="*/ 12 w 26"/>
                <a:gd name="T13" fmla="*/ 0 h 5"/>
                <a:gd name="T14" fmla="*/ 21 w 26"/>
                <a:gd name="T15" fmla="*/ 1 h 5"/>
                <a:gd name="T16" fmla="*/ 26 w 26"/>
                <a:gd name="T17" fmla="*/ 2 h 5"/>
                <a:gd name="T18" fmla="*/ 5 w 26"/>
                <a:gd name="T19" fmla="*/ 2 h 5"/>
                <a:gd name="T20" fmla="*/ 8 w 26"/>
                <a:gd name="T21" fmla="*/ 4 h 5"/>
                <a:gd name="T22" fmla="*/ 14 w 26"/>
                <a:gd name="T23" fmla="*/ 4 h 5"/>
                <a:gd name="T24" fmla="*/ 20 w 26"/>
                <a:gd name="T25" fmla="*/ 4 h 5"/>
                <a:gd name="T26" fmla="*/ 21 w 26"/>
                <a:gd name="T27" fmla="*/ 2 h 5"/>
                <a:gd name="T28" fmla="*/ 18 w 26"/>
                <a:gd name="T29" fmla="*/ 1 h 5"/>
                <a:gd name="T30" fmla="*/ 12 w 26"/>
                <a:gd name="T31" fmla="*/ 1 h 5"/>
                <a:gd name="T32" fmla="*/ 7 w 26"/>
                <a:gd name="T33" fmla="*/ 1 h 5"/>
                <a:gd name="T34" fmla="*/ 5 w 26"/>
                <a:gd name="T3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5">
                  <a:moveTo>
                    <a:pt x="26" y="2"/>
                  </a:moveTo>
                  <a:cubicBezTo>
                    <a:pt x="26" y="3"/>
                    <a:pt x="26" y="4"/>
                    <a:pt x="24" y="4"/>
                  </a:cubicBezTo>
                  <a:cubicBezTo>
                    <a:pt x="22" y="5"/>
                    <a:pt x="19" y="5"/>
                    <a:pt x="15" y="5"/>
                  </a:cubicBezTo>
                  <a:cubicBezTo>
                    <a:pt x="11" y="5"/>
                    <a:pt x="7" y="5"/>
                    <a:pt x="5" y="4"/>
                  </a:cubicBezTo>
                  <a:cubicBezTo>
                    <a:pt x="3" y="4"/>
                    <a:pt x="1" y="3"/>
                    <a:pt x="1" y="2"/>
                  </a:cubicBezTo>
                  <a:cubicBezTo>
                    <a:pt x="0" y="2"/>
                    <a:pt x="1" y="1"/>
                    <a:pt x="3" y="1"/>
                  </a:cubicBezTo>
                  <a:cubicBezTo>
                    <a:pt x="5" y="0"/>
                    <a:pt x="8" y="0"/>
                    <a:pt x="12" y="0"/>
                  </a:cubicBezTo>
                  <a:cubicBezTo>
                    <a:pt x="16" y="0"/>
                    <a:pt x="19" y="0"/>
                    <a:pt x="21" y="1"/>
                  </a:cubicBezTo>
                  <a:cubicBezTo>
                    <a:pt x="24" y="1"/>
                    <a:pt x="25" y="2"/>
                    <a:pt x="26" y="2"/>
                  </a:cubicBezTo>
                  <a:close/>
                  <a:moveTo>
                    <a:pt x="5" y="2"/>
                  </a:moveTo>
                  <a:cubicBezTo>
                    <a:pt x="6" y="3"/>
                    <a:pt x="7" y="3"/>
                    <a:pt x="8" y="4"/>
                  </a:cubicBezTo>
                  <a:cubicBezTo>
                    <a:pt x="10" y="4"/>
                    <a:pt x="12" y="4"/>
                    <a:pt x="14" y="4"/>
                  </a:cubicBezTo>
                  <a:cubicBezTo>
                    <a:pt x="17" y="4"/>
                    <a:pt x="19" y="4"/>
                    <a:pt x="20" y="4"/>
                  </a:cubicBezTo>
                  <a:cubicBezTo>
                    <a:pt x="21" y="3"/>
                    <a:pt x="22" y="3"/>
                    <a:pt x="21" y="2"/>
                  </a:cubicBezTo>
                  <a:cubicBezTo>
                    <a:pt x="21" y="2"/>
                    <a:pt x="20" y="1"/>
                    <a:pt x="18" y="1"/>
                  </a:cubicBezTo>
                  <a:cubicBezTo>
                    <a:pt x="17" y="1"/>
                    <a:pt x="15" y="1"/>
                    <a:pt x="12" y="1"/>
                  </a:cubicBezTo>
                  <a:cubicBezTo>
                    <a:pt x="10" y="1"/>
                    <a:pt x="8" y="1"/>
                    <a:pt x="7" y="1"/>
                  </a:cubicBezTo>
                  <a:cubicBezTo>
                    <a:pt x="5" y="1"/>
                    <a:pt x="5"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134"/>
            <p:cNvSpPr>
              <a:spLocks noEditPoints="1"/>
            </p:cNvSpPr>
            <p:nvPr/>
          </p:nvSpPr>
          <p:spPr bwMode="auto">
            <a:xfrm>
              <a:off x="3417887" y="3533776"/>
              <a:ext cx="46038" cy="9525"/>
            </a:xfrm>
            <a:custGeom>
              <a:avLst/>
              <a:gdLst>
                <a:gd name="T0" fmla="*/ 21 w 25"/>
                <a:gd name="T1" fmla="*/ 5 h 5"/>
                <a:gd name="T2" fmla="*/ 19 w 25"/>
                <a:gd name="T3" fmla="*/ 3 h 5"/>
                <a:gd name="T4" fmla="*/ 9 w 25"/>
                <a:gd name="T5" fmla="*/ 3 h 5"/>
                <a:gd name="T6" fmla="*/ 4 w 25"/>
                <a:gd name="T7" fmla="*/ 5 h 5"/>
                <a:gd name="T8" fmla="*/ 0 w 25"/>
                <a:gd name="T9" fmla="*/ 5 h 5"/>
                <a:gd name="T10" fmla="*/ 15 w 25"/>
                <a:gd name="T11" fmla="*/ 0 h 5"/>
                <a:gd name="T12" fmla="*/ 20 w 25"/>
                <a:gd name="T13" fmla="*/ 0 h 5"/>
                <a:gd name="T14" fmla="*/ 25 w 25"/>
                <a:gd name="T15" fmla="*/ 5 h 5"/>
                <a:gd name="T16" fmla="*/ 21 w 25"/>
                <a:gd name="T17" fmla="*/ 5 h 5"/>
                <a:gd name="T18" fmla="*/ 19 w 25"/>
                <a:gd name="T19" fmla="*/ 3 h 5"/>
                <a:gd name="T20" fmla="*/ 18 w 25"/>
                <a:gd name="T21" fmla="*/ 1 h 5"/>
                <a:gd name="T22" fmla="*/ 17 w 25"/>
                <a:gd name="T23" fmla="*/ 1 h 5"/>
                <a:gd name="T24" fmla="*/ 17 w 25"/>
                <a:gd name="T25" fmla="*/ 1 h 5"/>
                <a:gd name="T26" fmla="*/ 15 w 25"/>
                <a:gd name="T27" fmla="*/ 1 h 5"/>
                <a:gd name="T28" fmla="*/ 11 w 25"/>
                <a:gd name="T29" fmla="*/ 3 h 5"/>
                <a:gd name="T30" fmla="*/ 19 w 25"/>
                <a:gd name="T3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5">
                  <a:moveTo>
                    <a:pt x="21" y="5"/>
                  </a:moveTo>
                  <a:cubicBezTo>
                    <a:pt x="19" y="3"/>
                    <a:pt x="19" y="3"/>
                    <a:pt x="19" y="3"/>
                  </a:cubicBezTo>
                  <a:cubicBezTo>
                    <a:pt x="16" y="3"/>
                    <a:pt x="12" y="3"/>
                    <a:pt x="9" y="3"/>
                  </a:cubicBezTo>
                  <a:cubicBezTo>
                    <a:pt x="7" y="4"/>
                    <a:pt x="6" y="4"/>
                    <a:pt x="4" y="5"/>
                  </a:cubicBezTo>
                  <a:cubicBezTo>
                    <a:pt x="3" y="5"/>
                    <a:pt x="1" y="5"/>
                    <a:pt x="0" y="5"/>
                  </a:cubicBezTo>
                  <a:cubicBezTo>
                    <a:pt x="5" y="3"/>
                    <a:pt x="10" y="1"/>
                    <a:pt x="15" y="0"/>
                  </a:cubicBezTo>
                  <a:cubicBezTo>
                    <a:pt x="17" y="0"/>
                    <a:pt x="19" y="0"/>
                    <a:pt x="20" y="0"/>
                  </a:cubicBezTo>
                  <a:cubicBezTo>
                    <a:pt x="22" y="1"/>
                    <a:pt x="24" y="3"/>
                    <a:pt x="25" y="5"/>
                  </a:cubicBezTo>
                  <a:cubicBezTo>
                    <a:pt x="24" y="5"/>
                    <a:pt x="22" y="5"/>
                    <a:pt x="21" y="5"/>
                  </a:cubicBezTo>
                  <a:close/>
                  <a:moveTo>
                    <a:pt x="19" y="3"/>
                  </a:moveTo>
                  <a:cubicBezTo>
                    <a:pt x="18" y="1"/>
                    <a:pt x="18" y="1"/>
                    <a:pt x="18" y="1"/>
                  </a:cubicBezTo>
                  <a:cubicBezTo>
                    <a:pt x="17" y="1"/>
                    <a:pt x="17" y="1"/>
                    <a:pt x="17" y="1"/>
                  </a:cubicBezTo>
                  <a:cubicBezTo>
                    <a:pt x="17" y="1"/>
                    <a:pt x="17" y="1"/>
                    <a:pt x="17" y="1"/>
                  </a:cubicBezTo>
                  <a:cubicBezTo>
                    <a:pt x="16" y="1"/>
                    <a:pt x="16" y="1"/>
                    <a:pt x="15" y="1"/>
                  </a:cubicBezTo>
                  <a:cubicBezTo>
                    <a:pt x="13" y="2"/>
                    <a:pt x="12" y="2"/>
                    <a:pt x="11" y="3"/>
                  </a:cubicBezTo>
                  <a:cubicBezTo>
                    <a:pt x="13" y="3"/>
                    <a:pt x="16" y="3"/>
                    <a:pt x="19"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135"/>
            <p:cNvSpPr>
              <a:spLocks/>
            </p:cNvSpPr>
            <p:nvPr/>
          </p:nvSpPr>
          <p:spPr bwMode="auto">
            <a:xfrm>
              <a:off x="3644900" y="3533776"/>
              <a:ext cx="39688" cy="9525"/>
            </a:xfrm>
            <a:custGeom>
              <a:avLst/>
              <a:gdLst>
                <a:gd name="T0" fmla="*/ 19 w 21"/>
                <a:gd name="T1" fmla="*/ 3 h 5"/>
                <a:gd name="T2" fmla="*/ 15 w 21"/>
                <a:gd name="T3" fmla="*/ 4 h 5"/>
                <a:gd name="T4" fmla="*/ 7 w 21"/>
                <a:gd name="T5" fmla="*/ 5 h 5"/>
                <a:gd name="T6" fmla="*/ 0 w 21"/>
                <a:gd name="T7" fmla="*/ 5 h 5"/>
                <a:gd name="T8" fmla="*/ 0 w 21"/>
                <a:gd name="T9" fmla="*/ 4 h 5"/>
                <a:gd name="T10" fmla="*/ 4 w 21"/>
                <a:gd name="T11" fmla="*/ 4 h 5"/>
                <a:gd name="T12" fmla="*/ 8 w 21"/>
                <a:gd name="T13" fmla="*/ 4 h 5"/>
                <a:gd name="T14" fmla="*/ 12 w 21"/>
                <a:gd name="T15" fmla="*/ 4 h 5"/>
                <a:gd name="T16" fmla="*/ 14 w 21"/>
                <a:gd name="T17" fmla="*/ 3 h 5"/>
                <a:gd name="T18" fmla="*/ 13 w 21"/>
                <a:gd name="T19" fmla="*/ 3 h 5"/>
                <a:gd name="T20" fmla="*/ 9 w 21"/>
                <a:gd name="T21" fmla="*/ 3 h 5"/>
                <a:gd name="T22" fmla="*/ 4 w 21"/>
                <a:gd name="T23" fmla="*/ 2 h 5"/>
                <a:gd name="T24" fmla="*/ 3 w 21"/>
                <a:gd name="T25" fmla="*/ 1 h 5"/>
                <a:gd name="T26" fmla="*/ 7 w 21"/>
                <a:gd name="T27" fmla="*/ 0 h 5"/>
                <a:gd name="T28" fmla="*/ 13 w 21"/>
                <a:gd name="T29" fmla="*/ 0 h 5"/>
                <a:gd name="T30" fmla="*/ 21 w 21"/>
                <a:gd name="T31" fmla="*/ 0 h 5"/>
                <a:gd name="T32" fmla="*/ 19 w 21"/>
                <a:gd name="T33" fmla="*/ 1 h 5"/>
                <a:gd name="T34" fmla="*/ 13 w 21"/>
                <a:gd name="T35" fmla="*/ 1 h 5"/>
                <a:gd name="T36" fmla="*/ 9 w 21"/>
                <a:gd name="T37" fmla="*/ 1 h 5"/>
                <a:gd name="T38" fmla="*/ 8 w 21"/>
                <a:gd name="T39" fmla="*/ 1 h 5"/>
                <a:gd name="T40" fmla="*/ 8 w 21"/>
                <a:gd name="T41" fmla="*/ 1 h 5"/>
                <a:gd name="T42" fmla="*/ 9 w 21"/>
                <a:gd name="T43" fmla="*/ 2 h 5"/>
                <a:gd name="T44" fmla="*/ 13 w 21"/>
                <a:gd name="T45" fmla="*/ 2 h 5"/>
                <a:gd name="T46" fmla="*/ 17 w 21"/>
                <a:gd name="T47" fmla="*/ 2 h 5"/>
                <a:gd name="T48" fmla="*/ 18 w 21"/>
                <a:gd name="T49" fmla="*/ 3 h 5"/>
                <a:gd name="T50" fmla="*/ 19 w 21"/>
                <a:gd name="T5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 h="5">
                  <a:moveTo>
                    <a:pt x="19" y="3"/>
                  </a:moveTo>
                  <a:cubicBezTo>
                    <a:pt x="19" y="3"/>
                    <a:pt x="17" y="4"/>
                    <a:pt x="15" y="4"/>
                  </a:cubicBezTo>
                  <a:cubicBezTo>
                    <a:pt x="13" y="5"/>
                    <a:pt x="10" y="5"/>
                    <a:pt x="7" y="5"/>
                  </a:cubicBezTo>
                  <a:cubicBezTo>
                    <a:pt x="4" y="5"/>
                    <a:pt x="2" y="5"/>
                    <a:pt x="0" y="5"/>
                  </a:cubicBezTo>
                  <a:cubicBezTo>
                    <a:pt x="0" y="4"/>
                    <a:pt x="0" y="4"/>
                    <a:pt x="0" y="4"/>
                  </a:cubicBezTo>
                  <a:cubicBezTo>
                    <a:pt x="2" y="4"/>
                    <a:pt x="3" y="4"/>
                    <a:pt x="4" y="4"/>
                  </a:cubicBezTo>
                  <a:cubicBezTo>
                    <a:pt x="6" y="4"/>
                    <a:pt x="7" y="4"/>
                    <a:pt x="8" y="4"/>
                  </a:cubicBezTo>
                  <a:cubicBezTo>
                    <a:pt x="10" y="4"/>
                    <a:pt x="11" y="4"/>
                    <a:pt x="12" y="4"/>
                  </a:cubicBezTo>
                  <a:cubicBezTo>
                    <a:pt x="13" y="4"/>
                    <a:pt x="14" y="3"/>
                    <a:pt x="14" y="3"/>
                  </a:cubicBezTo>
                  <a:cubicBezTo>
                    <a:pt x="14" y="3"/>
                    <a:pt x="14" y="3"/>
                    <a:pt x="13" y="3"/>
                  </a:cubicBezTo>
                  <a:cubicBezTo>
                    <a:pt x="13" y="3"/>
                    <a:pt x="11" y="3"/>
                    <a:pt x="9" y="3"/>
                  </a:cubicBezTo>
                  <a:cubicBezTo>
                    <a:pt x="6" y="2"/>
                    <a:pt x="5" y="2"/>
                    <a:pt x="4" y="2"/>
                  </a:cubicBezTo>
                  <a:cubicBezTo>
                    <a:pt x="3" y="2"/>
                    <a:pt x="3" y="1"/>
                    <a:pt x="3" y="1"/>
                  </a:cubicBezTo>
                  <a:cubicBezTo>
                    <a:pt x="3" y="1"/>
                    <a:pt x="5" y="0"/>
                    <a:pt x="7" y="0"/>
                  </a:cubicBezTo>
                  <a:cubicBezTo>
                    <a:pt x="8" y="0"/>
                    <a:pt x="11" y="0"/>
                    <a:pt x="13" y="0"/>
                  </a:cubicBezTo>
                  <a:cubicBezTo>
                    <a:pt x="16" y="0"/>
                    <a:pt x="19" y="0"/>
                    <a:pt x="21" y="0"/>
                  </a:cubicBezTo>
                  <a:cubicBezTo>
                    <a:pt x="20" y="0"/>
                    <a:pt x="20" y="1"/>
                    <a:pt x="19" y="1"/>
                  </a:cubicBezTo>
                  <a:cubicBezTo>
                    <a:pt x="17" y="1"/>
                    <a:pt x="15" y="1"/>
                    <a:pt x="13" y="1"/>
                  </a:cubicBezTo>
                  <a:cubicBezTo>
                    <a:pt x="11" y="1"/>
                    <a:pt x="10" y="1"/>
                    <a:pt x="9" y="1"/>
                  </a:cubicBezTo>
                  <a:cubicBezTo>
                    <a:pt x="8" y="1"/>
                    <a:pt x="8" y="1"/>
                    <a:pt x="8" y="1"/>
                  </a:cubicBezTo>
                  <a:cubicBezTo>
                    <a:pt x="8" y="1"/>
                    <a:pt x="8" y="1"/>
                    <a:pt x="8" y="1"/>
                  </a:cubicBezTo>
                  <a:cubicBezTo>
                    <a:pt x="8" y="1"/>
                    <a:pt x="8" y="2"/>
                    <a:pt x="9" y="2"/>
                  </a:cubicBezTo>
                  <a:cubicBezTo>
                    <a:pt x="10" y="2"/>
                    <a:pt x="11" y="2"/>
                    <a:pt x="13" y="2"/>
                  </a:cubicBezTo>
                  <a:cubicBezTo>
                    <a:pt x="15" y="2"/>
                    <a:pt x="16" y="2"/>
                    <a:pt x="17" y="2"/>
                  </a:cubicBezTo>
                  <a:cubicBezTo>
                    <a:pt x="18" y="3"/>
                    <a:pt x="18" y="3"/>
                    <a:pt x="18" y="3"/>
                  </a:cubicBezTo>
                  <a:lnTo>
                    <a:pt x="19"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136"/>
            <p:cNvSpPr>
              <a:spLocks noEditPoints="1"/>
            </p:cNvSpPr>
            <p:nvPr/>
          </p:nvSpPr>
          <p:spPr bwMode="auto">
            <a:xfrm>
              <a:off x="3862387" y="3533776"/>
              <a:ext cx="46038" cy="9525"/>
            </a:xfrm>
            <a:custGeom>
              <a:avLst/>
              <a:gdLst>
                <a:gd name="T0" fmla="*/ 25 w 25"/>
                <a:gd name="T1" fmla="*/ 2 h 5"/>
                <a:gd name="T2" fmla="*/ 20 w 25"/>
                <a:gd name="T3" fmla="*/ 4 h 5"/>
                <a:gd name="T4" fmla="*/ 8 w 25"/>
                <a:gd name="T5" fmla="*/ 5 h 5"/>
                <a:gd name="T6" fmla="*/ 0 w 25"/>
                <a:gd name="T7" fmla="*/ 5 h 5"/>
                <a:gd name="T8" fmla="*/ 4 w 25"/>
                <a:gd name="T9" fmla="*/ 0 h 5"/>
                <a:gd name="T10" fmla="*/ 12 w 25"/>
                <a:gd name="T11" fmla="*/ 0 h 5"/>
                <a:gd name="T12" fmla="*/ 22 w 25"/>
                <a:gd name="T13" fmla="*/ 1 h 5"/>
                <a:gd name="T14" fmla="*/ 25 w 25"/>
                <a:gd name="T15" fmla="*/ 2 h 5"/>
                <a:gd name="T16" fmla="*/ 20 w 25"/>
                <a:gd name="T17" fmla="*/ 2 h 5"/>
                <a:gd name="T18" fmla="*/ 12 w 25"/>
                <a:gd name="T19" fmla="*/ 1 h 5"/>
                <a:gd name="T20" fmla="*/ 8 w 25"/>
                <a:gd name="T21" fmla="*/ 1 h 5"/>
                <a:gd name="T22" fmla="*/ 6 w 25"/>
                <a:gd name="T23" fmla="*/ 4 h 5"/>
                <a:gd name="T24" fmla="*/ 9 w 25"/>
                <a:gd name="T25" fmla="*/ 4 h 5"/>
                <a:gd name="T26" fmla="*/ 20 w 25"/>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5">
                  <a:moveTo>
                    <a:pt x="25" y="2"/>
                  </a:moveTo>
                  <a:cubicBezTo>
                    <a:pt x="24" y="3"/>
                    <a:pt x="23" y="4"/>
                    <a:pt x="20" y="4"/>
                  </a:cubicBezTo>
                  <a:cubicBezTo>
                    <a:pt x="17" y="5"/>
                    <a:pt x="13" y="5"/>
                    <a:pt x="8" y="5"/>
                  </a:cubicBezTo>
                  <a:cubicBezTo>
                    <a:pt x="6" y="5"/>
                    <a:pt x="3" y="5"/>
                    <a:pt x="0" y="5"/>
                  </a:cubicBezTo>
                  <a:cubicBezTo>
                    <a:pt x="2" y="3"/>
                    <a:pt x="3" y="1"/>
                    <a:pt x="4" y="0"/>
                  </a:cubicBezTo>
                  <a:cubicBezTo>
                    <a:pt x="7" y="0"/>
                    <a:pt x="10" y="0"/>
                    <a:pt x="12" y="0"/>
                  </a:cubicBezTo>
                  <a:cubicBezTo>
                    <a:pt x="17" y="0"/>
                    <a:pt x="20" y="0"/>
                    <a:pt x="22" y="1"/>
                  </a:cubicBezTo>
                  <a:cubicBezTo>
                    <a:pt x="25" y="1"/>
                    <a:pt x="25" y="2"/>
                    <a:pt x="25" y="2"/>
                  </a:cubicBezTo>
                  <a:close/>
                  <a:moveTo>
                    <a:pt x="20" y="2"/>
                  </a:moveTo>
                  <a:cubicBezTo>
                    <a:pt x="21" y="1"/>
                    <a:pt x="18" y="1"/>
                    <a:pt x="12" y="1"/>
                  </a:cubicBezTo>
                  <a:cubicBezTo>
                    <a:pt x="11" y="1"/>
                    <a:pt x="9" y="1"/>
                    <a:pt x="8" y="1"/>
                  </a:cubicBezTo>
                  <a:cubicBezTo>
                    <a:pt x="7" y="2"/>
                    <a:pt x="6" y="3"/>
                    <a:pt x="6" y="4"/>
                  </a:cubicBezTo>
                  <a:cubicBezTo>
                    <a:pt x="7" y="4"/>
                    <a:pt x="8" y="4"/>
                    <a:pt x="9" y="4"/>
                  </a:cubicBezTo>
                  <a:cubicBezTo>
                    <a:pt x="16" y="4"/>
                    <a:pt x="19" y="4"/>
                    <a:pt x="2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137"/>
            <p:cNvSpPr>
              <a:spLocks/>
            </p:cNvSpPr>
            <p:nvPr/>
          </p:nvSpPr>
          <p:spPr bwMode="auto">
            <a:xfrm>
              <a:off x="4097337" y="3533776"/>
              <a:ext cx="31750" cy="9525"/>
            </a:xfrm>
            <a:custGeom>
              <a:avLst/>
              <a:gdLst>
                <a:gd name="T0" fmla="*/ 4 w 17"/>
                <a:gd name="T1" fmla="*/ 5 h 5"/>
                <a:gd name="T2" fmla="*/ 0 w 17"/>
                <a:gd name="T3" fmla="*/ 5 h 5"/>
                <a:gd name="T4" fmla="*/ 2 w 17"/>
                <a:gd name="T5" fmla="*/ 0 h 5"/>
                <a:gd name="T6" fmla="*/ 17 w 17"/>
                <a:gd name="T7" fmla="*/ 0 h 5"/>
                <a:gd name="T8" fmla="*/ 17 w 17"/>
                <a:gd name="T9" fmla="*/ 1 h 5"/>
                <a:gd name="T10" fmla="*/ 6 w 17"/>
                <a:gd name="T11" fmla="*/ 1 h 5"/>
                <a:gd name="T12" fmla="*/ 5 w 17"/>
                <a:gd name="T13" fmla="*/ 2 h 5"/>
                <a:gd name="T14" fmla="*/ 16 w 17"/>
                <a:gd name="T15" fmla="*/ 2 h 5"/>
                <a:gd name="T16" fmla="*/ 16 w 17"/>
                <a:gd name="T17" fmla="*/ 3 h 5"/>
                <a:gd name="T18" fmla="*/ 5 w 17"/>
                <a:gd name="T19" fmla="*/ 3 h 5"/>
                <a:gd name="T20" fmla="*/ 4 w 17"/>
                <a:gd name="T2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5">
                  <a:moveTo>
                    <a:pt x="4" y="5"/>
                  </a:moveTo>
                  <a:cubicBezTo>
                    <a:pt x="3" y="5"/>
                    <a:pt x="1" y="5"/>
                    <a:pt x="0" y="5"/>
                  </a:cubicBezTo>
                  <a:cubicBezTo>
                    <a:pt x="0" y="3"/>
                    <a:pt x="1" y="2"/>
                    <a:pt x="2" y="0"/>
                  </a:cubicBezTo>
                  <a:cubicBezTo>
                    <a:pt x="7" y="0"/>
                    <a:pt x="12" y="0"/>
                    <a:pt x="17" y="0"/>
                  </a:cubicBezTo>
                  <a:cubicBezTo>
                    <a:pt x="17" y="1"/>
                    <a:pt x="17" y="1"/>
                    <a:pt x="17" y="1"/>
                  </a:cubicBezTo>
                  <a:cubicBezTo>
                    <a:pt x="13" y="1"/>
                    <a:pt x="10" y="1"/>
                    <a:pt x="6" y="1"/>
                  </a:cubicBezTo>
                  <a:cubicBezTo>
                    <a:pt x="6" y="1"/>
                    <a:pt x="6" y="2"/>
                    <a:pt x="5" y="2"/>
                  </a:cubicBezTo>
                  <a:cubicBezTo>
                    <a:pt x="9" y="2"/>
                    <a:pt x="12" y="2"/>
                    <a:pt x="16" y="2"/>
                  </a:cubicBezTo>
                  <a:cubicBezTo>
                    <a:pt x="16" y="3"/>
                    <a:pt x="16" y="3"/>
                    <a:pt x="16" y="3"/>
                  </a:cubicBezTo>
                  <a:cubicBezTo>
                    <a:pt x="12" y="3"/>
                    <a:pt x="9" y="3"/>
                    <a:pt x="5" y="3"/>
                  </a:cubicBezTo>
                  <a:cubicBezTo>
                    <a:pt x="5" y="3"/>
                    <a:pt x="4" y="4"/>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138"/>
            <p:cNvSpPr>
              <a:spLocks/>
            </p:cNvSpPr>
            <p:nvPr/>
          </p:nvSpPr>
          <p:spPr bwMode="auto">
            <a:xfrm>
              <a:off x="4311650" y="3533776"/>
              <a:ext cx="42863" cy="9525"/>
            </a:xfrm>
            <a:custGeom>
              <a:avLst/>
              <a:gdLst>
                <a:gd name="T0" fmla="*/ 13 w 23"/>
                <a:gd name="T1" fmla="*/ 2 h 5"/>
                <a:gd name="T2" fmla="*/ 23 w 23"/>
                <a:gd name="T3" fmla="*/ 2 h 5"/>
                <a:gd name="T4" fmla="*/ 22 w 23"/>
                <a:gd name="T5" fmla="*/ 5 h 5"/>
                <a:gd name="T6" fmla="*/ 17 w 23"/>
                <a:gd name="T7" fmla="*/ 5 h 5"/>
                <a:gd name="T8" fmla="*/ 12 w 23"/>
                <a:gd name="T9" fmla="*/ 5 h 5"/>
                <a:gd name="T10" fmla="*/ 3 w 23"/>
                <a:gd name="T11" fmla="*/ 4 h 5"/>
                <a:gd name="T12" fmla="*/ 0 w 23"/>
                <a:gd name="T13" fmla="*/ 2 h 5"/>
                <a:gd name="T14" fmla="*/ 4 w 23"/>
                <a:gd name="T15" fmla="*/ 0 h 5"/>
                <a:gd name="T16" fmla="*/ 15 w 23"/>
                <a:gd name="T17" fmla="*/ 0 h 5"/>
                <a:gd name="T18" fmla="*/ 23 w 23"/>
                <a:gd name="T19" fmla="*/ 0 h 5"/>
                <a:gd name="T20" fmla="*/ 21 w 23"/>
                <a:gd name="T21" fmla="*/ 1 h 5"/>
                <a:gd name="T22" fmla="*/ 15 w 23"/>
                <a:gd name="T23" fmla="*/ 1 h 5"/>
                <a:gd name="T24" fmla="*/ 7 w 23"/>
                <a:gd name="T25" fmla="*/ 1 h 5"/>
                <a:gd name="T26" fmla="*/ 5 w 23"/>
                <a:gd name="T27" fmla="*/ 2 h 5"/>
                <a:gd name="T28" fmla="*/ 7 w 23"/>
                <a:gd name="T29" fmla="*/ 4 h 5"/>
                <a:gd name="T30" fmla="*/ 13 w 23"/>
                <a:gd name="T31" fmla="*/ 4 h 5"/>
                <a:gd name="T32" fmla="*/ 18 w 23"/>
                <a:gd name="T33" fmla="*/ 4 h 5"/>
                <a:gd name="T34" fmla="*/ 18 w 23"/>
                <a:gd name="T35" fmla="*/ 3 h 5"/>
                <a:gd name="T36" fmla="*/ 12 w 23"/>
                <a:gd name="T37" fmla="*/ 3 h 5"/>
                <a:gd name="T38" fmla="*/ 13 w 23"/>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5">
                  <a:moveTo>
                    <a:pt x="13" y="2"/>
                  </a:moveTo>
                  <a:cubicBezTo>
                    <a:pt x="16" y="2"/>
                    <a:pt x="19" y="2"/>
                    <a:pt x="23" y="2"/>
                  </a:cubicBezTo>
                  <a:cubicBezTo>
                    <a:pt x="23" y="3"/>
                    <a:pt x="23" y="4"/>
                    <a:pt x="22" y="5"/>
                  </a:cubicBezTo>
                  <a:cubicBezTo>
                    <a:pt x="21" y="5"/>
                    <a:pt x="19" y="5"/>
                    <a:pt x="17" y="5"/>
                  </a:cubicBezTo>
                  <a:cubicBezTo>
                    <a:pt x="16" y="5"/>
                    <a:pt x="14" y="5"/>
                    <a:pt x="12" y="5"/>
                  </a:cubicBezTo>
                  <a:cubicBezTo>
                    <a:pt x="8" y="5"/>
                    <a:pt x="5" y="5"/>
                    <a:pt x="3" y="4"/>
                  </a:cubicBezTo>
                  <a:cubicBezTo>
                    <a:pt x="1" y="4"/>
                    <a:pt x="0" y="3"/>
                    <a:pt x="0" y="2"/>
                  </a:cubicBezTo>
                  <a:cubicBezTo>
                    <a:pt x="0" y="2"/>
                    <a:pt x="1" y="1"/>
                    <a:pt x="4" y="0"/>
                  </a:cubicBezTo>
                  <a:cubicBezTo>
                    <a:pt x="7" y="0"/>
                    <a:pt x="10" y="0"/>
                    <a:pt x="15" y="0"/>
                  </a:cubicBezTo>
                  <a:cubicBezTo>
                    <a:pt x="18" y="0"/>
                    <a:pt x="20" y="0"/>
                    <a:pt x="23" y="0"/>
                  </a:cubicBezTo>
                  <a:cubicBezTo>
                    <a:pt x="22" y="0"/>
                    <a:pt x="22" y="1"/>
                    <a:pt x="21" y="1"/>
                  </a:cubicBezTo>
                  <a:cubicBezTo>
                    <a:pt x="19" y="1"/>
                    <a:pt x="17" y="1"/>
                    <a:pt x="15" y="1"/>
                  </a:cubicBezTo>
                  <a:cubicBezTo>
                    <a:pt x="12" y="1"/>
                    <a:pt x="9" y="1"/>
                    <a:pt x="7" y="1"/>
                  </a:cubicBezTo>
                  <a:cubicBezTo>
                    <a:pt x="6" y="1"/>
                    <a:pt x="5" y="2"/>
                    <a:pt x="5" y="2"/>
                  </a:cubicBezTo>
                  <a:cubicBezTo>
                    <a:pt x="4" y="3"/>
                    <a:pt x="5" y="3"/>
                    <a:pt x="7" y="4"/>
                  </a:cubicBezTo>
                  <a:cubicBezTo>
                    <a:pt x="8" y="4"/>
                    <a:pt x="10" y="4"/>
                    <a:pt x="13" y="4"/>
                  </a:cubicBezTo>
                  <a:cubicBezTo>
                    <a:pt x="15" y="4"/>
                    <a:pt x="16" y="4"/>
                    <a:pt x="18" y="4"/>
                  </a:cubicBezTo>
                  <a:cubicBezTo>
                    <a:pt x="18" y="3"/>
                    <a:pt x="18" y="3"/>
                    <a:pt x="18" y="3"/>
                  </a:cubicBezTo>
                  <a:cubicBezTo>
                    <a:pt x="16" y="3"/>
                    <a:pt x="14" y="3"/>
                    <a:pt x="12" y="3"/>
                  </a:cubicBezTo>
                  <a:lnTo>
                    <a:pt x="13"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139"/>
            <p:cNvSpPr>
              <a:spLocks/>
            </p:cNvSpPr>
            <p:nvPr/>
          </p:nvSpPr>
          <p:spPr bwMode="auto">
            <a:xfrm>
              <a:off x="4530725" y="3533776"/>
              <a:ext cx="42863" cy="9525"/>
            </a:xfrm>
            <a:custGeom>
              <a:avLst/>
              <a:gdLst>
                <a:gd name="T0" fmla="*/ 23 w 23"/>
                <a:gd name="T1" fmla="*/ 5 h 5"/>
                <a:gd name="T2" fmla="*/ 18 w 23"/>
                <a:gd name="T3" fmla="*/ 5 h 5"/>
                <a:gd name="T4" fmla="*/ 18 w 23"/>
                <a:gd name="T5" fmla="*/ 3 h 5"/>
                <a:gd name="T6" fmla="*/ 5 w 23"/>
                <a:gd name="T7" fmla="*/ 3 h 5"/>
                <a:gd name="T8" fmla="*/ 5 w 23"/>
                <a:gd name="T9" fmla="*/ 5 h 5"/>
                <a:gd name="T10" fmla="*/ 0 w 23"/>
                <a:gd name="T11" fmla="*/ 5 h 5"/>
                <a:gd name="T12" fmla="*/ 1 w 23"/>
                <a:gd name="T13" fmla="*/ 0 h 5"/>
                <a:gd name="T14" fmla="*/ 5 w 23"/>
                <a:gd name="T15" fmla="*/ 0 h 5"/>
                <a:gd name="T16" fmla="*/ 5 w 23"/>
                <a:gd name="T17" fmla="*/ 2 h 5"/>
                <a:gd name="T18" fmla="*/ 18 w 23"/>
                <a:gd name="T19" fmla="*/ 2 h 5"/>
                <a:gd name="T20" fmla="*/ 18 w 23"/>
                <a:gd name="T21" fmla="*/ 0 h 5"/>
                <a:gd name="T22" fmla="*/ 22 w 23"/>
                <a:gd name="T23" fmla="*/ 0 h 5"/>
                <a:gd name="T24" fmla="*/ 23 w 23"/>
                <a:gd name="T2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5">
                  <a:moveTo>
                    <a:pt x="23" y="5"/>
                  </a:moveTo>
                  <a:cubicBezTo>
                    <a:pt x="21" y="5"/>
                    <a:pt x="19" y="5"/>
                    <a:pt x="18" y="5"/>
                  </a:cubicBezTo>
                  <a:cubicBezTo>
                    <a:pt x="18" y="4"/>
                    <a:pt x="18" y="3"/>
                    <a:pt x="18" y="3"/>
                  </a:cubicBezTo>
                  <a:cubicBezTo>
                    <a:pt x="14" y="3"/>
                    <a:pt x="9" y="3"/>
                    <a:pt x="5" y="3"/>
                  </a:cubicBezTo>
                  <a:cubicBezTo>
                    <a:pt x="5" y="3"/>
                    <a:pt x="5" y="4"/>
                    <a:pt x="5" y="5"/>
                  </a:cubicBezTo>
                  <a:cubicBezTo>
                    <a:pt x="4" y="5"/>
                    <a:pt x="2" y="5"/>
                    <a:pt x="0" y="5"/>
                  </a:cubicBezTo>
                  <a:cubicBezTo>
                    <a:pt x="1" y="3"/>
                    <a:pt x="1" y="2"/>
                    <a:pt x="1" y="0"/>
                  </a:cubicBezTo>
                  <a:cubicBezTo>
                    <a:pt x="2" y="0"/>
                    <a:pt x="4" y="0"/>
                    <a:pt x="5" y="0"/>
                  </a:cubicBezTo>
                  <a:cubicBezTo>
                    <a:pt x="5" y="1"/>
                    <a:pt x="5" y="1"/>
                    <a:pt x="5" y="2"/>
                  </a:cubicBezTo>
                  <a:cubicBezTo>
                    <a:pt x="9" y="2"/>
                    <a:pt x="14" y="2"/>
                    <a:pt x="18" y="2"/>
                  </a:cubicBezTo>
                  <a:cubicBezTo>
                    <a:pt x="18" y="1"/>
                    <a:pt x="18" y="1"/>
                    <a:pt x="18" y="0"/>
                  </a:cubicBezTo>
                  <a:cubicBezTo>
                    <a:pt x="19" y="0"/>
                    <a:pt x="21" y="0"/>
                    <a:pt x="22" y="0"/>
                  </a:cubicBezTo>
                  <a:cubicBezTo>
                    <a:pt x="23" y="2"/>
                    <a:pt x="23" y="3"/>
                    <a:pt x="2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140"/>
            <p:cNvSpPr>
              <a:spLocks/>
            </p:cNvSpPr>
            <p:nvPr/>
          </p:nvSpPr>
          <p:spPr bwMode="auto">
            <a:xfrm>
              <a:off x="4762500" y="3533776"/>
              <a:ext cx="20638" cy="11113"/>
            </a:xfrm>
            <a:custGeom>
              <a:avLst/>
              <a:gdLst>
                <a:gd name="T0" fmla="*/ 3 w 11"/>
                <a:gd name="T1" fmla="*/ 6 h 6"/>
                <a:gd name="T2" fmla="*/ 0 w 11"/>
                <a:gd name="T3" fmla="*/ 6 h 6"/>
                <a:gd name="T4" fmla="*/ 0 w 11"/>
                <a:gd name="T5" fmla="*/ 5 h 6"/>
                <a:gd name="T6" fmla="*/ 3 w 11"/>
                <a:gd name="T7" fmla="*/ 5 h 6"/>
                <a:gd name="T8" fmla="*/ 6 w 11"/>
                <a:gd name="T9" fmla="*/ 5 h 6"/>
                <a:gd name="T10" fmla="*/ 5 w 11"/>
                <a:gd name="T11" fmla="*/ 0 h 6"/>
                <a:gd name="T12" fmla="*/ 10 w 11"/>
                <a:gd name="T13" fmla="*/ 0 h 6"/>
                <a:gd name="T14" fmla="*/ 11 w 11"/>
                <a:gd name="T15" fmla="*/ 5 h 6"/>
                <a:gd name="T16" fmla="*/ 9 w 11"/>
                <a:gd name="T17" fmla="*/ 6 h 6"/>
                <a:gd name="T18" fmla="*/ 3 w 1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6">
                  <a:moveTo>
                    <a:pt x="3" y="6"/>
                  </a:moveTo>
                  <a:cubicBezTo>
                    <a:pt x="2" y="6"/>
                    <a:pt x="1" y="6"/>
                    <a:pt x="0" y="6"/>
                  </a:cubicBezTo>
                  <a:cubicBezTo>
                    <a:pt x="0" y="5"/>
                    <a:pt x="0" y="5"/>
                    <a:pt x="0" y="5"/>
                  </a:cubicBezTo>
                  <a:cubicBezTo>
                    <a:pt x="1" y="5"/>
                    <a:pt x="2" y="5"/>
                    <a:pt x="3" y="5"/>
                  </a:cubicBezTo>
                  <a:cubicBezTo>
                    <a:pt x="5" y="5"/>
                    <a:pt x="6" y="5"/>
                    <a:pt x="6" y="5"/>
                  </a:cubicBezTo>
                  <a:cubicBezTo>
                    <a:pt x="6" y="3"/>
                    <a:pt x="6" y="1"/>
                    <a:pt x="5" y="0"/>
                  </a:cubicBezTo>
                  <a:cubicBezTo>
                    <a:pt x="7" y="0"/>
                    <a:pt x="8" y="0"/>
                    <a:pt x="10" y="0"/>
                  </a:cubicBezTo>
                  <a:cubicBezTo>
                    <a:pt x="10" y="1"/>
                    <a:pt x="10" y="3"/>
                    <a:pt x="11" y="5"/>
                  </a:cubicBezTo>
                  <a:cubicBezTo>
                    <a:pt x="11" y="5"/>
                    <a:pt x="10" y="5"/>
                    <a:pt x="9" y="6"/>
                  </a:cubicBezTo>
                  <a:cubicBezTo>
                    <a:pt x="8" y="6"/>
                    <a:pt x="6" y="6"/>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141"/>
            <p:cNvSpPr>
              <a:spLocks/>
            </p:cNvSpPr>
            <p:nvPr/>
          </p:nvSpPr>
          <p:spPr bwMode="auto">
            <a:xfrm>
              <a:off x="4981575" y="3533776"/>
              <a:ext cx="41275" cy="9525"/>
            </a:xfrm>
            <a:custGeom>
              <a:avLst/>
              <a:gdLst>
                <a:gd name="T0" fmla="*/ 23 w 23"/>
                <a:gd name="T1" fmla="*/ 5 h 5"/>
                <a:gd name="T2" fmla="*/ 18 w 23"/>
                <a:gd name="T3" fmla="*/ 5 h 5"/>
                <a:gd name="T4" fmla="*/ 8 w 23"/>
                <a:gd name="T5" fmla="*/ 3 h 5"/>
                <a:gd name="T6" fmla="*/ 6 w 23"/>
                <a:gd name="T7" fmla="*/ 3 h 5"/>
                <a:gd name="T8" fmla="*/ 7 w 23"/>
                <a:gd name="T9" fmla="*/ 5 h 5"/>
                <a:gd name="T10" fmla="*/ 2 w 23"/>
                <a:gd name="T11" fmla="*/ 5 h 5"/>
                <a:gd name="T12" fmla="*/ 0 w 23"/>
                <a:gd name="T13" fmla="*/ 0 h 5"/>
                <a:gd name="T14" fmla="*/ 5 w 23"/>
                <a:gd name="T15" fmla="*/ 0 h 5"/>
                <a:gd name="T16" fmla="*/ 6 w 23"/>
                <a:gd name="T17" fmla="*/ 2 h 5"/>
                <a:gd name="T18" fmla="*/ 9 w 23"/>
                <a:gd name="T19" fmla="*/ 1 h 5"/>
                <a:gd name="T20" fmla="*/ 16 w 23"/>
                <a:gd name="T21" fmla="*/ 0 h 5"/>
                <a:gd name="T22" fmla="*/ 21 w 23"/>
                <a:gd name="T23" fmla="*/ 0 h 5"/>
                <a:gd name="T24" fmla="*/ 11 w 23"/>
                <a:gd name="T25" fmla="*/ 2 h 5"/>
                <a:gd name="T26" fmla="*/ 23 w 23"/>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5">
                  <a:moveTo>
                    <a:pt x="23" y="5"/>
                  </a:moveTo>
                  <a:cubicBezTo>
                    <a:pt x="22" y="5"/>
                    <a:pt x="20" y="5"/>
                    <a:pt x="18" y="5"/>
                  </a:cubicBezTo>
                  <a:cubicBezTo>
                    <a:pt x="15" y="4"/>
                    <a:pt x="12" y="3"/>
                    <a:pt x="8" y="3"/>
                  </a:cubicBezTo>
                  <a:cubicBezTo>
                    <a:pt x="8" y="3"/>
                    <a:pt x="7" y="3"/>
                    <a:pt x="6" y="3"/>
                  </a:cubicBezTo>
                  <a:cubicBezTo>
                    <a:pt x="6" y="4"/>
                    <a:pt x="6" y="4"/>
                    <a:pt x="7" y="5"/>
                  </a:cubicBezTo>
                  <a:cubicBezTo>
                    <a:pt x="5" y="5"/>
                    <a:pt x="4" y="5"/>
                    <a:pt x="2" y="5"/>
                  </a:cubicBezTo>
                  <a:cubicBezTo>
                    <a:pt x="1" y="3"/>
                    <a:pt x="1" y="2"/>
                    <a:pt x="0" y="0"/>
                  </a:cubicBezTo>
                  <a:cubicBezTo>
                    <a:pt x="2" y="0"/>
                    <a:pt x="3" y="0"/>
                    <a:pt x="5" y="0"/>
                  </a:cubicBezTo>
                  <a:cubicBezTo>
                    <a:pt x="5" y="1"/>
                    <a:pt x="5" y="1"/>
                    <a:pt x="6" y="2"/>
                  </a:cubicBezTo>
                  <a:cubicBezTo>
                    <a:pt x="7" y="2"/>
                    <a:pt x="8" y="2"/>
                    <a:pt x="9" y="1"/>
                  </a:cubicBezTo>
                  <a:cubicBezTo>
                    <a:pt x="11" y="1"/>
                    <a:pt x="13" y="0"/>
                    <a:pt x="16" y="0"/>
                  </a:cubicBezTo>
                  <a:cubicBezTo>
                    <a:pt x="17" y="0"/>
                    <a:pt x="19" y="0"/>
                    <a:pt x="21" y="0"/>
                  </a:cubicBezTo>
                  <a:cubicBezTo>
                    <a:pt x="16" y="1"/>
                    <a:pt x="13" y="2"/>
                    <a:pt x="11" y="2"/>
                  </a:cubicBezTo>
                  <a:cubicBezTo>
                    <a:pt x="15" y="3"/>
                    <a:pt x="19" y="4"/>
                    <a:pt x="2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142"/>
            <p:cNvSpPr>
              <a:spLocks/>
            </p:cNvSpPr>
            <p:nvPr/>
          </p:nvSpPr>
          <p:spPr bwMode="auto">
            <a:xfrm>
              <a:off x="3495675" y="3573463"/>
              <a:ext cx="46038" cy="7938"/>
            </a:xfrm>
            <a:custGeom>
              <a:avLst/>
              <a:gdLst>
                <a:gd name="T0" fmla="*/ 21 w 25"/>
                <a:gd name="T1" fmla="*/ 5 h 5"/>
                <a:gd name="T2" fmla="*/ 0 w 25"/>
                <a:gd name="T3" fmla="*/ 5 h 5"/>
                <a:gd name="T4" fmla="*/ 0 w 25"/>
                <a:gd name="T5" fmla="*/ 4 h 5"/>
                <a:gd name="T6" fmla="*/ 19 w 25"/>
                <a:gd name="T7" fmla="*/ 0 h 5"/>
                <a:gd name="T8" fmla="*/ 5 w 25"/>
                <a:gd name="T9" fmla="*/ 0 h 5"/>
                <a:gd name="T10" fmla="*/ 6 w 25"/>
                <a:gd name="T11" fmla="*/ 0 h 5"/>
                <a:gd name="T12" fmla="*/ 25 w 25"/>
                <a:gd name="T13" fmla="*/ 0 h 5"/>
                <a:gd name="T14" fmla="*/ 25 w 25"/>
                <a:gd name="T15" fmla="*/ 0 h 5"/>
                <a:gd name="T16" fmla="*/ 6 w 25"/>
                <a:gd name="T17" fmla="*/ 4 h 5"/>
                <a:gd name="T18" fmla="*/ 21 w 25"/>
                <a:gd name="T19" fmla="*/ 4 h 5"/>
                <a:gd name="T20" fmla="*/ 21 w 25"/>
                <a:gd name="T2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5">
                  <a:moveTo>
                    <a:pt x="21" y="5"/>
                  </a:moveTo>
                  <a:cubicBezTo>
                    <a:pt x="14" y="5"/>
                    <a:pt x="7" y="5"/>
                    <a:pt x="0" y="5"/>
                  </a:cubicBezTo>
                  <a:cubicBezTo>
                    <a:pt x="0" y="4"/>
                    <a:pt x="0" y="4"/>
                    <a:pt x="0" y="4"/>
                  </a:cubicBezTo>
                  <a:cubicBezTo>
                    <a:pt x="7" y="3"/>
                    <a:pt x="13" y="2"/>
                    <a:pt x="19" y="0"/>
                  </a:cubicBezTo>
                  <a:cubicBezTo>
                    <a:pt x="14" y="0"/>
                    <a:pt x="10" y="0"/>
                    <a:pt x="5" y="0"/>
                  </a:cubicBezTo>
                  <a:cubicBezTo>
                    <a:pt x="6" y="0"/>
                    <a:pt x="6" y="0"/>
                    <a:pt x="6" y="0"/>
                  </a:cubicBezTo>
                  <a:cubicBezTo>
                    <a:pt x="12" y="0"/>
                    <a:pt x="19" y="0"/>
                    <a:pt x="25" y="0"/>
                  </a:cubicBezTo>
                  <a:cubicBezTo>
                    <a:pt x="25" y="0"/>
                    <a:pt x="25" y="0"/>
                    <a:pt x="25" y="0"/>
                  </a:cubicBezTo>
                  <a:cubicBezTo>
                    <a:pt x="19" y="2"/>
                    <a:pt x="13" y="3"/>
                    <a:pt x="6" y="4"/>
                  </a:cubicBezTo>
                  <a:cubicBezTo>
                    <a:pt x="11" y="4"/>
                    <a:pt x="16" y="4"/>
                    <a:pt x="21" y="4"/>
                  </a:cubicBezTo>
                  <a:lnTo>
                    <a:pt x="21"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143"/>
            <p:cNvSpPr>
              <a:spLocks/>
            </p:cNvSpPr>
            <p:nvPr/>
          </p:nvSpPr>
          <p:spPr bwMode="auto">
            <a:xfrm>
              <a:off x="2916237" y="3586163"/>
              <a:ext cx="22225" cy="4763"/>
            </a:xfrm>
            <a:custGeom>
              <a:avLst/>
              <a:gdLst>
                <a:gd name="T0" fmla="*/ 10 w 12"/>
                <a:gd name="T1" fmla="*/ 2 h 3"/>
                <a:gd name="T2" fmla="*/ 8 w 12"/>
                <a:gd name="T3" fmla="*/ 2 h 3"/>
                <a:gd name="T4" fmla="*/ 4 w 12"/>
                <a:gd name="T5" fmla="*/ 3 h 3"/>
                <a:gd name="T6" fmla="*/ 0 w 12"/>
                <a:gd name="T7" fmla="*/ 2 h 3"/>
                <a:gd name="T8" fmla="*/ 0 w 12"/>
                <a:gd name="T9" fmla="*/ 2 h 3"/>
                <a:gd name="T10" fmla="*/ 4 w 12"/>
                <a:gd name="T11" fmla="*/ 2 h 3"/>
                <a:gd name="T12" fmla="*/ 7 w 12"/>
                <a:gd name="T13" fmla="*/ 2 h 3"/>
                <a:gd name="T14" fmla="*/ 7 w 12"/>
                <a:gd name="T15" fmla="*/ 2 h 3"/>
                <a:gd name="T16" fmla="*/ 6 w 12"/>
                <a:gd name="T17" fmla="*/ 2 h 3"/>
                <a:gd name="T18" fmla="*/ 5 w 12"/>
                <a:gd name="T19" fmla="*/ 2 h 3"/>
                <a:gd name="T20" fmla="*/ 2 w 12"/>
                <a:gd name="T21" fmla="*/ 1 h 3"/>
                <a:gd name="T22" fmla="*/ 2 w 12"/>
                <a:gd name="T23" fmla="*/ 1 h 3"/>
                <a:gd name="T24" fmla="*/ 4 w 12"/>
                <a:gd name="T25" fmla="*/ 0 h 3"/>
                <a:gd name="T26" fmla="*/ 8 w 12"/>
                <a:gd name="T27" fmla="*/ 0 h 3"/>
                <a:gd name="T28" fmla="*/ 12 w 12"/>
                <a:gd name="T29" fmla="*/ 0 h 3"/>
                <a:gd name="T30" fmla="*/ 11 w 12"/>
                <a:gd name="T31" fmla="*/ 1 h 3"/>
                <a:gd name="T32" fmla="*/ 7 w 12"/>
                <a:gd name="T33" fmla="*/ 1 h 3"/>
                <a:gd name="T34" fmla="*/ 5 w 12"/>
                <a:gd name="T35" fmla="*/ 1 h 3"/>
                <a:gd name="T36" fmla="*/ 5 w 12"/>
                <a:gd name="T37" fmla="*/ 1 h 3"/>
                <a:gd name="T38" fmla="*/ 7 w 12"/>
                <a:gd name="T39" fmla="*/ 1 h 3"/>
                <a:gd name="T40" fmla="*/ 9 w 12"/>
                <a:gd name="T41" fmla="*/ 1 h 3"/>
                <a:gd name="T42" fmla="*/ 10 w 12"/>
                <a:gd name="T4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
                  <a:moveTo>
                    <a:pt x="10" y="2"/>
                  </a:moveTo>
                  <a:cubicBezTo>
                    <a:pt x="10" y="2"/>
                    <a:pt x="9" y="2"/>
                    <a:pt x="8" y="2"/>
                  </a:cubicBezTo>
                  <a:cubicBezTo>
                    <a:pt x="7" y="3"/>
                    <a:pt x="5" y="3"/>
                    <a:pt x="4" y="3"/>
                  </a:cubicBezTo>
                  <a:cubicBezTo>
                    <a:pt x="2" y="3"/>
                    <a:pt x="1" y="3"/>
                    <a:pt x="0" y="2"/>
                  </a:cubicBezTo>
                  <a:cubicBezTo>
                    <a:pt x="0" y="2"/>
                    <a:pt x="0" y="2"/>
                    <a:pt x="0" y="2"/>
                  </a:cubicBezTo>
                  <a:cubicBezTo>
                    <a:pt x="2" y="2"/>
                    <a:pt x="3" y="2"/>
                    <a:pt x="4" y="2"/>
                  </a:cubicBezTo>
                  <a:cubicBezTo>
                    <a:pt x="6" y="2"/>
                    <a:pt x="7" y="2"/>
                    <a:pt x="7" y="2"/>
                  </a:cubicBezTo>
                  <a:cubicBezTo>
                    <a:pt x="7" y="2"/>
                    <a:pt x="7" y="2"/>
                    <a:pt x="7" y="2"/>
                  </a:cubicBezTo>
                  <a:cubicBezTo>
                    <a:pt x="6" y="2"/>
                    <a:pt x="6" y="2"/>
                    <a:pt x="6" y="2"/>
                  </a:cubicBezTo>
                  <a:cubicBezTo>
                    <a:pt x="6" y="2"/>
                    <a:pt x="6" y="2"/>
                    <a:pt x="5" y="2"/>
                  </a:cubicBezTo>
                  <a:cubicBezTo>
                    <a:pt x="4" y="1"/>
                    <a:pt x="2" y="1"/>
                    <a:pt x="2" y="1"/>
                  </a:cubicBezTo>
                  <a:cubicBezTo>
                    <a:pt x="2" y="1"/>
                    <a:pt x="2" y="1"/>
                    <a:pt x="2" y="1"/>
                  </a:cubicBezTo>
                  <a:cubicBezTo>
                    <a:pt x="2" y="1"/>
                    <a:pt x="3" y="0"/>
                    <a:pt x="4" y="0"/>
                  </a:cubicBezTo>
                  <a:cubicBezTo>
                    <a:pt x="5" y="0"/>
                    <a:pt x="7" y="0"/>
                    <a:pt x="8" y="0"/>
                  </a:cubicBezTo>
                  <a:cubicBezTo>
                    <a:pt x="10" y="0"/>
                    <a:pt x="11" y="0"/>
                    <a:pt x="12" y="0"/>
                  </a:cubicBezTo>
                  <a:cubicBezTo>
                    <a:pt x="12" y="0"/>
                    <a:pt x="11" y="1"/>
                    <a:pt x="11" y="1"/>
                  </a:cubicBezTo>
                  <a:cubicBezTo>
                    <a:pt x="9" y="1"/>
                    <a:pt x="8" y="1"/>
                    <a:pt x="7" y="1"/>
                  </a:cubicBezTo>
                  <a:cubicBezTo>
                    <a:pt x="6" y="1"/>
                    <a:pt x="5" y="1"/>
                    <a:pt x="5" y="1"/>
                  </a:cubicBezTo>
                  <a:cubicBezTo>
                    <a:pt x="5" y="1"/>
                    <a:pt x="5" y="1"/>
                    <a:pt x="5" y="1"/>
                  </a:cubicBezTo>
                  <a:cubicBezTo>
                    <a:pt x="5" y="1"/>
                    <a:pt x="6" y="1"/>
                    <a:pt x="7" y="1"/>
                  </a:cubicBezTo>
                  <a:cubicBezTo>
                    <a:pt x="8" y="1"/>
                    <a:pt x="9" y="1"/>
                    <a:pt x="9" y="1"/>
                  </a:cubicBezTo>
                  <a:cubicBezTo>
                    <a:pt x="10" y="2"/>
                    <a:pt x="10" y="2"/>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44"/>
            <p:cNvSpPr>
              <a:spLocks/>
            </p:cNvSpPr>
            <p:nvPr/>
          </p:nvSpPr>
          <p:spPr bwMode="auto">
            <a:xfrm>
              <a:off x="2938462" y="3584576"/>
              <a:ext cx="26988" cy="6350"/>
            </a:xfrm>
            <a:custGeom>
              <a:avLst/>
              <a:gdLst>
                <a:gd name="T0" fmla="*/ 11 w 14"/>
                <a:gd name="T1" fmla="*/ 4 h 4"/>
                <a:gd name="T2" fmla="*/ 8 w 14"/>
                <a:gd name="T3" fmla="*/ 4 h 4"/>
                <a:gd name="T4" fmla="*/ 10 w 14"/>
                <a:gd name="T5" fmla="*/ 2 h 4"/>
                <a:gd name="T6" fmla="*/ 11 w 14"/>
                <a:gd name="T7" fmla="*/ 2 h 4"/>
                <a:gd name="T8" fmla="*/ 9 w 14"/>
                <a:gd name="T9" fmla="*/ 2 h 4"/>
                <a:gd name="T10" fmla="*/ 6 w 14"/>
                <a:gd name="T11" fmla="*/ 2 h 4"/>
                <a:gd name="T12" fmla="*/ 4 w 14"/>
                <a:gd name="T13" fmla="*/ 2 h 4"/>
                <a:gd name="T14" fmla="*/ 3 w 14"/>
                <a:gd name="T15" fmla="*/ 4 h 4"/>
                <a:gd name="T16" fmla="*/ 0 w 14"/>
                <a:gd name="T17" fmla="*/ 4 h 4"/>
                <a:gd name="T18" fmla="*/ 5 w 14"/>
                <a:gd name="T19" fmla="*/ 0 h 4"/>
                <a:gd name="T20" fmla="*/ 8 w 14"/>
                <a:gd name="T21" fmla="*/ 0 h 4"/>
                <a:gd name="T22" fmla="*/ 6 w 14"/>
                <a:gd name="T23" fmla="*/ 1 h 4"/>
                <a:gd name="T24" fmla="*/ 5 w 14"/>
                <a:gd name="T25" fmla="*/ 2 h 4"/>
                <a:gd name="T26" fmla="*/ 6 w 14"/>
                <a:gd name="T27" fmla="*/ 2 h 4"/>
                <a:gd name="T28" fmla="*/ 8 w 14"/>
                <a:gd name="T29" fmla="*/ 1 h 4"/>
                <a:gd name="T30" fmla="*/ 10 w 14"/>
                <a:gd name="T31" fmla="*/ 1 h 4"/>
                <a:gd name="T32" fmla="*/ 13 w 14"/>
                <a:gd name="T33" fmla="*/ 2 h 4"/>
                <a:gd name="T34" fmla="*/ 11 w 14"/>
                <a:gd name="T35"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4">
                  <a:moveTo>
                    <a:pt x="11" y="4"/>
                  </a:moveTo>
                  <a:cubicBezTo>
                    <a:pt x="10" y="4"/>
                    <a:pt x="9" y="4"/>
                    <a:pt x="8" y="4"/>
                  </a:cubicBezTo>
                  <a:cubicBezTo>
                    <a:pt x="9" y="3"/>
                    <a:pt x="10" y="3"/>
                    <a:pt x="10" y="2"/>
                  </a:cubicBezTo>
                  <a:cubicBezTo>
                    <a:pt x="11" y="2"/>
                    <a:pt x="11" y="2"/>
                    <a:pt x="11" y="2"/>
                  </a:cubicBezTo>
                  <a:cubicBezTo>
                    <a:pt x="11" y="2"/>
                    <a:pt x="10" y="2"/>
                    <a:pt x="9" y="2"/>
                  </a:cubicBezTo>
                  <a:cubicBezTo>
                    <a:pt x="8" y="2"/>
                    <a:pt x="7" y="2"/>
                    <a:pt x="6" y="2"/>
                  </a:cubicBezTo>
                  <a:cubicBezTo>
                    <a:pt x="5" y="2"/>
                    <a:pt x="4" y="2"/>
                    <a:pt x="4" y="2"/>
                  </a:cubicBezTo>
                  <a:cubicBezTo>
                    <a:pt x="4" y="3"/>
                    <a:pt x="3" y="3"/>
                    <a:pt x="3" y="4"/>
                  </a:cubicBezTo>
                  <a:cubicBezTo>
                    <a:pt x="2" y="4"/>
                    <a:pt x="1" y="4"/>
                    <a:pt x="0" y="4"/>
                  </a:cubicBezTo>
                  <a:cubicBezTo>
                    <a:pt x="2" y="2"/>
                    <a:pt x="3" y="1"/>
                    <a:pt x="5" y="0"/>
                  </a:cubicBezTo>
                  <a:cubicBezTo>
                    <a:pt x="6" y="0"/>
                    <a:pt x="7" y="0"/>
                    <a:pt x="8" y="0"/>
                  </a:cubicBezTo>
                  <a:cubicBezTo>
                    <a:pt x="6" y="1"/>
                    <a:pt x="6" y="1"/>
                    <a:pt x="6" y="1"/>
                  </a:cubicBezTo>
                  <a:cubicBezTo>
                    <a:pt x="5" y="2"/>
                    <a:pt x="5" y="2"/>
                    <a:pt x="5" y="2"/>
                  </a:cubicBezTo>
                  <a:cubicBezTo>
                    <a:pt x="6" y="2"/>
                    <a:pt x="6" y="2"/>
                    <a:pt x="6" y="2"/>
                  </a:cubicBezTo>
                  <a:cubicBezTo>
                    <a:pt x="6" y="1"/>
                    <a:pt x="7" y="1"/>
                    <a:pt x="8" y="1"/>
                  </a:cubicBezTo>
                  <a:cubicBezTo>
                    <a:pt x="8" y="1"/>
                    <a:pt x="9" y="1"/>
                    <a:pt x="10" y="1"/>
                  </a:cubicBezTo>
                  <a:cubicBezTo>
                    <a:pt x="13" y="1"/>
                    <a:pt x="14" y="1"/>
                    <a:pt x="13" y="2"/>
                  </a:cubicBezTo>
                  <a:cubicBezTo>
                    <a:pt x="13" y="3"/>
                    <a:pt x="12" y="3"/>
                    <a:pt x="1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145"/>
            <p:cNvSpPr>
              <a:spLocks noEditPoints="1"/>
            </p:cNvSpPr>
            <p:nvPr/>
          </p:nvSpPr>
          <p:spPr bwMode="auto">
            <a:xfrm>
              <a:off x="2967037" y="3584576"/>
              <a:ext cx="12700" cy="6350"/>
            </a:xfrm>
            <a:custGeom>
              <a:avLst/>
              <a:gdLst>
                <a:gd name="T0" fmla="*/ 4 w 7"/>
                <a:gd name="T1" fmla="*/ 1 h 4"/>
                <a:gd name="T2" fmla="*/ 5 w 7"/>
                <a:gd name="T3" fmla="*/ 0 h 4"/>
                <a:gd name="T4" fmla="*/ 6 w 7"/>
                <a:gd name="T5" fmla="*/ 0 h 4"/>
                <a:gd name="T6" fmla="*/ 7 w 7"/>
                <a:gd name="T7" fmla="*/ 0 h 4"/>
                <a:gd name="T8" fmla="*/ 7 w 7"/>
                <a:gd name="T9" fmla="*/ 1 h 4"/>
                <a:gd name="T10" fmla="*/ 6 w 7"/>
                <a:gd name="T11" fmla="*/ 1 h 4"/>
                <a:gd name="T12" fmla="*/ 5 w 7"/>
                <a:gd name="T13" fmla="*/ 1 h 4"/>
                <a:gd name="T14" fmla="*/ 4 w 7"/>
                <a:gd name="T15" fmla="*/ 1 h 4"/>
                <a:gd name="T16" fmla="*/ 2 w 7"/>
                <a:gd name="T17" fmla="*/ 4 h 4"/>
                <a:gd name="T18" fmla="*/ 0 w 7"/>
                <a:gd name="T19" fmla="*/ 4 h 4"/>
                <a:gd name="T20" fmla="*/ 3 w 7"/>
                <a:gd name="T21" fmla="*/ 1 h 4"/>
                <a:gd name="T22" fmla="*/ 6 w 7"/>
                <a:gd name="T23" fmla="*/ 1 h 4"/>
                <a:gd name="T24" fmla="*/ 2 w 7"/>
                <a:gd name="T25"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4" y="1"/>
                  </a:moveTo>
                  <a:cubicBezTo>
                    <a:pt x="5" y="0"/>
                    <a:pt x="5" y="0"/>
                    <a:pt x="5" y="0"/>
                  </a:cubicBezTo>
                  <a:cubicBezTo>
                    <a:pt x="5" y="0"/>
                    <a:pt x="6" y="0"/>
                    <a:pt x="6" y="0"/>
                  </a:cubicBezTo>
                  <a:cubicBezTo>
                    <a:pt x="7" y="0"/>
                    <a:pt x="7" y="0"/>
                    <a:pt x="7" y="0"/>
                  </a:cubicBezTo>
                  <a:cubicBezTo>
                    <a:pt x="7" y="1"/>
                    <a:pt x="7" y="1"/>
                    <a:pt x="7" y="1"/>
                  </a:cubicBezTo>
                  <a:cubicBezTo>
                    <a:pt x="6" y="1"/>
                    <a:pt x="6" y="1"/>
                    <a:pt x="6" y="1"/>
                  </a:cubicBezTo>
                  <a:cubicBezTo>
                    <a:pt x="5" y="1"/>
                    <a:pt x="5" y="1"/>
                    <a:pt x="5" y="1"/>
                  </a:cubicBezTo>
                  <a:cubicBezTo>
                    <a:pt x="4" y="1"/>
                    <a:pt x="4" y="1"/>
                    <a:pt x="4" y="1"/>
                  </a:cubicBezTo>
                  <a:close/>
                  <a:moveTo>
                    <a:pt x="2" y="4"/>
                  </a:moveTo>
                  <a:cubicBezTo>
                    <a:pt x="2" y="4"/>
                    <a:pt x="1" y="4"/>
                    <a:pt x="0" y="4"/>
                  </a:cubicBezTo>
                  <a:cubicBezTo>
                    <a:pt x="1" y="3"/>
                    <a:pt x="2" y="2"/>
                    <a:pt x="3" y="1"/>
                  </a:cubicBezTo>
                  <a:cubicBezTo>
                    <a:pt x="4" y="1"/>
                    <a:pt x="5" y="1"/>
                    <a:pt x="6" y="1"/>
                  </a:cubicBezTo>
                  <a:cubicBezTo>
                    <a:pt x="5" y="2"/>
                    <a:pt x="4"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146"/>
            <p:cNvSpPr>
              <a:spLocks/>
            </p:cNvSpPr>
            <p:nvPr/>
          </p:nvSpPr>
          <p:spPr bwMode="auto">
            <a:xfrm>
              <a:off x="2979737" y="3584576"/>
              <a:ext cx="22225" cy="6350"/>
            </a:xfrm>
            <a:custGeom>
              <a:avLst/>
              <a:gdLst>
                <a:gd name="T0" fmla="*/ 9 w 12"/>
                <a:gd name="T1" fmla="*/ 2 h 4"/>
                <a:gd name="T2" fmla="*/ 6 w 12"/>
                <a:gd name="T3" fmla="*/ 2 h 4"/>
                <a:gd name="T4" fmla="*/ 3 w 12"/>
                <a:gd name="T5" fmla="*/ 4 h 4"/>
                <a:gd name="T6" fmla="*/ 0 w 12"/>
                <a:gd name="T7" fmla="*/ 4 h 4"/>
                <a:gd name="T8" fmla="*/ 3 w 12"/>
                <a:gd name="T9" fmla="*/ 2 h 4"/>
                <a:gd name="T10" fmla="*/ 1 w 12"/>
                <a:gd name="T11" fmla="*/ 2 h 4"/>
                <a:gd name="T12" fmla="*/ 1 w 12"/>
                <a:gd name="T13" fmla="*/ 1 h 4"/>
                <a:gd name="T14" fmla="*/ 3 w 12"/>
                <a:gd name="T15" fmla="*/ 1 h 4"/>
                <a:gd name="T16" fmla="*/ 4 w 12"/>
                <a:gd name="T17" fmla="*/ 1 h 4"/>
                <a:gd name="T18" fmla="*/ 6 w 12"/>
                <a:gd name="T19" fmla="*/ 0 h 4"/>
                <a:gd name="T20" fmla="*/ 9 w 12"/>
                <a:gd name="T21" fmla="*/ 0 h 4"/>
                <a:gd name="T22" fmla="*/ 12 w 12"/>
                <a:gd name="T23" fmla="*/ 0 h 4"/>
                <a:gd name="T24" fmla="*/ 11 w 12"/>
                <a:gd name="T25" fmla="*/ 1 h 4"/>
                <a:gd name="T26" fmla="*/ 9 w 12"/>
                <a:gd name="T27" fmla="*/ 1 h 4"/>
                <a:gd name="T28" fmla="*/ 7 w 12"/>
                <a:gd name="T29" fmla="*/ 1 h 4"/>
                <a:gd name="T30" fmla="*/ 6 w 12"/>
                <a:gd name="T31" fmla="*/ 1 h 4"/>
                <a:gd name="T32" fmla="*/ 6 w 12"/>
                <a:gd name="T33" fmla="*/ 1 h 4"/>
                <a:gd name="T34" fmla="*/ 9 w 12"/>
                <a:gd name="T35" fmla="*/ 1 h 4"/>
                <a:gd name="T36" fmla="*/ 9 w 12"/>
                <a:gd name="T3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4">
                  <a:moveTo>
                    <a:pt x="9" y="2"/>
                  </a:moveTo>
                  <a:cubicBezTo>
                    <a:pt x="8" y="2"/>
                    <a:pt x="7" y="2"/>
                    <a:pt x="6" y="2"/>
                  </a:cubicBezTo>
                  <a:cubicBezTo>
                    <a:pt x="5" y="2"/>
                    <a:pt x="4" y="3"/>
                    <a:pt x="3" y="4"/>
                  </a:cubicBezTo>
                  <a:cubicBezTo>
                    <a:pt x="2" y="4"/>
                    <a:pt x="1" y="4"/>
                    <a:pt x="0" y="4"/>
                  </a:cubicBezTo>
                  <a:cubicBezTo>
                    <a:pt x="1" y="3"/>
                    <a:pt x="2" y="2"/>
                    <a:pt x="3" y="2"/>
                  </a:cubicBezTo>
                  <a:cubicBezTo>
                    <a:pt x="2" y="2"/>
                    <a:pt x="1" y="2"/>
                    <a:pt x="1" y="2"/>
                  </a:cubicBezTo>
                  <a:cubicBezTo>
                    <a:pt x="1" y="1"/>
                    <a:pt x="1" y="1"/>
                    <a:pt x="1" y="1"/>
                  </a:cubicBezTo>
                  <a:cubicBezTo>
                    <a:pt x="2" y="1"/>
                    <a:pt x="3" y="1"/>
                    <a:pt x="3" y="1"/>
                  </a:cubicBezTo>
                  <a:cubicBezTo>
                    <a:pt x="4" y="1"/>
                    <a:pt x="4" y="1"/>
                    <a:pt x="4" y="1"/>
                  </a:cubicBezTo>
                  <a:cubicBezTo>
                    <a:pt x="4" y="1"/>
                    <a:pt x="5" y="1"/>
                    <a:pt x="6" y="0"/>
                  </a:cubicBezTo>
                  <a:cubicBezTo>
                    <a:pt x="7" y="0"/>
                    <a:pt x="8" y="0"/>
                    <a:pt x="9" y="0"/>
                  </a:cubicBezTo>
                  <a:cubicBezTo>
                    <a:pt x="10" y="0"/>
                    <a:pt x="11" y="0"/>
                    <a:pt x="12" y="0"/>
                  </a:cubicBezTo>
                  <a:cubicBezTo>
                    <a:pt x="11" y="1"/>
                    <a:pt x="11" y="1"/>
                    <a:pt x="11" y="1"/>
                  </a:cubicBezTo>
                  <a:cubicBezTo>
                    <a:pt x="10" y="1"/>
                    <a:pt x="9" y="1"/>
                    <a:pt x="9" y="1"/>
                  </a:cubicBezTo>
                  <a:cubicBezTo>
                    <a:pt x="8" y="1"/>
                    <a:pt x="7" y="1"/>
                    <a:pt x="7" y="1"/>
                  </a:cubicBezTo>
                  <a:cubicBezTo>
                    <a:pt x="6" y="1"/>
                    <a:pt x="6" y="1"/>
                    <a:pt x="6" y="1"/>
                  </a:cubicBezTo>
                  <a:cubicBezTo>
                    <a:pt x="6" y="1"/>
                    <a:pt x="6" y="1"/>
                    <a:pt x="6" y="1"/>
                  </a:cubicBezTo>
                  <a:cubicBezTo>
                    <a:pt x="7" y="1"/>
                    <a:pt x="8" y="1"/>
                    <a:pt x="9" y="1"/>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147"/>
            <p:cNvSpPr>
              <a:spLocks/>
            </p:cNvSpPr>
            <p:nvPr/>
          </p:nvSpPr>
          <p:spPr bwMode="auto">
            <a:xfrm>
              <a:off x="2994025" y="3586163"/>
              <a:ext cx="19050" cy="4763"/>
            </a:xfrm>
            <a:custGeom>
              <a:avLst/>
              <a:gdLst>
                <a:gd name="T0" fmla="*/ 5 w 10"/>
                <a:gd name="T1" fmla="*/ 2 h 3"/>
                <a:gd name="T2" fmla="*/ 7 w 10"/>
                <a:gd name="T3" fmla="*/ 2 h 3"/>
                <a:gd name="T4" fmla="*/ 7 w 10"/>
                <a:gd name="T5" fmla="*/ 3 h 3"/>
                <a:gd name="T6" fmla="*/ 5 w 10"/>
                <a:gd name="T7" fmla="*/ 3 h 3"/>
                <a:gd name="T8" fmla="*/ 4 w 10"/>
                <a:gd name="T9" fmla="*/ 3 h 3"/>
                <a:gd name="T10" fmla="*/ 1 w 10"/>
                <a:gd name="T11" fmla="*/ 2 h 3"/>
                <a:gd name="T12" fmla="*/ 3 w 10"/>
                <a:gd name="T13" fmla="*/ 1 h 3"/>
                <a:gd name="T14" fmla="*/ 1 w 10"/>
                <a:gd name="T15" fmla="*/ 1 h 3"/>
                <a:gd name="T16" fmla="*/ 2 w 10"/>
                <a:gd name="T17" fmla="*/ 0 h 3"/>
                <a:gd name="T18" fmla="*/ 4 w 10"/>
                <a:gd name="T19" fmla="*/ 0 h 3"/>
                <a:gd name="T20" fmla="*/ 5 w 10"/>
                <a:gd name="T21" fmla="*/ 0 h 3"/>
                <a:gd name="T22" fmla="*/ 7 w 10"/>
                <a:gd name="T23" fmla="*/ 0 h 3"/>
                <a:gd name="T24" fmla="*/ 6 w 10"/>
                <a:gd name="T25" fmla="*/ 0 h 3"/>
                <a:gd name="T26" fmla="*/ 10 w 10"/>
                <a:gd name="T27" fmla="*/ 0 h 3"/>
                <a:gd name="T28" fmla="*/ 9 w 10"/>
                <a:gd name="T29" fmla="*/ 1 h 3"/>
                <a:gd name="T30" fmla="*/ 6 w 10"/>
                <a:gd name="T31" fmla="*/ 1 h 3"/>
                <a:gd name="T32" fmla="*/ 4 w 10"/>
                <a:gd name="T33" fmla="*/ 2 h 3"/>
                <a:gd name="T34" fmla="*/ 4 w 10"/>
                <a:gd name="T35" fmla="*/ 2 h 3"/>
                <a:gd name="T36" fmla="*/ 5 w 10"/>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 h="3">
                  <a:moveTo>
                    <a:pt x="5" y="2"/>
                  </a:moveTo>
                  <a:cubicBezTo>
                    <a:pt x="6" y="2"/>
                    <a:pt x="7" y="2"/>
                    <a:pt x="7" y="2"/>
                  </a:cubicBezTo>
                  <a:cubicBezTo>
                    <a:pt x="7" y="3"/>
                    <a:pt x="7" y="3"/>
                    <a:pt x="7" y="3"/>
                  </a:cubicBezTo>
                  <a:cubicBezTo>
                    <a:pt x="7" y="3"/>
                    <a:pt x="6" y="3"/>
                    <a:pt x="5" y="3"/>
                  </a:cubicBezTo>
                  <a:cubicBezTo>
                    <a:pt x="5" y="3"/>
                    <a:pt x="4" y="3"/>
                    <a:pt x="4" y="3"/>
                  </a:cubicBezTo>
                  <a:cubicBezTo>
                    <a:pt x="1" y="3"/>
                    <a:pt x="0" y="2"/>
                    <a:pt x="1" y="2"/>
                  </a:cubicBezTo>
                  <a:cubicBezTo>
                    <a:pt x="2" y="1"/>
                    <a:pt x="2" y="1"/>
                    <a:pt x="3" y="1"/>
                  </a:cubicBezTo>
                  <a:cubicBezTo>
                    <a:pt x="2" y="1"/>
                    <a:pt x="2" y="1"/>
                    <a:pt x="1" y="1"/>
                  </a:cubicBezTo>
                  <a:cubicBezTo>
                    <a:pt x="2" y="0"/>
                    <a:pt x="2" y="0"/>
                    <a:pt x="2" y="0"/>
                  </a:cubicBezTo>
                  <a:cubicBezTo>
                    <a:pt x="2" y="0"/>
                    <a:pt x="3" y="0"/>
                    <a:pt x="4" y="0"/>
                  </a:cubicBezTo>
                  <a:cubicBezTo>
                    <a:pt x="4" y="0"/>
                    <a:pt x="5" y="0"/>
                    <a:pt x="5" y="0"/>
                  </a:cubicBezTo>
                  <a:cubicBezTo>
                    <a:pt x="6" y="0"/>
                    <a:pt x="7" y="0"/>
                    <a:pt x="7" y="0"/>
                  </a:cubicBezTo>
                  <a:cubicBezTo>
                    <a:pt x="6" y="0"/>
                    <a:pt x="6" y="0"/>
                    <a:pt x="6" y="0"/>
                  </a:cubicBezTo>
                  <a:cubicBezTo>
                    <a:pt x="8" y="0"/>
                    <a:pt x="9" y="0"/>
                    <a:pt x="10" y="0"/>
                  </a:cubicBezTo>
                  <a:cubicBezTo>
                    <a:pt x="9" y="1"/>
                    <a:pt x="9" y="1"/>
                    <a:pt x="9" y="1"/>
                  </a:cubicBezTo>
                  <a:cubicBezTo>
                    <a:pt x="8" y="1"/>
                    <a:pt x="7" y="1"/>
                    <a:pt x="6" y="1"/>
                  </a:cubicBezTo>
                  <a:cubicBezTo>
                    <a:pt x="5" y="1"/>
                    <a:pt x="5" y="1"/>
                    <a:pt x="4" y="2"/>
                  </a:cubicBezTo>
                  <a:cubicBezTo>
                    <a:pt x="4" y="2"/>
                    <a:pt x="4" y="2"/>
                    <a:pt x="4" y="2"/>
                  </a:cubicBezTo>
                  <a:cubicBezTo>
                    <a:pt x="4" y="2"/>
                    <a:pt x="5"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148"/>
            <p:cNvSpPr>
              <a:spLocks/>
            </p:cNvSpPr>
            <p:nvPr/>
          </p:nvSpPr>
          <p:spPr bwMode="auto">
            <a:xfrm>
              <a:off x="6110288" y="3586163"/>
              <a:ext cx="20638" cy="4763"/>
            </a:xfrm>
            <a:custGeom>
              <a:avLst/>
              <a:gdLst>
                <a:gd name="T0" fmla="*/ 11 w 11"/>
                <a:gd name="T1" fmla="*/ 2 h 3"/>
                <a:gd name="T2" fmla="*/ 10 w 11"/>
                <a:gd name="T3" fmla="*/ 2 h 3"/>
                <a:gd name="T4" fmla="*/ 7 w 11"/>
                <a:gd name="T5" fmla="*/ 3 h 3"/>
                <a:gd name="T6" fmla="*/ 2 w 11"/>
                <a:gd name="T7" fmla="*/ 2 h 3"/>
                <a:gd name="T8" fmla="*/ 2 w 11"/>
                <a:gd name="T9" fmla="*/ 2 h 3"/>
                <a:gd name="T10" fmla="*/ 6 w 11"/>
                <a:gd name="T11" fmla="*/ 2 h 3"/>
                <a:gd name="T12" fmla="*/ 8 w 11"/>
                <a:gd name="T13" fmla="*/ 2 h 3"/>
                <a:gd name="T14" fmla="*/ 8 w 11"/>
                <a:gd name="T15" fmla="*/ 2 h 3"/>
                <a:gd name="T16" fmla="*/ 7 w 11"/>
                <a:gd name="T17" fmla="*/ 2 h 3"/>
                <a:gd name="T18" fmla="*/ 5 w 11"/>
                <a:gd name="T19" fmla="*/ 2 h 3"/>
                <a:gd name="T20" fmla="*/ 1 w 11"/>
                <a:gd name="T21" fmla="*/ 1 h 3"/>
                <a:gd name="T22" fmla="*/ 0 w 11"/>
                <a:gd name="T23" fmla="*/ 1 h 3"/>
                <a:gd name="T24" fmla="*/ 0 w 11"/>
                <a:gd name="T25" fmla="*/ 0 h 3"/>
                <a:gd name="T26" fmla="*/ 4 w 11"/>
                <a:gd name="T27" fmla="*/ 0 h 3"/>
                <a:gd name="T28" fmla="*/ 8 w 11"/>
                <a:gd name="T29" fmla="*/ 0 h 3"/>
                <a:gd name="T30" fmla="*/ 8 w 11"/>
                <a:gd name="T31" fmla="*/ 1 h 3"/>
                <a:gd name="T32" fmla="*/ 4 w 11"/>
                <a:gd name="T33" fmla="*/ 1 h 3"/>
                <a:gd name="T34" fmla="*/ 2 w 11"/>
                <a:gd name="T35" fmla="*/ 1 h 3"/>
                <a:gd name="T36" fmla="*/ 3 w 11"/>
                <a:gd name="T37" fmla="*/ 1 h 3"/>
                <a:gd name="T38" fmla="*/ 6 w 11"/>
                <a:gd name="T39" fmla="*/ 1 h 3"/>
                <a:gd name="T40" fmla="*/ 9 w 11"/>
                <a:gd name="T41" fmla="*/ 1 h 3"/>
                <a:gd name="T42" fmla="*/ 10 w 11"/>
                <a:gd name="T43" fmla="*/ 2 h 3"/>
                <a:gd name="T44" fmla="*/ 11 w 11"/>
                <a:gd name="T4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 h="3">
                  <a:moveTo>
                    <a:pt x="11" y="2"/>
                  </a:moveTo>
                  <a:cubicBezTo>
                    <a:pt x="11" y="2"/>
                    <a:pt x="11" y="2"/>
                    <a:pt x="10" y="2"/>
                  </a:cubicBezTo>
                  <a:cubicBezTo>
                    <a:pt x="9" y="3"/>
                    <a:pt x="8" y="3"/>
                    <a:pt x="7" y="3"/>
                  </a:cubicBezTo>
                  <a:cubicBezTo>
                    <a:pt x="5" y="3"/>
                    <a:pt x="3" y="3"/>
                    <a:pt x="2" y="2"/>
                  </a:cubicBezTo>
                  <a:cubicBezTo>
                    <a:pt x="2" y="2"/>
                    <a:pt x="2" y="2"/>
                    <a:pt x="2" y="2"/>
                  </a:cubicBezTo>
                  <a:cubicBezTo>
                    <a:pt x="3" y="2"/>
                    <a:pt x="5" y="2"/>
                    <a:pt x="6" y="2"/>
                  </a:cubicBezTo>
                  <a:cubicBezTo>
                    <a:pt x="8" y="2"/>
                    <a:pt x="8" y="2"/>
                    <a:pt x="8" y="2"/>
                  </a:cubicBezTo>
                  <a:cubicBezTo>
                    <a:pt x="8" y="2"/>
                    <a:pt x="8" y="2"/>
                    <a:pt x="8" y="2"/>
                  </a:cubicBezTo>
                  <a:cubicBezTo>
                    <a:pt x="7" y="2"/>
                    <a:pt x="7" y="2"/>
                    <a:pt x="7" y="2"/>
                  </a:cubicBezTo>
                  <a:cubicBezTo>
                    <a:pt x="6" y="2"/>
                    <a:pt x="5" y="2"/>
                    <a:pt x="5" y="2"/>
                  </a:cubicBezTo>
                  <a:cubicBezTo>
                    <a:pt x="3" y="1"/>
                    <a:pt x="2" y="1"/>
                    <a:pt x="1" y="1"/>
                  </a:cubicBezTo>
                  <a:cubicBezTo>
                    <a:pt x="0" y="1"/>
                    <a:pt x="0" y="1"/>
                    <a:pt x="0" y="1"/>
                  </a:cubicBezTo>
                  <a:cubicBezTo>
                    <a:pt x="0" y="1"/>
                    <a:pt x="0" y="0"/>
                    <a:pt x="0" y="0"/>
                  </a:cubicBezTo>
                  <a:cubicBezTo>
                    <a:pt x="1" y="0"/>
                    <a:pt x="2" y="0"/>
                    <a:pt x="4" y="0"/>
                  </a:cubicBezTo>
                  <a:cubicBezTo>
                    <a:pt x="5" y="0"/>
                    <a:pt x="7" y="0"/>
                    <a:pt x="8" y="0"/>
                  </a:cubicBezTo>
                  <a:cubicBezTo>
                    <a:pt x="8" y="1"/>
                    <a:pt x="8" y="1"/>
                    <a:pt x="8" y="1"/>
                  </a:cubicBezTo>
                  <a:cubicBezTo>
                    <a:pt x="6" y="1"/>
                    <a:pt x="5" y="1"/>
                    <a:pt x="4" y="1"/>
                  </a:cubicBezTo>
                  <a:cubicBezTo>
                    <a:pt x="3" y="1"/>
                    <a:pt x="2" y="1"/>
                    <a:pt x="2" y="1"/>
                  </a:cubicBezTo>
                  <a:cubicBezTo>
                    <a:pt x="3" y="1"/>
                    <a:pt x="3" y="1"/>
                    <a:pt x="3" y="1"/>
                  </a:cubicBezTo>
                  <a:cubicBezTo>
                    <a:pt x="3" y="1"/>
                    <a:pt x="5" y="1"/>
                    <a:pt x="6" y="1"/>
                  </a:cubicBezTo>
                  <a:cubicBezTo>
                    <a:pt x="7" y="1"/>
                    <a:pt x="8" y="1"/>
                    <a:pt x="9" y="1"/>
                  </a:cubicBezTo>
                  <a:cubicBezTo>
                    <a:pt x="9" y="1"/>
                    <a:pt x="10" y="2"/>
                    <a:pt x="10" y="2"/>
                  </a:cubicBezTo>
                  <a:lnTo>
                    <a:pt x="1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149"/>
            <p:cNvSpPr>
              <a:spLocks/>
            </p:cNvSpPr>
            <p:nvPr/>
          </p:nvSpPr>
          <p:spPr bwMode="auto">
            <a:xfrm>
              <a:off x="6127750" y="3584576"/>
              <a:ext cx="30163" cy="6350"/>
            </a:xfrm>
            <a:custGeom>
              <a:avLst/>
              <a:gdLst>
                <a:gd name="T0" fmla="*/ 16 w 16"/>
                <a:gd name="T1" fmla="*/ 4 h 4"/>
                <a:gd name="T2" fmla="*/ 13 w 16"/>
                <a:gd name="T3" fmla="*/ 4 h 4"/>
                <a:gd name="T4" fmla="*/ 11 w 16"/>
                <a:gd name="T5" fmla="*/ 2 h 4"/>
                <a:gd name="T6" fmla="*/ 10 w 16"/>
                <a:gd name="T7" fmla="*/ 2 h 4"/>
                <a:gd name="T8" fmla="*/ 8 w 16"/>
                <a:gd name="T9" fmla="*/ 2 h 4"/>
                <a:gd name="T10" fmla="*/ 5 w 16"/>
                <a:gd name="T11" fmla="*/ 2 h 4"/>
                <a:gd name="T12" fmla="*/ 6 w 16"/>
                <a:gd name="T13" fmla="*/ 2 h 4"/>
                <a:gd name="T14" fmla="*/ 7 w 16"/>
                <a:gd name="T15" fmla="*/ 4 h 4"/>
                <a:gd name="T16" fmla="*/ 5 w 16"/>
                <a:gd name="T17" fmla="*/ 4 h 4"/>
                <a:gd name="T18" fmla="*/ 0 w 16"/>
                <a:gd name="T19" fmla="*/ 0 h 4"/>
                <a:gd name="T20" fmla="*/ 2 w 16"/>
                <a:gd name="T21" fmla="*/ 0 h 4"/>
                <a:gd name="T22" fmla="*/ 4 w 16"/>
                <a:gd name="T23" fmla="*/ 1 h 4"/>
                <a:gd name="T24" fmla="*/ 4 w 16"/>
                <a:gd name="T25" fmla="*/ 2 h 4"/>
                <a:gd name="T26" fmla="*/ 4 w 16"/>
                <a:gd name="T27" fmla="*/ 2 h 4"/>
                <a:gd name="T28" fmla="*/ 5 w 16"/>
                <a:gd name="T29" fmla="*/ 1 h 4"/>
                <a:gd name="T30" fmla="*/ 8 w 16"/>
                <a:gd name="T31" fmla="*/ 1 h 4"/>
                <a:gd name="T32" fmla="*/ 14 w 16"/>
                <a:gd name="T33" fmla="*/ 2 h 4"/>
                <a:gd name="T34" fmla="*/ 16 w 16"/>
                <a:gd name="T35"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4">
                  <a:moveTo>
                    <a:pt x="16" y="4"/>
                  </a:moveTo>
                  <a:cubicBezTo>
                    <a:pt x="15" y="4"/>
                    <a:pt x="14" y="4"/>
                    <a:pt x="13" y="4"/>
                  </a:cubicBezTo>
                  <a:cubicBezTo>
                    <a:pt x="12" y="3"/>
                    <a:pt x="12" y="3"/>
                    <a:pt x="11" y="2"/>
                  </a:cubicBezTo>
                  <a:cubicBezTo>
                    <a:pt x="11" y="2"/>
                    <a:pt x="10" y="2"/>
                    <a:pt x="10" y="2"/>
                  </a:cubicBezTo>
                  <a:cubicBezTo>
                    <a:pt x="9" y="2"/>
                    <a:pt x="9" y="2"/>
                    <a:pt x="8" y="2"/>
                  </a:cubicBezTo>
                  <a:cubicBezTo>
                    <a:pt x="7" y="2"/>
                    <a:pt x="5" y="2"/>
                    <a:pt x="5" y="2"/>
                  </a:cubicBezTo>
                  <a:cubicBezTo>
                    <a:pt x="6" y="2"/>
                    <a:pt x="6" y="2"/>
                    <a:pt x="6" y="2"/>
                  </a:cubicBezTo>
                  <a:cubicBezTo>
                    <a:pt x="6" y="3"/>
                    <a:pt x="7" y="3"/>
                    <a:pt x="7" y="4"/>
                  </a:cubicBezTo>
                  <a:cubicBezTo>
                    <a:pt x="6" y="4"/>
                    <a:pt x="6" y="4"/>
                    <a:pt x="5" y="4"/>
                  </a:cubicBezTo>
                  <a:cubicBezTo>
                    <a:pt x="3" y="2"/>
                    <a:pt x="1" y="1"/>
                    <a:pt x="0" y="0"/>
                  </a:cubicBezTo>
                  <a:cubicBezTo>
                    <a:pt x="1" y="0"/>
                    <a:pt x="2" y="0"/>
                    <a:pt x="2" y="0"/>
                  </a:cubicBezTo>
                  <a:cubicBezTo>
                    <a:pt x="4" y="1"/>
                    <a:pt x="4" y="1"/>
                    <a:pt x="4" y="1"/>
                  </a:cubicBezTo>
                  <a:cubicBezTo>
                    <a:pt x="4" y="2"/>
                    <a:pt x="4" y="2"/>
                    <a:pt x="4" y="2"/>
                  </a:cubicBezTo>
                  <a:cubicBezTo>
                    <a:pt x="4" y="2"/>
                    <a:pt x="4" y="2"/>
                    <a:pt x="4" y="2"/>
                  </a:cubicBezTo>
                  <a:cubicBezTo>
                    <a:pt x="4" y="2"/>
                    <a:pt x="5" y="1"/>
                    <a:pt x="5" y="1"/>
                  </a:cubicBezTo>
                  <a:cubicBezTo>
                    <a:pt x="6" y="1"/>
                    <a:pt x="7" y="1"/>
                    <a:pt x="8" y="1"/>
                  </a:cubicBezTo>
                  <a:cubicBezTo>
                    <a:pt x="11" y="1"/>
                    <a:pt x="13" y="1"/>
                    <a:pt x="14" y="2"/>
                  </a:cubicBezTo>
                  <a:cubicBezTo>
                    <a:pt x="14" y="3"/>
                    <a:pt x="15" y="3"/>
                    <a:pt x="16"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150"/>
            <p:cNvSpPr>
              <a:spLocks noEditPoints="1"/>
            </p:cNvSpPr>
            <p:nvPr/>
          </p:nvSpPr>
          <p:spPr bwMode="auto">
            <a:xfrm>
              <a:off x="6156325" y="3584576"/>
              <a:ext cx="12700" cy="6350"/>
            </a:xfrm>
            <a:custGeom>
              <a:avLst/>
              <a:gdLst>
                <a:gd name="T0" fmla="*/ 0 w 7"/>
                <a:gd name="T1" fmla="*/ 1 h 4"/>
                <a:gd name="T2" fmla="*/ 0 w 7"/>
                <a:gd name="T3" fmla="*/ 0 h 4"/>
                <a:gd name="T4" fmla="*/ 1 w 7"/>
                <a:gd name="T5" fmla="*/ 0 h 4"/>
                <a:gd name="T6" fmla="*/ 2 w 7"/>
                <a:gd name="T7" fmla="*/ 0 h 4"/>
                <a:gd name="T8" fmla="*/ 3 w 7"/>
                <a:gd name="T9" fmla="*/ 1 h 4"/>
                <a:gd name="T10" fmla="*/ 3 w 7"/>
                <a:gd name="T11" fmla="*/ 1 h 4"/>
                <a:gd name="T12" fmla="*/ 2 w 7"/>
                <a:gd name="T13" fmla="*/ 1 h 4"/>
                <a:gd name="T14" fmla="*/ 1 w 7"/>
                <a:gd name="T15" fmla="*/ 1 h 4"/>
                <a:gd name="T16" fmla="*/ 0 w 7"/>
                <a:gd name="T17" fmla="*/ 1 h 4"/>
                <a:gd name="T18" fmla="*/ 7 w 7"/>
                <a:gd name="T19" fmla="*/ 4 h 4"/>
                <a:gd name="T20" fmla="*/ 5 w 7"/>
                <a:gd name="T21" fmla="*/ 4 h 4"/>
                <a:gd name="T22" fmla="*/ 1 w 7"/>
                <a:gd name="T23" fmla="*/ 1 h 4"/>
                <a:gd name="T24" fmla="*/ 4 w 7"/>
                <a:gd name="T25" fmla="*/ 1 h 4"/>
                <a:gd name="T26" fmla="*/ 7 w 7"/>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0" y="1"/>
                  </a:moveTo>
                  <a:cubicBezTo>
                    <a:pt x="0" y="0"/>
                    <a:pt x="0" y="0"/>
                    <a:pt x="0" y="0"/>
                  </a:cubicBezTo>
                  <a:cubicBezTo>
                    <a:pt x="1" y="0"/>
                    <a:pt x="1" y="0"/>
                    <a:pt x="1" y="0"/>
                  </a:cubicBezTo>
                  <a:cubicBezTo>
                    <a:pt x="2" y="0"/>
                    <a:pt x="2" y="0"/>
                    <a:pt x="2" y="0"/>
                  </a:cubicBezTo>
                  <a:cubicBezTo>
                    <a:pt x="3" y="1"/>
                    <a:pt x="3" y="1"/>
                    <a:pt x="3" y="1"/>
                  </a:cubicBezTo>
                  <a:cubicBezTo>
                    <a:pt x="3" y="1"/>
                    <a:pt x="3" y="1"/>
                    <a:pt x="3" y="1"/>
                  </a:cubicBezTo>
                  <a:cubicBezTo>
                    <a:pt x="3" y="1"/>
                    <a:pt x="2" y="1"/>
                    <a:pt x="2" y="1"/>
                  </a:cubicBezTo>
                  <a:cubicBezTo>
                    <a:pt x="1" y="1"/>
                    <a:pt x="1" y="1"/>
                    <a:pt x="1" y="1"/>
                  </a:cubicBezTo>
                  <a:lnTo>
                    <a:pt x="0" y="1"/>
                  </a:lnTo>
                  <a:close/>
                  <a:moveTo>
                    <a:pt x="7" y="4"/>
                  </a:moveTo>
                  <a:cubicBezTo>
                    <a:pt x="6" y="4"/>
                    <a:pt x="5" y="4"/>
                    <a:pt x="5" y="4"/>
                  </a:cubicBezTo>
                  <a:cubicBezTo>
                    <a:pt x="3" y="3"/>
                    <a:pt x="2" y="2"/>
                    <a:pt x="1" y="1"/>
                  </a:cubicBezTo>
                  <a:cubicBezTo>
                    <a:pt x="2" y="1"/>
                    <a:pt x="3" y="1"/>
                    <a:pt x="4" y="1"/>
                  </a:cubicBezTo>
                  <a:cubicBezTo>
                    <a:pt x="5" y="2"/>
                    <a:pt x="6" y="3"/>
                    <a:pt x="7"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151"/>
            <p:cNvSpPr>
              <a:spLocks/>
            </p:cNvSpPr>
            <p:nvPr/>
          </p:nvSpPr>
          <p:spPr bwMode="auto">
            <a:xfrm>
              <a:off x="6167438" y="3584576"/>
              <a:ext cx="15875" cy="6350"/>
            </a:xfrm>
            <a:custGeom>
              <a:avLst/>
              <a:gdLst>
                <a:gd name="T0" fmla="*/ 9 w 9"/>
                <a:gd name="T1" fmla="*/ 2 h 4"/>
                <a:gd name="T2" fmla="*/ 5 w 9"/>
                <a:gd name="T3" fmla="*/ 2 h 4"/>
                <a:gd name="T4" fmla="*/ 8 w 9"/>
                <a:gd name="T5" fmla="*/ 4 h 4"/>
                <a:gd name="T6" fmla="*/ 6 w 9"/>
                <a:gd name="T7" fmla="*/ 4 h 4"/>
                <a:gd name="T8" fmla="*/ 3 w 9"/>
                <a:gd name="T9" fmla="*/ 2 h 4"/>
                <a:gd name="T10" fmla="*/ 1 w 9"/>
                <a:gd name="T11" fmla="*/ 2 h 4"/>
                <a:gd name="T12" fmla="*/ 0 w 9"/>
                <a:gd name="T13" fmla="*/ 1 h 4"/>
                <a:gd name="T14" fmla="*/ 2 w 9"/>
                <a:gd name="T15" fmla="*/ 1 h 4"/>
                <a:gd name="T16" fmla="*/ 2 w 9"/>
                <a:gd name="T17" fmla="*/ 1 h 4"/>
                <a:gd name="T18" fmla="*/ 2 w 9"/>
                <a:gd name="T19" fmla="*/ 0 h 4"/>
                <a:gd name="T20" fmla="*/ 5 w 9"/>
                <a:gd name="T21" fmla="*/ 0 h 4"/>
                <a:gd name="T22" fmla="*/ 8 w 9"/>
                <a:gd name="T23" fmla="*/ 0 h 4"/>
                <a:gd name="T24" fmla="*/ 8 w 9"/>
                <a:gd name="T25" fmla="*/ 1 h 4"/>
                <a:gd name="T26" fmla="*/ 6 w 9"/>
                <a:gd name="T27" fmla="*/ 1 h 4"/>
                <a:gd name="T28" fmla="*/ 5 w 9"/>
                <a:gd name="T29" fmla="*/ 1 h 4"/>
                <a:gd name="T30" fmla="*/ 5 w 9"/>
                <a:gd name="T31" fmla="*/ 1 h 4"/>
                <a:gd name="T32" fmla="*/ 5 w 9"/>
                <a:gd name="T33" fmla="*/ 1 h 4"/>
                <a:gd name="T34" fmla="*/ 8 w 9"/>
                <a:gd name="T35" fmla="*/ 1 h 4"/>
                <a:gd name="T36" fmla="*/ 9 w 9"/>
                <a:gd name="T3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4">
                  <a:moveTo>
                    <a:pt x="9" y="2"/>
                  </a:moveTo>
                  <a:cubicBezTo>
                    <a:pt x="7" y="2"/>
                    <a:pt x="6" y="2"/>
                    <a:pt x="5" y="2"/>
                  </a:cubicBezTo>
                  <a:cubicBezTo>
                    <a:pt x="6" y="2"/>
                    <a:pt x="7" y="3"/>
                    <a:pt x="8" y="4"/>
                  </a:cubicBezTo>
                  <a:cubicBezTo>
                    <a:pt x="8" y="4"/>
                    <a:pt x="7" y="4"/>
                    <a:pt x="6" y="4"/>
                  </a:cubicBezTo>
                  <a:cubicBezTo>
                    <a:pt x="5" y="3"/>
                    <a:pt x="4" y="2"/>
                    <a:pt x="3" y="2"/>
                  </a:cubicBezTo>
                  <a:cubicBezTo>
                    <a:pt x="2" y="2"/>
                    <a:pt x="1" y="2"/>
                    <a:pt x="1" y="2"/>
                  </a:cubicBezTo>
                  <a:cubicBezTo>
                    <a:pt x="0" y="1"/>
                    <a:pt x="0" y="1"/>
                    <a:pt x="0" y="1"/>
                  </a:cubicBezTo>
                  <a:cubicBezTo>
                    <a:pt x="1" y="1"/>
                    <a:pt x="2" y="1"/>
                    <a:pt x="2" y="1"/>
                  </a:cubicBezTo>
                  <a:cubicBezTo>
                    <a:pt x="2" y="1"/>
                    <a:pt x="2" y="1"/>
                    <a:pt x="2" y="1"/>
                  </a:cubicBezTo>
                  <a:cubicBezTo>
                    <a:pt x="2" y="1"/>
                    <a:pt x="2" y="1"/>
                    <a:pt x="2" y="0"/>
                  </a:cubicBezTo>
                  <a:cubicBezTo>
                    <a:pt x="3" y="0"/>
                    <a:pt x="3" y="0"/>
                    <a:pt x="5" y="0"/>
                  </a:cubicBezTo>
                  <a:cubicBezTo>
                    <a:pt x="6" y="0"/>
                    <a:pt x="7" y="0"/>
                    <a:pt x="8" y="0"/>
                  </a:cubicBezTo>
                  <a:cubicBezTo>
                    <a:pt x="8" y="1"/>
                    <a:pt x="8" y="1"/>
                    <a:pt x="8" y="1"/>
                  </a:cubicBezTo>
                  <a:cubicBezTo>
                    <a:pt x="7" y="1"/>
                    <a:pt x="6" y="1"/>
                    <a:pt x="6" y="1"/>
                  </a:cubicBezTo>
                  <a:cubicBezTo>
                    <a:pt x="5" y="1"/>
                    <a:pt x="5" y="1"/>
                    <a:pt x="5" y="1"/>
                  </a:cubicBezTo>
                  <a:cubicBezTo>
                    <a:pt x="5" y="1"/>
                    <a:pt x="5" y="1"/>
                    <a:pt x="5" y="1"/>
                  </a:cubicBezTo>
                  <a:cubicBezTo>
                    <a:pt x="5" y="1"/>
                    <a:pt x="5" y="1"/>
                    <a:pt x="5" y="1"/>
                  </a:cubicBezTo>
                  <a:cubicBezTo>
                    <a:pt x="6" y="1"/>
                    <a:pt x="7" y="1"/>
                    <a:pt x="8" y="1"/>
                  </a:cubicBezTo>
                  <a:lnTo>
                    <a:pt x="9"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152"/>
            <p:cNvSpPr>
              <a:spLocks/>
            </p:cNvSpPr>
            <p:nvPr/>
          </p:nvSpPr>
          <p:spPr bwMode="auto">
            <a:xfrm>
              <a:off x="6183313" y="3586163"/>
              <a:ext cx="20638" cy="4763"/>
            </a:xfrm>
            <a:custGeom>
              <a:avLst/>
              <a:gdLst>
                <a:gd name="T0" fmla="*/ 9 w 11"/>
                <a:gd name="T1" fmla="*/ 2 h 3"/>
                <a:gd name="T2" fmla="*/ 11 w 11"/>
                <a:gd name="T3" fmla="*/ 2 h 3"/>
                <a:gd name="T4" fmla="*/ 11 w 11"/>
                <a:gd name="T5" fmla="*/ 3 h 3"/>
                <a:gd name="T6" fmla="*/ 10 w 11"/>
                <a:gd name="T7" fmla="*/ 3 h 3"/>
                <a:gd name="T8" fmla="*/ 9 w 11"/>
                <a:gd name="T9" fmla="*/ 3 h 3"/>
                <a:gd name="T10" fmla="*/ 4 w 11"/>
                <a:gd name="T11" fmla="*/ 2 h 3"/>
                <a:gd name="T12" fmla="*/ 2 w 11"/>
                <a:gd name="T13" fmla="*/ 1 h 3"/>
                <a:gd name="T14" fmla="*/ 0 w 11"/>
                <a:gd name="T15" fmla="*/ 1 h 3"/>
                <a:gd name="T16" fmla="*/ 0 w 11"/>
                <a:gd name="T17" fmla="*/ 0 h 3"/>
                <a:gd name="T18" fmla="*/ 1 w 11"/>
                <a:gd name="T19" fmla="*/ 0 h 3"/>
                <a:gd name="T20" fmla="*/ 2 w 11"/>
                <a:gd name="T21" fmla="*/ 0 h 3"/>
                <a:gd name="T22" fmla="*/ 3 w 11"/>
                <a:gd name="T23" fmla="*/ 0 h 3"/>
                <a:gd name="T24" fmla="*/ 4 w 11"/>
                <a:gd name="T25" fmla="*/ 0 h 3"/>
                <a:gd name="T26" fmla="*/ 8 w 11"/>
                <a:gd name="T27" fmla="*/ 0 h 3"/>
                <a:gd name="T28" fmla="*/ 8 w 11"/>
                <a:gd name="T29" fmla="*/ 1 h 3"/>
                <a:gd name="T30" fmla="*/ 5 w 11"/>
                <a:gd name="T31" fmla="*/ 1 h 3"/>
                <a:gd name="T32" fmla="*/ 7 w 11"/>
                <a:gd name="T33" fmla="*/ 2 h 3"/>
                <a:gd name="T34" fmla="*/ 7 w 11"/>
                <a:gd name="T35" fmla="*/ 2 h 3"/>
                <a:gd name="T36" fmla="*/ 9 w 11"/>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 h="3">
                  <a:moveTo>
                    <a:pt x="9" y="2"/>
                  </a:moveTo>
                  <a:cubicBezTo>
                    <a:pt x="10" y="2"/>
                    <a:pt x="10" y="2"/>
                    <a:pt x="11" y="2"/>
                  </a:cubicBezTo>
                  <a:cubicBezTo>
                    <a:pt x="11" y="3"/>
                    <a:pt x="11" y="3"/>
                    <a:pt x="11" y="3"/>
                  </a:cubicBezTo>
                  <a:cubicBezTo>
                    <a:pt x="10" y="3"/>
                    <a:pt x="10" y="3"/>
                    <a:pt x="10" y="3"/>
                  </a:cubicBezTo>
                  <a:cubicBezTo>
                    <a:pt x="10" y="3"/>
                    <a:pt x="9" y="3"/>
                    <a:pt x="9" y="3"/>
                  </a:cubicBezTo>
                  <a:cubicBezTo>
                    <a:pt x="6" y="3"/>
                    <a:pt x="5" y="2"/>
                    <a:pt x="4" y="2"/>
                  </a:cubicBezTo>
                  <a:cubicBezTo>
                    <a:pt x="3" y="1"/>
                    <a:pt x="3" y="1"/>
                    <a:pt x="2" y="1"/>
                  </a:cubicBezTo>
                  <a:cubicBezTo>
                    <a:pt x="1" y="1"/>
                    <a:pt x="1" y="1"/>
                    <a:pt x="0" y="1"/>
                  </a:cubicBezTo>
                  <a:cubicBezTo>
                    <a:pt x="0" y="0"/>
                    <a:pt x="0" y="0"/>
                    <a:pt x="0" y="0"/>
                  </a:cubicBezTo>
                  <a:cubicBezTo>
                    <a:pt x="0" y="0"/>
                    <a:pt x="1" y="0"/>
                    <a:pt x="1" y="0"/>
                  </a:cubicBezTo>
                  <a:cubicBezTo>
                    <a:pt x="2" y="0"/>
                    <a:pt x="2" y="0"/>
                    <a:pt x="2" y="0"/>
                  </a:cubicBezTo>
                  <a:cubicBezTo>
                    <a:pt x="2" y="0"/>
                    <a:pt x="3" y="0"/>
                    <a:pt x="3" y="0"/>
                  </a:cubicBezTo>
                  <a:cubicBezTo>
                    <a:pt x="4" y="0"/>
                    <a:pt x="4" y="0"/>
                    <a:pt x="4" y="0"/>
                  </a:cubicBezTo>
                  <a:cubicBezTo>
                    <a:pt x="5" y="0"/>
                    <a:pt x="6" y="0"/>
                    <a:pt x="8" y="0"/>
                  </a:cubicBezTo>
                  <a:cubicBezTo>
                    <a:pt x="8" y="1"/>
                    <a:pt x="8" y="1"/>
                    <a:pt x="8" y="1"/>
                  </a:cubicBezTo>
                  <a:cubicBezTo>
                    <a:pt x="7" y="1"/>
                    <a:pt x="6" y="1"/>
                    <a:pt x="5" y="1"/>
                  </a:cubicBezTo>
                  <a:cubicBezTo>
                    <a:pt x="5" y="1"/>
                    <a:pt x="6" y="1"/>
                    <a:pt x="7" y="2"/>
                  </a:cubicBezTo>
                  <a:cubicBezTo>
                    <a:pt x="7" y="2"/>
                    <a:pt x="7" y="2"/>
                    <a:pt x="7" y="2"/>
                  </a:cubicBezTo>
                  <a:cubicBezTo>
                    <a:pt x="7" y="2"/>
                    <a:pt x="8" y="2"/>
                    <a:pt x="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153"/>
            <p:cNvSpPr>
              <a:spLocks/>
            </p:cNvSpPr>
            <p:nvPr/>
          </p:nvSpPr>
          <p:spPr bwMode="auto">
            <a:xfrm>
              <a:off x="2849562" y="3629026"/>
              <a:ext cx="25400" cy="4763"/>
            </a:xfrm>
            <a:custGeom>
              <a:avLst/>
              <a:gdLst>
                <a:gd name="T0" fmla="*/ 9 w 13"/>
                <a:gd name="T1" fmla="*/ 1 h 3"/>
                <a:gd name="T2" fmla="*/ 6 w 13"/>
                <a:gd name="T3" fmla="*/ 1 h 3"/>
                <a:gd name="T4" fmla="*/ 3 w 13"/>
                <a:gd name="T5" fmla="*/ 3 h 3"/>
                <a:gd name="T6" fmla="*/ 0 w 13"/>
                <a:gd name="T7" fmla="*/ 3 h 3"/>
                <a:gd name="T8" fmla="*/ 3 w 13"/>
                <a:gd name="T9" fmla="*/ 1 h 3"/>
                <a:gd name="T10" fmla="*/ 1 w 13"/>
                <a:gd name="T11" fmla="*/ 1 h 3"/>
                <a:gd name="T12" fmla="*/ 2 w 13"/>
                <a:gd name="T13" fmla="*/ 1 h 3"/>
                <a:gd name="T14" fmla="*/ 4 w 13"/>
                <a:gd name="T15" fmla="*/ 1 h 3"/>
                <a:gd name="T16" fmla="*/ 4 w 13"/>
                <a:gd name="T17" fmla="*/ 1 h 3"/>
                <a:gd name="T18" fmla="*/ 6 w 13"/>
                <a:gd name="T19" fmla="*/ 0 h 3"/>
                <a:gd name="T20" fmla="*/ 10 w 13"/>
                <a:gd name="T21" fmla="*/ 0 h 3"/>
                <a:gd name="T22" fmla="*/ 13 w 13"/>
                <a:gd name="T23" fmla="*/ 0 h 3"/>
                <a:gd name="T24" fmla="*/ 12 w 13"/>
                <a:gd name="T25" fmla="*/ 0 h 3"/>
                <a:gd name="T26" fmla="*/ 10 w 13"/>
                <a:gd name="T27" fmla="*/ 0 h 3"/>
                <a:gd name="T28" fmla="*/ 8 w 13"/>
                <a:gd name="T29" fmla="*/ 0 h 3"/>
                <a:gd name="T30" fmla="*/ 7 w 13"/>
                <a:gd name="T31" fmla="*/ 1 h 3"/>
                <a:gd name="T32" fmla="*/ 7 w 13"/>
                <a:gd name="T33" fmla="*/ 1 h 3"/>
                <a:gd name="T34" fmla="*/ 10 w 13"/>
                <a:gd name="T35" fmla="*/ 1 h 3"/>
                <a:gd name="T36" fmla="*/ 9 w 13"/>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 h="3">
                  <a:moveTo>
                    <a:pt x="9" y="1"/>
                  </a:moveTo>
                  <a:cubicBezTo>
                    <a:pt x="8" y="1"/>
                    <a:pt x="7" y="1"/>
                    <a:pt x="6" y="1"/>
                  </a:cubicBezTo>
                  <a:cubicBezTo>
                    <a:pt x="5" y="2"/>
                    <a:pt x="4" y="3"/>
                    <a:pt x="3" y="3"/>
                  </a:cubicBezTo>
                  <a:cubicBezTo>
                    <a:pt x="2" y="3"/>
                    <a:pt x="1" y="3"/>
                    <a:pt x="0" y="3"/>
                  </a:cubicBezTo>
                  <a:cubicBezTo>
                    <a:pt x="1" y="3"/>
                    <a:pt x="2" y="2"/>
                    <a:pt x="3" y="1"/>
                  </a:cubicBezTo>
                  <a:cubicBezTo>
                    <a:pt x="3" y="1"/>
                    <a:pt x="2" y="1"/>
                    <a:pt x="1" y="1"/>
                  </a:cubicBezTo>
                  <a:cubicBezTo>
                    <a:pt x="2" y="1"/>
                    <a:pt x="2" y="1"/>
                    <a:pt x="2" y="1"/>
                  </a:cubicBezTo>
                  <a:cubicBezTo>
                    <a:pt x="2" y="1"/>
                    <a:pt x="3" y="1"/>
                    <a:pt x="4" y="1"/>
                  </a:cubicBezTo>
                  <a:cubicBezTo>
                    <a:pt x="4" y="1"/>
                    <a:pt x="4" y="1"/>
                    <a:pt x="4" y="1"/>
                  </a:cubicBezTo>
                  <a:cubicBezTo>
                    <a:pt x="4" y="1"/>
                    <a:pt x="5" y="0"/>
                    <a:pt x="6" y="0"/>
                  </a:cubicBezTo>
                  <a:cubicBezTo>
                    <a:pt x="7" y="0"/>
                    <a:pt x="9" y="0"/>
                    <a:pt x="10" y="0"/>
                  </a:cubicBezTo>
                  <a:cubicBezTo>
                    <a:pt x="11" y="0"/>
                    <a:pt x="12" y="0"/>
                    <a:pt x="13" y="0"/>
                  </a:cubicBezTo>
                  <a:cubicBezTo>
                    <a:pt x="12" y="0"/>
                    <a:pt x="12" y="0"/>
                    <a:pt x="12" y="0"/>
                  </a:cubicBezTo>
                  <a:cubicBezTo>
                    <a:pt x="11" y="0"/>
                    <a:pt x="10" y="0"/>
                    <a:pt x="10" y="0"/>
                  </a:cubicBezTo>
                  <a:cubicBezTo>
                    <a:pt x="9" y="0"/>
                    <a:pt x="8" y="0"/>
                    <a:pt x="8" y="0"/>
                  </a:cubicBezTo>
                  <a:cubicBezTo>
                    <a:pt x="7" y="1"/>
                    <a:pt x="7" y="1"/>
                    <a:pt x="7" y="1"/>
                  </a:cubicBezTo>
                  <a:cubicBezTo>
                    <a:pt x="7" y="1"/>
                    <a:pt x="7" y="1"/>
                    <a:pt x="7" y="1"/>
                  </a:cubicBezTo>
                  <a:cubicBezTo>
                    <a:pt x="8" y="1"/>
                    <a:pt x="9" y="1"/>
                    <a:pt x="10" y="1"/>
                  </a:cubicBezTo>
                  <a:lnTo>
                    <a:pt x="9"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154"/>
            <p:cNvSpPr>
              <a:spLocks/>
            </p:cNvSpPr>
            <p:nvPr/>
          </p:nvSpPr>
          <p:spPr bwMode="auto">
            <a:xfrm>
              <a:off x="2865437" y="3630613"/>
              <a:ext cx="28575" cy="3175"/>
            </a:xfrm>
            <a:custGeom>
              <a:avLst/>
              <a:gdLst>
                <a:gd name="T0" fmla="*/ 12 w 16"/>
                <a:gd name="T1" fmla="*/ 2 h 2"/>
                <a:gd name="T2" fmla="*/ 9 w 16"/>
                <a:gd name="T3" fmla="*/ 2 h 2"/>
                <a:gd name="T4" fmla="*/ 12 w 16"/>
                <a:gd name="T5" fmla="*/ 1 h 2"/>
                <a:gd name="T6" fmla="*/ 12 w 16"/>
                <a:gd name="T7" fmla="*/ 0 h 2"/>
                <a:gd name="T8" fmla="*/ 10 w 16"/>
                <a:gd name="T9" fmla="*/ 0 h 2"/>
                <a:gd name="T10" fmla="*/ 7 w 16"/>
                <a:gd name="T11" fmla="*/ 0 h 2"/>
                <a:gd name="T12" fmla="*/ 5 w 16"/>
                <a:gd name="T13" fmla="*/ 1 h 2"/>
                <a:gd name="T14" fmla="*/ 3 w 16"/>
                <a:gd name="T15" fmla="*/ 2 h 2"/>
                <a:gd name="T16" fmla="*/ 0 w 16"/>
                <a:gd name="T17" fmla="*/ 2 h 2"/>
                <a:gd name="T18" fmla="*/ 4 w 16"/>
                <a:gd name="T19" fmla="*/ 0 h 2"/>
                <a:gd name="T20" fmla="*/ 7 w 16"/>
                <a:gd name="T21" fmla="*/ 0 h 2"/>
                <a:gd name="T22" fmla="*/ 6 w 16"/>
                <a:gd name="T23" fmla="*/ 0 h 2"/>
                <a:gd name="T24" fmla="*/ 7 w 16"/>
                <a:gd name="T25" fmla="*/ 0 h 2"/>
                <a:gd name="T26" fmla="*/ 9 w 16"/>
                <a:gd name="T27" fmla="*/ 0 h 2"/>
                <a:gd name="T28" fmla="*/ 11 w 16"/>
                <a:gd name="T29" fmla="*/ 0 h 2"/>
                <a:gd name="T30" fmla="*/ 15 w 16"/>
                <a:gd name="T31" fmla="*/ 1 h 2"/>
                <a:gd name="T32" fmla="*/ 12 w 16"/>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
                  <a:moveTo>
                    <a:pt x="12" y="2"/>
                  </a:moveTo>
                  <a:cubicBezTo>
                    <a:pt x="11" y="2"/>
                    <a:pt x="10" y="2"/>
                    <a:pt x="9" y="2"/>
                  </a:cubicBezTo>
                  <a:cubicBezTo>
                    <a:pt x="10" y="2"/>
                    <a:pt x="11" y="1"/>
                    <a:pt x="12" y="1"/>
                  </a:cubicBezTo>
                  <a:cubicBezTo>
                    <a:pt x="12" y="0"/>
                    <a:pt x="12" y="0"/>
                    <a:pt x="12" y="0"/>
                  </a:cubicBezTo>
                  <a:cubicBezTo>
                    <a:pt x="12" y="0"/>
                    <a:pt x="11" y="0"/>
                    <a:pt x="10" y="0"/>
                  </a:cubicBezTo>
                  <a:cubicBezTo>
                    <a:pt x="9" y="0"/>
                    <a:pt x="8" y="0"/>
                    <a:pt x="7" y="0"/>
                  </a:cubicBezTo>
                  <a:cubicBezTo>
                    <a:pt x="6" y="0"/>
                    <a:pt x="6" y="1"/>
                    <a:pt x="5" y="1"/>
                  </a:cubicBezTo>
                  <a:cubicBezTo>
                    <a:pt x="5" y="1"/>
                    <a:pt x="4" y="2"/>
                    <a:pt x="3" y="2"/>
                  </a:cubicBezTo>
                  <a:cubicBezTo>
                    <a:pt x="2" y="2"/>
                    <a:pt x="1" y="2"/>
                    <a:pt x="0" y="2"/>
                  </a:cubicBezTo>
                  <a:cubicBezTo>
                    <a:pt x="2" y="1"/>
                    <a:pt x="3" y="1"/>
                    <a:pt x="4" y="0"/>
                  </a:cubicBezTo>
                  <a:cubicBezTo>
                    <a:pt x="5" y="0"/>
                    <a:pt x="6" y="0"/>
                    <a:pt x="7" y="0"/>
                  </a:cubicBezTo>
                  <a:cubicBezTo>
                    <a:pt x="6" y="0"/>
                    <a:pt x="6" y="0"/>
                    <a:pt x="6" y="0"/>
                  </a:cubicBezTo>
                  <a:cubicBezTo>
                    <a:pt x="7" y="0"/>
                    <a:pt x="7" y="0"/>
                    <a:pt x="7" y="0"/>
                  </a:cubicBezTo>
                  <a:cubicBezTo>
                    <a:pt x="7" y="0"/>
                    <a:pt x="8" y="0"/>
                    <a:pt x="9" y="0"/>
                  </a:cubicBezTo>
                  <a:cubicBezTo>
                    <a:pt x="9" y="0"/>
                    <a:pt x="10" y="0"/>
                    <a:pt x="11" y="0"/>
                  </a:cubicBezTo>
                  <a:cubicBezTo>
                    <a:pt x="14" y="0"/>
                    <a:pt x="16" y="0"/>
                    <a:pt x="15" y="1"/>
                  </a:cubicBezTo>
                  <a:cubicBezTo>
                    <a:pt x="14" y="1"/>
                    <a:pt x="13" y="2"/>
                    <a:pt x="1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155"/>
            <p:cNvSpPr>
              <a:spLocks/>
            </p:cNvSpPr>
            <p:nvPr/>
          </p:nvSpPr>
          <p:spPr bwMode="auto">
            <a:xfrm>
              <a:off x="3084512" y="3630613"/>
              <a:ext cx="22225" cy="3175"/>
            </a:xfrm>
            <a:custGeom>
              <a:avLst/>
              <a:gdLst>
                <a:gd name="T0" fmla="*/ 5 w 12"/>
                <a:gd name="T1" fmla="*/ 2 h 2"/>
                <a:gd name="T2" fmla="*/ 1 w 12"/>
                <a:gd name="T3" fmla="*/ 2 h 2"/>
                <a:gd name="T4" fmla="*/ 1 w 12"/>
                <a:gd name="T5" fmla="*/ 1 h 2"/>
                <a:gd name="T6" fmla="*/ 4 w 12"/>
                <a:gd name="T7" fmla="*/ 0 h 2"/>
                <a:gd name="T8" fmla="*/ 9 w 12"/>
                <a:gd name="T9" fmla="*/ 0 h 2"/>
                <a:gd name="T10" fmla="*/ 12 w 12"/>
                <a:gd name="T11" fmla="*/ 0 h 2"/>
                <a:gd name="T12" fmla="*/ 11 w 12"/>
                <a:gd name="T13" fmla="*/ 0 h 2"/>
                <a:gd name="T14" fmla="*/ 8 w 12"/>
                <a:gd name="T15" fmla="*/ 0 h 2"/>
                <a:gd name="T16" fmla="*/ 4 w 12"/>
                <a:gd name="T17" fmla="*/ 1 h 2"/>
                <a:gd name="T18" fmla="*/ 4 w 12"/>
                <a:gd name="T19" fmla="*/ 2 h 2"/>
                <a:gd name="T20" fmla="*/ 6 w 12"/>
                <a:gd name="T21" fmla="*/ 2 h 2"/>
                <a:gd name="T22" fmla="*/ 10 w 12"/>
                <a:gd name="T23" fmla="*/ 2 h 2"/>
                <a:gd name="T24" fmla="*/ 9 w 12"/>
                <a:gd name="T25" fmla="*/ 2 h 2"/>
                <a:gd name="T26" fmla="*/ 7 w 12"/>
                <a:gd name="T27" fmla="*/ 2 h 2"/>
                <a:gd name="T28" fmla="*/ 5 w 12"/>
                <a:gd name="T2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2">
                  <a:moveTo>
                    <a:pt x="5" y="2"/>
                  </a:moveTo>
                  <a:cubicBezTo>
                    <a:pt x="3" y="2"/>
                    <a:pt x="2" y="2"/>
                    <a:pt x="1" y="2"/>
                  </a:cubicBezTo>
                  <a:cubicBezTo>
                    <a:pt x="0" y="2"/>
                    <a:pt x="0" y="1"/>
                    <a:pt x="1" y="1"/>
                  </a:cubicBezTo>
                  <a:cubicBezTo>
                    <a:pt x="1" y="1"/>
                    <a:pt x="2" y="0"/>
                    <a:pt x="4" y="0"/>
                  </a:cubicBezTo>
                  <a:cubicBezTo>
                    <a:pt x="5" y="0"/>
                    <a:pt x="7" y="0"/>
                    <a:pt x="9" y="0"/>
                  </a:cubicBezTo>
                  <a:cubicBezTo>
                    <a:pt x="10" y="0"/>
                    <a:pt x="11" y="0"/>
                    <a:pt x="12" y="0"/>
                  </a:cubicBezTo>
                  <a:cubicBezTo>
                    <a:pt x="11" y="0"/>
                    <a:pt x="11" y="0"/>
                    <a:pt x="11" y="0"/>
                  </a:cubicBezTo>
                  <a:cubicBezTo>
                    <a:pt x="10" y="0"/>
                    <a:pt x="9" y="0"/>
                    <a:pt x="8" y="0"/>
                  </a:cubicBezTo>
                  <a:cubicBezTo>
                    <a:pt x="6" y="0"/>
                    <a:pt x="4" y="0"/>
                    <a:pt x="4" y="1"/>
                  </a:cubicBezTo>
                  <a:cubicBezTo>
                    <a:pt x="4" y="2"/>
                    <a:pt x="4" y="2"/>
                    <a:pt x="4" y="2"/>
                  </a:cubicBezTo>
                  <a:cubicBezTo>
                    <a:pt x="4" y="2"/>
                    <a:pt x="5" y="2"/>
                    <a:pt x="6" y="2"/>
                  </a:cubicBezTo>
                  <a:cubicBezTo>
                    <a:pt x="7" y="2"/>
                    <a:pt x="8" y="2"/>
                    <a:pt x="10" y="2"/>
                  </a:cubicBezTo>
                  <a:cubicBezTo>
                    <a:pt x="9" y="2"/>
                    <a:pt x="9" y="2"/>
                    <a:pt x="9" y="2"/>
                  </a:cubicBezTo>
                  <a:cubicBezTo>
                    <a:pt x="8" y="2"/>
                    <a:pt x="8" y="2"/>
                    <a:pt x="7" y="2"/>
                  </a:cubicBezTo>
                  <a:cubicBezTo>
                    <a:pt x="7" y="2"/>
                    <a:pt x="6"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156"/>
            <p:cNvSpPr>
              <a:spLocks noEditPoints="1"/>
            </p:cNvSpPr>
            <p:nvPr/>
          </p:nvSpPr>
          <p:spPr bwMode="auto">
            <a:xfrm>
              <a:off x="3108325" y="3630613"/>
              <a:ext cx="23813" cy="3175"/>
            </a:xfrm>
            <a:custGeom>
              <a:avLst/>
              <a:gdLst>
                <a:gd name="T0" fmla="*/ 12 w 13"/>
                <a:gd name="T1" fmla="*/ 1 h 2"/>
                <a:gd name="T2" fmla="*/ 9 w 13"/>
                <a:gd name="T3" fmla="*/ 2 h 2"/>
                <a:gd name="T4" fmla="*/ 4 w 13"/>
                <a:gd name="T5" fmla="*/ 2 h 2"/>
                <a:gd name="T6" fmla="*/ 1 w 13"/>
                <a:gd name="T7" fmla="*/ 2 h 2"/>
                <a:gd name="T8" fmla="*/ 0 w 13"/>
                <a:gd name="T9" fmla="*/ 2 h 2"/>
                <a:gd name="T10" fmla="*/ 0 w 13"/>
                <a:gd name="T11" fmla="*/ 1 h 2"/>
                <a:gd name="T12" fmla="*/ 3 w 13"/>
                <a:gd name="T13" fmla="*/ 0 h 2"/>
                <a:gd name="T14" fmla="*/ 8 w 13"/>
                <a:gd name="T15" fmla="*/ 0 h 2"/>
                <a:gd name="T16" fmla="*/ 12 w 13"/>
                <a:gd name="T17" fmla="*/ 0 h 2"/>
                <a:gd name="T18" fmla="*/ 12 w 13"/>
                <a:gd name="T19" fmla="*/ 1 h 2"/>
                <a:gd name="T20" fmla="*/ 3 w 13"/>
                <a:gd name="T21" fmla="*/ 1 h 2"/>
                <a:gd name="T22" fmla="*/ 5 w 13"/>
                <a:gd name="T23" fmla="*/ 2 h 2"/>
                <a:gd name="T24" fmla="*/ 9 w 13"/>
                <a:gd name="T25" fmla="*/ 1 h 2"/>
                <a:gd name="T26" fmla="*/ 7 w 13"/>
                <a:gd name="T27" fmla="*/ 0 h 2"/>
                <a:gd name="T28" fmla="*/ 4 w 13"/>
                <a:gd name="T29" fmla="*/ 0 h 2"/>
                <a:gd name="T30" fmla="*/ 3 w 13"/>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2">
                  <a:moveTo>
                    <a:pt x="12" y="1"/>
                  </a:moveTo>
                  <a:cubicBezTo>
                    <a:pt x="12" y="1"/>
                    <a:pt x="11" y="2"/>
                    <a:pt x="9" y="2"/>
                  </a:cubicBezTo>
                  <a:cubicBezTo>
                    <a:pt x="8" y="2"/>
                    <a:pt x="6" y="2"/>
                    <a:pt x="4" y="2"/>
                  </a:cubicBezTo>
                  <a:cubicBezTo>
                    <a:pt x="3" y="2"/>
                    <a:pt x="2" y="2"/>
                    <a:pt x="1" y="2"/>
                  </a:cubicBezTo>
                  <a:cubicBezTo>
                    <a:pt x="0" y="2"/>
                    <a:pt x="0" y="2"/>
                    <a:pt x="0" y="2"/>
                  </a:cubicBezTo>
                  <a:cubicBezTo>
                    <a:pt x="0" y="1"/>
                    <a:pt x="0" y="1"/>
                    <a:pt x="0" y="1"/>
                  </a:cubicBezTo>
                  <a:cubicBezTo>
                    <a:pt x="0" y="1"/>
                    <a:pt x="1" y="0"/>
                    <a:pt x="3" y="0"/>
                  </a:cubicBezTo>
                  <a:cubicBezTo>
                    <a:pt x="4" y="0"/>
                    <a:pt x="6" y="0"/>
                    <a:pt x="8" y="0"/>
                  </a:cubicBezTo>
                  <a:cubicBezTo>
                    <a:pt x="10" y="0"/>
                    <a:pt x="11" y="0"/>
                    <a:pt x="12" y="0"/>
                  </a:cubicBezTo>
                  <a:cubicBezTo>
                    <a:pt x="13" y="0"/>
                    <a:pt x="13" y="1"/>
                    <a:pt x="12" y="1"/>
                  </a:cubicBezTo>
                  <a:close/>
                  <a:moveTo>
                    <a:pt x="3" y="1"/>
                  </a:moveTo>
                  <a:cubicBezTo>
                    <a:pt x="2" y="2"/>
                    <a:pt x="3" y="2"/>
                    <a:pt x="5" y="2"/>
                  </a:cubicBezTo>
                  <a:cubicBezTo>
                    <a:pt x="7" y="2"/>
                    <a:pt x="9" y="2"/>
                    <a:pt x="9" y="1"/>
                  </a:cubicBezTo>
                  <a:cubicBezTo>
                    <a:pt x="10" y="0"/>
                    <a:pt x="9" y="0"/>
                    <a:pt x="7" y="0"/>
                  </a:cubicBezTo>
                  <a:cubicBezTo>
                    <a:pt x="6" y="0"/>
                    <a:pt x="5" y="0"/>
                    <a:pt x="4" y="0"/>
                  </a:cubicBezTo>
                  <a:cubicBezTo>
                    <a:pt x="4" y="0"/>
                    <a:pt x="3"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157"/>
            <p:cNvSpPr>
              <a:spLocks/>
            </p:cNvSpPr>
            <p:nvPr/>
          </p:nvSpPr>
          <p:spPr bwMode="auto">
            <a:xfrm>
              <a:off x="3133725" y="3630613"/>
              <a:ext cx="26988" cy="3175"/>
            </a:xfrm>
            <a:custGeom>
              <a:avLst/>
              <a:gdLst>
                <a:gd name="T0" fmla="*/ 12 w 14"/>
                <a:gd name="T1" fmla="*/ 2 h 2"/>
                <a:gd name="T2" fmla="*/ 9 w 14"/>
                <a:gd name="T3" fmla="*/ 2 h 2"/>
                <a:gd name="T4" fmla="*/ 11 w 14"/>
                <a:gd name="T5" fmla="*/ 1 h 2"/>
                <a:gd name="T6" fmla="*/ 11 w 14"/>
                <a:gd name="T7" fmla="*/ 0 h 2"/>
                <a:gd name="T8" fmla="*/ 9 w 14"/>
                <a:gd name="T9" fmla="*/ 0 h 2"/>
                <a:gd name="T10" fmla="*/ 6 w 14"/>
                <a:gd name="T11" fmla="*/ 0 h 2"/>
                <a:gd name="T12" fmla="*/ 4 w 14"/>
                <a:gd name="T13" fmla="*/ 1 h 2"/>
                <a:gd name="T14" fmla="*/ 3 w 14"/>
                <a:gd name="T15" fmla="*/ 2 h 2"/>
                <a:gd name="T16" fmla="*/ 0 w 14"/>
                <a:gd name="T17" fmla="*/ 2 h 2"/>
                <a:gd name="T18" fmla="*/ 3 w 14"/>
                <a:gd name="T19" fmla="*/ 0 h 2"/>
                <a:gd name="T20" fmla="*/ 5 w 14"/>
                <a:gd name="T21" fmla="*/ 0 h 2"/>
                <a:gd name="T22" fmla="*/ 5 w 14"/>
                <a:gd name="T23" fmla="*/ 0 h 2"/>
                <a:gd name="T24" fmla="*/ 5 w 14"/>
                <a:gd name="T25" fmla="*/ 0 h 2"/>
                <a:gd name="T26" fmla="*/ 8 w 14"/>
                <a:gd name="T27" fmla="*/ 0 h 2"/>
                <a:gd name="T28" fmla="*/ 10 w 14"/>
                <a:gd name="T29" fmla="*/ 0 h 2"/>
                <a:gd name="T30" fmla="*/ 14 w 14"/>
                <a:gd name="T31" fmla="*/ 1 h 2"/>
                <a:gd name="T32" fmla="*/ 12 w 14"/>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2">
                  <a:moveTo>
                    <a:pt x="12" y="2"/>
                  </a:moveTo>
                  <a:cubicBezTo>
                    <a:pt x="11" y="2"/>
                    <a:pt x="10" y="2"/>
                    <a:pt x="9" y="2"/>
                  </a:cubicBezTo>
                  <a:cubicBezTo>
                    <a:pt x="9" y="2"/>
                    <a:pt x="10" y="1"/>
                    <a:pt x="11" y="1"/>
                  </a:cubicBezTo>
                  <a:cubicBezTo>
                    <a:pt x="11" y="0"/>
                    <a:pt x="11" y="0"/>
                    <a:pt x="11" y="0"/>
                  </a:cubicBezTo>
                  <a:cubicBezTo>
                    <a:pt x="11" y="0"/>
                    <a:pt x="10" y="0"/>
                    <a:pt x="9" y="0"/>
                  </a:cubicBezTo>
                  <a:cubicBezTo>
                    <a:pt x="8" y="0"/>
                    <a:pt x="7" y="0"/>
                    <a:pt x="6" y="0"/>
                  </a:cubicBezTo>
                  <a:cubicBezTo>
                    <a:pt x="5" y="0"/>
                    <a:pt x="4" y="1"/>
                    <a:pt x="4" y="1"/>
                  </a:cubicBezTo>
                  <a:cubicBezTo>
                    <a:pt x="4" y="1"/>
                    <a:pt x="3" y="2"/>
                    <a:pt x="3" y="2"/>
                  </a:cubicBezTo>
                  <a:cubicBezTo>
                    <a:pt x="2" y="2"/>
                    <a:pt x="1" y="2"/>
                    <a:pt x="0" y="2"/>
                  </a:cubicBezTo>
                  <a:cubicBezTo>
                    <a:pt x="1" y="1"/>
                    <a:pt x="2" y="1"/>
                    <a:pt x="3" y="0"/>
                  </a:cubicBezTo>
                  <a:cubicBezTo>
                    <a:pt x="4" y="0"/>
                    <a:pt x="5" y="0"/>
                    <a:pt x="5" y="0"/>
                  </a:cubicBezTo>
                  <a:cubicBezTo>
                    <a:pt x="5" y="0"/>
                    <a:pt x="5" y="0"/>
                    <a:pt x="5" y="0"/>
                  </a:cubicBezTo>
                  <a:cubicBezTo>
                    <a:pt x="5" y="0"/>
                    <a:pt x="5" y="0"/>
                    <a:pt x="5" y="0"/>
                  </a:cubicBezTo>
                  <a:cubicBezTo>
                    <a:pt x="6" y="0"/>
                    <a:pt x="7" y="0"/>
                    <a:pt x="8" y="0"/>
                  </a:cubicBezTo>
                  <a:cubicBezTo>
                    <a:pt x="8" y="0"/>
                    <a:pt x="9" y="0"/>
                    <a:pt x="10" y="0"/>
                  </a:cubicBezTo>
                  <a:cubicBezTo>
                    <a:pt x="13" y="0"/>
                    <a:pt x="14" y="0"/>
                    <a:pt x="14" y="1"/>
                  </a:cubicBezTo>
                  <a:cubicBezTo>
                    <a:pt x="13" y="1"/>
                    <a:pt x="12" y="2"/>
                    <a:pt x="1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158"/>
            <p:cNvSpPr>
              <a:spLocks/>
            </p:cNvSpPr>
            <p:nvPr/>
          </p:nvSpPr>
          <p:spPr bwMode="auto">
            <a:xfrm>
              <a:off x="3163887" y="3629026"/>
              <a:ext cx="15875" cy="4763"/>
            </a:xfrm>
            <a:custGeom>
              <a:avLst/>
              <a:gdLst>
                <a:gd name="T0" fmla="*/ 5 w 9"/>
                <a:gd name="T1" fmla="*/ 3 h 3"/>
                <a:gd name="T2" fmla="*/ 7 w 9"/>
                <a:gd name="T3" fmla="*/ 3 h 3"/>
                <a:gd name="T4" fmla="*/ 6 w 9"/>
                <a:gd name="T5" fmla="*/ 3 h 3"/>
                <a:gd name="T6" fmla="*/ 5 w 9"/>
                <a:gd name="T7" fmla="*/ 3 h 3"/>
                <a:gd name="T8" fmla="*/ 4 w 9"/>
                <a:gd name="T9" fmla="*/ 3 h 3"/>
                <a:gd name="T10" fmla="*/ 1 w 9"/>
                <a:gd name="T11" fmla="*/ 2 h 3"/>
                <a:gd name="T12" fmla="*/ 2 w 9"/>
                <a:gd name="T13" fmla="*/ 1 h 3"/>
                <a:gd name="T14" fmla="*/ 1 w 9"/>
                <a:gd name="T15" fmla="*/ 1 h 3"/>
                <a:gd name="T16" fmla="*/ 1 w 9"/>
                <a:gd name="T17" fmla="*/ 1 h 3"/>
                <a:gd name="T18" fmla="*/ 3 w 9"/>
                <a:gd name="T19" fmla="*/ 1 h 3"/>
                <a:gd name="T20" fmla="*/ 5 w 9"/>
                <a:gd name="T21" fmla="*/ 0 h 3"/>
                <a:gd name="T22" fmla="*/ 6 w 9"/>
                <a:gd name="T23" fmla="*/ 0 h 3"/>
                <a:gd name="T24" fmla="*/ 6 w 9"/>
                <a:gd name="T25" fmla="*/ 1 h 3"/>
                <a:gd name="T26" fmla="*/ 9 w 9"/>
                <a:gd name="T27" fmla="*/ 1 h 3"/>
                <a:gd name="T28" fmla="*/ 9 w 9"/>
                <a:gd name="T29" fmla="*/ 1 h 3"/>
                <a:gd name="T30" fmla="*/ 5 w 9"/>
                <a:gd name="T31" fmla="*/ 1 h 3"/>
                <a:gd name="T32" fmla="*/ 4 w 9"/>
                <a:gd name="T33" fmla="*/ 2 h 3"/>
                <a:gd name="T34" fmla="*/ 4 w 9"/>
                <a:gd name="T35" fmla="*/ 3 h 3"/>
                <a:gd name="T36" fmla="*/ 5 w 9"/>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3">
                  <a:moveTo>
                    <a:pt x="5" y="3"/>
                  </a:moveTo>
                  <a:cubicBezTo>
                    <a:pt x="6" y="3"/>
                    <a:pt x="6" y="3"/>
                    <a:pt x="7" y="3"/>
                  </a:cubicBezTo>
                  <a:cubicBezTo>
                    <a:pt x="6" y="3"/>
                    <a:pt x="6" y="3"/>
                    <a:pt x="6" y="3"/>
                  </a:cubicBezTo>
                  <a:cubicBezTo>
                    <a:pt x="5" y="3"/>
                    <a:pt x="5" y="3"/>
                    <a:pt x="5" y="3"/>
                  </a:cubicBezTo>
                  <a:cubicBezTo>
                    <a:pt x="5" y="3"/>
                    <a:pt x="4" y="3"/>
                    <a:pt x="4" y="3"/>
                  </a:cubicBezTo>
                  <a:cubicBezTo>
                    <a:pt x="1" y="3"/>
                    <a:pt x="0" y="3"/>
                    <a:pt x="1" y="2"/>
                  </a:cubicBezTo>
                  <a:cubicBezTo>
                    <a:pt x="1" y="2"/>
                    <a:pt x="2" y="2"/>
                    <a:pt x="2" y="1"/>
                  </a:cubicBezTo>
                  <a:cubicBezTo>
                    <a:pt x="2" y="1"/>
                    <a:pt x="1" y="1"/>
                    <a:pt x="1" y="1"/>
                  </a:cubicBezTo>
                  <a:cubicBezTo>
                    <a:pt x="1" y="1"/>
                    <a:pt x="1" y="1"/>
                    <a:pt x="1" y="1"/>
                  </a:cubicBezTo>
                  <a:cubicBezTo>
                    <a:pt x="2" y="1"/>
                    <a:pt x="2" y="1"/>
                    <a:pt x="3" y="1"/>
                  </a:cubicBezTo>
                  <a:cubicBezTo>
                    <a:pt x="4" y="0"/>
                    <a:pt x="4" y="0"/>
                    <a:pt x="5" y="0"/>
                  </a:cubicBezTo>
                  <a:cubicBezTo>
                    <a:pt x="5" y="0"/>
                    <a:pt x="6" y="0"/>
                    <a:pt x="6" y="0"/>
                  </a:cubicBezTo>
                  <a:cubicBezTo>
                    <a:pt x="6" y="1"/>
                    <a:pt x="6" y="1"/>
                    <a:pt x="6" y="1"/>
                  </a:cubicBezTo>
                  <a:cubicBezTo>
                    <a:pt x="7" y="1"/>
                    <a:pt x="8" y="1"/>
                    <a:pt x="9" y="1"/>
                  </a:cubicBezTo>
                  <a:cubicBezTo>
                    <a:pt x="9" y="1"/>
                    <a:pt x="9" y="1"/>
                    <a:pt x="9" y="1"/>
                  </a:cubicBezTo>
                  <a:cubicBezTo>
                    <a:pt x="8" y="1"/>
                    <a:pt x="6" y="1"/>
                    <a:pt x="5" y="1"/>
                  </a:cubicBezTo>
                  <a:cubicBezTo>
                    <a:pt x="5" y="2"/>
                    <a:pt x="4" y="2"/>
                    <a:pt x="4" y="2"/>
                  </a:cubicBezTo>
                  <a:cubicBezTo>
                    <a:pt x="4" y="3"/>
                    <a:pt x="4" y="3"/>
                    <a:pt x="4" y="3"/>
                  </a:cubicBezTo>
                  <a:cubicBezTo>
                    <a:pt x="4" y="3"/>
                    <a:pt x="4" y="3"/>
                    <a:pt x="5"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159"/>
            <p:cNvSpPr>
              <a:spLocks/>
            </p:cNvSpPr>
            <p:nvPr/>
          </p:nvSpPr>
          <p:spPr bwMode="auto">
            <a:xfrm>
              <a:off x="3179762" y="3630613"/>
              <a:ext cx="20638" cy="3175"/>
            </a:xfrm>
            <a:custGeom>
              <a:avLst/>
              <a:gdLst>
                <a:gd name="T0" fmla="*/ 10 w 11"/>
                <a:gd name="T1" fmla="*/ 0 h 2"/>
                <a:gd name="T2" fmla="*/ 11 w 11"/>
                <a:gd name="T3" fmla="*/ 0 h 2"/>
                <a:gd name="T4" fmla="*/ 10 w 11"/>
                <a:gd name="T5" fmla="*/ 0 h 2"/>
                <a:gd name="T6" fmla="*/ 9 w 11"/>
                <a:gd name="T7" fmla="*/ 0 h 2"/>
                <a:gd name="T8" fmla="*/ 6 w 11"/>
                <a:gd name="T9" fmla="*/ 0 h 2"/>
                <a:gd name="T10" fmla="*/ 5 w 11"/>
                <a:gd name="T11" fmla="*/ 1 h 2"/>
                <a:gd name="T12" fmla="*/ 3 w 11"/>
                <a:gd name="T13" fmla="*/ 2 h 2"/>
                <a:gd name="T14" fmla="*/ 0 w 11"/>
                <a:gd name="T15" fmla="*/ 2 h 2"/>
                <a:gd name="T16" fmla="*/ 3 w 11"/>
                <a:gd name="T17" fmla="*/ 0 h 2"/>
                <a:gd name="T18" fmla="*/ 5 w 11"/>
                <a:gd name="T19" fmla="*/ 0 h 2"/>
                <a:gd name="T20" fmla="*/ 5 w 11"/>
                <a:gd name="T21" fmla="*/ 0 h 2"/>
                <a:gd name="T22" fmla="*/ 5 w 11"/>
                <a:gd name="T23" fmla="*/ 0 h 2"/>
                <a:gd name="T24" fmla="*/ 8 w 11"/>
                <a:gd name="T25" fmla="*/ 0 h 2"/>
                <a:gd name="T26" fmla="*/ 10 w 11"/>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2">
                  <a:moveTo>
                    <a:pt x="10" y="0"/>
                  </a:moveTo>
                  <a:cubicBezTo>
                    <a:pt x="11" y="0"/>
                    <a:pt x="11" y="0"/>
                    <a:pt x="11" y="0"/>
                  </a:cubicBezTo>
                  <a:cubicBezTo>
                    <a:pt x="10" y="0"/>
                    <a:pt x="10" y="0"/>
                    <a:pt x="10" y="0"/>
                  </a:cubicBezTo>
                  <a:cubicBezTo>
                    <a:pt x="9" y="0"/>
                    <a:pt x="9" y="0"/>
                    <a:pt x="9" y="0"/>
                  </a:cubicBezTo>
                  <a:cubicBezTo>
                    <a:pt x="8" y="0"/>
                    <a:pt x="7" y="0"/>
                    <a:pt x="6" y="0"/>
                  </a:cubicBezTo>
                  <a:cubicBezTo>
                    <a:pt x="5" y="1"/>
                    <a:pt x="5" y="1"/>
                    <a:pt x="5" y="1"/>
                  </a:cubicBezTo>
                  <a:cubicBezTo>
                    <a:pt x="4" y="1"/>
                    <a:pt x="3" y="2"/>
                    <a:pt x="3" y="2"/>
                  </a:cubicBezTo>
                  <a:cubicBezTo>
                    <a:pt x="2" y="2"/>
                    <a:pt x="1" y="2"/>
                    <a:pt x="0" y="2"/>
                  </a:cubicBezTo>
                  <a:cubicBezTo>
                    <a:pt x="1" y="1"/>
                    <a:pt x="2" y="1"/>
                    <a:pt x="3" y="0"/>
                  </a:cubicBezTo>
                  <a:cubicBezTo>
                    <a:pt x="4" y="0"/>
                    <a:pt x="5" y="0"/>
                    <a:pt x="5" y="0"/>
                  </a:cubicBezTo>
                  <a:cubicBezTo>
                    <a:pt x="5" y="0"/>
                    <a:pt x="5" y="0"/>
                    <a:pt x="5" y="0"/>
                  </a:cubicBezTo>
                  <a:cubicBezTo>
                    <a:pt x="5" y="0"/>
                    <a:pt x="5" y="0"/>
                    <a:pt x="5" y="0"/>
                  </a:cubicBezTo>
                  <a:cubicBezTo>
                    <a:pt x="6" y="0"/>
                    <a:pt x="7" y="0"/>
                    <a:pt x="8" y="0"/>
                  </a:cubicBezTo>
                  <a:cubicBezTo>
                    <a:pt x="8" y="0"/>
                    <a:pt x="9"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160"/>
            <p:cNvSpPr>
              <a:spLocks noEditPoints="1"/>
            </p:cNvSpPr>
            <p:nvPr/>
          </p:nvSpPr>
          <p:spPr bwMode="auto">
            <a:xfrm>
              <a:off x="3200400" y="3630613"/>
              <a:ext cx="23813" cy="3175"/>
            </a:xfrm>
            <a:custGeom>
              <a:avLst/>
              <a:gdLst>
                <a:gd name="T0" fmla="*/ 13 w 13"/>
                <a:gd name="T1" fmla="*/ 1 h 2"/>
                <a:gd name="T2" fmla="*/ 10 w 13"/>
                <a:gd name="T3" fmla="*/ 2 h 2"/>
                <a:gd name="T4" fmla="*/ 5 w 13"/>
                <a:gd name="T5" fmla="*/ 2 h 2"/>
                <a:gd name="T6" fmla="*/ 2 w 13"/>
                <a:gd name="T7" fmla="*/ 2 h 2"/>
                <a:gd name="T8" fmla="*/ 0 w 13"/>
                <a:gd name="T9" fmla="*/ 2 h 2"/>
                <a:gd name="T10" fmla="*/ 0 w 13"/>
                <a:gd name="T11" fmla="*/ 1 h 2"/>
                <a:gd name="T12" fmla="*/ 3 w 13"/>
                <a:gd name="T13" fmla="*/ 0 h 2"/>
                <a:gd name="T14" fmla="*/ 8 w 13"/>
                <a:gd name="T15" fmla="*/ 0 h 2"/>
                <a:gd name="T16" fmla="*/ 12 w 13"/>
                <a:gd name="T17" fmla="*/ 0 h 2"/>
                <a:gd name="T18" fmla="*/ 13 w 13"/>
                <a:gd name="T19" fmla="*/ 1 h 2"/>
                <a:gd name="T20" fmla="*/ 3 w 13"/>
                <a:gd name="T21" fmla="*/ 1 h 2"/>
                <a:gd name="T22" fmla="*/ 6 w 13"/>
                <a:gd name="T23" fmla="*/ 2 h 2"/>
                <a:gd name="T24" fmla="*/ 10 w 13"/>
                <a:gd name="T25" fmla="*/ 1 h 2"/>
                <a:gd name="T26" fmla="*/ 8 w 13"/>
                <a:gd name="T27" fmla="*/ 0 h 2"/>
                <a:gd name="T28" fmla="*/ 5 w 13"/>
                <a:gd name="T29" fmla="*/ 0 h 2"/>
                <a:gd name="T30" fmla="*/ 3 w 13"/>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2">
                  <a:moveTo>
                    <a:pt x="13" y="1"/>
                  </a:moveTo>
                  <a:cubicBezTo>
                    <a:pt x="12" y="1"/>
                    <a:pt x="11" y="2"/>
                    <a:pt x="10" y="2"/>
                  </a:cubicBezTo>
                  <a:cubicBezTo>
                    <a:pt x="9" y="2"/>
                    <a:pt x="7" y="2"/>
                    <a:pt x="5" y="2"/>
                  </a:cubicBezTo>
                  <a:cubicBezTo>
                    <a:pt x="4" y="2"/>
                    <a:pt x="3" y="2"/>
                    <a:pt x="2" y="2"/>
                  </a:cubicBezTo>
                  <a:cubicBezTo>
                    <a:pt x="1" y="2"/>
                    <a:pt x="0" y="2"/>
                    <a:pt x="0" y="2"/>
                  </a:cubicBezTo>
                  <a:cubicBezTo>
                    <a:pt x="0" y="1"/>
                    <a:pt x="0" y="1"/>
                    <a:pt x="0" y="1"/>
                  </a:cubicBezTo>
                  <a:cubicBezTo>
                    <a:pt x="1" y="1"/>
                    <a:pt x="2" y="0"/>
                    <a:pt x="3" y="0"/>
                  </a:cubicBezTo>
                  <a:cubicBezTo>
                    <a:pt x="5" y="0"/>
                    <a:pt x="6" y="0"/>
                    <a:pt x="8" y="0"/>
                  </a:cubicBezTo>
                  <a:cubicBezTo>
                    <a:pt x="10" y="0"/>
                    <a:pt x="12" y="0"/>
                    <a:pt x="12" y="0"/>
                  </a:cubicBezTo>
                  <a:cubicBezTo>
                    <a:pt x="13" y="0"/>
                    <a:pt x="13" y="1"/>
                    <a:pt x="13" y="1"/>
                  </a:cubicBezTo>
                  <a:close/>
                  <a:moveTo>
                    <a:pt x="3" y="1"/>
                  </a:moveTo>
                  <a:cubicBezTo>
                    <a:pt x="3" y="2"/>
                    <a:pt x="3" y="2"/>
                    <a:pt x="6" y="2"/>
                  </a:cubicBezTo>
                  <a:cubicBezTo>
                    <a:pt x="8" y="2"/>
                    <a:pt x="9" y="2"/>
                    <a:pt x="10" y="1"/>
                  </a:cubicBezTo>
                  <a:cubicBezTo>
                    <a:pt x="11" y="0"/>
                    <a:pt x="10" y="0"/>
                    <a:pt x="8" y="0"/>
                  </a:cubicBezTo>
                  <a:cubicBezTo>
                    <a:pt x="7" y="0"/>
                    <a:pt x="6" y="0"/>
                    <a:pt x="5" y="0"/>
                  </a:cubicBezTo>
                  <a:cubicBezTo>
                    <a:pt x="4" y="0"/>
                    <a:pt x="3"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161"/>
            <p:cNvSpPr>
              <a:spLocks/>
            </p:cNvSpPr>
            <p:nvPr/>
          </p:nvSpPr>
          <p:spPr bwMode="auto">
            <a:xfrm>
              <a:off x="3228975" y="3629026"/>
              <a:ext cx="12700" cy="4763"/>
            </a:xfrm>
            <a:custGeom>
              <a:avLst/>
              <a:gdLst>
                <a:gd name="T0" fmla="*/ 2 w 7"/>
                <a:gd name="T1" fmla="*/ 3 h 3"/>
                <a:gd name="T2" fmla="*/ 0 w 7"/>
                <a:gd name="T3" fmla="*/ 3 h 3"/>
                <a:gd name="T4" fmla="*/ 4 w 7"/>
                <a:gd name="T5" fmla="*/ 0 h 3"/>
                <a:gd name="T6" fmla="*/ 7 w 7"/>
                <a:gd name="T7" fmla="*/ 0 h 3"/>
                <a:gd name="T8" fmla="*/ 2 w 7"/>
                <a:gd name="T9" fmla="*/ 3 h 3"/>
              </a:gdLst>
              <a:ahLst/>
              <a:cxnLst>
                <a:cxn ang="0">
                  <a:pos x="T0" y="T1"/>
                </a:cxn>
                <a:cxn ang="0">
                  <a:pos x="T2" y="T3"/>
                </a:cxn>
                <a:cxn ang="0">
                  <a:pos x="T4" y="T5"/>
                </a:cxn>
                <a:cxn ang="0">
                  <a:pos x="T6" y="T7"/>
                </a:cxn>
                <a:cxn ang="0">
                  <a:pos x="T8" y="T9"/>
                </a:cxn>
              </a:cxnLst>
              <a:rect l="0" t="0" r="r" b="b"/>
              <a:pathLst>
                <a:path w="7" h="3">
                  <a:moveTo>
                    <a:pt x="2" y="3"/>
                  </a:moveTo>
                  <a:cubicBezTo>
                    <a:pt x="2" y="3"/>
                    <a:pt x="1" y="3"/>
                    <a:pt x="0" y="3"/>
                  </a:cubicBezTo>
                  <a:cubicBezTo>
                    <a:pt x="1" y="2"/>
                    <a:pt x="3" y="1"/>
                    <a:pt x="4" y="0"/>
                  </a:cubicBezTo>
                  <a:cubicBezTo>
                    <a:pt x="5" y="0"/>
                    <a:pt x="6" y="0"/>
                    <a:pt x="7" y="0"/>
                  </a:cubicBezTo>
                  <a:cubicBezTo>
                    <a:pt x="5" y="1"/>
                    <a:pt x="4"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162"/>
            <p:cNvSpPr>
              <a:spLocks noEditPoints="1"/>
            </p:cNvSpPr>
            <p:nvPr/>
          </p:nvSpPr>
          <p:spPr bwMode="auto">
            <a:xfrm>
              <a:off x="3336925" y="3630613"/>
              <a:ext cx="23813" cy="3175"/>
            </a:xfrm>
            <a:custGeom>
              <a:avLst/>
              <a:gdLst>
                <a:gd name="T0" fmla="*/ 13 w 13"/>
                <a:gd name="T1" fmla="*/ 1 h 2"/>
                <a:gd name="T2" fmla="*/ 10 w 13"/>
                <a:gd name="T3" fmla="*/ 2 h 2"/>
                <a:gd name="T4" fmla="*/ 5 w 13"/>
                <a:gd name="T5" fmla="*/ 2 h 2"/>
                <a:gd name="T6" fmla="*/ 2 w 13"/>
                <a:gd name="T7" fmla="*/ 2 h 2"/>
                <a:gd name="T8" fmla="*/ 0 w 13"/>
                <a:gd name="T9" fmla="*/ 2 h 2"/>
                <a:gd name="T10" fmla="*/ 0 w 13"/>
                <a:gd name="T11" fmla="*/ 1 h 2"/>
                <a:gd name="T12" fmla="*/ 3 w 13"/>
                <a:gd name="T13" fmla="*/ 0 h 2"/>
                <a:gd name="T14" fmla="*/ 8 w 13"/>
                <a:gd name="T15" fmla="*/ 0 h 2"/>
                <a:gd name="T16" fmla="*/ 12 w 13"/>
                <a:gd name="T17" fmla="*/ 0 h 2"/>
                <a:gd name="T18" fmla="*/ 13 w 13"/>
                <a:gd name="T19" fmla="*/ 1 h 2"/>
                <a:gd name="T20" fmla="*/ 3 w 13"/>
                <a:gd name="T21" fmla="*/ 1 h 2"/>
                <a:gd name="T22" fmla="*/ 6 w 13"/>
                <a:gd name="T23" fmla="*/ 2 h 2"/>
                <a:gd name="T24" fmla="*/ 10 w 13"/>
                <a:gd name="T25" fmla="*/ 1 h 2"/>
                <a:gd name="T26" fmla="*/ 7 w 13"/>
                <a:gd name="T27" fmla="*/ 0 h 2"/>
                <a:gd name="T28" fmla="*/ 5 w 13"/>
                <a:gd name="T29" fmla="*/ 0 h 2"/>
                <a:gd name="T30" fmla="*/ 3 w 13"/>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2">
                  <a:moveTo>
                    <a:pt x="13" y="1"/>
                  </a:moveTo>
                  <a:cubicBezTo>
                    <a:pt x="13" y="1"/>
                    <a:pt x="11" y="2"/>
                    <a:pt x="10" y="2"/>
                  </a:cubicBezTo>
                  <a:cubicBezTo>
                    <a:pt x="9" y="2"/>
                    <a:pt x="7" y="2"/>
                    <a:pt x="5" y="2"/>
                  </a:cubicBezTo>
                  <a:cubicBezTo>
                    <a:pt x="4" y="2"/>
                    <a:pt x="3" y="2"/>
                    <a:pt x="2" y="2"/>
                  </a:cubicBezTo>
                  <a:cubicBezTo>
                    <a:pt x="1" y="2"/>
                    <a:pt x="0" y="2"/>
                    <a:pt x="0" y="2"/>
                  </a:cubicBezTo>
                  <a:cubicBezTo>
                    <a:pt x="0" y="1"/>
                    <a:pt x="0" y="1"/>
                    <a:pt x="0" y="1"/>
                  </a:cubicBezTo>
                  <a:cubicBezTo>
                    <a:pt x="0" y="1"/>
                    <a:pt x="2" y="0"/>
                    <a:pt x="3" y="0"/>
                  </a:cubicBezTo>
                  <a:cubicBezTo>
                    <a:pt x="4" y="0"/>
                    <a:pt x="6" y="0"/>
                    <a:pt x="8" y="0"/>
                  </a:cubicBezTo>
                  <a:cubicBezTo>
                    <a:pt x="10" y="0"/>
                    <a:pt x="11" y="0"/>
                    <a:pt x="12" y="0"/>
                  </a:cubicBezTo>
                  <a:cubicBezTo>
                    <a:pt x="13" y="0"/>
                    <a:pt x="13" y="1"/>
                    <a:pt x="13" y="1"/>
                  </a:cubicBezTo>
                  <a:close/>
                  <a:moveTo>
                    <a:pt x="3" y="1"/>
                  </a:moveTo>
                  <a:cubicBezTo>
                    <a:pt x="3" y="2"/>
                    <a:pt x="3" y="2"/>
                    <a:pt x="6" y="2"/>
                  </a:cubicBezTo>
                  <a:cubicBezTo>
                    <a:pt x="8" y="2"/>
                    <a:pt x="9" y="2"/>
                    <a:pt x="10" y="1"/>
                  </a:cubicBezTo>
                  <a:cubicBezTo>
                    <a:pt x="11" y="0"/>
                    <a:pt x="10" y="0"/>
                    <a:pt x="7" y="0"/>
                  </a:cubicBezTo>
                  <a:cubicBezTo>
                    <a:pt x="6" y="0"/>
                    <a:pt x="5" y="0"/>
                    <a:pt x="5" y="0"/>
                  </a:cubicBezTo>
                  <a:cubicBezTo>
                    <a:pt x="4" y="0"/>
                    <a:pt x="3"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163"/>
            <p:cNvSpPr>
              <a:spLocks noEditPoints="1"/>
            </p:cNvSpPr>
            <p:nvPr/>
          </p:nvSpPr>
          <p:spPr bwMode="auto">
            <a:xfrm>
              <a:off x="3360737" y="3630613"/>
              <a:ext cx="28575" cy="4763"/>
            </a:xfrm>
            <a:custGeom>
              <a:avLst/>
              <a:gdLst>
                <a:gd name="T0" fmla="*/ 8 w 15"/>
                <a:gd name="T1" fmla="*/ 2 h 3"/>
                <a:gd name="T2" fmla="*/ 5 w 15"/>
                <a:gd name="T3" fmla="*/ 2 h 3"/>
                <a:gd name="T4" fmla="*/ 5 w 15"/>
                <a:gd name="T5" fmla="*/ 2 h 3"/>
                <a:gd name="T6" fmla="*/ 4 w 15"/>
                <a:gd name="T7" fmla="*/ 2 h 3"/>
                <a:gd name="T8" fmla="*/ 3 w 15"/>
                <a:gd name="T9" fmla="*/ 3 h 3"/>
                <a:gd name="T10" fmla="*/ 0 w 15"/>
                <a:gd name="T11" fmla="*/ 3 h 3"/>
                <a:gd name="T12" fmla="*/ 4 w 15"/>
                <a:gd name="T13" fmla="*/ 0 h 3"/>
                <a:gd name="T14" fmla="*/ 7 w 15"/>
                <a:gd name="T15" fmla="*/ 0 h 3"/>
                <a:gd name="T16" fmla="*/ 7 w 15"/>
                <a:gd name="T17" fmla="*/ 0 h 3"/>
                <a:gd name="T18" fmla="*/ 7 w 15"/>
                <a:gd name="T19" fmla="*/ 0 h 3"/>
                <a:gd name="T20" fmla="*/ 11 w 15"/>
                <a:gd name="T21" fmla="*/ 0 h 3"/>
                <a:gd name="T22" fmla="*/ 15 w 15"/>
                <a:gd name="T23" fmla="*/ 0 h 3"/>
                <a:gd name="T24" fmla="*/ 15 w 15"/>
                <a:gd name="T25" fmla="*/ 1 h 3"/>
                <a:gd name="T26" fmla="*/ 13 w 15"/>
                <a:gd name="T27" fmla="*/ 2 h 3"/>
                <a:gd name="T28" fmla="*/ 8 w 15"/>
                <a:gd name="T29" fmla="*/ 2 h 3"/>
                <a:gd name="T30" fmla="*/ 10 w 15"/>
                <a:gd name="T31" fmla="*/ 0 h 3"/>
                <a:gd name="T32" fmla="*/ 7 w 15"/>
                <a:gd name="T33" fmla="*/ 0 h 3"/>
                <a:gd name="T34" fmla="*/ 6 w 15"/>
                <a:gd name="T35" fmla="*/ 1 h 3"/>
                <a:gd name="T36" fmla="*/ 6 w 15"/>
                <a:gd name="T37" fmla="*/ 1 h 3"/>
                <a:gd name="T38" fmla="*/ 6 w 15"/>
                <a:gd name="T39" fmla="*/ 2 h 3"/>
                <a:gd name="T40" fmla="*/ 8 w 15"/>
                <a:gd name="T41" fmla="*/ 2 h 3"/>
                <a:gd name="T42" fmla="*/ 11 w 15"/>
                <a:gd name="T43" fmla="*/ 2 h 3"/>
                <a:gd name="T44" fmla="*/ 12 w 15"/>
                <a:gd name="T45" fmla="*/ 1 h 3"/>
                <a:gd name="T46" fmla="*/ 12 w 15"/>
                <a:gd name="T47" fmla="*/ 0 h 3"/>
                <a:gd name="T48" fmla="*/ 10 w 15"/>
                <a:gd name="T4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 h="3">
                  <a:moveTo>
                    <a:pt x="8" y="2"/>
                  </a:moveTo>
                  <a:cubicBezTo>
                    <a:pt x="7" y="2"/>
                    <a:pt x="5" y="2"/>
                    <a:pt x="5" y="2"/>
                  </a:cubicBezTo>
                  <a:cubicBezTo>
                    <a:pt x="5" y="2"/>
                    <a:pt x="5" y="2"/>
                    <a:pt x="5" y="2"/>
                  </a:cubicBezTo>
                  <a:cubicBezTo>
                    <a:pt x="4" y="2"/>
                    <a:pt x="4" y="2"/>
                    <a:pt x="4" y="2"/>
                  </a:cubicBezTo>
                  <a:cubicBezTo>
                    <a:pt x="3" y="3"/>
                    <a:pt x="3" y="3"/>
                    <a:pt x="3" y="3"/>
                  </a:cubicBezTo>
                  <a:cubicBezTo>
                    <a:pt x="2" y="3"/>
                    <a:pt x="1" y="3"/>
                    <a:pt x="0" y="3"/>
                  </a:cubicBezTo>
                  <a:cubicBezTo>
                    <a:pt x="2" y="2"/>
                    <a:pt x="3" y="1"/>
                    <a:pt x="4" y="0"/>
                  </a:cubicBezTo>
                  <a:cubicBezTo>
                    <a:pt x="5" y="0"/>
                    <a:pt x="6" y="0"/>
                    <a:pt x="7" y="0"/>
                  </a:cubicBezTo>
                  <a:cubicBezTo>
                    <a:pt x="7" y="0"/>
                    <a:pt x="7" y="0"/>
                    <a:pt x="7" y="0"/>
                  </a:cubicBezTo>
                  <a:cubicBezTo>
                    <a:pt x="7" y="0"/>
                    <a:pt x="7" y="0"/>
                    <a:pt x="7" y="0"/>
                  </a:cubicBezTo>
                  <a:cubicBezTo>
                    <a:pt x="8" y="0"/>
                    <a:pt x="9" y="0"/>
                    <a:pt x="11" y="0"/>
                  </a:cubicBezTo>
                  <a:cubicBezTo>
                    <a:pt x="13" y="0"/>
                    <a:pt x="14" y="0"/>
                    <a:pt x="15" y="0"/>
                  </a:cubicBezTo>
                  <a:cubicBezTo>
                    <a:pt x="15" y="0"/>
                    <a:pt x="15" y="1"/>
                    <a:pt x="15" y="1"/>
                  </a:cubicBezTo>
                  <a:cubicBezTo>
                    <a:pt x="15" y="1"/>
                    <a:pt x="14" y="2"/>
                    <a:pt x="13" y="2"/>
                  </a:cubicBezTo>
                  <a:cubicBezTo>
                    <a:pt x="11" y="2"/>
                    <a:pt x="10" y="2"/>
                    <a:pt x="8" y="2"/>
                  </a:cubicBezTo>
                  <a:close/>
                  <a:moveTo>
                    <a:pt x="10" y="0"/>
                  </a:moveTo>
                  <a:cubicBezTo>
                    <a:pt x="9" y="0"/>
                    <a:pt x="8" y="0"/>
                    <a:pt x="7" y="0"/>
                  </a:cubicBezTo>
                  <a:cubicBezTo>
                    <a:pt x="7" y="0"/>
                    <a:pt x="6" y="1"/>
                    <a:pt x="6" y="1"/>
                  </a:cubicBezTo>
                  <a:cubicBezTo>
                    <a:pt x="6" y="1"/>
                    <a:pt x="6" y="1"/>
                    <a:pt x="6" y="1"/>
                  </a:cubicBezTo>
                  <a:cubicBezTo>
                    <a:pt x="6" y="2"/>
                    <a:pt x="6" y="2"/>
                    <a:pt x="6" y="2"/>
                  </a:cubicBezTo>
                  <a:cubicBezTo>
                    <a:pt x="6" y="2"/>
                    <a:pt x="7" y="2"/>
                    <a:pt x="8" y="2"/>
                  </a:cubicBezTo>
                  <a:cubicBezTo>
                    <a:pt x="9" y="2"/>
                    <a:pt x="10" y="2"/>
                    <a:pt x="11" y="2"/>
                  </a:cubicBezTo>
                  <a:cubicBezTo>
                    <a:pt x="11" y="1"/>
                    <a:pt x="12" y="1"/>
                    <a:pt x="12" y="1"/>
                  </a:cubicBezTo>
                  <a:cubicBezTo>
                    <a:pt x="12" y="0"/>
                    <a:pt x="12" y="0"/>
                    <a:pt x="12" y="0"/>
                  </a:cubicBezTo>
                  <a:cubicBezTo>
                    <a:pt x="12" y="0"/>
                    <a:pt x="11" y="0"/>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164"/>
            <p:cNvSpPr>
              <a:spLocks/>
            </p:cNvSpPr>
            <p:nvPr/>
          </p:nvSpPr>
          <p:spPr bwMode="auto">
            <a:xfrm>
              <a:off x="3392487" y="3629026"/>
              <a:ext cx="17463" cy="4763"/>
            </a:xfrm>
            <a:custGeom>
              <a:avLst/>
              <a:gdLst>
                <a:gd name="T0" fmla="*/ 5 w 9"/>
                <a:gd name="T1" fmla="*/ 3 h 3"/>
                <a:gd name="T2" fmla="*/ 7 w 9"/>
                <a:gd name="T3" fmla="*/ 3 h 3"/>
                <a:gd name="T4" fmla="*/ 7 w 9"/>
                <a:gd name="T5" fmla="*/ 3 h 3"/>
                <a:gd name="T6" fmla="*/ 6 w 9"/>
                <a:gd name="T7" fmla="*/ 3 h 3"/>
                <a:gd name="T8" fmla="*/ 4 w 9"/>
                <a:gd name="T9" fmla="*/ 3 h 3"/>
                <a:gd name="T10" fmla="*/ 1 w 9"/>
                <a:gd name="T11" fmla="*/ 2 h 3"/>
                <a:gd name="T12" fmla="*/ 2 w 9"/>
                <a:gd name="T13" fmla="*/ 1 h 3"/>
                <a:gd name="T14" fmla="*/ 1 w 9"/>
                <a:gd name="T15" fmla="*/ 1 h 3"/>
                <a:gd name="T16" fmla="*/ 1 w 9"/>
                <a:gd name="T17" fmla="*/ 1 h 3"/>
                <a:gd name="T18" fmla="*/ 3 w 9"/>
                <a:gd name="T19" fmla="*/ 1 h 3"/>
                <a:gd name="T20" fmla="*/ 5 w 9"/>
                <a:gd name="T21" fmla="*/ 0 h 3"/>
                <a:gd name="T22" fmla="*/ 6 w 9"/>
                <a:gd name="T23" fmla="*/ 0 h 3"/>
                <a:gd name="T24" fmla="*/ 6 w 9"/>
                <a:gd name="T25" fmla="*/ 1 h 3"/>
                <a:gd name="T26" fmla="*/ 9 w 9"/>
                <a:gd name="T27" fmla="*/ 1 h 3"/>
                <a:gd name="T28" fmla="*/ 9 w 9"/>
                <a:gd name="T29" fmla="*/ 1 h 3"/>
                <a:gd name="T30" fmla="*/ 5 w 9"/>
                <a:gd name="T31" fmla="*/ 1 h 3"/>
                <a:gd name="T32" fmla="*/ 4 w 9"/>
                <a:gd name="T33" fmla="*/ 2 h 3"/>
                <a:gd name="T34" fmla="*/ 4 w 9"/>
                <a:gd name="T35" fmla="*/ 3 h 3"/>
                <a:gd name="T36" fmla="*/ 5 w 9"/>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3">
                  <a:moveTo>
                    <a:pt x="5" y="3"/>
                  </a:moveTo>
                  <a:cubicBezTo>
                    <a:pt x="6" y="3"/>
                    <a:pt x="7" y="3"/>
                    <a:pt x="7" y="3"/>
                  </a:cubicBezTo>
                  <a:cubicBezTo>
                    <a:pt x="7" y="3"/>
                    <a:pt x="7" y="3"/>
                    <a:pt x="7" y="3"/>
                  </a:cubicBezTo>
                  <a:cubicBezTo>
                    <a:pt x="7" y="3"/>
                    <a:pt x="6" y="3"/>
                    <a:pt x="6" y="3"/>
                  </a:cubicBezTo>
                  <a:cubicBezTo>
                    <a:pt x="5" y="3"/>
                    <a:pt x="5" y="3"/>
                    <a:pt x="4" y="3"/>
                  </a:cubicBezTo>
                  <a:cubicBezTo>
                    <a:pt x="1" y="3"/>
                    <a:pt x="0" y="3"/>
                    <a:pt x="1" y="2"/>
                  </a:cubicBezTo>
                  <a:cubicBezTo>
                    <a:pt x="1" y="2"/>
                    <a:pt x="2" y="1"/>
                    <a:pt x="2" y="1"/>
                  </a:cubicBezTo>
                  <a:cubicBezTo>
                    <a:pt x="2" y="1"/>
                    <a:pt x="1" y="1"/>
                    <a:pt x="1" y="1"/>
                  </a:cubicBezTo>
                  <a:cubicBezTo>
                    <a:pt x="1" y="1"/>
                    <a:pt x="1" y="1"/>
                    <a:pt x="1" y="1"/>
                  </a:cubicBezTo>
                  <a:cubicBezTo>
                    <a:pt x="2" y="1"/>
                    <a:pt x="2" y="1"/>
                    <a:pt x="3" y="1"/>
                  </a:cubicBezTo>
                  <a:cubicBezTo>
                    <a:pt x="4" y="0"/>
                    <a:pt x="4" y="0"/>
                    <a:pt x="5" y="0"/>
                  </a:cubicBezTo>
                  <a:cubicBezTo>
                    <a:pt x="5" y="0"/>
                    <a:pt x="6" y="0"/>
                    <a:pt x="6" y="0"/>
                  </a:cubicBezTo>
                  <a:cubicBezTo>
                    <a:pt x="6" y="1"/>
                    <a:pt x="6" y="1"/>
                    <a:pt x="6" y="1"/>
                  </a:cubicBezTo>
                  <a:cubicBezTo>
                    <a:pt x="7" y="1"/>
                    <a:pt x="8" y="1"/>
                    <a:pt x="9" y="1"/>
                  </a:cubicBezTo>
                  <a:cubicBezTo>
                    <a:pt x="9" y="1"/>
                    <a:pt x="9" y="1"/>
                    <a:pt x="9" y="1"/>
                  </a:cubicBezTo>
                  <a:cubicBezTo>
                    <a:pt x="8" y="1"/>
                    <a:pt x="7" y="1"/>
                    <a:pt x="5" y="1"/>
                  </a:cubicBezTo>
                  <a:cubicBezTo>
                    <a:pt x="5" y="1"/>
                    <a:pt x="4" y="2"/>
                    <a:pt x="4" y="2"/>
                  </a:cubicBezTo>
                  <a:cubicBezTo>
                    <a:pt x="4" y="3"/>
                    <a:pt x="4" y="3"/>
                    <a:pt x="4" y="3"/>
                  </a:cubicBezTo>
                  <a:cubicBezTo>
                    <a:pt x="4" y="3"/>
                    <a:pt x="5" y="3"/>
                    <a:pt x="5"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165"/>
            <p:cNvSpPr>
              <a:spLocks noEditPoints="1"/>
            </p:cNvSpPr>
            <p:nvPr/>
          </p:nvSpPr>
          <p:spPr bwMode="auto">
            <a:xfrm>
              <a:off x="3411537" y="3629026"/>
              <a:ext cx="11113" cy="4763"/>
            </a:xfrm>
            <a:custGeom>
              <a:avLst/>
              <a:gdLst>
                <a:gd name="T0" fmla="*/ 3 w 6"/>
                <a:gd name="T1" fmla="*/ 0 h 3"/>
                <a:gd name="T2" fmla="*/ 3 w 6"/>
                <a:gd name="T3" fmla="*/ 0 h 3"/>
                <a:gd name="T4" fmla="*/ 5 w 6"/>
                <a:gd name="T5" fmla="*/ 0 h 3"/>
                <a:gd name="T6" fmla="*/ 6 w 6"/>
                <a:gd name="T7" fmla="*/ 0 h 3"/>
                <a:gd name="T8" fmla="*/ 6 w 6"/>
                <a:gd name="T9" fmla="*/ 0 h 3"/>
                <a:gd name="T10" fmla="*/ 5 w 6"/>
                <a:gd name="T11" fmla="*/ 0 h 3"/>
                <a:gd name="T12" fmla="*/ 4 w 6"/>
                <a:gd name="T13" fmla="*/ 0 h 3"/>
                <a:gd name="T14" fmla="*/ 3 w 6"/>
                <a:gd name="T15" fmla="*/ 0 h 3"/>
                <a:gd name="T16" fmla="*/ 2 w 6"/>
                <a:gd name="T17" fmla="*/ 3 h 3"/>
                <a:gd name="T18" fmla="*/ 0 w 6"/>
                <a:gd name="T19" fmla="*/ 3 h 3"/>
                <a:gd name="T20" fmla="*/ 2 w 6"/>
                <a:gd name="T21" fmla="*/ 1 h 3"/>
                <a:gd name="T22" fmla="*/ 5 w 6"/>
                <a:gd name="T23" fmla="*/ 1 h 3"/>
                <a:gd name="T24" fmla="*/ 2 w 6"/>
                <a:gd name="T2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3">
                  <a:moveTo>
                    <a:pt x="3" y="0"/>
                  </a:moveTo>
                  <a:cubicBezTo>
                    <a:pt x="3" y="0"/>
                    <a:pt x="3" y="0"/>
                    <a:pt x="3" y="0"/>
                  </a:cubicBezTo>
                  <a:cubicBezTo>
                    <a:pt x="3" y="0"/>
                    <a:pt x="4" y="0"/>
                    <a:pt x="5" y="0"/>
                  </a:cubicBezTo>
                  <a:cubicBezTo>
                    <a:pt x="5" y="0"/>
                    <a:pt x="6" y="0"/>
                    <a:pt x="6" y="0"/>
                  </a:cubicBezTo>
                  <a:cubicBezTo>
                    <a:pt x="6" y="0"/>
                    <a:pt x="6" y="0"/>
                    <a:pt x="6" y="0"/>
                  </a:cubicBezTo>
                  <a:cubicBezTo>
                    <a:pt x="5" y="0"/>
                    <a:pt x="5" y="0"/>
                    <a:pt x="5" y="0"/>
                  </a:cubicBezTo>
                  <a:cubicBezTo>
                    <a:pt x="5" y="0"/>
                    <a:pt x="5" y="0"/>
                    <a:pt x="4" y="0"/>
                  </a:cubicBezTo>
                  <a:cubicBezTo>
                    <a:pt x="4" y="0"/>
                    <a:pt x="3" y="0"/>
                    <a:pt x="3" y="0"/>
                  </a:cubicBezTo>
                  <a:close/>
                  <a:moveTo>
                    <a:pt x="2" y="3"/>
                  </a:moveTo>
                  <a:cubicBezTo>
                    <a:pt x="1" y="3"/>
                    <a:pt x="0" y="3"/>
                    <a:pt x="0" y="3"/>
                  </a:cubicBezTo>
                  <a:cubicBezTo>
                    <a:pt x="0" y="2"/>
                    <a:pt x="1" y="2"/>
                    <a:pt x="2" y="1"/>
                  </a:cubicBezTo>
                  <a:cubicBezTo>
                    <a:pt x="3" y="1"/>
                    <a:pt x="4" y="1"/>
                    <a:pt x="5" y="1"/>
                  </a:cubicBezTo>
                  <a:cubicBezTo>
                    <a:pt x="4" y="2"/>
                    <a:pt x="3"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166"/>
            <p:cNvSpPr>
              <a:spLocks noEditPoints="1"/>
            </p:cNvSpPr>
            <p:nvPr/>
          </p:nvSpPr>
          <p:spPr bwMode="auto">
            <a:xfrm>
              <a:off x="3424237" y="3630613"/>
              <a:ext cx="23813" cy="3175"/>
            </a:xfrm>
            <a:custGeom>
              <a:avLst/>
              <a:gdLst>
                <a:gd name="T0" fmla="*/ 12 w 13"/>
                <a:gd name="T1" fmla="*/ 1 h 2"/>
                <a:gd name="T2" fmla="*/ 10 w 13"/>
                <a:gd name="T3" fmla="*/ 2 h 2"/>
                <a:gd name="T4" fmla="*/ 5 w 13"/>
                <a:gd name="T5" fmla="*/ 2 h 2"/>
                <a:gd name="T6" fmla="*/ 2 w 13"/>
                <a:gd name="T7" fmla="*/ 2 h 2"/>
                <a:gd name="T8" fmla="*/ 0 w 13"/>
                <a:gd name="T9" fmla="*/ 2 h 2"/>
                <a:gd name="T10" fmla="*/ 0 w 13"/>
                <a:gd name="T11" fmla="*/ 1 h 2"/>
                <a:gd name="T12" fmla="*/ 3 w 13"/>
                <a:gd name="T13" fmla="*/ 0 h 2"/>
                <a:gd name="T14" fmla="*/ 8 w 13"/>
                <a:gd name="T15" fmla="*/ 0 h 2"/>
                <a:gd name="T16" fmla="*/ 12 w 13"/>
                <a:gd name="T17" fmla="*/ 0 h 2"/>
                <a:gd name="T18" fmla="*/ 12 w 13"/>
                <a:gd name="T19" fmla="*/ 1 h 2"/>
                <a:gd name="T20" fmla="*/ 3 w 13"/>
                <a:gd name="T21" fmla="*/ 1 h 2"/>
                <a:gd name="T22" fmla="*/ 5 w 13"/>
                <a:gd name="T23" fmla="*/ 2 h 2"/>
                <a:gd name="T24" fmla="*/ 10 w 13"/>
                <a:gd name="T25" fmla="*/ 1 h 2"/>
                <a:gd name="T26" fmla="*/ 7 w 13"/>
                <a:gd name="T27" fmla="*/ 0 h 2"/>
                <a:gd name="T28" fmla="*/ 4 w 13"/>
                <a:gd name="T29" fmla="*/ 0 h 2"/>
                <a:gd name="T30" fmla="*/ 3 w 13"/>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2">
                  <a:moveTo>
                    <a:pt x="12" y="1"/>
                  </a:moveTo>
                  <a:cubicBezTo>
                    <a:pt x="12" y="1"/>
                    <a:pt x="11" y="2"/>
                    <a:pt x="10" y="2"/>
                  </a:cubicBezTo>
                  <a:cubicBezTo>
                    <a:pt x="8" y="2"/>
                    <a:pt x="7" y="2"/>
                    <a:pt x="5" y="2"/>
                  </a:cubicBezTo>
                  <a:cubicBezTo>
                    <a:pt x="4" y="2"/>
                    <a:pt x="3" y="2"/>
                    <a:pt x="2" y="2"/>
                  </a:cubicBezTo>
                  <a:cubicBezTo>
                    <a:pt x="1" y="2"/>
                    <a:pt x="0" y="2"/>
                    <a:pt x="0" y="2"/>
                  </a:cubicBezTo>
                  <a:cubicBezTo>
                    <a:pt x="0" y="1"/>
                    <a:pt x="0" y="1"/>
                    <a:pt x="0" y="1"/>
                  </a:cubicBezTo>
                  <a:cubicBezTo>
                    <a:pt x="0" y="1"/>
                    <a:pt x="1" y="0"/>
                    <a:pt x="3" y="0"/>
                  </a:cubicBezTo>
                  <a:cubicBezTo>
                    <a:pt x="4" y="0"/>
                    <a:pt x="6" y="0"/>
                    <a:pt x="8" y="0"/>
                  </a:cubicBezTo>
                  <a:cubicBezTo>
                    <a:pt x="9" y="0"/>
                    <a:pt x="11" y="0"/>
                    <a:pt x="12" y="0"/>
                  </a:cubicBezTo>
                  <a:cubicBezTo>
                    <a:pt x="13" y="0"/>
                    <a:pt x="12" y="1"/>
                    <a:pt x="12" y="1"/>
                  </a:cubicBezTo>
                  <a:close/>
                  <a:moveTo>
                    <a:pt x="3" y="1"/>
                  </a:moveTo>
                  <a:cubicBezTo>
                    <a:pt x="2" y="2"/>
                    <a:pt x="3" y="2"/>
                    <a:pt x="5" y="2"/>
                  </a:cubicBezTo>
                  <a:cubicBezTo>
                    <a:pt x="8" y="2"/>
                    <a:pt x="9" y="2"/>
                    <a:pt x="10" y="1"/>
                  </a:cubicBezTo>
                  <a:cubicBezTo>
                    <a:pt x="10" y="0"/>
                    <a:pt x="9" y="0"/>
                    <a:pt x="7" y="0"/>
                  </a:cubicBezTo>
                  <a:cubicBezTo>
                    <a:pt x="6" y="0"/>
                    <a:pt x="5" y="0"/>
                    <a:pt x="4" y="0"/>
                  </a:cubicBezTo>
                  <a:cubicBezTo>
                    <a:pt x="4" y="0"/>
                    <a:pt x="3"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167"/>
            <p:cNvSpPr>
              <a:spLocks/>
            </p:cNvSpPr>
            <p:nvPr/>
          </p:nvSpPr>
          <p:spPr bwMode="auto">
            <a:xfrm>
              <a:off x="3449637" y="3630613"/>
              <a:ext cx="25400" cy="3175"/>
            </a:xfrm>
            <a:custGeom>
              <a:avLst/>
              <a:gdLst>
                <a:gd name="T0" fmla="*/ 12 w 14"/>
                <a:gd name="T1" fmla="*/ 2 h 2"/>
                <a:gd name="T2" fmla="*/ 9 w 14"/>
                <a:gd name="T3" fmla="*/ 2 h 2"/>
                <a:gd name="T4" fmla="*/ 11 w 14"/>
                <a:gd name="T5" fmla="*/ 1 h 2"/>
                <a:gd name="T6" fmla="*/ 11 w 14"/>
                <a:gd name="T7" fmla="*/ 0 h 2"/>
                <a:gd name="T8" fmla="*/ 9 w 14"/>
                <a:gd name="T9" fmla="*/ 0 h 2"/>
                <a:gd name="T10" fmla="*/ 6 w 14"/>
                <a:gd name="T11" fmla="*/ 0 h 2"/>
                <a:gd name="T12" fmla="*/ 4 w 14"/>
                <a:gd name="T13" fmla="*/ 1 h 2"/>
                <a:gd name="T14" fmla="*/ 3 w 14"/>
                <a:gd name="T15" fmla="*/ 2 h 2"/>
                <a:gd name="T16" fmla="*/ 0 w 14"/>
                <a:gd name="T17" fmla="*/ 2 h 2"/>
                <a:gd name="T18" fmla="*/ 3 w 14"/>
                <a:gd name="T19" fmla="*/ 0 h 2"/>
                <a:gd name="T20" fmla="*/ 5 w 14"/>
                <a:gd name="T21" fmla="*/ 0 h 2"/>
                <a:gd name="T22" fmla="*/ 5 w 14"/>
                <a:gd name="T23" fmla="*/ 0 h 2"/>
                <a:gd name="T24" fmla="*/ 5 w 14"/>
                <a:gd name="T25" fmla="*/ 0 h 2"/>
                <a:gd name="T26" fmla="*/ 7 w 14"/>
                <a:gd name="T27" fmla="*/ 0 h 2"/>
                <a:gd name="T28" fmla="*/ 10 w 14"/>
                <a:gd name="T29" fmla="*/ 0 h 2"/>
                <a:gd name="T30" fmla="*/ 14 w 14"/>
                <a:gd name="T31" fmla="*/ 1 h 2"/>
                <a:gd name="T32" fmla="*/ 12 w 14"/>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2">
                  <a:moveTo>
                    <a:pt x="12" y="2"/>
                  </a:moveTo>
                  <a:cubicBezTo>
                    <a:pt x="11" y="2"/>
                    <a:pt x="10" y="2"/>
                    <a:pt x="9" y="2"/>
                  </a:cubicBezTo>
                  <a:cubicBezTo>
                    <a:pt x="10" y="2"/>
                    <a:pt x="10" y="1"/>
                    <a:pt x="11" y="1"/>
                  </a:cubicBezTo>
                  <a:cubicBezTo>
                    <a:pt x="11" y="0"/>
                    <a:pt x="11" y="0"/>
                    <a:pt x="11" y="0"/>
                  </a:cubicBezTo>
                  <a:cubicBezTo>
                    <a:pt x="11" y="0"/>
                    <a:pt x="10" y="0"/>
                    <a:pt x="9" y="0"/>
                  </a:cubicBezTo>
                  <a:cubicBezTo>
                    <a:pt x="8" y="0"/>
                    <a:pt x="7" y="0"/>
                    <a:pt x="6" y="0"/>
                  </a:cubicBezTo>
                  <a:cubicBezTo>
                    <a:pt x="5" y="0"/>
                    <a:pt x="4" y="1"/>
                    <a:pt x="4" y="1"/>
                  </a:cubicBezTo>
                  <a:cubicBezTo>
                    <a:pt x="3" y="2"/>
                    <a:pt x="3" y="2"/>
                    <a:pt x="3" y="2"/>
                  </a:cubicBezTo>
                  <a:cubicBezTo>
                    <a:pt x="2" y="2"/>
                    <a:pt x="1" y="2"/>
                    <a:pt x="0" y="2"/>
                  </a:cubicBezTo>
                  <a:cubicBezTo>
                    <a:pt x="1" y="1"/>
                    <a:pt x="2" y="1"/>
                    <a:pt x="3" y="0"/>
                  </a:cubicBezTo>
                  <a:cubicBezTo>
                    <a:pt x="4" y="0"/>
                    <a:pt x="4" y="0"/>
                    <a:pt x="5" y="0"/>
                  </a:cubicBezTo>
                  <a:cubicBezTo>
                    <a:pt x="5" y="0"/>
                    <a:pt x="5" y="0"/>
                    <a:pt x="5" y="0"/>
                  </a:cubicBezTo>
                  <a:cubicBezTo>
                    <a:pt x="5" y="0"/>
                    <a:pt x="5" y="0"/>
                    <a:pt x="5" y="0"/>
                  </a:cubicBezTo>
                  <a:cubicBezTo>
                    <a:pt x="6" y="0"/>
                    <a:pt x="7" y="0"/>
                    <a:pt x="7" y="0"/>
                  </a:cubicBezTo>
                  <a:cubicBezTo>
                    <a:pt x="8" y="0"/>
                    <a:pt x="9" y="0"/>
                    <a:pt x="10" y="0"/>
                  </a:cubicBezTo>
                  <a:cubicBezTo>
                    <a:pt x="13" y="0"/>
                    <a:pt x="14" y="0"/>
                    <a:pt x="14" y="1"/>
                  </a:cubicBezTo>
                  <a:cubicBezTo>
                    <a:pt x="13" y="1"/>
                    <a:pt x="13" y="2"/>
                    <a:pt x="1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168"/>
            <p:cNvSpPr>
              <a:spLocks noEditPoints="1"/>
            </p:cNvSpPr>
            <p:nvPr/>
          </p:nvSpPr>
          <p:spPr bwMode="auto">
            <a:xfrm>
              <a:off x="3449637" y="3608388"/>
              <a:ext cx="19050" cy="3175"/>
            </a:xfrm>
            <a:custGeom>
              <a:avLst/>
              <a:gdLst>
                <a:gd name="T0" fmla="*/ 7 w 10"/>
                <a:gd name="T1" fmla="*/ 2 h 2"/>
                <a:gd name="T2" fmla="*/ 7 w 10"/>
                <a:gd name="T3" fmla="*/ 2 h 2"/>
                <a:gd name="T4" fmla="*/ 7 w 10"/>
                <a:gd name="T5" fmla="*/ 2 h 2"/>
                <a:gd name="T6" fmla="*/ 5 w 10"/>
                <a:gd name="T7" fmla="*/ 2 h 2"/>
                <a:gd name="T8" fmla="*/ 3 w 10"/>
                <a:gd name="T9" fmla="*/ 2 h 2"/>
                <a:gd name="T10" fmla="*/ 0 w 10"/>
                <a:gd name="T11" fmla="*/ 2 h 2"/>
                <a:gd name="T12" fmla="*/ 0 w 10"/>
                <a:gd name="T13" fmla="*/ 2 h 2"/>
                <a:gd name="T14" fmla="*/ 2 w 10"/>
                <a:gd name="T15" fmla="*/ 1 h 2"/>
                <a:gd name="T16" fmla="*/ 6 w 10"/>
                <a:gd name="T17" fmla="*/ 1 h 2"/>
                <a:gd name="T18" fmla="*/ 7 w 10"/>
                <a:gd name="T19" fmla="*/ 1 h 2"/>
                <a:gd name="T20" fmla="*/ 8 w 10"/>
                <a:gd name="T21" fmla="*/ 1 h 2"/>
                <a:gd name="T22" fmla="*/ 7 w 10"/>
                <a:gd name="T23" fmla="*/ 1 h 2"/>
                <a:gd name="T24" fmla="*/ 6 w 10"/>
                <a:gd name="T25" fmla="*/ 1 h 2"/>
                <a:gd name="T26" fmla="*/ 4 w 10"/>
                <a:gd name="T27" fmla="*/ 1 h 2"/>
                <a:gd name="T28" fmla="*/ 3 w 10"/>
                <a:gd name="T29" fmla="*/ 1 h 2"/>
                <a:gd name="T30" fmla="*/ 2 w 10"/>
                <a:gd name="T31" fmla="*/ 0 h 2"/>
                <a:gd name="T32" fmla="*/ 4 w 10"/>
                <a:gd name="T33" fmla="*/ 0 h 2"/>
                <a:gd name="T34" fmla="*/ 6 w 10"/>
                <a:gd name="T35" fmla="*/ 0 h 2"/>
                <a:gd name="T36" fmla="*/ 9 w 10"/>
                <a:gd name="T37" fmla="*/ 0 h 2"/>
                <a:gd name="T38" fmla="*/ 10 w 10"/>
                <a:gd name="T39" fmla="*/ 1 h 2"/>
                <a:gd name="T40" fmla="*/ 8 w 10"/>
                <a:gd name="T41" fmla="*/ 2 h 2"/>
                <a:gd name="T42" fmla="*/ 7 w 10"/>
                <a:gd name="T43" fmla="*/ 2 h 2"/>
                <a:gd name="T44" fmla="*/ 4 w 10"/>
                <a:gd name="T45" fmla="*/ 2 h 2"/>
                <a:gd name="T46" fmla="*/ 6 w 10"/>
                <a:gd name="T47" fmla="*/ 2 h 2"/>
                <a:gd name="T48" fmla="*/ 7 w 10"/>
                <a:gd name="T49" fmla="*/ 2 h 2"/>
                <a:gd name="T50" fmla="*/ 7 w 10"/>
                <a:gd name="T51" fmla="*/ 1 h 2"/>
                <a:gd name="T52" fmla="*/ 6 w 10"/>
                <a:gd name="T53" fmla="*/ 1 h 2"/>
                <a:gd name="T54" fmla="*/ 3 w 10"/>
                <a:gd name="T55" fmla="*/ 1 h 2"/>
                <a:gd name="T56" fmla="*/ 2 w 10"/>
                <a:gd name="T57" fmla="*/ 2 h 2"/>
                <a:gd name="T58" fmla="*/ 3 w 10"/>
                <a:gd name="T59" fmla="*/ 2 h 2"/>
                <a:gd name="T60" fmla="*/ 4 w 10"/>
                <a:gd name="T6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 h="2">
                  <a:moveTo>
                    <a:pt x="7" y="2"/>
                  </a:moveTo>
                  <a:cubicBezTo>
                    <a:pt x="7" y="2"/>
                    <a:pt x="7" y="2"/>
                    <a:pt x="7" y="2"/>
                  </a:cubicBezTo>
                  <a:cubicBezTo>
                    <a:pt x="7" y="2"/>
                    <a:pt x="7" y="2"/>
                    <a:pt x="7" y="2"/>
                  </a:cubicBezTo>
                  <a:cubicBezTo>
                    <a:pt x="6" y="2"/>
                    <a:pt x="5" y="2"/>
                    <a:pt x="5" y="2"/>
                  </a:cubicBezTo>
                  <a:cubicBezTo>
                    <a:pt x="4" y="2"/>
                    <a:pt x="4" y="2"/>
                    <a:pt x="3" y="2"/>
                  </a:cubicBezTo>
                  <a:cubicBezTo>
                    <a:pt x="2" y="2"/>
                    <a:pt x="1" y="2"/>
                    <a:pt x="0" y="2"/>
                  </a:cubicBezTo>
                  <a:cubicBezTo>
                    <a:pt x="0" y="2"/>
                    <a:pt x="0" y="2"/>
                    <a:pt x="0" y="2"/>
                  </a:cubicBezTo>
                  <a:cubicBezTo>
                    <a:pt x="0" y="2"/>
                    <a:pt x="1" y="1"/>
                    <a:pt x="2" y="1"/>
                  </a:cubicBezTo>
                  <a:cubicBezTo>
                    <a:pt x="3" y="1"/>
                    <a:pt x="4" y="1"/>
                    <a:pt x="6" y="1"/>
                  </a:cubicBezTo>
                  <a:cubicBezTo>
                    <a:pt x="6" y="1"/>
                    <a:pt x="7" y="1"/>
                    <a:pt x="7" y="1"/>
                  </a:cubicBezTo>
                  <a:cubicBezTo>
                    <a:pt x="8" y="1"/>
                    <a:pt x="8" y="1"/>
                    <a:pt x="8" y="1"/>
                  </a:cubicBezTo>
                  <a:cubicBezTo>
                    <a:pt x="7" y="1"/>
                    <a:pt x="7" y="1"/>
                    <a:pt x="7" y="1"/>
                  </a:cubicBezTo>
                  <a:cubicBezTo>
                    <a:pt x="7" y="1"/>
                    <a:pt x="7" y="1"/>
                    <a:pt x="6" y="1"/>
                  </a:cubicBezTo>
                  <a:cubicBezTo>
                    <a:pt x="5" y="1"/>
                    <a:pt x="5" y="1"/>
                    <a:pt x="4" y="1"/>
                  </a:cubicBezTo>
                  <a:cubicBezTo>
                    <a:pt x="4" y="1"/>
                    <a:pt x="3" y="1"/>
                    <a:pt x="3" y="1"/>
                  </a:cubicBezTo>
                  <a:cubicBezTo>
                    <a:pt x="2" y="0"/>
                    <a:pt x="2" y="0"/>
                    <a:pt x="2" y="0"/>
                  </a:cubicBezTo>
                  <a:cubicBezTo>
                    <a:pt x="3" y="0"/>
                    <a:pt x="4" y="0"/>
                    <a:pt x="4" y="0"/>
                  </a:cubicBezTo>
                  <a:cubicBezTo>
                    <a:pt x="5" y="0"/>
                    <a:pt x="6" y="0"/>
                    <a:pt x="6" y="0"/>
                  </a:cubicBezTo>
                  <a:cubicBezTo>
                    <a:pt x="8" y="0"/>
                    <a:pt x="9" y="0"/>
                    <a:pt x="9" y="0"/>
                  </a:cubicBezTo>
                  <a:cubicBezTo>
                    <a:pt x="10" y="1"/>
                    <a:pt x="10" y="1"/>
                    <a:pt x="10" y="1"/>
                  </a:cubicBezTo>
                  <a:cubicBezTo>
                    <a:pt x="8" y="2"/>
                    <a:pt x="8" y="2"/>
                    <a:pt x="8" y="2"/>
                  </a:cubicBezTo>
                  <a:cubicBezTo>
                    <a:pt x="8" y="2"/>
                    <a:pt x="7" y="2"/>
                    <a:pt x="7" y="2"/>
                  </a:cubicBezTo>
                  <a:close/>
                  <a:moveTo>
                    <a:pt x="4" y="2"/>
                  </a:moveTo>
                  <a:cubicBezTo>
                    <a:pt x="5" y="2"/>
                    <a:pt x="5" y="2"/>
                    <a:pt x="6" y="2"/>
                  </a:cubicBezTo>
                  <a:cubicBezTo>
                    <a:pt x="6" y="2"/>
                    <a:pt x="7" y="2"/>
                    <a:pt x="7" y="2"/>
                  </a:cubicBezTo>
                  <a:cubicBezTo>
                    <a:pt x="7" y="1"/>
                    <a:pt x="7" y="1"/>
                    <a:pt x="7" y="1"/>
                  </a:cubicBezTo>
                  <a:cubicBezTo>
                    <a:pt x="6" y="1"/>
                    <a:pt x="6" y="1"/>
                    <a:pt x="6" y="1"/>
                  </a:cubicBezTo>
                  <a:cubicBezTo>
                    <a:pt x="5" y="1"/>
                    <a:pt x="4" y="1"/>
                    <a:pt x="3" y="1"/>
                  </a:cubicBezTo>
                  <a:cubicBezTo>
                    <a:pt x="3" y="2"/>
                    <a:pt x="2" y="2"/>
                    <a:pt x="2" y="2"/>
                  </a:cubicBezTo>
                  <a:cubicBezTo>
                    <a:pt x="3" y="2"/>
                    <a:pt x="3" y="2"/>
                    <a:pt x="3" y="2"/>
                  </a:cubicBezTo>
                  <a:cubicBezTo>
                    <a:pt x="3" y="2"/>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69"/>
            <p:cNvSpPr>
              <a:spLocks/>
            </p:cNvSpPr>
            <p:nvPr/>
          </p:nvSpPr>
          <p:spPr bwMode="auto">
            <a:xfrm>
              <a:off x="3471862" y="3608388"/>
              <a:ext cx="9525" cy="3175"/>
            </a:xfrm>
            <a:custGeom>
              <a:avLst/>
              <a:gdLst>
                <a:gd name="T0" fmla="*/ 2 w 5"/>
                <a:gd name="T1" fmla="*/ 2 h 2"/>
                <a:gd name="T2" fmla="*/ 0 w 5"/>
                <a:gd name="T3" fmla="*/ 2 h 2"/>
                <a:gd name="T4" fmla="*/ 3 w 5"/>
                <a:gd name="T5" fmla="*/ 0 h 2"/>
                <a:gd name="T6" fmla="*/ 5 w 5"/>
                <a:gd name="T7" fmla="*/ 0 h 2"/>
                <a:gd name="T8" fmla="*/ 2 w 5"/>
                <a:gd name="T9" fmla="*/ 2 h 2"/>
              </a:gdLst>
              <a:ahLst/>
              <a:cxnLst>
                <a:cxn ang="0">
                  <a:pos x="T0" y="T1"/>
                </a:cxn>
                <a:cxn ang="0">
                  <a:pos x="T2" y="T3"/>
                </a:cxn>
                <a:cxn ang="0">
                  <a:pos x="T4" y="T5"/>
                </a:cxn>
                <a:cxn ang="0">
                  <a:pos x="T6" y="T7"/>
                </a:cxn>
                <a:cxn ang="0">
                  <a:pos x="T8" y="T9"/>
                </a:cxn>
              </a:cxnLst>
              <a:rect l="0" t="0" r="r" b="b"/>
              <a:pathLst>
                <a:path w="5" h="2">
                  <a:moveTo>
                    <a:pt x="2" y="2"/>
                  </a:moveTo>
                  <a:cubicBezTo>
                    <a:pt x="1" y="2"/>
                    <a:pt x="0" y="2"/>
                    <a:pt x="0" y="2"/>
                  </a:cubicBezTo>
                  <a:cubicBezTo>
                    <a:pt x="1" y="1"/>
                    <a:pt x="2" y="0"/>
                    <a:pt x="3" y="0"/>
                  </a:cubicBezTo>
                  <a:cubicBezTo>
                    <a:pt x="3" y="0"/>
                    <a:pt x="4" y="0"/>
                    <a:pt x="5" y="0"/>
                  </a:cubicBezTo>
                  <a:cubicBezTo>
                    <a:pt x="4" y="0"/>
                    <a:pt x="3"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70"/>
            <p:cNvSpPr>
              <a:spLocks/>
            </p:cNvSpPr>
            <p:nvPr/>
          </p:nvSpPr>
          <p:spPr bwMode="auto">
            <a:xfrm>
              <a:off x="3482975" y="3608388"/>
              <a:ext cx="12700" cy="3175"/>
            </a:xfrm>
            <a:custGeom>
              <a:avLst/>
              <a:gdLst>
                <a:gd name="T0" fmla="*/ 4 w 7"/>
                <a:gd name="T1" fmla="*/ 2 h 2"/>
                <a:gd name="T2" fmla="*/ 5 w 7"/>
                <a:gd name="T3" fmla="*/ 2 h 2"/>
                <a:gd name="T4" fmla="*/ 5 w 7"/>
                <a:gd name="T5" fmla="*/ 2 h 2"/>
                <a:gd name="T6" fmla="*/ 4 w 7"/>
                <a:gd name="T7" fmla="*/ 2 h 2"/>
                <a:gd name="T8" fmla="*/ 3 w 7"/>
                <a:gd name="T9" fmla="*/ 2 h 2"/>
                <a:gd name="T10" fmla="*/ 0 w 7"/>
                <a:gd name="T11" fmla="*/ 2 h 2"/>
                <a:gd name="T12" fmla="*/ 1 w 7"/>
                <a:gd name="T13" fmla="*/ 1 h 2"/>
                <a:gd name="T14" fmla="*/ 0 w 7"/>
                <a:gd name="T15" fmla="*/ 1 h 2"/>
                <a:gd name="T16" fmla="*/ 0 w 7"/>
                <a:gd name="T17" fmla="*/ 0 h 2"/>
                <a:gd name="T18" fmla="*/ 2 w 7"/>
                <a:gd name="T19" fmla="*/ 0 h 2"/>
                <a:gd name="T20" fmla="*/ 3 w 7"/>
                <a:gd name="T21" fmla="*/ 0 h 2"/>
                <a:gd name="T22" fmla="*/ 4 w 7"/>
                <a:gd name="T23" fmla="*/ 0 h 2"/>
                <a:gd name="T24" fmla="*/ 4 w 7"/>
                <a:gd name="T25" fmla="*/ 0 h 2"/>
                <a:gd name="T26" fmla="*/ 7 w 7"/>
                <a:gd name="T27" fmla="*/ 0 h 2"/>
                <a:gd name="T28" fmla="*/ 6 w 7"/>
                <a:gd name="T29" fmla="*/ 1 h 2"/>
                <a:gd name="T30" fmla="*/ 3 w 7"/>
                <a:gd name="T31" fmla="*/ 1 h 2"/>
                <a:gd name="T32" fmla="*/ 2 w 7"/>
                <a:gd name="T33" fmla="*/ 2 h 2"/>
                <a:gd name="T34" fmla="*/ 3 w 7"/>
                <a:gd name="T35" fmla="*/ 2 h 2"/>
                <a:gd name="T36" fmla="*/ 4 w 7"/>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2">
                  <a:moveTo>
                    <a:pt x="4" y="2"/>
                  </a:moveTo>
                  <a:cubicBezTo>
                    <a:pt x="4" y="2"/>
                    <a:pt x="5" y="2"/>
                    <a:pt x="5" y="2"/>
                  </a:cubicBezTo>
                  <a:cubicBezTo>
                    <a:pt x="5" y="2"/>
                    <a:pt x="5" y="2"/>
                    <a:pt x="5" y="2"/>
                  </a:cubicBezTo>
                  <a:cubicBezTo>
                    <a:pt x="4" y="2"/>
                    <a:pt x="4" y="2"/>
                    <a:pt x="4" y="2"/>
                  </a:cubicBezTo>
                  <a:cubicBezTo>
                    <a:pt x="3" y="2"/>
                    <a:pt x="3" y="2"/>
                    <a:pt x="3" y="2"/>
                  </a:cubicBezTo>
                  <a:cubicBezTo>
                    <a:pt x="0" y="2"/>
                    <a:pt x="0" y="2"/>
                    <a:pt x="0" y="2"/>
                  </a:cubicBezTo>
                  <a:cubicBezTo>
                    <a:pt x="1" y="1"/>
                    <a:pt x="1" y="1"/>
                    <a:pt x="1" y="1"/>
                  </a:cubicBezTo>
                  <a:cubicBezTo>
                    <a:pt x="1" y="1"/>
                    <a:pt x="0" y="1"/>
                    <a:pt x="0" y="1"/>
                  </a:cubicBezTo>
                  <a:cubicBezTo>
                    <a:pt x="0" y="0"/>
                    <a:pt x="0" y="0"/>
                    <a:pt x="0" y="0"/>
                  </a:cubicBezTo>
                  <a:cubicBezTo>
                    <a:pt x="0" y="0"/>
                    <a:pt x="1" y="0"/>
                    <a:pt x="2" y="0"/>
                  </a:cubicBezTo>
                  <a:cubicBezTo>
                    <a:pt x="3" y="0"/>
                    <a:pt x="3" y="0"/>
                    <a:pt x="3" y="0"/>
                  </a:cubicBezTo>
                  <a:cubicBezTo>
                    <a:pt x="4" y="0"/>
                    <a:pt x="4" y="0"/>
                    <a:pt x="4" y="0"/>
                  </a:cubicBezTo>
                  <a:cubicBezTo>
                    <a:pt x="4" y="0"/>
                    <a:pt x="4" y="0"/>
                    <a:pt x="4" y="0"/>
                  </a:cubicBezTo>
                  <a:cubicBezTo>
                    <a:pt x="5" y="0"/>
                    <a:pt x="6" y="0"/>
                    <a:pt x="7" y="0"/>
                  </a:cubicBezTo>
                  <a:cubicBezTo>
                    <a:pt x="6" y="1"/>
                    <a:pt x="6" y="1"/>
                    <a:pt x="6" y="1"/>
                  </a:cubicBezTo>
                  <a:cubicBezTo>
                    <a:pt x="5" y="1"/>
                    <a:pt x="4" y="1"/>
                    <a:pt x="3" y="1"/>
                  </a:cubicBezTo>
                  <a:cubicBezTo>
                    <a:pt x="2" y="2"/>
                    <a:pt x="2" y="2"/>
                    <a:pt x="2" y="2"/>
                  </a:cubicBezTo>
                  <a:cubicBezTo>
                    <a:pt x="3" y="2"/>
                    <a:pt x="3" y="2"/>
                    <a:pt x="3" y="2"/>
                  </a:cubicBezTo>
                  <a:lnTo>
                    <a:pt x="4"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71"/>
            <p:cNvSpPr>
              <a:spLocks noEditPoints="1"/>
            </p:cNvSpPr>
            <p:nvPr/>
          </p:nvSpPr>
          <p:spPr bwMode="auto">
            <a:xfrm>
              <a:off x="5375275" y="3608388"/>
              <a:ext cx="19050" cy="3175"/>
            </a:xfrm>
            <a:custGeom>
              <a:avLst/>
              <a:gdLst>
                <a:gd name="T0" fmla="*/ 8 w 10"/>
                <a:gd name="T1" fmla="*/ 2 h 2"/>
                <a:gd name="T2" fmla="*/ 8 w 10"/>
                <a:gd name="T3" fmla="*/ 2 h 2"/>
                <a:gd name="T4" fmla="*/ 8 w 10"/>
                <a:gd name="T5" fmla="*/ 2 h 2"/>
                <a:gd name="T6" fmla="*/ 6 w 10"/>
                <a:gd name="T7" fmla="*/ 2 h 2"/>
                <a:gd name="T8" fmla="*/ 4 w 10"/>
                <a:gd name="T9" fmla="*/ 2 h 2"/>
                <a:gd name="T10" fmla="*/ 2 w 10"/>
                <a:gd name="T11" fmla="*/ 2 h 2"/>
                <a:gd name="T12" fmla="*/ 0 w 10"/>
                <a:gd name="T13" fmla="*/ 2 h 2"/>
                <a:gd name="T14" fmla="*/ 1 w 10"/>
                <a:gd name="T15" fmla="*/ 1 h 2"/>
                <a:gd name="T16" fmla="*/ 5 w 10"/>
                <a:gd name="T17" fmla="*/ 1 h 2"/>
                <a:gd name="T18" fmla="*/ 7 w 10"/>
                <a:gd name="T19" fmla="*/ 1 h 2"/>
                <a:gd name="T20" fmla="*/ 7 w 10"/>
                <a:gd name="T21" fmla="*/ 1 h 2"/>
                <a:gd name="T22" fmla="*/ 6 w 10"/>
                <a:gd name="T23" fmla="*/ 1 h 2"/>
                <a:gd name="T24" fmla="*/ 4 w 10"/>
                <a:gd name="T25" fmla="*/ 1 h 2"/>
                <a:gd name="T26" fmla="*/ 3 w 10"/>
                <a:gd name="T27" fmla="*/ 1 h 2"/>
                <a:gd name="T28" fmla="*/ 2 w 10"/>
                <a:gd name="T29" fmla="*/ 1 h 2"/>
                <a:gd name="T30" fmla="*/ 1 w 10"/>
                <a:gd name="T31" fmla="*/ 0 h 2"/>
                <a:gd name="T32" fmla="*/ 2 w 10"/>
                <a:gd name="T33" fmla="*/ 0 h 2"/>
                <a:gd name="T34" fmla="*/ 4 w 10"/>
                <a:gd name="T35" fmla="*/ 0 h 2"/>
                <a:gd name="T36" fmla="*/ 8 w 10"/>
                <a:gd name="T37" fmla="*/ 0 h 2"/>
                <a:gd name="T38" fmla="*/ 9 w 10"/>
                <a:gd name="T39" fmla="*/ 1 h 2"/>
                <a:gd name="T40" fmla="*/ 10 w 10"/>
                <a:gd name="T41" fmla="*/ 2 h 2"/>
                <a:gd name="T42" fmla="*/ 8 w 10"/>
                <a:gd name="T43" fmla="*/ 2 h 2"/>
                <a:gd name="T44" fmla="*/ 5 w 10"/>
                <a:gd name="T45" fmla="*/ 2 h 2"/>
                <a:gd name="T46" fmla="*/ 7 w 10"/>
                <a:gd name="T47" fmla="*/ 2 h 2"/>
                <a:gd name="T48" fmla="*/ 7 w 10"/>
                <a:gd name="T49" fmla="*/ 2 h 2"/>
                <a:gd name="T50" fmla="*/ 7 w 10"/>
                <a:gd name="T51" fmla="*/ 1 h 2"/>
                <a:gd name="T52" fmla="*/ 6 w 10"/>
                <a:gd name="T53" fmla="*/ 1 h 2"/>
                <a:gd name="T54" fmla="*/ 3 w 10"/>
                <a:gd name="T55" fmla="*/ 1 h 2"/>
                <a:gd name="T56" fmla="*/ 3 w 10"/>
                <a:gd name="T57" fmla="*/ 2 h 2"/>
                <a:gd name="T58" fmla="*/ 3 w 10"/>
                <a:gd name="T59" fmla="*/ 2 h 2"/>
                <a:gd name="T60" fmla="*/ 5 w 10"/>
                <a:gd name="T6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 h="2">
                  <a:moveTo>
                    <a:pt x="8" y="2"/>
                  </a:moveTo>
                  <a:cubicBezTo>
                    <a:pt x="8" y="2"/>
                    <a:pt x="8" y="2"/>
                    <a:pt x="8" y="2"/>
                  </a:cubicBezTo>
                  <a:cubicBezTo>
                    <a:pt x="8" y="2"/>
                    <a:pt x="8" y="2"/>
                    <a:pt x="8" y="2"/>
                  </a:cubicBezTo>
                  <a:cubicBezTo>
                    <a:pt x="8" y="2"/>
                    <a:pt x="7" y="2"/>
                    <a:pt x="6" y="2"/>
                  </a:cubicBezTo>
                  <a:cubicBezTo>
                    <a:pt x="6" y="2"/>
                    <a:pt x="5" y="2"/>
                    <a:pt x="4" y="2"/>
                  </a:cubicBezTo>
                  <a:cubicBezTo>
                    <a:pt x="3" y="2"/>
                    <a:pt x="2" y="2"/>
                    <a:pt x="2" y="2"/>
                  </a:cubicBezTo>
                  <a:cubicBezTo>
                    <a:pt x="1" y="2"/>
                    <a:pt x="0" y="2"/>
                    <a:pt x="0" y="2"/>
                  </a:cubicBezTo>
                  <a:cubicBezTo>
                    <a:pt x="0" y="2"/>
                    <a:pt x="1" y="1"/>
                    <a:pt x="1" y="1"/>
                  </a:cubicBezTo>
                  <a:cubicBezTo>
                    <a:pt x="2" y="1"/>
                    <a:pt x="3" y="1"/>
                    <a:pt x="5" y="1"/>
                  </a:cubicBezTo>
                  <a:cubicBezTo>
                    <a:pt x="6" y="1"/>
                    <a:pt x="6" y="1"/>
                    <a:pt x="7" y="1"/>
                  </a:cubicBezTo>
                  <a:cubicBezTo>
                    <a:pt x="7" y="1"/>
                    <a:pt x="7" y="1"/>
                    <a:pt x="7" y="1"/>
                  </a:cubicBezTo>
                  <a:cubicBezTo>
                    <a:pt x="6" y="1"/>
                    <a:pt x="6" y="1"/>
                    <a:pt x="6" y="1"/>
                  </a:cubicBezTo>
                  <a:cubicBezTo>
                    <a:pt x="6" y="1"/>
                    <a:pt x="5" y="1"/>
                    <a:pt x="4" y="1"/>
                  </a:cubicBezTo>
                  <a:cubicBezTo>
                    <a:pt x="4" y="1"/>
                    <a:pt x="3" y="1"/>
                    <a:pt x="3" y="1"/>
                  </a:cubicBezTo>
                  <a:cubicBezTo>
                    <a:pt x="2" y="1"/>
                    <a:pt x="2" y="1"/>
                    <a:pt x="2" y="1"/>
                  </a:cubicBezTo>
                  <a:cubicBezTo>
                    <a:pt x="1" y="0"/>
                    <a:pt x="1" y="0"/>
                    <a:pt x="1" y="0"/>
                  </a:cubicBezTo>
                  <a:cubicBezTo>
                    <a:pt x="1" y="0"/>
                    <a:pt x="2" y="0"/>
                    <a:pt x="2" y="0"/>
                  </a:cubicBezTo>
                  <a:cubicBezTo>
                    <a:pt x="3" y="0"/>
                    <a:pt x="4" y="0"/>
                    <a:pt x="4" y="0"/>
                  </a:cubicBezTo>
                  <a:cubicBezTo>
                    <a:pt x="6" y="0"/>
                    <a:pt x="7" y="0"/>
                    <a:pt x="8" y="0"/>
                  </a:cubicBezTo>
                  <a:cubicBezTo>
                    <a:pt x="8" y="1"/>
                    <a:pt x="9" y="1"/>
                    <a:pt x="9" y="1"/>
                  </a:cubicBezTo>
                  <a:cubicBezTo>
                    <a:pt x="10" y="2"/>
                    <a:pt x="10" y="2"/>
                    <a:pt x="10" y="2"/>
                  </a:cubicBezTo>
                  <a:cubicBezTo>
                    <a:pt x="9" y="2"/>
                    <a:pt x="9" y="2"/>
                    <a:pt x="8" y="2"/>
                  </a:cubicBezTo>
                  <a:close/>
                  <a:moveTo>
                    <a:pt x="5" y="2"/>
                  </a:moveTo>
                  <a:cubicBezTo>
                    <a:pt x="6" y="2"/>
                    <a:pt x="7" y="2"/>
                    <a:pt x="7" y="2"/>
                  </a:cubicBezTo>
                  <a:cubicBezTo>
                    <a:pt x="7" y="2"/>
                    <a:pt x="7" y="2"/>
                    <a:pt x="7" y="2"/>
                  </a:cubicBezTo>
                  <a:cubicBezTo>
                    <a:pt x="7" y="1"/>
                    <a:pt x="7" y="1"/>
                    <a:pt x="7" y="1"/>
                  </a:cubicBezTo>
                  <a:cubicBezTo>
                    <a:pt x="6" y="1"/>
                    <a:pt x="6" y="1"/>
                    <a:pt x="6" y="1"/>
                  </a:cubicBezTo>
                  <a:cubicBezTo>
                    <a:pt x="5" y="1"/>
                    <a:pt x="3" y="1"/>
                    <a:pt x="3" y="1"/>
                  </a:cubicBezTo>
                  <a:cubicBezTo>
                    <a:pt x="3" y="2"/>
                    <a:pt x="3" y="2"/>
                    <a:pt x="3" y="2"/>
                  </a:cubicBezTo>
                  <a:cubicBezTo>
                    <a:pt x="3" y="2"/>
                    <a:pt x="3" y="2"/>
                    <a:pt x="3" y="2"/>
                  </a:cubicBezTo>
                  <a:cubicBezTo>
                    <a:pt x="3" y="2"/>
                    <a:pt x="4"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172"/>
            <p:cNvSpPr>
              <a:spLocks/>
            </p:cNvSpPr>
            <p:nvPr/>
          </p:nvSpPr>
          <p:spPr bwMode="auto">
            <a:xfrm>
              <a:off x="5395913" y="3608388"/>
              <a:ext cx="9525" cy="3175"/>
            </a:xfrm>
            <a:custGeom>
              <a:avLst/>
              <a:gdLst>
                <a:gd name="T0" fmla="*/ 5 w 5"/>
                <a:gd name="T1" fmla="*/ 2 h 2"/>
                <a:gd name="T2" fmla="*/ 2 w 5"/>
                <a:gd name="T3" fmla="*/ 2 h 2"/>
                <a:gd name="T4" fmla="*/ 0 w 5"/>
                <a:gd name="T5" fmla="*/ 0 h 2"/>
                <a:gd name="T6" fmla="*/ 2 w 5"/>
                <a:gd name="T7" fmla="*/ 0 h 2"/>
                <a:gd name="T8" fmla="*/ 5 w 5"/>
                <a:gd name="T9" fmla="*/ 2 h 2"/>
              </a:gdLst>
              <a:ahLst/>
              <a:cxnLst>
                <a:cxn ang="0">
                  <a:pos x="T0" y="T1"/>
                </a:cxn>
                <a:cxn ang="0">
                  <a:pos x="T2" y="T3"/>
                </a:cxn>
                <a:cxn ang="0">
                  <a:pos x="T4" y="T5"/>
                </a:cxn>
                <a:cxn ang="0">
                  <a:pos x="T6" y="T7"/>
                </a:cxn>
                <a:cxn ang="0">
                  <a:pos x="T8" y="T9"/>
                </a:cxn>
              </a:cxnLst>
              <a:rect l="0" t="0" r="r" b="b"/>
              <a:pathLst>
                <a:path w="5" h="2">
                  <a:moveTo>
                    <a:pt x="5" y="2"/>
                  </a:moveTo>
                  <a:cubicBezTo>
                    <a:pt x="4" y="2"/>
                    <a:pt x="3" y="2"/>
                    <a:pt x="2" y="2"/>
                  </a:cubicBezTo>
                  <a:cubicBezTo>
                    <a:pt x="1" y="1"/>
                    <a:pt x="1" y="0"/>
                    <a:pt x="0" y="0"/>
                  </a:cubicBezTo>
                  <a:cubicBezTo>
                    <a:pt x="1" y="0"/>
                    <a:pt x="2" y="0"/>
                    <a:pt x="2" y="0"/>
                  </a:cubicBezTo>
                  <a:cubicBezTo>
                    <a:pt x="3" y="0"/>
                    <a:pt x="4" y="1"/>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173"/>
            <p:cNvSpPr>
              <a:spLocks/>
            </p:cNvSpPr>
            <p:nvPr/>
          </p:nvSpPr>
          <p:spPr bwMode="auto">
            <a:xfrm>
              <a:off x="5405438" y="3608388"/>
              <a:ext cx="14288" cy="3175"/>
            </a:xfrm>
            <a:custGeom>
              <a:avLst/>
              <a:gdLst>
                <a:gd name="T0" fmla="*/ 6 w 8"/>
                <a:gd name="T1" fmla="*/ 2 h 2"/>
                <a:gd name="T2" fmla="*/ 8 w 8"/>
                <a:gd name="T3" fmla="*/ 2 h 2"/>
                <a:gd name="T4" fmla="*/ 8 w 8"/>
                <a:gd name="T5" fmla="*/ 2 h 2"/>
                <a:gd name="T6" fmla="*/ 7 w 8"/>
                <a:gd name="T7" fmla="*/ 2 h 2"/>
                <a:gd name="T8" fmla="*/ 6 w 8"/>
                <a:gd name="T9" fmla="*/ 2 h 2"/>
                <a:gd name="T10" fmla="*/ 2 w 8"/>
                <a:gd name="T11" fmla="*/ 2 h 2"/>
                <a:gd name="T12" fmla="*/ 2 w 8"/>
                <a:gd name="T13" fmla="*/ 1 h 2"/>
                <a:gd name="T14" fmla="*/ 0 w 8"/>
                <a:gd name="T15" fmla="*/ 1 h 2"/>
                <a:gd name="T16" fmla="*/ 0 w 8"/>
                <a:gd name="T17" fmla="*/ 0 h 2"/>
                <a:gd name="T18" fmla="*/ 1 w 8"/>
                <a:gd name="T19" fmla="*/ 0 h 2"/>
                <a:gd name="T20" fmla="*/ 2 w 8"/>
                <a:gd name="T21" fmla="*/ 0 h 2"/>
                <a:gd name="T22" fmla="*/ 3 w 8"/>
                <a:gd name="T23" fmla="*/ 0 h 2"/>
                <a:gd name="T24" fmla="*/ 4 w 8"/>
                <a:gd name="T25" fmla="*/ 0 h 2"/>
                <a:gd name="T26" fmla="*/ 7 w 8"/>
                <a:gd name="T27" fmla="*/ 0 h 2"/>
                <a:gd name="T28" fmla="*/ 7 w 8"/>
                <a:gd name="T29" fmla="*/ 1 h 2"/>
                <a:gd name="T30" fmla="*/ 4 w 8"/>
                <a:gd name="T31" fmla="*/ 1 h 2"/>
                <a:gd name="T32" fmla="*/ 5 w 8"/>
                <a:gd name="T33" fmla="*/ 2 h 2"/>
                <a:gd name="T34" fmla="*/ 5 w 8"/>
                <a:gd name="T35" fmla="*/ 2 h 2"/>
                <a:gd name="T36" fmla="*/ 6 w 8"/>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2">
                  <a:moveTo>
                    <a:pt x="6" y="2"/>
                  </a:moveTo>
                  <a:cubicBezTo>
                    <a:pt x="7" y="2"/>
                    <a:pt x="8" y="2"/>
                    <a:pt x="8" y="2"/>
                  </a:cubicBezTo>
                  <a:cubicBezTo>
                    <a:pt x="8" y="2"/>
                    <a:pt x="8" y="2"/>
                    <a:pt x="8" y="2"/>
                  </a:cubicBezTo>
                  <a:cubicBezTo>
                    <a:pt x="7" y="2"/>
                    <a:pt x="7" y="2"/>
                    <a:pt x="7" y="2"/>
                  </a:cubicBezTo>
                  <a:cubicBezTo>
                    <a:pt x="6" y="2"/>
                    <a:pt x="6" y="2"/>
                    <a:pt x="6" y="2"/>
                  </a:cubicBezTo>
                  <a:cubicBezTo>
                    <a:pt x="4" y="2"/>
                    <a:pt x="2" y="2"/>
                    <a:pt x="2" y="2"/>
                  </a:cubicBezTo>
                  <a:cubicBezTo>
                    <a:pt x="2" y="1"/>
                    <a:pt x="2" y="1"/>
                    <a:pt x="2" y="1"/>
                  </a:cubicBezTo>
                  <a:cubicBezTo>
                    <a:pt x="1" y="1"/>
                    <a:pt x="1" y="1"/>
                    <a:pt x="0" y="1"/>
                  </a:cubicBezTo>
                  <a:cubicBezTo>
                    <a:pt x="0" y="0"/>
                    <a:pt x="0" y="0"/>
                    <a:pt x="0" y="0"/>
                  </a:cubicBezTo>
                  <a:cubicBezTo>
                    <a:pt x="1" y="0"/>
                    <a:pt x="1" y="0"/>
                    <a:pt x="1" y="0"/>
                  </a:cubicBezTo>
                  <a:cubicBezTo>
                    <a:pt x="2" y="0"/>
                    <a:pt x="2" y="0"/>
                    <a:pt x="2" y="0"/>
                  </a:cubicBezTo>
                  <a:cubicBezTo>
                    <a:pt x="3" y="0"/>
                    <a:pt x="3" y="0"/>
                    <a:pt x="3" y="0"/>
                  </a:cubicBezTo>
                  <a:cubicBezTo>
                    <a:pt x="4" y="0"/>
                    <a:pt x="4" y="0"/>
                    <a:pt x="4" y="0"/>
                  </a:cubicBezTo>
                  <a:cubicBezTo>
                    <a:pt x="5" y="0"/>
                    <a:pt x="6" y="0"/>
                    <a:pt x="7" y="0"/>
                  </a:cubicBezTo>
                  <a:cubicBezTo>
                    <a:pt x="7" y="1"/>
                    <a:pt x="7" y="1"/>
                    <a:pt x="7" y="1"/>
                  </a:cubicBezTo>
                  <a:cubicBezTo>
                    <a:pt x="6" y="1"/>
                    <a:pt x="5" y="1"/>
                    <a:pt x="4" y="1"/>
                  </a:cubicBezTo>
                  <a:cubicBezTo>
                    <a:pt x="5" y="2"/>
                    <a:pt x="5" y="2"/>
                    <a:pt x="5" y="2"/>
                  </a:cubicBezTo>
                  <a:cubicBezTo>
                    <a:pt x="5" y="2"/>
                    <a:pt x="5" y="2"/>
                    <a:pt x="5" y="2"/>
                  </a:cubicBezTo>
                  <a:lnTo>
                    <a:pt x="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174"/>
            <p:cNvSpPr>
              <a:spLocks noEditPoints="1"/>
            </p:cNvSpPr>
            <p:nvPr/>
          </p:nvSpPr>
          <p:spPr bwMode="auto">
            <a:xfrm>
              <a:off x="5399088" y="3630613"/>
              <a:ext cx="22225" cy="3175"/>
            </a:xfrm>
            <a:custGeom>
              <a:avLst/>
              <a:gdLst>
                <a:gd name="T0" fmla="*/ 12 w 12"/>
                <a:gd name="T1" fmla="*/ 1 h 2"/>
                <a:gd name="T2" fmla="*/ 11 w 12"/>
                <a:gd name="T3" fmla="*/ 2 h 2"/>
                <a:gd name="T4" fmla="*/ 7 w 12"/>
                <a:gd name="T5" fmla="*/ 2 h 2"/>
                <a:gd name="T6" fmla="*/ 3 w 12"/>
                <a:gd name="T7" fmla="*/ 2 h 2"/>
                <a:gd name="T8" fmla="*/ 1 w 12"/>
                <a:gd name="T9" fmla="*/ 2 h 2"/>
                <a:gd name="T10" fmla="*/ 0 w 12"/>
                <a:gd name="T11" fmla="*/ 1 h 2"/>
                <a:gd name="T12" fmla="*/ 0 w 12"/>
                <a:gd name="T13" fmla="*/ 0 h 2"/>
                <a:gd name="T14" fmla="*/ 5 w 12"/>
                <a:gd name="T15" fmla="*/ 0 h 2"/>
                <a:gd name="T16" fmla="*/ 10 w 12"/>
                <a:gd name="T17" fmla="*/ 0 h 2"/>
                <a:gd name="T18" fmla="*/ 12 w 12"/>
                <a:gd name="T19" fmla="*/ 1 h 2"/>
                <a:gd name="T20" fmla="*/ 2 w 12"/>
                <a:gd name="T21" fmla="*/ 1 h 2"/>
                <a:gd name="T22" fmla="*/ 6 w 12"/>
                <a:gd name="T23" fmla="*/ 2 h 2"/>
                <a:gd name="T24" fmla="*/ 9 w 12"/>
                <a:gd name="T25" fmla="*/ 1 h 2"/>
                <a:gd name="T26" fmla="*/ 5 w 12"/>
                <a:gd name="T27" fmla="*/ 0 h 2"/>
                <a:gd name="T28" fmla="*/ 3 w 12"/>
                <a:gd name="T29" fmla="*/ 0 h 2"/>
                <a:gd name="T30" fmla="*/ 2 w 12"/>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2">
                  <a:moveTo>
                    <a:pt x="12" y="1"/>
                  </a:moveTo>
                  <a:cubicBezTo>
                    <a:pt x="12" y="1"/>
                    <a:pt x="12" y="2"/>
                    <a:pt x="11" y="2"/>
                  </a:cubicBezTo>
                  <a:cubicBezTo>
                    <a:pt x="10" y="2"/>
                    <a:pt x="9" y="2"/>
                    <a:pt x="7" y="2"/>
                  </a:cubicBezTo>
                  <a:cubicBezTo>
                    <a:pt x="6" y="2"/>
                    <a:pt x="4" y="2"/>
                    <a:pt x="3" y="2"/>
                  </a:cubicBezTo>
                  <a:cubicBezTo>
                    <a:pt x="2" y="2"/>
                    <a:pt x="2" y="2"/>
                    <a:pt x="1" y="2"/>
                  </a:cubicBezTo>
                  <a:cubicBezTo>
                    <a:pt x="0" y="1"/>
                    <a:pt x="0" y="1"/>
                    <a:pt x="0" y="1"/>
                  </a:cubicBezTo>
                  <a:cubicBezTo>
                    <a:pt x="0" y="1"/>
                    <a:pt x="0" y="0"/>
                    <a:pt x="0" y="0"/>
                  </a:cubicBezTo>
                  <a:cubicBezTo>
                    <a:pt x="1" y="0"/>
                    <a:pt x="3" y="0"/>
                    <a:pt x="5" y="0"/>
                  </a:cubicBezTo>
                  <a:cubicBezTo>
                    <a:pt x="7" y="0"/>
                    <a:pt x="8" y="0"/>
                    <a:pt x="10" y="0"/>
                  </a:cubicBezTo>
                  <a:cubicBezTo>
                    <a:pt x="11" y="0"/>
                    <a:pt x="12" y="1"/>
                    <a:pt x="12" y="1"/>
                  </a:cubicBezTo>
                  <a:close/>
                  <a:moveTo>
                    <a:pt x="2" y="1"/>
                  </a:moveTo>
                  <a:cubicBezTo>
                    <a:pt x="3" y="2"/>
                    <a:pt x="4" y="2"/>
                    <a:pt x="6" y="2"/>
                  </a:cubicBezTo>
                  <a:cubicBezTo>
                    <a:pt x="9" y="2"/>
                    <a:pt x="10" y="2"/>
                    <a:pt x="9" y="1"/>
                  </a:cubicBezTo>
                  <a:cubicBezTo>
                    <a:pt x="9" y="0"/>
                    <a:pt x="7" y="0"/>
                    <a:pt x="5" y="0"/>
                  </a:cubicBezTo>
                  <a:cubicBezTo>
                    <a:pt x="4" y="0"/>
                    <a:pt x="3" y="0"/>
                    <a:pt x="3"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175"/>
            <p:cNvSpPr>
              <a:spLocks noEditPoints="1"/>
            </p:cNvSpPr>
            <p:nvPr/>
          </p:nvSpPr>
          <p:spPr bwMode="auto">
            <a:xfrm>
              <a:off x="5426075" y="3630613"/>
              <a:ext cx="23813" cy="4763"/>
            </a:xfrm>
            <a:custGeom>
              <a:avLst/>
              <a:gdLst>
                <a:gd name="T0" fmla="*/ 9 w 13"/>
                <a:gd name="T1" fmla="*/ 2 h 3"/>
                <a:gd name="T2" fmla="*/ 5 w 13"/>
                <a:gd name="T3" fmla="*/ 2 h 3"/>
                <a:gd name="T4" fmla="*/ 5 w 13"/>
                <a:gd name="T5" fmla="*/ 2 h 3"/>
                <a:gd name="T6" fmla="*/ 5 w 13"/>
                <a:gd name="T7" fmla="*/ 2 h 3"/>
                <a:gd name="T8" fmla="*/ 6 w 13"/>
                <a:gd name="T9" fmla="*/ 3 h 3"/>
                <a:gd name="T10" fmla="*/ 3 w 13"/>
                <a:gd name="T11" fmla="*/ 3 h 3"/>
                <a:gd name="T12" fmla="*/ 0 w 13"/>
                <a:gd name="T13" fmla="*/ 0 h 3"/>
                <a:gd name="T14" fmla="*/ 3 w 13"/>
                <a:gd name="T15" fmla="*/ 0 h 3"/>
                <a:gd name="T16" fmla="*/ 3 w 13"/>
                <a:gd name="T17" fmla="*/ 0 h 3"/>
                <a:gd name="T18" fmla="*/ 3 w 13"/>
                <a:gd name="T19" fmla="*/ 0 h 3"/>
                <a:gd name="T20" fmla="*/ 7 w 13"/>
                <a:gd name="T21" fmla="*/ 0 h 3"/>
                <a:gd name="T22" fmla="*/ 11 w 13"/>
                <a:gd name="T23" fmla="*/ 0 h 3"/>
                <a:gd name="T24" fmla="*/ 13 w 13"/>
                <a:gd name="T25" fmla="*/ 1 h 3"/>
                <a:gd name="T26" fmla="*/ 13 w 13"/>
                <a:gd name="T27" fmla="*/ 2 h 3"/>
                <a:gd name="T28" fmla="*/ 9 w 13"/>
                <a:gd name="T29" fmla="*/ 2 h 3"/>
                <a:gd name="T30" fmla="*/ 7 w 13"/>
                <a:gd name="T31" fmla="*/ 0 h 3"/>
                <a:gd name="T32" fmla="*/ 4 w 13"/>
                <a:gd name="T33" fmla="*/ 0 h 3"/>
                <a:gd name="T34" fmla="*/ 4 w 13"/>
                <a:gd name="T35" fmla="*/ 1 h 3"/>
                <a:gd name="T36" fmla="*/ 4 w 13"/>
                <a:gd name="T37" fmla="*/ 1 h 3"/>
                <a:gd name="T38" fmla="*/ 5 w 13"/>
                <a:gd name="T39" fmla="*/ 2 h 3"/>
                <a:gd name="T40" fmla="*/ 8 w 13"/>
                <a:gd name="T41" fmla="*/ 2 h 3"/>
                <a:gd name="T42" fmla="*/ 10 w 13"/>
                <a:gd name="T43" fmla="*/ 2 h 3"/>
                <a:gd name="T44" fmla="*/ 10 w 13"/>
                <a:gd name="T45" fmla="*/ 1 h 3"/>
                <a:gd name="T46" fmla="*/ 9 w 13"/>
                <a:gd name="T47" fmla="*/ 0 h 3"/>
                <a:gd name="T48" fmla="*/ 7 w 13"/>
                <a:gd name="T4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3">
                  <a:moveTo>
                    <a:pt x="9" y="2"/>
                  </a:moveTo>
                  <a:cubicBezTo>
                    <a:pt x="7" y="2"/>
                    <a:pt x="6" y="2"/>
                    <a:pt x="5" y="2"/>
                  </a:cubicBezTo>
                  <a:cubicBezTo>
                    <a:pt x="5" y="2"/>
                    <a:pt x="5" y="2"/>
                    <a:pt x="5" y="2"/>
                  </a:cubicBezTo>
                  <a:cubicBezTo>
                    <a:pt x="5" y="2"/>
                    <a:pt x="5" y="2"/>
                    <a:pt x="5" y="2"/>
                  </a:cubicBezTo>
                  <a:cubicBezTo>
                    <a:pt x="6" y="3"/>
                    <a:pt x="6" y="3"/>
                    <a:pt x="6" y="3"/>
                  </a:cubicBezTo>
                  <a:cubicBezTo>
                    <a:pt x="5" y="3"/>
                    <a:pt x="4" y="3"/>
                    <a:pt x="3" y="3"/>
                  </a:cubicBezTo>
                  <a:cubicBezTo>
                    <a:pt x="2" y="2"/>
                    <a:pt x="1" y="1"/>
                    <a:pt x="0" y="0"/>
                  </a:cubicBezTo>
                  <a:cubicBezTo>
                    <a:pt x="1" y="0"/>
                    <a:pt x="2" y="0"/>
                    <a:pt x="3" y="0"/>
                  </a:cubicBezTo>
                  <a:cubicBezTo>
                    <a:pt x="3" y="0"/>
                    <a:pt x="3" y="0"/>
                    <a:pt x="3" y="0"/>
                  </a:cubicBezTo>
                  <a:cubicBezTo>
                    <a:pt x="3" y="0"/>
                    <a:pt x="3" y="0"/>
                    <a:pt x="3" y="0"/>
                  </a:cubicBezTo>
                  <a:cubicBezTo>
                    <a:pt x="4" y="0"/>
                    <a:pt x="5" y="0"/>
                    <a:pt x="7" y="0"/>
                  </a:cubicBezTo>
                  <a:cubicBezTo>
                    <a:pt x="9" y="0"/>
                    <a:pt x="10" y="0"/>
                    <a:pt x="11" y="0"/>
                  </a:cubicBezTo>
                  <a:cubicBezTo>
                    <a:pt x="12" y="0"/>
                    <a:pt x="13" y="1"/>
                    <a:pt x="13" y="1"/>
                  </a:cubicBezTo>
                  <a:cubicBezTo>
                    <a:pt x="13" y="1"/>
                    <a:pt x="13" y="2"/>
                    <a:pt x="13" y="2"/>
                  </a:cubicBezTo>
                  <a:cubicBezTo>
                    <a:pt x="12" y="2"/>
                    <a:pt x="11" y="2"/>
                    <a:pt x="9" y="2"/>
                  </a:cubicBezTo>
                  <a:close/>
                  <a:moveTo>
                    <a:pt x="7" y="0"/>
                  </a:moveTo>
                  <a:cubicBezTo>
                    <a:pt x="5" y="0"/>
                    <a:pt x="4" y="0"/>
                    <a:pt x="4" y="0"/>
                  </a:cubicBezTo>
                  <a:cubicBezTo>
                    <a:pt x="4" y="1"/>
                    <a:pt x="4" y="1"/>
                    <a:pt x="4" y="1"/>
                  </a:cubicBezTo>
                  <a:cubicBezTo>
                    <a:pt x="4" y="1"/>
                    <a:pt x="4" y="1"/>
                    <a:pt x="4" y="1"/>
                  </a:cubicBezTo>
                  <a:cubicBezTo>
                    <a:pt x="4" y="1"/>
                    <a:pt x="5" y="1"/>
                    <a:pt x="5" y="2"/>
                  </a:cubicBezTo>
                  <a:cubicBezTo>
                    <a:pt x="6" y="2"/>
                    <a:pt x="7" y="2"/>
                    <a:pt x="8" y="2"/>
                  </a:cubicBezTo>
                  <a:cubicBezTo>
                    <a:pt x="9" y="2"/>
                    <a:pt x="10" y="2"/>
                    <a:pt x="10" y="2"/>
                  </a:cubicBezTo>
                  <a:cubicBezTo>
                    <a:pt x="10" y="1"/>
                    <a:pt x="10" y="1"/>
                    <a:pt x="10" y="1"/>
                  </a:cubicBezTo>
                  <a:cubicBezTo>
                    <a:pt x="10" y="1"/>
                    <a:pt x="10" y="0"/>
                    <a:pt x="9" y="0"/>
                  </a:cubicBezTo>
                  <a:cubicBezTo>
                    <a:pt x="8" y="0"/>
                    <a:pt x="8" y="0"/>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176"/>
            <p:cNvSpPr>
              <a:spLocks/>
            </p:cNvSpPr>
            <p:nvPr/>
          </p:nvSpPr>
          <p:spPr bwMode="auto">
            <a:xfrm>
              <a:off x="5451475" y="3629026"/>
              <a:ext cx="20638" cy="4763"/>
            </a:xfrm>
            <a:custGeom>
              <a:avLst/>
              <a:gdLst>
                <a:gd name="T0" fmla="*/ 8 w 11"/>
                <a:gd name="T1" fmla="*/ 3 h 3"/>
                <a:gd name="T2" fmla="*/ 10 w 11"/>
                <a:gd name="T3" fmla="*/ 3 h 3"/>
                <a:gd name="T4" fmla="*/ 11 w 11"/>
                <a:gd name="T5" fmla="*/ 3 h 3"/>
                <a:gd name="T6" fmla="*/ 9 w 11"/>
                <a:gd name="T7" fmla="*/ 3 h 3"/>
                <a:gd name="T8" fmla="*/ 8 w 11"/>
                <a:gd name="T9" fmla="*/ 3 h 3"/>
                <a:gd name="T10" fmla="*/ 3 w 11"/>
                <a:gd name="T11" fmla="*/ 2 h 3"/>
                <a:gd name="T12" fmla="*/ 2 w 11"/>
                <a:gd name="T13" fmla="*/ 1 h 3"/>
                <a:gd name="T14" fmla="*/ 0 w 11"/>
                <a:gd name="T15" fmla="*/ 1 h 3"/>
                <a:gd name="T16" fmla="*/ 0 w 11"/>
                <a:gd name="T17" fmla="*/ 1 h 3"/>
                <a:gd name="T18" fmla="*/ 2 w 11"/>
                <a:gd name="T19" fmla="*/ 1 h 3"/>
                <a:gd name="T20" fmla="*/ 2 w 11"/>
                <a:gd name="T21" fmla="*/ 0 h 3"/>
                <a:gd name="T22" fmla="*/ 4 w 11"/>
                <a:gd name="T23" fmla="*/ 0 h 3"/>
                <a:gd name="T24" fmla="*/ 5 w 11"/>
                <a:gd name="T25" fmla="*/ 1 h 3"/>
                <a:gd name="T26" fmla="*/ 8 w 11"/>
                <a:gd name="T27" fmla="*/ 1 h 3"/>
                <a:gd name="T28" fmla="*/ 9 w 11"/>
                <a:gd name="T29" fmla="*/ 1 h 3"/>
                <a:gd name="T30" fmla="*/ 5 w 11"/>
                <a:gd name="T31" fmla="*/ 1 h 3"/>
                <a:gd name="T32" fmla="*/ 6 w 11"/>
                <a:gd name="T33" fmla="*/ 2 h 3"/>
                <a:gd name="T34" fmla="*/ 7 w 11"/>
                <a:gd name="T35" fmla="*/ 3 h 3"/>
                <a:gd name="T36" fmla="*/ 8 w 11"/>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 h="3">
                  <a:moveTo>
                    <a:pt x="8" y="3"/>
                  </a:moveTo>
                  <a:cubicBezTo>
                    <a:pt x="9" y="3"/>
                    <a:pt x="10" y="3"/>
                    <a:pt x="10" y="3"/>
                  </a:cubicBezTo>
                  <a:cubicBezTo>
                    <a:pt x="11" y="3"/>
                    <a:pt x="11" y="3"/>
                    <a:pt x="11" y="3"/>
                  </a:cubicBezTo>
                  <a:cubicBezTo>
                    <a:pt x="9" y="3"/>
                    <a:pt x="9" y="3"/>
                    <a:pt x="9" y="3"/>
                  </a:cubicBezTo>
                  <a:cubicBezTo>
                    <a:pt x="9" y="3"/>
                    <a:pt x="8" y="3"/>
                    <a:pt x="8" y="3"/>
                  </a:cubicBezTo>
                  <a:cubicBezTo>
                    <a:pt x="5" y="3"/>
                    <a:pt x="4" y="3"/>
                    <a:pt x="3" y="2"/>
                  </a:cubicBezTo>
                  <a:cubicBezTo>
                    <a:pt x="2" y="1"/>
                    <a:pt x="2" y="1"/>
                    <a:pt x="2" y="1"/>
                  </a:cubicBezTo>
                  <a:cubicBezTo>
                    <a:pt x="1" y="1"/>
                    <a:pt x="1" y="1"/>
                    <a:pt x="0" y="1"/>
                  </a:cubicBezTo>
                  <a:cubicBezTo>
                    <a:pt x="0" y="1"/>
                    <a:pt x="0" y="1"/>
                    <a:pt x="0" y="1"/>
                  </a:cubicBezTo>
                  <a:cubicBezTo>
                    <a:pt x="1" y="1"/>
                    <a:pt x="1" y="1"/>
                    <a:pt x="2" y="1"/>
                  </a:cubicBezTo>
                  <a:cubicBezTo>
                    <a:pt x="2" y="0"/>
                    <a:pt x="2" y="0"/>
                    <a:pt x="2" y="0"/>
                  </a:cubicBezTo>
                  <a:cubicBezTo>
                    <a:pt x="3" y="0"/>
                    <a:pt x="4" y="0"/>
                    <a:pt x="4" y="0"/>
                  </a:cubicBezTo>
                  <a:cubicBezTo>
                    <a:pt x="5" y="1"/>
                    <a:pt x="5" y="1"/>
                    <a:pt x="5" y="1"/>
                  </a:cubicBezTo>
                  <a:cubicBezTo>
                    <a:pt x="6" y="1"/>
                    <a:pt x="7" y="1"/>
                    <a:pt x="8" y="1"/>
                  </a:cubicBezTo>
                  <a:cubicBezTo>
                    <a:pt x="9" y="1"/>
                    <a:pt x="9" y="1"/>
                    <a:pt x="9" y="1"/>
                  </a:cubicBezTo>
                  <a:cubicBezTo>
                    <a:pt x="7" y="1"/>
                    <a:pt x="6" y="1"/>
                    <a:pt x="5" y="1"/>
                  </a:cubicBezTo>
                  <a:cubicBezTo>
                    <a:pt x="6" y="2"/>
                    <a:pt x="6" y="2"/>
                    <a:pt x="6" y="2"/>
                  </a:cubicBezTo>
                  <a:cubicBezTo>
                    <a:pt x="7" y="3"/>
                    <a:pt x="7" y="3"/>
                    <a:pt x="7" y="3"/>
                  </a:cubicBezTo>
                  <a:cubicBezTo>
                    <a:pt x="7" y="3"/>
                    <a:pt x="8" y="3"/>
                    <a:pt x="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77"/>
            <p:cNvSpPr>
              <a:spLocks noEditPoints="1"/>
            </p:cNvSpPr>
            <p:nvPr/>
          </p:nvSpPr>
          <p:spPr bwMode="auto">
            <a:xfrm>
              <a:off x="5470525" y="3629026"/>
              <a:ext cx="9525" cy="4763"/>
            </a:xfrm>
            <a:custGeom>
              <a:avLst/>
              <a:gdLst>
                <a:gd name="T0" fmla="*/ 0 w 6"/>
                <a:gd name="T1" fmla="*/ 0 h 3"/>
                <a:gd name="T2" fmla="*/ 1 w 6"/>
                <a:gd name="T3" fmla="*/ 0 h 3"/>
                <a:gd name="T4" fmla="*/ 2 w 6"/>
                <a:gd name="T5" fmla="*/ 0 h 3"/>
                <a:gd name="T6" fmla="*/ 3 w 6"/>
                <a:gd name="T7" fmla="*/ 0 h 3"/>
                <a:gd name="T8" fmla="*/ 4 w 6"/>
                <a:gd name="T9" fmla="*/ 0 h 3"/>
                <a:gd name="T10" fmla="*/ 3 w 6"/>
                <a:gd name="T11" fmla="*/ 0 h 3"/>
                <a:gd name="T12" fmla="*/ 2 w 6"/>
                <a:gd name="T13" fmla="*/ 0 h 3"/>
                <a:gd name="T14" fmla="*/ 1 w 6"/>
                <a:gd name="T15" fmla="*/ 0 h 3"/>
                <a:gd name="T16" fmla="*/ 0 w 6"/>
                <a:gd name="T17" fmla="*/ 0 h 3"/>
                <a:gd name="T18" fmla="*/ 6 w 6"/>
                <a:gd name="T19" fmla="*/ 3 h 3"/>
                <a:gd name="T20" fmla="*/ 3 w 6"/>
                <a:gd name="T21" fmla="*/ 3 h 3"/>
                <a:gd name="T22" fmla="*/ 1 w 6"/>
                <a:gd name="T23" fmla="*/ 1 h 3"/>
                <a:gd name="T24" fmla="*/ 4 w 6"/>
                <a:gd name="T25" fmla="*/ 1 h 3"/>
                <a:gd name="T26" fmla="*/ 6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0"/>
                  </a:moveTo>
                  <a:cubicBezTo>
                    <a:pt x="1" y="0"/>
                    <a:pt x="1" y="0"/>
                    <a:pt x="1" y="0"/>
                  </a:cubicBezTo>
                  <a:cubicBezTo>
                    <a:pt x="1" y="0"/>
                    <a:pt x="1" y="0"/>
                    <a:pt x="2" y="0"/>
                  </a:cubicBezTo>
                  <a:cubicBezTo>
                    <a:pt x="2" y="0"/>
                    <a:pt x="3" y="0"/>
                    <a:pt x="3" y="0"/>
                  </a:cubicBezTo>
                  <a:cubicBezTo>
                    <a:pt x="4" y="0"/>
                    <a:pt x="4" y="0"/>
                    <a:pt x="4" y="0"/>
                  </a:cubicBezTo>
                  <a:cubicBezTo>
                    <a:pt x="3" y="0"/>
                    <a:pt x="3" y="0"/>
                    <a:pt x="3" y="0"/>
                  </a:cubicBezTo>
                  <a:cubicBezTo>
                    <a:pt x="3" y="0"/>
                    <a:pt x="3" y="0"/>
                    <a:pt x="2" y="0"/>
                  </a:cubicBezTo>
                  <a:cubicBezTo>
                    <a:pt x="2" y="0"/>
                    <a:pt x="1" y="0"/>
                    <a:pt x="1" y="0"/>
                  </a:cubicBezTo>
                  <a:lnTo>
                    <a:pt x="0" y="0"/>
                  </a:lnTo>
                  <a:close/>
                  <a:moveTo>
                    <a:pt x="6" y="3"/>
                  </a:moveTo>
                  <a:cubicBezTo>
                    <a:pt x="5" y="3"/>
                    <a:pt x="4" y="3"/>
                    <a:pt x="3" y="3"/>
                  </a:cubicBezTo>
                  <a:cubicBezTo>
                    <a:pt x="3" y="2"/>
                    <a:pt x="2" y="2"/>
                    <a:pt x="1" y="1"/>
                  </a:cubicBezTo>
                  <a:cubicBezTo>
                    <a:pt x="2" y="1"/>
                    <a:pt x="3" y="1"/>
                    <a:pt x="4" y="1"/>
                  </a:cubicBezTo>
                  <a:cubicBezTo>
                    <a:pt x="5" y="2"/>
                    <a:pt x="5" y="2"/>
                    <a:pt x="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78"/>
            <p:cNvSpPr>
              <a:spLocks noEditPoints="1"/>
            </p:cNvSpPr>
            <p:nvPr/>
          </p:nvSpPr>
          <p:spPr bwMode="auto">
            <a:xfrm>
              <a:off x="5484813" y="3630613"/>
              <a:ext cx="23813" cy="3175"/>
            </a:xfrm>
            <a:custGeom>
              <a:avLst/>
              <a:gdLst>
                <a:gd name="T0" fmla="*/ 13 w 13"/>
                <a:gd name="T1" fmla="*/ 1 h 2"/>
                <a:gd name="T2" fmla="*/ 12 w 13"/>
                <a:gd name="T3" fmla="*/ 2 h 2"/>
                <a:gd name="T4" fmla="*/ 8 w 13"/>
                <a:gd name="T5" fmla="*/ 2 h 2"/>
                <a:gd name="T6" fmla="*/ 4 w 13"/>
                <a:gd name="T7" fmla="*/ 2 h 2"/>
                <a:gd name="T8" fmla="*/ 2 w 13"/>
                <a:gd name="T9" fmla="*/ 2 h 2"/>
                <a:gd name="T10" fmla="*/ 0 w 13"/>
                <a:gd name="T11" fmla="*/ 1 h 2"/>
                <a:gd name="T12" fmla="*/ 1 w 13"/>
                <a:gd name="T13" fmla="*/ 0 h 2"/>
                <a:gd name="T14" fmla="*/ 5 w 13"/>
                <a:gd name="T15" fmla="*/ 0 h 2"/>
                <a:gd name="T16" fmla="*/ 10 w 13"/>
                <a:gd name="T17" fmla="*/ 0 h 2"/>
                <a:gd name="T18" fmla="*/ 13 w 13"/>
                <a:gd name="T19" fmla="*/ 1 h 2"/>
                <a:gd name="T20" fmla="*/ 3 w 13"/>
                <a:gd name="T21" fmla="*/ 1 h 2"/>
                <a:gd name="T22" fmla="*/ 7 w 13"/>
                <a:gd name="T23" fmla="*/ 2 h 2"/>
                <a:gd name="T24" fmla="*/ 10 w 13"/>
                <a:gd name="T25" fmla="*/ 1 h 2"/>
                <a:gd name="T26" fmla="*/ 6 w 13"/>
                <a:gd name="T27" fmla="*/ 0 h 2"/>
                <a:gd name="T28" fmla="*/ 3 w 13"/>
                <a:gd name="T29" fmla="*/ 0 h 2"/>
                <a:gd name="T30" fmla="*/ 3 w 13"/>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2">
                  <a:moveTo>
                    <a:pt x="13" y="1"/>
                  </a:moveTo>
                  <a:cubicBezTo>
                    <a:pt x="13" y="1"/>
                    <a:pt x="13" y="2"/>
                    <a:pt x="12" y="2"/>
                  </a:cubicBezTo>
                  <a:cubicBezTo>
                    <a:pt x="11" y="2"/>
                    <a:pt x="10" y="2"/>
                    <a:pt x="8" y="2"/>
                  </a:cubicBezTo>
                  <a:cubicBezTo>
                    <a:pt x="6" y="2"/>
                    <a:pt x="5" y="2"/>
                    <a:pt x="4" y="2"/>
                  </a:cubicBezTo>
                  <a:cubicBezTo>
                    <a:pt x="3" y="2"/>
                    <a:pt x="2" y="2"/>
                    <a:pt x="2" y="2"/>
                  </a:cubicBezTo>
                  <a:cubicBezTo>
                    <a:pt x="1" y="1"/>
                    <a:pt x="0" y="1"/>
                    <a:pt x="0" y="1"/>
                  </a:cubicBezTo>
                  <a:cubicBezTo>
                    <a:pt x="0" y="1"/>
                    <a:pt x="0" y="0"/>
                    <a:pt x="1" y="0"/>
                  </a:cubicBezTo>
                  <a:cubicBezTo>
                    <a:pt x="2" y="0"/>
                    <a:pt x="3" y="0"/>
                    <a:pt x="5" y="0"/>
                  </a:cubicBezTo>
                  <a:cubicBezTo>
                    <a:pt x="7" y="0"/>
                    <a:pt x="9" y="0"/>
                    <a:pt x="10" y="0"/>
                  </a:cubicBezTo>
                  <a:cubicBezTo>
                    <a:pt x="12" y="0"/>
                    <a:pt x="13" y="1"/>
                    <a:pt x="13" y="1"/>
                  </a:cubicBezTo>
                  <a:close/>
                  <a:moveTo>
                    <a:pt x="3" y="1"/>
                  </a:moveTo>
                  <a:cubicBezTo>
                    <a:pt x="4" y="2"/>
                    <a:pt x="5" y="2"/>
                    <a:pt x="7" y="2"/>
                  </a:cubicBezTo>
                  <a:cubicBezTo>
                    <a:pt x="9" y="2"/>
                    <a:pt x="10" y="2"/>
                    <a:pt x="10" y="1"/>
                  </a:cubicBezTo>
                  <a:cubicBezTo>
                    <a:pt x="9" y="0"/>
                    <a:pt x="8" y="0"/>
                    <a:pt x="6" y="0"/>
                  </a:cubicBezTo>
                  <a:cubicBezTo>
                    <a:pt x="5" y="0"/>
                    <a:pt x="3" y="0"/>
                    <a:pt x="3"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79"/>
            <p:cNvSpPr>
              <a:spLocks/>
            </p:cNvSpPr>
            <p:nvPr/>
          </p:nvSpPr>
          <p:spPr bwMode="auto">
            <a:xfrm>
              <a:off x="5511800" y="3630613"/>
              <a:ext cx="26988" cy="3175"/>
            </a:xfrm>
            <a:custGeom>
              <a:avLst/>
              <a:gdLst>
                <a:gd name="T0" fmla="*/ 14 w 14"/>
                <a:gd name="T1" fmla="*/ 2 h 2"/>
                <a:gd name="T2" fmla="*/ 11 w 14"/>
                <a:gd name="T3" fmla="*/ 2 h 2"/>
                <a:gd name="T4" fmla="*/ 9 w 14"/>
                <a:gd name="T5" fmla="*/ 1 h 2"/>
                <a:gd name="T6" fmla="*/ 8 w 14"/>
                <a:gd name="T7" fmla="*/ 0 h 2"/>
                <a:gd name="T8" fmla="*/ 6 w 14"/>
                <a:gd name="T9" fmla="*/ 0 h 2"/>
                <a:gd name="T10" fmla="*/ 4 w 14"/>
                <a:gd name="T11" fmla="*/ 0 h 2"/>
                <a:gd name="T12" fmla="*/ 4 w 14"/>
                <a:gd name="T13" fmla="*/ 1 h 2"/>
                <a:gd name="T14" fmla="*/ 5 w 14"/>
                <a:gd name="T15" fmla="*/ 2 h 2"/>
                <a:gd name="T16" fmla="*/ 2 w 14"/>
                <a:gd name="T17" fmla="*/ 2 h 2"/>
                <a:gd name="T18" fmla="*/ 0 w 14"/>
                <a:gd name="T19" fmla="*/ 0 h 2"/>
                <a:gd name="T20" fmla="*/ 2 w 14"/>
                <a:gd name="T21" fmla="*/ 0 h 2"/>
                <a:gd name="T22" fmla="*/ 3 w 14"/>
                <a:gd name="T23" fmla="*/ 0 h 2"/>
                <a:gd name="T24" fmla="*/ 3 w 14"/>
                <a:gd name="T25" fmla="*/ 0 h 2"/>
                <a:gd name="T26" fmla="*/ 4 w 14"/>
                <a:gd name="T27" fmla="*/ 0 h 2"/>
                <a:gd name="T28" fmla="*/ 7 w 14"/>
                <a:gd name="T29" fmla="*/ 0 h 2"/>
                <a:gd name="T30" fmla="*/ 12 w 14"/>
                <a:gd name="T31" fmla="*/ 1 h 2"/>
                <a:gd name="T32" fmla="*/ 14 w 14"/>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2">
                  <a:moveTo>
                    <a:pt x="14" y="2"/>
                  </a:moveTo>
                  <a:cubicBezTo>
                    <a:pt x="13" y="2"/>
                    <a:pt x="12" y="2"/>
                    <a:pt x="11" y="2"/>
                  </a:cubicBezTo>
                  <a:cubicBezTo>
                    <a:pt x="10" y="2"/>
                    <a:pt x="10" y="1"/>
                    <a:pt x="9" y="1"/>
                  </a:cubicBezTo>
                  <a:cubicBezTo>
                    <a:pt x="9" y="1"/>
                    <a:pt x="9" y="0"/>
                    <a:pt x="8" y="0"/>
                  </a:cubicBezTo>
                  <a:cubicBezTo>
                    <a:pt x="8" y="0"/>
                    <a:pt x="7" y="0"/>
                    <a:pt x="6" y="0"/>
                  </a:cubicBezTo>
                  <a:cubicBezTo>
                    <a:pt x="5" y="0"/>
                    <a:pt x="4" y="0"/>
                    <a:pt x="4" y="0"/>
                  </a:cubicBezTo>
                  <a:cubicBezTo>
                    <a:pt x="4" y="1"/>
                    <a:pt x="4" y="1"/>
                    <a:pt x="4" y="1"/>
                  </a:cubicBezTo>
                  <a:cubicBezTo>
                    <a:pt x="5" y="2"/>
                    <a:pt x="5" y="2"/>
                    <a:pt x="5" y="2"/>
                  </a:cubicBezTo>
                  <a:cubicBezTo>
                    <a:pt x="4" y="2"/>
                    <a:pt x="3" y="2"/>
                    <a:pt x="2" y="2"/>
                  </a:cubicBezTo>
                  <a:cubicBezTo>
                    <a:pt x="1" y="1"/>
                    <a:pt x="1" y="1"/>
                    <a:pt x="0" y="0"/>
                  </a:cubicBezTo>
                  <a:cubicBezTo>
                    <a:pt x="1" y="0"/>
                    <a:pt x="1" y="0"/>
                    <a:pt x="2" y="0"/>
                  </a:cubicBezTo>
                  <a:cubicBezTo>
                    <a:pt x="3" y="0"/>
                    <a:pt x="3" y="0"/>
                    <a:pt x="3" y="0"/>
                  </a:cubicBezTo>
                  <a:cubicBezTo>
                    <a:pt x="3" y="0"/>
                    <a:pt x="3" y="0"/>
                    <a:pt x="3" y="0"/>
                  </a:cubicBezTo>
                  <a:cubicBezTo>
                    <a:pt x="3" y="0"/>
                    <a:pt x="4" y="0"/>
                    <a:pt x="4" y="0"/>
                  </a:cubicBezTo>
                  <a:cubicBezTo>
                    <a:pt x="5" y="0"/>
                    <a:pt x="6" y="0"/>
                    <a:pt x="7" y="0"/>
                  </a:cubicBezTo>
                  <a:cubicBezTo>
                    <a:pt x="10" y="0"/>
                    <a:pt x="12" y="0"/>
                    <a:pt x="12" y="1"/>
                  </a:cubicBezTo>
                  <a:cubicBezTo>
                    <a:pt x="13" y="1"/>
                    <a:pt x="13" y="2"/>
                    <a:pt x="1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180"/>
            <p:cNvSpPr>
              <a:spLocks/>
            </p:cNvSpPr>
            <p:nvPr/>
          </p:nvSpPr>
          <p:spPr bwMode="auto">
            <a:xfrm>
              <a:off x="3573462" y="3630613"/>
              <a:ext cx="20638" cy="3175"/>
            </a:xfrm>
            <a:custGeom>
              <a:avLst/>
              <a:gdLst>
                <a:gd name="T0" fmla="*/ 5 w 11"/>
                <a:gd name="T1" fmla="*/ 2 h 2"/>
                <a:gd name="T2" fmla="*/ 0 w 11"/>
                <a:gd name="T3" fmla="*/ 2 h 2"/>
                <a:gd name="T4" fmla="*/ 0 w 11"/>
                <a:gd name="T5" fmla="*/ 1 h 2"/>
                <a:gd name="T6" fmla="*/ 2 w 11"/>
                <a:gd name="T7" fmla="*/ 0 h 2"/>
                <a:gd name="T8" fmla="*/ 7 w 11"/>
                <a:gd name="T9" fmla="*/ 0 h 2"/>
                <a:gd name="T10" fmla="*/ 11 w 11"/>
                <a:gd name="T11" fmla="*/ 0 h 2"/>
                <a:gd name="T12" fmla="*/ 10 w 11"/>
                <a:gd name="T13" fmla="*/ 0 h 2"/>
                <a:gd name="T14" fmla="*/ 7 w 11"/>
                <a:gd name="T15" fmla="*/ 0 h 2"/>
                <a:gd name="T16" fmla="*/ 3 w 11"/>
                <a:gd name="T17" fmla="*/ 1 h 2"/>
                <a:gd name="T18" fmla="*/ 3 w 11"/>
                <a:gd name="T19" fmla="*/ 2 h 2"/>
                <a:gd name="T20" fmla="*/ 5 w 11"/>
                <a:gd name="T21" fmla="*/ 2 h 2"/>
                <a:gd name="T22" fmla="*/ 9 w 11"/>
                <a:gd name="T23" fmla="*/ 2 h 2"/>
                <a:gd name="T24" fmla="*/ 9 w 11"/>
                <a:gd name="T25" fmla="*/ 2 h 2"/>
                <a:gd name="T26" fmla="*/ 7 w 11"/>
                <a:gd name="T27" fmla="*/ 2 h 2"/>
                <a:gd name="T28" fmla="*/ 5 w 11"/>
                <a:gd name="T2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2">
                  <a:moveTo>
                    <a:pt x="5" y="2"/>
                  </a:moveTo>
                  <a:cubicBezTo>
                    <a:pt x="3" y="2"/>
                    <a:pt x="1" y="2"/>
                    <a:pt x="0" y="2"/>
                  </a:cubicBezTo>
                  <a:cubicBezTo>
                    <a:pt x="0" y="2"/>
                    <a:pt x="0" y="1"/>
                    <a:pt x="0" y="1"/>
                  </a:cubicBezTo>
                  <a:cubicBezTo>
                    <a:pt x="0" y="1"/>
                    <a:pt x="1" y="0"/>
                    <a:pt x="2" y="0"/>
                  </a:cubicBezTo>
                  <a:cubicBezTo>
                    <a:pt x="4" y="0"/>
                    <a:pt x="5" y="0"/>
                    <a:pt x="7" y="0"/>
                  </a:cubicBezTo>
                  <a:cubicBezTo>
                    <a:pt x="9" y="0"/>
                    <a:pt x="10" y="0"/>
                    <a:pt x="11" y="0"/>
                  </a:cubicBezTo>
                  <a:cubicBezTo>
                    <a:pt x="10" y="0"/>
                    <a:pt x="10" y="0"/>
                    <a:pt x="10" y="0"/>
                  </a:cubicBezTo>
                  <a:cubicBezTo>
                    <a:pt x="9" y="0"/>
                    <a:pt x="8" y="0"/>
                    <a:pt x="7" y="0"/>
                  </a:cubicBezTo>
                  <a:cubicBezTo>
                    <a:pt x="5" y="0"/>
                    <a:pt x="3" y="0"/>
                    <a:pt x="3" y="1"/>
                  </a:cubicBezTo>
                  <a:cubicBezTo>
                    <a:pt x="3" y="2"/>
                    <a:pt x="3" y="2"/>
                    <a:pt x="3" y="2"/>
                  </a:cubicBezTo>
                  <a:cubicBezTo>
                    <a:pt x="3" y="2"/>
                    <a:pt x="4" y="2"/>
                    <a:pt x="5" y="2"/>
                  </a:cubicBezTo>
                  <a:cubicBezTo>
                    <a:pt x="6" y="2"/>
                    <a:pt x="8" y="2"/>
                    <a:pt x="9" y="2"/>
                  </a:cubicBezTo>
                  <a:cubicBezTo>
                    <a:pt x="9" y="2"/>
                    <a:pt x="9" y="2"/>
                    <a:pt x="9" y="2"/>
                  </a:cubicBezTo>
                  <a:cubicBezTo>
                    <a:pt x="8" y="2"/>
                    <a:pt x="7" y="2"/>
                    <a:pt x="7" y="2"/>
                  </a:cubicBezTo>
                  <a:cubicBezTo>
                    <a:pt x="6" y="2"/>
                    <a:pt x="6"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181"/>
            <p:cNvSpPr>
              <a:spLocks noEditPoints="1"/>
            </p:cNvSpPr>
            <p:nvPr/>
          </p:nvSpPr>
          <p:spPr bwMode="auto">
            <a:xfrm>
              <a:off x="3595687" y="3630613"/>
              <a:ext cx="22225" cy="3175"/>
            </a:xfrm>
            <a:custGeom>
              <a:avLst/>
              <a:gdLst>
                <a:gd name="T0" fmla="*/ 12 w 12"/>
                <a:gd name="T1" fmla="*/ 1 h 2"/>
                <a:gd name="T2" fmla="*/ 10 w 12"/>
                <a:gd name="T3" fmla="*/ 2 h 2"/>
                <a:gd name="T4" fmla="*/ 5 w 12"/>
                <a:gd name="T5" fmla="*/ 2 h 2"/>
                <a:gd name="T6" fmla="*/ 2 w 12"/>
                <a:gd name="T7" fmla="*/ 2 h 2"/>
                <a:gd name="T8" fmla="*/ 0 w 12"/>
                <a:gd name="T9" fmla="*/ 2 h 2"/>
                <a:gd name="T10" fmla="*/ 0 w 12"/>
                <a:gd name="T11" fmla="*/ 1 h 2"/>
                <a:gd name="T12" fmla="*/ 2 w 12"/>
                <a:gd name="T13" fmla="*/ 0 h 2"/>
                <a:gd name="T14" fmla="*/ 7 w 12"/>
                <a:gd name="T15" fmla="*/ 0 h 2"/>
                <a:gd name="T16" fmla="*/ 12 w 12"/>
                <a:gd name="T17" fmla="*/ 0 h 2"/>
                <a:gd name="T18" fmla="*/ 12 w 12"/>
                <a:gd name="T19" fmla="*/ 1 h 2"/>
                <a:gd name="T20" fmla="*/ 3 w 12"/>
                <a:gd name="T21" fmla="*/ 1 h 2"/>
                <a:gd name="T22" fmla="*/ 5 w 12"/>
                <a:gd name="T23" fmla="*/ 2 h 2"/>
                <a:gd name="T24" fmla="*/ 9 w 12"/>
                <a:gd name="T25" fmla="*/ 1 h 2"/>
                <a:gd name="T26" fmla="*/ 7 w 12"/>
                <a:gd name="T27" fmla="*/ 0 h 2"/>
                <a:gd name="T28" fmla="*/ 4 w 12"/>
                <a:gd name="T29" fmla="*/ 0 h 2"/>
                <a:gd name="T30" fmla="*/ 3 w 12"/>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2">
                  <a:moveTo>
                    <a:pt x="12" y="1"/>
                  </a:moveTo>
                  <a:cubicBezTo>
                    <a:pt x="12" y="1"/>
                    <a:pt x="11" y="2"/>
                    <a:pt x="10" y="2"/>
                  </a:cubicBezTo>
                  <a:cubicBezTo>
                    <a:pt x="9" y="2"/>
                    <a:pt x="7" y="2"/>
                    <a:pt x="5" y="2"/>
                  </a:cubicBezTo>
                  <a:cubicBezTo>
                    <a:pt x="4" y="2"/>
                    <a:pt x="3" y="2"/>
                    <a:pt x="2" y="2"/>
                  </a:cubicBezTo>
                  <a:cubicBezTo>
                    <a:pt x="1" y="2"/>
                    <a:pt x="0" y="2"/>
                    <a:pt x="0" y="2"/>
                  </a:cubicBezTo>
                  <a:cubicBezTo>
                    <a:pt x="0" y="1"/>
                    <a:pt x="0" y="1"/>
                    <a:pt x="0" y="1"/>
                  </a:cubicBezTo>
                  <a:cubicBezTo>
                    <a:pt x="0" y="1"/>
                    <a:pt x="1" y="0"/>
                    <a:pt x="2" y="0"/>
                  </a:cubicBezTo>
                  <a:cubicBezTo>
                    <a:pt x="4" y="0"/>
                    <a:pt x="5" y="0"/>
                    <a:pt x="7" y="0"/>
                  </a:cubicBezTo>
                  <a:cubicBezTo>
                    <a:pt x="9" y="0"/>
                    <a:pt x="11" y="0"/>
                    <a:pt x="12" y="0"/>
                  </a:cubicBezTo>
                  <a:cubicBezTo>
                    <a:pt x="12" y="0"/>
                    <a:pt x="12" y="1"/>
                    <a:pt x="12" y="1"/>
                  </a:cubicBezTo>
                  <a:close/>
                  <a:moveTo>
                    <a:pt x="3" y="1"/>
                  </a:moveTo>
                  <a:cubicBezTo>
                    <a:pt x="2" y="2"/>
                    <a:pt x="3" y="2"/>
                    <a:pt x="5" y="2"/>
                  </a:cubicBezTo>
                  <a:cubicBezTo>
                    <a:pt x="8" y="2"/>
                    <a:pt x="9" y="2"/>
                    <a:pt x="9" y="1"/>
                  </a:cubicBezTo>
                  <a:cubicBezTo>
                    <a:pt x="10" y="0"/>
                    <a:pt x="9" y="0"/>
                    <a:pt x="7" y="0"/>
                  </a:cubicBezTo>
                  <a:cubicBezTo>
                    <a:pt x="6" y="0"/>
                    <a:pt x="5" y="0"/>
                    <a:pt x="4" y="0"/>
                  </a:cubicBezTo>
                  <a:cubicBezTo>
                    <a:pt x="3" y="0"/>
                    <a:pt x="3"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182"/>
            <p:cNvSpPr>
              <a:spLocks/>
            </p:cNvSpPr>
            <p:nvPr/>
          </p:nvSpPr>
          <p:spPr bwMode="auto">
            <a:xfrm>
              <a:off x="3622675" y="3630613"/>
              <a:ext cx="38100" cy="3175"/>
            </a:xfrm>
            <a:custGeom>
              <a:avLst/>
              <a:gdLst>
                <a:gd name="T0" fmla="*/ 11 w 20"/>
                <a:gd name="T1" fmla="*/ 2 h 2"/>
                <a:gd name="T2" fmla="*/ 8 w 20"/>
                <a:gd name="T3" fmla="*/ 2 h 2"/>
                <a:gd name="T4" fmla="*/ 9 w 20"/>
                <a:gd name="T5" fmla="*/ 1 h 2"/>
                <a:gd name="T6" fmla="*/ 9 w 20"/>
                <a:gd name="T7" fmla="*/ 0 h 2"/>
                <a:gd name="T8" fmla="*/ 7 w 20"/>
                <a:gd name="T9" fmla="*/ 0 h 2"/>
                <a:gd name="T10" fmla="*/ 5 w 20"/>
                <a:gd name="T11" fmla="*/ 0 h 2"/>
                <a:gd name="T12" fmla="*/ 3 w 20"/>
                <a:gd name="T13" fmla="*/ 1 h 2"/>
                <a:gd name="T14" fmla="*/ 2 w 20"/>
                <a:gd name="T15" fmla="*/ 2 h 2"/>
                <a:gd name="T16" fmla="*/ 0 w 20"/>
                <a:gd name="T17" fmla="*/ 2 h 2"/>
                <a:gd name="T18" fmla="*/ 2 w 20"/>
                <a:gd name="T19" fmla="*/ 0 h 2"/>
                <a:gd name="T20" fmla="*/ 4 w 20"/>
                <a:gd name="T21" fmla="*/ 0 h 2"/>
                <a:gd name="T22" fmla="*/ 4 w 20"/>
                <a:gd name="T23" fmla="*/ 0 h 2"/>
                <a:gd name="T24" fmla="*/ 4 w 20"/>
                <a:gd name="T25" fmla="*/ 0 h 2"/>
                <a:gd name="T26" fmla="*/ 6 w 20"/>
                <a:gd name="T27" fmla="*/ 0 h 2"/>
                <a:gd name="T28" fmla="*/ 8 w 20"/>
                <a:gd name="T29" fmla="*/ 0 h 2"/>
                <a:gd name="T30" fmla="*/ 12 w 20"/>
                <a:gd name="T31" fmla="*/ 0 h 2"/>
                <a:gd name="T32" fmla="*/ 12 w 20"/>
                <a:gd name="T33" fmla="*/ 0 h 2"/>
                <a:gd name="T34" fmla="*/ 14 w 20"/>
                <a:gd name="T35" fmla="*/ 0 h 2"/>
                <a:gd name="T36" fmla="*/ 17 w 20"/>
                <a:gd name="T37" fmla="*/ 0 h 2"/>
                <a:gd name="T38" fmla="*/ 20 w 20"/>
                <a:gd name="T39" fmla="*/ 0 h 2"/>
                <a:gd name="T40" fmla="*/ 20 w 20"/>
                <a:gd name="T41" fmla="*/ 1 h 2"/>
                <a:gd name="T42" fmla="*/ 19 w 20"/>
                <a:gd name="T43" fmla="*/ 2 h 2"/>
                <a:gd name="T44" fmla="*/ 16 w 20"/>
                <a:gd name="T45" fmla="*/ 2 h 2"/>
                <a:gd name="T46" fmla="*/ 18 w 20"/>
                <a:gd name="T47" fmla="*/ 1 h 2"/>
                <a:gd name="T48" fmla="*/ 17 w 20"/>
                <a:gd name="T49" fmla="*/ 0 h 2"/>
                <a:gd name="T50" fmla="*/ 16 w 20"/>
                <a:gd name="T51" fmla="*/ 0 h 2"/>
                <a:gd name="T52" fmla="*/ 13 w 20"/>
                <a:gd name="T53" fmla="*/ 0 h 2"/>
                <a:gd name="T54" fmla="*/ 12 w 20"/>
                <a:gd name="T55" fmla="*/ 1 h 2"/>
                <a:gd name="T56" fmla="*/ 11 w 20"/>
                <a:gd name="T5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 h="2">
                  <a:moveTo>
                    <a:pt x="11" y="2"/>
                  </a:moveTo>
                  <a:cubicBezTo>
                    <a:pt x="10" y="2"/>
                    <a:pt x="9" y="2"/>
                    <a:pt x="8" y="2"/>
                  </a:cubicBezTo>
                  <a:cubicBezTo>
                    <a:pt x="8" y="2"/>
                    <a:pt x="9" y="1"/>
                    <a:pt x="9" y="1"/>
                  </a:cubicBezTo>
                  <a:cubicBezTo>
                    <a:pt x="9" y="0"/>
                    <a:pt x="9" y="0"/>
                    <a:pt x="9" y="0"/>
                  </a:cubicBezTo>
                  <a:cubicBezTo>
                    <a:pt x="9" y="0"/>
                    <a:pt x="8" y="0"/>
                    <a:pt x="7" y="0"/>
                  </a:cubicBezTo>
                  <a:cubicBezTo>
                    <a:pt x="6" y="0"/>
                    <a:pt x="5" y="0"/>
                    <a:pt x="5" y="0"/>
                  </a:cubicBezTo>
                  <a:cubicBezTo>
                    <a:pt x="4" y="0"/>
                    <a:pt x="3" y="1"/>
                    <a:pt x="3" y="1"/>
                  </a:cubicBezTo>
                  <a:cubicBezTo>
                    <a:pt x="2" y="2"/>
                    <a:pt x="2" y="2"/>
                    <a:pt x="2" y="2"/>
                  </a:cubicBezTo>
                  <a:cubicBezTo>
                    <a:pt x="1" y="2"/>
                    <a:pt x="0" y="2"/>
                    <a:pt x="0" y="2"/>
                  </a:cubicBezTo>
                  <a:cubicBezTo>
                    <a:pt x="0" y="1"/>
                    <a:pt x="1" y="1"/>
                    <a:pt x="2" y="0"/>
                  </a:cubicBezTo>
                  <a:cubicBezTo>
                    <a:pt x="2" y="0"/>
                    <a:pt x="3" y="0"/>
                    <a:pt x="4" y="0"/>
                  </a:cubicBezTo>
                  <a:cubicBezTo>
                    <a:pt x="4" y="0"/>
                    <a:pt x="4" y="0"/>
                    <a:pt x="4" y="0"/>
                  </a:cubicBezTo>
                  <a:cubicBezTo>
                    <a:pt x="4" y="0"/>
                    <a:pt x="4" y="0"/>
                    <a:pt x="4" y="0"/>
                  </a:cubicBezTo>
                  <a:cubicBezTo>
                    <a:pt x="4" y="0"/>
                    <a:pt x="5" y="0"/>
                    <a:pt x="6" y="0"/>
                  </a:cubicBezTo>
                  <a:cubicBezTo>
                    <a:pt x="7" y="0"/>
                    <a:pt x="7" y="0"/>
                    <a:pt x="8" y="0"/>
                  </a:cubicBezTo>
                  <a:cubicBezTo>
                    <a:pt x="10" y="0"/>
                    <a:pt x="12" y="0"/>
                    <a:pt x="12" y="0"/>
                  </a:cubicBezTo>
                  <a:cubicBezTo>
                    <a:pt x="12" y="0"/>
                    <a:pt x="12" y="0"/>
                    <a:pt x="12" y="0"/>
                  </a:cubicBezTo>
                  <a:cubicBezTo>
                    <a:pt x="13" y="0"/>
                    <a:pt x="13" y="0"/>
                    <a:pt x="14" y="0"/>
                  </a:cubicBezTo>
                  <a:cubicBezTo>
                    <a:pt x="15" y="0"/>
                    <a:pt x="16" y="0"/>
                    <a:pt x="17" y="0"/>
                  </a:cubicBezTo>
                  <a:cubicBezTo>
                    <a:pt x="18" y="0"/>
                    <a:pt x="19" y="0"/>
                    <a:pt x="20" y="0"/>
                  </a:cubicBezTo>
                  <a:cubicBezTo>
                    <a:pt x="20" y="0"/>
                    <a:pt x="20" y="1"/>
                    <a:pt x="20" y="1"/>
                  </a:cubicBezTo>
                  <a:cubicBezTo>
                    <a:pt x="20" y="1"/>
                    <a:pt x="20" y="2"/>
                    <a:pt x="19" y="2"/>
                  </a:cubicBezTo>
                  <a:cubicBezTo>
                    <a:pt x="18" y="2"/>
                    <a:pt x="17" y="2"/>
                    <a:pt x="16" y="2"/>
                  </a:cubicBezTo>
                  <a:cubicBezTo>
                    <a:pt x="17" y="2"/>
                    <a:pt x="17" y="1"/>
                    <a:pt x="18" y="1"/>
                  </a:cubicBezTo>
                  <a:cubicBezTo>
                    <a:pt x="17" y="0"/>
                    <a:pt x="17" y="0"/>
                    <a:pt x="17" y="0"/>
                  </a:cubicBezTo>
                  <a:cubicBezTo>
                    <a:pt x="17" y="0"/>
                    <a:pt x="16" y="0"/>
                    <a:pt x="16" y="0"/>
                  </a:cubicBezTo>
                  <a:cubicBezTo>
                    <a:pt x="15" y="0"/>
                    <a:pt x="14" y="0"/>
                    <a:pt x="13" y="0"/>
                  </a:cubicBezTo>
                  <a:cubicBezTo>
                    <a:pt x="12" y="0"/>
                    <a:pt x="12" y="1"/>
                    <a:pt x="12" y="1"/>
                  </a:cubicBezTo>
                  <a:lnTo>
                    <a:pt x="1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183"/>
            <p:cNvSpPr>
              <a:spLocks/>
            </p:cNvSpPr>
            <p:nvPr/>
          </p:nvSpPr>
          <p:spPr bwMode="auto">
            <a:xfrm>
              <a:off x="3665537" y="3630613"/>
              <a:ext cx="38100" cy="3175"/>
            </a:xfrm>
            <a:custGeom>
              <a:avLst/>
              <a:gdLst>
                <a:gd name="T0" fmla="*/ 11 w 21"/>
                <a:gd name="T1" fmla="*/ 2 h 2"/>
                <a:gd name="T2" fmla="*/ 8 w 21"/>
                <a:gd name="T3" fmla="*/ 2 h 2"/>
                <a:gd name="T4" fmla="*/ 10 w 21"/>
                <a:gd name="T5" fmla="*/ 1 h 2"/>
                <a:gd name="T6" fmla="*/ 9 w 21"/>
                <a:gd name="T7" fmla="*/ 0 h 2"/>
                <a:gd name="T8" fmla="*/ 8 w 21"/>
                <a:gd name="T9" fmla="*/ 0 h 2"/>
                <a:gd name="T10" fmla="*/ 5 w 21"/>
                <a:gd name="T11" fmla="*/ 0 h 2"/>
                <a:gd name="T12" fmla="*/ 4 w 21"/>
                <a:gd name="T13" fmla="*/ 1 h 2"/>
                <a:gd name="T14" fmla="*/ 3 w 21"/>
                <a:gd name="T15" fmla="*/ 2 h 2"/>
                <a:gd name="T16" fmla="*/ 0 w 21"/>
                <a:gd name="T17" fmla="*/ 2 h 2"/>
                <a:gd name="T18" fmla="*/ 2 w 21"/>
                <a:gd name="T19" fmla="*/ 0 h 2"/>
                <a:gd name="T20" fmla="*/ 4 w 21"/>
                <a:gd name="T21" fmla="*/ 0 h 2"/>
                <a:gd name="T22" fmla="*/ 4 w 21"/>
                <a:gd name="T23" fmla="*/ 0 h 2"/>
                <a:gd name="T24" fmla="*/ 4 w 21"/>
                <a:gd name="T25" fmla="*/ 0 h 2"/>
                <a:gd name="T26" fmla="*/ 6 w 21"/>
                <a:gd name="T27" fmla="*/ 0 h 2"/>
                <a:gd name="T28" fmla="*/ 9 w 21"/>
                <a:gd name="T29" fmla="*/ 0 h 2"/>
                <a:gd name="T30" fmla="*/ 12 w 21"/>
                <a:gd name="T31" fmla="*/ 0 h 2"/>
                <a:gd name="T32" fmla="*/ 13 w 21"/>
                <a:gd name="T33" fmla="*/ 0 h 2"/>
                <a:gd name="T34" fmla="*/ 14 w 21"/>
                <a:gd name="T35" fmla="*/ 0 h 2"/>
                <a:gd name="T36" fmla="*/ 17 w 21"/>
                <a:gd name="T37" fmla="*/ 0 h 2"/>
                <a:gd name="T38" fmla="*/ 20 w 21"/>
                <a:gd name="T39" fmla="*/ 0 h 2"/>
                <a:gd name="T40" fmla="*/ 21 w 21"/>
                <a:gd name="T41" fmla="*/ 1 h 2"/>
                <a:gd name="T42" fmla="*/ 19 w 21"/>
                <a:gd name="T43" fmla="*/ 2 h 2"/>
                <a:gd name="T44" fmla="*/ 17 w 21"/>
                <a:gd name="T45" fmla="*/ 2 h 2"/>
                <a:gd name="T46" fmla="*/ 18 w 21"/>
                <a:gd name="T47" fmla="*/ 1 h 2"/>
                <a:gd name="T48" fmla="*/ 18 w 21"/>
                <a:gd name="T49" fmla="*/ 0 h 2"/>
                <a:gd name="T50" fmla="*/ 16 w 21"/>
                <a:gd name="T51" fmla="*/ 0 h 2"/>
                <a:gd name="T52" fmla="*/ 13 w 21"/>
                <a:gd name="T53" fmla="*/ 0 h 2"/>
                <a:gd name="T54" fmla="*/ 12 w 21"/>
                <a:gd name="T55" fmla="*/ 1 h 2"/>
                <a:gd name="T56" fmla="*/ 11 w 21"/>
                <a:gd name="T5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 h="2">
                  <a:moveTo>
                    <a:pt x="11" y="2"/>
                  </a:moveTo>
                  <a:cubicBezTo>
                    <a:pt x="10" y="2"/>
                    <a:pt x="9" y="2"/>
                    <a:pt x="8" y="2"/>
                  </a:cubicBezTo>
                  <a:cubicBezTo>
                    <a:pt x="9" y="2"/>
                    <a:pt x="9" y="1"/>
                    <a:pt x="10" y="1"/>
                  </a:cubicBezTo>
                  <a:cubicBezTo>
                    <a:pt x="9" y="0"/>
                    <a:pt x="9" y="0"/>
                    <a:pt x="9" y="0"/>
                  </a:cubicBezTo>
                  <a:cubicBezTo>
                    <a:pt x="9" y="0"/>
                    <a:pt x="8" y="0"/>
                    <a:pt x="8" y="0"/>
                  </a:cubicBezTo>
                  <a:cubicBezTo>
                    <a:pt x="7" y="0"/>
                    <a:pt x="6" y="0"/>
                    <a:pt x="5" y="0"/>
                  </a:cubicBezTo>
                  <a:cubicBezTo>
                    <a:pt x="4" y="0"/>
                    <a:pt x="4" y="1"/>
                    <a:pt x="4" y="1"/>
                  </a:cubicBezTo>
                  <a:cubicBezTo>
                    <a:pt x="3" y="2"/>
                    <a:pt x="3" y="2"/>
                    <a:pt x="3" y="2"/>
                  </a:cubicBezTo>
                  <a:cubicBezTo>
                    <a:pt x="2" y="2"/>
                    <a:pt x="1" y="2"/>
                    <a:pt x="0" y="2"/>
                  </a:cubicBezTo>
                  <a:cubicBezTo>
                    <a:pt x="1" y="1"/>
                    <a:pt x="1" y="1"/>
                    <a:pt x="2" y="0"/>
                  </a:cubicBezTo>
                  <a:cubicBezTo>
                    <a:pt x="3" y="0"/>
                    <a:pt x="3" y="0"/>
                    <a:pt x="4" y="0"/>
                  </a:cubicBezTo>
                  <a:cubicBezTo>
                    <a:pt x="4" y="0"/>
                    <a:pt x="4" y="0"/>
                    <a:pt x="4" y="0"/>
                  </a:cubicBezTo>
                  <a:cubicBezTo>
                    <a:pt x="4" y="0"/>
                    <a:pt x="4" y="0"/>
                    <a:pt x="4" y="0"/>
                  </a:cubicBezTo>
                  <a:cubicBezTo>
                    <a:pt x="4" y="0"/>
                    <a:pt x="6" y="0"/>
                    <a:pt x="6" y="0"/>
                  </a:cubicBezTo>
                  <a:cubicBezTo>
                    <a:pt x="7" y="0"/>
                    <a:pt x="8" y="0"/>
                    <a:pt x="9" y="0"/>
                  </a:cubicBezTo>
                  <a:cubicBezTo>
                    <a:pt x="11" y="0"/>
                    <a:pt x="12" y="0"/>
                    <a:pt x="12" y="0"/>
                  </a:cubicBezTo>
                  <a:cubicBezTo>
                    <a:pt x="13" y="0"/>
                    <a:pt x="13" y="0"/>
                    <a:pt x="13" y="0"/>
                  </a:cubicBezTo>
                  <a:cubicBezTo>
                    <a:pt x="13" y="0"/>
                    <a:pt x="14" y="0"/>
                    <a:pt x="14" y="0"/>
                  </a:cubicBezTo>
                  <a:cubicBezTo>
                    <a:pt x="15" y="0"/>
                    <a:pt x="16" y="0"/>
                    <a:pt x="17" y="0"/>
                  </a:cubicBezTo>
                  <a:cubicBezTo>
                    <a:pt x="19" y="0"/>
                    <a:pt x="20" y="0"/>
                    <a:pt x="20" y="0"/>
                  </a:cubicBezTo>
                  <a:cubicBezTo>
                    <a:pt x="21" y="0"/>
                    <a:pt x="21" y="1"/>
                    <a:pt x="21" y="1"/>
                  </a:cubicBezTo>
                  <a:cubicBezTo>
                    <a:pt x="20" y="1"/>
                    <a:pt x="20" y="2"/>
                    <a:pt x="19" y="2"/>
                  </a:cubicBezTo>
                  <a:cubicBezTo>
                    <a:pt x="19" y="2"/>
                    <a:pt x="18" y="2"/>
                    <a:pt x="17" y="2"/>
                  </a:cubicBezTo>
                  <a:cubicBezTo>
                    <a:pt x="17" y="2"/>
                    <a:pt x="17" y="1"/>
                    <a:pt x="18" y="1"/>
                  </a:cubicBezTo>
                  <a:cubicBezTo>
                    <a:pt x="18" y="0"/>
                    <a:pt x="18" y="0"/>
                    <a:pt x="18" y="0"/>
                  </a:cubicBezTo>
                  <a:cubicBezTo>
                    <a:pt x="18" y="0"/>
                    <a:pt x="17" y="0"/>
                    <a:pt x="16" y="0"/>
                  </a:cubicBezTo>
                  <a:cubicBezTo>
                    <a:pt x="15" y="0"/>
                    <a:pt x="14" y="0"/>
                    <a:pt x="13" y="0"/>
                  </a:cubicBezTo>
                  <a:cubicBezTo>
                    <a:pt x="13" y="0"/>
                    <a:pt x="12" y="1"/>
                    <a:pt x="12" y="1"/>
                  </a:cubicBezTo>
                  <a:lnTo>
                    <a:pt x="1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184"/>
            <p:cNvSpPr>
              <a:spLocks noEditPoints="1"/>
            </p:cNvSpPr>
            <p:nvPr/>
          </p:nvSpPr>
          <p:spPr bwMode="auto">
            <a:xfrm>
              <a:off x="3708400" y="3630613"/>
              <a:ext cx="22225" cy="3175"/>
            </a:xfrm>
            <a:custGeom>
              <a:avLst/>
              <a:gdLst>
                <a:gd name="T0" fmla="*/ 9 w 12"/>
                <a:gd name="T1" fmla="*/ 2 h 2"/>
                <a:gd name="T2" fmla="*/ 8 w 12"/>
                <a:gd name="T3" fmla="*/ 2 h 2"/>
                <a:gd name="T4" fmla="*/ 8 w 12"/>
                <a:gd name="T5" fmla="*/ 2 h 2"/>
                <a:gd name="T6" fmla="*/ 6 w 12"/>
                <a:gd name="T7" fmla="*/ 2 h 2"/>
                <a:gd name="T8" fmla="*/ 4 w 12"/>
                <a:gd name="T9" fmla="*/ 2 h 2"/>
                <a:gd name="T10" fmla="*/ 1 w 12"/>
                <a:gd name="T11" fmla="*/ 2 h 2"/>
                <a:gd name="T12" fmla="*/ 0 w 12"/>
                <a:gd name="T13" fmla="*/ 2 h 2"/>
                <a:gd name="T14" fmla="*/ 2 w 12"/>
                <a:gd name="T15" fmla="*/ 1 h 2"/>
                <a:gd name="T16" fmla="*/ 7 w 12"/>
                <a:gd name="T17" fmla="*/ 1 h 2"/>
                <a:gd name="T18" fmla="*/ 9 w 12"/>
                <a:gd name="T19" fmla="*/ 1 h 2"/>
                <a:gd name="T20" fmla="*/ 9 w 12"/>
                <a:gd name="T21" fmla="*/ 1 h 2"/>
                <a:gd name="T22" fmla="*/ 9 w 12"/>
                <a:gd name="T23" fmla="*/ 0 h 2"/>
                <a:gd name="T24" fmla="*/ 7 w 12"/>
                <a:gd name="T25" fmla="*/ 0 h 2"/>
                <a:gd name="T26" fmla="*/ 5 w 12"/>
                <a:gd name="T27" fmla="*/ 0 h 2"/>
                <a:gd name="T28" fmla="*/ 3 w 12"/>
                <a:gd name="T29" fmla="*/ 0 h 2"/>
                <a:gd name="T30" fmla="*/ 3 w 12"/>
                <a:gd name="T31" fmla="*/ 0 h 2"/>
                <a:gd name="T32" fmla="*/ 5 w 12"/>
                <a:gd name="T33" fmla="*/ 0 h 2"/>
                <a:gd name="T34" fmla="*/ 8 w 12"/>
                <a:gd name="T35" fmla="*/ 0 h 2"/>
                <a:gd name="T36" fmla="*/ 11 w 12"/>
                <a:gd name="T37" fmla="*/ 0 h 2"/>
                <a:gd name="T38" fmla="*/ 12 w 12"/>
                <a:gd name="T39" fmla="*/ 1 h 2"/>
                <a:gd name="T40" fmla="*/ 11 w 12"/>
                <a:gd name="T41" fmla="*/ 2 h 2"/>
                <a:gd name="T42" fmla="*/ 9 w 12"/>
                <a:gd name="T43" fmla="*/ 2 h 2"/>
                <a:gd name="T44" fmla="*/ 5 w 12"/>
                <a:gd name="T45" fmla="*/ 2 h 2"/>
                <a:gd name="T46" fmla="*/ 7 w 12"/>
                <a:gd name="T47" fmla="*/ 2 h 2"/>
                <a:gd name="T48" fmla="*/ 9 w 12"/>
                <a:gd name="T49" fmla="*/ 1 h 2"/>
                <a:gd name="T50" fmla="*/ 9 w 12"/>
                <a:gd name="T51" fmla="*/ 1 h 2"/>
                <a:gd name="T52" fmla="*/ 7 w 12"/>
                <a:gd name="T53" fmla="*/ 1 h 2"/>
                <a:gd name="T54" fmla="*/ 4 w 12"/>
                <a:gd name="T55" fmla="*/ 1 h 2"/>
                <a:gd name="T56" fmla="*/ 3 w 12"/>
                <a:gd name="T57" fmla="*/ 2 h 2"/>
                <a:gd name="T58" fmla="*/ 3 w 12"/>
                <a:gd name="T59" fmla="*/ 2 h 2"/>
                <a:gd name="T60" fmla="*/ 5 w 12"/>
                <a:gd name="T6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 h="2">
                  <a:moveTo>
                    <a:pt x="9" y="2"/>
                  </a:moveTo>
                  <a:cubicBezTo>
                    <a:pt x="8" y="2"/>
                    <a:pt x="8" y="2"/>
                    <a:pt x="8" y="2"/>
                  </a:cubicBezTo>
                  <a:cubicBezTo>
                    <a:pt x="8" y="2"/>
                    <a:pt x="8" y="2"/>
                    <a:pt x="8" y="2"/>
                  </a:cubicBezTo>
                  <a:cubicBezTo>
                    <a:pt x="8" y="2"/>
                    <a:pt x="7" y="2"/>
                    <a:pt x="6" y="2"/>
                  </a:cubicBezTo>
                  <a:cubicBezTo>
                    <a:pt x="5" y="2"/>
                    <a:pt x="5" y="2"/>
                    <a:pt x="4" y="2"/>
                  </a:cubicBezTo>
                  <a:cubicBezTo>
                    <a:pt x="2" y="2"/>
                    <a:pt x="1" y="2"/>
                    <a:pt x="1" y="2"/>
                  </a:cubicBezTo>
                  <a:cubicBezTo>
                    <a:pt x="0" y="2"/>
                    <a:pt x="0" y="2"/>
                    <a:pt x="0" y="2"/>
                  </a:cubicBezTo>
                  <a:cubicBezTo>
                    <a:pt x="0" y="2"/>
                    <a:pt x="1" y="1"/>
                    <a:pt x="2" y="1"/>
                  </a:cubicBezTo>
                  <a:cubicBezTo>
                    <a:pt x="3" y="1"/>
                    <a:pt x="5" y="1"/>
                    <a:pt x="7" y="1"/>
                  </a:cubicBezTo>
                  <a:cubicBezTo>
                    <a:pt x="8" y="1"/>
                    <a:pt x="8" y="1"/>
                    <a:pt x="9" y="1"/>
                  </a:cubicBezTo>
                  <a:cubicBezTo>
                    <a:pt x="9" y="1"/>
                    <a:pt x="9" y="1"/>
                    <a:pt x="9" y="1"/>
                  </a:cubicBezTo>
                  <a:cubicBezTo>
                    <a:pt x="9" y="0"/>
                    <a:pt x="9" y="0"/>
                    <a:pt x="9" y="0"/>
                  </a:cubicBezTo>
                  <a:cubicBezTo>
                    <a:pt x="9" y="0"/>
                    <a:pt x="8" y="0"/>
                    <a:pt x="7" y="0"/>
                  </a:cubicBezTo>
                  <a:cubicBezTo>
                    <a:pt x="6" y="0"/>
                    <a:pt x="6" y="0"/>
                    <a:pt x="5" y="0"/>
                  </a:cubicBezTo>
                  <a:cubicBezTo>
                    <a:pt x="5" y="0"/>
                    <a:pt x="4" y="0"/>
                    <a:pt x="3" y="0"/>
                  </a:cubicBezTo>
                  <a:cubicBezTo>
                    <a:pt x="3" y="0"/>
                    <a:pt x="3" y="0"/>
                    <a:pt x="3" y="0"/>
                  </a:cubicBezTo>
                  <a:cubicBezTo>
                    <a:pt x="3" y="0"/>
                    <a:pt x="4" y="0"/>
                    <a:pt x="5" y="0"/>
                  </a:cubicBezTo>
                  <a:cubicBezTo>
                    <a:pt x="6" y="0"/>
                    <a:pt x="7" y="0"/>
                    <a:pt x="8" y="0"/>
                  </a:cubicBezTo>
                  <a:cubicBezTo>
                    <a:pt x="9" y="0"/>
                    <a:pt x="10" y="0"/>
                    <a:pt x="11" y="0"/>
                  </a:cubicBezTo>
                  <a:cubicBezTo>
                    <a:pt x="12" y="0"/>
                    <a:pt x="12" y="1"/>
                    <a:pt x="12" y="1"/>
                  </a:cubicBezTo>
                  <a:cubicBezTo>
                    <a:pt x="12" y="1"/>
                    <a:pt x="11" y="2"/>
                    <a:pt x="11" y="2"/>
                  </a:cubicBezTo>
                  <a:cubicBezTo>
                    <a:pt x="10" y="2"/>
                    <a:pt x="9" y="2"/>
                    <a:pt x="9" y="2"/>
                  </a:cubicBezTo>
                  <a:close/>
                  <a:moveTo>
                    <a:pt x="5" y="2"/>
                  </a:moveTo>
                  <a:cubicBezTo>
                    <a:pt x="6" y="2"/>
                    <a:pt x="7" y="2"/>
                    <a:pt x="7" y="2"/>
                  </a:cubicBezTo>
                  <a:cubicBezTo>
                    <a:pt x="8" y="2"/>
                    <a:pt x="9" y="1"/>
                    <a:pt x="9" y="1"/>
                  </a:cubicBezTo>
                  <a:cubicBezTo>
                    <a:pt x="9" y="1"/>
                    <a:pt x="9" y="1"/>
                    <a:pt x="9" y="1"/>
                  </a:cubicBezTo>
                  <a:cubicBezTo>
                    <a:pt x="8" y="1"/>
                    <a:pt x="8" y="1"/>
                    <a:pt x="7" y="1"/>
                  </a:cubicBezTo>
                  <a:cubicBezTo>
                    <a:pt x="6" y="1"/>
                    <a:pt x="5" y="1"/>
                    <a:pt x="4" y="1"/>
                  </a:cubicBezTo>
                  <a:cubicBezTo>
                    <a:pt x="3" y="1"/>
                    <a:pt x="3" y="2"/>
                    <a:pt x="3" y="2"/>
                  </a:cubicBezTo>
                  <a:cubicBezTo>
                    <a:pt x="3" y="2"/>
                    <a:pt x="3" y="2"/>
                    <a:pt x="3" y="2"/>
                  </a:cubicBezTo>
                  <a:cubicBezTo>
                    <a:pt x="3" y="2"/>
                    <a:pt x="4"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185"/>
            <p:cNvSpPr>
              <a:spLocks/>
            </p:cNvSpPr>
            <p:nvPr/>
          </p:nvSpPr>
          <p:spPr bwMode="auto">
            <a:xfrm>
              <a:off x="3735387" y="3630613"/>
              <a:ext cx="23813" cy="3175"/>
            </a:xfrm>
            <a:custGeom>
              <a:avLst/>
              <a:gdLst>
                <a:gd name="T0" fmla="*/ 11 w 13"/>
                <a:gd name="T1" fmla="*/ 2 h 2"/>
                <a:gd name="T2" fmla="*/ 8 w 13"/>
                <a:gd name="T3" fmla="*/ 2 h 2"/>
                <a:gd name="T4" fmla="*/ 10 w 13"/>
                <a:gd name="T5" fmla="*/ 1 h 2"/>
                <a:gd name="T6" fmla="*/ 9 w 13"/>
                <a:gd name="T7" fmla="*/ 0 h 2"/>
                <a:gd name="T8" fmla="*/ 7 w 13"/>
                <a:gd name="T9" fmla="*/ 0 h 2"/>
                <a:gd name="T10" fmla="*/ 5 w 13"/>
                <a:gd name="T11" fmla="*/ 0 h 2"/>
                <a:gd name="T12" fmla="*/ 3 w 13"/>
                <a:gd name="T13" fmla="*/ 1 h 2"/>
                <a:gd name="T14" fmla="*/ 2 w 13"/>
                <a:gd name="T15" fmla="*/ 2 h 2"/>
                <a:gd name="T16" fmla="*/ 0 w 13"/>
                <a:gd name="T17" fmla="*/ 2 h 2"/>
                <a:gd name="T18" fmla="*/ 2 w 13"/>
                <a:gd name="T19" fmla="*/ 0 h 2"/>
                <a:gd name="T20" fmla="*/ 4 w 13"/>
                <a:gd name="T21" fmla="*/ 0 h 2"/>
                <a:gd name="T22" fmla="*/ 4 w 13"/>
                <a:gd name="T23" fmla="*/ 0 h 2"/>
                <a:gd name="T24" fmla="*/ 4 w 13"/>
                <a:gd name="T25" fmla="*/ 0 h 2"/>
                <a:gd name="T26" fmla="*/ 6 w 13"/>
                <a:gd name="T27" fmla="*/ 0 h 2"/>
                <a:gd name="T28" fmla="*/ 8 w 13"/>
                <a:gd name="T29" fmla="*/ 0 h 2"/>
                <a:gd name="T30" fmla="*/ 13 w 13"/>
                <a:gd name="T31" fmla="*/ 1 h 2"/>
                <a:gd name="T32" fmla="*/ 11 w 13"/>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2">
                  <a:moveTo>
                    <a:pt x="11" y="2"/>
                  </a:moveTo>
                  <a:cubicBezTo>
                    <a:pt x="10" y="2"/>
                    <a:pt x="9" y="2"/>
                    <a:pt x="8" y="2"/>
                  </a:cubicBezTo>
                  <a:cubicBezTo>
                    <a:pt x="9" y="2"/>
                    <a:pt x="9" y="1"/>
                    <a:pt x="10" y="1"/>
                  </a:cubicBezTo>
                  <a:cubicBezTo>
                    <a:pt x="9" y="0"/>
                    <a:pt x="9" y="0"/>
                    <a:pt x="9" y="0"/>
                  </a:cubicBezTo>
                  <a:cubicBezTo>
                    <a:pt x="9" y="0"/>
                    <a:pt x="8" y="0"/>
                    <a:pt x="7" y="0"/>
                  </a:cubicBezTo>
                  <a:cubicBezTo>
                    <a:pt x="6" y="0"/>
                    <a:pt x="5" y="0"/>
                    <a:pt x="5" y="0"/>
                  </a:cubicBezTo>
                  <a:cubicBezTo>
                    <a:pt x="4" y="0"/>
                    <a:pt x="3" y="1"/>
                    <a:pt x="3" y="1"/>
                  </a:cubicBezTo>
                  <a:cubicBezTo>
                    <a:pt x="2" y="2"/>
                    <a:pt x="2" y="2"/>
                    <a:pt x="2" y="2"/>
                  </a:cubicBezTo>
                  <a:cubicBezTo>
                    <a:pt x="2" y="2"/>
                    <a:pt x="1" y="2"/>
                    <a:pt x="0" y="2"/>
                  </a:cubicBezTo>
                  <a:cubicBezTo>
                    <a:pt x="0" y="1"/>
                    <a:pt x="1" y="1"/>
                    <a:pt x="2" y="0"/>
                  </a:cubicBezTo>
                  <a:cubicBezTo>
                    <a:pt x="2" y="0"/>
                    <a:pt x="3" y="0"/>
                    <a:pt x="4" y="0"/>
                  </a:cubicBezTo>
                  <a:cubicBezTo>
                    <a:pt x="4" y="0"/>
                    <a:pt x="4" y="0"/>
                    <a:pt x="4" y="0"/>
                  </a:cubicBezTo>
                  <a:cubicBezTo>
                    <a:pt x="4" y="0"/>
                    <a:pt x="4" y="0"/>
                    <a:pt x="4" y="0"/>
                  </a:cubicBezTo>
                  <a:cubicBezTo>
                    <a:pt x="5" y="0"/>
                    <a:pt x="5" y="0"/>
                    <a:pt x="6" y="0"/>
                  </a:cubicBezTo>
                  <a:cubicBezTo>
                    <a:pt x="7" y="0"/>
                    <a:pt x="8" y="0"/>
                    <a:pt x="8" y="0"/>
                  </a:cubicBezTo>
                  <a:cubicBezTo>
                    <a:pt x="12" y="0"/>
                    <a:pt x="13" y="0"/>
                    <a:pt x="13" y="1"/>
                  </a:cubicBezTo>
                  <a:cubicBezTo>
                    <a:pt x="12" y="1"/>
                    <a:pt x="12" y="2"/>
                    <a:pt x="1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186"/>
            <p:cNvSpPr>
              <a:spLocks noEditPoints="1"/>
            </p:cNvSpPr>
            <p:nvPr/>
          </p:nvSpPr>
          <p:spPr bwMode="auto">
            <a:xfrm>
              <a:off x="3763962" y="3629026"/>
              <a:ext cx="25400" cy="4763"/>
            </a:xfrm>
            <a:custGeom>
              <a:avLst/>
              <a:gdLst>
                <a:gd name="T0" fmla="*/ 5 w 14"/>
                <a:gd name="T1" fmla="*/ 3 h 3"/>
                <a:gd name="T2" fmla="*/ 1 w 14"/>
                <a:gd name="T3" fmla="*/ 3 h 3"/>
                <a:gd name="T4" fmla="*/ 0 w 14"/>
                <a:gd name="T5" fmla="*/ 2 h 3"/>
                <a:gd name="T6" fmla="*/ 2 w 14"/>
                <a:gd name="T7" fmla="*/ 1 h 3"/>
                <a:gd name="T8" fmla="*/ 7 w 14"/>
                <a:gd name="T9" fmla="*/ 1 h 3"/>
                <a:gd name="T10" fmla="*/ 10 w 14"/>
                <a:gd name="T11" fmla="*/ 1 h 3"/>
                <a:gd name="T12" fmla="*/ 10 w 14"/>
                <a:gd name="T13" fmla="*/ 1 h 3"/>
                <a:gd name="T14" fmla="*/ 11 w 14"/>
                <a:gd name="T15" fmla="*/ 1 h 3"/>
                <a:gd name="T16" fmla="*/ 11 w 14"/>
                <a:gd name="T17" fmla="*/ 0 h 3"/>
                <a:gd name="T18" fmla="*/ 14 w 14"/>
                <a:gd name="T19" fmla="*/ 0 h 3"/>
                <a:gd name="T20" fmla="*/ 11 w 14"/>
                <a:gd name="T21" fmla="*/ 3 h 3"/>
                <a:gd name="T22" fmla="*/ 9 w 14"/>
                <a:gd name="T23" fmla="*/ 3 h 3"/>
                <a:gd name="T24" fmla="*/ 9 w 14"/>
                <a:gd name="T25" fmla="*/ 3 h 3"/>
                <a:gd name="T26" fmla="*/ 9 w 14"/>
                <a:gd name="T27" fmla="*/ 3 h 3"/>
                <a:gd name="T28" fmla="*/ 5 w 14"/>
                <a:gd name="T29" fmla="*/ 3 h 3"/>
                <a:gd name="T30" fmla="*/ 6 w 14"/>
                <a:gd name="T31" fmla="*/ 3 h 3"/>
                <a:gd name="T32" fmla="*/ 8 w 14"/>
                <a:gd name="T33" fmla="*/ 3 h 3"/>
                <a:gd name="T34" fmla="*/ 10 w 14"/>
                <a:gd name="T35" fmla="*/ 2 h 3"/>
                <a:gd name="T36" fmla="*/ 10 w 14"/>
                <a:gd name="T37" fmla="*/ 2 h 3"/>
                <a:gd name="T38" fmla="*/ 9 w 14"/>
                <a:gd name="T39" fmla="*/ 1 h 3"/>
                <a:gd name="T40" fmla="*/ 7 w 14"/>
                <a:gd name="T41" fmla="*/ 1 h 3"/>
                <a:gd name="T42" fmla="*/ 4 w 14"/>
                <a:gd name="T43" fmla="*/ 1 h 3"/>
                <a:gd name="T44" fmla="*/ 3 w 14"/>
                <a:gd name="T45" fmla="*/ 2 h 3"/>
                <a:gd name="T46" fmla="*/ 4 w 14"/>
                <a:gd name="T47" fmla="*/ 3 h 3"/>
                <a:gd name="T48" fmla="*/ 6 w 14"/>
                <a:gd name="T4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3">
                  <a:moveTo>
                    <a:pt x="5" y="3"/>
                  </a:moveTo>
                  <a:cubicBezTo>
                    <a:pt x="3" y="3"/>
                    <a:pt x="2" y="3"/>
                    <a:pt x="1" y="3"/>
                  </a:cubicBezTo>
                  <a:cubicBezTo>
                    <a:pt x="0" y="3"/>
                    <a:pt x="0" y="2"/>
                    <a:pt x="0" y="2"/>
                  </a:cubicBezTo>
                  <a:cubicBezTo>
                    <a:pt x="0" y="2"/>
                    <a:pt x="1" y="1"/>
                    <a:pt x="2" y="1"/>
                  </a:cubicBezTo>
                  <a:cubicBezTo>
                    <a:pt x="4" y="1"/>
                    <a:pt x="5" y="1"/>
                    <a:pt x="7" y="1"/>
                  </a:cubicBezTo>
                  <a:cubicBezTo>
                    <a:pt x="8" y="1"/>
                    <a:pt x="10" y="1"/>
                    <a:pt x="10" y="1"/>
                  </a:cubicBezTo>
                  <a:cubicBezTo>
                    <a:pt x="10" y="1"/>
                    <a:pt x="10" y="1"/>
                    <a:pt x="10" y="1"/>
                  </a:cubicBezTo>
                  <a:cubicBezTo>
                    <a:pt x="11" y="1"/>
                    <a:pt x="11" y="1"/>
                    <a:pt x="11" y="1"/>
                  </a:cubicBezTo>
                  <a:cubicBezTo>
                    <a:pt x="11" y="0"/>
                    <a:pt x="11" y="0"/>
                    <a:pt x="11" y="0"/>
                  </a:cubicBezTo>
                  <a:cubicBezTo>
                    <a:pt x="12" y="0"/>
                    <a:pt x="13" y="0"/>
                    <a:pt x="14" y="0"/>
                  </a:cubicBezTo>
                  <a:cubicBezTo>
                    <a:pt x="13" y="1"/>
                    <a:pt x="12" y="2"/>
                    <a:pt x="11" y="3"/>
                  </a:cubicBezTo>
                  <a:cubicBezTo>
                    <a:pt x="11" y="3"/>
                    <a:pt x="10" y="3"/>
                    <a:pt x="9" y="3"/>
                  </a:cubicBezTo>
                  <a:cubicBezTo>
                    <a:pt x="9" y="3"/>
                    <a:pt x="9" y="3"/>
                    <a:pt x="9" y="3"/>
                  </a:cubicBezTo>
                  <a:cubicBezTo>
                    <a:pt x="9" y="3"/>
                    <a:pt x="9" y="3"/>
                    <a:pt x="9" y="3"/>
                  </a:cubicBezTo>
                  <a:cubicBezTo>
                    <a:pt x="8" y="3"/>
                    <a:pt x="6" y="3"/>
                    <a:pt x="5" y="3"/>
                  </a:cubicBezTo>
                  <a:close/>
                  <a:moveTo>
                    <a:pt x="6" y="3"/>
                  </a:moveTo>
                  <a:cubicBezTo>
                    <a:pt x="7" y="3"/>
                    <a:pt x="8" y="3"/>
                    <a:pt x="8" y="3"/>
                  </a:cubicBezTo>
                  <a:cubicBezTo>
                    <a:pt x="9" y="3"/>
                    <a:pt x="10" y="2"/>
                    <a:pt x="10" y="2"/>
                  </a:cubicBezTo>
                  <a:cubicBezTo>
                    <a:pt x="10" y="2"/>
                    <a:pt x="10" y="2"/>
                    <a:pt x="10" y="2"/>
                  </a:cubicBezTo>
                  <a:cubicBezTo>
                    <a:pt x="9" y="1"/>
                    <a:pt x="9" y="1"/>
                    <a:pt x="9" y="1"/>
                  </a:cubicBezTo>
                  <a:cubicBezTo>
                    <a:pt x="9" y="1"/>
                    <a:pt x="8" y="1"/>
                    <a:pt x="7" y="1"/>
                  </a:cubicBezTo>
                  <a:cubicBezTo>
                    <a:pt x="6" y="1"/>
                    <a:pt x="5" y="1"/>
                    <a:pt x="4" y="1"/>
                  </a:cubicBezTo>
                  <a:cubicBezTo>
                    <a:pt x="4" y="1"/>
                    <a:pt x="3" y="2"/>
                    <a:pt x="3" y="2"/>
                  </a:cubicBezTo>
                  <a:cubicBezTo>
                    <a:pt x="4" y="3"/>
                    <a:pt x="4" y="3"/>
                    <a:pt x="4" y="3"/>
                  </a:cubicBezTo>
                  <a:cubicBezTo>
                    <a:pt x="4" y="3"/>
                    <a:pt x="5" y="3"/>
                    <a:pt x="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187"/>
            <p:cNvSpPr>
              <a:spLocks/>
            </p:cNvSpPr>
            <p:nvPr/>
          </p:nvSpPr>
          <p:spPr bwMode="auto">
            <a:xfrm>
              <a:off x="5086350" y="3630613"/>
              <a:ext cx="17463" cy="3175"/>
            </a:xfrm>
            <a:custGeom>
              <a:avLst/>
              <a:gdLst>
                <a:gd name="T0" fmla="*/ 7 w 10"/>
                <a:gd name="T1" fmla="*/ 2 h 2"/>
                <a:gd name="T2" fmla="*/ 2 w 10"/>
                <a:gd name="T3" fmla="*/ 2 h 2"/>
                <a:gd name="T4" fmla="*/ 0 w 10"/>
                <a:gd name="T5" fmla="*/ 1 h 2"/>
                <a:gd name="T6" fmla="*/ 1 w 10"/>
                <a:gd name="T7" fmla="*/ 0 h 2"/>
                <a:gd name="T8" fmla="*/ 6 w 10"/>
                <a:gd name="T9" fmla="*/ 0 h 2"/>
                <a:gd name="T10" fmla="*/ 10 w 10"/>
                <a:gd name="T11" fmla="*/ 0 h 2"/>
                <a:gd name="T12" fmla="*/ 9 w 10"/>
                <a:gd name="T13" fmla="*/ 0 h 2"/>
                <a:gd name="T14" fmla="*/ 6 w 10"/>
                <a:gd name="T15" fmla="*/ 0 h 2"/>
                <a:gd name="T16" fmla="*/ 3 w 10"/>
                <a:gd name="T17" fmla="*/ 1 h 2"/>
                <a:gd name="T18" fmla="*/ 4 w 10"/>
                <a:gd name="T19" fmla="*/ 2 h 2"/>
                <a:gd name="T20" fmla="*/ 7 w 10"/>
                <a:gd name="T21" fmla="*/ 2 h 2"/>
                <a:gd name="T22" fmla="*/ 10 w 10"/>
                <a:gd name="T23" fmla="*/ 2 h 2"/>
                <a:gd name="T24" fmla="*/ 10 w 10"/>
                <a:gd name="T25" fmla="*/ 2 h 2"/>
                <a:gd name="T26" fmla="*/ 9 w 10"/>
                <a:gd name="T27" fmla="*/ 2 h 2"/>
                <a:gd name="T28" fmla="*/ 7 w 10"/>
                <a:gd name="T2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2">
                  <a:moveTo>
                    <a:pt x="7" y="2"/>
                  </a:moveTo>
                  <a:cubicBezTo>
                    <a:pt x="5" y="2"/>
                    <a:pt x="3" y="2"/>
                    <a:pt x="2" y="2"/>
                  </a:cubicBezTo>
                  <a:cubicBezTo>
                    <a:pt x="1" y="2"/>
                    <a:pt x="0" y="1"/>
                    <a:pt x="0" y="1"/>
                  </a:cubicBezTo>
                  <a:cubicBezTo>
                    <a:pt x="0" y="1"/>
                    <a:pt x="0" y="0"/>
                    <a:pt x="1" y="0"/>
                  </a:cubicBezTo>
                  <a:cubicBezTo>
                    <a:pt x="2" y="0"/>
                    <a:pt x="4" y="0"/>
                    <a:pt x="6" y="0"/>
                  </a:cubicBezTo>
                  <a:cubicBezTo>
                    <a:pt x="7" y="0"/>
                    <a:pt x="8" y="0"/>
                    <a:pt x="10" y="0"/>
                  </a:cubicBezTo>
                  <a:cubicBezTo>
                    <a:pt x="9" y="0"/>
                    <a:pt x="9" y="0"/>
                    <a:pt x="9" y="0"/>
                  </a:cubicBezTo>
                  <a:cubicBezTo>
                    <a:pt x="8" y="0"/>
                    <a:pt x="7" y="0"/>
                    <a:pt x="6" y="0"/>
                  </a:cubicBezTo>
                  <a:cubicBezTo>
                    <a:pt x="4" y="0"/>
                    <a:pt x="3" y="0"/>
                    <a:pt x="3" y="1"/>
                  </a:cubicBezTo>
                  <a:cubicBezTo>
                    <a:pt x="3" y="1"/>
                    <a:pt x="3" y="1"/>
                    <a:pt x="4" y="2"/>
                  </a:cubicBezTo>
                  <a:cubicBezTo>
                    <a:pt x="5" y="2"/>
                    <a:pt x="6" y="2"/>
                    <a:pt x="7" y="2"/>
                  </a:cubicBezTo>
                  <a:cubicBezTo>
                    <a:pt x="8" y="2"/>
                    <a:pt x="9" y="2"/>
                    <a:pt x="10" y="2"/>
                  </a:cubicBezTo>
                  <a:cubicBezTo>
                    <a:pt x="10" y="2"/>
                    <a:pt x="10" y="2"/>
                    <a:pt x="10" y="2"/>
                  </a:cubicBezTo>
                  <a:cubicBezTo>
                    <a:pt x="10" y="2"/>
                    <a:pt x="9" y="2"/>
                    <a:pt x="9" y="2"/>
                  </a:cubicBezTo>
                  <a:cubicBezTo>
                    <a:pt x="8" y="2"/>
                    <a:pt x="8" y="2"/>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188"/>
            <p:cNvSpPr>
              <a:spLocks noEditPoints="1"/>
            </p:cNvSpPr>
            <p:nvPr/>
          </p:nvSpPr>
          <p:spPr bwMode="auto">
            <a:xfrm>
              <a:off x="5108575" y="3630613"/>
              <a:ext cx="23813" cy="3175"/>
            </a:xfrm>
            <a:custGeom>
              <a:avLst/>
              <a:gdLst>
                <a:gd name="T0" fmla="*/ 13 w 13"/>
                <a:gd name="T1" fmla="*/ 1 h 2"/>
                <a:gd name="T2" fmla="*/ 11 w 13"/>
                <a:gd name="T3" fmla="*/ 2 h 2"/>
                <a:gd name="T4" fmla="*/ 7 w 13"/>
                <a:gd name="T5" fmla="*/ 2 h 2"/>
                <a:gd name="T6" fmla="*/ 4 w 13"/>
                <a:gd name="T7" fmla="*/ 2 h 2"/>
                <a:gd name="T8" fmla="*/ 1 w 13"/>
                <a:gd name="T9" fmla="*/ 2 h 2"/>
                <a:gd name="T10" fmla="*/ 0 w 13"/>
                <a:gd name="T11" fmla="*/ 1 h 2"/>
                <a:gd name="T12" fmla="*/ 1 w 13"/>
                <a:gd name="T13" fmla="*/ 0 h 2"/>
                <a:gd name="T14" fmla="*/ 6 w 13"/>
                <a:gd name="T15" fmla="*/ 0 h 2"/>
                <a:gd name="T16" fmla="*/ 11 w 13"/>
                <a:gd name="T17" fmla="*/ 0 h 2"/>
                <a:gd name="T18" fmla="*/ 13 w 13"/>
                <a:gd name="T19" fmla="*/ 1 h 2"/>
                <a:gd name="T20" fmla="*/ 3 w 13"/>
                <a:gd name="T21" fmla="*/ 1 h 2"/>
                <a:gd name="T22" fmla="*/ 7 w 13"/>
                <a:gd name="T23" fmla="*/ 2 h 2"/>
                <a:gd name="T24" fmla="*/ 10 w 13"/>
                <a:gd name="T25" fmla="*/ 1 h 2"/>
                <a:gd name="T26" fmla="*/ 6 w 13"/>
                <a:gd name="T27" fmla="*/ 0 h 2"/>
                <a:gd name="T28" fmla="*/ 4 w 13"/>
                <a:gd name="T29" fmla="*/ 0 h 2"/>
                <a:gd name="T30" fmla="*/ 3 w 13"/>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2">
                  <a:moveTo>
                    <a:pt x="13" y="1"/>
                  </a:moveTo>
                  <a:cubicBezTo>
                    <a:pt x="13" y="1"/>
                    <a:pt x="12" y="2"/>
                    <a:pt x="11" y="2"/>
                  </a:cubicBezTo>
                  <a:cubicBezTo>
                    <a:pt x="11" y="2"/>
                    <a:pt x="9" y="2"/>
                    <a:pt x="7" y="2"/>
                  </a:cubicBezTo>
                  <a:cubicBezTo>
                    <a:pt x="6" y="2"/>
                    <a:pt x="5" y="2"/>
                    <a:pt x="4" y="2"/>
                  </a:cubicBezTo>
                  <a:cubicBezTo>
                    <a:pt x="3" y="2"/>
                    <a:pt x="2" y="2"/>
                    <a:pt x="1" y="2"/>
                  </a:cubicBezTo>
                  <a:cubicBezTo>
                    <a:pt x="1" y="1"/>
                    <a:pt x="0" y="1"/>
                    <a:pt x="0" y="1"/>
                  </a:cubicBezTo>
                  <a:cubicBezTo>
                    <a:pt x="0" y="1"/>
                    <a:pt x="0" y="0"/>
                    <a:pt x="1" y="0"/>
                  </a:cubicBezTo>
                  <a:cubicBezTo>
                    <a:pt x="2" y="0"/>
                    <a:pt x="4" y="0"/>
                    <a:pt x="6" y="0"/>
                  </a:cubicBezTo>
                  <a:cubicBezTo>
                    <a:pt x="8" y="0"/>
                    <a:pt x="9" y="0"/>
                    <a:pt x="11" y="0"/>
                  </a:cubicBezTo>
                  <a:cubicBezTo>
                    <a:pt x="12" y="0"/>
                    <a:pt x="13" y="1"/>
                    <a:pt x="13" y="1"/>
                  </a:cubicBezTo>
                  <a:close/>
                  <a:moveTo>
                    <a:pt x="3" y="1"/>
                  </a:moveTo>
                  <a:cubicBezTo>
                    <a:pt x="3" y="2"/>
                    <a:pt x="5" y="2"/>
                    <a:pt x="7" y="2"/>
                  </a:cubicBezTo>
                  <a:cubicBezTo>
                    <a:pt x="9" y="2"/>
                    <a:pt x="10" y="2"/>
                    <a:pt x="10" y="1"/>
                  </a:cubicBezTo>
                  <a:cubicBezTo>
                    <a:pt x="9" y="0"/>
                    <a:pt x="8" y="0"/>
                    <a:pt x="6" y="0"/>
                  </a:cubicBezTo>
                  <a:cubicBezTo>
                    <a:pt x="5" y="0"/>
                    <a:pt x="4" y="0"/>
                    <a:pt x="4"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189"/>
            <p:cNvSpPr>
              <a:spLocks/>
            </p:cNvSpPr>
            <p:nvPr/>
          </p:nvSpPr>
          <p:spPr bwMode="auto">
            <a:xfrm>
              <a:off x="5135563" y="3630613"/>
              <a:ext cx="39688" cy="3175"/>
            </a:xfrm>
            <a:custGeom>
              <a:avLst/>
              <a:gdLst>
                <a:gd name="T0" fmla="*/ 13 w 21"/>
                <a:gd name="T1" fmla="*/ 2 h 2"/>
                <a:gd name="T2" fmla="*/ 10 w 21"/>
                <a:gd name="T3" fmla="*/ 2 h 2"/>
                <a:gd name="T4" fmla="*/ 9 w 21"/>
                <a:gd name="T5" fmla="*/ 1 h 2"/>
                <a:gd name="T6" fmla="*/ 8 w 21"/>
                <a:gd name="T7" fmla="*/ 0 h 2"/>
                <a:gd name="T8" fmla="*/ 6 w 21"/>
                <a:gd name="T9" fmla="*/ 0 h 2"/>
                <a:gd name="T10" fmla="*/ 4 w 21"/>
                <a:gd name="T11" fmla="*/ 0 h 2"/>
                <a:gd name="T12" fmla="*/ 4 w 21"/>
                <a:gd name="T13" fmla="*/ 1 h 2"/>
                <a:gd name="T14" fmla="*/ 4 w 21"/>
                <a:gd name="T15" fmla="*/ 2 h 2"/>
                <a:gd name="T16" fmla="*/ 2 w 21"/>
                <a:gd name="T17" fmla="*/ 2 h 2"/>
                <a:gd name="T18" fmla="*/ 0 w 21"/>
                <a:gd name="T19" fmla="*/ 0 h 2"/>
                <a:gd name="T20" fmla="*/ 2 w 21"/>
                <a:gd name="T21" fmla="*/ 0 h 2"/>
                <a:gd name="T22" fmla="*/ 3 w 21"/>
                <a:gd name="T23" fmla="*/ 0 h 2"/>
                <a:gd name="T24" fmla="*/ 3 w 21"/>
                <a:gd name="T25" fmla="*/ 0 h 2"/>
                <a:gd name="T26" fmla="*/ 5 w 21"/>
                <a:gd name="T27" fmla="*/ 0 h 2"/>
                <a:gd name="T28" fmla="*/ 7 w 21"/>
                <a:gd name="T29" fmla="*/ 0 h 2"/>
                <a:gd name="T30" fmla="*/ 11 w 21"/>
                <a:gd name="T31" fmla="*/ 0 h 2"/>
                <a:gd name="T32" fmla="*/ 11 w 21"/>
                <a:gd name="T33" fmla="*/ 0 h 2"/>
                <a:gd name="T34" fmla="*/ 13 w 21"/>
                <a:gd name="T35" fmla="*/ 0 h 2"/>
                <a:gd name="T36" fmla="*/ 15 w 21"/>
                <a:gd name="T37" fmla="*/ 0 h 2"/>
                <a:gd name="T38" fmla="*/ 19 w 21"/>
                <a:gd name="T39" fmla="*/ 0 h 2"/>
                <a:gd name="T40" fmla="*/ 20 w 21"/>
                <a:gd name="T41" fmla="*/ 1 h 2"/>
                <a:gd name="T42" fmla="*/ 21 w 21"/>
                <a:gd name="T43" fmla="*/ 2 h 2"/>
                <a:gd name="T44" fmla="*/ 18 w 21"/>
                <a:gd name="T45" fmla="*/ 2 h 2"/>
                <a:gd name="T46" fmla="*/ 17 w 21"/>
                <a:gd name="T47" fmla="*/ 1 h 2"/>
                <a:gd name="T48" fmla="*/ 17 w 21"/>
                <a:gd name="T49" fmla="*/ 0 h 2"/>
                <a:gd name="T50" fmla="*/ 15 w 21"/>
                <a:gd name="T51" fmla="*/ 0 h 2"/>
                <a:gd name="T52" fmla="*/ 12 w 21"/>
                <a:gd name="T53" fmla="*/ 0 h 2"/>
                <a:gd name="T54" fmla="*/ 12 w 21"/>
                <a:gd name="T55" fmla="*/ 1 h 2"/>
                <a:gd name="T56" fmla="*/ 13 w 21"/>
                <a:gd name="T5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 h="2">
                  <a:moveTo>
                    <a:pt x="13" y="2"/>
                  </a:moveTo>
                  <a:cubicBezTo>
                    <a:pt x="12" y="2"/>
                    <a:pt x="11" y="2"/>
                    <a:pt x="10" y="2"/>
                  </a:cubicBezTo>
                  <a:cubicBezTo>
                    <a:pt x="10" y="2"/>
                    <a:pt x="9" y="1"/>
                    <a:pt x="9" y="1"/>
                  </a:cubicBezTo>
                  <a:cubicBezTo>
                    <a:pt x="8" y="0"/>
                    <a:pt x="8" y="0"/>
                    <a:pt x="8" y="0"/>
                  </a:cubicBezTo>
                  <a:cubicBezTo>
                    <a:pt x="8" y="0"/>
                    <a:pt x="7" y="0"/>
                    <a:pt x="6" y="0"/>
                  </a:cubicBezTo>
                  <a:cubicBezTo>
                    <a:pt x="5" y="0"/>
                    <a:pt x="4" y="0"/>
                    <a:pt x="4" y="0"/>
                  </a:cubicBezTo>
                  <a:cubicBezTo>
                    <a:pt x="4" y="1"/>
                    <a:pt x="4" y="1"/>
                    <a:pt x="4" y="1"/>
                  </a:cubicBezTo>
                  <a:cubicBezTo>
                    <a:pt x="4" y="2"/>
                    <a:pt x="4" y="2"/>
                    <a:pt x="4" y="2"/>
                  </a:cubicBezTo>
                  <a:cubicBezTo>
                    <a:pt x="3" y="2"/>
                    <a:pt x="2" y="2"/>
                    <a:pt x="2" y="2"/>
                  </a:cubicBezTo>
                  <a:cubicBezTo>
                    <a:pt x="1" y="1"/>
                    <a:pt x="1" y="1"/>
                    <a:pt x="0" y="0"/>
                  </a:cubicBezTo>
                  <a:cubicBezTo>
                    <a:pt x="1" y="0"/>
                    <a:pt x="2" y="0"/>
                    <a:pt x="2" y="0"/>
                  </a:cubicBezTo>
                  <a:cubicBezTo>
                    <a:pt x="3" y="0"/>
                    <a:pt x="3" y="0"/>
                    <a:pt x="3" y="0"/>
                  </a:cubicBezTo>
                  <a:cubicBezTo>
                    <a:pt x="3" y="0"/>
                    <a:pt x="3" y="0"/>
                    <a:pt x="3" y="0"/>
                  </a:cubicBezTo>
                  <a:cubicBezTo>
                    <a:pt x="3" y="0"/>
                    <a:pt x="4" y="0"/>
                    <a:pt x="5" y="0"/>
                  </a:cubicBezTo>
                  <a:cubicBezTo>
                    <a:pt x="5" y="0"/>
                    <a:pt x="6" y="0"/>
                    <a:pt x="7" y="0"/>
                  </a:cubicBezTo>
                  <a:cubicBezTo>
                    <a:pt x="9" y="0"/>
                    <a:pt x="10" y="0"/>
                    <a:pt x="11" y="0"/>
                  </a:cubicBezTo>
                  <a:cubicBezTo>
                    <a:pt x="11" y="0"/>
                    <a:pt x="11" y="0"/>
                    <a:pt x="11" y="0"/>
                  </a:cubicBezTo>
                  <a:cubicBezTo>
                    <a:pt x="11" y="0"/>
                    <a:pt x="12" y="0"/>
                    <a:pt x="13" y="0"/>
                  </a:cubicBezTo>
                  <a:cubicBezTo>
                    <a:pt x="13" y="0"/>
                    <a:pt x="14" y="0"/>
                    <a:pt x="15" y="0"/>
                  </a:cubicBezTo>
                  <a:cubicBezTo>
                    <a:pt x="17" y="0"/>
                    <a:pt x="18" y="0"/>
                    <a:pt x="19" y="0"/>
                  </a:cubicBezTo>
                  <a:cubicBezTo>
                    <a:pt x="19" y="0"/>
                    <a:pt x="20" y="1"/>
                    <a:pt x="20" y="1"/>
                  </a:cubicBezTo>
                  <a:cubicBezTo>
                    <a:pt x="20" y="1"/>
                    <a:pt x="21" y="2"/>
                    <a:pt x="21" y="2"/>
                  </a:cubicBezTo>
                  <a:cubicBezTo>
                    <a:pt x="20" y="2"/>
                    <a:pt x="19" y="2"/>
                    <a:pt x="18" y="2"/>
                  </a:cubicBezTo>
                  <a:cubicBezTo>
                    <a:pt x="18" y="2"/>
                    <a:pt x="18" y="1"/>
                    <a:pt x="17" y="1"/>
                  </a:cubicBezTo>
                  <a:cubicBezTo>
                    <a:pt x="17" y="0"/>
                    <a:pt x="17" y="0"/>
                    <a:pt x="17" y="0"/>
                  </a:cubicBezTo>
                  <a:cubicBezTo>
                    <a:pt x="17" y="0"/>
                    <a:pt x="16" y="0"/>
                    <a:pt x="15" y="0"/>
                  </a:cubicBezTo>
                  <a:cubicBezTo>
                    <a:pt x="14" y="0"/>
                    <a:pt x="12" y="0"/>
                    <a:pt x="12" y="0"/>
                  </a:cubicBezTo>
                  <a:cubicBezTo>
                    <a:pt x="12" y="1"/>
                    <a:pt x="12" y="1"/>
                    <a:pt x="12" y="1"/>
                  </a:cubicBezTo>
                  <a:lnTo>
                    <a:pt x="13"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190"/>
            <p:cNvSpPr>
              <a:spLocks/>
            </p:cNvSpPr>
            <p:nvPr/>
          </p:nvSpPr>
          <p:spPr bwMode="auto">
            <a:xfrm>
              <a:off x="5180013" y="3630613"/>
              <a:ext cx="38100" cy="3175"/>
            </a:xfrm>
            <a:custGeom>
              <a:avLst/>
              <a:gdLst>
                <a:gd name="T0" fmla="*/ 12 w 21"/>
                <a:gd name="T1" fmla="*/ 2 h 2"/>
                <a:gd name="T2" fmla="*/ 9 w 21"/>
                <a:gd name="T3" fmla="*/ 2 h 2"/>
                <a:gd name="T4" fmla="*/ 8 w 21"/>
                <a:gd name="T5" fmla="*/ 1 h 2"/>
                <a:gd name="T6" fmla="*/ 8 w 21"/>
                <a:gd name="T7" fmla="*/ 0 h 2"/>
                <a:gd name="T8" fmla="*/ 6 w 21"/>
                <a:gd name="T9" fmla="*/ 0 h 2"/>
                <a:gd name="T10" fmla="*/ 3 w 21"/>
                <a:gd name="T11" fmla="*/ 0 h 2"/>
                <a:gd name="T12" fmla="*/ 3 w 21"/>
                <a:gd name="T13" fmla="*/ 1 h 2"/>
                <a:gd name="T14" fmla="*/ 4 w 21"/>
                <a:gd name="T15" fmla="*/ 2 h 2"/>
                <a:gd name="T16" fmla="*/ 1 w 21"/>
                <a:gd name="T17" fmla="*/ 2 h 2"/>
                <a:gd name="T18" fmla="*/ 0 w 21"/>
                <a:gd name="T19" fmla="*/ 0 h 2"/>
                <a:gd name="T20" fmla="*/ 2 w 21"/>
                <a:gd name="T21" fmla="*/ 0 h 2"/>
                <a:gd name="T22" fmla="*/ 2 w 21"/>
                <a:gd name="T23" fmla="*/ 0 h 2"/>
                <a:gd name="T24" fmla="*/ 2 w 21"/>
                <a:gd name="T25" fmla="*/ 0 h 2"/>
                <a:gd name="T26" fmla="*/ 4 w 21"/>
                <a:gd name="T27" fmla="*/ 0 h 2"/>
                <a:gd name="T28" fmla="*/ 6 w 21"/>
                <a:gd name="T29" fmla="*/ 0 h 2"/>
                <a:gd name="T30" fmla="*/ 10 w 21"/>
                <a:gd name="T31" fmla="*/ 0 h 2"/>
                <a:gd name="T32" fmla="*/ 11 w 21"/>
                <a:gd name="T33" fmla="*/ 0 h 2"/>
                <a:gd name="T34" fmla="*/ 12 w 21"/>
                <a:gd name="T35" fmla="*/ 0 h 2"/>
                <a:gd name="T36" fmla="*/ 14 w 21"/>
                <a:gd name="T37" fmla="*/ 0 h 2"/>
                <a:gd name="T38" fmla="*/ 18 w 21"/>
                <a:gd name="T39" fmla="*/ 0 h 2"/>
                <a:gd name="T40" fmla="*/ 20 w 21"/>
                <a:gd name="T41" fmla="*/ 1 h 2"/>
                <a:gd name="T42" fmla="*/ 21 w 21"/>
                <a:gd name="T43" fmla="*/ 2 h 2"/>
                <a:gd name="T44" fmla="*/ 18 w 21"/>
                <a:gd name="T45" fmla="*/ 2 h 2"/>
                <a:gd name="T46" fmla="*/ 17 w 21"/>
                <a:gd name="T47" fmla="*/ 1 h 2"/>
                <a:gd name="T48" fmla="*/ 16 w 21"/>
                <a:gd name="T49" fmla="*/ 0 h 2"/>
                <a:gd name="T50" fmla="*/ 14 w 21"/>
                <a:gd name="T51" fmla="*/ 0 h 2"/>
                <a:gd name="T52" fmla="*/ 12 w 21"/>
                <a:gd name="T53" fmla="*/ 0 h 2"/>
                <a:gd name="T54" fmla="*/ 11 w 21"/>
                <a:gd name="T55" fmla="*/ 1 h 2"/>
                <a:gd name="T56" fmla="*/ 12 w 21"/>
                <a:gd name="T5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 h="2">
                  <a:moveTo>
                    <a:pt x="12" y="2"/>
                  </a:moveTo>
                  <a:cubicBezTo>
                    <a:pt x="11" y="2"/>
                    <a:pt x="10" y="2"/>
                    <a:pt x="9" y="2"/>
                  </a:cubicBezTo>
                  <a:cubicBezTo>
                    <a:pt x="9" y="2"/>
                    <a:pt x="9" y="1"/>
                    <a:pt x="8" y="1"/>
                  </a:cubicBezTo>
                  <a:cubicBezTo>
                    <a:pt x="8" y="0"/>
                    <a:pt x="8" y="0"/>
                    <a:pt x="8" y="0"/>
                  </a:cubicBezTo>
                  <a:cubicBezTo>
                    <a:pt x="8" y="0"/>
                    <a:pt x="7" y="0"/>
                    <a:pt x="6" y="0"/>
                  </a:cubicBezTo>
                  <a:cubicBezTo>
                    <a:pt x="5" y="0"/>
                    <a:pt x="3" y="0"/>
                    <a:pt x="3" y="0"/>
                  </a:cubicBezTo>
                  <a:cubicBezTo>
                    <a:pt x="3" y="1"/>
                    <a:pt x="3" y="1"/>
                    <a:pt x="3" y="1"/>
                  </a:cubicBezTo>
                  <a:cubicBezTo>
                    <a:pt x="4" y="2"/>
                    <a:pt x="4" y="2"/>
                    <a:pt x="4" y="2"/>
                  </a:cubicBezTo>
                  <a:cubicBezTo>
                    <a:pt x="3" y="2"/>
                    <a:pt x="2" y="2"/>
                    <a:pt x="1" y="2"/>
                  </a:cubicBezTo>
                  <a:cubicBezTo>
                    <a:pt x="1" y="1"/>
                    <a:pt x="0" y="1"/>
                    <a:pt x="0" y="0"/>
                  </a:cubicBezTo>
                  <a:cubicBezTo>
                    <a:pt x="0" y="0"/>
                    <a:pt x="1" y="0"/>
                    <a:pt x="2" y="0"/>
                  </a:cubicBezTo>
                  <a:cubicBezTo>
                    <a:pt x="2" y="0"/>
                    <a:pt x="2" y="0"/>
                    <a:pt x="2" y="0"/>
                  </a:cubicBezTo>
                  <a:cubicBezTo>
                    <a:pt x="2" y="0"/>
                    <a:pt x="2" y="0"/>
                    <a:pt x="2" y="0"/>
                  </a:cubicBezTo>
                  <a:cubicBezTo>
                    <a:pt x="2" y="0"/>
                    <a:pt x="3" y="0"/>
                    <a:pt x="4" y="0"/>
                  </a:cubicBezTo>
                  <a:cubicBezTo>
                    <a:pt x="5" y="0"/>
                    <a:pt x="5" y="0"/>
                    <a:pt x="6" y="0"/>
                  </a:cubicBezTo>
                  <a:cubicBezTo>
                    <a:pt x="8" y="0"/>
                    <a:pt x="10" y="0"/>
                    <a:pt x="10" y="0"/>
                  </a:cubicBezTo>
                  <a:cubicBezTo>
                    <a:pt x="11" y="0"/>
                    <a:pt x="11" y="0"/>
                    <a:pt x="11" y="0"/>
                  </a:cubicBezTo>
                  <a:cubicBezTo>
                    <a:pt x="11" y="0"/>
                    <a:pt x="11" y="0"/>
                    <a:pt x="12" y="0"/>
                  </a:cubicBezTo>
                  <a:cubicBezTo>
                    <a:pt x="13" y="0"/>
                    <a:pt x="14" y="0"/>
                    <a:pt x="14" y="0"/>
                  </a:cubicBezTo>
                  <a:cubicBezTo>
                    <a:pt x="16" y="0"/>
                    <a:pt x="17" y="0"/>
                    <a:pt x="18" y="0"/>
                  </a:cubicBezTo>
                  <a:cubicBezTo>
                    <a:pt x="19" y="0"/>
                    <a:pt x="20" y="1"/>
                    <a:pt x="20" y="1"/>
                  </a:cubicBezTo>
                  <a:cubicBezTo>
                    <a:pt x="20" y="1"/>
                    <a:pt x="20" y="2"/>
                    <a:pt x="21" y="2"/>
                  </a:cubicBezTo>
                  <a:cubicBezTo>
                    <a:pt x="20" y="2"/>
                    <a:pt x="19" y="2"/>
                    <a:pt x="18" y="2"/>
                  </a:cubicBezTo>
                  <a:cubicBezTo>
                    <a:pt x="17" y="2"/>
                    <a:pt x="17" y="1"/>
                    <a:pt x="17" y="1"/>
                  </a:cubicBezTo>
                  <a:cubicBezTo>
                    <a:pt x="16" y="0"/>
                    <a:pt x="16" y="0"/>
                    <a:pt x="16" y="0"/>
                  </a:cubicBezTo>
                  <a:cubicBezTo>
                    <a:pt x="16" y="0"/>
                    <a:pt x="15" y="0"/>
                    <a:pt x="14" y="0"/>
                  </a:cubicBezTo>
                  <a:cubicBezTo>
                    <a:pt x="13" y="0"/>
                    <a:pt x="12" y="0"/>
                    <a:pt x="12" y="0"/>
                  </a:cubicBezTo>
                  <a:cubicBezTo>
                    <a:pt x="11" y="1"/>
                    <a:pt x="11" y="1"/>
                    <a:pt x="11" y="1"/>
                  </a:cubicBezTo>
                  <a:lnTo>
                    <a:pt x="1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 name="Freeform 191"/>
            <p:cNvSpPr>
              <a:spLocks noEditPoints="1"/>
            </p:cNvSpPr>
            <p:nvPr/>
          </p:nvSpPr>
          <p:spPr bwMode="auto">
            <a:xfrm>
              <a:off x="5222875" y="3630613"/>
              <a:ext cx="22225" cy="3175"/>
            </a:xfrm>
            <a:custGeom>
              <a:avLst/>
              <a:gdLst>
                <a:gd name="T0" fmla="*/ 10 w 12"/>
                <a:gd name="T1" fmla="*/ 2 h 2"/>
                <a:gd name="T2" fmla="*/ 9 w 12"/>
                <a:gd name="T3" fmla="*/ 2 h 2"/>
                <a:gd name="T4" fmla="*/ 9 w 12"/>
                <a:gd name="T5" fmla="*/ 2 h 2"/>
                <a:gd name="T6" fmla="*/ 7 w 12"/>
                <a:gd name="T7" fmla="*/ 2 h 2"/>
                <a:gd name="T8" fmla="*/ 5 w 12"/>
                <a:gd name="T9" fmla="*/ 2 h 2"/>
                <a:gd name="T10" fmla="*/ 2 w 12"/>
                <a:gd name="T11" fmla="*/ 2 h 2"/>
                <a:gd name="T12" fmla="*/ 0 w 12"/>
                <a:gd name="T13" fmla="*/ 2 h 2"/>
                <a:gd name="T14" fmla="*/ 1 w 12"/>
                <a:gd name="T15" fmla="*/ 1 h 2"/>
                <a:gd name="T16" fmla="*/ 6 w 12"/>
                <a:gd name="T17" fmla="*/ 1 h 2"/>
                <a:gd name="T18" fmla="*/ 8 w 12"/>
                <a:gd name="T19" fmla="*/ 1 h 2"/>
                <a:gd name="T20" fmla="*/ 8 w 12"/>
                <a:gd name="T21" fmla="*/ 1 h 2"/>
                <a:gd name="T22" fmla="*/ 7 w 12"/>
                <a:gd name="T23" fmla="*/ 0 h 2"/>
                <a:gd name="T24" fmla="*/ 5 w 12"/>
                <a:gd name="T25" fmla="*/ 0 h 2"/>
                <a:gd name="T26" fmla="*/ 3 w 12"/>
                <a:gd name="T27" fmla="*/ 0 h 2"/>
                <a:gd name="T28" fmla="*/ 2 w 12"/>
                <a:gd name="T29" fmla="*/ 0 h 2"/>
                <a:gd name="T30" fmla="*/ 0 w 12"/>
                <a:gd name="T31" fmla="*/ 0 h 2"/>
                <a:gd name="T32" fmla="*/ 3 w 12"/>
                <a:gd name="T33" fmla="*/ 0 h 2"/>
                <a:gd name="T34" fmla="*/ 5 w 12"/>
                <a:gd name="T35" fmla="*/ 0 h 2"/>
                <a:gd name="T36" fmla="*/ 9 w 12"/>
                <a:gd name="T37" fmla="*/ 0 h 2"/>
                <a:gd name="T38" fmla="*/ 11 w 12"/>
                <a:gd name="T39" fmla="*/ 1 h 2"/>
                <a:gd name="T40" fmla="*/ 12 w 12"/>
                <a:gd name="T41" fmla="*/ 2 h 2"/>
                <a:gd name="T42" fmla="*/ 10 w 12"/>
                <a:gd name="T43" fmla="*/ 2 h 2"/>
                <a:gd name="T44" fmla="*/ 5 w 12"/>
                <a:gd name="T45" fmla="*/ 2 h 2"/>
                <a:gd name="T46" fmla="*/ 8 w 12"/>
                <a:gd name="T47" fmla="*/ 2 h 2"/>
                <a:gd name="T48" fmla="*/ 8 w 12"/>
                <a:gd name="T49" fmla="*/ 1 h 2"/>
                <a:gd name="T50" fmla="*/ 8 w 12"/>
                <a:gd name="T51" fmla="*/ 1 h 2"/>
                <a:gd name="T52" fmla="*/ 6 w 12"/>
                <a:gd name="T53" fmla="*/ 1 h 2"/>
                <a:gd name="T54" fmla="*/ 4 w 12"/>
                <a:gd name="T55" fmla="*/ 1 h 2"/>
                <a:gd name="T56" fmla="*/ 3 w 12"/>
                <a:gd name="T57" fmla="*/ 2 h 2"/>
                <a:gd name="T58" fmla="*/ 4 w 12"/>
                <a:gd name="T59" fmla="*/ 2 h 2"/>
                <a:gd name="T60" fmla="*/ 5 w 12"/>
                <a:gd name="T6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 h="2">
                  <a:moveTo>
                    <a:pt x="10" y="2"/>
                  </a:moveTo>
                  <a:cubicBezTo>
                    <a:pt x="9" y="2"/>
                    <a:pt x="9" y="2"/>
                    <a:pt x="9" y="2"/>
                  </a:cubicBezTo>
                  <a:cubicBezTo>
                    <a:pt x="9" y="2"/>
                    <a:pt x="9" y="2"/>
                    <a:pt x="9" y="2"/>
                  </a:cubicBezTo>
                  <a:cubicBezTo>
                    <a:pt x="8" y="2"/>
                    <a:pt x="8" y="2"/>
                    <a:pt x="7" y="2"/>
                  </a:cubicBezTo>
                  <a:cubicBezTo>
                    <a:pt x="7" y="2"/>
                    <a:pt x="6" y="2"/>
                    <a:pt x="5" y="2"/>
                  </a:cubicBezTo>
                  <a:cubicBezTo>
                    <a:pt x="3" y="2"/>
                    <a:pt x="2" y="2"/>
                    <a:pt x="2" y="2"/>
                  </a:cubicBezTo>
                  <a:cubicBezTo>
                    <a:pt x="1" y="2"/>
                    <a:pt x="0" y="2"/>
                    <a:pt x="0" y="2"/>
                  </a:cubicBezTo>
                  <a:cubicBezTo>
                    <a:pt x="0" y="2"/>
                    <a:pt x="0" y="1"/>
                    <a:pt x="1" y="1"/>
                  </a:cubicBezTo>
                  <a:cubicBezTo>
                    <a:pt x="2" y="1"/>
                    <a:pt x="4" y="1"/>
                    <a:pt x="6" y="1"/>
                  </a:cubicBezTo>
                  <a:cubicBezTo>
                    <a:pt x="6" y="1"/>
                    <a:pt x="7" y="1"/>
                    <a:pt x="8" y="1"/>
                  </a:cubicBezTo>
                  <a:cubicBezTo>
                    <a:pt x="8" y="1"/>
                    <a:pt x="8" y="1"/>
                    <a:pt x="8" y="1"/>
                  </a:cubicBezTo>
                  <a:cubicBezTo>
                    <a:pt x="7" y="0"/>
                    <a:pt x="7" y="0"/>
                    <a:pt x="7" y="0"/>
                  </a:cubicBezTo>
                  <a:cubicBezTo>
                    <a:pt x="7" y="0"/>
                    <a:pt x="6" y="0"/>
                    <a:pt x="5" y="0"/>
                  </a:cubicBezTo>
                  <a:cubicBezTo>
                    <a:pt x="5" y="0"/>
                    <a:pt x="4" y="0"/>
                    <a:pt x="3" y="0"/>
                  </a:cubicBezTo>
                  <a:cubicBezTo>
                    <a:pt x="3" y="0"/>
                    <a:pt x="2" y="0"/>
                    <a:pt x="2" y="0"/>
                  </a:cubicBezTo>
                  <a:cubicBezTo>
                    <a:pt x="0" y="0"/>
                    <a:pt x="0" y="0"/>
                    <a:pt x="0" y="0"/>
                  </a:cubicBezTo>
                  <a:cubicBezTo>
                    <a:pt x="1" y="0"/>
                    <a:pt x="2" y="0"/>
                    <a:pt x="3" y="0"/>
                  </a:cubicBezTo>
                  <a:cubicBezTo>
                    <a:pt x="4" y="0"/>
                    <a:pt x="4" y="0"/>
                    <a:pt x="5" y="0"/>
                  </a:cubicBezTo>
                  <a:cubicBezTo>
                    <a:pt x="7" y="0"/>
                    <a:pt x="8" y="0"/>
                    <a:pt x="9" y="0"/>
                  </a:cubicBezTo>
                  <a:cubicBezTo>
                    <a:pt x="10" y="0"/>
                    <a:pt x="11" y="1"/>
                    <a:pt x="11" y="1"/>
                  </a:cubicBezTo>
                  <a:cubicBezTo>
                    <a:pt x="11" y="1"/>
                    <a:pt x="11" y="2"/>
                    <a:pt x="12" y="2"/>
                  </a:cubicBezTo>
                  <a:cubicBezTo>
                    <a:pt x="11" y="2"/>
                    <a:pt x="10" y="2"/>
                    <a:pt x="10" y="2"/>
                  </a:cubicBezTo>
                  <a:close/>
                  <a:moveTo>
                    <a:pt x="5" y="2"/>
                  </a:moveTo>
                  <a:cubicBezTo>
                    <a:pt x="6" y="2"/>
                    <a:pt x="7" y="2"/>
                    <a:pt x="8" y="2"/>
                  </a:cubicBezTo>
                  <a:cubicBezTo>
                    <a:pt x="8" y="2"/>
                    <a:pt x="8" y="1"/>
                    <a:pt x="8" y="1"/>
                  </a:cubicBezTo>
                  <a:cubicBezTo>
                    <a:pt x="8" y="1"/>
                    <a:pt x="8" y="1"/>
                    <a:pt x="8" y="1"/>
                  </a:cubicBezTo>
                  <a:cubicBezTo>
                    <a:pt x="8" y="1"/>
                    <a:pt x="7" y="1"/>
                    <a:pt x="6" y="1"/>
                  </a:cubicBezTo>
                  <a:cubicBezTo>
                    <a:pt x="5" y="1"/>
                    <a:pt x="4" y="1"/>
                    <a:pt x="4" y="1"/>
                  </a:cubicBezTo>
                  <a:cubicBezTo>
                    <a:pt x="3" y="1"/>
                    <a:pt x="3" y="2"/>
                    <a:pt x="3" y="2"/>
                  </a:cubicBezTo>
                  <a:cubicBezTo>
                    <a:pt x="4" y="2"/>
                    <a:pt x="4" y="2"/>
                    <a:pt x="4" y="2"/>
                  </a:cubicBezTo>
                  <a:cubicBezTo>
                    <a:pt x="4" y="2"/>
                    <a:pt x="5"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192"/>
            <p:cNvSpPr>
              <a:spLocks/>
            </p:cNvSpPr>
            <p:nvPr/>
          </p:nvSpPr>
          <p:spPr bwMode="auto">
            <a:xfrm>
              <a:off x="5248275" y="3630613"/>
              <a:ext cx="23813" cy="3175"/>
            </a:xfrm>
            <a:custGeom>
              <a:avLst/>
              <a:gdLst>
                <a:gd name="T0" fmla="*/ 13 w 13"/>
                <a:gd name="T1" fmla="*/ 2 h 2"/>
                <a:gd name="T2" fmla="*/ 11 w 13"/>
                <a:gd name="T3" fmla="*/ 2 h 2"/>
                <a:gd name="T4" fmla="*/ 10 w 13"/>
                <a:gd name="T5" fmla="*/ 1 h 2"/>
                <a:gd name="T6" fmla="*/ 9 w 13"/>
                <a:gd name="T7" fmla="*/ 0 h 2"/>
                <a:gd name="T8" fmla="*/ 7 w 13"/>
                <a:gd name="T9" fmla="*/ 0 h 2"/>
                <a:gd name="T10" fmla="*/ 4 w 13"/>
                <a:gd name="T11" fmla="*/ 0 h 2"/>
                <a:gd name="T12" fmla="*/ 4 w 13"/>
                <a:gd name="T13" fmla="*/ 1 h 2"/>
                <a:gd name="T14" fmla="*/ 5 w 13"/>
                <a:gd name="T15" fmla="*/ 2 h 2"/>
                <a:gd name="T16" fmla="*/ 2 w 13"/>
                <a:gd name="T17" fmla="*/ 2 h 2"/>
                <a:gd name="T18" fmla="*/ 0 w 13"/>
                <a:gd name="T19" fmla="*/ 0 h 2"/>
                <a:gd name="T20" fmla="*/ 2 w 13"/>
                <a:gd name="T21" fmla="*/ 0 h 2"/>
                <a:gd name="T22" fmla="*/ 3 w 13"/>
                <a:gd name="T23" fmla="*/ 0 h 2"/>
                <a:gd name="T24" fmla="*/ 3 w 13"/>
                <a:gd name="T25" fmla="*/ 0 h 2"/>
                <a:gd name="T26" fmla="*/ 5 w 13"/>
                <a:gd name="T27" fmla="*/ 0 h 2"/>
                <a:gd name="T28" fmla="*/ 7 w 13"/>
                <a:gd name="T29" fmla="*/ 0 h 2"/>
                <a:gd name="T30" fmla="*/ 12 w 13"/>
                <a:gd name="T31" fmla="*/ 1 h 2"/>
                <a:gd name="T32" fmla="*/ 13 w 13"/>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2">
                  <a:moveTo>
                    <a:pt x="13" y="2"/>
                  </a:moveTo>
                  <a:cubicBezTo>
                    <a:pt x="12" y="2"/>
                    <a:pt x="11" y="2"/>
                    <a:pt x="11" y="2"/>
                  </a:cubicBezTo>
                  <a:cubicBezTo>
                    <a:pt x="10" y="2"/>
                    <a:pt x="10" y="1"/>
                    <a:pt x="10" y="1"/>
                  </a:cubicBezTo>
                  <a:cubicBezTo>
                    <a:pt x="9" y="0"/>
                    <a:pt x="9" y="0"/>
                    <a:pt x="9" y="0"/>
                  </a:cubicBezTo>
                  <a:cubicBezTo>
                    <a:pt x="8" y="0"/>
                    <a:pt x="7" y="0"/>
                    <a:pt x="7" y="0"/>
                  </a:cubicBezTo>
                  <a:cubicBezTo>
                    <a:pt x="5" y="0"/>
                    <a:pt x="5" y="0"/>
                    <a:pt x="4" y="0"/>
                  </a:cubicBezTo>
                  <a:cubicBezTo>
                    <a:pt x="4" y="1"/>
                    <a:pt x="4" y="1"/>
                    <a:pt x="4" y="1"/>
                  </a:cubicBezTo>
                  <a:cubicBezTo>
                    <a:pt x="5" y="2"/>
                    <a:pt x="5" y="2"/>
                    <a:pt x="5" y="2"/>
                  </a:cubicBezTo>
                  <a:cubicBezTo>
                    <a:pt x="4" y="2"/>
                    <a:pt x="3" y="2"/>
                    <a:pt x="2" y="2"/>
                  </a:cubicBezTo>
                  <a:cubicBezTo>
                    <a:pt x="1" y="1"/>
                    <a:pt x="1" y="1"/>
                    <a:pt x="0" y="0"/>
                  </a:cubicBezTo>
                  <a:cubicBezTo>
                    <a:pt x="1" y="0"/>
                    <a:pt x="2" y="0"/>
                    <a:pt x="2" y="0"/>
                  </a:cubicBezTo>
                  <a:cubicBezTo>
                    <a:pt x="3" y="0"/>
                    <a:pt x="3" y="0"/>
                    <a:pt x="3" y="0"/>
                  </a:cubicBezTo>
                  <a:cubicBezTo>
                    <a:pt x="3" y="0"/>
                    <a:pt x="3" y="0"/>
                    <a:pt x="3" y="0"/>
                  </a:cubicBezTo>
                  <a:cubicBezTo>
                    <a:pt x="3" y="0"/>
                    <a:pt x="4" y="0"/>
                    <a:pt x="5" y="0"/>
                  </a:cubicBezTo>
                  <a:cubicBezTo>
                    <a:pt x="5" y="0"/>
                    <a:pt x="6" y="0"/>
                    <a:pt x="7" y="0"/>
                  </a:cubicBezTo>
                  <a:cubicBezTo>
                    <a:pt x="10" y="0"/>
                    <a:pt x="12" y="0"/>
                    <a:pt x="12" y="1"/>
                  </a:cubicBezTo>
                  <a:cubicBezTo>
                    <a:pt x="13" y="1"/>
                    <a:pt x="13" y="2"/>
                    <a:pt x="1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 name="Freeform 193"/>
            <p:cNvSpPr>
              <a:spLocks noEditPoints="1"/>
            </p:cNvSpPr>
            <p:nvPr/>
          </p:nvSpPr>
          <p:spPr bwMode="auto">
            <a:xfrm>
              <a:off x="5278438" y="3629026"/>
              <a:ext cx="23813" cy="4763"/>
            </a:xfrm>
            <a:custGeom>
              <a:avLst/>
              <a:gdLst>
                <a:gd name="T0" fmla="*/ 6 w 13"/>
                <a:gd name="T1" fmla="*/ 3 h 3"/>
                <a:gd name="T2" fmla="*/ 2 w 13"/>
                <a:gd name="T3" fmla="*/ 3 h 3"/>
                <a:gd name="T4" fmla="*/ 0 w 13"/>
                <a:gd name="T5" fmla="*/ 2 h 3"/>
                <a:gd name="T6" fmla="*/ 0 w 13"/>
                <a:gd name="T7" fmla="*/ 1 h 3"/>
                <a:gd name="T8" fmla="*/ 4 w 13"/>
                <a:gd name="T9" fmla="*/ 1 h 3"/>
                <a:gd name="T10" fmla="*/ 8 w 13"/>
                <a:gd name="T11" fmla="*/ 1 h 3"/>
                <a:gd name="T12" fmla="*/ 8 w 13"/>
                <a:gd name="T13" fmla="*/ 1 h 3"/>
                <a:gd name="T14" fmla="*/ 8 w 13"/>
                <a:gd name="T15" fmla="*/ 1 h 3"/>
                <a:gd name="T16" fmla="*/ 7 w 13"/>
                <a:gd name="T17" fmla="*/ 0 h 3"/>
                <a:gd name="T18" fmla="*/ 10 w 13"/>
                <a:gd name="T19" fmla="*/ 0 h 3"/>
                <a:gd name="T20" fmla="*/ 13 w 13"/>
                <a:gd name="T21" fmla="*/ 3 h 3"/>
                <a:gd name="T22" fmla="*/ 10 w 13"/>
                <a:gd name="T23" fmla="*/ 3 h 3"/>
                <a:gd name="T24" fmla="*/ 10 w 13"/>
                <a:gd name="T25" fmla="*/ 3 h 3"/>
                <a:gd name="T26" fmla="*/ 9 w 13"/>
                <a:gd name="T27" fmla="*/ 3 h 3"/>
                <a:gd name="T28" fmla="*/ 6 w 13"/>
                <a:gd name="T29" fmla="*/ 3 h 3"/>
                <a:gd name="T30" fmla="*/ 6 w 13"/>
                <a:gd name="T31" fmla="*/ 3 h 3"/>
                <a:gd name="T32" fmla="*/ 9 w 13"/>
                <a:gd name="T33" fmla="*/ 3 h 3"/>
                <a:gd name="T34" fmla="*/ 9 w 13"/>
                <a:gd name="T35" fmla="*/ 2 h 3"/>
                <a:gd name="T36" fmla="*/ 9 w 13"/>
                <a:gd name="T37" fmla="*/ 2 h 3"/>
                <a:gd name="T38" fmla="*/ 8 w 13"/>
                <a:gd name="T39" fmla="*/ 1 h 3"/>
                <a:gd name="T40" fmla="*/ 5 w 13"/>
                <a:gd name="T41" fmla="*/ 1 h 3"/>
                <a:gd name="T42" fmla="*/ 3 w 13"/>
                <a:gd name="T43" fmla="*/ 1 h 3"/>
                <a:gd name="T44" fmla="*/ 3 w 13"/>
                <a:gd name="T45" fmla="*/ 2 h 3"/>
                <a:gd name="T46" fmla="*/ 4 w 13"/>
                <a:gd name="T47" fmla="*/ 3 h 3"/>
                <a:gd name="T48" fmla="*/ 6 w 13"/>
                <a:gd name="T4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3">
                  <a:moveTo>
                    <a:pt x="6" y="3"/>
                  </a:moveTo>
                  <a:cubicBezTo>
                    <a:pt x="4" y="3"/>
                    <a:pt x="3" y="3"/>
                    <a:pt x="2" y="3"/>
                  </a:cubicBezTo>
                  <a:cubicBezTo>
                    <a:pt x="1" y="3"/>
                    <a:pt x="0" y="2"/>
                    <a:pt x="0" y="2"/>
                  </a:cubicBezTo>
                  <a:cubicBezTo>
                    <a:pt x="0" y="2"/>
                    <a:pt x="0" y="1"/>
                    <a:pt x="0" y="1"/>
                  </a:cubicBezTo>
                  <a:cubicBezTo>
                    <a:pt x="1" y="1"/>
                    <a:pt x="2" y="1"/>
                    <a:pt x="4" y="1"/>
                  </a:cubicBezTo>
                  <a:cubicBezTo>
                    <a:pt x="6" y="1"/>
                    <a:pt x="7" y="1"/>
                    <a:pt x="8" y="1"/>
                  </a:cubicBezTo>
                  <a:cubicBezTo>
                    <a:pt x="8" y="1"/>
                    <a:pt x="8" y="1"/>
                    <a:pt x="8" y="1"/>
                  </a:cubicBezTo>
                  <a:cubicBezTo>
                    <a:pt x="8" y="1"/>
                    <a:pt x="8" y="1"/>
                    <a:pt x="8" y="1"/>
                  </a:cubicBezTo>
                  <a:cubicBezTo>
                    <a:pt x="7" y="0"/>
                    <a:pt x="7" y="0"/>
                    <a:pt x="7" y="0"/>
                  </a:cubicBezTo>
                  <a:cubicBezTo>
                    <a:pt x="8" y="0"/>
                    <a:pt x="9" y="0"/>
                    <a:pt x="10" y="0"/>
                  </a:cubicBezTo>
                  <a:cubicBezTo>
                    <a:pt x="11" y="1"/>
                    <a:pt x="12" y="2"/>
                    <a:pt x="13" y="3"/>
                  </a:cubicBezTo>
                  <a:cubicBezTo>
                    <a:pt x="12" y="3"/>
                    <a:pt x="11" y="3"/>
                    <a:pt x="10" y="3"/>
                  </a:cubicBezTo>
                  <a:cubicBezTo>
                    <a:pt x="10" y="3"/>
                    <a:pt x="10" y="3"/>
                    <a:pt x="10" y="3"/>
                  </a:cubicBezTo>
                  <a:cubicBezTo>
                    <a:pt x="9" y="3"/>
                    <a:pt x="9" y="3"/>
                    <a:pt x="9" y="3"/>
                  </a:cubicBezTo>
                  <a:cubicBezTo>
                    <a:pt x="9" y="3"/>
                    <a:pt x="7" y="3"/>
                    <a:pt x="6" y="3"/>
                  </a:cubicBezTo>
                  <a:close/>
                  <a:moveTo>
                    <a:pt x="6" y="3"/>
                  </a:moveTo>
                  <a:cubicBezTo>
                    <a:pt x="7" y="3"/>
                    <a:pt x="9" y="3"/>
                    <a:pt x="9" y="3"/>
                  </a:cubicBezTo>
                  <a:cubicBezTo>
                    <a:pt x="9" y="2"/>
                    <a:pt x="9" y="2"/>
                    <a:pt x="9" y="2"/>
                  </a:cubicBezTo>
                  <a:cubicBezTo>
                    <a:pt x="9" y="2"/>
                    <a:pt x="9" y="2"/>
                    <a:pt x="9" y="2"/>
                  </a:cubicBezTo>
                  <a:cubicBezTo>
                    <a:pt x="9" y="2"/>
                    <a:pt x="8" y="1"/>
                    <a:pt x="8" y="1"/>
                  </a:cubicBezTo>
                  <a:cubicBezTo>
                    <a:pt x="7" y="1"/>
                    <a:pt x="6" y="1"/>
                    <a:pt x="5" y="1"/>
                  </a:cubicBezTo>
                  <a:cubicBezTo>
                    <a:pt x="4" y="1"/>
                    <a:pt x="3" y="1"/>
                    <a:pt x="3" y="1"/>
                  </a:cubicBezTo>
                  <a:cubicBezTo>
                    <a:pt x="3" y="2"/>
                    <a:pt x="3" y="2"/>
                    <a:pt x="3" y="2"/>
                  </a:cubicBezTo>
                  <a:cubicBezTo>
                    <a:pt x="3" y="2"/>
                    <a:pt x="3" y="2"/>
                    <a:pt x="4" y="3"/>
                  </a:cubicBezTo>
                  <a:cubicBezTo>
                    <a:pt x="4" y="3"/>
                    <a:pt x="5" y="3"/>
                    <a:pt x="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194"/>
            <p:cNvSpPr>
              <a:spLocks/>
            </p:cNvSpPr>
            <p:nvPr/>
          </p:nvSpPr>
          <p:spPr bwMode="auto">
            <a:xfrm>
              <a:off x="2981325" y="3544888"/>
              <a:ext cx="22225" cy="6350"/>
            </a:xfrm>
            <a:custGeom>
              <a:avLst/>
              <a:gdLst>
                <a:gd name="T0" fmla="*/ 5 w 12"/>
                <a:gd name="T1" fmla="*/ 3 h 3"/>
                <a:gd name="T2" fmla="*/ 1 w 12"/>
                <a:gd name="T3" fmla="*/ 2 h 3"/>
                <a:gd name="T4" fmla="*/ 1 w 12"/>
                <a:gd name="T5" fmla="*/ 1 h 3"/>
                <a:gd name="T6" fmla="*/ 3 w 12"/>
                <a:gd name="T7" fmla="*/ 1 h 3"/>
                <a:gd name="T8" fmla="*/ 8 w 12"/>
                <a:gd name="T9" fmla="*/ 0 h 3"/>
                <a:gd name="T10" fmla="*/ 12 w 12"/>
                <a:gd name="T11" fmla="*/ 0 h 3"/>
                <a:gd name="T12" fmla="*/ 10 w 12"/>
                <a:gd name="T13" fmla="*/ 1 h 3"/>
                <a:gd name="T14" fmla="*/ 8 w 12"/>
                <a:gd name="T15" fmla="*/ 1 h 3"/>
                <a:gd name="T16" fmla="*/ 3 w 12"/>
                <a:gd name="T17" fmla="*/ 1 h 3"/>
                <a:gd name="T18" fmla="*/ 3 w 12"/>
                <a:gd name="T19" fmla="*/ 2 h 3"/>
                <a:gd name="T20" fmla="*/ 5 w 12"/>
                <a:gd name="T21" fmla="*/ 2 h 3"/>
                <a:gd name="T22" fmla="*/ 9 w 12"/>
                <a:gd name="T23" fmla="*/ 2 h 3"/>
                <a:gd name="T24" fmla="*/ 8 w 12"/>
                <a:gd name="T25" fmla="*/ 2 h 3"/>
                <a:gd name="T26" fmla="*/ 7 w 12"/>
                <a:gd name="T27" fmla="*/ 2 h 3"/>
                <a:gd name="T28" fmla="*/ 5 w 1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3">
                  <a:moveTo>
                    <a:pt x="5" y="3"/>
                  </a:moveTo>
                  <a:cubicBezTo>
                    <a:pt x="3" y="3"/>
                    <a:pt x="1" y="2"/>
                    <a:pt x="1" y="2"/>
                  </a:cubicBezTo>
                  <a:cubicBezTo>
                    <a:pt x="0" y="2"/>
                    <a:pt x="0" y="2"/>
                    <a:pt x="1" y="1"/>
                  </a:cubicBezTo>
                  <a:cubicBezTo>
                    <a:pt x="1" y="1"/>
                    <a:pt x="2" y="1"/>
                    <a:pt x="3" y="1"/>
                  </a:cubicBezTo>
                  <a:cubicBezTo>
                    <a:pt x="5" y="0"/>
                    <a:pt x="6" y="0"/>
                    <a:pt x="8" y="0"/>
                  </a:cubicBezTo>
                  <a:cubicBezTo>
                    <a:pt x="10" y="0"/>
                    <a:pt x="11" y="0"/>
                    <a:pt x="12" y="0"/>
                  </a:cubicBezTo>
                  <a:cubicBezTo>
                    <a:pt x="10" y="1"/>
                    <a:pt x="10" y="1"/>
                    <a:pt x="10" y="1"/>
                  </a:cubicBezTo>
                  <a:cubicBezTo>
                    <a:pt x="9" y="1"/>
                    <a:pt x="8" y="1"/>
                    <a:pt x="8" y="1"/>
                  </a:cubicBezTo>
                  <a:cubicBezTo>
                    <a:pt x="6" y="1"/>
                    <a:pt x="4" y="1"/>
                    <a:pt x="3" y="1"/>
                  </a:cubicBezTo>
                  <a:cubicBezTo>
                    <a:pt x="3" y="2"/>
                    <a:pt x="3" y="2"/>
                    <a:pt x="3" y="2"/>
                  </a:cubicBezTo>
                  <a:cubicBezTo>
                    <a:pt x="3" y="2"/>
                    <a:pt x="4" y="2"/>
                    <a:pt x="5" y="2"/>
                  </a:cubicBezTo>
                  <a:cubicBezTo>
                    <a:pt x="6" y="2"/>
                    <a:pt x="8" y="2"/>
                    <a:pt x="9" y="2"/>
                  </a:cubicBezTo>
                  <a:cubicBezTo>
                    <a:pt x="8" y="2"/>
                    <a:pt x="8" y="2"/>
                    <a:pt x="8" y="2"/>
                  </a:cubicBezTo>
                  <a:cubicBezTo>
                    <a:pt x="8" y="2"/>
                    <a:pt x="7" y="2"/>
                    <a:pt x="7" y="2"/>
                  </a:cubicBezTo>
                  <a:cubicBezTo>
                    <a:pt x="6" y="2"/>
                    <a:pt x="5" y="3"/>
                    <a:pt x="5"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195"/>
            <p:cNvSpPr>
              <a:spLocks noEditPoints="1"/>
            </p:cNvSpPr>
            <p:nvPr/>
          </p:nvSpPr>
          <p:spPr bwMode="auto">
            <a:xfrm>
              <a:off x="3001962" y="3544888"/>
              <a:ext cx="22225" cy="6350"/>
            </a:xfrm>
            <a:custGeom>
              <a:avLst/>
              <a:gdLst>
                <a:gd name="T0" fmla="*/ 8 w 12"/>
                <a:gd name="T1" fmla="*/ 2 h 3"/>
                <a:gd name="T2" fmla="*/ 8 w 12"/>
                <a:gd name="T3" fmla="*/ 2 h 3"/>
                <a:gd name="T4" fmla="*/ 7 w 12"/>
                <a:gd name="T5" fmla="*/ 2 h 3"/>
                <a:gd name="T6" fmla="*/ 5 w 12"/>
                <a:gd name="T7" fmla="*/ 2 h 3"/>
                <a:gd name="T8" fmla="*/ 3 w 12"/>
                <a:gd name="T9" fmla="*/ 3 h 3"/>
                <a:gd name="T10" fmla="*/ 0 w 12"/>
                <a:gd name="T11" fmla="*/ 2 h 3"/>
                <a:gd name="T12" fmla="*/ 0 w 12"/>
                <a:gd name="T13" fmla="*/ 2 h 3"/>
                <a:gd name="T14" fmla="*/ 2 w 12"/>
                <a:gd name="T15" fmla="*/ 1 h 3"/>
                <a:gd name="T16" fmla="*/ 7 w 12"/>
                <a:gd name="T17" fmla="*/ 1 h 3"/>
                <a:gd name="T18" fmla="*/ 9 w 12"/>
                <a:gd name="T19" fmla="*/ 1 h 3"/>
                <a:gd name="T20" fmla="*/ 9 w 12"/>
                <a:gd name="T21" fmla="*/ 1 h 3"/>
                <a:gd name="T22" fmla="*/ 9 w 12"/>
                <a:gd name="T23" fmla="*/ 1 h 3"/>
                <a:gd name="T24" fmla="*/ 7 w 12"/>
                <a:gd name="T25" fmla="*/ 1 h 3"/>
                <a:gd name="T26" fmla="*/ 6 w 12"/>
                <a:gd name="T27" fmla="*/ 1 h 3"/>
                <a:gd name="T28" fmla="*/ 4 w 12"/>
                <a:gd name="T29" fmla="*/ 1 h 3"/>
                <a:gd name="T30" fmla="*/ 3 w 12"/>
                <a:gd name="T31" fmla="*/ 0 h 3"/>
                <a:gd name="T32" fmla="*/ 6 w 12"/>
                <a:gd name="T33" fmla="*/ 0 h 3"/>
                <a:gd name="T34" fmla="*/ 8 w 12"/>
                <a:gd name="T35" fmla="*/ 0 h 3"/>
                <a:gd name="T36" fmla="*/ 11 w 12"/>
                <a:gd name="T37" fmla="*/ 0 h 3"/>
                <a:gd name="T38" fmla="*/ 12 w 12"/>
                <a:gd name="T39" fmla="*/ 1 h 3"/>
                <a:gd name="T40" fmla="*/ 9 w 12"/>
                <a:gd name="T41" fmla="*/ 2 h 3"/>
                <a:gd name="T42" fmla="*/ 8 w 12"/>
                <a:gd name="T43" fmla="*/ 2 h 3"/>
                <a:gd name="T44" fmla="*/ 4 w 12"/>
                <a:gd name="T45" fmla="*/ 2 h 3"/>
                <a:gd name="T46" fmla="*/ 7 w 12"/>
                <a:gd name="T47" fmla="*/ 2 h 3"/>
                <a:gd name="T48" fmla="*/ 8 w 12"/>
                <a:gd name="T49" fmla="*/ 2 h 3"/>
                <a:gd name="T50" fmla="*/ 8 w 12"/>
                <a:gd name="T51" fmla="*/ 1 h 3"/>
                <a:gd name="T52" fmla="*/ 7 w 12"/>
                <a:gd name="T53" fmla="*/ 1 h 3"/>
                <a:gd name="T54" fmla="*/ 4 w 12"/>
                <a:gd name="T55" fmla="*/ 2 h 3"/>
                <a:gd name="T56" fmla="*/ 3 w 12"/>
                <a:gd name="T57" fmla="*/ 2 h 3"/>
                <a:gd name="T58" fmla="*/ 3 w 12"/>
                <a:gd name="T59" fmla="*/ 2 h 3"/>
                <a:gd name="T60" fmla="*/ 4 w 12"/>
                <a:gd name="T6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 h="3">
                  <a:moveTo>
                    <a:pt x="8" y="2"/>
                  </a:moveTo>
                  <a:cubicBezTo>
                    <a:pt x="8" y="2"/>
                    <a:pt x="8" y="2"/>
                    <a:pt x="8" y="2"/>
                  </a:cubicBezTo>
                  <a:cubicBezTo>
                    <a:pt x="7" y="2"/>
                    <a:pt x="7" y="2"/>
                    <a:pt x="7" y="2"/>
                  </a:cubicBezTo>
                  <a:cubicBezTo>
                    <a:pt x="7" y="2"/>
                    <a:pt x="6" y="2"/>
                    <a:pt x="5" y="2"/>
                  </a:cubicBezTo>
                  <a:cubicBezTo>
                    <a:pt x="5" y="2"/>
                    <a:pt x="4" y="3"/>
                    <a:pt x="3" y="3"/>
                  </a:cubicBezTo>
                  <a:cubicBezTo>
                    <a:pt x="2" y="3"/>
                    <a:pt x="0" y="2"/>
                    <a:pt x="0" y="2"/>
                  </a:cubicBezTo>
                  <a:cubicBezTo>
                    <a:pt x="0" y="2"/>
                    <a:pt x="0" y="2"/>
                    <a:pt x="0" y="2"/>
                  </a:cubicBezTo>
                  <a:cubicBezTo>
                    <a:pt x="0" y="2"/>
                    <a:pt x="1" y="1"/>
                    <a:pt x="2" y="1"/>
                  </a:cubicBezTo>
                  <a:cubicBezTo>
                    <a:pt x="3" y="1"/>
                    <a:pt x="5" y="1"/>
                    <a:pt x="7" y="1"/>
                  </a:cubicBezTo>
                  <a:cubicBezTo>
                    <a:pt x="7" y="1"/>
                    <a:pt x="8" y="1"/>
                    <a:pt x="9" y="1"/>
                  </a:cubicBezTo>
                  <a:cubicBezTo>
                    <a:pt x="9" y="1"/>
                    <a:pt x="9" y="1"/>
                    <a:pt x="9" y="1"/>
                  </a:cubicBezTo>
                  <a:cubicBezTo>
                    <a:pt x="9" y="1"/>
                    <a:pt x="9" y="1"/>
                    <a:pt x="9" y="1"/>
                  </a:cubicBezTo>
                  <a:cubicBezTo>
                    <a:pt x="9" y="1"/>
                    <a:pt x="8" y="1"/>
                    <a:pt x="7" y="1"/>
                  </a:cubicBezTo>
                  <a:cubicBezTo>
                    <a:pt x="7" y="1"/>
                    <a:pt x="6" y="1"/>
                    <a:pt x="6" y="1"/>
                  </a:cubicBezTo>
                  <a:cubicBezTo>
                    <a:pt x="5" y="1"/>
                    <a:pt x="4" y="1"/>
                    <a:pt x="4" y="1"/>
                  </a:cubicBezTo>
                  <a:cubicBezTo>
                    <a:pt x="3" y="0"/>
                    <a:pt x="3" y="0"/>
                    <a:pt x="3" y="0"/>
                  </a:cubicBezTo>
                  <a:cubicBezTo>
                    <a:pt x="4" y="0"/>
                    <a:pt x="5" y="0"/>
                    <a:pt x="6" y="0"/>
                  </a:cubicBezTo>
                  <a:cubicBezTo>
                    <a:pt x="7" y="0"/>
                    <a:pt x="7" y="0"/>
                    <a:pt x="8" y="0"/>
                  </a:cubicBezTo>
                  <a:cubicBezTo>
                    <a:pt x="10" y="0"/>
                    <a:pt x="11" y="0"/>
                    <a:pt x="11" y="0"/>
                  </a:cubicBezTo>
                  <a:cubicBezTo>
                    <a:pt x="12" y="1"/>
                    <a:pt x="12" y="1"/>
                    <a:pt x="12" y="1"/>
                  </a:cubicBezTo>
                  <a:cubicBezTo>
                    <a:pt x="11" y="2"/>
                    <a:pt x="10" y="2"/>
                    <a:pt x="9" y="2"/>
                  </a:cubicBezTo>
                  <a:cubicBezTo>
                    <a:pt x="9" y="2"/>
                    <a:pt x="8" y="2"/>
                    <a:pt x="8" y="2"/>
                  </a:cubicBezTo>
                  <a:close/>
                  <a:moveTo>
                    <a:pt x="4" y="2"/>
                  </a:moveTo>
                  <a:cubicBezTo>
                    <a:pt x="5" y="2"/>
                    <a:pt x="6" y="2"/>
                    <a:pt x="7" y="2"/>
                  </a:cubicBezTo>
                  <a:cubicBezTo>
                    <a:pt x="7" y="2"/>
                    <a:pt x="8" y="2"/>
                    <a:pt x="8" y="2"/>
                  </a:cubicBezTo>
                  <a:cubicBezTo>
                    <a:pt x="8" y="1"/>
                    <a:pt x="8" y="1"/>
                    <a:pt x="8" y="1"/>
                  </a:cubicBezTo>
                  <a:cubicBezTo>
                    <a:pt x="8" y="1"/>
                    <a:pt x="7" y="1"/>
                    <a:pt x="7" y="1"/>
                  </a:cubicBezTo>
                  <a:cubicBezTo>
                    <a:pt x="6" y="1"/>
                    <a:pt x="5" y="1"/>
                    <a:pt x="4" y="2"/>
                  </a:cubicBezTo>
                  <a:cubicBezTo>
                    <a:pt x="3" y="2"/>
                    <a:pt x="3" y="2"/>
                    <a:pt x="3" y="2"/>
                  </a:cubicBezTo>
                  <a:cubicBezTo>
                    <a:pt x="3" y="2"/>
                    <a:pt x="3" y="2"/>
                    <a:pt x="3" y="2"/>
                  </a:cubicBezTo>
                  <a:cubicBezTo>
                    <a:pt x="3" y="2"/>
                    <a:pt x="4"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196"/>
            <p:cNvSpPr>
              <a:spLocks noEditPoints="1"/>
            </p:cNvSpPr>
            <p:nvPr/>
          </p:nvSpPr>
          <p:spPr bwMode="auto">
            <a:xfrm>
              <a:off x="3024187" y="3544888"/>
              <a:ext cx="25400" cy="6350"/>
            </a:xfrm>
            <a:custGeom>
              <a:avLst/>
              <a:gdLst>
                <a:gd name="T0" fmla="*/ 7 w 14"/>
                <a:gd name="T1" fmla="*/ 3 h 3"/>
                <a:gd name="T2" fmla="*/ 4 w 14"/>
                <a:gd name="T3" fmla="*/ 2 h 3"/>
                <a:gd name="T4" fmla="*/ 4 w 14"/>
                <a:gd name="T5" fmla="*/ 2 h 3"/>
                <a:gd name="T6" fmla="*/ 4 w 14"/>
                <a:gd name="T7" fmla="*/ 3 h 3"/>
                <a:gd name="T8" fmla="*/ 2 w 14"/>
                <a:gd name="T9" fmla="*/ 3 h 3"/>
                <a:gd name="T10" fmla="*/ 0 w 14"/>
                <a:gd name="T11" fmla="*/ 3 h 3"/>
                <a:gd name="T12" fmla="*/ 4 w 14"/>
                <a:gd name="T13" fmla="*/ 0 h 3"/>
                <a:gd name="T14" fmla="*/ 6 w 14"/>
                <a:gd name="T15" fmla="*/ 0 h 3"/>
                <a:gd name="T16" fmla="*/ 6 w 14"/>
                <a:gd name="T17" fmla="*/ 1 h 3"/>
                <a:gd name="T18" fmla="*/ 6 w 14"/>
                <a:gd name="T19" fmla="*/ 1 h 3"/>
                <a:gd name="T20" fmla="*/ 11 w 14"/>
                <a:gd name="T21" fmla="*/ 0 h 3"/>
                <a:gd name="T22" fmla="*/ 14 w 14"/>
                <a:gd name="T23" fmla="*/ 1 h 3"/>
                <a:gd name="T24" fmla="*/ 14 w 14"/>
                <a:gd name="T25" fmla="*/ 1 h 3"/>
                <a:gd name="T26" fmla="*/ 11 w 14"/>
                <a:gd name="T27" fmla="*/ 2 h 3"/>
                <a:gd name="T28" fmla="*/ 7 w 14"/>
                <a:gd name="T29" fmla="*/ 3 h 3"/>
                <a:gd name="T30" fmla="*/ 9 w 14"/>
                <a:gd name="T31" fmla="*/ 1 h 3"/>
                <a:gd name="T32" fmla="*/ 7 w 14"/>
                <a:gd name="T33" fmla="*/ 1 h 3"/>
                <a:gd name="T34" fmla="*/ 5 w 14"/>
                <a:gd name="T35" fmla="*/ 1 h 3"/>
                <a:gd name="T36" fmla="*/ 5 w 14"/>
                <a:gd name="T37" fmla="*/ 1 h 3"/>
                <a:gd name="T38" fmla="*/ 5 w 14"/>
                <a:gd name="T39" fmla="*/ 2 h 3"/>
                <a:gd name="T40" fmla="*/ 7 w 14"/>
                <a:gd name="T41" fmla="*/ 2 h 3"/>
                <a:gd name="T42" fmla="*/ 10 w 14"/>
                <a:gd name="T43" fmla="*/ 2 h 3"/>
                <a:gd name="T44" fmla="*/ 11 w 14"/>
                <a:gd name="T45" fmla="*/ 1 h 3"/>
                <a:gd name="T46" fmla="*/ 11 w 14"/>
                <a:gd name="T47" fmla="*/ 1 h 3"/>
                <a:gd name="T48" fmla="*/ 9 w 14"/>
                <a:gd name="T4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3">
                  <a:moveTo>
                    <a:pt x="7" y="3"/>
                  </a:moveTo>
                  <a:cubicBezTo>
                    <a:pt x="6" y="3"/>
                    <a:pt x="5" y="2"/>
                    <a:pt x="4" y="2"/>
                  </a:cubicBezTo>
                  <a:cubicBezTo>
                    <a:pt x="4" y="2"/>
                    <a:pt x="4" y="2"/>
                    <a:pt x="4" y="2"/>
                  </a:cubicBezTo>
                  <a:cubicBezTo>
                    <a:pt x="4" y="3"/>
                    <a:pt x="4" y="3"/>
                    <a:pt x="4" y="3"/>
                  </a:cubicBezTo>
                  <a:cubicBezTo>
                    <a:pt x="2" y="3"/>
                    <a:pt x="2" y="3"/>
                    <a:pt x="2" y="3"/>
                  </a:cubicBezTo>
                  <a:cubicBezTo>
                    <a:pt x="1" y="3"/>
                    <a:pt x="0" y="3"/>
                    <a:pt x="0" y="3"/>
                  </a:cubicBezTo>
                  <a:cubicBezTo>
                    <a:pt x="1" y="2"/>
                    <a:pt x="3" y="1"/>
                    <a:pt x="4" y="0"/>
                  </a:cubicBezTo>
                  <a:cubicBezTo>
                    <a:pt x="5" y="0"/>
                    <a:pt x="6" y="0"/>
                    <a:pt x="6" y="0"/>
                  </a:cubicBezTo>
                  <a:cubicBezTo>
                    <a:pt x="6" y="1"/>
                    <a:pt x="6" y="1"/>
                    <a:pt x="6" y="1"/>
                  </a:cubicBezTo>
                  <a:cubicBezTo>
                    <a:pt x="6" y="1"/>
                    <a:pt x="6" y="1"/>
                    <a:pt x="6" y="1"/>
                  </a:cubicBezTo>
                  <a:cubicBezTo>
                    <a:pt x="8" y="0"/>
                    <a:pt x="9" y="0"/>
                    <a:pt x="11" y="0"/>
                  </a:cubicBezTo>
                  <a:cubicBezTo>
                    <a:pt x="12" y="0"/>
                    <a:pt x="13" y="0"/>
                    <a:pt x="14" y="1"/>
                  </a:cubicBezTo>
                  <a:cubicBezTo>
                    <a:pt x="14" y="1"/>
                    <a:pt x="14" y="1"/>
                    <a:pt x="14" y="1"/>
                  </a:cubicBezTo>
                  <a:cubicBezTo>
                    <a:pt x="13" y="2"/>
                    <a:pt x="12" y="2"/>
                    <a:pt x="11" y="2"/>
                  </a:cubicBezTo>
                  <a:cubicBezTo>
                    <a:pt x="10" y="2"/>
                    <a:pt x="9" y="3"/>
                    <a:pt x="7" y="3"/>
                  </a:cubicBezTo>
                  <a:close/>
                  <a:moveTo>
                    <a:pt x="9" y="1"/>
                  </a:moveTo>
                  <a:cubicBezTo>
                    <a:pt x="8" y="1"/>
                    <a:pt x="8" y="1"/>
                    <a:pt x="7" y="1"/>
                  </a:cubicBezTo>
                  <a:cubicBezTo>
                    <a:pt x="6" y="1"/>
                    <a:pt x="5" y="1"/>
                    <a:pt x="5" y="1"/>
                  </a:cubicBezTo>
                  <a:cubicBezTo>
                    <a:pt x="5" y="1"/>
                    <a:pt x="5" y="1"/>
                    <a:pt x="5" y="1"/>
                  </a:cubicBezTo>
                  <a:cubicBezTo>
                    <a:pt x="5" y="2"/>
                    <a:pt x="5" y="2"/>
                    <a:pt x="5" y="2"/>
                  </a:cubicBezTo>
                  <a:cubicBezTo>
                    <a:pt x="5" y="2"/>
                    <a:pt x="6" y="2"/>
                    <a:pt x="7" y="2"/>
                  </a:cubicBezTo>
                  <a:cubicBezTo>
                    <a:pt x="8" y="2"/>
                    <a:pt x="9" y="2"/>
                    <a:pt x="10" y="2"/>
                  </a:cubicBezTo>
                  <a:cubicBezTo>
                    <a:pt x="10" y="2"/>
                    <a:pt x="11" y="1"/>
                    <a:pt x="11" y="1"/>
                  </a:cubicBezTo>
                  <a:cubicBezTo>
                    <a:pt x="11" y="1"/>
                    <a:pt x="11" y="1"/>
                    <a:pt x="11" y="1"/>
                  </a:cubicBezTo>
                  <a:cubicBezTo>
                    <a:pt x="11" y="1"/>
                    <a:pt x="10" y="1"/>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197"/>
            <p:cNvSpPr>
              <a:spLocks/>
            </p:cNvSpPr>
            <p:nvPr/>
          </p:nvSpPr>
          <p:spPr bwMode="auto">
            <a:xfrm>
              <a:off x="3051175" y="3544888"/>
              <a:ext cx="20638" cy="6350"/>
            </a:xfrm>
            <a:custGeom>
              <a:avLst/>
              <a:gdLst>
                <a:gd name="T0" fmla="*/ 9 w 11"/>
                <a:gd name="T1" fmla="*/ 2 h 3"/>
                <a:gd name="T2" fmla="*/ 7 w 11"/>
                <a:gd name="T3" fmla="*/ 2 h 3"/>
                <a:gd name="T4" fmla="*/ 3 w 11"/>
                <a:gd name="T5" fmla="*/ 3 h 3"/>
                <a:gd name="T6" fmla="*/ 0 w 11"/>
                <a:gd name="T7" fmla="*/ 2 h 3"/>
                <a:gd name="T8" fmla="*/ 0 w 11"/>
                <a:gd name="T9" fmla="*/ 2 h 3"/>
                <a:gd name="T10" fmla="*/ 4 w 11"/>
                <a:gd name="T11" fmla="*/ 2 h 3"/>
                <a:gd name="T12" fmla="*/ 7 w 11"/>
                <a:gd name="T13" fmla="*/ 2 h 3"/>
                <a:gd name="T14" fmla="*/ 7 w 11"/>
                <a:gd name="T15" fmla="*/ 2 h 3"/>
                <a:gd name="T16" fmla="*/ 6 w 11"/>
                <a:gd name="T17" fmla="*/ 2 h 3"/>
                <a:gd name="T18" fmla="*/ 4 w 11"/>
                <a:gd name="T19" fmla="*/ 2 h 3"/>
                <a:gd name="T20" fmla="*/ 2 w 11"/>
                <a:gd name="T21" fmla="*/ 1 h 3"/>
                <a:gd name="T22" fmla="*/ 2 w 11"/>
                <a:gd name="T23" fmla="*/ 1 h 3"/>
                <a:gd name="T24" fmla="*/ 4 w 11"/>
                <a:gd name="T25" fmla="*/ 0 h 3"/>
                <a:gd name="T26" fmla="*/ 7 w 11"/>
                <a:gd name="T27" fmla="*/ 0 h 3"/>
                <a:gd name="T28" fmla="*/ 11 w 11"/>
                <a:gd name="T29" fmla="*/ 0 h 3"/>
                <a:gd name="T30" fmla="*/ 10 w 11"/>
                <a:gd name="T31" fmla="*/ 1 h 3"/>
                <a:gd name="T32" fmla="*/ 7 w 11"/>
                <a:gd name="T33" fmla="*/ 1 h 3"/>
                <a:gd name="T34" fmla="*/ 4 w 11"/>
                <a:gd name="T35" fmla="*/ 1 h 3"/>
                <a:gd name="T36" fmla="*/ 5 w 11"/>
                <a:gd name="T37" fmla="*/ 1 h 3"/>
                <a:gd name="T38" fmla="*/ 7 w 11"/>
                <a:gd name="T39" fmla="*/ 1 h 3"/>
                <a:gd name="T40" fmla="*/ 9 w 11"/>
                <a:gd name="T41" fmla="*/ 1 h 3"/>
                <a:gd name="T42" fmla="*/ 9 w 11"/>
                <a:gd name="T4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3">
                  <a:moveTo>
                    <a:pt x="9" y="2"/>
                  </a:moveTo>
                  <a:cubicBezTo>
                    <a:pt x="9" y="2"/>
                    <a:pt x="8" y="2"/>
                    <a:pt x="7" y="2"/>
                  </a:cubicBezTo>
                  <a:cubicBezTo>
                    <a:pt x="6" y="2"/>
                    <a:pt x="5" y="3"/>
                    <a:pt x="3" y="3"/>
                  </a:cubicBezTo>
                  <a:cubicBezTo>
                    <a:pt x="2" y="3"/>
                    <a:pt x="0" y="2"/>
                    <a:pt x="0" y="2"/>
                  </a:cubicBezTo>
                  <a:cubicBezTo>
                    <a:pt x="0" y="2"/>
                    <a:pt x="0" y="2"/>
                    <a:pt x="0" y="2"/>
                  </a:cubicBezTo>
                  <a:cubicBezTo>
                    <a:pt x="1" y="2"/>
                    <a:pt x="3" y="2"/>
                    <a:pt x="4" y="2"/>
                  </a:cubicBezTo>
                  <a:cubicBezTo>
                    <a:pt x="6" y="2"/>
                    <a:pt x="7" y="2"/>
                    <a:pt x="7" y="2"/>
                  </a:cubicBezTo>
                  <a:cubicBezTo>
                    <a:pt x="7" y="2"/>
                    <a:pt x="7" y="2"/>
                    <a:pt x="7" y="2"/>
                  </a:cubicBezTo>
                  <a:cubicBezTo>
                    <a:pt x="6" y="2"/>
                    <a:pt x="6" y="2"/>
                    <a:pt x="6" y="2"/>
                  </a:cubicBezTo>
                  <a:cubicBezTo>
                    <a:pt x="6" y="2"/>
                    <a:pt x="5" y="2"/>
                    <a:pt x="4" y="2"/>
                  </a:cubicBezTo>
                  <a:cubicBezTo>
                    <a:pt x="3" y="1"/>
                    <a:pt x="2" y="1"/>
                    <a:pt x="2" y="1"/>
                  </a:cubicBezTo>
                  <a:cubicBezTo>
                    <a:pt x="2" y="1"/>
                    <a:pt x="2" y="1"/>
                    <a:pt x="2" y="1"/>
                  </a:cubicBezTo>
                  <a:cubicBezTo>
                    <a:pt x="2" y="1"/>
                    <a:pt x="3" y="1"/>
                    <a:pt x="4" y="0"/>
                  </a:cubicBezTo>
                  <a:cubicBezTo>
                    <a:pt x="5" y="0"/>
                    <a:pt x="6" y="0"/>
                    <a:pt x="7" y="0"/>
                  </a:cubicBezTo>
                  <a:cubicBezTo>
                    <a:pt x="9" y="0"/>
                    <a:pt x="10" y="0"/>
                    <a:pt x="11" y="0"/>
                  </a:cubicBezTo>
                  <a:cubicBezTo>
                    <a:pt x="10" y="1"/>
                    <a:pt x="10" y="1"/>
                    <a:pt x="10" y="1"/>
                  </a:cubicBezTo>
                  <a:cubicBezTo>
                    <a:pt x="9" y="1"/>
                    <a:pt x="8" y="1"/>
                    <a:pt x="7" y="1"/>
                  </a:cubicBezTo>
                  <a:cubicBezTo>
                    <a:pt x="5" y="1"/>
                    <a:pt x="4" y="1"/>
                    <a:pt x="4" y="1"/>
                  </a:cubicBezTo>
                  <a:cubicBezTo>
                    <a:pt x="5" y="1"/>
                    <a:pt x="5" y="1"/>
                    <a:pt x="5" y="1"/>
                  </a:cubicBezTo>
                  <a:cubicBezTo>
                    <a:pt x="5" y="1"/>
                    <a:pt x="6" y="1"/>
                    <a:pt x="7" y="1"/>
                  </a:cubicBezTo>
                  <a:cubicBezTo>
                    <a:pt x="8" y="1"/>
                    <a:pt x="9" y="1"/>
                    <a:pt x="9" y="1"/>
                  </a:cubicBezTo>
                  <a:cubicBezTo>
                    <a:pt x="9" y="2"/>
                    <a:pt x="9" y="2"/>
                    <a:pt x="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198"/>
            <p:cNvSpPr>
              <a:spLocks/>
            </p:cNvSpPr>
            <p:nvPr/>
          </p:nvSpPr>
          <p:spPr bwMode="auto">
            <a:xfrm>
              <a:off x="3071812" y="3543301"/>
              <a:ext cx="12700" cy="6350"/>
            </a:xfrm>
            <a:custGeom>
              <a:avLst/>
              <a:gdLst>
                <a:gd name="T0" fmla="*/ 3 w 7"/>
                <a:gd name="T1" fmla="*/ 3 h 3"/>
                <a:gd name="T2" fmla="*/ 0 w 7"/>
                <a:gd name="T3" fmla="*/ 3 h 3"/>
                <a:gd name="T4" fmla="*/ 5 w 7"/>
                <a:gd name="T5" fmla="*/ 0 h 3"/>
                <a:gd name="T6" fmla="*/ 7 w 7"/>
                <a:gd name="T7" fmla="*/ 0 h 3"/>
                <a:gd name="T8" fmla="*/ 3 w 7"/>
                <a:gd name="T9" fmla="*/ 3 h 3"/>
              </a:gdLst>
              <a:ahLst/>
              <a:cxnLst>
                <a:cxn ang="0">
                  <a:pos x="T0" y="T1"/>
                </a:cxn>
                <a:cxn ang="0">
                  <a:pos x="T2" y="T3"/>
                </a:cxn>
                <a:cxn ang="0">
                  <a:pos x="T4" y="T5"/>
                </a:cxn>
                <a:cxn ang="0">
                  <a:pos x="T6" y="T7"/>
                </a:cxn>
                <a:cxn ang="0">
                  <a:pos x="T8" y="T9"/>
                </a:cxn>
              </a:cxnLst>
              <a:rect l="0" t="0" r="r" b="b"/>
              <a:pathLst>
                <a:path w="7" h="3">
                  <a:moveTo>
                    <a:pt x="3" y="3"/>
                  </a:moveTo>
                  <a:cubicBezTo>
                    <a:pt x="2" y="3"/>
                    <a:pt x="1" y="3"/>
                    <a:pt x="0" y="3"/>
                  </a:cubicBezTo>
                  <a:cubicBezTo>
                    <a:pt x="2" y="2"/>
                    <a:pt x="3" y="1"/>
                    <a:pt x="5" y="0"/>
                  </a:cubicBezTo>
                  <a:cubicBezTo>
                    <a:pt x="6" y="0"/>
                    <a:pt x="6" y="0"/>
                    <a:pt x="7" y="0"/>
                  </a:cubicBezTo>
                  <a:cubicBezTo>
                    <a:pt x="6" y="1"/>
                    <a:pt x="4"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199"/>
            <p:cNvSpPr>
              <a:spLocks noEditPoints="1"/>
            </p:cNvSpPr>
            <p:nvPr/>
          </p:nvSpPr>
          <p:spPr bwMode="auto">
            <a:xfrm>
              <a:off x="3084512" y="3544888"/>
              <a:ext cx="22225" cy="6350"/>
            </a:xfrm>
            <a:custGeom>
              <a:avLst/>
              <a:gdLst>
                <a:gd name="T0" fmla="*/ 12 w 12"/>
                <a:gd name="T1" fmla="*/ 1 h 3"/>
                <a:gd name="T2" fmla="*/ 9 w 12"/>
                <a:gd name="T3" fmla="*/ 2 h 3"/>
                <a:gd name="T4" fmla="*/ 4 w 12"/>
                <a:gd name="T5" fmla="*/ 3 h 3"/>
                <a:gd name="T6" fmla="*/ 2 w 12"/>
                <a:gd name="T7" fmla="*/ 2 h 3"/>
                <a:gd name="T8" fmla="*/ 0 w 12"/>
                <a:gd name="T9" fmla="*/ 2 h 3"/>
                <a:gd name="T10" fmla="*/ 0 w 12"/>
                <a:gd name="T11" fmla="*/ 1 h 3"/>
                <a:gd name="T12" fmla="*/ 3 w 12"/>
                <a:gd name="T13" fmla="*/ 1 h 3"/>
                <a:gd name="T14" fmla="*/ 8 w 12"/>
                <a:gd name="T15" fmla="*/ 0 h 3"/>
                <a:gd name="T16" fmla="*/ 12 w 12"/>
                <a:gd name="T17" fmla="*/ 1 h 3"/>
                <a:gd name="T18" fmla="*/ 12 w 12"/>
                <a:gd name="T19" fmla="*/ 1 h 3"/>
                <a:gd name="T20" fmla="*/ 3 w 12"/>
                <a:gd name="T21" fmla="*/ 1 h 3"/>
                <a:gd name="T22" fmla="*/ 5 w 12"/>
                <a:gd name="T23" fmla="*/ 2 h 3"/>
                <a:gd name="T24" fmla="*/ 9 w 12"/>
                <a:gd name="T25" fmla="*/ 1 h 3"/>
                <a:gd name="T26" fmla="*/ 7 w 12"/>
                <a:gd name="T27" fmla="*/ 1 h 3"/>
                <a:gd name="T28" fmla="*/ 5 w 12"/>
                <a:gd name="T29" fmla="*/ 1 h 3"/>
                <a:gd name="T30" fmla="*/ 3 w 12"/>
                <a:gd name="T3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3">
                  <a:moveTo>
                    <a:pt x="12" y="1"/>
                  </a:moveTo>
                  <a:cubicBezTo>
                    <a:pt x="11" y="2"/>
                    <a:pt x="11" y="2"/>
                    <a:pt x="9" y="2"/>
                  </a:cubicBezTo>
                  <a:cubicBezTo>
                    <a:pt x="8" y="2"/>
                    <a:pt x="6" y="3"/>
                    <a:pt x="4" y="3"/>
                  </a:cubicBezTo>
                  <a:cubicBezTo>
                    <a:pt x="3" y="3"/>
                    <a:pt x="2" y="2"/>
                    <a:pt x="2" y="2"/>
                  </a:cubicBezTo>
                  <a:cubicBezTo>
                    <a:pt x="1" y="2"/>
                    <a:pt x="0" y="2"/>
                    <a:pt x="0" y="2"/>
                  </a:cubicBezTo>
                  <a:cubicBezTo>
                    <a:pt x="0" y="1"/>
                    <a:pt x="0" y="1"/>
                    <a:pt x="0" y="1"/>
                  </a:cubicBezTo>
                  <a:cubicBezTo>
                    <a:pt x="1" y="1"/>
                    <a:pt x="2" y="1"/>
                    <a:pt x="3" y="1"/>
                  </a:cubicBezTo>
                  <a:cubicBezTo>
                    <a:pt x="4" y="0"/>
                    <a:pt x="6" y="0"/>
                    <a:pt x="8" y="0"/>
                  </a:cubicBezTo>
                  <a:cubicBezTo>
                    <a:pt x="10" y="0"/>
                    <a:pt x="11" y="0"/>
                    <a:pt x="12" y="1"/>
                  </a:cubicBezTo>
                  <a:cubicBezTo>
                    <a:pt x="12" y="1"/>
                    <a:pt x="12" y="1"/>
                    <a:pt x="12" y="1"/>
                  </a:cubicBezTo>
                  <a:close/>
                  <a:moveTo>
                    <a:pt x="3" y="1"/>
                  </a:moveTo>
                  <a:cubicBezTo>
                    <a:pt x="2" y="2"/>
                    <a:pt x="3" y="2"/>
                    <a:pt x="5" y="2"/>
                  </a:cubicBezTo>
                  <a:cubicBezTo>
                    <a:pt x="7" y="2"/>
                    <a:pt x="9" y="2"/>
                    <a:pt x="9" y="1"/>
                  </a:cubicBezTo>
                  <a:cubicBezTo>
                    <a:pt x="10" y="1"/>
                    <a:pt x="9" y="1"/>
                    <a:pt x="7" y="1"/>
                  </a:cubicBezTo>
                  <a:cubicBezTo>
                    <a:pt x="6" y="1"/>
                    <a:pt x="5" y="1"/>
                    <a:pt x="5" y="1"/>
                  </a:cubicBezTo>
                  <a:cubicBezTo>
                    <a:pt x="4" y="1"/>
                    <a:pt x="3"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200"/>
            <p:cNvSpPr>
              <a:spLocks/>
            </p:cNvSpPr>
            <p:nvPr/>
          </p:nvSpPr>
          <p:spPr bwMode="auto">
            <a:xfrm>
              <a:off x="3109912" y="3544888"/>
              <a:ext cx="20638" cy="6350"/>
            </a:xfrm>
            <a:custGeom>
              <a:avLst/>
              <a:gdLst>
                <a:gd name="T0" fmla="*/ 4 w 11"/>
                <a:gd name="T1" fmla="*/ 3 h 3"/>
                <a:gd name="T2" fmla="*/ 0 w 11"/>
                <a:gd name="T3" fmla="*/ 2 h 3"/>
                <a:gd name="T4" fmla="*/ 0 w 11"/>
                <a:gd name="T5" fmla="*/ 1 h 3"/>
                <a:gd name="T6" fmla="*/ 3 w 11"/>
                <a:gd name="T7" fmla="*/ 1 h 3"/>
                <a:gd name="T8" fmla="*/ 8 w 11"/>
                <a:gd name="T9" fmla="*/ 0 h 3"/>
                <a:gd name="T10" fmla="*/ 11 w 11"/>
                <a:gd name="T11" fmla="*/ 0 h 3"/>
                <a:gd name="T12" fmla="*/ 10 w 11"/>
                <a:gd name="T13" fmla="*/ 1 h 3"/>
                <a:gd name="T14" fmla="*/ 7 w 11"/>
                <a:gd name="T15" fmla="*/ 1 h 3"/>
                <a:gd name="T16" fmla="*/ 3 w 11"/>
                <a:gd name="T17" fmla="*/ 1 h 3"/>
                <a:gd name="T18" fmla="*/ 3 w 11"/>
                <a:gd name="T19" fmla="*/ 2 h 3"/>
                <a:gd name="T20" fmla="*/ 5 w 11"/>
                <a:gd name="T21" fmla="*/ 2 h 3"/>
                <a:gd name="T22" fmla="*/ 8 w 11"/>
                <a:gd name="T23" fmla="*/ 2 h 3"/>
                <a:gd name="T24" fmla="*/ 8 w 11"/>
                <a:gd name="T25" fmla="*/ 2 h 3"/>
                <a:gd name="T26" fmla="*/ 6 w 11"/>
                <a:gd name="T27" fmla="*/ 2 h 3"/>
                <a:gd name="T28" fmla="*/ 4 w 11"/>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3">
                  <a:moveTo>
                    <a:pt x="4" y="3"/>
                  </a:moveTo>
                  <a:cubicBezTo>
                    <a:pt x="2" y="3"/>
                    <a:pt x="1" y="2"/>
                    <a:pt x="0" y="2"/>
                  </a:cubicBezTo>
                  <a:cubicBezTo>
                    <a:pt x="0" y="2"/>
                    <a:pt x="0" y="2"/>
                    <a:pt x="0" y="1"/>
                  </a:cubicBezTo>
                  <a:cubicBezTo>
                    <a:pt x="1" y="1"/>
                    <a:pt x="2" y="1"/>
                    <a:pt x="3" y="1"/>
                  </a:cubicBezTo>
                  <a:cubicBezTo>
                    <a:pt x="4" y="0"/>
                    <a:pt x="6" y="0"/>
                    <a:pt x="8" y="0"/>
                  </a:cubicBezTo>
                  <a:cubicBezTo>
                    <a:pt x="9" y="0"/>
                    <a:pt x="10" y="0"/>
                    <a:pt x="11" y="0"/>
                  </a:cubicBezTo>
                  <a:cubicBezTo>
                    <a:pt x="10" y="1"/>
                    <a:pt x="10" y="1"/>
                    <a:pt x="10" y="1"/>
                  </a:cubicBezTo>
                  <a:cubicBezTo>
                    <a:pt x="9" y="1"/>
                    <a:pt x="8" y="1"/>
                    <a:pt x="7" y="1"/>
                  </a:cubicBezTo>
                  <a:cubicBezTo>
                    <a:pt x="5" y="1"/>
                    <a:pt x="4" y="1"/>
                    <a:pt x="3" y="1"/>
                  </a:cubicBezTo>
                  <a:cubicBezTo>
                    <a:pt x="3" y="2"/>
                    <a:pt x="3" y="2"/>
                    <a:pt x="3" y="2"/>
                  </a:cubicBezTo>
                  <a:cubicBezTo>
                    <a:pt x="3" y="2"/>
                    <a:pt x="4" y="2"/>
                    <a:pt x="5" y="2"/>
                  </a:cubicBezTo>
                  <a:cubicBezTo>
                    <a:pt x="6" y="2"/>
                    <a:pt x="7" y="2"/>
                    <a:pt x="8" y="2"/>
                  </a:cubicBezTo>
                  <a:cubicBezTo>
                    <a:pt x="8" y="2"/>
                    <a:pt x="8" y="2"/>
                    <a:pt x="8" y="2"/>
                  </a:cubicBezTo>
                  <a:cubicBezTo>
                    <a:pt x="7" y="2"/>
                    <a:pt x="7" y="2"/>
                    <a:pt x="6" y="2"/>
                  </a:cubicBezTo>
                  <a:cubicBezTo>
                    <a:pt x="6" y="2"/>
                    <a:pt x="5" y="3"/>
                    <a:pt x="4"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201"/>
            <p:cNvSpPr>
              <a:spLocks/>
            </p:cNvSpPr>
            <p:nvPr/>
          </p:nvSpPr>
          <p:spPr bwMode="auto">
            <a:xfrm>
              <a:off x="3130550" y="3543301"/>
              <a:ext cx="23813" cy="6350"/>
            </a:xfrm>
            <a:custGeom>
              <a:avLst/>
              <a:gdLst>
                <a:gd name="T0" fmla="*/ 4 w 13"/>
                <a:gd name="T1" fmla="*/ 2 h 3"/>
                <a:gd name="T2" fmla="*/ 6 w 13"/>
                <a:gd name="T3" fmla="*/ 2 h 3"/>
                <a:gd name="T4" fmla="*/ 10 w 13"/>
                <a:gd name="T5" fmla="*/ 1 h 3"/>
                <a:gd name="T6" fmla="*/ 13 w 13"/>
                <a:gd name="T7" fmla="*/ 1 h 3"/>
                <a:gd name="T8" fmla="*/ 7 w 13"/>
                <a:gd name="T9" fmla="*/ 2 h 3"/>
                <a:gd name="T10" fmla="*/ 11 w 13"/>
                <a:gd name="T11" fmla="*/ 3 h 3"/>
                <a:gd name="T12" fmla="*/ 8 w 13"/>
                <a:gd name="T13" fmla="*/ 3 h 3"/>
                <a:gd name="T14" fmla="*/ 5 w 13"/>
                <a:gd name="T15" fmla="*/ 3 h 3"/>
                <a:gd name="T16" fmla="*/ 3 w 13"/>
                <a:gd name="T17" fmla="*/ 3 h 3"/>
                <a:gd name="T18" fmla="*/ 2 w 13"/>
                <a:gd name="T19" fmla="*/ 3 h 3"/>
                <a:gd name="T20" fmla="*/ 0 w 13"/>
                <a:gd name="T21" fmla="*/ 3 h 3"/>
                <a:gd name="T22" fmla="*/ 4 w 13"/>
                <a:gd name="T23" fmla="*/ 0 h 3"/>
                <a:gd name="T24" fmla="*/ 6 w 13"/>
                <a:gd name="T25" fmla="*/ 0 h 3"/>
                <a:gd name="T26" fmla="*/ 4 w 13"/>
                <a:gd name="T27" fmla="*/ 2 h 3"/>
                <a:gd name="T28" fmla="*/ 4 w 13"/>
                <a:gd name="T2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 h="3">
                  <a:moveTo>
                    <a:pt x="4" y="2"/>
                  </a:moveTo>
                  <a:cubicBezTo>
                    <a:pt x="4" y="2"/>
                    <a:pt x="5" y="2"/>
                    <a:pt x="6" y="2"/>
                  </a:cubicBezTo>
                  <a:cubicBezTo>
                    <a:pt x="7" y="2"/>
                    <a:pt x="9" y="2"/>
                    <a:pt x="10" y="1"/>
                  </a:cubicBezTo>
                  <a:cubicBezTo>
                    <a:pt x="11" y="1"/>
                    <a:pt x="12" y="1"/>
                    <a:pt x="13" y="1"/>
                  </a:cubicBezTo>
                  <a:cubicBezTo>
                    <a:pt x="11" y="2"/>
                    <a:pt x="9" y="2"/>
                    <a:pt x="7" y="2"/>
                  </a:cubicBezTo>
                  <a:cubicBezTo>
                    <a:pt x="8" y="3"/>
                    <a:pt x="9" y="3"/>
                    <a:pt x="11" y="3"/>
                  </a:cubicBezTo>
                  <a:cubicBezTo>
                    <a:pt x="10" y="3"/>
                    <a:pt x="9" y="3"/>
                    <a:pt x="8" y="3"/>
                  </a:cubicBezTo>
                  <a:cubicBezTo>
                    <a:pt x="7" y="3"/>
                    <a:pt x="6" y="3"/>
                    <a:pt x="5" y="3"/>
                  </a:cubicBezTo>
                  <a:cubicBezTo>
                    <a:pt x="4" y="3"/>
                    <a:pt x="4" y="3"/>
                    <a:pt x="3" y="3"/>
                  </a:cubicBezTo>
                  <a:cubicBezTo>
                    <a:pt x="2" y="3"/>
                    <a:pt x="2" y="3"/>
                    <a:pt x="2" y="3"/>
                  </a:cubicBezTo>
                  <a:cubicBezTo>
                    <a:pt x="1" y="3"/>
                    <a:pt x="0" y="3"/>
                    <a:pt x="0" y="3"/>
                  </a:cubicBezTo>
                  <a:cubicBezTo>
                    <a:pt x="1" y="2"/>
                    <a:pt x="2" y="1"/>
                    <a:pt x="4" y="0"/>
                  </a:cubicBezTo>
                  <a:cubicBezTo>
                    <a:pt x="5" y="0"/>
                    <a:pt x="6" y="0"/>
                    <a:pt x="6" y="0"/>
                  </a:cubicBezTo>
                  <a:cubicBezTo>
                    <a:pt x="6" y="1"/>
                    <a:pt x="5" y="1"/>
                    <a:pt x="4" y="2"/>
                  </a:cubicBezTo>
                  <a:cubicBezTo>
                    <a:pt x="4" y="2"/>
                    <a:pt x="4"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202"/>
            <p:cNvSpPr>
              <a:spLocks noEditPoints="1"/>
            </p:cNvSpPr>
            <p:nvPr/>
          </p:nvSpPr>
          <p:spPr bwMode="auto">
            <a:xfrm>
              <a:off x="5908675" y="3471863"/>
              <a:ext cx="22225" cy="3175"/>
            </a:xfrm>
            <a:custGeom>
              <a:avLst/>
              <a:gdLst>
                <a:gd name="T0" fmla="*/ 6 w 12"/>
                <a:gd name="T1" fmla="*/ 2 h 2"/>
                <a:gd name="T2" fmla="*/ 3 w 12"/>
                <a:gd name="T3" fmla="*/ 2 h 2"/>
                <a:gd name="T4" fmla="*/ 0 w 12"/>
                <a:gd name="T5" fmla="*/ 1 h 2"/>
                <a:gd name="T6" fmla="*/ 1 w 12"/>
                <a:gd name="T7" fmla="*/ 1 h 2"/>
                <a:gd name="T8" fmla="*/ 4 w 12"/>
                <a:gd name="T9" fmla="*/ 0 h 2"/>
                <a:gd name="T10" fmla="*/ 7 w 12"/>
                <a:gd name="T11" fmla="*/ 1 h 2"/>
                <a:gd name="T12" fmla="*/ 7 w 12"/>
                <a:gd name="T13" fmla="*/ 1 h 2"/>
                <a:gd name="T14" fmla="*/ 7 w 12"/>
                <a:gd name="T15" fmla="*/ 0 h 2"/>
                <a:gd name="T16" fmla="*/ 6 w 12"/>
                <a:gd name="T17" fmla="*/ 0 h 2"/>
                <a:gd name="T18" fmla="*/ 8 w 12"/>
                <a:gd name="T19" fmla="*/ 0 h 2"/>
                <a:gd name="T20" fmla="*/ 12 w 12"/>
                <a:gd name="T21" fmla="*/ 2 h 2"/>
                <a:gd name="T22" fmla="*/ 10 w 12"/>
                <a:gd name="T23" fmla="*/ 2 h 2"/>
                <a:gd name="T24" fmla="*/ 9 w 12"/>
                <a:gd name="T25" fmla="*/ 2 h 2"/>
                <a:gd name="T26" fmla="*/ 9 w 12"/>
                <a:gd name="T27" fmla="*/ 2 h 2"/>
                <a:gd name="T28" fmla="*/ 6 w 12"/>
                <a:gd name="T29" fmla="*/ 2 h 2"/>
                <a:gd name="T30" fmla="*/ 6 w 12"/>
                <a:gd name="T31" fmla="*/ 2 h 2"/>
                <a:gd name="T32" fmla="*/ 8 w 12"/>
                <a:gd name="T33" fmla="*/ 2 h 2"/>
                <a:gd name="T34" fmla="*/ 8 w 12"/>
                <a:gd name="T35" fmla="*/ 1 h 2"/>
                <a:gd name="T36" fmla="*/ 8 w 12"/>
                <a:gd name="T37" fmla="*/ 1 h 2"/>
                <a:gd name="T38" fmla="*/ 7 w 12"/>
                <a:gd name="T39" fmla="*/ 1 h 2"/>
                <a:gd name="T40" fmla="*/ 5 w 12"/>
                <a:gd name="T41" fmla="*/ 1 h 2"/>
                <a:gd name="T42" fmla="*/ 3 w 12"/>
                <a:gd name="T43" fmla="*/ 1 h 2"/>
                <a:gd name="T44" fmla="*/ 3 w 12"/>
                <a:gd name="T45" fmla="*/ 1 h 2"/>
                <a:gd name="T46" fmla="*/ 4 w 12"/>
                <a:gd name="T47" fmla="*/ 2 h 2"/>
                <a:gd name="T48" fmla="*/ 6 w 12"/>
                <a:gd name="T4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 h="2">
                  <a:moveTo>
                    <a:pt x="6" y="2"/>
                  </a:moveTo>
                  <a:cubicBezTo>
                    <a:pt x="5" y="2"/>
                    <a:pt x="4" y="2"/>
                    <a:pt x="3" y="2"/>
                  </a:cubicBezTo>
                  <a:cubicBezTo>
                    <a:pt x="2" y="2"/>
                    <a:pt x="0" y="1"/>
                    <a:pt x="0" y="1"/>
                  </a:cubicBezTo>
                  <a:cubicBezTo>
                    <a:pt x="0" y="1"/>
                    <a:pt x="0" y="1"/>
                    <a:pt x="1" y="1"/>
                  </a:cubicBezTo>
                  <a:cubicBezTo>
                    <a:pt x="1" y="0"/>
                    <a:pt x="2" y="0"/>
                    <a:pt x="4" y="0"/>
                  </a:cubicBezTo>
                  <a:cubicBezTo>
                    <a:pt x="5" y="0"/>
                    <a:pt x="6" y="0"/>
                    <a:pt x="7" y="1"/>
                  </a:cubicBezTo>
                  <a:cubicBezTo>
                    <a:pt x="7" y="1"/>
                    <a:pt x="7" y="1"/>
                    <a:pt x="7" y="1"/>
                  </a:cubicBezTo>
                  <a:cubicBezTo>
                    <a:pt x="7" y="0"/>
                    <a:pt x="7" y="0"/>
                    <a:pt x="7" y="0"/>
                  </a:cubicBezTo>
                  <a:cubicBezTo>
                    <a:pt x="6" y="0"/>
                    <a:pt x="6" y="0"/>
                    <a:pt x="6" y="0"/>
                  </a:cubicBezTo>
                  <a:cubicBezTo>
                    <a:pt x="7" y="0"/>
                    <a:pt x="7" y="0"/>
                    <a:pt x="8" y="0"/>
                  </a:cubicBezTo>
                  <a:cubicBezTo>
                    <a:pt x="10" y="0"/>
                    <a:pt x="11" y="1"/>
                    <a:pt x="12" y="2"/>
                  </a:cubicBezTo>
                  <a:cubicBezTo>
                    <a:pt x="11" y="2"/>
                    <a:pt x="11" y="2"/>
                    <a:pt x="10" y="2"/>
                  </a:cubicBezTo>
                  <a:cubicBezTo>
                    <a:pt x="9" y="2"/>
                    <a:pt x="9" y="2"/>
                    <a:pt x="9" y="2"/>
                  </a:cubicBezTo>
                  <a:cubicBezTo>
                    <a:pt x="9" y="2"/>
                    <a:pt x="9" y="2"/>
                    <a:pt x="9" y="2"/>
                  </a:cubicBezTo>
                  <a:cubicBezTo>
                    <a:pt x="9" y="2"/>
                    <a:pt x="8" y="2"/>
                    <a:pt x="6" y="2"/>
                  </a:cubicBezTo>
                  <a:close/>
                  <a:moveTo>
                    <a:pt x="6" y="2"/>
                  </a:moveTo>
                  <a:cubicBezTo>
                    <a:pt x="7" y="2"/>
                    <a:pt x="8" y="2"/>
                    <a:pt x="8" y="2"/>
                  </a:cubicBezTo>
                  <a:cubicBezTo>
                    <a:pt x="8" y="1"/>
                    <a:pt x="8" y="1"/>
                    <a:pt x="8" y="1"/>
                  </a:cubicBezTo>
                  <a:cubicBezTo>
                    <a:pt x="8" y="1"/>
                    <a:pt x="8" y="1"/>
                    <a:pt x="8" y="1"/>
                  </a:cubicBezTo>
                  <a:cubicBezTo>
                    <a:pt x="8" y="1"/>
                    <a:pt x="8" y="1"/>
                    <a:pt x="7" y="1"/>
                  </a:cubicBezTo>
                  <a:cubicBezTo>
                    <a:pt x="6" y="1"/>
                    <a:pt x="6" y="1"/>
                    <a:pt x="5" y="1"/>
                  </a:cubicBezTo>
                  <a:cubicBezTo>
                    <a:pt x="4" y="1"/>
                    <a:pt x="3" y="1"/>
                    <a:pt x="3" y="1"/>
                  </a:cubicBezTo>
                  <a:cubicBezTo>
                    <a:pt x="3" y="1"/>
                    <a:pt x="3" y="1"/>
                    <a:pt x="3" y="1"/>
                  </a:cubicBezTo>
                  <a:cubicBezTo>
                    <a:pt x="3" y="1"/>
                    <a:pt x="4" y="2"/>
                    <a:pt x="4" y="2"/>
                  </a:cubicBezTo>
                  <a:cubicBezTo>
                    <a:pt x="5" y="2"/>
                    <a:pt x="6" y="2"/>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203"/>
            <p:cNvSpPr>
              <a:spLocks noEditPoints="1"/>
            </p:cNvSpPr>
            <p:nvPr/>
          </p:nvSpPr>
          <p:spPr bwMode="auto">
            <a:xfrm>
              <a:off x="5932488" y="3471863"/>
              <a:ext cx="20638" cy="3175"/>
            </a:xfrm>
            <a:custGeom>
              <a:avLst/>
              <a:gdLst>
                <a:gd name="T0" fmla="*/ 7 w 11"/>
                <a:gd name="T1" fmla="*/ 2 h 2"/>
                <a:gd name="T2" fmla="*/ 3 w 11"/>
                <a:gd name="T3" fmla="*/ 2 h 2"/>
                <a:gd name="T4" fmla="*/ 0 w 11"/>
                <a:gd name="T5" fmla="*/ 1 h 2"/>
                <a:gd name="T6" fmla="*/ 1 w 11"/>
                <a:gd name="T7" fmla="*/ 1 h 2"/>
                <a:gd name="T8" fmla="*/ 4 w 11"/>
                <a:gd name="T9" fmla="*/ 0 h 2"/>
                <a:gd name="T10" fmla="*/ 8 w 11"/>
                <a:gd name="T11" fmla="*/ 1 h 2"/>
                <a:gd name="T12" fmla="*/ 10 w 11"/>
                <a:gd name="T13" fmla="*/ 1 h 2"/>
                <a:gd name="T14" fmla="*/ 11 w 11"/>
                <a:gd name="T15" fmla="*/ 1 h 2"/>
                <a:gd name="T16" fmla="*/ 3 w 11"/>
                <a:gd name="T17" fmla="*/ 1 h 2"/>
                <a:gd name="T18" fmla="*/ 5 w 11"/>
                <a:gd name="T19" fmla="*/ 2 h 2"/>
                <a:gd name="T20" fmla="*/ 7 w 11"/>
                <a:gd name="T21" fmla="*/ 2 h 2"/>
                <a:gd name="T22" fmla="*/ 9 w 11"/>
                <a:gd name="T23" fmla="*/ 2 h 2"/>
                <a:gd name="T24" fmla="*/ 11 w 11"/>
                <a:gd name="T25" fmla="*/ 2 h 2"/>
                <a:gd name="T26" fmla="*/ 11 w 11"/>
                <a:gd name="T27" fmla="*/ 2 h 2"/>
                <a:gd name="T28" fmla="*/ 10 w 11"/>
                <a:gd name="T29" fmla="*/ 2 h 2"/>
                <a:gd name="T30" fmla="*/ 7 w 11"/>
                <a:gd name="T31" fmla="*/ 2 h 2"/>
                <a:gd name="T32" fmla="*/ 5 w 11"/>
                <a:gd name="T33" fmla="*/ 1 h 2"/>
                <a:gd name="T34" fmla="*/ 3 w 11"/>
                <a:gd name="T35" fmla="*/ 1 h 2"/>
                <a:gd name="T36" fmla="*/ 3 w 11"/>
                <a:gd name="T37" fmla="*/ 1 h 2"/>
                <a:gd name="T38" fmla="*/ 8 w 11"/>
                <a:gd name="T39" fmla="*/ 1 h 2"/>
                <a:gd name="T40" fmla="*/ 7 w 11"/>
                <a:gd name="T41" fmla="*/ 1 h 2"/>
                <a:gd name="T42" fmla="*/ 5 w 11"/>
                <a:gd name="T4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2">
                  <a:moveTo>
                    <a:pt x="7" y="2"/>
                  </a:moveTo>
                  <a:cubicBezTo>
                    <a:pt x="6" y="2"/>
                    <a:pt x="4" y="2"/>
                    <a:pt x="3" y="2"/>
                  </a:cubicBezTo>
                  <a:cubicBezTo>
                    <a:pt x="2" y="2"/>
                    <a:pt x="0" y="1"/>
                    <a:pt x="0" y="1"/>
                  </a:cubicBezTo>
                  <a:cubicBezTo>
                    <a:pt x="0" y="1"/>
                    <a:pt x="0" y="1"/>
                    <a:pt x="1" y="1"/>
                  </a:cubicBezTo>
                  <a:cubicBezTo>
                    <a:pt x="1" y="0"/>
                    <a:pt x="3" y="0"/>
                    <a:pt x="4" y="0"/>
                  </a:cubicBezTo>
                  <a:cubicBezTo>
                    <a:pt x="6" y="0"/>
                    <a:pt x="7" y="0"/>
                    <a:pt x="8" y="1"/>
                  </a:cubicBezTo>
                  <a:cubicBezTo>
                    <a:pt x="9" y="1"/>
                    <a:pt x="10" y="1"/>
                    <a:pt x="10" y="1"/>
                  </a:cubicBezTo>
                  <a:cubicBezTo>
                    <a:pt x="11" y="1"/>
                    <a:pt x="11" y="1"/>
                    <a:pt x="11" y="1"/>
                  </a:cubicBezTo>
                  <a:cubicBezTo>
                    <a:pt x="8" y="1"/>
                    <a:pt x="6" y="1"/>
                    <a:pt x="3" y="1"/>
                  </a:cubicBezTo>
                  <a:cubicBezTo>
                    <a:pt x="3" y="1"/>
                    <a:pt x="4" y="2"/>
                    <a:pt x="5" y="2"/>
                  </a:cubicBezTo>
                  <a:cubicBezTo>
                    <a:pt x="5" y="2"/>
                    <a:pt x="6" y="2"/>
                    <a:pt x="7" y="2"/>
                  </a:cubicBezTo>
                  <a:cubicBezTo>
                    <a:pt x="8" y="2"/>
                    <a:pt x="8" y="2"/>
                    <a:pt x="9" y="2"/>
                  </a:cubicBezTo>
                  <a:cubicBezTo>
                    <a:pt x="10" y="2"/>
                    <a:pt x="10" y="2"/>
                    <a:pt x="11" y="2"/>
                  </a:cubicBezTo>
                  <a:cubicBezTo>
                    <a:pt x="11" y="2"/>
                    <a:pt x="11" y="2"/>
                    <a:pt x="11" y="2"/>
                  </a:cubicBezTo>
                  <a:cubicBezTo>
                    <a:pt x="11" y="2"/>
                    <a:pt x="10" y="2"/>
                    <a:pt x="10" y="2"/>
                  </a:cubicBezTo>
                  <a:cubicBezTo>
                    <a:pt x="9" y="2"/>
                    <a:pt x="8" y="2"/>
                    <a:pt x="7" y="2"/>
                  </a:cubicBezTo>
                  <a:close/>
                  <a:moveTo>
                    <a:pt x="5" y="1"/>
                  </a:moveTo>
                  <a:cubicBezTo>
                    <a:pt x="4" y="1"/>
                    <a:pt x="3" y="1"/>
                    <a:pt x="3" y="1"/>
                  </a:cubicBezTo>
                  <a:cubicBezTo>
                    <a:pt x="3" y="1"/>
                    <a:pt x="3" y="1"/>
                    <a:pt x="3" y="1"/>
                  </a:cubicBezTo>
                  <a:cubicBezTo>
                    <a:pt x="4" y="1"/>
                    <a:pt x="6" y="1"/>
                    <a:pt x="8" y="1"/>
                  </a:cubicBezTo>
                  <a:cubicBezTo>
                    <a:pt x="8" y="1"/>
                    <a:pt x="7" y="1"/>
                    <a:pt x="7" y="1"/>
                  </a:cubicBezTo>
                  <a:cubicBezTo>
                    <a:pt x="6" y="1"/>
                    <a:pt x="5"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204"/>
            <p:cNvSpPr>
              <a:spLocks/>
            </p:cNvSpPr>
            <p:nvPr/>
          </p:nvSpPr>
          <p:spPr bwMode="auto">
            <a:xfrm>
              <a:off x="5953125" y="3471863"/>
              <a:ext cx="11113" cy="3175"/>
            </a:xfrm>
            <a:custGeom>
              <a:avLst/>
              <a:gdLst>
                <a:gd name="T0" fmla="*/ 6 w 6"/>
                <a:gd name="T1" fmla="*/ 2 h 2"/>
                <a:gd name="T2" fmla="*/ 4 w 6"/>
                <a:gd name="T3" fmla="*/ 2 h 2"/>
                <a:gd name="T4" fmla="*/ 0 w 6"/>
                <a:gd name="T5" fmla="*/ 0 h 2"/>
                <a:gd name="T6" fmla="*/ 2 w 6"/>
                <a:gd name="T7" fmla="*/ 0 h 2"/>
                <a:gd name="T8" fmla="*/ 6 w 6"/>
                <a:gd name="T9" fmla="*/ 2 h 2"/>
              </a:gdLst>
              <a:ahLst/>
              <a:cxnLst>
                <a:cxn ang="0">
                  <a:pos x="T0" y="T1"/>
                </a:cxn>
                <a:cxn ang="0">
                  <a:pos x="T2" y="T3"/>
                </a:cxn>
                <a:cxn ang="0">
                  <a:pos x="T4" y="T5"/>
                </a:cxn>
                <a:cxn ang="0">
                  <a:pos x="T6" y="T7"/>
                </a:cxn>
                <a:cxn ang="0">
                  <a:pos x="T8" y="T9"/>
                </a:cxn>
              </a:cxnLst>
              <a:rect l="0" t="0" r="r" b="b"/>
              <a:pathLst>
                <a:path w="6" h="2">
                  <a:moveTo>
                    <a:pt x="6" y="2"/>
                  </a:moveTo>
                  <a:cubicBezTo>
                    <a:pt x="5" y="2"/>
                    <a:pt x="4" y="2"/>
                    <a:pt x="4" y="2"/>
                  </a:cubicBezTo>
                  <a:cubicBezTo>
                    <a:pt x="2" y="1"/>
                    <a:pt x="1" y="0"/>
                    <a:pt x="0" y="0"/>
                  </a:cubicBezTo>
                  <a:cubicBezTo>
                    <a:pt x="1" y="0"/>
                    <a:pt x="1" y="0"/>
                    <a:pt x="2" y="0"/>
                  </a:cubicBezTo>
                  <a:cubicBezTo>
                    <a:pt x="3" y="0"/>
                    <a:pt x="5" y="1"/>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206"/>
            <p:cNvSpPr>
              <a:spLocks noEditPoints="1"/>
            </p:cNvSpPr>
            <p:nvPr/>
          </p:nvSpPr>
          <p:spPr bwMode="auto">
            <a:xfrm>
              <a:off x="5965825" y="3471863"/>
              <a:ext cx="20638" cy="3175"/>
            </a:xfrm>
            <a:custGeom>
              <a:avLst/>
              <a:gdLst>
                <a:gd name="T0" fmla="*/ 7 w 11"/>
                <a:gd name="T1" fmla="*/ 2 h 2"/>
                <a:gd name="T2" fmla="*/ 3 w 11"/>
                <a:gd name="T3" fmla="*/ 2 h 2"/>
                <a:gd name="T4" fmla="*/ 0 w 11"/>
                <a:gd name="T5" fmla="*/ 1 h 2"/>
                <a:gd name="T6" fmla="*/ 1 w 11"/>
                <a:gd name="T7" fmla="*/ 1 h 2"/>
                <a:gd name="T8" fmla="*/ 4 w 11"/>
                <a:gd name="T9" fmla="*/ 0 h 2"/>
                <a:gd name="T10" fmla="*/ 8 w 11"/>
                <a:gd name="T11" fmla="*/ 1 h 2"/>
                <a:gd name="T12" fmla="*/ 10 w 11"/>
                <a:gd name="T13" fmla="*/ 1 h 2"/>
                <a:gd name="T14" fmla="*/ 11 w 11"/>
                <a:gd name="T15" fmla="*/ 1 h 2"/>
                <a:gd name="T16" fmla="*/ 3 w 11"/>
                <a:gd name="T17" fmla="*/ 1 h 2"/>
                <a:gd name="T18" fmla="*/ 5 w 11"/>
                <a:gd name="T19" fmla="*/ 2 h 2"/>
                <a:gd name="T20" fmla="*/ 7 w 11"/>
                <a:gd name="T21" fmla="*/ 2 h 2"/>
                <a:gd name="T22" fmla="*/ 9 w 11"/>
                <a:gd name="T23" fmla="*/ 2 h 2"/>
                <a:gd name="T24" fmla="*/ 11 w 11"/>
                <a:gd name="T25" fmla="*/ 2 h 2"/>
                <a:gd name="T26" fmla="*/ 11 w 11"/>
                <a:gd name="T27" fmla="*/ 2 h 2"/>
                <a:gd name="T28" fmla="*/ 9 w 11"/>
                <a:gd name="T29" fmla="*/ 2 h 2"/>
                <a:gd name="T30" fmla="*/ 7 w 11"/>
                <a:gd name="T31" fmla="*/ 2 h 2"/>
                <a:gd name="T32" fmla="*/ 5 w 11"/>
                <a:gd name="T33" fmla="*/ 1 h 2"/>
                <a:gd name="T34" fmla="*/ 3 w 11"/>
                <a:gd name="T35" fmla="*/ 1 h 2"/>
                <a:gd name="T36" fmla="*/ 3 w 11"/>
                <a:gd name="T37" fmla="*/ 1 h 2"/>
                <a:gd name="T38" fmla="*/ 8 w 11"/>
                <a:gd name="T39" fmla="*/ 1 h 2"/>
                <a:gd name="T40" fmla="*/ 7 w 11"/>
                <a:gd name="T41" fmla="*/ 1 h 2"/>
                <a:gd name="T42" fmla="*/ 5 w 11"/>
                <a:gd name="T4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2">
                  <a:moveTo>
                    <a:pt x="7" y="2"/>
                  </a:moveTo>
                  <a:cubicBezTo>
                    <a:pt x="6" y="2"/>
                    <a:pt x="4" y="2"/>
                    <a:pt x="3" y="2"/>
                  </a:cubicBezTo>
                  <a:cubicBezTo>
                    <a:pt x="2" y="2"/>
                    <a:pt x="0" y="1"/>
                    <a:pt x="0" y="1"/>
                  </a:cubicBezTo>
                  <a:cubicBezTo>
                    <a:pt x="0" y="1"/>
                    <a:pt x="0" y="1"/>
                    <a:pt x="1" y="1"/>
                  </a:cubicBezTo>
                  <a:cubicBezTo>
                    <a:pt x="1" y="0"/>
                    <a:pt x="3" y="0"/>
                    <a:pt x="4" y="0"/>
                  </a:cubicBezTo>
                  <a:cubicBezTo>
                    <a:pt x="6" y="0"/>
                    <a:pt x="7" y="0"/>
                    <a:pt x="8" y="1"/>
                  </a:cubicBezTo>
                  <a:cubicBezTo>
                    <a:pt x="9" y="1"/>
                    <a:pt x="10" y="1"/>
                    <a:pt x="10" y="1"/>
                  </a:cubicBezTo>
                  <a:cubicBezTo>
                    <a:pt x="11" y="1"/>
                    <a:pt x="11" y="1"/>
                    <a:pt x="11" y="1"/>
                  </a:cubicBezTo>
                  <a:cubicBezTo>
                    <a:pt x="8" y="1"/>
                    <a:pt x="6" y="1"/>
                    <a:pt x="3" y="1"/>
                  </a:cubicBezTo>
                  <a:cubicBezTo>
                    <a:pt x="3" y="1"/>
                    <a:pt x="4" y="2"/>
                    <a:pt x="5" y="2"/>
                  </a:cubicBezTo>
                  <a:cubicBezTo>
                    <a:pt x="5" y="2"/>
                    <a:pt x="6" y="2"/>
                    <a:pt x="7" y="2"/>
                  </a:cubicBezTo>
                  <a:cubicBezTo>
                    <a:pt x="8" y="2"/>
                    <a:pt x="8" y="2"/>
                    <a:pt x="9" y="2"/>
                  </a:cubicBezTo>
                  <a:cubicBezTo>
                    <a:pt x="9" y="2"/>
                    <a:pt x="10" y="2"/>
                    <a:pt x="11" y="2"/>
                  </a:cubicBezTo>
                  <a:cubicBezTo>
                    <a:pt x="11" y="2"/>
                    <a:pt x="11" y="2"/>
                    <a:pt x="11" y="2"/>
                  </a:cubicBezTo>
                  <a:cubicBezTo>
                    <a:pt x="11" y="2"/>
                    <a:pt x="10" y="2"/>
                    <a:pt x="9" y="2"/>
                  </a:cubicBezTo>
                  <a:cubicBezTo>
                    <a:pt x="9" y="2"/>
                    <a:pt x="8" y="2"/>
                    <a:pt x="7" y="2"/>
                  </a:cubicBezTo>
                  <a:close/>
                  <a:moveTo>
                    <a:pt x="5" y="1"/>
                  </a:moveTo>
                  <a:cubicBezTo>
                    <a:pt x="4" y="1"/>
                    <a:pt x="3" y="1"/>
                    <a:pt x="3" y="1"/>
                  </a:cubicBezTo>
                  <a:cubicBezTo>
                    <a:pt x="3" y="1"/>
                    <a:pt x="3" y="1"/>
                    <a:pt x="3" y="1"/>
                  </a:cubicBezTo>
                  <a:cubicBezTo>
                    <a:pt x="4" y="1"/>
                    <a:pt x="6" y="1"/>
                    <a:pt x="8" y="1"/>
                  </a:cubicBezTo>
                  <a:cubicBezTo>
                    <a:pt x="8" y="1"/>
                    <a:pt x="7" y="1"/>
                    <a:pt x="7" y="1"/>
                  </a:cubicBezTo>
                  <a:cubicBezTo>
                    <a:pt x="6" y="1"/>
                    <a:pt x="5"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207"/>
            <p:cNvSpPr>
              <a:spLocks/>
            </p:cNvSpPr>
            <p:nvPr/>
          </p:nvSpPr>
          <p:spPr bwMode="auto">
            <a:xfrm>
              <a:off x="5986463" y="3471863"/>
              <a:ext cx="15875" cy="3175"/>
            </a:xfrm>
            <a:custGeom>
              <a:avLst/>
              <a:gdLst>
                <a:gd name="T0" fmla="*/ 7 w 9"/>
                <a:gd name="T1" fmla="*/ 2 h 2"/>
                <a:gd name="T2" fmla="*/ 9 w 9"/>
                <a:gd name="T3" fmla="*/ 2 h 2"/>
                <a:gd name="T4" fmla="*/ 9 w 9"/>
                <a:gd name="T5" fmla="*/ 2 h 2"/>
                <a:gd name="T6" fmla="*/ 9 w 9"/>
                <a:gd name="T7" fmla="*/ 2 h 2"/>
                <a:gd name="T8" fmla="*/ 7 w 9"/>
                <a:gd name="T9" fmla="*/ 2 h 2"/>
                <a:gd name="T10" fmla="*/ 3 w 9"/>
                <a:gd name="T11" fmla="*/ 2 h 2"/>
                <a:gd name="T12" fmla="*/ 1 w 9"/>
                <a:gd name="T13" fmla="*/ 1 h 2"/>
                <a:gd name="T14" fmla="*/ 0 w 9"/>
                <a:gd name="T15" fmla="*/ 1 h 2"/>
                <a:gd name="T16" fmla="*/ 0 w 9"/>
                <a:gd name="T17" fmla="*/ 0 h 2"/>
                <a:gd name="T18" fmla="*/ 1 w 9"/>
                <a:gd name="T19" fmla="*/ 0 h 2"/>
                <a:gd name="T20" fmla="*/ 1 w 9"/>
                <a:gd name="T21" fmla="*/ 0 h 2"/>
                <a:gd name="T22" fmla="*/ 3 w 9"/>
                <a:gd name="T23" fmla="*/ 0 h 2"/>
                <a:gd name="T24" fmla="*/ 3 w 9"/>
                <a:gd name="T25" fmla="*/ 0 h 2"/>
                <a:gd name="T26" fmla="*/ 7 w 9"/>
                <a:gd name="T27" fmla="*/ 0 h 2"/>
                <a:gd name="T28" fmla="*/ 7 w 9"/>
                <a:gd name="T29" fmla="*/ 1 h 2"/>
                <a:gd name="T30" fmla="*/ 4 w 9"/>
                <a:gd name="T31" fmla="*/ 1 h 2"/>
                <a:gd name="T32" fmla="*/ 5 w 9"/>
                <a:gd name="T33" fmla="*/ 2 h 2"/>
                <a:gd name="T34" fmla="*/ 6 w 9"/>
                <a:gd name="T35" fmla="*/ 2 h 2"/>
                <a:gd name="T36" fmla="*/ 7 w 9"/>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
                  <a:moveTo>
                    <a:pt x="7" y="2"/>
                  </a:moveTo>
                  <a:cubicBezTo>
                    <a:pt x="8" y="2"/>
                    <a:pt x="8" y="2"/>
                    <a:pt x="9" y="2"/>
                  </a:cubicBezTo>
                  <a:cubicBezTo>
                    <a:pt x="9" y="2"/>
                    <a:pt x="9" y="2"/>
                    <a:pt x="9" y="2"/>
                  </a:cubicBezTo>
                  <a:cubicBezTo>
                    <a:pt x="9" y="2"/>
                    <a:pt x="9" y="2"/>
                    <a:pt x="9" y="2"/>
                  </a:cubicBezTo>
                  <a:cubicBezTo>
                    <a:pt x="7" y="2"/>
                    <a:pt x="7" y="2"/>
                    <a:pt x="7" y="2"/>
                  </a:cubicBezTo>
                  <a:cubicBezTo>
                    <a:pt x="5" y="2"/>
                    <a:pt x="4" y="2"/>
                    <a:pt x="3" y="2"/>
                  </a:cubicBezTo>
                  <a:cubicBezTo>
                    <a:pt x="2" y="1"/>
                    <a:pt x="2" y="1"/>
                    <a:pt x="1" y="1"/>
                  </a:cubicBezTo>
                  <a:cubicBezTo>
                    <a:pt x="1" y="1"/>
                    <a:pt x="0" y="1"/>
                    <a:pt x="0" y="1"/>
                  </a:cubicBezTo>
                  <a:cubicBezTo>
                    <a:pt x="0" y="0"/>
                    <a:pt x="0" y="0"/>
                    <a:pt x="0" y="0"/>
                  </a:cubicBezTo>
                  <a:cubicBezTo>
                    <a:pt x="1" y="0"/>
                    <a:pt x="1" y="0"/>
                    <a:pt x="1" y="0"/>
                  </a:cubicBezTo>
                  <a:cubicBezTo>
                    <a:pt x="1" y="0"/>
                    <a:pt x="1" y="0"/>
                    <a:pt x="1" y="0"/>
                  </a:cubicBezTo>
                  <a:cubicBezTo>
                    <a:pt x="2" y="0"/>
                    <a:pt x="2" y="0"/>
                    <a:pt x="3" y="0"/>
                  </a:cubicBezTo>
                  <a:cubicBezTo>
                    <a:pt x="3" y="0"/>
                    <a:pt x="3" y="0"/>
                    <a:pt x="3" y="0"/>
                  </a:cubicBezTo>
                  <a:cubicBezTo>
                    <a:pt x="4" y="0"/>
                    <a:pt x="6" y="0"/>
                    <a:pt x="7" y="0"/>
                  </a:cubicBezTo>
                  <a:cubicBezTo>
                    <a:pt x="7" y="1"/>
                    <a:pt x="7" y="1"/>
                    <a:pt x="7" y="1"/>
                  </a:cubicBezTo>
                  <a:cubicBezTo>
                    <a:pt x="6" y="1"/>
                    <a:pt x="5" y="1"/>
                    <a:pt x="4" y="1"/>
                  </a:cubicBezTo>
                  <a:cubicBezTo>
                    <a:pt x="4" y="1"/>
                    <a:pt x="5" y="1"/>
                    <a:pt x="5" y="2"/>
                  </a:cubicBezTo>
                  <a:cubicBezTo>
                    <a:pt x="6" y="2"/>
                    <a:pt x="6" y="2"/>
                    <a:pt x="6" y="2"/>
                  </a:cubicBezTo>
                  <a:lnTo>
                    <a:pt x="7"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208"/>
            <p:cNvSpPr>
              <a:spLocks noEditPoints="1"/>
            </p:cNvSpPr>
            <p:nvPr/>
          </p:nvSpPr>
          <p:spPr bwMode="auto">
            <a:xfrm>
              <a:off x="6002338" y="3471863"/>
              <a:ext cx="20638" cy="3175"/>
            </a:xfrm>
            <a:custGeom>
              <a:avLst/>
              <a:gdLst>
                <a:gd name="T0" fmla="*/ 8 w 11"/>
                <a:gd name="T1" fmla="*/ 2 h 2"/>
                <a:gd name="T2" fmla="*/ 3 w 11"/>
                <a:gd name="T3" fmla="*/ 2 h 2"/>
                <a:gd name="T4" fmla="*/ 1 w 11"/>
                <a:gd name="T5" fmla="*/ 1 h 2"/>
                <a:gd name="T6" fmla="*/ 1 w 11"/>
                <a:gd name="T7" fmla="*/ 1 h 2"/>
                <a:gd name="T8" fmla="*/ 4 w 11"/>
                <a:gd name="T9" fmla="*/ 0 h 2"/>
                <a:gd name="T10" fmla="*/ 8 w 11"/>
                <a:gd name="T11" fmla="*/ 1 h 2"/>
                <a:gd name="T12" fmla="*/ 11 w 11"/>
                <a:gd name="T13" fmla="*/ 1 h 2"/>
                <a:gd name="T14" fmla="*/ 11 w 11"/>
                <a:gd name="T15" fmla="*/ 1 h 2"/>
                <a:gd name="T16" fmla="*/ 3 w 11"/>
                <a:gd name="T17" fmla="*/ 1 h 2"/>
                <a:gd name="T18" fmla="*/ 5 w 11"/>
                <a:gd name="T19" fmla="*/ 2 h 2"/>
                <a:gd name="T20" fmla="*/ 7 w 11"/>
                <a:gd name="T21" fmla="*/ 2 h 2"/>
                <a:gd name="T22" fmla="*/ 9 w 11"/>
                <a:gd name="T23" fmla="*/ 2 h 2"/>
                <a:gd name="T24" fmla="*/ 11 w 11"/>
                <a:gd name="T25" fmla="*/ 2 h 2"/>
                <a:gd name="T26" fmla="*/ 11 w 11"/>
                <a:gd name="T27" fmla="*/ 2 h 2"/>
                <a:gd name="T28" fmla="*/ 10 w 11"/>
                <a:gd name="T29" fmla="*/ 2 h 2"/>
                <a:gd name="T30" fmla="*/ 8 w 11"/>
                <a:gd name="T31" fmla="*/ 2 h 2"/>
                <a:gd name="T32" fmla="*/ 5 w 11"/>
                <a:gd name="T33" fmla="*/ 1 h 2"/>
                <a:gd name="T34" fmla="*/ 3 w 11"/>
                <a:gd name="T35" fmla="*/ 1 h 2"/>
                <a:gd name="T36" fmla="*/ 3 w 11"/>
                <a:gd name="T37" fmla="*/ 1 h 2"/>
                <a:gd name="T38" fmla="*/ 8 w 11"/>
                <a:gd name="T39" fmla="*/ 1 h 2"/>
                <a:gd name="T40" fmla="*/ 7 w 11"/>
                <a:gd name="T41" fmla="*/ 1 h 2"/>
                <a:gd name="T42" fmla="*/ 5 w 11"/>
                <a:gd name="T4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2">
                  <a:moveTo>
                    <a:pt x="8" y="2"/>
                  </a:moveTo>
                  <a:cubicBezTo>
                    <a:pt x="6" y="2"/>
                    <a:pt x="5" y="2"/>
                    <a:pt x="3" y="2"/>
                  </a:cubicBezTo>
                  <a:cubicBezTo>
                    <a:pt x="2" y="2"/>
                    <a:pt x="1" y="1"/>
                    <a:pt x="1" y="1"/>
                  </a:cubicBezTo>
                  <a:cubicBezTo>
                    <a:pt x="1" y="1"/>
                    <a:pt x="0" y="1"/>
                    <a:pt x="1" y="1"/>
                  </a:cubicBezTo>
                  <a:cubicBezTo>
                    <a:pt x="2" y="0"/>
                    <a:pt x="3" y="0"/>
                    <a:pt x="4" y="0"/>
                  </a:cubicBezTo>
                  <a:cubicBezTo>
                    <a:pt x="6" y="0"/>
                    <a:pt x="7" y="0"/>
                    <a:pt x="8" y="1"/>
                  </a:cubicBezTo>
                  <a:cubicBezTo>
                    <a:pt x="9" y="1"/>
                    <a:pt x="11" y="1"/>
                    <a:pt x="11" y="1"/>
                  </a:cubicBezTo>
                  <a:cubicBezTo>
                    <a:pt x="11" y="1"/>
                    <a:pt x="11" y="1"/>
                    <a:pt x="11" y="1"/>
                  </a:cubicBezTo>
                  <a:cubicBezTo>
                    <a:pt x="8" y="1"/>
                    <a:pt x="6" y="1"/>
                    <a:pt x="3" y="1"/>
                  </a:cubicBezTo>
                  <a:cubicBezTo>
                    <a:pt x="3" y="1"/>
                    <a:pt x="4" y="2"/>
                    <a:pt x="5" y="2"/>
                  </a:cubicBezTo>
                  <a:cubicBezTo>
                    <a:pt x="6" y="2"/>
                    <a:pt x="6" y="2"/>
                    <a:pt x="7" y="2"/>
                  </a:cubicBezTo>
                  <a:cubicBezTo>
                    <a:pt x="8" y="2"/>
                    <a:pt x="9" y="2"/>
                    <a:pt x="9" y="2"/>
                  </a:cubicBezTo>
                  <a:cubicBezTo>
                    <a:pt x="10" y="2"/>
                    <a:pt x="10" y="2"/>
                    <a:pt x="11" y="2"/>
                  </a:cubicBezTo>
                  <a:cubicBezTo>
                    <a:pt x="11" y="2"/>
                    <a:pt x="11" y="2"/>
                    <a:pt x="11" y="2"/>
                  </a:cubicBezTo>
                  <a:cubicBezTo>
                    <a:pt x="11" y="2"/>
                    <a:pt x="10" y="2"/>
                    <a:pt x="10" y="2"/>
                  </a:cubicBezTo>
                  <a:cubicBezTo>
                    <a:pt x="9" y="2"/>
                    <a:pt x="9" y="2"/>
                    <a:pt x="8" y="2"/>
                  </a:cubicBezTo>
                  <a:close/>
                  <a:moveTo>
                    <a:pt x="5" y="1"/>
                  </a:moveTo>
                  <a:cubicBezTo>
                    <a:pt x="4" y="1"/>
                    <a:pt x="3" y="1"/>
                    <a:pt x="3" y="1"/>
                  </a:cubicBezTo>
                  <a:cubicBezTo>
                    <a:pt x="3" y="1"/>
                    <a:pt x="3" y="1"/>
                    <a:pt x="3" y="1"/>
                  </a:cubicBezTo>
                  <a:cubicBezTo>
                    <a:pt x="5" y="1"/>
                    <a:pt x="6" y="1"/>
                    <a:pt x="8" y="1"/>
                  </a:cubicBezTo>
                  <a:cubicBezTo>
                    <a:pt x="8" y="1"/>
                    <a:pt x="7" y="1"/>
                    <a:pt x="7" y="1"/>
                  </a:cubicBezTo>
                  <a:cubicBezTo>
                    <a:pt x="6" y="1"/>
                    <a:pt x="6"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209"/>
            <p:cNvSpPr>
              <a:spLocks/>
            </p:cNvSpPr>
            <p:nvPr/>
          </p:nvSpPr>
          <p:spPr bwMode="auto">
            <a:xfrm>
              <a:off x="6010275" y="3544888"/>
              <a:ext cx="14288" cy="4763"/>
            </a:xfrm>
            <a:custGeom>
              <a:avLst/>
              <a:gdLst>
                <a:gd name="T0" fmla="*/ 6 w 8"/>
                <a:gd name="T1" fmla="*/ 0 h 2"/>
                <a:gd name="T2" fmla="*/ 7 w 8"/>
                <a:gd name="T3" fmla="*/ 0 h 2"/>
                <a:gd name="T4" fmla="*/ 8 w 8"/>
                <a:gd name="T5" fmla="*/ 0 h 2"/>
                <a:gd name="T6" fmla="*/ 6 w 8"/>
                <a:gd name="T7" fmla="*/ 0 h 2"/>
                <a:gd name="T8" fmla="*/ 4 w 8"/>
                <a:gd name="T9" fmla="*/ 1 h 2"/>
                <a:gd name="T10" fmla="*/ 4 w 8"/>
                <a:gd name="T11" fmla="*/ 1 h 2"/>
                <a:gd name="T12" fmla="*/ 5 w 8"/>
                <a:gd name="T13" fmla="*/ 2 h 2"/>
                <a:gd name="T14" fmla="*/ 3 w 8"/>
                <a:gd name="T15" fmla="*/ 2 h 2"/>
                <a:gd name="T16" fmla="*/ 0 w 8"/>
                <a:gd name="T17" fmla="*/ 0 h 2"/>
                <a:gd name="T18" fmla="*/ 2 w 8"/>
                <a:gd name="T19" fmla="*/ 0 h 2"/>
                <a:gd name="T20" fmla="*/ 3 w 8"/>
                <a:gd name="T21" fmla="*/ 0 h 2"/>
                <a:gd name="T22" fmla="*/ 3 w 8"/>
                <a:gd name="T23" fmla="*/ 0 h 2"/>
                <a:gd name="T24" fmla="*/ 4 w 8"/>
                <a:gd name="T25" fmla="*/ 0 h 2"/>
                <a:gd name="T26" fmla="*/ 6 w 8"/>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2">
                  <a:moveTo>
                    <a:pt x="6" y="0"/>
                  </a:moveTo>
                  <a:cubicBezTo>
                    <a:pt x="6" y="0"/>
                    <a:pt x="7" y="0"/>
                    <a:pt x="7" y="0"/>
                  </a:cubicBezTo>
                  <a:cubicBezTo>
                    <a:pt x="8" y="0"/>
                    <a:pt x="8" y="0"/>
                    <a:pt x="8" y="0"/>
                  </a:cubicBezTo>
                  <a:cubicBezTo>
                    <a:pt x="6" y="0"/>
                    <a:pt x="6" y="0"/>
                    <a:pt x="6" y="0"/>
                  </a:cubicBezTo>
                  <a:cubicBezTo>
                    <a:pt x="5" y="0"/>
                    <a:pt x="4" y="1"/>
                    <a:pt x="4" y="1"/>
                  </a:cubicBezTo>
                  <a:cubicBezTo>
                    <a:pt x="4" y="1"/>
                    <a:pt x="4" y="1"/>
                    <a:pt x="4" y="1"/>
                  </a:cubicBezTo>
                  <a:cubicBezTo>
                    <a:pt x="4" y="1"/>
                    <a:pt x="5" y="2"/>
                    <a:pt x="5" y="2"/>
                  </a:cubicBezTo>
                  <a:cubicBezTo>
                    <a:pt x="5" y="2"/>
                    <a:pt x="4" y="2"/>
                    <a:pt x="3" y="2"/>
                  </a:cubicBezTo>
                  <a:cubicBezTo>
                    <a:pt x="2" y="1"/>
                    <a:pt x="1" y="1"/>
                    <a:pt x="0" y="0"/>
                  </a:cubicBezTo>
                  <a:cubicBezTo>
                    <a:pt x="0" y="0"/>
                    <a:pt x="1" y="0"/>
                    <a:pt x="2" y="0"/>
                  </a:cubicBezTo>
                  <a:cubicBezTo>
                    <a:pt x="3" y="0"/>
                    <a:pt x="3" y="0"/>
                    <a:pt x="3" y="0"/>
                  </a:cubicBezTo>
                  <a:cubicBezTo>
                    <a:pt x="3" y="0"/>
                    <a:pt x="3" y="0"/>
                    <a:pt x="3" y="0"/>
                  </a:cubicBezTo>
                  <a:cubicBezTo>
                    <a:pt x="3" y="0"/>
                    <a:pt x="3" y="0"/>
                    <a:pt x="4" y="0"/>
                  </a:cubicBezTo>
                  <a:cubicBezTo>
                    <a:pt x="4" y="0"/>
                    <a:pt x="5"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210"/>
            <p:cNvSpPr>
              <a:spLocks noEditPoints="1"/>
            </p:cNvSpPr>
            <p:nvPr/>
          </p:nvSpPr>
          <p:spPr bwMode="auto">
            <a:xfrm>
              <a:off x="6029325" y="3544888"/>
              <a:ext cx="22225" cy="4763"/>
            </a:xfrm>
            <a:custGeom>
              <a:avLst/>
              <a:gdLst>
                <a:gd name="T0" fmla="*/ 8 w 12"/>
                <a:gd name="T1" fmla="*/ 2 h 2"/>
                <a:gd name="T2" fmla="*/ 3 w 12"/>
                <a:gd name="T3" fmla="*/ 2 h 2"/>
                <a:gd name="T4" fmla="*/ 0 w 12"/>
                <a:gd name="T5" fmla="*/ 1 h 2"/>
                <a:gd name="T6" fmla="*/ 1 w 12"/>
                <a:gd name="T7" fmla="*/ 0 h 2"/>
                <a:gd name="T8" fmla="*/ 4 w 12"/>
                <a:gd name="T9" fmla="*/ 0 h 2"/>
                <a:gd name="T10" fmla="*/ 8 w 12"/>
                <a:gd name="T11" fmla="*/ 0 h 2"/>
                <a:gd name="T12" fmla="*/ 11 w 12"/>
                <a:gd name="T13" fmla="*/ 1 h 2"/>
                <a:gd name="T14" fmla="*/ 11 w 12"/>
                <a:gd name="T15" fmla="*/ 1 h 2"/>
                <a:gd name="T16" fmla="*/ 3 w 12"/>
                <a:gd name="T17" fmla="*/ 1 h 2"/>
                <a:gd name="T18" fmla="*/ 5 w 12"/>
                <a:gd name="T19" fmla="*/ 2 h 2"/>
                <a:gd name="T20" fmla="*/ 8 w 12"/>
                <a:gd name="T21" fmla="*/ 2 h 2"/>
                <a:gd name="T22" fmla="*/ 10 w 12"/>
                <a:gd name="T23" fmla="*/ 2 h 2"/>
                <a:gd name="T24" fmla="*/ 11 w 12"/>
                <a:gd name="T25" fmla="*/ 2 h 2"/>
                <a:gd name="T26" fmla="*/ 12 w 12"/>
                <a:gd name="T27" fmla="*/ 2 h 2"/>
                <a:gd name="T28" fmla="*/ 10 w 12"/>
                <a:gd name="T29" fmla="*/ 2 h 2"/>
                <a:gd name="T30" fmla="*/ 8 w 12"/>
                <a:gd name="T31" fmla="*/ 2 h 2"/>
                <a:gd name="T32" fmla="*/ 5 w 12"/>
                <a:gd name="T33" fmla="*/ 0 h 2"/>
                <a:gd name="T34" fmla="*/ 3 w 12"/>
                <a:gd name="T35" fmla="*/ 0 h 2"/>
                <a:gd name="T36" fmla="*/ 3 w 12"/>
                <a:gd name="T37" fmla="*/ 1 h 2"/>
                <a:gd name="T38" fmla="*/ 8 w 12"/>
                <a:gd name="T39" fmla="*/ 1 h 2"/>
                <a:gd name="T40" fmla="*/ 7 w 12"/>
                <a:gd name="T41" fmla="*/ 0 h 2"/>
                <a:gd name="T42" fmla="*/ 5 w 12"/>
                <a:gd name="T4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2">
                  <a:moveTo>
                    <a:pt x="8" y="2"/>
                  </a:moveTo>
                  <a:cubicBezTo>
                    <a:pt x="6" y="2"/>
                    <a:pt x="4" y="2"/>
                    <a:pt x="3" y="2"/>
                  </a:cubicBezTo>
                  <a:cubicBezTo>
                    <a:pt x="2" y="2"/>
                    <a:pt x="1" y="1"/>
                    <a:pt x="0" y="1"/>
                  </a:cubicBezTo>
                  <a:cubicBezTo>
                    <a:pt x="0" y="1"/>
                    <a:pt x="0" y="0"/>
                    <a:pt x="1" y="0"/>
                  </a:cubicBezTo>
                  <a:cubicBezTo>
                    <a:pt x="1" y="0"/>
                    <a:pt x="3" y="0"/>
                    <a:pt x="4" y="0"/>
                  </a:cubicBezTo>
                  <a:cubicBezTo>
                    <a:pt x="6" y="0"/>
                    <a:pt x="7" y="0"/>
                    <a:pt x="8" y="0"/>
                  </a:cubicBezTo>
                  <a:cubicBezTo>
                    <a:pt x="10" y="0"/>
                    <a:pt x="11" y="1"/>
                    <a:pt x="11" y="1"/>
                  </a:cubicBezTo>
                  <a:cubicBezTo>
                    <a:pt x="11" y="1"/>
                    <a:pt x="11" y="1"/>
                    <a:pt x="11" y="1"/>
                  </a:cubicBezTo>
                  <a:cubicBezTo>
                    <a:pt x="9" y="1"/>
                    <a:pt x="6" y="1"/>
                    <a:pt x="3" y="1"/>
                  </a:cubicBezTo>
                  <a:cubicBezTo>
                    <a:pt x="3" y="1"/>
                    <a:pt x="4" y="2"/>
                    <a:pt x="5" y="2"/>
                  </a:cubicBezTo>
                  <a:cubicBezTo>
                    <a:pt x="6" y="2"/>
                    <a:pt x="7" y="2"/>
                    <a:pt x="8" y="2"/>
                  </a:cubicBezTo>
                  <a:cubicBezTo>
                    <a:pt x="8" y="2"/>
                    <a:pt x="9" y="2"/>
                    <a:pt x="10" y="2"/>
                  </a:cubicBezTo>
                  <a:cubicBezTo>
                    <a:pt x="10" y="2"/>
                    <a:pt x="11" y="2"/>
                    <a:pt x="11" y="2"/>
                  </a:cubicBezTo>
                  <a:cubicBezTo>
                    <a:pt x="12" y="2"/>
                    <a:pt x="12" y="2"/>
                    <a:pt x="12" y="2"/>
                  </a:cubicBezTo>
                  <a:cubicBezTo>
                    <a:pt x="11" y="2"/>
                    <a:pt x="11" y="2"/>
                    <a:pt x="10" y="2"/>
                  </a:cubicBezTo>
                  <a:cubicBezTo>
                    <a:pt x="10" y="2"/>
                    <a:pt x="9" y="2"/>
                    <a:pt x="8" y="2"/>
                  </a:cubicBezTo>
                  <a:close/>
                  <a:moveTo>
                    <a:pt x="5" y="0"/>
                  </a:moveTo>
                  <a:cubicBezTo>
                    <a:pt x="4" y="0"/>
                    <a:pt x="3" y="0"/>
                    <a:pt x="3" y="0"/>
                  </a:cubicBezTo>
                  <a:cubicBezTo>
                    <a:pt x="3" y="1"/>
                    <a:pt x="3" y="1"/>
                    <a:pt x="3" y="1"/>
                  </a:cubicBezTo>
                  <a:cubicBezTo>
                    <a:pt x="5" y="1"/>
                    <a:pt x="6" y="1"/>
                    <a:pt x="8" y="1"/>
                  </a:cubicBezTo>
                  <a:cubicBezTo>
                    <a:pt x="8" y="1"/>
                    <a:pt x="8" y="1"/>
                    <a:pt x="7" y="0"/>
                  </a:cubicBezTo>
                  <a:cubicBezTo>
                    <a:pt x="6" y="0"/>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211"/>
            <p:cNvSpPr>
              <a:spLocks/>
            </p:cNvSpPr>
            <p:nvPr/>
          </p:nvSpPr>
          <p:spPr bwMode="auto">
            <a:xfrm>
              <a:off x="6048375" y="3544888"/>
              <a:ext cx="20638" cy="4763"/>
            </a:xfrm>
            <a:custGeom>
              <a:avLst/>
              <a:gdLst>
                <a:gd name="T0" fmla="*/ 9 w 11"/>
                <a:gd name="T1" fmla="*/ 2 h 2"/>
                <a:gd name="T2" fmla="*/ 11 w 11"/>
                <a:gd name="T3" fmla="*/ 2 h 2"/>
                <a:gd name="T4" fmla="*/ 11 w 11"/>
                <a:gd name="T5" fmla="*/ 2 h 2"/>
                <a:gd name="T6" fmla="*/ 10 w 11"/>
                <a:gd name="T7" fmla="*/ 2 h 2"/>
                <a:gd name="T8" fmla="*/ 9 w 11"/>
                <a:gd name="T9" fmla="*/ 2 h 2"/>
                <a:gd name="T10" fmla="*/ 4 w 11"/>
                <a:gd name="T11" fmla="*/ 1 h 2"/>
                <a:gd name="T12" fmla="*/ 2 w 11"/>
                <a:gd name="T13" fmla="*/ 0 h 2"/>
                <a:gd name="T14" fmla="*/ 1 w 11"/>
                <a:gd name="T15" fmla="*/ 0 h 2"/>
                <a:gd name="T16" fmla="*/ 0 w 11"/>
                <a:gd name="T17" fmla="*/ 0 h 2"/>
                <a:gd name="T18" fmla="*/ 2 w 11"/>
                <a:gd name="T19" fmla="*/ 0 h 2"/>
                <a:gd name="T20" fmla="*/ 2 w 11"/>
                <a:gd name="T21" fmla="*/ 0 h 2"/>
                <a:gd name="T22" fmla="*/ 4 w 11"/>
                <a:gd name="T23" fmla="*/ 0 h 2"/>
                <a:gd name="T24" fmla="*/ 4 w 11"/>
                <a:gd name="T25" fmla="*/ 0 h 2"/>
                <a:gd name="T26" fmla="*/ 8 w 11"/>
                <a:gd name="T27" fmla="*/ 0 h 2"/>
                <a:gd name="T28" fmla="*/ 8 w 11"/>
                <a:gd name="T29" fmla="*/ 0 h 2"/>
                <a:gd name="T30" fmla="*/ 5 w 11"/>
                <a:gd name="T31" fmla="*/ 0 h 2"/>
                <a:gd name="T32" fmla="*/ 7 w 11"/>
                <a:gd name="T33" fmla="*/ 1 h 2"/>
                <a:gd name="T34" fmla="*/ 7 w 11"/>
                <a:gd name="T35" fmla="*/ 2 h 2"/>
                <a:gd name="T36" fmla="*/ 9 w 11"/>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 h="2">
                  <a:moveTo>
                    <a:pt x="9" y="2"/>
                  </a:moveTo>
                  <a:cubicBezTo>
                    <a:pt x="9" y="2"/>
                    <a:pt x="10" y="2"/>
                    <a:pt x="11" y="2"/>
                  </a:cubicBezTo>
                  <a:cubicBezTo>
                    <a:pt x="11" y="2"/>
                    <a:pt x="11" y="2"/>
                    <a:pt x="11" y="2"/>
                  </a:cubicBezTo>
                  <a:cubicBezTo>
                    <a:pt x="10" y="2"/>
                    <a:pt x="10" y="2"/>
                    <a:pt x="10" y="2"/>
                  </a:cubicBezTo>
                  <a:cubicBezTo>
                    <a:pt x="9" y="2"/>
                    <a:pt x="9" y="2"/>
                    <a:pt x="9" y="2"/>
                  </a:cubicBezTo>
                  <a:cubicBezTo>
                    <a:pt x="6" y="2"/>
                    <a:pt x="5" y="2"/>
                    <a:pt x="4" y="1"/>
                  </a:cubicBezTo>
                  <a:cubicBezTo>
                    <a:pt x="3" y="1"/>
                    <a:pt x="3" y="1"/>
                    <a:pt x="2" y="0"/>
                  </a:cubicBezTo>
                  <a:cubicBezTo>
                    <a:pt x="2" y="0"/>
                    <a:pt x="1" y="0"/>
                    <a:pt x="1" y="0"/>
                  </a:cubicBezTo>
                  <a:cubicBezTo>
                    <a:pt x="0" y="0"/>
                    <a:pt x="0" y="0"/>
                    <a:pt x="0" y="0"/>
                  </a:cubicBezTo>
                  <a:cubicBezTo>
                    <a:pt x="1" y="0"/>
                    <a:pt x="1" y="0"/>
                    <a:pt x="2" y="0"/>
                  </a:cubicBezTo>
                  <a:cubicBezTo>
                    <a:pt x="2" y="0"/>
                    <a:pt x="2" y="0"/>
                    <a:pt x="2" y="0"/>
                  </a:cubicBezTo>
                  <a:cubicBezTo>
                    <a:pt x="3" y="0"/>
                    <a:pt x="3" y="0"/>
                    <a:pt x="4" y="0"/>
                  </a:cubicBezTo>
                  <a:cubicBezTo>
                    <a:pt x="4" y="0"/>
                    <a:pt x="4" y="0"/>
                    <a:pt x="4" y="0"/>
                  </a:cubicBezTo>
                  <a:cubicBezTo>
                    <a:pt x="5" y="0"/>
                    <a:pt x="7" y="0"/>
                    <a:pt x="8" y="0"/>
                  </a:cubicBezTo>
                  <a:cubicBezTo>
                    <a:pt x="8" y="0"/>
                    <a:pt x="8" y="0"/>
                    <a:pt x="8" y="0"/>
                  </a:cubicBezTo>
                  <a:cubicBezTo>
                    <a:pt x="7" y="0"/>
                    <a:pt x="6" y="0"/>
                    <a:pt x="5" y="0"/>
                  </a:cubicBezTo>
                  <a:cubicBezTo>
                    <a:pt x="5" y="1"/>
                    <a:pt x="6" y="1"/>
                    <a:pt x="7" y="1"/>
                  </a:cubicBezTo>
                  <a:cubicBezTo>
                    <a:pt x="7" y="2"/>
                    <a:pt x="7" y="2"/>
                    <a:pt x="7" y="2"/>
                  </a:cubicBezTo>
                  <a:cubicBezTo>
                    <a:pt x="7" y="2"/>
                    <a:pt x="8" y="2"/>
                    <a:pt x="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212"/>
            <p:cNvSpPr>
              <a:spLocks/>
            </p:cNvSpPr>
            <p:nvPr/>
          </p:nvSpPr>
          <p:spPr bwMode="auto">
            <a:xfrm>
              <a:off x="6067425" y="3544888"/>
              <a:ext cx="25400" cy="4763"/>
            </a:xfrm>
            <a:custGeom>
              <a:avLst/>
              <a:gdLst>
                <a:gd name="T0" fmla="*/ 12 w 14"/>
                <a:gd name="T1" fmla="*/ 2 h 2"/>
                <a:gd name="T2" fmla="*/ 11 w 14"/>
                <a:gd name="T3" fmla="*/ 2 h 2"/>
                <a:gd name="T4" fmla="*/ 11 w 14"/>
                <a:gd name="T5" fmla="*/ 2 h 2"/>
                <a:gd name="T6" fmla="*/ 10 w 14"/>
                <a:gd name="T7" fmla="*/ 2 h 2"/>
                <a:gd name="T8" fmla="*/ 8 w 14"/>
                <a:gd name="T9" fmla="*/ 2 h 2"/>
                <a:gd name="T10" fmla="*/ 4 w 14"/>
                <a:gd name="T11" fmla="*/ 2 h 2"/>
                <a:gd name="T12" fmla="*/ 2 w 14"/>
                <a:gd name="T13" fmla="*/ 1 h 2"/>
                <a:gd name="T14" fmla="*/ 0 w 14"/>
                <a:gd name="T15" fmla="*/ 0 h 2"/>
                <a:gd name="T16" fmla="*/ 3 w 14"/>
                <a:gd name="T17" fmla="*/ 0 h 2"/>
                <a:gd name="T18" fmla="*/ 5 w 14"/>
                <a:gd name="T19" fmla="*/ 1 h 2"/>
                <a:gd name="T20" fmla="*/ 6 w 14"/>
                <a:gd name="T21" fmla="*/ 2 h 2"/>
                <a:gd name="T22" fmla="*/ 8 w 14"/>
                <a:gd name="T23" fmla="*/ 2 h 2"/>
                <a:gd name="T24" fmla="*/ 10 w 14"/>
                <a:gd name="T25" fmla="*/ 2 h 2"/>
                <a:gd name="T26" fmla="*/ 10 w 14"/>
                <a:gd name="T27" fmla="*/ 1 h 2"/>
                <a:gd name="T28" fmla="*/ 8 w 14"/>
                <a:gd name="T29" fmla="*/ 0 h 2"/>
                <a:gd name="T30" fmla="*/ 11 w 14"/>
                <a:gd name="T31" fmla="*/ 0 h 2"/>
                <a:gd name="T32" fmla="*/ 14 w 14"/>
                <a:gd name="T33" fmla="*/ 2 h 2"/>
                <a:gd name="T34" fmla="*/ 12 w 14"/>
                <a:gd name="T3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2">
                  <a:moveTo>
                    <a:pt x="12" y="2"/>
                  </a:moveTo>
                  <a:cubicBezTo>
                    <a:pt x="11" y="2"/>
                    <a:pt x="11" y="2"/>
                    <a:pt x="11" y="2"/>
                  </a:cubicBezTo>
                  <a:cubicBezTo>
                    <a:pt x="11" y="2"/>
                    <a:pt x="11" y="2"/>
                    <a:pt x="11" y="2"/>
                  </a:cubicBezTo>
                  <a:cubicBezTo>
                    <a:pt x="11" y="2"/>
                    <a:pt x="11" y="2"/>
                    <a:pt x="10" y="2"/>
                  </a:cubicBezTo>
                  <a:cubicBezTo>
                    <a:pt x="9" y="2"/>
                    <a:pt x="9" y="2"/>
                    <a:pt x="8" y="2"/>
                  </a:cubicBezTo>
                  <a:cubicBezTo>
                    <a:pt x="6" y="2"/>
                    <a:pt x="5" y="2"/>
                    <a:pt x="4" y="2"/>
                  </a:cubicBezTo>
                  <a:cubicBezTo>
                    <a:pt x="3" y="2"/>
                    <a:pt x="2" y="1"/>
                    <a:pt x="2" y="1"/>
                  </a:cubicBezTo>
                  <a:cubicBezTo>
                    <a:pt x="2" y="1"/>
                    <a:pt x="1" y="0"/>
                    <a:pt x="0" y="0"/>
                  </a:cubicBezTo>
                  <a:cubicBezTo>
                    <a:pt x="1" y="0"/>
                    <a:pt x="2" y="0"/>
                    <a:pt x="3" y="0"/>
                  </a:cubicBezTo>
                  <a:cubicBezTo>
                    <a:pt x="4" y="0"/>
                    <a:pt x="4" y="1"/>
                    <a:pt x="5" y="1"/>
                  </a:cubicBezTo>
                  <a:cubicBezTo>
                    <a:pt x="6" y="2"/>
                    <a:pt x="6" y="2"/>
                    <a:pt x="6" y="2"/>
                  </a:cubicBezTo>
                  <a:cubicBezTo>
                    <a:pt x="6" y="2"/>
                    <a:pt x="7" y="2"/>
                    <a:pt x="8" y="2"/>
                  </a:cubicBezTo>
                  <a:cubicBezTo>
                    <a:pt x="9" y="2"/>
                    <a:pt x="10" y="2"/>
                    <a:pt x="10" y="2"/>
                  </a:cubicBezTo>
                  <a:cubicBezTo>
                    <a:pt x="10" y="1"/>
                    <a:pt x="10" y="1"/>
                    <a:pt x="10" y="1"/>
                  </a:cubicBezTo>
                  <a:cubicBezTo>
                    <a:pt x="9" y="1"/>
                    <a:pt x="9" y="0"/>
                    <a:pt x="8" y="0"/>
                  </a:cubicBezTo>
                  <a:cubicBezTo>
                    <a:pt x="9" y="0"/>
                    <a:pt x="10" y="0"/>
                    <a:pt x="11" y="0"/>
                  </a:cubicBezTo>
                  <a:cubicBezTo>
                    <a:pt x="12" y="1"/>
                    <a:pt x="13" y="1"/>
                    <a:pt x="14" y="2"/>
                  </a:cubicBezTo>
                  <a:cubicBezTo>
                    <a:pt x="14" y="2"/>
                    <a:pt x="13" y="2"/>
                    <a:pt x="1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213"/>
            <p:cNvSpPr>
              <a:spLocks/>
            </p:cNvSpPr>
            <p:nvPr/>
          </p:nvSpPr>
          <p:spPr bwMode="auto">
            <a:xfrm>
              <a:off x="6094413" y="3544888"/>
              <a:ext cx="15875" cy="4763"/>
            </a:xfrm>
            <a:custGeom>
              <a:avLst/>
              <a:gdLst>
                <a:gd name="T0" fmla="*/ 6 w 8"/>
                <a:gd name="T1" fmla="*/ 0 h 2"/>
                <a:gd name="T2" fmla="*/ 7 w 8"/>
                <a:gd name="T3" fmla="*/ 0 h 2"/>
                <a:gd name="T4" fmla="*/ 8 w 8"/>
                <a:gd name="T5" fmla="*/ 0 h 2"/>
                <a:gd name="T6" fmla="*/ 6 w 8"/>
                <a:gd name="T7" fmla="*/ 0 h 2"/>
                <a:gd name="T8" fmla="*/ 4 w 8"/>
                <a:gd name="T9" fmla="*/ 1 h 2"/>
                <a:gd name="T10" fmla="*/ 4 w 8"/>
                <a:gd name="T11" fmla="*/ 1 h 2"/>
                <a:gd name="T12" fmla="*/ 6 w 8"/>
                <a:gd name="T13" fmla="*/ 2 h 2"/>
                <a:gd name="T14" fmla="*/ 3 w 8"/>
                <a:gd name="T15" fmla="*/ 2 h 2"/>
                <a:gd name="T16" fmla="*/ 0 w 8"/>
                <a:gd name="T17" fmla="*/ 0 h 2"/>
                <a:gd name="T18" fmla="*/ 2 w 8"/>
                <a:gd name="T19" fmla="*/ 0 h 2"/>
                <a:gd name="T20" fmla="*/ 3 w 8"/>
                <a:gd name="T21" fmla="*/ 0 h 2"/>
                <a:gd name="T22" fmla="*/ 3 w 8"/>
                <a:gd name="T23" fmla="*/ 0 h 2"/>
                <a:gd name="T24" fmla="*/ 4 w 8"/>
                <a:gd name="T25" fmla="*/ 0 h 2"/>
                <a:gd name="T26" fmla="*/ 6 w 8"/>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2">
                  <a:moveTo>
                    <a:pt x="6" y="0"/>
                  </a:moveTo>
                  <a:cubicBezTo>
                    <a:pt x="6" y="0"/>
                    <a:pt x="7" y="0"/>
                    <a:pt x="7" y="0"/>
                  </a:cubicBezTo>
                  <a:cubicBezTo>
                    <a:pt x="8" y="0"/>
                    <a:pt x="8" y="0"/>
                    <a:pt x="8" y="0"/>
                  </a:cubicBezTo>
                  <a:cubicBezTo>
                    <a:pt x="6" y="0"/>
                    <a:pt x="6" y="0"/>
                    <a:pt x="6" y="0"/>
                  </a:cubicBezTo>
                  <a:cubicBezTo>
                    <a:pt x="5" y="0"/>
                    <a:pt x="4" y="1"/>
                    <a:pt x="4" y="1"/>
                  </a:cubicBezTo>
                  <a:cubicBezTo>
                    <a:pt x="4" y="1"/>
                    <a:pt x="4" y="1"/>
                    <a:pt x="4" y="1"/>
                  </a:cubicBezTo>
                  <a:cubicBezTo>
                    <a:pt x="4" y="1"/>
                    <a:pt x="5" y="2"/>
                    <a:pt x="6" y="2"/>
                  </a:cubicBezTo>
                  <a:cubicBezTo>
                    <a:pt x="5" y="2"/>
                    <a:pt x="4" y="2"/>
                    <a:pt x="3" y="2"/>
                  </a:cubicBezTo>
                  <a:cubicBezTo>
                    <a:pt x="2" y="1"/>
                    <a:pt x="1" y="1"/>
                    <a:pt x="0" y="0"/>
                  </a:cubicBezTo>
                  <a:cubicBezTo>
                    <a:pt x="0" y="0"/>
                    <a:pt x="1" y="0"/>
                    <a:pt x="2" y="0"/>
                  </a:cubicBezTo>
                  <a:cubicBezTo>
                    <a:pt x="3" y="0"/>
                    <a:pt x="3" y="0"/>
                    <a:pt x="3" y="0"/>
                  </a:cubicBezTo>
                  <a:cubicBezTo>
                    <a:pt x="3" y="0"/>
                    <a:pt x="3" y="0"/>
                    <a:pt x="3" y="0"/>
                  </a:cubicBezTo>
                  <a:cubicBezTo>
                    <a:pt x="3" y="0"/>
                    <a:pt x="3" y="0"/>
                    <a:pt x="4" y="0"/>
                  </a:cubicBezTo>
                  <a:cubicBezTo>
                    <a:pt x="4" y="0"/>
                    <a:pt x="5"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214"/>
            <p:cNvSpPr>
              <a:spLocks/>
            </p:cNvSpPr>
            <p:nvPr/>
          </p:nvSpPr>
          <p:spPr bwMode="auto">
            <a:xfrm>
              <a:off x="6111875" y="3544888"/>
              <a:ext cx="25400" cy="4763"/>
            </a:xfrm>
            <a:custGeom>
              <a:avLst/>
              <a:gdLst>
                <a:gd name="T0" fmla="*/ 14 w 14"/>
                <a:gd name="T1" fmla="*/ 2 h 2"/>
                <a:gd name="T2" fmla="*/ 12 w 14"/>
                <a:gd name="T3" fmla="*/ 2 h 2"/>
                <a:gd name="T4" fmla="*/ 10 w 14"/>
                <a:gd name="T5" fmla="*/ 1 h 2"/>
                <a:gd name="T6" fmla="*/ 9 w 14"/>
                <a:gd name="T7" fmla="*/ 0 h 2"/>
                <a:gd name="T8" fmla="*/ 7 w 14"/>
                <a:gd name="T9" fmla="*/ 0 h 2"/>
                <a:gd name="T10" fmla="*/ 5 w 14"/>
                <a:gd name="T11" fmla="*/ 1 h 2"/>
                <a:gd name="T12" fmla="*/ 5 w 14"/>
                <a:gd name="T13" fmla="*/ 1 h 2"/>
                <a:gd name="T14" fmla="*/ 6 w 14"/>
                <a:gd name="T15" fmla="*/ 2 h 2"/>
                <a:gd name="T16" fmla="*/ 4 w 14"/>
                <a:gd name="T17" fmla="*/ 2 h 2"/>
                <a:gd name="T18" fmla="*/ 0 w 14"/>
                <a:gd name="T19" fmla="*/ 0 h 2"/>
                <a:gd name="T20" fmla="*/ 2 w 14"/>
                <a:gd name="T21" fmla="*/ 0 h 2"/>
                <a:gd name="T22" fmla="*/ 3 w 14"/>
                <a:gd name="T23" fmla="*/ 0 h 2"/>
                <a:gd name="T24" fmla="*/ 3 w 14"/>
                <a:gd name="T25" fmla="*/ 0 h 2"/>
                <a:gd name="T26" fmla="*/ 5 w 14"/>
                <a:gd name="T27" fmla="*/ 0 h 2"/>
                <a:gd name="T28" fmla="*/ 7 w 14"/>
                <a:gd name="T29" fmla="*/ 0 h 2"/>
                <a:gd name="T30" fmla="*/ 12 w 14"/>
                <a:gd name="T31" fmla="*/ 1 h 2"/>
                <a:gd name="T32" fmla="*/ 14 w 14"/>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2">
                  <a:moveTo>
                    <a:pt x="14" y="2"/>
                  </a:moveTo>
                  <a:cubicBezTo>
                    <a:pt x="14" y="2"/>
                    <a:pt x="13" y="2"/>
                    <a:pt x="12" y="2"/>
                  </a:cubicBezTo>
                  <a:cubicBezTo>
                    <a:pt x="11" y="2"/>
                    <a:pt x="10" y="1"/>
                    <a:pt x="10" y="1"/>
                  </a:cubicBezTo>
                  <a:cubicBezTo>
                    <a:pt x="10" y="1"/>
                    <a:pt x="9" y="1"/>
                    <a:pt x="9" y="0"/>
                  </a:cubicBezTo>
                  <a:cubicBezTo>
                    <a:pt x="8" y="0"/>
                    <a:pt x="7" y="0"/>
                    <a:pt x="7" y="0"/>
                  </a:cubicBezTo>
                  <a:cubicBezTo>
                    <a:pt x="6" y="0"/>
                    <a:pt x="5" y="1"/>
                    <a:pt x="5" y="1"/>
                  </a:cubicBezTo>
                  <a:cubicBezTo>
                    <a:pt x="5" y="1"/>
                    <a:pt x="5" y="1"/>
                    <a:pt x="5" y="1"/>
                  </a:cubicBezTo>
                  <a:cubicBezTo>
                    <a:pt x="5" y="1"/>
                    <a:pt x="6" y="2"/>
                    <a:pt x="6" y="2"/>
                  </a:cubicBezTo>
                  <a:cubicBezTo>
                    <a:pt x="5" y="2"/>
                    <a:pt x="5" y="2"/>
                    <a:pt x="4" y="2"/>
                  </a:cubicBezTo>
                  <a:cubicBezTo>
                    <a:pt x="3" y="1"/>
                    <a:pt x="1" y="1"/>
                    <a:pt x="0" y="0"/>
                  </a:cubicBezTo>
                  <a:cubicBezTo>
                    <a:pt x="1" y="0"/>
                    <a:pt x="2" y="0"/>
                    <a:pt x="2" y="0"/>
                  </a:cubicBezTo>
                  <a:cubicBezTo>
                    <a:pt x="3" y="0"/>
                    <a:pt x="3" y="0"/>
                    <a:pt x="3" y="0"/>
                  </a:cubicBezTo>
                  <a:cubicBezTo>
                    <a:pt x="3" y="0"/>
                    <a:pt x="3" y="0"/>
                    <a:pt x="3" y="0"/>
                  </a:cubicBezTo>
                  <a:cubicBezTo>
                    <a:pt x="3" y="0"/>
                    <a:pt x="4" y="0"/>
                    <a:pt x="5" y="0"/>
                  </a:cubicBezTo>
                  <a:cubicBezTo>
                    <a:pt x="5" y="0"/>
                    <a:pt x="6" y="0"/>
                    <a:pt x="7" y="0"/>
                  </a:cubicBezTo>
                  <a:cubicBezTo>
                    <a:pt x="10" y="0"/>
                    <a:pt x="11" y="0"/>
                    <a:pt x="12" y="1"/>
                  </a:cubicBezTo>
                  <a:cubicBezTo>
                    <a:pt x="13" y="1"/>
                    <a:pt x="14" y="2"/>
                    <a:pt x="1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215"/>
            <p:cNvSpPr>
              <a:spLocks noEditPoints="1"/>
            </p:cNvSpPr>
            <p:nvPr/>
          </p:nvSpPr>
          <p:spPr bwMode="auto">
            <a:xfrm>
              <a:off x="6026150" y="3527425"/>
              <a:ext cx="17463" cy="3175"/>
            </a:xfrm>
            <a:custGeom>
              <a:avLst/>
              <a:gdLst>
                <a:gd name="T0" fmla="*/ 7 w 9"/>
                <a:gd name="T1" fmla="*/ 2 h 2"/>
                <a:gd name="T2" fmla="*/ 3 w 9"/>
                <a:gd name="T3" fmla="*/ 1 h 2"/>
                <a:gd name="T4" fmla="*/ 1 w 9"/>
                <a:gd name="T5" fmla="*/ 1 h 2"/>
                <a:gd name="T6" fmla="*/ 1 w 9"/>
                <a:gd name="T7" fmla="*/ 0 h 2"/>
                <a:gd name="T8" fmla="*/ 4 w 9"/>
                <a:gd name="T9" fmla="*/ 0 h 2"/>
                <a:gd name="T10" fmla="*/ 7 w 9"/>
                <a:gd name="T11" fmla="*/ 0 h 2"/>
                <a:gd name="T12" fmla="*/ 9 w 9"/>
                <a:gd name="T13" fmla="*/ 1 h 2"/>
                <a:gd name="T14" fmla="*/ 9 w 9"/>
                <a:gd name="T15" fmla="*/ 1 h 2"/>
                <a:gd name="T16" fmla="*/ 3 w 9"/>
                <a:gd name="T17" fmla="*/ 1 h 2"/>
                <a:gd name="T18" fmla="*/ 4 w 9"/>
                <a:gd name="T19" fmla="*/ 1 h 2"/>
                <a:gd name="T20" fmla="*/ 6 w 9"/>
                <a:gd name="T21" fmla="*/ 1 h 2"/>
                <a:gd name="T22" fmla="*/ 8 w 9"/>
                <a:gd name="T23" fmla="*/ 1 h 2"/>
                <a:gd name="T24" fmla="*/ 9 w 9"/>
                <a:gd name="T25" fmla="*/ 1 h 2"/>
                <a:gd name="T26" fmla="*/ 9 w 9"/>
                <a:gd name="T27" fmla="*/ 2 h 2"/>
                <a:gd name="T28" fmla="*/ 8 w 9"/>
                <a:gd name="T29" fmla="*/ 2 h 2"/>
                <a:gd name="T30" fmla="*/ 7 w 9"/>
                <a:gd name="T31" fmla="*/ 2 h 2"/>
                <a:gd name="T32" fmla="*/ 4 w 9"/>
                <a:gd name="T33" fmla="*/ 0 h 2"/>
                <a:gd name="T34" fmla="*/ 3 w 9"/>
                <a:gd name="T35" fmla="*/ 0 h 2"/>
                <a:gd name="T36" fmla="*/ 2 w 9"/>
                <a:gd name="T37" fmla="*/ 1 h 2"/>
                <a:gd name="T38" fmla="*/ 7 w 9"/>
                <a:gd name="T39" fmla="*/ 1 h 2"/>
                <a:gd name="T40" fmla="*/ 6 w 9"/>
                <a:gd name="T41" fmla="*/ 0 h 2"/>
                <a:gd name="T42" fmla="*/ 4 w 9"/>
                <a:gd name="T4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 h="2">
                  <a:moveTo>
                    <a:pt x="7" y="2"/>
                  </a:moveTo>
                  <a:cubicBezTo>
                    <a:pt x="5" y="2"/>
                    <a:pt x="4" y="2"/>
                    <a:pt x="3" y="1"/>
                  </a:cubicBezTo>
                  <a:cubicBezTo>
                    <a:pt x="2" y="1"/>
                    <a:pt x="1" y="1"/>
                    <a:pt x="1" y="1"/>
                  </a:cubicBezTo>
                  <a:cubicBezTo>
                    <a:pt x="1" y="1"/>
                    <a:pt x="0" y="0"/>
                    <a:pt x="1" y="0"/>
                  </a:cubicBezTo>
                  <a:cubicBezTo>
                    <a:pt x="1" y="0"/>
                    <a:pt x="2" y="0"/>
                    <a:pt x="4" y="0"/>
                  </a:cubicBezTo>
                  <a:cubicBezTo>
                    <a:pt x="5" y="0"/>
                    <a:pt x="6" y="0"/>
                    <a:pt x="7" y="0"/>
                  </a:cubicBezTo>
                  <a:cubicBezTo>
                    <a:pt x="8" y="0"/>
                    <a:pt x="9" y="1"/>
                    <a:pt x="9" y="1"/>
                  </a:cubicBezTo>
                  <a:cubicBezTo>
                    <a:pt x="9" y="1"/>
                    <a:pt x="9" y="1"/>
                    <a:pt x="9" y="1"/>
                  </a:cubicBezTo>
                  <a:cubicBezTo>
                    <a:pt x="7" y="1"/>
                    <a:pt x="5" y="1"/>
                    <a:pt x="3" y="1"/>
                  </a:cubicBezTo>
                  <a:cubicBezTo>
                    <a:pt x="3" y="1"/>
                    <a:pt x="3" y="1"/>
                    <a:pt x="4" y="1"/>
                  </a:cubicBezTo>
                  <a:cubicBezTo>
                    <a:pt x="5" y="1"/>
                    <a:pt x="5" y="1"/>
                    <a:pt x="6" y="1"/>
                  </a:cubicBezTo>
                  <a:cubicBezTo>
                    <a:pt x="7" y="1"/>
                    <a:pt x="8" y="1"/>
                    <a:pt x="8" y="1"/>
                  </a:cubicBezTo>
                  <a:cubicBezTo>
                    <a:pt x="8" y="1"/>
                    <a:pt x="9" y="1"/>
                    <a:pt x="9" y="1"/>
                  </a:cubicBezTo>
                  <a:cubicBezTo>
                    <a:pt x="9" y="2"/>
                    <a:pt x="9" y="2"/>
                    <a:pt x="9" y="2"/>
                  </a:cubicBezTo>
                  <a:cubicBezTo>
                    <a:pt x="8" y="2"/>
                    <a:pt x="8" y="2"/>
                    <a:pt x="8" y="2"/>
                  </a:cubicBezTo>
                  <a:cubicBezTo>
                    <a:pt x="8" y="2"/>
                    <a:pt x="7" y="2"/>
                    <a:pt x="7" y="2"/>
                  </a:cubicBezTo>
                  <a:close/>
                  <a:moveTo>
                    <a:pt x="4" y="0"/>
                  </a:moveTo>
                  <a:cubicBezTo>
                    <a:pt x="3" y="0"/>
                    <a:pt x="3" y="0"/>
                    <a:pt x="3" y="0"/>
                  </a:cubicBezTo>
                  <a:cubicBezTo>
                    <a:pt x="2" y="1"/>
                    <a:pt x="2" y="1"/>
                    <a:pt x="2" y="1"/>
                  </a:cubicBezTo>
                  <a:cubicBezTo>
                    <a:pt x="4" y="1"/>
                    <a:pt x="5" y="1"/>
                    <a:pt x="7" y="1"/>
                  </a:cubicBezTo>
                  <a:cubicBezTo>
                    <a:pt x="6" y="0"/>
                    <a:pt x="6" y="0"/>
                    <a:pt x="6" y="0"/>
                  </a:cubicBezTo>
                  <a:cubicBezTo>
                    <a:pt x="6" y="0"/>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216"/>
            <p:cNvSpPr>
              <a:spLocks/>
            </p:cNvSpPr>
            <p:nvPr/>
          </p:nvSpPr>
          <p:spPr bwMode="auto">
            <a:xfrm>
              <a:off x="6045200" y="3527425"/>
              <a:ext cx="19050" cy="3175"/>
            </a:xfrm>
            <a:custGeom>
              <a:avLst/>
              <a:gdLst>
                <a:gd name="T0" fmla="*/ 10 w 10"/>
                <a:gd name="T1" fmla="*/ 2 h 2"/>
                <a:gd name="T2" fmla="*/ 9 w 10"/>
                <a:gd name="T3" fmla="*/ 2 h 2"/>
                <a:gd name="T4" fmla="*/ 7 w 10"/>
                <a:gd name="T5" fmla="*/ 1 h 2"/>
                <a:gd name="T6" fmla="*/ 6 w 10"/>
                <a:gd name="T7" fmla="*/ 0 h 2"/>
                <a:gd name="T8" fmla="*/ 5 w 10"/>
                <a:gd name="T9" fmla="*/ 0 h 2"/>
                <a:gd name="T10" fmla="*/ 3 w 10"/>
                <a:gd name="T11" fmla="*/ 0 h 2"/>
                <a:gd name="T12" fmla="*/ 3 w 10"/>
                <a:gd name="T13" fmla="*/ 1 h 2"/>
                <a:gd name="T14" fmla="*/ 4 w 10"/>
                <a:gd name="T15" fmla="*/ 2 h 2"/>
                <a:gd name="T16" fmla="*/ 2 w 10"/>
                <a:gd name="T17" fmla="*/ 2 h 2"/>
                <a:gd name="T18" fmla="*/ 0 w 10"/>
                <a:gd name="T19" fmla="*/ 0 h 2"/>
                <a:gd name="T20" fmla="*/ 1 w 10"/>
                <a:gd name="T21" fmla="*/ 0 h 2"/>
                <a:gd name="T22" fmla="*/ 2 w 10"/>
                <a:gd name="T23" fmla="*/ 0 h 2"/>
                <a:gd name="T24" fmla="*/ 2 w 10"/>
                <a:gd name="T25" fmla="*/ 0 h 2"/>
                <a:gd name="T26" fmla="*/ 3 w 10"/>
                <a:gd name="T27" fmla="*/ 0 h 2"/>
                <a:gd name="T28" fmla="*/ 5 w 10"/>
                <a:gd name="T29" fmla="*/ 0 h 2"/>
                <a:gd name="T30" fmla="*/ 9 w 10"/>
                <a:gd name="T31" fmla="*/ 1 h 2"/>
                <a:gd name="T32" fmla="*/ 10 w 10"/>
                <a:gd name="T3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 h="2">
                  <a:moveTo>
                    <a:pt x="10" y="2"/>
                  </a:moveTo>
                  <a:cubicBezTo>
                    <a:pt x="10" y="2"/>
                    <a:pt x="9" y="2"/>
                    <a:pt x="9" y="2"/>
                  </a:cubicBezTo>
                  <a:cubicBezTo>
                    <a:pt x="8" y="1"/>
                    <a:pt x="8" y="1"/>
                    <a:pt x="7" y="1"/>
                  </a:cubicBezTo>
                  <a:cubicBezTo>
                    <a:pt x="6" y="0"/>
                    <a:pt x="6" y="0"/>
                    <a:pt x="6" y="0"/>
                  </a:cubicBezTo>
                  <a:cubicBezTo>
                    <a:pt x="6" y="0"/>
                    <a:pt x="5" y="0"/>
                    <a:pt x="5" y="0"/>
                  </a:cubicBezTo>
                  <a:cubicBezTo>
                    <a:pt x="4" y="0"/>
                    <a:pt x="3" y="0"/>
                    <a:pt x="3" y="0"/>
                  </a:cubicBezTo>
                  <a:cubicBezTo>
                    <a:pt x="3" y="1"/>
                    <a:pt x="3" y="1"/>
                    <a:pt x="3" y="1"/>
                  </a:cubicBezTo>
                  <a:cubicBezTo>
                    <a:pt x="4" y="2"/>
                    <a:pt x="4" y="2"/>
                    <a:pt x="4" y="2"/>
                  </a:cubicBezTo>
                  <a:cubicBezTo>
                    <a:pt x="4" y="2"/>
                    <a:pt x="3" y="2"/>
                    <a:pt x="2" y="2"/>
                  </a:cubicBezTo>
                  <a:cubicBezTo>
                    <a:pt x="2" y="1"/>
                    <a:pt x="1" y="1"/>
                    <a:pt x="0" y="0"/>
                  </a:cubicBezTo>
                  <a:cubicBezTo>
                    <a:pt x="0" y="0"/>
                    <a:pt x="1" y="0"/>
                    <a:pt x="1" y="0"/>
                  </a:cubicBezTo>
                  <a:cubicBezTo>
                    <a:pt x="2" y="0"/>
                    <a:pt x="2" y="0"/>
                    <a:pt x="2" y="0"/>
                  </a:cubicBezTo>
                  <a:cubicBezTo>
                    <a:pt x="2" y="0"/>
                    <a:pt x="2" y="0"/>
                    <a:pt x="2" y="0"/>
                  </a:cubicBezTo>
                  <a:cubicBezTo>
                    <a:pt x="3" y="0"/>
                    <a:pt x="3" y="0"/>
                    <a:pt x="3" y="0"/>
                  </a:cubicBezTo>
                  <a:cubicBezTo>
                    <a:pt x="3" y="0"/>
                    <a:pt x="4" y="0"/>
                    <a:pt x="5" y="0"/>
                  </a:cubicBezTo>
                  <a:cubicBezTo>
                    <a:pt x="7" y="0"/>
                    <a:pt x="8" y="0"/>
                    <a:pt x="9" y="1"/>
                  </a:cubicBezTo>
                  <a:cubicBezTo>
                    <a:pt x="9" y="1"/>
                    <a:pt x="10" y="1"/>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217"/>
            <p:cNvSpPr>
              <a:spLocks/>
            </p:cNvSpPr>
            <p:nvPr/>
          </p:nvSpPr>
          <p:spPr bwMode="auto">
            <a:xfrm>
              <a:off x="6064250" y="3527425"/>
              <a:ext cx="14288" cy="3175"/>
            </a:xfrm>
            <a:custGeom>
              <a:avLst/>
              <a:gdLst>
                <a:gd name="T0" fmla="*/ 6 w 8"/>
                <a:gd name="T1" fmla="*/ 1 h 2"/>
                <a:gd name="T2" fmla="*/ 8 w 8"/>
                <a:gd name="T3" fmla="*/ 1 h 2"/>
                <a:gd name="T4" fmla="*/ 8 w 8"/>
                <a:gd name="T5" fmla="*/ 2 h 2"/>
                <a:gd name="T6" fmla="*/ 7 w 8"/>
                <a:gd name="T7" fmla="*/ 2 h 2"/>
                <a:gd name="T8" fmla="*/ 6 w 8"/>
                <a:gd name="T9" fmla="*/ 2 h 2"/>
                <a:gd name="T10" fmla="*/ 3 w 8"/>
                <a:gd name="T11" fmla="*/ 1 h 2"/>
                <a:gd name="T12" fmla="*/ 1 w 8"/>
                <a:gd name="T13" fmla="*/ 0 h 2"/>
                <a:gd name="T14" fmla="*/ 0 w 8"/>
                <a:gd name="T15" fmla="*/ 0 h 2"/>
                <a:gd name="T16" fmla="*/ 0 w 8"/>
                <a:gd name="T17" fmla="*/ 0 h 2"/>
                <a:gd name="T18" fmla="*/ 1 w 8"/>
                <a:gd name="T19" fmla="*/ 0 h 2"/>
                <a:gd name="T20" fmla="*/ 1 w 8"/>
                <a:gd name="T21" fmla="*/ 0 h 2"/>
                <a:gd name="T22" fmla="*/ 2 w 8"/>
                <a:gd name="T23" fmla="*/ 0 h 2"/>
                <a:gd name="T24" fmla="*/ 3 w 8"/>
                <a:gd name="T25" fmla="*/ 0 h 2"/>
                <a:gd name="T26" fmla="*/ 6 w 8"/>
                <a:gd name="T27" fmla="*/ 0 h 2"/>
                <a:gd name="T28" fmla="*/ 6 w 8"/>
                <a:gd name="T29" fmla="*/ 0 h 2"/>
                <a:gd name="T30" fmla="*/ 3 w 8"/>
                <a:gd name="T31" fmla="*/ 0 h 2"/>
                <a:gd name="T32" fmla="*/ 5 w 8"/>
                <a:gd name="T33" fmla="*/ 1 h 2"/>
                <a:gd name="T34" fmla="*/ 5 w 8"/>
                <a:gd name="T35" fmla="*/ 1 h 2"/>
                <a:gd name="T36" fmla="*/ 6 w 8"/>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2">
                  <a:moveTo>
                    <a:pt x="6" y="1"/>
                  </a:moveTo>
                  <a:cubicBezTo>
                    <a:pt x="8" y="1"/>
                    <a:pt x="8" y="1"/>
                    <a:pt x="8" y="1"/>
                  </a:cubicBezTo>
                  <a:cubicBezTo>
                    <a:pt x="8" y="2"/>
                    <a:pt x="8" y="2"/>
                    <a:pt x="8" y="2"/>
                  </a:cubicBezTo>
                  <a:cubicBezTo>
                    <a:pt x="7" y="2"/>
                    <a:pt x="7" y="2"/>
                    <a:pt x="7" y="2"/>
                  </a:cubicBezTo>
                  <a:cubicBezTo>
                    <a:pt x="6" y="2"/>
                    <a:pt x="6" y="2"/>
                    <a:pt x="6" y="2"/>
                  </a:cubicBezTo>
                  <a:cubicBezTo>
                    <a:pt x="4" y="2"/>
                    <a:pt x="3" y="2"/>
                    <a:pt x="3" y="1"/>
                  </a:cubicBezTo>
                  <a:cubicBezTo>
                    <a:pt x="1" y="0"/>
                    <a:pt x="1" y="0"/>
                    <a:pt x="1" y="0"/>
                  </a:cubicBezTo>
                  <a:cubicBezTo>
                    <a:pt x="0" y="0"/>
                    <a:pt x="0" y="0"/>
                    <a:pt x="0" y="0"/>
                  </a:cubicBezTo>
                  <a:cubicBezTo>
                    <a:pt x="0" y="0"/>
                    <a:pt x="0" y="0"/>
                    <a:pt x="0" y="0"/>
                  </a:cubicBezTo>
                  <a:cubicBezTo>
                    <a:pt x="1" y="0"/>
                    <a:pt x="1" y="0"/>
                    <a:pt x="1" y="0"/>
                  </a:cubicBezTo>
                  <a:cubicBezTo>
                    <a:pt x="1" y="0"/>
                    <a:pt x="1" y="0"/>
                    <a:pt x="1" y="0"/>
                  </a:cubicBezTo>
                  <a:cubicBezTo>
                    <a:pt x="2" y="0"/>
                    <a:pt x="2" y="0"/>
                    <a:pt x="2" y="0"/>
                  </a:cubicBezTo>
                  <a:cubicBezTo>
                    <a:pt x="3" y="0"/>
                    <a:pt x="3" y="0"/>
                    <a:pt x="3" y="0"/>
                  </a:cubicBezTo>
                  <a:cubicBezTo>
                    <a:pt x="4" y="0"/>
                    <a:pt x="5" y="0"/>
                    <a:pt x="6" y="0"/>
                  </a:cubicBezTo>
                  <a:cubicBezTo>
                    <a:pt x="6" y="0"/>
                    <a:pt x="6" y="0"/>
                    <a:pt x="6" y="0"/>
                  </a:cubicBezTo>
                  <a:cubicBezTo>
                    <a:pt x="5" y="0"/>
                    <a:pt x="4" y="0"/>
                    <a:pt x="3" y="0"/>
                  </a:cubicBezTo>
                  <a:cubicBezTo>
                    <a:pt x="5" y="1"/>
                    <a:pt x="5" y="1"/>
                    <a:pt x="5" y="1"/>
                  </a:cubicBezTo>
                  <a:cubicBezTo>
                    <a:pt x="5" y="1"/>
                    <a:pt x="5" y="1"/>
                    <a:pt x="5" y="1"/>
                  </a:cubicBezTo>
                  <a:lnTo>
                    <a:pt x="6"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218"/>
            <p:cNvSpPr>
              <a:spLocks noEditPoints="1"/>
            </p:cNvSpPr>
            <p:nvPr/>
          </p:nvSpPr>
          <p:spPr bwMode="auto">
            <a:xfrm>
              <a:off x="6078538" y="3527425"/>
              <a:ext cx="15875" cy="3175"/>
            </a:xfrm>
            <a:custGeom>
              <a:avLst/>
              <a:gdLst>
                <a:gd name="T0" fmla="*/ 6 w 9"/>
                <a:gd name="T1" fmla="*/ 2 h 2"/>
                <a:gd name="T2" fmla="*/ 2 w 9"/>
                <a:gd name="T3" fmla="*/ 1 h 2"/>
                <a:gd name="T4" fmla="*/ 0 w 9"/>
                <a:gd name="T5" fmla="*/ 1 h 2"/>
                <a:gd name="T6" fmla="*/ 0 w 9"/>
                <a:gd name="T7" fmla="*/ 0 h 2"/>
                <a:gd name="T8" fmla="*/ 3 w 9"/>
                <a:gd name="T9" fmla="*/ 0 h 2"/>
                <a:gd name="T10" fmla="*/ 6 w 9"/>
                <a:gd name="T11" fmla="*/ 0 h 2"/>
                <a:gd name="T12" fmla="*/ 8 w 9"/>
                <a:gd name="T13" fmla="*/ 1 h 2"/>
                <a:gd name="T14" fmla="*/ 9 w 9"/>
                <a:gd name="T15" fmla="*/ 1 h 2"/>
                <a:gd name="T16" fmla="*/ 2 w 9"/>
                <a:gd name="T17" fmla="*/ 1 h 2"/>
                <a:gd name="T18" fmla="*/ 4 w 9"/>
                <a:gd name="T19" fmla="*/ 1 h 2"/>
                <a:gd name="T20" fmla="*/ 6 w 9"/>
                <a:gd name="T21" fmla="*/ 1 h 2"/>
                <a:gd name="T22" fmla="*/ 7 w 9"/>
                <a:gd name="T23" fmla="*/ 1 h 2"/>
                <a:gd name="T24" fmla="*/ 9 w 9"/>
                <a:gd name="T25" fmla="*/ 1 h 2"/>
                <a:gd name="T26" fmla="*/ 9 w 9"/>
                <a:gd name="T27" fmla="*/ 2 h 2"/>
                <a:gd name="T28" fmla="*/ 8 w 9"/>
                <a:gd name="T29" fmla="*/ 2 h 2"/>
                <a:gd name="T30" fmla="*/ 6 w 9"/>
                <a:gd name="T31" fmla="*/ 2 h 2"/>
                <a:gd name="T32" fmla="*/ 4 w 9"/>
                <a:gd name="T33" fmla="*/ 0 h 2"/>
                <a:gd name="T34" fmla="*/ 2 w 9"/>
                <a:gd name="T35" fmla="*/ 0 h 2"/>
                <a:gd name="T36" fmla="*/ 2 w 9"/>
                <a:gd name="T37" fmla="*/ 1 h 2"/>
                <a:gd name="T38" fmla="*/ 6 w 9"/>
                <a:gd name="T39" fmla="*/ 1 h 2"/>
                <a:gd name="T40" fmla="*/ 5 w 9"/>
                <a:gd name="T41" fmla="*/ 0 h 2"/>
                <a:gd name="T42" fmla="*/ 4 w 9"/>
                <a:gd name="T4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 h="2">
                  <a:moveTo>
                    <a:pt x="6" y="2"/>
                  </a:moveTo>
                  <a:cubicBezTo>
                    <a:pt x="5" y="2"/>
                    <a:pt x="3" y="2"/>
                    <a:pt x="2" y="1"/>
                  </a:cubicBezTo>
                  <a:cubicBezTo>
                    <a:pt x="1" y="1"/>
                    <a:pt x="0" y="1"/>
                    <a:pt x="0" y="1"/>
                  </a:cubicBezTo>
                  <a:cubicBezTo>
                    <a:pt x="0" y="1"/>
                    <a:pt x="0" y="0"/>
                    <a:pt x="0" y="0"/>
                  </a:cubicBezTo>
                  <a:cubicBezTo>
                    <a:pt x="1" y="0"/>
                    <a:pt x="2" y="0"/>
                    <a:pt x="3" y="0"/>
                  </a:cubicBezTo>
                  <a:cubicBezTo>
                    <a:pt x="4" y="0"/>
                    <a:pt x="5" y="0"/>
                    <a:pt x="6" y="0"/>
                  </a:cubicBezTo>
                  <a:cubicBezTo>
                    <a:pt x="7" y="0"/>
                    <a:pt x="8" y="1"/>
                    <a:pt x="8" y="1"/>
                  </a:cubicBezTo>
                  <a:cubicBezTo>
                    <a:pt x="9" y="1"/>
                    <a:pt x="9" y="1"/>
                    <a:pt x="9" y="1"/>
                  </a:cubicBezTo>
                  <a:cubicBezTo>
                    <a:pt x="6" y="1"/>
                    <a:pt x="4" y="1"/>
                    <a:pt x="2" y="1"/>
                  </a:cubicBezTo>
                  <a:cubicBezTo>
                    <a:pt x="2" y="1"/>
                    <a:pt x="3" y="1"/>
                    <a:pt x="4" y="1"/>
                  </a:cubicBezTo>
                  <a:cubicBezTo>
                    <a:pt x="4" y="1"/>
                    <a:pt x="5" y="1"/>
                    <a:pt x="6" y="1"/>
                  </a:cubicBezTo>
                  <a:cubicBezTo>
                    <a:pt x="6" y="1"/>
                    <a:pt x="7" y="1"/>
                    <a:pt x="7" y="1"/>
                  </a:cubicBezTo>
                  <a:cubicBezTo>
                    <a:pt x="9" y="1"/>
                    <a:pt x="9" y="1"/>
                    <a:pt x="9" y="1"/>
                  </a:cubicBezTo>
                  <a:cubicBezTo>
                    <a:pt x="9" y="2"/>
                    <a:pt x="9" y="2"/>
                    <a:pt x="9" y="2"/>
                  </a:cubicBezTo>
                  <a:cubicBezTo>
                    <a:pt x="8" y="2"/>
                    <a:pt x="8" y="2"/>
                    <a:pt x="8" y="2"/>
                  </a:cubicBezTo>
                  <a:cubicBezTo>
                    <a:pt x="8" y="2"/>
                    <a:pt x="7" y="2"/>
                    <a:pt x="6" y="2"/>
                  </a:cubicBezTo>
                  <a:close/>
                  <a:moveTo>
                    <a:pt x="4" y="0"/>
                  </a:moveTo>
                  <a:cubicBezTo>
                    <a:pt x="3" y="0"/>
                    <a:pt x="2" y="0"/>
                    <a:pt x="2" y="0"/>
                  </a:cubicBezTo>
                  <a:cubicBezTo>
                    <a:pt x="2" y="1"/>
                    <a:pt x="2" y="1"/>
                    <a:pt x="2" y="1"/>
                  </a:cubicBezTo>
                  <a:cubicBezTo>
                    <a:pt x="3" y="1"/>
                    <a:pt x="5" y="1"/>
                    <a:pt x="6" y="1"/>
                  </a:cubicBezTo>
                  <a:cubicBezTo>
                    <a:pt x="5" y="0"/>
                    <a:pt x="5" y="0"/>
                    <a:pt x="5" y="0"/>
                  </a:cubicBezTo>
                  <a:cubicBezTo>
                    <a:pt x="5" y="0"/>
                    <a:pt x="4"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219"/>
            <p:cNvSpPr>
              <a:spLocks/>
            </p:cNvSpPr>
            <p:nvPr/>
          </p:nvSpPr>
          <p:spPr bwMode="auto">
            <a:xfrm>
              <a:off x="6094413" y="3527425"/>
              <a:ext cx="11113" cy="3175"/>
            </a:xfrm>
            <a:custGeom>
              <a:avLst/>
              <a:gdLst>
                <a:gd name="T0" fmla="*/ 5 w 6"/>
                <a:gd name="T1" fmla="*/ 0 h 2"/>
                <a:gd name="T2" fmla="*/ 6 w 6"/>
                <a:gd name="T3" fmla="*/ 0 h 2"/>
                <a:gd name="T4" fmla="*/ 6 w 6"/>
                <a:gd name="T5" fmla="*/ 0 h 2"/>
                <a:gd name="T6" fmla="*/ 5 w 6"/>
                <a:gd name="T7" fmla="*/ 0 h 2"/>
                <a:gd name="T8" fmla="*/ 4 w 6"/>
                <a:gd name="T9" fmla="*/ 0 h 2"/>
                <a:gd name="T10" fmla="*/ 4 w 6"/>
                <a:gd name="T11" fmla="*/ 1 h 2"/>
                <a:gd name="T12" fmla="*/ 5 w 6"/>
                <a:gd name="T13" fmla="*/ 2 h 2"/>
                <a:gd name="T14" fmla="*/ 3 w 6"/>
                <a:gd name="T15" fmla="*/ 2 h 2"/>
                <a:gd name="T16" fmla="*/ 0 w 6"/>
                <a:gd name="T17" fmla="*/ 0 h 2"/>
                <a:gd name="T18" fmla="*/ 2 w 6"/>
                <a:gd name="T19" fmla="*/ 0 h 2"/>
                <a:gd name="T20" fmla="*/ 3 w 6"/>
                <a:gd name="T21" fmla="*/ 0 h 2"/>
                <a:gd name="T22" fmla="*/ 3 w 6"/>
                <a:gd name="T23" fmla="*/ 0 h 2"/>
                <a:gd name="T24" fmla="*/ 4 w 6"/>
                <a:gd name="T25" fmla="*/ 0 h 2"/>
                <a:gd name="T26" fmla="*/ 5 w 6"/>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2">
                  <a:moveTo>
                    <a:pt x="5" y="0"/>
                  </a:moveTo>
                  <a:cubicBezTo>
                    <a:pt x="6" y="0"/>
                    <a:pt x="6" y="0"/>
                    <a:pt x="6" y="0"/>
                  </a:cubicBezTo>
                  <a:cubicBezTo>
                    <a:pt x="6" y="0"/>
                    <a:pt x="6" y="0"/>
                    <a:pt x="6" y="0"/>
                  </a:cubicBezTo>
                  <a:cubicBezTo>
                    <a:pt x="5" y="0"/>
                    <a:pt x="5" y="0"/>
                    <a:pt x="5" y="0"/>
                  </a:cubicBezTo>
                  <a:cubicBezTo>
                    <a:pt x="5" y="0"/>
                    <a:pt x="4" y="0"/>
                    <a:pt x="4" y="0"/>
                  </a:cubicBezTo>
                  <a:cubicBezTo>
                    <a:pt x="4" y="1"/>
                    <a:pt x="4" y="1"/>
                    <a:pt x="4" y="1"/>
                  </a:cubicBezTo>
                  <a:cubicBezTo>
                    <a:pt x="5" y="2"/>
                    <a:pt x="5" y="2"/>
                    <a:pt x="5" y="2"/>
                  </a:cubicBezTo>
                  <a:cubicBezTo>
                    <a:pt x="4" y="2"/>
                    <a:pt x="4" y="2"/>
                    <a:pt x="3" y="2"/>
                  </a:cubicBezTo>
                  <a:cubicBezTo>
                    <a:pt x="2" y="1"/>
                    <a:pt x="1" y="1"/>
                    <a:pt x="0" y="0"/>
                  </a:cubicBezTo>
                  <a:cubicBezTo>
                    <a:pt x="1" y="0"/>
                    <a:pt x="1" y="0"/>
                    <a:pt x="2" y="0"/>
                  </a:cubicBezTo>
                  <a:cubicBezTo>
                    <a:pt x="3" y="0"/>
                    <a:pt x="3" y="0"/>
                    <a:pt x="3" y="0"/>
                  </a:cubicBezTo>
                  <a:cubicBezTo>
                    <a:pt x="3" y="0"/>
                    <a:pt x="3" y="0"/>
                    <a:pt x="3" y="0"/>
                  </a:cubicBezTo>
                  <a:cubicBezTo>
                    <a:pt x="4" y="0"/>
                    <a:pt x="4" y="0"/>
                    <a:pt x="4" y="0"/>
                  </a:cubicBezTo>
                  <a:cubicBezTo>
                    <a:pt x="4" y="0"/>
                    <a:pt x="4"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220"/>
            <p:cNvSpPr>
              <a:spLocks/>
            </p:cNvSpPr>
            <p:nvPr/>
          </p:nvSpPr>
          <p:spPr bwMode="auto">
            <a:xfrm>
              <a:off x="3041650" y="3506788"/>
              <a:ext cx="17463" cy="3175"/>
            </a:xfrm>
            <a:custGeom>
              <a:avLst/>
              <a:gdLst>
                <a:gd name="T0" fmla="*/ 5 w 9"/>
                <a:gd name="T1" fmla="*/ 2 h 2"/>
                <a:gd name="T2" fmla="*/ 7 w 9"/>
                <a:gd name="T3" fmla="*/ 2 h 2"/>
                <a:gd name="T4" fmla="*/ 6 w 9"/>
                <a:gd name="T5" fmla="*/ 2 h 2"/>
                <a:gd name="T6" fmla="*/ 5 w 9"/>
                <a:gd name="T7" fmla="*/ 2 h 2"/>
                <a:gd name="T8" fmla="*/ 4 w 9"/>
                <a:gd name="T9" fmla="*/ 2 h 2"/>
                <a:gd name="T10" fmla="*/ 1 w 9"/>
                <a:gd name="T11" fmla="*/ 2 h 2"/>
                <a:gd name="T12" fmla="*/ 3 w 9"/>
                <a:gd name="T13" fmla="*/ 1 h 2"/>
                <a:gd name="T14" fmla="*/ 1 w 9"/>
                <a:gd name="T15" fmla="*/ 1 h 2"/>
                <a:gd name="T16" fmla="*/ 1 w 9"/>
                <a:gd name="T17" fmla="*/ 0 h 2"/>
                <a:gd name="T18" fmla="*/ 3 w 9"/>
                <a:gd name="T19" fmla="*/ 0 h 2"/>
                <a:gd name="T20" fmla="*/ 5 w 9"/>
                <a:gd name="T21" fmla="*/ 0 h 2"/>
                <a:gd name="T22" fmla="*/ 6 w 9"/>
                <a:gd name="T23" fmla="*/ 0 h 2"/>
                <a:gd name="T24" fmla="*/ 6 w 9"/>
                <a:gd name="T25" fmla="*/ 0 h 2"/>
                <a:gd name="T26" fmla="*/ 9 w 9"/>
                <a:gd name="T27" fmla="*/ 0 h 2"/>
                <a:gd name="T28" fmla="*/ 8 w 9"/>
                <a:gd name="T29" fmla="*/ 1 h 2"/>
                <a:gd name="T30" fmla="*/ 5 w 9"/>
                <a:gd name="T31" fmla="*/ 1 h 2"/>
                <a:gd name="T32" fmla="*/ 3 w 9"/>
                <a:gd name="T33" fmla="*/ 2 h 2"/>
                <a:gd name="T34" fmla="*/ 4 w 9"/>
                <a:gd name="T35" fmla="*/ 2 h 2"/>
                <a:gd name="T36" fmla="*/ 5 w 9"/>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
                  <a:moveTo>
                    <a:pt x="5" y="2"/>
                  </a:moveTo>
                  <a:cubicBezTo>
                    <a:pt x="5" y="2"/>
                    <a:pt x="6" y="2"/>
                    <a:pt x="7" y="2"/>
                  </a:cubicBezTo>
                  <a:cubicBezTo>
                    <a:pt x="6" y="2"/>
                    <a:pt x="6" y="2"/>
                    <a:pt x="6" y="2"/>
                  </a:cubicBezTo>
                  <a:cubicBezTo>
                    <a:pt x="5" y="2"/>
                    <a:pt x="5" y="2"/>
                    <a:pt x="5" y="2"/>
                  </a:cubicBezTo>
                  <a:cubicBezTo>
                    <a:pt x="4" y="2"/>
                    <a:pt x="4" y="2"/>
                    <a:pt x="4" y="2"/>
                  </a:cubicBezTo>
                  <a:cubicBezTo>
                    <a:pt x="1" y="2"/>
                    <a:pt x="0" y="2"/>
                    <a:pt x="1" y="2"/>
                  </a:cubicBezTo>
                  <a:cubicBezTo>
                    <a:pt x="2" y="1"/>
                    <a:pt x="2" y="1"/>
                    <a:pt x="3" y="1"/>
                  </a:cubicBezTo>
                  <a:cubicBezTo>
                    <a:pt x="2" y="1"/>
                    <a:pt x="2" y="1"/>
                    <a:pt x="1" y="1"/>
                  </a:cubicBezTo>
                  <a:cubicBezTo>
                    <a:pt x="1" y="0"/>
                    <a:pt x="1" y="0"/>
                    <a:pt x="1" y="0"/>
                  </a:cubicBezTo>
                  <a:cubicBezTo>
                    <a:pt x="2" y="0"/>
                    <a:pt x="3" y="0"/>
                    <a:pt x="3" y="0"/>
                  </a:cubicBezTo>
                  <a:cubicBezTo>
                    <a:pt x="4" y="0"/>
                    <a:pt x="4" y="0"/>
                    <a:pt x="5" y="0"/>
                  </a:cubicBezTo>
                  <a:cubicBezTo>
                    <a:pt x="5" y="0"/>
                    <a:pt x="6" y="0"/>
                    <a:pt x="6" y="0"/>
                  </a:cubicBezTo>
                  <a:cubicBezTo>
                    <a:pt x="6" y="0"/>
                    <a:pt x="6" y="0"/>
                    <a:pt x="6" y="0"/>
                  </a:cubicBezTo>
                  <a:cubicBezTo>
                    <a:pt x="7" y="0"/>
                    <a:pt x="8" y="0"/>
                    <a:pt x="9" y="0"/>
                  </a:cubicBezTo>
                  <a:cubicBezTo>
                    <a:pt x="8" y="1"/>
                    <a:pt x="8" y="1"/>
                    <a:pt x="8" y="1"/>
                  </a:cubicBezTo>
                  <a:cubicBezTo>
                    <a:pt x="7" y="1"/>
                    <a:pt x="6" y="1"/>
                    <a:pt x="5" y="1"/>
                  </a:cubicBezTo>
                  <a:cubicBezTo>
                    <a:pt x="5" y="1"/>
                    <a:pt x="4" y="1"/>
                    <a:pt x="3" y="2"/>
                  </a:cubicBezTo>
                  <a:cubicBezTo>
                    <a:pt x="4" y="2"/>
                    <a:pt x="4" y="2"/>
                    <a:pt x="4" y="2"/>
                  </a:cubicBezTo>
                  <a:cubicBezTo>
                    <a:pt x="4" y="2"/>
                    <a:pt x="4"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221"/>
            <p:cNvSpPr>
              <a:spLocks noEditPoints="1"/>
            </p:cNvSpPr>
            <p:nvPr/>
          </p:nvSpPr>
          <p:spPr bwMode="auto">
            <a:xfrm>
              <a:off x="3057525" y="3506788"/>
              <a:ext cx="22225" cy="3175"/>
            </a:xfrm>
            <a:custGeom>
              <a:avLst/>
              <a:gdLst>
                <a:gd name="T0" fmla="*/ 8 w 12"/>
                <a:gd name="T1" fmla="*/ 2 h 2"/>
                <a:gd name="T2" fmla="*/ 8 w 12"/>
                <a:gd name="T3" fmla="*/ 2 h 2"/>
                <a:gd name="T4" fmla="*/ 8 w 12"/>
                <a:gd name="T5" fmla="*/ 2 h 2"/>
                <a:gd name="T6" fmla="*/ 5 w 12"/>
                <a:gd name="T7" fmla="*/ 2 h 2"/>
                <a:gd name="T8" fmla="*/ 3 w 12"/>
                <a:gd name="T9" fmla="*/ 2 h 2"/>
                <a:gd name="T10" fmla="*/ 1 w 12"/>
                <a:gd name="T11" fmla="*/ 2 h 2"/>
                <a:gd name="T12" fmla="*/ 0 w 12"/>
                <a:gd name="T13" fmla="*/ 2 h 2"/>
                <a:gd name="T14" fmla="*/ 2 w 12"/>
                <a:gd name="T15" fmla="*/ 1 h 2"/>
                <a:gd name="T16" fmla="*/ 7 w 12"/>
                <a:gd name="T17" fmla="*/ 1 h 2"/>
                <a:gd name="T18" fmla="*/ 9 w 12"/>
                <a:gd name="T19" fmla="*/ 1 h 2"/>
                <a:gd name="T20" fmla="*/ 9 w 12"/>
                <a:gd name="T21" fmla="*/ 1 h 2"/>
                <a:gd name="T22" fmla="*/ 9 w 12"/>
                <a:gd name="T23" fmla="*/ 1 h 2"/>
                <a:gd name="T24" fmla="*/ 7 w 12"/>
                <a:gd name="T25" fmla="*/ 0 h 2"/>
                <a:gd name="T26" fmla="*/ 6 w 12"/>
                <a:gd name="T27" fmla="*/ 1 h 2"/>
                <a:gd name="T28" fmla="*/ 4 w 12"/>
                <a:gd name="T29" fmla="*/ 1 h 2"/>
                <a:gd name="T30" fmla="*/ 4 w 12"/>
                <a:gd name="T31" fmla="*/ 0 h 2"/>
                <a:gd name="T32" fmla="*/ 6 w 12"/>
                <a:gd name="T33" fmla="*/ 0 h 2"/>
                <a:gd name="T34" fmla="*/ 8 w 12"/>
                <a:gd name="T35" fmla="*/ 0 h 2"/>
                <a:gd name="T36" fmla="*/ 11 w 12"/>
                <a:gd name="T37" fmla="*/ 0 h 2"/>
                <a:gd name="T38" fmla="*/ 12 w 12"/>
                <a:gd name="T39" fmla="*/ 1 h 2"/>
                <a:gd name="T40" fmla="*/ 10 w 12"/>
                <a:gd name="T41" fmla="*/ 2 h 2"/>
                <a:gd name="T42" fmla="*/ 8 w 12"/>
                <a:gd name="T43" fmla="*/ 2 h 2"/>
                <a:gd name="T44" fmla="*/ 4 w 12"/>
                <a:gd name="T45" fmla="*/ 2 h 2"/>
                <a:gd name="T46" fmla="*/ 7 w 12"/>
                <a:gd name="T47" fmla="*/ 2 h 2"/>
                <a:gd name="T48" fmla="*/ 8 w 12"/>
                <a:gd name="T49" fmla="*/ 1 h 2"/>
                <a:gd name="T50" fmla="*/ 8 w 12"/>
                <a:gd name="T51" fmla="*/ 1 h 2"/>
                <a:gd name="T52" fmla="*/ 7 w 12"/>
                <a:gd name="T53" fmla="*/ 1 h 2"/>
                <a:gd name="T54" fmla="*/ 4 w 12"/>
                <a:gd name="T55" fmla="*/ 1 h 2"/>
                <a:gd name="T56" fmla="*/ 3 w 12"/>
                <a:gd name="T57" fmla="*/ 2 h 2"/>
                <a:gd name="T58" fmla="*/ 3 w 12"/>
                <a:gd name="T59" fmla="*/ 2 h 2"/>
                <a:gd name="T60" fmla="*/ 4 w 12"/>
                <a:gd name="T6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 h="2">
                  <a:moveTo>
                    <a:pt x="8" y="2"/>
                  </a:moveTo>
                  <a:cubicBezTo>
                    <a:pt x="8" y="2"/>
                    <a:pt x="8" y="2"/>
                    <a:pt x="8" y="2"/>
                  </a:cubicBezTo>
                  <a:cubicBezTo>
                    <a:pt x="8" y="2"/>
                    <a:pt x="8" y="2"/>
                    <a:pt x="8" y="2"/>
                  </a:cubicBezTo>
                  <a:cubicBezTo>
                    <a:pt x="7" y="2"/>
                    <a:pt x="6" y="2"/>
                    <a:pt x="5" y="2"/>
                  </a:cubicBezTo>
                  <a:cubicBezTo>
                    <a:pt x="5" y="2"/>
                    <a:pt x="4" y="2"/>
                    <a:pt x="3" y="2"/>
                  </a:cubicBezTo>
                  <a:cubicBezTo>
                    <a:pt x="2" y="2"/>
                    <a:pt x="1" y="2"/>
                    <a:pt x="1" y="2"/>
                  </a:cubicBezTo>
                  <a:cubicBezTo>
                    <a:pt x="0" y="2"/>
                    <a:pt x="0" y="2"/>
                    <a:pt x="0" y="2"/>
                  </a:cubicBezTo>
                  <a:cubicBezTo>
                    <a:pt x="0" y="2"/>
                    <a:pt x="1" y="1"/>
                    <a:pt x="2" y="1"/>
                  </a:cubicBezTo>
                  <a:cubicBezTo>
                    <a:pt x="4" y="1"/>
                    <a:pt x="5" y="1"/>
                    <a:pt x="7" y="1"/>
                  </a:cubicBezTo>
                  <a:cubicBezTo>
                    <a:pt x="8" y="1"/>
                    <a:pt x="8" y="1"/>
                    <a:pt x="9" y="1"/>
                  </a:cubicBezTo>
                  <a:cubicBezTo>
                    <a:pt x="9" y="1"/>
                    <a:pt x="9" y="1"/>
                    <a:pt x="9" y="1"/>
                  </a:cubicBezTo>
                  <a:cubicBezTo>
                    <a:pt x="9" y="1"/>
                    <a:pt x="9" y="1"/>
                    <a:pt x="9" y="1"/>
                  </a:cubicBezTo>
                  <a:cubicBezTo>
                    <a:pt x="9" y="1"/>
                    <a:pt x="8" y="0"/>
                    <a:pt x="7" y="0"/>
                  </a:cubicBezTo>
                  <a:cubicBezTo>
                    <a:pt x="7" y="0"/>
                    <a:pt x="6" y="1"/>
                    <a:pt x="6" y="1"/>
                  </a:cubicBezTo>
                  <a:cubicBezTo>
                    <a:pt x="5" y="1"/>
                    <a:pt x="5" y="1"/>
                    <a:pt x="4" y="1"/>
                  </a:cubicBezTo>
                  <a:cubicBezTo>
                    <a:pt x="4" y="0"/>
                    <a:pt x="4" y="0"/>
                    <a:pt x="4" y="0"/>
                  </a:cubicBezTo>
                  <a:cubicBezTo>
                    <a:pt x="4" y="0"/>
                    <a:pt x="5" y="0"/>
                    <a:pt x="6" y="0"/>
                  </a:cubicBezTo>
                  <a:cubicBezTo>
                    <a:pt x="7" y="0"/>
                    <a:pt x="7" y="0"/>
                    <a:pt x="8" y="0"/>
                  </a:cubicBezTo>
                  <a:cubicBezTo>
                    <a:pt x="10" y="0"/>
                    <a:pt x="11" y="0"/>
                    <a:pt x="11" y="0"/>
                  </a:cubicBezTo>
                  <a:cubicBezTo>
                    <a:pt x="12" y="0"/>
                    <a:pt x="12" y="1"/>
                    <a:pt x="12" y="1"/>
                  </a:cubicBezTo>
                  <a:cubicBezTo>
                    <a:pt x="11" y="1"/>
                    <a:pt x="10" y="2"/>
                    <a:pt x="10" y="2"/>
                  </a:cubicBezTo>
                  <a:cubicBezTo>
                    <a:pt x="9" y="2"/>
                    <a:pt x="8" y="2"/>
                    <a:pt x="8" y="2"/>
                  </a:cubicBezTo>
                  <a:close/>
                  <a:moveTo>
                    <a:pt x="4" y="2"/>
                  </a:moveTo>
                  <a:cubicBezTo>
                    <a:pt x="5" y="2"/>
                    <a:pt x="6" y="2"/>
                    <a:pt x="7" y="2"/>
                  </a:cubicBezTo>
                  <a:cubicBezTo>
                    <a:pt x="8" y="2"/>
                    <a:pt x="8" y="1"/>
                    <a:pt x="8" y="1"/>
                  </a:cubicBezTo>
                  <a:cubicBezTo>
                    <a:pt x="8" y="1"/>
                    <a:pt x="8" y="1"/>
                    <a:pt x="8" y="1"/>
                  </a:cubicBezTo>
                  <a:cubicBezTo>
                    <a:pt x="8" y="1"/>
                    <a:pt x="7" y="1"/>
                    <a:pt x="7" y="1"/>
                  </a:cubicBezTo>
                  <a:cubicBezTo>
                    <a:pt x="6" y="1"/>
                    <a:pt x="5" y="1"/>
                    <a:pt x="4" y="1"/>
                  </a:cubicBezTo>
                  <a:cubicBezTo>
                    <a:pt x="4" y="1"/>
                    <a:pt x="3" y="2"/>
                    <a:pt x="3" y="2"/>
                  </a:cubicBezTo>
                  <a:cubicBezTo>
                    <a:pt x="3" y="2"/>
                    <a:pt x="3" y="2"/>
                    <a:pt x="3" y="2"/>
                  </a:cubicBezTo>
                  <a:cubicBezTo>
                    <a:pt x="3" y="2"/>
                    <a:pt x="4"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222"/>
            <p:cNvSpPr>
              <a:spLocks noEditPoints="1"/>
            </p:cNvSpPr>
            <p:nvPr/>
          </p:nvSpPr>
          <p:spPr bwMode="auto">
            <a:xfrm>
              <a:off x="3081338" y="3505200"/>
              <a:ext cx="23813" cy="4763"/>
            </a:xfrm>
            <a:custGeom>
              <a:avLst/>
              <a:gdLst>
                <a:gd name="T0" fmla="*/ 9 w 13"/>
                <a:gd name="T1" fmla="*/ 1 h 3"/>
                <a:gd name="T2" fmla="*/ 12 w 13"/>
                <a:gd name="T3" fmla="*/ 1 h 3"/>
                <a:gd name="T4" fmla="*/ 12 w 13"/>
                <a:gd name="T5" fmla="*/ 2 h 3"/>
                <a:gd name="T6" fmla="*/ 10 w 13"/>
                <a:gd name="T7" fmla="*/ 3 h 3"/>
                <a:gd name="T8" fmla="*/ 6 w 13"/>
                <a:gd name="T9" fmla="*/ 3 h 3"/>
                <a:gd name="T10" fmla="*/ 3 w 13"/>
                <a:gd name="T11" fmla="*/ 3 h 3"/>
                <a:gd name="T12" fmla="*/ 3 w 13"/>
                <a:gd name="T13" fmla="*/ 3 h 3"/>
                <a:gd name="T14" fmla="*/ 2 w 13"/>
                <a:gd name="T15" fmla="*/ 3 h 3"/>
                <a:gd name="T16" fmla="*/ 0 w 13"/>
                <a:gd name="T17" fmla="*/ 3 h 3"/>
                <a:gd name="T18" fmla="*/ 4 w 13"/>
                <a:gd name="T19" fmla="*/ 0 h 3"/>
                <a:gd name="T20" fmla="*/ 7 w 13"/>
                <a:gd name="T21" fmla="*/ 0 h 3"/>
                <a:gd name="T22" fmla="*/ 6 w 13"/>
                <a:gd name="T23" fmla="*/ 1 h 3"/>
                <a:gd name="T24" fmla="*/ 5 w 13"/>
                <a:gd name="T25" fmla="*/ 1 h 3"/>
                <a:gd name="T26" fmla="*/ 5 w 13"/>
                <a:gd name="T27" fmla="*/ 1 h 3"/>
                <a:gd name="T28" fmla="*/ 5 w 13"/>
                <a:gd name="T29" fmla="*/ 1 h 3"/>
                <a:gd name="T30" fmla="*/ 9 w 13"/>
                <a:gd name="T31" fmla="*/ 1 h 3"/>
                <a:gd name="T32" fmla="*/ 8 w 13"/>
                <a:gd name="T33" fmla="*/ 2 h 3"/>
                <a:gd name="T34" fmla="*/ 5 w 13"/>
                <a:gd name="T35" fmla="*/ 2 h 3"/>
                <a:gd name="T36" fmla="*/ 4 w 13"/>
                <a:gd name="T37" fmla="*/ 2 h 3"/>
                <a:gd name="T38" fmla="*/ 4 w 13"/>
                <a:gd name="T39" fmla="*/ 2 h 3"/>
                <a:gd name="T40" fmla="*/ 4 w 13"/>
                <a:gd name="T41" fmla="*/ 3 h 3"/>
                <a:gd name="T42" fmla="*/ 6 w 13"/>
                <a:gd name="T43" fmla="*/ 3 h 3"/>
                <a:gd name="T44" fmla="*/ 8 w 13"/>
                <a:gd name="T45" fmla="*/ 3 h 3"/>
                <a:gd name="T46" fmla="*/ 10 w 13"/>
                <a:gd name="T47" fmla="*/ 2 h 3"/>
                <a:gd name="T48" fmla="*/ 8 w 13"/>
                <a:gd name="T4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3">
                  <a:moveTo>
                    <a:pt x="9" y="1"/>
                  </a:moveTo>
                  <a:cubicBezTo>
                    <a:pt x="11" y="1"/>
                    <a:pt x="12" y="1"/>
                    <a:pt x="12" y="1"/>
                  </a:cubicBezTo>
                  <a:cubicBezTo>
                    <a:pt x="13" y="2"/>
                    <a:pt x="12" y="2"/>
                    <a:pt x="12" y="2"/>
                  </a:cubicBezTo>
                  <a:cubicBezTo>
                    <a:pt x="12" y="3"/>
                    <a:pt x="11" y="3"/>
                    <a:pt x="10" y="3"/>
                  </a:cubicBezTo>
                  <a:cubicBezTo>
                    <a:pt x="9" y="3"/>
                    <a:pt x="7" y="3"/>
                    <a:pt x="6" y="3"/>
                  </a:cubicBezTo>
                  <a:cubicBezTo>
                    <a:pt x="4" y="3"/>
                    <a:pt x="3" y="3"/>
                    <a:pt x="3" y="3"/>
                  </a:cubicBezTo>
                  <a:cubicBezTo>
                    <a:pt x="3" y="3"/>
                    <a:pt x="3" y="3"/>
                    <a:pt x="3" y="3"/>
                  </a:cubicBezTo>
                  <a:cubicBezTo>
                    <a:pt x="2" y="3"/>
                    <a:pt x="2" y="3"/>
                    <a:pt x="2" y="3"/>
                  </a:cubicBezTo>
                  <a:cubicBezTo>
                    <a:pt x="1" y="3"/>
                    <a:pt x="1" y="3"/>
                    <a:pt x="0" y="3"/>
                  </a:cubicBezTo>
                  <a:cubicBezTo>
                    <a:pt x="1" y="2"/>
                    <a:pt x="3" y="1"/>
                    <a:pt x="4" y="0"/>
                  </a:cubicBezTo>
                  <a:cubicBezTo>
                    <a:pt x="5" y="0"/>
                    <a:pt x="6" y="0"/>
                    <a:pt x="7" y="0"/>
                  </a:cubicBezTo>
                  <a:cubicBezTo>
                    <a:pt x="6" y="1"/>
                    <a:pt x="6" y="1"/>
                    <a:pt x="6" y="1"/>
                  </a:cubicBezTo>
                  <a:cubicBezTo>
                    <a:pt x="5" y="1"/>
                    <a:pt x="5" y="1"/>
                    <a:pt x="5" y="1"/>
                  </a:cubicBezTo>
                  <a:cubicBezTo>
                    <a:pt x="5" y="1"/>
                    <a:pt x="5" y="1"/>
                    <a:pt x="5" y="1"/>
                  </a:cubicBezTo>
                  <a:cubicBezTo>
                    <a:pt x="5" y="1"/>
                    <a:pt x="5" y="1"/>
                    <a:pt x="5" y="1"/>
                  </a:cubicBezTo>
                  <a:cubicBezTo>
                    <a:pt x="6" y="1"/>
                    <a:pt x="8" y="1"/>
                    <a:pt x="9" y="1"/>
                  </a:cubicBezTo>
                  <a:close/>
                  <a:moveTo>
                    <a:pt x="8" y="2"/>
                  </a:moveTo>
                  <a:cubicBezTo>
                    <a:pt x="7" y="2"/>
                    <a:pt x="6" y="2"/>
                    <a:pt x="5" y="2"/>
                  </a:cubicBezTo>
                  <a:cubicBezTo>
                    <a:pt x="5" y="2"/>
                    <a:pt x="4" y="2"/>
                    <a:pt x="4" y="2"/>
                  </a:cubicBezTo>
                  <a:cubicBezTo>
                    <a:pt x="4" y="2"/>
                    <a:pt x="4" y="2"/>
                    <a:pt x="4" y="2"/>
                  </a:cubicBezTo>
                  <a:cubicBezTo>
                    <a:pt x="4" y="3"/>
                    <a:pt x="4" y="3"/>
                    <a:pt x="4" y="3"/>
                  </a:cubicBezTo>
                  <a:cubicBezTo>
                    <a:pt x="4" y="3"/>
                    <a:pt x="5" y="3"/>
                    <a:pt x="6" y="3"/>
                  </a:cubicBezTo>
                  <a:cubicBezTo>
                    <a:pt x="7" y="3"/>
                    <a:pt x="8" y="3"/>
                    <a:pt x="8" y="3"/>
                  </a:cubicBezTo>
                  <a:cubicBezTo>
                    <a:pt x="9" y="3"/>
                    <a:pt x="10" y="2"/>
                    <a:pt x="10" y="2"/>
                  </a:cubicBezTo>
                  <a:cubicBezTo>
                    <a:pt x="10" y="2"/>
                    <a:pt x="10"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223"/>
            <p:cNvSpPr>
              <a:spLocks/>
            </p:cNvSpPr>
            <p:nvPr/>
          </p:nvSpPr>
          <p:spPr bwMode="auto">
            <a:xfrm>
              <a:off x="3719513" y="3573463"/>
              <a:ext cx="52388" cy="7938"/>
            </a:xfrm>
            <a:custGeom>
              <a:avLst/>
              <a:gdLst>
                <a:gd name="T0" fmla="*/ 25 w 29"/>
                <a:gd name="T1" fmla="*/ 5 h 5"/>
                <a:gd name="T2" fmla="*/ 20 w 29"/>
                <a:gd name="T3" fmla="*/ 5 h 5"/>
                <a:gd name="T4" fmla="*/ 14 w 29"/>
                <a:gd name="T5" fmla="*/ 3 h 5"/>
                <a:gd name="T6" fmla="*/ 5 w 29"/>
                <a:gd name="T7" fmla="*/ 5 h 5"/>
                <a:gd name="T8" fmla="*/ 0 w 29"/>
                <a:gd name="T9" fmla="*/ 5 h 5"/>
                <a:gd name="T10" fmla="*/ 12 w 29"/>
                <a:gd name="T11" fmla="*/ 2 h 5"/>
                <a:gd name="T12" fmla="*/ 5 w 29"/>
                <a:gd name="T13" fmla="*/ 0 h 5"/>
                <a:gd name="T14" fmla="*/ 10 w 29"/>
                <a:gd name="T15" fmla="*/ 0 h 5"/>
                <a:gd name="T16" fmla="*/ 15 w 29"/>
                <a:gd name="T17" fmla="*/ 2 h 5"/>
                <a:gd name="T18" fmla="*/ 24 w 29"/>
                <a:gd name="T19" fmla="*/ 0 h 5"/>
                <a:gd name="T20" fmla="*/ 29 w 29"/>
                <a:gd name="T21" fmla="*/ 0 h 5"/>
                <a:gd name="T22" fmla="*/ 18 w 29"/>
                <a:gd name="T23" fmla="*/ 2 h 5"/>
                <a:gd name="T24" fmla="*/ 25 w 29"/>
                <a:gd name="T2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 h="5">
                  <a:moveTo>
                    <a:pt x="25" y="5"/>
                  </a:moveTo>
                  <a:cubicBezTo>
                    <a:pt x="24" y="5"/>
                    <a:pt x="22" y="5"/>
                    <a:pt x="20" y="5"/>
                  </a:cubicBezTo>
                  <a:cubicBezTo>
                    <a:pt x="18" y="4"/>
                    <a:pt x="16" y="4"/>
                    <a:pt x="14" y="3"/>
                  </a:cubicBezTo>
                  <a:cubicBezTo>
                    <a:pt x="11" y="4"/>
                    <a:pt x="8" y="4"/>
                    <a:pt x="5" y="5"/>
                  </a:cubicBezTo>
                  <a:cubicBezTo>
                    <a:pt x="4" y="5"/>
                    <a:pt x="2" y="5"/>
                    <a:pt x="0" y="5"/>
                  </a:cubicBezTo>
                  <a:cubicBezTo>
                    <a:pt x="4" y="4"/>
                    <a:pt x="8" y="3"/>
                    <a:pt x="12" y="2"/>
                  </a:cubicBezTo>
                  <a:cubicBezTo>
                    <a:pt x="10" y="1"/>
                    <a:pt x="7" y="1"/>
                    <a:pt x="5" y="0"/>
                  </a:cubicBezTo>
                  <a:cubicBezTo>
                    <a:pt x="7" y="0"/>
                    <a:pt x="9" y="0"/>
                    <a:pt x="10" y="0"/>
                  </a:cubicBezTo>
                  <a:cubicBezTo>
                    <a:pt x="12" y="0"/>
                    <a:pt x="14" y="1"/>
                    <a:pt x="15" y="2"/>
                  </a:cubicBezTo>
                  <a:cubicBezTo>
                    <a:pt x="18" y="1"/>
                    <a:pt x="21" y="0"/>
                    <a:pt x="24" y="0"/>
                  </a:cubicBezTo>
                  <a:cubicBezTo>
                    <a:pt x="25" y="0"/>
                    <a:pt x="27" y="0"/>
                    <a:pt x="29" y="0"/>
                  </a:cubicBezTo>
                  <a:cubicBezTo>
                    <a:pt x="25" y="1"/>
                    <a:pt x="21" y="1"/>
                    <a:pt x="18" y="2"/>
                  </a:cubicBezTo>
                  <a:cubicBezTo>
                    <a:pt x="20" y="3"/>
                    <a:pt x="23" y="4"/>
                    <a:pt x="2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224"/>
            <p:cNvSpPr>
              <a:spLocks/>
            </p:cNvSpPr>
            <p:nvPr/>
          </p:nvSpPr>
          <p:spPr bwMode="auto">
            <a:xfrm>
              <a:off x="3957638" y="3573463"/>
              <a:ext cx="44450" cy="7938"/>
            </a:xfrm>
            <a:custGeom>
              <a:avLst/>
              <a:gdLst>
                <a:gd name="T0" fmla="*/ 15 w 24"/>
                <a:gd name="T1" fmla="*/ 0 h 5"/>
                <a:gd name="T2" fmla="*/ 8 w 24"/>
                <a:gd name="T3" fmla="*/ 1 h 5"/>
                <a:gd name="T4" fmla="*/ 5 w 24"/>
                <a:gd name="T5" fmla="*/ 2 h 5"/>
                <a:gd name="T6" fmla="*/ 7 w 24"/>
                <a:gd name="T7" fmla="*/ 4 h 5"/>
                <a:gd name="T8" fmla="*/ 13 w 24"/>
                <a:gd name="T9" fmla="*/ 4 h 5"/>
                <a:gd name="T10" fmla="*/ 17 w 24"/>
                <a:gd name="T11" fmla="*/ 4 h 5"/>
                <a:gd name="T12" fmla="*/ 20 w 24"/>
                <a:gd name="T13" fmla="*/ 4 h 5"/>
                <a:gd name="T14" fmla="*/ 20 w 24"/>
                <a:gd name="T15" fmla="*/ 5 h 5"/>
                <a:gd name="T16" fmla="*/ 12 w 24"/>
                <a:gd name="T17" fmla="*/ 5 h 5"/>
                <a:gd name="T18" fmla="*/ 3 w 24"/>
                <a:gd name="T19" fmla="*/ 4 h 5"/>
                <a:gd name="T20" fmla="*/ 0 w 24"/>
                <a:gd name="T21" fmla="*/ 2 h 5"/>
                <a:gd name="T22" fmla="*/ 3 w 24"/>
                <a:gd name="T23" fmla="*/ 1 h 5"/>
                <a:gd name="T24" fmla="*/ 8 w 24"/>
                <a:gd name="T25" fmla="*/ 0 h 5"/>
                <a:gd name="T26" fmla="*/ 16 w 24"/>
                <a:gd name="T27" fmla="*/ 0 h 5"/>
                <a:gd name="T28" fmla="*/ 24 w 24"/>
                <a:gd name="T29" fmla="*/ 0 h 5"/>
                <a:gd name="T30" fmla="*/ 21 w 24"/>
                <a:gd name="T31" fmla="*/ 1 h 5"/>
                <a:gd name="T32" fmla="*/ 19 w 24"/>
                <a:gd name="T33" fmla="*/ 0 h 5"/>
                <a:gd name="T34" fmla="*/ 15 w 24"/>
                <a:gd name="T3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5">
                  <a:moveTo>
                    <a:pt x="15" y="0"/>
                  </a:moveTo>
                  <a:cubicBezTo>
                    <a:pt x="12" y="0"/>
                    <a:pt x="10" y="1"/>
                    <a:pt x="8" y="1"/>
                  </a:cubicBezTo>
                  <a:cubicBezTo>
                    <a:pt x="7" y="1"/>
                    <a:pt x="6" y="2"/>
                    <a:pt x="5" y="2"/>
                  </a:cubicBezTo>
                  <a:cubicBezTo>
                    <a:pt x="5" y="3"/>
                    <a:pt x="5" y="3"/>
                    <a:pt x="7" y="4"/>
                  </a:cubicBezTo>
                  <a:cubicBezTo>
                    <a:pt x="8" y="4"/>
                    <a:pt x="10" y="4"/>
                    <a:pt x="13" y="4"/>
                  </a:cubicBezTo>
                  <a:cubicBezTo>
                    <a:pt x="14" y="4"/>
                    <a:pt x="15" y="4"/>
                    <a:pt x="17" y="4"/>
                  </a:cubicBezTo>
                  <a:cubicBezTo>
                    <a:pt x="18" y="4"/>
                    <a:pt x="19" y="4"/>
                    <a:pt x="20" y="4"/>
                  </a:cubicBezTo>
                  <a:cubicBezTo>
                    <a:pt x="20" y="5"/>
                    <a:pt x="20" y="5"/>
                    <a:pt x="20" y="5"/>
                  </a:cubicBezTo>
                  <a:cubicBezTo>
                    <a:pt x="17" y="5"/>
                    <a:pt x="15" y="5"/>
                    <a:pt x="12" y="5"/>
                  </a:cubicBezTo>
                  <a:cubicBezTo>
                    <a:pt x="8" y="5"/>
                    <a:pt x="5" y="5"/>
                    <a:pt x="3" y="4"/>
                  </a:cubicBezTo>
                  <a:cubicBezTo>
                    <a:pt x="1" y="4"/>
                    <a:pt x="0" y="3"/>
                    <a:pt x="0" y="2"/>
                  </a:cubicBezTo>
                  <a:cubicBezTo>
                    <a:pt x="1" y="2"/>
                    <a:pt x="1" y="1"/>
                    <a:pt x="3" y="1"/>
                  </a:cubicBezTo>
                  <a:cubicBezTo>
                    <a:pt x="4" y="1"/>
                    <a:pt x="6" y="0"/>
                    <a:pt x="8" y="0"/>
                  </a:cubicBezTo>
                  <a:cubicBezTo>
                    <a:pt x="10" y="0"/>
                    <a:pt x="13" y="0"/>
                    <a:pt x="16" y="0"/>
                  </a:cubicBezTo>
                  <a:cubicBezTo>
                    <a:pt x="19" y="0"/>
                    <a:pt x="21" y="0"/>
                    <a:pt x="24" y="0"/>
                  </a:cubicBezTo>
                  <a:cubicBezTo>
                    <a:pt x="23" y="0"/>
                    <a:pt x="22" y="0"/>
                    <a:pt x="21" y="1"/>
                  </a:cubicBezTo>
                  <a:cubicBezTo>
                    <a:pt x="21" y="1"/>
                    <a:pt x="20" y="1"/>
                    <a:pt x="19" y="0"/>
                  </a:cubicBezTo>
                  <a:cubicBezTo>
                    <a:pt x="17" y="0"/>
                    <a:pt x="16" y="0"/>
                    <a:pt x="1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225"/>
            <p:cNvSpPr>
              <a:spLocks/>
            </p:cNvSpPr>
            <p:nvPr/>
          </p:nvSpPr>
          <p:spPr bwMode="auto">
            <a:xfrm>
              <a:off x="4187825" y="3573463"/>
              <a:ext cx="46038" cy="7938"/>
            </a:xfrm>
            <a:custGeom>
              <a:avLst/>
              <a:gdLst>
                <a:gd name="T0" fmla="*/ 21 w 25"/>
                <a:gd name="T1" fmla="*/ 0 h 5"/>
                <a:gd name="T2" fmla="*/ 25 w 25"/>
                <a:gd name="T3" fmla="*/ 0 h 5"/>
                <a:gd name="T4" fmla="*/ 14 w 25"/>
                <a:gd name="T5" fmla="*/ 5 h 5"/>
                <a:gd name="T6" fmla="*/ 9 w 25"/>
                <a:gd name="T7" fmla="*/ 5 h 5"/>
                <a:gd name="T8" fmla="*/ 0 w 25"/>
                <a:gd name="T9" fmla="*/ 0 h 5"/>
                <a:gd name="T10" fmla="*/ 5 w 25"/>
                <a:gd name="T11" fmla="*/ 0 h 5"/>
                <a:gd name="T12" fmla="*/ 10 w 25"/>
                <a:gd name="T13" fmla="*/ 3 h 5"/>
                <a:gd name="T14" fmla="*/ 11 w 25"/>
                <a:gd name="T15" fmla="*/ 4 h 5"/>
                <a:gd name="T16" fmla="*/ 11 w 25"/>
                <a:gd name="T17" fmla="*/ 4 h 5"/>
                <a:gd name="T18" fmla="*/ 12 w 25"/>
                <a:gd name="T19" fmla="*/ 3 h 5"/>
                <a:gd name="T20" fmla="*/ 14 w 25"/>
                <a:gd name="T21" fmla="*/ 3 h 5"/>
                <a:gd name="T22" fmla="*/ 21 w 2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5">
                  <a:moveTo>
                    <a:pt x="21" y="0"/>
                  </a:moveTo>
                  <a:cubicBezTo>
                    <a:pt x="22" y="0"/>
                    <a:pt x="24" y="0"/>
                    <a:pt x="25" y="0"/>
                  </a:cubicBezTo>
                  <a:cubicBezTo>
                    <a:pt x="22" y="1"/>
                    <a:pt x="18" y="3"/>
                    <a:pt x="14" y="5"/>
                  </a:cubicBezTo>
                  <a:cubicBezTo>
                    <a:pt x="12" y="5"/>
                    <a:pt x="10" y="5"/>
                    <a:pt x="9" y="5"/>
                  </a:cubicBezTo>
                  <a:cubicBezTo>
                    <a:pt x="6" y="3"/>
                    <a:pt x="3" y="1"/>
                    <a:pt x="0" y="0"/>
                  </a:cubicBezTo>
                  <a:cubicBezTo>
                    <a:pt x="2" y="0"/>
                    <a:pt x="4" y="0"/>
                    <a:pt x="5" y="0"/>
                  </a:cubicBezTo>
                  <a:cubicBezTo>
                    <a:pt x="7" y="1"/>
                    <a:pt x="8" y="2"/>
                    <a:pt x="10" y="3"/>
                  </a:cubicBezTo>
                  <a:cubicBezTo>
                    <a:pt x="11" y="4"/>
                    <a:pt x="11" y="4"/>
                    <a:pt x="11" y="4"/>
                  </a:cubicBezTo>
                  <a:cubicBezTo>
                    <a:pt x="11" y="4"/>
                    <a:pt x="11" y="4"/>
                    <a:pt x="11" y="4"/>
                  </a:cubicBezTo>
                  <a:cubicBezTo>
                    <a:pt x="12" y="3"/>
                    <a:pt x="12" y="3"/>
                    <a:pt x="12" y="3"/>
                  </a:cubicBezTo>
                  <a:cubicBezTo>
                    <a:pt x="14" y="3"/>
                    <a:pt x="14" y="3"/>
                    <a:pt x="14" y="3"/>
                  </a:cubicBezTo>
                  <a:cubicBezTo>
                    <a:pt x="16" y="2"/>
                    <a:pt x="18" y="1"/>
                    <a:pt x="2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226"/>
            <p:cNvSpPr>
              <a:spLocks noEditPoints="1"/>
            </p:cNvSpPr>
            <p:nvPr/>
          </p:nvSpPr>
          <p:spPr bwMode="auto">
            <a:xfrm>
              <a:off x="4422775" y="3573463"/>
              <a:ext cx="38100" cy="7938"/>
            </a:xfrm>
            <a:custGeom>
              <a:avLst/>
              <a:gdLst>
                <a:gd name="T0" fmla="*/ 1 w 21"/>
                <a:gd name="T1" fmla="*/ 0 h 5"/>
                <a:gd name="T2" fmla="*/ 9 w 21"/>
                <a:gd name="T3" fmla="*/ 0 h 5"/>
                <a:gd name="T4" fmla="*/ 18 w 21"/>
                <a:gd name="T5" fmla="*/ 0 h 5"/>
                <a:gd name="T6" fmla="*/ 20 w 21"/>
                <a:gd name="T7" fmla="*/ 1 h 5"/>
                <a:gd name="T8" fmla="*/ 19 w 21"/>
                <a:gd name="T9" fmla="*/ 2 h 5"/>
                <a:gd name="T10" fmla="*/ 15 w 21"/>
                <a:gd name="T11" fmla="*/ 2 h 5"/>
                <a:gd name="T12" fmla="*/ 15 w 21"/>
                <a:gd name="T13" fmla="*/ 2 h 5"/>
                <a:gd name="T14" fmla="*/ 20 w 21"/>
                <a:gd name="T15" fmla="*/ 3 h 5"/>
                <a:gd name="T16" fmla="*/ 21 w 21"/>
                <a:gd name="T17" fmla="*/ 3 h 5"/>
                <a:gd name="T18" fmla="*/ 18 w 21"/>
                <a:gd name="T19" fmla="*/ 5 h 5"/>
                <a:gd name="T20" fmla="*/ 10 w 21"/>
                <a:gd name="T21" fmla="*/ 5 h 5"/>
                <a:gd name="T22" fmla="*/ 0 w 21"/>
                <a:gd name="T23" fmla="*/ 5 h 5"/>
                <a:gd name="T24" fmla="*/ 1 w 21"/>
                <a:gd name="T25" fmla="*/ 0 h 5"/>
                <a:gd name="T26" fmla="*/ 5 w 21"/>
                <a:gd name="T27" fmla="*/ 2 h 5"/>
                <a:gd name="T28" fmla="*/ 10 w 21"/>
                <a:gd name="T29" fmla="*/ 2 h 5"/>
                <a:gd name="T30" fmla="*/ 14 w 21"/>
                <a:gd name="T31" fmla="*/ 2 h 5"/>
                <a:gd name="T32" fmla="*/ 15 w 21"/>
                <a:gd name="T33" fmla="*/ 1 h 5"/>
                <a:gd name="T34" fmla="*/ 14 w 21"/>
                <a:gd name="T35" fmla="*/ 1 h 5"/>
                <a:gd name="T36" fmla="*/ 9 w 21"/>
                <a:gd name="T37" fmla="*/ 0 h 5"/>
                <a:gd name="T38" fmla="*/ 5 w 21"/>
                <a:gd name="T39" fmla="*/ 0 h 5"/>
                <a:gd name="T40" fmla="*/ 5 w 21"/>
                <a:gd name="T41" fmla="*/ 2 h 5"/>
                <a:gd name="T42" fmla="*/ 5 w 21"/>
                <a:gd name="T43" fmla="*/ 3 h 5"/>
                <a:gd name="T44" fmla="*/ 5 w 21"/>
                <a:gd name="T45" fmla="*/ 4 h 5"/>
                <a:gd name="T46" fmla="*/ 10 w 21"/>
                <a:gd name="T47" fmla="*/ 4 h 5"/>
                <a:gd name="T48" fmla="*/ 14 w 21"/>
                <a:gd name="T49" fmla="*/ 4 h 5"/>
                <a:gd name="T50" fmla="*/ 16 w 21"/>
                <a:gd name="T51" fmla="*/ 3 h 5"/>
                <a:gd name="T52" fmla="*/ 15 w 21"/>
                <a:gd name="T53" fmla="*/ 3 h 5"/>
                <a:gd name="T54" fmla="*/ 10 w 21"/>
                <a:gd name="T55" fmla="*/ 3 h 5"/>
                <a:gd name="T56" fmla="*/ 5 w 21"/>
                <a:gd name="T5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 h="5">
                  <a:moveTo>
                    <a:pt x="1" y="0"/>
                  </a:moveTo>
                  <a:cubicBezTo>
                    <a:pt x="4" y="0"/>
                    <a:pt x="6" y="0"/>
                    <a:pt x="9" y="0"/>
                  </a:cubicBezTo>
                  <a:cubicBezTo>
                    <a:pt x="13" y="0"/>
                    <a:pt x="16" y="0"/>
                    <a:pt x="18" y="0"/>
                  </a:cubicBezTo>
                  <a:cubicBezTo>
                    <a:pt x="20" y="0"/>
                    <a:pt x="20" y="1"/>
                    <a:pt x="20" y="1"/>
                  </a:cubicBezTo>
                  <a:cubicBezTo>
                    <a:pt x="20" y="1"/>
                    <a:pt x="20" y="2"/>
                    <a:pt x="19" y="2"/>
                  </a:cubicBezTo>
                  <a:cubicBezTo>
                    <a:pt x="18" y="2"/>
                    <a:pt x="17" y="2"/>
                    <a:pt x="15" y="2"/>
                  </a:cubicBezTo>
                  <a:cubicBezTo>
                    <a:pt x="15" y="2"/>
                    <a:pt x="15" y="2"/>
                    <a:pt x="15" y="2"/>
                  </a:cubicBezTo>
                  <a:cubicBezTo>
                    <a:pt x="17" y="2"/>
                    <a:pt x="19" y="2"/>
                    <a:pt x="20" y="3"/>
                  </a:cubicBezTo>
                  <a:cubicBezTo>
                    <a:pt x="21" y="3"/>
                    <a:pt x="21" y="3"/>
                    <a:pt x="21" y="3"/>
                  </a:cubicBezTo>
                  <a:cubicBezTo>
                    <a:pt x="21" y="3"/>
                    <a:pt x="20" y="4"/>
                    <a:pt x="18" y="5"/>
                  </a:cubicBezTo>
                  <a:cubicBezTo>
                    <a:pt x="16" y="5"/>
                    <a:pt x="14" y="5"/>
                    <a:pt x="10" y="5"/>
                  </a:cubicBezTo>
                  <a:cubicBezTo>
                    <a:pt x="7" y="5"/>
                    <a:pt x="3" y="5"/>
                    <a:pt x="0" y="5"/>
                  </a:cubicBezTo>
                  <a:cubicBezTo>
                    <a:pt x="0" y="3"/>
                    <a:pt x="0" y="1"/>
                    <a:pt x="1" y="0"/>
                  </a:cubicBezTo>
                  <a:close/>
                  <a:moveTo>
                    <a:pt x="5" y="2"/>
                  </a:moveTo>
                  <a:cubicBezTo>
                    <a:pt x="7" y="2"/>
                    <a:pt x="8" y="2"/>
                    <a:pt x="10" y="2"/>
                  </a:cubicBezTo>
                  <a:cubicBezTo>
                    <a:pt x="12" y="2"/>
                    <a:pt x="13" y="2"/>
                    <a:pt x="14" y="2"/>
                  </a:cubicBezTo>
                  <a:cubicBezTo>
                    <a:pt x="15" y="2"/>
                    <a:pt x="15" y="1"/>
                    <a:pt x="15" y="1"/>
                  </a:cubicBezTo>
                  <a:cubicBezTo>
                    <a:pt x="15" y="1"/>
                    <a:pt x="15" y="1"/>
                    <a:pt x="14" y="1"/>
                  </a:cubicBezTo>
                  <a:cubicBezTo>
                    <a:pt x="13" y="0"/>
                    <a:pt x="12" y="0"/>
                    <a:pt x="9" y="0"/>
                  </a:cubicBezTo>
                  <a:cubicBezTo>
                    <a:pt x="8" y="0"/>
                    <a:pt x="7" y="0"/>
                    <a:pt x="5" y="0"/>
                  </a:cubicBezTo>
                  <a:cubicBezTo>
                    <a:pt x="5" y="1"/>
                    <a:pt x="5" y="1"/>
                    <a:pt x="5" y="2"/>
                  </a:cubicBezTo>
                  <a:close/>
                  <a:moveTo>
                    <a:pt x="5" y="3"/>
                  </a:moveTo>
                  <a:cubicBezTo>
                    <a:pt x="5" y="3"/>
                    <a:pt x="5" y="4"/>
                    <a:pt x="5" y="4"/>
                  </a:cubicBezTo>
                  <a:cubicBezTo>
                    <a:pt x="7" y="4"/>
                    <a:pt x="8" y="4"/>
                    <a:pt x="10" y="4"/>
                  </a:cubicBezTo>
                  <a:cubicBezTo>
                    <a:pt x="12" y="4"/>
                    <a:pt x="13" y="4"/>
                    <a:pt x="14" y="4"/>
                  </a:cubicBezTo>
                  <a:cubicBezTo>
                    <a:pt x="15" y="4"/>
                    <a:pt x="16" y="3"/>
                    <a:pt x="16" y="3"/>
                  </a:cubicBezTo>
                  <a:cubicBezTo>
                    <a:pt x="16" y="3"/>
                    <a:pt x="16" y="3"/>
                    <a:pt x="15" y="3"/>
                  </a:cubicBezTo>
                  <a:cubicBezTo>
                    <a:pt x="14" y="3"/>
                    <a:pt x="12" y="3"/>
                    <a:pt x="10" y="3"/>
                  </a:cubicBezTo>
                  <a:cubicBezTo>
                    <a:pt x="8" y="3"/>
                    <a:pt x="7" y="3"/>
                    <a:pt x="5"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227"/>
            <p:cNvSpPr>
              <a:spLocks/>
            </p:cNvSpPr>
            <p:nvPr/>
          </p:nvSpPr>
          <p:spPr bwMode="auto">
            <a:xfrm>
              <a:off x="4645025" y="3573463"/>
              <a:ext cx="46038" cy="7938"/>
            </a:xfrm>
            <a:custGeom>
              <a:avLst/>
              <a:gdLst>
                <a:gd name="T0" fmla="*/ 25 w 25"/>
                <a:gd name="T1" fmla="*/ 5 h 5"/>
                <a:gd name="T2" fmla="*/ 19 w 25"/>
                <a:gd name="T3" fmla="*/ 5 h 5"/>
                <a:gd name="T4" fmla="*/ 4 w 25"/>
                <a:gd name="T5" fmla="*/ 1 h 5"/>
                <a:gd name="T6" fmla="*/ 4 w 25"/>
                <a:gd name="T7" fmla="*/ 1 h 5"/>
                <a:gd name="T8" fmla="*/ 4 w 25"/>
                <a:gd name="T9" fmla="*/ 1 h 5"/>
                <a:gd name="T10" fmla="*/ 5 w 25"/>
                <a:gd name="T11" fmla="*/ 2 h 5"/>
                <a:gd name="T12" fmla="*/ 5 w 25"/>
                <a:gd name="T13" fmla="*/ 5 h 5"/>
                <a:gd name="T14" fmla="*/ 1 w 25"/>
                <a:gd name="T15" fmla="*/ 5 h 5"/>
                <a:gd name="T16" fmla="*/ 0 w 25"/>
                <a:gd name="T17" fmla="*/ 0 h 5"/>
                <a:gd name="T18" fmla="*/ 6 w 25"/>
                <a:gd name="T19" fmla="*/ 0 h 5"/>
                <a:gd name="T20" fmla="*/ 20 w 25"/>
                <a:gd name="T21" fmla="*/ 4 h 5"/>
                <a:gd name="T22" fmla="*/ 21 w 25"/>
                <a:gd name="T23" fmla="*/ 4 h 5"/>
                <a:gd name="T24" fmla="*/ 20 w 25"/>
                <a:gd name="T25" fmla="*/ 3 h 5"/>
                <a:gd name="T26" fmla="*/ 20 w 25"/>
                <a:gd name="T27" fmla="*/ 2 h 5"/>
                <a:gd name="T28" fmla="*/ 20 w 25"/>
                <a:gd name="T29" fmla="*/ 0 h 5"/>
                <a:gd name="T30" fmla="*/ 24 w 25"/>
                <a:gd name="T31" fmla="*/ 0 h 5"/>
                <a:gd name="T32" fmla="*/ 25 w 25"/>
                <a:gd name="T3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5">
                  <a:moveTo>
                    <a:pt x="25" y="5"/>
                  </a:moveTo>
                  <a:cubicBezTo>
                    <a:pt x="23" y="5"/>
                    <a:pt x="21" y="5"/>
                    <a:pt x="19" y="5"/>
                  </a:cubicBezTo>
                  <a:cubicBezTo>
                    <a:pt x="14" y="4"/>
                    <a:pt x="9" y="2"/>
                    <a:pt x="4" y="1"/>
                  </a:cubicBezTo>
                  <a:cubicBezTo>
                    <a:pt x="4" y="1"/>
                    <a:pt x="4" y="1"/>
                    <a:pt x="4" y="1"/>
                  </a:cubicBezTo>
                  <a:cubicBezTo>
                    <a:pt x="4" y="1"/>
                    <a:pt x="4" y="1"/>
                    <a:pt x="4" y="1"/>
                  </a:cubicBezTo>
                  <a:cubicBezTo>
                    <a:pt x="5" y="2"/>
                    <a:pt x="5" y="2"/>
                    <a:pt x="5" y="2"/>
                  </a:cubicBezTo>
                  <a:cubicBezTo>
                    <a:pt x="5" y="3"/>
                    <a:pt x="5" y="4"/>
                    <a:pt x="5" y="5"/>
                  </a:cubicBezTo>
                  <a:cubicBezTo>
                    <a:pt x="3" y="5"/>
                    <a:pt x="2" y="5"/>
                    <a:pt x="1" y="5"/>
                  </a:cubicBezTo>
                  <a:cubicBezTo>
                    <a:pt x="0" y="3"/>
                    <a:pt x="0" y="1"/>
                    <a:pt x="0" y="0"/>
                  </a:cubicBezTo>
                  <a:cubicBezTo>
                    <a:pt x="2" y="0"/>
                    <a:pt x="4" y="0"/>
                    <a:pt x="6" y="0"/>
                  </a:cubicBezTo>
                  <a:cubicBezTo>
                    <a:pt x="11" y="1"/>
                    <a:pt x="16" y="2"/>
                    <a:pt x="20" y="4"/>
                  </a:cubicBezTo>
                  <a:cubicBezTo>
                    <a:pt x="21" y="4"/>
                    <a:pt x="21" y="4"/>
                    <a:pt x="21" y="4"/>
                  </a:cubicBezTo>
                  <a:cubicBezTo>
                    <a:pt x="20" y="3"/>
                    <a:pt x="20" y="3"/>
                    <a:pt x="20" y="3"/>
                  </a:cubicBezTo>
                  <a:cubicBezTo>
                    <a:pt x="20" y="2"/>
                    <a:pt x="20" y="2"/>
                    <a:pt x="20" y="2"/>
                  </a:cubicBezTo>
                  <a:cubicBezTo>
                    <a:pt x="20" y="2"/>
                    <a:pt x="20" y="1"/>
                    <a:pt x="20" y="0"/>
                  </a:cubicBezTo>
                  <a:cubicBezTo>
                    <a:pt x="21" y="0"/>
                    <a:pt x="23" y="0"/>
                    <a:pt x="24" y="0"/>
                  </a:cubicBezTo>
                  <a:cubicBezTo>
                    <a:pt x="24" y="1"/>
                    <a:pt x="25" y="3"/>
                    <a:pt x="2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228"/>
            <p:cNvSpPr>
              <a:spLocks/>
            </p:cNvSpPr>
            <p:nvPr/>
          </p:nvSpPr>
          <p:spPr bwMode="auto">
            <a:xfrm>
              <a:off x="4873625" y="3573463"/>
              <a:ext cx="57150" cy="7938"/>
            </a:xfrm>
            <a:custGeom>
              <a:avLst/>
              <a:gdLst>
                <a:gd name="T0" fmla="*/ 14 w 31"/>
                <a:gd name="T1" fmla="*/ 5 h 5"/>
                <a:gd name="T2" fmla="*/ 4 w 31"/>
                <a:gd name="T3" fmla="*/ 1 h 5"/>
                <a:gd name="T4" fmla="*/ 4 w 31"/>
                <a:gd name="T5" fmla="*/ 1 h 5"/>
                <a:gd name="T6" fmla="*/ 5 w 31"/>
                <a:gd name="T7" fmla="*/ 2 h 5"/>
                <a:gd name="T8" fmla="*/ 6 w 31"/>
                <a:gd name="T9" fmla="*/ 5 h 5"/>
                <a:gd name="T10" fmla="*/ 2 w 31"/>
                <a:gd name="T11" fmla="*/ 5 h 5"/>
                <a:gd name="T12" fmla="*/ 0 w 31"/>
                <a:gd name="T13" fmla="*/ 0 h 5"/>
                <a:gd name="T14" fmla="*/ 7 w 31"/>
                <a:gd name="T15" fmla="*/ 0 h 5"/>
                <a:gd name="T16" fmla="*/ 16 w 31"/>
                <a:gd name="T17" fmla="*/ 4 h 5"/>
                <a:gd name="T18" fmla="*/ 16 w 31"/>
                <a:gd name="T19" fmla="*/ 4 h 5"/>
                <a:gd name="T20" fmla="*/ 23 w 31"/>
                <a:gd name="T21" fmla="*/ 0 h 5"/>
                <a:gd name="T22" fmla="*/ 30 w 31"/>
                <a:gd name="T23" fmla="*/ 0 h 5"/>
                <a:gd name="T24" fmla="*/ 31 w 31"/>
                <a:gd name="T25" fmla="*/ 5 h 5"/>
                <a:gd name="T26" fmla="*/ 27 w 31"/>
                <a:gd name="T27" fmla="*/ 5 h 5"/>
                <a:gd name="T28" fmla="*/ 26 w 31"/>
                <a:gd name="T29" fmla="*/ 2 h 5"/>
                <a:gd name="T30" fmla="*/ 26 w 31"/>
                <a:gd name="T31" fmla="*/ 1 h 5"/>
                <a:gd name="T32" fmla="*/ 26 w 31"/>
                <a:gd name="T33" fmla="*/ 1 h 5"/>
                <a:gd name="T34" fmla="*/ 25 w 31"/>
                <a:gd name="T35" fmla="*/ 1 h 5"/>
                <a:gd name="T36" fmla="*/ 18 w 31"/>
                <a:gd name="T37" fmla="*/ 5 h 5"/>
                <a:gd name="T38" fmla="*/ 14 w 31"/>
                <a:gd name="T3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5">
                  <a:moveTo>
                    <a:pt x="14" y="5"/>
                  </a:moveTo>
                  <a:cubicBezTo>
                    <a:pt x="11" y="3"/>
                    <a:pt x="8" y="2"/>
                    <a:pt x="4" y="1"/>
                  </a:cubicBezTo>
                  <a:cubicBezTo>
                    <a:pt x="4" y="1"/>
                    <a:pt x="4" y="1"/>
                    <a:pt x="4" y="1"/>
                  </a:cubicBezTo>
                  <a:cubicBezTo>
                    <a:pt x="5" y="1"/>
                    <a:pt x="5" y="2"/>
                    <a:pt x="5" y="2"/>
                  </a:cubicBezTo>
                  <a:cubicBezTo>
                    <a:pt x="5" y="3"/>
                    <a:pt x="6" y="4"/>
                    <a:pt x="6" y="5"/>
                  </a:cubicBezTo>
                  <a:cubicBezTo>
                    <a:pt x="4" y="5"/>
                    <a:pt x="3" y="5"/>
                    <a:pt x="2" y="5"/>
                  </a:cubicBezTo>
                  <a:cubicBezTo>
                    <a:pt x="1" y="3"/>
                    <a:pt x="0" y="1"/>
                    <a:pt x="0" y="0"/>
                  </a:cubicBezTo>
                  <a:cubicBezTo>
                    <a:pt x="2" y="0"/>
                    <a:pt x="4" y="0"/>
                    <a:pt x="7" y="0"/>
                  </a:cubicBezTo>
                  <a:cubicBezTo>
                    <a:pt x="10" y="1"/>
                    <a:pt x="13" y="2"/>
                    <a:pt x="16" y="4"/>
                  </a:cubicBezTo>
                  <a:cubicBezTo>
                    <a:pt x="16" y="4"/>
                    <a:pt x="16" y="4"/>
                    <a:pt x="16" y="4"/>
                  </a:cubicBezTo>
                  <a:cubicBezTo>
                    <a:pt x="18" y="2"/>
                    <a:pt x="21" y="1"/>
                    <a:pt x="23" y="0"/>
                  </a:cubicBezTo>
                  <a:cubicBezTo>
                    <a:pt x="25" y="0"/>
                    <a:pt x="27" y="0"/>
                    <a:pt x="30" y="0"/>
                  </a:cubicBezTo>
                  <a:cubicBezTo>
                    <a:pt x="30" y="1"/>
                    <a:pt x="31" y="3"/>
                    <a:pt x="31" y="5"/>
                  </a:cubicBezTo>
                  <a:cubicBezTo>
                    <a:pt x="30" y="5"/>
                    <a:pt x="28" y="5"/>
                    <a:pt x="27" y="5"/>
                  </a:cubicBezTo>
                  <a:cubicBezTo>
                    <a:pt x="27" y="4"/>
                    <a:pt x="26" y="3"/>
                    <a:pt x="26" y="2"/>
                  </a:cubicBezTo>
                  <a:cubicBezTo>
                    <a:pt x="26" y="1"/>
                    <a:pt x="26" y="1"/>
                    <a:pt x="26" y="1"/>
                  </a:cubicBezTo>
                  <a:cubicBezTo>
                    <a:pt x="26" y="1"/>
                    <a:pt x="26" y="1"/>
                    <a:pt x="26" y="1"/>
                  </a:cubicBezTo>
                  <a:cubicBezTo>
                    <a:pt x="25" y="1"/>
                    <a:pt x="25" y="1"/>
                    <a:pt x="25" y="1"/>
                  </a:cubicBezTo>
                  <a:cubicBezTo>
                    <a:pt x="23" y="2"/>
                    <a:pt x="21" y="3"/>
                    <a:pt x="18" y="5"/>
                  </a:cubicBezTo>
                  <a:cubicBezTo>
                    <a:pt x="17" y="5"/>
                    <a:pt x="15"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229"/>
            <p:cNvSpPr>
              <a:spLocks/>
            </p:cNvSpPr>
            <p:nvPr/>
          </p:nvSpPr>
          <p:spPr bwMode="auto">
            <a:xfrm>
              <a:off x="5208588" y="3533775"/>
              <a:ext cx="36513" cy="9525"/>
            </a:xfrm>
            <a:custGeom>
              <a:avLst/>
              <a:gdLst>
                <a:gd name="T0" fmla="*/ 4 w 20"/>
                <a:gd name="T1" fmla="*/ 5 h 5"/>
                <a:gd name="T2" fmla="*/ 0 w 20"/>
                <a:gd name="T3" fmla="*/ 0 h 5"/>
                <a:gd name="T4" fmla="*/ 5 w 20"/>
                <a:gd name="T5" fmla="*/ 0 h 5"/>
                <a:gd name="T6" fmla="*/ 8 w 20"/>
                <a:gd name="T7" fmla="*/ 4 h 5"/>
                <a:gd name="T8" fmla="*/ 20 w 20"/>
                <a:gd name="T9" fmla="*/ 4 h 5"/>
                <a:gd name="T10" fmla="*/ 20 w 20"/>
                <a:gd name="T11" fmla="*/ 5 h 5"/>
                <a:gd name="T12" fmla="*/ 4 w 2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20" h="5">
                  <a:moveTo>
                    <a:pt x="4" y="5"/>
                  </a:moveTo>
                  <a:cubicBezTo>
                    <a:pt x="3" y="3"/>
                    <a:pt x="1" y="2"/>
                    <a:pt x="0" y="0"/>
                  </a:cubicBezTo>
                  <a:cubicBezTo>
                    <a:pt x="2" y="0"/>
                    <a:pt x="3" y="0"/>
                    <a:pt x="5" y="0"/>
                  </a:cubicBezTo>
                  <a:cubicBezTo>
                    <a:pt x="6" y="1"/>
                    <a:pt x="7" y="3"/>
                    <a:pt x="8" y="4"/>
                  </a:cubicBezTo>
                  <a:cubicBezTo>
                    <a:pt x="12" y="4"/>
                    <a:pt x="16" y="4"/>
                    <a:pt x="20" y="4"/>
                  </a:cubicBezTo>
                  <a:cubicBezTo>
                    <a:pt x="20" y="5"/>
                    <a:pt x="20" y="5"/>
                    <a:pt x="20" y="5"/>
                  </a:cubicBezTo>
                  <a:cubicBezTo>
                    <a:pt x="15" y="5"/>
                    <a:pt x="9" y="5"/>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230"/>
            <p:cNvSpPr>
              <a:spLocks noEditPoints="1"/>
            </p:cNvSpPr>
            <p:nvPr/>
          </p:nvSpPr>
          <p:spPr bwMode="auto">
            <a:xfrm>
              <a:off x="5345113" y="3495675"/>
              <a:ext cx="34925" cy="9525"/>
            </a:xfrm>
            <a:custGeom>
              <a:avLst/>
              <a:gdLst>
                <a:gd name="T0" fmla="*/ 19 w 19"/>
                <a:gd name="T1" fmla="*/ 2 h 5"/>
                <a:gd name="T2" fmla="*/ 17 w 19"/>
                <a:gd name="T3" fmla="*/ 3 h 5"/>
                <a:gd name="T4" fmla="*/ 10 w 19"/>
                <a:gd name="T5" fmla="*/ 3 h 5"/>
                <a:gd name="T6" fmla="*/ 7 w 19"/>
                <a:gd name="T7" fmla="*/ 3 h 5"/>
                <a:gd name="T8" fmla="*/ 9 w 19"/>
                <a:gd name="T9" fmla="*/ 5 h 5"/>
                <a:gd name="T10" fmla="*/ 4 w 19"/>
                <a:gd name="T11" fmla="*/ 5 h 5"/>
                <a:gd name="T12" fmla="*/ 0 w 19"/>
                <a:gd name="T13" fmla="*/ 0 h 5"/>
                <a:gd name="T14" fmla="*/ 8 w 19"/>
                <a:gd name="T15" fmla="*/ 0 h 5"/>
                <a:gd name="T16" fmla="*/ 16 w 19"/>
                <a:gd name="T17" fmla="*/ 1 h 5"/>
                <a:gd name="T18" fmla="*/ 19 w 19"/>
                <a:gd name="T19" fmla="*/ 2 h 5"/>
                <a:gd name="T20" fmla="*/ 7 w 19"/>
                <a:gd name="T21" fmla="*/ 2 h 5"/>
                <a:gd name="T22" fmla="*/ 9 w 19"/>
                <a:gd name="T23" fmla="*/ 2 h 5"/>
                <a:gd name="T24" fmla="*/ 14 w 19"/>
                <a:gd name="T25" fmla="*/ 2 h 5"/>
                <a:gd name="T26" fmla="*/ 15 w 19"/>
                <a:gd name="T27" fmla="*/ 2 h 5"/>
                <a:gd name="T28" fmla="*/ 13 w 19"/>
                <a:gd name="T29" fmla="*/ 1 h 5"/>
                <a:gd name="T30" fmla="*/ 8 w 19"/>
                <a:gd name="T31" fmla="*/ 1 h 5"/>
                <a:gd name="T32" fmla="*/ 5 w 19"/>
                <a:gd name="T33" fmla="*/ 1 h 5"/>
                <a:gd name="T34" fmla="*/ 7 w 19"/>
                <a:gd name="T3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5">
                  <a:moveTo>
                    <a:pt x="19" y="2"/>
                  </a:moveTo>
                  <a:cubicBezTo>
                    <a:pt x="19" y="2"/>
                    <a:pt x="19" y="2"/>
                    <a:pt x="17" y="3"/>
                  </a:cubicBezTo>
                  <a:cubicBezTo>
                    <a:pt x="16" y="3"/>
                    <a:pt x="13" y="3"/>
                    <a:pt x="10" y="3"/>
                  </a:cubicBezTo>
                  <a:cubicBezTo>
                    <a:pt x="9" y="3"/>
                    <a:pt x="8" y="3"/>
                    <a:pt x="7" y="3"/>
                  </a:cubicBezTo>
                  <a:cubicBezTo>
                    <a:pt x="8" y="4"/>
                    <a:pt x="8" y="4"/>
                    <a:pt x="9" y="5"/>
                  </a:cubicBezTo>
                  <a:cubicBezTo>
                    <a:pt x="7" y="5"/>
                    <a:pt x="6" y="5"/>
                    <a:pt x="4" y="5"/>
                  </a:cubicBezTo>
                  <a:cubicBezTo>
                    <a:pt x="3" y="3"/>
                    <a:pt x="2" y="2"/>
                    <a:pt x="0" y="0"/>
                  </a:cubicBezTo>
                  <a:cubicBezTo>
                    <a:pt x="3" y="0"/>
                    <a:pt x="6" y="0"/>
                    <a:pt x="8" y="0"/>
                  </a:cubicBezTo>
                  <a:cubicBezTo>
                    <a:pt x="12" y="0"/>
                    <a:pt x="14" y="0"/>
                    <a:pt x="16" y="1"/>
                  </a:cubicBezTo>
                  <a:cubicBezTo>
                    <a:pt x="18" y="1"/>
                    <a:pt x="19" y="2"/>
                    <a:pt x="19" y="2"/>
                  </a:cubicBezTo>
                  <a:close/>
                  <a:moveTo>
                    <a:pt x="7" y="2"/>
                  </a:moveTo>
                  <a:cubicBezTo>
                    <a:pt x="7" y="2"/>
                    <a:pt x="8" y="2"/>
                    <a:pt x="9" y="2"/>
                  </a:cubicBezTo>
                  <a:cubicBezTo>
                    <a:pt x="11" y="2"/>
                    <a:pt x="13" y="2"/>
                    <a:pt x="14" y="2"/>
                  </a:cubicBezTo>
                  <a:cubicBezTo>
                    <a:pt x="15" y="2"/>
                    <a:pt x="15" y="2"/>
                    <a:pt x="15" y="2"/>
                  </a:cubicBezTo>
                  <a:cubicBezTo>
                    <a:pt x="15" y="2"/>
                    <a:pt x="14" y="1"/>
                    <a:pt x="13" y="1"/>
                  </a:cubicBezTo>
                  <a:cubicBezTo>
                    <a:pt x="12" y="1"/>
                    <a:pt x="10" y="1"/>
                    <a:pt x="8" y="1"/>
                  </a:cubicBezTo>
                  <a:cubicBezTo>
                    <a:pt x="7" y="1"/>
                    <a:pt x="6" y="1"/>
                    <a:pt x="5" y="1"/>
                  </a:cubicBezTo>
                  <a:cubicBezTo>
                    <a:pt x="6" y="1"/>
                    <a:pt x="6" y="2"/>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231"/>
            <p:cNvSpPr>
              <a:spLocks/>
            </p:cNvSpPr>
            <p:nvPr/>
          </p:nvSpPr>
          <p:spPr bwMode="auto">
            <a:xfrm>
              <a:off x="5557838" y="3490913"/>
              <a:ext cx="23813" cy="9525"/>
            </a:xfrm>
            <a:custGeom>
              <a:avLst/>
              <a:gdLst>
                <a:gd name="T0" fmla="*/ 5 w 13"/>
                <a:gd name="T1" fmla="*/ 3 h 5"/>
                <a:gd name="T2" fmla="*/ 1 w 13"/>
                <a:gd name="T3" fmla="*/ 3 h 5"/>
                <a:gd name="T4" fmla="*/ 0 w 13"/>
                <a:gd name="T5" fmla="*/ 2 h 5"/>
                <a:gd name="T6" fmla="*/ 3 w 13"/>
                <a:gd name="T7" fmla="*/ 2 h 5"/>
                <a:gd name="T8" fmla="*/ 4 w 13"/>
                <a:gd name="T9" fmla="*/ 2 h 5"/>
                <a:gd name="T10" fmla="*/ 3 w 13"/>
                <a:gd name="T11" fmla="*/ 1 h 5"/>
                <a:gd name="T12" fmla="*/ 4 w 13"/>
                <a:gd name="T13" fmla="*/ 0 h 5"/>
                <a:gd name="T14" fmla="*/ 9 w 13"/>
                <a:gd name="T15" fmla="*/ 0 h 5"/>
                <a:gd name="T16" fmla="*/ 9 w 13"/>
                <a:gd name="T17" fmla="*/ 0 h 5"/>
                <a:gd name="T18" fmla="*/ 7 w 13"/>
                <a:gd name="T19" fmla="*/ 1 h 5"/>
                <a:gd name="T20" fmla="*/ 6 w 13"/>
                <a:gd name="T21" fmla="*/ 1 h 5"/>
                <a:gd name="T22" fmla="*/ 7 w 13"/>
                <a:gd name="T23" fmla="*/ 2 h 5"/>
                <a:gd name="T24" fmla="*/ 4 w 13"/>
                <a:gd name="T25" fmla="*/ 2 h 5"/>
                <a:gd name="T26" fmla="*/ 4 w 13"/>
                <a:gd name="T27" fmla="*/ 2 h 5"/>
                <a:gd name="T28" fmla="*/ 8 w 13"/>
                <a:gd name="T29" fmla="*/ 3 h 5"/>
                <a:gd name="T30" fmla="*/ 9 w 13"/>
                <a:gd name="T31" fmla="*/ 4 h 5"/>
                <a:gd name="T32" fmla="*/ 10 w 13"/>
                <a:gd name="T33" fmla="*/ 4 h 5"/>
                <a:gd name="T34" fmla="*/ 13 w 13"/>
                <a:gd name="T35" fmla="*/ 4 h 5"/>
                <a:gd name="T36" fmla="*/ 13 w 13"/>
                <a:gd name="T37" fmla="*/ 5 h 5"/>
                <a:gd name="T38" fmla="*/ 8 w 13"/>
                <a:gd name="T39" fmla="*/ 4 h 5"/>
                <a:gd name="T40" fmla="*/ 6 w 13"/>
                <a:gd name="T41" fmla="*/ 4 h 5"/>
                <a:gd name="T42" fmla="*/ 5 w 13"/>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5">
                  <a:moveTo>
                    <a:pt x="5" y="3"/>
                  </a:moveTo>
                  <a:cubicBezTo>
                    <a:pt x="5" y="3"/>
                    <a:pt x="3" y="3"/>
                    <a:pt x="1" y="3"/>
                  </a:cubicBezTo>
                  <a:cubicBezTo>
                    <a:pt x="0" y="2"/>
                    <a:pt x="0" y="2"/>
                    <a:pt x="0" y="2"/>
                  </a:cubicBezTo>
                  <a:cubicBezTo>
                    <a:pt x="2" y="2"/>
                    <a:pt x="2" y="2"/>
                    <a:pt x="3" y="2"/>
                  </a:cubicBezTo>
                  <a:cubicBezTo>
                    <a:pt x="4" y="2"/>
                    <a:pt x="4" y="2"/>
                    <a:pt x="4" y="2"/>
                  </a:cubicBezTo>
                  <a:cubicBezTo>
                    <a:pt x="3" y="1"/>
                    <a:pt x="3" y="1"/>
                    <a:pt x="3" y="1"/>
                  </a:cubicBezTo>
                  <a:cubicBezTo>
                    <a:pt x="3" y="1"/>
                    <a:pt x="3" y="0"/>
                    <a:pt x="4" y="0"/>
                  </a:cubicBezTo>
                  <a:cubicBezTo>
                    <a:pt x="5" y="0"/>
                    <a:pt x="6" y="0"/>
                    <a:pt x="9" y="0"/>
                  </a:cubicBezTo>
                  <a:cubicBezTo>
                    <a:pt x="9" y="0"/>
                    <a:pt x="9" y="0"/>
                    <a:pt x="9" y="0"/>
                  </a:cubicBezTo>
                  <a:cubicBezTo>
                    <a:pt x="8" y="0"/>
                    <a:pt x="7" y="1"/>
                    <a:pt x="7" y="1"/>
                  </a:cubicBezTo>
                  <a:cubicBezTo>
                    <a:pt x="6" y="1"/>
                    <a:pt x="6" y="1"/>
                    <a:pt x="6" y="1"/>
                  </a:cubicBezTo>
                  <a:cubicBezTo>
                    <a:pt x="7" y="2"/>
                    <a:pt x="7" y="2"/>
                    <a:pt x="7" y="2"/>
                  </a:cubicBezTo>
                  <a:cubicBezTo>
                    <a:pt x="7" y="2"/>
                    <a:pt x="6" y="2"/>
                    <a:pt x="4" y="2"/>
                  </a:cubicBezTo>
                  <a:cubicBezTo>
                    <a:pt x="4" y="2"/>
                    <a:pt x="4" y="2"/>
                    <a:pt x="4" y="2"/>
                  </a:cubicBezTo>
                  <a:cubicBezTo>
                    <a:pt x="7" y="2"/>
                    <a:pt x="8" y="3"/>
                    <a:pt x="8" y="3"/>
                  </a:cubicBezTo>
                  <a:cubicBezTo>
                    <a:pt x="9" y="4"/>
                    <a:pt x="9" y="4"/>
                    <a:pt x="9" y="4"/>
                  </a:cubicBezTo>
                  <a:cubicBezTo>
                    <a:pt x="9" y="4"/>
                    <a:pt x="10" y="4"/>
                    <a:pt x="10" y="4"/>
                  </a:cubicBezTo>
                  <a:cubicBezTo>
                    <a:pt x="11" y="4"/>
                    <a:pt x="12" y="4"/>
                    <a:pt x="13" y="4"/>
                  </a:cubicBezTo>
                  <a:cubicBezTo>
                    <a:pt x="13" y="5"/>
                    <a:pt x="13" y="5"/>
                    <a:pt x="13" y="5"/>
                  </a:cubicBezTo>
                  <a:cubicBezTo>
                    <a:pt x="11" y="5"/>
                    <a:pt x="9" y="4"/>
                    <a:pt x="8" y="4"/>
                  </a:cubicBezTo>
                  <a:cubicBezTo>
                    <a:pt x="7" y="4"/>
                    <a:pt x="6" y="4"/>
                    <a:pt x="6" y="4"/>
                  </a:cubicBezTo>
                  <a:lnTo>
                    <a:pt x="5"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232"/>
            <p:cNvSpPr>
              <a:spLocks/>
            </p:cNvSpPr>
            <p:nvPr/>
          </p:nvSpPr>
          <p:spPr bwMode="auto">
            <a:xfrm>
              <a:off x="5573713" y="3505200"/>
              <a:ext cx="22225" cy="6350"/>
            </a:xfrm>
            <a:custGeom>
              <a:avLst/>
              <a:gdLst>
                <a:gd name="T0" fmla="*/ 12 w 12"/>
                <a:gd name="T1" fmla="*/ 4 h 4"/>
                <a:gd name="T2" fmla="*/ 5 w 12"/>
                <a:gd name="T3" fmla="*/ 4 h 4"/>
                <a:gd name="T4" fmla="*/ 0 w 12"/>
                <a:gd name="T5" fmla="*/ 0 h 4"/>
                <a:gd name="T6" fmla="*/ 7 w 12"/>
                <a:gd name="T7" fmla="*/ 0 h 4"/>
                <a:gd name="T8" fmla="*/ 7 w 12"/>
                <a:gd name="T9" fmla="*/ 0 h 4"/>
                <a:gd name="T10" fmla="*/ 3 w 12"/>
                <a:gd name="T11" fmla="*/ 0 h 4"/>
                <a:gd name="T12" fmla="*/ 7 w 12"/>
                <a:gd name="T13" fmla="*/ 4 h 4"/>
                <a:gd name="T14" fmla="*/ 11 w 12"/>
                <a:gd name="T15" fmla="*/ 4 h 4"/>
                <a:gd name="T16" fmla="*/ 12 w 1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4">
                  <a:moveTo>
                    <a:pt x="12" y="4"/>
                  </a:moveTo>
                  <a:cubicBezTo>
                    <a:pt x="9" y="4"/>
                    <a:pt x="7" y="4"/>
                    <a:pt x="5" y="4"/>
                  </a:cubicBezTo>
                  <a:cubicBezTo>
                    <a:pt x="3" y="3"/>
                    <a:pt x="1" y="1"/>
                    <a:pt x="0" y="0"/>
                  </a:cubicBezTo>
                  <a:cubicBezTo>
                    <a:pt x="2" y="0"/>
                    <a:pt x="4" y="0"/>
                    <a:pt x="7" y="0"/>
                  </a:cubicBezTo>
                  <a:cubicBezTo>
                    <a:pt x="7" y="0"/>
                    <a:pt x="7" y="0"/>
                    <a:pt x="7" y="0"/>
                  </a:cubicBezTo>
                  <a:cubicBezTo>
                    <a:pt x="6" y="0"/>
                    <a:pt x="5" y="0"/>
                    <a:pt x="3" y="0"/>
                  </a:cubicBezTo>
                  <a:cubicBezTo>
                    <a:pt x="5" y="1"/>
                    <a:pt x="6" y="3"/>
                    <a:pt x="7" y="4"/>
                  </a:cubicBezTo>
                  <a:cubicBezTo>
                    <a:pt x="9" y="4"/>
                    <a:pt x="10" y="4"/>
                    <a:pt x="11" y="4"/>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7" name="Freeform 233"/>
            <p:cNvSpPr>
              <a:spLocks noEditPoints="1"/>
            </p:cNvSpPr>
            <p:nvPr/>
          </p:nvSpPr>
          <p:spPr bwMode="auto">
            <a:xfrm>
              <a:off x="5432425" y="3529013"/>
              <a:ext cx="12700" cy="4763"/>
            </a:xfrm>
            <a:custGeom>
              <a:avLst/>
              <a:gdLst>
                <a:gd name="T0" fmla="*/ 0 w 7"/>
                <a:gd name="T1" fmla="*/ 1 h 3"/>
                <a:gd name="T2" fmla="*/ 2 w 7"/>
                <a:gd name="T3" fmla="*/ 0 h 3"/>
                <a:gd name="T4" fmla="*/ 4 w 7"/>
                <a:gd name="T5" fmla="*/ 0 h 3"/>
                <a:gd name="T6" fmla="*/ 5 w 7"/>
                <a:gd name="T7" fmla="*/ 1 h 3"/>
                <a:gd name="T8" fmla="*/ 4 w 7"/>
                <a:gd name="T9" fmla="*/ 1 h 3"/>
                <a:gd name="T10" fmla="*/ 3 w 7"/>
                <a:gd name="T11" fmla="*/ 1 h 3"/>
                <a:gd name="T12" fmla="*/ 1 w 7"/>
                <a:gd name="T13" fmla="*/ 1 h 3"/>
                <a:gd name="T14" fmla="*/ 0 w 7"/>
                <a:gd name="T15" fmla="*/ 1 h 3"/>
                <a:gd name="T16" fmla="*/ 2 w 7"/>
                <a:gd name="T17" fmla="*/ 3 h 3"/>
                <a:gd name="T18" fmla="*/ 3 w 7"/>
                <a:gd name="T19" fmla="*/ 3 h 3"/>
                <a:gd name="T20" fmla="*/ 4 w 7"/>
                <a:gd name="T21" fmla="*/ 3 h 3"/>
                <a:gd name="T22" fmla="*/ 6 w 7"/>
                <a:gd name="T23" fmla="*/ 3 h 3"/>
                <a:gd name="T24" fmla="*/ 7 w 7"/>
                <a:gd name="T25" fmla="*/ 3 h 3"/>
                <a:gd name="T26" fmla="*/ 7 w 7"/>
                <a:gd name="T27" fmla="*/ 3 h 3"/>
                <a:gd name="T28" fmla="*/ 5 w 7"/>
                <a:gd name="T29" fmla="*/ 3 h 3"/>
                <a:gd name="T30" fmla="*/ 3 w 7"/>
                <a:gd name="T31" fmla="*/ 3 h 3"/>
                <a:gd name="T32" fmla="*/ 2 w 7"/>
                <a:gd name="T3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3">
                  <a:moveTo>
                    <a:pt x="0" y="1"/>
                  </a:moveTo>
                  <a:cubicBezTo>
                    <a:pt x="0" y="1"/>
                    <a:pt x="1" y="0"/>
                    <a:pt x="2" y="0"/>
                  </a:cubicBezTo>
                  <a:cubicBezTo>
                    <a:pt x="3" y="0"/>
                    <a:pt x="4" y="0"/>
                    <a:pt x="4" y="0"/>
                  </a:cubicBezTo>
                  <a:cubicBezTo>
                    <a:pt x="5" y="1"/>
                    <a:pt x="5" y="1"/>
                    <a:pt x="5" y="1"/>
                  </a:cubicBezTo>
                  <a:cubicBezTo>
                    <a:pt x="4" y="1"/>
                    <a:pt x="4" y="1"/>
                    <a:pt x="4" y="1"/>
                  </a:cubicBezTo>
                  <a:cubicBezTo>
                    <a:pt x="4" y="1"/>
                    <a:pt x="4" y="1"/>
                    <a:pt x="3" y="1"/>
                  </a:cubicBezTo>
                  <a:cubicBezTo>
                    <a:pt x="2" y="1"/>
                    <a:pt x="1" y="1"/>
                    <a:pt x="1" y="1"/>
                  </a:cubicBezTo>
                  <a:lnTo>
                    <a:pt x="0" y="1"/>
                  </a:lnTo>
                  <a:close/>
                  <a:moveTo>
                    <a:pt x="2" y="3"/>
                  </a:moveTo>
                  <a:cubicBezTo>
                    <a:pt x="3" y="3"/>
                    <a:pt x="3" y="3"/>
                    <a:pt x="3" y="3"/>
                  </a:cubicBezTo>
                  <a:cubicBezTo>
                    <a:pt x="3" y="3"/>
                    <a:pt x="3" y="3"/>
                    <a:pt x="4" y="3"/>
                  </a:cubicBezTo>
                  <a:cubicBezTo>
                    <a:pt x="5" y="3"/>
                    <a:pt x="6" y="3"/>
                    <a:pt x="6" y="3"/>
                  </a:cubicBezTo>
                  <a:cubicBezTo>
                    <a:pt x="7" y="3"/>
                    <a:pt x="7" y="3"/>
                    <a:pt x="7" y="3"/>
                  </a:cubicBezTo>
                  <a:cubicBezTo>
                    <a:pt x="7" y="3"/>
                    <a:pt x="7" y="3"/>
                    <a:pt x="7" y="3"/>
                  </a:cubicBezTo>
                  <a:cubicBezTo>
                    <a:pt x="7" y="3"/>
                    <a:pt x="6" y="3"/>
                    <a:pt x="5" y="3"/>
                  </a:cubicBezTo>
                  <a:cubicBezTo>
                    <a:pt x="4" y="3"/>
                    <a:pt x="3" y="3"/>
                    <a:pt x="3" y="3"/>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234"/>
            <p:cNvSpPr>
              <a:spLocks noEditPoints="1"/>
            </p:cNvSpPr>
            <p:nvPr/>
          </p:nvSpPr>
          <p:spPr bwMode="auto">
            <a:xfrm>
              <a:off x="5445125" y="3541713"/>
              <a:ext cx="11113" cy="7938"/>
            </a:xfrm>
            <a:custGeom>
              <a:avLst/>
              <a:gdLst>
                <a:gd name="T0" fmla="*/ 6 w 6"/>
                <a:gd name="T1" fmla="*/ 3 h 4"/>
                <a:gd name="T2" fmla="*/ 6 w 6"/>
                <a:gd name="T3" fmla="*/ 3 h 4"/>
                <a:gd name="T4" fmla="*/ 4 w 6"/>
                <a:gd name="T5" fmla="*/ 4 h 4"/>
                <a:gd name="T6" fmla="*/ 2 w 6"/>
                <a:gd name="T7" fmla="*/ 4 h 4"/>
                <a:gd name="T8" fmla="*/ 2 w 6"/>
                <a:gd name="T9" fmla="*/ 3 h 4"/>
                <a:gd name="T10" fmla="*/ 6 w 6"/>
                <a:gd name="T11" fmla="*/ 3 h 4"/>
                <a:gd name="T12" fmla="*/ 0 w 6"/>
                <a:gd name="T13" fmla="*/ 1 h 4"/>
                <a:gd name="T14" fmla="*/ 2 w 6"/>
                <a:gd name="T15" fmla="*/ 0 h 4"/>
                <a:gd name="T16" fmla="*/ 4 w 6"/>
                <a:gd name="T17" fmla="*/ 0 h 4"/>
                <a:gd name="T18" fmla="*/ 4 w 6"/>
                <a:gd name="T19" fmla="*/ 1 h 4"/>
                <a:gd name="T20" fmla="*/ 4 w 6"/>
                <a:gd name="T21" fmla="*/ 1 h 4"/>
                <a:gd name="T22" fmla="*/ 2 w 6"/>
                <a:gd name="T23" fmla="*/ 1 h 4"/>
                <a:gd name="T24" fmla="*/ 1 w 6"/>
                <a:gd name="T25" fmla="*/ 1 h 4"/>
                <a:gd name="T26" fmla="*/ 0 w 6"/>
                <a:gd name="T2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4">
                  <a:moveTo>
                    <a:pt x="6" y="3"/>
                  </a:moveTo>
                  <a:cubicBezTo>
                    <a:pt x="6" y="3"/>
                    <a:pt x="6" y="3"/>
                    <a:pt x="6" y="3"/>
                  </a:cubicBezTo>
                  <a:cubicBezTo>
                    <a:pt x="6" y="3"/>
                    <a:pt x="5" y="4"/>
                    <a:pt x="4" y="4"/>
                  </a:cubicBezTo>
                  <a:cubicBezTo>
                    <a:pt x="3" y="4"/>
                    <a:pt x="3" y="4"/>
                    <a:pt x="2" y="4"/>
                  </a:cubicBezTo>
                  <a:cubicBezTo>
                    <a:pt x="2" y="4"/>
                    <a:pt x="2" y="3"/>
                    <a:pt x="2" y="3"/>
                  </a:cubicBezTo>
                  <a:cubicBezTo>
                    <a:pt x="3" y="3"/>
                    <a:pt x="4" y="3"/>
                    <a:pt x="6" y="3"/>
                  </a:cubicBezTo>
                  <a:close/>
                  <a:moveTo>
                    <a:pt x="0" y="1"/>
                  </a:moveTo>
                  <a:cubicBezTo>
                    <a:pt x="0" y="1"/>
                    <a:pt x="0" y="0"/>
                    <a:pt x="2" y="0"/>
                  </a:cubicBezTo>
                  <a:cubicBezTo>
                    <a:pt x="2" y="0"/>
                    <a:pt x="4" y="0"/>
                    <a:pt x="4" y="0"/>
                  </a:cubicBezTo>
                  <a:cubicBezTo>
                    <a:pt x="4" y="1"/>
                    <a:pt x="4" y="1"/>
                    <a:pt x="4" y="1"/>
                  </a:cubicBezTo>
                  <a:cubicBezTo>
                    <a:pt x="4" y="1"/>
                    <a:pt x="4" y="1"/>
                    <a:pt x="4" y="1"/>
                  </a:cubicBezTo>
                  <a:cubicBezTo>
                    <a:pt x="4" y="1"/>
                    <a:pt x="3" y="1"/>
                    <a:pt x="2" y="1"/>
                  </a:cubicBezTo>
                  <a:cubicBezTo>
                    <a:pt x="2" y="1"/>
                    <a:pt x="1" y="1"/>
                    <a:pt x="1" y="1"/>
                  </a:cubicBez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9" name="Freeform 235"/>
            <p:cNvSpPr>
              <a:spLocks/>
            </p:cNvSpPr>
            <p:nvPr/>
          </p:nvSpPr>
          <p:spPr bwMode="auto">
            <a:xfrm>
              <a:off x="5118100" y="3568700"/>
              <a:ext cx="30163" cy="6350"/>
            </a:xfrm>
            <a:custGeom>
              <a:avLst/>
              <a:gdLst>
                <a:gd name="T0" fmla="*/ 17 w 17"/>
                <a:gd name="T1" fmla="*/ 3 h 3"/>
                <a:gd name="T2" fmla="*/ 1 w 17"/>
                <a:gd name="T3" fmla="*/ 1 h 3"/>
                <a:gd name="T4" fmla="*/ 0 w 17"/>
                <a:gd name="T5" fmla="*/ 1 h 3"/>
                <a:gd name="T6" fmla="*/ 15 w 17"/>
                <a:gd name="T7" fmla="*/ 0 h 3"/>
                <a:gd name="T8" fmla="*/ 16 w 17"/>
                <a:gd name="T9" fmla="*/ 0 h 3"/>
                <a:gd name="T10" fmla="*/ 4 w 17"/>
                <a:gd name="T11" fmla="*/ 1 h 3"/>
                <a:gd name="T12" fmla="*/ 17 w 17"/>
                <a:gd name="T13" fmla="*/ 2 h 3"/>
                <a:gd name="T14" fmla="*/ 17 w 17"/>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3">
                  <a:moveTo>
                    <a:pt x="17" y="3"/>
                  </a:moveTo>
                  <a:cubicBezTo>
                    <a:pt x="12" y="2"/>
                    <a:pt x="6" y="2"/>
                    <a:pt x="1" y="1"/>
                  </a:cubicBezTo>
                  <a:cubicBezTo>
                    <a:pt x="0" y="1"/>
                    <a:pt x="0" y="1"/>
                    <a:pt x="0" y="1"/>
                  </a:cubicBezTo>
                  <a:cubicBezTo>
                    <a:pt x="5" y="1"/>
                    <a:pt x="10" y="0"/>
                    <a:pt x="15" y="0"/>
                  </a:cubicBezTo>
                  <a:cubicBezTo>
                    <a:pt x="16" y="0"/>
                    <a:pt x="16" y="0"/>
                    <a:pt x="16" y="0"/>
                  </a:cubicBezTo>
                  <a:cubicBezTo>
                    <a:pt x="12" y="1"/>
                    <a:pt x="8" y="1"/>
                    <a:pt x="4" y="1"/>
                  </a:cubicBezTo>
                  <a:cubicBezTo>
                    <a:pt x="9" y="2"/>
                    <a:pt x="13" y="2"/>
                    <a:pt x="17" y="2"/>
                  </a:cubicBezTo>
                  <a:lnTo>
                    <a:pt x="17"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0" name="Freeform 236"/>
            <p:cNvSpPr>
              <a:spLocks/>
            </p:cNvSpPr>
            <p:nvPr/>
          </p:nvSpPr>
          <p:spPr bwMode="auto">
            <a:xfrm>
              <a:off x="5137150" y="3587750"/>
              <a:ext cx="9525" cy="1588"/>
            </a:xfrm>
            <a:custGeom>
              <a:avLst/>
              <a:gdLst>
                <a:gd name="T0" fmla="*/ 5 w 5"/>
                <a:gd name="T1" fmla="*/ 0 h 1"/>
                <a:gd name="T2" fmla="*/ 3 w 5"/>
                <a:gd name="T3" fmla="*/ 1 h 1"/>
                <a:gd name="T4" fmla="*/ 0 w 5"/>
                <a:gd name="T5" fmla="*/ 1 h 1"/>
                <a:gd name="T6" fmla="*/ 1 w 5"/>
                <a:gd name="T7" fmla="*/ 0 h 1"/>
                <a:gd name="T8" fmla="*/ 4 w 5"/>
                <a:gd name="T9" fmla="*/ 0 h 1"/>
                <a:gd name="T10" fmla="*/ 5 w 5"/>
                <a:gd name="T11" fmla="*/ 0 h 1"/>
              </a:gdLst>
              <a:ahLst/>
              <a:cxnLst>
                <a:cxn ang="0">
                  <a:pos x="T0" y="T1"/>
                </a:cxn>
                <a:cxn ang="0">
                  <a:pos x="T2" y="T3"/>
                </a:cxn>
                <a:cxn ang="0">
                  <a:pos x="T4" y="T5"/>
                </a:cxn>
                <a:cxn ang="0">
                  <a:pos x="T6" y="T7"/>
                </a:cxn>
                <a:cxn ang="0">
                  <a:pos x="T8" y="T9"/>
                </a:cxn>
                <a:cxn ang="0">
                  <a:pos x="T10" y="T11"/>
                </a:cxn>
              </a:cxnLst>
              <a:rect l="0" t="0" r="r" b="b"/>
              <a:pathLst>
                <a:path w="5" h="1">
                  <a:moveTo>
                    <a:pt x="5" y="0"/>
                  </a:moveTo>
                  <a:cubicBezTo>
                    <a:pt x="5" y="0"/>
                    <a:pt x="4" y="1"/>
                    <a:pt x="3" y="1"/>
                  </a:cubicBezTo>
                  <a:cubicBezTo>
                    <a:pt x="2" y="1"/>
                    <a:pt x="1" y="1"/>
                    <a:pt x="0" y="1"/>
                  </a:cubicBezTo>
                  <a:cubicBezTo>
                    <a:pt x="0" y="1"/>
                    <a:pt x="1" y="0"/>
                    <a:pt x="1" y="0"/>
                  </a:cubicBezTo>
                  <a:cubicBezTo>
                    <a:pt x="2" y="0"/>
                    <a:pt x="3" y="0"/>
                    <a:pt x="4" y="0"/>
                  </a:cubicBez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1" name="Freeform 237"/>
            <p:cNvSpPr>
              <a:spLocks/>
            </p:cNvSpPr>
            <p:nvPr/>
          </p:nvSpPr>
          <p:spPr bwMode="auto">
            <a:xfrm>
              <a:off x="5348288" y="3568700"/>
              <a:ext cx="31750" cy="6350"/>
            </a:xfrm>
            <a:custGeom>
              <a:avLst/>
              <a:gdLst>
                <a:gd name="T0" fmla="*/ 2 w 17"/>
                <a:gd name="T1" fmla="*/ 2 h 3"/>
                <a:gd name="T2" fmla="*/ 13 w 17"/>
                <a:gd name="T3" fmla="*/ 1 h 3"/>
                <a:gd name="T4" fmla="*/ 0 w 17"/>
                <a:gd name="T5" fmla="*/ 0 h 3"/>
                <a:gd name="T6" fmla="*/ 0 w 17"/>
                <a:gd name="T7" fmla="*/ 0 h 3"/>
                <a:gd name="T8" fmla="*/ 17 w 17"/>
                <a:gd name="T9" fmla="*/ 1 h 3"/>
                <a:gd name="T10" fmla="*/ 17 w 17"/>
                <a:gd name="T11" fmla="*/ 1 h 3"/>
                <a:gd name="T12" fmla="*/ 2 w 17"/>
                <a:gd name="T13" fmla="*/ 3 h 3"/>
                <a:gd name="T14" fmla="*/ 2 w 1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3">
                  <a:moveTo>
                    <a:pt x="2" y="2"/>
                  </a:moveTo>
                  <a:cubicBezTo>
                    <a:pt x="5" y="2"/>
                    <a:pt x="9" y="2"/>
                    <a:pt x="13" y="1"/>
                  </a:cubicBezTo>
                  <a:cubicBezTo>
                    <a:pt x="9" y="1"/>
                    <a:pt x="4" y="1"/>
                    <a:pt x="0" y="0"/>
                  </a:cubicBezTo>
                  <a:cubicBezTo>
                    <a:pt x="0" y="0"/>
                    <a:pt x="0" y="0"/>
                    <a:pt x="0" y="0"/>
                  </a:cubicBezTo>
                  <a:cubicBezTo>
                    <a:pt x="5" y="0"/>
                    <a:pt x="11" y="1"/>
                    <a:pt x="17" y="1"/>
                  </a:cubicBezTo>
                  <a:cubicBezTo>
                    <a:pt x="17" y="1"/>
                    <a:pt x="17" y="1"/>
                    <a:pt x="17" y="1"/>
                  </a:cubicBezTo>
                  <a:cubicBezTo>
                    <a:pt x="12" y="2"/>
                    <a:pt x="7" y="2"/>
                    <a:pt x="2" y="3"/>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2" name="Freeform 238"/>
            <p:cNvSpPr>
              <a:spLocks/>
            </p:cNvSpPr>
            <p:nvPr/>
          </p:nvSpPr>
          <p:spPr bwMode="auto">
            <a:xfrm>
              <a:off x="5372100" y="3587750"/>
              <a:ext cx="9525" cy="0"/>
            </a:xfrm>
            <a:custGeom>
              <a:avLst/>
              <a:gdLst>
                <a:gd name="T0" fmla="*/ 0 w 5"/>
                <a:gd name="T1" fmla="*/ 1 w 5"/>
                <a:gd name="T2" fmla="*/ 3 w 5"/>
                <a:gd name="T3" fmla="*/ 4 w 5"/>
                <a:gd name="T4" fmla="*/ 5 w 5"/>
                <a:gd name="T5" fmla="*/ 5 w 5"/>
                <a:gd name="T6" fmla="*/ 3 w 5"/>
                <a:gd name="T7" fmla="*/ 1 w 5"/>
                <a:gd name="T8" fmla="*/ 0 w 5"/>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5">
                  <a:moveTo>
                    <a:pt x="0" y="0"/>
                  </a:moveTo>
                  <a:cubicBezTo>
                    <a:pt x="1" y="0"/>
                    <a:pt x="1" y="0"/>
                    <a:pt x="1" y="0"/>
                  </a:cubicBezTo>
                  <a:cubicBezTo>
                    <a:pt x="1" y="0"/>
                    <a:pt x="2" y="0"/>
                    <a:pt x="3" y="0"/>
                  </a:cubicBezTo>
                  <a:cubicBezTo>
                    <a:pt x="3" y="0"/>
                    <a:pt x="4" y="0"/>
                    <a:pt x="4" y="0"/>
                  </a:cubicBezTo>
                  <a:cubicBezTo>
                    <a:pt x="5" y="0"/>
                    <a:pt x="5" y="0"/>
                    <a:pt x="5" y="0"/>
                  </a:cubicBezTo>
                  <a:cubicBezTo>
                    <a:pt x="5" y="0"/>
                    <a:pt x="5" y="0"/>
                    <a:pt x="5" y="0"/>
                  </a:cubicBezTo>
                  <a:cubicBezTo>
                    <a:pt x="5" y="0"/>
                    <a:pt x="4" y="0"/>
                    <a:pt x="3" y="0"/>
                  </a:cubicBezTo>
                  <a:cubicBezTo>
                    <a:pt x="2" y="0"/>
                    <a:pt x="2" y="0"/>
                    <a:pt x="1"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3" name="Freeform 239"/>
            <p:cNvSpPr>
              <a:spLocks noEditPoints="1"/>
            </p:cNvSpPr>
            <p:nvPr/>
          </p:nvSpPr>
          <p:spPr bwMode="auto">
            <a:xfrm>
              <a:off x="5570538" y="3567113"/>
              <a:ext cx="26988" cy="7938"/>
            </a:xfrm>
            <a:custGeom>
              <a:avLst/>
              <a:gdLst>
                <a:gd name="T0" fmla="*/ 7 w 14"/>
                <a:gd name="T1" fmla="*/ 3 h 4"/>
                <a:gd name="T2" fmla="*/ 7 w 14"/>
                <a:gd name="T3" fmla="*/ 3 h 4"/>
                <a:gd name="T4" fmla="*/ 7 w 14"/>
                <a:gd name="T5" fmla="*/ 2 h 4"/>
                <a:gd name="T6" fmla="*/ 8 w 14"/>
                <a:gd name="T7" fmla="*/ 2 h 4"/>
                <a:gd name="T8" fmla="*/ 11 w 14"/>
                <a:gd name="T9" fmla="*/ 1 h 4"/>
                <a:gd name="T10" fmla="*/ 11 w 14"/>
                <a:gd name="T11" fmla="*/ 1 h 4"/>
                <a:gd name="T12" fmla="*/ 9 w 14"/>
                <a:gd name="T13" fmla="*/ 1 h 4"/>
                <a:gd name="T14" fmla="*/ 7 w 14"/>
                <a:gd name="T15" fmla="*/ 1 h 4"/>
                <a:gd name="T16" fmla="*/ 4 w 14"/>
                <a:gd name="T17" fmla="*/ 1 h 4"/>
                <a:gd name="T18" fmla="*/ 2 w 14"/>
                <a:gd name="T19" fmla="*/ 1 h 4"/>
                <a:gd name="T20" fmla="*/ 0 w 14"/>
                <a:gd name="T21" fmla="*/ 0 h 4"/>
                <a:gd name="T22" fmla="*/ 6 w 14"/>
                <a:gd name="T23" fmla="*/ 0 h 4"/>
                <a:gd name="T24" fmla="*/ 12 w 14"/>
                <a:gd name="T25" fmla="*/ 0 h 4"/>
                <a:gd name="T26" fmla="*/ 14 w 14"/>
                <a:gd name="T27" fmla="*/ 1 h 4"/>
                <a:gd name="T28" fmla="*/ 14 w 14"/>
                <a:gd name="T29" fmla="*/ 1 h 4"/>
                <a:gd name="T30" fmla="*/ 14 w 14"/>
                <a:gd name="T31" fmla="*/ 2 h 4"/>
                <a:gd name="T32" fmla="*/ 12 w 14"/>
                <a:gd name="T33" fmla="*/ 2 h 4"/>
                <a:gd name="T34" fmla="*/ 10 w 14"/>
                <a:gd name="T35" fmla="*/ 3 h 4"/>
                <a:gd name="T36" fmla="*/ 10 w 14"/>
                <a:gd name="T37" fmla="*/ 3 h 4"/>
                <a:gd name="T38" fmla="*/ 10 w 14"/>
                <a:gd name="T39" fmla="*/ 3 h 4"/>
                <a:gd name="T40" fmla="*/ 7 w 14"/>
                <a:gd name="T41" fmla="*/ 3 h 4"/>
                <a:gd name="T42" fmla="*/ 7 w 14"/>
                <a:gd name="T43" fmla="*/ 4 h 4"/>
                <a:gd name="T44" fmla="*/ 9 w 14"/>
                <a:gd name="T45" fmla="*/ 4 h 4"/>
                <a:gd name="T46" fmla="*/ 11 w 14"/>
                <a:gd name="T47" fmla="*/ 4 h 4"/>
                <a:gd name="T48" fmla="*/ 12 w 14"/>
                <a:gd name="T49" fmla="*/ 4 h 4"/>
                <a:gd name="T50" fmla="*/ 11 w 14"/>
                <a:gd name="T51" fmla="*/ 4 h 4"/>
                <a:gd name="T52" fmla="*/ 10 w 14"/>
                <a:gd name="T53" fmla="*/ 4 h 4"/>
                <a:gd name="T54" fmla="*/ 8 w 14"/>
                <a:gd name="T55" fmla="*/ 4 h 4"/>
                <a:gd name="T56" fmla="*/ 7 w 14"/>
                <a:gd name="T5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 h="4">
                  <a:moveTo>
                    <a:pt x="7" y="3"/>
                  </a:moveTo>
                  <a:cubicBezTo>
                    <a:pt x="7" y="3"/>
                    <a:pt x="7" y="3"/>
                    <a:pt x="7" y="3"/>
                  </a:cubicBezTo>
                  <a:cubicBezTo>
                    <a:pt x="7" y="2"/>
                    <a:pt x="7" y="2"/>
                    <a:pt x="7" y="2"/>
                  </a:cubicBezTo>
                  <a:cubicBezTo>
                    <a:pt x="7" y="2"/>
                    <a:pt x="8" y="2"/>
                    <a:pt x="8" y="2"/>
                  </a:cubicBezTo>
                  <a:cubicBezTo>
                    <a:pt x="10" y="2"/>
                    <a:pt x="11" y="1"/>
                    <a:pt x="11" y="1"/>
                  </a:cubicBezTo>
                  <a:cubicBezTo>
                    <a:pt x="11" y="1"/>
                    <a:pt x="11" y="1"/>
                    <a:pt x="11" y="1"/>
                  </a:cubicBezTo>
                  <a:cubicBezTo>
                    <a:pt x="11" y="1"/>
                    <a:pt x="10" y="1"/>
                    <a:pt x="9" y="1"/>
                  </a:cubicBezTo>
                  <a:cubicBezTo>
                    <a:pt x="9" y="1"/>
                    <a:pt x="8" y="1"/>
                    <a:pt x="7" y="1"/>
                  </a:cubicBezTo>
                  <a:cubicBezTo>
                    <a:pt x="6" y="1"/>
                    <a:pt x="5" y="1"/>
                    <a:pt x="4" y="1"/>
                  </a:cubicBezTo>
                  <a:cubicBezTo>
                    <a:pt x="3" y="1"/>
                    <a:pt x="2" y="1"/>
                    <a:pt x="2" y="1"/>
                  </a:cubicBezTo>
                  <a:cubicBezTo>
                    <a:pt x="1" y="1"/>
                    <a:pt x="0" y="1"/>
                    <a:pt x="0" y="0"/>
                  </a:cubicBezTo>
                  <a:cubicBezTo>
                    <a:pt x="2" y="0"/>
                    <a:pt x="4" y="0"/>
                    <a:pt x="6" y="0"/>
                  </a:cubicBezTo>
                  <a:cubicBezTo>
                    <a:pt x="9" y="0"/>
                    <a:pt x="10" y="0"/>
                    <a:pt x="12" y="0"/>
                  </a:cubicBezTo>
                  <a:cubicBezTo>
                    <a:pt x="13" y="1"/>
                    <a:pt x="14" y="1"/>
                    <a:pt x="14" y="1"/>
                  </a:cubicBezTo>
                  <a:cubicBezTo>
                    <a:pt x="14" y="1"/>
                    <a:pt x="14" y="1"/>
                    <a:pt x="14" y="1"/>
                  </a:cubicBezTo>
                  <a:cubicBezTo>
                    <a:pt x="14" y="2"/>
                    <a:pt x="14" y="2"/>
                    <a:pt x="14" y="2"/>
                  </a:cubicBezTo>
                  <a:cubicBezTo>
                    <a:pt x="14" y="2"/>
                    <a:pt x="13" y="2"/>
                    <a:pt x="12" y="2"/>
                  </a:cubicBezTo>
                  <a:cubicBezTo>
                    <a:pt x="11" y="2"/>
                    <a:pt x="10" y="3"/>
                    <a:pt x="10" y="3"/>
                  </a:cubicBezTo>
                  <a:cubicBezTo>
                    <a:pt x="10" y="3"/>
                    <a:pt x="10" y="3"/>
                    <a:pt x="10" y="3"/>
                  </a:cubicBezTo>
                  <a:cubicBezTo>
                    <a:pt x="10" y="3"/>
                    <a:pt x="10" y="3"/>
                    <a:pt x="10" y="3"/>
                  </a:cubicBezTo>
                  <a:cubicBezTo>
                    <a:pt x="9" y="3"/>
                    <a:pt x="8" y="3"/>
                    <a:pt x="7" y="3"/>
                  </a:cubicBezTo>
                  <a:close/>
                  <a:moveTo>
                    <a:pt x="7" y="4"/>
                  </a:moveTo>
                  <a:cubicBezTo>
                    <a:pt x="7" y="4"/>
                    <a:pt x="7" y="4"/>
                    <a:pt x="9" y="4"/>
                  </a:cubicBezTo>
                  <a:cubicBezTo>
                    <a:pt x="10" y="4"/>
                    <a:pt x="10" y="4"/>
                    <a:pt x="11" y="4"/>
                  </a:cubicBezTo>
                  <a:cubicBezTo>
                    <a:pt x="12" y="4"/>
                    <a:pt x="12" y="4"/>
                    <a:pt x="12" y="4"/>
                  </a:cubicBezTo>
                  <a:cubicBezTo>
                    <a:pt x="11" y="4"/>
                    <a:pt x="11" y="4"/>
                    <a:pt x="11" y="4"/>
                  </a:cubicBezTo>
                  <a:cubicBezTo>
                    <a:pt x="11" y="4"/>
                    <a:pt x="11" y="4"/>
                    <a:pt x="10" y="4"/>
                  </a:cubicBezTo>
                  <a:cubicBezTo>
                    <a:pt x="9" y="4"/>
                    <a:pt x="8" y="4"/>
                    <a:pt x="8" y="4"/>
                  </a:cubicBezTo>
                  <a:cubicBezTo>
                    <a:pt x="7" y="4"/>
                    <a:pt x="7" y="4"/>
                    <a:pt x="7"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4" name="Freeform 240"/>
            <p:cNvSpPr>
              <a:spLocks/>
            </p:cNvSpPr>
            <p:nvPr/>
          </p:nvSpPr>
          <p:spPr bwMode="auto">
            <a:xfrm>
              <a:off x="5592763" y="3579813"/>
              <a:ext cx="17463" cy="9525"/>
            </a:xfrm>
            <a:custGeom>
              <a:avLst/>
              <a:gdLst>
                <a:gd name="T0" fmla="*/ 9 w 9"/>
                <a:gd name="T1" fmla="*/ 0 h 5"/>
                <a:gd name="T2" fmla="*/ 4 w 9"/>
                <a:gd name="T3" fmla="*/ 5 h 5"/>
                <a:gd name="T4" fmla="*/ 0 w 9"/>
                <a:gd name="T5" fmla="*/ 5 h 5"/>
                <a:gd name="T6" fmla="*/ 5 w 9"/>
                <a:gd name="T7" fmla="*/ 0 h 5"/>
                <a:gd name="T8" fmla="*/ 9 w 9"/>
                <a:gd name="T9" fmla="*/ 0 h 5"/>
              </a:gdLst>
              <a:ahLst/>
              <a:cxnLst>
                <a:cxn ang="0">
                  <a:pos x="T0" y="T1"/>
                </a:cxn>
                <a:cxn ang="0">
                  <a:pos x="T2" y="T3"/>
                </a:cxn>
                <a:cxn ang="0">
                  <a:pos x="T4" y="T5"/>
                </a:cxn>
                <a:cxn ang="0">
                  <a:pos x="T6" y="T7"/>
                </a:cxn>
                <a:cxn ang="0">
                  <a:pos x="T8" y="T9"/>
                </a:cxn>
              </a:cxnLst>
              <a:rect l="0" t="0" r="r" b="b"/>
              <a:pathLst>
                <a:path w="9" h="5">
                  <a:moveTo>
                    <a:pt x="9" y="0"/>
                  </a:moveTo>
                  <a:cubicBezTo>
                    <a:pt x="7" y="2"/>
                    <a:pt x="6" y="3"/>
                    <a:pt x="4" y="5"/>
                  </a:cubicBezTo>
                  <a:cubicBezTo>
                    <a:pt x="3" y="5"/>
                    <a:pt x="2" y="5"/>
                    <a:pt x="0" y="5"/>
                  </a:cubicBezTo>
                  <a:cubicBezTo>
                    <a:pt x="2" y="3"/>
                    <a:pt x="3" y="2"/>
                    <a:pt x="5" y="0"/>
                  </a:cubicBezTo>
                  <a:cubicBezTo>
                    <a:pt x="6" y="0"/>
                    <a:pt x="7" y="0"/>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5" name="Freeform 241"/>
            <p:cNvSpPr>
              <a:spLocks/>
            </p:cNvSpPr>
            <p:nvPr/>
          </p:nvSpPr>
          <p:spPr bwMode="auto">
            <a:xfrm>
              <a:off x="3152775" y="3460750"/>
              <a:ext cx="26988" cy="0"/>
            </a:xfrm>
            <a:custGeom>
              <a:avLst/>
              <a:gdLst>
                <a:gd name="T0" fmla="*/ 4 w 15"/>
                <a:gd name="T1" fmla="*/ 2 w 15"/>
                <a:gd name="T2" fmla="*/ 0 w 15"/>
                <a:gd name="T3" fmla="*/ 1 w 15"/>
                <a:gd name="T4" fmla="*/ 5 w 15"/>
                <a:gd name="T5" fmla="*/ 7 w 15"/>
                <a:gd name="T6" fmla="*/ 9 w 15"/>
                <a:gd name="T7" fmla="*/ 12 w 15"/>
                <a:gd name="T8" fmla="*/ 13 w 15"/>
                <a:gd name="T9" fmla="*/ 15 w 15"/>
                <a:gd name="T10" fmla="*/ 15 w 15"/>
                <a:gd name="T11" fmla="*/ 11 w 15"/>
                <a:gd name="T12" fmla="*/ 9 w 15"/>
                <a:gd name="T13" fmla="*/ 7 w 15"/>
                <a:gd name="T14" fmla="*/ 4 w 15"/>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Lst>
              <a:rect l="0" t="0" r="r" b="b"/>
              <a:pathLst>
                <a:path w="15">
                  <a:moveTo>
                    <a:pt x="4" y="0"/>
                  </a:moveTo>
                  <a:cubicBezTo>
                    <a:pt x="4" y="0"/>
                    <a:pt x="3" y="0"/>
                    <a:pt x="2" y="0"/>
                  </a:cubicBezTo>
                  <a:cubicBezTo>
                    <a:pt x="2" y="0"/>
                    <a:pt x="1" y="0"/>
                    <a:pt x="0" y="0"/>
                  </a:cubicBezTo>
                  <a:cubicBezTo>
                    <a:pt x="1" y="0"/>
                    <a:pt x="1" y="0"/>
                    <a:pt x="1" y="0"/>
                  </a:cubicBezTo>
                  <a:cubicBezTo>
                    <a:pt x="2" y="0"/>
                    <a:pt x="4" y="0"/>
                    <a:pt x="5" y="0"/>
                  </a:cubicBezTo>
                  <a:cubicBezTo>
                    <a:pt x="6" y="0"/>
                    <a:pt x="6" y="0"/>
                    <a:pt x="7" y="0"/>
                  </a:cubicBezTo>
                  <a:cubicBezTo>
                    <a:pt x="7" y="0"/>
                    <a:pt x="8" y="0"/>
                    <a:pt x="9" y="0"/>
                  </a:cubicBezTo>
                  <a:cubicBezTo>
                    <a:pt x="10" y="0"/>
                    <a:pt x="11" y="0"/>
                    <a:pt x="12" y="0"/>
                  </a:cubicBezTo>
                  <a:cubicBezTo>
                    <a:pt x="12" y="0"/>
                    <a:pt x="13" y="0"/>
                    <a:pt x="13" y="0"/>
                  </a:cubicBezTo>
                  <a:cubicBezTo>
                    <a:pt x="14" y="0"/>
                    <a:pt x="15" y="0"/>
                    <a:pt x="15" y="0"/>
                  </a:cubicBezTo>
                  <a:cubicBezTo>
                    <a:pt x="15" y="0"/>
                    <a:pt x="15" y="0"/>
                    <a:pt x="15" y="0"/>
                  </a:cubicBezTo>
                  <a:cubicBezTo>
                    <a:pt x="14" y="0"/>
                    <a:pt x="12" y="0"/>
                    <a:pt x="11" y="0"/>
                  </a:cubicBezTo>
                  <a:cubicBezTo>
                    <a:pt x="10" y="0"/>
                    <a:pt x="10" y="0"/>
                    <a:pt x="9" y="0"/>
                  </a:cubicBezTo>
                  <a:cubicBezTo>
                    <a:pt x="8" y="0"/>
                    <a:pt x="8" y="0"/>
                    <a:pt x="7" y="0"/>
                  </a:cubicBezTo>
                  <a:cubicBezTo>
                    <a:pt x="6" y="0"/>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6" name="Freeform 242"/>
            <p:cNvSpPr>
              <a:spLocks/>
            </p:cNvSpPr>
            <p:nvPr/>
          </p:nvSpPr>
          <p:spPr bwMode="auto">
            <a:xfrm>
              <a:off x="3148013" y="3470275"/>
              <a:ext cx="11113" cy="1588"/>
            </a:xfrm>
            <a:custGeom>
              <a:avLst/>
              <a:gdLst>
                <a:gd name="T0" fmla="*/ 4 w 6"/>
                <a:gd name="T1" fmla="*/ 1 h 1"/>
                <a:gd name="T2" fmla="*/ 2 w 6"/>
                <a:gd name="T3" fmla="*/ 0 h 1"/>
                <a:gd name="T4" fmla="*/ 0 w 6"/>
                <a:gd name="T5" fmla="*/ 0 h 1"/>
                <a:gd name="T6" fmla="*/ 0 w 6"/>
                <a:gd name="T7" fmla="*/ 0 h 1"/>
                <a:gd name="T8" fmla="*/ 4 w 6"/>
                <a:gd name="T9" fmla="*/ 0 h 1"/>
                <a:gd name="T10" fmla="*/ 5 w 6"/>
                <a:gd name="T11" fmla="*/ 0 h 1"/>
                <a:gd name="T12" fmla="*/ 6 w 6"/>
                <a:gd name="T13" fmla="*/ 1 h 1"/>
                <a:gd name="T14" fmla="*/ 6 w 6"/>
                <a:gd name="T15" fmla="*/ 1 h 1"/>
                <a:gd name="T16" fmla="*/ 4 w 6"/>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
                  <a:moveTo>
                    <a:pt x="4" y="1"/>
                  </a:moveTo>
                  <a:cubicBezTo>
                    <a:pt x="3" y="1"/>
                    <a:pt x="3" y="0"/>
                    <a:pt x="2" y="0"/>
                  </a:cubicBezTo>
                  <a:cubicBezTo>
                    <a:pt x="1" y="0"/>
                    <a:pt x="0" y="0"/>
                    <a:pt x="0" y="0"/>
                  </a:cubicBezTo>
                  <a:cubicBezTo>
                    <a:pt x="0" y="0"/>
                    <a:pt x="0" y="0"/>
                    <a:pt x="0" y="0"/>
                  </a:cubicBezTo>
                  <a:cubicBezTo>
                    <a:pt x="2" y="0"/>
                    <a:pt x="3" y="0"/>
                    <a:pt x="4" y="0"/>
                  </a:cubicBezTo>
                  <a:cubicBezTo>
                    <a:pt x="5" y="0"/>
                    <a:pt x="5" y="0"/>
                    <a:pt x="5" y="0"/>
                  </a:cubicBezTo>
                  <a:cubicBezTo>
                    <a:pt x="6" y="1"/>
                    <a:pt x="6" y="1"/>
                    <a:pt x="6" y="1"/>
                  </a:cubicBezTo>
                  <a:cubicBezTo>
                    <a:pt x="6" y="1"/>
                    <a:pt x="6" y="1"/>
                    <a:pt x="6" y="1"/>
                  </a:cubicBezTo>
                  <a:cubicBezTo>
                    <a:pt x="6" y="1"/>
                    <a:pt x="5"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7" name="Freeform 243"/>
            <p:cNvSpPr>
              <a:spLocks/>
            </p:cNvSpPr>
            <p:nvPr/>
          </p:nvSpPr>
          <p:spPr bwMode="auto">
            <a:xfrm>
              <a:off x="3349625" y="3470275"/>
              <a:ext cx="19050" cy="4763"/>
            </a:xfrm>
            <a:custGeom>
              <a:avLst/>
              <a:gdLst>
                <a:gd name="T0" fmla="*/ 5 w 10"/>
                <a:gd name="T1" fmla="*/ 3 h 3"/>
                <a:gd name="T2" fmla="*/ 2 w 10"/>
                <a:gd name="T3" fmla="*/ 3 h 3"/>
                <a:gd name="T4" fmla="*/ 5 w 10"/>
                <a:gd name="T5" fmla="*/ 1 h 3"/>
                <a:gd name="T6" fmla="*/ 6 w 10"/>
                <a:gd name="T7" fmla="*/ 0 h 3"/>
                <a:gd name="T8" fmla="*/ 5 w 10"/>
                <a:gd name="T9" fmla="*/ 1 h 3"/>
                <a:gd name="T10" fmla="*/ 1 w 10"/>
                <a:gd name="T11" fmla="*/ 1 h 3"/>
                <a:gd name="T12" fmla="*/ 0 w 10"/>
                <a:gd name="T13" fmla="*/ 1 h 3"/>
                <a:gd name="T14" fmla="*/ 7 w 10"/>
                <a:gd name="T15" fmla="*/ 0 h 3"/>
                <a:gd name="T16" fmla="*/ 10 w 10"/>
                <a:gd name="T17" fmla="*/ 0 h 3"/>
                <a:gd name="T18" fmla="*/ 5 w 10"/>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3">
                  <a:moveTo>
                    <a:pt x="5" y="3"/>
                  </a:moveTo>
                  <a:cubicBezTo>
                    <a:pt x="4" y="3"/>
                    <a:pt x="3" y="3"/>
                    <a:pt x="2" y="3"/>
                  </a:cubicBezTo>
                  <a:cubicBezTo>
                    <a:pt x="3" y="3"/>
                    <a:pt x="4" y="2"/>
                    <a:pt x="5" y="1"/>
                  </a:cubicBezTo>
                  <a:cubicBezTo>
                    <a:pt x="6" y="0"/>
                    <a:pt x="6" y="0"/>
                    <a:pt x="6" y="0"/>
                  </a:cubicBezTo>
                  <a:cubicBezTo>
                    <a:pt x="5" y="1"/>
                    <a:pt x="5" y="1"/>
                    <a:pt x="5" y="1"/>
                  </a:cubicBezTo>
                  <a:cubicBezTo>
                    <a:pt x="5" y="1"/>
                    <a:pt x="3" y="1"/>
                    <a:pt x="1" y="1"/>
                  </a:cubicBezTo>
                  <a:cubicBezTo>
                    <a:pt x="0" y="1"/>
                    <a:pt x="0" y="1"/>
                    <a:pt x="0" y="1"/>
                  </a:cubicBezTo>
                  <a:cubicBezTo>
                    <a:pt x="2" y="0"/>
                    <a:pt x="4" y="0"/>
                    <a:pt x="7" y="0"/>
                  </a:cubicBezTo>
                  <a:cubicBezTo>
                    <a:pt x="8" y="0"/>
                    <a:pt x="9" y="0"/>
                    <a:pt x="10" y="0"/>
                  </a:cubicBezTo>
                  <a:cubicBezTo>
                    <a:pt x="8" y="1"/>
                    <a:pt x="7" y="2"/>
                    <a:pt x="5"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8" name="Freeform 244"/>
            <p:cNvSpPr>
              <a:spLocks noEditPoints="1"/>
            </p:cNvSpPr>
            <p:nvPr/>
          </p:nvSpPr>
          <p:spPr bwMode="auto">
            <a:xfrm>
              <a:off x="3149600" y="3440113"/>
              <a:ext cx="15875" cy="3175"/>
            </a:xfrm>
            <a:custGeom>
              <a:avLst/>
              <a:gdLst>
                <a:gd name="T0" fmla="*/ 4 w 9"/>
                <a:gd name="T1" fmla="*/ 2 h 2"/>
                <a:gd name="T2" fmla="*/ 1 w 9"/>
                <a:gd name="T3" fmla="*/ 2 h 2"/>
                <a:gd name="T4" fmla="*/ 0 w 9"/>
                <a:gd name="T5" fmla="*/ 1 h 2"/>
                <a:gd name="T6" fmla="*/ 2 w 9"/>
                <a:gd name="T7" fmla="*/ 1 h 2"/>
                <a:gd name="T8" fmla="*/ 6 w 9"/>
                <a:gd name="T9" fmla="*/ 0 h 2"/>
                <a:gd name="T10" fmla="*/ 9 w 9"/>
                <a:gd name="T11" fmla="*/ 1 h 2"/>
                <a:gd name="T12" fmla="*/ 9 w 9"/>
                <a:gd name="T13" fmla="*/ 1 h 2"/>
                <a:gd name="T14" fmla="*/ 9 w 9"/>
                <a:gd name="T15" fmla="*/ 1 h 2"/>
                <a:gd name="T16" fmla="*/ 2 w 9"/>
                <a:gd name="T17" fmla="*/ 1 h 2"/>
                <a:gd name="T18" fmla="*/ 3 w 9"/>
                <a:gd name="T19" fmla="*/ 2 h 2"/>
                <a:gd name="T20" fmla="*/ 4 w 9"/>
                <a:gd name="T21" fmla="*/ 2 h 2"/>
                <a:gd name="T22" fmla="*/ 6 w 9"/>
                <a:gd name="T23" fmla="*/ 2 h 2"/>
                <a:gd name="T24" fmla="*/ 8 w 9"/>
                <a:gd name="T25" fmla="*/ 2 h 2"/>
                <a:gd name="T26" fmla="*/ 7 w 9"/>
                <a:gd name="T27" fmla="*/ 2 h 2"/>
                <a:gd name="T28" fmla="*/ 6 w 9"/>
                <a:gd name="T29" fmla="*/ 2 h 2"/>
                <a:gd name="T30" fmla="*/ 4 w 9"/>
                <a:gd name="T31" fmla="*/ 2 h 2"/>
                <a:gd name="T32" fmla="*/ 6 w 9"/>
                <a:gd name="T33" fmla="*/ 1 h 2"/>
                <a:gd name="T34" fmla="*/ 4 w 9"/>
                <a:gd name="T35" fmla="*/ 1 h 2"/>
                <a:gd name="T36" fmla="*/ 3 w 9"/>
                <a:gd name="T37" fmla="*/ 1 h 2"/>
                <a:gd name="T38" fmla="*/ 7 w 9"/>
                <a:gd name="T39" fmla="*/ 1 h 2"/>
                <a:gd name="T40" fmla="*/ 7 w 9"/>
                <a:gd name="T41" fmla="*/ 1 h 2"/>
                <a:gd name="T42" fmla="*/ 6 w 9"/>
                <a:gd name="T4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 h="2">
                  <a:moveTo>
                    <a:pt x="4" y="2"/>
                  </a:moveTo>
                  <a:cubicBezTo>
                    <a:pt x="2" y="2"/>
                    <a:pt x="1" y="2"/>
                    <a:pt x="1" y="2"/>
                  </a:cubicBezTo>
                  <a:cubicBezTo>
                    <a:pt x="0" y="2"/>
                    <a:pt x="0" y="1"/>
                    <a:pt x="0" y="1"/>
                  </a:cubicBezTo>
                  <a:cubicBezTo>
                    <a:pt x="0" y="1"/>
                    <a:pt x="1" y="1"/>
                    <a:pt x="2" y="1"/>
                  </a:cubicBezTo>
                  <a:cubicBezTo>
                    <a:pt x="3" y="1"/>
                    <a:pt x="5" y="0"/>
                    <a:pt x="6" y="0"/>
                  </a:cubicBezTo>
                  <a:cubicBezTo>
                    <a:pt x="7" y="0"/>
                    <a:pt x="8" y="1"/>
                    <a:pt x="9" y="1"/>
                  </a:cubicBezTo>
                  <a:cubicBezTo>
                    <a:pt x="9" y="1"/>
                    <a:pt x="9" y="1"/>
                    <a:pt x="9" y="1"/>
                  </a:cubicBezTo>
                  <a:cubicBezTo>
                    <a:pt x="9" y="1"/>
                    <a:pt x="9" y="1"/>
                    <a:pt x="9" y="1"/>
                  </a:cubicBezTo>
                  <a:cubicBezTo>
                    <a:pt x="7" y="1"/>
                    <a:pt x="4" y="1"/>
                    <a:pt x="2" y="1"/>
                  </a:cubicBezTo>
                  <a:cubicBezTo>
                    <a:pt x="3" y="2"/>
                    <a:pt x="3" y="2"/>
                    <a:pt x="3" y="2"/>
                  </a:cubicBezTo>
                  <a:cubicBezTo>
                    <a:pt x="3" y="2"/>
                    <a:pt x="3" y="2"/>
                    <a:pt x="4" y="2"/>
                  </a:cubicBezTo>
                  <a:cubicBezTo>
                    <a:pt x="5" y="2"/>
                    <a:pt x="5" y="2"/>
                    <a:pt x="6" y="2"/>
                  </a:cubicBezTo>
                  <a:cubicBezTo>
                    <a:pt x="6" y="2"/>
                    <a:pt x="7" y="2"/>
                    <a:pt x="8" y="2"/>
                  </a:cubicBezTo>
                  <a:cubicBezTo>
                    <a:pt x="7" y="2"/>
                    <a:pt x="7" y="2"/>
                    <a:pt x="7" y="2"/>
                  </a:cubicBezTo>
                  <a:cubicBezTo>
                    <a:pt x="7" y="2"/>
                    <a:pt x="6" y="2"/>
                    <a:pt x="6" y="2"/>
                  </a:cubicBezTo>
                  <a:cubicBezTo>
                    <a:pt x="5" y="2"/>
                    <a:pt x="5" y="2"/>
                    <a:pt x="4" y="2"/>
                  </a:cubicBezTo>
                  <a:close/>
                  <a:moveTo>
                    <a:pt x="6" y="1"/>
                  </a:moveTo>
                  <a:cubicBezTo>
                    <a:pt x="5" y="1"/>
                    <a:pt x="4" y="1"/>
                    <a:pt x="4" y="1"/>
                  </a:cubicBezTo>
                  <a:cubicBezTo>
                    <a:pt x="3" y="1"/>
                    <a:pt x="3" y="1"/>
                    <a:pt x="3" y="1"/>
                  </a:cubicBezTo>
                  <a:cubicBezTo>
                    <a:pt x="4" y="1"/>
                    <a:pt x="6" y="1"/>
                    <a:pt x="7" y="1"/>
                  </a:cubicBezTo>
                  <a:cubicBezTo>
                    <a:pt x="7" y="1"/>
                    <a:pt x="7" y="1"/>
                    <a:pt x="7" y="1"/>
                  </a:cubicBezTo>
                  <a:cubicBezTo>
                    <a:pt x="7" y="1"/>
                    <a:pt x="6" y="1"/>
                    <a:pt x="6"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9" name="Freeform 245"/>
            <p:cNvSpPr>
              <a:spLocks/>
            </p:cNvSpPr>
            <p:nvPr/>
          </p:nvSpPr>
          <p:spPr bwMode="auto">
            <a:xfrm>
              <a:off x="3165475" y="3440113"/>
              <a:ext cx="17463" cy="3175"/>
            </a:xfrm>
            <a:custGeom>
              <a:avLst/>
              <a:gdLst>
                <a:gd name="T0" fmla="*/ 8 w 9"/>
                <a:gd name="T1" fmla="*/ 2 h 2"/>
                <a:gd name="T2" fmla="*/ 7 w 9"/>
                <a:gd name="T3" fmla="*/ 2 h 2"/>
                <a:gd name="T4" fmla="*/ 3 w 9"/>
                <a:gd name="T5" fmla="*/ 2 h 2"/>
                <a:gd name="T6" fmla="*/ 0 w 9"/>
                <a:gd name="T7" fmla="*/ 2 h 2"/>
                <a:gd name="T8" fmla="*/ 1 w 9"/>
                <a:gd name="T9" fmla="*/ 2 h 2"/>
                <a:gd name="T10" fmla="*/ 4 w 9"/>
                <a:gd name="T11" fmla="*/ 2 h 2"/>
                <a:gd name="T12" fmla="*/ 6 w 9"/>
                <a:gd name="T13" fmla="*/ 2 h 2"/>
                <a:gd name="T14" fmla="*/ 6 w 9"/>
                <a:gd name="T15" fmla="*/ 2 h 2"/>
                <a:gd name="T16" fmla="*/ 5 w 9"/>
                <a:gd name="T17" fmla="*/ 1 h 2"/>
                <a:gd name="T18" fmla="*/ 4 w 9"/>
                <a:gd name="T19" fmla="*/ 1 h 2"/>
                <a:gd name="T20" fmla="*/ 2 w 9"/>
                <a:gd name="T21" fmla="*/ 1 h 2"/>
                <a:gd name="T22" fmla="*/ 2 w 9"/>
                <a:gd name="T23" fmla="*/ 1 h 2"/>
                <a:gd name="T24" fmla="*/ 4 w 9"/>
                <a:gd name="T25" fmla="*/ 1 h 2"/>
                <a:gd name="T26" fmla="*/ 6 w 9"/>
                <a:gd name="T27" fmla="*/ 0 h 2"/>
                <a:gd name="T28" fmla="*/ 9 w 9"/>
                <a:gd name="T29" fmla="*/ 1 h 2"/>
                <a:gd name="T30" fmla="*/ 8 w 9"/>
                <a:gd name="T31" fmla="*/ 1 h 2"/>
                <a:gd name="T32" fmla="*/ 6 w 9"/>
                <a:gd name="T33" fmla="*/ 1 h 2"/>
                <a:gd name="T34" fmla="*/ 4 w 9"/>
                <a:gd name="T35" fmla="*/ 1 h 2"/>
                <a:gd name="T36" fmla="*/ 4 w 9"/>
                <a:gd name="T37" fmla="*/ 1 h 2"/>
                <a:gd name="T38" fmla="*/ 6 w 9"/>
                <a:gd name="T39" fmla="*/ 1 h 2"/>
                <a:gd name="T40" fmla="*/ 8 w 9"/>
                <a:gd name="T41" fmla="*/ 1 h 2"/>
                <a:gd name="T42" fmla="*/ 8 w 9"/>
                <a:gd name="T43" fmla="*/ 1 h 2"/>
                <a:gd name="T44" fmla="*/ 8 w 9"/>
                <a:gd name="T4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 h="2">
                  <a:moveTo>
                    <a:pt x="8" y="2"/>
                  </a:moveTo>
                  <a:cubicBezTo>
                    <a:pt x="8" y="2"/>
                    <a:pt x="7" y="2"/>
                    <a:pt x="7" y="2"/>
                  </a:cubicBezTo>
                  <a:cubicBezTo>
                    <a:pt x="6" y="2"/>
                    <a:pt x="5" y="2"/>
                    <a:pt x="3" y="2"/>
                  </a:cubicBezTo>
                  <a:cubicBezTo>
                    <a:pt x="2" y="2"/>
                    <a:pt x="1" y="2"/>
                    <a:pt x="0" y="2"/>
                  </a:cubicBezTo>
                  <a:cubicBezTo>
                    <a:pt x="1" y="2"/>
                    <a:pt x="1" y="2"/>
                    <a:pt x="1" y="2"/>
                  </a:cubicBezTo>
                  <a:cubicBezTo>
                    <a:pt x="2" y="2"/>
                    <a:pt x="3" y="2"/>
                    <a:pt x="4" y="2"/>
                  </a:cubicBezTo>
                  <a:cubicBezTo>
                    <a:pt x="5" y="2"/>
                    <a:pt x="6" y="2"/>
                    <a:pt x="6" y="2"/>
                  </a:cubicBezTo>
                  <a:cubicBezTo>
                    <a:pt x="6" y="2"/>
                    <a:pt x="6" y="2"/>
                    <a:pt x="6" y="2"/>
                  </a:cubicBezTo>
                  <a:cubicBezTo>
                    <a:pt x="5" y="1"/>
                    <a:pt x="5" y="1"/>
                    <a:pt x="5" y="1"/>
                  </a:cubicBezTo>
                  <a:cubicBezTo>
                    <a:pt x="5" y="1"/>
                    <a:pt x="5" y="1"/>
                    <a:pt x="4" y="1"/>
                  </a:cubicBezTo>
                  <a:cubicBezTo>
                    <a:pt x="3" y="1"/>
                    <a:pt x="2" y="1"/>
                    <a:pt x="2" y="1"/>
                  </a:cubicBezTo>
                  <a:cubicBezTo>
                    <a:pt x="2" y="1"/>
                    <a:pt x="2" y="1"/>
                    <a:pt x="2" y="1"/>
                  </a:cubicBezTo>
                  <a:cubicBezTo>
                    <a:pt x="2" y="1"/>
                    <a:pt x="3" y="1"/>
                    <a:pt x="4" y="1"/>
                  </a:cubicBezTo>
                  <a:cubicBezTo>
                    <a:pt x="4" y="0"/>
                    <a:pt x="5" y="0"/>
                    <a:pt x="6" y="0"/>
                  </a:cubicBezTo>
                  <a:cubicBezTo>
                    <a:pt x="8" y="0"/>
                    <a:pt x="9" y="0"/>
                    <a:pt x="9" y="1"/>
                  </a:cubicBezTo>
                  <a:cubicBezTo>
                    <a:pt x="8" y="1"/>
                    <a:pt x="8" y="1"/>
                    <a:pt x="8" y="1"/>
                  </a:cubicBezTo>
                  <a:cubicBezTo>
                    <a:pt x="8" y="1"/>
                    <a:pt x="7" y="1"/>
                    <a:pt x="6" y="1"/>
                  </a:cubicBezTo>
                  <a:cubicBezTo>
                    <a:pt x="5" y="1"/>
                    <a:pt x="4" y="1"/>
                    <a:pt x="4" y="1"/>
                  </a:cubicBezTo>
                  <a:cubicBezTo>
                    <a:pt x="4" y="1"/>
                    <a:pt x="4" y="1"/>
                    <a:pt x="4" y="1"/>
                  </a:cubicBezTo>
                  <a:cubicBezTo>
                    <a:pt x="4" y="1"/>
                    <a:pt x="5" y="1"/>
                    <a:pt x="6" y="1"/>
                  </a:cubicBezTo>
                  <a:cubicBezTo>
                    <a:pt x="7" y="1"/>
                    <a:pt x="8" y="1"/>
                    <a:pt x="8" y="1"/>
                  </a:cubicBezTo>
                  <a:cubicBezTo>
                    <a:pt x="8" y="1"/>
                    <a:pt x="8" y="1"/>
                    <a:pt x="8" y="1"/>
                  </a:cubicBezTo>
                  <a:lnTo>
                    <a:pt x="8"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0" name="Freeform 246"/>
            <p:cNvSpPr>
              <a:spLocks/>
            </p:cNvSpPr>
            <p:nvPr/>
          </p:nvSpPr>
          <p:spPr bwMode="auto">
            <a:xfrm>
              <a:off x="3184525" y="3440113"/>
              <a:ext cx="15875" cy="3175"/>
            </a:xfrm>
            <a:custGeom>
              <a:avLst/>
              <a:gdLst>
                <a:gd name="T0" fmla="*/ 4 w 9"/>
                <a:gd name="T1" fmla="*/ 2 h 2"/>
                <a:gd name="T2" fmla="*/ 0 w 9"/>
                <a:gd name="T3" fmla="*/ 2 h 2"/>
                <a:gd name="T4" fmla="*/ 0 w 9"/>
                <a:gd name="T5" fmla="*/ 1 h 2"/>
                <a:gd name="T6" fmla="*/ 2 w 9"/>
                <a:gd name="T7" fmla="*/ 1 h 2"/>
                <a:gd name="T8" fmla="*/ 6 w 9"/>
                <a:gd name="T9" fmla="*/ 0 h 2"/>
                <a:gd name="T10" fmla="*/ 9 w 9"/>
                <a:gd name="T11" fmla="*/ 1 h 2"/>
                <a:gd name="T12" fmla="*/ 8 w 9"/>
                <a:gd name="T13" fmla="*/ 1 h 2"/>
                <a:gd name="T14" fmla="*/ 6 w 9"/>
                <a:gd name="T15" fmla="*/ 1 h 2"/>
                <a:gd name="T16" fmla="*/ 2 w 9"/>
                <a:gd name="T17" fmla="*/ 1 h 2"/>
                <a:gd name="T18" fmla="*/ 2 w 9"/>
                <a:gd name="T19" fmla="*/ 2 h 2"/>
                <a:gd name="T20" fmla="*/ 4 w 9"/>
                <a:gd name="T21" fmla="*/ 2 h 2"/>
                <a:gd name="T22" fmla="*/ 7 w 9"/>
                <a:gd name="T23" fmla="*/ 2 h 2"/>
                <a:gd name="T24" fmla="*/ 6 w 9"/>
                <a:gd name="T25" fmla="*/ 2 h 2"/>
                <a:gd name="T26" fmla="*/ 5 w 9"/>
                <a:gd name="T27" fmla="*/ 2 h 2"/>
                <a:gd name="T28" fmla="*/ 4 w 9"/>
                <a:gd name="T2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2">
                  <a:moveTo>
                    <a:pt x="4" y="2"/>
                  </a:moveTo>
                  <a:cubicBezTo>
                    <a:pt x="2" y="2"/>
                    <a:pt x="1" y="2"/>
                    <a:pt x="0" y="2"/>
                  </a:cubicBezTo>
                  <a:cubicBezTo>
                    <a:pt x="0" y="2"/>
                    <a:pt x="0" y="1"/>
                    <a:pt x="0" y="1"/>
                  </a:cubicBezTo>
                  <a:cubicBezTo>
                    <a:pt x="0" y="1"/>
                    <a:pt x="1" y="1"/>
                    <a:pt x="2" y="1"/>
                  </a:cubicBezTo>
                  <a:cubicBezTo>
                    <a:pt x="3" y="1"/>
                    <a:pt x="5" y="0"/>
                    <a:pt x="6" y="0"/>
                  </a:cubicBezTo>
                  <a:cubicBezTo>
                    <a:pt x="7" y="0"/>
                    <a:pt x="8" y="0"/>
                    <a:pt x="9" y="1"/>
                  </a:cubicBezTo>
                  <a:cubicBezTo>
                    <a:pt x="8" y="1"/>
                    <a:pt x="8" y="1"/>
                    <a:pt x="8" y="1"/>
                  </a:cubicBezTo>
                  <a:cubicBezTo>
                    <a:pt x="7" y="1"/>
                    <a:pt x="6" y="1"/>
                    <a:pt x="6" y="1"/>
                  </a:cubicBezTo>
                  <a:cubicBezTo>
                    <a:pt x="4" y="1"/>
                    <a:pt x="3" y="1"/>
                    <a:pt x="2" y="1"/>
                  </a:cubicBezTo>
                  <a:cubicBezTo>
                    <a:pt x="2" y="2"/>
                    <a:pt x="2" y="2"/>
                    <a:pt x="2" y="2"/>
                  </a:cubicBezTo>
                  <a:cubicBezTo>
                    <a:pt x="2" y="2"/>
                    <a:pt x="3" y="2"/>
                    <a:pt x="4" y="2"/>
                  </a:cubicBezTo>
                  <a:cubicBezTo>
                    <a:pt x="5" y="2"/>
                    <a:pt x="6" y="2"/>
                    <a:pt x="7" y="2"/>
                  </a:cubicBezTo>
                  <a:cubicBezTo>
                    <a:pt x="6" y="2"/>
                    <a:pt x="6" y="2"/>
                    <a:pt x="6" y="2"/>
                  </a:cubicBezTo>
                  <a:cubicBezTo>
                    <a:pt x="5" y="2"/>
                    <a:pt x="5" y="2"/>
                    <a:pt x="5" y="2"/>
                  </a:cubicBezTo>
                  <a:cubicBezTo>
                    <a:pt x="5" y="2"/>
                    <a:pt x="4"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1" name="Freeform 247"/>
            <p:cNvSpPr>
              <a:spLocks/>
            </p:cNvSpPr>
            <p:nvPr/>
          </p:nvSpPr>
          <p:spPr bwMode="auto">
            <a:xfrm>
              <a:off x="3489325" y="3443288"/>
              <a:ext cx="12700" cy="1588"/>
            </a:xfrm>
            <a:custGeom>
              <a:avLst/>
              <a:gdLst>
                <a:gd name="T0" fmla="*/ 2 w 7"/>
                <a:gd name="T1" fmla="*/ 1 h 1"/>
                <a:gd name="T2" fmla="*/ 0 w 7"/>
                <a:gd name="T3" fmla="*/ 1 h 1"/>
                <a:gd name="T4" fmla="*/ 2 w 7"/>
                <a:gd name="T5" fmla="*/ 0 h 1"/>
                <a:gd name="T6" fmla="*/ 7 w 7"/>
                <a:gd name="T7" fmla="*/ 0 h 1"/>
                <a:gd name="T8" fmla="*/ 7 w 7"/>
                <a:gd name="T9" fmla="*/ 0 h 1"/>
                <a:gd name="T10" fmla="*/ 3 w 7"/>
                <a:gd name="T11" fmla="*/ 0 h 1"/>
                <a:gd name="T12" fmla="*/ 3 w 7"/>
                <a:gd name="T13" fmla="*/ 0 h 1"/>
                <a:gd name="T14" fmla="*/ 6 w 7"/>
                <a:gd name="T15" fmla="*/ 0 h 1"/>
                <a:gd name="T16" fmla="*/ 6 w 7"/>
                <a:gd name="T17" fmla="*/ 1 h 1"/>
                <a:gd name="T18" fmla="*/ 2 w 7"/>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
                  <a:moveTo>
                    <a:pt x="2" y="1"/>
                  </a:moveTo>
                  <a:cubicBezTo>
                    <a:pt x="0" y="1"/>
                    <a:pt x="0" y="1"/>
                    <a:pt x="0" y="1"/>
                  </a:cubicBezTo>
                  <a:cubicBezTo>
                    <a:pt x="1" y="1"/>
                    <a:pt x="1" y="0"/>
                    <a:pt x="2" y="0"/>
                  </a:cubicBezTo>
                  <a:cubicBezTo>
                    <a:pt x="4" y="0"/>
                    <a:pt x="5" y="0"/>
                    <a:pt x="7" y="0"/>
                  </a:cubicBezTo>
                  <a:cubicBezTo>
                    <a:pt x="7" y="0"/>
                    <a:pt x="7" y="0"/>
                    <a:pt x="7" y="0"/>
                  </a:cubicBezTo>
                  <a:cubicBezTo>
                    <a:pt x="5" y="0"/>
                    <a:pt x="4" y="0"/>
                    <a:pt x="3" y="0"/>
                  </a:cubicBezTo>
                  <a:cubicBezTo>
                    <a:pt x="3" y="0"/>
                    <a:pt x="3" y="0"/>
                    <a:pt x="3" y="0"/>
                  </a:cubicBezTo>
                  <a:cubicBezTo>
                    <a:pt x="4" y="0"/>
                    <a:pt x="5" y="0"/>
                    <a:pt x="6" y="0"/>
                  </a:cubicBezTo>
                  <a:cubicBezTo>
                    <a:pt x="6" y="1"/>
                    <a:pt x="6" y="1"/>
                    <a:pt x="6" y="1"/>
                  </a:cubicBezTo>
                  <a:cubicBezTo>
                    <a:pt x="5"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2" name="Freeform 248"/>
            <p:cNvSpPr>
              <a:spLocks/>
            </p:cNvSpPr>
            <p:nvPr/>
          </p:nvSpPr>
          <p:spPr bwMode="auto">
            <a:xfrm>
              <a:off x="3503613" y="3443288"/>
              <a:ext cx="6350" cy="1588"/>
            </a:xfrm>
            <a:custGeom>
              <a:avLst/>
              <a:gdLst>
                <a:gd name="T0" fmla="*/ 2 w 4"/>
                <a:gd name="T1" fmla="*/ 1 h 1"/>
                <a:gd name="T2" fmla="*/ 1 w 4"/>
                <a:gd name="T3" fmla="*/ 1 h 1"/>
                <a:gd name="T4" fmla="*/ 2 w 4"/>
                <a:gd name="T5" fmla="*/ 0 h 1"/>
                <a:gd name="T6" fmla="*/ 2 w 4"/>
                <a:gd name="T7" fmla="*/ 0 h 1"/>
                <a:gd name="T8" fmla="*/ 2 w 4"/>
                <a:gd name="T9" fmla="*/ 0 h 1"/>
                <a:gd name="T10" fmla="*/ 0 w 4"/>
                <a:gd name="T11" fmla="*/ 0 h 1"/>
                <a:gd name="T12" fmla="*/ 0 w 4"/>
                <a:gd name="T13" fmla="*/ 0 h 1"/>
                <a:gd name="T14" fmla="*/ 3 w 4"/>
                <a:gd name="T15" fmla="*/ 0 h 1"/>
                <a:gd name="T16" fmla="*/ 4 w 4"/>
                <a:gd name="T17" fmla="*/ 0 h 1"/>
                <a:gd name="T18" fmla="*/ 2 w 4"/>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2" y="1"/>
                  </a:moveTo>
                  <a:cubicBezTo>
                    <a:pt x="1" y="1"/>
                    <a:pt x="1" y="1"/>
                    <a:pt x="1" y="1"/>
                  </a:cubicBezTo>
                  <a:cubicBezTo>
                    <a:pt x="2" y="0"/>
                    <a:pt x="2" y="0"/>
                    <a:pt x="2" y="0"/>
                  </a:cubicBezTo>
                  <a:cubicBezTo>
                    <a:pt x="2" y="0"/>
                    <a:pt x="2" y="0"/>
                    <a:pt x="2" y="0"/>
                  </a:cubicBezTo>
                  <a:cubicBezTo>
                    <a:pt x="2" y="0"/>
                    <a:pt x="2" y="0"/>
                    <a:pt x="2" y="0"/>
                  </a:cubicBezTo>
                  <a:cubicBezTo>
                    <a:pt x="2" y="0"/>
                    <a:pt x="1" y="0"/>
                    <a:pt x="0" y="0"/>
                  </a:cubicBezTo>
                  <a:cubicBezTo>
                    <a:pt x="0" y="0"/>
                    <a:pt x="0" y="0"/>
                    <a:pt x="0" y="0"/>
                  </a:cubicBezTo>
                  <a:cubicBezTo>
                    <a:pt x="1" y="0"/>
                    <a:pt x="2" y="0"/>
                    <a:pt x="3" y="0"/>
                  </a:cubicBezTo>
                  <a:cubicBezTo>
                    <a:pt x="4" y="0"/>
                    <a:pt x="4" y="0"/>
                    <a:pt x="4" y="0"/>
                  </a:cubicBezTo>
                  <a:cubicBezTo>
                    <a:pt x="4" y="0"/>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3" name="Freeform 249"/>
            <p:cNvSpPr>
              <a:spLocks/>
            </p:cNvSpPr>
            <p:nvPr/>
          </p:nvSpPr>
          <p:spPr bwMode="auto">
            <a:xfrm>
              <a:off x="3690938" y="3443288"/>
              <a:ext cx="11113" cy="1588"/>
            </a:xfrm>
            <a:custGeom>
              <a:avLst/>
              <a:gdLst>
                <a:gd name="T0" fmla="*/ 1 w 6"/>
                <a:gd name="T1" fmla="*/ 1 h 1"/>
                <a:gd name="T2" fmla="*/ 0 w 6"/>
                <a:gd name="T3" fmla="*/ 1 h 1"/>
                <a:gd name="T4" fmla="*/ 1 w 6"/>
                <a:gd name="T5" fmla="*/ 0 h 1"/>
                <a:gd name="T6" fmla="*/ 6 w 6"/>
                <a:gd name="T7" fmla="*/ 0 h 1"/>
                <a:gd name="T8" fmla="*/ 6 w 6"/>
                <a:gd name="T9" fmla="*/ 0 h 1"/>
                <a:gd name="T10" fmla="*/ 2 w 6"/>
                <a:gd name="T11" fmla="*/ 0 h 1"/>
                <a:gd name="T12" fmla="*/ 2 w 6"/>
                <a:gd name="T13" fmla="*/ 0 h 1"/>
                <a:gd name="T14" fmla="*/ 5 w 6"/>
                <a:gd name="T15" fmla="*/ 0 h 1"/>
                <a:gd name="T16" fmla="*/ 5 w 6"/>
                <a:gd name="T17" fmla="*/ 1 h 1"/>
                <a:gd name="T18" fmla="*/ 2 w 6"/>
                <a:gd name="T19" fmla="*/ 1 h 1"/>
                <a:gd name="T20" fmla="*/ 1 w 6"/>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1">
                  <a:moveTo>
                    <a:pt x="1" y="1"/>
                  </a:moveTo>
                  <a:cubicBezTo>
                    <a:pt x="1" y="1"/>
                    <a:pt x="0" y="1"/>
                    <a:pt x="0" y="1"/>
                  </a:cubicBezTo>
                  <a:cubicBezTo>
                    <a:pt x="1" y="0"/>
                    <a:pt x="1" y="0"/>
                    <a:pt x="1" y="0"/>
                  </a:cubicBezTo>
                  <a:cubicBezTo>
                    <a:pt x="3" y="0"/>
                    <a:pt x="4" y="0"/>
                    <a:pt x="6" y="0"/>
                  </a:cubicBezTo>
                  <a:cubicBezTo>
                    <a:pt x="6" y="0"/>
                    <a:pt x="6" y="0"/>
                    <a:pt x="6" y="0"/>
                  </a:cubicBezTo>
                  <a:cubicBezTo>
                    <a:pt x="5" y="0"/>
                    <a:pt x="4" y="0"/>
                    <a:pt x="2" y="0"/>
                  </a:cubicBezTo>
                  <a:cubicBezTo>
                    <a:pt x="2" y="0"/>
                    <a:pt x="2" y="0"/>
                    <a:pt x="2" y="0"/>
                  </a:cubicBezTo>
                  <a:cubicBezTo>
                    <a:pt x="3" y="0"/>
                    <a:pt x="4" y="0"/>
                    <a:pt x="5" y="0"/>
                  </a:cubicBezTo>
                  <a:cubicBezTo>
                    <a:pt x="5" y="1"/>
                    <a:pt x="5" y="1"/>
                    <a:pt x="5" y="1"/>
                  </a:cubicBezTo>
                  <a:cubicBezTo>
                    <a:pt x="4" y="1"/>
                    <a:pt x="3" y="1"/>
                    <a:pt x="2" y="1"/>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4" name="Freeform 250"/>
            <p:cNvSpPr>
              <a:spLocks/>
            </p:cNvSpPr>
            <p:nvPr/>
          </p:nvSpPr>
          <p:spPr bwMode="auto">
            <a:xfrm>
              <a:off x="3702050" y="3443288"/>
              <a:ext cx="12700" cy="1588"/>
            </a:xfrm>
            <a:custGeom>
              <a:avLst/>
              <a:gdLst>
                <a:gd name="T0" fmla="*/ 6 w 7"/>
                <a:gd name="T1" fmla="*/ 1 h 1"/>
                <a:gd name="T2" fmla="*/ 0 w 7"/>
                <a:gd name="T3" fmla="*/ 1 h 1"/>
                <a:gd name="T4" fmla="*/ 0 w 7"/>
                <a:gd name="T5" fmla="*/ 1 h 1"/>
                <a:gd name="T6" fmla="*/ 3 w 7"/>
                <a:gd name="T7" fmla="*/ 1 h 1"/>
                <a:gd name="T8" fmla="*/ 4 w 7"/>
                <a:gd name="T9" fmla="*/ 0 h 1"/>
                <a:gd name="T10" fmla="*/ 5 w 7"/>
                <a:gd name="T11" fmla="*/ 0 h 1"/>
                <a:gd name="T12" fmla="*/ 5 w 7"/>
                <a:gd name="T13" fmla="*/ 0 h 1"/>
                <a:gd name="T14" fmla="*/ 5 w 7"/>
                <a:gd name="T15" fmla="*/ 0 h 1"/>
                <a:gd name="T16" fmla="*/ 4 w 7"/>
                <a:gd name="T17" fmla="*/ 0 h 1"/>
                <a:gd name="T18" fmla="*/ 3 w 7"/>
                <a:gd name="T19" fmla="*/ 0 h 1"/>
                <a:gd name="T20" fmla="*/ 2 w 7"/>
                <a:gd name="T21" fmla="*/ 0 h 1"/>
                <a:gd name="T22" fmla="*/ 1 w 7"/>
                <a:gd name="T23" fmla="*/ 0 h 1"/>
                <a:gd name="T24" fmla="*/ 3 w 7"/>
                <a:gd name="T25" fmla="*/ 0 h 1"/>
                <a:gd name="T26" fmla="*/ 4 w 7"/>
                <a:gd name="T27" fmla="*/ 0 h 1"/>
                <a:gd name="T28" fmla="*/ 6 w 7"/>
                <a:gd name="T29" fmla="*/ 0 h 1"/>
                <a:gd name="T30" fmla="*/ 7 w 7"/>
                <a:gd name="T31" fmla="*/ 0 h 1"/>
                <a:gd name="T32" fmla="*/ 6 w 7"/>
                <a:gd name="T33" fmla="*/ 0 h 1"/>
                <a:gd name="T34" fmla="*/ 5 w 7"/>
                <a:gd name="T35" fmla="*/ 0 h 1"/>
                <a:gd name="T36" fmla="*/ 4 w 7"/>
                <a:gd name="T37" fmla="*/ 1 h 1"/>
                <a:gd name="T38" fmla="*/ 2 w 7"/>
                <a:gd name="T39" fmla="*/ 1 h 1"/>
                <a:gd name="T40" fmla="*/ 2 w 7"/>
                <a:gd name="T41" fmla="*/ 1 h 1"/>
                <a:gd name="T42" fmla="*/ 6 w 7"/>
                <a:gd name="T4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1">
                  <a:moveTo>
                    <a:pt x="6" y="1"/>
                  </a:moveTo>
                  <a:cubicBezTo>
                    <a:pt x="4" y="1"/>
                    <a:pt x="2" y="1"/>
                    <a:pt x="0" y="1"/>
                  </a:cubicBezTo>
                  <a:cubicBezTo>
                    <a:pt x="0" y="1"/>
                    <a:pt x="0" y="1"/>
                    <a:pt x="0" y="1"/>
                  </a:cubicBezTo>
                  <a:cubicBezTo>
                    <a:pt x="1" y="1"/>
                    <a:pt x="2" y="1"/>
                    <a:pt x="3" y="1"/>
                  </a:cubicBezTo>
                  <a:cubicBezTo>
                    <a:pt x="3" y="0"/>
                    <a:pt x="4" y="0"/>
                    <a:pt x="4" y="0"/>
                  </a:cubicBezTo>
                  <a:cubicBezTo>
                    <a:pt x="5" y="0"/>
                    <a:pt x="5" y="0"/>
                    <a:pt x="5" y="0"/>
                  </a:cubicBezTo>
                  <a:cubicBezTo>
                    <a:pt x="5" y="0"/>
                    <a:pt x="5" y="0"/>
                    <a:pt x="5" y="0"/>
                  </a:cubicBezTo>
                  <a:cubicBezTo>
                    <a:pt x="5" y="0"/>
                    <a:pt x="5" y="0"/>
                    <a:pt x="5" y="0"/>
                  </a:cubicBezTo>
                  <a:cubicBezTo>
                    <a:pt x="4" y="0"/>
                    <a:pt x="4" y="0"/>
                    <a:pt x="4" y="0"/>
                  </a:cubicBezTo>
                  <a:cubicBezTo>
                    <a:pt x="3" y="0"/>
                    <a:pt x="3" y="0"/>
                    <a:pt x="3" y="0"/>
                  </a:cubicBezTo>
                  <a:cubicBezTo>
                    <a:pt x="2" y="0"/>
                    <a:pt x="2" y="0"/>
                    <a:pt x="2" y="0"/>
                  </a:cubicBezTo>
                  <a:cubicBezTo>
                    <a:pt x="1" y="0"/>
                    <a:pt x="1" y="0"/>
                    <a:pt x="1" y="0"/>
                  </a:cubicBezTo>
                  <a:cubicBezTo>
                    <a:pt x="2" y="0"/>
                    <a:pt x="2" y="0"/>
                    <a:pt x="3" y="0"/>
                  </a:cubicBezTo>
                  <a:cubicBezTo>
                    <a:pt x="3" y="0"/>
                    <a:pt x="4" y="0"/>
                    <a:pt x="4" y="0"/>
                  </a:cubicBezTo>
                  <a:cubicBezTo>
                    <a:pt x="5" y="0"/>
                    <a:pt x="6" y="0"/>
                    <a:pt x="6" y="0"/>
                  </a:cubicBezTo>
                  <a:cubicBezTo>
                    <a:pt x="7" y="0"/>
                    <a:pt x="7" y="0"/>
                    <a:pt x="7" y="0"/>
                  </a:cubicBezTo>
                  <a:cubicBezTo>
                    <a:pt x="6" y="0"/>
                    <a:pt x="6" y="0"/>
                    <a:pt x="6" y="0"/>
                  </a:cubicBezTo>
                  <a:cubicBezTo>
                    <a:pt x="5" y="0"/>
                    <a:pt x="5" y="0"/>
                    <a:pt x="5" y="0"/>
                  </a:cubicBezTo>
                  <a:cubicBezTo>
                    <a:pt x="5" y="0"/>
                    <a:pt x="4" y="1"/>
                    <a:pt x="4" y="1"/>
                  </a:cubicBezTo>
                  <a:cubicBezTo>
                    <a:pt x="3" y="1"/>
                    <a:pt x="2" y="1"/>
                    <a:pt x="2" y="1"/>
                  </a:cubicBezTo>
                  <a:cubicBezTo>
                    <a:pt x="2" y="1"/>
                    <a:pt x="2" y="1"/>
                    <a:pt x="2" y="1"/>
                  </a:cubicBezTo>
                  <a:cubicBezTo>
                    <a:pt x="3" y="1"/>
                    <a:pt x="5" y="1"/>
                    <a:pt x="6"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5" name="Freeform 251"/>
            <p:cNvSpPr>
              <a:spLocks/>
            </p:cNvSpPr>
            <p:nvPr/>
          </p:nvSpPr>
          <p:spPr bwMode="auto">
            <a:xfrm>
              <a:off x="3892550" y="3443288"/>
              <a:ext cx="11113" cy="1588"/>
            </a:xfrm>
            <a:custGeom>
              <a:avLst/>
              <a:gdLst>
                <a:gd name="T0" fmla="*/ 2 w 6"/>
                <a:gd name="T1" fmla="*/ 1 h 1"/>
                <a:gd name="T2" fmla="*/ 0 w 6"/>
                <a:gd name="T3" fmla="*/ 1 h 1"/>
                <a:gd name="T4" fmla="*/ 1 w 6"/>
                <a:gd name="T5" fmla="*/ 0 h 1"/>
                <a:gd name="T6" fmla="*/ 6 w 6"/>
                <a:gd name="T7" fmla="*/ 0 h 1"/>
                <a:gd name="T8" fmla="*/ 6 w 6"/>
                <a:gd name="T9" fmla="*/ 0 h 1"/>
                <a:gd name="T10" fmla="*/ 3 w 6"/>
                <a:gd name="T11" fmla="*/ 0 h 1"/>
                <a:gd name="T12" fmla="*/ 2 w 6"/>
                <a:gd name="T13" fmla="*/ 0 h 1"/>
                <a:gd name="T14" fmla="*/ 6 w 6"/>
                <a:gd name="T15" fmla="*/ 0 h 1"/>
                <a:gd name="T16" fmla="*/ 6 w 6"/>
                <a:gd name="T17" fmla="*/ 1 h 1"/>
                <a:gd name="T18" fmla="*/ 2 w 6"/>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1">
                  <a:moveTo>
                    <a:pt x="2" y="1"/>
                  </a:moveTo>
                  <a:cubicBezTo>
                    <a:pt x="1" y="1"/>
                    <a:pt x="1" y="1"/>
                    <a:pt x="0" y="1"/>
                  </a:cubicBezTo>
                  <a:cubicBezTo>
                    <a:pt x="1" y="0"/>
                    <a:pt x="1" y="0"/>
                    <a:pt x="1" y="0"/>
                  </a:cubicBezTo>
                  <a:cubicBezTo>
                    <a:pt x="3" y="0"/>
                    <a:pt x="5" y="0"/>
                    <a:pt x="6" y="0"/>
                  </a:cubicBezTo>
                  <a:cubicBezTo>
                    <a:pt x="6" y="0"/>
                    <a:pt x="6" y="0"/>
                    <a:pt x="6" y="0"/>
                  </a:cubicBezTo>
                  <a:cubicBezTo>
                    <a:pt x="5" y="0"/>
                    <a:pt x="4" y="0"/>
                    <a:pt x="3" y="0"/>
                  </a:cubicBezTo>
                  <a:cubicBezTo>
                    <a:pt x="2" y="0"/>
                    <a:pt x="2" y="0"/>
                    <a:pt x="2" y="0"/>
                  </a:cubicBezTo>
                  <a:cubicBezTo>
                    <a:pt x="3" y="0"/>
                    <a:pt x="5" y="0"/>
                    <a:pt x="6" y="0"/>
                  </a:cubicBezTo>
                  <a:cubicBezTo>
                    <a:pt x="6" y="1"/>
                    <a:pt x="6" y="1"/>
                    <a:pt x="6" y="1"/>
                  </a:cubicBezTo>
                  <a:cubicBezTo>
                    <a:pt x="4"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6" name="Freeform 252"/>
            <p:cNvSpPr>
              <a:spLocks/>
            </p:cNvSpPr>
            <p:nvPr/>
          </p:nvSpPr>
          <p:spPr bwMode="auto">
            <a:xfrm>
              <a:off x="3903663" y="3443288"/>
              <a:ext cx="12700" cy="1588"/>
            </a:xfrm>
            <a:custGeom>
              <a:avLst/>
              <a:gdLst>
                <a:gd name="T0" fmla="*/ 7 w 7"/>
                <a:gd name="T1" fmla="*/ 0 h 1"/>
                <a:gd name="T2" fmla="*/ 6 w 7"/>
                <a:gd name="T3" fmla="*/ 0 h 1"/>
                <a:gd name="T4" fmla="*/ 5 w 7"/>
                <a:gd name="T5" fmla="*/ 0 h 1"/>
                <a:gd name="T6" fmla="*/ 5 w 7"/>
                <a:gd name="T7" fmla="*/ 0 h 1"/>
                <a:gd name="T8" fmla="*/ 6 w 7"/>
                <a:gd name="T9" fmla="*/ 0 h 1"/>
                <a:gd name="T10" fmla="*/ 7 w 7"/>
                <a:gd name="T11" fmla="*/ 1 h 1"/>
                <a:gd name="T12" fmla="*/ 6 w 7"/>
                <a:gd name="T13" fmla="*/ 1 h 1"/>
                <a:gd name="T14" fmla="*/ 3 w 7"/>
                <a:gd name="T15" fmla="*/ 1 h 1"/>
                <a:gd name="T16" fmla="*/ 0 w 7"/>
                <a:gd name="T17" fmla="*/ 1 h 1"/>
                <a:gd name="T18" fmla="*/ 1 w 7"/>
                <a:gd name="T19" fmla="*/ 1 h 1"/>
                <a:gd name="T20" fmla="*/ 2 w 7"/>
                <a:gd name="T21" fmla="*/ 1 h 1"/>
                <a:gd name="T22" fmla="*/ 3 w 7"/>
                <a:gd name="T23" fmla="*/ 1 h 1"/>
                <a:gd name="T24" fmla="*/ 5 w 7"/>
                <a:gd name="T25" fmla="*/ 1 h 1"/>
                <a:gd name="T26" fmla="*/ 5 w 7"/>
                <a:gd name="T27" fmla="*/ 1 h 1"/>
                <a:gd name="T28" fmla="*/ 5 w 7"/>
                <a:gd name="T29" fmla="*/ 1 h 1"/>
                <a:gd name="T30" fmla="*/ 3 w 7"/>
                <a:gd name="T31" fmla="*/ 0 h 1"/>
                <a:gd name="T32" fmla="*/ 2 w 7"/>
                <a:gd name="T33" fmla="*/ 0 h 1"/>
                <a:gd name="T34" fmla="*/ 2 w 7"/>
                <a:gd name="T35" fmla="*/ 0 h 1"/>
                <a:gd name="T36" fmla="*/ 3 w 7"/>
                <a:gd name="T37" fmla="*/ 0 h 1"/>
                <a:gd name="T38" fmla="*/ 5 w 7"/>
                <a:gd name="T39" fmla="*/ 0 h 1"/>
                <a:gd name="T40" fmla="*/ 5 w 7"/>
                <a:gd name="T41" fmla="*/ 0 h 1"/>
                <a:gd name="T42" fmla="*/ 4 w 7"/>
                <a:gd name="T43" fmla="*/ 0 h 1"/>
                <a:gd name="T44" fmla="*/ 3 w 7"/>
                <a:gd name="T45" fmla="*/ 0 h 1"/>
                <a:gd name="T46" fmla="*/ 2 w 7"/>
                <a:gd name="T47" fmla="*/ 0 h 1"/>
                <a:gd name="T48" fmla="*/ 1 w 7"/>
                <a:gd name="T49" fmla="*/ 0 h 1"/>
                <a:gd name="T50" fmla="*/ 4 w 7"/>
                <a:gd name="T51" fmla="*/ 0 h 1"/>
                <a:gd name="T52" fmla="*/ 6 w 7"/>
                <a:gd name="T53" fmla="*/ 0 h 1"/>
                <a:gd name="T54" fmla="*/ 7 w 7"/>
                <a:gd name="T5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 h="1">
                  <a:moveTo>
                    <a:pt x="7" y="0"/>
                  </a:moveTo>
                  <a:cubicBezTo>
                    <a:pt x="6" y="0"/>
                    <a:pt x="6" y="0"/>
                    <a:pt x="6" y="0"/>
                  </a:cubicBezTo>
                  <a:cubicBezTo>
                    <a:pt x="6" y="0"/>
                    <a:pt x="5" y="0"/>
                    <a:pt x="5" y="0"/>
                  </a:cubicBezTo>
                  <a:cubicBezTo>
                    <a:pt x="5" y="0"/>
                    <a:pt x="5" y="0"/>
                    <a:pt x="5" y="0"/>
                  </a:cubicBezTo>
                  <a:cubicBezTo>
                    <a:pt x="5" y="0"/>
                    <a:pt x="6" y="0"/>
                    <a:pt x="6" y="0"/>
                  </a:cubicBezTo>
                  <a:cubicBezTo>
                    <a:pt x="7" y="1"/>
                    <a:pt x="7" y="1"/>
                    <a:pt x="7" y="1"/>
                  </a:cubicBezTo>
                  <a:cubicBezTo>
                    <a:pt x="7" y="1"/>
                    <a:pt x="6" y="1"/>
                    <a:pt x="6" y="1"/>
                  </a:cubicBezTo>
                  <a:cubicBezTo>
                    <a:pt x="5" y="1"/>
                    <a:pt x="4" y="1"/>
                    <a:pt x="3" y="1"/>
                  </a:cubicBezTo>
                  <a:cubicBezTo>
                    <a:pt x="2" y="1"/>
                    <a:pt x="1" y="1"/>
                    <a:pt x="0" y="1"/>
                  </a:cubicBezTo>
                  <a:cubicBezTo>
                    <a:pt x="1" y="1"/>
                    <a:pt x="1" y="1"/>
                    <a:pt x="1" y="1"/>
                  </a:cubicBezTo>
                  <a:cubicBezTo>
                    <a:pt x="2" y="1"/>
                    <a:pt x="2" y="1"/>
                    <a:pt x="2" y="1"/>
                  </a:cubicBezTo>
                  <a:cubicBezTo>
                    <a:pt x="3" y="1"/>
                    <a:pt x="3" y="1"/>
                    <a:pt x="3" y="1"/>
                  </a:cubicBezTo>
                  <a:cubicBezTo>
                    <a:pt x="4" y="1"/>
                    <a:pt x="5" y="1"/>
                    <a:pt x="5" y="1"/>
                  </a:cubicBezTo>
                  <a:cubicBezTo>
                    <a:pt x="5" y="1"/>
                    <a:pt x="5" y="1"/>
                    <a:pt x="5" y="1"/>
                  </a:cubicBezTo>
                  <a:cubicBezTo>
                    <a:pt x="5" y="1"/>
                    <a:pt x="5" y="1"/>
                    <a:pt x="5" y="1"/>
                  </a:cubicBezTo>
                  <a:cubicBezTo>
                    <a:pt x="5" y="1"/>
                    <a:pt x="4" y="0"/>
                    <a:pt x="3" y="0"/>
                  </a:cubicBezTo>
                  <a:cubicBezTo>
                    <a:pt x="2" y="0"/>
                    <a:pt x="2" y="0"/>
                    <a:pt x="2" y="0"/>
                  </a:cubicBezTo>
                  <a:cubicBezTo>
                    <a:pt x="2" y="0"/>
                    <a:pt x="2" y="0"/>
                    <a:pt x="2" y="0"/>
                  </a:cubicBezTo>
                  <a:cubicBezTo>
                    <a:pt x="3" y="0"/>
                    <a:pt x="3" y="0"/>
                    <a:pt x="3" y="0"/>
                  </a:cubicBezTo>
                  <a:cubicBezTo>
                    <a:pt x="5" y="0"/>
                    <a:pt x="5" y="0"/>
                    <a:pt x="5" y="0"/>
                  </a:cubicBezTo>
                  <a:cubicBezTo>
                    <a:pt x="5" y="0"/>
                    <a:pt x="5" y="0"/>
                    <a:pt x="5" y="0"/>
                  </a:cubicBezTo>
                  <a:cubicBezTo>
                    <a:pt x="5" y="0"/>
                    <a:pt x="5" y="0"/>
                    <a:pt x="4" y="0"/>
                  </a:cubicBezTo>
                  <a:cubicBezTo>
                    <a:pt x="3" y="0"/>
                    <a:pt x="3" y="0"/>
                    <a:pt x="3" y="0"/>
                  </a:cubicBezTo>
                  <a:cubicBezTo>
                    <a:pt x="2" y="0"/>
                    <a:pt x="2" y="0"/>
                    <a:pt x="2" y="0"/>
                  </a:cubicBezTo>
                  <a:cubicBezTo>
                    <a:pt x="1" y="0"/>
                    <a:pt x="1" y="0"/>
                    <a:pt x="1" y="0"/>
                  </a:cubicBezTo>
                  <a:cubicBezTo>
                    <a:pt x="2" y="0"/>
                    <a:pt x="3" y="0"/>
                    <a:pt x="4" y="0"/>
                  </a:cubicBezTo>
                  <a:cubicBezTo>
                    <a:pt x="5" y="0"/>
                    <a:pt x="6" y="0"/>
                    <a:pt x="6" y="0"/>
                  </a:cubicBez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7" name="Freeform 253"/>
            <p:cNvSpPr>
              <a:spLocks/>
            </p:cNvSpPr>
            <p:nvPr/>
          </p:nvSpPr>
          <p:spPr bwMode="auto">
            <a:xfrm>
              <a:off x="4095750" y="3443288"/>
              <a:ext cx="11113" cy="1588"/>
            </a:xfrm>
            <a:custGeom>
              <a:avLst/>
              <a:gdLst>
                <a:gd name="T0" fmla="*/ 1 w 6"/>
                <a:gd name="T1" fmla="*/ 1 h 1"/>
                <a:gd name="T2" fmla="*/ 0 w 6"/>
                <a:gd name="T3" fmla="*/ 1 h 1"/>
                <a:gd name="T4" fmla="*/ 1 w 6"/>
                <a:gd name="T5" fmla="*/ 0 h 1"/>
                <a:gd name="T6" fmla="*/ 6 w 6"/>
                <a:gd name="T7" fmla="*/ 0 h 1"/>
                <a:gd name="T8" fmla="*/ 6 w 6"/>
                <a:gd name="T9" fmla="*/ 0 h 1"/>
                <a:gd name="T10" fmla="*/ 2 w 6"/>
                <a:gd name="T11" fmla="*/ 0 h 1"/>
                <a:gd name="T12" fmla="*/ 2 w 6"/>
                <a:gd name="T13" fmla="*/ 0 h 1"/>
                <a:gd name="T14" fmla="*/ 5 w 6"/>
                <a:gd name="T15" fmla="*/ 0 h 1"/>
                <a:gd name="T16" fmla="*/ 5 w 6"/>
                <a:gd name="T17" fmla="*/ 1 h 1"/>
                <a:gd name="T18" fmla="*/ 2 w 6"/>
                <a:gd name="T19" fmla="*/ 1 h 1"/>
                <a:gd name="T20" fmla="*/ 1 w 6"/>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1">
                  <a:moveTo>
                    <a:pt x="1" y="1"/>
                  </a:moveTo>
                  <a:cubicBezTo>
                    <a:pt x="1" y="1"/>
                    <a:pt x="0" y="1"/>
                    <a:pt x="0" y="1"/>
                  </a:cubicBezTo>
                  <a:cubicBezTo>
                    <a:pt x="1" y="0"/>
                    <a:pt x="1" y="0"/>
                    <a:pt x="1" y="0"/>
                  </a:cubicBezTo>
                  <a:cubicBezTo>
                    <a:pt x="2" y="0"/>
                    <a:pt x="4" y="0"/>
                    <a:pt x="6" y="0"/>
                  </a:cubicBezTo>
                  <a:cubicBezTo>
                    <a:pt x="6" y="0"/>
                    <a:pt x="6" y="0"/>
                    <a:pt x="6" y="0"/>
                  </a:cubicBezTo>
                  <a:cubicBezTo>
                    <a:pt x="4" y="0"/>
                    <a:pt x="3" y="0"/>
                    <a:pt x="2" y="0"/>
                  </a:cubicBezTo>
                  <a:cubicBezTo>
                    <a:pt x="2" y="0"/>
                    <a:pt x="2" y="0"/>
                    <a:pt x="2" y="0"/>
                  </a:cubicBezTo>
                  <a:cubicBezTo>
                    <a:pt x="3" y="0"/>
                    <a:pt x="4" y="0"/>
                    <a:pt x="5" y="0"/>
                  </a:cubicBezTo>
                  <a:cubicBezTo>
                    <a:pt x="5" y="1"/>
                    <a:pt x="5" y="1"/>
                    <a:pt x="5" y="1"/>
                  </a:cubicBezTo>
                  <a:cubicBezTo>
                    <a:pt x="4" y="1"/>
                    <a:pt x="3" y="1"/>
                    <a:pt x="2" y="1"/>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8" name="Freeform 254"/>
            <p:cNvSpPr>
              <a:spLocks noEditPoints="1"/>
            </p:cNvSpPr>
            <p:nvPr/>
          </p:nvSpPr>
          <p:spPr bwMode="auto">
            <a:xfrm>
              <a:off x="4106863" y="3443288"/>
              <a:ext cx="12700" cy="1588"/>
            </a:xfrm>
            <a:custGeom>
              <a:avLst/>
              <a:gdLst>
                <a:gd name="T0" fmla="*/ 7 w 7"/>
                <a:gd name="T1" fmla="*/ 1 h 1"/>
                <a:gd name="T2" fmla="*/ 5 w 7"/>
                <a:gd name="T3" fmla="*/ 1 h 1"/>
                <a:gd name="T4" fmla="*/ 5 w 7"/>
                <a:gd name="T5" fmla="*/ 1 h 1"/>
                <a:gd name="T6" fmla="*/ 4 w 7"/>
                <a:gd name="T7" fmla="*/ 1 h 1"/>
                <a:gd name="T8" fmla="*/ 4 w 7"/>
                <a:gd name="T9" fmla="*/ 1 h 1"/>
                <a:gd name="T10" fmla="*/ 0 w 7"/>
                <a:gd name="T11" fmla="*/ 1 h 1"/>
                <a:gd name="T12" fmla="*/ 0 w 7"/>
                <a:gd name="T13" fmla="*/ 1 h 1"/>
                <a:gd name="T14" fmla="*/ 4 w 7"/>
                <a:gd name="T15" fmla="*/ 0 h 1"/>
                <a:gd name="T16" fmla="*/ 6 w 7"/>
                <a:gd name="T17" fmla="*/ 0 h 1"/>
                <a:gd name="T18" fmla="*/ 5 w 7"/>
                <a:gd name="T19" fmla="*/ 1 h 1"/>
                <a:gd name="T20" fmla="*/ 7 w 7"/>
                <a:gd name="T21" fmla="*/ 1 h 1"/>
                <a:gd name="T22" fmla="*/ 4 w 7"/>
                <a:gd name="T23" fmla="*/ 1 h 1"/>
                <a:gd name="T24" fmla="*/ 4 w 7"/>
                <a:gd name="T25" fmla="*/ 0 h 1"/>
                <a:gd name="T26" fmla="*/ 4 w 7"/>
                <a:gd name="T27" fmla="*/ 0 h 1"/>
                <a:gd name="T28" fmla="*/ 4 w 7"/>
                <a:gd name="T29" fmla="*/ 0 h 1"/>
                <a:gd name="T30" fmla="*/ 4 w 7"/>
                <a:gd name="T31" fmla="*/ 0 h 1"/>
                <a:gd name="T32" fmla="*/ 1 w 7"/>
                <a:gd name="T33" fmla="*/ 1 h 1"/>
                <a:gd name="T34" fmla="*/ 4 w 7"/>
                <a:gd name="T35"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1">
                  <a:moveTo>
                    <a:pt x="7" y="1"/>
                  </a:moveTo>
                  <a:cubicBezTo>
                    <a:pt x="5" y="1"/>
                    <a:pt x="5" y="1"/>
                    <a:pt x="5" y="1"/>
                  </a:cubicBezTo>
                  <a:cubicBezTo>
                    <a:pt x="5" y="1"/>
                    <a:pt x="5" y="1"/>
                    <a:pt x="5" y="1"/>
                  </a:cubicBezTo>
                  <a:cubicBezTo>
                    <a:pt x="4" y="1"/>
                    <a:pt x="4" y="1"/>
                    <a:pt x="4" y="1"/>
                  </a:cubicBezTo>
                  <a:cubicBezTo>
                    <a:pt x="4" y="1"/>
                    <a:pt x="4" y="1"/>
                    <a:pt x="4" y="1"/>
                  </a:cubicBezTo>
                  <a:cubicBezTo>
                    <a:pt x="3" y="1"/>
                    <a:pt x="1" y="1"/>
                    <a:pt x="0" y="1"/>
                  </a:cubicBezTo>
                  <a:cubicBezTo>
                    <a:pt x="0" y="1"/>
                    <a:pt x="0" y="1"/>
                    <a:pt x="0" y="1"/>
                  </a:cubicBezTo>
                  <a:cubicBezTo>
                    <a:pt x="1" y="0"/>
                    <a:pt x="3" y="0"/>
                    <a:pt x="4" y="0"/>
                  </a:cubicBezTo>
                  <a:cubicBezTo>
                    <a:pt x="6" y="0"/>
                    <a:pt x="6" y="0"/>
                    <a:pt x="6" y="0"/>
                  </a:cubicBezTo>
                  <a:cubicBezTo>
                    <a:pt x="5" y="1"/>
                    <a:pt x="5" y="1"/>
                    <a:pt x="5" y="1"/>
                  </a:cubicBezTo>
                  <a:cubicBezTo>
                    <a:pt x="7" y="1"/>
                    <a:pt x="7" y="1"/>
                    <a:pt x="7" y="1"/>
                  </a:cubicBezTo>
                  <a:close/>
                  <a:moveTo>
                    <a:pt x="4" y="1"/>
                  </a:moveTo>
                  <a:cubicBezTo>
                    <a:pt x="4" y="0"/>
                    <a:pt x="4" y="0"/>
                    <a:pt x="4" y="0"/>
                  </a:cubicBezTo>
                  <a:cubicBezTo>
                    <a:pt x="4" y="0"/>
                    <a:pt x="4" y="0"/>
                    <a:pt x="4" y="0"/>
                  </a:cubicBezTo>
                  <a:cubicBezTo>
                    <a:pt x="4" y="0"/>
                    <a:pt x="4" y="0"/>
                    <a:pt x="4" y="0"/>
                  </a:cubicBezTo>
                  <a:cubicBezTo>
                    <a:pt x="4" y="0"/>
                    <a:pt x="4" y="0"/>
                    <a:pt x="4" y="0"/>
                  </a:cubicBezTo>
                  <a:cubicBezTo>
                    <a:pt x="3" y="0"/>
                    <a:pt x="2" y="0"/>
                    <a:pt x="1" y="1"/>
                  </a:cubicBezTo>
                  <a:cubicBezTo>
                    <a:pt x="2"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9" name="Freeform 255"/>
            <p:cNvSpPr>
              <a:spLocks/>
            </p:cNvSpPr>
            <p:nvPr/>
          </p:nvSpPr>
          <p:spPr bwMode="auto">
            <a:xfrm>
              <a:off x="4295775" y="3443288"/>
              <a:ext cx="11113" cy="1588"/>
            </a:xfrm>
            <a:custGeom>
              <a:avLst/>
              <a:gdLst>
                <a:gd name="T0" fmla="*/ 2 w 6"/>
                <a:gd name="T1" fmla="*/ 1 h 1"/>
                <a:gd name="T2" fmla="*/ 0 w 6"/>
                <a:gd name="T3" fmla="*/ 1 h 1"/>
                <a:gd name="T4" fmla="*/ 1 w 6"/>
                <a:gd name="T5" fmla="*/ 0 h 1"/>
                <a:gd name="T6" fmla="*/ 6 w 6"/>
                <a:gd name="T7" fmla="*/ 0 h 1"/>
                <a:gd name="T8" fmla="*/ 6 w 6"/>
                <a:gd name="T9" fmla="*/ 0 h 1"/>
                <a:gd name="T10" fmla="*/ 2 w 6"/>
                <a:gd name="T11" fmla="*/ 0 h 1"/>
                <a:gd name="T12" fmla="*/ 2 w 6"/>
                <a:gd name="T13" fmla="*/ 0 h 1"/>
                <a:gd name="T14" fmla="*/ 6 w 6"/>
                <a:gd name="T15" fmla="*/ 0 h 1"/>
                <a:gd name="T16" fmla="*/ 5 w 6"/>
                <a:gd name="T17" fmla="*/ 1 h 1"/>
                <a:gd name="T18" fmla="*/ 2 w 6"/>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1">
                  <a:moveTo>
                    <a:pt x="2" y="1"/>
                  </a:moveTo>
                  <a:cubicBezTo>
                    <a:pt x="1" y="1"/>
                    <a:pt x="1" y="1"/>
                    <a:pt x="0" y="1"/>
                  </a:cubicBezTo>
                  <a:cubicBezTo>
                    <a:pt x="1" y="0"/>
                    <a:pt x="1" y="0"/>
                    <a:pt x="1" y="0"/>
                  </a:cubicBezTo>
                  <a:cubicBezTo>
                    <a:pt x="3" y="0"/>
                    <a:pt x="4" y="0"/>
                    <a:pt x="6" y="0"/>
                  </a:cubicBezTo>
                  <a:cubicBezTo>
                    <a:pt x="6" y="0"/>
                    <a:pt x="6" y="0"/>
                    <a:pt x="6" y="0"/>
                  </a:cubicBezTo>
                  <a:cubicBezTo>
                    <a:pt x="5" y="0"/>
                    <a:pt x="3" y="0"/>
                    <a:pt x="2" y="0"/>
                  </a:cubicBezTo>
                  <a:cubicBezTo>
                    <a:pt x="2" y="0"/>
                    <a:pt x="2" y="0"/>
                    <a:pt x="2" y="0"/>
                  </a:cubicBezTo>
                  <a:cubicBezTo>
                    <a:pt x="3" y="0"/>
                    <a:pt x="4" y="0"/>
                    <a:pt x="6" y="0"/>
                  </a:cubicBezTo>
                  <a:cubicBezTo>
                    <a:pt x="5" y="1"/>
                    <a:pt x="5" y="1"/>
                    <a:pt x="5" y="1"/>
                  </a:cubicBezTo>
                  <a:cubicBezTo>
                    <a:pt x="4"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0" name="Freeform 256"/>
            <p:cNvSpPr>
              <a:spLocks/>
            </p:cNvSpPr>
            <p:nvPr/>
          </p:nvSpPr>
          <p:spPr bwMode="auto">
            <a:xfrm>
              <a:off x="4310063" y="3443288"/>
              <a:ext cx="11113" cy="1588"/>
            </a:xfrm>
            <a:custGeom>
              <a:avLst/>
              <a:gdLst>
                <a:gd name="T0" fmla="*/ 3 w 6"/>
                <a:gd name="T1" fmla="*/ 0 h 1"/>
                <a:gd name="T2" fmla="*/ 5 w 6"/>
                <a:gd name="T3" fmla="*/ 0 h 1"/>
                <a:gd name="T4" fmla="*/ 6 w 6"/>
                <a:gd name="T5" fmla="*/ 1 h 1"/>
                <a:gd name="T6" fmla="*/ 5 w 6"/>
                <a:gd name="T7" fmla="*/ 1 h 1"/>
                <a:gd name="T8" fmla="*/ 2 w 6"/>
                <a:gd name="T9" fmla="*/ 1 h 1"/>
                <a:gd name="T10" fmla="*/ 0 w 6"/>
                <a:gd name="T11" fmla="*/ 1 h 1"/>
                <a:gd name="T12" fmla="*/ 0 w 6"/>
                <a:gd name="T13" fmla="*/ 1 h 1"/>
                <a:gd name="T14" fmla="*/ 1 w 6"/>
                <a:gd name="T15" fmla="*/ 1 h 1"/>
                <a:gd name="T16" fmla="*/ 2 w 6"/>
                <a:gd name="T17" fmla="*/ 1 h 1"/>
                <a:gd name="T18" fmla="*/ 4 w 6"/>
                <a:gd name="T19" fmla="*/ 1 h 1"/>
                <a:gd name="T20" fmla="*/ 4 w 6"/>
                <a:gd name="T21" fmla="*/ 1 h 1"/>
                <a:gd name="T22" fmla="*/ 2 w 6"/>
                <a:gd name="T23" fmla="*/ 0 h 1"/>
                <a:gd name="T24" fmla="*/ 1 w 6"/>
                <a:gd name="T25" fmla="*/ 0 h 1"/>
                <a:gd name="T26" fmla="*/ 1 w 6"/>
                <a:gd name="T27" fmla="*/ 0 h 1"/>
                <a:gd name="T28" fmla="*/ 0 w 6"/>
                <a:gd name="T29" fmla="*/ 0 h 1"/>
                <a:gd name="T30" fmla="*/ 1 w 6"/>
                <a:gd name="T31" fmla="*/ 0 h 1"/>
                <a:gd name="T32" fmla="*/ 5 w 6"/>
                <a:gd name="T33" fmla="*/ 0 h 1"/>
                <a:gd name="T34" fmla="*/ 5 w 6"/>
                <a:gd name="T35" fmla="*/ 0 h 1"/>
                <a:gd name="T36" fmla="*/ 2 w 6"/>
                <a:gd name="T37" fmla="*/ 0 h 1"/>
                <a:gd name="T38" fmla="*/ 2 w 6"/>
                <a:gd name="T39" fmla="*/ 0 h 1"/>
                <a:gd name="T40" fmla="*/ 2 w 6"/>
                <a:gd name="T41" fmla="*/ 0 h 1"/>
                <a:gd name="T42" fmla="*/ 3 w 6"/>
                <a:gd name="T43"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 h="1">
                  <a:moveTo>
                    <a:pt x="3" y="0"/>
                  </a:moveTo>
                  <a:cubicBezTo>
                    <a:pt x="4" y="0"/>
                    <a:pt x="4" y="0"/>
                    <a:pt x="5" y="0"/>
                  </a:cubicBezTo>
                  <a:cubicBezTo>
                    <a:pt x="5" y="0"/>
                    <a:pt x="6" y="1"/>
                    <a:pt x="6" y="1"/>
                  </a:cubicBezTo>
                  <a:cubicBezTo>
                    <a:pt x="6" y="1"/>
                    <a:pt x="5" y="1"/>
                    <a:pt x="5" y="1"/>
                  </a:cubicBezTo>
                  <a:cubicBezTo>
                    <a:pt x="4" y="1"/>
                    <a:pt x="3" y="1"/>
                    <a:pt x="2" y="1"/>
                  </a:cubicBezTo>
                  <a:cubicBezTo>
                    <a:pt x="1" y="1"/>
                    <a:pt x="0" y="1"/>
                    <a:pt x="0" y="1"/>
                  </a:cubicBezTo>
                  <a:cubicBezTo>
                    <a:pt x="0" y="1"/>
                    <a:pt x="0" y="1"/>
                    <a:pt x="0" y="1"/>
                  </a:cubicBezTo>
                  <a:cubicBezTo>
                    <a:pt x="1" y="1"/>
                    <a:pt x="1" y="1"/>
                    <a:pt x="1" y="1"/>
                  </a:cubicBezTo>
                  <a:cubicBezTo>
                    <a:pt x="2" y="1"/>
                    <a:pt x="2" y="1"/>
                    <a:pt x="2" y="1"/>
                  </a:cubicBezTo>
                  <a:cubicBezTo>
                    <a:pt x="3" y="1"/>
                    <a:pt x="4" y="1"/>
                    <a:pt x="4" y="1"/>
                  </a:cubicBezTo>
                  <a:cubicBezTo>
                    <a:pt x="4" y="1"/>
                    <a:pt x="4" y="1"/>
                    <a:pt x="4" y="1"/>
                  </a:cubicBezTo>
                  <a:cubicBezTo>
                    <a:pt x="4" y="1"/>
                    <a:pt x="4" y="0"/>
                    <a:pt x="2" y="0"/>
                  </a:cubicBezTo>
                  <a:cubicBezTo>
                    <a:pt x="1" y="0"/>
                    <a:pt x="1" y="0"/>
                    <a:pt x="1" y="0"/>
                  </a:cubicBezTo>
                  <a:cubicBezTo>
                    <a:pt x="1" y="0"/>
                    <a:pt x="1" y="0"/>
                    <a:pt x="1" y="0"/>
                  </a:cubicBezTo>
                  <a:cubicBezTo>
                    <a:pt x="0" y="0"/>
                    <a:pt x="0" y="0"/>
                    <a:pt x="0" y="0"/>
                  </a:cubicBezTo>
                  <a:cubicBezTo>
                    <a:pt x="1" y="0"/>
                    <a:pt x="1" y="0"/>
                    <a:pt x="1" y="0"/>
                  </a:cubicBezTo>
                  <a:cubicBezTo>
                    <a:pt x="2" y="0"/>
                    <a:pt x="4" y="0"/>
                    <a:pt x="5" y="0"/>
                  </a:cubicBezTo>
                  <a:cubicBezTo>
                    <a:pt x="5" y="0"/>
                    <a:pt x="5" y="0"/>
                    <a:pt x="5" y="0"/>
                  </a:cubicBezTo>
                  <a:cubicBezTo>
                    <a:pt x="4" y="0"/>
                    <a:pt x="3" y="0"/>
                    <a:pt x="2" y="0"/>
                  </a:cubicBezTo>
                  <a:cubicBezTo>
                    <a:pt x="2" y="0"/>
                    <a:pt x="2" y="0"/>
                    <a:pt x="2" y="0"/>
                  </a:cubicBezTo>
                  <a:cubicBezTo>
                    <a:pt x="2" y="0"/>
                    <a:pt x="2" y="0"/>
                    <a:pt x="2"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1" name="Freeform 257"/>
            <p:cNvSpPr>
              <a:spLocks/>
            </p:cNvSpPr>
            <p:nvPr/>
          </p:nvSpPr>
          <p:spPr bwMode="auto">
            <a:xfrm>
              <a:off x="4498975" y="3443288"/>
              <a:ext cx="9525" cy="1588"/>
            </a:xfrm>
            <a:custGeom>
              <a:avLst/>
              <a:gdLst>
                <a:gd name="T0" fmla="*/ 1 w 5"/>
                <a:gd name="T1" fmla="*/ 1 h 1"/>
                <a:gd name="T2" fmla="*/ 0 w 5"/>
                <a:gd name="T3" fmla="*/ 1 h 1"/>
                <a:gd name="T4" fmla="*/ 0 w 5"/>
                <a:gd name="T5" fmla="*/ 0 h 1"/>
                <a:gd name="T6" fmla="*/ 5 w 5"/>
                <a:gd name="T7" fmla="*/ 0 h 1"/>
                <a:gd name="T8" fmla="*/ 5 w 5"/>
                <a:gd name="T9" fmla="*/ 0 h 1"/>
                <a:gd name="T10" fmla="*/ 2 w 5"/>
                <a:gd name="T11" fmla="*/ 0 h 1"/>
                <a:gd name="T12" fmla="*/ 2 w 5"/>
                <a:gd name="T13" fmla="*/ 0 h 1"/>
                <a:gd name="T14" fmla="*/ 5 w 5"/>
                <a:gd name="T15" fmla="*/ 0 h 1"/>
                <a:gd name="T16" fmla="*/ 5 w 5"/>
                <a:gd name="T17" fmla="*/ 1 h 1"/>
                <a:gd name="T18" fmla="*/ 2 w 5"/>
                <a:gd name="T19" fmla="*/ 1 h 1"/>
                <a:gd name="T20" fmla="*/ 1 w 5"/>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1">
                  <a:moveTo>
                    <a:pt x="1" y="1"/>
                  </a:moveTo>
                  <a:cubicBezTo>
                    <a:pt x="1" y="1"/>
                    <a:pt x="1" y="1"/>
                    <a:pt x="0" y="1"/>
                  </a:cubicBezTo>
                  <a:cubicBezTo>
                    <a:pt x="0" y="0"/>
                    <a:pt x="0" y="0"/>
                    <a:pt x="0" y="0"/>
                  </a:cubicBezTo>
                  <a:cubicBezTo>
                    <a:pt x="2" y="0"/>
                    <a:pt x="3" y="0"/>
                    <a:pt x="5" y="0"/>
                  </a:cubicBezTo>
                  <a:cubicBezTo>
                    <a:pt x="5" y="0"/>
                    <a:pt x="5" y="0"/>
                    <a:pt x="5" y="0"/>
                  </a:cubicBezTo>
                  <a:cubicBezTo>
                    <a:pt x="4" y="0"/>
                    <a:pt x="3" y="0"/>
                    <a:pt x="2" y="0"/>
                  </a:cubicBezTo>
                  <a:cubicBezTo>
                    <a:pt x="2" y="0"/>
                    <a:pt x="2" y="0"/>
                    <a:pt x="2" y="0"/>
                  </a:cubicBezTo>
                  <a:cubicBezTo>
                    <a:pt x="3" y="0"/>
                    <a:pt x="4" y="0"/>
                    <a:pt x="5" y="0"/>
                  </a:cubicBezTo>
                  <a:cubicBezTo>
                    <a:pt x="5" y="1"/>
                    <a:pt x="5" y="1"/>
                    <a:pt x="5" y="1"/>
                  </a:cubicBezTo>
                  <a:cubicBezTo>
                    <a:pt x="4" y="1"/>
                    <a:pt x="3" y="1"/>
                    <a:pt x="2" y="1"/>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2" name="Freeform 258"/>
            <p:cNvSpPr>
              <a:spLocks noEditPoints="1"/>
            </p:cNvSpPr>
            <p:nvPr/>
          </p:nvSpPr>
          <p:spPr bwMode="auto">
            <a:xfrm>
              <a:off x="4510088" y="3443288"/>
              <a:ext cx="11113" cy="1588"/>
            </a:xfrm>
            <a:custGeom>
              <a:avLst/>
              <a:gdLst>
                <a:gd name="T0" fmla="*/ 0 w 6"/>
                <a:gd name="T1" fmla="*/ 0 h 1"/>
                <a:gd name="T2" fmla="*/ 4 w 6"/>
                <a:gd name="T3" fmla="*/ 0 h 1"/>
                <a:gd name="T4" fmla="*/ 6 w 6"/>
                <a:gd name="T5" fmla="*/ 0 h 1"/>
                <a:gd name="T6" fmla="*/ 6 w 6"/>
                <a:gd name="T7" fmla="*/ 0 h 1"/>
                <a:gd name="T8" fmla="*/ 5 w 6"/>
                <a:gd name="T9" fmla="*/ 0 h 1"/>
                <a:gd name="T10" fmla="*/ 2 w 6"/>
                <a:gd name="T11" fmla="*/ 0 h 1"/>
                <a:gd name="T12" fmla="*/ 2 w 6"/>
                <a:gd name="T13" fmla="*/ 0 h 1"/>
                <a:gd name="T14" fmla="*/ 2 w 6"/>
                <a:gd name="T15" fmla="*/ 0 h 1"/>
                <a:gd name="T16" fmla="*/ 2 w 6"/>
                <a:gd name="T17" fmla="*/ 0 h 1"/>
                <a:gd name="T18" fmla="*/ 4 w 6"/>
                <a:gd name="T19" fmla="*/ 0 h 1"/>
                <a:gd name="T20" fmla="*/ 6 w 6"/>
                <a:gd name="T21" fmla="*/ 0 h 1"/>
                <a:gd name="T22" fmla="*/ 6 w 6"/>
                <a:gd name="T23" fmla="*/ 1 h 1"/>
                <a:gd name="T24" fmla="*/ 5 w 6"/>
                <a:gd name="T25" fmla="*/ 1 h 1"/>
                <a:gd name="T26" fmla="*/ 3 w 6"/>
                <a:gd name="T27" fmla="*/ 1 h 1"/>
                <a:gd name="T28" fmla="*/ 2 w 6"/>
                <a:gd name="T29" fmla="*/ 1 h 1"/>
                <a:gd name="T30" fmla="*/ 1 w 6"/>
                <a:gd name="T31" fmla="*/ 1 h 1"/>
                <a:gd name="T32" fmla="*/ 0 w 6"/>
                <a:gd name="T33" fmla="*/ 0 h 1"/>
                <a:gd name="T34" fmla="*/ 3 w 6"/>
                <a:gd name="T35" fmla="*/ 1 h 1"/>
                <a:gd name="T36" fmla="*/ 4 w 6"/>
                <a:gd name="T37" fmla="*/ 1 h 1"/>
                <a:gd name="T38" fmla="*/ 5 w 6"/>
                <a:gd name="T39" fmla="*/ 1 h 1"/>
                <a:gd name="T40" fmla="*/ 4 w 6"/>
                <a:gd name="T41" fmla="*/ 0 h 1"/>
                <a:gd name="T42" fmla="*/ 3 w 6"/>
                <a:gd name="T43" fmla="*/ 0 h 1"/>
                <a:gd name="T44" fmla="*/ 2 w 6"/>
                <a:gd name="T45" fmla="*/ 0 h 1"/>
                <a:gd name="T46" fmla="*/ 2 w 6"/>
                <a:gd name="T47" fmla="*/ 0 h 1"/>
                <a:gd name="T48" fmla="*/ 2 w 6"/>
                <a:gd name="T49" fmla="*/ 1 h 1"/>
                <a:gd name="T50" fmla="*/ 2 w 6"/>
                <a:gd name="T51" fmla="*/ 1 h 1"/>
                <a:gd name="T52" fmla="*/ 3 w 6"/>
                <a:gd name="T5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 h="1">
                  <a:moveTo>
                    <a:pt x="0" y="0"/>
                  </a:moveTo>
                  <a:cubicBezTo>
                    <a:pt x="0" y="0"/>
                    <a:pt x="2" y="0"/>
                    <a:pt x="4" y="0"/>
                  </a:cubicBezTo>
                  <a:cubicBezTo>
                    <a:pt x="6" y="0"/>
                    <a:pt x="6" y="0"/>
                    <a:pt x="6" y="0"/>
                  </a:cubicBezTo>
                  <a:cubicBezTo>
                    <a:pt x="6" y="0"/>
                    <a:pt x="6" y="0"/>
                    <a:pt x="6" y="0"/>
                  </a:cubicBezTo>
                  <a:cubicBezTo>
                    <a:pt x="5" y="0"/>
                    <a:pt x="5" y="0"/>
                    <a:pt x="5" y="0"/>
                  </a:cubicBezTo>
                  <a:cubicBezTo>
                    <a:pt x="4" y="0"/>
                    <a:pt x="3" y="0"/>
                    <a:pt x="2" y="0"/>
                  </a:cubicBezTo>
                  <a:cubicBezTo>
                    <a:pt x="2" y="0"/>
                    <a:pt x="2" y="0"/>
                    <a:pt x="2" y="0"/>
                  </a:cubicBezTo>
                  <a:cubicBezTo>
                    <a:pt x="2" y="0"/>
                    <a:pt x="2" y="0"/>
                    <a:pt x="2" y="0"/>
                  </a:cubicBezTo>
                  <a:cubicBezTo>
                    <a:pt x="2" y="0"/>
                    <a:pt x="2" y="0"/>
                    <a:pt x="2" y="0"/>
                  </a:cubicBezTo>
                  <a:cubicBezTo>
                    <a:pt x="4" y="0"/>
                    <a:pt x="4" y="0"/>
                    <a:pt x="4" y="0"/>
                  </a:cubicBezTo>
                  <a:cubicBezTo>
                    <a:pt x="4" y="0"/>
                    <a:pt x="6" y="0"/>
                    <a:pt x="6" y="0"/>
                  </a:cubicBezTo>
                  <a:cubicBezTo>
                    <a:pt x="6" y="1"/>
                    <a:pt x="6" y="1"/>
                    <a:pt x="6" y="1"/>
                  </a:cubicBezTo>
                  <a:cubicBezTo>
                    <a:pt x="6" y="1"/>
                    <a:pt x="6" y="1"/>
                    <a:pt x="5" y="1"/>
                  </a:cubicBezTo>
                  <a:cubicBezTo>
                    <a:pt x="5" y="1"/>
                    <a:pt x="4" y="1"/>
                    <a:pt x="3" y="1"/>
                  </a:cubicBezTo>
                  <a:cubicBezTo>
                    <a:pt x="3" y="1"/>
                    <a:pt x="2" y="1"/>
                    <a:pt x="2" y="1"/>
                  </a:cubicBezTo>
                  <a:cubicBezTo>
                    <a:pt x="1" y="1"/>
                    <a:pt x="1" y="1"/>
                    <a:pt x="1" y="1"/>
                  </a:cubicBezTo>
                  <a:lnTo>
                    <a:pt x="0" y="0"/>
                  </a:lnTo>
                  <a:close/>
                  <a:moveTo>
                    <a:pt x="3" y="1"/>
                  </a:moveTo>
                  <a:cubicBezTo>
                    <a:pt x="4" y="1"/>
                    <a:pt x="4" y="1"/>
                    <a:pt x="4" y="1"/>
                  </a:cubicBezTo>
                  <a:cubicBezTo>
                    <a:pt x="5" y="1"/>
                    <a:pt x="5" y="1"/>
                    <a:pt x="5" y="1"/>
                  </a:cubicBezTo>
                  <a:cubicBezTo>
                    <a:pt x="4" y="0"/>
                    <a:pt x="4" y="0"/>
                    <a:pt x="4" y="0"/>
                  </a:cubicBezTo>
                  <a:cubicBezTo>
                    <a:pt x="4" y="0"/>
                    <a:pt x="4" y="0"/>
                    <a:pt x="3" y="0"/>
                  </a:cubicBezTo>
                  <a:cubicBezTo>
                    <a:pt x="2" y="0"/>
                    <a:pt x="2" y="0"/>
                    <a:pt x="2" y="0"/>
                  </a:cubicBezTo>
                  <a:cubicBezTo>
                    <a:pt x="2" y="0"/>
                    <a:pt x="2" y="0"/>
                    <a:pt x="2" y="0"/>
                  </a:cubicBezTo>
                  <a:cubicBezTo>
                    <a:pt x="2" y="1"/>
                    <a:pt x="2" y="1"/>
                    <a:pt x="2" y="1"/>
                  </a:cubicBezTo>
                  <a:cubicBezTo>
                    <a:pt x="2" y="1"/>
                    <a:pt x="2" y="1"/>
                    <a:pt x="2" y="1"/>
                  </a:cubicBezTo>
                  <a:cubicBezTo>
                    <a:pt x="2" y="1"/>
                    <a:pt x="3"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3" name="Freeform 259"/>
            <p:cNvSpPr>
              <a:spLocks/>
            </p:cNvSpPr>
            <p:nvPr/>
          </p:nvSpPr>
          <p:spPr bwMode="auto">
            <a:xfrm>
              <a:off x="4700588" y="3443288"/>
              <a:ext cx="9525" cy="1588"/>
            </a:xfrm>
            <a:custGeom>
              <a:avLst/>
              <a:gdLst>
                <a:gd name="T0" fmla="*/ 2 w 5"/>
                <a:gd name="T1" fmla="*/ 1 h 1"/>
                <a:gd name="T2" fmla="*/ 1 w 5"/>
                <a:gd name="T3" fmla="*/ 1 h 1"/>
                <a:gd name="T4" fmla="*/ 0 w 5"/>
                <a:gd name="T5" fmla="*/ 0 h 1"/>
                <a:gd name="T6" fmla="*/ 5 w 5"/>
                <a:gd name="T7" fmla="*/ 0 h 1"/>
                <a:gd name="T8" fmla="*/ 5 w 5"/>
                <a:gd name="T9" fmla="*/ 0 h 1"/>
                <a:gd name="T10" fmla="*/ 2 w 5"/>
                <a:gd name="T11" fmla="*/ 0 h 1"/>
                <a:gd name="T12" fmla="*/ 2 w 5"/>
                <a:gd name="T13" fmla="*/ 0 h 1"/>
                <a:gd name="T14" fmla="*/ 5 w 5"/>
                <a:gd name="T15" fmla="*/ 0 h 1"/>
                <a:gd name="T16" fmla="*/ 5 w 5"/>
                <a:gd name="T17" fmla="*/ 1 h 1"/>
                <a:gd name="T18" fmla="*/ 2 w 5"/>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
                  <a:moveTo>
                    <a:pt x="2" y="1"/>
                  </a:moveTo>
                  <a:cubicBezTo>
                    <a:pt x="2" y="1"/>
                    <a:pt x="1" y="1"/>
                    <a:pt x="1" y="1"/>
                  </a:cubicBezTo>
                  <a:cubicBezTo>
                    <a:pt x="0" y="0"/>
                    <a:pt x="0" y="0"/>
                    <a:pt x="0" y="0"/>
                  </a:cubicBezTo>
                  <a:cubicBezTo>
                    <a:pt x="2" y="0"/>
                    <a:pt x="4" y="0"/>
                    <a:pt x="5" y="0"/>
                  </a:cubicBezTo>
                  <a:cubicBezTo>
                    <a:pt x="5" y="0"/>
                    <a:pt x="5" y="0"/>
                    <a:pt x="5" y="0"/>
                  </a:cubicBezTo>
                  <a:cubicBezTo>
                    <a:pt x="4" y="0"/>
                    <a:pt x="3" y="0"/>
                    <a:pt x="2" y="0"/>
                  </a:cubicBezTo>
                  <a:cubicBezTo>
                    <a:pt x="2" y="0"/>
                    <a:pt x="2" y="0"/>
                    <a:pt x="2" y="0"/>
                  </a:cubicBezTo>
                  <a:cubicBezTo>
                    <a:pt x="3" y="0"/>
                    <a:pt x="4" y="0"/>
                    <a:pt x="5" y="0"/>
                  </a:cubicBezTo>
                  <a:cubicBezTo>
                    <a:pt x="5" y="1"/>
                    <a:pt x="5" y="1"/>
                    <a:pt x="5" y="1"/>
                  </a:cubicBezTo>
                  <a:cubicBezTo>
                    <a:pt x="4"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4" name="Freeform 260"/>
            <p:cNvSpPr>
              <a:spLocks/>
            </p:cNvSpPr>
            <p:nvPr/>
          </p:nvSpPr>
          <p:spPr bwMode="auto">
            <a:xfrm>
              <a:off x="4711700" y="3443288"/>
              <a:ext cx="12700" cy="1588"/>
            </a:xfrm>
            <a:custGeom>
              <a:avLst/>
              <a:gdLst>
                <a:gd name="T0" fmla="*/ 2 w 7"/>
                <a:gd name="T1" fmla="*/ 1 h 1"/>
                <a:gd name="T2" fmla="*/ 5 w 7"/>
                <a:gd name="T3" fmla="*/ 0 h 1"/>
                <a:gd name="T4" fmla="*/ 0 w 7"/>
                <a:gd name="T5" fmla="*/ 0 h 1"/>
                <a:gd name="T6" fmla="*/ 0 w 7"/>
                <a:gd name="T7" fmla="*/ 0 h 1"/>
                <a:gd name="T8" fmla="*/ 7 w 7"/>
                <a:gd name="T9" fmla="*/ 0 h 1"/>
                <a:gd name="T10" fmla="*/ 7 w 7"/>
                <a:gd name="T11" fmla="*/ 0 h 1"/>
                <a:gd name="T12" fmla="*/ 3 w 7"/>
                <a:gd name="T13" fmla="*/ 1 h 1"/>
                <a:gd name="T14" fmla="*/ 2 w 7"/>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
                  <a:moveTo>
                    <a:pt x="2" y="1"/>
                  </a:moveTo>
                  <a:cubicBezTo>
                    <a:pt x="3" y="1"/>
                    <a:pt x="4" y="0"/>
                    <a:pt x="5" y="0"/>
                  </a:cubicBezTo>
                  <a:cubicBezTo>
                    <a:pt x="3" y="0"/>
                    <a:pt x="2" y="0"/>
                    <a:pt x="0" y="0"/>
                  </a:cubicBezTo>
                  <a:cubicBezTo>
                    <a:pt x="0" y="0"/>
                    <a:pt x="0" y="0"/>
                    <a:pt x="0" y="0"/>
                  </a:cubicBezTo>
                  <a:cubicBezTo>
                    <a:pt x="2" y="0"/>
                    <a:pt x="4" y="0"/>
                    <a:pt x="7" y="0"/>
                  </a:cubicBezTo>
                  <a:cubicBezTo>
                    <a:pt x="7" y="0"/>
                    <a:pt x="7" y="0"/>
                    <a:pt x="7" y="0"/>
                  </a:cubicBezTo>
                  <a:cubicBezTo>
                    <a:pt x="5" y="0"/>
                    <a:pt x="4" y="1"/>
                    <a:pt x="3" y="1"/>
                  </a:cubicBezTo>
                  <a:cubicBezTo>
                    <a:pt x="3"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5" name="Freeform 261"/>
            <p:cNvSpPr>
              <a:spLocks/>
            </p:cNvSpPr>
            <p:nvPr/>
          </p:nvSpPr>
          <p:spPr bwMode="auto">
            <a:xfrm>
              <a:off x="4903788" y="3443288"/>
              <a:ext cx="9525" cy="1588"/>
            </a:xfrm>
            <a:custGeom>
              <a:avLst/>
              <a:gdLst>
                <a:gd name="T0" fmla="*/ 2 w 5"/>
                <a:gd name="T1" fmla="*/ 1 h 1"/>
                <a:gd name="T2" fmla="*/ 0 w 5"/>
                <a:gd name="T3" fmla="*/ 1 h 1"/>
                <a:gd name="T4" fmla="*/ 0 w 5"/>
                <a:gd name="T5" fmla="*/ 0 h 1"/>
                <a:gd name="T6" fmla="*/ 5 w 5"/>
                <a:gd name="T7" fmla="*/ 0 h 1"/>
                <a:gd name="T8" fmla="*/ 5 w 5"/>
                <a:gd name="T9" fmla="*/ 0 h 1"/>
                <a:gd name="T10" fmla="*/ 1 w 5"/>
                <a:gd name="T11" fmla="*/ 0 h 1"/>
                <a:gd name="T12" fmla="*/ 1 w 5"/>
                <a:gd name="T13" fmla="*/ 0 h 1"/>
                <a:gd name="T14" fmla="*/ 5 w 5"/>
                <a:gd name="T15" fmla="*/ 0 h 1"/>
                <a:gd name="T16" fmla="*/ 5 w 5"/>
                <a:gd name="T17" fmla="*/ 1 h 1"/>
                <a:gd name="T18" fmla="*/ 1 w 5"/>
                <a:gd name="T19" fmla="*/ 1 h 1"/>
                <a:gd name="T20" fmla="*/ 2 w 5"/>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1">
                  <a:moveTo>
                    <a:pt x="2" y="1"/>
                  </a:moveTo>
                  <a:cubicBezTo>
                    <a:pt x="1" y="1"/>
                    <a:pt x="1" y="1"/>
                    <a:pt x="0" y="1"/>
                  </a:cubicBezTo>
                  <a:cubicBezTo>
                    <a:pt x="0" y="0"/>
                    <a:pt x="0" y="0"/>
                    <a:pt x="0" y="0"/>
                  </a:cubicBezTo>
                  <a:cubicBezTo>
                    <a:pt x="1" y="0"/>
                    <a:pt x="3" y="0"/>
                    <a:pt x="5" y="0"/>
                  </a:cubicBezTo>
                  <a:cubicBezTo>
                    <a:pt x="5" y="0"/>
                    <a:pt x="5" y="0"/>
                    <a:pt x="5" y="0"/>
                  </a:cubicBezTo>
                  <a:cubicBezTo>
                    <a:pt x="4" y="0"/>
                    <a:pt x="2" y="0"/>
                    <a:pt x="1" y="0"/>
                  </a:cubicBezTo>
                  <a:cubicBezTo>
                    <a:pt x="1" y="0"/>
                    <a:pt x="1" y="0"/>
                    <a:pt x="1" y="0"/>
                  </a:cubicBezTo>
                  <a:cubicBezTo>
                    <a:pt x="2" y="0"/>
                    <a:pt x="4" y="0"/>
                    <a:pt x="5" y="0"/>
                  </a:cubicBezTo>
                  <a:cubicBezTo>
                    <a:pt x="5" y="1"/>
                    <a:pt x="5" y="1"/>
                    <a:pt x="5" y="1"/>
                  </a:cubicBezTo>
                  <a:cubicBezTo>
                    <a:pt x="4" y="1"/>
                    <a:pt x="3" y="1"/>
                    <a:pt x="1" y="1"/>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6" name="Freeform 262"/>
            <p:cNvSpPr>
              <a:spLocks noEditPoints="1"/>
            </p:cNvSpPr>
            <p:nvPr/>
          </p:nvSpPr>
          <p:spPr bwMode="auto">
            <a:xfrm>
              <a:off x="4914900" y="3443288"/>
              <a:ext cx="11113" cy="1588"/>
            </a:xfrm>
            <a:custGeom>
              <a:avLst/>
              <a:gdLst>
                <a:gd name="T0" fmla="*/ 3 w 6"/>
                <a:gd name="T1" fmla="*/ 0 h 1"/>
                <a:gd name="T2" fmla="*/ 5 w 6"/>
                <a:gd name="T3" fmla="*/ 0 h 1"/>
                <a:gd name="T4" fmla="*/ 6 w 6"/>
                <a:gd name="T5" fmla="*/ 0 h 1"/>
                <a:gd name="T6" fmla="*/ 4 w 6"/>
                <a:gd name="T7" fmla="*/ 0 h 1"/>
                <a:gd name="T8" fmla="*/ 6 w 6"/>
                <a:gd name="T9" fmla="*/ 1 h 1"/>
                <a:gd name="T10" fmla="*/ 6 w 6"/>
                <a:gd name="T11" fmla="*/ 1 h 1"/>
                <a:gd name="T12" fmla="*/ 5 w 6"/>
                <a:gd name="T13" fmla="*/ 1 h 1"/>
                <a:gd name="T14" fmla="*/ 3 w 6"/>
                <a:gd name="T15" fmla="*/ 1 h 1"/>
                <a:gd name="T16" fmla="*/ 1 w 6"/>
                <a:gd name="T17" fmla="*/ 1 h 1"/>
                <a:gd name="T18" fmla="*/ 0 w 6"/>
                <a:gd name="T19" fmla="*/ 1 h 1"/>
                <a:gd name="T20" fmla="*/ 0 w 6"/>
                <a:gd name="T21" fmla="*/ 1 h 1"/>
                <a:gd name="T22" fmla="*/ 2 w 6"/>
                <a:gd name="T23" fmla="*/ 0 h 1"/>
                <a:gd name="T24" fmla="*/ 0 w 6"/>
                <a:gd name="T25" fmla="*/ 0 h 1"/>
                <a:gd name="T26" fmla="*/ 0 w 6"/>
                <a:gd name="T27" fmla="*/ 0 h 1"/>
                <a:gd name="T28" fmla="*/ 1 w 6"/>
                <a:gd name="T29" fmla="*/ 0 h 1"/>
                <a:gd name="T30" fmla="*/ 3 w 6"/>
                <a:gd name="T31" fmla="*/ 0 h 1"/>
                <a:gd name="T32" fmla="*/ 1 w 6"/>
                <a:gd name="T33" fmla="*/ 1 h 1"/>
                <a:gd name="T34" fmla="*/ 2 w 6"/>
                <a:gd name="T35" fmla="*/ 1 h 1"/>
                <a:gd name="T36" fmla="*/ 3 w 6"/>
                <a:gd name="T37" fmla="*/ 1 h 1"/>
                <a:gd name="T38" fmla="*/ 4 w 6"/>
                <a:gd name="T39" fmla="*/ 1 h 1"/>
                <a:gd name="T40" fmla="*/ 5 w 6"/>
                <a:gd name="T41" fmla="*/ 1 h 1"/>
                <a:gd name="T42" fmla="*/ 4 w 6"/>
                <a:gd name="T43" fmla="*/ 1 h 1"/>
                <a:gd name="T44" fmla="*/ 3 w 6"/>
                <a:gd name="T45" fmla="*/ 0 h 1"/>
                <a:gd name="T46" fmla="*/ 3 w 6"/>
                <a:gd name="T47" fmla="*/ 0 h 1"/>
                <a:gd name="T48" fmla="*/ 2 w 6"/>
                <a:gd name="T49" fmla="*/ 1 h 1"/>
                <a:gd name="T50" fmla="*/ 1 w 6"/>
                <a:gd name="T51" fmla="*/ 1 h 1"/>
                <a:gd name="T52" fmla="*/ 3 w 6"/>
                <a:gd name="T53" fmla="*/ 0 h 1"/>
                <a:gd name="T54" fmla="*/ 2 w 6"/>
                <a:gd name="T55" fmla="*/ 0 h 1"/>
                <a:gd name="T56" fmla="*/ 1 w 6"/>
                <a:gd name="T57" fmla="*/ 0 h 1"/>
                <a:gd name="T58" fmla="*/ 2 w 6"/>
                <a:gd name="T59" fmla="*/ 0 h 1"/>
                <a:gd name="T60" fmla="*/ 2 w 6"/>
                <a:gd name="T61" fmla="*/ 0 h 1"/>
                <a:gd name="T62" fmla="*/ 3 w 6"/>
                <a:gd name="T63" fmla="*/ 0 h 1"/>
                <a:gd name="T64" fmla="*/ 4 w 6"/>
                <a:gd name="T65" fmla="*/ 0 h 1"/>
                <a:gd name="T66" fmla="*/ 4 w 6"/>
                <a:gd name="T67" fmla="*/ 0 h 1"/>
                <a:gd name="T68" fmla="*/ 4 w 6"/>
                <a:gd name="T69" fmla="*/ 0 h 1"/>
                <a:gd name="T70" fmla="*/ 3 w 6"/>
                <a:gd name="T7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 h="1">
                  <a:moveTo>
                    <a:pt x="3" y="0"/>
                  </a:moveTo>
                  <a:cubicBezTo>
                    <a:pt x="4" y="0"/>
                    <a:pt x="4" y="0"/>
                    <a:pt x="5" y="0"/>
                  </a:cubicBezTo>
                  <a:cubicBezTo>
                    <a:pt x="5" y="0"/>
                    <a:pt x="6" y="0"/>
                    <a:pt x="6" y="0"/>
                  </a:cubicBezTo>
                  <a:cubicBezTo>
                    <a:pt x="6" y="0"/>
                    <a:pt x="5" y="0"/>
                    <a:pt x="4" y="0"/>
                  </a:cubicBezTo>
                  <a:cubicBezTo>
                    <a:pt x="5" y="0"/>
                    <a:pt x="6" y="1"/>
                    <a:pt x="6" y="1"/>
                  </a:cubicBezTo>
                  <a:cubicBezTo>
                    <a:pt x="6" y="1"/>
                    <a:pt x="6" y="1"/>
                    <a:pt x="6" y="1"/>
                  </a:cubicBezTo>
                  <a:cubicBezTo>
                    <a:pt x="6" y="1"/>
                    <a:pt x="6" y="1"/>
                    <a:pt x="5" y="1"/>
                  </a:cubicBezTo>
                  <a:cubicBezTo>
                    <a:pt x="5" y="1"/>
                    <a:pt x="4" y="1"/>
                    <a:pt x="3" y="1"/>
                  </a:cubicBezTo>
                  <a:cubicBezTo>
                    <a:pt x="2" y="1"/>
                    <a:pt x="2" y="1"/>
                    <a:pt x="1" y="1"/>
                  </a:cubicBezTo>
                  <a:cubicBezTo>
                    <a:pt x="0" y="1"/>
                    <a:pt x="0" y="1"/>
                    <a:pt x="0" y="1"/>
                  </a:cubicBezTo>
                  <a:cubicBezTo>
                    <a:pt x="0" y="1"/>
                    <a:pt x="0" y="1"/>
                    <a:pt x="0" y="1"/>
                  </a:cubicBezTo>
                  <a:cubicBezTo>
                    <a:pt x="0" y="1"/>
                    <a:pt x="1" y="0"/>
                    <a:pt x="2" y="0"/>
                  </a:cubicBezTo>
                  <a:cubicBezTo>
                    <a:pt x="1" y="0"/>
                    <a:pt x="0" y="0"/>
                    <a:pt x="0" y="0"/>
                  </a:cubicBezTo>
                  <a:cubicBezTo>
                    <a:pt x="0" y="0"/>
                    <a:pt x="0" y="0"/>
                    <a:pt x="0" y="0"/>
                  </a:cubicBezTo>
                  <a:cubicBezTo>
                    <a:pt x="0" y="0"/>
                    <a:pt x="0" y="0"/>
                    <a:pt x="1" y="0"/>
                  </a:cubicBezTo>
                  <a:cubicBezTo>
                    <a:pt x="1" y="0"/>
                    <a:pt x="2" y="0"/>
                    <a:pt x="3" y="0"/>
                  </a:cubicBezTo>
                  <a:close/>
                  <a:moveTo>
                    <a:pt x="1" y="1"/>
                  </a:moveTo>
                  <a:cubicBezTo>
                    <a:pt x="2" y="1"/>
                    <a:pt x="2" y="1"/>
                    <a:pt x="2" y="1"/>
                  </a:cubicBezTo>
                  <a:cubicBezTo>
                    <a:pt x="2" y="1"/>
                    <a:pt x="3" y="1"/>
                    <a:pt x="3" y="1"/>
                  </a:cubicBezTo>
                  <a:cubicBezTo>
                    <a:pt x="4" y="1"/>
                    <a:pt x="4" y="1"/>
                    <a:pt x="4" y="1"/>
                  </a:cubicBezTo>
                  <a:cubicBezTo>
                    <a:pt x="5" y="1"/>
                    <a:pt x="5" y="1"/>
                    <a:pt x="5" y="1"/>
                  </a:cubicBezTo>
                  <a:cubicBezTo>
                    <a:pt x="4" y="1"/>
                    <a:pt x="4" y="1"/>
                    <a:pt x="4" y="1"/>
                  </a:cubicBezTo>
                  <a:cubicBezTo>
                    <a:pt x="4" y="1"/>
                    <a:pt x="4" y="0"/>
                    <a:pt x="3" y="0"/>
                  </a:cubicBezTo>
                  <a:cubicBezTo>
                    <a:pt x="3" y="0"/>
                    <a:pt x="3" y="0"/>
                    <a:pt x="3" y="0"/>
                  </a:cubicBezTo>
                  <a:cubicBezTo>
                    <a:pt x="2" y="0"/>
                    <a:pt x="2" y="1"/>
                    <a:pt x="2" y="1"/>
                  </a:cubicBezTo>
                  <a:lnTo>
                    <a:pt x="1" y="1"/>
                  </a:lnTo>
                  <a:close/>
                  <a:moveTo>
                    <a:pt x="3" y="0"/>
                  </a:moveTo>
                  <a:cubicBezTo>
                    <a:pt x="2" y="0"/>
                    <a:pt x="2" y="0"/>
                    <a:pt x="2" y="0"/>
                  </a:cubicBezTo>
                  <a:cubicBezTo>
                    <a:pt x="1" y="0"/>
                    <a:pt x="1" y="0"/>
                    <a:pt x="1" y="0"/>
                  </a:cubicBezTo>
                  <a:cubicBezTo>
                    <a:pt x="2" y="0"/>
                    <a:pt x="2" y="0"/>
                    <a:pt x="2" y="0"/>
                  </a:cubicBezTo>
                  <a:cubicBezTo>
                    <a:pt x="2" y="0"/>
                    <a:pt x="2" y="0"/>
                    <a:pt x="2" y="0"/>
                  </a:cubicBezTo>
                  <a:cubicBezTo>
                    <a:pt x="3" y="0"/>
                    <a:pt x="3" y="0"/>
                    <a:pt x="3" y="0"/>
                  </a:cubicBezTo>
                  <a:cubicBezTo>
                    <a:pt x="4" y="0"/>
                    <a:pt x="4" y="0"/>
                    <a:pt x="4" y="0"/>
                  </a:cubicBezTo>
                  <a:cubicBezTo>
                    <a:pt x="4" y="0"/>
                    <a:pt x="4" y="0"/>
                    <a:pt x="4" y="0"/>
                  </a:cubicBezTo>
                  <a:cubicBezTo>
                    <a:pt x="4" y="0"/>
                    <a:pt x="4" y="0"/>
                    <a:pt x="4"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7" name="Freeform 263"/>
            <p:cNvSpPr>
              <a:spLocks/>
            </p:cNvSpPr>
            <p:nvPr/>
          </p:nvSpPr>
          <p:spPr bwMode="auto">
            <a:xfrm>
              <a:off x="5103813" y="3443288"/>
              <a:ext cx="9525" cy="1588"/>
            </a:xfrm>
            <a:custGeom>
              <a:avLst/>
              <a:gdLst>
                <a:gd name="T0" fmla="*/ 2 w 5"/>
                <a:gd name="T1" fmla="*/ 1 h 1"/>
                <a:gd name="T2" fmla="*/ 1 w 5"/>
                <a:gd name="T3" fmla="*/ 1 h 1"/>
                <a:gd name="T4" fmla="*/ 0 w 5"/>
                <a:gd name="T5" fmla="*/ 0 h 1"/>
                <a:gd name="T6" fmla="*/ 5 w 5"/>
                <a:gd name="T7" fmla="*/ 0 h 1"/>
                <a:gd name="T8" fmla="*/ 5 w 5"/>
                <a:gd name="T9" fmla="*/ 0 h 1"/>
                <a:gd name="T10" fmla="*/ 1 w 5"/>
                <a:gd name="T11" fmla="*/ 0 h 1"/>
                <a:gd name="T12" fmla="*/ 2 w 5"/>
                <a:gd name="T13" fmla="*/ 0 h 1"/>
                <a:gd name="T14" fmla="*/ 5 w 5"/>
                <a:gd name="T15" fmla="*/ 0 h 1"/>
                <a:gd name="T16" fmla="*/ 5 w 5"/>
                <a:gd name="T17" fmla="*/ 1 h 1"/>
                <a:gd name="T18" fmla="*/ 2 w 5"/>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
                  <a:moveTo>
                    <a:pt x="2" y="1"/>
                  </a:moveTo>
                  <a:cubicBezTo>
                    <a:pt x="2" y="1"/>
                    <a:pt x="1" y="1"/>
                    <a:pt x="1" y="1"/>
                  </a:cubicBezTo>
                  <a:cubicBezTo>
                    <a:pt x="0" y="0"/>
                    <a:pt x="0" y="0"/>
                    <a:pt x="0" y="0"/>
                  </a:cubicBezTo>
                  <a:cubicBezTo>
                    <a:pt x="2" y="0"/>
                    <a:pt x="3" y="0"/>
                    <a:pt x="5" y="0"/>
                  </a:cubicBezTo>
                  <a:cubicBezTo>
                    <a:pt x="5" y="0"/>
                    <a:pt x="5" y="0"/>
                    <a:pt x="5" y="0"/>
                  </a:cubicBezTo>
                  <a:cubicBezTo>
                    <a:pt x="4" y="0"/>
                    <a:pt x="3" y="0"/>
                    <a:pt x="1" y="0"/>
                  </a:cubicBezTo>
                  <a:cubicBezTo>
                    <a:pt x="2" y="0"/>
                    <a:pt x="2" y="0"/>
                    <a:pt x="2" y="0"/>
                  </a:cubicBezTo>
                  <a:cubicBezTo>
                    <a:pt x="3" y="0"/>
                    <a:pt x="4" y="0"/>
                    <a:pt x="5" y="0"/>
                  </a:cubicBezTo>
                  <a:cubicBezTo>
                    <a:pt x="5" y="1"/>
                    <a:pt x="5" y="1"/>
                    <a:pt x="5" y="1"/>
                  </a:cubicBezTo>
                  <a:cubicBezTo>
                    <a:pt x="4"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8" name="Freeform 264"/>
            <p:cNvSpPr>
              <a:spLocks noEditPoints="1"/>
            </p:cNvSpPr>
            <p:nvPr/>
          </p:nvSpPr>
          <p:spPr bwMode="auto">
            <a:xfrm>
              <a:off x="5114925" y="3443288"/>
              <a:ext cx="11113" cy="1588"/>
            </a:xfrm>
            <a:custGeom>
              <a:avLst/>
              <a:gdLst>
                <a:gd name="T0" fmla="*/ 6 w 6"/>
                <a:gd name="T1" fmla="*/ 0 h 1"/>
                <a:gd name="T2" fmla="*/ 6 w 6"/>
                <a:gd name="T3" fmla="*/ 1 h 1"/>
                <a:gd name="T4" fmla="*/ 3 w 6"/>
                <a:gd name="T5" fmla="*/ 1 h 1"/>
                <a:gd name="T6" fmla="*/ 1 w 6"/>
                <a:gd name="T7" fmla="*/ 1 h 1"/>
                <a:gd name="T8" fmla="*/ 1 w 6"/>
                <a:gd name="T9" fmla="*/ 1 h 1"/>
                <a:gd name="T10" fmla="*/ 2 w 6"/>
                <a:gd name="T11" fmla="*/ 1 h 1"/>
                <a:gd name="T12" fmla="*/ 5 w 6"/>
                <a:gd name="T13" fmla="*/ 1 h 1"/>
                <a:gd name="T14" fmla="*/ 5 w 6"/>
                <a:gd name="T15" fmla="*/ 0 h 1"/>
                <a:gd name="T16" fmla="*/ 5 w 6"/>
                <a:gd name="T17" fmla="*/ 0 h 1"/>
                <a:gd name="T18" fmla="*/ 4 w 6"/>
                <a:gd name="T19" fmla="*/ 1 h 1"/>
                <a:gd name="T20" fmla="*/ 3 w 6"/>
                <a:gd name="T21" fmla="*/ 1 h 1"/>
                <a:gd name="T22" fmla="*/ 1 w 6"/>
                <a:gd name="T23" fmla="*/ 0 h 1"/>
                <a:gd name="T24" fmla="*/ 0 w 6"/>
                <a:gd name="T25" fmla="*/ 0 h 1"/>
                <a:gd name="T26" fmla="*/ 1 w 6"/>
                <a:gd name="T27" fmla="*/ 0 h 1"/>
                <a:gd name="T28" fmla="*/ 3 w 6"/>
                <a:gd name="T29" fmla="*/ 0 h 1"/>
                <a:gd name="T30" fmla="*/ 5 w 6"/>
                <a:gd name="T31" fmla="*/ 0 h 1"/>
                <a:gd name="T32" fmla="*/ 6 w 6"/>
                <a:gd name="T33" fmla="*/ 0 h 1"/>
                <a:gd name="T34" fmla="*/ 3 w 6"/>
                <a:gd name="T35" fmla="*/ 0 h 1"/>
                <a:gd name="T36" fmla="*/ 2 w 6"/>
                <a:gd name="T37" fmla="*/ 0 h 1"/>
                <a:gd name="T38" fmla="*/ 2 w 6"/>
                <a:gd name="T39" fmla="*/ 0 h 1"/>
                <a:gd name="T40" fmla="*/ 2 w 6"/>
                <a:gd name="T41" fmla="*/ 0 h 1"/>
                <a:gd name="T42" fmla="*/ 3 w 6"/>
                <a:gd name="T43" fmla="*/ 0 h 1"/>
                <a:gd name="T44" fmla="*/ 4 w 6"/>
                <a:gd name="T45" fmla="*/ 0 h 1"/>
                <a:gd name="T46" fmla="*/ 5 w 6"/>
                <a:gd name="T47" fmla="*/ 0 h 1"/>
                <a:gd name="T48" fmla="*/ 5 w 6"/>
                <a:gd name="T49" fmla="*/ 0 h 1"/>
                <a:gd name="T50" fmla="*/ 4 w 6"/>
                <a:gd name="T51" fmla="*/ 0 h 1"/>
                <a:gd name="T52" fmla="*/ 3 w 6"/>
                <a:gd name="T53"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 h="1">
                  <a:moveTo>
                    <a:pt x="6" y="0"/>
                  </a:moveTo>
                  <a:cubicBezTo>
                    <a:pt x="6" y="0"/>
                    <a:pt x="6" y="1"/>
                    <a:pt x="6" y="1"/>
                  </a:cubicBezTo>
                  <a:cubicBezTo>
                    <a:pt x="5" y="1"/>
                    <a:pt x="4" y="1"/>
                    <a:pt x="3" y="1"/>
                  </a:cubicBezTo>
                  <a:cubicBezTo>
                    <a:pt x="2" y="1"/>
                    <a:pt x="1" y="1"/>
                    <a:pt x="1" y="1"/>
                  </a:cubicBezTo>
                  <a:cubicBezTo>
                    <a:pt x="1" y="1"/>
                    <a:pt x="1" y="1"/>
                    <a:pt x="1" y="1"/>
                  </a:cubicBezTo>
                  <a:cubicBezTo>
                    <a:pt x="2" y="1"/>
                    <a:pt x="2" y="1"/>
                    <a:pt x="2" y="1"/>
                  </a:cubicBezTo>
                  <a:cubicBezTo>
                    <a:pt x="3" y="1"/>
                    <a:pt x="5" y="1"/>
                    <a:pt x="5" y="1"/>
                  </a:cubicBezTo>
                  <a:cubicBezTo>
                    <a:pt x="5" y="0"/>
                    <a:pt x="5" y="0"/>
                    <a:pt x="5" y="0"/>
                  </a:cubicBezTo>
                  <a:cubicBezTo>
                    <a:pt x="5" y="0"/>
                    <a:pt x="5" y="0"/>
                    <a:pt x="5" y="0"/>
                  </a:cubicBezTo>
                  <a:cubicBezTo>
                    <a:pt x="4" y="1"/>
                    <a:pt x="4" y="1"/>
                    <a:pt x="4" y="1"/>
                  </a:cubicBezTo>
                  <a:cubicBezTo>
                    <a:pt x="3" y="1"/>
                    <a:pt x="3" y="1"/>
                    <a:pt x="3" y="1"/>
                  </a:cubicBezTo>
                  <a:cubicBezTo>
                    <a:pt x="2" y="1"/>
                    <a:pt x="2" y="1"/>
                    <a:pt x="1" y="0"/>
                  </a:cubicBezTo>
                  <a:cubicBezTo>
                    <a:pt x="1" y="0"/>
                    <a:pt x="0" y="0"/>
                    <a:pt x="0" y="0"/>
                  </a:cubicBezTo>
                  <a:cubicBezTo>
                    <a:pt x="1" y="0"/>
                    <a:pt x="1" y="0"/>
                    <a:pt x="1" y="0"/>
                  </a:cubicBezTo>
                  <a:cubicBezTo>
                    <a:pt x="1" y="0"/>
                    <a:pt x="2" y="0"/>
                    <a:pt x="3" y="0"/>
                  </a:cubicBezTo>
                  <a:cubicBezTo>
                    <a:pt x="3" y="0"/>
                    <a:pt x="4" y="0"/>
                    <a:pt x="5" y="0"/>
                  </a:cubicBezTo>
                  <a:cubicBezTo>
                    <a:pt x="5" y="0"/>
                    <a:pt x="6" y="0"/>
                    <a:pt x="6" y="0"/>
                  </a:cubicBezTo>
                  <a:close/>
                  <a:moveTo>
                    <a:pt x="3" y="0"/>
                  </a:moveTo>
                  <a:cubicBezTo>
                    <a:pt x="2" y="0"/>
                    <a:pt x="2" y="0"/>
                    <a:pt x="2" y="0"/>
                  </a:cubicBezTo>
                  <a:cubicBezTo>
                    <a:pt x="2" y="0"/>
                    <a:pt x="2" y="0"/>
                    <a:pt x="2" y="0"/>
                  </a:cubicBezTo>
                  <a:cubicBezTo>
                    <a:pt x="2" y="0"/>
                    <a:pt x="2" y="0"/>
                    <a:pt x="2" y="0"/>
                  </a:cubicBezTo>
                  <a:cubicBezTo>
                    <a:pt x="2" y="0"/>
                    <a:pt x="3" y="0"/>
                    <a:pt x="3" y="0"/>
                  </a:cubicBezTo>
                  <a:cubicBezTo>
                    <a:pt x="4" y="0"/>
                    <a:pt x="4" y="0"/>
                    <a:pt x="4" y="0"/>
                  </a:cubicBezTo>
                  <a:cubicBezTo>
                    <a:pt x="5" y="0"/>
                    <a:pt x="5" y="0"/>
                    <a:pt x="5" y="0"/>
                  </a:cubicBezTo>
                  <a:cubicBezTo>
                    <a:pt x="5" y="0"/>
                    <a:pt x="5" y="0"/>
                    <a:pt x="5" y="0"/>
                  </a:cubicBezTo>
                  <a:cubicBezTo>
                    <a:pt x="4" y="0"/>
                    <a:pt x="4" y="0"/>
                    <a:pt x="4"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9" name="Freeform 265"/>
            <p:cNvSpPr>
              <a:spLocks/>
            </p:cNvSpPr>
            <p:nvPr/>
          </p:nvSpPr>
          <p:spPr bwMode="auto">
            <a:xfrm>
              <a:off x="5300663" y="3443288"/>
              <a:ext cx="7938" cy="1588"/>
            </a:xfrm>
            <a:custGeom>
              <a:avLst/>
              <a:gdLst>
                <a:gd name="T0" fmla="*/ 2 w 5"/>
                <a:gd name="T1" fmla="*/ 1 h 1"/>
                <a:gd name="T2" fmla="*/ 1 w 5"/>
                <a:gd name="T3" fmla="*/ 1 h 1"/>
                <a:gd name="T4" fmla="*/ 0 w 5"/>
                <a:gd name="T5" fmla="*/ 0 h 1"/>
                <a:gd name="T6" fmla="*/ 5 w 5"/>
                <a:gd name="T7" fmla="*/ 0 h 1"/>
                <a:gd name="T8" fmla="*/ 5 w 5"/>
                <a:gd name="T9" fmla="*/ 0 h 1"/>
                <a:gd name="T10" fmla="*/ 1 w 5"/>
                <a:gd name="T11" fmla="*/ 0 h 1"/>
                <a:gd name="T12" fmla="*/ 2 w 5"/>
                <a:gd name="T13" fmla="*/ 0 h 1"/>
                <a:gd name="T14" fmla="*/ 5 w 5"/>
                <a:gd name="T15" fmla="*/ 0 h 1"/>
                <a:gd name="T16" fmla="*/ 5 w 5"/>
                <a:gd name="T17" fmla="*/ 1 h 1"/>
                <a:gd name="T18" fmla="*/ 2 w 5"/>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
                  <a:moveTo>
                    <a:pt x="2" y="1"/>
                  </a:moveTo>
                  <a:cubicBezTo>
                    <a:pt x="2" y="1"/>
                    <a:pt x="1" y="1"/>
                    <a:pt x="1" y="1"/>
                  </a:cubicBezTo>
                  <a:cubicBezTo>
                    <a:pt x="0" y="0"/>
                    <a:pt x="0" y="0"/>
                    <a:pt x="0" y="0"/>
                  </a:cubicBezTo>
                  <a:cubicBezTo>
                    <a:pt x="1" y="0"/>
                    <a:pt x="3" y="0"/>
                    <a:pt x="5" y="0"/>
                  </a:cubicBezTo>
                  <a:cubicBezTo>
                    <a:pt x="5" y="0"/>
                    <a:pt x="5" y="0"/>
                    <a:pt x="5" y="0"/>
                  </a:cubicBezTo>
                  <a:cubicBezTo>
                    <a:pt x="4" y="0"/>
                    <a:pt x="2" y="0"/>
                    <a:pt x="1" y="0"/>
                  </a:cubicBezTo>
                  <a:cubicBezTo>
                    <a:pt x="2" y="0"/>
                    <a:pt x="2" y="0"/>
                    <a:pt x="2" y="0"/>
                  </a:cubicBezTo>
                  <a:cubicBezTo>
                    <a:pt x="3" y="0"/>
                    <a:pt x="4" y="0"/>
                    <a:pt x="5" y="0"/>
                  </a:cubicBezTo>
                  <a:cubicBezTo>
                    <a:pt x="5" y="1"/>
                    <a:pt x="5" y="1"/>
                    <a:pt x="5" y="1"/>
                  </a:cubicBezTo>
                  <a:cubicBezTo>
                    <a:pt x="4"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0" name="Freeform 266"/>
            <p:cNvSpPr>
              <a:spLocks/>
            </p:cNvSpPr>
            <p:nvPr/>
          </p:nvSpPr>
          <p:spPr bwMode="auto">
            <a:xfrm>
              <a:off x="5311775" y="3443288"/>
              <a:ext cx="7938" cy="1588"/>
            </a:xfrm>
            <a:custGeom>
              <a:avLst/>
              <a:gdLst>
                <a:gd name="T0" fmla="*/ 5 w 5"/>
                <a:gd name="T1" fmla="*/ 1 h 1"/>
                <a:gd name="T2" fmla="*/ 4 w 5"/>
                <a:gd name="T3" fmla="*/ 1 h 1"/>
                <a:gd name="T4" fmla="*/ 3 w 5"/>
                <a:gd name="T5" fmla="*/ 0 h 1"/>
                <a:gd name="T6" fmla="*/ 3 w 5"/>
                <a:gd name="T7" fmla="*/ 0 h 1"/>
                <a:gd name="T8" fmla="*/ 2 w 5"/>
                <a:gd name="T9" fmla="*/ 0 h 1"/>
                <a:gd name="T10" fmla="*/ 1 w 5"/>
                <a:gd name="T11" fmla="*/ 0 h 1"/>
                <a:gd name="T12" fmla="*/ 0 w 5"/>
                <a:gd name="T13" fmla="*/ 0 h 1"/>
                <a:gd name="T14" fmla="*/ 3 w 5"/>
                <a:gd name="T15" fmla="*/ 0 h 1"/>
                <a:gd name="T16" fmla="*/ 4 w 5"/>
                <a:gd name="T17" fmla="*/ 0 h 1"/>
                <a:gd name="T18" fmla="*/ 5 w 5"/>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
                  <a:moveTo>
                    <a:pt x="5" y="1"/>
                  </a:moveTo>
                  <a:cubicBezTo>
                    <a:pt x="4" y="1"/>
                    <a:pt x="4" y="1"/>
                    <a:pt x="4" y="1"/>
                  </a:cubicBezTo>
                  <a:cubicBezTo>
                    <a:pt x="3" y="0"/>
                    <a:pt x="3" y="0"/>
                    <a:pt x="3" y="0"/>
                  </a:cubicBezTo>
                  <a:cubicBezTo>
                    <a:pt x="3" y="0"/>
                    <a:pt x="3" y="0"/>
                    <a:pt x="3" y="0"/>
                  </a:cubicBezTo>
                  <a:cubicBezTo>
                    <a:pt x="2" y="0"/>
                    <a:pt x="2" y="0"/>
                    <a:pt x="2" y="0"/>
                  </a:cubicBezTo>
                  <a:cubicBezTo>
                    <a:pt x="2" y="0"/>
                    <a:pt x="2" y="0"/>
                    <a:pt x="1" y="0"/>
                  </a:cubicBezTo>
                  <a:cubicBezTo>
                    <a:pt x="0" y="0"/>
                    <a:pt x="0" y="0"/>
                    <a:pt x="0" y="0"/>
                  </a:cubicBezTo>
                  <a:cubicBezTo>
                    <a:pt x="1" y="0"/>
                    <a:pt x="2" y="0"/>
                    <a:pt x="3" y="0"/>
                  </a:cubicBezTo>
                  <a:cubicBezTo>
                    <a:pt x="4" y="0"/>
                    <a:pt x="4" y="0"/>
                    <a:pt x="4" y="0"/>
                  </a:cubicBezTo>
                  <a:lnTo>
                    <a:pt x="5"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1" name="Freeform 267"/>
            <p:cNvSpPr>
              <a:spLocks noEditPoints="1"/>
            </p:cNvSpPr>
            <p:nvPr/>
          </p:nvSpPr>
          <p:spPr bwMode="auto">
            <a:xfrm>
              <a:off x="5324475" y="3443288"/>
              <a:ext cx="11113" cy="1588"/>
            </a:xfrm>
            <a:custGeom>
              <a:avLst/>
              <a:gdLst>
                <a:gd name="T0" fmla="*/ 6 w 6"/>
                <a:gd name="T1" fmla="*/ 0 h 1"/>
                <a:gd name="T2" fmla="*/ 6 w 6"/>
                <a:gd name="T3" fmla="*/ 1 h 1"/>
                <a:gd name="T4" fmla="*/ 4 w 6"/>
                <a:gd name="T5" fmla="*/ 1 h 1"/>
                <a:gd name="T6" fmla="*/ 2 w 6"/>
                <a:gd name="T7" fmla="*/ 1 h 1"/>
                <a:gd name="T8" fmla="*/ 0 w 6"/>
                <a:gd name="T9" fmla="*/ 0 h 1"/>
                <a:gd name="T10" fmla="*/ 1 w 6"/>
                <a:gd name="T11" fmla="*/ 0 h 1"/>
                <a:gd name="T12" fmla="*/ 3 w 6"/>
                <a:gd name="T13" fmla="*/ 0 h 1"/>
                <a:gd name="T14" fmla="*/ 5 w 6"/>
                <a:gd name="T15" fmla="*/ 0 h 1"/>
                <a:gd name="T16" fmla="*/ 6 w 6"/>
                <a:gd name="T17" fmla="*/ 0 h 1"/>
                <a:gd name="T18" fmla="*/ 2 w 6"/>
                <a:gd name="T19" fmla="*/ 0 h 1"/>
                <a:gd name="T20" fmla="*/ 3 w 6"/>
                <a:gd name="T21" fmla="*/ 1 h 1"/>
                <a:gd name="T22" fmla="*/ 4 w 6"/>
                <a:gd name="T23" fmla="*/ 1 h 1"/>
                <a:gd name="T24" fmla="*/ 5 w 6"/>
                <a:gd name="T25" fmla="*/ 1 h 1"/>
                <a:gd name="T26" fmla="*/ 5 w 6"/>
                <a:gd name="T27" fmla="*/ 0 h 1"/>
                <a:gd name="T28" fmla="*/ 4 w 6"/>
                <a:gd name="T29" fmla="*/ 0 h 1"/>
                <a:gd name="T30" fmla="*/ 3 w 6"/>
                <a:gd name="T31" fmla="*/ 0 h 1"/>
                <a:gd name="T32" fmla="*/ 2 w 6"/>
                <a:gd name="T33"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1">
                  <a:moveTo>
                    <a:pt x="6" y="0"/>
                  </a:moveTo>
                  <a:cubicBezTo>
                    <a:pt x="6" y="1"/>
                    <a:pt x="6" y="1"/>
                    <a:pt x="6" y="1"/>
                  </a:cubicBezTo>
                  <a:cubicBezTo>
                    <a:pt x="6" y="1"/>
                    <a:pt x="5" y="1"/>
                    <a:pt x="4" y="1"/>
                  </a:cubicBezTo>
                  <a:cubicBezTo>
                    <a:pt x="3" y="1"/>
                    <a:pt x="2" y="1"/>
                    <a:pt x="2" y="1"/>
                  </a:cubicBezTo>
                  <a:cubicBezTo>
                    <a:pt x="1" y="1"/>
                    <a:pt x="0" y="0"/>
                    <a:pt x="0" y="0"/>
                  </a:cubicBezTo>
                  <a:cubicBezTo>
                    <a:pt x="1" y="0"/>
                    <a:pt x="1" y="0"/>
                    <a:pt x="1" y="0"/>
                  </a:cubicBezTo>
                  <a:cubicBezTo>
                    <a:pt x="1" y="0"/>
                    <a:pt x="2" y="0"/>
                    <a:pt x="3" y="0"/>
                  </a:cubicBezTo>
                  <a:cubicBezTo>
                    <a:pt x="4" y="0"/>
                    <a:pt x="5" y="0"/>
                    <a:pt x="5" y="0"/>
                  </a:cubicBezTo>
                  <a:cubicBezTo>
                    <a:pt x="6" y="0"/>
                    <a:pt x="6" y="0"/>
                    <a:pt x="6" y="0"/>
                  </a:cubicBezTo>
                  <a:close/>
                  <a:moveTo>
                    <a:pt x="2" y="0"/>
                  </a:moveTo>
                  <a:cubicBezTo>
                    <a:pt x="3" y="1"/>
                    <a:pt x="3" y="1"/>
                    <a:pt x="3" y="1"/>
                  </a:cubicBezTo>
                  <a:cubicBezTo>
                    <a:pt x="3" y="1"/>
                    <a:pt x="3" y="1"/>
                    <a:pt x="4" y="1"/>
                  </a:cubicBezTo>
                  <a:cubicBezTo>
                    <a:pt x="4" y="1"/>
                    <a:pt x="5" y="1"/>
                    <a:pt x="5" y="1"/>
                  </a:cubicBezTo>
                  <a:cubicBezTo>
                    <a:pt x="5" y="0"/>
                    <a:pt x="5" y="0"/>
                    <a:pt x="5" y="0"/>
                  </a:cubicBezTo>
                  <a:cubicBezTo>
                    <a:pt x="4" y="0"/>
                    <a:pt x="4" y="0"/>
                    <a:pt x="4" y="0"/>
                  </a:cubicBezTo>
                  <a:cubicBezTo>
                    <a:pt x="4" y="0"/>
                    <a:pt x="3" y="0"/>
                    <a:pt x="3" y="0"/>
                  </a:cubicBezTo>
                  <a:cubicBezTo>
                    <a:pt x="2"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2" name="Freeform 268"/>
            <p:cNvSpPr>
              <a:spLocks/>
            </p:cNvSpPr>
            <p:nvPr/>
          </p:nvSpPr>
          <p:spPr bwMode="auto">
            <a:xfrm>
              <a:off x="5500688" y="3443288"/>
              <a:ext cx="11113" cy="1588"/>
            </a:xfrm>
            <a:custGeom>
              <a:avLst/>
              <a:gdLst>
                <a:gd name="T0" fmla="*/ 3 w 6"/>
                <a:gd name="T1" fmla="*/ 1 h 1"/>
                <a:gd name="T2" fmla="*/ 1 w 6"/>
                <a:gd name="T3" fmla="*/ 1 h 1"/>
                <a:gd name="T4" fmla="*/ 0 w 6"/>
                <a:gd name="T5" fmla="*/ 0 h 1"/>
                <a:gd name="T6" fmla="*/ 5 w 6"/>
                <a:gd name="T7" fmla="*/ 0 h 1"/>
                <a:gd name="T8" fmla="*/ 5 w 6"/>
                <a:gd name="T9" fmla="*/ 0 h 1"/>
                <a:gd name="T10" fmla="*/ 1 w 6"/>
                <a:gd name="T11" fmla="*/ 0 h 1"/>
                <a:gd name="T12" fmla="*/ 2 w 6"/>
                <a:gd name="T13" fmla="*/ 0 h 1"/>
                <a:gd name="T14" fmla="*/ 5 w 6"/>
                <a:gd name="T15" fmla="*/ 0 h 1"/>
                <a:gd name="T16" fmla="*/ 6 w 6"/>
                <a:gd name="T17" fmla="*/ 1 h 1"/>
                <a:gd name="T18" fmla="*/ 2 w 6"/>
                <a:gd name="T19" fmla="*/ 1 h 1"/>
                <a:gd name="T20" fmla="*/ 3 w 6"/>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1">
                  <a:moveTo>
                    <a:pt x="3" y="1"/>
                  </a:moveTo>
                  <a:cubicBezTo>
                    <a:pt x="2" y="1"/>
                    <a:pt x="2" y="1"/>
                    <a:pt x="1" y="1"/>
                  </a:cubicBezTo>
                  <a:cubicBezTo>
                    <a:pt x="0" y="0"/>
                    <a:pt x="0" y="0"/>
                    <a:pt x="0" y="0"/>
                  </a:cubicBezTo>
                  <a:cubicBezTo>
                    <a:pt x="1" y="0"/>
                    <a:pt x="3" y="0"/>
                    <a:pt x="5" y="0"/>
                  </a:cubicBezTo>
                  <a:cubicBezTo>
                    <a:pt x="5" y="0"/>
                    <a:pt x="5" y="0"/>
                    <a:pt x="5" y="0"/>
                  </a:cubicBezTo>
                  <a:cubicBezTo>
                    <a:pt x="4" y="0"/>
                    <a:pt x="3" y="0"/>
                    <a:pt x="1" y="0"/>
                  </a:cubicBezTo>
                  <a:cubicBezTo>
                    <a:pt x="2" y="0"/>
                    <a:pt x="2" y="0"/>
                    <a:pt x="2" y="0"/>
                  </a:cubicBezTo>
                  <a:cubicBezTo>
                    <a:pt x="3" y="0"/>
                    <a:pt x="4" y="0"/>
                    <a:pt x="5" y="0"/>
                  </a:cubicBezTo>
                  <a:cubicBezTo>
                    <a:pt x="6" y="1"/>
                    <a:pt x="6" y="1"/>
                    <a:pt x="6" y="1"/>
                  </a:cubicBezTo>
                  <a:cubicBezTo>
                    <a:pt x="4" y="1"/>
                    <a:pt x="3" y="1"/>
                    <a:pt x="2" y="1"/>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3" name="Freeform 269"/>
            <p:cNvSpPr>
              <a:spLocks/>
            </p:cNvSpPr>
            <p:nvPr/>
          </p:nvSpPr>
          <p:spPr bwMode="auto">
            <a:xfrm>
              <a:off x="5513388" y="3443288"/>
              <a:ext cx="9525" cy="1588"/>
            </a:xfrm>
            <a:custGeom>
              <a:avLst/>
              <a:gdLst>
                <a:gd name="T0" fmla="*/ 5 w 5"/>
                <a:gd name="T1" fmla="*/ 1 h 1"/>
                <a:gd name="T2" fmla="*/ 3 w 5"/>
                <a:gd name="T3" fmla="*/ 1 h 1"/>
                <a:gd name="T4" fmla="*/ 2 w 5"/>
                <a:gd name="T5" fmla="*/ 0 h 1"/>
                <a:gd name="T6" fmla="*/ 2 w 5"/>
                <a:gd name="T7" fmla="*/ 0 h 1"/>
                <a:gd name="T8" fmla="*/ 2 w 5"/>
                <a:gd name="T9" fmla="*/ 0 h 1"/>
                <a:gd name="T10" fmla="*/ 0 w 5"/>
                <a:gd name="T11" fmla="*/ 0 h 1"/>
                <a:gd name="T12" fmla="*/ 0 w 5"/>
                <a:gd name="T13" fmla="*/ 0 h 1"/>
                <a:gd name="T14" fmla="*/ 2 w 5"/>
                <a:gd name="T15" fmla="*/ 0 h 1"/>
                <a:gd name="T16" fmla="*/ 3 w 5"/>
                <a:gd name="T17" fmla="*/ 0 h 1"/>
                <a:gd name="T18" fmla="*/ 5 w 5"/>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
                  <a:moveTo>
                    <a:pt x="5" y="1"/>
                  </a:moveTo>
                  <a:cubicBezTo>
                    <a:pt x="4" y="1"/>
                    <a:pt x="3" y="1"/>
                    <a:pt x="3" y="1"/>
                  </a:cubicBezTo>
                  <a:cubicBezTo>
                    <a:pt x="2" y="0"/>
                    <a:pt x="2" y="0"/>
                    <a:pt x="2" y="0"/>
                  </a:cubicBezTo>
                  <a:cubicBezTo>
                    <a:pt x="2" y="0"/>
                    <a:pt x="2" y="0"/>
                    <a:pt x="2" y="0"/>
                  </a:cubicBezTo>
                  <a:cubicBezTo>
                    <a:pt x="2" y="0"/>
                    <a:pt x="2" y="0"/>
                    <a:pt x="2" y="0"/>
                  </a:cubicBezTo>
                  <a:cubicBezTo>
                    <a:pt x="2" y="0"/>
                    <a:pt x="1" y="0"/>
                    <a:pt x="0" y="0"/>
                  </a:cubicBezTo>
                  <a:cubicBezTo>
                    <a:pt x="0" y="0"/>
                    <a:pt x="0" y="0"/>
                    <a:pt x="0" y="0"/>
                  </a:cubicBezTo>
                  <a:cubicBezTo>
                    <a:pt x="0" y="0"/>
                    <a:pt x="1" y="0"/>
                    <a:pt x="2" y="0"/>
                  </a:cubicBezTo>
                  <a:cubicBezTo>
                    <a:pt x="3" y="0"/>
                    <a:pt x="3" y="0"/>
                    <a:pt x="3" y="0"/>
                  </a:cubicBezTo>
                  <a:cubicBezTo>
                    <a:pt x="4" y="0"/>
                    <a:pt x="4"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4" name="Freeform 270"/>
            <p:cNvSpPr>
              <a:spLocks/>
            </p:cNvSpPr>
            <p:nvPr/>
          </p:nvSpPr>
          <p:spPr bwMode="auto">
            <a:xfrm>
              <a:off x="5527675" y="3443288"/>
              <a:ext cx="7938" cy="1588"/>
            </a:xfrm>
            <a:custGeom>
              <a:avLst/>
              <a:gdLst>
                <a:gd name="T0" fmla="*/ 5 w 5"/>
                <a:gd name="T1" fmla="*/ 1 h 1"/>
                <a:gd name="T2" fmla="*/ 3 w 5"/>
                <a:gd name="T3" fmla="*/ 1 h 1"/>
                <a:gd name="T4" fmla="*/ 2 w 5"/>
                <a:gd name="T5" fmla="*/ 0 h 1"/>
                <a:gd name="T6" fmla="*/ 2 w 5"/>
                <a:gd name="T7" fmla="*/ 0 h 1"/>
                <a:gd name="T8" fmla="*/ 2 w 5"/>
                <a:gd name="T9" fmla="*/ 0 h 1"/>
                <a:gd name="T10" fmla="*/ 1 w 5"/>
                <a:gd name="T11" fmla="*/ 0 h 1"/>
                <a:gd name="T12" fmla="*/ 0 w 5"/>
                <a:gd name="T13" fmla="*/ 0 h 1"/>
                <a:gd name="T14" fmla="*/ 2 w 5"/>
                <a:gd name="T15" fmla="*/ 0 h 1"/>
                <a:gd name="T16" fmla="*/ 3 w 5"/>
                <a:gd name="T17" fmla="*/ 0 h 1"/>
                <a:gd name="T18" fmla="*/ 5 w 5"/>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
                  <a:moveTo>
                    <a:pt x="5" y="1"/>
                  </a:moveTo>
                  <a:cubicBezTo>
                    <a:pt x="4" y="1"/>
                    <a:pt x="3" y="1"/>
                    <a:pt x="3" y="1"/>
                  </a:cubicBezTo>
                  <a:cubicBezTo>
                    <a:pt x="2" y="0"/>
                    <a:pt x="2" y="0"/>
                    <a:pt x="2" y="0"/>
                  </a:cubicBezTo>
                  <a:cubicBezTo>
                    <a:pt x="2" y="0"/>
                    <a:pt x="2" y="0"/>
                    <a:pt x="2" y="0"/>
                  </a:cubicBezTo>
                  <a:cubicBezTo>
                    <a:pt x="2" y="0"/>
                    <a:pt x="2" y="0"/>
                    <a:pt x="2" y="0"/>
                  </a:cubicBezTo>
                  <a:cubicBezTo>
                    <a:pt x="2" y="0"/>
                    <a:pt x="1" y="0"/>
                    <a:pt x="1" y="0"/>
                  </a:cubicBezTo>
                  <a:cubicBezTo>
                    <a:pt x="0" y="0"/>
                    <a:pt x="0" y="0"/>
                    <a:pt x="0" y="0"/>
                  </a:cubicBezTo>
                  <a:cubicBezTo>
                    <a:pt x="1" y="0"/>
                    <a:pt x="1" y="0"/>
                    <a:pt x="2" y="0"/>
                  </a:cubicBezTo>
                  <a:cubicBezTo>
                    <a:pt x="3" y="0"/>
                    <a:pt x="3" y="0"/>
                    <a:pt x="3" y="0"/>
                  </a:cubicBezTo>
                  <a:cubicBezTo>
                    <a:pt x="4" y="0"/>
                    <a:pt x="4"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5" name="Freeform 271"/>
            <p:cNvSpPr>
              <a:spLocks/>
            </p:cNvSpPr>
            <p:nvPr/>
          </p:nvSpPr>
          <p:spPr bwMode="auto">
            <a:xfrm>
              <a:off x="5702300" y="3443288"/>
              <a:ext cx="11113" cy="1588"/>
            </a:xfrm>
            <a:custGeom>
              <a:avLst/>
              <a:gdLst>
                <a:gd name="T0" fmla="*/ 3 w 6"/>
                <a:gd name="T1" fmla="*/ 1 h 1"/>
                <a:gd name="T2" fmla="*/ 2 w 6"/>
                <a:gd name="T3" fmla="*/ 1 h 1"/>
                <a:gd name="T4" fmla="*/ 0 w 6"/>
                <a:gd name="T5" fmla="*/ 0 h 1"/>
                <a:gd name="T6" fmla="*/ 5 w 6"/>
                <a:gd name="T7" fmla="*/ 0 h 1"/>
                <a:gd name="T8" fmla="*/ 5 w 6"/>
                <a:gd name="T9" fmla="*/ 0 h 1"/>
                <a:gd name="T10" fmla="*/ 2 w 6"/>
                <a:gd name="T11" fmla="*/ 0 h 1"/>
                <a:gd name="T12" fmla="*/ 2 w 6"/>
                <a:gd name="T13" fmla="*/ 0 h 1"/>
                <a:gd name="T14" fmla="*/ 6 w 6"/>
                <a:gd name="T15" fmla="*/ 0 h 1"/>
                <a:gd name="T16" fmla="*/ 6 w 6"/>
                <a:gd name="T17" fmla="*/ 1 h 1"/>
                <a:gd name="T18" fmla="*/ 3 w 6"/>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1">
                  <a:moveTo>
                    <a:pt x="3" y="1"/>
                  </a:moveTo>
                  <a:cubicBezTo>
                    <a:pt x="2" y="1"/>
                    <a:pt x="2" y="1"/>
                    <a:pt x="2" y="1"/>
                  </a:cubicBezTo>
                  <a:cubicBezTo>
                    <a:pt x="1" y="1"/>
                    <a:pt x="1" y="0"/>
                    <a:pt x="0" y="0"/>
                  </a:cubicBezTo>
                  <a:cubicBezTo>
                    <a:pt x="2" y="0"/>
                    <a:pt x="3" y="0"/>
                    <a:pt x="5" y="0"/>
                  </a:cubicBezTo>
                  <a:cubicBezTo>
                    <a:pt x="5" y="0"/>
                    <a:pt x="5" y="0"/>
                    <a:pt x="5" y="0"/>
                  </a:cubicBezTo>
                  <a:cubicBezTo>
                    <a:pt x="4" y="0"/>
                    <a:pt x="3" y="0"/>
                    <a:pt x="2" y="0"/>
                  </a:cubicBezTo>
                  <a:cubicBezTo>
                    <a:pt x="2" y="0"/>
                    <a:pt x="2" y="0"/>
                    <a:pt x="2" y="0"/>
                  </a:cubicBezTo>
                  <a:cubicBezTo>
                    <a:pt x="3" y="0"/>
                    <a:pt x="5" y="0"/>
                    <a:pt x="6" y="0"/>
                  </a:cubicBezTo>
                  <a:cubicBezTo>
                    <a:pt x="6" y="1"/>
                    <a:pt x="6" y="1"/>
                    <a:pt x="6" y="1"/>
                  </a:cubicBezTo>
                  <a:cubicBezTo>
                    <a:pt x="5"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6" name="Freeform 272"/>
            <p:cNvSpPr>
              <a:spLocks/>
            </p:cNvSpPr>
            <p:nvPr/>
          </p:nvSpPr>
          <p:spPr bwMode="auto">
            <a:xfrm>
              <a:off x="5715000" y="3443288"/>
              <a:ext cx="9525" cy="1588"/>
            </a:xfrm>
            <a:custGeom>
              <a:avLst/>
              <a:gdLst>
                <a:gd name="T0" fmla="*/ 5 w 5"/>
                <a:gd name="T1" fmla="*/ 1 h 1"/>
                <a:gd name="T2" fmla="*/ 4 w 5"/>
                <a:gd name="T3" fmla="*/ 1 h 1"/>
                <a:gd name="T4" fmla="*/ 3 w 5"/>
                <a:gd name="T5" fmla="*/ 0 h 1"/>
                <a:gd name="T6" fmla="*/ 2 w 5"/>
                <a:gd name="T7" fmla="*/ 0 h 1"/>
                <a:gd name="T8" fmla="*/ 2 w 5"/>
                <a:gd name="T9" fmla="*/ 0 h 1"/>
                <a:gd name="T10" fmla="*/ 1 w 5"/>
                <a:gd name="T11" fmla="*/ 0 h 1"/>
                <a:gd name="T12" fmla="*/ 0 w 5"/>
                <a:gd name="T13" fmla="*/ 0 h 1"/>
                <a:gd name="T14" fmla="*/ 2 w 5"/>
                <a:gd name="T15" fmla="*/ 0 h 1"/>
                <a:gd name="T16" fmla="*/ 3 w 5"/>
                <a:gd name="T17" fmla="*/ 0 h 1"/>
                <a:gd name="T18" fmla="*/ 5 w 5"/>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
                  <a:moveTo>
                    <a:pt x="5" y="1"/>
                  </a:moveTo>
                  <a:cubicBezTo>
                    <a:pt x="4" y="1"/>
                    <a:pt x="4" y="1"/>
                    <a:pt x="4" y="1"/>
                  </a:cubicBezTo>
                  <a:cubicBezTo>
                    <a:pt x="3" y="0"/>
                    <a:pt x="3" y="0"/>
                    <a:pt x="3" y="0"/>
                  </a:cubicBezTo>
                  <a:cubicBezTo>
                    <a:pt x="2" y="0"/>
                    <a:pt x="2" y="0"/>
                    <a:pt x="2" y="0"/>
                  </a:cubicBezTo>
                  <a:cubicBezTo>
                    <a:pt x="2" y="0"/>
                    <a:pt x="2" y="0"/>
                    <a:pt x="2" y="0"/>
                  </a:cubicBezTo>
                  <a:cubicBezTo>
                    <a:pt x="2" y="0"/>
                    <a:pt x="1" y="0"/>
                    <a:pt x="1" y="0"/>
                  </a:cubicBezTo>
                  <a:cubicBezTo>
                    <a:pt x="0" y="0"/>
                    <a:pt x="0" y="0"/>
                    <a:pt x="0" y="0"/>
                  </a:cubicBezTo>
                  <a:cubicBezTo>
                    <a:pt x="1" y="0"/>
                    <a:pt x="1" y="0"/>
                    <a:pt x="2" y="0"/>
                  </a:cubicBezTo>
                  <a:cubicBezTo>
                    <a:pt x="3" y="0"/>
                    <a:pt x="3" y="0"/>
                    <a:pt x="3" y="0"/>
                  </a:cubicBezTo>
                  <a:cubicBezTo>
                    <a:pt x="4" y="0"/>
                    <a:pt x="5"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7" name="Freeform 273"/>
            <p:cNvSpPr>
              <a:spLocks/>
            </p:cNvSpPr>
            <p:nvPr/>
          </p:nvSpPr>
          <p:spPr bwMode="auto">
            <a:xfrm>
              <a:off x="5727700" y="3443288"/>
              <a:ext cx="12700" cy="1588"/>
            </a:xfrm>
            <a:custGeom>
              <a:avLst/>
              <a:gdLst>
                <a:gd name="T0" fmla="*/ 7 w 7"/>
                <a:gd name="T1" fmla="*/ 1 h 1"/>
                <a:gd name="T2" fmla="*/ 1 w 7"/>
                <a:gd name="T3" fmla="*/ 1 h 1"/>
                <a:gd name="T4" fmla="*/ 1 w 7"/>
                <a:gd name="T5" fmla="*/ 1 h 1"/>
                <a:gd name="T6" fmla="*/ 3 w 7"/>
                <a:gd name="T7" fmla="*/ 1 h 1"/>
                <a:gd name="T8" fmla="*/ 4 w 7"/>
                <a:gd name="T9" fmla="*/ 0 h 1"/>
                <a:gd name="T10" fmla="*/ 4 w 7"/>
                <a:gd name="T11" fmla="*/ 0 h 1"/>
                <a:gd name="T12" fmla="*/ 4 w 7"/>
                <a:gd name="T13" fmla="*/ 0 h 1"/>
                <a:gd name="T14" fmla="*/ 4 w 7"/>
                <a:gd name="T15" fmla="*/ 0 h 1"/>
                <a:gd name="T16" fmla="*/ 2 w 7"/>
                <a:gd name="T17" fmla="*/ 0 h 1"/>
                <a:gd name="T18" fmla="*/ 1 w 7"/>
                <a:gd name="T19" fmla="*/ 0 h 1"/>
                <a:gd name="T20" fmla="*/ 1 w 7"/>
                <a:gd name="T21" fmla="*/ 0 h 1"/>
                <a:gd name="T22" fmla="*/ 0 w 7"/>
                <a:gd name="T23" fmla="*/ 0 h 1"/>
                <a:gd name="T24" fmla="*/ 1 w 7"/>
                <a:gd name="T25" fmla="*/ 0 h 1"/>
                <a:gd name="T26" fmla="*/ 2 w 7"/>
                <a:gd name="T27" fmla="*/ 0 h 1"/>
                <a:gd name="T28" fmla="*/ 4 w 7"/>
                <a:gd name="T29" fmla="*/ 0 h 1"/>
                <a:gd name="T30" fmla="*/ 5 w 7"/>
                <a:gd name="T31" fmla="*/ 0 h 1"/>
                <a:gd name="T32" fmla="*/ 6 w 7"/>
                <a:gd name="T33" fmla="*/ 0 h 1"/>
                <a:gd name="T34" fmla="*/ 5 w 7"/>
                <a:gd name="T35" fmla="*/ 0 h 1"/>
                <a:gd name="T36" fmla="*/ 4 w 7"/>
                <a:gd name="T37" fmla="*/ 1 h 1"/>
                <a:gd name="T38" fmla="*/ 3 w 7"/>
                <a:gd name="T39" fmla="*/ 1 h 1"/>
                <a:gd name="T40" fmla="*/ 3 w 7"/>
                <a:gd name="T41" fmla="*/ 1 h 1"/>
                <a:gd name="T42" fmla="*/ 7 w 7"/>
                <a:gd name="T4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1">
                  <a:moveTo>
                    <a:pt x="7" y="1"/>
                  </a:moveTo>
                  <a:cubicBezTo>
                    <a:pt x="5" y="1"/>
                    <a:pt x="3" y="1"/>
                    <a:pt x="1" y="1"/>
                  </a:cubicBezTo>
                  <a:cubicBezTo>
                    <a:pt x="1" y="1"/>
                    <a:pt x="1" y="1"/>
                    <a:pt x="1" y="1"/>
                  </a:cubicBezTo>
                  <a:cubicBezTo>
                    <a:pt x="1" y="1"/>
                    <a:pt x="2" y="1"/>
                    <a:pt x="3" y="1"/>
                  </a:cubicBezTo>
                  <a:cubicBezTo>
                    <a:pt x="3" y="0"/>
                    <a:pt x="4" y="0"/>
                    <a:pt x="4" y="0"/>
                  </a:cubicBezTo>
                  <a:cubicBezTo>
                    <a:pt x="4" y="0"/>
                    <a:pt x="4" y="0"/>
                    <a:pt x="4" y="0"/>
                  </a:cubicBezTo>
                  <a:cubicBezTo>
                    <a:pt x="4" y="0"/>
                    <a:pt x="4" y="0"/>
                    <a:pt x="4" y="0"/>
                  </a:cubicBezTo>
                  <a:cubicBezTo>
                    <a:pt x="4" y="0"/>
                    <a:pt x="4" y="0"/>
                    <a:pt x="4" y="0"/>
                  </a:cubicBezTo>
                  <a:cubicBezTo>
                    <a:pt x="2" y="0"/>
                    <a:pt x="2" y="0"/>
                    <a:pt x="2" y="0"/>
                  </a:cubicBezTo>
                  <a:cubicBezTo>
                    <a:pt x="1" y="0"/>
                    <a:pt x="1" y="0"/>
                    <a:pt x="1" y="0"/>
                  </a:cubicBezTo>
                  <a:cubicBezTo>
                    <a:pt x="1" y="0"/>
                    <a:pt x="1" y="0"/>
                    <a:pt x="1" y="0"/>
                  </a:cubicBezTo>
                  <a:cubicBezTo>
                    <a:pt x="0" y="0"/>
                    <a:pt x="0" y="0"/>
                    <a:pt x="0" y="0"/>
                  </a:cubicBezTo>
                  <a:cubicBezTo>
                    <a:pt x="1" y="0"/>
                    <a:pt x="1" y="0"/>
                    <a:pt x="1" y="0"/>
                  </a:cubicBezTo>
                  <a:cubicBezTo>
                    <a:pt x="1" y="0"/>
                    <a:pt x="2" y="0"/>
                    <a:pt x="2" y="0"/>
                  </a:cubicBezTo>
                  <a:cubicBezTo>
                    <a:pt x="3" y="0"/>
                    <a:pt x="4" y="0"/>
                    <a:pt x="4" y="0"/>
                  </a:cubicBezTo>
                  <a:cubicBezTo>
                    <a:pt x="5" y="0"/>
                    <a:pt x="5" y="0"/>
                    <a:pt x="5" y="0"/>
                  </a:cubicBezTo>
                  <a:cubicBezTo>
                    <a:pt x="6" y="0"/>
                    <a:pt x="6" y="0"/>
                    <a:pt x="6" y="0"/>
                  </a:cubicBezTo>
                  <a:cubicBezTo>
                    <a:pt x="5" y="0"/>
                    <a:pt x="5" y="0"/>
                    <a:pt x="5" y="0"/>
                  </a:cubicBezTo>
                  <a:cubicBezTo>
                    <a:pt x="5" y="0"/>
                    <a:pt x="4" y="1"/>
                    <a:pt x="4" y="1"/>
                  </a:cubicBezTo>
                  <a:cubicBezTo>
                    <a:pt x="3" y="1"/>
                    <a:pt x="3" y="1"/>
                    <a:pt x="3" y="1"/>
                  </a:cubicBezTo>
                  <a:cubicBezTo>
                    <a:pt x="3" y="1"/>
                    <a:pt x="3" y="1"/>
                    <a:pt x="3" y="1"/>
                  </a:cubicBezTo>
                  <a:cubicBezTo>
                    <a:pt x="4" y="1"/>
                    <a:pt x="5" y="1"/>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8" name="Freeform 274"/>
            <p:cNvSpPr>
              <a:spLocks noEditPoints="1"/>
            </p:cNvSpPr>
            <p:nvPr/>
          </p:nvSpPr>
          <p:spPr bwMode="auto">
            <a:xfrm>
              <a:off x="3367088" y="3455988"/>
              <a:ext cx="14288" cy="7938"/>
            </a:xfrm>
            <a:custGeom>
              <a:avLst/>
              <a:gdLst>
                <a:gd name="T0" fmla="*/ 0 w 8"/>
                <a:gd name="T1" fmla="*/ 3 h 4"/>
                <a:gd name="T2" fmla="*/ 1 w 8"/>
                <a:gd name="T3" fmla="*/ 3 h 4"/>
                <a:gd name="T4" fmla="*/ 3 w 8"/>
                <a:gd name="T5" fmla="*/ 3 h 4"/>
                <a:gd name="T6" fmla="*/ 4 w 8"/>
                <a:gd name="T7" fmla="*/ 3 h 4"/>
                <a:gd name="T8" fmla="*/ 4 w 8"/>
                <a:gd name="T9" fmla="*/ 3 h 4"/>
                <a:gd name="T10" fmla="*/ 3 w 8"/>
                <a:gd name="T11" fmla="*/ 4 h 4"/>
                <a:gd name="T12" fmla="*/ 2 w 8"/>
                <a:gd name="T13" fmla="*/ 4 h 4"/>
                <a:gd name="T14" fmla="*/ 0 w 8"/>
                <a:gd name="T15" fmla="*/ 4 h 4"/>
                <a:gd name="T16" fmla="*/ 0 w 8"/>
                <a:gd name="T17" fmla="*/ 3 h 4"/>
                <a:gd name="T18" fmla="*/ 4 w 8"/>
                <a:gd name="T19" fmla="*/ 3 h 4"/>
                <a:gd name="T20" fmla="*/ 2 w 8"/>
                <a:gd name="T21" fmla="*/ 3 h 4"/>
                <a:gd name="T22" fmla="*/ 4 w 8"/>
                <a:gd name="T23" fmla="*/ 0 h 4"/>
                <a:gd name="T24" fmla="*/ 8 w 8"/>
                <a:gd name="T25" fmla="*/ 0 h 4"/>
                <a:gd name="T26" fmla="*/ 4 w 8"/>
                <a:gd name="T2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4">
                  <a:moveTo>
                    <a:pt x="0" y="3"/>
                  </a:moveTo>
                  <a:cubicBezTo>
                    <a:pt x="1" y="3"/>
                    <a:pt x="1" y="3"/>
                    <a:pt x="1" y="3"/>
                  </a:cubicBezTo>
                  <a:cubicBezTo>
                    <a:pt x="1" y="3"/>
                    <a:pt x="2" y="3"/>
                    <a:pt x="3" y="3"/>
                  </a:cubicBezTo>
                  <a:cubicBezTo>
                    <a:pt x="3" y="3"/>
                    <a:pt x="4" y="3"/>
                    <a:pt x="4" y="3"/>
                  </a:cubicBezTo>
                  <a:cubicBezTo>
                    <a:pt x="4" y="3"/>
                    <a:pt x="4" y="3"/>
                    <a:pt x="4" y="3"/>
                  </a:cubicBezTo>
                  <a:cubicBezTo>
                    <a:pt x="3" y="4"/>
                    <a:pt x="3" y="4"/>
                    <a:pt x="3" y="4"/>
                  </a:cubicBezTo>
                  <a:cubicBezTo>
                    <a:pt x="3" y="4"/>
                    <a:pt x="2" y="4"/>
                    <a:pt x="2" y="4"/>
                  </a:cubicBezTo>
                  <a:cubicBezTo>
                    <a:pt x="1" y="4"/>
                    <a:pt x="0" y="4"/>
                    <a:pt x="0" y="4"/>
                  </a:cubicBezTo>
                  <a:lnTo>
                    <a:pt x="0" y="3"/>
                  </a:lnTo>
                  <a:close/>
                  <a:moveTo>
                    <a:pt x="4" y="3"/>
                  </a:moveTo>
                  <a:cubicBezTo>
                    <a:pt x="4" y="3"/>
                    <a:pt x="3" y="3"/>
                    <a:pt x="2" y="3"/>
                  </a:cubicBezTo>
                  <a:cubicBezTo>
                    <a:pt x="3" y="2"/>
                    <a:pt x="3" y="1"/>
                    <a:pt x="4" y="0"/>
                  </a:cubicBezTo>
                  <a:cubicBezTo>
                    <a:pt x="6" y="0"/>
                    <a:pt x="7" y="0"/>
                    <a:pt x="8" y="0"/>
                  </a:cubicBezTo>
                  <a:cubicBezTo>
                    <a:pt x="7" y="1"/>
                    <a:pt x="6" y="2"/>
                    <a:pt x="4"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9" name="Freeform 275"/>
            <p:cNvSpPr>
              <a:spLocks/>
            </p:cNvSpPr>
            <p:nvPr/>
          </p:nvSpPr>
          <p:spPr bwMode="auto">
            <a:xfrm>
              <a:off x="3552825" y="3470275"/>
              <a:ext cx="31750" cy="4763"/>
            </a:xfrm>
            <a:custGeom>
              <a:avLst/>
              <a:gdLst>
                <a:gd name="T0" fmla="*/ 15 w 17"/>
                <a:gd name="T1" fmla="*/ 3 h 3"/>
                <a:gd name="T2" fmla="*/ 0 w 17"/>
                <a:gd name="T3" fmla="*/ 3 h 3"/>
                <a:gd name="T4" fmla="*/ 0 w 17"/>
                <a:gd name="T5" fmla="*/ 3 h 3"/>
                <a:gd name="T6" fmla="*/ 7 w 17"/>
                <a:gd name="T7" fmla="*/ 2 h 3"/>
                <a:gd name="T8" fmla="*/ 11 w 17"/>
                <a:gd name="T9" fmla="*/ 1 h 3"/>
                <a:gd name="T10" fmla="*/ 12 w 17"/>
                <a:gd name="T11" fmla="*/ 1 h 3"/>
                <a:gd name="T12" fmla="*/ 13 w 17"/>
                <a:gd name="T13" fmla="*/ 1 h 3"/>
                <a:gd name="T14" fmla="*/ 13 w 17"/>
                <a:gd name="T15" fmla="*/ 0 h 3"/>
                <a:gd name="T16" fmla="*/ 10 w 17"/>
                <a:gd name="T17" fmla="*/ 0 h 3"/>
                <a:gd name="T18" fmla="*/ 8 w 17"/>
                <a:gd name="T19" fmla="*/ 0 h 3"/>
                <a:gd name="T20" fmla="*/ 5 w 17"/>
                <a:gd name="T21" fmla="*/ 1 h 3"/>
                <a:gd name="T22" fmla="*/ 3 w 17"/>
                <a:gd name="T23" fmla="*/ 0 h 3"/>
                <a:gd name="T24" fmla="*/ 7 w 17"/>
                <a:gd name="T25" fmla="*/ 0 h 3"/>
                <a:gd name="T26" fmla="*/ 11 w 17"/>
                <a:gd name="T27" fmla="*/ 0 h 3"/>
                <a:gd name="T28" fmla="*/ 15 w 17"/>
                <a:gd name="T29" fmla="*/ 0 h 3"/>
                <a:gd name="T30" fmla="*/ 17 w 17"/>
                <a:gd name="T31" fmla="*/ 1 h 3"/>
                <a:gd name="T32" fmla="*/ 16 w 17"/>
                <a:gd name="T33" fmla="*/ 1 h 3"/>
                <a:gd name="T34" fmla="*/ 14 w 17"/>
                <a:gd name="T35" fmla="*/ 2 h 3"/>
                <a:gd name="T36" fmla="*/ 9 w 17"/>
                <a:gd name="T37" fmla="*/ 2 h 3"/>
                <a:gd name="T38" fmla="*/ 5 w 17"/>
                <a:gd name="T39" fmla="*/ 3 h 3"/>
                <a:gd name="T40" fmla="*/ 5 w 17"/>
                <a:gd name="T41" fmla="*/ 3 h 3"/>
                <a:gd name="T42" fmla="*/ 15 w 17"/>
                <a:gd name="T4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 h="3">
                  <a:moveTo>
                    <a:pt x="15" y="3"/>
                  </a:moveTo>
                  <a:cubicBezTo>
                    <a:pt x="10" y="3"/>
                    <a:pt x="5" y="3"/>
                    <a:pt x="0" y="3"/>
                  </a:cubicBezTo>
                  <a:cubicBezTo>
                    <a:pt x="0" y="3"/>
                    <a:pt x="0" y="3"/>
                    <a:pt x="0" y="3"/>
                  </a:cubicBezTo>
                  <a:cubicBezTo>
                    <a:pt x="3" y="3"/>
                    <a:pt x="5" y="2"/>
                    <a:pt x="7" y="2"/>
                  </a:cubicBezTo>
                  <a:cubicBezTo>
                    <a:pt x="9" y="2"/>
                    <a:pt x="10" y="1"/>
                    <a:pt x="11" y="1"/>
                  </a:cubicBezTo>
                  <a:cubicBezTo>
                    <a:pt x="12" y="1"/>
                    <a:pt x="12" y="1"/>
                    <a:pt x="12" y="1"/>
                  </a:cubicBezTo>
                  <a:cubicBezTo>
                    <a:pt x="13" y="1"/>
                    <a:pt x="13" y="1"/>
                    <a:pt x="13" y="1"/>
                  </a:cubicBezTo>
                  <a:cubicBezTo>
                    <a:pt x="13" y="0"/>
                    <a:pt x="13" y="0"/>
                    <a:pt x="13" y="0"/>
                  </a:cubicBezTo>
                  <a:cubicBezTo>
                    <a:pt x="12" y="0"/>
                    <a:pt x="11" y="0"/>
                    <a:pt x="10" y="0"/>
                  </a:cubicBezTo>
                  <a:cubicBezTo>
                    <a:pt x="10" y="0"/>
                    <a:pt x="9" y="0"/>
                    <a:pt x="8" y="0"/>
                  </a:cubicBezTo>
                  <a:cubicBezTo>
                    <a:pt x="7" y="0"/>
                    <a:pt x="6" y="0"/>
                    <a:pt x="5" y="1"/>
                  </a:cubicBezTo>
                  <a:cubicBezTo>
                    <a:pt x="4" y="0"/>
                    <a:pt x="4" y="0"/>
                    <a:pt x="3" y="0"/>
                  </a:cubicBezTo>
                  <a:cubicBezTo>
                    <a:pt x="5" y="0"/>
                    <a:pt x="6" y="0"/>
                    <a:pt x="7" y="0"/>
                  </a:cubicBezTo>
                  <a:cubicBezTo>
                    <a:pt x="8" y="0"/>
                    <a:pt x="10" y="0"/>
                    <a:pt x="11" y="0"/>
                  </a:cubicBezTo>
                  <a:cubicBezTo>
                    <a:pt x="13" y="0"/>
                    <a:pt x="14" y="0"/>
                    <a:pt x="15" y="0"/>
                  </a:cubicBezTo>
                  <a:cubicBezTo>
                    <a:pt x="17" y="0"/>
                    <a:pt x="17" y="1"/>
                    <a:pt x="17" y="1"/>
                  </a:cubicBezTo>
                  <a:cubicBezTo>
                    <a:pt x="17" y="1"/>
                    <a:pt x="16" y="1"/>
                    <a:pt x="16" y="1"/>
                  </a:cubicBezTo>
                  <a:cubicBezTo>
                    <a:pt x="15" y="1"/>
                    <a:pt x="14" y="1"/>
                    <a:pt x="14" y="2"/>
                  </a:cubicBezTo>
                  <a:cubicBezTo>
                    <a:pt x="13" y="2"/>
                    <a:pt x="11" y="2"/>
                    <a:pt x="9" y="2"/>
                  </a:cubicBezTo>
                  <a:cubicBezTo>
                    <a:pt x="8" y="2"/>
                    <a:pt x="6" y="3"/>
                    <a:pt x="5" y="3"/>
                  </a:cubicBezTo>
                  <a:cubicBezTo>
                    <a:pt x="5" y="3"/>
                    <a:pt x="5" y="3"/>
                    <a:pt x="5" y="3"/>
                  </a:cubicBezTo>
                  <a:cubicBezTo>
                    <a:pt x="8" y="3"/>
                    <a:pt x="12" y="3"/>
                    <a:pt x="15"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0" name="Freeform 276"/>
            <p:cNvSpPr>
              <a:spLocks noEditPoints="1"/>
            </p:cNvSpPr>
            <p:nvPr/>
          </p:nvSpPr>
          <p:spPr bwMode="auto">
            <a:xfrm>
              <a:off x="3559175" y="3455988"/>
              <a:ext cx="46038" cy="7938"/>
            </a:xfrm>
            <a:custGeom>
              <a:avLst/>
              <a:gdLst>
                <a:gd name="T0" fmla="*/ 25 w 25"/>
                <a:gd name="T1" fmla="*/ 2 h 4"/>
                <a:gd name="T2" fmla="*/ 23 w 25"/>
                <a:gd name="T3" fmla="*/ 3 h 4"/>
                <a:gd name="T4" fmla="*/ 21 w 25"/>
                <a:gd name="T5" fmla="*/ 3 h 4"/>
                <a:gd name="T6" fmla="*/ 18 w 25"/>
                <a:gd name="T7" fmla="*/ 3 h 4"/>
                <a:gd name="T8" fmla="*/ 16 w 25"/>
                <a:gd name="T9" fmla="*/ 3 h 4"/>
                <a:gd name="T10" fmla="*/ 15 w 25"/>
                <a:gd name="T11" fmla="*/ 3 h 4"/>
                <a:gd name="T12" fmla="*/ 15 w 25"/>
                <a:gd name="T13" fmla="*/ 3 h 4"/>
                <a:gd name="T14" fmla="*/ 13 w 25"/>
                <a:gd name="T15" fmla="*/ 3 h 4"/>
                <a:gd name="T16" fmla="*/ 11 w 25"/>
                <a:gd name="T17" fmla="*/ 3 h 4"/>
                <a:gd name="T18" fmla="*/ 7 w 25"/>
                <a:gd name="T19" fmla="*/ 3 h 4"/>
                <a:gd name="T20" fmla="*/ 7 w 25"/>
                <a:gd name="T21" fmla="*/ 2 h 4"/>
                <a:gd name="T22" fmla="*/ 9 w 25"/>
                <a:gd name="T23" fmla="*/ 2 h 4"/>
                <a:gd name="T24" fmla="*/ 14 w 25"/>
                <a:gd name="T25" fmla="*/ 1 h 4"/>
                <a:gd name="T26" fmla="*/ 17 w 25"/>
                <a:gd name="T27" fmla="*/ 1 h 4"/>
                <a:gd name="T28" fmla="*/ 19 w 25"/>
                <a:gd name="T29" fmla="*/ 1 h 4"/>
                <a:gd name="T30" fmla="*/ 18 w 25"/>
                <a:gd name="T31" fmla="*/ 2 h 4"/>
                <a:gd name="T32" fmla="*/ 18 w 25"/>
                <a:gd name="T33" fmla="*/ 3 h 4"/>
                <a:gd name="T34" fmla="*/ 19 w 25"/>
                <a:gd name="T35" fmla="*/ 3 h 4"/>
                <a:gd name="T36" fmla="*/ 21 w 25"/>
                <a:gd name="T37" fmla="*/ 3 h 4"/>
                <a:gd name="T38" fmla="*/ 22 w 25"/>
                <a:gd name="T39" fmla="*/ 2 h 4"/>
                <a:gd name="T40" fmla="*/ 22 w 25"/>
                <a:gd name="T41" fmla="*/ 1 h 4"/>
                <a:gd name="T42" fmla="*/ 19 w 25"/>
                <a:gd name="T43" fmla="*/ 1 h 4"/>
                <a:gd name="T44" fmla="*/ 15 w 25"/>
                <a:gd name="T45" fmla="*/ 1 h 4"/>
                <a:gd name="T46" fmla="*/ 10 w 25"/>
                <a:gd name="T47" fmla="*/ 1 h 4"/>
                <a:gd name="T48" fmla="*/ 6 w 25"/>
                <a:gd name="T49" fmla="*/ 1 h 4"/>
                <a:gd name="T50" fmla="*/ 4 w 25"/>
                <a:gd name="T51" fmla="*/ 2 h 4"/>
                <a:gd name="T52" fmla="*/ 5 w 25"/>
                <a:gd name="T53" fmla="*/ 3 h 4"/>
                <a:gd name="T54" fmla="*/ 11 w 25"/>
                <a:gd name="T55" fmla="*/ 4 h 4"/>
                <a:gd name="T56" fmla="*/ 18 w 25"/>
                <a:gd name="T57" fmla="*/ 4 h 4"/>
                <a:gd name="T58" fmla="*/ 17 w 25"/>
                <a:gd name="T59" fmla="*/ 4 h 4"/>
                <a:gd name="T60" fmla="*/ 10 w 25"/>
                <a:gd name="T61" fmla="*/ 4 h 4"/>
                <a:gd name="T62" fmla="*/ 3 w 25"/>
                <a:gd name="T63" fmla="*/ 4 h 4"/>
                <a:gd name="T64" fmla="*/ 1 w 25"/>
                <a:gd name="T65" fmla="*/ 2 h 4"/>
                <a:gd name="T66" fmla="*/ 4 w 25"/>
                <a:gd name="T67" fmla="*/ 1 h 4"/>
                <a:gd name="T68" fmla="*/ 9 w 25"/>
                <a:gd name="T69" fmla="*/ 1 h 4"/>
                <a:gd name="T70" fmla="*/ 16 w 25"/>
                <a:gd name="T71" fmla="*/ 0 h 4"/>
                <a:gd name="T72" fmla="*/ 21 w 25"/>
                <a:gd name="T73" fmla="*/ 1 h 4"/>
                <a:gd name="T74" fmla="*/ 24 w 25"/>
                <a:gd name="T75" fmla="*/ 1 h 4"/>
                <a:gd name="T76" fmla="*/ 25 w 25"/>
                <a:gd name="T77" fmla="*/ 2 h 4"/>
                <a:gd name="T78" fmla="*/ 9 w 25"/>
                <a:gd name="T79" fmla="*/ 2 h 4"/>
                <a:gd name="T80" fmla="*/ 12 w 25"/>
                <a:gd name="T81" fmla="*/ 3 h 4"/>
                <a:gd name="T82" fmla="*/ 15 w 25"/>
                <a:gd name="T83" fmla="*/ 2 h 4"/>
                <a:gd name="T84" fmla="*/ 16 w 25"/>
                <a:gd name="T85" fmla="*/ 2 h 4"/>
                <a:gd name="T86" fmla="*/ 14 w 25"/>
                <a:gd name="T87" fmla="*/ 2 h 4"/>
                <a:gd name="T88" fmla="*/ 11 w 25"/>
                <a:gd name="T89" fmla="*/ 2 h 4"/>
                <a:gd name="T90" fmla="*/ 9 w 25"/>
                <a:gd name="T9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 h="4">
                  <a:moveTo>
                    <a:pt x="25" y="2"/>
                  </a:moveTo>
                  <a:cubicBezTo>
                    <a:pt x="25" y="2"/>
                    <a:pt x="24" y="2"/>
                    <a:pt x="23" y="3"/>
                  </a:cubicBezTo>
                  <a:cubicBezTo>
                    <a:pt x="23" y="3"/>
                    <a:pt x="22" y="3"/>
                    <a:pt x="21" y="3"/>
                  </a:cubicBezTo>
                  <a:cubicBezTo>
                    <a:pt x="20" y="3"/>
                    <a:pt x="19" y="3"/>
                    <a:pt x="18" y="3"/>
                  </a:cubicBezTo>
                  <a:cubicBezTo>
                    <a:pt x="17" y="3"/>
                    <a:pt x="17" y="3"/>
                    <a:pt x="16" y="3"/>
                  </a:cubicBezTo>
                  <a:cubicBezTo>
                    <a:pt x="16" y="3"/>
                    <a:pt x="15" y="3"/>
                    <a:pt x="15" y="3"/>
                  </a:cubicBezTo>
                  <a:cubicBezTo>
                    <a:pt x="15" y="3"/>
                    <a:pt x="15" y="3"/>
                    <a:pt x="15" y="3"/>
                  </a:cubicBezTo>
                  <a:cubicBezTo>
                    <a:pt x="15" y="3"/>
                    <a:pt x="14" y="3"/>
                    <a:pt x="13" y="3"/>
                  </a:cubicBezTo>
                  <a:cubicBezTo>
                    <a:pt x="13" y="3"/>
                    <a:pt x="12" y="3"/>
                    <a:pt x="11" y="3"/>
                  </a:cubicBezTo>
                  <a:cubicBezTo>
                    <a:pt x="9" y="3"/>
                    <a:pt x="8" y="3"/>
                    <a:pt x="7" y="3"/>
                  </a:cubicBezTo>
                  <a:cubicBezTo>
                    <a:pt x="7" y="3"/>
                    <a:pt x="7" y="2"/>
                    <a:pt x="7" y="2"/>
                  </a:cubicBezTo>
                  <a:cubicBezTo>
                    <a:pt x="7" y="2"/>
                    <a:pt x="8" y="2"/>
                    <a:pt x="9" y="2"/>
                  </a:cubicBezTo>
                  <a:cubicBezTo>
                    <a:pt x="11" y="1"/>
                    <a:pt x="12" y="1"/>
                    <a:pt x="14" y="1"/>
                  </a:cubicBezTo>
                  <a:cubicBezTo>
                    <a:pt x="15" y="1"/>
                    <a:pt x="16" y="1"/>
                    <a:pt x="17" y="1"/>
                  </a:cubicBezTo>
                  <a:cubicBezTo>
                    <a:pt x="18" y="1"/>
                    <a:pt x="19" y="1"/>
                    <a:pt x="19" y="1"/>
                  </a:cubicBezTo>
                  <a:cubicBezTo>
                    <a:pt x="18" y="2"/>
                    <a:pt x="18" y="2"/>
                    <a:pt x="18" y="2"/>
                  </a:cubicBezTo>
                  <a:cubicBezTo>
                    <a:pt x="18" y="3"/>
                    <a:pt x="18" y="3"/>
                    <a:pt x="18" y="3"/>
                  </a:cubicBezTo>
                  <a:cubicBezTo>
                    <a:pt x="18" y="3"/>
                    <a:pt x="18" y="3"/>
                    <a:pt x="19" y="3"/>
                  </a:cubicBezTo>
                  <a:cubicBezTo>
                    <a:pt x="20" y="3"/>
                    <a:pt x="20" y="3"/>
                    <a:pt x="21" y="3"/>
                  </a:cubicBezTo>
                  <a:cubicBezTo>
                    <a:pt x="21" y="2"/>
                    <a:pt x="22" y="2"/>
                    <a:pt x="22" y="2"/>
                  </a:cubicBezTo>
                  <a:cubicBezTo>
                    <a:pt x="22" y="1"/>
                    <a:pt x="22" y="1"/>
                    <a:pt x="22" y="1"/>
                  </a:cubicBezTo>
                  <a:cubicBezTo>
                    <a:pt x="22" y="1"/>
                    <a:pt x="21" y="1"/>
                    <a:pt x="19" y="1"/>
                  </a:cubicBezTo>
                  <a:cubicBezTo>
                    <a:pt x="18" y="1"/>
                    <a:pt x="17" y="1"/>
                    <a:pt x="15" y="1"/>
                  </a:cubicBezTo>
                  <a:cubicBezTo>
                    <a:pt x="13" y="1"/>
                    <a:pt x="11" y="1"/>
                    <a:pt x="10" y="1"/>
                  </a:cubicBezTo>
                  <a:cubicBezTo>
                    <a:pt x="8" y="1"/>
                    <a:pt x="7" y="1"/>
                    <a:pt x="6" y="1"/>
                  </a:cubicBezTo>
                  <a:cubicBezTo>
                    <a:pt x="5" y="2"/>
                    <a:pt x="4" y="2"/>
                    <a:pt x="4" y="2"/>
                  </a:cubicBezTo>
                  <a:cubicBezTo>
                    <a:pt x="4" y="2"/>
                    <a:pt x="3" y="3"/>
                    <a:pt x="5" y="3"/>
                  </a:cubicBezTo>
                  <a:cubicBezTo>
                    <a:pt x="6" y="4"/>
                    <a:pt x="8" y="4"/>
                    <a:pt x="11" y="4"/>
                  </a:cubicBezTo>
                  <a:cubicBezTo>
                    <a:pt x="13" y="4"/>
                    <a:pt x="15" y="4"/>
                    <a:pt x="18" y="4"/>
                  </a:cubicBezTo>
                  <a:cubicBezTo>
                    <a:pt x="17" y="4"/>
                    <a:pt x="17" y="4"/>
                    <a:pt x="17" y="4"/>
                  </a:cubicBezTo>
                  <a:cubicBezTo>
                    <a:pt x="15" y="4"/>
                    <a:pt x="13" y="4"/>
                    <a:pt x="10" y="4"/>
                  </a:cubicBezTo>
                  <a:cubicBezTo>
                    <a:pt x="7" y="4"/>
                    <a:pt x="4" y="4"/>
                    <a:pt x="3" y="4"/>
                  </a:cubicBezTo>
                  <a:cubicBezTo>
                    <a:pt x="1" y="3"/>
                    <a:pt x="0" y="3"/>
                    <a:pt x="1" y="2"/>
                  </a:cubicBezTo>
                  <a:cubicBezTo>
                    <a:pt x="1" y="2"/>
                    <a:pt x="2" y="2"/>
                    <a:pt x="4" y="1"/>
                  </a:cubicBezTo>
                  <a:cubicBezTo>
                    <a:pt x="5" y="1"/>
                    <a:pt x="7" y="1"/>
                    <a:pt x="9" y="1"/>
                  </a:cubicBezTo>
                  <a:cubicBezTo>
                    <a:pt x="11" y="0"/>
                    <a:pt x="13" y="0"/>
                    <a:pt x="16" y="0"/>
                  </a:cubicBezTo>
                  <a:cubicBezTo>
                    <a:pt x="18" y="0"/>
                    <a:pt x="20" y="0"/>
                    <a:pt x="21" y="1"/>
                  </a:cubicBezTo>
                  <a:cubicBezTo>
                    <a:pt x="23" y="1"/>
                    <a:pt x="24" y="1"/>
                    <a:pt x="24" y="1"/>
                  </a:cubicBezTo>
                  <a:cubicBezTo>
                    <a:pt x="25" y="1"/>
                    <a:pt x="25" y="2"/>
                    <a:pt x="25" y="2"/>
                  </a:cubicBezTo>
                  <a:close/>
                  <a:moveTo>
                    <a:pt x="9" y="2"/>
                  </a:moveTo>
                  <a:cubicBezTo>
                    <a:pt x="9" y="2"/>
                    <a:pt x="10" y="3"/>
                    <a:pt x="12" y="3"/>
                  </a:cubicBezTo>
                  <a:cubicBezTo>
                    <a:pt x="13" y="3"/>
                    <a:pt x="15" y="3"/>
                    <a:pt x="15" y="2"/>
                  </a:cubicBezTo>
                  <a:cubicBezTo>
                    <a:pt x="16" y="2"/>
                    <a:pt x="16" y="2"/>
                    <a:pt x="16" y="2"/>
                  </a:cubicBezTo>
                  <a:cubicBezTo>
                    <a:pt x="16" y="2"/>
                    <a:pt x="15" y="2"/>
                    <a:pt x="14" y="2"/>
                  </a:cubicBezTo>
                  <a:cubicBezTo>
                    <a:pt x="13" y="2"/>
                    <a:pt x="12" y="2"/>
                    <a:pt x="11" y="2"/>
                  </a:cubicBezTo>
                  <a:cubicBezTo>
                    <a:pt x="10" y="2"/>
                    <a:pt x="9" y="2"/>
                    <a:pt x="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1" name="Freeform 277"/>
            <p:cNvSpPr>
              <a:spLocks/>
            </p:cNvSpPr>
            <p:nvPr/>
          </p:nvSpPr>
          <p:spPr bwMode="auto">
            <a:xfrm>
              <a:off x="3765550" y="3470275"/>
              <a:ext cx="28575" cy="4763"/>
            </a:xfrm>
            <a:custGeom>
              <a:avLst/>
              <a:gdLst>
                <a:gd name="T0" fmla="*/ 16 w 16"/>
                <a:gd name="T1" fmla="*/ 1 h 3"/>
                <a:gd name="T2" fmla="*/ 14 w 16"/>
                <a:gd name="T3" fmla="*/ 1 h 3"/>
                <a:gd name="T4" fmla="*/ 11 w 16"/>
                <a:gd name="T5" fmla="*/ 1 h 3"/>
                <a:gd name="T6" fmla="*/ 11 w 16"/>
                <a:gd name="T7" fmla="*/ 1 h 3"/>
                <a:gd name="T8" fmla="*/ 14 w 16"/>
                <a:gd name="T9" fmla="*/ 2 h 3"/>
                <a:gd name="T10" fmla="*/ 15 w 16"/>
                <a:gd name="T11" fmla="*/ 2 h 3"/>
                <a:gd name="T12" fmla="*/ 12 w 16"/>
                <a:gd name="T13" fmla="*/ 3 h 3"/>
                <a:gd name="T14" fmla="*/ 6 w 16"/>
                <a:gd name="T15" fmla="*/ 3 h 3"/>
                <a:gd name="T16" fmla="*/ 0 w 16"/>
                <a:gd name="T17" fmla="*/ 3 h 3"/>
                <a:gd name="T18" fmla="*/ 0 w 16"/>
                <a:gd name="T19" fmla="*/ 3 h 3"/>
                <a:gd name="T20" fmla="*/ 3 w 16"/>
                <a:gd name="T21" fmla="*/ 3 h 3"/>
                <a:gd name="T22" fmla="*/ 6 w 16"/>
                <a:gd name="T23" fmla="*/ 3 h 3"/>
                <a:gd name="T24" fmla="*/ 10 w 16"/>
                <a:gd name="T25" fmla="*/ 3 h 3"/>
                <a:gd name="T26" fmla="*/ 11 w 16"/>
                <a:gd name="T27" fmla="*/ 2 h 3"/>
                <a:gd name="T28" fmla="*/ 10 w 16"/>
                <a:gd name="T29" fmla="*/ 2 h 3"/>
                <a:gd name="T30" fmla="*/ 6 w 16"/>
                <a:gd name="T31" fmla="*/ 2 h 3"/>
                <a:gd name="T32" fmla="*/ 4 w 16"/>
                <a:gd name="T33" fmla="*/ 2 h 3"/>
                <a:gd name="T34" fmla="*/ 5 w 16"/>
                <a:gd name="T35" fmla="*/ 1 h 3"/>
                <a:gd name="T36" fmla="*/ 7 w 16"/>
                <a:gd name="T37" fmla="*/ 1 h 3"/>
                <a:gd name="T38" fmla="*/ 12 w 16"/>
                <a:gd name="T39" fmla="*/ 1 h 3"/>
                <a:gd name="T40" fmla="*/ 12 w 16"/>
                <a:gd name="T41" fmla="*/ 0 h 3"/>
                <a:gd name="T42" fmla="*/ 9 w 16"/>
                <a:gd name="T43" fmla="*/ 0 h 3"/>
                <a:gd name="T44" fmla="*/ 7 w 16"/>
                <a:gd name="T45" fmla="*/ 0 h 3"/>
                <a:gd name="T46" fmla="*/ 4 w 16"/>
                <a:gd name="T47" fmla="*/ 0 h 3"/>
                <a:gd name="T48" fmla="*/ 3 w 16"/>
                <a:gd name="T49" fmla="*/ 0 h 3"/>
                <a:gd name="T50" fmla="*/ 10 w 16"/>
                <a:gd name="T51" fmla="*/ 0 h 3"/>
                <a:gd name="T52" fmla="*/ 15 w 16"/>
                <a:gd name="T53" fmla="*/ 0 h 3"/>
                <a:gd name="T54" fmla="*/ 16 w 16"/>
                <a:gd name="T5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 h="3">
                  <a:moveTo>
                    <a:pt x="16" y="1"/>
                  </a:moveTo>
                  <a:cubicBezTo>
                    <a:pt x="16" y="1"/>
                    <a:pt x="15" y="1"/>
                    <a:pt x="14" y="1"/>
                  </a:cubicBezTo>
                  <a:cubicBezTo>
                    <a:pt x="13" y="1"/>
                    <a:pt x="12" y="1"/>
                    <a:pt x="11" y="1"/>
                  </a:cubicBezTo>
                  <a:cubicBezTo>
                    <a:pt x="11" y="1"/>
                    <a:pt x="11" y="1"/>
                    <a:pt x="11" y="1"/>
                  </a:cubicBezTo>
                  <a:cubicBezTo>
                    <a:pt x="12" y="1"/>
                    <a:pt x="14" y="2"/>
                    <a:pt x="14" y="2"/>
                  </a:cubicBezTo>
                  <a:cubicBezTo>
                    <a:pt x="15" y="2"/>
                    <a:pt x="15" y="2"/>
                    <a:pt x="15" y="2"/>
                  </a:cubicBezTo>
                  <a:cubicBezTo>
                    <a:pt x="15" y="2"/>
                    <a:pt x="14" y="3"/>
                    <a:pt x="12" y="3"/>
                  </a:cubicBezTo>
                  <a:cubicBezTo>
                    <a:pt x="11" y="3"/>
                    <a:pt x="9" y="3"/>
                    <a:pt x="6" y="3"/>
                  </a:cubicBezTo>
                  <a:cubicBezTo>
                    <a:pt x="3" y="3"/>
                    <a:pt x="1" y="3"/>
                    <a:pt x="0" y="3"/>
                  </a:cubicBezTo>
                  <a:cubicBezTo>
                    <a:pt x="0" y="3"/>
                    <a:pt x="0" y="3"/>
                    <a:pt x="0" y="3"/>
                  </a:cubicBezTo>
                  <a:cubicBezTo>
                    <a:pt x="1" y="3"/>
                    <a:pt x="2" y="3"/>
                    <a:pt x="3" y="3"/>
                  </a:cubicBezTo>
                  <a:cubicBezTo>
                    <a:pt x="4" y="3"/>
                    <a:pt x="5" y="3"/>
                    <a:pt x="6" y="3"/>
                  </a:cubicBezTo>
                  <a:cubicBezTo>
                    <a:pt x="8" y="3"/>
                    <a:pt x="9" y="3"/>
                    <a:pt x="10" y="3"/>
                  </a:cubicBezTo>
                  <a:cubicBezTo>
                    <a:pt x="11" y="3"/>
                    <a:pt x="11" y="2"/>
                    <a:pt x="11" y="2"/>
                  </a:cubicBezTo>
                  <a:cubicBezTo>
                    <a:pt x="11" y="2"/>
                    <a:pt x="11" y="2"/>
                    <a:pt x="10" y="2"/>
                  </a:cubicBezTo>
                  <a:cubicBezTo>
                    <a:pt x="10" y="2"/>
                    <a:pt x="8" y="2"/>
                    <a:pt x="6" y="2"/>
                  </a:cubicBezTo>
                  <a:cubicBezTo>
                    <a:pt x="6" y="2"/>
                    <a:pt x="5" y="2"/>
                    <a:pt x="4" y="2"/>
                  </a:cubicBezTo>
                  <a:cubicBezTo>
                    <a:pt x="5" y="1"/>
                    <a:pt x="5" y="1"/>
                    <a:pt x="5" y="1"/>
                  </a:cubicBezTo>
                  <a:cubicBezTo>
                    <a:pt x="5" y="1"/>
                    <a:pt x="6" y="1"/>
                    <a:pt x="7" y="1"/>
                  </a:cubicBezTo>
                  <a:cubicBezTo>
                    <a:pt x="10" y="1"/>
                    <a:pt x="12" y="1"/>
                    <a:pt x="12" y="1"/>
                  </a:cubicBezTo>
                  <a:cubicBezTo>
                    <a:pt x="12" y="1"/>
                    <a:pt x="12" y="0"/>
                    <a:pt x="12" y="0"/>
                  </a:cubicBezTo>
                  <a:cubicBezTo>
                    <a:pt x="11" y="0"/>
                    <a:pt x="10" y="0"/>
                    <a:pt x="9" y="0"/>
                  </a:cubicBezTo>
                  <a:cubicBezTo>
                    <a:pt x="8" y="0"/>
                    <a:pt x="8" y="0"/>
                    <a:pt x="7" y="0"/>
                  </a:cubicBezTo>
                  <a:cubicBezTo>
                    <a:pt x="6" y="0"/>
                    <a:pt x="5" y="0"/>
                    <a:pt x="4" y="0"/>
                  </a:cubicBezTo>
                  <a:cubicBezTo>
                    <a:pt x="3" y="0"/>
                    <a:pt x="3" y="0"/>
                    <a:pt x="3" y="0"/>
                  </a:cubicBezTo>
                  <a:cubicBezTo>
                    <a:pt x="5" y="0"/>
                    <a:pt x="7" y="0"/>
                    <a:pt x="10" y="0"/>
                  </a:cubicBezTo>
                  <a:cubicBezTo>
                    <a:pt x="12" y="0"/>
                    <a:pt x="13" y="0"/>
                    <a:pt x="15" y="0"/>
                  </a:cubicBezTo>
                  <a:cubicBezTo>
                    <a:pt x="16" y="0"/>
                    <a:pt x="16" y="1"/>
                    <a:pt x="16"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2" name="Freeform 278"/>
            <p:cNvSpPr>
              <a:spLocks noEditPoints="1"/>
            </p:cNvSpPr>
            <p:nvPr/>
          </p:nvSpPr>
          <p:spPr bwMode="auto">
            <a:xfrm>
              <a:off x="3775075" y="3455988"/>
              <a:ext cx="33338" cy="7938"/>
            </a:xfrm>
            <a:custGeom>
              <a:avLst/>
              <a:gdLst>
                <a:gd name="T0" fmla="*/ 14 w 18"/>
                <a:gd name="T1" fmla="*/ 2 h 4"/>
                <a:gd name="T2" fmla="*/ 13 w 18"/>
                <a:gd name="T3" fmla="*/ 2 h 4"/>
                <a:gd name="T4" fmla="*/ 17 w 18"/>
                <a:gd name="T5" fmla="*/ 2 h 4"/>
                <a:gd name="T6" fmla="*/ 16 w 18"/>
                <a:gd name="T7" fmla="*/ 3 h 4"/>
                <a:gd name="T8" fmla="*/ 12 w 18"/>
                <a:gd name="T9" fmla="*/ 3 h 4"/>
                <a:gd name="T10" fmla="*/ 10 w 18"/>
                <a:gd name="T11" fmla="*/ 4 h 4"/>
                <a:gd name="T12" fmla="*/ 7 w 18"/>
                <a:gd name="T13" fmla="*/ 4 h 4"/>
                <a:gd name="T14" fmla="*/ 9 w 18"/>
                <a:gd name="T15" fmla="*/ 3 h 4"/>
                <a:gd name="T16" fmla="*/ 6 w 18"/>
                <a:gd name="T17" fmla="*/ 3 h 4"/>
                <a:gd name="T18" fmla="*/ 4 w 18"/>
                <a:gd name="T19" fmla="*/ 4 h 4"/>
                <a:gd name="T20" fmla="*/ 1 w 18"/>
                <a:gd name="T21" fmla="*/ 4 h 4"/>
                <a:gd name="T22" fmla="*/ 3 w 18"/>
                <a:gd name="T23" fmla="*/ 3 h 4"/>
                <a:gd name="T24" fmla="*/ 0 w 18"/>
                <a:gd name="T25" fmla="*/ 3 h 4"/>
                <a:gd name="T26" fmla="*/ 0 w 18"/>
                <a:gd name="T27" fmla="*/ 2 h 4"/>
                <a:gd name="T28" fmla="*/ 4 w 18"/>
                <a:gd name="T29" fmla="*/ 2 h 4"/>
                <a:gd name="T30" fmla="*/ 5 w 18"/>
                <a:gd name="T31" fmla="*/ 2 h 4"/>
                <a:gd name="T32" fmla="*/ 2 w 18"/>
                <a:gd name="T33" fmla="*/ 2 h 4"/>
                <a:gd name="T34" fmla="*/ 2 w 18"/>
                <a:gd name="T35" fmla="*/ 1 h 4"/>
                <a:gd name="T36" fmla="*/ 6 w 18"/>
                <a:gd name="T37" fmla="*/ 1 h 4"/>
                <a:gd name="T38" fmla="*/ 8 w 18"/>
                <a:gd name="T39" fmla="*/ 0 h 4"/>
                <a:gd name="T40" fmla="*/ 11 w 18"/>
                <a:gd name="T41" fmla="*/ 0 h 4"/>
                <a:gd name="T42" fmla="*/ 9 w 18"/>
                <a:gd name="T43" fmla="*/ 1 h 4"/>
                <a:gd name="T44" fmla="*/ 12 w 18"/>
                <a:gd name="T45" fmla="*/ 1 h 4"/>
                <a:gd name="T46" fmla="*/ 14 w 18"/>
                <a:gd name="T47" fmla="*/ 0 h 4"/>
                <a:gd name="T48" fmla="*/ 17 w 18"/>
                <a:gd name="T49" fmla="*/ 0 h 4"/>
                <a:gd name="T50" fmla="*/ 15 w 18"/>
                <a:gd name="T51" fmla="*/ 1 h 4"/>
                <a:gd name="T52" fmla="*/ 18 w 18"/>
                <a:gd name="T53" fmla="*/ 1 h 4"/>
                <a:gd name="T54" fmla="*/ 18 w 18"/>
                <a:gd name="T55" fmla="*/ 2 h 4"/>
                <a:gd name="T56" fmla="*/ 14 w 18"/>
                <a:gd name="T57" fmla="*/ 2 h 4"/>
                <a:gd name="T58" fmla="*/ 6 w 18"/>
                <a:gd name="T59" fmla="*/ 2 h 4"/>
                <a:gd name="T60" fmla="*/ 10 w 18"/>
                <a:gd name="T61" fmla="*/ 2 h 4"/>
                <a:gd name="T62" fmla="*/ 11 w 18"/>
                <a:gd name="T63" fmla="*/ 2 h 4"/>
                <a:gd name="T64" fmla="*/ 8 w 18"/>
                <a:gd name="T65" fmla="*/ 2 h 4"/>
                <a:gd name="T66" fmla="*/ 6 w 18"/>
                <a:gd name="T6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4">
                  <a:moveTo>
                    <a:pt x="14" y="2"/>
                  </a:moveTo>
                  <a:cubicBezTo>
                    <a:pt x="13" y="2"/>
                    <a:pt x="13" y="2"/>
                    <a:pt x="13" y="2"/>
                  </a:cubicBezTo>
                  <a:cubicBezTo>
                    <a:pt x="14" y="2"/>
                    <a:pt x="15" y="2"/>
                    <a:pt x="17" y="2"/>
                  </a:cubicBezTo>
                  <a:cubicBezTo>
                    <a:pt x="16" y="3"/>
                    <a:pt x="16" y="3"/>
                    <a:pt x="16" y="3"/>
                  </a:cubicBezTo>
                  <a:cubicBezTo>
                    <a:pt x="15" y="3"/>
                    <a:pt x="13" y="3"/>
                    <a:pt x="12" y="3"/>
                  </a:cubicBezTo>
                  <a:cubicBezTo>
                    <a:pt x="11" y="3"/>
                    <a:pt x="11" y="3"/>
                    <a:pt x="10" y="4"/>
                  </a:cubicBezTo>
                  <a:cubicBezTo>
                    <a:pt x="9" y="4"/>
                    <a:pt x="8" y="4"/>
                    <a:pt x="7" y="4"/>
                  </a:cubicBezTo>
                  <a:cubicBezTo>
                    <a:pt x="8" y="3"/>
                    <a:pt x="9" y="3"/>
                    <a:pt x="9" y="3"/>
                  </a:cubicBezTo>
                  <a:cubicBezTo>
                    <a:pt x="8" y="3"/>
                    <a:pt x="7" y="3"/>
                    <a:pt x="6" y="3"/>
                  </a:cubicBezTo>
                  <a:cubicBezTo>
                    <a:pt x="5" y="3"/>
                    <a:pt x="4" y="3"/>
                    <a:pt x="4" y="4"/>
                  </a:cubicBezTo>
                  <a:cubicBezTo>
                    <a:pt x="3" y="4"/>
                    <a:pt x="2" y="4"/>
                    <a:pt x="1" y="4"/>
                  </a:cubicBezTo>
                  <a:cubicBezTo>
                    <a:pt x="2" y="3"/>
                    <a:pt x="2" y="3"/>
                    <a:pt x="3" y="3"/>
                  </a:cubicBezTo>
                  <a:cubicBezTo>
                    <a:pt x="2" y="3"/>
                    <a:pt x="1" y="3"/>
                    <a:pt x="0" y="3"/>
                  </a:cubicBezTo>
                  <a:cubicBezTo>
                    <a:pt x="0" y="2"/>
                    <a:pt x="0" y="2"/>
                    <a:pt x="0" y="2"/>
                  </a:cubicBezTo>
                  <a:cubicBezTo>
                    <a:pt x="1" y="2"/>
                    <a:pt x="3" y="2"/>
                    <a:pt x="4" y="2"/>
                  </a:cubicBezTo>
                  <a:cubicBezTo>
                    <a:pt x="5" y="2"/>
                    <a:pt x="5" y="2"/>
                    <a:pt x="5" y="2"/>
                  </a:cubicBezTo>
                  <a:cubicBezTo>
                    <a:pt x="4" y="2"/>
                    <a:pt x="3" y="2"/>
                    <a:pt x="2" y="2"/>
                  </a:cubicBezTo>
                  <a:cubicBezTo>
                    <a:pt x="2" y="1"/>
                    <a:pt x="2" y="1"/>
                    <a:pt x="2" y="1"/>
                  </a:cubicBezTo>
                  <a:cubicBezTo>
                    <a:pt x="3" y="1"/>
                    <a:pt x="5" y="1"/>
                    <a:pt x="6" y="1"/>
                  </a:cubicBezTo>
                  <a:cubicBezTo>
                    <a:pt x="7" y="1"/>
                    <a:pt x="7" y="1"/>
                    <a:pt x="8" y="0"/>
                  </a:cubicBezTo>
                  <a:cubicBezTo>
                    <a:pt x="9" y="0"/>
                    <a:pt x="10" y="0"/>
                    <a:pt x="11" y="0"/>
                  </a:cubicBezTo>
                  <a:cubicBezTo>
                    <a:pt x="10" y="1"/>
                    <a:pt x="9" y="1"/>
                    <a:pt x="9" y="1"/>
                  </a:cubicBezTo>
                  <a:cubicBezTo>
                    <a:pt x="10" y="1"/>
                    <a:pt x="11" y="1"/>
                    <a:pt x="12" y="1"/>
                  </a:cubicBezTo>
                  <a:cubicBezTo>
                    <a:pt x="13" y="1"/>
                    <a:pt x="14" y="1"/>
                    <a:pt x="14" y="0"/>
                  </a:cubicBezTo>
                  <a:cubicBezTo>
                    <a:pt x="15" y="0"/>
                    <a:pt x="16" y="0"/>
                    <a:pt x="17" y="0"/>
                  </a:cubicBezTo>
                  <a:cubicBezTo>
                    <a:pt x="16" y="1"/>
                    <a:pt x="15" y="1"/>
                    <a:pt x="15" y="1"/>
                  </a:cubicBezTo>
                  <a:cubicBezTo>
                    <a:pt x="16" y="1"/>
                    <a:pt x="17" y="1"/>
                    <a:pt x="18" y="1"/>
                  </a:cubicBezTo>
                  <a:cubicBezTo>
                    <a:pt x="18" y="2"/>
                    <a:pt x="18" y="2"/>
                    <a:pt x="18" y="2"/>
                  </a:cubicBezTo>
                  <a:cubicBezTo>
                    <a:pt x="17" y="2"/>
                    <a:pt x="15" y="2"/>
                    <a:pt x="14" y="2"/>
                  </a:cubicBezTo>
                  <a:close/>
                  <a:moveTo>
                    <a:pt x="6" y="2"/>
                  </a:moveTo>
                  <a:cubicBezTo>
                    <a:pt x="8" y="2"/>
                    <a:pt x="9" y="2"/>
                    <a:pt x="10" y="2"/>
                  </a:cubicBezTo>
                  <a:cubicBezTo>
                    <a:pt x="11" y="2"/>
                    <a:pt x="11" y="2"/>
                    <a:pt x="11" y="2"/>
                  </a:cubicBezTo>
                  <a:cubicBezTo>
                    <a:pt x="10" y="2"/>
                    <a:pt x="9" y="2"/>
                    <a:pt x="8" y="2"/>
                  </a:cubicBezTo>
                  <a:lnTo>
                    <a:pt x="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3" name="Freeform 279"/>
            <p:cNvSpPr>
              <a:spLocks noEditPoints="1"/>
            </p:cNvSpPr>
            <p:nvPr/>
          </p:nvSpPr>
          <p:spPr bwMode="auto">
            <a:xfrm>
              <a:off x="3968750" y="3470275"/>
              <a:ext cx="28575" cy="4763"/>
            </a:xfrm>
            <a:custGeom>
              <a:avLst/>
              <a:gdLst>
                <a:gd name="T0" fmla="*/ 16 w 16"/>
                <a:gd name="T1" fmla="*/ 3 h 3"/>
                <a:gd name="T2" fmla="*/ 13 w 16"/>
                <a:gd name="T3" fmla="*/ 3 h 3"/>
                <a:gd name="T4" fmla="*/ 12 w 16"/>
                <a:gd name="T5" fmla="*/ 3 h 3"/>
                <a:gd name="T6" fmla="*/ 9 w 16"/>
                <a:gd name="T7" fmla="*/ 3 h 3"/>
                <a:gd name="T8" fmla="*/ 10 w 16"/>
                <a:gd name="T9" fmla="*/ 3 h 3"/>
                <a:gd name="T10" fmla="*/ 0 w 16"/>
                <a:gd name="T11" fmla="*/ 3 h 3"/>
                <a:gd name="T12" fmla="*/ 0 w 16"/>
                <a:gd name="T13" fmla="*/ 2 h 3"/>
                <a:gd name="T14" fmla="*/ 11 w 16"/>
                <a:gd name="T15" fmla="*/ 0 h 3"/>
                <a:gd name="T16" fmla="*/ 15 w 16"/>
                <a:gd name="T17" fmla="*/ 0 h 3"/>
                <a:gd name="T18" fmla="*/ 13 w 16"/>
                <a:gd name="T19" fmla="*/ 2 h 3"/>
                <a:gd name="T20" fmla="*/ 16 w 16"/>
                <a:gd name="T21" fmla="*/ 2 h 3"/>
                <a:gd name="T22" fmla="*/ 16 w 16"/>
                <a:gd name="T23" fmla="*/ 3 h 3"/>
                <a:gd name="T24" fmla="*/ 10 w 16"/>
                <a:gd name="T25" fmla="*/ 2 h 3"/>
                <a:gd name="T26" fmla="*/ 10 w 16"/>
                <a:gd name="T27" fmla="*/ 1 h 3"/>
                <a:gd name="T28" fmla="*/ 11 w 16"/>
                <a:gd name="T29" fmla="*/ 0 h 3"/>
                <a:gd name="T30" fmla="*/ 11 w 16"/>
                <a:gd name="T31" fmla="*/ 0 h 3"/>
                <a:gd name="T32" fmla="*/ 9 w 16"/>
                <a:gd name="T33" fmla="*/ 1 h 3"/>
                <a:gd name="T34" fmla="*/ 3 w 16"/>
                <a:gd name="T35" fmla="*/ 2 h 3"/>
                <a:gd name="T36" fmla="*/ 10 w 16"/>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3">
                  <a:moveTo>
                    <a:pt x="16" y="3"/>
                  </a:moveTo>
                  <a:cubicBezTo>
                    <a:pt x="15" y="3"/>
                    <a:pt x="14" y="3"/>
                    <a:pt x="13" y="3"/>
                  </a:cubicBezTo>
                  <a:cubicBezTo>
                    <a:pt x="12" y="3"/>
                    <a:pt x="12" y="3"/>
                    <a:pt x="12" y="3"/>
                  </a:cubicBezTo>
                  <a:cubicBezTo>
                    <a:pt x="11" y="3"/>
                    <a:pt x="10" y="3"/>
                    <a:pt x="9" y="3"/>
                  </a:cubicBezTo>
                  <a:cubicBezTo>
                    <a:pt x="10" y="3"/>
                    <a:pt x="10" y="3"/>
                    <a:pt x="10" y="3"/>
                  </a:cubicBezTo>
                  <a:cubicBezTo>
                    <a:pt x="6" y="3"/>
                    <a:pt x="3" y="3"/>
                    <a:pt x="0" y="3"/>
                  </a:cubicBezTo>
                  <a:cubicBezTo>
                    <a:pt x="0" y="2"/>
                    <a:pt x="0" y="2"/>
                    <a:pt x="0" y="2"/>
                  </a:cubicBezTo>
                  <a:cubicBezTo>
                    <a:pt x="4" y="1"/>
                    <a:pt x="8" y="1"/>
                    <a:pt x="11" y="0"/>
                  </a:cubicBezTo>
                  <a:cubicBezTo>
                    <a:pt x="12" y="0"/>
                    <a:pt x="13" y="0"/>
                    <a:pt x="15" y="0"/>
                  </a:cubicBezTo>
                  <a:cubicBezTo>
                    <a:pt x="14" y="1"/>
                    <a:pt x="14" y="1"/>
                    <a:pt x="13" y="2"/>
                  </a:cubicBezTo>
                  <a:cubicBezTo>
                    <a:pt x="14" y="2"/>
                    <a:pt x="15" y="2"/>
                    <a:pt x="16" y="2"/>
                  </a:cubicBezTo>
                  <a:lnTo>
                    <a:pt x="16" y="3"/>
                  </a:lnTo>
                  <a:close/>
                  <a:moveTo>
                    <a:pt x="10" y="2"/>
                  </a:moveTo>
                  <a:cubicBezTo>
                    <a:pt x="10" y="1"/>
                    <a:pt x="10" y="1"/>
                    <a:pt x="10" y="1"/>
                  </a:cubicBezTo>
                  <a:cubicBezTo>
                    <a:pt x="11" y="0"/>
                    <a:pt x="11" y="0"/>
                    <a:pt x="11" y="0"/>
                  </a:cubicBezTo>
                  <a:cubicBezTo>
                    <a:pt x="11" y="0"/>
                    <a:pt x="11" y="0"/>
                    <a:pt x="11" y="0"/>
                  </a:cubicBezTo>
                  <a:cubicBezTo>
                    <a:pt x="11" y="0"/>
                    <a:pt x="10" y="1"/>
                    <a:pt x="9" y="1"/>
                  </a:cubicBezTo>
                  <a:cubicBezTo>
                    <a:pt x="7" y="1"/>
                    <a:pt x="5" y="2"/>
                    <a:pt x="3" y="2"/>
                  </a:cubicBezTo>
                  <a:cubicBezTo>
                    <a:pt x="5" y="2"/>
                    <a:pt x="8" y="2"/>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4" name="Freeform 280"/>
            <p:cNvSpPr>
              <a:spLocks noEditPoints="1"/>
            </p:cNvSpPr>
            <p:nvPr/>
          </p:nvSpPr>
          <p:spPr bwMode="auto">
            <a:xfrm>
              <a:off x="3976688" y="3455988"/>
              <a:ext cx="28575" cy="7938"/>
            </a:xfrm>
            <a:custGeom>
              <a:avLst/>
              <a:gdLst>
                <a:gd name="T0" fmla="*/ 14 w 15"/>
                <a:gd name="T1" fmla="*/ 3 h 4"/>
                <a:gd name="T2" fmla="*/ 12 w 15"/>
                <a:gd name="T3" fmla="*/ 3 h 4"/>
                <a:gd name="T4" fmla="*/ 7 w 15"/>
                <a:gd name="T5" fmla="*/ 4 h 4"/>
                <a:gd name="T6" fmla="*/ 7 w 15"/>
                <a:gd name="T7" fmla="*/ 4 h 4"/>
                <a:gd name="T8" fmla="*/ 5 w 15"/>
                <a:gd name="T9" fmla="*/ 4 h 4"/>
                <a:gd name="T10" fmla="*/ 6 w 15"/>
                <a:gd name="T11" fmla="*/ 4 h 4"/>
                <a:gd name="T12" fmla="*/ 0 w 15"/>
                <a:gd name="T13" fmla="*/ 3 h 4"/>
                <a:gd name="T14" fmla="*/ 0 w 15"/>
                <a:gd name="T15" fmla="*/ 3 h 4"/>
                <a:gd name="T16" fmla="*/ 3 w 15"/>
                <a:gd name="T17" fmla="*/ 3 h 4"/>
                <a:gd name="T18" fmla="*/ 6 w 15"/>
                <a:gd name="T19" fmla="*/ 3 h 4"/>
                <a:gd name="T20" fmla="*/ 6 w 15"/>
                <a:gd name="T21" fmla="*/ 2 h 4"/>
                <a:gd name="T22" fmla="*/ 5 w 15"/>
                <a:gd name="T23" fmla="*/ 2 h 4"/>
                <a:gd name="T24" fmla="*/ 2 w 15"/>
                <a:gd name="T25" fmla="*/ 2 h 4"/>
                <a:gd name="T26" fmla="*/ 1 w 15"/>
                <a:gd name="T27" fmla="*/ 1 h 4"/>
                <a:gd name="T28" fmla="*/ 3 w 15"/>
                <a:gd name="T29" fmla="*/ 1 h 4"/>
                <a:gd name="T30" fmla="*/ 7 w 15"/>
                <a:gd name="T31" fmla="*/ 1 h 4"/>
                <a:gd name="T32" fmla="*/ 8 w 15"/>
                <a:gd name="T33" fmla="*/ 0 h 4"/>
                <a:gd name="T34" fmla="*/ 10 w 15"/>
                <a:gd name="T35" fmla="*/ 0 h 4"/>
                <a:gd name="T36" fmla="*/ 9 w 15"/>
                <a:gd name="T37" fmla="*/ 1 h 4"/>
                <a:gd name="T38" fmla="*/ 15 w 15"/>
                <a:gd name="T39" fmla="*/ 1 h 4"/>
                <a:gd name="T40" fmla="*/ 13 w 15"/>
                <a:gd name="T41" fmla="*/ 1 h 4"/>
                <a:gd name="T42" fmla="*/ 9 w 15"/>
                <a:gd name="T43" fmla="*/ 1 h 4"/>
                <a:gd name="T44" fmla="*/ 8 w 15"/>
                <a:gd name="T45" fmla="*/ 2 h 4"/>
                <a:gd name="T46" fmla="*/ 10 w 15"/>
                <a:gd name="T47" fmla="*/ 2 h 4"/>
                <a:gd name="T48" fmla="*/ 13 w 15"/>
                <a:gd name="T49" fmla="*/ 2 h 4"/>
                <a:gd name="T50" fmla="*/ 14 w 15"/>
                <a:gd name="T51" fmla="*/ 3 h 4"/>
                <a:gd name="T52" fmla="*/ 5 w 15"/>
                <a:gd name="T53" fmla="*/ 1 h 4"/>
                <a:gd name="T54" fmla="*/ 5 w 15"/>
                <a:gd name="T55" fmla="*/ 2 h 4"/>
                <a:gd name="T56" fmla="*/ 7 w 15"/>
                <a:gd name="T57" fmla="*/ 2 h 4"/>
                <a:gd name="T58" fmla="*/ 7 w 15"/>
                <a:gd name="T59" fmla="*/ 1 h 4"/>
                <a:gd name="T60" fmla="*/ 5 w 15"/>
                <a:gd name="T61" fmla="*/ 1 h 4"/>
                <a:gd name="T62" fmla="*/ 10 w 15"/>
                <a:gd name="T63" fmla="*/ 3 h 4"/>
                <a:gd name="T64" fmla="*/ 10 w 15"/>
                <a:gd name="T65" fmla="*/ 3 h 4"/>
                <a:gd name="T66" fmla="*/ 8 w 15"/>
                <a:gd name="T67" fmla="*/ 2 h 4"/>
                <a:gd name="T68" fmla="*/ 8 w 15"/>
                <a:gd name="T69" fmla="*/ 3 h 4"/>
                <a:gd name="T70" fmla="*/ 10 w 15"/>
                <a:gd name="T71"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 h="4">
                  <a:moveTo>
                    <a:pt x="14" y="3"/>
                  </a:moveTo>
                  <a:cubicBezTo>
                    <a:pt x="14" y="3"/>
                    <a:pt x="13" y="3"/>
                    <a:pt x="12" y="3"/>
                  </a:cubicBezTo>
                  <a:cubicBezTo>
                    <a:pt x="11" y="3"/>
                    <a:pt x="9" y="4"/>
                    <a:pt x="7" y="4"/>
                  </a:cubicBezTo>
                  <a:cubicBezTo>
                    <a:pt x="7" y="4"/>
                    <a:pt x="7" y="4"/>
                    <a:pt x="7" y="4"/>
                  </a:cubicBezTo>
                  <a:cubicBezTo>
                    <a:pt x="6" y="4"/>
                    <a:pt x="6" y="4"/>
                    <a:pt x="5" y="4"/>
                  </a:cubicBezTo>
                  <a:cubicBezTo>
                    <a:pt x="6" y="4"/>
                    <a:pt x="6" y="4"/>
                    <a:pt x="6" y="4"/>
                  </a:cubicBezTo>
                  <a:cubicBezTo>
                    <a:pt x="3" y="4"/>
                    <a:pt x="1" y="3"/>
                    <a:pt x="0" y="3"/>
                  </a:cubicBezTo>
                  <a:cubicBezTo>
                    <a:pt x="0" y="3"/>
                    <a:pt x="0" y="3"/>
                    <a:pt x="0" y="3"/>
                  </a:cubicBezTo>
                  <a:cubicBezTo>
                    <a:pt x="1" y="3"/>
                    <a:pt x="2" y="3"/>
                    <a:pt x="3" y="3"/>
                  </a:cubicBezTo>
                  <a:cubicBezTo>
                    <a:pt x="4" y="3"/>
                    <a:pt x="5" y="3"/>
                    <a:pt x="6" y="3"/>
                  </a:cubicBezTo>
                  <a:cubicBezTo>
                    <a:pt x="6" y="2"/>
                    <a:pt x="6" y="2"/>
                    <a:pt x="6" y="2"/>
                  </a:cubicBezTo>
                  <a:cubicBezTo>
                    <a:pt x="5" y="2"/>
                    <a:pt x="5" y="2"/>
                    <a:pt x="5" y="2"/>
                  </a:cubicBezTo>
                  <a:cubicBezTo>
                    <a:pt x="4" y="2"/>
                    <a:pt x="3" y="2"/>
                    <a:pt x="2" y="2"/>
                  </a:cubicBezTo>
                  <a:cubicBezTo>
                    <a:pt x="1" y="2"/>
                    <a:pt x="1" y="1"/>
                    <a:pt x="1" y="1"/>
                  </a:cubicBezTo>
                  <a:cubicBezTo>
                    <a:pt x="1" y="1"/>
                    <a:pt x="2" y="1"/>
                    <a:pt x="3" y="1"/>
                  </a:cubicBezTo>
                  <a:cubicBezTo>
                    <a:pt x="4" y="1"/>
                    <a:pt x="6" y="1"/>
                    <a:pt x="7" y="1"/>
                  </a:cubicBezTo>
                  <a:cubicBezTo>
                    <a:pt x="8" y="0"/>
                    <a:pt x="8" y="0"/>
                    <a:pt x="8" y="0"/>
                  </a:cubicBezTo>
                  <a:cubicBezTo>
                    <a:pt x="8" y="0"/>
                    <a:pt x="9" y="0"/>
                    <a:pt x="10" y="0"/>
                  </a:cubicBezTo>
                  <a:cubicBezTo>
                    <a:pt x="9" y="1"/>
                    <a:pt x="9" y="1"/>
                    <a:pt x="9" y="1"/>
                  </a:cubicBezTo>
                  <a:cubicBezTo>
                    <a:pt x="11" y="1"/>
                    <a:pt x="13" y="1"/>
                    <a:pt x="15" y="1"/>
                  </a:cubicBezTo>
                  <a:cubicBezTo>
                    <a:pt x="13" y="1"/>
                    <a:pt x="13" y="1"/>
                    <a:pt x="13" y="1"/>
                  </a:cubicBezTo>
                  <a:cubicBezTo>
                    <a:pt x="12" y="1"/>
                    <a:pt x="11" y="1"/>
                    <a:pt x="9" y="1"/>
                  </a:cubicBezTo>
                  <a:cubicBezTo>
                    <a:pt x="8" y="2"/>
                    <a:pt x="8" y="2"/>
                    <a:pt x="8" y="2"/>
                  </a:cubicBezTo>
                  <a:cubicBezTo>
                    <a:pt x="10" y="2"/>
                    <a:pt x="10" y="2"/>
                    <a:pt x="10" y="2"/>
                  </a:cubicBezTo>
                  <a:cubicBezTo>
                    <a:pt x="11" y="2"/>
                    <a:pt x="13" y="2"/>
                    <a:pt x="13" y="2"/>
                  </a:cubicBezTo>
                  <a:cubicBezTo>
                    <a:pt x="14" y="2"/>
                    <a:pt x="14" y="3"/>
                    <a:pt x="14" y="3"/>
                  </a:cubicBezTo>
                  <a:close/>
                  <a:moveTo>
                    <a:pt x="5" y="1"/>
                  </a:moveTo>
                  <a:cubicBezTo>
                    <a:pt x="5" y="2"/>
                    <a:pt x="5" y="2"/>
                    <a:pt x="5" y="2"/>
                  </a:cubicBezTo>
                  <a:cubicBezTo>
                    <a:pt x="5" y="2"/>
                    <a:pt x="6" y="2"/>
                    <a:pt x="7" y="2"/>
                  </a:cubicBezTo>
                  <a:cubicBezTo>
                    <a:pt x="7" y="1"/>
                    <a:pt x="7" y="1"/>
                    <a:pt x="7" y="1"/>
                  </a:cubicBezTo>
                  <a:cubicBezTo>
                    <a:pt x="6" y="1"/>
                    <a:pt x="5" y="1"/>
                    <a:pt x="5" y="1"/>
                  </a:cubicBezTo>
                  <a:close/>
                  <a:moveTo>
                    <a:pt x="10" y="3"/>
                  </a:moveTo>
                  <a:cubicBezTo>
                    <a:pt x="10" y="3"/>
                    <a:pt x="10" y="3"/>
                    <a:pt x="10" y="3"/>
                  </a:cubicBezTo>
                  <a:cubicBezTo>
                    <a:pt x="10" y="3"/>
                    <a:pt x="9" y="2"/>
                    <a:pt x="8" y="2"/>
                  </a:cubicBezTo>
                  <a:cubicBezTo>
                    <a:pt x="8" y="3"/>
                    <a:pt x="8" y="3"/>
                    <a:pt x="8" y="3"/>
                  </a:cubicBezTo>
                  <a:cubicBezTo>
                    <a:pt x="9" y="3"/>
                    <a:pt x="10" y="3"/>
                    <a:pt x="1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5" name="Freeform 281"/>
            <p:cNvSpPr>
              <a:spLocks/>
            </p:cNvSpPr>
            <p:nvPr/>
          </p:nvSpPr>
          <p:spPr bwMode="auto">
            <a:xfrm>
              <a:off x="4179888" y="3470275"/>
              <a:ext cx="26988" cy="4763"/>
            </a:xfrm>
            <a:custGeom>
              <a:avLst/>
              <a:gdLst>
                <a:gd name="T0" fmla="*/ 8 w 14"/>
                <a:gd name="T1" fmla="*/ 1 h 3"/>
                <a:gd name="T2" fmla="*/ 13 w 14"/>
                <a:gd name="T3" fmla="*/ 1 h 3"/>
                <a:gd name="T4" fmla="*/ 14 w 14"/>
                <a:gd name="T5" fmla="*/ 2 h 3"/>
                <a:gd name="T6" fmla="*/ 12 w 14"/>
                <a:gd name="T7" fmla="*/ 3 h 3"/>
                <a:gd name="T8" fmla="*/ 6 w 14"/>
                <a:gd name="T9" fmla="*/ 3 h 3"/>
                <a:gd name="T10" fmla="*/ 0 w 14"/>
                <a:gd name="T11" fmla="*/ 3 h 3"/>
                <a:gd name="T12" fmla="*/ 0 w 14"/>
                <a:gd name="T13" fmla="*/ 3 h 3"/>
                <a:gd name="T14" fmla="*/ 3 w 14"/>
                <a:gd name="T15" fmla="*/ 3 h 3"/>
                <a:gd name="T16" fmla="*/ 6 w 14"/>
                <a:gd name="T17" fmla="*/ 3 h 3"/>
                <a:gd name="T18" fmla="*/ 9 w 14"/>
                <a:gd name="T19" fmla="*/ 3 h 3"/>
                <a:gd name="T20" fmla="*/ 11 w 14"/>
                <a:gd name="T21" fmla="*/ 2 h 3"/>
                <a:gd name="T22" fmla="*/ 6 w 14"/>
                <a:gd name="T23" fmla="*/ 2 h 3"/>
                <a:gd name="T24" fmla="*/ 4 w 14"/>
                <a:gd name="T25" fmla="*/ 2 h 3"/>
                <a:gd name="T26" fmla="*/ 3 w 14"/>
                <a:gd name="T27" fmla="*/ 2 h 3"/>
                <a:gd name="T28" fmla="*/ 1 w 14"/>
                <a:gd name="T29" fmla="*/ 1 h 3"/>
                <a:gd name="T30" fmla="*/ 3 w 14"/>
                <a:gd name="T31" fmla="*/ 0 h 3"/>
                <a:gd name="T32" fmla="*/ 14 w 14"/>
                <a:gd name="T33" fmla="*/ 0 h 3"/>
                <a:gd name="T34" fmla="*/ 13 w 14"/>
                <a:gd name="T35" fmla="*/ 0 h 3"/>
                <a:gd name="T36" fmla="*/ 5 w 14"/>
                <a:gd name="T37" fmla="*/ 0 h 3"/>
                <a:gd name="T38" fmla="*/ 5 w 14"/>
                <a:gd name="T39" fmla="*/ 1 h 3"/>
                <a:gd name="T40" fmla="*/ 6 w 14"/>
                <a:gd name="T41" fmla="*/ 1 h 3"/>
                <a:gd name="T42" fmla="*/ 8 w 14"/>
                <a:gd name="T4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
                  <a:moveTo>
                    <a:pt x="8" y="1"/>
                  </a:moveTo>
                  <a:cubicBezTo>
                    <a:pt x="10" y="1"/>
                    <a:pt x="11" y="1"/>
                    <a:pt x="13" y="1"/>
                  </a:cubicBezTo>
                  <a:cubicBezTo>
                    <a:pt x="14" y="2"/>
                    <a:pt x="14" y="2"/>
                    <a:pt x="14" y="2"/>
                  </a:cubicBezTo>
                  <a:cubicBezTo>
                    <a:pt x="14" y="2"/>
                    <a:pt x="13" y="3"/>
                    <a:pt x="12" y="3"/>
                  </a:cubicBezTo>
                  <a:cubicBezTo>
                    <a:pt x="10" y="3"/>
                    <a:pt x="8" y="3"/>
                    <a:pt x="6" y="3"/>
                  </a:cubicBezTo>
                  <a:cubicBezTo>
                    <a:pt x="3" y="3"/>
                    <a:pt x="1" y="3"/>
                    <a:pt x="0" y="3"/>
                  </a:cubicBezTo>
                  <a:cubicBezTo>
                    <a:pt x="0" y="3"/>
                    <a:pt x="0" y="3"/>
                    <a:pt x="0" y="3"/>
                  </a:cubicBezTo>
                  <a:cubicBezTo>
                    <a:pt x="1" y="3"/>
                    <a:pt x="2" y="3"/>
                    <a:pt x="3" y="3"/>
                  </a:cubicBezTo>
                  <a:cubicBezTo>
                    <a:pt x="4" y="3"/>
                    <a:pt x="5" y="3"/>
                    <a:pt x="6" y="3"/>
                  </a:cubicBezTo>
                  <a:cubicBezTo>
                    <a:pt x="7" y="3"/>
                    <a:pt x="8" y="3"/>
                    <a:pt x="9" y="3"/>
                  </a:cubicBezTo>
                  <a:cubicBezTo>
                    <a:pt x="10" y="3"/>
                    <a:pt x="11" y="2"/>
                    <a:pt x="11" y="2"/>
                  </a:cubicBezTo>
                  <a:cubicBezTo>
                    <a:pt x="11" y="2"/>
                    <a:pt x="9" y="2"/>
                    <a:pt x="6" y="2"/>
                  </a:cubicBezTo>
                  <a:cubicBezTo>
                    <a:pt x="6" y="2"/>
                    <a:pt x="5" y="2"/>
                    <a:pt x="4" y="2"/>
                  </a:cubicBezTo>
                  <a:cubicBezTo>
                    <a:pt x="4" y="2"/>
                    <a:pt x="3" y="2"/>
                    <a:pt x="3" y="2"/>
                  </a:cubicBezTo>
                  <a:cubicBezTo>
                    <a:pt x="2" y="2"/>
                    <a:pt x="2" y="2"/>
                    <a:pt x="1" y="1"/>
                  </a:cubicBezTo>
                  <a:cubicBezTo>
                    <a:pt x="2" y="1"/>
                    <a:pt x="2" y="0"/>
                    <a:pt x="3" y="0"/>
                  </a:cubicBezTo>
                  <a:cubicBezTo>
                    <a:pt x="6" y="0"/>
                    <a:pt x="10" y="0"/>
                    <a:pt x="14" y="0"/>
                  </a:cubicBezTo>
                  <a:cubicBezTo>
                    <a:pt x="13" y="0"/>
                    <a:pt x="13" y="0"/>
                    <a:pt x="13" y="0"/>
                  </a:cubicBezTo>
                  <a:cubicBezTo>
                    <a:pt x="11" y="0"/>
                    <a:pt x="8" y="0"/>
                    <a:pt x="5" y="0"/>
                  </a:cubicBezTo>
                  <a:cubicBezTo>
                    <a:pt x="5" y="1"/>
                    <a:pt x="5" y="1"/>
                    <a:pt x="5" y="1"/>
                  </a:cubicBezTo>
                  <a:cubicBezTo>
                    <a:pt x="5" y="1"/>
                    <a:pt x="5" y="1"/>
                    <a:pt x="6" y="1"/>
                  </a:cubicBezTo>
                  <a:cubicBezTo>
                    <a:pt x="6" y="1"/>
                    <a:pt x="7" y="1"/>
                    <a:pt x="8"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6" name="Freeform 282"/>
            <p:cNvSpPr>
              <a:spLocks noEditPoints="1"/>
            </p:cNvSpPr>
            <p:nvPr/>
          </p:nvSpPr>
          <p:spPr bwMode="auto">
            <a:xfrm>
              <a:off x="4178300" y="3455988"/>
              <a:ext cx="41275" cy="7938"/>
            </a:xfrm>
            <a:custGeom>
              <a:avLst/>
              <a:gdLst>
                <a:gd name="T0" fmla="*/ 9 w 22"/>
                <a:gd name="T1" fmla="*/ 1 h 4"/>
                <a:gd name="T2" fmla="*/ 8 w 22"/>
                <a:gd name="T3" fmla="*/ 2 h 4"/>
                <a:gd name="T4" fmla="*/ 4 w 22"/>
                <a:gd name="T5" fmla="*/ 2 h 4"/>
                <a:gd name="T6" fmla="*/ 1 w 22"/>
                <a:gd name="T7" fmla="*/ 2 h 4"/>
                <a:gd name="T8" fmla="*/ 0 w 22"/>
                <a:gd name="T9" fmla="*/ 1 h 4"/>
                <a:gd name="T10" fmla="*/ 5 w 22"/>
                <a:gd name="T11" fmla="*/ 0 h 4"/>
                <a:gd name="T12" fmla="*/ 8 w 22"/>
                <a:gd name="T13" fmla="*/ 1 h 4"/>
                <a:gd name="T14" fmla="*/ 9 w 22"/>
                <a:gd name="T15" fmla="*/ 1 h 4"/>
                <a:gd name="T16" fmla="*/ 3 w 22"/>
                <a:gd name="T17" fmla="*/ 1 h 4"/>
                <a:gd name="T18" fmla="*/ 3 w 22"/>
                <a:gd name="T19" fmla="*/ 2 h 4"/>
                <a:gd name="T20" fmla="*/ 4 w 22"/>
                <a:gd name="T21" fmla="*/ 2 h 4"/>
                <a:gd name="T22" fmla="*/ 6 w 22"/>
                <a:gd name="T23" fmla="*/ 1 h 4"/>
                <a:gd name="T24" fmla="*/ 5 w 22"/>
                <a:gd name="T25" fmla="*/ 1 h 4"/>
                <a:gd name="T26" fmla="*/ 3 w 22"/>
                <a:gd name="T27" fmla="*/ 1 h 4"/>
                <a:gd name="T28" fmla="*/ 19 w 22"/>
                <a:gd name="T29" fmla="*/ 0 h 4"/>
                <a:gd name="T30" fmla="*/ 6 w 22"/>
                <a:gd name="T31" fmla="*/ 4 h 4"/>
                <a:gd name="T32" fmla="*/ 3 w 22"/>
                <a:gd name="T33" fmla="*/ 4 h 4"/>
                <a:gd name="T34" fmla="*/ 16 w 22"/>
                <a:gd name="T35" fmla="*/ 0 h 4"/>
                <a:gd name="T36" fmla="*/ 19 w 22"/>
                <a:gd name="T37" fmla="*/ 0 h 4"/>
                <a:gd name="T38" fmla="*/ 22 w 22"/>
                <a:gd name="T39" fmla="*/ 3 h 4"/>
                <a:gd name="T40" fmla="*/ 21 w 22"/>
                <a:gd name="T41" fmla="*/ 4 h 4"/>
                <a:gd name="T42" fmla="*/ 17 w 22"/>
                <a:gd name="T43" fmla="*/ 4 h 4"/>
                <a:gd name="T44" fmla="*/ 14 w 22"/>
                <a:gd name="T45" fmla="*/ 4 h 4"/>
                <a:gd name="T46" fmla="*/ 13 w 22"/>
                <a:gd name="T47" fmla="*/ 3 h 4"/>
                <a:gd name="T48" fmla="*/ 18 w 22"/>
                <a:gd name="T49" fmla="*/ 2 h 4"/>
                <a:gd name="T50" fmla="*/ 21 w 22"/>
                <a:gd name="T51" fmla="*/ 2 h 4"/>
                <a:gd name="T52" fmla="*/ 22 w 22"/>
                <a:gd name="T53" fmla="*/ 3 h 4"/>
                <a:gd name="T54" fmla="*/ 16 w 22"/>
                <a:gd name="T55" fmla="*/ 3 h 4"/>
                <a:gd name="T56" fmla="*/ 16 w 22"/>
                <a:gd name="T57" fmla="*/ 3 h 4"/>
                <a:gd name="T58" fmla="*/ 17 w 22"/>
                <a:gd name="T59" fmla="*/ 3 h 4"/>
                <a:gd name="T60" fmla="*/ 19 w 22"/>
                <a:gd name="T61" fmla="*/ 3 h 4"/>
                <a:gd name="T62" fmla="*/ 18 w 22"/>
                <a:gd name="T63" fmla="*/ 2 h 4"/>
                <a:gd name="T64" fmla="*/ 16 w 22"/>
                <a:gd name="T65" fmla="*/ 2 h 4"/>
                <a:gd name="T66" fmla="*/ 16 w 22"/>
                <a:gd name="T6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 h="4">
                  <a:moveTo>
                    <a:pt x="9" y="1"/>
                  </a:moveTo>
                  <a:cubicBezTo>
                    <a:pt x="9" y="1"/>
                    <a:pt x="8" y="2"/>
                    <a:pt x="8" y="2"/>
                  </a:cubicBezTo>
                  <a:cubicBezTo>
                    <a:pt x="7" y="2"/>
                    <a:pt x="5" y="2"/>
                    <a:pt x="4" y="2"/>
                  </a:cubicBezTo>
                  <a:cubicBezTo>
                    <a:pt x="2" y="2"/>
                    <a:pt x="1" y="2"/>
                    <a:pt x="1" y="2"/>
                  </a:cubicBezTo>
                  <a:cubicBezTo>
                    <a:pt x="0" y="2"/>
                    <a:pt x="0" y="1"/>
                    <a:pt x="0" y="1"/>
                  </a:cubicBezTo>
                  <a:cubicBezTo>
                    <a:pt x="0" y="1"/>
                    <a:pt x="2" y="0"/>
                    <a:pt x="5" y="0"/>
                  </a:cubicBezTo>
                  <a:cubicBezTo>
                    <a:pt x="6" y="0"/>
                    <a:pt x="7" y="0"/>
                    <a:pt x="8" y="1"/>
                  </a:cubicBezTo>
                  <a:cubicBezTo>
                    <a:pt x="9" y="1"/>
                    <a:pt x="9" y="1"/>
                    <a:pt x="9" y="1"/>
                  </a:cubicBezTo>
                  <a:close/>
                  <a:moveTo>
                    <a:pt x="3" y="1"/>
                  </a:moveTo>
                  <a:cubicBezTo>
                    <a:pt x="3" y="2"/>
                    <a:pt x="3" y="2"/>
                    <a:pt x="3" y="2"/>
                  </a:cubicBezTo>
                  <a:cubicBezTo>
                    <a:pt x="3" y="2"/>
                    <a:pt x="3" y="2"/>
                    <a:pt x="4" y="2"/>
                  </a:cubicBezTo>
                  <a:cubicBezTo>
                    <a:pt x="5" y="2"/>
                    <a:pt x="6" y="1"/>
                    <a:pt x="6" y="1"/>
                  </a:cubicBezTo>
                  <a:cubicBezTo>
                    <a:pt x="6" y="1"/>
                    <a:pt x="6" y="1"/>
                    <a:pt x="5" y="1"/>
                  </a:cubicBezTo>
                  <a:cubicBezTo>
                    <a:pt x="4" y="1"/>
                    <a:pt x="3" y="1"/>
                    <a:pt x="3" y="1"/>
                  </a:cubicBezTo>
                  <a:close/>
                  <a:moveTo>
                    <a:pt x="19" y="0"/>
                  </a:moveTo>
                  <a:cubicBezTo>
                    <a:pt x="15" y="1"/>
                    <a:pt x="10" y="3"/>
                    <a:pt x="6" y="4"/>
                  </a:cubicBezTo>
                  <a:cubicBezTo>
                    <a:pt x="5" y="4"/>
                    <a:pt x="4" y="4"/>
                    <a:pt x="3" y="4"/>
                  </a:cubicBezTo>
                  <a:cubicBezTo>
                    <a:pt x="7" y="3"/>
                    <a:pt x="12" y="1"/>
                    <a:pt x="16" y="0"/>
                  </a:cubicBezTo>
                  <a:cubicBezTo>
                    <a:pt x="17" y="0"/>
                    <a:pt x="18" y="0"/>
                    <a:pt x="19" y="0"/>
                  </a:cubicBezTo>
                  <a:close/>
                  <a:moveTo>
                    <a:pt x="22" y="3"/>
                  </a:moveTo>
                  <a:cubicBezTo>
                    <a:pt x="22" y="3"/>
                    <a:pt x="22" y="3"/>
                    <a:pt x="21" y="4"/>
                  </a:cubicBezTo>
                  <a:cubicBezTo>
                    <a:pt x="20" y="4"/>
                    <a:pt x="19" y="4"/>
                    <a:pt x="17" y="4"/>
                  </a:cubicBezTo>
                  <a:cubicBezTo>
                    <a:pt x="16" y="4"/>
                    <a:pt x="15" y="4"/>
                    <a:pt x="14" y="4"/>
                  </a:cubicBezTo>
                  <a:cubicBezTo>
                    <a:pt x="13" y="3"/>
                    <a:pt x="13" y="3"/>
                    <a:pt x="13" y="3"/>
                  </a:cubicBezTo>
                  <a:cubicBezTo>
                    <a:pt x="13" y="2"/>
                    <a:pt x="15" y="2"/>
                    <a:pt x="18" y="2"/>
                  </a:cubicBezTo>
                  <a:cubicBezTo>
                    <a:pt x="19" y="2"/>
                    <a:pt x="21" y="2"/>
                    <a:pt x="21" y="2"/>
                  </a:cubicBezTo>
                  <a:cubicBezTo>
                    <a:pt x="22" y="2"/>
                    <a:pt x="22" y="3"/>
                    <a:pt x="22" y="3"/>
                  </a:cubicBezTo>
                  <a:close/>
                  <a:moveTo>
                    <a:pt x="16" y="3"/>
                  </a:moveTo>
                  <a:cubicBezTo>
                    <a:pt x="16" y="3"/>
                    <a:pt x="16" y="3"/>
                    <a:pt x="16" y="3"/>
                  </a:cubicBezTo>
                  <a:cubicBezTo>
                    <a:pt x="16" y="3"/>
                    <a:pt x="17" y="3"/>
                    <a:pt x="17" y="3"/>
                  </a:cubicBezTo>
                  <a:cubicBezTo>
                    <a:pt x="19" y="3"/>
                    <a:pt x="19" y="3"/>
                    <a:pt x="19" y="3"/>
                  </a:cubicBezTo>
                  <a:cubicBezTo>
                    <a:pt x="19" y="3"/>
                    <a:pt x="19" y="2"/>
                    <a:pt x="18" y="2"/>
                  </a:cubicBezTo>
                  <a:cubicBezTo>
                    <a:pt x="17" y="2"/>
                    <a:pt x="16" y="2"/>
                    <a:pt x="16" y="2"/>
                  </a:cubicBezTo>
                  <a:lnTo>
                    <a:pt x="16"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7" name="Freeform 283"/>
            <p:cNvSpPr>
              <a:spLocks noEditPoints="1"/>
            </p:cNvSpPr>
            <p:nvPr/>
          </p:nvSpPr>
          <p:spPr bwMode="auto">
            <a:xfrm>
              <a:off x="4389438" y="3470275"/>
              <a:ext cx="25400" cy="4763"/>
            </a:xfrm>
            <a:custGeom>
              <a:avLst/>
              <a:gdLst>
                <a:gd name="T0" fmla="*/ 0 w 14"/>
                <a:gd name="T1" fmla="*/ 2 h 3"/>
                <a:gd name="T2" fmla="*/ 10 w 14"/>
                <a:gd name="T3" fmla="*/ 0 h 3"/>
                <a:gd name="T4" fmla="*/ 13 w 14"/>
                <a:gd name="T5" fmla="*/ 0 h 3"/>
                <a:gd name="T6" fmla="*/ 13 w 14"/>
                <a:gd name="T7" fmla="*/ 0 h 3"/>
                <a:gd name="T8" fmla="*/ 10 w 14"/>
                <a:gd name="T9" fmla="*/ 0 h 3"/>
                <a:gd name="T10" fmla="*/ 5 w 14"/>
                <a:gd name="T11" fmla="*/ 1 h 3"/>
                <a:gd name="T12" fmla="*/ 3 w 14"/>
                <a:gd name="T13" fmla="*/ 1 h 3"/>
                <a:gd name="T14" fmla="*/ 3 w 14"/>
                <a:gd name="T15" fmla="*/ 1 h 3"/>
                <a:gd name="T16" fmla="*/ 5 w 14"/>
                <a:gd name="T17" fmla="*/ 1 h 3"/>
                <a:gd name="T18" fmla="*/ 8 w 14"/>
                <a:gd name="T19" fmla="*/ 1 h 3"/>
                <a:gd name="T20" fmla="*/ 13 w 14"/>
                <a:gd name="T21" fmla="*/ 1 h 3"/>
                <a:gd name="T22" fmla="*/ 14 w 14"/>
                <a:gd name="T23" fmla="*/ 2 h 3"/>
                <a:gd name="T24" fmla="*/ 12 w 14"/>
                <a:gd name="T25" fmla="*/ 3 h 3"/>
                <a:gd name="T26" fmla="*/ 7 w 14"/>
                <a:gd name="T27" fmla="*/ 3 h 3"/>
                <a:gd name="T28" fmla="*/ 3 w 14"/>
                <a:gd name="T29" fmla="*/ 3 h 3"/>
                <a:gd name="T30" fmla="*/ 0 w 14"/>
                <a:gd name="T31" fmla="*/ 3 h 3"/>
                <a:gd name="T32" fmla="*/ 0 w 14"/>
                <a:gd name="T33" fmla="*/ 2 h 3"/>
                <a:gd name="T34" fmla="*/ 7 w 14"/>
                <a:gd name="T35" fmla="*/ 3 h 3"/>
                <a:gd name="T36" fmla="*/ 10 w 14"/>
                <a:gd name="T37" fmla="*/ 3 h 3"/>
                <a:gd name="T38" fmla="*/ 11 w 14"/>
                <a:gd name="T39" fmla="*/ 2 h 3"/>
                <a:gd name="T40" fmla="*/ 10 w 14"/>
                <a:gd name="T41" fmla="*/ 2 h 3"/>
                <a:gd name="T42" fmla="*/ 7 w 14"/>
                <a:gd name="T43" fmla="*/ 1 h 3"/>
                <a:gd name="T44" fmla="*/ 5 w 14"/>
                <a:gd name="T45" fmla="*/ 2 h 3"/>
                <a:gd name="T46" fmla="*/ 4 w 14"/>
                <a:gd name="T47" fmla="*/ 2 h 3"/>
                <a:gd name="T48" fmla="*/ 3 w 14"/>
                <a:gd name="T49" fmla="*/ 2 h 3"/>
                <a:gd name="T50" fmla="*/ 4 w 14"/>
                <a:gd name="T51" fmla="*/ 3 h 3"/>
                <a:gd name="T52" fmla="*/ 7 w 14"/>
                <a:gd name="T5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 h="3">
                  <a:moveTo>
                    <a:pt x="0" y="2"/>
                  </a:moveTo>
                  <a:cubicBezTo>
                    <a:pt x="0" y="0"/>
                    <a:pt x="3" y="0"/>
                    <a:pt x="10" y="0"/>
                  </a:cubicBezTo>
                  <a:cubicBezTo>
                    <a:pt x="11" y="0"/>
                    <a:pt x="12" y="0"/>
                    <a:pt x="13" y="0"/>
                  </a:cubicBezTo>
                  <a:cubicBezTo>
                    <a:pt x="13" y="0"/>
                    <a:pt x="13" y="0"/>
                    <a:pt x="13" y="0"/>
                  </a:cubicBezTo>
                  <a:cubicBezTo>
                    <a:pt x="12" y="0"/>
                    <a:pt x="11" y="0"/>
                    <a:pt x="10" y="0"/>
                  </a:cubicBezTo>
                  <a:cubicBezTo>
                    <a:pt x="8" y="0"/>
                    <a:pt x="6" y="0"/>
                    <a:pt x="5" y="1"/>
                  </a:cubicBezTo>
                  <a:cubicBezTo>
                    <a:pt x="4" y="1"/>
                    <a:pt x="3" y="1"/>
                    <a:pt x="3" y="1"/>
                  </a:cubicBezTo>
                  <a:cubicBezTo>
                    <a:pt x="3" y="1"/>
                    <a:pt x="3" y="1"/>
                    <a:pt x="3" y="1"/>
                  </a:cubicBezTo>
                  <a:cubicBezTo>
                    <a:pt x="4" y="1"/>
                    <a:pt x="4" y="1"/>
                    <a:pt x="5" y="1"/>
                  </a:cubicBezTo>
                  <a:cubicBezTo>
                    <a:pt x="6" y="1"/>
                    <a:pt x="7" y="1"/>
                    <a:pt x="8" y="1"/>
                  </a:cubicBezTo>
                  <a:cubicBezTo>
                    <a:pt x="10" y="1"/>
                    <a:pt x="11" y="1"/>
                    <a:pt x="13" y="1"/>
                  </a:cubicBezTo>
                  <a:cubicBezTo>
                    <a:pt x="14" y="2"/>
                    <a:pt x="14" y="2"/>
                    <a:pt x="14" y="2"/>
                  </a:cubicBezTo>
                  <a:cubicBezTo>
                    <a:pt x="14" y="2"/>
                    <a:pt x="13" y="3"/>
                    <a:pt x="12" y="3"/>
                  </a:cubicBezTo>
                  <a:cubicBezTo>
                    <a:pt x="11" y="3"/>
                    <a:pt x="9" y="3"/>
                    <a:pt x="7" y="3"/>
                  </a:cubicBezTo>
                  <a:cubicBezTo>
                    <a:pt x="5" y="3"/>
                    <a:pt x="4" y="3"/>
                    <a:pt x="3" y="3"/>
                  </a:cubicBezTo>
                  <a:cubicBezTo>
                    <a:pt x="2" y="3"/>
                    <a:pt x="1" y="3"/>
                    <a:pt x="0" y="3"/>
                  </a:cubicBezTo>
                  <a:cubicBezTo>
                    <a:pt x="0" y="2"/>
                    <a:pt x="0" y="2"/>
                    <a:pt x="0" y="2"/>
                  </a:cubicBezTo>
                  <a:close/>
                  <a:moveTo>
                    <a:pt x="7" y="3"/>
                  </a:moveTo>
                  <a:cubicBezTo>
                    <a:pt x="8" y="3"/>
                    <a:pt x="9" y="3"/>
                    <a:pt x="10" y="3"/>
                  </a:cubicBezTo>
                  <a:cubicBezTo>
                    <a:pt x="10" y="3"/>
                    <a:pt x="11" y="2"/>
                    <a:pt x="11" y="2"/>
                  </a:cubicBezTo>
                  <a:cubicBezTo>
                    <a:pt x="11" y="2"/>
                    <a:pt x="10" y="2"/>
                    <a:pt x="10" y="2"/>
                  </a:cubicBezTo>
                  <a:cubicBezTo>
                    <a:pt x="9" y="2"/>
                    <a:pt x="8" y="1"/>
                    <a:pt x="7" y="1"/>
                  </a:cubicBezTo>
                  <a:cubicBezTo>
                    <a:pt x="6" y="1"/>
                    <a:pt x="6" y="2"/>
                    <a:pt x="5" y="2"/>
                  </a:cubicBezTo>
                  <a:cubicBezTo>
                    <a:pt x="4" y="2"/>
                    <a:pt x="4" y="2"/>
                    <a:pt x="4" y="2"/>
                  </a:cubicBezTo>
                  <a:cubicBezTo>
                    <a:pt x="3" y="2"/>
                    <a:pt x="3" y="2"/>
                    <a:pt x="3" y="2"/>
                  </a:cubicBezTo>
                  <a:cubicBezTo>
                    <a:pt x="3" y="2"/>
                    <a:pt x="3" y="2"/>
                    <a:pt x="4" y="3"/>
                  </a:cubicBezTo>
                  <a:cubicBezTo>
                    <a:pt x="5" y="3"/>
                    <a:pt x="6" y="3"/>
                    <a:pt x="7"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8" name="Freeform 284"/>
            <p:cNvSpPr>
              <a:spLocks/>
            </p:cNvSpPr>
            <p:nvPr/>
          </p:nvSpPr>
          <p:spPr bwMode="auto">
            <a:xfrm>
              <a:off x="4389438" y="3455988"/>
              <a:ext cx="26988" cy="6350"/>
            </a:xfrm>
            <a:custGeom>
              <a:avLst/>
              <a:gdLst>
                <a:gd name="T0" fmla="*/ 0 w 15"/>
                <a:gd name="T1" fmla="*/ 3 h 3"/>
                <a:gd name="T2" fmla="*/ 7 w 15"/>
                <a:gd name="T3" fmla="*/ 0 h 3"/>
                <a:gd name="T4" fmla="*/ 9 w 15"/>
                <a:gd name="T5" fmla="*/ 0 h 3"/>
                <a:gd name="T6" fmla="*/ 15 w 15"/>
                <a:gd name="T7" fmla="*/ 3 h 3"/>
                <a:gd name="T8" fmla="*/ 13 w 15"/>
                <a:gd name="T9" fmla="*/ 3 h 3"/>
                <a:gd name="T10" fmla="*/ 8 w 15"/>
                <a:gd name="T11" fmla="*/ 1 h 3"/>
                <a:gd name="T12" fmla="*/ 3 w 15"/>
                <a:gd name="T13" fmla="*/ 3 h 3"/>
                <a:gd name="T14" fmla="*/ 0 w 1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3">
                  <a:moveTo>
                    <a:pt x="0" y="3"/>
                  </a:moveTo>
                  <a:cubicBezTo>
                    <a:pt x="3" y="2"/>
                    <a:pt x="5" y="1"/>
                    <a:pt x="7" y="0"/>
                  </a:cubicBezTo>
                  <a:cubicBezTo>
                    <a:pt x="8" y="0"/>
                    <a:pt x="8" y="0"/>
                    <a:pt x="9" y="0"/>
                  </a:cubicBezTo>
                  <a:cubicBezTo>
                    <a:pt x="11" y="1"/>
                    <a:pt x="13" y="2"/>
                    <a:pt x="15" y="3"/>
                  </a:cubicBezTo>
                  <a:cubicBezTo>
                    <a:pt x="14" y="3"/>
                    <a:pt x="13" y="3"/>
                    <a:pt x="13" y="3"/>
                  </a:cubicBezTo>
                  <a:cubicBezTo>
                    <a:pt x="11" y="2"/>
                    <a:pt x="9" y="1"/>
                    <a:pt x="8" y="1"/>
                  </a:cubicBezTo>
                  <a:cubicBezTo>
                    <a:pt x="6" y="1"/>
                    <a:pt x="5" y="2"/>
                    <a:pt x="3" y="3"/>
                  </a:cubicBezTo>
                  <a:cubicBezTo>
                    <a:pt x="2" y="3"/>
                    <a:pt x="1"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9" name="Freeform 285"/>
            <p:cNvSpPr>
              <a:spLocks/>
            </p:cNvSpPr>
            <p:nvPr/>
          </p:nvSpPr>
          <p:spPr bwMode="auto">
            <a:xfrm>
              <a:off x="4595813" y="3470275"/>
              <a:ext cx="26988" cy="4763"/>
            </a:xfrm>
            <a:custGeom>
              <a:avLst/>
              <a:gdLst>
                <a:gd name="T0" fmla="*/ 3 w 15"/>
                <a:gd name="T1" fmla="*/ 3 h 3"/>
                <a:gd name="T2" fmla="*/ 11 w 15"/>
                <a:gd name="T3" fmla="*/ 0 h 3"/>
                <a:gd name="T4" fmla="*/ 0 w 15"/>
                <a:gd name="T5" fmla="*/ 0 h 3"/>
                <a:gd name="T6" fmla="*/ 0 w 15"/>
                <a:gd name="T7" fmla="*/ 0 h 3"/>
                <a:gd name="T8" fmla="*/ 15 w 15"/>
                <a:gd name="T9" fmla="*/ 0 h 3"/>
                <a:gd name="T10" fmla="*/ 15 w 15"/>
                <a:gd name="T11" fmla="*/ 0 h 3"/>
                <a:gd name="T12" fmla="*/ 7 w 15"/>
                <a:gd name="T13" fmla="*/ 3 h 3"/>
                <a:gd name="T14" fmla="*/ 3 w 1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3">
                  <a:moveTo>
                    <a:pt x="3" y="3"/>
                  </a:moveTo>
                  <a:cubicBezTo>
                    <a:pt x="6" y="2"/>
                    <a:pt x="8" y="1"/>
                    <a:pt x="11" y="0"/>
                  </a:cubicBezTo>
                  <a:cubicBezTo>
                    <a:pt x="7" y="0"/>
                    <a:pt x="4" y="0"/>
                    <a:pt x="0" y="0"/>
                  </a:cubicBezTo>
                  <a:cubicBezTo>
                    <a:pt x="0" y="0"/>
                    <a:pt x="0" y="0"/>
                    <a:pt x="0" y="0"/>
                  </a:cubicBezTo>
                  <a:cubicBezTo>
                    <a:pt x="5" y="0"/>
                    <a:pt x="10" y="0"/>
                    <a:pt x="15" y="0"/>
                  </a:cubicBezTo>
                  <a:cubicBezTo>
                    <a:pt x="15" y="0"/>
                    <a:pt x="15" y="0"/>
                    <a:pt x="15" y="0"/>
                  </a:cubicBezTo>
                  <a:cubicBezTo>
                    <a:pt x="12" y="1"/>
                    <a:pt x="9" y="2"/>
                    <a:pt x="7" y="3"/>
                  </a:cubicBezTo>
                  <a:cubicBezTo>
                    <a:pt x="5" y="3"/>
                    <a:pt x="4" y="3"/>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0" name="Freeform 286"/>
            <p:cNvSpPr>
              <a:spLocks noEditPoints="1"/>
            </p:cNvSpPr>
            <p:nvPr/>
          </p:nvSpPr>
          <p:spPr bwMode="auto">
            <a:xfrm>
              <a:off x="4591050" y="3455988"/>
              <a:ext cx="38100" cy="7938"/>
            </a:xfrm>
            <a:custGeom>
              <a:avLst/>
              <a:gdLst>
                <a:gd name="T0" fmla="*/ 0 w 20"/>
                <a:gd name="T1" fmla="*/ 3 h 4"/>
                <a:gd name="T2" fmla="*/ 1 w 20"/>
                <a:gd name="T3" fmla="*/ 2 h 4"/>
                <a:gd name="T4" fmla="*/ 4 w 20"/>
                <a:gd name="T5" fmla="*/ 2 h 4"/>
                <a:gd name="T6" fmla="*/ 2 w 20"/>
                <a:gd name="T7" fmla="*/ 1 h 4"/>
                <a:gd name="T8" fmla="*/ 2 w 20"/>
                <a:gd name="T9" fmla="*/ 1 h 4"/>
                <a:gd name="T10" fmla="*/ 3 w 20"/>
                <a:gd name="T11" fmla="*/ 1 h 4"/>
                <a:gd name="T12" fmla="*/ 7 w 20"/>
                <a:gd name="T13" fmla="*/ 0 h 4"/>
                <a:gd name="T14" fmla="*/ 11 w 20"/>
                <a:gd name="T15" fmla="*/ 0 h 4"/>
                <a:gd name="T16" fmla="*/ 13 w 20"/>
                <a:gd name="T17" fmla="*/ 1 h 4"/>
                <a:gd name="T18" fmla="*/ 12 w 20"/>
                <a:gd name="T19" fmla="*/ 2 h 4"/>
                <a:gd name="T20" fmla="*/ 9 w 20"/>
                <a:gd name="T21" fmla="*/ 2 h 4"/>
                <a:gd name="T22" fmla="*/ 14 w 20"/>
                <a:gd name="T23" fmla="*/ 3 h 4"/>
                <a:gd name="T24" fmla="*/ 16 w 20"/>
                <a:gd name="T25" fmla="*/ 2 h 4"/>
                <a:gd name="T26" fmla="*/ 19 w 20"/>
                <a:gd name="T27" fmla="*/ 2 h 4"/>
                <a:gd name="T28" fmla="*/ 16 w 20"/>
                <a:gd name="T29" fmla="*/ 3 h 4"/>
                <a:gd name="T30" fmla="*/ 20 w 20"/>
                <a:gd name="T31" fmla="*/ 4 h 4"/>
                <a:gd name="T32" fmla="*/ 16 w 20"/>
                <a:gd name="T33" fmla="*/ 4 h 4"/>
                <a:gd name="T34" fmla="*/ 14 w 20"/>
                <a:gd name="T35" fmla="*/ 3 h 4"/>
                <a:gd name="T36" fmla="*/ 11 w 20"/>
                <a:gd name="T37" fmla="*/ 4 h 4"/>
                <a:gd name="T38" fmla="*/ 7 w 20"/>
                <a:gd name="T39" fmla="*/ 4 h 4"/>
                <a:gd name="T40" fmla="*/ 2 w 20"/>
                <a:gd name="T41" fmla="*/ 4 h 4"/>
                <a:gd name="T42" fmla="*/ 0 w 20"/>
                <a:gd name="T43" fmla="*/ 3 h 4"/>
                <a:gd name="T44" fmla="*/ 7 w 20"/>
                <a:gd name="T45" fmla="*/ 3 h 4"/>
                <a:gd name="T46" fmla="*/ 12 w 20"/>
                <a:gd name="T47" fmla="*/ 3 h 4"/>
                <a:gd name="T48" fmla="*/ 6 w 20"/>
                <a:gd name="T49" fmla="*/ 2 h 4"/>
                <a:gd name="T50" fmla="*/ 4 w 20"/>
                <a:gd name="T51" fmla="*/ 3 h 4"/>
                <a:gd name="T52" fmla="*/ 3 w 20"/>
                <a:gd name="T53" fmla="*/ 3 h 4"/>
                <a:gd name="T54" fmla="*/ 4 w 20"/>
                <a:gd name="T55" fmla="*/ 3 h 4"/>
                <a:gd name="T56" fmla="*/ 7 w 20"/>
                <a:gd name="T57" fmla="*/ 3 h 4"/>
                <a:gd name="T58" fmla="*/ 5 w 20"/>
                <a:gd name="T59" fmla="*/ 1 h 4"/>
                <a:gd name="T60" fmla="*/ 5 w 20"/>
                <a:gd name="T61" fmla="*/ 1 h 4"/>
                <a:gd name="T62" fmla="*/ 7 w 20"/>
                <a:gd name="T63" fmla="*/ 2 h 4"/>
                <a:gd name="T64" fmla="*/ 9 w 20"/>
                <a:gd name="T65" fmla="*/ 1 h 4"/>
                <a:gd name="T66" fmla="*/ 10 w 20"/>
                <a:gd name="T67" fmla="*/ 1 h 4"/>
                <a:gd name="T68" fmla="*/ 9 w 20"/>
                <a:gd name="T69" fmla="*/ 1 h 4"/>
                <a:gd name="T70" fmla="*/ 7 w 20"/>
                <a:gd name="T71" fmla="*/ 1 h 4"/>
                <a:gd name="T72" fmla="*/ 5 w 20"/>
                <a:gd name="T7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 h="4">
                  <a:moveTo>
                    <a:pt x="0" y="3"/>
                  </a:moveTo>
                  <a:cubicBezTo>
                    <a:pt x="0" y="3"/>
                    <a:pt x="0" y="2"/>
                    <a:pt x="1" y="2"/>
                  </a:cubicBezTo>
                  <a:cubicBezTo>
                    <a:pt x="1" y="2"/>
                    <a:pt x="2" y="2"/>
                    <a:pt x="4" y="2"/>
                  </a:cubicBezTo>
                  <a:cubicBezTo>
                    <a:pt x="3" y="2"/>
                    <a:pt x="2" y="1"/>
                    <a:pt x="2" y="1"/>
                  </a:cubicBezTo>
                  <a:cubicBezTo>
                    <a:pt x="2" y="1"/>
                    <a:pt x="2" y="1"/>
                    <a:pt x="2" y="1"/>
                  </a:cubicBezTo>
                  <a:cubicBezTo>
                    <a:pt x="2" y="1"/>
                    <a:pt x="2" y="1"/>
                    <a:pt x="3" y="1"/>
                  </a:cubicBezTo>
                  <a:cubicBezTo>
                    <a:pt x="4" y="0"/>
                    <a:pt x="6" y="0"/>
                    <a:pt x="7" y="0"/>
                  </a:cubicBezTo>
                  <a:cubicBezTo>
                    <a:pt x="9" y="0"/>
                    <a:pt x="10" y="0"/>
                    <a:pt x="11" y="0"/>
                  </a:cubicBezTo>
                  <a:cubicBezTo>
                    <a:pt x="12" y="1"/>
                    <a:pt x="13" y="1"/>
                    <a:pt x="13" y="1"/>
                  </a:cubicBezTo>
                  <a:cubicBezTo>
                    <a:pt x="13" y="1"/>
                    <a:pt x="12" y="1"/>
                    <a:pt x="12" y="2"/>
                  </a:cubicBezTo>
                  <a:cubicBezTo>
                    <a:pt x="11" y="2"/>
                    <a:pt x="10" y="2"/>
                    <a:pt x="9" y="2"/>
                  </a:cubicBezTo>
                  <a:cubicBezTo>
                    <a:pt x="10" y="2"/>
                    <a:pt x="12" y="2"/>
                    <a:pt x="14" y="3"/>
                  </a:cubicBezTo>
                  <a:cubicBezTo>
                    <a:pt x="14" y="3"/>
                    <a:pt x="15" y="2"/>
                    <a:pt x="16" y="2"/>
                  </a:cubicBezTo>
                  <a:cubicBezTo>
                    <a:pt x="17" y="2"/>
                    <a:pt x="18" y="2"/>
                    <a:pt x="19" y="2"/>
                  </a:cubicBezTo>
                  <a:cubicBezTo>
                    <a:pt x="18" y="2"/>
                    <a:pt x="17" y="3"/>
                    <a:pt x="16" y="3"/>
                  </a:cubicBezTo>
                  <a:cubicBezTo>
                    <a:pt x="17" y="3"/>
                    <a:pt x="19" y="4"/>
                    <a:pt x="20" y="4"/>
                  </a:cubicBezTo>
                  <a:cubicBezTo>
                    <a:pt x="19" y="4"/>
                    <a:pt x="17" y="4"/>
                    <a:pt x="16" y="4"/>
                  </a:cubicBezTo>
                  <a:cubicBezTo>
                    <a:pt x="15" y="4"/>
                    <a:pt x="14" y="4"/>
                    <a:pt x="14" y="3"/>
                  </a:cubicBezTo>
                  <a:cubicBezTo>
                    <a:pt x="13" y="4"/>
                    <a:pt x="12" y="4"/>
                    <a:pt x="11" y="4"/>
                  </a:cubicBezTo>
                  <a:cubicBezTo>
                    <a:pt x="9" y="4"/>
                    <a:pt x="8" y="4"/>
                    <a:pt x="7" y="4"/>
                  </a:cubicBezTo>
                  <a:cubicBezTo>
                    <a:pt x="5" y="4"/>
                    <a:pt x="3" y="4"/>
                    <a:pt x="2" y="4"/>
                  </a:cubicBezTo>
                  <a:cubicBezTo>
                    <a:pt x="0" y="3"/>
                    <a:pt x="0" y="3"/>
                    <a:pt x="0" y="3"/>
                  </a:cubicBezTo>
                  <a:close/>
                  <a:moveTo>
                    <a:pt x="7" y="3"/>
                  </a:moveTo>
                  <a:cubicBezTo>
                    <a:pt x="9" y="3"/>
                    <a:pt x="10" y="3"/>
                    <a:pt x="12" y="3"/>
                  </a:cubicBezTo>
                  <a:cubicBezTo>
                    <a:pt x="10" y="3"/>
                    <a:pt x="8" y="3"/>
                    <a:pt x="6" y="2"/>
                  </a:cubicBezTo>
                  <a:cubicBezTo>
                    <a:pt x="5" y="2"/>
                    <a:pt x="4" y="3"/>
                    <a:pt x="4" y="3"/>
                  </a:cubicBezTo>
                  <a:cubicBezTo>
                    <a:pt x="3" y="3"/>
                    <a:pt x="3" y="3"/>
                    <a:pt x="3" y="3"/>
                  </a:cubicBezTo>
                  <a:cubicBezTo>
                    <a:pt x="3" y="3"/>
                    <a:pt x="4" y="3"/>
                    <a:pt x="4" y="3"/>
                  </a:cubicBezTo>
                  <a:cubicBezTo>
                    <a:pt x="5" y="3"/>
                    <a:pt x="6" y="3"/>
                    <a:pt x="7" y="3"/>
                  </a:cubicBezTo>
                  <a:close/>
                  <a:moveTo>
                    <a:pt x="5" y="1"/>
                  </a:moveTo>
                  <a:cubicBezTo>
                    <a:pt x="5" y="1"/>
                    <a:pt x="5" y="1"/>
                    <a:pt x="5" y="1"/>
                  </a:cubicBezTo>
                  <a:cubicBezTo>
                    <a:pt x="5" y="1"/>
                    <a:pt x="6" y="2"/>
                    <a:pt x="7" y="2"/>
                  </a:cubicBezTo>
                  <a:cubicBezTo>
                    <a:pt x="8" y="2"/>
                    <a:pt x="9" y="1"/>
                    <a:pt x="9" y="1"/>
                  </a:cubicBezTo>
                  <a:cubicBezTo>
                    <a:pt x="10" y="1"/>
                    <a:pt x="10" y="1"/>
                    <a:pt x="10" y="1"/>
                  </a:cubicBezTo>
                  <a:cubicBezTo>
                    <a:pt x="9" y="1"/>
                    <a:pt x="9" y="1"/>
                    <a:pt x="9" y="1"/>
                  </a:cubicBezTo>
                  <a:cubicBezTo>
                    <a:pt x="9" y="1"/>
                    <a:pt x="8" y="1"/>
                    <a:pt x="7" y="1"/>
                  </a:cubicBezTo>
                  <a:cubicBezTo>
                    <a:pt x="6" y="1"/>
                    <a:pt x="5"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1" name="Freeform 287"/>
            <p:cNvSpPr>
              <a:spLocks noEditPoints="1"/>
            </p:cNvSpPr>
            <p:nvPr/>
          </p:nvSpPr>
          <p:spPr bwMode="auto">
            <a:xfrm>
              <a:off x="4803775" y="3470275"/>
              <a:ext cx="25400" cy="4763"/>
            </a:xfrm>
            <a:custGeom>
              <a:avLst/>
              <a:gdLst>
                <a:gd name="T0" fmla="*/ 6 w 14"/>
                <a:gd name="T1" fmla="*/ 0 h 3"/>
                <a:gd name="T2" fmla="*/ 11 w 14"/>
                <a:gd name="T3" fmla="*/ 0 h 3"/>
                <a:gd name="T4" fmla="*/ 13 w 14"/>
                <a:gd name="T5" fmla="*/ 1 h 3"/>
                <a:gd name="T6" fmla="*/ 9 w 14"/>
                <a:gd name="T7" fmla="*/ 1 h 3"/>
                <a:gd name="T8" fmla="*/ 13 w 14"/>
                <a:gd name="T9" fmla="*/ 2 h 3"/>
                <a:gd name="T10" fmla="*/ 14 w 14"/>
                <a:gd name="T11" fmla="*/ 2 h 3"/>
                <a:gd name="T12" fmla="*/ 13 w 14"/>
                <a:gd name="T13" fmla="*/ 3 h 3"/>
                <a:gd name="T14" fmla="*/ 7 w 14"/>
                <a:gd name="T15" fmla="*/ 3 h 3"/>
                <a:gd name="T16" fmla="*/ 2 w 14"/>
                <a:gd name="T17" fmla="*/ 3 h 3"/>
                <a:gd name="T18" fmla="*/ 0 w 14"/>
                <a:gd name="T19" fmla="*/ 2 h 3"/>
                <a:gd name="T20" fmla="*/ 1 w 14"/>
                <a:gd name="T21" fmla="*/ 2 h 3"/>
                <a:gd name="T22" fmla="*/ 4 w 14"/>
                <a:gd name="T23" fmla="*/ 1 h 3"/>
                <a:gd name="T24" fmla="*/ 1 w 14"/>
                <a:gd name="T25" fmla="*/ 1 h 3"/>
                <a:gd name="T26" fmla="*/ 0 w 14"/>
                <a:gd name="T27" fmla="*/ 1 h 3"/>
                <a:gd name="T28" fmla="*/ 2 w 14"/>
                <a:gd name="T29" fmla="*/ 0 h 3"/>
                <a:gd name="T30" fmla="*/ 6 w 14"/>
                <a:gd name="T31" fmla="*/ 0 h 3"/>
                <a:gd name="T32" fmla="*/ 3 w 14"/>
                <a:gd name="T33" fmla="*/ 2 h 3"/>
                <a:gd name="T34" fmla="*/ 4 w 14"/>
                <a:gd name="T35" fmla="*/ 3 h 3"/>
                <a:gd name="T36" fmla="*/ 7 w 14"/>
                <a:gd name="T37" fmla="*/ 3 h 3"/>
                <a:gd name="T38" fmla="*/ 10 w 14"/>
                <a:gd name="T39" fmla="*/ 3 h 3"/>
                <a:gd name="T40" fmla="*/ 11 w 14"/>
                <a:gd name="T41" fmla="*/ 2 h 3"/>
                <a:gd name="T42" fmla="*/ 10 w 14"/>
                <a:gd name="T43" fmla="*/ 2 h 3"/>
                <a:gd name="T44" fmla="*/ 7 w 14"/>
                <a:gd name="T45" fmla="*/ 2 h 3"/>
                <a:gd name="T46" fmla="*/ 7 w 14"/>
                <a:gd name="T47" fmla="*/ 2 h 3"/>
                <a:gd name="T48" fmla="*/ 4 w 14"/>
                <a:gd name="T49" fmla="*/ 2 h 3"/>
                <a:gd name="T50" fmla="*/ 3 w 14"/>
                <a:gd name="T51" fmla="*/ 2 h 3"/>
                <a:gd name="T52" fmla="*/ 6 w 14"/>
                <a:gd name="T53" fmla="*/ 0 h 3"/>
                <a:gd name="T54" fmla="*/ 4 w 14"/>
                <a:gd name="T55" fmla="*/ 0 h 3"/>
                <a:gd name="T56" fmla="*/ 3 w 14"/>
                <a:gd name="T57" fmla="*/ 1 h 3"/>
                <a:gd name="T58" fmla="*/ 4 w 14"/>
                <a:gd name="T59" fmla="*/ 1 h 3"/>
                <a:gd name="T60" fmla="*/ 5 w 14"/>
                <a:gd name="T61" fmla="*/ 1 h 3"/>
                <a:gd name="T62" fmla="*/ 7 w 14"/>
                <a:gd name="T63" fmla="*/ 1 h 3"/>
                <a:gd name="T64" fmla="*/ 9 w 14"/>
                <a:gd name="T65" fmla="*/ 1 h 3"/>
                <a:gd name="T66" fmla="*/ 10 w 14"/>
                <a:gd name="T67" fmla="*/ 1 h 3"/>
                <a:gd name="T68" fmla="*/ 9 w 14"/>
                <a:gd name="T69" fmla="*/ 0 h 3"/>
                <a:gd name="T70" fmla="*/ 6 w 14"/>
                <a:gd name="T7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 h="3">
                  <a:moveTo>
                    <a:pt x="6" y="0"/>
                  </a:moveTo>
                  <a:cubicBezTo>
                    <a:pt x="8" y="0"/>
                    <a:pt x="10" y="0"/>
                    <a:pt x="11" y="0"/>
                  </a:cubicBezTo>
                  <a:cubicBezTo>
                    <a:pt x="12" y="0"/>
                    <a:pt x="13" y="1"/>
                    <a:pt x="13" y="1"/>
                  </a:cubicBezTo>
                  <a:cubicBezTo>
                    <a:pt x="13" y="1"/>
                    <a:pt x="12" y="1"/>
                    <a:pt x="9" y="1"/>
                  </a:cubicBezTo>
                  <a:cubicBezTo>
                    <a:pt x="11" y="2"/>
                    <a:pt x="12" y="2"/>
                    <a:pt x="13" y="2"/>
                  </a:cubicBezTo>
                  <a:cubicBezTo>
                    <a:pt x="14" y="2"/>
                    <a:pt x="14" y="2"/>
                    <a:pt x="14" y="2"/>
                  </a:cubicBezTo>
                  <a:cubicBezTo>
                    <a:pt x="14" y="2"/>
                    <a:pt x="14" y="3"/>
                    <a:pt x="13" y="3"/>
                  </a:cubicBezTo>
                  <a:cubicBezTo>
                    <a:pt x="11" y="3"/>
                    <a:pt x="10" y="3"/>
                    <a:pt x="7" y="3"/>
                  </a:cubicBezTo>
                  <a:cubicBezTo>
                    <a:pt x="5" y="3"/>
                    <a:pt x="3" y="3"/>
                    <a:pt x="2" y="3"/>
                  </a:cubicBezTo>
                  <a:cubicBezTo>
                    <a:pt x="1" y="3"/>
                    <a:pt x="0" y="2"/>
                    <a:pt x="0" y="2"/>
                  </a:cubicBezTo>
                  <a:cubicBezTo>
                    <a:pt x="0" y="2"/>
                    <a:pt x="0" y="2"/>
                    <a:pt x="1" y="2"/>
                  </a:cubicBezTo>
                  <a:cubicBezTo>
                    <a:pt x="1" y="2"/>
                    <a:pt x="2" y="2"/>
                    <a:pt x="4" y="1"/>
                  </a:cubicBezTo>
                  <a:cubicBezTo>
                    <a:pt x="3" y="1"/>
                    <a:pt x="2" y="1"/>
                    <a:pt x="1" y="1"/>
                  </a:cubicBezTo>
                  <a:cubicBezTo>
                    <a:pt x="0" y="1"/>
                    <a:pt x="0" y="1"/>
                    <a:pt x="0" y="1"/>
                  </a:cubicBezTo>
                  <a:cubicBezTo>
                    <a:pt x="0" y="1"/>
                    <a:pt x="1" y="0"/>
                    <a:pt x="2" y="0"/>
                  </a:cubicBezTo>
                  <a:cubicBezTo>
                    <a:pt x="3" y="0"/>
                    <a:pt x="4" y="0"/>
                    <a:pt x="6" y="0"/>
                  </a:cubicBezTo>
                  <a:close/>
                  <a:moveTo>
                    <a:pt x="3" y="2"/>
                  </a:moveTo>
                  <a:cubicBezTo>
                    <a:pt x="3" y="2"/>
                    <a:pt x="4" y="3"/>
                    <a:pt x="4" y="3"/>
                  </a:cubicBezTo>
                  <a:cubicBezTo>
                    <a:pt x="5" y="3"/>
                    <a:pt x="6" y="3"/>
                    <a:pt x="7" y="3"/>
                  </a:cubicBezTo>
                  <a:cubicBezTo>
                    <a:pt x="9" y="3"/>
                    <a:pt x="9" y="3"/>
                    <a:pt x="10" y="3"/>
                  </a:cubicBezTo>
                  <a:cubicBezTo>
                    <a:pt x="11" y="3"/>
                    <a:pt x="11" y="2"/>
                    <a:pt x="11" y="2"/>
                  </a:cubicBezTo>
                  <a:cubicBezTo>
                    <a:pt x="11" y="2"/>
                    <a:pt x="11" y="2"/>
                    <a:pt x="10" y="2"/>
                  </a:cubicBezTo>
                  <a:cubicBezTo>
                    <a:pt x="9" y="2"/>
                    <a:pt x="8" y="2"/>
                    <a:pt x="7" y="2"/>
                  </a:cubicBezTo>
                  <a:cubicBezTo>
                    <a:pt x="7" y="2"/>
                    <a:pt x="7" y="2"/>
                    <a:pt x="7" y="2"/>
                  </a:cubicBezTo>
                  <a:cubicBezTo>
                    <a:pt x="5" y="2"/>
                    <a:pt x="4" y="2"/>
                    <a:pt x="4" y="2"/>
                  </a:cubicBezTo>
                  <a:cubicBezTo>
                    <a:pt x="3" y="2"/>
                    <a:pt x="3" y="2"/>
                    <a:pt x="3" y="2"/>
                  </a:cubicBezTo>
                  <a:close/>
                  <a:moveTo>
                    <a:pt x="6" y="0"/>
                  </a:moveTo>
                  <a:cubicBezTo>
                    <a:pt x="6" y="0"/>
                    <a:pt x="5" y="0"/>
                    <a:pt x="4" y="0"/>
                  </a:cubicBezTo>
                  <a:cubicBezTo>
                    <a:pt x="4" y="0"/>
                    <a:pt x="3" y="1"/>
                    <a:pt x="3" y="1"/>
                  </a:cubicBezTo>
                  <a:cubicBezTo>
                    <a:pt x="4" y="1"/>
                    <a:pt x="4" y="1"/>
                    <a:pt x="4" y="1"/>
                  </a:cubicBezTo>
                  <a:cubicBezTo>
                    <a:pt x="5" y="1"/>
                    <a:pt x="5" y="1"/>
                    <a:pt x="5" y="1"/>
                  </a:cubicBezTo>
                  <a:cubicBezTo>
                    <a:pt x="5" y="1"/>
                    <a:pt x="6" y="1"/>
                    <a:pt x="7" y="1"/>
                  </a:cubicBezTo>
                  <a:cubicBezTo>
                    <a:pt x="8" y="1"/>
                    <a:pt x="9" y="1"/>
                    <a:pt x="9" y="1"/>
                  </a:cubicBezTo>
                  <a:cubicBezTo>
                    <a:pt x="10" y="1"/>
                    <a:pt x="10" y="1"/>
                    <a:pt x="10" y="1"/>
                  </a:cubicBezTo>
                  <a:cubicBezTo>
                    <a:pt x="10" y="1"/>
                    <a:pt x="10" y="0"/>
                    <a:pt x="9" y="0"/>
                  </a:cubicBezTo>
                  <a:cubicBezTo>
                    <a:pt x="8" y="0"/>
                    <a:pt x="7"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2" name="Freeform 288"/>
            <p:cNvSpPr>
              <a:spLocks/>
            </p:cNvSpPr>
            <p:nvPr/>
          </p:nvSpPr>
          <p:spPr bwMode="auto">
            <a:xfrm>
              <a:off x="4800600" y="3455988"/>
              <a:ext cx="25400" cy="4763"/>
            </a:xfrm>
            <a:custGeom>
              <a:avLst/>
              <a:gdLst>
                <a:gd name="T0" fmla="*/ 8 w 14"/>
                <a:gd name="T1" fmla="*/ 0 h 2"/>
                <a:gd name="T2" fmla="*/ 8 w 14"/>
                <a:gd name="T3" fmla="*/ 1 h 2"/>
                <a:gd name="T4" fmla="*/ 13 w 14"/>
                <a:gd name="T5" fmla="*/ 1 h 2"/>
                <a:gd name="T6" fmla="*/ 14 w 14"/>
                <a:gd name="T7" fmla="*/ 1 h 2"/>
                <a:gd name="T8" fmla="*/ 9 w 14"/>
                <a:gd name="T9" fmla="*/ 1 h 2"/>
                <a:gd name="T10" fmla="*/ 12 w 14"/>
                <a:gd name="T11" fmla="*/ 2 h 2"/>
                <a:gd name="T12" fmla="*/ 10 w 14"/>
                <a:gd name="T13" fmla="*/ 2 h 2"/>
                <a:gd name="T14" fmla="*/ 7 w 14"/>
                <a:gd name="T15" fmla="*/ 2 h 2"/>
                <a:gd name="T16" fmla="*/ 5 w 14"/>
                <a:gd name="T17" fmla="*/ 2 h 2"/>
                <a:gd name="T18" fmla="*/ 2 w 14"/>
                <a:gd name="T19" fmla="*/ 2 h 2"/>
                <a:gd name="T20" fmla="*/ 5 w 14"/>
                <a:gd name="T21" fmla="*/ 1 h 2"/>
                <a:gd name="T22" fmla="*/ 0 w 14"/>
                <a:gd name="T23" fmla="*/ 1 h 2"/>
                <a:gd name="T24" fmla="*/ 0 w 14"/>
                <a:gd name="T25" fmla="*/ 1 h 2"/>
                <a:gd name="T26" fmla="*/ 6 w 14"/>
                <a:gd name="T27" fmla="*/ 1 h 2"/>
                <a:gd name="T28" fmla="*/ 5 w 14"/>
                <a:gd name="T29" fmla="*/ 0 h 2"/>
                <a:gd name="T30" fmla="*/ 8 w 14"/>
                <a:gd name="T3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2">
                  <a:moveTo>
                    <a:pt x="8" y="0"/>
                  </a:moveTo>
                  <a:cubicBezTo>
                    <a:pt x="8" y="1"/>
                    <a:pt x="8" y="1"/>
                    <a:pt x="8" y="1"/>
                  </a:cubicBezTo>
                  <a:cubicBezTo>
                    <a:pt x="10" y="1"/>
                    <a:pt x="12" y="1"/>
                    <a:pt x="13" y="1"/>
                  </a:cubicBezTo>
                  <a:cubicBezTo>
                    <a:pt x="14" y="1"/>
                    <a:pt x="14" y="1"/>
                    <a:pt x="14" y="1"/>
                  </a:cubicBezTo>
                  <a:cubicBezTo>
                    <a:pt x="12" y="1"/>
                    <a:pt x="10" y="1"/>
                    <a:pt x="9" y="1"/>
                  </a:cubicBezTo>
                  <a:cubicBezTo>
                    <a:pt x="10" y="2"/>
                    <a:pt x="11" y="2"/>
                    <a:pt x="12" y="2"/>
                  </a:cubicBezTo>
                  <a:cubicBezTo>
                    <a:pt x="11" y="2"/>
                    <a:pt x="10" y="2"/>
                    <a:pt x="10" y="2"/>
                  </a:cubicBezTo>
                  <a:cubicBezTo>
                    <a:pt x="9" y="2"/>
                    <a:pt x="8" y="2"/>
                    <a:pt x="7" y="2"/>
                  </a:cubicBezTo>
                  <a:cubicBezTo>
                    <a:pt x="6" y="2"/>
                    <a:pt x="6" y="2"/>
                    <a:pt x="5" y="2"/>
                  </a:cubicBezTo>
                  <a:cubicBezTo>
                    <a:pt x="4" y="2"/>
                    <a:pt x="3" y="2"/>
                    <a:pt x="2" y="2"/>
                  </a:cubicBezTo>
                  <a:cubicBezTo>
                    <a:pt x="3" y="2"/>
                    <a:pt x="4" y="2"/>
                    <a:pt x="5" y="1"/>
                  </a:cubicBezTo>
                  <a:cubicBezTo>
                    <a:pt x="3" y="1"/>
                    <a:pt x="2" y="1"/>
                    <a:pt x="0" y="1"/>
                  </a:cubicBezTo>
                  <a:cubicBezTo>
                    <a:pt x="0" y="1"/>
                    <a:pt x="0" y="1"/>
                    <a:pt x="0" y="1"/>
                  </a:cubicBezTo>
                  <a:cubicBezTo>
                    <a:pt x="2" y="1"/>
                    <a:pt x="4" y="1"/>
                    <a:pt x="6" y="1"/>
                  </a:cubicBezTo>
                  <a:cubicBezTo>
                    <a:pt x="5" y="0"/>
                    <a:pt x="5" y="0"/>
                    <a:pt x="5" y="0"/>
                  </a:cubicBezTo>
                  <a:cubicBezTo>
                    <a:pt x="6" y="0"/>
                    <a:pt x="7" y="0"/>
                    <a:pt x="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3" name="Freeform 289"/>
            <p:cNvSpPr>
              <a:spLocks noEditPoints="1"/>
            </p:cNvSpPr>
            <p:nvPr/>
          </p:nvSpPr>
          <p:spPr bwMode="auto">
            <a:xfrm>
              <a:off x="5008563" y="3470275"/>
              <a:ext cx="26988" cy="4763"/>
            </a:xfrm>
            <a:custGeom>
              <a:avLst/>
              <a:gdLst>
                <a:gd name="T0" fmla="*/ 15 w 15"/>
                <a:gd name="T1" fmla="*/ 1 h 3"/>
                <a:gd name="T2" fmla="*/ 13 w 15"/>
                <a:gd name="T3" fmla="*/ 3 h 3"/>
                <a:gd name="T4" fmla="*/ 6 w 15"/>
                <a:gd name="T5" fmla="*/ 3 h 3"/>
                <a:gd name="T6" fmla="*/ 3 w 15"/>
                <a:gd name="T7" fmla="*/ 3 h 3"/>
                <a:gd name="T8" fmla="*/ 3 w 15"/>
                <a:gd name="T9" fmla="*/ 3 h 3"/>
                <a:gd name="T10" fmla="*/ 5 w 15"/>
                <a:gd name="T11" fmla="*/ 3 h 3"/>
                <a:gd name="T12" fmla="*/ 10 w 15"/>
                <a:gd name="T13" fmla="*/ 3 h 3"/>
                <a:gd name="T14" fmla="*/ 12 w 15"/>
                <a:gd name="T15" fmla="*/ 2 h 3"/>
                <a:gd name="T16" fmla="*/ 12 w 15"/>
                <a:gd name="T17" fmla="*/ 2 h 3"/>
                <a:gd name="T18" fmla="*/ 10 w 15"/>
                <a:gd name="T19" fmla="*/ 2 h 3"/>
                <a:gd name="T20" fmla="*/ 7 w 15"/>
                <a:gd name="T21" fmla="*/ 2 h 3"/>
                <a:gd name="T22" fmla="*/ 2 w 15"/>
                <a:gd name="T23" fmla="*/ 2 h 3"/>
                <a:gd name="T24" fmla="*/ 0 w 15"/>
                <a:gd name="T25" fmla="*/ 1 h 3"/>
                <a:gd name="T26" fmla="*/ 2 w 15"/>
                <a:gd name="T27" fmla="*/ 0 h 3"/>
                <a:gd name="T28" fmla="*/ 7 w 15"/>
                <a:gd name="T29" fmla="*/ 0 h 3"/>
                <a:gd name="T30" fmla="*/ 11 w 15"/>
                <a:gd name="T31" fmla="*/ 0 h 3"/>
                <a:gd name="T32" fmla="*/ 14 w 15"/>
                <a:gd name="T33" fmla="*/ 0 h 3"/>
                <a:gd name="T34" fmla="*/ 15 w 15"/>
                <a:gd name="T35" fmla="*/ 1 h 3"/>
                <a:gd name="T36" fmla="*/ 7 w 15"/>
                <a:gd name="T37" fmla="*/ 0 h 3"/>
                <a:gd name="T38" fmla="*/ 4 w 15"/>
                <a:gd name="T39" fmla="*/ 0 h 3"/>
                <a:gd name="T40" fmla="*/ 4 w 15"/>
                <a:gd name="T41" fmla="*/ 1 h 3"/>
                <a:gd name="T42" fmla="*/ 5 w 15"/>
                <a:gd name="T43" fmla="*/ 1 h 3"/>
                <a:gd name="T44" fmla="*/ 7 w 15"/>
                <a:gd name="T45" fmla="*/ 2 h 3"/>
                <a:gd name="T46" fmla="*/ 10 w 15"/>
                <a:gd name="T47" fmla="*/ 1 h 3"/>
                <a:gd name="T48" fmla="*/ 11 w 15"/>
                <a:gd name="T49" fmla="*/ 1 h 3"/>
                <a:gd name="T50" fmla="*/ 11 w 15"/>
                <a:gd name="T51" fmla="*/ 1 h 3"/>
                <a:gd name="T52" fmla="*/ 9 w 15"/>
                <a:gd name="T53" fmla="*/ 0 h 3"/>
                <a:gd name="T54" fmla="*/ 7 w 15"/>
                <a:gd name="T5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 h="3">
                  <a:moveTo>
                    <a:pt x="15" y="1"/>
                  </a:moveTo>
                  <a:cubicBezTo>
                    <a:pt x="15" y="2"/>
                    <a:pt x="15" y="2"/>
                    <a:pt x="13" y="3"/>
                  </a:cubicBezTo>
                  <a:cubicBezTo>
                    <a:pt x="12" y="3"/>
                    <a:pt x="9" y="3"/>
                    <a:pt x="6" y="3"/>
                  </a:cubicBezTo>
                  <a:cubicBezTo>
                    <a:pt x="4" y="3"/>
                    <a:pt x="3" y="3"/>
                    <a:pt x="3" y="3"/>
                  </a:cubicBezTo>
                  <a:cubicBezTo>
                    <a:pt x="3" y="3"/>
                    <a:pt x="3" y="3"/>
                    <a:pt x="3" y="3"/>
                  </a:cubicBezTo>
                  <a:cubicBezTo>
                    <a:pt x="4" y="3"/>
                    <a:pt x="4" y="3"/>
                    <a:pt x="5" y="3"/>
                  </a:cubicBezTo>
                  <a:cubicBezTo>
                    <a:pt x="8" y="3"/>
                    <a:pt x="9" y="3"/>
                    <a:pt x="10" y="3"/>
                  </a:cubicBezTo>
                  <a:cubicBezTo>
                    <a:pt x="11" y="2"/>
                    <a:pt x="12" y="2"/>
                    <a:pt x="12" y="2"/>
                  </a:cubicBezTo>
                  <a:cubicBezTo>
                    <a:pt x="12" y="2"/>
                    <a:pt x="12" y="2"/>
                    <a:pt x="12" y="2"/>
                  </a:cubicBezTo>
                  <a:cubicBezTo>
                    <a:pt x="11" y="2"/>
                    <a:pt x="10" y="2"/>
                    <a:pt x="10" y="2"/>
                  </a:cubicBezTo>
                  <a:cubicBezTo>
                    <a:pt x="9" y="2"/>
                    <a:pt x="8" y="2"/>
                    <a:pt x="7" y="2"/>
                  </a:cubicBezTo>
                  <a:cubicBezTo>
                    <a:pt x="5" y="2"/>
                    <a:pt x="3" y="2"/>
                    <a:pt x="2" y="2"/>
                  </a:cubicBezTo>
                  <a:cubicBezTo>
                    <a:pt x="1" y="2"/>
                    <a:pt x="0" y="1"/>
                    <a:pt x="0" y="1"/>
                  </a:cubicBezTo>
                  <a:cubicBezTo>
                    <a:pt x="0" y="1"/>
                    <a:pt x="1" y="0"/>
                    <a:pt x="2" y="0"/>
                  </a:cubicBezTo>
                  <a:cubicBezTo>
                    <a:pt x="3" y="0"/>
                    <a:pt x="4" y="0"/>
                    <a:pt x="7" y="0"/>
                  </a:cubicBezTo>
                  <a:cubicBezTo>
                    <a:pt x="8" y="0"/>
                    <a:pt x="10" y="0"/>
                    <a:pt x="11" y="0"/>
                  </a:cubicBezTo>
                  <a:cubicBezTo>
                    <a:pt x="12" y="0"/>
                    <a:pt x="13" y="0"/>
                    <a:pt x="14" y="0"/>
                  </a:cubicBezTo>
                  <a:cubicBezTo>
                    <a:pt x="14" y="1"/>
                    <a:pt x="15" y="1"/>
                    <a:pt x="15" y="1"/>
                  </a:cubicBezTo>
                  <a:close/>
                  <a:moveTo>
                    <a:pt x="7" y="0"/>
                  </a:moveTo>
                  <a:cubicBezTo>
                    <a:pt x="6" y="0"/>
                    <a:pt x="5" y="0"/>
                    <a:pt x="4" y="0"/>
                  </a:cubicBezTo>
                  <a:cubicBezTo>
                    <a:pt x="4" y="1"/>
                    <a:pt x="4" y="1"/>
                    <a:pt x="4" y="1"/>
                  </a:cubicBezTo>
                  <a:cubicBezTo>
                    <a:pt x="4" y="1"/>
                    <a:pt x="4" y="1"/>
                    <a:pt x="5" y="1"/>
                  </a:cubicBezTo>
                  <a:cubicBezTo>
                    <a:pt x="5" y="2"/>
                    <a:pt x="6" y="2"/>
                    <a:pt x="7" y="2"/>
                  </a:cubicBezTo>
                  <a:cubicBezTo>
                    <a:pt x="9" y="2"/>
                    <a:pt x="10" y="2"/>
                    <a:pt x="10" y="1"/>
                  </a:cubicBezTo>
                  <a:cubicBezTo>
                    <a:pt x="11" y="1"/>
                    <a:pt x="11" y="1"/>
                    <a:pt x="11" y="1"/>
                  </a:cubicBezTo>
                  <a:cubicBezTo>
                    <a:pt x="11" y="1"/>
                    <a:pt x="11" y="1"/>
                    <a:pt x="11" y="1"/>
                  </a:cubicBezTo>
                  <a:cubicBezTo>
                    <a:pt x="11" y="1"/>
                    <a:pt x="10" y="0"/>
                    <a:pt x="9" y="0"/>
                  </a:cubicBezTo>
                  <a:cubicBezTo>
                    <a:pt x="8" y="0"/>
                    <a:pt x="8" y="0"/>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4" name="Freeform 290"/>
            <p:cNvSpPr>
              <a:spLocks/>
            </p:cNvSpPr>
            <p:nvPr/>
          </p:nvSpPr>
          <p:spPr bwMode="auto">
            <a:xfrm>
              <a:off x="5010150" y="3455988"/>
              <a:ext cx="17463" cy="9525"/>
            </a:xfrm>
            <a:custGeom>
              <a:avLst/>
              <a:gdLst>
                <a:gd name="T0" fmla="*/ 0 w 9"/>
                <a:gd name="T1" fmla="*/ 2 h 5"/>
                <a:gd name="T2" fmla="*/ 1 w 9"/>
                <a:gd name="T3" fmla="*/ 1 h 5"/>
                <a:gd name="T4" fmla="*/ 4 w 9"/>
                <a:gd name="T5" fmla="*/ 0 h 5"/>
                <a:gd name="T6" fmla="*/ 7 w 9"/>
                <a:gd name="T7" fmla="*/ 0 h 5"/>
                <a:gd name="T8" fmla="*/ 4 w 9"/>
                <a:gd name="T9" fmla="*/ 1 h 5"/>
                <a:gd name="T10" fmla="*/ 3 w 9"/>
                <a:gd name="T11" fmla="*/ 2 h 5"/>
                <a:gd name="T12" fmla="*/ 5 w 9"/>
                <a:gd name="T13" fmla="*/ 4 h 5"/>
                <a:gd name="T14" fmla="*/ 9 w 9"/>
                <a:gd name="T15" fmla="*/ 5 h 5"/>
                <a:gd name="T16" fmla="*/ 6 w 9"/>
                <a:gd name="T17" fmla="*/ 5 h 5"/>
                <a:gd name="T18" fmla="*/ 2 w 9"/>
                <a:gd name="T19" fmla="*/ 4 h 5"/>
                <a:gd name="T20" fmla="*/ 0 w 9"/>
                <a:gd name="T2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5">
                  <a:moveTo>
                    <a:pt x="0" y="2"/>
                  </a:moveTo>
                  <a:cubicBezTo>
                    <a:pt x="0" y="2"/>
                    <a:pt x="0" y="2"/>
                    <a:pt x="1" y="1"/>
                  </a:cubicBezTo>
                  <a:cubicBezTo>
                    <a:pt x="1" y="1"/>
                    <a:pt x="2" y="1"/>
                    <a:pt x="4" y="0"/>
                  </a:cubicBezTo>
                  <a:cubicBezTo>
                    <a:pt x="5" y="0"/>
                    <a:pt x="6" y="0"/>
                    <a:pt x="7" y="0"/>
                  </a:cubicBezTo>
                  <a:cubicBezTo>
                    <a:pt x="5" y="1"/>
                    <a:pt x="5" y="1"/>
                    <a:pt x="4" y="1"/>
                  </a:cubicBezTo>
                  <a:cubicBezTo>
                    <a:pt x="3" y="2"/>
                    <a:pt x="3" y="2"/>
                    <a:pt x="3" y="2"/>
                  </a:cubicBezTo>
                  <a:cubicBezTo>
                    <a:pt x="3" y="2"/>
                    <a:pt x="4" y="3"/>
                    <a:pt x="5" y="4"/>
                  </a:cubicBezTo>
                  <a:cubicBezTo>
                    <a:pt x="6" y="4"/>
                    <a:pt x="7" y="4"/>
                    <a:pt x="9" y="5"/>
                  </a:cubicBezTo>
                  <a:cubicBezTo>
                    <a:pt x="8" y="5"/>
                    <a:pt x="7" y="5"/>
                    <a:pt x="6" y="5"/>
                  </a:cubicBezTo>
                  <a:cubicBezTo>
                    <a:pt x="4" y="4"/>
                    <a:pt x="3" y="4"/>
                    <a:pt x="2" y="4"/>
                  </a:cubicBezTo>
                  <a:cubicBezTo>
                    <a:pt x="1" y="3"/>
                    <a:pt x="0" y="2"/>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5" name="Freeform 291"/>
            <p:cNvSpPr>
              <a:spLocks noEditPoints="1"/>
            </p:cNvSpPr>
            <p:nvPr/>
          </p:nvSpPr>
          <p:spPr bwMode="auto">
            <a:xfrm>
              <a:off x="5218113" y="3470275"/>
              <a:ext cx="30163" cy="4763"/>
            </a:xfrm>
            <a:custGeom>
              <a:avLst/>
              <a:gdLst>
                <a:gd name="T0" fmla="*/ 15 w 16"/>
                <a:gd name="T1" fmla="*/ 2 h 3"/>
                <a:gd name="T2" fmla="*/ 14 w 16"/>
                <a:gd name="T3" fmla="*/ 3 h 3"/>
                <a:gd name="T4" fmla="*/ 9 w 16"/>
                <a:gd name="T5" fmla="*/ 3 h 3"/>
                <a:gd name="T6" fmla="*/ 3 w 16"/>
                <a:gd name="T7" fmla="*/ 3 h 3"/>
                <a:gd name="T8" fmla="*/ 1 w 16"/>
                <a:gd name="T9" fmla="*/ 2 h 3"/>
                <a:gd name="T10" fmla="*/ 1 w 16"/>
                <a:gd name="T11" fmla="*/ 0 h 3"/>
                <a:gd name="T12" fmla="*/ 7 w 16"/>
                <a:gd name="T13" fmla="*/ 0 h 3"/>
                <a:gd name="T14" fmla="*/ 12 w 16"/>
                <a:gd name="T15" fmla="*/ 0 h 3"/>
                <a:gd name="T16" fmla="*/ 15 w 16"/>
                <a:gd name="T17" fmla="*/ 2 h 3"/>
                <a:gd name="T18" fmla="*/ 4 w 16"/>
                <a:gd name="T19" fmla="*/ 2 h 3"/>
                <a:gd name="T20" fmla="*/ 6 w 16"/>
                <a:gd name="T21" fmla="*/ 3 h 3"/>
                <a:gd name="T22" fmla="*/ 9 w 16"/>
                <a:gd name="T23" fmla="*/ 3 h 3"/>
                <a:gd name="T24" fmla="*/ 11 w 16"/>
                <a:gd name="T25" fmla="*/ 3 h 3"/>
                <a:gd name="T26" fmla="*/ 12 w 16"/>
                <a:gd name="T27" fmla="*/ 2 h 3"/>
                <a:gd name="T28" fmla="*/ 10 w 16"/>
                <a:gd name="T29" fmla="*/ 1 h 3"/>
                <a:gd name="T30" fmla="*/ 7 w 16"/>
                <a:gd name="T31" fmla="*/ 0 h 3"/>
                <a:gd name="T32" fmla="*/ 4 w 16"/>
                <a:gd name="T33" fmla="*/ 1 h 3"/>
                <a:gd name="T34" fmla="*/ 4 w 16"/>
                <a:gd name="T3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3">
                  <a:moveTo>
                    <a:pt x="15" y="2"/>
                  </a:moveTo>
                  <a:cubicBezTo>
                    <a:pt x="16" y="2"/>
                    <a:pt x="15" y="3"/>
                    <a:pt x="14" y="3"/>
                  </a:cubicBezTo>
                  <a:cubicBezTo>
                    <a:pt x="13" y="3"/>
                    <a:pt x="12" y="3"/>
                    <a:pt x="9" y="3"/>
                  </a:cubicBezTo>
                  <a:cubicBezTo>
                    <a:pt x="7" y="3"/>
                    <a:pt x="5" y="3"/>
                    <a:pt x="3" y="3"/>
                  </a:cubicBezTo>
                  <a:cubicBezTo>
                    <a:pt x="2" y="3"/>
                    <a:pt x="1" y="2"/>
                    <a:pt x="1" y="2"/>
                  </a:cubicBezTo>
                  <a:cubicBezTo>
                    <a:pt x="0" y="1"/>
                    <a:pt x="0" y="0"/>
                    <a:pt x="1" y="0"/>
                  </a:cubicBezTo>
                  <a:cubicBezTo>
                    <a:pt x="2" y="0"/>
                    <a:pt x="4" y="0"/>
                    <a:pt x="7" y="0"/>
                  </a:cubicBezTo>
                  <a:cubicBezTo>
                    <a:pt x="9" y="0"/>
                    <a:pt x="11" y="0"/>
                    <a:pt x="12" y="0"/>
                  </a:cubicBezTo>
                  <a:cubicBezTo>
                    <a:pt x="14" y="0"/>
                    <a:pt x="15" y="1"/>
                    <a:pt x="15" y="2"/>
                  </a:cubicBezTo>
                  <a:close/>
                  <a:moveTo>
                    <a:pt x="4" y="2"/>
                  </a:moveTo>
                  <a:cubicBezTo>
                    <a:pt x="4" y="2"/>
                    <a:pt x="5" y="2"/>
                    <a:pt x="6" y="3"/>
                  </a:cubicBezTo>
                  <a:cubicBezTo>
                    <a:pt x="6" y="3"/>
                    <a:pt x="7" y="3"/>
                    <a:pt x="9" y="3"/>
                  </a:cubicBezTo>
                  <a:cubicBezTo>
                    <a:pt x="10" y="3"/>
                    <a:pt x="11" y="3"/>
                    <a:pt x="11" y="3"/>
                  </a:cubicBezTo>
                  <a:cubicBezTo>
                    <a:pt x="12" y="2"/>
                    <a:pt x="12" y="2"/>
                    <a:pt x="12" y="2"/>
                  </a:cubicBezTo>
                  <a:cubicBezTo>
                    <a:pt x="12" y="2"/>
                    <a:pt x="11" y="1"/>
                    <a:pt x="10" y="1"/>
                  </a:cubicBezTo>
                  <a:cubicBezTo>
                    <a:pt x="9" y="0"/>
                    <a:pt x="8" y="0"/>
                    <a:pt x="7" y="0"/>
                  </a:cubicBezTo>
                  <a:cubicBezTo>
                    <a:pt x="6" y="0"/>
                    <a:pt x="4" y="1"/>
                    <a:pt x="4" y="1"/>
                  </a:cubicBezTo>
                  <a:lnTo>
                    <a:pt x="4"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6" name="Freeform 292"/>
            <p:cNvSpPr>
              <a:spLocks/>
            </p:cNvSpPr>
            <p:nvPr/>
          </p:nvSpPr>
          <p:spPr bwMode="auto">
            <a:xfrm>
              <a:off x="5214938" y="3455988"/>
              <a:ext cx="17463" cy="9525"/>
            </a:xfrm>
            <a:custGeom>
              <a:avLst/>
              <a:gdLst>
                <a:gd name="T0" fmla="*/ 9 w 9"/>
                <a:gd name="T1" fmla="*/ 2 h 5"/>
                <a:gd name="T2" fmla="*/ 9 w 9"/>
                <a:gd name="T3" fmla="*/ 4 h 5"/>
                <a:gd name="T4" fmla="*/ 6 w 9"/>
                <a:gd name="T5" fmla="*/ 5 h 5"/>
                <a:gd name="T6" fmla="*/ 3 w 9"/>
                <a:gd name="T7" fmla="*/ 5 h 5"/>
                <a:gd name="T8" fmla="*/ 6 w 9"/>
                <a:gd name="T9" fmla="*/ 4 h 5"/>
                <a:gd name="T10" fmla="*/ 6 w 9"/>
                <a:gd name="T11" fmla="*/ 2 h 5"/>
                <a:gd name="T12" fmla="*/ 4 w 9"/>
                <a:gd name="T13" fmla="*/ 1 h 5"/>
                <a:gd name="T14" fmla="*/ 0 w 9"/>
                <a:gd name="T15" fmla="*/ 0 h 5"/>
                <a:gd name="T16" fmla="*/ 3 w 9"/>
                <a:gd name="T17" fmla="*/ 0 h 5"/>
                <a:gd name="T18" fmla="*/ 7 w 9"/>
                <a:gd name="T19" fmla="*/ 1 h 5"/>
                <a:gd name="T20" fmla="*/ 9 w 9"/>
                <a:gd name="T2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5">
                  <a:moveTo>
                    <a:pt x="9" y="2"/>
                  </a:moveTo>
                  <a:cubicBezTo>
                    <a:pt x="9" y="2"/>
                    <a:pt x="9" y="3"/>
                    <a:pt x="9" y="4"/>
                  </a:cubicBezTo>
                  <a:cubicBezTo>
                    <a:pt x="8" y="4"/>
                    <a:pt x="7" y="4"/>
                    <a:pt x="6" y="5"/>
                  </a:cubicBezTo>
                  <a:cubicBezTo>
                    <a:pt x="5" y="5"/>
                    <a:pt x="4" y="5"/>
                    <a:pt x="3" y="5"/>
                  </a:cubicBezTo>
                  <a:cubicBezTo>
                    <a:pt x="4" y="4"/>
                    <a:pt x="6" y="4"/>
                    <a:pt x="6" y="4"/>
                  </a:cubicBezTo>
                  <a:cubicBezTo>
                    <a:pt x="6" y="2"/>
                    <a:pt x="6" y="2"/>
                    <a:pt x="6" y="2"/>
                  </a:cubicBezTo>
                  <a:cubicBezTo>
                    <a:pt x="6" y="2"/>
                    <a:pt x="5" y="2"/>
                    <a:pt x="4" y="1"/>
                  </a:cubicBezTo>
                  <a:cubicBezTo>
                    <a:pt x="3" y="1"/>
                    <a:pt x="2" y="1"/>
                    <a:pt x="0" y="0"/>
                  </a:cubicBezTo>
                  <a:cubicBezTo>
                    <a:pt x="1" y="0"/>
                    <a:pt x="2" y="0"/>
                    <a:pt x="3" y="0"/>
                  </a:cubicBezTo>
                  <a:cubicBezTo>
                    <a:pt x="5" y="1"/>
                    <a:pt x="6" y="1"/>
                    <a:pt x="7" y="1"/>
                  </a:cubicBezTo>
                  <a:cubicBezTo>
                    <a:pt x="8" y="2"/>
                    <a:pt x="9" y="2"/>
                    <a:pt x="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7" name="Freeform 293"/>
            <p:cNvSpPr>
              <a:spLocks/>
            </p:cNvSpPr>
            <p:nvPr/>
          </p:nvSpPr>
          <p:spPr bwMode="auto">
            <a:xfrm>
              <a:off x="5432425" y="3473450"/>
              <a:ext cx="15875" cy="0"/>
            </a:xfrm>
            <a:custGeom>
              <a:avLst/>
              <a:gdLst>
                <a:gd name="T0" fmla="*/ 1 w 8"/>
                <a:gd name="T1" fmla="*/ 0 w 8"/>
                <a:gd name="T2" fmla="*/ 8 w 8"/>
                <a:gd name="T3" fmla="*/ 8 w 8"/>
                <a:gd name="T4" fmla="*/ 1 w 8"/>
              </a:gdLst>
              <a:ahLst/>
              <a:cxnLst>
                <a:cxn ang="0">
                  <a:pos x="T0" y="0"/>
                </a:cxn>
                <a:cxn ang="0">
                  <a:pos x="T1" y="0"/>
                </a:cxn>
                <a:cxn ang="0">
                  <a:pos x="T2" y="0"/>
                </a:cxn>
                <a:cxn ang="0">
                  <a:pos x="T3" y="0"/>
                </a:cxn>
                <a:cxn ang="0">
                  <a:pos x="T4" y="0"/>
                </a:cxn>
              </a:cxnLst>
              <a:rect l="0" t="0" r="r" b="b"/>
              <a:pathLst>
                <a:path w="8">
                  <a:moveTo>
                    <a:pt x="1" y="0"/>
                  </a:moveTo>
                  <a:cubicBezTo>
                    <a:pt x="0" y="0"/>
                    <a:pt x="0" y="0"/>
                    <a:pt x="0" y="0"/>
                  </a:cubicBezTo>
                  <a:cubicBezTo>
                    <a:pt x="3" y="0"/>
                    <a:pt x="5" y="0"/>
                    <a:pt x="8" y="0"/>
                  </a:cubicBezTo>
                  <a:cubicBezTo>
                    <a:pt x="8" y="0"/>
                    <a:pt x="8" y="0"/>
                    <a:pt x="8" y="0"/>
                  </a:cubicBezTo>
                  <a:cubicBezTo>
                    <a:pt x="6" y="0"/>
                    <a:pt x="3"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8" name="Freeform 294"/>
            <p:cNvSpPr>
              <a:spLocks/>
            </p:cNvSpPr>
            <p:nvPr/>
          </p:nvSpPr>
          <p:spPr bwMode="auto">
            <a:xfrm>
              <a:off x="5419725" y="3463925"/>
              <a:ext cx="23813" cy="0"/>
            </a:xfrm>
            <a:custGeom>
              <a:avLst/>
              <a:gdLst>
                <a:gd name="T0" fmla="*/ 13 w 13"/>
                <a:gd name="T1" fmla="*/ 0 w 13"/>
                <a:gd name="T2" fmla="*/ 0 w 13"/>
                <a:gd name="T3" fmla="*/ 13 w 13"/>
              </a:gdLst>
              <a:ahLst/>
              <a:cxnLst>
                <a:cxn ang="0">
                  <a:pos x="T0" y="0"/>
                </a:cxn>
                <a:cxn ang="0">
                  <a:pos x="T1" y="0"/>
                </a:cxn>
                <a:cxn ang="0">
                  <a:pos x="T2" y="0"/>
                </a:cxn>
                <a:cxn ang="0">
                  <a:pos x="T3" y="0"/>
                </a:cxn>
              </a:cxnLst>
              <a:rect l="0" t="0" r="r" b="b"/>
              <a:pathLst>
                <a:path w="13">
                  <a:moveTo>
                    <a:pt x="13" y="0"/>
                  </a:moveTo>
                  <a:cubicBezTo>
                    <a:pt x="9" y="0"/>
                    <a:pt x="4" y="0"/>
                    <a:pt x="0" y="0"/>
                  </a:cubicBezTo>
                  <a:cubicBezTo>
                    <a:pt x="0" y="0"/>
                    <a:pt x="0" y="0"/>
                    <a:pt x="0" y="0"/>
                  </a:cubicBezTo>
                  <a:cubicBezTo>
                    <a:pt x="4" y="0"/>
                    <a:pt x="8"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9" name="Freeform 295"/>
            <p:cNvSpPr>
              <a:spLocks noEditPoints="1"/>
            </p:cNvSpPr>
            <p:nvPr/>
          </p:nvSpPr>
          <p:spPr bwMode="auto">
            <a:xfrm>
              <a:off x="5635625" y="3471863"/>
              <a:ext cx="28575" cy="1588"/>
            </a:xfrm>
            <a:custGeom>
              <a:avLst/>
              <a:gdLst>
                <a:gd name="T0" fmla="*/ 0 w 15"/>
                <a:gd name="T1" fmla="*/ 0 h 1"/>
                <a:gd name="T2" fmla="*/ 0 w 15"/>
                <a:gd name="T3" fmla="*/ 0 h 1"/>
                <a:gd name="T4" fmla="*/ 14 w 15"/>
                <a:gd name="T5" fmla="*/ 0 h 1"/>
                <a:gd name="T6" fmla="*/ 14 w 15"/>
                <a:gd name="T7" fmla="*/ 0 h 1"/>
                <a:gd name="T8" fmla="*/ 0 w 15"/>
                <a:gd name="T9" fmla="*/ 0 h 1"/>
                <a:gd name="T10" fmla="*/ 1 w 15"/>
                <a:gd name="T11" fmla="*/ 1 h 1"/>
                <a:gd name="T12" fmla="*/ 1 w 15"/>
                <a:gd name="T13" fmla="*/ 1 h 1"/>
                <a:gd name="T14" fmla="*/ 15 w 15"/>
                <a:gd name="T15" fmla="*/ 1 h 1"/>
                <a:gd name="T16" fmla="*/ 15 w 15"/>
                <a:gd name="T17" fmla="*/ 1 h 1"/>
                <a:gd name="T18" fmla="*/ 1 w 15"/>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
                  <a:moveTo>
                    <a:pt x="0" y="0"/>
                  </a:moveTo>
                  <a:cubicBezTo>
                    <a:pt x="0" y="0"/>
                    <a:pt x="0" y="0"/>
                    <a:pt x="0" y="0"/>
                  </a:cubicBezTo>
                  <a:cubicBezTo>
                    <a:pt x="4" y="0"/>
                    <a:pt x="9" y="0"/>
                    <a:pt x="14" y="0"/>
                  </a:cubicBezTo>
                  <a:cubicBezTo>
                    <a:pt x="14" y="0"/>
                    <a:pt x="14" y="0"/>
                    <a:pt x="14" y="0"/>
                  </a:cubicBezTo>
                  <a:cubicBezTo>
                    <a:pt x="9" y="0"/>
                    <a:pt x="5" y="0"/>
                    <a:pt x="0" y="0"/>
                  </a:cubicBezTo>
                  <a:close/>
                  <a:moveTo>
                    <a:pt x="1" y="1"/>
                  </a:moveTo>
                  <a:cubicBezTo>
                    <a:pt x="1" y="1"/>
                    <a:pt x="1" y="1"/>
                    <a:pt x="1" y="1"/>
                  </a:cubicBezTo>
                  <a:cubicBezTo>
                    <a:pt x="5" y="1"/>
                    <a:pt x="10" y="1"/>
                    <a:pt x="15" y="1"/>
                  </a:cubicBezTo>
                  <a:cubicBezTo>
                    <a:pt x="15" y="1"/>
                    <a:pt x="15" y="1"/>
                    <a:pt x="15" y="1"/>
                  </a:cubicBezTo>
                  <a:cubicBezTo>
                    <a:pt x="11" y="1"/>
                    <a:pt x="6"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0" name="Freeform 296"/>
            <p:cNvSpPr>
              <a:spLocks/>
            </p:cNvSpPr>
            <p:nvPr/>
          </p:nvSpPr>
          <p:spPr bwMode="auto">
            <a:xfrm>
              <a:off x="5622925" y="3459163"/>
              <a:ext cx="25400" cy="3175"/>
            </a:xfrm>
            <a:custGeom>
              <a:avLst/>
              <a:gdLst>
                <a:gd name="T0" fmla="*/ 6 w 14"/>
                <a:gd name="T1" fmla="*/ 1 h 2"/>
                <a:gd name="T2" fmla="*/ 0 w 14"/>
                <a:gd name="T3" fmla="*/ 1 h 2"/>
                <a:gd name="T4" fmla="*/ 0 w 14"/>
                <a:gd name="T5" fmla="*/ 1 h 2"/>
                <a:gd name="T6" fmla="*/ 5 w 14"/>
                <a:gd name="T7" fmla="*/ 1 h 2"/>
                <a:gd name="T8" fmla="*/ 4 w 14"/>
                <a:gd name="T9" fmla="*/ 0 h 2"/>
                <a:gd name="T10" fmla="*/ 7 w 14"/>
                <a:gd name="T11" fmla="*/ 0 h 2"/>
                <a:gd name="T12" fmla="*/ 8 w 14"/>
                <a:gd name="T13" fmla="*/ 1 h 2"/>
                <a:gd name="T14" fmla="*/ 14 w 14"/>
                <a:gd name="T15" fmla="*/ 1 h 2"/>
                <a:gd name="T16" fmla="*/ 14 w 14"/>
                <a:gd name="T17" fmla="*/ 1 h 2"/>
                <a:gd name="T18" fmla="*/ 8 w 14"/>
                <a:gd name="T19" fmla="*/ 1 h 2"/>
                <a:gd name="T20" fmla="*/ 10 w 14"/>
                <a:gd name="T21" fmla="*/ 2 h 2"/>
                <a:gd name="T22" fmla="*/ 7 w 14"/>
                <a:gd name="T23" fmla="*/ 2 h 2"/>
                <a:gd name="T24" fmla="*/ 6 w 14"/>
                <a:gd name="T2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2">
                  <a:moveTo>
                    <a:pt x="6" y="1"/>
                  </a:moveTo>
                  <a:cubicBezTo>
                    <a:pt x="4" y="1"/>
                    <a:pt x="2" y="1"/>
                    <a:pt x="0" y="1"/>
                  </a:cubicBezTo>
                  <a:cubicBezTo>
                    <a:pt x="0" y="1"/>
                    <a:pt x="0" y="1"/>
                    <a:pt x="0" y="1"/>
                  </a:cubicBezTo>
                  <a:cubicBezTo>
                    <a:pt x="2" y="1"/>
                    <a:pt x="3" y="1"/>
                    <a:pt x="5" y="1"/>
                  </a:cubicBezTo>
                  <a:cubicBezTo>
                    <a:pt x="4" y="0"/>
                    <a:pt x="4" y="0"/>
                    <a:pt x="4" y="0"/>
                  </a:cubicBezTo>
                  <a:cubicBezTo>
                    <a:pt x="5" y="0"/>
                    <a:pt x="6" y="0"/>
                    <a:pt x="7" y="0"/>
                  </a:cubicBezTo>
                  <a:cubicBezTo>
                    <a:pt x="8" y="1"/>
                    <a:pt x="8" y="1"/>
                    <a:pt x="8" y="1"/>
                  </a:cubicBezTo>
                  <a:cubicBezTo>
                    <a:pt x="10" y="1"/>
                    <a:pt x="12" y="1"/>
                    <a:pt x="14" y="1"/>
                  </a:cubicBezTo>
                  <a:cubicBezTo>
                    <a:pt x="14" y="1"/>
                    <a:pt x="14" y="1"/>
                    <a:pt x="14" y="1"/>
                  </a:cubicBezTo>
                  <a:cubicBezTo>
                    <a:pt x="12" y="1"/>
                    <a:pt x="10" y="1"/>
                    <a:pt x="8" y="1"/>
                  </a:cubicBezTo>
                  <a:cubicBezTo>
                    <a:pt x="10" y="2"/>
                    <a:pt x="10" y="2"/>
                    <a:pt x="10" y="2"/>
                  </a:cubicBezTo>
                  <a:cubicBezTo>
                    <a:pt x="9" y="2"/>
                    <a:pt x="8" y="2"/>
                    <a:pt x="7" y="2"/>
                  </a:cubicBezTo>
                  <a:lnTo>
                    <a:pt x="6"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1" name="Freeform 297"/>
            <p:cNvSpPr>
              <a:spLocks noEditPoints="1"/>
            </p:cNvSpPr>
            <p:nvPr/>
          </p:nvSpPr>
          <p:spPr bwMode="auto">
            <a:xfrm>
              <a:off x="5646738" y="3529013"/>
              <a:ext cx="19050" cy="1588"/>
            </a:xfrm>
            <a:custGeom>
              <a:avLst/>
              <a:gdLst>
                <a:gd name="T0" fmla="*/ 0 w 10"/>
                <a:gd name="T1" fmla="*/ 1 h 1"/>
                <a:gd name="T2" fmla="*/ 0 w 10"/>
                <a:gd name="T3" fmla="*/ 0 h 1"/>
                <a:gd name="T4" fmla="*/ 1 w 10"/>
                <a:gd name="T5" fmla="*/ 0 h 1"/>
                <a:gd name="T6" fmla="*/ 4 w 10"/>
                <a:gd name="T7" fmla="*/ 0 h 1"/>
                <a:gd name="T8" fmla="*/ 4 w 10"/>
                <a:gd name="T9" fmla="*/ 1 h 1"/>
                <a:gd name="T10" fmla="*/ 0 w 10"/>
                <a:gd name="T11" fmla="*/ 1 h 1"/>
                <a:gd name="T12" fmla="*/ 6 w 10"/>
                <a:gd name="T13" fmla="*/ 1 h 1"/>
                <a:gd name="T14" fmla="*/ 8 w 10"/>
                <a:gd name="T15" fmla="*/ 0 h 1"/>
                <a:gd name="T16" fmla="*/ 10 w 10"/>
                <a:gd name="T17" fmla="*/ 0 h 1"/>
                <a:gd name="T18" fmla="*/ 10 w 10"/>
                <a:gd name="T19" fmla="*/ 1 h 1"/>
                <a:gd name="T20" fmla="*/ 7 w 10"/>
                <a:gd name="T21" fmla="*/ 1 h 1"/>
                <a:gd name="T22" fmla="*/ 6 w 10"/>
                <a:gd name="T2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
                  <a:moveTo>
                    <a:pt x="0" y="1"/>
                  </a:moveTo>
                  <a:cubicBezTo>
                    <a:pt x="0" y="0"/>
                    <a:pt x="0" y="0"/>
                    <a:pt x="0" y="0"/>
                  </a:cubicBezTo>
                  <a:cubicBezTo>
                    <a:pt x="1" y="0"/>
                    <a:pt x="1" y="0"/>
                    <a:pt x="1" y="0"/>
                  </a:cubicBezTo>
                  <a:cubicBezTo>
                    <a:pt x="2" y="0"/>
                    <a:pt x="3" y="0"/>
                    <a:pt x="4" y="0"/>
                  </a:cubicBezTo>
                  <a:cubicBezTo>
                    <a:pt x="4" y="1"/>
                    <a:pt x="4" y="1"/>
                    <a:pt x="4" y="1"/>
                  </a:cubicBezTo>
                  <a:cubicBezTo>
                    <a:pt x="3" y="1"/>
                    <a:pt x="1" y="1"/>
                    <a:pt x="0" y="1"/>
                  </a:cubicBezTo>
                  <a:close/>
                  <a:moveTo>
                    <a:pt x="6" y="1"/>
                  </a:moveTo>
                  <a:cubicBezTo>
                    <a:pt x="6" y="1"/>
                    <a:pt x="7" y="0"/>
                    <a:pt x="8" y="0"/>
                  </a:cubicBezTo>
                  <a:cubicBezTo>
                    <a:pt x="9" y="0"/>
                    <a:pt x="10" y="0"/>
                    <a:pt x="10" y="0"/>
                  </a:cubicBezTo>
                  <a:cubicBezTo>
                    <a:pt x="10" y="0"/>
                    <a:pt x="10" y="1"/>
                    <a:pt x="10" y="1"/>
                  </a:cubicBezTo>
                  <a:cubicBezTo>
                    <a:pt x="9" y="1"/>
                    <a:pt x="8" y="1"/>
                    <a:pt x="7" y="1"/>
                  </a:cubicBezTo>
                  <a:lnTo>
                    <a:pt x="6"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2" name="Freeform 298"/>
            <p:cNvSpPr>
              <a:spLocks/>
            </p:cNvSpPr>
            <p:nvPr/>
          </p:nvSpPr>
          <p:spPr bwMode="auto">
            <a:xfrm>
              <a:off x="5667375" y="3541713"/>
              <a:ext cx="7938" cy="1588"/>
            </a:xfrm>
            <a:custGeom>
              <a:avLst/>
              <a:gdLst>
                <a:gd name="T0" fmla="*/ 1 w 4"/>
                <a:gd name="T1" fmla="*/ 1 h 1"/>
                <a:gd name="T2" fmla="*/ 0 w 4"/>
                <a:gd name="T3" fmla="*/ 1 h 1"/>
                <a:gd name="T4" fmla="*/ 1 w 4"/>
                <a:gd name="T5" fmla="*/ 0 h 1"/>
                <a:gd name="T6" fmla="*/ 2 w 4"/>
                <a:gd name="T7" fmla="*/ 0 h 1"/>
                <a:gd name="T8" fmla="*/ 4 w 4"/>
                <a:gd name="T9" fmla="*/ 0 h 1"/>
                <a:gd name="T10" fmla="*/ 4 w 4"/>
                <a:gd name="T11" fmla="*/ 1 h 1"/>
                <a:gd name="T12" fmla="*/ 1 w 4"/>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 h="1">
                  <a:moveTo>
                    <a:pt x="1" y="1"/>
                  </a:moveTo>
                  <a:cubicBezTo>
                    <a:pt x="0" y="1"/>
                    <a:pt x="0" y="1"/>
                    <a:pt x="0" y="1"/>
                  </a:cubicBezTo>
                  <a:cubicBezTo>
                    <a:pt x="1" y="0"/>
                    <a:pt x="1" y="0"/>
                    <a:pt x="1" y="0"/>
                  </a:cubicBezTo>
                  <a:cubicBezTo>
                    <a:pt x="2" y="0"/>
                    <a:pt x="2" y="0"/>
                    <a:pt x="2" y="0"/>
                  </a:cubicBezTo>
                  <a:cubicBezTo>
                    <a:pt x="3" y="0"/>
                    <a:pt x="3" y="0"/>
                    <a:pt x="4" y="0"/>
                  </a:cubicBezTo>
                  <a:cubicBezTo>
                    <a:pt x="4" y="1"/>
                    <a:pt x="4" y="1"/>
                    <a:pt x="4" y="1"/>
                  </a:cubicBezTo>
                  <a:cubicBezTo>
                    <a:pt x="3" y="1"/>
                    <a:pt x="2"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3" name="Freeform 299"/>
            <p:cNvSpPr>
              <a:spLocks/>
            </p:cNvSpPr>
            <p:nvPr/>
          </p:nvSpPr>
          <p:spPr bwMode="auto">
            <a:xfrm>
              <a:off x="5772150" y="3490913"/>
              <a:ext cx="23813" cy="9525"/>
            </a:xfrm>
            <a:custGeom>
              <a:avLst/>
              <a:gdLst>
                <a:gd name="T0" fmla="*/ 11 w 13"/>
                <a:gd name="T1" fmla="*/ 4 h 5"/>
                <a:gd name="T2" fmla="*/ 10 w 13"/>
                <a:gd name="T3" fmla="*/ 4 h 5"/>
                <a:gd name="T4" fmla="*/ 6 w 13"/>
                <a:gd name="T5" fmla="*/ 5 h 5"/>
                <a:gd name="T6" fmla="*/ 5 w 13"/>
                <a:gd name="T7" fmla="*/ 4 h 5"/>
                <a:gd name="T8" fmla="*/ 7 w 13"/>
                <a:gd name="T9" fmla="*/ 4 h 5"/>
                <a:gd name="T10" fmla="*/ 8 w 13"/>
                <a:gd name="T11" fmla="*/ 4 h 5"/>
                <a:gd name="T12" fmla="*/ 7 w 13"/>
                <a:gd name="T13" fmla="*/ 3 h 5"/>
                <a:gd name="T14" fmla="*/ 7 w 13"/>
                <a:gd name="T15" fmla="*/ 3 h 5"/>
                <a:gd name="T16" fmla="*/ 9 w 13"/>
                <a:gd name="T17" fmla="*/ 2 h 5"/>
                <a:gd name="T18" fmla="*/ 9 w 13"/>
                <a:gd name="T19" fmla="*/ 2 h 5"/>
                <a:gd name="T20" fmla="*/ 5 w 13"/>
                <a:gd name="T21" fmla="*/ 2 h 5"/>
                <a:gd name="T22" fmla="*/ 4 w 13"/>
                <a:gd name="T23" fmla="*/ 1 h 5"/>
                <a:gd name="T24" fmla="*/ 3 w 13"/>
                <a:gd name="T25" fmla="*/ 1 h 5"/>
                <a:gd name="T26" fmla="*/ 1 w 13"/>
                <a:gd name="T27" fmla="*/ 0 h 5"/>
                <a:gd name="T28" fmla="*/ 0 w 13"/>
                <a:gd name="T29" fmla="*/ 0 h 5"/>
                <a:gd name="T30" fmla="*/ 5 w 13"/>
                <a:gd name="T31" fmla="*/ 0 h 5"/>
                <a:gd name="T32" fmla="*/ 7 w 13"/>
                <a:gd name="T33" fmla="*/ 1 h 5"/>
                <a:gd name="T34" fmla="*/ 8 w 13"/>
                <a:gd name="T35" fmla="*/ 2 h 5"/>
                <a:gd name="T36" fmla="*/ 10 w 13"/>
                <a:gd name="T37" fmla="*/ 2 h 5"/>
                <a:gd name="T38" fmla="*/ 13 w 13"/>
                <a:gd name="T39" fmla="*/ 2 h 5"/>
                <a:gd name="T40" fmla="*/ 13 w 13"/>
                <a:gd name="T41" fmla="*/ 3 h 5"/>
                <a:gd name="T42" fmla="*/ 11 w 13"/>
                <a:gd name="T43" fmla="*/ 3 h 5"/>
                <a:gd name="T44" fmla="*/ 10 w 13"/>
                <a:gd name="T45" fmla="*/ 3 h 5"/>
                <a:gd name="T46" fmla="*/ 11 w 13"/>
                <a:gd name="T4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5">
                  <a:moveTo>
                    <a:pt x="11" y="4"/>
                  </a:moveTo>
                  <a:cubicBezTo>
                    <a:pt x="11" y="4"/>
                    <a:pt x="11" y="4"/>
                    <a:pt x="10" y="4"/>
                  </a:cubicBezTo>
                  <a:cubicBezTo>
                    <a:pt x="10" y="4"/>
                    <a:pt x="8" y="5"/>
                    <a:pt x="6" y="5"/>
                  </a:cubicBezTo>
                  <a:cubicBezTo>
                    <a:pt x="5" y="4"/>
                    <a:pt x="5" y="4"/>
                    <a:pt x="5" y="4"/>
                  </a:cubicBezTo>
                  <a:cubicBezTo>
                    <a:pt x="6" y="4"/>
                    <a:pt x="7" y="4"/>
                    <a:pt x="7" y="4"/>
                  </a:cubicBezTo>
                  <a:cubicBezTo>
                    <a:pt x="8" y="4"/>
                    <a:pt x="8" y="4"/>
                    <a:pt x="8" y="4"/>
                  </a:cubicBezTo>
                  <a:cubicBezTo>
                    <a:pt x="7" y="3"/>
                    <a:pt x="7" y="3"/>
                    <a:pt x="7" y="3"/>
                  </a:cubicBezTo>
                  <a:cubicBezTo>
                    <a:pt x="7" y="3"/>
                    <a:pt x="7" y="3"/>
                    <a:pt x="7" y="3"/>
                  </a:cubicBezTo>
                  <a:cubicBezTo>
                    <a:pt x="7" y="3"/>
                    <a:pt x="8" y="2"/>
                    <a:pt x="9" y="2"/>
                  </a:cubicBezTo>
                  <a:cubicBezTo>
                    <a:pt x="9" y="2"/>
                    <a:pt x="9" y="2"/>
                    <a:pt x="9" y="2"/>
                  </a:cubicBezTo>
                  <a:cubicBezTo>
                    <a:pt x="7" y="2"/>
                    <a:pt x="5" y="2"/>
                    <a:pt x="5" y="2"/>
                  </a:cubicBezTo>
                  <a:cubicBezTo>
                    <a:pt x="4" y="1"/>
                    <a:pt x="4" y="1"/>
                    <a:pt x="4" y="1"/>
                  </a:cubicBezTo>
                  <a:cubicBezTo>
                    <a:pt x="4" y="1"/>
                    <a:pt x="4" y="1"/>
                    <a:pt x="3" y="1"/>
                  </a:cubicBezTo>
                  <a:cubicBezTo>
                    <a:pt x="3" y="1"/>
                    <a:pt x="2" y="0"/>
                    <a:pt x="1" y="0"/>
                  </a:cubicBezTo>
                  <a:cubicBezTo>
                    <a:pt x="0" y="0"/>
                    <a:pt x="0" y="0"/>
                    <a:pt x="0" y="0"/>
                  </a:cubicBezTo>
                  <a:cubicBezTo>
                    <a:pt x="2" y="0"/>
                    <a:pt x="4" y="0"/>
                    <a:pt x="5" y="0"/>
                  </a:cubicBezTo>
                  <a:cubicBezTo>
                    <a:pt x="6" y="0"/>
                    <a:pt x="7" y="1"/>
                    <a:pt x="7" y="1"/>
                  </a:cubicBezTo>
                  <a:cubicBezTo>
                    <a:pt x="8" y="2"/>
                    <a:pt x="8" y="2"/>
                    <a:pt x="8" y="2"/>
                  </a:cubicBezTo>
                  <a:cubicBezTo>
                    <a:pt x="8" y="2"/>
                    <a:pt x="9" y="2"/>
                    <a:pt x="10" y="2"/>
                  </a:cubicBezTo>
                  <a:cubicBezTo>
                    <a:pt x="10" y="2"/>
                    <a:pt x="11" y="2"/>
                    <a:pt x="13" y="2"/>
                  </a:cubicBezTo>
                  <a:cubicBezTo>
                    <a:pt x="13" y="3"/>
                    <a:pt x="13" y="3"/>
                    <a:pt x="13" y="3"/>
                  </a:cubicBezTo>
                  <a:cubicBezTo>
                    <a:pt x="12" y="3"/>
                    <a:pt x="11" y="3"/>
                    <a:pt x="11" y="3"/>
                  </a:cubicBezTo>
                  <a:cubicBezTo>
                    <a:pt x="10" y="3"/>
                    <a:pt x="10" y="3"/>
                    <a:pt x="10" y="3"/>
                  </a:cubicBezTo>
                  <a:lnTo>
                    <a:pt x="1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4" name="Freeform 300"/>
            <p:cNvSpPr>
              <a:spLocks/>
            </p:cNvSpPr>
            <p:nvPr/>
          </p:nvSpPr>
          <p:spPr bwMode="auto">
            <a:xfrm>
              <a:off x="5791200" y="3505200"/>
              <a:ext cx="23813" cy="6350"/>
            </a:xfrm>
            <a:custGeom>
              <a:avLst/>
              <a:gdLst>
                <a:gd name="T0" fmla="*/ 5 w 13"/>
                <a:gd name="T1" fmla="*/ 4 h 4"/>
                <a:gd name="T2" fmla="*/ 9 w 13"/>
                <a:gd name="T3" fmla="*/ 4 h 4"/>
                <a:gd name="T4" fmla="*/ 4 w 13"/>
                <a:gd name="T5" fmla="*/ 0 h 4"/>
                <a:gd name="T6" fmla="*/ 0 w 13"/>
                <a:gd name="T7" fmla="*/ 0 h 4"/>
                <a:gd name="T8" fmla="*/ 0 w 13"/>
                <a:gd name="T9" fmla="*/ 0 h 4"/>
                <a:gd name="T10" fmla="*/ 7 w 13"/>
                <a:gd name="T11" fmla="*/ 0 h 4"/>
                <a:gd name="T12" fmla="*/ 13 w 13"/>
                <a:gd name="T13" fmla="*/ 4 h 4"/>
                <a:gd name="T14" fmla="*/ 5 w 1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4">
                  <a:moveTo>
                    <a:pt x="5" y="4"/>
                  </a:moveTo>
                  <a:cubicBezTo>
                    <a:pt x="6" y="4"/>
                    <a:pt x="7" y="4"/>
                    <a:pt x="9" y="4"/>
                  </a:cubicBezTo>
                  <a:cubicBezTo>
                    <a:pt x="7" y="3"/>
                    <a:pt x="6" y="1"/>
                    <a:pt x="4" y="0"/>
                  </a:cubicBezTo>
                  <a:cubicBezTo>
                    <a:pt x="3" y="0"/>
                    <a:pt x="1" y="0"/>
                    <a:pt x="0" y="0"/>
                  </a:cubicBezTo>
                  <a:cubicBezTo>
                    <a:pt x="0" y="0"/>
                    <a:pt x="0" y="0"/>
                    <a:pt x="0" y="0"/>
                  </a:cubicBezTo>
                  <a:cubicBezTo>
                    <a:pt x="2" y="0"/>
                    <a:pt x="4" y="0"/>
                    <a:pt x="7" y="0"/>
                  </a:cubicBezTo>
                  <a:cubicBezTo>
                    <a:pt x="9" y="1"/>
                    <a:pt x="11" y="3"/>
                    <a:pt x="13" y="4"/>
                  </a:cubicBezTo>
                  <a:cubicBezTo>
                    <a:pt x="10" y="4"/>
                    <a:pt x="8" y="4"/>
                    <a:pt x="5"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5" name="Freeform 301"/>
            <p:cNvSpPr>
              <a:spLocks/>
            </p:cNvSpPr>
            <p:nvPr/>
          </p:nvSpPr>
          <p:spPr bwMode="auto">
            <a:xfrm>
              <a:off x="5988050" y="3490913"/>
              <a:ext cx="20638" cy="9525"/>
            </a:xfrm>
            <a:custGeom>
              <a:avLst/>
              <a:gdLst>
                <a:gd name="T0" fmla="*/ 0 w 11"/>
                <a:gd name="T1" fmla="*/ 0 h 5"/>
                <a:gd name="T2" fmla="*/ 3 w 11"/>
                <a:gd name="T3" fmla="*/ 0 h 5"/>
                <a:gd name="T4" fmla="*/ 11 w 11"/>
                <a:gd name="T5" fmla="*/ 5 h 5"/>
                <a:gd name="T6" fmla="*/ 8 w 11"/>
                <a:gd name="T7" fmla="*/ 5 h 5"/>
                <a:gd name="T8" fmla="*/ 0 w 11"/>
                <a:gd name="T9" fmla="*/ 0 h 5"/>
              </a:gdLst>
              <a:ahLst/>
              <a:cxnLst>
                <a:cxn ang="0">
                  <a:pos x="T0" y="T1"/>
                </a:cxn>
                <a:cxn ang="0">
                  <a:pos x="T2" y="T3"/>
                </a:cxn>
                <a:cxn ang="0">
                  <a:pos x="T4" y="T5"/>
                </a:cxn>
                <a:cxn ang="0">
                  <a:pos x="T6" y="T7"/>
                </a:cxn>
                <a:cxn ang="0">
                  <a:pos x="T8" y="T9"/>
                </a:cxn>
              </a:cxnLst>
              <a:rect l="0" t="0" r="r" b="b"/>
              <a:pathLst>
                <a:path w="11" h="5">
                  <a:moveTo>
                    <a:pt x="0" y="0"/>
                  </a:moveTo>
                  <a:cubicBezTo>
                    <a:pt x="1" y="0"/>
                    <a:pt x="2" y="0"/>
                    <a:pt x="3" y="0"/>
                  </a:cubicBezTo>
                  <a:cubicBezTo>
                    <a:pt x="5" y="2"/>
                    <a:pt x="8" y="3"/>
                    <a:pt x="11" y="5"/>
                  </a:cubicBezTo>
                  <a:cubicBezTo>
                    <a:pt x="10" y="5"/>
                    <a:pt x="9" y="5"/>
                    <a:pt x="8" y="5"/>
                  </a:cubicBezTo>
                  <a:cubicBezTo>
                    <a:pt x="5" y="3"/>
                    <a:pt x="3" y="1"/>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6" name="Freeform 302"/>
            <p:cNvSpPr>
              <a:spLocks/>
            </p:cNvSpPr>
            <p:nvPr/>
          </p:nvSpPr>
          <p:spPr bwMode="auto">
            <a:xfrm>
              <a:off x="5999163" y="3505200"/>
              <a:ext cx="33338" cy="4763"/>
            </a:xfrm>
            <a:custGeom>
              <a:avLst/>
              <a:gdLst>
                <a:gd name="T0" fmla="*/ 4 w 18"/>
                <a:gd name="T1" fmla="*/ 0 h 3"/>
                <a:gd name="T2" fmla="*/ 18 w 18"/>
                <a:gd name="T3" fmla="*/ 3 h 3"/>
                <a:gd name="T4" fmla="*/ 14 w 18"/>
                <a:gd name="T5" fmla="*/ 3 h 3"/>
                <a:gd name="T6" fmla="*/ 0 w 18"/>
                <a:gd name="T7" fmla="*/ 0 h 3"/>
                <a:gd name="T8" fmla="*/ 4 w 18"/>
                <a:gd name="T9" fmla="*/ 0 h 3"/>
              </a:gdLst>
              <a:ahLst/>
              <a:cxnLst>
                <a:cxn ang="0">
                  <a:pos x="T0" y="T1"/>
                </a:cxn>
                <a:cxn ang="0">
                  <a:pos x="T2" y="T3"/>
                </a:cxn>
                <a:cxn ang="0">
                  <a:pos x="T4" y="T5"/>
                </a:cxn>
                <a:cxn ang="0">
                  <a:pos x="T6" y="T7"/>
                </a:cxn>
                <a:cxn ang="0">
                  <a:pos x="T8" y="T9"/>
                </a:cxn>
              </a:cxnLst>
              <a:rect l="0" t="0" r="r" b="b"/>
              <a:pathLst>
                <a:path w="18" h="3">
                  <a:moveTo>
                    <a:pt x="4" y="0"/>
                  </a:moveTo>
                  <a:cubicBezTo>
                    <a:pt x="8" y="1"/>
                    <a:pt x="13" y="2"/>
                    <a:pt x="18" y="3"/>
                  </a:cubicBezTo>
                  <a:cubicBezTo>
                    <a:pt x="16" y="3"/>
                    <a:pt x="15" y="3"/>
                    <a:pt x="14" y="3"/>
                  </a:cubicBezTo>
                  <a:cubicBezTo>
                    <a:pt x="10" y="2"/>
                    <a:pt x="5" y="1"/>
                    <a:pt x="0" y="0"/>
                  </a:cubicBezTo>
                  <a:cubicBezTo>
                    <a:pt x="1" y="0"/>
                    <a:pt x="3"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7" name="Freeform 303"/>
            <p:cNvSpPr>
              <a:spLocks/>
            </p:cNvSpPr>
            <p:nvPr/>
          </p:nvSpPr>
          <p:spPr bwMode="auto">
            <a:xfrm>
              <a:off x="5916613" y="3608388"/>
              <a:ext cx="28575" cy="3175"/>
            </a:xfrm>
            <a:custGeom>
              <a:avLst/>
              <a:gdLst>
                <a:gd name="T0" fmla="*/ 0 w 16"/>
                <a:gd name="T1" fmla="*/ 2 h 2"/>
                <a:gd name="T2" fmla="*/ 5 w 16"/>
                <a:gd name="T3" fmla="*/ 0 h 2"/>
                <a:gd name="T4" fmla="*/ 16 w 16"/>
                <a:gd name="T5" fmla="*/ 2 h 2"/>
                <a:gd name="T6" fmla="*/ 0 w 16"/>
                <a:gd name="T7" fmla="*/ 2 h 2"/>
              </a:gdLst>
              <a:ahLst/>
              <a:cxnLst>
                <a:cxn ang="0">
                  <a:pos x="T0" y="T1"/>
                </a:cxn>
                <a:cxn ang="0">
                  <a:pos x="T2" y="T3"/>
                </a:cxn>
                <a:cxn ang="0">
                  <a:pos x="T4" y="T5"/>
                </a:cxn>
                <a:cxn ang="0">
                  <a:pos x="T6" y="T7"/>
                </a:cxn>
              </a:cxnLst>
              <a:rect l="0" t="0" r="r" b="b"/>
              <a:pathLst>
                <a:path w="16" h="2">
                  <a:moveTo>
                    <a:pt x="0" y="2"/>
                  </a:moveTo>
                  <a:cubicBezTo>
                    <a:pt x="2" y="1"/>
                    <a:pt x="3" y="1"/>
                    <a:pt x="5" y="0"/>
                  </a:cubicBezTo>
                  <a:cubicBezTo>
                    <a:pt x="9" y="1"/>
                    <a:pt x="13" y="1"/>
                    <a:pt x="16" y="2"/>
                  </a:cubicBezTo>
                  <a:cubicBezTo>
                    <a:pt x="11" y="2"/>
                    <a:pt x="6" y="2"/>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8" name="Freeform 304"/>
            <p:cNvSpPr>
              <a:spLocks/>
            </p:cNvSpPr>
            <p:nvPr/>
          </p:nvSpPr>
          <p:spPr bwMode="auto">
            <a:xfrm>
              <a:off x="5938838" y="3630613"/>
              <a:ext cx="30163" cy="4763"/>
            </a:xfrm>
            <a:custGeom>
              <a:avLst/>
              <a:gdLst>
                <a:gd name="T0" fmla="*/ 17 w 17"/>
                <a:gd name="T1" fmla="*/ 0 h 3"/>
                <a:gd name="T2" fmla="*/ 12 w 17"/>
                <a:gd name="T3" fmla="*/ 3 h 3"/>
                <a:gd name="T4" fmla="*/ 0 w 17"/>
                <a:gd name="T5" fmla="*/ 0 h 3"/>
                <a:gd name="T6" fmla="*/ 17 w 17"/>
                <a:gd name="T7" fmla="*/ 0 h 3"/>
              </a:gdLst>
              <a:ahLst/>
              <a:cxnLst>
                <a:cxn ang="0">
                  <a:pos x="T0" y="T1"/>
                </a:cxn>
                <a:cxn ang="0">
                  <a:pos x="T2" y="T3"/>
                </a:cxn>
                <a:cxn ang="0">
                  <a:pos x="T4" y="T5"/>
                </a:cxn>
                <a:cxn ang="0">
                  <a:pos x="T6" y="T7"/>
                </a:cxn>
              </a:cxnLst>
              <a:rect l="0" t="0" r="r" b="b"/>
              <a:pathLst>
                <a:path w="17" h="3">
                  <a:moveTo>
                    <a:pt x="17" y="0"/>
                  </a:moveTo>
                  <a:cubicBezTo>
                    <a:pt x="15" y="1"/>
                    <a:pt x="14" y="2"/>
                    <a:pt x="12" y="3"/>
                  </a:cubicBezTo>
                  <a:cubicBezTo>
                    <a:pt x="8" y="2"/>
                    <a:pt x="4" y="1"/>
                    <a:pt x="0" y="0"/>
                  </a:cubicBezTo>
                  <a:cubicBezTo>
                    <a:pt x="6" y="0"/>
                    <a:pt x="11" y="0"/>
                    <a:pt x="1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9" name="Freeform 305"/>
            <p:cNvSpPr>
              <a:spLocks/>
            </p:cNvSpPr>
            <p:nvPr/>
          </p:nvSpPr>
          <p:spPr bwMode="auto">
            <a:xfrm>
              <a:off x="6172200" y="3619500"/>
              <a:ext cx="30163" cy="4763"/>
            </a:xfrm>
            <a:custGeom>
              <a:avLst/>
              <a:gdLst>
                <a:gd name="T0" fmla="*/ 0 w 16"/>
                <a:gd name="T1" fmla="*/ 0 h 3"/>
                <a:gd name="T2" fmla="*/ 16 w 16"/>
                <a:gd name="T3" fmla="*/ 2 h 3"/>
                <a:gd name="T4" fmla="*/ 4 w 16"/>
                <a:gd name="T5" fmla="*/ 3 h 3"/>
                <a:gd name="T6" fmla="*/ 0 w 16"/>
                <a:gd name="T7" fmla="*/ 0 h 3"/>
              </a:gdLst>
              <a:ahLst/>
              <a:cxnLst>
                <a:cxn ang="0">
                  <a:pos x="T0" y="T1"/>
                </a:cxn>
                <a:cxn ang="0">
                  <a:pos x="T2" y="T3"/>
                </a:cxn>
                <a:cxn ang="0">
                  <a:pos x="T4" y="T5"/>
                </a:cxn>
                <a:cxn ang="0">
                  <a:pos x="T6" y="T7"/>
                </a:cxn>
              </a:cxnLst>
              <a:rect l="0" t="0" r="r" b="b"/>
              <a:pathLst>
                <a:path w="16" h="3">
                  <a:moveTo>
                    <a:pt x="0" y="0"/>
                  </a:moveTo>
                  <a:cubicBezTo>
                    <a:pt x="5" y="1"/>
                    <a:pt x="11" y="1"/>
                    <a:pt x="16" y="2"/>
                  </a:cubicBezTo>
                  <a:cubicBezTo>
                    <a:pt x="12" y="2"/>
                    <a:pt x="8" y="3"/>
                    <a:pt x="4" y="3"/>
                  </a:cubicBezTo>
                  <a:cubicBezTo>
                    <a:pt x="3" y="2"/>
                    <a:pt x="1" y="1"/>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0" name="Freeform 306"/>
            <p:cNvSpPr>
              <a:spLocks/>
            </p:cNvSpPr>
            <p:nvPr/>
          </p:nvSpPr>
          <p:spPr bwMode="auto">
            <a:xfrm>
              <a:off x="5684838" y="3619500"/>
              <a:ext cx="30163" cy="4763"/>
            </a:xfrm>
            <a:custGeom>
              <a:avLst/>
              <a:gdLst>
                <a:gd name="T0" fmla="*/ 16 w 16"/>
                <a:gd name="T1" fmla="*/ 3 h 3"/>
                <a:gd name="T2" fmla="*/ 0 w 16"/>
                <a:gd name="T3" fmla="*/ 2 h 3"/>
                <a:gd name="T4" fmla="*/ 12 w 16"/>
                <a:gd name="T5" fmla="*/ 0 h 3"/>
                <a:gd name="T6" fmla="*/ 16 w 16"/>
                <a:gd name="T7" fmla="*/ 3 h 3"/>
              </a:gdLst>
              <a:ahLst/>
              <a:cxnLst>
                <a:cxn ang="0">
                  <a:pos x="T0" y="T1"/>
                </a:cxn>
                <a:cxn ang="0">
                  <a:pos x="T2" y="T3"/>
                </a:cxn>
                <a:cxn ang="0">
                  <a:pos x="T4" y="T5"/>
                </a:cxn>
                <a:cxn ang="0">
                  <a:pos x="T6" y="T7"/>
                </a:cxn>
              </a:cxnLst>
              <a:rect l="0" t="0" r="r" b="b"/>
              <a:pathLst>
                <a:path w="16" h="3">
                  <a:moveTo>
                    <a:pt x="16" y="3"/>
                  </a:moveTo>
                  <a:cubicBezTo>
                    <a:pt x="10" y="3"/>
                    <a:pt x="5" y="2"/>
                    <a:pt x="0" y="2"/>
                  </a:cubicBezTo>
                  <a:cubicBezTo>
                    <a:pt x="4" y="1"/>
                    <a:pt x="8" y="1"/>
                    <a:pt x="12" y="0"/>
                  </a:cubicBezTo>
                  <a:cubicBezTo>
                    <a:pt x="13" y="1"/>
                    <a:pt x="15"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1" name="Freeform 307"/>
            <p:cNvSpPr>
              <a:spLocks/>
            </p:cNvSpPr>
            <p:nvPr/>
          </p:nvSpPr>
          <p:spPr bwMode="auto">
            <a:xfrm>
              <a:off x="3857625" y="3687763"/>
              <a:ext cx="1260475" cy="101600"/>
            </a:xfrm>
            <a:custGeom>
              <a:avLst/>
              <a:gdLst>
                <a:gd name="T0" fmla="*/ 746 w 794"/>
                <a:gd name="T1" fmla="*/ 0 h 64"/>
                <a:gd name="T2" fmla="*/ 48 w 794"/>
                <a:gd name="T3" fmla="*/ 0 h 64"/>
                <a:gd name="T4" fmla="*/ 0 w 794"/>
                <a:gd name="T5" fmla="*/ 64 h 64"/>
                <a:gd name="T6" fmla="*/ 794 w 794"/>
                <a:gd name="T7" fmla="*/ 64 h 64"/>
                <a:gd name="T8" fmla="*/ 746 w 794"/>
                <a:gd name="T9" fmla="*/ 0 h 64"/>
              </a:gdLst>
              <a:ahLst/>
              <a:cxnLst>
                <a:cxn ang="0">
                  <a:pos x="T0" y="T1"/>
                </a:cxn>
                <a:cxn ang="0">
                  <a:pos x="T2" y="T3"/>
                </a:cxn>
                <a:cxn ang="0">
                  <a:pos x="T4" y="T5"/>
                </a:cxn>
                <a:cxn ang="0">
                  <a:pos x="T6" y="T7"/>
                </a:cxn>
                <a:cxn ang="0">
                  <a:pos x="T8" y="T9"/>
                </a:cxn>
              </a:cxnLst>
              <a:rect l="0" t="0" r="r" b="b"/>
              <a:pathLst>
                <a:path w="794" h="64">
                  <a:moveTo>
                    <a:pt x="746" y="0"/>
                  </a:moveTo>
                  <a:lnTo>
                    <a:pt x="48" y="0"/>
                  </a:lnTo>
                  <a:lnTo>
                    <a:pt x="0" y="64"/>
                  </a:lnTo>
                  <a:lnTo>
                    <a:pt x="794" y="64"/>
                  </a:lnTo>
                  <a:lnTo>
                    <a:pt x="746" y="0"/>
                  </a:lnTo>
                  <a:close/>
                </a:path>
              </a:pathLst>
            </a:custGeom>
            <a:solidFill>
              <a:srgbClr val="A9A1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2" name="Freeform 308"/>
            <p:cNvSpPr>
              <a:spLocks/>
            </p:cNvSpPr>
            <p:nvPr/>
          </p:nvSpPr>
          <p:spPr bwMode="auto">
            <a:xfrm>
              <a:off x="3857625" y="3687763"/>
              <a:ext cx="1260475" cy="101600"/>
            </a:xfrm>
            <a:custGeom>
              <a:avLst/>
              <a:gdLst>
                <a:gd name="T0" fmla="*/ 746 w 794"/>
                <a:gd name="T1" fmla="*/ 0 h 64"/>
                <a:gd name="T2" fmla="*/ 48 w 794"/>
                <a:gd name="T3" fmla="*/ 0 h 64"/>
                <a:gd name="T4" fmla="*/ 0 w 794"/>
                <a:gd name="T5" fmla="*/ 64 h 64"/>
                <a:gd name="T6" fmla="*/ 794 w 794"/>
                <a:gd name="T7" fmla="*/ 64 h 64"/>
                <a:gd name="T8" fmla="*/ 746 w 794"/>
                <a:gd name="T9" fmla="*/ 0 h 64"/>
              </a:gdLst>
              <a:ahLst/>
              <a:cxnLst>
                <a:cxn ang="0">
                  <a:pos x="T0" y="T1"/>
                </a:cxn>
                <a:cxn ang="0">
                  <a:pos x="T2" y="T3"/>
                </a:cxn>
                <a:cxn ang="0">
                  <a:pos x="T4" y="T5"/>
                </a:cxn>
                <a:cxn ang="0">
                  <a:pos x="T6" y="T7"/>
                </a:cxn>
                <a:cxn ang="0">
                  <a:pos x="T8" y="T9"/>
                </a:cxn>
              </a:cxnLst>
              <a:rect l="0" t="0" r="r" b="b"/>
              <a:pathLst>
                <a:path w="794" h="64">
                  <a:moveTo>
                    <a:pt x="746" y="0"/>
                  </a:moveTo>
                  <a:lnTo>
                    <a:pt x="48" y="0"/>
                  </a:lnTo>
                  <a:lnTo>
                    <a:pt x="0" y="64"/>
                  </a:lnTo>
                  <a:lnTo>
                    <a:pt x="794" y="64"/>
                  </a:lnTo>
                  <a:lnTo>
                    <a:pt x="7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3" name="Freeform 309"/>
            <p:cNvSpPr>
              <a:spLocks/>
            </p:cNvSpPr>
            <p:nvPr/>
          </p:nvSpPr>
          <p:spPr bwMode="auto">
            <a:xfrm>
              <a:off x="4332288" y="3848100"/>
              <a:ext cx="698500" cy="34925"/>
            </a:xfrm>
            <a:custGeom>
              <a:avLst/>
              <a:gdLst>
                <a:gd name="T0" fmla="*/ 0 w 379"/>
                <a:gd name="T1" fmla="*/ 0 h 19"/>
                <a:gd name="T2" fmla="*/ 21 w 379"/>
                <a:gd name="T3" fmla="*/ 19 h 19"/>
                <a:gd name="T4" fmla="*/ 359 w 379"/>
                <a:gd name="T5" fmla="*/ 19 h 19"/>
                <a:gd name="T6" fmla="*/ 379 w 379"/>
                <a:gd name="T7" fmla="*/ 0 h 19"/>
                <a:gd name="T8" fmla="*/ 0 w 379"/>
                <a:gd name="T9" fmla="*/ 0 h 19"/>
              </a:gdLst>
              <a:ahLst/>
              <a:cxnLst>
                <a:cxn ang="0">
                  <a:pos x="T0" y="T1"/>
                </a:cxn>
                <a:cxn ang="0">
                  <a:pos x="T2" y="T3"/>
                </a:cxn>
                <a:cxn ang="0">
                  <a:pos x="T4" y="T5"/>
                </a:cxn>
                <a:cxn ang="0">
                  <a:pos x="T6" y="T7"/>
                </a:cxn>
                <a:cxn ang="0">
                  <a:pos x="T8" y="T9"/>
                </a:cxn>
              </a:cxnLst>
              <a:rect l="0" t="0" r="r" b="b"/>
              <a:pathLst>
                <a:path w="379" h="19">
                  <a:moveTo>
                    <a:pt x="0" y="0"/>
                  </a:moveTo>
                  <a:cubicBezTo>
                    <a:pt x="1" y="11"/>
                    <a:pt x="10" y="19"/>
                    <a:pt x="21" y="19"/>
                  </a:cubicBezTo>
                  <a:cubicBezTo>
                    <a:pt x="359" y="19"/>
                    <a:pt x="359" y="19"/>
                    <a:pt x="359" y="19"/>
                  </a:cubicBezTo>
                  <a:cubicBezTo>
                    <a:pt x="370" y="19"/>
                    <a:pt x="378" y="11"/>
                    <a:pt x="379" y="0"/>
                  </a:cubicBezTo>
                  <a:lnTo>
                    <a:pt x="0" y="0"/>
                  </a:lnTo>
                  <a:close/>
                </a:path>
              </a:pathLst>
            </a:custGeom>
            <a:solidFill>
              <a:srgbClr val="B7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4" name="Freeform 310"/>
            <p:cNvSpPr>
              <a:spLocks/>
            </p:cNvSpPr>
            <p:nvPr/>
          </p:nvSpPr>
          <p:spPr bwMode="auto">
            <a:xfrm>
              <a:off x="4335463" y="3849688"/>
              <a:ext cx="693738" cy="31750"/>
            </a:xfrm>
            <a:custGeom>
              <a:avLst/>
              <a:gdLst>
                <a:gd name="T0" fmla="*/ 19 w 376"/>
                <a:gd name="T1" fmla="*/ 17 h 17"/>
                <a:gd name="T2" fmla="*/ 0 w 376"/>
                <a:gd name="T3" fmla="*/ 0 h 17"/>
                <a:gd name="T4" fmla="*/ 376 w 376"/>
                <a:gd name="T5" fmla="*/ 0 h 17"/>
                <a:gd name="T6" fmla="*/ 357 w 376"/>
                <a:gd name="T7" fmla="*/ 17 h 17"/>
                <a:gd name="T8" fmla="*/ 19 w 376"/>
                <a:gd name="T9" fmla="*/ 17 h 17"/>
              </a:gdLst>
              <a:ahLst/>
              <a:cxnLst>
                <a:cxn ang="0">
                  <a:pos x="T0" y="T1"/>
                </a:cxn>
                <a:cxn ang="0">
                  <a:pos x="T2" y="T3"/>
                </a:cxn>
                <a:cxn ang="0">
                  <a:pos x="T4" y="T5"/>
                </a:cxn>
                <a:cxn ang="0">
                  <a:pos x="T6" y="T7"/>
                </a:cxn>
                <a:cxn ang="0">
                  <a:pos x="T8" y="T9"/>
                </a:cxn>
              </a:cxnLst>
              <a:rect l="0" t="0" r="r" b="b"/>
              <a:pathLst>
                <a:path w="376" h="17">
                  <a:moveTo>
                    <a:pt x="19" y="17"/>
                  </a:moveTo>
                  <a:cubicBezTo>
                    <a:pt x="9" y="17"/>
                    <a:pt x="1" y="10"/>
                    <a:pt x="0" y="0"/>
                  </a:cubicBezTo>
                  <a:cubicBezTo>
                    <a:pt x="376" y="0"/>
                    <a:pt x="376" y="0"/>
                    <a:pt x="376" y="0"/>
                  </a:cubicBezTo>
                  <a:cubicBezTo>
                    <a:pt x="375" y="10"/>
                    <a:pt x="366" y="17"/>
                    <a:pt x="357" y="17"/>
                  </a:cubicBezTo>
                  <a:lnTo>
                    <a:pt x="19" y="17"/>
                  </a:lnTo>
                  <a:close/>
                </a:path>
              </a:pathLst>
            </a:custGeom>
            <a:gradFill flip="none" rotWithShape="1">
              <a:gsLst>
                <a:gs pos="0">
                  <a:srgbClr val="B7B3B3">
                    <a:tint val="66000"/>
                    <a:satMod val="160000"/>
                  </a:srgbClr>
                </a:gs>
                <a:gs pos="50000">
                  <a:srgbClr val="B7B3B3">
                    <a:tint val="44500"/>
                    <a:satMod val="160000"/>
                  </a:srgbClr>
                </a:gs>
                <a:gs pos="100000">
                  <a:srgbClr val="B7B3B3">
                    <a:tint val="23500"/>
                    <a:satMod val="160000"/>
                  </a:srgb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9" name="Text Placeholder 8"/>
          <p:cNvSpPr>
            <a:spLocks noGrp="1"/>
          </p:cNvSpPr>
          <p:nvPr>
            <p:ph type="body" sz="half" idx="2"/>
          </p:nvPr>
        </p:nvSpPr>
        <p:spPr/>
        <p:txBody>
          <a:bodyPr/>
          <a:lstStyle/>
          <a:p>
            <a:r>
              <a:rPr lang="en-US"/>
              <a:t>Enter your subhead line here</a:t>
            </a:r>
            <a:endParaRPr lang="en-US" dirty="0"/>
          </a:p>
        </p:txBody>
      </p:sp>
      <p:sp>
        <p:nvSpPr>
          <p:cNvPr id="6" name="Title 5"/>
          <p:cNvSpPr>
            <a:spLocks noGrp="1"/>
          </p:cNvSpPr>
          <p:nvPr>
            <p:ph type="title"/>
          </p:nvPr>
        </p:nvSpPr>
        <p:spPr/>
        <p:txBody>
          <a:bodyPr/>
          <a:lstStyle/>
          <a:p>
            <a:r>
              <a:rPr lang="en-US"/>
              <a:t>Mockups Layouts</a:t>
            </a:r>
            <a:endParaRPr lang="en-US" dirty="0"/>
          </a:p>
        </p:txBody>
      </p:sp>
      <p:sp>
        <p:nvSpPr>
          <p:cNvPr id="5" name="Picture Placeholder 4"/>
          <p:cNvSpPr>
            <a:spLocks noGrp="1"/>
          </p:cNvSpPr>
          <p:nvPr>
            <p:ph type="pic" sz="quarter" idx="33"/>
          </p:nvPr>
        </p:nvSpPr>
        <p:spPr/>
      </p:sp>
      <p:sp>
        <p:nvSpPr>
          <p:cNvPr id="303" name="Oval 302"/>
          <p:cNvSpPr/>
          <p:nvPr/>
        </p:nvSpPr>
        <p:spPr>
          <a:xfrm>
            <a:off x="4800600" y="2684080"/>
            <a:ext cx="632370" cy="614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sp>
        <p:nvSpPr>
          <p:cNvPr id="304" name="Freeform 56"/>
          <p:cNvSpPr>
            <a:spLocks noEditPoints="1"/>
          </p:cNvSpPr>
          <p:nvPr/>
        </p:nvSpPr>
        <p:spPr bwMode="auto">
          <a:xfrm>
            <a:off x="4965794" y="2840222"/>
            <a:ext cx="301982" cy="301982"/>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5" name="Oval 304"/>
          <p:cNvSpPr/>
          <p:nvPr/>
        </p:nvSpPr>
        <p:spPr>
          <a:xfrm>
            <a:off x="4800600" y="1657350"/>
            <a:ext cx="632370" cy="6142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sp>
        <p:nvSpPr>
          <p:cNvPr id="306" name="Freeform 217"/>
          <p:cNvSpPr>
            <a:spLocks noEditPoints="1"/>
          </p:cNvSpPr>
          <p:nvPr/>
        </p:nvSpPr>
        <p:spPr bwMode="auto">
          <a:xfrm>
            <a:off x="4951274" y="1840350"/>
            <a:ext cx="331021" cy="248267"/>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7" name="Oval 306"/>
          <p:cNvSpPr/>
          <p:nvPr/>
        </p:nvSpPr>
        <p:spPr>
          <a:xfrm>
            <a:off x="4800600" y="3710811"/>
            <a:ext cx="632370" cy="6142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sp>
        <p:nvSpPr>
          <p:cNvPr id="308" name="Freeform 135"/>
          <p:cNvSpPr>
            <a:spLocks noEditPoints="1"/>
          </p:cNvSpPr>
          <p:nvPr/>
        </p:nvSpPr>
        <p:spPr bwMode="auto">
          <a:xfrm>
            <a:off x="4984264" y="3893812"/>
            <a:ext cx="265042" cy="248267"/>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9" name="TextBox 308"/>
          <p:cNvSpPr txBox="1"/>
          <p:nvPr/>
        </p:nvSpPr>
        <p:spPr>
          <a:xfrm>
            <a:off x="5486883" y="1573575"/>
            <a:ext cx="3262480" cy="781817"/>
          </a:xfrm>
          <a:prstGeom prst="rect">
            <a:avLst/>
          </a:prstGeom>
          <a:noFill/>
          <a:ln>
            <a:noFill/>
          </a:ln>
        </p:spPr>
        <p:txBody>
          <a:bodyPr wrap="square" rtlCol="0" anchor="ctr">
            <a:spAutoFit/>
          </a:bodyPr>
          <a:lstStyle/>
          <a:p>
            <a:pPr>
              <a:lnSpc>
                <a:spcPct val="150000"/>
              </a:lnSpc>
            </a:pPr>
            <a:r>
              <a:rPr lang="en-US" sz="1100" b="1" dirty="0">
                <a:solidFill>
                  <a:schemeClr val="accent1"/>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310" name="TextBox 309"/>
          <p:cNvSpPr txBox="1"/>
          <p:nvPr/>
        </p:nvSpPr>
        <p:spPr>
          <a:xfrm>
            <a:off x="5486883" y="2600306"/>
            <a:ext cx="3262480" cy="781817"/>
          </a:xfrm>
          <a:prstGeom prst="rect">
            <a:avLst/>
          </a:prstGeom>
          <a:noFill/>
          <a:ln>
            <a:noFill/>
          </a:ln>
        </p:spPr>
        <p:txBody>
          <a:bodyPr wrap="square" rtlCol="0" anchor="ctr">
            <a:spAutoFit/>
          </a:bodyPr>
          <a:lstStyle/>
          <a:p>
            <a:pPr>
              <a:lnSpc>
                <a:spcPct val="150000"/>
              </a:lnSpc>
            </a:pPr>
            <a:r>
              <a:rPr lang="en-US" sz="1100" b="1" dirty="0">
                <a:solidFill>
                  <a:schemeClr val="accent2"/>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311" name="TextBox 310"/>
          <p:cNvSpPr txBox="1"/>
          <p:nvPr/>
        </p:nvSpPr>
        <p:spPr>
          <a:xfrm>
            <a:off x="5486883" y="3627036"/>
            <a:ext cx="3262480" cy="781817"/>
          </a:xfrm>
          <a:prstGeom prst="rect">
            <a:avLst/>
          </a:prstGeom>
          <a:noFill/>
          <a:ln>
            <a:noFill/>
          </a:ln>
        </p:spPr>
        <p:txBody>
          <a:bodyPr wrap="square" rtlCol="0" anchor="ctr">
            <a:spAutoFit/>
          </a:bodyPr>
          <a:lstStyle/>
          <a:p>
            <a:pPr>
              <a:lnSpc>
                <a:spcPct val="150000"/>
              </a:lnSpc>
            </a:pPr>
            <a:r>
              <a:rPr lang="en-US" sz="11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Tree>
    <p:extLst>
      <p:ext uri="{BB962C8B-B14F-4D97-AF65-F5344CB8AC3E}">
        <p14:creationId xmlns:p14="http://schemas.microsoft.com/office/powerpoint/2010/main" val="1055557138"/>
      </p:ext>
    </p:extLst>
  </p:cSld>
  <p:clrMapOvr>
    <a:masterClrMapping/>
  </p:clrMapOvr>
  <p:transition spd="slow">
    <p:push dir="u"/>
  </p:transition>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p:cNvGrpSpPr/>
          <p:nvPr/>
        </p:nvGrpSpPr>
        <p:grpSpPr>
          <a:xfrm>
            <a:off x="381000" y="1285875"/>
            <a:ext cx="2438400" cy="3591228"/>
            <a:chOff x="2789239" y="-51368"/>
            <a:chExt cx="3563936" cy="5248897"/>
          </a:xfrm>
          <a:effectLst>
            <a:reflection blurRad="6350" stA="9000" endPos="35000" dir="5400000" sy="-100000" algn="bl" rotWithShape="0"/>
          </a:effectLst>
        </p:grpSpPr>
        <p:sp>
          <p:nvSpPr>
            <p:cNvPr id="42" name="Freeform 41"/>
            <p:cNvSpPr>
              <a:spLocks noEditPoints="1"/>
            </p:cNvSpPr>
            <p:nvPr/>
          </p:nvSpPr>
          <p:spPr bwMode="auto">
            <a:xfrm>
              <a:off x="2789239" y="-51368"/>
              <a:ext cx="3563936" cy="5248897"/>
            </a:xfrm>
            <a:custGeom>
              <a:avLst/>
              <a:gdLst>
                <a:gd name="T0" fmla="*/ 1156 w 1156"/>
                <a:gd name="T1" fmla="*/ 87 h 1703"/>
                <a:gd name="T2" fmla="*/ 1068 w 1156"/>
                <a:gd name="T3" fmla="*/ 0 h 1703"/>
                <a:gd name="T4" fmla="*/ 88 w 1156"/>
                <a:gd name="T5" fmla="*/ 0 h 1703"/>
                <a:gd name="T6" fmla="*/ 26 w 1156"/>
                <a:gd name="T7" fmla="*/ 26 h 1703"/>
                <a:gd name="T8" fmla="*/ 1 w 1156"/>
                <a:gd name="T9" fmla="*/ 87 h 1703"/>
                <a:gd name="T10" fmla="*/ 0 w 1156"/>
                <a:gd name="T11" fmla="*/ 1616 h 1703"/>
                <a:gd name="T12" fmla="*/ 87 w 1156"/>
                <a:gd name="T13" fmla="*/ 1703 h 1703"/>
                <a:gd name="T14" fmla="*/ 1068 w 1156"/>
                <a:gd name="T15" fmla="*/ 1703 h 1703"/>
                <a:gd name="T16" fmla="*/ 1129 w 1156"/>
                <a:gd name="T17" fmla="*/ 1678 h 1703"/>
                <a:gd name="T18" fmla="*/ 1155 w 1156"/>
                <a:gd name="T19" fmla="*/ 1616 h 1703"/>
                <a:gd name="T20" fmla="*/ 1156 w 1156"/>
                <a:gd name="T21" fmla="*/ 87 h 1703"/>
                <a:gd name="T22" fmla="*/ 89 w 1156"/>
                <a:gd name="T23" fmla="*/ 1689 h 1703"/>
                <a:gd name="T24" fmla="*/ 89 w 1156"/>
                <a:gd name="T25" fmla="*/ 1689 h 1703"/>
                <a:gd name="T26" fmla="*/ 89 w 1156"/>
                <a:gd name="T27" fmla="*/ 1689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6" h="1703">
                  <a:moveTo>
                    <a:pt x="1156" y="87"/>
                  </a:moveTo>
                  <a:cubicBezTo>
                    <a:pt x="1156" y="40"/>
                    <a:pt x="1117" y="1"/>
                    <a:pt x="1068" y="0"/>
                  </a:cubicBezTo>
                  <a:cubicBezTo>
                    <a:pt x="88" y="0"/>
                    <a:pt x="88" y="0"/>
                    <a:pt x="88" y="0"/>
                  </a:cubicBezTo>
                  <a:cubicBezTo>
                    <a:pt x="65" y="0"/>
                    <a:pt x="43" y="9"/>
                    <a:pt x="26" y="26"/>
                  </a:cubicBezTo>
                  <a:cubicBezTo>
                    <a:pt x="10" y="42"/>
                    <a:pt x="1" y="64"/>
                    <a:pt x="1" y="87"/>
                  </a:cubicBezTo>
                  <a:cubicBezTo>
                    <a:pt x="0" y="1616"/>
                    <a:pt x="0" y="1616"/>
                    <a:pt x="0" y="1616"/>
                  </a:cubicBezTo>
                  <a:cubicBezTo>
                    <a:pt x="0" y="1664"/>
                    <a:pt x="39" y="1703"/>
                    <a:pt x="87" y="1703"/>
                  </a:cubicBezTo>
                  <a:cubicBezTo>
                    <a:pt x="1068" y="1703"/>
                    <a:pt x="1068" y="1703"/>
                    <a:pt x="1068" y="1703"/>
                  </a:cubicBezTo>
                  <a:cubicBezTo>
                    <a:pt x="1091" y="1703"/>
                    <a:pt x="1113" y="1694"/>
                    <a:pt x="1129" y="1678"/>
                  </a:cubicBezTo>
                  <a:cubicBezTo>
                    <a:pt x="1146" y="1661"/>
                    <a:pt x="1155" y="1639"/>
                    <a:pt x="1155" y="1616"/>
                  </a:cubicBezTo>
                  <a:cubicBezTo>
                    <a:pt x="1156" y="87"/>
                    <a:pt x="1156" y="87"/>
                    <a:pt x="1156" y="87"/>
                  </a:cubicBezTo>
                  <a:moveTo>
                    <a:pt x="89" y="1689"/>
                  </a:moveTo>
                  <a:cubicBezTo>
                    <a:pt x="89" y="1689"/>
                    <a:pt x="89" y="1689"/>
                    <a:pt x="89" y="1689"/>
                  </a:cubicBezTo>
                  <a:cubicBezTo>
                    <a:pt x="89" y="1689"/>
                    <a:pt x="89" y="1689"/>
                    <a:pt x="89" y="1689"/>
                  </a:cubicBezTo>
                </a:path>
              </a:pathLst>
            </a:custGeom>
            <a:solidFill>
              <a:schemeClr val="tx2">
                <a:lumMod val="25000"/>
                <a:lumOff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42"/>
            <p:cNvSpPr>
              <a:spLocks/>
            </p:cNvSpPr>
            <p:nvPr/>
          </p:nvSpPr>
          <p:spPr bwMode="auto">
            <a:xfrm>
              <a:off x="2818473" y="-30107"/>
              <a:ext cx="3494837" cy="5187770"/>
            </a:xfrm>
            <a:custGeom>
              <a:avLst/>
              <a:gdLst>
                <a:gd name="T0" fmla="*/ 1053 w 1133"/>
                <a:gd name="T1" fmla="*/ 0 h 1683"/>
                <a:gd name="T2" fmla="*/ 81 w 1133"/>
                <a:gd name="T3" fmla="*/ 0 h 1683"/>
                <a:gd name="T4" fmla="*/ 1 w 1133"/>
                <a:gd name="T5" fmla="*/ 80 h 1683"/>
                <a:gd name="T6" fmla="*/ 0 w 1133"/>
                <a:gd name="T7" fmla="*/ 1602 h 1683"/>
                <a:gd name="T8" fmla="*/ 80 w 1133"/>
                <a:gd name="T9" fmla="*/ 1682 h 1683"/>
                <a:gd name="T10" fmla="*/ 1052 w 1133"/>
                <a:gd name="T11" fmla="*/ 1683 h 1683"/>
                <a:gd name="T12" fmla="*/ 1132 w 1133"/>
                <a:gd name="T13" fmla="*/ 1603 h 1683"/>
                <a:gd name="T14" fmla="*/ 1133 w 1133"/>
                <a:gd name="T15" fmla="*/ 80 h 1683"/>
                <a:gd name="T16" fmla="*/ 1053 w 1133"/>
                <a:gd name="T17" fmla="*/ 0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3" h="1683">
                  <a:moveTo>
                    <a:pt x="1053" y="0"/>
                  </a:moveTo>
                  <a:cubicBezTo>
                    <a:pt x="81" y="0"/>
                    <a:pt x="81" y="0"/>
                    <a:pt x="81" y="0"/>
                  </a:cubicBezTo>
                  <a:cubicBezTo>
                    <a:pt x="37" y="0"/>
                    <a:pt x="1" y="36"/>
                    <a:pt x="1" y="80"/>
                  </a:cubicBezTo>
                  <a:cubicBezTo>
                    <a:pt x="0" y="1602"/>
                    <a:pt x="0" y="1602"/>
                    <a:pt x="0" y="1602"/>
                  </a:cubicBezTo>
                  <a:cubicBezTo>
                    <a:pt x="0" y="1646"/>
                    <a:pt x="36" y="1682"/>
                    <a:pt x="80" y="1682"/>
                  </a:cubicBezTo>
                  <a:cubicBezTo>
                    <a:pt x="1052" y="1683"/>
                    <a:pt x="1052" y="1683"/>
                    <a:pt x="1052" y="1683"/>
                  </a:cubicBezTo>
                  <a:cubicBezTo>
                    <a:pt x="1096" y="1683"/>
                    <a:pt x="1132" y="1647"/>
                    <a:pt x="1132" y="1603"/>
                  </a:cubicBezTo>
                  <a:cubicBezTo>
                    <a:pt x="1133" y="80"/>
                    <a:pt x="1133" y="80"/>
                    <a:pt x="1133" y="80"/>
                  </a:cubicBezTo>
                  <a:cubicBezTo>
                    <a:pt x="1133" y="36"/>
                    <a:pt x="1097" y="0"/>
                    <a:pt x="1053" y="0"/>
                  </a:cubicBezTo>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path path="circle">
                <a:fillToRect l="50000" t="50000" r="50000" b="50000"/>
              </a:path>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43"/>
            <p:cNvSpPr>
              <a:spLocks/>
            </p:cNvSpPr>
            <p:nvPr/>
          </p:nvSpPr>
          <p:spPr bwMode="auto">
            <a:xfrm>
              <a:off x="2908833" y="474850"/>
              <a:ext cx="3322087" cy="4169884"/>
            </a:xfrm>
            <a:custGeom>
              <a:avLst/>
              <a:gdLst>
                <a:gd name="T0" fmla="*/ 1077 w 1077"/>
                <a:gd name="T1" fmla="*/ 1348 h 1353"/>
                <a:gd name="T2" fmla="*/ 1071 w 1077"/>
                <a:gd name="T3" fmla="*/ 1353 h 1353"/>
                <a:gd name="T4" fmla="*/ 6 w 1077"/>
                <a:gd name="T5" fmla="*/ 1353 h 1353"/>
                <a:gd name="T6" fmla="*/ 0 w 1077"/>
                <a:gd name="T7" fmla="*/ 1347 h 1353"/>
                <a:gd name="T8" fmla="*/ 1 w 1077"/>
                <a:gd name="T9" fmla="*/ 6 h 1353"/>
                <a:gd name="T10" fmla="*/ 6 w 1077"/>
                <a:gd name="T11" fmla="*/ 0 h 1353"/>
                <a:gd name="T12" fmla="*/ 1072 w 1077"/>
                <a:gd name="T13" fmla="*/ 1 h 1353"/>
                <a:gd name="T14" fmla="*/ 1077 w 1077"/>
                <a:gd name="T15" fmla="*/ 7 h 1353"/>
                <a:gd name="T16" fmla="*/ 1077 w 1077"/>
                <a:gd name="T17" fmla="*/ 1348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7" h="1353">
                  <a:moveTo>
                    <a:pt x="1077" y="1348"/>
                  </a:moveTo>
                  <a:cubicBezTo>
                    <a:pt x="1077" y="1351"/>
                    <a:pt x="1074" y="1353"/>
                    <a:pt x="1071" y="1353"/>
                  </a:cubicBezTo>
                  <a:cubicBezTo>
                    <a:pt x="6" y="1353"/>
                    <a:pt x="6" y="1353"/>
                    <a:pt x="6" y="1353"/>
                  </a:cubicBezTo>
                  <a:cubicBezTo>
                    <a:pt x="3" y="1353"/>
                    <a:pt x="0" y="1350"/>
                    <a:pt x="0" y="1347"/>
                  </a:cubicBezTo>
                  <a:cubicBezTo>
                    <a:pt x="1" y="6"/>
                    <a:pt x="1" y="6"/>
                    <a:pt x="1" y="6"/>
                  </a:cubicBezTo>
                  <a:cubicBezTo>
                    <a:pt x="1" y="3"/>
                    <a:pt x="3" y="0"/>
                    <a:pt x="6" y="0"/>
                  </a:cubicBezTo>
                  <a:cubicBezTo>
                    <a:pt x="1072" y="1"/>
                    <a:pt x="1072" y="1"/>
                    <a:pt x="1072" y="1"/>
                  </a:cubicBezTo>
                  <a:cubicBezTo>
                    <a:pt x="1075" y="1"/>
                    <a:pt x="1077" y="3"/>
                    <a:pt x="1077" y="7"/>
                  </a:cubicBezTo>
                  <a:cubicBezTo>
                    <a:pt x="1077" y="1348"/>
                    <a:pt x="1077" y="1348"/>
                    <a:pt x="1077" y="1348"/>
                  </a:cubicBezTo>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45" name="Group 44"/>
            <p:cNvGrpSpPr/>
            <p:nvPr/>
          </p:nvGrpSpPr>
          <p:grpSpPr>
            <a:xfrm>
              <a:off x="4416669" y="4738689"/>
              <a:ext cx="298444" cy="298442"/>
              <a:chOff x="4416669" y="4738689"/>
              <a:chExt cx="298444" cy="298442"/>
            </a:xfrm>
          </p:grpSpPr>
          <p:sp>
            <p:nvSpPr>
              <p:cNvPr id="53" name="Freeform 52"/>
              <p:cNvSpPr>
                <a:spLocks/>
              </p:cNvSpPr>
              <p:nvPr/>
            </p:nvSpPr>
            <p:spPr bwMode="auto">
              <a:xfrm>
                <a:off x="4416669" y="4738689"/>
                <a:ext cx="298444" cy="298442"/>
              </a:xfrm>
              <a:custGeom>
                <a:avLst/>
                <a:gdLst>
                  <a:gd name="T0" fmla="*/ 92 w 92"/>
                  <a:gd name="T1" fmla="*/ 46 h 93"/>
                  <a:gd name="T2" fmla="*/ 46 w 92"/>
                  <a:gd name="T3" fmla="*/ 93 h 93"/>
                  <a:gd name="T4" fmla="*/ 0 w 92"/>
                  <a:gd name="T5" fmla="*/ 46 h 93"/>
                  <a:gd name="T6" fmla="*/ 46 w 92"/>
                  <a:gd name="T7" fmla="*/ 0 h 93"/>
                  <a:gd name="T8" fmla="*/ 92 w 92"/>
                  <a:gd name="T9" fmla="*/ 46 h 93"/>
                </a:gdLst>
                <a:ahLst/>
                <a:cxnLst>
                  <a:cxn ang="0">
                    <a:pos x="T0" y="T1"/>
                  </a:cxn>
                  <a:cxn ang="0">
                    <a:pos x="T2" y="T3"/>
                  </a:cxn>
                  <a:cxn ang="0">
                    <a:pos x="T4" y="T5"/>
                  </a:cxn>
                  <a:cxn ang="0">
                    <a:pos x="T6" y="T7"/>
                  </a:cxn>
                  <a:cxn ang="0">
                    <a:pos x="T8" y="T9"/>
                  </a:cxn>
                </a:cxnLst>
                <a:rect l="0" t="0" r="r" b="b"/>
                <a:pathLst>
                  <a:path w="92" h="93">
                    <a:moveTo>
                      <a:pt x="92" y="46"/>
                    </a:moveTo>
                    <a:cubicBezTo>
                      <a:pt x="92" y="72"/>
                      <a:pt x="72" y="93"/>
                      <a:pt x="46" y="93"/>
                    </a:cubicBezTo>
                    <a:cubicBezTo>
                      <a:pt x="21" y="92"/>
                      <a:pt x="0" y="72"/>
                      <a:pt x="0" y="46"/>
                    </a:cubicBezTo>
                    <a:cubicBezTo>
                      <a:pt x="0" y="21"/>
                      <a:pt x="21" y="0"/>
                      <a:pt x="46" y="0"/>
                    </a:cubicBezTo>
                    <a:cubicBezTo>
                      <a:pt x="72" y="0"/>
                      <a:pt x="92" y="21"/>
                      <a:pt x="92" y="46"/>
                    </a:cubicBezTo>
                    <a:close/>
                  </a:path>
                </a:pathLst>
              </a:custGeom>
              <a:gradFill flip="none" rotWithShape="1">
                <a:gsLst>
                  <a:gs pos="0">
                    <a:srgbClr val="E0E0E0">
                      <a:shade val="30000"/>
                      <a:satMod val="115000"/>
                    </a:srgbClr>
                  </a:gs>
                  <a:gs pos="50000">
                    <a:srgbClr val="E0E0E0">
                      <a:shade val="67500"/>
                      <a:satMod val="115000"/>
                    </a:srgbClr>
                  </a:gs>
                  <a:gs pos="100000">
                    <a:srgbClr val="E0E0E0">
                      <a:shade val="100000"/>
                      <a:satMod val="115000"/>
                    </a:srgb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53"/>
              <p:cNvSpPr>
                <a:spLocks/>
              </p:cNvSpPr>
              <p:nvPr/>
            </p:nvSpPr>
            <p:spPr bwMode="auto">
              <a:xfrm>
                <a:off x="4431679" y="4756354"/>
                <a:ext cx="265767" cy="265767"/>
              </a:xfrm>
              <a:custGeom>
                <a:avLst/>
                <a:gdLst>
                  <a:gd name="T0" fmla="*/ 86 w 86"/>
                  <a:gd name="T1" fmla="*/ 43 h 86"/>
                  <a:gd name="T2" fmla="*/ 43 w 86"/>
                  <a:gd name="T3" fmla="*/ 86 h 86"/>
                  <a:gd name="T4" fmla="*/ 0 w 86"/>
                  <a:gd name="T5" fmla="*/ 43 h 86"/>
                  <a:gd name="T6" fmla="*/ 43 w 86"/>
                  <a:gd name="T7" fmla="*/ 0 h 86"/>
                  <a:gd name="T8" fmla="*/ 86 w 86"/>
                  <a:gd name="T9" fmla="*/ 43 h 86"/>
                </a:gdLst>
                <a:ahLst/>
                <a:cxnLst>
                  <a:cxn ang="0">
                    <a:pos x="T0" y="T1"/>
                  </a:cxn>
                  <a:cxn ang="0">
                    <a:pos x="T2" y="T3"/>
                  </a:cxn>
                  <a:cxn ang="0">
                    <a:pos x="T4" y="T5"/>
                  </a:cxn>
                  <a:cxn ang="0">
                    <a:pos x="T6" y="T7"/>
                  </a:cxn>
                  <a:cxn ang="0">
                    <a:pos x="T8" y="T9"/>
                  </a:cxn>
                </a:cxnLst>
                <a:rect l="0" t="0" r="r" b="b"/>
                <a:pathLst>
                  <a:path w="86" h="86">
                    <a:moveTo>
                      <a:pt x="86" y="43"/>
                    </a:moveTo>
                    <a:cubicBezTo>
                      <a:pt x="86" y="67"/>
                      <a:pt x="67" y="86"/>
                      <a:pt x="43" y="86"/>
                    </a:cubicBezTo>
                    <a:cubicBezTo>
                      <a:pt x="19" y="86"/>
                      <a:pt x="0" y="67"/>
                      <a:pt x="0" y="43"/>
                    </a:cubicBezTo>
                    <a:cubicBezTo>
                      <a:pt x="0" y="19"/>
                      <a:pt x="20" y="0"/>
                      <a:pt x="43" y="0"/>
                    </a:cubicBezTo>
                    <a:cubicBezTo>
                      <a:pt x="67" y="0"/>
                      <a:pt x="86" y="19"/>
                      <a:pt x="86" y="43"/>
                    </a:cubicBezTo>
                    <a:close/>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54"/>
              <p:cNvSpPr>
                <a:spLocks noEditPoints="1"/>
              </p:cNvSpPr>
              <p:nvPr/>
            </p:nvSpPr>
            <p:spPr bwMode="auto">
              <a:xfrm>
                <a:off x="4511409" y="4838743"/>
                <a:ext cx="100991" cy="100991"/>
              </a:xfrm>
              <a:custGeom>
                <a:avLst/>
                <a:gdLst>
                  <a:gd name="T0" fmla="*/ 26 w 32"/>
                  <a:gd name="T1" fmla="*/ 32 h 32"/>
                  <a:gd name="T2" fmla="*/ 7 w 32"/>
                  <a:gd name="T3" fmla="*/ 32 h 32"/>
                  <a:gd name="T4" fmla="*/ 0 w 32"/>
                  <a:gd name="T5" fmla="*/ 26 h 32"/>
                  <a:gd name="T6" fmla="*/ 0 w 32"/>
                  <a:gd name="T7" fmla="*/ 7 h 32"/>
                  <a:gd name="T8" fmla="*/ 7 w 32"/>
                  <a:gd name="T9" fmla="*/ 0 h 32"/>
                  <a:gd name="T10" fmla="*/ 26 w 32"/>
                  <a:gd name="T11" fmla="*/ 0 h 32"/>
                  <a:gd name="T12" fmla="*/ 32 w 32"/>
                  <a:gd name="T13" fmla="*/ 7 h 32"/>
                  <a:gd name="T14" fmla="*/ 32 w 32"/>
                  <a:gd name="T15" fmla="*/ 26 h 32"/>
                  <a:gd name="T16" fmla="*/ 26 w 32"/>
                  <a:gd name="T17" fmla="*/ 32 h 32"/>
                  <a:gd name="T18" fmla="*/ 7 w 32"/>
                  <a:gd name="T19" fmla="*/ 2 h 32"/>
                  <a:gd name="T20" fmla="*/ 2 w 32"/>
                  <a:gd name="T21" fmla="*/ 7 h 32"/>
                  <a:gd name="T22" fmla="*/ 2 w 32"/>
                  <a:gd name="T23" fmla="*/ 26 h 32"/>
                  <a:gd name="T24" fmla="*/ 7 w 32"/>
                  <a:gd name="T25" fmla="*/ 31 h 32"/>
                  <a:gd name="T26" fmla="*/ 26 w 32"/>
                  <a:gd name="T27" fmla="*/ 31 h 32"/>
                  <a:gd name="T28" fmla="*/ 31 w 32"/>
                  <a:gd name="T29" fmla="*/ 26 h 32"/>
                  <a:gd name="T30" fmla="*/ 31 w 32"/>
                  <a:gd name="T31" fmla="*/ 7 h 32"/>
                  <a:gd name="T32" fmla="*/ 26 w 32"/>
                  <a:gd name="T33" fmla="*/ 2 h 32"/>
                  <a:gd name="T34" fmla="*/ 7 w 32"/>
                  <a:gd name="T35"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32">
                    <a:moveTo>
                      <a:pt x="26" y="32"/>
                    </a:moveTo>
                    <a:cubicBezTo>
                      <a:pt x="7" y="32"/>
                      <a:pt x="7" y="32"/>
                      <a:pt x="7" y="32"/>
                    </a:cubicBezTo>
                    <a:cubicBezTo>
                      <a:pt x="3" y="32"/>
                      <a:pt x="0" y="29"/>
                      <a:pt x="0" y="26"/>
                    </a:cubicBezTo>
                    <a:cubicBezTo>
                      <a:pt x="0" y="7"/>
                      <a:pt x="0" y="7"/>
                      <a:pt x="0" y="7"/>
                    </a:cubicBezTo>
                    <a:cubicBezTo>
                      <a:pt x="0" y="3"/>
                      <a:pt x="3" y="0"/>
                      <a:pt x="7" y="0"/>
                    </a:cubicBezTo>
                    <a:cubicBezTo>
                      <a:pt x="26" y="0"/>
                      <a:pt x="26" y="0"/>
                      <a:pt x="26" y="0"/>
                    </a:cubicBezTo>
                    <a:cubicBezTo>
                      <a:pt x="30" y="0"/>
                      <a:pt x="32" y="3"/>
                      <a:pt x="32" y="7"/>
                    </a:cubicBezTo>
                    <a:cubicBezTo>
                      <a:pt x="32" y="26"/>
                      <a:pt x="32" y="26"/>
                      <a:pt x="32" y="26"/>
                    </a:cubicBezTo>
                    <a:cubicBezTo>
                      <a:pt x="32" y="30"/>
                      <a:pt x="30" y="32"/>
                      <a:pt x="26" y="32"/>
                    </a:cubicBezTo>
                    <a:close/>
                    <a:moveTo>
                      <a:pt x="7" y="2"/>
                    </a:moveTo>
                    <a:cubicBezTo>
                      <a:pt x="4" y="2"/>
                      <a:pt x="2" y="4"/>
                      <a:pt x="2" y="7"/>
                    </a:cubicBezTo>
                    <a:cubicBezTo>
                      <a:pt x="2" y="26"/>
                      <a:pt x="2" y="26"/>
                      <a:pt x="2" y="26"/>
                    </a:cubicBezTo>
                    <a:cubicBezTo>
                      <a:pt x="2" y="29"/>
                      <a:pt x="4" y="31"/>
                      <a:pt x="7" y="31"/>
                    </a:cubicBezTo>
                    <a:cubicBezTo>
                      <a:pt x="26" y="31"/>
                      <a:pt x="26" y="31"/>
                      <a:pt x="26" y="31"/>
                    </a:cubicBezTo>
                    <a:cubicBezTo>
                      <a:pt x="29" y="31"/>
                      <a:pt x="31" y="29"/>
                      <a:pt x="31" y="26"/>
                    </a:cubicBezTo>
                    <a:cubicBezTo>
                      <a:pt x="31" y="7"/>
                      <a:pt x="31" y="7"/>
                      <a:pt x="31" y="7"/>
                    </a:cubicBezTo>
                    <a:cubicBezTo>
                      <a:pt x="31" y="4"/>
                      <a:pt x="29" y="2"/>
                      <a:pt x="26" y="2"/>
                    </a:cubicBezTo>
                    <a:lnTo>
                      <a:pt x="7" y="2"/>
                    </a:lnTo>
                    <a:close/>
                  </a:path>
                </a:pathLst>
              </a:custGeom>
              <a:solidFill>
                <a:srgbClr val="8E8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6" name="Group 45"/>
            <p:cNvGrpSpPr/>
            <p:nvPr/>
          </p:nvGrpSpPr>
          <p:grpSpPr>
            <a:xfrm>
              <a:off x="4444966" y="200025"/>
              <a:ext cx="168524" cy="92532"/>
              <a:chOff x="4444966" y="200025"/>
              <a:chExt cx="168524" cy="92532"/>
            </a:xfrm>
          </p:grpSpPr>
          <p:sp>
            <p:nvSpPr>
              <p:cNvPr id="47" name="Oval 18"/>
              <p:cNvSpPr>
                <a:spLocks noChangeArrowheads="1"/>
              </p:cNvSpPr>
              <p:nvPr/>
            </p:nvSpPr>
            <p:spPr bwMode="auto">
              <a:xfrm>
                <a:off x="4444966" y="233001"/>
                <a:ext cx="34551" cy="34551"/>
              </a:xfrm>
              <a:prstGeom prst="ellipse">
                <a:avLst/>
              </a:prstGeom>
              <a:solidFill>
                <a:srgbClr val="3536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48" name="Group 47"/>
              <p:cNvGrpSpPr/>
              <p:nvPr/>
            </p:nvGrpSpPr>
            <p:grpSpPr>
              <a:xfrm>
                <a:off x="4520950" y="200025"/>
                <a:ext cx="92540" cy="92532"/>
                <a:chOff x="4520950" y="200025"/>
                <a:chExt cx="92540" cy="92532"/>
              </a:xfrm>
            </p:grpSpPr>
            <p:sp>
              <p:nvSpPr>
                <p:cNvPr id="49" name="Oval 15"/>
                <p:cNvSpPr>
                  <a:spLocks noChangeArrowheads="1"/>
                </p:cNvSpPr>
                <p:nvPr/>
              </p:nvSpPr>
              <p:spPr bwMode="auto">
                <a:xfrm>
                  <a:off x="4553932" y="233003"/>
                  <a:ext cx="26577" cy="26577"/>
                </a:xfrm>
                <a:prstGeom prst="ellipse">
                  <a:avLst/>
                </a:prstGeom>
              </p:spPr>
              <p:txBody>
                <a:bodyPr vert="horz" wrap="square" lIns="91440" tIns="45720" rIns="91440" bIns="45720" numCol="1" anchor="t" anchorCtr="0" compatLnSpc="1">
                  <a:prstTxWarp prst="textNoShape">
                    <a:avLst/>
                  </a:prstTxWarp>
                </a:bodyPr>
                <a:lstStyle/>
                <a:p>
                  <a:endParaRPr lang="en-US"/>
                </a:p>
              </p:txBody>
            </p:sp>
            <p:sp>
              <p:nvSpPr>
                <p:cNvPr id="50" name="Oval 16"/>
                <p:cNvSpPr>
                  <a:spLocks noChangeArrowheads="1"/>
                </p:cNvSpPr>
                <p:nvPr/>
              </p:nvSpPr>
              <p:spPr bwMode="auto">
                <a:xfrm>
                  <a:off x="4520950" y="200025"/>
                  <a:ext cx="92540" cy="92532"/>
                </a:xfrm>
                <a:prstGeom prst="ellipse">
                  <a:avLst/>
                </a:prstGeom>
                <a:solidFill>
                  <a:srgbClr val="2A2A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Oval 16"/>
                <p:cNvSpPr>
                  <a:spLocks noChangeArrowheads="1"/>
                </p:cNvSpPr>
                <p:nvPr/>
              </p:nvSpPr>
              <p:spPr bwMode="auto">
                <a:xfrm>
                  <a:off x="4537268" y="216342"/>
                  <a:ext cx="59904" cy="59899"/>
                </a:xfrm>
                <a:prstGeom prst="ellipse">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Oval 16"/>
                <p:cNvSpPr>
                  <a:spLocks noChangeArrowheads="1"/>
                </p:cNvSpPr>
                <p:nvPr/>
              </p:nvSpPr>
              <p:spPr bwMode="auto">
                <a:xfrm>
                  <a:off x="4558076" y="237147"/>
                  <a:ext cx="18288" cy="18288"/>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grpSp>
      <p:sp>
        <p:nvSpPr>
          <p:cNvPr id="9" name="Text Placeholder 8"/>
          <p:cNvSpPr>
            <a:spLocks noGrp="1"/>
          </p:cNvSpPr>
          <p:nvPr>
            <p:ph type="body" sz="half" idx="2"/>
          </p:nvPr>
        </p:nvSpPr>
        <p:spPr/>
        <p:txBody>
          <a:bodyPr/>
          <a:lstStyle/>
          <a:p>
            <a:r>
              <a:rPr lang="en-US"/>
              <a:t>Enter your subhead line here</a:t>
            </a:r>
            <a:endParaRPr lang="en-US" dirty="0"/>
          </a:p>
        </p:txBody>
      </p:sp>
      <p:sp>
        <p:nvSpPr>
          <p:cNvPr id="6" name="Title 5"/>
          <p:cNvSpPr>
            <a:spLocks noGrp="1"/>
          </p:cNvSpPr>
          <p:nvPr>
            <p:ph type="title"/>
          </p:nvPr>
        </p:nvSpPr>
        <p:spPr/>
        <p:txBody>
          <a:bodyPr/>
          <a:lstStyle/>
          <a:p>
            <a:r>
              <a:rPr lang="en-US"/>
              <a:t>Mockups Layouts</a:t>
            </a:r>
            <a:endParaRPr lang="en-US" dirty="0"/>
          </a:p>
        </p:txBody>
      </p:sp>
      <p:sp>
        <p:nvSpPr>
          <p:cNvPr id="5" name="Picture Placeholder 4"/>
          <p:cNvSpPr>
            <a:spLocks noGrp="1"/>
          </p:cNvSpPr>
          <p:nvPr>
            <p:ph type="pic" sz="quarter" idx="33"/>
          </p:nvPr>
        </p:nvSpPr>
        <p:spPr/>
      </p:sp>
      <p:sp>
        <p:nvSpPr>
          <p:cNvPr id="7" name="Picture Placeholder 6"/>
          <p:cNvSpPr>
            <a:spLocks noGrp="1"/>
          </p:cNvSpPr>
          <p:nvPr>
            <p:ph type="pic" sz="quarter" idx="34"/>
          </p:nvPr>
        </p:nvSpPr>
        <p:spPr/>
      </p:sp>
      <p:grpSp>
        <p:nvGrpSpPr>
          <p:cNvPr id="100" name="Group 99"/>
          <p:cNvGrpSpPr/>
          <p:nvPr/>
        </p:nvGrpSpPr>
        <p:grpSpPr>
          <a:xfrm>
            <a:off x="2362200" y="2368544"/>
            <a:ext cx="1259518" cy="2534076"/>
            <a:chOff x="3505200" y="431800"/>
            <a:chExt cx="2127250" cy="4279900"/>
          </a:xfrm>
          <a:effectLst>
            <a:reflection blurRad="6350" stA="9000" endPos="35000" dir="5400000" sy="-100000" algn="bl" rotWithShape="0"/>
          </a:effectLst>
        </p:grpSpPr>
        <p:sp>
          <p:nvSpPr>
            <p:cNvPr id="101" name="Freeform 5"/>
            <p:cNvSpPr>
              <a:spLocks/>
            </p:cNvSpPr>
            <p:nvPr/>
          </p:nvSpPr>
          <p:spPr bwMode="auto">
            <a:xfrm>
              <a:off x="3505200" y="431800"/>
              <a:ext cx="2127250" cy="4279900"/>
            </a:xfrm>
            <a:custGeom>
              <a:avLst/>
              <a:gdLst>
                <a:gd name="T0" fmla="*/ 564 w 564"/>
                <a:gd name="T1" fmla="*/ 81 h 1139"/>
                <a:gd name="T2" fmla="*/ 480 w 564"/>
                <a:gd name="T3" fmla="*/ 0 h 1139"/>
                <a:gd name="T4" fmla="*/ 84 w 564"/>
                <a:gd name="T5" fmla="*/ 0 h 1139"/>
                <a:gd name="T6" fmla="*/ 0 w 564"/>
                <a:gd name="T7" fmla="*/ 81 h 1139"/>
                <a:gd name="T8" fmla="*/ 0 w 564"/>
                <a:gd name="T9" fmla="*/ 1058 h 1139"/>
                <a:gd name="T10" fmla="*/ 84 w 564"/>
                <a:gd name="T11" fmla="*/ 1139 h 1139"/>
                <a:gd name="T12" fmla="*/ 480 w 564"/>
                <a:gd name="T13" fmla="*/ 1139 h 1139"/>
                <a:gd name="T14" fmla="*/ 564 w 564"/>
                <a:gd name="T15" fmla="*/ 1058 h 1139"/>
                <a:gd name="T16" fmla="*/ 564 w 564"/>
                <a:gd name="T17" fmla="*/ 8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4" h="1139">
                  <a:moveTo>
                    <a:pt x="564" y="81"/>
                  </a:moveTo>
                  <a:cubicBezTo>
                    <a:pt x="564" y="36"/>
                    <a:pt x="526" y="0"/>
                    <a:pt x="480" y="0"/>
                  </a:cubicBezTo>
                  <a:cubicBezTo>
                    <a:pt x="84" y="0"/>
                    <a:pt x="84" y="0"/>
                    <a:pt x="84" y="0"/>
                  </a:cubicBezTo>
                  <a:cubicBezTo>
                    <a:pt x="38" y="0"/>
                    <a:pt x="0" y="36"/>
                    <a:pt x="0" y="81"/>
                  </a:cubicBezTo>
                  <a:cubicBezTo>
                    <a:pt x="0" y="1058"/>
                    <a:pt x="0" y="1058"/>
                    <a:pt x="0" y="1058"/>
                  </a:cubicBezTo>
                  <a:cubicBezTo>
                    <a:pt x="0" y="1103"/>
                    <a:pt x="38" y="1139"/>
                    <a:pt x="84" y="1139"/>
                  </a:cubicBezTo>
                  <a:cubicBezTo>
                    <a:pt x="480" y="1139"/>
                    <a:pt x="480" y="1139"/>
                    <a:pt x="480" y="1139"/>
                  </a:cubicBezTo>
                  <a:cubicBezTo>
                    <a:pt x="526" y="1139"/>
                    <a:pt x="564" y="1103"/>
                    <a:pt x="564" y="1058"/>
                  </a:cubicBezTo>
                  <a:cubicBezTo>
                    <a:pt x="564" y="81"/>
                    <a:pt x="564" y="81"/>
                    <a:pt x="564" y="81"/>
                  </a:cubicBezTo>
                </a:path>
              </a:pathLst>
            </a:custGeom>
            <a:gradFill flip="none" rotWithShape="1">
              <a:gsLst>
                <a:gs pos="0">
                  <a:schemeClr val="tx2">
                    <a:lumMod val="50000"/>
                    <a:lumOff val="50000"/>
                    <a:tint val="66000"/>
                    <a:satMod val="160000"/>
                  </a:schemeClr>
                </a:gs>
                <a:gs pos="50000">
                  <a:schemeClr val="tx2">
                    <a:lumMod val="50000"/>
                    <a:lumOff val="50000"/>
                    <a:tint val="44500"/>
                    <a:satMod val="160000"/>
                  </a:schemeClr>
                </a:gs>
                <a:gs pos="100000">
                  <a:schemeClr val="tx2">
                    <a:lumMod val="50000"/>
                    <a:lumOff val="50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6"/>
            <p:cNvSpPr>
              <a:spLocks/>
            </p:cNvSpPr>
            <p:nvPr/>
          </p:nvSpPr>
          <p:spPr bwMode="auto">
            <a:xfrm>
              <a:off x="3530600" y="454025"/>
              <a:ext cx="2078038" cy="4227513"/>
            </a:xfrm>
            <a:custGeom>
              <a:avLst/>
              <a:gdLst>
                <a:gd name="T0" fmla="*/ 551 w 551"/>
                <a:gd name="T1" fmla="*/ 1051 h 1125"/>
                <a:gd name="T2" fmla="*/ 474 w 551"/>
                <a:gd name="T3" fmla="*/ 1125 h 1125"/>
                <a:gd name="T4" fmla="*/ 77 w 551"/>
                <a:gd name="T5" fmla="*/ 1125 h 1125"/>
                <a:gd name="T6" fmla="*/ 0 w 551"/>
                <a:gd name="T7" fmla="*/ 1051 h 1125"/>
                <a:gd name="T8" fmla="*/ 0 w 551"/>
                <a:gd name="T9" fmla="*/ 75 h 1125"/>
                <a:gd name="T10" fmla="*/ 77 w 551"/>
                <a:gd name="T11" fmla="*/ 0 h 1125"/>
                <a:gd name="T12" fmla="*/ 474 w 551"/>
                <a:gd name="T13" fmla="*/ 0 h 1125"/>
                <a:gd name="T14" fmla="*/ 551 w 551"/>
                <a:gd name="T15" fmla="*/ 75 h 1125"/>
                <a:gd name="T16" fmla="*/ 551 w 551"/>
                <a:gd name="T17" fmla="*/ 1051 h 1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1" h="1125">
                  <a:moveTo>
                    <a:pt x="551" y="1051"/>
                  </a:moveTo>
                  <a:cubicBezTo>
                    <a:pt x="551" y="1092"/>
                    <a:pt x="517" y="1125"/>
                    <a:pt x="474" y="1125"/>
                  </a:cubicBezTo>
                  <a:cubicBezTo>
                    <a:pt x="77" y="1125"/>
                    <a:pt x="77" y="1125"/>
                    <a:pt x="77" y="1125"/>
                  </a:cubicBezTo>
                  <a:cubicBezTo>
                    <a:pt x="35" y="1125"/>
                    <a:pt x="0" y="1092"/>
                    <a:pt x="0" y="1051"/>
                  </a:cubicBezTo>
                  <a:cubicBezTo>
                    <a:pt x="0" y="75"/>
                    <a:pt x="0" y="75"/>
                    <a:pt x="0" y="75"/>
                  </a:cubicBezTo>
                  <a:cubicBezTo>
                    <a:pt x="0" y="33"/>
                    <a:pt x="34" y="0"/>
                    <a:pt x="77" y="0"/>
                  </a:cubicBezTo>
                  <a:cubicBezTo>
                    <a:pt x="474" y="0"/>
                    <a:pt x="474" y="0"/>
                    <a:pt x="474" y="0"/>
                  </a:cubicBezTo>
                  <a:cubicBezTo>
                    <a:pt x="516" y="0"/>
                    <a:pt x="551" y="33"/>
                    <a:pt x="551" y="75"/>
                  </a:cubicBezTo>
                  <a:cubicBezTo>
                    <a:pt x="551" y="1051"/>
                    <a:pt x="551" y="1051"/>
                    <a:pt x="551" y="1051"/>
                  </a:cubicBezTo>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7"/>
            <p:cNvSpPr>
              <a:spLocks/>
            </p:cNvSpPr>
            <p:nvPr/>
          </p:nvSpPr>
          <p:spPr bwMode="auto">
            <a:xfrm>
              <a:off x="3579813" y="973138"/>
              <a:ext cx="1979613" cy="3251200"/>
            </a:xfrm>
            <a:custGeom>
              <a:avLst/>
              <a:gdLst>
                <a:gd name="T0" fmla="*/ 1247 w 1247"/>
                <a:gd name="T1" fmla="*/ 2048 h 2048"/>
                <a:gd name="T2" fmla="*/ 0 w 1247"/>
                <a:gd name="T3" fmla="*/ 2048 h 2048"/>
                <a:gd name="T4" fmla="*/ 0 w 1247"/>
                <a:gd name="T5" fmla="*/ 2 h 2048"/>
                <a:gd name="T6" fmla="*/ 1247 w 1247"/>
                <a:gd name="T7" fmla="*/ 0 h 2048"/>
                <a:gd name="T8" fmla="*/ 1247 w 1247"/>
                <a:gd name="T9" fmla="*/ 2048 h 2048"/>
              </a:gdLst>
              <a:ahLst/>
              <a:cxnLst>
                <a:cxn ang="0">
                  <a:pos x="T0" y="T1"/>
                </a:cxn>
                <a:cxn ang="0">
                  <a:pos x="T2" y="T3"/>
                </a:cxn>
                <a:cxn ang="0">
                  <a:pos x="T4" y="T5"/>
                </a:cxn>
                <a:cxn ang="0">
                  <a:pos x="T6" y="T7"/>
                </a:cxn>
                <a:cxn ang="0">
                  <a:pos x="T8" y="T9"/>
                </a:cxn>
              </a:cxnLst>
              <a:rect l="0" t="0" r="r" b="b"/>
              <a:pathLst>
                <a:path w="1247" h="2048">
                  <a:moveTo>
                    <a:pt x="1247" y="2048"/>
                  </a:moveTo>
                  <a:lnTo>
                    <a:pt x="0" y="2048"/>
                  </a:lnTo>
                  <a:lnTo>
                    <a:pt x="0" y="2"/>
                  </a:lnTo>
                  <a:lnTo>
                    <a:pt x="1247" y="0"/>
                  </a:lnTo>
                  <a:lnTo>
                    <a:pt x="1247" y="2048"/>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8"/>
            <p:cNvSpPr>
              <a:spLocks/>
            </p:cNvSpPr>
            <p:nvPr/>
          </p:nvSpPr>
          <p:spPr bwMode="auto">
            <a:xfrm>
              <a:off x="3579813" y="973138"/>
              <a:ext cx="1979613" cy="3251200"/>
            </a:xfrm>
            <a:custGeom>
              <a:avLst/>
              <a:gdLst>
                <a:gd name="T0" fmla="*/ 1247 w 1247"/>
                <a:gd name="T1" fmla="*/ 2048 h 2048"/>
                <a:gd name="T2" fmla="*/ 0 w 1247"/>
                <a:gd name="T3" fmla="*/ 2048 h 2048"/>
                <a:gd name="T4" fmla="*/ 0 w 1247"/>
                <a:gd name="T5" fmla="*/ 2 h 2048"/>
                <a:gd name="T6" fmla="*/ 1247 w 1247"/>
                <a:gd name="T7" fmla="*/ 0 h 2048"/>
                <a:gd name="T8" fmla="*/ 1247 w 1247"/>
                <a:gd name="T9" fmla="*/ 2048 h 2048"/>
              </a:gdLst>
              <a:ahLst/>
              <a:cxnLst>
                <a:cxn ang="0">
                  <a:pos x="T0" y="T1"/>
                </a:cxn>
                <a:cxn ang="0">
                  <a:pos x="T2" y="T3"/>
                </a:cxn>
                <a:cxn ang="0">
                  <a:pos x="T4" y="T5"/>
                </a:cxn>
                <a:cxn ang="0">
                  <a:pos x="T6" y="T7"/>
                </a:cxn>
                <a:cxn ang="0">
                  <a:pos x="T8" y="T9"/>
                </a:cxn>
              </a:cxnLst>
              <a:rect l="0" t="0" r="r" b="b"/>
              <a:pathLst>
                <a:path w="1247" h="2048">
                  <a:moveTo>
                    <a:pt x="1247" y="2048"/>
                  </a:moveTo>
                  <a:lnTo>
                    <a:pt x="0" y="2048"/>
                  </a:lnTo>
                  <a:lnTo>
                    <a:pt x="0" y="2"/>
                  </a:lnTo>
                  <a:lnTo>
                    <a:pt x="1247" y="0"/>
                  </a:lnTo>
                  <a:lnTo>
                    <a:pt x="1247" y="20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Oval 9"/>
            <p:cNvSpPr>
              <a:spLocks noChangeArrowheads="1"/>
            </p:cNvSpPr>
            <p:nvPr/>
          </p:nvSpPr>
          <p:spPr bwMode="auto">
            <a:xfrm>
              <a:off x="4221163" y="706438"/>
              <a:ext cx="74613" cy="71438"/>
            </a:xfrm>
            <a:prstGeom prst="ellipse">
              <a:avLst/>
            </a:prstGeom>
            <a:solidFill>
              <a:srgbClr val="7C7979"/>
            </a:solidFill>
            <a:ln>
              <a:noFill/>
            </a:ln>
            <a:effectLst>
              <a:innerShdw blurRad="114300">
                <a:prstClr val="black"/>
              </a:inn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Oval 10"/>
            <p:cNvSpPr>
              <a:spLocks noChangeArrowheads="1"/>
            </p:cNvSpPr>
            <p:nvPr/>
          </p:nvSpPr>
          <p:spPr bwMode="auto">
            <a:xfrm>
              <a:off x="4240213" y="720725"/>
              <a:ext cx="38100" cy="41275"/>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6"/>
            <p:cNvSpPr>
              <a:spLocks/>
            </p:cNvSpPr>
            <p:nvPr/>
          </p:nvSpPr>
          <p:spPr bwMode="auto">
            <a:xfrm>
              <a:off x="4629150" y="973138"/>
              <a:ext cx="930275" cy="2460625"/>
            </a:xfrm>
            <a:custGeom>
              <a:avLst/>
              <a:gdLst>
                <a:gd name="T0" fmla="*/ 586 w 586"/>
                <a:gd name="T1" fmla="*/ 0 h 1550"/>
                <a:gd name="T2" fmla="*/ 0 w 586"/>
                <a:gd name="T3" fmla="*/ 0 h 1550"/>
                <a:gd name="T4" fmla="*/ 586 w 586"/>
                <a:gd name="T5" fmla="*/ 1550 h 1550"/>
                <a:gd name="T6" fmla="*/ 586 w 586"/>
                <a:gd name="T7" fmla="*/ 0 h 1550"/>
              </a:gdLst>
              <a:ahLst/>
              <a:cxnLst>
                <a:cxn ang="0">
                  <a:pos x="T0" y="T1"/>
                </a:cxn>
                <a:cxn ang="0">
                  <a:pos x="T2" y="T3"/>
                </a:cxn>
                <a:cxn ang="0">
                  <a:pos x="T4" y="T5"/>
                </a:cxn>
                <a:cxn ang="0">
                  <a:pos x="T6" y="T7"/>
                </a:cxn>
              </a:cxnLst>
              <a:rect l="0" t="0" r="r" b="b"/>
              <a:pathLst>
                <a:path w="586" h="1550">
                  <a:moveTo>
                    <a:pt x="586" y="0"/>
                  </a:moveTo>
                  <a:lnTo>
                    <a:pt x="0" y="0"/>
                  </a:lnTo>
                  <a:lnTo>
                    <a:pt x="586" y="1550"/>
                  </a:lnTo>
                  <a:lnTo>
                    <a:pt x="586" y="0"/>
                  </a:lnTo>
                  <a:close/>
                </a:path>
              </a:pathLst>
            </a:custGeom>
            <a:solidFill>
              <a:srgbClr val="5A5A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7"/>
            <p:cNvSpPr>
              <a:spLocks/>
            </p:cNvSpPr>
            <p:nvPr/>
          </p:nvSpPr>
          <p:spPr bwMode="auto">
            <a:xfrm>
              <a:off x="4629150" y="973138"/>
              <a:ext cx="930275" cy="2460625"/>
            </a:xfrm>
            <a:custGeom>
              <a:avLst/>
              <a:gdLst>
                <a:gd name="T0" fmla="*/ 586 w 586"/>
                <a:gd name="T1" fmla="*/ 0 h 1550"/>
                <a:gd name="T2" fmla="*/ 0 w 586"/>
                <a:gd name="T3" fmla="*/ 0 h 1550"/>
                <a:gd name="T4" fmla="*/ 586 w 586"/>
                <a:gd name="T5" fmla="*/ 1550 h 1550"/>
                <a:gd name="T6" fmla="*/ 586 w 586"/>
                <a:gd name="T7" fmla="*/ 0 h 1550"/>
              </a:gdLst>
              <a:ahLst/>
              <a:cxnLst>
                <a:cxn ang="0">
                  <a:pos x="T0" y="T1"/>
                </a:cxn>
                <a:cxn ang="0">
                  <a:pos x="T2" y="T3"/>
                </a:cxn>
                <a:cxn ang="0">
                  <a:pos x="T4" y="T5"/>
                </a:cxn>
                <a:cxn ang="0">
                  <a:pos x="T6" y="T7"/>
                </a:cxn>
              </a:cxnLst>
              <a:rect l="0" t="0" r="r" b="b"/>
              <a:pathLst>
                <a:path w="586" h="1550">
                  <a:moveTo>
                    <a:pt x="586" y="0"/>
                  </a:moveTo>
                  <a:lnTo>
                    <a:pt x="0" y="0"/>
                  </a:lnTo>
                  <a:lnTo>
                    <a:pt x="586" y="1550"/>
                  </a:lnTo>
                  <a:lnTo>
                    <a:pt x="5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22"/>
            <p:cNvSpPr>
              <a:spLocks/>
            </p:cNvSpPr>
            <p:nvPr/>
          </p:nvSpPr>
          <p:spPr bwMode="auto">
            <a:xfrm>
              <a:off x="4421188" y="4271963"/>
              <a:ext cx="323850" cy="320675"/>
            </a:xfrm>
            <a:custGeom>
              <a:avLst/>
              <a:gdLst>
                <a:gd name="T0" fmla="*/ 86 w 86"/>
                <a:gd name="T1" fmla="*/ 43 h 85"/>
                <a:gd name="T2" fmla="*/ 43 w 86"/>
                <a:gd name="T3" fmla="*/ 85 h 85"/>
                <a:gd name="T4" fmla="*/ 0 w 86"/>
                <a:gd name="T5" fmla="*/ 43 h 85"/>
                <a:gd name="T6" fmla="*/ 43 w 86"/>
                <a:gd name="T7" fmla="*/ 1 h 85"/>
                <a:gd name="T8" fmla="*/ 86 w 86"/>
                <a:gd name="T9" fmla="*/ 43 h 85"/>
              </a:gdLst>
              <a:ahLst/>
              <a:cxnLst>
                <a:cxn ang="0">
                  <a:pos x="T0" y="T1"/>
                </a:cxn>
                <a:cxn ang="0">
                  <a:pos x="T2" y="T3"/>
                </a:cxn>
                <a:cxn ang="0">
                  <a:pos x="T4" y="T5"/>
                </a:cxn>
                <a:cxn ang="0">
                  <a:pos x="T6" y="T7"/>
                </a:cxn>
                <a:cxn ang="0">
                  <a:pos x="T8" y="T9"/>
                </a:cxn>
              </a:cxnLst>
              <a:rect l="0" t="0" r="r" b="b"/>
              <a:pathLst>
                <a:path w="86" h="85">
                  <a:moveTo>
                    <a:pt x="86" y="43"/>
                  </a:moveTo>
                  <a:cubicBezTo>
                    <a:pt x="86" y="66"/>
                    <a:pt x="67" y="85"/>
                    <a:pt x="43" y="85"/>
                  </a:cubicBezTo>
                  <a:cubicBezTo>
                    <a:pt x="19" y="85"/>
                    <a:pt x="0" y="66"/>
                    <a:pt x="0" y="43"/>
                  </a:cubicBezTo>
                  <a:cubicBezTo>
                    <a:pt x="0" y="19"/>
                    <a:pt x="19" y="0"/>
                    <a:pt x="43" y="1"/>
                  </a:cubicBezTo>
                  <a:cubicBezTo>
                    <a:pt x="67" y="1"/>
                    <a:pt x="86" y="19"/>
                    <a:pt x="86" y="43"/>
                  </a:cubicBezTo>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Oval 23"/>
            <p:cNvSpPr>
              <a:spLocks noChangeArrowheads="1"/>
            </p:cNvSpPr>
            <p:nvPr/>
          </p:nvSpPr>
          <p:spPr bwMode="auto">
            <a:xfrm>
              <a:off x="4432300" y="4287838"/>
              <a:ext cx="301625" cy="293688"/>
            </a:xfrm>
            <a:prstGeom prst="ellipse">
              <a:avLst/>
            </a:pr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54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25"/>
            <p:cNvSpPr>
              <a:spLocks noEditPoints="1"/>
            </p:cNvSpPr>
            <p:nvPr/>
          </p:nvSpPr>
          <p:spPr bwMode="auto">
            <a:xfrm>
              <a:off x="4522788" y="4378325"/>
              <a:ext cx="112713" cy="112713"/>
            </a:xfrm>
            <a:custGeom>
              <a:avLst/>
              <a:gdLst>
                <a:gd name="T0" fmla="*/ 24 w 30"/>
                <a:gd name="T1" fmla="*/ 30 h 30"/>
                <a:gd name="T2" fmla="*/ 6 w 30"/>
                <a:gd name="T3" fmla="*/ 30 h 30"/>
                <a:gd name="T4" fmla="*/ 0 w 30"/>
                <a:gd name="T5" fmla="*/ 24 h 30"/>
                <a:gd name="T6" fmla="*/ 0 w 30"/>
                <a:gd name="T7" fmla="*/ 6 h 30"/>
                <a:gd name="T8" fmla="*/ 6 w 30"/>
                <a:gd name="T9" fmla="*/ 0 h 30"/>
                <a:gd name="T10" fmla="*/ 24 w 30"/>
                <a:gd name="T11" fmla="*/ 0 h 30"/>
                <a:gd name="T12" fmla="*/ 30 w 30"/>
                <a:gd name="T13" fmla="*/ 6 h 30"/>
                <a:gd name="T14" fmla="*/ 30 w 30"/>
                <a:gd name="T15" fmla="*/ 24 h 30"/>
                <a:gd name="T16" fmla="*/ 24 w 30"/>
                <a:gd name="T17" fmla="*/ 30 h 30"/>
                <a:gd name="T18" fmla="*/ 6 w 30"/>
                <a:gd name="T19" fmla="*/ 2 h 30"/>
                <a:gd name="T20" fmla="*/ 2 w 30"/>
                <a:gd name="T21" fmla="*/ 6 h 30"/>
                <a:gd name="T22" fmla="*/ 2 w 30"/>
                <a:gd name="T23" fmla="*/ 24 h 30"/>
                <a:gd name="T24" fmla="*/ 6 w 30"/>
                <a:gd name="T25" fmla="*/ 28 h 30"/>
                <a:gd name="T26" fmla="*/ 24 w 30"/>
                <a:gd name="T27" fmla="*/ 28 h 30"/>
                <a:gd name="T28" fmla="*/ 29 w 30"/>
                <a:gd name="T29" fmla="*/ 24 h 30"/>
                <a:gd name="T30" fmla="*/ 29 w 30"/>
                <a:gd name="T31" fmla="*/ 6 h 30"/>
                <a:gd name="T32" fmla="*/ 24 w 30"/>
                <a:gd name="T33" fmla="*/ 2 h 30"/>
                <a:gd name="T34" fmla="*/ 6 w 30"/>
                <a:gd name="T35"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24" y="30"/>
                  </a:moveTo>
                  <a:cubicBezTo>
                    <a:pt x="6" y="30"/>
                    <a:pt x="6" y="30"/>
                    <a:pt x="6" y="30"/>
                  </a:cubicBezTo>
                  <a:cubicBezTo>
                    <a:pt x="3" y="30"/>
                    <a:pt x="0" y="27"/>
                    <a:pt x="0" y="24"/>
                  </a:cubicBezTo>
                  <a:cubicBezTo>
                    <a:pt x="0" y="6"/>
                    <a:pt x="0" y="6"/>
                    <a:pt x="0" y="6"/>
                  </a:cubicBezTo>
                  <a:cubicBezTo>
                    <a:pt x="0" y="3"/>
                    <a:pt x="3" y="0"/>
                    <a:pt x="6" y="0"/>
                  </a:cubicBezTo>
                  <a:cubicBezTo>
                    <a:pt x="24" y="0"/>
                    <a:pt x="24" y="0"/>
                    <a:pt x="24" y="0"/>
                  </a:cubicBezTo>
                  <a:cubicBezTo>
                    <a:pt x="28" y="0"/>
                    <a:pt x="30" y="3"/>
                    <a:pt x="30" y="6"/>
                  </a:cubicBezTo>
                  <a:cubicBezTo>
                    <a:pt x="30" y="24"/>
                    <a:pt x="30" y="24"/>
                    <a:pt x="30" y="24"/>
                  </a:cubicBezTo>
                  <a:cubicBezTo>
                    <a:pt x="30" y="27"/>
                    <a:pt x="28" y="30"/>
                    <a:pt x="24" y="30"/>
                  </a:cubicBezTo>
                  <a:close/>
                  <a:moveTo>
                    <a:pt x="6" y="2"/>
                  </a:moveTo>
                  <a:cubicBezTo>
                    <a:pt x="4" y="2"/>
                    <a:pt x="2" y="4"/>
                    <a:pt x="2" y="6"/>
                  </a:cubicBezTo>
                  <a:cubicBezTo>
                    <a:pt x="2" y="24"/>
                    <a:pt x="2" y="24"/>
                    <a:pt x="2" y="24"/>
                  </a:cubicBezTo>
                  <a:cubicBezTo>
                    <a:pt x="2" y="26"/>
                    <a:pt x="4" y="28"/>
                    <a:pt x="6" y="28"/>
                  </a:cubicBezTo>
                  <a:cubicBezTo>
                    <a:pt x="24" y="28"/>
                    <a:pt x="24" y="28"/>
                    <a:pt x="24" y="28"/>
                  </a:cubicBezTo>
                  <a:cubicBezTo>
                    <a:pt x="27" y="28"/>
                    <a:pt x="29" y="26"/>
                    <a:pt x="29" y="24"/>
                  </a:cubicBezTo>
                  <a:cubicBezTo>
                    <a:pt x="29" y="6"/>
                    <a:pt x="29" y="6"/>
                    <a:pt x="29" y="6"/>
                  </a:cubicBezTo>
                  <a:cubicBezTo>
                    <a:pt x="29" y="4"/>
                    <a:pt x="27" y="2"/>
                    <a:pt x="24" y="2"/>
                  </a:cubicBezTo>
                  <a:lnTo>
                    <a:pt x="6" y="2"/>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
            <p:cNvSpPr>
              <a:spLocks/>
            </p:cNvSpPr>
            <p:nvPr/>
          </p:nvSpPr>
          <p:spPr bwMode="auto">
            <a:xfrm>
              <a:off x="4429125" y="720725"/>
              <a:ext cx="350838" cy="41275"/>
            </a:xfrm>
            <a:custGeom>
              <a:avLst/>
              <a:gdLst>
                <a:gd name="T0" fmla="*/ 87 w 93"/>
                <a:gd name="T1" fmla="*/ 0 h 11"/>
                <a:gd name="T2" fmla="*/ 5 w 93"/>
                <a:gd name="T3" fmla="*/ 0 h 11"/>
                <a:gd name="T4" fmla="*/ 0 w 93"/>
                <a:gd name="T5" fmla="*/ 6 h 11"/>
                <a:gd name="T6" fmla="*/ 5 w 93"/>
                <a:gd name="T7" fmla="*/ 11 h 11"/>
                <a:gd name="T8" fmla="*/ 87 w 93"/>
                <a:gd name="T9" fmla="*/ 11 h 11"/>
                <a:gd name="T10" fmla="*/ 93 w 93"/>
                <a:gd name="T11" fmla="*/ 6 h 11"/>
                <a:gd name="T12" fmla="*/ 87 w 93"/>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3" h="11">
                  <a:moveTo>
                    <a:pt x="87" y="0"/>
                  </a:moveTo>
                  <a:cubicBezTo>
                    <a:pt x="5" y="0"/>
                    <a:pt x="5" y="0"/>
                    <a:pt x="5" y="0"/>
                  </a:cubicBezTo>
                  <a:cubicBezTo>
                    <a:pt x="2" y="0"/>
                    <a:pt x="0" y="3"/>
                    <a:pt x="0" y="6"/>
                  </a:cubicBezTo>
                  <a:cubicBezTo>
                    <a:pt x="0" y="8"/>
                    <a:pt x="2" y="11"/>
                    <a:pt x="5" y="11"/>
                  </a:cubicBezTo>
                  <a:cubicBezTo>
                    <a:pt x="87" y="11"/>
                    <a:pt x="87" y="11"/>
                    <a:pt x="87" y="11"/>
                  </a:cubicBezTo>
                  <a:cubicBezTo>
                    <a:pt x="90" y="11"/>
                    <a:pt x="93" y="8"/>
                    <a:pt x="93" y="6"/>
                  </a:cubicBezTo>
                  <a:cubicBezTo>
                    <a:pt x="93" y="3"/>
                    <a:pt x="90" y="0"/>
                    <a:pt x="87" y="0"/>
                  </a:cubicBezTo>
                </a:path>
              </a:pathLst>
            </a:custGeom>
            <a:gradFill flip="none" rotWithShape="1">
              <a:gsLst>
                <a:gs pos="0">
                  <a:srgbClr val="070B0A">
                    <a:tint val="66000"/>
                    <a:satMod val="160000"/>
                  </a:srgbClr>
                </a:gs>
                <a:gs pos="50000">
                  <a:srgbClr val="070B0A">
                    <a:tint val="44500"/>
                    <a:satMod val="160000"/>
                  </a:srgbClr>
                </a:gs>
                <a:gs pos="100000">
                  <a:srgbClr val="070B0A">
                    <a:tint val="23500"/>
                    <a:satMod val="160000"/>
                  </a:srgbClr>
                </a:gs>
              </a:gsLst>
              <a:lin ang="2700000" scaled="1"/>
              <a:tileRect/>
            </a:gradFill>
            <a:ln>
              <a:noFill/>
            </a:ln>
            <a:effectLst>
              <a:innerShdw blurRad="114300">
                <a:prstClr val="black"/>
              </a:innerShdw>
            </a:effectLst>
          </p:spPr>
          <p:txBody>
            <a:bodyPr vert="horz" wrap="square" lIns="91440" tIns="45720" rIns="91440" bIns="45720" numCol="1" anchor="t" anchorCtr="0" compatLnSpc="1">
              <a:prstTxWarp prst="textNoShape">
                <a:avLst/>
              </a:prstTxWarp>
            </a:bodyPr>
            <a:lstStyle/>
            <a:p>
              <a:endParaRPr lang="en-US"/>
            </a:p>
          </p:txBody>
        </p:sp>
      </p:grpSp>
      <p:sp>
        <p:nvSpPr>
          <p:cNvPr id="113" name="Inhaltsplatzhalter 4"/>
          <p:cNvSpPr txBox="1">
            <a:spLocks/>
          </p:cNvSpPr>
          <p:nvPr/>
        </p:nvSpPr>
        <p:spPr>
          <a:xfrm>
            <a:off x="3810000" y="1403687"/>
            <a:ext cx="4942204" cy="1302472"/>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solidFill>
                  <a:schemeClr val="accent1"/>
                </a:solidFill>
                <a:latin typeface="+mj-lt"/>
              </a:rPr>
              <a:t>TITLE GOES HERE</a:t>
            </a:r>
          </a:p>
          <a:p>
            <a:pPr marL="0" indent="0">
              <a:lnSpc>
                <a:spcPct val="150000"/>
              </a:lnSpc>
              <a:buNone/>
            </a:pPr>
            <a:r>
              <a:rPr lang="en-US" sz="1000" dirty="0">
                <a:solidFill>
                  <a:schemeClr val="bg1">
                    <a:lumMod val="65000"/>
                  </a:schemeClr>
                </a:solidFill>
                <a:latin typeface="+mj-lt"/>
              </a:rPr>
              <a:t>This is a sample text. You simply add your own text and description here. This text is fully editable. It can be replaced with your own style. You can change its color or font size. This is a sample text. You simply add your own text and description here. This text is fully editable. </a:t>
            </a:r>
          </a:p>
        </p:txBody>
      </p:sp>
      <p:sp>
        <p:nvSpPr>
          <p:cNvPr id="87" name="Oval 86"/>
          <p:cNvSpPr/>
          <p:nvPr/>
        </p:nvSpPr>
        <p:spPr>
          <a:xfrm>
            <a:off x="7335942" y="2785345"/>
            <a:ext cx="723218" cy="723218"/>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434"/>
          <p:cNvSpPr>
            <a:spLocks noEditPoints="1"/>
          </p:cNvSpPr>
          <p:nvPr/>
        </p:nvSpPr>
        <p:spPr bwMode="auto">
          <a:xfrm>
            <a:off x="7536728" y="2934402"/>
            <a:ext cx="321648" cy="335962"/>
          </a:xfrm>
          <a:custGeom>
            <a:avLst/>
            <a:gdLst/>
            <a:ahLst/>
            <a:cxnLst>
              <a:cxn ang="0">
                <a:pos x="68" y="98"/>
              </a:cxn>
              <a:cxn ang="0">
                <a:pos x="62" y="95"/>
              </a:cxn>
              <a:cxn ang="0">
                <a:pos x="63" y="91"/>
              </a:cxn>
              <a:cxn ang="0">
                <a:pos x="53" y="80"/>
              </a:cxn>
              <a:cxn ang="0">
                <a:pos x="42" y="91"/>
              </a:cxn>
              <a:cxn ang="0">
                <a:pos x="53" y="101"/>
              </a:cxn>
              <a:cxn ang="0">
                <a:pos x="58" y="99"/>
              </a:cxn>
              <a:cxn ang="0">
                <a:pos x="62" y="105"/>
              </a:cxn>
              <a:cxn ang="0">
                <a:pos x="53" y="108"/>
              </a:cxn>
              <a:cxn ang="0">
                <a:pos x="36" y="91"/>
              </a:cxn>
              <a:cxn ang="0">
                <a:pos x="53" y="73"/>
              </a:cxn>
              <a:cxn ang="0">
                <a:pos x="70" y="91"/>
              </a:cxn>
              <a:cxn ang="0">
                <a:pos x="68" y="98"/>
              </a:cxn>
              <a:cxn ang="0">
                <a:pos x="115" y="54"/>
              </a:cxn>
              <a:cxn ang="0">
                <a:pos x="110" y="51"/>
              </a:cxn>
              <a:cxn ang="0">
                <a:pos x="62" y="16"/>
              </a:cxn>
              <a:cxn ang="0">
                <a:pos x="2" y="20"/>
              </a:cxn>
              <a:cxn ang="0">
                <a:pos x="2" y="22"/>
              </a:cxn>
              <a:cxn ang="0">
                <a:pos x="6" y="31"/>
              </a:cxn>
              <a:cxn ang="0">
                <a:pos x="22" y="36"/>
              </a:cxn>
              <a:cxn ang="0">
                <a:pos x="31" y="31"/>
              </a:cxn>
              <a:cxn ang="0">
                <a:pos x="31" y="29"/>
              </a:cxn>
              <a:cxn ang="0">
                <a:pos x="59" y="26"/>
              </a:cxn>
              <a:cxn ang="0">
                <a:pos x="80" y="45"/>
              </a:cxn>
              <a:cxn ang="0">
                <a:pos x="80" y="47"/>
              </a:cxn>
              <a:cxn ang="0">
                <a:pos x="84" y="55"/>
              </a:cxn>
              <a:cxn ang="0">
                <a:pos x="100" y="61"/>
              </a:cxn>
              <a:cxn ang="0">
                <a:pos x="109" y="56"/>
              </a:cxn>
              <a:cxn ang="0">
                <a:pos x="109" y="55"/>
              </a:cxn>
              <a:cxn ang="0">
                <a:pos x="112" y="57"/>
              </a:cxn>
              <a:cxn ang="0">
                <a:pos x="116" y="76"/>
              </a:cxn>
              <a:cxn ang="0">
                <a:pos x="100" y="100"/>
              </a:cxn>
              <a:cxn ang="0">
                <a:pos x="100" y="97"/>
              </a:cxn>
              <a:cxn ang="0">
                <a:pos x="98" y="89"/>
              </a:cxn>
              <a:cxn ang="0">
                <a:pos x="69" y="58"/>
              </a:cxn>
              <a:cxn ang="0">
                <a:pos x="69" y="51"/>
              </a:cxn>
              <a:cxn ang="0">
                <a:pos x="68" y="50"/>
              </a:cxn>
              <a:cxn ang="0">
                <a:pos x="58" y="50"/>
              </a:cxn>
              <a:cxn ang="0">
                <a:pos x="57" y="51"/>
              </a:cxn>
              <a:cxn ang="0">
                <a:pos x="57" y="58"/>
              </a:cxn>
              <a:cxn ang="0">
                <a:pos x="46" y="58"/>
              </a:cxn>
              <a:cxn ang="0">
                <a:pos x="46" y="51"/>
              </a:cxn>
              <a:cxn ang="0">
                <a:pos x="45" y="50"/>
              </a:cxn>
              <a:cxn ang="0">
                <a:pos x="35" y="50"/>
              </a:cxn>
              <a:cxn ang="0">
                <a:pos x="34" y="51"/>
              </a:cxn>
              <a:cxn ang="0">
                <a:pos x="34" y="58"/>
              </a:cxn>
              <a:cxn ang="0">
                <a:pos x="5" y="89"/>
              </a:cxn>
              <a:cxn ang="0">
                <a:pos x="3" y="97"/>
              </a:cxn>
              <a:cxn ang="0">
                <a:pos x="3" y="104"/>
              </a:cxn>
              <a:cxn ang="0">
                <a:pos x="20" y="120"/>
              </a:cxn>
              <a:cxn ang="0">
                <a:pos x="84" y="120"/>
              </a:cxn>
              <a:cxn ang="0">
                <a:pos x="100" y="104"/>
              </a:cxn>
              <a:cxn ang="0">
                <a:pos x="119" y="77"/>
              </a:cxn>
              <a:cxn ang="0">
                <a:pos x="115" y="54"/>
              </a:cxn>
            </a:cxnLst>
            <a:rect l="0" t="0" r="r" b="b"/>
            <a:pathLst>
              <a:path w="121" h="120">
                <a:moveTo>
                  <a:pt x="68" y="98"/>
                </a:moveTo>
                <a:cubicBezTo>
                  <a:pt x="62" y="95"/>
                  <a:pt x="62" y="95"/>
                  <a:pt x="62" y="95"/>
                </a:cubicBezTo>
                <a:cubicBezTo>
                  <a:pt x="63" y="94"/>
                  <a:pt x="63" y="92"/>
                  <a:pt x="63" y="91"/>
                </a:cubicBezTo>
                <a:cubicBezTo>
                  <a:pt x="63" y="85"/>
                  <a:pt x="58" y="80"/>
                  <a:pt x="53" y="80"/>
                </a:cubicBezTo>
                <a:cubicBezTo>
                  <a:pt x="47" y="80"/>
                  <a:pt x="42" y="85"/>
                  <a:pt x="42" y="91"/>
                </a:cubicBezTo>
                <a:cubicBezTo>
                  <a:pt x="42" y="96"/>
                  <a:pt x="47" y="101"/>
                  <a:pt x="53" y="101"/>
                </a:cubicBezTo>
                <a:cubicBezTo>
                  <a:pt x="55" y="101"/>
                  <a:pt x="57" y="100"/>
                  <a:pt x="58" y="99"/>
                </a:cubicBezTo>
                <a:cubicBezTo>
                  <a:pt x="62" y="105"/>
                  <a:pt x="62" y="105"/>
                  <a:pt x="62" y="105"/>
                </a:cubicBezTo>
                <a:cubicBezTo>
                  <a:pt x="59" y="107"/>
                  <a:pt x="56" y="108"/>
                  <a:pt x="53" y="108"/>
                </a:cubicBezTo>
                <a:cubicBezTo>
                  <a:pt x="43" y="108"/>
                  <a:pt x="36" y="100"/>
                  <a:pt x="36" y="91"/>
                </a:cubicBezTo>
                <a:cubicBezTo>
                  <a:pt x="36" y="81"/>
                  <a:pt x="43" y="73"/>
                  <a:pt x="53" y="73"/>
                </a:cubicBezTo>
                <a:cubicBezTo>
                  <a:pt x="62" y="73"/>
                  <a:pt x="70" y="81"/>
                  <a:pt x="70" y="91"/>
                </a:cubicBezTo>
                <a:cubicBezTo>
                  <a:pt x="70" y="93"/>
                  <a:pt x="69" y="95"/>
                  <a:pt x="68" y="98"/>
                </a:cubicBezTo>
                <a:moveTo>
                  <a:pt x="115" y="54"/>
                </a:moveTo>
                <a:cubicBezTo>
                  <a:pt x="113" y="52"/>
                  <a:pt x="112" y="51"/>
                  <a:pt x="110" y="51"/>
                </a:cubicBezTo>
                <a:cubicBezTo>
                  <a:pt x="112" y="39"/>
                  <a:pt x="112" y="32"/>
                  <a:pt x="62" y="16"/>
                </a:cubicBezTo>
                <a:cubicBezTo>
                  <a:pt x="12" y="0"/>
                  <a:pt x="6" y="7"/>
                  <a:pt x="2" y="20"/>
                </a:cubicBezTo>
                <a:cubicBezTo>
                  <a:pt x="2" y="22"/>
                  <a:pt x="2" y="22"/>
                  <a:pt x="2" y="22"/>
                </a:cubicBezTo>
                <a:cubicBezTo>
                  <a:pt x="0" y="26"/>
                  <a:pt x="2" y="30"/>
                  <a:pt x="6" y="31"/>
                </a:cubicBezTo>
                <a:cubicBezTo>
                  <a:pt x="22" y="36"/>
                  <a:pt x="22" y="36"/>
                  <a:pt x="22" y="36"/>
                </a:cubicBezTo>
                <a:cubicBezTo>
                  <a:pt x="26" y="37"/>
                  <a:pt x="30" y="35"/>
                  <a:pt x="31" y="31"/>
                </a:cubicBezTo>
                <a:cubicBezTo>
                  <a:pt x="31" y="29"/>
                  <a:pt x="31" y="29"/>
                  <a:pt x="31" y="29"/>
                </a:cubicBezTo>
                <a:cubicBezTo>
                  <a:pt x="35" y="19"/>
                  <a:pt x="50" y="24"/>
                  <a:pt x="59" y="26"/>
                </a:cubicBezTo>
                <a:cubicBezTo>
                  <a:pt x="68" y="29"/>
                  <a:pt x="84" y="34"/>
                  <a:pt x="80" y="45"/>
                </a:cubicBezTo>
                <a:cubicBezTo>
                  <a:pt x="80" y="47"/>
                  <a:pt x="80" y="47"/>
                  <a:pt x="80" y="47"/>
                </a:cubicBezTo>
                <a:cubicBezTo>
                  <a:pt x="79" y="51"/>
                  <a:pt x="81" y="54"/>
                  <a:pt x="84" y="55"/>
                </a:cubicBezTo>
                <a:cubicBezTo>
                  <a:pt x="100" y="61"/>
                  <a:pt x="100" y="61"/>
                  <a:pt x="100" y="61"/>
                </a:cubicBezTo>
                <a:cubicBezTo>
                  <a:pt x="104" y="62"/>
                  <a:pt x="108" y="60"/>
                  <a:pt x="109" y="56"/>
                </a:cubicBezTo>
                <a:cubicBezTo>
                  <a:pt x="109" y="55"/>
                  <a:pt x="109" y="55"/>
                  <a:pt x="109" y="55"/>
                </a:cubicBezTo>
                <a:cubicBezTo>
                  <a:pt x="110" y="55"/>
                  <a:pt x="111" y="56"/>
                  <a:pt x="112" y="57"/>
                </a:cubicBezTo>
                <a:cubicBezTo>
                  <a:pt x="116" y="60"/>
                  <a:pt x="117" y="67"/>
                  <a:pt x="116" y="76"/>
                </a:cubicBezTo>
                <a:cubicBezTo>
                  <a:pt x="113" y="92"/>
                  <a:pt x="107" y="98"/>
                  <a:pt x="100" y="100"/>
                </a:cubicBezTo>
                <a:cubicBezTo>
                  <a:pt x="100" y="97"/>
                  <a:pt x="100" y="97"/>
                  <a:pt x="100" y="97"/>
                </a:cubicBezTo>
                <a:cubicBezTo>
                  <a:pt x="100" y="94"/>
                  <a:pt x="99" y="92"/>
                  <a:pt x="98" y="89"/>
                </a:cubicBezTo>
                <a:cubicBezTo>
                  <a:pt x="91" y="78"/>
                  <a:pt x="82" y="67"/>
                  <a:pt x="69" y="58"/>
                </a:cubicBezTo>
                <a:cubicBezTo>
                  <a:pt x="69" y="51"/>
                  <a:pt x="69" y="51"/>
                  <a:pt x="69" y="51"/>
                </a:cubicBezTo>
                <a:cubicBezTo>
                  <a:pt x="69" y="51"/>
                  <a:pt x="69" y="50"/>
                  <a:pt x="68" y="50"/>
                </a:cubicBezTo>
                <a:cubicBezTo>
                  <a:pt x="58" y="50"/>
                  <a:pt x="58" y="50"/>
                  <a:pt x="58" y="50"/>
                </a:cubicBezTo>
                <a:cubicBezTo>
                  <a:pt x="58" y="50"/>
                  <a:pt x="57" y="51"/>
                  <a:pt x="57" y="51"/>
                </a:cubicBezTo>
                <a:cubicBezTo>
                  <a:pt x="57" y="58"/>
                  <a:pt x="57" y="58"/>
                  <a:pt x="57" y="58"/>
                </a:cubicBezTo>
                <a:cubicBezTo>
                  <a:pt x="46" y="58"/>
                  <a:pt x="46" y="58"/>
                  <a:pt x="46" y="58"/>
                </a:cubicBezTo>
                <a:cubicBezTo>
                  <a:pt x="46" y="51"/>
                  <a:pt x="46" y="51"/>
                  <a:pt x="46" y="51"/>
                </a:cubicBezTo>
                <a:cubicBezTo>
                  <a:pt x="46" y="51"/>
                  <a:pt x="45" y="50"/>
                  <a:pt x="45" y="50"/>
                </a:cubicBezTo>
                <a:cubicBezTo>
                  <a:pt x="35" y="50"/>
                  <a:pt x="35" y="50"/>
                  <a:pt x="35" y="50"/>
                </a:cubicBezTo>
                <a:cubicBezTo>
                  <a:pt x="34" y="50"/>
                  <a:pt x="34" y="51"/>
                  <a:pt x="34" y="51"/>
                </a:cubicBezTo>
                <a:cubicBezTo>
                  <a:pt x="34" y="58"/>
                  <a:pt x="34" y="58"/>
                  <a:pt x="34" y="58"/>
                </a:cubicBezTo>
                <a:cubicBezTo>
                  <a:pt x="22" y="67"/>
                  <a:pt x="12" y="78"/>
                  <a:pt x="5" y="89"/>
                </a:cubicBezTo>
                <a:cubicBezTo>
                  <a:pt x="4" y="92"/>
                  <a:pt x="3" y="94"/>
                  <a:pt x="3" y="97"/>
                </a:cubicBezTo>
                <a:cubicBezTo>
                  <a:pt x="3" y="104"/>
                  <a:pt x="3" y="104"/>
                  <a:pt x="3" y="104"/>
                </a:cubicBezTo>
                <a:cubicBezTo>
                  <a:pt x="3" y="113"/>
                  <a:pt x="10" y="120"/>
                  <a:pt x="20" y="120"/>
                </a:cubicBezTo>
                <a:cubicBezTo>
                  <a:pt x="84" y="120"/>
                  <a:pt x="84" y="120"/>
                  <a:pt x="84" y="120"/>
                </a:cubicBezTo>
                <a:cubicBezTo>
                  <a:pt x="93" y="120"/>
                  <a:pt x="100" y="113"/>
                  <a:pt x="100" y="104"/>
                </a:cubicBezTo>
                <a:cubicBezTo>
                  <a:pt x="111" y="102"/>
                  <a:pt x="117" y="93"/>
                  <a:pt x="119" y="77"/>
                </a:cubicBezTo>
                <a:cubicBezTo>
                  <a:pt x="121" y="66"/>
                  <a:pt x="119" y="58"/>
                  <a:pt x="115" y="54"/>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9" name="Oval 88"/>
          <p:cNvSpPr/>
          <p:nvPr/>
        </p:nvSpPr>
        <p:spPr>
          <a:xfrm>
            <a:off x="4167628" y="2785345"/>
            <a:ext cx="723218" cy="723218"/>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0" name="Group 89"/>
          <p:cNvGrpSpPr/>
          <p:nvPr/>
        </p:nvGrpSpPr>
        <p:grpSpPr>
          <a:xfrm>
            <a:off x="4390502" y="2944497"/>
            <a:ext cx="277472" cy="404914"/>
            <a:chOff x="5945188" y="2876549"/>
            <a:chExt cx="273050" cy="398463"/>
          </a:xfrm>
          <a:solidFill>
            <a:schemeClr val="bg1"/>
          </a:solidFill>
        </p:grpSpPr>
        <p:sp>
          <p:nvSpPr>
            <p:cNvPr id="91" name="Freeform 318"/>
            <p:cNvSpPr>
              <a:spLocks noEditPoints="1"/>
            </p:cNvSpPr>
            <p:nvPr/>
          </p:nvSpPr>
          <p:spPr bwMode="auto">
            <a:xfrm>
              <a:off x="6016625" y="2936874"/>
              <a:ext cx="130175" cy="161925"/>
            </a:xfrm>
            <a:custGeom>
              <a:avLst/>
              <a:gdLst/>
              <a:ahLst/>
              <a:cxnLst>
                <a:cxn ang="0">
                  <a:pos x="29" y="8"/>
                </a:cxn>
                <a:cxn ang="0">
                  <a:pos x="50" y="27"/>
                </a:cxn>
                <a:cxn ang="0">
                  <a:pos x="43" y="42"/>
                </a:cxn>
                <a:cxn ang="0">
                  <a:pos x="36" y="56"/>
                </a:cxn>
                <a:cxn ang="0">
                  <a:pos x="35" y="57"/>
                </a:cxn>
                <a:cxn ang="0">
                  <a:pos x="29" y="58"/>
                </a:cxn>
                <a:cxn ang="0">
                  <a:pos x="22" y="57"/>
                </a:cxn>
                <a:cxn ang="0">
                  <a:pos x="21" y="56"/>
                </a:cxn>
                <a:cxn ang="0">
                  <a:pos x="14" y="42"/>
                </a:cxn>
                <a:cxn ang="0">
                  <a:pos x="7" y="27"/>
                </a:cxn>
                <a:cxn ang="0">
                  <a:pos x="29" y="8"/>
                </a:cxn>
                <a:cxn ang="0">
                  <a:pos x="49" y="8"/>
                </a:cxn>
                <a:cxn ang="0">
                  <a:pos x="29" y="0"/>
                </a:cxn>
                <a:cxn ang="0">
                  <a:pos x="9" y="8"/>
                </a:cxn>
                <a:cxn ang="0">
                  <a:pos x="0" y="27"/>
                </a:cxn>
                <a:cxn ang="0">
                  <a:pos x="9" y="48"/>
                </a:cxn>
                <a:cxn ang="0">
                  <a:pos x="10" y="48"/>
                </a:cxn>
                <a:cxn ang="0">
                  <a:pos x="14" y="55"/>
                </a:cxn>
                <a:cxn ang="0">
                  <a:pos x="13" y="58"/>
                </a:cxn>
                <a:cxn ang="0">
                  <a:pos x="19" y="65"/>
                </a:cxn>
                <a:cxn ang="0">
                  <a:pos x="19" y="66"/>
                </a:cxn>
                <a:cxn ang="0">
                  <a:pos x="29" y="70"/>
                </a:cxn>
                <a:cxn ang="0">
                  <a:pos x="38" y="66"/>
                </a:cxn>
                <a:cxn ang="0">
                  <a:pos x="39" y="65"/>
                </a:cxn>
                <a:cxn ang="0">
                  <a:pos x="45" y="58"/>
                </a:cxn>
                <a:cxn ang="0">
                  <a:pos x="43" y="55"/>
                </a:cxn>
                <a:cxn ang="0">
                  <a:pos x="48" y="48"/>
                </a:cxn>
                <a:cxn ang="0">
                  <a:pos x="48" y="48"/>
                </a:cxn>
                <a:cxn ang="0">
                  <a:pos x="57" y="27"/>
                </a:cxn>
                <a:cxn ang="0">
                  <a:pos x="49" y="8"/>
                </a:cxn>
              </a:cxnLst>
              <a:rect l="0" t="0" r="r" b="b"/>
              <a:pathLst>
                <a:path w="57" h="70">
                  <a:moveTo>
                    <a:pt x="29" y="8"/>
                  </a:moveTo>
                  <a:cubicBezTo>
                    <a:pt x="41" y="8"/>
                    <a:pt x="50" y="16"/>
                    <a:pt x="50" y="27"/>
                  </a:cubicBezTo>
                  <a:cubicBezTo>
                    <a:pt x="50" y="36"/>
                    <a:pt x="47" y="39"/>
                    <a:pt x="43" y="42"/>
                  </a:cubicBezTo>
                  <a:cubicBezTo>
                    <a:pt x="40" y="46"/>
                    <a:pt x="36" y="50"/>
                    <a:pt x="36" y="56"/>
                  </a:cubicBezTo>
                  <a:cubicBezTo>
                    <a:pt x="36" y="56"/>
                    <a:pt x="36" y="57"/>
                    <a:pt x="35" y="57"/>
                  </a:cubicBezTo>
                  <a:cubicBezTo>
                    <a:pt x="35" y="57"/>
                    <a:pt x="33" y="58"/>
                    <a:pt x="29" y="58"/>
                  </a:cubicBezTo>
                  <a:cubicBezTo>
                    <a:pt x="24" y="58"/>
                    <a:pt x="23" y="57"/>
                    <a:pt x="22" y="57"/>
                  </a:cubicBezTo>
                  <a:cubicBezTo>
                    <a:pt x="21" y="57"/>
                    <a:pt x="21" y="56"/>
                    <a:pt x="21" y="56"/>
                  </a:cubicBezTo>
                  <a:cubicBezTo>
                    <a:pt x="21" y="49"/>
                    <a:pt x="17" y="45"/>
                    <a:pt x="14" y="42"/>
                  </a:cubicBezTo>
                  <a:cubicBezTo>
                    <a:pt x="11" y="39"/>
                    <a:pt x="7" y="36"/>
                    <a:pt x="7" y="27"/>
                  </a:cubicBezTo>
                  <a:cubicBezTo>
                    <a:pt x="7" y="16"/>
                    <a:pt x="16" y="8"/>
                    <a:pt x="29" y="8"/>
                  </a:cubicBezTo>
                  <a:moveTo>
                    <a:pt x="49" y="8"/>
                  </a:moveTo>
                  <a:cubicBezTo>
                    <a:pt x="43" y="3"/>
                    <a:pt x="36" y="0"/>
                    <a:pt x="29" y="0"/>
                  </a:cubicBezTo>
                  <a:cubicBezTo>
                    <a:pt x="21" y="0"/>
                    <a:pt x="14" y="3"/>
                    <a:pt x="9" y="8"/>
                  </a:cubicBezTo>
                  <a:cubicBezTo>
                    <a:pt x="3" y="13"/>
                    <a:pt x="0" y="20"/>
                    <a:pt x="0" y="27"/>
                  </a:cubicBezTo>
                  <a:cubicBezTo>
                    <a:pt x="0" y="39"/>
                    <a:pt x="5" y="44"/>
                    <a:pt x="9" y="48"/>
                  </a:cubicBezTo>
                  <a:cubicBezTo>
                    <a:pt x="10" y="48"/>
                    <a:pt x="10" y="48"/>
                    <a:pt x="10" y="48"/>
                  </a:cubicBezTo>
                  <a:cubicBezTo>
                    <a:pt x="12" y="50"/>
                    <a:pt x="15" y="52"/>
                    <a:pt x="14" y="55"/>
                  </a:cubicBezTo>
                  <a:cubicBezTo>
                    <a:pt x="14" y="56"/>
                    <a:pt x="13" y="57"/>
                    <a:pt x="13" y="58"/>
                  </a:cubicBezTo>
                  <a:cubicBezTo>
                    <a:pt x="13" y="61"/>
                    <a:pt x="13" y="64"/>
                    <a:pt x="19" y="65"/>
                  </a:cubicBezTo>
                  <a:cubicBezTo>
                    <a:pt x="19" y="66"/>
                    <a:pt x="19" y="66"/>
                    <a:pt x="19" y="66"/>
                  </a:cubicBezTo>
                  <a:cubicBezTo>
                    <a:pt x="21" y="68"/>
                    <a:pt x="23" y="70"/>
                    <a:pt x="29" y="70"/>
                  </a:cubicBezTo>
                  <a:cubicBezTo>
                    <a:pt x="34" y="70"/>
                    <a:pt x="37" y="68"/>
                    <a:pt x="38" y="66"/>
                  </a:cubicBezTo>
                  <a:cubicBezTo>
                    <a:pt x="38" y="66"/>
                    <a:pt x="38" y="66"/>
                    <a:pt x="39" y="65"/>
                  </a:cubicBezTo>
                  <a:cubicBezTo>
                    <a:pt x="44" y="64"/>
                    <a:pt x="45" y="60"/>
                    <a:pt x="45" y="58"/>
                  </a:cubicBezTo>
                  <a:cubicBezTo>
                    <a:pt x="45" y="57"/>
                    <a:pt x="44" y="56"/>
                    <a:pt x="43" y="55"/>
                  </a:cubicBezTo>
                  <a:cubicBezTo>
                    <a:pt x="42" y="52"/>
                    <a:pt x="45" y="50"/>
                    <a:pt x="48" y="48"/>
                  </a:cubicBezTo>
                  <a:cubicBezTo>
                    <a:pt x="48" y="48"/>
                    <a:pt x="48" y="48"/>
                    <a:pt x="48" y="48"/>
                  </a:cubicBezTo>
                  <a:cubicBezTo>
                    <a:pt x="52" y="44"/>
                    <a:pt x="57" y="39"/>
                    <a:pt x="57" y="27"/>
                  </a:cubicBezTo>
                  <a:cubicBezTo>
                    <a:pt x="57" y="20"/>
                    <a:pt x="54" y="13"/>
                    <a:pt x="49" y="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319"/>
            <p:cNvSpPr>
              <a:spLocks noEditPoints="1"/>
            </p:cNvSpPr>
            <p:nvPr/>
          </p:nvSpPr>
          <p:spPr bwMode="auto">
            <a:xfrm>
              <a:off x="5945188" y="3119437"/>
              <a:ext cx="273050" cy="155575"/>
            </a:xfrm>
            <a:custGeom>
              <a:avLst/>
              <a:gdLst/>
              <a:ahLst/>
              <a:cxnLst>
                <a:cxn ang="0">
                  <a:pos x="72" y="49"/>
                </a:cxn>
                <a:cxn ang="0">
                  <a:pos x="62" y="59"/>
                </a:cxn>
                <a:cxn ang="0">
                  <a:pos x="58" y="59"/>
                </a:cxn>
                <a:cxn ang="0">
                  <a:pos x="48" y="49"/>
                </a:cxn>
                <a:cxn ang="0">
                  <a:pos x="46" y="45"/>
                </a:cxn>
                <a:cxn ang="0">
                  <a:pos x="52" y="20"/>
                </a:cxn>
                <a:cxn ang="0">
                  <a:pos x="52" y="18"/>
                </a:cxn>
                <a:cxn ang="0">
                  <a:pos x="52" y="12"/>
                </a:cxn>
                <a:cxn ang="0">
                  <a:pos x="54" y="10"/>
                </a:cxn>
                <a:cxn ang="0">
                  <a:pos x="66" y="10"/>
                </a:cxn>
                <a:cxn ang="0">
                  <a:pos x="68" y="12"/>
                </a:cxn>
                <a:cxn ang="0">
                  <a:pos x="67" y="18"/>
                </a:cxn>
                <a:cxn ang="0">
                  <a:pos x="68" y="20"/>
                </a:cxn>
                <a:cxn ang="0">
                  <a:pos x="73" y="45"/>
                </a:cxn>
                <a:cxn ang="0">
                  <a:pos x="72" y="49"/>
                </a:cxn>
                <a:cxn ang="0">
                  <a:pos x="119" y="65"/>
                </a:cxn>
                <a:cxn ang="0">
                  <a:pos x="98" y="11"/>
                </a:cxn>
                <a:cxn ang="0">
                  <a:pos x="85" y="0"/>
                </a:cxn>
                <a:cxn ang="0">
                  <a:pos x="36" y="0"/>
                </a:cxn>
                <a:cxn ang="0">
                  <a:pos x="34" y="0"/>
                </a:cxn>
                <a:cxn ang="0">
                  <a:pos x="21" y="11"/>
                </a:cxn>
                <a:cxn ang="0">
                  <a:pos x="1" y="65"/>
                </a:cxn>
                <a:cxn ang="0">
                  <a:pos x="4" y="68"/>
                </a:cxn>
                <a:cxn ang="0">
                  <a:pos x="19" y="68"/>
                </a:cxn>
                <a:cxn ang="0">
                  <a:pos x="22" y="65"/>
                </a:cxn>
                <a:cxn ang="0">
                  <a:pos x="32" y="39"/>
                </a:cxn>
                <a:cxn ang="0">
                  <a:pos x="33" y="40"/>
                </a:cxn>
                <a:cxn ang="0">
                  <a:pos x="33" y="64"/>
                </a:cxn>
                <a:cxn ang="0">
                  <a:pos x="36" y="68"/>
                </a:cxn>
                <a:cxn ang="0">
                  <a:pos x="86" y="68"/>
                </a:cxn>
                <a:cxn ang="0">
                  <a:pos x="89" y="63"/>
                </a:cxn>
                <a:cxn ang="0">
                  <a:pos x="89" y="39"/>
                </a:cxn>
                <a:cxn ang="0">
                  <a:pos x="90" y="39"/>
                </a:cxn>
                <a:cxn ang="0">
                  <a:pos x="99" y="65"/>
                </a:cxn>
                <a:cxn ang="0">
                  <a:pos x="103" y="68"/>
                </a:cxn>
                <a:cxn ang="0">
                  <a:pos x="116" y="68"/>
                </a:cxn>
                <a:cxn ang="0">
                  <a:pos x="119" y="65"/>
                </a:cxn>
              </a:cxnLst>
              <a:rect l="0" t="0" r="r" b="b"/>
              <a:pathLst>
                <a:path w="119" h="68">
                  <a:moveTo>
                    <a:pt x="72" y="49"/>
                  </a:moveTo>
                  <a:cubicBezTo>
                    <a:pt x="62" y="59"/>
                    <a:pt x="62" y="59"/>
                    <a:pt x="62" y="59"/>
                  </a:cubicBezTo>
                  <a:cubicBezTo>
                    <a:pt x="61" y="60"/>
                    <a:pt x="59" y="60"/>
                    <a:pt x="58" y="59"/>
                  </a:cubicBezTo>
                  <a:cubicBezTo>
                    <a:pt x="48" y="49"/>
                    <a:pt x="48" y="49"/>
                    <a:pt x="48" y="49"/>
                  </a:cubicBezTo>
                  <a:cubicBezTo>
                    <a:pt x="47" y="48"/>
                    <a:pt x="46" y="47"/>
                    <a:pt x="46" y="45"/>
                  </a:cubicBezTo>
                  <a:cubicBezTo>
                    <a:pt x="52" y="20"/>
                    <a:pt x="52" y="20"/>
                    <a:pt x="52" y="20"/>
                  </a:cubicBezTo>
                  <a:cubicBezTo>
                    <a:pt x="52" y="19"/>
                    <a:pt x="52" y="18"/>
                    <a:pt x="52" y="18"/>
                  </a:cubicBezTo>
                  <a:cubicBezTo>
                    <a:pt x="52" y="16"/>
                    <a:pt x="52" y="12"/>
                    <a:pt x="52" y="12"/>
                  </a:cubicBezTo>
                  <a:cubicBezTo>
                    <a:pt x="52" y="11"/>
                    <a:pt x="53" y="10"/>
                    <a:pt x="54" y="10"/>
                  </a:cubicBezTo>
                  <a:cubicBezTo>
                    <a:pt x="66" y="10"/>
                    <a:pt x="66" y="10"/>
                    <a:pt x="66" y="10"/>
                  </a:cubicBezTo>
                  <a:cubicBezTo>
                    <a:pt x="67" y="10"/>
                    <a:pt x="68" y="11"/>
                    <a:pt x="68" y="12"/>
                  </a:cubicBezTo>
                  <a:cubicBezTo>
                    <a:pt x="68" y="12"/>
                    <a:pt x="68" y="16"/>
                    <a:pt x="67" y="18"/>
                  </a:cubicBezTo>
                  <a:cubicBezTo>
                    <a:pt x="67" y="18"/>
                    <a:pt x="68" y="19"/>
                    <a:pt x="68" y="20"/>
                  </a:cubicBezTo>
                  <a:cubicBezTo>
                    <a:pt x="73" y="45"/>
                    <a:pt x="73" y="45"/>
                    <a:pt x="73" y="45"/>
                  </a:cubicBezTo>
                  <a:cubicBezTo>
                    <a:pt x="73" y="47"/>
                    <a:pt x="73" y="48"/>
                    <a:pt x="72" y="49"/>
                  </a:cubicBezTo>
                  <a:moveTo>
                    <a:pt x="119" y="65"/>
                  </a:moveTo>
                  <a:cubicBezTo>
                    <a:pt x="98" y="11"/>
                    <a:pt x="98" y="11"/>
                    <a:pt x="98" y="11"/>
                  </a:cubicBezTo>
                  <a:cubicBezTo>
                    <a:pt x="98" y="9"/>
                    <a:pt x="93" y="0"/>
                    <a:pt x="85" y="0"/>
                  </a:cubicBezTo>
                  <a:cubicBezTo>
                    <a:pt x="83" y="0"/>
                    <a:pt x="38" y="0"/>
                    <a:pt x="36" y="0"/>
                  </a:cubicBezTo>
                  <a:cubicBezTo>
                    <a:pt x="34" y="0"/>
                    <a:pt x="34" y="0"/>
                    <a:pt x="34" y="0"/>
                  </a:cubicBezTo>
                  <a:cubicBezTo>
                    <a:pt x="25" y="0"/>
                    <a:pt x="22" y="9"/>
                    <a:pt x="21" y="11"/>
                  </a:cubicBezTo>
                  <a:cubicBezTo>
                    <a:pt x="1" y="65"/>
                    <a:pt x="1" y="65"/>
                    <a:pt x="1" y="65"/>
                  </a:cubicBezTo>
                  <a:cubicBezTo>
                    <a:pt x="0" y="66"/>
                    <a:pt x="1" y="68"/>
                    <a:pt x="4" y="68"/>
                  </a:cubicBezTo>
                  <a:cubicBezTo>
                    <a:pt x="19" y="68"/>
                    <a:pt x="19" y="68"/>
                    <a:pt x="19" y="68"/>
                  </a:cubicBezTo>
                  <a:cubicBezTo>
                    <a:pt x="21" y="68"/>
                    <a:pt x="22" y="65"/>
                    <a:pt x="22" y="65"/>
                  </a:cubicBezTo>
                  <a:cubicBezTo>
                    <a:pt x="32" y="39"/>
                    <a:pt x="32" y="39"/>
                    <a:pt x="32" y="39"/>
                  </a:cubicBezTo>
                  <a:cubicBezTo>
                    <a:pt x="32" y="39"/>
                    <a:pt x="33" y="36"/>
                    <a:pt x="33" y="40"/>
                  </a:cubicBezTo>
                  <a:cubicBezTo>
                    <a:pt x="33" y="45"/>
                    <a:pt x="33" y="58"/>
                    <a:pt x="33" y="64"/>
                  </a:cubicBezTo>
                  <a:cubicBezTo>
                    <a:pt x="33" y="66"/>
                    <a:pt x="34" y="68"/>
                    <a:pt x="36" y="68"/>
                  </a:cubicBezTo>
                  <a:cubicBezTo>
                    <a:pt x="86" y="68"/>
                    <a:pt x="86" y="68"/>
                    <a:pt x="86" y="68"/>
                  </a:cubicBezTo>
                  <a:cubicBezTo>
                    <a:pt x="90" y="68"/>
                    <a:pt x="89" y="66"/>
                    <a:pt x="89" y="63"/>
                  </a:cubicBezTo>
                  <a:cubicBezTo>
                    <a:pt x="89" y="56"/>
                    <a:pt x="89" y="44"/>
                    <a:pt x="89" y="39"/>
                  </a:cubicBezTo>
                  <a:cubicBezTo>
                    <a:pt x="89" y="37"/>
                    <a:pt x="90" y="39"/>
                    <a:pt x="90" y="39"/>
                  </a:cubicBezTo>
                  <a:cubicBezTo>
                    <a:pt x="99" y="65"/>
                    <a:pt x="99" y="65"/>
                    <a:pt x="99" y="65"/>
                  </a:cubicBezTo>
                  <a:cubicBezTo>
                    <a:pt x="99" y="65"/>
                    <a:pt x="100" y="68"/>
                    <a:pt x="103" y="68"/>
                  </a:cubicBezTo>
                  <a:cubicBezTo>
                    <a:pt x="116" y="68"/>
                    <a:pt x="116" y="68"/>
                    <a:pt x="116" y="68"/>
                  </a:cubicBezTo>
                  <a:cubicBezTo>
                    <a:pt x="119" y="68"/>
                    <a:pt x="119" y="66"/>
                    <a:pt x="119" y="6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320"/>
            <p:cNvSpPr>
              <a:spLocks/>
            </p:cNvSpPr>
            <p:nvPr/>
          </p:nvSpPr>
          <p:spPr bwMode="auto">
            <a:xfrm>
              <a:off x="6073775" y="2974974"/>
              <a:ext cx="17462" cy="52388"/>
            </a:xfrm>
            <a:custGeom>
              <a:avLst/>
              <a:gdLst/>
              <a:ahLst/>
              <a:cxnLst>
                <a:cxn ang="0">
                  <a:pos x="6" y="21"/>
                </a:cxn>
                <a:cxn ang="0">
                  <a:pos x="4" y="23"/>
                </a:cxn>
                <a:cxn ang="0">
                  <a:pos x="1" y="21"/>
                </a:cxn>
                <a:cxn ang="0">
                  <a:pos x="0" y="3"/>
                </a:cxn>
                <a:cxn ang="0">
                  <a:pos x="4" y="0"/>
                </a:cxn>
                <a:cxn ang="0">
                  <a:pos x="8" y="3"/>
                </a:cxn>
                <a:cxn ang="0">
                  <a:pos x="6" y="21"/>
                </a:cxn>
              </a:cxnLst>
              <a:rect l="0" t="0" r="r" b="b"/>
              <a:pathLst>
                <a:path w="8" h="23">
                  <a:moveTo>
                    <a:pt x="6" y="21"/>
                  </a:moveTo>
                  <a:cubicBezTo>
                    <a:pt x="6" y="22"/>
                    <a:pt x="5" y="23"/>
                    <a:pt x="4" y="23"/>
                  </a:cubicBezTo>
                  <a:cubicBezTo>
                    <a:pt x="2" y="23"/>
                    <a:pt x="1" y="22"/>
                    <a:pt x="1" y="21"/>
                  </a:cubicBezTo>
                  <a:cubicBezTo>
                    <a:pt x="0" y="3"/>
                    <a:pt x="0" y="3"/>
                    <a:pt x="0" y="3"/>
                  </a:cubicBezTo>
                  <a:cubicBezTo>
                    <a:pt x="0" y="1"/>
                    <a:pt x="1" y="0"/>
                    <a:pt x="4" y="0"/>
                  </a:cubicBezTo>
                  <a:cubicBezTo>
                    <a:pt x="6" y="0"/>
                    <a:pt x="8" y="1"/>
                    <a:pt x="8" y="3"/>
                  </a:cubicBezTo>
                  <a:lnTo>
                    <a:pt x="6" y="2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Oval 321"/>
            <p:cNvSpPr>
              <a:spLocks noChangeArrowheads="1"/>
            </p:cNvSpPr>
            <p:nvPr/>
          </p:nvSpPr>
          <p:spPr bwMode="auto">
            <a:xfrm>
              <a:off x="6075363" y="3036887"/>
              <a:ext cx="14287" cy="15875"/>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322"/>
            <p:cNvSpPr>
              <a:spLocks/>
            </p:cNvSpPr>
            <p:nvPr/>
          </p:nvSpPr>
          <p:spPr bwMode="auto">
            <a:xfrm>
              <a:off x="6073775" y="2876549"/>
              <a:ext cx="17462" cy="41275"/>
            </a:xfrm>
            <a:custGeom>
              <a:avLst/>
              <a:gdLst/>
              <a:ahLst/>
              <a:cxnLst>
                <a:cxn ang="0">
                  <a:pos x="4" y="18"/>
                </a:cxn>
                <a:cxn ang="0">
                  <a:pos x="0" y="14"/>
                </a:cxn>
                <a:cxn ang="0">
                  <a:pos x="0" y="4"/>
                </a:cxn>
                <a:cxn ang="0">
                  <a:pos x="4" y="0"/>
                </a:cxn>
                <a:cxn ang="0">
                  <a:pos x="8" y="4"/>
                </a:cxn>
                <a:cxn ang="0">
                  <a:pos x="8" y="14"/>
                </a:cxn>
                <a:cxn ang="0">
                  <a:pos x="4" y="18"/>
                </a:cxn>
              </a:cxnLst>
              <a:rect l="0" t="0" r="r" b="b"/>
              <a:pathLst>
                <a:path w="8" h="18">
                  <a:moveTo>
                    <a:pt x="4" y="18"/>
                  </a:moveTo>
                  <a:cubicBezTo>
                    <a:pt x="1" y="18"/>
                    <a:pt x="0" y="17"/>
                    <a:pt x="0" y="14"/>
                  </a:cubicBezTo>
                  <a:cubicBezTo>
                    <a:pt x="0" y="4"/>
                    <a:pt x="0" y="4"/>
                    <a:pt x="0" y="4"/>
                  </a:cubicBezTo>
                  <a:cubicBezTo>
                    <a:pt x="0" y="2"/>
                    <a:pt x="1" y="0"/>
                    <a:pt x="4" y="0"/>
                  </a:cubicBezTo>
                  <a:cubicBezTo>
                    <a:pt x="6" y="0"/>
                    <a:pt x="8" y="2"/>
                    <a:pt x="8" y="4"/>
                  </a:cubicBezTo>
                  <a:cubicBezTo>
                    <a:pt x="8" y="14"/>
                    <a:pt x="8" y="14"/>
                    <a:pt x="8" y="14"/>
                  </a:cubicBezTo>
                  <a:cubicBezTo>
                    <a:pt x="8" y="17"/>
                    <a:pt x="6" y="18"/>
                    <a:pt x="4" y="1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323"/>
            <p:cNvSpPr>
              <a:spLocks/>
            </p:cNvSpPr>
            <p:nvPr/>
          </p:nvSpPr>
          <p:spPr bwMode="auto">
            <a:xfrm>
              <a:off x="6146800" y="2917824"/>
              <a:ext cx="41275" cy="31750"/>
            </a:xfrm>
            <a:custGeom>
              <a:avLst/>
              <a:gdLst/>
              <a:ahLst/>
              <a:cxnLst>
                <a:cxn ang="0">
                  <a:pos x="4" y="14"/>
                </a:cxn>
                <a:cxn ang="0">
                  <a:pos x="1" y="12"/>
                </a:cxn>
                <a:cxn ang="0">
                  <a:pos x="2" y="6"/>
                </a:cxn>
                <a:cxn ang="0">
                  <a:pos x="11" y="1"/>
                </a:cxn>
                <a:cxn ang="0">
                  <a:pos x="17" y="2"/>
                </a:cxn>
                <a:cxn ang="0">
                  <a:pos x="15" y="8"/>
                </a:cxn>
                <a:cxn ang="0">
                  <a:pos x="6" y="13"/>
                </a:cxn>
                <a:cxn ang="0">
                  <a:pos x="4" y="14"/>
                </a:cxn>
              </a:cxnLst>
              <a:rect l="0" t="0" r="r" b="b"/>
              <a:pathLst>
                <a:path w="18" h="14">
                  <a:moveTo>
                    <a:pt x="4" y="14"/>
                  </a:moveTo>
                  <a:cubicBezTo>
                    <a:pt x="3" y="14"/>
                    <a:pt x="2" y="13"/>
                    <a:pt x="1" y="12"/>
                  </a:cubicBezTo>
                  <a:cubicBezTo>
                    <a:pt x="0" y="10"/>
                    <a:pt x="0" y="8"/>
                    <a:pt x="2" y="6"/>
                  </a:cubicBezTo>
                  <a:cubicBezTo>
                    <a:pt x="11" y="1"/>
                    <a:pt x="11" y="1"/>
                    <a:pt x="11" y="1"/>
                  </a:cubicBezTo>
                  <a:cubicBezTo>
                    <a:pt x="13" y="0"/>
                    <a:pt x="16" y="0"/>
                    <a:pt x="17" y="2"/>
                  </a:cubicBezTo>
                  <a:cubicBezTo>
                    <a:pt x="18" y="4"/>
                    <a:pt x="17" y="7"/>
                    <a:pt x="15" y="8"/>
                  </a:cubicBezTo>
                  <a:cubicBezTo>
                    <a:pt x="6" y="13"/>
                    <a:pt x="6" y="13"/>
                    <a:pt x="6" y="13"/>
                  </a:cubicBezTo>
                  <a:cubicBezTo>
                    <a:pt x="6" y="14"/>
                    <a:pt x="5" y="14"/>
                    <a:pt x="4"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324"/>
            <p:cNvSpPr>
              <a:spLocks/>
            </p:cNvSpPr>
            <p:nvPr/>
          </p:nvSpPr>
          <p:spPr bwMode="auto">
            <a:xfrm>
              <a:off x="5975350" y="2917824"/>
              <a:ext cx="42862" cy="31750"/>
            </a:xfrm>
            <a:custGeom>
              <a:avLst/>
              <a:gdLst/>
              <a:ahLst/>
              <a:cxnLst>
                <a:cxn ang="0">
                  <a:pos x="14" y="14"/>
                </a:cxn>
                <a:cxn ang="0">
                  <a:pos x="12" y="13"/>
                </a:cxn>
                <a:cxn ang="0">
                  <a:pos x="3" y="8"/>
                </a:cxn>
                <a:cxn ang="0">
                  <a:pos x="1" y="2"/>
                </a:cxn>
                <a:cxn ang="0">
                  <a:pos x="7" y="1"/>
                </a:cxn>
                <a:cxn ang="0">
                  <a:pos x="16" y="6"/>
                </a:cxn>
                <a:cxn ang="0">
                  <a:pos x="17" y="12"/>
                </a:cxn>
                <a:cxn ang="0">
                  <a:pos x="14" y="14"/>
                </a:cxn>
              </a:cxnLst>
              <a:rect l="0" t="0" r="r" b="b"/>
              <a:pathLst>
                <a:path w="19" h="14">
                  <a:moveTo>
                    <a:pt x="14" y="14"/>
                  </a:moveTo>
                  <a:cubicBezTo>
                    <a:pt x="13" y="14"/>
                    <a:pt x="12" y="14"/>
                    <a:pt x="12" y="13"/>
                  </a:cubicBezTo>
                  <a:cubicBezTo>
                    <a:pt x="3" y="8"/>
                    <a:pt x="3" y="8"/>
                    <a:pt x="3" y="8"/>
                  </a:cubicBezTo>
                  <a:cubicBezTo>
                    <a:pt x="1" y="7"/>
                    <a:pt x="0" y="4"/>
                    <a:pt x="1" y="2"/>
                  </a:cubicBezTo>
                  <a:cubicBezTo>
                    <a:pt x="3" y="0"/>
                    <a:pt x="5" y="0"/>
                    <a:pt x="7" y="1"/>
                  </a:cubicBezTo>
                  <a:cubicBezTo>
                    <a:pt x="16" y="6"/>
                    <a:pt x="16" y="6"/>
                    <a:pt x="16" y="6"/>
                  </a:cubicBezTo>
                  <a:cubicBezTo>
                    <a:pt x="18" y="8"/>
                    <a:pt x="19" y="10"/>
                    <a:pt x="17" y="12"/>
                  </a:cubicBezTo>
                  <a:cubicBezTo>
                    <a:pt x="17" y="13"/>
                    <a:pt x="15" y="14"/>
                    <a:pt x="14"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8" name="Oval 97"/>
          <p:cNvSpPr/>
          <p:nvPr/>
        </p:nvSpPr>
        <p:spPr>
          <a:xfrm>
            <a:off x="5751785" y="2785345"/>
            <a:ext cx="723218" cy="72321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p:cNvGrpSpPr/>
          <p:nvPr/>
        </p:nvGrpSpPr>
        <p:grpSpPr>
          <a:xfrm>
            <a:off x="5912193" y="2953032"/>
            <a:ext cx="402404" cy="442642"/>
            <a:chOff x="2355850" y="1123951"/>
            <a:chExt cx="539751" cy="593725"/>
          </a:xfrm>
          <a:solidFill>
            <a:schemeClr val="bg1"/>
          </a:solidFill>
        </p:grpSpPr>
        <p:grpSp>
          <p:nvGrpSpPr>
            <p:cNvPr id="140" name="Group 139"/>
            <p:cNvGrpSpPr/>
            <p:nvPr/>
          </p:nvGrpSpPr>
          <p:grpSpPr>
            <a:xfrm>
              <a:off x="2355850" y="1123951"/>
              <a:ext cx="479426" cy="474663"/>
              <a:chOff x="2355850" y="1123951"/>
              <a:chExt cx="479426" cy="474663"/>
            </a:xfrm>
            <a:grpFill/>
          </p:grpSpPr>
          <p:sp>
            <p:nvSpPr>
              <p:cNvPr id="142" name="Freeform 271"/>
              <p:cNvSpPr>
                <a:spLocks/>
              </p:cNvSpPr>
              <p:nvPr/>
            </p:nvSpPr>
            <p:spPr bwMode="auto">
              <a:xfrm>
                <a:off x="2617788" y="1123951"/>
                <a:ext cx="217488" cy="231775"/>
              </a:xfrm>
              <a:custGeom>
                <a:avLst/>
                <a:gdLst/>
                <a:ahLst/>
                <a:cxnLst>
                  <a:cxn ang="0">
                    <a:pos x="56" y="5"/>
                  </a:cxn>
                  <a:cxn ang="0">
                    <a:pos x="38" y="24"/>
                  </a:cxn>
                  <a:cxn ang="0">
                    <a:pos x="38" y="35"/>
                  </a:cxn>
                  <a:cxn ang="0">
                    <a:pos x="49" y="46"/>
                  </a:cxn>
                  <a:cxn ang="0">
                    <a:pos x="61" y="46"/>
                  </a:cxn>
                  <a:cxn ang="0">
                    <a:pos x="79" y="27"/>
                  </a:cxn>
                  <a:cxn ang="0">
                    <a:pos x="73" y="64"/>
                  </a:cxn>
                  <a:cxn ang="0">
                    <a:pos x="38" y="70"/>
                  </a:cxn>
                  <a:cxn ang="0">
                    <a:pos x="19" y="89"/>
                  </a:cxn>
                  <a:cxn ang="0">
                    <a:pos x="15" y="83"/>
                  </a:cxn>
                  <a:cxn ang="0">
                    <a:pos x="15" y="82"/>
                  </a:cxn>
                  <a:cxn ang="0">
                    <a:pos x="14" y="82"/>
                  </a:cxn>
                  <a:cxn ang="0">
                    <a:pos x="0" y="60"/>
                  </a:cxn>
                  <a:cxn ang="0">
                    <a:pos x="14" y="47"/>
                  </a:cxn>
                  <a:cxn ang="0">
                    <a:pos x="20" y="11"/>
                  </a:cxn>
                  <a:cxn ang="0">
                    <a:pos x="56" y="5"/>
                  </a:cxn>
                </a:cxnLst>
                <a:rect l="0" t="0" r="r" b="b"/>
                <a:pathLst>
                  <a:path w="84" h="89">
                    <a:moveTo>
                      <a:pt x="56" y="5"/>
                    </a:moveTo>
                    <a:cubicBezTo>
                      <a:pt x="38" y="24"/>
                      <a:pt x="38" y="24"/>
                      <a:pt x="38" y="24"/>
                    </a:cubicBezTo>
                    <a:cubicBezTo>
                      <a:pt x="35" y="27"/>
                      <a:pt x="35" y="32"/>
                      <a:pt x="38" y="35"/>
                    </a:cubicBezTo>
                    <a:cubicBezTo>
                      <a:pt x="49" y="46"/>
                      <a:pt x="49" y="46"/>
                      <a:pt x="49" y="46"/>
                    </a:cubicBezTo>
                    <a:cubicBezTo>
                      <a:pt x="52" y="49"/>
                      <a:pt x="58" y="49"/>
                      <a:pt x="61" y="46"/>
                    </a:cubicBezTo>
                    <a:cubicBezTo>
                      <a:pt x="79" y="27"/>
                      <a:pt x="79" y="27"/>
                      <a:pt x="79" y="27"/>
                    </a:cubicBezTo>
                    <a:cubicBezTo>
                      <a:pt x="84" y="40"/>
                      <a:pt x="83" y="55"/>
                      <a:pt x="73" y="64"/>
                    </a:cubicBezTo>
                    <a:cubicBezTo>
                      <a:pt x="64" y="73"/>
                      <a:pt x="50" y="75"/>
                      <a:pt x="38" y="70"/>
                    </a:cubicBezTo>
                    <a:cubicBezTo>
                      <a:pt x="19" y="89"/>
                      <a:pt x="19" y="89"/>
                      <a:pt x="19" y="89"/>
                    </a:cubicBezTo>
                    <a:cubicBezTo>
                      <a:pt x="17" y="86"/>
                      <a:pt x="16" y="84"/>
                      <a:pt x="15" y="83"/>
                    </a:cubicBezTo>
                    <a:cubicBezTo>
                      <a:pt x="15" y="82"/>
                      <a:pt x="15" y="82"/>
                      <a:pt x="15" y="82"/>
                    </a:cubicBezTo>
                    <a:cubicBezTo>
                      <a:pt x="14" y="82"/>
                      <a:pt x="14" y="82"/>
                      <a:pt x="14" y="82"/>
                    </a:cubicBezTo>
                    <a:cubicBezTo>
                      <a:pt x="10" y="75"/>
                      <a:pt x="5" y="68"/>
                      <a:pt x="0" y="60"/>
                    </a:cubicBezTo>
                    <a:cubicBezTo>
                      <a:pt x="14" y="47"/>
                      <a:pt x="14" y="47"/>
                      <a:pt x="14" y="47"/>
                    </a:cubicBezTo>
                    <a:cubicBezTo>
                      <a:pt x="9" y="34"/>
                      <a:pt x="11" y="20"/>
                      <a:pt x="20" y="11"/>
                    </a:cubicBezTo>
                    <a:cubicBezTo>
                      <a:pt x="29" y="2"/>
                      <a:pt x="43" y="0"/>
                      <a:pt x="56" y="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272"/>
              <p:cNvSpPr>
                <a:spLocks/>
              </p:cNvSpPr>
              <p:nvPr/>
            </p:nvSpPr>
            <p:spPr bwMode="auto">
              <a:xfrm>
                <a:off x="2355850" y="1311276"/>
                <a:ext cx="279400" cy="287338"/>
              </a:xfrm>
              <a:custGeom>
                <a:avLst/>
                <a:gdLst/>
                <a:ahLst/>
                <a:cxnLst>
                  <a:cxn ang="0">
                    <a:pos x="72" y="66"/>
                  </a:cxn>
                  <a:cxn ang="0">
                    <a:pos x="108" y="29"/>
                  </a:cxn>
                  <a:cxn ang="0">
                    <a:pos x="89" y="0"/>
                  </a:cxn>
                  <a:cxn ang="0">
                    <a:pos x="49" y="41"/>
                  </a:cxn>
                  <a:cxn ang="0">
                    <a:pos x="11" y="47"/>
                  </a:cxn>
                  <a:cxn ang="0">
                    <a:pos x="6" y="84"/>
                  </a:cxn>
                  <a:cxn ang="0">
                    <a:pos x="24" y="65"/>
                  </a:cxn>
                  <a:cxn ang="0">
                    <a:pos x="35" y="65"/>
                  </a:cxn>
                  <a:cxn ang="0">
                    <a:pos x="47" y="76"/>
                  </a:cxn>
                  <a:cxn ang="0">
                    <a:pos x="47" y="88"/>
                  </a:cxn>
                  <a:cxn ang="0">
                    <a:pos x="28" y="106"/>
                  </a:cxn>
                  <a:cxn ang="0">
                    <a:pos x="65" y="100"/>
                  </a:cxn>
                  <a:cxn ang="0">
                    <a:pos x="72" y="66"/>
                  </a:cxn>
                </a:cxnLst>
                <a:rect l="0" t="0" r="r" b="b"/>
                <a:pathLst>
                  <a:path w="108" h="111">
                    <a:moveTo>
                      <a:pt x="72" y="66"/>
                    </a:moveTo>
                    <a:cubicBezTo>
                      <a:pt x="108" y="29"/>
                      <a:pt x="108" y="29"/>
                      <a:pt x="108" y="29"/>
                    </a:cubicBezTo>
                    <a:cubicBezTo>
                      <a:pt x="89" y="0"/>
                      <a:pt x="89" y="0"/>
                      <a:pt x="89" y="0"/>
                    </a:cubicBezTo>
                    <a:cubicBezTo>
                      <a:pt x="49" y="41"/>
                      <a:pt x="49" y="41"/>
                      <a:pt x="49" y="41"/>
                    </a:cubicBezTo>
                    <a:cubicBezTo>
                      <a:pt x="36" y="36"/>
                      <a:pt x="21" y="37"/>
                      <a:pt x="11" y="47"/>
                    </a:cubicBezTo>
                    <a:cubicBezTo>
                      <a:pt x="2" y="56"/>
                      <a:pt x="0" y="71"/>
                      <a:pt x="6" y="84"/>
                    </a:cubicBezTo>
                    <a:cubicBezTo>
                      <a:pt x="24" y="65"/>
                      <a:pt x="24" y="65"/>
                      <a:pt x="24" y="65"/>
                    </a:cubicBezTo>
                    <a:cubicBezTo>
                      <a:pt x="27" y="62"/>
                      <a:pt x="32" y="62"/>
                      <a:pt x="35" y="65"/>
                    </a:cubicBezTo>
                    <a:cubicBezTo>
                      <a:pt x="47" y="76"/>
                      <a:pt x="47" y="76"/>
                      <a:pt x="47" y="76"/>
                    </a:cubicBezTo>
                    <a:cubicBezTo>
                      <a:pt x="50" y="79"/>
                      <a:pt x="50" y="84"/>
                      <a:pt x="47" y="88"/>
                    </a:cubicBezTo>
                    <a:cubicBezTo>
                      <a:pt x="28" y="106"/>
                      <a:pt x="28" y="106"/>
                      <a:pt x="28" y="106"/>
                    </a:cubicBezTo>
                    <a:cubicBezTo>
                      <a:pt x="41" y="111"/>
                      <a:pt x="56" y="110"/>
                      <a:pt x="65" y="100"/>
                    </a:cubicBezTo>
                    <a:cubicBezTo>
                      <a:pt x="74" y="91"/>
                      <a:pt x="76" y="78"/>
                      <a:pt x="72" y="6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1" name="Freeform 273"/>
            <p:cNvSpPr>
              <a:spLocks noEditPoints="1"/>
            </p:cNvSpPr>
            <p:nvPr/>
          </p:nvSpPr>
          <p:spPr bwMode="auto">
            <a:xfrm>
              <a:off x="2516188" y="1176338"/>
              <a:ext cx="379413" cy="541338"/>
            </a:xfrm>
            <a:custGeom>
              <a:avLst/>
              <a:gdLst/>
              <a:ahLst/>
              <a:cxnLst>
                <a:cxn ang="0">
                  <a:pos x="74" y="116"/>
                </a:cxn>
                <a:cxn ang="0">
                  <a:pos x="70" y="119"/>
                </a:cxn>
                <a:cxn ang="0">
                  <a:pos x="74" y="116"/>
                </a:cxn>
                <a:cxn ang="0">
                  <a:pos x="81" y="111"/>
                </a:cxn>
                <a:cxn ang="0">
                  <a:pos x="85" y="108"/>
                </a:cxn>
                <a:cxn ang="0">
                  <a:pos x="81" y="111"/>
                </a:cxn>
                <a:cxn ang="0">
                  <a:pos x="65" y="85"/>
                </a:cxn>
                <a:cxn ang="0">
                  <a:pos x="66" y="85"/>
                </a:cxn>
                <a:cxn ang="0">
                  <a:pos x="70" y="90"/>
                </a:cxn>
                <a:cxn ang="0">
                  <a:pos x="71" y="89"/>
                </a:cxn>
                <a:cxn ang="0">
                  <a:pos x="74" y="89"/>
                </a:cxn>
                <a:cxn ang="0">
                  <a:pos x="76" y="91"/>
                </a:cxn>
                <a:cxn ang="0">
                  <a:pos x="76" y="94"/>
                </a:cxn>
                <a:cxn ang="0">
                  <a:pos x="75" y="94"/>
                </a:cxn>
                <a:cxn ang="0">
                  <a:pos x="88" y="101"/>
                </a:cxn>
                <a:cxn ang="0">
                  <a:pos x="128" y="166"/>
                </a:cxn>
                <a:cxn ang="0">
                  <a:pos x="124" y="186"/>
                </a:cxn>
                <a:cxn ang="0">
                  <a:pos x="124" y="186"/>
                </a:cxn>
                <a:cxn ang="0">
                  <a:pos x="104" y="181"/>
                </a:cxn>
                <a:cxn ang="0">
                  <a:pos x="63" y="116"/>
                </a:cxn>
                <a:cxn ang="0">
                  <a:pos x="62" y="104"/>
                </a:cxn>
                <a:cxn ang="0">
                  <a:pos x="59" y="103"/>
                </a:cxn>
                <a:cxn ang="0">
                  <a:pos x="58" y="101"/>
                </a:cxn>
                <a:cxn ang="0">
                  <a:pos x="58" y="98"/>
                </a:cxn>
                <a:cxn ang="0">
                  <a:pos x="59" y="97"/>
                </a:cxn>
                <a:cxn ang="0">
                  <a:pos x="57" y="93"/>
                </a:cxn>
                <a:cxn ang="0">
                  <a:pos x="57" y="91"/>
                </a:cxn>
                <a:cxn ang="0">
                  <a:pos x="57" y="91"/>
                </a:cxn>
                <a:cxn ang="0">
                  <a:pos x="15" y="27"/>
                </a:cxn>
                <a:cxn ang="0">
                  <a:pos x="7" y="16"/>
                </a:cxn>
                <a:cxn ang="0">
                  <a:pos x="0" y="5"/>
                </a:cxn>
                <a:cxn ang="0">
                  <a:pos x="8" y="0"/>
                </a:cxn>
                <a:cxn ang="0">
                  <a:pos x="16" y="10"/>
                </a:cxn>
                <a:cxn ang="0">
                  <a:pos x="22" y="21"/>
                </a:cxn>
                <a:cxn ang="0">
                  <a:pos x="64" y="85"/>
                </a:cxn>
                <a:cxn ang="0">
                  <a:pos x="65" y="85"/>
                </a:cxn>
              </a:cxnLst>
              <a:rect l="0" t="0" r="r" b="b"/>
              <a:pathLst>
                <a:path w="146" h="209">
                  <a:moveTo>
                    <a:pt x="74" y="116"/>
                  </a:moveTo>
                  <a:cubicBezTo>
                    <a:pt x="67" y="107"/>
                    <a:pt x="62" y="105"/>
                    <a:pt x="70" y="119"/>
                  </a:cubicBezTo>
                  <a:cubicBezTo>
                    <a:pt x="121" y="209"/>
                    <a:pt x="135" y="197"/>
                    <a:pt x="74" y="116"/>
                  </a:cubicBezTo>
                  <a:moveTo>
                    <a:pt x="81" y="111"/>
                  </a:moveTo>
                  <a:cubicBezTo>
                    <a:pt x="133" y="201"/>
                    <a:pt x="146" y="189"/>
                    <a:pt x="85" y="108"/>
                  </a:cubicBezTo>
                  <a:cubicBezTo>
                    <a:pt x="76" y="97"/>
                    <a:pt x="74" y="100"/>
                    <a:pt x="81" y="111"/>
                  </a:cubicBezTo>
                  <a:close/>
                  <a:moveTo>
                    <a:pt x="65" y="85"/>
                  </a:moveTo>
                  <a:cubicBezTo>
                    <a:pt x="65" y="85"/>
                    <a:pt x="66" y="85"/>
                    <a:pt x="66" y="85"/>
                  </a:cubicBezTo>
                  <a:cubicBezTo>
                    <a:pt x="67" y="87"/>
                    <a:pt x="69" y="88"/>
                    <a:pt x="70" y="90"/>
                  </a:cubicBezTo>
                  <a:cubicBezTo>
                    <a:pt x="71" y="89"/>
                    <a:pt x="71" y="89"/>
                    <a:pt x="71" y="89"/>
                  </a:cubicBezTo>
                  <a:cubicBezTo>
                    <a:pt x="72" y="88"/>
                    <a:pt x="73" y="88"/>
                    <a:pt x="74" y="89"/>
                  </a:cubicBezTo>
                  <a:cubicBezTo>
                    <a:pt x="75" y="90"/>
                    <a:pt x="75" y="91"/>
                    <a:pt x="76" y="91"/>
                  </a:cubicBezTo>
                  <a:cubicBezTo>
                    <a:pt x="77" y="92"/>
                    <a:pt x="77" y="93"/>
                    <a:pt x="76" y="94"/>
                  </a:cubicBezTo>
                  <a:cubicBezTo>
                    <a:pt x="76" y="94"/>
                    <a:pt x="76" y="94"/>
                    <a:pt x="75" y="94"/>
                  </a:cubicBezTo>
                  <a:cubicBezTo>
                    <a:pt x="80" y="94"/>
                    <a:pt x="85" y="97"/>
                    <a:pt x="88" y="101"/>
                  </a:cubicBezTo>
                  <a:cubicBezTo>
                    <a:pt x="128" y="166"/>
                    <a:pt x="128" y="166"/>
                    <a:pt x="128" y="166"/>
                  </a:cubicBezTo>
                  <a:cubicBezTo>
                    <a:pt x="133" y="173"/>
                    <a:pt x="131" y="182"/>
                    <a:pt x="124" y="186"/>
                  </a:cubicBezTo>
                  <a:cubicBezTo>
                    <a:pt x="124" y="186"/>
                    <a:pt x="124" y="186"/>
                    <a:pt x="124" y="186"/>
                  </a:cubicBezTo>
                  <a:cubicBezTo>
                    <a:pt x="117" y="190"/>
                    <a:pt x="108" y="188"/>
                    <a:pt x="104" y="181"/>
                  </a:cubicBezTo>
                  <a:cubicBezTo>
                    <a:pt x="63" y="116"/>
                    <a:pt x="63" y="116"/>
                    <a:pt x="63" y="116"/>
                  </a:cubicBezTo>
                  <a:cubicBezTo>
                    <a:pt x="61" y="113"/>
                    <a:pt x="61" y="108"/>
                    <a:pt x="62" y="104"/>
                  </a:cubicBezTo>
                  <a:cubicBezTo>
                    <a:pt x="60" y="105"/>
                    <a:pt x="60" y="105"/>
                    <a:pt x="59" y="103"/>
                  </a:cubicBezTo>
                  <a:cubicBezTo>
                    <a:pt x="59" y="102"/>
                    <a:pt x="58" y="101"/>
                    <a:pt x="58" y="101"/>
                  </a:cubicBezTo>
                  <a:cubicBezTo>
                    <a:pt x="57" y="99"/>
                    <a:pt x="57" y="98"/>
                    <a:pt x="58" y="98"/>
                  </a:cubicBezTo>
                  <a:cubicBezTo>
                    <a:pt x="59" y="97"/>
                    <a:pt x="59" y="97"/>
                    <a:pt x="59" y="97"/>
                  </a:cubicBezTo>
                  <a:cubicBezTo>
                    <a:pt x="57" y="93"/>
                    <a:pt x="57" y="93"/>
                    <a:pt x="57" y="93"/>
                  </a:cubicBezTo>
                  <a:cubicBezTo>
                    <a:pt x="56" y="92"/>
                    <a:pt x="56" y="92"/>
                    <a:pt x="57" y="91"/>
                  </a:cubicBezTo>
                  <a:cubicBezTo>
                    <a:pt x="57" y="91"/>
                    <a:pt x="57" y="91"/>
                    <a:pt x="57" y="91"/>
                  </a:cubicBezTo>
                  <a:cubicBezTo>
                    <a:pt x="15" y="27"/>
                    <a:pt x="15" y="27"/>
                    <a:pt x="15" y="27"/>
                  </a:cubicBezTo>
                  <a:cubicBezTo>
                    <a:pt x="11" y="21"/>
                    <a:pt x="10" y="22"/>
                    <a:pt x="7" y="16"/>
                  </a:cubicBezTo>
                  <a:cubicBezTo>
                    <a:pt x="5" y="12"/>
                    <a:pt x="3" y="8"/>
                    <a:pt x="0" y="5"/>
                  </a:cubicBezTo>
                  <a:cubicBezTo>
                    <a:pt x="3" y="3"/>
                    <a:pt x="6" y="1"/>
                    <a:pt x="8" y="0"/>
                  </a:cubicBezTo>
                  <a:cubicBezTo>
                    <a:pt x="11" y="3"/>
                    <a:pt x="14" y="6"/>
                    <a:pt x="16" y="10"/>
                  </a:cubicBezTo>
                  <a:cubicBezTo>
                    <a:pt x="18" y="11"/>
                    <a:pt x="19" y="17"/>
                    <a:pt x="22" y="21"/>
                  </a:cubicBezTo>
                  <a:cubicBezTo>
                    <a:pt x="36" y="43"/>
                    <a:pt x="50" y="64"/>
                    <a:pt x="64" y="85"/>
                  </a:cubicBezTo>
                  <a:lnTo>
                    <a:pt x="65" y="8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4" name="TextBox 143"/>
          <p:cNvSpPr txBox="1"/>
          <p:nvPr/>
        </p:nvSpPr>
        <p:spPr>
          <a:xfrm>
            <a:off x="6968591" y="3659078"/>
            <a:ext cx="1457920" cy="992579"/>
          </a:xfrm>
          <a:prstGeom prst="rect">
            <a:avLst/>
          </a:prstGeom>
          <a:noFill/>
        </p:spPr>
        <p:txBody>
          <a:bodyPr wrap="square" rtlCol="0">
            <a:spAutoFit/>
          </a:bodyPr>
          <a:lstStyle/>
          <a:p>
            <a:pPr algn="ctr">
              <a:lnSpc>
                <a:spcPct val="150000"/>
              </a:lnSpc>
            </a:pPr>
            <a:r>
              <a:rPr lang="en-US" sz="1200" b="1" dirty="0">
                <a:solidFill>
                  <a:schemeClr val="accent3"/>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
        <p:nvSpPr>
          <p:cNvPr id="145" name="TextBox 144"/>
          <p:cNvSpPr txBox="1"/>
          <p:nvPr/>
        </p:nvSpPr>
        <p:spPr>
          <a:xfrm>
            <a:off x="5384434" y="3659078"/>
            <a:ext cx="1457920" cy="992579"/>
          </a:xfrm>
          <a:prstGeom prst="rect">
            <a:avLst/>
          </a:prstGeom>
          <a:noFill/>
        </p:spPr>
        <p:txBody>
          <a:bodyPr wrap="square" rtlCol="0">
            <a:spAutoFit/>
          </a:bodyPr>
          <a:lstStyle/>
          <a:p>
            <a:pPr algn="ctr">
              <a:lnSpc>
                <a:spcPct val="150000"/>
              </a:lnSpc>
            </a:pPr>
            <a:r>
              <a:rPr lang="en-US" sz="1200" b="1" dirty="0">
                <a:solidFill>
                  <a:schemeClr val="accent2"/>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
        <p:nvSpPr>
          <p:cNvPr id="146" name="TextBox 145"/>
          <p:cNvSpPr txBox="1"/>
          <p:nvPr/>
        </p:nvSpPr>
        <p:spPr>
          <a:xfrm>
            <a:off x="3800277" y="3659078"/>
            <a:ext cx="1457920" cy="992579"/>
          </a:xfrm>
          <a:prstGeom prst="rect">
            <a:avLst/>
          </a:prstGeom>
          <a:noFill/>
        </p:spPr>
        <p:txBody>
          <a:bodyPr wrap="square" rtlCol="0">
            <a:spAutoFit/>
          </a:bodyPr>
          <a:lstStyle/>
          <a:p>
            <a:pPr algn="ctr">
              <a:lnSpc>
                <a:spcPct val="150000"/>
              </a:lnSpc>
            </a:pPr>
            <a:r>
              <a:rPr lang="en-US" sz="1200" b="1" dirty="0">
                <a:solidFill>
                  <a:schemeClr val="accent1"/>
                </a:solidFill>
              </a:rPr>
              <a:t>YOUR TITLE HERE</a:t>
            </a:r>
          </a:p>
          <a:p>
            <a:pPr algn="ctr">
              <a:lnSpc>
                <a:spcPct val="150000"/>
              </a:lnSpc>
            </a:pPr>
            <a:r>
              <a:rPr lang="en-US" sz="900" dirty="0">
                <a:solidFill>
                  <a:schemeClr val="bg1">
                    <a:lumMod val="50000"/>
                  </a:schemeClr>
                </a:solidFill>
              </a:rPr>
              <a:t>There are many variations of passages of lorem ipsum available</a:t>
            </a:r>
          </a:p>
        </p:txBody>
      </p:sp>
    </p:spTree>
    <p:extLst>
      <p:ext uri="{BB962C8B-B14F-4D97-AF65-F5344CB8AC3E}">
        <p14:creationId xmlns:p14="http://schemas.microsoft.com/office/powerpoint/2010/main" val="79054122"/>
      </p:ext>
    </p:extLst>
  </p:cSld>
  <p:clrMapOvr>
    <a:masterClrMapping/>
  </p:clrMapOvr>
  <p:transition spd="slow">
    <p:push dir="u"/>
  </p:transition>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45" descr="tablet.png"/>
          <p:cNvPicPr>
            <a:picLocks noChangeAspect="1"/>
          </p:cNvPicPr>
          <p:nvPr/>
        </p:nvPicPr>
        <p:blipFill>
          <a:blip r:embed="rId3"/>
          <a:stretch>
            <a:fillRect/>
          </a:stretch>
        </p:blipFill>
        <p:spPr>
          <a:xfrm>
            <a:off x="426730" y="844868"/>
            <a:ext cx="2842251" cy="3700500"/>
          </a:xfrm>
          <a:prstGeom prst="rect">
            <a:avLst/>
          </a:prstGeom>
        </p:spPr>
      </p:pic>
      <p:sp>
        <p:nvSpPr>
          <p:cNvPr id="4" name="Text Placeholder 3"/>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Mockups Layouts</a:t>
            </a:r>
            <a:endParaRPr lang="en-US" dirty="0"/>
          </a:p>
        </p:txBody>
      </p:sp>
      <p:sp>
        <p:nvSpPr>
          <p:cNvPr id="7" name="Picture Placeholder 6"/>
          <p:cNvSpPr>
            <a:spLocks noGrp="1"/>
          </p:cNvSpPr>
          <p:nvPr>
            <p:ph type="pic" sz="quarter" idx="33"/>
          </p:nvPr>
        </p:nvSpPr>
        <p:spPr/>
      </p:sp>
      <p:sp>
        <p:nvSpPr>
          <p:cNvPr id="36" name="Oval 35"/>
          <p:cNvSpPr/>
          <p:nvPr/>
        </p:nvSpPr>
        <p:spPr>
          <a:xfrm>
            <a:off x="4800600" y="2684080"/>
            <a:ext cx="632370" cy="614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4">
                  <a:lumMod val="50000"/>
                </a:schemeClr>
              </a:solidFill>
              <a:latin typeface="FontAwesome" pitchFamily="2" charset="0"/>
            </a:endParaRPr>
          </a:p>
        </p:txBody>
      </p:sp>
      <p:sp>
        <p:nvSpPr>
          <p:cNvPr id="38" name="Freeform 56"/>
          <p:cNvSpPr>
            <a:spLocks noEditPoints="1"/>
          </p:cNvSpPr>
          <p:nvPr/>
        </p:nvSpPr>
        <p:spPr bwMode="auto">
          <a:xfrm>
            <a:off x="4965794" y="2840222"/>
            <a:ext cx="301982" cy="301982"/>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Oval 34"/>
          <p:cNvSpPr/>
          <p:nvPr/>
        </p:nvSpPr>
        <p:spPr>
          <a:xfrm>
            <a:off x="4800600" y="1657350"/>
            <a:ext cx="632370" cy="6142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lumMod val="50000"/>
                </a:schemeClr>
              </a:solidFill>
              <a:latin typeface="FontAwesome" pitchFamily="2" charset="0"/>
            </a:endParaRPr>
          </a:p>
        </p:txBody>
      </p:sp>
      <p:sp>
        <p:nvSpPr>
          <p:cNvPr id="40" name="Freeform 217"/>
          <p:cNvSpPr>
            <a:spLocks noEditPoints="1"/>
          </p:cNvSpPr>
          <p:nvPr/>
        </p:nvSpPr>
        <p:spPr bwMode="auto">
          <a:xfrm>
            <a:off x="4951274" y="1840350"/>
            <a:ext cx="331021" cy="248267"/>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Oval 36"/>
          <p:cNvSpPr/>
          <p:nvPr/>
        </p:nvSpPr>
        <p:spPr>
          <a:xfrm>
            <a:off x="4800600" y="3710811"/>
            <a:ext cx="632370" cy="6142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lumMod val="50000"/>
                </a:schemeClr>
              </a:solidFill>
            </a:endParaRPr>
          </a:p>
        </p:txBody>
      </p:sp>
      <p:sp>
        <p:nvSpPr>
          <p:cNvPr id="41" name="Freeform 135"/>
          <p:cNvSpPr>
            <a:spLocks noEditPoints="1"/>
          </p:cNvSpPr>
          <p:nvPr/>
        </p:nvSpPr>
        <p:spPr bwMode="auto">
          <a:xfrm>
            <a:off x="4984264" y="3893812"/>
            <a:ext cx="265042" cy="248267"/>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TextBox 15"/>
          <p:cNvSpPr txBox="1"/>
          <p:nvPr/>
        </p:nvSpPr>
        <p:spPr>
          <a:xfrm>
            <a:off x="5486883" y="1573575"/>
            <a:ext cx="3262480" cy="781817"/>
          </a:xfrm>
          <a:prstGeom prst="rect">
            <a:avLst/>
          </a:prstGeom>
          <a:noFill/>
          <a:ln>
            <a:noFill/>
          </a:ln>
        </p:spPr>
        <p:txBody>
          <a:bodyPr wrap="square" rtlCol="0" anchor="ctr">
            <a:spAutoFit/>
          </a:bodyPr>
          <a:lstStyle/>
          <a:p>
            <a:pPr>
              <a:lnSpc>
                <a:spcPct val="150000"/>
              </a:lnSpc>
            </a:pPr>
            <a:r>
              <a:rPr lang="en-US" sz="1100" b="1" dirty="0">
                <a:solidFill>
                  <a:schemeClr val="accent1"/>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22" name="TextBox 21"/>
          <p:cNvSpPr txBox="1"/>
          <p:nvPr/>
        </p:nvSpPr>
        <p:spPr>
          <a:xfrm>
            <a:off x="5486883" y="2600306"/>
            <a:ext cx="3262480" cy="781817"/>
          </a:xfrm>
          <a:prstGeom prst="rect">
            <a:avLst/>
          </a:prstGeom>
          <a:noFill/>
          <a:ln>
            <a:noFill/>
          </a:ln>
        </p:spPr>
        <p:txBody>
          <a:bodyPr wrap="square" rtlCol="0" anchor="ctr">
            <a:spAutoFit/>
          </a:bodyPr>
          <a:lstStyle/>
          <a:p>
            <a:pPr>
              <a:lnSpc>
                <a:spcPct val="150000"/>
              </a:lnSpc>
            </a:pPr>
            <a:r>
              <a:rPr lang="en-US" sz="1100" b="1" dirty="0">
                <a:solidFill>
                  <a:schemeClr val="accent2"/>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23" name="TextBox 22"/>
          <p:cNvSpPr txBox="1"/>
          <p:nvPr/>
        </p:nvSpPr>
        <p:spPr>
          <a:xfrm>
            <a:off x="5486883" y="3627036"/>
            <a:ext cx="3262480" cy="781817"/>
          </a:xfrm>
          <a:prstGeom prst="rect">
            <a:avLst/>
          </a:prstGeom>
          <a:noFill/>
          <a:ln>
            <a:noFill/>
          </a:ln>
        </p:spPr>
        <p:txBody>
          <a:bodyPr wrap="square" rtlCol="0" anchor="ctr">
            <a:spAutoFit/>
          </a:bodyPr>
          <a:lstStyle/>
          <a:p>
            <a:pPr>
              <a:lnSpc>
                <a:spcPct val="150000"/>
              </a:lnSpc>
            </a:pPr>
            <a:r>
              <a:rPr lang="en-US" sz="11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a:t>
            </a:r>
          </a:p>
        </p:txBody>
      </p:sp>
      <p:pic>
        <p:nvPicPr>
          <p:cNvPr id="18" name="Picture 17" descr="righthand.png"/>
          <p:cNvPicPr>
            <a:picLocks noChangeAspect="1"/>
          </p:cNvPicPr>
          <p:nvPr/>
        </p:nvPicPr>
        <p:blipFill>
          <a:blip r:embed="rId4"/>
          <a:stretch>
            <a:fillRect/>
          </a:stretch>
        </p:blipFill>
        <p:spPr>
          <a:xfrm>
            <a:off x="1981200" y="2160965"/>
            <a:ext cx="3734066" cy="3850374"/>
          </a:xfrm>
          <a:prstGeom prst="rect">
            <a:avLst/>
          </a:prstGeom>
        </p:spPr>
      </p:pic>
      <p:pic>
        <p:nvPicPr>
          <p:cNvPr id="19" name="Picture 18" descr="hand01.png"/>
          <p:cNvPicPr>
            <a:picLocks noChangeAspect="1"/>
          </p:cNvPicPr>
          <p:nvPr/>
        </p:nvPicPr>
        <p:blipFill>
          <a:blip r:embed="rId5"/>
          <a:stretch>
            <a:fillRect/>
          </a:stretch>
        </p:blipFill>
        <p:spPr>
          <a:xfrm>
            <a:off x="381000" y="1440775"/>
            <a:ext cx="1406802" cy="3700500"/>
          </a:xfrm>
          <a:prstGeom prst="rect">
            <a:avLst/>
          </a:prstGeom>
        </p:spPr>
      </p:pic>
    </p:spTree>
    <p:extLst>
      <p:ext uri="{BB962C8B-B14F-4D97-AF65-F5344CB8AC3E}">
        <p14:creationId xmlns:p14="http://schemas.microsoft.com/office/powerpoint/2010/main" val="4034076284"/>
      </p:ext>
    </p:extLst>
  </p:cSld>
  <p:clrMapOvr>
    <a:masterClrMapping/>
  </p:clrMapOvr>
  <p:transition spd="slow" advClick="0" advTm="3000">
    <p:push dir="u"/>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20"/>
          <p:cNvGrpSpPr/>
          <p:nvPr/>
        </p:nvGrpSpPr>
        <p:grpSpPr>
          <a:xfrm>
            <a:off x="4429520" y="1362075"/>
            <a:ext cx="4314430" cy="3432786"/>
            <a:chOff x="2094899" y="1081795"/>
            <a:chExt cx="4400683" cy="3501414"/>
          </a:xfrm>
          <a:effectLst/>
        </p:grpSpPr>
        <p:sp>
          <p:nvSpPr>
            <p:cNvPr id="21" name="Rectangle 20"/>
            <p:cNvSpPr/>
            <p:nvPr/>
          </p:nvSpPr>
          <p:spPr>
            <a:xfrm>
              <a:off x="2285399" y="1247618"/>
              <a:ext cx="4008120" cy="2259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chemeClr val="tx1">
                <a:lumMod val="75000"/>
                <a:lumOff val="2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Freeform 27"/>
            <p:cNvSpPr>
              <a:spLocks/>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headEnd/>
              <a:tailEnd/>
            </a:ln>
          </p:spPr>
          <p:txBody>
            <a:bodyPr vert="horz" wrap="square" lIns="91440" tIns="45720" rIns="91440" bIns="45720" numCol="1" anchor="t" anchorCtr="0" compatLnSpc="1">
              <a:prstTxWarp prst="textNoShape">
                <a:avLst/>
              </a:prstTxWarp>
            </a:bodyPr>
            <a:lstStyle/>
            <a:p>
              <a:r>
                <a:rPr lang="en-US" dirty="0"/>
                <a:t> </a:t>
              </a:r>
            </a:p>
          </p:txBody>
        </p:sp>
        <p:sp>
          <p:nvSpPr>
            <p:cNvPr id="24" name="Freeform 29"/>
            <p:cNvSpPr>
              <a:spLocks/>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9" name="Text Placeholder 8"/>
          <p:cNvSpPr>
            <a:spLocks noGrp="1"/>
          </p:cNvSpPr>
          <p:nvPr>
            <p:ph type="body" sz="half" idx="2"/>
          </p:nvPr>
        </p:nvSpPr>
        <p:spPr/>
        <p:txBody>
          <a:bodyPr/>
          <a:lstStyle/>
          <a:p>
            <a:r>
              <a:rPr lang="en-US"/>
              <a:t>Enter your subhead line here</a:t>
            </a:r>
            <a:endParaRPr lang="en-US" dirty="0"/>
          </a:p>
        </p:txBody>
      </p:sp>
      <p:sp>
        <p:nvSpPr>
          <p:cNvPr id="6" name="Title 5"/>
          <p:cNvSpPr>
            <a:spLocks noGrp="1"/>
          </p:cNvSpPr>
          <p:nvPr>
            <p:ph type="title"/>
          </p:nvPr>
        </p:nvSpPr>
        <p:spPr/>
        <p:txBody>
          <a:bodyPr/>
          <a:lstStyle/>
          <a:p>
            <a:r>
              <a:rPr lang="en-US"/>
              <a:t>Mockups Layouts</a:t>
            </a:r>
            <a:endParaRPr lang="en-US" dirty="0"/>
          </a:p>
        </p:txBody>
      </p:sp>
      <p:sp>
        <p:nvSpPr>
          <p:cNvPr id="5" name="Picture Placeholder 4"/>
          <p:cNvSpPr>
            <a:spLocks noGrp="1"/>
          </p:cNvSpPr>
          <p:nvPr>
            <p:ph type="pic" sz="quarter" idx="33"/>
          </p:nvPr>
        </p:nvSpPr>
        <p:spPr/>
      </p:sp>
      <p:sp>
        <p:nvSpPr>
          <p:cNvPr id="35" name="Inhaltsplatzhalter 4"/>
          <p:cNvSpPr txBox="1">
            <a:spLocks/>
          </p:cNvSpPr>
          <p:nvPr/>
        </p:nvSpPr>
        <p:spPr>
          <a:xfrm>
            <a:off x="381000" y="1403687"/>
            <a:ext cx="3733800" cy="1328569"/>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solidFill>
                  <a:schemeClr val="accent1"/>
                </a:solidFill>
                <a:latin typeface="+mj-lt"/>
              </a:rPr>
              <a:t>TITLE GOES HERE</a:t>
            </a:r>
          </a:p>
          <a:p>
            <a:pPr marL="0" indent="0">
              <a:lnSpc>
                <a:spcPct val="150000"/>
              </a:lnSpc>
              <a:buNone/>
            </a:pPr>
            <a:r>
              <a:rPr lang="en-US" sz="1000" dirty="0">
                <a:solidFill>
                  <a:schemeClr val="bg1">
                    <a:lumMod val="65000"/>
                  </a:schemeClr>
                </a:solidFill>
                <a:latin typeface="+mj-lt"/>
              </a:rPr>
              <a:t>This is a sample text. You simply add your own text and description here. This text is fully editable. It can be replaced with your own style. You can change its color or font size. This is a sample text. You simply add your own text</a:t>
            </a:r>
          </a:p>
        </p:txBody>
      </p:sp>
      <p:grpSp>
        <p:nvGrpSpPr>
          <p:cNvPr id="57" name="Group 67"/>
          <p:cNvGrpSpPr>
            <a:grpSpLocks noChangeAspect="1"/>
          </p:cNvGrpSpPr>
          <p:nvPr/>
        </p:nvGrpSpPr>
        <p:grpSpPr>
          <a:xfrm>
            <a:off x="381000" y="2990609"/>
            <a:ext cx="568160" cy="551889"/>
            <a:chOff x="8049780" y="1468406"/>
            <a:chExt cx="723797" cy="703077"/>
          </a:xfrm>
        </p:grpSpPr>
        <p:sp>
          <p:nvSpPr>
            <p:cNvPr id="58" name="Oval 57"/>
            <p:cNvSpPr/>
            <p:nvPr/>
          </p:nvSpPr>
          <p:spPr>
            <a:xfrm>
              <a:off x="8049780" y="1468406"/>
              <a:ext cx="723797" cy="7030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2">
                    <a:lumMod val="50000"/>
                  </a:schemeClr>
                </a:solidFill>
                <a:latin typeface="FontAwesome" pitchFamily="2" charset="0"/>
              </a:endParaRPr>
            </a:p>
          </p:txBody>
        </p:sp>
        <p:sp>
          <p:nvSpPr>
            <p:cNvPr id="59" name="Freeform 217"/>
            <p:cNvSpPr>
              <a:spLocks noEditPoints="1"/>
            </p:cNvSpPr>
            <p:nvPr/>
          </p:nvSpPr>
          <p:spPr bwMode="auto">
            <a:xfrm>
              <a:off x="8222238" y="1677864"/>
              <a:ext cx="378880" cy="284161"/>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grpSp>
      <p:sp>
        <p:nvSpPr>
          <p:cNvPr id="60" name="TextBox 59"/>
          <p:cNvSpPr txBox="1"/>
          <p:nvPr/>
        </p:nvSpPr>
        <p:spPr>
          <a:xfrm>
            <a:off x="962206" y="2843362"/>
            <a:ext cx="3000194" cy="807913"/>
          </a:xfrm>
          <a:prstGeom prst="rect">
            <a:avLst/>
          </a:prstGeom>
          <a:noFill/>
          <a:ln>
            <a:noFill/>
          </a:ln>
        </p:spPr>
        <p:txBody>
          <a:bodyPr wrap="square" rtlCol="0" anchor="ctr">
            <a:spAutoFit/>
          </a:bodyPr>
          <a:lstStyle/>
          <a:p>
            <a:pPr>
              <a:lnSpc>
                <a:spcPct val="150000"/>
              </a:lnSpc>
            </a:pPr>
            <a:r>
              <a:rPr lang="en-US" sz="1100" b="1" dirty="0">
                <a:solidFill>
                  <a:schemeClr val="accent1"/>
                </a:solidFill>
              </a:rPr>
              <a:t>YOUR TITLE HERE</a:t>
            </a:r>
          </a:p>
          <a:p>
            <a:pPr>
              <a:lnSpc>
                <a:spcPct val="150000"/>
              </a:lnSpc>
            </a:pPr>
            <a:r>
              <a:rPr lang="en-US" sz="1000" dirty="0">
                <a:solidFill>
                  <a:schemeClr val="bg1">
                    <a:lumMod val="50000"/>
                  </a:schemeClr>
                </a:solidFill>
              </a:rPr>
              <a:t>There are many variations of passages of lorem ipsum available, but the majority</a:t>
            </a:r>
          </a:p>
        </p:txBody>
      </p:sp>
      <p:grpSp>
        <p:nvGrpSpPr>
          <p:cNvPr id="65" name="Group 68"/>
          <p:cNvGrpSpPr>
            <a:grpSpLocks noChangeAspect="1"/>
          </p:cNvGrpSpPr>
          <p:nvPr/>
        </p:nvGrpSpPr>
        <p:grpSpPr>
          <a:xfrm>
            <a:off x="381000" y="3929572"/>
            <a:ext cx="568160" cy="551889"/>
            <a:chOff x="6595471" y="2476529"/>
            <a:chExt cx="723797" cy="703077"/>
          </a:xfrm>
        </p:grpSpPr>
        <p:sp>
          <p:nvSpPr>
            <p:cNvPr id="66" name="Oval 65"/>
            <p:cNvSpPr/>
            <p:nvPr/>
          </p:nvSpPr>
          <p:spPr>
            <a:xfrm>
              <a:off x="6595471" y="2476529"/>
              <a:ext cx="723797" cy="70307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lumMod val="50000"/>
                  </a:schemeClr>
                </a:solidFill>
              </a:endParaRPr>
            </a:p>
          </p:txBody>
        </p:sp>
        <p:sp>
          <p:nvSpPr>
            <p:cNvPr id="67" name="Freeform 245"/>
            <p:cNvSpPr>
              <a:spLocks/>
            </p:cNvSpPr>
            <p:nvPr/>
          </p:nvSpPr>
          <p:spPr bwMode="auto">
            <a:xfrm>
              <a:off x="6791563" y="2662261"/>
              <a:ext cx="331612" cy="331612"/>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grpSp>
      <p:sp>
        <p:nvSpPr>
          <p:cNvPr id="68" name="TextBox 67"/>
          <p:cNvSpPr txBox="1"/>
          <p:nvPr/>
        </p:nvSpPr>
        <p:spPr>
          <a:xfrm>
            <a:off x="962206" y="3782325"/>
            <a:ext cx="3000194" cy="807913"/>
          </a:xfrm>
          <a:prstGeom prst="rect">
            <a:avLst/>
          </a:prstGeom>
          <a:noFill/>
          <a:ln>
            <a:noFill/>
          </a:ln>
        </p:spPr>
        <p:txBody>
          <a:bodyPr wrap="square" rtlCol="0" anchor="ctr">
            <a:spAutoFit/>
          </a:bodyPr>
          <a:lstStyle/>
          <a:p>
            <a:pPr>
              <a:lnSpc>
                <a:spcPct val="150000"/>
              </a:lnSpc>
            </a:pPr>
            <a:r>
              <a:rPr lang="en-US" sz="1100" b="1" dirty="0">
                <a:solidFill>
                  <a:schemeClr val="accent2"/>
                </a:solidFill>
              </a:rPr>
              <a:t>YOUR TITLE HERE</a:t>
            </a:r>
          </a:p>
          <a:p>
            <a:pPr>
              <a:lnSpc>
                <a:spcPct val="150000"/>
              </a:lnSpc>
            </a:pPr>
            <a:r>
              <a:rPr lang="en-US" sz="1000" dirty="0">
                <a:solidFill>
                  <a:schemeClr val="bg1">
                    <a:lumMod val="50000"/>
                  </a:schemeClr>
                </a:solidFill>
              </a:rPr>
              <a:t>There are many variations of passages of lorem ipsum available, but the majority</a:t>
            </a:r>
          </a:p>
        </p:txBody>
      </p:sp>
    </p:spTree>
    <p:extLst>
      <p:ext uri="{BB962C8B-B14F-4D97-AF65-F5344CB8AC3E}">
        <p14:creationId xmlns:p14="http://schemas.microsoft.com/office/powerpoint/2010/main" val="1116398308"/>
      </p:ext>
    </p:extLst>
  </p:cSld>
  <p:clrMapOvr>
    <a:masterClrMapping/>
  </p:clrMapOvr>
  <p:transition spd="slow">
    <p:push dir="u"/>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2"/>
          </p:nvPr>
        </p:nvSpPr>
        <p:spPr/>
      </p:sp>
      <p:grpSp>
        <p:nvGrpSpPr>
          <p:cNvPr id="3" name="Group 2"/>
          <p:cNvGrpSpPr/>
          <p:nvPr/>
        </p:nvGrpSpPr>
        <p:grpSpPr>
          <a:xfrm flipH="1">
            <a:off x="397969" y="1628519"/>
            <a:ext cx="6022792" cy="1886463"/>
            <a:chOff x="2727081" y="2164694"/>
            <a:chExt cx="6022792" cy="1886463"/>
          </a:xfrm>
          <a:solidFill>
            <a:schemeClr val="accent6"/>
          </a:solidFill>
        </p:grpSpPr>
        <p:sp>
          <p:nvSpPr>
            <p:cNvPr id="51" name="Freeform 50"/>
            <p:cNvSpPr>
              <a:spLocks/>
            </p:cNvSpPr>
            <p:nvPr userDrawn="1"/>
          </p:nvSpPr>
          <p:spPr bwMode="auto">
            <a:xfrm>
              <a:off x="2727081" y="3482833"/>
              <a:ext cx="6022792" cy="568324"/>
            </a:xfrm>
            <a:custGeom>
              <a:avLst/>
              <a:gdLst>
                <a:gd name="connsiteX0" fmla="*/ 288823 w 5027611"/>
                <a:gd name="connsiteY0" fmla="*/ 0 h 479426"/>
                <a:gd name="connsiteX1" fmla="*/ 2239962 w 5027611"/>
                <a:gd name="connsiteY1" fmla="*/ 0 h 479426"/>
                <a:gd name="connsiteX2" fmla="*/ 2239963 w 5027611"/>
                <a:gd name="connsiteY2" fmla="*/ 0 h 479426"/>
                <a:gd name="connsiteX3" fmla="*/ 5027611 w 5027611"/>
                <a:gd name="connsiteY3" fmla="*/ 0 h 479426"/>
                <a:gd name="connsiteX4" fmla="*/ 5027611 w 5027611"/>
                <a:gd name="connsiteY4" fmla="*/ 476250 h 479426"/>
                <a:gd name="connsiteX5" fmla="*/ 2239963 w 5027611"/>
                <a:gd name="connsiteY5" fmla="*/ 476250 h 479426"/>
                <a:gd name="connsiteX6" fmla="*/ 2239963 w 5027611"/>
                <a:gd name="connsiteY6" fmla="*/ 479426 h 479426"/>
                <a:gd name="connsiteX7" fmla="*/ 0 w 5027611"/>
                <a:gd name="connsiteY7" fmla="*/ 479426 h 47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7611" h="479426">
                  <a:moveTo>
                    <a:pt x="288823" y="0"/>
                  </a:moveTo>
                  <a:lnTo>
                    <a:pt x="2239962" y="0"/>
                  </a:lnTo>
                  <a:lnTo>
                    <a:pt x="2239963" y="0"/>
                  </a:lnTo>
                  <a:lnTo>
                    <a:pt x="5027611" y="0"/>
                  </a:lnTo>
                  <a:lnTo>
                    <a:pt x="5027611" y="476250"/>
                  </a:lnTo>
                  <a:lnTo>
                    <a:pt x="2239963" y="476250"/>
                  </a:lnTo>
                  <a:lnTo>
                    <a:pt x="2239963" y="479426"/>
                  </a:lnTo>
                  <a:lnTo>
                    <a:pt x="0" y="4794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Freeform 55"/>
            <p:cNvSpPr>
              <a:spLocks/>
            </p:cNvSpPr>
            <p:nvPr/>
          </p:nvSpPr>
          <p:spPr bwMode="auto">
            <a:xfrm>
              <a:off x="3200400" y="2164694"/>
              <a:ext cx="5549473" cy="1115869"/>
            </a:xfrm>
            <a:custGeom>
              <a:avLst/>
              <a:gdLst>
                <a:gd name="connsiteX0" fmla="*/ 606094 w 5549473"/>
                <a:gd name="connsiteY0" fmla="*/ 0 h 1115869"/>
                <a:gd name="connsiteX1" fmla="*/ 2641471 w 5549473"/>
                <a:gd name="connsiteY1" fmla="*/ 0 h 1115869"/>
                <a:gd name="connsiteX2" fmla="*/ 2641472 w 5549473"/>
                <a:gd name="connsiteY2" fmla="*/ 0 h 1115869"/>
                <a:gd name="connsiteX3" fmla="*/ 5549473 w 5549473"/>
                <a:gd name="connsiteY3" fmla="*/ 0 h 1115869"/>
                <a:gd name="connsiteX4" fmla="*/ 5549473 w 5549473"/>
                <a:gd name="connsiteY4" fmla="*/ 547545 h 1115869"/>
                <a:gd name="connsiteX5" fmla="*/ 5549473 w 5549473"/>
                <a:gd name="connsiteY5" fmla="*/ 564559 h 1115869"/>
                <a:gd name="connsiteX6" fmla="*/ 5549473 w 5549473"/>
                <a:gd name="connsiteY6" fmla="*/ 1112104 h 1115869"/>
                <a:gd name="connsiteX7" fmla="*/ 2472469 w 5549473"/>
                <a:gd name="connsiteY7" fmla="*/ 1112104 h 1115869"/>
                <a:gd name="connsiteX8" fmla="*/ 2472469 w 5549473"/>
                <a:gd name="connsiteY8" fmla="*/ 1115869 h 1115869"/>
                <a:gd name="connsiteX9" fmla="*/ 0 w 5549473"/>
                <a:gd name="connsiteY9" fmla="*/ 1115869 h 1115869"/>
                <a:gd name="connsiteX10" fmla="*/ 307147 w 5549473"/>
                <a:gd name="connsiteY10" fmla="*/ 568324 h 1115869"/>
                <a:gd name="connsiteX11" fmla="*/ 304801 w 5549473"/>
                <a:gd name="connsiteY11" fmla="*/ 568324 h 11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49473" h="1115869">
                  <a:moveTo>
                    <a:pt x="606094" y="0"/>
                  </a:moveTo>
                  <a:lnTo>
                    <a:pt x="2641471" y="0"/>
                  </a:lnTo>
                  <a:lnTo>
                    <a:pt x="2641472" y="0"/>
                  </a:lnTo>
                  <a:lnTo>
                    <a:pt x="5549473" y="0"/>
                  </a:lnTo>
                  <a:lnTo>
                    <a:pt x="5549473" y="547545"/>
                  </a:lnTo>
                  <a:lnTo>
                    <a:pt x="5549473" y="564559"/>
                  </a:lnTo>
                  <a:lnTo>
                    <a:pt x="5549473" y="1112104"/>
                  </a:lnTo>
                  <a:lnTo>
                    <a:pt x="2472469" y="1112104"/>
                  </a:lnTo>
                  <a:lnTo>
                    <a:pt x="2472469" y="1115869"/>
                  </a:lnTo>
                  <a:lnTo>
                    <a:pt x="0" y="1115869"/>
                  </a:lnTo>
                  <a:lnTo>
                    <a:pt x="307147" y="568324"/>
                  </a:lnTo>
                  <a:lnTo>
                    <a:pt x="304801" y="5683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sp>
        <p:nvSpPr>
          <p:cNvPr id="58" name="TextBox 57"/>
          <p:cNvSpPr txBox="1"/>
          <p:nvPr/>
        </p:nvSpPr>
        <p:spPr>
          <a:xfrm>
            <a:off x="1868186" y="1898280"/>
            <a:ext cx="3456695" cy="584775"/>
          </a:xfrm>
          <a:prstGeom prst="rect">
            <a:avLst/>
          </a:prstGeom>
          <a:noFill/>
        </p:spPr>
        <p:txBody>
          <a:bodyPr wrap="square" rtlCol="0">
            <a:spAutoFit/>
          </a:bodyPr>
          <a:lstStyle/>
          <a:p>
            <a:r>
              <a:rPr lang="en-US" sz="3200" b="1" dirty="0">
                <a:solidFill>
                  <a:schemeClr val="bg1"/>
                </a:solidFill>
              </a:rPr>
              <a:t>Data Charts</a:t>
            </a:r>
          </a:p>
        </p:txBody>
      </p:sp>
      <p:sp>
        <p:nvSpPr>
          <p:cNvPr id="7" name="Freeform 170"/>
          <p:cNvSpPr>
            <a:spLocks noEditPoints="1"/>
          </p:cNvSpPr>
          <p:nvPr/>
        </p:nvSpPr>
        <p:spPr bwMode="auto">
          <a:xfrm>
            <a:off x="1081550" y="1940426"/>
            <a:ext cx="582150" cy="492054"/>
          </a:xfrm>
          <a:custGeom>
            <a:avLst/>
            <a:gdLst/>
            <a:ahLst/>
            <a:cxnLst>
              <a:cxn ang="0">
                <a:pos x="244" y="216"/>
              </a:cxn>
              <a:cxn ang="0">
                <a:pos x="12" y="216"/>
              </a:cxn>
              <a:cxn ang="0">
                <a:pos x="0" y="204"/>
              </a:cxn>
              <a:cxn ang="0">
                <a:pos x="0" y="12"/>
              </a:cxn>
              <a:cxn ang="0">
                <a:pos x="12" y="0"/>
              </a:cxn>
              <a:cxn ang="0">
                <a:pos x="24" y="12"/>
              </a:cxn>
              <a:cxn ang="0">
                <a:pos x="24" y="164"/>
              </a:cxn>
              <a:cxn ang="0">
                <a:pos x="24" y="192"/>
              </a:cxn>
              <a:cxn ang="0">
                <a:pos x="244" y="192"/>
              </a:cxn>
              <a:cxn ang="0">
                <a:pos x="256" y="204"/>
              </a:cxn>
              <a:cxn ang="0">
                <a:pos x="244" y="216"/>
              </a:cxn>
              <a:cxn ang="0">
                <a:pos x="216" y="180"/>
              </a:cxn>
              <a:cxn ang="0">
                <a:pos x="192" y="180"/>
              </a:cxn>
              <a:cxn ang="0">
                <a:pos x="180" y="168"/>
              </a:cxn>
              <a:cxn ang="0">
                <a:pos x="180" y="84"/>
              </a:cxn>
              <a:cxn ang="0">
                <a:pos x="192" y="72"/>
              </a:cxn>
              <a:cxn ang="0">
                <a:pos x="216" y="72"/>
              </a:cxn>
              <a:cxn ang="0">
                <a:pos x="228" y="84"/>
              </a:cxn>
              <a:cxn ang="0">
                <a:pos x="228" y="168"/>
              </a:cxn>
              <a:cxn ang="0">
                <a:pos x="216" y="180"/>
              </a:cxn>
              <a:cxn ang="0">
                <a:pos x="148" y="180"/>
              </a:cxn>
              <a:cxn ang="0">
                <a:pos x="124" y="180"/>
              </a:cxn>
              <a:cxn ang="0">
                <a:pos x="112" y="168"/>
              </a:cxn>
              <a:cxn ang="0">
                <a:pos x="112" y="36"/>
              </a:cxn>
              <a:cxn ang="0">
                <a:pos x="124" y="24"/>
              </a:cxn>
              <a:cxn ang="0">
                <a:pos x="148" y="24"/>
              </a:cxn>
              <a:cxn ang="0">
                <a:pos x="160" y="36"/>
              </a:cxn>
              <a:cxn ang="0">
                <a:pos x="160" y="168"/>
              </a:cxn>
              <a:cxn ang="0">
                <a:pos x="148" y="180"/>
              </a:cxn>
              <a:cxn ang="0">
                <a:pos x="80" y="180"/>
              </a:cxn>
              <a:cxn ang="0">
                <a:pos x="56" y="180"/>
              </a:cxn>
              <a:cxn ang="0">
                <a:pos x="44" y="168"/>
              </a:cxn>
              <a:cxn ang="0">
                <a:pos x="44" y="144"/>
              </a:cxn>
              <a:cxn ang="0">
                <a:pos x="56" y="132"/>
              </a:cxn>
              <a:cxn ang="0">
                <a:pos x="80" y="132"/>
              </a:cxn>
              <a:cxn ang="0">
                <a:pos x="92" y="144"/>
              </a:cxn>
              <a:cxn ang="0">
                <a:pos x="92" y="168"/>
              </a:cxn>
              <a:cxn ang="0">
                <a:pos x="80" y="180"/>
              </a:cxn>
            </a:cxnLst>
            <a:rect l="0" t="0" r="r" b="b"/>
            <a:pathLst>
              <a:path w="256" h="216">
                <a:moveTo>
                  <a:pt x="244" y="216"/>
                </a:moveTo>
                <a:cubicBezTo>
                  <a:pt x="12" y="216"/>
                  <a:pt x="12" y="216"/>
                  <a:pt x="12" y="216"/>
                </a:cubicBezTo>
                <a:cubicBezTo>
                  <a:pt x="5" y="216"/>
                  <a:pt x="0" y="211"/>
                  <a:pt x="0" y="204"/>
                </a:cubicBezTo>
                <a:cubicBezTo>
                  <a:pt x="0" y="12"/>
                  <a:pt x="0" y="12"/>
                  <a:pt x="0" y="12"/>
                </a:cubicBezTo>
                <a:cubicBezTo>
                  <a:pt x="0" y="5"/>
                  <a:pt x="5" y="0"/>
                  <a:pt x="12" y="0"/>
                </a:cubicBezTo>
                <a:cubicBezTo>
                  <a:pt x="19" y="0"/>
                  <a:pt x="24" y="5"/>
                  <a:pt x="24" y="12"/>
                </a:cubicBezTo>
                <a:cubicBezTo>
                  <a:pt x="24" y="164"/>
                  <a:pt x="24" y="164"/>
                  <a:pt x="24" y="164"/>
                </a:cubicBezTo>
                <a:cubicBezTo>
                  <a:pt x="24" y="192"/>
                  <a:pt x="24" y="192"/>
                  <a:pt x="24" y="192"/>
                </a:cubicBezTo>
                <a:cubicBezTo>
                  <a:pt x="244" y="192"/>
                  <a:pt x="244" y="192"/>
                  <a:pt x="244" y="192"/>
                </a:cubicBezTo>
                <a:cubicBezTo>
                  <a:pt x="251" y="192"/>
                  <a:pt x="256" y="197"/>
                  <a:pt x="256" y="204"/>
                </a:cubicBezTo>
                <a:cubicBezTo>
                  <a:pt x="256" y="211"/>
                  <a:pt x="251" y="216"/>
                  <a:pt x="244" y="216"/>
                </a:cubicBezTo>
                <a:moveTo>
                  <a:pt x="216" y="180"/>
                </a:moveTo>
                <a:cubicBezTo>
                  <a:pt x="192" y="180"/>
                  <a:pt x="192" y="180"/>
                  <a:pt x="192" y="180"/>
                </a:cubicBezTo>
                <a:cubicBezTo>
                  <a:pt x="185" y="180"/>
                  <a:pt x="180" y="175"/>
                  <a:pt x="180" y="168"/>
                </a:cubicBezTo>
                <a:cubicBezTo>
                  <a:pt x="180" y="84"/>
                  <a:pt x="180" y="84"/>
                  <a:pt x="180" y="84"/>
                </a:cubicBezTo>
                <a:cubicBezTo>
                  <a:pt x="180" y="77"/>
                  <a:pt x="185" y="72"/>
                  <a:pt x="192" y="72"/>
                </a:cubicBezTo>
                <a:cubicBezTo>
                  <a:pt x="216" y="72"/>
                  <a:pt x="216" y="72"/>
                  <a:pt x="216" y="72"/>
                </a:cubicBezTo>
                <a:cubicBezTo>
                  <a:pt x="223" y="72"/>
                  <a:pt x="228" y="77"/>
                  <a:pt x="228" y="84"/>
                </a:cubicBezTo>
                <a:cubicBezTo>
                  <a:pt x="228" y="168"/>
                  <a:pt x="228" y="168"/>
                  <a:pt x="228" y="168"/>
                </a:cubicBezTo>
                <a:cubicBezTo>
                  <a:pt x="228" y="175"/>
                  <a:pt x="223" y="180"/>
                  <a:pt x="216" y="180"/>
                </a:cubicBezTo>
                <a:moveTo>
                  <a:pt x="148" y="180"/>
                </a:moveTo>
                <a:cubicBezTo>
                  <a:pt x="124" y="180"/>
                  <a:pt x="124" y="180"/>
                  <a:pt x="124" y="180"/>
                </a:cubicBezTo>
                <a:cubicBezTo>
                  <a:pt x="117" y="180"/>
                  <a:pt x="112" y="175"/>
                  <a:pt x="112" y="168"/>
                </a:cubicBezTo>
                <a:cubicBezTo>
                  <a:pt x="112" y="36"/>
                  <a:pt x="112" y="36"/>
                  <a:pt x="112" y="36"/>
                </a:cubicBezTo>
                <a:cubicBezTo>
                  <a:pt x="112" y="29"/>
                  <a:pt x="117" y="24"/>
                  <a:pt x="124" y="24"/>
                </a:cubicBezTo>
                <a:cubicBezTo>
                  <a:pt x="148" y="24"/>
                  <a:pt x="148" y="24"/>
                  <a:pt x="148" y="24"/>
                </a:cubicBezTo>
                <a:cubicBezTo>
                  <a:pt x="155" y="24"/>
                  <a:pt x="160" y="29"/>
                  <a:pt x="160" y="36"/>
                </a:cubicBezTo>
                <a:cubicBezTo>
                  <a:pt x="160" y="168"/>
                  <a:pt x="160" y="168"/>
                  <a:pt x="160" y="168"/>
                </a:cubicBezTo>
                <a:cubicBezTo>
                  <a:pt x="160" y="175"/>
                  <a:pt x="155" y="180"/>
                  <a:pt x="148" y="180"/>
                </a:cubicBezTo>
                <a:moveTo>
                  <a:pt x="80" y="180"/>
                </a:moveTo>
                <a:cubicBezTo>
                  <a:pt x="56" y="180"/>
                  <a:pt x="56" y="180"/>
                  <a:pt x="56" y="180"/>
                </a:cubicBezTo>
                <a:cubicBezTo>
                  <a:pt x="49" y="180"/>
                  <a:pt x="44" y="175"/>
                  <a:pt x="44" y="168"/>
                </a:cubicBezTo>
                <a:cubicBezTo>
                  <a:pt x="44" y="144"/>
                  <a:pt x="44" y="144"/>
                  <a:pt x="44" y="144"/>
                </a:cubicBezTo>
                <a:cubicBezTo>
                  <a:pt x="44" y="137"/>
                  <a:pt x="49" y="132"/>
                  <a:pt x="56" y="132"/>
                </a:cubicBezTo>
                <a:cubicBezTo>
                  <a:pt x="80" y="132"/>
                  <a:pt x="80" y="132"/>
                  <a:pt x="80" y="132"/>
                </a:cubicBezTo>
                <a:cubicBezTo>
                  <a:pt x="87" y="132"/>
                  <a:pt x="92" y="137"/>
                  <a:pt x="92" y="144"/>
                </a:cubicBezTo>
                <a:cubicBezTo>
                  <a:pt x="92" y="168"/>
                  <a:pt x="92" y="168"/>
                  <a:pt x="92" y="168"/>
                </a:cubicBezTo>
                <a:cubicBezTo>
                  <a:pt x="92" y="175"/>
                  <a:pt x="87" y="180"/>
                  <a:pt x="80" y="180"/>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16095988"/>
      </p:ext>
    </p:extLst>
  </p:cSld>
  <p:clrMapOvr>
    <a:masterClrMapping/>
  </p:clrMapOvr>
  <p:transition spd="slow">
    <p:push dir="u"/>
  </p:transition>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Data Charts</a:t>
            </a:r>
            <a:endParaRPr lang="en-US" dirty="0"/>
          </a:p>
        </p:txBody>
      </p:sp>
      <p:graphicFrame>
        <p:nvGraphicFramePr>
          <p:cNvPr id="29" name="Chart 28"/>
          <p:cNvGraphicFramePr/>
          <p:nvPr>
            <p:extLst>
              <p:ext uri="{D42A27DB-BD31-4B8C-83A1-F6EECF244321}">
                <p14:modId xmlns:p14="http://schemas.microsoft.com/office/powerpoint/2010/main" val="3909659138"/>
              </p:ext>
            </p:extLst>
          </p:nvPr>
        </p:nvGraphicFramePr>
        <p:xfrm>
          <a:off x="514960" y="1776533"/>
          <a:ext cx="3810000" cy="2794000"/>
        </p:xfrm>
        <a:graphic>
          <a:graphicData uri="http://schemas.openxmlformats.org/drawingml/2006/chart">
            <c:chart xmlns:c="http://schemas.openxmlformats.org/drawingml/2006/chart" xmlns:r="http://schemas.openxmlformats.org/officeDocument/2006/relationships" r:id="rId2"/>
          </a:graphicData>
        </a:graphic>
      </p:graphicFrame>
      <p:sp>
        <p:nvSpPr>
          <p:cNvPr id="30" name="TextBox 29"/>
          <p:cNvSpPr txBox="1"/>
          <p:nvPr/>
        </p:nvSpPr>
        <p:spPr>
          <a:xfrm>
            <a:off x="5197150" y="1568082"/>
            <a:ext cx="2478280" cy="830997"/>
          </a:xfrm>
          <a:prstGeom prst="rect">
            <a:avLst/>
          </a:prstGeom>
          <a:noFill/>
        </p:spPr>
        <p:txBody>
          <a:bodyPr wrap="square" rtlCol="0" anchor="ctr">
            <a:spAutoFit/>
          </a:bodyPr>
          <a:lstStyle/>
          <a:p>
            <a:pPr>
              <a:lnSpc>
                <a:spcPct val="150000"/>
              </a:lnSpc>
            </a:pPr>
            <a:r>
              <a:rPr lang="en-US" sz="1200" b="1" dirty="0">
                <a:solidFill>
                  <a:schemeClr val="accent1"/>
                </a:solidFill>
              </a:rPr>
              <a:t>Title Goes Here</a:t>
            </a:r>
            <a:endParaRPr lang="en-US" sz="1200" dirty="0">
              <a:solidFill>
                <a:schemeClr val="accent1"/>
              </a:solidFill>
            </a:endParaRPr>
          </a:p>
          <a:p>
            <a:pPr>
              <a:lnSpc>
                <a:spcPct val="150000"/>
              </a:lnSpc>
            </a:pPr>
            <a:r>
              <a:rPr lang="en-US" sz="1000" dirty="0">
                <a:solidFill>
                  <a:schemeClr val="tx1">
                    <a:lumMod val="65000"/>
                    <a:lumOff val="35000"/>
                  </a:schemeClr>
                </a:solidFill>
              </a:rPr>
              <a:t>There are many variations of passages of Lorem Ipsum available .</a:t>
            </a:r>
          </a:p>
        </p:txBody>
      </p:sp>
      <p:sp>
        <p:nvSpPr>
          <p:cNvPr id="31" name="TextBox 30"/>
          <p:cNvSpPr txBox="1"/>
          <p:nvPr/>
        </p:nvSpPr>
        <p:spPr>
          <a:xfrm>
            <a:off x="5197149" y="2356144"/>
            <a:ext cx="2478281" cy="830997"/>
          </a:xfrm>
          <a:prstGeom prst="rect">
            <a:avLst/>
          </a:prstGeom>
          <a:noFill/>
        </p:spPr>
        <p:txBody>
          <a:bodyPr wrap="square" rtlCol="0" anchor="ctr">
            <a:spAutoFit/>
          </a:bodyPr>
          <a:lstStyle/>
          <a:p>
            <a:pPr>
              <a:lnSpc>
                <a:spcPct val="150000"/>
              </a:lnSpc>
            </a:pPr>
            <a:r>
              <a:rPr lang="en-US" sz="1200" b="1" dirty="0">
                <a:solidFill>
                  <a:schemeClr val="accent2"/>
                </a:solidFill>
              </a:rPr>
              <a:t>Title Goes Here</a:t>
            </a:r>
            <a:endParaRPr lang="en-US" sz="1200" dirty="0">
              <a:solidFill>
                <a:schemeClr val="accent2"/>
              </a:solidFill>
            </a:endParaRPr>
          </a:p>
          <a:p>
            <a:pPr>
              <a:lnSpc>
                <a:spcPct val="150000"/>
              </a:lnSpc>
            </a:pPr>
            <a:r>
              <a:rPr lang="en-US" sz="1000" dirty="0">
                <a:solidFill>
                  <a:schemeClr val="tx1">
                    <a:lumMod val="65000"/>
                    <a:lumOff val="35000"/>
                  </a:schemeClr>
                </a:solidFill>
              </a:rPr>
              <a:t>There are many variations of passages</a:t>
            </a:r>
            <a:r>
              <a:rPr lang="ar-IQ" sz="1000" dirty="0">
                <a:solidFill>
                  <a:schemeClr val="tx1">
                    <a:lumMod val="65000"/>
                    <a:lumOff val="35000"/>
                  </a:schemeClr>
                </a:solidFill>
              </a:rPr>
              <a:t> </a:t>
            </a:r>
            <a:r>
              <a:rPr lang="en-US" sz="1000" dirty="0">
                <a:solidFill>
                  <a:schemeClr val="tx1">
                    <a:lumMod val="65000"/>
                    <a:lumOff val="35000"/>
                  </a:schemeClr>
                </a:solidFill>
              </a:rPr>
              <a:t>of Lorem Ipsum available.</a:t>
            </a:r>
          </a:p>
        </p:txBody>
      </p:sp>
      <p:sp>
        <p:nvSpPr>
          <p:cNvPr id="32" name="TextBox 31"/>
          <p:cNvSpPr txBox="1"/>
          <p:nvPr/>
        </p:nvSpPr>
        <p:spPr>
          <a:xfrm>
            <a:off x="5197150" y="3138704"/>
            <a:ext cx="2478280" cy="830997"/>
          </a:xfrm>
          <a:prstGeom prst="rect">
            <a:avLst/>
          </a:prstGeom>
          <a:noFill/>
        </p:spPr>
        <p:txBody>
          <a:bodyPr wrap="square" rtlCol="0" anchor="ctr">
            <a:spAutoFit/>
          </a:bodyPr>
          <a:lstStyle/>
          <a:p>
            <a:pPr>
              <a:lnSpc>
                <a:spcPct val="150000"/>
              </a:lnSpc>
            </a:pPr>
            <a:r>
              <a:rPr lang="en-US" sz="1200" b="1" dirty="0">
                <a:solidFill>
                  <a:schemeClr val="accent3"/>
                </a:solidFill>
              </a:rPr>
              <a:t>Title Goes Here</a:t>
            </a:r>
            <a:endParaRPr lang="en-US" sz="1200" dirty="0">
              <a:solidFill>
                <a:schemeClr val="accent3"/>
              </a:solidFill>
            </a:endParaRPr>
          </a:p>
          <a:p>
            <a:pPr>
              <a:lnSpc>
                <a:spcPct val="150000"/>
              </a:lnSpc>
            </a:pPr>
            <a:r>
              <a:rPr lang="en-US" sz="1000" dirty="0">
                <a:solidFill>
                  <a:schemeClr val="tx1">
                    <a:lumMod val="65000"/>
                    <a:lumOff val="35000"/>
                  </a:schemeClr>
                </a:solidFill>
              </a:rPr>
              <a:t>There are many variations of passages of Lorem Ipsum available</a:t>
            </a:r>
          </a:p>
        </p:txBody>
      </p:sp>
      <p:sp>
        <p:nvSpPr>
          <p:cNvPr id="33" name="TextBox 32"/>
          <p:cNvSpPr txBox="1"/>
          <p:nvPr/>
        </p:nvSpPr>
        <p:spPr>
          <a:xfrm>
            <a:off x="5197150" y="3921264"/>
            <a:ext cx="2478280" cy="830997"/>
          </a:xfrm>
          <a:prstGeom prst="rect">
            <a:avLst/>
          </a:prstGeom>
          <a:noFill/>
        </p:spPr>
        <p:txBody>
          <a:bodyPr wrap="square" rtlCol="0" anchor="ctr">
            <a:spAutoFit/>
          </a:bodyPr>
          <a:lstStyle/>
          <a:p>
            <a:pPr>
              <a:lnSpc>
                <a:spcPct val="150000"/>
              </a:lnSpc>
            </a:pPr>
            <a:r>
              <a:rPr lang="en-US" sz="1200" b="1" dirty="0">
                <a:solidFill>
                  <a:schemeClr val="accent4"/>
                </a:solidFill>
              </a:rPr>
              <a:t>Title Goes Here</a:t>
            </a:r>
            <a:endParaRPr lang="en-US" sz="1200" dirty="0">
              <a:solidFill>
                <a:schemeClr val="accent4"/>
              </a:solidFill>
            </a:endParaRPr>
          </a:p>
          <a:p>
            <a:pPr>
              <a:lnSpc>
                <a:spcPct val="150000"/>
              </a:lnSpc>
            </a:pPr>
            <a:r>
              <a:rPr lang="en-US" sz="1000" dirty="0">
                <a:solidFill>
                  <a:schemeClr val="tx1">
                    <a:lumMod val="65000"/>
                    <a:lumOff val="35000"/>
                  </a:schemeClr>
                </a:solidFill>
              </a:rPr>
              <a:t>There are many variations of passages of Lorem Ipsum available</a:t>
            </a:r>
          </a:p>
        </p:txBody>
      </p:sp>
      <p:sp>
        <p:nvSpPr>
          <p:cNvPr id="34" name="Text Placeholder 3"/>
          <p:cNvSpPr txBox="1">
            <a:spLocks/>
          </p:cNvSpPr>
          <p:nvPr/>
        </p:nvSpPr>
        <p:spPr>
          <a:xfrm>
            <a:off x="7719044" y="1800905"/>
            <a:ext cx="509755"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a:ln>
                  <a:noFill/>
                </a:ln>
                <a:solidFill>
                  <a:schemeClr val="accent1"/>
                </a:solidFill>
                <a:effectLst/>
                <a:uLnTx/>
                <a:uFillTx/>
                <a:latin typeface="+mn-lt"/>
                <a:ea typeface="+mn-ea"/>
                <a:cs typeface="+mn-cs"/>
              </a:rPr>
              <a:t>20%</a:t>
            </a:r>
          </a:p>
        </p:txBody>
      </p:sp>
      <p:sp>
        <p:nvSpPr>
          <p:cNvPr id="35" name="Text Placeholder 3"/>
          <p:cNvSpPr txBox="1">
            <a:spLocks/>
          </p:cNvSpPr>
          <p:nvPr/>
        </p:nvSpPr>
        <p:spPr>
          <a:xfrm>
            <a:off x="7718242" y="4202211"/>
            <a:ext cx="511358"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a:ln>
                  <a:noFill/>
                </a:ln>
                <a:solidFill>
                  <a:schemeClr val="accent4"/>
                </a:solidFill>
                <a:effectLst/>
                <a:uLnTx/>
                <a:uFillTx/>
                <a:latin typeface="+mn-lt"/>
                <a:ea typeface="+mn-ea"/>
                <a:cs typeface="+mn-cs"/>
              </a:rPr>
              <a:t>25%</a:t>
            </a:r>
          </a:p>
        </p:txBody>
      </p:sp>
      <p:sp>
        <p:nvSpPr>
          <p:cNvPr id="36" name="Text Placeholder 3"/>
          <p:cNvSpPr txBox="1">
            <a:spLocks/>
          </p:cNvSpPr>
          <p:nvPr/>
        </p:nvSpPr>
        <p:spPr>
          <a:xfrm>
            <a:off x="7718242" y="2601340"/>
            <a:ext cx="511358"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a:ln>
                  <a:noFill/>
                </a:ln>
                <a:solidFill>
                  <a:schemeClr val="accent2"/>
                </a:solidFill>
                <a:effectLst/>
                <a:uLnTx/>
                <a:uFillTx/>
                <a:latin typeface="+mn-lt"/>
                <a:ea typeface="+mn-ea"/>
                <a:cs typeface="+mn-cs"/>
              </a:rPr>
              <a:t>15%</a:t>
            </a:r>
          </a:p>
        </p:txBody>
      </p:sp>
      <p:sp>
        <p:nvSpPr>
          <p:cNvPr id="37" name="Text Placeholder 3"/>
          <p:cNvSpPr txBox="1">
            <a:spLocks/>
          </p:cNvSpPr>
          <p:nvPr/>
        </p:nvSpPr>
        <p:spPr>
          <a:xfrm>
            <a:off x="7719044" y="3401775"/>
            <a:ext cx="509755"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a:ln>
                  <a:noFill/>
                </a:ln>
                <a:solidFill>
                  <a:schemeClr val="accent3"/>
                </a:solidFill>
                <a:effectLst/>
                <a:uLnTx/>
                <a:uFillTx/>
                <a:latin typeface="+mn-lt"/>
                <a:ea typeface="+mn-ea"/>
                <a:cs typeface="+mn-cs"/>
              </a:rPr>
              <a:t>40%</a:t>
            </a:r>
          </a:p>
        </p:txBody>
      </p:sp>
      <p:grpSp>
        <p:nvGrpSpPr>
          <p:cNvPr id="38" name="Group 18"/>
          <p:cNvGrpSpPr/>
          <p:nvPr/>
        </p:nvGrpSpPr>
        <p:grpSpPr>
          <a:xfrm>
            <a:off x="4681079" y="1743958"/>
            <a:ext cx="493370" cy="479245"/>
            <a:chOff x="860271" y="1518068"/>
            <a:chExt cx="493370" cy="479245"/>
          </a:xfrm>
        </p:grpSpPr>
        <p:sp>
          <p:nvSpPr>
            <p:cNvPr id="39" name="Rounded Rectangle 38"/>
            <p:cNvSpPr/>
            <p:nvPr/>
          </p:nvSpPr>
          <p:spPr>
            <a:xfrm>
              <a:off x="860271" y="1518068"/>
              <a:ext cx="493370" cy="47924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FontAwesome" pitchFamily="2" charset="0"/>
              </a:endParaRPr>
            </a:p>
          </p:txBody>
        </p:sp>
        <p:sp>
          <p:nvSpPr>
            <p:cNvPr id="40" name="Freeform 6"/>
            <p:cNvSpPr>
              <a:spLocks noEditPoints="1"/>
            </p:cNvSpPr>
            <p:nvPr/>
          </p:nvSpPr>
          <p:spPr bwMode="auto">
            <a:xfrm>
              <a:off x="997419" y="1671965"/>
              <a:ext cx="219075" cy="171450"/>
            </a:xfrm>
            <a:custGeom>
              <a:avLst/>
              <a:gdLst/>
              <a:ahLst/>
              <a:cxnLst>
                <a:cxn ang="0">
                  <a:pos x="64" y="48"/>
                </a:cxn>
                <a:cxn ang="0">
                  <a:pos x="61" y="50"/>
                </a:cxn>
                <a:cxn ang="0">
                  <a:pos x="2" y="50"/>
                </a:cxn>
                <a:cxn ang="0">
                  <a:pos x="0" y="48"/>
                </a:cxn>
                <a:cxn ang="0">
                  <a:pos x="0" y="43"/>
                </a:cxn>
                <a:cxn ang="0">
                  <a:pos x="2" y="41"/>
                </a:cxn>
                <a:cxn ang="0">
                  <a:pos x="61" y="41"/>
                </a:cxn>
                <a:cxn ang="0">
                  <a:pos x="64" y="43"/>
                </a:cxn>
                <a:cxn ang="0">
                  <a:pos x="64" y="48"/>
                </a:cxn>
                <a:cxn ang="0">
                  <a:pos x="59" y="20"/>
                </a:cxn>
                <a:cxn ang="0">
                  <a:pos x="57" y="23"/>
                </a:cxn>
                <a:cxn ang="0">
                  <a:pos x="7" y="23"/>
                </a:cxn>
                <a:cxn ang="0">
                  <a:pos x="4" y="20"/>
                </a:cxn>
                <a:cxn ang="0">
                  <a:pos x="4" y="16"/>
                </a:cxn>
                <a:cxn ang="0">
                  <a:pos x="7" y="13"/>
                </a:cxn>
                <a:cxn ang="0">
                  <a:pos x="57" y="13"/>
                </a:cxn>
                <a:cxn ang="0">
                  <a:pos x="59" y="16"/>
                </a:cxn>
                <a:cxn ang="0">
                  <a:pos x="59" y="20"/>
                </a:cxn>
                <a:cxn ang="0">
                  <a:pos x="50" y="34"/>
                </a:cxn>
                <a:cxn ang="0">
                  <a:pos x="48" y="36"/>
                </a:cxn>
                <a:cxn ang="0">
                  <a:pos x="16" y="36"/>
                </a:cxn>
                <a:cxn ang="0">
                  <a:pos x="13" y="34"/>
                </a:cxn>
                <a:cxn ang="0">
                  <a:pos x="13" y="29"/>
                </a:cxn>
                <a:cxn ang="0">
                  <a:pos x="16" y="27"/>
                </a:cxn>
                <a:cxn ang="0">
                  <a:pos x="48" y="27"/>
                </a:cxn>
                <a:cxn ang="0">
                  <a:pos x="50" y="29"/>
                </a:cxn>
                <a:cxn ang="0">
                  <a:pos x="50" y="34"/>
                </a:cxn>
                <a:cxn ang="0">
                  <a:pos x="45" y="7"/>
                </a:cxn>
                <a:cxn ang="0">
                  <a:pos x="43" y="9"/>
                </a:cxn>
                <a:cxn ang="0">
                  <a:pos x="20" y="9"/>
                </a:cxn>
                <a:cxn ang="0">
                  <a:pos x="18" y="7"/>
                </a:cxn>
                <a:cxn ang="0">
                  <a:pos x="18" y="2"/>
                </a:cxn>
                <a:cxn ang="0">
                  <a:pos x="20" y="0"/>
                </a:cxn>
                <a:cxn ang="0">
                  <a:pos x="43" y="0"/>
                </a:cxn>
                <a:cxn ang="0">
                  <a:pos x="45" y="2"/>
                </a:cxn>
                <a:cxn ang="0">
                  <a:pos x="45" y="7"/>
                </a:cxn>
              </a:cxnLst>
              <a:rect l="0" t="0" r="r" b="b"/>
              <a:pathLst>
                <a:path w="64" h="50">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moveTo>
                    <a:pt x="59" y="20"/>
                  </a:moveTo>
                  <a:cubicBezTo>
                    <a:pt x="59" y="22"/>
                    <a:pt x="58" y="23"/>
                    <a:pt x="57" y="23"/>
                  </a:cubicBezTo>
                  <a:cubicBezTo>
                    <a:pt x="7" y="23"/>
                    <a:pt x="7" y="23"/>
                    <a:pt x="7" y="23"/>
                  </a:cubicBezTo>
                  <a:cubicBezTo>
                    <a:pt x="5" y="23"/>
                    <a:pt x="4" y="22"/>
                    <a:pt x="4" y="20"/>
                  </a:cubicBezTo>
                  <a:cubicBezTo>
                    <a:pt x="4" y="16"/>
                    <a:pt x="4" y="16"/>
                    <a:pt x="4" y="16"/>
                  </a:cubicBezTo>
                  <a:cubicBezTo>
                    <a:pt x="4" y="14"/>
                    <a:pt x="5" y="13"/>
                    <a:pt x="7" y="13"/>
                  </a:cubicBezTo>
                  <a:cubicBezTo>
                    <a:pt x="57" y="13"/>
                    <a:pt x="57" y="13"/>
                    <a:pt x="57" y="13"/>
                  </a:cubicBezTo>
                  <a:cubicBezTo>
                    <a:pt x="58" y="13"/>
                    <a:pt x="59" y="14"/>
                    <a:pt x="59" y="16"/>
                  </a:cubicBezTo>
                  <a:lnTo>
                    <a:pt x="59" y="20"/>
                  </a:lnTo>
                  <a:close/>
                  <a:moveTo>
                    <a:pt x="50" y="34"/>
                  </a:moveTo>
                  <a:cubicBezTo>
                    <a:pt x="50" y="35"/>
                    <a:pt x="49" y="36"/>
                    <a:pt x="48" y="36"/>
                  </a:cubicBezTo>
                  <a:cubicBezTo>
                    <a:pt x="16" y="36"/>
                    <a:pt x="16" y="36"/>
                    <a:pt x="16" y="36"/>
                  </a:cubicBezTo>
                  <a:cubicBezTo>
                    <a:pt x="15" y="36"/>
                    <a:pt x="13" y="35"/>
                    <a:pt x="13" y="34"/>
                  </a:cubicBezTo>
                  <a:cubicBezTo>
                    <a:pt x="13" y="29"/>
                    <a:pt x="13" y="29"/>
                    <a:pt x="13" y="29"/>
                  </a:cubicBezTo>
                  <a:cubicBezTo>
                    <a:pt x="13" y="28"/>
                    <a:pt x="15" y="27"/>
                    <a:pt x="16" y="27"/>
                  </a:cubicBezTo>
                  <a:cubicBezTo>
                    <a:pt x="48" y="27"/>
                    <a:pt x="48" y="27"/>
                    <a:pt x="48" y="27"/>
                  </a:cubicBezTo>
                  <a:cubicBezTo>
                    <a:pt x="49" y="27"/>
                    <a:pt x="50" y="28"/>
                    <a:pt x="50" y="29"/>
                  </a:cubicBezTo>
                  <a:lnTo>
                    <a:pt x="50" y="34"/>
                  </a:lnTo>
                  <a:close/>
                  <a:moveTo>
                    <a:pt x="45" y="7"/>
                  </a:moveTo>
                  <a:cubicBezTo>
                    <a:pt x="45" y="8"/>
                    <a:pt x="44" y="9"/>
                    <a:pt x="43" y="9"/>
                  </a:cubicBezTo>
                  <a:cubicBezTo>
                    <a:pt x="20" y="9"/>
                    <a:pt x="20" y="9"/>
                    <a:pt x="20" y="9"/>
                  </a:cubicBezTo>
                  <a:cubicBezTo>
                    <a:pt x="19" y="9"/>
                    <a:pt x="18" y="8"/>
                    <a:pt x="18" y="7"/>
                  </a:cubicBezTo>
                  <a:cubicBezTo>
                    <a:pt x="18" y="2"/>
                    <a:pt x="18" y="2"/>
                    <a:pt x="18" y="2"/>
                  </a:cubicBezTo>
                  <a:cubicBezTo>
                    <a:pt x="18" y="1"/>
                    <a:pt x="19" y="0"/>
                    <a:pt x="20" y="0"/>
                  </a:cubicBezTo>
                  <a:cubicBezTo>
                    <a:pt x="43" y="0"/>
                    <a:pt x="43" y="0"/>
                    <a:pt x="43" y="0"/>
                  </a:cubicBezTo>
                  <a:cubicBezTo>
                    <a:pt x="44" y="0"/>
                    <a:pt x="45" y="1"/>
                    <a:pt x="45" y="2"/>
                  </a:cubicBezTo>
                  <a:lnTo>
                    <a:pt x="45" y="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1" name="Group 21"/>
          <p:cNvGrpSpPr/>
          <p:nvPr/>
        </p:nvGrpSpPr>
        <p:grpSpPr>
          <a:xfrm>
            <a:off x="4660967" y="2532020"/>
            <a:ext cx="493370" cy="479245"/>
            <a:chOff x="840159" y="2185414"/>
            <a:chExt cx="493370" cy="479245"/>
          </a:xfrm>
        </p:grpSpPr>
        <p:sp>
          <p:nvSpPr>
            <p:cNvPr id="42" name="Rounded Rectangle 41"/>
            <p:cNvSpPr/>
            <p:nvPr/>
          </p:nvSpPr>
          <p:spPr>
            <a:xfrm>
              <a:off x="840159" y="2185414"/>
              <a:ext cx="493370" cy="47924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FontAwesome" pitchFamily="2" charset="0"/>
              </a:endParaRPr>
            </a:p>
          </p:txBody>
        </p:sp>
        <p:sp>
          <p:nvSpPr>
            <p:cNvPr id="43" name="Freeform 100"/>
            <p:cNvSpPr>
              <a:spLocks noEditPoints="1"/>
            </p:cNvSpPr>
            <p:nvPr/>
          </p:nvSpPr>
          <p:spPr bwMode="auto">
            <a:xfrm>
              <a:off x="971750" y="2314705"/>
              <a:ext cx="230188" cy="220663"/>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4" name="Group 24"/>
          <p:cNvGrpSpPr/>
          <p:nvPr/>
        </p:nvGrpSpPr>
        <p:grpSpPr>
          <a:xfrm>
            <a:off x="4660967" y="3314580"/>
            <a:ext cx="493370" cy="479245"/>
            <a:chOff x="840159" y="2852760"/>
            <a:chExt cx="493370" cy="479245"/>
          </a:xfrm>
        </p:grpSpPr>
        <p:sp>
          <p:nvSpPr>
            <p:cNvPr id="45" name="Rounded Rectangle 44"/>
            <p:cNvSpPr/>
            <p:nvPr/>
          </p:nvSpPr>
          <p:spPr>
            <a:xfrm>
              <a:off x="840159" y="2852760"/>
              <a:ext cx="493370" cy="47924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FontAwesome" pitchFamily="2" charset="0"/>
              </a:endParaRPr>
            </a:p>
          </p:txBody>
        </p:sp>
        <p:sp>
          <p:nvSpPr>
            <p:cNvPr id="46" name="Freeform 144"/>
            <p:cNvSpPr>
              <a:spLocks noEditPoints="1"/>
            </p:cNvSpPr>
            <p:nvPr/>
          </p:nvSpPr>
          <p:spPr bwMode="auto">
            <a:xfrm>
              <a:off x="955869" y="2990792"/>
              <a:ext cx="261950" cy="203180"/>
            </a:xfrm>
            <a:custGeom>
              <a:avLst/>
              <a:gdLst/>
              <a:ahLst/>
              <a:cxnLst>
                <a:cxn ang="0">
                  <a:pos x="67" y="55"/>
                </a:cxn>
                <a:cxn ang="0">
                  <a:pos x="65" y="56"/>
                </a:cxn>
                <a:cxn ang="0">
                  <a:pos x="8" y="56"/>
                </a:cxn>
                <a:cxn ang="0">
                  <a:pos x="6" y="55"/>
                </a:cxn>
                <a:cxn ang="0">
                  <a:pos x="0" y="36"/>
                </a:cxn>
                <a:cxn ang="0">
                  <a:pos x="36" y="0"/>
                </a:cxn>
                <a:cxn ang="0">
                  <a:pos x="72" y="36"/>
                </a:cxn>
                <a:cxn ang="0">
                  <a:pos x="67" y="55"/>
                </a:cxn>
                <a:cxn ang="0">
                  <a:pos x="11" y="30"/>
                </a:cxn>
                <a:cxn ang="0">
                  <a:pos x="6" y="36"/>
                </a:cxn>
                <a:cxn ang="0">
                  <a:pos x="11" y="41"/>
                </a:cxn>
                <a:cxn ang="0">
                  <a:pos x="16" y="36"/>
                </a:cxn>
                <a:cxn ang="0">
                  <a:pos x="11" y="30"/>
                </a:cxn>
                <a:cxn ang="0">
                  <a:pos x="18" y="12"/>
                </a:cxn>
                <a:cxn ang="0">
                  <a:pos x="13" y="18"/>
                </a:cxn>
                <a:cxn ang="0">
                  <a:pos x="18" y="23"/>
                </a:cxn>
                <a:cxn ang="0">
                  <a:pos x="24" y="18"/>
                </a:cxn>
                <a:cxn ang="0">
                  <a:pos x="18" y="12"/>
                </a:cxn>
                <a:cxn ang="0">
                  <a:pos x="45" y="22"/>
                </a:cxn>
                <a:cxn ang="0">
                  <a:pos x="43" y="18"/>
                </a:cxn>
                <a:cxn ang="0">
                  <a:pos x="40" y="20"/>
                </a:cxn>
                <a:cxn ang="0">
                  <a:pos x="36" y="36"/>
                </a:cxn>
                <a:cxn ang="0">
                  <a:pos x="29" y="41"/>
                </a:cxn>
                <a:cxn ang="0">
                  <a:pos x="34" y="51"/>
                </a:cxn>
                <a:cxn ang="0">
                  <a:pos x="44" y="45"/>
                </a:cxn>
                <a:cxn ang="0">
                  <a:pos x="41" y="37"/>
                </a:cxn>
                <a:cxn ang="0">
                  <a:pos x="45" y="22"/>
                </a:cxn>
                <a:cxn ang="0">
                  <a:pos x="36" y="5"/>
                </a:cxn>
                <a:cxn ang="0">
                  <a:pos x="31" y="10"/>
                </a:cxn>
                <a:cxn ang="0">
                  <a:pos x="36" y="15"/>
                </a:cxn>
                <a:cxn ang="0">
                  <a:pos x="42" y="10"/>
                </a:cxn>
                <a:cxn ang="0">
                  <a:pos x="36" y="5"/>
                </a:cxn>
                <a:cxn ang="0">
                  <a:pos x="54" y="12"/>
                </a:cxn>
                <a:cxn ang="0">
                  <a:pos x="49" y="18"/>
                </a:cxn>
                <a:cxn ang="0">
                  <a:pos x="54" y="23"/>
                </a:cxn>
                <a:cxn ang="0">
                  <a:pos x="60" y="18"/>
                </a:cxn>
                <a:cxn ang="0">
                  <a:pos x="54" y="12"/>
                </a:cxn>
                <a:cxn ang="0">
                  <a:pos x="62" y="30"/>
                </a:cxn>
                <a:cxn ang="0">
                  <a:pos x="57" y="36"/>
                </a:cxn>
                <a:cxn ang="0">
                  <a:pos x="62" y="41"/>
                </a:cxn>
                <a:cxn ang="0">
                  <a:pos x="67" y="36"/>
                </a:cxn>
                <a:cxn ang="0">
                  <a:pos x="62" y="30"/>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7" name="Group 27"/>
          <p:cNvGrpSpPr/>
          <p:nvPr/>
        </p:nvGrpSpPr>
        <p:grpSpPr>
          <a:xfrm>
            <a:off x="4660967" y="4097140"/>
            <a:ext cx="493370" cy="479245"/>
            <a:chOff x="840159" y="3520106"/>
            <a:chExt cx="493370" cy="479245"/>
          </a:xfrm>
        </p:grpSpPr>
        <p:sp>
          <p:nvSpPr>
            <p:cNvPr id="48" name="Rounded Rectangle 47"/>
            <p:cNvSpPr/>
            <p:nvPr/>
          </p:nvSpPr>
          <p:spPr>
            <a:xfrm>
              <a:off x="840159" y="3520106"/>
              <a:ext cx="493370" cy="479245"/>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bIns="91440" rtlCol="0" anchor="ctr"/>
            <a:lstStyle/>
            <a:p>
              <a:pPr algn="ctr"/>
              <a:endParaRPr lang="en-US" dirty="0">
                <a:solidFill>
                  <a:schemeClr val="bg1"/>
                </a:solidFill>
                <a:latin typeface="FontAwesome" pitchFamily="2" charset="0"/>
              </a:endParaRPr>
            </a:p>
          </p:txBody>
        </p:sp>
        <p:sp>
          <p:nvSpPr>
            <p:cNvPr id="49" name="Freeform 152"/>
            <p:cNvSpPr>
              <a:spLocks noEditPoints="1"/>
            </p:cNvSpPr>
            <p:nvPr/>
          </p:nvSpPr>
          <p:spPr bwMode="auto">
            <a:xfrm>
              <a:off x="955869" y="3638690"/>
              <a:ext cx="261950" cy="242077"/>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cxnSp>
        <p:nvCxnSpPr>
          <p:cNvPr id="50" name="Elbow Connector 49"/>
          <p:cNvCxnSpPr/>
          <p:nvPr/>
        </p:nvCxnSpPr>
        <p:spPr>
          <a:xfrm rot="10800000" flipV="1">
            <a:off x="1886561" y="1983581"/>
            <a:ext cx="2794519" cy="1164552"/>
          </a:xfrm>
          <a:prstGeom prst="bentConnector3">
            <a:avLst>
              <a:gd name="adj1" fmla="val 100445"/>
            </a:avLst>
          </a:prstGeom>
          <a:ln w="19050">
            <a:solidFill>
              <a:schemeClr val="bg1">
                <a:lumMod val="65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Elbow Connector 50"/>
          <p:cNvCxnSpPr/>
          <p:nvPr/>
        </p:nvCxnSpPr>
        <p:spPr>
          <a:xfrm rot="10800000">
            <a:off x="2267561" y="4044376"/>
            <a:ext cx="2413521" cy="290259"/>
          </a:xfrm>
          <a:prstGeom prst="bentConnector3">
            <a:avLst>
              <a:gd name="adj1" fmla="val 99978"/>
            </a:avLst>
          </a:prstGeom>
          <a:ln w="19050">
            <a:solidFill>
              <a:schemeClr val="bg1">
                <a:lumMod val="65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Elbow Connector 51"/>
          <p:cNvCxnSpPr/>
          <p:nvPr/>
        </p:nvCxnSpPr>
        <p:spPr>
          <a:xfrm rot="10800000">
            <a:off x="2267561" y="2479255"/>
            <a:ext cx="2413521" cy="295100"/>
          </a:xfrm>
          <a:prstGeom prst="bentConnector3">
            <a:avLst>
              <a:gd name="adj1" fmla="val 34684"/>
            </a:avLst>
          </a:prstGeom>
          <a:ln w="19050">
            <a:solidFill>
              <a:schemeClr val="bg1">
                <a:lumMod val="65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Elbow Connector 52"/>
          <p:cNvCxnSpPr/>
          <p:nvPr/>
        </p:nvCxnSpPr>
        <p:spPr>
          <a:xfrm rot="10800000">
            <a:off x="3029563" y="3148135"/>
            <a:ext cx="1631405" cy="406069"/>
          </a:xfrm>
          <a:prstGeom prst="bentConnector3">
            <a:avLst>
              <a:gd name="adj1" fmla="val 50000"/>
            </a:avLst>
          </a:prstGeom>
          <a:ln w="19050">
            <a:solidFill>
              <a:schemeClr val="bg1">
                <a:lumMod val="65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0585418"/>
      </p:ext>
    </p:extLst>
  </p:cSld>
  <p:clrMapOvr>
    <a:masterClrMapping/>
  </p:clrMapOvr>
  <p:transition spd="slow">
    <p:push dir="u"/>
  </p:transition>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Data Charts</a:t>
            </a:r>
            <a:endParaRPr lang="en-US" dirty="0"/>
          </a:p>
        </p:txBody>
      </p:sp>
      <p:graphicFrame>
        <p:nvGraphicFramePr>
          <p:cNvPr id="54" name="Chart 53"/>
          <p:cNvGraphicFramePr/>
          <p:nvPr>
            <p:extLst>
              <p:ext uri="{D42A27DB-BD31-4B8C-83A1-F6EECF244321}">
                <p14:modId xmlns:p14="http://schemas.microsoft.com/office/powerpoint/2010/main" val="748662202"/>
              </p:ext>
            </p:extLst>
          </p:nvPr>
        </p:nvGraphicFramePr>
        <p:xfrm>
          <a:off x="266700" y="1200150"/>
          <a:ext cx="8356102" cy="3227832"/>
        </p:xfrm>
        <a:graphic>
          <a:graphicData uri="http://schemas.openxmlformats.org/drawingml/2006/chart">
            <c:chart xmlns:c="http://schemas.openxmlformats.org/drawingml/2006/chart" xmlns:r="http://schemas.openxmlformats.org/officeDocument/2006/relationships" r:id="rId2"/>
          </a:graphicData>
        </a:graphic>
      </p:graphicFrame>
      <p:grpSp>
        <p:nvGrpSpPr>
          <p:cNvPr id="55" name="Group 54"/>
          <p:cNvGrpSpPr/>
          <p:nvPr/>
        </p:nvGrpSpPr>
        <p:grpSpPr>
          <a:xfrm>
            <a:off x="1771706" y="4427982"/>
            <a:ext cx="5600589" cy="201168"/>
            <a:chOff x="1028811" y="4267200"/>
            <a:chExt cx="5600589" cy="201168"/>
          </a:xfrm>
        </p:grpSpPr>
        <p:grpSp>
          <p:nvGrpSpPr>
            <p:cNvPr id="56" name="Group 50"/>
            <p:cNvGrpSpPr/>
            <p:nvPr/>
          </p:nvGrpSpPr>
          <p:grpSpPr>
            <a:xfrm>
              <a:off x="1028811" y="4267200"/>
              <a:ext cx="1008726" cy="201168"/>
              <a:chOff x="2221306" y="3914656"/>
              <a:chExt cx="1008726" cy="201168"/>
            </a:xfrm>
          </p:grpSpPr>
          <p:sp>
            <p:nvSpPr>
              <p:cNvPr id="69" name="TextBox 68"/>
              <p:cNvSpPr txBox="1"/>
              <p:nvPr/>
            </p:nvSpPr>
            <p:spPr>
              <a:xfrm>
                <a:off x="2463797" y="3938296"/>
                <a:ext cx="766235" cy="153888"/>
              </a:xfrm>
              <a:prstGeom prst="rect">
                <a:avLst/>
              </a:prstGeom>
              <a:noFill/>
            </p:spPr>
            <p:txBody>
              <a:bodyPr wrap="none" lIns="0" tIns="0" rIns="0" bIns="0" rtlCol="0" anchor="t">
                <a:spAutoFit/>
              </a:bodyPr>
              <a:lstStyle/>
              <a:p>
                <a:r>
                  <a:rPr lang="en-US" sz="1000" b="1" dirty="0">
                    <a:solidFill>
                      <a:schemeClr val="tx1">
                        <a:lumMod val="50000"/>
                        <a:lumOff val="50000"/>
                      </a:schemeClr>
                    </a:solidFill>
                  </a:rPr>
                  <a:t>Text Goes Here</a:t>
                </a:r>
              </a:p>
            </p:txBody>
          </p:sp>
          <p:sp>
            <p:nvSpPr>
              <p:cNvPr id="70" name="Oval 69"/>
              <p:cNvSpPr>
                <a:spLocks noChangeAspect="1"/>
              </p:cNvSpPr>
              <p:nvPr/>
            </p:nvSpPr>
            <p:spPr>
              <a:xfrm>
                <a:off x="2221306" y="3914656"/>
                <a:ext cx="207097" cy="2011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0"/>
            <p:cNvGrpSpPr/>
            <p:nvPr/>
          </p:nvGrpSpPr>
          <p:grpSpPr>
            <a:xfrm>
              <a:off x="2176777" y="4267200"/>
              <a:ext cx="1008726" cy="201168"/>
              <a:chOff x="2221306" y="3914656"/>
              <a:chExt cx="1008726" cy="201168"/>
            </a:xfrm>
          </p:grpSpPr>
          <p:sp>
            <p:nvSpPr>
              <p:cNvPr id="67" name="TextBox 66"/>
              <p:cNvSpPr txBox="1"/>
              <p:nvPr/>
            </p:nvSpPr>
            <p:spPr>
              <a:xfrm>
                <a:off x="2463797" y="3938296"/>
                <a:ext cx="766235" cy="153888"/>
              </a:xfrm>
              <a:prstGeom prst="rect">
                <a:avLst/>
              </a:prstGeom>
              <a:noFill/>
            </p:spPr>
            <p:txBody>
              <a:bodyPr wrap="none" lIns="0" tIns="0" rIns="0" bIns="0" rtlCol="0" anchor="t">
                <a:spAutoFit/>
              </a:bodyPr>
              <a:lstStyle/>
              <a:p>
                <a:r>
                  <a:rPr lang="en-US" sz="1000" b="1" dirty="0">
                    <a:solidFill>
                      <a:schemeClr val="tx1">
                        <a:lumMod val="50000"/>
                        <a:lumOff val="50000"/>
                      </a:schemeClr>
                    </a:solidFill>
                  </a:rPr>
                  <a:t>Text Goes Here</a:t>
                </a:r>
              </a:p>
            </p:txBody>
          </p:sp>
          <p:sp>
            <p:nvSpPr>
              <p:cNvPr id="68" name="Oval 67"/>
              <p:cNvSpPr>
                <a:spLocks noChangeAspect="1"/>
              </p:cNvSpPr>
              <p:nvPr/>
            </p:nvSpPr>
            <p:spPr>
              <a:xfrm>
                <a:off x="2221306" y="3914656"/>
                <a:ext cx="207097" cy="2011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8" name="Group 50"/>
            <p:cNvGrpSpPr/>
            <p:nvPr/>
          </p:nvGrpSpPr>
          <p:grpSpPr>
            <a:xfrm>
              <a:off x="3324743" y="4267200"/>
              <a:ext cx="1008726" cy="201168"/>
              <a:chOff x="2221306" y="3914656"/>
              <a:chExt cx="1008726" cy="201168"/>
            </a:xfrm>
          </p:grpSpPr>
          <p:sp>
            <p:nvSpPr>
              <p:cNvPr id="65" name="TextBox 64"/>
              <p:cNvSpPr txBox="1"/>
              <p:nvPr/>
            </p:nvSpPr>
            <p:spPr>
              <a:xfrm>
                <a:off x="2463797" y="3938296"/>
                <a:ext cx="766235" cy="153888"/>
              </a:xfrm>
              <a:prstGeom prst="rect">
                <a:avLst/>
              </a:prstGeom>
              <a:noFill/>
            </p:spPr>
            <p:txBody>
              <a:bodyPr wrap="none" lIns="0" tIns="0" rIns="0" bIns="0" rtlCol="0" anchor="t">
                <a:spAutoFit/>
              </a:bodyPr>
              <a:lstStyle/>
              <a:p>
                <a:r>
                  <a:rPr lang="en-US" sz="1000" b="1" dirty="0">
                    <a:solidFill>
                      <a:schemeClr val="tx1">
                        <a:lumMod val="50000"/>
                        <a:lumOff val="50000"/>
                      </a:schemeClr>
                    </a:solidFill>
                  </a:rPr>
                  <a:t>Text Goes Here</a:t>
                </a:r>
              </a:p>
            </p:txBody>
          </p:sp>
          <p:sp>
            <p:nvSpPr>
              <p:cNvPr id="66" name="Oval 65"/>
              <p:cNvSpPr>
                <a:spLocks noChangeAspect="1"/>
              </p:cNvSpPr>
              <p:nvPr/>
            </p:nvSpPr>
            <p:spPr>
              <a:xfrm>
                <a:off x="2221306" y="3914656"/>
                <a:ext cx="207097" cy="2011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9" name="Group 50"/>
            <p:cNvGrpSpPr/>
            <p:nvPr/>
          </p:nvGrpSpPr>
          <p:grpSpPr>
            <a:xfrm>
              <a:off x="4472709" y="4267200"/>
              <a:ext cx="1008726" cy="201168"/>
              <a:chOff x="2221306" y="3914656"/>
              <a:chExt cx="1008726" cy="201168"/>
            </a:xfrm>
          </p:grpSpPr>
          <p:sp>
            <p:nvSpPr>
              <p:cNvPr id="63" name="TextBox 62"/>
              <p:cNvSpPr txBox="1"/>
              <p:nvPr/>
            </p:nvSpPr>
            <p:spPr>
              <a:xfrm>
                <a:off x="2463797" y="3938296"/>
                <a:ext cx="766235" cy="153888"/>
              </a:xfrm>
              <a:prstGeom prst="rect">
                <a:avLst/>
              </a:prstGeom>
              <a:noFill/>
            </p:spPr>
            <p:txBody>
              <a:bodyPr wrap="none" lIns="0" tIns="0" rIns="0" bIns="0" rtlCol="0" anchor="t">
                <a:spAutoFit/>
              </a:bodyPr>
              <a:lstStyle/>
              <a:p>
                <a:r>
                  <a:rPr lang="en-US" sz="1000" b="1" dirty="0">
                    <a:solidFill>
                      <a:schemeClr val="tx1">
                        <a:lumMod val="50000"/>
                        <a:lumOff val="50000"/>
                      </a:schemeClr>
                    </a:solidFill>
                  </a:rPr>
                  <a:t>Text Goes Here</a:t>
                </a:r>
              </a:p>
            </p:txBody>
          </p:sp>
          <p:sp>
            <p:nvSpPr>
              <p:cNvPr id="64" name="Oval 63"/>
              <p:cNvSpPr>
                <a:spLocks noChangeAspect="1"/>
              </p:cNvSpPr>
              <p:nvPr/>
            </p:nvSpPr>
            <p:spPr>
              <a:xfrm>
                <a:off x="2221306" y="3914656"/>
                <a:ext cx="207097" cy="2011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0"/>
            <p:cNvGrpSpPr/>
            <p:nvPr/>
          </p:nvGrpSpPr>
          <p:grpSpPr>
            <a:xfrm>
              <a:off x="5620674" y="4267200"/>
              <a:ext cx="1008726" cy="201168"/>
              <a:chOff x="2221306" y="3914656"/>
              <a:chExt cx="1008726" cy="201168"/>
            </a:xfrm>
          </p:grpSpPr>
          <p:sp>
            <p:nvSpPr>
              <p:cNvPr id="61" name="TextBox 60"/>
              <p:cNvSpPr txBox="1"/>
              <p:nvPr/>
            </p:nvSpPr>
            <p:spPr>
              <a:xfrm>
                <a:off x="2463797" y="3938296"/>
                <a:ext cx="766235" cy="153888"/>
              </a:xfrm>
              <a:prstGeom prst="rect">
                <a:avLst/>
              </a:prstGeom>
              <a:noFill/>
            </p:spPr>
            <p:txBody>
              <a:bodyPr wrap="none" lIns="0" tIns="0" rIns="0" bIns="0" rtlCol="0" anchor="t">
                <a:spAutoFit/>
              </a:bodyPr>
              <a:lstStyle/>
              <a:p>
                <a:r>
                  <a:rPr lang="en-US" sz="1000" b="1" dirty="0">
                    <a:solidFill>
                      <a:schemeClr val="tx1">
                        <a:lumMod val="50000"/>
                        <a:lumOff val="50000"/>
                      </a:schemeClr>
                    </a:solidFill>
                  </a:rPr>
                  <a:t>Text Goes Here</a:t>
                </a:r>
              </a:p>
            </p:txBody>
          </p:sp>
          <p:sp>
            <p:nvSpPr>
              <p:cNvPr id="62" name="Oval 61"/>
              <p:cNvSpPr>
                <a:spLocks noChangeAspect="1"/>
              </p:cNvSpPr>
              <p:nvPr/>
            </p:nvSpPr>
            <p:spPr>
              <a:xfrm>
                <a:off x="2221306" y="3914656"/>
                <a:ext cx="207097" cy="20116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3629090009"/>
      </p:ext>
    </p:extLst>
  </p:cSld>
  <p:clrMapOvr>
    <a:masterClrMapping/>
  </p:clrMapOvr>
  <p:transition spd="slow">
    <p:push dir="u"/>
  </p:transition>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Data Charts</a:t>
            </a:r>
            <a:endParaRPr lang="en-US" dirty="0"/>
          </a:p>
        </p:txBody>
      </p:sp>
      <p:graphicFrame>
        <p:nvGraphicFramePr>
          <p:cNvPr id="4" name="Chart 3"/>
          <p:cNvGraphicFramePr/>
          <p:nvPr>
            <p:extLst>
              <p:ext uri="{D42A27DB-BD31-4B8C-83A1-F6EECF244321}">
                <p14:modId xmlns:p14="http://schemas.microsoft.com/office/powerpoint/2010/main" val="323645587"/>
              </p:ext>
            </p:extLst>
          </p:nvPr>
        </p:nvGraphicFramePr>
        <p:xfrm>
          <a:off x="419100" y="1352550"/>
          <a:ext cx="4533900" cy="3352800"/>
        </p:xfrm>
        <a:graphic>
          <a:graphicData uri="http://schemas.openxmlformats.org/drawingml/2006/chart">
            <c:chart xmlns:c="http://schemas.openxmlformats.org/drawingml/2006/chart" xmlns:r="http://schemas.openxmlformats.org/officeDocument/2006/relationships" r:id="rId2"/>
          </a:graphicData>
        </a:graphic>
      </p:graphicFrame>
      <p:sp>
        <p:nvSpPr>
          <p:cNvPr id="5" name="Freeform 46"/>
          <p:cNvSpPr>
            <a:spLocks noEditPoints="1"/>
          </p:cNvSpPr>
          <p:nvPr/>
        </p:nvSpPr>
        <p:spPr bwMode="auto">
          <a:xfrm>
            <a:off x="5151780" y="1598244"/>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46"/>
          <p:cNvSpPr>
            <a:spLocks noEditPoints="1"/>
          </p:cNvSpPr>
          <p:nvPr/>
        </p:nvSpPr>
        <p:spPr bwMode="auto">
          <a:xfrm>
            <a:off x="5151780" y="2238350"/>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46"/>
          <p:cNvSpPr>
            <a:spLocks noEditPoints="1"/>
          </p:cNvSpPr>
          <p:nvPr/>
        </p:nvSpPr>
        <p:spPr bwMode="auto">
          <a:xfrm>
            <a:off x="5151780" y="2878456"/>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46"/>
          <p:cNvSpPr>
            <a:spLocks noEditPoints="1"/>
          </p:cNvSpPr>
          <p:nvPr/>
        </p:nvSpPr>
        <p:spPr bwMode="auto">
          <a:xfrm>
            <a:off x="5151780" y="3518562"/>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46"/>
          <p:cNvSpPr>
            <a:spLocks noEditPoints="1"/>
          </p:cNvSpPr>
          <p:nvPr/>
        </p:nvSpPr>
        <p:spPr bwMode="auto">
          <a:xfrm>
            <a:off x="5151780" y="4158669"/>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Rectangle 9"/>
          <p:cNvSpPr/>
          <p:nvPr/>
        </p:nvSpPr>
        <p:spPr>
          <a:xfrm>
            <a:off x="5745442" y="1475766"/>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1" name="Rectangle 10"/>
          <p:cNvSpPr/>
          <p:nvPr/>
        </p:nvSpPr>
        <p:spPr>
          <a:xfrm>
            <a:off x="5745442" y="2115872"/>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2" name="Rectangle 11"/>
          <p:cNvSpPr/>
          <p:nvPr/>
        </p:nvSpPr>
        <p:spPr>
          <a:xfrm>
            <a:off x="5745442" y="2755978"/>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3" name="Rectangle 12"/>
          <p:cNvSpPr/>
          <p:nvPr/>
        </p:nvSpPr>
        <p:spPr>
          <a:xfrm>
            <a:off x="5745442" y="3396084"/>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4" name="Rectangle 13"/>
          <p:cNvSpPr/>
          <p:nvPr/>
        </p:nvSpPr>
        <p:spPr>
          <a:xfrm>
            <a:off x="5745442" y="4036191"/>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Tree>
    <p:extLst>
      <p:ext uri="{BB962C8B-B14F-4D97-AF65-F5344CB8AC3E}">
        <p14:creationId xmlns:p14="http://schemas.microsoft.com/office/powerpoint/2010/main" val="1553561638"/>
      </p:ext>
    </p:extLst>
  </p:cSld>
  <p:clrMapOvr>
    <a:masterClrMapping/>
  </p:clrMapOvr>
  <p:transition spd="slow">
    <p:push dir="u"/>
  </p:transition>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Data Charts</a:t>
            </a:r>
            <a:endParaRPr lang="en-US" dirty="0"/>
          </a:p>
        </p:txBody>
      </p:sp>
      <p:graphicFrame>
        <p:nvGraphicFramePr>
          <p:cNvPr id="4" name="Chart 3"/>
          <p:cNvGraphicFramePr/>
          <p:nvPr>
            <p:extLst>
              <p:ext uri="{D42A27DB-BD31-4B8C-83A1-F6EECF244321}">
                <p14:modId xmlns:p14="http://schemas.microsoft.com/office/powerpoint/2010/main" val="1402663753"/>
              </p:ext>
            </p:extLst>
          </p:nvPr>
        </p:nvGraphicFramePr>
        <p:xfrm>
          <a:off x="2644880" y="1512911"/>
          <a:ext cx="3854240" cy="3421039"/>
        </p:xfrm>
        <a:graphic>
          <a:graphicData uri="http://schemas.openxmlformats.org/drawingml/2006/chart">
            <c:chart xmlns:c="http://schemas.openxmlformats.org/drawingml/2006/chart" xmlns:r="http://schemas.openxmlformats.org/officeDocument/2006/relationships" r:id="rId2"/>
          </a:graphicData>
        </a:graphic>
      </p:graphicFrame>
      <p:sp>
        <p:nvSpPr>
          <p:cNvPr id="5" name="Freeform 23"/>
          <p:cNvSpPr>
            <a:spLocks noEditPoints="1"/>
          </p:cNvSpPr>
          <p:nvPr/>
        </p:nvSpPr>
        <p:spPr bwMode="auto">
          <a:xfrm>
            <a:off x="6697496" y="1733461"/>
            <a:ext cx="452301" cy="452301"/>
          </a:xfrm>
          <a:custGeom>
            <a:avLst/>
            <a:gdLst/>
            <a:ahLst/>
            <a:cxnLst>
              <a:cxn ang="0">
                <a:pos x="62" y="51"/>
              </a:cxn>
              <a:cxn ang="0">
                <a:pos x="51" y="62"/>
              </a:cxn>
              <a:cxn ang="0">
                <a:pos x="12" y="62"/>
              </a:cxn>
              <a:cxn ang="0">
                <a:pos x="0" y="51"/>
              </a:cxn>
              <a:cxn ang="0">
                <a:pos x="0" y="12"/>
              </a:cxn>
              <a:cxn ang="0">
                <a:pos x="12" y="0"/>
              </a:cxn>
              <a:cxn ang="0">
                <a:pos x="51" y="0"/>
              </a:cxn>
              <a:cxn ang="0">
                <a:pos x="62" y="12"/>
              </a:cxn>
              <a:cxn ang="0">
                <a:pos x="62" y="51"/>
              </a:cxn>
              <a:cxn ang="0">
                <a:pos x="47" y="21"/>
              </a:cxn>
              <a:cxn ang="0">
                <a:pos x="51" y="16"/>
              </a:cxn>
              <a:cxn ang="0">
                <a:pos x="45" y="19"/>
              </a:cxn>
              <a:cxn ang="0">
                <a:pos x="39" y="16"/>
              </a:cxn>
              <a:cxn ang="0">
                <a:pos x="31" y="24"/>
              </a:cxn>
              <a:cxn ang="0">
                <a:pos x="31" y="26"/>
              </a:cxn>
              <a:cxn ang="0">
                <a:pos x="14" y="17"/>
              </a:cxn>
              <a:cxn ang="0">
                <a:pos x="12" y="22"/>
              </a:cxn>
              <a:cxn ang="0">
                <a:pos x="16" y="29"/>
              </a:cxn>
              <a:cxn ang="0">
                <a:pos x="12" y="28"/>
              </a:cxn>
              <a:cxn ang="0">
                <a:pos x="12" y="28"/>
              </a:cxn>
              <a:cxn ang="0">
                <a:pos x="19" y="36"/>
              </a:cxn>
              <a:cxn ang="0">
                <a:pos x="17" y="36"/>
              </a:cxn>
              <a:cxn ang="0">
                <a:pos x="15" y="36"/>
              </a:cxn>
              <a:cxn ang="0">
                <a:pos x="23" y="42"/>
              </a:cxn>
              <a:cxn ang="0">
                <a:pos x="13" y="46"/>
              </a:cxn>
              <a:cxn ang="0">
                <a:pos x="11" y="46"/>
              </a:cxn>
              <a:cxn ang="0">
                <a:pos x="24" y="49"/>
              </a:cxn>
              <a:cxn ang="0">
                <a:pos x="48" y="25"/>
              </a:cxn>
              <a:cxn ang="0">
                <a:pos x="48" y="24"/>
              </a:cxn>
              <a:cxn ang="0">
                <a:pos x="52" y="20"/>
              </a:cxn>
              <a:cxn ang="0">
                <a:pos x="47" y="21"/>
              </a:cxn>
            </a:cxnLst>
            <a:rect l="0" t="0" r="r" b="b"/>
            <a:pathLst>
              <a:path w="62" h="62">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47" y="21"/>
                </a:moveTo>
                <a:cubicBezTo>
                  <a:pt x="49" y="20"/>
                  <a:pt x="50" y="18"/>
                  <a:pt x="51" y="16"/>
                </a:cubicBezTo>
                <a:cubicBezTo>
                  <a:pt x="49" y="17"/>
                  <a:pt x="47" y="18"/>
                  <a:pt x="45" y="19"/>
                </a:cubicBezTo>
                <a:cubicBezTo>
                  <a:pt x="44" y="17"/>
                  <a:pt x="42" y="16"/>
                  <a:pt x="39" y="16"/>
                </a:cubicBezTo>
                <a:cubicBezTo>
                  <a:pt x="35" y="16"/>
                  <a:pt x="31" y="20"/>
                  <a:pt x="31" y="24"/>
                </a:cubicBezTo>
                <a:cubicBezTo>
                  <a:pt x="31" y="25"/>
                  <a:pt x="31" y="26"/>
                  <a:pt x="31" y="26"/>
                </a:cubicBezTo>
                <a:cubicBezTo>
                  <a:pt x="24" y="26"/>
                  <a:pt x="18" y="23"/>
                  <a:pt x="14" y="17"/>
                </a:cubicBezTo>
                <a:cubicBezTo>
                  <a:pt x="13" y="19"/>
                  <a:pt x="12" y="20"/>
                  <a:pt x="12" y="22"/>
                </a:cubicBezTo>
                <a:cubicBezTo>
                  <a:pt x="12" y="25"/>
                  <a:pt x="14" y="27"/>
                  <a:pt x="16" y="29"/>
                </a:cubicBezTo>
                <a:cubicBezTo>
                  <a:pt x="15" y="29"/>
                  <a:pt x="13" y="28"/>
                  <a:pt x="12" y="28"/>
                </a:cubicBezTo>
                <a:cubicBezTo>
                  <a:pt x="12" y="28"/>
                  <a:pt x="12" y="28"/>
                  <a:pt x="12" y="28"/>
                </a:cubicBezTo>
                <a:cubicBezTo>
                  <a:pt x="12" y="32"/>
                  <a:pt x="15" y="35"/>
                  <a:pt x="19" y="36"/>
                </a:cubicBezTo>
                <a:cubicBezTo>
                  <a:pt x="18" y="36"/>
                  <a:pt x="18" y="36"/>
                  <a:pt x="17" y="36"/>
                </a:cubicBezTo>
                <a:cubicBezTo>
                  <a:pt x="16" y="36"/>
                  <a:pt x="16" y="36"/>
                  <a:pt x="15" y="36"/>
                </a:cubicBezTo>
                <a:cubicBezTo>
                  <a:pt x="16" y="39"/>
                  <a:pt x="20" y="42"/>
                  <a:pt x="23" y="42"/>
                </a:cubicBezTo>
                <a:cubicBezTo>
                  <a:pt x="20" y="44"/>
                  <a:pt x="17" y="46"/>
                  <a:pt x="13" y="46"/>
                </a:cubicBezTo>
                <a:cubicBezTo>
                  <a:pt x="12" y="46"/>
                  <a:pt x="11" y="46"/>
                  <a:pt x="11" y="46"/>
                </a:cubicBezTo>
                <a:cubicBezTo>
                  <a:pt x="14" y="48"/>
                  <a:pt x="19" y="49"/>
                  <a:pt x="24" y="49"/>
                </a:cubicBezTo>
                <a:cubicBezTo>
                  <a:pt x="39" y="49"/>
                  <a:pt x="48" y="36"/>
                  <a:pt x="48" y="25"/>
                </a:cubicBezTo>
                <a:cubicBezTo>
                  <a:pt x="48" y="25"/>
                  <a:pt x="48" y="25"/>
                  <a:pt x="48" y="24"/>
                </a:cubicBezTo>
                <a:cubicBezTo>
                  <a:pt x="49" y="23"/>
                  <a:pt x="51" y="22"/>
                  <a:pt x="52" y="20"/>
                </a:cubicBezTo>
                <a:cubicBezTo>
                  <a:pt x="50" y="20"/>
                  <a:pt x="49" y="21"/>
                  <a:pt x="47" y="21"/>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Freeform 104"/>
          <p:cNvSpPr>
            <a:spLocks noEditPoints="1"/>
          </p:cNvSpPr>
          <p:nvPr/>
        </p:nvSpPr>
        <p:spPr bwMode="auto">
          <a:xfrm>
            <a:off x="1986099" y="1733461"/>
            <a:ext cx="452301" cy="452301"/>
          </a:xfrm>
          <a:custGeom>
            <a:avLst/>
            <a:gdLst/>
            <a:ahLst/>
            <a:cxnLst>
              <a:cxn ang="0">
                <a:pos x="62" y="51"/>
              </a:cxn>
              <a:cxn ang="0">
                <a:pos x="51" y="62"/>
              </a:cxn>
              <a:cxn ang="0">
                <a:pos x="12" y="62"/>
              </a:cxn>
              <a:cxn ang="0">
                <a:pos x="0" y="51"/>
              </a:cxn>
              <a:cxn ang="0">
                <a:pos x="0" y="12"/>
              </a:cxn>
              <a:cxn ang="0">
                <a:pos x="12" y="0"/>
              </a:cxn>
              <a:cxn ang="0">
                <a:pos x="51" y="0"/>
              </a:cxn>
              <a:cxn ang="0">
                <a:pos x="62" y="12"/>
              </a:cxn>
              <a:cxn ang="0">
                <a:pos x="62" y="51"/>
              </a:cxn>
              <a:cxn ang="0">
                <a:pos x="15" y="11"/>
              </a:cxn>
              <a:cxn ang="0">
                <a:pos x="9" y="16"/>
              </a:cxn>
              <a:cxn ang="0">
                <a:pos x="15" y="20"/>
              </a:cxn>
              <a:cxn ang="0">
                <a:pos x="15" y="20"/>
              </a:cxn>
              <a:cxn ang="0">
                <a:pos x="20" y="16"/>
              </a:cxn>
              <a:cxn ang="0">
                <a:pos x="15" y="11"/>
              </a:cxn>
              <a:cxn ang="0">
                <a:pos x="19" y="52"/>
              </a:cxn>
              <a:cxn ang="0">
                <a:pos x="19" y="24"/>
              </a:cxn>
              <a:cxn ang="0">
                <a:pos x="10" y="24"/>
              </a:cxn>
              <a:cxn ang="0">
                <a:pos x="10" y="52"/>
              </a:cxn>
              <a:cxn ang="0">
                <a:pos x="19" y="52"/>
              </a:cxn>
              <a:cxn ang="0">
                <a:pos x="53" y="52"/>
              </a:cxn>
              <a:cxn ang="0">
                <a:pos x="53" y="36"/>
              </a:cxn>
              <a:cxn ang="0">
                <a:pos x="42" y="24"/>
              </a:cxn>
              <a:cxn ang="0">
                <a:pos x="34" y="28"/>
              </a:cxn>
              <a:cxn ang="0">
                <a:pos x="34" y="28"/>
              </a:cxn>
              <a:cxn ang="0">
                <a:pos x="34" y="24"/>
              </a:cxn>
              <a:cxn ang="0">
                <a:pos x="24" y="24"/>
              </a:cxn>
              <a:cxn ang="0">
                <a:pos x="24" y="52"/>
              </a:cxn>
              <a:cxn ang="0">
                <a:pos x="34" y="52"/>
              </a:cxn>
              <a:cxn ang="0">
                <a:pos x="34" y="37"/>
              </a:cxn>
              <a:cxn ang="0">
                <a:pos x="34" y="34"/>
              </a:cxn>
              <a:cxn ang="0">
                <a:pos x="39" y="31"/>
              </a:cxn>
              <a:cxn ang="0">
                <a:pos x="43" y="37"/>
              </a:cxn>
              <a:cxn ang="0">
                <a:pos x="43" y="52"/>
              </a:cxn>
              <a:cxn ang="0">
                <a:pos x="53" y="52"/>
              </a:cxn>
            </a:cxnLst>
            <a:rect l="0" t="0" r="r" b="b"/>
            <a:pathLst>
              <a:path w="62" h="62">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15" y="11"/>
                </a:moveTo>
                <a:cubicBezTo>
                  <a:pt x="12" y="11"/>
                  <a:pt x="9" y="13"/>
                  <a:pt x="9" y="16"/>
                </a:cubicBezTo>
                <a:cubicBezTo>
                  <a:pt x="9" y="18"/>
                  <a:pt x="11" y="20"/>
                  <a:pt x="15" y="20"/>
                </a:cubicBezTo>
                <a:cubicBezTo>
                  <a:pt x="15" y="20"/>
                  <a:pt x="15" y="20"/>
                  <a:pt x="15" y="20"/>
                </a:cubicBezTo>
                <a:cubicBezTo>
                  <a:pt x="18" y="20"/>
                  <a:pt x="20" y="18"/>
                  <a:pt x="20" y="16"/>
                </a:cubicBezTo>
                <a:cubicBezTo>
                  <a:pt x="20" y="13"/>
                  <a:pt x="18" y="11"/>
                  <a:pt x="15" y="11"/>
                </a:cubicBezTo>
                <a:close/>
                <a:moveTo>
                  <a:pt x="19" y="52"/>
                </a:moveTo>
                <a:cubicBezTo>
                  <a:pt x="19" y="24"/>
                  <a:pt x="19" y="24"/>
                  <a:pt x="19" y="24"/>
                </a:cubicBezTo>
                <a:cubicBezTo>
                  <a:pt x="10" y="24"/>
                  <a:pt x="10" y="24"/>
                  <a:pt x="10" y="24"/>
                </a:cubicBezTo>
                <a:cubicBezTo>
                  <a:pt x="10" y="52"/>
                  <a:pt x="10" y="52"/>
                  <a:pt x="10" y="52"/>
                </a:cubicBezTo>
                <a:lnTo>
                  <a:pt x="19" y="52"/>
                </a:lnTo>
                <a:close/>
                <a:moveTo>
                  <a:pt x="53" y="52"/>
                </a:moveTo>
                <a:cubicBezTo>
                  <a:pt x="53" y="36"/>
                  <a:pt x="53" y="36"/>
                  <a:pt x="53" y="36"/>
                </a:cubicBezTo>
                <a:cubicBezTo>
                  <a:pt x="53" y="28"/>
                  <a:pt x="48" y="24"/>
                  <a:pt x="42" y="24"/>
                </a:cubicBezTo>
                <a:cubicBezTo>
                  <a:pt x="37" y="24"/>
                  <a:pt x="35" y="26"/>
                  <a:pt x="34" y="28"/>
                </a:cubicBezTo>
                <a:cubicBezTo>
                  <a:pt x="34" y="28"/>
                  <a:pt x="34" y="28"/>
                  <a:pt x="34" y="28"/>
                </a:cubicBezTo>
                <a:cubicBezTo>
                  <a:pt x="34" y="24"/>
                  <a:pt x="34" y="24"/>
                  <a:pt x="34" y="24"/>
                </a:cubicBezTo>
                <a:cubicBezTo>
                  <a:pt x="24" y="24"/>
                  <a:pt x="24" y="24"/>
                  <a:pt x="24" y="24"/>
                </a:cubicBezTo>
                <a:cubicBezTo>
                  <a:pt x="24" y="24"/>
                  <a:pt x="24" y="27"/>
                  <a:pt x="24" y="52"/>
                </a:cubicBezTo>
                <a:cubicBezTo>
                  <a:pt x="34" y="52"/>
                  <a:pt x="34" y="52"/>
                  <a:pt x="34" y="52"/>
                </a:cubicBezTo>
                <a:cubicBezTo>
                  <a:pt x="34" y="37"/>
                  <a:pt x="34" y="37"/>
                  <a:pt x="34" y="37"/>
                </a:cubicBezTo>
                <a:cubicBezTo>
                  <a:pt x="34" y="36"/>
                  <a:pt x="34" y="35"/>
                  <a:pt x="34" y="34"/>
                </a:cubicBezTo>
                <a:cubicBezTo>
                  <a:pt x="35" y="33"/>
                  <a:pt x="36" y="31"/>
                  <a:pt x="39" y="31"/>
                </a:cubicBezTo>
                <a:cubicBezTo>
                  <a:pt x="42" y="31"/>
                  <a:pt x="43" y="33"/>
                  <a:pt x="43" y="37"/>
                </a:cubicBezTo>
                <a:cubicBezTo>
                  <a:pt x="43" y="52"/>
                  <a:pt x="43" y="52"/>
                  <a:pt x="43" y="52"/>
                </a:cubicBezTo>
                <a:lnTo>
                  <a:pt x="53" y="52"/>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Freeform 188"/>
          <p:cNvSpPr>
            <a:spLocks/>
          </p:cNvSpPr>
          <p:nvPr/>
        </p:nvSpPr>
        <p:spPr bwMode="auto">
          <a:xfrm>
            <a:off x="6707622" y="3499417"/>
            <a:ext cx="432049" cy="425298"/>
          </a:xfrm>
          <a:custGeom>
            <a:avLst/>
            <a:gdLst/>
            <a:ahLst/>
            <a:cxnLst>
              <a:cxn ang="0">
                <a:pos x="48" y="58"/>
              </a:cxn>
              <a:cxn ang="0">
                <a:pos x="41" y="58"/>
              </a:cxn>
              <a:cxn ang="0">
                <a:pos x="41" y="35"/>
              </a:cxn>
              <a:cxn ang="0">
                <a:pos x="48" y="35"/>
              </a:cxn>
              <a:cxn ang="0">
                <a:pos x="49" y="26"/>
              </a:cxn>
              <a:cxn ang="0">
                <a:pos x="41" y="26"/>
              </a:cxn>
              <a:cxn ang="0">
                <a:pos x="41" y="21"/>
              </a:cxn>
              <a:cxn ang="0">
                <a:pos x="45" y="17"/>
              </a:cxn>
              <a:cxn ang="0">
                <a:pos x="50" y="17"/>
              </a:cxn>
              <a:cxn ang="0">
                <a:pos x="50" y="9"/>
              </a:cxn>
              <a:cxn ang="0">
                <a:pos x="43" y="8"/>
              </a:cxn>
              <a:cxn ang="0">
                <a:pos x="32" y="20"/>
              </a:cxn>
              <a:cxn ang="0">
                <a:pos x="32" y="26"/>
              </a:cxn>
              <a:cxn ang="0">
                <a:pos x="24" y="26"/>
              </a:cxn>
              <a:cxn ang="0">
                <a:pos x="24" y="35"/>
              </a:cxn>
              <a:cxn ang="0">
                <a:pos x="32" y="35"/>
              </a:cxn>
              <a:cxn ang="0">
                <a:pos x="32" y="58"/>
              </a:cxn>
              <a:cxn ang="0">
                <a:pos x="11" y="58"/>
              </a:cxn>
              <a:cxn ang="0">
                <a:pos x="0" y="47"/>
              </a:cxn>
              <a:cxn ang="0">
                <a:pos x="0" y="10"/>
              </a:cxn>
              <a:cxn ang="0">
                <a:pos x="11" y="0"/>
              </a:cxn>
              <a:cxn ang="0">
                <a:pos x="48" y="0"/>
              </a:cxn>
              <a:cxn ang="0">
                <a:pos x="59" y="10"/>
              </a:cxn>
              <a:cxn ang="0">
                <a:pos x="59" y="47"/>
              </a:cxn>
              <a:cxn ang="0">
                <a:pos x="48" y="58"/>
              </a:cxn>
            </a:cxnLst>
            <a:rect l="0" t="0" r="r" b="b"/>
            <a:pathLst>
              <a:path w="59" h="58">
                <a:moveTo>
                  <a:pt x="48" y="58"/>
                </a:moveTo>
                <a:cubicBezTo>
                  <a:pt x="41" y="58"/>
                  <a:pt x="41" y="58"/>
                  <a:pt x="41" y="58"/>
                </a:cubicBezTo>
                <a:cubicBezTo>
                  <a:pt x="41" y="35"/>
                  <a:pt x="41" y="35"/>
                  <a:pt x="41" y="35"/>
                </a:cubicBezTo>
                <a:cubicBezTo>
                  <a:pt x="48" y="35"/>
                  <a:pt x="48" y="35"/>
                  <a:pt x="48" y="35"/>
                </a:cubicBezTo>
                <a:cubicBezTo>
                  <a:pt x="49" y="26"/>
                  <a:pt x="49" y="26"/>
                  <a:pt x="49" y="26"/>
                </a:cubicBezTo>
                <a:cubicBezTo>
                  <a:pt x="41" y="26"/>
                  <a:pt x="41" y="26"/>
                  <a:pt x="41" y="26"/>
                </a:cubicBezTo>
                <a:cubicBezTo>
                  <a:pt x="41" y="21"/>
                  <a:pt x="41" y="21"/>
                  <a:pt x="41" y="21"/>
                </a:cubicBezTo>
                <a:cubicBezTo>
                  <a:pt x="41" y="18"/>
                  <a:pt x="42" y="17"/>
                  <a:pt x="45" y="17"/>
                </a:cubicBezTo>
                <a:cubicBezTo>
                  <a:pt x="50" y="17"/>
                  <a:pt x="50" y="17"/>
                  <a:pt x="50" y="17"/>
                </a:cubicBezTo>
                <a:cubicBezTo>
                  <a:pt x="50" y="9"/>
                  <a:pt x="50" y="9"/>
                  <a:pt x="50" y="9"/>
                </a:cubicBezTo>
                <a:cubicBezTo>
                  <a:pt x="49" y="9"/>
                  <a:pt x="47" y="8"/>
                  <a:pt x="43" y="8"/>
                </a:cubicBezTo>
                <a:cubicBezTo>
                  <a:pt x="37" y="8"/>
                  <a:pt x="32" y="12"/>
                  <a:pt x="32" y="20"/>
                </a:cubicBezTo>
                <a:cubicBezTo>
                  <a:pt x="32" y="26"/>
                  <a:pt x="32" y="26"/>
                  <a:pt x="32" y="26"/>
                </a:cubicBezTo>
                <a:cubicBezTo>
                  <a:pt x="24" y="26"/>
                  <a:pt x="24" y="26"/>
                  <a:pt x="24" y="26"/>
                </a:cubicBezTo>
                <a:cubicBezTo>
                  <a:pt x="24" y="35"/>
                  <a:pt x="24" y="35"/>
                  <a:pt x="24" y="35"/>
                </a:cubicBezTo>
                <a:cubicBezTo>
                  <a:pt x="32" y="35"/>
                  <a:pt x="32" y="35"/>
                  <a:pt x="32" y="35"/>
                </a:cubicBezTo>
                <a:cubicBezTo>
                  <a:pt x="32" y="58"/>
                  <a:pt x="32" y="58"/>
                  <a:pt x="32"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cubicBezTo>
                  <a:pt x="59" y="47"/>
                  <a:pt x="59" y="47"/>
                  <a:pt x="59" y="47"/>
                </a:cubicBezTo>
                <a:cubicBezTo>
                  <a:pt x="59" y="53"/>
                  <a:pt x="54" y="58"/>
                  <a:pt x="48" y="58"/>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Freeform 104"/>
          <p:cNvSpPr>
            <a:spLocks noEditPoints="1"/>
          </p:cNvSpPr>
          <p:nvPr/>
        </p:nvSpPr>
        <p:spPr bwMode="auto">
          <a:xfrm>
            <a:off x="2011414" y="3529867"/>
            <a:ext cx="401671" cy="401671"/>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34" y="8"/>
              </a:cxn>
              <a:cxn ang="0">
                <a:pos x="24" y="8"/>
              </a:cxn>
              <a:cxn ang="0">
                <a:pos x="12" y="18"/>
              </a:cxn>
              <a:cxn ang="0">
                <a:pos x="20" y="26"/>
              </a:cxn>
              <a:cxn ang="0">
                <a:pos x="22" y="25"/>
              </a:cxn>
              <a:cxn ang="0">
                <a:pos x="21" y="27"/>
              </a:cxn>
              <a:cxn ang="0">
                <a:pos x="23" y="31"/>
              </a:cxn>
              <a:cxn ang="0">
                <a:pos x="13" y="33"/>
              </a:cxn>
              <a:cxn ang="0">
                <a:pos x="10" y="39"/>
              </a:cxn>
              <a:cxn ang="0">
                <a:pos x="20" y="46"/>
              </a:cxn>
              <a:cxn ang="0">
                <a:pos x="33" y="37"/>
              </a:cxn>
              <a:cxn ang="0">
                <a:pos x="26" y="26"/>
              </a:cxn>
              <a:cxn ang="0">
                <a:pos x="31" y="17"/>
              </a:cxn>
              <a:cxn ang="0">
                <a:pos x="28" y="10"/>
              </a:cxn>
              <a:cxn ang="0">
                <a:pos x="31" y="10"/>
              </a:cxn>
              <a:cxn ang="0">
                <a:pos x="34" y="8"/>
              </a:cxn>
              <a:cxn ang="0">
                <a:pos x="22" y="44"/>
              </a:cxn>
              <a:cxn ang="0">
                <a:pos x="14" y="38"/>
              </a:cxn>
              <a:cxn ang="0">
                <a:pos x="23" y="32"/>
              </a:cxn>
              <a:cxn ang="0">
                <a:pos x="24" y="32"/>
              </a:cxn>
              <a:cxn ang="0">
                <a:pos x="29" y="39"/>
              </a:cxn>
              <a:cxn ang="0">
                <a:pos x="22" y="44"/>
              </a:cxn>
              <a:cxn ang="0">
                <a:pos x="22" y="24"/>
              </a:cxn>
              <a:cxn ang="0">
                <a:pos x="16" y="15"/>
              </a:cxn>
              <a:cxn ang="0">
                <a:pos x="21" y="10"/>
              </a:cxn>
              <a:cxn ang="0">
                <a:pos x="27" y="19"/>
              </a:cxn>
              <a:cxn ang="0">
                <a:pos x="22" y="24"/>
              </a:cxn>
              <a:cxn ang="0">
                <a:pos x="45" y="26"/>
              </a:cxn>
              <a:cxn ang="0">
                <a:pos x="45" y="24"/>
              </a:cxn>
              <a:cxn ang="0">
                <a:pos x="41" y="24"/>
              </a:cxn>
              <a:cxn ang="0">
                <a:pos x="41" y="19"/>
              </a:cxn>
              <a:cxn ang="0">
                <a:pos x="39" y="19"/>
              </a:cxn>
              <a:cxn ang="0">
                <a:pos x="39" y="24"/>
              </a:cxn>
              <a:cxn ang="0">
                <a:pos x="34" y="24"/>
              </a:cxn>
              <a:cxn ang="0">
                <a:pos x="34" y="26"/>
              </a:cxn>
              <a:cxn ang="0">
                <a:pos x="39" y="26"/>
              </a:cxn>
              <a:cxn ang="0">
                <a:pos x="39" y="32"/>
              </a:cxn>
              <a:cxn ang="0">
                <a:pos x="41" y="32"/>
              </a:cxn>
              <a:cxn ang="0">
                <a:pos x="41" y="26"/>
              </a:cxn>
              <a:cxn ang="0">
                <a:pos x="45" y="26"/>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34" y="8"/>
                </a:moveTo>
                <a:cubicBezTo>
                  <a:pt x="24" y="8"/>
                  <a:pt x="24" y="8"/>
                  <a:pt x="24" y="8"/>
                </a:cubicBezTo>
                <a:cubicBezTo>
                  <a:pt x="18" y="8"/>
                  <a:pt x="12" y="11"/>
                  <a:pt x="12" y="18"/>
                </a:cubicBezTo>
                <a:cubicBezTo>
                  <a:pt x="12" y="22"/>
                  <a:pt x="16" y="26"/>
                  <a:pt x="20" y="26"/>
                </a:cubicBezTo>
                <a:cubicBezTo>
                  <a:pt x="21" y="26"/>
                  <a:pt x="21" y="26"/>
                  <a:pt x="22" y="25"/>
                </a:cubicBezTo>
                <a:cubicBezTo>
                  <a:pt x="21" y="26"/>
                  <a:pt x="21" y="27"/>
                  <a:pt x="21" y="27"/>
                </a:cubicBezTo>
                <a:cubicBezTo>
                  <a:pt x="21" y="29"/>
                  <a:pt x="22" y="30"/>
                  <a:pt x="23" y="31"/>
                </a:cubicBezTo>
                <a:cubicBezTo>
                  <a:pt x="19" y="31"/>
                  <a:pt x="16" y="31"/>
                  <a:pt x="13" y="33"/>
                </a:cubicBezTo>
                <a:cubicBezTo>
                  <a:pt x="11" y="34"/>
                  <a:pt x="10" y="36"/>
                  <a:pt x="10" y="39"/>
                </a:cubicBezTo>
                <a:cubicBezTo>
                  <a:pt x="10" y="44"/>
                  <a:pt x="16" y="46"/>
                  <a:pt x="20" y="46"/>
                </a:cubicBezTo>
                <a:cubicBezTo>
                  <a:pt x="25" y="46"/>
                  <a:pt x="33" y="43"/>
                  <a:pt x="33" y="37"/>
                </a:cubicBezTo>
                <a:cubicBezTo>
                  <a:pt x="33" y="30"/>
                  <a:pt x="26" y="29"/>
                  <a:pt x="26" y="26"/>
                </a:cubicBezTo>
                <a:cubicBezTo>
                  <a:pt x="26" y="23"/>
                  <a:pt x="31" y="23"/>
                  <a:pt x="31" y="17"/>
                </a:cubicBezTo>
                <a:cubicBezTo>
                  <a:pt x="31" y="14"/>
                  <a:pt x="30" y="12"/>
                  <a:pt x="28" y="10"/>
                </a:cubicBezTo>
                <a:cubicBezTo>
                  <a:pt x="31" y="10"/>
                  <a:pt x="31" y="10"/>
                  <a:pt x="31" y="10"/>
                </a:cubicBezTo>
                <a:lnTo>
                  <a:pt x="34" y="8"/>
                </a:lnTo>
                <a:close/>
                <a:moveTo>
                  <a:pt x="22" y="44"/>
                </a:moveTo>
                <a:cubicBezTo>
                  <a:pt x="19" y="44"/>
                  <a:pt x="14" y="42"/>
                  <a:pt x="14" y="38"/>
                </a:cubicBezTo>
                <a:cubicBezTo>
                  <a:pt x="14" y="33"/>
                  <a:pt x="19" y="32"/>
                  <a:pt x="23" y="32"/>
                </a:cubicBezTo>
                <a:cubicBezTo>
                  <a:pt x="23" y="32"/>
                  <a:pt x="24" y="32"/>
                  <a:pt x="24" y="32"/>
                </a:cubicBezTo>
                <a:cubicBezTo>
                  <a:pt x="26" y="34"/>
                  <a:pt x="29" y="36"/>
                  <a:pt x="29" y="39"/>
                </a:cubicBezTo>
                <a:cubicBezTo>
                  <a:pt x="29" y="43"/>
                  <a:pt x="26" y="44"/>
                  <a:pt x="22" y="44"/>
                </a:cubicBezTo>
                <a:close/>
                <a:moveTo>
                  <a:pt x="22" y="24"/>
                </a:moveTo>
                <a:cubicBezTo>
                  <a:pt x="18" y="24"/>
                  <a:pt x="16" y="19"/>
                  <a:pt x="16" y="15"/>
                </a:cubicBezTo>
                <a:cubicBezTo>
                  <a:pt x="16" y="13"/>
                  <a:pt x="18" y="10"/>
                  <a:pt x="21" y="10"/>
                </a:cubicBezTo>
                <a:cubicBezTo>
                  <a:pt x="25" y="10"/>
                  <a:pt x="27" y="16"/>
                  <a:pt x="27" y="19"/>
                </a:cubicBezTo>
                <a:cubicBezTo>
                  <a:pt x="27" y="22"/>
                  <a:pt x="25" y="24"/>
                  <a:pt x="22" y="24"/>
                </a:cubicBezTo>
                <a:close/>
                <a:moveTo>
                  <a:pt x="45" y="26"/>
                </a:moveTo>
                <a:cubicBezTo>
                  <a:pt x="45" y="24"/>
                  <a:pt x="45" y="24"/>
                  <a:pt x="45" y="24"/>
                </a:cubicBezTo>
                <a:cubicBezTo>
                  <a:pt x="41" y="24"/>
                  <a:pt x="41" y="24"/>
                  <a:pt x="41" y="24"/>
                </a:cubicBezTo>
                <a:cubicBezTo>
                  <a:pt x="41" y="19"/>
                  <a:pt x="41" y="19"/>
                  <a:pt x="41" y="19"/>
                </a:cubicBezTo>
                <a:cubicBezTo>
                  <a:pt x="39" y="19"/>
                  <a:pt x="39" y="19"/>
                  <a:pt x="39" y="19"/>
                </a:cubicBezTo>
                <a:cubicBezTo>
                  <a:pt x="39" y="24"/>
                  <a:pt x="39" y="24"/>
                  <a:pt x="39" y="24"/>
                </a:cubicBezTo>
                <a:cubicBezTo>
                  <a:pt x="34" y="24"/>
                  <a:pt x="34" y="24"/>
                  <a:pt x="34" y="24"/>
                </a:cubicBezTo>
                <a:cubicBezTo>
                  <a:pt x="34" y="26"/>
                  <a:pt x="34" y="26"/>
                  <a:pt x="34" y="26"/>
                </a:cubicBezTo>
                <a:cubicBezTo>
                  <a:pt x="39" y="26"/>
                  <a:pt x="39" y="26"/>
                  <a:pt x="39" y="26"/>
                </a:cubicBezTo>
                <a:cubicBezTo>
                  <a:pt x="39" y="32"/>
                  <a:pt x="39" y="32"/>
                  <a:pt x="39" y="32"/>
                </a:cubicBezTo>
                <a:cubicBezTo>
                  <a:pt x="41" y="32"/>
                  <a:pt x="41" y="32"/>
                  <a:pt x="41" y="32"/>
                </a:cubicBezTo>
                <a:cubicBezTo>
                  <a:pt x="41" y="26"/>
                  <a:pt x="41" y="26"/>
                  <a:pt x="41" y="26"/>
                </a:cubicBezTo>
                <a:lnTo>
                  <a:pt x="45" y="26"/>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TextBox 8"/>
          <p:cNvSpPr txBox="1"/>
          <p:nvPr/>
        </p:nvSpPr>
        <p:spPr>
          <a:xfrm>
            <a:off x="7149796" y="3181153"/>
            <a:ext cx="1658601" cy="1061829"/>
          </a:xfrm>
          <a:prstGeom prst="rect">
            <a:avLst/>
          </a:prstGeom>
          <a:noFill/>
        </p:spPr>
        <p:txBody>
          <a:bodyPr wrap="square" rtlCol="0" anchor="ctr">
            <a:spAutoFit/>
          </a:bodyPr>
          <a:lstStyle/>
          <a:p>
            <a:pPr>
              <a:lnSpc>
                <a:spcPct val="150000"/>
              </a:lnSpc>
            </a:pPr>
            <a:r>
              <a:rPr lang="en-US" sz="1200" b="1" dirty="0">
                <a:solidFill>
                  <a:schemeClr val="accent1"/>
                </a:solidFill>
              </a:rPr>
              <a:t>Title Goes Here</a:t>
            </a:r>
            <a:endParaRPr lang="en-US" sz="1200" dirty="0">
              <a:solidFill>
                <a:schemeClr val="accent1"/>
              </a:solidFill>
            </a:endParaRPr>
          </a:p>
          <a:p>
            <a:pPr>
              <a:lnSpc>
                <a:spcPct val="150000"/>
              </a:lnSpc>
            </a:pPr>
            <a:r>
              <a:rPr lang="en-US" sz="1000" dirty="0">
                <a:solidFill>
                  <a:schemeClr val="tx1">
                    <a:lumMod val="50000"/>
                    <a:lumOff val="50000"/>
                  </a:schemeClr>
                </a:solidFill>
              </a:rPr>
              <a:t>There are many variations of passages of lorem ipsum</a:t>
            </a:r>
            <a:endParaRPr lang="en-US" sz="1000" dirty="0">
              <a:solidFill>
                <a:schemeClr val="tx1">
                  <a:lumMod val="65000"/>
                  <a:lumOff val="35000"/>
                </a:schemeClr>
              </a:solidFill>
            </a:endParaRPr>
          </a:p>
        </p:txBody>
      </p:sp>
      <p:sp>
        <p:nvSpPr>
          <p:cNvPr id="10" name="TextBox 9"/>
          <p:cNvSpPr txBox="1"/>
          <p:nvPr/>
        </p:nvSpPr>
        <p:spPr>
          <a:xfrm>
            <a:off x="7149796" y="1428698"/>
            <a:ext cx="1658601" cy="1061829"/>
          </a:xfrm>
          <a:prstGeom prst="rect">
            <a:avLst/>
          </a:prstGeom>
          <a:noFill/>
        </p:spPr>
        <p:txBody>
          <a:bodyPr wrap="square" rtlCol="0" anchor="ctr">
            <a:spAutoFit/>
          </a:bodyPr>
          <a:lstStyle/>
          <a:p>
            <a:pPr>
              <a:lnSpc>
                <a:spcPct val="150000"/>
              </a:lnSpc>
            </a:pPr>
            <a:r>
              <a:rPr lang="en-US" sz="1200" b="1" dirty="0">
                <a:solidFill>
                  <a:schemeClr val="accent2"/>
                </a:solidFill>
              </a:rPr>
              <a:t>Title Goes Here</a:t>
            </a:r>
            <a:endParaRPr lang="en-US" sz="1200" dirty="0">
              <a:solidFill>
                <a:schemeClr val="accent2"/>
              </a:solidFill>
            </a:endParaRPr>
          </a:p>
          <a:p>
            <a:pPr>
              <a:lnSpc>
                <a:spcPct val="150000"/>
              </a:lnSpc>
            </a:pPr>
            <a:r>
              <a:rPr lang="en-US" sz="1000" dirty="0">
                <a:solidFill>
                  <a:schemeClr val="tx1">
                    <a:lumMod val="50000"/>
                    <a:lumOff val="50000"/>
                  </a:schemeClr>
                </a:solidFill>
              </a:rPr>
              <a:t>There are many variations of passages of lorem ipsum</a:t>
            </a:r>
            <a:endParaRPr lang="en-US" sz="1000" dirty="0">
              <a:solidFill>
                <a:schemeClr val="tx1">
                  <a:lumMod val="65000"/>
                  <a:lumOff val="35000"/>
                </a:schemeClr>
              </a:solidFill>
            </a:endParaRPr>
          </a:p>
        </p:txBody>
      </p:sp>
      <p:sp>
        <p:nvSpPr>
          <p:cNvPr id="11" name="TextBox 10"/>
          <p:cNvSpPr txBox="1"/>
          <p:nvPr/>
        </p:nvSpPr>
        <p:spPr>
          <a:xfrm>
            <a:off x="303143" y="3181153"/>
            <a:ext cx="1658601" cy="1061829"/>
          </a:xfrm>
          <a:prstGeom prst="rect">
            <a:avLst/>
          </a:prstGeom>
          <a:noFill/>
        </p:spPr>
        <p:txBody>
          <a:bodyPr wrap="square" rtlCol="0" anchor="ctr">
            <a:spAutoFit/>
          </a:bodyPr>
          <a:lstStyle/>
          <a:p>
            <a:pPr algn="r">
              <a:lnSpc>
                <a:spcPct val="150000"/>
              </a:lnSpc>
            </a:pPr>
            <a:r>
              <a:rPr lang="en-US" sz="1200" b="1" dirty="0">
                <a:solidFill>
                  <a:schemeClr val="accent4"/>
                </a:solidFill>
              </a:rPr>
              <a:t>Title Goes Here</a:t>
            </a:r>
            <a:endParaRPr lang="en-US" sz="1200" dirty="0">
              <a:solidFill>
                <a:schemeClr val="accent4"/>
              </a:solidFill>
            </a:endParaRPr>
          </a:p>
          <a:p>
            <a:pPr algn="r">
              <a:lnSpc>
                <a:spcPct val="150000"/>
              </a:lnSpc>
            </a:pPr>
            <a:r>
              <a:rPr lang="en-US" sz="1000" dirty="0">
                <a:solidFill>
                  <a:schemeClr val="tx1">
                    <a:lumMod val="50000"/>
                    <a:lumOff val="50000"/>
                  </a:schemeClr>
                </a:solidFill>
              </a:rPr>
              <a:t>There are many variations of passages of lorem ipsum</a:t>
            </a:r>
            <a:endParaRPr lang="en-US" sz="1000" dirty="0">
              <a:solidFill>
                <a:schemeClr val="tx1">
                  <a:lumMod val="65000"/>
                  <a:lumOff val="35000"/>
                </a:schemeClr>
              </a:solidFill>
            </a:endParaRPr>
          </a:p>
        </p:txBody>
      </p:sp>
      <p:sp>
        <p:nvSpPr>
          <p:cNvPr id="12" name="TextBox 11"/>
          <p:cNvSpPr txBox="1"/>
          <p:nvPr/>
        </p:nvSpPr>
        <p:spPr>
          <a:xfrm>
            <a:off x="303143" y="1428698"/>
            <a:ext cx="1658601" cy="1061829"/>
          </a:xfrm>
          <a:prstGeom prst="rect">
            <a:avLst/>
          </a:prstGeom>
          <a:noFill/>
        </p:spPr>
        <p:txBody>
          <a:bodyPr wrap="square" rtlCol="0" anchor="ctr">
            <a:spAutoFit/>
          </a:bodyPr>
          <a:lstStyle/>
          <a:p>
            <a:pPr algn="r">
              <a:lnSpc>
                <a:spcPct val="150000"/>
              </a:lnSpc>
            </a:pPr>
            <a:r>
              <a:rPr lang="en-US" sz="1200" b="1" dirty="0">
                <a:solidFill>
                  <a:schemeClr val="accent3"/>
                </a:solidFill>
              </a:rPr>
              <a:t>Title Goes Here</a:t>
            </a:r>
            <a:endParaRPr lang="en-US" sz="1200" dirty="0">
              <a:solidFill>
                <a:schemeClr val="accent3"/>
              </a:solidFill>
            </a:endParaRPr>
          </a:p>
          <a:p>
            <a:pPr algn="r">
              <a:lnSpc>
                <a:spcPct val="150000"/>
              </a:lnSpc>
            </a:pPr>
            <a:r>
              <a:rPr lang="en-US" sz="1000" dirty="0">
                <a:solidFill>
                  <a:schemeClr val="tx1">
                    <a:lumMod val="50000"/>
                    <a:lumOff val="50000"/>
                  </a:schemeClr>
                </a:solidFill>
              </a:rPr>
              <a:t>There are many variations of passages of lorem ipsum</a:t>
            </a:r>
            <a:endParaRPr lang="en-US" sz="1000" dirty="0">
              <a:solidFill>
                <a:schemeClr val="tx1">
                  <a:lumMod val="65000"/>
                  <a:lumOff val="35000"/>
                </a:schemeClr>
              </a:solidFill>
            </a:endParaRPr>
          </a:p>
        </p:txBody>
      </p:sp>
      <p:cxnSp>
        <p:nvCxnSpPr>
          <p:cNvPr id="13" name="Elbow Connector 12"/>
          <p:cNvCxnSpPr/>
          <p:nvPr/>
        </p:nvCxnSpPr>
        <p:spPr>
          <a:xfrm rot="10800000">
            <a:off x="2438400" y="1962151"/>
            <a:ext cx="1371600" cy="348216"/>
          </a:xfrm>
          <a:prstGeom prst="bentConnector3">
            <a:avLst>
              <a:gd name="adj1" fmla="val 355"/>
            </a:avLst>
          </a:prstGeom>
          <a:ln w="19050">
            <a:solidFill>
              <a:schemeClr val="tx1">
                <a:lumMod val="50000"/>
                <a:lumOff val="50000"/>
              </a:schemeClr>
            </a:solidFill>
            <a:prstDash val="sysDot"/>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10800000" flipH="1">
            <a:off x="5334000" y="1962151"/>
            <a:ext cx="1371600" cy="348216"/>
          </a:xfrm>
          <a:prstGeom prst="bentConnector3">
            <a:avLst>
              <a:gd name="adj1" fmla="val 355"/>
            </a:avLst>
          </a:prstGeom>
          <a:ln w="19050">
            <a:solidFill>
              <a:schemeClr val="tx1">
                <a:lumMod val="50000"/>
                <a:lumOff val="50000"/>
              </a:schemeClr>
            </a:solidFill>
            <a:prstDash val="sysDot"/>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5" name="Elbow Connector 14"/>
          <p:cNvCxnSpPr/>
          <p:nvPr/>
        </p:nvCxnSpPr>
        <p:spPr>
          <a:xfrm rot="10800000" flipV="1">
            <a:off x="2438400" y="2898259"/>
            <a:ext cx="892280" cy="816492"/>
          </a:xfrm>
          <a:prstGeom prst="bentConnector3">
            <a:avLst>
              <a:gd name="adj1" fmla="val 81616"/>
            </a:avLst>
          </a:prstGeom>
          <a:ln w="19050">
            <a:solidFill>
              <a:schemeClr val="tx1">
                <a:lumMod val="50000"/>
                <a:lumOff val="50000"/>
              </a:schemeClr>
            </a:solidFill>
            <a:prstDash val="sysDot"/>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 name="Elbow Connector 15"/>
          <p:cNvCxnSpPr/>
          <p:nvPr/>
        </p:nvCxnSpPr>
        <p:spPr>
          <a:xfrm rot="10800000" flipH="1" flipV="1">
            <a:off x="5815342" y="2898259"/>
            <a:ext cx="892280" cy="816492"/>
          </a:xfrm>
          <a:prstGeom prst="bentConnector3">
            <a:avLst>
              <a:gd name="adj1" fmla="val 81616"/>
            </a:avLst>
          </a:prstGeom>
          <a:ln w="19050">
            <a:solidFill>
              <a:schemeClr val="tx1">
                <a:lumMod val="50000"/>
                <a:lumOff val="50000"/>
              </a:schemeClr>
            </a:solidFill>
            <a:prstDash val="sysDot"/>
            <a:headEnd type="oval"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5209234"/>
      </p:ext>
    </p:extLst>
  </p:cSld>
  <p:clrMapOvr>
    <a:masterClrMapping/>
  </p:clrMapOvr>
  <p:transition spd="slow">
    <p:push dir="u"/>
  </p:transition>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dirty="0"/>
              <a:t>Data Charts</a:t>
            </a:r>
          </a:p>
        </p:txBody>
      </p:sp>
      <p:graphicFrame>
        <p:nvGraphicFramePr>
          <p:cNvPr id="4" name="Chart 3"/>
          <p:cNvGraphicFramePr/>
          <p:nvPr>
            <p:extLst>
              <p:ext uri="{D42A27DB-BD31-4B8C-83A1-F6EECF244321}">
                <p14:modId xmlns:p14="http://schemas.microsoft.com/office/powerpoint/2010/main" val="3906551625"/>
              </p:ext>
            </p:extLst>
          </p:nvPr>
        </p:nvGraphicFramePr>
        <p:xfrm>
          <a:off x="2560070" y="1586555"/>
          <a:ext cx="4023860" cy="2950830"/>
        </p:xfrm>
        <a:graphic>
          <a:graphicData uri="http://schemas.openxmlformats.org/drawingml/2006/chart">
            <c:chart xmlns:c="http://schemas.openxmlformats.org/drawingml/2006/chart" xmlns:r="http://schemas.openxmlformats.org/officeDocument/2006/relationships" r:id="rId2"/>
          </a:graphicData>
        </a:graphic>
      </p:graphicFrame>
      <p:grpSp>
        <p:nvGrpSpPr>
          <p:cNvPr id="5" name="Group 59"/>
          <p:cNvGrpSpPr/>
          <p:nvPr/>
        </p:nvGrpSpPr>
        <p:grpSpPr>
          <a:xfrm>
            <a:off x="3093720" y="1276350"/>
            <a:ext cx="533400" cy="533400"/>
            <a:chOff x="3505200" y="2343150"/>
            <a:chExt cx="533400" cy="533400"/>
          </a:xfrm>
        </p:grpSpPr>
        <p:sp>
          <p:nvSpPr>
            <p:cNvPr id="6" name="Oval 5"/>
            <p:cNvSpPr/>
            <p:nvPr/>
          </p:nvSpPr>
          <p:spPr>
            <a:xfrm>
              <a:off x="3505200" y="2343150"/>
              <a:ext cx="533400" cy="5334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a:spLocks noEditPoints="1"/>
            </p:cNvSpPr>
            <p:nvPr/>
          </p:nvSpPr>
          <p:spPr bwMode="auto">
            <a:xfrm>
              <a:off x="3616776" y="2476325"/>
              <a:ext cx="310249" cy="267050"/>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8" name="TextBox 7"/>
          <p:cNvSpPr txBox="1"/>
          <p:nvPr/>
        </p:nvSpPr>
        <p:spPr>
          <a:xfrm>
            <a:off x="914400" y="1200150"/>
            <a:ext cx="2026920" cy="769441"/>
          </a:xfrm>
          <a:prstGeom prst="rect">
            <a:avLst/>
          </a:prstGeom>
          <a:noFill/>
        </p:spPr>
        <p:txBody>
          <a:bodyPr wrap="square" lIns="0" tIns="0" rIns="0" bIns="0" rtlCol="0">
            <a:spAutoFit/>
          </a:bodyPr>
          <a:lstStyle/>
          <a:p>
            <a:pPr lvl="0" algn="r" defTabSz="914400">
              <a:lnSpc>
                <a:spcPct val="150000"/>
              </a:lnSpc>
              <a:spcBef>
                <a:spcPct val="20000"/>
              </a:spcBef>
              <a:defRPr/>
            </a:pPr>
            <a:r>
              <a:rPr lang="en-US" sz="1200" b="1" dirty="0">
                <a:solidFill>
                  <a:schemeClr val="accent1"/>
                </a:solidFill>
              </a:rPr>
              <a:t>Title Goes Here</a:t>
            </a:r>
          </a:p>
          <a:p>
            <a:pPr lvl="0" algn="r" defTabSz="914400">
              <a:lnSpc>
                <a:spcPct val="150000"/>
              </a:lnSpc>
              <a:spcBef>
                <a:spcPct val="20000"/>
              </a:spcBef>
              <a:defRPr/>
            </a:pPr>
            <a:r>
              <a:rPr lang="en-US" sz="1000" dirty="0">
                <a:solidFill>
                  <a:schemeClr val="tx1">
                    <a:lumMod val="50000"/>
                    <a:lumOff val="50000"/>
                  </a:schemeClr>
                </a:solidFill>
              </a:rPr>
              <a:t>There are many of the variations passages lorem ipsum</a:t>
            </a:r>
          </a:p>
        </p:txBody>
      </p:sp>
      <p:sp>
        <p:nvSpPr>
          <p:cNvPr id="9" name="TextBox 8"/>
          <p:cNvSpPr txBox="1"/>
          <p:nvPr/>
        </p:nvSpPr>
        <p:spPr>
          <a:xfrm>
            <a:off x="6187440" y="1200150"/>
            <a:ext cx="2110740" cy="769441"/>
          </a:xfrm>
          <a:prstGeom prst="rect">
            <a:avLst/>
          </a:prstGeom>
          <a:noFill/>
        </p:spPr>
        <p:txBody>
          <a:bodyPr wrap="square" lIns="0" tIns="0" rIns="0" bIns="0" rtlCol="0">
            <a:spAutoFit/>
          </a:bodyPr>
          <a:lstStyle/>
          <a:p>
            <a:pPr lvl="0" defTabSz="914400">
              <a:lnSpc>
                <a:spcPct val="150000"/>
              </a:lnSpc>
              <a:spcBef>
                <a:spcPct val="20000"/>
              </a:spcBef>
              <a:defRPr/>
            </a:pPr>
            <a:r>
              <a:rPr lang="en-US" sz="1200" b="1" dirty="0">
                <a:solidFill>
                  <a:schemeClr val="accent2"/>
                </a:solidFill>
              </a:rPr>
              <a:t>Title Goes Here</a:t>
            </a:r>
          </a:p>
          <a:p>
            <a:pPr lvl="0" defTabSz="914400">
              <a:lnSpc>
                <a:spcPct val="150000"/>
              </a:lnSpc>
              <a:spcBef>
                <a:spcPct val="20000"/>
              </a:spcBef>
              <a:defRPr/>
            </a:pPr>
            <a:r>
              <a:rPr lang="en-US" sz="1000" dirty="0">
                <a:solidFill>
                  <a:schemeClr val="tx1">
                    <a:lumMod val="50000"/>
                    <a:lumOff val="50000"/>
                  </a:schemeClr>
                </a:solidFill>
              </a:rPr>
              <a:t>There are many of the variations passages lorem ipsum</a:t>
            </a:r>
          </a:p>
        </p:txBody>
      </p:sp>
      <p:grpSp>
        <p:nvGrpSpPr>
          <p:cNvPr id="10" name="Group 64"/>
          <p:cNvGrpSpPr/>
          <p:nvPr/>
        </p:nvGrpSpPr>
        <p:grpSpPr>
          <a:xfrm>
            <a:off x="5539740" y="1272004"/>
            <a:ext cx="533400" cy="533400"/>
            <a:chOff x="6019800" y="2338804"/>
            <a:chExt cx="533400" cy="533400"/>
          </a:xfrm>
        </p:grpSpPr>
        <p:sp>
          <p:nvSpPr>
            <p:cNvPr id="11" name="Oval 10"/>
            <p:cNvSpPr/>
            <p:nvPr/>
          </p:nvSpPr>
          <p:spPr>
            <a:xfrm>
              <a:off x="6019800" y="2338804"/>
              <a:ext cx="533400" cy="533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86"/>
            <p:cNvSpPr>
              <a:spLocks noEditPoints="1"/>
            </p:cNvSpPr>
            <p:nvPr/>
          </p:nvSpPr>
          <p:spPr bwMode="auto">
            <a:xfrm>
              <a:off x="6187158" y="2438358"/>
              <a:ext cx="198684" cy="334292"/>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3" name="TextBox 12"/>
          <p:cNvSpPr txBox="1"/>
          <p:nvPr/>
        </p:nvSpPr>
        <p:spPr>
          <a:xfrm>
            <a:off x="7018020" y="2731770"/>
            <a:ext cx="2110740" cy="769441"/>
          </a:xfrm>
          <a:prstGeom prst="rect">
            <a:avLst/>
          </a:prstGeom>
          <a:noFill/>
        </p:spPr>
        <p:txBody>
          <a:bodyPr wrap="square" lIns="0" tIns="0" rIns="0" bIns="0" rtlCol="0">
            <a:spAutoFit/>
          </a:bodyPr>
          <a:lstStyle/>
          <a:p>
            <a:pPr lvl="0" defTabSz="914400">
              <a:lnSpc>
                <a:spcPct val="150000"/>
              </a:lnSpc>
              <a:spcBef>
                <a:spcPct val="20000"/>
              </a:spcBef>
              <a:defRPr/>
            </a:pPr>
            <a:r>
              <a:rPr lang="en-US" sz="1200" b="1" dirty="0">
                <a:solidFill>
                  <a:schemeClr val="accent3"/>
                </a:solidFill>
              </a:rPr>
              <a:t>Title Goes Here</a:t>
            </a:r>
          </a:p>
          <a:p>
            <a:pPr lvl="0" defTabSz="914400">
              <a:lnSpc>
                <a:spcPct val="150000"/>
              </a:lnSpc>
              <a:spcBef>
                <a:spcPct val="20000"/>
              </a:spcBef>
              <a:defRPr/>
            </a:pPr>
            <a:r>
              <a:rPr lang="en-US" sz="1000" dirty="0">
                <a:solidFill>
                  <a:schemeClr val="tx1">
                    <a:lumMod val="50000"/>
                    <a:lumOff val="50000"/>
                  </a:schemeClr>
                </a:solidFill>
              </a:rPr>
              <a:t>There are many of the variations passages lorem ipsum</a:t>
            </a:r>
          </a:p>
        </p:txBody>
      </p:sp>
      <p:sp>
        <p:nvSpPr>
          <p:cNvPr id="14" name="TextBox 13"/>
          <p:cNvSpPr txBox="1"/>
          <p:nvPr/>
        </p:nvSpPr>
        <p:spPr>
          <a:xfrm>
            <a:off x="6195060" y="4248150"/>
            <a:ext cx="2110740" cy="769441"/>
          </a:xfrm>
          <a:prstGeom prst="rect">
            <a:avLst/>
          </a:prstGeom>
          <a:noFill/>
        </p:spPr>
        <p:txBody>
          <a:bodyPr wrap="square" lIns="0" tIns="0" rIns="0" bIns="0" rtlCol="0">
            <a:spAutoFit/>
          </a:bodyPr>
          <a:lstStyle/>
          <a:p>
            <a:pPr lvl="0" defTabSz="914400">
              <a:lnSpc>
                <a:spcPct val="150000"/>
              </a:lnSpc>
              <a:spcBef>
                <a:spcPct val="20000"/>
              </a:spcBef>
              <a:defRPr/>
            </a:pPr>
            <a:r>
              <a:rPr lang="en-US" sz="1200" b="1" dirty="0">
                <a:solidFill>
                  <a:schemeClr val="accent4"/>
                </a:solidFill>
              </a:rPr>
              <a:t>Title Goes Here</a:t>
            </a:r>
          </a:p>
          <a:p>
            <a:pPr lvl="0" defTabSz="914400">
              <a:lnSpc>
                <a:spcPct val="150000"/>
              </a:lnSpc>
              <a:spcBef>
                <a:spcPct val="20000"/>
              </a:spcBef>
              <a:defRPr/>
            </a:pPr>
            <a:r>
              <a:rPr lang="en-US" sz="1000" dirty="0">
                <a:solidFill>
                  <a:schemeClr val="tx1">
                    <a:lumMod val="50000"/>
                    <a:lumOff val="50000"/>
                  </a:schemeClr>
                </a:solidFill>
              </a:rPr>
              <a:t>There are many of the variations passages lorem ipsum</a:t>
            </a:r>
          </a:p>
        </p:txBody>
      </p:sp>
      <p:sp>
        <p:nvSpPr>
          <p:cNvPr id="15" name="TextBox 14"/>
          <p:cNvSpPr txBox="1"/>
          <p:nvPr/>
        </p:nvSpPr>
        <p:spPr>
          <a:xfrm>
            <a:off x="914400" y="4256842"/>
            <a:ext cx="2026920" cy="769441"/>
          </a:xfrm>
          <a:prstGeom prst="rect">
            <a:avLst/>
          </a:prstGeom>
          <a:noFill/>
        </p:spPr>
        <p:txBody>
          <a:bodyPr wrap="square" lIns="0" tIns="0" rIns="0" bIns="0" rtlCol="0">
            <a:spAutoFit/>
          </a:bodyPr>
          <a:lstStyle/>
          <a:p>
            <a:pPr lvl="0" algn="r" defTabSz="914400">
              <a:lnSpc>
                <a:spcPct val="150000"/>
              </a:lnSpc>
              <a:spcBef>
                <a:spcPct val="20000"/>
              </a:spcBef>
              <a:defRPr/>
            </a:pPr>
            <a:r>
              <a:rPr lang="en-US" sz="1200" b="1" dirty="0">
                <a:solidFill>
                  <a:schemeClr val="accent5"/>
                </a:solidFill>
              </a:rPr>
              <a:t>Title Goes Here</a:t>
            </a:r>
          </a:p>
          <a:p>
            <a:pPr lvl="0" algn="r" defTabSz="914400">
              <a:lnSpc>
                <a:spcPct val="150000"/>
              </a:lnSpc>
              <a:spcBef>
                <a:spcPct val="20000"/>
              </a:spcBef>
              <a:defRPr/>
            </a:pPr>
            <a:r>
              <a:rPr lang="en-US" sz="1000" dirty="0">
                <a:solidFill>
                  <a:schemeClr val="tx1">
                    <a:lumMod val="50000"/>
                    <a:lumOff val="50000"/>
                  </a:schemeClr>
                </a:solidFill>
              </a:rPr>
              <a:t>There are many of the variations passages lorem ipsum</a:t>
            </a:r>
          </a:p>
        </p:txBody>
      </p:sp>
      <p:sp>
        <p:nvSpPr>
          <p:cNvPr id="16" name="TextBox 15"/>
          <p:cNvSpPr txBox="1"/>
          <p:nvPr/>
        </p:nvSpPr>
        <p:spPr>
          <a:xfrm>
            <a:off x="68580" y="2730016"/>
            <a:ext cx="2026920" cy="769441"/>
          </a:xfrm>
          <a:prstGeom prst="rect">
            <a:avLst/>
          </a:prstGeom>
          <a:noFill/>
        </p:spPr>
        <p:txBody>
          <a:bodyPr wrap="square" lIns="0" tIns="0" rIns="0" bIns="0" rtlCol="0">
            <a:spAutoFit/>
          </a:bodyPr>
          <a:lstStyle/>
          <a:p>
            <a:pPr lvl="0" algn="r" defTabSz="914400">
              <a:lnSpc>
                <a:spcPct val="150000"/>
              </a:lnSpc>
              <a:spcBef>
                <a:spcPct val="20000"/>
              </a:spcBef>
              <a:defRPr/>
            </a:pPr>
            <a:r>
              <a:rPr lang="en-US" sz="1200" b="1" dirty="0">
                <a:solidFill>
                  <a:schemeClr val="accent6"/>
                </a:solidFill>
              </a:rPr>
              <a:t>Title Goes Here</a:t>
            </a:r>
          </a:p>
          <a:p>
            <a:pPr lvl="0" algn="r" defTabSz="914400">
              <a:lnSpc>
                <a:spcPct val="150000"/>
              </a:lnSpc>
              <a:spcBef>
                <a:spcPct val="20000"/>
              </a:spcBef>
              <a:defRPr/>
            </a:pPr>
            <a:r>
              <a:rPr lang="en-US" sz="1000" dirty="0">
                <a:solidFill>
                  <a:schemeClr val="tx1">
                    <a:lumMod val="50000"/>
                    <a:lumOff val="50000"/>
                  </a:schemeClr>
                </a:solidFill>
              </a:rPr>
              <a:t>There are many of the variations passages lorem ipsum</a:t>
            </a:r>
          </a:p>
        </p:txBody>
      </p:sp>
      <p:grpSp>
        <p:nvGrpSpPr>
          <p:cNvPr id="17" name="Group 66"/>
          <p:cNvGrpSpPr/>
          <p:nvPr/>
        </p:nvGrpSpPr>
        <p:grpSpPr>
          <a:xfrm>
            <a:off x="6370320" y="2803624"/>
            <a:ext cx="533400" cy="533400"/>
            <a:chOff x="6096000" y="1123950"/>
            <a:chExt cx="533400" cy="533400"/>
          </a:xfrm>
        </p:grpSpPr>
        <p:sp>
          <p:nvSpPr>
            <p:cNvPr id="18" name="Oval 17"/>
            <p:cNvSpPr/>
            <p:nvPr/>
          </p:nvSpPr>
          <p:spPr>
            <a:xfrm>
              <a:off x="6096000" y="1123950"/>
              <a:ext cx="533400" cy="533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38"/>
            <p:cNvSpPr>
              <a:spLocks noEditPoints="1"/>
            </p:cNvSpPr>
            <p:nvPr/>
          </p:nvSpPr>
          <p:spPr bwMode="auto">
            <a:xfrm>
              <a:off x="6231669" y="1277001"/>
              <a:ext cx="292543" cy="227298"/>
            </a:xfrm>
            <a:custGeom>
              <a:avLst/>
              <a:gdLst/>
              <a:ahLst/>
              <a:cxnLst>
                <a:cxn ang="0">
                  <a:pos x="50" y="40"/>
                </a:cxn>
                <a:cxn ang="0">
                  <a:pos x="40" y="50"/>
                </a:cxn>
                <a:cxn ang="0">
                  <a:pos x="10" y="50"/>
                </a:cxn>
                <a:cxn ang="0">
                  <a:pos x="0" y="40"/>
                </a:cxn>
                <a:cxn ang="0">
                  <a:pos x="0" y="10"/>
                </a:cxn>
                <a:cxn ang="0">
                  <a:pos x="10" y="0"/>
                </a:cxn>
                <a:cxn ang="0">
                  <a:pos x="40" y="0"/>
                </a:cxn>
                <a:cxn ang="0">
                  <a:pos x="44" y="1"/>
                </a:cxn>
                <a:cxn ang="0">
                  <a:pos x="45" y="2"/>
                </a:cxn>
                <a:cxn ang="0">
                  <a:pos x="44" y="3"/>
                </a:cxn>
                <a:cxn ang="0">
                  <a:pos x="42" y="4"/>
                </a:cxn>
                <a:cxn ang="0">
                  <a:pos x="41" y="5"/>
                </a:cxn>
                <a:cxn ang="0">
                  <a:pos x="40" y="4"/>
                </a:cxn>
                <a:cxn ang="0">
                  <a:pos x="10" y="4"/>
                </a:cxn>
                <a:cxn ang="0">
                  <a:pos x="4" y="10"/>
                </a:cxn>
                <a:cxn ang="0">
                  <a:pos x="4" y="40"/>
                </a:cxn>
                <a:cxn ang="0">
                  <a:pos x="10" y="46"/>
                </a:cxn>
                <a:cxn ang="0">
                  <a:pos x="40" y="46"/>
                </a:cxn>
                <a:cxn ang="0">
                  <a:pos x="45" y="40"/>
                </a:cxn>
                <a:cxn ang="0">
                  <a:pos x="45" y="35"/>
                </a:cxn>
                <a:cxn ang="0">
                  <a:pos x="46" y="35"/>
                </a:cxn>
                <a:cxn ang="0">
                  <a:pos x="48" y="32"/>
                </a:cxn>
                <a:cxn ang="0">
                  <a:pos x="49" y="32"/>
                </a:cxn>
                <a:cxn ang="0">
                  <a:pos x="50" y="33"/>
                </a:cxn>
                <a:cxn ang="0">
                  <a:pos x="50" y="40"/>
                </a:cxn>
                <a:cxn ang="0">
                  <a:pos x="57" y="17"/>
                </a:cxn>
                <a:cxn ang="0">
                  <a:pos x="33" y="41"/>
                </a:cxn>
                <a:cxn ang="0">
                  <a:pos x="23" y="41"/>
                </a:cxn>
                <a:cxn ang="0">
                  <a:pos x="23" y="31"/>
                </a:cxn>
                <a:cxn ang="0">
                  <a:pos x="47" y="7"/>
                </a:cxn>
                <a:cxn ang="0">
                  <a:pos x="57" y="17"/>
                </a:cxn>
                <a:cxn ang="0">
                  <a:pos x="36" y="33"/>
                </a:cxn>
                <a:cxn ang="0">
                  <a:pos x="30" y="28"/>
                </a:cxn>
                <a:cxn ang="0">
                  <a:pos x="26" y="32"/>
                </a:cxn>
                <a:cxn ang="0">
                  <a:pos x="26" y="34"/>
                </a:cxn>
                <a:cxn ang="0">
                  <a:pos x="29" y="34"/>
                </a:cxn>
                <a:cxn ang="0">
                  <a:pos x="29" y="38"/>
                </a:cxn>
                <a:cxn ang="0">
                  <a:pos x="31" y="38"/>
                </a:cxn>
                <a:cxn ang="0">
                  <a:pos x="36" y="33"/>
                </a:cxn>
                <a:cxn ang="0">
                  <a:pos x="46" y="12"/>
                </a:cxn>
                <a:cxn ang="0">
                  <a:pos x="34" y="24"/>
                </a:cxn>
                <a:cxn ang="0">
                  <a:pos x="33" y="26"/>
                </a:cxn>
                <a:cxn ang="0">
                  <a:pos x="35" y="26"/>
                </a:cxn>
                <a:cxn ang="0">
                  <a:pos x="47" y="13"/>
                </a:cxn>
                <a:cxn ang="0">
                  <a:pos x="47" y="12"/>
                </a:cxn>
                <a:cxn ang="0">
                  <a:pos x="46" y="12"/>
                </a:cxn>
                <a:cxn ang="0">
                  <a:pos x="59" y="15"/>
                </a:cxn>
                <a:cxn ang="0">
                  <a:pos x="49" y="4"/>
                </a:cxn>
                <a:cxn ang="0">
                  <a:pos x="52" y="1"/>
                </a:cxn>
                <a:cxn ang="0">
                  <a:pos x="57" y="1"/>
                </a:cxn>
                <a:cxn ang="0">
                  <a:pos x="62" y="7"/>
                </a:cxn>
                <a:cxn ang="0">
                  <a:pos x="62" y="11"/>
                </a:cxn>
                <a:cxn ang="0">
                  <a:pos x="59" y="15"/>
                </a:cxn>
              </a:cxnLst>
              <a:rect l="0" t="0" r="r" b="b"/>
              <a:pathLst>
                <a:path w="64" h="50">
                  <a:moveTo>
                    <a:pt x="50" y="40"/>
                  </a:moveTo>
                  <a:cubicBezTo>
                    <a:pt x="50" y="46"/>
                    <a:pt x="45" y="50"/>
                    <a:pt x="40" y="50"/>
                  </a:cubicBezTo>
                  <a:cubicBezTo>
                    <a:pt x="10" y="50"/>
                    <a:pt x="10" y="50"/>
                    <a:pt x="10" y="50"/>
                  </a:cubicBezTo>
                  <a:cubicBezTo>
                    <a:pt x="4" y="50"/>
                    <a:pt x="0" y="46"/>
                    <a:pt x="0" y="40"/>
                  </a:cubicBezTo>
                  <a:cubicBezTo>
                    <a:pt x="0" y="10"/>
                    <a:pt x="0" y="10"/>
                    <a:pt x="0" y="10"/>
                  </a:cubicBezTo>
                  <a:cubicBezTo>
                    <a:pt x="0" y="5"/>
                    <a:pt x="4" y="0"/>
                    <a:pt x="10" y="0"/>
                  </a:cubicBezTo>
                  <a:cubicBezTo>
                    <a:pt x="40" y="0"/>
                    <a:pt x="40" y="0"/>
                    <a:pt x="40" y="0"/>
                  </a:cubicBezTo>
                  <a:cubicBezTo>
                    <a:pt x="41" y="0"/>
                    <a:pt x="43" y="0"/>
                    <a:pt x="44" y="1"/>
                  </a:cubicBezTo>
                  <a:cubicBezTo>
                    <a:pt x="44" y="1"/>
                    <a:pt x="44" y="1"/>
                    <a:pt x="45" y="2"/>
                  </a:cubicBezTo>
                  <a:cubicBezTo>
                    <a:pt x="45" y="2"/>
                    <a:pt x="45" y="2"/>
                    <a:pt x="44" y="3"/>
                  </a:cubicBezTo>
                  <a:cubicBezTo>
                    <a:pt x="42" y="4"/>
                    <a:pt x="42" y="4"/>
                    <a:pt x="42" y="4"/>
                  </a:cubicBezTo>
                  <a:cubicBezTo>
                    <a:pt x="42" y="5"/>
                    <a:pt x="42" y="5"/>
                    <a:pt x="41" y="5"/>
                  </a:cubicBezTo>
                  <a:cubicBezTo>
                    <a:pt x="41" y="5"/>
                    <a:pt x="40" y="4"/>
                    <a:pt x="40" y="4"/>
                  </a:cubicBezTo>
                  <a:cubicBezTo>
                    <a:pt x="10" y="4"/>
                    <a:pt x="10" y="4"/>
                    <a:pt x="10" y="4"/>
                  </a:cubicBezTo>
                  <a:cubicBezTo>
                    <a:pt x="7" y="4"/>
                    <a:pt x="4" y="7"/>
                    <a:pt x="4" y="10"/>
                  </a:cubicBezTo>
                  <a:cubicBezTo>
                    <a:pt x="4" y="40"/>
                    <a:pt x="4" y="40"/>
                    <a:pt x="4" y="40"/>
                  </a:cubicBezTo>
                  <a:cubicBezTo>
                    <a:pt x="4" y="43"/>
                    <a:pt x="7" y="46"/>
                    <a:pt x="10" y="46"/>
                  </a:cubicBezTo>
                  <a:cubicBezTo>
                    <a:pt x="40" y="46"/>
                    <a:pt x="40" y="46"/>
                    <a:pt x="40" y="46"/>
                  </a:cubicBezTo>
                  <a:cubicBezTo>
                    <a:pt x="43" y="46"/>
                    <a:pt x="45" y="43"/>
                    <a:pt x="45" y="40"/>
                  </a:cubicBezTo>
                  <a:cubicBezTo>
                    <a:pt x="45" y="35"/>
                    <a:pt x="45" y="35"/>
                    <a:pt x="45" y="35"/>
                  </a:cubicBezTo>
                  <a:cubicBezTo>
                    <a:pt x="45" y="35"/>
                    <a:pt x="46" y="35"/>
                    <a:pt x="46" y="35"/>
                  </a:cubicBezTo>
                  <a:cubicBezTo>
                    <a:pt x="48" y="32"/>
                    <a:pt x="48" y="32"/>
                    <a:pt x="48" y="32"/>
                  </a:cubicBezTo>
                  <a:cubicBezTo>
                    <a:pt x="48" y="32"/>
                    <a:pt x="49" y="32"/>
                    <a:pt x="49" y="32"/>
                  </a:cubicBezTo>
                  <a:cubicBezTo>
                    <a:pt x="50" y="32"/>
                    <a:pt x="50" y="33"/>
                    <a:pt x="50" y="33"/>
                  </a:cubicBezTo>
                  <a:lnTo>
                    <a:pt x="50" y="40"/>
                  </a:lnTo>
                  <a:close/>
                  <a:moveTo>
                    <a:pt x="57" y="17"/>
                  </a:moveTo>
                  <a:cubicBezTo>
                    <a:pt x="33" y="41"/>
                    <a:pt x="33" y="41"/>
                    <a:pt x="33" y="41"/>
                  </a:cubicBezTo>
                  <a:cubicBezTo>
                    <a:pt x="23" y="41"/>
                    <a:pt x="23" y="41"/>
                    <a:pt x="23" y="41"/>
                  </a:cubicBezTo>
                  <a:cubicBezTo>
                    <a:pt x="23" y="31"/>
                    <a:pt x="23" y="31"/>
                    <a:pt x="23" y="31"/>
                  </a:cubicBezTo>
                  <a:cubicBezTo>
                    <a:pt x="47" y="7"/>
                    <a:pt x="47" y="7"/>
                    <a:pt x="47" y="7"/>
                  </a:cubicBezTo>
                  <a:lnTo>
                    <a:pt x="57" y="17"/>
                  </a:lnTo>
                  <a:close/>
                  <a:moveTo>
                    <a:pt x="36" y="33"/>
                  </a:moveTo>
                  <a:cubicBezTo>
                    <a:pt x="30" y="28"/>
                    <a:pt x="30" y="28"/>
                    <a:pt x="30" y="28"/>
                  </a:cubicBezTo>
                  <a:cubicBezTo>
                    <a:pt x="26" y="32"/>
                    <a:pt x="26" y="32"/>
                    <a:pt x="26" y="32"/>
                  </a:cubicBezTo>
                  <a:cubicBezTo>
                    <a:pt x="26" y="34"/>
                    <a:pt x="26" y="34"/>
                    <a:pt x="26" y="34"/>
                  </a:cubicBezTo>
                  <a:cubicBezTo>
                    <a:pt x="29" y="34"/>
                    <a:pt x="29" y="34"/>
                    <a:pt x="29" y="34"/>
                  </a:cubicBezTo>
                  <a:cubicBezTo>
                    <a:pt x="29" y="38"/>
                    <a:pt x="29" y="38"/>
                    <a:pt x="29" y="38"/>
                  </a:cubicBezTo>
                  <a:cubicBezTo>
                    <a:pt x="31" y="38"/>
                    <a:pt x="31" y="38"/>
                    <a:pt x="31" y="38"/>
                  </a:cubicBezTo>
                  <a:lnTo>
                    <a:pt x="36" y="33"/>
                  </a:lnTo>
                  <a:close/>
                  <a:moveTo>
                    <a:pt x="46" y="12"/>
                  </a:moveTo>
                  <a:cubicBezTo>
                    <a:pt x="34" y="24"/>
                    <a:pt x="34" y="24"/>
                    <a:pt x="34" y="24"/>
                  </a:cubicBezTo>
                  <a:cubicBezTo>
                    <a:pt x="33" y="25"/>
                    <a:pt x="33" y="25"/>
                    <a:pt x="33" y="26"/>
                  </a:cubicBezTo>
                  <a:cubicBezTo>
                    <a:pt x="34" y="26"/>
                    <a:pt x="34" y="26"/>
                    <a:pt x="35" y="26"/>
                  </a:cubicBezTo>
                  <a:cubicBezTo>
                    <a:pt x="47" y="13"/>
                    <a:pt x="47" y="13"/>
                    <a:pt x="47" y="13"/>
                  </a:cubicBezTo>
                  <a:cubicBezTo>
                    <a:pt x="47" y="13"/>
                    <a:pt x="47" y="12"/>
                    <a:pt x="47" y="12"/>
                  </a:cubicBezTo>
                  <a:cubicBezTo>
                    <a:pt x="47" y="12"/>
                    <a:pt x="46" y="12"/>
                    <a:pt x="46" y="12"/>
                  </a:cubicBezTo>
                  <a:close/>
                  <a:moveTo>
                    <a:pt x="59" y="15"/>
                  </a:moveTo>
                  <a:cubicBezTo>
                    <a:pt x="49" y="4"/>
                    <a:pt x="49" y="4"/>
                    <a:pt x="49" y="4"/>
                  </a:cubicBezTo>
                  <a:cubicBezTo>
                    <a:pt x="52" y="1"/>
                    <a:pt x="52" y="1"/>
                    <a:pt x="52" y="1"/>
                  </a:cubicBezTo>
                  <a:cubicBezTo>
                    <a:pt x="53" y="0"/>
                    <a:pt x="56" y="0"/>
                    <a:pt x="57" y="1"/>
                  </a:cubicBezTo>
                  <a:cubicBezTo>
                    <a:pt x="62" y="7"/>
                    <a:pt x="62" y="7"/>
                    <a:pt x="62" y="7"/>
                  </a:cubicBezTo>
                  <a:cubicBezTo>
                    <a:pt x="64" y="8"/>
                    <a:pt x="64" y="10"/>
                    <a:pt x="62" y="11"/>
                  </a:cubicBezTo>
                  <a:lnTo>
                    <a:pt x="59" y="15"/>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 name="Group 74"/>
          <p:cNvGrpSpPr/>
          <p:nvPr/>
        </p:nvGrpSpPr>
        <p:grpSpPr>
          <a:xfrm>
            <a:off x="5532120" y="4324350"/>
            <a:ext cx="533400" cy="533400"/>
            <a:chOff x="6019800" y="3119854"/>
            <a:chExt cx="533400" cy="533400"/>
          </a:xfrm>
        </p:grpSpPr>
        <p:sp>
          <p:nvSpPr>
            <p:cNvPr id="21" name="Oval 20"/>
            <p:cNvSpPr/>
            <p:nvPr/>
          </p:nvSpPr>
          <p:spPr>
            <a:xfrm>
              <a:off x="6019800" y="3119854"/>
              <a:ext cx="533400" cy="533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94"/>
            <p:cNvSpPr>
              <a:spLocks noChangeAspect="1" noEditPoints="1"/>
            </p:cNvSpPr>
            <p:nvPr/>
          </p:nvSpPr>
          <p:spPr bwMode="auto">
            <a:xfrm>
              <a:off x="6163359" y="3242717"/>
              <a:ext cx="246283" cy="287675"/>
            </a:xfrm>
            <a:custGeom>
              <a:avLst/>
              <a:gdLst/>
              <a:ahLst/>
              <a:cxnLst>
                <a:cxn ang="0">
                  <a:pos x="55" y="19"/>
                </a:cxn>
                <a:cxn ang="0">
                  <a:pos x="55" y="60"/>
                </a:cxn>
                <a:cxn ang="0">
                  <a:pos x="51" y="64"/>
                </a:cxn>
                <a:cxn ang="0">
                  <a:pos x="3" y="64"/>
                </a:cxn>
                <a:cxn ang="0">
                  <a:pos x="0" y="60"/>
                </a:cxn>
                <a:cxn ang="0">
                  <a:pos x="0" y="3"/>
                </a:cxn>
                <a:cxn ang="0">
                  <a:pos x="3" y="0"/>
                </a:cxn>
                <a:cxn ang="0">
                  <a:pos x="35" y="0"/>
                </a:cxn>
                <a:cxn ang="0">
                  <a:pos x="41" y="2"/>
                </a:cxn>
                <a:cxn ang="0">
                  <a:pos x="52" y="13"/>
                </a:cxn>
                <a:cxn ang="0">
                  <a:pos x="55" y="19"/>
                </a:cxn>
                <a:cxn ang="0">
                  <a:pos x="50" y="22"/>
                </a:cxn>
                <a:cxn ang="0">
                  <a:pos x="35" y="22"/>
                </a:cxn>
                <a:cxn ang="0">
                  <a:pos x="32" y="19"/>
                </a:cxn>
                <a:cxn ang="0">
                  <a:pos x="32" y="4"/>
                </a:cxn>
                <a:cxn ang="0">
                  <a:pos x="4" y="4"/>
                </a:cxn>
                <a:cxn ang="0">
                  <a:pos x="4" y="59"/>
                </a:cxn>
                <a:cxn ang="0">
                  <a:pos x="50" y="59"/>
                </a:cxn>
                <a:cxn ang="0">
                  <a:pos x="50" y="22"/>
                </a:cxn>
                <a:cxn ang="0">
                  <a:pos x="8" y="31"/>
                </a:cxn>
                <a:cxn ang="0">
                  <a:pos x="11" y="31"/>
                </a:cxn>
                <a:cxn ang="0">
                  <a:pos x="16" y="54"/>
                </a:cxn>
                <a:cxn ang="0">
                  <a:pos x="22" y="54"/>
                </a:cxn>
                <a:cxn ang="0">
                  <a:pos x="27" y="37"/>
                </a:cxn>
                <a:cxn ang="0">
                  <a:pos x="27" y="35"/>
                </a:cxn>
                <a:cxn ang="0">
                  <a:pos x="27" y="35"/>
                </a:cxn>
                <a:cxn ang="0">
                  <a:pos x="27" y="35"/>
                </a:cxn>
                <a:cxn ang="0">
                  <a:pos x="27" y="35"/>
                </a:cxn>
                <a:cxn ang="0">
                  <a:pos x="28" y="37"/>
                </a:cxn>
                <a:cxn ang="0">
                  <a:pos x="32" y="54"/>
                </a:cxn>
                <a:cxn ang="0">
                  <a:pos x="38" y="54"/>
                </a:cxn>
                <a:cxn ang="0">
                  <a:pos x="44" y="31"/>
                </a:cxn>
                <a:cxn ang="0">
                  <a:pos x="46" y="31"/>
                </a:cxn>
                <a:cxn ang="0">
                  <a:pos x="46" y="27"/>
                </a:cxn>
                <a:cxn ang="0">
                  <a:pos x="36" y="27"/>
                </a:cxn>
                <a:cxn ang="0">
                  <a:pos x="36" y="31"/>
                </a:cxn>
                <a:cxn ang="0">
                  <a:pos x="39" y="31"/>
                </a:cxn>
                <a:cxn ang="0">
                  <a:pos x="35" y="46"/>
                </a:cxn>
                <a:cxn ang="0">
                  <a:pos x="35" y="48"/>
                </a:cxn>
                <a:cxn ang="0">
                  <a:pos x="35" y="49"/>
                </a:cxn>
                <a:cxn ang="0">
                  <a:pos x="35" y="49"/>
                </a:cxn>
                <a:cxn ang="0">
                  <a:pos x="35" y="48"/>
                </a:cxn>
                <a:cxn ang="0">
                  <a:pos x="34" y="46"/>
                </a:cxn>
                <a:cxn ang="0">
                  <a:pos x="29" y="27"/>
                </a:cxn>
                <a:cxn ang="0">
                  <a:pos x="25" y="27"/>
                </a:cxn>
                <a:cxn ang="0">
                  <a:pos x="20" y="46"/>
                </a:cxn>
                <a:cxn ang="0">
                  <a:pos x="20" y="48"/>
                </a:cxn>
                <a:cxn ang="0">
                  <a:pos x="20" y="49"/>
                </a:cxn>
                <a:cxn ang="0">
                  <a:pos x="19" y="49"/>
                </a:cxn>
                <a:cxn ang="0">
                  <a:pos x="19" y="48"/>
                </a:cxn>
                <a:cxn ang="0">
                  <a:pos x="19" y="46"/>
                </a:cxn>
                <a:cxn ang="0">
                  <a:pos x="16" y="31"/>
                </a:cxn>
                <a:cxn ang="0">
                  <a:pos x="19" y="31"/>
                </a:cxn>
                <a:cxn ang="0">
                  <a:pos x="19" y="27"/>
                </a:cxn>
                <a:cxn ang="0">
                  <a:pos x="8" y="27"/>
                </a:cxn>
                <a:cxn ang="0">
                  <a:pos x="8" y="31"/>
                </a:cxn>
                <a:cxn ang="0">
                  <a:pos x="36" y="18"/>
                </a:cxn>
                <a:cxn ang="0">
                  <a:pos x="50" y="18"/>
                </a:cxn>
                <a:cxn ang="0">
                  <a:pos x="49" y="16"/>
                </a:cxn>
                <a:cxn ang="0">
                  <a:pos x="38" y="5"/>
                </a:cxn>
                <a:cxn ang="0">
                  <a:pos x="36" y="4"/>
                </a:cxn>
                <a:cxn ang="0">
                  <a:pos x="36" y="18"/>
                </a:cxn>
              </a:cxnLst>
              <a:rect l="0" t="0" r="r" b="b"/>
              <a:pathLst>
                <a:path w="55" h="64">
                  <a:moveTo>
                    <a:pt x="55" y="19"/>
                  </a:move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5" y="0"/>
                    <a:pt x="35" y="0"/>
                    <a:pt x="35" y="0"/>
                  </a:cubicBezTo>
                  <a:cubicBezTo>
                    <a:pt x="37" y="0"/>
                    <a:pt x="40" y="1"/>
                    <a:pt x="41" y="2"/>
                  </a:cubicBezTo>
                  <a:cubicBezTo>
                    <a:pt x="52" y="13"/>
                    <a:pt x="52" y="13"/>
                    <a:pt x="52" y="13"/>
                  </a:cubicBezTo>
                  <a:cubicBezTo>
                    <a:pt x="53" y="14"/>
                    <a:pt x="55" y="17"/>
                    <a:pt x="55" y="19"/>
                  </a:cubicBezTo>
                  <a:close/>
                  <a:moveTo>
                    <a:pt x="50" y="22"/>
                  </a:moveTo>
                  <a:cubicBezTo>
                    <a:pt x="35" y="22"/>
                    <a:pt x="35" y="22"/>
                    <a:pt x="35" y="22"/>
                  </a:cubicBezTo>
                  <a:cubicBezTo>
                    <a:pt x="33" y="22"/>
                    <a:pt x="32" y="21"/>
                    <a:pt x="32" y="19"/>
                  </a:cubicBezTo>
                  <a:cubicBezTo>
                    <a:pt x="32" y="4"/>
                    <a:pt x="32" y="4"/>
                    <a:pt x="32" y="4"/>
                  </a:cubicBezTo>
                  <a:cubicBezTo>
                    <a:pt x="4" y="4"/>
                    <a:pt x="4" y="4"/>
                    <a:pt x="4" y="4"/>
                  </a:cubicBezTo>
                  <a:cubicBezTo>
                    <a:pt x="4" y="59"/>
                    <a:pt x="4" y="59"/>
                    <a:pt x="4" y="59"/>
                  </a:cubicBezTo>
                  <a:cubicBezTo>
                    <a:pt x="50" y="59"/>
                    <a:pt x="50" y="59"/>
                    <a:pt x="50" y="59"/>
                  </a:cubicBezTo>
                  <a:lnTo>
                    <a:pt x="50" y="22"/>
                  </a:lnTo>
                  <a:close/>
                  <a:moveTo>
                    <a:pt x="8" y="31"/>
                  </a:moveTo>
                  <a:cubicBezTo>
                    <a:pt x="11" y="31"/>
                    <a:pt x="11" y="31"/>
                    <a:pt x="11" y="31"/>
                  </a:cubicBezTo>
                  <a:cubicBezTo>
                    <a:pt x="16" y="54"/>
                    <a:pt x="16" y="54"/>
                    <a:pt x="16" y="54"/>
                  </a:cubicBezTo>
                  <a:cubicBezTo>
                    <a:pt x="22" y="54"/>
                    <a:pt x="22" y="54"/>
                    <a:pt x="22" y="54"/>
                  </a:cubicBezTo>
                  <a:cubicBezTo>
                    <a:pt x="27" y="37"/>
                    <a:pt x="27" y="37"/>
                    <a:pt x="27" y="37"/>
                  </a:cubicBezTo>
                  <a:cubicBezTo>
                    <a:pt x="27" y="37"/>
                    <a:pt x="27" y="36"/>
                    <a:pt x="27" y="35"/>
                  </a:cubicBezTo>
                  <a:cubicBezTo>
                    <a:pt x="27" y="35"/>
                    <a:pt x="27" y="35"/>
                    <a:pt x="27" y="35"/>
                  </a:cubicBezTo>
                  <a:cubicBezTo>
                    <a:pt x="27" y="35"/>
                    <a:pt x="27" y="35"/>
                    <a:pt x="27" y="35"/>
                  </a:cubicBezTo>
                  <a:cubicBezTo>
                    <a:pt x="27" y="35"/>
                    <a:pt x="27" y="35"/>
                    <a:pt x="27" y="35"/>
                  </a:cubicBezTo>
                  <a:cubicBezTo>
                    <a:pt x="27" y="36"/>
                    <a:pt x="28" y="37"/>
                    <a:pt x="28" y="37"/>
                  </a:cubicBezTo>
                  <a:cubicBezTo>
                    <a:pt x="32" y="54"/>
                    <a:pt x="32" y="54"/>
                    <a:pt x="32" y="54"/>
                  </a:cubicBezTo>
                  <a:cubicBezTo>
                    <a:pt x="38" y="54"/>
                    <a:pt x="38" y="54"/>
                    <a:pt x="38" y="54"/>
                  </a:cubicBezTo>
                  <a:cubicBezTo>
                    <a:pt x="44" y="31"/>
                    <a:pt x="44" y="31"/>
                    <a:pt x="44" y="31"/>
                  </a:cubicBezTo>
                  <a:cubicBezTo>
                    <a:pt x="46" y="31"/>
                    <a:pt x="46" y="31"/>
                    <a:pt x="46" y="31"/>
                  </a:cubicBezTo>
                  <a:cubicBezTo>
                    <a:pt x="46" y="27"/>
                    <a:pt x="46" y="27"/>
                    <a:pt x="46" y="27"/>
                  </a:cubicBezTo>
                  <a:cubicBezTo>
                    <a:pt x="36" y="27"/>
                    <a:pt x="36" y="27"/>
                    <a:pt x="36" y="27"/>
                  </a:cubicBezTo>
                  <a:cubicBezTo>
                    <a:pt x="36" y="31"/>
                    <a:pt x="36" y="31"/>
                    <a:pt x="36" y="31"/>
                  </a:cubicBezTo>
                  <a:cubicBezTo>
                    <a:pt x="39" y="31"/>
                    <a:pt x="39" y="31"/>
                    <a:pt x="39" y="31"/>
                  </a:cubicBezTo>
                  <a:cubicBezTo>
                    <a:pt x="35" y="46"/>
                    <a:pt x="35" y="46"/>
                    <a:pt x="35" y="46"/>
                  </a:cubicBezTo>
                  <a:cubicBezTo>
                    <a:pt x="35" y="47"/>
                    <a:pt x="35" y="48"/>
                    <a:pt x="35" y="48"/>
                  </a:cubicBezTo>
                  <a:cubicBezTo>
                    <a:pt x="35" y="49"/>
                    <a:pt x="35" y="49"/>
                    <a:pt x="35" y="49"/>
                  </a:cubicBezTo>
                  <a:cubicBezTo>
                    <a:pt x="35" y="49"/>
                    <a:pt x="35" y="49"/>
                    <a:pt x="35" y="49"/>
                  </a:cubicBezTo>
                  <a:cubicBezTo>
                    <a:pt x="35" y="49"/>
                    <a:pt x="35" y="48"/>
                    <a:pt x="35" y="48"/>
                  </a:cubicBezTo>
                  <a:cubicBezTo>
                    <a:pt x="35" y="48"/>
                    <a:pt x="35" y="47"/>
                    <a:pt x="34" y="46"/>
                  </a:cubicBezTo>
                  <a:cubicBezTo>
                    <a:pt x="29" y="27"/>
                    <a:pt x="29" y="27"/>
                    <a:pt x="29" y="27"/>
                  </a:cubicBezTo>
                  <a:cubicBezTo>
                    <a:pt x="25" y="27"/>
                    <a:pt x="25" y="27"/>
                    <a:pt x="25" y="27"/>
                  </a:cubicBezTo>
                  <a:cubicBezTo>
                    <a:pt x="20" y="46"/>
                    <a:pt x="20" y="46"/>
                    <a:pt x="20" y="46"/>
                  </a:cubicBezTo>
                  <a:cubicBezTo>
                    <a:pt x="20" y="47"/>
                    <a:pt x="20" y="48"/>
                    <a:pt x="20" y="48"/>
                  </a:cubicBezTo>
                  <a:cubicBezTo>
                    <a:pt x="20" y="49"/>
                    <a:pt x="20" y="49"/>
                    <a:pt x="20" y="49"/>
                  </a:cubicBezTo>
                  <a:cubicBezTo>
                    <a:pt x="19" y="49"/>
                    <a:pt x="19" y="49"/>
                    <a:pt x="19" y="49"/>
                  </a:cubicBezTo>
                  <a:cubicBezTo>
                    <a:pt x="19" y="48"/>
                    <a:pt x="19" y="48"/>
                    <a:pt x="19" y="48"/>
                  </a:cubicBezTo>
                  <a:cubicBezTo>
                    <a:pt x="19" y="48"/>
                    <a:pt x="19" y="47"/>
                    <a:pt x="19" y="46"/>
                  </a:cubicBezTo>
                  <a:cubicBezTo>
                    <a:pt x="16" y="31"/>
                    <a:pt x="16" y="31"/>
                    <a:pt x="16" y="31"/>
                  </a:cubicBezTo>
                  <a:cubicBezTo>
                    <a:pt x="19" y="31"/>
                    <a:pt x="19" y="31"/>
                    <a:pt x="19" y="31"/>
                  </a:cubicBezTo>
                  <a:cubicBezTo>
                    <a:pt x="19" y="27"/>
                    <a:pt x="19" y="27"/>
                    <a:pt x="19" y="27"/>
                  </a:cubicBezTo>
                  <a:cubicBezTo>
                    <a:pt x="8" y="27"/>
                    <a:pt x="8" y="27"/>
                    <a:pt x="8" y="27"/>
                  </a:cubicBezTo>
                  <a:lnTo>
                    <a:pt x="8" y="31"/>
                  </a:lnTo>
                  <a:close/>
                  <a:moveTo>
                    <a:pt x="36" y="18"/>
                  </a:moveTo>
                  <a:cubicBezTo>
                    <a:pt x="50" y="18"/>
                    <a:pt x="50" y="18"/>
                    <a:pt x="50" y="18"/>
                  </a:cubicBezTo>
                  <a:cubicBezTo>
                    <a:pt x="50" y="17"/>
                    <a:pt x="49" y="17"/>
                    <a:pt x="49" y="16"/>
                  </a:cubicBezTo>
                  <a:cubicBezTo>
                    <a:pt x="38" y="5"/>
                    <a:pt x="38" y="5"/>
                    <a:pt x="38" y="5"/>
                  </a:cubicBezTo>
                  <a:cubicBezTo>
                    <a:pt x="38" y="5"/>
                    <a:pt x="37" y="5"/>
                    <a:pt x="36" y="4"/>
                  </a:cubicBezTo>
                  <a:lnTo>
                    <a:pt x="36" y="1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3" name="Group 77"/>
          <p:cNvGrpSpPr/>
          <p:nvPr/>
        </p:nvGrpSpPr>
        <p:grpSpPr>
          <a:xfrm>
            <a:off x="3093720" y="4328696"/>
            <a:ext cx="533400" cy="533400"/>
            <a:chOff x="3505200" y="3900904"/>
            <a:chExt cx="533400" cy="533400"/>
          </a:xfrm>
        </p:grpSpPr>
        <p:sp>
          <p:nvSpPr>
            <p:cNvPr id="24" name="Oval 23"/>
            <p:cNvSpPr/>
            <p:nvPr/>
          </p:nvSpPr>
          <p:spPr>
            <a:xfrm>
              <a:off x="3505200" y="3900904"/>
              <a:ext cx="533400" cy="533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5"/>
            <p:cNvSpPr>
              <a:spLocks noEditPoints="1"/>
            </p:cNvSpPr>
            <p:nvPr/>
          </p:nvSpPr>
          <p:spPr bwMode="auto">
            <a:xfrm>
              <a:off x="3604398" y="4042568"/>
              <a:ext cx="335005" cy="250073"/>
            </a:xfrm>
            <a:custGeom>
              <a:avLst/>
              <a:gdLst/>
              <a:ahLst/>
              <a:cxnLst>
                <a:cxn ang="0">
                  <a:pos x="19" y="42"/>
                </a:cxn>
                <a:cxn ang="0">
                  <a:pos x="17" y="42"/>
                </a:cxn>
                <a:cxn ang="0">
                  <a:pos x="1" y="25"/>
                </a:cxn>
                <a:cxn ang="0">
                  <a:pos x="1" y="24"/>
                </a:cxn>
                <a:cxn ang="0">
                  <a:pos x="17" y="7"/>
                </a:cxn>
                <a:cxn ang="0">
                  <a:pos x="19" y="7"/>
                </a:cxn>
                <a:cxn ang="0">
                  <a:pos x="21" y="9"/>
                </a:cxn>
                <a:cxn ang="0">
                  <a:pos x="21" y="11"/>
                </a:cxn>
                <a:cxn ang="0">
                  <a:pos x="7" y="25"/>
                </a:cxn>
                <a:cxn ang="0">
                  <a:pos x="21" y="39"/>
                </a:cxn>
                <a:cxn ang="0">
                  <a:pos x="21" y="40"/>
                </a:cxn>
                <a:cxn ang="0">
                  <a:pos x="19" y="42"/>
                </a:cxn>
                <a:cxn ang="0">
                  <a:pos x="29" y="48"/>
                </a:cxn>
                <a:cxn ang="0">
                  <a:pos x="27" y="49"/>
                </a:cxn>
                <a:cxn ang="0">
                  <a:pos x="25" y="48"/>
                </a:cxn>
                <a:cxn ang="0">
                  <a:pos x="24" y="47"/>
                </a:cxn>
                <a:cxn ang="0">
                  <a:pos x="38" y="1"/>
                </a:cxn>
                <a:cxn ang="0">
                  <a:pos x="39" y="0"/>
                </a:cxn>
                <a:cxn ang="0">
                  <a:pos x="41" y="1"/>
                </a:cxn>
                <a:cxn ang="0">
                  <a:pos x="42" y="2"/>
                </a:cxn>
                <a:cxn ang="0">
                  <a:pos x="29" y="48"/>
                </a:cxn>
                <a:cxn ang="0">
                  <a:pos x="49" y="42"/>
                </a:cxn>
                <a:cxn ang="0">
                  <a:pos x="47" y="42"/>
                </a:cxn>
                <a:cxn ang="0">
                  <a:pos x="45" y="40"/>
                </a:cxn>
                <a:cxn ang="0">
                  <a:pos x="45" y="39"/>
                </a:cxn>
                <a:cxn ang="0">
                  <a:pos x="59" y="25"/>
                </a:cxn>
                <a:cxn ang="0">
                  <a:pos x="45" y="11"/>
                </a:cxn>
                <a:cxn ang="0">
                  <a:pos x="45" y="9"/>
                </a:cxn>
                <a:cxn ang="0">
                  <a:pos x="47" y="7"/>
                </a:cxn>
                <a:cxn ang="0">
                  <a:pos x="49" y="7"/>
                </a:cxn>
                <a:cxn ang="0">
                  <a:pos x="65" y="24"/>
                </a:cxn>
                <a:cxn ang="0">
                  <a:pos x="65" y="25"/>
                </a:cxn>
                <a:cxn ang="0">
                  <a:pos x="49" y="42"/>
                </a:cxn>
              </a:cxnLst>
              <a:rect l="0" t="0" r="r" b="b"/>
              <a:pathLst>
                <a:path w="66" h="49">
                  <a:moveTo>
                    <a:pt x="19" y="42"/>
                  </a:moveTo>
                  <a:cubicBezTo>
                    <a:pt x="19" y="43"/>
                    <a:pt x="18" y="43"/>
                    <a:pt x="17" y="42"/>
                  </a:cubicBezTo>
                  <a:cubicBezTo>
                    <a:pt x="1" y="25"/>
                    <a:pt x="1" y="25"/>
                    <a:pt x="1" y="25"/>
                  </a:cubicBezTo>
                  <a:cubicBezTo>
                    <a:pt x="0" y="25"/>
                    <a:pt x="0" y="24"/>
                    <a:pt x="1" y="24"/>
                  </a:cubicBezTo>
                  <a:cubicBezTo>
                    <a:pt x="17" y="7"/>
                    <a:pt x="17" y="7"/>
                    <a:pt x="17" y="7"/>
                  </a:cubicBezTo>
                  <a:cubicBezTo>
                    <a:pt x="18" y="7"/>
                    <a:pt x="19" y="7"/>
                    <a:pt x="19" y="7"/>
                  </a:cubicBezTo>
                  <a:cubicBezTo>
                    <a:pt x="21" y="9"/>
                    <a:pt x="21" y="9"/>
                    <a:pt x="21" y="9"/>
                  </a:cubicBezTo>
                  <a:cubicBezTo>
                    <a:pt x="21" y="9"/>
                    <a:pt x="21" y="10"/>
                    <a:pt x="21" y="11"/>
                  </a:cubicBezTo>
                  <a:cubicBezTo>
                    <a:pt x="7" y="25"/>
                    <a:pt x="7" y="25"/>
                    <a:pt x="7" y="25"/>
                  </a:cubicBezTo>
                  <a:cubicBezTo>
                    <a:pt x="21" y="39"/>
                    <a:pt x="21" y="39"/>
                    <a:pt x="21" y="39"/>
                  </a:cubicBezTo>
                  <a:cubicBezTo>
                    <a:pt x="21" y="39"/>
                    <a:pt x="21" y="40"/>
                    <a:pt x="21" y="40"/>
                  </a:cubicBezTo>
                  <a:lnTo>
                    <a:pt x="19" y="42"/>
                  </a:lnTo>
                  <a:close/>
                  <a:moveTo>
                    <a:pt x="29" y="48"/>
                  </a:moveTo>
                  <a:cubicBezTo>
                    <a:pt x="28" y="49"/>
                    <a:pt x="28" y="49"/>
                    <a:pt x="27" y="49"/>
                  </a:cubicBezTo>
                  <a:cubicBezTo>
                    <a:pt x="25" y="48"/>
                    <a:pt x="25" y="48"/>
                    <a:pt x="25" y="48"/>
                  </a:cubicBezTo>
                  <a:cubicBezTo>
                    <a:pt x="24" y="48"/>
                    <a:pt x="24" y="48"/>
                    <a:pt x="24" y="47"/>
                  </a:cubicBezTo>
                  <a:cubicBezTo>
                    <a:pt x="38" y="1"/>
                    <a:pt x="38" y="1"/>
                    <a:pt x="38" y="1"/>
                  </a:cubicBezTo>
                  <a:cubicBezTo>
                    <a:pt x="38" y="0"/>
                    <a:pt x="38" y="0"/>
                    <a:pt x="39" y="0"/>
                  </a:cubicBezTo>
                  <a:cubicBezTo>
                    <a:pt x="41" y="1"/>
                    <a:pt x="41" y="1"/>
                    <a:pt x="41" y="1"/>
                  </a:cubicBezTo>
                  <a:cubicBezTo>
                    <a:pt x="42" y="1"/>
                    <a:pt x="42" y="2"/>
                    <a:pt x="42" y="2"/>
                  </a:cubicBezTo>
                  <a:lnTo>
                    <a:pt x="29" y="48"/>
                  </a:lnTo>
                  <a:close/>
                  <a:moveTo>
                    <a:pt x="49" y="42"/>
                  </a:moveTo>
                  <a:cubicBezTo>
                    <a:pt x="48" y="43"/>
                    <a:pt x="48" y="43"/>
                    <a:pt x="47" y="42"/>
                  </a:cubicBezTo>
                  <a:cubicBezTo>
                    <a:pt x="45" y="40"/>
                    <a:pt x="45" y="40"/>
                    <a:pt x="45" y="40"/>
                  </a:cubicBezTo>
                  <a:cubicBezTo>
                    <a:pt x="45" y="40"/>
                    <a:pt x="45" y="39"/>
                    <a:pt x="45" y="39"/>
                  </a:cubicBezTo>
                  <a:cubicBezTo>
                    <a:pt x="59" y="25"/>
                    <a:pt x="59" y="25"/>
                    <a:pt x="59" y="25"/>
                  </a:cubicBezTo>
                  <a:cubicBezTo>
                    <a:pt x="45" y="11"/>
                    <a:pt x="45" y="11"/>
                    <a:pt x="45" y="11"/>
                  </a:cubicBezTo>
                  <a:cubicBezTo>
                    <a:pt x="45" y="10"/>
                    <a:pt x="45" y="9"/>
                    <a:pt x="45" y="9"/>
                  </a:cubicBezTo>
                  <a:cubicBezTo>
                    <a:pt x="47" y="7"/>
                    <a:pt x="47" y="7"/>
                    <a:pt x="47" y="7"/>
                  </a:cubicBezTo>
                  <a:cubicBezTo>
                    <a:pt x="48" y="7"/>
                    <a:pt x="48" y="7"/>
                    <a:pt x="49" y="7"/>
                  </a:cubicBezTo>
                  <a:cubicBezTo>
                    <a:pt x="65" y="24"/>
                    <a:pt x="65" y="24"/>
                    <a:pt x="65" y="24"/>
                  </a:cubicBezTo>
                  <a:cubicBezTo>
                    <a:pt x="66" y="24"/>
                    <a:pt x="66" y="25"/>
                    <a:pt x="65" y="25"/>
                  </a:cubicBezTo>
                  <a:lnTo>
                    <a:pt x="49" y="4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6" name="Group 80"/>
          <p:cNvGrpSpPr/>
          <p:nvPr/>
        </p:nvGrpSpPr>
        <p:grpSpPr>
          <a:xfrm>
            <a:off x="2247900" y="2801870"/>
            <a:ext cx="533400" cy="533400"/>
            <a:chOff x="6019800" y="3900904"/>
            <a:chExt cx="533400" cy="533400"/>
          </a:xfrm>
        </p:grpSpPr>
        <p:sp>
          <p:nvSpPr>
            <p:cNvPr id="27" name="Oval 26"/>
            <p:cNvSpPr/>
            <p:nvPr/>
          </p:nvSpPr>
          <p:spPr>
            <a:xfrm>
              <a:off x="6019800" y="3900904"/>
              <a:ext cx="533400" cy="5334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61"/>
            <p:cNvSpPr>
              <a:spLocks noEditPoints="1"/>
            </p:cNvSpPr>
            <p:nvPr/>
          </p:nvSpPr>
          <p:spPr bwMode="auto">
            <a:xfrm>
              <a:off x="6132989" y="4034496"/>
              <a:ext cx="307022" cy="266216"/>
            </a:xfrm>
            <a:custGeom>
              <a:avLst/>
              <a:gdLst/>
              <a:ahLst/>
              <a:cxnLst>
                <a:cxn ang="0">
                  <a:pos x="73" y="19"/>
                </a:cxn>
                <a:cxn ang="0">
                  <a:pos x="73" y="53"/>
                </a:cxn>
                <a:cxn ang="0">
                  <a:pos x="64" y="63"/>
                </a:cxn>
                <a:cxn ang="0">
                  <a:pos x="10" y="63"/>
                </a:cxn>
                <a:cxn ang="0">
                  <a:pos x="0" y="53"/>
                </a:cxn>
                <a:cxn ang="0">
                  <a:pos x="0" y="19"/>
                </a:cxn>
                <a:cxn ang="0">
                  <a:pos x="10" y="9"/>
                </a:cxn>
                <a:cxn ang="0">
                  <a:pos x="19" y="9"/>
                </a:cxn>
                <a:cxn ang="0">
                  <a:pos x="21" y="4"/>
                </a:cxn>
                <a:cxn ang="0">
                  <a:pos x="27" y="0"/>
                </a:cxn>
                <a:cxn ang="0">
                  <a:pos x="47" y="0"/>
                </a:cxn>
                <a:cxn ang="0">
                  <a:pos x="53" y="4"/>
                </a:cxn>
                <a:cxn ang="0">
                  <a:pos x="55" y="9"/>
                </a:cxn>
                <a:cxn ang="0">
                  <a:pos x="64" y="9"/>
                </a:cxn>
                <a:cxn ang="0">
                  <a:pos x="73" y="19"/>
                </a:cxn>
                <a:cxn ang="0">
                  <a:pos x="54" y="36"/>
                </a:cxn>
                <a:cxn ang="0">
                  <a:pos x="37" y="19"/>
                </a:cxn>
                <a:cxn ang="0">
                  <a:pos x="20" y="36"/>
                </a:cxn>
                <a:cxn ang="0">
                  <a:pos x="37" y="53"/>
                </a:cxn>
                <a:cxn ang="0">
                  <a:pos x="54" y="36"/>
                </a:cxn>
                <a:cxn ang="0">
                  <a:pos x="48" y="36"/>
                </a:cxn>
                <a:cxn ang="0">
                  <a:pos x="37" y="47"/>
                </a:cxn>
                <a:cxn ang="0">
                  <a:pos x="26" y="36"/>
                </a:cxn>
                <a:cxn ang="0">
                  <a:pos x="37" y="25"/>
                </a:cxn>
                <a:cxn ang="0">
                  <a:pos x="48" y="36"/>
                </a:cxn>
              </a:cxnLst>
              <a:rect l="0" t="0" r="r" b="b"/>
              <a:pathLst>
                <a:path w="73" h="63">
                  <a:moveTo>
                    <a:pt x="73" y="19"/>
                  </a:moveTo>
                  <a:cubicBezTo>
                    <a:pt x="73" y="53"/>
                    <a:pt x="73" y="53"/>
                    <a:pt x="73" y="53"/>
                  </a:cubicBezTo>
                  <a:cubicBezTo>
                    <a:pt x="73" y="58"/>
                    <a:pt x="69" y="63"/>
                    <a:pt x="64" y="63"/>
                  </a:cubicBezTo>
                  <a:cubicBezTo>
                    <a:pt x="10" y="63"/>
                    <a:pt x="10" y="63"/>
                    <a:pt x="10" y="63"/>
                  </a:cubicBezTo>
                  <a:cubicBezTo>
                    <a:pt x="5" y="63"/>
                    <a:pt x="0" y="58"/>
                    <a:pt x="0" y="53"/>
                  </a:cubicBezTo>
                  <a:cubicBezTo>
                    <a:pt x="0" y="19"/>
                    <a:pt x="0" y="19"/>
                    <a:pt x="0" y="19"/>
                  </a:cubicBezTo>
                  <a:cubicBezTo>
                    <a:pt x="0" y="14"/>
                    <a:pt x="5" y="9"/>
                    <a:pt x="10" y="9"/>
                  </a:cubicBezTo>
                  <a:cubicBezTo>
                    <a:pt x="19" y="9"/>
                    <a:pt x="19" y="9"/>
                    <a:pt x="19" y="9"/>
                  </a:cubicBezTo>
                  <a:cubicBezTo>
                    <a:pt x="21" y="4"/>
                    <a:pt x="21" y="4"/>
                    <a:pt x="21" y="4"/>
                  </a:cubicBezTo>
                  <a:cubicBezTo>
                    <a:pt x="22" y="2"/>
                    <a:pt x="25" y="0"/>
                    <a:pt x="27" y="0"/>
                  </a:cubicBezTo>
                  <a:cubicBezTo>
                    <a:pt x="47" y="0"/>
                    <a:pt x="47" y="0"/>
                    <a:pt x="47" y="0"/>
                  </a:cubicBezTo>
                  <a:cubicBezTo>
                    <a:pt x="49" y="0"/>
                    <a:pt x="52" y="2"/>
                    <a:pt x="53" y="4"/>
                  </a:cubicBezTo>
                  <a:cubicBezTo>
                    <a:pt x="55" y="9"/>
                    <a:pt x="55" y="9"/>
                    <a:pt x="55" y="9"/>
                  </a:cubicBezTo>
                  <a:cubicBezTo>
                    <a:pt x="64" y="9"/>
                    <a:pt x="64" y="9"/>
                    <a:pt x="64" y="9"/>
                  </a:cubicBezTo>
                  <a:cubicBezTo>
                    <a:pt x="69" y="9"/>
                    <a:pt x="73" y="14"/>
                    <a:pt x="73" y="19"/>
                  </a:cubicBezTo>
                  <a:close/>
                  <a:moveTo>
                    <a:pt x="54" y="36"/>
                  </a:moveTo>
                  <a:cubicBezTo>
                    <a:pt x="54" y="27"/>
                    <a:pt x="46" y="19"/>
                    <a:pt x="37" y="19"/>
                  </a:cubicBezTo>
                  <a:cubicBezTo>
                    <a:pt x="28" y="19"/>
                    <a:pt x="20" y="27"/>
                    <a:pt x="20" y="36"/>
                  </a:cubicBezTo>
                  <a:cubicBezTo>
                    <a:pt x="20" y="46"/>
                    <a:pt x="28" y="53"/>
                    <a:pt x="37" y="53"/>
                  </a:cubicBezTo>
                  <a:cubicBezTo>
                    <a:pt x="46" y="53"/>
                    <a:pt x="54" y="46"/>
                    <a:pt x="54" y="36"/>
                  </a:cubicBezTo>
                  <a:close/>
                  <a:moveTo>
                    <a:pt x="48" y="36"/>
                  </a:moveTo>
                  <a:cubicBezTo>
                    <a:pt x="48" y="42"/>
                    <a:pt x="43" y="47"/>
                    <a:pt x="37" y="47"/>
                  </a:cubicBezTo>
                  <a:cubicBezTo>
                    <a:pt x="31" y="47"/>
                    <a:pt x="26" y="42"/>
                    <a:pt x="26" y="36"/>
                  </a:cubicBezTo>
                  <a:cubicBezTo>
                    <a:pt x="26" y="30"/>
                    <a:pt x="31" y="25"/>
                    <a:pt x="37" y="25"/>
                  </a:cubicBezTo>
                  <a:cubicBezTo>
                    <a:pt x="43" y="25"/>
                    <a:pt x="48" y="30"/>
                    <a:pt x="48" y="3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29548882"/>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33"/>
          </p:nvPr>
        </p:nvSpPr>
        <p:spPr/>
      </p:sp>
      <p:sp>
        <p:nvSpPr>
          <p:cNvPr id="22" name="Round Same Side Corner Rectangle 21"/>
          <p:cNvSpPr/>
          <p:nvPr/>
        </p:nvSpPr>
        <p:spPr>
          <a:xfrm>
            <a:off x="555972" y="2571750"/>
            <a:ext cx="8032056" cy="2234795"/>
          </a:xfrm>
          <a:prstGeom prst="round2SameRect">
            <a:avLst>
              <a:gd name="adj1" fmla="val 4308"/>
              <a:gd name="adj2" fmla="val 0"/>
            </a:avLst>
          </a:prstGeom>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ev04"/>
          <p:cNvSpPr/>
          <p:nvPr/>
        </p:nvSpPr>
        <p:spPr>
          <a:xfrm>
            <a:off x="5366543" y="3089017"/>
            <a:ext cx="1027744" cy="1027742"/>
          </a:xfrm>
          <a:prstGeom prst="rect">
            <a:avLst/>
          </a:pr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accent4">
                  <a:lumMod val="50000"/>
                </a:schemeClr>
              </a:solidFill>
              <a:latin typeface="FontAwesome" pitchFamily="2" charset="0"/>
            </a:endParaRPr>
          </a:p>
        </p:txBody>
      </p:sp>
      <p:sp>
        <p:nvSpPr>
          <p:cNvPr id="6" name="Freeform 52"/>
          <p:cNvSpPr>
            <a:spLocks noEditPoints="1"/>
          </p:cNvSpPr>
          <p:nvPr/>
        </p:nvSpPr>
        <p:spPr bwMode="auto">
          <a:xfrm>
            <a:off x="5648818" y="3353722"/>
            <a:ext cx="463193" cy="498331"/>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Sev01"/>
          <p:cNvSpPr/>
          <p:nvPr/>
        </p:nvSpPr>
        <p:spPr>
          <a:xfrm>
            <a:off x="1295400" y="3089017"/>
            <a:ext cx="1027744" cy="1027742"/>
          </a:xfrm>
          <a:prstGeom prst="rect">
            <a:avLst/>
          </a:pr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accent1">
                  <a:lumMod val="50000"/>
                </a:schemeClr>
              </a:solidFill>
              <a:latin typeface="FontAwesome" pitchFamily="2" charset="0"/>
            </a:endParaRPr>
          </a:p>
        </p:txBody>
      </p:sp>
      <p:sp>
        <p:nvSpPr>
          <p:cNvPr id="8" name="Freeform 7"/>
          <p:cNvSpPr>
            <a:spLocks noEditPoints="1"/>
          </p:cNvSpPr>
          <p:nvPr/>
        </p:nvSpPr>
        <p:spPr bwMode="auto">
          <a:xfrm>
            <a:off x="1556911" y="3385666"/>
            <a:ext cx="504720" cy="434443"/>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Sev03"/>
          <p:cNvSpPr/>
          <p:nvPr/>
        </p:nvSpPr>
        <p:spPr>
          <a:xfrm>
            <a:off x="4027382" y="3089017"/>
            <a:ext cx="1027744" cy="1027742"/>
          </a:xfrm>
          <a:prstGeom prst="rect">
            <a:avLst/>
          </a:pr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accent3">
                  <a:lumMod val="50000"/>
                </a:schemeClr>
              </a:solidFill>
              <a:latin typeface="FontAwesome" pitchFamily="2" charset="0"/>
              <a:cs typeface="+mj-cs"/>
            </a:endParaRPr>
          </a:p>
        </p:txBody>
      </p:sp>
      <p:sp>
        <p:nvSpPr>
          <p:cNvPr id="10" name="Freeform 178"/>
          <p:cNvSpPr>
            <a:spLocks noEditPoints="1"/>
          </p:cNvSpPr>
          <p:nvPr/>
        </p:nvSpPr>
        <p:spPr bwMode="auto">
          <a:xfrm>
            <a:off x="4288893" y="3412818"/>
            <a:ext cx="504720" cy="380138"/>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Sev02"/>
          <p:cNvSpPr/>
          <p:nvPr/>
        </p:nvSpPr>
        <p:spPr>
          <a:xfrm>
            <a:off x="2688221" y="3089017"/>
            <a:ext cx="1027744" cy="1027742"/>
          </a:xfrm>
          <a:prstGeom prst="rect">
            <a:avLst/>
          </a:pr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solidFill>
                <a:schemeClr val="accent2">
                  <a:lumMod val="50000"/>
                </a:schemeClr>
              </a:solidFill>
              <a:latin typeface="FontAwesome" pitchFamily="2" charset="0"/>
            </a:endParaRPr>
          </a:p>
        </p:txBody>
      </p:sp>
      <p:sp>
        <p:nvSpPr>
          <p:cNvPr id="12" name="Freeform 86"/>
          <p:cNvSpPr>
            <a:spLocks noEditPoints="1"/>
          </p:cNvSpPr>
          <p:nvPr/>
        </p:nvSpPr>
        <p:spPr bwMode="auto">
          <a:xfrm>
            <a:off x="3029271" y="3312111"/>
            <a:ext cx="345642" cy="581553"/>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Sev04"/>
          <p:cNvSpPr/>
          <p:nvPr/>
        </p:nvSpPr>
        <p:spPr>
          <a:xfrm>
            <a:off x="6705704" y="3089017"/>
            <a:ext cx="1027744" cy="1027742"/>
          </a:xfrm>
          <a:prstGeom prst="rect">
            <a:avLst/>
          </a:pr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accent4">
                  <a:lumMod val="50000"/>
                </a:schemeClr>
              </a:solidFill>
              <a:latin typeface="FontAwesome" pitchFamily="2" charset="0"/>
            </a:endParaRPr>
          </a:p>
        </p:txBody>
      </p:sp>
      <p:sp>
        <p:nvSpPr>
          <p:cNvPr id="14" name="Freeform 22"/>
          <p:cNvSpPr>
            <a:spLocks noEditPoints="1"/>
          </p:cNvSpPr>
          <p:nvPr/>
        </p:nvSpPr>
        <p:spPr bwMode="auto">
          <a:xfrm>
            <a:off x="6955970" y="3373354"/>
            <a:ext cx="527213" cy="459069"/>
          </a:xfrm>
          <a:custGeom>
            <a:avLst/>
            <a:gdLst/>
            <a:ahLst/>
            <a:cxnLst>
              <a:cxn ang="0">
                <a:pos x="68" y="24"/>
              </a:cxn>
              <a:cxn ang="0">
                <a:pos x="64" y="29"/>
              </a:cxn>
              <a:cxn ang="0">
                <a:pos x="64" y="43"/>
              </a:cxn>
              <a:cxn ang="0">
                <a:pos x="59" y="48"/>
              </a:cxn>
              <a:cxn ang="0">
                <a:pos x="28" y="34"/>
              </a:cxn>
              <a:cxn ang="0">
                <a:pos x="25" y="44"/>
              </a:cxn>
              <a:cxn ang="0">
                <a:pos x="30" y="54"/>
              </a:cxn>
              <a:cxn ang="0">
                <a:pos x="14" y="56"/>
              </a:cxn>
              <a:cxn ang="0">
                <a:pos x="11" y="34"/>
              </a:cxn>
              <a:cxn ang="0">
                <a:pos x="7" y="34"/>
              </a:cxn>
              <a:cxn ang="0">
                <a:pos x="0" y="27"/>
              </a:cxn>
              <a:cxn ang="0">
                <a:pos x="0" y="20"/>
              </a:cxn>
              <a:cxn ang="0">
                <a:pos x="7" y="14"/>
              </a:cxn>
              <a:cxn ang="0">
                <a:pos x="25" y="14"/>
              </a:cxn>
              <a:cxn ang="0">
                <a:pos x="59" y="0"/>
              </a:cxn>
              <a:cxn ang="0">
                <a:pos x="64" y="4"/>
              </a:cxn>
              <a:cxn ang="0">
                <a:pos x="64" y="19"/>
              </a:cxn>
              <a:cxn ang="0">
                <a:pos x="68" y="24"/>
              </a:cxn>
              <a:cxn ang="0">
                <a:pos x="59" y="6"/>
              </a:cxn>
              <a:cxn ang="0">
                <a:pos x="30" y="19"/>
              </a:cxn>
              <a:cxn ang="0">
                <a:pos x="30" y="29"/>
              </a:cxn>
              <a:cxn ang="0">
                <a:pos x="59" y="42"/>
              </a:cxn>
              <a:cxn ang="0">
                <a:pos x="59" y="6"/>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TextBox 14"/>
          <p:cNvSpPr txBox="1"/>
          <p:nvPr/>
        </p:nvSpPr>
        <p:spPr>
          <a:xfrm>
            <a:off x="1349210" y="4215884"/>
            <a:ext cx="920125" cy="184666"/>
          </a:xfrm>
          <a:prstGeom prst="rect">
            <a:avLst/>
          </a:prstGeom>
          <a:noFill/>
        </p:spPr>
        <p:txBody>
          <a:bodyPr wrap="none" lIns="0" tIns="0" rIns="0" bIns="0" rtlCol="0" anchor="ctr">
            <a:spAutoFit/>
          </a:bodyPr>
          <a:lstStyle/>
          <a:p>
            <a:pPr algn="ctr"/>
            <a:r>
              <a:rPr lang="en-US" sz="1200" b="1" dirty="0">
                <a:solidFill>
                  <a:schemeClr val="bg1"/>
                </a:solidFill>
              </a:rPr>
              <a:t>Title Goes Here</a:t>
            </a:r>
          </a:p>
        </p:txBody>
      </p:sp>
      <p:sp>
        <p:nvSpPr>
          <p:cNvPr id="16" name="TextBox 15"/>
          <p:cNvSpPr txBox="1"/>
          <p:nvPr/>
        </p:nvSpPr>
        <p:spPr>
          <a:xfrm>
            <a:off x="2701786" y="4215884"/>
            <a:ext cx="920125" cy="184666"/>
          </a:xfrm>
          <a:prstGeom prst="rect">
            <a:avLst/>
          </a:prstGeom>
          <a:noFill/>
        </p:spPr>
        <p:txBody>
          <a:bodyPr wrap="none" lIns="0" tIns="0" rIns="0" bIns="0" rtlCol="0" anchor="ctr">
            <a:spAutoFit/>
          </a:bodyPr>
          <a:lstStyle/>
          <a:p>
            <a:pPr algn="ctr"/>
            <a:r>
              <a:rPr lang="en-US" sz="1200" b="1" dirty="0">
                <a:solidFill>
                  <a:schemeClr val="bg1"/>
                </a:solidFill>
              </a:rPr>
              <a:t>Title Goes Here</a:t>
            </a:r>
          </a:p>
        </p:txBody>
      </p:sp>
      <p:sp>
        <p:nvSpPr>
          <p:cNvPr id="17" name="TextBox 16"/>
          <p:cNvSpPr txBox="1"/>
          <p:nvPr/>
        </p:nvSpPr>
        <p:spPr>
          <a:xfrm>
            <a:off x="4054362" y="4215884"/>
            <a:ext cx="920125" cy="184666"/>
          </a:xfrm>
          <a:prstGeom prst="rect">
            <a:avLst/>
          </a:prstGeom>
          <a:noFill/>
        </p:spPr>
        <p:txBody>
          <a:bodyPr wrap="none" lIns="0" tIns="0" rIns="0" bIns="0" rtlCol="0" anchor="ctr">
            <a:spAutoFit/>
          </a:bodyPr>
          <a:lstStyle/>
          <a:p>
            <a:pPr algn="ctr"/>
            <a:r>
              <a:rPr lang="en-US" sz="1200" b="1" dirty="0">
                <a:solidFill>
                  <a:schemeClr val="bg1"/>
                </a:solidFill>
              </a:rPr>
              <a:t>Title Goes Here</a:t>
            </a:r>
          </a:p>
        </p:txBody>
      </p:sp>
      <p:sp>
        <p:nvSpPr>
          <p:cNvPr id="18" name="TextBox 17"/>
          <p:cNvSpPr txBox="1"/>
          <p:nvPr/>
        </p:nvSpPr>
        <p:spPr>
          <a:xfrm>
            <a:off x="6759514" y="4215884"/>
            <a:ext cx="920125" cy="184666"/>
          </a:xfrm>
          <a:prstGeom prst="rect">
            <a:avLst/>
          </a:prstGeom>
          <a:noFill/>
        </p:spPr>
        <p:txBody>
          <a:bodyPr wrap="none" lIns="0" tIns="0" rIns="0" bIns="0" rtlCol="0" anchor="ctr">
            <a:spAutoFit/>
          </a:bodyPr>
          <a:lstStyle/>
          <a:p>
            <a:pPr algn="ctr"/>
            <a:r>
              <a:rPr lang="en-US" sz="1200" b="1" dirty="0">
                <a:solidFill>
                  <a:schemeClr val="bg1"/>
                </a:solidFill>
              </a:rPr>
              <a:t>Title Goes Here</a:t>
            </a:r>
          </a:p>
        </p:txBody>
      </p:sp>
      <p:sp>
        <p:nvSpPr>
          <p:cNvPr id="19" name="TextBox 18"/>
          <p:cNvSpPr txBox="1"/>
          <p:nvPr/>
        </p:nvSpPr>
        <p:spPr>
          <a:xfrm>
            <a:off x="5406938" y="4215884"/>
            <a:ext cx="920125" cy="184666"/>
          </a:xfrm>
          <a:prstGeom prst="rect">
            <a:avLst/>
          </a:prstGeom>
          <a:noFill/>
        </p:spPr>
        <p:txBody>
          <a:bodyPr wrap="none" lIns="0" tIns="0" rIns="0" bIns="0" rtlCol="0" anchor="ctr">
            <a:spAutoFit/>
          </a:bodyPr>
          <a:lstStyle/>
          <a:p>
            <a:pPr algn="ctr"/>
            <a:r>
              <a:rPr lang="en-US" sz="1200" b="1" dirty="0">
                <a:solidFill>
                  <a:schemeClr val="bg1"/>
                </a:solidFill>
              </a:rPr>
              <a:t>Title Goes Here</a:t>
            </a:r>
          </a:p>
        </p:txBody>
      </p:sp>
    </p:spTree>
    <p:extLst>
      <p:ext uri="{BB962C8B-B14F-4D97-AF65-F5344CB8AC3E}">
        <p14:creationId xmlns:p14="http://schemas.microsoft.com/office/powerpoint/2010/main" val="1427112123"/>
      </p:ext>
    </p:extLst>
  </p:cSld>
  <p:clrMapOvr>
    <a:masterClrMapping/>
  </p:clrMapOvr>
  <p:transition spd="slow" advTm="6000">
    <p:push dir="u"/>
  </p:transition>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dirty="0"/>
              <a:t>Data Charts</a:t>
            </a:r>
          </a:p>
        </p:txBody>
      </p:sp>
      <p:graphicFrame>
        <p:nvGraphicFramePr>
          <p:cNvPr id="4" name="Chart 3"/>
          <p:cNvGraphicFramePr/>
          <p:nvPr>
            <p:extLst>
              <p:ext uri="{D42A27DB-BD31-4B8C-83A1-F6EECF244321}">
                <p14:modId xmlns:p14="http://schemas.microsoft.com/office/powerpoint/2010/main" val="3686420563"/>
              </p:ext>
            </p:extLst>
          </p:nvPr>
        </p:nvGraphicFramePr>
        <p:xfrm>
          <a:off x="503842" y="1381328"/>
          <a:ext cx="4220558" cy="3400222"/>
        </p:xfrm>
        <a:graphic>
          <a:graphicData uri="http://schemas.openxmlformats.org/drawingml/2006/chart">
            <c:chart xmlns:c="http://schemas.openxmlformats.org/drawingml/2006/chart" xmlns:r="http://schemas.openxmlformats.org/officeDocument/2006/relationships" r:id="rId2"/>
          </a:graphicData>
        </a:graphic>
      </p:graphicFrame>
      <p:sp>
        <p:nvSpPr>
          <p:cNvPr id="5" name="Freeform 46"/>
          <p:cNvSpPr>
            <a:spLocks noEditPoints="1"/>
          </p:cNvSpPr>
          <p:nvPr/>
        </p:nvSpPr>
        <p:spPr bwMode="auto">
          <a:xfrm>
            <a:off x="5151780" y="1598244"/>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46"/>
          <p:cNvSpPr>
            <a:spLocks noEditPoints="1"/>
          </p:cNvSpPr>
          <p:nvPr/>
        </p:nvSpPr>
        <p:spPr bwMode="auto">
          <a:xfrm>
            <a:off x="5151780" y="2238350"/>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46"/>
          <p:cNvSpPr>
            <a:spLocks noEditPoints="1"/>
          </p:cNvSpPr>
          <p:nvPr/>
        </p:nvSpPr>
        <p:spPr bwMode="auto">
          <a:xfrm>
            <a:off x="5151780" y="2878456"/>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46"/>
          <p:cNvSpPr>
            <a:spLocks noEditPoints="1"/>
          </p:cNvSpPr>
          <p:nvPr/>
        </p:nvSpPr>
        <p:spPr bwMode="auto">
          <a:xfrm>
            <a:off x="5151780" y="3518562"/>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46"/>
          <p:cNvSpPr>
            <a:spLocks noEditPoints="1"/>
          </p:cNvSpPr>
          <p:nvPr/>
        </p:nvSpPr>
        <p:spPr bwMode="auto">
          <a:xfrm>
            <a:off x="5151780" y="4158669"/>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Rectangle 9"/>
          <p:cNvSpPr/>
          <p:nvPr/>
        </p:nvSpPr>
        <p:spPr>
          <a:xfrm>
            <a:off x="5745442" y="1475766"/>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1" name="Rectangle 10"/>
          <p:cNvSpPr/>
          <p:nvPr/>
        </p:nvSpPr>
        <p:spPr>
          <a:xfrm>
            <a:off x="5745442" y="2115872"/>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2" name="Rectangle 11"/>
          <p:cNvSpPr/>
          <p:nvPr/>
        </p:nvSpPr>
        <p:spPr>
          <a:xfrm>
            <a:off x="5745442" y="2755978"/>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3" name="Rectangle 12"/>
          <p:cNvSpPr/>
          <p:nvPr/>
        </p:nvSpPr>
        <p:spPr>
          <a:xfrm>
            <a:off x="5745442" y="3396084"/>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4" name="Rectangle 13"/>
          <p:cNvSpPr/>
          <p:nvPr/>
        </p:nvSpPr>
        <p:spPr>
          <a:xfrm>
            <a:off x="5745442" y="4036191"/>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Tree>
    <p:extLst>
      <p:ext uri="{BB962C8B-B14F-4D97-AF65-F5344CB8AC3E}">
        <p14:creationId xmlns:p14="http://schemas.microsoft.com/office/powerpoint/2010/main" val="3812157711"/>
      </p:ext>
    </p:extLst>
  </p:cSld>
  <p:clrMapOvr>
    <a:masterClrMapping/>
  </p:clrMapOvr>
  <p:transition spd="slow">
    <p:push dir="u"/>
  </p:transition>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dirty="0"/>
              <a:t>Data Charts</a:t>
            </a:r>
          </a:p>
        </p:txBody>
      </p:sp>
      <p:grpSp>
        <p:nvGrpSpPr>
          <p:cNvPr id="4" name="Group 3"/>
          <p:cNvGrpSpPr/>
          <p:nvPr/>
        </p:nvGrpSpPr>
        <p:grpSpPr>
          <a:xfrm>
            <a:off x="482230" y="1464236"/>
            <a:ext cx="1930134" cy="2127932"/>
            <a:chOff x="457200" y="1396318"/>
            <a:chExt cx="1930134" cy="2127932"/>
          </a:xfrm>
        </p:grpSpPr>
        <p:graphicFrame>
          <p:nvGraphicFramePr>
            <p:cNvPr id="5" name="Chart 4"/>
            <p:cNvGraphicFramePr/>
            <p:nvPr>
              <p:extLst>
                <p:ext uri="{D42A27DB-BD31-4B8C-83A1-F6EECF244321}">
                  <p14:modId xmlns:p14="http://schemas.microsoft.com/office/powerpoint/2010/main" val="3286697934"/>
                </p:ext>
              </p:extLst>
            </p:nvPr>
          </p:nvGraphicFramePr>
          <p:xfrm>
            <a:off x="457200" y="1396318"/>
            <a:ext cx="1930134" cy="2127932"/>
          </p:xfrm>
          <a:graphic>
            <a:graphicData uri="http://schemas.openxmlformats.org/drawingml/2006/chart">
              <c:chart xmlns:c="http://schemas.openxmlformats.org/drawingml/2006/chart" xmlns:r="http://schemas.openxmlformats.org/officeDocument/2006/relationships" r:id="rId2"/>
            </a:graphicData>
          </a:graphic>
        </p:graphicFrame>
        <p:sp>
          <p:nvSpPr>
            <p:cNvPr id="6" name="Oval 5"/>
            <p:cNvSpPr/>
            <p:nvPr/>
          </p:nvSpPr>
          <p:spPr>
            <a:xfrm>
              <a:off x="1051855" y="2089872"/>
              <a:ext cx="740824" cy="740824"/>
            </a:xfrm>
            <a:prstGeom prst="ellipse">
              <a:avLst/>
            </a:prstGeom>
            <a:no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2">
                      <a:lumMod val="75000"/>
                      <a:lumOff val="25000"/>
                    </a:schemeClr>
                  </a:solidFill>
                  <a:latin typeface="+mj-lt"/>
                </a:rPr>
                <a:t>35%</a:t>
              </a:r>
            </a:p>
          </p:txBody>
        </p:sp>
      </p:grpSp>
      <p:grpSp>
        <p:nvGrpSpPr>
          <p:cNvPr id="7" name="Group 6"/>
          <p:cNvGrpSpPr/>
          <p:nvPr/>
        </p:nvGrpSpPr>
        <p:grpSpPr>
          <a:xfrm>
            <a:off x="2552700" y="1464236"/>
            <a:ext cx="1930134" cy="2127932"/>
            <a:chOff x="2438400" y="1396318"/>
            <a:chExt cx="1930134" cy="2127932"/>
          </a:xfrm>
        </p:grpSpPr>
        <p:graphicFrame>
          <p:nvGraphicFramePr>
            <p:cNvPr id="8" name="Chart 7"/>
            <p:cNvGraphicFramePr/>
            <p:nvPr>
              <p:extLst>
                <p:ext uri="{D42A27DB-BD31-4B8C-83A1-F6EECF244321}">
                  <p14:modId xmlns:p14="http://schemas.microsoft.com/office/powerpoint/2010/main" val="684782424"/>
                </p:ext>
              </p:extLst>
            </p:nvPr>
          </p:nvGraphicFramePr>
          <p:xfrm>
            <a:off x="2438400" y="1396318"/>
            <a:ext cx="1930134" cy="2127932"/>
          </p:xfrm>
          <a:graphic>
            <a:graphicData uri="http://schemas.openxmlformats.org/drawingml/2006/chart">
              <c:chart xmlns:c="http://schemas.openxmlformats.org/drawingml/2006/chart" xmlns:r="http://schemas.openxmlformats.org/officeDocument/2006/relationships" r:id="rId3"/>
            </a:graphicData>
          </a:graphic>
        </p:graphicFrame>
        <p:sp>
          <p:nvSpPr>
            <p:cNvPr id="9" name="Oval 8"/>
            <p:cNvSpPr/>
            <p:nvPr/>
          </p:nvSpPr>
          <p:spPr>
            <a:xfrm>
              <a:off x="3033055" y="2089872"/>
              <a:ext cx="740824" cy="740824"/>
            </a:xfrm>
            <a:prstGeom prst="ellipse">
              <a:avLst/>
            </a:prstGeom>
            <a:no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2">
                      <a:lumMod val="75000"/>
                      <a:lumOff val="25000"/>
                    </a:schemeClr>
                  </a:solidFill>
                  <a:latin typeface="+mj-lt"/>
                </a:rPr>
                <a:t>55%</a:t>
              </a:r>
            </a:p>
          </p:txBody>
        </p:sp>
      </p:grpSp>
      <p:grpSp>
        <p:nvGrpSpPr>
          <p:cNvPr id="10" name="Group 9"/>
          <p:cNvGrpSpPr/>
          <p:nvPr/>
        </p:nvGrpSpPr>
        <p:grpSpPr>
          <a:xfrm>
            <a:off x="4638675" y="1464236"/>
            <a:ext cx="1930134" cy="2127932"/>
            <a:chOff x="4419600" y="1396318"/>
            <a:chExt cx="1930134" cy="2127932"/>
          </a:xfrm>
        </p:grpSpPr>
        <p:graphicFrame>
          <p:nvGraphicFramePr>
            <p:cNvPr id="11" name="Chart 10"/>
            <p:cNvGraphicFramePr/>
            <p:nvPr>
              <p:extLst>
                <p:ext uri="{D42A27DB-BD31-4B8C-83A1-F6EECF244321}">
                  <p14:modId xmlns:p14="http://schemas.microsoft.com/office/powerpoint/2010/main" val="1647285769"/>
                </p:ext>
              </p:extLst>
            </p:nvPr>
          </p:nvGraphicFramePr>
          <p:xfrm>
            <a:off x="4419600" y="1396318"/>
            <a:ext cx="1930134" cy="2127932"/>
          </p:xfrm>
          <a:graphic>
            <a:graphicData uri="http://schemas.openxmlformats.org/drawingml/2006/chart">
              <c:chart xmlns:c="http://schemas.openxmlformats.org/drawingml/2006/chart" xmlns:r="http://schemas.openxmlformats.org/officeDocument/2006/relationships" r:id="rId4"/>
            </a:graphicData>
          </a:graphic>
        </p:graphicFrame>
        <p:sp>
          <p:nvSpPr>
            <p:cNvPr id="12" name="Oval 11"/>
            <p:cNvSpPr/>
            <p:nvPr/>
          </p:nvSpPr>
          <p:spPr>
            <a:xfrm>
              <a:off x="5014255" y="2089872"/>
              <a:ext cx="740824" cy="740824"/>
            </a:xfrm>
            <a:prstGeom prst="ellipse">
              <a:avLst/>
            </a:prstGeom>
            <a:no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2">
                      <a:lumMod val="75000"/>
                      <a:lumOff val="25000"/>
                    </a:schemeClr>
                  </a:solidFill>
                  <a:latin typeface="+mj-lt"/>
                </a:rPr>
                <a:t>60%</a:t>
              </a:r>
            </a:p>
          </p:txBody>
        </p:sp>
      </p:grpSp>
      <p:grpSp>
        <p:nvGrpSpPr>
          <p:cNvPr id="13" name="Group 12"/>
          <p:cNvGrpSpPr/>
          <p:nvPr/>
        </p:nvGrpSpPr>
        <p:grpSpPr>
          <a:xfrm>
            <a:off x="6724650" y="1464236"/>
            <a:ext cx="1930134" cy="2127932"/>
            <a:chOff x="6400800" y="1396318"/>
            <a:chExt cx="1930134" cy="2127932"/>
          </a:xfrm>
        </p:grpSpPr>
        <p:graphicFrame>
          <p:nvGraphicFramePr>
            <p:cNvPr id="14" name="Chart 13"/>
            <p:cNvGraphicFramePr/>
            <p:nvPr>
              <p:extLst>
                <p:ext uri="{D42A27DB-BD31-4B8C-83A1-F6EECF244321}">
                  <p14:modId xmlns:p14="http://schemas.microsoft.com/office/powerpoint/2010/main" val="3525972434"/>
                </p:ext>
              </p:extLst>
            </p:nvPr>
          </p:nvGraphicFramePr>
          <p:xfrm>
            <a:off x="6400800" y="1396318"/>
            <a:ext cx="1930134" cy="2127932"/>
          </p:xfrm>
          <a:graphic>
            <a:graphicData uri="http://schemas.openxmlformats.org/drawingml/2006/chart">
              <c:chart xmlns:c="http://schemas.openxmlformats.org/drawingml/2006/chart" xmlns:r="http://schemas.openxmlformats.org/officeDocument/2006/relationships" r:id="rId5"/>
            </a:graphicData>
          </a:graphic>
        </p:graphicFrame>
        <p:sp>
          <p:nvSpPr>
            <p:cNvPr id="15" name="Oval 14"/>
            <p:cNvSpPr/>
            <p:nvPr/>
          </p:nvSpPr>
          <p:spPr>
            <a:xfrm>
              <a:off x="6995455" y="2089872"/>
              <a:ext cx="740824" cy="740824"/>
            </a:xfrm>
            <a:prstGeom prst="ellipse">
              <a:avLst/>
            </a:prstGeom>
            <a:no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2">
                      <a:lumMod val="75000"/>
                      <a:lumOff val="25000"/>
                    </a:schemeClr>
                  </a:solidFill>
                  <a:latin typeface="+mj-lt"/>
                </a:rPr>
                <a:t>80%</a:t>
              </a:r>
            </a:p>
          </p:txBody>
        </p:sp>
      </p:grpSp>
      <p:sp>
        <p:nvSpPr>
          <p:cNvPr id="16" name="Inhaltsplatzhalter 4"/>
          <p:cNvSpPr txBox="1">
            <a:spLocks/>
          </p:cNvSpPr>
          <p:nvPr/>
        </p:nvSpPr>
        <p:spPr>
          <a:xfrm>
            <a:off x="491862" y="3535055"/>
            <a:ext cx="1910870" cy="1246495"/>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b="1" dirty="0">
                <a:solidFill>
                  <a:schemeClr val="bg1">
                    <a:lumMod val="65000"/>
                  </a:schemeClr>
                </a:solidFill>
                <a:latin typeface="+mj-lt"/>
              </a:rPr>
              <a:t>TITLE GOES HERE</a:t>
            </a:r>
            <a:br>
              <a:rPr lang="en-US" sz="1200" b="1" dirty="0">
                <a:solidFill>
                  <a:schemeClr val="bg1">
                    <a:lumMod val="65000"/>
                  </a:schemeClr>
                </a:solidFill>
                <a:latin typeface="+mj-lt"/>
              </a:rPr>
            </a:br>
            <a:r>
              <a:rPr lang="en-US" sz="1050" dirty="0">
                <a:solidFill>
                  <a:schemeClr val="bg1">
                    <a:lumMod val="65000"/>
                  </a:schemeClr>
                </a:solidFill>
                <a:latin typeface="+mj-lt"/>
              </a:rPr>
              <a:t>This is a sample text. You simply add your own text and description here. This text is fully editable.</a:t>
            </a:r>
          </a:p>
        </p:txBody>
      </p:sp>
      <p:sp>
        <p:nvSpPr>
          <p:cNvPr id="17" name="Inhaltsplatzhalter 4"/>
          <p:cNvSpPr txBox="1">
            <a:spLocks/>
          </p:cNvSpPr>
          <p:nvPr/>
        </p:nvSpPr>
        <p:spPr>
          <a:xfrm>
            <a:off x="2572669" y="3535055"/>
            <a:ext cx="1910870" cy="1246495"/>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b="1" dirty="0">
                <a:solidFill>
                  <a:schemeClr val="bg1">
                    <a:lumMod val="65000"/>
                  </a:schemeClr>
                </a:solidFill>
                <a:latin typeface="+mj-lt"/>
              </a:rPr>
              <a:t>TITLE GOES HERE</a:t>
            </a:r>
            <a:br>
              <a:rPr lang="en-US" sz="1200" b="1" dirty="0">
                <a:solidFill>
                  <a:schemeClr val="bg1">
                    <a:lumMod val="65000"/>
                  </a:schemeClr>
                </a:solidFill>
                <a:latin typeface="+mj-lt"/>
              </a:rPr>
            </a:br>
            <a:r>
              <a:rPr lang="en-US" sz="1050" dirty="0">
                <a:solidFill>
                  <a:schemeClr val="bg1">
                    <a:lumMod val="65000"/>
                  </a:schemeClr>
                </a:solidFill>
                <a:latin typeface="+mj-lt"/>
              </a:rPr>
              <a:t>This is a sample text. You simply add your own text and description here. This text is fully editable.</a:t>
            </a:r>
          </a:p>
        </p:txBody>
      </p:sp>
      <p:sp>
        <p:nvSpPr>
          <p:cNvPr id="18" name="Inhaltsplatzhalter 4"/>
          <p:cNvSpPr txBox="1">
            <a:spLocks/>
          </p:cNvSpPr>
          <p:nvPr/>
        </p:nvSpPr>
        <p:spPr>
          <a:xfrm>
            <a:off x="4653476" y="3535055"/>
            <a:ext cx="1910870" cy="1246495"/>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b="1" dirty="0">
                <a:solidFill>
                  <a:schemeClr val="bg1">
                    <a:lumMod val="65000"/>
                  </a:schemeClr>
                </a:solidFill>
                <a:latin typeface="+mj-lt"/>
              </a:rPr>
              <a:t>TITLE GOES HERE</a:t>
            </a:r>
            <a:br>
              <a:rPr lang="en-US" sz="1200" b="1" dirty="0">
                <a:solidFill>
                  <a:schemeClr val="bg1">
                    <a:lumMod val="65000"/>
                  </a:schemeClr>
                </a:solidFill>
                <a:latin typeface="+mj-lt"/>
              </a:rPr>
            </a:br>
            <a:r>
              <a:rPr lang="en-US" sz="1050" dirty="0">
                <a:solidFill>
                  <a:schemeClr val="bg1">
                    <a:lumMod val="65000"/>
                  </a:schemeClr>
                </a:solidFill>
                <a:latin typeface="+mj-lt"/>
              </a:rPr>
              <a:t>This is a sample text. You simply add your own text and description here. This text is fully editable.</a:t>
            </a:r>
          </a:p>
        </p:txBody>
      </p:sp>
      <p:sp>
        <p:nvSpPr>
          <p:cNvPr id="19" name="Inhaltsplatzhalter 4"/>
          <p:cNvSpPr txBox="1">
            <a:spLocks/>
          </p:cNvSpPr>
          <p:nvPr/>
        </p:nvSpPr>
        <p:spPr>
          <a:xfrm>
            <a:off x="6734282" y="3535055"/>
            <a:ext cx="1910870" cy="1246495"/>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b="1" dirty="0">
                <a:solidFill>
                  <a:schemeClr val="bg1">
                    <a:lumMod val="65000"/>
                  </a:schemeClr>
                </a:solidFill>
                <a:latin typeface="+mj-lt"/>
              </a:rPr>
              <a:t>TITLE GOES HERE</a:t>
            </a:r>
            <a:br>
              <a:rPr lang="en-US" sz="1200" b="1" dirty="0">
                <a:solidFill>
                  <a:schemeClr val="bg1">
                    <a:lumMod val="65000"/>
                  </a:schemeClr>
                </a:solidFill>
                <a:latin typeface="+mj-lt"/>
              </a:rPr>
            </a:br>
            <a:r>
              <a:rPr lang="en-US" sz="1050" dirty="0">
                <a:solidFill>
                  <a:schemeClr val="bg1">
                    <a:lumMod val="65000"/>
                  </a:schemeClr>
                </a:solidFill>
                <a:latin typeface="+mj-lt"/>
              </a:rPr>
              <a:t>This is a sample text. You simply add your own text and description here. This text is fully editable.</a:t>
            </a:r>
          </a:p>
        </p:txBody>
      </p:sp>
    </p:spTree>
    <p:extLst>
      <p:ext uri="{BB962C8B-B14F-4D97-AF65-F5344CB8AC3E}">
        <p14:creationId xmlns:p14="http://schemas.microsoft.com/office/powerpoint/2010/main" val="3094213561"/>
      </p:ext>
    </p:extLst>
  </p:cSld>
  <p:clrMapOvr>
    <a:masterClrMapping/>
  </p:clrMapOvr>
  <p:transition spd="slow">
    <p:push dir="u"/>
  </p:transition>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dirty="0"/>
              <a:t>Data Charts</a:t>
            </a:r>
          </a:p>
        </p:txBody>
      </p:sp>
      <p:graphicFrame>
        <p:nvGraphicFramePr>
          <p:cNvPr id="5" name="Chart 4"/>
          <p:cNvGraphicFramePr/>
          <p:nvPr>
            <p:extLst>
              <p:ext uri="{D42A27DB-BD31-4B8C-83A1-F6EECF244321}">
                <p14:modId xmlns:p14="http://schemas.microsoft.com/office/powerpoint/2010/main" val="32663832"/>
              </p:ext>
            </p:extLst>
          </p:nvPr>
        </p:nvGraphicFramePr>
        <p:xfrm>
          <a:off x="464018" y="1371600"/>
          <a:ext cx="8215964" cy="3429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58615299"/>
      </p:ext>
    </p:extLst>
  </p:cSld>
  <p:clrMapOvr>
    <a:masterClrMapping/>
  </p:clrMapOvr>
  <p:transition spd="slow">
    <p:push dir="u"/>
  </p:transition>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dirty="0"/>
              <a:t>Data Charts</a:t>
            </a:r>
          </a:p>
        </p:txBody>
      </p:sp>
      <p:graphicFrame>
        <p:nvGraphicFramePr>
          <p:cNvPr id="4" name="Chart 3"/>
          <p:cNvGraphicFramePr/>
          <p:nvPr/>
        </p:nvGraphicFramePr>
        <p:xfrm>
          <a:off x="464018" y="1371600"/>
          <a:ext cx="8215964" cy="3429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51631359"/>
      </p:ext>
    </p:extLst>
  </p:cSld>
  <p:clrMapOvr>
    <a:masterClrMapping/>
  </p:clrMapOvr>
  <p:transition spd="slow">
    <p:push dir="u"/>
  </p:transition>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dirty="0"/>
              <a:t>Data Charts</a:t>
            </a:r>
          </a:p>
        </p:txBody>
      </p:sp>
      <p:graphicFrame>
        <p:nvGraphicFramePr>
          <p:cNvPr id="4" name="Chart 3"/>
          <p:cNvGraphicFramePr/>
          <p:nvPr>
            <p:extLst>
              <p:ext uri="{D42A27DB-BD31-4B8C-83A1-F6EECF244321}">
                <p14:modId xmlns:p14="http://schemas.microsoft.com/office/powerpoint/2010/main" val="1171014369"/>
              </p:ext>
            </p:extLst>
          </p:nvPr>
        </p:nvGraphicFramePr>
        <p:xfrm>
          <a:off x="304800" y="1276350"/>
          <a:ext cx="4648200" cy="3505200"/>
        </p:xfrm>
        <a:graphic>
          <a:graphicData uri="http://schemas.openxmlformats.org/drawingml/2006/chart">
            <c:chart xmlns:c="http://schemas.openxmlformats.org/drawingml/2006/chart" xmlns:r="http://schemas.openxmlformats.org/officeDocument/2006/relationships" r:id="rId2"/>
          </a:graphicData>
        </a:graphic>
      </p:graphicFrame>
      <p:sp>
        <p:nvSpPr>
          <p:cNvPr id="5" name="Freeform 46"/>
          <p:cNvSpPr>
            <a:spLocks noEditPoints="1"/>
          </p:cNvSpPr>
          <p:nvPr/>
        </p:nvSpPr>
        <p:spPr bwMode="auto">
          <a:xfrm>
            <a:off x="5151780" y="1598244"/>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46"/>
          <p:cNvSpPr>
            <a:spLocks noEditPoints="1"/>
          </p:cNvSpPr>
          <p:nvPr/>
        </p:nvSpPr>
        <p:spPr bwMode="auto">
          <a:xfrm>
            <a:off x="5151780" y="2238350"/>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46"/>
          <p:cNvSpPr>
            <a:spLocks noEditPoints="1"/>
          </p:cNvSpPr>
          <p:nvPr/>
        </p:nvSpPr>
        <p:spPr bwMode="auto">
          <a:xfrm>
            <a:off x="5151780" y="2878456"/>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46"/>
          <p:cNvSpPr>
            <a:spLocks noEditPoints="1"/>
          </p:cNvSpPr>
          <p:nvPr/>
        </p:nvSpPr>
        <p:spPr bwMode="auto">
          <a:xfrm>
            <a:off x="5151780" y="3518562"/>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46"/>
          <p:cNvSpPr>
            <a:spLocks noEditPoints="1"/>
          </p:cNvSpPr>
          <p:nvPr/>
        </p:nvSpPr>
        <p:spPr bwMode="auto">
          <a:xfrm>
            <a:off x="5151780" y="4158669"/>
            <a:ext cx="339820" cy="339818"/>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Rectangle 9"/>
          <p:cNvSpPr/>
          <p:nvPr/>
        </p:nvSpPr>
        <p:spPr>
          <a:xfrm>
            <a:off x="5745442" y="1475766"/>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1" name="Rectangle 10"/>
          <p:cNvSpPr/>
          <p:nvPr/>
        </p:nvSpPr>
        <p:spPr>
          <a:xfrm>
            <a:off x="5745442" y="2115872"/>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2" name="Rectangle 11"/>
          <p:cNvSpPr/>
          <p:nvPr/>
        </p:nvSpPr>
        <p:spPr>
          <a:xfrm>
            <a:off x="5745442" y="2755978"/>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3" name="Rectangle 12"/>
          <p:cNvSpPr/>
          <p:nvPr/>
        </p:nvSpPr>
        <p:spPr>
          <a:xfrm>
            <a:off x="5745442" y="3396084"/>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
        <p:nvSpPr>
          <p:cNvPr id="14" name="Rectangle 13"/>
          <p:cNvSpPr/>
          <p:nvPr/>
        </p:nvSpPr>
        <p:spPr>
          <a:xfrm>
            <a:off x="5745442" y="4036191"/>
            <a:ext cx="3093757" cy="584775"/>
          </a:xfrm>
          <a:prstGeom prst="rect">
            <a:avLst/>
          </a:prstGeom>
        </p:spPr>
        <p:txBody>
          <a:bodyPr wrap="square" anchor="ctr">
            <a:spAutoFit/>
          </a:bodyPr>
          <a:lstStyle/>
          <a:p>
            <a:r>
              <a:rPr lang="en-US" sz="1200" b="1" dirty="0">
                <a:solidFill>
                  <a:schemeClr val="accent1"/>
                </a:solidFill>
              </a:rPr>
              <a:t>YOUR TITLE HERE</a:t>
            </a:r>
          </a:p>
          <a:p>
            <a:r>
              <a:rPr lang="en-US" sz="1000" dirty="0">
                <a:solidFill>
                  <a:schemeClr val="bg1">
                    <a:lumMod val="50000"/>
                  </a:schemeClr>
                </a:solidFill>
              </a:rPr>
              <a:t>There are many variations of passages of lorem ipsum available, </a:t>
            </a:r>
          </a:p>
        </p:txBody>
      </p:sp>
    </p:spTree>
    <p:extLst>
      <p:ext uri="{BB962C8B-B14F-4D97-AF65-F5344CB8AC3E}">
        <p14:creationId xmlns:p14="http://schemas.microsoft.com/office/powerpoint/2010/main" val="1574785442"/>
      </p:ext>
    </p:extLst>
  </p:cSld>
  <p:clrMapOvr>
    <a:masterClrMapping/>
  </p:clrMapOvr>
  <p:transition spd="slow">
    <p:push dir="u"/>
  </p:transition>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2"/>
          </p:nvPr>
        </p:nvSpPr>
        <p:spPr>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p:spPr>
      </p:sp>
      <p:grpSp>
        <p:nvGrpSpPr>
          <p:cNvPr id="3" name="Group 2"/>
          <p:cNvGrpSpPr/>
          <p:nvPr/>
        </p:nvGrpSpPr>
        <p:grpSpPr>
          <a:xfrm flipH="1">
            <a:off x="397969" y="1628519"/>
            <a:ext cx="6022792" cy="1886463"/>
            <a:chOff x="2727081" y="2164694"/>
            <a:chExt cx="6022792" cy="1886463"/>
          </a:xfrm>
          <a:solidFill>
            <a:schemeClr val="accent1"/>
          </a:solidFill>
        </p:grpSpPr>
        <p:sp>
          <p:nvSpPr>
            <p:cNvPr id="51" name="Freeform 50"/>
            <p:cNvSpPr>
              <a:spLocks/>
            </p:cNvSpPr>
            <p:nvPr userDrawn="1"/>
          </p:nvSpPr>
          <p:spPr bwMode="auto">
            <a:xfrm>
              <a:off x="2727081" y="3482833"/>
              <a:ext cx="6022792" cy="568324"/>
            </a:xfrm>
            <a:custGeom>
              <a:avLst/>
              <a:gdLst>
                <a:gd name="connsiteX0" fmla="*/ 288823 w 5027611"/>
                <a:gd name="connsiteY0" fmla="*/ 0 h 479426"/>
                <a:gd name="connsiteX1" fmla="*/ 2239962 w 5027611"/>
                <a:gd name="connsiteY1" fmla="*/ 0 h 479426"/>
                <a:gd name="connsiteX2" fmla="*/ 2239963 w 5027611"/>
                <a:gd name="connsiteY2" fmla="*/ 0 h 479426"/>
                <a:gd name="connsiteX3" fmla="*/ 5027611 w 5027611"/>
                <a:gd name="connsiteY3" fmla="*/ 0 h 479426"/>
                <a:gd name="connsiteX4" fmla="*/ 5027611 w 5027611"/>
                <a:gd name="connsiteY4" fmla="*/ 476250 h 479426"/>
                <a:gd name="connsiteX5" fmla="*/ 2239963 w 5027611"/>
                <a:gd name="connsiteY5" fmla="*/ 476250 h 479426"/>
                <a:gd name="connsiteX6" fmla="*/ 2239963 w 5027611"/>
                <a:gd name="connsiteY6" fmla="*/ 479426 h 479426"/>
                <a:gd name="connsiteX7" fmla="*/ 0 w 5027611"/>
                <a:gd name="connsiteY7" fmla="*/ 479426 h 47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7611" h="479426">
                  <a:moveTo>
                    <a:pt x="288823" y="0"/>
                  </a:moveTo>
                  <a:lnTo>
                    <a:pt x="2239962" y="0"/>
                  </a:lnTo>
                  <a:lnTo>
                    <a:pt x="2239963" y="0"/>
                  </a:lnTo>
                  <a:lnTo>
                    <a:pt x="5027611" y="0"/>
                  </a:lnTo>
                  <a:lnTo>
                    <a:pt x="5027611" y="476250"/>
                  </a:lnTo>
                  <a:lnTo>
                    <a:pt x="2239963" y="476250"/>
                  </a:lnTo>
                  <a:lnTo>
                    <a:pt x="2239963" y="479426"/>
                  </a:lnTo>
                  <a:lnTo>
                    <a:pt x="0" y="4794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Freeform 55"/>
            <p:cNvSpPr>
              <a:spLocks/>
            </p:cNvSpPr>
            <p:nvPr/>
          </p:nvSpPr>
          <p:spPr bwMode="auto">
            <a:xfrm>
              <a:off x="3200400" y="2164694"/>
              <a:ext cx="5549473" cy="1115869"/>
            </a:xfrm>
            <a:custGeom>
              <a:avLst/>
              <a:gdLst>
                <a:gd name="connsiteX0" fmla="*/ 606094 w 5549473"/>
                <a:gd name="connsiteY0" fmla="*/ 0 h 1115869"/>
                <a:gd name="connsiteX1" fmla="*/ 2641471 w 5549473"/>
                <a:gd name="connsiteY1" fmla="*/ 0 h 1115869"/>
                <a:gd name="connsiteX2" fmla="*/ 2641472 w 5549473"/>
                <a:gd name="connsiteY2" fmla="*/ 0 h 1115869"/>
                <a:gd name="connsiteX3" fmla="*/ 5549473 w 5549473"/>
                <a:gd name="connsiteY3" fmla="*/ 0 h 1115869"/>
                <a:gd name="connsiteX4" fmla="*/ 5549473 w 5549473"/>
                <a:gd name="connsiteY4" fmla="*/ 547545 h 1115869"/>
                <a:gd name="connsiteX5" fmla="*/ 5549473 w 5549473"/>
                <a:gd name="connsiteY5" fmla="*/ 564559 h 1115869"/>
                <a:gd name="connsiteX6" fmla="*/ 5549473 w 5549473"/>
                <a:gd name="connsiteY6" fmla="*/ 1112104 h 1115869"/>
                <a:gd name="connsiteX7" fmla="*/ 2472469 w 5549473"/>
                <a:gd name="connsiteY7" fmla="*/ 1112104 h 1115869"/>
                <a:gd name="connsiteX8" fmla="*/ 2472469 w 5549473"/>
                <a:gd name="connsiteY8" fmla="*/ 1115869 h 1115869"/>
                <a:gd name="connsiteX9" fmla="*/ 0 w 5549473"/>
                <a:gd name="connsiteY9" fmla="*/ 1115869 h 1115869"/>
                <a:gd name="connsiteX10" fmla="*/ 307147 w 5549473"/>
                <a:gd name="connsiteY10" fmla="*/ 568324 h 1115869"/>
                <a:gd name="connsiteX11" fmla="*/ 304801 w 5549473"/>
                <a:gd name="connsiteY11" fmla="*/ 568324 h 11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49473" h="1115869">
                  <a:moveTo>
                    <a:pt x="606094" y="0"/>
                  </a:moveTo>
                  <a:lnTo>
                    <a:pt x="2641471" y="0"/>
                  </a:lnTo>
                  <a:lnTo>
                    <a:pt x="2641472" y="0"/>
                  </a:lnTo>
                  <a:lnTo>
                    <a:pt x="5549473" y="0"/>
                  </a:lnTo>
                  <a:lnTo>
                    <a:pt x="5549473" y="547545"/>
                  </a:lnTo>
                  <a:lnTo>
                    <a:pt x="5549473" y="564559"/>
                  </a:lnTo>
                  <a:lnTo>
                    <a:pt x="5549473" y="1112104"/>
                  </a:lnTo>
                  <a:lnTo>
                    <a:pt x="2472469" y="1112104"/>
                  </a:lnTo>
                  <a:lnTo>
                    <a:pt x="2472469" y="1115869"/>
                  </a:lnTo>
                  <a:lnTo>
                    <a:pt x="0" y="1115869"/>
                  </a:lnTo>
                  <a:lnTo>
                    <a:pt x="307147" y="568324"/>
                  </a:lnTo>
                  <a:lnTo>
                    <a:pt x="304801" y="5683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sp>
        <p:nvSpPr>
          <p:cNvPr id="58" name="TextBox 57"/>
          <p:cNvSpPr txBox="1"/>
          <p:nvPr/>
        </p:nvSpPr>
        <p:spPr>
          <a:xfrm>
            <a:off x="1868186" y="1898280"/>
            <a:ext cx="3456695" cy="584775"/>
          </a:xfrm>
          <a:prstGeom prst="rect">
            <a:avLst/>
          </a:prstGeom>
          <a:noFill/>
        </p:spPr>
        <p:txBody>
          <a:bodyPr wrap="square" rtlCol="0">
            <a:spAutoFit/>
          </a:bodyPr>
          <a:lstStyle/>
          <a:p>
            <a:r>
              <a:rPr lang="en-US" sz="3200" b="1" dirty="0">
                <a:solidFill>
                  <a:schemeClr val="bg1"/>
                </a:solidFill>
              </a:rPr>
              <a:t>Additional</a:t>
            </a:r>
          </a:p>
        </p:txBody>
      </p:sp>
      <p:sp>
        <p:nvSpPr>
          <p:cNvPr id="182" name="Freeform 56"/>
          <p:cNvSpPr>
            <a:spLocks noEditPoints="1"/>
          </p:cNvSpPr>
          <p:nvPr/>
        </p:nvSpPr>
        <p:spPr bwMode="auto">
          <a:xfrm>
            <a:off x="1002826" y="1905000"/>
            <a:ext cx="485598" cy="562906"/>
          </a:xfrm>
          <a:custGeom>
            <a:avLst/>
            <a:gdLst/>
            <a:ahLst/>
            <a:cxnLst>
              <a:cxn ang="0">
                <a:pos x="188" y="232"/>
              </a:cxn>
              <a:cxn ang="0">
                <a:pos x="176" y="232"/>
              </a:cxn>
              <a:cxn ang="0">
                <a:pos x="176" y="0"/>
              </a:cxn>
              <a:cxn ang="0">
                <a:pos x="188" y="0"/>
              </a:cxn>
              <a:cxn ang="0">
                <a:pos x="200" y="12"/>
              </a:cxn>
              <a:cxn ang="0">
                <a:pos x="200" y="220"/>
              </a:cxn>
              <a:cxn ang="0">
                <a:pos x="188" y="232"/>
              </a:cxn>
              <a:cxn ang="0">
                <a:pos x="24" y="220"/>
              </a:cxn>
              <a:cxn ang="0">
                <a:pos x="24" y="208"/>
              </a:cxn>
              <a:cxn ang="0">
                <a:pos x="44" y="208"/>
              </a:cxn>
              <a:cxn ang="0">
                <a:pos x="68" y="184"/>
              </a:cxn>
              <a:cxn ang="0">
                <a:pos x="44" y="160"/>
              </a:cxn>
              <a:cxn ang="0">
                <a:pos x="24" y="160"/>
              </a:cxn>
              <a:cxn ang="0">
                <a:pos x="24" y="140"/>
              </a:cxn>
              <a:cxn ang="0">
                <a:pos x="44" y="140"/>
              </a:cxn>
              <a:cxn ang="0">
                <a:pos x="68" y="116"/>
              </a:cxn>
              <a:cxn ang="0">
                <a:pos x="44" y="92"/>
              </a:cxn>
              <a:cxn ang="0">
                <a:pos x="24" y="92"/>
              </a:cxn>
              <a:cxn ang="0">
                <a:pos x="24" y="72"/>
              </a:cxn>
              <a:cxn ang="0">
                <a:pos x="44" y="72"/>
              </a:cxn>
              <a:cxn ang="0">
                <a:pos x="68" y="48"/>
              </a:cxn>
              <a:cxn ang="0">
                <a:pos x="44" y="24"/>
              </a:cxn>
              <a:cxn ang="0">
                <a:pos x="24" y="24"/>
              </a:cxn>
              <a:cxn ang="0">
                <a:pos x="24" y="12"/>
              </a:cxn>
              <a:cxn ang="0">
                <a:pos x="36" y="0"/>
              </a:cxn>
              <a:cxn ang="0">
                <a:pos x="164" y="0"/>
              </a:cxn>
              <a:cxn ang="0">
                <a:pos x="164" y="232"/>
              </a:cxn>
              <a:cxn ang="0">
                <a:pos x="36" y="232"/>
              </a:cxn>
              <a:cxn ang="0">
                <a:pos x="24" y="220"/>
              </a:cxn>
              <a:cxn ang="0">
                <a:pos x="56" y="48"/>
              </a:cxn>
              <a:cxn ang="0">
                <a:pos x="44" y="60"/>
              </a:cxn>
              <a:cxn ang="0">
                <a:pos x="12" y="60"/>
              </a:cxn>
              <a:cxn ang="0">
                <a:pos x="0" y="48"/>
              </a:cxn>
              <a:cxn ang="0">
                <a:pos x="12" y="36"/>
              </a:cxn>
              <a:cxn ang="0">
                <a:pos x="44" y="36"/>
              </a:cxn>
              <a:cxn ang="0">
                <a:pos x="56" y="48"/>
              </a:cxn>
              <a:cxn ang="0">
                <a:pos x="12" y="104"/>
              </a:cxn>
              <a:cxn ang="0">
                <a:pos x="44" y="104"/>
              </a:cxn>
              <a:cxn ang="0">
                <a:pos x="56" y="116"/>
              </a:cxn>
              <a:cxn ang="0">
                <a:pos x="44" y="128"/>
              </a:cxn>
              <a:cxn ang="0">
                <a:pos x="12" y="128"/>
              </a:cxn>
              <a:cxn ang="0">
                <a:pos x="0" y="116"/>
              </a:cxn>
              <a:cxn ang="0">
                <a:pos x="12" y="104"/>
              </a:cxn>
              <a:cxn ang="0">
                <a:pos x="12" y="172"/>
              </a:cxn>
              <a:cxn ang="0">
                <a:pos x="44" y="172"/>
              </a:cxn>
              <a:cxn ang="0">
                <a:pos x="56" y="184"/>
              </a:cxn>
              <a:cxn ang="0">
                <a:pos x="44" y="196"/>
              </a:cxn>
              <a:cxn ang="0">
                <a:pos x="12" y="196"/>
              </a:cxn>
              <a:cxn ang="0">
                <a:pos x="0" y="184"/>
              </a:cxn>
              <a:cxn ang="0">
                <a:pos x="12" y="172"/>
              </a:cxn>
            </a:cxnLst>
            <a:rect l="0" t="0" r="r" b="b"/>
            <a:pathLst>
              <a:path w="200" h="232">
                <a:moveTo>
                  <a:pt x="188" y="232"/>
                </a:moveTo>
                <a:cubicBezTo>
                  <a:pt x="176" y="232"/>
                  <a:pt x="176" y="232"/>
                  <a:pt x="176" y="232"/>
                </a:cubicBezTo>
                <a:cubicBezTo>
                  <a:pt x="176" y="0"/>
                  <a:pt x="176" y="0"/>
                  <a:pt x="176" y="0"/>
                </a:cubicBezTo>
                <a:cubicBezTo>
                  <a:pt x="188" y="0"/>
                  <a:pt x="188" y="0"/>
                  <a:pt x="188" y="0"/>
                </a:cubicBezTo>
                <a:cubicBezTo>
                  <a:pt x="195" y="0"/>
                  <a:pt x="200" y="5"/>
                  <a:pt x="200" y="12"/>
                </a:cubicBezTo>
                <a:cubicBezTo>
                  <a:pt x="200" y="220"/>
                  <a:pt x="200" y="220"/>
                  <a:pt x="200" y="220"/>
                </a:cubicBezTo>
                <a:cubicBezTo>
                  <a:pt x="200" y="227"/>
                  <a:pt x="195" y="232"/>
                  <a:pt x="188" y="232"/>
                </a:cubicBezTo>
                <a:moveTo>
                  <a:pt x="24" y="220"/>
                </a:moveTo>
                <a:cubicBezTo>
                  <a:pt x="24" y="208"/>
                  <a:pt x="24" y="208"/>
                  <a:pt x="24" y="208"/>
                </a:cubicBezTo>
                <a:cubicBezTo>
                  <a:pt x="44" y="208"/>
                  <a:pt x="44" y="208"/>
                  <a:pt x="44" y="208"/>
                </a:cubicBezTo>
                <a:cubicBezTo>
                  <a:pt x="57" y="208"/>
                  <a:pt x="68" y="197"/>
                  <a:pt x="68" y="184"/>
                </a:cubicBezTo>
                <a:cubicBezTo>
                  <a:pt x="68" y="171"/>
                  <a:pt x="57" y="160"/>
                  <a:pt x="44" y="160"/>
                </a:cubicBezTo>
                <a:cubicBezTo>
                  <a:pt x="24" y="160"/>
                  <a:pt x="24" y="160"/>
                  <a:pt x="24" y="160"/>
                </a:cubicBezTo>
                <a:cubicBezTo>
                  <a:pt x="24" y="140"/>
                  <a:pt x="24" y="140"/>
                  <a:pt x="24" y="140"/>
                </a:cubicBezTo>
                <a:cubicBezTo>
                  <a:pt x="44" y="140"/>
                  <a:pt x="44" y="140"/>
                  <a:pt x="44" y="140"/>
                </a:cubicBezTo>
                <a:cubicBezTo>
                  <a:pt x="57" y="140"/>
                  <a:pt x="68" y="129"/>
                  <a:pt x="68" y="116"/>
                </a:cubicBezTo>
                <a:cubicBezTo>
                  <a:pt x="68" y="103"/>
                  <a:pt x="57" y="92"/>
                  <a:pt x="44" y="92"/>
                </a:cubicBezTo>
                <a:cubicBezTo>
                  <a:pt x="24" y="92"/>
                  <a:pt x="24" y="92"/>
                  <a:pt x="24" y="92"/>
                </a:cubicBezTo>
                <a:cubicBezTo>
                  <a:pt x="24" y="72"/>
                  <a:pt x="24" y="72"/>
                  <a:pt x="24" y="72"/>
                </a:cubicBezTo>
                <a:cubicBezTo>
                  <a:pt x="44" y="72"/>
                  <a:pt x="44" y="72"/>
                  <a:pt x="44" y="72"/>
                </a:cubicBezTo>
                <a:cubicBezTo>
                  <a:pt x="57" y="72"/>
                  <a:pt x="68" y="61"/>
                  <a:pt x="68" y="48"/>
                </a:cubicBezTo>
                <a:cubicBezTo>
                  <a:pt x="68" y="35"/>
                  <a:pt x="57" y="24"/>
                  <a:pt x="44" y="24"/>
                </a:cubicBezTo>
                <a:cubicBezTo>
                  <a:pt x="24" y="24"/>
                  <a:pt x="24" y="24"/>
                  <a:pt x="24" y="24"/>
                </a:cubicBezTo>
                <a:cubicBezTo>
                  <a:pt x="24" y="12"/>
                  <a:pt x="24" y="12"/>
                  <a:pt x="24" y="12"/>
                </a:cubicBezTo>
                <a:cubicBezTo>
                  <a:pt x="24" y="5"/>
                  <a:pt x="29" y="0"/>
                  <a:pt x="36" y="0"/>
                </a:cubicBezTo>
                <a:cubicBezTo>
                  <a:pt x="164" y="0"/>
                  <a:pt x="164" y="0"/>
                  <a:pt x="164" y="0"/>
                </a:cubicBezTo>
                <a:cubicBezTo>
                  <a:pt x="164" y="232"/>
                  <a:pt x="164" y="232"/>
                  <a:pt x="164" y="232"/>
                </a:cubicBezTo>
                <a:cubicBezTo>
                  <a:pt x="36" y="232"/>
                  <a:pt x="36" y="232"/>
                  <a:pt x="36" y="232"/>
                </a:cubicBezTo>
                <a:cubicBezTo>
                  <a:pt x="29" y="232"/>
                  <a:pt x="24" y="227"/>
                  <a:pt x="24" y="220"/>
                </a:cubicBezTo>
                <a:moveTo>
                  <a:pt x="56" y="48"/>
                </a:moveTo>
                <a:cubicBezTo>
                  <a:pt x="56" y="55"/>
                  <a:pt x="51" y="60"/>
                  <a:pt x="44" y="60"/>
                </a:cubicBezTo>
                <a:cubicBezTo>
                  <a:pt x="12" y="60"/>
                  <a:pt x="12" y="60"/>
                  <a:pt x="12" y="60"/>
                </a:cubicBezTo>
                <a:cubicBezTo>
                  <a:pt x="5" y="60"/>
                  <a:pt x="0" y="55"/>
                  <a:pt x="0" y="48"/>
                </a:cubicBezTo>
                <a:cubicBezTo>
                  <a:pt x="0" y="41"/>
                  <a:pt x="5" y="36"/>
                  <a:pt x="12" y="36"/>
                </a:cubicBezTo>
                <a:cubicBezTo>
                  <a:pt x="44" y="36"/>
                  <a:pt x="44" y="36"/>
                  <a:pt x="44" y="36"/>
                </a:cubicBezTo>
                <a:cubicBezTo>
                  <a:pt x="51" y="36"/>
                  <a:pt x="56" y="41"/>
                  <a:pt x="56" y="48"/>
                </a:cubicBezTo>
                <a:moveTo>
                  <a:pt x="12" y="104"/>
                </a:moveTo>
                <a:cubicBezTo>
                  <a:pt x="44" y="104"/>
                  <a:pt x="44" y="104"/>
                  <a:pt x="44" y="104"/>
                </a:cubicBezTo>
                <a:cubicBezTo>
                  <a:pt x="51" y="104"/>
                  <a:pt x="56" y="109"/>
                  <a:pt x="56" y="116"/>
                </a:cubicBezTo>
                <a:cubicBezTo>
                  <a:pt x="56" y="123"/>
                  <a:pt x="51" y="128"/>
                  <a:pt x="44" y="128"/>
                </a:cubicBezTo>
                <a:cubicBezTo>
                  <a:pt x="12" y="128"/>
                  <a:pt x="12" y="128"/>
                  <a:pt x="12" y="128"/>
                </a:cubicBezTo>
                <a:cubicBezTo>
                  <a:pt x="5" y="128"/>
                  <a:pt x="0" y="123"/>
                  <a:pt x="0" y="116"/>
                </a:cubicBezTo>
                <a:cubicBezTo>
                  <a:pt x="0" y="109"/>
                  <a:pt x="5" y="104"/>
                  <a:pt x="12" y="104"/>
                </a:cubicBezTo>
                <a:moveTo>
                  <a:pt x="12" y="172"/>
                </a:moveTo>
                <a:cubicBezTo>
                  <a:pt x="44" y="172"/>
                  <a:pt x="44" y="172"/>
                  <a:pt x="44" y="172"/>
                </a:cubicBezTo>
                <a:cubicBezTo>
                  <a:pt x="51" y="172"/>
                  <a:pt x="56" y="177"/>
                  <a:pt x="56" y="184"/>
                </a:cubicBezTo>
                <a:cubicBezTo>
                  <a:pt x="56" y="191"/>
                  <a:pt x="51" y="196"/>
                  <a:pt x="44" y="196"/>
                </a:cubicBezTo>
                <a:cubicBezTo>
                  <a:pt x="12" y="196"/>
                  <a:pt x="12" y="196"/>
                  <a:pt x="12" y="196"/>
                </a:cubicBezTo>
                <a:cubicBezTo>
                  <a:pt x="5" y="196"/>
                  <a:pt x="0" y="191"/>
                  <a:pt x="0" y="184"/>
                </a:cubicBezTo>
                <a:cubicBezTo>
                  <a:pt x="0" y="177"/>
                  <a:pt x="5" y="172"/>
                  <a:pt x="12" y="17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27932458"/>
      </p:ext>
    </p:extLst>
  </p:cSld>
  <p:clrMapOvr>
    <a:masterClrMapping/>
  </p:clrMapOvr>
  <p:transition spd="slow">
    <p:push dir="u"/>
  </p:transition>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Iconic List Sample slide</a:t>
            </a:r>
            <a:endParaRPr lang="en-US" dirty="0"/>
          </a:p>
        </p:txBody>
      </p:sp>
      <p:sp>
        <p:nvSpPr>
          <p:cNvPr id="8" name="Rectangle 7"/>
          <p:cNvSpPr/>
          <p:nvPr/>
        </p:nvSpPr>
        <p:spPr>
          <a:xfrm rot="2700000">
            <a:off x="887638" y="1783603"/>
            <a:ext cx="609600" cy="60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93195" y="2545603"/>
            <a:ext cx="1998488" cy="830997"/>
          </a:xfrm>
          <a:prstGeom prst="rect">
            <a:avLst/>
          </a:prstGeom>
          <a:noFill/>
          <a:ln>
            <a:noFill/>
          </a:ln>
        </p:spPr>
        <p:txBody>
          <a:bodyPr wrap="square" rtlCol="0">
            <a:spAutoFit/>
          </a:bodyPr>
          <a:lstStyle/>
          <a:p>
            <a:pPr algn="ctr">
              <a:lnSpc>
                <a:spcPct val="150000"/>
              </a:lnSpc>
            </a:pPr>
            <a:r>
              <a:rPr lang="en-US" sz="1200" b="1" dirty="0">
                <a:solidFill>
                  <a:schemeClr val="accent1"/>
                </a:solidFill>
              </a:rPr>
              <a:t>SOCIAL MEDIA</a:t>
            </a:r>
            <a:endParaRPr lang="en-US" sz="1200" b="1" dirty="0">
              <a:solidFill>
                <a:schemeClr val="bg1">
                  <a:lumMod val="50000"/>
                </a:schemeClr>
              </a:solidFill>
            </a:endParaRPr>
          </a:p>
          <a:p>
            <a:pPr algn="ctr"/>
            <a:r>
              <a:rPr lang="en-US" sz="1000" dirty="0">
                <a:solidFill>
                  <a:schemeClr val="bg1">
                    <a:lumMod val="50000"/>
                  </a:schemeClr>
                </a:solidFill>
              </a:rPr>
              <a:t>There are many variations of passages of lorem ipsum available, </a:t>
            </a:r>
          </a:p>
        </p:txBody>
      </p:sp>
      <p:sp>
        <p:nvSpPr>
          <p:cNvPr id="5" name="TextBox 4"/>
          <p:cNvSpPr txBox="1"/>
          <p:nvPr/>
        </p:nvSpPr>
        <p:spPr>
          <a:xfrm>
            <a:off x="6935497" y="2545603"/>
            <a:ext cx="1998488" cy="830997"/>
          </a:xfrm>
          <a:prstGeom prst="rect">
            <a:avLst/>
          </a:prstGeom>
          <a:noFill/>
          <a:ln>
            <a:noFill/>
          </a:ln>
        </p:spPr>
        <p:txBody>
          <a:bodyPr wrap="square" rtlCol="0">
            <a:spAutoFit/>
          </a:bodyPr>
          <a:lstStyle/>
          <a:p>
            <a:pPr algn="ctr">
              <a:lnSpc>
                <a:spcPct val="150000"/>
              </a:lnSpc>
            </a:pPr>
            <a:r>
              <a:rPr lang="en-US" sz="1200" b="1" dirty="0">
                <a:solidFill>
                  <a:schemeClr val="accent4"/>
                </a:solidFill>
              </a:rPr>
              <a:t>FILMS</a:t>
            </a:r>
          </a:p>
          <a:p>
            <a:pPr algn="ctr"/>
            <a:r>
              <a:rPr lang="en-US" sz="1000" dirty="0">
                <a:solidFill>
                  <a:schemeClr val="bg1">
                    <a:lumMod val="50000"/>
                  </a:schemeClr>
                </a:solidFill>
              </a:rPr>
              <a:t>There are many variations of passages of lorem ipsum available, </a:t>
            </a:r>
          </a:p>
        </p:txBody>
      </p:sp>
      <p:sp>
        <p:nvSpPr>
          <p:cNvPr id="6" name="TextBox 5"/>
          <p:cNvSpPr txBox="1"/>
          <p:nvPr/>
        </p:nvSpPr>
        <p:spPr>
          <a:xfrm>
            <a:off x="2440629" y="2545603"/>
            <a:ext cx="1998488" cy="830997"/>
          </a:xfrm>
          <a:prstGeom prst="rect">
            <a:avLst/>
          </a:prstGeom>
          <a:noFill/>
          <a:ln>
            <a:noFill/>
          </a:ln>
        </p:spPr>
        <p:txBody>
          <a:bodyPr wrap="square" rtlCol="0">
            <a:spAutoFit/>
          </a:bodyPr>
          <a:lstStyle/>
          <a:p>
            <a:pPr algn="ctr">
              <a:lnSpc>
                <a:spcPct val="150000"/>
              </a:lnSpc>
            </a:pPr>
            <a:r>
              <a:rPr lang="en-US" sz="1200" b="1" dirty="0">
                <a:solidFill>
                  <a:schemeClr val="accent2"/>
                </a:solidFill>
              </a:rPr>
              <a:t>AUDIO PRODUCTIONS</a:t>
            </a:r>
            <a:endParaRPr lang="en-US" sz="1200" b="1" dirty="0">
              <a:solidFill>
                <a:schemeClr val="bg1">
                  <a:lumMod val="50000"/>
                </a:schemeClr>
              </a:solidFill>
            </a:endParaRPr>
          </a:p>
          <a:p>
            <a:pPr algn="ctr"/>
            <a:r>
              <a:rPr lang="en-US" sz="1000" dirty="0">
                <a:solidFill>
                  <a:schemeClr val="bg1">
                    <a:lumMod val="50000"/>
                  </a:schemeClr>
                </a:solidFill>
              </a:rPr>
              <a:t>There are many variations of passages of lorem ipsum available, </a:t>
            </a:r>
          </a:p>
        </p:txBody>
      </p:sp>
      <p:sp>
        <p:nvSpPr>
          <p:cNvPr id="7" name="TextBox 6"/>
          <p:cNvSpPr txBox="1"/>
          <p:nvPr/>
        </p:nvSpPr>
        <p:spPr>
          <a:xfrm>
            <a:off x="4688063" y="2545603"/>
            <a:ext cx="1998488" cy="830997"/>
          </a:xfrm>
          <a:prstGeom prst="rect">
            <a:avLst/>
          </a:prstGeom>
          <a:noFill/>
          <a:ln>
            <a:noFill/>
          </a:ln>
        </p:spPr>
        <p:txBody>
          <a:bodyPr wrap="square" rtlCol="0">
            <a:spAutoFit/>
          </a:bodyPr>
          <a:lstStyle/>
          <a:p>
            <a:pPr algn="ctr">
              <a:lnSpc>
                <a:spcPct val="150000"/>
              </a:lnSpc>
            </a:pPr>
            <a:r>
              <a:rPr lang="en-US" sz="1200" b="1" dirty="0">
                <a:solidFill>
                  <a:schemeClr val="accent3"/>
                </a:solidFill>
              </a:rPr>
              <a:t>PHOTOGRAPHY</a:t>
            </a:r>
          </a:p>
          <a:p>
            <a:pPr algn="ctr"/>
            <a:r>
              <a:rPr lang="en-US" sz="1000" dirty="0">
                <a:solidFill>
                  <a:schemeClr val="bg1">
                    <a:lumMod val="50000"/>
                  </a:schemeClr>
                </a:solidFill>
              </a:rPr>
              <a:t>There are many variations of passages of lorem ipsum available, </a:t>
            </a:r>
          </a:p>
        </p:txBody>
      </p:sp>
      <p:sp>
        <p:nvSpPr>
          <p:cNvPr id="9" name="Rectangle 8"/>
          <p:cNvSpPr/>
          <p:nvPr/>
        </p:nvSpPr>
        <p:spPr>
          <a:xfrm rot="2700000">
            <a:off x="3135072" y="1783603"/>
            <a:ext cx="609600" cy="60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rot="2700000">
            <a:off x="7629941" y="1783604"/>
            <a:ext cx="609600" cy="6096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2700000">
            <a:off x="5382505" y="1783604"/>
            <a:ext cx="609600"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hevron 13"/>
          <p:cNvSpPr/>
          <p:nvPr/>
        </p:nvSpPr>
        <p:spPr>
          <a:xfrm rot="5400000">
            <a:off x="1001938" y="3460003"/>
            <a:ext cx="381000" cy="381000"/>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Chevron 14"/>
          <p:cNvSpPr/>
          <p:nvPr/>
        </p:nvSpPr>
        <p:spPr>
          <a:xfrm rot="5400000">
            <a:off x="3249372" y="3460003"/>
            <a:ext cx="381000" cy="38100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Chevron 15"/>
          <p:cNvSpPr/>
          <p:nvPr/>
        </p:nvSpPr>
        <p:spPr>
          <a:xfrm rot="5400000">
            <a:off x="5496806" y="3460003"/>
            <a:ext cx="381000" cy="38100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Chevron 16"/>
          <p:cNvSpPr/>
          <p:nvPr/>
        </p:nvSpPr>
        <p:spPr>
          <a:xfrm rot="5400000">
            <a:off x="7744240" y="3460003"/>
            <a:ext cx="381000" cy="381000"/>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145"/>
          <p:cNvSpPr>
            <a:spLocks noEditPoints="1"/>
          </p:cNvSpPr>
          <p:nvPr/>
        </p:nvSpPr>
        <p:spPr bwMode="auto">
          <a:xfrm>
            <a:off x="5496782" y="1929327"/>
            <a:ext cx="381046" cy="318154"/>
          </a:xfrm>
          <a:custGeom>
            <a:avLst/>
            <a:gdLst/>
            <a:ahLst/>
            <a:cxnLst>
              <a:cxn ang="0">
                <a:pos x="296" y="238"/>
              </a:cxn>
              <a:cxn ang="0">
                <a:pos x="244" y="276"/>
              </a:cxn>
              <a:cxn ang="0">
                <a:pos x="237" y="282"/>
              </a:cxn>
              <a:cxn ang="0">
                <a:pos x="231" y="276"/>
              </a:cxn>
              <a:cxn ang="0">
                <a:pos x="179" y="238"/>
              </a:cxn>
              <a:cxn ang="0">
                <a:pos x="192" y="152"/>
              </a:cxn>
              <a:cxn ang="0">
                <a:pos x="237" y="190"/>
              </a:cxn>
              <a:cxn ang="0">
                <a:pos x="283" y="152"/>
              </a:cxn>
              <a:cxn ang="0">
                <a:pos x="296" y="238"/>
              </a:cxn>
              <a:cxn ang="0">
                <a:pos x="299" y="217"/>
              </a:cxn>
              <a:cxn ang="0">
                <a:pos x="302" y="211"/>
              </a:cxn>
              <a:cxn ang="0">
                <a:pos x="302" y="217"/>
              </a:cxn>
              <a:cxn ang="0">
                <a:pos x="299" y="217"/>
              </a:cxn>
              <a:cxn ang="0">
                <a:pos x="281" y="22"/>
              </a:cxn>
              <a:cxn ang="0">
                <a:pos x="21" y="22"/>
              </a:cxn>
              <a:cxn ang="0">
                <a:pos x="21" y="195"/>
              </a:cxn>
              <a:cxn ang="0">
                <a:pos x="120" y="195"/>
              </a:cxn>
              <a:cxn ang="0">
                <a:pos x="133" y="217"/>
              </a:cxn>
              <a:cxn ang="0">
                <a:pos x="43" y="217"/>
              </a:cxn>
              <a:cxn ang="0">
                <a:pos x="21" y="217"/>
              </a:cxn>
              <a:cxn ang="0">
                <a:pos x="0" y="217"/>
              </a:cxn>
              <a:cxn ang="0">
                <a:pos x="0" y="0"/>
              </a:cxn>
              <a:cxn ang="0">
                <a:pos x="302" y="0"/>
              </a:cxn>
              <a:cxn ang="0">
                <a:pos x="302" y="136"/>
              </a:cxn>
              <a:cxn ang="0">
                <a:pos x="281" y="118"/>
              </a:cxn>
              <a:cxn ang="0">
                <a:pos x="281" y="22"/>
              </a:cxn>
              <a:cxn ang="0">
                <a:pos x="65" y="76"/>
              </a:cxn>
              <a:cxn ang="0">
                <a:pos x="75" y="66"/>
              </a:cxn>
              <a:cxn ang="0">
                <a:pos x="85" y="76"/>
              </a:cxn>
              <a:cxn ang="0">
                <a:pos x="75" y="86"/>
              </a:cxn>
              <a:cxn ang="0">
                <a:pos x="65" y="76"/>
              </a:cxn>
              <a:cxn ang="0">
                <a:pos x="124" y="170"/>
              </a:cxn>
              <a:cxn ang="0">
                <a:pos x="126" y="173"/>
              </a:cxn>
              <a:cxn ang="0">
                <a:pos x="54" y="173"/>
              </a:cxn>
              <a:cxn ang="0">
                <a:pos x="43" y="150"/>
              </a:cxn>
              <a:cxn ang="0">
                <a:pos x="73" y="124"/>
              </a:cxn>
              <a:cxn ang="0">
                <a:pos x="91" y="130"/>
              </a:cxn>
              <a:cxn ang="0">
                <a:pos x="143" y="90"/>
              </a:cxn>
              <a:cxn ang="0">
                <a:pos x="143" y="87"/>
              </a:cxn>
              <a:cxn ang="0">
                <a:pos x="166" y="64"/>
              </a:cxn>
              <a:cxn ang="0">
                <a:pos x="188" y="80"/>
              </a:cxn>
              <a:cxn ang="0">
                <a:pos x="249" y="50"/>
              </a:cxn>
              <a:cxn ang="0">
                <a:pos x="259" y="49"/>
              </a:cxn>
              <a:cxn ang="0">
                <a:pos x="259" y="112"/>
              </a:cxn>
              <a:cxn ang="0">
                <a:pos x="239" y="140"/>
              </a:cxn>
              <a:cxn ang="0">
                <a:pos x="150" y="120"/>
              </a:cxn>
              <a:cxn ang="0">
                <a:pos x="124" y="170"/>
              </a:cxn>
            </a:cxnLst>
            <a:rect l="0" t="0" r="r" b="b"/>
            <a:pathLst>
              <a:path w="338" h="282">
                <a:moveTo>
                  <a:pt x="296" y="238"/>
                </a:moveTo>
                <a:cubicBezTo>
                  <a:pt x="272" y="252"/>
                  <a:pt x="255" y="266"/>
                  <a:pt x="244" y="276"/>
                </a:cubicBezTo>
                <a:cubicBezTo>
                  <a:pt x="237" y="282"/>
                  <a:pt x="237" y="282"/>
                  <a:pt x="237" y="282"/>
                </a:cubicBezTo>
                <a:cubicBezTo>
                  <a:pt x="231" y="276"/>
                  <a:pt x="231" y="276"/>
                  <a:pt x="231" y="276"/>
                </a:cubicBezTo>
                <a:cubicBezTo>
                  <a:pt x="220" y="266"/>
                  <a:pt x="203" y="252"/>
                  <a:pt x="179" y="238"/>
                </a:cubicBezTo>
                <a:cubicBezTo>
                  <a:pt x="137" y="212"/>
                  <a:pt x="143" y="152"/>
                  <a:pt x="192" y="152"/>
                </a:cubicBezTo>
                <a:cubicBezTo>
                  <a:pt x="218" y="152"/>
                  <a:pt x="231" y="180"/>
                  <a:pt x="237" y="190"/>
                </a:cubicBezTo>
                <a:cubicBezTo>
                  <a:pt x="244" y="180"/>
                  <a:pt x="257" y="152"/>
                  <a:pt x="283" y="152"/>
                </a:cubicBezTo>
                <a:cubicBezTo>
                  <a:pt x="332" y="152"/>
                  <a:pt x="338" y="212"/>
                  <a:pt x="296" y="238"/>
                </a:cubicBezTo>
                <a:close/>
                <a:moveTo>
                  <a:pt x="299" y="217"/>
                </a:moveTo>
                <a:cubicBezTo>
                  <a:pt x="302" y="211"/>
                  <a:pt x="302" y="211"/>
                  <a:pt x="302" y="211"/>
                </a:cubicBezTo>
                <a:cubicBezTo>
                  <a:pt x="302" y="217"/>
                  <a:pt x="302" y="217"/>
                  <a:pt x="302" y="217"/>
                </a:cubicBezTo>
                <a:cubicBezTo>
                  <a:pt x="299" y="217"/>
                  <a:pt x="299" y="217"/>
                  <a:pt x="299" y="217"/>
                </a:cubicBezTo>
                <a:close/>
                <a:moveTo>
                  <a:pt x="281" y="22"/>
                </a:moveTo>
                <a:cubicBezTo>
                  <a:pt x="21" y="22"/>
                  <a:pt x="21" y="22"/>
                  <a:pt x="21" y="22"/>
                </a:cubicBezTo>
                <a:cubicBezTo>
                  <a:pt x="21" y="195"/>
                  <a:pt x="21" y="195"/>
                  <a:pt x="21" y="195"/>
                </a:cubicBezTo>
                <a:cubicBezTo>
                  <a:pt x="120" y="195"/>
                  <a:pt x="120" y="195"/>
                  <a:pt x="120" y="195"/>
                </a:cubicBezTo>
                <a:cubicBezTo>
                  <a:pt x="124" y="203"/>
                  <a:pt x="128" y="210"/>
                  <a:pt x="133" y="217"/>
                </a:cubicBezTo>
                <a:cubicBezTo>
                  <a:pt x="43" y="217"/>
                  <a:pt x="43" y="217"/>
                  <a:pt x="43" y="217"/>
                </a:cubicBezTo>
                <a:cubicBezTo>
                  <a:pt x="21" y="217"/>
                  <a:pt x="21" y="217"/>
                  <a:pt x="21" y="217"/>
                </a:cubicBezTo>
                <a:cubicBezTo>
                  <a:pt x="0" y="217"/>
                  <a:pt x="0" y="217"/>
                  <a:pt x="0" y="217"/>
                </a:cubicBezTo>
                <a:cubicBezTo>
                  <a:pt x="0" y="0"/>
                  <a:pt x="0" y="0"/>
                  <a:pt x="0" y="0"/>
                </a:cubicBezTo>
                <a:cubicBezTo>
                  <a:pt x="302" y="0"/>
                  <a:pt x="302" y="0"/>
                  <a:pt x="302" y="0"/>
                </a:cubicBezTo>
                <a:cubicBezTo>
                  <a:pt x="302" y="136"/>
                  <a:pt x="302" y="136"/>
                  <a:pt x="302" y="136"/>
                </a:cubicBezTo>
                <a:cubicBezTo>
                  <a:pt x="295" y="129"/>
                  <a:pt x="287" y="123"/>
                  <a:pt x="281" y="118"/>
                </a:cubicBezTo>
                <a:cubicBezTo>
                  <a:pt x="281" y="22"/>
                  <a:pt x="281" y="22"/>
                  <a:pt x="281" y="22"/>
                </a:cubicBezTo>
                <a:close/>
                <a:moveTo>
                  <a:pt x="65" y="76"/>
                </a:moveTo>
                <a:cubicBezTo>
                  <a:pt x="65" y="71"/>
                  <a:pt x="70" y="66"/>
                  <a:pt x="75" y="66"/>
                </a:cubicBezTo>
                <a:cubicBezTo>
                  <a:pt x="81" y="66"/>
                  <a:pt x="85" y="71"/>
                  <a:pt x="85" y="76"/>
                </a:cubicBezTo>
                <a:cubicBezTo>
                  <a:pt x="85" y="82"/>
                  <a:pt x="81" y="86"/>
                  <a:pt x="75" y="86"/>
                </a:cubicBezTo>
                <a:cubicBezTo>
                  <a:pt x="70" y="86"/>
                  <a:pt x="65" y="82"/>
                  <a:pt x="65" y="76"/>
                </a:cubicBezTo>
                <a:close/>
                <a:moveTo>
                  <a:pt x="124" y="170"/>
                </a:moveTo>
                <a:cubicBezTo>
                  <a:pt x="126" y="173"/>
                  <a:pt x="126" y="173"/>
                  <a:pt x="126" y="173"/>
                </a:cubicBezTo>
                <a:cubicBezTo>
                  <a:pt x="54" y="173"/>
                  <a:pt x="54" y="173"/>
                  <a:pt x="54" y="173"/>
                </a:cubicBezTo>
                <a:cubicBezTo>
                  <a:pt x="47" y="168"/>
                  <a:pt x="43" y="160"/>
                  <a:pt x="43" y="150"/>
                </a:cubicBezTo>
                <a:cubicBezTo>
                  <a:pt x="43" y="134"/>
                  <a:pt x="56" y="124"/>
                  <a:pt x="73" y="124"/>
                </a:cubicBezTo>
                <a:cubicBezTo>
                  <a:pt x="80" y="124"/>
                  <a:pt x="86" y="126"/>
                  <a:pt x="91" y="130"/>
                </a:cubicBezTo>
                <a:cubicBezTo>
                  <a:pt x="97" y="107"/>
                  <a:pt x="118" y="90"/>
                  <a:pt x="143" y="90"/>
                </a:cubicBezTo>
                <a:cubicBezTo>
                  <a:pt x="143" y="87"/>
                  <a:pt x="143" y="87"/>
                  <a:pt x="143" y="87"/>
                </a:cubicBezTo>
                <a:cubicBezTo>
                  <a:pt x="143" y="74"/>
                  <a:pt x="153" y="64"/>
                  <a:pt x="166" y="64"/>
                </a:cubicBezTo>
                <a:cubicBezTo>
                  <a:pt x="176" y="64"/>
                  <a:pt x="185" y="71"/>
                  <a:pt x="188" y="80"/>
                </a:cubicBezTo>
                <a:cubicBezTo>
                  <a:pt x="203" y="62"/>
                  <a:pt x="223" y="50"/>
                  <a:pt x="249" y="50"/>
                </a:cubicBezTo>
                <a:cubicBezTo>
                  <a:pt x="255" y="50"/>
                  <a:pt x="254" y="48"/>
                  <a:pt x="259" y="49"/>
                </a:cubicBezTo>
                <a:cubicBezTo>
                  <a:pt x="259" y="112"/>
                  <a:pt x="259" y="112"/>
                  <a:pt x="259" y="112"/>
                </a:cubicBezTo>
                <a:cubicBezTo>
                  <a:pt x="249" y="116"/>
                  <a:pt x="239" y="141"/>
                  <a:pt x="239" y="140"/>
                </a:cubicBezTo>
                <a:cubicBezTo>
                  <a:pt x="239" y="129"/>
                  <a:pt x="213" y="121"/>
                  <a:pt x="150" y="120"/>
                </a:cubicBezTo>
                <a:cubicBezTo>
                  <a:pt x="129" y="120"/>
                  <a:pt x="118" y="146"/>
                  <a:pt x="124" y="17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91"/>
          <p:cNvSpPr>
            <a:spLocks noEditPoints="1"/>
          </p:cNvSpPr>
          <p:nvPr/>
        </p:nvSpPr>
        <p:spPr bwMode="auto">
          <a:xfrm>
            <a:off x="3249350" y="1911573"/>
            <a:ext cx="381044" cy="353660"/>
          </a:xfrm>
          <a:custGeom>
            <a:avLst/>
            <a:gdLst/>
            <a:ahLst/>
            <a:cxnLst>
              <a:cxn ang="0">
                <a:pos x="52" y="189"/>
              </a:cxn>
              <a:cxn ang="0">
                <a:pos x="52" y="208"/>
              </a:cxn>
              <a:cxn ang="0">
                <a:pos x="0" y="208"/>
              </a:cxn>
              <a:cxn ang="0">
                <a:pos x="0" y="104"/>
              </a:cxn>
              <a:cxn ang="0">
                <a:pos x="52" y="104"/>
              </a:cxn>
              <a:cxn ang="0">
                <a:pos x="52" y="124"/>
              </a:cxn>
              <a:cxn ang="0">
                <a:pos x="130" y="26"/>
              </a:cxn>
              <a:cxn ang="0">
                <a:pos x="130" y="286"/>
              </a:cxn>
              <a:cxn ang="0">
                <a:pos x="52" y="189"/>
              </a:cxn>
              <a:cxn ang="0">
                <a:pos x="156" y="182"/>
              </a:cxn>
              <a:cxn ang="0">
                <a:pos x="156" y="130"/>
              </a:cxn>
              <a:cxn ang="0">
                <a:pos x="182" y="156"/>
              </a:cxn>
              <a:cxn ang="0">
                <a:pos x="156" y="182"/>
              </a:cxn>
              <a:cxn ang="0">
                <a:pos x="266" y="312"/>
              </a:cxn>
              <a:cxn ang="0">
                <a:pos x="248" y="292"/>
              </a:cxn>
              <a:cxn ang="0">
                <a:pos x="312" y="156"/>
              </a:cxn>
              <a:cxn ang="0">
                <a:pos x="248" y="21"/>
              </a:cxn>
              <a:cxn ang="0">
                <a:pos x="266" y="0"/>
              </a:cxn>
              <a:cxn ang="0">
                <a:pos x="338" y="156"/>
              </a:cxn>
              <a:cxn ang="0">
                <a:pos x="266" y="312"/>
              </a:cxn>
              <a:cxn ang="0">
                <a:pos x="210" y="252"/>
              </a:cxn>
              <a:cxn ang="0">
                <a:pos x="191" y="231"/>
              </a:cxn>
              <a:cxn ang="0">
                <a:pos x="234" y="156"/>
              </a:cxn>
              <a:cxn ang="0">
                <a:pos x="191" y="82"/>
              </a:cxn>
              <a:cxn ang="0">
                <a:pos x="210" y="61"/>
              </a:cxn>
              <a:cxn ang="0">
                <a:pos x="260" y="156"/>
              </a:cxn>
              <a:cxn ang="0">
                <a:pos x="210" y="252"/>
              </a:cxn>
            </a:cxnLst>
            <a:rect l="0" t="0" r="r" b="b"/>
            <a:pathLst>
              <a:path w="338" h="312">
                <a:moveTo>
                  <a:pt x="52" y="189"/>
                </a:moveTo>
                <a:cubicBezTo>
                  <a:pt x="52" y="208"/>
                  <a:pt x="52" y="208"/>
                  <a:pt x="52" y="208"/>
                </a:cubicBezTo>
                <a:cubicBezTo>
                  <a:pt x="0" y="208"/>
                  <a:pt x="0" y="208"/>
                  <a:pt x="0" y="208"/>
                </a:cubicBezTo>
                <a:cubicBezTo>
                  <a:pt x="0" y="104"/>
                  <a:pt x="0" y="104"/>
                  <a:pt x="0" y="104"/>
                </a:cubicBezTo>
                <a:cubicBezTo>
                  <a:pt x="52" y="104"/>
                  <a:pt x="52" y="104"/>
                  <a:pt x="52" y="104"/>
                </a:cubicBezTo>
                <a:cubicBezTo>
                  <a:pt x="52" y="124"/>
                  <a:pt x="52" y="124"/>
                  <a:pt x="52" y="124"/>
                </a:cubicBezTo>
                <a:cubicBezTo>
                  <a:pt x="130" y="26"/>
                  <a:pt x="130" y="26"/>
                  <a:pt x="130" y="26"/>
                </a:cubicBezTo>
                <a:cubicBezTo>
                  <a:pt x="130" y="286"/>
                  <a:pt x="130" y="286"/>
                  <a:pt x="130" y="286"/>
                </a:cubicBezTo>
                <a:cubicBezTo>
                  <a:pt x="52" y="189"/>
                  <a:pt x="52" y="189"/>
                  <a:pt x="52" y="189"/>
                </a:cubicBezTo>
                <a:close/>
                <a:moveTo>
                  <a:pt x="156" y="182"/>
                </a:moveTo>
                <a:cubicBezTo>
                  <a:pt x="156" y="130"/>
                  <a:pt x="156" y="130"/>
                  <a:pt x="156" y="130"/>
                </a:cubicBezTo>
                <a:cubicBezTo>
                  <a:pt x="170" y="130"/>
                  <a:pt x="182" y="142"/>
                  <a:pt x="182" y="156"/>
                </a:cubicBezTo>
                <a:cubicBezTo>
                  <a:pt x="182" y="171"/>
                  <a:pt x="170" y="182"/>
                  <a:pt x="156" y="182"/>
                </a:cubicBezTo>
                <a:close/>
                <a:moveTo>
                  <a:pt x="266" y="312"/>
                </a:moveTo>
                <a:cubicBezTo>
                  <a:pt x="248" y="292"/>
                  <a:pt x="248" y="292"/>
                  <a:pt x="248" y="292"/>
                </a:cubicBezTo>
                <a:cubicBezTo>
                  <a:pt x="287" y="262"/>
                  <a:pt x="312" y="212"/>
                  <a:pt x="312" y="156"/>
                </a:cubicBezTo>
                <a:cubicBezTo>
                  <a:pt x="312" y="101"/>
                  <a:pt x="287" y="51"/>
                  <a:pt x="248" y="21"/>
                </a:cubicBezTo>
                <a:cubicBezTo>
                  <a:pt x="266" y="0"/>
                  <a:pt x="266" y="0"/>
                  <a:pt x="266" y="0"/>
                </a:cubicBezTo>
                <a:cubicBezTo>
                  <a:pt x="310" y="36"/>
                  <a:pt x="338" y="93"/>
                  <a:pt x="338" y="156"/>
                </a:cubicBezTo>
                <a:cubicBezTo>
                  <a:pt x="338" y="220"/>
                  <a:pt x="310" y="277"/>
                  <a:pt x="266" y="312"/>
                </a:cubicBezTo>
                <a:close/>
                <a:moveTo>
                  <a:pt x="210" y="252"/>
                </a:moveTo>
                <a:cubicBezTo>
                  <a:pt x="191" y="231"/>
                  <a:pt x="191" y="231"/>
                  <a:pt x="191" y="231"/>
                </a:cubicBezTo>
                <a:cubicBezTo>
                  <a:pt x="216" y="217"/>
                  <a:pt x="234" y="189"/>
                  <a:pt x="234" y="156"/>
                </a:cubicBezTo>
                <a:cubicBezTo>
                  <a:pt x="234" y="124"/>
                  <a:pt x="216" y="96"/>
                  <a:pt x="191" y="82"/>
                </a:cubicBezTo>
                <a:cubicBezTo>
                  <a:pt x="210" y="61"/>
                  <a:pt x="210" y="61"/>
                  <a:pt x="210" y="61"/>
                </a:cubicBezTo>
                <a:cubicBezTo>
                  <a:pt x="240" y="81"/>
                  <a:pt x="260" y="116"/>
                  <a:pt x="260" y="156"/>
                </a:cubicBezTo>
                <a:cubicBezTo>
                  <a:pt x="260" y="197"/>
                  <a:pt x="240" y="232"/>
                  <a:pt x="210" y="25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87"/>
          <p:cNvSpPr>
            <a:spLocks noEditPoints="1"/>
          </p:cNvSpPr>
          <p:nvPr/>
        </p:nvSpPr>
        <p:spPr bwMode="auto">
          <a:xfrm rot="5400000">
            <a:off x="7771229" y="1934417"/>
            <a:ext cx="327025" cy="307975"/>
          </a:xfrm>
          <a:custGeom>
            <a:avLst/>
            <a:gdLst/>
            <a:ahLst/>
            <a:cxnLst>
              <a:cxn ang="0">
                <a:pos x="376" y="26"/>
              </a:cxn>
              <a:cxn ang="0">
                <a:pos x="350" y="0"/>
              </a:cxn>
              <a:cxn ang="0">
                <a:pos x="65" y="26"/>
              </a:cxn>
              <a:cxn ang="0">
                <a:pos x="38" y="0"/>
              </a:cxn>
              <a:cxn ang="0">
                <a:pos x="38" y="389"/>
              </a:cxn>
              <a:cxn ang="0">
                <a:pos x="65" y="363"/>
              </a:cxn>
              <a:cxn ang="0">
                <a:pos x="350" y="389"/>
              </a:cxn>
              <a:cxn ang="0">
                <a:pos x="376" y="363"/>
              </a:cxn>
              <a:cxn ang="0">
                <a:pos x="415" y="389"/>
              </a:cxn>
              <a:cxn ang="0">
                <a:pos x="65" y="338"/>
              </a:cxn>
              <a:cxn ang="0">
                <a:pos x="38" y="312"/>
              </a:cxn>
              <a:cxn ang="0">
                <a:pos x="65" y="338"/>
              </a:cxn>
              <a:cxn ang="0">
                <a:pos x="26" y="272"/>
              </a:cxn>
              <a:cxn ang="0">
                <a:pos x="78" y="272"/>
              </a:cxn>
              <a:cxn ang="0">
                <a:pos x="38" y="234"/>
              </a:cxn>
              <a:cxn ang="0">
                <a:pos x="65" y="208"/>
              </a:cxn>
              <a:cxn ang="0">
                <a:pos x="65" y="182"/>
              </a:cxn>
              <a:cxn ang="0">
                <a:pos x="38" y="156"/>
              </a:cxn>
              <a:cxn ang="0">
                <a:pos x="65" y="182"/>
              </a:cxn>
              <a:cxn ang="0">
                <a:pos x="26" y="117"/>
              </a:cxn>
              <a:cxn ang="0">
                <a:pos x="78" y="117"/>
              </a:cxn>
              <a:cxn ang="0">
                <a:pos x="38" y="78"/>
              </a:cxn>
              <a:cxn ang="0">
                <a:pos x="65" y="52"/>
              </a:cxn>
              <a:cxn ang="0">
                <a:pos x="311" y="312"/>
              </a:cxn>
              <a:cxn ang="0">
                <a:pos x="104" y="312"/>
              </a:cxn>
              <a:cxn ang="0">
                <a:pos x="285" y="208"/>
              </a:cxn>
              <a:cxn ang="0">
                <a:pos x="311" y="156"/>
              </a:cxn>
              <a:cxn ang="0">
                <a:pos x="104" y="156"/>
              </a:cxn>
              <a:cxn ang="0">
                <a:pos x="285" y="52"/>
              </a:cxn>
              <a:cxn ang="0">
                <a:pos x="376" y="338"/>
              </a:cxn>
              <a:cxn ang="0">
                <a:pos x="350" y="312"/>
              </a:cxn>
              <a:cxn ang="0">
                <a:pos x="376" y="338"/>
              </a:cxn>
              <a:cxn ang="0">
                <a:pos x="337" y="272"/>
              </a:cxn>
              <a:cxn ang="0">
                <a:pos x="389" y="272"/>
              </a:cxn>
              <a:cxn ang="0">
                <a:pos x="350" y="234"/>
              </a:cxn>
              <a:cxn ang="0">
                <a:pos x="376" y="208"/>
              </a:cxn>
              <a:cxn ang="0">
                <a:pos x="376" y="182"/>
              </a:cxn>
              <a:cxn ang="0">
                <a:pos x="350" y="156"/>
              </a:cxn>
              <a:cxn ang="0">
                <a:pos x="376" y="182"/>
              </a:cxn>
              <a:cxn ang="0">
                <a:pos x="337" y="117"/>
              </a:cxn>
              <a:cxn ang="0">
                <a:pos x="389" y="117"/>
              </a:cxn>
              <a:cxn ang="0">
                <a:pos x="350" y="78"/>
              </a:cxn>
              <a:cxn ang="0">
                <a:pos x="376" y="52"/>
              </a:cxn>
            </a:cxnLst>
            <a:rect l="0" t="0" r="r" b="b"/>
            <a:pathLst>
              <a:path w="415" h="389">
                <a:moveTo>
                  <a:pt x="376" y="0"/>
                </a:moveTo>
                <a:cubicBezTo>
                  <a:pt x="384" y="0"/>
                  <a:pt x="389" y="5"/>
                  <a:pt x="389" y="13"/>
                </a:cubicBezTo>
                <a:cubicBezTo>
                  <a:pt x="389" y="20"/>
                  <a:pt x="384" y="26"/>
                  <a:pt x="376" y="26"/>
                </a:cubicBezTo>
                <a:cubicBezTo>
                  <a:pt x="350" y="26"/>
                  <a:pt x="350" y="26"/>
                  <a:pt x="350" y="26"/>
                </a:cubicBezTo>
                <a:cubicBezTo>
                  <a:pt x="343" y="26"/>
                  <a:pt x="337" y="20"/>
                  <a:pt x="337" y="13"/>
                </a:cubicBezTo>
                <a:cubicBezTo>
                  <a:pt x="337" y="5"/>
                  <a:pt x="343" y="0"/>
                  <a:pt x="350" y="0"/>
                </a:cubicBezTo>
                <a:cubicBezTo>
                  <a:pt x="65" y="0"/>
                  <a:pt x="65" y="0"/>
                  <a:pt x="65" y="0"/>
                </a:cubicBezTo>
                <a:cubicBezTo>
                  <a:pt x="72" y="0"/>
                  <a:pt x="78" y="5"/>
                  <a:pt x="78" y="13"/>
                </a:cubicBezTo>
                <a:cubicBezTo>
                  <a:pt x="78" y="20"/>
                  <a:pt x="72" y="26"/>
                  <a:pt x="65" y="26"/>
                </a:cubicBezTo>
                <a:cubicBezTo>
                  <a:pt x="38" y="26"/>
                  <a:pt x="38" y="26"/>
                  <a:pt x="38" y="26"/>
                </a:cubicBezTo>
                <a:cubicBezTo>
                  <a:pt x="31" y="26"/>
                  <a:pt x="26" y="20"/>
                  <a:pt x="26" y="13"/>
                </a:cubicBezTo>
                <a:cubicBezTo>
                  <a:pt x="26" y="5"/>
                  <a:pt x="31" y="0"/>
                  <a:pt x="38" y="0"/>
                </a:cubicBezTo>
                <a:cubicBezTo>
                  <a:pt x="0" y="0"/>
                  <a:pt x="0" y="0"/>
                  <a:pt x="0" y="0"/>
                </a:cubicBezTo>
                <a:cubicBezTo>
                  <a:pt x="0" y="389"/>
                  <a:pt x="0" y="389"/>
                  <a:pt x="0" y="389"/>
                </a:cubicBezTo>
                <a:cubicBezTo>
                  <a:pt x="38" y="389"/>
                  <a:pt x="38" y="389"/>
                  <a:pt x="38" y="389"/>
                </a:cubicBezTo>
                <a:cubicBezTo>
                  <a:pt x="31" y="389"/>
                  <a:pt x="26" y="384"/>
                  <a:pt x="26" y="376"/>
                </a:cubicBezTo>
                <a:cubicBezTo>
                  <a:pt x="26" y="369"/>
                  <a:pt x="31" y="363"/>
                  <a:pt x="38" y="363"/>
                </a:cubicBezTo>
                <a:cubicBezTo>
                  <a:pt x="65" y="363"/>
                  <a:pt x="65" y="363"/>
                  <a:pt x="65" y="363"/>
                </a:cubicBezTo>
                <a:cubicBezTo>
                  <a:pt x="72" y="363"/>
                  <a:pt x="78" y="369"/>
                  <a:pt x="78" y="376"/>
                </a:cubicBezTo>
                <a:cubicBezTo>
                  <a:pt x="78" y="384"/>
                  <a:pt x="72" y="389"/>
                  <a:pt x="65" y="389"/>
                </a:cubicBezTo>
                <a:cubicBezTo>
                  <a:pt x="350" y="389"/>
                  <a:pt x="350" y="389"/>
                  <a:pt x="350" y="389"/>
                </a:cubicBezTo>
                <a:cubicBezTo>
                  <a:pt x="343" y="389"/>
                  <a:pt x="337" y="384"/>
                  <a:pt x="337" y="376"/>
                </a:cubicBezTo>
                <a:cubicBezTo>
                  <a:pt x="337" y="369"/>
                  <a:pt x="343" y="363"/>
                  <a:pt x="350" y="363"/>
                </a:cubicBezTo>
                <a:cubicBezTo>
                  <a:pt x="376" y="363"/>
                  <a:pt x="376" y="363"/>
                  <a:pt x="376" y="363"/>
                </a:cubicBezTo>
                <a:cubicBezTo>
                  <a:pt x="384" y="363"/>
                  <a:pt x="389" y="369"/>
                  <a:pt x="389" y="376"/>
                </a:cubicBezTo>
                <a:cubicBezTo>
                  <a:pt x="389" y="384"/>
                  <a:pt x="384" y="389"/>
                  <a:pt x="376" y="389"/>
                </a:cubicBezTo>
                <a:cubicBezTo>
                  <a:pt x="415" y="389"/>
                  <a:pt x="415" y="389"/>
                  <a:pt x="415" y="389"/>
                </a:cubicBezTo>
                <a:cubicBezTo>
                  <a:pt x="415" y="0"/>
                  <a:pt x="415" y="0"/>
                  <a:pt x="415" y="0"/>
                </a:cubicBezTo>
                <a:cubicBezTo>
                  <a:pt x="376" y="0"/>
                  <a:pt x="376" y="0"/>
                  <a:pt x="376" y="0"/>
                </a:cubicBezTo>
                <a:close/>
                <a:moveTo>
                  <a:pt x="65" y="338"/>
                </a:moveTo>
                <a:cubicBezTo>
                  <a:pt x="38" y="338"/>
                  <a:pt x="38" y="338"/>
                  <a:pt x="38" y="338"/>
                </a:cubicBezTo>
                <a:cubicBezTo>
                  <a:pt x="31" y="338"/>
                  <a:pt x="26" y="332"/>
                  <a:pt x="26" y="324"/>
                </a:cubicBezTo>
                <a:cubicBezTo>
                  <a:pt x="26" y="317"/>
                  <a:pt x="31" y="312"/>
                  <a:pt x="38" y="312"/>
                </a:cubicBezTo>
                <a:cubicBezTo>
                  <a:pt x="65" y="312"/>
                  <a:pt x="65" y="312"/>
                  <a:pt x="65" y="312"/>
                </a:cubicBezTo>
                <a:cubicBezTo>
                  <a:pt x="72" y="312"/>
                  <a:pt x="78" y="317"/>
                  <a:pt x="78" y="324"/>
                </a:cubicBezTo>
                <a:cubicBezTo>
                  <a:pt x="78" y="332"/>
                  <a:pt x="72" y="338"/>
                  <a:pt x="65" y="338"/>
                </a:cubicBezTo>
                <a:close/>
                <a:moveTo>
                  <a:pt x="65" y="285"/>
                </a:moveTo>
                <a:cubicBezTo>
                  <a:pt x="38" y="285"/>
                  <a:pt x="38" y="285"/>
                  <a:pt x="38" y="285"/>
                </a:cubicBezTo>
                <a:cubicBezTo>
                  <a:pt x="31" y="285"/>
                  <a:pt x="26" y="280"/>
                  <a:pt x="26" y="272"/>
                </a:cubicBezTo>
                <a:cubicBezTo>
                  <a:pt x="26" y="265"/>
                  <a:pt x="31" y="259"/>
                  <a:pt x="38" y="259"/>
                </a:cubicBezTo>
                <a:cubicBezTo>
                  <a:pt x="65" y="259"/>
                  <a:pt x="65" y="259"/>
                  <a:pt x="65" y="259"/>
                </a:cubicBezTo>
                <a:cubicBezTo>
                  <a:pt x="72" y="259"/>
                  <a:pt x="78" y="265"/>
                  <a:pt x="78" y="272"/>
                </a:cubicBezTo>
                <a:cubicBezTo>
                  <a:pt x="78" y="280"/>
                  <a:pt x="72" y="285"/>
                  <a:pt x="65" y="285"/>
                </a:cubicBezTo>
                <a:close/>
                <a:moveTo>
                  <a:pt x="65" y="234"/>
                </a:moveTo>
                <a:cubicBezTo>
                  <a:pt x="38" y="234"/>
                  <a:pt x="38" y="234"/>
                  <a:pt x="38" y="234"/>
                </a:cubicBezTo>
                <a:cubicBezTo>
                  <a:pt x="31" y="234"/>
                  <a:pt x="26" y="228"/>
                  <a:pt x="26" y="221"/>
                </a:cubicBezTo>
                <a:cubicBezTo>
                  <a:pt x="26" y="213"/>
                  <a:pt x="31" y="208"/>
                  <a:pt x="38" y="208"/>
                </a:cubicBezTo>
                <a:cubicBezTo>
                  <a:pt x="65" y="208"/>
                  <a:pt x="65" y="208"/>
                  <a:pt x="65" y="208"/>
                </a:cubicBezTo>
                <a:cubicBezTo>
                  <a:pt x="72" y="208"/>
                  <a:pt x="78" y="213"/>
                  <a:pt x="78" y="221"/>
                </a:cubicBezTo>
                <a:cubicBezTo>
                  <a:pt x="78" y="228"/>
                  <a:pt x="72" y="234"/>
                  <a:pt x="65" y="234"/>
                </a:cubicBezTo>
                <a:close/>
                <a:moveTo>
                  <a:pt x="65" y="182"/>
                </a:moveTo>
                <a:cubicBezTo>
                  <a:pt x="38" y="182"/>
                  <a:pt x="38" y="182"/>
                  <a:pt x="38" y="182"/>
                </a:cubicBezTo>
                <a:cubicBezTo>
                  <a:pt x="31" y="182"/>
                  <a:pt x="26" y="176"/>
                  <a:pt x="26" y="169"/>
                </a:cubicBezTo>
                <a:cubicBezTo>
                  <a:pt x="26" y="161"/>
                  <a:pt x="31" y="156"/>
                  <a:pt x="38" y="156"/>
                </a:cubicBezTo>
                <a:cubicBezTo>
                  <a:pt x="65" y="156"/>
                  <a:pt x="65" y="156"/>
                  <a:pt x="65" y="156"/>
                </a:cubicBezTo>
                <a:cubicBezTo>
                  <a:pt x="72" y="156"/>
                  <a:pt x="78" y="161"/>
                  <a:pt x="78" y="169"/>
                </a:cubicBezTo>
                <a:cubicBezTo>
                  <a:pt x="78" y="176"/>
                  <a:pt x="72" y="182"/>
                  <a:pt x="65" y="182"/>
                </a:cubicBezTo>
                <a:close/>
                <a:moveTo>
                  <a:pt x="65" y="130"/>
                </a:moveTo>
                <a:cubicBezTo>
                  <a:pt x="38" y="130"/>
                  <a:pt x="38" y="130"/>
                  <a:pt x="38" y="130"/>
                </a:cubicBezTo>
                <a:cubicBezTo>
                  <a:pt x="31" y="130"/>
                  <a:pt x="26" y="124"/>
                  <a:pt x="26" y="117"/>
                </a:cubicBezTo>
                <a:cubicBezTo>
                  <a:pt x="26" y="109"/>
                  <a:pt x="31" y="103"/>
                  <a:pt x="38" y="103"/>
                </a:cubicBezTo>
                <a:cubicBezTo>
                  <a:pt x="65" y="103"/>
                  <a:pt x="65" y="103"/>
                  <a:pt x="65" y="103"/>
                </a:cubicBezTo>
                <a:cubicBezTo>
                  <a:pt x="72" y="103"/>
                  <a:pt x="78" y="109"/>
                  <a:pt x="78" y="117"/>
                </a:cubicBezTo>
                <a:cubicBezTo>
                  <a:pt x="78" y="124"/>
                  <a:pt x="72" y="130"/>
                  <a:pt x="65" y="130"/>
                </a:cubicBezTo>
                <a:close/>
                <a:moveTo>
                  <a:pt x="65" y="78"/>
                </a:moveTo>
                <a:cubicBezTo>
                  <a:pt x="38" y="78"/>
                  <a:pt x="38" y="78"/>
                  <a:pt x="38" y="78"/>
                </a:cubicBezTo>
                <a:cubicBezTo>
                  <a:pt x="31" y="78"/>
                  <a:pt x="26" y="72"/>
                  <a:pt x="26" y="65"/>
                </a:cubicBezTo>
                <a:cubicBezTo>
                  <a:pt x="26" y="57"/>
                  <a:pt x="31" y="52"/>
                  <a:pt x="38" y="52"/>
                </a:cubicBezTo>
                <a:cubicBezTo>
                  <a:pt x="65" y="52"/>
                  <a:pt x="65" y="52"/>
                  <a:pt x="65" y="52"/>
                </a:cubicBezTo>
                <a:cubicBezTo>
                  <a:pt x="72" y="52"/>
                  <a:pt x="78" y="57"/>
                  <a:pt x="78" y="65"/>
                </a:cubicBezTo>
                <a:cubicBezTo>
                  <a:pt x="78" y="72"/>
                  <a:pt x="72" y="78"/>
                  <a:pt x="65" y="78"/>
                </a:cubicBezTo>
                <a:close/>
                <a:moveTo>
                  <a:pt x="311" y="312"/>
                </a:moveTo>
                <a:cubicBezTo>
                  <a:pt x="311" y="326"/>
                  <a:pt x="300" y="338"/>
                  <a:pt x="285" y="338"/>
                </a:cubicBezTo>
                <a:cubicBezTo>
                  <a:pt x="129" y="338"/>
                  <a:pt x="129" y="338"/>
                  <a:pt x="129" y="338"/>
                </a:cubicBezTo>
                <a:cubicBezTo>
                  <a:pt x="115" y="338"/>
                  <a:pt x="104" y="326"/>
                  <a:pt x="104" y="312"/>
                </a:cubicBezTo>
                <a:cubicBezTo>
                  <a:pt x="104" y="234"/>
                  <a:pt x="104" y="234"/>
                  <a:pt x="104" y="234"/>
                </a:cubicBezTo>
                <a:cubicBezTo>
                  <a:pt x="104" y="219"/>
                  <a:pt x="115" y="208"/>
                  <a:pt x="129" y="208"/>
                </a:cubicBezTo>
                <a:cubicBezTo>
                  <a:pt x="285" y="208"/>
                  <a:pt x="285" y="208"/>
                  <a:pt x="285" y="208"/>
                </a:cubicBezTo>
                <a:cubicBezTo>
                  <a:pt x="300" y="208"/>
                  <a:pt x="311" y="219"/>
                  <a:pt x="311" y="234"/>
                </a:cubicBezTo>
                <a:cubicBezTo>
                  <a:pt x="311" y="312"/>
                  <a:pt x="311" y="312"/>
                  <a:pt x="311" y="312"/>
                </a:cubicBezTo>
                <a:close/>
                <a:moveTo>
                  <a:pt x="311" y="156"/>
                </a:moveTo>
                <a:cubicBezTo>
                  <a:pt x="311" y="170"/>
                  <a:pt x="300" y="182"/>
                  <a:pt x="285" y="182"/>
                </a:cubicBezTo>
                <a:cubicBezTo>
                  <a:pt x="129" y="182"/>
                  <a:pt x="129" y="182"/>
                  <a:pt x="129" y="182"/>
                </a:cubicBezTo>
                <a:cubicBezTo>
                  <a:pt x="115" y="182"/>
                  <a:pt x="104" y="170"/>
                  <a:pt x="104" y="156"/>
                </a:cubicBezTo>
                <a:cubicBezTo>
                  <a:pt x="104" y="78"/>
                  <a:pt x="104" y="78"/>
                  <a:pt x="104" y="78"/>
                </a:cubicBezTo>
                <a:cubicBezTo>
                  <a:pt x="104" y="63"/>
                  <a:pt x="115" y="52"/>
                  <a:pt x="129" y="52"/>
                </a:cubicBezTo>
                <a:cubicBezTo>
                  <a:pt x="285" y="52"/>
                  <a:pt x="285" y="52"/>
                  <a:pt x="285" y="52"/>
                </a:cubicBezTo>
                <a:cubicBezTo>
                  <a:pt x="300" y="52"/>
                  <a:pt x="311" y="63"/>
                  <a:pt x="311" y="78"/>
                </a:cubicBezTo>
                <a:cubicBezTo>
                  <a:pt x="311" y="156"/>
                  <a:pt x="311" y="156"/>
                  <a:pt x="311" y="156"/>
                </a:cubicBezTo>
                <a:close/>
                <a:moveTo>
                  <a:pt x="376" y="338"/>
                </a:moveTo>
                <a:cubicBezTo>
                  <a:pt x="350" y="338"/>
                  <a:pt x="350" y="338"/>
                  <a:pt x="350" y="338"/>
                </a:cubicBezTo>
                <a:cubicBezTo>
                  <a:pt x="343" y="338"/>
                  <a:pt x="337" y="332"/>
                  <a:pt x="337" y="324"/>
                </a:cubicBezTo>
                <a:cubicBezTo>
                  <a:pt x="337" y="317"/>
                  <a:pt x="343" y="312"/>
                  <a:pt x="350" y="312"/>
                </a:cubicBezTo>
                <a:cubicBezTo>
                  <a:pt x="376" y="312"/>
                  <a:pt x="376" y="312"/>
                  <a:pt x="376" y="312"/>
                </a:cubicBezTo>
                <a:cubicBezTo>
                  <a:pt x="384" y="312"/>
                  <a:pt x="389" y="317"/>
                  <a:pt x="389" y="324"/>
                </a:cubicBezTo>
                <a:cubicBezTo>
                  <a:pt x="389" y="332"/>
                  <a:pt x="384" y="338"/>
                  <a:pt x="376" y="338"/>
                </a:cubicBezTo>
                <a:close/>
                <a:moveTo>
                  <a:pt x="376" y="285"/>
                </a:moveTo>
                <a:cubicBezTo>
                  <a:pt x="350" y="285"/>
                  <a:pt x="350" y="285"/>
                  <a:pt x="350" y="285"/>
                </a:cubicBezTo>
                <a:cubicBezTo>
                  <a:pt x="343" y="285"/>
                  <a:pt x="337" y="280"/>
                  <a:pt x="337" y="272"/>
                </a:cubicBezTo>
                <a:cubicBezTo>
                  <a:pt x="337" y="265"/>
                  <a:pt x="343" y="259"/>
                  <a:pt x="350" y="259"/>
                </a:cubicBezTo>
                <a:cubicBezTo>
                  <a:pt x="376" y="259"/>
                  <a:pt x="376" y="259"/>
                  <a:pt x="376" y="259"/>
                </a:cubicBezTo>
                <a:cubicBezTo>
                  <a:pt x="384" y="259"/>
                  <a:pt x="389" y="265"/>
                  <a:pt x="389" y="272"/>
                </a:cubicBezTo>
                <a:cubicBezTo>
                  <a:pt x="389" y="280"/>
                  <a:pt x="384" y="285"/>
                  <a:pt x="376" y="285"/>
                </a:cubicBezTo>
                <a:close/>
                <a:moveTo>
                  <a:pt x="376" y="234"/>
                </a:moveTo>
                <a:cubicBezTo>
                  <a:pt x="350" y="234"/>
                  <a:pt x="350" y="234"/>
                  <a:pt x="350" y="234"/>
                </a:cubicBezTo>
                <a:cubicBezTo>
                  <a:pt x="343" y="234"/>
                  <a:pt x="337" y="228"/>
                  <a:pt x="337" y="221"/>
                </a:cubicBezTo>
                <a:cubicBezTo>
                  <a:pt x="337" y="213"/>
                  <a:pt x="343" y="208"/>
                  <a:pt x="350" y="208"/>
                </a:cubicBezTo>
                <a:cubicBezTo>
                  <a:pt x="376" y="208"/>
                  <a:pt x="376" y="208"/>
                  <a:pt x="376" y="208"/>
                </a:cubicBezTo>
                <a:cubicBezTo>
                  <a:pt x="384" y="208"/>
                  <a:pt x="389" y="213"/>
                  <a:pt x="389" y="221"/>
                </a:cubicBezTo>
                <a:cubicBezTo>
                  <a:pt x="389" y="228"/>
                  <a:pt x="384" y="234"/>
                  <a:pt x="376" y="234"/>
                </a:cubicBezTo>
                <a:close/>
                <a:moveTo>
                  <a:pt x="376" y="182"/>
                </a:moveTo>
                <a:cubicBezTo>
                  <a:pt x="350" y="182"/>
                  <a:pt x="350" y="182"/>
                  <a:pt x="350" y="182"/>
                </a:cubicBezTo>
                <a:cubicBezTo>
                  <a:pt x="343" y="182"/>
                  <a:pt x="337" y="176"/>
                  <a:pt x="337" y="169"/>
                </a:cubicBezTo>
                <a:cubicBezTo>
                  <a:pt x="337" y="161"/>
                  <a:pt x="343" y="156"/>
                  <a:pt x="350" y="156"/>
                </a:cubicBezTo>
                <a:cubicBezTo>
                  <a:pt x="376" y="156"/>
                  <a:pt x="376" y="156"/>
                  <a:pt x="376" y="156"/>
                </a:cubicBezTo>
                <a:cubicBezTo>
                  <a:pt x="384" y="156"/>
                  <a:pt x="389" y="161"/>
                  <a:pt x="389" y="169"/>
                </a:cubicBezTo>
                <a:cubicBezTo>
                  <a:pt x="389" y="176"/>
                  <a:pt x="384" y="182"/>
                  <a:pt x="376" y="182"/>
                </a:cubicBezTo>
                <a:close/>
                <a:moveTo>
                  <a:pt x="376" y="130"/>
                </a:moveTo>
                <a:cubicBezTo>
                  <a:pt x="350" y="130"/>
                  <a:pt x="350" y="130"/>
                  <a:pt x="350" y="130"/>
                </a:cubicBezTo>
                <a:cubicBezTo>
                  <a:pt x="343" y="130"/>
                  <a:pt x="337" y="124"/>
                  <a:pt x="337" y="117"/>
                </a:cubicBezTo>
                <a:cubicBezTo>
                  <a:pt x="337" y="109"/>
                  <a:pt x="343" y="103"/>
                  <a:pt x="350" y="103"/>
                </a:cubicBezTo>
                <a:cubicBezTo>
                  <a:pt x="376" y="103"/>
                  <a:pt x="376" y="103"/>
                  <a:pt x="376" y="103"/>
                </a:cubicBezTo>
                <a:cubicBezTo>
                  <a:pt x="384" y="103"/>
                  <a:pt x="389" y="109"/>
                  <a:pt x="389" y="117"/>
                </a:cubicBezTo>
                <a:cubicBezTo>
                  <a:pt x="389" y="124"/>
                  <a:pt x="384" y="130"/>
                  <a:pt x="376" y="130"/>
                </a:cubicBezTo>
                <a:close/>
                <a:moveTo>
                  <a:pt x="376" y="78"/>
                </a:moveTo>
                <a:cubicBezTo>
                  <a:pt x="350" y="78"/>
                  <a:pt x="350" y="78"/>
                  <a:pt x="350" y="78"/>
                </a:cubicBezTo>
                <a:cubicBezTo>
                  <a:pt x="343" y="78"/>
                  <a:pt x="337" y="72"/>
                  <a:pt x="337" y="65"/>
                </a:cubicBezTo>
                <a:cubicBezTo>
                  <a:pt x="337" y="57"/>
                  <a:pt x="343" y="52"/>
                  <a:pt x="350" y="52"/>
                </a:cubicBezTo>
                <a:cubicBezTo>
                  <a:pt x="376" y="52"/>
                  <a:pt x="376" y="52"/>
                  <a:pt x="376" y="52"/>
                </a:cubicBezTo>
                <a:cubicBezTo>
                  <a:pt x="384" y="52"/>
                  <a:pt x="389" y="57"/>
                  <a:pt x="389" y="65"/>
                </a:cubicBezTo>
                <a:cubicBezTo>
                  <a:pt x="389" y="72"/>
                  <a:pt x="384" y="78"/>
                  <a:pt x="376" y="7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99"/>
          <p:cNvSpPr>
            <a:spLocks noEditPoints="1"/>
          </p:cNvSpPr>
          <p:nvPr/>
        </p:nvSpPr>
        <p:spPr bwMode="auto">
          <a:xfrm>
            <a:off x="1095270" y="1878966"/>
            <a:ext cx="281000" cy="418874"/>
          </a:xfrm>
          <a:custGeom>
            <a:avLst/>
            <a:gdLst/>
            <a:ahLst/>
            <a:cxnLst>
              <a:cxn ang="0">
                <a:pos x="13" y="22"/>
              </a:cxn>
              <a:cxn ang="0">
                <a:pos x="29" y="11"/>
              </a:cxn>
              <a:cxn ang="0">
                <a:pos x="64" y="11"/>
              </a:cxn>
              <a:cxn ang="0">
                <a:pos x="99" y="11"/>
              </a:cxn>
              <a:cxn ang="0">
                <a:pos x="115" y="22"/>
              </a:cxn>
              <a:cxn ang="0">
                <a:pos x="103" y="138"/>
              </a:cxn>
              <a:cxn ang="0">
                <a:pos x="83" y="138"/>
              </a:cxn>
              <a:cxn ang="0">
                <a:pos x="45" y="138"/>
              </a:cxn>
              <a:cxn ang="0">
                <a:pos x="24" y="138"/>
              </a:cxn>
              <a:cxn ang="0">
                <a:pos x="13" y="79"/>
              </a:cxn>
              <a:cxn ang="0">
                <a:pos x="0" y="174"/>
              </a:cxn>
              <a:cxn ang="0">
                <a:pos x="29" y="189"/>
              </a:cxn>
              <a:cxn ang="0">
                <a:pos x="64" y="189"/>
              </a:cxn>
              <a:cxn ang="0">
                <a:pos x="99" y="189"/>
              </a:cxn>
              <a:cxn ang="0">
                <a:pos x="127" y="174"/>
              </a:cxn>
              <a:cxn ang="0">
                <a:pos x="112" y="0"/>
              </a:cxn>
              <a:cxn ang="0">
                <a:pos x="83" y="0"/>
              </a:cxn>
              <a:cxn ang="0">
                <a:pos x="45" y="0"/>
              </a:cxn>
              <a:cxn ang="0">
                <a:pos x="15" y="0"/>
              </a:cxn>
              <a:cxn ang="0">
                <a:pos x="0" y="47"/>
              </a:cxn>
              <a:cxn ang="0">
                <a:pos x="34" y="166"/>
              </a:cxn>
              <a:cxn ang="0">
                <a:pos x="23" y="166"/>
              </a:cxn>
              <a:cxn ang="0">
                <a:pos x="34" y="166"/>
              </a:cxn>
              <a:cxn ang="0">
                <a:pos x="45" y="171"/>
              </a:cxn>
              <a:cxn ang="0">
                <a:pos x="39" y="166"/>
              </a:cxn>
              <a:cxn ang="0">
                <a:pos x="45" y="160"/>
              </a:cxn>
              <a:cxn ang="0">
                <a:pos x="73" y="166"/>
              </a:cxn>
              <a:cxn ang="0">
                <a:pos x="54" y="166"/>
              </a:cxn>
              <a:cxn ang="0">
                <a:pos x="73" y="166"/>
              </a:cxn>
              <a:cxn ang="0">
                <a:pos x="83" y="171"/>
              </a:cxn>
              <a:cxn ang="0">
                <a:pos x="83" y="160"/>
              </a:cxn>
              <a:cxn ang="0">
                <a:pos x="104" y="166"/>
              </a:cxn>
              <a:cxn ang="0">
                <a:pos x="93" y="166"/>
              </a:cxn>
              <a:cxn ang="0">
                <a:pos x="104" y="166"/>
              </a:cxn>
            </a:cxnLst>
            <a:rect l="0" t="0" r="r" b="b"/>
            <a:pathLst>
              <a:path w="127" h="189">
                <a:moveTo>
                  <a:pt x="13" y="61"/>
                </a:moveTo>
                <a:cubicBezTo>
                  <a:pt x="13" y="22"/>
                  <a:pt x="13" y="22"/>
                  <a:pt x="13" y="22"/>
                </a:cubicBezTo>
                <a:cubicBezTo>
                  <a:pt x="13" y="16"/>
                  <a:pt x="18" y="11"/>
                  <a:pt x="24" y="11"/>
                </a:cubicBezTo>
                <a:cubicBezTo>
                  <a:pt x="29" y="11"/>
                  <a:pt x="29" y="11"/>
                  <a:pt x="29" y="11"/>
                </a:cubicBezTo>
                <a:cubicBezTo>
                  <a:pt x="45" y="11"/>
                  <a:pt x="45" y="11"/>
                  <a:pt x="45" y="11"/>
                </a:cubicBezTo>
                <a:cubicBezTo>
                  <a:pt x="64" y="11"/>
                  <a:pt x="64" y="11"/>
                  <a:pt x="64" y="11"/>
                </a:cubicBezTo>
                <a:cubicBezTo>
                  <a:pt x="83" y="11"/>
                  <a:pt x="83" y="11"/>
                  <a:pt x="83" y="11"/>
                </a:cubicBezTo>
                <a:cubicBezTo>
                  <a:pt x="99" y="11"/>
                  <a:pt x="99" y="11"/>
                  <a:pt x="99" y="11"/>
                </a:cubicBezTo>
                <a:cubicBezTo>
                  <a:pt x="103" y="11"/>
                  <a:pt x="103" y="11"/>
                  <a:pt x="103" y="11"/>
                </a:cubicBezTo>
                <a:cubicBezTo>
                  <a:pt x="109" y="11"/>
                  <a:pt x="115" y="16"/>
                  <a:pt x="115" y="22"/>
                </a:cubicBezTo>
                <a:cubicBezTo>
                  <a:pt x="115" y="126"/>
                  <a:pt x="115" y="126"/>
                  <a:pt x="115" y="126"/>
                </a:cubicBezTo>
                <a:cubicBezTo>
                  <a:pt x="115" y="133"/>
                  <a:pt x="109" y="138"/>
                  <a:pt x="103" y="138"/>
                </a:cubicBezTo>
                <a:cubicBezTo>
                  <a:pt x="99" y="138"/>
                  <a:pt x="99" y="138"/>
                  <a:pt x="99" y="138"/>
                </a:cubicBezTo>
                <a:cubicBezTo>
                  <a:pt x="83" y="138"/>
                  <a:pt x="83" y="138"/>
                  <a:pt x="83" y="138"/>
                </a:cubicBezTo>
                <a:cubicBezTo>
                  <a:pt x="64" y="138"/>
                  <a:pt x="64" y="138"/>
                  <a:pt x="64" y="138"/>
                </a:cubicBezTo>
                <a:cubicBezTo>
                  <a:pt x="45" y="138"/>
                  <a:pt x="45" y="138"/>
                  <a:pt x="45" y="138"/>
                </a:cubicBezTo>
                <a:cubicBezTo>
                  <a:pt x="29" y="138"/>
                  <a:pt x="29" y="138"/>
                  <a:pt x="29" y="138"/>
                </a:cubicBezTo>
                <a:cubicBezTo>
                  <a:pt x="24" y="138"/>
                  <a:pt x="24" y="138"/>
                  <a:pt x="24" y="138"/>
                </a:cubicBezTo>
                <a:cubicBezTo>
                  <a:pt x="18" y="138"/>
                  <a:pt x="13" y="133"/>
                  <a:pt x="13" y="126"/>
                </a:cubicBezTo>
                <a:cubicBezTo>
                  <a:pt x="13" y="79"/>
                  <a:pt x="13" y="79"/>
                  <a:pt x="13" y="79"/>
                </a:cubicBezTo>
                <a:cubicBezTo>
                  <a:pt x="0" y="67"/>
                  <a:pt x="0" y="67"/>
                  <a:pt x="0" y="67"/>
                </a:cubicBezTo>
                <a:cubicBezTo>
                  <a:pt x="0" y="174"/>
                  <a:pt x="0" y="174"/>
                  <a:pt x="0" y="174"/>
                </a:cubicBezTo>
                <a:cubicBezTo>
                  <a:pt x="0" y="182"/>
                  <a:pt x="7" y="189"/>
                  <a:pt x="15" y="189"/>
                </a:cubicBezTo>
                <a:cubicBezTo>
                  <a:pt x="29" y="189"/>
                  <a:pt x="29" y="189"/>
                  <a:pt x="29" y="189"/>
                </a:cubicBezTo>
                <a:cubicBezTo>
                  <a:pt x="45" y="189"/>
                  <a:pt x="45" y="189"/>
                  <a:pt x="45" y="189"/>
                </a:cubicBezTo>
                <a:cubicBezTo>
                  <a:pt x="64" y="189"/>
                  <a:pt x="64" y="189"/>
                  <a:pt x="64" y="189"/>
                </a:cubicBezTo>
                <a:cubicBezTo>
                  <a:pt x="83" y="189"/>
                  <a:pt x="83" y="189"/>
                  <a:pt x="83" y="189"/>
                </a:cubicBezTo>
                <a:cubicBezTo>
                  <a:pt x="99" y="189"/>
                  <a:pt x="99" y="189"/>
                  <a:pt x="99" y="189"/>
                </a:cubicBezTo>
                <a:cubicBezTo>
                  <a:pt x="112" y="189"/>
                  <a:pt x="112" y="189"/>
                  <a:pt x="112" y="189"/>
                </a:cubicBezTo>
                <a:cubicBezTo>
                  <a:pt x="121" y="189"/>
                  <a:pt x="127" y="182"/>
                  <a:pt x="127" y="174"/>
                </a:cubicBezTo>
                <a:cubicBezTo>
                  <a:pt x="127" y="15"/>
                  <a:pt x="127" y="15"/>
                  <a:pt x="127" y="15"/>
                </a:cubicBezTo>
                <a:cubicBezTo>
                  <a:pt x="127" y="7"/>
                  <a:pt x="121" y="0"/>
                  <a:pt x="112" y="0"/>
                </a:cubicBezTo>
                <a:cubicBezTo>
                  <a:pt x="99" y="0"/>
                  <a:pt x="99" y="0"/>
                  <a:pt x="99" y="0"/>
                </a:cubicBezTo>
                <a:cubicBezTo>
                  <a:pt x="83" y="0"/>
                  <a:pt x="83" y="0"/>
                  <a:pt x="83" y="0"/>
                </a:cubicBezTo>
                <a:cubicBezTo>
                  <a:pt x="64" y="0"/>
                  <a:pt x="64" y="0"/>
                  <a:pt x="64" y="0"/>
                </a:cubicBezTo>
                <a:cubicBezTo>
                  <a:pt x="45" y="0"/>
                  <a:pt x="45" y="0"/>
                  <a:pt x="45" y="0"/>
                </a:cubicBezTo>
                <a:cubicBezTo>
                  <a:pt x="29" y="0"/>
                  <a:pt x="29" y="0"/>
                  <a:pt x="29" y="0"/>
                </a:cubicBezTo>
                <a:cubicBezTo>
                  <a:pt x="15" y="0"/>
                  <a:pt x="15" y="0"/>
                  <a:pt x="15" y="0"/>
                </a:cubicBezTo>
                <a:cubicBezTo>
                  <a:pt x="7" y="0"/>
                  <a:pt x="0" y="7"/>
                  <a:pt x="0" y="15"/>
                </a:cubicBezTo>
                <a:cubicBezTo>
                  <a:pt x="0" y="47"/>
                  <a:pt x="0" y="47"/>
                  <a:pt x="0" y="47"/>
                </a:cubicBezTo>
                <a:cubicBezTo>
                  <a:pt x="5" y="52"/>
                  <a:pt x="9" y="57"/>
                  <a:pt x="13" y="61"/>
                </a:cubicBezTo>
                <a:close/>
                <a:moveTo>
                  <a:pt x="34" y="166"/>
                </a:moveTo>
                <a:cubicBezTo>
                  <a:pt x="34" y="169"/>
                  <a:pt x="32" y="171"/>
                  <a:pt x="29" y="171"/>
                </a:cubicBezTo>
                <a:cubicBezTo>
                  <a:pt x="26" y="171"/>
                  <a:pt x="23" y="169"/>
                  <a:pt x="23" y="166"/>
                </a:cubicBezTo>
                <a:cubicBezTo>
                  <a:pt x="23" y="163"/>
                  <a:pt x="26" y="160"/>
                  <a:pt x="29" y="160"/>
                </a:cubicBezTo>
                <a:cubicBezTo>
                  <a:pt x="32" y="160"/>
                  <a:pt x="34" y="163"/>
                  <a:pt x="34" y="166"/>
                </a:cubicBezTo>
                <a:close/>
                <a:moveTo>
                  <a:pt x="50" y="166"/>
                </a:moveTo>
                <a:cubicBezTo>
                  <a:pt x="50" y="169"/>
                  <a:pt x="48" y="171"/>
                  <a:pt x="45" y="171"/>
                </a:cubicBezTo>
                <a:cubicBezTo>
                  <a:pt x="45" y="171"/>
                  <a:pt x="45" y="171"/>
                  <a:pt x="45" y="171"/>
                </a:cubicBezTo>
                <a:cubicBezTo>
                  <a:pt x="42" y="171"/>
                  <a:pt x="39" y="169"/>
                  <a:pt x="39" y="166"/>
                </a:cubicBezTo>
                <a:cubicBezTo>
                  <a:pt x="39" y="163"/>
                  <a:pt x="42" y="160"/>
                  <a:pt x="45" y="160"/>
                </a:cubicBezTo>
                <a:cubicBezTo>
                  <a:pt x="45" y="160"/>
                  <a:pt x="45" y="160"/>
                  <a:pt x="45" y="160"/>
                </a:cubicBezTo>
                <a:cubicBezTo>
                  <a:pt x="48" y="160"/>
                  <a:pt x="50" y="163"/>
                  <a:pt x="50" y="166"/>
                </a:cubicBezTo>
                <a:close/>
                <a:moveTo>
                  <a:pt x="73" y="166"/>
                </a:moveTo>
                <a:cubicBezTo>
                  <a:pt x="73" y="171"/>
                  <a:pt x="69" y="175"/>
                  <a:pt x="64" y="175"/>
                </a:cubicBezTo>
                <a:cubicBezTo>
                  <a:pt x="58" y="175"/>
                  <a:pt x="54" y="171"/>
                  <a:pt x="54" y="166"/>
                </a:cubicBezTo>
                <a:cubicBezTo>
                  <a:pt x="54" y="161"/>
                  <a:pt x="58" y="156"/>
                  <a:pt x="64" y="156"/>
                </a:cubicBezTo>
                <a:cubicBezTo>
                  <a:pt x="69" y="156"/>
                  <a:pt x="73" y="161"/>
                  <a:pt x="73" y="166"/>
                </a:cubicBezTo>
                <a:close/>
                <a:moveTo>
                  <a:pt x="88" y="166"/>
                </a:moveTo>
                <a:cubicBezTo>
                  <a:pt x="88" y="169"/>
                  <a:pt x="86" y="171"/>
                  <a:pt x="83" y="171"/>
                </a:cubicBezTo>
                <a:cubicBezTo>
                  <a:pt x="80" y="171"/>
                  <a:pt x="77" y="169"/>
                  <a:pt x="77" y="166"/>
                </a:cubicBezTo>
                <a:cubicBezTo>
                  <a:pt x="77" y="163"/>
                  <a:pt x="80" y="160"/>
                  <a:pt x="83" y="160"/>
                </a:cubicBezTo>
                <a:cubicBezTo>
                  <a:pt x="86" y="160"/>
                  <a:pt x="88" y="163"/>
                  <a:pt x="88" y="166"/>
                </a:cubicBezTo>
                <a:close/>
                <a:moveTo>
                  <a:pt x="104" y="166"/>
                </a:moveTo>
                <a:cubicBezTo>
                  <a:pt x="104" y="169"/>
                  <a:pt x="102" y="171"/>
                  <a:pt x="99" y="171"/>
                </a:cubicBezTo>
                <a:cubicBezTo>
                  <a:pt x="96" y="171"/>
                  <a:pt x="93" y="169"/>
                  <a:pt x="93" y="166"/>
                </a:cubicBezTo>
                <a:cubicBezTo>
                  <a:pt x="93" y="163"/>
                  <a:pt x="96" y="160"/>
                  <a:pt x="99" y="160"/>
                </a:cubicBezTo>
                <a:cubicBezTo>
                  <a:pt x="102" y="160"/>
                  <a:pt x="104" y="163"/>
                  <a:pt x="104" y="16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300"/>
          <p:cNvSpPr>
            <a:spLocks/>
          </p:cNvSpPr>
          <p:nvPr/>
        </p:nvSpPr>
        <p:spPr bwMode="auto">
          <a:xfrm>
            <a:off x="1008606" y="1918359"/>
            <a:ext cx="223225" cy="227164"/>
          </a:xfrm>
          <a:custGeom>
            <a:avLst/>
            <a:gdLst/>
            <a:ahLst/>
            <a:cxnLst>
              <a:cxn ang="0">
                <a:pos x="2" y="2"/>
              </a:cxn>
              <a:cxn ang="0">
                <a:pos x="2" y="2"/>
              </a:cxn>
              <a:cxn ang="0">
                <a:pos x="2" y="2"/>
              </a:cxn>
              <a:cxn ang="0">
                <a:pos x="2" y="2"/>
              </a:cxn>
              <a:cxn ang="0">
                <a:pos x="7" y="0"/>
              </a:cxn>
              <a:cxn ang="0">
                <a:pos x="12" y="2"/>
              </a:cxn>
              <a:cxn ang="0">
                <a:pos x="12" y="2"/>
              </a:cxn>
              <a:cxn ang="0">
                <a:pos x="59" y="55"/>
              </a:cxn>
              <a:cxn ang="0">
                <a:pos x="101" y="102"/>
              </a:cxn>
              <a:cxn ang="0">
                <a:pos x="52" y="57"/>
              </a:cxn>
              <a:cxn ang="0">
                <a:pos x="2" y="12"/>
              </a:cxn>
              <a:cxn ang="0">
                <a:pos x="2" y="12"/>
              </a:cxn>
              <a:cxn ang="0">
                <a:pos x="2" y="12"/>
              </a:cxn>
              <a:cxn ang="0">
                <a:pos x="0" y="7"/>
              </a:cxn>
              <a:cxn ang="0">
                <a:pos x="2" y="2"/>
              </a:cxn>
            </a:cxnLst>
            <a:rect l="0" t="0" r="r" b="b"/>
            <a:pathLst>
              <a:path w="101" h="102">
                <a:moveTo>
                  <a:pt x="2" y="2"/>
                </a:moveTo>
                <a:cubicBezTo>
                  <a:pt x="2" y="2"/>
                  <a:pt x="2" y="2"/>
                  <a:pt x="2" y="2"/>
                </a:cubicBezTo>
                <a:cubicBezTo>
                  <a:pt x="2" y="2"/>
                  <a:pt x="2" y="2"/>
                  <a:pt x="2" y="2"/>
                </a:cubicBezTo>
                <a:cubicBezTo>
                  <a:pt x="2" y="2"/>
                  <a:pt x="2" y="2"/>
                  <a:pt x="2" y="2"/>
                </a:cubicBezTo>
                <a:cubicBezTo>
                  <a:pt x="4" y="0"/>
                  <a:pt x="5" y="0"/>
                  <a:pt x="7" y="0"/>
                </a:cubicBezTo>
                <a:cubicBezTo>
                  <a:pt x="9" y="0"/>
                  <a:pt x="11" y="0"/>
                  <a:pt x="12" y="2"/>
                </a:cubicBezTo>
                <a:cubicBezTo>
                  <a:pt x="12" y="2"/>
                  <a:pt x="12" y="2"/>
                  <a:pt x="12" y="2"/>
                </a:cubicBezTo>
                <a:cubicBezTo>
                  <a:pt x="31" y="23"/>
                  <a:pt x="47" y="41"/>
                  <a:pt x="59" y="55"/>
                </a:cubicBezTo>
                <a:cubicBezTo>
                  <a:pt x="87" y="86"/>
                  <a:pt x="101" y="102"/>
                  <a:pt x="101" y="102"/>
                </a:cubicBezTo>
                <a:cubicBezTo>
                  <a:pt x="101" y="102"/>
                  <a:pt x="85" y="88"/>
                  <a:pt x="52" y="57"/>
                </a:cubicBezTo>
                <a:cubicBezTo>
                  <a:pt x="38" y="45"/>
                  <a:pt x="22" y="31"/>
                  <a:pt x="2" y="12"/>
                </a:cubicBezTo>
                <a:cubicBezTo>
                  <a:pt x="2" y="12"/>
                  <a:pt x="2" y="12"/>
                  <a:pt x="2" y="12"/>
                </a:cubicBezTo>
                <a:cubicBezTo>
                  <a:pt x="2" y="12"/>
                  <a:pt x="2" y="12"/>
                  <a:pt x="2" y="12"/>
                </a:cubicBezTo>
                <a:cubicBezTo>
                  <a:pt x="0" y="11"/>
                  <a:pt x="0" y="9"/>
                  <a:pt x="0" y="7"/>
                </a:cubicBezTo>
                <a:cubicBezTo>
                  <a:pt x="0" y="6"/>
                  <a:pt x="0" y="4"/>
                  <a:pt x="2" y="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TextBox 24"/>
          <p:cNvSpPr txBox="1"/>
          <p:nvPr/>
        </p:nvSpPr>
        <p:spPr>
          <a:xfrm>
            <a:off x="807196" y="4081271"/>
            <a:ext cx="770484" cy="369332"/>
          </a:xfrm>
          <a:prstGeom prst="rect">
            <a:avLst/>
          </a:prstGeom>
          <a:noFill/>
        </p:spPr>
        <p:txBody>
          <a:bodyPr wrap="square" rtlCol="0">
            <a:spAutoFit/>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100%</a:t>
            </a:r>
          </a:p>
        </p:txBody>
      </p:sp>
      <p:sp>
        <p:nvSpPr>
          <p:cNvPr id="26" name="TextBox 25"/>
          <p:cNvSpPr txBox="1"/>
          <p:nvPr/>
        </p:nvSpPr>
        <p:spPr>
          <a:xfrm>
            <a:off x="3100441" y="4081271"/>
            <a:ext cx="678862" cy="369332"/>
          </a:xfrm>
          <a:prstGeom prst="rect">
            <a:avLst/>
          </a:prstGeom>
          <a:noFill/>
        </p:spPr>
        <p:txBody>
          <a:bodyPr wrap="square" rtlCol="0">
            <a:spAutoFit/>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80%</a:t>
            </a:r>
          </a:p>
        </p:txBody>
      </p:sp>
      <p:sp>
        <p:nvSpPr>
          <p:cNvPr id="27" name="TextBox 26"/>
          <p:cNvSpPr txBox="1"/>
          <p:nvPr/>
        </p:nvSpPr>
        <p:spPr>
          <a:xfrm>
            <a:off x="5347875" y="4081271"/>
            <a:ext cx="678862" cy="369332"/>
          </a:xfrm>
          <a:prstGeom prst="rect">
            <a:avLst/>
          </a:prstGeom>
          <a:noFill/>
        </p:spPr>
        <p:txBody>
          <a:bodyPr wrap="square" rtlCol="0">
            <a:spAutoFit/>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7</a:t>
            </a:r>
            <a:r>
              <a:rPr lang="ar-SY" sz="1800" b="1" dirty="0">
                <a:solidFill>
                  <a:schemeClr val="bg1">
                    <a:lumMod val="50000"/>
                  </a:schemeClr>
                </a:solidFill>
                <a:latin typeface="Arial" panose="020B0604020202020204" pitchFamily="34" charset="0"/>
                <a:cs typeface="Arial" panose="020B0604020202020204" pitchFamily="34" charset="0"/>
              </a:rPr>
              <a:t>2</a:t>
            </a:r>
            <a:r>
              <a:rPr lang="en-US" sz="1800" b="1" dirty="0">
                <a:solidFill>
                  <a:schemeClr val="bg1">
                    <a:lumMod val="50000"/>
                  </a:schemeClr>
                </a:solidFill>
                <a:latin typeface="Arial" panose="020B0604020202020204" pitchFamily="34" charset="0"/>
                <a:cs typeface="Arial" panose="020B0604020202020204" pitchFamily="34" charset="0"/>
              </a:rPr>
              <a:t>%</a:t>
            </a:r>
          </a:p>
        </p:txBody>
      </p:sp>
      <p:sp>
        <p:nvSpPr>
          <p:cNvPr id="28" name="TextBox 27"/>
          <p:cNvSpPr txBox="1"/>
          <p:nvPr/>
        </p:nvSpPr>
        <p:spPr>
          <a:xfrm>
            <a:off x="7595309" y="4081271"/>
            <a:ext cx="678862" cy="369332"/>
          </a:xfrm>
          <a:prstGeom prst="rect">
            <a:avLst/>
          </a:prstGeom>
          <a:noFill/>
        </p:spPr>
        <p:txBody>
          <a:bodyPr wrap="square" rtlCol="0">
            <a:spAutoFit/>
          </a:bodyPr>
          <a:lstStyle/>
          <a:p>
            <a:pPr algn="ctr"/>
            <a:r>
              <a:rPr lang="ar-SY" sz="1800" b="1" dirty="0">
                <a:solidFill>
                  <a:schemeClr val="bg1">
                    <a:lumMod val="50000"/>
                  </a:schemeClr>
                </a:solidFill>
                <a:latin typeface="Arial" panose="020B0604020202020204" pitchFamily="34" charset="0"/>
                <a:cs typeface="Arial" panose="020B0604020202020204" pitchFamily="34" charset="0"/>
              </a:rPr>
              <a:t>7</a:t>
            </a:r>
            <a:r>
              <a:rPr lang="en-US" sz="1800" b="1" dirty="0">
                <a:solidFill>
                  <a:schemeClr val="bg1">
                    <a:lumMod val="50000"/>
                  </a:schemeClr>
                </a:solidFill>
                <a:latin typeface="Arial" panose="020B0604020202020204" pitchFamily="34" charset="0"/>
                <a:cs typeface="Arial" panose="020B0604020202020204" pitchFamily="34" charset="0"/>
              </a:rPr>
              <a:t>0%</a:t>
            </a:r>
          </a:p>
        </p:txBody>
      </p:sp>
    </p:spTree>
    <p:extLst>
      <p:ext uri="{BB962C8B-B14F-4D97-AF65-F5344CB8AC3E}">
        <p14:creationId xmlns:p14="http://schemas.microsoft.com/office/powerpoint/2010/main" val="510481373"/>
      </p:ext>
    </p:extLst>
  </p:cSld>
  <p:clrMapOvr>
    <a:masterClrMapping/>
  </p:clrMapOvr>
  <p:transition spd="slow">
    <p:push dir="u"/>
  </p:transition>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Iconic List Sample slide</a:t>
            </a:r>
            <a:endParaRPr lang="en-US" dirty="0"/>
          </a:p>
        </p:txBody>
      </p:sp>
      <p:cxnSp>
        <p:nvCxnSpPr>
          <p:cNvPr id="5" name="Straight Connector 4"/>
          <p:cNvCxnSpPr/>
          <p:nvPr/>
        </p:nvCxnSpPr>
        <p:spPr>
          <a:xfrm>
            <a:off x="4582227" y="2390775"/>
            <a:ext cx="0" cy="314723"/>
          </a:xfrm>
          <a:prstGeom prst="line">
            <a:avLst/>
          </a:prstGeom>
          <a:ln w="28575">
            <a:solidFill>
              <a:schemeClr val="bg1">
                <a:lumMod val="6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305627" y="2705498"/>
            <a:ext cx="6553200" cy="0"/>
          </a:xfrm>
          <a:prstGeom prst="line">
            <a:avLst/>
          </a:prstGeom>
          <a:ln w="28575">
            <a:solidFill>
              <a:schemeClr val="bg1">
                <a:lumMod val="6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1305627" y="2705498"/>
            <a:ext cx="0" cy="228320"/>
          </a:xfrm>
          <a:prstGeom prst="line">
            <a:avLst/>
          </a:prstGeom>
          <a:ln w="28575">
            <a:solidFill>
              <a:schemeClr val="bg1">
                <a:lumMod val="6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943927" y="2705498"/>
            <a:ext cx="0" cy="228320"/>
          </a:xfrm>
          <a:prstGeom prst="line">
            <a:avLst/>
          </a:prstGeom>
          <a:ln w="28575">
            <a:solidFill>
              <a:schemeClr val="bg1">
                <a:lumMod val="6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4582227" y="2705498"/>
            <a:ext cx="0" cy="228320"/>
          </a:xfrm>
          <a:prstGeom prst="line">
            <a:avLst/>
          </a:prstGeom>
          <a:ln w="28575">
            <a:solidFill>
              <a:schemeClr val="bg1">
                <a:lumMod val="6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6220527" y="2705498"/>
            <a:ext cx="0" cy="228320"/>
          </a:xfrm>
          <a:prstGeom prst="line">
            <a:avLst/>
          </a:prstGeom>
          <a:ln w="28575">
            <a:solidFill>
              <a:schemeClr val="bg1">
                <a:lumMod val="6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858827" y="2705498"/>
            <a:ext cx="0" cy="228320"/>
          </a:xfrm>
          <a:prstGeom prst="line">
            <a:avLst/>
          </a:prstGeom>
          <a:ln w="28575">
            <a:solidFill>
              <a:schemeClr val="bg1">
                <a:lumMod val="6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2441810" y="1791355"/>
            <a:ext cx="4267199" cy="523220"/>
          </a:xfrm>
          <a:prstGeom prst="rect">
            <a:avLst/>
          </a:prstGeom>
          <a:noFill/>
          <a:ln>
            <a:noFill/>
          </a:ln>
        </p:spPr>
        <p:txBody>
          <a:bodyPr wrap="square" rtlCol="0">
            <a:spAutoFit/>
          </a:bodyPr>
          <a:lstStyle/>
          <a:p>
            <a:pPr algn="ctr">
              <a:lnSpc>
                <a:spcPct val="150000"/>
              </a:lnSpc>
            </a:pPr>
            <a:r>
              <a:rPr lang="en-US" sz="1200" b="1" dirty="0">
                <a:solidFill>
                  <a:schemeClr val="accent1"/>
                </a:solidFill>
              </a:rPr>
              <a:t>ICONIC MAIN SERVICE </a:t>
            </a:r>
          </a:p>
          <a:p>
            <a:pPr algn="ctr"/>
            <a:r>
              <a:rPr lang="en-US" sz="1000" dirty="0">
                <a:solidFill>
                  <a:schemeClr val="bg1">
                    <a:lumMod val="50000"/>
                  </a:schemeClr>
                </a:solidFill>
              </a:rPr>
              <a:t>There are many variations of passages of lorem ipsum available, </a:t>
            </a:r>
          </a:p>
        </p:txBody>
      </p:sp>
      <p:sp>
        <p:nvSpPr>
          <p:cNvPr id="33" name="TextBox 32"/>
          <p:cNvSpPr txBox="1"/>
          <p:nvPr/>
        </p:nvSpPr>
        <p:spPr>
          <a:xfrm>
            <a:off x="274221" y="3592710"/>
            <a:ext cx="1605614" cy="1061829"/>
          </a:xfrm>
          <a:prstGeom prst="rect">
            <a:avLst/>
          </a:prstGeom>
          <a:noFill/>
          <a:ln>
            <a:noFill/>
          </a:ln>
        </p:spPr>
        <p:txBody>
          <a:bodyPr wrap="square" rtlCol="0">
            <a:spAutoFit/>
          </a:bodyPr>
          <a:lstStyle/>
          <a:p>
            <a:pPr algn="ctr">
              <a:lnSpc>
                <a:spcPct val="150000"/>
              </a:lnSpc>
            </a:pPr>
            <a:r>
              <a:rPr lang="en-US" sz="1200" b="1" dirty="0">
                <a:solidFill>
                  <a:schemeClr val="accent2"/>
                </a:solidFill>
              </a:rPr>
              <a:t>ICONIC SERVICE 01</a:t>
            </a:r>
            <a:endParaRPr lang="en-US" sz="1400" b="1" dirty="0">
              <a:solidFill>
                <a:schemeClr val="accent2"/>
              </a:solidFill>
            </a:endParaRPr>
          </a:p>
          <a:p>
            <a:pPr algn="ctr">
              <a:lnSpc>
                <a:spcPct val="150000"/>
              </a:lnSpc>
            </a:pPr>
            <a:r>
              <a:rPr lang="en-US" sz="1000" dirty="0">
                <a:solidFill>
                  <a:schemeClr val="bg1">
                    <a:lumMod val="50000"/>
                  </a:schemeClr>
                </a:solidFill>
              </a:rPr>
              <a:t>There are many variations of passages of lorem ipsum available, </a:t>
            </a:r>
          </a:p>
        </p:txBody>
      </p:sp>
      <p:sp>
        <p:nvSpPr>
          <p:cNvPr id="34" name="TextBox 33"/>
          <p:cNvSpPr txBox="1"/>
          <p:nvPr/>
        </p:nvSpPr>
        <p:spPr>
          <a:xfrm>
            <a:off x="2023411" y="3592710"/>
            <a:ext cx="1605614" cy="1061829"/>
          </a:xfrm>
          <a:prstGeom prst="rect">
            <a:avLst/>
          </a:prstGeom>
          <a:noFill/>
          <a:ln>
            <a:noFill/>
          </a:ln>
        </p:spPr>
        <p:txBody>
          <a:bodyPr wrap="square" rtlCol="0">
            <a:spAutoFit/>
          </a:bodyPr>
          <a:lstStyle/>
          <a:p>
            <a:pPr algn="ctr">
              <a:lnSpc>
                <a:spcPct val="150000"/>
              </a:lnSpc>
            </a:pPr>
            <a:r>
              <a:rPr lang="en-US" sz="1200" b="1" dirty="0">
                <a:solidFill>
                  <a:schemeClr val="accent3"/>
                </a:solidFill>
              </a:rPr>
              <a:t>ICONIC SERVICE 02</a:t>
            </a:r>
          </a:p>
          <a:p>
            <a:pPr algn="ctr">
              <a:lnSpc>
                <a:spcPct val="150000"/>
              </a:lnSpc>
            </a:pPr>
            <a:r>
              <a:rPr lang="en-US" sz="1000" dirty="0">
                <a:solidFill>
                  <a:schemeClr val="bg1">
                    <a:lumMod val="50000"/>
                  </a:schemeClr>
                </a:solidFill>
              </a:rPr>
              <a:t>There are many variations of passages of lorem ipsum available, </a:t>
            </a:r>
          </a:p>
        </p:txBody>
      </p:sp>
      <p:sp>
        <p:nvSpPr>
          <p:cNvPr id="35" name="TextBox 34"/>
          <p:cNvSpPr txBox="1"/>
          <p:nvPr/>
        </p:nvSpPr>
        <p:spPr>
          <a:xfrm>
            <a:off x="3772601" y="3592710"/>
            <a:ext cx="1605614" cy="1061829"/>
          </a:xfrm>
          <a:prstGeom prst="rect">
            <a:avLst/>
          </a:prstGeom>
          <a:noFill/>
          <a:ln>
            <a:noFill/>
          </a:ln>
        </p:spPr>
        <p:txBody>
          <a:bodyPr wrap="square" rtlCol="0">
            <a:spAutoFit/>
          </a:bodyPr>
          <a:lstStyle/>
          <a:p>
            <a:pPr algn="ctr">
              <a:lnSpc>
                <a:spcPct val="150000"/>
              </a:lnSpc>
            </a:pPr>
            <a:r>
              <a:rPr lang="en-US" sz="1200" b="1" dirty="0">
                <a:solidFill>
                  <a:schemeClr val="accent4"/>
                </a:solidFill>
              </a:rPr>
              <a:t>ICONIC SERVICE 03</a:t>
            </a:r>
          </a:p>
          <a:p>
            <a:pPr algn="ctr">
              <a:lnSpc>
                <a:spcPct val="150000"/>
              </a:lnSpc>
            </a:pPr>
            <a:r>
              <a:rPr lang="en-US" sz="1000" dirty="0">
                <a:solidFill>
                  <a:schemeClr val="bg1">
                    <a:lumMod val="50000"/>
                  </a:schemeClr>
                </a:solidFill>
              </a:rPr>
              <a:t>There are many variations of passages of lorem ipsum available, </a:t>
            </a:r>
          </a:p>
        </p:txBody>
      </p:sp>
      <p:sp>
        <p:nvSpPr>
          <p:cNvPr id="36" name="TextBox 35"/>
          <p:cNvSpPr txBox="1"/>
          <p:nvPr/>
        </p:nvSpPr>
        <p:spPr>
          <a:xfrm>
            <a:off x="5521791" y="3592710"/>
            <a:ext cx="1605614" cy="1061829"/>
          </a:xfrm>
          <a:prstGeom prst="rect">
            <a:avLst/>
          </a:prstGeom>
          <a:noFill/>
          <a:ln>
            <a:noFill/>
          </a:ln>
        </p:spPr>
        <p:txBody>
          <a:bodyPr wrap="square" rtlCol="0">
            <a:spAutoFit/>
          </a:bodyPr>
          <a:lstStyle/>
          <a:p>
            <a:pPr algn="ctr">
              <a:lnSpc>
                <a:spcPct val="150000"/>
              </a:lnSpc>
            </a:pPr>
            <a:r>
              <a:rPr lang="en-US" sz="1200" b="1" dirty="0">
                <a:solidFill>
                  <a:schemeClr val="accent5"/>
                </a:solidFill>
              </a:rPr>
              <a:t>ICONIC SERVICE 04</a:t>
            </a:r>
          </a:p>
          <a:p>
            <a:pPr algn="ctr">
              <a:lnSpc>
                <a:spcPct val="150000"/>
              </a:lnSpc>
            </a:pPr>
            <a:r>
              <a:rPr lang="en-US" sz="1000" dirty="0">
                <a:solidFill>
                  <a:schemeClr val="bg1">
                    <a:lumMod val="50000"/>
                  </a:schemeClr>
                </a:solidFill>
              </a:rPr>
              <a:t>There are many variations of passages of lorem ipsum available, </a:t>
            </a:r>
          </a:p>
        </p:txBody>
      </p:sp>
      <p:sp>
        <p:nvSpPr>
          <p:cNvPr id="37" name="TextBox 36"/>
          <p:cNvSpPr txBox="1"/>
          <p:nvPr/>
        </p:nvSpPr>
        <p:spPr>
          <a:xfrm>
            <a:off x="7271565" y="3592710"/>
            <a:ext cx="1597632" cy="1292662"/>
          </a:xfrm>
          <a:prstGeom prst="rect">
            <a:avLst/>
          </a:prstGeom>
          <a:noFill/>
          <a:ln>
            <a:noFill/>
          </a:ln>
        </p:spPr>
        <p:txBody>
          <a:bodyPr wrap="square" rtlCol="0">
            <a:spAutoFit/>
          </a:bodyPr>
          <a:lstStyle/>
          <a:p>
            <a:pPr algn="ctr">
              <a:lnSpc>
                <a:spcPct val="150000"/>
              </a:lnSpc>
            </a:pPr>
            <a:r>
              <a:rPr lang="en-US" sz="1200" b="1" dirty="0">
                <a:solidFill>
                  <a:schemeClr val="accent6"/>
                </a:solidFill>
              </a:rPr>
              <a:t>ICONIC SERVICE 05</a:t>
            </a:r>
          </a:p>
          <a:p>
            <a:pPr algn="ctr">
              <a:lnSpc>
                <a:spcPct val="150000"/>
              </a:lnSpc>
            </a:pPr>
            <a:r>
              <a:rPr lang="en-US" sz="1000" dirty="0">
                <a:solidFill>
                  <a:schemeClr val="bg1">
                    <a:lumMod val="50000"/>
                  </a:schemeClr>
                </a:solidFill>
              </a:rPr>
              <a:t>There are many variations of passages of lorem ipsum available, </a:t>
            </a:r>
          </a:p>
        </p:txBody>
      </p:sp>
      <p:sp>
        <p:nvSpPr>
          <p:cNvPr id="40" name="Freeform 86"/>
          <p:cNvSpPr>
            <a:spLocks noEditPoints="1"/>
          </p:cNvSpPr>
          <p:nvPr/>
        </p:nvSpPr>
        <p:spPr bwMode="auto">
          <a:xfrm>
            <a:off x="7825053" y="3119129"/>
            <a:ext cx="490656" cy="367992"/>
          </a:xfrm>
          <a:custGeom>
            <a:avLst/>
            <a:gdLst/>
            <a:ahLst/>
            <a:cxnLst>
              <a:cxn ang="0">
                <a:pos x="75" y="38"/>
              </a:cxn>
              <a:cxn ang="0">
                <a:pos x="63" y="52"/>
              </a:cxn>
              <a:cxn ang="0">
                <a:pos x="52" y="57"/>
              </a:cxn>
              <a:cxn ang="0">
                <a:pos x="9" y="57"/>
              </a:cxn>
              <a:cxn ang="0">
                <a:pos x="0" y="48"/>
              </a:cxn>
              <a:cxn ang="0">
                <a:pos x="0" y="9"/>
              </a:cxn>
              <a:cxn ang="0">
                <a:pos x="9" y="0"/>
              </a:cxn>
              <a:cxn ang="0">
                <a:pos x="22" y="0"/>
              </a:cxn>
              <a:cxn ang="0">
                <a:pos x="31" y="9"/>
              </a:cxn>
              <a:cxn ang="0">
                <a:pos x="31" y="11"/>
              </a:cxn>
              <a:cxn ang="0">
                <a:pos x="52" y="11"/>
              </a:cxn>
              <a:cxn ang="0">
                <a:pos x="61" y="20"/>
              </a:cxn>
              <a:cxn ang="0">
                <a:pos x="61" y="26"/>
              </a:cxn>
              <a:cxn ang="0">
                <a:pos x="69" y="26"/>
              </a:cxn>
              <a:cxn ang="0">
                <a:pos x="76" y="30"/>
              </a:cxn>
              <a:cxn ang="0">
                <a:pos x="76" y="33"/>
              </a:cxn>
              <a:cxn ang="0">
                <a:pos x="75" y="38"/>
              </a:cxn>
              <a:cxn ang="0">
                <a:pos x="56" y="26"/>
              </a:cxn>
              <a:cxn ang="0">
                <a:pos x="56" y="20"/>
              </a:cxn>
              <a:cxn ang="0">
                <a:pos x="52" y="16"/>
              </a:cxn>
              <a:cxn ang="0">
                <a:pos x="29" y="16"/>
              </a:cxn>
              <a:cxn ang="0">
                <a:pos x="25" y="12"/>
              </a:cxn>
              <a:cxn ang="0">
                <a:pos x="25" y="9"/>
              </a:cxn>
              <a:cxn ang="0">
                <a:pos x="22" y="6"/>
              </a:cxn>
              <a:cxn ang="0">
                <a:pos x="9" y="6"/>
              </a:cxn>
              <a:cxn ang="0">
                <a:pos x="5" y="9"/>
              </a:cxn>
              <a:cxn ang="0">
                <a:pos x="5" y="44"/>
              </a:cxn>
              <a:cxn ang="0">
                <a:pos x="15" y="31"/>
              </a:cxn>
              <a:cxn ang="0">
                <a:pos x="25" y="26"/>
              </a:cxn>
              <a:cxn ang="0">
                <a:pos x="56" y="26"/>
              </a:cxn>
              <a:cxn ang="0">
                <a:pos x="69" y="31"/>
              </a:cxn>
              <a:cxn ang="0">
                <a:pos x="25" y="31"/>
              </a:cxn>
              <a:cxn ang="0">
                <a:pos x="19" y="34"/>
              </a:cxn>
              <a:cxn ang="0">
                <a:pos x="7" y="49"/>
              </a:cxn>
              <a:cxn ang="0">
                <a:pos x="7" y="50"/>
              </a:cxn>
              <a:cxn ang="0">
                <a:pos x="9" y="52"/>
              </a:cxn>
              <a:cxn ang="0">
                <a:pos x="52" y="52"/>
              </a:cxn>
              <a:cxn ang="0">
                <a:pos x="59" y="49"/>
              </a:cxn>
              <a:cxn ang="0">
                <a:pos x="71" y="34"/>
              </a:cxn>
              <a:cxn ang="0">
                <a:pos x="71" y="33"/>
              </a:cxn>
              <a:cxn ang="0">
                <a:pos x="69" y="31"/>
              </a:cxn>
            </a:cxnLst>
            <a:rect l="0" t="0" r="r" b="b"/>
            <a:pathLst>
              <a:path w="76" h="57">
                <a:moveTo>
                  <a:pt x="75" y="38"/>
                </a:moveTo>
                <a:cubicBezTo>
                  <a:pt x="63" y="52"/>
                  <a:pt x="63" y="52"/>
                  <a:pt x="63" y="52"/>
                </a:cubicBezTo>
                <a:cubicBezTo>
                  <a:pt x="60" y="55"/>
                  <a:pt x="56" y="57"/>
                  <a:pt x="52" y="57"/>
                </a:cubicBezTo>
                <a:cubicBezTo>
                  <a:pt x="9" y="57"/>
                  <a:pt x="9" y="57"/>
                  <a:pt x="9" y="57"/>
                </a:cubicBezTo>
                <a:cubicBezTo>
                  <a:pt x="4" y="57"/>
                  <a:pt x="0" y="53"/>
                  <a:pt x="0" y="48"/>
                </a:cubicBezTo>
                <a:cubicBezTo>
                  <a:pt x="0" y="9"/>
                  <a:pt x="0" y="9"/>
                  <a:pt x="0" y="9"/>
                </a:cubicBezTo>
                <a:cubicBezTo>
                  <a:pt x="0" y="5"/>
                  <a:pt x="4" y="0"/>
                  <a:pt x="9" y="0"/>
                </a:cubicBezTo>
                <a:cubicBezTo>
                  <a:pt x="22" y="0"/>
                  <a:pt x="22" y="0"/>
                  <a:pt x="22" y="0"/>
                </a:cubicBezTo>
                <a:cubicBezTo>
                  <a:pt x="27" y="0"/>
                  <a:pt x="31" y="5"/>
                  <a:pt x="31" y="9"/>
                </a:cubicBezTo>
                <a:cubicBezTo>
                  <a:pt x="31" y="11"/>
                  <a:pt x="31" y="11"/>
                  <a:pt x="31" y="11"/>
                </a:cubicBezTo>
                <a:cubicBezTo>
                  <a:pt x="52" y="11"/>
                  <a:pt x="52" y="11"/>
                  <a:pt x="52" y="11"/>
                </a:cubicBezTo>
                <a:cubicBezTo>
                  <a:pt x="57" y="11"/>
                  <a:pt x="61" y="15"/>
                  <a:pt x="61" y="20"/>
                </a:cubicBezTo>
                <a:cubicBezTo>
                  <a:pt x="61" y="26"/>
                  <a:pt x="61" y="26"/>
                  <a:pt x="61" y="26"/>
                </a:cubicBezTo>
                <a:cubicBezTo>
                  <a:pt x="69" y="26"/>
                  <a:pt x="69" y="26"/>
                  <a:pt x="69" y="26"/>
                </a:cubicBezTo>
                <a:cubicBezTo>
                  <a:pt x="72" y="26"/>
                  <a:pt x="75" y="27"/>
                  <a:pt x="76" y="30"/>
                </a:cubicBezTo>
                <a:cubicBezTo>
                  <a:pt x="76" y="31"/>
                  <a:pt x="76" y="32"/>
                  <a:pt x="76" y="33"/>
                </a:cubicBezTo>
                <a:cubicBezTo>
                  <a:pt x="76" y="34"/>
                  <a:pt x="76" y="36"/>
                  <a:pt x="75" y="38"/>
                </a:cubicBezTo>
                <a:close/>
                <a:moveTo>
                  <a:pt x="56" y="26"/>
                </a:moveTo>
                <a:cubicBezTo>
                  <a:pt x="56" y="20"/>
                  <a:pt x="56" y="20"/>
                  <a:pt x="56" y="20"/>
                </a:cubicBezTo>
                <a:cubicBezTo>
                  <a:pt x="56" y="18"/>
                  <a:pt x="55" y="16"/>
                  <a:pt x="52" y="16"/>
                </a:cubicBezTo>
                <a:cubicBezTo>
                  <a:pt x="29" y="16"/>
                  <a:pt x="29" y="16"/>
                  <a:pt x="29" y="16"/>
                </a:cubicBezTo>
                <a:cubicBezTo>
                  <a:pt x="27" y="16"/>
                  <a:pt x="25" y="14"/>
                  <a:pt x="25" y="12"/>
                </a:cubicBezTo>
                <a:cubicBezTo>
                  <a:pt x="25" y="9"/>
                  <a:pt x="25" y="9"/>
                  <a:pt x="25" y="9"/>
                </a:cubicBezTo>
                <a:cubicBezTo>
                  <a:pt x="25" y="7"/>
                  <a:pt x="24" y="6"/>
                  <a:pt x="22" y="6"/>
                </a:cubicBezTo>
                <a:cubicBezTo>
                  <a:pt x="9" y="6"/>
                  <a:pt x="9" y="6"/>
                  <a:pt x="9" y="6"/>
                </a:cubicBezTo>
                <a:cubicBezTo>
                  <a:pt x="7" y="6"/>
                  <a:pt x="5" y="7"/>
                  <a:pt x="5" y="9"/>
                </a:cubicBezTo>
                <a:cubicBezTo>
                  <a:pt x="5" y="44"/>
                  <a:pt x="5" y="44"/>
                  <a:pt x="5" y="44"/>
                </a:cubicBezTo>
                <a:cubicBezTo>
                  <a:pt x="15" y="31"/>
                  <a:pt x="15" y="31"/>
                  <a:pt x="15" y="31"/>
                </a:cubicBezTo>
                <a:cubicBezTo>
                  <a:pt x="18" y="28"/>
                  <a:pt x="22" y="26"/>
                  <a:pt x="25" y="26"/>
                </a:cubicBezTo>
                <a:lnTo>
                  <a:pt x="56" y="26"/>
                </a:lnTo>
                <a:close/>
                <a:moveTo>
                  <a:pt x="69" y="31"/>
                </a:moveTo>
                <a:cubicBezTo>
                  <a:pt x="25" y="31"/>
                  <a:pt x="25" y="31"/>
                  <a:pt x="25" y="31"/>
                </a:cubicBezTo>
                <a:cubicBezTo>
                  <a:pt x="23" y="31"/>
                  <a:pt x="21" y="33"/>
                  <a:pt x="19" y="34"/>
                </a:cubicBezTo>
                <a:cubicBezTo>
                  <a:pt x="7" y="49"/>
                  <a:pt x="7" y="49"/>
                  <a:pt x="7" y="49"/>
                </a:cubicBezTo>
                <a:cubicBezTo>
                  <a:pt x="7" y="49"/>
                  <a:pt x="7" y="50"/>
                  <a:pt x="7" y="50"/>
                </a:cubicBezTo>
                <a:cubicBezTo>
                  <a:pt x="7" y="52"/>
                  <a:pt x="8" y="52"/>
                  <a:pt x="9" y="52"/>
                </a:cubicBezTo>
                <a:cubicBezTo>
                  <a:pt x="52" y="52"/>
                  <a:pt x="52" y="52"/>
                  <a:pt x="52" y="52"/>
                </a:cubicBezTo>
                <a:cubicBezTo>
                  <a:pt x="55" y="52"/>
                  <a:pt x="57" y="51"/>
                  <a:pt x="59" y="49"/>
                </a:cubicBezTo>
                <a:cubicBezTo>
                  <a:pt x="71" y="34"/>
                  <a:pt x="71" y="34"/>
                  <a:pt x="71" y="34"/>
                </a:cubicBezTo>
                <a:cubicBezTo>
                  <a:pt x="71" y="34"/>
                  <a:pt x="71" y="33"/>
                  <a:pt x="71" y="33"/>
                </a:cubicBezTo>
                <a:cubicBezTo>
                  <a:pt x="71" y="32"/>
                  <a:pt x="70" y="31"/>
                  <a:pt x="69" y="31"/>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89"/>
          <p:cNvSpPr>
            <a:spLocks noEditPoints="1"/>
          </p:cNvSpPr>
          <p:nvPr/>
        </p:nvSpPr>
        <p:spPr bwMode="auto">
          <a:xfrm>
            <a:off x="2625766" y="3128104"/>
            <a:ext cx="400904" cy="350042"/>
          </a:xfrm>
          <a:custGeom>
            <a:avLst/>
            <a:gdLst/>
            <a:ahLst/>
            <a:cxnLst>
              <a:cxn ang="0">
                <a:pos x="62" y="32"/>
              </a:cxn>
              <a:cxn ang="0">
                <a:pos x="61" y="33"/>
              </a:cxn>
              <a:cxn ang="0">
                <a:pos x="57" y="33"/>
              </a:cxn>
              <a:cxn ang="0">
                <a:pos x="57" y="50"/>
              </a:cxn>
              <a:cxn ang="0">
                <a:pos x="53" y="54"/>
              </a:cxn>
              <a:cxn ang="0">
                <a:pos x="9" y="54"/>
              </a:cxn>
              <a:cxn ang="0">
                <a:pos x="6" y="50"/>
              </a:cxn>
              <a:cxn ang="0">
                <a:pos x="6" y="33"/>
              </a:cxn>
              <a:cxn ang="0">
                <a:pos x="2" y="33"/>
              </a:cxn>
              <a:cxn ang="0">
                <a:pos x="0" y="32"/>
              </a:cxn>
              <a:cxn ang="0">
                <a:pos x="0" y="19"/>
              </a:cxn>
              <a:cxn ang="0">
                <a:pos x="2" y="18"/>
              </a:cxn>
              <a:cxn ang="0">
                <a:pos x="19" y="18"/>
              </a:cxn>
              <a:cxn ang="0">
                <a:pos x="10" y="9"/>
              </a:cxn>
              <a:cxn ang="0">
                <a:pos x="19" y="0"/>
              </a:cxn>
              <a:cxn ang="0">
                <a:pos x="26" y="3"/>
              </a:cxn>
              <a:cxn ang="0">
                <a:pos x="31" y="10"/>
              </a:cxn>
              <a:cxn ang="0">
                <a:pos x="36" y="3"/>
              </a:cxn>
              <a:cxn ang="0">
                <a:pos x="43" y="0"/>
              </a:cxn>
              <a:cxn ang="0">
                <a:pos x="52" y="9"/>
              </a:cxn>
              <a:cxn ang="0">
                <a:pos x="43" y="18"/>
              </a:cxn>
              <a:cxn ang="0">
                <a:pos x="61" y="18"/>
              </a:cxn>
              <a:cxn ang="0">
                <a:pos x="62" y="19"/>
              </a:cxn>
              <a:cxn ang="0">
                <a:pos x="62" y="32"/>
              </a:cxn>
              <a:cxn ang="0">
                <a:pos x="27" y="13"/>
              </a:cxn>
              <a:cxn ang="0">
                <a:pos x="22" y="6"/>
              </a:cxn>
              <a:cxn ang="0">
                <a:pos x="19" y="5"/>
              </a:cxn>
              <a:cxn ang="0">
                <a:pos x="16" y="9"/>
              </a:cxn>
              <a:cxn ang="0">
                <a:pos x="19" y="13"/>
              </a:cxn>
              <a:cxn ang="0">
                <a:pos x="27" y="13"/>
              </a:cxn>
              <a:cxn ang="0">
                <a:pos x="38" y="45"/>
              </a:cxn>
              <a:cxn ang="0">
                <a:pos x="38" y="26"/>
              </a:cxn>
              <a:cxn ang="0">
                <a:pos x="38" y="18"/>
              </a:cxn>
              <a:cxn ang="0">
                <a:pos x="25" y="18"/>
              </a:cxn>
              <a:cxn ang="0">
                <a:pos x="25" y="26"/>
              </a:cxn>
              <a:cxn ang="0">
                <a:pos x="25" y="45"/>
              </a:cxn>
              <a:cxn ang="0">
                <a:pos x="25" y="47"/>
              </a:cxn>
              <a:cxn ang="0">
                <a:pos x="27" y="49"/>
              </a:cxn>
              <a:cxn ang="0">
                <a:pos x="35" y="49"/>
              </a:cxn>
              <a:cxn ang="0">
                <a:pos x="38" y="47"/>
              </a:cxn>
              <a:cxn ang="0">
                <a:pos x="38" y="45"/>
              </a:cxn>
              <a:cxn ang="0">
                <a:pos x="43" y="5"/>
              </a:cxn>
              <a:cxn ang="0">
                <a:pos x="40" y="6"/>
              </a:cxn>
              <a:cxn ang="0">
                <a:pos x="35" y="13"/>
              </a:cxn>
              <a:cxn ang="0">
                <a:pos x="43" y="13"/>
              </a:cxn>
              <a:cxn ang="0">
                <a:pos x="47" y="9"/>
              </a:cxn>
              <a:cxn ang="0">
                <a:pos x="43" y="5"/>
              </a:cxn>
            </a:cxnLst>
            <a:rect l="0" t="0" r="r" b="b"/>
            <a:pathLst>
              <a:path w="62" h="54">
                <a:moveTo>
                  <a:pt x="62" y="32"/>
                </a:moveTo>
                <a:cubicBezTo>
                  <a:pt x="62" y="33"/>
                  <a:pt x="62" y="33"/>
                  <a:pt x="61" y="33"/>
                </a:cubicBezTo>
                <a:cubicBezTo>
                  <a:pt x="57" y="33"/>
                  <a:pt x="57" y="33"/>
                  <a:pt x="57" y="33"/>
                </a:cubicBezTo>
                <a:cubicBezTo>
                  <a:pt x="57" y="50"/>
                  <a:pt x="57" y="50"/>
                  <a:pt x="57" y="50"/>
                </a:cubicBezTo>
                <a:cubicBezTo>
                  <a:pt x="57" y="52"/>
                  <a:pt x="55" y="54"/>
                  <a:pt x="53" y="54"/>
                </a:cubicBezTo>
                <a:cubicBezTo>
                  <a:pt x="9" y="54"/>
                  <a:pt x="9" y="54"/>
                  <a:pt x="9" y="54"/>
                </a:cubicBezTo>
                <a:cubicBezTo>
                  <a:pt x="7" y="54"/>
                  <a:pt x="6" y="52"/>
                  <a:pt x="6" y="50"/>
                </a:cubicBezTo>
                <a:cubicBezTo>
                  <a:pt x="6" y="33"/>
                  <a:pt x="6" y="33"/>
                  <a:pt x="6" y="33"/>
                </a:cubicBezTo>
                <a:cubicBezTo>
                  <a:pt x="2" y="33"/>
                  <a:pt x="2" y="33"/>
                  <a:pt x="2" y="33"/>
                </a:cubicBezTo>
                <a:cubicBezTo>
                  <a:pt x="1" y="33"/>
                  <a:pt x="0" y="33"/>
                  <a:pt x="0" y="32"/>
                </a:cubicBezTo>
                <a:cubicBezTo>
                  <a:pt x="0" y="19"/>
                  <a:pt x="0" y="19"/>
                  <a:pt x="0" y="19"/>
                </a:cubicBezTo>
                <a:cubicBezTo>
                  <a:pt x="0" y="19"/>
                  <a:pt x="1" y="18"/>
                  <a:pt x="2" y="18"/>
                </a:cubicBezTo>
                <a:cubicBezTo>
                  <a:pt x="19" y="18"/>
                  <a:pt x="19" y="18"/>
                  <a:pt x="19" y="18"/>
                </a:cubicBezTo>
                <a:cubicBezTo>
                  <a:pt x="14" y="18"/>
                  <a:pt x="10" y="14"/>
                  <a:pt x="10" y="9"/>
                </a:cubicBezTo>
                <a:cubicBezTo>
                  <a:pt x="10" y="4"/>
                  <a:pt x="14" y="0"/>
                  <a:pt x="19" y="0"/>
                </a:cubicBezTo>
                <a:cubicBezTo>
                  <a:pt x="22" y="0"/>
                  <a:pt x="25" y="1"/>
                  <a:pt x="26" y="3"/>
                </a:cubicBezTo>
                <a:cubicBezTo>
                  <a:pt x="31" y="10"/>
                  <a:pt x="31" y="10"/>
                  <a:pt x="31" y="10"/>
                </a:cubicBezTo>
                <a:cubicBezTo>
                  <a:pt x="36" y="3"/>
                  <a:pt x="36" y="3"/>
                  <a:pt x="36" y="3"/>
                </a:cubicBezTo>
                <a:cubicBezTo>
                  <a:pt x="38" y="1"/>
                  <a:pt x="41" y="0"/>
                  <a:pt x="43" y="0"/>
                </a:cubicBezTo>
                <a:cubicBezTo>
                  <a:pt x="48" y="0"/>
                  <a:pt x="52" y="4"/>
                  <a:pt x="52" y="9"/>
                </a:cubicBezTo>
                <a:cubicBezTo>
                  <a:pt x="52" y="14"/>
                  <a:pt x="48" y="18"/>
                  <a:pt x="43" y="18"/>
                </a:cubicBezTo>
                <a:cubicBezTo>
                  <a:pt x="61" y="18"/>
                  <a:pt x="61" y="18"/>
                  <a:pt x="61" y="18"/>
                </a:cubicBezTo>
                <a:cubicBezTo>
                  <a:pt x="62" y="18"/>
                  <a:pt x="62" y="19"/>
                  <a:pt x="62" y="19"/>
                </a:cubicBezTo>
                <a:lnTo>
                  <a:pt x="62" y="32"/>
                </a:lnTo>
                <a:close/>
                <a:moveTo>
                  <a:pt x="27" y="13"/>
                </a:moveTo>
                <a:cubicBezTo>
                  <a:pt x="22" y="6"/>
                  <a:pt x="22" y="6"/>
                  <a:pt x="22" y="6"/>
                </a:cubicBezTo>
                <a:cubicBezTo>
                  <a:pt x="22" y="6"/>
                  <a:pt x="21" y="5"/>
                  <a:pt x="19" y="5"/>
                </a:cubicBezTo>
                <a:cubicBezTo>
                  <a:pt x="17" y="5"/>
                  <a:pt x="16" y="7"/>
                  <a:pt x="16" y="9"/>
                </a:cubicBezTo>
                <a:cubicBezTo>
                  <a:pt x="16" y="11"/>
                  <a:pt x="17" y="13"/>
                  <a:pt x="19" y="13"/>
                </a:cubicBezTo>
                <a:lnTo>
                  <a:pt x="27" y="13"/>
                </a:lnTo>
                <a:close/>
                <a:moveTo>
                  <a:pt x="38" y="45"/>
                </a:moveTo>
                <a:cubicBezTo>
                  <a:pt x="38" y="26"/>
                  <a:pt x="38" y="26"/>
                  <a:pt x="38" y="26"/>
                </a:cubicBezTo>
                <a:cubicBezTo>
                  <a:pt x="38" y="18"/>
                  <a:pt x="38" y="18"/>
                  <a:pt x="38" y="18"/>
                </a:cubicBezTo>
                <a:cubicBezTo>
                  <a:pt x="25" y="18"/>
                  <a:pt x="25" y="18"/>
                  <a:pt x="25" y="18"/>
                </a:cubicBezTo>
                <a:cubicBezTo>
                  <a:pt x="25" y="26"/>
                  <a:pt x="25" y="26"/>
                  <a:pt x="25" y="26"/>
                </a:cubicBezTo>
                <a:cubicBezTo>
                  <a:pt x="25" y="45"/>
                  <a:pt x="25" y="45"/>
                  <a:pt x="25" y="45"/>
                </a:cubicBezTo>
                <a:cubicBezTo>
                  <a:pt x="25" y="47"/>
                  <a:pt x="25" y="47"/>
                  <a:pt x="25" y="47"/>
                </a:cubicBezTo>
                <a:cubicBezTo>
                  <a:pt x="25" y="48"/>
                  <a:pt x="26" y="49"/>
                  <a:pt x="27" y="49"/>
                </a:cubicBezTo>
                <a:cubicBezTo>
                  <a:pt x="35" y="49"/>
                  <a:pt x="35" y="49"/>
                  <a:pt x="35" y="49"/>
                </a:cubicBezTo>
                <a:cubicBezTo>
                  <a:pt x="37" y="49"/>
                  <a:pt x="38" y="48"/>
                  <a:pt x="38" y="47"/>
                </a:cubicBezTo>
                <a:lnTo>
                  <a:pt x="38" y="45"/>
                </a:lnTo>
                <a:close/>
                <a:moveTo>
                  <a:pt x="43" y="5"/>
                </a:moveTo>
                <a:cubicBezTo>
                  <a:pt x="42" y="5"/>
                  <a:pt x="41" y="6"/>
                  <a:pt x="40" y="6"/>
                </a:cubicBezTo>
                <a:cubicBezTo>
                  <a:pt x="35" y="13"/>
                  <a:pt x="35" y="13"/>
                  <a:pt x="35" y="13"/>
                </a:cubicBezTo>
                <a:cubicBezTo>
                  <a:pt x="43" y="13"/>
                  <a:pt x="43" y="13"/>
                  <a:pt x="43" y="13"/>
                </a:cubicBezTo>
                <a:cubicBezTo>
                  <a:pt x="45" y="13"/>
                  <a:pt x="47" y="11"/>
                  <a:pt x="47" y="9"/>
                </a:cubicBezTo>
                <a:cubicBezTo>
                  <a:pt x="47" y="7"/>
                  <a:pt x="45" y="5"/>
                  <a:pt x="43" y="5"/>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91"/>
          <p:cNvSpPr>
            <a:spLocks noEditPoints="1"/>
          </p:cNvSpPr>
          <p:nvPr/>
        </p:nvSpPr>
        <p:spPr bwMode="auto">
          <a:xfrm>
            <a:off x="4374956" y="3102675"/>
            <a:ext cx="400904" cy="400900"/>
          </a:xfrm>
          <a:custGeom>
            <a:avLst/>
            <a:gdLst/>
            <a:ahLst/>
            <a:cxnLst>
              <a:cxn ang="0">
                <a:pos x="0" y="31"/>
              </a:cxn>
              <a:cxn ang="0">
                <a:pos x="41" y="22"/>
              </a:cxn>
              <a:cxn ang="0">
                <a:pos x="45" y="20"/>
              </a:cxn>
              <a:cxn ang="0">
                <a:pos x="49" y="19"/>
              </a:cxn>
              <a:cxn ang="0">
                <a:pos x="48" y="17"/>
              </a:cxn>
              <a:cxn ang="0">
                <a:pos x="45" y="15"/>
              </a:cxn>
              <a:cxn ang="0">
                <a:pos x="43" y="15"/>
              </a:cxn>
              <a:cxn ang="0">
                <a:pos x="42" y="14"/>
              </a:cxn>
              <a:cxn ang="0">
                <a:pos x="38" y="12"/>
              </a:cxn>
              <a:cxn ang="0">
                <a:pos x="38" y="16"/>
              </a:cxn>
              <a:cxn ang="0">
                <a:pos x="37" y="19"/>
              </a:cxn>
              <a:cxn ang="0">
                <a:pos x="33" y="17"/>
              </a:cxn>
              <a:cxn ang="0">
                <a:pos x="29" y="15"/>
              </a:cxn>
              <a:cxn ang="0">
                <a:pos x="30" y="11"/>
              </a:cxn>
              <a:cxn ang="0">
                <a:pos x="35" y="10"/>
              </a:cxn>
              <a:cxn ang="0">
                <a:pos x="34" y="8"/>
              </a:cxn>
              <a:cxn ang="0">
                <a:pos x="31" y="9"/>
              </a:cxn>
              <a:cxn ang="0">
                <a:pos x="27" y="6"/>
              </a:cxn>
              <a:cxn ang="0">
                <a:pos x="28" y="9"/>
              </a:cxn>
              <a:cxn ang="0">
                <a:pos x="26" y="9"/>
              </a:cxn>
              <a:cxn ang="0">
                <a:pos x="23" y="7"/>
              </a:cxn>
              <a:cxn ang="0">
                <a:pos x="21" y="8"/>
              </a:cxn>
              <a:cxn ang="0">
                <a:pos x="23" y="9"/>
              </a:cxn>
              <a:cxn ang="0">
                <a:pos x="22" y="10"/>
              </a:cxn>
              <a:cxn ang="0">
                <a:pos x="10" y="18"/>
              </a:cxn>
              <a:cxn ang="0">
                <a:pos x="11" y="19"/>
              </a:cxn>
              <a:cxn ang="0">
                <a:pos x="13" y="22"/>
              </a:cxn>
              <a:cxn ang="0">
                <a:pos x="12" y="26"/>
              </a:cxn>
              <a:cxn ang="0">
                <a:pos x="15" y="30"/>
              </a:cxn>
              <a:cxn ang="0">
                <a:pos x="18" y="35"/>
              </a:cxn>
              <a:cxn ang="0">
                <a:pos x="19" y="37"/>
              </a:cxn>
              <a:cxn ang="0">
                <a:pos x="17" y="32"/>
              </a:cxn>
              <a:cxn ang="0">
                <a:pos x="21" y="37"/>
              </a:cxn>
              <a:cxn ang="0">
                <a:pos x="25" y="41"/>
              </a:cxn>
              <a:cxn ang="0">
                <a:pos x="30" y="44"/>
              </a:cxn>
              <a:cxn ang="0">
                <a:pos x="35" y="47"/>
              </a:cxn>
              <a:cxn ang="0">
                <a:pos x="36" y="47"/>
              </a:cxn>
              <a:cxn ang="0">
                <a:pos x="34" y="43"/>
              </a:cxn>
              <a:cxn ang="0">
                <a:pos x="32" y="42"/>
              </a:cxn>
              <a:cxn ang="0">
                <a:pos x="32" y="39"/>
              </a:cxn>
              <a:cxn ang="0">
                <a:pos x="28" y="41"/>
              </a:cxn>
              <a:cxn ang="0">
                <a:pos x="27" y="34"/>
              </a:cxn>
              <a:cxn ang="0">
                <a:pos x="30" y="34"/>
              </a:cxn>
              <a:cxn ang="0">
                <a:pos x="32" y="33"/>
              </a:cxn>
              <a:cxn ang="0">
                <a:pos x="35" y="34"/>
              </a:cxn>
              <a:cxn ang="0">
                <a:pos x="36" y="33"/>
              </a:cxn>
              <a:cxn ang="0">
                <a:pos x="38" y="29"/>
              </a:cxn>
              <a:cxn ang="0">
                <a:pos x="38" y="28"/>
              </a:cxn>
              <a:cxn ang="0">
                <a:pos x="41" y="26"/>
              </a:cxn>
              <a:cxn ang="0">
                <a:pos x="43" y="23"/>
              </a:cxn>
              <a:cxn ang="0">
                <a:pos x="44" y="22"/>
              </a:cxn>
              <a:cxn ang="0">
                <a:pos x="41" y="22"/>
              </a:cxn>
              <a:cxn ang="0">
                <a:pos x="48" y="48"/>
              </a:cxn>
              <a:cxn ang="0">
                <a:pos x="44" y="47"/>
              </a:cxn>
              <a:cxn ang="0">
                <a:pos x="41" y="47"/>
              </a:cxn>
              <a:cxn ang="0">
                <a:pos x="38" y="46"/>
              </a:cxn>
              <a:cxn ang="0">
                <a:pos x="37" y="50"/>
              </a:cxn>
              <a:cxn ang="0">
                <a:pos x="36" y="54"/>
              </a:cxn>
              <a:cxn ang="0">
                <a:pos x="50" y="49"/>
              </a:cxn>
            </a:cxnLst>
            <a:rect l="0" t="0" r="r" b="b"/>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92"/>
          <p:cNvSpPr>
            <a:spLocks noEditPoints="1"/>
          </p:cNvSpPr>
          <p:nvPr/>
        </p:nvSpPr>
        <p:spPr bwMode="auto">
          <a:xfrm>
            <a:off x="6091237" y="3086218"/>
            <a:ext cx="466722" cy="433814"/>
          </a:xfrm>
          <a:custGeom>
            <a:avLst/>
            <a:gdLst/>
            <a:ahLst/>
            <a:cxnLst>
              <a:cxn ang="0">
                <a:pos x="20" y="47"/>
              </a:cxn>
              <a:cxn ang="0">
                <a:pos x="5" y="29"/>
              </a:cxn>
              <a:cxn ang="0">
                <a:pos x="2" y="19"/>
              </a:cxn>
              <a:cxn ang="0">
                <a:pos x="11" y="17"/>
              </a:cxn>
              <a:cxn ang="0">
                <a:pos x="21" y="24"/>
              </a:cxn>
              <a:cxn ang="0">
                <a:pos x="20" y="47"/>
              </a:cxn>
              <a:cxn ang="0">
                <a:pos x="33" y="57"/>
              </a:cxn>
              <a:cxn ang="0">
                <a:pos x="27" y="59"/>
              </a:cxn>
              <a:cxn ang="0">
                <a:pos x="23" y="58"/>
              </a:cxn>
              <a:cxn ang="0">
                <a:pos x="22" y="49"/>
              </a:cxn>
              <a:cxn ang="0">
                <a:pos x="22" y="18"/>
              </a:cxn>
              <a:cxn ang="0">
                <a:pos x="25" y="9"/>
              </a:cxn>
              <a:cxn ang="0">
                <a:pos x="28" y="9"/>
              </a:cxn>
              <a:cxn ang="0">
                <a:pos x="34" y="12"/>
              </a:cxn>
              <a:cxn ang="0">
                <a:pos x="33" y="57"/>
              </a:cxn>
              <a:cxn ang="0">
                <a:pos x="44" y="52"/>
              </a:cxn>
              <a:cxn ang="0">
                <a:pos x="41" y="42"/>
              </a:cxn>
              <a:cxn ang="0">
                <a:pos x="41" y="27"/>
              </a:cxn>
              <a:cxn ang="0">
                <a:pos x="37" y="14"/>
              </a:cxn>
              <a:cxn ang="0">
                <a:pos x="46" y="22"/>
              </a:cxn>
              <a:cxn ang="0">
                <a:pos x="47" y="25"/>
              </a:cxn>
              <a:cxn ang="0">
                <a:pos x="47" y="39"/>
              </a:cxn>
              <a:cxn ang="0">
                <a:pos x="44" y="52"/>
              </a:cxn>
              <a:cxn ang="0">
                <a:pos x="58" y="63"/>
              </a:cxn>
              <a:cxn ang="0">
                <a:pos x="51" y="67"/>
              </a:cxn>
              <a:cxn ang="0">
                <a:pos x="48" y="66"/>
              </a:cxn>
              <a:cxn ang="0">
                <a:pos x="45" y="57"/>
              </a:cxn>
              <a:cxn ang="0">
                <a:pos x="45" y="11"/>
              </a:cxn>
              <a:cxn ang="0">
                <a:pos x="48" y="1"/>
              </a:cxn>
              <a:cxn ang="0">
                <a:pos x="51" y="0"/>
              </a:cxn>
              <a:cxn ang="0">
                <a:pos x="58" y="4"/>
              </a:cxn>
              <a:cxn ang="0">
                <a:pos x="58" y="63"/>
              </a:cxn>
            </a:cxnLst>
            <a:rect l="0" t="0" r="r" b="b"/>
            <a:pathLst>
              <a:path w="72" h="67">
                <a:moveTo>
                  <a:pt x="20" y="47"/>
                </a:moveTo>
                <a:cubicBezTo>
                  <a:pt x="17" y="35"/>
                  <a:pt x="5" y="29"/>
                  <a:pt x="5" y="29"/>
                </a:cubicBezTo>
                <a:cubicBezTo>
                  <a:pt x="2" y="27"/>
                  <a:pt x="0" y="23"/>
                  <a:pt x="2" y="19"/>
                </a:cubicBezTo>
                <a:cubicBezTo>
                  <a:pt x="4" y="16"/>
                  <a:pt x="8" y="15"/>
                  <a:pt x="11" y="17"/>
                </a:cubicBezTo>
                <a:cubicBezTo>
                  <a:pt x="12" y="17"/>
                  <a:pt x="16" y="19"/>
                  <a:pt x="21" y="24"/>
                </a:cubicBezTo>
                <a:cubicBezTo>
                  <a:pt x="23" y="29"/>
                  <a:pt x="25" y="39"/>
                  <a:pt x="20" y="47"/>
                </a:cubicBezTo>
                <a:close/>
                <a:moveTo>
                  <a:pt x="33" y="57"/>
                </a:moveTo>
                <a:cubicBezTo>
                  <a:pt x="32" y="58"/>
                  <a:pt x="29" y="59"/>
                  <a:pt x="27" y="59"/>
                </a:cubicBezTo>
                <a:cubicBezTo>
                  <a:pt x="26" y="59"/>
                  <a:pt x="25" y="59"/>
                  <a:pt x="23" y="58"/>
                </a:cubicBezTo>
                <a:cubicBezTo>
                  <a:pt x="20" y="56"/>
                  <a:pt x="20" y="52"/>
                  <a:pt x="22" y="49"/>
                </a:cubicBezTo>
                <a:cubicBezTo>
                  <a:pt x="30" y="37"/>
                  <a:pt x="22" y="19"/>
                  <a:pt x="22" y="18"/>
                </a:cubicBezTo>
                <a:cubicBezTo>
                  <a:pt x="20" y="15"/>
                  <a:pt x="21" y="11"/>
                  <a:pt x="25" y="9"/>
                </a:cubicBezTo>
                <a:cubicBezTo>
                  <a:pt x="26" y="9"/>
                  <a:pt x="27" y="9"/>
                  <a:pt x="28" y="9"/>
                </a:cubicBezTo>
                <a:cubicBezTo>
                  <a:pt x="30" y="9"/>
                  <a:pt x="33" y="10"/>
                  <a:pt x="34" y="12"/>
                </a:cubicBezTo>
                <a:cubicBezTo>
                  <a:pt x="34" y="13"/>
                  <a:pt x="46" y="38"/>
                  <a:pt x="33" y="57"/>
                </a:cubicBezTo>
                <a:close/>
                <a:moveTo>
                  <a:pt x="44" y="52"/>
                </a:moveTo>
                <a:cubicBezTo>
                  <a:pt x="44" y="48"/>
                  <a:pt x="43" y="45"/>
                  <a:pt x="41" y="42"/>
                </a:cubicBezTo>
                <a:cubicBezTo>
                  <a:pt x="42" y="37"/>
                  <a:pt x="42" y="32"/>
                  <a:pt x="41" y="27"/>
                </a:cubicBezTo>
                <a:cubicBezTo>
                  <a:pt x="40" y="21"/>
                  <a:pt x="39" y="16"/>
                  <a:pt x="37" y="14"/>
                </a:cubicBezTo>
                <a:cubicBezTo>
                  <a:pt x="40" y="16"/>
                  <a:pt x="43" y="18"/>
                  <a:pt x="46" y="22"/>
                </a:cubicBezTo>
                <a:cubicBezTo>
                  <a:pt x="46" y="23"/>
                  <a:pt x="46" y="24"/>
                  <a:pt x="47" y="25"/>
                </a:cubicBezTo>
                <a:cubicBezTo>
                  <a:pt x="47" y="30"/>
                  <a:pt x="47" y="35"/>
                  <a:pt x="47" y="39"/>
                </a:cubicBezTo>
                <a:cubicBezTo>
                  <a:pt x="46" y="43"/>
                  <a:pt x="45" y="48"/>
                  <a:pt x="44" y="52"/>
                </a:cubicBezTo>
                <a:close/>
                <a:moveTo>
                  <a:pt x="58" y="63"/>
                </a:moveTo>
                <a:cubicBezTo>
                  <a:pt x="56" y="66"/>
                  <a:pt x="54" y="67"/>
                  <a:pt x="51" y="67"/>
                </a:cubicBezTo>
                <a:cubicBezTo>
                  <a:pt x="50" y="67"/>
                  <a:pt x="49" y="67"/>
                  <a:pt x="48" y="66"/>
                </a:cubicBezTo>
                <a:cubicBezTo>
                  <a:pt x="45" y="65"/>
                  <a:pt x="43" y="61"/>
                  <a:pt x="45" y="57"/>
                </a:cubicBezTo>
                <a:cubicBezTo>
                  <a:pt x="56" y="32"/>
                  <a:pt x="45" y="11"/>
                  <a:pt x="45" y="11"/>
                </a:cubicBezTo>
                <a:cubicBezTo>
                  <a:pt x="43" y="7"/>
                  <a:pt x="45" y="3"/>
                  <a:pt x="48" y="1"/>
                </a:cubicBezTo>
                <a:cubicBezTo>
                  <a:pt x="49" y="1"/>
                  <a:pt x="50" y="0"/>
                  <a:pt x="51" y="0"/>
                </a:cubicBezTo>
                <a:cubicBezTo>
                  <a:pt x="54" y="0"/>
                  <a:pt x="57" y="2"/>
                  <a:pt x="58" y="4"/>
                </a:cubicBezTo>
                <a:cubicBezTo>
                  <a:pt x="58" y="5"/>
                  <a:pt x="72" y="32"/>
                  <a:pt x="58" y="63"/>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101"/>
          <p:cNvSpPr>
            <a:spLocks noEditPoints="1"/>
          </p:cNvSpPr>
          <p:nvPr/>
        </p:nvSpPr>
        <p:spPr bwMode="auto">
          <a:xfrm>
            <a:off x="828707" y="3138577"/>
            <a:ext cx="496642" cy="329096"/>
          </a:xfrm>
          <a:custGeom>
            <a:avLst/>
            <a:gdLst/>
            <a:ahLst/>
            <a:cxnLst>
              <a:cxn ang="0">
                <a:pos x="77" y="43"/>
              </a:cxn>
              <a:cxn ang="0">
                <a:pos x="77" y="47"/>
              </a:cxn>
              <a:cxn ang="0">
                <a:pos x="70" y="51"/>
              </a:cxn>
              <a:cxn ang="0">
                <a:pos x="6" y="51"/>
              </a:cxn>
              <a:cxn ang="0">
                <a:pos x="0" y="47"/>
              </a:cxn>
              <a:cxn ang="0">
                <a:pos x="0" y="43"/>
              </a:cxn>
              <a:cxn ang="0">
                <a:pos x="6" y="43"/>
              </a:cxn>
              <a:cxn ang="0">
                <a:pos x="70" y="43"/>
              </a:cxn>
              <a:cxn ang="0">
                <a:pos x="77" y="43"/>
              </a:cxn>
              <a:cxn ang="0">
                <a:pos x="10" y="34"/>
              </a:cxn>
              <a:cxn ang="0">
                <a:pos x="10" y="6"/>
              </a:cxn>
              <a:cxn ang="0">
                <a:pos x="16" y="0"/>
              </a:cxn>
              <a:cxn ang="0">
                <a:pos x="60" y="0"/>
              </a:cxn>
              <a:cxn ang="0">
                <a:pos x="67" y="6"/>
              </a:cxn>
              <a:cxn ang="0">
                <a:pos x="67" y="34"/>
              </a:cxn>
              <a:cxn ang="0">
                <a:pos x="60" y="41"/>
              </a:cxn>
              <a:cxn ang="0">
                <a:pos x="16" y="41"/>
              </a:cxn>
              <a:cxn ang="0">
                <a:pos x="10" y="34"/>
              </a:cxn>
              <a:cxn ang="0">
                <a:pos x="15" y="34"/>
              </a:cxn>
              <a:cxn ang="0">
                <a:pos x="16" y="36"/>
              </a:cxn>
              <a:cxn ang="0">
                <a:pos x="60" y="36"/>
              </a:cxn>
              <a:cxn ang="0">
                <a:pos x="61" y="34"/>
              </a:cxn>
              <a:cxn ang="0">
                <a:pos x="61" y="6"/>
              </a:cxn>
              <a:cxn ang="0">
                <a:pos x="60" y="5"/>
              </a:cxn>
              <a:cxn ang="0">
                <a:pos x="16" y="5"/>
              </a:cxn>
              <a:cxn ang="0">
                <a:pos x="15" y="6"/>
              </a:cxn>
              <a:cxn ang="0">
                <a:pos x="15" y="34"/>
              </a:cxn>
              <a:cxn ang="0">
                <a:pos x="42" y="47"/>
              </a:cxn>
              <a:cxn ang="0">
                <a:pos x="42" y="46"/>
              </a:cxn>
              <a:cxn ang="0">
                <a:pos x="35" y="46"/>
              </a:cxn>
              <a:cxn ang="0">
                <a:pos x="34" y="47"/>
              </a:cxn>
              <a:cxn ang="0">
                <a:pos x="35" y="47"/>
              </a:cxn>
              <a:cxn ang="0">
                <a:pos x="42" y="47"/>
              </a:cxn>
              <a:cxn ang="0">
                <a:pos x="42" y="47"/>
              </a:cxn>
            </a:cxnLst>
            <a:rect l="0" t="0" r="r" b="b"/>
            <a:pathLst>
              <a:path w="77" h="51">
                <a:moveTo>
                  <a:pt x="77" y="43"/>
                </a:moveTo>
                <a:cubicBezTo>
                  <a:pt x="77" y="47"/>
                  <a:pt x="77" y="47"/>
                  <a:pt x="77" y="47"/>
                </a:cubicBezTo>
                <a:cubicBezTo>
                  <a:pt x="77" y="49"/>
                  <a:pt x="74" y="51"/>
                  <a:pt x="70" y="51"/>
                </a:cubicBezTo>
                <a:cubicBezTo>
                  <a:pt x="6" y="51"/>
                  <a:pt x="6" y="51"/>
                  <a:pt x="6" y="51"/>
                </a:cubicBezTo>
                <a:cubicBezTo>
                  <a:pt x="3" y="51"/>
                  <a:pt x="0" y="49"/>
                  <a:pt x="0" y="47"/>
                </a:cubicBezTo>
                <a:cubicBezTo>
                  <a:pt x="0" y="43"/>
                  <a:pt x="0" y="43"/>
                  <a:pt x="0" y="43"/>
                </a:cubicBezTo>
                <a:cubicBezTo>
                  <a:pt x="6" y="43"/>
                  <a:pt x="6" y="43"/>
                  <a:pt x="6" y="43"/>
                </a:cubicBezTo>
                <a:cubicBezTo>
                  <a:pt x="70" y="43"/>
                  <a:pt x="70" y="43"/>
                  <a:pt x="70" y="43"/>
                </a:cubicBezTo>
                <a:lnTo>
                  <a:pt x="77" y="43"/>
                </a:lnTo>
                <a:close/>
                <a:moveTo>
                  <a:pt x="10" y="34"/>
                </a:moveTo>
                <a:cubicBezTo>
                  <a:pt x="10" y="6"/>
                  <a:pt x="10" y="6"/>
                  <a:pt x="10" y="6"/>
                </a:cubicBezTo>
                <a:cubicBezTo>
                  <a:pt x="10" y="2"/>
                  <a:pt x="13" y="0"/>
                  <a:pt x="16" y="0"/>
                </a:cubicBezTo>
                <a:cubicBezTo>
                  <a:pt x="60" y="0"/>
                  <a:pt x="60" y="0"/>
                  <a:pt x="60" y="0"/>
                </a:cubicBezTo>
                <a:cubicBezTo>
                  <a:pt x="64" y="0"/>
                  <a:pt x="67" y="2"/>
                  <a:pt x="67" y="6"/>
                </a:cubicBezTo>
                <a:cubicBezTo>
                  <a:pt x="67" y="34"/>
                  <a:pt x="67" y="34"/>
                  <a:pt x="67" y="34"/>
                </a:cubicBezTo>
                <a:cubicBezTo>
                  <a:pt x="67" y="38"/>
                  <a:pt x="64" y="41"/>
                  <a:pt x="60" y="41"/>
                </a:cubicBezTo>
                <a:cubicBezTo>
                  <a:pt x="16" y="41"/>
                  <a:pt x="16" y="41"/>
                  <a:pt x="16" y="41"/>
                </a:cubicBezTo>
                <a:cubicBezTo>
                  <a:pt x="13" y="41"/>
                  <a:pt x="10" y="38"/>
                  <a:pt x="10" y="34"/>
                </a:cubicBezTo>
                <a:close/>
                <a:moveTo>
                  <a:pt x="15" y="34"/>
                </a:moveTo>
                <a:cubicBezTo>
                  <a:pt x="15" y="35"/>
                  <a:pt x="16" y="36"/>
                  <a:pt x="16" y="36"/>
                </a:cubicBezTo>
                <a:cubicBezTo>
                  <a:pt x="60" y="36"/>
                  <a:pt x="60" y="36"/>
                  <a:pt x="60" y="36"/>
                </a:cubicBezTo>
                <a:cubicBezTo>
                  <a:pt x="61" y="36"/>
                  <a:pt x="61" y="35"/>
                  <a:pt x="61" y="34"/>
                </a:cubicBezTo>
                <a:cubicBezTo>
                  <a:pt x="61" y="6"/>
                  <a:pt x="61" y="6"/>
                  <a:pt x="61" y="6"/>
                </a:cubicBezTo>
                <a:cubicBezTo>
                  <a:pt x="61" y="5"/>
                  <a:pt x="61" y="5"/>
                  <a:pt x="60" y="5"/>
                </a:cubicBezTo>
                <a:cubicBezTo>
                  <a:pt x="16" y="5"/>
                  <a:pt x="16" y="5"/>
                  <a:pt x="16" y="5"/>
                </a:cubicBezTo>
                <a:cubicBezTo>
                  <a:pt x="16" y="5"/>
                  <a:pt x="15" y="5"/>
                  <a:pt x="15" y="6"/>
                </a:cubicBezTo>
                <a:lnTo>
                  <a:pt x="15" y="34"/>
                </a:lnTo>
                <a:close/>
                <a:moveTo>
                  <a:pt x="42" y="47"/>
                </a:moveTo>
                <a:cubicBezTo>
                  <a:pt x="42" y="46"/>
                  <a:pt x="42" y="46"/>
                  <a:pt x="42" y="46"/>
                </a:cubicBezTo>
                <a:cubicBezTo>
                  <a:pt x="35" y="46"/>
                  <a:pt x="35" y="46"/>
                  <a:pt x="35" y="46"/>
                </a:cubicBezTo>
                <a:cubicBezTo>
                  <a:pt x="35" y="46"/>
                  <a:pt x="34" y="46"/>
                  <a:pt x="34" y="47"/>
                </a:cubicBezTo>
                <a:cubicBezTo>
                  <a:pt x="34" y="47"/>
                  <a:pt x="35" y="47"/>
                  <a:pt x="35" y="47"/>
                </a:cubicBezTo>
                <a:cubicBezTo>
                  <a:pt x="42" y="47"/>
                  <a:pt x="42" y="47"/>
                  <a:pt x="42" y="47"/>
                </a:cubicBezTo>
                <a:cubicBezTo>
                  <a:pt x="42" y="47"/>
                  <a:pt x="42" y="47"/>
                  <a:pt x="42" y="47"/>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157"/>
          <p:cNvSpPr>
            <a:spLocks noEditPoints="1"/>
          </p:cNvSpPr>
          <p:nvPr/>
        </p:nvSpPr>
        <p:spPr bwMode="auto">
          <a:xfrm>
            <a:off x="4381776" y="1400175"/>
            <a:ext cx="387266" cy="428870"/>
          </a:xfrm>
          <a:custGeom>
            <a:avLst/>
            <a:gdLst/>
            <a:ahLst/>
            <a:cxnLst>
              <a:cxn ang="0">
                <a:pos x="46" y="62"/>
              </a:cxn>
              <a:cxn ang="0">
                <a:pos x="10" y="62"/>
              </a:cxn>
              <a:cxn ang="0">
                <a:pos x="0" y="52"/>
              </a:cxn>
              <a:cxn ang="0">
                <a:pos x="14" y="29"/>
              </a:cxn>
              <a:cxn ang="0">
                <a:pos x="28" y="34"/>
              </a:cxn>
              <a:cxn ang="0">
                <a:pos x="42" y="29"/>
              </a:cxn>
              <a:cxn ang="0">
                <a:pos x="56" y="52"/>
              </a:cxn>
              <a:cxn ang="0">
                <a:pos x="46" y="62"/>
              </a:cxn>
              <a:cxn ang="0">
                <a:pos x="28" y="31"/>
              </a:cxn>
              <a:cxn ang="0">
                <a:pos x="13" y="16"/>
              </a:cxn>
              <a:cxn ang="0">
                <a:pos x="28" y="0"/>
              </a:cxn>
              <a:cxn ang="0">
                <a:pos x="43" y="16"/>
              </a:cxn>
              <a:cxn ang="0">
                <a:pos x="28" y="31"/>
              </a:cxn>
            </a:cxnLst>
            <a:rect l="0" t="0" r="r" b="b"/>
            <a:pathLst>
              <a:path w="56" h="62">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67925932"/>
      </p:ext>
    </p:extLst>
  </p:cSld>
  <p:clrMapOvr>
    <a:masterClrMapping/>
  </p:clrMapOvr>
  <p:transition spd="slow">
    <p:push dir="u"/>
  </p:transition>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Iconic List Sample slide</a:t>
            </a:r>
            <a:endParaRPr lang="en-US" dirty="0"/>
          </a:p>
        </p:txBody>
      </p:sp>
      <p:sp>
        <p:nvSpPr>
          <p:cNvPr id="70" name="Freeform 44"/>
          <p:cNvSpPr>
            <a:spLocks noEditPoints="1"/>
          </p:cNvSpPr>
          <p:nvPr/>
        </p:nvSpPr>
        <p:spPr bwMode="auto">
          <a:xfrm>
            <a:off x="1001611" y="3282281"/>
            <a:ext cx="381654" cy="300918"/>
          </a:xfrm>
          <a:custGeom>
            <a:avLst/>
            <a:gdLst/>
            <a:ahLst/>
            <a:cxnLst>
              <a:cxn ang="0">
                <a:pos x="0" y="0"/>
              </a:cxn>
              <a:cxn ang="0">
                <a:pos x="3" y="57"/>
              </a:cxn>
              <a:cxn ang="0">
                <a:pos x="4" y="57"/>
              </a:cxn>
              <a:cxn ang="0">
                <a:pos x="6" y="0"/>
              </a:cxn>
              <a:cxn ang="0">
                <a:pos x="4" y="57"/>
              </a:cxn>
              <a:cxn ang="0">
                <a:pos x="8" y="0"/>
              </a:cxn>
              <a:cxn ang="0">
                <a:pos x="9" y="57"/>
              </a:cxn>
              <a:cxn ang="0">
                <a:pos x="14" y="57"/>
              </a:cxn>
              <a:cxn ang="0">
                <a:pos x="16" y="0"/>
              </a:cxn>
              <a:cxn ang="0">
                <a:pos x="14" y="57"/>
              </a:cxn>
              <a:cxn ang="0">
                <a:pos x="19" y="0"/>
              </a:cxn>
              <a:cxn ang="0">
                <a:pos x="22" y="57"/>
              </a:cxn>
              <a:cxn ang="0">
                <a:pos x="26" y="57"/>
              </a:cxn>
              <a:cxn ang="0">
                <a:pos x="27" y="0"/>
              </a:cxn>
              <a:cxn ang="0">
                <a:pos x="26" y="57"/>
              </a:cxn>
              <a:cxn ang="0">
                <a:pos x="28" y="0"/>
              </a:cxn>
              <a:cxn ang="0">
                <a:pos x="30" y="57"/>
              </a:cxn>
              <a:cxn ang="0">
                <a:pos x="31" y="57"/>
              </a:cxn>
              <a:cxn ang="0">
                <a:pos x="32" y="0"/>
              </a:cxn>
              <a:cxn ang="0">
                <a:pos x="31" y="57"/>
              </a:cxn>
              <a:cxn ang="0">
                <a:pos x="36" y="0"/>
              </a:cxn>
              <a:cxn ang="0">
                <a:pos x="38" y="57"/>
              </a:cxn>
              <a:cxn ang="0">
                <a:pos x="42" y="57"/>
              </a:cxn>
              <a:cxn ang="0">
                <a:pos x="45" y="0"/>
              </a:cxn>
              <a:cxn ang="0">
                <a:pos x="42" y="57"/>
              </a:cxn>
              <a:cxn ang="0">
                <a:pos x="47" y="0"/>
              </a:cxn>
              <a:cxn ang="0">
                <a:pos x="50" y="57"/>
              </a:cxn>
              <a:cxn ang="0">
                <a:pos x="52" y="57"/>
              </a:cxn>
              <a:cxn ang="0">
                <a:pos x="55" y="0"/>
              </a:cxn>
              <a:cxn ang="0">
                <a:pos x="52" y="57"/>
              </a:cxn>
              <a:cxn ang="0">
                <a:pos x="56" y="0"/>
              </a:cxn>
              <a:cxn ang="0">
                <a:pos x="59" y="57"/>
              </a:cxn>
              <a:cxn ang="0">
                <a:pos x="62" y="57"/>
              </a:cxn>
              <a:cxn ang="0">
                <a:pos x="66" y="0"/>
              </a:cxn>
              <a:cxn ang="0">
                <a:pos x="62" y="57"/>
              </a:cxn>
              <a:cxn ang="0">
                <a:pos x="67" y="0"/>
              </a:cxn>
              <a:cxn ang="0">
                <a:pos x="69" y="57"/>
              </a:cxn>
              <a:cxn ang="0">
                <a:pos x="70" y="57"/>
              </a:cxn>
              <a:cxn ang="0">
                <a:pos x="72" y="0"/>
              </a:cxn>
              <a:cxn ang="0">
                <a:pos x="70" y="57"/>
              </a:cxn>
            </a:cxnLst>
            <a:rect l="0" t="0" r="r" b="b"/>
            <a:pathLst>
              <a:path w="72" h="57">
                <a:moveTo>
                  <a:pt x="0" y="57"/>
                </a:moveTo>
                <a:cubicBezTo>
                  <a:pt x="0" y="38"/>
                  <a:pt x="0" y="19"/>
                  <a:pt x="0" y="0"/>
                </a:cubicBezTo>
                <a:cubicBezTo>
                  <a:pt x="1" y="0"/>
                  <a:pt x="2" y="0"/>
                  <a:pt x="3" y="0"/>
                </a:cubicBezTo>
                <a:cubicBezTo>
                  <a:pt x="3" y="19"/>
                  <a:pt x="3" y="38"/>
                  <a:pt x="3" y="57"/>
                </a:cubicBezTo>
                <a:cubicBezTo>
                  <a:pt x="2" y="57"/>
                  <a:pt x="1" y="57"/>
                  <a:pt x="0" y="57"/>
                </a:cubicBezTo>
                <a:close/>
                <a:moveTo>
                  <a:pt x="4" y="57"/>
                </a:moveTo>
                <a:cubicBezTo>
                  <a:pt x="4" y="38"/>
                  <a:pt x="4" y="19"/>
                  <a:pt x="4" y="0"/>
                </a:cubicBezTo>
                <a:cubicBezTo>
                  <a:pt x="5" y="0"/>
                  <a:pt x="5" y="0"/>
                  <a:pt x="6" y="0"/>
                </a:cubicBezTo>
                <a:cubicBezTo>
                  <a:pt x="6" y="19"/>
                  <a:pt x="6" y="38"/>
                  <a:pt x="6" y="57"/>
                </a:cubicBezTo>
                <a:cubicBezTo>
                  <a:pt x="5" y="57"/>
                  <a:pt x="5" y="57"/>
                  <a:pt x="4" y="57"/>
                </a:cubicBezTo>
                <a:close/>
                <a:moveTo>
                  <a:pt x="8" y="57"/>
                </a:moveTo>
                <a:cubicBezTo>
                  <a:pt x="8" y="38"/>
                  <a:pt x="8" y="19"/>
                  <a:pt x="8" y="0"/>
                </a:cubicBezTo>
                <a:cubicBezTo>
                  <a:pt x="8" y="0"/>
                  <a:pt x="9" y="0"/>
                  <a:pt x="9" y="0"/>
                </a:cubicBezTo>
                <a:cubicBezTo>
                  <a:pt x="9" y="19"/>
                  <a:pt x="9" y="38"/>
                  <a:pt x="9" y="57"/>
                </a:cubicBezTo>
                <a:cubicBezTo>
                  <a:pt x="9" y="57"/>
                  <a:pt x="9" y="57"/>
                  <a:pt x="8" y="57"/>
                </a:cubicBezTo>
                <a:close/>
                <a:moveTo>
                  <a:pt x="14" y="57"/>
                </a:moveTo>
                <a:cubicBezTo>
                  <a:pt x="14" y="38"/>
                  <a:pt x="14" y="19"/>
                  <a:pt x="14" y="0"/>
                </a:cubicBezTo>
                <a:cubicBezTo>
                  <a:pt x="15" y="0"/>
                  <a:pt x="15" y="0"/>
                  <a:pt x="16" y="0"/>
                </a:cubicBezTo>
                <a:cubicBezTo>
                  <a:pt x="16" y="19"/>
                  <a:pt x="16" y="38"/>
                  <a:pt x="16" y="57"/>
                </a:cubicBezTo>
                <a:cubicBezTo>
                  <a:pt x="15" y="57"/>
                  <a:pt x="15" y="57"/>
                  <a:pt x="14" y="57"/>
                </a:cubicBezTo>
                <a:close/>
                <a:moveTo>
                  <a:pt x="19" y="57"/>
                </a:moveTo>
                <a:cubicBezTo>
                  <a:pt x="19" y="38"/>
                  <a:pt x="19" y="19"/>
                  <a:pt x="19" y="0"/>
                </a:cubicBezTo>
                <a:cubicBezTo>
                  <a:pt x="20" y="0"/>
                  <a:pt x="21" y="0"/>
                  <a:pt x="22" y="0"/>
                </a:cubicBezTo>
                <a:cubicBezTo>
                  <a:pt x="22" y="19"/>
                  <a:pt x="22" y="38"/>
                  <a:pt x="22" y="57"/>
                </a:cubicBezTo>
                <a:cubicBezTo>
                  <a:pt x="21" y="57"/>
                  <a:pt x="20" y="57"/>
                  <a:pt x="19" y="57"/>
                </a:cubicBezTo>
                <a:close/>
                <a:moveTo>
                  <a:pt x="26" y="57"/>
                </a:moveTo>
                <a:cubicBezTo>
                  <a:pt x="26" y="38"/>
                  <a:pt x="26" y="19"/>
                  <a:pt x="26" y="0"/>
                </a:cubicBezTo>
                <a:cubicBezTo>
                  <a:pt x="26" y="0"/>
                  <a:pt x="27" y="0"/>
                  <a:pt x="27" y="0"/>
                </a:cubicBezTo>
                <a:cubicBezTo>
                  <a:pt x="27" y="19"/>
                  <a:pt x="27" y="38"/>
                  <a:pt x="27" y="57"/>
                </a:cubicBezTo>
                <a:cubicBezTo>
                  <a:pt x="27" y="57"/>
                  <a:pt x="26" y="57"/>
                  <a:pt x="26" y="57"/>
                </a:cubicBezTo>
                <a:close/>
                <a:moveTo>
                  <a:pt x="28" y="57"/>
                </a:moveTo>
                <a:cubicBezTo>
                  <a:pt x="28" y="38"/>
                  <a:pt x="28" y="19"/>
                  <a:pt x="28" y="0"/>
                </a:cubicBezTo>
                <a:cubicBezTo>
                  <a:pt x="29" y="0"/>
                  <a:pt x="29" y="0"/>
                  <a:pt x="30" y="0"/>
                </a:cubicBezTo>
                <a:cubicBezTo>
                  <a:pt x="30" y="19"/>
                  <a:pt x="30" y="38"/>
                  <a:pt x="30" y="57"/>
                </a:cubicBezTo>
                <a:cubicBezTo>
                  <a:pt x="29" y="57"/>
                  <a:pt x="29" y="57"/>
                  <a:pt x="28" y="57"/>
                </a:cubicBezTo>
                <a:close/>
                <a:moveTo>
                  <a:pt x="31" y="57"/>
                </a:moveTo>
                <a:cubicBezTo>
                  <a:pt x="31" y="38"/>
                  <a:pt x="31" y="19"/>
                  <a:pt x="31" y="0"/>
                </a:cubicBezTo>
                <a:cubicBezTo>
                  <a:pt x="31" y="0"/>
                  <a:pt x="32" y="0"/>
                  <a:pt x="32" y="0"/>
                </a:cubicBezTo>
                <a:cubicBezTo>
                  <a:pt x="32" y="19"/>
                  <a:pt x="32" y="38"/>
                  <a:pt x="32" y="57"/>
                </a:cubicBezTo>
                <a:cubicBezTo>
                  <a:pt x="32" y="57"/>
                  <a:pt x="31" y="57"/>
                  <a:pt x="31" y="57"/>
                </a:cubicBezTo>
                <a:close/>
                <a:moveTo>
                  <a:pt x="36" y="57"/>
                </a:moveTo>
                <a:cubicBezTo>
                  <a:pt x="36" y="38"/>
                  <a:pt x="36" y="19"/>
                  <a:pt x="36" y="0"/>
                </a:cubicBezTo>
                <a:cubicBezTo>
                  <a:pt x="37" y="0"/>
                  <a:pt x="38" y="0"/>
                  <a:pt x="38" y="0"/>
                </a:cubicBezTo>
                <a:cubicBezTo>
                  <a:pt x="38" y="19"/>
                  <a:pt x="38" y="38"/>
                  <a:pt x="38" y="57"/>
                </a:cubicBezTo>
                <a:cubicBezTo>
                  <a:pt x="38" y="57"/>
                  <a:pt x="37" y="57"/>
                  <a:pt x="36" y="57"/>
                </a:cubicBezTo>
                <a:close/>
                <a:moveTo>
                  <a:pt x="42" y="57"/>
                </a:moveTo>
                <a:cubicBezTo>
                  <a:pt x="42" y="38"/>
                  <a:pt x="42" y="19"/>
                  <a:pt x="42" y="0"/>
                </a:cubicBezTo>
                <a:cubicBezTo>
                  <a:pt x="43" y="0"/>
                  <a:pt x="44" y="0"/>
                  <a:pt x="45" y="0"/>
                </a:cubicBezTo>
                <a:cubicBezTo>
                  <a:pt x="45" y="19"/>
                  <a:pt x="45" y="38"/>
                  <a:pt x="45" y="57"/>
                </a:cubicBezTo>
                <a:cubicBezTo>
                  <a:pt x="44" y="57"/>
                  <a:pt x="43" y="57"/>
                  <a:pt x="42" y="57"/>
                </a:cubicBezTo>
                <a:close/>
                <a:moveTo>
                  <a:pt x="47" y="57"/>
                </a:moveTo>
                <a:cubicBezTo>
                  <a:pt x="47" y="38"/>
                  <a:pt x="47" y="19"/>
                  <a:pt x="47" y="0"/>
                </a:cubicBezTo>
                <a:cubicBezTo>
                  <a:pt x="48" y="0"/>
                  <a:pt x="49" y="0"/>
                  <a:pt x="50" y="0"/>
                </a:cubicBezTo>
                <a:cubicBezTo>
                  <a:pt x="50" y="19"/>
                  <a:pt x="50" y="38"/>
                  <a:pt x="50" y="57"/>
                </a:cubicBezTo>
                <a:cubicBezTo>
                  <a:pt x="49" y="57"/>
                  <a:pt x="48" y="57"/>
                  <a:pt x="47" y="57"/>
                </a:cubicBezTo>
                <a:close/>
                <a:moveTo>
                  <a:pt x="52" y="57"/>
                </a:moveTo>
                <a:cubicBezTo>
                  <a:pt x="52" y="38"/>
                  <a:pt x="52" y="19"/>
                  <a:pt x="52" y="0"/>
                </a:cubicBezTo>
                <a:cubicBezTo>
                  <a:pt x="53" y="0"/>
                  <a:pt x="54" y="0"/>
                  <a:pt x="55" y="0"/>
                </a:cubicBezTo>
                <a:cubicBezTo>
                  <a:pt x="55" y="19"/>
                  <a:pt x="55" y="38"/>
                  <a:pt x="55" y="57"/>
                </a:cubicBezTo>
                <a:cubicBezTo>
                  <a:pt x="54" y="57"/>
                  <a:pt x="53" y="57"/>
                  <a:pt x="52" y="57"/>
                </a:cubicBezTo>
                <a:close/>
                <a:moveTo>
                  <a:pt x="56" y="57"/>
                </a:moveTo>
                <a:cubicBezTo>
                  <a:pt x="56" y="38"/>
                  <a:pt x="56" y="19"/>
                  <a:pt x="56" y="0"/>
                </a:cubicBezTo>
                <a:cubicBezTo>
                  <a:pt x="57" y="0"/>
                  <a:pt x="58" y="0"/>
                  <a:pt x="59" y="0"/>
                </a:cubicBezTo>
                <a:cubicBezTo>
                  <a:pt x="59" y="19"/>
                  <a:pt x="59" y="38"/>
                  <a:pt x="59" y="57"/>
                </a:cubicBezTo>
                <a:cubicBezTo>
                  <a:pt x="58" y="57"/>
                  <a:pt x="57" y="57"/>
                  <a:pt x="56" y="57"/>
                </a:cubicBezTo>
                <a:close/>
                <a:moveTo>
                  <a:pt x="62" y="57"/>
                </a:moveTo>
                <a:cubicBezTo>
                  <a:pt x="62" y="38"/>
                  <a:pt x="62" y="19"/>
                  <a:pt x="62" y="0"/>
                </a:cubicBezTo>
                <a:cubicBezTo>
                  <a:pt x="64" y="0"/>
                  <a:pt x="65" y="0"/>
                  <a:pt x="66" y="0"/>
                </a:cubicBezTo>
                <a:cubicBezTo>
                  <a:pt x="66" y="19"/>
                  <a:pt x="66" y="38"/>
                  <a:pt x="66" y="57"/>
                </a:cubicBezTo>
                <a:cubicBezTo>
                  <a:pt x="65" y="57"/>
                  <a:pt x="64" y="57"/>
                  <a:pt x="62" y="57"/>
                </a:cubicBezTo>
                <a:close/>
                <a:moveTo>
                  <a:pt x="67" y="57"/>
                </a:moveTo>
                <a:cubicBezTo>
                  <a:pt x="67" y="38"/>
                  <a:pt x="67" y="19"/>
                  <a:pt x="67" y="0"/>
                </a:cubicBezTo>
                <a:cubicBezTo>
                  <a:pt x="68" y="0"/>
                  <a:pt x="68" y="0"/>
                  <a:pt x="69" y="0"/>
                </a:cubicBezTo>
                <a:cubicBezTo>
                  <a:pt x="69" y="19"/>
                  <a:pt x="69" y="38"/>
                  <a:pt x="69" y="57"/>
                </a:cubicBezTo>
                <a:cubicBezTo>
                  <a:pt x="68" y="57"/>
                  <a:pt x="68" y="57"/>
                  <a:pt x="67" y="57"/>
                </a:cubicBezTo>
                <a:close/>
                <a:moveTo>
                  <a:pt x="70" y="57"/>
                </a:moveTo>
                <a:cubicBezTo>
                  <a:pt x="70" y="38"/>
                  <a:pt x="70" y="19"/>
                  <a:pt x="70" y="0"/>
                </a:cubicBezTo>
                <a:cubicBezTo>
                  <a:pt x="71" y="0"/>
                  <a:pt x="72" y="0"/>
                  <a:pt x="72" y="0"/>
                </a:cubicBezTo>
                <a:cubicBezTo>
                  <a:pt x="72" y="19"/>
                  <a:pt x="72" y="38"/>
                  <a:pt x="72" y="57"/>
                </a:cubicBezTo>
                <a:cubicBezTo>
                  <a:pt x="72" y="57"/>
                  <a:pt x="71" y="57"/>
                  <a:pt x="70" y="57"/>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TextBox 41"/>
          <p:cNvSpPr txBox="1"/>
          <p:nvPr/>
        </p:nvSpPr>
        <p:spPr>
          <a:xfrm>
            <a:off x="270327" y="3663582"/>
            <a:ext cx="1844224" cy="1061829"/>
          </a:xfrm>
          <a:prstGeom prst="rect">
            <a:avLst/>
          </a:prstGeom>
          <a:noFill/>
          <a:ln>
            <a:noFill/>
          </a:ln>
        </p:spPr>
        <p:txBody>
          <a:bodyPr wrap="square" rtlCol="0">
            <a:spAutoFit/>
          </a:bodyPr>
          <a:lstStyle/>
          <a:p>
            <a:pPr algn="ctr">
              <a:lnSpc>
                <a:spcPct val="150000"/>
              </a:lnSpc>
            </a:pPr>
            <a:r>
              <a:rPr lang="en-US" sz="1200" b="1" dirty="0">
                <a:solidFill>
                  <a:schemeClr val="accent4"/>
                </a:solidFill>
              </a:rPr>
              <a:t>CODE</a:t>
            </a:r>
            <a:endParaRPr lang="en-US" sz="1200" b="1" dirty="0">
              <a:solidFill>
                <a:schemeClr val="bg1">
                  <a:lumMod val="50000"/>
                </a:schemeClr>
              </a:solidFill>
            </a:endParaRPr>
          </a:p>
          <a:p>
            <a:pPr algn="ctr">
              <a:lnSpc>
                <a:spcPct val="150000"/>
              </a:lnSpc>
            </a:pPr>
            <a:r>
              <a:rPr lang="en-US" sz="1000" dirty="0">
                <a:solidFill>
                  <a:schemeClr val="bg1">
                    <a:lumMod val="50000"/>
                  </a:schemeClr>
                </a:solidFill>
              </a:rPr>
              <a:t>There are many variations of passages of lorem ipsum available, </a:t>
            </a:r>
          </a:p>
        </p:txBody>
      </p:sp>
      <p:sp>
        <p:nvSpPr>
          <p:cNvPr id="44" name="TextBox 43"/>
          <p:cNvSpPr txBox="1"/>
          <p:nvPr/>
        </p:nvSpPr>
        <p:spPr>
          <a:xfrm>
            <a:off x="270327" y="1989907"/>
            <a:ext cx="1844224" cy="1061829"/>
          </a:xfrm>
          <a:prstGeom prst="rect">
            <a:avLst/>
          </a:prstGeom>
          <a:noFill/>
          <a:ln>
            <a:noFill/>
          </a:ln>
        </p:spPr>
        <p:txBody>
          <a:bodyPr wrap="square" rtlCol="0">
            <a:spAutoFit/>
          </a:bodyPr>
          <a:lstStyle/>
          <a:p>
            <a:pPr algn="ctr">
              <a:lnSpc>
                <a:spcPct val="150000"/>
              </a:lnSpc>
            </a:pPr>
            <a:r>
              <a:rPr lang="en-US" sz="1200" b="1" dirty="0">
                <a:solidFill>
                  <a:schemeClr val="accent1"/>
                </a:solidFill>
              </a:rPr>
              <a:t>SOCIAL MEDIA</a:t>
            </a:r>
            <a:endParaRPr lang="en-US" sz="1200" b="1" dirty="0">
              <a:solidFill>
                <a:schemeClr val="bg1">
                  <a:lumMod val="50000"/>
                </a:schemeClr>
              </a:solidFill>
            </a:endParaRPr>
          </a:p>
          <a:p>
            <a:pPr algn="ctr">
              <a:lnSpc>
                <a:spcPct val="150000"/>
              </a:lnSpc>
            </a:pPr>
            <a:r>
              <a:rPr lang="en-US" sz="1000" dirty="0">
                <a:solidFill>
                  <a:schemeClr val="bg1">
                    <a:lumMod val="50000"/>
                  </a:schemeClr>
                </a:solidFill>
              </a:rPr>
              <a:t>There are many variations of passages of lorem ipsum available, </a:t>
            </a:r>
          </a:p>
        </p:txBody>
      </p:sp>
      <p:sp>
        <p:nvSpPr>
          <p:cNvPr id="46" name="TextBox 45"/>
          <p:cNvSpPr txBox="1"/>
          <p:nvPr/>
        </p:nvSpPr>
        <p:spPr>
          <a:xfrm>
            <a:off x="7012629" y="1989907"/>
            <a:ext cx="1844224" cy="1061829"/>
          </a:xfrm>
          <a:prstGeom prst="rect">
            <a:avLst/>
          </a:prstGeom>
          <a:noFill/>
          <a:ln>
            <a:noFill/>
          </a:ln>
        </p:spPr>
        <p:txBody>
          <a:bodyPr wrap="square" rtlCol="0">
            <a:spAutoFit/>
          </a:bodyPr>
          <a:lstStyle/>
          <a:p>
            <a:pPr algn="ctr">
              <a:lnSpc>
                <a:spcPct val="150000"/>
              </a:lnSpc>
            </a:pPr>
            <a:r>
              <a:rPr lang="en-US" sz="1200" b="1" dirty="0">
                <a:solidFill>
                  <a:schemeClr val="accent3"/>
                </a:solidFill>
              </a:rPr>
              <a:t>COPYWRITING</a:t>
            </a:r>
            <a:endParaRPr lang="en-US" sz="1200" b="1" dirty="0">
              <a:solidFill>
                <a:schemeClr val="bg1">
                  <a:lumMod val="50000"/>
                </a:schemeClr>
              </a:solidFill>
            </a:endParaRPr>
          </a:p>
          <a:p>
            <a:pPr algn="ctr">
              <a:lnSpc>
                <a:spcPct val="150000"/>
              </a:lnSpc>
            </a:pPr>
            <a:r>
              <a:rPr lang="en-US" sz="1000" dirty="0">
                <a:solidFill>
                  <a:schemeClr val="bg1">
                    <a:lumMod val="50000"/>
                  </a:schemeClr>
                </a:solidFill>
              </a:rPr>
              <a:t>There are many variations of passages of lorem ipsum available, </a:t>
            </a:r>
          </a:p>
        </p:txBody>
      </p:sp>
      <p:sp>
        <p:nvSpPr>
          <p:cNvPr id="47" name="TextBox 46"/>
          <p:cNvSpPr txBox="1"/>
          <p:nvPr/>
        </p:nvSpPr>
        <p:spPr>
          <a:xfrm>
            <a:off x="7012629" y="3663582"/>
            <a:ext cx="1844224" cy="1061829"/>
          </a:xfrm>
          <a:prstGeom prst="rect">
            <a:avLst/>
          </a:prstGeom>
          <a:noFill/>
          <a:ln>
            <a:noFill/>
          </a:ln>
        </p:spPr>
        <p:txBody>
          <a:bodyPr wrap="square" rtlCol="0">
            <a:spAutoFit/>
          </a:bodyPr>
          <a:lstStyle/>
          <a:p>
            <a:pPr algn="ctr">
              <a:lnSpc>
                <a:spcPct val="150000"/>
              </a:lnSpc>
            </a:pPr>
            <a:r>
              <a:rPr lang="en-US" sz="1200" b="1" dirty="0">
                <a:solidFill>
                  <a:schemeClr val="accent6"/>
                </a:solidFill>
              </a:rPr>
              <a:t>FILMS</a:t>
            </a:r>
            <a:endParaRPr lang="en-US" sz="1200" b="1" dirty="0">
              <a:solidFill>
                <a:schemeClr val="bg1">
                  <a:lumMod val="50000"/>
                </a:schemeClr>
              </a:solidFill>
            </a:endParaRPr>
          </a:p>
          <a:p>
            <a:pPr algn="ctr">
              <a:lnSpc>
                <a:spcPct val="150000"/>
              </a:lnSpc>
            </a:pPr>
            <a:r>
              <a:rPr lang="en-US" sz="1000" dirty="0">
                <a:solidFill>
                  <a:schemeClr val="bg1">
                    <a:lumMod val="50000"/>
                  </a:schemeClr>
                </a:solidFill>
              </a:rPr>
              <a:t>There are many variations of passages of lorem ipsum available, </a:t>
            </a:r>
          </a:p>
        </p:txBody>
      </p:sp>
      <p:sp>
        <p:nvSpPr>
          <p:cNvPr id="45" name="TextBox 44"/>
          <p:cNvSpPr txBox="1"/>
          <p:nvPr/>
        </p:nvSpPr>
        <p:spPr>
          <a:xfrm>
            <a:off x="3641478" y="1989907"/>
            <a:ext cx="1844224" cy="1061829"/>
          </a:xfrm>
          <a:prstGeom prst="rect">
            <a:avLst/>
          </a:prstGeom>
          <a:noFill/>
          <a:ln>
            <a:noFill/>
          </a:ln>
        </p:spPr>
        <p:txBody>
          <a:bodyPr wrap="square" rtlCol="0">
            <a:spAutoFit/>
          </a:bodyPr>
          <a:lstStyle/>
          <a:p>
            <a:pPr algn="ctr">
              <a:lnSpc>
                <a:spcPct val="150000"/>
              </a:lnSpc>
            </a:pPr>
            <a:r>
              <a:rPr lang="en-US" sz="1200" b="1" dirty="0">
                <a:solidFill>
                  <a:schemeClr val="accent2"/>
                </a:solidFill>
              </a:rPr>
              <a:t>PRODUCTIONS</a:t>
            </a:r>
            <a:endParaRPr lang="en-US" sz="1200" b="1" dirty="0">
              <a:solidFill>
                <a:schemeClr val="bg1">
                  <a:lumMod val="50000"/>
                </a:schemeClr>
              </a:solidFill>
            </a:endParaRPr>
          </a:p>
          <a:p>
            <a:pPr algn="ctr">
              <a:lnSpc>
                <a:spcPct val="150000"/>
              </a:lnSpc>
            </a:pPr>
            <a:r>
              <a:rPr lang="en-US" sz="1000" dirty="0">
                <a:solidFill>
                  <a:schemeClr val="bg1">
                    <a:lumMod val="50000"/>
                  </a:schemeClr>
                </a:solidFill>
              </a:rPr>
              <a:t>There are many variations of passages of lorem ipsum available, </a:t>
            </a:r>
          </a:p>
        </p:txBody>
      </p:sp>
      <p:sp>
        <p:nvSpPr>
          <p:cNvPr id="48" name="TextBox 47"/>
          <p:cNvSpPr txBox="1"/>
          <p:nvPr/>
        </p:nvSpPr>
        <p:spPr>
          <a:xfrm>
            <a:off x="3641478" y="3663582"/>
            <a:ext cx="1844224" cy="1061829"/>
          </a:xfrm>
          <a:prstGeom prst="rect">
            <a:avLst/>
          </a:prstGeom>
          <a:noFill/>
          <a:ln>
            <a:noFill/>
          </a:ln>
        </p:spPr>
        <p:txBody>
          <a:bodyPr wrap="square" rtlCol="0">
            <a:spAutoFit/>
          </a:bodyPr>
          <a:lstStyle/>
          <a:p>
            <a:pPr algn="ctr">
              <a:lnSpc>
                <a:spcPct val="150000"/>
              </a:lnSpc>
            </a:pPr>
            <a:r>
              <a:rPr lang="en-US" sz="1200" b="1" dirty="0">
                <a:solidFill>
                  <a:schemeClr val="accent5"/>
                </a:solidFill>
              </a:rPr>
              <a:t>PHOTOGRAPHY</a:t>
            </a:r>
            <a:endParaRPr lang="en-US" sz="1200" b="1" dirty="0">
              <a:solidFill>
                <a:schemeClr val="bg1">
                  <a:lumMod val="50000"/>
                </a:schemeClr>
              </a:solidFill>
            </a:endParaRPr>
          </a:p>
          <a:p>
            <a:pPr algn="ctr">
              <a:lnSpc>
                <a:spcPct val="150000"/>
              </a:lnSpc>
            </a:pPr>
            <a:r>
              <a:rPr lang="en-US" sz="1000" dirty="0">
                <a:solidFill>
                  <a:schemeClr val="bg1">
                    <a:lumMod val="50000"/>
                  </a:schemeClr>
                </a:solidFill>
              </a:rPr>
              <a:t>There are many variations of passages of lorem ipsum available, </a:t>
            </a:r>
          </a:p>
        </p:txBody>
      </p:sp>
      <p:sp>
        <p:nvSpPr>
          <p:cNvPr id="54" name="Freeform 145"/>
          <p:cNvSpPr>
            <a:spLocks noEditPoints="1"/>
          </p:cNvSpPr>
          <p:nvPr/>
        </p:nvSpPr>
        <p:spPr bwMode="auto">
          <a:xfrm>
            <a:off x="4373066" y="3230826"/>
            <a:ext cx="381046" cy="318154"/>
          </a:xfrm>
          <a:custGeom>
            <a:avLst/>
            <a:gdLst/>
            <a:ahLst/>
            <a:cxnLst>
              <a:cxn ang="0">
                <a:pos x="296" y="238"/>
              </a:cxn>
              <a:cxn ang="0">
                <a:pos x="244" y="276"/>
              </a:cxn>
              <a:cxn ang="0">
                <a:pos x="237" y="282"/>
              </a:cxn>
              <a:cxn ang="0">
                <a:pos x="231" y="276"/>
              </a:cxn>
              <a:cxn ang="0">
                <a:pos x="179" y="238"/>
              </a:cxn>
              <a:cxn ang="0">
                <a:pos x="192" y="152"/>
              </a:cxn>
              <a:cxn ang="0">
                <a:pos x="237" y="190"/>
              </a:cxn>
              <a:cxn ang="0">
                <a:pos x="283" y="152"/>
              </a:cxn>
              <a:cxn ang="0">
                <a:pos x="296" y="238"/>
              </a:cxn>
              <a:cxn ang="0">
                <a:pos x="299" y="217"/>
              </a:cxn>
              <a:cxn ang="0">
                <a:pos x="302" y="211"/>
              </a:cxn>
              <a:cxn ang="0">
                <a:pos x="302" y="217"/>
              </a:cxn>
              <a:cxn ang="0">
                <a:pos x="299" y="217"/>
              </a:cxn>
              <a:cxn ang="0">
                <a:pos x="281" y="22"/>
              </a:cxn>
              <a:cxn ang="0">
                <a:pos x="21" y="22"/>
              </a:cxn>
              <a:cxn ang="0">
                <a:pos x="21" y="195"/>
              </a:cxn>
              <a:cxn ang="0">
                <a:pos x="120" y="195"/>
              </a:cxn>
              <a:cxn ang="0">
                <a:pos x="133" y="217"/>
              </a:cxn>
              <a:cxn ang="0">
                <a:pos x="43" y="217"/>
              </a:cxn>
              <a:cxn ang="0">
                <a:pos x="21" y="217"/>
              </a:cxn>
              <a:cxn ang="0">
                <a:pos x="0" y="217"/>
              </a:cxn>
              <a:cxn ang="0">
                <a:pos x="0" y="0"/>
              </a:cxn>
              <a:cxn ang="0">
                <a:pos x="302" y="0"/>
              </a:cxn>
              <a:cxn ang="0">
                <a:pos x="302" y="136"/>
              </a:cxn>
              <a:cxn ang="0">
                <a:pos x="281" y="118"/>
              </a:cxn>
              <a:cxn ang="0">
                <a:pos x="281" y="22"/>
              </a:cxn>
              <a:cxn ang="0">
                <a:pos x="65" y="76"/>
              </a:cxn>
              <a:cxn ang="0">
                <a:pos x="75" y="66"/>
              </a:cxn>
              <a:cxn ang="0">
                <a:pos x="85" y="76"/>
              </a:cxn>
              <a:cxn ang="0">
                <a:pos x="75" y="86"/>
              </a:cxn>
              <a:cxn ang="0">
                <a:pos x="65" y="76"/>
              </a:cxn>
              <a:cxn ang="0">
                <a:pos x="124" y="170"/>
              </a:cxn>
              <a:cxn ang="0">
                <a:pos x="126" y="173"/>
              </a:cxn>
              <a:cxn ang="0">
                <a:pos x="54" y="173"/>
              </a:cxn>
              <a:cxn ang="0">
                <a:pos x="43" y="150"/>
              </a:cxn>
              <a:cxn ang="0">
                <a:pos x="73" y="124"/>
              </a:cxn>
              <a:cxn ang="0">
                <a:pos x="91" y="130"/>
              </a:cxn>
              <a:cxn ang="0">
                <a:pos x="143" y="90"/>
              </a:cxn>
              <a:cxn ang="0">
                <a:pos x="143" y="87"/>
              </a:cxn>
              <a:cxn ang="0">
                <a:pos x="166" y="64"/>
              </a:cxn>
              <a:cxn ang="0">
                <a:pos x="188" y="80"/>
              </a:cxn>
              <a:cxn ang="0">
                <a:pos x="249" y="50"/>
              </a:cxn>
              <a:cxn ang="0">
                <a:pos x="259" y="49"/>
              </a:cxn>
              <a:cxn ang="0">
                <a:pos x="259" y="112"/>
              </a:cxn>
              <a:cxn ang="0">
                <a:pos x="239" y="140"/>
              </a:cxn>
              <a:cxn ang="0">
                <a:pos x="150" y="120"/>
              </a:cxn>
              <a:cxn ang="0">
                <a:pos x="124" y="170"/>
              </a:cxn>
            </a:cxnLst>
            <a:rect l="0" t="0" r="r" b="b"/>
            <a:pathLst>
              <a:path w="338" h="282">
                <a:moveTo>
                  <a:pt x="296" y="238"/>
                </a:moveTo>
                <a:cubicBezTo>
                  <a:pt x="272" y="252"/>
                  <a:pt x="255" y="266"/>
                  <a:pt x="244" y="276"/>
                </a:cubicBezTo>
                <a:cubicBezTo>
                  <a:pt x="237" y="282"/>
                  <a:pt x="237" y="282"/>
                  <a:pt x="237" y="282"/>
                </a:cubicBezTo>
                <a:cubicBezTo>
                  <a:pt x="231" y="276"/>
                  <a:pt x="231" y="276"/>
                  <a:pt x="231" y="276"/>
                </a:cubicBezTo>
                <a:cubicBezTo>
                  <a:pt x="220" y="266"/>
                  <a:pt x="203" y="252"/>
                  <a:pt x="179" y="238"/>
                </a:cubicBezTo>
                <a:cubicBezTo>
                  <a:pt x="137" y="212"/>
                  <a:pt x="143" y="152"/>
                  <a:pt x="192" y="152"/>
                </a:cubicBezTo>
                <a:cubicBezTo>
                  <a:pt x="218" y="152"/>
                  <a:pt x="231" y="180"/>
                  <a:pt x="237" y="190"/>
                </a:cubicBezTo>
                <a:cubicBezTo>
                  <a:pt x="244" y="180"/>
                  <a:pt x="257" y="152"/>
                  <a:pt x="283" y="152"/>
                </a:cubicBezTo>
                <a:cubicBezTo>
                  <a:pt x="332" y="152"/>
                  <a:pt x="338" y="212"/>
                  <a:pt x="296" y="238"/>
                </a:cubicBezTo>
                <a:close/>
                <a:moveTo>
                  <a:pt x="299" y="217"/>
                </a:moveTo>
                <a:cubicBezTo>
                  <a:pt x="302" y="211"/>
                  <a:pt x="302" y="211"/>
                  <a:pt x="302" y="211"/>
                </a:cubicBezTo>
                <a:cubicBezTo>
                  <a:pt x="302" y="217"/>
                  <a:pt x="302" y="217"/>
                  <a:pt x="302" y="217"/>
                </a:cubicBezTo>
                <a:cubicBezTo>
                  <a:pt x="299" y="217"/>
                  <a:pt x="299" y="217"/>
                  <a:pt x="299" y="217"/>
                </a:cubicBezTo>
                <a:close/>
                <a:moveTo>
                  <a:pt x="281" y="22"/>
                </a:moveTo>
                <a:cubicBezTo>
                  <a:pt x="21" y="22"/>
                  <a:pt x="21" y="22"/>
                  <a:pt x="21" y="22"/>
                </a:cubicBezTo>
                <a:cubicBezTo>
                  <a:pt x="21" y="195"/>
                  <a:pt x="21" y="195"/>
                  <a:pt x="21" y="195"/>
                </a:cubicBezTo>
                <a:cubicBezTo>
                  <a:pt x="120" y="195"/>
                  <a:pt x="120" y="195"/>
                  <a:pt x="120" y="195"/>
                </a:cubicBezTo>
                <a:cubicBezTo>
                  <a:pt x="124" y="203"/>
                  <a:pt x="128" y="210"/>
                  <a:pt x="133" y="217"/>
                </a:cubicBezTo>
                <a:cubicBezTo>
                  <a:pt x="43" y="217"/>
                  <a:pt x="43" y="217"/>
                  <a:pt x="43" y="217"/>
                </a:cubicBezTo>
                <a:cubicBezTo>
                  <a:pt x="21" y="217"/>
                  <a:pt x="21" y="217"/>
                  <a:pt x="21" y="217"/>
                </a:cubicBezTo>
                <a:cubicBezTo>
                  <a:pt x="0" y="217"/>
                  <a:pt x="0" y="217"/>
                  <a:pt x="0" y="217"/>
                </a:cubicBezTo>
                <a:cubicBezTo>
                  <a:pt x="0" y="0"/>
                  <a:pt x="0" y="0"/>
                  <a:pt x="0" y="0"/>
                </a:cubicBezTo>
                <a:cubicBezTo>
                  <a:pt x="302" y="0"/>
                  <a:pt x="302" y="0"/>
                  <a:pt x="302" y="0"/>
                </a:cubicBezTo>
                <a:cubicBezTo>
                  <a:pt x="302" y="136"/>
                  <a:pt x="302" y="136"/>
                  <a:pt x="302" y="136"/>
                </a:cubicBezTo>
                <a:cubicBezTo>
                  <a:pt x="295" y="129"/>
                  <a:pt x="287" y="123"/>
                  <a:pt x="281" y="118"/>
                </a:cubicBezTo>
                <a:cubicBezTo>
                  <a:pt x="281" y="22"/>
                  <a:pt x="281" y="22"/>
                  <a:pt x="281" y="22"/>
                </a:cubicBezTo>
                <a:close/>
                <a:moveTo>
                  <a:pt x="65" y="76"/>
                </a:moveTo>
                <a:cubicBezTo>
                  <a:pt x="65" y="71"/>
                  <a:pt x="70" y="66"/>
                  <a:pt x="75" y="66"/>
                </a:cubicBezTo>
                <a:cubicBezTo>
                  <a:pt x="81" y="66"/>
                  <a:pt x="85" y="71"/>
                  <a:pt x="85" y="76"/>
                </a:cubicBezTo>
                <a:cubicBezTo>
                  <a:pt x="85" y="82"/>
                  <a:pt x="81" y="86"/>
                  <a:pt x="75" y="86"/>
                </a:cubicBezTo>
                <a:cubicBezTo>
                  <a:pt x="70" y="86"/>
                  <a:pt x="65" y="82"/>
                  <a:pt x="65" y="76"/>
                </a:cubicBezTo>
                <a:close/>
                <a:moveTo>
                  <a:pt x="124" y="170"/>
                </a:moveTo>
                <a:cubicBezTo>
                  <a:pt x="126" y="173"/>
                  <a:pt x="126" y="173"/>
                  <a:pt x="126" y="173"/>
                </a:cubicBezTo>
                <a:cubicBezTo>
                  <a:pt x="54" y="173"/>
                  <a:pt x="54" y="173"/>
                  <a:pt x="54" y="173"/>
                </a:cubicBezTo>
                <a:cubicBezTo>
                  <a:pt x="47" y="168"/>
                  <a:pt x="43" y="160"/>
                  <a:pt x="43" y="150"/>
                </a:cubicBezTo>
                <a:cubicBezTo>
                  <a:pt x="43" y="134"/>
                  <a:pt x="56" y="124"/>
                  <a:pt x="73" y="124"/>
                </a:cubicBezTo>
                <a:cubicBezTo>
                  <a:pt x="80" y="124"/>
                  <a:pt x="86" y="126"/>
                  <a:pt x="91" y="130"/>
                </a:cubicBezTo>
                <a:cubicBezTo>
                  <a:pt x="97" y="107"/>
                  <a:pt x="118" y="90"/>
                  <a:pt x="143" y="90"/>
                </a:cubicBezTo>
                <a:cubicBezTo>
                  <a:pt x="143" y="87"/>
                  <a:pt x="143" y="87"/>
                  <a:pt x="143" y="87"/>
                </a:cubicBezTo>
                <a:cubicBezTo>
                  <a:pt x="143" y="74"/>
                  <a:pt x="153" y="64"/>
                  <a:pt x="166" y="64"/>
                </a:cubicBezTo>
                <a:cubicBezTo>
                  <a:pt x="176" y="64"/>
                  <a:pt x="185" y="71"/>
                  <a:pt x="188" y="80"/>
                </a:cubicBezTo>
                <a:cubicBezTo>
                  <a:pt x="203" y="62"/>
                  <a:pt x="223" y="50"/>
                  <a:pt x="249" y="50"/>
                </a:cubicBezTo>
                <a:cubicBezTo>
                  <a:pt x="255" y="50"/>
                  <a:pt x="254" y="48"/>
                  <a:pt x="259" y="49"/>
                </a:cubicBezTo>
                <a:cubicBezTo>
                  <a:pt x="259" y="112"/>
                  <a:pt x="259" y="112"/>
                  <a:pt x="259" y="112"/>
                </a:cubicBezTo>
                <a:cubicBezTo>
                  <a:pt x="249" y="116"/>
                  <a:pt x="239" y="141"/>
                  <a:pt x="239" y="140"/>
                </a:cubicBezTo>
                <a:cubicBezTo>
                  <a:pt x="239" y="129"/>
                  <a:pt x="213" y="121"/>
                  <a:pt x="150" y="120"/>
                </a:cubicBezTo>
                <a:cubicBezTo>
                  <a:pt x="129" y="120"/>
                  <a:pt x="118" y="146"/>
                  <a:pt x="124" y="17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191"/>
          <p:cNvSpPr>
            <a:spLocks noEditPoints="1"/>
          </p:cNvSpPr>
          <p:nvPr/>
        </p:nvSpPr>
        <p:spPr bwMode="auto">
          <a:xfrm>
            <a:off x="4373067" y="1537557"/>
            <a:ext cx="381044" cy="353660"/>
          </a:xfrm>
          <a:custGeom>
            <a:avLst/>
            <a:gdLst/>
            <a:ahLst/>
            <a:cxnLst>
              <a:cxn ang="0">
                <a:pos x="52" y="189"/>
              </a:cxn>
              <a:cxn ang="0">
                <a:pos x="52" y="208"/>
              </a:cxn>
              <a:cxn ang="0">
                <a:pos x="0" y="208"/>
              </a:cxn>
              <a:cxn ang="0">
                <a:pos x="0" y="104"/>
              </a:cxn>
              <a:cxn ang="0">
                <a:pos x="52" y="104"/>
              </a:cxn>
              <a:cxn ang="0">
                <a:pos x="52" y="124"/>
              </a:cxn>
              <a:cxn ang="0">
                <a:pos x="130" y="26"/>
              </a:cxn>
              <a:cxn ang="0">
                <a:pos x="130" y="286"/>
              </a:cxn>
              <a:cxn ang="0">
                <a:pos x="52" y="189"/>
              </a:cxn>
              <a:cxn ang="0">
                <a:pos x="156" y="182"/>
              </a:cxn>
              <a:cxn ang="0">
                <a:pos x="156" y="130"/>
              </a:cxn>
              <a:cxn ang="0">
                <a:pos x="182" y="156"/>
              </a:cxn>
              <a:cxn ang="0">
                <a:pos x="156" y="182"/>
              </a:cxn>
              <a:cxn ang="0">
                <a:pos x="266" y="312"/>
              </a:cxn>
              <a:cxn ang="0">
                <a:pos x="248" y="292"/>
              </a:cxn>
              <a:cxn ang="0">
                <a:pos x="312" y="156"/>
              </a:cxn>
              <a:cxn ang="0">
                <a:pos x="248" y="21"/>
              </a:cxn>
              <a:cxn ang="0">
                <a:pos x="266" y="0"/>
              </a:cxn>
              <a:cxn ang="0">
                <a:pos x="338" y="156"/>
              </a:cxn>
              <a:cxn ang="0">
                <a:pos x="266" y="312"/>
              </a:cxn>
              <a:cxn ang="0">
                <a:pos x="210" y="252"/>
              </a:cxn>
              <a:cxn ang="0">
                <a:pos x="191" y="231"/>
              </a:cxn>
              <a:cxn ang="0">
                <a:pos x="234" y="156"/>
              </a:cxn>
              <a:cxn ang="0">
                <a:pos x="191" y="82"/>
              </a:cxn>
              <a:cxn ang="0">
                <a:pos x="210" y="61"/>
              </a:cxn>
              <a:cxn ang="0">
                <a:pos x="260" y="156"/>
              </a:cxn>
              <a:cxn ang="0">
                <a:pos x="210" y="252"/>
              </a:cxn>
            </a:cxnLst>
            <a:rect l="0" t="0" r="r" b="b"/>
            <a:pathLst>
              <a:path w="338" h="312">
                <a:moveTo>
                  <a:pt x="52" y="189"/>
                </a:moveTo>
                <a:cubicBezTo>
                  <a:pt x="52" y="208"/>
                  <a:pt x="52" y="208"/>
                  <a:pt x="52" y="208"/>
                </a:cubicBezTo>
                <a:cubicBezTo>
                  <a:pt x="0" y="208"/>
                  <a:pt x="0" y="208"/>
                  <a:pt x="0" y="208"/>
                </a:cubicBezTo>
                <a:cubicBezTo>
                  <a:pt x="0" y="104"/>
                  <a:pt x="0" y="104"/>
                  <a:pt x="0" y="104"/>
                </a:cubicBezTo>
                <a:cubicBezTo>
                  <a:pt x="52" y="104"/>
                  <a:pt x="52" y="104"/>
                  <a:pt x="52" y="104"/>
                </a:cubicBezTo>
                <a:cubicBezTo>
                  <a:pt x="52" y="124"/>
                  <a:pt x="52" y="124"/>
                  <a:pt x="52" y="124"/>
                </a:cubicBezTo>
                <a:cubicBezTo>
                  <a:pt x="130" y="26"/>
                  <a:pt x="130" y="26"/>
                  <a:pt x="130" y="26"/>
                </a:cubicBezTo>
                <a:cubicBezTo>
                  <a:pt x="130" y="286"/>
                  <a:pt x="130" y="286"/>
                  <a:pt x="130" y="286"/>
                </a:cubicBezTo>
                <a:cubicBezTo>
                  <a:pt x="52" y="189"/>
                  <a:pt x="52" y="189"/>
                  <a:pt x="52" y="189"/>
                </a:cubicBezTo>
                <a:close/>
                <a:moveTo>
                  <a:pt x="156" y="182"/>
                </a:moveTo>
                <a:cubicBezTo>
                  <a:pt x="156" y="130"/>
                  <a:pt x="156" y="130"/>
                  <a:pt x="156" y="130"/>
                </a:cubicBezTo>
                <a:cubicBezTo>
                  <a:pt x="170" y="130"/>
                  <a:pt x="182" y="142"/>
                  <a:pt x="182" y="156"/>
                </a:cubicBezTo>
                <a:cubicBezTo>
                  <a:pt x="182" y="171"/>
                  <a:pt x="170" y="182"/>
                  <a:pt x="156" y="182"/>
                </a:cubicBezTo>
                <a:close/>
                <a:moveTo>
                  <a:pt x="266" y="312"/>
                </a:moveTo>
                <a:cubicBezTo>
                  <a:pt x="248" y="292"/>
                  <a:pt x="248" y="292"/>
                  <a:pt x="248" y="292"/>
                </a:cubicBezTo>
                <a:cubicBezTo>
                  <a:pt x="287" y="262"/>
                  <a:pt x="312" y="212"/>
                  <a:pt x="312" y="156"/>
                </a:cubicBezTo>
                <a:cubicBezTo>
                  <a:pt x="312" y="101"/>
                  <a:pt x="287" y="51"/>
                  <a:pt x="248" y="21"/>
                </a:cubicBezTo>
                <a:cubicBezTo>
                  <a:pt x="266" y="0"/>
                  <a:pt x="266" y="0"/>
                  <a:pt x="266" y="0"/>
                </a:cubicBezTo>
                <a:cubicBezTo>
                  <a:pt x="310" y="36"/>
                  <a:pt x="338" y="93"/>
                  <a:pt x="338" y="156"/>
                </a:cubicBezTo>
                <a:cubicBezTo>
                  <a:pt x="338" y="220"/>
                  <a:pt x="310" y="277"/>
                  <a:pt x="266" y="312"/>
                </a:cubicBezTo>
                <a:close/>
                <a:moveTo>
                  <a:pt x="210" y="252"/>
                </a:moveTo>
                <a:cubicBezTo>
                  <a:pt x="191" y="231"/>
                  <a:pt x="191" y="231"/>
                  <a:pt x="191" y="231"/>
                </a:cubicBezTo>
                <a:cubicBezTo>
                  <a:pt x="216" y="217"/>
                  <a:pt x="234" y="189"/>
                  <a:pt x="234" y="156"/>
                </a:cubicBezTo>
                <a:cubicBezTo>
                  <a:pt x="234" y="124"/>
                  <a:pt x="216" y="96"/>
                  <a:pt x="191" y="82"/>
                </a:cubicBezTo>
                <a:cubicBezTo>
                  <a:pt x="210" y="61"/>
                  <a:pt x="210" y="61"/>
                  <a:pt x="210" y="61"/>
                </a:cubicBezTo>
                <a:cubicBezTo>
                  <a:pt x="240" y="81"/>
                  <a:pt x="260" y="116"/>
                  <a:pt x="260" y="156"/>
                </a:cubicBezTo>
                <a:cubicBezTo>
                  <a:pt x="260" y="197"/>
                  <a:pt x="240" y="232"/>
                  <a:pt x="210" y="252"/>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74"/>
          <p:cNvSpPr>
            <a:spLocks noEditPoints="1"/>
          </p:cNvSpPr>
          <p:nvPr/>
        </p:nvSpPr>
        <p:spPr bwMode="auto">
          <a:xfrm>
            <a:off x="7745828" y="1536587"/>
            <a:ext cx="377825" cy="355600"/>
          </a:xfrm>
          <a:custGeom>
            <a:avLst/>
            <a:gdLst/>
            <a:ahLst/>
            <a:cxnLst>
              <a:cxn ang="0">
                <a:pos x="454" y="114"/>
              </a:cxn>
              <a:cxn ang="0">
                <a:pos x="449" y="119"/>
              </a:cxn>
              <a:cxn ang="0">
                <a:pos x="363" y="32"/>
              </a:cxn>
              <a:cxn ang="0">
                <a:pos x="368" y="27"/>
              </a:cxn>
              <a:cxn ang="0">
                <a:pos x="418" y="0"/>
              </a:cxn>
              <a:cxn ang="0">
                <a:pos x="461" y="21"/>
              </a:cxn>
              <a:cxn ang="0">
                <a:pos x="454" y="114"/>
              </a:cxn>
              <a:cxn ang="0">
                <a:pos x="434" y="135"/>
              </a:cxn>
              <a:cxn ang="0">
                <a:pos x="128" y="441"/>
              </a:cxn>
              <a:cxn ang="0">
                <a:pos x="128" y="441"/>
              </a:cxn>
              <a:cxn ang="0">
                <a:pos x="128" y="441"/>
              </a:cxn>
              <a:cxn ang="0">
                <a:pos x="128" y="441"/>
              </a:cxn>
              <a:cxn ang="0">
                <a:pos x="0" y="482"/>
              </a:cxn>
              <a:cxn ang="0">
                <a:pos x="42" y="354"/>
              </a:cxn>
              <a:cxn ang="0">
                <a:pos x="42" y="354"/>
              </a:cxn>
              <a:cxn ang="0">
                <a:pos x="42" y="354"/>
              </a:cxn>
              <a:cxn ang="0">
                <a:pos x="42" y="354"/>
              </a:cxn>
              <a:cxn ang="0">
                <a:pos x="42" y="354"/>
              </a:cxn>
              <a:cxn ang="0">
                <a:pos x="347" y="48"/>
              </a:cxn>
              <a:cxn ang="0">
                <a:pos x="434" y="135"/>
              </a:cxn>
              <a:cxn ang="0">
                <a:pos x="39" y="444"/>
              </a:cxn>
              <a:cxn ang="0">
                <a:pos x="106" y="424"/>
              </a:cxn>
              <a:cxn ang="0">
                <a:pos x="58" y="376"/>
              </a:cxn>
              <a:cxn ang="0">
                <a:pos x="39" y="444"/>
              </a:cxn>
            </a:cxnLst>
            <a:rect l="0" t="0" r="r" b="b"/>
            <a:pathLst>
              <a:path w="511" h="482">
                <a:moveTo>
                  <a:pt x="454" y="114"/>
                </a:moveTo>
                <a:cubicBezTo>
                  <a:pt x="449" y="119"/>
                  <a:pt x="449" y="119"/>
                  <a:pt x="449" y="119"/>
                </a:cubicBezTo>
                <a:cubicBezTo>
                  <a:pt x="363" y="32"/>
                  <a:pt x="363" y="32"/>
                  <a:pt x="363" y="32"/>
                </a:cubicBezTo>
                <a:cubicBezTo>
                  <a:pt x="368" y="27"/>
                  <a:pt x="368" y="27"/>
                  <a:pt x="368" y="27"/>
                </a:cubicBezTo>
                <a:cubicBezTo>
                  <a:pt x="368" y="27"/>
                  <a:pt x="389" y="0"/>
                  <a:pt x="418" y="0"/>
                </a:cubicBezTo>
                <a:cubicBezTo>
                  <a:pt x="431" y="0"/>
                  <a:pt x="446" y="6"/>
                  <a:pt x="461" y="21"/>
                </a:cubicBezTo>
                <a:cubicBezTo>
                  <a:pt x="511" y="72"/>
                  <a:pt x="454" y="114"/>
                  <a:pt x="454" y="114"/>
                </a:cubicBezTo>
                <a:close/>
                <a:moveTo>
                  <a:pt x="434" y="135"/>
                </a:moveTo>
                <a:cubicBezTo>
                  <a:pt x="128" y="441"/>
                  <a:pt x="128" y="441"/>
                  <a:pt x="128" y="441"/>
                </a:cubicBezTo>
                <a:cubicBezTo>
                  <a:pt x="128" y="441"/>
                  <a:pt x="128" y="441"/>
                  <a:pt x="128" y="441"/>
                </a:cubicBezTo>
                <a:cubicBezTo>
                  <a:pt x="128" y="441"/>
                  <a:pt x="128" y="441"/>
                  <a:pt x="128" y="441"/>
                </a:cubicBezTo>
                <a:cubicBezTo>
                  <a:pt x="128" y="441"/>
                  <a:pt x="128" y="441"/>
                  <a:pt x="128" y="441"/>
                </a:cubicBezTo>
                <a:cubicBezTo>
                  <a:pt x="0" y="482"/>
                  <a:pt x="0" y="482"/>
                  <a:pt x="0" y="482"/>
                </a:cubicBezTo>
                <a:cubicBezTo>
                  <a:pt x="42" y="354"/>
                  <a:pt x="42" y="354"/>
                  <a:pt x="42" y="354"/>
                </a:cubicBezTo>
                <a:cubicBezTo>
                  <a:pt x="42" y="354"/>
                  <a:pt x="42" y="354"/>
                  <a:pt x="42" y="354"/>
                </a:cubicBezTo>
                <a:cubicBezTo>
                  <a:pt x="42" y="354"/>
                  <a:pt x="42" y="354"/>
                  <a:pt x="42" y="354"/>
                </a:cubicBezTo>
                <a:cubicBezTo>
                  <a:pt x="42" y="354"/>
                  <a:pt x="42" y="354"/>
                  <a:pt x="42" y="354"/>
                </a:cubicBezTo>
                <a:cubicBezTo>
                  <a:pt x="42" y="354"/>
                  <a:pt x="42" y="354"/>
                  <a:pt x="42" y="354"/>
                </a:cubicBezTo>
                <a:cubicBezTo>
                  <a:pt x="347" y="48"/>
                  <a:pt x="347" y="48"/>
                  <a:pt x="347" y="48"/>
                </a:cubicBezTo>
                <a:cubicBezTo>
                  <a:pt x="434" y="135"/>
                  <a:pt x="434" y="135"/>
                  <a:pt x="434" y="135"/>
                </a:cubicBezTo>
                <a:close/>
                <a:moveTo>
                  <a:pt x="39" y="444"/>
                </a:moveTo>
                <a:cubicBezTo>
                  <a:pt x="106" y="424"/>
                  <a:pt x="106" y="424"/>
                  <a:pt x="106" y="424"/>
                </a:cubicBezTo>
                <a:cubicBezTo>
                  <a:pt x="58" y="376"/>
                  <a:pt x="58" y="376"/>
                  <a:pt x="58" y="376"/>
                </a:cubicBezTo>
                <a:cubicBezTo>
                  <a:pt x="39" y="444"/>
                  <a:pt x="39" y="444"/>
                  <a:pt x="39" y="444"/>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87"/>
          <p:cNvSpPr>
            <a:spLocks noEditPoints="1"/>
          </p:cNvSpPr>
          <p:nvPr/>
        </p:nvSpPr>
        <p:spPr bwMode="auto">
          <a:xfrm>
            <a:off x="7771228" y="3235916"/>
            <a:ext cx="327025" cy="307975"/>
          </a:xfrm>
          <a:custGeom>
            <a:avLst/>
            <a:gdLst/>
            <a:ahLst/>
            <a:cxnLst>
              <a:cxn ang="0">
                <a:pos x="376" y="26"/>
              </a:cxn>
              <a:cxn ang="0">
                <a:pos x="350" y="0"/>
              </a:cxn>
              <a:cxn ang="0">
                <a:pos x="65" y="26"/>
              </a:cxn>
              <a:cxn ang="0">
                <a:pos x="38" y="0"/>
              </a:cxn>
              <a:cxn ang="0">
                <a:pos x="38" y="389"/>
              </a:cxn>
              <a:cxn ang="0">
                <a:pos x="65" y="363"/>
              </a:cxn>
              <a:cxn ang="0">
                <a:pos x="350" y="389"/>
              </a:cxn>
              <a:cxn ang="0">
                <a:pos x="376" y="363"/>
              </a:cxn>
              <a:cxn ang="0">
                <a:pos x="415" y="389"/>
              </a:cxn>
              <a:cxn ang="0">
                <a:pos x="65" y="338"/>
              </a:cxn>
              <a:cxn ang="0">
                <a:pos x="38" y="312"/>
              </a:cxn>
              <a:cxn ang="0">
                <a:pos x="65" y="338"/>
              </a:cxn>
              <a:cxn ang="0">
                <a:pos x="26" y="272"/>
              </a:cxn>
              <a:cxn ang="0">
                <a:pos x="78" y="272"/>
              </a:cxn>
              <a:cxn ang="0">
                <a:pos x="38" y="234"/>
              </a:cxn>
              <a:cxn ang="0">
                <a:pos x="65" y="208"/>
              </a:cxn>
              <a:cxn ang="0">
                <a:pos x="65" y="182"/>
              </a:cxn>
              <a:cxn ang="0">
                <a:pos x="38" y="156"/>
              </a:cxn>
              <a:cxn ang="0">
                <a:pos x="65" y="182"/>
              </a:cxn>
              <a:cxn ang="0">
                <a:pos x="26" y="117"/>
              </a:cxn>
              <a:cxn ang="0">
                <a:pos x="78" y="117"/>
              </a:cxn>
              <a:cxn ang="0">
                <a:pos x="38" y="78"/>
              </a:cxn>
              <a:cxn ang="0">
                <a:pos x="65" y="52"/>
              </a:cxn>
              <a:cxn ang="0">
                <a:pos x="311" y="312"/>
              </a:cxn>
              <a:cxn ang="0">
                <a:pos x="104" y="312"/>
              </a:cxn>
              <a:cxn ang="0">
                <a:pos x="285" y="208"/>
              </a:cxn>
              <a:cxn ang="0">
                <a:pos x="311" y="156"/>
              </a:cxn>
              <a:cxn ang="0">
                <a:pos x="104" y="156"/>
              </a:cxn>
              <a:cxn ang="0">
                <a:pos x="285" y="52"/>
              </a:cxn>
              <a:cxn ang="0">
                <a:pos x="376" y="338"/>
              </a:cxn>
              <a:cxn ang="0">
                <a:pos x="350" y="312"/>
              </a:cxn>
              <a:cxn ang="0">
                <a:pos x="376" y="338"/>
              </a:cxn>
              <a:cxn ang="0">
                <a:pos x="337" y="272"/>
              </a:cxn>
              <a:cxn ang="0">
                <a:pos x="389" y="272"/>
              </a:cxn>
              <a:cxn ang="0">
                <a:pos x="350" y="234"/>
              </a:cxn>
              <a:cxn ang="0">
                <a:pos x="376" y="208"/>
              </a:cxn>
              <a:cxn ang="0">
                <a:pos x="376" y="182"/>
              </a:cxn>
              <a:cxn ang="0">
                <a:pos x="350" y="156"/>
              </a:cxn>
              <a:cxn ang="0">
                <a:pos x="376" y="182"/>
              </a:cxn>
              <a:cxn ang="0">
                <a:pos x="337" y="117"/>
              </a:cxn>
              <a:cxn ang="0">
                <a:pos x="389" y="117"/>
              </a:cxn>
              <a:cxn ang="0">
                <a:pos x="350" y="78"/>
              </a:cxn>
              <a:cxn ang="0">
                <a:pos x="376" y="52"/>
              </a:cxn>
            </a:cxnLst>
            <a:rect l="0" t="0" r="r" b="b"/>
            <a:pathLst>
              <a:path w="415" h="389">
                <a:moveTo>
                  <a:pt x="376" y="0"/>
                </a:moveTo>
                <a:cubicBezTo>
                  <a:pt x="384" y="0"/>
                  <a:pt x="389" y="5"/>
                  <a:pt x="389" y="13"/>
                </a:cubicBezTo>
                <a:cubicBezTo>
                  <a:pt x="389" y="20"/>
                  <a:pt x="384" y="26"/>
                  <a:pt x="376" y="26"/>
                </a:cubicBezTo>
                <a:cubicBezTo>
                  <a:pt x="350" y="26"/>
                  <a:pt x="350" y="26"/>
                  <a:pt x="350" y="26"/>
                </a:cubicBezTo>
                <a:cubicBezTo>
                  <a:pt x="343" y="26"/>
                  <a:pt x="337" y="20"/>
                  <a:pt x="337" y="13"/>
                </a:cubicBezTo>
                <a:cubicBezTo>
                  <a:pt x="337" y="5"/>
                  <a:pt x="343" y="0"/>
                  <a:pt x="350" y="0"/>
                </a:cubicBezTo>
                <a:cubicBezTo>
                  <a:pt x="65" y="0"/>
                  <a:pt x="65" y="0"/>
                  <a:pt x="65" y="0"/>
                </a:cubicBezTo>
                <a:cubicBezTo>
                  <a:pt x="72" y="0"/>
                  <a:pt x="78" y="5"/>
                  <a:pt x="78" y="13"/>
                </a:cubicBezTo>
                <a:cubicBezTo>
                  <a:pt x="78" y="20"/>
                  <a:pt x="72" y="26"/>
                  <a:pt x="65" y="26"/>
                </a:cubicBezTo>
                <a:cubicBezTo>
                  <a:pt x="38" y="26"/>
                  <a:pt x="38" y="26"/>
                  <a:pt x="38" y="26"/>
                </a:cubicBezTo>
                <a:cubicBezTo>
                  <a:pt x="31" y="26"/>
                  <a:pt x="26" y="20"/>
                  <a:pt x="26" y="13"/>
                </a:cubicBezTo>
                <a:cubicBezTo>
                  <a:pt x="26" y="5"/>
                  <a:pt x="31" y="0"/>
                  <a:pt x="38" y="0"/>
                </a:cubicBezTo>
                <a:cubicBezTo>
                  <a:pt x="0" y="0"/>
                  <a:pt x="0" y="0"/>
                  <a:pt x="0" y="0"/>
                </a:cubicBezTo>
                <a:cubicBezTo>
                  <a:pt x="0" y="389"/>
                  <a:pt x="0" y="389"/>
                  <a:pt x="0" y="389"/>
                </a:cubicBezTo>
                <a:cubicBezTo>
                  <a:pt x="38" y="389"/>
                  <a:pt x="38" y="389"/>
                  <a:pt x="38" y="389"/>
                </a:cubicBezTo>
                <a:cubicBezTo>
                  <a:pt x="31" y="389"/>
                  <a:pt x="26" y="384"/>
                  <a:pt x="26" y="376"/>
                </a:cubicBezTo>
                <a:cubicBezTo>
                  <a:pt x="26" y="369"/>
                  <a:pt x="31" y="363"/>
                  <a:pt x="38" y="363"/>
                </a:cubicBezTo>
                <a:cubicBezTo>
                  <a:pt x="65" y="363"/>
                  <a:pt x="65" y="363"/>
                  <a:pt x="65" y="363"/>
                </a:cubicBezTo>
                <a:cubicBezTo>
                  <a:pt x="72" y="363"/>
                  <a:pt x="78" y="369"/>
                  <a:pt x="78" y="376"/>
                </a:cubicBezTo>
                <a:cubicBezTo>
                  <a:pt x="78" y="384"/>
                  <a:pt x="72" y="389"/>
                  <a:pt x="65" y="389"/>
                </a:cubicBezTo>
                <a:cubicBezTo>
                  <a:pt x="350" y="389"/>
                  <a:pt x="350" y="389"/>
                  <a:pt x="350" y="389"/>
                </a:cubicBezTo>
                <a:cubicBezTo>
                  <a:pt x="343" y="389"/>
                  <a:pt x="337" y="384"/>
                  <a:pt x="337" y="376"/>
                </a:cubicBezTo>
                <a:cubicBezTo>
                  <a:pt x="337" y="369"/>
                  <a:pt x="343" y="363"/>
                  <a:pt x="350" y="363"/>
                </a:cubicBezTo>
                <a:cubicBezTo>
                  <a:pt x="376" y="363"/>
                  <a:pt x="376" y="363"/>
                  <a:pt x="376" y="363"/>
                </a:cubicBezTo>
                <a:cubicBezTo>
                  <a:pt x="384" y="363"/>
                  <a:pt x="389" y="369"/>
                  <a:pt x="389" y="376"/>
                </a:cubicBezTo>
                <a:cubicBezTo>
                  <a:pt x="389" y="384"/>
                  <a:pt x="384" y="389"/>
                  <a:pt x="376" y="389"/>
                </a:cubicBezTo>
                <a:cubicBezTo>
                  <a:pt x="415" y="389"/>
                  <a:pt x="415" y="389"/>
                  <a:pt x="415" y="389"/>
                </a:cubicBezTo>
                <a:cubicBezTo>
                  <a:pt x="415" y="0"/>
                  <a:pt x="415" y="0"/>
                  <a:pt x="415" y="0"/>
                </a:cubicBezTo>
                <a:cubicBezTo>
                  <a:pt x="376" y="0"/>
                  <a:pt x="376" y="0"/>
                  <a:pt x="376" y="0"/>
                </a:cubicBezTo>
                <a:close/>
                <a:moveTo>
                  <a:pt x="65" y="338"/>
                </a:moveTo>
                <a:cubicBezTo>
                  <a:pt x="38" y="338"/>
                  <a:pt x="38" y="338"/>
                  <a:pt x="38" y="338"/>
                </a:cubicBezTo>
                <a:cubicBezTo>
                  <a:pt x="31" y="338"/>
                  <a:pt x="26" y="332"/>
                  <a:pt x="26" y="324"/>
                </a:cubicBezTo>
                <a:cubicBezTo>
                  <a:pt x="26" y="317"/>
                  <a:pt x="31" y="312"/>
                  <a:pt x="38" y="312"/>
                </a:cubicBezTo>
                <a:cubicBezTo>
                  <a:pt x="65" y="312"/>
                  <a:pt x="65" y="312"/>
                  <a:pt x="65" y="312"/>
                </a:cubicBezTo>
                <a:cubicBezTo>
                  <a:pt x="72" y="312"/>
                  <a:pt x="78" y="317"/>
                  <a:pt x="78" y="324"/>
                </a:cubicBezTo>
                <a:cubicBezTo>
                  <a:pt x="78" y="332"/>
                  <a:pt x="72" y="338"/>
                  <a:pt x="65" y="338"/>
                </a:cubicBezTo>
                <a:close/>
                <a:moveTo>
                  <a:pt x="65" y="285"/>
                </a:moveTo>
                <a:cubicBezTo>
                  <a:pt x="38" y="285"/>
                  <a:pt x="38" y="285"/>
                  <a:pt x="38" y="285"/>
                </a:cubicBezTo>
                <a:cubicBezTo>
                  <a:pt x="31" y="285"/>
                  <a:pt x="26" y="280"/>
                  <a:pt x="26" y="272"/>
                </a:cubicBezTo>
                <a:cubicBezTo>
                  <a:pt x="26" y="265"/>
                  <a:pt x="31" y="259"/>
                  <a:pt x="38" y="259"/>
                </a:cubicBezTo>
                <a:cubicBezTo>
                  <a:pt x="65" y="259"/>
                  <a:pt x="65" y="259"/>
                  <a:pt x="65" y="259"/>
                </a:cubicBezTo>
                <a:cubicBezTo>
                  <a:pt x="72" y="259"/>
                  <a:pt x="78" y="265"/>
                  <a:pt x="78" y="272"/>
                </a:cubicBezTo>
                <a:cubicBezTo>
                  <a:pt x="78" y="280"/>
                  <a:pt x="72" y="285"/>
                  <a:pt x="65" y="285"/>
                </a:cubicBezTo>
                <a:close/>
                <a:moveTo>
                  <a:pt x="65" y="234"/>
                </a:moveTo>
                <a:cubicBezTo>
                  <a:pt x="38" y="234"/>
                  <a:pt x="38" y="234"/>
                  <a:pt x="38" y="234"/>
                </a:cubicBezTo>
                <a:cubicBezTo>
                  <a:pt x="31" y="234"/>
                  <a:pt x="26" y="228"/>
                  <a:pt x="26" y="221"/>
                </a:cubicBezTo>
                <a:cubicBezTo>
                  <a:pt x="26" y="213"/>
                  <a:pt x="31" y="208"/>
                  <a:pt x="38" y="208"/>
                </a:cubicBezTo>
                <a:cubicBezTo>
                  <a:pt x="65" y="208"/>
                  <a:pt x="65" y="208"/>
                  <a:pt x="65" y="208"/>
                </a:cubicBezTo>
                <a:cubicBezTo>
                  <a:pt x="72" y="208"/>
                  <a:pt x="78" y="213"/>
                  <a:pt x="78" y="221"/>
                </a:cubicBezTo>
                <a:cubicBezTo>
                  <a:pt x="78" y="228"/>
                  <a:pt x="72" y="234"/>
                  <a:pt x="65" y="234"/>
                </a:cubicBezTo>
                <a:close/>
                <a:moveTo>
                  <a:pt x="65" y="182"/>
                </a:moveTo>
                <a:cubicBezTo>
                  <a:pt x="38" y="182"/>
                  <a:pt x="38" y="182"/>
                  <a:pt x="38" y="182"/>
                </a:cubicBezTo>
                <a:cubicBezTo>
                  <a:pt x="31" y="182"/>
                  <a:pt x="26" y="176"/>
                  <a:pt x="26" y="169"/>
                </a:cubicBezTo>
                <a:cubicBezTo>
                  <a:pt x="26" y="161"/>
                  <a:pt x="31" y="156"/>
                  <a:pt x="38" y="156"/>
                </a:cubicBezTo>
                <a:cubicBezTo>
                  <a:pt x="65" y="156"/>
                  <a:pt x="65" y="156"/>
                  <a:pt x="65" y="156"/>
                </a:cubicBezTo>
                <a:cubicBezTo>
                  <a:pt x="72" y="156"/>
                  <a:pt x="78" y="161"/>
                  <a:pt x="78" y="169"/>
                </a:cubicBezTo>
                <a:cubicBezTo>
                  <a:pt x="78" y="176"/>
                  <a:pt x="72" y="182"/>
                  <a:pt x="65" y="182"/>
                </a:cubicBezTo>
                <a:close/>
                <a:moveTo>
                  <a:pt x="65" y="130"/>
                </a:moveTo>
                <a:cubicBezTo>
                  <a:pt x="38" y="130"/>
                  <a:pt x="38" y="130"/>
                  <a:pt x="38" y="130"/>
                </a:cubicBezTo>
                <a:cubicBezTo>
                  <a:pt x="31" y="130"/>
                  <a:pt x="26" y="124"/>
                  <a:pt x="26" y="117"/>
                </a:cubicBezTo>
                <a:cubicBezTo>
                  <a:pt x="26" y="109"/>
                  <a:pt x="31" y="103"/>
                  <a:pt x="38" y="103"/>
                </a:cubicBezTo>
                <a:cubicBezTo>
                  <a:pt x="65" y="103"/>
                  <a:pt x="65" y="103"/>
                  <a:pt x="65" y="103"/>
                </a:cubicBezTo>
                <a:cubicBezTo>
                  <a:pt x="72" y="103"/>
                  <a:pt x="78" y="109"/>
                  <a:pt x="78" y="117"/>
                </a:cubicBezTo>
                <a:cubicBezTo>
                  <a:pt x="78" y="124"/>
                  <a:pt x="72" y="130"/>
                  <a:pt x="65" y="130"/>
                </a:cubicBezTo>
                <a:close/>
                <a:moveTo>
                  <a:pt x="65" y="78"/>
                </a:moveTo>
                <a:cubicBezTo>
                  <a:pt x="38" y="78"/>
                  <a:pt x="38" y="78"/>
                  <a:pt x="38" y="78"/>
                </a:cubicBezTo>
                <a:cubicBezTo>
                  <a:pt x="31" y="78"/>
                  <a:pt x="26" y="72"/>
                  <a:pt x="26" y="65"/>
                </a:cubicBezTo>
                <a:cubicBezTo>
                  <a:pt x="26" y="57"/>
                  <a:pt x="31" y="52"/>
                  <a:pt x="38" y="52"/>
                </a:cubicBezTo>
                <a:cubicBezTo>
                  <a:pt x="65" y="52"/>
                  <a:pt x="65" y="52"/>
                  <a:pt x="65" y="52"/>
                </a:cubicBezTo>
                <a:cubicBezTo>
                  <a:pt x="72" y="52"/>
                  <a:pt x="78" y="57"/>
                  <a:pt x="78" y="65"/>
                </a:cubicBezTo>
                <a:cubicBezTo>
                  <a:pt x="78" y="72"/>
                  <a:pt x="72" y="78"/>
                  <a:pt x="65" y="78"/>
                </a:cubicBezTo>
                <a:close/>
                <a:moveTo>
                  <a:pt x="311" y="312"/>
                </a:moveTo>
                <a:cubicBezTo>
                  <a:pt x="311" y="326"/>
                  <a:pt x="300" y="338"/>
                  <a:pt x="285" y="338"/>
                </a:cubicBezTo>
                <a:cubicBezTo>
                  <a:pt x="129" y="338"/>
                  <a:pt x="129" y="338"/>
                  <a:pt x="129" y="338"/>
                </a:cubicBezTo>
                <a:cubicBezTo>
                  <a:pt x="115" y="338"/>
                  <a:pt x="104" y="326"/>
                  <a:pt x="104" y="312"/>
                </a:cubicBezTo>
                <a:cubicBezTo>
                  <a:pt x="104" y="234"/>
                  <a:pt x="104" y="234"/>
                  <a:pt x="104" y="234"/>
                </a:cubicBezTo>
                <a:cubicBezTo>
                  <a:pt x="104" y="219"/>
                  <a:pt x="115" y="208"/>
                  <a:pt x="129" y="208"/>
                </a:cubicBezTo>
                <a:cubicBezTo>
                  <a:pt x="285" y="208"/>
                  <a:pt x="285" y="208"/>
                  <a:pt x="285" y="208"/>
                </a:cubicBezTo>
                <a:cubicBezTo>
                  <a:pt x="300" y="208"/>
                  <a:pt x="311" y="219"/>
                  <a:pt x="311" y="234"/>
                </a:cubicBezTo>
                <a:cubicBezTo>
                  <a:pt x="311" y="312"/>
                  <a:pt x="311" y="312"/>
                  <a:pt x="311" y="312"/>
                </a:cubicBezTo>
                <a:close/>
                <a:moveTo>
                  <a:pt x="311" y="156"/>
                </a:moveTo>
                <a:cubicBezTo>
                  <a:pt x="311" y="170"/>
                  <a:pt x="300" y="182"/>
                  <a:pt x="285" y="182"/>
                </a:cubicBezTo>
                <a:cubicBezTo>
                  <a:pt x="129" y="182"/>
                  <a:pt x="129" y="182"/>
                  <a:pt x="129" y="182"/>
                </a:cubicBezTo>
                <a:cubicBezTo>
                  <a:pt x="115" y="182"/>
                  <a:pt x="104" y="170"/>
                  <a:pt x="104" y="156"/>
                </a:cubicBezTo>
                <a:cubicBezTo>
                  <a:pt x="104" y="78"/>
                  <a:pt x="104" y="78"/>
                  <a:pt x="104" y="78"/>
                </a:cubicBezTo>
                <a:cubicBezTo>
                  <a:pt x="104" y="63"/>
                  <a:pt x="115" y="52"/>
                  <a:pt x="129" y="52"/>
                </a:cubicBezTo>
                <a:cubicBezTo>
                  <a:pt x="285" y="52"/>
                  <a:pt x="285" y="52"/>
                  <a:pt x="285" y="52"/>
                </a:cubicBezTo>
                <a:cubicBezTo>
                  <a:pt x="300" y="52"/>
                  <a:pt x="311" y="63"/>
                  <a:pt x="311" y="78"/>
                </a:cubicBezTo>
                <a:cubicBezTo>
                  <a:pt x="311" y="156"/>
                  <a:pt x="311" y="156"/>
                  <a:pt x="311" y="156"/>
                </a:cubicBezTo>
                <a:close/>
                <a:moveTo>
                  <a:pt x="376" y="338"/>
                </a:moveTo>
                <a:cubicBezTo>
                  <a:pt x="350" y="338"/>
                  <a:pt x="350" y="338"/>
                  <a:pt x="350" y="338"/>
                </a:cubicBezTo>
                <a:cubicBezTo>
                  <a:pt x="343" y="338"/>
                  <a:pt x="337" y="332"/>
                  <a:pt x="337" y="324"/>
                </a:cubicBezTo>
                <a:cubicBezTo>
                  <a:pt x="337" y="317"/>
                  <a:pt x="343" y="312"/>
                  <a:pt x="350" y="312"/>
                </a:cubicBezTo>
                <a:cubicBezTo>
                  <a:pt x="376" y="312"/>
                  <a:pt x="376" y="312"/>
                  <a:pt x="376" y="312"/>
                </a:cubicBezTo>
                <a:cubicBezTo>
                  <a:pt x="384" y="312"/>
                  <a:pt x="389" y="317"/>
                  <a:pt x="389" y="324"/>
                </a:cubicBezTo>
                <a:cubicBezTo>
                  <a:pt x="389" y="332"/>
                  <a:pt x="384" y="338"/>
                  <a:pt x="376" y="338"/>
                </a:cubicBezTo>
                <a:close/>
                <a:moveTo>
                  <a:pt x="376" y="285"/>
                </a:moveTo>
                <a:cubicBezTo>
                  <a:pt x="350" y="285"/>
                  <a:pt x="350" y="285"/>
                  <a:pt x="350" y="285"/>
                </a:cubicBezTo>
                <a:cubicBezTo>
                  <a:pt x="343" y="285"/>
                  <a:pt x="337" y="280"/>
                  <a:pt x="337" y="272"/>
                </a:cubicBezTo>
                <a:cubicBezTo>
                  <a:pt x="337" y="265"/>
                  <a:pt x="343" y="259"/>
                  <a:pt x="350" y="259"/>
                </a:cubicBezTo>
                <a:cubicBezTo>
                  <a:pt x="376" y="259"/>
                  <a:pt x="376" y="259"/>
                  <a:pt x="376" y="259"/>
                </a:cubicBezTo>
                <a:cubicBezTo>
                  <a:pt x="384" y="259"/>
                  <a:pt x="389" y="265"/>
                  <a:pt x="389" y="272"/>
                </a:cubicBezTo>
                <a:cubicBezTo>
                  <a:pt x="389" y="280"/>
                  <a:pt x="384" y="285"/>
                  <a:pt x="376" y="285"/>
                </a:cubicBezTo>
                <a:close/>
                <a:moveTo>
                  <a:pt x="376" y="234"/>
                </a:moveTo>
                <a:cubicBezTo>
                  <a:pt x="350" y="234"/>
                  <a:pt x="350" y="234"/>
                  <a:pt x="350" y="234"/>
                </a:cubicBezTo>
                <a:cubicBezTo>
                  <a:pt x="343" y="234"/>
                  <a:pt x="337" y="228"/>
                  <a:pt x="337" y="221"/>
                </a:cubicBezTo>
                <a:cubicBezTo>
                  <a:pt x="337" y="213"/>
                  <a:pt x="343" y="208"/>
                  <a:pt x="350" y="208"/>
                </a:cubicBezTo>
                <a:cubicBezTo>
                  <a:pt x="376" y="208"/>
                  <a:pt x="376" y="208"/>
                  <a:pt x="376" y="208"/>
                </a:cubicBezTo>
                <a:cubicBezTo>
                  <a:pt x="384" y="208"/>
                  <a:pt x="389" y="213"/>
                  <a:pt x="389" y="221"/>
                </a:cubicBezTo>
                <a:cubicBezTo>
                  <a:pt x="389" y="228"/>
                  <a:pt x="384" y="234"/>
                  <a:pt x="376" y="234"/>
                </a:cubicBezTo>
                <a:close/>
                <a:moveTo>
                  <a:pt x="376" y="182"/>
                </a:moveTo>
                <a:cubicBezTo>
                  <a:pt x="350" y="182"/>
                  <a:pt x="350" y="182"/>
                  <a:pt x="350" y="182"/>
                </a:cubicBezTo>
                <a:cubicBezTo>
                  <a:pt x="343" y="182"/>
                  <a:pt x="337" y="176"/>
                  <a:pt x="337" y="169"/>
                </a:cubicBezTo>
                <a:cubicBezTo>
                  <a:pt x="337" y="161"/>
                  <a:pt x="343" y="156"/>
                  <a:pt x="350" y="156"/>
                </a:cubicBezTo>
                <a:cubicBezTo>
                  <a:pt x="376" y="156"/>
                  <a:pt x="376" y="156"/>
                  <a:pt x="376" y="156"/>
                </a:cubicBezTo>
                <a:cubicBezTo>
                  <a:pt x="384" y="156"/>
                  <a:pt x="389" y="161"/>
                  <a:pt x="389" y="169"/>
                </a:cubicBezTo>
                <a:cubicBezTo>
                  <a:pt x="389" y="176"/>
                  <a:pt x="384" y="182"/>
                  <a:pt x="376" y="182"/>
                </a:cubicBezTo>
                <a:close/>
                <a:moveTo>
                  <a:pt x="376" y="130"/>
                </a:moveTo>
                <a:cubicBezTo>
                  <a:pt x="350" y="130"/>
                  <a:pt x="350" y="130"/>
                  <a:pt x="350" y="130"/>
                </a:cubicBezTo>
                <a:cubicBezTo>
                  <a:pt x="343" y="130"/>
                  <a:pt x="337" y="124"/>
                  <a:pt x="337" y="117"/>
                </a:cubicBezTo>
                <a:cubicBezTo>
                  <a:pt x="337" y="109"/>
                  <a:pt x="343" y="103"/>
                  <a:pt x="350" y="103"/>
                </a:cubicBezTo>
                <a:cubicBezTo>
                  <a:pt x="376" y="103"/>
                  <a:pt x="376" y="103"/>
                  <a:pt x="376" y="103"/>
                </a:cubicBezTo>
                <a:cubicBezTo>
                  <a:pt x="384" y="103"/>
                  <a:pt x="389" y="109"/>
                  <a:pt x="389" y="117"/>
                </a:cubicBezTo>
                <a:cubicBezTo>
                  <a:pt x="389" y="124"/>
                  <a:pt x="384" y="130"/>
                  <a:pt x="376" y="130"/>
                </a:cubicBezTo>
                <a:close/>
                <a:moveTo>
                  <a:pt x="376" y="78"/>
                </a:moveTo>
                <a:cubicBezTo>
                  <a:pt x="350" y="78"/>
                  <a:pt x="350" y="78"/>
                  <a:pt x="350" y="78"/>
                </a:cubicBezTo>
                <a:cubicBezTo>
                  <a:pt x="343" y="78"/>
                  <a:pt x="337" y="72"/>
                  <a:pt x="337" y="65"/>
                </a:cubicBezTo>
                <a:cubicBezTo>
                  <a:pt x="337" y="57"/>
                  <a:pt x="343" y="52"/>
                  <a:pt x="350" y="52"/>
                </a:cubicBezTo>
                <a:cubicBezTo>
                  <a:pt x="376" y="52"/>
                  <a:pt x="376" y="52"/>
                  <a:pt x="376" y="52"/>
                </a:cubicBezTo>
                <a:cubicBezTo>
                  <a:pt x="384" y="52"/>
                  <a:pt x="389" y="57"/>
                  <a:pt x="389" y="65"/>
                </a:cubicBezTo>
                <a:cubicBezTo>
                  <a:pt x="389" y="72"/>
                  <a:pt x="384" y="78"/>
                  <a:pt x="376" y="78"/>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72" name="Group 71"/>
          <p:cNvGrpSpPr/>
          <p:nvPr/>
        </p:nvGrpSpPr>
        <p:grpSpPr>
          <a:xfrm>
            <a:off x="1008606" y="1504950"/>
            <a:ext cx="367664" cy="418874"/>
            <a:chOff x="1008606" y="1660073"/>
            <a:chExt cx="367664" cy="418874"/>
          </a:xfrm>
        </p:grpSpPr>
        <p:sp>
          <p:nvSpPr>
            <p:cNvPr id="63" name="Freeform 299"/>
            <p:cNvSpPr>
              <a:spLocks noEditPoints="1"/>
            </p:cNvSpPr>
            <p:nvPr/>
          </p:nvSpPr>
          <p:spPr bwMode="auto">
            <a:xfrm>
              <a:off x="1095270" y="1660073"/>
              <a:ext cx="281000" cy="418874"/>
            </a:xfrm>
            <a:custGeom>
              <a:avLst/>
              <a:gdLst/>
              <a:ahLst/>
              <a:cxnLst>
                <a:cxn ang="0">
                  <a:pos x="13" y="22"/>
                </a:cxn>
                <a:cxn ang="0">
                  <a:pos x="29" y="11"/>
                </a:cxn>
                <a:cxn ang="0">
                  <a:pos x="64" y="11"/>
                </a:cxn>
                <a:cxn ang="0">
                  <a:pos x="99" y="11"/>
                </a:cxn>
                <a:cxn ang="0">
                  <a:pos x="115" y="22"/>
                </a:cxn>
                <a:cxn ang="0">
                  <a:pos x="103" y="138"/>
                </a:cxn>
                <a:cxn ang="0">
                  <a:pos x="83" y="138"/>
                </a:cxn>
                <a:cxn ang="0">
                  <a:pos x="45" y="138"/>
                </a:cxn>
                <a:cxn ang="0">
                  <a:pos x="24" y="138"/>
                </a:cxn>
                <a:cxn ang="0">
                  <a:pos x="13" y="79"/>
                </a:cxn>
                <a:cxn ang="0">
                  <a:pos x="0" y="174"/>
                </a:cxn>
                <a:cxn ang="0">
                  <a:pos x="29" y="189"/>
                </a:cxn>
                <a:cxn ang="0">
                  <a:pos x="64" y="189"/>
                </a:cxn>
                <a:cxn ang="0">
                  <a:pos x="99" y="189"/>
                </a:cxn>
                <a:cxn ang="0">
                  <a:pos x="127" y="174"/>
                </a:cxn>
                <a:cxn ang="0">
                  <a:pos x="112" y="0"/>
                </a:cxn>
                <a:cxn ang="0">
                  <a:pos x="83" y="0"/>
                </a:cxn>
                <a:cxn ang="0">
                  <a:pos x="45" y="0"/>
                </a:cxn>
                <a:cxn ang="0">
                  <a:pos x="15" y="0"/>
                </a:cxn>
                <a:cxn ang="0">
                  <a:pos x="0" y="47"/>
                </a:cxn>
                <a:cxn ang="0">
                  <a:pos x="34" y="166"/>
                </a:cxn>
                <a:cxn ang="0">
                  <a:pos x="23" y="166"/>
                </a:cxn>
                <a:cxn ang="0">
                  <a:pos x="34" y="166"/>
                </a:cxn>
                <a:cxn ang="0">
                  <a:pos x="45" y="171"/>
                </a:cxn>
                <a:cxn ang="0">
                  <a:pos x="39" y="166"/>
                </a:cxn>
                <a:cxn ang="0">
                  <a:pos x="45" y="160"/>
                </a:cxn>
                <a:cxn ang="0">
                  <a:pos x="73" y="166"/>
                </a:cxn>
                <a:cxn ang="0">
                  <a:pos x="54" y="166"/>
                </a:cxn>
                <a:cxn ang="0">
                  <a:pos x="73" y="166"/>
                </a:cxn>
                <a:cxn ang="0">
                  <a:pos x="83" y="171"/>
                </a:cxn>
                <a:cxn ang="0">
                  <a:pos x="83" y="160"/>
                </a:cxn>
                <a:cxn ang="0">
                  <a:pos x="104" y="166"/>
                </a:cxn>
                <a:cxn ang="0">
                  <a:pos x="93" y="166"/>
                </a:cxn>
                <a:cxn ang="0">
                  <a:pos x="104" y="166"/>
                </a:cxn>
              </a:cxnLst>
              <a:rect l="0" t="0" r="r" b="b"/>
              <a:pathLst>
                <a:path w="127" h="189">
                  <a:moveTo>
                    <a:pt x="13" y="61"/>
                  </a:moveTo>
                  <a:cubicBezTo>
                    <a:pt x="13" y="22"/>
                    <a:pt x="13" y="22"/>
                    <a:pt x="13" y="22"/>
                  </a:cubicBezTo>
                  <a:cubicBezTo>
                    <a:pt x="13" y="16"/>
                    <a:pt x="18" y="11"/>
                    <a:pt x="24" y="11"/>
                  </a:cubicBezTo>
                  <a:cubicBezTo>
                    <a:pt x="29" y="11"/>
                    <a:pt x="29" y="11"/>
                    <a:pt x="29" y="11"/>
                  </a:cubicBezTo>
                  <a:cubicBezTo>
                    <a:pt x="45" y="11"/>
                    <a:pt x="45" y="11"/>
                    <a:pt x="45" y="11"/>
                  </a:cubicBezTo>
                  <a:cubicBezTo>
                    <a:pt x="64" y="11"/>
                    <a:pt x="64" y="11"/>
                    <a:pt x="64" y="11"/>
                  </a:cubicBezTo>
                  <a:cubicBezTo>
                    <a:pt x="83" y="11"/>
                    <a:pt x="83" y="11"/>
                    <a:pt x="83" y="11"/>
                  </a:cubicBezTo>
                  <a:cubicBezTo>
                    <a:pt x="99" y="11"/>
                    <a:pt x="99" y="11"/>
                    <a:pt x="99" y="11"/>
                  </a:cubicBezTo>
                  <a:cubicBezTo>
                    <a:pt x="103" y="11"/>
                    <a:pt x="103" y="11"/>
                    <a:pt x="103" y="11"/>
                  </a:cubicBezTo>
                  <a:cubicBezTo>
                    <a:pt x="109" y="11"/>
                    <a:pt x="115" y="16"/>
                    <a:pt x="115" y="22"/>
                  </a:cubicBezTo>
                  <a:cubicBezTo>
                    <a:pt x="115" y="126"/>
                    <a:pt x="115" y="126"/>
                    <a:pt x="115" y="126"/>
                  </a:cubicBezTo>
                  <a:cubicBezTo>
                    <a:pt x="115" y="133"/>
                    <a:pt x="109" y="138"/>
                    <a:pt x="103" y="138"/>
                  </a:cubicBezTo>
                  <a:cubicBezTo>
                    <a:pt x="99" y="138"/>
                    <a:pt x="99" y="138"/>
                    <a:pt x="99" y="138"/>
                  </a:cubicBezTo>
                  <a:cubicBezTo>
                    <a:pt x="83" y="138"/>
                    <a:pt x="83" y="138"/>
                    <a:pt x="83" y="138"/>
                  </a:cubicBezTo>
                  <a:cubicBezTo>
                    <a:pt x="64" y="138"/>
                    <a:pt x="64" y="138"/>
                    <a:pt x="64" y="138"/>
                  </a:cubicBezTo>
                  <a:cubicBezTo>
                    <a:pt x="45" y="138"/>
                    <a:pt x="45" y="138"/>
                    <a:pt x="45" y="138"/>
                  </a:cubicBezTo>
                  <a:cubicBezTo>
                    <a:pt x="29" y="138"/>
                    <a:pt x="29" y="138"/>
                    <a:pt x="29" y="138"/>
                  </a:cubicBezTo>
                  <a:cubicBezTo>
                    <a:pt x="24" y="138"/>
                    <a:pt x="24" y="138"/>
                    <a:pt x="24" y="138"/>
                  </a:cubicBezTo>
                  <a:cubicBezTo>
                    <a:pt x="18" y="138"/>
                    <a:pt x="13" y="133"/>
                    <a:pt x="13" y="126"/>
                  </a:cubicBezTo>
                  <a:cubicBezTo>
                    <a:pt x="13" y="79"/>
                    <a:pt x="13" y="79"/>
                    <a:pt x="13" y="79"/>
                  </a:cubicBezTo>
                  <a:cubicBezTo>
                    <a:pt x="0" y="67"/>
                    <a:pt x="0" y="67"/>
                    <a:pt x="0" y="67"/>
                  </a:cubicBezTo>
                  <a:cubicBezTo>
                    <a:pt x="0" y="174"/>
                    <a:pt x="0" y="174"/>
                    <a:pt x="0" y="174"/>
                  </a:cubicBezTo>
                  <a:cubicBezTo>
                    <a:pt x="0" y="182"/>
                    <a:pt x="7" y="189"/>
                    <a:pt x="15" y="189"/>
                  </a:cubicBezTo>
                  <a:cubicBezTo>
                    <a:pt x="29" y="189"/>
                    <a:pt x="29" y="189"/>
                    <a:pt x="29" y="189"/>
                  </a:cubicBezTo>
                  <a:cubicBezTo>
                    <a:pt x="45" y="189"/>
                    <a:pt x="45" y="189"/>
                    <a:pt x="45" y="189"/>
                  </a:cubicBezTo>
                  <a:cubicBezTo>
                    <a:pt x="64" y="189"/>
                    <a:pt x="64" y="189"/>
                    <a:pt x="64" y="189"/>
                  </a:cubicBezTo>
                  <a:cubicBezTo>
                    <a:pt x="83" y="189"/>
                    <a:pt x="83" y="189"/>
                    <a:pt x="83" y="189"/>
                  </a:cubicBezTo>
                  <a:cubicBezTo>
                    <a:pt x="99" y="189"/>
                    <a:pt x="99" y="189"/>
                    <a:pt x="99" y="189"/>
                  </a:cubicBezTo>
                  <a:cubicBezTo>
                    <a:pt x="112" y="189"/>
                    <a:pt x="112" y="189"/>
                    <a:pt x="112" y="189"/>
                  </a:cubicBezTo>
                  <a:cubicBezTo>
                    <a:pt x="121" y="189"/>
                    <a:pt x="127" y="182"/>
                    <a:pt x="127" y="174"/>
                  </a:cubicBezTo>
                  <a:cubicBezTo>
                    <a:pt x="127" y="15"/>
                    <a:pt x="127" y="15"/>
                    <a:pt x="127" y="15"/>
                  </a:cubicBezTo>
                  <a:cubicBezTo>
                    <a:pt x="127" y="7"/>
                    <a:pt x="121" y="0"/>
                    <a:pt x="112" y="0"/>
                  </a:cubicBezTo>
                  <a:cubicBezTo>
                    <a:pt x="99" y="0"/>
                    <a:pt x="99" y="0"/>
                    <a:pt x="99" y="0"/>
                  </a:cubicBezTo>
                  <a:cubicBezTo>
                    <a:pt x="83" y="0"/>
                    <a:pt x="83" y="0"/>
                    <a:pt x="83" y="0"/>
                  </a:cubicBezTo>
                  <a:cubicBezTo>
                    <a:pt x="64" y="0"/>
                    <a:pt x="64" y="0"/>
                    <a:pt x="64" y="0"/>
                  </a:cubicBezTo>
                  <a:cubicBezTo>
                    <a:pt x="45" y="0"/>
                    <a:pt x="45" y="0"/>
                    <a:pt x="45" y="0"/>
                  </a:cubicBezTo>
                  <a:cubicBezTo>
                    <a:pt x="29" y="0"/>
                    <a:pt x="29" y="0"/>
                    <a:pt x="29" y="0"/>
                  </a:cubicBezTo>
                  <a:cubicBezTo>
                    <a:pt x="15" y="0"/>
                    <a:pt x="15" y="0"/>
                    <a:pt x="15" y="0"/>
                  </a:cubicBezTo>
                  <a:cubicBezTo>
                    <a:pt x="7" y="0"/>
                    <a:pt x="0" y="7"/>
                    <a:pt x="0" y="15"/>
                  </a:cubicBezTo>
                  <a:cubicBezTo>
                    <a:pt x="0" y="47"/>
                    <a:pt x="0" y="47"/>
                    <a:pt x="0" y="47"/>
                  </a:cubicBezTo>
                  <a:cubicBezTo>
                    <a:pt x="5" y="52"/>
                    <a:pt x="9" y="57"/>
                    <a:pt x="13" y="61"/>
                  </a:cubicBezTo>
                  <a:close/>
                  <a:moveTo>
                    <a:pt x="34" y="166"/>
                  </a:moveTo>
                  <a:cubicBezTo>
                    <a:pt x="34" y="169"/>
                    <a:pt x="32" y="171"/>
                    <a:pt x="29" y="171"/>
                  </a:cubicBezTo>
                  <a:cubicBezTo>
                    <a:pt x="26" y="171"/>
                    <a:pt x="23" y="169"/>
                    <a:pt x="23" y="166"/>
                  </a:cubicBezTo>
                  <a:cubicBezTo>
                    <a:pt x="23" y="163"/>
                    <a:pt x="26" y="160"/>
                    <a:pt x="29" y="160"/>
                  </a:cubicBezTo>
                  <a:cubicBezTo>
                    <a:pt x="32" y="160"/>
                    <a:pt x="34" y="163"/>
                    <a:pt x="34" y="166"/>
                  </a:cubicBezTo>
                  <a:close/>
                  <a:moveTo>
                    <a:pt x="50" y="166"/>
                  </a:moveTo>
                  <a:cubicBezTo>
                    <a:pt x="50" y="169"/>
                    <a:pt x="48" y="171"/>
                    <a:pt x="45" y="171"/>
                  </a:cubicBezTo>
                  <a:cubicBezTo>
                    <a:pt x="45" y="171"/>
                    <a:pt x="45" y="171"/>
                    <a:pt x="45" y="171"/>
                  </a:cubicBezTo>
                  <a:cubicBezTo>
                    <a:pt x="42" y="171"/>
                    <a:pt x="39" y="169"/>
                    <a:pt x="39" y="166"/>
                  </a:cubicBezTo>
                  <a:cubicBezTo>
                    <a:pt x="39" y="163"/>
                    <a:pt x="42" y="160"/>
                    <a:pt x="45" y="160"/>
                  </a:cubicBezTo>
                  <a:cubicBezTo>
                    <a:pt x="45" y="160"/>
                    <a:pt x="45" y="160"/>
                    <a:pt x="45" y="160"/>
                  </a:cubicBezTo>
                  <a:cubicBezTo>
                    <a:pt x="48" y="160"/>
                    <a:pt x="50" y="163"/>
                    <a:pt x="50" y="166"/>
                  </a:cubicBezTo>
                  <a:close/>
                  <a:moveTo>
                    <a:pt x="73" y="166"/>
                  </a:moveTo>
                  <a:cubicBezTo>
                    <a:pt x="73" y="171"/>
                    <a:pt x="69" y="175"/>
                    <a:pt x="64" y="175"/>
                  </a:cubicBezTo>
                  <a:cubicBezTo>
                    <a:pt x="58" y="175"/>
                    <a:pt x="54" y="171"/>
                    <a:pt x="54" y="166"/>
                  </a:cubicBezTo>
                  <a:cubicBezTo>
                    <a:pt x="54" y="161"/>
                    <a:pt x="58" y="156"/>
                    <a:pt x="64" y="156"/>
                  </a:cubicBezTo>
                  <a:cubicBezTo>
                    <a:pt x="69" y="156"/>
                    <a:pt x="73" y="161"/>
                    <a:pt x="73" y="166"/>
                  </a:cubicBezTo>
                  <a:close/>
                  <a:moveTo>
                    <a:pt x="88" y="166"/>
                  </a:moveTo>
                  <a:cubicBezTo>
                    <a:pt x="88" y="169"/>
                    <a:pt x="86" y="171"/>
                    <a:pt x="83" y="171"/>
                  </a:cubicBezTo>
                  <a:cubicBezTo>
                    <a:pt x="80" y="171"/>
                    <a:pt x="77" y="169"/>
                    <a:pt x="77" y="166"/>
                  </a:cubicBezTo>
                  <a:cubicBezTo>
                    <a:pt x="77" y="163"/>
                    <a:pt x="80" y="160"/>
                    <a:pt x="83" y="160"/>
                  </a:cubicBezTo>
                  <a:cubicBezTo>
                    <a:pt x="86" y="160"/>
                    <a:pt x="88" y="163"/>
                    <a:pt x="88" y="166"/>
                  </a:cubicBezTo>
                  <a:close/>
                  <a:moveTo>
                    <a:pt x="104" y="166"/>
                  </a:moveTo>
                  <a:cubicBezTo>
                    <a:pt x="104" y="169"/>
                    <a:pt x="102" y="171"/>
                    <a:pt x="99" y="171"/>
                  </a:cubicBezTo>
                  <a:cubicBezTo>
                    <a:pt x="96" y="171"/>
                    <a:pt x="93" y="169"/>
                    <a:pt x="93" y="166"/>
                  </a:cubicBezTo>
                  <a:cubicBezTo>
                    <a:pt x="93" y="163"/>
                    <a:pt x="96" y="160"/>
                    <a:pt x="99" y="160"/>
                  </a:cubicBezTo>
                  <a:cubicBezTo>
                    <a:pt x="102" y="160"/>
                    <a:pt x="104" y="163"/>
                    <a:pt x="104" y="16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300"/>
            <p:cNvSpPr>
              <a:spLocks/>
            </p:cNvSpPr>
            <p:nvPr/>
          </p:nvSpPr>
          <p:spPr bwMode="auto">
            <a:xfrm>
              <a:off x="1008606" y="1699466"/>
              <a:ext cx="223225" cy="227164"/>
            </a:xfrm>
            <a:custGeom>
              <a:avLst/>
              <a:gdLst/>
              <a:ahLst/>
              <a:cxnLst>
                <a:cxn ang="0">
                  <a:pos x="2" y="2"/>
                </a:cxn>
                <a:cxn ang="0">
                  <a:pos x="2" y="2"/>
                </a:cxn>
                <a:cxn ang="0">
                  <a:pos x="2" y="2"/>
                </a:cxn>
                <a:cxn ang="0">
                  <a:pos x="2" y="2"/>
                </a:cxn>
                <a:cxn ang="0">
                  <a:pos x="7" y="0"/>
                </a:cxn>
                <a:cxn ang="0">
                  <a:pos x="12" y="2"/>
                </a:cxn>
                <a:cxn ang="0">
                  <a:pos x="12" y="2"/>
                </a:cxn>
                <a:cxn ang="0">
                  <a:pos x="59" y="55"/>
                </a:cxn>
                <a:cxn ang="0">
                  <a:pos x="101" y="102"/>
                </a:cxn>
                <a:cxn ang="0">
                  <a:pos x="52" y="57"/>
                </a:cxn>
                <a:cxn ang="0">
                  <a:pos x="2" y="12"/>
                </a:cxn>
                <a:cxn ang="0">
                  <a:pos x="2" y="12"/>
                </a:cxn>
                <a:cxn ang="0">
                  <a:pos x="2" y="12"/>
                </a:cxn>
                <a:cxn ang="0">
                  <a:pos x="0" y="7"/>
                </a:cxn>
                <a:cxn ang="0">
                  <a:pos x="2" y="2"/>
                </a:cxn>
              </a:cxnLst>
              <a:rect l="0" t="0" r="r" b="b"/>
              <a:pathLst>
                <a:path w="101" h="102">
                  <a:moveTo>
                    <a:pt x="2" y="2"/>
                  </a:moveTo>
                  <a:cubicBezTo>
                    <a:pt x="2" y="2"/>
                    <a:pt x="2" y="2"/>
                    <a:pt x="2" y="2"/>
                  </a:cubicBezTo>
                  <a:cubicBezTo>
                    <a:pt x="2" y="2"/>
                    <a:pt x="2" y="2"/>
                    <a:pt x="2" y="2"/>
                  </a:cubicBezTo>
                  <a:cubicBezTo>
                    <a:pt x="2" y="2"/>
                    <a:pt x="2" y="2"/>
                    <a:pt x="2" y="2"/>
                  </a:cubicBezTo>
                  <a:cubicBezTo>
                    <a:pt x="4" y="0"/>
                    <a:pt x="5" y="0"/>
                    <a:pt x="7" y="0"/>
                  </a:cubicBezTo>
                  <a:cubicBezTo>
                    <a:pt x="9" y="0"/>
                    <a:pt x="11" y="0"/>
                    <a:pt x="12" y="2"/>
                  </a:cubicBezTo>
                  <a:cubicBezTo>
                    <a:pt x="12" y="2"/>
                    <a:pt x="12" y="2"/>
                    <a:pt x="12" y="2"/>
                  </a:cubicBezTo>
                  <a:cubicBezTo>
                    <a:pt x="31" y="23"/>
                    <a:pt x="47" y="41"/>
                    <a:pt x="59" y="55"/>
                  </a:cubicBezTo>
                  <a:cubicBezTo>
                    <a:pt x="87" y="86"/>
                    <a:pt x="101" y="102"/>
                    <a:pt x="101" y="102"/>
                  </a:cubicBezTo>
                  <a:cubicBezTo>
                    <a:pt x="101" y="102"/>
                    <a:pt x="85" y="88"/>
                    <a:pt x="52" y="57"/>
                  </a:cubicBezTo>
                  <a:cubicBezTo>
                    <a:pt x="38" y="45"/>
                    <a:pt x="22" y="31"/>
                    <a:pt x="2" y="12"/>
                  </a:cubicBezTo>
                  <a:cubicBezTo>
                    <a:pt x="2" y="12"/>
                    <a:pt x="2" y="12"/>
                    <a:pt x="2" y="12"/>
                  </a:cubicBezTo>
                  <a:cubicBezTo>
                    <a:pt x="2" y="12"/>
                    <a:pt x="2" y="12"/>
                    <a:pt x="2" y="12"/>
                  </a:cubicBezTo>
                  <a:cubicBezTo>
                    <a:pt x="0" y="11"/>
                    <a:pt x="0" y="9"/>
                    <a:pt x="0" y="7"/>
                  </a:cubicBezTo>
                  <a:cubicBezTo>
                    <a:pt x="0" y="6"/>
                    <a:pt x="0" y="4"/>
                    <a:pt x="2" y="2"/>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211219016"/>
      </p:ext>
    </p:extLst>
  </p:cSld>
  <p:clrMapOvr>
    <a:masterClrMapping/>
  </p:clrMapOvr>
  <p:transition spd="slow">
    <p:push dir="u"/>
  </p:transition>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Iconic List Sample slide</a:t>
            </a:r>
            <a:endParaRPr lang="en-US" dirty="0"/>
          </a:p>
        </p:txBody>
      </p:sp>
      <p:sp>
        <p:nvSpPr>
          <p:cNvPr id="5" name="TextBox 4"/>
          <p:cNvSpPr txBox="1"/>
          <p:nvPr/>
        </p:nvSpPr>
        <p:spPr>
          <a:xfrm>
            <a:off x="967923" y="2780400"/>
            <a:ext cx="2003877" cy="623248"/>
          </a:xfrm>
          <a:prstGeom prst="rect">
            <a:avLst/>
          </a:prstGeom>
          <a:noFill/>
          <a:ln>
            <a:noFill/>
          </a:ln>
        </p:spPr>
        <p:txBody>
          <a:bodyPr wrap="square" rtlCol="0">
            <a:spAutoFit/>
          </a:bodyPr>
          <a:lstStyle/>
          <a:p>
            <a:pPr>
              <a:lnSpc>
                <a:spcPct val="150000"/>
              </a:lnSpc>
            </a:pPr>
            <a:r>
              <a:rPr lang="en-US" sz="1100" b="1" dirty="0">
                <a:solidFill>
                  <a:schemeClr val="accent2"/>
                </a:solidFill>
              </a:rPr>
              <a:t>ICONIC SERVICE TWO</a:t>
            </a:r>
          </a:p>
          <a:p>
            <a:r>
              <a:rPr lang="en-US" sz="900" dirty="0">
                <a:solidFill>
                  <a:schemeClr val="bg1">
                    <a:lumMod val="50000"/>
                  </a:schemeClr>
                </a:solidFill>
              </a:rPr>
              <a:t>There are many variations of passages of lorem ipsum available, </a:t>
            </a:r>
          </a:p>
        </p:txBody>
      </p:sp>
      <p:sp>
        <p:nvSpPr>
          <p:cNvPr id="6" name="TextBox 5"/>
          <p:cNvSpPr txBox="1"/>
          <p:nvPr/>
        </p:nvSpPr>
        <p:spPr>
          <a:xfrm>
            <a:off x="967923" y="3853502"/>
            <a:ext cx="2003877" cy="623248"/>
          </a:xfrm>
          <a:prstGeom prst="rect">
            <a:avLst/>
          </a:prstGeom>
          <a:noFill/>
          <a:ln>
            <a:noFill/>
          </a:ln>
        </p:spPr>
        <p:txBody>
          <a:bodyPr wrap="square" rtlCol="0">
            <a:spAutoFit/>
          </a:bodyPr>
          <a:lstStyle/>
          <a:p>
            <a:pPr>
              <a:lnSpc>
                <a:spcPct val="150000"/>
              </a:lnSpc>
            </a:pPr>
            <a:r>
              <a:rPr lang="en-US" sz="1100" b="1" dirty="0">
                <a:solidFill>
                  <a:schemeClr val="accent3"/>
                </a:solidFill>
              </a:rPr>
              <a:t>ICONIC SERVICE THREE</a:t>
            </a:r>
          </a:p>
          <a:p>
            <a:r>
              <a:rPr lang="en-US" sz="900" dirty="0">
                <a:solidFill>
                  <a:schemeClr val="bg1">
                    <a:lumMod val="50000"/>
                  </a:schemeClr>
                </a:solidFill>
              </a:rPr>
              <a:t>There are many variations of passages of lorem ipsum available, </a:t>
            </a:r>
          </a:p>
        </p:txBody>
      </p:sp>
      <p:sp>
        <p:nvSpPr>
          <p:cNvPr id="9" name="TextBox 8"/>
          <p:cNvSpPr txBox="1"/>
          <p:nvPr/>
        </p:nvSpPr>
        <p:spPr>
          <a:xfrm>
            <a:off x="3856705" y="1707298"/>
            <a:ext cx="2003877" cy="623248"/>
          </a:xfrm>
          <a:prstGeom prst="rect">
            <a:avLst/>
          </a:prstGeom>
          <a:noFill/>
          <a:ln>
            <a:noFill/>
          </a:ln>
        </p:spPr>
        <p:txBody>
          <a:bodyPr wrap="square" rtlCol="0">
            <a:spAutoFit/>
          </a:bodyPr>
          <a:lstStyle/>
          <a:p>
            <a:pPr>
              <a:lnSpc>
                <a:spcPct val="150000"/>
              </a:lnSpc>
            </a:pPr>
            <a:r>
              <a:rPr lang="en-US" sz="1100" b="1" dirty="0">
                <a:solidFill>
                  <a:schemeClr val="accent4"/>
                </a:solidFill>
              </a:rPr>
              <a:t>ICONIC SERVICE FOUR</a:t>
            </a:r>
          </a:p>
          <a:p>
            <a:r>
              <a:rPr lang="en-US" sz="900" dirty="0">
                <a:solidFill>
                  <a:schemeClr val="bg1">
                    <a:lumMod val="50000"/>
                  </a:schemeClr>
                </a:solidFill>
              </a:rPr>
              <a:t>There are many variations of passages of lorem ipsum available, </a:t>
            </a:r>
          </a:p>
        </p:txBody>
      </p:sp>
      <p:sp>
        <p:nvSpPr>
          <p:cNvPr id="10" name="TextBox 9"/>
          <p:cNvSpPr txBox="1"/>
          <p:nvPr/>
        </p:nvSpPr>
        <p:spPr>
          <a:xfrm>
            <a:off x="3856705" y="2780400"/>
            <a:ext cx="2003877" cy="623248"/>
          </a:xfrm>
          <a:prstGeom prst="rect">
            <a:avLst/>
          </a:prstGeom>
          <a:noFill/>
          <a:ln>
            <a:noFill/>
          </a:ln>
        </p:spPr>
        <p:txBody>
          <a:bodyPr wrap="square" rtlCol="0">
            <a:spAutoFit/>
          </a:bodyPr>
          <a:lstStyle/>
          <a:p>
            <a:pPr>
              <a:lnSpc>
                <a:spcPct val="150000"/>
              </a:lnSpc>
            </a:pPr>
            <a:r>
              <a:rPr lang="en-US" sz="1100" b="1" dirty="0">
                <a:solidFill>
                  <a:schemeClr val="accent5"/>
                </a:solidFill>
              </a:rPr>
              <a:t>ICONIC SERVICE FIVE</a:t>
            </a:r>
          </a:p>
          <a:p>
            <a:r>
              <a:rPr lang="en-US" sz="900" dirty="0">
                <a:solidFill>
                  <a:schemeClr val="bg1">
                    <a:lumMod val="50000"/>
                  </a:schemeClr>
                </a:solidFill>
              </a:rPr>
              <a:t>There are many variations of passages of lorem ipsum available, </a:t>
            </a:r>
          </a:p>
        </p:txBody>
      </p:sp>
      <p:sp>
        <p:nvSpPr>
          <p:cNvPr id="11" name="TextBox 10"/>
          <p:cNvSpPr txBox="1"/>
          <p:nvPr/>
        </p:nvSpPr>
        <p:spPr>
          <a:xfrm>
            <a:off x="3856705" y="3853502"/>
            <a:ext cx="2003877" cy="623248"/>
          </a:xfrm>
          <a:prstGeom prst="rect">
            <a:avLst/>
          </a:prstGeom>
          <a:noFill/>
          <a:ln>
            <a:noFill/>
          </a:ln>
        </p:spPr>
        <p:txBody>
          <a:bodyPr wrap="square" rtlCol="0">
            <a:spAutoFit/>
          </a:bodyPr>
          <a:lstStyle/>
          <a:p>
            <a:pPr>
              <a:lnSpc>
                <a:spcPct val="150000"/>
              </a:lnSpc>
            </a:pPr>
            <a:r>
              <a:rPr lang="en-US" sz="1100" b="1" dirty="0">
                <a:solidFill>
                  <a:schemeClr val="accent6"/>
                </a:solidFill>
              </a:rPr>
              <a:t>ICONIC SERVICE SIX</a:t>
            </a:r>
          </a:p>
          <a:p>
            <a:r>
              <a:rPr lang="en-US" sz="900" dirty="0">
                <a:solidFill>
                  <a:schemeClr val="bg1">
                    <a:lumMod val="50000"/>
                  </a:schemeClr>
                </a:solidFill>
              </a:rPr>
              <a:t>There are many variations of passages of lorem ipsum available, </a:t>
            </a:r>
          </a:p>
        </p:txBody>
      </p:sp>
      <p:sp>
        <p:nvSpPr>
          <p:cNvPr id="13" name="TextBox 12"/>
          <p:cNvSpPr txBox="1"/>
          <p:nvPr/>
        </p:nvSpPr>
        <p:spPr>
          <a:xfrm>
            <a:off x="6745486" y="1707298"/>
            <a:ext cx="2003877" cy="623248"/>
          </a:xfrm>
          <a:prstGeom prst="rect">
            <a:avLst/>
          </a:prstGeom>
          <a:noFill/>
          <a:ln>
            <a:noFill/>
          </a:ln>
        </p:spPr>
        <p:txBody>
          <a:bodyPr wrap="square" rtlCol="0">
            <a:spAutoFit/>
          </a:bodyPr>
          <a:lstStyle/>
          <a:p>
            <a:pPr>
              <a:lnSpc>
                <a:spcPct val="150000"/>
              </a:lnSpc>
            </a:pPr>
            <a:r>
              <a:rPr lang="en-US" sz="1100" b="1" dirty="0">
                <a:solidFill>
                  <a:schemeClr val="accent1"/>
                </a:solidFill>
              </a:rPr>
              <a:t>ICONIC SERVICE SEVEN</a:t>
            </a:r>
            <a:endParaRPr lang="en-US" sz="1100" b="1" dirty="0">
              <a:solidFill>
                <a:schemeClr val="bg1">
                  <a:lumMod val="50000"/>
                </a:schemeClr>
              </a:solidFill>
            </a:endParaRPr>
          </a:p>
          <a:p>
            <a:r>
              <a:rPr lang="en-US" sz="900" dirty="0">
                <a:solidFill>
                  <a:schemeClr val="bg1">
                    <a:lumMod val="50000"/>
                  </a:schemeClr>
                </a:solidFill>
              </a:rPr>
              <a:t>There are many variations of passages of lorem ipsum available, </a:t>
            </a:r>
          </a:p>
        </p:txBody>
      </p:sp>
      <p:sp>
        <p:nvSpPr>
          <p:cNvPr id="14" name="TextBox 13"/>
          <p:cNvSpPr txBox="1"/>
          <p:nvPr/>
        </p:nvSpPr>
        <p:spPr>
          <a:xfrm>
            <a:off x="6745486" y="2780400"/>
            <a:ext cx="2003877" cy="623248"/>
          </a:xfrm>
          <a:prstGeom prst="rect">
            <a:avLst/>
          </a:prstGeom>
          <a:noFill/>
          <a:ln>
            <a:noFill/>
          </a:ln>
        </p:spPr>
        <p:txBody>
          <a:bodyPr wrap="square" rtlCol="0">
            <a:spAutoFit/>
          </a:bodyPr>
          <a:lstStyle/>
          <a:p>
            <a:pPr>
              <a:lnSpc>
                <a:spcPct val="150000"/>
              </a:lnSpc>
            </a:pPr>
            <a:r>
              <a:rPr lang="en-US" sz="1100" b="1" dirty="0">
                <a:solidFill>
                  <a:schemeClr val="accent2"/>
                </a:solidFill>
              </a:rPr>
              <a:t>ICONIC SERVICE EIGHT</a:t>
            </a:r>
          </a:p>
          <a:p>
            <a:r>
              <a:rPr lang="en-US" sz="900" dirty="0">
                <a:solidFill>
                  <a:schemeClr val="bg1">
                    <a:lumMod val="50000"/>
                  </a:schemeClr>
                </a:solidFill>
              </a:rPr>
              <a:t>There are many variations of passages of lorem ipsum available, </a:t>
            </a:r>
          </a:p>
        </p:txBody>
      </p:sp>
      <p:sp>
        <p:nvSpPr>
          <p:cNvPr id="15" name="TextBox 14"/>
          <p:cNvSpPr txBox="1"/>
          <p:nvPr/>
        </p:nvSpPr>
        <p:spPr>
          <a:xfrm>
            <a:off x="6745486" y="3853502"/>
            <a:ext cx="2003877" cy="623248"/>
          </a:xfrm>
          <a:prstGeom prst="rect">
            <a:avLst/>
          </a:prstGeom>
          <a:noFill/>
          <a:ln>
            <a:noFill/>
          </a:ln>
        </p:spPr>
        <p:txBody>
          <a:bodyPr wrap="square" rtlCol="0">
            <a:spAutoFit/>
          </a:bodyPr>
          <a:lstStyle/>
          <a:p>
            <a:pPr>
              <a:lnSpc>
                <a:spcPct val="150000"/>
              </a:lnSpc>
            </a:pPr>
            <a:r>
              <a:rPr lang="en-US" sz="1100" b="1" dirty="0">
                <a:solidFill>
                  <a:schemeClr val="accent3"/>
                </a:solidFill>
              </a:rPr>
              <a:t>ICONIC SERVICE NINE</a:t>
            </a:r>
          </a:p>
          <a:p>
            <a:r>
              <a:rPr lang="en-US" sz="900" dirty="0">
                <a:solidFill>
                  <a:schemeClr val="bg1">
                    <a:lumMod val="50000"/>
                  </a:schemeClr>
                </a:solidFill>
              </a:rPr>
              <a:t>There are many variations of passages of lorem ipsum available, </a:t>
            </a:r>
          </a:p>
        </p:txBody>
      </p:sp>
      <p:sp>
        <p:nvSpPr>
          <p:cNvPr id="4" name="TextBox 3"/>
          <p:cNvSpPr txBox="1"/>
          <p:nvPr/>
        </p:nvSpPr>
        <p:spPr>
          <a:xfrm>
            <a:off x="967923" y="1707298"/>
            <a:ext cx="2003877" cy="623248"/>
          </a:xfrm>
          <a:prstGeom prst="rect">
            <a:avLst/>
          </a:prstGeom>
          <a:noFill/>
          <a:ln>
            <a:noFill/>
          </a:ln>
        </p:spPr>
        <p:txBody>
          <a:bodyPr wrap="square" rtlCol="0">
            <a:spAutoFit/>
          </a:bodyPr>
          <a:lstStyle/>
          <a:p>
            <a:pPr>
              <a:lnSpc>
                <a:spcPct val="150000"/>
              </a:lnSpc>
            </a:pPr>
            <a:r>
              <a:rPr lang="en-US" sz="1100" b="1" dirty="0">
                <a:solidFill>
                  <a:schemeClr val="accent1"/>
                </a:solidFill>
              </a:rPr>
              <a:t>ICONIC SERVICE ONE</a:t>
            </a:r>
            <a:endParaRPr lang="en-US" sz="1100" b="1" dirty="0">
              <a:solidFill>
                <a:schemeClr val="bg1">
                  <a:lumMod val="50000"/>
                </a:schemeClr>
              </a:solidFill>
            </a:endParaRPr>
          </a:p>
          <a:p>
            <a:r>
              <a:rPr lang="en-US" sz="900" dirty="0">
                <a:solidFill>
                  <a:schemeClr val="bg1">
                    <a:lumMod val="50000"/>
                  </a:schemeClr>
                </a:solidFill>
              </a:rPr>
              <a:t>There are many variations of passages of lorem ipsum available, </a:t>
            </a:r>
          </a:p>
        </p:txBody>
      </p:sp>
      <p:sp>
        <p:nvSpPr>
          <p:cNvPr id="21" name="Oval 20"/>
          <p:cNvSpPr/>
          <p:nvPr/>
        </p:nvSpPr>
        <p:spPr>
          <a:xfrm>
            <a:off x="381000" y="1758524"/>
            <a:ext cx="520796" cy="52079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p:nvSpPr>
        <p:spPr>
          <a:xfrm>
            <a:off x="6158563" y="1758524"/>
            <a:ext cx="520796" cy="52079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p:cNvSpPr/>
          <p:nvPr/>
        </p:nvSpPr>
        <p:spPr>
          <a:xfrm>
            <a:off x="3269782" y="1758524"/>
            <a:ext cx="520796" cy="5207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p:cNvSpPr/>
          <p:nvPr/>
        </p:nvSpPr>
        <p:spPr>
          <a:xfrm>
            <a:off x="381000" y="2831626"/>
            <a:ext cx="520796" cy="5207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p:cNvSpPr/>
          <p:nvPr/>
        </p:nvSpPr>
        <p:spPr>
          <a:xfrm>
            <a:off x="6158563" y="2831626"/>
            <a:ext cx="520796" cy="5207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p:cNvSpPr/>
          <p:nvPr/>
        </p:nvSpPr>
        <p:spPr>
          <a:xfrm>
            <a:off x="3269782" y="2831626"/>
            <a:ext cx="520796" cy="520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p:cNvSpPr/>
          <p:nvPr/>
        </p:nvSpPr>
        <p:spPr>
          <a:xfrm>
            <a:off x="381000" y="3904728"/>
            <a:ext cx="520796" cy="52079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p:cNvSpPr/>
          <p:nvPr/>
        </p:nvSpPr>
        <p:spPr>
          <a:xfrm>
            <a:off x="6158563" y="3904728"/>
            <a:ext cx="520796" cy="52079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p:cNvSpPr/>
          <p:nvPr/>
        </p:nvSpPr>
        <p:spPr>
          <a:xfrm>
            <a:off x="3269782" y="3904728"/>
            <a:ext cx="520796" cy="52079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32"/>
          <p:cNvSpPr>
            <a:spLocks noEditPoints="1"/>
          </p:cNvSpPr>
          <p:nvPr/>
        </p:nvSpPr>
        <p:spPr bwMode="auto">
          <a:xfrm>
            <a:off x="6297520" y="2919065"/>
            <a:ext cx="283830" cy="345918"/>
          </a:xfrm>
          <a:custGeom>
            <a:avLst/>
            <a:gdLst/>
            <a:ahLst/>
            <a:cxnLst>
              <a:cxn ang="0">
                <a:pos x="52" y="71"/>
              </a:cxn>
              <a:cxn ang="0">
                <a:pos x="7" y="71"/>
              </a:cxn>
              <a:cxn ang="0">
                <a:pos x="0" y="52"/>
              </a:cxn>
              <a:cxn ang="0">
                <a:pos x="7" y="32"/>
              </a:cxn>
              <a:cxn ang="0">
                <a:pos x="52" y="32"/>
              </a:cxn>
              <a:cxn ang="0">
                <a:pos x="59" y="52"/>
              </a:cxn>
              <a:cxn ang="0">
                <a:pos x="17" y="42"/>
              </a:cxn>
              <a:cxn ang="0">
                <a:pos x="4" y="38"/>
              </a:cxn>
              <a:cxn ang="0">
                <a:pos x="9" y="42"/>
              </a:cxn>
              <a:cxn ang="0">
                <a:pos x="13" y="64"/>
              </a:cxn>
              <a:cxn ang="0">
                <a:pos x="17" y="42"/>
              </a:cxn>
              <a:cxn ang="0">
                <a:pos x="19" y="16"/>
              </a:cxn>
              <a:cxn ang="0">
                <a:pos x="15" y="27"/>
              </a:cxn>
              <a:cxn ang="0">
                <a:pos x="12" y="8"/>
              </a:cxn>
              <a:cxn ang="0">
                <a:pos x="14" y="0"/>
              </a:cxn>
              <a:cxn ang="0">
                <a:pos x="19" y="0"/>
              </a:cxn>
              <a:cxn ang="0">
                <a:pos x="28" y="64"/>
              </a:cxn>
              <a:cxn ang="0">
                <a:pos x="24" y="45"/>
              </a:cxn>
              <a:cxn ang="0">
                <a:pos x="22" y="61"/>
              </a:cxn>
              <a:cxn ang="0">
                <a:pos x="21" y="59"/>
              </a:cxn>
              <a:cxn ang="0">
                <a:pos x="17" y="45"/>
              </a:cxn>
              <a:cxn ang="0">
                <a:pos x="18" y="63"/>
              </a:cxn>
              <a:cxn ang="0">
                <a:pos x="24" y="62"/>
              </a:cxn>
              <a:cxn ang="0">
                <a:pos x="28" y="64"/>
              </a:cxn>
              <a:cxn ang="0">
                <a:pos x="33" y="25"/>
              </a:cxn>
              <a:cxn ang="0">
                <a:pos x="25" y="25"/>
              </a:cxn>
              <a:cxn ang="0">
                <a:pos x="23" y="14"/>
              </a:cxn>
              <a:cxn ang="0">
                <a:pos x="29" y="7"/>
              </a:cxn>
              <a:cxn ang="0">
                <a:pos x="34" y="14"/>
              </a:cxn>
              <a:cxn ang="0">
                <a:pos x="30" y="13"/>
              </a:cxn>
              <a:cxn ang="0">
                <a:pos x="27" y="13"/>
              </a:cxn>
              <a:cxn ang="0">
                <a:pos x="29" y="24"/>
              </a:cxn>
              <a:cxn ang="0">
                <a:pos x="30" y="13"/>
              </a:cxn>
              <a:cxn ang="0">
                <a:pos x="41" y="47"/>
              </a:cxn>
              <a:cxn ang="0">
                <a:pos x="34" y="46"/>
              </a:cxn>
              <a:cxn ang="0">
                <a:pos x="31" y="38"/>
              </a:cxn>
              <a:cxn ang="0">
                <a:pos x="34" y="64"/>
              </a:cxn>
              <a:cxn ang="0">
                <a:pos x="38" y="65"/>
              </a:cxn>
              <a:cxn ang="0">
                <a:pos x="41" y="58"/>
              </a:cxn>
              <a:cxn ang="0">
                <a:pos x="38" y="59"/>
              </a:cxn>
              <a:cxn ang="0">
                <a:pos x="34" y="61"/>
              </a:cxn>
              <a:cxn ang="0">
                <a:pos x="36" y="48"/>
              </a:cxn>
              <a:cxn ang="0">
                <a:pos x="38" y="59"/>
              </a:cxn>
              <a:cxn ang="0">
                <a:pos x="44" y="27"/>
              </a:cxn>
              <a:cxn ang="0">
                <a:pos x="40" y="28"/>
              </a:cxn>
              <a:cxn ang="0">
                <a:pos x="37" y="23"/>
              </a:cxn>
              <a:cxn ang="0">
                <a:pos x="41" y="7"/>
              </a:cxn>
              <a:cxn ang="0">
                <a:pos x="41" y="23"/>
              </a:cxn>
              <a:cxn ang="0">
                <a:pos x="44" y="22"/>
              </a:cxn>
              <a:cxn ang="0">
                <a:pos x="48" y="7"/>
              </a:cxn>
              <a:cxn ang="0">
                <a:pos x="55" y="58"/>
              </a:cxn>
              <a:cxn ang="0">
                <a:pos x="51" y="60"/>
              </a:cxn>
              <a:cxn ang="0">
                <a:pos x="48" y="59"/>
              </a:cxn>
              <a:cxn ang="0">
                <a:pos x="55" y="55"/>
              </a:cxn>
              <a:cxn ang="0">
                <a:pos x="54" y="46"/>
              </a:cxn>
              <a:cxn ang="0">
                <a:pos x="45" y="46"/>
              </a:cxn>
              <a:cxn ang="0">
                <a:pos x="44" y="58"/>
              </a:cxn>
              <a:cxn ang="0">
                <a:pos x="50" y="65"/>
              </a:cxn>
              <a:cxn ang="0">
                <a:pos x="55" y="60"/>
              </a:cxn>
              <a:cxn ang="0">
                <a:pos x="51" y="52"/>
              </a:cxn>
              <a:cxn ang="0">
                <a:pos x="48" y="50"/>
              </a:cxn>
              <a:cxn ang="0">
                <a:pos x="51" y="50"/>
              </a:cxn>
            </a:cxnLst>
            <a:rect l="0" t="0" r="r" b="b"/>
            <a:pathLst>
              <a:path w="59" h="72">
                <a:moveTo>
                  <a:pt x="58" y="66"/>
                </a:moveTo>
                <a:cubicBezTo>
                  <a:pt x="58" y="69"/>
                  <a:pt x="55" y="71"/>
                  <a:pt x="52" y="71"/>
                </a:cubicBezTo>
                <a:cubicBezTo>
                  <a:pt x="45" y="72"/>
                  <a:pt x="37" y="72"/>
                  <a:pt x="30" y="72"/>
                </a:cubicBezTo>
                <a:cubicBezTo>
                  <a:pt x="22" y="72"/>
                  <a:pt x="15" y="72"/>
                  <a:pt x="7" y="71"/>
                </a:cubicBezTo>
                <a:cubicBezTo>
                  <a:pt x="4" y="71"/>
                  <a:pt x="2" y="69"/>
                  <a:pt x="1" y="66"/>
                </a:cubicBezTo>
                <a:cubicBezTo>
                  <a:pt x="0" y="61"/>
                  <a:pt x="0" y="56"/>
                  <a:pt x="0" y="52"/>
                </a:cubicBezTo>
                <a:cubicBezTo>
                  <a:pt x="0" y="47"/>
                  <a:pt x="0" y="42"/>
                  <a:pt x="1" y="38"/>
                </a:cubicBezTo>
                <a:cubicBezTo>
                  <a:pt x="2" y="34"/>
                  <a:pt x="4" y="32"/>
                  <a:pt x="7" y="32"/>
                </a:cubicBezTo>
                <a:cubicBezTo>
                  <a:pt x="15" y="31"/>
                  <a:pt x="22" y="31"/>
                  <a:pt x="30" y="31"/>
                </a:cubicBezTo>
                <a:cubicBezTo>
                  <a:pt x="37" y="31"/>
                  <a:pt x="45" y="31"/>
                  <a:pt x="52" y="32"/>
                </a:cubicBezTo>
                <a:cubicBezTo>
                  <a:pt x="55" y="32"/>
                  <a:pt x="58" y="34"/>
                  <a:pt x="58" y="38"/>
                </a:cubicBezTo>
                <a:cubicBezTo>
                  <a:pt x="59" y="42"/>
                  <a:pt x="59" y="47"/>
                  <a:pt x="59" y="52"/>
                </a:cubicBezTo>
                <a:cubicBezTo>
                  <a:pt x="59" y="56"/>
                  <a:pt x="59" y="61"/>
                  <a:pt x="58" y="66"/>
                </a:cubicBezTo>
                <a:close/>
                <a:moveTo>
                  <a:pt x="17" y="42"/>
                </a:moveTo>
                <a:cubicBezTo>
                  <a:pt x="17" y="38"/>
                  <a:pt x="17" y="38"/>
                  <a:pt x="17" y="38"/>
                </a:cubicBezTo>
                <a:cubicBezTo>
                  <a:pt x="4" y="38"/>
                  <a:pt x="4" y="38"/>
                  <a:pt x="4" y="38"/>
                </a:cubicBezTo>
                <a:cubicBezTo>
                  <a:pt x="4" y="42"/>
                  <a:pt x="4" y="42"/>
                  <a:pt x="4" y="42"/>
                </a:cubicBezTo>
                <a:cubicBezTo>
                  <a:pt x="9" y="42"/>
                  <a:pt x="9" y="42"/>
                  <a:pt x="9" y="42"/>
                </a:cubicBezTo>
                <a:cubicBezTo>
                  <a:pt x="9" y="64"/>
                  <a:pt x="9" y="64"/>
                  <a:pt x="9" y="64"/>
                </a:cubicBezTo>
                <a:cubicBezTo>
                  <a:pt x="13" y="64"/>
                  <a:pt x="13" y="64"/>
                  <a:pt x="13" y="64"/>
                </a:cubicBezTo>
                <a:cubicBezTo>
                  <a:pt x="13" y="42"/>
                  <a:pt x="13" y="42"/>
                  <a:pt x="13" y="42"/>
                </a:cubicBezTo>
                <a:lnTo>
                  <a:pt x="17" y="42"/>
                </a:lnTo>
                <a:close/>
                <a:moveTo>
                  <a:pt x="23" y="0"/>
                </a:moveTo>
                <a:cubicBezTo>
                  <a:pt x="19" y="16"/>
                  <a:pt x="19" y="16"/>
                  <a:pt x="19" y="16"/>
                </a:cubicBezTo>
                <a:cubicBezTo>
                  <a:pt x="19" y="27"/>
                  <a:pt x="19" y="27"/>
                  <a:pt x="19" y="27"/>
                </a:cubicBezTo>
                <a:cubicBezTo>
                  <a:pt x="15" y="27"/>
                  <a:pt x="15" y="27"/>
                  <a:pt x="15" y="27"/>
                </a:cubicBezTo>
                <a:cubicBezTo>
                  <a:pt x="15" y="16"/>
                  <a:pt x="15" y="16"/>
                  <a:pt x="15" y="16"/>
                </a:cubicBezTo>
                <a:cubicBezTo>
                  <a:pt x="14" y="14"/>
                  <a:pt x="13" y="12"/>
                  <a:pt x="12" y="8"/>
                </a:cubicBezTo>
                <a:cubicBezTo>
                  <a:pt x="11" y="5"/>
                  <a:pt x="10" y="3"/>
                  <a:pt x="9" y="0"/>
                </a:cubicBezTo>
                <a:cubicBezTo>
                  <a:pt x="14" y="0"/>
                  <a:pt x="14" y="0"/>
                  <a:pt x="14" y="0"/>
                </a:cubicBezTo>
                <a:cubicBezTo>
                  <a:pt x="17" y="11"/>
                  <a:pt x="17" y="11"/>
                  <a:pt x="17" y="11"/>
                </a:cubicBezTo>
                <a:cubicBezTo>
                  <a:pt x="19" y="0"/>
                  <a:pt x="19" y="0"/>
                  <a:pt x="19" y="0"/>
                </a:cubicBezTo>
                <a:lnTo>
                  <a:pt x="23" y="0"/>
                </a:lnTo>
                <a:close/>
                <a:moveTo>
                  <a:pt x="28" y="64"/>
                </a:moveTo>
                <a:cubicBezTo>
                  <a:pt x="28" y="45"/>
                  <a:pt x="28" y="45"/>
                  <a:pt x="28" y="45"/>
                </a:cubicBezTo>
                <a:cubicBezTo>
                  <a:pt x="24" y="45"/>
                  <a:pt x="24" y="45"/>
                  <a:pt x="24" y="45"/>
                </a:cubicBezTo>
                <a:cubicBezTo>
                  <a:pt x="24" y="60"/>
                  <a:pt x="24" y="60"/>
                  <a:pt x="24" y="60"/>
                </a:cubicBezTo>
                <a:cubicBezTo>
                  <a:pt x="23" y="61"/>
                  <a:pt x="23" y="61"/>
                  <a:pt x="22" y="61"/>
                </a:cubicBezTo>
                <a:cubicBezTo>
                  <a:pt x="21" y="61"/>
                  <a:pt x="21" y="61"/>
                  <a:pt x="21" y="61"/>
                </a:cubicBezTo>
                <a:cubicBezTo>
                  <a:pt x="21" y="60"/>
                  <a:pt x="21" y="60"/>
                  <a:pt x="21" y="59"/>
                </a:cubicBezTo>
                <a:cubicBezTo>
                  <a:pt x="21" y="45"/>
                  <a:pt x="21" y="45"/>
                  <a:pt x="21" y="45"/>
                </a:cubicBezTo>
                <a:cubicBezTo>
                  <a:pt x="17" y="45"/>
                  <a:pt x="17" y="45"/>
                  <a:pt x="17" y="45"/>
                </a:cubicBezTo>
                <a:cubicBezTo>
                  <a:pt x="17" y="60"/>
                  <a:pt x="17" y="60"/>
                  <a:pt x="17" y="60"/>
                </a:cubicBezTo>
                <a:cubicBezTo>
                  <a:pt x="17" y="62"/>
                  <a:pt x="17" y="63"/>
                  <a:pt x="18" y="63"/>
                </a:cubicBezTo>
                <a:cubicBezTo>
                  <a:pt x="18" y="64"/>
                  <a:pt x="19" y="65"/>
                  <a:pt x="20" y="65"/>
                </a:cubicBezTo>
                <a:cubicBezTo>
                  <a:pt x="21" y="65"/>
                  <a:pt x="23" y="64"/>
                  <a:pt x="24" y="62"/>
                </a:cubicBezTo>
                <a:cubicBezTo>
                  <a:pt x="24" y="64"/>
                  <a:pt x="24" y="64"/>
                  <a:pt x="24" y="64"/>
                </a:cubicBezTo>
                <a:lnTo>
                  <a:pt x="28" y="64"/>
                </a:lnTo>
                <a:close/>
                <a:moveTo>
                  <a:pt x="34" y="21"/>
                </a:moveTo>
                <a:cubicBezTo>
                  <a:pt x="34" y="23"/>
                  <a:pt x="34" y="24"/>
                  <a:pt x="33" y="25"/>
                </a:cubicBezTo>
                <a:cubicBezTo>
                  <a:pt x="32" y="27"/>
                  <a:pt x="31" y="28"/>
                  <a:pt x="29" y="28"/>
                </a:cubicBezTo>
                <a:cubicBezTo>
                  <a:pt x="27" y="28"/>
                  <a:pt x="26" y="27"/>
                  <a:pt x="25" y="25"/>
                </a:cubicBezTo>
                <a:cubicBezTo>
                  <a:pt x="24" y="24"/>
                  <a:pt x="23" y="23"/>
                  <a:pt x="23" y="21"/>
                </a:cubicBezTo>
                <a:cubicBezTo>
                  <a:pt x="23" y="14"/>
                  <a:pt x="23" y="14"/>
                  <a:pt x="23" y="14"/>
                </a:cubicBezTo>
                <a:cubicBezTo>
                  <a:pt x="23" y="12"/>
                  <a:pt x="24" y="10"/>
                  <a:pt x="25" y="9"/>
                </a:cubicBezTo>
                <a:cubicBezTo>
                  <a:pt x="26" y="8"/>
                  <a:pt x="27" y="7"/>
                  <a:pt x="29" y="7"/>
                </a:cubicBezTo>
                <a:cubicBezTo>
                  <a:pt x="31" y="7"/>
                  <a:pt x="32" y="8"/>
                  <a:pt x="33" y="9"/>
                </a:cubicBezTo>
                <a:cubicBezTo>
                  <a:pt x="34" y="10"/>
                  <a:pt x="34" y="12"/>
                  <a:pt x="34" y="14"/>
                </a:cubicBezTo>
                <a:lnTo>
                  <a:pt x="34" y="21"/>
                </a:lnTo>
                <a:close/>
                <a:moveTo>
                  <a:pt x="30" y="13"/>
                </a:moveTo>
                <a:cubicBezTo>
                  <a:pt x="30" y="11"/>
                  <a:pt x="30" y="10"/>
                  <a:pt x="29" y="10"/>
                </a:cubicBezTo>
                <a:cubicBezTo>
                  <a:pt x="28" y="10"/>
                  <a:pt x="27" y="11"/>
                  <a:pt x="27" y="13"/>
                </a:cubicBezTo>
                <a:cubicBezTo>
                  <a:pt x="27" y="21"/>
                  <a:pt x="27" y="21"/>
                  <a:pt x="27" y="21"/>
                </a:cubicBezTo>
                <a:cubicBezTo>
                  <a:pt x="27" y="23"/>
                  <a:pt x="28" y="24"/>
                  <a:pt x="29" y="24"/>
                </a:cubicBezTo>
                <a:cubicBezTo>
                  <a:pt x="30" y="24"/>
                  <a:pt x="30" y="23"/>
                  <a:pt x="30" y="21"/>
                </a:cubicBezTo>
                <a:lnTo>
                  <a:pt x="30" y="13"/>
                </a:lnTo>
                <a:close/>
                <a:moveTo>
                  <a:pt x="41" y="51"/>
                </a:moveTo>
                <a:cubicBezTo>
                  <a:pt x="41" y="49"/>
                  <a:pt x="41" y="47"/>
                  <a:pt x="41" y="47"/>
                </a:cubicBezTo>
                <a:cubicBezTo>
                  <a:pt x="41" y="45"/>
                  <a:pt x="40" y="44"/>
                  <a:pt x="38" y="44"/>
                </a:cubicBezTo>
                <a:cubicBezTo>
                  <a:pt x="37" y="44"/>
                  <a:pt x="36" y="45"/>
                  <a:pt x="34" y="46"/>
                </a:cubicBezTo>
                <a:cubicBezTo>
                  <a:pt x="34" y="38"/>
                  <a:pt x="34" y="38"/>
                  <a:pt x="34" y="38"/>
                </a:cubicBezTo>
                <a:cubicBezTo>
                  <a:pt x="31" y="38"/>
                  <a:pt x="31" y="38"/>
                  <a:pt x="31" y="38"/>
                </a:cubicBezTo>
                <a:cubicBezTo>
                  <a:pt x="31" y="64"/>
                  <a:pt x="31" y="64"/>
                  <a:pt x="31" y="64"/>
                </a:cubicBezTo>
                <a:cubicBezTo>
                  <a:pt x="34" y="64"/>
                  <a:pt x="34" y="64"/>
                  <a:pt x="34" y="64"/>
                </a:cubicBezTo>
                <a:cubicBezTo>
                  <a:pt x="34" y="62"/>
                  <a:pt x="34" y="62"/>
                  <a:pt x="34" y="62"/>
                </a:cubicBezTo>
                <a:cubicBezTo>
                  <a:pt x="36" y="64"/>
                  <a:pt x="37" y="65"/>
                  <a:pt x="38" y="65"/>
                </a:cubicBezTo>
                <a:cubicBezTo>
                  <a:pt x="40" y="65"/>
                  <a:pt x="41" y="64"/>
                  <a:pt x="41" y="62"/>
                </a:cubicBezTo>
                <a:cubicBezTo>
                  <a:pt x="41" y="62"/>
                  <a:pt x="41" y="60"/>
                  <a:pt x="41" y="58"/>
                </a:cubicBezTo>
                <a:lnTo>
                  <a:pt x="41" y="51"/>
                </a:lnTo>
                <a:close/>
                <a:moveTo>
                  <a:pt x="38" y="59"/>
                </a:moveTo>
                <a:cubicBezTo>
                  <a:pt x="38" y="61"/>
                  <a:pt x="37" y="61"/>
                  <a:pt x="36" y="61"/>
                </a:cubicBezTo>
                <a:cubicBezTo>
                  <a:pt x="36" y="61"/>
                  <a:pt x="35" y="61"/>
                  <a:pt x="34" y="61"/>
                </a:cubicBezTo>
                <a:cubicBezTo>
                  <a:pt x="34" y="48"/>
                  <a:pt x="34" y="48"/>
                  <a:pt x="34" y="48"/>
                </a:cubicBezTo>
                <a:cubicBezTo>
                  <a:pt x="35" y="48"/>
                  <a:pt x="36" y="48"/>
                  <a:pt x="36" y="48"/>
                </a:cubicBezTo>
                <a:cubicBezTo>
                  <a:pt x="37" y="48"/>
                  <a:pt x="38" y="49"/>
                  <a:pt x="38" y="50"/>
                </a:cubicBezTo>
                <a:lnTo>
                  <a:pt x="38" y="59"/>
                </a:lnTo>
                <a:close/>
                <a:moveTo>
                  <a:pt x="48" y="27"/>
                </a:moveTo>
                <a:cubicBezTo>
                  <a:pt x="44" y="27"/>
                  <a:pt x="44" y="27"/>
                  <a:pt x="44" y="27"/>
                </a:cubicBezTo>
                <a:cubicBezTo>
                  <a:pt x="44" y="25"/>
                  <a:pt x="44" y="25"/>
                  <a:pt x="44" y="25"/>
                </a:cubicBezTo>
                <a:cubicBezTo>
                  <a:pt x="42" y="27"/>
                  <a:pt x="41" y="28"/>
                  <a:pt x="40" y="28"/>
                </a:cubicBezTo>
                <a:cubicBezTo>
                  <a:pt x="39" y="28"/>
                  <a:pt x="38" y="27"/>
                  <a:pt x="37" y="26"/>
                </a:cubicBezTo>
                <a:cubicBezTo>
                  <a:pt x="37" y="25"/>
                  <a:pt x="37" y="24"/>
                  <a:pt x="37" y="23"/>
                </a:cubicBezTo>
                <a:cubicBezTo>
                  <a:pt x="37" y="7"/>
                  <a:pt x="37" y="7"/>
                  <a:pt x="37" y="7"/>
                </a:cubicBezTo>
                <a:cubicBezTo>
                  <a:pt x="41" y="7"/>
                  <a:pt x="41" y="7"/>
                  <a:pt x="41" y="7"/>
                </a:cubicBezTo>
                <a:cubicBezTo>
                  <a:pt x="41" y="22"/>
                  <a:pt x="41" y="22"/>
                  <a:pt x="41" y="22"/>
                </a:cubicBezTo>
                <a:cubicBezTo>
                  <a:pt x="41" y="23"/>
                  <a:pt x="41" y="23"/>
                  <a:pt x="41" y="23"/>
                </a:cubicBezTo>
                <a:cubicBezTo>
                  <a:pt x="41" y="24"/>
                  <a:pt x="41" y="24"/>
                  <a:pt x="42" y="24"/>
                </a:cubicBezTo>
                <a:cubicBezTo>
                  <a:pt x="42" y="24"/>
                  <a:pt x="43" y="24"/>
                  <a:pt x="44" y="22"/>
                </a:cubicBezTo>
                <a:cubicBezTo>
                  <a:pt x="44" y="7"/>
                  <a:pt x="44" y="7"/>
                  <a:pt x="44" y="7"/>
                </a:cubicBezTo>
                <a:cubicBezTo>
                  <a:pt x="48" y="7"/>
                  <a:pt x="48" y="7"/>
                  <a:pt x="48" y="7"/>
                </a:cubicBezTo>
                <a:lnTo>
                  <a:pt x="48" y="27"/>
                </a:lnTo>
                <a:close/>
                <a:moveTo>
                  <a:pt x="55" y="58"/>
                </a:moveTo>
                <a:cubicBezTo>
                  <a:pt x="51" y="58"/>
                  <a:pt x="51" y="58"/>
                  <a:pt x="51" y="58"/>
                </a:cubicBezTo>
                <a:cubicBezTo>
                  <a:pt x="51" y="59"/>
                  <a:pt x="51" y="60"/>
                  <a:pt x="51" y="60"/>
                </a:cubicBezTo>
                <a:cubicBezTo>
                  <a:pt x="51" y="61"/>
                  <a:pt x="50" y="61"/>
                  <a:pt x="50" y="61"/>
                </a:cubicBezTo>
                <a:cubicBezTo>
                  <a:pt x="48" y="61"/>
                  <a:pt x="48" y="61"/>
                  <a:pt x="48" y="59"/>
                </a:cubicBezTo>
                <a:cubicBezTo>
                  <a:pt x="48" y="55"/>
                  <a:pt x="48" y="55"/>
                  <a:pt x="48" y="55"/>
                </a:cubicBezTo>
                <a:cubicBezTo>
                  <a:pt x="55" y="55"/>
                  <a:pt x="55" y="55"/>
                  <a:pt x="55" y="55"/>
                </a:cubicBezTo>
                <a:cubicBezTo>
                  <a:pt x="55" y="51"/>
                  <a:pt x="55" y="51"/>
                  <a:pt x="55" y="51"/>
                </a:cubicBezTo>
                <a:cubicBezTo>
                  <a:pt x="55" y="49"/>
                  <a:pt x="55" y="47"/>
                  <a:pt x="54" y="46"/>
                </a:cubicBezTo>
                <a:cubicBezTo>
                  <a:pt x="53" y="45"/>
                  <a:pt x="51" y="44"/>
                  <a:pt x="50" y="44"/>
                </a:cubicBezTo>
                <a:cubicBezTo>
                  <a:pt x="48" y="44"/>
                  <a:pt x="46" y="45"/>
                  <a:pt x="45" y="46"/>
                </a:cubicBezTo>
                <a:cubicBezTo>
                  <a:pt x="45" y="47"/>
                  <a:pt x="44" y="49"/>
                  <a:pt x="44" y="51"/>
                </a:cubicBezTo>
                <a:cubicBezTo>
                  <a:pt x="44" y="58"/>
                  <a:pt x="44" y="58"/>
                  <a:pt x="44" y="58"/>
                </a:cubicBezTo>
                <a:cubicBezTo>
                  <a:pt x="44" y="60"/>
                  <a:pt x="45" y="62"/>
                  <a:pt x="45" y="63"/>
                </a:cubicBezTo>
                <a:cubicBezTo>
                  <a:pt x="46" y="64"/>
                  <a:pt x="48" y="65"/>
                  <a:pt x="50" y="65"/>
                </a:cubicBezTo>
                <a:cubicBezTo>
                  <a:pt x="52" y="65"/>
                  <a:pt x="53" y="64"/>
                  <a:pt x="54" y="63"/>
                </a:cubicBezTo>
                <a:cubicBezTo>
                  <a:pt x="54" y="62"/>
                  <a:pt x="55" y="61"/>
                  <a:pt x="55" y="60"/>
                </a:cubicBezTo>
                <a:cubicBezTo>
                  <a:pt x="55" y="60"/>
                  <a:pt x="55" y="59"/>
                  <a:pt x="55" y="58"/>
                </a:cubicBezTo>
                <a:close/>
                <a:moveTo>
                  <a:pt x="51" y="52"/>
                </a:moveTo>
                <a:cubicBezTo>
                  <a:pt x="48" y="52"/>
                  <a:pt x="48" y="52"/>
                  <a:pt x="48" y="52"/>
                </a:cubicBezTo>
                <a:cubicBezTo>
                  <a:pt x="48" y="50"/>
                  <a:pt x="48" y="50"/>
                  <a:pt x="48" y="50"/>
                </a:cubicBezTo>
                <a:cubicBezTo>
                  <a:pt x="48" y="49"/>
                  <a:pt x="48" y="48"/>
                  <a:pt x="50" y="48"/>
                </a:cubicBezTo>
                <a:cubicBezTo>
                  <a:pt x="51" y="48"/>
                  <a:pt x="51" y="49"/>
                  <a:pt x="51" y="50"/>
                </a:cubicBezTo>
                <a:lnTo>
                  <a:pt x="51" y="52"/>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9"/>
          <p:cNvSpPr>
            <a:spLocks noEditPoints="1"/>
          </p:cNvSpPr>
          <p:nvPr/>
        </p:nvSpPr>
        <p:spPr bwMode="auto">
          <a:xfrm>
            <a:off x="3343996" y="2949440"/>
            <a:ext cx="372368" cy="285168"/>
          </a:xfrm>
          <a:custGeom>
            <a:avLst/>
            <a:gdLst/>
            <a:ahLst/>
            <a:cxnLst>
              <a:cxn ang="0">
                <a:pos x="72" y="46"/>
              </a:cxn>
              <a:cxn ang="0">
                <a:pos x="66" y="51"/>
              </a:cxn>
              <a:cxn ang="0">
                <a:pos x="63" y="51"/>
              </a:cxn>
              <a:cxn ang="0">
                <a:pos x="31" y="38"/>
              </a:cxn>
              <a:cxn ang="0">
                <a:pos x="31" y="42"/>
              </a:cxn>
              <a:cxn ang="0">
                <a:pos x="13" y="56"/>
              </a:cxn>
              <a:cxn ang="0">
                <a:pos x="1" y="45"/>
              </a:cxn>
              <a:cxn ang="0">
                <a:pos x="19" y="30"/>
              </a:cxn>
              <a:cxn ang="0">
                <a:pos x="26" y="31"/>
              </a:cxn>
              <a:cxn ang="0">
                <a:pos x="26" y="25"/>
              </a:cxn>
              <a:cxn ang="0">
                <a:pos x="19" y="25"/>
              </a:cxn>
              <a:cxn ang="0">
                <a:pos x="1" y="11"/>
              </a:cxn>
              <a:cxn ang="0">
                <a:pos x="13" y="0"/>
              </a:cxn>
              <a:cxn ang="0">
                <a:pos x="31" y="14"/>
              </a:cxn>
              <a:cxn ang="0">
                <a:pos x="31" y="18"/>
              </a:cxn>
              <a:cxn ang="0">
                <a:pos x="63" y="5"/>
              </a:cxn>
              <a:cxn ang="0">
                <a:pos x="66" y="5"/>
              </a:cxn>
              <a:cxn ang="0">
                <a:pos x="72" y="10"/>
              </a:cxn>
              <a:cxn ang="0">
                <a:pos x="51" y="28"/>
              </a:cxn>
              <a:cxn ang="0">
                <a:pos x="24" y="38"/>
              </a:cxn>
              <a:cxn ang="0">
                <a:pos x="11" y="39"/>
              </a:cxn>
              <a:cxn ang="0">
                <a:pos x="13" y="50"/>
              </a:cxn>
              <a:cxn ang="0">
                <a:pos x="24" y="38"/>
              </a:cxn>
              <a:cxn ang="0">
                <a:pos x="13" y="6"/>
              </a:cxn>
              <a:cxn ang="0">
                <a:pos x="11" y="17"/>
              </a:cxn>
              <a:cxn ang="0">
                <a:pos x="24" y="17"/>
              </a:cxn>
              <a:cxn ang="0">
                <a:pos x="40" y="33"/>
              </a:cxn>
              <a:cxn ang="0">
                <a:pos x="65" y="7"/>
              </a:cxn>
              <a:cxn ang="0">
                <a:pos x="34" y="29"/>
              </a:cxn>
              <a:cxn ang="0">
                <a:pos x="28" y="33"/>
              </a:cxn>
              <a:cxn ang="0">
                <a:pos x="29" y="35"/>
              </a:cxn>
              <a:cxn ang="0">
                <a:pos x="36" y="32"/>
              </a:cxn>
              <a:cxn ang="0">
                <a:pos x="31" y="25"/>
              </a:cxn>
              <a:cxn ang="0">
                <a:pos x="33" y="22"/>
              </a:cxn>
              <a:cxn ang="0">
                <a:pos x="30" y="20"/>
              </a:cxn>
              <a:cxn ang="0">
                <a:pos x="28" y="22"/>
              </a:cxn>
              <a:cxn ang="0">
                <a:pos x="27" y="23"/>
              </a:cxn>
              <a:cxn ang="0">
                <a:pos x="42" y="28"/>
              </a:cxn>
              <a:cxn ang="0">
                <a:pos x="36" y="28"/>
              </a:cxn>
              <a:cxn ang="0">
                <a:pos x="42" y="28"/>
              </a:cxn>
              <a:cxn ang="0">
                <a:pos x="49" y="29"/>
              </a:cxn>
              <a:cxn ang="0">
                <a:pos x="41" y="35"/>
              </a:cxn>
              <a:cxn ang="0">
                <a:pos x="70" y="46"/>
              </a:cxn>
            </a:cxnLst>
            <a:rect l="0" t="0" r="r" b="b"/>
            <a:pathLst>
              <a:path w="73" h="56">
                <a:moveTo>
                  <a:pt x="71" y="44"/>
                </a:moveTo>
                <a:cubicBezTo>
                  <a:pt x="72" y="44"/>
                  <a:pt x="73" y="45"/>
                  <a:pt x="72" y="46"/>
                </a:cubicBezTo>
                <a:cubicBezTo>
                  <a:pt x="72" y="47"/>
                  <a:pt x="72" y="48"/>
                  <a:pt x="71" y="48"/>
                </a:cubicBezTo>
                <a:cubicBezTo>
                  <a:pt x="66" y="51"/>
                  <a:pt x="66" y="51"/>
                  <a:pt x="66" y="51"/>
                </a:cubicBezTo>
                <a:cubicBezTo>
                  <a:pt x="66" y="51"/>
                  <a:pt x="65" y="51"/>
                  <a:pt x="65" y="51"/>
                </a:cubicBezTo>
                <a:cubicBezTo>
                  <a:pt x="64" y="51"/>
                  <a:pt x="64" y="51"/>
                  <a:pt x="63" y="51"/>
                </a:cubicBezTo>
                <a:cubicBezTo>
                  <a:pt x="36" y="35"/>
                  <a:pt x="36" y="35"/>
                  <a:pt x="36" y="35"/>
                </a:cubicBezTo>
                <a:cubicBezTo>
                  <a:pt x="31" y="38"/>
                  <a:pt x="31" y="38"/>
                  <a:pt x="31" y="38"/>
                </a:cubicBezTo>
                <a:cubicBezTo>
                  <a:pt x="31" y="38"/>
                  <a:pt x="31" y="38"/>
                  <a:pt x="31" y="38"/>
                </a:cubicBezTo>
                <a:cubicBezTo>
                  <a:pt x="31" y="39"/>
                  <a:pt x="31" y="41"/>
                  <a:pt x="31" y="42"/>
                </a:cubicBezTo>
                <a:cubicBezTo>
                  <a:pt x="31" y="46"/>
                  <a:pt x="28" y="50"/>
                  <a:pt x="24" y="53"/>
                </a:cubicBezTo>
                <a:cubicBezTo>
                  <a:pt x="20" y="55"/>
                  <a:pt x="16" y="56"/>
                  <a:pt x="13" y="56"/>
                </a:cubicBezTo>
                <a:cubicBezTo>
                  <a:pt x="9" y="56"/>
                  <a:pt x="6" y="55"/>
                  <a:pt x="4" y="53"/>
                </a:cubicBezTo>
                <a:cubicBezTo>
                  <a:pt x="1" y="51"/>
                  <a:pt x="0" y="48"/>
                  <a:pt x="1" y="45"/>
                </a:cubicBezTo>
                <a:cubicBezTo>
                  <a:pt x="1" y="41"/>
                  <a:pt x="4" y="37"/>
                  <a:pt x="8" y="34"/>
                </a:cubicBezTo>
                <a:cubicBezTo>
                  <a:pt x="11" y="32"/>
                  <a:pt x="15" y="30"/>
                  <a:pt x="19" y="30"/>
                </a:cubicBezTo>
                <a:cubicBezTo>
                  <a:pt x="21" y="30"/>
                  <a:pt x="23" y="31"/>
                  <a:pt x="25" y="32"/>
                </a:cubicBezTo>
                <a:cubicBezTo>
                  <a:pt x="25" y="31"/>
                  <a:pt x="26" y="31"/>
                  <a:pt x="26" y="31"/>
                </a:cubicBezTo>
                <a:cubicBezTo>
                  <a:pt x="31" y="28"/>
                  <a:pt x="31" y="28"/>
                  <a:pt x="31" y="28"/>
                </a:cubicBezTo>
                <a:cubicBezTo>
                  <a:pt x="26" y="25"/>
                  <a:pt x="26" y="25"/>
                  <a:pt x="26" y="25"/>
                </a:cubicBezTo>
                <a:cubicBezTo>
                  <a:pt x="26" y="25"/>
                  <a:pt x="25" y="24"/>
                  <a:pt x="25" y="24"/>
                </a:cubicBezTo>
                <a:cubicBezTo>
                  <a:pt x="23" y="25"/>
                  <a:pt x="21" y="25"/>
                  <a:pt x="19" y="25"/>
                </a:cubicBezTo>
                <a:cubicBezTo>
                  <a:pt x="15" y="25"/>
                  <a:pt x="11" y="24"/>
                  <a:pt x="8" y="22"/>
                </a:cubicBezTo>
                <a:cubicBezTo>
                  <a:pt x="4" y="19"/>
                  <a:pt x="1" y="15"/>
                  <a:pt x="1" y="11"/>
                </a:cubicBezTo>
                <a:cubicBezTo>
                  <a:pt x="0" y="8"/>
                  <a:pt x="1" y="5"/>
                  <a:pt x="4" y="3"/>
                </a:cubicBezTo>
                <a:cubicBezTo>
                  <a:pt x="6" y="1"/>
                  <a:pt x="9" y="0"/>
                  <a:pt x="13" y="0"/>
                </a:cubicBezTo>
                <a:cubicBezTo>
                  <a:pt x="16" y="0"/>
                  <a:pt x="20" y="1"/>
                  <a:pt x="24" y="3"/>
                </a:cubicBezTo>
                <a:cubicBezTo>
                  <a:pt x="28" y="6"/>
                  <a:pt x="31" y="10"/>
                  <a:pt x="31" y="14"/>
                </a:cubicBezTo>
                <a:cubicBezTo>
                  <a:pt x="31" y="15"/>
                  <a:pt x="31" y="17"/>
                  <a:pt x="31" y="18"/>
                </a:cubicBezTo>
                <a:cubicBezTo>
                  <a:pt x="31" y="18"/>
                  <a:pt x="31" y="18"/>
                  <a:pt x="31" y="18"/>
                </a:cubicBezTo>
                <a:cubicBezTo>
                  <a:pt x="36" y="21"/>
                  <a:pt x="36" y="21"/>
                  <a:pt x="36" y="21"/>
                </a:cubicBezTo>
                <a:cubicBezTo>
                  <a:pt x="63" y="5"/>
                  <a:pt x="63" y="5"/>
                  <a:pt x="63" y="5"/>
                </a:cubicBezTo>
                <a:cubicBezTo>
                  <a:pt x="64" y="5"/>
                  <a:pt x="64" y="5"/>
                  <a:pt x="65" y="5"/>
                </a:cubicBezTo>
                <a:cubicBezTo>
                  <a:pt x="65" y="5"/>
                  <a:pt x="66" y="5"/>
                  <a:pt x="66" y="5"/>
                </a:cubicBezTo>
                <a:cubicBezTo>
                  <a:pt x="71" y="8"/>
                  <a:pt x="71" y="8"/>
                  <a:pt x="71" y="8"/>
                </a:cubicBezTo>
                <a:cubicBezTo>
                  <a:pt x="72" y="8"/>
                  <a:pt x="72" y="9"/>
                  <a:pt x="72" y="10"/>
                </a:cubicBezTo>
                <a:cubicBezTo>
                  <a:pt x="73" y="10"/>
                  <a:pt x="72" y="11"/>
                  <a:pt x="71" y="12"/>
                </a:cubicBezTo>
                <a:cubicBezTo>
                  <a:pt x="51" y="28"/>
                  <a:pt x="51" y="28"/>
                  <a:pt x="51" y="28"/>
                </a:cubicBezTo>
                <a:lnTo>
                  <a:pt x="71" y="44"/>
                </a:lnTo>
                <a:close/>
                <a:moveTo>
                  <a:pt x="24" y="38"/>
                </a:moveTo>
                <a:cubicBezTo>
                  <a:pt x="23" y="37"/>
                  <a:pt x="21" y="37"/>
                  <a:pt x="19" y="37"/>
                </a:cubicBezTo>
                <a:cubicBezTo>
                  <a:pt x="17" y="37"/>
                  <a:pt x="14" y="38"/>
                  <a:pt x="11" y="39"/>
                </a:cubicBezTo>
                <a:cubicBezTo>
                  <a:pt x="7" y="42"/>
                  <a:pt x="6" y="46"/>
                  <a:pt x="8" y="48"/>
                </a:cubicBezTo>
                <a:cubicBezTo>
                  <a:pt x="9" y="49"/>
                  <a:pt x="11" y="50"/>
                  <a:pt x="13" y="50"/>
                </a:cubicBezTo>
                <a:cubicBezTo>
                  <a:pt x="15" y="50"/>
                  <a:pt x="18" y="49"/>
                  <a:pt x="20" y="47"/>
                </a:cubicBezTo>
                <a:cubicBezTo>
                  <a:pt x="25" y="45"/>
                  <a:pt x="26" y="41"/>
                  <a:pt x="24" y="38"/>
                </a:cubicBezTo>
                <a:close/>
                <a:moveTo>
                  <a:pt x="20" y="8"/>
                </a:moveTo>
                <a:cubicBezTo>
                  <a:pt x="18" y="7"/>
                  <a:pt x="15" y="6"/>
                  <a:pt x="13" y="6"/>
                </a:cubicBezTo>
                <a:cubicBezTo>
                  <a:pt x="11" y="6"/>
                  <a:pt x="9" y="7"/>
                  <a:pt x="8" y="7"/>
                </a:cubicBezTo>
                <a:cubicBezTo>
                  <a:pt x="6" y="10"/>
                  <a:pt x="7" y="14"/>
                  <a:pt x="11" y="17"/>
                </a:cubicBezTo>
                <a:cubicBezTo>
                  <a:pt x="14" y="18"/>
                  <a:pt x="17" y="19"/>
                  <a:pt x="19" y="19"/>
                </a:cubicBezTo>
                <a:cubicBezTo>
                  <a:pt x="21" y="19"/>
                  <a:pt x="23" y="18"/>
                  <a:pt x="24" y="17"/>
                </a:cubicBezTo>
                <a:cubicBezTo>
                  <a:pt x="26" y="15"/>
                  <a:pt x="25" y="11"/>
                  <a:pt x="20" y="8"/>
                </a:cubicBezTo>
                <a:close/>
                <a:moveTo>
                  <a:pt x="40" y="33"/>
                </a:moveTo>
                <a:cubicBezTo>
                  <a:pt x="70" y="10"/>
                  <a:pt x="70" y="10"/>
                  <a:pt x="70" y="10"/>
                </a:cubicBezTo>
                <a:cubicBezTo>
                  <a:pt x="65" y="7"/>
                  <a:pt x="65" y="7"/>
                  <a:pt x="65" y="7"/>
                </a:cubicBezTo>
                <a:cubicBezTo>
                  <a:pt x="34" y="25"/>
                  <a:pt x="34" y="25"/>
                  <a:pt x="34" y="25"/>
                </a:cubicBezTo>
                <a:cubicBezTo>
                  <a:pt x="34" y="29"/>
                  <a:pt x="34" y="29"/>
                  <a:pt x="34" y="29"/>
                </a:cubicBezTo>
                <a:cubicBezTo>
                  <a:pt x="27" y="33"/>
                  <a:pt x="27" y="33"/>
                  <a:pt x="27" y="33"/>
                </a:cubicBezTo>
                <a:cubicBezTo>
                  <a:pt x="28" y="33"/>
                  <a:pt x="28" y="33"/>
                  <a:pt x="28" y="33"/>
                </a:cubicBezTo>
                <a:cubicBezTo>
                  <a:pt x="28" y="33"/>
                  <a:pt x="28" y="33"/>
                  <a:pt x="28" y="34"/>
                </a:cubicBezTo>
                <a:cubicBezTo>
                  <a:pt x="28" y="34"/>
                  <a:pt x="29" y="34"/>
                  <a:pt x="29" y="35"/>
                </a:cubicBezTo>
                <a:cubicBezTo>
                  <a:pt x="30" y="36"/>
                  <a:pt x="30" y="36"/>
                  <a:pt x="30" y="36"/>
                </a:cubicBezTo>
                <a:cubicBezTo>
                  <a:pt x="36" y="32"/>
                  <a:pt x="36" y="32"/>
                  <a:pt x="36" y="32"/>
                </a:cubicBezTo>
                <a:lnTo>
                  <a:pt x="40" y="33"/>
                </a:lnTo>
                <a:close/>
                <a:moveTo>
                  <a:pt x="31" y="25"/>
                </a:moveTo>
                <a:cubicBezTo>
                  <a:pt x="31" y="25"/>
                  <a:pt x="31" y="25"/>
                  <a:pt x="31" y="25"/>
                </a:cubicBezTo>
                <a:cubicBezTo>
                  <a:pt x="31" y="24"/>
                  <a:pt x="32" y="23"/>
                  <a:pt x="33" y="22"/>
                </a:cubicBezTo>
                <a:cubicBezTo>
                  <a:pt x="33" y="22"/>
                  <a:pt x="33" y="22"/>
                  <a:pt x="33" y="22"/>
                </a:cubicBezTo>
                <a:cubicBezTo>
                  <a:pt x="30" y="20"/>
                  <a:pt x="30" y="20"/>
                  <a:pt x="30" y="20"/>
                </a:cubicBezTo>
                <a:cubicBezTo>
                  <a:pt x="29" y="21"/>
                  <a:pt x="29" y="21"/>
                  <a:pt x="29" y="21"/>
                </a:cubicBezTo>
                <a:cubicBezTo>
                  <a:pt x="29" y="22"/>
                  <a:pt x="28" y="22"/>
                  <a:pt x="28" y="22"/>
                </a:cubicBezTo>
                <a:cubicBezTo>
                  <a:pt x="28" y="22"/>
                  <a:pt x="28" y="22"/>
                  <a:pt x="28" y="22"/>
                </a:cubicBezTo>
                <a:cubicBezTo>
                  <a:pt x="27" y="23"/>
                  <a:pt x="27" y="23"/>
                  <a:pt x="27" y="23"/>
                </a:cubicBezTo>
                <a:lnTo>
                  <a:pt x="31" y="25"/>
                </a:lnTo>
                <a:close/>
                <a:moveTo>
                  <a:pt x="42" y="28"/>
                </a:moveTo>
                <a:cubicBezTo>
                  <a:pt x="42" y="29"/>
                  <a:pt x="40" y="30"/>
                  <a:pt x="39" y="30"/>
                </a:cubicBezTo>
                <a:cubicBezTo>
                  <a:pt x="38" y="30"/>
                  <a:pt x="36" y="29"/>
                  <a:pt x="36" y="28"/>
                </a:cubicBezTo>
                <a:cubicBezTo>
                  <a:pt x="36" y="26"/>
                  <a:pt x="38" y="25"/>
                  <a:pt x="39" y="25"/>
                </a:cubicBezTo>
                <a:cubicBezTo>
                  <a:pt x="40" y="25"/>
                  <a:pt x="42" y="26"/>
                  <a:pt x="42" y="28"/>
                </a:cubicBezTo>
                <a:close/>
                <a:moveTo>
                  <a:pt x="70" y="46"/>
                </a:moveTo>
                <a:cubicBezTo>
                  <a:pt x="49" y="29"/>
                  <a:pt x="49" y="29"/>
                  <a:pt x="49" y="29"/>
                </a:cubicBezTo>
                <a:cubicBezTo>
                  <a:pt x="42" y="35"/>
                  <a:pt x="42" y="35"/>
                  <a:pt x="42" y="35"/>
                </a:cubicBezTo>
                <a:cubicBezTo>
                  <a:pt x="42" y="35"/>
                  <a:pt x="42" y="35"/>
                  <a:pt x="41" y="35"/>
                </a:cubicBezTo>
                <a:cubicBezTo>
                  <a:pt x="65" y="48"/>
                  <a:pt x="65" y="48"/>
                  <a:pt x="65" y="48"/>
                </a:cubicBezTo>
                <a:lnTo>
                  <a:pt x="70" y="4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97"/>
          <p:cNvSpPr>
            <a:spLocks noEditPoints="1"/>
          </p:cNvSpPr>
          <p:nvPr/>
        </p:nvSpPr>
        <p:spPr bwMode="auto">
          <a:xfrm>
            <a:off x="6246322" y="4023409"/>
            <a:ext cx="345278" cy="283434"/>
          </a:xfrm>
          <a:custGeom>
            <a:avLst/>
            <a:gdLst/>
            <a:ahLst/>
            <a:cxnLst>
              <a:cxn ang="0">
                <a:pos x="62" y="48"/>
              </a:cxn>
              <a:cxn ang="0">
                <a:pos x="60" y="51"/>
              </a:cxn>
              <a:cxn ang="0">
                <a:pos x="3" y="51"/>
              </a:cxn>
              <a:cxn ang="0">
                <a:pos x="0" y="48"/>
              </a:cxn>
              <a:cxn ang="0">
                <a:pos x="0" y="29"/>
              </a:cxn>
              <a:cxn ang="0">
                <a:pos x="1" y="24"/>
              </a:cxn>
              <a:cxn ang="0">
                <a:pos x="11" y="2"/>
              </a:cxn>
              <a:cxn ang="0">
                <a:pos x="15" y="0"/>
              </a:cxn>
              <a:cxn ang="0">
                <a:pos x="48" y="0"/>
              </a:cxn>
              <a:cxn ang="0">
                <a:pos x="52" y="2"/>
              </a:cxn>
              <a:cxn ang="0">
                <a:pos x="61" y="24"/>
              </a:cxn>
              <a:cxn ang="0">
                <a:pos x="62" y="29"/>
              </a:cxn>
              <a:cxn ang="0">
                <a:pos x="62" y="48"/>
              </a:cxn>
              <a:cxn ang="0">
                <a:pos x="54" y="28"/>
              </a:cxn>
              <a:cxn ang="0">
                <a:pos x="54" y="27"/>
              </a:cxn>
              <a:cxn ang="0">
                <a:pos x="46" y="7"/>
              </a:cxn>
              <a:cxn ang="0">
                <a:pos x="17" y="7"/>
              </a:cxn>
              <a:cxn ang="0">
                <a:pos x="9" y="27"/>
              </a:cxn>
              <a:cxn ang="0">
                <a:pos x="8" y="28"/>
              </a:cxn>
              <a:cxn ang="0">
                <a:pos x="21" y="28"/>
              </a:cxn>
              <a:cxn ang="0">
                <a:pos x="25" y="36"/>
              </a:cxn>
              <a:cxn ang="0">
                <a:pos x="38" y="36"/>
              </a:cxn>
              <a:cxn ang="0">
                <a:pos x="42" y="28"/>
              </a:cxn>
              <a:cxn ang="0">
                <a:pos x="54" y="28"/>
              </a:cxn>
            </a:cxnLst>
            <a:rect l="0" t="0" r="r" b="b"/>
            <a:pathLst>
              <a:path w="62" h="51">
                <a:moveTo>
                  <a:pt x="62" y="48"/>
                </a:moveTo>
                <a:cubicBezTo>
                  <a:pt x="62" y="50"/>
                  <a:pt x="61" y="51"/>
                  <a:pt x="60" y="51"/>
                </a:cubicBezTo>
                <a:cubicBezTo>
                  <a:pt x="3" y="51"/>
                  <a:pt x="3" y="51"/>
                  <a:pt x="3" y="51"/>
                </a:cubicBezTo>
                <a:cubicBezTo>
                  <a:pt x="2" y="51"/>
                  <a:pt x="0" y="50"/>
                  <a:pt x="0" y="48"/>
                </a:cubicBezTo>
                <a:cubicBezTo>
                  <a:pt x="0" y="29"/>
                  <a:pt x="0" y="29"/>
                  <a:pt x="0" y="29"/>
                </a:cubicBezTo>
                <a:cubicBezTo>
                  <a:pt x="0" y="28"/>
                  <a:pt x="1" y="25"/>
                  <a:pt x="1" y="24"/>
                </a:cubicBezTo>
                <a:cubicBezTo>
                  <a:pt x="11" y="2"/>
                  <a:pt x="11" y="2"/>
                  <a:pt x="11" y="2"/>
                </a:cubicBezTo>
                <a:cubicBezTo>
                  <a:pt x="12" y="1"/>
                  <a:pt x="13" y="0"/>
                  <a:pt x="15" y="0"/>
                </a:cubicBezTo>
                <a:cubicBezTo>
                  <a:pt x="48" y="0"/>
                  <a:pt x="48" y="0"/>
                  <a:pt x="48" y="0"/>
                </a:cubicBezTo>
                <a:cubicBezTo>
                  <a:pt x="49" y="0"/>
                  <a:pt x="51" y="1"/>
                  <a:pt x="52" y="2"/>
                </a:cubicBezTo>
                <a:cubicBezTo>
                  <a:pt x="61" y="24"/>
                  <a:pt x="61" y="24"/>
                  <a:pt x="61" y="24"/>
                </a:cubicBezTo>
                <a:cubicBezTo>
                  <a:pt x="62" y="25"/>
                  <a:pt x="62" y="28"/>
                  <a:pt x="62" y="29"/>
                </a:cubicBezTo>
                <a:lnTo>
                  <a:pt x="62" y="48"/>
                </a:lnTo>
                <a:close/>
                <a:moveTo>
                  <a:pt x="54" y="28"/>
                </a:moveTo>
                <a:cubicBezTo>
                  <a:pt x="54" y="28"/>
                  <a:pt x="54" y="27"/>
                  <a:pt x="54" y="27"/>
                </a:cubicBezTo>
                <a:cubicBezTo>
                  <a:pt x="46" y="7"/>
                  <a:pt x="46" y="7"/>
                  <a:pt x="46" y="7"/>
                </a:cubicBezTo>
                <a:cubicBezTo>
                  <a:pt x="17" y="7"/>
                  <a:pt x="17" y="7"/>
                  <a:pt x="17" y="7"/>
                </a:cubicBezTo>
                <a:cubicBezTo>
                  <a:pt x="9" y="27"/>
                  <a:pt x="9" y="27"/>
                  <a:pt x="9" y="27"/>
                </a:cubicBezTo>
                <a:cubicBezTo>
                  <a:pt x="9" y="27"/>
                  <a:pt x="8" y="28"/>
                  <a:pt x="8" y="28"/>
                </a:cubicBezTo>
                <a:cubicBezTo>
                  <a:pt x="21" y="28"/>
                  <a:pt x="21" y="28"/>
                  <a:pt x="21" y="28"/>
                </a:cubicBezTo>
                <a:cubicBezTo>
                  <a:pt x="25" y="36"/>
                  <a:pt x="25" y="36"/>
                  <a:pt x="25" y="36"/>
                </a:cubicBezTo>
                <a:cubicBezTo>
                  <a:pt x="38" y="36"/>
                  <a:pt x="38" y="36"/>
                  <a:pt x="38" y="36"/>
                </a:cubicBezTo>
                <a:cubicBezTo>
                  <a:pt x="42" y="28"/>
                  <a:pt x="42" y="28"/>
                  <a:pt x="42" y="28"/>
                </a:cubicBezTo>
                <a:lnTo>
                  <a:pt x="54" y="28"/>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102"/>
          <p:cNvSpPr>
            <a:spLocks/>
          </p:cNvSpPr>
          <p:nvPr/>
        </p:nvSpPr>
        <p:spPr bwMode="auto">
          <a:xfrm>
            <a:off x="481879" y="2933563"/>
            <a:ext cx="319038" cy="316922"/>
          </a:xfrm>
          <a:custGeom>
            <a:avLst/>
            <a:gdLst/>
            <a:ahLst/>
            <a:cxnLst>
              <a:cxn ang="0">
                <a:pos x="68" y="64"/>
              </a:cxn>
              <a:cxn ang="0">
                <a:pos x="64" y="68"/>
              </a:cxn>
              <a:cxn ang="0">
                <a:pos x="60" y="69"/>
              </a:cxn>
              <a:cxn ang="0">
                <a:pos x="57" y="68"/>
              </a:cxn>
              <a:cxn ang="0">
                <a:pos x="42" y="53"/>
              </a:cxn>
              <a:cxn ang="0">
                <a:pos x="40" y="50"/>
              </a:cxn>
              <a:cxn ang="0">
                <a:pos x="42" y="46"/>
              </a:cxn>
              <a:cxn ang="0">
                <a:pos x="32" y="36"/>
              </a:cxn>
              <a:cxn ang="0">
                <a:pos x="27" y="41"/>
              </a:cxn>
              <a:cxn ang="0">
                <a:pos x="25" y="41"/>
              </a:cxn>
              <a:cxn ang="0">
                <a:pos x="24" y="41"/>
              </a:cxn>
              <a:cxn ang="0">
                <a:pos x="26" y="45"/>
              </a:cxn>
              <a:cxn ang="0">
                <a:pos x="25" y="47"/>
              </a:cxn>
              <a:cxn ang="0">
                <a:pos x="20" y="51"/>
              </a:cxn>
              <a:cxn ang="0">
                <a:pos x="18" y="50"/>
              </a:cxn>
              <a:cxn ang="0">
                <a:pos x="1" y="33"/>
              </a:cxn>
              <a:cxn ang="0">
                <a:pos x="0" y="30"/>
              </a:cxn>
              <a:cxn ang="0">
                <a:pos x="3" y="25"/>
              </a:cxn>
              <a:cxn ang="0">
                <a:pos x="6" y="24"/>
              </a:cxn>
              <a:cxn ang="0">
                <a:pos x="10" y="27"/>
              </a:cxn>
              <a:cxn ang="0">
                <a:pos x="10" y="25"/>
              </a:cxn>
              <a:cxn ang="0">
                <a:pos x="10" y="24"/>
              </a:cxn>
              <a:cxn ang="0">
                <a:pos x="24" y="10"/>
              </a:cxn>
              <a:cxn ang="0">
                <a:pos x="25" y="9"/>
              </a:cxn>
              <a:cxn ang="0">
                <a:pos x="27" y="10"/>
              </a:cxn>
              <a:cxn ang="0">
                <a:pos x="25" y="6"/>
              </a:cxn>
              <a:cxn ang="0">
                <a:pos x="26" y="3"/>
              </a:cxn>
              <a:cxn ang="0">
                <a:pos x="31" y="0"/>
              </a:cxn>
              <a:cxn ang="0">
                <a:pos x="33" y="1"/>
              </a:cxn>
              <a:cxn ang="0">
                <a:pos x="50" y="17"/>
              </a:cxn>
              <a:cxn ang="0">
                <a:pos x="51" y="20"/>
              </a:cxn>
              <a:cxn ang="0">
                <a:pos x="47" y="25"/>
              </a:cxn>
              <a:cxn ang="0">
                <a:pos x="45" y="26"/>
              </a:cxn>
              <a:cxn ang="0">
                <a:pos x="41" y="24"/>
              </a:cxn>
              <a:cxn ang="0">
                <a:pos x="41" y="25"/>
              </a:cxn>
              <a:cxn ang="0">
                <a:pos x="41" y="27"/>
              </a:cxn>
              <a:cxn ang="0">
                <a:pos x="36" y="32"/>
              </a:cxn>
              <a:cxn ang="0">
                <a:pos x="46" y="42"/>
              </a:cxn>
              <a:cxn ang="0">
                <a:pos x="50" y="40"/>
              </a:cxn>
              <a:cxn ang="0">
                <a:pos x="54" y="42"/>
              </a:cxn>
              <a:cxn ang="0">
                <a:pos x="68" y="56"/>
              </a:cxn>
              <a:cxn ang="0">
                <a:pos x="70" y="60"/>
              </a:cxn>
              <a:cxn ang="0">
                <a:pos x="68" y="64"/>
              </a:cxn>
            </a:cxnLst>
            <a:rect l="0" t="0" r="r" b="b"/>
            <a:pathLst>
              <a:path w="70" h="69">
                <a:moveTo>
                  <a:pt x="68" y="64"/>
                </a:moveTo>
                <a:cubicBezTo>
                  <a:pt x="64" y="68"/>
                  <a:pt x="64" y="68"/>
                  <a:pt x="64" y="68"/>
                </a:cubicBezTo>
                <a:cubicBezTo>
                  <a:pt x="63" y="69"/>
                  <a:pt x="62" y="69"/>
                  <a:pt x="60" y="69"/>
                </a:cubicBezTo>
                <a:cubicBezTo>
                  <a:pt x="59" y="69"/>
                  <a:pt x="57" y="69"/>
                  <a:pt x="57" y="68"/>
                </a:cubicBezTo>
                <a:cubicBezTo>
                  <a:pt x="42" y="53"/>
                  <a:pt x="42" y="53"/>
                  <a:pt x="42" y="53"/>
                </a:cubicBezTo>
                <a:cubicBezTo>
                  <a:pt x="41" y="52"/>
                  <a:pt x="40" y="51"/>
                  <a:pt x="40" y="50"/>
                </a:cubicBezTo>
                <a:cubicBezTo>
                  <a:pt x="40" y="48"/>
                  <a:pt x="41" y="47"/>
                  <a:pt x="42" y="46"/>
                </a:cubicBezTo>
                <a:cubicBezTo>
                  <a:pt x="32" y="36"/>
                  <a:pt x="32" y="36"/>
                  <a:pt x="32" y="36"/>
                </a:cubicBezTo>
                <a:cubicBezTo>
                  <a:pt x="27" y="41"/>
                  <a:pt x="27" y="41"/>
                  <a:pt x="27" y="41"/>
                </a:cubicBezTo>
                <a:cubicBezTo>
                  <a:pt x="26" y="41"/>
                  <a:pt x="26" y="41"/>
                  <a:pt x="25" y="41"/>
                </a:cubicBezTo>
                <a:cubicBezTo>
                  <a:pt x="25" y="41"/>
                  <a:pt x="24" y="41"/>
                  <a:pt x="24" y="41"/>
                </a:cubicBezTo>
                <a:cubicBezTo>
                  <a:pt x="25" y="42"/>
                  <a:pt x="26" y="43"/>
                  <a:pt x="26" y="45"/>
                </a:cubicBezTo>
                <a:cubicBezTo>
                  <a:pt x="26" y="46"/>
                  <a:pt x="26" y="47"/>
                  <a:pt x="25" y="47"/>
                </a:cubicBezTo>
                <a:cubicBezTo>
                  <a:pt x="24" y="49"/>
                  <a:pt x="22" y="51"/>
                  <a:pt x="20" y="51"/>
                </a:cubicBezTo>
                <a:cubicBezTo>
                  <a:pt x="19" y="51"/>
                  <a:pt x="18" y="50"/>
                  <a:pt x="18" y="50"/>
                </a:cubicBezTo>
                <a:cubicBezTo>
                  <a:pt x="1" y="33"/>
                  <a:pt x="1" y="33"/>
                  <a:pt x="1" y="33"/>
                </a:cubicBezTo>
                <a:cubicBezTo>
                  <a:pt x="0" y="32"/>
                  <a:pt x="0" y="31"/>
                  <a:pt x="0" y="30"/>
                </a:cubicBezTo>
                <a:cubicBezTo>
                  <a:pt x="0" y="28"/>
                  <a:pt x="2" y="27"/>
                  <a:pt x="3" y="25"/>
                </a:cubicBezTo>
                <a:cubicBezTo>
                  <a:pt x="4" y="25"/>
                  <a:pt x="5" y="24"/>
                  <a:pt x="6" y="24"/>
                </a:cubicBezTo>
                <a:cubicBezTo>
                  <a:pt x="8" y="24"/>
                  <a:pt x="9" y="25"/>
                  <a:pt x="10" y="27"/>
                </a:cubicBezTo>
                <a:cubicBezTo>
                  <a:pt x="10" y="26"/>
                  <a:pt x="10" y="26"/>
                  <a:pt x="10" y="25"/>
                </a:cubicBezTo>
                <a:cubicBezTo>
                  <a:pt x="10" y="25"/>
                  <a:pt x="10" y="24"/>
                  <a:pt x="10" y="24"/>
                </a:cubicBezTo>
                <a:cubicBezTo>
                  <a:pt x="24" y="10"/>
                  <a:pt x="24" y="10"/>
                  <a:pt x="24" y="10"/>
                </a:cubicBezTo>
                <a:cubicBezTo>
                  <a:pt x="24" y="10"/>
                  <a:pt x="25" y="9"/>
                  <a:pt x="25" y="9"/>
                </a:cubicBezTo>
                <a:cubicBezTo>
                  <a:pt x="26" y="9"/>
                  <a:pt x="26" y="10"/>
                  <a:pt x="27" y="10"/>
                </a:cubicBezTo>
                <a:cubicBezTo>
                  <a:pt x="26" y="9"/>
                  <a:pt x="25" y="8"/>
                  <a:pt x="25" y="6"/>
                </a:cubicBezTo>
                <a:cubicBezTo>
                  <a:pt x="25" y="5"/>
                  <a:pt x="25" y="4"/>
                  <a:pt x="26" y="3"/>
                </a:cubicBezTo>
                <a:cubicBezTo>
                  <a:pt x="27" y="2"/>
                  <a:pt x="28" y="0"/>
                  <a:pt x="31" y="0"/>
                </a:cubicBezTo>
                <a:cubicBezTo>
                  <a:pt x="32" y="0"/>
                  <a:pt x="33" y="0"/>
                  <a:pt x="33" y="1"/>
                </a:cubicBezTo>
                <a:cubicBezTo>
                  <a:pt x="50" y="17"/>
                  <a:pt x="50" y="17"/>
                  <a:pt x="50" y="17"/>
                </a:cubicBezTo>
                <a:cubicBezTo>
                  <a:pt x="50" y="18"/>
                  <a:pt x="51" y="19"/>
                  <a:pt x="51" y="20"/>
                </a:cubicBezTo>
                <a:cubicBezTo>
                  <a:pt x="51" y="22"/>
                  <a:pt x="49" y="24"/>
                  <a:pt x="47" y="25"/>
                </a:cubicBezTo>
                <a:cubicBezTo>
                  <a:pt x="47" y="26"/>
                  <a:pt x="46" y="26"/>
                  <a:pt x="45" y="26"/>
                </a:cubicBezTo>
                <a:cubicBezTo>
                  <a:pt x="43" y="26"/>
                  <a:pt x="42" y="25"/>
                  <a:pt x="41" y="24"/>
                </a:cubicBezTo>
                <a:cubicBezTo>
                  <a:pt x="41" y="24"/>
                  <a:pt x="41" y="25"/>
                  <a:pt x="41" y="25"/>
                </a:cubicBezTo>
                <a:cubicBezTo>
                  <a:pt x="41" y="26"/>
                  <a:pt x="41" y="26"/>
                  <a:pt x="41" y="27"/>
                </a:cubicBezTo>
                <a:cubicBezTo>
                  <a:pt x="36" y="32"/>
                  <a:pt x="36" y="32"/>
                  <a:pt x="36" y="32"/>
                </a:cubicBezTo>
                <a:cubicBezTo>
                  <a:pt x="46" y="42"/>
                  <a:pt x="46" y="42"/>
                  <a:pt x="46" y="42"/>
                </a:cubicBezTo>
                <a:cubicBezTo>
                  <a:pt x="47" y="41"/>
                  <a:pt x="48" y="40"/>
                  <a:pt x="50" y="40"/>
                </a:cubicBezTo>
                <a:cubicBezTo>
                  <a:pt x="51" y="40"/>
                  <a:pt x="53" y="41"/>
                  <a:pt x="54" y="42"/>
                </a:cubicBezTo>
                <a:cubicBezTo>
                  <a:pt x="68" y="56"/>
                  <a:pt x="68" y="56"/>
                  <a:pt x="68" y="56"/>
                </a:cubicBezTo>
                <a:cubicBezTo>
                  <a:pt x="69" y="57"/>
                  <a:pt x="70" y="59"/>
                  <a:pt x="70" y="60"/>
                </a:cubicBezTo>
                <a:cubicBezTo>
                  <a:pt x="70" y="61"/>
                  <a:pt x="69" y="63"/>
                  <a:pt x="68" y="64"/>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152"/>
          <p:cNvSpPr>
            <a:spLocks noEditPoints="1"/>
          </p:cNvSpPr>
          <p:nvPr/>
        </p:nvSpPr>
        <p:spPr bwMode="auto">
          <a:xfrm>
            <a:off x="3372591" y="4019493"/>
            <a:ext cx="315178" cy="291266"/>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48" name="Group 47"/>
          <p:cNvGrpSpPr/>
          <p:nvPr/>
        </p:nvGrpSpPr>
        <p:grpSpPr>
          <a:xfrm>
            <a:off x="3370543" y="1859286"/>
            <a:ext cx="319274" cy="319272"/>
            <a:chOff x="3721100" y="6330951"/>
            <a:chExt cx="530225" cy="530225"/>
          </a:xfrm>
          <a:solidFill>
            <a:schemeClr val="bg2"/>
          </a:solidFill>
        </p:grpSpPr>
        <p:sp>
          <p:nvSpPr>
            <p:cNvPr id="49" name="Freeform 48"/>
            <p:cNvSpPr>
              <a:spLocks noEditPoints="1"/>
            </p:cNvSpPr>
            <p:nvPr/>
          </p:nvSpPr>
          <p:spPr bwMode="auto">
            <a:xfrm>
              <a:off x="3959225" y="6383338"/>
              <a:ext cx="292100" cy="469900"/>
            </a:xfrm>
            <a:custGeom>
              <a:avLst/>
              <a:gdLst/>
              <a:ahLst/>
              <a:cxnLst>
                <a:cxn ang="0">
                  <a:pos x="126" y="33"/>
                </a:cxn>
                <a:cxn ang="0">
                  <a:pos x="122" y="34"/>
                </a:cxn>
                <a:cxn ang="0">
                  <a:pos x="101" y="36"/>
                </a:cxn>
                <a:cxn ang="0">
                  <a:pos x="95" y="46"/>
                </a:cxn>
                <a:cxn ang="0">
                  <a:pos x="90" y="44"/>
                </a:cxn>
                <a:cxn ang="0">
                  <a:pos x="73" y="29"/>
                </a:cxn>
                <a:cxn ang="0">
                  <a:pos x="70" y="21"/>
                </a:cxn>
                <a:cxn ang="0">
                  <a:pos x="67" y="12"/>
                </a:cxn>
                <a:cxn ang="0">
                  <a:pos x="56" y="2"/>
                </a:cxn>
                <a:cxn ang="0">
                  <a:pos x="43" y="0"/>
                </a:cxn>
                <a:cxn ang="0">
                  <a:pos x="43" y="6"/>
                </a:cxn>
                <a:cxn ang="0">
                  <a:pos x="56" y="18"/>
                </a:cxn>
                <a:cxn ang="0">
                  <a:pos x="62" y="25"/>
                </a:cxn>
                <a:cxn ang="0">
                  <a:pos x="55" y="29"/>
                </a:cxn>
                <a:cxn ang="0">
                  <a:pos x="49" y="27"/>
                </a:cxn>
                <a:cxn ang="0">
                  <a:pos x="41" y="24"/>
                </a:cxn>
                <a:cxn ang="0">
                  <a:pos x="41" y="17"/>
                </a:cxn>
                <a:cxn ang="0">
                  <a:pos x="30" y="12"/>
                </a:cxn>
                <a:cxn ang="0">
                  <a:pos x="27" y="28"/>
                </a:cxn>
                <a:cxn ang="0">
                  <a:pos x="15" y="31"/>
                </a:cxn>
                <a:cxn ang="0">
                  <a:pos x="17" y="40"/>
                </a:cxn>
                <a:cxn ang="0">
                  <a:pos x="31" y="42"/>
                </a:cxn>
                <a:cxn ang="0">
                  <a:pos x="34" y="28"/>
                </a:cxn>
                <a:cxn ang="0">
                  <a:pos x="45" y="30"/>
                </a:cxn>
                <a:cxn ang="0">
                  <a:pos x="51" y="33"/>
                </a:cxn>
                <a:cxn ang="0">
                  <a:pos x="60" y="33"/>
                </a:cxn>
                <a:cxn ang="0">
                  <a:pos x="66" y="45"/>
                </a:cxn>
                <a:cxn ang="0">
                  <a:pos x="82" y="62"/>
                </a:cxn>
                <a:cxn ang="0">
                  <a:pos x="81" y="68"/>
                </a:cxn>
                <a:cxn ang="0">
                  <a:pos x="68" y="66"/>
                </a:cxn>
                <a:cxn ang="0">
                  <a:pos x="45" y="78"/>
                </a:cxn>
                <a:cxn ang="0">
                  <a:pos x="29" y="97"/>
                </a:cxn>
                <a:cxn ang="0">
                  <a:pos x="27" y="106"/>
                </a:cxn>
                <a:cxn ang="0">
                  <a:pos x="21" y="106"/>
                </a:cxn>
                <a:cxn ang="0">
                  <a:pos x="11" y="101"/>
                </a:cxn>
                <a:cxn ang="0">
                  <a:pos x="0" y="106"/>
                </a:cxn>
                <a:cxn ang="0">
                  <a:pos x="3" y="117"/>
                </a:cxn>
                <a:cxn ang="0">
                  <a:pos x="7" y="112"/>
                </a:cxn>
                <a:cxn ang="0">
                  <a:pos x="15" y="111"/>
                </a:cxn>
                <a:cxn ang="0">
                  <a:pos x="15" y="121"/>
                </a:cxn>
                <a:cxn ang="0">
                  <a:pos x="21" y="123"/>
                </a:cxn>
                <a:cxn ang="0">
                  <a:pos x="28" y="131"/>
                </a:cxn>
                <a:cxn ang="0">
                  <a:pos x="39" y="128"/>
                </a:cxn>
                <a:cxn ang="0">
                  <a:pos x="51" y="130"/>
                </a:cxn>
                <a:cxn ang="0">
                  <a:pos x="66" y="134"/>
                </a:cxn>
                <a:cxn ang="0">
                  <a:pos x="73" y="134"/>
                </a:cxn>
                <a:cxn ang="0">
                  <a:pos x="85" y="148"/>
                </a:cxn>
                <a:cxn ang="0">
                  <a:pos x="109" y="162"/>
                </a:cxn>
                <a:cxn ang="0">
                  <a:pos x="93" y="191"/>
                </a:cxn>
                <a:cxn ang="0">
                  <a:pos x="77" y="199"/>
                </a:cxn>
                <a:cxn ang="0">
                  <a:pos x="71" y="215"/>
                </a:cxn>
                <a:cxn ang="0">
                  <a:pos x="48" y="231"/>
                </a:cxn>
                <a:cxn ang="0">
                  <a:pos x="45" y="240"/>
                </a:cxn>
                <a:cxn ang="0">
                  <a:pos x="149" y="108"/>
                </a:cxn>
                <a:cxn ang="0">
                  <a:pos x="126" y="33"/>
                </a:cxn>
                <a:cxn ang="0">
                  <a:pos x="126" y="33"/>
                </a:cxn>
                <a:cxn ang="0">
                  <a:pos x="126" y="33"/>
                </a:cxn>
              </a:cxnLst>
              <a:rect l="0" t="0" r="r" b="b"/>
              <a:pathLst>
                <a:path w="149" h="240">
                  <a:moveTo>
                    <a:pt x="126" y="33"/>
                  </a:moveTo>
                  <a:cubicBezTo>
                    <a:pt x="122" y="34"/>
                    <a:pt x="122" y="34"/>
                    <a:pt x="122" y="34"/>
                  </a:cubicBezTo>
                  <a:cubicBezTo>
                    <a:pt x="101" y="36"/>
                    <a:pt x="101" y="36"/>
                    <a:pt x="101" y="36"/>
                  </a:cubicBezTo>
                  <a:cubicBezTo>
                    <a:pt x="95" y="46"/>
                    <a:pt x="95" y="46"/>
                    <a:pt x="95" y="46"/>
                  </a:cubicBezTo>
                  <a:cubicBezTo>
                    <a:pt x="90" y="44"/>
                    <a:pt x="90" y="44"/>
                    <a:pt x="90" y="44"/>
                  </a:cubicBezTo>
                  <a:cubicBezTo>
                    <a:pt x="73" y="29"/>
                    <a:pt x="73" y="29"/>
                    <a:pt x="73" y="29"/>
                  </a:cubicBezTo>
                  <a:cubicBezTo>
                    <a:pt x="70" y="21"/>
                    <a:pt x="70" y="21"/>
                    <a:pt x="70" y="21"/>
                  </a:cubicBezTo>
                  <a:cubicBezTo>
                    <a:pt x="67" y="12"/>
                    <a:pt x="67" y="12"/>
                    <a:pt x="67" y="12"/>
                  </a:cubicBezTo>
                  <a:cubicBezTo>
                    <a:pt x="56" y="2"/>
                    <a:pt x="56" y="2"/>
                    <a:pt x="56" y="2"/>
                  </a:cubicBezTo>
                  <a:cubicBezTo>
                    <a:pt x="43" y="0"/>
                    <a:pt x="43" y="0"/>
                    <a:pt x="43" y="0"/>
                  </a:cubicBezTo>
                  <a:cubicBezTo>
                    <a:pt x="43" y="6"/>
                    <a:pt x="43" y="6"/>
                    <a:pt x="43" y="6"/>
                  </a:cubicBezTo>
                  <a:cubicBezTo>
                    <a:pt x="56" y="18"/>
                    <a:pt x="56" y="18"/>
                    <a:pt x="56" y="18"/>
                  </a:cubicBezTo>
                  <a:cubicBezTo>
                    <a:pt x="62" y="25"/>
                    <a:pt x="62" y="25"/>
                    <a:pt x="62" y="25"/>
                  </a:cubicBezTo>
                  <a:cubicBezTo>
                    <a:pt x="55" y="29"/>
                    <a:pt x="55" y="29"/>
                    <a:pt x="55" y="29"/>
                  </a:cubicBezTo>
                  <a:cubicBezTo>
                    <a:pt x="49" y="27"/>
                    <a:pt x="49" y="27"/>
                    <a:pt x="49" y="27"/>
                  </a:cubicBezTo>
                  <a:cubicBezTo>
                    <a:pt x="41" y="24"/>
                    <a:pt x="41" y="24"/>
                    <a:pt x="41" y="24"/>
                  </a:cubicBezTo>
                  <a:cubicBezTo>
                    <a:pt x="41" y="17"/>
                    <a:pt x="41" y="17"/>
                    <a:pt x="41" y="17"/>
                  </a:cubicBezTo>
                  <a:cubicBezTo>
                    <a:pt x="30" y="12"/>
                    <a:pt x="30" y="12"/>
                    <a:pt x="30" y="12"/>
                  </a:cubicBezTo>
                  <a:cubicBezTo>
                    <a:pt x="27" y="28"/>
                    <a:pt x="27" y="28"/>
                    <a:pt x="27" y="28"/>
                  </a:cubicBezTo>
                  <a:cubicBezTo>
                    <a:pt x="15" y="31"/>
                    <a:pt x="15" y="31"/>
                    <a:pt x="15" y="31"/>
                  </a:cubicBezTo>
                  <a:cubicBezTo>
                    <a:pt x="17" y="40"/>
                    <a:pt x="17" y="40"/>
                    <a:pt x="17" y="40"/>
                  </a:cubicBezTo>
                  <a:cubicBezTo>
                    <a:pt x="31" y="42"/>
                    <a:pt x="31" y="42"/>
                    <a:pt x="31" y="42"/>
                  </a:cubicBezTo>
                  <a:cubicBezTo>
                    <a:pt x="34" y="28"/>
                    <a:pt x="34" y="28"/>
                    <a:pt x="34" y="28"/>
                  </a:cubicBezTo>
                  <a:cubicBezTo>
                    <a:pt x="45" y="30"/>
                    <a:pt x="45" y="30"/>
                    <a:pt x="45" y="30"/>
                  </a:cubicBezTo>
                  <a:cubicBezTo>
                    <a:pt x="51" y="33"/>
                    <a:pt x="51" y="33"/>
                    <a:pt x="51" y="33"/>
                  </a:cubicBezTo>
                  <a:cubicBezTo>
                    <a:pt x="60" y="33"/>
                    <a:pt x="60" y="33"/>
                    <a:pt x="60" y="33"/>
                  </a:cubicBezTo>
                  <a:cubicBezTo>
                    <a:pt x="66" y="45"/>
                    <a:pt x="66" y="45"/>
                    <a:pt x="66" y="45"/>
                  </a:cubicBezTo>
                  <a:cubicBezTo>
                    <a:pt x="82" y="62"/>
                    <a:pt x="82" y="62"/>
                    <a:pt x="82" y="62"/>
                  </a:cubicBezTo>
                  <a:cubicBezTo>
                    <a:pt x="81" y="68"/>
                    <a:pt x="81" y="68"/>
                    <a:pt x="81" y="68"/>
                  </a:cubicBezTo>
                  <a:cubicBezTo>
                    <a:pt x="68" y="66"/>
                    <a:pt x="68" y="66"/>
                    <a:pt x="68" y="66"/>
                  </a:cubicBezTo>
                  <a:cubicBezTo>
                    <a:pt x="45" y="78"/>
                    <a:pt x="45" y="78"/>
                    <a:pt x="45" y="78"/>
                  </a:cubicBezTo>
                  <a:cubicBezTo>
                    <a:pt x="29" y="97"/>
                    <a:pt x="29" y="97"/>
                    <a:pt x="29" y="97"/>
                  </a:cubicBezTo>
                  <a:cubicBezTo>
                    <a:pt x="27" y="106"/>
                    <a:pt x="27" y="106"/>
                    <a:pt x="27" y="106"/>
                  </a:cubicBezTo>
                  <a:cubicBezTo>
                    <a:pt x="21" y="106"/>
                    <a:pt x="21" y="106"/>
                    <a:pt x="21" y="106"/>
                  </a:cubicBezTo>
                  <a:cubicBezTo>
                    <a:pt x="11" y="101"/>
                    <a:pt x="11" y="101"/>
                    <a:pt x="11" y="101"/>
                  </a:cubicBezTo>
                  <a:cubicBezTo>
                    <a:pt x="0" y="106"/>
                    <a:pt x="0" y="106"/>
                    <a:pt x="0" y="106"/>
                  </a:cubicBezTo>
                  <a:cubicBezTo>
                    <a:pt x="3" y="117"/>
                    <a:pt x="3" y="117"/>
                    <a:pt x="3" y="117"/>
                  </a:cubicBezTo>
                  <a:cubicBezTo>
                    <a:pt x="7" y="112"/>
                    <a:pt x="7" y="112"/>
                    <a:pt x="7" y="112"/>
                  </a:cubicBezTo>
                  <a:cubicBezTo>
                    <a:pt x="15" y="111"/>
                    <a:pt x="15" y="111"/>
                    <a:pt x="15" y="111"/>
                  </a:cubicBezTo>
                  <a:cubicBezTo>
                    <a:pt x="15" y="121"/>
                    <a:pt x="15" y="121"/>
                    <a:pt x="15" y="121"/>
                  </a:cubicBezTo>
                  <a:cubicBezTo>
                    <a:pt x="21" y="123"/>
                    <a:pt x="21" y="123"/>
                    <a:pt x="21" y="123"/>
                  </a:cubicBezTo>
                  <a:cubicBezTo>
                    <a:pt x="28" y="131"/>
                    <a:pt x="28" y="131"/>
                    <a:pt x="28" y="131"/>
                  </a:cubicBezTo>
                  <a:cubicBezTo>
                    <a:pt x="39" y="128"/>
                    <a:pt x="39" y="128"/>
                    <a:pt x="39" y="128"/>
                  </a:cubicBezTo>
                  <a:cubicBezTo>
                    <a:pt x="51" y="130"/>
                    <a:pt x="51" y="130"/>
                    <a:pt x="51" y="130"/>
                  </a:cubicBezTo>
                  <a:cubicBezTo>
                    <a:pt x="66" y="134"/>
                    <a:pt x="66" y="134"/>
                    <a:pt x="66" y="134"/>
                  </a:cubicBezTo>
                  <a:cubicBezTo>
                    <a:pt x="73" y="134"/>
                    <a:pt x="73" y="134"/>
                    <a:pt x="73" y="134"/>
                  </a:cubicBezTo>
                  <a:cubicBezTo>
                    <a:pt x="85" y="148"/>
                    <a:pt x="85" y="148"/>
                    <a:pt x="85" y="148"/>
                  </a:cubicBezTo>
                  <a:cubicBezTo>
                    <a:pt x="109" y="162"/>
                    <a:pt x="109" y="162"/>
                    <a:pt x="109" y="162"/>
                  </a:cubicBezTo>
                  <a:cubicBezTo>
                    <a:pt x="93" y="191"/>
                    <a:pt x="93" y="191"/>
                    <a:pt x="93" y="191"/>
                  </a:cubicBezTo>
                  <a:cubicBezTo>
                    <a:pt x="77" y="199"/>
                    <a:pt x="77" y="199"/>
                    <a:pt x="77" y="199"/>
                  </a:cubicBezTo>
                  <a:cubicBezTo>
                    <a:pt x="71" y="215"/>
                    <a:pt x="71" y="215"/>
                    <a:pt x="71" y="215"/>
                  </a:cubicBezTo>
                  <a:cubicBezTo>
                    <a:pt x="48" y="231"/>
                    <a:pt x="48" y="231"/>
                    <a:pt x="48" y="231"/>
                  </a:cubicBezTo>
                  <a:cubicBezTo>
                    <a:pt x="45" y="240"/>
                    <a:pt x="45" y="240"/>
                    <a:pt x="45" y="240"/>
                  </a:cubicBezTo>
                  <a:cubicBezTo>
                    <a:pt x="105" y="226"/>
                    <a:pt x="149" y="172"/>
                    <a:pt x="149" y="108"/>
                  </a:cubicBezTo>
                  <a:cubicBezTo>
                    <a:pt x="149" y="80"/>
                    <a:pt x="141" y="54"/>
                    <a:pt x="126" y="33"/>
                  </a:cubicBezTo>
                  <a:close/>
                  <a:moveTo>
                    <a:pt x="126" y="33"/>
                  </a:moveTo>
                  <a:cubicBezTo>
                    <a:pt x="126" y="33"/>
                    <a:pt x="126" y="33"/>
                    <a:pt x="126" y="3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0" name="Freeform 49"/>
            <p:cNvSpPr>
              <a:spLocks noEditPoints="1"/>
            </p:cNvSpPr>
            <p:nvPr/>
          </p:nvSpPr>
          <p:spPr bwMode="auto">
            <a:xfrm>
              <a:off x="3721100" y="6457951"/>
              <a:ext cx="307975" cy="403225"/>
            </a:xfrm>
            <a:custGeom>
              <a:avLst/>
              <a:gdLst/>
              <a:ahLst/>
              <a:cxnLst>
                <a:cxn ang="0">
                  <a:pos x="151" y="141"/>
                </a:cxn>
                <a:cxn ang="0">
                  <a:pos x="141" y="123"/>
                </a:cxn>
                <a:cxn ang="0">
                  <a:pos x="150" y="104"/>
                </a:cxn>
                <a:cxn ang="0">
                  <a:pos x="141" y="101"/>
                </a:cxn>
                <a:cxn ang="0">
                  <a:pos x="131" y="91"/>
                </a:cxn>
                <a:cxn ang="0">
                  <a:pos x="109" y="86"/>
                </a:cxn>
                <a:cxn ang="0">
                  <a:pos x="101" y="70"/>
                </a:cxn>
                <a:cxn ang="0">
                  <a:pos x="101" y="80"/>
                </a:cxn>
                <a:cxn ang="0">
                  <a:pos x="98" y="80"/>
                </a:cxn>
                <a:cxn ang="0">
                  <a:pos x="78" y="53"/>
                </a:cxn>
                <a:cxn ang="0">
                  <a:pos x="78" y="31"/>
                </a:cxn>
                <a:cxn ang="0">
                  <a:pos x="64" y="8"/>
                </a:cxn>
                <a:cxn ang="0">
                  <a:pos x="42" y="12"/>
                </a:cxn>
                <a:cxn ang="0">
                  <a:pos x="26" y="12"/>
                </a:cxn>
                <a:cxn ang="0">
                  <a:pos x="19" y="7"/>
                </a:cxn>
                <a:cxn ang="0">
                  <a:pos x="28" y="0"/>
                </a:cxn>
                <a:cxn ang="0">
                  <a:pos x="19" y="2"/>
                </a:cxn>
                <a:cxn ang="0">
                  <a:pos x="0" y="70"/>
                </a:cxn>
                <a:cxn ang="0">
                  <a:pos x="136" y="206"/>
                </a:cxn>
                <a:cxn ang="0">
                  <a:pos x="153" y="205"/>
                </a:cxn>
                <a:cxn ang="0">
                  <a:pos x="151" y="188"/>
                </a:cxn>
                <a:cxn ang="0">
                  <a:pos x="157" y="163"/>
                </a:cxn>
                <a:cxn ang="0">
                  <a:pos x="151" y="141"/>
                </a:cxn>
                <a:cxn ang="0">
                  <a:pos x="151" y="141"/>
                </a:cxn>
                <a:cxn ang="0">
                  <a:pos x="151" y="141"/>
                </a:cxn>
              </a:cxnLst>
              <a:rect l="0" t="0" r="r" b="b"/>
              <a:pathLst>
                <a:path w="157" h="206">
                  <a:moveTo>
                    <a:pt x="151" y="141"/>
                  </a:moveTo>
                  <a:cubicBezTo>
                    <a:pt x="141" y="123"/>
                    <a:pt x="141" y="123"/>
                    <a:pt x="141" y="123"/>
                  </a:cubicBezTo>
                  <a:cubicBezTo>
                    <a:pt x="150" y="104"/>
                    <a:pt x="150" y="104"/>
                    <a:pt x="150" y="104"/>
                  </a:cubicBezTo>
                  <a:cubicBezTo>
                    <a:pt x="141" y="101"/>
                    <a:pt x="141" y="101"/>
                    <a:pt x="141" y="101"/>
                  </a:cubicBezTo>
                  <a:cubicBezTo>
                    <a:pt x="131" y="91"/>
                    <a:pt x="131" y="91"/>
                    <a:pt x="131" y="91"/>
                  </a:cubicBezTo>
                  <a:cubicBezTo>
                    <a:pt x="109" y="86"/>
                    <a:pt x="109" y="86"/>
                    <a:pt x="109" y="86"/>
                  </a:cubicBezTo>
                  <a:cubicBezTo>
                    <a:pt x="101" y="70"/>
                    <a:pt x="101" y="70"/>
                    <a:pt x="101" y="70"/>
                  </a:cubicBezTo>
                  <a:cubicBezTo>
                    <a:pt x="101" y="80"/>
                    <a:pt x="101" y="80"/>
                    <a:pt x="101" y="80"/>
                  </a:cubicBezTo>
                  <a:cubicBezTo>
                    <a:pt x="98" y="80"/>
                    <a:pt x="98" y="80"/>
                    <a:pt x="98" y="80"/>
                  </a:cubicBezTo>
                  <a:cubicBezTo>
                    <a:pt x="78" y="53"/>
                    <a:pt x="78" y="53"/>
                    <a:pt x="78" y="53"/>
                  </a:cubicBezTo>
                  <a:cubicBezTo>
                    <a:pt x="78" y="31"/>
                    <a:pt x="78" y="31"/>
                    <a:pt x="78" y="31"/>
                  </a:cubicBezTo>
                  <a:cubicBezTo>
                    <a:pt x="64" y="8"/>
                    <a:pt x="64" y="8"/>
                    <a:pt x="64" y="8"/>
                  </a:cubicBezTo>
                  <a:cubicBezTo>
                    <a:pt x="42" y="12"/>
                    <a:pt x="42" y="12"/>
                    <a:pt x="42" y="12"/>
                  </a:cubicBezTo>
                  <a:cubicBezTo>
                    <a:pt x="26" y="12"/>
                    <a:pt x="26" y="12"/>
                    <a:pt x="26" y="12"/>
                  </a:cubicBezTo>
                  <a:cubicBezTo>
                    <a:pt x="19" y="7"/>
                    <a:pt x="19" y="7"/>
                    <a:pt x="19" y="7"/>
                  </a:cubicBezTo>
                  <a:cubicBezTo>
                    <a:pt x="28" y="0"/>
                    <a:pt x="28" y="0"/>
                    <a:pt x="28" y="0"/>
                  </a:cubicBezTo>
                  <a:cubicBezTo>
                    <a:pt x="19" y="2"/>
                    <a:pt x="19" y="2"/>
                    <a:pt x="19" y="2"/>
                  </a:cubicBezTo>
                  <a:cubicBezTo>
                    <a:pt x="7" y="22"/>
                    <a:pt x="0" y="45"/>
                    <a:pt x="0" y="70"/>
                  </a:cubicBezTo>
                  <a:cubicBezTo>
                    <a:pt x="0" y="145"/>
                    <a:pt x="61" y="206"/>
                    <a:pt x="136" y="206"/>
                  </a:cubicBezTo>
                  <a:cubicBezTo>
                    <a:pt x="141" y="206"/>
                    <a:pt x="147" y="205"/>
                    <a:pt x="153" y="205"/>
                  </a:cubicBezTo>
                  <a:cubicBezTo>
                    <a:pt x="151" y="188"/>
                    <a:pt x="151" y="188"/>
                    <a:pt x="151" y="188"/>
                  </a:cubicBezTo>
                  <a:cubicBezTo>
                    <a:pt x="151" y="188"/>
                    <a:pt x="157" y="164"/>
                    <a:pt x="157" y="163"/>
                  </a:cubicBezTo>
                  <a:cubicBezTo>
                    <a:pt x="157" y="162"/>
                    <a:pt x="151" y="141"/>
                    <a:pt x="151" y="141"/>
                  </a:cubicBezTo>
                  <a:close/>
                  <a:moveTo>
                    <a:pt x="151" y="141"/>
                  </a:moveTo>
                  <a:cubicBezTo>
                    <a:pt x="151" y="141"/>
                    <a:pt x="151" y="141"/>
                    <a:pt x="151" y="14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1" name="Freeform 50"/>
            <p:cNvSpPr>
              <a:spLocks noEditPoints="1"/>
            </p:cNvSpPr>
            <p:nvPr/>
          </p:nvSpPr>
          <p:spPr bwMode="auto">
            <a:xfrm>
              <a:off x="3781425" y="6330951"/>
              <a:ext cx="317500" cy="95250"/>
            </a:xfrm>
            <a:custGeom>
              <a:avLst/>
              <a:gdLst/>
              <a:ahLst/>
              <a:cxnLst>
                <a:cxn ang="0">
                  <a:pos x="19" y="43"/>
                </a:cxn>
                <a:cxn ang="0">
                  <a:pos x="44" y="40"/>
                </a:cxn>
                <a:cxn ang="0">
                  <a:pos x="55" y="34"/>
                </a:cxn>
                <a:cxn ang="0">
                  <a:pos x="67" y="37"/>
                </a:cxn>
                <a:cxn ang="0">
                  <a:pos x="87" y="36"/>
                </a:cxn>
                <a:cxn ang="0">
                  <a:pos x="94" y="26"/>
                </a:cxn>
                <a:cxn ang="0">
                  <a:pos x="104" y="27"/>
                </a:cxn>
                <a:cxn ang="0">
                  <a:pos x="128" y="25"/>
                </a:cxn>
                <a:cxn ang="0">
                  <a:pos x="135" y="18"/>
                </a:cxn>
                <a:cxn ang="0">
                  <a:pos x="144" y="11"/>
                </a:cxn>
                <a:cxn ang="0">
                  <a:pos x="157" y="13"/>
                </a:cxn>
                <a:cxn ang="0">
                  <a:pos x="162" y="13"/>
                </a:cxn>
                <a:cxn ang="0">
                  <a:pos x="105" y="0"/>
                </a:cxn>
                <a:cxn ang="0">
                  <a:pos x="0" y="49"/>
                </a:cxn>
                <a:cxn ang="0">
                  <a:pos x="0" y="49"/>
                </a:cxn>
                <a:cxn ang="0">
                  <a:pos x="19" y="43"/>
                </a:cxn>
                <a:cxn ang="0">
                  <a:pos x="110" y="13"/>
                </a:cxn>
                <a:cxn ang="0">
                  <a:pos x="124" y="5"/>
                </a:cxn>
                <a:cxn ang="0">
                  <a:pos x="133" y="11"/>
                </a:cxn>
                <a:cxn ang="0">
                  <a:pos x="120" y="20"/>
                </a:cxn>
                <a:cxn ang="0">
                  <a:pos x="108" y="22"/>
                </a:cxn>
                <a:cxn ang="0">
                  <a:pos x="102" y="18"/>
                </a:cxn>
                <a:cxn ang="0">
                  <a:pos x="110" y="13"/>
                </a:cxn>
                <a:cxn ang="0">
                  <a:pos x="69" y="14"/>
                </a:cxn>
                <a:cxn ang="0">
                  <a:pos x="75" y="17"/>
                </a:cxn>
                <a:cxn ang="0">
                  <a:pos x="83" y="14"/>
                </a:cxn>
                <a:cxn ang="0">
                  <a:pos x="88" y="22"/>
                </a:cxn>
                <a:cxn ang="0">
                  <a:pos x="69" y="27"/>
                </a:cxn>
                <a:cxn ang="0">
                  <a:pos x="60" y="21"/>
                </a:cxn>
                <a:cxn ang="0">
                  <a:pos x="69" y="14"/>
                </a:cxn>
                <a:cxn ang="0">
                  <a:pos x="69" y="14"/>
                </a:cxn>
                <a:cxn ang="0">
                  <a:pos x="69" y="14"/>
                </a:cxn>
              </a:cxnLst>
              <a:rect l="0" t="0" r="r" b="b"/>
              <a:pathLst>
                <a:path w="162" h="49">
                  <a:moveTo>
                    <a:pt x="19" y="43"/>
                  </a:moveTo>
                  <a:cubicBezTo>
                    <a:pt x="44" y="40"/>
                    <a:pt x="44" y="40"/>
                    <a:pt x="44" y="40"/>
                  </a:cubicBezTo>
                  <a:cubicBezTo>
                    <a:pt x="55" y="34"/>
                    <a:pt x="55" y="34"/>
                    <a:pt x="55" y="34"/>
                  </a:cubicBezTo>
                  <a:cubicBezTo>
                    <a:pt x="67" y="37"/>
                    <a:pt x="67" y="37"/>
                    <a:pt x="67" y="37"/>
                  </a:cubicBezTo>
                  <a:cubicBezTo>
                    <a:pt x="87" y="36"/>
                    <a:pt x="87" y="36"/>
                    <a:pt x="87" y="36"/>
                  </a:cubicBezTo>
                  <a:cubicBezTo>
                    <a:pt x="94" y="26"/>
                    <a:pt x="94" y="26"/>
                    <a:pt x="94" y="26"/>
                  </a:cubicBezTo>
                  <a:cubicBezTo>
                    <a:pt x="104" y="27"/>
                    <a:pt x="104" y="27"/>
                    <a:pt x="104" y="27"/>
                  </a:cubicBezTo>
                  <a:cubicBezTo>
                    <a:pt x="128" y="25"/>
                    <a:pt x="128" y="25"/>
                    <a:pt x="128" y="25"/>
                  </a:cubicBezTo>
                  <a:cubicBezTo>
                    <a:pt x="135" y="18"/>
                    <a:pt x="135" y="18"/>
                    <a:pt x="135" y="18"/>
                  </a:cubicBezTo>
                  <a:cubicBezTo>
                    <a:pt x="144" y="11"/>
                    <a:pt x="144" y="11"/>
                    <a:pt x="144" y="11"/>
                  </a:cubicBezTo>
                  <a:cubicBezTo>
                    <a:pt x="157" y="13"/>
                    <a:pt x="157" y="13"/>
                    <a:pt x="157" y="13"/>
                  </a:cubicBezTo>
                  <a:cubicBezTo>
                    <a:pt x="162" y="13"/>
                    <a:pt x="162" y="13"/>
                    <a:pt x="162" y="13"/>
                  </a:cubicBezTo>
                  <a:cubicBezTo>
                    <a:pt x="145" y="4"/>
                    <a:pt x="125" y="0"/>
                    <a:pt x="105" y="0"/>
                  </a:cubicBezTo>
                  <a:cubicBezTo>
                    <a:pt x="63" y="0"/>
                    <a:pt x="25" y="19"/>
                    <a:pt x="0" y="49"/>
                  </a:cubicBezTo>
                  <a:cubicBezTo>
                    <a:pt x="0" y="49"/>
                    <a:pt x="0" y="49"/>
                    <a:pt x="0" y="49"/>
                  </a:cubicBezTo>
                  <a:lnTo>
                    <a:pt x="19" y="43"/>
                  </a:lnTo>
                  <a:close/>
                  <a:moveTo>
                    <a:pt x="110" y="13"/>
                  </a:moveTo>
                  <a:cubicBezTo>
                    <a:pt x="124" y="5"/>
                    <a:pt x="124" y="5"/>
                    <a:pt x="124" y="5"/>
                  </a:cubicBezTo>
                  <a:cubicBezTo>
                    <a:pt x="133" y="11"/>
                    <a:pt x="133" y="11"/>
                    <a:pt x="133" y="11"/>
                  </a:cubicBezTo>
                  <a:cubicBezTo>
                    <a:pt x="120" y="20"/>
                    <a:pt x="120" y="20"/>
                    <a:pt x="120" y="20"/>
                  </a:cubicBezTo>
                  <a:cubicBezTo>
                    <a:pt x="108" y="22"/>
                    <a:pt x="108" y="22"/>
                    <a:pt x="108" y="22"/>
                  </a:cubicBezTo>
                  <a:cubicBezTo>
                    <a:pt x="102" y="18"/>
                    <a:pt x="102" y="18"/>
                    <a:pt x="102" y="18"/>
                  </a:cubicBezTo>
                  <a:lnTo>
                    <a:pt x="110" y="13"/>
                  </a:lnTo>
                  <a:close/>
                  <a:moveTo>
                    <a:pt x="69" y="14"/>
                  </a:moveTo>
                  <a:cubicBezTo>
                    <a:pt x="75" y="17"/>
                    <a:pt x="75" y="17"/>
                    <a:pt x="75" y="17"/>
                  </a:cubicBezTo>
                  <a:cubicBezTo>
                    <a:pt x="83" y="14"/>
                    <a:pt x="83" y="14"/>
                    <a:pt x="83" y="14"/>
                  </a:cubicBezTo>
                  <a:cubicBezTo>
                    <a:pt x="88" y="22"/>
                    <a:pt x="88" y="22"/>
                    <a:pt x="88" y="22"/>
                  </a:cubicBezTo>
                  <a:cubicBezTo>
                    <a:pt x="69" y="27"/>
                    <a:pt x="69" y="27"/>
                    <a:pt x="69" y="27"/>
                  </a:cubicBezTo>
                  <a:cubicBezTo>
                    <a:pt x="60" y="21"/>
                    <a:pt x="60" y="21"/>
                    <a:pt x="60" y="21"/>
                  </a:cubicBezTo>
                  <a:cubicBezTo>
                    <a:pt x="60" y="21"/>
                    <a:pt x="69" y="16"/>
                    <a:pt x="69" y="14"/>
                  </a:cubicBezTo>
                  <a:close/>
                  <a:moveTo>
                    <a:pt x="69" y="14"/>
                  </a:moveTo>
                  <a:cubicBezTo>
                    <a:pt x="69" y="14"/>
                    <a:pt x="69" y="14"/>
                    <a:pt x="69"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53" name="Freeform 66"/>
          <p:cNvSpPr>
            <a:spLocks noEditPoints="1"/>
          </p:cNvSpPr>
          <p:nvPr/>
        </p:nvSpPr>
        <p:spPr bwMode="auto">
          <a:xfrm>
            <a:off x="463847" y="1853733"/>
            <a:ext cx="355102" cy="330378"/>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72"/>
          <p:cNvSpPr>
            <a:spLocks noEditPoints="1"/>
          </p:cNvSpPr>
          <p:nvPr/>
        </p:nvSpPr>
        <p:spPr bwMode="auto">
          <a:xfrm>
            <a:off x="6252062" y="1862654"/>
            <a:ext cx="333798" cy="312536"/>
          </a:xfrm>
          <a:custGeom>
            <a:avLst/>
            <a:gdLst/>
            <a:ahLst/>
            <a:cxnLst>
              <a:cxn ang="0">
                <a:pos x="73" y="14"/>
              </a:cxn>
              <a:cxn ang="0">
                <a:pos x="73" y="19"/>
              </a:cxn>
              <a:cxn ang="0">
                <a:pos x="68" y="19"/>
              </a:cxn>
              <a:cxn ang="0">
                <a:pos x="65" y="22"/>
              </a:cxn>
              <a:cxn ang="0">
                <a:pos x="7" y="22"/>
              </a:cxn>
              <a:cxn ang="0">
                <a:pos x="5" y="19"/>
              </a:cxn>
              <a:cxn ang="0">
                <a:pos x="0" y="19"/>
              </a:cxn>
              <a:cxn ang="0">
                <a:pos x="0" y="14"/>
              </a:cxn>
              <a:cxn ang="0">
                <a:pos x="36" y="0"/>
              </a:cxn>
              <a:cxn ang="0">
                <a:pos x="73" y="14"/>
              </a:cxn>
              <a:cxn ang="0">
                <a:pos x="73" y="63"/>
              </a:cxn>
              <a:cxn ang="0">
                <a:pos x="73" y="68"/>
              </a:cxn>
              <a:cxn ang="0">
                <a:pos x="0" y="68"/>
              </a:cxn>
              <a:cxn ang="0">
                <a:pos x="0" y="63"/>
              </a:cxn>
              <a:cxn ang="0">
                <a:pos x="2" y="60"/>
              </a:cxn>
              <a:cxn ang="0">
                <a:pos x="70" y="60"/>
              </a:cxn>
              <a:cxn ang="0">
                <a:pos x="73" y="63"/>
              </a:cxn>
              <a:cxn ang="0">
                <a:pos x="19" y="24"/>
              </a:cxn>
              <a:cxn ang="0">
                <a:pos x="19" y="53"/>
              </a:cxn>
              <a:cxn ang="0">
                <a:pos x="24" y="53"/>
              </a:cxn>
              <a:cxn ang="0">
                <a:pos x="24" y="24"/>
              </a:cxn>
              <a:cxn ang="0">
                <a:pos x="34" y="24"/>
              </a:cxn>
              <a:cxn ang="0">
                <a:pos x="34" y="53"/>
              </a:cxn>
              <a:cxn ang="0">
                <a:pos x="39" y="53"/>
              </a:cxn>
              <a:cxn ang="0">
                <a:pos x="39" y="24"/>
              </a:cxn>
              <a:cxn ang="0">
                <a:pos x="48" y="24"/>
              </a:cxn>
              <a:cxn ang="0">
                <a:pos x="48" y="53"/>
              </a:cxn>
              <a:cxn ang="0">
                <a:pos x="53" y="53"/>
              </a:cxn>
              <a:cxn ang="0">
                <a:pos x="53" y="24"/>
              </a:cxn>
              <a:cxn ang="0">
                <a:pos x="63" y="24"/>
              </a:cxn>
              <a:cxn ang="0">
                <a:pos x="63" y="53"/>
              </a:cxn>
              <a:cxn ang="0">
                <a:pos x="65" y="53"/>
              </a:cxn>
              <a:cxn ang="0">
                <a:pos x="68" y="56"/>
              </a:cxn>
              <a:cxn ang="0">
                <a:pos x="68" y="58"/>
              </a:cxn>
              <a:cxn ang="0">
                <a:pos x="5" y="58"/>
              </a:cxn>
              <a:cxn ang="0">
                <a:pos x="5" y="56"/>
              </a:cxn>
              <a:cxn ang="0">
                <a:pos x="7" y="53"/>
              </a:cxn>
              <a:cxn ang="0">
                <a:pos x="9" y="53"/>
              </a:cxn>
              <a:cxn ang="0">
                <a:pos x="9" y="24"/>
              </a:cxn>
              <a:cxn ang="0">
                <a:pos x="19" y="24"/>
              </a:cxn>
            </a:cxnLst>
            <a:rect l="0" t="0" r="r" b="b"/>
            <a:pathLst>
              <a:path w="73" h="68">
                <a:moveTo>
                  <a:pt x="73" y="14"/>
                </a:moveTo>
                <a:cubicBezTo>
                  <a:pt x="73" y="19"/>
                  <a:pt x="73" y="19"/>
                  <a:pt x="73" y="19"/>
                </a:cubicBezTo>
                <a:cubicBezTo>
                  <a:pt x="68" y="19"/>
                  <a:pt x="68" y="19"/>
                  <a:pt x="68" y="19"/>
                </a:cubicBezTo>
                <a:cubicBezTo>
                  <a:pt x="68" y="20"/>
                  <a:pt x="67" y="22"/>
                  <a:pt x="65" y="22"/>
                </a:cubicBezTo>
                <a:cubicBezTo>
                  <a:pt x="7" y="22"/>
                  <a:pt x="7" y="22"/>
                  <a:pt x="7" y="22"/>
                </a:cubicBezTo>
                <a:cubicBezTo>
                  <a:pt x="6" y="22"/>
                  <a:pt x="5" y="20"/>
                  <a:pt x="5" y="19"/>
                </a:cubicBezTo>
                <a:cubicBezTo>
                  <a:pt x="0" y="19"/>
                  <a:pt x="0" y="19"/>
                  <a:pt x="0" y="19"/>
                </a:cubicBezTo>
                <a:cubicBezTo>
                  <a:pt x="0" y="14"/>
                  <a:pt x="0" y="14"/>
                  <a:pt x="0" y="14"/>
                </a:cubicBezTo>
                <a:cubicBezTo>
                  <a:pt x="36" y="0"/>
                  <a:pt x="36" y="0"/>
                  <a:pt x="36" y="0"/>
                </a:cubicBezTo>
                <a:lnTo>
                  <a:pt x="73" y="14"/>
                </a:lnTo>
                <a:close/>
                <a:moveTo>
                  <a:pt x="73" y="63"/>
                </a:moveTo>
                <a:cubicBezTo>
                  <a:pt x="73" y="68"/>
                  <a:pt x="73" y="68"/>
                  <a:pt x="73" y="68"/>
                </a:cubicBezTo>
                <a:cubicBezTo>
                  <a:pt x="0" y="68"/>
                  <a:pt x="0" y="68"/>
                  <a:pt x="0" y="68"/>
                </a:cubicBezTo>
                <a:cubicBezTo>
                  <a:pt x="0" y="63"/>
                  <a:pt x="0" y="63"/>
                  <a:pt x="0" y="63"/>
                </a:cubicBezTo>
                <a:cubicBezTo>
                  <a:pt x="0" y="62"/>
                  <a:pt x="1" y="60"/>
                  <a:pt x="2" y="60"/>
                </a:cubicBezTo>
                <a:cubicBezTo>
                  <a:pt x="70" y="60"/>
                  <a:pt x="70" y="60"/>
                  <a:pt x="70" y="60"/>
                </a:cubicBezTo>
                <a:cubicBezTo>
                  <a:pt x="71" y="60"/>
                  <a:pt x="73" y="62"/>
                  <a:pt x="73" y="63"/>
                </a:cubicBezTo>
                <a:close/>
                <a:moveTo>
                  <a:pt x="19" y="24"/>
                </a:moveTo>
                <a:cubicBezTo>
                  <a:pt x="19" y="53"/>
                  <a:pt x="19" y="53"/>
                  <a:pt x="19" y="53"/>
                </a:cubicBezTo>
                <a:cubicBezTo>
                  <a:pt x="24" y="53"/>
                  <a:pt x="24" y="53"/>
                  <a:pt x="24" y="53"/>
                </a:cubicBezTo>
                <a:cubicBezTo>
                  <a:pt x="24" y="24"/>
                  <a:pt x="24" y="24"/>
                  <a:pt x="24" y="24"/>
                </a:cubicBezTo>
                <a:cubicBezTo>
                  <a:pt x="34" y="24"/>
                  <a:pt x="34" y="24"/>
                  <a:pt x="34" y="24"/>
                </a:cubicBezTo>
                <a:cubicBezTo>
                  <a:pt x="34" y="53"/>
                  <a:pt x="34" y="53"/>
                  <a:pt x="34" y="53"/>
                </a:cubicBezTo>
                <a:cubicBezTo>
                  <a:pt x="39" y="53"/>
                  <a:pt x="39" y="53"/>
                  <a:pt x="39" y="53"/>
                </a:cubicBezTo>
                <a:cubicBezTo>
                  <a:pt x="39" y="24"/>
                  <a:pt x="39" y="24"/>
                  <a:pt x="39" y="24"/>
                </a:cubicBezTo>
                <a:cubicBezTo>
                  <a:pt x="48" y="24"/>
                  <a:pt x="48" y="24"/>
                  <a:pt x="48" y="24"/>
                </a:cubicBezTo>
                <a:cubicBezTo>
                  <a:pt x="48" y="53"/>
                  <a:pt x="48" y="53"/>
                  <a:pt x="48" y="53"/>
                </a:cubicBezTo>
                <a:cubicBezTo>
                  <a:pt x="53" y="53"/>
                  <a:pt x="53" y="53"/>
                  <a:pt x="53" y="53"/>
                </a:cubicBezTo>
                <a:cubicBezTo>
                  <a:pt x="53" y="24"/>
                  <a:pt x="53" y="24"/>
                  <a:pt x="53" y="24"/>
                </a:cubicBezTo>
                <a:cubicBezTo>
                  <a:pt x="63" y="24"/>
                  <a:pt x="63" y="24"/>
                  <a:pt x="63" y="24"/>
                </a:cubicBezTo>
                <a:cubicBezTo>
                  <a:pt x="63" y="53"/>
                  <a:pt x="63" y="53"/>
                  <a:pt x="63" y="53"/>
                </a:cubicBezTo>
                <a:cubicBezTo>
                  <a:pt x="65" y="53"/>
                  <a:pt x="65" y="53"/>
                  <a:pt x="65" y="53"/>
                </a:cubicBezTo>
                <a:cubicBezTo>
                  <a:pt x="67" y="53"/>
                  <a:pt x="68" y="54"/>
                  <a:pt x="68" y="56"/>
                </a:cubicBezTo>
                <a:cubicBezTo>
                  <a:pt x="68" y="58"/>
                  <a:pt x="68" y="58"/>
                  <a:pt x="68" y="58"/>
                </a:cubicBezTo>
                <a:cubicBezTo>
                  <a:pt x="5" y="58"/>
                  <a:pt x="5" y="58"/>
                  <a:pt x="5" y="58"/>
                </a:cubicBezTo>
                <a:cubicBezTo>
                  <a:pt x="5" y="56"/>
                  <a:pt x="5" y="56"/>
                  <a:pt x="5" y="56"/>
                </a:cubicBezTo>
                <a:cubicBezTo>
                  <a:pt x="5" y="54"/>
                  <a:pt x="6" y="53"/>
                  <a:pt x="7" y="53"/>
                </a:cubicBezTo>
                <a:cubicBezTo>
                  <a:pt x="9" y="53"/>
                  <a:pt x="9" y="53"/>
                  <a:pt x="9" y="53"/>
                </a:cubicBezTo>
                <a:cubicBezTo>
                  <a:pt x="9" y="24"/>
                  <a:pt x="9" y="24"/>
                  <a:pt x="9" y="24"/>
                </a:cubicBezTo>
                <a:lnTo>
                  <a:pt x="19" y="24"/>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26"/>
          <p:cNvSpPr>
            <a:spLocks noEditPoints="1"/>
          </p:cNvSpPr>
          <p:nvPr/>
        </p:nvSpPr>
        <p:spPr bwMode="auto">
          <a:xfrm>
            <a:off x="436640" y="4027895"/>
            <a:ext cx="409516" cy="274462"/>
          </a:xfrm>
          <a:custGeom>
            <a:avLst/>
            <a:gdLst/>
            <a:ahLst/>
            <a:cxnLst>
              <a:cxn ang="0">
                <a:pos x="86" y="15"/>
              </a:cxn>
              <a:cxn ang="0">
                <a:pos x="44" y="29"/>
              </a:cxn>
              <a:cxn ang="0">
                <a:pos x="43" y="29"/>
              </a:cxn>
              <a:cxn ang="0">
                <a:pos x="43" y="29"/>
              </a:cxn>
              <a:cxn ang="0">
                <a:pos x="18" y="21"/>
              </a:cxn>
              <a:cxn ang="0">
                <a:pos x="14" y="32"/>
              </a:cxn>
              <a:cxn ang="0">
                <a:pos x="17" y="36"/>
              </a:cxn>
              <a:cxn ang="0">
                <a:pos x="15" y="40"/>
              </a:cxn>
              <a:cxn ang="0">
                <a:pos x="17" y="56"/>
              </a:cxn>
              <a:cxn ang="0">
                <a:pos x="16" y="57"/>
              </a:cxn>
              <a:cxn ang="0">
                <a:pos x="16" y="58"/>
              </a:cxn>
              <a:cxn ang="0">
                <a:pos x="8" y="58"/>
              </a:cxn>
              <a:cxn ang="0">
                <a:pos x="7" y="57"/>
              </a:cxn>
              <a:cxn ang="0">
                <a:pos x="7" y="56"/>
              </a:cxn>
              <a:cxn ang="0">
                <a:pos x="9" y="40"/>
              </a:cxn>
              <a:cxn ang="0">
                <a:pos x="7" y="36"/>
              </a:cxn>
              <a:cxn ang="0">
                <a:pos x="10" y="32"/>
              </a:cxn>
              <a:cxn ang="0">
                <a:pos x="13" y="19"/>
              </a:cxn>
              <a:cxn ang="0">
                <a:pos x="1" y="15"/>
              </a:cxn>
              <a:cxn ang="0">
                <a:pos x="0" y="14"/>
              </a:cxn>
              <a:cxn ang="0">
                <a:pos x="1" y="13"/>
              </a:cxn>
              <a:cxn ang="0">
                <a:pos x="43" y="0"/>
              </a:cxn>
              <a:cxn ang="0">
                <a:pos x="43" y="0"/>
              </a:cxn>
              <a:cxn ang="0">
                <a:pos x="44" y="0"/>
              </a:cxn>
              <a:cxn ang="0">
                <a:pos x="86" y="13"/>
              </a:cxn>
              <a:cxn ang="0">
                <a:pos x="87" y="14"/>
              </a:cxn>
              <a:cxn ang="0">
                <a:pos x="86" y="15"/>
              </a:cxn>
              <a:cxn ang="0">
                <a:pos x="68" y="38"/>
              </a:cxn>
              <a:cxn ang="0">
                <a:pos x="43" y="48"/>
              </a:cxn>
              <a:cxn ang="0">
                <a:pos x="19" y="38"/>
              </a:cxn>
              <a:cxn ang="0">
                <a:pos x="20" y="26"/>
              </a:cxn>
              <a:cxn ang="0">
                <a:pos x="42" y="33"/>
              </a:cxn>
              <a:cxn ang="0">
                <a:pos x="43" y="34"/>
              </a:cxn>
              <a:cxn ang="0">
                <a:pos x="45" y="33"/>
              </a:cxn>
              <a:cxn ang="0">
                <a:pos x="67" y="26"/>
              </a:cxn>
              <a:cxn ang="0">
                <a:pos x="68" y="38"/>
              </a:cxn>
            </a:cxnLst>
            <a:rect l="0" t="0" r="r" b="b"/>
            <a:pathLst>
              <a:path w="87" h="58">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8369468"/>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2"/>
          </p:nvPr>
        </p:nvSpPr>
        <p:spPr/>
      </p:sp>
      <p:sp>
        <p:nvSpPr>
          <p:cNvPr id="58" name="Rectangle 57"/>
          <p:cNvSpPr/>
          <p:nvPr/>
        </p:nvSpPr>
        <p:spPr>
          <a:xfrm>
            <a:off x="0" y="0"/>
            <a:ext cx="4572000" cy="5143500"/>
          </a:xfrm>
          <a:prstGeom prst="rect">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a:off x="4038600" y="2038350"/>
            <a:ext cx="1066800" cy="1066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26"/>
          <p:cNvSpPr>
            <a:spLocks noEditPoints="1"/>
          </p:cNvSpPr>
          <p:nvPr/>
        </p:nvSpPr>
        <p:spPr bwMode="auto">
          <a:xfrm>
            <a:off x="4304506" y="2355007"/>
            <a:ext cx="534987" cy="433486"/>
          </a:xfrm>
          <a:custGeom>
            <a:avLst/>
            <a:gdLst/>
            <a:ahLst/>
            <a:cxnLst>
              <a:cxn ang="0">
                <a:pos x="184" y="164"/>
              </a:cxn>
              <a:cxn ang="0">
                <a:pos x="232" y="116"/>
              </a:cxn>
              <a:cxn ang="0">
                <a:pos x="217" y="87"/>
              </a:cxn>
              <a:cxn ang="0">
                <a:pos x="215" y="85"/>
              </a:cxn>
              <a:cxn ang="0">
                <a:pos x="212" y="84"/>
              </a:cxn>
              <a:cxn ang="0">
                <a:pos x="209" y="83"/>
              </a:cxn>
              <a:cxn ang="0">
                <a:pos x="206" y="81"/>
              </a:cxn>
              <a:cxn ang="0">
                <a:pos x="203" y="81"/>
              </a:cxn>
              <a:cxn ang="0">
                <a:pos x="200" y="80"/>
              </a:cxn>
              <a:cxn ang="0">
                <a:pos x="195" y="80"/>
              </a:cxn>
              <a:cxn ang="0">
                <a:pos x="193" y="73"/>
              </a:cxn>
              <a:cxn ang="0">
                <a:pos x="191" y="67"/>
              </a:cxn>
              <a:cxn ang="0">
                <a:pos x="189" y="61"/>
              </a:cxn>
              <a:cxn ang="0">
                <a:pos x="128" y="24"/>
              </a:cxn>
              <a:cxn ang="0">
                <a:pos x="67" y="61"/>
              </a:cxn>
              <a:cxn ang="0">
                <a:pos x="65" y="67"/>
              </a:cxn>
              <a:cxn ang="0">
                <a:pos x="63" y="73"/>
              </a:cxn>
              <a:cxn ang="0">
                <a:pos x="61" y="80"/>
              </a:cxn>
              <a:cxn ang="0">
                <a:pos x="56" y="80"/>
              </a:cxn>
              <a:cxn ang="0">
                <a:pos x="53" y="81"/>
              </a:cxn>
              <a:cxn ang="0">
                <a:pos x="50" y="81"/>
              </a:cxn>
              <a:cxn ang="0">
                <a:pos x="47" y="83"/>
              </a:cxn>
              <a:cxn ang="0">
                <a:pos x="44" y="84"/>
              </a:cxn>
              <a:cxn ang="0">
                <a:pos x="41" y="85"/>
              </a:cxn>
              <a:cxn ang="0">
                <a:pos x="39" y="87"/>
              </a:cxn>
              <a:cxn ang="0">
                <a:pos x="24" y="116"/>
              </a:cxn>
              <a:cxn ang="0">
                <a:pos x="72" y="164"/>
              </a:cxn>
              <a:cxn ang="0">
                <a:pos x="0" y="116"/>
              </a:cxn>
              <a:cxn ang="0">
                <a:pos x="128" y="0"/>
              </a:cxn>
              <a:cxn ang="0">
                <a:pos x="256" y="116"/>
              </a:cxn>
              <a:cxn ang="0">
                <a:pos x="96" y="152"/>
              </a:cxn>
              <a:cxn ang="0">
                <a:pos x="126" y="177"/>
              </a:cxn>
              <a:cxn ang="0">
                <a:pos x="172" y="120"/>
              </a:cxn>
              <a:cxn ang="0">
                <a:pos x="182" y="139"/>
              </a:cxn>
              <a:cxn ang="0">
                <a:pos x="128" y="208"/>
              </a:cxn>
              <a:cxn ang="0">
                <a:pos x="88" y="172"/>
              </a:cxn>
              <a:cxn ang="0">
                <a:pos x="96" y="152"/>
              </a:cxn>
            </a:cxnLst>
            <a:rect l="0" t="0" r="r" b="b"/>
            <a:pathLst>
              <a:path w="256" h="208">
                <a:moveTo>
                  <a:pt x="196" y="176"/>
                </a:moveTo>
                <a:cubicBezTo>
                  <a:pt x="189" y="176"/>
                  <a:pt x="184" y="171"/>
                  <a:pt x="184" y="164"/>
                </a:cubicBezTo>
                <a:cubicBezTo>
                  <a:pt x="184" y="157"/>
                  <a:pt x="189" y="152"/>
                  <a:pt x="196" y="152"/>
                </a:cubicBezTo>
                <a:cubicBezTo>
                  <a:pt x="216" y="152"/>
                  <a:pt x="232" y="136"/>
                  <a:pt x="232" y="116"/>
                </a:cubicBezTo>
                <a:cubicBezTo>
                  <a:pt x="232" y="105"/>
                  <a:pt x="227" y="96"/>
                  <a:pt x="220" y="89"/>
                </a:cubicBezTo>
                <a:cubicBezTo>
                  <a:pt x="219" y="88"/>
                  <a:pt x="218" y="88"/>
                  <a:pt x="217" y="87"/>
                </a:cubicBezTo>
                <a:cubicBezTo>
                  <a:pt x="217" y="87"/>
                  <a:pt x="217" y="87"/>
                  <a:pt x="217" y="87"/>
                </a:cubicBezTo>
                <a:cubicBezTo>
                  <a:pt x="217" y="86"/>
                  <a:pt x="216" y="86"/>
                  <a:pt x="215" y="85"/>
                </a:cubicBezTo>
                <a:cubicBezTo>
                  <a:pt x="215" y="85"/>
                  <a:pt x="215" y="85"/>
                  <a:pt x="215" y="85"/>
                </a:cubicBezTo>
                <a:cubicBezTo>
                  <a:pt x="214" y="85"/>
                  <a:pt x="213" y="84"/>
                  <a:pt x="212" y="84"/>
                </a:cubicBezTo>
                <a:cubicBezTo>
                  <a:pt x="212" y="84"/>
                  <a:pt x="212" y="84"/>
                  <a:pt x="211" y="84"/>
                </a:cubicBezTo>
                <a:cubicBezTo>
                  <a:pt x="211" y="83"/>
                  <a:pt x="210" y="83"/>
                  <a:pt x="209" y="83"/>
                </a:cubicBezTo>
                <a:cubicBezTo>
                  <a:pt x="209" y="82"/>
                  <a:pt x="209" y="82"/>
                  <a:pt x="208" y="82"/>
                </a:cubicBezTo>
                <a:cubicBezTo>
                  <a:pt x="208" y="82"/>
                  <a:pt x="207" y="82"/>
                  <a:pt x="206" y="81"/>
                </a:cubicBezTo>
                <a:cubicBezTo>
                  <a:pt x="206" y="81"/>
                  <a:pt x="205" y="81"/>
                  <a:pt x="205" y="81"/>
                </a:cubicBezTo>
                <a:cubicBezTo>
                  <a:pt x="204" y="81"/>
                  <a:pt x="204" y="81"/>
                  <a:pt x="203" y="81"/>
                </a:cubicBezTo>
                <a:cubicBezTo>
                  <a:pt x="202" y="81"/>
                  <a:pt x="202" y="80"/>
                  <a:pt x="201" y="80"/>
                </a:cubicBezTo>
                <a:cubicBezTo>
                  <a:pt x="200" y="80"/>
                  <a:pt x="200" y="80"/>
                  <a:pt x="200" y="80"/>
                </a:cubicBezTo>
                <a:cubicBezTo>
                  <a:pt x="198" y="80"/>
                  <a:pt x="197" y="80"/>
                  <a:pt x="196" y="80"/>
                </a:cubicBezTo>
                <a:cubicBezTo>
                  <a:pt x="196" y="80"/>
                  <a:pt x="195" y="80"/>
                  <a:pt x="195" y="80"/>
                </a:cubicBezTo>
                <a:cubicBezTo>
                  <a:pt x="195" y="78"/>
                  <a:pt x="194" y="76"/>
                  <a:pt x="194" y="74"/>
                </a:cubicBezTo>
                <a:cubicBezTo>
                  <a:pt x="193" y="74"/>
                  <a:pt x="193" y="73"/>
                  <a:pt x="193" y="73"/>
                </a:cubicBezTo>
                <a:cubicBezTo>
                  <a:pt x="193" y="71"/>
                  <a:pt x="192" y="70"/>
                  <a:pt x="192" y="68"/>
                </a:cubicBezTo>
                <a:cubicBezTo>
                  <a:pt x="191" y="68"/>
                  <a:pt x="191" y="67"/>
                  <a:pt x="191" y="67"/>
                </a:cubicBezTo>
                <a:cubicBezTo>
                  <a:pt x="190" y="65"/>
                  <a:pt x="190" y="64"/>
                  <a:pt x="189" y="62"/>
                </a:cubicBezTo>
                <a:cubicBezTo>
                  <a:pt x="189" y="62"/>
                  <a:pt x="189" y="62"/>
                  <a:pt x="189" y="61"/>
                </a:cubicBezTo>
                <a:cubicBezTo>
                  <a:pt x="188" y="60"/>
                  <a:pt x="187" y="58"/>
                  <a:pt x="186" y="57"/>
                </a:cubicBezTo>
                <a:cubicBezTo>
                  <a:pt x="174" y="37"/>
                  <a:pt x="153" y="24"/>
                  <a:pt x="128" y="24"/>
                </a:cubicBezTo>
                <a:cubicBezTo>
                  <a:pt x="103" y="24"/>
                  <a:pt x="82" y="37"/>
                  <a:pt x="70" y="57"/>
                </a:cubicBezTo>
                <a:cubicBezTo>
                  <a:pt x="69" y="58"/>
                  <a:pt x="68" y="60"/>
                  <a:pt x="67" y="61"/>
                </a:cubicBezTo>
                <a:cubicBezTo>
                  <a:pt x="67" y="62"/>
                  <a:pt x="67" y="62"/>
                  <a:pt x="67" y="62"/>
                </a:cubicBezTo>
                <a:cubicBezTo>
                  <a:pt x="66" y="64"/>
                  <a:pt x="66" y="65"/>
                  <a:pt x="65" y="67"/>
                </a:cubicBezTo>
                <a:cubicBezTo>
                  <a:pt x="65" y="67"/>
                  <a:pt x="65" y="68"/>
                  <a:pt x="64" y="68"/>
                </a:cubicBezTo>
                <a:cubicBezTo>
                  <a:pt x="64" y="70"/>
                  <a:pt x="63" y="71"/>
                  <a:pt x="63" y="73"/>
                </a:cubicBezTo>
                <a:cubicBezTo>
                  <a:pt x="63" y="73"/>
                  <a:pt x="63" y="74"/>
                  <a:pt x="62" y="74"/>
                </a:cubicBezTo>
                <a:cubicBezTo>
                  <a:pt x="62" y="76"/>
                  <a:pt x="61" y="78"/>
                  <a:pt x="61" y="80"/>
                </a:cubicBezTo>
                <a:cubicBezTo>
                  <a:pt x="61" y="80"/>
                  <a:pt x="60" y="80"/>
                  <a:pt x="60" y="80"/>
                </a:cubicBezTo>
                <a:cubicBezTo>
                  <a:pt x="59" y="80"/>
                  <a:pt x="58" y="80"/>
                  <a:pt x="56" y="80"/>
                </a:cubicBezTo>
                <a:cubicBezTo>
                  <a:pt x="56" y="80"/>
                  <a:pt x="56" y="80"/>
                  <a:pt x="55" y="80"/>
                </a:cubicBezTo>
                <a:cubicBezTo>
                  <a:pt x="54" y="80"/>
                  <a:pt x="54" y="81"/>
                  <a:pt x="53" y="81"/>
                </a:cubicBezTo>
                <a:cubicBezTo>
                  <a:pt x="52" y="81"/>
                  <a:pt x="52" y="81"/>
                  <a:pt x="51" y="81"/>
                </a:cubicBezTo>
                <a:cubicBezTo>
                  <a:pt x="51" y="81"/>
                  <a:pt x="50" y="81"/>
                  <a:pt x="50" y="81"/>
                </a:cubicBezTo>
                <a:cubicBezTo>
                  <a:pt x="49" y="82"/>
                  <a:pt x="48" y="82"/>
                  <a:pt x="48" y="82"/>
                </a:cubicBezTo>
                <a:cubicBezTo>
                  <a:pt x="47" y="82"/>
                  <a:pt x="47" y="82"/>
                  <a:pt x="47" y="83"/>
                </a:cubicBezTo>
                <a:cubicBezTo>
                  <a:pt x="46" y="83"/>
                  <a:pt x="45" y="83"/>
                  <a:pt x="45" y="84"/>
                </a:cubicBezTo>
                <a:cubicBezTo>
                  <a:pt x="44" y="84"/>
                  <a:pt x="44" y="84"/>
                  <a:pt x="44" y="84"/>
                </a:cubicBezTo>
                <a:cubicBezTo>
                  <a:pt x="43" y="84"/>
                  <a:pt x="42" y="85"/>
                  <a:pt x="41" y="85"/>
                </a:cubicBezTo>
                <a:cubicBezTo>
                  <a:pt x="41" y="85"/>
                  <a:pt x="41" y="85"/>
                  <a:pt x="41" y="85"/>
                </a:cubicBezTo>
                <a:cubicBezTo>
                  <a:pt x="40" y="86"/>
                  <a:pt x="39" y="86"/>
                  <a:pt x="39" y="87"/>
                </a:cubicBezTo>
                <a:cubicBezTo>
                  <a:pt x="39" y="87"/>
                  <a:pt x="39" y="87"/>
                  <a:pt x="39" y="87"/>
                </a:cubicBezTo>
                <a:cubicBezTo>
                  <a:pt x="38" y="88"/>
                  <a:pt x="37" y="88"/>
                  <a:pt x="36" y="89"/>
                </a:cubicBezTo>
                <a:cubicBezTo>
                  <a:pt x="29" y="96"/>
                  <a:pt x="24" y="105"/>
                  <a:pt x="24" y="116"/>
                </a:cubicBezTo>
                <a:cubicBezTo>
                  <a:pt x="24" y="136"/>
                  <a:pt x="40" y="152"/>
                  <a:pt x="60" y="152"/>
                </a:cubicBezTo>
                <a:cubicBezTo>
                  <a:pt x="67" y="152"/>
                  <a:pt x="72" y="157"/>
                  <a:pt x="72" y="164"/>
                </a:cubicBezTo>
                <a:cubicBezTo>
                  <a:pt x="72" y="171"/>
                  <a:pt x="67" y="176"/>
                  <a:pt x="60" y="176"/>
                </a:cubicBezTo>
                <a:cubicBezTo>
                  <a:pt x="27" y="176"/>
                  <a:pt x="0" y="149"/>
                  <a:pt x="0" y="116"/>
                </a:cubicBezTo>
                <a:cubicBezTo>
                  <a:pt x="0" y="89"/>
                  <a:pt x="18" y="66"/>
                  <a:pt x="42" y="59"/>
                </a:cubicBezTo>
                <a:cubicBezTo>
                  <a:pt x="56" y="24"/>
                  <a:pt x="89" y="0"/>
                  <a:pt x="128" y="0"/>
                </a:cubicBezTo>
                <a:cubicBezTo>
                  <a:pt x="167" y="0"/>
                  <a:pt x="200" y="24"/>
                  <a:pt x="214" y="59"/>
                </a:cubicBezTo>
                <a:cubicBezTo>
                  <a:pt x="238" y="66"/>
                  <a:pt x="256" y="89"/>
                  <a:pt x="256" y="116"/>
                </a:cubicBezTo>
                <a:cubicBezTo>
                  <a:pt x="256" y="149"/>
                  <a:pt x="229" y="176"/>
                  <a:pt x="196" y="176"/>
                </a:cubicBezTo>
                <a:moveTo>
                  <a:pt x="96" y="152"/>
                </a:moveTo>
                <a:cubicBezTo>
                  <a:pt x="99" y="152"/>
                  <a:pt x="102" y="153"/>
                  <a:pt x="104" y="156"/>
                </a:cubicBezTo>
                <a:cubicBezTo>
                  <a:pt x="126" y="177"/>
                  <a:pt x="126" y="177"/>
                  <a:pt x="126" y="177"/>
                </a:cubicBezTo>
                <a:cubicBezTo>
                  <a:pt x="162" y="125"/>
                  <a:pt x="162" y="125"/>
                  <a:pt x="162" y="125"/>
                </a:cubicBezTo>
                <a:cubicBezTo>
                  <a:pt x="164" y="122"/>
                  <a:pt x="168" y="120"/>
                  <a:pt x="172" y="120"/>
                </a:cubicBezTo>
                <a:cubicBezTo>
                  <a:pt x="179" y="120"/>
                  <a:pt x="184" y="125"/>
                  <a:pt x="184" y="132"/>
                </a:cubicBezTo>
                <a:cubicBezTo>
                  <a:pt x="184" y="135"/>
                  <a:pt x="183" y="137"/>
                  <a:pt x="182" y="139"/>
                </a:cubicBezTo>
                <a:cubicBezTo>
                  <a:pt x="138" y="203"/>
                  <a:pt x="138" y="203"/>
                  <a:pt x="138" y="203"/>
                </a:cubicBezTo>
                <a:cubicBezTo>
                  <a:pt x="136" y="206"/>
                  <a:pt x="132" y="208"/>
                  <a:pt x="128" y="208"/>
                </a:cubicBezTo>
                <a:cubicBezTo>
                  <a:pt x="125" y="208"/>
                  <a:pt x="122" y="207"/>
                  <a:pt x="120" y="204"/>
                </a:cubicBezTo>
                <a:cubicBezTo>
                  <a:pt x="88" y="172"/>
                  <a:pt x="88" y="172"/>
                  <a:pt x="88" y="172"/>
                </a:cubicBezTo>
                <a:cubicBezTo>
                  <a:pt x="85" y="170"/>
                  <a:pt x="84" y="167"/>
                  <a:pt x="84" y="164"/>
                </a:cubicBezTo>
                <a:cubicBezTo>
                  <a:pt x="84" y="157"/>
                  <a:pt x="89" y="152"/>
                  <a:pt x="96" y="15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Inhaltsplatzhalter 4"/>
          <p:cNvSpPr txBox="1">
            <a:spLocks/>
          </p:cNvSpPr>
          <p:nvPr/>
        </p:nvSpPr>
        <p:spPr>
          <a:xfrm>
            <a:off x="933044" y="921165"/>
            <a:ext cx="28769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latin typeface="Roboto" panose="02000000000000000000" pitchFamily="2" charset="0"/>
                <a:ea typeface="Roboto" panose="02000000000000000000" pitchFamily="2" charset="0"/>
              </a:rPr>
              <a:t>TITLE GOES HERE</a:t>
            </a:r>
            <a:br>
              <a:rPr lang="en-US" sz="1050" b="1" dirty="0">
                <a:latin typeface="Roboto" panose="02000000000000000000" pitchFamily="2" charset="0"/>
                <a:ea typeface="Roboto" panose="02000000000000000000" pitchFamily="2" charset="0"/>
              </a:rPr>
            </a:br>
            <a:r>
              <a:rPr lang="en-US" sz="900" dirty="0">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27" name="Oval 26"/>
          <p:cNvSpPr/>
          <p:nvPr/>
        </p:nvSpPr>
        <p:spPr bwMode="auto">
          <a:xfrm>
            <a:off x="361545" y="1034952"/>
            <a:ext cx="464924" cy="464924"/>
          </a:xfrm>
          <a:prstGeom prst="ellipse">
            <a:avLst/>
          </a:prstGeom>
          <a:no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01</a:t>
            </a:r>
          </a:p>
        </p:txBody>
      </p:sp>
      <p:sp>
        <p:nvSpPr>
          <p:cNvPr id="28" name="Inhaltsplatzhalter 4"/>
          <p:cNvSpPr txBox="1">
            <a:spLocks/>
          </p:cNvSpPr>
          <p:nvPr/>
        </p:nvSpPr>
        <p:spPr>
          <a:xfrm>
            <a:off x="933044" y="1760261"/>
            <a:ext cx="28769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latin typeface="Roboto" panose="02000000000000000000" pitchFamily="2" charset="0"/>
                <a:ea typeface="Roboto" panose="02000000000000000000" pitchFamily="2" charset="0"/>
              </a:rPr>
              <a:t>TITLE GOES HERE</a:t>
            </a:r>
            <a:br>
              <a:rPr lang="en-US" sz="1050" b="1" dirty="0">
                <a:latin typeface="Roboto" panose="02000000000000000000" pitchFamily="2" charset="0"/>
                <a:ea typeface="Roboto" panose="02000000000000000000" pitchFamily="2" charset="0"/>
              </a:rPr>
            </a:br>
            <a:r>
              <a:rPr lang="en-US" sz="900" dirty="0">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29" name="Oval 28"/>
          <p:cNvSpPr/>
          <p:nvPr/>
        </p:nvSpPr>
        <p:spPr bwMode="auto">
          <a:xfrm>
            <a:off x="361545" y="1874047"/>
            <a:ext cx="464924" cy="464924"/>
          </a:xfrm>
          <a:prstGeom prst="ellipse">
            <a:avLst/>
          </a:prstGeom>
          <a:no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02</a:t>
            </a:r>
          </a:p>
        </p:txBody>
      </p:sp>
      <p:sp>
        <p:nvSpPr>
          <p:cNvPr id="30" name="Inhaltsplatzhalter 4"/>
          <p:cNvSpPr txBox="1">
            <a:spLocks/>
          </p:cNvSpPr>
          <p:nvPr/>
        </p:nvSpPr>
        <p:spPr>
          <a:xfrm>
            <a:off x="933044" y="2599356"/>
            <a:ext cx="28769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latin typeface="Roboto" panose="02000000000000000000" pitchFamily="2" charset="0"/>
                <a:ea typeface="Roboto" panose="02000000000000000000" pitchFamily="2" charset="0"/>
              </a:rPr>
              <a:t>TITLE GOES HERE</a:t>
            </a:r>
            <a:br>
              <a:rPr lang="en-US" sz="1050" b="1" dirty="0">
                <a:latin typeface="Roboto" panose="02000000000000000000" pitchFamily="2" charset="0"/>
                <a:ea typeface="Roboto" panose="02000000000000000000" pitchFamily="2" charset="0"/>
              </a:rPr>
            </a:br>
            <a:r>
              <a:rPr lang="en-US" sz="900" dirty="0">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31" name="Oval 30"/>
          <p:cNvSpPr/>
          <p:nvPr/>
        </p:nvSpPr>
        <p:spPr bwMode="auto">
          <a:xfrm>
            <a:off x="361545" y="2713143"/>
            <a:ext cx="464924" cy="464924"/>
          </a:xfrm>
          <a:prstGeom prst="ellipse">
            <a:avLst/>
          </a:prstGeom>
          <a:no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03</a:t>
            </a:r>
          </a:p>
        </p:txBody>
      </p:sp>
      <p:sp>
        <p:nvSpPr>
          <p:cNvPr id="32" name="Inhaltsplatzhalter 4"/>
          <p:cNvSpPr txBox="1">
            <a:spLocks/>
          </p:cNvSpPr>
          <p:nvPr/>
        </p:nvSpPr>
        <p:spPr>
          <a:xfrm>
            <a:off x="933044" y="3438452"/>
            <a:ext cx="28769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latin typeface="Roboto" panose="02000000000000000000" pitchFamily="2" charset="0"/>
                <a:ea typeface="Roboto" panose="02000000000000000000" pitchFamily="2" charset="0"/>
              </a:rPr>
              <a:t>TITLE GOES HERE</a:t>
            </a:r>
            <a:br>
              <a:rPr lang="en-US" sz="1050" b="1" dirty="0">
                <a:latin typeface="Roboto" panose="02000000000000000000" pitchFamily="2" charset="0"/>
                <a:ea typeface="Roboto" panose="02000000000000000000" pitchFamily="2" charset="0"/>
              </a:rPr>
            </a:br>
            <a:r>
              <a:rPr lang="en-US" sz="900" dirty="0">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33" name="Oval 32"/>
          <p:cNvSpPr/>
          <p:nvPr/>
        </p:nvSpPr>
        <p:spPr bwMode="auto">
          <a:xfrm>
            <a:off x="361545" y="3552239"/>
            <a:ext cx="464924" cy="464924"/>
          </a:xfrm>
          <a:prstGeom prst="ellipse">
            <a:avLst/>
          </a:prstGeom>
          <a:no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04</a:t>
            </a:r>
          </a:p>
        </p:txBody>
      </p:sp>
    </p:spTree>
    <p:extLst>
      <p:ext uri="{BB962C8B-B14F-4D97-AF65-F5344CB8AC3E}">
        <p14:creationId xmlns:p14="http://schemas.microsoft.com/office/powerpoint/2010/main" val="3122343656"/>
      </p:ext>
    </p:extLst>
  </p:cSld>
  <p:clrMapOvr>
    <a:masterClrMapping/>
  </p:clrMapOvr>
  <p:transition spd="slow">
    <p:push dir="u"/>
  </p:transition>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Iconic List Sample slide</a:t>
            </a:r>
            <a:endParaRPr lang="en-US" dirty="0"/>
          </a:p>
        </p:txBody>
      </p:sp>
      <p:sp>
        <p:nvSpPr>
          <p:cNvPr id="6" name="TextBox 5"/>
          <p:cNvSpPr txBox="1"/>
          <p:nvPr/>
        </p:nvSpPr>
        <p:spPr>
          <a:xfrm>
            <a:off x="2510054" y="18384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4"/>
                </a:solidFill>
              </a:rPr>
              <a:t>ICONIC SERVICE FOUR</a:t>
            </a:r>
          </a:p>
          <a:p>
            <a:pPr algn="ctr"/>
            <a:r>
              <a:rPr lang="en-US" sz="800" dirty="0">
                <a:solidFill>
                  <a:schemeClr val="bg1">
                    <a:lumMod val="50000"/>
                  </a:schemeClr>
                </a:solidFill>
              </a:rPr>
              <a:t>There are many variations of passages of lorem ipsum available, </a:t>
            </a:r>
          </a:p>
        </p:txBody>
      </p:sp>
      <p:sp>
        <p:nvSpPr>
          <p:cNvPr id="9" name="TextBox 8"/>
          <p:cNvSpPr txBox="1"/>
          <p:nvPr/>
        </p:nvSpPr>
        <p:spPr>
          <a:xfrm>
            <a:off x="4639108" y="18384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1"/>
                </a:solidFill>
              </a:rPr>
              <a:t>ICONIC SERVICE SEVEN</a:t>
            </a:r>
            <a:endParaRPr lang="en-US" sz="1050" b="1" dirty="0">
              <a:solidFill>
                <a:schemeClr val="bg1">
                  <a:lumMod val="50000"/>
                </a:schemeClr>
              </a:solidFill>
            </a:endParaRPr>
          </a:p>
          <a:p>
            <a:pPr algn="ctr"/>
            <a:r>
              <a:rPr lang="en-US" sz="800" dirty="0">
                <a:solidFill>
                  <a:schemeClr val="bg1">
                    <a:lumMod val="50000"/>
                  </a:schemeClr>
                </a:solidFill>
              </a:rPr>
              <a:t>There are many variations of passages of lorem ipsum available, </a:t>
            </a:r>
          </a:p>
        </p:txBody>
      </p:sp>
      <p:sp>
        <p:nvSpPr>
          <p:cNvPr id="12" name="TextBox 11"/>
          <p:cNvSpPr txBox="1"/>
          <p:nvPr/>
        </p:nvSpPr>
        <p:spPr>
          <a:xfrm>
            <a:off x="381000" y="18384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1"/>
                </a:solidFill>
              </a:rPr>
              <a:t>ICONIC SERVICE ONE</a:t>
            </a:r>
            <a:endParaRPr lang="en-US" sz="1050" b="1" dirty="0">
              <a:solidFill>
                <a:schemeClr val="bg1">
                  <a:lumMod val="50000"/>
                </a:schemeClr>
              </a:solidFill>
            </a:endParaRPr>
          </a:p>
          <a:p>
            <a:pPr algn="ctr"/>
            <a:r>
              <a:rPr lang="en-US" sz="800" dirty="0">
                <a:solidFill>
                  <a:schemeClr val="bg1">
                    <a:lumMod val="50000"/>
                  </a:schemeClr>
                </a:solidFill>
              </a:rPr>
              <a:t>There are many variations of passages of lorem ipsum available, </a:t>
            </a:r>
          </a:p>
        </p:txBody>
      </p:sp>
      <p:sp>
        <p:nvSpPr>
          <p:cNvPr id="13" name="TextBox 12"/>
          <p:cNvSpPr txBox="1"/>
          <p:nvPr/>
        </p:nvSpPr>
        <p:spPr>
          <a:xfrm>
            <a:off x="6768163" y="18384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4"/>
                </a:solidFill>
              </a:rPr>
              <a:t>ICONIC SERVICE TEN</a:t>
            </a:r>
          </a:p>
          <a:p>
            <a:pPr algn="ctr"/>
            <a:r>
              <a:rPr lang="en-US" sz="800" dirty="0">
                <a:solidFill>
                  <a:schemeClr val="bg1">
                    <a:lumMod val="50000"/>
                  </a:schemeClr>
                </a:solidFill>
              </a:rPr>
              <a:t>There are many variations of passages of lorem ipsum available, </a:t>
            </a:r>
          </a:p>
        </p:txBody>
      </p:sp>
      <p:sp>
        <p:nvSpPr>
          <p:cNvPr id="7" name="TextBox 6"/>
          <p:cNvSpPr txBox="1"/>
          <p:nvPr/>
        </p:nvSpPr>
        <p:spPr>
          <a:xfrm>
            <a:off x="2510054" y="29433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5"/>
                </a:solidFill>
              </a:rPr>
              <a:t>ICONIC SERVICE FIVE</a:t>
            </a:r>
          </a:p>
          <a:p>
            <a:pPr algn="ctr"/>
            <a:r>
              <a:rPr lang="en-US" sz="800" dirty="0">
                <a:solidFill>
                  <a:schemeClr val="bg1">
                    <a:lumMod val="50000"/>
                  </a:schemeClr>
                </a:solidFill>
              </a:rPr>
              <a:t>There are many variations of passages of lorem ipsum available, </a:t>
            </a:r>
          </a:p>
        </p:txBody>
      </p:sp>
      <p:sp>
        <p:nvSpPr>
          <p:cNvPr id="10" name="TextBox 9"/>
          <p:cNvSpPr txBox="1"/>
          <p:nvPr/>
        </p:nvSpPr>
        <p:spPr>
          <a:xfrm>
            <a:off x="4639108" y="29433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2"/>
                </a:solidFill>
              </a:rPr>
              <a:t>ICONIC SERVICE EIGHT</a:t>
            </a:r>
          </a:p>
          <a:p>
            <a:pPr algn="ctr"/>
            <a:r>
              <a:rPr lang="en-US" sz="800" dirty="0">
                <a:solidFill>
                  <a:schemeClr val="bg1">
                    <a:lumMod val="50000"/>
                  </a:schemeClr>
                </a:solidFill>
              </a:rPr>
              <a:t>There are many variations of passages of lorem ipsum available, </a:t>
            </a:r>
          </a:p>
        </p:txBody>
      </p:sp>
      <p:sp>
        <p:nvSpPr>
          <p:cNvPr id="4" name="TextBox 3"/>
          <p:cNvSpPr txBox="1"/>
          <p:nvPr/>
        </p:nvSpPr>
        <p:spPr>
          <a:xfrm>
            <a:off x="381000" y="29433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2"/>
                </a:solidFill>
              </a:rPr>
              <a:t>ICONIC SERVICE TWO</a:t>
            </a:r>
          </a:p>
          <a:p>
            <a:pPr algn="ctr"/>
            <a:r>
              <a:rPr lang="en-US" sz="800" dirty="0">
                <a:solidFill>
                  <a:schemeClr val="bg1">
                    <a:lumMod val="50000"/>
                  </a:schemeClr>
                </a:solidFill>
              </a:rPr>
              <a:t>There are many variations of passages of lorem ipsum available, </a:t>
            </a:r>
          </a:p>
        </p:txBody>
      </p:sp>
      <p:sp>
        <p:nvSpPr>
          <p:cNvPr id="14" name="TextBox 13"/>
          <p:cNvSpPr txBox="1"/>
          <p:nvPr/>
        </p:nvSpPr>
        <p:spPr>
          <a:xfrm>
            <a:off x="6768163" y="29433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5"/>
                </a:solidFill>
              </a:rPr>
              <a:t>ICONIC SERVICE ELEVEN</a:t>
            </a:r>
          </a:p>
          <a:p>
            <a:pPr algn="ctr"/>
            <a:r>
              <a:rPr lang="en-US" sz="800" dirty="0">
                <a:solidFill>
                  <a:schemeClr val="bg1">
                    <a:lumMod val="50000"/>
                  </a:schemeClr>
                </a:solidFill>
              </a:rPr>
              <a:t>There are many variations of passages of lorem ipsum available, </a:t>
            </a:r>
          </a:p>
        </p:txBody>
      </p:sp>
      <p:sp>
        <p:nvSpPr>
          <p:cNvPr id="8" name="TextBox 7"/>
          <p:cNvSpPr txBox="1"/>
          <p:nvPr/>
        </p:nvSpPr>
        <p:spPr>
          <a:xfrm>
            <a:off x="2510054" y="40482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6"/>
                </a:solidFill>
              </a:rPr>
              <a:t>ICONIC SERVICE SIX</a:t>
            </a:r>
          </a:p>
          <a:p>
            <a:pPr algn="ctr"/>
            <a:r>
              <a:rPr lang="en-US" sz="800" dirty="0">
                <a:solidFill>
                  <a:schemeClr val="bg1">
                    <a:lumMod val="50000"/>
                  </a:schemeClr>
                </a:solidFill>
              </a:rPr>
              <a:t>There are many variations of passages of lorem ipsum available, </a:t>
            </a:r>
          </a:p>
        </p:txBody>
      </p:sp>
      <p:sp>
        <p:nvSpPr>
          <p:cNvPr id="11" name="TextBox 10"/>
          <p:cNvSpPr txBox="1"/>
          <p:nvPr/>
        </p:nvSpPr>
        <p:spPr>
          <a:xfrm>
            <a:off x="4639108" y="40482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3"/>
                </a:solidFill>
              </a:rPr>
              <a:t>ICONIC SERVICE NINE</a:t>
            </a:r>
          </a:p>
          <a:p>
            <a:pPr algn="ctr"/>
            <a:r>
              <a:rPr lang="en-US" sz="800" dirty="0">
                <a:solidFill>
                  <a:schemeClr val="bg1">
                    <a:lumMod val="50000"/>
                  </a:schemeClr>
                </a:solidFill>
              </a:rPr>
              <a:t>There are many variations of passages of lorem ipsum available, </a:t>
            </a:r>
          </a:p>
        </p:txBody>
      </p:sp>
      <p:sp>
        <p:nvSpPr>
          <p:cNvPr id="5" name="TextBox 4"/>
          <p:cNvSpPr txBox="1"/>
          <p:nvPr/>
        </p:nvSpPr>
        <p:spPr>
          <a:xfrm>
            <a:off x="381000" y="40482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3"/>
                </a:solidFill>
              </a:rPr>
              <a:t>ICONIC SERVICE THREE</a:t>
            </a:r>
          </a:p>
          <a:p>
            <a:pPr algn="ctr"/>
            <a:r>
              <a:rPr lang="en-US" sz="800" dirty="0">
                <a:solidFill>
                  <a:schemeClr val="bg1">
                    <a:lumMod val="50000"/>
                  </a:schemeClr>
                </a:solidFill>
              </a:rPr>
              <a:t>There are many variations of passages of lorem ipsum available, </a:t>
            </a:r>
          </a:p>
        </p:txBody>
      </p:sp>
      <p:sp>
        <p:nvSpPr>
          <p:cNvPr id="15" name="TextBox 14"/>
          <p:cNvSpPr txBox="1"/>
          <p:nvPr/>
        </p:nvSpPr>
        <p:spPr>
          <a:xfrm>
            <a:off x="6768163" y="4048222"/>
            <a:ext cx="1981200" cy="580928"/>
          </a:xfrm>
          <a:prstGeom prst="rect">
            <a:avLst/>
          </a:prstGeom>
          <a:noFill/>
          <a:ln>
            <a:noFill/>
          </a:ln>
        </p:spPr>
        <p:txBody>
          <a:bodyPr wrap="square" rtlCol="0">
            <a:spAutoFit/>
          </a:bodyPr>
          <a:lstStyle/>
          <a:p>
            <a:pPr algn="ctr">
              <a:lnSpc>
                <a:spcPct val="150000"/>
              </a:lnSpc>
            </a:pPr>
            <a:r>
              <a:rPr lang="en-US" sz="1050" b="1" dirty="0">
                <a:solidFill>
                  <a:schemeClr val="accent6"/>
                </a:solidFill>
              </a:rPr>
              <a:t>ICONIC SERVICE TWELVE</a:t>
            </a:r>
          </a:p>
          <a:p>
            <a:pPr algn="ctr"/>
            <a:r>
              <a:rPr lang="en-US" sz="800" dirty="0">
                <a:solidFill>
                  <a:schemeClr val="bg1">
                    <a:lumMod val="50000"/>
                  </a:schemeClr>
                </a:solidFill>
              </a:rPr>
              <a:t>There are many variations of passages of lorem ipsum available, </a:t>
            </a:r>
          </a:p>
        </p:txBody>
      </p:sp>
      <p:sp>
        <p:nvSpPr>
          <p:cNvPr id="23" name="Freeform 16"/>
          <p:cNvSpPr>
            <a:spLocks noEditPoints="1"/>
          </p:cNvSpPr>
          <p:nvPr/>
        </p:nvSpPr>
        <p:spPr bwMode="auto">
          <a:xfrm>
            <a:off x="3342513" y="2641105"/>
            <a:ext cx="316282" cy="275548"/>
          </a:xfrm>
          <a:custGeom>
            <a:avLst/>
            <a:gdLst/>
            <a:ahLst/>
            <a:cxnLst>
              <a:cxn ang="0">
                <a:pos x="61" y="53"/>
              </a:cxn>
              <a:cxn ang="0">
                <a:pos x="17" y="53"/>
              </a:cxn>
              <a:cxn ang="0">
                <a:pos x="17" y="46"/>
              </a:cxn>
              <a:cxn ang="0">
                <a:pos x="22" y="38"/>
              </a:cxn>
              <a:cxn ang="0">
                <a:pos x="17" y="38"/>
              </a:cxn>
              <a:cxn ang="0">
                <a:pos x="2" y="24"/>
              </a:cxn>
              <a:cxn ang="0">
                <a:pos x="2" y="12"/>
              </a:cxn>
              <a:cxn ang="0">
                <a:pos x="0" y="9"/>
              </a:cxn>
              <a:cxn ang="0">
                <a:pos x="1" y="4"/>
              </a:cxn>
              <a:cxn ang="0">
                <a:pos x="19" y="4"/>
              </a:cxn>
              <a:cxn ang="0">
                <a:pos x="21" y="0"/>
              </a:cxn>
              <a:cxn ang="0">
                <a:pos x="57" y="0"/>
              </a:cxn>
              <a:cxn ang="0">
                <a:pos x="58" y="7"/>
              </a:cxn>
              <a:cxn ang="0">
                <a:pos x="56" y="8"/>
              </a:cxn>
              <a:cxn ang="0">
                <a:pos x="56" y="38"/>
              </a:cxn>
              <a:cxn ang="0">
                <a:pos x="61" y="46"/>
              </a:cxn>
              <a:cxn ang="0">
                <a:pos x="61" y="53"/>
              </a:cxn>
              <a:cxn ang="0">
                <a:pos x="22" y="14"/>
              </a:cxn>
              <a:cxn ang="0">
                <a:pos x="12" y="14"/>
              </a:cxn>
              <a:cxn ang="0">
                <a:pos x="12" y="24"/>
              </a:cxn>
              <a:cxn ang="0">
                <a:pos x="17" y="29"/>
              </a:cxn>
              <a:cxn ang="0">
                <a:pos x="22" y="29"/>
              </a:cxn>
              <a:cxn ang="0">
                <a:pos x="22" y="14"/>
              </a:cxn>
            </a:cxnLst>
            <a:rect l="0" t="0" r="r" b="b"/>
            <a:pathLst>
              <a:path w="61" h="53">
                <a:moveTo>
                  <a:pt x="61" y="53"/>
                </a:moveTo>
                <a:cubicBezTo>
                  <a:pt x="17" y="53"/>
                  <a:pt x="17" y="53"/>
                  <a:pt x="17" y="53"/>
                </a:cubicBezTo>
                <a:cubicBezTo>
                  <a:pt x="17" y="46"/>
                  <a:pt x="17" y="46"/>
                  <a:pt x="17" y="46"/>
                </a:cubicBezTo>
                <a:cubicBezTo>
                  <a:pt x="22" y="38"/>
                  <a:pt x="22" y="38"/>
                  <a:pt x="22" y="38"/>
                </a:cubicBezTo>
                <a:cubicBezTo>
                  <a:pt x="21" y="38"/>
                  <a:pt x="17" y="38"/>
                  <a:pt x="17" y="38"/>
                </a:cubicBezTo>
                <a:cubicBezTo>
                  <a:pt x="9" y="38"/>
                  <a:pt x="2" y="32"/>
                  <a:pt x="2" y="24"/>
                </a:cubicBezTo>
                <a:cubicBezTo>
                  <a:pt x="2" y="12"/>
                  <a:pt x="2" y="12"/>
                  <a:pt x="2" y="12"/>
                </a:cubicBezTo>
                <a:cubicBezTo>
                  <a:pt x="0" y="9"/>
                  <a:pt x="0" y="9"/>
                  <a:pt x="0" y="9"/>
                </a:cubicBezTo>
                <a:cubicBezTo>
                  <a:pt x="1" y="4"/>
                  <a:pt x="1" y="4"/>
                  <a:pt x="1" y="4"/>
                </a:cubicBezTo>
                <a:cubicBezTo>
                  <a:pt x="19" y="4"/>
                  <a:pt x="19" y="4"/>
                  <a:pt x="19" y="4"/>
                </a:cubicBezTo>
                <a:cubicBezTo>
                  <a:pt x="21" y="0"/>
                  <a:pt x="21" y="0"/>
                  <a:pt x="21" y="0"/>
                </a:cubicBezTo>
                <a:cubicBezTo>
                  <a:pt x="57" y="0"/>
                  <a:pt x="57" y="0"/>
                  <a:pt x="57" y="0"/>
                </a:cubicBezTo>
                <a:cubicBezTo>
                  <a:pt x="58" y="7"/>
                  <a:pt x="58" y="7"/>
                  <a:pt x="58" y="7"/>
                </a:cubicBezTo>
                <a:cubicBezTo>
                  <a:pt x="56" y="8"/>
                  <a:pt x="56" y="8"/>
                  <a:pt x="56" y="8"/>
                </a:cubicBezTo>
                <a:cubicBezTo>
                  <a:pt x="56" y="38"/>
                  <a:pt x="56" y="38"/>
                  <a:pt x="56" y="38"/>
                </a:cubicBezTo>
                <a:cubicBezTo>
                  <a:pt x="61" y="46"/>
                  <a:pt x="61" y="46"/>
                  <a:pt x="61" y="46"/>
                </a:cubicBezTo>
                <a:lnTo>
                  <a:pt x="61" y="53"/>
                </a:lnTo>
                <a:close/>
                <a:moveTo>
                  <a:pt x="22" y="14"/>
                </a:moveTo>
                <a:cubicBezTo>
                  <a:pt x="12" y="14"/>
                  <a:pt x="12" y="14"/>
                  <a:pt x="12" y="14"/>
                </a:cubicBezTo>
                <a:cubicBezTo>
                  <a:pt x="12" y="19"/>
                  <a:pt x="12" y="24"/>
                  <a:pt x="12" y="24"/>
                </a:cubicBezTo>
                <a:cubicBezTo>
                  <a:pt x="12" y="27"/>
                  <a:pt x="14" y="29"/>
                  <a:pt x="17" y="29"/>
                </a:cubicBezTo>
                <a:cubicBezTo>
                  <a:pt x="20" y="29"/>
                  <a:pt x="21" y="29"/>
                  <a:pt x="22" y="29"/>
                </a:cubicBezTo>
                <a:lnTo>
                  <a:pt x="22" y="14"/>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0"/>
          <p:cNvSpPr>
            <a:spLocks noEditPoints="1"/>
          </p:cNvSpPr>
          <p:nvPr/>
        </p:nvSpPr>
        <p:spPr bwMode="auto">
          <a:xfrm>
            <a:off x="1205071" y="2623134"/>
            <a:ext cx="333058" cy="311490"/>
          </a:xfrm>
          <a:custGeom>
            <a:avLst/>
            <a:gdLst/>
            <a:ahLst/>
            <a:cxnLst>
              <a:cxn ang="0">
                <a:pos x="63" y="20"/>
              </a:cxn>
              <a:cxn ang="0">
                <a:pos x="53" y="54"/>
              </a:cxn>
              <a:cxn ang="0">
                <a:pos x="45" y="60"/>
              </a:cxn>
              <a:cxn ang="0">
                <a:pos x="10" y="60"/>
              </a:cxn>
              <a:cxn ang="0">
                <a:pos x="1" y="53"/>
              </a:cxn>
              <a:cxn ang="0">
                <a:pos x="1" y="48"/>
              </a:cxn>
              <a:cxn ang="0">
                <a:pos x="1" y="46"/>
              </a:cxn>
              <a:cxn ang="0">
                <a:pos x="1" y="44"/>
              </a:cxn>
              <a:cxn ang="0">
                <a:pos x="2" y="41"/>
              </a:cxn>
              <a:cxn ang="0">
                <a:pos x="5" y="34"/>
              </a:cxn>
              <a:cxn ang="0">
                <a:pos x="5" y="32"/>
              </a:cxn>
              <a:cxn ang="0">
                <a:pos x="7" y="30"/>
              </a:cxn>
              <a:cxn ang="0">
                <a:pos x="9" y="23"/>
              </a:cxn>
              <a:cxn ang="0">
                <a:pos x="9" y="21"/>
              </a:cxn>
              <a:cxn ang="0">
                <a:pos x="11" y="19"/>
              </a:cxn>
              <a:cxn ang="0">
                <a:pos x="13" y="12"/>
              </a:cxn>
              <a:cxn ang="0">
                <a:pos x="13" y="10"/>
              </a:cxn>
              <a:cxn ang="0">
                <a:pos x="15" y="8"/>
              </a:cxn>
              <a:cxn ang="0">
                <a:pos x="22" y="2"/>
              </a:cxn>
              <a:cxn ang="0">
                <a:pos x="22" y="2"/>
              </a:cxn>
              <a:cxn ang="0">
                <a:pos x="23" y="2"/>
              </a:cxn>
              <a:cxn ang="0">
                <a:pos x="52" y="2"/>
              </a:cxn>
              <a:cxn ang="0">
                <a:pos x="57" y="4"/>
              </a:cxn>
              <a:cxn ang="0">
                <a:pos x="57" y="9"/>
              </a:cxn>
              <a:cxn ang="0">
                <a:pos x="47" y="43"/>
              </a:cxn>
              <a:cxn ang="0">
                <a:pos x="39" y="50"/>
              </a:cxn>
              <a:cxn ang="0">
                <a:pos x="6" y="50"/>
              </a:cxn>
              <a:cxn ang="0">
                <a:pos x="5" y="51"/>
              </a:cxn>
              <a:cxn ang="0">
                <a:pos x="5" y="52"/>
              </a:cxn>
              <a:cxn ang="0">
                <a:pos x="10" y="55"/>
              </a:cxn>
              <a:cxn ang="0">
                <a:pos x="45" y="55"/>
              </a:cxn>
              <a:cxn ang="0">
                <a:pos x="49" y="53"/>
              </a:cxn>
              <a:cxn ang="0">
                <a:pos x="60" y="15"/>
              </a:cxn>
              <a:cxn ang="0">
                <a:pos x="60" y="13"/>
              </a:cxn>
              <a:cxn ang="0">
                <a:pos x="63" y="15"/>
              </a:cxn>
              <a:cxn ang="0">
                <a:pos x="63" y="20"/>
              </a:cxn>
              <a:cxn ang="0">
                <a:pos x="20" y="26"/>
              </a:cxn>
              <a:cxn ang="0">
                <a:pos x="43" y="26"/>
              </a:cxn>
              <a:cxn ang="0">
                <a:pos x="45" y="25"/>
              </a:cxn>
              <a:cxn ang="0">
                <a:pos x="45" y="22"/>
              </a:cxn>
              <a:cxn ang="0">
                <a:pos x="45" y="21"/>
              </a:cxn>
              <a:cxn ang="0">
                <a:pos x="22" y="21"/>
              </a:cxn>
              <a:cxn ang="0">
                <a:pos x="20" y="22"/>
              </a:cxn>
              <a:cxn ang="0">
                <a:pos x="19" y="25"/>
              </a:cxn>
              <a:cxn ang="0">
                <a:pos x="20" y="26"/>
              </a:cxn>
              <a:cxn ang="0">
                <a:pos x="23" y="16"/>
              </a:cxn>
              <a:cxn ang="0">
                <a:pos x="46" y="16"/>
              </a:cxn>
              <a:cxn ang="0">
                <a:pos x="48" y="15"/>
              </a:cxn>
              <a:cxn ang="0">
                <a:pos x="49" y="12"/>
              </a:cxn>
              <a:cxn ang="0">
                <a:pos x="48" y="11"/>
              </a:cxn>
              <a:cxn ang="0">
                <a:pos x="25" y="11"/>
              </a:cxn>
              <a:cxn ang="0">
                <a:pos x="23" y="12"/>
              </a:cxn>
              <a:cxn ang="0">
                <a:pos x="22" y="15"/>
              </a:cxn>
              <a:cxn ang="0">
                <a:pos x="23" y="16"/>
              </a:cxn>
            </a:cxnLst>
            <a:rect l="0" t="0" r="r" b="b"/>
            <a:pathLst>
              <a:path w="64" h="60">
                <a:moveTo>
                  <a:pt x="63" y="20"/>
                </a:moveTo>
                <a:cubicBezTo>
                  <a:pt x="53" y="54"/>
                  <a:pt x="53" y="54"/>
                  <a:pt x="53" y="54"/>
                </a:cubicBezTo>
                <a:cubicBezTo>
                  <a:pt x="52" y="57"/>
                  <a:pt x="49" y="60"/>
                  <a:pt x="45" y="60"/>
                </a:cubicBezTo>
                <a:cubicBezTo>
                  <a:pt x="10" y="60"/>
                  <a:pt x="10" y="60"/>
                  <a:pt x="10" y="60"/>
                </a:cubicBezTo>
                <a:cubicBezTo>
                  <a:pt x="6" y="60"/>
                  <a:pt x="2" y="57"/>
                  <a:pt x="1" y="53"/>
                </a:cubicBezTo>
                <a:cubicBezTo>
                  <a:pt x="0" y="51"/>
                  <a:pt x="0" y="49"/>
                  <a:pt x="1" y="48"/>
                </a:cubicBezTo>
                <a:cubicBezTo>
                  <a:pt x="1" y="47"/>
                  <a:pt x="1" y="46"/>
                  <a:pt x="1" y="46"/>
                </a:cubicBezTo>
                <a:cubicBezTo>
                  <a:pt x="1" y="45"/>
                  <a:pt x="1" y="44"/>
                  <a:pt x="1" y="44"/>
                </a:cubicBezTo>
                <a:cubicBezTo>
                  <a:pt x="1" y="43"/>
                  <a:pt x="2" y="42"/>
                  <a:pt x="2" y="41"/>
                </a:cubicBezTo>
                <a:cubicBezTo>
                  <a:pt x="4" y="40"/>
                  <a:pt x="5" y="36"/>
                  <a:pt x="5" y="34"/>
                </a:cubicBezTo>
                <a:cubicBezTo>
                  <a:pt x="5" y="34"/>
                  <a:pt x="5" y="33"/>
                  <a:pt x="5" y="32"/>
                </a:cubicBezTo>
                <a:cubicBezTo>
                  <a:pt x="5" y="32"/>
                  <a:pt x="6" y="31"/>
                  <a:pt x="7" y="30"/>
                </a:cubicBezTo>
                <a:cubicBezTo>
                  <a:pt x="8" y="29"/>
                  <a:pt x="9" y="25"/>
                  <a:pt x="9" y="23"/>
                </a:cubicBezTo>
                <a:cubicBezTo>
                  <a:pt x="9" y="23"/>
                  <a:pt x="9" y="22"/>
                  <a:pt x="9" y="21"/>
                </a:cubicBezTo>
                <a:cubicBezTo>
                  <a:pt x="9" y="20"/>
                  <a:pt x="10" y="20"/>
                  <a:pt x="11" y="19"/>
                </a:cubicBezTo>
                <a:cubicBezTo>
                  <a:pt x="12" y="18"/>
                  <a:pt x="13" y="14"/>
                  <a:pt x="13" y="12"/>
                </a:cubicBezTo>
                <a:cubicBezTo>
                  <a:pt x="13" y="12"/>
                  <a:pt x="13" y="11"/>
                  <a:pt x="13" y="10"/>
                </a:cubicBezTo>
                <a:cubicBezTo>
                  <a:pt x="13" y="10"/>
                  <a:pt x="14" y="9"/>
                  <a:pt x="15" y="8"/>
                </a:cubicBezTo>
                <a:cubicBezTo>
                  <a:pt x="16" y="6"/>
                  <a:pt x="17" y="0"/>
                  <a:pt x="22" y="2"/>
                </a:cubicBezTo>
                <a:cubicBezTo>
                  <a:pt x="22" y="2"/>
                  <a:pt x="22" y="2"/>
                  <a:pt x="22" y="2"/>
                </a:cubicBezTo>
                <a:cubicBezTo>
                  <a:pt x="22" y="2"/>
                  <a:pt x="23" y="2"/>
                  <a:pt x="23" y="2"/>
                </a:cubicBezTo>
                <a:cubicBezTo>
                  <a:pt x="52" y="2"/>
                  <a:pt x="52" y="2"/>
                  <a:pt x="52" y="2"/>
                </a:cubicBezTo>
                <a:cubicBezTo>
                  <a:pt x="54" y="2"/>
                  <a:pt x="56" y="2"/>
                  <a:pt x="57" y="4"/>
                </a:cubicBezTo>
                <a:cubicBezTo>
                  <a:pt x="58" y="5"/>
                  <a:pt x="58" y="7"/>
                  <a:pt x="57" y="9"/>
                </a:cubicBezTo>
                <a:cubicBezTo>
                  <a:pt x="47" y="43"/>
                  <a:pt x="47" y="43"/>
                  <a:pt x="47" y="43"/>
                </a:cubicBezTo>
                <a:cubicBezTo>
                  <a:pt x="45" y="49"/>
                  <a:pt x="44" y="50"/>
                  <a:pt x="39" y="50"/>
                </a:cubicBezTo>
                <a:cubicBezTo>
                  <a:pt x="6" y="50"/>
                  <a:pt x="6" y="50"/>
                  <a:pt x="6" y="50"/>
                </a:cubicBezTo>
                <a:cubicBezTo>
                  <a:pt x="6" y="50"/>
                  <a:pt x="5" y="50"/>
                  <a:pt x="5" y="51"/>
                </a:cubicBezTo>
                <a:cubicBezTo>
                  <a:pt x="5" y="51"/>
                  <a:pt x="5" y="52"/>
                  <a:pt x="5" y="52"/>
                </a:cubicBezTo>
                <a:cubicBezTo>
                  <a:pt x="6" y="55"/>
                  <a:pt x="8" y="55"/>
                  <a:pt x="10" y="55"/>
                </a:cubicBezTo>
                <a:cubicBezTo>
                  <a:pt x="45" y="55"/>
                  <a:pt x="45" y="55"/>
                  <a:pt x="45" y="55"/>
                </a:cubicBezTo>
                <a:cubicBezTo>
                  <a:pt x="47" y="55"/>
                  <a:pt x="48" y="54"/>
                  <a:pt x="49" y="53"/>
                </a:cubicBezTo>
                <a:cubicBezTo>
                  <a:pt x="60" y="15"/>
                  <a:pt x="60" y="15"/>
                  <a:pt x="60" y="15"/>
                </a:cubicBezTo>
                <a:cubicBezTo>
                  <a:pt x="60" y="15"/>
                  <a:pt x="60" y="14"/>
                  <a:pt x="60" y="13"/>
                </a:cubicBezTo>
                <a:cubicBezTo>
                  <a:pt x="61" y="14"/>
                  <a:pt x="62" y="14"/>
                  <a:pt x="63" y="15"/>
                </a:cubicBezTo>
                <a:cubicBezTo>
                  <a:pt x="64" y="16"/>
                  <a:pt x="64" y="18"/>
                  <a:pt x="63" y="20"/>
                </a:cubicBezTo>
                <a:close/>
                <a:moveTo>
                  <a:pt x="20" y="26"/>
                </a:moveTo>
                <a:cubicBezTo>
                  <a:pt x="43" y="26"/>
                  <a:pt x="43" y="26"/>
                  <a:pt x="43" y="26"/>
                </a:cubicBezTo>
                <a:cubicBezTo>
                  <a:pt x="44" y="26"/>
                  <a:pt x="44" y="25"/>
                  <a:pt x="45" y="25"/>
                </a:cubicBezTo>
                <a:cubicBezTo>
                  <a:pt x="45" y="22"/>
                  <a:pt x="45" y="22"/>
                  <a:pt x="45" y="22"/>
                </a:cubicBezTo>
                <a:cubicBezTo>
                  <a:pt x="46" y="22"/>
                  <a:pt x="45" y="21"/>
                  <a:pt x="45" y="21"/>
                </a:cubicBezTo>
                <a:cubicBezTo>
                  <a:pt x="22" y="21"/>
                  <a:pt x="22" y="21"/>
                  <a:pt x="22" y="21"/>
                </a:cubicBezTo>
                <a:cubicBezTo>
                  <a:pt x="21" y="21"/>
                  <a:pt x="20" y="22"/>
                  <a:pt x="20" y="22"/>
                </a:cubicBezTo>
                <a:cubicBezTo>
                  <a:pt x="19" y="25"/>
                  <a:pt x="19" y="25"/>
                  <a:pt x="19" y="25"/>
                </a:cubicBezTo>
                <a:cubicBezTo>
                  <a:pt x="19" y="25"/>
                  <a:pt x="19" y="26"/>
                  <a:pt x="20" y="26"/>
                </a:cubicBezTo>
                <a:close/>
                <a:moveTo>
                  <a:pt x="23" y="16"/>
                </a:moveTo>
                <a:cubicBezTo>
                  <a:pt x="46" y="16"/>
                  <a:pt x="46" y="16"/>
                  <a:pt x="46" y="16"/>
                </a:cubicBezTo>
                <a:cubicBezTo>
                  <a:pt x="47" y="16"/>
                  <a:pt x="48" y="16"/>
                  <a:pt x="48" y="15"/>
                </a:cubicBezTo>
                <a:cubicBezTo>
                  <a:pt x="49" y="12"/>
                  <a:pt x="49" y="12"/>
                  <a:pt x="49" y="12"/>
                </a:cubicBezTo>
                <a:cubicBezTo>
                  <a:pt x="49" y="12"/>
                  <a:pt x="48" y="11"/>
                  <a:pt x="48" y="11"/>
                </a:cubicBezTo>
                <a:cubicBezTo>
                  <a:pt x="25" y="11"/>
                  <a:pt x="25" y="11"/>
                  <a:pt x="25" y="11"/>
                </a:cubicBezTo>
                <a:cubicBezTo>
                  <a:pt x="24" y="11"/>
                  <a:pt x="23" y="12"/>
                  <a:pt x="23" y="12"/>
                </a:cubicBezTo>
                <a:cubicBezTo>
                  <a:pt x="22" y="15"/>
                  <a:pt x="22" y="15"/>
                  <a:pt x="22" y="15"/>
                </a:cubicBezTo>
                <a:cubicBezTo>
                  <a:pt x="22" y="16"/>
                  <a:pt x="22" y="16"/>
                  <a:pt x="23" y="1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41"/>
          <p:cNvSpPr>
            <a:spLocks noEditPoints="1"/>
          </p:cNvSpPr>
          <p:nvPr/>
        </p:nvSpPr>
        <p:spPr bwMode="auto">
          <a:xfrm>
            <a:off x="5453595" y="2638708"/>
            <a:ext cx="352226" cy="280342"/>
          </a:xfrm>
          <a:custGeom>
            <a:avLst/>
            <a:gdLst/>
            <a:ahLst/>
            <a:cxnLst>
              <a:cxn ang="0">
                <a:pos x="63" y="53"/>
              </a:cxn>
              <a:cxn ang="0">
                <a:pos x="61" y="54"/>
              </a:cxn>
              <a:cxn ang="0">
                <a:pos x="8" y="54"/>
              </a:cxn>
              <a:cxn ang="0">
                <a:pos x="6" y="53"/>
              </a:cxn>
              <a:cxn ang="0">
                <a:pos x="0" y="34"/>
              </a:cxn>
              <a:cxn ang="0">
                <a:pos x="34" y="0"/>
              </a:cxn>
              <a:cxn ang="0">
                <a:pos x="68" y="34"/>
              </a:cxn>
              <a:cxn ang="0">
                <a:pos x="63" y="53"/>
              </a:cxn>
              <a:cxn ang="0">
                <a:pos x="10" y="30"/>
              </a:cxn>
              <a:cxn ang="0">
                <a:pos x="5" y="34"/>
              </a:cxn>
              <a:cxn ang="0">
                <a:pos x="10" y="39"/>
              </a:cxn>
              <a:cxn ang="0">
                <a:pos x="15" y="34"/>
              </a:cxn>
              <a:cxn ang="0">
                <a:pos x="10" y="30"/>
              </a:cxn>
              <a:cxn ang="0">
                <a:pos x="17" y="13"/>
              </a:cxn>
              <a:cxn ang="0">
                <a:pos x="13" y="17"/>
              </a:cxn>
              <a:cxn ang="0">
                <a:pos x="17" y="22"/>
              </a:cxn>
              <a:cxn ang="0">
                <a:pos x="22" y="17"/>
              </a:cxn>
              <a:cxn ang="0">
                <a:pos x="17" y="13"/>
              </a:cxn>
              <a:cxn ang="0">
                <a:pos x="42" y="21"/>
              </a:cxn>
              <a:cxn ang="0">
                <a:pos x="41" y="18"/>
              </a:cxn>
              <a:cxn ang="0">
                <a:pos x="38" y="20"/>
              </a:cxn>
              <a:cxn ang="0">
                <a:pos x="34" y="34"/>
              </a:cxn>
              <a:cxn ang="0">
                <a:pos x="27" y="40"/>
              </a:cxn>
              <a:cxn ang="0">
                <a:pos x="33" y="49"/>
              </a:cxn>
              <a:cxn ang="0">
                <a:pos x="42" y="44"/>
              </a:cxn>
              <a:cxn ang="0">
                <a:pos x="39" y="36"/>
              </a:cxn>
              <a:cxn ang="0">
                <a:pos x="42" y="21"/>
              </a:cxn>
              <a:cxn ang="0">
                <a:pos x="34" y="5"/>
              </a:cxn>
              <a:cxn ang="0">
                <a:pos x="30" y="10"/>
              </a:cxn>
              <a:cxn ang="0">
                <a:pos x="34" y="15"/>
              </a:cxn>
              <a:cxn ang="0">
                <a:pos x="39" y="10"/>
              </a:cxn>
              <a:cxn ang="0">
                <a:pos x="34" y="5"/>
              </a:cxn>
              <a:cxn ang="0">
                <a:pos x="51" y="13"/>
              </a:cxn>
              <a:cxn ang="0">
                <a:pos x="47" y="17"/>
              </a:cxn>
              <a:cxn ang="0">
                <a:pos x="51" y="22"/>
              </a:cxn>
              <a:cxn ang="0">
                <a:pos x="56" y="17"/>
              </a:cxn>
              <a:cxn ang="0">
                <a:pos x="51" y="13"/>
              </a:cxn>
              <a:cxn ang="0">
                <a:pos x="59" y="30"/>
              </a:cxn>
              <a:cxn ang="0">
                <a:pos x="54" y="34"/>
              </a:cxn>
              <a:cxn ang="0">
                <a:pos x="59" y="39"/>
              </a:cxn>
              <a:cxn ang="0">
                <a:pos x="64" y="34"/>
              </a:cxn>
              <a:cxn ang="0">
                <a:pos x="59" y="30"/>
              </a:cxn>
            </a:cxnLst>
            <a:rect l="0" t="0" r="r" b="b"/>
            <a:pathLst>
              <a:path w="68" h="54">
                <a:moveTo>
                  <a:pt x="63" y="53"/>
                </a:moveTo>
                <a:cubicBezTo>
                  <a:pt x="63" y="53"/>
                  <a:pt x="62" y="54"/>
                  <a:pt x="61" y="54"/>
                </a:cubicBezTo>
                <a:cubicBezTo>
                  <a:pt x="8" y="54"/>
                  <a:pt x="8" y="54"/>
                  <a:pt x="8" y="54"/>
                </a:cubicBezTo>
                <a:cubicBezTo>
                  <a:pt x="7" y="54"/>
                  <a:pt x="6" y="53"/>
                  <a:pt x="6" y="53"/>
                </a:cubicBezTo>
                <a:cubicBezTo>
                  <a:pt x="2" y="47"/>
                  <a:pt x="0" y="41"/>
                  <a:pt x="0" y="34"/>
                </a:cubicBezTo>
                <a:cubicBezTo>
                  <a:pt x="0" y="16"/>
                  <a:pt x="16" y="0"/>
                  <a:pt x="34" y="0"/>
                </a:cubicBezTo>
                <a:cubicBezTo>
                  <a:pt x="53" y="0"/>
                  <a:pt x="68" y="16"/>
                  <a:pt x="68" y="34"/>
                </a:cubicBezTo>
                <a:cubicBezTo>
                  <a:pt x="68" y="41"/>
                  <a:pt x="67" y="47"/>
                  <a:pt x="63" y="53"/>
                </a:cubicBezTo>
                <a:close/>
                <a:moveTo>
                  <a:pt x="10" y="30"/>
                </a:moveTo>
                <a:cubicBezTo>
                  <a:pt x="7" y="30"/>
                  <a:pt x="5" y="32"/>
                  <a:pt x="5" y="34"/>
                </a:cubicBezTo>
                <a:cubicBezTo>
                  <a:pt x="5" y="37"/>
                  <a:pt x="7" y="39"/>
                  <a:pt x="10" y="39"/>
                </a:cubicBezTo>
                <a:cubicBezTo>
                  <a:pt x="13" y="39"/>
                  <a:pt x="15" y="37"/>
                  <a:pt x="15" y="34"/>
                </a:cubicBezTo>
                <a:cubicBezTo>
                  <a:pt x="15" y="32"/>
                  <a:pt x="13" y="30"/>
                  <a:pt x="10" y="30"/>
                </a:cubicBezTo>
                <a:close/>
                <a:moveTo>
                  <a:pt x="17" y="13"/>
                </a:moveTo>
                <a:cubicBezTo>
                  <a:pt x="15" y="13"/>
                  <a:pt x="13" y="15"/>
                  <a:pt x="13" y="17"/>
                </a:cubicBezTo>
                <a:cubicBezTo>
                  <a:pt x="13" y="20"/>
                  <a:pt x="15" y="22"/>
                  <a:pt x="17" y="22"/>
                </a:cubicBezTo>
                <a:cubicBezTo>
                  <a:pt x="20" y="22"/>
                  <a:pt x="22" y="20"/>
                  <a:pt x="22" y="17"/>
                </a:cubicBezTo>
                <a:cubicBezTo>
                  <a:pt x="22" y="15"/>
                  <a:pt x="20" y="13"/>
                  <a:pt x="17" y="13"/>
                </a:cubicBezTo>
                <a:close/>
                <a:moveTo>
                  <a:pt x="42" y="21"/>
                </a:moveTo>
                <a:cubicBezTo>
                  <a:pt x="43" y="20"/>
                  <a:pt x="42" y="19"/>
                  <a:pt x="41" y="18"/>
                </a:cubicBezTo>
                <a:cubicBezTo>
                  <a:pt x="39" y="18"/>
                  <a:pt x="38" y="19"/>
                  <a:pt x="38" y="20"/>
                </a:cubicBezTo>
                <a:cubicBezTo>
                  <a:pt x="34" y="34"/>
                  <a:pt x="34" y="34"/>
                  <a:pt x="34" y="34"/>
                </a:cubicBezTo>
                <a:cubicBezTo>
                  <a:pt x="31" y="35"/>
                  <a:pt x="28" y="37"/>
                  <a:pt x="27" y="40"/>
                </a:cubicBezTo>
                <a:cubicBezTo>
                  <a:pt x="26" y="44"/>
                  <a:pt x="29" y="48"/>
                  <a:pt x="33" y="49"/>
                </a:cubicBezTo>
                <a:cubicBezTo>
                  <a:pt x="37" y="50"/>
                  <a:pt x="40" y="47"/>
                  <a:pt x="42" y="44"/>
                </a:cubicBezTo>
                <a:cubicBezTo>
                  <a:pt x="42" y="40"/>
                  <a:pt x="41" y="37"/>
                  <a:pt x="39" y="36"/>
                </a:cubicBezTo>
                <a:lnTo>
                  <a:pt x="42" y="21"/>
                </a:lnTo>
                <a:close/>
                <a:moveTo>
                  <a:pt x="34" y="5"/>
                </a:moveTo>
                <a:cubicBezTo>
                  <a:pt x="32" y="5"/>
                  <a:pt x="30" y="7"/>
                  <a:pt x="30" y="10"/>
                </a:cubicBezTo>
                <a:cubicBezTo>
                  <a:pt x="30" y="13"/>
                  <a:pt x="32" y="15"/>
                  <a:pt x="34" y="15"/>
                </a:cubicBezTo>
                <a:cubicBezTo>
                  <a:pt x="37" y="15"/>
                  <a:pt x="39" y="13"/>
                  <a:pt x="39" y="10"/>
                </a:cubicBezTo>
                <a:cubicBezTo>
                  <a:pt x="39" y="7"/>
                  <a:pt x="37" y="5"/>
                  <a:pt x="34" y="5"/>
                </a:cubicBezTo>
                <a:close/>
                <a:moveTo>
                  <a:pt x="51" y="13"/>
                </a:moveTo>
                <a:cubicBezTo>
                  <a:pt x="49" y="13"/>
                  <a:pt x="47" y="15"/>
                  <a:pt x="47" y="17"/>
                </a:cubicBezTo>
                <a:cubicBezTo>
                  <a:pt x="47" y="20"/>
                  <a:pt x="49" y="22"/>
                  <a:pt x="51" y="22"/>
                </a:cubicBezTo>
                <a:cubicBezTo>
                  <a:pt x="54" y="22"/>
                  <a:pt x="56" y="20"/>
                  <a:pt x="56" y="17"/>
                </a:cubicBezTo>
                <a:cubicBezTo>
                  <a:pt x="56" y="15"/>
                  <a:pt x="54" y="13"/>
                  <a:pt x="51" y="13"/>
                </a:cubicBezTo>
                <a:close/>
                <a:moveTo>
                  <a:pt x="59" y="30"/>
                </a:moveTo>
                <a:cubicBezTo>
                  <a:pt x="56" y="30"/>
                  <a:pt x="54" y="32"/>
                  <a:pt x="54" y="34"/>
                </a:cubicBezTo>
                <a:cubicBezTo>
                  <a:pt x="54" y="37"/>
                  <a:pt x="56" y="39"/>
                  <a:pt x="59" y="39"/>
                </a:cubicBezTo>
                <a:cubicBezTo>
                  <a:pt x="61" y="39"/>
                  <a:pt x="64" y="37"/>
                  <a:pt x="64" y="34"/>
                </a:cubicBezTo>
                <a:cubicBezTo>
                  <a:pt x="64" y="32"/>
                  <a:pt x="61" y="30"/>
                  <a:pt x="59" y="3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80"/>
          <p:cNvSpPr>
            <a:spLocks/>
          </p:cNvSpPr>
          <p:nvPr/>
        </p:nvSpPr>
        <p:spPr bwMode="auto">
          <a:xfrm>
            <a:off x="7620987" y="2638708"/>
            <a:ext cx="275552" cy="280342"/>
          </a:xfrm>
          <a:custGeom>
            <a:avLst/>
            <a:gdLst/>
            <a:ahLst/>
            <a:cxnLst>
              <a:cxn ang="0">
                <a:pos x="29" y="53"/>
              </a:cxn>
              <a:cxn ang="0">
                <a:pos x="26" y="54"/>
              </a:cxn>
              <a:cxn ang="0">
                <a:pos x="26" y="54"/>
              </a:cxn>
              <a:cxn ang="0">
                <a:pos x="24" y="51"/>
              </a:cxn>
              <a:cxn ang="0">
                <a:pos x="24" y="30"/>
              </a:cxn>
              <a:cxn ang="0">
                <a:pos x="2" y="30"/>
              </a:cxn>
              <a:cxn ang="0">
                <a:pos x="0" y="28"/>
              </a:cxn>
              <a:cxn ang="0">
                <a:pos x="1" y="25"/>
              </a:cxn>
              <a:cxn ang="0">
                <a:pos x="50" y="1"/>
              </a:cxn>
              <a:cxn ang="0">
                <a:pos x="51" y="0"/>
              </a:cxn>
              <a:cxn ang="0">
                <a:pos x="52" y="1"/>
              </a:cxn>
              <a:cxn ang="0">
                <a:pos x="53" y="4"/>
              </a:cxn>
              <a:cxn ang="0">
                <a:pos x="29" y="53"/>
              </a:cxn>
            </a:cxnLst>
            <a:rect l="0" t="0" r="r" b="b"/>
            <a:pathLst>
              <a:path w="53" h="54">
                <a:moveTo>
                  <a:pt x="29" y="53"/>
                </a:moveTo>
                <a:cubicBezTo>
                  <a:pt x="28" y="53"/>
                  <a:pt x="27" y="54"/>
                  <a:pt x="26" y="54"/>
                </a:cubicBezTo>
                <a:cubicBezTo>
                  <a:pt x="26" y="54"/>
                  <a:pt x="26" y="54"/>
                  <a:pt x="26" y="54"/>
                </a:cubicBezTo>
                <a:cubicBezTo>
                  <a:pt x="25" y="54"/>
                  <a:pt x="24" y="53"/>
                  <a:pt x="24" y="51"/>
                </a:cubicBezTo>
                <a:cubicBezTo>
                  <a:pt x="24" y="30"/>
                  <a:pt x="24" y="30"/>
                  <a:pt x="24" y="30"/>
                </a:cubicBezTo>
                <a:cubicBezTo>
                  <a:pt x="2" y="30"/>
                  <a:pt x="2" y="30"/>
                  <a:pt x="2" y="30"/>
                </a:cubicBezTo>
                <a:cubicBezTo>
                  <a:pt x="1" y="30"/>
                  <a:pt x="0" y="29"/>
                  <a:pt x="0" y="28"/>
                </a:cubicBezTo>
                <a:cubicBezTo>
                  <a:pt x="0" y="27"/>
                  <a:pt x="0" y="25"/>
                  <a:pt x="1" y="25"/>
                </a:cubicBezTo>
                <a:cubicBezTo>
                  <a:pt x="50" y="1"/>
                  <a:pt x="50" y="1"/>
                  <a:pt x="50" y="1"/>
                </a:cubicBezTo>
                <a:cubicBezTo>
                  <a:pt x="50" y="0"/>
                  <a:pt x="50" y="0"/>
                  <a:pt x="51" y="0"/>
                </a:cubicBezTo>
                <a:cubicBezTo>
                  <a:pt x="51" y="0"/>
                  <a:pt x="52" y="1"/>
                  <a:pt x="52" y="1"/>
                </a:cubicBezTo>
                <a:cubicBezTo>
                  <a:pt x="53" y="2"/>
                  <a:pt x="53" y="3"/>
                  <a:pt x="53" y="4"/>
                </a:cubicBezTo>
                <a:lnTo>
                  <a:pt x="29" y="53"/>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7"/>
          <p:cNvSpPr>
            <a:spLocks noEditPoints="1"/>
          </p:cNvSpPr>
          <p:nvPr/>
        </p:nvSpPr>
        <p:spPr bwMode="auto">
          <a:xfrm>
            <a:off x="3337720" y="3711218"/>
            <a:ext cx="325868" cy="352224"/>
          </a:xfrm>
          <a:custGeom>
            <a:avLst/>
            <a:gdLst/>
            <a:ahLst/>
            <a:cxnLst>
              <a:cxn ang="0">
                <a:pos x="58" y="58"/>
              </a:cxn>
              <a:cxn ang="0">
                <a:pos x="41" y="58"/>
              </a:cxn>
              <a:cxn ang="0">
                <a:pos x="31" y="68"/>
              </a:cxn>
              <a:cxn ang="0">
                <a:pos x="22" y="58"/>
              </a:cxn>
              <a:cxn ang="0">
                <a:pos x="5" y="58"/>
              </a:cxn>
              <a:cxn ang="0">
                <a:pos x="0" y="53"/>
              </a:cxn>
              <a:cxn ang="0">
                <a:pos x="12" y="22"/>
              </a:cxn>
              <a:cxn ang="0">
                <a:pos x="28" y="5"/>
              </a:cxn>
              <a:cxn ang="0">
                <a:pos x="28" y="3"/>
              </a:cxn>
              <a:cxn ang="0">
                <a:pos x="31" y="0"/>
              </a:cxn>
              <a:cxn ang="0">
                <a:pos x="35" y="3"/>
              </a:cxn>
              <a:cxn ang="0">
                <a:pos x="35" y="5"/>
              </a:cxn>
              <a:cxn ang="0">
                <a:pos x="51" y="22"/>
              </a:cxn>
              <a:cxn ang="0">
                <a:pos x="63" y="53"/>
              </a:cxn>
              <a:cxn ang="0">
                <a:pos x="58" y="58"/>
              </a:cxn>
              <a:cxn ang="0">
                <a:pos x="56" y="53"/>
              </a:cxn>
              <a:cxn ang="0">
                <a:pos x="46" y="22"/>
              </a:cxn>
              <a:cxn ang="0">
                <a:pos x="31" y="9"/>
              </a:cxn>
              <a:cxn ang="0">
                <a:pos x="17" y="22"/>
              </a:cxn>
              <a:cxn ang="0">
                <a:pos x="7" y="53"/>
              </a:cxn>
              <a:cxn ang="0">
                <a:pos x="56" y="53"/>
              </a:cxn>
              <a:cxn ang="0">
                <a:pos x="31" y="63"/>
              </a:cxn>
              <a:cxn ang="0">
                <a:pos x="26" y="58"/>
              </a:cxn>
              <a:cxn ang="0">
                <a:pos x="25" y="57"/>
              </a:cxn>
              <a:cxn ang="0">
                <a:pos x="25" y="58"/>
              </a:cxn>
              <a:cxn ang="0">
                <a:pos x="31" y="65"/>
              </a:cxn>
              <a:cxn ang="0">
                <a:pos x="32" y="64"/>
              </a:cxn>
              <a:cxn ang="0">
                <a:pos x="31" y="63"/>
              </a:cxn>
            </a:cxnLst>
            <a:rect l="0" t="0" r="r" b="b"/>
            <a:pathLst>
              <a:path w="63" h="68">
                <a:moveTo>
                  <a:pt x="58" y="58"/>
                </a:moveTo>
                <a:cubicBezTo>
                  <a:pt x="41" y="58"/>
                  <a:pt x="41" y="58"/>
                  <a:pt x="41" y="58"/>
                </a:cubicBezTo>
                <a:cubicBezTo>
                  <a:pt x="41" y="63"/>
                  <a:pt x="37" y="68"/>
                  <a:pt x="31" y="68"/>
                </a:cubicBezTo>
                <a:cubicBezTo>
                  <a:pt x="26" y="68"/>
                  <a:pt x="22" y="63"/>
                  <a:pt x="22" y="58"/>
                </a:cubicBezTo>
                <a:cubicBezTo>
                  <a:pt x="5" y="58"/>
                  <a:pt x="5" y="58"/>
                  <a:pt x="5" y="58"/>
                </a:cubicBezTo>
                <a:cubicBezTo>
                  <a:pt x="2" y="58"/>
                  <a:pt x="0" y="56"/>
                  <a:pt x="0" y="53"/>
                </a:cubicBezTo>
                <a:cubicBezTo>
                  <a:pt x="5" y="48"/>
                  <a:pt x="12" y="40"/>
                  <a:pt x="12" y="22"/>
                </a:cubicBezTo>
                <a:cubicBezTo>
                  <a:pt x="12" y="14"/>
                  <a:pt x="18" y="6"/>
                  <a:pt x="28" y="5"/>
                </a:cubicBezTo>
                <a:cubicBezTo>
                  <a:pt x="28" y="4"/>
                  <a:pt x="28" y="4"/>
                  <a:pt x="28" y="3"/>
                </a:cubicBezTo>
                <a:cubicBezTo>
                  <a:pt x="28" y="1"/>
                  <a:pt x="29" y="0"/>
                  <a:pt x="31" y="0"/>
                </a:cubicBezTo>
                <a:cubicBezTo>
                  <a:pt x="33" y="0"/>
                  <a:pt x="35" y="1"/>
                  <a:pt x="35" y="3"/>
                </a:cubicBezTo>
                <a:cubicBezTo>
                  <a:pt x="35" y="4"/>
                  <a:pt x="35" y="4"/>
                  <a:pt x="35" y="5"/>
                </a:cubicBezTo>
                <a:cubicBezTo>
                  <a:pt x="45" y="6"/>
                  <a:pt x="51" y="14"/>
                  <a:pt x="51" y="22"/>
                </a:cubicBezTo>
                <a:cubicBezTo>
                  <a:pt x="51" y="40"/>
                  <a:pt x="57" y="48"/>
                  <a:pt x="63" y="53"/>
                </a:cubicBezTo>
                <a:cubicBezTo>
                  <a:pt x="63" y="56"/>
                  <a:pt x="61" y="58"/>
                  <a:pt x="58" y="58"/>
                </a:cubicBezTo>
                <a:close/>
                <a:moveTo>
                  <a:pt x="56" y="53"/>
                </a:moveTo>
                <a:cubicBezTo>
                  <a:pt x="49" y="45"/>
                  <a:pt x="46" y="35"/>
                  <a:pt x="46" y="22"/>
                </a:cubicBezTo>
                <a:cubicBezTo>
                  <a:pt x="46" y="17"/>
                  <a:pt x="41" y="9"/>
                  <a:pt x="31" y="9"/>
                </a:cubicBezTo>
                <a:cubicBezTo>
                  <a:pt x="22" y="9"/>
                  <a:pt x="17" y="17"/>
                  <a:pt x="17" y="22"/>
                </a:cubicBezTo>
                <a:cubicBezTo>
                  <a:pt x="17" y="35"/>
                  <a:pt x="14" y="45"/>
                  <a:pt x="7" y="53"/>
                </a:cubicBezTo>
                <a:lnTo>
                  <a:pt x="56" y="53"/>
                </a:lnTo>
                <a:close/>
                <a:moveTo>
                  <a:pt x="31" y="63"/>
                </a:moveTo>
                <a:cubicBezTo>
                  <a:pt x="28" y="63"/>
                  <a:pt x="26" y="61"/>
                  <a:pt x="26" y="58"/>
                </a:cubicBezTo>
                <a:cubicBezTo>
                  <a:pt x="26" y="58"/>
                  <a:pt x="26" y="57"/>
                  <a:pt x="25" y="57"/>
                </a:cubicBezTo>
                <a:cubicBezTo>
                  <a:pt x="25" y="57"/>
                  <a:pt x="25" y="58"/>
                  <a:pt x="25" y="58"/>
                </a:cubicBezTo>
                <a:cubicBezTo>
                  <a:pt x="25" y="62"/>
                  <a:pt x="28" y="65"/>
                  <a:pt x="31" y="65"/>
                </a:cubicBezTo>
                <a:cubicBezTo>
                  <a:pt x="32" y="65"/>
                  <a:pt x="32" y="64"/>
                  <a:pt x="32" y="64"/>
                </a:cubicBezTo>
                <a:cubicBezTo>
                  <a:pt x="32" y="64"/>
                  <a:pt x="32" y="63"/>
                  <a:pt x="31" y="63"/>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noEditPoints="1"/>
          </p:cNvSpPr>
          <p:nvPr/>
        </p:nvSpPr>
        <p:spPr bwMode="auto">
          <a:xfrm>
            <a:off x="5453595" y="3733981"/>
            <a:ext cx="352226" cy="306698"/>
          </a:xfrm>
          <a:custGeom>
            <a:avLst/>
            <a:gdLst/>
            <a:ahLst/>
            <a:cxnLst>
              <a:cxn ang="0">
                <a:pos x="68" y="24"/>
              </a:cxn>
              <a:cxn ang="0">
                <a:pos x="64" y="29"/>
              </a:cxn>
              <a:cxn ang="0">
                <a:pos x="64" y="43"/>
              </a:cxn>
              <a:cxn ang="0">
                <a:pos x="59" y="48"/>
              </a:cxn>
              <a:cxn ang="0">
                <a:pos x="28" y="34"/>
              </a:cxn>
              <a:cxn ang="0">
                <a:pos x="25" y="44"/>
              </a:cxn>
              <a:cxn ang="0">
                <a:pos x="30" y="54"/>
              </a:cxn>
              <a:cxn ang="0">
                <a:pos x="14" y="56"/>
              </a:cxn>
              <a:cxn ang="0">
                <a:pos x="11" y="34"/>
              </a:cxn>
              <a:cxn ang="0">
                <a:pos x="7" y="34"/>
              </a:cxn>
              <a:cxn ang="0">
                <a:pos x="0" y="27"/>
              </a:cxn>
              <a:cxn ang="0">
                <a:pos x="0" y="20"/>
              </a:cxn>
              <a:cxn ang="0">
                <a:pos x="7" y="14"/>
              </a:cxn>
              <a:cxn ang="0">
                <a:pos x="25" y="14"/>
              </a:cxn>
              <a:cxn ang="0">
                <a:pos x="59" y="0"/>
              </a:cxn>
              <a:cxn ang="0">
                <a:pos x="64" y="4"/>
              </a:cxn>
              <a:cxn ang="0">
                <a:pos x="64" y="19"/>
              </a:cxn>
              <a:cxn ang="0">
                <a:pos x="68" y="24"/>
              </a:cxn>
              <a:cxn ang="0">
                <a:pos x="59" y="6"/>
              </a:cxn>
              <a:cxn ang="0">
                <a:pos x="30" y="19"/>
              </a:cxn>
              <a:cxn ang="0">
                <a:pos x="30" y="29"/>
              </a:cxn>
              <a:cxn ang="0">
                <a:pos x="59" y="42"/>
              </a:cxn>
              <a:cxn ang="0">
                <a:pos x="59" y="6"/>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42"/>
          <p:cNvSpPr>
            <a:spLocks noEditPoints="1"/>
          </p:cNvSpPr>
          <p:nvPr/>
        </p:nvSpPr>
        <p:spPr bwMode="auto">
          <a:xfrm>
            <a:off x="1182309" y="3724397"/>
            <a:ext cx="378582" cy="325866"/>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noEditPoints="1"/>
          </p:cNvSpPr>
          <p:nvPr/>
        </p:nvSpPr>
        <p:spPr bwMode="auto">
          <a:xfrm>
            <a:off x="7594631" y="3711218"/>
            <a:ext cx="328264" cy="352224"/>
          </a:xfrm>
          <a:custGeom>
            <a:avLst/>
            <a:gdLst/>
            <a:ahLst/>
            <a:cxnLst>
              <a:cxn ang="0">
                <a:pos x="58" y="68"/>
              </a:cxn>
              <a:cxn ang="0">
                <a:pos x="0" y="63"/>
              </a:cxn>
              <a:cxn ang="0">
                <a:pos x="5" y="0"/>
              </a:cxn>
              <a:cxn ang="0">
                <a:pos x="63" y="5"/>
              </a:cxn>
              <a:cxn ang="0">
                <a:pos x="58" y="7"/>
              </a:cxn>
              <a:cxn ang="0">
                <a:pos x="7" y="5"/>
              </a:cxn>
              <a:cxn ang="0">
                <a:pos x="5" y="17"/>
              </a:cxn>
              <a:cxn ang="0">
                <a:pos x="56" y="19"/>
              </a:cxn>
              <a:cxn ang="0">
                <a:pos x="58" y="7"/>
              </a:cxn>
              <a:cxn ang="0">
                <a:pos x="5" y="29"/>
              </a:cxn>
              <a:cxn ang="0">
                <a:pos x="14" y="29"/>
              </a:cxn>
              <a:cxn ang="0">
                <a:pos x="9" y="39"/>
              </a:cxn>
              <a:cxn ang="0">
                <a:pos x="9" y="48"/>
              </a:cxn>
              <a:cxn ang="0">
                <a:pos x="9" y="39"/>
              </a:cxn>
              <a:cxn ang="0">
                <a:pos x="5" y="58"/>
              </a:cxn>
              <a:cxn ang="0">
                <a:pos x="14" y="58"/>
              </a:cxn>
              <a:cxn ang="0">
                <a:pos x="24" y="24"/>
              </a:cxn>
              <a:cxn ang="0">
                <a:pos x="24" y="34"/>
              </a:cxn>
              <a:cxn ang="0">
                <a:pos x="24" y="24"/>
              </a:cxn>
              <a:cxn ang="0">
                <a:pos x="19" y="43"/>
              </a:cxn>
              <a:cxn ang="0">
                <a:pos x="29" y="43"/>
              </a:cxn>
              <a:cxn ang="0">
                <a:pos x="24" y="53"/>
              </a:cxn>
              <a:cxn ang="0">
                <a:pos x="24" y="63"/>
              </a:cxn>
              <a:cxn ang="0">
                <a:pos x="24" y="53"/>
              </a:cxn>
              <a:cxn ang="0">
                <a:pos x="34" y="29"/>
              </a:cxn>
              <a:cxn ang="0">
                <a:pos x="43" y="29"/>
              </a:cxn>
              <a:cxn ang="0">
                <a:pos x="39" y="39"/>
              </a:cxn>
              <a:cxn ang="0">
                <a:pos x="39" y="48"/>
              </a:cxn>
              <a:cxn ang="0">
                <a:pos x="39" y="39"/>
              </a:cxn>
              <a:cxn ang="0">
                <a:pos x="34" y="58"/>
              </a:cxn>
              <a:cxn ang="0">
                <a:pos x="43" y="58"/>
              </a:cxn>
              <a:cxn ang="0">
                <a:pos x="53" y="24"/>
              </a:cxn>
              <a:cxn ang="0">
                <a:pos x="53" y="34"/>
              </a:cxn>
              <a:cxn ang="0">
                <a:pos x="53" y="24"/>
              </a:cxn>
              <a:cxn ang="0">
                <a:pos x="53" y="39"/>
              </a:cxn>
              <a:cxn ang="0">
                <a:pos x="48" y="58"/>
              </a:cxn>
              <a:cxn ang="0">
                <a:pos x="58" y="58"/>
              </a:cxn>
            </a:cxnLst>
            <a:rect l="0" t="0" r="r" b="b"/>
            <a:pathLst>
              <a:path w="63" h="68">
                <a:moveTo>
                  <a:pt x="63" y="63"/>
                </a:moveTo>
                <a:cubicBezTo>
                  <a:pt x="63" y="66"/>
                  <a:pt x="61" y="68"/>
                  <a:pt x="58" y="68"/>
                </a:cubicBezTo>
                <a:cubicBezTo>
                  <a:pt x="5" y="68"/>
                  <a:pt x="5" y="68"/>
                  <a:pt x="5" y="68"/>
                </a:cubicBezTo>
                <a:cubicBezTo>
                  <a:pt x="2" y="68"/>
                  <a:pt x="0" y="66"/>
                  <a:pt x="0" y="63"/>
                </a:cubicBezTo>
                <a:cubicBezTo>
                  <a:pt x="0" y="5"/>
                  <a:pt x="0" y="5"/>
                  <a:pt x="0" y="5"/>
                </a:cubicBezTo>
                <a:cubicBezTo>
                  <a:pt x="0" y="2"/>
                  <a:pt x="2" y="0"/>
                  <a:pt x="5" y="0"/>
                </a:cubicBezTo>
                <a:cubicBezTo>
                  <a:pt x="58" y="0"/>
                  <a:pt x="58" y="0"/>
                  <a:pt x="58" y="0"/>
                </a:cubicBezTo>
                <a:cubicBezTo>
                  <a:pt x="61" y="0"/>
                  <a:pt x="63" y="2"/>
                  <a:pt x="63" y="5"/>
                </a:cubicBezTo>
                <a:lnTo>
                  <a:pt x="63" y="63"/>
                </a:lnTo>
                <a:close/>
                <a:moveTo>
                  <a:pt x="58" y="7"/>
                </a:moveTo>
                <a:cubicBezTo>
                  <a:pt x="58" y="6"/>
                  <a:pt x="57" y="5"/>
                  <a:pt x="56" y="5"/>
                </a:cubicBezTo>
                <a:cubicBezTo>
                  <a:pt x="7" y="5"/>
                  <a:pt x="7" y="5"/>
                  <a:pt x="7" y="5"/>
                </a:cubicBezTo>
                <a:cubicBezTo>
                  <a:pt x="6" y="5"/>
                  <a:pt x="5" y="6"/>
                  <a:pt x="5" y="7"/>
                </a:cubicBezTo>
                <a:cubicBezTo>
                  <a:pt x="5" y="17"/>
                  <a:pt x="5" y="17"/>
                  <a:pt x="5" y="17"/>
                </a:cubicBezTo>
                <a:cubicBezTo>
                  <a:pt x="5" y="18"/>
                  <a:pt x="6" y="19"/>
                  <a:pt x="7" y="19"/>
                </a:cubicBezTo>
                <a:cubicBezTo>
                  <a:pt x="56" y="19"/>
                  <a:pt x="56" y="19"/>
                  <a:pt x="56" y="19"/>
                </a:cubicBezTo>
                <a:cubicBezTo>
                  <a:pt x="57" y="19"/>
                  <a:pt x="58" y="18"/>
                  <a:pt x="58" y="17"/>
                </a:cubicBezTo>
                <a:lnTo>
                  <a:pt x="58" y="7"/>
                </a:lnTo>
                <a:close/>
                <a:moveTo>
                  <a:pt x="9" y="24"/>
                </a:moveTo>
                <a:cubicBezTo>
                  <a:pt x="7" y="24"/>
                  <a:pt x="5" y="26"/>
                  <a:pt x="5" y="29"/>
                </a:cubicBezTo>
                <a:cubicBezTo>
                  <a:pt x="5" y="32"/>
                  <a:pt x="7" y="34"/>
                  <a:pt x="9" y="34"/>
                </a:cubicBezTo>
                <a:cubicBezTo>
                  <a:pt x="12" y="34"/>
                  <a:pt x="14" y="32"/>
                  <a:pt x="14" y="29"/>
                </a:cubicBezTo>
                <a:cubicBezTo>
                  <a:pt x="14" y="26"/>
                  <a:pt x="12" y="24"/>
                  <a:pt x="9" y="24"/>
                </a:cubicBezTo>
                <a:close/>
                <a:moveTo>
                  <a:pt x="9" y="39"/>
                </a:moveTo>
                <a:cubicBezTo>
                  <a:pt x="7" y="39"/>
                  <a:pt x="5" y="41"/>
                  <a:pt x="5" y="43"/>
                </a:cubicBezTo>
                <a:cubicBezTo>
                  <a:pt x="5" y="46"/>
                  <a:pt x="7" y="48"/>
                  <a:pt x="9" y="48"/>
                </a:cubicBezTo>
                <a:cubicBezTo>
                  <a:pt x="12" y="48"/>
                  <a:pt x="14" y="46"/>
                  <a:pt x="14" y="43"/>
                </a:cubicBezTo>
                <a:cubicBezTo>
                  <a:pt x="14" y="41"/>
                  <a:pt x="12" y="39"/>
                  <a:pt x="9" y="39"/>
                </a:cubicBezTo>
                <a:close/>
                <a:moveTo>
                  <a:pt x="9" y="53"/>
                </a:moveTo>
                <a:cubicBezTo>
                  <a:pt x="7" y="53"/>
                  <a:pt x="5" y="55"/>
                  <a:pt x="5" y="58"/>
                </a:cubicBezTo>
                <a:cubicBezTo>
                  <a:pt x="5" y="61"/>
                  <a:pt x="7" y="63"/>
                  <a:pt x="9" y="63"/>
                </a:cubicBezTo>
                <a:cubicBezTo>
                  <a:pt x="12" y="63"/>
                  <a:pt x="14" y="61"/>
                  <a:pt x="14" y="58"/>
                </a:cubicBezTo>
                <a:cubicBezTo>
                  <a:pt x="14" y="55"/>
                  <a:pt x="12" y="53"/>
                  <a:pt x="9" y="53"/>
                </a:cubicBezTo>
                <a:close/>
                <a:moveTo>
                  <a:pt x="24" y="24"/>
                </a:moveTo>
                <a:cubicBezTo>
                  <a:pt x="21" y="24"/>
                  <a:pt x="19" y="26"/>
                  <a:pt x="19" y="29"/>
                </a:cubicBezTo>
                <a:cubicBezTo>
                  <a:pt x="19" y="32"/>
                  <a:pt x="21" y="34"/>
                  <a:pt x="24" y="34"/>
                </a:cubicBezTo>
                <a:cubicBezTo>
                  <a:pt x="27" y="34"/>
                  <a:pt x="29" y="32"/>
                  <a:pt x="29" y="29"/>
                </a:cubicBezTo>
                <a:cubicBezTo>
                  <a:pt x="29" y="26"/>
                  <a:pt x="27" y="24"/>
                  <a:pt x="24" y="24"/>
                </a:cubicBezTo>
                <a:close/>
                <a:moveTo>
                  <a:pt x="24" y="39"/>
                </a:moveTo>
                <a:cubicBezTo>
                  <a:pt x="21" y="39"/>
                  <a:pt x="19" y="41"/>
                  <a:pt x="19" y="43"/>
                </a:cubicBezTo>
                <a:cubicBezTo>
                  <a:pt x="19" y="46"/>
                  <a:pt x="21" y="48"/>
                  <a:pt x="24" y="48"/>
                </a:cubicBezTo>
                <a:cubicBezTo>
                  <a:pt x="27" y="48"/>
                  <a:pt x="29" y="46"/>
                  <a:pt x="29" y="43"/>
                </a:cubicBezTo>
                <a:cubicBezTo>
                  <a:pt x="29" y="41"/>
                  <a:pt x="27" y="39"/>
                  <a:pt x="24" y="39"/>
                </a:cubicBezTo>
                <a:close/>
                <a:moveTo>
                  <a:pt x="24" y="53"/>
                </a:moveTo>
                <a:cubicBezTo>
                  <a:pt x="21" y="53"/>
                  <a:pt x="19" y="55"/>
                  <a:pt x="19" y="58"/>
                </a:cubicBezTo>
                <a:cubicBezTo>
                  <a:pt x="19" y="61"/>
                  <a:pt x="21" y="63"/>
                  <a:pt x="24" y="63"/>
                </a:cubicBezTo>
                <a:cubicBezTo>
                  <a:pt x="27" y="63"/>
                  <a:pt x="29" y="61"/>
                  <a:pt x="29" y="58"/>
                </a:cubicBezTo>
                <a:cubicBezTo>
                  <a:pt x="29" y="55"/>
                  <a:pt x="27" y="53"/>
                  <a:pt x="24" y="53"/>
                </a:cubicBezTo>
                <a:close/>
                <a:moveTo>
                  <a:pt x="39" y="24"/>
                </a:moveTo>
                <a:cubicBezTo>
                  <a:pt x="36" y="24"/>
                  <a:pt x="34" y="26"/>
                  <a:pt x="34" y="29"/>
                </a:cubicBezTo>
                <a:cubicBezTo>
                  <a:pt x="34" y="32"/>
                  <a:pt x="36" y="34"/>
                  <a:pt x="39" y="34"/>
                </a:cubicBezTo>
                <a:cubicBezTo>
                  <a:pt x="41" y="34"/>
                  <a:pt x="43" y="32"/>
                  <a:pt x="43" y="29"/>
                </a:cubicBezTo>
                <a:cubicBezTo>
                  <a:pt x="43" y="26"/>
                  <a:pt x="41" y="24"/>
                  <a:pt x="39" y="24"/>
                </a:cubicBezTo>
                <a:close/>
                <a:moveTo>
                  <a:pt x="39" y="39"/>
                </a:moveTo>
                <a:cubicBezTo>
                  <a:pt x="36" y="39"/>
                  <a:pt x="34" y="41"/>
                  <a:pt x="34" y="43"/>
                </a:cubicBezTo>
                <a:cubicBezTo>
                  <a:pt x="34" y="46"/>
                  <a:pt x="36" y="48"/>
                  <a:pt x="39" y="48"/>
                </a:cubicBezTo>
                <a:cubicBezTo>
                  <a:pt x="41" y="48"/>
                  <a:pt x="43" y="46"/>
                  <a:pt x="43" y="43"/>
                </a:cubicBezTo>
                <a:cubicBezTo>
                  <a:pt x="43" y="41"/>
                  <a:pt x="41" y="39"/>
                  <a:pt x="39" y="39"/>
                </a:cubicBezTo>
                <a:close/>
                <a:moveTo>
                  <a:pt x="39" y="53"/>
                </a:moveTo>
                <a:cubicBezTo>
                  <a:pt x="36" y="53"/>
                  <a:pt x="34" y="55"/>
                  <a:pt x="34" y="58"/>
                </a:cubicBezTo>
                <a:cubicBezTo>
                  <a:pt x="34" y="61"/>
                  <a:pt x="36" y="63"/>
                  <a:pt x="39" y="63"/>
                </a:cubicBezTo>
                <a:cubicBezTo>
                  <a:pt x="41" y="63"/>
                  <a:pt x="43" y="61"/>
                  <a:pt x="43" y="58"/>
                </a:cubicBezTo>
                <a:cubicBezTo>
                  <a:pt x="43" y="55"/>
                  <a:pt x="41" y="53"/>
                  <a:pt x="39" y="53"/>
                </a:cubicBezTo>
                <a:close/>
                <a:moveTo>
                  <a:pt x="53" y="24"/>
                </a:moveTo>
                <a:cubicBezTo>
                  <a:pt x="51" y="24"/>
                  <a:pt x="48" y="26"/>
                  <a:pt x="48" y="29"/>
                </a:cubicBezTo>
                <a:cubicBezTo>
                  <a:pt x="48" y="32"/>
                  <a:pt x="51" y="34"/>
                  <a:pt x="53" y="34"/>
                </a:cubicBezTo>
                <a:cubicBezTo>
                  <a:pt x="56" y="34"/>
                  <a:pt x="58" y="32"/>
                  <a:pt x="58" y="29"/>
                </a:cubicBezTo>
                <a:cubicBezTo>
                  <a:pt x="58" y="26"/>
                  <a:pt x="56" y="24"/>
                  <a:pt x="53" y="24"/>
                </a:cubicBezTo>
                <a:close/>
                <a:moveTo>
                  <a:pt x="58" y="43"/>
                </a:moveTo>
                <a:cubicBezTo>
                  <a:pt x="58" y="41"/>
                  <a:pt x="56" y="39"/>
                  <a:pt x="53" y="39"/>
                </a:cubicBezTo>
                <a:cubicBezTo>
                  <a:pt x="51" y="39"/>
                  <a:pt x="48" y="41"/>
                  <a:pt x="48" y="43"/>
                </a:cubicBezTo>
                <a:cubicBezTo>
                  <a:pt x="48" y="58"/>
                  <a:pt x="48" y="58"/>
                  <a:pt x="48" y="58"/>
                </a:cubicBezTo>
                <a:cubicBezTo>
                  <a:pt x="48" y="61"/>
                  <a:pt x="51" y="63"/>
                  <a:pt x="53" y="63"/>
                </a:cubicBezTo>
                <a:cubicBezTo>
                  <a:pt x="56" y="63"/>
                  <a:pt x="58" y="61"/>
                  <a:pt x="58" y="58"/>
                </a:cubicBezTo>
                <a:lnTo>
                  <a:pt x="58" y="43"/>
                </a:ln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99"/>
          <p:cNvSpPr>
            <a:spLocks noEditPoints="1"/>
          </p:cNvSpPr>
          <p:nvPr/>
        </p:nvSpPr>
        <p:spPr bwMode="auto">
          <a:xfrm>
            <a:off x="7582650" y="1515882"/>
            <a:ext cx="352226" cy="330658"/>
          </a:xfrm>
          <a:custGeom>
            <a:avLst/>
            <a:gdLst/>
            <a:ahLst/>
            <a:cxnLst>
              <a:cxn ang="0">
                <a:pos x="24" y="36"/>
              </a:cxn>
              <a:cxn ang="0">
                <a:pos x="18" y="33"/>
              </a:cxn>
              <a:cxn ang="0">
                <a:pos x="9" y="50"/>
              </a:cxn>
              <a:cxn ang="0">
                <a:pos x="2" y="36"/>
              </a:cxn>
              <a:cxn ang="0">
                <a:pos x="1" y="32"/>
              </a:cxn>
              <a:cxn ang="0">
                <a:pos x="6" y="24"/>
              </a:cxn>
              <a:cxn ang="0">
                <a:pos x="0" y="21"/>
              </a:cxn>
              <a:cxn ang="0">
                <a:pos x="17" y="22"/>
              </a:cxn>
              <a:cxn ang="0">
                <a:pos x="24" y="36"/>
              </a:cxn>
              <a:cxn ang="0">
                <a:pos x="31" y="58"/>
              </a:cxn>
              <a:cxn ang="0">
                <a:pos x="31" y="59"/>
              </a:cxn>
              <a:cxn ang="0">
                <a:pos x="15" y="58"/>
              </a:cxn>
              <a:cxn ang="0">
                <a:pos x="11" y="54"/>
              </a:cxn>
              <a:cxn ang="0">
                <a:pos x="12" y="43"/>
              </a:cxn>
              <a:cxn ang="0">
                <a:pos x="31" y="44"/>
              </a:cxn>
              <a:cxn ang="0">
                <a:pos x="31" y="58"/>
              </a:cxn>
              <a:cxn ang="0">
                <a:pos x="24" y="23"/>
              </a:cxn>
              <a:cxn ang="0">
                <a:pos x="12" y="16"/>
              </a:cxn>
              <a:cxn ang="0">
                <a:pos x="11" y="15"/>
              </a:cxn>
              <a:cxn ang="0">
                <a:pos x="19" y="2"/>
              </a:cxn>
              <a:cxn ang="0">
                <a:pos x="25" y="0"/>
              </a:cxn>
              <a:cxn ang="0">
                <a:pos x="34" y="6"/>
              </a:cxn>
              <a:cxn ang="0">
                <a:pos x="24" y="23"/>
              </a:cxn>
              <a:cxn ang="0">
                <a:pos x="59" y="6"/>
              </a:cxn>
              <a:cxn ang="0">
                <a:pos x="50" y="20"/>
              </a:cxn>
              <a:cxn ang="0">
                <a:pos x="34" y="20"/>
              </a:cxn>
              <a:cxn ang="0">
                <a:pos x="40" y="16"/>
              </a:cxn>
              <a:cxn ang="0">
                <a:pos x="29" y="0"/>
              </a:cxn>
              <a:cxn ang="0">
                <a:pos x="45" y="0"/>
              </a:cxn>
              <a:cxn ang="0">
                <a:pos x="49" y="2"/>
              </a:cxn>
              <a:cxn ang="0">
                <a:pos x="53" y="9"/>
              </a:cxn>
              <a:cxn ang="0">
                <a:pos x="59" y="6"/>
              </a:cxn>
              <a:cxn ang="0">
                <a:pos x="56" y="55"/>
              </a:cxn>
              <a:cxn ang="0">
                <a:pos x="53" y="58"/>
              </a:cxn>
              <a:cxn ang="0">
                <a:pos x="44" y="58"/>
              </a:cxn>
              <a:cxn ang="0">
                <a:pos x="45" y="64"/>
              </a:cxn>
              <a:cxn ang="0">
                <a:pos x="36" y="51"/>
              </a:cxn>
              <a:cxn ang="0">
                <a:pos x="44" y="37"/>
              </a:cxn>
              <a:cxn ang="0">
                <a:pos x="44" y="43"/>
              </a:cxn>
              <a:cxn ang="0">
                <a:pos x="64" y="41"/>
              </a:cxn>
              <a:cxn ang="0">
                <a:pos x="56" y="55"/>
              </a:cxn>
              <a:cxn ang="0">
                <a:pos x="67" y="32"/>
              </a:cxn>
              <a:cxn ang="0">
                <a:pos x="66" y="38"/>
              </a:cxn>
              <a:cxn ang="0">
                <a:pos x="56" y="42"/>
              </a:cxn>
              <a:cxn ang="0">
                <a:pos x="46" y="26"/>
              </a:cxn>
              <a:cxn ang="0">
                <a:pos x="58" y="18"/>
              </a:cxn>
              <a:cxn ang="0">
                <a:pos x="59" y="18"/>
              </a:cxn>
              <a:cxn ang="0">
                <a:pos x="67" y="32"/>
              </a:cxn>
            </a:cxnLst>
            <a:rect l="0" t="0" r="r" b="b"/>
            <a:pathLst>
              <a:path w="68" h="64">
                <a:moveTo>
                  <a:pt x="24" y="36"/>
                </a:moveTo>
                <a:cubicBezTo>
                  <a:pt x="18" y="33"/>
                  <a:pt x="18" y="33"/>
                  <a:pt x="18" y="33"/>
                </a:cubicBezTo>
                <a:cubicBezTo>
                  <a:pt x="10" y="42"/>
                  <a:pt x="9" y="50"/>
                  <a:pt x="9" y="50"/>
                </a:cubicBezTo>
                <a:cubicBezTo>
                  <a:pt x="2" y="36"/>
                  <a:pt x="2" y="36"/>
                  <a:pt x="2" y="36"/>
                </a:cubicBezTo>
                <a:cubicBezTo>
                  <a:pt x="0" y="34"/>
                  <a:pt x="1" y="32"/>
                  <a:pt x="1" y="32"/>
                </a:cubicBezTo>
                <a:cubicBezTo>
                  <a:pt x="1" y="32"/>
                  <a:pt x="3" y="29"/>
                  <a:pt x="6" y="24"/>
                </a:cubicBezTo>
                <a:cubicBezTo>
                  <a:pt x="0" y="21"/>
                  <a:pt x="0" y="21"/>
                  <a:pt x="0" y="21"/>
                </a:cubicBezTo>
                <a:cubicBezTo>
                  <a:pt x="17" y="22"/>
                  <a:pt x="17" y="22"/>
                  <a:pt x="17" y="22"/>
                </a:cubicBezTo>
                <a:lnTo>
                  <a:pt x="24" y="36"/>
                </a:lnTo>
                <a:close/>
                <a:moveTo>
                  <a:pt x="31" y="58"/>
                </a:moveTo>
                <a:cubicBezTo>
                  <a:pt x="31" y="59"/>
                  <a:pt x="31" y="59"/>
                  <a:pt x="31" y="59"/>
                </a:cubicBezTo>
                <a:cubicBezTo>
                  <a:pt x="15" y="58"/>
                  <a:pt x="15" y="58"/>
                  <a:pt x="15" y="58"/>
                </a:cubicBezTo>
                <a:cubicBezTo>
                  <a:pt x="13" y="58"/>
                  <a:pt x="11" y="56"/>
                  <a:pt x="11" y="54"/>
                </a:cubicBezTo>
                <a:cubicBezTo>
                  <a:pt x="9" y="51"/>
                  <a:pt x="11" y="46"/>
                  <a:pt x="12" y="43"/>
                </a:cubicBezTo>
                <a:cubicBezTo>
                  <a:pt x="12" y="43"/>
                  <a:pt x="15" y="43"/>
                  <a:pt x="31" y="44"/>
                </a:cubicBezTo>
                <a:lnTo>
                  <a:pt x="31" y="58"/>
                </a:lnTo>
                <a:close/>
                <a:moveTo>
                  <a:pt x="24" y="23"/>
                </a:moveTo>
                <a:cubicBezTo>
                  <a:pt x="12" y="16"/>
                  <a:pt x="12" y="16"/>
                  <a:pt x="12" y="16"/>
                </a:cubicBezTo>
                <a:cubicBezTo>
                  <a:pt x="11" y="15"/>
                  <a:pt x="11" y="15"/>
                  <a:pt x="11" y="15"/>
                </a:cubicBezTo>
                <a:cubicBezTo>
                  <a:pt x="19" y="2"/>
                  <a:pt x="19" y="2"/>
                  <a:pt x="19" y="2"/>
                </a:cubicBezTo>
                <a:cubicBezTo>
                  <a:pt x="21" y="0"/>
                  <a:pt x="23" y="0"/>
                  <a:pt x="25" y="0"/>
                </a:cubicBezTo>
                <a:cubicBezTo>
                  <a:pt x="29" y="0"/>
                  <a:pt x="31" y="4"/>
                  <a:pt x="34" y="6"/>
                </a:cubicBezTo>
                <a:cubicBezTo>
                  <a:pt x="34" y="6"/>
                  <a:pt x="32" y="9"/>
                  <a:pt x="24" y="23"/>
                </a:cubicBezTo>
                <a:close/>
                <a:moveTo>
                  <a:pt x="59" y="6"/>
                </a:moveTo>
                <a:cubicBezTo>
                  <a:pt x="50" y="20"/>
                  <a:pt x="50" y="20"/>
                  <a:pt x="50" y="20"/>
                </a:cubicBezTo>
                <a:cubicBezTo>
                  <a:pt x="34" y="20"/>
                  <a:pt x="34" y="20"/>
                  <a:pt x="34" y="20"/>
                </a:cubicBezTo>
                <a:cubicBezTo>
                  <a:pt x="40" y="16"/>
                  <a:pt x="40" y="16"/>
                  <a:pt x="40" y="16"/>
                </a:cubicBezTo>
                <a:cubicBezTo>
                  <a:pt x="35" y="4"/>
                  <a:pt x="29" y="0"/>
                  <a:pt x="29" y="0"/>
                </a:cubicBezTo>
                <a:cubicBezTo>
                  <a:pt x="45" y="0"/>
                  <a:pt x="45" y="0"/>
                  <a:pt x="45" y="0"/>
                </a:cubicBezTo>
                <a:cubicBezTo>
                  <a:pt x="47" y="0"/>
                  <a:pt x="49" y="2"/>
                  <a:pt x="49" y="2"/>
                </a:cubicBezTo>
                <a:cubicBezTo>
                  <a:pt x="49" y="2"/>
                  <a:pt x="50" y="5"/>
                  <a:pt x="53" y="9"/>
                </a:cubicBezTo>
                <a:lnTo>
                  <a:pt x="59" y="6"/>
                </a:lnTo>
                <a:close/>
                <a:moveTo>
                  <a:pt x="56" y="55"/>
                </a:moveTo>
                <a:cubicBezTo>
                  <a:pt x="55" y="58"/>
                  <a:pt x="53" y="58"/>
                  <a:pt x="53" y="58"/>
                </a:cubicBezTo>
                <a:cubicBezTo>
                  <a:pt x="53" y="58"/>
                  <a:pt x="50" y="58"/>
                  <a:pt x="44" y="58"/>
                </a:cubicBezTo>
                <a:cubicBezTo>
                  <a:pt x="45" y="64"/>
                  <a:pt x="45" y="64"/>
                  <a:pt x="45" y="64"/>
                </a:cubicBezTo>
                <a:cubicBezTo>
                  <a:pt x="36" y="51"/>
                  <a:pt x="36" y="51"/>
                  <a:pt x="36" y="51"/>
                </a:cubicBezTo>
                <a:cubicBezTo>
                  <a:pt x="44" y="37"/>
                  <a:pt x="44" y="37"/>
                  <a:pt x="44" y="37"/>
                </a:cubicBezTo>
                <a:cubicBezTo>
                  <a:pt x="44" y="43"/>
                  <a:pt x="44" y="43"/>
                  <a:pt x="44" y="43"/>
                </a:cubicBezTo>
                <a:cubicBezTo>
                  <a:pt x="57" y="45"/>
                  <a:pt x="64" y="41"/>
                  <a:pt x="64" y="41"/>
                </a:cubicBezTo>
                <a:lnTo>
                  <a:pt x="56" y="55"/>
                </a:lnTo>
                <a:close/>
                <a:moveTo>
                  <a:pt x="67" y="32"/>
                </a:moveTo>
                <a:cubicBezTo>
                  <a:pt x="68" y="34"/>
                  <a:pt x="67" y="36"/>
                  <a:pt x="66" y="38"/>
                </a:cubicBezTo>
                <a:cubicBezTo>
                  <a:pt x="64" y="41"/>
                  <a:pt x="59" y="41"/>
                  <a:pt x="56" y="42"/>
                </a:cubicBezTo>
                <a:cubicBezTo>
                  <a:pt x="56" y="42"/>
                  <a:pt x="55" y="40"/>
                  <a:pt x="46" y="26"/>
                </a:cubicBezTo>
                <a:cubicBezTo>
                  <a:pt x="58" y="18"/>
                  <a:pt x="58" y="18"/>
                  <a:pt x="58" y="18"/>
                </a:cubicBezTo>
                <a:cubicBezTo>
                  <a:pt x="59" y="18"/>
                  <a:pt x="59" y="18"/>
                  <a:pt x="59" y="18"/>
                </a:cubicBezTo>
                <a:lnTo>
                  <a:pt x="67" y="32"/>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132"/>
          <p:cNvSpPr>
            <a:spLocks noEditPoints="1"/>
          </p:cNvSpPr>
          <p:nvPr/>
        </p:nvSpPr>
        <p:spPr bwMode="auto">
          <a:xfrm>
            <a:off x="3335324" y="1523070"/>
            <a:ext cx="330660" cy="316282"/>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133"/>
          <p:cNvSpPr>
            <a:spLocks noEditPoints="1"/>
          </p:cNvSpPr>
          <p:nvPr/>
        </p:nvSpPr>
        <p:spPr bwMode="auto">
          <a:xfrm>
            <a:off x="5466774" y="1517079"/>
            <a:ext cx="325868" cy="328264"/>
          </a:xfrm>
          <a:custGeom>
            <a:avLst/>
            <a:gdLst/>
            <a:ahLst/>
            <a:cxnLst>
              <a:cxn ang="0">
                <a:pos x="1" y="42"/>
              </a:cxn>
              <a:cxn ang="0">
                <a:pos x="1" y="40"/>
              </a:cxn>
              <a:cxn ang="0">
                <a:pos x="14" y="41"/>
              </a:cxn>
              <a:cxn ang="0">
                <a:pos x="30" y="19"/>
              </a:cxn>
              <a:cxn ang="0">
                <a:pos x="17" y="8"/>
              </a:cxn>
              <a:cxn ang="0">
                <a:pos x="9" y="14"/>
              </a:cxn>
              <a:cxn ang="0">
                <a:pos x="9" y="19"/>
              </a:cxn>
              <a:cxn ang="0">
                <a:pos x="18" y="39"/>
              </a:cxn>
              <a:cxn ang="0">
                <a:pos x="4" y="24"/>
              </a:cxn>
              <a:cxn ang="0">
                <a:pos x="4" y="9"/>
              </a:cxn>
              <a:cxn ang="0">
                <a:pos x="17" y="0"/>
              </a:cxn>
              <a:cxn ang="0">
                <a:pos x="37" y="16"/>
              </a:cxn>
              <a:cxn ang="0">
                <a:pos x="30" y="19"/>
              </a:cxn>
              <a:cxn ang="0">
                <a:pos x="6" y="58"/>
              </a:cxn>
              <a:cxn ang="0">
                <a:pos x="5" y="56"/>
              </a:cxn>
              <a:cxn ang="0">
                <a:pos x="16" y="46"/>
              </a:cxn>
              <a:cxn ang="0">
                <a:pos x="7" y="58"/>
              </a:cxn>
              <a:cxn ang="0">
                <a:pos x="22" y="63"/>
              </a:cxn>
              <a:cxn ang="0">
                <a:pos x="20" y="49"/>
              </a:cxn>
              <a:cxn ang="0">
                <a:pos x="23" y="49"/>
              </a:cxn>
              <a:cxn ang="0">
                <a:pos x="59" y="54"/>
              </a:cxn>
              <a:cxn ang="0">
                <a:pos x="46" y="62"/>
              </a:cxn>
              <a:cxn ang="0">
                <a:pos x="25" y="46"/>
              </a:cxn>
              <a:cxn ang="0">
                <a:pos x="33" y="43"/>
              </a:cxn>
              <a:cxn ang="0">
                <a:pos x="48" y="54"/>
              </a:cxn>
              <a:cxn ang="0">
                <a:pos x="55" y="46"/>
              </a:cxn>
              <a:cxn ang="0">
                <a:pos x="44" y="33"/>
              </a:cxn>
              <a:cxn ang="0">
                <a:pos x="46" y="25"/>
              </a:cxn>
              <a:cxn ang="0">
                <a:pos x="62" y="46"/>
              </a:cxn>
              <a:cxn ang="0">
                <a:pos x="42" y="13"/>
              </a:cxn>
              <a:cxn ang="0">
                <a:pos x="40" y="13"/>
              </a:cxn>
              <a:cxn ang="0">
                <a:pos x="41" y="0"/>
              </a:cxn>
              <a:cxn ang="0">
                <a:pos x="42" y="13"/>
              </a:cxn>
              <a:cxn ang="0">
                <a:pos x="47" y="17"/>
              </a:cxn>
              <a:cxn ang="0">
                <a:pos x="46" y="15"/>
              </a:cxn>
              <a:cxn ang="0">
                <a:pos x="58" y="5"/>
              </a:cxn>
              <a:cxn ang="0">
                <a:pos x="48" y="16"/>
              </a:cxn>
              <a:cxn ang="0">
                <a:pos x="50" y="23"/>
              </a:cxn>
              <a:cxn ang="0">
                <a:pos x="50" y="20"/>
              </a:cxn>
              <a:cxn ang="0">
                <a:pos x="63" y="22"/>
              </a:cxn>
            </a:cxnLst>
            <a:rect l="0" t="0" r="r" b="b"/>
            <a:pathLst>
              <a:path w="63" h="63">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158"/>
          <p:cNvSpPr>
            <a:spLocks noEditPoints="1"/>
          </p:cNvSpPr>
          <p:nvPr/>
        </p:nvSpPr>
        <p:spPr bwMode="auto">
          <a:xfrm>
            <a:off x="1195487" y="1530259"/>
            <a:ext cx="352226" cy="301904"/>
          </a:xfrm>
          <a:custGeom>
            <a:avLst/>
            <a:gdLst/>
            <a:ahLst/>
            <a:cxnLst>
              <a:cxn ang="0">
                <a:pos x="68" y="30"/>
              </a:cxn>
              <a:cxn ang="0">
                <a:pos x="0" y="30"/>
              </a:cxn>
              <a:cxn ang="0">
                <a:pos x="0" y="15"/>
              </a:cxn>
              <a:cxn ang="0">
                <a:pos x="7" y="9"/>
              </a:cxn>
              <a:cxn ang="0">
                <a:pos x="20" y="9"/>
              </a:cxn>
              <a:cxn ang="0">
                <a:pos x="20" y="3"/>
              </a:cxn>
              <a:cxn ang="0">
                <a:pos x="24" y="0"/>
              </a:cxn>
              <a:cxn ang="0">
                <a:pos x="45" y="0"/>
              </a:cxn>
              <a:cxn ang="0">
                <a:pos x="49" y="3"/>
              </a:cxn>
              <a:cxn ang="0">
                <a:pos x="49" y="9"/>
              </a:cxn>
              <a:cxn ang="0">
                <a:pos x="62" y="9"/>
              </a:cxn>
              <a:cxn ang="0">
                <a:pos x="68" y="15"/>
              </a:cxn>
              <a:cxn ang="0">
                <a:pos x="68" y="30"/>
              </a:cxn>
              <a:cxn ang="0">
                <a:pos x="68" y="52"/>
              </a:cxn>
              <a:cxn ang="0">
                <a:pos x="62" y="58"/>
              </a:cxn>
              <a:cxn ang="0">
                <a:pos x="7" y="58"/>
              </a:cxn>
              <a:cxn ang="0">
                <a:pos x="0" y="52"/>
              </a:cxn>
              <a:cxn ang="0">
                <a:pos x="0" y="34"/>
              </a:cxn>
              <a:cxn ang="0">
                <a:pos x="26" y="34"/>
              </a:cxn>
              <a:cxn ang="0">
                <a:pos x="26" y="40"/>
              </a:cxn>
              <a:cxn ang="0">
                <a:pos x="28" y="42"/>
              </a:cxn>
              <a:cxn ang="0">
                <a:pos x="41" y="42"/>
              </a:cxn>
              <a:cxn ang="0">
                <a:pos x="43" y="40"/>
              </a:cxn>
              <a:cxn ang="0">
                <a:pos x="43" y="34"/>
              </a:cxn>
              <a:cxn ang="0">
                <a:pos x="68" y="34"/>
              </a:cxn>
              <a:cxn ang="0">
                <a:pos x="68" y="52"/>
              </a:cxn>
              <a:cxn ang="0">
                <a:pos x="44" y="9"/>
              </a:cxn>
              <a:cxn ang="0">
                <a:pos x="44" y="5"/>
              </a:cxn>
              <a:cxn ang="0">
                <a:pos x="25" y="5"/>
              </a:cxn>
              <a:cxn ang="0">
                <a:pos x="25" y="9"/>
              </a:cxn>
              <a:cxn ang="0">
                <a:pos x="44" y="9"/>
              </a:cxn>
              <a:cxn ang="0">
                <a:pos x="39" y="39"/>
              </a:cxn>
              <a:cxn ang="0">
                <a:pos x="30" y="39"/>
              </a:cxn>
              <a:cxn ang="0">
                <a:pos x="30" y="34"/>
              </a:cxn>
              <a:cxn ang="0">
                <a:pos x="39" y="34"/>
              </a:cxn>
              <a:cxn ang="0">
                <a:pos x="39" y="39"/>
              </a:cxn>
            </a:cxnLst>
            <a:rect l="0" t="0" r="r" b="b"/>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63304527"/>
      </p:ext>
    </p:extLst>
  </p:cSld>
  <p:clrMapOvr>
    <a:masterClrMapping/>
  </p:clrMapOvr>
  <p:transition spd="slow">
    <p:push dir="u"/>
  </p:transition>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Six Column Text Slide</a:t>
            </a:r>
            <a:endParaRPr lang="en-US" dirty="0"/>
          </a:p>
        </p:txBody>
      </p:sp>
      <p:sp>
        <p:nvSpPr>
          <p:cNvPr id="26" name="Rounded Rectangle 25"/>
          <p:cNvSpPr/>
          <p:nvPr/>
        </p:nvSpPr>
        <p:spPr>
          <a:xfrm>
            <a:off x="381001" y="1733549"/>
            <a:ext cx="4094853" cy="719511"/>
          </a:xfrm>
          <a:prstGeom prst="roundRect">
            <a:avLst>
              <a:gd name="adj" fmla="val 2986"/>
            </a:avLst>
          </a:prstGeom>
          <a:solidFill>
            <a:schemeClr val="accent1"/>
          </a:solidFill>
          <a:ln>
            <a:noFill/>
          </a:ln>
        </p:spPr>
        <p:style>
          <a:lnRef idx="1">
            <a:schemeClr val="dk1"/>
          </a:lnRef>
          <a:fillRef idx="2">
            <a:schemeClr val="dk1"/>
          </a:fillRef>
          <a:effectRef idx="1">
            <a:schemeClr val="dk1"/>
          </a:effectRef>
          <a:fontRef idx="minor">
            <a:schemeClr val="dk1"/>
          </a:fontRef>
        </p:style>
        <p:txBody>
          <a:bodyPr rtlCol="0" anchor="ctr"/>
          <a:lstStyle/>
          <a:p>
            <a:pPr algn="r">
              <a:lnSpc>
                <a:spcPct val="150000"/>
              </a:lnSpc>
            </a:pPr>
            <a:r>
              <a:rPr lang="en-US" sz="1100" b="1" dirty="0">
                <a:solidFill>
                  <a:schemeClr val="bg1"/>
                </a:solidFill>
              </a:rPr>
              <a:t>YOUR TITLE HERE</a:t>
            </a:r>
          </a:p>
          <a:p>
            <a:pPr algn="r">
              <a:lnSpc>
                <a:spcPct val="150000"/>
              </a:lnSpc>
            </a:pPr>
            <a:r>
              <a:rPr lang="en-US" sz="1000" dirty="0">
                <a:solidFill>
                  <a:schemeClr val="bg1"/>
                </a:solidFill>
              </a:rPr>
              <a:t>There are many variations of passages of lorem ipsum available, </a:t>
            </a:r>
          </a:p>
        </p:txBody>
      </p:sp>
      <p:sp>
        <p:nvSpPr>
          <p:cNvPr id="27" name="Rounded Rectangle 26"/>
          <p:cNvSpPr/>
          <p:nvPr/>
        </p:nvSpPr>
        <p:spPr>
          <a:xfrm>
            <a:off x="381001" y="2825216"/>
            <a:ext cx="4094853" cy="719511"/>
          </a:xfrm>
          <a:prstGeom prst="roundRect">
            <a:avLst>
              <a:gd name="adj" fmla="val 2986"/>
            </a:avLst>
          </a:prstGeom>
          <a:solidFill>
            <a:schemeClr val="accent2"/>
          </a:solidFill>
          <a:ln>
            <a:noFill/>
          </a:ln>
        </p:spPr>
        <p:style>
          <a:lnRef idx="1">
            <a:schemeClr val="dk1"/>
          </a:lnRef>
          <a:fillRef idx="2">
            <a:schemeClr val="dk1"/>
          </a:fillRef>
          <a:effectRef idx="1">
            <a:schemeClr val="dk1"/>
          </a:effectRef>
          <a:fontRef idx="minor">
            <a:schemeClr val="dk1"/>
          </a:fontRef>
        </p:style>
        <p:txBody>
          <a:bodyPr rtlCol="0" anchor="ctr"/>
          <a:lstStyle/>
          <a:p>
            <a:pPr algn="r">
              <a:lnSpc>
                <a:spcPct val="150000"/>
              </a:lnSpc>
            </a:pPr>
            <a:r>
              <a:rPr lang="en-US" sz="1100" b="1" dirty="0">
                <a:solidFill>
                  <a:schemeClr val="bg1"/>
                </a:solidFill>
              </a:rPr>
              <a:t>YOUR TITLE HERE</a:t>
            </a:r>
          </a:p>
          <a:p>
            <a:pPr algn="r">
              <a:lnSpc>
                <a:spcPct val="150000"/>
              </a:lnSpc>
            </a:pPr>
            <a:r>
              <a:rPr lang="en-US" sz="1000" dirty="0">
                <a:solidFill>
                  <a:schemeClr val="bg1"/>
                </a:solidFill>
              </a:rPr>
              <a:t>There are many variations of passages of lorem ipsum available, </a:t>
            </a:r>
          </a:p>
        </p:txBody>
      </p:sp>
      <p:sp>
        <p:nvSpPr>
          <p:cNvPr id="28" name="Rounded Rectangle 27"/>
          <p:cNvSpPr/>
          <p:nvPr/>
        </p:nvSpPr>
        <p:spPr>
          <a:xfrm>
            <a:off x="381001" y="3909639"/>
            <a:ext cx="4094853" cy="719511"/>
          </a:xfrm>
          <a:prstGeom prst="roundRect">
            <a:avLst>
              <a:gd name="adj" fmla="val 2986"/>
            </a:avLst>
          </a:prstGeom>
          <a:solidFill>
            <a:schemeClr val="accent3"/>
          </a:solidFill>
          <a:ln>
            <a:noFill/>
          </a:ln>
        </p:spPr>
        <p:style>
          <a:lnRef idx="1">
            <a:schemeClr val="dk1"/>
          </a:lnRef>
          <a:fillRef idx="2">
            <a:schemeClr val="dk1"/>
          </a:fillRef>
          <a:effectRef idx="1">
            <a:schemeClr val="dk1"/>
          </a:effectRef>
          <a:fontRef idx="minor">
            <a:schemeClr val="dk1"/>
          </a:fontRef>
        </p:style>
        <p:txBody>
          <a:bodyPr rtlCol="0" anchor="ctr"/>
          <a:lstStyle/>
          <a:p>
            <a:pPr algn="r">
              <a:lnSpc>
                <a:spcPct val="150000"/>
              </a:lnSpc>
            </a:pPr>
            <a:r>
              <a:rPr lang="en-US" sz="1100" b="1">
                <a:solidFill>
                  <a:schemeClr val="bg1"/>
                </a:solidFill>
              </a:rPr>
              <a:t>YOUR TITLE HERE</a:t>
            </a:r>
          </a:p>
          <a:p>
            <a:pPr algn="r">
              <a:lnSpc>
                <a:spcPct val="150000"/>
              </a:lnSpc>
            </a:pPr>
            <a:r>
              <a:rPr lang="en-US" sz="1000">
                <a:solidFill>
                  <a:schemeClr val="bg1"/>
                </a:solidFill>
              </a:rPr>
              <a:t>There are many variations of passages of lorem ipsum available, </a:t>
            </a:r>
            <a:endParaRPr lang="en-US" sz="1000" dirty="0">
              <a:solidFill>
                <a:schemeClr val="bg1"/>
              </a:solidFill>
            </a:endParaRPr>
          </a:p>
        </p:txBody>
      </p:sp>
      <p:sp>
        <p:nvSpPr>
          <p:cNvPr id="29" name="Rounded Rectangle 28"/>
          <p:cNvSpPr/>
          <p:nvPr/>
        </p:nvSpPr>
        <p:spPr>
          <a:xfrm>
            <a:off x="4654510" y="1733549"/>
            <a:ext cx="4094853" cy="719511"/>
          </a:xfrm>
          <a:prstGeom prst="roundRect">
            <a:avLst>
              <a:gd name="adj" fmla="val 2986"/>
            </a:avLst>
          </a:prstGeom>
          <a:solidFill>
            <a:schemeClr val="accent4"/>
          </a:solidFill>
          <a:ln>
            <a:noFill/>
          </a:ln>
        </p:spPr>
        <p:style>
          <a:lnRef idx="1">
            <a:schemeClr val="dk1"/>
          </a:lnRef>
          <a:fillRef idx="2">
            <a:schemeClr val="dk1"/>
          </a:fillRef>
          <a:effectRef idx="1">
            <a:schemeClr val="dk1"/>
          </a:effectRef>
          <a:fontRef idx="minor">
            <a:schemeClr val="dk1"/>
          </a:fontRef>
        </p:style>
        <p:txBody>
          <a:bodyPr rtlCol="0" anchor="ctr"/>
          <a:lstStyle/>
          <a:p>
            <a:pPr>
              <a:lnSpc>
                <a:spcPct val="150000"/>
              </a:lnSpc>
            </a:pPr>
            <a:r>
              <a:rPr lang="en-US" sz="1100" b="1" dirty="0">
                <a:solidFill>
                  <a:schemeClr val="bg1"/>
                </a:solidFill>
              </a:rPr>
              <a:t>YOUR TITLE HERE</a:t>
            </a:r>
          </a:p>
          <a:p>
            <a:pPr>
              <a:lnSpc>
                <a:spcPct val="150000"/>
              </a:lnSpc>
            </a:pPr>
            <a:r>
              <a:rPr lang="en-US" sz="1000" dirty="0">
                <a:solidFill>
                  <a:schemeClr val="bg1"/>
                </a:solidFill>
              </a:rPr>
              <a:t>There are many variations of passages of lorem ipsum available, </a:t>
            </a:r>
          </a:p>
        </p:txBody>
      </p:sp>
      <p:sp>
        <p:nvSpPr>
          <p:cNvPr id="30" name="Rounded Rectangle 29"/>
          <p:cNvSpPr/>
          <p:nvPr/>
        </p:nvSpPr>
        <p:spPr>
          <a:xfrm>
            <a:off x="4654510" y="2825216"/>
            <a:ext cx="4094853" cy="719511"/>
          </a:xfrm>
          <a:prstGeom prst="roundRect">
            <a:avLst>
              <a:gd name="adj" fmla="val 2986"/>
            </a:avLst>
          </a:prstGeom>
          <a:solidFill>
            <a:schemeClr val="accent5"/>
          </a:solidFill>
          <a:ln>
            <a:noFill/>
          </a:ln>
        </p:spPr>
        <p:style>
          <a:lnRef idx="1">
            <a:schemeClr val="dk1"/>
          </a:lnRef>
          <a:fillRef idx="2">
            <a:schemeClr val="dk1"/>
          </a:fillRef>
          <a:effectRef idx="1">
            <a:schemeClr val="dk1"/>
          </a:effectRef>
          <a:fontRef idx="minor">
            <a:schemeClr val="dk1"/>
          </a:fontRef>
        </p:style>
        <p:txBody>
          <a:bodyPr rtlCol="0" anchor="ctr"/>
          <a:lstStyle/>
          <a:p>
            <a:pPr>
              <a:lnSpc>
                <a:spcPct val="150000"/>
              </a:lnSpc>
            </a:pPr>
            <a:r>
              <a:rPr lang="en-US" sz="1100" b="1">
                <a:solidFill>
                  <a:schemeClr val="bg1"/>
                </a:solidFill>
              </a:rPr>
              <a:t>YOUR TITLE HERE</a:t>
            </a:r>
          </a:p>
          <a:p>
            <a:pPr>
              <a:lnSpc>
                <a:spcPct val="150000"/>
              </a:lnSpc>
            </a:pPr>
            <a:r>
              <a:rPr lang="en-US" sz="1000">
                <a:solidFill>
                  <a:schemeClr val="bg1"/>
                </a:solidFill>
              </a:rPr>
              <a:t>There are many variations of passages of lorem ipsum available, </a:t>
            </a:r>
            <a:endParaRPr lang="en-US" sz="1000" dirty="0">
              <a:solidFill>
                <a:schemeClr val="bg1"/>
              </a:solidFill>
            </a:endParaRPr>
          </a:p>
        </p:txBody>
      </p:sp>
      <p:sp>
        <p:nvSpPr>
          <p:cNvPr id="31" name="Rounded Rectangle 30"/>
          <p:cNvSpPr/>
          <p:nvPr/>
        </p:nvSpPr>
        <p:spPr>
          <a:xfrm>
            <a:off x="4654510" y="3909639"/>
            <a:ext cx="4094853" cy="719511"/>
          </a:xfrm>
          <a:prstGeom prst="roundRect">
            <a:avLst>
              <a:gd name="adj" fmla="val 2986"/>
            </a:avLst>
          </a:prstGeom>
          <a:solidFill>
            <a:schemeClr val="accent6"/>
          </a:solidFill>
          <a:ln>
            <a:noFill/>
          </a:ln>
        </p:spPr>
        <p:style>
          <a:lnRef idx="1">
            <a:schemeClr val="dk1"/>
          </a:lnRef>
          <a:fillRef idx="2">
            <a:schemeClr val="dk1"/>
          </a:fillRef>
          <a:effectRef idx="1">
            <a:schemeClr val="dk1"/>
          </a:effectRef>
          <a:fontRef idx="minor">
            <a:schemeClr val="dk1"/>
          </a:fontRef>
        </p:style>
        <p:txBody>
          <a:bodyPr rtlCol="0" anchor="ctr"/>
          <a:lstStyle/>
          <a:p>
            <a:pPr>
              <a:lnSpc>
                <a:spcPct val="150000"/>
              </a:lnSpc>
            </a:pPr>
            <a:r>
              <a:rPr lang="en-US" sz="1100" b="1">
                <a:solidFill>
                  <a:schemeClr val="bg1"/>
                </a:solidFill>
              </a:rPr>
              <a:t>YOUR TITLE HERE</a:t>
            </a:r>
          </a:p>
          <a:p>
            <a:pPr>
              <a:lnSpc>
                <a:spcPct val="150000"/>
              </a:lnSpc>
            </a:pPr>
            <a:r>
              <a:rPr lang="en-US" sz="1000">
                <a:solidFill>
                  <a:schemeClr val="bg1"/>
                </a:solidFill>
              </a:rPr>
              <a:t>There are many variations of passages of lorem ipsum available, </a:t>
            </a:r>
            <a:endParaRPr lang="en-US" sz="1000" dirty="0">
              <a:solidFill>
                <a:schemeClr val="bg1"/>
              </a:solidFill>
            </a:endParaRPr>
          </a:p>
        </p:txBody>
      </p:sp>
      <p:sp>
        <p:nvSpPr>
          <p:cNvPr id="64" name="Round Same Side Corner Rectangle 63"/>
          <p:cNvSpPr/>
          <p:nvPr/>
        </p:nvSpPr>
        <p:spPr>
          <a:xfrm flipV="1">
            <a:off x="7229822" y="1617291"/>
            <a:ext cx="1318110" cy="298390"/>
          </a:xfrm>
          <a:prstGeom prst="round2SameRect">
            <a:avLst>
              <a:gd name="adj1" fmla="val 50000"/>
              <a:gd name="adj2" fmla="val 0"/>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27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 name="Group 3"/>
          <p:cNvGrpSpPr/>
          <p:nvPr/>
        </p:nvGrpSpPr>
        <p:grpSpPr>
          <a:xfrm>
            <a:off x="483606" y="1614072"/>
            <a:ext cx="1421394" cy="338554"/>
            <a:chOff x="391161" y="1614072"/>
            <a:chExt cx="1421394" cy="338554"/>
          </a:xfrm>
        </p:grpSpPr>
        <p:sp>
          <p:nvSpPr>
            <p:cNvPr id="36" name="Right Triangle 35"/>
            <p:cNvSpPr/>
            <p:nvPr/>
          </p:nvSpPr>
          <p:spPr>
            <a:xfrm flipH="1">
              <a:off x="391161" y="1617291"/>
              <a:ext cx="103284" cy="11991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 Same Side Corner Rectangle 33"/>
            <p:cNvSpPr/>
            <p:nvPr/>
          </p:nvSpPr>
          <p:spPr>
            <a:xfrm flipH="1" flipV="1">
              <a:off x="494445" y="1617291"/>
              <a:ext cx="1318110" cy="298390"/>
            </a:xfrm>
            <a:prstGeom prst="round2SameRect">
              <a:avLst>
                <a:gd name="adj1" fmla="val 50000"/>
                <a:gd name="adj2" fmla="val 0"/>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dirty="0"/>
            </a:p>
          </p:txBody>
        </p:sp>
        <p:sp>
          <p:nvSpPr>
            <p:cNvPr id="9" name="TextBox 8"/>
            <p:cNvSpPr txBox="1"/>
            <p:nvPr/>
          </p:nvSpPr>
          <p:spPr>
            <a:xfrm>
              <a:off x="922544" y="1614072"/>
              <a:ext cx="457200" cy="338554"/>
            </a:xfrm>
            <a:prstGeom prst="rect">
              <a:avLst/>
            </a:prstGeom>
            <a:noFill/>
          </p:spPr>
          <p:txBody>
            <a:bodyPr wrap="square" rtlCol="0" anchor="ctr">
              <a:spAutoFit/>
            </a:bodyPr>
            <a:lstStyle/>
            <a:p>
              <a:pPr algn="ctr"/>
              <a:r>
                <a:rPr lang="en-US" sz="1600" dirty="0">
                  <a:solidFill>
                    <a:schemeClr val="bg1"/>
                  </a:solidFill>
                </a:rPr>
                <a:t>01</a:t>
              </a:r>
            </a:p>
          </p:txBody>
        </p:sp>
      </p:grpSp>
      <p:grpSp>
        <p:nvGrpSpPr>
          <p:cNvPr id="5" name="Group 4"/>
          <p:cNvGrpSpPr/>
          <p:nvPr/>
        </p:nvGrpSpPr>
        <p:grpSpPr>
          <a:xfrm>
            <a:off x="473445" y="2687221"/>
            <a:ext cx="1431555" cy="338554"/>
            <a:chOff x="397245" y="2687221"/>
            <a:chExt cx="1431555" cy="338554"/>
          </a:xfrm>
        </p:grpSpPr>
        <p:sp>
          <p:nvSpPr>
            <p:cNvPr id="43" name="Round Same Side Corner Rectangle 42"/>
            <p:cNvSpPr/>
            <p:nvPr/>
          </p:nvSpPr>
          <p:spPr>
            <a:xfrm flipH="1" flipV="1">
              <a:off x="501268" y="2705459"/>
              <a:ext cx="1327532" cy="298390"/>
            </a:xfrm>
            <a:prstGeom prst="round2SameRect">
              <a:avLst>
                <a:gd name="adj1" fmla="val 50000"/>
                <a:gd name="adj2" fmla="val 0"/>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44" name="Right Triangle 43"/>
            <p:cNvSpPr/>
            <p:nvPr/>
          </p:nvSpPr>
          <p:spPr>
            <a:xfrm flipH="1">
              <a:off x="397245" y="2705459"/>
              <a:ext cx="104023" cy="119919"/>
            </a:xfrm>
            <a:prstGeom prst="rtTriangle">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extBox 67"/>
            <p:cNvSpPr txBox="1"/>
            <p:nvPr/>
          </p:nvSpPr>
          <p:spPr>
            <a:xfrm>
              <a:off x="938789" y="2687221"/>
              <a:ext cx="457200" cy="338554"/>
            </a:xfrm>
            <a:prstGeom prst="rect">
              <a:avLst/>
            </a:prstGeom>
            <a:noFill/>
          </p:spPr>
          <p:txBody>
            <a:bodyPr wrap="square" rtlCol="0" anchor="ctr">
              <a:spAutoFit/>
            </a:bodyPr>
            <a:lstStyle/>
            <a:p>
              <a:pPr algn="ctr"/>
              <a:r>
                <a:rPr lang="en-US" sz="1600" dirty="0">
                  <a:solidFill>
                    <a:schemeClr val="bg1"/>
                  </a:solidFill>
                </a:rPr>
                <a:t>02</a:t>
              </a:r>
            </a:p>
          </p:txBody>
        </p:sp>
      </p:grpSp>
      <p:grpSp>
        <p:nvGrpSpPr>
          <p:cNvPr id="6" name="Group 5"/>
          <p:cNvGrpSpPr/>
          <p:nvPr/>
        </p:nvGrpSpPr>
        <p:grpSpPr>
          <a:xfrm>
            <a:off x="483606" y="3758642"/>
            <a:ext cx="1431555" cy="338554"/>
            <a:chOff x="381000" y="3758642"/>
            <a:chExt cx="1431555" cy="338554"/>
          </a:xfrm>
        </p:grpSpPr>
        <p:sp>
          <p:nvSpPr>
            <p:cNvPr id="40" name="Round Same Side Corner Rectangle 39"/>
            <p:cNvSpPr/>
            <p:nvPr/>
          </p:nvSpPr>
          <p:spPr>
            <a:xfrm flipH="1" flipV="1">
              <a:off x="485023" y="3793627"/>
              <a:ext cx="1327532" cy="298390"/>
            </a:xfrm>
            <a:prstGeom prst="round2SameRect">
              <a:avLst>
                <a:gd name="adj1" fmla="val 50000"/>
                <a:gd name="adj2" fmla="val 0"/>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41" name="Right Triangle 40"/>
            <p:cNvSpPr/>
            <p:nvPr/>
          </p:nvSpPr>
          <p:spPr>
            <a:xfrm flipH="1">
              <a:off x="381000" y="3793627"/>
              <a:ext cx="104023" cy="119919"/>
            </a:xfrm>
            <a:prstGeom prst="rtTriangle">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p:cNvSpPr txBox="1"/>
            <p:nvPr/>
          </p:nvSpPr>
          <p:spPr>
            <a:xfrm>
              <a:off x="922544" y="3758642"/>
              <a:ext cx="457200" cy="338554"/>
            </a:xfrm>
            <a:prstGeom prst="rect">
              <a:avLst/>
            </a:prstGeom>
            <a:noFill/>
          </p:spPr>
          <p:txBody>
            <a:bodyPr wrap="square" rtlCol="0" anchor="ctr">
              <a:spAutoFit/>
            </a:bodyPr>
            <a:lstStyle/>
            <a:p>
              <a:pPr algn="ctr"/>
              <a:r>
                <a:rPr lang="en-US" sz="1600" dirty="0">
                  <a:solidFill>
                    <a:schemeClr val="bg1"/>
                  </a:solidFill>
                </a:rPr>
                <a:t>03</a:t>
              </a:r>
            </a:p>
          </p:txBody>
        </p:sp>
      </p:grpSp>
      <p:grpSp>
        <p:nvGrpSpPr>
          <p:cNvPr id="7" name="Group 6"/>
          <p:cNvGrpSpPr/>
          <p:nvPr/>
        </p:nvGrpSpPr>
        <p:grpSpPr>
          <a:xfrm>
            <a:off x="7660277" y="1577127"/>
            <a:ext cx="990939" cy="338554"/>
            <a:chOff x="7741336" y="1577127"/>
            <a:chExt cx="990939" cy="338554"/>
          </a:xfrm>
        </p:grpSpPr>
        <p:sp>
          <p:nvSpPr>
            <p:cNvPr id="65" name="Right Triangle 64"/>
            <p:cNvSpPr/>
            <p:nvPr/>
          </p:nvSpPr>
          <p:spPr>
            <a:xfrm>
              <a:off x="8628991" y="1617291"/>
              <a:ext cx="103284" cy="119919"/>
            </a:xfrm>
            <a:prstGeom prst="rtTriangle">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7741336" y="1577127"/>
              <a:ext cx="457200" cy="338554"/>
            </a:xfrm>
            <a:prstGeom prst="rect">
              <a:avLst/>
            </a:prstGeom>
            <a:noFill/>
          </p:spPr>
          <p:txBody>
            <a:bodyPr wrap="square" rtlCol="0" anchor="ctr">
              <a:spAutoFit/>
            </a:bodyPr>
            <a:lstStyle/>
            <a:p>
              <a:pPr algn="ctr"/>
              <a:r>
                <a:rPr lang="en-US" sz="1600" dirty="0">
                  <a:solidFill>
                    <a:schemeClr val="bg1"/>
                  </a:solidFill>
                </a:rPr>
                <a:t>04</a:t>
              </a:r>
            </a:p>
          </p:txBody>
        </p:sp>
      </p:grpSp>
      <p:grpSp>
        <p:nvGrpSpPr>
          <p:cNvPr id="8" name="Group 7"/>
          <p:cNvGrpSpPr/>
          <p:nvPr/>
        </p:nvGrpSpPr>
        <p:grpSpPr>
          <a:xfrm>
            <a:off x="7229822" y="2690396"/>
            <a:ext cx="1431555" cy="338554"/>
            <a:chOff x="7310881" y="2690396"/>
            <a:chExt cx="1431555" cy="338554"/>
          </a:xfrm>
        </p:grpSpPr>
        <p:sp>
          <p:nvSpPr>
            <p:cNvPr id="60" name="Round Same Side Corner Rectangle 59"/>
            <p:cNvSpPr/>
            <p:nvPr/>
          </p:nvSpPr>
          <p:spPr>
            <a:xfrm flipV="1">
              <a:off x="7310881" y="2705459"/>
              <a:ext cx="1327532" cy="298390"/>
            </a:xfrm>
            <a:prstGeom prst="round2SameRect">
              <a:avLst>
                <a:gd name="adj1" fmla="val 50000"/>
                <a:gd name="adj2" fmla="val 0"/>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Right Triangle 60"/>
            <p:cNvSpPr/>
            <p:nvPr/>
          </p:nvSpPr>
          <p:spPr>
            <a:xfrm>
              <a:off x="8638413" y="2705459"/>
              <a:ext cx="104023" cy="119919"/>
            </a:xfrm>
            <a:prstGeom prst="rtTriangle">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p:cNvSpPr txBox="1"/>
            <p:nvPr/>
          </p:nvSpPr>
          <p:spPr>
            <a:xfrm>
              <a:off x="7746047" y="2690396"/>
              <a:ext cx="457200" cy="338554"/>
            </a:xfrm>
            <a:prstGeom prst="rect">
              <a:avLst/>
            </a:prstGeom>
            <a:noFill/>
          </p:spPr>
          <p:txBody>
            <a:bodyPr wrap="square" rtlCol="0" anchor="ctr">
              <a:spAutoFit/>
            </a:bodyPr>
            <a:lstStyle/>
            <a:p>
              <a:pPr algn="ctr"/>
              <a:r>
                <a:rPr lang="en-US" sz="1600" dirty="0">
                  <a:solidFill>
                    <a:schemeClr val="bg1"/>
                  </a:solidFill>
                </a:rPr>
                <a:t>05</a:t>
              </a:r>
            </a:p>
          </p:txBody>
        </p:sp>
      </p:grpSp>
      <p:grpSp>
        <p:nvGrpSpPr>
          <p:cNvPr id="10" name="Group 9"/>
          <p:cNvGrpSpPr/>
          <p:nvPr/>
        </p:nvGrpSpPr>
        <p:grpSpPr>
          <a:xfrm>
            <a:off x="7219661" y="3763546"/>
            <a:ext cx="1431555" cy="338554"/>
            <a:chOff x="7310881" y="3763546"/>
            <a:chExt cx="1431555" cy="338554"/>
          </a:xfrm>
        </p:grpSpPr>
        <p:sp>
          <p:nvSpPr>
            <p:cNvPr id="62" name="Round Same Side Corner Rectangle 61"/>
            <p:cNvSpPr/>
            <p:nvPr/>
          </p:nvSpPr>
          <p:spPr>
            <a:xfrm flipV="1">
              <a:off x="7310881" y="3793627"/>
              <a:ext cx="1327532" cy="298390"/>
            </a:xfrm>
            <a:prstGeom prst="round2SameRect">
              <a:avLst>
                <a:gd name="adj1" fmla="val 50000"/>
                <a:gd name="adj2" fmla="val 0"/>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63" name="Right Triangle 62"/>
            <p:cNvSpPr/>
            <p:nvPr/>
          </p:nvSpPr>
          <p:spPr>
            <a:xfrm>
              <a:off x="8638413" y="3793627"/>
              <a:ext cx="104023" cy="119919"/>
            </a:xfrm>
            <a:prstGeom prst="rtTriangle">
              <a:avLst/>
            </a:prstGeom>
            <a:gradFill flip="none" rotWithShape="1">
              <a:gsLst>
                <a:gs pos="0">
                  <a:schemeClr val="accent6">
                    <a:shade val="30000"/>
                    <a:satMod val="115000"/>
                  </a:schemeClr>
                </a:gs>
                <a:gs pos="50000">
                  <a:schemeClr val="accent6">
                    <a:shade val="67500"/>
                    <a:satMod val="115000"/>
                  </a:schemeClr>
                </a:gs>
                <a:gs pos="100000">
                  <a:schemeClr val="accent6">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p:cNvSpPr txBox="1"/>
            <p:nvPr/>
          </p:nvSpPr>
          <p:spPr>
            <a:xfrm>
              <a:off x="7746047" y="3763546"/>
              <a:ext cx="457200" cy="338554"/>
            </a:xfrm>
            <a:prstGeom prst="rect">
              <a:avLst/>
            </a:prstGeom>
            <a:noFill/>
          </p:spPr>
          <p:txBody>
            <a:bodyPr wrap="square" rtlCol="0" anchor="ctr">
              <a:spAutoFit/>
            </a:bodyPr>
            <a:lstStyle/>
            <a:p>
              <a:pPr algn="ctr"/>
              <a:r>
                <a:rPr lang="en-US" sz="1600" dirty="0">
                  <a:solidFill>
                    <a:schemeClr val="bg1"/>
                  </a:solidFill>
                </a:rPr>
                <a:t>06</a:t>
              </a:r>
            </a:p>
          </p:txBody>
        </p:sp>
      </p:grpSp>
    </p:spTree>
    <p:extLst>
      <p:ext uri="{BB962C8B-B14F-4D97-AF65-F5344CB8AC3E}">
        <p14:creationId xmlns:p14="http://schemas.microsoft.com/office/powerpoint/2010/main" val="309502692"/>
      </p:ext>
    </p:extLst>
  </p:cSld>
  <p:clrMapOvr>
    <a:masterClrMapping/>
  </p:clrMapOvr>
  <p:transition spd="slow">
    <p:push dir="u"/>
  </p:transition>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Four Rows Text Slide</a:t>
            </a:r>
            <a:endParaRPr lang="en-US" dirty="0"/>
          </a:p>
        </p:txBody>
      </p:sp>
      <p:sp>
        <p:nvSpPr>
          <p:cNvPr id="32" name="Rounded Rectangle 31"/>
          <p:cNvSpPr/>
          <p:nvPr/>
        </p:nvSpPr>
        <p:spPr>
          <a:xfrm>
            <a:off x="845017" y="1700512"/>
            <a:ext cx="7911163" cy="609601"/>
          </a:xfrm>
          <a:prstGeom prst="roundRect">
            <a:avLst>
              <a:gd name="adj" fmla="val 2986"/>
            </a:avLst>
          </a:prstGeom>
          <a:solidFill>
            <a:schemeClr val="accent1"/>
          </a:solidFill>
          <a:ln>
            <a:noFill/>
          </a:ln>
        </p:spPr>
        <p:style>
          <a:lnRef idx="1">
            <a:schemeClr val="dk1"/>
          </a:lnRef>
          <a:fillRef idx="2">
            <a:schemeClr val="dk1"/>
          </a:fillRef>
          <a:effectRef idx="1">
            <a:schemeClr val="dk1"/>
          </a:effectRef>
          <a:fontRef idx="minor">
            <a:schemeClr val="dk1"/>
          </a:fontRef>
        </p:style>
        <p:txBody>
          <a:bodyPr lIns="182880" rtlCol="0" anchor="ctr"/>
          <a:lstStyle/>
          <a:p>
            <a:pPr>
              <a:lnSpc>
                <a:spcPct val="150000"/>
              </a:lnSpc>
            </a:pPr>
            <a:r>
              <a:rPr lang="en-US" sz="1050" b="1" dirty="0">
                <a:solidFill>
                  <a:schemeClr val="bg1"/>
                </a:solidFill>
              </a:rPr>
              <a:t>YOUR TITLE HERE</a:t>
            </a:r>
          </a:p>
          <a:p>
            <a:pPr>
              <a:lnSpc>
                <a:spcPct val="150000"/>
              </a:lnSpc>
            </a:pPr>
            <a:r>
              <a:rPr lang="en-US" sz="900" dirty="0">
                <a:solidFill>
                  <a:schemeClr val="bg1"/>
                </a:solidFill>
              </a:rPr>
              <a:t>There are many variations of passages of lorem ipsum available,</a:t>
            </a:r>
            <a:r>
              <a:rPr lang="en-US" sz="900" dirty="0">
                <a:solidFill>
                  <a:schemeClr val="bg2"/>
                </a:solidFill>
              </a:rPr>
              <a:t> There are many variations of passages of lorem ipsum available</a:t>
            </a:r>
          </a:p>
        </p:txBody>
      </p:sp>
      <p:sp>
        <p:nvSpPr>
          <p:cNvPr id="39" name="Rounded Rectangle 38"/>
          <p:cNvSpPr/>
          <p:nvPr/>
        </p:nvSpPr>
        <p:spPr>
          <a:xfrm>
            <a:off x="845017" y="3989929"/>
            <a:ext cx="7911163" cy="609601"/>
          </a:xfrm>
          <a:prstGeom prst="roundRect">
            <a:avLst>
              <a:gd name="adj" fmla="val 2986"/>
            </a:avLst>
          </a:prstGeom>
          <a:solidFill>
            <a:schemeClr val="accent4"/>
          </a:solidFill>
          <a:ln>
            <a:noFill/>
          </a:ln>
        </p:spPr>
        <p:style>
          <a:lnRef idx="1">
            <a:schemeClr val="dk1"/>
          </a:lnRef>
          <a:fillRef idx="2">
            <a:schemeClr val="dk1"/>
          </a:fillRef>
          <a:effectRef idx="1">
            <a:schemeClr val="dk1"/>
          </a:effectRef>
          <a:fontRef idx="minor">
            <a:schemeClr val="dk1"/>
          </a:fontRef>
        </p:style>
        <p:txBody>
          <a:bodyPr lIns="182880" rtlCol="0" anchor="ctr"/>
          <a:lstStyle/>
          <a:p>
            <a:pPr>
              <a:lnSpc>
                <a:spcPct val="150000"/>
              </a:lnSpc>
            </a:pPr>
            <a:r>
              <a:rPr lang="en-US" sz="1050" b="1" dirty="0">
                <a:solidFill>
                  <a:schemeClr val="bg1"/>
                </a:solidFill>
              </a:rPr>
              <a:t>YOUR TITLE HERE</a:t>
            </a:r>
          </a:p>
          <a:p>
            <a:pPr>
              <a:lnSpc>
                <a:spcPct val="150000"/>
              </a:lnSpc>
            </a:pPr>
            <a:r>
              <a:rPr lang="en-US" sz="900" dirty="0">
                <a:solidFill>
                  <a:schemeClr val="bg1"/>
                </a:solidFill>
              </a:rPr>
              <a:t>There are many variations of passages of lorem ipsum available,</a:t>
            </a:r>
            <a:r>
              <a:rPr lang="en-US" sz="900" dirty="0">
                <a:solidFill>
                  <a:schemeClr val="bg2"/>
                </a:solidFill>
              </a:rPr>
              <a:t> There are many variations of passages of lorem ipsum available</a:t>
            </a:r>
          </a:p>
        </p:txBody>
      </p:sp>
      <p:sp>
        <p:nvSpPr>
          <p:cNvPr id="42" name="Rounded Rectangle 41"/>
          <p:cNvSpPr/>
          <p:nvPr/>
        </p:nvSpPr>
        <p:spPr>
          <a:xfrm>
            <a:off x="845017" y="3226300"/>
            <a:ext cx="7911163" cy="609601"/>
          </a:xfrm>
          <a:prstGeom prst="roundRect">
            <a:avLst>
              <a:gd name="adj" fmla="val 2986"/>
            </a:avLst>
          </a:prstGeom>
          <a:solidFill>
            <a:schemeClr val="accent3"/>
          </a:solidFill>
          <a:ln>
            <a:noFill/>
          </a:ln>
        </p:spPr>
        <p:style>
          <a:lnRef idx="1">
            <a:schemeClr val="dk1"/>
          </a:lnRef>
          <a:fillRef idx="2">
            <a:schemeClr val="dk1"/>
          </a:fillRef>
          <a:effectRef idx="1">
            <a:schemeClr val="dk1"/>
          </a:effectRef>
          <a:fontRef idx="minor">
            <a:schemeClr val="dk1"/>
          </a:fontRef>
        </p:style>
        <p:txBody>
          <a:bodyPr lIns="182880" rtlCol="0" anchor="ctr"/>
          <a:lstStyle/>
          <a:p>
            <a:pPr>
              <a:lnSpc>
                <a:spcPct val="150000"/>
              </a:lnSpc>
            </a:pPr>
            <a:r>
              <a:rPr lang="en-US" sz="1050" b="1" dirty="0">
                <a:solidFill>
                  <a:schemeClr val="bg1"/>
                </a:solidFill>
              </a:rPr>
              <a:t>YOUR TITLE HERE</a:t>
            </a:r>
          </a:p>
          <a:p>
            <a:pPr>
              <a:lnSpc>
                <a:spcPct val="150000"/>
              </a:lnSpc>
            </a:pPr>
            <a:r>
              <a:rPr lang="en-US" sz="900" dirty="0">
                <a:solidFill>
                  <a:schemeClr val="bg1"/>
                </a:solidFill>
              </a:rPr>
              <a:t>There are many variations of passages of lorem ipsum available,</a:t>
            </a:r>
            <a:r>
              <a:rPr lang="en-US" sz="900" dirty="0">
                <a:solidFill>
                  <a:schemeClr val="bg2"/>
                </a:solidFill>
              </a:rPr>
              <a:t> There are many variations of passages of lorem ipsum available</a:t>
            </a:r>
          </a:p>
        </p:txBody>
      </p:sp>
      <p:sp>
        <p:nvSpPr>
          <p:cNvPr id="45" name="Rounded Rectangle 44"/>
          <p:cNvSpPr/>
          <p:nvPr/>
        </p:nvSpPr>
        <p:spPr>
          <a:xfrm>
            <a:off x="845017" y="2463407"/>
            <a:ext cx="7911163" cy="609601"/>
          </a:xfrm>
          <a:prstGeom prst="roundRect">
            <a:avLst>
              <a:gd name="adj" fmla="val 2986"/>
            </a:avLst>
          </a:prstGeom>
          <a:solidFill>
            <a:schemeClr val="accent2"/>
          </a:solidFill>
          <a:ln>
            <a:noFill/>
          </a:ln>
        </p:spPr>
        <p:style>
          <a:lnRef idx="1">
            <a:schemeClr val="dk1"/>
          </a:lnRef>
          <a:fillRef idx="2">
            <a:schemeClr val="dk1"/>
          </a:fillRef>
          <a:effectRef idx="1">
            <a:schemeClr val="dk1"/>
          </a:effectRef>
          <a:fontRef idx="minor">
            <a:schemeClr val="dk1"/>
          </a:fontRef>
        </p:style>
        <p:txBody>
          <a:bodyPr lIns="182880" rtlCol="0" anchor="ctr"/>
          <a:lstStyle/>
          <a:p>
            <a:pPr>
              <a:lnSpc>
                <a:spcPct val="150000"/>
              </a:lnSpc>
            </a:pPr>
            <a:r>
              <a:rPr lang="en-US" sz="1050" b="1" dirty="0">
                <a:solidFill>
                  <a:schemeClr val="bg1"/>
                </a:solidFill>
              </a:rPr>
              <a:t>YOUR TITLE HERE</a:t>
            </a:r>
          </a:p>
          <a:p>
            <a:pPr>
              <a:lnSpc>
                <a:spcPct val="150000"/>
              </a:lnSpc>
            </a:pPr>
            <a:r>
              <a:rPr lang="en-US" sz="900" dirty="0">
                <a:solidFill>
                  <a:schemeClr val="bg1"/>
                </a:solidFill>
              </a:rPr>
              <a:t>There are many variations of passages of lorem ipsum available, </a:t>
            </a:r>
            <a:r>
              <a:rPr lang="en-US" sz="900" dirty="0">
                <a:solidFill>
                  <a:schemeClr val="bg2"/>
                </a:solidFill>
              </a:rPr>
              <a:t>There are many variations of passages of lorem ipsum available</a:t>
            </a:r>
          </a:p>
        </p:txBody>
      </p:sp>
      <p:grpSp>
        <p:nvGrpSpPr>
          <p:cNvPr id="8" name="Group 7"/>
          <p:cNvGrpSpPr/>
          <p:nvPr/>
        </p:nvGrpSpPr>
        <p:grpSpPr>
          <a:xfrm rot="16200000">
            <a:off x="320523" y="1633211"/>
            <a:ext cx="744201" cy="609602"/>
            <a:chOff x="380999" y="1639551"/>
            <a:chExt cx="609603" cy="609602"/>
          </a:xfrm>
        </p:grpSpPr>
        <p:sp>
          <p:nvSpPr>
            <p:cNvPr id="47" name="Round Same Side Corner Rectangle 46"/>
            <p:cNvSpPr/>
            <p:nvPr/>
          </p:nvSpPr>
          <p:spPr>
            <a:xfrm rot="16200000" flipH="1" flipV="1">
              <a:off x="403148" y="1617403"/>
              <a:ext cx="565306" cy="609602"/>
            </a:xfrm>
            <a:prstGeom prst="round2SameRect">
              <a:avLst>
                <a:gd name="adj1" fmla="val 50000"/>
                <a:gd name="adj2" fmla="val 0"/>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5400000" scaled="1"/>
              <a:tileRect/>
            </a:gra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t>01</a:t>
              </a:r>
            </a:p>
          </p:txBody>
        </p:sp>
        <p:sp>
          <p:nvSpPr>
            <p:cNvPr id="48" name="Right Triangle 47"/>
            <p:cNvSpPr/>
            <p:nvPr/>
          </p:nvSpPr>
          <p:spPr>
            <a:xfrm rot="16200000" flipH="1">
              <a:off x="481347" y="2104509"/>
              <a:ext cx="44296" cy="244991"/>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nvGrpSpPr>
          <p:cNvPr id="10" name="Group 9"/>
          <p:cNvGrpSpPr/>
          <p:nvPr/>
        </p:nvGrpSpPr>
        <p:grpSpPr>
          <a:xfrm rot="16200000">
            <a:off x="320522" y="2396107"/>
            <a:ext cx="744200" cy="609602"/>
            <a:chOff x="380999" y="2402446"/>
            <a:chExt cx="609603" cy="609602"/>
          </a:xfrm>
        </p:grpSpPr>
        <p:sp>
          <p:nvSpPr>
            <p:cNvPr id="51" name="Round Same Side Corner Rectangle 50"/>
            <p:cNvSpPr/>
            <p:nvPr/>
          </p:nvSpPr>
          <p:spPr>
            <a:xfrm rot="16200000" flipH="1" flipV="1">
              <a:off x="403148" y="2380298"/>
              <a:ext cx="565306" cy="609602"/>
            </a:xfrm>
            <a:prstGeom prst="round2SameRect">
              <a:avLst>
                <a:gd name="adj1" fmla="val 50000"/>
                <a:gd name="adj2" fmla="val 0"/>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t>02</a:t>
              </a:r>
            </a:p>
          </p:txBody>
        </p:sp>
        <p:sp>
          <p:nvSpPr>
            <p:cNvPr id="52" name="Right Triangle 51"/>
            <p:cNvSpPr/>
            <p:nvPr/>
          </p:nvSpPr>
          <p:spPr>
            <a:xfrm rot="16200000" flipH="1">
              <a:off x="481347" y="2867404"/>
              <a:ext cx="44296" cy="244991"/>
            </a:xfrm>
            <a:prstGeom prst="rtTriangle">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nvGrpSpPr>
          <p:cNvPr id="11" name="Group 10"/>
          <p:cNvGrpSpPr/>
          <p:nvPr/>
        </p:nvGrpSpPr>
        <p:grpSpPr>
          <a:xfrm rot="16200000">
            <a:off x="320522" y="3159000"/>
            <a:ext cx="744200" cy="609602"/>
            <a:chOff x="380999" y="3165339"/>
            <a:chExt cx="609603" cy="609602"/>
          </a:xfrm>
        </p:grpSpPr>
        <p:sp>
          <p:nvSpPr>
            <p:cNvPr id="54" name="Round Same Side Corner Rectangle 53"/>
            <p:cNvSpPr/>
            <p:nvPr/>
          </p:nvSpPr>
          <p:spPr>
            <a:xfrm rot="16200000" flipH="1" flipV="1">
              <a:off x="403148" y="3143191"/>
              <a:ext cx="565306" cy="609602"/>
            </a:xfrm>
            <a:prstGeom prst="round2SameRect">
              <a:avLst>
                <a:gd name="adj1" fmla="val 50000"/>
                <a:gd name="adj2" fmla="val 0"/>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t>03</a:t>
              </a:r>
            </a:p>
          </p:txBody>
        </p:sp>
        <p:sp>
          <p:nvSpPr>
            <p:cNvPr id="55" name="Right Triangle 54"/>
            <p:cNvSpPr/>
            <p:nvPr/>
          </p:nvSpPr>
          <p:spPr>
            <a:xfrm rot="16200000" flipH="1">
              <a:off x="481347" y="3630297"/>
              <a:ext cx="44296" cy="244991"/>
            </a:xfrm>
            <a:prstGeom prst="rtTriangle">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nvGrpSpPr>
          <p:cNvPr id="12" name="Group 11"/>
          <p:cNvGrpSpPr/>
          <p:nvPr/>
        </p:nvGrpSpPr>
        <p:grpSpPr>
          <a:xfrm rot="16200000">
            <a:off x="320522" y="3922629"/>
            <a:ext cx="744200" cy="609602"/>
            <a:chOff x="380999" y="3928968"/>
            <a:chExt cx="609603" cy="609602"/>
          </a:xfrm>
        </p:grpSpPr>
        <p:sp>
          <p:nvSpPr>
            <p:cNvPr id="57" name="Round Same Side Corner Rectangle 56"/>
            <p:cNvSpPr/>
            <p:nvPr/>
          </p:nvSpPr>
          <p:spPr>
            <a:xfrm rot="16200000" flipH="1" flipV="1">
              <a:off x="403148" y="3906820"/>
              <a:ext cx="565306" cy="609602"/>
            </a:xfrm>
            <a:prstGeom prst="round2SameRect">
              <a:avLst>
                <a:gd name="adj1" fmla="val 50000"/>
                <a:gd name="adj2" fmla="val 0"/>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54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t>04</a:t>
              </a:r>
            </a:p>
          </p:txBody>
        </p:sp>
        <p:sp>
          <p:nvSpPr>
            <p:cNvPr id="58" name="Right Triangle 57"/>
            <p:cNvSpPr/>
            <p:nvPr/>
          </p:nvSpPr>
          <p:spPr>
            <a:xfrm rot="16200000" flipH="1">
              <a:off x="481347" y="4393926"/>
              <a:ext cx="44296" cy="244991"/>
            </a:xfrm>
            <a:prstGeom prst="rtTriangle">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Tree>
    <p:extLst>
      <p:ext uri="{BB962C8B-B14F-4D97-AF65-F5344CB8AC3E}">
        <p14:creationId xmlns:p14="http://schemas.microsoft.com/office/powerpoint/2010/main" val="1963115960"/>
      </p:ext>
    </p:extLst>
  </p:cSld>
  <p:clrMapOvr>
    <a:masterClrMapping/>
  </p:clrMapOvr>
  <p:transition spd="slow">
    <p:push dir="u"/>
  </p:transition>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dirty="0"/>
              <a:t>Pricing Plan Table Slide</a:t>
            </a:r>
          </a:p>
        </p:txBody>
      </p:sp>
      <p:sp>
        <p:nvSpPr>
          <p:cNvPr id="27" name="Rounded Rectangle 26"/>
          <p:cNvSpPr/>
          <p:nvPr/>
        </p:nvSpPr>
        <p:spPr>
          <a:xfrm>
            <a:off x="3116714" y="1601509"/>
            <a:ext cx="2910572" cy="2945629"/>
          </a:xfrm>
          <a:prstGeom prst="roundRect">
            <a:avLst>
              <a:gd name="adj" fmla="val 2986"/>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2700000" scaled="1"/>
            <a:tileRect/>
          </a:gradFill>
          <a:ln>
            <a:solidFill>
              <a:schemeClr val="bg2">
                <a:lumMod val="95000"/>
              </a:schemeClr>
            </a:solidFill>
          </a:ln>
        </p:spPr>
        <p:style>
          <a:lnRef idx="1">
            <a:schemeClr val="dk1"/>
          </a:lnRef>
          <a:fillRef idx="2">
            <a:schemeClr val="dk1"/>
          </a:fillRef>
          <a:effectRef idx="1">
            <a:schemeClr val="dk1"/>
          </a:effectRef>
          <a:fontRef idx="minor">
            <a:schemeClr val="dk1"/>
          </a:fontRef>
        </p:style>
        <p:txBody>
          <a:bodyPr rtlCol="0" anchor="ctr"/>
          <a:lstStyle/>
          <a:p>
            <a:pPr algn="ctr"/>
            <a:endParaRPr lang="en-US" sz="1600">
              <a:solidFill>
                <a:schemeClr val="bg1"/>
              </a:solidFill>
            </a:endParaRPr>
          </a:p>
        </p:txBody>
      </p:sp>
      <p:sp>
        <p:nvSpPr>
          <p:cNvPr id="30" name="Round Same Side Corner Rectangle 29"/>
          <p:cNvSpPr/>
          <p:nvPr/>
        </p:nvSpPr>
        <p:spPr>
          <a:xfrm flipV="1">
            <a:off x="3547820" y="1391609"/>
            <a:ext cx="2048362" cy="523488"/>
          </a:xfrm>
          <a:prstGeom prst="round2SameRect">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600"/>
          </a:p>
        </p:txBody>
      </p:sp>
      <p:sp>
        <p:nvSpPr>
          <p:cNvPr id="31" name="Right Triangle 30"/>
          <p:cNvSpPr/>
          <p:nvPr/>
        </p:nvSpPr>
        <p:spPr>
          <a:xfrm flipH="1">
            <a:off x="3387315" y="1391609"/>
            <a:ext cx="160505" cy="210382"/>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Right Triangle 32"/>
          <p:cNvSpPr/>
          <p:nvPr/>
        </p:nvSpPr>
        <p:spPr>
          <a:xfrm>
            <a:off x="5596182" y="1391609"/>
            <a:ext cx="160505" cy="210382"/>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4" name="Text Placeholder 3"/>
          <p:cNvSpPr txBox="1">
            <a:spLocks/>
          </p:cNvSpPr>
          <p:nvPr/>
        </p:nvSpPr>
        <p:spPr>
          <a:xfrm>
            <a:off x="3772104" y="1499466"/>
            <a:ext cx="1599797" cy="307777"/>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z="2000" b="1" dirty="0">
                <a:solidFill>
                  <a:schemeClr val="bg1"/>
                </a:solidFill>
              </a:rPr>
              <a:t>PROFESSIONAL</a:t>
            </a:r>
            <a:endParaRPr lang="en-US" sz="1800" b="1" dirty="0">
              <a:solidFill>
                <a:schemeClr val="bg1"/>
              </a:solidFill>
            </a:endParaRPr>
          </a:p>
        </p:txBody>
      </p:sp>
      <p:sp>
        <p:nvSpPr>
          <p:cNvPr id="20" name="Rounded Rectangle 19"/>
          <p:cNvSpPr/>
          <p:nvPr/>
        </p:nvSpPr>
        <p:spPr>
          <a:xfrm>
            <a:off x="6131478" y="1788834"/>
            <a:ext cx="2605772" cy="2570980"/>
          </a:xfrm>
          <a:prstGeom prst="roundRect">
            <a:avLst>
              <a:gd name="adj" fmla="val 2986"/>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a:solidFill>
              <a:schemeClr val="bg2">
                <a:lumMod val="95000"/>
              </a:schemeClr>
            </a:solidFill>
          </a:ln>
        </p:spPr>
        <p:style>
          <a:lnRef idx="1">
            <a:schemeClr val="dk1"/>
          </a:lnRef>
          <a:fillRef idx="2">
            <a:schemeClr val="dk1"/>
          </a:fillRef>
          <a:effectRef idx="1">
            <a:schemeClr val="dk1"/>
          </a:effectRef>
          <a:fontRef idx="minor">
            <a:schemeClr val="dk1"/>
          </a:fontRef>
        </p:style>
        <p:txBody>
          <a:bodyPr rtlCol="0" anchor="ctr"/>
          <a:lstStyle/>
          <a:p>
            <a:pPr algn="ctr"/>
            <a:endParaRPr lang="en-US" sz="1600"/>
          </a:p>
        </p:txBody>
      </p:sp>
      <p:sp>
        <p:nvSpPr>
          <p:cNvPr id="35" name="Rounded Rectangle 34"/>
          <p:cNvSpPr/>
          <p:nvPr/>
        </p:nvSpPr>
        <p:spPr>
          <a:xfrm>
            <a:off x="406750" y="1788834"/>
            <a:ext cx="2605772" cy="2570980"/>
          </a:xfrm>
          <a:prstGeom prst="roundRect">
            <a:avLst>
              <a:gd name="adj" fmla="val 2986"/>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tileRect/>
          </a:gradFill>
          <a:ln>
            <a:solidFill>
              <a:schemeClr val="bg2">
                <a:lumMod val="95000"/>
              </a:schemeClr>
            </a:solidFill>
          </a:ln>
        </p:spPr>
        <p:style>
          <a:lnRef idx="1">
            <a:schemeClr val="dk1"/>
          </a:lnRef>
          <a:fillRef idx="2">
            <a:schemeClr val="dk1"/>
          </a:fillRef>
          <a:effectRef idx="1">
            <a:schemeClr val="dk1"/>
          </a:effectRef>
          <a:fontRef idx="minor">
            <a:schemeClr val="dk1"/>
          </a:fontRef>
        </p:style>
        <p:txBody>
          <a:bodyPr rtlCol="0" anchor="ctr"/>
          <a:lstStyle/>
          <a:p>
            <a:pPr algn="ctr"/>
            <a:endParaRPr lang="en-US" sz="1600"/>
          </a:p>
        </p:txBody>
      </p:sp>
      <p:sp>
        <p:nvSpPr>
          <p:cNvPr id="38" name="Round Same Side Corner Rectangle 37"/>
          <p:cNvSpPr/>
          <p:nvPr/>
        </p:nvSpPr>
        <p:spPr>
          <a:xfrm flipV="1">
            <a:off x="868368" y="1600530"/>
            <a:ext cx="1682536" cy="480294"/>
          </a:xfrm>
          <a:prstGeom prst="round2Same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sz="1600"/>
          </a:p>
        </p:txBody>
      </p:sp>
      <p:sp>
        <p:nvSpPr>
          <p:cNvPr id="40" name="Right Triangle 39"/>
          <p:cNvSpPr/>
          <p:nvPr/>
        </p:nvSpPr>
        <p:spPr>
          <a:xfrm flipH="1">
            <a:off x="736528" y="1600530"/>
            <a:ext cx="131840" cy="193023"/>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1" name="Right Triangle 40"/>
          <p:cNvSpPr/>
          <p:nvPr/>
        </p:nvSpPr>
        <p:spPr>
          <a:xfrm>
            <a:off x="2550904" y="1600530"/>
            <a:ext cx="131840" cy="193023"/>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3" name="Text Placeholder 3"/>
          <p:cNvSpPr txBox="1">
            <a:spLocks/>
          </p:cNvSpPr>
          <p:nvPr/>
        </p:nvSpPr>
        <p:spPr>
          <a:xfrm>
            <a:off x="1197477" y="1702178"/>
            <a:ext cx="1024319" cy="276999"/>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1800" b="1" dirty="0">
                <a:solidFill>
                  <a:schemeClr val="bg1"/>
                </a:solidFill>
              </a:rPr>
              <a:t>STANDARD</a:t>
            </a:r>
            <a:endParaRPr kumimoji="0" lang="en-US" sz="1800" b="1" i="0" u="none" strike="noStrike" kern="1200" cap="none" spc="0" normalizeH="0" baseline="0" noProof="0" dirty="0">
              <a:ln>
                <a:noFill/>
              </a:ln>
              <a:solidFill>
                <a:schemeClr val="bg1"/>
              </a:solidFill>
              <a:effectLst/>
              <a:uLnTx/>
              <a:uFillTx/>
            </a:endParaRPr>
          </a:p>
        </p:txBody>
      </p:sp>
      <p:sp>
        <p:nvSpPr>
          <p:cNvPr id="56" name="TextBox 55"/>
          <p:cNvSpPr txBox="1"/>
          <p:nvPr/>
        </p:nvSpPr>
        <p:spPr>
          <a:xfrm>
            <a:off x="914757" y="2072418"/>
            <a:ext cx="1589758" cy="1509388"/>
          </a:xfrm>
          <a:prstGeom prst="rect">
            <a:avLst/>
          </a:prstGeom>
          <a:noFill/>
        </p:spPr>
        <p:txBody>
          <a:bodyPr wrap="square" rtlCol="0">
            <a:spAutoFit/>
          </a:bodyPr>
          <a:lstStyle/>
          <a:p>
            <a:pPr algn="ctr">
              <a:lnSpc>
                <a:spcPct val="150000"/>
              </a:lnSpc>
              <a:spcBef>
                <a:spcPts val="400"/>
              </a:spcBef>
            </a:pPr>
            <a:r>
              <a:rPr lang="en-US" sz="1050" b="1" dirty="0">
                <a:solidFill>
                  <a:schemeClr val="bg1"/>
                </a:solidFill>
              </a:rPr>
              <a:t>3000 MB Bandwidth</a:t>
            </a:r>
            <a:endParaRPr lang="en-US" sz="1050" dirty="0">
              <a:solidFill>
                <a:schemeClr val="bg1"/>
              </a:solidFill>
            </a:endParaRPr>
          </a:p>
          <a:p>
            <a:pPr algn="ctr">
              <a:lnSpc>
                <a:spcPct val="150000"/>
              </a:lnSpc>
              <a:spcBef>
                <a:spcPts val="400"/>
              </a:spcBef>
            </a:pPr>
            <a:r>
              <a:rPr lang="en-US" sz="1050" b="1" dirty="0">
                <a:solidFill>
                  <a:schemeClr val="bg1"/>
                </a:solidFill>
              </a:rPr>
              <a:t>2 GB Space</a:t>
            </a:r>
          </a:p>
          <a:p>
            <a:pPr algn="ctr">
              <a:lnSpc>
                <a:spcPct val="150000"/>
              </a:lnSpc>
              <a:spcBef>
                <a:spcPts val="400"/>
              </a:spcBef>
            </a:pPr>
            <a:r>
              <a:rPr lang="en-US" sz="1050" b="1" dirty="0">
                <a:solidFill>
                  <a:schemeClr val="bg1"/>
                </a:solidFill>
              </a:rPr>
              <a:t>Limited User</a:t>
            </a:r>
          </a:p>
          <a:p>
            <a:pPr algn="ctr">
              <a:lnSpc>
                <a:spcPct val="150000"/>
              </a:lnSpc>
              <a:spcBef>
                <a:spcPts val="400"/>
              </a:spcBef>
            </a:pPr>
            <a:r>
              <a:rPr lang="en-US" sz="1050" dirty="0">
                <a:solidFill>
                  <a:schemeClr val="bg1"/>
                </a:solidFill>
              </a:rPr>
              <a:t>Limited Accounts</a:t>
            </a:r>
          </a:p>
          <a:p>
            <a:pPr algn="ctr">
              <a:lnSpc>
                <a:spcPct val="150000"/>
              </a:lnSpc>
              <a:spcBef>
                <a:spcPts val="400"/>
              </a:spcBef>
            </a:pPr>
            <a:r>
              <a:rPr lang="en-US" sz="1050" dirty="0">
                <a:solidFill>
                  <a:schemeClr val="bg1"/>
                </a:solidFill>
              </a:rPr>
              <a:t>2000 MB Bandwidth</a:t>
            </a:r>
          </a:p>
        </p:txBody>
      </p:sp>
      <p:grpSp>
        <p:nvGrpSpPr>
          <p:cNvPr id="108" name="Group 107"/>
          <p:cNvGrpSpPr/>
          <p:nvPr/>
        </p:nvGrpSpPr>
        <p:grpSpPr>
          <a:xfrm>
            <a:off x="1011839" y="2394478"/>
            <a:ext cx="1395595" cy="883612"/>
            <a:chOff x="1066661" y="2362969"/>
            <a:chExt cx="1395595" cy="883612"/>
          </a:xfrm>
        </p:grpSpPr>
        <p:cxnSp>
          <p:nvCxnSpPr>
            <p:cNvPr id="59" name="Straight Connector 58"/>
            <p:cNvCxnSpPr/>
            <p:nvPr/>
          </p:nvCxnSpPr>
          <p:spPr>
            <a:xfrm>
              <a:off x="1066661" y="2362969"/>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66661" y="2670511"/>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1066661" y="2958546"/>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66661" y="3246581"/>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grpSp>
      <p:sp>
        <p:nvSpPr>
          <p:cNvPr id="64" name="TextBox 63"/>
          <p:cNvSpPr txBox="1"/>
          <p:nvPr/>
        </p:nvSpPr>
        <p:spPr>
          <a:xfrm>
            <a:off x="1365792" y="3557817"/>
            <a:ext cx="687689" cy="553998"/>
          </a:xfrm>
          <a:prstGeom prst="rect">
            <a:avLst/>
          </a:prstGeom>
          <a:noFill/>
        </p:spPr>
        <p:txBody>
          <a:bodyPr wrap="none" lIns="0" tIns="0" rIns="0" bIns="0" rtlCol="0" anchor="t">
            <a:spAutoFit/>
          </a:bodyPr>
          <a:lstStyle/>
          <a:p>
            <a:pPr algn="ctr"/>
            <a:r>
              <a:rPr lang="en-US" sz="3600" b="1" dirty="0">
                <a:solidFill>
                  <a:schemeClr val="bg1"/>
                </a:solidFill>
              </a:rPr>
              <a:t>$40</a:t>
            </a:r>
          </a:p>
        </p:txBody>
      </p:sp>
      <p:sp>
        <p:nvSpPr>
          <p:cNvPr id="66" name="Rounded Rectangle 65"/>
          <p:cNvSpPr/>
          <p:nvPr/>
        </p:nvSpPr>
        <p:spPr>
          <a:xfrm>
            <a:off x="918917" y="4155491"/>
            <a:ext cx="1581438" cy="372104"/>
          </a:xfrm>
          <a:prstGeom prst="roundRect">
            <a:avLst>
              <a:gd name="adj" fmla="val 50000"/>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tileRect/>
          </a:gra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bg1"/>
                </a:solidFill>
              </a:rPr>
              <a:t>BUY NOW</a:t>
            </a:r>
          </a:p>
        </p:txBody>
      </p:sp>
      <p:sp>
        <p:nvSpPr>
          <p:cNvPr id="68" name="TextBox 67"/>
          <p:cNvSpPr txBox="1"/>
          <p:nvPr/>
        </p:nvSpPr>
        <p:spPr>
          <a:xfrm>
            <a:off x="3777121" y="1962150"/>
            <a:ext cx="1589758" cy="1682512"/>
          </a:xfrm>
          <a:prstGeom prst="rect">
            <a:avLst/>
          </a:prstGeom>
          <a:noFill/>
        </p:spPr>
        <p:txBody>
          <a:bodyPr wrap="square" rtlCol="0">
            <a:spAutoFit/>
          </a:bodyPr>
          <a:lstStyle/>
          <a:p>
            <a:pPr algn="ctr">
              <a:lnSpc>
                <a:spcPct val="150000"/>
              </a:lnSpc>
              <a:spcBef>
                <a:spcPts val="400"/>
              </a:spcBef>
            </a:pPr>
            <a:r>
              <a:rPr lang="en-US" sz="1200" b="1" dirty="0">
                <a:solidFill>
                  <a:schemeClr val="bg1"/>
                </a:solidFill>
              </a:rPr>
              <a:t>3000 MB Bandwidth</a:t>
            </a:r>
            <a:endParaRPr lang="en-US" sz="1200" dirty="0">
              <a:solidFill>
                <a:schemeClr val="bg1"/>
              </a:solidFill>
            </a:endParaRPr>
          </a:p>
          <a:p>
            <a:pPr algn="ctr">
              <a:lnSpc>
                <a:spcPct val="150000"/>
              </a:lnSpc>
              <a:spcBef>
                <a:spcPts val="400"/>
              </a:spcBef>
            </a:pPr>
            <a:r>
              <a:rPr lang="en-US" sz="1200" b="1" dirty="0">
                <a:solidFill>
                  <a:schemeClr val="bg1"/>
                </a:solidFill>
              </a:rPr>
              <a:t>4 GB Space</a:t>
            </a:r>
          </a:p>
          <a:p>
            <a:pPr algn="ctr">
              <a:lnSpc>
                <a:spcPct val="150000"/>
              </a:lnSpc>
              <a:spcBef>
                <a:spcPts val="400"/>
              </a:spcBef>
            </a:pPr>
            <a:r>
              <a:rPr lang="en-US" sz="1200" b="1" dirty="0">
                <a:solidFill>
                  <a:schemeClr val="bg1"/>
                </a:solidFill>
              </a:rPr>
              <a:t>Unlimited User</a:t>
            </a:r>
          </a:p>
          <a:p>
            <a:pPr algn="ctr">
              <a:lnSpc>
                <a:spcPct val="150000"/>
              </a:lnSpc>
              <a:spcBef>
                <a:spcPts val="400"/>
              </a:spcBef>
            </a:pPr>
            <a:r>
              <a:rPr lang="en-US" sz="1200" dirty="0">
                <a:solidFill>
                  <a:schemeClr val="bg1"/>
                </a:solidFill>
              </a:rPr>
              <a:t>Unlimited Accounts</a:t>
            </a:r>
          </a:p>
          <a:p>
            <a:pPr algn="ctr">
              <a:lnSpc>
                <a:spcPct val="150000"/>
              </a:lnSpc>
              <a:spcBef>
                <a:spcPts val="400"/>
              </a:spcBef>
            </a:pPr>
            <a:r>
              <a:rPr lang="en-US" sz="1200" dirty="0">
                <a:solidFill>
                  <a:schemeClr val="bg1"/>
                </a:solidFill>
              </a:rPr>
              <a:t>2000 MB Bandwidth</a:t>
            </a:r>
          </a:p>
        </p:txBody>
      </p:sp>
      <p:grpSp>
        <p:nvGrpSpPr>
          <p:cNvPr id="109" name="Group 108"/>
          <p:cNvGrpSpPr/>
          <p:nvPr/>
        </p:nvGrpSpPr>
        <p:grpSpPr>
          <a:xfrm>
            <a:off x="3874203" y="2393848"/>
            <a:ext cx="1395595" cy="914400"/>
            <a:chOff x="3929025" y="2343150"/>
            <a:chExt cx="1395595" cy="914400"/>
          </a:xfrm>
        </p:grpSpPr>
        <p:cxnSp>
          <p:nvCxnSpPr>
            <p:cNvPr id="69" name="Straight Connector 68"/>
            <p:cNvCxnSpPr/>
            <p:nvPr/>
          </p:nvCxnSpPr>
          <p:spPr>
            <a:xfrm>
              <a:off x="3929025" y="2343150"/>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3929025" y="2647950"/>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3929025" y="2952750"/>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3929025" y="3257550"/>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grpSp>
      <p:sp>
        <p:nvSpPr>
          <p:cNvPr id="74" name="TextBox 73"/>
          <p:cNvSpPr txBox="1"/>
          <p:nvPr/>
        </p:nvSpPr>
        <p:spPr>
          <a:xfrm>
            <a:off x="4152013" y="3557816"/>
            <a:ext cx="839974" cy="677108"/>
          </a:xfrm>
          <a:prstGeom prst="rect">
            <a:avLst/>
          </a:prstGeom>
          <a:noFill/>
        </p:spPr>
        <p:txBody>
          <a:bodyPr wrap="none" lIns="0" tIns="0" rIns="0" bIns="0" rtlCol="0" anchor="t">
            <a:spAutoFit/>
          </a:bodyPr>
          <a:lstStyle/>
          <a:p>
            <a:pPr algn="ctr"/>
            <a:r>
              <a:rPr lang="en-US" sz="4400" b="1" dirty="0">
                <a:solidFill>
                  <a:schemeClr val="bg1"/>
                </a:solidFill>
              </a:rPr>
              <a:t>$80</a:t>
            </a:r>
          </a:p>
        </p:txBody>
      </p:sp>
      <p:sp>
        <p:nvSpPr>
          <p:cNvPr id="76" name="Rounded Rectangle 75"/>
          <p:cNvSpPr/>
          <p:nvPr/>
        </p:nvSpPr>
        <p:spPr>
          <a:xfrm>
            <a:off x="3502792" y="4278392"/>
            <a:ext cx="2138416" cy="503158"/>
          </a:xfrm>
          <a:prstGeom prst="roundRect">
            <a:avLst>
              <a:gd name="adj" fmla="val 50000"/>
            </a:avLst>
          </a:prstGeom>
          <a:gradFill flip="none"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2700000" scaled="1"/>
            <a:tileRect/>
          </a:gradFill>
          <a:ln w="12700">
            <a:solidFill>
              <a:schemeClr val="bg2"/>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600" b="1" dirty="0">
                <a:solidFill>
                  <a:schemeClr val="bg1"/>
                </a:solidFill>
              </a:rPr>
              <a:t>BUY NOW</a:t>
            </a:r>
          </a:p>
        </p:txBody>
      </p:sp>
      <p:sp>
        <p:nvSpPr>
          <p:cNvPr id="78" name="TextBox 77"/>
          <p:cNvSpPr txBox="1"/>
          <p:nvPr/>
        </p:nvSpPr>
        <p:spPr>
          <a:xfrm>
            <a:off x="6639485" y="2072418"/>
            <a:ext cx="1589758" cy="1509388"/>
          </a:xfrm>
          <a:prstGeom prst="rect">
            <a:avLst/>
          </a:prstGeom>
          <a:noFill/>
        </p:spPr>
        <p:txBody>
          <a:bodyPr wrap="square" rtlCol="0">
            <a:spAutoFit/>
          </a:bodyPr>
          <a:lstStyle/>
          <a:p>
            <a:pPr algn="ctr">
              <a:lnSpc>
                <a:spcPct val="150000"/>
              </a:lnSpc>
              <a:spcBef>
                <a:spcPts val="400"/>
              </a:spcBef>
            </a:pPr>
            <a:r>
              <a:rPr lang="en-US" sz="1050" b="1" dirty="0">
                <a:solidFill>
                  <a:schemeClr val="bg1"/>
                </a:solidFill>
              </a:rPr>
              <a:t>3000 MB Bandwidth</a:t>
            </a:r>
            <a:endParaRPr lang="en-US" sz="1050" dirty="0">
              <a:solidFill>
                <a:schemeClr val="bg1"/>
              </a:solidFill>
            </a:endParaRPr>
          </a:p>
          <a:p>
            <a:pPr algn="ctr">
              <a:lnSpc>
                <a:spcPct val="150000"/>
              </a:lnSpc>
              <a:spcBef>
                <a:spcPts val="400"/>
              </a:spcBef>
            </a:pPr>
            <a:r>
              <a:rPr lang="en-US" sz="1050" b="1" dirty="0">
                <a:solidFill>
                  <a:schemeClr val="bg1"/>
                </a:solidFill>
              </a:rPr>
              <a:t>7 GB Space</a:t>
            </a:r>
          </a:p>
          <a:p>
            <a:pPr algn="ctr">
              <a:lnSpc>
                <a:spcPct val="150000"/>
              </a:lnSpc>
              <a:spcBef>
                <a:spcPts val="400"/>
              </a:spcBef>
            </a:pPr>
            <a:r>
              <a:rPr lang="en-US" sz="1050" b="1" dirty="0">
                <a:solidFill>
                  <a:schemeClr val="bg1"/>
                </a:solidFill>
              </a:rPr>
              <a:t>Unlimited User</a:t>
            </a:r>
          </a:p>
          <a:p>
            <a:pPr algn="ctr">
              <a:lnSpc>
                <a:spcPct val="150000"/>
              </a:lnSpc>
              <a:spcBef>
                <a:spcPts val="400"/>
              </a:spcBef>
            </a:pPr>
            <a:r>
              <a:rPr lang="en-US" sz="1050" dirty="0">
                <a:solidFill>
                  <a:schemeClr val="bg1"/>
                </a:solidFill>
              </a:rPr>
              <a:t>Unlimited Accounts</a:t>
            </a:r>
          </a:p>
          <a:p>
            <a:pPr algn="ctr">
              <a:lnSpc>
                <a:spcPct val="150000"/>
              </a:lnSpc>
              <a:spcBef>
                <a:spcPts val="400"/>
              </a:spcBef>
            </a:pPr>
            <a:r>
              <a:rPr lang="en-US" sz="1050" dirty="0">
                <a:solidFill>
                  <a:schemeClr val="bg1"/>
                </a:solidFill>
              </a:rPr>
              <a:t>2000 MB Bandwidth</a:t>
            </a:r>
          </a:p>
        </p:txBody>
      </p:sp>
      <p:grpSp>
        <p:nvGrpSpPr>
          <p:cNvPr id="110" name="Group 109"/>
          <p:cNvGrpSpPr/>
          <p:nvPr/>
        </p:nvGrpSpPr>
        <p:grpSpPr>
          <a:xfrm>
            <a:off x="6736567" y="2394478"/>
            <a:ext cx="1395595" cy="883612"/>
            <a:chOff x="6791389" y="2362969"/>
            <a:chExt cx="1395595" cy="883612"/>
          </a:xfrm>
        </p:grpSpPr>
        <p:cxnSp>
          <p:nvCxnSpPr>
            <p:cNvPr id="79" name="Straight Connector 78"/>
            <p:cNvCxnSpPr/>
            <p:nvPr/>
          </p:nvCxnSpPr>
          <p:spPr>
            <a:xfrm>
              <a:off x="6791389" y="2362969"/>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6791389" y="2670511"/>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791389" y="2958546"/>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6791389" y="3246581"/>
              <a:ext cx="1395595" cy="0"/>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grpSp>
      <p:sp>
        <p:nvSpPr>
          <p:cNvPr id="84" name="TextBox 83"/>
          <p:cNvSpPr txBox="1"/>
          <p:nvPr/>
        </p:nvSpPr>
        <p:spPr>
          <a:xfrm>
            <a:off x="6975905" y="3557817"/>
            <a:ext cx="916918" cy="553998"/>
          </a:xfrm>
          <a:prstGeom prst="rect">
            <a:avLst/>
          </a:prstGeom>
          <a:noFill/>
        </p:spPr>
        <p:txBody>
          <a:bodyPr wrap="none" lIns="0" tIns="0" rIns="0" bIns="0" rtlCol="0" anchor="t">
            <a:spAutoFit/>
          </a:bodyPr>
          <a:lstStyle/>
          <a:p>
            <a:pPr algn="ctr"/>
            <a:r>
              <a:rPr lang="en-US" sz="3600" b="1" dirty="0">
                <a:solidFill>
                  <a:schemeClr val="bg1"/>
                </a:solidFill>
              </a:rPr>
              <a:t>$180</a:t>
            </a:r>
          </a:p>
        </p:txBody>
      </p:sp>
      <p:sp>
        <p:nvSpPr>
          <p:cNvPr id="86" name="Rounded Rectangle 85"/>
          <p:cNvSpPr/>
          <p:nvPr/>
        </p:nvSpPr>
        <p:spPr>
          <a:xfrm>
            <a:off x="6643645" y="4155491"/>
            <a:ext cx="1581438" cy="372104"/>
          </a:xfrm>
          <a:prstGeom prst="roundRect">
            <a:avLst>
              <a:gd name="adj" fmla="val 50000"/>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w="12700">
            <a:solidFill>
              <a:schemeClr val="bg1"/>
            </a:solidFill>
          </a:ln>
          <a:effectLst/>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600" b="1" dirty="0">
                <a:solidFill>
                  <a:schemeClr val="bg1"/>
                </a:solidFill>
              </a:rPr>
              <a:t>BUY NUW</a:t>
            </a:r>
          </a:p>
        </p:txBody>
      </p:sp>
      <p:sp>
        <p:nvSpPr>
          <p:cNvPr id="23" name="Round Same Side Corner Rectangle 22"/>
          <p:cNvSpPr/>
          <p:nvPr/>
        </p:nvSpPr>
        <p:spPr>
          <a:xfrm flipV="1">
            <a:off x="6593096" y="1600530"/>
            <a:ext cx="1682536" cy="480294"/>
          </a:xfrm>
          <a:prstGeom prst="round2Same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4" name="Right Triangle 23"/>
          <p:cNvSpPr/>
          <p:nvPr/>
        </p:nvSpPr>
        <p:spPr>
          <a:xfrm flipH="1">
            <a:off x="6461256" y="1600530"/>
            <a:ext cx="131840" cy="193023"/>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Right Triangle 24"/>
          <p:cNvSpPr/>
          <p:nvPr/>
        </p:nvSpPr>
        <p:spPr>
          <a:xfrm>
            <a:off x="8275632" y="1600530"/>
            <a:ext cx="131840" cy="193023"/>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91" name="Text Placeholder 3"/>
          <p:cNvSpPr txBox="1">
            <a:spLocks/>
          </p:cNvSpPr>
          <p:nvPr/>
        </p:nvSpPr>
        <p:spPr>
          <a:xfrm>
            <a:off x="6959075" y="1702179"/>
            <a:ext cx="950581" cy="276999"/>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z="1800" b="1" dirty="0">
                <a:solidFill>
                  <a:schemeClr val="bg1"/>
                </a:solidFill>
              </a:rPr>
              <a:t>BUSINESS</a:t>
            </a:r>
          </a:p>
        </p:txBody>
      </p:sp>
    </p:spTree>
    <p:extLst>
      <p:ext uri="{BB962C8B-B14F-4D97-AF65-F5344CB8AC3E}">
        <p14:creationId xmlns:p14="http://schemas.microsoft.com/office/powerpoint/2010/main" val="3875515352"/>
      </p:ext>
    </p:extLst>
  </p:cSld>
  <p:clrMapOvr>
    <a:masterClrMapping/>
  </p:clrMapOvr>
  <p:transition spd="slow">
    <p:push dir="u"/>
  </p:transition>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dirty="0"/>
              <a:t>Pricing Plan Table Slide</a:t>
            </a:r>
          </a:p>
        </p:txBody>
      </p:sp>
      <p:sp>
        <p:nvSpPr>
          <p:cNvPr id="5" name="Rounded Rectangle 4"/>
          <p:cNvSpPr/>
          <p:nvPr/>
        </p:nvSpPr>
        <p:spPr>
          <a:xfrm rot="16200000">
            <a:off x="-278031" y="2224941"/>
            <a:ext cx="3062802" cy="1744740"/>
          </a:xfrm>
          <a:prstGeom prst="roundRect">
            <a:avLst>
              <a:gd name="adj" fmla="val 5489"/>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Rounded Rectangle 8"/>
          <p:cNvSpPr/>
          <p:nvPr/>
        </p:nvSpPr>
        <p:spPr>
          <a:xfrm>
            <a:off x="578766" y="4175304"/>
            <a:ext cx="1349208" cy="322839"/>
          </a:xfrm>
          <a:prstGeom prst="round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chemeClr val="bg1"/>
                </a:solidFill>
              </a:rPr>
              <a:t>BUY NOW </a:t>
            </a:r>
          </a:p>
        </p:txBody>
      </p:sp>
      <p:sp>
        <p:nvSpPr>
          <p:cNvPr id="45" name="TextBox 44"/>
          <p:cNvSpPr txBox="1"/>
          <p:nvPr/>
        </p:nvSpPr>
        <p:spPr>
          <a:xfrm>
            <a:off x="575216" y="2178267"/>
            <a:ext cx="1356307" cy="1451679"/>
          </a:xfrm>
          <a:prstGeom prst="rect">
            <a:avLst/>
          </a:prstGeom>
          <a:noFill/>
        </p:spPr>
        <p:txBody>
          <a:bodyPr wrap="square" rtlCol="0">
            <a:spAutoFit/>
          </a:bodyPr>
          <a:lstStyle/>
          <a:p>
            <a:pPr algn="ctr">
              <a:lnSpc>
                <a:spcPct val="150000"/>
              </a:lnSpc>
              <a:spcBef>
                <a:spcPts val="400"/>
              </a:spcBef>
            </a:pPr>
            <a:r>
              <a:rPr lang="en-US" sz="1000" b="1" dirty="0">
                <a:solidFill>
                  <a:schemeClr val="bg1"/>
                </a:solidFill>
              </a:rPr>
              <a:t>1500 MB Bandwidth</a:t>
            </a:r>
            <a:endParaRPr lang="en-US" sz="1000" dirty="0">
              <a:solidFill>
                <a:schemeClr val="bg1"/>
              </a:solidFill>
            </a:endParaRPr>
          </a:p>
          <a:p>
            <a:pPr algn="ctr">
              <a:lnSpc>
                <a:spcPct val="150000"/>
              </a:lnSpc>
              <a:spcBef>
                <a:spcPts val="400"/>
              </a:spcBef>
            </a:pPr>
            <a:r>
              <a:rPr lang="en-US" sz="1000" b="1" dirty="0">
                <a:solidFill>
                  <a:schemeClr val="bg1"/>
                </a:solidFill>
              </a:rPr>
              <a:t>2 GB Space</a:t>
            </a:r>
          </a:p>
          <a:p>
            <a:pPr algn="ctr">
              <a:lnSpc>
                <a:spcPct val="150000"/>
              </a:lnSpc>
              <a:spcBef>
                <a:spcPts val="400"/>
              </a:spcBef>
            </a:pPr>
            <a:r>
              <a:rPr lang="en-US" sz="1000" b="1" dirty="0">
                <a:solidFill>
                  <a:schemeClr val="bg1"/>
                </a:solidFill>
              </a:rPr>
              <a:t>limited User</a:t>
            </a:r>
          </a:p>
          <a:p>
            <a:pPr algn="ctr">
              <a:lnSpc>
                <a:spcPct val="150000"/>
              </a:lnSpc>
              <a:spcBef>
                <a:spcPts val="400"/>
              </a:spcBef>
            </a:pPr>
            <a:r>
              <a:rPr lang="en-US" sz="1000" dirty="0">
                <a:solidFill>
                  <a:schemeClr val="bg1"/>
                </a:solidFill>
              </a:rPr>
              <a:t>limited Accounts</a:t>
            </a:r>
          </a:p>
          <a:p>
            <a:pPr algn="ctr">
              <a:lnSpc>
                <a:spcPct val="150000"/>
              </a:lnSpc>
              <a:spcBef>
                <a:spcPts val="400"/>
              </a:spcBef>
            </a:pPr>
            <a:r>
              <a:rPr lang="en-US" sz="1000" dirty="0">
                <a:solidFill>
                  <a:schemeClr val="bg1"/>
                </a:solidFill>
              </a:rPr>
              <a:t>1500 MB Bandwidth</a:t>
            </a:r>
          </a:p>
        </p:txBody>
      </p:sp>
      <p:cxnSp>
        <p:nvCxnSpPr>
          <p:cNvPr id="46" name="Straight Connector 45"/>
          <p:cNvCxnSpPr/>
          <p:nvPr/>
        </p:nvCxnSpPr>
        <p:spPr>
          <a:xfrm>
            <a:off x="658041" y="2539217"/>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58041" y="2806042"/>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658041" y="3055942"/>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658041" y="3305842"/>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947998" y="3668679"/>
            <a:ext cx="610745" cy="492443"/>
          </a:xfrm>
          <a:prstGeom prst="rect">
            <a:avLst/>
          </a:prstGeom>
          <a:noFill/>
        </p:spPr>
        <p:txBody>
          <a:bodyPr wrap="none" lIns="0" tIns="0" rIns="0" bIns="0" rtlCol="0" anchor="t">
            <a:spAutoFit/>
          </a:bodyPr>
          <a:lstStyle/>
          <a:p>
            <a:pPr algn="ctr"/>
            <a:r>
              <a:rPr lang="en-US" sz="3200" b="1" dirty="0">
                <a:solidFill>
                  <a:schemeClr val="bg1"/>
                </a:solidFill>
              </a:rPr>
              <a:t>$24</a:t>
            </a:r>
          </a:p>
        </p:txBody>
      </p:sp>
      <p:sp>
        <p:nvSpPr>
          <p:cNvPr id="10" name="Rounded Rectangle 9"/>
          <p:cNvSpPr/>
          <p:nvPr/>
        </p:nvSpPr>
        <p:spPr>
          <a:xfrm rot="16200000">
            <a:off x="1929843" y="2224942"/>
            <a:ext cx="3062802" cy="1744740"/>
          </a:xfrm>
          <a:prstGeom prst="roundRect">
            <a:avLst>
              <a:gd name="adj" fmla="val 5489"/>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5" name="TextBox 34"/>
          <p:cNvSpPr txBox="1"/>
          <p:nvPr/>
        </p:nvSpPr>
        <p:spPr>
          <a:xfrm>
            <a:off x="2783090" y="2178267"/>
            <a:ext cx="1356307" cy="1451679"/>
          </a:xfrm>
          <a:prstGeom prst="rect">
            <a:avLst/>
          </a:prstGeom>
          <a:noFill/>
        </p:spPr>
        <p:txBody>
          <a:bodyPr wrap="square" rtlCol="0">
            <a:spAutoFit/>
          </a:bodyPr>
          <a:lstStyle/>
          <a:p>
            <a:pPr algn="ctr">
              <a:lnSpc>
                <a:spcPct val="150000"/>
              </a:lnSpc>
              <a:spcBef>
                <a:spcPts val="400"/>
              </a:spcBef>
            </a:pPr>
            <a:r>
              <a:rPr lang="en-US" sz="1000" b="1" dirty="0">
                <a:solidFill>
                  <a:schemeClr val="bg1"/>
                </a:solidFill>
              </a:rPr>
              <a:t>2000 MB Bandwidth</a:t>
            </a:r>
            <a:endParaRPr lang="en-US" sz="1000" dirty="0">
              <a:solidFill>
                <a:schemeClr val="bg1"/>
              </a:solidFill>
            </a:endParaRPr>
          </a:p>
          <a:p>
            <a:pPr algn="ctr">
              <a:lnSpc>
                <a:spcPct val="150000"/>
              </a:lnSpc>
              <a:spcBef>
                <a:spcPts val="400"/>
              </a:spcBef>
            </a:pPr>
            <a:r>
              <a:rPr lang="en-US" sz="1000" b="1" dirty="0">
                <a:solidFill>
                  <a:schemeClr val="bg1"/>
                </a:solidFill>
              </a:rPr>
              <a:t>4 GB Space</a:t>
            </a:r>
          </a:p>
          <a:p>
            <a:pPr algn="ctr">
              <a:lnSpc>
                <a:spcPct val="150000"/>
              </a:lnSpc>
              <a:spcBef>
                <a:spcPts val="400"/>
              </a:spcBef>
            </a:pPr>
            <a:r>
              <a:rPr lang="en-US" sz="1000" b="1" dirty="0">
                <a:solidFill>
                  <a:schemeClr val="bg1"/>
                </a:solidFill>
              </a:rPr>
              <a:t>limited User</a:t>
            </a:r>
          </a:p>
          <a:p>
            <a:pPr algn="ctr">
              <a:lnSpc>
                <a:spcPct val="150000"/>
              </a:lnSpc>
              <a:spcBef>
                <a:spcPts val="400"/>
              </a:spcBef>
            </a:pPr>
            <a:r>
              <a:rPr lang="en-US" sz="1000" dirty="0">
                <a:solidFill>
                  <a:schemeClr val="bg1"/>
                </a:solidFill>
              </a:rPr>
              <a:t>limited Accounts</a:t>
            </a:r>
          </a:p>
          <a:p>
            <a:pPr algn="ctr">
              <a:lnSpc>
                <a:spcPct val="150000"/>
              </a:lnSpc>
              <a:spcBef>
                <a:spcPts val="400"/>
              </a:spcBef>
            </a:pPr>
            <a:r>
              <a:rPr lang="en-US" sz="1000" dirty="0">
                <a:solidFill>
                  <a:schemeClr val="bg1"/>
                </a:solidFill>
              </a:rPr>
              <a:t>2000 MB Bandwidth</a:t>
            </a:r>
          </a:p>
        </p:txBody>
      </p:sp>
      <p:cxnSp>
        <p:nvCxnSpPr>
          <p:cNvPr id="36" name="Straight Connector 35"/>
          <p:cNvCxnSpPr/>
          <p:nvPr/>
        </p:nvCxnSpPr>
        <p:spPr>
          <a:xfrm>
            <a:off x="2865915" y="2539217"/>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2865915" y="2806041"/>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865915" y="3055941"/>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2865915" y="3305841"/>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155873" y="3668679"/>
            <a:ext cx="610745" cy="492443"/>
          </a:xfrm>
          <a:prstGeom prst="rect">
            <a:avLst/>
          </a:prstGeom>
          <a:noFill/>
        </p:spPr>
        <p:txBody>
          <a:bodyPr wrap="none" lIns="0" tIns="0" rIns="0" bIns="0" rtlCol="0" anchor="t">
            <a:spAutoFit/>
          </a:bodyPr>
          <a:lstStyle/>
          <a:p>
            <a:pPr algn="ctr"/>
            <a:r>
              <a:rPr lang="en-US" sz="3200" b="1" dirty="0">
                <a:solidFill>
                  <a:schemeClr val="bg1"/>
                </a:solidFill>
              </a:rPr>
              <a:t>$35</a:t>
            </a:r>
          </a:p>
        </p:txBody>
      </p:sp>
      <p:sp>
        <p:nvSpPr>
          <p:cNvPr id="14" name="Rounded Rectangle 13"/>
          <p:cNvSpPr/>
          <p:nvPr/>
        </p:nvSpPr>
        <p:spPr>
          <a:xfrm>
            <a:off x="2786640" y="4175304"/>
            <a:ext cx="1349208" cy="322839"/>
          </a:xfrm>
          <a:prstGeom prst="roundRect">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2700000" scaled="1"/>
            <a:tileRect/>
          </a:gradFill>
          <a:ln w="12700">
            <a:solidFill>
              <a:schemeClr val="bg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600" b="1" dirty="0">
                <a:solidFill>
                  <a:schemeClr val="bg1"/>
                </a:solidFill>
              </a:rPr>
              <a:t>BUY NOW</a:t>
            </a:r>
          </a:p>
        </p:txBody>
      </p:sp>
      <p:sp>
        <p:nvSpPr>
          <p:cNvPr id="15" name="Rounded Rectangle 14"/>
          <p:cNvSpPr/>
          <p:nvPr/>
        </p:nvSpPr>
        <p:spPr>
          <a:xfrm rot="16200000">
            <a:off x="4137717" y="2224942"/>
            <a:ext cx="3062802" cy="1744740"/>
          </a:xfrm>
          <a:prstGeom prst="roundRect">
            <a:avLst>
              <a:gd name="adj" fmla="val 5489"/>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5" name="TextBox 24"/>
          <p:cNvSpPr txBox="1"/>
          <p:nvPr/>
        </p:nvSpPr>
        <p:spPr>
          <a:xfrm>
            <a:off x="4990964" y="2178267"/>
            <a:ext cx="1356307" cy="1451679"/>
          </a:xfrm>
          <a:prstGeom prst="rect">
            <a:avLst/>
          </a:prstGeom>
          <a:noFill/>
        </p:spPr>
        <p:txBody>
          <a:bodyPr wrap="square" rtlCol="0">
            <a:spAutoFit/>
          </a:bodyPr>
          <a:lstStyle/>
          <a:p>
            <a:pPr algn="ctr">
              <a:lnSpc>
                <a:spcPct val="150000"/>
              </a:lnSpc>
              <a:spcBef>
                <a:spcPts val="400"/>
              </a:spcBef>
            </a:pPr>
            <a:r>
              <a:rPr lang="en-US" sz="1000" b="1" dirty="0">
                <a:solidFill>
                  <a:schemeClr val="bg1"/>
                </a:solidFill>
              </a:rPr>
              <a:t>2500 MB Bandwidth</a:t>
            </a:r>
            <a:endParaRPr lang="en-US" sz="1000" dirty="0">
              <a:solidFill>
                <a:schemeClr val="bg1"/>
              </a:solidFill>
            </a:endParaRPr>
          </a:p>
          <a:p>
            <a:pPr algn="ctr">
              <a:lnSpc>
                <a:spcPct val="150000"/>
              </a:lnSpc>
              <a:spcBef>
                <a:spcPts val="400"/>
              </a:spcBef>
            </a:pPr>
            <a:r>
              <a:rPr lang="en-US" sz="1000" b="1" dirty="0">
                <a:solidFill>
                  <a:schemeClr val="bg1"/>
                </a:solidFill>
              </a:rPr>
              <a:t>6 GB Space</a:t>
            </a:r>
          </a:p>
          <a:p>
            <a:pPr algn="ctr">
              <a:lnSpc>
                <a:spcPct val="150000"/>
              </a:lnSpc>
              <a:spcBef>
                <a:spcPts val="400"/>
              </a:spcBef>
            </a:pPr>
            <a:r>
              <a:rPr lang="en-US" sz="1000" b="1" dirty="0">
                <a:solidFill>
                  <a:schemeClr val="bg1"/>
                </a:solidFill>
              </a:rPr>
              <a:t>Unlimited User</a:t>
            </a:r>
          </a:p>
          <a:p>
            <a:pPr algn="ctr">
              <a:lnSpc>
                <a:spcPct val="150000"/>
              </a:lnSpc>
              <a:spcBef>
                <a:spcPts val="400"/>
              </a:spcBef>
            </a:pPr>
            <a:r>
              <a:rPr lang="en-US" sz="1000" dirty="0">
                <a:solidFill>
                  <a:schemeClr val="bg1"/>
                </a:solidFill>
              </a:rPr>
              <a:t>Unlimited Accounts</a:t>
            </a:r>
          </a:p>
          <a:p>
            <a:pPr algn="ctr">
              <a:lnSpc>
                <a:spcPct val="150000"/>
              </a:lnSpc>
              <a:spcBef>
                <a:spcPts val="400"/>
              </a:spcBef>
            </a:pPr>
            <a:r>
              <a:rPr lang="en-US" sz="1000" dirty="0">
                <a:solidFill>
                  <a:schemeClr val="bg1"/>
                </a:solidFill>
              </a:rPr>
              <a:t>2500 MB Bandwidth</a:t>
            </a:r>
          </a:p>
        </p:txBody>
      </p:sp>
      <p:cxnSp>
        <p:nvCxnSpPr>
          <p:cNvPr id="26" name="Straight Connector 25"/>
          <p:cNvCxnSpPr/>
          <p:nvPr/>
        </p:nvCxnSpPr>
        <p:spPr>
          <a:xfrm>
            <a:off x="5073789" y="2539217"/>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5073789" y="2806041"/>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073789" y="3055941"/>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073789" y="3305841"/>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61957" y="3668679"/>
            <a:ext cx="814325" cy="492443"/>
          </a:xfrm>
          <a:prstGeom prst="rect">
            <a:avLst/>
          </a:prstGeom>
          <a:noFill/>
        </p:spPr>
        <p:txBody>
          <a:bodyPr wrap="none" lIns="0" tIns="0" rIns="0" bIns="0" rtlCol="0" anchor="t">
            <a:spAutoFit/>
          </a:bodyPr>
          <a:lstStyle/>
          <a:p>
            <a:pPr algn="ctr"/>
            <a:r>
              <a:rPr lang="en-US" sz="3200" b="1" dirty="0">
                <a:solidFill>
                  <a:schemeClr val="bg1"/>
                </a:solidFill>
              </a:rPr>
              <a:t>$140</a:t>
            </a:r>
          </a:p>
        </p:txBody>
      </p:sp>
      <p:sp>
        <p:nvSpPr>
          <p:cNvPr id="19" name="Rounded Rectangle 18"/>
          <p:cNvSpPr/>
          <p:nvPr/>
        </p:nvSpPr>
        <p:spPr>
          <a:xfrm>
            <a:off x="4994515" y="4175304"/>
            <a:ext cx="1349208" cy="322839"/>
          </a:xfrm>
          <a:prstGeom prst="roundRect">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tileRect/>
          </a:gradFill>
          <a:ln w="12700">
            <a:solidFill>
              <a:schemeClr val="bg1"/>
            </a:solidFill>
          </a:ln>
          <a:effectLst/>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600" b="1" dirty="0">
                <a:solidFill>
                  <a:schemeClr val="bg1"/>
                </a:solidFill>
              </a:rPr>
              <a:t>BUY NOW</a:t>
            </a:r>
          </a:p>
        </p:txBody>
      </p:sp>
      <p:sp>
        <p:nvSpPr>
          <p:cNvPr id="53" name="Rounded Rectangle 52"/>
          <p:cNvSpPr/>
          <p:nvPr/>
        </p:nvSpPr>
        <p:spPr>
          <a:xfrm rot="16200000">
            <a:off x="6345592" y="2224941"/>
            <a:ext cx="3062802" cy="1744740"/>
          </a:xfrm>
          <a:prstGeom prst="roundRect">
            <a:avLst>
              <a:gd name="adj" fmla="val 5489"/>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3" name="TextBox 62"/>
          <p:cNvSpPr txBox="1"/>
          <p:nvPr/>
        </p:nvSpPr>
        <p:spPr>
          <a:xfrm>
            <a:off x="7198839" y="2178267"/>
            <a:ext cx="1356307" cy="1451679"/>
          </a:xfrm>
          <a:prstGeom prst="rect">
            <a:avLst/>
          </a:prstGeom>
          <a:noFill/>
        </p:spPr>
        <p:txBody>
          <a:bodyPr wrap="square" rtlCol="0">
            <a:spAutoFit/>
          </a:bodyPr>
          <a:lstStyle/>
          <a:p>
            <a:pPr algn="ctr">
              <a:lnSpc>
                <a:spcPct val="150000"/>
              </a:lnSpc>
              <a:spcBef>
                <a:spcPts val="400"/>
              </a:spcBef>
            </a:pPr>
            <a:r>
              <a:rPr lang="en-US" sz="1000" b="1" dirty="0">
                <a:solidFill>
                  <a:schemeClr val="bg1"/>
                </a:solidFill>
              </a:rPr>
              <a:t>3000 MB Bandwidth</a:t>
            </a:r>
            <a:endParaRPr lang="en-US" sz="1000" dirty="0">
              <a:solidFill>
                <a:schemeClr val="bg1"/>
              </a:solidFill>
            </a:endParaRPr>
          </a:p>
          <a:p>
            <a:pPr algn="ctr">
              <a:lnSpc>
                <a:spcPct val="150000"/>
              </a:lnSpc>
              <a:spcBef>
                <a:spcPts val="400"/>
              </a:spcBef>
            </a:pPr>
            <a:r>
              <a:rPr lang="en-US" sz="1000" b="1" dirty="0">
                <a:solidFill>
                  <a:schemeClr val="bg1"/>
                </a:solidFill>
              </a:rPr>
              <a:t>7 GB Space</a:t>
            </a:r>
          </a:p>
          <a:p>
            <a:pPr algn="ctr">
              <a:lnSpc>
                <a:spcPct val="150000"/>
              </a:lnSpc>
              <a:spcBef>
                <a:spcPts val="400"/>
              </a:spcBef>
            </a:pPr>
            <a:r>
              <a:rPr lang="en-US" sz="1000" b="1" dirty="0">
                <a:solidFill>
                  <a:schemeClr val="bg1"/>
                </a:solidFill>
              </a:rPr>
              <a:t>Unlimited User</a:t>
            </a:r>
          </a:p>
          <a:p>
            <a:pPr algn="ctr">
              <a:lnSpc>
                <a:spcPct val="150000"/>
              </a:lnSpc>
              <a:spcBef>
                <a:spcPts val="400"/>
              </a:spcBef>
            </a:pPr>
            <a:r>
              <a:rPr lang="en-US" sz="1000" dirty="0">
                <a:solidFill>
                  <a:schemeClr val="bg1"/>
                </a:solidFill>
              </a:rPr>
              <a:t>Unlimited Accounts</a:t>
            </a:r>
          </a:p>
          <a:p>
            <a:pPr algn="ctr">
              <a:lnSpc>
                <a:spcPct val="150000"/>
              </a:lnSpc>
              <a:spcBef>
                <a:spcPts val="400"/>
              </a:spcBef>
            </a:pPr>
            <a:r>
              <a:rPr lang="en-US" sz="1000" dirty="0">
                <a:solidFill>
                  <a:schemeClr val="bg1"/>
                </a:solidFill>
              </a:rPr>
              <a:t>3000 MB Bandwidth</a:t>
            </a:r>
          </a:p>
        </p:txBody>
      </p:sp>
      <p:cxnSp>
        <p:nvCxnSpPr>
          <p:cNvPr id="64" name="Straight Connector 63"/>
          <p:cNvCxnSpPr/>
          <p:nvPr/>
        </p:nvCxnSpPr>
        <p:spPr>
          <a:xfrm>
            <a:off x="7281665" y="2539217"/>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7281665" y="2806041"/>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7281665" y="3055941"/>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7281665" y="3305841"/>
            <a:ext cx="1190656"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7469831" y="3668679"/>
            <a:ext cx="814325" cy="492443"/>
          </a:xfrm>
          <a:prstGeom prst="rect">
            <a:avLst/>
          </a:prstGeom>
          <a:noFill/>
        </p:spPr>
        <p:txBody>
          <a:bodyPr wrap="none" lIns="0" tIns="0" rIns="0" bIns="0" rtlCol="0" anchor="t">
            <a:spAutoFit/>
          </a:bodyPr>
          <a:lstStyle/>
          <a:p>
            <a:pPr algn="ctr"/>
            <a:r>
              <a:rPr lang="en-US" sz="3200" b="1" dirty="0">
                <a:solidFill>
                  <a:schemeClr val="bg1"/>
                </a:solidFill>
              </a:rPr>
              <a:t>$199</a:t>
            </a:r>
          </a:p>
        </p:txBody>
      </p:sp>
      <p:sp>
        <p:nvSpPr>
          <p:cNvPr id="57" name="Rounded Rectangle 56"/>
          <p:cNvSpPr/>
          <p:nvPr/>
        </p:nvSpPr>
        <p:spPr>
          <a:xfrm>
            <a:off x="7202390" y="4175304"/>
            <a:ext cx="1349208" cy="322839"/>
          </a:xfrm>
          <a:prstGeom prst="roundRect">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2700000" scaled="1"/>
            <a:tileRect/>
          </a:gradFill>
          <a:ln w="12700">
            <a:solidFill>
              <a:schemeClr val="bg1"/>
            </a:solidFill>
          </a:ln>
          <a:effectLst/>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600" b="1" dirty="0">
                <a:solidFill>
                  <a:schemeClr val="bg1"/>
                </a:solidFill>
              </a:rPr>
              <a:t>BUY NOW</a:t>
            </a:r>
          </a:p>
        </p:txBody>
      </p:sp>
      <p:sp>
        <p:nvSpPr>
          <p:cNvPr id="94" name="Rounded Rectangle 93"/>
          <p:cNvSpPr/>
          <p:nvPr/>
        </p:nvSpPr>
        <p:spPr>
          <a:xfrm>
            <a:off x="529469" y="1565910"/>
            <a:ext cx="1447800" cy="533400"/>
          </a:xfrm>
          <a:prstGeom prst="roundRect">
            <a:avLst>
              <a:gd name="adj" fmla="val 9524"/>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a:solidFill>
                  <a:schemeClr val="bg1"/>
                </a:solidFill>
              </a:rPr>
              <a:t>STANDARD</a:t>
            </a:r>
          </a:p>
        </p:txBody>
      </p:sp>
      <p:sp>
        <p:nvSpPr>
          <p:cNvPr id="95" name="Rounded Rectangle 94"/>
          <p:cNvSpPr/>
          <p:nvPr/>
        </p:nvSpPr>
        <p:spPr>
          <a:xfrm>
            <a:off x="2737343" y="1565910"/>
            <a:ext cx="1447800" cy="533400"/>
          </a:xfrm>
          <a:prstGeom prst="roundRect">
            <a:avLst>
              <a:gd name="adj" fmla="val 9524"/>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b="1" dirty="0">
                <a:solidFill>
                  <a:schemeClr val="bg1"/>
                </a:solidFill>
              </a:rPr>
              <a:t>BEST</a:t>
            </a:r>
          </a:p>
        </p:txBody>
      </p:sp>
      <p:sp>
        <p:nvSpPr>
          <p:cNvPr id="96" name="Rounded Rectangle 95"/>
          <p:cNvSpPr/>
          <p:nvPr/>
        </p:nvSpPr>
        <p:spPr>
          <a:xfrm>
            <a:off x="4945218" y="1565910"/>
            <a:ext cx="1447800" cy="533400"/>
          </a:xfrm>
          <a:prstGeom prst="roundRect">
            <a:avLst>
              <a:gd name="adj" fmla="val 9524"/>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b="1" dirty="0">
                <a:solidFill>
                  <a:schemeClr val="bg1"/>
                </a:solidFill>
              </a:rPr>
              <a:t>BUSINESS</a:t>
            </a:r>
          </a:p>
        </p:txBody>
      </p:sp>
      <p:sp>
        <p:nvSpPr>
          <p:cNvPr id="97" name="Rounded Rectangle 96"/>
          <p:cNvSpPr/>
          <p:nvPr/>
        </p:nvSpPr>
        <p:spPr>
          <a:xfrm>
            <a:off x="7153093" y="1565910"/>
            <a:ext cx="1447800" cy="533400"/>
          </a:xfrm>
          <a:prstGeom prst="roundRect">
            <a:avLst>
              <a:gd name="adj" fmla="val 9524"/>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b="1" dirty="0">
                <a:solidFill>
                  <a:schemeClr val="bg1"/>
                </a:solidFill>
              </a:rPr>
              <a:t>UNLIMITED</a:t>
            </a:r>
          </a:p>
        </p:txBody>
      </p:sp>
    </p:spTree>
    <p:extLst>
      <p:ext uri="{BB962C8B-B14F-4D97-AF65-F5344CB8AC3E}">
        <p14:creationId xmlns:p14="http://schemas.microsoft.com/office/powerpoint/2010/main" val="487835371"/>
      </p:ext>
    </p:extLst>
  </p:cSld>
  <p:clrMapOvr>
    <a:masterClrMapping/>
  </p:clrMapOvr>
  <p:transition spd="slow">
    <p:push dir="u"/>
  </p:transition>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2"/>
          </p:nvPr>
        </p:nvSpPr>
        <p:spPr>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p:spPr>
      </p:sp>
      <p:grpSp>
        <p:nvGrpSpPr>
          <p:cNvPr id="3" name="Group 2"/>
          <p:cNvGrpSpPr/>
          <p:nvPr/>
        </p:nvGrpSpPr>
        <p:grpSpPr>
          <a:xfrm flipH="1">
            <a:off x="397969" y="1628519"/>
            <a:ext cx="6022792" cy="1886463"/>
            <a:chOff x="2727081" y="2164694"/>
            <a:chExt cx="6022792" cy="1886463"/>
          </a:xfrm>
          <a:solidFill>
            <a:schemeClr val="accent2"/>
          </a:solidFill>
        </p:grpSpPr>
        <p:sp>
          <p:nvSpPr>
            <p:cNvPr id="51" name="Freeform 50"/>
            <p:cNvSpPr>
              <a:spLocks/>
            </p:cNvSpPr>
            <p:nvPr userDrawn="1"/>
          </p:nvSpPr>
          <p:spPr bwMode="auto">
            <a:xfrm>
              <a:off x="2727081" y="3482833"/>
              <a:ext cx="6022792" cy="568324"/>
            </a:xfrm>
            <a:custGeom>
              <a:avLst/>
              <a:gdLst>
                <a:gd name="connsiteX0" fmla="*/ 288823 w 5027611"/>
                <a:gd name="connsiteY0" fmla="*/ 0 h 479426"/>
                <a:gd name="connsiteX1" fmla="*/ 2239962 w 5027611"/>
                <a:gd name="connsiteY1" fmla="*/ 0 h 479426"/>
                <a:gd name="connsiteX2" fmla="*/ 2239963 w 5027611"/>
                <a:gd name="connsiteY2" fmla="*/ 0 h 479426"/>
                <a:gd name="connsiteX3" fmla="*/ 5027611 w 5027611"/>
                <a:gd name="connsiteY3" fmla="*/ 0 h 479426"/>
                <a:gd name="connsiteX4" fmla="*/ 5027611 w 5027611"/>
                <a:gd name="connsiteY4" fmla="*/ 476250 h 479426"/>
                <a:gd name="connsiteX5" fmla="*/ 2239963 w 5027611"/>
                <a:gd name="connsiteY5" fmla="*/ 476250 h 479426"/>
                <a:gd name="connsiteX6" fmla="*/ 2239963 w 5027611"/>
                <a:gd name="connsiteY6" fmla="*/ 479426 h 479426"/>
                <a:gd name="connsiteX7" fmla="*/ 0 w 5027611"/>
                <a:gd name="connsiteY7" fmla="*/ 479426 h 47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7611" h="479426">
                  <a:moveTo>
                    <a:pt x="288823" y="0"/>
                  </a:moveTo>
                  <a:lnTo>
                    <a:pt x="2239962" y="0"/>
                  </a:lnTo>
                  <a:lnTo>
                    <a:pt x="2239963" y="0"/>
                  </a:lnTo>
                  <a:lnTo>
                    <a:pt x="5027611" y="0"/>
                  </a:lnTo>
                  <a:lnTo>
                    <a:pt x="5027611" y="476250"/>
                  </a:lnTo>
                  <a:lnTo>
                    <a:pt x="2239963" y="476250"/>
                  </a:lnTo>
                  <a:lnTo>
                    <a:pt x="2239963" y="479426"/>
                  </a:lnTo>
                  <a:lnTo>
                    <a:pt x="0" y="4794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Freeform 55"/>
            <p:cNvSpPr>
              <a:spLocks/>
            </p:cNvSpPr>
            <p:nvPr/>
          </p:nvSpPr>
          <p:spPr bwMode="auto">
            <a:xfrm>
              <a:off x="3200400" y="2164694"/>
              <a:ext cx="5549473" cy="1115869"/>
            </a:xfrm>
            <a:custGeom>
              <a:avLst/>
              <a:gdLst>
                <a:gd name="connsiteX0" fmla="*/ 606094 w 5549473"/>
                <a:gd name="connsiteY0" fmla="*/ 0 h 1115869"/>
                <a:gd name="connsiteX1" fmla="*/ 2641471 w 5549473"/>
                <a:gd name="connsiteY1" fmla="*/ 0 h 1115869"/>
                <a:gd name="connsiteX2" fmla="*/ 2641472 w 5549473"/>
                <a:gd name="connsiteY2" fmla="*/ 0 h 1115869"/>
                <a:gd name="connsiteX3" fmla="*/ 5549473 w 5549473"/>
                <a:gd name="connsiteY3" fmla="*/ 0 h 1115869"/>
                <a:gd name="connsiteX4" fmla="*/ 5549473 w 5549473"/>
                <a:gd name="connsiteY4" fmla="*/ 547545 h 1115869"/>
                <a:gd name="connsiteX5" fmla="*/ 5549473 w 5549473"/>
                <a:gd name="connsiteY5" fmla="*/ 564559 h 1115869"/>
                <a:gd name="connsiteX6" fmla="*/ 5549473 w 5549473"/>
                <a:gd name="connsiteY6" fmla="*/ 1112104 h 1115869"/>
                <a:gd name="connsiteX7" fmla="*/ 2472469 w 5549473"/>
                <a:gd name="connsiteY7" fmla="*/ 1112104 h 1115869"/>
                <a:gd name="connsiteX8" fmla="*/ 2472469 w 5549473"/>
                <a:gd name="connsiteY8" fmla="*/ 1115869 h 1115869"/>
                <a:gd name="connsiteX9" fmla="*/ 0 w 5549473"/>
                <a:gd name="connsiteY9" fmla="*/ 1115869 h 1115869"/>
                <a:gd name="connsiteX10" fmla="*/ 307147 w 5549473"/>
                <a:gd name="connsiteY10" fmla="*/ 568324 h 1115869"/>
                <a:gd name="connsiteX11" fmla="*/ 304801 w 5549473"/>
                <a:gd name="connsiteY11" fmla="*/ 568324 h 11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49473" h="1115869">
                  <a:moveTo>
                    <a:pt x="606094" y="0"/>
                  </a:moveTo>
                  <a:lnTo>
                    <a:pt x="2641471" y="0"/>
                  </a:lnTo>
                  <a:lnTo>
                    <a:pt x="2641472" y="0"/>
                  </a:lnTo>
                  <a:lnTo>
                    <a:pt x="5549473" y="0"/>
                  </a:lnTo>
                  <a:lnTo>
                    <a:pt x="5549473" y="547545"/>
                  </a:lnTo>
                  <a:lnTo>
                    <a:pt x="5549473" y="564559"/>
                  </a:lnTo>
                  <a:lnTo>
                    <a:pt x="5549473" y="1112104"/>
                  </a:lnTo>
                  <a:lnTo>
                    <a:pt x="2472469" y="1112104"/>
                  </a:lnTo>
                  <a:lnTo>
                    <a:pt x="2472469" y="1115869"/>
                  </a:lnTo>
                  <a:lnTo>
                    <a:pt x="0" y="1115869"/>
                  </a:lnTo>
                  <a:lnTo>
                    <a:pt x="307147" y="568324"/>
                  </a:lnTo>
                  <a:lnTo>
                    <a:pt x="304801" y="5683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sp>
        <p:nvSpPr>
          <p:cNvPr id="58" name="TextBox 57"/>
          <p:cNvSpPr txBox="1"/>
          <p:nvPr/>
        </p:nvSpPr>
        <p:spPr>
          <a:xfrm>
            <a:off x="1868186" y="1898280"/>
            <a:ext cx="3456695" cy="584775"/>
          </a:xfrm>
          <a:prstGeom prst="rect">
            <a:avLst/>
          </a:prstGeom>
          <a:noFill/>
        </p:spPr>
        <p:txBody>
          <a:bodyPr wrap="square" rtlCol="0">
            <a:spAutoFit/>
          </a:bodyPr>
          <a:lstStyle/>
          <a:p>
            <a:r>
              <a:rPr lang="en-US" sz="3200" b="1" dirty="0">
                <a:solidFill>
                  <a:schemeClr val="bg1"/>
                </a:solidFill>
              </a:rPr>
              <a:t>MAPS</a:t>
            </a:r>
          </a:p>
        </p:txBody>
      </p:sp>
      <p:grpSp>
        <p:nvGrpSpPr>
          <p:cNvPr id="199" name="Group 198"/>
          <p:cNvGrpSpPr/>
          <p:nvPr/>
        </p:nvGrpSpPr>
        <p:grpSpPr>
          <a:xfrm>
            <a:off x="704047" y="1966362"/>
            <a:ext cx="1107919" cy="551307"/>
            <a:chOff x="874886" y="1276350"/>
            <a:chExt cx="7335877" cy="3650376"/>
          </a:xfrm>
          <a:solidFill>
            <a:schemeClr val="bg1"/>
          </a:solidFill>
        </p:grpSpPr>
        <p:grpSp>
          <p:nvGrpSpPr>
            <p:cNvPr id="200" name="Group 341"/>
            <p:cNvGrpSpPr/>
            <p:nvPr/>
          </p:nvGrpSpPr>
          <p:grpSpPr>
            <a:xfrm>
              <a:off x="3989287" y="2800445"/>
              <a:ext cx="1399363" cy="1565023"/>
              <a:chOff x="4097338" y="2217738"/>
              <a:chExt cx="1139825" cy="1274763"/>
            </a:xfrm>
            <a:grpFill/>
          </p:grpSpPr>
          <p:sp>
            <p:nvSpPr>
              <p:cNvPr id="372" name="Freeform 5"/>
              <p:cNvSpPr>
                <a:spLocks/>
              </p:cNvSpPr>
              <p:nvPr/>
            </p:nvSpPr>
            <p:spPr bwMode="auto">
              <a:xfrm>
                <a:off x="5102225" y="3086100"/>
                <a:ext cx="120650" cy="233363"/>
              </a:xfrm>
              <a:custGeom>
                <a:avLst/>
                <a:gdLst/>
                <a:ahLst/>
                <a:cxnLst>
                  <a:cxn ang="0">
                    <a:pos x="9" y="114"/>
                  </a:cxn>
                  <a:cxn ang="0">
                    <a:pos x="18" y="94"/>
                  </a:cxn>
                  <a:cxn ang="0">
                    <a:pos x="11" y="71"/>
                  </a:cxn>
                  <a:cxn ang="0">
                    <a:pos x="40" y="43"/>
                  </a:cxn>
                  <a:cxn ang="0">
                    <a:pos x="71" y="13"/>
                  </a:cxn>
                  <a:cxn ang="0">
                    <a:pos x="73" y="0"/>
                  </a:cxn>
                  <a:cxn ang="0">
                    <a:pos x="91" y="42"/>
                  </a:cxn>
                  <a:cxn ang="0">
                    <a:pos x="91" y="49"/>
                  </a:cxn>
                  <a:cxn ang="0">
                    <a:pos x="84" y="47"/>
                  </a:cxn>
                  <a:cxn ang="0">
                    <a:pos x="64" y="126"/>
                  </a:cxn>
                  <a:cxn ang="0">
                    <a:pos x="25" y="175"/>
                  </a:cxn>
                  <a:cxn ang="0">
                    <a:pos x="5" y="151"/>
                  </a:cxn>
                  <a:cxn ang="0">
                    <a:pos x="5" y="140"/>
                  </a:cxn>
                  <a:cxn ang="0">
                    <a:pos x="0" y="122"/>
                  </a:cxn>
                  <a:cxn ang="0">
                    <a:pos x="9" y="114"/>
                  </a:cxn>
                </a:cxnLst>
                <a:rect l="0" t="0" r="r" b="b"/>
                <a:pathLst>
                  <a:path w="91" h="175">
                    <a:moveTo>
                      <a:pt x="9" y="114"/>
                    </a:moveTo>
                    <a:cubicBezTo>
                      <a:pt x="9" y="114"/>
                      <a:pt x="18" y="95"/>
                      <a:pt x="18" y="94"/>
                    </a:cubicBezTo>
                    <a:cubicBezTo>
                      <a:pt x="18" y="89"/>
                      <a:pt x="11" y="78"/>
                      <a:pt x="11" y="71"/>
                    </a:cubicBezTo>
                    <a:cubicBezTo>
                      <a:pt x="11" y="49"/>
                      <a:pt x="27" y="50"/>
                      <a:pt x="40" y="43"/>
                    </a:cubicBezTo>
                    <a:cubicBezTo>
                      <a:pt x="50" y="37"/>
                      <a:pt x="64" y="20"/>
                      <a:pt x="71" y="13"/>
                    </a:cubicBezTo>
                    <a:cubicBezTo>
                      <a:pt x="73" y="11"/>
                      <a:pt x="72" y="4"/>
                      <a:pt x="73" y="0"/>
                    </a:cubicBezTo>
                    <a:cubicBezTo>
                      <a:pt x="88" y="2"/>
                      <a:pt x="87" y="31"/>
                      <a:pt x="91" y="42"/>
                    </a:cubicBezTo>
                    <a:cubicBezTo>
                      <a:pt x="91" y="49"/>
                      <a:pt x="91" y="49"/>
                      <a:pt x="91" y="49"/>
                    </a:cubicBezTo>
                    <a:cubicBezTo>
                      <a:pt x="89" y="48"/>
                      <a:pt x="85" y="47"/>
                      <a:pt x="84" y="47"/>
                    </a:cubicBezTo>
                    <a:cubicBezTo>
                      <a:pt x="84" y="79"/>
                      <a:pt x="74" y="101"/>
                      <a:pt x="64" y="126"/>
                    </a:cubicBezTo>
                    <a:cubicBezTo>
                      <a:pt x="56" y="146"/>
                      <a:pt x="52" y="175"/>
                      <a:pt x="25" y="175"/>
                    </a:cubicBezTo>
                    <a:cubicBezTo>
                      <a:pt x="14" y="175"/>
                      <a:pt x="5" y="163"/>
                      <a:pt x="5" y="151"/>
                    </a:cubicBezTo>
                    <a:cubicBezTo>
                      <a:pt x="5" y="145"/>
                      <a:pt x="6" y="143"/>
                      <a:pt x="5" y="140"/>
                    </a:cubicBezTo>
                    <a:cubicBezTo>
                      <a:pt x="0" y="136"/>
                      <a:pt x="0" y="129"/>
                      <a:pt x="0" y="122"/>
                    </a:cubicBezTo>
                    <a:cubicBezTo>
                      <a:pt x="0" y="121"/>
                      <a:pt x="8" y="114"/>
                      <a:pt x="9" y="11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73" name="Freeform 6"/>
              <p:cNvSpPr>
                <a:spLocks/>
              </p:cNvSpPr>
              <p:nvPr/>
            </p:nvSpPr>
            <p:spPr bwMode="auto">
              <a:xfrm>
                <a:off x="4097338" y="2217738"/>
                <a:ext cx="1139825" cy="1274763"/>
              </a:xfrm>
              <a:custGeom>
                <a:avLst/>
                <a:gdLst/>
                <a:ahLst/>
                <a:cxnLst>
                  <a:cxn ang="0">
                    <a:pos x="499" y="66"/>
                  </a:cxn>
                  <a:cxn ang="0">
                    <a:pos x="527" y="81"/>
                  </a:cxn>
                  <a:cxn ang="0">
                    <a:pos x="609" y="86"/>
                  </a:cxn>
                  <a:cxn ang="0">
                    <a:pos x="644" y="89"/>
                  </a:cxn>
                  <a:cxn ang="0">
                    <a:pos x="644" y="136"/>
                  </a:cxn>
                  <a:cxn ang="0">
                    <a:pos x="620" y="115"/>
                  </a:cxn>
                  <a:cxn ang="0">
                    <a:pos x="679" y="223"/>
                  </a:cxn>
                  <a:cxn ang="0">
                    <a:pos x="699" y="267"/>
                  </a:cxn>
                  <a:cxn ang="0">
                    <a:pos x="730" y="310"/>
                  </a:cxn>
                  <a:cxn ang="0">
                    <a:pos x="755" y="348"/>
                  </a:cxn>
                  <a:cxn ang="0">
                    <a:pos x="787" y="359"/>
                  </a:cxn>
                  <a:cxn ang="0">
                    <a:pos x="853" y="346"/>
                  </a:cxn>
                  <a:cxn ang="0">
                    <a:pos x="826" y="425"/>
                  </a:cxn>
                  <a:cxn ang="0">
                    <a:pos x="719" y="541"/>
                  </a:cxn>
                  <a:cxn ang="0">
                    <a:pos x="708" y="600"/>
                  </a:cxn>
                  <a:cxn ang="0">
                    <a:pos x="721" y="638"/>
                  </a:cxn>
                  <a:cxn ang="0">
                    <a:pos x="720" y="676"/>
                  </a:cxn>
                  <a:cxn ang="0">
                    <a:pos x="660" y="745"/>
                  </a:cxn>
                  <a:cxn ang="0">
                    <a:pos x="659" y="788"/>
                  </a:cxn>
                  <a:cxn ang="0">
                    <a:pos x="643" y="816"/>
                  </a:cxn>
                  <a:cxn ang="0">
                    <a:pos x="627" y="846"/>
                  </a:cxn>
                  <a:cxn ang="0">
                    <a:pos x="592" y="902"/>
                  </a:cxn>
                  <a:cxn ang="0">
                    <a:pos x="538" y="946"/>
                  </a:cxn>
                  <a:cxn ang="0">
                    <a:pos x="512" y="944"/>
                  </a:cxn>
                  <a:cxn ang="0">
                    <a:pos x="452" y="949"/>
                  </a:cxn>
                  <a:cxn ang="0">
                    <a:pos x="440" y="929"/>
                  </a:cxn>
                  <a:cxn ang="0">
                    <a:pos x="431" y="893"/>
                  </a:cxn>
                  <a:cxn ang="0">
                    <a:pos x="395" y="789"/>
                  </a:cxn>
                  <a:cxn ang="0">
                    <a:pos x="360" y="708"/>
                  </a:cxn>
                  <a:cxn ang="0">
                    <a:pos x="382" y="621"/>
                  </a:cxn>
                  <a:cxn ang="0">
                    <a:pos x="364" y="558"/>
                  </a:cxn>
                  <a:cxn ang="0">
                    <a:pos x="337" y="490"/>
                  </a:cxn>
                  <a:cxn ang="0">
                    <a:pos x="342" y="461"/>
                  </a:cxn>
                  <a:cxn ang="0">
                    <a:pos x="295" y="443"/>
                  </a:cxn>
                  <a:cxn ang="0">
                    <a:pos x="206" y="433"/>
                  </a:cxn>
                  <a:cxn ang="0">
                    <a:pos x="164" y="434"/>
                  </a:cxn>
                  <a:cxn ang="0">
                    <a:pos x="109" y="439"/>
                  </a:cxn>
                  <a:cxn ang="0">
                    <a:pos x="40" y="369"/>
                  </a:cxn>
                  <a:cxn ang="0">
                    <a:pos x="7" y="338"/>
                  </a:cxn>
                  <a:cxn ang="0">
                    <a:pos x="7" y="324"/>
                  </a:cxn>
                  <a:cxn ang="0">
                    <a:pos x="18" y="269"/>
                  </a:cxn>
                  <a:cxn ang="0">
                    <a:pos x="22" y="199"/>
                  </a:cxn>
                  <a:cxn ang="0">
                    <a:pos x="77" y="132"/>
                  </a:cxn>
                  <a:cxn ang="0">
                    <a:pos x="104" y="77"/>
                  </a:cxn>
                  <a:cxn ang="0">
                    <a:pos x="141" y="36"/>
                  </a:cxn>
                  <a:cxn ang="0">
                    <a:pos x="187" y="35"/>
                  </a:cxn>
                  <a:cxn ang="0">
                    <a:pos x="273" y="6"/>
                  </a:cxn>
                  <a:cxn ang="0">
                    <a:pos x="307" y="4"/>
                  </a:cxn>
                  <a:cxn ang="0">
                    <a:pos x="338" y="0"/>
                  </a:cxn>
                  <a:cxn ang="0">
                    <a:pos x="358" y="6"/>
                  </a:cxn>
                  <a:cxn ang="0">
                    <a:pos x="357" y="27"/>
                  </a:cxn>
                  <a:cxn ang="0">
                    <a:pos x="371" y="64"/>
                  </a:cxn>
                  <a:cxn ang="0">
                    <a:pos x="455" y="100"/>
                  </a:cxn>
                  <a:cxn ang="0">
                    <a:pos x="464" y="84"/>
                  </a:cxn>
                  <a:cxn ang="0">
                    <a:pos x="490" y="66"/>
                  </a:cxn>
                </a:cxnLst>
                <a:rect l="0" t="0" r="r" b="b"/>
                <a:pathLst>
                  <a:path w="856" h="957">
                    <a:moveTo>
                      <a:pt x="490" y="66"/>
                    </a:moveTo>
                    <a:cubicBezTo>
                      <a:pt x="499" y="66"/>
                      <a:pt x="499" y="66"/>
                      <a:pt x="499" y="66"/>
                    </a:cubicBezTo>
                    <a:cubicBezTo>
                      <a:pt x="499" y="73"/>
                      <a:pt x="504" y="74"/>
                      <a:pt x="506" y="77"/>
                    </a:cubicBezTo>
                    <a:cubicBezTo>
                      <a:pt x="510" y="82"/>
                      <a:pt x="520" y="78"/>
                      <a:pt x="527" y="81"/>
                    </a:cubicBezTo>
                    <a:cubicBezTo>
                      <a:pt x="541" y="86"/>
                      <a:pt x="561" y="93"/>
                      <a:pt x="576" y="93"/>
                    </a:cubicBezTo>
                    <a:cubicBezTo>
                      <a:pt x="591" y="93"/>
                      <a:pt x="595" y="86"/>
                      <a:pt x="609" y="86"/>
                    </a:cubicBezTo>
                    <a:cubicBezTo>
                      <a:pt x="617" y="86"/>
                      <a:pt x="622" y="92"/>
                      <a:pt x="632" y="92"/>
                    </a:cubicBezTo>
                    <a:cubicBezTo>
                      <a:pt x="638" y="92"/>
                      <a:pt x="638" y="90"/>
                      <a:pt x="644" y="89"/>
                    </a:cubicBezTo>
                    <a:cubicBezTo>
                      <a:pt x="647" y="96"/>
                      <a:pt x="653" y="102"/>
                      <a:pt x="653" y="111"/>
                    </a:cubicBezTo>
                    <a:cubicBezTo>
                      <a:pt x="653" y="115"/>
                      <a:pt x="646" y="131"/>
                      <a:pt x="644" y="136"/>
                    </a:cubicBezTo>
                    <a:cubicBezTo>
                      <a:pt x="635" y="135"/>
                      <a:pt x="627" y="115"/>
                      <a:pt x="620" y="107"/>
                    </a:cubicBezTo>
                    <a:cubicBezTo>
                      <a:pt x="620" y="115"/>
                      <a:pt x="620" y="115"/>
                      <a:pt x="620" y="115"/>
                    </a:cubicBezTo>
                    <a:cubicBezTo>
                      <a:pt x="662" y="189"/>
                      <a:pt x="662" y="189"/>
                      <a:pt x="662" y="189"/>
                    </a:cubicBezTo>
                    <a:cubicBezTo>
                      <a:pt x="659" y="198"/>
                      <a:pt x="673" y="218"/>
                      <a:pt x="679" y="223"/>
                    </a:cubicBezTo>
                    <a:cubicBezTo>
                      <a:pt x="679" y="246"/>
                      <a:pt x="679" y="246"/>
                      <a:pt x="679" y="246"/>
                    </a:cubicBezTo>
                    <a:cubicBezTo>
                      <a:pt x="684" y="258"/>
                      <a:pt x="692" y="258"/>
                      <a:pt x="699" y="267"/>
                    </a:cubicBezTo>
                    <a:cubicBezTo>
                      <a:pt x="707" y="278"/>
                      <a:pt x="702" y="289"/>
                      <a:pt x="710" y="297"/>
                    </a:cubicBezTo>
                    <a:cubicBezTo>
                      <a:pt x="717" y="304"/>
                      <a:pt x="722" y="305"/>
                      <a:pt x="730" y="310"/>
                    </a:cubicBezTo>
                    <a:cubicBezTo>
                      <a:pt x="737" y="316"/>
                      <a:pt x="741" y="334"/>
                      <a:pt x="755" y="334"/>
                    </a:cubicBezTo>
                    <a:cubicBezTo>
                      <a:pt x="755" y="341"/>
                      <a:pt x="759" y="343"/>
                      <a:pt x="755" y="348"/>
                    </a:cubicBezTo>
                    <a:cubicBezTo>
                      <a:pt x="761" y="352"/>
                      <a:pt x="767" y="366"/>
                      <a:pt x="774" y="366"/>
                    </a:cubicBezTo>
                    <a:cubicBezTo>
                      <a:pt x="781" y="366"/>
                      <a:pt x="782" y="361"/>
                      <a:pt x="787" y="359"/>
                    </a:cubicBezTo>
                    <a:cubicBezTo>
                      <a:pt x="794" y="357"/>
                      <a:pt x="798" y="360"/>
                      <a:pt x="805" y="359"/>
                    </a:cubicBezTo>
                    <a:cubicBezTo>
                      <a:pt x="822" y="356"/>
                      <a:pt x="838" y="350"/>
                      <a:pt x="853" y="346"/>
                    </a:cubicBezTo>
                    <a:cubicBezTo>
                      <a:pt x="855" y="348"/>
                      <a:pt x="856" y="350"/>
                      <a:pt x="856" y="352"/>
                    </a:cubicBezTo>
                    <a:cubicBezTo>
                      <a:pt x="856" y="377"/>
                      <a:pt x="837" y="410"/>
                      <a:pt x="826" y="425"/>
                    </a:cubicBezTo>
                    <a:cubicBezTo>
                      <a:pt x="812" y="443"/>
                      <a:pt x="807" y="459"/>
                      <a:pt x="790" y="471"/>
                    </a:cubicBezTo>
                    <a:cubicBezTo>
                      <a:pt x="761" y="494"/>
                      <a:pt x="730" y="501"/>
                      <a:pt x="719" y="541"/>
                    </a:cubicBezTo>
                    <a:cubicBezTo>
                      <a:pt x="716" y="552"/>
                      <a:pt x="704" y="555"/>
                      <a:pt x="704" y="567"/>
                    </a:cubicBezTo>
                    <a:cubicBezTo>
                      <a:pt x="704" y="581"/>
                      <a:pt x="708" y="587"/>
                      <a:pt x="708" y="600"/>
                    </a:cubicBezTo>
                    <a:cubicBezTo>
                      <a:pt x="708" y="615"/>
                      <a:pt x="724" y="623"/>
                      <a:pt x="724" y="631"/>
                    </a:cubicBezTo>
                    <a:cubicBezTo>
                      <a:pt x="724" y="634"/>
                      <a:pt x="722" y="637"/>
                      <a:pt x="721" y="638"/>
                    </a:cubicBezTo>
                    <a:cubicBezTo>
                      <a:pt x="721" y="649"/>
                      <a:pt x="721" y="649"/>
                      <a:pt x="721" y="649"/>
                    </a:cubicBezTo>
                    <a:cubicBezTo>
                      <a:pt x="721" y="656"/>
                      <a:pt x="720" y="664"/>
                      <a:pt x="720" y="676"/>
                    </a:cubicBezTo>
                    <a:cubicBezTo>
                      <a:pt x="722" y="679"/>
                      <a:pt x="723" y="682"/>
                      <a:pt x="723" y="685"/>
                    </a:cubicBezTo>
                    <a:cubicBezTo>
                      <a:pt x="723" y="720"/>
                      <a:pt x="665" y="716"/>
                      <a:pt x="660" y="745"/>
                    </a:cubicBezTo>
                    <a:cubicBezTo>
                      <a:pt x="654" y="746"/>
                      <a:pt x="647" y="753"/>
                      <a:pt x="647" y="758"/>
                    </a:cubicBezTo>
                    <a:cubicBezTo>
                      <a:pt x="647" y="768"/>
                      <a:pt x="659" y="774"/>
                      <a:pt x="659" y="788"/>
                    </a:cubicBezTo>
                    <a:cubicBezTo>
                      <a:pt x="659" y="795"/>
                      <a:pt x="658" y="809"/>
                      <a:pt x="656" y="813"/>
                    </a:cubicBezTo>
                    <a:cubicBezTo>
                      <a:pt x="653" y="817"/>
                      <a:pt x="646" y="815"/>
                      <a:pt x="643" y="816"/>
                    </a:cubicBezTo>
                    <a:cubicBezTo>
                      <a:pt x="632" y="822"/>
                      <a:pt x="626" y="826"/>
                      <a:pt x="621" y="837"/>
                    </a:cubicBezTo>
                    <a:cubicBezTo>
                      <a:pt x="624" y="839"/>
                      <a:pt x="627" y="842"/>
                      <a:pt x="627" y="846"/>
                    </a:cubicBezTo>
                    <a:cubicBezTo>
                      <a:pt x="627" y="859"/>
                      <a:pt x="615" y="868"/>
                      <a:pt x="610" y="874"/>
                    </a:cubicBezTo>
                    <a:cubicBezTo>
                      <a:pt x="600" y="883"/>
                      <a:pt x="599" y="893"/>
                      <a:pt x="592" y="902"/>
                    </a:cubicBezTo>
                    <a:cubicBezTo>
                      <a:pt x="581" y="916"/>
                      <a:pt x="576" y="929"/>
                      <a:pt x="558" y="938"/>
                    </a:cubicBezTo>
                    <a:cubicBezTo>
                      <a:pt x="550" y="941"/>
                      <a:pt x="539" y="938"/>
                      <a:pt x="538" y="946"/>
                    </a:cubicBezTo>
                    <a:cubicBezTo>
                      <a:pt x="532" y="946"/>
                      <a:pt x="529" y="949"/>
                      <a:pt x="525" y="949"/>
                    </a:cubicBezTo>
                    <a:cubicBezTo>
                      <a:pt x="520" y="949"/>
                      <a:pt x="517" y="944"/>
                      <a:pt x="512" y="944"/>
                    </a:cubicBezTo>
                    <a:cubicBezTo>
                      <a:pt x="494" y="944"/>
                      <a:pt x="483" y="957"/>
                      <a:pt x="466" y="957"/>
                    </a:cubicBezTo>
                    <a:cubicBezTo>
                      <a:pt x="459" y="957"/>
                      <a:pt x="455" y="953"/>
                      <a:pt x="452" y="949"/>
                    </a:cubicBezTo>
                    <a:cubicBezTo>
                      <a:pt x="449" y="949"/>
                      <a:pt x="449" y="950"/>
                      <a:pt x="448" y="951"/>
                    </a:cubicBezTo>
                    <a:cubicBezTo>
                      <a:pt x="448" y="942"/>
                      <a:pt x="443" y="932"/>
                      <a:pt x="440" y="929"/>
                    </a:cubicBezTo>
                    <a:cubicBezTo>
                      <a:pt x="443" y="925"/>
                      <a:pt x="445" y="922"/>
                      <a:pt x="445" y="917"/>
                    </a:cubicBezTo>
                    <a:cubicBezTo>
                      <a:pt x="445" y="910"/>
                      <a:pt x="433" y="897"/>
                      <a:pt x="431" y="893"/>
                    </a:cubicBezTo>
                    <a:cubicBezTo>
                      <a:pt x="415" y="866"/>
                      <a:pt x="395" y="840"/>
                      <a:pt x="395" y="801"/>
                    </a:cubicBezTo>
                    <a:cubicBezTo>
                      <a:pt x="395" y="794"/>
                      <a:pt x="395" y="792"/>
                      <a:pt x="395" y="789"/>
                    </a:cubicBezTo>
                    <a:cubicBezTo>
                      <a:pt x="395" y="783"/>
                      <a:pt x="389" y="781"/>
                      <a:pt x="386" y="774"/>
                    </a:cubicBezTo>
                    <a:cubicBezTo>
                      <a:pt x="374" y="754"/>
                      <a:pt x="360" y="737"/>
                      <a:pt x="360" y="708"/>
                    </a:cubicBezTo>
                    <a:cubicBezTo>
                      <a:pt x="360" y="677"/>
                      <a:pt x="388" y="670"/>
                      <a:pt x="388" y="646"/>
                    </a:cubicBezTo>
                    <a:cubicBezTo>
                      <a:pt x="388" y="635"/>
                      <a:pt x="384" y="631"/>
                      <a:pt x="382" y="621"/>
                    </a:cubicBezTo>
                    <a:cubicBezTo>
                      <a:pt x="379" y="602"/>
                      <a:pt x="376" y="596"/>
                      <a:pt x="371" y="585"/>
                    </a:cubicBezTo>
                    <a:cubicBezTo>
                      <a:pt x="368" y="576"/>
                      <a:pt x="370" y="566"/>
                      <a:pt x="364" y="558"/>
                    </a:cubicBezTo>
                    <a:cubicBezTo>
                      <a:pt x="352" y="544"/>
                      <a:pt x="327" y="528"/>
                      <a:pt x="327" y="508"/>
                    </a:cubicBezTo>
                    <a:cubicBezTo>
                      <a:pt x="327" y="503"/>
                      <a:pt x="334" y="492"/>
                      <a:pt x="337" y="490"/>
                    </a:cubicBezTo>
                    <a:cubicBezTo>
                      <a:pt x="336" y="486"/>
                      <a:pt x="337" y="485"/>
                      <a:pt x="337" y="483"/>
                    </a:cubicBezTo>
                    <a:cubicBezTo>
                      <a:pt x="337" y="478"/>
                      <a:pt x="337" y="465"/>
                      <a:pt x="342" y="461"/>
                    </a:cubicBezTo>
                    <a:cubicBezTo>
                      <a:pt x="337" y="451"/>
                      <a:pt x="329" y="443"/>
                      <a:pt x="314" y="443"/>
                    </a:cubicBezTo>
                    <a:cubicBezTo>
                      <a:pt x="306" y="443"/>
                      <a:pt x="299" y="443"/>
                      <a:pt x="295" y="443"/>
                    </a:cubicBezTo>
                    <a:cubicBezTo>
                      <a:pt x="282" y="443"/>
                      <a:pt x="279" y="417"/>
                      <a:pt x="261" y="417"/>
                    </a:cubicBezTo>
                    <a:cubicBezTo>
                      <a:pt x="239" y="417"/>
                      <a:pt x="223" y="427"/>
                      <a:pt x="206" y="433"/>
                    </a:cubicBezTo>
                    <a:cubicBezTo>
                      <a:pt x="199" y="435"/>
                      <a:pt x="197" y="440"/>
                      <a:pt x="191" y="440"/>
                    </a:cubicBezTo>
                    <a:cubicBezTo>
                      <a:pt x="184" y="440"/>
                      <a:pt x="173" y="434"/>
                      <a:pt x="164" y="434"/>
                    </a:cubicBezTo>
                    <a:cubicBezTo>
                      <a:pt x="147" y="434"/>
                      <a:pt x="139" y="443"/>
                      <a:pt x="122" y="443"/>
                    </a:cubicBezTo>
                    <a:cubicBezTo>
                      <a:pt x="117" y="443"/>
                      <a:pt x="111" y="440"/>
                      <a:pt x="109" y="439"/>
                    </a:cubicBezTo>
                    <a:cubicBezTo>
                      <a:pt x="97" y="430"/>
                      <a:pt x="71" y="415"/>
                      <a:pt x="62" y="401"/>
                    </a:cubicBezTo>
                    <a:cubicBezTo>
                      <a:pt x="53" y="388"/>
                      <a:pt x="51" y="377"/>
                      <a:pt x="40" y="369"/>
                    </a:cubicBezTo>
                    <a:cubicBezTo>
                      <a:pt x="37" y="366"/>
                      <a:pt x="13" y="346"/>
                      <a:pt x="13" y="344"/>
                    </a:cubicBezTo>
                    <a:cubicBezTo>
                      <a:pt x="11" y="341"/>
                      <a:pt x="10" y="340"/>
                      <a:pt x="7" y="338"/>
                    </a:cubicBezTo>
                    <a:cubicBezTo>
                      <a:pt x="9" y="338"/>
                      <a:pt x="9" y="338"/>
                      <a:pt x="9" y="338"/>
                    </a:cubicBezTo>
                    <a:cubicBezTo>
                      <a:pt x="9" y="331"/>
                      <a:pt x="7" y="328"/>
                      <a:pt x="7" y="324"/>
                    </a:cubicBezTo>
                    <a:cubicBezTo>
                      <a:pt x="7" y="317"/>
                      <a:pt x="3" y="315"/>
                      <a:pt x="0" y="309"/>
                    </a:cubicBezTo>
                    <a:cubicBezTo>
                      <a:pt x="10" y="304"/>
                      <a:pt x="18" y="280"/>
                      <a:pt x="18" y="269"/>
                    </a:cubicBezTo>
                    <a:cubicBezTo>
                      <a:pt x="18" y="250"/>
                      <a:pt x="10" y="238"/>
                      <a:pt x="10" y="220"/>
                    </a:cubicBezTo>
                    <a:cubicBezTo>
                      <a:pt x="10" y="211"/>
                      <a:pt x="20" y="206"/>
                      <a:pt x="22" y="199"/>
                    </a:cubicBezTo>
                    <a:cubicBezTo>
                      <a:pt x="28" y="182"/>
                      <a:pt x="41" y="158"/>
                      <a:pt x="52" y="144"/>
                    </a:cubicBezTo>
                    <a:cubicBezTo>
                      <a:pt x="58" y="135"/>
                      <a:pt x="69" y="136"/>
                      <a:pt x="77" y="132"/>
                    </a:cubicBezTo>
                    <a:cubicBezTo>
                      <a:pt x="84" y="128"/>
                      <a:pt x="95" y="119"/>
                      <a:pt x="97" y="112"/>
                    </a:cubicBezTo>
                    <a:cubicBezTo>
                      <a:pt x="102" y="96"/>
                      <a:pt x="96" y="89"/>
                      <a:pt x="104" y="77"/>
                    </a:cubicBezTo>
                    <a:cubicBezTo>
                      <a:pt x="116" y="63"/>
                      <a:pt x="131" y="49"/>
                      <a:pt x="142" y="36"/>
                    </a:cubicBezTo>
                    <a:cubicBezTo>
                      <a:pt x="141" y="36"/>
                      <a:pt x="141" y="36"/>
                      <a:pt x="141" y="36"/>
                    </a:cubicBezTo>
                    <a:cubicBezTo>
                      <a:pt x="145" y="31"/>
                      <a:pt x="146" y="27"/>
                      <a:pt x="150" y="24"/>
                    </a:cubicBezTo>
                    <a:cubicBezTo>
                      <a:pt x="161" y="32"/>
                      <a:pt x="172" y="35"/>
                      <a:pt x="187" y="35"/>
                    </a:cubicBezTo>
                    <a:cubicBezTo>
                      <a:pt x="197" y="35"/>
                      <a:pt x="198" y="29"/>
                      <a:pt x="204" y="27"/>
                    </a:cubicBezTo>
                    <a:cubicBezTo>
                      <a:pt x="221" y="18"/>
                      <a:pt x="254" y="6"/>
                      <a:pt x="273" y="6"/>
                    </a:cubicBezTo>
                    <a:cubicBezTo>
                      <a:pt x="280" y="6"/>
                      <a:pt x="285" y="10"/>
                      <a:pt x="289" y="10"/>
                    </a:cubicBezTo>
                    <a:cubicBezTo>
                      <a:pt x="294" y="10"/>
                      <a:pt x="301" y="4"/>
                      <a:pt x="307" y="4"/>
                    </a:cubicBezTo>
                    <a:cubicBezTo>
                      <a:pt x="313" y="4"/>
                      <a:pt x="316" y="7"/>
                      <a:pt x="321" y="7"/>
                    </a:cubicBezTo>
                    <a:cubicBezTo>
                      <a:pt x="329" y="7"/>
                      <a:pt x="330" y="0"/>
                      <a:pt x="338" y="0"/>
                    </a:cubicBezTo>
                    <a:cubicBezTo>
                      <a:pt x="347" y="0"/>
                      <a:pt x="344" y="8"/>
                      <a:pt x="351" y="8"/>
                    </a:cubicBezTo>
                    <a:cubicBezTo>
                      <a:pt x="354" y="8"/>
                      <a:pt x="355" y="6"/>
                      <a:pt x="358" y="6"/>
                    </a:cubicBezTo>
                    <a:cubicBezTo>
                      <a:pt x="358" y="12"/>
                      <a:pt x="351" y="11"/>
                      <a:pt x="351" y="17"/>
                    </a:cubicBezTo>
                    <a:cubicBezTo>
                      <a:pt x="351" y="21"/>
                      <a:pt x="357" y="23"/>
                      <a:pt x="357" y="27"/>
                    </a:cubicBezTo>
                    <a:cubicBezTo>
                      <a:pt x="357" y="33"/>
                      <a:pt x="351" y="37"/>
                      <a:pt x="351" y="44"/>
                    </a:cubicBezTo>
                    <a:cubicBezTo>
                      <a:pt x="351" y="55"/>
                      <a:pt x="363" y="64"/>
                      <a:pt x="371" y="64"/>
                    </a:cubicBezTo>
                    <a:cubicBezTo>
                      <a:pt x="377" y="64"/>
                      <a:pt x="380" y="64"/>
                      <a:pt x="384" y="64"/>
                    </a:cubicBezTo>
                    <a:cubicBezTo>
                      <a:pt x="412" y="64"/>
                      <a:pt x="423" y="100"/>
                      <a:pt x="455" y="100"/>
                    </a:cubicBezTo>
                    <a:cubicBezTo>
                      <a:pt x="459" y="100"/>
                      <a:pt x="464" y="95"/>
                      <a:pt x="464" y="93"/>
                    </a:cubicBezTo>
                    <a:cubicBezTo>
                      <a:pt x="464" y="90"/>
                      <a:pt x="464" y="87"/>
                      <a:pt x="464" y="84"/>
                    </a:cubicBezTo>
                    <a:cubicBezTo>
                      <a:pt x="464" y="70"/>
                      <a:pt x="475" y="70"/>
                      <a:pt x="488" y="66"/>
                    </a:cubicBezTo>
                    <a:lnTo>
                      <a:pt x="490" y="6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nvGrpSpPr>
            <p:cNvPr id="201" name="Group 200"/>
            <p:cNvGrpSpPr/>
            <p:nvPr/>
          </p:nvGrpSpPr>
          <p:grpSpPr>
            <a:xfrm>
              <a:off x="874886" y="1276350"/>
              <a:ext cx="3180780" cy="1832003"/>
              <a:chOff x="893725" y="1200132"/>
              <a:chExt cx="3180780" cy="1832003"/>
            </a:xfrm>
            <a:grpFill/>
          </p:grpSpPr>
          <p:sp>
            <p:nvSpPr>
              <p:cNvPr id="320" name="Freeform 39"/>
              <p:cNvSpPr>
                <a:spLocks/>
              </p:cNvSpPr>
              <p:nvPr/>
            </p:nvSpPr>
            <p:spPr bwMode="auto">
              <a:xfrm>
                <a:off x="3844522" y="1927086"/>
                <a:ext cx="208544" cy="95499"/>
              </a:xfrm>
              <a:custGeom>
                <a:avLst/>
                <a:gdLst/>
                <a:ahLst/>
                <a:cxnLst>
                  <a:cxn ang="0">
                    <a:pos x="127" y="31"/>
                  </a:cxn>
                  <a:cxn ang="0">
                    <a:pos x="108" y="47"/>
                  </a:cxn>
                  <a:cxn ang="0">
                    <a:pos x="74" y="58"/>
                  </a:cxn>
                  <a:cxn ang="0">
                    <a:pos x="34" y="50"/>
                  </a:cxn>
                  <a:cxn ang="0">
                    <a:pos x="14" y="42"/>
                  </a:cxn>
                  <a:cxn ang="0">
                    <a:pos x="18" y="40"/>
                  </a:cxn>
                  <a:cxn ang="0">
                    <a:pos x="21" y="27"/>
                  </a:cxn>
                  <a:cxn ang="0">
                    <a:pos x="2" y="25"/>
                  </a:cxn>
                  <a:cxn ang="0">
                    <a:pos x="25" y="21"/>
                  </a:cxn>
                  <a:cxn ang="0">
                    <a:pos x="23" y="18"/>
                  </a:cxn>
                  <a:cxn ang="0">
                    <a:pos x="0" y="8"/>
                  </a:cxn>
                  <a:cxn ang="0">
                    <a:pos x="9" y="9"/>
                  </a:cxn>
                  <a:cxn ang="0">
                    <a:pos x="9" y="5"/>
                  </a:cxn>
                  <a:cxn ang="0">
                    <a:pos x="17" y="0"/>
                  </a:cxn>
                  <a:cxn ang="0">
                    <a:pos x="21" y="0"/>
                  </a:cxn>
                  <a:cxn ang="0">
                    <a:pos x="23" y="7"/>
                  </a:cxn>
                  <a:cxn ang="0">
                    <a:pos x="30" y="16"/>
                  </a:cxn>
                  <a:cxn ang="0">
                    <a:pos x="38" y="13"/>
                  </a:cxn>
                  <a:cxn ang="0">
                    <a:pos x="38" y="8"/>
                  </a:cxn>
                  <a:cxn ang="0">
                    <a:pos x="44" y="12"/>
                  </a:cxn>
                  <a:cxn ang="0">
                    <a:pos x="54" y="9"/>
                  </a:cxn>
                  <a:cxn ang="0">
                    <a:pos x="60" y="12"/>
                  </a:cxn>
                  <a:cxn ang="0">
                    <a:pos x="60" y="8"/>
                  </a:cxn>
                  <a:cxn ang="0">
                    <a:pos x="74" y="9"/>
                  </a:cxn>
                  <a:cxn ang="0">
                    <a:pos x="89" y="8"/>
                  </a:cxn>
                  <a:cxn ang="0">
                    <a:pos x="91" y="1"/>
                  </a:cxn>
                  <a:cxn ang="0">
                    <a:pos x="96" y="1"/>
                  </a:cxn>
                  <a:cxn ang="0">
                    <a:pos x="104" y="7"/>
                  </a:cxn>
                  <a:cxn ang="0">
                    <a:pos x="115" y="4"/>
                  </a:cxn>
                  <a:cxn ang="0">
                    <a:pos x="112" y="8"/>
                  </a:cxn>
                  <a:cxn ang="0">
                    <a:pos x="128" y="30"/>
                  </a:cxn>
                  <a:cxn ang="0">
                    <a:pos x="127" y="31"/>
                  </a:cxn>
                </a:cxnLst>
                <a:rect l="0" t="0" r="r" b="b"/>
                <a:pathLst>
                  <a:path w="128" h="58">
                    <a:moveTo>
                      <a:pt x="127" y="31"/>
                    </a:moveTo>
                    <a:cubicBezTo>
                      <a:pt x="124" y="38"/>
                      <a:pt x="113" y="45"/>
                      <a:pt x="108" y="47"/>
                    </a:cubicBezTo>
                    <a:cubicBezTo>
                      <a:pt x="97" y="51"/>
                      <a:pt x="89" y="58"/>
                      <a:pt x="74" y="58"/>
                    </a:cubicBezTo>
                    <a:cubicBezTo>
                      <a:pt x="57" y="58"/>
                      <a:pt x="46" y="54"/>
                      <a:pt x="34" y="50"/>
                    </a:cubicBezTo>
                    <a:cubicBezTo>
                      <a:pt x="28" y="49"/>
                      <a:pt x="24" y="42"/>
                      <a:pt x="14" y="42"/>
                    </a:cubicBezTo>
                    <a:cubicBezTo>
                      <a:pt x="16" y="41"/>
                      <a:pt x="17" y="40"/>
                      <a:pt x="18" y="40"/>
                    </a:cubicBezTo>
                    <a:cubicBezTo>
                      <a:pt x="18" y="34"/>
                      <a:pt x="20" y="32"/>
                      <a:pt x="21" y="27"/>
                    </a:cubicBezTo>
                    <a:cubicBezTo>
                      <a:pt x="14" y="25"/>
                      <a:pt x="6" y="30"/>
                      <a:pt x="2" y="25"/>
                    </a:cubicBezTo>
                    <a:cubicBezTo>
                      <a:pt x="8" y="25"/>
                      <a:pt x="20" y="23"/>
                      <a:pt x="25" y="21"/>
                    </a:cubicBezTo>
                    <a:cubicBezTo>
                      <a:pt x="23" y="20"/>
                      <a:pt x="23" y="19"/>
                      <a:pt x="23" y="18"/>
                    </a:cubicBezTo>
                    <a:cubicBezTo>
                      <a:pt x="18" y="18"/>
                      <a:pt x="1" y="13"/>
                      <a:pt x="0" y="8"/>
                    </a:cubicBezTo>
                    <a:cubicBezTo>
                      <a:pt x="4" y="7"/>
                      <a:pt x="7" y="8"/>
                      <a:pt x="9" y="9"/>
                    </a:cubicBezTo>
                    <a:cubicBezTo>
                      <a:pt x="9" y="8"/>
                      <a:pt x="9" y="7"/>
                      <a:pt x="9" y="5"/>
                    </a:cubicBezTo>
                    <a:cubicBezTo>
                      <a:pt x="13" y="5"/>
                      <a:pt x="14" y="0"/>
                      <a:pt x="17" y="0"/>
                    </a:cubicBezTo>
                    <a:cubicBezTo>
                      <a:pt x="18" y="0"/>
                      <a:pt x="19" y="0"/>
                      <a:pt x="21" y="0"/>
                    </a:cubicBezTo>
                    <a:cubicBezTo>
                      <a:pt x="21" y="3"/>
                      <a:pt x="23" y="4"/>
                      <a:pt x="23" y="7"/>
                    </a:cubicBezTo>
                    <a:cubicBezTo>
                      <a:pt x="23" y="10"/>
                      <a:pt x="27" y="16"/>
                      <a:pt x="30" y="16"/>
                    </a:cubicBezTo>
                    <a:cubicBezTo>
                      <a:pt x="33" y="16"/>
                      <a:pt x="36" y="14"/>
                      <a:pt x="38" y="13"/>
                    </a:cubicBezTo>
                    <a:cubicBezTo>
                      <a:pt x="37" y="10"/>
                      <a:pt x="37" y="9"/>
                      <a:pt x="38" y="8"/>
                    </a:cubicBezTo>
                    <a:cubicBezTo>
                      <a:pt x="40" y="9"/>
                      <a:pt x="41" y="12"/>
                      <a:pt x="44" y="12"/>
                    </a:cubicBezTo>
                    <a:cubicBezTo>
                      <a:pt x="54" y="9"/>
                      <a:pt x="54" y="9"/>
                      <a:pt x="54" y="9"/>
                    </a:cubicBezTo>
                    <a:cubicBezTo>
                      <a:pt x="58" y="10"/>
                      <a:pt x="59" y="11"/>
                      <a:pt x="60" y="12"/>
                    </a:cubicBezTo>
                    <a:cubicBezTo>
                      <a:pt x="60" y="11"/>
                      <a:pt x="60" y="9"/>
                      <a:pt x="60" y="8"/>
                    </a:cubicBezTo>
                    <a:cubicBezTo>
                      <a:pt x="67" y="8"/>
                      <a:pt x="70" y="9"/>
                      <a:pt x="74" y="9"/>
                    </a:cubicBezTo>
                    <a:cubicBezTo>
                      <a:pt x="80" y="9"/>
                      <a:pt x="85" y="4"/>
                      <a:pt x="89" y="8"/>
                    </a:cubicBezTo>
                    <a:cubicBezTo>
                      <a:pt x="89" y="4"/>
                      <a:pt x="90" y="3"/>
                      <a:pt x="91" y="1"/>
                    </a:cubicBezTo>
                    <a:cubicBezTo>
                      <a:pt x="94" y="2"/>
                      <a:pt x="94" y="2"/>
                      <a:pt x="96" y="1"/>
                    </a:cubicBezTo>
                    <a:cubicBezTo>
                      <a:pt x="96" y="6"/>
                      <a:pt x="100" y="7"/>
                      <a:pt x="104" y="7"/>
                    </a:cubicBezTo>
                    <a:cubicBezTo>
                      <a:pt x="108" y="7"/>
                      <a:pt x="111" y="4"/>
                      <a:pt x="115" y="4"/>
                    </a:cubicBezTo>
                    <a:cubicBezTo>
                      <a:pt x="113" y="5"/>
                      <a:pt x="112" y="7"/>
                      <a:pt x="112" y="8"/>
                    </a:cubicBezTo>
                    <a:cubicBezTo>
                      <a:pt x="112" y="21"/>
                      <a:pt x="128" y="18"/>
                      <a:pt x="128" y="30"/>
                    </a:cubicBezTo>
                    <a:lnTo>
                      <a:pt x="127" y="3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1" name="Freeform 49"/>
              <p:cNvSpPr>
                <a:spLocks/>
              </p:cNvSpPr>
              <p:nvPr/>
            </p:nvSpPr>
            <p:spPr bwMode="auto">
              <a:xfrm>
                <a:off x="1772727" y="2451351"/>
                <a:ext cx="1186946" cy="580784"/>
              </a:xfrm>
              <a:custGeom>
                <a:avLst/>
                <a:gdLst/>
                <a:ahLst/>
                <a:cxnLst>
                  <a:cxn ang="0">
                    <a:pos x="543" y="285"/>
                  </a:cxn>
                  <a:cxn ang="0">
                    <a:pos x="555" y="317"/>
                  </a:cxn>
                  <a:cxn ang="0">
                    <a:pos x="560" y="338"/>
                  </a:cxn>
                  <a:cxn ang="0">
                    <a:pos x="542" y="345"/>
                  </a:cxn>
                  <a:cxn ang="0">
                    <a:pos x="507" y="287"/>
                  </a:cxn>
                  <a:cxn ang="0">
                    <a:pos x="474" y="283"/>
                  </a:cxn>
                  <a:cxn ang="0">
                    <a:pos x="460" y="283"/>
                  </a:cxn>
                  <a:cxn ang="0">
                    <a:pos x="443" y="286"/>
                  </a:cxn>
                  <a:cxn ang="0">
                    <a:pos x="412" y="292"/>
                  </a:cxn>
                  <a:cxn ang="0">
                    <a:pos x="393" y="291"/>
                  </a:cxn>
                  <a:cxn ang="0">
                    <a:pos x="357" y="309"/>
                  </a:cxn>
                  <a:cxn ang="0">
                    <a:pos x="343" y="342"/>
                  </a:cxn>
                  <a:cxn ang="0">
                    <a:pos x="282" y="290"/>
                  </a:cxn>
                  <a:cxn ang="0">
                    <a:pos x="246" y="281"/>
                  </a:cxn>
                  <a:cxn ang="0">
                    <a:pos x="207" y="262"/>
                  </a:cxn>
                  <a:cxn ang="0">
                    <a:pos x="170" y="268"/>
                  </a:cxn>
                  <a:cxn ang="0">
                    <a:pos x="95" y="252"/>
                  </a:cxn>
                  <a:cxn ang="0">
                    <a:pos x="47" y="214"/>
                  </a:cxn>
                  <a:cxn ang="0">
                    <a:pos x="4" y="141"/>
                  </a:cxn>
                  <a:cxn ang="0">
                    <a:pos x="4" y="95"/>
                  </a:cxn>
                  <a:cxn ang="0">
                    <a:pos x="0" y="23"/>
                  </a:cxn>
                  <a:cxn ang="0">
                    <a:pos x="20" y="27"/>
                  </a:cxn>
                  <a:cxn ang="0">
                    <a:pos x="20" y="5"/>
                  </a:cxn>
                  <a:cxn ang="0">
                    <a:pos x="373" y="0"/>
                  </a:cxn>
                  <a:cxn ang="0">
                    <a:pos x="406" y="11"/>
                  </a:cxn>
                  <a:cxn ang="0">
                    <a:pos x="408" y="45"/>
                  </a:cxn>
                  <a:cxn ang="0">
                    <a:pos x="423" y="42"/>
                  </a:cxn>
                  <a:cxn ang="0">
                    <a:pos x="441" y="40"/>
                  </a:cxn>
                  <a:cxn ang="0">
                    <a:pos x="456" y="42"/>
                  </a:cxn>
                  <a:cxn ang="0">
                    <a:pos x="472" y="47"/>
                  </a:cxn>
                  <a:cxn ang="0">
                    <a:pos x="510" y="48"/>
                  </a:cxn>
                  <a:cxn ang="0">
                    <a:pos x="490" y="54"/>
                  </a:cxn>
                  <a:cxn ang="0">
                    <a:pos x="472" y="69"/>
                  </a:cxn>
                  <a:cxn ang="0">
                    <a:pos x="471" y="121"/>
                  </a:cxn>
                  <a:cxn ang="0">
                    <a:pos x="480" y="88"/>
                  </a:cxn>
                  <a:cxn ang="0">
                    <a:pos x="501" y="57"/>
                  </a:cxn>
                  <a:cxn ang="0">
                    <a:pos x="516" y="87"/>
                  </a:cxn>
                  <a:cxn ang="0">
                    <a:pos x="531" y="97"/>
                  </a:cxn>
                  <a:cxn ang="0">
                    <a:pos x="527" y="123"/>
                  </a:cxn>
                  <a:cxn ang="0">
                    <a:pos x="564" y="97"/>
                  </a:cxn>
                  <a:cxn ang="0">
                    <a:pos x="610" y="84"/>
                  </a:cxn>
                  <a:cxn ang="0">
                    <a:pos x="653" y="65"/>
                  </a:cxn>
                  <a:cxn ang="0">
                    <a:pos x="675" y="63"/>
                  </a:cxn>
                  <a:cxn ang="0">
                    <a:pos x="699" y="28"/>
                  </a:cxn>
                  <a:cxn ang="0">
                    <a:pos x="726" y="73"/>
                  </a:cxn>
                  <a:cxn ang="0">
                    <a:pos x="701" y="80"/>
                  </a:cxn>
                  <a:cxn ang="0">
                    <a:pos x="681" y="113"/>
                  </a:cxn>
                  <a:cxn ang="0">
                    <a:pos x="690" y="118"/>
                  </a:cxn>
                  <a:cxn ang="0">
                    <a:pos x="676" y="122"/>
                  </a:cxn>
                  <a:cxn ang="0">
                    <a:pos x="648" y="132"/>
                  </a:cxn>
                  <a:cxn ang="0">
                    <a:pos x="642" y="134"/>
                  </a:cxn>
                  <a:cxn ang="0">
                    <a:pos x="635" y="137"/>
                  </a:cxn>
                  <a:cxn ang="0">
                    <a:pos x="627" y="161"/>
                  </a:cxn>
                  <a:cxn ang="0">
                    <a:pos x="622" y="159"/>
                  </a:cxn>
                  <a:cxn ang="0">
                    <a:pos x="615" y="186"/>
                  </a:cxn>
                  <a:cxn ang="0">
                    <a:pos x="614" y="178"/>
                  </a:cxn>
                  <a:cxn ang="0">
                    <a:pos x="608" y="170"/>
                  </a:cxn>
                  <a:cxn ang="0">
                    <a:pos x="611" y="192"/>
                  </a:cxn>
                  <a:cxn ang="0">
                    <a:pos x="614" y="196"/>
                  </a:cxn>
                  <a:cxn ang="0">
                    <a:pos x="614" y="205"/>
                  </a:cxn>
                  <a:cxn ang="0">
                    <a:pos x="607" y="213"/>
                  </a:cxn>
                  <a:cxn ang="0">
                    <a:pos x="607" y="221"/>
                  </a:cxn>
                  <a:cxn ang="0">
                    <a:pos x="589" y="232"/>
                  </a:cxn>
                </a:cxnLst>
                <a:rect l="0" t="0" r="r" b="b"/>
                <a:pathLst>
                  <a:path w="726" h="356">
                    <a:moveTo>
                      <a:pt x="590" y="233"/>
                    </a:moveTo>
                    <a:cubicBezTo>
                      <a:pt x="569" y="245"/>
                      <a:pt x="543" y="253"/>
                      <a:pt x="543" y="285"/>
                    </a:cubicBezTo>
                    <a:cubicBezTo>
                      <a:pt x="543" y="300"/>
                      <a:pt x="555" y="304"/>
                      <a:pt x="555" y="318"/>
                    </a:cubicBezTo>
                    <a:cubicBezTo>
                      <a:pt x="555" y="317"/>
                      <a:pt x="555" y="317"/>
                      <a:pt x="555" y="317"/>
                    </a:cubicBezTo>
                    <a:cubicBezTo>
                      <a:pt x="555" y="320"/>
                      <a:pt x="555" y="320"/>
                      <a:pt x="555" y="320"/>
                    </a:cubicBezTo>
                    <a:cubicBezTo>
                      <a:pt x="556" y="326"/>
                      <a:pt x="560" y="330"/>
                      <a:pt x="560" y="338"/>
                    </a:cubicBezTo>
                    <a:cubicBezTo>
                      <a:pt x="560" y="347"/>
                      <a:pt x="558" y="356"/>
                      <a:pt x="551" y="356"/>
                    </a:cubicBezTo>
                    <a:cubicBezTo>
                      <a:pt x="544" y="356"/>
                      <a:pt x="544" y="349"/>
                      <a:pt x="542" y="345"/>
                    </a:cubicBezTo>
                    <a:cubicBezTo>
                      <a:pt x="537" y="338"/>
                      <a:pt x="532" y="335"/>
                      <a:pt x="529" y="328"/>
                    </a:cubicBezTo>
                    <a:cubicBezTo>
                      <a:pt x="522" y="314"/>
                      <a:pt x="527" y="287"/>
                      <a:pt x="507" y="287"/>
                    </a:cubicBezTo>
                    <a:cubicBezTo>
                      <a:pt x="503" y="287"/>
                      <a:pt x="502" y="293"/>
                      <a:pt x="498" y="293"/>
                    </a:cubicBezTo>
                    <a:cubicBezTo>
                      <a:pt x="490" y="293"/>
                      <a:pt x="485" y="283"/>
                      <a:pt x="474" y="283"/>
                    </a:cubicBezTo>
                    <a:cubicBezTo>
                      <a:pt x="468" y="283"/>
                      <a:pt x="467" y="286"/>
                      <a:pt x="463" y="286"/>
                    </a:cubicBezTo>
                    <a:cubicBezTo>
                      <a:pt x="462" y="286"/>
                      <a:pt x="460" y="284"/>
                      <a:pt x="460" y="283"/>
                    </a:cubicBezTo>
                    <a:cubicBezTo>
                      <a:pt x="453" y="285"/>
                      <a:pt x="444" y="284"/>
                      <a:pt x="436" y="286"/>
                    </a:cubicBezTo>
                    <a:cubicBezTo>
                      <a:pt x="441" y="288"/>
                      <a:pt x="440" y="288"/>
                      <a:pt x="443" y="286"/>
                    </a:cubicBezTo>
                    <a:cubicBezTo>
                      <a:pt x="442" y="293"/>
                      <a:pt x="438" y="297"/>
                      <a:pt x="443" y="301"/>
                    </a:cubicBezTo>
                    <a:cubicBezTo>
                      <a:pt x="431" y="307"/>
                      <a:pt x="421" y="292"/>
                      <a:pt x="412" y="292"/>
                    </a:cubicBezTo>
                    <a:cubicBezTo>
                      <a:pt x="409" y="292"/>
                      <a:pt x="408" y="295"/>
                      <a:pt x="405" y="295"/>
                    </a:cubicBezTo>
                    <a:cubicBezTo>
                      <a:pt x="400" y="295"/>
                      <a:pt x="398" y="291"/>
                      <a:pt x="393" y="291"/>
                    </a:cubicBezTo>
                    <a:cubicBezTo>
                      <a:pt x="380" y="291"/>
                      <a:pt x="374" y="302"/>
                      <a:pt x="368" y="307"/>
                    </a:cubicBezTo>
                    <a:cubicBezTo>
                      <a:pt x="365" y="311"/>
                      <a:pt x="361" y="308"/>
                      <a:pt x="357" y="309"/>
                    </a:cubicBezTo>
                    <a:cubicBezTo>
                      <a:pt x="347" y="313"/>
                      <a:pt x="341" y="325"/>
                      <a:pt x="341" y="338"/>
                    </a:cubicBezTo>
                    <a:cubicBezTo>
                      <a:pt x="341" y="339"/>
                      <a:pt x="343" y="341"/>
                      <a:pt x="343" y="342"/>
                    </a:cubicBezTo>
                    <a:cubicBezTo>
                      <a:pt x="336" y="342"/>
                      <a:pt x="325" y="339"/>
                      <a:pt x="321" y="336"/>
                    </a:cubicBezTo>
                    <a:cubicBezTo>
                      <a:pt x="307" y="322"/>
                      <a:pt x="308" y="290"/>
                      <a:pt x="282" y="290"/>
                    </a:cubicBezTo>
                    <a:cubicBezTo>
                      <a:pt x="272" y="290"/>
                      <a:pt x="275" y="302"/>
                      <a:pt x="266" y="302"/>
                    </a:cubicBezTo>
                    <a:cubicBezTo>
                      <a:pt x="257" y="302"/>
                      <a:pt x="250" y="287"/>
                      <a:pt x="246" y="281"/>
                    </a:cubicBezTo>
                    <a:cubicBezTo>
                      <a:pt x="239" y="268"/>
                      <a:pt x="230" y="266"/>
                      <a:pt x="215" y="262"/>
                    </a:cubicBezTo>
                    <a:cubicBezTo>
                      <a:pt x="207" y="262"/>
                      <a:pt x="207" y="262"/>
                      <a:pt x="207" y="262"/>
                    </a:cubicBezTo>
                    <a:cubicBezTo>
                      <a:pt x="207" y="268"/>
                      <a:pt x="207" y="268"/>
                      <a:pt x="207" y="268"/>
                    </a:cubicBezTo>
                    <a:cubicBezTo>
                      <a:pt x="170" y="268"/>
                      <a:pt x="170" y="268"/>
                      <a:pt x="170" y="268"/>
                    </a:cubicBezTo>
                    <a:cubicBezTo>
                      <a:pt x="123" y="252"/>
                      <a:pt x="123" y="252"/>
                      <a:pt x="123" y="252"/>
                    </a:cubicBezTo>
                    <a:cubicBezTo>
                      <a:pt x="95" y="252"/>
                      <a:pt x="95" y="252"/>
                      <a:pt x="95" y="252"/>
                    </a:cubicBezTo>
                    <a:cubicBezTo>
                      <a:pt x="88" y="239"/>
                      <a:pt x="66" y="230"/>
                      <a:pt x="50" y="223"/>
                    </a:cubicBezTo>
                    <a:cubicBezTo>
                      <a:pt x="47" y="222"/>
                      <a:pt x="48" y="217"/>
                      <a:pt x="47" y="214"/>
                    </a:cubicBezTo>
                    <a:cubicBezTo>
                      <a:pt x="40" y="198"/>
                      <a:pt x="28" y="193"/>
                      <a:pt x="30" y="175"/>
                    </a:cubicBezTo>
                    <a:cubicBezTo>
                      <a:pt x="21" y="174"/>
                      <a:pt x="11" y="154"/>
                      <a:pt x="4" y="141"/>
                    </a:cubicBezTo>
                    <a:cubicBezTo>
                      <a:pt x="2" y="137"/>
                      <a:pt x="6" y="134"/>
                      <a:pt x="8" y="133"/>
                    </a:cubicBezTo>
                    <a:cubicBezTo>
                      <a:pt x="3" y="123"/>
                      <a:pt x="8" y="107"/>
                      <a:pt x="4" y="95"/>
                    </a:cubicBezTo>
                    <a:cubicBezTo>
                      <a:pt x="0" y="85"/>
                      <a:pt x="11" y="60"/>
                      <a:pt x="11" y="46"/>
                    </a:cubicBezTo>
                    <a:cubicBezTo>
                      <a:pt x="11" y="36"/>
                      <a:pt x="0" y="32"/>
                      <a:pt x="0" y="23"/>
                    </a:cubicBezTo>
                    <a:cubicBezTo>
                      <a:pt x="0" y="20"/>
                      <a:pt x="5" y="20"/>
                      <a:pt x="7" y="20"/>
                    </a:cubicBezTo>
                    <a:cubicBezTo>
                      <a:pt x="13" y="20"/>
                      <a:pt x="17" y="23"/>
                      <a:pt x="20" y="27"/>
                    </a:cubicBezTo>
                    <a:cubicBezTo>
                      <a:pt x="22" y="24"/>
                      <a:pt x="26" y="19"/>
                      <a:pt x="26" y="15"/>
                    </a:cubicBezTo>
                    <a:cubicBezTo>
                      <a:pt x="26" y="11"/>
                      <a:pt x="22" y="10"/>
                      <a:pt x="20" y="5"/>
                    </a:cubicBezTo>
                    <a:cubicBezTo>
                      <a:pt x="373" y="5"/>
                      <a:pt x="373" y="5"/>
                      <a:pt x="373" y="5"/>
                    </a:cubicBezTo>
                    <a:cubicBezTo>
                      <a:pt x="373" y="0"/>
                      <a:pt x="373" y="0"/>
                      <a:pt x="373" y="0"/>
                    </a:cubicBezTo>
                    <a:cubicBezTo>
                      <a:pt x="379" y="4"/>
                      <a:pt x="378" y="8"/>
                      <a:pt x="384" y="11"/>
                    </a:cubicBezTo>
                    <a:cubicBezTo>
                      <a:pt x="406" y="11"/>
                      <a:pt x="406" y="11"/>
                      <a:pt x="406" y="11"/>
                    </a:cubicBezTo>
                    <a:cubicBezTo>
                      <a:pt x="415" y="20"/>
                      <a:pt x="426" y="20"/>
                      <a:pt x="443" y="20"/>
                    </a:cubicBezTo>
                    <a:cubicBezTo>
                      <a:pt x="431" y="28"/>
                      <a:pt x="418" y="32"/>
                      <a:pt x="408" y="45"/>
                    </a:cubicBezTo>
                    <a:cubicBezTo>
                      <a:pt x="415" y="45"/>
                      <a:pt x="415" y="45"/>
                      <a:pt x="415" y="45"/>
                    </a:cubicBezTo>
                    <a:cubicBezTo>
                      <a:pt x="418" y="43"/>
                      <a:pt x="420" y="42"/>
                      <a:pt x="423" y="42"/>
                    </a:cubicBezTo>
                    <a:cubicBezTo>
                      <a:pt x="425" y="46"/>
                      <a:pt x="426" y="46"/>
                      <a:pt x="429" y="46"/>
                    </a:cubicBezTo>
                    <a:cubicBezTo>
                      <a:pt x="437" y="46"/>
                      <a:pt x="437" y="40"/>
                      <a:pt x="441" y="40"/>
                    </a:cubicBezTo>
                    <a:cubicBezTo>
                      <a:pt x="446" y="40"/>
                      <a:pt x="454" y="32"/>
                      <a:pt x="461" y="31"/>
                    </a:cubicBezTo>
                    <a:cubicBezTo>
                      <a:pt x="461" y="37"/>
                      <a:pt x="458" y="38"/>
                      <a:pt x="456" y="42"/>
                    </a:cubicBezTo>
                    <a:cubicBezTo>
                      <a:pt x="465" y="42"/>
                      <a:pt x="465" y="42"/>
                      <a:pt x="465" y="42"/>
                    </a:cubicBezTo>
                    <a:cubicBezTo>
                      <a:pt x="465" y="45"/>
                      <a:pt x="469" y="47"/>
                      <a:pt x="472" y="47"/>
                    </a:cubicBezTo>
                    <a:cubicBezTo>
                      <a:pt x="478" y="47"/>
                      <a:pt x="480" y="43"/>
                      <a:pt x="484" y="43"/>
                    </a:cubicBezTo>
                    <a:cubicBezTo>
                      <a:pt x="495" y="43"/>
                      <a:pt x="500" y="48"/>
                      <a:pt x="510" y="48"/>
                    </a:cubicBezTo>
                    <a:cubicBezTo>
                      <a:pt x="510" y="54"/>
                      <a:pt x="510" y="54"/>
                      <a:pt x="510" y="54"/>
                    </a:cubicBezTo>
                    <a:cubicBezTo>
                      <a:pt x="503" y="56"/>
                      <a:pt x="493" y="54"/>
                      <a:pt x="490" y="54"/>
                    </a:cubicBezTo>
                    <a:cubicBezTo>
                      <a:pt x="480" y="54"/>
                      <a:pt x="462" y="66"/>
                      <a:pt x="462" y="75"/>
                    </a:cubicBezTo>
                    <a:cubicBezTo>
                      <a:pt x="466" y="72"/>
                      <a:pt x="468" y="69"/>
                      <a:pt x="472" y="69"/>
                    </a:cubicBezTo>
                    <a:cubicBezTo>
                      <a:pt x="465" y="78"/>
                      <a:pt x="461" y="101"/>
                      <a:pt x="461" y="112"/>
                    </a:cubicBezTo>
                    <a:cubicBezTo>
                      <a:pt x="461" y="117"/>
                      <a:pt x="466" y="121"/>
                      <a:pt x="471" y="121"/>
                    </a:cubicBezTo>
                    <a:cubicBezTo>
                      <a:pt x="478" y="121"/>
                      <a:pt x="480" y="108"/>
                      <a:pt x="480" y="102"/>
                    </a:cubicBezTo>
                    <a:cubicBezTo>
                      <a:pt x="480" y="97"/>
                      <a:pt x="480" y="88"/>
                      <a:pt x="480" y="88"/>
                    </a:cubicBezTo>
                    <a:cubicBezTo>
                      <a:pt x="480" y="82"/>
                      <a:pt x="480" y="69"/>
                      <a:pt x="485" y="69"/>
                    </a:cubicBezTo>
                    <a:cubicBezTo>
                      <a:pt x="501" y="68"/>
                      <a:pt x="494" y="57"/>
                      <a:pt x="501" y="57"/>
                    </a:cubicBezTo>
                    <a:cubicBezTo>
                      <a:pt x="504" y="57"/>
                      <a:pt x="521" y="65"/>
                      <a:pt x="521" y="70"/>
                    </a:cubicBezTo>
                    <a:cubicBezTo>
                      <a:pt x="521" y="77"/>
                      <a:pt x="517" y="81"/>
                      <a:pt x="516" y="87"/>
                    </a:cubicBezTo>
                    <a:cubicBezTo>
                      <a:pt x="521" y="87"/>
                      <a:pt x="520" y="85"/>
                      <a:pt x="525" y="84"/>
                    </a:cubicBezTo>
                    <a:cubicBezTo>
                      <a:pt x="526" y="91"/>
                      <a:pt x="526" y="94"/>
                      <a:pt x="531" y="97"/>
                    </a:cubicBezTo>
                    <a:cubicBezTo>
                      <a:pt x="526" y="103"/>
                      <a:pt x="521" y="106"/>
                      <a:pt x="521" y="112"/>
                    </a:cubicBezTo>
                    <a:cubicBezTo>
                      <a:pt x="521" y="117"/>
                      <a:pt x="523" y="123"/>
                      <a:pt x="527" y="123"/>
                    </a:cubicBezTo>
                    <a:cubicBezTo>
                      <a:pt x="539" y="123"/>
                      <a:pt x="559" y="112"/>
                      <a:pt x="568" y="108"/>
                    </a:cubicBezTo>
                    <a:cubicBezTo>
                      <a:pt x="567" y="103"/>
                      <a:pt x="565" y="99"/>
                      <a:pt x="564" y="97"/>
                    </a:cubicBezTo>
                    <a:cubicBezTo>
                      <a:pt x="567" y="97"/>
                      <a:pt x="567" y="97"/>
                      <a:pt x="569" y="97"/>
                    </a:cubicBezTo>
                    <a:cubicBezTo>
                      <a:pt x="582" y="97"/>
                      <a:pt x="610" y="101"/>
                      <a:pt x="610" y="84"/>
                    </a:cubicBezTo>
                    <a:cubicBezTo>
                      <a:pt x="611" y="84"/>
                      <a:pt x="627" y="68"/>
                      <a:pt x="630" y="66"/>
                    </a:cubicBezTo>
                    <a:cubicBezTo>
                      <a:pt x="632" y="64"/>
                      <a:pt x="643" y="65"/>
                      <a:pt x="653" y="65"/>
                    </a:cubicBezTo>
                    <a:cubicBezTo>
                      <a:pt x="657" y="65"/>
                      <a:pt x="660" y="65"/>
                      <a:pt x="664" y="65"/>
                    </a:cubicBezTo>
                    <a:cubicBezTo>
                      <a:pt x="668" y="65"/>
                      <a:pt x="672" y="63"/>
                      <a:pt x="675" y="63"/>
                    </a:cubicBezTo>
                    <a:cubicBezTo>
                      <a:pt x="680" y="62"/>
                      <a:pt x="678" y="61"/>
                      <a:pt x="680" y="59"/>
                    </a:cubicBezTo>
                    <a:cubicBezTo>
                      <a:pt x="688" y="51"/>
                      <a:pt x="688" y="36"/>
                      <a:pt x="699" y="28"/>
                    </a:cubicBezTo>
                    <a:cubicBezTo>
                      <a:pt x="704" y="35"/>
                      <a:pt x="712" y="25"/>
                      <a:pt x="716" y="32"/>
                    </a:cubicBezTo>
                    <a:cubicBezTo>
                      <a:pt x="723" y="44"/>
                      <a:pt x="717" y="62"/>
                      <a:pt x="726" y="73"/>
                    </a:cubicBezTo>
                    <a:cubicBezTo>
                      <a:pt x="723" y="77"/>
                      <a:pt x="718" y="80"/>
                      <a:pt x="712" y="80"/>
                    </a:cubicBezTo>
                    <a:cubicBezTo>
                      <a:pt x="706" y="80"/>
                      <a:pt x="706" y="78"/>
                      <a:pt x="701" y="80"/>
                    </a:cubicBezTo>
                    <a:cubicBezTo>
                      <a:pt x="694" y="87"/>
                      <a:pt x="679" y="92"/>
                      <a:pt x="679" y="109"/>
                    </a:cubicBezTo>
                    <a:cubicBezTo>
                      <a:pt x="679" y="110"/>
                      <a:pt x="680" y="112"/>
                      <a:pt x="681" y="113"/>
                    </a:cubicBezTo>
                    <a:cubicBezTo>
                      <a:pt x="681" y="115"/>
                      <a:pt x="683" y="121"/>
                      <a:pt x="686" y="121"/>
                    </a:cubicBezTo>
                    <a:cubicBezTo>
                      <a:pt x="687" y="121"/>
                      <a:pt x="690" y="118"/>
                      <a:pt x="690" y="118"/>
                    </a:cubicBezTo>
                    <a:cubicBezTo>
                      <a:pt x="690" y="121"/>
                      <a:pt x="690" y="121"/>
                      <a:pt x="690" y="121"/>
                    </a:cubicBezTo>
                    <a:cubicBezTo>
                      <a:pt x="685" y="122"/>
                      <a:pt x="678" y="124"/>
                      <a:pt x="676" y="122"/>
                    </a:cubicBezTo>
                    <a:cubicBezTo>
                      <a:pt x="667" y="129"/>
                      <a:pt x="652" y="126"/>
                      <a:pt x="643" y="132"/>
                    </a:cubicBezTo>
                    <a:cubicBezTo>
                      <a:pt x="648" y="132"/>
                      <a:pt x="648" y="132"/>
                      <a:pt x="648" y="132"/>
                    </a:cubicBezTo>
                    <a:cubicBezTo>
                      <a:pt x="652" y="132"/>
                      <a:pt x="656" y="129"/>
                      <a:pt x="659" y="132"/>
                    </a:cubicBezTo>
                    <a:cubicBezTo>
                      <a:pt x="653" y="134"/>
                      <a:pt x="648" y="134"/>
                      <a:pt x="642" y="134"/>
                    </a:cubicBezTo>
                    <a:cubicBezTo>
                      <a:pt x="641" y="134"/>
                      <a:pt x="639" y="133"/>
                      <a:pt x="638" y="133"/>
                    </a:cubicBezTo>
                    <a:cubicBezTo>
                      <a:pt x="637" y="134"/>
                      <a:pt x="635" y="135"/>
                      <a:pt x="635" y="137"/>
                    </a:cubicBezTo>
                    <a:cubicBezTo>
                      <a:pt x="635" y="139"/>
                      <a:pt x="639" y="142"/>
                      <a:pt x="639" y="142"/>
                    </a:cubicBezTo>
                    <a:cubicBezTo>
                      <a:pt x="638" y="145"/>
                      <a:pt x="630" y="161"/>
                      <a:pt x="627" y="161"/>
                    </a:cubicBezTo>
                    <a:cubicBezTo>
                      <a:pt x="626" y="161"/>
                      <a:pt x="625" y="158"/>
                      <a:pt x="624" y="157"/>
                    </a:cubicBezTo>
                    <a:cubicBezTo>
                      <a:pt x="622" y="159"/>
                      <a:pt x="622" y="159"/>
                      <a:pt x="622" y="159"/>
                    </a:cubicBezTo>
                    <a:cubicBezTo>
                      <a:pt x="623" y="163"/>
                      <a:pt x="626" y="164"/>
                      <a:pt x="626" y="168"/>
                    </a:cubicBezTo>
                    <a:cubicBezTo>
                      <a:pt x="626" y="170"/>
                      <a:pt x="617" y="186"/>
                      <a:pt x="615" y="186"/>
                    </a:cubicBezTo>
                    <a:cubicBezTo>
                      <a:pt x="615" y="186"/>
                      <a:pt x="614" y="184"/>
                      <a:pt x="614" y="183"/>
                    </a:cubicBezTo>
                    <a:cubicBezTo>
                      <a:pt x="614" y="181"/>
                      <a:pt x="614" y="180"/>
                      <a:pt x="614" y="178"/>
                    </a:cubicBezTo>
                    <a:cubicBezTo>
                      <a:pt x="614" y="175"/>
                      <a:pt x="610" y="168"/>
                      <a:pt x="609" y="164"/>
                    </a:cubicBezTo>
                    <a:cubicBezTo>
                      <a:pt x="608" y="166"/>
                      <a:pt x="608" y="170"/>
                      <a:pt x="608" y="170"/>
                    </a:cubicBezTo>
                    <a:cubicBezTo>
                      <a:pt x="608" y="173"/>
                      <a:pt x="611" y="181"/>
                      <a:pt x="611" y="185"/>
                    </a:cubicBezTo>
                    <a:cubicBezTo>
                      <a:pt x="611" y="189"/>
                      <a:pt x="608" y="189"/>
                      <a:pt x="611" y="192"/>
                    </a:cubicBezTo>
                    <a:cubicBezTo>
                      <a:pt x="612" y="192"/>
                      <a:pt x="613" y="192"/>
                      <a:pt x="614" y="192"/>
                    </a:cubicBezTo>
                    <a:cubicBezTo>
                      <a:pt x="614" y="193"/>
                      <a:pt x="614" y="195"/>
                      <a:pt x="614" y="196"/>
                    </a:cubicBezTo>
                    <a:cubicBezTo>
                      <a:pt x="614" y="200"/>
                      <a:pt x="610" y="201"/>
                      <a:pt x="608" y="201"/>
                    </a:cubicBezTo>
                    <a:cubicBezTo>
                      <a:pt x="610" y="205"/>
                      <a:pt x="612" y="205"/>
                      <a:pt x="614" y="205"/>
                    </a:cubicBezTo>
                    <a:cubicBezTo>
                      <a:pt x="613" y="210"/>
                      <a:pt x="611" y="210"/>
                      <a:pt x="607" y="210"/>
                    </a:cubicBezTo>
                    <a:cubicBezTo>
                      <a:pt x="607" y="213"/>
                      <a:pt x="607" y="213"/>
                      <a:pt x="607" y="213"/>
                    </a:cubicBezTo>
                    <a:cubicBezTo>
                      <a:pt x="612" y="216"/>
                      <a:pt x="612" y="216"/>
                      <a:pt x="612" y="216"/>
                    </a:cubicBezTo>
                    <a:cubicBezTo>
                      <a:pt x="611" y="218"/>
                      <a:pt x="610" y="221"/>
                      <a:pt x="607" y="221"/>
                    </a:cubicBezTo>
                    <a:cubicBezTo>
                      <a:pt x="602" y="222"/>
                      <a:pt x="600" y="226"/>
                      <a:pt x="596" y="226"/>
                    </a:cubicBezTo>
                    <a:cubicBezTo>
                      <a:pt x="591" y="228"/>
                      <a:pt x="591" y="230"/>
                      <a:pt x="589" y="232"/>
                    </a:cubicBezTo>
                    <a:lnTo>
                      <a:pt x="590" y="23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2" name="Freeform 50"/>
              <p:cNvSpPr>
                <a:spLocks/>
              </p:cNvSpPr>
              <p:nvPr/>
            </p:nvSpPr>
            <p:spPr bwMode="auto">
              <a:xfrm>
                <a:off x="1439447" y="1739987"/>
                <a:ext cx="1750209" cy="904308"/>
              </a:xfrm>
              <a:custGeom>
                <a:avLst/>
                <a:gdLst/>
                <a:ahLst/>
                <a:cxnLst>
                  <a:cxn ang="0">
                    <a:pos x="950" y="501"/>
                  </a:cxn>
                  <a:cxn ang="0">
                    <a:pos x="950" y="527"/>
                  </a:cxn>
                  <a:cxn ang="0">
                    <a:pos x="955" y="469"/>
                  </a:cxn>
                  <a:cxn ang="0">
                    <a:pos x="944" y="436"/>
                  </a:cxn>
                  <a:cxn ang="0">
                    <a:pos x="982" y="418"/>
                  </a:cxn>
                  <a:cxn ang="0">
                    <a:pos x="1060" y="356"/>
                  </a:cxn>
                  <a:cxn ang="0">
                    <a:pos x="1050" y="346"/>
                  </a:cxn>
                  <a:cxn ang="0">
                    <a:pos x="991" y="310"/>
                  </a:cxn>
                  <a:cxn ang="0">
                    <a:pos x="965" y="247"/>
                  </a:cxn>
                  <a:cxn ang="0">
                    <a:pos x="908" y="267"/>
                  </a:cxn>
                  <a:cxn ang="0">
                    <a:pos x="831" y="204"/>
                  </a:cxn>
                  <a:cxn ang="0">
                    <a:pos x="794" y="247"/>
                  </a:cxn>
                  <a:cxn ang="0">
                    <a:pos x="783" y="387"/>
                  </a:cxn>
                  <a:cxn ang="0">
                    <a:pos x="726" y="334"/>
                  </a:cxn>
                  <a:cxn ang="0">
                    <a:pos x="607" y="306"/>
                  </a:cxn>
                  <a:cxn ang="0">
                    <a:pos x="595" y="216"/>
                  </a:cxn>
                  <a:cxn ang="0">
                    <a:pos x="633" y="178"/>
                  </a:cxn>
                  <a:cxn ang="0">
                    <a:pos x="675" y="146"/>
                  </a:cxn>
                  <a:cxn ang="0">
                    <a:pos x="686" y="127"/>
                  </a:cxn>
                  <a:cxn ang="0">
                    <a:pos x="722" y="120"/>
                  </a:cxn>
                  <a:cxn ang="0">
                    <a:pos x="746" y="61"/>
                  </a:cxn>
                  <a:cxn ang="0">
                    <a:pos x="702" y="67"/>
                  </a:cxn>
                  <a:cxn ang="0">
                    <a:pos x="665" y="74"/>
                  </a:cxn>
                  <a:cxn ang="0">
                    <a:pos x="625" y="55"/>
                  </a:cxn>
                  <a:cxn ang="0">
                    <a:pos x="574" y="0"/>
                  </a:cxn>
                  <a:cxn ang="0">
                    <a:pos x="555" y="38"/>
                  </a:cxn>
                  <a:cxn ang="0">
                    <a:pos x="567" y="98"/>
                  </a:cxn>
                  <a:cxn ang="0">
                    <a:pos x="492" y="92"/>
                  </a:cxn>
                  <a:cxn ang="0">
                    <a:pos x="430" y="75"/>
                  </a:cxn>
                  <a:cxn ang="0">
                    <a:pos x="387" y="89"/>
                  </a:cxn>
                  <a:cxn ang="0">
                    <a:pos x="333" y="81"/>
                  </a:cxn>
                  <a:cxn ang="0">
                    <a:pos x="202" y="42"/>
                  </a:cxn>
                  <a:cxn ang="0">
                    <a:pos x="138" y="40"/>
                  </a:cxn>
                  <a:cxn ang="0">
                    <a:pos x="61" y="70"/>
                  </a:cxn>
                  <a:cxn ang="0">
                    <a:pos x="0" y="242"/>
                  </a:cxn>
                  <a:cxn ang="0">
                    <a:pos x="67" y="253"/>
                  </a:cxn>
                  <a:cxn ang="0">
                    <a:pos x="124" y="316"/>
                  </a:cxn>
                  <a:cxn ang="0">
                    <a:pos x="136" y="366"/>
                  </a:cxn>
                  <a:cxn ang="0">
                    <a:pos x="181" y="413"/>
                  </a:cxn>
                  <a:cxn ang="0">
                    <a:pos x="224" y="440"/>
                  </a:cxn>
                  <a:cxn ang="0">
                    <a:pos x="610" y="446"/>
                  </a:cxn>
                  <a:cxn ang="0">
                    <a:pos x="676" y="453"/>
                  </a:cxn>
                  <a:cxn ang="0">
                    <a:pos x="705" y="477"/>
                  </a:cxn>
                  <a:cxn ang="0">
                    <a:pos x="759" y="512"/>
                  </a:cxn>
                  <a:cxn ang="0">
                    <a:pos x="732" y="553"/>
                  </a:cxn>
                  <a:cxn ang="0">
                    <a:pos x="772" y="543"/>
                  </a:cxn>
                  <a:cxn ang="0">
                    <a:pos x="814" y="519"/>
                  </a:cxn>
                  <a:cxn ang="0">
                    <a:pos x="879" y="498"/>
                  </a:cxn>
                  <a:cxn ang="0">
                    <a:pos x="928" y="505"/>
                  </a:cxn>
                </a:cxnLst>
                <a:rect l="0" t="0" r="r" b="b"/>
                <a:pathLst>
                  <a:path w="1071" h="553">
                    <a:moveTo>
                      <a:pt x="928" y="503"/>
                    </a:moveTo>
                    <a:cubicBezTo>
                      <a:pt x="928" y="502"/>
                      <a:pt x="928" y="502"/>
                      <a:pt x="928" y="502"/>
                    </a:cubicBezTo>
                    <a:cubicBezTo>
                      <a:pt x="928" y="502"/>
                      <a:pt x="931" y="502"/>
                      <a:pt x="932" y="502"/>
                    </a:cubicBezTo>
                    <a:cubicBezTo>
                      <a:pt x="935" y="502"/>
                      <a:pt x="946" y="504"/>
                      <a:pt x="950" y="501"/>
                    </a:cubicBezTo>
                    <a:cubicBezTo>
                      <a:pt x="954" y="498"/>
                      <a:pt x="954" y="493"/>
                      <a:pt x="960" y="492"/>
                    </a:cubicBezTo>
                    <a:cubicBezTo>
                      <a:pt x="960" y="498"/>
                      <a:pt x="960" y="499"/>
                      <a:pt x="967" y="499"/>
                    </a:cubicBezTo>
                    <a:cubicBezTo>
                      <a:pt x="957" y="500"/>
                      <a:pt x="941" y="507"/>
                      <a:pt x="941" y="516"/>
                    </a:cubicBezTo>
                    <a:cubicBezTo>
                      <a:pt x="941" y="520"/>
                      <a:pt x="947" y="527"/>
                      <a:pt x="950" y="527"/>
                    </a:cubicBezTo>
                    <a:cubicBezTo>
                      <a:pt x="953" y="527"/>
                      <a:pt x="961" y="516"/>
                      <a:pt x="970" y="513"/>
                    </a:cubicBezTo>
                    <a:cubicBezTo>
                      <a:pt x="972" y="513"/>
                      <a:pt x="1003" y="501"/>
                      <a:pt x="1003" y="497"/>
                    </a:cubicBezTo>
                    <a:cubicBezTo>
                      <a:pt x="1003" y="493"/>
                      <a:pt x="991" y="492"/>
                      <a:pt x="988" y="492"/>
                    </a:cubicBezTo>
                    <a:cubicBezTo>
                      <a:pt x="976" y="492"/>
                      <a:pt x="955" y="480"/>
                      <a:pt x="955" y="469"/>
                    </a:cubicBezTo>
                    <a:cubicBezTo>
                      <a:pt x="955" y="466"/>
                      <a:pt x="959" y="463"/>
                      <a:pt x="960" y="458"/>
                    </a:cubicBezTo>
                    <a:cubicBezTo>
                      <a:pt x="958" y="458"/>
                      <a:pt x="953" y="457"/>
                      <a:pt x="949" y="457"/>
                    </a:cubicBezTo>
                    <a:cubicBezTo>
                      <a:pt x="951" y="453"/>
                      <a:pt x="967" y="451"/>
                      <a:pt x="967" y="442"/>
                    </a:cubicBezTo>
                    <a:cubicBezTo>
                      <a:pt x="967" y="434"/>
                      <a:pt x="954" y="436"/>
                      <a:pt x="944" y="436"/>
                    </a:cubicBezTo>
                    <a:cubicBezTo>
                      <a:pt x="925" y="436"/>
                      <a:pt x="916" y="449"/>
                      <a:pt x="903" y="451"/>
                    </a:cubicBezTo>
                    <a:cubicBezTo>
                      <a:pt x="909" y="439"/>
                      <a:pt x="918" y="443"/>
                      <a:pt x="928" y="433"/>
                    </a:cubicBezTo>
                    <a:cubicBezTo>
                      <a:pt x="934" y="427"/>
                      <a:pt x="929" y="423"/>
                      <a:pt x="939" y="420"/>
                    </a:cubicBezTo>
                    <a:cubicBezTo>
                      <a:pt x="955" y="415"/>
                      <a:pt x="965" y="418"/>
                      <a:pt x="982" y="418"/>
                    </a:cubicBezTo>
                    <a:cubicBezTo>
                      <a:pt x="1004" y="418"/>
                      <a:pt x="1016" y="425"/>
                      <a:pt x="1029" y="408"/>
                    </a:cubicBezTo>
                    <a:cubicBezTo>
                      <a:pt x="1035" y="400"/>
                      <a:pt x="1071" y="398"/>
                      <a:pt x="1071" y="384"/>
                    </a:cubicBezTo>
                    <a:cubicBezTo>
                      <a:pt x="1071" y="374"/>
                      <a:pt x="1067" y="370"/>
                      <a:pt x="1063" y="363"/>
                    </a:cubicBezTo>
                    <a:cubicBezTo>
                      <a:pt x="1060" y="363"/>
                      <a:pt x="1065" y="359"/>
                      <a:pt x="1060" y="356"/>
                    </a:cubicBezTo>
                    <a:cubicBezTo>
                      <a:pt x="1060" y="351"/>
                      <a:pt x="1060" y="351"/>
                      <a:pt x="1060" y="351"/>
                    </a:cubicBezTo>
                    <a:cubicBezTo>
                      <a:pt x="1050" y="357"/>
                      <a:pt x="1029" y="364"/>
                      <a:pt x="1018" y="364"/>
                    </a:cubicBezTo>
                    <a:cubicBezTo>
                      <a:pt x="1017" y="364"/>
                      <a:pt x="1014" y="363"/>
                      <a:pt x="1014" y="362"/>
                    </a:cubicBezTo>
                    <a:cubicBezTo>
                      <a:pt x="1022" y="358"/>
                      <a:pt x="1047" y="354"/>
                      <a:pt x="1050" y="346"/>
                    </a:cubicBezTo>
                    <a:cubicBezTo>
                      <a:pt x="1050" y="344"/>
                      <a:pt x="1046" y="343"/>
                      <a:pt x="1046" y="341"/>
                    </a:cubicBezTo>
                    <a:cubicBezTo>
                      <a:pt x="1035" y="342"/>
                      <a:pt x="1013" y="337"/>
                      <a:pt x="1013" y="322"/>
                    </a:cubicBezTo>
                    <a:cubicBezTo>
                      <a:pt x="1013" y="321"/>
                      <a:pt x="1013" y="321"/>
                      <a:pt x="1013" y="321"/>
                    </a:cubicBezTo>
                    <a:cubicBezTo>
                      <a:pt x="1003" y="321"/>
                      <a:pt x="997" y="315"/>
                      <a:pt x="991" y="310"/>
                    </a:cubicBezTo>
                    <a:cubicBezTo>
                      <a:pt x="994" y="309"/>
                      <a:pt x="998" y="308"/>
                      <a:pt x="998" y="302"/>
                    </a:cubicBezTo>
                    <a:cubicBezTo>
                      <a:pt x="998" y="298"/>
                      <a:pt x="994" y="295"/>
                      <a:pt x="995" y="290"/>
                    </a:cubicBezTo>
                    <a:cubicBezTo>
                      <a:pt x="991" y="289"/>
                      <a:pt x="977" y="280"/>
                      <a:pt x="980" y="272"/>
                    </a:cubicBezTo>
                    <a:cubicBezTo>
                      <a:pt x="985" y="262"/>
                      <a:pt x="966" y="259"/>
                      <a:pt x="965" y="247"/>
                    </a:cubicBezTo>
                    <a:cubicBezTo>
                      <a:pt x="964" y="247"/>
                      <a:pt x="959" y="243"/>
                      <a:pt x="958" y="242"/>
                    </a:cubicBezTo>
                    <a:cubicBezTo>
                      <a:pt x="954" y="244"/>
                      <a:pt x="947" y="248"/>
                      <a:pt x="947" y="254"/>
                    </a:cubicBezTo>
                    <a:cubicBezTo>
                      <a:pt x="947" y="261"/>
                      <a:pt x="933" y="277"/>
                      <a:pt x="922" y="277"/>
                    </a:cubicBezTo>
                    <a:cubicBezTo>
                      <a:pt x="914" y="277"/>
                      <a:pt x="913" y="267"/>
                      <a:pt x="908" y="267"/>
                    </a:cubicBezTo>
                    <a:cubicBezTo>
                      <a:pt x="900" y="267"/>
                      <a:pt x="897" y="246"/>
                      <a:pt x="896" y="236"/>
                    </a:cubicBezTo>
                    <a:cubicBezTo>
                      <a:pt x="894" y="224"/>
                      <a:pt x="870" y="233"/>
                      <a:pt x="870" y="216"/>
                    </a:cubicBezTo>
                    <a:cubicBezTo>
                      <a:pt x="858" y="215"/>
                      <a:pt x="855" y="200"/>
                      <a:pt x="843" y="200"/>
                    </a:cubicBezTo>
                    <a:cubicBezTo>
                      <a:pt x="837" y="200"/>
                      <a:pt x="837" y="204"/>
                      <a:pt x="831" y="204"/>
                    </a:cubicBezTo>
                    <a:cubicBezTo>
                      <a:pt x="818" y="204"/>
                      <a:pt x="810" y="197"/>
                      <a:pt x="797" y="197"/>
                    </a:cubicBezTo>
                    <a:cubicBezTo>
                      <a:pt x="791" y="197"/>
                      <a:pt x="784" y="200"/>
                      <a:pt x="784" y="208"/>
                    </a:cubicBezTo>
                    <a:cubicBezTo>
                      <a:pt x="784" y="212"/>
                      <a:pt x="800" y="218"/>
                      <a:pt x="786" y="227"/>
                    </a:cubicBezTo>
                    <a:cubicBezTo>
                      <a:pt x="780" y="231"/>
                      <a:pt x="794" y="241"/>
                      <a:pt x="794" y="247"/>
                    </a:cubicBezTo>
                    <a:cubicBezTo>
                      <a:pt x="796" y="260"/>
                      <a:pt x="783" y="264"/>
                      <a:pt x="778" y="266"/>
                    </a:cubicBezTo>
                    <a:cubicBezTo>
                      <a:pt x="788" y="283"/>
                      <a:pt x="803" y="289"/>
                      <a:pt x="803" y="318"/>
                    </a:cubicBezTo>
                    <a:cubicBezTo>
                      <a:pt x="803" y="326"/>
                      <a:pt x="777" y="346"/>
                      <a:pt x="768" y="347"/>
                    </a:cubicBezTo>
                    <a:cubicBezTo>
                      <a:pt x="783" y="355"/>
                      <a:pt x="777" y="379"/>
                      <a:pt x="783" y="387"/>
                    </a:cubicBezTo>
                    <a:cubicBezTo>
                      <a:pt x="782" y="389"/>
                      <a:pt x="776" y="392"/>
                      <a:pt x="775" y="397"/>
                    </a:cubicBezTo>
                    <a:cubicBezTo>
                      <a:pt x="770" y="397"/>
                      <a:pt x="766" y="406"/>
                      <a:pt x="762" y="403"/>
                    </a:cubicBezTo>
                    <a:cubicBezTo>
                      <a:pt x="751" y="394"/>
                      <a:pt x="736" y="380"/>
                      <a:pt x="736" y="367"/>
                    </a:cubicBezTo>
                    <a:cubicBezTo>
                      <a:pt x="736" y="353"/>
                      <a:pt x="738" y="342"/>
                      <a:pt x="726" y="334"/>
                    </a:cubicBezTo>
                    <a:cubicBezTo>
                      <a:pt x="697" y="334"/>
                      <a:pt x="697" y="334"/>
                      <a:pt x="697" y="334"/>
                    </a:cubicBezTo>
                    <a:cubicBezTo>
                      <a:pt x="681" y="322"/>
                      <a:pt x="662" y="315"/>
                      <a:pt x="643" y="308"/>
                    </a:cubicBezTo>
                    <a:cubicBezTo>
                      <a:pt x="640" y="306"/>
                      <a:pt x="629" y="299"/>
                      <a:pt x="623" y="299"/>
                    </a:cubicBezTo>
                    <a:cubicBezTo>
                      <a:pt x="617" y="299"/>
                      <a:pt x="614" y="306"/>
                      <a:pt x="607" y="306"/>
                    </a:cubicBezTo>
                    <a:cubicBezTo>
                      <a:pt x="607" y="295"/>
                      <a:pt x="600" y="270"/>
                      <a:pt x="590" y="270"/>
                    </a:cubicBezTo>
                    <a:cubicBezTo>
                      <a:pt x="586" y="270"/>
                      <a:pt x="584" y="274"/>
                      <a:pt x="579" y="275"/>
                    </a:cubicBezTo>
                    <a:cubicBezTo>
                      <a:pt x="581" y="269"/>
                      <a:pt x="579" y="268"/>
                      <a:pt x="579" y="255"/>
                    </a:cubicBezTo>
                    <a:cubicBezTo>
                      <a:pt x="579" y="237"/>
                      <a:pt x="584" y="227"/>
                      <a:pt x="595" y="216"/>
                    </a:cubicBezTo>
                    <a:cubicBezTo>
                      <a:pt x="598" y="213"/>
                      <a:pt x="606" y="196"/>
                      <a:pt x="609" y="194"/>
                    </a:cubicBezTo>
                    <a:cubicBezTo>
                      <a:pt x="617" y="192"/>
                      <a:pt x="630" y="196"/>
                      <a:pt x="630" y="186"/>
                    </a:cubicBezTo>
                    <a:cubicBezTo>
                      <a:pt x="630" y="179"/>
                      <a:pt x="613" y="178"/>
                      <a:pt x="607" y="175"/>
                    </a:cubicBezTo>
                    <a:cubicBezTo>
                      <a:pt x="611" y="176"/>
                      <a:pt x="597" y="167"/>
                      <a:pt x="633" y="178"/>
                    </a:cubicBezTo>
                    <a:cubicBezTo>
                      <a:pt x="643" y="181"/>
                      <a:pt x="637" y="169"/>
                      <a:pt x="642" y="169"/>
                    </a:cubicBezTo>
                    <a:cubicBezTo>
                      <a:pt x="643" y="169"/>
                      <a:pt x="647" y="169"/>
                      <a:pt x="652" y="169"/>
                    </a:cubicBezTo>
                    <a:cubicBezTo>
                      <a:pt x="662" y="169"/>
                      <a:pt x="668" y="158"/>
                      <a:pt x="675" y="153"/>
                    </a:cubicBezTo>
                    <a:cubicBezTo>
                      <a:pt x="675" y="146"/>
                      <a:pt x="675" y="146"/>
                      <a:pt x="675" y="146"/>
                    </a:cubicBezTo>
                    <a:cubicBezTo>
                      <a:pt x="660" y="142"/>
                      <a:pt x="645" y="145"/>
                      <a:pt x="639" y="131"/>
                    </a:cubicBezTo>
                    <a:cubicBezTo>
                      <a:pt x="639" y="131"/>
                      <a:pt x="643" y="131"/>
                      <a:pt x="647" y="131"/>
                    </a:cubicBezTo>
                    <a:cubicBezTo>
                      <a:pt x="652" y="135"/>
                      <a:pt x="658" y="141"/>
                      <a:pt x="666" y="141"/>
                    </a:cubicBezTo>
                    <a:cubicBezTo>
                      <a:pt x="673" y="141"/>
                      <a:pt x="686" y="132"/>
                      <a:pt x="686" y="127"/>
                    </a:cubicBezTo>
                    <a:cubicBezTo>
                      <a:pt x="686" y="125"/>
                      <a:pt x="680" y="117"/>
                      <a:pt x="683" y="117"/>
                    </a:cubicBezTo>
                    <a:cubicBezTo>
                      <a:pt x="693" y="117"/>
                      <a:pt x="696" y="126"/>
                      <a:pt x="703" y="126"/>
                    </a:cubicBezTo>
                    <a:cubicBezTo>
                      <a:pt x="707" y="126"/>
                      <a:pt x="709" y="123"/>
                      <a:pt x="717" y="123"/>
                    </a:cubicBezTo>
                    <a:cubicBezTo>
                      <a:pt x="715" y="120"/>
                      <a:pt x="717" y="112"/>
                      <a:pt x="722" y="120"/>
                    </a:cubicBezTo>
                    <a:cubicBezTo>
                      <a:pt x="725" y="125"/>
                      <a:pt x="748" y="105"/>
                      <a:pt x="748" y="100"/>
                    </a:cubicBezTo>
                    <a:cubicBezTo>
                      <a:pt x="748" y="96"/>
                      <a:pt x="738" y="91"/>
                      <a:pt x="738" y="89"/>
                    </a:cubicBezTo>
                    <a:cubicBezTo>
                      <a:pt x="738" y="85"/>
                      <a:pt x="732" y="78"/>
                      <a:pt x="746" y="72"/>
                    </a:cubicBezTo>
                    <a:cubicBezTo>
                      <a:pt x="748" y="68"/>
                      <a:pt x="746" y="68"/>
                      <a:pt x="746" y="61"/>
                    </a:cubicBezTo>
                    <a:cubicBezTo>
                      <a:pt x="732" y="61"/>
                      <a:pt x="735" y="50"/>
                      <a:pt x="717" y="50"/>
                    </a:cubicBezTo>
                    <a:cubicBezTo>
                      <a:pt x="713" y="49"/>
                      <a:pt x="710" y="47"/>
                      <a:pt x="706" y="47"/>
                    </a:cubicBezTo>
                    <a:cubicBezTo>
                      <a:pt x="701" y="47"/>
                      <a:pt x="695" y="50"/>
                      <a:pt x="695" y="55"/>
                    </a:cubicBezTo>
                    <a:cubicBezTo>
                      <a:pt x="695" y="61"/>
                      <a:pt x="702" y="63"/>
                      <a:pt x="702" y="67"/>
                    </a:cubicBezTo>
                    <a:cubicBezTo>
                      <a:pt x="702" y="72"/>
                      <a:pt x="692" y="72"/>
                      <a:pt x="689" y="76"/>
                    </a:cubicBezTo>
                    <a:cubicBezTo>
                      <a:pt x="686" y="84"/>
                      <a:pt x="687" y="90"/>
                      <a:pt x="681" y="98"/>
                    </a:cubicBezTo>
                    <a:cubicBezTo>
                      <a:pt x="671" y="110"/>
                      <a:pt x="658" y="90"/>
                      <a:pt x="658" y="85"/>
                    </a:cubicBezTo>
                    <a:cubicBezTo>
                      <a:pt x="658" y="79"/>
                      <a:pt x="665" y="81"/>
                      <a:pt x="665" y="74"/>
                    </a:cubicBezTo>
                    <a:cubicBezTo>
                      <a:pt x="665" y="71"/>
                      <a:pt x="652" y="59"/>
                      <a:pt x="649" y="59"/>
                    </a:cubicBezTo>
                    <a:cubicBezTo>
                      <a:pt x="636" y="59"/>
                      <a:pt x="645" y="78"/>
                      <a:pt x="631" y="78"/>
                    </a:cubicBezTo>
                    <a:cubicBezTo>
                      <a:pt x="631" y="70"/>
                      <a:pt x="630" y="65"/>
                      <a:pt x="621" y="60"/>
                    </a:cubicBezTo>
                    <a:cubicBezTo>
                      <a:pt x="622" y="58"/>
                      <a:pt x="623" y="57"/>
                      <a:pt x="625" y="55"/>
                    </a:cubicBezTo>
                    <a:cubicBezTo>
                      <a:pt x="618" y="51"/>
                      <a:pt x="609" y="55"/>
                      <a:pt x="603" y="48"/>
                    </a:cubicBezTo>
                    <a:cubicBezTo>
                      <a:pt x="606" y="47"/>
                      <a:pt x="614" y="44"/>
                      <a:pt x="614" y="38"/>
                    </a:cubicBezTo>
                    <a:cubicBezTo>
                      <a:pt x="614" y="29"/>
                      <a:pt x="601" y="30"/>
                      <a:pt x="601" y="23"/>
                    </a:cubicBezTo>
                    <a:cubicBezTo>
                      <a:pt x="601" y="10"/>
                      <a:pt x="591" y="1"/>
                      <a:pt x="574" y="0"/>
                    </a:cubicBezTo>
                    <a:cubicBezTo>
                      <a:pt x="565" y="0"/>
                      <a:pt x="569" y="6"/>
                      <a:pt x="569" y="10"/>
                    </a:cubicBezTo>
                    <a:cubicBezTo>
                      <a:pt x="564" y="11"/>
                      <a:pt x="557" y="10"/>
                      <a:pt x="557" y="17"/>
                    </a:cubicBezTo>
                    <a:cubicBezTo>
                      <a:pt x="557" y="21"/>
                      <a:pt x="561" y="23"/>
                      <a:pt x="561" y="28"/>
                    </a:cubicBezTo>
                    <a:cubicBezTo>
                      <a:pt x="561" y="32"/>
                      <a:pt x="555" y="32"/>
                      <a:pt x="555" y="38"/>
                    </a:cubicBezTo>
                    <a:cubicBezTo>
                      <a:pt x="555" y="52"/>
                      <a:pt x="585" y="44"/>
                      <a:pt x="585" y="59"/>
                    </a:cubicBezTo>
                    <a:cubicBezTo>
                      <a:pt x="585" y="61"/>
                      <a:pt x="581" y="72"/>
                      <a:pt x="581" y="72"/>
                    </a:cubicBezTo>
                    <a:cubicBezTo>
                      <a:pt x="584" y="70"/>
                      <a:pt x="587" y="69"/>
                      <a:pt x="591" y="67"/>
                    </a:cubicBezTo>
                    <a:cubicBezTo>
                      <a:pt x="596" y="85"/>
                      <a:pt x="567" y="77"/>
                      <a:pt x="567" y="98"/>
                    </a:cubicBezTo>
                    <a:cubicBezTo>
                      <a:pt x="553" y="102"/>
                      <a:pt x="564" y="88"/>
                      <a:pt x="561" y="83"/>
                    </a:cubicBezTo>
                    <a:cubicBezTo>
                      <a:pt x="559" y="81"/>
                      <a:pt x="547" y="78"/>
                      <a:pt x="541" y="78"/>
                    </a:cubicBezTo>
                    <a:cubicBezTo>
                      <a:pt x="533" y="78"/>
                      <a:pt x="530" y="82"/>
                      <a:pt x="530" y="92"/>
                    </a:cubicBezTo>
                    <a:cubicBezTo>
                      <a:pt x="522" y="91"/>
                      <a:pt x="517" y="92"/>
                      <a:pt x="492" y="92"/>
                    </a:cubicBezTo>
                    <a:cubicBezTo>
                      <a:pt x="468" y="92"/>
                      <a:pt x="441" y="83"/>
                      <a:pt x="435" y="65"/>
                    </a:cubicBezTo>
                    <a:cubicBezTo>
                      <a:pt x="427" y="67"/>
                      <a:pt x="400" y="68"/>
                      <a:pt x="400" y="78"/>
                    </a:cubicBezTo>
                    <a:cubicBezTo>
                      <a:pt x="400" y="81"/>
                      <a:pt x="403" y="82"/>
                      <a:pt x="406" y="82"/>
                    </a:cubicBezTo>
                    <a:cubicBezTo>
                      <a:pt x="413" y="82"/>
                      <a:pt x="425" y="79"/>
                      <a:pt x="430" y="75"/>
                    </a:cubicBezTo>
                    <a:cubicBezTo>
                      <a:pt x="432" y="90"/>
                      <a:pt x="409" y="78"/>
                      <a:pt x="409" y="93"/>
                    </a:cubicBezTo>
                    <a:cubicBezTo>
                      <a:pt x="409" y="96"/>
                      <a:pt x="414" y="106"/>
                      <a:pt x="412" y="106"/>
                    </a:cubicBezTo>
                    <a:cubicBezTo>
                      <a:pt x="403" y="106"/>
                      <a:pt x="401" y="95"/>
                      <a:pt x="394" y="92"/>
                    </a:cubicBezTo>
                    <a:cubicBezTo>
                      <a:pt x="387" y="89"/>
                      <a:pt x="387" y="89"/>
                      <a:pt x="387" y="89"/>
                    </a:cubicBezTo>
                    <a:cubicBezTo>
                      <a:pt x="377" y="89"/>
                      <a:pt x="370" y="89"/>
                      <a:pt x="359" y="89"/>
                    </a:cubicBezTo>
                    <a:cubicBezTo>
                      <a:pt x="350" y="89"/>
                      <a:pt x="344" y="92"/>
                      <a:pt x="335" y="93"/>
                    </a:cubicBezTo>
                    <a:cubicBezTo>
                      <a:pt x="317" y="93"/>
                      <a:pt x="317" y="87"/>
                      <a:pt x="317" y="86"/>
                    </a:cubicBezTo>
                    <a:cubicBezTo>
                      <a:pt x="317" y="82"/>
                      <a:pt x="331" y="83"/>
                      <a:pt x="333" y="81"/>
                    </a:cubicBezTo>
                    <a:cubicBezTo>
                      <a:pt x="321" y="64"/>
                      <a:pt x="323" y="66"/>
                      <a:pt x="298" y="68"/>
                    </a:cubicBezTo>
                    <a:cubicBezTo>
                      <a:pt x="271" y="70"/>
                      <a:pt x="258" y="48"/>
                      <a:pt x="231" y="48"/>
                    </a:cubicBezTo>
                    <a:cubicBezTo>
                      <a:pt x="223" y="48"/>
                      <a:pt x="219" y="54"/>
                      <a:pt x="212" y="54"/>
                    </a:cubicBezTo>
                    <a:cubicBezTo>
                      <a:pt x="207" y="54"/>
                      <a:pt x="202" y="46"/>
                      <a:pt x="202" y="42"/>
                    </a:cubicBezTo>
                    <a:cubicBezTo>
                      <a:pt x="193" y="44"/>
                      <a:pt x="193" y="54"/>
                      <a:pt x="184" y="54"/>
                    </a:cubicBezTo>
                    <a:cubicBezTo>
                      <a:pt x="176" y="54"/>
                      <a:pt x="164" y="34"/>
                      <a:pt x="161" y="34"/>
                    </a:cubicBezTo>
                    <a:cubicBezTo>
                      <a:pt x="153" y="34"/>
                      <a:pt x="156" y="47"/>
                      <a:pt x="146" y="47"/>
                    </a:cubicBezTo>
                    <a:cubicBezTo>
                      <a:pt x="143" y="47"/>
                      <a:pt x="140" y="44"/>
                      <a:pt x="138" y="40"/>
                    </a:cubicBezTo>
                    <a:cubicBezTo>
                      <a:pt x="125" y="44"/>
                      <a:pt x="120" y="44"/>
                      <a:pt x="108" y="49"/>
                    </a:cubicBezTo>
                    <a:cubicBezTo>
                      <a:pt x="103" y="50"/>
                      <a:pt x="91" y="59"/>
                      <a:pt x="87" y="55"/>
                    </a:cubicBezTo>
                    <a:cubicBezTo>
                      <a:pt x="76" y="44"/>
                      <a:pt x="78" y="58"/>
                      <a:pt x="74" y="58"/>
                    </a:cubicBezTo>
                    <a:cubicBezTo>
                      <a:pt x="45" y="59"/>
                      <a:pt x="65" y="70"/>
                      <a:pt x="61" y="70"/>
                    </a:cubicBezTo>
                    <a:cubicBezTo>
                      <a:pt x="50" y="70"/>
                      <a:pt x="30" y="67"/>
                      <a:pt x="12" y="56"/>
                    </a:cubicBezTo>
                    <a:cubicBezTo>
                      <a:pt x="11" y="56"/>
                      <a:pt x="6" y="52"/>
                      <a:pt x="6" y="51"/>
                    </a:cubicBezTo>
                    <a:cubicBezTo>
                      <a:pt x="3" y="52"/>
                      <a:pt x="5" y="52"/>
                      <a:pt x="0" y="51"/>
                    </a:cubicBezTo>
                    <a:cubicBezTo>
                      <a:pt x="0" y="242"/>
                      <a:pt x="0" y="242"/>
                      <a:pt x="0" y="242"/>
                    </a:cubicBezTo>
                    <a:cubicBezTo>
                      <a:pt x="6" y="247"/>
                      <a:pt x="19" y="240"/>
                      <a:pt x="25" y="248"/>
                    </a:cubicBezTo>
                    <a:cubicBezTo>
                      <a:pt x="29" y="254"/>
                      <a:pt x="38" y="266"/>
                      <a:pt x="47" y="266"/>
                    </a:cubicBezTo>
                    <a:cubicBezTo>
                      <a:pt x="53" y="266"/>
                      <a:pt x="53" y="257"/>
                      <a:pt x="59" y="255"/>
                    </a:cubicBezTo>
                    <a:cubicBezTo>
                      <a:pt x="62" y="254"/>
                      <a:pt x="64" y="255"/>
                      <a:pt x="67" y="253"/>
                    </a:cubicBezTo>
                    <a:cubicBezTo>
                      <a:pt x="81" y="266"/>
                      <a:pt x="87" y="271"/>
                      <a:pt x="99" y="288"/>
                    </a:cubicBezTo>
                    <a:cubicBezTo>
                      <a:pt x="100" y="290"/>
                      <a:pt x="103" y="291"/>
                      <a:pt x="105" y="295"/>
                    </a:cubicBezTo>
                    <a:cubicBezTo>
                      <a:pt x="106" y="300"/>
                      <a:pt x="108" y="306"/>
                      <a:pt x="113" y="311"/>
                    </a:cubicBezTo>
                    <a:cubicBezTo>
                      <a:pt x="116" y="314"/>
                      <a:pt x="121" y="313"/>
                      <a:pt x="124" y="316"/>
                    </a:cubicBezTo>
                    <a:cubicBezTo>
                      <a:pt x="128" y="320"/>
                      <a:pt x="135" y="322"/>
                      <a:pt x="135" y="332"/>
                    </a:cubicBezTo>
                    <a:cubicBezTo>
                      <a:pt x="135" y="336"/>
                      <a:pt x="129" y="337"/>
                      <a:pt x="129" y="340"/>
                    </a:cubicBezTo>
                    <a:cubicBezTo>
                      <a:pt x="129" y="343"/>
                      <a:pt x="132" y="344"/>
                      <a:pt x="132" y="347"/>
                    </a:cubicBezTo>
                    <a:cubicBezTo>
                      <a:pt x="132" y="352"/>
                      <a:pt x="130" y="364"/>
                      <a:pt x="136" y="366"/>
                    </a:cubicBezTo>
                    <a:cubicBezTo>
                      <a:pt x="140" y="367"/>
                      <a:pt x="143" y="367"/>
                      <a:pt x="146" y="370"/>
                    </a:cubicBezTo>
                    <a:cubicBezTo>
                      <a:pt x="150" y="373"/>
                      <a:pt x="145" y="379"/>
                      <a:pt x="150" y="383"/>
                    </a:cubicBezTo>
                    <a:cubicBezTo>
                      <a:pt x="150" y="383"/>
                      <a:pt x="162" y="390"/>
                      <a:pt x="162" y="391"/>
                    </a:cubicBezTo>
                    <a:cubicBezTo>
                      <a:pt x="165" y="401"/>
                      <a:pt x="166" y="413"/>
                      <a:pt x="181" y="413"/>
                    </a:cubicBezTo>
                    <a:cubicBezTo>
                      <a:pt x="183" y="422"/>
                      <a:pt x="199" y="416"/>
                      <a:pt x="202" y="428"/>
                    </a:cubicBezTo>
                    <a:cubicBezTo>
                      <a:pt x="204" y="432"/>
                      <a:pt x="215" y="433"/>
                      <a:pt x="219" y="437"/>
                    </a:cubicBezTo>
                    <a:cubicBezTo>
                      <a:pt x="220" y="438"/>
                      <a:pt x="222" y="439"/>
                      <a:pt x="224" y="440"/>
                    </a:cubicBezTo>
                    <a:cubicBezTo>
                      <a:pt x="224" y="440"/>
                      <a:pt x="224" y="440"/>
                      <a:pt x="224" y="440"/>
                    </a:cubicBezTo>
                    <a:cubicBezTo>
                      <a:pt x="577" y="440"/>
                      <a:pt x="577" y="440"/>
                      <a:pt x="577" y="440"/>
                    </a:cubicBezTo>
                    <a:cubicBezTo>
                      <a:pt x="577" y="435"/>
                      <a:pt x="577" y="435"/>
                      <a:pt x="577" y="435"/>
                    </a:cubicBezTo>
                    <a:cubicBezTo>
                      <a:pt x="583" y="439"/>
                      <a:pt x="582" y="443"/>
                      <a:pt x="588" y="446"/>
                    </a:cubicBezTo>
                    <a:cubicBezTo>
                      <a:pt x="610" y="446"/>
                      <a:pt x="610" y="446"/>
                      <a:pt x="610" y="446"/>
                    </a:cubicBezTo>
                    <a:cubicBezTo>
                      <a:pt x="619" y="455"/>
                      <a:pt x="630" y="455"/>
                      <a:pt x="647" y="455"/>
                    </a:cubicBezTo>
                    <a:cubicBezTo>
                      <a:pt x="652" y="453"/>
                      <a:pt x="653" y="455"/>
                      <a:pt x="658" y="452"/>
                    </a:cubicBezTo>
                    <a:cubicBezTo>
                      <a:pt x="662" y="450"/>
                      <a:pt x="661" y="443"/>
                      <a:pt x="665" y="443"/>
                    </a:cubicBezTo>
                    <a:cubicBezTo>
                      <a:pt x="670" y="443"/>
                      <a:pt x="674" y="451"/>
                      <a:pt x="676" y="453"/>
                    </a:cubicBezTo>
                    <a:cubicBezTo>
                      <a:pt x="677" y="451"/>
                      <a:pt x="676" y="448"/>
                      <a:pt x="676" y="447"/>
                    </a:cubicBezTo>
                    <a:cubicBezTo>
                      <a:pt x="677" y="447"/>
                      <a:pt x="678" y="447"/>
                      <a:pt x="680" y="447"/>
                    </a:cubicBezTo>
                    <a:cubicBezTo>
                      <a:pt x="682" y="447"/>
                      <a:pt x="701" y="462"/>
                      <a:pt x="702" y="463"/>
                    </a:cubicBezTo>
                    <a:cubicBezTo>
                      <a:pt x="704" y="469"/>
                      <a:pt x="702" y="473"/>
                      <a:pt x="705" y="477"/>
                    </a:cubicBezTo>
                    <a:cubicBezTo>
                      <a:pt x="715" y="487"/>
                      <a:pt x="729" y="485"/>
                      <a:pt x="740" y="492"/>
                    </a:cubicBezTo>
                    <a:cubicBezTo>
                      <a:pt x="752" y="492"/>
                      <a:pt x="752" y="492"/>
                      <a:pt x="752" y="492"/>
                    </a:cubicBezTo>
                    <a:cubicBezTo>
                      <a:pt x="757" y="495"/>
                      <a:pt x="763" y="500"/>
                      <a:pt x="763" y="506"/>
                    </a:cubicBezTo>
                    <a:cubicBezTo>
                      <a:pt x="763" y="509"/>
                      <a:pt x="762" y="512"/>
                      <a:pt x="759" y="512"/>
                    </a:cubicBezTo>
                    <a:cubicBezTo>
                      <a:pt x="754" y="512"/>
                      <a:pt x="748" y="506"/>
                      <a:pt x="747" y="504"/>
                    </a:cubicBezTo>
                    <a:cubicBezTo>
                      <a:pt x="745" y="511"/>
                      <a:pt x="741" y="532"/>
                      <a:pt x="735" y="532"/>
                    </a:cubicBezTo>
                    <a:cubicBezTo>
                      <a:pt x="730" y="538"/>
                      <a:pt x="725" y="541"/>
                      <a:pt x="725" y="547"/>
                    </a:cubicBezTo>
                    <a:cubicBezTo>
                      <a:pt x="726" y="549"/>
                      <a:pt x="729" y="553"/>
                      <a:pt x="732" y="553"/>
                    </a:cubicBezTo>
                    <a:cubicBezTo>
                      <a:pt x="736" y="553"/>
                      <a:pt x="736" y="550"/>
                      <a:pt x="738" y="548"/>
                    </a:cubicBezTo>
                    <a:cubicBezTo>
                      <a:pt x="742" y="544"/>
                      <a:pt x="748" y="545"/>
                      <a:pt x="755" y="545"/>
                    </a:cubicBezTo>
                    <a:cubicBezTo>
                      <a:pt x="760" y="545"/>
                      <a:pt x="763" y="548"/>
                      <a:pt x="765" y="546"/>
                    </a:cubicBezTo>
                    <a:cubicBezTo>
                      <a:pt x="768" y="545"/>
                      <a:pt x="770" y="544"/>
                      <a:pt x="772" y="543"/>
                    </a:cubicBezTo>
                    <a:cubicBezTo>
                      <a:pt x="772" y="540"/>
                      <a:pt x="771" y="538"/>
                      <a:pt x="770" y="536"/>
                    </a:cubicBezTo>
                    <a:cubicBezTo>
                      <a:pt x="769" y="534"/>
                      <a:pt x="767" y="533"/>
                      <a:pt x="767" y="531"/>
                    </a:cubicBezTo>
                    <a:cubicBezTo>
                      <a:pt x="767" y="529"/>
                      <a:pt x="771" y="528"/>
                      <a:pt x="773" y="528"/>
                    </a:cubicBezTo>
                    <a:cubicBezTo>
                      <a:pt x="782" y="525"/>
                      <a:pt x="803" y="519"/>
                      <a:pt x="814" y="519"/>
                    </a:cubicBezTo>
                    <a:cubicBezTo>
                      <a:pt x="815" y="519"/>
                      <a:pt x="831" y="503"/>
                      <a:pt x="834" y="501"/>
                    </a:cubicBezTo>
                    <a:cubicBezTo>
                      <a:pt x="836" y="499"/>
                      <a:pt x="847" y="500"/>
                      <a:pt x="857" y="500"/>
                    </a:cubicBezTo>
                    <a:cubicBezTo>
                      <a:pt x="861" y="500"/>
                      <a:pt x="864" y="500"/>
                      <a:pt x="868" y="500"/>
                    </a:cubicBezTo>
                    <a:cubicBezTo>
                      <a:pt x="872" y="500"/>
                      <a:pt x="876" y="498"/>
                      <a:pt x="879" y="498"/>
                    </a:cubicBezTo>
                    <a:cubicBezTo>
                      <a:pt x="884" y="497"/>
                      <a:pt x="882" y="496"/>
                      <a:pt x="884" y="494"/>
                    </a:cubicBezTo>
                    <a:cubicBezTo>
                      <a:pt x="892" y="486"/>
                      <a:pt x="892" y="471"/>
                      <a:pt x="903" y="463"/>
                    </a:cubicBezTo>
                    <a:cubicBezTo>
                      <a:pt x="908" y="470"/>
                      <a:pt x="916" y="460"/>
                      <a:pt x="920" y="467"/>
                    </a:cubicBezTo>
                    <a:cubicBezTo>
                      <a:pt x="926" y="478"/>
                      <a:pt x="922" y="494"/>
                      <a:pt x="928" y="505"/>
                    </a:cubicBezTo>
                    <a:lnTo>
                      <a:pt x="928" y="50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3" name="Freeform 51"/>
              <p:cNvSpPr>
                <a:spLocks/>
              </p:cNvSpPr>
              <p:nvPr/>
            </p:nvSpPr>
            <p:spPr bwMode="auto">
              <a:xfrm>
                <a:off x="893725" y="1761426"/>
                <a:ext cx="765961" cy="561294"/>
              </a:xfrm>
              <a:custGeom>
                <a:avLst/>
                <a:gdLst/>
                <a:ahLst/>
                <a:cxnLst>
                  <a:cxn ang="0">
                    <a:pos x="334" y="228"/>
                  </a:cxn>
                  <a:cxn ang="0">
                    <a:pos x="381" y="252"/>
                  </a:cxn>
                  <a:cxn ang="0">
                    <a:pos x="401" y="239"/>
                  </a:cxn>
                  <a:cxn ang="0">
                    <a:pos x="439" y="281"/>
                  </a:cxn>
                  <a:cxn ang="0">
                    <a:pos x="458" y="302"/>
                  </a:cxn>
                  <a:cxn ang="0">
                    <a:pos x="463" y="326"/>
                  </a:cxn>
                  <a:cxn ang="0">
                    <a:pos x="440" y="314"/>
                  </a:cxn>
                  <a:cxn ang="0">
                    <a:pos x="427" y="300"/>
                  </a:cxn>
                  <a:cxn ang="0">
                    <a:pos x="426" y="286"/>
                  </a:cxn>
                  <a:cxn ang="0">
                    <a:pos x="414" y="286"/>
                  </a:cxn>
                  <a:cxn ang="0">
                    <a:pos x="412" y="270"/>
                  </a:cxn>
                  <a:cxn ang="0">
                    <a:pos x="390" y="261"/>
                  </a:cxn>
                  <a:cxn ang="0">
                    <a:pos x="363" y="252"/>
                  </a:cxn>
                  <a:cxn ang="0">
                    <a:pos x="299" y="236"/>
                  </a:cxn>
                  <a:cxn ang="0">
                    <a:pos x="240" y="221"/>
                  </a:cxn>
                  <a:cxn ang="0">
                    <a:pos x="200" y="252"/>
                  </a:cxn>
                  <a:cxn ang="0">
                    <a:pos x="199" y="245"/>
                  </a:cxn>
                  <a:cxn ang="0">
                    <a:pos x="218" y="219"/>
                  </a:cxn>
                  <a:cxn ang="0">
                    <a:pos x="213" y="214"/>
                  </a:cxn>
                  <a:cxn ang="0">
                    <a:pos x="173" y="260"/>
                  </a:cxn>
                  <a:cxn ang="0">
                    <a:pos x="143" y="288"/>
                  </a:cxn>
                  <a:cxn ang="0">
                    <a:pos x="79" y="322"/>
                  </a:cxn>
                  <a:cxn ang="0">
                    <a:pos x="57" y="328"/>
                  </a:cxn>
                  <a:cxn ang="0">
                    <a:pos x="92" y="307"/>
                  </a:cxn>
                  <a:cxn ang="0">
                    <a:pos x="148" y="256"/>
                  </a:cxn>
                  <a:cxn ang="0">
                    <a:pos x="125" y="262"/>
                  </a:cxn>
                  <a:cxn ang="0">
                    <a:pos x="110" y="266"/>
                  </a:cxn>
                  <a:cxn ang="0">
                    <a:pos x="88" y="261"/>
                  </a:cxn>
                  <a:cxn ang="0">
                    <a:pos x="76" y="264"/>
                  </a:cxn>
                  <a:cxn ang="0">
                    <a:pos x="72" y="244"/>
                  </a:cxn>
                  <a:cxn ang="0">
                    <a:pos x="60" y="245"/>
                  </a:cxn>
                  <a:cxn ang="0">
                    <a:pos x="37" y="224"/>
                  </a:cxn>
                  <a:cxn ang="0">
                    <a:pos x="52" y="180"/>
                  </a:cxn>
                  <a:cxn ang="0">
                    <a:pos x="79" y="152"/>
                  </a:cxn>
                  <a:cxn ang="0">
                    <a:pos x="85" y="145"/>
                  </a:cxn>
                  <a:cxn ang="0">
                    <a:pos x="60" y="153"/>
                  </a:cxn>
                  <a:cxn ang="0">
                    <a:pos x="18" y="150"/>
                  </a:cxn>
                  <a:cxn ang="0">
                    <a:pos x="13" y="133"/>
                  </a:cxn>
                  <a:cxn ang="0">
                    <a:pos x="40" y="106"/>
                  </a:cxn>
                  <a:cxn ang="0">
                    <a:pos x="64" y="116"/>
                  </a:cxn>
                  <a:cxn ang="0">
                    <a:pos x="50" y="95"/>
                  </a:cxn>
                  <a:cxn ang="0">
                    <a:pos x="13" y="68"/>
                  </a:cxn>
                  <a:cxn ang="0">
                    <a:pos x="44" y="56"/>
                  </a:cxn>
                  <a:cxn ang="0">
                    <a:pos x="117" y="13"/>
                  </a:cxn>
                  <a:cxn ang="0">
                    <a:pos x="150" y="7"/>
                  </a:cxn>
                  <a:cxn ang="0">
                    <a:pos x="157" y="7"/>
                  </a:cxn>
                  <a:cxn ang="0">
                    <a:pos x="189" y="11"/>
                  </a:cxn>
                  <a:cxn ang="0">
                    <a:pos x="236" y="20"/>
                  </a:cxn>
                  <a:cxn ang="0">
                    <a:pos x="307" y="28"/>
                  </a:cxn>
                  <a:cxn ang="0">
                    <a:pos x="334" y="36"/>
                  </a:cxn>
                </a:cxnLst>
                <a:rect l="0" t="0" r="r" b="b"/>
                <a:pathLst>
                  <a:path w="469" h="343">
                    <a:moveTo>
                      <a:pt x="334" y="37"/>
                    </a:moveTo>
                    <a:cubicBezTo>
                      <a:pt x="334" y="228"/>
                      <a:pt x="334" y="228"/>
                      <a:pt x="334" y="228"/>
                    </a:cubicBezTo>
                    <a:cubicBezTo>
                      <a:pt x="340" y="233"/>
                      <a:pt x="353" y="226"/>
                      <a:pt x="359" y="234"/>
                    </a:cubicBezTo>
                    <a:cubicBezTo>
                      <a:pt x="363" y="240"/>
                      <a:pt x="372" y="252"/>
                      <a:pt x="381" y="252"/>
                    </a:cubicBezTo>
                    <a:cubicBezTo>
                      <a:pt x="387" y="252"/>
                      <a:pt x="387" y="243"/>
                      <a:pt x="393" y="241"/>
                    </a:cubicBezTo>
                    <a:cubicBezTo>
                      <a:pt x="396" y="240"/>
                      <a:pt x="398" y="241"/>
                      <a:pt x="401" y="239"/>
                    </a:cubicBezTo>
                    <a:cubicBezTo>
                      <a:pt x="415" y="252"/>
                      <a:pt x="421" y="257"/>
                      <a:pt x="433" y="274"/>
                    </a:cubicBezTo>
                    <a:cubicBezTo>
                      <a:pt x="434" y="276"/>
                      <a:pt x="437" y="277"/>
                      <a:pt x="439" y="281"/>
                    </a:cubicBezTo>
                    <a:cubicBezTo>
                      <a:pt x="440" y="286"/>
                      <a:pt x="442" y="292"/>
                      <a:pt x="447" y="297"/>
                    </a:cubicBezTo>
                    <a:cubicBezTo>
                      <a:pt x="450" y="300"/>
                      <a:pt x="455" y="299"/>
                      <a:pt x="458" y="302"/>
                    </a:cubicBezTo>
                    <a:cubicBezTo>
                      <a:pt x="462" y="306"/>
                      <a:pt x="469" y="308"/>
                      <a:pt x="469" y="318"/>
                    </a:cubicBezTo>
                    <a:cubicBezTo>
                      <a:pt x="469" y="322"/>
                      <a:pt x="463" y="323"/>
                      <a:pt x="463" y="326"/>
                    </a:cubicBezTo>
                    <a:cubicBezTo>
                      <a:pt x="461" y="326"/>
                      <a:pt x="461" y="327"/>
                      <a:pt x="459" y="327"/>
                    </a:cubicBezTo>
                    <a:cubicBezTo>
                      <a:pt x="451" y="327"/>
                      <a:pt x="440" y="318"/>
                      <a:pt x="440" y="314"/>
                    </a:cubicBezTo>
                    <a:cubicBezTo>
                      <a:pt x="440" y="310"/>
                      <a:pt x="440" y="311"/>
                      <a:pt x="440" y="307"/>
                    </a:cubicBezTo>
                    <a:cubicBezTo>
                      <a:pt x="440" y="300"/>
                      <a:pt x="435" y="300"/>
                      <a:pt x="427" y="300"/>
                    </a:cubicBezTo>
                    <a:cubicBezTo>
                      <a:pt x="421" y="300"/>
                      <a:pt x="419" y="296"/>
                      <a:pt x="419" y="294"/>
                    </a:cubicBezTo>
                    <a:cubicBezTo>
                      <a:pt x="419" y="290"/>
                      <a:pt x="426" y="290"/>
                      <a:pt x="426" y="286"/>
                    </a:cubicBezTo>
                    <a:cubicBezTo>
                      <a:pt x="426" y="283"/>
                      <a:pt x="426" y="281"/>
                      <a:pt x="426" y="281"/>
                    </a:cubicBezTo>
                    <a:cubicBezTo>
                      <a:pt x="417" y="281"/>
                      <a:pt x="420" y="286"/>
                      <a:pt x="414" y="286"/>
                    </a:cubicBezTo>
                    <a:cubicBezTo>
                      <a:pt x="412" y="286"/>
                      <a:pt x="407" y="282"/>
                      <a:pt x="407" y="280"/>
                    </a:cubicBezTo>
                    <a:cubicBezTo>
                      <a:pt x="407" y="274"/>
                      <a:pt x="410" y="273"/>
                      <a:pt x="412" y="270"/>
                    </a:cubicBezTo>
                    <a:cubicBezTo>
                      <a:pt x="409" y="268"/>
                      <a:pt x="405" y="264"/>
                      <a:pt x="404" y="267"/>
                    </a:cubicBezTo>
                    <a:cubicBezTo>
                      <a:pt x="397" y="267"/>
                      <a:pt x="394" y="264"/>
                      <a:pt x="390" y="261"/>
                    </a:cubicBezTo>
                    <a:cubicBezTo>
                      <a:pt x="389" y="264"/>
                      <a:pt x="387" y="269"/>
                      <a:pt x="384" y="269"/>
                    </a:cubicBezTo>
                    <a:cubicBezTo>
                      <a:pt x="375" y="269"/>
                      <a:pt x="368" y="256"/>
                      <a:pt x="363" y="252"/>
                    </a:cubicBezTo>
                    <a:cubicBezTo>
                      <a:pt x="352" y="243"/>
                      <a:pt x="337" y="244"/>
                      <a:pt x="323" y="236"/>
                    </a:cubicBezTo>
                    <a:cubicBezTo>
                      <a:pt x="299" y="236"/>
                      <a:pt x="299" y="236"/>
                      <a:pt x="299" y="236"/>
                    </a:cubicBezTo>
                    <a:cubicBezTo>
                      <a:pt x="285" y="232"/>
                      <a:pt x="265" y="230"/>
                      <a:pt x="258" y="214"/>
                    </a:cubicBezTo>
                    <a:cubicBezTo>
                      <a:pt x="252" y="217"/>
                      <a:pt x="244" y="219"/>
                      <a:pt x="240" y="221"/>
                    </a:cubicBezTo>
                    <a:cubicBezTo>
                      <a:pt x="241" y="224"/>
                      <a:pt x="242" y="225"/>
                      <a:pt x="244" y="227"/>
                    </a:cubicBezTo>
                    <a:cubicBezTo>
                      <a:pt x="238" y="236"/>
                      <a:pt x="210" y="252"/>
                      <a:pt x="200" y="252"/>
                    </a:cubicBezTo>
                    <a:cubicBezTo>
                      <a:pt x="198" y="252"/>
                      <a:pt x="195" y="251"/>
                      <a:pt x="195" y="249"/>
                    </a:cubicBezTo>
                    <a:cubicBezTo>
                      <a:pt x="195" y="246"/>
                      <a:pt x="198" y="246"/>
                      <a:pt x="199" y="245"/>
                    </a:cubicBezTo>
                    <a:cubicBezTo>
                      <a:pt x="197" y="242"/>
                      <a:pt x="199" y="242"/>
                      <a:pt x="199" y="240"/>
                    </a:cubicBezTo>
                    <a:cubicBezTo>
                      <a:pt x="199" y="230"/>
                      <a:pt x="205" y="223"/>
                      <a:pt x="218" y="219"/>
                    </a:cubicBezTo>
                    <a:cubicBezTo>
                      <a:pt x="218" y="217"/>
                      <a:pt x="218" y="216"/>
                      <a:pt x="218" y="214"/>
                    </a:cubicBezTo>
                    <a:cubicBezTo>
                      <a:pt x="214" y="214"/>
                      <a:pt x="215" y="214"/>
                      <a:pt x="213" y="214"/>
                    </a:cubicBezTo>
                    <a:cubicBezTo>
                      <a:pt x="203" y="214"/>
                      <a:pt x="173" y="239"/>
                      <a:pt x="173" y="253"/>
                    </a:cubicBezTo>
                    <a:cubicBezTo>
                      <a:pt x="173" y="255"/>
                      <a:pt x="173" y="258"/>
                      <a:pt x="173" y="260"/>
                    </a:cubicBezTo>
                    <a:cubicBezTo>
                      <a:pt x="173" y="270"/>
                      <a:pt x="164" y="273"/>
                      <a:pt x="154" y="277"/>
                    </a:cubicBezTo>
                    <a:cubicBezTo>
                      <a:pt x="148" y="280"/>
                      <a:pt x="146" y="284"/>
                      <a:pt x="143" y="288"/>
                    </a:cubicBezTo>
                    <a:cubicBezTo>
                      <a:pt x="136" y="297"/>
                      <a:pt x="121" y="301"/>
                      <a:pt x="114" y="308"/>
                    </a:cubicBezTo>
                    <a:cubicBezTo>
                      <a:pt x="107" y="315"/>
                      <a:pt x="91" y="320"/>
                      <a:pt x="79" y="322"/>
                    </a:cubicBezTo>
                    <a:cubicBezTo>
                      <a:pt x="63" y="324"/>
                      <a:pt x="54" y="343"/>
                      <a:pt x="35" y="337"/>
                    </a:cubicBezTo>
                    <a:cubicBezTo>
                      <a:pt x="41" y="329"/>
                      <a:pt x="49" y="333"/>
                      <a:pt x="57" y="328"/>
                    </a:cubicBezTo>
                    <a:cubicBezTo>
                      <a:pt x="62" y="325"/>
                      <a:pt x="66" y="316"/>
                      <a:pt x="71" y="314"/>
                    </a:cubicBezTo>
                    <a:cubicBezTo>
                      <a:pt x="78" y="309"/>
                      <a:pt x="87" y="314"/>
                      <a:pt x="92" y="307"/>
                    </a:cubicBezTo>
                    <a:cubicBezTo>
                      <a:pt x="99" y="297"/>
                      <a:pt x="117" y="290"/>
                      <a:pt x="127" y="283"/>
                    </a:cubicBezTo>
                    <a:cubicBezTo>
                      <a:pt x="137" y="276"/>
                      <a:pt x="137" y="263"/>
                      <a:pt x="148" y="256"/>
                    </a:cubicBezTo>
                    <a:cubicBezTo>
                      <a:pt x="141" y="256"/>
                      <a:pt x="141" y="256"/>
                      <a:pt x="141" y="256"/>
                    </a:cubicBezTo>
                    <a:cubicBezTo>
                      <a:pt x="135" y="259"/>
                      <a:pt x="132" y="262"/>
                      <a:pt x="125" y="262"/>
                    </a:cubicBezTo>
                    <a:cubicBezTo>
                      <a:pt x="120" y="262"/>
                      <a:pt x="117" y="260"/>
                      <a:pt x="113" y="258"/>
                    </a:cubicBezTo>
                    <a:cubicBezTo>
                      <a:pt x="112" y="262"/>
                      <a:pt x="110" y="263"/>
                      <a:pt x="110" y="266"/>
                    </a:cubicBezTo>
                    <a:cubicBezTo>
                      <a:pt x="99" y="262"/>
                      <a:pt x="96" y="260"/>
                      <a:pt x="89" y="254"/>
                    </a:cubicBezTo>
                    <a:cubicBezTo>
                      <a:pt x="88" y="257"/>
                      <a:pt x="88" y="259"/>
                      <a:pt x="88" y="261"/>
                    </a:cubicBezTo>
                    <a:cubicBezTo>
                      <a:pt x="84" y="261"/>
                      <a:pt x="85" y="261"/>
                      <a:pt x="83" y="261"/>
                    </a:cubicBezTo>
                    <a:cubicBezTo>
                      <a:pt x="80" y="261"/>
                      <a:pt x="78" y="264"/>
                      <a:pt x="76" y="264"/>
                    </a:cubicBezTo>
                    <a:cubicBezTo>
                      <a:pt x="74" y="264"/>
                      <a:pt x="72" y="257"/>
                      <a:pt x="72" y="253"/>
                    </a:cubicBezTo>
                    <a:cubicBezTo>
                      <a:pt x="72" y="248"/>
                      <a:pt x="72" y="248"/>
                      <a:pt x="72" y="244"/>
                    </a:cubicBezTo>
                    <a:cubicBezTo>
                      <a:pt x="72" y="243"/>
                      <a:pt x="72" y="238"/>
                      <a:pt x="68" y="238"/>
                    </a:cubicBezTo>
                    <a:cubicBezTo>
                      <a:pt x="65" y="238"/>
                      <a:pt x="61" y="245"/>
                      <a:pt x="60" y="245"/>
                    </a:cubicBezTo>
                    <a:cubicBezTo>
                      <a:pt x="54" y="245"/>
                      <a:pt x="33" y="229"/>
                      <a:pt x="30" y="225"/>
                    </a:cubicBezTo>
                    <a:cubicBezTo>
                      <a:pt x="32" y="225"/>
                      <a:pt x="35" y="224"/>
                      <a:pt x="37" y="224"/>
                    </a:cubicBezTo>
                    <a:cubicBezTo>
                      <a:pt x="33" y="214"/>
                      <a:pt x="19" y="212"/>
                      <a:pt x="19" y="205"/>
                    </a:cubicBezTo>
                    <a:cubicBezTo>
                      <a:pt x="19" y="191"/>
                      <a:pt x="43" y="180"/>
                      <a:pt x="52" y="180"/>
                    </a:cubicBezTo>
                    <a:cubicBezTo>
                      <a:pt x="56" y="180"/>
                      <a:pt x="86" y="169"/>
                      <a:pt x="86" y="163"/>
                    </a:cubicBezTo>
                    <a:cubicBezTo>
                      <a:pt x="86" y="160"/>
                      <a:pt x="79" y="153"/>
                      <a:pt x="79" y="152"/>
                    </a:cubicBezTo>
                    <a:cubicBezTo>
                      <a:pt x="83" y="150"/>
                      <a:pt x="82" y="150"/>
                      <a:pt x="85" y="152"/>
                    </a:cubicBezTo>
                    <a:cubicBezTo>
                      <a:pt x="85" y="145"/>
                      <a:pt x="85" y="145"/>
                      <a:pt x="85" y="145"/>
                    </a:cubicBezTo>
                    <a:cubicBezTo>
                      <a:pt x="81" y="145"/>
                      <a:pt x="81" y="145"/>
                      <a:pt x="79" y="145"/>
                    </a:cubicBezTo>
                    <a:cubicBezTo>
                      <a:pt x="72" y="145"/>
                      <a:pt x="69" y="153"/>
                      <a:pt x="60" y="153"/>
                    </a:cubicBezTo>
                    <a:cubicBezTo>
                      <a:pt x="51" y="153"/>
                      <a:pt x="48" y="148"/>
                      <a:pt x="41" y="150"/>
                    </a:cubicBezTo>
                    <a:cubicBezTo>
                      <a:pt x="32" y="150"/>
                      <a:pt x="21" y="150"/>
                      <a:pt x="18" y="150"/>
                    </a:cubicBezTo>
                    <a:cubicBezTo>
                      <a:pt x="17" y="143"/>
                      <a:pt x="12" y="141"/>
                      <a:pt x="12" y="137"/>
                    </a:cubicBezTo>
                    <a:cubicBezTo>
                      <a:pt x="12" y="136"/>
                      <a:pt x="13" y="134"/>
                      <a:pt x="13" y="133"/>
                    </a:cubicBezTo>
                    <a:cubicBezTo>
                      <a:pt x="6" y="133"/>
                      <a:pt x="2" y="130"/>
                      <a:pt x="0" y="126"/>
                    </a:cubicBezTo>
                    <a:cubicBezTo>
                      <a:pt x="11" y="119"/>
                      <a:pt x="29" y="113"/>
                      <a:pt x="40" y="106"/>
                    </a:cubicBezTo>
                    <a:cubicBezTo>
                      <a:pt x="48" y="106"/>
                      <a:pt x="48" y="106"/>
                      <a:pt x="48" y="106"/>
                    </a:cubicBezTo>
                    <a:cubicBezTo>
                      <a:pt x="48" y="120"/>
                      <a:pt x="55" y="116"/>
                      <a:pt x="64" y="116"/>
                    </a:cubicBezTo>
                    <a:cubicBezTo>
                      <a:pt x="70" y="116"/>
                      <a:pt x="71" y="118"/>
                      <a:pt x="76" y="116"/>
                    </a:cubicBezTo>
                    <a:cubicBezTo>
                      <a:pt x="72" y="102"/>
                      <a:pt x="63" y="101"/>
                      <a:pt x="50" y="95"/>
                    </a:cubicBezTo>
                    <a:cubicBezTo>
                      <a:pt x="46" y="94"/>
                      <a:pt x="41" y="80"/>
                      <a:pt x="37" y="78"/>
                    </a:cubicBezTo>
                    <a:cubicBezTo>
                      <a:pt x="31" y="75"/>
                      <a:pt x="13" y="71"/>
                      <a:pt x="13" y="68"/>
                    </a:cubicBezTo>
                    <a:cubicBezTo>
                      <a:pt x="13" y="68"/>
                      <a:pt x="20" y="57"/>
                      <a:pt x="20" y="56"/>
                    </a:cubicBezTo>
                    <a:cubicBezTo>
                      <a:pt x="44" y="56"/>
                      <a:pt x="44" y="56"/>
                      <a:pt x="44" y="56"/>
                    </a:cubicBezTo>
                    <a:cubicBezTo>
                      <a:pt x="57" y="38"/>
                      <a:pt x="77" y="21"/>
                      <a:pt x="101" y="14"/>
                    </a:cubicBezTo>
                    <a:cubicBezTo>
                      <a:pt x="107" y="12"/>
                      <a:pt x="111" y="15"/>
                      <a:pt x="117" y="13"/>
                    </a:cubicBezTo>
                    <a:cubicBezTo>
                      <a:pt x="124" y="10"/>
                      <a:pt x="128" y="0"/>
                      <a:pt x="136" y="0"/>
                    </a:cubicBezTo>
                    <a:cubicBezTo>
                      <a:pt x="142" y="0"/>
                      <a:pt x="144" y="5"/>
                      <a:pt x="150" y="7"/>
                    </a:cubicBezTo>
                    <a:cubicBezTo>
                      <a:pt x="147" y="10"/>
                      <a:pt x="147" y="11"/>
                      <a:pt x="146" y="13"/>
                    </a:cubicBezTo>
                    <a:cubicBezTo>
                      <a:pt x="150" y="14"/>
                      <a:pt x="154" y="11"/>
                      <a:pt x="157" y="7"/>
                    </a:cubicBezTo>
                    <a:cubicBezTo>
                      <a:pt x="162" y="9"/>
                      <a:pt x="163" y="10"/>
                      <a:pt x="167" y="11"/>
                    </a:cubicBezTo>
                    <a:cubicBezTo>
                      <a:pt x="189" y="11"/>
                      <a:pt x="189" y="11"/>
                      <a:pt x="189" y="11"/>
                    </a:cubicBezTo>
                    <a:cubicBezTo>
                      <a:pt x="194" y="15"/>
                      <a:pt x="196" y="17"/>
                      <a:pt x="202" y="20"/>
                    </a:cubicBezTo>
                    <a:cubicBezTo>
                      <a:pt x="236" y="20"/>
                      <a:pt x="236" y="20"/>
                      <a:pt x="236" y="20"/>
                    </a:cubicBezTo>
                    <a:cubicBezTo>
                      <a:pt x="245" y="29"/>
                      <a:pt x="272" y="31"/>
                      <a:pt x="286" y="31"/>
                    </a:cubicBezTo>
                    <a:cubicBezTo>
                      <a:pt x="294" y="31"/>
                      <a:pt x="299" y="28"/>
                      <a:pt x="307" y="28"/>
                    </a:cubicBezTo>
                    <a:cubicBezTo>
                      <a:pt x="319" y="28"/>
                      <a:pt x="323" y="34"/>
                      <a:pt x="334" y="37"/>
                    </a:cubicBezTo>
                    <a:cubicBezTo>
                      <a:pt x="334" y="36"/>
                      <a:pt x="334" y="36"/>
                      <a:pt x="334" y="36"/>
                    </a:cubicBezTo>
                    <a:lnTo>
                      <a:pt x="334" y="3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4" name="Freeform 52"/>
              <p:cNvSpPr>
                <a:spLocks/>
              </p:cNvSpPr>
              <p:nvPr/>
            </p:nvSpPr>
            <p:spPr bwMode="auto">
              <a:xfrm>
                <a:off x="1585622" y="2256457"/>
                <a:ext cx="35082" cy="46775"/>
              </a:xfrm>
              <a:custGeom>
                <a:avLst/>
                <a:gdLst/>
                <a:ahLst/>
                <a:cxnLst>
                  <a:cxn ang="0">
                    <a:pos x="9" y="11"/>
                  </a:cxn>
                  <a:cxn ang="0">
                    <a:pos x="0" y="11"/>
                  </a:cxn>
                  <a:cxn ang="0">
                    <a:pos x="11" y="2"/>
                  </a:cxn>
                  <a:cxn ang="0">
                    <a:pos x="22" y="25"/>
                  </a:cxn>
                  <a:cxn ang="0">
                    <a:pos x="18" y="29"/>
                  </a:cxn>
                  <a:cxn ang="0">
                    <a:pos x="9" y="20"/>
                  </a:cxn>
                  <a:cxn ang="0">
                    <a:pos x="9" y="11"/>
                  </a:cxn>
                </a:cxnLst>
                <a:rect l="0" t="0" r="r" b="b"/>
                <a:pathLst>
                  <a:path w="22" h="29">
                    <a:moveTo>
                      <a:pt x="9" y="11"/>
                    </a:moveTo>
                    <a:cubicBezTo>
                      <a:pt x="2" y="9"/>
                      <a:pt x="5" y="7"/>
                      <a:pt x="0" y="11"/>
                    </a:cubicBezTo>
                    <a:cubicBezTo>
                      <a:pt x="0" y="0"/>
                      <a:pt x="2" y="0"/>
                      <a:pt x="11" y="2"/>
                    </a:cubicBezTo>
                    <a:cubicBezTo>
                      <a:pt x="10" y="14"/>
                      <a:pt x="22" y="15"/>
                      <a:pt x="22" y="25"/>
                    </a:cubicBezTo>
                    <a:cubicBezTo>
                      <a:pt x="22" y="28"/>
                      <a:pt x="20" y="29"/>
                      <a:pt x="18" y="29"/>
                    </a:cubicBezTo>
                    <a:cubicBezTo>
                      <a:pt x="14" y="29"/>
                      <a:pt x="9" y="20"/>
                      <a:pt x="9" y="20"/>
                    </a:cubicBezTo>
                    <a:cubicBezTo>
                      <a:pt x="9" y="16"/>
                      <a:pt x="8" y="13"/>
                      <a:pt x="9" y="1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5" name="Freeform 53"/>
              <p:cNvSpPr>
                <a:spLocks/>
              </p:cNvSpPr>
              <p:nvPr/>
            </p:nvSpPr>
            <p:spPr bwMode="auto">
              <a:xfrm>
                <a:off x="1531050" y="2201887"/>
                <a:ext cx="37032" cy="56520"/>
              </a:xfrm>
              <a:custGeom>
                <a:avLst/>
                <a:gdLst/>
                <a:ahLst/>
                <a:cxnLst>
                  <a:cxn ang="0">
                    <a:pos x="15" y="18"/>
                  </a:cxn>
                  <a:cxn ang="0">
                    <a:pos x="19" y="18"/>
                  </a:cxn>
                  <a:cxn ang="0">
                    <a:pos x="19" y="35"/>
                  </a:cxn>
                  <a:cxn ang="0">
                    <a:pos x="11" y="17"/>
                  </a:cxn>
                  <a:cxn ang="0">
                    <a:pos x="0" y="4"/>
                  </a:cxn>
                  <a:cxn ang="0">
                    <a:pos x="5" y="0"/>
                  </a:cxn>
                  <a:cxn ang="0">
                    <a:pos x="15" y="0"/>
                  </a:cxn>
                  <a:cxn ang="0">
                    <a:pos x="15" y="18"/>
                  </a:cxn>
                </a:cxnLst>
                <a:rect l="0" t="0" r="r" b="b"/>
                <a:pathLst>
                  <a:path w="23" h="35">
                    <a:moveTo>
                      <a:pt x="15" y="18"/>
                    </a:moveTo>
                    <a:cubicBezTo>
                      <a:pt x="15" y="19"/>
                      <a:pt x="19" y="19"/>
                      <a:pt x="19" y="18"/>
                    </a:cubicBezTo>
                    <a:cubicBezTo>
                      <a:pt x="19" y="24"/>
                      <a:pt x="23" y="30"/>
                      <a:pt x="19" y="35"/>
                    </a:cubicBezTo>
                    <a:cubicBezTo>
                      <a:pt x="13" y="30"/>
                      <a:pt x="11" y="24"/>
                      <a:pt x="11" y="17"/>
                    </a:cubicBezTo>
                    <a:cubicBezTo>
                      <a:pt x="5" y="16"/>
                      <a:pt x="0" y="11"/>
                      <a:pt x="0" y="4"/>
                    </a:cubicBezTo>
                    <a:cubicBezTo>
                      <a:pt x="0" y="1"/>
                      <a:pt x="3" y="0"/>
                      <a:pt x="5" y="0"/>
                    </a:cubicBezTo>
                    <a:cubicBezTo>
                      <a:pt x="13" y="0"/>
                      <a:pt x="9" y="3"/>
                      <a:pt x="15" y="0"/>
                    </a:cubicBezTo>
                    <a:cubicBezTo>
                      <a:pt x="15" y="11"/>
                      <a:pt x="13" y="11"/>
                      <a:pt x="15" y="1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6" name="Freeform 54"/>
              <p:cNvSpPr>
                <a:spLocks/>
              </p:cNvSpPr>
              <p:nvPr/>
            </p:nvSpPr>
            <p:spPr bwMode="auto">
              <a:xfrm>
                <a:off x="1879923" y="1660082"/>
                <a:ext cx="378107" cy="198792"/>
              </a:xfrm>
              <a:custGeom>
                <a:avLst/>
                <a:gdLst/>
                <a:ahLst/>
                <a:cxnLst>
                  <a:cxn ang="0">
                    <a:pos x="214" y="96"/>
                  </a:cxn>
                  <a:cxn ang="0">
                    <a:pos x="209" y="100"/>
                  </a:cxn>
                  <a:cxn ang="0">
                    <a:pos x="215" y="103"/>
                  </a:cxn>
                  <a:cxn ang="0">
                    <a:pos x="220" y="110"/>
                  </a:cxn>
                  <a:cxn ang="0">
                    <a:pos x="195" y="118"/>
                  </a:cxn>
                  <a:cxn ang="0">
                    <a:pos x="158" y="104"/>
                  </a:cxn>
                  <a:cxn ang="0">
                    <a:pos x="147" y="112"/>
                  </a:cxn>
                  <a:cxn ang="0">
                    <a:pos x="115" y="121"/>
                  </a:cxn>
                  <a:cxn ang="0">
                    <a:pos x="75" y="121"/>
                  </a:cxn>
                  <a:cxn ang="0">
                    <a:pos x="68" y="110"/>
                  </a:cxn>
                  <a:cxn ang="0">
                    <a:pos x="43" y="108"/>
                  </a:cxn>
                  <a:cxn ang="0">
                    <a:pos x="23" y="92"/>
                  </a:cxn>
                  <a:cxn ang="0">
                    <a:pos x="65" y="82"/>
                  </a:cxn>
                  <a:cxn ang="0">
                    <a:pos x="80" y="81"/>
                  </a:cxn>
                  <a:cxn ang="0">
                    <a:pos x="69" y="77"/>
                  </a:cxn>
                  <a:cxn ang="0">
                    <a:pos x="45" y="77"/>
                  </a:cxn>
                  <a:cxn ang="0">
                    <a:pos x="12" y="69"/>
                  </a:cxn>
                  <a:cxn ang="0">
                    <a:pos x="29" y="60"/>
                  </a:cxn>
                  <a:cxn ang="0">
                    <a:pos x="14" y="59"/>
                  </a:cxn>
                  <a:cxn ang="0">
                    <a:pos x="0" y="51"/>
                  </a:cxn>
                  <a:cxn ang="0">
                    <a:pos x="56" y="13"/>
                  </a:cxn>
                  <a:cxn ang="0">
                    <a:pos x="64" y="29"/>
                  </a:cxn>
                  <a:cxn ang="0">
                    <a:pos x="78" y="21"/>
                  </a:cxn>
                  <a:cxn ang="0">
                    <a:pos x="98" y="34"/>
                  </a:cxn>
                  <a:cxn ang="0">
                    <a:pos x="111" y="31"/>
                  </a:cxn>
                  <a:cxn ang="0">
                    <a:pos x="109" y="23"/>
                  </a:cxn>
                  <a:cxn ang="0">
                    <a:pos x="118" y="23"/>
                  </a:cxn>
                  <a:cxn ang="0">
                    <a:pos x="133" y="35"/>
                  </a:cxn>
                  <a:cxn ang="0">
                    <a:pos x="140" y="51"/>
                  </a:cxn>
                  <a:cxn ang="0">
                    <a:pos x="146" y="48"/>
                  </a:cxn>
                  <a:cxn ang="0">
                    <a:pos x="136" y="17"/>
                  </a:cxn>
                  <a:cxn ang="0">
                    <a:pos x="144" y="12"/>
                  </a:cxn>
                  <a:cxn ang="0">
                    <a:pos x="156" y="12"/>
                  </a:cxn>
                  <a:cxn ang="0">
                    <a:pos x="156" y="7"/>
                  </a:cxn>
                  <a:cxn ang="0">
                    <a:pos x="169" y="0"/>
                  </a:cxn>
                  <a:cxn ang="0">
                    <a:pos x="184" y="10"/>
                  </a:cxn>
                  <a:cxn ang="0">
                    <a:pos x="175" y="24"/>
                  </a:cxn>
                  <a:cxn ang="0">
                    <a:pos x="187" y="62"/>
                  </a:cxn>
                  <a:cxn ang="0">
                    <a:pos x="232" y="92"/>
                  </a:cxn>
                  <a:cxn ang="0">
                    <a:pos x="214" y="96"/>
                  </a:cxn>
                </a:cxnLst>
                <a:rect l="0" t="0" r="r" b="b"/>
                <a:pathLst>
                  <a:path w="232" h="121">
                    <a:moveTo>
                      <a:pt x="214" y="96"/>
                    </a:moveTo>
                    <a:cubicBezTo>
                      <a:pt x="211" y="96"/>
                      <a:pt x="209" y="97"/>
                      <a:pt x="209" y="100"/>
                    </a:cubicBezTo>
                    <a:cubicBezTo>
                      <a:pt x="209" y="103"/>
                      <a:pt x="214" y="103"/>
                      <a:pt x="215" y="103"/>
                    </a:cubicBezTo>
                    <a:cubicBezTo>
                      <a:pt x="216" y="107"/>
                      <a:pt x="218" y="108"/>
                      <a:pt x="220" y="110"/>
                    </a:cubicBezTo>
                    <a:cubicBezTo>
                      <a:pt x="216" y="118"/>
                      <a:pt x="206" y="118"/>
                      <a:pt x="195" y="118"/>
                    </a:cubicBezTo>
                    <a:cubicBezTo>
                      <a:pt x="177" y="118"/>
                      <a:pt x="171" y="104"/>
                      <a:pt x="158" y="104"/>
                    </a:cubicBezTo>
                    <a:cubicBezTo>
                      <a:pt x="150" y="104"/>
                      <a:pt x="154" y="109"/>
                      <a:pt x="147" y="112"/>
                    </a:cubicBezTo>
                    <a:cubicBezTo>
                      <a:pt x="135" y="118"/>
                      <a:pt x="124" y="115"/>
                      <a:pt x="115" y="121"/>
                    </a:cubicBezTo>
                    <a:cubicBezTo>
                      <a:pt x="95" y="121"/>
                      <a:pt x="87" y="121"/>
                      <a:pt x="75" y="121"/>
                    </a:cubicBezTo>
                    <a:cubicBezTo>
                      <a:pt x="68" y="121"/>
                      <a:pt x="73" y="114"/>
                      <a:pt x="68" y="110"/>
                    </a:cubicBezTo>
                    <a:cubicBezTo>
                      <a:pt x="63" y="107"/>
                      <a:pt x="49" y="108"/>
                      <a:pt x="43" y="108"/>
                    </a:cubicBezTo>
                    <a:cubicBezTo>
                      <a:pt x="34" y="108"/>
                      <a:pt x="26" y="98"/>
                      <a:pt x="23" y="92"/>
                    </a:cubicBezTo>
                    <a:cubicBezTo>
                      <a:pt x="33" y="85"/>
                      <a:pt x="47" y="82"/>
                      <a:pt x="65" y="82"/>
                    </a:cubicBezTo>
                    <a:cubicBezTo>
                      <a:pt x="72" y="82"/>
                      <a:pt x="75" y="82"/>
                      <a:pt x="80" y="81"/>
                    </a:cubicBezTo>
                    <a:cubicBezTo>
                      <a:pt x="77" y="80"/>
                      <a:pt x="73" y="77"/>
                      <a:pt x="69" y="77"/>
                    </a:cubicBezTo>
                    <a:cubicBezTo>
                      <a:pt x="60" y="77"/>
                      <a:pt x="50" y="77"/>
                      <a:pt x="45" y="77"/>
                    </a:cubicBezTo>
                    <a:cubicBezTo>
                      <a:pt x="36" y="77"/>
                      <a:pt x="12" y="81"/>
                      <a:pt x="12" y="69"/>
                    </a:cubicBezTo>
                    <a:cubicBezTo>
                      <a:pt x="12" y="59"/>
                      <a:pt x="24" y="63"/>
                      <a:pt x="29" y="60"/>
                    </a:cubicBezTo>
                    <a:cubicBezTo>
                      <a:pt x="22" y="58"/>
                      <a:pt x="19" y="59"/>
                      <a:pt x="14" y="59"/>
                    </a:cubicBezTo>
                    <a:cubicBezTo>
                      <a:pt x="9" y="59"/>
                      <a:pt x="0" y="53"/>
                      <a:pt x="0" y="51"/>
                    </a:cubicBezTo>
                    <a:cubicBezTo>
                      <a:pt x="0" y="29"/>
                      <a:pt x="41" y="13"/>
                      <a:pt x="56" y="13"/>
                    </a:cubicBezTo>
                    <a:cubicBezTo>
                      <a:pt x="63" y="13"/>
                      <a:pt x="62" y="26"/>
                      <a:pt x="64" y="29"/>
                    </a:cubicBezTo>
                    <a:cubicBezTo>
                      <a:pt x="68" y="26"/>
                      <a:pt x="71" y="21"/>
                      <a:pt x="78" y="21"/>
                    </a:cubicBezTo>
                    <a:cubicBezTo>
                      <a:pt x="90" y="21"/>
                      <a:pt x="94" y="26"/>
                      <a:pt x="98" y="34"/>
                    </a:cubicBezTo>
                    <a:cubicBezTo>
                      <a:pt x="102" y="33"/>
                      <a:pt x="106" y="32"/>
                      <a:pt x="111" y="31"/>
                    </a:cubicBezTo>
                    <a:cubicBezTo>
                      <a:pt x="110" y="27"/>
                      <a:pt x="109" y="25"/>
                      <a:pt x="109" y="23"/>
                    </a:cubicBezTo>
                    <a:cubicBezTo>
                      <a:pt x="118" y="23"/>
                      <a:pt x="118" y="23"/>
                      <a:pt x="118" y="23"/>
                    </a:cubicBezTo>
                    <a:cubicBezTo>
                      <a:pt x="124" y="25"/>
                      <a:pt x="131" y="30"/>
                      <a:pt x="133" y="35"/>
                    </a:cubicBezTo>
                    <a:cubicBezTo>
                      <a:pt x="135" y="40"/>
                      <a:pt x="132" y="51"/>
                      <a:pt x="140" y="51"/>
                    </a:cubicBezTo>
                    <a:cubicBezTo>
                      <a:pt x="144" y="51"/>
                      <a:pt x="144" y="50"/>
                      <a:pt x="146" y="48"/>
                    </a:cubicBezTo>
                    <a:cubicBezTo>
                      <a:pt x="142" y="42"/>
                      <a:pt x="136" y="21"/>
                      <a:pt x="136" y="17"/>
                    </a:cubicBezTo>
                    <a:cubicBezTo>
                      <a:pt x="136" y="14"/>
                      <a:pt x="140" y="12"/>
                      <a:pt x="144" y="12"/>
                    </a:cubicBezTo>
                    <a:cubicBezTo>
                      <a:pt x="152" y="12"/>
                      <a:pt x="149" y="15"/>
                      <a:pt x="156" y="12"/>
                    </a:cubicBezTo>
                    <a:cubicBezTo>
                      <a:pt x="156" y="10"/>
                      <a:pt x="156" y="9"/>
                      <a:pt x="156" y="7"/>
                    </a:cubicBezTo>
                    <a:cubicBezTo>
                      <a:pt x="156" y="3"/>
                      <a:pt x="162" y="0"/>
                      <a:pt x="169" y="0"/>
                    </a:cubicBezTo>
                    <a:cubicBezTo>
                      <a:pt x="177" y="0"/>
                      <a:pt x="184" y="3"/>
                      <a:pt x="184" y="10"/>
                    </a:cubicBezTo>
                    <a:cubicBezTo>
                      <a:pt x="184" y="16"/>
                      <a:pt x="175" y="20"/>
                      <a:pt x="175" y="24"/>
                    </a:cubicBezTo>
                    <a:cubicBezTo>
                      <a:pt x="175" y="40"/>
                      <a:pt x="187" y="50"/>
                      <a:pt x="187" y="62"/>
                    </a:cubicBezTo>
                    <a:cubicBezTo>
                      <a:pt x="187" y="76"/>
                      <a:pt x="224" y="85"/>
                      <a:pt x="232" y="92"/>
                    </a:cubicBezTo>
                    <a:cubicBezTo>
                      <a:pt x="224" y="97"/>
                      <a:pt x="222" y="96"/>
                      <a:pt x="214" y="9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7" name="Freeform 55"/>
              <p:cNvSpPr>
                <a:spLocks/>
              </p:cNvSpPr>
              <p:nvPr/>
            </p:nvSpPr>
            <p:spPr bwMode="auto">
              <a:xfrm>
                <a:off x="1739594" y="1628899"/>
                <a:ext cx="212442" cy="140324"/>
              </a:xfrm>
              <a:custGeom>
                <a:avLst/>
                <a:gdLst/>
                <a:ahLst/>
                <a:cxnLst>
                  <a:cxn ang="0">
                    <a:pos x="28" y="82"/>
                  </a:cxn>
                  <a:cxn ang="0">
                    <a:pos x="22" y="73"/>
                  </a:cxn>
                  <a:cxn ang="0">
                    <a:pos x="0" y="64"/>
                  </a:cxn>
                  <a:cxn ang="0">
                    <a:pos x="22" y="21"/>
                  </a:cxn>
                  <a:cxn ang="0">
                    <a:pos x="16" y="5"/>
                  </a:cxn>
                  <a:cxn ang="0">
                    <a:pos x="42" y="5"/>
                  </a:cxn>
                  <a:cxn ang="0">
                    <a:pos x="60" y="2"/>
                  </a:cxn>
                  <a:cxn ang="0">
                    <a:pos x="84" y="11"/>
                  </a:cxn>
                  <a:cxn ang="0">
                    <a:pos x="99" y="10"/>
                  </a:cxn>
                  <a:cxn ang="0">
                    <a:pos x="130" y="29"/>
                  </a:cxn>
                  <a:cxn ang="0">
                    <a:pos x="102" y="38"/>
                  </a:cxn>
                  <a:cxn ang="0">
                    <a:pos x="69" y="71"/>
                  </a:cxn>
                  <a:cxn ang="0">
                    <a:pos x="35" y="86"/>
                  </a:cxn>
                  <a:cxn ang="0">
                    <a:pos x="28" y="82"/>
                  </a:cxn>
                </a:cxnLst>
                <a:rect l="0" t="0" r="r" b="b"/>
                <a:pathLst>
                  <a:path w="130" h="86">
                    <a:moveTo>
                      <a:pt x="28" y="82"/>
                    </a:moveTo>
                    <a:cubicBezTo>
                      <a:pt x="26" y="82"/>
                      <a:pt x="23" y="75"/>
                      <a:pt x="22" y="73"/>
                    </a:cubicBezTo>
                    <a:cubicBezTo>
                      <a:pt x="18" y="68"/>
                      <a:pt x="0" y="69"/>
                      <a:pt x="0" y="64"/>
                    </a:cubicBezTo>
                    <a:cubicBezTo>
                      <a:pt x="0" y="49"/>
                      <a:pt x="22" y="37"/>
                      <a:pt x="22" y="21"/>
                    </a:cubicBezTo>
                    <a:cubicBezTo>
                      <a:pt x="22" y="17"/>
                      <a:pt x="16" y="10"/>
                      <a:pt x="16" y="5"/>
                    </a:cubicBezTo>
                    <a:cubicBezTo>
                      <a:pt x="27" y="1"/>
                      <a:pt x="32" y="5"/>
                      <a:pt x="42" y="5"/>
                    </a:cubicBezTo>
                    <a:cubicBezTo>
                      <a:pt x="48" y="5"/>
                      <a:pt x="52" y="0"/>
                      <a:pt x="60" y="2"/>
                    </a:cubicBezTo>
                    <a:cubicBezTo>
                      <a:pt x="70" y="5"/>
                      <a:pt x="74" y="10"/>
                      <a:pt x="84" y="11"/>
                    </a:cubicBezTo>
                    <a:cubicBezTo>
                      <a:pt x="88" y="15"/>
                      <a:pt x="93" y="10"/>
                      <a:pt x="99" y="10"/>
                    </a:cubicBezTo>
                    <a:cubicBezTo>
                      <a:pt x="108" y="10"/>
                      <a:pt x="130" y="19"/>
                      <a:pt x="130" y="29"/>
                    </a:cubicBezTo>
                    <a:cubicBezTo>
                      <a:pt x="130" y="34"/>
                      <a:pt x="106" y="37"/>
                      <a:pt x="102" y="38"/>
                    </a:cubicBezTo>
                    <a:cubicBezTo>
                      <a:pt x="88" y="43"/>
                      <a:pt x="69" y="61"/>
                      <a:pt x="69" y="71"/>
                    </a:cubicBezTo>
                    <a:cubicBezTo>
                      <a:pt x="69" y="75"/>
                      <a:pt x="38" y="86"/>
                      <a:pt x="35" y="86"/>
                    </a:cubicBezTo>
                    <a:cubicBezTo>
                      <a:pt x="32" y="86"/>
                      <a:pt x="30" y="82"/>
                      <a:pt x="28" y="8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8" name="Freeform 56"/>
              <p:cNvSpPr>
                <a:spLocks/>
              </p:cNvSpPr>
              <p:nvPr/>
            </p:nvSpPr>
            <p:spPr bwMode="auto">
              <a:xfrm>
                <a:off x="1909157" y="1529502"/>
                <a:ext cx="251423" cy="107192"/>
              </a:xfrm>
              <a:custGeom>
                <a:avLst/>
                <a:gdLst/>
                <a:ahLst/>
                <a:cxnLst>
                  <a:cxn ang="0">
                    <a:pos x="53" y="65"/>
                  </a:cxn>
                  <a:cxn ang="0">
                    <a:pos x="41" y="59"/>
                  </a:cxn>
                  <a:cxn ang="0">
                    <a:pos x="53" y="53"/>
                  </a:cxn>
                  <a:cxn ang="0">
                    <a:pos x="46" y="43"/>
                  </a:cxn>
                  <a:cxn ang="0">
                    <a:pos x="41" y="49"/>
                  </a:cxn>
                  <a:cxn ang="0">
                    <a:pos x="22" y="52"/>
                  </a:cxn>
                  <a:cxn ang="0">
                    <a:pos x="7" y="49"/>
                  </a:cxn>
                  <a:cxn ang="0">
                    <a:pos x="0" y="42"/>
                  </a:cxn>
                  <a:cxn ang="0">
                    <a:pos x="0" y="36"/>
                  </a:cxn>
                  <a:cxn ang="0">
                    <a:pos x="11" y="31"/>
                  </a:cxn>
                  <a:cxn ang="0">
                    <a:pos x="31" y="36"/>
                  </a:cxn>
                  <a:cxn ang="0">
                    <a:pos x="11" y="30"/>
                  </a:cxn>
                  <a:cxn ang="0">
                    <a:pos x="11" y="23"/>
                  </a:cxn>
                  <a:cxn ang="0">
                    <a:pos x="19" y="23"/>
                  </a:cxn>
                  <a:cxn ang="0">
                    <a:pos x="38" y="26"/>
                  </a:cxn>
                  <a:cxn ang="0">
                    <a:pos x="16" y="22"/>
                  </a:cxn>
                  <a:cxn ang="0">
                    <a:pos x="25" y="17"/>
                  </a:cxn>
                  <a:cxn ang="0">
                    <a:pos x="36" y="18"/>
                  </a:cxn>
                  <a:cxn ang="0">
                    <a:pos x="23" y="12"/>
                  </a:cxn>
                  <a:cxn ang="0">
                    <a:pos x="38" y="12"/>
                  </a:cxn>
                  <a:cxn ang="0">
                    <a:pos x="45" y="19"/>
                  </a:cxn>
                  <a:cxn ang="0">
                    <a:pos x="55" y="19"/>
                  </a:cxn>
                  <a:cxn ang="0">
                    <a:pos x="97" y="36"/>
                  </a:cxn>
                  <a:cxn ang="0">
                    <a:pos x="107" y="30"/>
                  </a:cxn>
                  <a:cxn ang="0">
                    <a:pos x="98" y="29"/>
                  </a:cxn>
                  <a:cxn ang="0">
                    <a:pos x="102" y="27"/>
                  </a:cxn>
                  <a:cxn ang="0">
                    <a:pos x="102" y="21"/>
                  </a:cxn>
                  <a:cxn ang="0">
                    <a:pos x="91" y="15"/>
                  </a:cxn>
                  <a:cxn ang="0">
                    <a:pos x="107" y="0"/>
                  </a:cxn>
                  <a:cxn ang="0">
                    <a:pos x="116" y="4"/>
                  </a:cxn>
                  <a:cxn ang="0">
                    <a:pos x="116" y="9"/>
                  </a:cxn>
                  <a:cxn ang="0">
                    <a:pos x="132" y="26"/>
                  </a:cxn>
                  <a:cxn ang="0">
                    <a:pos x="144" y="20"/>
                  </a:cxn>
                  <a:cxn ang="0">
                    <a:pos x="154" y="31"/>
                  </a:cxn>
                  <a:cxn ang="0">
                    <a:pos x="140" y="52"/>
                  </a:cxn>
                  <a:cxn ang="0">
                    <a:pos x="111" y="51"/>
                  </a:cxn>
                  <a:cxn ang="0">
                    <a:pos x="82" y="59"/>
                  </a:cxn>
                  <a:cxn ang="0">
                    <a:pos x="53" y="65"/>
                  </a:cxn>
                </a:cxnLst>
                <a:rect l="0" t="0" r="r" b="b"/>
                <a:pathLst>
                  <a:path w="154" h="65">
                    <a:moveTo>
                      <a:pt x="53" y="65"/>
                    </a:moveTo>
                    <a:cubicBezTo>
                      <a:pt x="48" y="65"/>
                      <a:pt x="41" y="61"/>
                      <a:pt x="41" y="59"/>
                    </a:cubicBezTo>
                    <a:cubicBezTo>
                      <a:pt x="41" y="52"/>
                      <a:pt x="47" y="53"/>
                      <a:pt x="53" y="53"/>
                    </a:cubicBezTo>
                    <a:cubicBezTo>
                      <a:pt x="50" y="50"/>
                      <a:pt x="46" y="48"/>
                      <a:pt x="46" y="43"/>
                    </a:cubicBezTo>
                    <a:cubicBezTo>
                      <a:pt x="43" y="44"/>
                      <a:pt x="41" y="46"/>
                      <a:pt x="41" y="49"/>
                    </a:cubicBezTo>
                    <a:cubicBezTo>
                      <a:pt x="33" y="50"/>
                      <a:pt x="27" y="52"/>
                      <a:pt x="22" y="52"/>
                    </a:cubicBezTo>
                    <a:cubicBezTo>
                      <a:pt x="16" y="52"/>
                      <a:pt x="10" y="49"/>
                      <a:pt x="7" y="49"/>
                    </a:cubicBezTo>
                    <a:cubicBezTo>
                      <a:pt x="3" y="49"/>
                      <a:pt x="0" y="46"/>
                      <a:pt x="0" y="42"/>
                    </a:cubicBezTo>
                    <a:cubicBezTo>
                      <a:pt x="0" y="38"/>
                      <a:pt x="2" y="39"/>
                      <a:pt x="0" y="36"/>
                    </a:cubicBezTo>
                    <a:cubicBezTo>
                      <a:pt x="5" y="35"/>
                      <a:pt x="7" y="31"/>
                      <a:pt x="11" y="31"/>
                    </a:cubicBezTo>
                    <a:cubicBezTo>
                      <a:pt x="20" y="31"/>
                      <a:pt x="24" y="35"/>
                      <a:pt x="31" y="36"/>
                    </a:cubicBezTo>
                    <a:cubicBezTo>
                      <a:pt x="24" y="35"/>
                      <a:pt x="17" y="32"/>
                      <a:pt x="11" y="30"/>
                    </a:cubicBezTo>
                    <a:cubicBezTo>
                      <a:pt x="11" y="23"/>
                      <a:pt x="11" y="23"/>
                      <a:pt x="11" y="23"/>
                    </a:cubicBezTo>
                    <a:cubicBezTo>
                      <a:pt x="15" y="23"/>
                      <a:pt x="19" y="23"/>
                      <a:pt x="19" y="23"/>
                    </a:cubicBezTo>
                    <a:cubicBezTo>
                      <a:pt x="20" y="23"/>
                      <a:pt x="34" y="26"/>
                      <a:pt x="38" y="26"/>
                    </a:cubicBezTo>
                    <a:cubicBezTo>
                      <a:pt x="30" y="25"/>
                      <a:pt x="23" y="26"/>
                      <a:pt x="16" y="22"/>
                    </a:cubicBezTo>
                    <a:cubicBezTo>
                      <a:pt x="18" y="19"/>
                      <a:pt x="22" y="17"/>
                      <a:pt x="25" y="17"/>
                    </a:cubicBezTo>
                    <a:cubicBezTo>
                      <a:pt x="31" y="17"/>
                      <a:pt x="32" y="19"/>
                      <a:pt x="36" y="18"/>
                    </a:cubicBezTo>
                    <a:cubicBezTo>
                      <a:pt x="31" y="19"/>
                      <a:pt x="23" y="18"/>
                      <a:pt x="23" y="12"/>
                    </a:cubicBezTo>
                    <a:cubicBezTo>
                      <a:pt x="31" y="11"/>
                      <a:pt x="34" y="12"/>
                      <a:pt x="38" y="12"/>
                    </a:cubicBezTo>
                    <a:cubicBezTo>
                      <a:pt x="39" y="12"/>
                      <a:pt x="45" y="14"/>
                      <a:pt x="45" y="19"/>
                    </a:cubicBezTo>
                    <a:cubicBezTo>
                      <a:pt x="50" y="19"/>
                      <a:pt x="54" y="19"/>
                      <a:pt x="55" y="19"/>
                    </a:cubicBezTo>
                    <a:cubicBezTo>
                      <a:pt x="68" y="19"/>
                      <a:pt x="78" y="36"/>
                      <a:pt x="97" y="36"/>
                    </a:cubicBezTo>
                    <a:cubicBezTo>
                      <a:pt x="103" y="36"/>
                      <a:pt x="105" y="34"/>
                      <a:pt x="107" y="30"/>
                    </a:cubicBezTo>
                    <a:cubicBezTo>
                      <a:pt x="102" y="30"/>
                      <a:pt x="100" y="30"/>
                      <a:pt x="98" y="29"/>
                    </a:cubicBezTo>
                    <a:cubicBezTo>
                      <a:pt x="98" y="28"/>
                      <a:pt x="101" y="27"/>
                      <a:pt x="102" y="27"/>
                    </a:cubicBezTo>
                    <a:cubicBezTo>
                      <a:pt x="102" y="21"/>
                      <a:pt x="102" y="21"/>
                      <a:pt x="102" y="21"/>
                    </a:cubicBezTo>
                    <a:cubicBezTo>
                      <a:pt x="99" y="21"/>
                      <a:pt x="91" y="19"/>
                      <a:pt x="91" y="15"/>
                    </a:cubicBezTo>
                    <a:cubicBezTo>
                      <a:pt x="91" y="7"/>
                      <a:pt x="103" y="4"/>
                      <a:pt x="107" y="0"/>
                    </a:cubicBezTo>
                    <a:cubicBezTo>
                      <a:pt x="110" y="2"/>
                      <a:pt x="113" y="4"/>
                      <a:pt x="116" y="4"/>
                    </a:cubicBezTo>
                    <a:cubicBezTo>
                      <a:pt x="115" y="7"/>
                      <a:pt x="116" y="8"/>
                      <a:pt x="116" y="9"/>
                    </a:cubicBezTo>
                    <a:cubicBezTo>
                      <a:pt x="116" y="16"/>
                      <a:pt x="124" y="26"/>
                      <a:pt x="132" y="26"/>
                    </a:cubicBezTo>
                    <a:cubicBezTo>
                      <a:pt x="136" y="26"/>
                      <a:pt x="139" y="20"/>
                      <a:pt x="144" y="20"/>
                    </a:cubicBezTo>
                    <a:cubicBezTo>
                      <a:pt x="150" y="20"/>
                      <a:pt x="154" y="26"/>
                      <a:pt x="154" y="31"/>
                    </a:cubicBezTo>
                    <a:cubicBezTo>
                      <a:pt x="154" y="37"/>
                      <a:pt x="144" y="51"/>
                      <a:pt x="140" y="52"/>
                    </a:cubicBezTo>
                    <a:cubicBezTo>
                      <a:pt x="137" y="53"/>
                      <a:pt x="111" y="50"/>
                      <a:pt x="111" y="51"/>
                    </a:cubicBezTo>
                    <a:cubicBezTo>
                      <a:pt x="111" y="52"/>
                      <a:pt x="83" y="58"/>
                      <a:pt x="82" y="59"/>
                    </a:cubicBezTo>
                    <a:cubicBezTo>
                      <a:pt x="73" y="62"/>
                      <a:pt x="64" y="65"/>
                      <a:pt x="53" y="6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9" name="Freeform 57"/>
              <p:cNvSpPr>
                <a:spLocks/>
              </p:cNvSpPr>
              <p:nvPr/>
            </p:nvSpPr>
            <p:spPr bwMode="auto">
              <a:xfrm>
                <a:off x="1872127" y="1568481"/>
                <a:ext cx="35082" cy="25337"/>
              </a:xfrm>
              <a:custGeom>
                <a:avLst/>
                <a:gdLst/>
                <a:ahLst/>
                <a:cxnLst>
                  <a:cxn ang="0">
                    <a:pos x="8" y="16"/>
                  </a:cxn>
                  <a:cxn ang="0">
                    <a:pos x="0" y="11"/>
                  </a:cxn>
                  <a:cxn ang="0">
                    <a:pos x="21" y="0"/>
                  </a:cxn>
                  <a:cxn ang="0">
                    <a:pos x="8" y="16"/>
                  </a:cxn>
                </a:cxnLst>
                <a:rect l="0" t="0" r="r" b="b"/>
                <a:pathLst>
                  <a:path w="21" h="16">
                    <a:moveTo>
                      <a:pt x="8" y="16"/>
                    </a:moveTo>
                    <a:cubicBezTo>
                      <a:pt x="4" y="16"/>
                      <a:pt x="0" y="14"/>
                      <a:pt x="0" y="11"/>
                    </a:cubicBezTo>
                    <a:cubicBezTo>
                      <a:pt x="0" y="3"/>
                      <a:pt x="16" y="0"/>
                      <a:pt x="21" y="0"/>
                    </a:cubicBezTo>
                    <a:cubicBezTo>
                      <a:pt x="20" y="7"/>
                      <a:pt x="13" y="16"/>
                      <a:pt x="8" y="1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0" name="Freeform 58"/>
              <p:cNvSpPr>
                <a:spLocks/>
              </p:cNvSpPr>
              <p:nvPr/>
            </p:nvSpPr>
            <p:spPr bwMode="auto">
              <a:xfrm>
                <a:off x="1963729" y="1531452"/>
                <a:ext cx="27286" cy="9745"/>
              </a:xfrm>
              <a:custGeom>
                <a:avLst/>
                <a:gdLst/>
                <a:ahLst/>
                <a:cxnLst>
                  <a:cxn ang="0">
                    <a:pos x="6" y="6"/>
                  </a:cxn>
                  <a:cxn ang="0">
                    <a:pos x="0" y="0"/>
                  </a:cxn>
                  <a:cxn ang="0">
                    <a:pos x="16" y="0"/>
                  </a:cxn>
                  <a:cxn ang="0">
                    <a:pos x="16" y="6"/>
                  </a:cxn>
                  <a:cxn ang="0">
                    <a:pos x="6" y="6"/>
                  </a:cxn>
                </a:cxnLst>
                <a:rect l="0" t="0" r="r" b="b"/>
                <a:pathLst>
                  <a:path w="16" h="6">
                    <a:moveTo>
                      <a:pt x="6" y="6"/>
                    </a:moveTo>
                    <a:cubicBezTo>
                      <a:pt x="4" y="6"/>
                      <a:pt x="0" y="4"/>
                      <a:pt x="0" y="0"/>
                    </a:cubicBezTo>
                    <a:cubicBezTo>
                      <a:pt x="16" y="0"/>
                      <a:pt x="16" y="0"/>
                      <a:pt x="16" y="0"/>
                    </a:cubicBezTo>
                    <a:cubicBezTo>
                      <a:pt x="16" y="6"/>
                      <a:pt x="16" y="6"/>
                      <a:pt x="16" y="6"/>
                    </a:cubicBezTo>
                    <a:cubicBezTo>
                      <a:pt x="14" y="6"/>
                      <a:pt x="6" y="6"/>
                      <a:pt x="6"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1" name="Freeform 59"/>
              <p:cNvSpPr>
                <a:spLocks/>
              </p:cNvSpPr>
              <p:nvPr/>
            </p:nvSpPr>
            <p:spPr bwMode="auto">
              <a:xfrm>
                <a:off x="1800013" y="1498319"/>
                <a:ext cx="144227" cy="79907"/>
              </a:xfrm>
              <a:custGeom>
                <a:avLst/>
                <a:gdLst/>
                <a:ahLst/>
                <a:cxnLst>
                  <a:cxn ang="0">
                    <a:pos x="88" y="8"/>
                  </a:cxn>
                  <a:cxn ang="0">
                    <a:pos x="82" y="15"/>
                  </a:cxn>
                  <a:cxn ang="0">
                    <a:pos x="86" y="24"/>
                  </a:cxn>
                  <a:cxn ang="0">
                    <a:pos x="67" y="38"/>
                  </a:cxn>
                  <a:cxn ang="0">
                    <a:pos x="56" y="26"/>
                  </a:cxn>
                  <a:cxn ang="0">
                    <a:pos x="41" y="39"/>
                  </a:cxn>
                  <a:cxn ang="0">
                    <a:pos x="32" y="49"/>
                  </a:cxn>
                  <a:cxn ang="0">
                    <a:pos x="24" y="42"/>
                  </a:cxn>
                  <a:cxn ang="0">
                    <a:pos x="12" y="42"/>
                  </a:cxn>
                  <a:cxn ang="0">
                    <a:pos x="4" y="46"/>
                  </a:cxn>
                  <a:cxn ang="0">
                    <a:pos x="0" y="39"/>
                  </a:cxn>
                  <a:cxn ang="0">
                    <a:pos x="10" y="31"/>
                  </a:cxn>
                  <a:cxn ang="0">
                    <a:pos x="31" y="23"/>
                  </a:cxn>
                  <a:cxn ang="0">
                    <a:pos x="54" y="6"/>
                  </a:cxn>
                  <a:cxn ang="0">
                    <a:pos x="62" y="7"/>
                  </a:cxn>
                  <a:cxn ang="0">
                    <a:pos x="88" y="8"/>
                  </a:cxn>
                </a:cxnLst>
                <a:rect l="0" t="0" r="r" b="b"/>
                <a:pathLst>
                  <a:path w="88" h="49">
                    <a:moveTo>
                      <a:pt x="88" y="8"/>
                    </a:moveTo>
                    <a:cubicBezTo>
                      <a:pt x="88" y="11"/>
                      <a:pt x="86" y="14"/>
                      <a:pt x="82" y="15"/>
                    </a:cubicBezTo>
                    <a:cubicBezTo>
                      <a:pt x="83" y="19"/>
                      <a:pt x="86" y="20"/>
                      <a:pt x="86" y="24"/>
                    </a:cubicBezTo>
                    <a:cubicBezTo>
                      <a:pt x="67" y="38"/>
                      <a:pt x="67" y="38"/>
                      <a:pt x="67" y="38"/>
                    </a:cubicBezTo>
                    <a:cubicBezTo>
                      <a:pt x="60" y="38"/>
                      <a:pt x="60" y="28"/>
                      <a:pt x="56" y="26"/>
                    </a:cubicBezTo>
                    <a:cubicBezTo>
                      <a:pt x="55" y="33"/>
                      <a:pt x="48" y="40"/>
                      <a:pt x="41" y="39"/>
                    </a:cubicBezTo>
                    <a:cubicBezTo>
                      <a:pt x="40" y="44"/>
                      <a:pt x="37" y="49"/>
                      <a:pt x="32" y="49"/>
                    </a:cubicBezTo>
                    <a:cubicBezTo>
                      <a:pt x="28" y="49"/>
                      <a:pt x="25" y="44"/>
                      <a:pt x="24" y="42"/>
                    </a:cubicBezTo>
                    <a:cubicBezTo>
                      <a:pt x="19" y="45"/>
                      <a:pt x="16" y="42"/>
                      <a:pt x="12" y="42"/>
                    </a:cubicBezTo>
                    <a:cubicBezTo>
                      <a:pt x="9" y="42"/>
                      <a:pt x="8" y="45"/>
                      <a:pt x="4" y="46"/>
                    </a:cubicBezTo>
                    <a:cubicBezTo>
                      <a:pt x="4" y="43"/>
                      <a:pt x="0" y="41"/>
                      <a:pt x="0" y="39"/>
                    </a:cubicBezTo>
                    <a:cubicBezTo>
                      <a:pt x="0" y="38"/>
                      <a:pt x="8" y="32"/>
                      <a:pt x="10" y="31"/>
                    </a:cubicBezTo>
                    <a:cubicBezTo>
                      <a:pt x="17" y="28"/>
                      <a:pt x="23" y="27"/>
                      <a:pt x="31" y="23"/>
                    </a:cubicBezTo>
                    <a:cubicBezTo>
                      <a:pt x="39" y="18"/>
                      <a:pt x="41" y="6"/>
                      <a:pt x="54" y="6"/>
                    </a:cubicBezTo>
                    <a:cubicBezTo>
                      <a:pt x="57" y="6"/>
                      <a:pt x="58" y="7"/>
                      <a:pt x="62" y="7"/>
                    </a:cubicBezTo>
                    <a:cubicBezTo>
                      <a:pt x="62" y="7"/>
                      <a:pt x="88" y="0"/>
                      <a:pt x="88" y="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2" name="Freeform 60"/>
              <p:cNvSpPr>
                <a:spLocks/>
              </p:cNvSpPr>
              <p:nvPr/>
            </p:nvSpPr>
            <p:spPr bwMode="auto">
              <a:xfrm>
                <a:off x="1992965" y="1447647"/>
                <a:ext cx="81858" cy="25337"/>
              </a:xfrm>
              <a:custGeom>
                <a:avLst/>
                <a:gdLst/>
                <a:ahLst/>
                <a:cxnLst>
                  <a:cxn ang="0">
                    <a:pos x="20" y="15"/>
                  </a:cxn>
                  <a:cxn ang="0">
                    <a:pos x="9" y="12"/>
                  </a:cxn>
                  <a:cxn ang="0">
                    <a:pos x="0" y="15"/>
                  </a:cxn>
                  <a:cxn ang="0">
                    <a:pos x="32" y="0"/>
                  </a:cxn>
                  <a:cxn ang="0">
                    <a:pos x="50" y="11"/>
                  </a:cxn>
                  <a:cxn ang="0">
                    <a:pos x="39" y="15"/>
                  </a:cxn>
                  <a:cxn ang="0">
                    <a:pos x="20" y="15"/>
                  </a:cxn>
                </a:cxnLst>
                <a:rect l="0" t="0" r="r" b="b"/>
                <a:pathLst>
                  <a:path w="50" h="15">
                    <a:moveTo>
                      <a:pt x="20" y="15"/>
                    </a:moveTo>
                    <a:cubicBezTo>
                      <a:pt x="14" y="15"/>
                      <a:pt x="13" y="12"/>
                      <a:pt x="9" y="12"/>
                    </a:cubicBezTo>
                    <a:cubicBezTo>
                      <a:pt x="5" y="12"/>
                      <a:pt x="3" y="15"/>
                      <a:pt x="0" y="15"/>
                    </a:cubicBezTo>
                    <a:cubicBezTo>
                      <a:pt x="0" y="9"/>
                      <a:pt x="26" y="0"/>
                      <a:pt x="32" y="0"/>
                    </a:cubicBezTo>
                    <a:cubicBezTo>
                      <a:pt x="41" y="0"/>
                      <a:pt x="49" y="5"/>
                      <a:pt x="50" y="11"/>
                    </a:cubicBezTo>
                    <a:cubicBezTo>
                      <a:pt x="47" y="12"/>
                      <a:pt x="44" y="15"/>
                      <a:pt x="39" y="15"/>
                    </a:cubicBezTo>
                    <a:cubicBezTo>
                      <a:pt x="27" y="15"/>
                      <a:pt x="29" y="15"/>
                      <a:pt x="20" y="1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3" name="Freeform 61"/>
              <p:cNvSpPr>
                <a:spLocks/>
              </p:cNvSpPr>
              <p:nvPr/>
            </p:nvSpPr>
            <p:spPr bwMode="auto">
              <a:xfrm>
                <a:off x="1994914" y="1476881"/>
                <a:ext cx="72114" cy="37030"/>
              </a:xfrm>
              <a:custGeom>
                <a:avLst/>
                <a:gdLst/>
                <a:ahLst/>
                <a:cxnLst>
                  <a:cxn ang="0">
                    <a:pos x="38" y="10"/>
                  </a:cxn>
                  <a:cxn ang="0">
                    <a:pos x="14" y="23"/>
                  </a:cxn>
                  <a:cxn ang="0">
                    <a:pos x="0" y="11"/>
                  </a:cxn>
                  <a:cxn ang="0">
                    <a:pos x="36" y="0"/>
                  </a:cxn>
                  <a:cxn ang="0">
                    <a:pos x="44" y="5"/>
                  </a:cxn>
                  <a:cxn ang="0">
                    <a:pos x="25" y="10"/>
                  </a:cxn>
                  <a:cxn ang="0">
                    <a:pos x="38" y="10"/>
                  </a:cxn>
                </a:cxnLst>
                <a:rect l="0" t="0" r="r" b="b"/>
                <a:pathLst>
                  <a:path w="44" h="23">
                    <a:moveTo>
                      <a:pt x="38" y="10"/>
                    </a:moveTo>
                    <a:cubicBezTo>
                      <a:pt x="38" y="19"/>
                      <a:pt x="24" y="23"/>
                      <a:pt x="14" y="23"/>
                    </a:cubicBezTo>
                    <a:cubicBezTo>
                      <a:pt x="8" y="23"/>
                      <a:pt x="0" y="15"/>
                      <a:pt x="0" y="11"/>
                    </a:cubicBezTo>
                    <a:cubicBezTo>
                      <a:pt x="0" y="1"/>
                      <a:pt x="27" y="0"/>
                      <a:pt x="36" y="0"/>
                    </a:cubicBezTo>
                    <a:cubicBezTo>
                      <a:pt x="41" y="0"/>
                      <a:pt x="43" y="3"/>
                      <a:pt x="44" y="5"/>
                    </a:cubicBezTo>
                    <a:cubicBezTo>
                      <a:pt x="39" y="9"/>
                      <a:pt x="32" y="10"/>
                      <a:pt x="25" y="10"/>
                    </a:cubicBezTo>
                    <a:lnTo>
                      <a:pt x="38"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4" name="Freeform 62"/>
              <p:cNvSpPr>
                <a:spLocks/>
              </p:cNvSpPr>
              <p:nvPr/>
            </p:nvSpPr>
            <p:spPr bwMode="auto">
              <a:xfrm>
                <a:off x="1959831" y="1471034"/>
                <a:ext cx="25338" cy="27285"/>
              </a:xfrm>
              <a:custGeom>
                <a:avLst/>
                <a:gdLst/>
                <a:ahLst/>
                <a:cxnLst>
                  <a:cxn ang="0">
                    <a:pos x="15" y="12"/>
                  </a:cxn>
                  <a:cxn ang="0">
                    <a:pos x="9" y="17"/>
                  </a:cxn>
                  <a:cxn ang="0">
                    <a:pos x="0" y="11"/>
                  </a:cxn>
                  <a:cxn ang="0">
                    <a:pos x="15" y="12"/>
                  </a:cxn>
                </a:cxnLst>
                <a:rect l="0" t="0" r="r" b="b"/>
                <a:pathLst>
                  <a:path w="15" h="17">
                    <a:moveTo>
                      <a:pt x="15" y="12"/>
                    </a:moveTo>
                    <a:cubicBezTo>
                      <a:pt x="13" y="15"/>
                      <a:pt x="12" y="17"/>
                      <a:pt x="9" y="17"/>
                    </a:cubicBezTo>
                    <a:cubicBezTo>
                      <a:pt x="5" y="17"/>
                      <a:pt x="0" y="13"/>
                      <a:pt x="0" y="11"/>
                    </a:cubicBezTo>
                    <a:cubicBezTo>
                      <a:pt x="0" y="0"/>
                      <a:pt x="12" y="11"/>
                      <a:pt x="15" y="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5" name="Freeform 63"/>
              <p:cNvSpPr>
                <a:spLocks/>
              </p:cNvSpPr>
              <p:nvPr/>
            </p:nvSpPr>
            <p:spPr bwMode="auto">
              <a:xfrm>
                <a:off x="2226846" y="1660082"/>
                <a:ext cx="122788" cy="99397"/>
              </a:xfrm>
              <a:custGeom>
                <a:avLst/>
                <a:gdLst/>
                <a:ahLst/>
                <a:cxnLst>
                  <a:cxn ang="0">
                    <a:pos x="66" y="23"/>
                  </a:cxn>
                  <a:cxn ang="0">
                    <a:pos x="65" y="30"/>
                  </a:cxn>
                  <a:cxn ang="0">
                    <a:pos x="75" y="32"/>
                  </a:cxn>
                  <a:cxn ang="0">
                    <a:pos x="57" y="55"/>
                  </a:cxn>
                  <a:cxn ang="0">
                    <a:pos x="49" y="61"/>
                  </a:cxn>
                  <a:cxn ang="0">
                    <a:pos x="39" y="54"/>
                  </a:cxn>
                  <a:cxn ang="0">
                    <a:pos x="0" y="30"/>
                  </a:cxn>
                  <a:cxn ang="0">
                    <a:pos x="0" y="23"/>
                  </a:cxn>
                  <a:cxn ang="0">
                    <a:pos x="20" y="28"/>
                  </a:cxn>
                  <a:cxn ang="0">
                    <a:pos x="27" y="28"/>
                  </a:cxn>
                  <a:cxn ang="0">
                    <a:pos x="27" y="16"/>
                  </a:cxn>
                  <a:cxn ang="0">
                    <a:pos x="12" y="11"/>
                  </a:cxn>
                  <a:cxn ang="0">
                    <a:pos x="16" y="7"/>
                  </a:cxn>
                  <a:cxn ang="0">
                    <a:pos x="42" y="2"/>
                  </a:cxn>
                  <a:cxn ang="0">
                    <a:pos x="60" y="2"/>
                  </a:cxn>
                  <a:cxn ang="0">
                    <a:pos x="64" y="6"/>
                  </a:cxn>
                  <a:cxn ang="0">
                    <a:pos x="50" y="22"/>
                  </a:cxn>
                  <a:cxn ang="0">
                    <a:pos x="66" y="23"/>
                  </a:cxn>
                </a:cxnLst>
                <a:rect l="0" t="0" r="r" b="b"/>
                <a:pathLst>
                  <a:path w="75" h="61">
                    <a:moveTo>
                      <a:pt x="66" y="23"/>
                    </a:moveTo>
                    <a:cubicBezTo>
                      <a:pt x="66" y="29"/>
                      <a:pt x="65" y="25"/>
                      <a:pt x="65" y="30"/>
                    </a:cubicBezTo>
                    <a:cubicBezTo>
                      <a:pt x="67" y="30"/>
                      <a:pt x="72" y="31"/>
                      <a:pt x="75" y="32"/>
                    </a:cubicBezTo>
                    <a:cubicBezTo>
                      <a:pt x="73" y="56"/>
                      <a:pt x="72" y="49"/>
                      <a:pt x="57" y="55"/>
                    </a:cubicBezTo>
                    <a:cubicBezTo>
                      <a:pt x="53" y="56"/>
                      <a:pt x="53" y="61"/>
                      <a:pt x="49" y="61"/>
                    </a:cubicBezTo>
                    <a:cubicBezTo>
                      <a:pt x="42" y="61"/>
                      <a:pt x="42" y="56"/>
                      <a:pt x="39" y="54"/>
                    </a:cubicBezTo>
                    <a:cubicBezTo>
                      <a:pt x="27" y="41"/>
                      <a:pt x="13" y="43"/>
                      <a:pt x="0" y="30"/>
                    </a:cubicBezTo>
                    <a:cubicBezTo>
                      <a:pt x="0" y="23"/>
                      <a:pt x="0" y="23"/>
                      <a:pt x="0" y="23"/>
                    </a:cubicBezTo>
                    <a:cubicBezTo>
                      <a:pt x="6" y="23"/>
                      <a:pt x="12" y="28"/>
                      <a:pt x="20" y="28"/>
                    </a:cubicBezTo>
                    <a:cubicBezTo>
                      <a:pt x="24" y="28"/>
                      <a:pt x="23" y="28"/>
                      <a:pt x="27" y="28"/>
                    </a:cubicBezTo>
                    <a:cubicBezTo>
                      <a:pt x="27" y="16"/>
                      <a:pt x="27" y="16"/>
                      <a:pt x="27" y="16"/>
                    </a:cubicBezTo>
                    <a:cubicBezTo>
                      <a:pt x="21" y="15"/>
                      <a:pt x="12" y="16"/>
                      <a:pt x="12" y="11"/>
                    </a:cubicBezTo>
                    <a:cubicBezTo>
                      <a:pt x="12" y="9"/>
                      <a:pt x="15" y="8"/>
                      <a:pt x="16" y="7"/>
                    </a:cubicBezTo>
                    <a:cubicBezTo>
                      <a:pt x="23" y="0"/>
                      <a:pt x="32" y="2"/>
                      <a:pt x="42" y="2"/>
                    </a:cubicBezTo>
                    <a:cubicBezTo>
                      <a:pt x="50" y="2"/>
                      <a:pt x="60" y="2"/>
                      <a:pt x="60" y="2"/>
                    </a:cubicBezTo>
                    <a:cubicBezTo>
                      <a:pt x="61" y="2"/>
                      <a:pt x="64" y="4"/>
                      <a:pt x="64" y="6"/>
                    </a:cubicBezTo>
                    <a:cubicBezTo>
                      <a:pt x="64" y="15"/>
                      <a:pt x="53" y="18"/>
                      <a:pt x="50" y="22"/>
                    </a:cubicBezTo>
                    <a:cubicBezTo>
                      <a:pt x="53" y="22"/>
                      <a:pt x="66" y="18"/>
                      <a:pt x="66" y="2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6" name="Freeform 64"/>
              <p:cNvSpPr>
                <a:spLocks/>
              </p:cNvSpPr>
              <p:nvPr/>
            </p:nvSpPr>
            <p:spPr bwMode="auto">
              <a:xfrm>
                <a:off x="2183968" y="1539247"/>
                <a:ext cx="136431" cy="74060"/>
              </a:xfrm>
              <a:custGeom>
                <a:avLst/>
                <a:gdLst/>
                <a:ahLst/>
                <a:cxnLst>
                  <a:cxn ang="0">
                    <a:pos x="4" y="11"/>
                  </a:cxn>
                  <a:cxn ang="0">
                    <a:pos x="0" y="2"/>
                  </a:cxn>
                  <a:cxn ang="0">
                    <a:pos x="5" y="2"/>
                  </a:cxn>
                  <a:cxn ang="0">
                    <a:pos x="38" y="20"/>
                  </a:cxn>
                  <a:cxn ang="0">
                    <a:pos x="29" y="13"/>
                  </a:cxn>
                  <a:cxn ang="0">
                    <a:pos x="29" y="8"/>
                  </a:cxn>
                  <a:cxn ang="0">
                    <a:pos x="54" y="17"/>
                  </a:cxn>
                  <a:cxn ang="0">
                    <a:pos x="54" y="8"/>
                  </a:cxn>
                  <a:cxn ang="0">
                    <a:pos x="38" y="1"/>
                  </a:cxn>
                  <a:cxn ang="0">
                    <a:pos x="46" y="1"/>
                  </a:cxn>
                  <a:cxn ang="0">
                    <a:pos x="66" y="5"/>
                  </a:cxn>
                  <a:cxn ang="0">
                    <a:pos x="75" y="2"/>
                  </a:cxn>
                  <a:cxn ang="0">
                    <a:pos x="84" y="13"/>
                  </a:cxn>
                  <a:cxn ang="0">
                    <a:pos x="80" y="41"/>
                  </a:cxn>
                  <a:cxn ang="0">
                    <a:pos x="62" y="43"/>
                  </a:cxn>
                  <a:cxn ang="0">
                    <a:pos x="48" y="41"/>
                  </a:cxn>
                  <a:cxn ang="0">
                    <a:pos x="51" y="36"/>
                  </a:cxn>
                  <a:cxn ang="0">
                    <a:pos x="51" y="32"/>
                  </a:cxn>
                  <a:cxn ang="0">
                    <a:pos x="62" y="25"/>
                  </a:cxn>
                  <a:cxn ang="0">
                    <a:pos x="57" y="24"/>
                  </a:cxn>
                  <a:cxn ang="0">
                    <a:pos x="25" y="28"/>
                  </a:cxn>
                  <a:cxn ang="0">
                    <a:pos x="20" y="23"/>
                  </a:cxn>
                  <a:cxn ang="0">
                    <a:pos x="13" y="23"/>
                  </a:cxn>
                  <a:cxn ang="0">
                    <a:pos x="12" y="19"/>
                  </a:cxn>
                  <a:cxn ang="0">
                    <a:pos x="1" y="14"/>
                  </a:cxn>
                  <a:cxn ang="0">
                    <a:pos x="1" y="6"/>
                  </a:cxn>
                  <a:cxn ang="0">
                    <a:pos x="4" y="11"/>
                  </a:cxn>
                </a:cxnLst>
                <a:rect l="0" t="0" r="r" b="b"/>
                <a:pathLst>
                  <a:path w="84" h="45">
                    <a:moveTo>
                      <a:pt x="4" y="11"/>
                    </a:moveTo>
                    <a:cubicBezTo>
                      <a:pt x="2" y="9"/>
                      <a:pt x="0" y="6"/>
                      <a:pt x="0" y="2"/>
                    </a:cubicBezTo>
                    <a:cubicBezTo>
                      <a:pt x="1" y="2"/>
                      <a:pt x="3" y="2"/>
                      <a:pt x="5" y="2"/>
                    </a:cubicBezTo>
                    <a:cubicBezTo>
                      <a:pt x="18" y="2"/>
                      <a:pt x="24" y="24"/>
                      <a:pt x="38" y="20"/>
                    </a:cubicBezTo>
                    <a:cubicBezTo>
                      <a:pt x="35" y="18"/>
                      <a:pt x="31" y="15"/>
                      <a:pt x="29" y="13"/>
                    </a:cubicBezTo>
                    <a:cubicBezTo>
                      <a:pt x="29" y="8"/>
                      <a:pt x="29" y="8"/>
                      <a:pt x="29" y="8"/>
                    </a:cubicBezTo>
                    <a:cubicBezTo>
                      <a:pt x="39" y="8"/>
                      <a:pt x="43" y="17"/>
                      <a:pt x="54" y="17"/>
                    </a:cubicBezTo>
                    <a:cubicBezTo>
                      <a:pt x="54" y="8"/>
                      <a:pt x="54" y="8"/>
                      <a:pt x="54" y="8"/>
                    </a:cubicBezTo>
                    <a:cubicBezTo>
                      <a:pt x="46" y="8"/>
                      <a:pt x="40" y="8"/>
                      <a:pt x="38" y="1"/>
                    </a:cubicBezTo>
                    <a:cubicBezTo>
                      <a:pt x="41" y="0"/>
                      <a:pt x="43" y="1"/>
                      <a:pt x="46" y="1"/>
                    </a:cubicBezTo>
                    <a:cubicBezTo>
                      <a:pt x="53" y="1"/>
                      <a:pt x="58" y="5"/>
                      <a:pt x="66" y="5"/>
                    </a:cubicBezTo>
                    <a:cubicBezTo>
                      <a:pt x="69" y="5"/>
                      <a:pt x="71" y="2"/>
                      <a:pt x="75" y="2"/>
                    </a:cubicBezTo>
                    <a:cubicBezTo>
                      <a:pt x="83" y="2"/>
                      <a:pt x="84" y="6"/>
                      <a:pt x="84" y="13"/>
                    </a:cubicBezTo>
                    <a:cubicBezTo>
                      <a:pt x="84" y="23"/>
                      <a:pt x="78" y="28"/>
                      <a:pt x="80" y="41"/>
                    </a:cubicBezTo>
                    <a:cubicBezTo>
                      <a:pt x="73" y="43"/>
                      <a:pt x="64" y="43"/>
                      <a:pt x="62" y="43"/>
                    </a:cubicBezTo>
                    <a:cubicBezTo>
                      <a:pt x="60" y="43"/>
                      <a:pt x="48" y="45"/>
                      <a:pt x="48" y="41"/>
                    </a:cubicBezTo>
                    <a:cubicBezTo>
                      <a:pt x="48" y="39"/>
                      <a:pt x="50" y="37"/>
                      <a:pt x="51" y="36"/>
                    </a:cubicBezTo>
                    <a:cubicBezTo>
                      <a:pt x="51" y="35"/>
                      <a:pt x="51" y="33"/>
                      <a:pt x="51" y="32"/>
                    </a:cubicBezTo>
                    <a:cubicBezTo>
                      <a:pt x="51" y="28"/>
                      <a:pt x="60" y="28"/>
                      <a:pt x="62" y="25"/>
                    </a:cubicBezTo>
                    <a:cubicBezTo>
                      <a:pt x="61" y="24"/>
                      <a:pt x="59" y="24"/>
                      <a:pt x="57" y="24"/>
                    </a:cubicBezTo>
                    <a:cubicBezTo>
                      <a:pt x="49" y="24"/>
                      <a:pt x="34" y="28"/>
                      <a:pt x="25" y="28"/>
                    </a:cubicBezTo>
                    <a:cubicBezTo>
                      <a:pt x="22" y="28"/>
                      <a:pt x="20" y="26"/>
                      <a:pt x="20" y="23"/>
                    </a:cubicBezTo>
                    <a:cubicBezTo>
                      <a:pt x="13" y="23"/>
                      <a:pt x="13" y="23"/>
                      <a:pt x="13" y="23"/>
                    </a:cubicBezTo>
                    <a:cubicBezTo>
                      <a:pt x="12" y="19"/>
                      <a:pt x="12" y="19"/>
                      <a:pt x="12" y="19"/>
                    </a:cubicBezTo>
                    <a:cubicBezTo>
                      <a:pt x="7" y="20"/>
                      <a:pt x="4" y="17"/>
                      <a:pt x="1" y="14"/>
                    </a:cubicBezTo>
                    <a:cubicBezTo>
                      <a:pt x="1" y="6"/>
                      <a:pt x="1" y="6"/>
                      <a:pt x="1" y="6"/>
                    </a:cubicBezTo>
                    <a:lnTo>
                      <a:pt x="4"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7" name="Freeform 65"/>
              <p:cNvSpPr>
                <a:spLocks/>
              </p:cNvSpPr>
              <p:nvPr/>
            </p:nvSpPr>
            <p:spPr bwMode="auto">
              <a:xfrm>
                <a:off x="2287265" y="1815997"/>
                <a:ext cx="79910" cy="46775"/>
              </a:xfrm>
              <a:custGeom>
                <a:avLst/>
                <a:gdLst/>
                <a:ahLst/>
                <a:cxnLst>
                  <a:cxn ang="0">
                    <a:pos x="38" y="29"/>
                  </a:cxn>
                  <a:cxn ang="0">
                    <a:pos x="0" y="16"/>
                  </a:cxn>
                  <a:cxn ang="0">
                    <a:pos x="9" y="14"/>
                  </a:cxn>
                  <a:cxn ang="0">
                    <a:pos x="22" y="0"/>
                  </a:cxn>
                  <a:cxn ang="0">
                    <a:pos x="49" y="22"/>
                  </a:cxn>
                  <a:cxn ang="0">
                    <a:pos x="38" y="29"/>
                  </a:cxn>
                </a:cxnLst>
                <a:rect l="0" t="0" r="r" b="b"/>
                <a:pathLst>
                  <a:path w="49" h="29">
                    <a:moveTo>
                      <a:pt x="38" y="29"/>
                    </a:moveTo>
                    <a:cubicBezTo>
                      <a:pt x="32" y="29"/>
                      <a:pt x="0" y="17"/>
                      <a:pt x="0" y="16"/>
                    </a:cubicBezTo>
                    <a:cubicBezTo>
                      <a:pt x="0" y="12"/>
                      <a:pt x="8" y="14"/>
                      <a:pt x="9" y="14"/>
                    </a:cubicBezTo>
                    <a:cubicBezTo>
                      <a:pt x="15" y="12"/>
                      <a:pt x="13" y="0"/>
                      <a:pt x="22" y="0"/>
                    </a:cubicBezTo>
                    <a:cubicBezTo>
                      <a:pt x="28" y="0"/>
                      <a:pt x="46" y="16"/>
                      <a:pt x="49" y="22"/>
                    </a:cubicBezTo>
                    <a:cubicBezTo>
                      <a:pt x="45" y="25"/>
                      <a:pt x="43" y="29"/>
                      <a:pt x="38" y="2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8" name="Freeform 66"/>
              <p:cNvSpPr>
                <a:spLocks/>
              </p:cNvSpPr>
              <p:nvPr/>
            </p:nvSpPr>
            <p:spPr bwMode="auto">
              <a:xfrm>
                <a:off x="2365225" y="1646438"/>
                <a:ext cx="105246" cy="85753"/>
              </a:xfrm>
              <a:custGeom>
                <a:avLst/>
                <a:gdLst/>
                <a:ahLst/>
                <a:cxnLst>
                  <a:cxn ang="0">
                    <a:pos x="65" y="11"/>
                  </a:cxn>
                  <a:cxn ang="0">
                    <a:pos x="57" y="18"/>
                  </a:cxn>
                  <a:cxn ang="0">
                    <a:pos x="32" y="35"/>
                  </a:cxn>
                  <a:cxn ang="0">
                    <a:pos x="20" y="38"/>
                  </a:cxn>
                  <a:cxn ang="0">
                    <a:pos x="25" y="38"/>
                  </a:cxn>
                  <a:cxn ang="0">
                    <a:pos x="15" y="53"/>
                  </a:cxn>
                  <a:cxn ang="0">
                    <a:pos x="6" y="53"/>
                  </a:cxn>
                  <a:cxn ang="0">
                    <a:pos x="7" y="40"/>
                  </a:cxn>
                  <a:cxn ang="0">
                    <a:pos x="0" y="19"/>
                  </a:cxn>
                  <a:cxn ang="0">
                    <a:pos x="0" y="11"/>
                  </a:cxn>
                  <a:cxn ang="0">
                    <a:pos x="10" y="11"/>
                  </a:cxn>
                  <a:cxn ang="0">
                    <a:pos x="10" y="7"/>
                  </a:cxn>
                  <a:cxn ang="0">
                    <a:pos x="22" y="0"/>
                  </a:cxn>
                  <a:cxn ang="0">
                    <a:pos x="65" y="5"/>
                  </a:cxn>
                  <a:cxn ang="0">
                    <a:pos x="65" y="11"/>
                  </a:cxn>
                </a:cxnLst>
                <a:rect l="0" t="0" r="r" b="b"/>
                <a:pathLst>
                  <a:path w="65" h="53">
                    <a:moveTo>
                      <a:pt x="65" y="11"/>
                    </a:moveTo>
                    <a:cubicBezTo>
                      <a:pt x="65" y="12"/>
                      <a:pt x="57" y="18"/>
                      <a:pt x="57" y="18"/>
                    </a:cubicBezTo>
                    <a:cubicBezTo>
                      <a:pt x="51" y="26"/>
                      <a:pt x="45" y="35"/>
                      <a:pt x="32" y="35"/>
                    </a:cubicBezTo>
                    <a:cubicBezTo>
                      <a:pt x="22" y="35"/>
                      <a:pt x="22" y="30"/>
                      <a:pt x="20" y="38"/>
                    </a:cubicBezTo>
                    <a:cubicBezTo>
                      <a:pt x="25" y="38"/>
                      <a:pt x="25" y="38"/>
                      <a:pt x="25" y="38"/>
                    </a:cubicBezTo>
                    <a:cubicBezTo>
                      <a:pt x="24" y="46"/>
                      <a:pt x="21" y="48"/>
                      <a:pt x="15" y="53"/>
                    </a:cubicBezTo>
                    <a:cubicBezTo>
                      <a:pt x="6" y="53"/>
                      <a:pt x="6" y="53"/>
                      <a:pt x="6" y="53"/>
                    </a:cubicBezTo>
                    <a:cubicBezTo>
                      <a:pt x="6" y="47"/>
                      <a:pt x="6" y="42"/>
                      <a:pt x="7" y="40"/>
                    </a:cubicBezTo>
                    <a:cubicBezTo>
                      <a:pt x="0" y="33"/>
                      <a:pt x="3" y="27"/>
                      <a:pt x="0" y="19"/>
                    </a:cubicBezTo>
                    <a:cubicBezTo>
                      <a:pt x="0" y="11"/>
                      <a:pt x="0" y="11"/>
                      <a:pt x="0" y="11"/>
                    </a:cubicBezTo>
                    <a:cubicBezTo>
                      <a:pt x="3" y="11"/>
                      <a:pt x="8" y="11"/>
                      <a:pt x="10" y="11"/>
                    </a:cubicBezTo>
                    <a:cubicBezTo>
                      <a:pt x="9" y="11"/>
                      <a:pt x="10" y="8"/>
                      <a:pt x="10" y="7"/>
                    </a:cubicBezTo>
                    <a:cubicBezTo>
                      <a:pt x="10" y="6"/>
                      <a:pt x="13" y="0"/>
                      <a:pt x="22" y="0"/>
                    </a:cubicBezTo>
                    <a:cubicBezTo>
                      <a:pt x="37" y="0"/>
                      <a:pt x="49" y="5"/>
                      <a:pt x="65" y="5"/>
                    </a:cubicBezTo>
                    <a:cubicBezTo>
                      <a:pt x="65" y="8"/>
                      <a:pt x="65" y="9"/>
                      <a:pt x="65" y="1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9" name="Freeform 67"/>
              <p:cNvSpPr>
                <a:spLocks/>
              </p:cNvSpPr>
              <p:nvPr/>
            </p:nvSpPr>
            <p:spPr bwMode="auto">
              <a:xfrm>
                <a:off x="2148886" y="1492473"/>
                <a:ext cx="35082" cy="29235"/>
              </a:xfrm>
              <a:custGeom>
                <a:avLst/>
                <a:gdLst/>
                <a:ahLst/>
                <a:cxnLst>
                  <a:cxn ang="0">
                    <a:pos x="21" y="12"/>
                  </a:cxn>
                  <a:cxn ang="0">
                    <a:pos x="15" y="18"/>
                  </a:cxn>
                  <a:cxn ang="0">
                    <a:pos x="0" y="0"/>
                  </a:cxn>
                  <a:cxn ang="0">
                    <a:pos x="21" y="12"/>
                  </a:cxn>
                </a:cxnLst>
                <a:rect l="0" t="0" r="r" b="b"/>
                <a:pathLst>
                  <a:path w="21" h="18">
                    <a:moveTo>
                      <a:pt x="21" y="12"/>
                    </a:moveTo>
                    <a:cubicBezTo>
                      <a:pt x="21" y="16"/>
                      <a:pt x="18" y="18"/>
                      <a:pt x="15" y="18"/>
                    </a:cubicBezTo>
                    <a:cubicBezTo>
                      <a:pt x="10" y="18"/>
                      <a:pt x="0" y="6"/>
                      <a:pt x="0" y="0"/>
                    </a:cubicBezTo>
                    <a:cubicBezTo>
                      <a:pt x="11" y="0"/>
                      <a:pt x="12" y="9"/>
                      <a:pt x="21" y="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0" name="Freeform 68"/>
              <p:cNvSpPr>
                <a:spLocks/>
              </p:cNvSpPr>
              <p:nvPr/>
            </p:nvSpPr>
            <p:spPr bwMode="auto">
              <a:xfrm>
                <a:off x="2170324" y="1589920"/>
                <a:ext cx="23388" cy="19489"/>
              </a:xfrm>
              <a:custGeom>
                <a:avLst/>
                <a:gdLst/>
                <a:ahLst/>
                <a:cxnLst>
                  <a:cxn ang="0">
                    <a:pos x="12" y="0"/>
                  </a:cxn>
                  <a:cxn ang="0">
                    <a:pos x="15" y="6"/>
                  </a:cxn>
                  <a:cxn ang="0">
                    <a:pos x="9" y="12"/>
                  </a:cxn>
                  <a:cxn ang="0">
                    <a:pos x="0" y="12"/>
                  </a:cxn>
                  <a:cxn ang="0">
                    <a:pos x="12" y="0"/>
                  </a:cxn>
                </a:cxnLst>
                <a:rect l="0" t="0" r="r" b="b"/>
                <a:pathLst>
                  <a:path w="15" h="12">
                    <a:moveTo>
                      <a:pt x="12" y="0"/>
                    </a:moveTo>
                    <a:cubicBezTo>
                      <a:pt x="13" y="2"/>
                      <a:pt x="15" y="3"/>
                      <a:pt x="15" y="6"/>
                    </a:cubicBezTo>
                    <a:cubicBezTo>
                      <a:pt x="15" y="12"/>
                      <a:pt x="11" y="12"/>
                      <a:pt x="9" y="12"/>
                    </a:cubicBezTo>
                    <a:cubicBezTo>
                      <a:pt x="4" y="12"/>
                      <a:pt x="3" y="11"/>
                      <a:pt x="0" y="12"/>
                    </a:cubicBezTo>
                    <a:cubicBezTo>
                      <a:pt x="2" y="4"/>
                      <a:pt x="6" y="2"/>
                      <a:pt x="1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1" name="Freeform 69"/>
              <p:cNvSpPr>
                <a:spLocks/>
              </p:cNvSpPr>
              <p:nvPr/>
            </p:nvSpPr>
            <p:spPr bwMode="auto">
              <a:xfrm>
                <a:off x="2156682" y="1420361"/>
                <a:ext cx="134482" cy="70162"/>
              </a:xfrm>
              <a:custGeom>
                <a:avLst/>
                <a:gdLst/>
                <a:ahLst/>
                <a:cxnLst>
                  <a:cxn ang="0">
                    <a:pos x="54" y="32"/>
                  </a:cxn>
                  <a:cxn ang="0">
                    <a:pos x="33" y="30"/>
                  </a:cxn>
                  <a:cxn ang="0">
                    <a:pos x="19" y="29"/>
                  </a:cxn>
                  <a:cxn ang="0">
                    <a:pos x="7" y="25"/>
                  </a:cxn>
                  <a:cxn ang="0">
                    <a:pos x="20" y="20"/>
                  </a:cxn>
                  <a:cxn ang="0">
                    <a:pos x="20" y="15"/>
                  </a:cxn>
                  <a:cxn ang="0">
                    <a:pos x="5" y="15"/>
                  </a:cxn>
                  <a:cxn ang="0">
                    <a:pos x="8" y="10"/>
                  </a:cxn>
                  <a:cxn ang="0">
                    <a:pos x="0" y="3"/>
                  </a:cxn>
                  <a:cxn ang="0">
                    <a:pos x="14" y="0"/>
                  </a:cxn>
                  <a:cxn ang="0">
                    <a:pos x="31" y="8"/>
                  </a:cxn>
                  <a:cxn ang="0">
                    <a:pos x="40" y="4"/>
                  </a:cxn>
                  <a:cxn ang="0">
                    <a:pos x="53" y="15"/>
                  </a:cxn>
                  <a:cxn ang="0">
                    <a:pos x="60" y="11"/>
                  </a:cxn>
                  <a:cxn ang="0">
                    <a:pos x="73" y="21"/>
                  </a:cxn>
                  <a:cxn ang="0">
                    <a:pos x="70" y="26"/>
                  </a:cxn>
                  <a:cxn ang="0">
                    <a:pos x="82" y="37"/>
                  </a:cxn>
                  <a:cxn ang="0">
                    <a:pos x="74" y="43"/>
                  </a:cxn>
                  <a:cxn ang="0">
                    <a:pos x="54" y="32"/>
                  </a:cxn>
                </a:cxnLst>
                <a:rect l="0" t="0" r="r" b="b"/>
                <a:pathLst>
                  <a:path w="82" h="43">
                    <a:moveTo>
                      <a:pt x="54" y="32"/>
                    </a:moveTo>
                    <a:cubicBezTo>
                      <a:pt x="46" y="32"/>
                      <a:pt x="41" y="29"/>
                      <a:pt x="33" y="30"/>
                    </a:cubicBezTo>
                    <a:cubicBezTo>
                      <a:pt x="31" y="26"/>
                      <a:pt x="25" y="29"/>
                      <a:pt x="19" y="29"/>
                    </a:cubicBezTo>
                    <a:cubicBezTo>
                      <a:pt x="13" y="29"/>
                      <a:pt x="11" y="29"/>
                      <a:pt x="7" y="25"/>
                    </a:cubicBezTo>
                    <a:cubicBezTo>
                      <a:pt x="11" y="21"/>
                      <a:pt x="15" y="22"/>
                      <a:pt x="20" y="20"/>
                    </a:cubicBezTo>
                    <a:cubicBezTo>
                      <a:pt x="19" y="18"/>
                      <a:pt x="19" y="16"/>
                      <a:pt x="20" y="15"/>
                    </a:cubicBezTo>
                    <a:cubicBezTo>
                      <a:pt x="10" y="15"/>
                      <a:pt x="8" y="17"/>
                      <a:pt x="5" y="15"/>
                    </a:cubicBezTo>
                    <a:cubicBezTo>
                      <a:pt x="6" y="14"/>
                      <a:pt x="7" y="12"/>
                      <a:pt x="8" y="10"/>
                    </a:cubicBezTo>
                    <a:cubicBezTo>
                      <a:pt x="2" y="10"/>
                      <a:pt x="0" y="9"/>
                      <a:pt x="0" y="3"/>
                    </a:cubicBezTo>
                    <a:cubicBezTo>
                      <a:pt x="6" y="3"/>
                      <a:pt x="9" y="0"/>
                      <a:pt x="14" y="0"/>
                    </a:cubicBezTo>
                    <a:cubicBezTo>
                      <a:pt x="24" y="0"/>
                      <a:pt x="26" y="8"/>
                      <a:pt x="31" y="8"/>
                    </a:cubicBezTo>
                    <a:cubicBezTo>
                      <a:pt x="35" y="8"/>
                      <a:pt x="36" y="4"/>
                      <a:pt x="40" y="4"/>
                    </a:cubicBezTo>
                    <a:cubicBezTo>
                      <a:pt x="49" y="4"/>
                      <a:pt x="48" y="15"/>
                      <a:pt x="53" y="15"/>
                    </a:cubicBezTo>
                    <a:cubicBezTo>
                      <a:pt x="56" y="15"/>
                      <a:pt x="57" y="11"/>
                      <a:pt x="60" y="11"/>
                    </a:cubicBezTo>
                    <a:cubicBezTo>
                      <a:pt x="66" y="11"/>
                      <a:pt x="71" y="19"/>
                      <a:pt x="73" y="21"/>
                    </a:cubicBezTo>
                    <a:cubicBezTo>
                      <a:pt x="72" y="22"/>
                      <a:pt x="70" y="24"/>
                      <a:pt x="70" y="26"/>
                    </a:cubicBezTo>
                    <a:cubicBezTo>
                      <a:pt x="73" y="29"/>
                      <a:pt x="82" y="33"/>
                      <a:pt x="82" y="37"/>
                    </a:cubicBezTo>
                    <a:cubicBezTo>
                      <a:pt x="82" y="42"/>
                      <a:pt x="77" y="43"/>
                      <a:pt x="74" y="43"/>
                    </a:cubicBezTo>
                    <a:cubicBezTo>
                      <a:pt x="63" y="43"/>
                      <a:pt x="64" y="32"/>
                      <a:pt x="54" y="3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2" name="Freeform 70"/>
              <p:cNvSpPr>
                <a:spLocks/>
              </p:cNvSpPr>
              <p:nvPr/>
            </p:nvSpPr>
            <p:spPr bwMode="auto">
              <a:xfrm>
                <a:off x="2209304" y="1480779"/>
                <a:ext cx="37032" cy="11694"/>
              </a:xfrm>
              <a:custGeom>
                <a:avLst/>
                <a:gdLst/>
                <a:ahLst/>
                <a:cxnLst>
                  <a:cxn ang="0">
                    <a:pos x="8" y="7"/>
                  </a:cxn>
                  <a:cxn ang="0">
                    <a:pos x="12" y="0"/>
                  </a:cxn>
                  <a:cxn ang="0">
                    <a:pos x="23" y="4"/>
                  </a:cxn>
                  <a:cxn ang="0">
                    <a:pos x="8" y="7"/>
                  </a:cxn>
                </a:cxnLst>
                <a:rect l="0" t="0" r="r" b="b"/>
                <a:pathLst>
                  <a:path w="23" h="7">
                    <a:moveTo>
                      <a:pt x="8" y="7"/>
                    </a:moveTo>
                    <a:cubicBezTo>
                      <a:pt x="0" y="7"/>
                      <a:pt x="11" y="0"/>
                      <a:pt x="12" y="0"/>
                    </a:cubicBezTo>
                    <a:cubicBezTo>
                      <a:pt x="17" y="0"/>
                      <a:pt x="19" y="3"/>
                      <a:pt x="23" y="4"/>
                    </a:cubicBezTo>
                    <a:cubicBezTo>
                      <a:pt x="20" y="7"/>
                      <a:pt x="15" y="7"/>
                      <a:pt x="8" y="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3" name="Freeform 71"/>
              <p:cNvSpPr>
                <a:spLocks/>
              </p:cNvSpPr>
              <p:nvPr/>
            </p:nvSpPr>
            <p:spPr bwMode="auto">
              <a:xfrm>
                <a:off x="2341837" y="1523656"/>
                <a:ext cx="352771" cy="111090"/>
              </a:xfrm>
              <a:custGeom>
                <a:avLst/>
                <a:gdLst/>
                <a:ahLst/>
                <a:cxnLst>
                  <a:cxn ang="0">
                    <a:pos x="215" y="45"/>
                  </a:cxn>
                  <a:cxn ang="0">
                    <a:pos x="210" y="51"/>
                  </a:cxn>
                  <a:cxn ang="0">
                    <a:pos x="216" y="52"/>
                  </a:cxn>
                  <a:cxn ang="0">
                    <a:pos x="179" y="67"/>
                  </a:cxn>
                  <a:cxn ang="0">
                    <a:pos x="170" y="60"/>
                  </a:cxn>
                  <a:cxn ang="0">
                    <a:pos x="159" y="66"/>
                  </a:cxn>
                  <a:cxn ang="0">
                    <a:pos x="124" y="66"/>
                  </a:cxn>
                  <a:cxn ang="0">
                    <a:pos x="102" y="60"/>
                  </a:cxn>
                  <a:cxn ang="0">
                    <a:pos x="97" y="60"/>
                  </a:cxn>
                  <a:cxn ang="0">
                    <a:pos x="84" y="67"/>
                  </a:cxn>
                  <a:cxn ang="0">
                    <a:pos x="53" y="47"/>
                  </a:cxn>
                  <a:cxn ang="0">
                    <a:pos x="58" y="40"/>
                  </a:cxn>
                  <a:cxn ang="0">
                    <a:pos x="40" y="18"/>
                  </a:cxn>
                  <a:cxn ang="0">
                    <a:pos x="32" y="22"/>
                  </a:cxn>
                  <a:cxn ang="0">
                    <a:pos x="0" y="7"/>
                  </a:cxn>
                  <a:cxn ang="0">
                    <a:pos x="13" y="0"/>
                  </a:cxn>
                  <a:cxn ang="0">
                    <a:pos x="51" y="15"/>
                  </a:cxn>
                  <a:cxn ang="0">
                    <a:pos x="60" y="12"/>
                  </a:cxn>
                  <a:cxn ang="0">
                    <a:pos x="68" y="12"/>
                  </a:cxn>
                  <a:cxn ang="0">
                    <a:pos x="89" y="25"/>
                  </a:cxn>
                  <a:cxn ang="0">
                    <a:pos x="71" y="25"/>
                  </a:cxn>
                  <a:cxn ang="0">
                    <a:pos x="91" y="35"/>
                  </a:cxn>
                  <a:cxn ang="0">
                    <a:pos x="88" y="38"/>
                  </a:cxn>
                  <a:cxn ang="0">
                    <a:pos x="95" y="40"/>
                  </a:cxn>
                  <a:cxn ang="0">
                    <a:pos x="125" y="45"/>
                  </a:cxn>
                  <a:cxn ang="0">
                    <a:pos x="181" y="34"/>
                  </a:cxn>
                  <a:cxn ang="0">
                    <a:pos x="216" y="46"/>
                  </a:cxn>
                  <a:cxn ang="0">
                    <a:pos x="211" y="47"/>
                  </a:cxn>
                  <a:cxn ang="0">
                    <a:pos x="215" y="45"/>
                  </a:cxn>
                </a:cxnLst>
                <a:rect l="0" t="0" r="r" b="b"/>
                <a:pathLst>
                  <a:path w="216" h="68">
                    <a:moveTo>
                      <a:pt x="215" y="45"/>
                    </a:moveTo>
                    <a:cubicBezTo>
                      <a:pt x="213" y="46"/>
                      <a:pt x="211" y="48"/>
                      <a:pt x="210" y="51"/>
                    </a:cubicBezTo>
                    <a:cubicBezTo>
                      <a:pt x="213" y="52"/>
                      <a:pt x="216" y="52"/>
                      <a:pt x="216" y="52"/>
                    </a:cubicBezTo>
                    <a:cubicBezTo>
                      <a:pt x="215" y="67"/>
                      <a:pt x="195" y="67"/>
                      <a:pt x="179" y="67"/>
                    </a:cubicBezTo>
                    <a:cubicBezTo>
                      <a:pt x="174" y="67"/>
                      <a:pt x="171" y="64"/>
                      <a:pt x="170" y="60"/>
                    </a:cubicBezTo>
                    <a:cubicBezTo>
                      <a:pt x="164" y="61"/>
                      <a:pt x="163" y="64"/>
                      <a:pt x="159" y="66"/>
                    </a:cubicBezTo>
                    <a:cubicBezTo>
                      <a:pt x="124" y="66"/>
                      <a:pt x="124" y="66"/>
                      <a:pt x="124" y="66"/>
                    </a:cubicBezTo>
                    <a:cubicBezTo>
                      <a:pt x="115" y="68"/>
                      <a:pt x="101" y="67"/>
                      <a:pt x="102" y="60"/>
                    </a:cubicBezTo>
                    <a:cubicBezTo>
                      <a:pt x="97" y="60"/>
                      <a:pt x="97" y="60"/>
                      <a:pt x="97" y="60"/>
                    </a:cubicBezTo>
                    <a:cubicBezTo>
                      <a:pt x="95" y="62"/>
                      <a:pt x="88" y="67"/>
                      <a:pt x="84" y="67"/>
                    </a:cubicBezTo>
                    <a:cubicBezTo>
                      <a:pt x="75" y="67"/>
                      <a:pt x="53" y="56"/>
                      <a:pt x="53" y="47"/>
                    </a:cubicBezTo>
                    <a:cubicBezTo>
                      <a:pt x="53" y="44"/>
                      <a:pt x="56" y="41"/>
                      <a:pt x="58" y="40"/>
                    </a:cubicBezTo>
                    <a:cubicBezTo>
                      <a:pt x="50" y="32"/>
                      <a:pt x="48" y="25"/>
                      <a:pt x="40" y="18"/>
                    </a:cubicBezTo>
                    <a:cubicBezTo>
                      <a:pt x="38" y="20"/>
                      <a:pt x="35" y="22"/>
                      <a:pt x="32" y="22"/>
                    </a:cubicBezTo>
                    <a:cubicBezTo>
                      <a:pt x="27" y="22"/>
                      <a:pt x="0" y="11"/>
                      <a:pt x="0" y="7"/>
                    </a:cubicBezTo>
                    <a:cubicBezTo>
                      <a:pt x="0" y="0"/>
                      <a:pt x="8" y="0"/>
                      <a:pt x="13" y="0"/>
                    </a:cubicBezTo>
                    <a:cubicBezTo>
                      <a:pt x="33" y="0"/>
                      <a:pt x="36" y="15"/>
                      <a:pt x="51" y="15"/>
                    </a:cubicBezTo>
                    <a:cubicBezTo>
                      <a:pt x="56" y="15"/>
                      <a:pt x="58" y="15"/>
                      <a:pt x="60" y="12"/>
                    </a:cubicBezTo>
                    <a:cubicBezTo>
                      <a:pt x="63" y="12"/>
                      <a:pt x="68" y="12"/>
                      <a:pt x="68" y="12"/>
                    </a:cubicBezTo>
                    <a:cubicBezTo>
                      <a:pt x="65" y="22"/>
                      <a:pt x="85" y="19"/>
                      <a:pt x="89" y="25"/>
                    </a:cubicBezTo>
                    <a:cubicBezTo>
                      <a:pt x="71" y="25"/>
                      <a:pt x="71" y="25"/>
                      <a:pt x="71" y="25"/>
                    </a:cubicBezTo>
                    <a:cubicBezTo>
                      <a:pt x="74" y="37"/>
                      <a:pt x="85" y="30"/>
                      <a:pt x="91" y="35"/>
                    </a:cubicBezTo>
                    <a:cubicBezTo>
                      <a:pt x="90" y="36"/>
                      <a:pt x="88" y="36"/>
                      <a:pt x="88" y="38"/>
                    </a:cubicBezTo>
                    <a:cubicBezTo>
                      <a:pt x="88" y="44"/>
                      <a:pt x="93" y="41"/>
                      <a:pt x="95" y="40"/>
                    </a:cubicBezTo>
                    <a:cubicBezTo>
                      <a:pt x="106" y="42"/>
                      <a:pt x="114" y="45"/>
                      <a:pt x="125" y="45"/>
                    </a:cubicBezTo>
                    <a:cubicBezTo>
                      <a:pt x="150" y="45"/>
                      <a:pt x="158" y="34"/>
                      <a:pt x="181" y="34"/>
                    </a:cubicBezTo>
                    <a:cubicBezTo>
                      <a:pt x="198" y="34"/>
                      <a:pt x="210" y="35"/>
                      <a:pt x="216" y="46"/>
                    </a:cubicBezTo>
                    <a:cubicBezTo>
                      <a:pt x="215" y="47"/>
                      <a:pt x="213" y="47"/>
                      <a:pt x="211" y="47"/>
                    </a:cubicBezTo>
                    <a:lnTo>
                      <a:pt x="215" y="4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4" name="Freeform 72"/>
              <p:cNvSpPr>
                <a:spLocks/>
              </p:cNvSpPr>
              <p:nvPr/>
            </p:nvSpPr>
            <p:spPr bwMode="auto">
              <a:xfrm>
                <a:off x="2345735" y="1582124"/>
                <a:ext cx="60420" cy="46775"/>
              </a:xfrm>
              <a:custGeom>
                <a:avLst/>
                <a:gdLst/>
                <a:ahLst/>
                <a:cxnLst>
                  <a:cxn ang="0">
                    <a:pos x="6" y="10"/>
                  </a:cxn>
                  <a:cxn ang="0">
                    <a:pos x="19" y="0"/>
                  </a:cxn>
                  <a:cxn ang="0">
                    <a:pos x="37" y="15"/>
                  </a:cxn>
                  <a:cxn ang="0">
                    <a:pos x="29" y="29"/>
                  </a:cxn>
                  <a:cxn ang="0">
                    <a:pos x="0" y="17"/>
                  </a:cxn>
                  <a:cxn ang="0">
                    <a:pos x="6" y="10"/>
                  </a:cxn>
                </a:cxnLst>
                <a:rect l="0" t="0" r="r" b="b"/>
                <a:pathLst>
                  <a:path w="37" h="29">
                    <a:moveTo>
                      <a:pt x="6" y="10"/>
                    </a:moveTo>
                    <a:cubicBezTo>
                      <a:pt x="10" y="10"/>
                      <a:pt x="9" y="0"/>
                      <a:pt x="19" y="0"/>
                    </a:cubicBezTo>
                    <a:cubicBezTo>
                      <a:pt x="27" y="0"/>
                      <a:pt x="37" y="9"/>
                      <a:pt x="37" y="15"/>
                    </a:cubicBezTo>
                    <a:cubicBezTo>
                      <a:pt x="37" y="22"/>
                      <a:pt x="35" y="29"/>
                      <a:pt x="29" y="29"/>
                    </a:cubicBezTo>
                    <a:cubicBezTo>
                      <a:pt x="25" y="29"/>
                      <a:pt x="0" y="17"/>
                      <a:pt x="0" y="17"/>
                    </a:cubicBezTo>
                    <a:cubicBezTo>
                      <a:pt x="0" y="13"/>
                      <a:pt x="5" y="10"/>
                      <a:pt x="6" y="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5" name="Freeform 73"/>
              <p:cNvSpPr>
                <a:spLocks/>
              </p:cNvSpPr>
              <p:nvPr/>
            </p:nvSpPr>
            <p:spPr bwMode="auto">
              <a:xfrm>
                <a:off x="2353531" y="1492473"/>
                <a:ext cx="56522" cy="15592"/>
              </a:xfrm>
              <a:custGeom>
                <a:avLst/>
                <a:gdLst/>
                <a:ahLst/>
                <a:cxnLst>
                  <a:cxn ang="0">
                    <a:pos x="29" y="0"/>
                  </a:cxn>
                  <a:cxn ang="0">
                    <a:pos x="35" y="0"/>
                  </a:cxn>
                  <a:cxn ang="0">
                    <a:pos x="35" y="6"/>
                  </a:cxn>
                  <a:cxn ang="0">
                    <a:pos x="28" y="10"/>
                  </a:cxn>
                  <a:cxn ang="0">
                    <a:pos x="0" y="5"/>
                  </a:cxn>
                  <a:cxn ang="0">
                    <a:pos x="29" y="0"/>
                  </a:cxn>
                </a:cxnLst>
                <a:rect l="0" t="0" r="r" b="b"/>
                <a:pathLst>
                  <a:path w="35" h="10">
                    <a:moveTo>
                      <a:pt x="29" y="0"/>
                    </a:moveTo>
                    <a:cubicBezTo>
                      <a:pt x="34" y="0"/>
                      <a:pt x="30" y="1"/>
                      <a:pt x="35" y="0"/>
                    </a:cubicBezTo>
                    <a:cubicBezTo>
                      <a:pt x="35" y="3"/>
                      <a:pt x="35" y="5"/>
                      <a:pt x="35" y="6"/>
                    </a:cubicBezTo>
                    <a:cubicBezTo>
                      <a:pt x="35" y="8"/>
                      <a:pt x="32" y="10"/>
                      <a:pt x="28" y="10"/>
                    </a:cubicBezTo>
                    <a:cubicBezTo>
                      <a:pt x="26" y="10"/>
                      <a:pt x="0" y="5"/>
                      <a:pt x="0" y="5"/>
                    </a:cubicBezTo>
                    <a:cubicBezTo>
                      <a:pt x="5" y="1"/>
                      <a:pt x="21" y="0"/>
                      <a:pt x="29"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6" name="Freeform 74"/>
              <p:cNvSpPr>
                <a:spLocks/>
              </p:cNvSpPr>
              <p:nvPr/>
            </p:nvSpPr>
            <p:spPr bwMode="auto">
              <a:xfrm>
                <a:off x="2310653" y="1437903"/>
                <a:ext cx="66266" cy="54570"/>
              </a:xfrm>
              <a:custGeom>
                <a:avLst/>
                <a:gdLst/>
                <a:ahLst/>
                <a:cxnLst>
                  <a:cxn ang="0">
                    <a:pos x="10" y="28"/>
                  </a:cxn>
                  <a:cxn ang="0">
                    <a:pos x="14" y="23"/>
                  </a:cxn>
                  <a:cxn ang="0">
                    <a:pos x="0" y="7"/>
                  </a:cxn>
                  <a:cxn ang="0">
                    <a:pos x="10" y="0"/>
                  </a:cxn>
                  <a:cxn ang="0">
                    <a:pos x="25" y="7"/>
                  </a:cxn>
                  <a:cxn ang="0">
                    <a:pos x="41" y="17"/>
                  </a:cxn>
                  <a:cxn ang="0">
                    <a:pos x="41" y="28"/>
                  </a:cxn>
                  <a:cxn ang="0">
                    <a:pos x="10" y="28"/>
                  </a:cxn>
                </a:cxnLst>
                <a:rect l="0" t="0" r="r" b="b"/>
                <a:pathLst>
                  <a:path w="41" h="33">
                    <a:moveTo>
                      <a:pt x="10" y="28"/>
                    </a:moveTo>
                    <a:cubicBezTo>
                      <a:pt x="10" y="26"/>
                      <a:pt x="13" y="24"/>
                      <a:pt x="14" y="23"/>
                    </a:cubicBezTo>
                    <a:cubicBezTo>
                      <a:pt x="9" y="18"/>
                      <a:pt x="0" y="15"/>
                      <a:pt x="0" y="7"/>
                    </a:cubicBezTo>
                    <a:cubicBezTo>
                      <a:pt x="0" y="2"/>
                      <a:pt x="6" y="0"/>
                      <a:pt x="10" y="0"/>
                    </a:cubicBezTo>
                    <a:cubicBezTo>
                      <a:pt x="11" y="4"/>
                      <a:pt x="21" y="7"/>
                      <a:pt x="25" y="7"/>
                    </a:cubicBezTo>
                    <a:cubicBezTo>
                      <a:pt x="25" y="17"/>
                      <a:pt x="41" y="7"/>
                      <a:pt x="41" y="17"/>
                    </a:cubicBezTo>
                    <a:cubicBezTo>
                      <a:pt x="41" y="20"/>
                      <a:pt x="39" y="23"/>
                      <a:pt x="41" y="28"/>
                    </a:cubicBezTo>
                    <a:cubicBezTo>
                      <a:pt x="25" y="31"/>
                      <a:pt x="10" y="33"/>
                      <a:pt x="10" y="2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7" name="Freeform 75"/>
              <p:cNvSpPr>
                <a:spLocks/>
              </p:cNvSpPr>
              <p:nvPr/>
            </p:nvSpPr>
            <p:spPr bwMode="auto">
              <a:xfrm>
                <a:off x="2285316" y="1389178"/>
                <a:ext cx="25338" cy="15592"/>
              </a:xfrm>
              <a:custGeom>
                <a:avLst/>
                <a:gdLst/>
                <a:ahLst/>
                <a:cxnLst>
                  <a:cxn ang="0">
                    <a:pos x="16" y="0"/>
                  </a:cxn>
                  <a:cxn ang="0">
                    <a:pos x="16" y="9"/>
                  </a:cxn>
                  <a:cxn ang="0">
                    <a:pos x="8" y="9"/>
                  </a:cxn>
                  <a:cxn ang="0">
                    <a:pos x="0" y="0"/>
                  </a:cxn>
                  <a:cxn ang="0">
                    <a:pos x="16" y="0"/>
                  </a:cxn>
                </a:cxnLst>
                <a:rect l="0" t="0" r="r" b="b"/>
                <a:pathLst>
                  <a:path w="16" h="9">
                    <a:moveTo>
                      <a:pt x="16" y="0"/>
                    </a:moveTo>
                    <a:cubicBezTo>
                      <a:pt x="16" y="9"/>
                      <a:pt x="16" y="9"/>
                      <a:pt x="16" y="9"/>
                    </a:cubicBezTo>
                    <a:cubicBezTo>
                      <a:pt x="8" y="9"/>
                      <a:pt x="8" y="9"/>
                      <a:pt x="8" y="9"/>
                    </a:cubicBezTo>
                    <a:cubicBezTo>
                      <a:pt x="6" y="7"/>
                      <a:pt x="0" y="6"/>
                      <a:pt x="0" y="0"/>
                    </a:cubicBezTo>
                    <a:cubicBezTo>
                      <a:pt x="6" y="0"/>
                      <a:pt x="13" y="0"/>
                      <a:pt x="16"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8" name="Freeform 76"/>
              <p:cNvSpPr>
                <a:spLocks/>
              </p:cNvSpPr>
              <p:nvPr/>
            </p:nvSpPr>
            <p:spPr bwMode="auto">
              <a:xfrm>
                <a:off x="2355481" y="1324864"/>
                <a:ext cx="226085" cy="152017"/>
              </a:xfrm>
              <a:custGeom>
                <a:avLst/>
                <a:gdLst/>
                <a:ahLst/>
                <a:cxnLst>
                  <a:cxn ang="0">
                    <a:pos x="92" y="37"/>
                  </a:cxn>
                  <a:cxn ang="0">
                    <a:pos x="97" y="37"/>
                  </a:cxn>
                  <a:cxn ang="0">
                    <a:pos x="97" y="32"/>
                  </a:cxn>
                  <a:cxn ang="0">
                    <a:pos x="95" y="28"/>
                  </a:cxn>
                  <a:cxn ang="0">
                    <a:pos x="100" y="28"/>
                  </a:cxn>
                  <a:cxn ang="0">
                    <a:pos x="105" y="36"/>
                  </a:cxn>
                  <a:cxn ang="0">
                    <a:pos x="111" y="43"/>
                  </a:cxn>
                  <a:cxn ang="0">
                    <a:pos x="108" y="49"/>
                  </a:cxn>
                  <a:cxn ang="0">
                    <a:pos x="115" y="49"/>
                  </a:cxn>
                  <a:cxn ang="0">
                    <a:pos x="137" y="55"/>
                  </a:cxn>
                  <a:cxn ang="0">
                    <a:pos x="136" y="61"/>
                  </a:cxn>
                  <a:cxn ang="0">
                    <a:pos x="126" y="64"/>
                  </a:cxn>
                  <a:cxn ang="0">
                    <a:pos x="105" y="78"/>
                  </a:cxn>
                  <a:cxn ang="0">
                    <a:pos x="98" y="69"/>
                  </a:cxn>
                  <a:cxn ang="0">
                    <a:pos x="93" y="76"/>
                  </a:cxn>
                  <a:cxn ang="0">
                    <a:pos x="99" y="84"/>
                  </a:cxn>
                  <a:cxn ang="0">
                    <a:pos x="91" y="84"/>
                  </a:cxn>
                  <a:cxn ang="0">
                    <a:pos x="91" y="90"/>
                  </a:cxn>
                  <a:cxn ang="0">
                    <a:pos x="75" y="82"/>
                  </a:cxn>
                  <a:cxn ang="0">
                    <a:pos x="64" y="92"/>
                  </a:cxn>
                  <a:cxn ang="0">
                    <a:pos x="47" y="84"/>
                  </a:cxn>
                  <a:cxn ang="0">
                    <a:pos x="53" y="81"/>
                  </a:cxn>
                  <a:cxn ang="0">
                    <a:pos x="33" y="70"/>
                  </a:cxn>
                  <a:cxn ang="0">
                    <a:pos x="66" y="61"/>
                  </a:cxn>
                  <a:cxn ang="0">
                    <a:pos x="48" y="58"/>
                  </a:cxn>
                  <a:cxn ang="0">
                    <a:pos x="35" y="61"/>
                  </a:cxn>
                  <a:cxn ang="0">
                    <a:pos x="29" y="56"/>
                  </a:cxn>
                  <a:cxn ang="0">
                    <a:pos x="19" y="59"/>
                  </a:cxn>
                  <a:cxn ang="0">
                    <a:pos x="16" y="55"/>
                  </a:cxn>
                  <a:cxn ang="0">
                    <a:pos x="26" y="49"/>
                  </a:cxn>
                  <a:cxn ang="0">
                    <a:pos x="0" y="35"/>
                  </a:cxn>
                  <a:cxn ang="0">
                    <a:pos x="7" y="35"/>
                  </a:cxn>
                  <a:cxn ang="0">
                    <a:pos x="20" y="39"/>
                  </a:cxn>
                  <a:cxn ang="0">
                    <a:pos x="24" y="36"/>
                  </a:cxn>
                  <a:cxn ang="0">
                    <a:pos x="5" y="26"/>
                  </a:cxn>
                  <a:cxn ang="0">
                    <a:pos x="15" y="22"/>
                  </a:cxn>
                  <a:cxn ang="0">
                    <a:pos x="27" y="25"/>
                  </a:cxn>
                  <a:cxn ang="0">
                    <a:pos x="32" y="20"/>
                  </a:cxn>
                  <a:cxn ang="0">
                    <a:pos x="19" y="20"/>
                  </a:cxn>
                  <a:cxn ang="0">
                    <a:pos x="14" y="13"/>
                  </a:cxn>
                  <a:cxn ang="0">
                    <a:pos x="30" y="9"/>
                  </a:cxn>
                  <a:cxn ang="0">
                    <a:pos x="38" y="9"/>
                  </a:cxn>
                  <a:cxn ang="0">
                    <a:pos x="25" y="0"/>
                  </a:cxn>
                  <a:cxn ang="0">
                    <a:pos x="53" y="5"/>
                  </a:cxn>
                  <a:cxn ang="0">
                    <a:pos x="67" y="24"/>
                  </a:cxn>
                  <a:cxn ang="0">
                    <a:pos x="84" y="25"/>
                  </a:cxn>
                  <a:cxn ang="0">
                    <a:pos x="92" y="37"/>
                  </a:cxn>
                </a:cxnLst>
                <a:rect l="0" t="0" r="r" b="b"/>
                <a:pathLst>
                  <a:path w="138" h="92">
                    <a:moveTo>
                      <a:pt x="92" y="37"/>
                    </a:moveTo>
                    <a:cubicBezTo>
                      <a:pt x="97" y="37"/>
                      <a:pt x="97" y="37"/>
                      <a:pt x="97" y="37"/>
                    </a:cubicBezTo>
                    <a:cubicBezTo>
                      <a:pt x="97" y="32"/>
                      <a:pt x="97" y="32"/>
                      <a:pt x="97" y="32"/>
                    </a:cubicBezTo>
                    <a:cubicBezTo>
                      <a:pt x="95" y="28"/>
                      <a:pt x="95" y="28"/>
                      <a:pt x="95" y="28"/>
                    </a:cubicBezTo>
                    <a:cubicBezTo>
                      <a:pt x="97" y="28"/>
                      <a:pt x="98" y="28"/>
                      <a:pt x="100" y="28"/>
                    </a:cubicBezTo>
                    <a:cubicBezTo>
                      <a:pt x="106" y="28"/>
                      <a:pt x="105" y="31"/>
                      <a:pt x="105" y="36"/>
                    </a:cubicBezTo>
                    <a:cubicBezTo>
                      <a:pt x="105" y="39"/>
                      <a:pt x="111" y="39"/>
                      <a:pt x="111" y="43"/>
                    </a:cubicBezTo>
                    <a:cubicBezTo>
                      <a:pt x="111" y="46"/>
                      <a:pt x="108" y="46"/>
                      <a:pt x="108" y="49"/>
                    </a:cubicBezTo>
                    <a:cubicBezTo>
                      <a:pt x="108" y="53"/>
                      <a:pt x="114" y="49"/>
                      <a:pt x="115" y="49"/>
                    </a:cubicBezTo>
                    <a:cubicBezTo>
                      <a:pt x="120" y="49"/>
                      <a:pt x="131" y="54"/>
                      <a:pt x="137" y="55"/>
                    </a:cubicBezTo>
                    <a:cubicBezTo>
                      <a:pt x="137" y="58"/>
                      <a:pt x="138" y="60"/>
                      <a:pt x="136" y="61"/>
                    </a:cubicBezTo>
                    <a:cubicBezTo>
                      <a:pt x="135" y="64"/>
                      <a:pt x="130" y="63"/>
                      <a:pt x="126" y="64"/>
                    </a:cubicBezTo>
                    <a:cubicBezTo>
                      <a:pt x="117" y="65"/>
                      <a:pt x="111" y="78"/>
                      <a:pt x="105" y="78"/>
                    </a:cubicBezTo>
                    <a:cubicBezTo>
                      <a:pt x="100" y="78"/>
                      <a:pt x="100" y="74"/>
                      <a:pt x="98" y="69"/>
                    </a:cubicBezTo>
                    <a:cubicBezTo>
                      <a:pt x="96" y="71"/>
                      <a:pt x="95" y="73"/>
                      <a:pt x="93" y="76"/>
                    </a:cubicBezTo>
                    <a:cubicBezTo>
                      <a:pt x="96" y="80"/>
                      <a:pt x="97" y="81"/>
                      <a:pt x="99" y="84"/>
                    </a:cubicBezTo>
                    <a:cubicBezTo>
                      <a:pt x="91" y="84"/>
                      <a:pt x="91" y="84"/>
                      <a:pt x="91" y="84"/>
                    </a:cubicBezTo>
                    <a:cubicBezTo>
                      <a:pt x="91" y="90"/>
                      <a:pt x="91" y="90"/>
                      <a:pt x="91" y="90"/>
                    </a:cubicBezTo>
                    <a:cubicBezTo>
                      <a:pt x="87" y="91"/>
                      <a:pt x="79" y="85"/>
                      <a:pt x="75" y="82"/>
                    </a:cubicBezTo>
                    <a:cubicBezTo>
                      <a:pt x="75" y="90"/>
                      <a:pt x="71" y="92"/>
                      <a:pt x="64" y="92"/>
                    </a:cubicBezTo>
                    <a:cubicBezTo>
                      <a:pt x="57" y="92"/>
                      <a:pt x="48" y="91"/>
                      <a:pt x="47" y="84"/>
                    </a:cubicBezTo>
                    <a:cubicBezTo>
                      <a:pt x="50" y="84"/>
                      <a:pt x="51" y="83"/>
                      <a:pt x="53" y="81"/>
                    </a:cubicBezTo>
                    <a:cubicBezTo>
                      <a:pt x="45" y="81"/>
                      <a:pt x="33" y="77"/>
                      <a:pt x="33" y="70"/>
                    </a:cubicBezTo>
                    <a:cubicBezTo>
                      <a:pt x="33" y="62"/>
                      <a:pt x="60" y="63"/>
                      <a:pt x="66" y="61"/>
                    </a:cubicBezTo>
                    <a:cubicBezTo>
                      <a:pt x="60" y="60"/>
                      <a:pt x="55" y="58"/>
                      <a:pt x="48" y="58"/>
                    </a:cubicBezTo>
                    <a:cubicBezTo>
                      <a:pt x="41" y="58"/>
                      <a:pt x="40" y="61"/>
                      <a:pt x="35" y="61"/>
                    </a:cubicBezTo>
                    <a:cubicBezTo>
                      <a:pt x="30" y="61"/>
                      <a:pt x="30" y="58"/>
                      <a:pt x="29" y="56"/>
                    </a:cubicBezTo>
                    <a:cubicBezTo>
                      <a:pt x="24" y="58"/>
                      <a:pt x="23" y="59"/>
                      <a:pt x="19" y="59"/>
                    </a:cubicBezTo>
                    <a:cubicBezTo>
                      <a:pt x="16" y="59"/>
                      <a:pt x="16" y="58"/>
                      <a:pt x="16" y="55"/>
                    </a:cubicBezTo>
                    <a:cubicBezTo>
                      <a:pt x="20" y="53"/>
                      <a:pt x="23" y="53"/>
                      <a:pt x="26" y="49"/>
                    </a:cubicBezTo>
                    <a:cubicBezTo>
                      <a:pt x="11" y="49"/>
                      <a:pt x="2" y="48"/>
                      <a:pt x="0" y="35"/>
                    </a:cubicBezTo>
                    <a:cubicBezTo>
                      <a:pt x="7" y="35"/>
                      <a:pt x="7" y="35"/>
                      <a:pt x="7" y="35"/>
                    </a:cubicBezTo>
                    <a:cubicBezTo>
                      <a:pt x="9" y="37"/>
                      <a:pt x="16" y="39"/>
                      <a:pt x="20" y="39"/>
                    </a:cubicBezTo>
                    <a:cubicBezTo>
                      <a:pt x="22" y="39"/>
                      <a:pt x="24" y="36"/>
                      <a:pt x="24" y="36"/>
                    </a:cubicBezTo>
                    <a:cubicBezTo>
                      <a:pt x="19" y="34"/>
                      <a:pt x="5" y="31"/>
                      <a:pt x="5" y="26"/>
                    </a:cubicBezTo>
                    <a:cubicBezTo>
                      <a:pt x="5" y="21"/>
                      <a:pt x="11" y="22"/>
                      <a:pt x="15" y="22"/>
                    </a:cubicBezTo>
                    <a:cubicBezTo>
                      <a:pt x="21" y="22"/>
                      <a:pt x="23" y="25"/>
                      <a:pt x="27" y="25"/>
                    </a:cubicBezTo>
                    <a:cubicBezTo>
                      <a:pt x="30" y="25"/>
                      <a:pt x="30" y="22"/>
                      <a:pt x="32" y="20"/>
                    </a:cubicBezTo>
                    <a:cubicBezTo>
                      <a:pt x="27" y="18"/>
                      <a:pt x="22" y="20"/>
                      <a:pt x="19" y="20"/>
                    </a:cubicBezTo>
                    <a:cubicBezTo>
                      <a:pt x="18" y="20"/>
                      <a:pt x="14" y="14"/>
                      <a:pt x="14" y="13"/>
                    </a:cubicBezTo>
                    <a:cubicBezTo>
                      <a:pt x="19" y="10"/>
                      <a:pt x="23" y="8"/>
                      <a:pt x="30" y="9"/>
                    </a:cubicBezTo>
                    <a:cubicBezTo>
                      <a:pt x="38" y="9"/>
                      <a:pt x="38" y="9"/>
                      <a:pt x="38" y="9"/>
                    </a:cubicBezTo>
                    <a:cubicBezTo>
                      <a:pt x="33" y="7"/>
                      <a:pt x="25" y="6"/>
                      <a:pt x="25" y="0"/>
                    </a:cubicBezTo>
                    <a:cubicBezTo>
                      <a:pt x="36" y="1"/>
                      <a:pt x="45" y="2"/>
                      <a:pt x="53" y="5"/>
                    </a:cubicBezTo>
                    <a:cubicBezTo>
                      <a:pt x="61" y="9"/>
                      <a:pt x="60" y="21"/>
                      <a:pt x="67" y="24"/>
                    </a:cubicBezTo>
                    <a:cubicBezTo>
                      <a:pt x="73" y="27"/>
                      <a:pt x="78" y="22"/>
                      <a:pt x="84" y="25"/>
                    </a:cubicBezTo>
                    <a:cubicBezTo>
                      <a:pt x="91" y="28"/>
                      <a:pt x="88" y="33"/>
                      <a:pt x="92" y="3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9" name="Freeform 77"/>
              <p:cNvSpPr>
                <a:spLocks/>
              </p:cNvSpPr>
              <p:nvPr/>
            </p:nvSpPr>
            <p:spPr bwMode="auto">
              <a:xfrm>
                <a:off x="2538687" y="1954371"/>
                <a:ext cx="144227" cy="91601"/>
              </a:xfrm>
              <a:custGeom>
                <a:avLst/>
                <a:gdLst/>
                <a:ahLst/>
                <a:cxnLst>
                  <a:cxn ang="0">
                    <a:pos x="6" y="39"/>
                  </a:cxn>
                  <a:cxn ang="0">
                    <a:pos x="11" y="33"/>
                  </a:cxn>
                  <a:cxn ang="0">
                    <a:pos x="11" y="27"/>
                  </a:cxn>
                  <a:cxn ang="0">
                    <a:pos x="25" y="0"/>
                  </a:cxn>
                  <a:cxn ang="0">
                    <a:pos x="32" y="13"/>
                  </a:cxn>
                  <a:cxn ang="0">
                    <a:pos x="36" y="9"/>
                  </a:cxn>
                  <a:cxn ang="0">
                    <a:pos x="67" y="27"/>
                  </a:cxn>
                  <a:cxn ang="0">
                    <a:pos x="70" y="35"/>
                  </a:cxn>
                  <a:cxn ang="0">
                    <a:pos x="89" y="43"/>
                  </a:cxn>
                  <a:cxn ang="0">
                    <a:pos x="75" y="48"/>
                  </a:cxn>
                  <a:cxn ang="0">
                    <a:pos x="63" y="48"/>
                  </a:cxn>
                  <a:cxn ang="0">
                    <a:pos x="46" y="37"/>
                  </a:cxn>
                  <a:cxn ang="0">
                    <a:pos x="25" y="53"/>
                  </a:cxn>
                  <a:cxn ang="0">
                    <a:pos x="22" y="57"/>
                  </a:cxn>
                  <a:cxn ang="0">
                    <a:pos x="19" y="48"/>
                  </a:cxn>
                  <a:cxn ang="0">
                    <a:pos x="0" y="48"/>
                  </a:cxn>
                  <a:cxn ang="0">
                    <a:pos x="6" y="39"/>
                  </a:cxn>
                </a:cxnLst>
                <a:rect l="0" t="0" r="r" b="b"/>
                <a:pathLst>
                  <a:path w="89" h="57">
                    <a:moveTo>
                      <a:pt x="6" y="39"/>
                    </a:moveTo>
                    <a:cubicBezTo>
                      <a:pt x="9" y="37"/>
                      <a:pt x="11" y="36"/>
                      <a:pt x="11" y="33"/>
                    </a:cubicBezTo>
                    <a:cubicBezTo>
                      <a:pt x="11" y="29"/>
                      <a:pt x="11" y="31"/>
                      <a:pt x="11" y="27"/>
                    </a:cubicBezTo>
                    <a:cubicBezTo>
                      <a:pt x="11" y="19"/>
                      <a:pt x="13" y="2"/>
                      <a:pt x="25" y="0"/>
                    </a:cubicBezTo>
                    <a:cubicBezTo>
                      <a:pt x="28" y="7"/>
                      <a:pt x="30" y="8"/>
                      <a:pt x="32" y="13"/>
                    </a:cubicBezTo>
                    <a:cubicBezTo>
                      <a:pt x="33" y="11"/>
                      <a:pt x="35" y="10"/>
                      <a:pt x="36" y="9"/>
                    </a:cubicBezTo>
                    <a:cubicBezTo>
                      <a:pt x="45" y="21"/>
                      <a:pt x="59" y="16"/>
                      <a:pt x="67" y="27"/>
                    </a:cubicBezTo>
                    <a:cubicBezTo>
                      <a:pt x="69" y="30"/>
                      <a:pt x="68" y="33"/>
                      <a:pt x="70" y="35"/>
                    </a:cubicBezTo>
                    <a:cubicBezTo>
                      <a:pt x="77" y="40"/>
                      <a:pt x="85" y="38"/>
                      <a:pt x="89" y="43"/>
                    </a:cubicBezTo>
                    <a:cubicBezTo>
                      <a:pt x="84" y="46"/>
                      <a:pt x="80" y="48"/>
                      <a:pt x="75" y="48"/>
                    </a:cubicBezTo>
                    <a:cubicBezTo>
                      <a:pt x="69" y="48"/>
                      <a:pt x="67" y="48"/>
                      <a:pt x="63" y="48"/>
                    </a:cubicBezTo>
                    <a:cubicBezTo>
                      <a:pt x="63" y="48"/>
                      <a:pt x="49" y="38"/>
                      <a:pt x="46" y="37"/>
                    </a:cubicBezTo>
                    <a:cubicBezTo>
                      <a:pt x="46" y="47"/>
                      <a:pt x="31" y="56"/>
                      <a:pt x="25" y="53"/>
                    </a:cubicBezTo>
                    <a:cubicBezTo>
                      <a:pt x="24" y="55"/>
                      <a:pt x="24" y="57"/>
                      <a:pt x="22" y="57"/>
                    </a:cubicBezTo>
                    <a:cubicBezTo>
                      <a:pt x="16" y="57"/>
                      <a:pt x="18" y="52"/>
                      <a:pt x="19" y="48"/>
                    </a:cubicBezTo>
                    <a:cubicBezTo>
                      <a:pt x="12" y="46"/>
                      <a:pt x="3" y="48"/>
                      <a:pt x="0" y="48"/>
                    </a:cubicBezTo>
                    <a:cubicBezTo>
                      <a:pt x="0" y="40"/>
                      <a:pt x="5" y="41"/>
                      <a:pt x="6" y="3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0" name="Freeform 78"/>
              <p:cNvSpPr>
                <a:spLocks/>
              </p:cNvSpPr>
              <p:nvPr/>
            </p:nvSpPr>
            <p:spPr bwMode="auto">
              <a:xfrm>
                <a:off x="2745282" y="1862771"/>
                <a:ext cx="44828" cy="44826"/>
              </a:xfrm>
              <a:custGeom>
                <a:avLst/>
                <a:gdLst/>
                <a:ahLst/>
                <a:cxnLst>
                  <a:cxn ang="0">
                    <a:pos x="27" y="18"/>
                  </a:cxn>
                  <a:cxn ang="0">
                    <a:pos x="11" y="28"/>
                  </a:cxn>
                  <a:cxn ang="0">
                    <a:pos x="0" y="18"/>
                  </a:cxn>
                  <a:cxn ang="0">
                    <a:pos x="27" y="18"/>
                  </a:cxn>
                </a:cxnLst>
                <a:rect l="0" t="0" r="r" b="b"/>
                <a:pathLst>
                  <a:path w="27" h="28">
                    <a:moveTo>
                      <a:pt x="27" y="18"/>
                    </a:moveTo>
                    <a:cubicBezTo>
                      <a:pt x="27" y="24"/>
                      <a:pt x="16" y="28"/>
                      <a:pt x="11" y="28"/>
                    </a:cubicBezTo>
                    <a:cubicBezTo>
                      <a:pt x="4" y="28"/>
                      <a:pt x="0" y="23"/>
                      <a:pt x="0" y="18"/>
                    </a:cubicBezTo>
                    <a:cubicBezTo>
                      <a:pt x="0" y="0"/>
                      <a:pt x="27" y="3"/>
                      <a:pt x="27" y="1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1" name="Freeform 79"/>
              <p:cNvSpPr>
                <a:spLocks/>
              </p:cNvSpPr>
              <p:nvPr/>
            </p:nvSpPr>
            <p:spPr bwMode="auto">
              <a:xfrm>
                <a:off x="2610800" y="2049869"/>
                <a:ext cx="37032" cy="29235"/>
              </a:xfrm>
              <a:custGeom>
                <a:avLst/>
                <a:gdLst/>
                <a:ahLst/>
                <a:cxnLst>
                  <a:cxn ang="0">
                    <a:pos x="10" y="1"/>
                  </a:cxn>
                  <a:cxn ang="0">
                    <a:pos x="22" y="3"/>
                  </a:cxn>
                  <a:cxn ang="0">
                    <a:pos x="0" y="18"/>
                  </a:cxn>
                  <a:cxn ang="0">
                    <a:pos x="0" y="12"/>
                  </a:cxn>
                  <a:cxn ang="0">
                    <a:pos x="10" y="1"/>
                  </a:cxn>
                </a:cxnLst>
                <a:rect l="0" t="0" r="r" b="b"/>
                <a:pathLst>
                  <a:path w="22" h="18">
                    <a:moveTo>
                      <a:pt x="10" y="1"/>
                    </a:moveTo>
                    <a:cubicBezTo>
                      <a:pt x="19" y="0"/>
                      <a:pt x="17" y="0"/>
                      <a:pt x="22" y="3"/>
                    </a:cubicBezTo>
                    <a:cubicBezTo>
                      <a:pt x="18" y="8"/>
                      <a:pt x="7" y="17"/>
                      <a:pt x="0" y="18"/>
                    </a:cubicBezTo>
                    <a:cubicBezTo>
                      <a:pt x="0" y="12"/>
                      <a:pt x="0" y="12"/>
                      <a:pt x="0" y="12"/>
                    </a:cubicBezTo>
                    <a:cubicBezTo>
                      <a:pt x="4" y="7"/>
                      <a:pt x="9" y="4"/>
                      <a:pt x="1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2" name="Freeform 80"/>
              <p:cNvSpPr>
                <a:spLocks/>
              </p:cNvSpPr>
              <p:nvPr/>
            </p:nvSpPr>
            <p:spPr bwMode="auto">
              <a:xfrm>
                <a:off x="2669270" y="1662030"/>
                <a:ext cx="97450" cy="40928"/>
              </a:xfrm>
              <a:custGeom>
                <a:avLst/>
                <a:gdLst/>
                <a:ahLst/>
                <a:cxnLst>
                  <a:cxn ang="0">
                    <a:pos x="22" y="25"/>
                  </a:cxn>
                  <a:cxn ang="0">
                    <a:pos x="9" y="16"/>
                  </a:cxn>
                  <a:cxn ang="0">
                    <a:pos x="0" y="6"/>
                  </a:cxn>
                  <a:cxn ang="0">
                    <a:pos x="8" y="0"/>
                  </a:cxn>
                  <a:cxn ang="0">
                    <a:pos x="30" y="3"/>
                  </a:cxn>
                  <a:cxn ang="0">
                    <a:pos x="60" y="17"/>
                  </a:cxn>
                  <a:cxn ang="0">
                    <a:pos x="52" y="24"/>
                  </a:cxn>
                  <a:cxn ang="0">
                    <a:pos x="39" y="21"/>
                  </a:cxn>
                  <a:cxn ang="0">
                    <a:pos x="22" y="25"/>
                  </a:cxn>
                </a:cxnLst>
                <a:rect l="0" t="0" r="r" b="b"/>
                <a:pathLst>
                  <a:path w="60" h="25">
                    <a:moveTo>
                      <a:pt x="22" y="25"/>
                    </a:moveTo>
                    <a:cubicBezTo>
                      <a:pt x="14" y="25"/>
                      <a:pt x="6" y="23"/>
                      <a:pt x="9" y="16"/>
                    </a:cubicBezTo>
                    <a:cubicBezTo>
                      <a:pt x="5" y="13"/>
                      <a:pt x="0" y="11"/>
                      <a:pt x="0" y="6"/>
                    </a:cubicBezTo>
                    <a:cubicBezTo>
                      <a:pt x="0" y="2"/>
                      <a:pt x="4" y="0"/>
                      <a:pt x="8" y="0"/>
                    </a:cubicBezTo>
                    <a:cubicBezTo>
                      <a:pt x="18" y="0"/>
                      <a:pt x="21" y="3"/>
                      <a:pt x="30" y="3"/>
                    </a:cubicBezTo>
                    <a:cubicBezTo>
                      <a:pt x="42" y="3"/>
                      <a:pt x="52" y="13"/>
                      <a:pt x="60" y="17"/>
                    </a:cubicBezTo>
                    <a:cubicBezTo>
                      <a:pt x="59" y="21"/>
                      <a:pt x="56" y="24"/>
                      <a:pt x="52" y="24"/>
                    </a:cubicBezTo>
                    <a:cubicBezTo>
                      <a:pt x="46" y="24"/>
                      <a:pt x="44" y="21"/>
                      <a:pt x="39" y="21"/>
                    </a:cubicBezTo>
                    <a:cubicBezTo>
                      <a:pt x="34" y="21"/>
                      <a:pt x="30" y="25"/>
                      <a:pt x="22" y="2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3" name="Freeform 81"/>
              <p:cNvSpPr>
                <a:spLocks/>
              </p:cNvSpPr>
              <p:nvPr/>
            </p:nvSpPr>
            <p:spPr bwMode="auto">
              <a:xfrm>
                <a:off x="2679016" y="2067409"/>
                <a:ext cx="21440" cy="25337"/>
              </a:xfrm>
              <a:custGeom>
                <a:avLst/>
                <a:gdLst/>
                <a:ahLst/>
                <a:cxnLst>
                  <a:cxn ang="0">
                    <a:pos x="14" y="6"/>
                  </a:cxn>
                  <a:cxn ang="0">
                    <a:pos x="6" y="15"/>
                  </a:cxn>
                  <a:cxn ang="0">
                    <a:pos x="0" y="9"/>
                  </a:cxn>
                  <a:cxn ang="0">
                    <a:pos x="14" y="6"/>
                  </a:cxn>
                </a:cxnLst>
                <a:rect l="0" t="0" r="r" b="b"/>
                <a:pathLst>
                  <a:path w="14" h="15">
                    <a:moveTo>
                      <a:pt x="14" y="6"/>
                    </a:moveTo>
                    <a:cubicBezTo>
                      <a:pt x="12" y="9"/>
                      <a:pt x="11" y="15"/>
                      <a:pt x="6" y="15"/>
                    </a:cubicBezTo>
                    <a:cubicBezTo>
                      <a:pt x="5" y="15"/>
                      <a:pt x="0" y="9"/>
                      <a:pt x="0" y="9"/>
                    </a:cubicBezTo>
                    <a:cubicBezTo>
                      <a:pt x="0" y="1"/>
                      <a:pt x="10" y="0"/>
                      <a:pt x="14"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4" name="Freeform 82"/>
              <p:cNvSpPr>
                <a:spLocks/>
              </p:cNvSpPr>
              <p:nvPr/>
            </p:nvSpPr>
            <p:spPr bwMode="auto">
              <a:xfrm>
                <a:off x="2797905" y="1874465"/>
                <a:ext cx="23388" cy="13643"/>
              </a:xfrm>
              <a:custGeom>
                <a:avLst/>
                <a:gdLst/>
                <a:ahLst/>
                <a:cxnLst>
                  <a:cxn ang="0">
                    <a:pos x="5" y="8"/>
                  </a:cxn>
                  <a:cxn ang="0">
                    <a:pos x="0" y="4"/>
                  </a:cxn>
                  <a:cxn ang="0">
                    <a:pos x="5" y="0"/>
                  </a:cxn>
                  <a:cxn ang="0">
                    <a:pos x="14" y="7"/>
                  </a:cxn>
                  <a:cxn ang="0">
                    <a:pos x="5" y="8"/>
                  </a:cxn>
                </a:cxnLst>
                <a:rect l="0" t="0" r="r" b="b"/>
                <a:pathLst>
                  <a:path w="14" h="8">
                    <a:moveTo>
                      <a:pt x="5" y="8"/>
                    </a:moveTo>
                    <a:cubicBezTo>
                      <a:pt x="2" y="8"/>
                      <a:pt x="0" y="7"/>
                      <a:pt x="0" y="4"/>
                    </a:cubicBezTo>
                    <a:cubicBezTo>
                      <a:pt x="0" y="3"/>
                      <a:pt x="4" y="0"/>
                      <a:pt x="5" y="0"/>
                    </a:cubicBezTo>
                    <a:cubicBezTo>
                      <a:pt x="9" y="0"/>
                      <a:pt x="13" y="5"/>
                      <a:pt x="14" y="7"/>
                    </a:cubicBezTo>
                    <a:cubicBezTo>
                      <a:pt x="8" y="8"/>
                      <a:pt x="10" y="8"/>
                      <a:pt x="5" y="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5" name="Freeform 83"/>
              <p:cNvSpPr>
                <a:spLocks/>
              </p:cNvSpPr>
              <p:nvPr/>
            </p:nvSpPr>
            <p:spPr bwMode="auto">
              <a:xfrm>
                <a:off x="2694608" y="1833537"/>
                <a:ext cx="25338" cy="15592"/>
              </a:xfrm>
              <a:custGeom>
                <a:avLst/>
                <a:gdLst/>
                <a:ahLst/>
                <a:cxnLst>
                  <a:cxn ang="0">
                    <a:pos x="5" y="10"/>
                  </a:cxn>
                  <a:cxn ang="0">
                    <a:pos x="15" y="0"/>
                  </a:cxn>
                  <a:cxn ang="0">
                    <a:pos x="5" y="10"/>
                  </a:cxn>
                </a:cxnLst>
                <a:rect l="0" t="0" r="r" b="b"/>
                <a:pathLst>
                  <a:path w="15" h="10">
                    <a:moveTo>
                      <a:pt x="5" y="10"/>
                    </a:moveTo>
                    <a:cubicBezTo>
                      <a:pt x="0" y="10"/>
                      <a:pt x="10" y="0"/>
                      <a:pt x="15" y="0"/>
                    </a:cubicBezTo>
                    <a:cubicBezTo>
                      <a:pt x="14" y="6"/>
                      <a:pt x="10" y="10"/>
                      <a:pt x="5" y="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6" name="Freeform 84"/>
              <p:cNvSpPr>
                <a:spLocks/>
              </p:cNvSpPr>
              <p:nvPr/>
            </p:nvSpPr>
            <p:spPr bwMode="auto">
              <a:xfrm>
                <a:off x="2478267" y="1660082"/>
                <a:ext cx="592498" cy="426818"/>
              </a:xfrm>
              <a:custGeom>
                <a:avLst/>
                <a:gdLst/>
                <a:ahLst/>
                <a:cxnLst>
                  <a:cxn ang="0">
                    <a:pos x="333" y="196"/>
                  </a:cxn>
                  <a:cxn ang="0">
                    <a:pos x="281" y="171"/>
                  </a:cxn>
                  <a:cxn ang="0">
                    <a:pos x="289" y="177"/>
                  </a:cxn>
                  <a:cxn ang="0">
                    <a:pos x="283" y="184"/>
                  </a:cxn>
                  <a:cxn ang="0">
                    <a:pos x="298" y="201"/>
                  </a:cxn>
                  <a:cxn ang="0">
                    <a:pos x="318" y="206"/>
                  </a:cxn>
                  <a:cxn ang="0">
                    <a:pos x="326" y="225"/>
                  </a:cxn>
                  <a:cxn ang="0">
                    <a:pos x="278" y="225"/>
                  </a:cxn>
                  <a:cxn ang="0">
                    <a:pos x="304" y="256"/>
                  </a:cxn>
                  <a:cxn ang="0">
                    <a:pos x="295" y="256"/>
                  </a:cxn>
                  <a:cxn ang="0">
                    <a:pos x="233" y="226"/>
                  </a:cxn>
                  <a:cxn ang="0">
                    <a:pos x="190" y="210"/>
                  </a:cxn>
                  <a:cxn ang="0">
                    <a:pos x="169" y="214"/>
                  </a:cxn>
                  <a:cxn ang="0">
                    <a:pos x="168" y="189"/>
                  </a:cxn>
                  <a:cxn ang="0">
                    <a:pos x="207" y="183"/>
                  </a:cxn>
                  <a:cxn ang="0">
                    <a:pos x="210" y="167"/>
                  </a:cxn>
                  <a:cxn ang="0">
                    <a:pos x="186" y="115"/>
                  </a:cxn>
                  <a:cxn ang="0">
                    <a:pos x="168" y="115"/>
                  </a:cxn>
                  <a:cxn ang="0">
                    <a:pos x="146" y="85"/>
                  </a:cxn>
                  <a:cxn ang="0">
                    <a:pos x="122" y="91"/>
                  </a:cxn>
                  <a:cxn ang="0">
                    <a:pos x="41" y="82"/>
                  </a:cxn>
                  <a:cxn ang="0">
                    <a:pos x="11" y="69"/>
                  </a:cxn>
                  <a:cxn ang="0">
                    <a:pos x="30" y="65"/>
                  </a:cxn>
                  <a:cxn ang="0">
                    <a:pos x="0" y="48"/>
                  </a:cxn>
                  <a:cxn ang="0">
                    <a:pos x="11" y="16"/>
                  </a:cxn>
                  <a:cxn ang="0">
                    <a:pos x="61" y="4"/>
                  </a:cxn>
                  <a:cxn ang="0">
                    <a:pos x="46" y="32"/>
                  </a:cxn>
                  <a:cxn ang="0">
                    <a:pos x="50" y="47"/>
                  </a:cxn>
                  <a:cxn ang="0">
                    <a:pos x="55" y="26"/>
                  </a:cxn>
                  <a:cxn ang="0">
                    <a:pos x="120" y="29"/>
                  </a:cxn>
                  <a:cxn ang="0">
                    <a:pos x="128" y="34"/>
                  </a:cxn>
                  <a:cxn ang="0">
                    <a:pos x="156" y="27"/>
                  </a:cxn>
                  <a:cxn ang="0">
                    <a:pos x="217" y="56"/>
                  </a:cxn>
                  <a:cxn ang="0">
                    <a:pos x="242" y="65"/>
                  </a:cxn>
                  <a:cxn ang="0">
                    <a:pos x="273" y="85"/>
                  </a:cxn>
                  <a:cxn ang="0">
                    <a:pos x="293" y="95"/>
                  </a:cxn>
                  <a:cxn ang="0">
                    <a:pos x="291" y="102"/>
                  </a:cxn>
                  <a:cxn ang="0">
                    <a:pos x="283" y="116"/>
                  </a:cxn>
                  <a:cxn ang="0">
                    <a:pos x="317" y="135"/>
                  </a:cxn>
                  <a:cxn ang="0">
                    <a:pos x="342" y="153"/>
                  </a:cxn>
                  <a:cxn ang="0">
                    <a:pos x="362" y="165"/>
                  </a:cxn>
                  <a:cxn ang="0">
                    <a:pos x="349" y="178"/>
                  </a:cxn>
                </a:cxnLst>
                <a:rect l="0" t="0" r="r" b="b"/>
                <a:pathLst>
                  <a:path w="362" h="261">
                    <a:moveTo>
                      <a:pt x="339" y="184"/>
                    </a:moveTo>
                    <a:cubicBezTo>
                      <a:pt x="339" y="189"/>
                      <a:pt x="338" y="196"/>
                      <a:pt x="333" y="196"/>
                    </a:cubicBezTo>
                    <a:cubicBezTo>
                      <a:pt x="311" y="196"/>
                      <a:pt x="311" y="166"/>
                      <a:pt x="289" y="166"/>
                    </a:cubicBezTo>
                    <a:cubicBezTo>
                      <a:pt x="287" y="166"/>
                      <a:pt x="281" y="171"/>
                      <a:pt x="281" y="171"/>
                    </a:cubicBezTo>
                    <a:cubicBezTo>
                      <a:pt x="284" y="173"/>
                      <a:pt x="285" y="173"/>
                      <a:pt x="289" y="172"/>
                    </a:cubicBezTo>
                    <a:cubicBezTo>
                      <a:pt x="289" y="177"/>
                      <a:pt x="289" y="177"/>
                      <a:pt x="289" y="177"/>
                    </a:cubicBezTo>
                    <a:cubicBezTo>
                      <a:pt x="287" y="178"/>
                      <a:pt x="284" y="178"/>
                      <a:pt x="283" y="177"/>
                    </a:cubicBezTo>
                    <a:cubicBezTo>
                      <a:pt x="283" y="184"/>
                      <a:pt x="283" y="184"/>
                      <a:pt x="283" y="184"/>
                    </a:cubicBezTo>
                    <a:cubicBezTo>
                      <a:pt x="288" y="184"/>
                      <a:pt x="288" y="184"/>
                      <a:pt x="288" y="184"/>
                    </a:cubicBezTo>
                    <a:cubicBezTo>
                      <a:pt x="289" y="189"/>
                      <a:pt x="295" y="199"/>
                      <a:pt x="298" y="201"/>
                    </a:cubicBezTo>
                    <a:cubicBezTo>
                      <a:pt x="307" y="204"/>
                      <a:pt x="310" y="198"/>
                      <a:pt x="311" y="206"/>
                    </a:cubicBezTo>
                    <a:cubicBezTo>
                      <a:pt x="315" y="206"/>
                      <a:pt x="315" y="206"/>
                      <a:pt x="318" y="206"/>
                    </a:cubicBezTo>
                    <a:cubicBezTo>
                      <a:pt x="318" y="213"/>
                      <a:pt x="318" y="213"/>
                      <a:pt x="318" y="215"/>
                    </a:cubicBezTo>
                    <a:cubicBezTo>
                      <a:pt x="318" y="218"/>
                      <a:pt x="326" y="220"/>
                      <a:pt x="326" y="225"/>
                    </a:cubicBezTo>
                    <a:cubicBezTo>
                      <a:pt x="326" y="229"/>
                      <a:pt x="321" y="238"/>
                      <a:pt x="319" y="242"/>
                    </a:cubicBezTo>
                    <a:cubicBezTo>
                      <a:pt x="311" y="242"/>
                      <a:pt x="283" y="231"/>
                      <a:pt x="278" y="225"/>
                    </a:cubicBezTo>
                    <a:cubicBezTo>
                      <a:pt x="272" y="225"/>
                      <a:pt x="272" y="225"/>
                      <a:pt x="272" y="225"/>
                    </a:cubicBezTo>
                    <a:cubicBezTo>
                      <a:pt x="279" y="234"/>
                      <a:pt x="304" y="243"/>
                      <a:pt x="304" y="256"/>
                    </a:cubicBezTo>
                    <a:cubicBezTo>
                      <a:pt x="304" y="259"/>
                      <a:pt x="301" y="261"/>
                      <a:pt x="299" y="261"/>
                    </a:cubicBezTo>
                    <a:cubicBezTo>
                      <a:pt x="297" y="261"/>
                      <a:pt x="296" y="256"/>
                      <a:pt x="295" y="256"/>
                    </a:cubicBezTo>
                    <a:cubicBezTo>
                      <a:pt x="282" y="249"/>
                      <a:pt x="274" y="252"/>
                      <a:pt x="263" y="245"/>
                    </a:cubicBezTo>
                    <a:cubicBezTo>
                      <a:pt x="252" y="239"/>
                      <a:pt x="226" y="240"/>
                      <a:pt x="233" y="226"/>
                    </a:cubicBezTo>
                    <a:cubicBezTo>
                      <a:pt x="219" y="219"/>
                      <a:pt x="212" y="211"/>
                      <a:pt x="199" y="204"/>
                    </a:cubicBezTo>
                    <a:cubicBezTo>
                      <a:pt x="197" y="207"/>
                      <a:pt x="194" y="210"/>
                      <a:pt x="190" y="210"/>
                    </a:cubicBezTo>
                    <a:cubicBezTo>
                      <a:pt x="186" y="210"/>
                      <a:pt x="187" y="207"/>
                      <a:pt x="183" y="207"/>
                    </a:cubicBezTo>
                    <a:cubicBezTo>
                      <a:pt x="177" y="207"/>
                      <a:pt x="175" y="214"/>
                      <a:pt x="169" y="214"/>
                    </a:cubicBezTo>
                    <a:cubicBezTo>
                      <a:pt x="165" y="214"/>
                      <a:pt x="150" y="208"/>
                      <a:pt x="150" y="201"/>
                    </a:cubicBezTo>
                    <a:cubicBezTo>
                      <a:pt x="150" y="197"/>
                      <a:pt x="162" y="189"/>
                      <a:pt x="168" y="189"/>
                    </a:cubicBezTo>
                    <a:cubicBezTo>
                      <a:pt x="176" y="189"/>
                      <a:pt x="183" y="189"/>
                      <a:pt x="187" y="189"/>
                    </a:cubicBezTo>
                    <a:cubicBezTo>
                      <a:pt x="191" y="189"/>
                      <a:pt x="202" y="187"/>
                      <a:pt x="207" y="183"/>
                    </a:cubicBezTo>
                    <a:cubicBezTo>
                      <a:pt x="205" y="182"/>
                      <a:pt x="199" y="178"/>
                      <a:pt x="199" y="174"/>
                    </a:cubicBezTo>
                    <a:cubicBezTo>
                      <a:pt x="199" y="167"/>
                      <a:pt x="207" y="171"/>
                      <a:pt x="210" y="167"/>
                    </a:cubicBezTo>
                    <a:cubicBezTo>
                      <a:pt x="214" y="163"/>
                      <a:pt x="223" y="154"/>
                      <a:pt x="223" y="148"/>
                    </a:cubicBezTo>
                    <a:cubicBezTo>
                      <a:pt x="223" y="136"/>
                      <a:pt x="195" y="115"/>
                      <a:pt x="186" y="115"/>
                    </a:cubicBezTo>
                    <a:cubicBezTo>
                      <a:pt x="180" y="115"/>
                      <a:pt x="177" y="120"/>
                      <a:pt x="172" y="120"/>
                    </a:cubicBezTo>
                    <a:cubicBezTo>
                      <a:pt x="170" y="120"/>
                      <a:pt x="168" y="115"/>
                      <a:pt x="168" y="115"/>
                    </a:cubicBezTo>
                    <a:cubicBezTo>
                      <a:pt x="168" y="110"/>
                      <a:pt x="176" y="109"/>
                      <a:pt x="179" y="109"/>
                    </a:cubicBezTo>
                    <a:cubicBezTo>
                      <a:pt x="175" y="105"/>
                      <a:pt x="151" y="85"/>
                      <a:pt x="146" y="85"/>
                    </a:cubicBezTo>
                    <a:cubicBezTo>
                      <a:pt x="140" y="85"/>
                      <a:pt x="133" y="101"/>
                      <a:pt x="125" y="101"/>
                    </a:cubicBezTo>
                    <a:cubicBezTo>
                      <a:pt x="120" y="101"/>
                      <a:pt x="121" y="94"/>
                      <a:pt x="122" y="91"/>
                    </a:cubicBezTo>
                    <a:cubicBezTo>
                      <a:pt x="108" y="90"/>
                      <a:pt x="75" y="91"/>
                      <a:pt x="55" y="91"/>
                    </a:cubicBezTo>
                    <a:cubicBezTo>
                      <a:pt x="51" y="91"/>
                      <a:pt x="44" y="86"/>
                      <a:pt x="41" y="82"/>
                    </a:cubicBezTo>
                    <a:cubicBezTo>
                      <a:pt x="20" y="82"/>
                      <a:pt x="20" y="82"/>
                      <a:pt x="20" y="82"/>
                    </a:cubicBezTo>
                    <a:cubicBezTo>
                      <a:pt x="18" y="76"/>
                      <a:pt x="11" y="75"/>
                      <a:pt x="11" y="69"/>
                    </a:cubicBezTo>
                    <a:cubicBezTo>
                      <a:pt x="16" y="67"/>
                      <a:pt x="23" y="70"/>
                      <a:pt x="30" y="70"/>
                    </a:cubicBezTo>
                    <a:cubicBezTo>
                      <a:pt x="30" y="65"/>
                      <a:pt x="30" y="65"/>
                      <a:pt x="30" y="65"/>
                    </a:cubicBezTo>
                    <a:cubicBezTo>
                      <a:pt x="26" y="62"/>
                      <a:pt x="6" y="60"/>
                      <a:pt x="6" y="60"/>
                    </a:cubicBezTo>
                    <a:cubicBezTo>
                      <a:pt x="6" y="60"/>
                      <a:pt x="0" y="52"/>
                      <a:pt x="0" y="48"/>
                    </a:cubicBezTo>
                    <a:cubicBezTo>
                      <a:pt x="0" y="36"/>
                      <a:pt x="2" y="33"/>
                      <a:pt x="8" y="29"/>
                    </a:cubicBezTo>
                    <a:cubicBezTo>
                      <a:pt x="12" y="26"/>
                      <a:pt x="10" y="18"/>
                      <a:pt x="11" y="16"/>
                    </a:cubicBezTo>
                    <a:cubicBezTo>
                      <a:pt x="20" y="7"/>
                      <a:pt x="32" y="0"/>
                      <a:pt x="47" y="0"/>
                    </a:cubicBezTo>
                    <a:cubicBezTo>
                      <a:pt x="47" y="0"/>
                      <a:pt x="61" y="4"/>
                      <a:pt x="61" y="4"/>
                    </a:cubicBezTo>
                    <a:cubicBezTo>
                      <a:pt x="57" y="14"/>
                      <a:pt x="42" y="14"/>
                      <a:pt x="42" y="27"/>
                    </a:cubicBezTo>
                    <a:cubicBezTo>
                      <a:pt x="42" y="30"/>
                      <a:pt x="44" y="32"/>
                      <a:pt x="46" y="32"/>
                    </a:cubicBezTo>
                    <a:cubicBezTo>
                      <a:pt x="45" y="35"/>
                      <a:pt x="46" y="40"/>
                      <a:pt x="46" y="40"/>
                    </a:cubicBezTo>
                    <a:cubicBezTo>
                      <a:pt x="46" y="43"/>
                      <a:pt x="45" y="47"/>
                      <a:pt x="50" y="47"/>
                    </a:cubicBezTo>
                    <a:cubicBezTo>
                      <a:pt x="53" y="47"/>
                      <a:pt x="59" y="42"/>
                      <a:pt x="59" y="38"/>
                    </a:cubicBezTo>
                    <a:cubicBezTo>
                      <a:pt x="59" y="34"/>
                      <a:pt x="55" y="31"/>
                      <a:pt x="55" y="26"/>
                    </a:cubicBezTo>
                    <a:cubicBezTo>
                      <a:pt x="55" y="10"/>
                      <a:pt x="84" y="4"/>
                      <a:pt x="102" y="4"/>
                    </a:cubicBezTo>
                    <a:cubicBezTo>
                      <a:pt x="113" y="4"/>
                      <a:pt x="120" y="20"/>
                      <a:pt x="120" y="29"/>
                    </a:cubicBezTo>
                    <a:cubicBezTo>
                      <a:pt x="120" y="31"/>
                      <a:pt x="117" y="38"/>
                      <a:pt x="120" y="38"/>
                    </a:cubicBezTo>
                    <a:cubicBezTo>
                      <a:pt x="122" y="38"/>
                      <a:pt x="124" y="34"/>
                      <a:pt x="128" y="34"/>
                    </a:cubicBezTo>
                    <a:cubicBezTo>
                      <a:pt x="133" y="34"/>
                      <a:pt x="135" y="38"/>
                      <a:pt x="138" y="38"/>
                    </a:cubicBezTo>
                    <a:cubicBezTo>
                      <a:pt x="146" y="38"/>
                      <a:pt x="148" y="27"/>
                      <a:pt x="156" y="27"/>
                    </a:cubicBezTo>
                    <a:cubicBezTo>
                      <a:pt x="165" y="27"/>
                      <a:pt x="183" y="30"/>
                      <a:pt x="189" y="34"/>
                    </a:cubicBezTo>
                    <a:cubicBezTo>
                      <a:pt x="199" y="41"/>
                      <a:pt x="202" y="56"/>
                      <a:pt x="217" y="56"/>
                    </a:cubicBezTo>
                    <a:cubicBezTo>
                      <a:pt x="223" y="56"/>
                      <a:pt x="224" y="56"/>
                      <a:pt x="228" y="56"/>
                    </a:cubicBezTo>
                    <a:cubicBezTo>
                      <a:pt x="232" y="56"/>
                      <a:pt x="243" y="57"/>
                      <a:pt x="242" y="65"/>
                    </a:cubicBezTo>
                    <a:cubicBezTo>
                      <a:pt x="254" y="69"/>
                      <a:pt x="261" y="76"/>
                      <a:pt x="273" y="77"/>
                    </a:cubicBezTo>
                    <a:cubicBezTo>
                      <a:pt x="273" y="85"/>
                      <a:pt x="273" y="85"/>
                      <a:pt x="273" y="85"/>
                    </a:cubicBezTo>
                    <a:cubicBezTo>
                      <a:pt x="276" y="85"/>
                      <a:pt x="281" y="85"/>
                      <a:pt x="281" y="85"/>
                    </a:cubicBezTo>
                    <a:cubicBezTo>
                      <a:pt x="287" y="85"/>
                      <a:pt x="290" y="89"/>
                      <a:pt x="293" y="95"/>
                    </a:cubicBezTo>
                    <a:cubicBezTo>
                      <a:pt x="287" y="96"/>
                      <a:pt x="281" y="96"/>
                      <a:pt x="277" y="101"/>
                    </a:cubicBezTo>
                    <a:cubicBezTo>
                      <a:pt x="285" y="102"/>
                      <a:pt x="287" y="102"/>
                      <a:pt x="291" y="102"/>
                    </a:cubicBezTo>
                    <a:cubicBezTo>
                      <a:pt x="293" y="102"/>
                      <a:pt x="296" y="103"/>
                      <a:pt x="297" y="106"/>
                    </a:cubicBezTo>
                    <a:cubicBezTo>
                      <a:pt x="290" y="110"/>
                      <a:pt x="287" y="110"/>
                      <a:pt x="283" y="116"/>
                    </a:cubicBezTo>
                    <a:cubicBezTo>
                      <a:pt x="287" y="118"/>
                      <a:pt x="289" y="120"/>
                      <a:pt x="295" y="120"/>
                    </a:cubicBezTo>
                    <a:cubicBezTo>
                      <a:pt x="296" y="130"/>
                      <a:pt x="308" y="134"/>
                      <a:pt x="317" y="135"/>
                    </a:cubicBezTo>
                    <a:cubicBezTo>
                      <a:pt x="318" y="143"/>
                      <a:pt x="320" y="151"/>
                      <a:pt x="327" y="151"/>
                    </a:cubicBezTo>
                    <a:cubicBezTo>
                      <a:pt x="337" y="151"/>
                      <a:pt x="339" y="145"/>
                      <a:pt x="342" y="153"/>
                    </a:cubicBezTo>
                    <a:cubicBezTo>
                      <a:pt x="344" y="155"/>
                      <a:pt x="348" y="155"/>
                      <a:pt x="350" y="155"/>
                    </a:cubicBezTo>
                    <a:cubicBezTo>
                      <a:pt x="359" y="155"/>
                      <a:pt x="362" y="158"/>
                      <a:pt x="362" y="165"/>
                    </a:cubicBezTo>
                    <a:cubicBezTo>
                      <a:pt x="362" y="171"/>
                      <a:pt x="355" y="173"/>
                      <a:pt x="349" y="173"/>
                    </a:cubicBezTo>
                    <a:cubicBezTo>
                      <a:pt x="349" y="178"/>
                      <a:pt x="349" y="176"/>
                      <a:pt x="349" y="178"/>
                    </a:cubicBezTo>
                    <a:cubicBezTo>
                      <a:pt x="349" y="180"/>
                      <a:pt x="348" y="184"/>
                      <a:pt x="339" y="18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7" name="Freeform 85"/>
              <p:cNvSpPr>
                <a:spLocks/>
              </p:cNvSpPr>
              <p:nvPr/>
            </p:nvSpPr>
            <p:spPr bwMode="auto">
              <a:xfrm>
                <a:off x="2719944" y="2028430"/>
                <a:ext cx="17542" cy="15592"/>
              </a:xfrm>
              <a:custGeom>
                <a:avLst/>
                <a:gdLst/>
                <a:ahLst/>
                <a:cxnLst>
                  <a:cxn ang="0">
                    <a:pos x="10" y="6"/>
                  </a:cxn>
                  <a:cxn ang="0">
                    <a:pos x="0" y="6"/>
                  </a:cxn>
                  <a:cxn ang="0">
                    <a:pos x="10" y="6"/>
                  </a:cxn>
                </a:cxnLst>
                <a:rect l="0" t="0" r="r" b="b"/>
                <a:pathLst>
                  <a:path w="10" h="9">
                    <a:moveTo>
                      <a:pt x="10" y="6"/>
                    </a:moveTo>
                    <a:cubicBezTo>
                      <a:pt x="6" y="9"/>
                      <a:pt x="5" y="9"/>
                      <a:pt x="0" y="6"/>
                    </a:cubicBezTo>
                    <a:cubicBezTo>
                      <a:pt x="5" y="0"/>
                      <a:pt x="5" y="3"/>
                      <a:pt x="10"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8" name="Freeform 86"/>
              <p:cNvSpPr>
                <a:spLocks/>
              </p:cNvSpPr>
              <p:nvPr/>
            </p:nvSpPr>
            <p:spPr bwMode="auto">
              <a:xfrm>
                <a:off x="2599106" y="1946575"/>
                <a:ext cx="15592" cy="15592"/>
              </a:xfrm>
              <a:custGeom>
                <a:avLst/>
                <a:gdLst/>
                <a:ahLst/>
                <a:cxnLst>
                  <a:cxn ang="0">
                    <a:pos x="1" y="2"/>
                  </a:cxn>
                  <a:cxn ang="0">
                    <a:pos x="9" y="9"/>
                  </a:cxn>
                  <a:cxn ang="0">
                    <a:pos x="1" y="2"/>
                  </a:cxn>
                </a:cxnLst>
                <a:rect l="0" t="0" r="r" b="b"/>
                <a:pathLst>
                  <a:path w="9" h="9">
                    <a:moveTo>
                      <a:pt x="1" y="2"/>
                    </a:moveTo>
                    <a:cubicBezTo>
                      <a:pt x="6" y="0"/>
                      <a:pt x="6" y="5"/>
                      <a:pt x="9" y="9"/>
                    </a:cubicBezTo>
                    <a:cubicBezTo>
                      <a:pt x="4" y="9"/>
                      <a:pt x="0" y="5"/>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9" name="Freeform 87"/>
              <p:cNvSpPr>
                <a:spLocks/>
              </p:cNvSpPr>
              <p:nvPr/>
            </p:nvSpPr>
            <p:spPr bwMode="auto">
              <a:xfrm>
                <a:off x="2443185" y="1231315"/>
                <a:ext cx="631478" cy="331320"/>
              </a:xfrm>
              <a:custGeom>
                <a:avLst/>
                <a:gdLst/>
                <a:ahLst/>
                <a:cxnLst>
                  <a:cxn ang="0">
                    <a:pos x="307" y="16"/>
                  </a:cxn>
                  <a:cxn ang="0">
                    <a:pos x="350" y="9"/>
                  </a:cxn>
                  <a:cxn ang="0">
                    <a:pos x="386" y="28"/>
                  </a:cxn>
                  <a:cxn ang="0">
                    <a:pos x="313" y="51"/>
                  </a:cxn>
                  <a:cxn ang="0">
                    <a:pos x="295" y="74"/>
                  </a:cxn>
                  <a:cxn ang="0">
                    <a:pos x="231" y="108"/>
                  </a:cxn>
                  <a:cxn ang="0">
                    <a:pos x="216" y="118"/>
                  </a:cxn>
                  <a:cxn ang="0">
                    <a:pos x="216" y="137"/>
                  </a:cxn>
                  <a:cxn ang="0">
                    <a:pos x="174" y="157"/>
                  </a:cxn>
                  <a:cxn ang="0">
                    <a:pos x="158" y="184"/>
                  </a:cxn>
                  <a:cxn ang="0">
                    <a:pos x="176" y="188"/>
                  </a:cxn>
                  <a:cxn ang="0">
                    <a:pos x="126" y="197"/>
                  </a:cxn>
                  <a:cxn ang="0">
                    <a:pos x="80" y="201"/>
                  </a:cxn>
                  <a:cxn ang="0">
                    <a:pos x="33" y="197"/>
                  </a:cxn>
                  <a:cxn ang="0">
                    <a:pos x="60" y="176"/>
                  </a:cxn>
                  <a:cxn ang="0">
                    <a:pos x="57" y="158"/>
                  </a:cxn>
                  <a:cxn ang="0">
                    <a:pos x="92" y="170"/>
                  </a:cxn>
                  <a:cxn ang="0">
                    <a:pos x="66" y="148"/>
                  </a:cxn>
                  <a:cxn ang="0">
                    <a:pos x="55" y="151"/>
                  </a:cxn>
                  <a:cxn ang="0">
                    <a:pos x="68" y="131"/>
                  </a:cxn>
                  <a:cxn ang="0">
                    <a:pos x="62" y="97"/>
                  </a:cxn>
                  <a:cxn ang="0">
                    <a:pos x="67" y="89"/>
                  </a:cxn>
                  <a:cxn ang="0">
                    <a:pos x="97" y="90"/>
                  </a:cxn>
                  <a:cxn ang="0">
                    <a:pos x="108" y="91"/>
                  </a:cxn>
                  <a:cxn ang="0">
                    <a:pos x="133" y="86"/>
                  </a:cxn>
                  <a:cxn ang="0">
                    <a:pos x="147" y="74"/>
                  </a:cxn>
                  <a:cxn ang="0">
                    <a:pos x="99" y="81"/>
                  </a:cxn>
                  <a:cxn ang="0">
                    <a:pos x="72" y="76"/>
                  </a:cxn>
                  <a:cxn ang="0">
                    <a:pos x="57" y="81"/>
                  </a:cxn>
                  <a:cxn ang="0">
                    <a:pos x="44" y="67"/>
                  </a:cxn>
                  <a:cxn ang="0">
                    <a:pos x="51" y="53"/>
                  </a:cxn>
                  <a:cxn ang="0">
                    <a:pos x="25" y="60"/>
                  </a:cxn>
                  <a:cxn ang="0">
                    <a:pos x="29" y="49"/>
                  </a:cxn>
                  <a:cxn ang="0">
                    <a:pos x="9" y="52"/>
                  </a:cxn>
                  <a:cxn ang="0">
                    <a:pos x="44" y="36"/>
                  </a:cxn>
                  <a:cxn ang="0">
                    <a:pos x="57" y="32"/>
                  </a:cxn>
                  <a:cxn ang="0">
                    <a:pos x="104" y="32"/>
                  </a:cxn>
                  <a:cxn ang="0">
                    <a:pos x="135" y="11"/>
                  </a:cxn>
                  <a:cxn ang="0">
                    <a:pos x="196" y="6"/>
                  </a:cxn>
                  <a:cxn ang="0">
                    <a:pos x="218" y="8"/>
                  </a:cxn>
                  <a:cxn ang="0">
                    <a:pos x="245" y="3"/>
                  </a:cxn>
                  <a:cxn ang="0">
                    <a:pos x="315" y="11"/>
                  </a:cxn>
                </a:cxnLst>
                <a:rect l="0" t="0" r="r" b="b"/>
                <a:pathLst>
                  <a:path w="386" h="203">
                    <a:moveTo>
                      <a:pt x="315" y="11"/>
                    </a:moveTo>
                    <a:cubicBezTo>
                      <a:pt x="312" y="14"/>
                      <a:pt x="310" y="15"/>
                      <a:pt x="307" y="16"/>
                    </a:cubicBezTo>
                    <a:cubicBezTo>
                      <a:pt x="342" y="6"/>
                      <a:pt x="342" y="6"/>
                      <a:pt x="342" y="6"/>
                    </a:cubicBezTo>
                    <a:cubicBezTo>
                      <a:pt x="345" y="7"/>
                      <a:pt x="347" y="8"/>
                      <a:pt x="350" y="9"/>
                    </a:cubicBezTo>
                    <a:cubicBezTo>
                      <a:pt x="355" y="11"/>
                      <a:pt x="355" y="14"/>
                      <a:pt x="358" y="17"/>
                    </a:cubicBezTo>
                    <a:cubicBezTo>
                      <a:pt x="363" y="22"/>
                      <a:pt x="386" y="20"/>
                      <a:pt x="386" y="28"/>
                    </a:cubicBezTo>
                    <a:cubicBezTo>
                      <a:pt x="386" y="33"/>
                      <a:pt x="378" y="32"/>
                      <a:pt x="375" y="34"/>
                    </a:cubicBezTo>
                    <a:cubicBezTo>
                      <a:pt x="358" y="48"/>
                      <a:pt x="336" y="40"/>
                      <a:pt x="313" y="51"/>
                    </a:cubicBezTo>
                    <a:cubicBezTo>
                      <a:pt x="317" y="56"/>
                      <a:pt x="335" y="52"/>
                      <a:pt x="346" y="52"/>
                    </a:cubicBezTo>
                    <a:cubicBezTo>
                      <a:pt x="336" y="63"/>
                      <a:pt x="311" y="69"/>
                      <a:pt x="295" y="74"/>
                    </a:cubicBezTo>
                    <a:cubicBezTo>
                      <a:pt x="277" y="80"/>
                      <a:pt x="267" y="97"/>
                      <a:pt x="254" y="107"/>
                    </a:cubicBezTo>
                    <a:cubicBezTo>
                      <a:pt x="248" y="112"/>
                      <a:pt x="238" y="106"/>
                      <a:pt x="231" y="108"/>
                    </a:cubicBezTo>
                    <a:cubicBezTo>
                      <a:pt x="221" y="112"/>
                      <a:pt x="210" y="112"/>
                      <a:pt x="203" y="118"/>
                    </a:cubicBezTo>
                    <a:cubicBezTo>
                      <a:pt x="216" y="118"/>
                      <a:pt x="216" y="118"/>
                      <a:pt x="216" y="118"/>
                    </a:cubicBezTo>
                    <a:cubicBezTo>
                      <a:pt x="217" y="128"/>
                      <a:pt x="211" y="127"/>
                      <a:pt x="203" y="126"/>
                    </a:cubicBezTo>
                    <a:cubicBezTo>
                      <a:pt x="208" y="129"/>
                      <a:pt x="213" y="131"/>
                      <a:pt x="216" y="137"/>
                    </a:cubicBezTo>
                    <a:cubicBezTo>
                      <a:pt x="206" y="141"/>
                      <a:pt x="203" y="152"/>
                      <a:pt x="196" y="157"/>
                    </a:cubicBezTo>
                    <a:cubicBezTo>
                      <a:pt x="177" y="157"/>
                      <a:pt x="177" y="157"/>
                      <a:pt x="174" y="157"/>
                    </a:cubicBezTo>
                    <a:cubicBezTo>
                      <a:pt x="175" y="160"/>
                      <a:pt x="177" y="161"/>
                      <a:pt x="177" y="164"/>
                    </a:cubicBezTo>
                    <a:cubicBezTo>
                      <a:pt x="177" y="178"/>
                      <a:pt x="158" y="169"/>
                      <a:pt x="158" y="184"/>
                    </a:cubicBezTo>
                    <a:cubicBezTo>
                      <a:pt x="165" y="184"/>
                      <a:pt x="166" y="184"/>
                      <a:pt x="169" y="184"/>
                    </a:cubicBezTo>
                    <a:cubicBezTo>
                      <a:pt x="171" y="184"/>
                      <a:pt x="176" y="184"/>
                      <a:pt x="176" y="188"/>
                    </a:cubicBezTo>
                    <a:cubicBezTo>
                      <a:pt x="176" y="195"/>
                      <a:pt x="151" y="203"/>
                      <a:pt x="141" y="203"/>
                    </a:cubicBezTo>
                    <a:cubicBezTo>
                      <a:pt x="131" y="203"/>
                      <a:pt x="135" y="197"/>
                      <a:pt x="126" y="197"/>
                    </a:cubicBezTo>
                    <a:cubicBezTo>
                      <a:pt x="113" y="197"/>
                      <a:pt x="104" y="197"/>
                      <a:pt x="93" y="197"/>
                    </a:cubicBezTo>
                    <a:cubicBezTo>
                      <a:pt x="89" y="197"/>
                      <a:pt x="86" y="201"/>
                      <a:pt x="80" y="201"/>
                    </a:cubicBezTo>
                    <a:cubicBezTo>
                      <a:pt x="65" y="201"/>
                      <a:pt x="53" y="197"/>
                      <a:pt x="38" y="192"/>
                    </a:cubicBezTo>
                    <a:cubicBezTo>
                      <a:pt x="37" y="194"/>
                      <a:pt x="35" y="197"/>
                      <a:pt x="33" y="197"/>
                    </a:cubicBezTo>
                    <a:cubicBezTo>
                      <a:pt x="29" y="197"/>
                      <a:pt x="28" y="194"/>
                      <a:pt x="28" y="193"/>
                    </a:cubicBezTo>
                    <a:cubicBezTo>
                      <a:pt x="28" y="176"/>
                      <a:pt x="51" y="182"/>
                      <a:pt x="60" y="176"/>
                    </a:cubicBezTo>
                    <a:cubicBezTo>
                      <a:pt x="55" y="172"/>
                      <a:pt x="46" y="170"/>
                      <a:pt x="46" y="162"/>
                    </a:cubicBezTo>
                    <a:cubicBezTo>
                      <a:pt x="46" y="156"/>
                      <a:pt x="52" y="158"/>
                      <a:pt x="57" y="158"/>
                    </a:cubicBezTo>
                    <a:cubicBezTo>
                      <a:pt x="71" y="158"/>
                      <a:pt x="76" y="165"/>
                      <a:pt x="84" y="170"/>
                    </a:cubicBezTo>
                    <a:cubicBezTo>
                      <a:pt x="92" y="170"/>
                      <a:pt x="92" y="170"/>
                      <a:pt x="92" y="170"/>
                    </a:cubicBezTo>
                    <a:cubicBezTo>
                      <a:pt x="86" y="164"/>
                      <a:pt x="72" y="159"/>
                      <a:pt x="72" y="148"/>
                    </a:cubicBezTo>
                    <a:cubicBezTo>
                      <a:pt x="66" y="148"/>
                      <a:pt x="66" y="148"/>
                      <a:pt x="66" y="148"/>
                    </a:cubicBezTo>
                    <a:cubicBezTo>
                      <a:pt x="63" y="149"/>
                      <a:pt x="63" y="149"/>
                      <a:pt x="61" y="151"/>
                    </a:cubicBezTo>
                    <a:cubicBezTo>
                      <a:pt x="55" y="151"/>
                      <a:pt x="55" y="151"/>
                      <a:pt x="55" y="151"/>
                    </a:cubicBezTo>
                    <a:cubicBezTo>
                      <a:pt x="55" y="146"/>
                      <a:pt x="55" y="146"/>
                      <a:pt x="55" y="146"/>
                    </a:cubicBezTo>
                    <a:cubicBezTo>
                      <a:pt x="58" y="138"/>
                      <a:pt x="61" y="134"/>
                      <a:pt x="68" y="131"/>
                    </a:cubicBezTo>
                    <a:cubicBezTo>
                      <a:pt x="79" y="128"/>
                      <a:pt x="92" y="132"/>
                      <a:pt x="92" y="119"/>
                    </a:cubicBezTo>
                    <a:cubicBezTo>
                      <a:pt x="92" y="105"/>
                      <a:pt x="62" y="105"/>
                      <a:pt x="62" y="97"/>
                    </a:cubicBezTo>
                    <a:cubicBezTo>
                      <a:pt x="62" y="93"/>
                      <a:pt x="69" y="94"/>
                      <a:pt x="73" y="94"/>
                    </a:cubicBezTo>
                    <a:cubicBezTo>
                      <a:pt x="68" y="94"/>
                      <a:pt x="67" y="92"/>
                      <a:pt x="67" y="89"/>
                    </a:cubicBezTo>
                    <a:cubicBezTo>
                      <a:pt x="69" y="88"/>
                      <a:pt x="71" y="89"/>
                      <a:pt x="73" y="89"/>
                    </a:cubicBezTo>
                    <a:cubicBezTo>
                      <a:pt x="78" y="89"/>
                      <a:pt x="88" y="87"/>
                      <a:pt x="97" y="90"/>
                    </a:cubicBezTo>
                    <a:cubicBezTo>
                      <a:pt x="108" y="93"/>
                      <a:pt x="112" y="106"/>
                      <a:pt x="124" y="104"/>
                    </a:cubicBezTo>
                    <a:cubicBezTo>
                      <a:pt x="122" y="102"/>
                      <a:pt x="108" y="93"/>
                      <a:pt x="108" y="91"/>
                    </a:cubicBezTo>
                    <a:cubicBezTo>
                      <a:pt x="108" y="89"/>
                      <a:pt x="110" y="88"/>
                      <a:pt x="111" y="86"/>
                    </a:cubicBezTo>
                    <a:cubicBezTo>
                      <a:pt x="133" y="86"/>
                      <a:pt x="133" y="86"/>
                      <a:pt x="133" y="86"/>
                    </a:cubicBezTo>
                    <a:cubicBezTo>
                      <a:pt x="141" y="83"/>
                      <a:pt x="149" y="81"/>
                      <a:pt x="154" y="74"/>
                    </a:cubicBezTo>
                    <a:cubicBezTo>
                      <a:pt x="147" y="74"/>
                      <a:pt x="147" y="74"/>
                      <a:pt x="147" y="74"/>
                    </a:cubicBezTo>
                    <a:cubicBezTo>
                      <a:pt x="138" y="81"/>
                      <a:pt x="128" y="84"/>
                      <a:pt x="114" y="84"/>
                    </a:cubicBezTo>
                    <a:cubicBezTo>
                      <a:pt x="106" y="84"/>
                      <a:pt x="103" y="81"/>
                      <a:pt x="99" y="81"/>
                    </a:cubicBezTo>
                    <a:cubicBezTo>
                      <a:pt x="95" y="81"/>
                      <a:pt x="93" y="85"/>
                      <a:pt x="90" y="85"/>
                    </a:cubicBezTo>
                    <a:cubicBezTo>
                      <a:pt x="81" y="85"/>
                      <a:pt x="70" y="82"/>
                      <a:pt x="72" y="76"/>
                    </a:cubicBezTo>
                    <a:cubicBezTo>
                      <a:pt x="67" y="76"/>
                      <a:pt x="67" y="76"/>
                      <a:pt x="67" y="76"/>
                    </a:cubicBezTo>
                    <a:cubicBezTo>
                      <a:pt x="63" y="78"/>
                      <a:pt x="61" y="81"/>
                      <a:pt x="57" y="81"/>
                    </a:cubicBezTo>
                    <a:cubicBezTo>
                      <a:pt x="48" y="81"/>
                      <a:pt x="36" y="75"/>
                      <a:pt x="33" y="71"/>
                    </a:cubicBezTo>
                    <a:cubicBezTo>
                      <a:pt x="36" y="69"/>
                      <a:pt x="39" y="67"/>
                      <a:pt x="44" y="67"/>
                    </a:cubicBezTo>
                    <a:cubicBezTo>
                      <a:pt x="36" y="67"/>
                      <a:pt x="27" y="66"/>
                      <a:pt x="24" y="67"/>
                    </a:cubicBezTo>
                    <a:cubicBezTo>
                      <a:pt x="29" y="55"/>
                      <a:pt x="40" y="56"/>
                      <a:pt x="51" y="53"/>
                    </a:cubicBezTo>
                    <a:cubicBezTo>
                      <a:pt x="47" y="52"/>
                      <a:pt x="46" y="52"/>
                      <a:pt x="42" y="52"/>
                    </a:cubicBezTo>
                    <a:cubicBezTo>
                      <a:pt x="33" y="52"/>
                      <a:pt x="33" y="60"/>
                      <a:pt x="25" y="60"/>
                    </a:cubicBezTo>
                    <a:cubicBezTo>
                      <a:pt x="22" y="60"/>
                      <a:pt x="18" y="57"/>
                      <a:pt x="17" y="56"/>
                    </a:cubicBezTo>
                    <a:cubicBezTo>
                      <a:pt x="21" y="52"/>
                      <a:pt x="24" y="51"/>
                      <a:pt x="29" y="49"/>
                    </a:cubicBezTo>
                    <a:cubicBezTo>
                      <a:pt x="16" y="49"/>
                      <a:pt x="16" y="49"/>
                      <a:pt x="16" y="49"/>
                    </a:cubicBezTo>
                    <a:cubicBezTo>
                      <a:pt x="13" y="50"/>
                      <a:pt x="11" y="51"/>
                      <a:pt x="9" y="52"/>
                    </a:cubicBezTo>
                    <a:cubicBezTo>
                      <a:pt x="7" y="52"/>
                      <a:pt x="2" y="52"/>
                      <a:pt x="0" y="52"/>
                    </a:cubicBezTo>
                    <a:cubicBezTo>
                      <a:pt x="2" y="41"/>
                      <a:pt x="31" y="36"/>
                      <a:pt x="44" y="36"/>
                    </a:cubicBezTo>
                    <a:cubicBezTo>
                      <a:pt x="49" y="36"/>
                      <a:pt x="52" y="36"/>
                      <a:pt x="53" y="36"/>
                    </a:cubicBezTo>
                    <a:cubicBezTo>
                      <a:pt x="55" y="36"/>
                      <a:pt x="57" y="34"/>
                      <a:pt x="57" y="32"/>
                    </a:cubicBezTo>
                    <a:cubicBezTo>
                      <a:pt x="71" y="32"/>
                      <a:pt x="65" y="22"/>
                      <a:pt x="74" y="22"/>
                    </a:cubicBezTo>
                    <a:cubicBezTo>
                      <a:pt x="83" y="22"/>
                      <a:pt x="100" y="31"/>
                      <a:pt x="104" y="32"/>
                    </a:cubicBezTo>
                    <a:cubicBezTo>
                      <a:pt x="108" y="22"/>
                      <a:pt x="113" y="12"/>
                      <a:pt x="126" y="12"/>
                    </a:cubicBezTo>
                    <a:cubicBezTo>
                      <a:pt x="134" y="12"/>
                      <a:pt x="129" y="16"/>
                      <a:pt x="135" y="11"/>
                    </a:cubicBezTo>
                    <a:cubicBezTo>
                      <a:pt x="137" y="7"/>
                      <a:pt x="141" y="6"/>
                      <a:pt x="145" y="6"/>
                    </a:cubicBezTo>
                    <a:cubicBezTo>
                      <a:pt x="168" y="6"/>
                      <a:pt x="173" y="6"/>
                      <a:pt x="196" y="6"/>
                    </a:cubicBezTo>
                    <a:cubicBezTo>
                      <a:pt x="197" y="4"/>
                      <a:pt x="199" y="3"/>
                      <a:pt x="201" y="3"/>
                    </a:cubicBezTo>
                    <a:cubicBezTo>
                      <a:pt x="209" y="3"/>
                      <a:pt x="211" y="8"/>
                      <a:pt x="218" y="8"/>
                    </a:cubicBezTo>
                    <a:cubicBezTo>
                      <a:pt x="224" y="8"/>
                      <a:pt x="226" y="0"/>
                      <a:pt x="232" y="0"/>
                    </a:cubicBezTo>
                    <a:cubicBezTo>
                      <a:pt x="239" y="0"/>
                      <a:pt x="241" y="3"/>
                      <a:pt x="245" y="3"/>
                    </a:cubicBezTo>
                    <a:cubicBezTo>
                      <a:pt x="250" y="3"/>
                      <a:pt x="253" y="3"/>
                      <a:pt x="258" y="3"/>
                    </a:cubicBezTo>
                    <a:cubicBezTo>
                      <a:pt x="268" y="3"/>
                      <a:pt x="306" y="2"/>
                      <a:pt x="315" y="1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0" name="Freeform 88"/>
              <p:cNvSpPr>
                <a:spLocks/>
              </p:cNvSpPr>
              <p:nvPr/>
            </p:nvSpPr>
            <p:spPr bwMode="auto">
              <a:xfrm>
                <a:off x="2838834" y="1200132"/>
                <a:ext cx="1235671" cy="939389"/>
              </a:xfrm>
              <a:custGeom>
                <a:avLst/>
                <a:gdLst/>
                <a:ahLst/>
                <a:cxnLst>
                  <a:cxn ang="0">
                    <a:pos x="280" y="372"/>
                  </a:cxn>
                  <a:cxn ang="0">
                    <a:pos x="267" y="360"/>
                  </a:cxn>
                  <a:cxn ang="0">
                    <a:pos x="228" y="336"/>
                  </a:cxn>
                  <a:cxn ang="0">
                    <a:pos x="215" y="302"/>
                  </a:cxn>
                  <a:cxn ang="0">
                    <a:pos x="109" y="219"/>
                  </a:cxn>
                  <a:cxn ang="0">
                    <a:pos x="73" y="223"/>
                  </a:cxn>
                  <a:cxn ang="0">
                    <a:pos x="43" y="217"/>
                  </a:cxn>
                  <a:cxn ang="0">
                    <a:pos x="19" y="202"/>
                  </a:cxn>
                  <a:cxn ang="0">
                    <a:pos x="51" y="190"/>
                  </a:cxn>
                  <a:cxn ang="0">
                    <a:pos x="64" y="180"/>
                  </a:cxn>
                  <a:cxn ang="0">
                    <a:pos x="0" y="166"/>
                  </a:cxn>
                  <a:cxn ang="0">
                    <a:pos x="84" y="141"/>
                  </a:cxn>
                  <a:cxn ang="0">
                    <a:pos x="72" y="102"/>
                  </a:cxn>
                  <a:cxn ang="0">
                    <a:pos x="144" y="59"/>
                  </a:cxn>
                  <a:cxn ang="0">
                    <a:pos x="237" y="56"/>
                  </a:cxn>
                  <a:cxn ang="0">
                    <a:pos x="260" y="53"/>
                  </a:cxn>
                  <a:cxn ang="0">
                    <a:pos x="274" y="38"/>
                  </a:cxn>
                  <a:cxn ang="0">
                    <a:pos x="309" y="36"/>
                  </a:cxn>
                  <a:cxn ang="0">
                    <a:pos x="355" y="15"/>
                  </a:cxn>
                  <a:cxn ang="0">
                    <a:pos x="391" y="13"/>
                  </a:cxn>
                  <a:cxn ang="0">
                    <a:pos x="534" y="0"/>
                  </a:cxn>
                  <a:cxn ang="0">
                    <a:pos x="594" y="48"/>
                  </a:cxn>
                  <a:cxn ang="0">
                    <a:pos x="570" y="75"/>
                  </a:cxn>
                  <a:cxn ang="0">
                    <a:pos x="603" y="102"/>
                  </a:cxn>
                  <a:cxn ang="0">
                    <a:pos x="684" y="66"/>
                  </a:cxn>
                  <a:cxn ang="0">
                    <a:pos x="730" y="51"/>
                  </a:cxn>
                  <a:cxn ang="0">
                    <a:pos x="702" y="94"/>
                  </a:cxn>
                  <a:cxn ang="0">
                    <a:pos x="691" y="114"/>
                  </a:cxn>
                  <a:cxn ang="0">
                    <a:pos x="654" y="150"/>
                  </a:cxn>
                  <a:cxn ang="0">
                    <a:pos x="677" y="178"/>
                  </a:cxn>
                  <a:cxn ang="0">
                    <a:pos x="657" y="202"/>
                  </a:cxn>
                  <a:cxn ang="0">
                    <a:pos x="669" y="236"/>
                  </a:cxn>
                  <a:cxn ang="0">
                    <a:pos x="673" y="260"/>
                  </a:cxn>
                  <a:cxn ang="0">
                    <a:pos x="633" y="295"/>
                  </a:cxn>
                  <a:cxn ang="0">
                    <a:pos x="637" y="305"/>
                  </a:cxn>
                  <a:cxn ang="0">
                    <a:pos x="601" y="297"/>
                  </a:cxn>
                  <a:cxn ang="0">
                    <a:pos x="633" y="358"/>
                  </a:cxn>
                  <a:cxn ang="0">
                    <a:pos x="596" y="347"/>
                  </a:cxn>
                  <a:cxn ang="0">
                    <a:pos x="616" y="375"/>
                  </a:cxn>
                  <a:cxn ang="0">
                    <a:pos x="518" y="408"/>
                  </a:cxn>
                  <a:cxn ang="0">
                    <a:pos x="483" y="445"/>
                  </a:cxn>
                  <a:cxn ang="0">
                    <a:pos x="443" y="449"/>
                  </a:cxn>
                  <a:cxn ang="0">
                    <a:pos x="402" y="485"/>
                  </a:cxn>
                  <a:cxn ang="0">
                    <a:pos x="384" y="523"/>
                  </a:cxn>
                  <a:cxn ang="0">
                    <a:pos x="362" y="571"/>
                  </a:cxn>
                  <a:cxn ang="0">
                    <a:pos x="313" y="560"/>
                  </a:cxn>
                  <a:cxn ang="0">
                    <a:pos x="270" y="499"/>
                  </a:cxn>
                  <a:cxn ang="0">
                    <a:pos x="256" y="475"/>
                  </a:cxn>
                  <a:cxn ang="0">
                    <a:pos x="237" y="438"/>
                  </a:cxn>
                  <a:cxn ang="0">
                    <a:pos x="255" y="403"/>
                  </a:cxn>
                </a:cxnLst>
                <a:rect l="0" t="0" r="r" b="b"/>
                <a:pathLst>
                  <a:path w="756" h="575">
                    <a:moveTo>
                      <a:pt x="255" y="403"/>
                    </a:moveTo>
                    <a:cubicBezTo>
                      <a:pt x="261" y="400"/>
                      <a:pt x="261" y="400"/>
                      <a:pt x="267" y="402"/>
                    </a:cubicBezTo>
                    <a:cubicBezTo>
                      <a:pt x="270" y="389"/>
                      <a:pt x="276" y="385"/>
                      <a:pt x="280" y="372"/>
                    </a:cubicBezTo>
                    <a:cubicBezTo>
                      <a:pt x="266" y="368"/>
                      <a:pt x="234" y="366"/>
                      <a:pt x="233" y="353"/>
                    </a:cubicBezTo>
                    <a:cubicBezTo>
                      <a:pt x="237" y="352"/>
                      <a:pt x="236" y="353"/>
                      <a:pt x="240" y="353"/>
                    </a:cubicBezTo>
                    <a:cubicBezTo>
                      <a:pt x="250" y="353"/>
                      <a:pt x="256" y="360"/>
                      <a:pt x="267" y="360"/>
                    </a:cubicBezTo>
                    <a:cubicBezTo>
                      <a:pt x="271" y="360"/>
                      <a:pt x="271" y="356"/>
                      <a:pt x="271" y="353"/>
                    </a:cubicBezTo>
                    <a:cubicBezTo>
                      <a:pt x="258" y="349"/>
                      <a:pt x="254" y="328"/>
                      <a:pt x="239" y="328"/>
                    </a:cubicBezTo>
                    <a:cubicBezTo>
                      <a:pt x="235" y="328"/>
                      <a:pt x="234" y="336"/>
                      <a:pt x="228" y="336"/>
                    </a:cubicBezTo>
                    <a:cubicBezTo>
                      <a:pt x="220" y="336"/>
                      <a:pt x="216" y="335"/>
                      <a:pt x="216" y="328"/>
                    </a:cubicBezTo>
                    <a:cubicBezTo>
                      <a:pt x="216" y="318"/>
                      <a:pt x="226" y="319"/>
                      <a:pt x="226" y="309"/>
                    </a:cubicBezTo>
                    <a:cubicBezTo>
                      <a:pt x="226" y="303"/>
                      <a:pt x="219" y="302"/>
                      <a:pt x="215" y="302"/>
                    </a:cubicBezTo>
                    <a:cubicBezTo>
                      <a:pt x="215" y="295"/>
                      <a:pt x="215" y="295"/>
                      <a:pt x="215" y="295"/>
                    </a:cubicBezTo>
                    <a:cubicBezTo>
                      <a:pt x="203" y="257"/>
                      <a:pt x="172" y="219"/>
                      <a:pt x="122" y="219"/>
                    </a:cubicBezTo>
                    <a:cubicBezTo>
                      <a:pt x="115" y="219"/>
                      <a:pt x="113" y="219"/>
                      <a:pt x="109" y="219"/>
                    </a:cubicBezTo>
                    <a:cubicBezTo>
                      <a:pt x="103" y="219"/>
                      <a:pt x="101" y="224"/>
                      <a:pt x="95" y="224"/>
                    </a:cubicBezTo>
                    <a:cubicBezTo>
                      <a:pt x="91" y="224"/>
                      <a:pt x="87" y="221"/>
                      <a:pt x="82" y="221"/>
                    </a:cubicBezTo>
                    <a:cubicBezTo>
                      <a:pt x="77" y="221"/>
                      <a:pt x="75" y="222"/>
                      <a:pt x="73" y="223"/>
                    </a:cubicBezTo>
                    <a:cubicBezTo>
                      <a:pt x="74" y="224"/>
                      <a:pt x="76" y="226"/>
                      <a:pt x="77" y="226"/>
                    </a:cubicBezTo>
                    <a:cubicBezTo>
                      <a:pt x="75" y="229"/>
                      <a:pt x="75" y="228"/>
                      <a:pt x="72" y="228"/>
                    </a:cubicBezTo>
                    <a:cubicBezTo>
                      <a:pt x="62" y="228"/>
                      <a:pt x="48" y="224"/>
                      <a:pt x="43" y="217"/>
                    </a:cubicBezTo>
                    <a:cubicBezTo>
                      <a:pt x="47" y="214"/>
                      <a:pt x="50" y="214"/>
                      <a:pt x="52" y="210"/>
                    </a:cubicBezTo>
                    <a:cubicBezTo>
                      <a:pt x="45" y="207"/>
                      <a:pt x="39" y="202"/>
                      <a:pt x="34" y="202"/>
                    </a:cubicBezTo>
                    <a:cubicBezTo>
                      <a:pt x="24" y="202"/>
                      <a:pt x="27" y="206"/>
                      <a:pt x="19" y="202"/>
                    </a:cubicBezTo>
                    <a:cubicBezTo>
                      <a:pt x="19" y="196"/>
                      <a:pt x="28" y="194"/>
                      <a:pt x="32" y="194"/>
                    </a:cubicBezTo>
                    <a:cubicBezTo>
                      <a:pt x="37" y="194"/>
                      <a:pt x="40" y="194"/>
                      <a:pt x="43" y="194"/>
                    </a:cubicBezTo>
                    <a:cubicBezTo>
                      <a:pt x="47" y="194"/>
                      <a:pt x="49" y="193"/>
                      <a:pt x="51" y="190"/>
                    </a:cubicBezTo>
                    <a:cubicBezTo>
                      <a:pt x="76" y="190"/>
                      <a:pt x="76" y="190"/>
                      <a:pt x="76" y="190"/>
                    </a:cubicBezTo>
                    <a:cubicBezTo>
                      <a:pt x="80" y="187"/>
                      <a:pt x="80" y="185"/>
                      <a:pt x="82" y="180"/>
                    </a:cubicBezTo>
                    <a:cubicBezTo>
                      <a:pt x="64" y="180"/>
                      <a:pt x="64" y="180"/>
                      <a:pt x="64" y="180"/>
                    </a:cubicBezTo>
                    <a:cubicBezTo>
                      <a:pt x="63" y="183"/>
                      <a:pt x="62" y="185"/>
                      <a:pt x="60" y="185"/>
                    </a:cubicBezTo>
                    <a:cubicBezTo>
                      <a:pt x="53" y="185"/>
                      <a:pt x="50" y="185"/>
                      <a:pt x="44" y="185"/>
                    </a:cubicBezTo>
                    <a:cubicBezTo>
                      <a:pt x="42" y="185"/>
                      <a:pt x="0" y="173"/>
                      <a:pt x="0" y="166"/>
                    </a:cubicBezTo>
                    <a:cubicBezTo>
                      <a:pt x="0" y="152"/>
                      <a:pt x="16" y="157"/>
                      <a:pt x="25" y="154"/>
                    </a:cubicBezTo>
                    <a:cubicBezTo>
                      <a:pt x="33" y="151"/>
                      <a:pt x="38" y="146"/>
                      <a:pt x="46" y="144"/>
                    </a:cubicBezTo>
                    <a:cubicBezTo>
                      <a:pt x="58" y="140"/>
                      <a:pt x="74" y="146"/>
                      <a:pt x="84" y="141"/>
                    </a:cubicBezTo>
                    <a:cubicBezTo>
                      <a:pt x="91" y="136"/>
                      <a:pt x="96" y="128"/>
                      <a:pt x="96" y="117"/>
                    </a:cubicBezTo>
                    <a:cubicBezTo>
                      <a:pt x="88" y="116"/>
                      <a:pt x="63" y="117"/>
                      <a:pt x="63" y="109"/>
                    </a:cubicBezTo>
                    <a:cubicBezTo>
                      <a:pt x="63" y="105"/>
                      <a:pt x="69" y="102"/>
                      <a:pt x="72" y="102"/>
                    </a:cubicBezTo>
                    <a:cubicBezTo>
                      <a:pt x="87" y="97"/>
                      <a:pt x="106" y="86"/>
                      <a:pt x="115" y="78"/>
                    </a:cubicBezTo>
                    <a:cubicBezTo>
                      <a:pt x="119" y="80"/>
                      <a:pt x="122" y="81"/>
                      <a:pt x="127" y="81"/>
                    </a:cubicBezTo>
                    <a:cubicBezTo>
                      <a:pt x="142" y="81"/>
                      <a:pt x="130" y="61"/>
                      <a:pt x="144" y="59"/>
                    </a:cubicBezTo>
                    <a:cubicBezTo>
                      <a:pt x="162" y="57"/>
                      <a:pt x="169" y="52"/>
                      <a:pt x="185" y="52"/>
                    </a:cubicBezTo>
                    <a:cubicBezTo>
                      <a:pt x="198" y="49"/>
                      <a:pt x="206" y="42"/>
                      <a:pt x="218" y="42"/>
                    </a:cubicBezTo>
                    <a:cubicBezTo>
                      <a:pt x="226" y="42"/>
                      <a:pt x="229" y="56"/>
                      <a:pt x="237" y="56"/>
                    </a:cubicBezTo>
                    <a:cubicBezTo>
                      <a:pt x="237" y="52"/>
                      <a:pt x="235" y="50"/>
                      <a:pt x="235" y="47"/>
                    </a:cubicBezTo>
                    <a:cubicBezTo>
                      <a:pt x="239" y="42"/>
                      <a:pt x="239" y="42"/>
                      <a:pt x="239" y="42"/>
                    </a:cubicBezTo>
                    <a:cubicBezTo>
                      <a:pt x="244" y="51"/>
                      <a:pt x="252" y="50"/>
                      <a:pt x="260" y="53"/>
                    </a:cubicBezTo>
                    <a:cubicBezTo>
                      <a:pt x="262" y="53"/>
                      <a:pt x="267" y="53"/>
                      <a:pt x="267" y="53"/>
                    </a:cubicBezTo>
                    <a:cubicBezTo>
                      <a:pt x="266" y="50"/>
                      <a:pt x="263" y="47"/>
                      <a:pt x="263" y="44"/>
                    </a:cubicBezTo>
                    <a:cubicBezTo>
                      <a:pt x="263" y="38"/>
                      <a:pt x="270" y="38"/>
                      <a:pt x="274" y="38"/>
                    </a:cubicBezTo>
                    <a:cubicBezTo>
                      <a:pt x="293" y="38"/>
                      <a:pt x="303" y="48"/>
                      <a:pt x="314" y="53"/>
                    </a:cubicBezTo>
                    <a:cubicBezTo>
                      <a:pt x="334" y="53"/>
                      <a:pt x="334" y="53"/>
                      <a:pt x="334" y="53"/>
                    </a:cubicBezTo>
                    <a:cubicBezTo>
                      <a:pt x="327" y="50"/>
                      <a:pt x="309" y="44"/>
                      <a:pt x="309" y="36"/>
                    </a:cubicBezTo>
                    <a:cubicBezTo>
                      <a:pt x="309" y="29"/>
                      <a:pt x="322" y="31"/>
                      <a:pt x="326" y="30"/>
                    </a:cubicBezTo>
                    <a:cubicBezTo>
                      <a:pt x="323" y="27"/>
                      <a:pt x="320" y="27"/>
                      <a:pt x="318" y="24"/>
                    </a:cubicBezTo>
                    <a:cubicBezTo>
                      <a:pt x="330" y="18"/>
                      <a:pt x="341" y="15"/>
                      <a:pt x="355" y="15"/>
                    </a:cubicBezTo>
                    <a:cubicBezTo>
                      <a:pt x="366" y="15"/>
                      <a:pt x="373" y="15"/>
                      <a:pt x="382" y="18"/>
                    </a:cubicBezTo>
                    <a:cubicBezTo>
                      <a:pt x="391" y="18"/>
                      <a:pt x="391" y="18"/>
                      <a:pt x="391" y="18"/>
                    </a:cubicBezTo>
                    <a:cubicBezTo>
                      <a:pt x="391" y="13"/>
                      <a:pt x="391" y="13"/>
                      <a:pt x="391" y="13"/>
                    </a:cubicBezTo>
                    <a:cubicBezTo>
                      <a:pt x="398" y="12"/>
                      <a:pt x="402" y="13"/>
                      <a:pt x="409" y="13"/>
                    </a:cubicBezTo>
                    <a:cubicBezTo>
                      <a:pt x="430" y="13"/>
                      <a:pt x="447" y="0"/>
                      <a:pt x="470" y="0"/>
                    </a:cubicBezTo>
                    <a:cubicBezTo>
                      <a:pt x="495" y="0"/>
                      <a:pt x="512" y="0"/>
                      <a:pt x="534" y="0"/>
                    </a:cubicBezTo>
                    <a:cubicBezTo>
                      <a:pt x="560" y="0"/>
                      <a:pt x="579" y="17"/>
                      <a:pt x="600" y="26"/>
                    </a:cubicBezTo>
                    <a:cubicBezTo>
                      <a:pt x="612" y="31"/>
                      <a:pt x="627" y="28"/>
                      <a:pt x="638" y="30"/>
                    </a:cubicBezTo>
                    <a:cubicBezTo>
                      <a:pt x="636" y="46"/>
                      <a:pt x="606" y="44"/>
                      <a:pt x="594" y="48"/>
                    </a:cubicBezTo>
                    <a:cubicBezTo>
                      <a:pt x="497" y="53"/>
                      <a:pt x="497" y="53"/>
                      <a:pt x="497" y="53"/>
                    </a:cubicBezTo>
                    <a:cubicBezTo>
                      <a:pt x="505" y="59"/>
                      <a:pt x="579" y="50"/>
                      <a:pt x="587" y="53"/>
                    </a:cubicBezTo>
                    <a:cubicBezTo>
                      <a:pt x="586" y="57"/>
                      <a:pt x="567" y="75"/>
                      <a:pt x="570" y="75"/>
                    </a:cubicBezTo>
                    <a:cubicBezTo>
                      <a:pt x="581" y="75"/>
                      <a:pt x="607" y="50"/>
                      <a:pt x="622" y="50"/>
                    </a:cubicBezTo>
                    <a:cubicBezTo>
                      <a:pt x="630" y="50"/>
                      <a:pt x="633" y="57"/>
                      <a:pt x="633" y="64"/>
                    </a:cubicBezTo>
                    <a:cubicBezTo>
                      <a:pt x="633" y="67"/>
                      <a:pt x="605" y="97"/>
                      <a:pt x="603" y="102"/>
                    </a:cubicBezTo>
                    <a:cubicBezTo>
                      <a:pt x="615" y="99"/>
                      <a:pt x="637" y="70"/>
                      <a:pt x="644" y="64"/>
                    </a:cubicBezTo>
                    <a:cubicBezTo>
                      <a:pt x="655" y="64"/>
                      <a:pt x="674" y="64"/>
                      <a:pt x="674" y="64"/>
                    </a:cubicBezTo>
                    <a:cubicBezTo>
                      <a:pt x="674" y="64"/>
                      <a:pt x="682" y="66"/>
                      <a:pt x="684" y="66"/>
                    </a:cubicBezTo>
                    <a:cubicBezTo>
                      <a:pt x="692" y="63"/>
                      <a:pt x="693" y="60"/>
                      <a:pt x="700" y="57"/>
                    </a:cubicBezTo>
                    <a:cubicBezTo>
                      <a:pt x="721" y="57"/>
                      <a:pt x="721" y="57"/>
                      <a:pt x="721" y="57"/>
                    </a:cubicBezTo>
                    <a:cubicBezTo>
                      <a:pt x="723" y="52"/>
                      <a:pt x="726" y="51"/>
                      <a:pt x="730" y="51"/>
                    </a:cubicBezTo>
                    <a:cubicBezTo>
                      <a:pt x="736" y="51"/>
                      <a:pt x="756" y="61"/>
                      <a:pt x="756" y="67"/>
                    </a:cubicBezTo>
                    <a:cubicBezTo>
                      <a:pt x="756" y="72"/>
                      <a:pt x="748" y="76"/>
                      <a:pt x="745" y="77"/>
                    </a:cubicBezTo>
                    <a:cubicBezTo>
                      <a:pt x="731" y="82"/>
                      <a:pt x="722" y="94"/>
                      <a:pt x="702" y="94"/>
                    </a:cubicBezTo>
                    <a:cubicBezTo>
                      <a:pt x="707" y="97"/>
                      <a:pt x="708" y="97"/>
                      <a:pt x="711" y="94"/>
                    </a:cubicBezTo>
                    <a:cubicBezTo>
                      <a:pt x="711" y="107"/>
                      <a:pt x="699" y="107"/>
                      <a:pt x="691" y="109"/>
                    </a:cubicBezTo>
                    <a:cubicBezTo>
                      <a:pt x="694" y="115"/>
                      <a:pt x="691" y="110"/>
                      <a:pt x="691" y="114"/>
                    </a:cubicBezTo>
                    <a:cubicBezTo>
                      <a:pt x="691" y="121"/>
                      <a:pt x="680" y="123"/>
                      <a:pt x="671" y="125"/>
                    </a:cubicBezTo>
                    <a:cubicBezTo>
                      <a:pt x="672" y="130"/>
                      <a:pt x="671" y="130"/>
                      <a:pt x="671" y="132"/>
                    </a:cubicBezTo>
                    <a:cubicBezTo>
                      <a:pt x="671" y="141"/>
                      <a:pt x="662" y="144"/>
                      <a:pt x="654" y="150"/>
                    </a:cubicBezTo>
                    <a:cubicBezTo>
                      <a:pt x="648" y="154"/>
                      <a:pt x="649" y="165"/>
                      <a:pt x="646" y="169"/>
                    </a:cubicBezTo>
                    <a:cubicBezTo>
                      <a:pt x="651" y="172"/>
                      <a:pt x="655" y="169"/>
                      <a:pt x="659" y="169"/>
                    </a:cubicBezTo>
                    <a:cubicBezTo>
                      <a:pt x="667" y="169"/>
                      <a:pt x="673" y="174"/>
                      <a:pt x="677" y="178"/>
                    </a:cubicBezTo>
                    <a:cubicBezTo>
                      <a:pt x="675" y="179"/>
                      <a:pt x="672" y="180"/>
                      <a:pt x="669" y="180"/>
                    </a:cubicBezTo>
                    <a:cubicBezTo>
                      <a:pt x="671" y="187"/>
                      <a:pt x="688" y="185"/>
                      <a:pt x="688" y="196"/>
                    </a:cubicBezTo>
                    <a:cubicBezTo>
                      <a:pt x="688" y="206"/>
                      <a:pt x="665" y="202"/>
                      <a:pt x="657" y="202"/>
                    </a:cubicBezTo>
                    <a:cubicBezTo>
                      <a:pt x="652" y="202"/>
                      <a:pt x="648" y="206"/>
                      <a:pt x="648" y="209"/>
                    </a:cubicBezTo>
                    <a:cubicBezTo>
                      <a:pt x="648" y="217"/>
                      <a:pt x="656" y="217"/>
                      <a:pt x="663" y="217"/>
                    </a:cubicBezTo>
                    <a:cubicBezTo>
                      <a:pt x="663" y="226"/>
                      <a:pt x="669" y="229"/>
                      <a:pt x="669" y="236"/>
                    </a:cubicBezTo>
                    <a:cubicBezTo>
                      <a:pt x="669" y="239"/>
                      <a:pt x="667" y="243"/>
                      <a:pt x="669" y="245"/>
                    </a:cubicBezTo>
                    <a:cubicBezTo>
                      <a:pt x="662" y="245"/>
                      <a:pt x="655" y="245"/>
                      <a:pt x="655" y="251"/>
                    </a:cubicBezTo>
                    <a:cubicBezTo>
                      <a:pt x="655" y="258"/>
                      <a:pt x="667" y="258"/>
                      <a:pt x="673" y="260"/>
                    </a:cubicBezTo>
                    <a:cubicBezTo>
                      <a:pt x="670" y="267"/>
                      <a:pt x="661" y="271"/>
                      <a:pt x="653" y="272"/>
                    </a:cubicBezTo>
                    <a:cubicBezTo>
                      <a:pt x="653" y="275"/>
                      <a:pt x="655" y="277"/>
                      <a:pt x="657" y="278"/>
                    </a:cubicBezTo>
                    <a:cubicBezTo>
                      <a:pt x="654" y="292"/>
                      <a:pt x="637" y="286"/>
                      <a:pt x="633" y="295"/>
                    </a:cubicBezTo>
                    <a:cubicBezTo>
                      <a:pt x="628" y="292"/>
                      <a:pt x="623" y="290"/>
                      <a:pt x="620" y="285"/>
                    </a:cubicBezTo>
                    <a:cubicBezTo>
                      <a:pt x="613" y="285"/>
                      <a:pt x="613" y="285"/>
                      <a:pt x="613" y="285"/>
                    </a:cubicBezTo>
                    <a:cubicBezTo>
                      <a:pt x="618" y="297"/>
                      <a:pt x="637" y="293"/>
                      <a:pt x="637" y="305"/>
                    </a:cubicBezTo>
                    <a:cubicBezTo>
                      <a:pt x="637" y="310"/>
                      <a:pt x="636" y="317"/>
                      <a:pt x="631" y="317"/>
                    </a:cubicBezTo>
                    <a:cubicBezTo>
                      <a:pt x="623" y="317"/>
                      <a:pt x="609" y="306"/>
                      <a:pt x="607" y="297"/>
                    </a:cubicBezTo>
                    <a:cubicBezTo>
                      <a:pt x="603" y="298"/>
                      <a:pt x="602" y="297"/>
                      <a:pt x="601" y="297"/>
                    </a:cubicBezTo>
                    <a:cubicBezTo>
                      <a:pt x="601" y="304"/>
                      <a:pt x="601" y="304"/>
                      <a:pt x="601" y="304"/>
                    </a:cubicBezTo>
                    <a:cubicBezTo>
                      <a:pt x="617" y="320"/>
                      <a:pt x="645" y="327"/>
                      <a:pt x="645" y="352"/>
                    </a:cubicBezTo>
                    <a:cubicBezTo>
                      <a:pt x="645" y="357"/>
                      <a:pt x="638" y="358"/>
                      <a:pt x="633" y="358"/>
                    </a:cubicBezTo>
                    <a:cubicBezTo>
                      <a:pt x="612" y="358"/>
                      <a:pt x="617" y="336"/>
                      <a:pt x="599" y="336"/>
                    </a:cubicBezTo>
                    <a:cubicBezTo>
                      <a:pt x="596" y="336"/>
                      <a:pt x="594" y="337"/>
                      <a:pt x="592" y="336"/>
                    </a:cubicBezTo>
                    <a:cubicBezTo>
                      <a:pt x="592" y="342"/>
                      <a:pt x="596" y="343"/>
                      <a:pt x="596" y="347"/>
                    </a:cubicBezTo>
                    <a:cubicBezTo>
                      <a:pt x="596" y="351"/>
                      <a:pt x="589" y="352"/>
                      <a:pt x="587" y="352"/>
                    </a:cubicBezTo>
                    <a:cubicBezTo>
                      <a:pt x="587" y="366"/>
                      <a:pt x="626" y="364"/>
                      <a:pt x="635" y="367"/>
                    </a:cubicBezTo>
                    <a:cubicBezTo>
                      <a:pt x="629" y="372"/>
                      <a:pt x="624" y="373"/>
                      <a:pt x="616" y="375"/>
                    </a:cubicBezTo>
                    <a:cubicBezTo>
                      <a:pt x="602" y="380"/>
                      <a:pt x="597" y="393"/>
                      <a:pt x="584" y="397"/>
                    </a:cubicBezTo>
                    <a:cubicBezTo>
                      <a:pt x="569" y="402"/>
                      <a:pt x="556" y="400"/>
                      <a:pt x="539" y="408"/>
                    </a:cubicBezTo>
                    <a:cubicBezTo>
                      <a:pt x="518" y="408"/>
                      <a:pt x="518" y="408"/>
                      <a:pt x="518" y="408"/>
                    </a:cubicBezTo>
                    <a:cubicBezTo>
                      <a:pt x="514" y="410"/>
                      <a:pt x="510" y="412"/>
                      <a:pt x="510" y="415"/>
                    </a:cubicBezTo>
                    <a:cubicBezTo>
                      <a:pt x="498" y="423"/>
                      <a:pt x="498" y="423"/>
                      <a:pt x="498" y="423"/>
                    </a:cubicBezTo>
                    <a:cubicBezTo>
                      <a:pt x="490" y="430"/>
                      <a:pt x="490" y="438"/>
                      <a:pt x="483" y="445"/>
                    </a:cubicBezTo>
                    <a:cubicBezTo>
                      <a:pt x="474" y="454"/>
                      <a:pt x="459" y="452"/>
                      <a:pt x="450" y="458"/>
                    </a:cubicBezTo>
                    <a:cubicBezTo>
                      <a:pt x="443" y="458"/>
                      <a:pt x="443" y="458"/>
                      <a:pt x="443" y="458"/>
                    </a:cubicBezTo>
                    <a:cubicBezTo>
                      <a:pt x="443" y="449"/>
                      <a:pt x="443" y="449"/>
                      <a:pt x="443" y="449"/>
                    </a:cubicBezTo>
                    <a:cubicBezTo>
                      <a:pt x="437" y="452"/>
                      <a:pt x="438" y="457"/>
                      <a:pt x="435" y="460"/>
                    </a:cubicBezTo>
                    <a:cubicBezTo>
                      <a:pt x="425" y="470"/>
                      <a:pt x="401" y="466"/>
                      <a:pt x="401" y="480"/>
                    </a:cubicBezTo>
                    <a:cubicBezTo>
                      <a:pt x="401" y="482"/>
                      <a:pt x="402" y="483"/>
                      <a:pt x="402" y="485"/>
                    </a:cubicBezTo>
                    <a:cubicBezTo>
                      <a:pt x="401" y="486"/>
                      <a:pt x="399" y="488"/>
                      <a:pt x="399" y="490"/>
                    </a:cubicBezTo>
                    <a:cubicBezTo>
                      <a:pt x="399" y="493"/>
                      <a:pt x="405" y="495"/>
                      <a:pt x="405" y="500"/>
                    </a:cubicBezTo>
                    <a:cubicBezTo>
                      <a:pt x="405" y="515"/>
                      <a:pt x="384" y="510"/>
                      <a:pt x="384" y="523"/>
                    </a:cubicBezTo>
                    <a:cubicBezTo>
                      <a:pt x="384" y="531"/>
                      <a:pt x="383" y="543"/>
                      <a:pt x="384" y="547"/>
                    </a:cubicBezTo>
                    <a:cubicBezTo>
                      <a:pt x="374" y="552"/>
                      <a:pt x="379" y="575"/>
                      <a:pt x="367" y="575"/>
                    </a:cubicBezTo>
                    <a:cubicBezTo>
                      <a:pt x="364" y="575"/>
                      <a:pt x="363" y="573"/>
                      <a:pt x="362" y="571"/>
                    </a:cubicBezTo>
                    <a:cubicBezTo>
                      <a:pt x="356" y="571"/>
                      <a:pt x="356" y="574"/>
                      <a:pt x="353" y="574"/>
                    </a:cubicBezTo>
                    <a:cubicBezTo>
                      <a:pt x="342" y="574"/>
                      <a:pt x="343" y="554"/>
                      <a:pt x="332" y="554"/>
                    </a:cubicBezTo>
                    <a:cubicBezTo>
                      <a:pt x="326" y="554"/>
                      <a:pt x="319" y="559"/>
                      <a:pt x="313" y="560"/>
                    </a:cubicBezTo>
                    <a:cubicBezTo>
                      <a:pt x="310" y="550"/>
                      <a:pt x="306" y="553"/>
                      <a:pt x="299" y="547"/>
                    </a:cubicBezTo>
                    <a:cubicBezTo>
                      <a:pt x="296" y="546"/>
                      <a:pt x="297" y="539"/>
                      <a:pt x="296" y="539"/>
                    </a:cubicBezTo>
                    <a:cubicBezTo>
                      <a:pt x="287" y="531"/>
                      <a:pt x="270" y="512"/>
                      <a:pt x="270" y="499"/>
                    </a:cubicBezTo>
                    <a:cubicBezTo>
                      <a:pt x="270" y="493"/>
                      <a:pt x="274" y="494"/>
                      <a:pt x="277" y="490"/>
                    </a:cubicBezTo>
                    <a:cubicBezTo>
                      <a:pt x="270" y="482"/>
                      <a:pt x="268" y="493"/>
                      <a:pt x="260" y="489"/>
                    </a:cubicBezTo>
                    <a:cubicBezTo>
                      <a:pt x="259" y="487"/>
                      <a:pt x="257" y="479"/>
                      <a:pt x="256" y="475"/>
                    </a:cubicBezTo>
                    <a:cubicBezTo>
                      <a:pt x="253" y="466"/>
                      <a:pt x="241" y="461"/>
                      <a:pt x="241" y="449"/>
                    </a:cubicBezTo>
                    <a:cubicBezTo>
                      <a:pt x="241" y="445"/>
                      <a:pt x="244" y="443"/>
                      <a:pt x="246" y="438"/>
                    </a:cubicBezTo>
                    <a:cubicBezTo>
                      <a:pt x="243" y="437"/>
                      <a:pt x="240" y="436"/>
                      <a:pt x="237" y="438"/>
                    </a:cubicBezTo>
                    <a:cubicBezTo>
                      <a:pt x="237" y="428"/>
                      <a:pt x="237" y="428"/>
                      <a:pt x="237" y="428"/>
                    </a:cubicBezTo>
                    <a:cubicBezTo>
                      <a:pt x="243" y="420"/>
                      <a:pt x="246" y="411"/>
                      <a:pt x="255" y="404"/>
                    </a:cubicBezTo>
                    <a:lnTo>
                      <a:pt x="255" y="40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1" name="Freeform 89"/>
              <p:cNvSpPr>
                <a:spLocks/>
              </p:cNvSpPr>
              <p:nvPr/>
            </p:nvSpPr>
            <p:spPr bwMode="auto">
              <a:xfrm>
                <a:off x="3207196" y="1792609"/>
                <a:ext cx="58470" cy="38979"/>
              </a:xfrm>
              <a:custGeom>
                <a:avLst/>
                <a:gdLst/>
                <a:ahLst/>
                <a:cxnLst>
                  <a:cxn ang="0">
                    <a:pos x="9" y="24"/>
                  </a:cxn>
                  <a:cxn ang="0">
                    <a:pos x="0" y="9"/>
                  </a:cxn>
                  <a:cxn ang="0">
                    <a:pos x="10" y="0"/>
                  </a:cxn>
                  <a:cxn ang="0">
                    <a:pos x="36" y="16"/>
                  </a:cxn>
                  <a:cxn ang="0">
                    <a:pos x="19" y="24"/>
                  </a:cxn>
                  <a:cxn ang="0">
                    <a:pos x="9" y="24"/>
                  </a:cxn>
                </a:cxnLst>
                <a:rect l="0" t="0" r="r" b="b"/>
                <a:pathLst>
                  <a:path w="36" h="24">
                    <a:moveTo>
                      <a:pt x="9" y="24"/>
                    </a:moveTo>
                    <a:cubicBezTo>
                      <a:pt x="5" y="24"/>
                      <a:pt x="0" y="14"/>
                      <a:pt x="0" y="9"/>
                    </a:cubicBezTo>
                    <a:cubicBezTo>
                      <a:pt x="0" y="2"/>
                      <a:pt x="6" y="0"/>
                      <a:pt x="10" y="0"/>
                    </a:cubicBezTo>
                    <a:cubicBezTo>
                      <a:pt x="21" y="0"/>
                      <a:pt x="25" y="12"/>
                      <a:pt x="36" y="16"/>
                    </a:cubicBezTo>
                    <a:cubicBezTo>
                      <a:pt x="35" y="23"/>
                      <a:pt x="26" y="24"/>
                      <a:pt x="19" y="24"/>
                    </a:cubicBezTo>
                    <a:lnTo>
                      <a:pt x="9" y="2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2" name="Freeform 90"/>
              <p:cNvSpPr>
                <a:spLocks/>
              </p:cNvSpPr>
              <p:nvPr/>
            </p:nvSpPr>
            <p:spPr bwMode="auto">
              <a:xfrm>
                <a:off x="3943921" y="1589920"/>
                <a:ext cx="33134" cy="19489"/>
              </a:xfrm>
              <a:custGeom>
                <a:avLst/>
                <a:gdLst/>
                <a:ahLst/>
                <a:cxnLst>
                  <a:cxn ang="0">
                    <a:pos x="6" y="12"/>
                  </a:cxn>
                  <a:cxn ang="0">
                    <a:pos x="0" y="5"/>
                  </a:cxn>
                  <a:cxn ang="0">
                    <a:pos x="4" y="0"/>
                  </a:cxn>
                  <a:cxn ang="0">
                    <a:pos x="12" y="0"/>
                  </a:cxn>
                  <a:cxn ang="0">
                    <a:pos x="12" y="5"/>
                  </a:cxn>
                  <a:cxn ang="0">
                    <a:pos x="20" y="5"/>
                  </a:cxn>
                  <a:cxn ang="0">
                    <a:pos x="6" y="12"/>
                  </a:cxn>
                </a:cxnLst>
                <a:rect l="0" t="0" r="r" b="b"/>
                <a:pathLst>
                  <a:path w="20" h="12">
                    <a:moveTo>
                      <a:pt x="6" y="12"/>
                    </a:moveTo>
                    <a:cubicBezTo>
                      <a:pt x="2" y="12"/>
                      <a:pt x="0" y="8"/>
                      <a:pt x="0" y="5"/>
                    </a:cubicBezTo>
                    <a:cubicBezTo>
                      <a:pt x="0" y="3"/>
                      <a:pt x="3" y="1"/>
                      <a:pt x="4" y="0"/>
                    </a:cubicBezTo>
                    <a:cubicBezTo>
                      <a:pt x="12" y="0"/>
                      <a:pt x="12" y="0"/>
                      <a:pt x="12" y="0"/>
                    </a:cubicBezTo>
                    <a:cubicBezTo>
                      <a:pt x="12" y="3"/>
                      <a:pt x="12" y="4"/>
                      <a:pt x="12" y="5"/>
                    </a:cubicBezTo>
                    <a:cubicBezTo>
                      <a:pt x="20" y="5"/>
                      <a:pt x="20" y="5"/>
                      <a:pt x="20" y="5"/>
                    </a:cubicBezTo>
                    <a:cubicBezTo>
                      <a:pt x="17" y="7"/>
                      <a:pt x="10" y="12"/>
                      <a:pt x="6" y="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3" name="Freeform 91"/>
              <p:cNvSpPr>
                <a:spLocks/>
              </p:cNvSpPr>
              <p:nvPr/>
            </p:nvSpPr>
            <p:spPr bwMode="auto">
              <a:xfrm>
                <a:off x="3117542" y="2388985"/>
                <a:ext cx="134482" cy="130580"/>
              </a:xfrm>
              <a:custGeom>
                <a:avLst/>
                <a:gdLst/>
                <a:ahLst/>
                <a:cxnLst>
                  <a:cxn ang="0">
                    <a:pos x="4" y="67"/>
                  </a:cxn>
                  <a:cxn ang="0">
                    <a:pos x="0" y="62"/>
                  </a:cxn>
                  <a:cxn ang="0">
                    <a:pos x="8" y="54"/>
                  </a:cxn>
                  <a:cxn ang="0">
                    <a:pos x="8" y="51"/>
                  </a:cxn>
                  <a:cxn ang="0">
                    <a:pos x="4" y="49"/>
                  </a:cxn>
                  <a:cxn ang="0">
                    <a:pos x="28" y="13"/>
                  </a:cxn>
                  <a:cxn ang="0">
                    <a:pos x="41" y="0"/>
                  </a:cxn>
                  <a:cxn ang="0">
                    <a:pos x="44" y="4"/>
                  </a:cxn>
                  <a:cxn ang="0">
                    <a:pos x="32" y="27"/>
                  </a:cxn>
                  <a:cxn ang="0">
                    <a:pos x="32" y="31"/>
                  </a:cxn>
                  <a:cxn ang="0">
                    <a:pos x="39" y="27"/>
                  </a:cxn>
                  <a:cxn ang="0">
                    <a:pos x="46" y="29"/>
                  </a:cxn>
                  <a:cxn ang="0">
                    <a:pos x="44" y="32"/>
                  </a:cxn>
                  <a:cxn ang="0">
                    <a:pos x="44" y="36"/>
                  </a:cxn>
                  <a:cxn ang="0">
                    <a:pos x="52" y="36"/>
                  </a:cxn>
                  <a:cxn ang="0">
                    <a:pos x="52" y="38"/>
                  </a:cxn>
                  <a:cxn ang="0">
                    <a:pos x="57" y="36"/>
                  </a:cxn>
                  <a:cxn ang="0">
                    <a:pos x="70" y="36"/>
                  </a:cxn>
                  <a:cxn ang="0">
                    <a:pos x="69" y="51"/>
                  </a:cxn>
                  <a:cxn ang="0">
                    <a:pos x="74" y="49"/>
                  </a:cxn>
                  <a:cxn ang="0">
                    <a:pos x="70" y="56"/>
                  </a:cxn>
                  <a:cxn ang="0">
                    <a:pos x="73" y="63"/>
                  </a:cxn>
                  <a:cxn ang="0">
                    <a:pos x="79" y="60"/>
                  </a:cxn>
                  <a:cxn ang="0">
                    <a:pos x="82" y="70"/>
                  </a:cxn>
                  <a:cxn ang="0">
                    <a:pos x="75" y="80"/>
                  </a:cxn>
                  <a:cxn ang="0">
                    <a:pos x="71" y="75"/>
                  </a:cxn>
                  <a:cxn ang="0">
                    <a:pos x="67" y="74"/>
                  </a:cxn>
                  <a:cxn ang="0">
                    <a:pos x="63" y="62"/>
                  </a:cxn>
                  <a:cxn ang="0">
                    <a:pos x="50" y="74"/>
                  </a:cxn>
                  <a:cxn ang="0">
                    <a:pos x="47" y="74"/>
                  </a:cxn>
                  <a:cxn ang="0">
                    <a:pos x="52" y="67"/>
                  </a:cxn>
                  <a:cxn ang="0">
                    <a:pos x="40" y="65"/>
                  </a:cxn>
                  <a:cxn ang="0">
                    <a:pos x="31" y="67"/>
                  </a:cxn>
                  <a:cxn ang="0">
                    <a:pos x="18" y="64"/>
                  </a:cxn>
                  <a:cxn ang="0">
                    <a:pos x="4" y="67"/>
                  </a:cxn>
                </a:cxnLst>
                <a:rect l="0" t="0" r="r" b="b"/>
                <a:pathLst>
                  <a:path w="82" h="80">
                    <a:moveTo>
                      <a:pt x="4" y="67"/>
                    </a:moveTo>
                    <a:cubicBezTo>
                      <a:pt x="2" y="67"/>
                      <a:pt x="0" y="64"/>
                      <a:pt x="0" y="62"/>
                    </a:cubicBezTo>
                    <a:cubicBezTo>
                      <a:pt x="0" y="61"/>
                      <a:pt x="8" y="55"/>
                      <a:pt x="8" y="54"/>
                    </a:cubicBezTo>
                    <a:cubicBezTo>
                      <a:pt x="8" y="51"/>
                      <a:pt x="8" y="51"/>
                      <a:pt x="8" y="51"/>
                    </a:cubicBezTo>
                    <a:cubicBezTo>
                      <a:pt x="6" y="51"/>
                      <a:pt x="5" y="51"/>
                      <a:pt x="4" y="49"/>
                    </a:cubicBezTo>
                    <a:cubicBezTo>
                      <a:pt x="17" y="43"/>
                      <a:pt x="21" y="23"/>
                      <a:pt x="28" y="13"/>
                    </a:cubicBezTo>
                    <a:cubicBezTo>
                      <a:pt x="32" y="7"/>
                      <a:pt x="34" y="0"/>
                      <a:pt x="41" y="0"/>
                    </a:cubicBezTo>
                    <a:cubicBezTo>
                      <a:pt x="43" y="0"/>
                      <a:pt x="44" y="3"/>
                      <a:pt x="44" y="4"/>
                    </a:cubicBezTo>
                    <a:cubicBezTo>
                      <a:pt x="44" y="14"/>
                      <a:pt x="35" y="19"/>
                      <a:pt x="32" y="27"/>
                    </a:cubicBezTo>
                    <a:cubicBezTo>
                      <a:pt x="32" y="31"/>
                      <a:pt x="32" y="31"/>
                      <a:pt x="32" y="31"/>
                    </a:cubicBezTo>
                    <a:cubicBezTo>
                      <a:pt x="36" y="30"/>
                      <a:pt x="36" y="27"/>
                      <a:pt x="39" y="27"/>
                    </a:cubicBezTo>
                    <a:cubicBezTo>
                      <a:pt x="42" y="27"/>
                      <a:pt x="44" y="28"/>
                      <a:pt x="46" y="29"/>
                    </a:cubicBezTo>
                    <a:cubicBezTo>
                      <a:pt x="44" y="32"/>
                      <a:pt x="44" y="32"/>
                      <a:pt x="44" y="32"/>
                    </a:cubicBezTo>
                    <a:cubicBezTo>
                      <a:pt x="44" y="36"/>
                      <a:pt x="44" y="36"/>
                      <a:pt x="44" y="36"/>
                    </a:cubicBezTo>
                    <a:cubicBezTo>
                      <a:pt x="52" y="36"/>
                      <a:pt x="52" y="36"/>
                      <a:pt x="52" y="36"/>
                    </a:cubicBezTo>
                    <a:cubicBezTo>
                      <a:pt x="52" y="36"/>
                      <a:pt x="52" y="38"/>
                      <a:pt x="52" y="38"/>
                    </a:cubicBezTo>
                    <a:cubicBezTo>
                      <a:pt x="57" y="36"/>
                      <a:pt x="57" y="36"/>
                      <a:pt x="57" y="36"/>
                    </a:cubicBezTo>
                    <a:cubicBezTo>
                      <a:pt x="62" y="37"/>
                      <a:pt x="68" y="37"/>
                      <a:pt x="70" y="36"/>
                    </a:cubicBezTo>
                    <a:cubicBezTo>
                      <a:pt x="70" y="40"/>
                      <a:pt x="69" y="44"/>
                      <a:pt x="69" y="51"/>
                    </a:cubicBezTo>
                    <a:cubicBezTo>
                      <a:pt x="70" y="50"/>
                      <a:pt x="73" y="49"/>
                      <a:pt x="74" y="49"/>
                    </a:cubicBezTo>
                    <a:cubicBezTo>
                      <a:pt x="74" y="53"/>
                      <a:pt x="70" y="54"/>
                      <a:pt x="70" y="56"/>
                    </a:cubicBezTo>
                    <a:cubicBezTo>
                      <a:pt x="70" y="58"/>
                      <a:pt x="73" y="60"/>
                      <a:pt x="73" y="63"/>
                    </a:cubicBezTo>
                    <a:cubicBezTo>
                      <a:pt x="77" y="63"/>
                      <a:pt x="76" y="62"/>
                      <a:pt x="79" y="60"/>
                    </a:cubicBezTo>
                    <a:cubicBezTo>
                      <a:pt x="79" y="66"/>
                      <a:pt x="82" y="65"/>
                      <a:pt x="82" y="70"/>
                    </a:cubicBezTo>
                    <a:cubicBezTo>
                      <a:pt x="82" y="75"/>
                      <a:pt x="79" y="80"/>
                      <a:pt x="75" y="80"/>
                    </a:cubicBezTo>
                    <a:cubicBezTo>
                      <a:pt x="72" y="80"/>
                      <a:pt x="71" y="77"/>
                      <a:pt x="71" y="75"/>
                    </a:cubicBezTo>
                    <a:cubicBezTo>
                      <a:pt x="69" y="75"/>
                      <a:pt x="69" y="74"/>
                      <a:pt x="67" y="74"/>
                    </a:cubicBezTo>
                    <a:cubicBezTo>
                      <a:pt x="64" y="74"/>
                      <a:pt x="66" y="66"/>
                      <a:pt x="63" y="62"/>
                    </a:cubicBezTo>
                    <a:cubicBezTo>
                      <a:pt x="59" y="67"/>
                      <a:pt x="55" y="74"/>
                      <a:pt x="50" y="74"/>
                    </a:cubicBezTo>
                    <a:cubicBezTo>
                      <a:pt x="49" y="74"/>
                      <a:pt x="47" y="75"/>
                      <a:pt x="47" y="74"/>
                    </a:cubicBezTo>
                    <a:cubicBezTo>
                      <a:pt x="47" y="70"/>
                      <a:pt x="51" y="70"/>
                      <a:pt x="52" y="67"/>
                    </a:cubicBezTo>
                    <a:cubicBezTo>
                      <a:pt x="48" y="67"/>
                      <a:pt x="42" y="70"/>
                      <a:pt x="40" y="65"/>
                    </a:cubicBezTo>
                    <a:cubicBezTo>
                      <a:pt x="37" y="66"/>
                      <a:pt x="34" y="67"/>
                      <a:pt x="31" y="67"/>
                    </a:cubicBezTo>
                    <a:cubicBezTo>
                      <a:pt x="25" y="67"/>
                      <a:pt x="23" y="64"/>
                      <a:pt x="18" y="64"/>
                    </a:cubicBezTo>
                    <a:cubicBezTo>
                      <a:pt x="11" y="64"/>
                      <a:pt x="9" y="67"/>
                      <a:pt x="4" y="6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4" name="Freeform 93"/>
              <p:cNvSpPr>
                <a:spLocks/>
              </p:cNvSpPr>
              <p:nvPr/>
            </p:nvSpPr>
            <p:spPr bwMode="auto">
              <a:xfrm>
                <a:off x="2649780" y="2348056"/>
                <a:ext cx="25338" cy="11694"/>
              </a:xfrm>
              <a:custGeom>
                <a:avLst/>
                <a:gdLst/>
                <a:ahLst/>
                <a:cxnLst>
                  <a:cxn ang="0">
                    <a:pos x="0" y="0"/>
                  </a:cxn>
                  <a:cxn ang="0">
                    <a:pos x="15" y="7"/>
                  </a:cxn>
                  <a:cxn ang="0">
                    <a:pos x="12" y="7"/>
                  </a:cxn>
                  <a:cxn ang="0">
                    <a:pos x="0" y="3"/>
                  </a:cxn>
                  <a:cxn ang="0">
                    <a:pos x="0" y="0"/>
                  </a:cxn>
                </a:cxnLst>
                <a:rect l="0" t="0" r="r" b="b"/>
                <a:pathLst>
                  <a:path w="15" h="8">
                    <a:moveTo>
                      <a:pt x="0" y="0"/>
                    </a:moveTo>
                    <a:cubicBezTo>
                      <a:pt x="7" y="0"/>
                      <a:pt x="15" y="1"/>
                      <a:pt x="15" y="7"/>
                    </a:cubicBezTo>
                    <a:cubicBezTo>
                      <a:pt x="15" y="8"/>
                      <a:pt x="13" y="7"/>
                      <a:pt x="12" y="7"/>
                    </a:cubicBezTo>
                    <a:cubicBezTo>
                      <a:pt x="8" y="7"/>
                      <a:pt x="2" y="5"/>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5" name="Freeform 94"/>
              <p:cNvSpPr>
                <a:spLocks/>
              </p:cNvSpPr>
              <p:nvPr/>
            </p:nvSpPr>
            <p:spPr bwMode="auto">
              <a:xfrm>
                <a:off x="1696716" y="2416270"/>
                <a:ext cx="97450" cy="62366"/>
              </a:xfrm>
              <a:custGeom>
                <a:avLst/>
                <a:gdLst/>
                <a:ahLst/>
                <a:cxnLst>
                  <a:cxn ang="0">
                    <a:pos x="0" y="2"/>
                  </a:cxn>
                  <a:cxn ang="0">
                    <a:pos x="6" y="0"/>
                  </a:cxn>
                  <a:cxn ang="0">
                    <a:pos x="18" y="6"/>
                  </a:cxn>
                  <a:cxn ang="0">
                    <a:pos x="59" y="34"/>
                  </a:cxn>
                  <a:cxn ang="0">
                    <a:pos x="59" y="38"/>
                  </a:cxn>
                  <a:cxn ang="0">
                    <a:pos x="55" y="38"/>
                  </a:cxn>
                  <a:cxn ang="0">
                    <a:pos x="22" y="22"/>
                  </a:cxn>
                  <a:cxn ang="0">
                    <a:pos x="27" y="17"/>
                  </a:cxn>
                  <a:cxn ang="0">
                    <a:pos x="4" y="8"/>
                  </a:cxn>
                  <a:cxn ang="0">
                    <a:pos x="8" y="4"/>
                  </a:cxn>
                  <a:cxn ang="0">
                    <a:pos x="2" y="2"/>
                  </a:cxn>
                  <a:cxn ang="0">
                    <a:pos x="0" y="2"/>
                  </a:cxn>
                </a:cxnLst>
                <a:rect l="0" t="0" r="r" b="b"/>
                <a:pathLst>
                  <a:path w="59" h="38">
                    <a:moveTo>
                      <a:pt x="0" y="2"/>
                    </a:moveTo>
                    <a:cubicBezTo>
                      <a:pt x="2" y="1"/>
                      <a:pt x="4" y="0"/>
                      <a:pt x="6" y="0"/>
                    </a:cubicBezTo>
                    <a:cubicBezTo>
                      <a:pt x="11" y="0"/>
                      <a:pt x="15" y="5"/>
                      <a:pt x="18" y="6"/>
                    </a:cubicBezTo>
                    <a:cubicBezTo>
                      <a:pt x="37" y="12"/>
                      <a:pt x="48" y="23"/>
                      <a:pt x="59" y="34"/>
                    </a:cubicBezTo>
                    <a:cubicBezTo>
                      <a:pt x="59" y="38"/>
                      <a:pt x="59" y="38"/>
                      <a:pt x="59" y="38"/>
                    </a:cubicBezTo>
                    <a:cubicBezTo>
                      <a:pt x="58" y="38"/>
                      <a:pt x="56" y="38"/>
                      <a:pt x="55" y="38"/>
                    </a:cubicBezTo>
                    <a:cubicBezTo>
                      <a:pt x="45" y="38"/>
                      <a:pt x="29" y="26"/>
                      <a:pt x="22" y="22"/>
                    </a:cubicBezTo>
                    <a:cubicBezTo>
                      <a:pt x="23" y="19"/>
                      <a:pt x="25" y="19"/>
                      <a:pt x="27" y="17"/>
                    </a:cubicBezTo>
                    <a:cubicBezTo>
                      <a:pt x="18" y="17"/>
                      <a:pt x="6" y="13"/>
                      <a:pt x="4" y="8"/>
                    </a:cubicBezTo>
                    <a:cubicBezTo>
                      <a:pt x="6" y="7"/>
                      <a:pt x="8" y="5"/>
                      <a:pt x="8" y="4"/>
                    </a:cubicBezTo>
                    <a:cubicBezTo>
                      <a:pt x="6" y="3"/>
                      <a:pt x="2" y="2"/>
                      <a:pt x="2" y="2"/>
                    </a:cubicBezTo>
                    <a:lnTo>
                      <a:pt x="0"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6" name="Freeform 95"/>
              <p:cNvSpPr>
                <a:spLocks/>
              </p:cNvSpPr>
              <p:nvPr/>
            </p:nvSpPr>
            <p:spPr bwMode="auto">
              <a:xfrm>
                <a:off x="1601214" y="2324669"/>
                <a:ext cx="35082" cy="48724"/>
              </a:xfrm>
              <a:custGeom>
                <a:avLst/>
                <a:gdLst/>
                <a:ahLst/>
                <a:cxnLst>
                  <a:cxn ang="0">
                    <a:pos x="5" y="12"/>
                  </a:cxn>
                  <a:cxn ang="0">
                    <a:pos x="0" y="4"/>
                  </a:cxn>
                  <a:cxn ang="0">
                    <a:pos x="0" y="0"/>
                  </a:cxn>
                  <a:cxn ang="0">
                    <a:pos x="10" y="3"/>
                  </a:cxn>
                  <a:cxn ang="0">
                    <a:pos x="7" y="8"/>
                  </a:cxn>
                  <a:cxn ang="0">
                    <a:pos x="13" y="3"/>
                  </a:cxn>
                  <a:cxn ang="0">
                    <a:pos x="13" y="12"/>
                  </a:cxn>
                  <a:cxn ang="0">
                    <a:pos x="15" y="18"/>
                  </a:cxn>
                  <a:cxn ang="0">
                    <a:pos x="13" y="22"/>
                  </a:cxn>
                  <a:cxn ang="0">
                    <a:pos x="17" y="30"/>
                  </a:cxn>
                  <a:cxn ang="0">
                    <a:pos x="10" y="22"/>
                  </a:cxn>
                  <a:cxn ang="0">
                    <a:pos x="12" y="17"/>
                  </a:cxn>
                  <a:cxn ang="0">
                    <a:pos x="5" y="12"/>
                  </a:cxn>
                </a:cxnLst>
                <a:rect l="0" t="0" r="r" b="b"/>
                <a:pathLst>
                  <a:path w="21" h="30">
                    <a:moveTo>
                      <a:pt x="5" y="12"/>
                    </a:moveTo>
                    <a:cubicBezTo>
                      <a:pt x="3" y="12"/>
                      <a:pt x="2" y="6"/>
                      <a:pt x="0" y="4"/>
                    </a:cubicBezTo>
                    <a:cubicBezTo>
                      <a:pt x="0" y="0"/>
                      <a:pt x="0" y="0"/>
                      <a:pt x="0" y="0"/>
                    </a:cubicBezTo>
                    <a:cubicBezTo>
                      <a:pt x="4" y="0"/>
                      <a:pt x="6" y="3"/>
                      <a:pt x="10" y="3"/>
                    </a:cubicBezTo>
                    <a:cubicBezTo>
                      <a:pt x="10" y="4"/>
                      <a:pt x="5" y="8"/>
                      <a:pt x="7" y="8"/>
                    </a:cubicBezTo>
                    <a:cubicBezTo>
                      <a:pt x="10" y="8"/>
                      <a:pt x="12" y="5"/>
                      <a:pt x="13" y="3"/>
                    </a:cubicBezTo>
                    <a:cubicBezTo>
                      <a:pt x="14" y="5"/>
                      <a:pt x="13" y="8"/>
                      <a:pt x="13" y="12"/>
                    </a:cubicBezTo>
                    <a:cubicBezTo>
                      <a:pt x="13" y="15"/>
                      <a:pt x="15" y="15"/>
                      <a:pt x="15" y="18"/>
                    </a:cubicBezTo>
                    <a:cubicBezTo>
                      <a:pt x="15" y="19"/>
                      <a:pt x="13" y="20"/>
                      <a:pt x="13" y="22"/>
                    </a:cubicBezTo>
                    <a:cubicBezTo>
                      <a:pt x="13" y="24"/>
                      <a:pt x="21" y="30"/>
                      <a:pt x="17" y="30"/>
                    </a:cubicBezTo>
                    <a:cubicBezTo>
                      <a:pt x="13" y="30"/>
                      <a:pt x="10" y="26"/>
                      <a:pt x="10" y="22"/>
                    </a:cubicBezTo>
                    <a:cubicBezTo>
                      <a:pt x="10" y="19"/>
                      <a:pt x="12" y="18"/>
                      <a:pt x="12" y="17"/>
                    </a:cubicBezTo>
                    <a:cubicBezTo>
                      <a:pt x="9" y="16"/>
                      <a:pt x="8" y="12"/>
                      <a:pt x="5" y="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7" name="Freeform 96"/>
              <p:cNvSpPr>
                <a:spLocks/>
              </p:cNvSpPr>
              <p:nvPr/>
            </p:nvSpPr>
            <p:spPr bwMode="auto">
              <a:xfrm>
                <a:off x="1160738" y="2215529"/>
                <a:ext cx="42878" cy="29235"/>
              </a:xfrm>
              <a:custGeom>
                <a:avLst/>
                <a:gdLst/>
                <a:ahLst/>
                <a:cxnLst>
                  <a:cxn ang="0">
                    <a:pos x="21" y="0"/>
                  </a:cxn>
                  <a:cxn ang="0">
                    <a:pos x="27" y="0"/>
                  </a:cxn>
                  <a:cxn ang="0">
                    <a:pos x="27" y="6"/>
                  </a:cxn>
                  <a:cxn ang="0">
                    <a:pos x="10" y="18"/>
                  </a:cxn>
                  <a:cxn ang="0">
                    <a:pos x="0" y="12"/>
                  </a:cxn>
                  <a:cxn ang="0">
                    <a:pos x="0" y="7"/>
                  </a:cxn>
                  <a:cxn ang="0">
                    <a:pos x="21" y="0"/>
                  </a:cxn>
                </a:cxnLst>
                <a:rect l="0" t="0" r="r" b="b"/>
                <a:pathLst>
                  <a:path w="27" h="18">
                    <a:moveTo>
                      <a:pt x="21" y="0"/>
                    </a:moveTo>
                    <a:cubicBezTo>
                      <a:pt x="25" y="0"/>
                      <a:pt x="25" y="0"/>
                      <a:pt x="27" y="0"/>
                    </a:cubicBezTo>
                    <a:cubicBezTo>
                      <a:pt x="27" y="6"/>
                      <a:pt x="27" y="6"/>
                      <a:pt x="27" y="6"/>
                    </a:cubicBezTo>
                    <a:cubicBezTo>
                      <a:pt x="19" y="10"/>
                      <a:pt x="16" y="13"/>
                      <a:pt x="10" y="18"/>
                    </a:cubicBezTo>
                    <a:cubicBezTo>
                      <a:pt x="6" y="15"/>
                      <a:pt x="3" y="15"/>
                      <a:pt x="0" y="12"/>
                    </a:cubicBezTo>
                    <a:cubicBezTo>
                      <a:pt x="0" y="7"/>
                      <a:pt x="0" y="7"/>
                      <a:pt x="0" y="7"/>
                    </a:cubicBezTo>
                    <a:cubicBezTo>
                      <a:pt x="8" y="5"/>
                      <a:pt x="14" y="0"/>
                      <a:pt x="2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8" name="Freeform 97"/>
              <p:cNvSpPr>
                <a:spLocks/>
              </p:cNvSpPr>
              <p:nvPr/>
            </p:nvSpPr>
            <p:spPr bwMode="auto">
              <a:xfrm>
                <a:off x="3012295" y="2431861"/>
                <a:ext cx="52624" cy="27285"/>
              </a:xfrm>
              <a:custGeom>
                <a:avLst/>
                <a:gdLst/>
                <a:ahLst/>
                <a:cxnLst>
                  <a:cxn ang="0">
                    <a:pos x="26" y="17"/>
                  </a:cxn>
                  <a:cxn ang="0">
                    <a:pos x="32" y="14"/>
                  </a:cxn>
                  <a:cxn ang="0">
                    <a:pos x="0" y="3"/>
                  </a:cxn>
                  <a:cxn ang="0">
                    <a:pos x="26" y="17"/>
                  </a:cxn>
                </a:cxnLst>
                <a:rect l="0" t="0" r="r" b="b"/>
                <a:pathLst>
                  <a:path w="32" h="17">
                    <a:moveTo>
                      <a:pt x="26" y="17"/>
                    </a:moveTo>
                    <a:cubicBezTo>
                      <a:pt x="29" y="17"/>
                      <a:pt x="30" y="16"/>
                      <a:pt x="32" y="14"/>
                    </a:cubicBezTo>
                    <a:cubicBezTo>
                      <a:pt x="22" y="9"/>
                      <a:pt x="14" y="0"/>
                      <a:pt x="0" y="3"/>
                    </a:cubicBezTo>
                    <a:cubicBezTo>
                      <a:pt x="6" y="7"/>
                      <a:pt x="18" y="17"/>
                      <a:pt x="26" y="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9" name="Freeform 98"/>
              <p:cNvSpPr>
                <a:spLocks/>
              </p:cNvSpPr>
              <p:nvPr/>
            </p:nvSpPr>
            <p:spPr bwMode="auto">
              <a:xfrm>
                <a:off x="3016193" y="2513717"/>
                <a:ext cx="38980" cy="25337"/>
              </a:xfrm>
              <a:custGeom>
                <a:avLst/>
                <a:gdLst/>
                <a:ahLst/>
                <a:cxnLst>
                  <a:cxn ang="0">
                    <a:pos x="1" y="0"/>
                  </a:cxn>
                  <a:cxn ang="0">
                    <a:pos x="11" y="7"/>
                  </a:cxn>
                  <a:cxn ang="0">
                    <a:pos x="24" y="7"/>
                  </a:cxn>
                  <a:cxn ang="0">
                    <a:pos x="24" y="10"/>
                  </a:cxn>
                  <a:cxn ang="0">
                    <a:pos x="19" y="15"/>
                  </a:cxn>
                  <a:cxn ang="0">
                    <a:pos x="0" y="3"/>
                  </a:cxn>
                  <a:cxn ang="0">
                    <a:pos x="1" y="0"/>
                  </a:cxn>
                </a:cxnLst>
                <a:rect l="0" t="0" r="r" b="b"/>
                <a:pathLst>
                  <a:path w="24" h="15">
                    <a:moveTo>
                      <a:pt x="1" y="0"/>
                    </a:moveTo>
                    <a:cubicBezTo>
                      <a:pt x="4" y="4"/>
                      <a:pt x="7" y="6"/>
                      <a:pt x="11" y="7"/>
                    </a:cubicBezTo>
                    <a:cubicBezTo>
                      <a:pt x="24" y="7"/>
                      <a:pt x="24" y="7"/>
                      <a:pt x="24" y="7"/>
                    </a:cubicBezTo>
                    <a:cubicBezTo>
                      <a:pt x="24" y="8"/>
                      <a:pt x="24" y="9"/>
                      <a:pt x="24" y="10"/>
                    </a:cubicBezTo>
                    <a:cubicBezTo>
                      <a:pt x="24" y="12"/>
                      <a:pt x="20" y="15"/>
                      <a:pt x="19" y="15"/>
                    </a:cubicBezTo>
                    <a:cubicBezTo>
                      <a:pt x="16" y="15"/>
                      <a:pt x="0" y="6"/>
                      <a:pt x="0" y="3"/>
                    </a:cubicBezTo>
                    <a:cubicBezTo>
                      <a:pt x="0" y="2"/>
                      <a:pt x="0"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70" name="Freeform 99"/>
              <p:cNvSpPr>
                <a:spLocks/>
              </p:cNvSpPr>
              <p:nvPr/>
            </p:nvSpPr>
            <p:spPr bwMode="auto">
              <a:xfrm>
                <a:off x="3074664" y="2513717"/>
                <a:ext cx="27286" cy="33133"/>
              </a:xfrm>
              <a:custGeom>
                <a:avLst/>
                <a:gdLst/>
                <a:ahLst/>
                <a:cxnLst>
                  <a:cxn ang="0">
                    <a:pos x="17" y="12"/>
                  </a:cxn>
                  <a:cxn ang="0">
                    <a:pos x="17" y="15"/>
                  </a:cxn>
                  <a:cxn ang="0">
                    <a:pos x="7" y="20"/>
                  </a:cxn>
                  <a:cxn ang="0">
                    <a:pos x="0" y="15"/>
                  </a:cxn>
                  <a:cxn ang="0">
                    <a:pos x="10" y="0"/>
                  </a:cxn>
                  <a:cxn ang="0">
                    <a:pos x="14" y="5"/>
                  </a:cxn>
                  <a:cxn ang="0">
                    <a:pos x="17" y="12"/>
                  </a:cxn>
                </a:cxnLst>
                <a:rect l="0" t="0" r="r" b="b"/>
                <a:pathLst>
                  <a:path w="17" h="20">
                    <a:moveTo>
                      <a:pt x="17" y="12"/>
                    </a:moveTo>
                    <a:cubicBezTo>
                      <a:pt x="17" y="12"/>
                      <a:pt x="17" y="14"/>
                      <a:pt x="17" y="15"/>
                    </a:cubicBezTo>
                    <a:cubicBezTo>
                      <a:pt x="17" y="18"/>
                      <a:pt x="12" y="20"/>
                      <a:pt x="7" y="20"/>
                    </a:cubicBezTo>
                    <a:cubicBezTo>
                      <a:pt x="3" y="20"/>
                      <a:pt x="0" y="18"/>
                      <a:pt x="0" y="15"/>
                    </a:cubicBezTo>
                    <a:cubicBezTo>
                      <a:pt x="0" y="13"/>
                      <a:pt x="6" y="2"/>
                      <a:pt x="10" y="0"/>
                    </a:cubicBezTo>
                    <a:cubicBezTo>
                      <a:pt x="11" y="2"/>
                      <a:pt x="14" y="3"/>
                      <a:pt x="14" y="5"/>
                    </a:cubicBezTo>
                    <a:cubicBezTo>
                      <a:pt x="14" y="9"/>
                      <a:pt x="7" y="12"/>
                      <a:pt x="17" y="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71" name="Freeform 100"/>
              <p:cNvSpPr>
                <a:spLocks/>
              </p:cNvSpPr>
              <p:nvPr/>
            </p:nvSpPr>
            <p:spPr bwMode="auto">
              <a:xfrm>
                <a:off x="903469" y="2137571"/>
                <a:ext cx="33134" cy="15592"/>
              </a:xfrm>
              <a:custGeom>
                <a:avLst/>
                <a:gdLst/>
                <a:ahLst/>
                <a:cxnLst>
                  <a:cxn ang="0">
                    <a:pos x="6" y="4"/>
                  </a:cxn>
                  <a:cxn ang="0">
                    <a:pos x="13" y="1"/>
                  </a:cxn>
                  <a:cxn ang="0">
                    <a:pos x="20" y="9"/>
                  </a:cxn>
                  <a:cxn ang="0">
                    <a:pos x="5" y="9"/>
                  </a:cxn>
                  <a:cxn ang="0">
                    <a:pos x="0" y="4"/>
                  </a:cxn>
                  <a:cxn ang="0">
                    <a:pos x="6" y="4"/>
                  </a:cxn>
                </a:cxnLst>
                <a:rect l="0" t="0" r="r" b="b"/>
                <a:pathLst>
                  <a:path w="20" h="9">
                    <a:moveTo>
                      <a:pt x="6" y="4"/>
                    </a:moveTo>
                    <a:cubicBezTo>
                      <a:pt x="8" y="0"/>
                      <a:pt x="10" y="1"/>
                      <a:pt x="13" y="1"/>
                    </a:cubicBezTo>
                    <a:cubicBezTo>
                      <a:pt x="18" y="1"/>
                      <a:pt x="19" y="4"/>
                      <a:pt x="20" y="9"/>
                    </a:cubicBezTo>
                    <a:cubicBezTo>
                      <a:pt x="5" y="9"/>
                      <a:pt x="5" y="9"/>
                      <a:pt x="5" y="9"/>
                    </a:cubicBezTo>
                    <a:cubicBezTo>
                      <a:pt x="3" y="7"/>
                      <a:pt x="1" y="6"/>
                      <a:pt x="0" y="4"/>
                    </a:cubicBezTo>
                    <a:lnTo>
                      <a:pt x="6"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nvGrpSpPr>
            <p:cNvPr id="202" name="Group 345"/>
            <p:cNvGrpSpPr/>
            <p:nvPr/>
          </p:nvGrpSpPr>
          <p:grpSpPr>
            <a:xfrm>
              <a:off x="4108191" y="1434241"/>
              <a:ext cx="843905" cy="1418862"/>
              <a:chOff x="4219575" y="1089025"/>
              <a:chExt cx="687388" cy="1155701"/>
            </a:xfrm>
            <a:grpFill/>
          </p:grpSpPr>
          <p:sp>
            <p:nvSpPr>
              <p:cNvPr id="305" name="Freeform 36"/>
              <p:cNvSpPr>
                <a:spLocks/>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nvGrpSpPr>
              <p:cNvPr id="306" name="Group 343"/>
              <p:cNvGrpSpPr/>
              <p:nvPr/>
            </p:nvGrpSpPr>
            <p:grpSpPr>
              <a:xfrm>
                <a:off x="4219575" y="1089025"/>
                <a:ext cx="687388" cy="1155701"/>
                <a:chOff x="4219575" y="1089025"/>
                <a:chExt cx="687388" cy="1155701"/>
              </a:xfrm>
              <a:grpFill/>
            </p:grpSpPr>
            <p:sp>
              <p:nvSpPr>
                <p:cNvPr id="307" name="Freeform 24"/>
                <p:cNvSpPr>
                  <a:spLocks/>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08" name="Freeform 25"/>
                <p:cNvSpPr>
                  <a:spLocks/>
                </p:cNvSpPr>
                <p:nvPr/>
              </p:nvSpPr>
              <p:spPr bwMode="auto">
                <a:xfrm>
                  <a:off x="4470400" y="1416050"/>
                  <a:ext cx="436563" cy="423863"/>
                </a:xfrm>
                <a:custGeom>
                  <a:avLst/>
                  <a:gdLst/>
                  <a:ahLst/>
                  <a:cxnLst>
                    <a:cxn ang="0">
                      <a:pos x="66" y="236"/>
                    </a:cxn>
                    <a:cxn ang="0">
                      <a:pos x="4" y="254"/>
                    </a:cxn>
                    <a:cxn ang="0">
                      <a:pos x="12" y="241"/>
                    </a:cxn>
                    <a:cxn ang="0">
                      <a:pos x="8" y="231"/>
                    </a:cxn>
                    <a:cxn ang="0">
                      <a:pos x="10" y="190"/>
                    </a:cxn>
                    <a:cxn ang="0">
                      <a:pos x="55" y="163"/>
                    </a:cxn>
                    <a:cxn ang="0">
                      <a:pos x="85" y="129"/>
                    </a:cxn>
                    <a:cxn ang="0">
                      <a:pos x="97" y="102"/>
                    </a:cxn>
                    <a:cxn ang="0">
                      <a:pos x="142" y="55"/>
                    </a:cxn>
                    <a:cxn ang="0">
                      <a:pos x="124" y="57"/>
                    </a:cxn>
                    <a:cxn ang="0">
                      <a:pos x="124" y="49"/>
                    </a:cxn>
                    <a:cxn ang="0">
                      <a:pos x="132" y="44"/>
                    </a:cxn>
                    <a:cxn ang="0">
                      <a:pos x="148" y="57"/>
                    </a:cxn>
                    <a:cxn ang="0">
                      <a:pos x="149" y="45"/>
                    </a:cxn>
                    <a:cxn ang="0">
                      <a:pos x="168" y="37"/>
                    </a:cxn>
                    <a:cxn ang="0">
                      <a:pos x="183" y="28"/>
                    </a:cxn>
                    <a:cxn ang="0">
                      <a:pos x="199" y="21"/>
                    </a:cxn>
                    <a:cxn ang="0">
                      <a:pos x="221" y="17"/>
                    </a:cxn>
                    <a:cxn ang="0">
                      <a:pos x="223" y="5"/>
                    </a:cxn>
                    <a:cxn ang="0">
                      <a:pos x="256" y="6"/>
                    </a:cxn>
                    <a:cxn ang="0">
                      <a:pos x="266" y="7"/>
                    </a:cxn>
                    <a:cxn ang="0">
                      <a:pos x="285" y="2"/>
                    </a:cxn>
                    <a:cxn ang="0">
                      <a:pos x="296" y="6"/>
                    </a:cxn>
                    <a:cxn ang="0">
                      <a:pos x="293" y="24"/>
                    </a:cxn>
                    <a:cxn ang="0">
                      <a:pos x="315" y="32"/>
                    </a:cxn>
                    <a:cxn ang="0">
                      <a:pos x="309" y="72"/>
                    </a:cxn>
                    <a:cxn ang="0">
                      <a:pos x="310" y="113"/>
                    </a:cxn>
                    <a:cxn ang="0">
                      <a:pos x="318" y="148"/>
                    </a:cxn>
                    <a:cxn ang="0">
                      <a:pos x="327" y="172"/>
                    </a:cxn>
                    <a:cxn ang="0">
                      <a:pos x="255" y="224"/>
                    </a:cxn>
                    <a:cxn ang="0">
                      <a:pos x="218" y="225"/>
                    </a:cxn>
                    <a:cxn ang="0">
                      <a:pos x="206" y="200"/>
                    </a:cxn>
                    <a:cxn ang="0">
                      <a:pos x="197" y="174"/>
                    </a:cxn>
                    <a:cxn ang="0">
                      <a:pos x="254" y="130"/>
                    </a:cxn>
                    <a:cxn ang="0">
                      <a:pos x="202" y="135"/>
                    </a:cxn>
                    <a:cxn ang="0">
                      <a:pos x="172" y="169"/>
                    </a:cxn>
                    <a:cxn ang="0">
                      <a:pos x="146" y="201"/>
                    </a:cxn>
                    <a:cxn ang="0">
                      <a:pos x="150" y="218"/>
                    </a:cxn>
                    <a:cxn ang="0">
                      <a:pos x="152" y="253"/>
                    </a:cxn>
                    <a:cxn ang="0">
                      <a:pos x="146" y="283"/>
                    </a:cxn>
                    <a:cxn ang="0">
                      <a:pos x="121" y="304"/>
                    </a:cxn>
                    <a:cxn ang="0">
                      <a:pos x="90" y="297"/>
                    </a:cxn>
                    <a:cxn ang="0">
                      <a:pos x="82" y="269"/>
                    </a:cxn>
                    <a:cxn ang="0">
                      <a:pos x="76" y="245"/>
                    </a:cxn>
                  </a:cxnLst>
                  <a:rect l="0" t="0" r="r" b="b"/>
                  <a:pathLst>
                    <a:path w="327" h="318">
                      <a:moveTo>
                        <a:pt x="76" y="247"/>
                      </a:moveTo>
                      <a:cubicBezTo>
                        <a:pt x="70" y="245"/>
                        <a:pt x="69" y="241"/>
                        <a:pt x="66" y="236"/>
                      </a:cubicBezTo>
                      <a:cubicBezTo>
                        <a:pt x="57" y="249"/>
                        <a:pt x="43" y="266"/>
                        <a:pt x="24" y="266"/>
                      </a:cubicBezTo>
                      <a:cubicBezTo>
                        <a:pt x="22" y="266"/>
                        <a:pt x="4" y="256"/>
                        <a:pt x="4" y="254"/>
                      </a:cubicBezTo>
                      <a:cubicBezTo>
                        <a:pt x="4" y="250"/>
                        <a:pt x="10" y="248"/>
                        <a:pt x="12" y="247"/>
                      </a:cubicBezTo>
                      <a:cubicBezTo>
                        <a:pt x="12" y="241"/>
                        <a:pt x="12" y="241"/>
                        <a:pt x="12" y="241"/>
                      </a:cubicBezTo>
                      <a:cubicBezTo>
                        <a:pt x="6" y="241"/>
                        <a:pt x="6" y="241"/>
                        <a:pt x="0" y="243"/>
                      </a:cubicBezTo>
                      <a:cubicBezTo>
                        <a:pt x="0" y="240"/>
                        <a:pt x="5" y="234"/>
                        <a:pt x="8" y="231"/>
                      </a:cubicBezTo>
                      <a:cubicBezTo>
                        <a:pt x="1" y="223"/>
                        <a:pt x="0" y="212"/>
                        <a:pt x="0" y="200"/>
                      </a:cubicBezTo>
                      <a:cubicBezTo>
                        <a:pt x="0" y="193"/>
                        <a:pt x="7" y="194"/>
                        <a:pt x="10" y="190"/>
                      </a:cubicBezTo>
                      <a:cubicBezTo>
                        <a:pt x="15" y="182"/>
                        <a:pt x="20" y="177"/>
                        <a:pt x="30" y="174"/>
                      </a:cubicBezTo>
                      <a:cubicBezTo>
                        <a:pt x="38" y="172"/>
                        <a:pt x="39" y="162"/>
                        <a:pt x="55" y="163"/>
                      </a:cubicBezTo>
                      <a:cubicBezTo>
                        <a:pt x="50" y="162"/>
                        <a:pt x="49" y="161"/>
                        <a:pt x="45" y="160"/>
                      </a:cubicBezTo>
                      <a:cubicBezTo>
                        <a:pt x="64" y="155"/>
                        <a:pt x="71" y="140"/>
                        <a:pt x="85" y="129"/>
                      </a:cubicBezTo>
                      <a:cubicBezTo>
                        <a:pt x="90" y="126"/>
                        <a:pt x="89" y="112"/>
                        <a:pt x="93" y="112"/>
                      </a:cubicBezTo>
                      <a:cubicBezTo>
                        <a:pt x="93" y="112"/>
                        <a:pt x="97" y="102"/>
                        <a:pt x="97" y="102"/>
                      </a:cubicBezTo>
                      <a:cubicBezTo>
                        <a:pt x="102" y="93"/>
                        <a:pt x="109" y="87"/>
                        <a:pt x="118" y="83"/>
                      </a:cubicBezTo>
                      <a:cubicBezTo>
                        <a:pt x="127" y="80"/>
                        <a:pt x="139" y="65"/>
                        <a:pt x="142" y="55"/>
                      </a:cubicBezTo>
                      <a:cubicBezTo>
                        <a:pt x="131" y="58"/>
                        <a:pt x="126" y="63"/>
                        <a:pt x="116" y="63"/>
                      </a:cubicBezTo>
                      <a:cubicBezTo>
                        <a:pt x="118" y="60"/>
                        <a:pt x="123" y="58"/>
                        <a:pt x="124" y="57"/>
                      </a:cubicBezTo>
                      <a:cubicBezTo>
                        <a:pt x="122" y="57"/>
                        <a:pt x="118" y="56"/>
                        <a:pt x="118" y="56"/>
                      </a:cubicBezTo>
                      <a:cubicBezTo>
                        <a:pt x="119" y="51"/>
                        <a:pt x="121" y="49"/>
                        <a:pt x="124" y="49"/>
                      </a:cubicBezTo>
                      <a:cubicBezTo>
                        <a:pt x="126" y="49"/>
                        <a:pt x="127" y="50"/>
                        <a:pt x="128" y="50"/>
                      </a:cubicBezTo>
                      <a:cubicBezTo>
                        <a:pt x="129" y="47"/>
                        <a:pt x="131" y="46"/>
                        <a:pt x="132" y="44"/>
                      </a:cubicBezTo>
                      <a:cubicBezTo>
                        <a:pt x="134" y="47"/>
                        <a:pt x="135" y="49"/>
                        <a:pt x="133" y="52"/>
                      </a:cubicBezTo>
                      <a:cubicBezTo>
                        <a:pt x="140" y="52"/>
                        <a:pt x="142" y="57"/>
                        <a:pt x="148" y="57"/>
                      </a:cubicBezTo>
                      <a:cubicBezTo>
                        <a:pt x="150" y="57"/>
                        <a:pt x="155" y="46"/>
                        <a:pt x="156" y="46"/>
                      </a:cubicBezTo>
                      <a:cubicBezTo>
                        <a:pt x="153" y="45"/>
                        <a:pt x="153" y="44"/>
                        <a:pt x="149" y="45"/>
                      </a:cubicBezTo>
                      <a:cubicBezTo>
                        <a:pt x="151" y="41"/>
                        <a:pt x="154" y="38"/>
                        <a:pt x="159" y="38"/>
                      </a:cubicBezTo>
                      <a:cubicBezTo>
                        <a:pt x="162" y="38"/>
                        <a:pt x="165" y="39"/>
                        <a:pt x="168" y="37"/>
                      </a:cubicBezTo>
                      <a:cubicBezTo>
                        <a:pt x="165" y="35"/>
                        <a:pt x="166" y="35"/>
                        <a:pt x="164" y="33"/>
                      </a:cubicBezTo>
                      <a:cubicBezTo>
                        <a:pt x="169" y="29"/>
                        <a:pt x="176" y="29"/>
                        <a:pt x="183" y="28"/>
                      </a:cubicBezTo>
                      <a:cubicBezTo>
                        <a:pt x="183" y="33"/>
                        <a:pt x="183" y="33"/>
                        <a:pt x="183" y="33"/>
                      </a:cubicBezTo>
                      <a:cubicBezTo>
                        <a:pt x="189" y="32"/>
                        <a:pt x="190" y="22"/>
                        <a:pt x="199" y="21"/>
                      </a:cubicBezTo>
                      <a:cubicBezTo>
                        <a:pt x="199" y="29"/>
                        <a:pt x="199" y="29"/>
                        <a:pt x="199" y="29"/>
                      </a:cubicBezTo>
                      <a:cubicBezTo>
                        <a:pt x="205" y="18"/>
                        <a:pt x="213" y="21"/>
                        <a:pt x="221" y="17"/>
                      </a:cubicBezTo>
                      <a:cubicBezTo>
                        <a:pt x="217" y="15"/>
                        <a:pt x="214" y="14"/>
                        <a:pt x="214" y="11"/>
                      </a:cubicBezTo>
                      <a:cubicBezTo>
                        <a:pt x="214" y="9"/>
                        <a:pt x="222" y="7"/>
                        <a:pt x="223" y="5"/>
                      </a:cubicBezTo>
                      <a:cubicBezTo>
                        <a:pt x="226" y="8"/>
                        <a:pt x="228" y="11"/>
                        <a:pt x="232" y="11"/>
                      </a:cubicBezTo>
                      <a:cubicBezTo>
                        <a:pt x="239" y="11"/>
                        <a:pt x="256" y="0"/>
                        <a:pt x="256" y="6"/>
                      </a:cubicBezTo>
                      <a:cubicBezTo>
                        <a:pt x="256" y="12"/>
                        <a:pt x="248" y="14"/>
                        <a:pt x="247" y="20"/>
                      </a:cubicBezTo>
                      <a:cubicBezTo>
                        <a:pt x="255" y="21"/>
                        <a:pt x="258" y="11"/>
                        <a:pt x="266" y="7"/>
                      </a:cubicBezTo>
                      <a:cubicBezTo>
                        <a:pt x="267" y="10"/>
                        <a:pt x="267" y="12"/>
                        <a:pt x="268" y="15"/>
                      </a:cubicBezTo>
                      <a:cubicBezTo>
                        <a:pt x="274" y="9"/>
                        <a:pt x="277" y="7"/>
                        <a:pt x="285" y="2"/>
                      </a:cubicBezTo>
                      <a:cubicBezTo>
                        <a:pt x="285" y="8"/>
                        <a:pt x="284" y="12"/>
                        <a:pt x="289" y="13"/>
                      </a:cubicBezTo>
                      <a:cubicBezTo>
                        <a:pt x="290" y="9"/>
                        <a:pt x="292" y="6"/>
                        <a:pt x="296" y="6"/>
                      </a:cubicBezTo>
                      <a:cubicBezTo>
                        <a:pt x="298" y="6"/>
                        <a:pt x="307" y="11"/>
                        <a:pt x="311" y="13"/>
                      </a:cubicBezTo>
                      <a:cubicBezTo>
                        <a:pt x="307" y="24"/>
                        <a:pt x="303" y="20"/>
                        <a:pt x="293" y="24"/>
                      </a:cubicBezTo>
                      <a:cubicBezTo>
                        <a:pt x="298" y="27"/>
                        <a:pt x="301" y="28"/>
                        <a:pt x="301" y="30"/>
                      </a:cubicBezTo>
                      <a:cubicBezTo>
                        <a:pt x="305" y="31"/>
                        <a:pt x="314" y="32"/>
                        <a:pt x="315" y="32"/>
                      </a:cubicBezTo>
                      <a:cubicBezTo>
                        <a:pt x="309" y="36"/>
                        <a:pt x="293" y="44"/>
                        <a:pt x="293" y="55"/>
                      </a:cubicBezTo>
                      <a:cubicBezTo>
                        <a:pt x="293" y="63"/>
                        <a:pt x="309" y="62"/>
                        <a:pt x="309" y="72"/>
                      </a:cubicBezTo>
                      <a:cubicBezTo>
                        <a:pt x="309" y="80"/>
                        <a:pt x="301" y="83"/>
                        <a:pt x="301" y="91"/>
                      </a:cubicBezTo>
                      <a:cubicBezTo>
                        <a:pt x="301" y="99"/>
                        <a:pt x="310" y="104"/>
                        <a:pt x="310" y="113"/>
                      </a:cubicBezTo>
                      <a:cubicBezTo>
                        <a:pt x="310" y="118"/>
                        <a:pt x="305" y="121"/>
                        <a:pt x="305" y="126"/>
                      </a:cubicBezTo>
                      <a:cubicBezTo>
                        <a:pt x="305" y="136"/>
                        <a:pt x="318" y="138"/>
                        <a:pt x="318" y="148"/>
                      </a:cubicBezTo>
                      <a:cubicBezTo>
                        <a:pt x="318" y="151"/>
                        <a:pt x="314" y="153"/>
                        <a:pt x="313" y="154"/>
                      </a:cubicBezTo>
                      <a:cubicBezTo>
                        <a:pt x="317" y="161"/>
                        <a:pt x="327" y="163"/>
                        <a:pt x="327" y="172"/>
                      </a:cubicBezTo>
                      <a:cubicBezTo>
                        <a:pt x="327" y="187"/>
                        <a:pt x="297" y="203"/>
                        <a:pt x="288" y="215"/>
                      </a:cubicBezTo>
                      <a:cubicBezTo>
                        <a:pt x="283" y="224"/>
                        <a:pt x="263" y="226"/>
                        <a:pt x="255" y="224"/>
                      </a:cubicBezTo>
                      <a:cubicBezTo>
                        <a:pt x="246" y="227"/>
                        <a:pt x="236" y="231"/>
                        <a:pt x="228" y="231"/>
                      </a:cubicBezTo>
                      <a:cubicBezTo>
                        <a:pt x="222" y="231"/>
                        <a:pt x="218" y="230"/>
                        <a:pt x="218" y="225"/>
                      </a:cubicBezTo>
                      <a:cubicBezTo>
                        <a:pt x="209" y="225"/>
                        <a:pt x="199" y="219"/>
                        <a:pt x="199" y="210"/>
                      </a:cubicBezTo>
                      <a:cubicBezTo>
                        <a:pt x="199" y="205"/>
                        <a:pt x="204" y="202"/>
                        <a:pt x="206" y="200"/>
                      </a:cubicBezTo>
                      <a:cubicBezTo>
                        <a:pt x="201" y="198"/>
                        <a:pt x="197" y="188"/>
                        <a:pt x="197" y="183"/>
                      </a:cubicBezTo>
                      <a:cubicBezTo>
                        <a:pt x="197" y="180"/>
                        <a:pt x="198" y="178"/>
                        <a:pt x="197" y="174"/>
                      </a:cubicBezTo>
                      <a:cubicBezTo>
                        <a:pt x="216" y="174"/>
                        <a:pt x="225" y="150"/>
                        <a:pt x="237" y="144"/>
                      </a:cubicBezTo>
                      <a:cubicBezTo>
                        <a:pt x="243" y="140"/>
                        <a:pt x="254" y="138"/>
                        <a:pt x="254" y="130"/>
                      </a:cubicBezTo>
                      <a:cubicBezTo>
                        <a:pt x="254" y="119"/>
                        <a:pt x="239" y="117"/>
                        <a:pt x="228" y="117"/>
                      </a:cubicBezTo>
                      <a:cubicBezTo>
                        <a:pt x="213" y="117"/>
                        <a:pt x="202" y="122"/>
                        <a:pt x="202" y="135"/>
                      </a:cubicBezTo>
                      <a:cubicBezTo>
                        <a:pt x="202" y="140"/>
                        <a:pt x="203" y="142"/>
                        <a:pt x="202" y="145"/>
                      </a:cubicBezTo>
                      <a:cubicBezTo>
                        <a:pt x="202" y="155"/>
                        <a:pt x="181" y="164"/>
                        <a:pt x="172" y="169"/>
                      </a:cubicBezTo>
                      <a:cubicBezTo>
                        <a:pt x="165" y="174"/>
                        <a:pt x="157" y="175"/>
                        <a:pt x="152" y="183"/>
                      </a:cubicBezTo>
                      <a:cubicBezTo>
                        <a:pt x="149" y="189"/>
                        <a:pt x="153" y="198"/>
                        <a:pt x="146" y="201"/>
                      </a:cubicBezTo>
                      <a:cubicBezTo>
                        <a:pt x="146" y="210"/>
                        <a:pt x="146" y="210"/>
                        <a:pt x="146" y="210"/>
                      </a:cubicBezTo>
                      <a:cubicBezTo>
                        <a:pt x="149" y="212"/>
                        <a:pt x="150" y="215"/>
                        <a:pt x="150" y="218"/>
                      </a:cubicBezTo>
                      <a:cubicBezTo>
                        <a:pt x="158" y="219"/>
                        <a:pt x="170" y="227"/>
                        <a:pt x="170" y="235"/>
                      </a:cubicBezTo>
                      <a:cubicBezTo>
                        <a:pt x="170" y="242"/>
                        <a:pt x="157" y="253"/>
                        <a:pt x="152" y="253"/>
                      </a:cubicBezTo>
                      <a:cubicBezTo>
                        <a:pt x="143" y="253"/>
                        <a:pt x="140" y="266"/>
                        <a:pt x="140" y="275"/>
                      </a:cubicBezTo>
                      <a:cubicBezTo>
                        <a:pt x="140" y="280"/>
                        <a:pt x="144" y="282"/>
                        <a:pt x="146" y="283"/>
                      </a:cubicBezTo>
                      <a:cubicBezTo>
                        <a:pt x="145" y="294"/>
                        <a:pt x="135" y="295"/>
                        <a:pt x="133" y="304"/>
                      </a:cubicBezTo>
                      <a:cubicBezTo>
                        <a:pt x="127" y="304"/>
                        <a:pt x="125" y="304"/>
                        <a:pt x="121" y="304"/>
                      </a:cubicBezTo>
                      <a:cubicBezTo>
                        <a:pt x="114" y="304"/>
                        <a:pt x="111" y="318"/>
                        <a:pt x="100" y="318"/>
                      </a:cubicBezTo>
                      <a:cubicBezTo>
                        <a:pt x="97" y="318"/>
                        <a:pt x="90" y="299"/>
                        <a:pt x="90" y="297"/>
                      </a:cubicBezTo>
                      <a:cubicBezTo>
                        <a:pt x="90" y="296"/>
                        <a:pt x="91" y="294"/>
                        <a:pt x="91" y="293"/>
                      </a:cubicBezTo>
                      <a:cubicBezTo>
                        <a:pt x="84" y="285"/>
                        <a:pt x="85" y="279"/>
                        <a:pt x="82" y="269"/>
                      </a:cubicBezTo>
                      <a:cubicBezTo>
                        <a:pt x="79" y="263"/>
                        <a:pt x="73" y="261"/>
                        <a:pt x="73" y="253"/>
                      </a:cubicBezTo>
                      <a:cubicBezTo>
                        <a:pt x="73" y="250"/>
                        <a:pt x="75" y="246"/>
                        <a:pt x="76" y="245"/>
                      </a:cubicBezTo>
                      <a:lnTo>
                        <a:pt x="76" y="24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09" name="Freeform 26"/>
                <p:cNvSpPr>
                  <a:spLocks/>
                </p:cNvSpPr>
                <p:nvPr/>
              </p:nvSpPr>
              <p:spPr bwMode="auto">
                <a:xfrm>
                  <a:off x="4559300" y="1109663"/>
                  <a:ext cx="234950" cy="128588"/>
                </a:xfrm>
                <a:custGeom>
                  <a:avLst/>
                  <a:gdLst/>
                  <a:ahLst/>
                  <a:cxnLst>
                    <a:cxn ang="0">
                      <a:pos x="148" y="79"/>
                    </a:cxn>
                    <a:cxn ang="0">
                      <a:pos x="148" y="71"/>
                    </a:cxn>
                    <a:cxn ang="0">
                      <a:pos x="128" y="71"/>
                    </a:cxn>
                    <a:cxn ang="0">
                      <a:pos x="135" y="58"/>
                    </a:cxn>
                    <a:cxn ang="0">
                      <a:pos x="126" y="46"/>
                    </a:cxn>
                    <a:cxn ang="0">
                      <a:pos x="132" y="45"/>
                    </a:cxn>
                    <a:cxn ang="0">
                      <a:pos x="121" y="38"/>
                    </a:cxn>
                    <a:cxn ang="0">
                      <a:pos x="97" y="69"/>
                    </a:cxn>
                    <a:cxn ang="0">
                      <a:pos x="90" y="73"/>
                    </a:cxn>
                    <a:cxn ang="0">
                      <a:pos x="78" y="97"/>
                    </a:cxn>
                    <a:cxn ang="0">
                      <a:pos x="43" y="69"/>
                    </a:cxn>
                    <a:cxn ang="0">
                      <a:pos x="60" y="70"/>
                    </a:cxn>
                    <a:cxn ang="0">
                      <a:pos x="74" y="66"/>
                    </a:cxn>
                    <a:cxn ang="0">
                      <a:pos x="54" y="64"/>
                    </a:cxn>
                    <a:cxn ang="0">
                      <a:pos x="38" y="58"/>
                    </a:cxn>
                    <a:cxn ang="0">
                      <a:pos x="50" y="54"/>
                    </a:cxn>
                    <a:cxn ang="0">
                      <a:pos x="72" y="43"/>
                    </a:cxn>
                    <a:cxn ang="0">
                      <a:pos x="61" y="43"/>
                    </a:cxn>
                    <a:cxn ang="0">
                      <a:pos x="54" y="39"/>
                    </a:cxn>
                    <a:cxn ang="0">
                      <a:pos x="51" y="39"/>
                    </a:cxn>
                    <a:cxn ang="0">
                      <a:pos x="38" y="51"/>
                    </a:cxn>
                    <a:cxn ang="0">
                      <a:pos x="23" y="44"/>
                    </a:cxn>
                    <a:cxn ang="0">
                      <a:pos x="27" y="43"/>
                    </a:cxn>
                    <a:cxn ang="0">
                      <a:pos x="15" y="28"/>
                    </a:cxn>
                    <a:cxn ang="0">
                      <a:pos x="11" y="26"/>
                    </a:cxn>
                    <a:cxn ang="0">
                      <a:pos x="0" y="16"/>
                    </a:cxn>
                    <a:cxn ang="0">
                      <a:pos x="16" y="5"/>
                    </a:cxn>
                    <a:cxn ang="0">
                      <a:pos x="38" y="7"/>
                    </a:cxn>
                    <a:cxn ang="0">
                      <a:pos x="32" y="13"/>
                    </a:cxn>
                    <a:cxn ang="0">
                      <a:pos x="44" y="20"/>
                    </a:cxn>
                    <a:cxn ang="0">
                      <a:pos x="41" y="14"/>
                    </a:cxn>
                    <a:cxn ang="0">
                      <a:pos x="49" y="7"/>
                    </a:cxn>
                    <a:cxn ang="0">
                      <a:pos x="68" y="26"/>
                    </a:cxn>
                    <a:cxn ang="0">
                      <a:pos x="63" y="7"/>
                    </a:cxn>
                    <a:cxn ang="0">
                      <a:pos x="72" y="0"/>
                    </a:cxn>
                    <a:cxn ang="0">
                      <a:pos x="90" y="9"/>
                    </a:cxn>
                    <a:cxn ang="0">
                      <a:pos x="88" y="18"/>
                    </a:cxn>
                    <a:cxn ang="0">
                      <a:pos x="96" y="12"/>
                    </a:cxn>
                    <a:cxn ang="0">
                      <a:pos x="102" y="23"/>
                    </a:cxn>
                    <a:cxn ang="0">
                      <a:pos x="106" y="23"/>
                    </a:cxn>
                    <a:cxn ang="0">
                      <a:pos x="141" y="41"/>
                    </a:cxn>
                    <a:cxn ang="0">
                      <a:pos x="137" y="42"/>
                    </a:cxn>
                    <a:cxn ang="0">
                      <a:pos x="145" y="42"/>
                    </a:cxn>
                    <a:cxn ang="0">
                      <a:pos x="145" y="49"/>
                    </a:cxn>
                    <a:cxn ang="0">
                      <a:pos x="159" y="49"/>
                    </a:cxn>
                    <a:cxn ang="0">
                      <a:pos x="176" y="64"/>
                    </a:cxn>
                    <a:cxn ang="0">
                      <a:pos x="148" y="79"/>
                    </a:cxn>
                  </a:cxnLst>
                  <a:rect l="0" t="0" r="r" b="b"/>
                  <a:pathLst>
                    <a:path w="176" h="97">
                      <a:moveTo>
                        <a:pt x="148" y="79"/>
                      </a:moveTo>
                      <a:cubicBezTo>
                        <a:pt x="147" y="76"/>
                        <a:pt x="147" y="74"/>
                        <a:pt x="148" y="71"/>
                      </a:cubicBezTo>
                      <a:cubicBezTo>
                        <a:pt x="143" y="71"/>
                        <a:pt x="134" y="71"/>
                        <a:pt x="128" y="71"/>
                      </a:cubicBezTo>
                      <a:cubicBezTo>
                        <a:pt x="129" y="63"/>
                        <a:pt x="134" y="65"/>
                        <a:pt x="135" y="58"/>
                      </a:cubicBezTo>
                      <a:cubicBezTo>
                        <a:pt x="132" y="57"/>
                        <a:pt x="128" y="49"/>
                        <a:pt x="126" y="46"/>
                      </a:cubicBezTo>
                      <a:cubicBezTo>
                        <a:pt x="128" y="45"/>
                        <a:pt x="130" y="45"/>
                        <a:pt x="132" y="45"/>
                      </a:cubicBezTo>
                      <a:cubicBezTo>
                        <a:pt x="125" y="44"/>
                        <a:pt x="121" y="38"/>
                        <a:pt x="121" y="38"/>
                      </a:cubicBezTo>
                      <a:cubicBezTo>
                        <a:pt x="106" y="38"/>
                        <a:pt x="102" y="58"/>
                        <a:pt x="97" y="69"/>
                      </a:cubicBezTo>
                      <a:cubicBezTo>
                        <a:pt x="96" y="72"/>
                        <a:pt x="93" y="71"/>
                        <a:pt x="90" y="73"/>
                      </a:cubicBezTo>
                      <a:cubicBezTo>
                        <a:pt x="83" y="79"/>
                        <a:pt x="84" y="91"/>
                        <a:pt x="78" y="97"/>
                      </a:cubicBezTo>
                      <a:cubicBezTo>
                        <a:pt x="67" y="90"/>
                        <a:pt x="43" y="84"/>
                        <a:pt x="43" y="69"/>
                      </a:cubicBezTo>
                      <a:cubicBezTo>
                        <a:pt x="49" y="68"/>
                        <a:pt x="60" y="70"/>
                        <a:pt x="60" y="70"/>
                      </a:cubicBezTo>
                      <a:cubicBezTo>
                        <a:pt x="64" y="66"/>
                        <a:pt x="69" y="67"/>
                        <a:pt x="74" y="66"/>
                      </a:cubicBezTo>
                      <a:cubicBezTo>
                        <a:pt x="72" y="64"/>
                        <a:pt x="57" y="64"/>
                        <a:pt x="54" y="64"/>
                      </a:cubicBezTo>
                      <a:cubicBezTo>
                        <a:pt x="49" y="64"/>
                        <a:pt x="38" y="69"/>
                        <a:pt x="38" y="58"/>
                      </a:cubicBezTo>
                      <a:cubicBezTo>
                        <a:pt x="38" y="54"/>
                        <a:pt x="48" y="54"/>
                        <a:pt x="50" y="54"/>
                      </a:cubicBezTo>
                      <a:cubicBezTo>
                        <a:pt x="56" y="52"/>
                        <a:pt x="68" y="47"/>
                        <a:pt x="72" y="43"/>
                      </a:cubicBezTo>
                      <a:cubicBezTo>
                        <a:pt x="66" y="43"/>
                        <a:pt x="63" y="43"/>
                        <a:pt x="61" y="43"/>
                      </a:cubicBezTo>
                      <a:cubicBezTo>
                        <a:pt x="60" y="43"/>
                        <a:pt x="56" y="40"/>
                        <a:pt x="54" y="39"/>
                      </a:cubicBezTo>
                      <a:cubicBezTo>
                        <a:pt x="53" y="39"/>
                        <a:pt x="52" y="39"/>
                        <a:pt x="51" y="39"/>
                      </a:cubicBezTo>
                      <a:cubicBezTo>
                        <a:pt x="47" y="41"/>
                        <a:pt x="47" y="51"/>
                        <a:pt x="38" y="51"/>
                      </a:cubicBezTo>
                      <a:cubicBezTo>
                        <a:pt x="31" y="51"/>
                        <a:pt x="26" y="48"/>
                        <a:pt x="23" y="44"/>
                      </a:cubicBezTo>
                      <a:cubicBezTo>
                        <a:pt x="25" y="43"/>
                        <a:pt x="26" y="43"/>
                        <a:pt x="27" y="43"/>
                      </a:cubicBezTo>
                      <a:cubicBezTo>
                        <a:pt x="19" y="39"/>
                        <a:pt x="13" y="35"/>
                        <a:pt x="15" y="28"/>
                      </a:cubicBezTo>
                      <a:cubicBezTo>
                        <a:pt x="13" y="28"/>
                        <a:pt x="12" y="26"/>
                        <a:pt x="11" y="26"/>
                      </a:cubicBezTo>
                      <a:cubicBezTo>
                        <a:pt x="8" y="26"/>
                        <a:pt x="3" y="19"/>
                        <a:pt x="0" y="16"/>
                      </a:cubicBezTo>
                      <a:cubicBezTo>
                        <a:pt x="2" y="14"/>
                        <a:pt x="11" y="5"/>
                        <a:pt x="16" y="5"/>
                      </a:cubicBezTo>
                      <a:cubicBezTo>
                        <a:pt x="23" y="5"/>
                        <a:pt x="27" y="5"/>
                        <a:pt x="38" y="7"/>
                      </a:cubicBezTo>
                      <a:cubicBezTo>
                        <a:pt x="35" y="10"/>
                        <a:pt x="34" y="11"/>
                        <a:pt x="32" y="13"/>
                      </a:cubicBezTo>
                      <a:cubicBezTo>
                        <a:pt x="37" y="17"/>
                        <a:pt x="41" y="17"/>
                        <a:pt x="44" y="20"/>
                      </a:cubicBezTo>
                      <a:cubicBezTo>
                        <a:pt x="42" y="19"/>
                        <a:pt x="41" y="17"/>
                        <a:pt x="41" y="14"/>
                      </a:cubicBezTo>
                      <a:cubicBezTo>
                        <a:pt x="41" y="10"/>
                        <a:pt x="45" y="7"/>
                        <a:pt x="49" y="7"/>
                      </a:cubicBezTo>
                      <a:cubicBezTo>
                        <a:pt x="60" y="7"/>
                        <a:pt x="57" y="22"/>
                        <a:pt x="68" y="26"/>
                      </a:cubicBezTo>
                      <a:cubicBezTo>
                        <a:pt x="66" y="19"/>
                        <a:pt x="63" y="15"/>
                        <a:pt x="63" y="7"/>
                      </a:cubicBezTo>
                      <a:cubicBezTo>
                        <a:pt x="63" y="0"/>
                        <a:pt x="66" y="0"/>
                        <a:pt x="72" y="0"/>
                      </a:cubicBezTo>
                      <a:cubicBezTo>
                        <a:pt x="78" y="0"/>
                        <a:pt x="90" y="4"/>
                        <a:pt x="90" y="9"/>
                      </a:cubicBezTo>
                      <a:cubicBezTo>
                        <a:pt x="90" y="12"/>
                        <a:pt x="88" y="15"/>
                        <a:pt x="88" y="18"/>
                      </a:cubicBezTo>
                      <a:cubicBezTo>
                        <a:pt x="92" y="16"/>
                        <a:pt x="93" y="12"/>
                        <a:pt x="96" y="12"/>
                      </a:cubicBezTo>
                      <a:cubicBezTo>
                        <a:pt x="103" y="12"/>
                        <a:pt x="102" y="19"/>
                        <a:pt x="102" y="23"/>
                      </a:cubicBezTo>
                      <a:cubicBezTo>
                        <a:pt x="103" y="23"/>
                        <a:pt x="105" y="23"/>
                        <a:pt x="106" y="23"/>
                      </a:cubicBezTo>
                      <a:cubicBezTo>
                        <a:pt x="113" y="23"/>
                        <a:pt x="137" y="36"/>
                        <a:pt x="141" y="41"/>
                      </a:cubicBezTo>
                      <a:cubicBezTo>
                        <a:pt x="140" y="42"/>
                        <a:pt x="138" y="42"/>
                        <a:pt x="137" y="42"/>
                      </a:cubicBezTo>
                      <a:cubicBezTo>
                        <a:pt x="140" y="43"/>
                        <a:pt x="142" y="42"/>
                        <a:pt x="145" y="42"/>
                      </a:cubicBezTo>
                      <a:cubicBezTo>
                        <a:pt x="146" y="44"/>
                        <a:pt x="146" y="47"/>
                        <a:pt x="145" y="49"/>
                      </a:cubicBezTo>
                      <a:cubicBezTo>
                        <a:pt x="151" y="49"/>
                        <a:pt x="154" y="49"/>
                        <a:pt x="159" y="49"/>
                      </a:cubicBezTo>
                      <a:cubicBezTo>
                        <a:pt x="159" y="62"/>
                        <a:pt x="172" y="59"/>
                        <a:pt x="176" y="64"/>
                      </a:cubicBezTo>
                      <a:cubicBezTo>
                        <a:pt x="164" y="68"/>
                        <a:pt x="159" y="76"/>
                        <a:pt x="148" y="7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0" name="Freeform 27"/>
                <p:cNvSpPr>
                  <a:spLocks/>
                </p:cNvSpPr>
                <p:nvPr/>
              </p:nvSpPr>
              <p:spPr bwMode="auto">
                <a:xfrm>
                  <a:off x="4683125" y="1089025"/>
                  <a:ext cx="150813" cy="55563"/>
                </a:xfrm>
                <a:custGeom>
                  <a:avLst/>
                  <a:gdLst/>
                  <a:ahLst/>
                  <a:cxnLst>
                    <a:cxn ang="0">
                      <a:pos x="114" y="19"/>
                    </a:cxn>
                    <a:cxn ang="0">
                      <a:pos x="69" y="41"/>
                    </a:cxn>
                    <a:cxn ang="0">
                      <a:pos x="54" y="34"/>
                    </a:cxn>
                    <a:cxn ang="0">
                      <a:pos x="28" y="34"/>
                    </a:cxn>
                    <a:cxn ang="0">
                      <a:pos x="23" y="26"/>
                    </a:cxn>
                    <a:cxn ang="0">
                      <a:pos x="32" y="26"/>
                    </a:cxn>
                    <a:cxn ang="0">
                      <a:pos x="43" y="24"/>
                    </a:cxn>
                    <a:cxn ang="0">
                      <a:pos x="22" y="23"/>
                    </a:cxn>
                    <a:cxn ang="0">
                      <a:pos x="6" y="18"/>
                    </a:cxn>
                    <a:cxn ang="0">
                      <a:pos x="0" y="7"/>
                    </a:cxn>
                    <a:cxn ang="0">
                      <a:pos x="6" y="7"/>
                    </a:cxn>
                    <a:cxn ang="0">
                      <a:pos x="15" y="8"/>
                    </a:cxn>
                    <a:cxn ang="0">
                      <a:pos x="15" y="6"/>
                    </a:cxn>
                    <a:cxn ang="0">
                      <a:pos x="23" y="6"/>
                    </a:cxn>
                    <a:cxn ang="0">
                      <a:pos x="21" y="2"/>
                    </a:cxn>
                    <a:cxn ang="0">
                      <a:pos x="33" y="2"/>
                    </a:cxn>
                    <a:cxn ang="0">
                      <a:pos x="51" y="11"/>
                    </a:cxn>
                    <a:cxn ang="0">
                      <a:pos x="62" y="0"/>
                    </a:cxn>
                    <a:cxn ang="0">
                      <a:pos x="67" y="0"/>
                    </a:cxn>
                    <a:cxn ang="0">
                      <a:pos x="67" y="12"/>
                    </a:cxn>
                    <a:cxn ang="0">
                      <a:pos x="80" y="7"/>
                    </a:cxn>
                    <a:cxn ang="0">
                      <a:pos x="95" y="7"/>
                    </a:cxn>
                    <a:cxn ang="0">
                      <a:pos x="114" y="19"/>
                    </a:cxn>
                  </a:cxnLst>
                  <a:rect l="0" t="0" r="r" b="b"/>
                  <a:pathLst>
                    <a:path w="114" h="41">
                      <a:moveTo>
                        <a:pt x="114" y="19"/>
                      </a:moveTo>
                      <a:cubicBezTo>
                        <a:pt x="104" y="26"/>
                        <a:pt x="82" y="41"/>
                        <a:pt x="69" y="41"/>
                      </a:cubicBezTo>
                      <a:cubicBezTo>
                        <a:pt x="61" y="41"/>
                        <a:pt x="57" y="39"/>
                        <a:pt x="54" y="34"/>
                      </a:cubicBezTo>
                      <a:cubicBezTo>
                        <a:pt x="28" y="34"/>
                        <a:pt x="28" y="34"/>
                        <a:pt x="28" y="34"/>
                      </a:cubicBezTo>
                      <a:cubicBezTo>
                        <a:pt x="25" y="32"/>
                        <a:pt x="23" y="30"/>
                        <a:pt x="23" y="26"/>
                      </a:cubicBezTo>
                      <a:cubicBezTo>
                        <a:pt x="26" y="26"/>
                        <a:pt x="31" y="26"/>
                        <a:pt x="32" y="26"/>
                      </a:cubicBezTo>
                      <a:cubicBezTo>
                        <a:pt x="36" y="25"/>
                        <a:pt x="40" y="25"/>
                        <a:pt x="43" y="24"/>
                      </a:cubicBezTo>
                      <a:cubicBezTo>
                        <a:pt x="41" y="24"/>
                        <a:pt x="23" y="23"/>
                        <a:pt x="22" y="23"/>
                      </a:cubicBezTo>
                      <a:cubicBezTo>
                        <a:pt x="14" y="23"/>
                        <a:pt x="6" y="28"/>
                        <a:pt x="6" y="18"/>
                      </a:cubicBezTo>
                      <a:cubicBezTo>
                        <a:pt x="3" y="15"/>
                        <a:pt x="0" y="12"/>
                        <a:pt x="0" y="7"/>
                      </a:cubicBezTo>
                      <a:cubicBezTo>
                        <a:pt x="6" y="7"/>
                        <a:pt x="6" y="7"/>
                        <a:pt x="6" y="7"/>
                      </a:cubicBezTo>
                      <a:cubicBezTo>
                        <a:pt x="9" y="9"/>
                        <a:pt x="13" y="10"/>
                        <a:pt x="15" y="8"/>
                      </a:cubicBezTo>
                      <a:cubicBezTo>
                        <a:pt x="15" y="6"/>
                        <a:pt x="15" y="6"/>
                        <a:pt x="15" y="6"/>
                      </a:cubicBezTo>
                      <a:cubicBezTo>
                        <a:pt x="23" y="6"/>
                        <a:pt x="23" y="6"/>
                        <a:pt x="23" y="6"/>
                      </a:cubicBezTo>
                      <a:cubicBezTo>
                        <a:pt x="21" y="2"/>
                        <a:pt x="21" y="2"/>
                        <a:pt x="21" y="2"/>
                      </a:cubicBezTo>
                      <a:cubicBezTo>
                        <a:pt x="33" y="2"/>
                        <a:pt x="33" y="2"/>
                        <a:pt x="33" y="2"/>
                      </a:cubicBezTo>
                      <a:cubicBezTo>
                        <a:pt x="36" y="4"/>
                        <a:pt x="48" y="11"/>
                        <a:pt x="51" y="11"/>
                      </a:cubicBezTo>
                      <a:cubicBezTo>
                        <a:pt x="56" y="11"/>
                        <a:pt x="59" y="2"/>
                        <a:pt x="62" y="0"/>
                      </a:cubicBezTo>
                      <a:cubicBezTo>
                        <a:pt x="67" y="0"/>
                        <a:pt x="67" y="0"/>
                        <a:pt x="67" y="0"/>
                      </a:cubicBezTo>
                      <a:cubicBezTo>
                        <a:pt x="67" y="6"/>
                        <a:pt x="66" y="8"/>
                        <a:pt x="67" y="12"/>
                      </a:cubicBezTo>
                      <a:cubicBezTo>
                        <a:pt x="71" y="12"/>
                        <a:pt x="73" y="7"/>
                        <a:pt x="80" y="7"/>
                      </a:cubicBezTo>
                      <a:cubicBezTo>
                        <a:pt x="91" y="7"/>
                        <a:pt x="88" y="7"/>
                        <a:pt x="95" y="7"/>
                      </a:cubicBezTo>
                      <a:cubicBezTo>
                        <a:pt x="103" y="7"/>
                        <a:pt x="112" y="14"/>
                        <a:pt x="114" y="1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1" name="Freeform 28"/>
                <p:cNvSpPr>
                  <a:spLocks/>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2" name="Freeform 29"/>
                <p:cNvSpPr>
                  <a:spLocks/>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3" name="Freeform 31"/>
                <p:cNvSpPr>
                  <a:spLocks/>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4" name="Freeform 32"/>
                <p:cNvSpPr>
                  <a:spLocks/>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5" name="Freeform 33"/>
                <p:cNvSpPr>
                  <a:spLocks/>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6" name="Freeform 34"/>
                <p:cNvSpPr>
                  <a:spLocks/>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7" name="Freeform 35"/>
                <p:cNvSpPr>
                  <a:spLocks/>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8" name="Freeform 37"/>
                <p:cNvSpPr>
                  <a:spLocks/>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9" name="Freeform 38"/>
                <p:cNvSpPr>
                  <a:spLocks/>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grpSp>
          <p:nvGrpSpPr>
            <p:cNvPr id="203" name="Group 363"/>
            <p:cNvGrpSpPr/>
            <p:nvPr/>
          </p:nvGrpSpPr>
          <p:grpSpPr>
            <a:xfrm>
              <a:off x="6632111" y="3632658"/>
              <a:ext cx="1186925" cy="1036850"/>
              <a:chOff x="6275388" y="2879725"/>
              <a:chExt cx="966788" cy="844551"/>
            </a:xfrm>
            <a:grpFill/>
          </p:grpSpPr>
          <p:sp>
            <p:nvSpPr>
              <p:cNvPr id="287" name="Freeform 9"/>
              <p:cNvSpPr>
                <a:spLocks/>
              </p:cNvSpPr>
              <p:nvPr/>
            </p:nvSpPr>
            <p:spPr bwMode="auto">
              <a:xfrm>
                <a:off x="6567488" y="2879725"/>
                <a:ext cx="339725" cy="176213"/>
              </a:xfrm>
              <a:custGeom>
                <a:avLst/>
                <a:gdLst/>
                <a:ahLst/>
                <a:cxnLst>
                  <a:cxn ang="0">
                    <a:pos x="128" y="28"/>
                  </a:cxn>
                  <a:cxn ang="0">
                    <a:pos x="160" y="39"/>
                  </a:cxn>
                  <a:cxn ang="0">
                    <a:pos x="173" y="45"/>
                  </a:cxn>
                  <a:cxn ang="0">
                    <a:pos x="179" y="49"/>
                  </a:cxn>
                  <a:cxn ang="0">
                    <a:pos x="203" y="71"/>
                  </a:cxn>
                  <a:cxn ang="0">
                    <a:pos x="217" y="78"/>
                  </a:cxn>
                  <a:cxn ang="0">
                    <a:pos x="208" y="85"/>
                  </a:cxn>
                  <a:cxn ang="0">
                    <a:pos x="217" y="96"/>
                  </a:cxn>
                  <a:cxn ang="0">
                    <a:pos x="224" y="108"/>
                  </a:cxn>
                  <a:cxn ang="0">
                    <a:pos x="233" y="113"/>
                  </a:cxn>
                  <a:cxn ang="0">
                    <a:pos x="237" y="118"/>
                  </a:cxn>
                  <a:cxn ang="0">
                    <a:pos x="242" y="119"/>
                  </a:cxn>
                  <a:cxn ang="0">
                    <a:pos x="247" y="124"/>
                  </a:cxn>
                  <a:cxn ang="0">
                    <a:pos x="255" y="126"/>
                  </a:cxn>
                  <a:cxn ang="0">
                    <a:pos x="250" y="133"/>
                  </a:cxn>
                  <a:cxn ang="0">
                    <a:pos x="247" y="133"/>
                  </a:cxn>
                  <a:cxn ang="0">
                    <a:pos x="239" y="127"/>
                  </a:cxn>
                  <a:cxn ang="0">
                    <a:pos x="227" y="127"/>
                  </a:cxn>
                  <a:cxn ang="0">
                    <a:pos x="210" y="116"/>
                  </a:cxn>
                  <a:cxn ang="0">
                    <a:pos x="206" y="113"/>
                  </a:cxn>
                  <a:cxn ang="0">
                    <a:pos x="175" y="92"/>
                  </a:cxn>
                  <a:cxn ang="0">
                    <a:pos x="158" y="103"/>
                  </a:cxn>
                  <a:cxn ang="0">
                    <a:pos x="156" y="113"/>
                  </a:cxn>
                  <a:cxn ang="0">
                    <a:pos x="139" y="113"/>
                  </a:cxn>
                  <a:cxn ang="0">
                    <a:pos x="113" y="100"/>
                  </a:cxn>
                  <a:cxn ang="0">
                    <a:pos x="107" y="102"/>
                  </a:cxn>
                  <a:cxn ang="0">
                    <a:pos x="98" y="102"/>
                  </a:cxn>
                  <a:cxn ang="0">
                    <a:pos x="90" y="99"/>
                  </a:cxn>
                  <a:cxn ang="0">
                    <a:pos x="101" y="90"/>
                  </a:cxn>
                  <a:cxn ang="0">
                    <a:pos x="96" y="71"/>
                  </a:cxn>
                  <a:cxn ang="0">
                    <a:pos x="77" y="59"/>
                  </a:cxn>
                  <a:cxn ang="0">
                    <a:pos x="53" y="54"/>
                  </a:cxn>
                  <a:cxn ang="0">
                    <a:pos x="37" y="45"/>
                  </a:cxn>
                  <a:cxn ang="0">
                    <a:pos x="37" y="41"/>
                  </a:cxn>
                  <a:cxn ang="0">
                    <a:pos x="30" y="49"/>
                  </a:cxn>
                  <a:cxn ang="0">
                    <a:pos x="26" y="48"/>
                  </a:cxn>
                  <a:cxn ang="0">
                    <a:pos x="24" y="38"/>
                  </a:cxn>
                  <a:cxn ang="0">
                    <a:pos x="16" y="33"/>
                  </a:cxn>
                  <a:cxn ang="0">
                    <a:pos x="38" y="25"/>
                  </a:cxn>
                  <a:cxn ang="0">
                    <a:pos x="35" y="25"/>
                  </a:cxn>
                  <a:cxn ang="0">
                    <a:pos x="23" y="27"/>
                  </a:cxn>
                  <a:cxn ang="0">
                    <a:pos x="16" y="26"/>
                  </a:cxn>
                  <a:cxn ang="0">
                    <a:pos x="14" y="22"/>
                  </a:cxn>
                  <a:cxn ang="0">
                    <a:pos x="0" y="12"/>
                  </a:cxn>
                  <a:cxn ang="0">
                    <a:pos x="6" y="8"/>
                  </a:cxn>
                  <a:cxn ang="0">
                    <a:pos x="23" y="0"/>
                  </a:cxn>
                  <a:cxn ang="0">
                    <a:pos x="44" y="9"/>
                  </a:cxn>
                  <a:cxn ang="0">
                    <a:pos x="44" y="25"/>
                  </a:cxn>
                  <a:cxn ang="0">
                    <a:pos x="50" y="29"/>
                  </a:cxn>
                  <a:cxn ang="0">
                    <a:pos x="59" y="38"/>
                  </a:cxn>
                  <a:cxn ang="0">
                    <a:pos x="67" y="30"/>
                  </a:cxn>
                  <a:cxn ang="0">
                    <a:pos x="78" y="25"/>
                  </a:cxn>
                  <a:cxn ang="0">
                    <a:pos x="92" y="14"/>
                  </a:cxn>
                  <a:cxn ang="0">
                    <a:pos x="98" y="17"/>
                  </a:cxn>
                  <a:cxn ang="0">
                    <a:pos x="109" y="25"/>
                  </a:cxn>
                  <a:cxn ang="0">
                    <a:pos x="121" y="25"/>
                  </a:cxn>
                  <a:cxn ang="0">
                    <a:pos x="130" y="29"/>
                  </a:cxn>
                  <a:cxn ang="0">
                    <a:pos x="130" y="30"/>
                  </a:cxn>
                  <a:cxn ang="0">
                    <a:pos x="128" y="28"/>
                  </a:cxn>
                </a:cxnLst>
                <a:rect l="0" t="0" r="r" b="b"/>
                <a:pathLst>
                  <a:path w="255" h="133">
                    <a:moveTo>
                      <a:pt x="128" y="28"/>
                    </a:moveTo>
                    <a:cubicBezTo>
                      <a:pt x="133" y="33"/>
                      <a:pt x="149" y="39"/>
                      <a:pt x="160" y="39"/>
                    </a:cubicBezTo>
                    <a:cubicBezTo>
                      <a:pt x="165" y="39"/>
                      <a:pt x="168" y="45"/>
                      <a:pt x="173" y="45"/>
                    </a:cubicBezTo>
                    <a:cubicBezTo>
                      <a:pt x="173" y="48"/>
                      <a:pt x="176" y="49"/>
                      <a:pt x="179" y="49"/>
                    </a:cubicBezTo>
                    <a:cubicBezTo>
                      <a:pt x="193" y="54"/>
                      <a:pt x="192" y="66"/>
                      <a:pt x="203" y="71"/>
                    </a:cubicBezTo>
                    <a:cubicBezTo>
                      <a:pt x="207" y="73"/>
                      <a:pt x="217" y="68"/>
                      <a:pt x="217" y="78"/>
                    </a:cubicBezTo>
                    <a:cubicBezTo>
                      <a:pt x="217" y="83"/>
                      <a:pt x="208" y="81"/>
                      <a:pt x="208" y="85"/>
                    </a:cubicBezTo>
                    <a:cubicBezTo>
                      <a:pt x="208" y="87"/>
                      <a:pt x="216" y="95"/>
                      <a:pt x="217" y="96"/>
                    </a:cubicBezTo>
                    <a:cubicBezTo>
                      <a:pt x="221" y="100"/>
                      <a:pt x="220" y="103"/>
                      <a:pt x="224" y="108"/>
                    </a:cubicBezTo>
                    <a:cubicBezTo>
                      <a:pt x="225" y="111"/>
                      <a:pt x="230" y="113"/>
                      <a:pt x="233" y="113"/>
                    </a:cubicBezTo>
                    <a:cubicBezTo>
                      <a:pt x="235" y="113"/>
                      <a:pt x="236" y="116"/>
                      <a:pt x="237" y="118"/>
                    </a:cubicBezTo>
                    <a:cubicBezTo>
                      <a:pt x="238" y="120"/>
                      <a:pt x="240" y="118"/>
                      <a:pt x="242" y="119"/>
                    </a:cubicBezTo>
                    <a:cubicBezTo>
                      <a:pt x="245" y="119"/>
                      <a:pt x="246" y="122"/>
                      <a:pt x="247" y="124"/>
                    </a:cubicBezTo>
                    <a:cubicBezTo>
                      <a:pt x="247" y="126"/>
                      <a:pt x="254" y="125"/>
                      <a:pt x="255" y="126"/>
                    </a:cubicBezTo>
                    <a:cubicBezTo>
                      <a:pt x="253" y="127"/>
                      <a:pt x="250" y="130"/>
                      <a:pt x="250" y="133"/>
                    </a:cubicBezTo>
                    <a:cubicBezTo>
                      <a:pt x="249" y="133"/>
                      <a:pt x="248" y="133"/>
                      <a:pt x="247" y="133"/>
                    </a:cubicBezTo>
                    <a:cubicBezTo>
                      <a:pt x="246" y="133"/>
                      <a:pt x="240" y="128"/>
                      <a:pt x="239" y="127"/>
                    </a:cubicBezTo>
                    <a:cubicBezTo>
                      <a:pt x="227" y="127"/>
                      <a:pt x="227" y="127"/>
                      <a:pt x="227" y="127"/>
                    </a:cubicBezTo>
                    <a:cubicBezTo>
                      <a:pt x="221" y="126"/>
                      <a:pt x="210" y="121"/>
                      <a:pt x="210" y="116"/>
                    </a:cubicBezTo>
                    <a:cubicBezTo>
                      <a:pt x="210" y="115"/>
                      <a:pt x="207" y="114"/>
                      <a:pt x="206" y="113"/>
                    </a:cubicBezTo>
                    <a:cubicBezTo>
                      <a:pt x="197" y="104"/>
                      <a:pt x="189" y="92"/>
                      <a:pt x="175" y="92"/>
                    </a:cubicBezTo>
                    <a:cubicBezTo>
                      <a:pt x="164" y="92"/>
                      <a:pt x="165" y="100"/>
                      <a:pt x="158" y="103"/>
                    </a:cubicBezTo>
                    <a:cubicBezTo>
                      <a:pt x="160" y="108"/>
                      <a:pt x="156" y="110"/>
                      <a:pt x="156" y="113"/>
                    </a:cubicBezTo>
                    <a:cubicBezTo>
                      <a:pt x="146" y="113"/>
                      <a:pt x="144" y="113"/>
                      <a:pt x="139" y="113"/>
                    </a:cubicBezTo>
                    <a:cubicBezTo>
                      <a:pt x="128" y="113"/>
                      <a:pt x="125" y="100"/>
                      <a:pt x="113" y="100"/>
                    </a:cubicBezTo>
                    <a:cubicBezTo>
                      <a:pt x="112" y="100"/>
                      <a:pt x="107" y="100"/>
                      <a:pt x="107" y="102"/>
                    </a:cubicBezTo>
                    <a:cubicBezTo>
                      <a:pt x="98" y="102"/>
                      <a:pt x="98" y="102"/>
                      <a:pt x="98" y="102"/>
                    </a:cubicBezTo>
                    <a:cubicBezTo>
                      <a:pt x="94" y="102"/>
                      <a:pt x="90" y="102"/>
                      <a:pt x="90" y="99"/>
                    </a:cubicBezTo>
                    <a:cubicBezTo>
                      <a:pt x="90" y="93"/>
                      <a:pt x="99" y="91"/>
                      <a:pt x="101" y="90"/>
                    </a:cubicBezTo>
                    <a:cubicBezTo>
                      <a:pt x="95" y="84"/>
                      <a:pt x="98" y="78"/>
                      <a:pt x="96" y="71"/>
                    </a:cubicBezTo>
                    <a:cubicBezTo>
                      <a:pt x="94" y="66"/>
                      <a:pt x="82" y="61"/>
                      <a:pt x="77" y="59"/>
                    </a:cubicBezTo>
                    <a:cubicBezTo>
                      <a:pt x="72" y="56"/>
                      <a:pt x="60" y="54"/>
                      <a:pt x="53" y="54"/>
                    </a:cubicBezTo>
                    <a:cubicBezTo>
                      <a:pt x="47" y="54"/>
                      <a:pt x="44" y="43"/>
                      <a:pt x="37" y="45"/>
                    </a:cubicBezTo>
                    <a:cubicBezTo>
                      <a:pt x="37" y="41"/>
                      <a:pt x="37" y="41"/>
                      <a:pt x="37" y="41"/>
                    </a:cubicBezTo>
                    <a:cubicBezTo>
                      <a:pt x="36" y="44"/>
                      <a:pt x="34" y="49"/>
                      <a:pt x="30" y="49"/>
                    </a:cubicBezTo>
                    <a:cubicBezTo>
                      <a:pt x="29" y="49"/>
                      <a:pt x="26" y="49"/>
                      <a:pt x="26" y="48"/>
                    </a:cubicBezTo>
                    <a:cubicBezTo>
                      <a:pt x="24" y="43"/>
                      <a:pt x="26" y="41"/>
                      <a:pt x="24" y="38"/>
                    </a:cubicBezTo>
                    <a:cubicBezTo>
                      <a:pt x="22" y="34"/>
                      <a:pt x="17" y="36"/>
                      <a:pt x="16" y="33"/>
                    </a:cubicBezTo>
                    <a:cubicBezTo>
                      <a:pt x="22" y="29"/>
                      <a:pt x="35" y="30"/>
                      <a:pt x="38" y="25"/>
                    </a:cubicBezTo>
                    <a:cubicBezTo>
                      <a:pt x="35" y="25"/>
                      <a:pt x="35" y="25"/>
                      <a:pt x="35" y="25"/>
                    </a:cubicBezTo>
                    <a:cubicBezTo>
                      <a:pt x="30" y="26"/>
                      <a:pt x="27" y="27"/>
                      <a:pt x="23" y="27"/>
                    </a:cubicBezTo>
                    <a:cubicBezTo>
                      <a:pt x="20" y="27"/>
                      <a:pt x="19" y="26"/>
                      <a:pt x="16" y="26"/>
                    </a:cubicBezTo>
                    <a:cubicBezTo>
                      <a:pt x="15" y="25"/>
                      <a:pt x="14" y="23"/>
                      <a:pt x="14" y="22"/>
                    </a:cubicBezTo>
                    <a:cubicBezTo>
                      <a:pt x="11" y="15"/>
                      <a:pt x="0" y="18"/>
                      <a:pt x="0" y="12"/>
                    </a:cubicBezTo>
                    <a:cubicBezTo>
                      <a:pt x="0" y="9"/>
                      <a:pt x="4" y="8"/>
                      <a:pt x="6" y="8"/>
                    </a:cubicBezTo>
                    <a:cubicBezTo>
                      <a:pt x="12" y="8"/>
                      <a:pt x="15" y="0"/>
                      <a:pt x="23" y="0"/>
                    </a:cubicBezTo>
                    <a:cubicBezTo>
                      <a:pt x="30" y="0"/>
                      <a:pt x="36" y="7"/>
                      <a:pt x="44" y="9"/>
                    </a:cubicBezTo>
                    <a:cubicBezTo>
                      <a:pt x="44" y="15"/>
                      <a:pt x="44" y="22"/>
                      <a:pt x="44" y="25"/>
                    </a:cubicBezTo>
                    <a:cubicBezTo>
                      <a:pt x="44" y="27"/>
                      <a:pt x="46" y="29"/>
                      <a:pt x="50" y="29"/>
                    </a:cubicBezTo>
                    <a:cubicBezTo>
                      <a:pt x="50" y="31"/>
                      <a:pt x="56" y="38"/>
                      <a:pt x="59" y="38"/>
                    </a:cubicBezTo>
                    <a:cubicBezTo>
                      <a:pt x="62" y="38"/>
                      <a:pt x="66" y="31"/>
                      <a:pt x="67" y="30"/>
                    </a:cubicBezTo>
                    <a:cubicBezTo>
                      <a:pt x="71" y="27"/>
                      <a:pt x="71" y="26"/>
                      <a:pt x="78" y="25"/>
                    </a:cubicBezTo>
                    <a:cubicBezTo>
                      <a:pt x="82" y="23"/>
                      <a:pt x="87" y="15"/>
                      <a:pt x="92" y="14"/>
                    </a:cubicBezTo>
                    <a:cubicBezTo>
                      <a:pt x="93" y="17"/>
                      <a:pt x="96" y="16"/>
                      <a:pt x="98" y="17"/>
                    </a:cubicBezTo>
                    <a:cubicBezTo>
                      <a:pt x="103" y="18"/>
                      <a:pt x="106" y="24"/>
                      <a:pt x="109" y="25"/>
                    </a:cubicBezTo>
                    <a:cubicBezTo>
                      <a:pt x="121" y="25"/>
                      <a:pt x="121" y="25"/>
                      <a:pt x="121" y="25"/>
                    </a:cubicBezTo>
                    <a:cubicBezTo>
                      <a:pt x="123" y="27"/>
                      <a:pt x="128" y="29"/>
                      <a:pt x="130" y="29"/>
                    </a:cubicBezTo>
                    <a:cubicBezTo>
                      <a:pt x="130" y="30"/>
                      <a:pt x="130" y="30"/>
                      <a:pt x="130" y="30"/>
                    </a:cubicBezTo>
                    <a:lnTo>
                      <a:pt x="128" y="2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nvGrpSpPr>
              <p:cNvPr id="288" name="Group 361"/>
              <p:cNvGrpSpPr/>
              <p:nvPr/>
            </p:nvGrpSpPr>
            <p:grpSpPr>
              <a:xfrm>
                <a:off x="6275388" y="2917825"/>
                <a:ext cx="966788" cy="806451"/>
                <a:chOff x="6275388" y="2917825"/>
                <a:chExt cx="966788" cy="806451"/>
              </a:xfrm>
              <a:grpFill/>
            </p:grpSpPr>
            <p:sp>
              <p:nvSpPr>
                <p:cNvPr id="289" name="Freeform 7"/>
                <p:cNvSpPr>
                  <a:spLocks/>
                </p:cNvSpPr>
                <p:nvPr/>
              </p:nvSpPr>
              <p:spPr bwMode="auto">
                <a:xfrm>
                  <a:off x="6623050" y="2968625"/>
                  <a:ext cx="11113" cy="25400"/>
                </a:xfrm>
                <a:custGeom>
                  <a:avLst/>
                  <a:gdLst/>
                  <a:ahLst/>
                  <a:cxnLst>
                    <a:cxn ang="0">
                      <a:pos x="7" y="0"/>
                    </a:cxn>
                    <a:cxn ang="0">
                      <a:pos x="8" y="5"/>
                    </a:cxn>
                    <a:cxn ang="0">
                      <a:pos x="5" y="9"/>
                    </a:cxn>
                    <a:cxn ang="0">
                      <a:pos x="2" y="19"/>
                    </a:cxn>
                    <a:cxn ang="0">
                      <a:pos x="0" y="15"/>
                    </a:cxn>
                    <a:cxn ang="0">
                      <a:pos x="4" y="8"/>
                    </a:cxn>
                    <a:cxn ang="0">
                      <a:pos x="7" y="0"/>
                    </a:cxn>
                  </a:cxnLst>
                  <a:rect l="0" t="0" r="r" b="b"/>
                  <a:pathLst>
                    <a:path w="8" h="19">
                      <a:moveTo>
                        <a:pt x="7" y="0"/>
                      </a:moveTo>
                      <a:cubicBezTo>
                        <a:pt x="7" y="4"/>
                        <a:pt x="8" y="2"/>
                        <a:pt x="8" y="5"/>
                      </a:cubicBezTo>
                      <a:cubicBezTo>
                        <a:pt x="8" y="8"/>
                        <a:pt x="7" y="9"/>
                        <a:pt x="5" y="9"/>
                      </a:cubicBezTo>
                      <a:cubicBezTo>
                        <a:pt x="5" y="14"/>
                        <a:pt x="6" y="19"/>
                        <a:pt x="2" y="19"/>
                      </a:cubicBezTo>
                      <a:cubicBezTo>
                        <a:pt x="1" y="19"/>
                        <a:pt x="0" y="16"/>
                        <a:pt x="0" y="15"/>
                      </a:cubicBezTo>
                      <a:cubicBezTo>
                        <a:pt x="0" y="11"/>
                        <a:pt x="4" y="10"/>
                        <a:pt x="4" y="8"/>
                      </a:cubicBezTo>
                      <a:cubicBezTo>
                        <a:pt x="4" y="4"/>
                        <a:pt x="3" y="0"/>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0" name="Freeform 8"/>
                <p:cNvSpPr>
                  <a:spLocks/>
                </p:cNvSpPr>
                <p:nvPr/>
              </p:nvSpPr>
              <p:spPr bwMode="auto">
                <a:xfrm>
                  <a:off x="6867525" y="2944813"/>
                  <a:ext cx="65088" cy="38100"/>
                </a:xfrm>
                <a:custGeom>
                  <a:avLst/>
                  <a:gdLst/>
                  <a:ahLst/>
                  <a:cxnLst>
                    <a:cxn ang="0">
                      <a:pos x="13" y="27"/>
                    </a:cxn>
                    <a:cxn ang="0">
                      <a:pos x="0" y="18"/>
                    </a:cxn>
                    <a:cxn ang="0">
                      <a:pos x="13" y="18"/>
                    </a:cxn>
                    <a:cxn ang="0">
                      <a:pos x="18" y="17"/>
                    </a:cxn>
                    <a:cxn ang="0">
                      <a:pos x="35" y="13"/>
                    </a:cxn>
                    <a:cxn ang="0">
                      <a:pos x="45" y="0"/>
                    </a:cxn>
                    <a:cxn ang="0">
                      <a:pos x="49" y="7"/>
                    </a:cxn>
                    <a:cxn ang="0">
                      <a:pos x="40" y="22"/>
                    </a:cxn>
                    <a:cxn ang="0">
                      <a:pos x="19" y="29"/>
                    </a:cxn>
                    <a:cxn ang="0">
                      <a:pos x="11" y="25"/>
                    </a:cxn>
                    <a:cxn ang="0">
                      <a:pos x="13" y="27"/>
                    </a:cxn>
                  </a:cxnLst>
                  <a:rect l="0" t="0" r="r" b="b"/>
                  <a:pathLst>
                    <a:path w="49" h="29">
                      <a:moveTo>
                        <a:pt x="13" y="27"/>
                      </a:moveTo>
                      <a:cubicBezTo>
                        <a:pt x="9" y="22"/>
                        <a:pt x="1" y="24"/>
                        <a:pt x="0" y="18"/>
                      </a:cubicBezTo>
                      <a:cubicBezTo>
                        <a:pt x="13" y="18"/>
                        <a:pt x="13" y="18"/>
                        <a:pt x="13" y="18"/>
                      </a:cubicBezTo>
                      <a:cubicBezTo>
                        <a:pt x="14" y="18"/>
                        <a:pt x="18" y="17"/>
                        <a:pt x="18" y="17"/>
                      </a:cubicBezTo>
                      <a:cubicBezTo>
                        <a:pt x="25" y="14"/>
                        <a:pt x="31" y="15"/>
                        <a:pt x="35" y="13"/>
                      </a:cubicBezTo>
                      <a:cubicBezTo>
                        <a:pt x="41" y="10"/>
                        <a:pt x="39" y="0"/>
                        <a:pt x="45" y="0"/>
                      </a:cubicBezTo>
                      <a:cubicBezTo>
                        <a:pt x="48" y="0"/>
                        <a:pt x="49" y="4"/>
                        <a:pt x="49" y="7"/>
                      </a:cubicBezTo>
                      <a:cubicBezTo>
                        <a:pt x="49" y="16"/>
                        <a:pt x="40" y="14"/>
                        <a:pt x="40" y="22"/>
                      </a:cubicBezTo>
                      <a:cubicBezTo>
                        <a:pt x="32" y="24"/>
                        <a:pt x="28" y="29"/>
                        <a:pt x="19" y="29"/>
                      </a:cubicBezTo>
                      <a:cubicBezTo>
                        <a:pt x="17" y="29"/>
                        <a:pt x="11" y="26"/>
                        <a:pt x="11" y="25"/>
                      </a:cubicBezTo>
                      <a:lnTo>
                        <a:pt x="13" y="2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1" name="Freeform 10"/>
                <p:cNvSpPr>
                  <a:spLocks/>
                </p:cNvSpPr>
                <p:nvPr/>
              </p:nvSpPr>
              <p:spPr bwMode="auto">
                <a:xfrm>
                  <a:off x="6911975" y="2917825"/>
                  <a:ext cx="34925" cy="34925"/>
                </a:xfrm>
                <a:custGeom>
                  <a:avLst/>
                  <a:gdLst/>
                  <a:ahLst/>
                  <a:cxnLst>
                    <a:cxn ang="0">
                      <a:pos x="23" y="25"/>
                    </a:cxn>
                    <a:cxn ang="0">
                      <a:pos x="19" y="17"/>
                    </a:cxn>
                    <a:cxn ang="0">
                      <a:pos x="8" y="6"/>
                    </a:cxn>
                    <a:cxn ang="0">
                      <a:pos x="0" y="0"/>
                    </a:cxn>
                    <a:cxn ang="0">
                      <a:pos x="18" y="13"/>
                    </a:cxn>
                    <a:cxn ang="0">
                      <a:pos x="26" y="22"/>
                    </a:cxn>
                    <a:cxn ang="0">
                      <a:pos x="26" y="25"/>
                    </a:cxn>
                    <a:cxn ang="0">
                      <a:pos x="23" y="25"/>
                    </a:cxn>
                  </a:cxnLst>
                  <a:rect l="0" t="0" r="r" b="b"/>
                  <a:pathLst>
                    <a:path w="26" h="26">
                      <a:moveTo>
                        <a:pt x="23" y="25"/>
                      </a:moveTo>
                      <a:cubicBezTo>
                        <a:pt x="18" y="24"/>
                        <a:pt x="18" y="21"/>
                        <a:pt x="19" y="17"/>
                      </a:cubicBezTo>
                      <a:cubicBezTo>
                        <a:pt x="13" y="14"/>
                        <a:pt x="14" y="9"/>
                        <a:pt x="8" y="6"/>
                      </a:cubicBezTo>
                      <a:cubicBezTo>
                        <a:pt x="5" y="4"/>
                        <a:pt x="2" y="4"/>
                        <a:pt x="0" y="0"/>
                      </a:cubicBezTo>
                      <a:cubicBezTo>
                        <a:pt x="9" y="3"/>
                        <a:pt x="13" y="8"/>
                        <a:pt x="18" y="13"/>
                      </a:cubicBezTo>
                      <a:cubicBezTo>
                        <a:pt x="21" y="17"/>
                        <a:pt x="26" y="16"/>
                        <a:pt x="26" y="22"/>
                      </a:cubicBezTo>
                      <a:cubicBezTo>
                        <a:pt x="26" y="23"/>
                        <a:pt x="26" y="24"/>
                        <a:pt x="26" y="25"/>
                      </a:cubicBezTo>
                      <a:cubicBezTo>
                        <a:pt x="25" y="25"/>
                        <a:pt x="24" y="26"/>
                        <a:pt x="23" y="2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2" name="Freeform 11"/>
                <p:cNvSpPr>
                  <a:spLocks/>
                </p:cNvSpPr>
                <p:nvPr/>
              </p:nvSpPr>
              <p:spPr bwMode="auto">
                <a:xfrm>
                  <a:off x="6972300" y="2967038"/>
                  <a:ext cx="17463" cy="20638"/>
                </a:xfrm>
                <a:custGeom>
                  <a:avLst/>
                  <a:gdLst/>
                  <a:ahLst/>
                  <a:cxnLst>
                    <a:cxn ang="0">
                      <a:pos x="7" y="9"/>
                    </a:cxn>
                    <a:cxn ang="0">
                      <a:pos x="1" y="0"/>
                    </a:cxn>
                    <a:cxn ang="0">
                      <a:pos x="13" y="12"/>
                    </a:cxn>
                    <a:cxn ang="0">
                      <a:pos x="10" y="16"/>
                    </a:cxn>
                    <a:cxn ang="0">
                      <a:pos x="7" y="13"/>
                    </a:cxn>
                    <a:cxn ang="0">
                      <a:pos x="7" y="9"/>
                    </a:cxn>
                  </a:cxnLst>
                  <a:rect l="0" t="0" r="r" b="b"/>
                  <a:pathLst>
                    <a:path w="13" h="16">
                      <a:moveTo>
                        <a:pt x="7" y="9"/>
                      </a:moveTo>
                      <a:cubicBezTo>
                        <a:pt x="2" y="9"/>
                        <a:pt x="0" y="4"/>
                        <a:pt x="1" y="0"/>
                      </a:cubicBezTo>
                      <a:cubicBezTo>
                        <a:pt x="4" y="1"/>
                        <a:pt x="13" y="11"/>
                        <a:pt x="13" y="12"/>
                      </a:cubicBezTo>
                      <a:cubicBezTo>
                        <a:pt x="13" y="14"/>
                        <a:pt x="11" y="16"/>
                        <a:pt x="10" y="16"/>
                      </a:cubicBezTo>
                      <a:cubicBezTo>
                        <a:pt x="9" y="16"/>
                        <a:pt x="7" y="14"/>
                        <a:pt x="7" y="13"/>
                      </a:cubicBezTo>
                      <a:cubicBezTo>
                        <a:pt x="7" y="12"/>
                        <a:pt x="7" y="11"/>
                        <a:pt x="7" y="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3" name="Freeform 12"/>
                <p:cNvSpPr>
                  <a:spLocks/>
                </p:cNvSpPr>
                <p:nvPr/>
              </p:nvSpPr>
              <p:spPr bwMode="auto">
                <a:xfrm>
                  <a:off x="7086600" y="3046413"/>
                  <a:ext cx="9525" cy="11113"/>
                </a:xfrm>
                <a:custGeom>
                  <a:avLst/>
                  <a:gdLst/>
                  <a:ahLst/>
                  <a:cxnLst>
                    <a:cxn ang="0">
                      <a:pos x="7" y="6"/>
                    </a:cxn>
                    <a:cxn ang="0">
                      <a:pos x="7" y="9"/>
                    </a:cxn>
                    <a:cxn ang="0">
                      <a:pos x="0" y="0"/>
                    </a:cxn>
                    <a:cxn ang="0">
                      <a:pos x="7" y="6"/>
                    </a:cxn>
                  </a:cxnLst>
                  <a:rect l="0" t="0" r="r" b="b"/>
                  <a:pathLst>
                    <a:path w="7" h="9">
                      <a:moveTo>
                        <a:pt x="7" y="6"/>
                      </a:moveTo>
                      <a:cubicBezTo>
                        <a:pt x="7" y="7"/>
                        <a:pt x="7" y="8"/>
                        <a:pt x="7" y="9"/>
                      </a:cubicBezTo>
                      <a:cubicBezTo>
                        <a:pt x="3" y="9"/>
                        <a:pt x="0" y="2"/>
                        <a:pt x="0" y="0"/>
                      </a:cubicBezTo>
                      <a:cubicBezTo>
                        <a:pt x="4" y="2"/>
                        <a:pt x="7" y="3"/>
                        <a:pt x="7"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4" name="Freeform 13"/>
                <p:cNvSpPr>
                  <a:spLocks/>
                </p:cNvSpPr>
                <p:nvPr/>
              </p:nvSpPr>
              <p:spPr bwMode="auto">
                <a:xfrm>
                  <a:off x="7061200" y="3036888"/>
                  <a:ext cx="20638" cy="9525"/>
                </a:xfrm>
                <a:custGeom>
                  <a:avLst/>
                  <a:gdLst/>
                  <a:ahLst/>
                  <a:cxnLst>
                    <a:cxn ang="0">
                      <a:pos x="15" y="6"/>
                    </a:cxn>
                    <a:cxn ang="0">
                      <a:pos x="12" y="7"/>
                    </a:cxn>
                    <a:cxn ang="0">
                      <a:pos x="0" y="0"/>
                    </a:cxn>
                    <a:cxn ang="0">
                      <a:pos x="15" y="6"/>
                    </a:cxn>
                  </a:cxnLst>
                  <a:rect l="0" t="0" r="r" b="b"/>
                  <a:pathLst>
                    <a:path w="15" h="7">
                      <a:moveTo>
                        <a:pt x="15" y="6"/>
                      </a:moveTo>
                      <a:cubicBezTo>
                        <a:pt x="14" y="6"/>
                        <a:pt x="13" y="7"/>
                        <a:pt x="12" y="7"/>
                      </a:cubicBezTo>
                      <a:cubicBezTo>
                        <a:pt x="7" y="7"/>
                        <a:pt x="0" y="5"/>
                        <a:pt x="0" y="0"/>
                      </a:cubicBezTo>
                      <a:cubicBezTo>
                        <a:pt x="7" y="0"/>
                        <a:pt x="11" y="1"/>
                        <a:pt x="15"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5" name="Freeform 14"/>
                <p:cNvSpPr>
                  <a:spLocks/>
                </p:cNvSpPr>
                <p:nvPr/>
              </p:nvSpPr>
              <p:spPr bwMode="auto">
                <a:xfrm>
                  <a:off x="7064375" y="3013075"/>
                  <a:ext cx="17463" cy="19050"/>
                </a:xfrm>
                <a:custGeom>
                  <a:avLst/>
                  <a:gdLst/>
                  <a:ahLst/>
                  <a:cxnLst>
                    <a:cxn ang="0">
                      <a:pos x="13" y="14"/>
                    </a:cxn>
                    <a:cxn ang="0">
                      <a:pos x="0" y="0"/>
                    </a:cxn>
                    <a:cxn ang="0">
                      <a:pos x="13" y="14"/>
                    </a:cxn>
                  </a:cxnLst>
                  <a:rect l="0" t="0" r="r" b="b"/>
                  <a:pathLst>
                    <a:path w="13" h="14">
                      <a:moveTo>
                        <a:pt x="13" y="14"/>
                      </a:moveTo>
                      <a:cubicBezTo>
                        <a:pt x="9" y="14"/>
                        <a:pt x="1" y="3"/>
                        <a:pt x="0" y="0"/>
                      </a:cubicBezTo>
                      <a:cubicBezTo>
                        <a:pt x="6" y="3"/>
                        <a:pt x="11" y="7"/>
                        <a:pt x="13" y="1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6" name="Freeform 15"/>
                <p:cNvSpPr>
                  <a:spLocks/>
                </p:cNvSpPr>
                <p:nvPr/>
              </p:nvSpPr>
              <p:spPr bwMode="auto">
                <a:xfrm>
                  <a:off x="7027863" y="2998788"/>
                  <a:ext cx="23813" cy="14288"/>
                </a:xfrm>
                <a:custGeom>
                  <a:avLst/>
                  <a:gdLst/>
                  <a:ahLst/>
                  <a:cxnLst>
                    <a:cxn ang="0">
                      <a:pos x="2" y="0"/>
                    </a:cxn>
                    <a:cxn ang="0">
                      <a:pos x="17" y="9"/>
                    </a:cxn>
                    <a:cxn ang="0">
                      <a:pos x="14" y="10"/>
                    </a:cxn>
                    <a:cxn ang="0">
                      <a:pos x="0" y="1"/>
                    </a:cxn>
                    <a:cxn ang="0">
                      <a:pos x="1" y="1"/>
                    </a:cxn>
                    <a:cxn ang="0">
                      <a:pos x="2" y="0"/>
                    </a:cxn>
                  </a:cxnLst>
                  <a:rect l="0" t="0" r="r" b="b"/>
                  <a:pathLst>
                    <a:path w="17" h="10">
                      <a:moveTo>
                        <a:pt x="2" y="0"/>
                      </a:moveTo>
                      <a:cubicBezTo>
                        <a:pt x="6" y="2"/>
                        <a:pt x="15" y="5"/>
                        <a:pt x="17" y="9"/>
                      </a:cubicBezTo>
                      <a:cubicBezTo>
                        <a:pt x="17" y="9"/>
                        <a:pt x="15" y="10"/>
                        <a:pt x="14" y="10"/>
                      </a:cubicBezTo>
                      <a:cubicBezTo>
                        <a:pt x="10" y="10"/>
                        <a:pt x="0" y="6"/>
                        <a:pt x="0" y="1"/>
                      </a:cubicBezTo>
                      <a:cubicBezTo>
                        <a:pt x="1" y="1"/>
                        <a:pt x="1" y="1"/>
                        <a:pt x="1" y="1"/>
                      </a:cubicBez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7" name="Freeform 16"/>
                <p:cNvSpPr>
                  <a:spLocks/>
                </p:cNvSpPr>
                <p:nvPr/>
              </p:nvSpPr>
              <p:spPr bwMode="auto">
                <a:xfrm>
                  <a:off x="7002463" y="2984500"/>
                  <a:ext cx="14288" cy="7938"/>
                </a:xfrm>
                <a:custGeom>
                  <a:avLst/>
                  <a:gdLst/>
                  <a:ahLst/>
                  <a:cxnLst>
                    <a:cxn ang="0">
                      <a:pos x="0" y="0"/>
                    </a:cxn>
                    <a:cxn ang="0">
                      <a:pos x="11" y="6"/>
                    </a:cxn>
                    <a:cxn ang="0">
                      <a:pos x="7" y="6"/>
                    </a:cxn>
                    <a:cxn ang="0">
                      <a:pos x="0" y="2"/>
                    </a:cxn>
                    <a:cxn ang="0">
                      <a:pos x="3" y="1"/>
                    </a:cxn>
                    <a:cxn ang="0">
                      <a:pos x="0" y="0"/>
                    </a:cxn>
                  </a:cxnLst>
                  <a:rect l="0" t="0" r="r" b="b"/>
                  <a:pathLst>
                    <a:path w="11" h="6">
                      <a:moveTo>
                        <a:pt x="0" y="0"/>
                      </a:moveTo>
                      <a:cubicBezTo>
                        <a:pt x="5" y="3"/>
                        <a:pt x="8" y="2"/>
                        <a:pt x="11" y="6"/>
                      </a:cubicBezTo>
                      <a:cubicBezTo>
                        <a:pt x="7" y="6"/>
                        <a:pt x="7" y="6"/>
                        <a:pt x="7" y="6"/>
                      </a:cubicBezTo>
                      <a:cubicBezTo>
                        <a:pt x="0" y="2"/>
                        <a:pt x="0" y="2"/>
                        <a:pt x="0" y="2"/>
                      </a:cubicBezTo>
                      <a:cubicBezTo>
                        <a:pt x="1" y="2"/>
                        <a:pt x="3" y="2"/>
                        <a:pt x="3" y="1"/>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8" name="Freeform 17"/>
                <p:cNvSpPr>
                  <a:spLocks/>
                </p:cNvSpPr>
                <p:nvPr/>
              </p:nvSpPr>
              <p:spPr bwMode="auto">
                <a:xfrm>
                  <a:off x="6800850" y="3594100"/>
                  <a:ext cx="63500" cy="65088"/>
                </a:xfrm>
                <a:custGeom>
                  <a:avLst/>
                  <a:gdLst/>
                  <a:ahLst/>
                  <a:cxnLst>
                    <a:cxn ang="0">
                      <a:pos x="24" y="7"/>
                    </a:cxn>
                    <a:cxn ang="0">
                      <a:pos x="43" y="3"/>
                    </a:cxn>
                    <a:cxn ang="0">
                      <a:pos x="48" y="16"/>
                    </a:cxn>
                    <a:cxn ang="0">
                      <a:pos x="27" y="49"/>
                    </a:cxn>
                    <a:cxn ang="0">
                      <a:pos x="0" y="7"/>
                    </a:cxn>
                    <a:cxn ang="0">
                      <a:pos x="24" y="7"/>
                    </a:cxn>
                  </a:cxnLst>
                  <a:rect l="0" t="0" r="r" b="b"/>
                  <a:pathLst>
                    <a:path w="48" h="49">
                      <a:moveTo>
                        <a:pt x="24" y="7"/>
                      </a:moveTo>
                      <a:cubicBezTo>
                        <a:pt x="30" y="7"/>
                        <a:pt x="37" y="5"/>
                        <a:pt x="43" y="3"/>
                      </a:cubicBezTo>
                      <a:cubicBezTo>
                        <a:pt x="45" y="8"/>
                        <a:pt x="48" y="11"/>
                        <a:pt x="48" y="16"/>
                      </a:cubicBezTo>
                      <a:cubicBezTo>
                        <a:pt x="48" y="26"/>
                        <a:pt x="36" y="49"/>
                        <a:pt x="27" y="49"/>
                      </a:cubicBezTo>
                      <a:cubicBezTo>
                        <a:pt x="14" y="49"/>
                        <a:pt x="0" y="16"/>
                        <a:pt x="0" y="7"/>
                      </a:cubicBezTo>
                      <a:cubicBezTo>
                        <a:pt x="0" y="0"/>
                        <a:pt x="24" y="7"/>
                        <a:pt x="24" y="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9" name="Freeform 18"/>
                <p:cNvSpPr>
                  <a:spLocks/>
                </p:cNvSpPr>
                <p:nvPr/>
              </p:nvSpPr>
              <p:spPr bwMode="auto">
                <a:xfrm>
                  <a:off x="6275388" y="3057525"/>
                  <a:ext cx="676275" cy="509588"/>
                </a:xfrm>
                <a:custGeom>
                  <a:avLst/>
                  <a:gdLst/>
                  <a:ahLst/>
                  <a:cxnLst>
                    <a:cxn ang="0">
                      <a:pos x="508" y="232"/>
                    </a:cxn>
                    <a:cxn ang="0">
                      <a:pos x="501" y="272"/>
                    </a:cxn>
                    <a:cxn ang="0">
                      <a:pos x="478" y="312"/>
                    </a:cxn>
                    <a:cxn ang="0">
                      <a:pos x="465" y="351"/>
                    </a:cxn>
                    <a:cxn ang="0">
                      <a:pos x="398" y="370"/>
                    </a:cxn>
                    <a:cxn ang="0">
                      <a:pos x="335" y="350"/>
                    </a:cxn>
                    <a:cxn ang="0">
                      <a:pos x="329" y="330"/>
                    </a:cxn>
                    <a:cxn ang="0">
                      <a:pos x="314" y="333"/>
                    </a:cxn>
                    <a:cxn ang="0">
                      <a:pos x="313" y="315"/>
                    </a:cxn>
                    <a:cxn ang="0">
                      <a:pos x="301" y="329"/>
                    </a:cxn>
                    <a:cxn ang="0">
                      <a:pos x="310" y="292"/>
                    </a:cxn>
                    <a:cxn ang="0">
                      <a:pos x="278" y="315"/>
                    </a:cxn>
                    <a:cxn ang="0">
                      <a:pos x="214" y="276"/>
                    </a:cxn>
                    <a:cxn ang="0">
                      <a:pos x="131" y="308"/>
                    </a:cxn>
                    <a:cxn ang="0">
                      <a:pos x="93" y="311"/>
                    </a:cxn>
                    <a:cxn ang="0">
                      <a:pos x="22" y="310"/>
                    </a:cxn>
                    <a:cxn ang="0">
                      <a:pos x="23" y="262"/>
                    </a:cxn>
                    <a:cxn ang="0">
                      <a:pos x="2" y="204"/>
                    </a:cxn>
                    <a:cxn ang="0">
                      <a:pos x="9" y="204"/>
                    </a:cxn>
                    <a:cxn ang="0">
                      <a:pos x="3" y="176"/>
                    </a:cxn>
                    <a:cxn ang="0">
                      <a:pos x="8" y="145"/>
                    </a:cxn>
                    <a:cxn ang="0">
                      <a:pos x="32" y="132"/>
                    </a:cxn>
                    <a:cxn ang="0">
                      <a:pos x="114" y="95"/>
                    </a:cxn>
                    <a:cxn ang="0">
                      <a:pos x="119" y="76"/>
                    </a:cxn>
                    <a:cxn ang="0">
                      <a:pos x="131" y="71"/>
                    </a:cxn>
                    <a:cxn ang="0">
                      <a:pos x="150" y="50"/>
                    </a:cxn>
                    <a:cxn ang="0">
                      <a:pos x="187" y="58"/>
                    </a:cxn>
                    <a:cxn ang="0">
                      <a:pos x="203" y="56"/>
                    </a:cxn>
                    <a:cxn ang="0">
                      <a:pos x="211" y="30"/>
                    </a:cxn>
                    <a:cxn ang="0">
                      <a:pos x="244" y="17"/>
                    </a:cxn>
                    <a:cxn ang="0">
                      <a:pos x="276" y="19"/>
                    </a:cxn>
                    <a:cxn ang="0">
                      <a:pos x="297" y="23"/>
                    </a:cxn>
                    <a:cxn ang="0">
                      <a:pos x="281" y="54"/>
                    </a:cxn>
                    <a:cxn ang="0">
                      <a:pos x="295" y="68"/>
                    </a:cxn>
                    <a:cxn ang="0">
                      <a:pos x="341" y="90"/>
                    </a:cxn>
                    <a:cxn ang="0">
                      <a:pos x="359" y="15"/>
                    </a:cxn>
                    <a:cxn ang="0">
                      <a:pos x="381" y="28"/>
                    </a:cxn>
                    <a:cxn ang="0">
                      <a:pos x="400" y="50"/>
                    </a:cxn>
                    <a:cxn ang="0">
                      <a:pos x="419" y="104"/>
                    </a:cxn>
                    <a:cxn ang="0">
                      <a:pos x="457" y="146"/>
                    </a:cxn>
                    <a:cxn ang="0">
                      <a:pos x="497" y="185"/>
                    </a:cxn>
                  </a:cxnLst>
                  <a:rect l="0" t="0" r="r" b="b"/>
                  <a:pathLst>
                    <a:path w="508" h="383">
                      <a:moveTo>
                        <a:pt x="496" y="186"/>
                      </a:moveTo>
                      <a:cubicBezTo>
                        <a:pt x="503" y="195"/>
                        <a:pt x="508" y="219"/>
                        <a:pt x="508" y="232"/>
                      </a:cubicBezTo>
                      <a:cubicBezTo>
                        <a:pt x="508" y="242"/>
                        <a:pt x="505" y="256"/>
                        <a:pt x="501" y="260"/>
                      </a:cubicBezTo>
                      <a:cubicBezTo>
                        <a:pt x="501" y="272"/>
                        <a:pt x="501" y="272"/>
                        <a:pt x="501" y="272"/>
                      </a:cubicBezTo>
                      <a:cubicBezTo>
                        <a:pt x="499" y="276"/>
                        <a:pt x="500" y="277"/>
                        <a:pt x="498" y="281"/>
                      </a:cubicBezTo>
                      <a:cubicBezTo>
                        <a:pt x="490" y="293"/>
                        <a:pt x="482" y="298"/>
                        <a:pt x="478" y="312"/>
                      </a:cubicBezTo>
                      <a:cubicBezTo>
                        <a:pt x="474" y="322"/>
                        <a:pt x="465" y="336"/>
                        <a:pt x="465" y="352"/>
                      </a:cubicBezTo>
                      <a:cubicBezTo>
                        <a:pt x="465" y="351"/>
                        <a:pt x="465" y="351"/>
                        <a:pt x="465" y="351"/>
                      </a:cubicBezTo>
                      <a:cubicBezTo>
                        <a:pt x="460" y="371"/>
                        <a:pt x="424" y="362"/>
                        <a:pt x="420" y="383"/>
                      </a:cubicBezTo>
                      <a:cubicBezTo>
                        <a:pt x="417" y="382"/>
                        <a:pt x="399" y="372"/>
                        <a:pt x="398" y="370"/>
                      </a:cubicBezTo>
                      <a:cubicBezTo>
                        <a:pt x="388" y="371"/>
                        <a:pt x="392" y="379"/>
                        <a:pt x="381" y="379"/>
                      </a:cubicBezTo>
                      <a:cubicBezTo>
                        <a:pt x="363" y="379"/>
                        <a:pt x="335" y="368"/>
                        <a:pt x="335" y="350"/>
                      </a:cubicBezTo>
                      <a:cubicBezTo>
                        <a:pt x="335" y="343"/>
                        <a:pt x="329" y="338"/>
                        <a:pt x="329" y="332"/>
                      </a:cubicBezTo>
                      <a:cubicBezTo>
                        <a:pt x="329" y="332"/>
                        <a:pt x="329" y="330"/>
                        <a:pt x="329" y="330"/>
                      </a:cubicBezTo>
                      <a:cubicBezTo>
                        <a:pt x="325" y="332"/>
                        <a:pt x="323" y="332"/>
                        <a:pt x="320" y="333"/>
                      </a:cubicBezTo>
                      <a:cubicBezTo>
                        <a:pt x="314" y="333"/>
                        <a:pt x="314" y="333"/>
                        <a:pt x="314" y="333"/>
                      </a:cubicBezTo>
                      <a:cubicBezTo>
                        <a:pt x="316" y="330"/>
                        <a:pt x="318" y="328"/>
                        <a:pt x="318" y="323"/>
                      </a:cubicBezTo>
                      <a:cubicBezTo>
                        <a:pt x="318" y="318"/>
                        <a:pt x="315" y="316"/>
                        <a:pt x="313" y="315"/>
                      </a:cubicBezTo>
                      <a:cubicBezTo>
                        <a:pt x="313" y="316"/>
                        <a:pt x="312" y="318"/>
                        <a:pt x="312" y="319"/>
                      </a:cubicBezTo>
                      <a:cubicBezTo>
                        <a:pt x="308" y="321"/>
                        <a:pt x="308" y="329"/>
                        <a:pt x="301" y="329"/>
                      </a:cubicBezTo>
                      <a:cubicBezTo>
                        <a:pt x="299" y="329"/>
                        <a:pt x="297" y="326"/>
                        <a:pt x="297" y="324"/>
                      </a:cubicBezTo>
                      <a:cubicBezTo>
                        <a:pt x="308" y="322"/>
                        <a:pt x="310" y="299"/>
                        <a:pt x="310" y="292"/>
                      </a:cubicBezTo>
                      <a:cubicBezTo>
                        <a:pt x="302" y="300"/>
                        <a:pt x="291" y="323"/>
                        <a:pt x="281" y="323"/>
                      </a:cubicBezTo>
                      <a:cubicBezTo>
                        <a:pt x="276" y="323"/>
                        <a:pt x="278" y="315"/>
                        <a:pt x="278" y="315"/>
                      </a:cubicBezTo>
                      <a:cubicBezTo>
                        <a:pt x="275" y="315"/>
                        <a:pt x="265" y="294"/>
                        <a:pt x="262" y="289"/>
                      </a:cubicBezTo>
                      <a:cubicBezTo>
                        <a:pt x="254" y="280"/>
                        <a:pt x="228" y="276"/>
                        <a:pt x="214" y="276"/>
                      </a:cubicBezTo>
                      <a:cubicBezTo>
                        <a:pt x="198" y="276"/>
                        <a:pt x="195" y="283"/>
                        <a:pt x="185" y="286"/>
                      </a:cubicBezTo>
                      <a:cubicBezTo>
                        <a:pt x="163" y="293"/>
                        <a:pt x="135" y="285"/>
                        <a:pt x="131" y="308"/>
                      </a:cubicBezTo>
                      <a:cubicBezTo>
                        <a:pt x="122" y="309"/>
                        <a:pt x="115" y="311"/>
                        <a:pt x="105" y="311"/>
                      </a:cubicBezTo>
                      <a:cubicBezTo>
                        <a:pt x="98" y="307"/>
                        <a:pt x="98" y="311"/>
                        <a:pt x="93" y="311"/>
                      </a:cubicBezTo>
                      <a:cubicBezTo>
                        <a:pt x="77" y="311"/>
                        <a:pt x="71" y="326"/>
                        <a:pt x="51" y="326"/>
                      </a:cubicBezTo>
                      <a:cubicBezTo>
                        <a:pt x="43" y="326"/>
                        <a:pt x="22" y="316"/>
                        <a:pt x="22" y="310"/>
                      </a:cubicBezTo>
                      <a:cubicBezTo>
                        <a:pt x="22" y="303"/>
                        <a:pt x="32" y="300"/>
                        <a:pt x="32" y="290"/>
                      </a:cubicBezTo>
                      <a:cubicBezTo>
                        <a:pt x="32" y="277"/>
                        <a:pt x="26" y="270"/>
                        <a:pt x="23" y="262"/>
                      </a:cubicBezTo>
                      <a:cubicBezTo>
                        <a:pt x="18" y="243"/>
                        <a:pt x="17" y="237"/>
                        <a:pt x="11" y="220"/>
                      </a:cubicBezTo>
                      <a:cubicBezTo>
                        <a:pt x="9" y="213"/>
                        <a:pt x="0" y="211"/>
                        <a:pt x="2" y="204"/>
                      </a:cubicBezTo>
                      <a:cubicBezTo>
                        <a:pt x="3" y="202"/>
                        <a:pt x="3" y="201"/>
                        <a:pt x="5" y="198"/>
                      </a:cubicBezTo>
                      <a:cubicBezTo>
                        <a:pt x="6" y="201"/>
                        <a:pt x="7" y="203"/>
                        <a:pt x="9" y="204"/>
                      </a:cubicBezTo>
                      <a:cubicBezTo>
                        <a:pt x="10" y="202"/>
                        <a:pt x="9" y="201"/>
                        <a:pt x="9" y="198"/>
                      </a:cubicBezTo>
                      <a:cubicBezTo>
                        <a:pt x="9" y="192"/>
                        <a:pt x="3" y="187"/>
                        <a:pt x="3" y="176"/>
                      </a:cubicBezTo>
                      <a:cubicBezTo>
                        <a:pt x="3" y="162"/>
                        <a:pt x="3" y="161"/>
                        <a:pt x="3" y="150"/>
                      </a:cubicBezTo>
                      <a:cubicBezTo>
                        <a:pt x="3" y="146"/>
                        <a:pt x="7" y="146"/>
                        <a:pt x="8" y="145"/>
                      </a:cubicBezTo>
                      <a:cubicBezTo>
                        <a:pt x="9" y="146"/>
                        <a:pt x="9" y="148"/>
                        <a:pt x="9" y="149"/>
                      </a:cubicBezTo>
                      <a:cubicBezTo>
                        <a:pt x="17" y="148"/>
                        <a:pt x="27" y="137"/>
                        <a:pt x="32" y="132"/>
                      </a:cubicBezTo>
                      <a:cubicBezTo>
                        <a:pt x="37" y="127"/>
                        <a:pt x="53" y="126"/>
                        <a:pt x="62" y="125"/>
                      </a:cubicBezTo>
                      <a:cubicBezTo>
                        <a:pt x="78" y="122"/>
                        <a:pt x="114" y="110"/>
                        <a:pt x="114" y="95"/>
                      </a:cubicBezTo>
                      <a:cubicBezTo>
                        <a:pt x="114" y="92"/>
                        <a:pt x="114" y="90"/>
                        <a:pt x="114" y="87"/>
                      </a:cubicBezTo>
                      <a:cubicBezTo>
                        <a:pt x="114" y="83"/>
                        <a:pt x="115" y="79"/>
                        <a:pt x="119" y="76"/>
                      </a:cubicBezTo>
                      <a:cubicBezTo>
                        <a:pt x="122" y="80"/>
                        <a:pt x="124" y="82"/>
                        <a:pt x="126" y="85"/>
                      </a:cubicBezTo>
                      <a:cubicBezTo>
                        <a:pt x="131" y="82"/>
                        <a:pt x="129" y="75"/>
                        <a:pt x="131" y="71"/>
                      </a:cubicBezTo>
                      <a:cubicBezTo>
                        <a:pt x="134" y="72"/>
                        <a:pt x="137" y="74"/>
                        <a:pt x="140" y="74"/>
                      </a:cubicBezTo>
                      <a:cubicBezTo>
                        <a:pt x="140" y="62"/>
                        <a:pt x="149" y="60"/>
                        <a:pt x="150" y="50"/>
                      </a:cubicBezTo>
                      <a:cubicBezTo>
                        <a:pt x="162" y="50"/>
                        <a:pt x="164" y="41"/>
                        <a:pt x="173" y="41"/>
                      </a:cubicBezTo>
                      <a:cubicBezTo>
                        <a:pt x="181" y="41"/>
                        <a:pt x="186" y="50"/>
                        <a:pt x="187" y="58"/>
                      </a:cubicBezTo>
                      <a:cubicBezTo>
                        <a:pt x="189" y="55"/>
                        <a:pt x="192" y="53"/>
                        <a:pt x="196" y="53"/>
                      </a:cubicBezTo>
                      <a:cubicBezTo>
                        <a:pt x="198" y="53"/>
                        <a:pt x="202" y="56"/>
                        <a:pt x="203" y="56"/>
                      </a:cubicBezTo>
                      <a:cubicBezTo>
                        <a:pt x="205" y="52"/>
                        <a:pt x="204" y="49"/>
                        <a:pt x="204" y="45"/>
                      </a:cubicBezTo>
                      <a:cubicBezTo>
                        <a:pt x="204" y="39"/>
                        <a:pt x="211" y="36"/>
                        <a:pt x="211" y="30"/>
                      </a:cubicBezTo>
                      <a:cubicBezTo>
                        <a:pt x="211" y="24"/>
                        <a:pt x="228" y="20"/>
                        <a:pt x="236" y="20"/>
                      </a:cubicBezTo>
                      <a:cubicBezTo>
                        <a:pt x="239" y="20"/>
                        <a:pt x="243" y="17"/>
                        <a:pt x="244" y="17"/>
                      </a:cubicBezTo>
                      <a:cubicBezTo>
                        <a:pt x="241" y="13"/>
                        <a:pt x="237" y="11"/>
                        <a:pt x="236" y="7"/>
                      </a:cubicBezTo>
                      <a:cubicBezTo>
                        <a:pt x="251" y="13"/>
                        <a:pt x="260" y="19"/>
                        <a:pt x="276" y="19"/>
                      </a:cubicBezTo>
                      <a:cubicBezTo>
                        <a:pt x="281" y="19"/>
                        <a:pt x="283" y="15"/>
                        <a:pt x="288" y="15"/>
                      </a:cubicBezTo>
                      <a:cubicBezTo>
                        <a:pt x="291" y="15"/>
                        <a:pt x="297" y="20"/>
                        <a:pt x="297" y="23"/>
                      </a:cubicBezTo>
                      <a:cubicBezTo>
                        <a:pt x="297" y="29"/>
                        <a:pt x="290" y="30"/>
                        <a:pt x="287" y="32"/>
                      </a:cubicBezTo>
                      <a:cubicBezTo>
                        <a:pt x="281" y="54"/>
                        <a:pt x="281" y="54"/>
                        <a:pt x="281" y="54"/>
                      </a:cubicBezTo>
                      <a:cubicBezTo>
                        <a:pt x="281" y="58"/>
                        <a:pt x="288" y="57"/>
                        <a:pt x="290" y="59"/>
                      </a:cubicBezTo>
                      <a:cubicBezTo>
                        <a:pt x="293" y="60"/>
                        <a:pt x="293" y="67"/>
                        <a:pt x="295" y="68"/>
                      </a:cubicBezTo>
                      <a:cubicBezTo>
                        <a:pt x="306" y="72"/>
                        <a:pt x="313" y="74"/>
                        <a:pt x="324" y="79"/>
                      </a:cubicBezTo>
                      <a:cubicBezTo>
                        <a:pt x="330" y="81"/>
                        <a:pt x="333" y="90"/>
                        <a:pt x="341" y="90"/>
                      </a:cubicBezTo>
                      <a:cubicBezTo>
                        <a:pt x="355" y="90"/>
                        <a:pt x="357" y="64"/>
                        <a:pt x="359" y="54"/>
                      </a:cubicBezTo>
                      <a:cubicBezTo>
                        <a:pt x="359" y="15"/>
                        <a:pt x="359" y="15"/>
                        <a:pt x="359" y="15"/>
                      </a:cubicBezTo>
                      <a:cubicBezTo>
                        <a:pt x="366" y="9"/>
                        <a:pt x="364" y="4"/>
                        <a:pt x="372" y="0"/>
                      </a:cubicBezTo>
                      <a:cubicBezTo>
                        <a:pt x="373" y="11"/>
                        <a:pt x="379" y="19"/>
                        <a:pt x="381" y="28"/>
                      </a:cubicBezTo>
                      <a:cubicBezTo>
                        <a:pt x="383" y="34"/>
                        <a:pt x="381" y="42"/>
                        <a:pt x="386" y="45"/>
                      </a:cubicBezTo>
                      <a:cubicBezTo>
                        <a:pt x="390" y="47"/>
                        <a:pt x="399" y="49"/>
                        <a:pt x="400" y="50"/>
                      </a:cubicBezTo>
                      <a:cubicBezTo>
                        <a:pt x="406" y="54"/>
                        <a:pt x="406" y="68"/>
                        <a:pt x="408" y="75"/>
                      </a:cubicBezTo>
                      <a:cubicBezTo>
                        <a:pt x="412" y="87"/>
                        <a:pt x="415" y="93"/>
                        <a:pt x="419" y="104"/>
                      </a:cubicBezTo>
                      <a:cubicBezTo>
                        <a:pt x="422" y="114"/>
                        <a:pt x="441" y="118"/>
                        <a:pt x="449" y="126"/>
                      </a:cubicBezTo>
                      <a:cubicBezTo>
                        <a:pt x="454" y="131"/>
                        <a:pt x="455" y="139"/>
                        <a:pt x="457" y="146"/>
                      </a:cubicBezTo>
                      <a:cubicBezTo>
                        <a:pt x="459" y="151"/>
                        <a:pt x="466" y="151"/>
                        <a:pt x="471" y="151"/>
                      </a:cubicBezTo>
                      <a:cubicBezTo>
                        <a:pt x="471" y="169"/>
                        <a:pt x="488" y="176"/>
                        <a:pt x="497" y="185"/>
                      </a:cubicBezTo>
                      <a:lnTo>
                        <a:pt x="496" y="18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00" name="Freeform 19"/>
                <p:cNvSpPr>
                  <a:spLocks/>
                </p:cNvSpPr>
                <p:nvPr/>
              </p:nvSpPr>
              <p:spPr bwMode="auto">
                <a:xfrm>
                  <a:off x="7043738" y="3598863"/>
                  <a:ext cx="127000" cy="125413"/>
                </a:xfrm>
                <a:custGeom>
                  <a:avLst/>
                  <a:gdLst/>
                  <a:ahLst/>
                  <a:cxnLst>
                    <a:cxn ang="0">
                      <a:pos x="58" y="26"/>
                    </a:cxn>
                    <a:cxn ang="0">
                      <a:pos x="59" y="22"/>
                    </a:cxn>
                    <a:cxn ang="0">
                      <a:pos x="67" y="17"/>
                    </a:cxn>
                    <a:cxn ang="0">
                      <a:pos x="67" y="14"/>
                    </a:cxn>
                    <a:cxn ang="0">
                      <a:pos x="78" y="0"/>
                    </a:cxn>
                    <a:cxn ang="0">
                      <a:pos x="81" y="4"/>
                    </a:cxn>
                    <a:cxn ang="0">
                      <a:pos x="83" y="10"/>
                    </a:cxn>
                    <a:cxn ang="0">
                      <a:pos x="90" y="6"/>
                    </a:cxn>
                    <a:cxn ang="0">
                      <a:pos x="94" y="8"/>
                    </a:cxn>
                    <a:cxn ang="0">
                      <a:pos x="96" y="15"/>
                    </a:cxn>
                    <a:cxn ang="0">
                      <a:pos x="79" y="37"/>
                    </a:cxn>
                    <a:cxn ang="0">
                      <a:pos x="79" y="50"/>
                    </a:cxn>
                    <a:cxn ang="0">
                      <a:pos x="63" y="53"/>
                    </a:cxn>
                    <a:cxn ang="0">
                      <a:pos x="49" y="84"/>
                    </a:cxn>
                    <a:cxn ang="0">
                      <a:pos x="32" y="94"/>
                    </a:cxn>
                    <a:cxn ang="0">
                      <a:pos x="23" y="92"/>
                    </a:cxn>
                    <a:cxn ang="0">
                      <a:pos x="3" y="83"/>
                    </a:cxn>
                    <a:cxn ang="0">
                      <a:pos x="0" y="81"/>
                    </a:cxn>
                    <a:cxn ang="0">
                      <a:pos x="18" y="57"/>
                    </a:cxn>
                    <a:cxn ang="0">
                      <a:pos x="25" y="51"/>
                    </a:cxn>
                    <a:cxn ang="0">
                      <a:pos x="50" y="37"/>
                    </a:cxn>
                    <a:cxn ang="0">
                      <a:pos x="58" y="26"/>
                    </a:cxn>
                  </a:cxnLst>
                  <a:rect l="0" t="0" r="r" b="b"/>
                  <a:pathLst>
                    <a:path w="96" h="94">
                      <a:moveTo>
                        <a:pt x="58" y="26"/>
                      </a:moveTo>
                      <a:cubicBezTo>
                        <a:pt x="58" y="26"/>
                        <a:pt x="58" y="23"/>
                        <a:pt x="59" y="22"/>
                      </a:cubicBezTo>
                      <a:cubicBezTo>
                        <a:pt x="60" y="18"/>
                        <a:pt x="63" y="17"/>
                        <a:pt x="67" y="17"/>
                      </a:cubicBezTo>
                      <a:cubicBezTo>
                        <a:pt x="67" y="16"/>
                        <a:pt x="67" y="15"/>
                        <a:pt x="67" y="14"/>
                      </a:cubicBezTo>
                      <a:cubicBezTo>
                        <a:pt x="67" y="8"/>
                        <a:pt x="74" y="2"/>
                        <a:pt x="78" y="0"/>
                      </a:cubicBezTo>
                      <a:cubicBezTo>
                        <a:pt x="78" y="3"/>
                        <a:pt x="79" y="4"/>
                        <a:pt x="81" y="4"/>
                      </a:cubicBezTo>
                      <a:cubicBezTo>
                        <a:pt x="81" y="7"/>
                        <a:pt x="80" y="10"/>
                        <a:pt x="83" y="10"/>
                      </a:cubicBezTo>
                      <a:cubicBezTo>
                        <a:pt x="86" y="10"/>
                        <a:pt x="88" y="7"/>
                        <a:pt x="90" y="6"/>
                      </a:cubicBezTo>
                      <a:cubicBezTo>
                        <a:pt x="91" y="8"/>
                        <a:pt x="92" y="8"/>
                        <a:pt x="94" y="8"/>
                      </a:cubicBezTo>
                      <a:cubicBezTo>
                        <a:pt x="94" y="12"/>
                        <a:pt x="94" y="14"/>
                        <a:pt x="96" y="15"/>
                      </a:cubicBezTo>
                      <a:cubicBezTo>
                        <a:pt x="95" y="21"/>
                        <a:pt x="86" y="37"/>
                        <a:pt x="79" y="37"/>
                      </a:cubicBezTo>
                      <a:cubicBezTo>
                        <a:pt x="78" y="43"/>
                        <a:pt x="80" y="45"/>
                        <a:pt x="79" y="50"/>
                      </a:cubicBezTo>
                      <a:cubicBezTo>
                        <a:pt x="77" y="50"/>
                        <a:pt x="66" y="53"/>
                        <a:pt x="63" y="53"/>
                      </a:cubicBezTo>
                      <a:cubicBezTo>
                        <a:pt x="61" y="58"/>
                        <a:pt x="49" y="84"/>
                        <a:pt x="49" y="84"/>
                      </a:cubicBezTo>
                      <a:cubicBezTo>
                        <a:pt x="45" y="88"/>
                        <a:pt x="37" y="94"/>
                        <a:pt x="32" y="94"/>
                      </a:cubicBezTo>
                      <a:cubicBezTo>
                        <a:pt x="30" y="94"/>
                        <a:pt x="25" y="92"/>
                        <a:pt x="23" y="92"/>
                      </a:cubicBezTo>
                      <a:cubicBezTo>
                        <a:pt x="20" y="92"/>
                        <a:pt x="3" y="85"/>
                        <a:pt x="3" y="83"/>
                      </a:cubicBezTo>
                      <a:cubicBezTo>
                        <a:pt x="2" y="83"/>
                        <a:pt x="0" y="82"/>
                        <a:pt x="0" y="81"/>
                      </a:cubicBezTo>
                      <a:cubicBezTo>
                        <a:pt x="0" y="70"/>
                        <a:pt x="14" y="64"/>
                        <a:pt x="18" y="57"/>
                      </a:cubicBezTo>
                      <a:cubicBezTo>
                        <a:pt x="20" y="54"/>
                        <a:pt x="22" y="51"/>
                        <a:pt x="25" y="51"/>
                      </a:cubicBezTo>
                      <a:cubicBezTo>
                        <a:pt x="36" y="51"/>
                        <a:pt x="42" y="40"/>
                        <a:pt x="50" y="37"/>
                      </a:cubicBezTo>
                      <a:cubicBezTo>
                        <a:pt x="52" y="36"/>
                        <a:pt x="58" y="26"/>
                        <a:pt x="58" y="2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01" name="Freeform 20"/>
                <p:cNvSpPr>
                  <a:spLocks/>
                </p:cNvSpPr>
                <p:nvPr/>
              </p:nvSpPr>
              <p:spPr bwMode="auto">
                <a:xfrm>
                  <a:off x="7148513" y="3476625"/>
                  <a:ext cx="93663" cy="139700"/>
                </a:xfrm>
                <a:custGeom>
                  <a:avLst/>
                  <a:gdLst/>
                  <a:ahLst/>
                  <a:cxnLst>
                    <a:cxn ang="0">
                      <a:pos x="22" y="40"/>
                    </a:cxn>
                    <a:cxn ang="0">
                      <a:pos x="17" y="31"/>
                    </a:cxn>
                    <a:cxn ang="0">
                      <a:pos x="19" y="27"/>
                    </a:cxn>
                    <a:cxn ang="0">
                      <a:pos x="0" y="0"/>
                    </a:cxn>
                    <a:cxn ang="0">
                      <a:pos x="16" y="12"/>
                    </a:cxn>
                    <a:cxn ang="0">
                      <a:pos x="22" y="19"/>
                    </a:cxn>
                    <a:cxn ang="0">
                      <a:pos x="20" y="22"/>
                    </a:cxn>
                    <a:cxn ang="0">
                      <a:pos x="27" y="37"/>
                    </a:cxn>
                    <a:cxn ang="0">
                      <a:pos x="30" y="37"/>
                    </a:cxn>
                    <a:cxn ang="0">
                      <a:pos x="34" y="32"/>
                    </a:cxn>
                    <a:cxn ang="0">
                      <a:pos x="37" y="32"/>
                    </a:cxn>
                    <a:cxn ang="0">
                      <a:pos x="53" y="50"/>
                    </a:cxn>
                    <a:cxn ang="0">
                      <a:pos x="68" y="46"/>
                    </a:cxn>
                    <a:cxn ang="0">
                      <a:pos x="71" y="48"/>
                    </a:cxn>
                    <a:cxn ang="0">
                      <a:pos x="63" y="71"/>
                    </a:cxn>
                    <a:cxn ang="0">
                      <a:pos x="61" y="68"/>
                    </a:cxn>
                    <a:cxn ang="0">
                      <a:pos x="60" y="70"/>
                    </a:cxn>
                    <a:cxn ang="0">
                      <a:pos x="51" y="75"/>
                    </a:cxn>
                    <a:cxn ang="0">
                      <a:pos x="52" y="80"/>
                    </a:cxn>
                    <a:cxn ang="0">
                      <a:pos x="46" y="89"/>
                    </a:cxn>
                    <a:cxn ang="0">
                      <a:pos x="30" y="104"/>
                    </a:cxn>
                    <a:cxn ang="0">
                      <a:pos x="23" y="98"/>
                    </a:cxn>
                    <a:cxn ang="0">
                      <a:pos x="29" y="86"/>
                    </a:cxn>
                    <a:cxn ang="0">
                      <a:pos x="12" y="72"/>
                    </a:cxn>
                    <a:cxn ang="0">
                      <a:pos x="19" y="65"/>
                    </a:cxn>
                    <a:cxn ang="0">
                      <a:pos x="24" y="48"/>
                    </a:cxn>
                    <a:cxn ang="0">
                      <a:pos x="22" y="38"/>
                    </a:cxn>
                    <a:cxn ang="0">
                      <a:pos x="22" y="38"/>
                    </a:cxn>
                    <a:cxn ang="0">
                      <a:pos x="22" y="40"/>
                    </a:cxn>
                  </a:cxnLst>
                  <a:rect l="0" t="0" r="r" b="b"/>
                  <a:pathLst>
                    <a:path w="71" h="104">
                      <a:moveTo>
                        <a:pt x="22" y="40"/>
                      </a:moveTo>
                      <a:cubicBezTo>
                        <a:pt x="21" y="36"/>
                        <a:pt x="17" y="35"/>
                        <a:pt x="17" y="31"/>
                      </a:cubicBezTo>
                      <a:cubicBezTo>
                        <a:pt x="17" y="30"/>
                        <a:pt x="18" y="28"/>
                        <a:pt x="19" y="27"/>
                      </a:cubicBezTo>
                      <a:cubicBezTo>
                        <a:pt x="8" y="25"/>
                        <a:pt x="2" y="11"/>
                        <a:pt x="0" y="0"/>
                      </a:cubicBezTo>
                      <a:cubicBezTo>
                        <a:pt x="4" y="7"/>
                        <a:pt x="12" y="8"/>
                        <a:pt x="16" y="12"/>
                      </a:cubicBezTo>
                      <a:cubicBezTo>
                        <a:pt x="19" y="15"/>
                        <a:pt x="19" y="18"/>
                        <a:pt x="22" y="19"/>
                      </a:cubicBezTo>
                      <a:cubicBezTo>
                        <a:pt x="21" y="21"/>
                        <a:pt x="20" y="21"/>
                        <a:pt x="20" y="22"/>
                      </a:cubicBezTo>
                      <a:cubicBezTo>
                        <a:pt x="20" y="25"/>
                        <a:pt x="25" y="34"/>
                        <a:pt x="27" y="37"/>
                      </a:cubicBezTo>
                      <a:cubicBezTo>
                        <a:pt x="30" y="37"/>
                        <a:pt x="30" y="37"/>
                        <a:pt x="30" y="37"/>
                      </a:cubicBezTo>
                      <a:cubicBezTo>
                        <a:pt x="30" y="34"/>
                        <a:pt x="32" y="32"/>
                        <a:pt x="34" y="32"/>
                      </a:cubicBezTo>
                      <a:cubicBezTo>
                        <a:pt x="35" y="32"/>
                        <a:pt x="36" y="32"/>
                        <a:pt x="37" y="32"/>
                      </a:cubicBezTo>
                      <a:cubicBezTo>
                        <a:pt x="37" y="44"/>
                        <a:pt x="42" y="50"/>
                        <a:pt x="53" y="50"/>
                      </a:cubicBezTo>
                      <a:cubicBezTo>
                        <a:pt x="61" y="50"/>
                        <a:pt x="61" y="46"/>
                        <a:pt x="68" y="46"/>
                      </a:cubicBezTo>
                      <a:cubicBezTo>
                        <a:pt x="69" y="46"/>
                        <a:pt x="71" y="47"/>
                        <a:pt x="71" y="48"/>
                      </a:cubicBezTo>
                      <a:cubicBezTo>
                        <a:pt x="65" y="55"/>
                        <a:pt x="67" y="64"/>
                        <a:pt x="63" y="71"/>
                      </a:cubicBezTo>
                      <a:cubicBezTo>
                        <a:pt x="61" y="68"/>
                        <a:pt x="61" y="68"/>
                        <a:pt x="61" y="68"/>
                      </a:cubicBezTo>
                      <a:cubicBezTo>
                        <a:pt x="60" y="68"/>
                        <a:pt x="60" y="70"/>
                        <a:pt x="60" y="70"/>
                      </a:cubicBezTo>
                      <a:cubicBezTo>
                        <a:pt x="55" y="71"/>
                        <a:pt x="51" y="72"/>
                        <a:pt x="51" y="75"/>
                      </a:cubicBezTo>
                      <a:cubicBezTo>
                        <a:pt x="51" y="77"/>
                        <a:pt x="52" y="78"/>
                        <a:pt x="52" y="80"/>
                      </a:cubicBezTo>
                      <a:cubicBezTo>
                        <a:pt x="52" y="83"/>
                        <a:pt x="47" y="87"/>
                        <a:pt x="46" y="89"/>
                      </a:cubicBezTo>
                      <a:cubicBezTo>
                        <a:pt x="42" y="95"/>
                        <a:pt x="39" y="104"/>
                        <a:pt x="30" y="104"/>
                      </a:cubicBezTo>
                      <a:cubicBezTo>
                        <a:pt x="26" y="104"/>
                        <a:pt x="23" y="102"/>
                        <a:pt x="23" y="98"/>
                      </a:cubicBezTo>
                      <a:cubicBezTo>
                        <a:pt x="23" y="93"/>
                        <a:pt x="29" y="91"/>
                        <a:pt x="29" y="86"/>
                      </a:cubicBezTo>
                      <a:cubicBezTo>
                        <a:pt x="29" y="77"/>
                        <a:pt x="12" y="80"/>
                        <a:pt x="12" y="72"/>
                      </a:cubicBezTo>
                      <a:cubicBezTo>
                        <a:pt x="12" y="68"/>
                        <a:pt x="16" y="67"/>
                        <a:pt x="19" y="65"/>
                      </a:cubicBezTo>
                      <a:cubicBezTo>
                        <a:pt x="23" y="61"/>
                        <a:pt x="24" y="55"/>
                        <a:pt x="24" y="48"/>
                      </a:cubicBezTo>
                      <a:cubicBezTo>
                        <a:pt x="24" y="44"/>
                        <a:pt x="22" y="40"/>
                        <a:pt x="22" y="38"/>
                      </a:cubicBezTo>
                      <a:cubicBezTo>
                        <a:pt x="22" y="38"/>
                        <a:pt x="22" y="38"/>
                        <a:pt x="22" y="38"/>
                      </a:cubicBezTo>
                      <a:lnTo>
                        <a:pt x="22" y="4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02" name="Freeform 116"/>
                <p:cNvSpPr>
                  <a:spLocks/>
                </p:cNvSpPr>
                <p:nvPr/>
              </p:nvSpPr>
              <p:spPr bwMode="auto">
                <a:xfrm>
                  <a:off x="6856413" y="3582988"/>
                  <a:ext cx="6350" cy="9525"/>
                </a:xfrm>
                <a:custGeom>
                  <a:avLst/>
                  <a:gdLst/>
                  <a:ahLst/>
                  <a:cxnLst>
                    <a:cxn ang="0">
                      <a:pos x="5" y="0"/>
                    </a:cxn>
                    <a:cxn ang="0">
                      <a:pos x="4" y="7"/>
                    </a:cxn>
                    <a:cxn ang="0">
                      <a:pos x="0" y="0"/>
                    </a:cxn>
                    <a:cxn ang="0">
                      <a:pos x="5" y="0"/>
                    </a:cxn>
                  </a:cxnLst>
                  <a:rect l="0" t="0" r="r" b="b"/>
                  <a:pathLst>
                    <a:path w="5" h="7">
                      <a:moveTo>
                        <a:pt x="5" y="0"/>
                      </a:moveTo>
                      <a:cubicBezTo>
                        <a:pt x="5" y="4"/>
                        <a:pt x="4" y="5"/>
                        <a:pt x="4" y="7"/>
                      </a:cubicBezTo>
                      <a:cubicBezTo>
                        <a:pt x="0" y="6"/>
                        <a:pt x="0" y="3"/>
                        <a:pt x="0" y="0"/>
                      </a:cubicBezTo>
                      <a:cubicBezTo>
                        <a:pt x="2" y="0"/>
                        <a:pt x="4" y="0"/>
                        <a:pt x="5"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03" name="Freeform 117"/>
                <p:cNvSpPr>
                  <a:spLocks/>
                </p:cNvSpPr>
                <p:nvPr/>
              </p:nvSpPr>
              <p:spPr bwMode="auto">
                <a:xfrm>
                  <a:off x="6664325" y="3500438"/>
                  <a:ext cx="22225" cy="11113"/>
                </a:xfrm>
                <a:custGeom>
                  <a:avLst/>
                  <a:gdLst/>
                  <a:ahLst/>
                  <a:cxnLst>
                    <a:cxn ang="0">
                      <a:pos x="16" y="4"/>
                    </a:cxn>
                    <a:cxn ang="0">
                      <a:pos x="0" y="4"/>
                    </a:cxn>
                    <a:cxn ang="0">
                      <a:pos x="16" y="4"/>
                    </a:cxn>
                  </a:cxnLst>
                  <a:rect l="0" t="0" r="r" b="b"/>
                  <a:pathLst>
                    <a:path w="16" h="8">
                      <a:moveTo>
                        <a:pt x="16" y="4"/>
                      </a:moveTo>
                      <a:cubicBezTo>
                        <a:pt x="11" y="7"/>
                        <a:pt x="4" y="8"/>
                        <a:pt x="0" y="4"/>
                      </a:cubicBezTo>
                      <a:cubicBezTo>
                        <a:pt x="9" y="0"/>
                        <a:pt x="10" y="0"/>
                        <a:pt x="16" y="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04" name="Freeform 118"/>
                <p:cNvSpPr>
                  <a:spLocks/>
                </p:cNvSpPr>
                <p:nvPr/>
              </p:nvSpPr>
              <p:spPr bwMode="auto">
                <a:xfrm>
                  <a:off x="6556375" y="3065463"/>
                  <a:ext cx="22225" cy="9525"/>
                </a:xfrm>
                <a:custGeom>
                  <a:avLst/>
                  <a:gdLst/>
                  <a:ahLst/>
                  <a:cxnLst>
                    <a:cxn ang="0">
                      <a:pos x="17" y="1"/>
                    </a:cxn>
                    <a:cxn ang="0">
                      <a:pos x="17" y="7"/>
                    </a:cxn>
                    <a:cxn ang="0">
                      <a:pos x="13" y="7"/>
                    </a:cxn>
                    <a:cxn ang="0">
                      <a:pos x="0" y="3"/>
                    </a:cxn>
                    <a:cxn ang="0">
                      <a:pos x="17" y="1"/>
                    </a:cxn>
                  </a:cxnLst>
                  <a:rect l="0" t="0" r="r" b="b"/>
                  <a:pathLst>
                    <a:path w="17" h="7">
                      <a:moveTo>
                        <a:pt x="17" y="1"/>
                      </a:moveTo>
                      <a:cubicBezTo>
                        <a:pt x="17" y="7"/>
                        <a:pt x="17" y="7"/>
                        <a:pt x="17" y="7"/>
                      </a:cubicBezTo>
                      <a:cubicBezTo>
                        <a:pt x="16" y="7"/>
                        <a:pt x="14" y="7"/>
                        <a:pt x="13" y="7"/>
                      </a:cubicBezTo>
                      <a:cubicBezTo>
                        <a:pt x="8" y="7"/>
                        <a:pt x="2" y="5"/>
                        <a:pt x="0" y="3"/>
                      </a:cubicBezTo>
                      <a:cubicBezTo>
                        <a:pt x="8" y="1"/>
                        <a:pt x="11" y="0"/>
                        <a:pt x="17"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grpSp>
          <p:nvGrpSpPr>
            <p:cNvPr id="204" name="Group 383"/>
            <p:cNvGrpSpPr/>
            <p:nvPr/>
          </p:nvGrpSpPr>
          <p:grpSpPr>
            <a:xfrm>
              <a:off x="4714312" y="1371869"/>
              <a:ext cx="3496451" cy="2471292"/>
              <a:chOff x="4713288" y="1038225"/>
              <a:chExt cx="2847975" cy="2012950"/>
            </a:xfrm>
            <a:grpFill/>
          </p:grpSpPr>
          <p:sp>
            <p:nvSpPr>
              <p:cNvPr id="220" name="Freeform 101"/>
              <p:cNvSpPr>
                <a:spLocks/>
              </p:cNvSpPr>
              <p:nvPr/>
            </p:nvSpPr>
            <p:spPr bwMode="auto">
              <a:xfrm>
                <a:off x="4818063" y="2127250"/>
                <a:ext cx="622300" cy="538163"/>
              </a:xfrm>
              <a:custGeom>
                <a:avLst/>
                <a:gdLst/>
                <a:ahLst/>
                <a:cxnLst>
                  <a:cxn ang="0">
                    <a:pos x="102" y="154"/>
                  </a:cxn>
                  <a:cxn ang="0">
                    <a:pos x="113" y="126"/>
                  </a:cxn>
                  <a:cxn ang="0">
                    <a:pos x="122" y="86"/>
                  </a:cxn>
                  <a:cxn ang="0">
                    <a:pos x="125" y="77"/>
                  </a:cxn>
                  <a:cxn ang="0">
                    <a:pos x="108" y="77"/>
                  </a:cxn>
                  <a:cxn ang="0">
                    <a:pos x="64" y="77"/>
                  </a:cxn>
                  <a:cxn ang="0">
                    <a:pos x="27" y="79"/>
                  </a:cxn>
                  <a:cxn ang="0">
                    <a:pos x="26" y="77"/>
                  </a:cxn>
                  <a:cxn ang="0">
                    <a:pos x="0" y="55"/>
                  </a:cxn>
                  <a:cxn ang="0">
                    <a:pos x="9" y="37"/>
                  </a:cxn>
                  <a:cxn ang="0">
                    <a:pos x="41" y="20"/>
                  </a:cxn>
                  <a:cxn ang="0">
                    <a:pos x="48" y="13"/>
                  </a:cxn>
                  <a:cxn ang="0">
                    <a:pos x="80" y="4"/>
                  </a:cxn>
                  <a:cxn ang="0">
                    <a:pos x="127" y="7"/>
                  </a:cxn>
                  <a:cxn ang="0">
                    <a:pos x="174" y="15"/>
                  </a:cxn>
                  <a:cxn ang="0">
                    <a:pos x="223" y="21"/>
                  </a:cxn>
                  <a:cxn ang="0">
                    <a:pos x="256" y="44"/>
                  </a:cxn>
                  <a:cxn ang="0">
                    <a:pos x="278" y="33"/>
                  </a:cxn>
                  <a:cxn ang="0">
                    <a:pos x="281" y="43"/>
                  </a:cxn>
                  <a:cxn ang="0">
                    <a:pos x="289" y="65"/>
                  </a:cxn>
                  <a:cxn ang="0">
                    <a:pos x="309" y="76"/>
                  </a:cxn>
                  <a:cxn ang="0">
                    <a:pos x="350" y="76"/>
                  </a:cxn>
                  <a:cxn ang="0">
                    <a:pos x="359" y="63"/>
                  </a:cxn>
                  <a:cxn ang="0">
                    <a:pos x="387" y="51"/>
                  </a:cxn>
                  <a:cxn ang="0">
                    <a:pos x="439" y="74"/>
                  </a:cxn>
                  <a:cxn ang="0">
                    <a:pos x="445" y="96"/>
                  </a:cxn>
                  <a:cxn ang="0">
                    <a:pos x="435" y="119"/>
                  </a:cxn>
                  <a:cxn ang="0">
                    <a:pos x="436" y="138"/>
                  </a:cxn>
                  <a:cxn ang="0">
                    <a:pos x="449" y="156"/>
                  </a:cxn>
                  <a:cxn ang="0">
                    <a:pos x="445" y="179"/>
                  </a:cxn>
                  <a:cxn ang="0">
                    <a:pos x="448" y="232"/>
                  </a:cxn>
                  <a:cxn ang="0">
                    <a:pos x="448" y="240"/>
                  </a:cxn>
                  <a:cxn ang="0">
                    <a:pos x="393" y="231"/>
                  </a:cxn>
                  <a:cxn ang="0">
                    <a:pos x="370" y="220"/>
                  </a:cxn>
                  <a:cxn ang="0">
                    <a:pos x="333" y="207"/>
                  </a:cxn>
                  <a:cxn ang="0">
                    <a:pos x="313" y="192"/>
                  </a:cxn>
                  <a:cxn ang="0">
                    <a:pos x="278" y="183"/>
                  </a:cxn>
                  <a:cxn ang="0">
                    <a:pos x="304" y="224"/>
                  </a:cxn>
                  <a:cxn ang="0">
                    <a:pos x="315" y="227"/>
                  </a:cxn>
                  <a:cxn ang="0">
                    <a:pos x="313" y="246"/>
                  </a:cxn>
                  <a:cxn ang="0">
                    <a:pos x="379" y="225"/>
                  </a:cxn>
                  <a:cxn ang="0">
                    <a:pos x="406" y="260"/>
                  </a:cxn>
                  <a:cxn ang="0">
                    <a:pos x="414" y="270"/>
                  </a:cxn>
                  <a:cxn ang="0">
                    <a:pos x="410" y="302"/>
                  </a:cxn>
                  <a:cxn ang="0">
                    <a:pos x="390" y="321"/>
                  </a:cxn>
                  <a:cxn ang="0">
                    <a:pos x="365" y="347"/>
                  </a:cxn>
                  <a:cxn ang="0">
                    <a:pos x="328" y="368"/>
                  </a:cxn>
                  <a:cxn ang="0">
                    <a:pos x="265" y="395"/>
                  </a:cxn>
                  <a:cxn ang="0">
                    <a:pos x="234" y="404"/>
                  </a:cxn>
                  <a:cxn ang="0">
                    <a:pos x="217" y="399"/>
                  </a:cxn>
                  <a:cxn ang="0">
                    <a:pos x="209" y="372"/>
                  </a:cxn>
                  <a:cxn ang="0">
                    <a:pos x="198" y="340"/>
                  </a:cxn>
                  <a:cxn ang="0">
                    <a:pos x="162" y="280"/>
                  </a:cxn>
                  <a:cxn ang="0">
                    <a:pos x="154" y="259"/>
                  </a:cxn>
                  <a:cxn ang="0">
                    <a:pos x="140" y="251"/>
                  </a:cxn>
                  <a:cxn ang="0">
                    <a:pos x="131" y="229"/>
                  </a:cxn>
                  <a:cxn ang="0">
                    <a:pos x="109" y="196"/>
                  </a:cxn>
                  <a:cxn ang="0">
                    <a:pos x="112" y="177"/>
                  </a:cxn>
                </a:cxnLst>
                <a:rect l="0" t="0" r="r" b="b"/>
                <a:pathLst>
                  <a:path w="467" h="405">
                    <a:moveTo>
                      <a:pt x="112" y="177"/>
                    </a:moveTo>
                    <a:cubicBezTo>
                      <a:pt x="102" y="154"/>
                      <a:pt x="102" y="154"/>
                      <a:pt x="102" y="154"/>
                    </a:cubicBezTo>
                    <a:cubicBezTo>
                      <a:pt x="102" y="151"/>
                      <a:pt x="105" y="151"/>
                      <a:pt x="106" y="149"/>
                    </a:cubicBezTo>
                    <a:cubicBezTo>
                      <a:pt x="109" y="139"/>
                      <a:pt x="110" y="134"/>
                      <a:pt x="113" y="126"/>
                    </a:cubicBezTo>
                    <a:cubicBezTo>
                      <a:pt x="115" y="117"/>
                      <a:pt x="124" y="115"/>
                      <a:pt x="124" y="104"/>
                    </a:cubicBezTo>
                    <a:cubicBezTo>
                      <a:pt x="124" y="97"/>
                      <a:pt x="122" y="91"/>
                      <a:pt x="122" y="86"/>
                    </a:cubicBezTo>
                    <a:cubicBezTo>
                      <a:pt x="122" y="83"/>
                      <a:pt x="124" y="82"/>
                      <a:pt x="125" y="81"/>
                    </a:cubicBezTo>
                    <a:cubicBezTo>
                      <a:pt x="125" y="77"/>
                      <a:pt x="125" y="77"/>
                      <a:pt x="125" y="77"/>
                    </a:cubicBezTo>
                    <a:cubicBezTo>
                      <a:pt x="121" y="78"/>
                      <a:pt x="120" y="81"/>
                      <a:pt x="117" y="81"/>
                    </a:cubicBezTo>
                    <a:cubicBezTo>
                      <a:pt x="112" y="81"/>
                      <a:pt x="110" y="79"/>
                      <a:pt x="108" y="77"/>
                    </a:cubicBezTo>
                    <a:cubicBezTo>
                      <a:pt x="101" y="82"/>
                      <a:pt x="98" y="88"/>
                      <a:pt x="86" y="88"/>
                    </a:cubicBezTo>
                    <a:cubicBezTo>
                      <a:pt x="76" y="88"/>
                      <a:pt x="73" y="77"/>
                      <a:pt x="64" y="77"/>
                    </a:cubicBezTo>
                    <a:cubicBezTo>
                      <a:pt x="54" y="77"/>
                      <a:pt x="56" y="87"/>
                      <a:pt x="48" y="87"/>
                    </a:cubicBezTo>
                    <a:cubicBezTo>
                      <a:pt x="40" y="87"/>
                      <a:pt x="35" y="75"/>
                      <a:pt x="27" y="79"/>
                    </a:cubicBezTo>
                    <a:cubicBezTo>
                      <a:pt x="22" y="79"/>
                      <a:pt x="22" y="79"/>
                      <a:pt x="22" y="79"/>
                    </a:cubicBezTo>
                    <a:cubicBezTo>
                      <a:pt x="24" y="79"/>
                      <a:pt x="25" y="78"/>
                      <a:pt x="26" y="77"/>
                    </a:cubicBezTo>
                    <a:cubicBezTo>
                      <a:pt x="23" y="74"/>
                      <a:pt x="10" y="67"/>
                      <a:pt x="15" y="63"/>
                    </a:cubicBezTo>
                    <a:cubicBezTo>
                      <a:pt x="11" y="57"/>
                      <a:pt x="6" y="58"/>
                      <a:pt x="0" y="55"/>
                    </a:cubicBezTo>
                    <a:cubicBezTo>
                      <a:pt x="4" y="50"/>
                      <a:pt x="9" y="51"/>
                      <a:pt x="9" y="43"/>
                    </a:cubicBezTo>
                    <a:cubicBezTo>
                      <a:pt x="9" y="40"/>
                      <a:pt x="8" y="40"/>
                      <a:pt x="9" y="37"/>
                    </a:cubicBezTo>
                    <a:cubicBezTo>
                      <a:pt x="6" y="37"/>
                      <a:pt x="1" y="38"/>
                      <a:pt x="1" y="35"/>
                    </a:cubicBezTo>
                    <a:cubicBezTo>
                      <a:pt x="1" y="22"/>
                      <a:pt x="33" y="24"/>
                      <a:pt x="41" y="20"/>
                    </a:cubicBezTo>
                    <a:cubicBezTo>
                      <a:pt x="40" y="17"/>
                      <a:pt x="38" y="18"/>
                      <a:pt x="38" y="15"/>
                    </a:cubicBezTo>
                    <a:cubicBezTo>
                      <a:pt x="38" y="11"/>
                      <a:pt x="46" y="13"/>
                      <a:pt x="48" y="13"/>
                    </a:cubicBezTo>
                    <a:cubicBezTo>
                      <a:pt x="53" y="13"/>
                      <a:pt x="62" y="13"/>
                      <a:pt x="62" y="13"/>
                    </a:cubicBezTo>
                    <a:cubicBezTo>
                      <a:pt x="67" y="13"/>
                      <a:pt x="75" y="7"/>
                      <a:pt x="80" y="4"/>
                    </a:cubicBezTo>
                    <a:cubicBezTo>
                      <a:pt x="86" y="0"/>
                      <a:pt x="98" y="0"/>
                      <a:pt x="106" y="0"/>
                    </a:cubicBezTo>
                    <a:cubicBezTo>
                      <a:pt x="117" y="0"/>
                      <a:pt x="117" y="7"/>
                      <a:pt x="127" y="7"/>
                    </a:cubicBezTo>
                    <a:cubicBezTo>
                      <a:pt x="127" y="12"/>
                      <a:pt x="144" y="15"/>
                      <a:pt x="149" y="15"/>
                    </a:cubicBezTo>
                    <a:cubicBezTo>
                      <a:pt x="162" y="15"/>
                      <a:pt x="170" y="15"/>
                      <a:pt x="174" y="15"/>
                    </a:cubicBezTo>
                    <a:cubicBezTo>
                      <a:pt x="186" y="15"/>
                      <a:pt x="192" y="3"/>
                      <a:pt x="205" y="3"/>
                    </a:cubicBezTo>
                    <a:cubicBezTo>
                      <a:pt x="219" y="3"/>
                      <a:pt x="218" y="12"/>
                      <a:pt x="223" y="21"/>
                    </a:cubicBezTo>
                    <a:cubicBezTo>
                      <a:pt x="224" y="23"/>
                      <a:pt x="233" y="28"/>
                      <a:pt x="233" y="28"/>
                    </a:cubicBezTo>
                    <a:cubicBezTo>
                      <a:pt x="241" y="31"/>
                      <a:pt x="243" y="44"/>
                      <a:pt x="256" y="44"/>
                    </a:cubicBezTo>
                    <a:cubicBezTo>
                      <a:pt x="265" y="44"/>
                      <a:pt x="265" y="36"/>
                      <a:pt x="271" y="34"/>
                    </a:cubicBezTo>
                    <a:cubicBezTo>
                      <a:pt x="275" y="33"/>
                      <a:pt x="274" y="33"/>
                      <a:pt x="278" y="33"/>
                    </a:cubicBezTo>
                    <a:cubicBezTo>
                      <a:pt x="279" y="35"/>
                      <a:pt x="279" y="39"/>
                      <a:pt x="281" y="41"/>
                    </a:cubicBezTo>
                    <a:cubicBezTo>
                      <a:pt x="280" y="41"/>
                      <a:pt x="281" y="42"/>
                      <a:pt x="281" y="43"/>
                    </a:cubicBezTo>
                    <a:cubicBezTo>
                      <a:pt x="281" y="48"/>
                      <a:pt x="284" y="47"/>
                      <a:pt x="286" y="51"/>
                    </a:cubicBezTo>
                    <a:cubicBezTo>
                      <a:pt x="290" y="56"/>
                      <a:pt x="286" y="59"/>
                      <a:pt x="289" y="65"/>
                    </a:cubicBezTo>
                    <a:cubicBezTo>
                      <a:pt x="291" y="70"/>
                      <a:pt x="297" y="67"/>
                      <a:pt x="301" y="68"/>
                    </a:cubicBezTo>
                    <a:cubicBezTo>
                      <a:pt x="305" y="69"/>
                      <a:pt x="306" y="73"/>
                      <a:pt x="309" y="76"/>
                    </a:cubicBezTo>
                    <a:cubicBezTo>
                      <a:pt x="312" y="79"/>
                      <a:pt x="323" y="78"/>
                      <a:pt x="329" y="78"/>
                    </a:cubicBezTo>
                    <a:cubicBezTo>
                      <a:pt x="337" y="78"/>
                      <a:pt x="345" y="77"/>
                      <a:pt x="350" y="76"/>
                    </a:cubicBezTo>
                    <a:cubicBezTo>
                      <a:pt x="350" y="72"/>
                      <a:pt x="350" y="71"/>
                      <a:pt x="350" y="68"/>
                    </a:cubicBezTo>
                    <a:cubicBezTo>
                      <a:pt x="350" y="64"/>
                      <a:pt x="355" y="64"/>
                      <a:pt x="359" y="63"/>
                    </a:cubicBezTo>
                    <a:cubicBezTo>
                      <a:pt x="364" y="61"/>
                      <a:pt x="363" y="59"/>
                      <a:pt x="368" y="57"/>
                    </a:cubicBezTo>
                    <a:cubicBezTo>
                      <a:pt x="376" y="54"/>
                      <a:pt x="381" y="56"/>
                      <a:pt x="387" y="51"/>
                    </a:cubicBezTo>
                    <a:cubicBezTo>
                      <a:pt x="397" y="57"/>
                      <a:pt x="403" y="57"/>
                      <a:pt x="412" y="60"/>
                    </a:cubicBezTo>
                    <a:cubicBezTo>
                      <a:pt x="423" y="64"/>
                      <a:pt x="426" y="74"/>
                      <a:pt x="439" y="74"/>
                    </a:cubicBezTo>
                    <a:cubicBezTo>
                      <a:pt x="439" y="76"/>
                      <a:pt x="442" y="77"/>
                      <a:pt x="443" y="79"/>
                    </a:cubicBezTo>
                    <a:cubicBezTo>
                      <a:pt x="445" y="86"/>
                      <a:pt x="442" y="92"/>
                      <a:pt x="445" y="96"/>
                    </a:cubicBezTo>
                    <a:cubicBezTo>
                      <a:pt x="442" y="98"/>
                      <a:pt x="435" y="114"/>
                      <a:pt x="435" y="115"/>
                    </a:cubicBezTo>
                    <a:cubicBezTo>
                      <a:pt x="435" y="116"/>
                      <a:pt x="436" y="118"/>
                      <a:pt x="435" y="119"/>
                    </a:cubicBezTo>
                    <a:cubicBezTo>
                      <a:pt x="436" y="121"/>
                      <a:pt x="435" y="122"/>
                      <a:pt x="436" y="124"/>
                    </a:cubicBezTo>
                    <a:cubicBezTo>
                      <a:pt x="436" y="138"/>
                      <a:pt x="436" y="138"/>
                      <a:pt x="436" y="138"/>
                    </a:cubicBezTo>
                    <a:cubicBezTo>
                      <a:pt x="438" y="142"/>
                      <a:pt x="437" y="145"/>
                      <a:pt x="439" y="149"/>
                    </a:cubicBezTo>
                    <a:cubicBezTo>
                      <a:pt x="440" y="153"/>
                      <a:pt x="449" y="149"/>
                      <a:pt x="449" y="156"/>
                    </a:cubicBezTo>
                    <a:cubicBezTo>
                      <a:pt x="449" y="165"/>
                      <a:pt x="439" y="164"/>
                      <a:pt x="439" y="171"/>
                    </a:cubicBezTo>
                    <a:cubicBezTo>
                      <a:pt x="439" y="177"/>
                      <a:pt x="443" y="177"/>
                      <a:pt x="445" y="179"/>
                    </a:cubicBezTo>
                    <a:cubicBezTo>
                      <a:pt x="452" y="194"/>
                      <a:pt x="467" y="196"/>
                      <a:pt x="467" y="215"/>
                    </a:cubicBezTo>
                    <a:cubicBezTo>
                      <a:pt x="456" y="218"/>
                      <a:pt x="448" y="220"/>
                      <a:pt x="448" y="232"/>
                    </a:cubicBezTo>
                    <a:cubicBezTo>
                      <a:pt x="448" y="235"/>
                      <a:pt x="450" y="238"/>
                      <a:pt x="450" y="240"/>
                    </a:cubicBezTo>
                    <a:cubicBezTo>
                      <a:pt x="450" y="240"/>
                      <a:pt x="448" y="240"/>
                      <a:pt x="448" y="240"/>
                    </a:cubicBezTo>
                    <a:cubicBezTo>
                      <a:pt x="439" y="240"/>
                      <a:pt x="420" y="235"/>
                      <a:pt x="408" y="235"/>
                    </a:cubicBezTo>
                    <a:cubicBezTo>
                      <a:pt x="406" y="235"/>
                      <a:pt x="393" y="231"/>
                      <a:pt x="393" y="231"/>
                    </a:cubicBezTo>
                    <a:cubicBezTo>
                      <a:pt x="388" y="226"/>
                      <a:pt x="388" y="213"/>
                      <a:pt x="379" y="213"/>
                    </a:cubicBezTo>
                    <a:cubicBezTo>
                      <a:pt x="374" y="213"/>
                      <a:pt x="372" y="217"/>
                      <a:pt x="370" y="220"/>
                    </a:cubicBezTo>
                    <a:cubicBezTo>
                      <a:pt x="348" y="220"/>
                      <a:pt x="348" y="220"/>
                      <a:pt x="348" y="220"/>
                    </a:cubicBezTo>
                    <a:cubicBezTo>
                      <a:pt x="341" y="217"/>
                      <a:pt x="337" y="212"/>
                      <a:pt x="333" y="207"/>
                    </a:cubicBezTo>
                    <a:cubicBezTo>
                      <a:pt x="327" y="202"/>
                      <a:pt x="320" y="205"/>
                      <a:pt x="315" y="200"/>
                    </a:cubicBezTo>
                    <a:cubicBezTo>
                      <a:pt x="313" y="197"/>
                      <a:pt x="314" y="194"/>
                      <a:pt x="313" y="192"/>
                    </a:cubicBezTo>
                    <a:cubicBezTo>
                      <a:pt x="308" y="182"/>
                      <a:pt x="299" y="168"/>
                      <a:pt x="286" y="168"/>
                    </a:cubicBezTo>
                    <a:cubicBezTo>
                      <a:pt x="280" y="168"/>
                      <a:pt x="278" y="176"/>
                      <a:pt x="278" y="183"/>
                    </a:cubicBezTo>
                    <a:cubicBezTo>
                      <a:pt x="278" y="187"/>
                      <a:pt x="278" y="189"/>
                      <a:pt x="278" y="193"/>
                    </a:cubicBezTo>
                    <a:cubicBezTo>
                      <a:pt x="281" y="203"/>
                      <a:pt x="293" y="222"/>
                      <a:pt x="304" y="224"/>
                    </a:cubicBezTo>
                    <a:cubicBezTo>
                      <a:pt x="304" y="229"/>
                      <a:pt x="306" y="231"/>
                      <a:pt x="307" y="235"/>
                    </a:cubicBezTo>
                    <a:cubicBezTo>
                      <a:pt x="312" y="233"/>
                      <a:pt x="311" y="228"/>
                      <a:pt x="315" y="227"/>
                    </a:cubicBezTo>
                    <a:cubicBezTo>
                      <a:pt x="316" y="228"/>
                      <a:pt x="316" y="230"/>
                      <a:pt x="316" y="231"/>
                    </a:cubicBezTo>
                    <a:cubicBezTo>
                      <a:pt x="316" y="237"/>
                      <a:pt x="313" y="240"/>
                      <a:pt x="313" y="246"/>
                    </a:cubicBezTo>
                    <a:cubicBezTo>
                      <a:pt x="313" y="252"/>
                      <a:pt x="324" y="255"/>
                      <a:pt x="331" y="255"/>
                    </a:cubicBezTo>
                    <a:cubicBezTo>
                      <a:pt x="360" y="255"/>
                      <a:pt x="363" y="237"/>
                      <a:pt x="379" y="225"/>
                    </a:cubicBezTo>
                    <a:cubicBezTo>
                      <a:pt x="379" y="241"/>
                      <a:pt x="379" y="241"/>
                      <a:pt x="379" y="241"/>
                    </a:cubicBezTo>
                    <a:cubicBezTo>
                      <a:pt x="385" y="254"/>
                      <a:pt x="393" y="256"/>
                      <a:pt x="406" y="260"/>
                    </a:cubicBezTo>
                    <a:cubicBezTo>
                      <a:pt x="411" y="261"/>
                      <a:pt x="411" y="269"/>
                      <a:pt x="414" y="271"/>
                    </a:cubicBezTo>
                    <a:cubicBezTo>
                      <a:pt x="414" y="270"/>
                      <a:pt x="414" y="270"/>
                      <a:pt x="414" y="270"/>
                    </a:cubicBezTo>
                    <a:cubicBezTo>
                      <a:pt x="416" y="274"/>
                      <a:pt x="423" y="273"/>
                      <a:pt x="423" y="277"/>
                    </a:cubicBezTo>
                    <a:cubicBezTo>
                      <a:pt x="423" y="288"/>
                      <a:pt x="410" y="291"/>
                      <a:pt x="410" y="302"/>
                    </a:cubicBezTo>
                    <a:cubicBezTo>
                      <a:pt x="403" y="302"/>
                      <a:pt x="399" y="303"/>
                      <a:pt x="397" y="309"/>
                    </a:cubicBezTo>
                    <a:cubicBezTo>
                      <a:pt x="395" y="314"/>
                      <a:pt x="396" y="321"/>
                      <a:pt x="390" y="321"/>
                    </a:cubicBezTo>
                    <a:cubicBezTo>
                      <a:pt x="384" y="321"/>
                      <a:pt x="384" y="334"/>
                      <a:pt x="378" y="334"/>
                    </a:cubicBezTo>
                    <a:cubicBezTo>
                      <a:pt x="374" y="334"/>
                      <a:pt x="365" y="342"/>
                      <a:pt x="365" y="347"/>
                    </a:cubicBezTo>
                    <a:cubicBezTo>
                      <a:pt x="353" y="349"/>
                      <a:pt x="327" y="354"/>
                      <a:pt x="327" y="364"/>
                    </a:cubicBezTo>
                    <a:cubicBezTo>
                      <a:pt x="327" y="365"/>
                      <a:pt x="327" y="367"/>
                      <a:pt x="328" y="368"/>
                    </a:cubicBezTo>
                    <a:cubicBezTo>
                      <a:pt x="318" y="373"/>
                      <a:pt x="304" y="376"/>
                      <a:pt x="294" y="378"/>
                    </a:cubicBezTo>
                    <a:cubicBezTo>
                      <a:pt x="289" y="380"/>
                      <a:pt x="271" y="392"/>
                      <a:pt x="265" y="395"/>
                    </a:cubicBezTo>
                    <a:cubicBezTo>
                      <a:pt x="252" y="395"/>
                      <a:pt x="252" y="395"/>
                      <a:pt x="252" y="395"/>
                    </a:cubicBezTo>
                    <a:cubicBezTo>
                      <a:pt x="244" y="400"/>
                      <a:pt x="243" y="404"/>
                      <a:pt x="234" y="404"/>
                    </a:cubicBezTo>
                    <a:cubicBezTo>
                      <a:pt x="231" y="405"/>
                      <a:pt x="231" y="405"/>
                      <a:pt x="231" y="405"/>
                    </a:cubicBezTo>
                    <a:cubicBezTo>
                      <a:pt x="229" y="405"/>
                      <a:pt x="218" y="400"/>
                      <a:pt x="217" y="399"/>
                    </a:cubicBezTo>
                    <a:cubicBezTo>
                      <a:pt x="216" y="399"/>
                      <a:pt x="219" y="399"/>
                      <a:pt x="217" y="394"/>
                    </a:cubicBezTo>
                    <a:cubicBezTo>
                      <a:pt x="212" y="387"/>
                      <a:pt x="209" y="380"/>
                      <a:pt x="209" y="372"/>
                    </a:cubicBezTo>
                    <a:cubicBezTo>
                      <a:pt x="204" y="371"/>
                      <a:pt x="207" y="363"/>
                      <a:pt x="208" y="359"/>
                    </a:cubicBezTo>
                    <a:cubicBezTo>
                      <a:pt x="210" y="349"/>
                      <a:pt x="203" y="345"/>
                      <a:pt x="198" y="340"/>
                    </a:cubicBezTo>
                    <a:cubicBezTo>
                      <a:pt x="193" y="335"/>
                      <a:pt x="181" y="320"/>
                      <a:pt x="181" y="309"/>
                    </a:cubicBezTo>
                    <a:cubicBezTo>
                      <a:pt x="165" y="306"/>
                      <a:pt x="162" y="297"/>
                      <a:pt x="162" y="280"/>
                    </a:cubicBezTo>
                    <a:cubicBezTo>
                      <a:pt x="162" y="270"/>
                      <a:pt x="156" y="268"/>
                      <a:pt x="154" y="259"/>
                    </a:cubicBezTo>
                    <a:cubicBezTo>
                      <a:pt x="154" y="259"/>
                      <a:pt x="154" y="259"/>
                      <a:pt x="154" y="259"/>
                    </a:cubicBezTo>
                    <a:cubicBezTo>
                      <a:pt x="152" y="258"/>
                      <a:pt x="150" y="255"/>
                      <a:pt x="148" y="254"/>
                    </a:cubicBezTo>
                    <a:cubicBezTo>
                      <a:pt x="147" y="252"/>
                      <a:pt x="141" y="253"/>
                      <a:pt x="140" y="251"/>
                    </a:cubicBezTo>
                    <a:cubicBezTo>
                      <a:pt x="137" y="249"/>
                      <a:pt x="138" y="242"/>
                      <a:pt x="137" y="239"/>
                    </a:cubicBezTo>
                    <a:cubicBezTo>
                      <a:pt x="136" y="235"/>
                      <a:pt x="132" y="231"/>
                      <a:pt x="131" y="229"/>
                    </a:cubicBezTo>
                    <a:cubicBezTo>
                      <a:pt x="125" y="221"/>
                      <a:pt x="121" y="214"/>
                      <a:pt x="116" y="207"/>
                    </a:cubicBezTo>
                    <a:cubicBezTo>
                      <a:pt x="115" y="205"/>
                      <a:pt x="109" y="198"/>
                      <a:pt x="109" y="196"/>
                    </a:cubicBezTo>
                    <a:cubicBezTo>
                      <a:pt x="109" y="192"/>
                      <a:pt x="112" y="182"/>
                      <a:pt x="112" y="175"/>
                    </a:cubicBezTo>
                    <a:lnTo>
                      <a:pt x="112" y="17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1" name="Freeform 102"/>
              <p:cNvSpPr>
                <a:spLocks/>
              </p:cNvSpPr>
              <p:nvPr/>
            </p:nvSpPr>
            <p:spPr bwMode="auto">
              <a:xfrm>
                <a:off x="5713413" y="2714625"/>
                <a:ext cx="33338" cy="63500"/>
              </a:xfrm>
              <a:custGeom>
                <a:avLst/>
                <a:gdLst/>
                <a:ahLst/>
                <a:cxnLst>
                  <a:cxn ang="0">
                    <a:pos x="25" y="30"/>
                  </a:cxn>
                  <a:cxn ang="0">
                    <a:pos x="11" y="48"/>
                  </a:cxn>
                  <a:cxn ang="0">
                    <a:pos x="0" y="35"/>
                  </a:cxn>
                  <a:cxn ang="0">
                    <a:pos x="6" y="0"/>
                  </a:cxn>
                  <a:cxn ang="0">
                    <a:pos x="25" y="30"/>
                  </a:cxn>
                </a:cxnLst>
                <a:rect l="0" t="0" r="r" b="b"/>
                <a:pathLst>
                  <a:path w="25" h="48">
                    <a:moveTo>
                      <a:pt x="25" y="30"/>
                    </a:moveTo>
                    <a:cubicBezTo>
                      <a:pt x="25" y="37"/>
                      <a:pt x="20" y="48"/>
                      <a:pt x="11" y="48"/>
                    </a:cubicBezTo>
                    <a:cubicBezTo>
                      <a:pt x="5" y="48"/>
                      <a:pt x="0" y="41"/>
                      <a:pt x="0" y="35"/>
                    </a:cubicBezTo>
                    <a:cubicBezTo>
                      <a:pt x="0" y="22"/>
                      <a:pt x="6" y="13"/>
                      <a:pt x="6" y="0"/>
                    </a:cubicBezTo>
                    <a:cubicBezTo>
                      <a:pt x="13" y="10"/>
                      <a:pt x="25" y="15"/>
                      <a:pt x="25" y="3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2" name="Freeform 103"/>
              <p:cNvSpPr>
                <a:spLocks/>
              </p:cNvSpPr>
              <p:nvPr/>
            </p:nvSpPr>
            <p:spPr bwMode="auto">
              <a:xfrm>
                <a:off x="5397500" y="2195513"/>
                <a:ext cx="677863" cy="544513"/>
              </a:xfrm>
              <a:custGeom>
                <a:avLst/>
                <a:gdLst/>
                <a:ahLst/>
                <a:cxnLst>
                  <a:cxn ang="0">
                    <a:pos x="148" y="270"/>
                  </a:cxn>
                  <a:cxn ang="0">
                    <a:pos x="174" y="340"/>
                  </a:cxn>
                  <a:cxn ang="0">
                    <a:pos x="200" y="401"/>
                  </a:cxn>
                  <a:cxn ang="0">
                    <a:pos x="216" y="401"/>
                  </a:cxn>
                  <a:cxn ang="0">
                    <a:pos x="237" y="379"/>
                  </a:cxn>
                  <a:cxn ang="0">
                    <a:pos x="243" y="341"/>
                  </a:cxn>
                  <a:cxn ang="0">
                    <a:pos x="268" y="298"/>
                  </a:cxn>
                  <a:cxn ang="0">
                    <a:pos x="326" y="240"/>
                  </a:cxn>
                  <a:cxn ang="0">
                    <a:pos x="374" y="218"/>
                  </a:cxn>
                  <a:cxn ang="0">
                    <a:pos x="409" y="259"/>
                  </a:cxn>
                  <a:cxn ang="0">
                    <a:pos x="423" y="302"/>
                  </a:cxn>
                  <a:cxn ang="0">
                    <a:pos x="457" y="300"/>
                  </a:cxn>
                  <a:cxn ang="0">
                    <a:pos x="476" y="367"/>
                  </a:cxn>
                  <a:cxn ang="0">
                    <a:pos x="489" y="358"/>
                  </a:cxn>
                  <a:cxn ang="0">
                    <a:pos x="472" y="316"/>
                  </a:cxn>
                  <a:cxn ang="0">
                    <a:pos x="473" y="288"/>
                  </a:cxn>
                  <a:cxn ang="0">
                    <a:pos x="483" y="254"/>
                  </a:cxn>
                  <a:cxn ang="0">
                    <a:pos x="487" y="213"/>
                  </a:cxn>
                  <a:cxn ang="0">
                    <a:pos x="467" y="197"/>
                  </a:cxn>
                  <a:cxn ang="0">
                    <a:pos x="445" y="125"/>
                  </a:cxn>
                  <a:cxn ang="0">
                    <a:pos x="423" y="130"/>
                  </a:cxn>
                  <a:cxn ang="0">
                    <a:pos x="373" y="144"/>
                  </a:cxn>
                  <a:cxn ang="0">
                    <a:pos x="341" y="147"/>
                  </a:cxn>
                  <a:cxn ang="0">
                    <a:pos x="295" y="136"/>
                  </a:cxn>
                  <a:cxn ang="0">
                    <a:pos x="254" y="116"/>
                  </a:cxn>
                  <a:cxn ang="0">
                    <a:pos x="226" y="89"/>
                  </a:cxn>
                  <a:cxn ang="0">
                    <a:pos x="229" y="69"/>
                  </a:cxn>
                  <a:cxn ang="0">
                    <a:pos x="213" y="43"/>
                  </a:cxn>
                  <a:cxn ang="0">
                    <a:pos x="178" y="16"/>
                  </a:cxn>
                  <a:cxn ang="0">
                    <a:pos x="131" y="0"/>
                  </a:cxn>
                  <a:cxn ang="0">
                    <a:pos x="94" y="21"/>
                  </a:cxn>
                  <a:cxn ang="0">
                    <a:pos x="65" y="13"/>
                  </a:cxn>
                  <a:cxn ang="0">
                    <a:pos x="23" y="46"/>
                  </a:cxn>
                  <a:cxn ang="0">
                    <a:pos x="0" y="64"/>
                  </a:cxn>
                  <a:cxn ang="0">
                    <a:pos x="1" y="87"/>
                  </a:cxn>
                  <a:cxn ang="0">
                    <a:pos x="4" y="120"/>
                  </a:cxn>
                  <a:cxn ang="0">
                    <a:pos x="13" y="181"/>
                  </a:cxn>
                  <a:cxn ang="0">
                    <a:pos x="34" y="185"/>
                  </a:cxn>
                  <a:cxn ang="0">
                    <a:pos x="70" y="185"/>
                  </a:cxn>
                  <a:cxn ang="0">
                    <a:pos x="118" y="219"/>
                  </a:cxn>
                  <a:cxn ang="0">
                    <a:pos x="127" y="248"/>
                  </a:cxn>
                  <a:cxn ang="0">
                    <a:pos x="145" y="233"/>
                  </a:cxn>
                  <a:cxn ang="0">
                    <a:pos x="149" y="265"/>
                  </a:cxn>
                </a:cxnLst>
                <a:rect l="0" t="0" r="r" b="b"/>
                <a:pathLst>
                  <a:path w="509" h="410">
                    <a:moveTo>
                      <a:pt x="149" y="265"/>
                    </a:moveTo>
                    <a:cubicBezTo>
                      <a:pt x="147" y="263"/>
                      <a:pt x="147" y="263"/>
                      <a:pt x="147" y="263"/>
                    </a:cubicBezTo>
                    <a:cubicBezTo>
                      <a:pt x="147" y="265"/>
                      <a:pt x="148" y="268"/>
                      <a:pt x="148" y="270"/>
                    </a:cubicBezTo>
                    <a:cubicBezTo>
                      <a:pt x="148" y="278"/>
                      <a:pt x="153" y="286"/>
                      <a:pt x="155" y="295"/>
                    </a:cubicBezTo>
                    <a:cubicBezTo>
                      <a:pt x="158" y="305"/>
                      <a:pt x="166" y="319"/>
                      <a:pt x="168" y="326"/>
                    </a:cubicBezTo>
                    <a:cubicBezTo>
                      <a:pt x="170" y="332"/>
                      <a:pt x="170" y="334"/>
                      <a:pt x="174" y="340"/>
                    </a:cubicBezTo>
                    <a:cubicBezTo>
                      <a:pt x="177" y="345"/>
                      <a:pt x="175" y="351"/>
                      <a:pt x="179" y="358"/>
                    </a:cubicBezTo>
                    <a:cubicBezTo>
                      <a:pt x="180" y="362"/>
                      <a:pt x="187" y="366"/>
                      <a:pt x="188" y="372"/>
                    </a:cubicBezTo>
                    <a:cubicBezTo>
                      <a:pt x="191" y="382"/>
                      <a:pt x="196" y="390"/>
                      <a:pt x="200" y="401"/>
                    </a:cubicBezTo>
                    <a:cubicBezTo>
                      <a:pt x="200" y="402"/>
                      <a:pt x="202" y="405"/>
                      <a:pt x="204" y="405"/>
                    </a:cubicBezTo>
                    <a:cubicBezTo>
                      <a:pt x="204" y="409"/>
                      <a:pt x="207" y="410"/>
                      <a:pt x="210" y="410"/>
                    </a:cubicBezTo>
                    <a:cubicBezTo>
                      <a:pt x="214" y="410"/>
                      <a:pt x="214" y="405"/>
                      <a:pt x="216" y="401"/>
                    </a:cubicBezTo>
                    <a:cubicBezTo>
                      <a:pt x="218" y="397"/>
                      <a:pt x="219" y="398"/>
                      <a:pt x="224" y="396"/>
                    </a:cubicBezTo>
                    <a:cubicBezTo>
                      <a:pt x="228" y="394"/>
                      <a:pt x="227" y="382"/>
                      <a:pt x="233" y="381"/>
                    </a:cubicBezTo>
                    <a:cubicBezTo>
                      <a:pt x="234" y="380"/>
                      <a:pt x="237" y="380"/>
                      <a:pt x="237" y="379"/>
                    </a:cubicBezTo>
                    <a:cubicBezTo>
                      <a:pt x="240" y="379"/>
                      <a:pt x="240" y="379"/>
                      <a:pt x="240" y="379"/>
                    </a:cubicBezTo>
                    <a:cubicBezTo>
                      <a:pt x="237" y="367"/>
                      <a:pt x="237" y="367"/>
                      <a:pt x="237" y="367"/>
                    </a:cubicBezTo>
                    <a:cubicBezTo>
                      <a:pt x="237" y="359"/>
                      <a:pt x="243" y="352"/>
                      <a:pt x="243" y="341"/>
                    </a:cubicBezTo>
                    <a:cubicBezTo>
                      <a:pt x="243" y="334"/>
                      <a:pt x="240" y="329"/>
                      <a:pt x="240" y="321"/>
                    </a:cubicBezTo>
                    <a:cubicBezTo>
                      <a:pt x="240" y="312"/>
                      <a:pt x="249" y="311"/>
                      <a:pt x="257" y="308"/>
                    </a:cubicBezTo>
                    <a:cubicBezTo>
                      <a:pt x="260" y="307"/>
                      <a:pt x="265" y="302"/>
                      <a:pt x="268" y="298"/>
                    </a:cubicBezTo>
                    <a:cubicBezTo>
                      <a:pt x="277" y="290"/>
                      <a:pt x="284" y="281"/>
                      <a:pt x="293" y="272"/>
                    </a:cubicBezTo>
                    <a:cubicBezTo>
                      <a:pt x="300" y="265"/>
                      <a:pt x="313" y="263"/>
                      <a:pt x="321" y="255"/>
                    </a:cubicBezTo>
                    <a:cubicBezTo>
                      <a:pt x="325" y="251"/>
                      <a:pt x="325" y="246"/>
                      <a:pt x="326" y="240"/>
                    </a:cubicBezTo>
                    <a:cubicBezTo>
                      <a:pt x="328" y="236"/>
                      <a:pt x="337" y="236"/>
                      <a:pt x="340" y="229"/>
                    </a:cubicBezTo>
                    <a:cubicBezTo>
                      <a:pt x="344" y="231"/>
                      <a:pt x="344" y="233"/>
                      <a:pt x="351" y="233"/>
                    </a:cubicBezTo>
                    <a:cubicBezTo>
                      <a:pt x="362" y="233"/>
                      <a:pt x="374" y="231"/>
                      <a:pt x="374" y="218"/>
                    </a:cubicBezTo>
                    <a:cubicBezTo>
                      <a:pt x="381" y="219"/>
                      <a:pt x="389" y="222"/>
                      <a:pt x="390" y="228"/>
                    </a:cubicBezTo>
                    <a:cubicBezTo>
                      <a:pt x="392" y="233"/>
                      <a:pt x="391" y="240"/>
                      <a:pt x="395" y="245"/>
                    </a:cubicBezTo>
                    <a:cubicBezTo>
                      <a:pt x="398" y="251"/>
                      <a:pt x="403" y="255"/>
                      <a:pt x="409" y="259"/>
                    </a:cubicBezTo>
                    <a:cubicBezTo>
                      <a:pt x="414" y="267"/>
                      <a:pt x="419" y="274"/>
                      <a:pt x="422" y="283"/>
                    </a:cubicBezTo>
                    <a:cubicBezTo>
                      <a:pt x="423" y="285"/>
                      <a:pt x="425" y="286"/>
                      <a:pt x="425" y="289"/>
                    </a:cubicBezTo>
                    <a:cubicBezTo>
                      <a:pt x="425" y="293"/>
                      <a:pt x="423" y="296"/>
                      <a:pt x="423" y="302"/>
                    </a:cubicBezTo>
                    <a:cubicBezTo>
                      <a:pt x="423" y="307"/>
                      <a:pt x="423" y="313"/>
                      <a:pt x="430" y="313"/>
                    </a:cubicBezTo>
                    <a:cubicBezTo>
                      <a:pt x="442" y="313"/>
                      <a:pt x="445" y="300"/>
                      <a:pt x="453" y="293"/>
                    </a:cubicBezTo>
                    <a:cubicBezTo>
                      <a:pt x="455" y="295"/>
                      <a:pt x="454" y="297"/>
                      <a:pt x="457" y="300"/>
                    </a:cubicBezTo>
                    <a:cubicBezTo>
                      <a:pt x="457" y="300"/>
                      <a:pt x="461" y="300"/>
                      <a:pt x="462" y="302"/>
                    </a:cubicBezTo>
                    <a:cubicBezTo>
                      <a:pt x="467" y="308"/>
                      <a:pt x="459" y="322"/>
                      <a:pt x="465" y="322"/>
                    </a:cubicBezTo>
                    <a:cubicBezTo>
                      <a:pt x="465" y="336"/>
                      <a:pt x="476" y="347"/>
                      <a:pt x="476" y="367"/>
                    </a:cubicBezTo>
                    <a:cubicBezTo>
                      <a:pt x="476" y="371"/>
                      <a:pt x="473" y="382"/>
                      <a:pt x="476" y="383"/>
                    </a:cubicBezTo>
                    <a:cubicBezTo>
                      <a:pt x="480" y="376"/>
                      <a:pt x="481" y="371"/>
                      <a:pt x="485" y="363"/>
                    </a:cubicBezTo>
                    <a:cubicBezTo>
                      <a:pt x="486" y="361"/>
                      <a:pt x="489" y="360"/>
                      <a:pt x="489" y="358"/>
                    </a:cubicBezTo>
                    <a:cubicBezTo>
                      <a:pt x="489" y="354"/>
                      <a:pt x="483" y="334"/>
                      <a:pt x="479" y="330"/>
                    </a:cubicBezTo>
                    <a:cubicBezTo>
                      <a:pt x="476" y="327"/>
                      <a:pt x="472" y="325"/>
                      <a:pt x="472" y="320"/>
                    </a:cubicBezTo>
                    <a:cubicBezTo>
                      <a:pt x="472" y="319"/>
                      <a:pt x="472" y="318"/>
                      <a:pt x="472" y="316"/>
                    </a:cubicBezTo>
                    <a:cubicBezTo>
                      <a:pt x="472" y="317"/>
                      <a:pt x="472" y="317"/>
                      <a:pt x="472" y="317"/>
                    </a:cubicBezTo>
                    <a:cubicBezTo>
                      <a:pt x="473" y="316"/>
                      <a:pt x="476" y="311"/>
                      <a:pt x="476" y="307"/>
                    </a:cubicBezTo>
                    <a:cubicBezTo>
                      <a:pt x="476" y="302"/>
                      <a:pt x="476" y="293"/>
                      <a:pt x="473" y="288"/>
                    </a:cubicBezTo>
                    <a:cubicBezTo>
                      <a:pt x="470" y="284"/>
                      <a:pt x="464" y="284"/>
                      <a:pt x="464" y="276"/>
                    </a:cubicBezTo>
                    <a:cubicBezTo>
                      <a:pt x="464" y="268"/>
                      <a:pt x="467" y="262"/>
                      <a:pt x="472" y="258"/>
                    </a:cubicBezTo>
                    <a:cubicBezTo>
                      <a:pt x="474" y="255"/>
                      <a:pt x="479" y="256"/>
                      <a:pt x="483" y="254"/>
                    </a:cubicBezTo>
                    <a:cubicBezTo>
                      <a:pt x="493" y="247"/>
                      <a:pt x="500" y="244"/>
                      <a:pt x="509" y="230"/>
                    </a:cubicBezTo>
                    <a:cubicBezTo>
                      <a:pt x="506" y="230"/>
                      <a:pt x="505" y="231"/>
                      <a:pt x="501" y="231"/>
                    </a:cubicBezTo>
                    <a:cubicBezTo>
                      <a:pt x="493" y="231"/>
                      <a:pt x="487" y="222"/>
                      <a:pt x="487" y="213"/>
                    </a:cubicBezTo>
                    <a:cubicBezTo>
                      <a:pt x="483" y="212"/>
                      <a:pt x="482" y="199"/>
                      <a:pt x="478" y="199"/>
                    </a:cubicBezTo>
                    <a:cubicBezTo>
                      <a:pt x="475" y="199"/>
                      <a:pt x="472" y="202"/>
                      <a:pt x="469" y="202"/>
                    </a:cubicBezTo>
                    <a:cubicBezTo>
                      <a:pt x="468" y="202"/>
                      <a:pt x="467" y="199"/>
                      <a:pt x="467" y="197"/>
                    </a:cubicBezTo>
                    <a:cubicBezTo>
                      <a:pt x="467" y="181"/>
                      <a:pt x="479" y="180"/>
                      <a:pt x="479" y="163"/>
                    </a:cubicBezTo>
                    <a:cubicBezTo>
                      <a:pt x="479" y="154"/>
                      <a:pt x="472" y="151"/>
                      <a:pt x="468" y="144"/>
                    </a:cubicBezTo>
                    <a:cubicBezTo>
                      <a:pt x="457" y="139"/>
                      <a:pt x="448" y="140"/>
                      <a:pt x="445" y="125"/>
                    </a:cubicBezTo>
                    <a:cubicBezTo>
                      <a:pt x="442" y="125"/>
                      <a:pt x="442" y="125"/>
                      <a:pt x="442" y="125"/>
                    </a:cubicBezTo>
                    <a:cubicBezTo>
                      <a:pt x="438" y="129"/>
                      <a:pt x="438" y="129"/>
                      <a:pt x="438" y="129"/>
                    </a:cubicBezTo>
                    <a:cubicBezTo>
                      <a:pt x="433" y="131"/>
                      <a:pt x="427" y="126"/>
                      <a:pt x="423" y="130"/>
                    </a:cubicBezTo>
                    <a:cubicBezTo>
                      <a:pt x="422" y="132"/>
                      <a:pt x="421" y="133"/>
                      <a:pt x="418" y="135"/>
                    </a:cubicBezTo>
                    <a:cubicBezTo>
                      <a:pt x="415" y="137"/>
                      <a:pt x="401" y="149"/>
                      <a:pt x="394" y="149"/>
                    </a:cubicBezTo>
                    <a:cubicBezTo>
                      <a:pt x="387" y="149"/>
                      <a:pt x="382" y="144"/>
                      <a:pt x="373" y="144"/>
                    </a:cubicBezTo>
                    <a:cubicBezTo>
                      <a:pt x="362" y="144"/>
                      <a:pt x="360" y="152"/>
                      <a:pt x="354" y="155"/>
                    </a:cubicBezTo>
                    <a:cubicBezTo>
                      <a:pt x="353" y="152"/>
                      <a:pt x="352" y="145"/>
                      <a:pt x="349" y="145"/>
                    </a:cubicBezTo>
                    <a:cubicBezTo>
                      <a:pt x="347" y="145"/>
                      <a:pt x="345" y="147"/>
                      <a:pt x="341" y="147"/>
                    </a:cubicBezTo>
                    <a:cubicBezTo>
                      <a:pt x="335" y="147"/>
                      <a:pt x="329" y="147"/>
                      <a:pt x="323" y="147"/>
                    </a:cubicBezTo>
                    <a:cubicBezTo>
                      <a:pt x="313" y="147"/>
                      <a:pt x="309" y="141"/>
                      <a:pt x="302" y="136"/>
                    </a:cubicBezTo>
                    <a:cubicBezTo>
                      <a:pt x="300" y="135"/>
                      <a:pt x="296" y="139"/>
                      <a:pt x="295" y="136"/>
                    </a:cubicBezTo>
                    <a:cubicBezTo>
                      <a:pt x="293" y="132"/>
                      <a:pt x="293" y="129"/>
                      <a:pt x="290" y="127"/>
                    </a:cubicBezTo>
                    <a:cubicBezTo>
                      <a:pt x="283" y="124"/>
                      <a:pt x="279" y="126"/>
                      <a:pt x="273" y="120"/>
                    </a:cubicBezTo>
                    <a:cubicBezTo>
                      <a:pt x="268" y="115"/>
                      <a:pt x="263" y="118"/>
                      <a:pt x="254" y="116"/>
                    </a:cubicBezTo>
                    <a:cubicBezTo>
                      <a:pt x="246" y="114"/>
                      <a:pt x="243" y="108"/>
                      <a:pt x="236" y="106"/>
                    </a:cubicBezTo>
                    <a:cubicBezTo>
                      <a:pt x="234" y="105"/>
                      <a:pt x="229" y="106"/>
                      <a:pt x="228" y="103"/>
                    </a:cubicBezTo>
                    <a:cubicBezTo>
                      <a:pt x="227" y="98"/>
                      <a:pt x="227" y="94"/>
                      <a:pt x="226" y="89"/>
                    </a:cubicBezTo>
                    <a:cubicBezTo>
                      <a:pt x="226" y="85"/>
                      <a:pt x="226" y="85"/>
                      <a:pt x="226" y="85"/>
                    </a:cubicBezTo>
                    <a:cubicBezTo>
                      <a:pt x="231" y="85"/>
                      <a:pt x="236" y="86"/>
                      <a:pt x="236" y="80"/>
                    </a:cubicBezTo>
                    <a:cubicBezTo>
                      <a:pt x="236" y="75"/>
                      <a:pt x="229" y="74"/>
                      <a:pt x="229" y="69"/>
                    </a:cubicBezTo>
                    <a:cubicBezTo>
                      <a:pt x="229" y="57"/>
                      <a:pt x="246" y="59"/>
                      <a:pt x="246" y="47"/>
                    </a:cubicBezTo>
                    <a:cubicBezTo>
                      <a:pt x="246" y="43"/>
                      <a:pt x="236" y="35"/>
                      <a:pt x="232" y="35"/>
                    </a:cubicBezTo>
                    <a:cubicBezTo>
                      <a:pt x="224" y="35"/>
                      <a:pt x="221" y="42"/>
                      <a:pt x="213" y="43"/>
                    </a:cubicBezTo>
                    <a:cubicBezTo>
                      <a:pt x="205" y="40"/>
                      <a:pt x="200" y="40"/>
                      <a:pt x="194" y="34"/>
                    </a:cubicBezTo>
                    <a:cubicBezTo>
                      <a:pt x="191" y="31"/>
                      <a:pt x="193" y="25"/>
                      <a:pt x="188" y="24"/>
                    </a:cubicBezTo>
                    <a:cubicBezTo>
                      <a:pt x="182" y="22"/>
                      <a:pt x="178" y="24"/>
                      <a:pt x="178" y="16"/>
                    </a:cubicBezTo>
                    <a:cubicBezTo>
                      <a:pt x="172" y="15"/>
                      <a:pt x="168" y="15"/>
                      <a:pt x="163" y="15"/>
                    </a:cubicBezTo>
                    <a:cubicBezTo>
                      <a:pt x="154" y="15"/>
                      <a:pt x="150" y="23"/>
                      <a:pt x="140" y="23"/>
                    </a:cubicBezTo>
                    <a:cubicBezTo>
                      <a:pt x="130" y="23"/>
                      <a:pt x="140" y="0"/>
                      <a:pt x="131" y="0"/>
                    </a:cubicBezTo>
                    <a:cubicBezTo>
                      <a:pt x="122" y="0"/>
                      <a:pt x="120" y="10"/>
                      <a:pt x="116" y="10"/>
                    </a:cubicBezTo>
                    <a:cubicBezTo>
                      <a:pt x="115" y="10"/>
                      <a:pt x="114" y="11"/>
                      <a:pt x="113" y="10"/>
                    </a:cubicBezTo>
                    <a:cubicBezTo>
                      <a:pt x="110" y="16"/>
                      <a:pt x="103" y="21"/>
                      <a:pt x="94" y="21"/>
                    </a:cubicBezTo>
                    <a:cubicBezTo>
                      <a:pt x="91" y="21"/>
                      <a:pt x="90" y="16"/>
                      <a:pt x="86" y="16"/>
                    </a:cubicBezTo>
                    <a:cubicBezTo>
                      <a:pt x="83" y="16"/>
                      <a:pt x="73" y="20"/>
                      <a:pt x="72" y="15"/>
                    </a:cubicBezTo>
                    <a:cubicBezTo>
                      <a:pt x="68" y="15"/>
                      <a:pt x="69" y="13"/>
                      <a:pt x="65" y="13"/>
                    </a:cubicBezTo>
                    <a:cubicBezTo>
                      <a:pt x="54" y="13"/>
                      <a:pt x="53" y="24"/>
                      <a:pt x="45" y="32"/>
                    </a:cubicBezTo>
                    <a:cubicBezTo>
                      <a:pt x="42" y="35"/>
                      <a:pt x="37" y="35"/>
                      <a:pt x="33" y="39"/>
                    </a:cubicBezTo>
                    <a:cubicBezTo>
                      <a:pt x="30" y="42"/>
                      <a:pt x="28" y="46"/>
                      <a:pt x="23" y="46"/>
                    </a:cubicBezTo>
                    <a:cubicBezTo>
                      <a:pt x="19" y="46"/>
                      <a:pt x="16" y="42"/>
                      <a:pt x="12" y="42"/>
                    </a:cubicBezTo>
                    <a:cubicBezTo>
                      <a:pt x="11" y="42"/>
                      <a:pt x="11" y="45"/>
                      <a:pt x="10" y="45"/>
                    </a:cubicBezTo>
                    <a:cubicBezTo>
                      <a:pt x="7" y="47"/>
                      <a:pt x="0" y="63"/>
                      <a:pt x="0" y="64"/>
                    </a:cubicBezTo>
                    <a:cubicBezTo>
                      <a:pt x="0" y="65"/>
                      <a:pt x="1" y="67"/>
                      <a:pt x="0" y="68"/>
                    </a:cubicBezTo>
                    <a:cubicBezTo>
                      <a:pt x="1" y="70"/>
                      <a:pt x="0" y="71"/>
                      <a:pt x="1" y="73"/>
                    </a:cubicBezTo>
                    <a:cubicBezTo>
                      <a:pt x="1" y="87"/>
                      <a:pt x="1" y="87"/>
                      <a:pt x="1" y="87"/>
                    </a:cubicBezTo>
                    <a:cubicBezTo>
                      <a:pt x="3" y="91"/>
                      <a:pt x="2" y="94"/>
                      <a:pt x="4" y="98"/>
                    </a:cubicBezTo>
                    <a:cubicBezTo>
                      <a:pt x="5" y="102"/>
                      <a:pt x="14" y="98"/>
                      <a:pt x="14" y="105"/>
                    </a:cubicBezTo>
                    <a:cubicBezTo>
                      <a:pt x="14" y="114"/>
                      <a:pt x="4" y="113"/>
                      <a:pt x="4" y="120"/>
                    </a:cubicBezTo>
                    <a:cubicBezTo>
                      <a:pt x="4" y="126"/>
                      <a:pt x="8" y="126"/>
                      <a:pt x="10" y="128"/>
                    </a:cubicBezTo>
                    <a:cubicBezTo>
                      <a:pt x="17" y="143"/>
                      <a:pt x="32" y="145"/>
                      <a:pt x="32" y="164"/>
                    </a:cubicBezTo>
                    <a:cubicBezTo>
                      <a:pt x="21" y="167"/>
                      <a:pt x="13" y="169"/>
                      <a:pt x="13" y="181"/>
                    </a:cubicBezTo>
                    <a:cubicBezTo>
                      <a:pt x="13" y="184"/>
                      <a:pt x="15" y="187"/>
                      <a:pt x="15" y="189"/>
                    </a:cubicBezTo>
                    <a:cubicBezTo>
                      <a:pt x="30" y="188"/>
                      <a:pt x="30" y="188"/>
                      <a:pt x="30" y="188"/>
                    </a:cubicBezTo>
                    <a:cubicBezTo>
                      <a:pt x="31" y="187"/>
                      <a:pt x="33" y="186"/>
                      <a:pt x="34" y="185"/>
                    </a:cubicBezTo>
                    <a:cubicBezTo>
                      <a:pt x="46" y="188"/>
                      <a:pt x="46" y="188"/>
                      <a:pt x="46" y="188"/>
                    </a:cubicBezTo>
                    <a:cubicBezTo>
                      <a:pt x="50" y="188"/>
                      <a:pt x="52" y="184"/>
                      <a:pt x="57" y="184"/>
                    </a:cubicBezTo>
                    <a:cubicBezTo>
                      <a:pt x="62" y="184"/>
                      <a:pt x="65" y="184"/>
                      <a:pt x="70" y="185"/>
                    </a:cubicBezTo>
                    <a:cubicBezTo>
                      <a:pt x="75" y="187"/>
                      <a:pt x="78" y="197"/>
                      <a:pt x="82" y="203"/>
                    </a:cubicBezTo>
                    <a:cubicBezTo>
                      <a:pt x="86" y="209"/>
                      <a:pt x="99" y="218"/>
                      <a:pt x="108" y="218"/>
                    </a:cubicBezTo>
                    <a:cubicBezTo>
                      <a:pt x="111" y="218"/>
                      <a:pt x="114" y="218"/>
                      <a:pt x="118" y="219"/>
                    </a:cubicBezTo>
                    <a:cubicBezTo>
                      <a:pt x="116" y="221"/>
                      <a:pt x="116" y="225"/>
                      <a:pt x="112" y="225"/>
                    </a:cubicBezTo>
                    <a:cubicBezTo>
                      <a:pt x="108" y="227"/>
                      <a:pt x="105" y="225"/>
                      <a:pt x="101" y="227"/>
                    </a:cubicBezTo>
                    <a:cubicBezTo>
                      <a:pt x="108" y="234"/>
                      <a:pt x="113" y="248"/>
                      <a:pt x="127" y="248"/>
                    </a:cubicBezTo>
                    <a:cubicBezTo>
                      <a:pt x="138" y="248"/>
                      <a:pt x="139" y="233"/>
                      <a:pt x="144" y="227"/>
                    </a:cubicBezTo>
                    <a:cubicBezTo>
                      <a:pt x="148" y="227"/>
                      <a:pt x="148" y="227"/>
                      <a:pt x="148" y="227"/>
                    </a:cubicBezTo>
                    <a:cubicBezTo>
                      <a:pt x="148" y="229"/>
                      <a:pt x="145" y="232"/>
                      <a:pt x="145" y="233"/>
                    </a:cubicBezTo>
                    <a:cubicBezTo>
                      <a:pt x="145" y="239"/>
                      <a:pt x="150" y="244"/>
                      <a:pt x="150" y="251"/>
                    </a:cubicBezTo>
                    <a:cubicBezTo>
                      <a:pt x="150" y="257"/>
                      <a:pt x="147" y="258"/>
                      <a:pt x="147" y="264"/>
                    </a:cubicBezTo>
                    <a:lnTo>
                      <a:pt x="149" y="26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3" name="Freeform 104"/>
              <p:cNvSpPr>
                <a:spLocks/>
              </p:cNvSpPr>
              <p:nvPr/>
            </p:nvSpPr>
            <p:spPr bwMode="auto">
              <a:xfrm>
                <a:off x="5975350" y="2781300"/>
                <a:ext cx="177800" cy="192088"/>
              </a:xfrm>
              <a:custGeom>
                <a:avLst/>
                <a:gdLst/>
                <a:ahLst/>
                <a:cxnLst>
                  <a:cxn ang="0">
                    <a:pos x="59" y="74"/>
                  </a:cxn>
                  <a:cxn ang="0">
                    <a:pos x="58" y="70"/>
                  </a:cxn>
                  <a:cxn ang="0">
                    <a:pos x="51" y="68"/>
                  </a:cxn>
                  <a:cxn ang="0">
                    <a:pos x="45" y="53"/>
                  </a:cxn>
                  <a:cxn ang="0">
                    <a:pos x="28" y="38"/>
                  </a:cxn>
                  <a:cxn ang="0">
                    <a:pos x="22" y="25"/>
                  </a:cxn>
                  <a:cxn ang="0">
                    <a:pos x="11" y="21"/>
                  </a:cxn>
                  <a:cxn ang="0">
                    <a:pos x="0" y="3"/>
                  </a:cxn>
                  <a:cxn ang="0">
                    <a:pos x="0" y="0"/>
                  </a:cxn>
                  <a:cxn ang="0">
                    <a:pos x="2" y="0"/>
                  </a:cxn>
                  <a:cxn ang="0">
                    <a:pos x="11" y="4"/>
                  </a:cxn>
                  <a:cxn ang="0">
                    <a:pos x="26" y="4"/>
                  </a:cxn>
                  <a:cxn ang="0">
                    <a:pos x="42" y="20"/>
                  </a:cxn>
                  <a:cxn ang="0">
                    <a:pos x="47" y="23"/>
                  </a:cxn>
                  <a:cxn ang="0">
                    <a:pos x="61" y="35"/>
                  </a:cxn>
                  <a:cxn ang="0">
                    <a:pos x="86" y="53"/>
                  </a:cxn>
                  <a:cxn ang="0">
                    <a:pos x="101" y="64"/>
                  </a:cxn>
                  <a:cxn ang="0">
                    <a:pos x="100" y="66"/>
                  </a:cxn>
                  <a:cxn ang="0">
                    <a:pos x="103" y="66"/>
                  </a:cxn>
                  <a:cxn ang="0">
                    <a:pos x="107" y="70"/>
                  </a:cxn>
                  <a:cxn ang="0">
                    <a:pos x="105" y="74"/>
                  </a:cxn>
                  <a:cxn ang="0">
                    <a:pos x="114" y="81"/>
                  </a:cxn>
                  <a:cxn ang="0">
                    <a:pos x="124" y="98"/>
                  </a:cxn>
                  <a:cxn ang="0">
                    <a:pos x="133" y="106"/>
                  </a:cxn>
                  <a:cxn ang="0">
                    <a:pos x="133" y="125"/>
                  </a:cxn>
                  <a:cxn ang="0">
                    <a:pos x="131" y="138"/>
                  </a:cxn>
                  <a:cxn ang="0">
                    <a:pos x="119" y="144"/>
                  </a:cxn>
                  <a:cxn ang="0">
                    <a:pos x="108" y="132"/>
                  </a:cxn>
                  <a:cxn ang="0">
                    <a:pos x="84" y="112"/>
                  </a:cxn>
                  <a:cxn ang="0">
                    <a:pos x="67" y="85"/>
                  </a:cxn>
                  <a:cxn ang="0">
                    <a:pos x="59" y="74"/>
                  </a:cxn>
                </a:cxnLst>
                <a:rect l="0" t="0" r="r" b="b"/>
                <a:pathLst>
                  <a:path w="133" h="144">
                    <a:moveTo>
                      <a:pt x="59" y="74"/>
                    </a:moveTo>
                    <a:cubicBezTo>
                      <a:pt x="58" y="74"/>
                      <a:pt x="59" y="72"/>
                      <a:pt x="58" y="70"/>
                    </a:cubicBezTo>
                    <a:cubicBezTo>
                      <a:pt x="57" y="69"/>
                      <a:pt x="52" y="69"/>
                      <a:pt x="51" y="68"/>
                    </a:cubicBezTo>
                    <a:cubicBezTo>
                      <a:pt x="49" y="67"/>
                      <a:pt x="45" y="56"/>
                      <a:pt x="45" y="53"/>
                    </a:cubicBezTo>
                    <a:cubicBezTo>
                      <a:pt x="41" y="43"/>
                      <a:pt x="31" y="44"/>
                      <a:pt x="28" y="38"/>
                    </a:cubicBezTo>
                    <a:cubicBezTo>
                      <a:pt x="26" y="33"/>
                      <a:pt x="24" y="30"/>
                      <a:pt x="22" y="25"/>
                    </a:cubicBezTo>
                    <a:cubicBezTo>
                      <a:pt x="20" y="21"/>
                      <a:pt x="15" y="22"/>
                      <a:pt x="11" y="21"/>
                    </a:cubicBezTo>
                    <a:cubicBezTo>
                      <a:pt x="8" y="20"/>
                      <a:pt x="1" y="8"/>
                      <a:pt x="0" y="3"/>
                    </a:cubicBezTo>
                    <a:cubicBezTo>
                      <a:pt x="0" y="0"/>
                      <a:pt x="0" y="0"/>
                      <a:pt x="0" y="0"/>
                    </a:cubicBezTo>
                    <a:cubicBezTo>
                      <a:pt x="0" y="0"/>
                      <a:pt x="1" y="0"/>
                      <a:pt x="2" y="0"/>
                    </a:cubicBezTo>
                    <a:cubicBezTo>
                      <a:pt x="7" y="0"/>
                      <a:pt x="8" y="2"/>
                      <a:pt x="11" y="4"/>
                    </a:cubicBezTo>
                    <a:cubicBezTo>
                      <a:pt x="26" y="4"/>
                      <a:pt x="26" y="4"/>
                      <a:pt x="26" y="4"/>
                    </a:cubicBezTo>
                    <a:cubicBezTo>
                      <a:pt x="35" y="7"/>
                      <a:pt x="38" y="13"/>
                      <a:pt x="42" y="20"/>
                    </a:cubicBezTo>
                    <a:cubicBezTo>
                      <a:pt x="43" y="23"/>
                      <a:pt x="45" y="22"/>
                      <a:pt x="47" y="23"/>
                    </a:cubicBezTo>
                    <a:cubicBezTo>
                      <a:pt x="53" y="25"/>
                      <a:pt x="56" y="30"/>
                      <a:pt x="61" y="35"/>
                    </a:cubicBezTo>
                    <a:cubicBezTo>
                      <a:pt x="69" y="43"/>
                      <a:pt x="74" y="49"/>
                      <a:pt x="86" y="53"/>
                    </a:cubicBezTo>
                    <a:cubicBezTo>
                      <a:pt x="93" y="55"/>
                      <a:pt x="101" y="57"/>
                      <a:pt x="101" y="64"/>
                    </a:cubicBezTo>
                    <a:cubicBezTo>
                      <a:pt x="101" y="64"/>
                      <a:pt x="100" y="65"/>
                      <a:pt x="100" y="66"/>
                    </a:cubicBezTo>
                    <a:cubicBezTo>
                      <a:pt x="101" y="66"/>
                      <a:pt x="102" y="66"/>
                      <a:pt x="103" y="66"/>
                    </a:cubicBezTo>
                    <a:cubicBezTo>
                      <a:pt x="105" y="66"/>
                      <a:pt x="106" y="68"/>
                      <a:pt x="107" y="70"/>
                    </a:cubicBezTo>
                    <a:cubicBezTo>
                      <a:pt x="105" y="74"/>
                      <a:pt x="105" y="74"/>
                      <a:pt x="105" y="74"/>
                    </a:cubicBezTo>
                    <a:cubicBezTo>
                      <a:pt x="105" y="80"/>
                      <a:pt x="109" y="81"/>
                      <a:pt x="114" y="81"/>
                    </a:cubicBezTo>
                    <a:cubicBezTo>
                      <a:pt x="114" y="91"/>
                      <a:pt x="119" y="93"/>
                      <a:pt x="124" y="98"/>
                    </a:cubicBezTo>
                    <a:cubicBezTo>
                      <a:pt x="127" y="101"/>
                      <a:pt x="133" y="102"/>
                      <a:pt x="133" y="106"/>
                    </a:cubicBezTo>
                    <a:cubicBezTo>
                      <a:pt x="133" y="112"/>
                      <a:pt x="133" y="116"/>
                      <a:pt x="133" y="125"/>
                    </a:cubicBezTo>
                    <a:cubicBezTo>
                      <a:pt x="128" y="127"/>
                      <a:pt x="131" y="133"/>
                      <a:pt x="131" y="138"/>
                    </a:cubicBezTo>
                    <a:cubicBezTo>
                      <a:pt x="131" y="143"/>
                      <a:pt x="122" y="144"/>
                      <a:pt x="119" y="144"/>
                    </a:cubicBezTo>
                    <a:cubicBezTo>
                      <a:pt x="116" y="144"/>
                      <a:pt x="109" y="132"/>
                      <a:pt x="108" y="132"/>
                    </a:cubicBezTo>
                    <a:cubicBezTo>
                      <a:pt x="100" y="124"/>
                      <a:pt x="92" y="120"/>
                      <a:pt x="84" y="112"/>
                    </a:cubicBezTo>
                    <a:cubicBezTo>
                      <a:pt x="75" y="103"/>
                      <a:pt x="71" y="95"/>
                      <a:pt x="67" y="85"/>
                    </a:cubicBezTo>
                    <a:cubicBezTo>
                      <a:pt x="66" y="83"/>
                      <a:pt x="60" y="74"/>
                      <a:pt x="59" y="7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4" name="Freeform 105"/>
              <p:cNvSpPr>
                <a:spLocks/>
              </p:cNvSpPr>
              <p:nvPr/>
            </p:nvSpPr>
            <p:spPr bwMode="auto">
              <a:xfrm>
                <a:off x="6203950" y="2757488"/>
                <a:ext cx="169863" cy="188913"/>
              </a:xfrm>
              <a:custGeom>
                <a:avLst/>
                <a:gdLst/>
                <a:ahLst/>
                <a:cxnLst>
                  <a:cxn ang="0">
                    <a:pos x="37" y="130"/>
                  </a:cxn>
                  <a:cxn ang="0">
                    <a:pos x="36" y="124"/>
                  </a:cxn>
                  <a:cxn ang="0">
                    <a:pos x="27" y="126"/>
                  </a:cxn>
                  <a:cxn ang="0">
                    <a:pos x="11" y="102"/>
                  </a:cxn>
                  <a:cxn ang="0">
                    <a:pos x="12" y="99"/>
                  </a:cxn>
                  <a:cxn ang="0">
                    <a:pos x="6" y="97"/>
                  </a:cxn>
                  <a:cxn ang="0">
                    <a:pos x="0" y="78"/>
                  </a:cxn>
                  <a:cxn ang="0">
                    <a:pos x="15" y="74"/>
                  </a:cxn>
                  <a:cxn ang="0">
                    <a:pos x="33" y="54"/>
                  </a:cxn>
                  <a:cxn ang="0">
                    <a:pos x="45" y="50"/>
                  </a:cxn>
                  <a:cxn ang="0">
                    <a:pos x="56" y="41"/>
                  </a:cxn>
                  <a:cxn ang="0">
                    <a:pos x="59" y="35"/>
                  </a:cxn>
                  <a:cxn ang="0">
                    <a:pos x="63" y="32"/>
                  </a:cxn>
                  <a:cxn ang="0">
                    <a:pos x="66" y="29"/>
                  </a:cxn>
                  <a:cxn ang="0">
                    <a:pos x="82" y="23"/>
                  </a:cxn>
                  <a:cxn ang="0">
                    <a:pos x="102" y="0"/>
                  </a:cxn>
                  <a:cxn ang="0">
                    <a:pos x="109" y="11"/>
                  </a:cxn>
                  <a:cxn ang="0">
                    <a:pos x="127" y="23"/>
                  </a:cxn>
                  <a:cxn ang="0">
                    <a:pos x="117" y="29"/>
                  </a:cxn>
                  <a:cxn ang="0">
                    <a:pos x="119" y="31"/>
                  </a:cxn>
                  <a:cxn ang="0">
                    <a:pos x="106" y="37"/>
                  </a:cxn>
                  <a:cxn ang="0">
                    <a:pos x="108" y="41"/>
                  </a:cxn>
                  <a:cxn ang="0">
                    <a:pos x="105" y="44"/>
                  </a:cxn>
                  <a:cxn ang="0">
                    <a:pos x="125" y="73"/>
                  </a:cxn>
                  <a:cxn ang="0">
                    <a:pos x="115" y="77"/>
                  </a:cxn>
                  <a:cxn ang="0">
                    <a:pos x="111" y="78"/>
                  </a:cxn>
                  <a:cxn ang="0">
                    <a:pos x="109" y="83"/>
                  </a:cxn>
                  <a:cxn ang="0">
                    <a:pos x="103" y="102"/>
                  </a:cxn>
                  <a:cxn ang="0">
                    <a:pos x="93" y="113"/>
                  </a:cxn>
                  <a:cxn ang="0">
                    <a:pos x="95" y="119"/>
                  </a:cxn>
                  <a:cxn ang="0">
                    <a:pos x="90" y="134"/>
                  </a:cxn>
                  <a:cxn ang="0">
                    <a:pos x="76" y="141"/>
                  </a:cxn>
                  <a:cxn ang="0">
                    <a:pos x="71" y="135"/>
                  </a:cxn>
                  <a:cxn ang="0">
                    <a:pos x="51" y="128"/>
                  </a:cxn>
                  <a:cxn ang="0">
                    <a:pos x="40" y="132"/>
                  </a:cxn>
                  <a:cxn ang="0">
                    <a:pos x="37" y="130"/>
                  </a:cxn>
                </a:cxnLst>
                <a:rect l="0" t="0" r="r" b="b"/>
                <a:pathLst>
                  <a:path w="127" h="141">
                    <a:moveTo>
                      <a:pt x="37" y="130"/>
                    </a:moveTo>
                    <a:cubicBezTo>
                      <a:pt x="36" y="130"/>
                      <a:pt x="36" y="125"/>
                      <a:pt x="36" y="124"/>
                    </a:cubicBezTo>
                    <a:cubicBezTo>
                      <a:pt x="32" y="123"/>
                      <a:pt x="30" y="126"/>
                      <a:pt x="27" y="126"/>
                    </a:cubicBezTo>
                    <a:cubicBezTo>
                      <a:pt x="10" y="126"/>
                      <a:pt x="17" y="110"/>
                      <a:pt x="11" y="102"/>
                    </a:cubicBezTo>
                    <a:cubicBezTo>
                      <a:pt x="11" y="101"/>
                      <a:pt x="12" y="100"/>
                      <a:pt x="12" y="99"/>
                    </a:cubicBezTo>
                    <a:cubicBezTo>
                      <a:pt x="11" y="97"/>
                      <a:pt x="8" y="97"/>
                      <a:pt x="6" y="97"/>
                    </a:cubicBezTo>
                    <a:cubicBezTo>
                      <a:pt x="4" y="96"/>
                      <a:pt x="0" y="80"/>
                      <a:pt x="0" y="78"/>
                    </a:cubicBezTo>
                    <a:cubicBezTo>
                      <a:pt x="0" y="71"/>
                      <a:pt x="9" y="74"/>
                      <a:pt x="15" y="74"/>
                    </a:cubicBezTo>
                    <a:cubicBezTo>
                      <a:pt x="29" y="74"/>
                      <a:pt x="27" y="60"/>
                      <a:pt x="33" y="54"/>
                    </a:cubicBezTo>
                    <a:cubicBezTo>
                      <a:pt x="36" y="51"/>
                      <a:pt x="41" y="51"/>
                      <a:pt x="45" y="50"/>
                    </a:cubicBezTo>
                    <a:cubicBezTo>
                      <a:pt x="52" y="49"/>
                      <a:pt x="52" y="44"/>
                      <a:pt x="56" y="41"/>
                    </a:cubicBezTo>
                    <a:cubicBezTo>
                      <a:pt x="54" y="39"/>
                      <a:pt x="59" y="35"/>
                      <a:pt x="59" y="35"/>
                    </a:cubicBezTo>
                    <a:cubicBezTo>
                      <a:pt x="61" y="34"/>
                      <a:pt x="61" y="33"/>
                      <a:pt x="63" y="32"/>
                    </a:cubicBezTo>
                    <a:cubicBezTo>
                      <a:pt x="64" y="32"/>
                      <a:pt x="65" y="30"/>
                      <a:pt x="66" y="29"/>
                    </a:cubicBezTo>
                    <a:cubicBezTo>
                      <a:pt x="70" y="25"/>
                      <a:pt x="80" y="27"/>
                      <a:pt x="82" y="23"/>
                    </a:cubicBezTo>
                    <a:cubicBezTo>
                      <a:pt x="85" y="16"/>
                      <a:pt x="95" y="0"/>
                      <a:pt x="102" y="0"/>
                    </a:cubicBezTo>
                    <a:cubicBezTo>
                      <a:pt x="109" y="0"/>
                      <a:pt x="109" y="4"/>
                      <a:pt x="109" y="11"/>
                    </a:cubicBezTo>
                    <a:cubicBezTo>
                      <a:pt x="109" y="20"/>
                      <a:pt x="127" y="15"/>
                      <a:pt x="127" y="23"/>
                    </a:cubicBezTo>
                    <a:cubicBezTo>
                      <a:pt x="127" y="27"/>
                      <a:pt x="117" y="25"/>
                      <a:pt x="117" y="29"/>
                    </a:cubicBezTo>
                    <a:cubicBezTo>
                      <a:pt x="117" y="30"/>
                      <a:pt x="118" y="31"/>
                      <a:pt x="119" y="31"/>
                    </a:cubicBezTo>
                    <a:cubicBezTo>
                      <a:pt x="118" y="32"/>
                      <a:pt x="106" y="37"/>
                      <a:pt x="106" y="37"/>
                    </a:cubicBezTo>
                    <a:cubicBezTo>
                      <a:pt x="107" y="38"/>
                      <a:pt x="108" y="40"/>
                      <a:pt x="108" y="41"/>
                    </a:cubicBezTo>
                    <a:cubicBezTo>
                      <a:pt x="107" y="42"/>
                      <a:pt x="105" y="43"/>
                      <a:pt x="105" y="44"/>
                    </a:cubicBezTo>
                    <a:cubicBezTo>
                      <a:pt x="105" y="51"/>
                      <a:pt x="117" y="73"/>
                      <a:pt x="125" y="73"/>
                    </a:cubicBezTo>
                    <a:cubicBezTo>
                      <a:pt x="124" y="79"/>
                      <a:pt x="120" y="77"/>
                      <a:pt x="115" y="77"/>
                    </a:cubicBezTo>
                    <a:cubicBezTo>
                      <a:pt x="114" y="77"/>
                      <a:pt x="112" y="78"/>
                      <a:pt x="111" y="78"/>
                    </a:cubicBezTo>
                    <a:cubicBezTo>
                      <a:pt x="109" y="83"/>
                      <a:pt x="109" y="83"/>
                      <a:pt x="109" y="83"/>
                    </a:cubicBezTo>
                    <a:cubicBezTo>
                      <a:pt x="106" y="92"/>
                      <a:pt x="103" y="95"/>
                      <a:pt x="103" y="102"/>
                    </a:cubicBezTo>
                    <a:cubicBezTo>
                      <a:pt x="98" y="103"/>
                      <a:pt x="93" y="110"/>
                      <a:pt x="93" y="113"/>
                    </a:cubicBezTo>
                    <a:cubicBezTo>
                      <a:pt x="93" y="116"/>
                      <a:pt x="95" y="117"/>
                      <a:pt x="95" y="119"/>
                    </a:cubicBezTo>
                    <a:cubicBezTo>
                      <a:pt x="95" y="122"/>
                      <a:pt x="90" y="129"/>
                      <a:pt x="90" y="134"/>
                    </a:cubicBezTo>
                    <a:cubicBezTo>
                      <a:pt x="83" y="135"/>
                      <a:pt x="82" y="141"/>
                      <a:pt x="76" y="141"/>
                    </a:cubicBezTo>
                    <a:cubicBezTo>
                      <a:pt x="72" y="141"/>
                      <a:pt x="71" y="137"/>
                      <a:pt x="71" y="135"/>
                    </a:cubicBezTo>
                    <a:cubicBezTo>
                      <a:pt x="64" y="133"/>
                      <a:pt x="59" y="128"/>
                      <a:pt x="51" y="128"/>
                    </a:cubicBezTo>
                    <a:cubicBezTo>
                      <a:pt x="48" y="128"/>
                      <a:pt x="45" y="132"/>
                      <a:pt x="40" y="132"/>
                    </a:cubicBezTo>
                    <a:cubicBezTo>
                      <a:pt x="39" y="132"/>
                      <a:pt x="38" y="130"/>
                      <a:pt x="37" y="13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5" name="Freeform 106"/>
              <p:cNvSpPr>
                <a:spLocks/>
              </p:cNvSpPr>
              <p:nvPr/>
            </p:nvSpPr>
            <p:spPr bwMode="auto">
              <a:xfrm>
                <a:off x="6367463" y="2847975"/>
                <a:ext cx="106363" cy="123825"/>
              </a:xfrm>
              <a:custGeom>
                <a:avLst/>
                <a:gdLst/>
                <a:ahLst/>
                <a:cxnLst>
                  <a:cxn ang="0">
                    <a:pos x="31" y="34"/>
                  </a:cxn>
                  <a:cxn ang="0">
                    <a:pos x="27" y="38"/>
                  </a:cxn>
                  <a:cxn ang="0">
                    <a:pos x="17" y="24"/>
                  </a:cxn>
                  <a:cxn ang="0">
                    <a:pos x="32" y="16"/>
                  </a:cxn>
                  <a:cxn ang="0">
                    <a:pos x="49" y="15"/>
                  </a:cxn>
                  <a:cxn ang="0">
                    <a:pos x="64" y="18"/>
                  </a:cxn>
                  <a:cxn ang="0">
                    <a:pos x="77" y="4"/>
                  </a:cxn>
                  <a:cxn ang="0">
                    <a:pos x="79" y="0"/>
                  </a:cxn>
                  <a:cxn ang="0">
                    <a:pos x="77" y="0"/>
                  </a:cxn>
                  <a:cxn ang="0">
                    <a:pos x="63" y="10"/>
                  </a:cxn>
                  <a:cxn ang="0">
                    <a:pos x="59" y="10"/>
                  </a:cxn>
                  <a:cxn ang="0">
                    <a:pos x="28" y="5"/>
                  </a:cxn>
                  <a:cxn ang="0">
                    <a:pos x="12" y="30"/>
                  </a:cxn>
                  <a:cxn ang="0">
                    <a:pos x="8" y="37"/>
                  </a:cxn>
                  <a:cxn ang="0">
                    <a:pos x="0" y="61"/>
                  </a:cxn>
                  <a:cxn ang="0">
                    <a:pos x="8" y="66"/>
                  </a:cxn>
                  <a:cxn ang="0">
                    <a:pos x="8" y="87"/>
                  </a:cxn>
                  <a:cxn ang="0">
                    <a:pos x="16" y="93"/>
                  </a:cxn>
                  <a:cxn ang="0">
                    <a:pos x="22" y="76"/>
                  </a:cxn>
                  <a:cxn ang="0">
                    <a:pos x="18" y="61"/>
                  </a:cxn>
                  <a:cxn ang="0">
                    <a:pos x="25" y="56"/>
                  </a:cxn>
                  <a:cxn ang="0">
                    <a:pos x="28" y="56"/>
                  </a:cxn>
                  <a:cxn ang="0">
                    <a:pos x="27" y="65"/>
                  </a:cxn>
                  <a:cxn ang="0">
                    <a:pos x="34" y="79"/>
                  </a:cxn>
                  <a:cxn ang="0">
                    <a:pos x="34" y="83"/>
                  </a:cxn>
                  <a:cxn ang="0">
                    <a:pos x="39" y="83"/>
                  </a:cxn>
                  <a:cxn ang="0">
                    <a:pos x="49" y="73"/>
                  </a:cxn>
                  <a:cxn ang="0">
                    <a:pos x="43" y="65"/>
                  </a:cxn>
                  <a:cxn ang="0">
                    <a:pos x="45" y="63"/>
                  </a:cxn>
                  <a:cxn ang="0">
                    <a:pos x="34" y="44"/>
                  </a:cxn>
                  <a:cxn ang="0">
                    <a:pos x="57" y="31"/>
                  </a:cxn>
                  <a:cxn ang="0">
                    <a:pos x="57" y="28"/>
                  </a:cxn>
                  <a:cxn ang="0">
                    <a:pos x="31" y="36"/>
                  </a:cxn>
                  <a:cxn ang="0">
                    <a:pos x="31" y="34"/>
                  </a:cxn>
                </a:cxnLst>
                <a:rect l="0" t="0" r="r" b="b"/>
                <a:pathLst>
                  <a:path w="79" h="93">
                    <a:moveTo>
                      <a:pt x="31" y="34"/>
                    </a:moveTo>
                    <a:cubicBezTo>
                      <a:pt x="30" y="36"/>
                      <a:pt x="29" y="38"/>
                      <a:pt x="27" y="38"/>
                    </a:cubicBezTo>
                    <a:cubicBezTo>
                      <a:pt x="20" y="38"/>
                      <a:pt x="17" y="30"/>
                      <a:pt x="17" y="24"/>
                    </a:cubicBezTo>
                    <a:cubicBezTo>
                      <a:pt x="17" y="15"/>
                      <a:pt x="24" y="16"/>
                      <a:pt x="32" y="16"/>
                    </a:cubicBezTo>
                    <a:cubicBezTo>
                      <a:pt x="39" y="16"/>
                      <a:pt x="42" y="15"/>
                      <a:pt x="49" y="15"/>
                    </a:cubicBezTo>
                    <a:cubicBezTo>
                      <a:pt x="54" y="15"/>
                      <a:pt x="58" y="18"/>
                      <a:pt x="64" y="18"/>
                    </a:cubicBezTo>
                    <a:cubicBezTo>
                      <a:pt x="73" y="18"/>
                      <a:pt x="76" y="10"/>
                      <a:pt x="77" y="4"/>
                    </a:cubicBezTo>
                    <a:cubicBezTo>
                      <a:pt x="79" y="4"/>
                      <a:pt x="79" y="1"/>
                      <a:pt x="79" y="0"/>
                    </a:cubicBezTo>
                    <a:cubicBezTo>
                      <a:pt x="77" y="0"/>
                      <a:pt x="77" y="0"/>
                      <a:pt x="77" y="0"/>
                    </a:cubicBezTo>
                    <a:cubicBezTo>
                      <a:pt x="72" y="4"/>
                      <a:pt x="65" y="8"/>
                      <a:pt x="63" y="10"/>
                    </a:cubicBezTo>
                    <a:cubicBezTo>
                      <a:pt x="59" y="10"/>
                      <a:pt x="59" y="10"/>
                      <a:pt x="59" y="10"/>
                    </a:cubicBezTo>
                    <a:cubicBezTo>
                      <a:pt x="28" y="5"/>
                      <a:pt x="28" y="5"/>
                      <a:pt x="28" y="5"/>
                    </a:cubicBezTo>
                    <a:cubicBezTo>
                      <a:pt x="17" y="5"/>
                      <a:pt x="12" y="20"/>
                      <a:pt x="12" y="30"/>
                    </a:cubicBezTo>
                    <a:cubicBezTo>
                      <a:pt x="12" y="33"/>
                      <a:pt x="8" y="35"/>
                      <a:pt x="8" y="37"/>
                    </a:cubicBezTo>
                    <a:cubicBezTo>
                      <a:pt x="4" y="47"/>
                      <a:pt x="0" y="51"/>
                      <a:pt x="0" y="61"/>
                    </a:cubicBezTo>
                    <a:cubicBezTo>
                      <a:pt x="0" y="66"/>
                      <a:pt x="6" y="66"/>
                      <a:pt x="8" y="66"/>
                    </a:cubicBezTo>
                    <a:cubicBezTo>
                      <a:pt x="8" y="73"/>
                      <a:pt x="8" y="83"/>
                      <a:pt x="8" y="87"/>
                    </a:cubicBezTo>
                    <a:cubicBezTo>
                      <a:pt x="8" y="90"/>
                      <a:pt x="12" y="93"/>
                      <a:pt x="16" y="93"/>
                    </a:cubicBezTo>
                    <a:cubicBezTo>
                      <a:pt x="20" y="93"/>
                      <a:pt x="22" y="78"/>
                      <a:pt x="22" y="76"/>
                    </a:cubicBezTo>
                    <a:cubicBezTo>
                      <a:pt x="22" y="70"/>
                      <a:pt x="18" y="67"/>
                      <a:pt x="18" y="61"/>
                    </a:cubicBezTo>
                    <a:cubicBezTo>
                      <a:pt x="18" y="58"/>
                      <a:pt x="22" y="56"/>
                      <a:pt x="25" y="56"/>
                    </a:cubicBezTo>
                    <a:cubicBezTo>
                      <a:pt x="26" y="56"/>
                      <a:pt x="27" y="56"/>
                      <a:pt x="28" y="56"/>
                    </a:cubicBezTo>
                    <a:cubicBezTo>
                      <a:pt x="27" y="65"/>
                      <a:pt x="27" y="65"/>
                      <a:pt x="27" y="65"/>
                    </a:cubicBezTo>
                    <a:cubicBezTo>
                      <a:pt x="27" y="71"/>
                      <a:pt x="34" y="73"/>
                      <a:pt x="34" y="79"/>
                    </a:cubicBezTo>
                    <a:cubicBezTo>
                      <a:pt x="34" y="80"/>
                      <a:pt x="34" y="81"/>
                      <a:pt x="34" y="83"/>
                    </a:cubicBezTo>
                    <a:cubicBezTo>
                      <a:pt x="39" y="83"/>
                      <a:pt x="39" y="83"/>
                      <a:pt x="39" y="83"/>
                    </a:cubicBezTo>
                    <a:cubicBezTo>
                      <a:pt x="39" y="78"/>
                      <a:pt x="49" y="78"/>
                      <a:pt x="49" y="73"/>
                    </a:cubicBezTo>
                    <a:cubicBezTo>
                      <a:pt x="47" y="73"/>
                      <a:pt x="43" y="68"/>
                      <a:pt x="43" y="65"/>
                    </a:cubicBezTo>
                    <a:cubicBezTo>
                      <a:pt x="43" y="65"/>
                      <a:pt x="44" y="64"/>
                      <a:pt x="45" y="63"/>
                    </a:cubicBezTo>
                    <a:cubicBezTo>
                      <a:pt x="42" y="61"/>
                      <a:pt x="34" y="46"/>
                      <a:pt x="34" y="44"/>
                    </a:cubicBezTo>
                    <a:cubicBezTo>
                      <a:pt x="46" y="44"/>
                      <a:pt x="47" y="35"/>
                      <a:pt x="57" y="31"/>
                    </a:cubicBezTo>
                    <a:cubicBezTo>
                      <a:pt x="57" y="28"/>
                      <a:pt x="57" y="28"/>
                      <a:pt x="57" y="28"/>
                    </a:cubicBezTo>
                    <a:cubicBezTo>
                      <a:pt x="54" y="27"/>
                      <a:pt x="31" y="35"/>
                      <a:pt x="31" y="36"/>
                    </a:cubicBezTo>
                    <a:lnTo>
                      <a:pt x="31" y="3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6" name="Freeform 107"/>
              <p:cNvSpPr>
                <a:spLocks/>
              </p:cNvSpPr>
              <p:nvPr/>
            </p:nvSpPr>
            <p:spPr bwMode="auto">
              <a:xfrm>
                <a:off x="6145213" y="2973388"/>
                <a:ext cx="171450" cy="49213"/>
              </a:xfrm>
              <a:custGeom>
                <a:avLst/>
                <a:gdLst/>
                <a:ahLst/>
                <a:cxnLst>
                  <a:cxn ang="0">
                    <a:pos x="123" y="36"/>
                  </a:cxn>
                  <a:cxn ang="0">
                    <a:pos x="114" y="33"/>
                  </a:cxn>
                  <a:cxn ang="0">
                    <a:pos x="114" y="37"/>
                  </a:cxn>
                  <a:cxn ang="0">
                    <a:pos x="67" y="31"/>
                  </a:cxn>
                  <a:cxn ang="0">
                    <a:pos x="56" y="25"/>
                  </a:cxn>
                  <a:cxn ang="0">
                    <a:pos x="32" y="22"/>
                  </a:cxn>
                  <a:cxn ang="0">
                    <a:pos x="14" y="20"/>
                  </a:cxn>
                  <a:cxn ang="0">
                    <a:pos x="0" y="10"/>
                  </a:cxn>
                  <a:cxn ang="0">
                    <a:pos x="11" y="1"/>
                  </a:cxn>
                  <a:cxn ang="0">
                    <a:pos x="14" y="3"/>
                  </a:cxn>
                  <a:cxn ang="0">
                    <a:pos x="22" y="0"/>
                  </a:cxn>
                  <a:cxn ang="0">
                    <a:pos x="55" y="14"/>
                  </a:cxn>
                  <a:cxn ang="0">
                    <a:pos x="68" y="7"/>
                  </a:cxn>
                  <a:cxn ang="0">
                    <a:pos x="88" y="15"/>
                  </a:cxn>
                  <a:cxn ang="0">
                    <a:pos x="101" y="14"/>
                  </a:cxn>
                  <a:cxn ang="0">
                    <a:pos x="105" y="14"/>
                  </a:cxn>
                  <a:cxn ang="0">
                    <a:pos x="89" y="17"/>
                  </a:cxn>
                  <a:cxn ang="0">
                    <a:pos x="107" y="22"/>
                  </a:cxn>
                  <a:cxn ang="0">
                    <a:pos x="111" y="26"/>
                  </a:cxn>
                  <a:cxn ang="0">
                    <a:pos x="121" y="27"/>
                  </a:cxn>
                  <a:cxn ang="0">
                    <a:pos x="128" y="31"/>
                  </a:cxn>
                  <a:cxn ang="0">
                    <a:pos x="123" y="36"/>
                  </a:cxn>
                </a:cxnLst>
                <a:rect l="0" t="0" r="r" b="b"/>
                <a:pathLst>
                  <a:path w="128" h="37">
                    <a:moveTo>
                      <a:pt x="123" y="36"/>
                    </a:moveTo>
                    <a:cubicBezTo>
                      <a:pt x="119" y="36"/>
                      <a:pt x="119" y="33"/>
                      <a:pt x="114" y="33"/>
                    </a:cubicBezTo>
                    <a:cubicBezTo>
                      <a:pt x="113" y="33"/>
                      <a:pt x="114" y="36"/>
                      <a:pt x="114" y="37"/>
                    </a:cubicBezTo>
                    <a:cubicBezTo>
                      <a:pt x="100" y="32"/>
                      <a:pt x="85" y="31"/>
                      <a:pt x="67" y="31"/>
                    </a:cubicBezTo>
                    <a:cubicBezTo>
                      <a:pt x="62" y="31"/>
                      <a:pt x="61" y="25"/>
                      <a:pt x="56" y="25"/>
                    </a:cubicBezTo>
                    <a:cubicBezTo>
                      <a:pt x="48" y="25"/>
                      <a:pt x="41" y="25"/>
                      <a:pt x="32" y="22"/>
                    </a:cubicBezTo>
                    <a:cubicBezTo>
                      <a:pt x="25" y="20"/>
                      <a:pt x="19" y="24"/>
                      <a:pt x="14" y="20"/>
                    </a:cubicBezTo>
                    <a:cubicBezTo>
                      <a:pt x="10" y="15"/>
                      <a:pt x="7" y="10"/>
                      <a:pt x="0" y="10"/>
                    </a:cubicBezTo>
                    <a:cubicBezTo>
                      <a:pt x="0" y="9"/>
                      <a:pt x="8" y="1"/>
                      <a:pt x="11" y="1"/>
                    </a:cubicBezTo>
                    <a:cubicBezTo>
                      <a:pt x="12" y="1"/>
                      <a:pt x="13" y="3"/>
                      <a:pt x="14" y="3"/>
                    </a:cubicBezTo>
                    <a:cubicBezTo>
                      <a:pt x="17" y="3"/>
                      <a:pt x="19" y="0"/>
                      <a:pt x="22" y="0"/>
                    </a:cubicBezTo>
                    <a:cubicBezTo>
                      <a:pt x="35" y="0"/>
                      <a:pt x="41" y="14"/>
                      <a:pt x="55" y="14"/>
                    </a:cubicBezTo>
                    <a:cubicBezTo>
                      <a:pt x="62" y="14"/>
                      <a:pt x="63" y="7"/>
                      <a:pt x="68" y="7"/>
                    </a:cubicBezTo>
                    <a:cubicBezTo>
                      <a:pt x="77" y="7"/>
                      <a:pt x="80" y="15"/>
                      <a:pt x="88" y="15"/>
                    </a:cubicBezTo>
                    <a:cubicBezTo>
                      <a:pt x="101" y="14"/>
                      <a:pt x="101" y="14"/>
                      <a:pt x="101" y="14"/>
                    </a:cubicBezTo>
                    <a:cubicBezTo>
                      <a:pt x="105" y="14"/>
                      <a:pt x="105" y="14"/>
                      <a:pt x="105" y="14"/>
                    </a:cubicBezTo>
                    <a:cubicBezTo>
                      <a:pt x="104" y="16"/>
                      <a:pt x="89" y="17"/>
                      <a:pt x="89" y="17"/>
                    </a:cubicBezTo>
                    <a:cubicBezTo>
                      <a:pt x="93" y="22"/>
                      <a:pt x="99" y="22"/>
                      <a:pt x="107" y="22"/>
                    </a:cubicBezTo>
                    <a:cubicBezTo>
                      <a:pt x="110" y="22"/>
                      <a:pt x="110" y="26"/>
                      <a:pt x="111" y="26"/>
                    </a:cubicBezTo>
                    <a:cubicBezTo>
                      <a:pt x="114" y="30"/>
                      <a:pt x="117" y="26"/>
                      <a:pt x="121" y="27"/>
                    </a:cubicBezTo>
                    <a:cubicBezTo>
                      <a:pt x="125" y="29"/>
                      <a:pt x="125" y="30"/>
                      <a:pt x="128" y="31"/>
                    </a:cubicBezTo>
                    <a:cubicBezTo>
                      <a:pt x="127" y="33"/>
                      <a:pt x="124" y="36"/>
                      <a:pt x="123" y="3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7" name="Freeform 108"/>
              <p:cNvSpPr>
                <a:spLocks/>
              </p:cNvSpPr>
              <p:nvPr/>
            </p:nvSpPr>
            <p:spPr bwMode="auto">
              <a:xfrm>
                <a:off x="6386513" y="3013075"/>
                <a:ext cx="52388" cy="12700"/>
              </a:xfrm>
              <a:custGeom>
                <a:avLst/>
                <a:gdLst/>
                <a:ahLst/>
                <a:cxnLst>
                  <a:cxn ang="0">
                    <a:pos x="26" y="9"/>
                  </a:cxn>
                  <a:cxn ang="0">
                    <a:pos x="10" y="9"/>
                  </a:cxn>
                  <a:cxn ang="0">
                    <a:pos x="0" y="4"/>
                  </a:cxn>
                  <a:cxn ang="0">
                    <a:pos x="8" y="1"/>
                  </a:cxn>
                  <a:cxn ang="0">
                    <a:pos x="26" y="4"/>
                  </a:cxn>
                  <a:cxn ang="0">
                    <a:pos x="39" y="0"/>
                  </a:cxn>
                  <a:cxn ang="0">
                    <a:pos x="26" y="9"/>
                  </a:cxn>
                </a:cxnLst>
                <a:rect l="0" t="0" r="r" b="b"/>
                <a:pathLst>
                  <a:path w="39" h="9">
                    <a:moveTo>
                      <a:pt x="26" y="9"/>
                    </a:moveTo>
                    <a:cubicBezTo>
                      <a:pt x="20" y="9"/>
                      <a:pt x="13" y="9"/>
                      <a:pt x="10" y="9"/>
                    </a:cubicBezTo>
                    <a:cubicBezTo>
                      <a:pt x="7" y="9"/>
                      <a:pt x="0" y="9"/>
                      <a:pt x="0" y="4"/>
                    </a:cubicBezTo>
                    <a:cubicBezTo>
                      <a:pt x="0" y="1"/>
                      <a:pt x="5" y="1"/>
                      <a:pt x="8" y="1"/>
                    </a:cubicBezTo>
                    <a:cubicBezTo>
                      <a:pt x="16" y="1"/>
                      <a:pt x="19" y="4"/>
                      <a:pt x="26" y="4"/>
                    </a:cubicBezTo>
                    <a:cubicBezTo>
                      <a:pt x="32" y="4"/>
                      <a:pt x="35" y="2"/>
                      <a:pt x="39" y="0"/>
                    </a:cubicBezTo>
                    <a:cubicBezTo>
                      <a:pt x="35" y="6"/>
                      <a:pt x="32" y="7"/>
                      <a:pt x="26" y="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8" name="Freeform 109"/>
              <p:cNvSpPr>
                <a:spLocks/>
              </p:cNvSpPr>
              <p:nvPr/>
            </p:nvSpPr>
            <p:spPr bwMode="auto">
              <a:xfrm>
                <a:off x="6335713" y="3016250"/>
                <a:ext cx="36513" cy="12700"/>
              </a:xfrm>
              <a:custGeom>
                <a:avLst/>
                <a:gdLst/>
                <a:ahLst/>
                <a:cxnLst>
                  <a:cxn ang="0">
                    <a:pos x="27" y="6"/>
                  </a:cxn>
                  <a:cxn ang="0">
                    <a:pos x="23" y="6"/>
                  </a:cxn>
                  <a:cxn ang="0">
                    <a:pos x="19" y="5"/>
                  </a:cxn>
                  <a:cxn ang="0">
                    <a:pos x="9" y="9"/>
                  </a:cxn>
                  <a:cxn ang="0">
                    <a:pos x="0" y="6"/>
                  </a:cxn>
                  <a:cxn ang="0">
                    <a:pos x="7" y="1"/>
                  </a:cxn>
                  <a:cxn ang="0">
                    <a:pos x="16" y="3"/>
                  </a:cxn>
                  <a:cxn ang="0">
                    <a:pos x="16" y="0"/>
                  </a:cxn>
                  <a:cxn ang="0">
                    <a:pos x="27" y="0"/>
                  </a:cxn>
                  <a:cxn ang="0">
                    <a:pos x="27" y="6"/>
                  </a:cxn>
                </a:cxnLst>
                <a:rect l="0" t="0" r="r" b="b"/>
                <a:pathLst>
                  <a:path w="27" h="9">
                    <a:moveTo>
                      <a:pt x="27" y="6"/>
                    </a:moveTo>
                    <a:cubicBezTo>
                      <a:pt x="23" y="6"/>
                      <a:pt x="23" y="6"/>
                      <a:pt x="23" y="6"/>
                    </a:cubicBezTo>
                    <a:cubicBezTo>
                      <a:pt x="19" y="5"/>
                      <a:pt x="19" y="5"/>
                      <a:pt x="19" y="5"/>
                    </a:cubicBezTo>
                    <a:cubicBezTo>
                      <a:pt x="15" y="6"/>
                      <a:pt x="13" y="9"/>
                      <a:pt x="9" y="9"/>
                    </a:cubicBezTo>
                    <a:cubicBezTo>
                      <a:pt x="5" y="9"/>
                      <a:pt x="0" y="8"/>
                      <a:pt x="0" y="6"/>
                    </a:cubicBezTo>
                    <a:cubicBezTo>
                      <a:pt x="0" y="1"/>
                      <a:pt x="3" y="1"/>
                      <a:pt x="7" y="1"/>
                    </a:cubicBezTo>
                    <a:cubicBezTo>
                      <a:pt x="11" y="1"/>
                      <a:pt x="13" y="2"/>
                      <a:pt x="16" y="3"/>
                    </a:cubicBezTo>
                    <a:cubicBezTo>
                      <a:pt x="16" y="2"/>
                      <a:pt x="16" y="1"/>
                      <a:pt x="16" y="0"/>
                    </a:cubicBezTo>
                    <a:cubicBezTo>
                      <a:pt x="27" y="0"/>
                      <a:pt x="27" y="0"/>
                      <a:pt x="27" y="0"/>
                    </a:cubicBezTo>
                    <a:cubicBezTo>
                      <a:pt x="27" y="3"/>
                      <a:pt x="26" y="5"/>
                      <a:pt x="27"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9" name="Freeform 110"/>
              <p:cNvSpPr>
                <a:spLocks/>
              </p:cNvSpPr>
              <p:nvPr/>
            </p:nvSpPr>
            <p:spPr bwMode="auto">
              <a:xfrm>
                <a:off x="6373813" y="3030538"/>
                <a:ext cx="26988" cy="19050"/>
              </a:xfrm>
              <a:custGeom>
                <a:avLst/>
                <a:gdLst/>
                <a:ahLst/>
                <a:cxnLst>
                  <a:cxn ang="0">
                    <a:pos x="15" y="14"/>
                  </a:cxn>
                  <a:cxn ang="0">
                    <a:pos x="12" y="9"/>
                  </a:cxn>
                  <a:cxn ang="0">
                    <a:pos x="0" y="4"/>
                  </a:cxn>
                  <a:cxn ang="0">
                    <a:pos x="9" y="1"/>
                  </a:cxn>
                  <a:cxn ang="0">
                    <a:pos x="13" y="1"/>
                  </a:cxn>
                  <a:cxn ang="0">
                    <a:pos x="20" y="11"/>
                  </a:cxn>
                  <a:cxn ang="0">
                    <a:pos x="16" y="14"/>
                  </a:cxn>
                  <a:cxn ang="0">
                    <a:pos x="15" y="14"/>
                  </a:cxn>
                </a:cxnLst>
                <a:rect l="0" t="0" r="r" b="b"/>
                <a:pathLst>
                  <a:path w="20" h="14">
                    <a:moveTo>
                      <a:pt x="15" y="14"/>
                    </a:moveTo>
                    <a:cubicBezTo>
                      <a:pt x="12" y="14"/>
                      <a:pt x="12" y="10"/>
                      <a:pt x="12" y="9"/>
                    </a:cubicBezTo>
                    <a:cubicBezTo>
                      <a:pt x="8" y="9"/>
                      <a:pt x="0" y="8"/>
                      <a:pt x="0" y="4"/>
                    </a:cubicBezTo>
                    <a:cubicBezTo>
                      <a:pt x="0" y="0"/>
                      <a:pt x="6" y="1"/>
                      <a:pt x="9" y="1"/>
                    </a:cubicBezTo>
                    <a:cubicBezTo>
                      <a:pt x="10" y="1"/>
                      <a:pt x="12" y="1"/>
                      <a:pt x="13" y="1"/>
                    </a:cubicBezTo>
                    <a:cubicBezTo>
                      <a:pt x="13" y="7"/>
                      <a:pt x="20" y="6"/>
                      <a:pt x="20" y="11"/>
                    </a:cubicBezTo>
                    <a:cubicBezTo>
                      <a:pt x="20" y="13"/>
                      <a:pt x="18" y="14"/>
                      <a:pt x="16" y="14"/>
                    </a:cubicBezTo>
                    <a:cubicBezTo>
                      <a:pt x="16" y="14"/>
                      <a:pt x="15" y="14"/>
                      <a:pt x="15" y="1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0" name="Freeform 111"/>
              <p:cNvSpPr>
                <a:spLocks/>
              </p:cNvSpPr>
              <p:nvPr/>
            </p:nvSpPr>
            <p:spPr bwMode="auto">
              <a:xfrm>
                <a:off x="6323013" y="3014663"/>
                <a:ext cx="11113" cy="11113"/>
              </a:xfrm>
              <a:custGeom>
                <a:avLst/>
                <a:gdLst/>
                <a:ahLst/>
                <a:cxnLst>
                  <a:cxn ang="0">
                    <a:pos x="0" y="0"/>
                  </a:cxn>
                  <a:cxn ang="0">
                    <a:pos x="4" y="0"/>
                  </a:cxn>
                  <a:cxn ang="0">
                    <a:pos x="8" y="3"/>
                  </a:cxn>
                  <a:cxn ang="0">
                    <a:pos x="3" y="8"/>
                  </a:cxn>
                  <a:cxn ang="0">
                    <a:pos x="0" y="5"/>
                  </a:cxn>
                  <a:cxn ang="0">
                    <a:pos x="0" y="0"/>
                  </a:cxn>
                </a:cxnLst>
                <a:rect l="0" t="0" r="r" b="b"/>
                <a:pathLst>
                  <a:path w="8" h="8">
                    <a:moveTo>
                      <a:pt x="0" y="0"/>
                    </a:moveTo>
                    <a:cubicBezTo>
                      <a:pt x="1" y="0"/>
                      <a:pt x="2" y="0"/>
                      <a:pt x="4" y="0"/>
                    </a:cubicBezTo>
                    <a:cubicBezTo>
                      <a:pt x="6" y="0"/>
                      <a:pt x="6" y="2"/>
                      <a:pt x="8" y="3"/>
                    </a:cubicBezTo>
                    <a:cubicBezTo>
                      <a:pt x="7" y="6"/>
                      <a:pt x="5" y="8"/>
                      <a:pt x="3" y="8"/>
                    </a:cubicBezTo>
                    <a:cubicBezTo>
                      <a:pt x="2" y="8"/>
                      <a:pt x="0" y="6"/>
                      <a:pt x="0" y="5"/>
                    </a:cubicBezTo>
                    <a:cubicBezTo>
                      <a:pt x="0" y="3"/>
                      <a:pt x="0" y="2"/>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1" name="Freeform 112"/>
              <p:cNvSpPr>
                <a:spLocks/>
              </p:cNvSpPr>
              <p:nvPr/>
            </p:nvSpPr>
            <p:spPr bwMode="auto">
              <a:xfrm>
                <a:off x="6448425" y="3016250"/>
                <a:ext cx="58738" cy="34925"/>
              </a:xfrm>
              <a:custGeom>
                <a:avLst/>
                <a:gdLst/>
                <a:ahLst/>
                <a:cxnLst>
                  <a:cxn ang="0">
                    <a:pos x="19" y="13"/>
                  </a:cxn>
                  <a:cxn ang="0">
                    <a:pos x="17" y="19"/>
                  </a:cxn>
                  <a:cxn ang="0">
                    <a:pos x="3" y="26"/>
                  </a:cxn>
                  <a:cxn ang="0">
                    <a:pos x="0" y="22"/>
                  </a:cxn>
                  <a:cxn ang="0">
                    <a:pos x="15" y="10"/>
                  </a:cxn>
                  <a:cxn ang="0">
                    <a:pos x="17" y="6"/>
                  </a:cxn>
                  <a:cxn ang="0">
                    <a:pos x="45" y="3"/>
                  </a:cxn>
                  <a:cxn ang="0">
                    <a:pos x="19" y="13"/>
                  </a:cxn>
                </a:cxnLst>
                <a:rect l="0" t="0" r="r" b="b"/>
                <a:pathLst>
                  <a:path w="45" h="26">
                    <a:moveTo>
                      <a:pt x="19" y="13"/>
                    </a:moveTo>
                    <a:cubicBezTo>
                      <a:pt x="16" y="13"/>
                      <a:pt x="19" y="17"/>
                      <a:pt x="17" y="19"/>
                    </a:cubicBezTo>
                    <a:cubicBezTo>
                      <a:pt x="15" y="21"/>
                      <a:pt x="8" y="26"/>
                      <a:pt x="3" y="26"/>
                    </a:cubicBezTo>
                    <a:cubicBezTo>
                      <a:pt x="1" y="26"/>
                      <a:pt x="0" y="24"/>
                      <a:pt x="0" y="22"/>
                    </a:cubicBezTo>
                    <a:cubicBezTo>
                      <a:pt x="0" y="12"/>
                      <a:pt x="8" y="12"/>
                      <a:pt x="15" y="10"/>
                    </a:cubicBezTo>
                    <a:cubicBezTo>
                      <a:pt x="16" y="10"/>
                      <a:pt x="16" y="7"/>
                      <a:pt x="17" y="6"/>
                    </a:cubicBezTo>
                    <a:cubicBezTo>
                      <a:pt x="21" y="2"/>
                      <a:pt x="41" y="0"/>
                      <a:pt x="45" y="3"/>
                    </a:cubicBezTo>
                    <a:cubicBezTo>
                      <a:pt x="40" y="9"/>
                      <a:pt x="26" y="13"/>
                      <a:pt x="19" y="1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2" name="Freeform 113"/>
              <p:cNvSpPr>
                <a:spLocks/>
              </p:cNvSpPr>
              <p:nvPr/>
            </p:nvSpPr>
            <p:spPr bwMode="auto">
              <a:xfrm>
                <a:off x="6489700" y="2922588"/>
                <a:ext cx="17463" cy="19050"/>
              </a:xfrm>
              <a:custGeom>
                <a:avLst/>
                <a:gdLst/>
                <a:ahLst/>
                <a:cxnLst>
                  <a:cxn ang="0">
                    <a:pos x="13" y="8"/>
                  </a:cxn>
                  <a:cxn ang="0">
                    <a:pos x="8" y="14"/>
                  </a:cxn>
                  <a:cxn ang="0">
                    <a:pos x="0" y="5"/>
                  </a:cxn>
                  <a:cxn ang="0">
                    <a:pos x="13" y="8"/>
                  </a:cxn>
                </a:cxnLst>
                <a:rect l="0" t="0" r="r" b="b"/>
                <a:pathLst>
                  <a:path w="13" h="14">
                    <a:moveTo>
                      <a:pt x="13" y="8"/>
                    </a:moveTo>
                    <a:cubicBezTo>
                      <a:pt x="13" y="9"/>
                      <a:pt x="10" y="14"/>
                      <a:pt x="8" y="14"/>
                    </a:cubicBezTo>
                    <a:cubicBezTo>
                      <a:pt x="6" y="14"/>
                      <a:pt x="0" y="9"/>
                      <a:pt x="0" y="5"/>
                    </a:cubicBezTo>
                    <a:cubicBezTo>
                      <a:pt x="0" y="0"/>
                      <a:pt x="13" y="4"/>
                      <a:pt x="13" y="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3" name="Freeform 114"/>
              <p:cNvSpPr>
                <a:spLocks/>
              </p:cNvSpPr>
              <p:nvPr/>
            </p:nvSpPr>
            <p:spPr bwMode="auto">
              <a:xfrm>
                <a:off x="6519863" y="2924175"/>
                <a:ext cx="47625" cy="14288"/>
              </a:xfrm>
              <a:custGeom>
                <a:avLst/>
                <a:gdLst/>
                <a:ahLst/>
                <a:cxnLst>
                  <a:cxn ang="0">
                    <a:pos x="31" y="2"/>
                  </a:cxn>
                  <a:cxn ang="0">
                    <a:pos x="36" y="10"/>
                  </a:cxn>
                  <a:cxn ang="0">
                    <a:pos x="34" y="10"/>
                  </a:cxn>
                  <a:cxn ang="0">
                    <a:pos x="18" y="6"/>
                  </a:cxn>
                  <a:cxn ang="0">
                    <a:pos x="8" y="6"/>
                  </a:cxn>
                  <a:cxn ang="0">
                    <a:pos x="0" y="4"/>
                  </a:cxn>
                  <a:cxn ang="0">
                    <a:pos x="3" y="0"/>
                  </a:cxn>
                  <a:cxn ang="0">
                    <a:pos x="23" y="0"/>
                  </a:cxn>
                  <a:cxn ang="0">
                    <a:pos x="30" y="2"/>
                  </a:cxn>
                  <a:cxn ang="0">
                    <a:pos x="31" y="2"/>
                  </a:cxn>
                </a:cxnLst>
                <a:rect l="0" t="0" r="r" b="b"/>
                <a:pathLst>
                  <a:path w="36" h="10">
                    <a:moveTo>
                      <a:pt x="31" y="2"/>
                    </a:moveTo>
                    <a:cubicBezTo>
                      <a:pt x="32" y="5"/>
                      <a:pt x="36" y="6"/>
                      <a:pt x="36" y="10"/>
                    </a:cubicBezTo>
                    <a:cubicBezTo>
                      <a:pt x="36" y="10"/>
                      <a:pt x="35" y="10"/>
                      <a:pt x="34" y="10"/>
                    </a:cubicBezTo>
                    <a:cubicBezTo>
                      <a:pt x="28" y="10"/>
                      <a:pt x="25" y="6"/>
                      <a:pt x="18" y="6"/>
                    </a:cubicBezTo>
                    <a:cubicBezTo>
                      <a:pt x="14" y="6"/>
                      <a:pt x="12" y="6"/>
                      <a:pt x="8" y="6"/>
                    </a:cubicBezTo>
                    <a:cubicBezTo>
                      <a:pt x="6" y="6"/>
                      <a:pt x="0" y="4"/>
                      <a:pt x="0" y="4"/>
                    </a:cubicBezTo>
                    <a:cubicBezTo>
                      <a:pt x="0" y="2"/>
                      <a:pt x="3" y="1"/>
                      <a:pt x="3" y="0"/>
                    </a:cubicBezTo>
                    <a:cubicBezTo>
                      <a:pt x="23" y="0"/>
                      <a:pt x="23" y="0"/>
                      <a:pt x="23" y="0"/>
                    </a:cubicBezTo>
                    <a:cubicBezTo>
                      <a:pt x="24" y="3"/>
                      <a:pt x="27" y="2"/>
                      <a:pt x="30" y="2"/>
                    </a:cubicBezTo>
                    <a:lnTo>
                      <a:pt x="31"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4" name="Freeform 115"/>
              <p:cNvSpPr>
                <a:spLocks/>
              </p:cNvSpPr>
              <p:nvPr/>
            </p:nvSpPr>
            <p:spPr bwMode="auto">
              <a:xfrm>
                <a:off x="6513513" y="2836863"/>
                <a:ext cx="19050" cy="46038"/>
              </a:xfrm>
              <a:custGeom>
                <a:avLst/>
                <a:gdLst/>
                <a:ahLst/>
                <a:cxnLst>
                  <a:cxn ang="0">
                    <a:pos x="4" y="28"/>
                  </a:cxn>
                  <a:cxn ang="0">
                    <a:pos x="4" y="25"/>
                  </a:cxn>
                  <a:cxn ang="0">
                    <a:pos x="14" y="24"/>
                  </a:cxn>
                  <a:cxn ang="0">
                    <a:pos x="11" y="17"/>
                  </a:cxn>
                  <a:cxn ang="0">
                    <a:pos x="15" y="12"/>
                  </a:cxn>
                  <a:cxn ang="0">
                    <a:pos x="4" y="0"/>
                  </a:cxn>
                  <a:cxn ang="0">
                    <a:pos x="0" y="9"/>
                  </a:cxn>
                  <a:cxn ang="0">
                    <a:pos x="3" y="21"/>
                  </a:cxn>
                  <a:cxn ang="0">
                    <a:pos x="3" y="27"/>
                  </a:cxn>
                  <a:cxn ang="0">
                    <a:pos x="9" y="35"/>
                  </a:cxn>
                  <a:cxn ang="0">
                    <a:pos x="4" y="28"/>
                  </a:cxn>
                </a:cxnLst>
                <a:rect l="0" t="0" r="r" b="b"/>
                <a:pathLst>
                  <a:path w="15" h="35">
                    <a:moveTo>
                      <a:pt x="4" y="28"/>
                    </a:moveTo>
                    <a:cubicBezTo>
                      <a:pt x="4" y="25"/>
                      <a:pt x="4" y="25"/>
                      <a:pt x="4" y="25"/>
                    </a:cubicBezTo>
                    <a:cubicBezTo>
                      <a:pt x="8" y="25"/>
                      <a:pt x="12" y="24"/>
                      <a:pt x="14" y="24"/>
                    </a:cubicBezTo>
                    <a:cubicBezTo>
                      <a:pt x="14" y="20"/>
                      <a:pt x="11" y="20"/>
                      <a:pt x="11" y="17"/>
                    </a:cubicBezTo>
                    <a:cubicBezTo>
                      <a:pt x="11" y="15"/>
                      <a:pt x="15" y="14"/>
                      <a:pt x="15" y="12"/>
                    </a:cubicBezTo>
                    <a:cubicBezTo>
                      <a:pt x="8" y="10"/>
                      <a:pt x="4" y="6"/>
                      <a:pt x="4" y="0"/>
                    </a:cubicBezTo>
                    <a:cubicBezTo>
                      <a:pt x="0" y="2"/>
                      <a:pt x="0" y="5"/>
                      <a:pt x="0" y="9"/>
                    </a:cubicBezTo>
                    <a:cubicBezTo>
                      <a:pt x="0" y="15"/>
                      <a:pt x="3" y="16"/>
                      <a:pt x="3" y="21"/>
                    </a:cubicBezTo>
                    <a:cubicBezTo>
                      <a:pt x="3" y="26"/>
                      <a:pt x="3" y="24"/>
                      <a:pt x="3" y="27"/>
                    </a:cubicBezTo>
                    <a:cubicBezTo>
                      <a:pt x="3" y="30"/>
                      <a:pt x="4" y="35"/>
                      <a:pt x="9" y="35"/>
                    </a:cubicBezTo>
                    <a:cubicBezTo>
                      <a:pt x="7" y="32"/>
                      <a:pt x="6" y="31"/>
                      <a:pt x="4" y="2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5" name="Freeform 119"/>
              <p:cNvSpPr>
                <a:spLocks/>
              </p:cNvSpPr>
              <p:nvPr/>
            </p:nvSpPr>
            <p:spPr bwMode="auto">
              <a:xfrm>
                <a:off x="6424613" y="2709863"/>
                <a:ext cx="76200" cy="71438"/>
              </a:xfrm>
              <a:custGeom>
                <a:avLst/>
                <a:gdLst/>
                <a:ahLst/>
                <a:cxnLst>
                  <a:cxn ang="0">
                    <a:pos x="48" y="38"/>
                  </a:cxn>
                  <a:cxn ang="0">
                    <a:pos x="46" y="35"/>
                  </a:cxn>
                  <a:cxn ang="0">
                    <a:pos x="42" y="40"/>
                  </a:cxn>
                  <a:cxn ang="0">
                    <a:pos x="47" y="48"/>
                  </a:cxn>
                  <a:cxn ang="0">
                    <a:pos x="42" y="53"/>
                  </a:cxn>
                  <a:cxn ang="0">
                    <a:pos x="40" y="50"/>
                  </a:cxn>
                  <a:cxn ang="0">
                    <a:pos x="36" y="51"/>
                  </a:cxn>
                  <a:cxn ang="0">
                    <a:pos x="26" y="37"/>
                  </a:cxn>
                  <a:cxn ang="0">
                    <a:pos x="28" y="32"/>
                  </a:cxn>
                  <a:cxn ang="0">
                    <a:pos x="27" y="29"/>
                  </a:cxn>
                  <a:cxn ang="0">
                    <a:pos x="21" y="28"/>
                  </a:cxn>
                  <a:cxn ang="0">
                    <a:pos x="21" y="32"/>
                  </a:cxn>
                  <a:cxn ang="0">
                    <a:pos x="17" y="30"/>
                  </a:cxn>
                  <a:cxn ang="0">
                    <a:pos x="16" y="32"/>
                  </a:cxn>
                  <a:cxn ang="0">
                    <a:pos x="12" y="28"/>
                  </a:cxn>
                  <a:cxn ang="0">
                    <a:pos x="4" y="45"/>
                  </a:cxn>
                  <a:cxn ang="0">
                    <a:pos x="4" y="36"/>
                  </a:cxn>
                  <a:cxn ang="0">
                    <a:pos x="2" y="32"/>
                  </a:cxn>
                  <a:cxn ang="0">
                    <a:pos x="5" y="22"/>
                  </a:cxn>
                  <a:cxn ang="0">
                    <a:pos x="19" y="14"/>
                  </a:cxn>
                  <a:cxn ang="0">
                    <a:pos x="26" y="20"/>
                  </a:cxn>
                  <a:cxn ang="0">
                    <a:pos x="28" y="20"/>
                  </a:cxn>
                  <a:cxn ang="0">
                    <a:pos x="32" y="15"/>
                  </a:cxn>
                  <a:cxn ang="0">
                    <a:pos x="41" y="9"/>
                  </a:cxn>
                  <a:cxn ang="0">
                    <a:pos x="42" y="0"/>
                  </a:cxn>
                  <a:cxn ang="0">
                    <a:pos x="48" y="4"/>
                  </a:cxn>
                  <a:cxn ang="0">
                    <a:pos x="58" y="33"/>
                  </a:cxn>
                  <a:cxn ang="0">
                    <a:pos x="53" y="46"/>
                  </a:cxn>
                  <a:cxn ang="0">
                    <a:pos x="48" y="36"/>
                  </a:cxn>
                  <a:cxn ang="0">
                    <a:pos x="48" y="38"/>
                  </a:cxn>
                </a:cxnLst>
                <a:rect l="0" t="0" r="r" b="b"/>
                <a:pathLst>
                  <a:path w="58" h="53">
                    <a:moveTo>
                      <a:pt x="48" y="38"/>
                    </a:moveTo>
                    <a:cubicBezTo>
                      <a:pt x="48" y="37"/>
                      <a:pt x="47" y="36"/>
                      <a:pt x="46" y="35"/>
                    </a:cubicBezTo>
                    <a:cubicBezTo>
                      <a:pt x="44" y="37"/>
                      <a:pt x="42" y="38"/>
                      <a:pt x="42" y="40"/>
                    </a:cubicBezTo>
                    <a:cubicBezTo>
                      <a:pt x="42" y="43"/>
                      <a:pt x="47" y="44"/>
                      <a:pt x="47" y="48"/>
                    </a:cubicBezTo>
                    <a:cubicBezTo>
                      <a:pt x="47" y="51"/>
                      <a:pt x="45" y="53"/>
                      <a:pt x="42" y="53"/>
                    </a:cubicBezTo>
                    <a:cubicBezTo>
                      <a:pt x="41" y="53"/>
                      <a:pt x="40" y="51"/>
                      <a:pt x="40" y="50"/>
                    </a:cubicBezTo>
                    <a:cubicBezTo>
                      <a:pt x="39" y="51"/>
                      <a:pt x="37" y="51"/>
                      <a:pt x="36" y="51"/>
                    </a:cubicBezTo>
                    <a:cubicBezTo>
                      <a:pt x="31" y="51"/>
                      <a:pt x="26" y="44"/>
                      <a:pt x="26" y="37"/>
                    </a:cubicBezTo>
                    <a:cubicBezTo>
                      <a:pt x="26" y="34"/>
                      <a:pt x="27" y="33"/>
                      <a:pt x="28" y="32"/>
                    </a:cubicBezTo>
                    <a:cubicBezTo>
                      <a:pt x="28" y="31"/>
                      <a:pt x="27" y="30"/>
                      <a:pt x="27" y="29"/>
                    </a:cubicBezTo>
                    <a:cubicBezTo>
                      <a:pt x="21" y="28"/>
                      <a:pt x="21" y="28"/>
                      <a:pt x="21" y="28"/>
                    </a:cubicBezTo>
                    <a:cubicBezTo>
                      <a:pt x="21" y="30"/>
                      <a:pt x="20" y="31"/>
                      <a:pt x="21" y="32"/>
                    </a:cubicBezTo>
                    <a:cubicBezTo>
                      <a:pt x="18" y="32"/>
                      <a:pt x="18" y="31"/>
                      <a:pt x="17" y="30"/>
                    </a:cubicBezTo>
                    <a:cubicBezTo>
                      <a:pt x="17" y="30"/>
                      <a:pt x="16" y="31"/>
                      <a:pt x="16" y="32"/>
                    </a:cubicBezTo>
                    <a:cubicBezTo>
                      <a:pt x="14" y="31"/>
                      <a:pt x="12" y="28"/>
                      <a:pt x="12" y="28"/>
                    </a:cubicBezTo>
                    <a:cubicBezTo>
                      <a:pt x="8" y="32"/>
                      <a:pt x="8" y="45"/>
                      <a:pt x="4" y="45"/>
                    </a:cubicBezTo>
                    <a:cubicBezTo>
                      <a:pt x="0" y="45"/>
                      <a:pt x="4" y="37"/>
                      <a:pt x="4" y="36"/>
                    </a:cubicBezTo>
                    <a:cubicBezTo>
                      <a:pt x="4" y="35"/>
                      <a:pt x="2" y="33"/>
                      <a:pt x="2" y="32"/>
                    </a:cubicBezTo>
                    <a:cubicBezTo>
                      <a:pt x="2" y="28"/>
                      <a:pt x="4" y="26"/>
                      <a:pt x="5" y="22"/>
                    </a:cubicBezTo>
                    <a:cubicBezTo>
                      <a:pt x="13" y="22"/>
                      <a:pt x="11" y="14"/>
                      <a:pt x="19" y="14"/>
                    </a:cubicBezTo>
                    <a:cubicBezTo>
                      <a:pt x="24" y="14"/>
                      <a:pt x="23" y="20"/>
                      <a:pt x="26" y="20"/>
                    </a:cubicBezTo>
                    <a:cubicBezTo>
                      <a:pt x="27" y="20"/>
                      <a:pt x="27" y="20"/>
                      <a:pt x="28" y="20"/>
                    </a:cubicBezTo>
                    <a:cubicBezTo>
                      <a:pt x="28" y="18"/>
                      <a:pt x="30" y="16"/>
                      <a:pt x="32" y="15"/>
                    </a:cubicBezTo>
                    <a:cubicBezTo>
                      <a:pt x="32" y="10"/>
                      <a:pt x="39" y="12"/>
                      <a:pt x="41" y="9"/>
                    </a:cubicBezTo>
                    <a:cubicBezTo>
                      <a:pt x="42" y="7"/>
                      <a:pt x="42" y="1"/>
                      <a:pt x="42" y="0"/>
                    </a:cubicBezTo>
                    <a:cubicBezTo>
                      <a:pt x="45" y="0"/>
                      <a:pt x="47" y="2"/>
                      <a:pt x="48" y="4"/>
                    </a:cubicBezTo>
                    <a:cubicBezTo>
                      <a:pt x="51" y="7"/>
                      <a:pt x="58" y="30"/>
                      <a:pt x="58" y="33"/>
                    </a:cubicBezTo>
                    <a:cubicBezTo>
                      <a:pt x="58" y="37"/>
                      <a:pt x="53" y="39"/>
                      <a:pt x="53" y="46"/>
                    </a:cubicBezTo>
                    <a:cubicBezTo>
                      <a:pt x="51" y="46"/>
                      <a:pt x="48" y="37"/>
                      <a:pt x="48" y="36"/>
                    </a:cubicBezTo>
                    <a:lnTo>
                      <a:pt x="48" y="3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6" name="Freeform 120"/>
              <p:cNvSpPr>
                <a:spLocks/>
              </p:cNvSpPr>
              <p:nvPr/>
            </p:nvSpPr>
            <p:spPr bwMode="auto">
              <a:xfrm>
                <a:off x="6354763" y="2690813"/>
                <a:ext cx="36513" cy="39688"/>
              </a:xfrm>
              <a:custGeom>
                <a:avLst/>
                <a:gdLst/>
                <a:ahLst/>
                <a:cxnLst>
                  <a:cxn ang="0">
                    <a:pos x="3" y="29"/>
                  </a:cxn>
                  <a:cxn ang="0">
                    <a:pos x="0" y="29"/>
                  </a:cxn>
                  <a:cxn ang="0">
                    <a:pos x="22" y="5"/>
                  </a:cxn>
                  <a:cxn ang="0">
                    <a:pos x="25" y="0"/>
                  </a:cxn>
                  <a:cxn ang="0">
                    <a:pos x="28" y="6"/>
                  </a:cxn>
                  <a:cxn ang="0">
                    <a:pos x="24" y="9"/>
                  </a:cxn>
                  <a:cxn ang="0">
                    <a:pos x="17" y="13"/>
                  </a:cxn>
                  <a:cxn ang="0">
                    <a:pos x="3" y="29"/>
                  </a:cxn>
                </a:cxnLst>
                <a:rect l="0" t="0" r="r" b="b"/>
                <a:pathLst>
                  <a:path w="28" h="29">
                    <a:moveTo>
                      <a:pt x="3" y="29"/>
                    </a:moveTo>
                    <a:cubicBezTo>
                      <a:pt x="0" y="29"/>
                      <a:pt x="0" y="29"/>
                      <a:pt x="0" y="29"/>
                    </a:cubicBezTo>
                    <a:cubicBezTo>
                      <a:pt x="4" y="18"/>
                      <a:pt x="18" y="13"/>
                      <a:pt x="22" y="5"/>
                    </a:cubicBezTo>
                    <a:cubicBezTo>
                      <a:pt x="23" y="3"/>
                      <a:pt x="23" y="1"/>
                      <a:pt x="25" y="0"/>
                    </a:cubicBezTo>
                    <a:cubicBezTo>
                      <a:pt x="24" y="4"/>
                      <a:pt x="26" y="5"/>
                      <a:pt x="28" y="6"/>
                    </a:cubicBezTo>
                    <a:cubicBezTo>
                      <a:pt x="26" y="8"/>
                      <a:pt x="26" y="9"/>
                      <a:pt x="24" y="9"/>
                    </a:cubicBezTo>
                    <a:cubicBezTo>
                      <a:pt x="23" y="12"/>
                      <a:pt x="20" y="13"/>
                      <a:pt x="17" y="13"/>
                    </a:cubicBezTo>
                    <a:cubicBezTo>
                      <a:pt x="15" y="22"/>
                      <a:pt x="8" y="26"/>
                      <a:pt x="3" y="2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7" name="Freeform 121"/>
              <p:cNvSpPr>
                <a:spLocks/>
              </p:cNvSpPr>
              <p:nvPr/>
            </p:nvSpPr>
            <p:spPr bwMode="auto">
              <a:xfrm>
                <a:off x="6383338" y="2563813"/>
                <a:ext cx="71438" cy="101600"/>
              </a:xfrm>
              <a:custGeom>
                <a:avLst/>
                <a:gdLst/>
                <a:ahLst/>
                <a:cxnLst>
                  <a:cxn ang="0">
                    <a:pos x="4" y="31"/>
                  </a:cxn>
                  <a:cxn ang="0">
                    <a:pos x="6" y="20"/>
                  </a:cxn>
                  <a:cxn ang="0">
                    <a:pos x="5" y="7"/>
                  </a:cxn>
                  <a:cxn ang="0">
                    <a:pos x="9" y="0"/>
                  </a:cxn>
                  <a:cxn ang="0">
                    <a:pos x="16" y="7"/>
                  </a:cxn>
                  <a:cxn ang="0">
                    <a:pos x="21" y="3"/>
                  </a:cxn>
                  <a:cxn ang="0">
                    <a:pos x="22" y="5"/>
                  </a:cxn>
                  <a:cxn ang="0">
                    <a:pos x="23" y="8"/>
                  </a:cxn>
                  <a:cxn ang="0">
                    <a:pos x="28" y="25"/>
                  </a:cxn>
                  <a:cxn ang="0">
                    <a:pos x="20" y="42"/>
                  </a:cxn>
                  <a:cxn ang="0">
                    <a:pos x="30" y="59"/>
                  </a:cxn>
                  <a:cxn ang="0">
                    <a:pos x="30" y="58"/>
                  </a:cxn>
                  <a:cxn ang="0">
                    <a:pos x="34" y="55"/>
                  </a:cxn>
                  <a:cxn ang="0">
                    <a:pos x="43" y="64"/>
                  </a:cxn>
                  <a:cxn ang="0">
                    <a:pos x="46" y="61"/>
                  </a:cxn>
                  <a:cxn ang="0">
                    <a:pos x="49" y="62"/>
                  </a:cxn>
                  <a:cxn ang="0">
                    <a:pos x="46" y="66"/>
                  </a:cxn>
                  <a:cxn ang="0">
                    <a:pos x="49" y="66"/>
                  </a:cxn>
                  <a:cxn ang="0">
                    <a:pos x="54" y="71"/>
                  </a:cxn>
                  <a:cxn ang="0">
                    <a:pos x="54" y="74"/>
                  </a:cxn>
                  <a:cxn ang="0">
                    <a:pos x="53" y="76"/>
                  </a:cxn>
                  <a:cxn ang="0">
                    <a:pos x="51" y="73"/>
                  </a:cxn>
                  <a:cxn ang="0">
                    <a:pos x="36" y="61"/>
                  </a:cxn>
                  <a:cxn ang="0">
                    <a:pos x="37" y="69"/>
                  </a:cxn>
                  <a:cxn ang="0">
                    <a:pos x="25" y="60"/>
                  </a:cxn>
                  <a:cxn ang="0">
                    <a:pos x="19" y="62"/>
                  </a:cxn>
                  <a:cxn ang="0">
                    <a:pos x="13" y="57"/>
                  </a:cxn>
                  <a:cxn ang="0">
                    <a:pos x="15" y="53"/>
                  </a:cxn>
                  <a:cxn ang="0">
                    <a:pos x="15" y="49"/>
                  </a:cxn>
                  <a:cxn ang="0">
                    <a:pos x="13" y="49"/>
                  </a:cxn>
                  <a:cxn ang="0">
                    <a:pos x="10" y="51"/>
                  </a:cxn>
                  <a:cxn ang="0">
                    <a:pos x="1" y="44"/>
                  </a:cxn>
                  <a:cxn ang="0">
                    <a:pos x="4" y="31"/>
                  </a:cxn>
                </a:cxnLst>
                <a:rect l="0" t="0" r="r" b="b"/>
                <a:pathLst>
                  <a:path w="54" h="76">
                    <a:moveTo>
                      <a:pt x="4" y="31"/>
                    </a:moveTo>
                    <a:cubicBezTo>
                      <a:pt x="6" y="28"/>
                      <a:pt x="6" y="23"/>
                      <a:pt x="6" y="20"/>
                    </a:cubicBezTo>
                    <a:cubicBezTo>
                      <a:pt x="7" y="15"/>
                      <a:pt x="5" y="12"/>
                      <a:pt x="5" y="7"/>
                    </a:cubicBezTo>
                    <a:cubicBezTo>
                      <a:pt x="5" y="3"/>
                      <a:pt x="6" y="0"/>
                      <a:pt x="9" y="0"/>
                    </a:cubicBezTo>
                    <a:cubicBezTo>
                      <a:pt x="13" y="0"/>
                      <a:pt x="12" y="7"/>
                      <a:pt x="16" y="7"/>
                    </a:cubicBezTo>
                    <a:cubicBezTo>
                      <a:pt x="18" y="7"/>
                      <a:pt x="20" y="4"/>
                      <a:pt x="21" y="3"/>
                    </a:cubicBezTo>
                    <a:cubicBezTo>
                      <a:pt x="21" y="3"/>
                      <a:pt x="22" y="4"/>
                      <a:pt x="22" y="5"/>
                    </a:cubicBezTo>
                    <a:cubicBezTo>
                      <a:pt x="22" y="6"/>
                      <a:pt x="23" y="7"/>
                      <a:pt x="23" y="8"/>
                    </a:cubicBezTo>
                    <a:cubicBezTo>
                      <a:pt x="23" y="13"/>
                      <a:pt x="28" y="18"/>
                      <a:pt x="28" y="25"/>
                    </a:cubicBezTo>
                    <a:cubicBezTo>
                      <a:pt x="28" y="33"/>
                      <a:pt x="20" y="34"/>
                      <a:pt x="20" y="42"/>
                    </a:cubicBezTo>
                    <a:cubicBezTo>
                      <a:pt x="20" y="48"/>
                      <a:pt x="26" y="57"/>
                      <a:pt x="30" y="59"/>
                    </a:cubicBezTo>
                    <a:cubicBezTo>
                      <a:pt x="30" y="59"/>
                      <a:pt x="30" y="58"/>
                      <a:pt x="30" y="58"/>
                    </a:cubicBezTo>
                    <a:cubicBezTo>
                      <a:pt x="30" y="56"/>
                      <a:pt x="32" y="54"/>
                      <a:pt x="34" y="55"/>
                    </a:cubicBezTo>
                    <a:cubicBezTo>
                      <a:pt x="39" y="55"/>
                      <a:pt x="40" y="63"/>
                      <a:pt x="43" y="64"/>
                    </a:cubicBezTo>
                    <a:cubicBezTo>
                      <a:pt x="44" y="64"/>
                      <a:pt x="45" y="61"/>
                      <a:pt x="46" y="61"/>
                    </a:cubicBezTo>
                    <a:cubicBezTo>
                      <a:pt x="47" y="61"/>
                      <a:pt x="48" y="62"/>
                      <a:pt x="49" y="62"/>
                    </a:cubicBezTo>
                    <a:cubicBezTo>
                      <a:pt x="48" y="64"/>
                      <a:pt x="46" y="64"/>
                      <a:pt x="46" y="66"/>
                    </a:cubicBezTo>
                    <a:cubicBezTo>
                      <a:pt x="46" y="67"/>
                      <a:pt x="48" y="67"/>
                      <a:pt x="49" y="66"/>
                    </a:cubicBezTo>
                    <a:cubicBezTo>
                      <a:pt x="49" y="69"/>
                      <a:pt x="51" y="71"/>
                      <a:pt x="54" y="71"/>
                    </a:cubicBezTo>
                    <a:cubicBezTo>
                      <a:pt x="54" y="72"/>
                      <a:pt x="54" y="73"/>
                      <a:pt x="54" y="74"/>
                    </a:cubicBezTo>
                    <a:cubicBezTo>
                      <a:pt x="54" y="75"/>
                      <a:pt x="53" y="76"/>
                      <a:pt x="53" y="76"/>
                    </a:cubicBezTo>
                    <a:cubicBezTo>
                      <a:pt x="51" y="76"/>
                      <a:pt x="51" y="74"/>
                      <a:pt x="51" y="73"/>
                    </a:cubicBezTo>
                    <a:cubicBezTo>
                      <a:pt x="48" y="69"/>
                      <a:pt x="39" y="65"/>
                      <a:pt x="36" y="61"/>
                    </a:cubicBezTo>
                    <a:cubicBezTo>
                      <a:pt x="34" y="64"/>
                      <a:pt x="35" y="66"/>
                      <a:pt x="37" y="69"/>
                    </a:cubicBezTo>
                    <a:cubicBezTo>
                      <a:pt x="31" y="69"/>
                      <a:pt x="31" y="60"/>
                      <a:pt x="25" y="60"/>
                    </a:cubicBezTo>
                    <a:cubicBezTo>
                      <a:pt x="23" y="60"/>
                      <a:pt x="21" y="62"/>
                      <a:pt x="19" y="62"/>
                    </a:cubicBezTo>
                    <a:cubicBezTo>
                      <a:pt x="16" y="62"/>
                      <a:pt x="13" y="59"/>
                      <a:pt x="13" y="57"/>
                    </a:cubicBezTo>
                    <a:cubicBezTo>
                      <a:pt x="13" y="55"/>
                      <a:pt x="14" y="53"/>
                      <a:pt x="15" y="53"/>
                    </a:cubicBezTo>
                    <a:cubicBezTo>
                      <a:pt x="15" y="49"/>
                      <a:pt x="15" y="49"/>
                      <a:pt x="15" y="49"/>
                    </a:cubicBezTo>
                    <a:cubicBezTo>
                      <a:pt x="13" y="49"/>
                      <a:pt x="13" y="49"/>
                      <a:pt x="13" y="49"/>
                    </a:cubicBezTo>
                    <a:cubicBezTo>
                      <a:pt x="12" y="50"/>
                      <a:pt x="11" y="51"/>
                      <a:pt x="10" y="51"/>
                    </a:cubicBezTo>
                    <a:cubicBezTo>
                      <a:pt x="8" y="51"/>
                      <a:pt x="1" y="47"/>
                      <a:pt x="1" y="44"/>
                    </a:cubicBezTo>
                    <a:cubicBezTo>
                      <a:pt x="1" y="38"/>
                      <a:pt x="0" y="30"/>
                      <a:pt x="4" y="3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8" name="Freeform 122"/>
              <p:cNvSpPr>
                <a:spLocks/>
              </p:cNvSpPr>
              <p:nvPr/>
            </p:nvSpPr>
            <p:spPr bwMode="auto">
              <a:xfrm>
                <a:off x="6457950" y="2665413"/>
                <a:ext cx="23813" cy="41275"/>
              </a:xfrm>
              <a:custGeom>
                <a:avLst/>
                <a:gdLst/>
                <a:ahLst/>
                <a:cxnLst>
                  <a:cxn ang="0">
                    <a:pos x="16" y="20"/>
                  </a:cxn>
                  <a:cxn ang="0">
                    <a:pos x="10" y="20"/>
                  </a:cxn>
                  <a:cxn ang="0">
                    <a:pos x="14" y="28"/>
                  </a:cxn>
                  <a:cxn ang="0">
                    <a:pos x="14" y="30"/>
                  </a:cxn>
                  <a:cxn ang="0">
                    <a:pos x="10" y="30"/>
                  </a:cxn>
                  <a:cxn ang="0">
                    <a:pos x="8" y="25"/>
                  </a:cxn>
                  <a:cxn ang="0">
                    <a:pos x="8" y="23"/>
                  </a:cxn>
                  <a:cxn ang="0">
                    <a:pos x="2" y="17"/>
                  </a:cxn>
                  <a:cxn ang="0">
                    <a:pos x="2" y="15"/>
                  </a:cxn>
                  <a:cxn ang="0">
                    <a:pos x="8" y="15"/>
                  </a:cxn>
                  <a:cxn ang="0">
                    <a:pos x="10" y="13"/>
                  </a:cxn>
                  <a:cxn ang="0">
                    <a:pos x="0" y="2"/>
                  </a:cxn>
                  <a:cxn ang="0">
                    <a:pos x="4" y="0"/>
                  </a:cxn>
                  <a:cxn ang="0">
                    <a:pos x="13" y="2"/>
                  </a:cxn>
                  <a:cxn ang="0">
                    <a:pos x="13" y="6"/>
                  </a:cxn>
                  <a:cxn ang="0">
                    <a:pos x="15" y="6"/>
                  </a:cxn>
                  <a:cxn ang="0">
                    <a:pos x="15" y="12"/>
                  </a:cxn>
                  <a:cxn ang="0">
                    <a:pos x="18" y="15"/>
                  </a:cxn>
                  <a:cxn ang="0">
                    <a:pos x="16" y="20"/>
                  </a:cxn>
                </a:cxnLst>
                <a:rect l="0" t="0" r="r" b="b"/>
                <a:pathLst>
                  <a:path w="18" h="30">
                    <a:moveTo>
                      <a:pt x="16" y="20"/>
                    </a:moveTo>
                    <a:cubicBezTo>
                      <a:pt x="10" y="20"/>
                      <a:pt x="10" y="20"/>
                      <a:pt x="10" y="20"/>
                    </a:cubicBezTo>
                    <a:cubicBezTo>
                      <a:pt x="11" y="23"/>
                      <a:pt x="12" y="27"/>
                      <a:pt x="14" y="28"/>
                    </a:cubicBezTo>
                    <a:cubicBezTo>
                      <a:pt x="14" y="30"/>
                      <a:pt x="14" y="30"/>
                      <a:pt x="14" y="30"/>
                    </a:cubicBezTo>
                    <a:cubicBezTo>
                      <a:pt x="13" y="30"/>
                      <a:pt x="11" y="30"/>
                      <a:pt x="10" y="30"/>
                    </a:cubicBezTo>
                    <a:cubicBezTo>
                      <a:pt x="7" y="30"/>
                      <a:pt x="7" y="27"/>
                      <a:pt x="8" y="25"/>
                    </a:cubicBezTo>
                    <a:cubicBezTo>
                      <a:pt x="8" y="23"/>
                      <a:pt x="8" y="23"/>
                      <a:pt x="8" y="23"/>
                    </a:cubicBezTo>
                    <a:cubicBezTo>
                      <a:pt x="5" y="23"/>
                      <a:pt x="3" y="19"/>
                      <a:pt x="2" y="17"/>
                    </a:cubicBezTo>
                    <a:cubicBezTo>
                      <a:pt x="2" y="15"/>
                      <a:pt x="2" y="15"/>
                      <a:pt x="2" y="15"/>
                    </a:cubicBezTo>
                    <a:cubicBezTo>
                      <a:pt x="4" y="15"/>
                      <a:pt x="7" y="15"/>
                      <a:pt x="8" y="15"/>
                    </a:cubicBezTo>
                    <a:cubicBezTo>
                      <a:pt x="8" y="15"/>
                      <a:pt x="10" y="14"/>
                      <a:pt x="10" y="13"/>
                    </a:cubicBezTo>
                    <a:cubicBezTo>
                      <a:pt x="10" y="8"/>
                      <a:pt x="1" y="5"/>
                      <a:pt x="0" y="2"/>
                    </a:cubicBezTo>
                    <a:cubicBezTo>
                      <a:pt x="1" y="1"/>
                      <a:pt x="3" y="0"/>
                      <a:pt x="4" y="0"/>
                    </a:cubicBezTo>
                    <a:cubicBezTo>
                      <a:pt x="7" y="0"/>
                      <a:pt x="9" y="2"/>
                      <a:pt x="13" y="2"/>
                    </a:cubicBezTo>
                    <a:cubicBezTo>
                      <a:pt x="13" y="3"/>
                      <a:pt x="13" y="5"/>
                      <a:pt x="13" y="6"/>
                    </a:cubicBezTo>
                    <a:cubicBezTo>
                      <a:pt x="13" y="6"/>
                      <a:pt x="14" y="6"/>
                      <a:pt x="15" y="6"/>
                    </a:cubicBezTo>
                    <a:cubicBezTo>
                      <a:pt x="15" y="8"/>
                      <a:pt x="15" y="12"/>
                      <a:pt x="15" y="12"/>
                    </a:cubicBezTo>
                    <a:cubicBezTo>
                      <a:pt x="15" y="12"/>
                      <a:pt x="18" y="15"/>
                      <a:pt x="18" y="15"/>
                    </a:cubicBezTo>
                    <a:cubicBezTo>
                      <a:pt x="18" y="18"/>
                      <a:pt x="17" y="19"/>
                      <a:pt x="16" y="2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39" name="Freeform 123"/>
              <p:cNvSpPr>
                <a:spLocks/>
              </p:cNvSpPr>
              <p:nvPr/>
            </p:nvSpPr>
            <p:spPr bwMode="auto">
              <a:xfrm>
                <a:off x="6423025" y="2676525"/>
                <a:ext cx="19050" cy="25400"/>
              </a:xfrm>
              <a:custGeom>
                <a:avLst/>
                <a:gdLst/>
                <a:ahLst/>
                <a:cxnLst>
                  <a:cxn ang="0">
                    <a:pos x="3" y="1"/>
                  </a:cxn>
                  <a:cxn ang="0">
                    <a:pos x="14" y="7"/>
                  </a:cxn>
                  <a:cxn ang="0">
                    <a:pos x="1" y="19"/>
                  </a:cxn>
                  <a:cxn ang="0">
                    <a:pos x="0" y="2"/>
                  </a:cxn>
                  <a:cxn ang="0">
                    <a:pos x="2" y="0"/>
                  </a:cxn>
                  <a:cxn ang="0">
                    <a:pos x="5" y="2"/>
                  </a:cxn>
                  <a:cxn ang="0">
                    <a:pos x="3" y="1"/>
                  </a:cxn>
                </a:cxnLst>
                <a:rect l="0" t="0" r="r" b="b"/>
                <a:pathLst>
                  <a:path w="14" h="19">
                    <a:moveTo>
                      <a:pt x="3" y="1"/>
                    </a:moveTo>
                    <a:cubicBezTo>
                      <a:pt x="4" y="3"/>
                      <a:pt x="14" y="4"/>
                      <a:pt x="14" y="7"/>
                    </a:cubicBezTo>
                    <a:cubicBezTo>
                      <a:pt x="14" y="14"/>
                      <a:pt x="5" y="17"/>
                      <a:pt x="1" y="19"/>
                    </a:cubicBezTo>
                    <a:cubicBezTo>
                      <a:pt x="1" y="13"/>
                      <a:pt x="0" y="6"/>
                      <a:pt x="0" y="2"/>
                    </a:cubicBezTo>
                    <a:cubicBezTo>
                      <a:pt x="0" y="1"/>
                      <a:pt x="2" y="0"/>
                      <a:pt x="2" y="0"/>
                    </a:cubicBezTo>
                    <a:cubicBezTo>
                      <a:pt x="3" y="0"/>
                      <a:pt x="4" y="2"/>
                      <a:pt x="5" y="2"/>
                    </a:cubicBezTo>
                    <a:lnTo>
                      <a:pt x="3"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0" name="Freeform 124"/>
              <p:cNvSpPr>
                <a:spLocks/>
              </p:cNvSpPr>
              <p:nvPr/>
            </p:nvSpPr>
            <p:spPr bwMode="auto">
              <a:xfrm>
                <a:off x="6432550" y="2692400"/>
                <a:ext cx="19050" cy="31750"/>
              </a:xfrm>
              <a:custGeom>
                <a:avLst/>
                <a:gdLst/>
                <a:ahLst/>
                <a:cxnLst>
                  <a:cxn ang="0">
                    <a:pos x="14" y="5"/>
                  </a:cxn>
                  <a:cxn ang="0">
                    <a:pos x="9" y="17"/>
                  </a:cxn>
                  <a:cxn ang="0">
                    <a:pos x="11" y="22"/>
                  </a:cxn>
                  <a:cxn ang="0">
                    <a:pos x="9" y="24"/>
                  </a:cxn>
                  <a:cxn ang="0">
                    <a:pos x="0" y="14"/>
                  </a:cxn>
                  <a:cxn ang="0">
                    <a:pos x="4" y="12"/>
                  </a:cxn>
                  <a:cxn ang="0">
                    <a:pos x="8" y="1"/>
                  </a:cxn>
                  <a:cxn ang="0">
                    <a:pos x="14" y="5"/>
                  </a:cxn>
                </a:cxnLst>
                <a:rect l="0" t="0" r="r" b="b"/>
                <a:pathLst>
                  <a:path w="14" h="24">
                    <a:moveTo>
                      <a:pt x="14" y="5"/>
                    </a:moveTo>
                    <a:cubicBezTo>
                      <a:pt x="14" y="10"/>
                      <a:pt x="10" y="13"/>
                      <a:pt x="9" y="17"/>
                    </a:cubicBezTo>
                    <a:cubicBezTo>
                      <a:pt x="9" y="21"/>
                      <a:pt x="11" y="20"/>
                      <a:pt x="11" y="22"/>
                    </a:cubicBezTo>
                    <a:cubicBezTo>
                      <a:pt x="11" y="23"/>
                      <a:pt x="10" y="24"/>
                      <a:pt x="9" y="24"/>
                    </a:cubicBezTo>
                    <a:cubicBezTo>
                      <a:pt x="7" y="24"/>
                      <a:pt x="0" y="17"/>
                      <a:pt x="0" y="14"/>
                    </a:cubicBezTo>
                    <a:cubicBezTo>
                      <a:pt x="0" y="13"/>
                      <a:pt x="3" y="12"/>
                      <a:pt x="4" y="12"/>
                    </a:cubicBezTo>
                    <a:cubicBezTo>
                      <a:pt x="4" y="11"/>
                      <a:pt x="6" y="1"/>
                      <a:pt x="8" y="1"/>
                    </a:cubicBezTo>
                    <a:cubicBezTo>
                      <a:pt x="12" y="0"/>
                      <a:pt x="14" y="3"/>
                      <a:pt x="14"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1" name="Freeform 125"/>
              <p:cNvSpPr>
                <a:spLocks/>
              </p:cNvSpPr>
              <p:nvPr/>
            </p:nvSpPr>
            <p:spPr bwMode="auto">
              <a:xfrm>
                <a:off x="6450013" y="2693988"/>
                <a:ext cx="7938" cy="20638"/>
              </a:xfrm>
              <a:custGeom>
                <a:avLst/>
                <a:gdLst/>
                <a:ahLst/>
                <a:cxnLst>
                  <a:cxn ang="0">
                    <a:pos x="7" y="0"/>
                  </a:cxn>
                  <a:cxn ang="0">
                    <a:pos x="2" y="15"/>
                  </a:cxn>
                  <a:cxn ang="0">
                    <a:pos x="0" y="15"/>
                  </a:cxn>
                  <a:cxn ang="0">
                    <a:pos x="4" y="0"/>
                  </a:cxn>
                  <a:cxn ang="0">
                    <a:pos x="7" y="0"/>
                  </a:cxn>
                </a:cxnLst>
                <a:rect l="0" t="0" r="r" b="b"/>
                <a:pathLst>
                  <a:path w="7" h="15">
                    <a:moveTo>
                      <a:pt x="7" y="0"/>
                    </a:moveTo>
                    <a:cubicBezTo>
                      <a:pt x="7" y="7"/>
                      <a:pt x="2" y="9"/>
                      <a:pt x="2" y="15"/>
                    </a:cubicBezTo>
                    <a:cubicBezTo>
                      <a:pt x="2" y="15"/>
                      <a:pt x="0" y="15"/>
                      <a:pt x="0" y="15"/>
                    </a:cubicBezTo>
                    <a:cubicBezTo>
                      <a:pt x="1" y="10"/>
                      <a:pt x="4" y="7"/>
                      <a:pt x="4" y="0"/>
                    </a:cubicBezTo>
                    <a:cubicBezTo>
                      <a:pt x="5" y="0"/>
                      <a:pt x="6" y="0"/>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2" name="Freeform 126"/>
              <p:cNvSpPr>
                <a:spLocks/>
              </p:cNvSpPr>
              <p:nvPr/>
            </p:nvSpPr>
            <p:spPr bwMode="auto">
              <a:xfrm>
                <a:off x="6454775" y="2706688"/>
                <a:ext cx="11113" cy="11113"/>
              </a:xfrm>
              <a:custGeom>
                <a:avLst/>
                <a:gdLst/>
                <a:ahLst/>
                <a:cxnLst>
                  <a:cxn ang="0">
                    <a:pos x="8" y="0"/>
                  </a:cxn>
                  <a:cxn ang="0">
                    <a:pos x="2" y="8"/>
                  </a:cxn>
                  <a:cxn ang="0">
                    <a:pos x="0" y="6"/>
                  </a:cxn>
                  <a:cxn ang="0">
                    <a:pos x="3" y="0"/>
                  </a:cxn>
                  <a:cxn ang="0">
                    <a:pos x="8" y="0"/>
                  </a:cxn>
                </a:cxnLst>
                <a:rect l="0" t="0" r="r" b="b"/>
                <a:pathLst>
                  <a:path w="8" h="8">
                    <a:moveTo>
                      <a:pt x="8" y="0"/>
                    </a:moveTo>
                    <a:cubicBezTo>
                      <a:pt x="8" y="4"/>
                      <a:pt x="6" y="8"/>
                      <a:pt x="2" y="8"/>
                    </a:cubicBezTo>
                    <a:cubicBezTo>
                      <a:pt x="1" y="8"/>
                      <a:pt x="0" y="6"/>
                      <a:pt x="0" y="6"/>
                    </a:cubicBezTo>
                    <a:cubicBezTo>
                      <a:pt x="0" y="3"/>
                      <a:pt x="2" y="2"/>
                      <a:pt x="3" y="0"/>
                    </a:cubicBezTo>
                    <a:cubicBezTo>
                      <a:pt x="5" y="1"/>
                      <a:pt x="7" y="1"/>
                      <a:pt x="8"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3" name="Freeform 127"/>
              <p:cNvSpPr>
                <a:spLocks/>
              </p:cNvSpPr>
              <p:nvPr/>
            </p:nvSpPr>
            <p:spPr bwMode="auto">
              <a:xfrm>
                <a:off x="6442075" y="2665413"/>
                <a:ext cx="12700" cy="17463"/>
              </a:xfrm>
              <a:custGeom>
                <a:avLst/>
                <a:gdLst/>
                <a:ahLst/>
                <a:cxnLst>
                  <a:cxn ang="0">
                    <a:pos x="0" y="6"/>
                  </a:cxn>
                  <a:cxn ang="0">
                    <a:pos x="0" y="0"/>
                  </a:cxn>
                  <a:cxn ang="0">
                    <a:pos x="4" y="0"/>
                  </a:cxn>
                  <a:cxn ang="0">
                    <a:pos x="10" y="10"/>
                  </a:cxn>
                  <a:cxn ang="0">
                    <a:pos x="6" y="6"/>
                  </a:cxn>
                  <a:cxn ang="0">
                    <a:pos x="0" y="6"/>
                  </a:cxn>
                </a:cxnLst>
                <a:rect l="0" t="0" r="r" b="b"/>
                <a:pathLst>
                  <a:path w="10" h="12">
                    <a:moveTo>
                      <a:pt x="0" y="6"/>
                    </a:moveTo>
                    <a:cubicBezTo>
                      <a:pt x="0" y="3"/>
                      <a:pt x="0" y="2"/>
                      <a:pt x="0" y="0"/>
                    </a:cubicBezTo>
                    <a:cubicBezTo>
                      <a:pt x="4" y="0"/>
                      <a:pt x="4" y="0"/>
                      <a:pt x="4" y="0"/>
                    </a:cubicBezTo>
                    <a:cubicBezTo>
                      <a:pt x="5" y="4"/>
                      <a:pt x="10" y="5"/>
                      <a:pt x="10" y="10"/>
                    </a:cubicBezTo>
                    <a:cubicBezTo>
                      <a:pt x="10" y="12"/>
                      <a:pt x="6" y="8"/>
                      <a:pt x="6" y="6"/>
                    </a:cubicBezTo>
                    <a:cubicBezTo>
                      <a:pt x="4" y="5"/>
                      <a:pt x="2" y="6"/>
                      <a:pt x="0"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4" name="Freeform 128"/>
              <p:cNvSpPr>
                <a:spLocks/>
              </p:cNvSpPr>
              <p:nvPr/>
            </p:nvSpPr>
            <p:spPr bwMode="auto">
              <a:xfrm>
                <a:off x="6397625" y="2649538"/>
                <a:ext cx="19050" cy="20638"/>
              </a:xfrm>
              <a:custGeom>
                <a:avLst/>
                <a:gdLst/>
                <a:ahLst/>
                <a:cxnLst>
                  <a:cxn ang="0">
                    <a:pos x="11" y="15"/>
                  </a:cxn>
                  <a:cxn ang="0">
                    <a:pos x="0" y="0"/>
                  </a:cxn>
                  <a:cxn ang="0">
                    <a:pos x="4" y="0"/>
                  </a:cxn>
                  <a:cxn ang="0">
                    <a:pos x="14" y="7"/>
                  </a:cxn>
                  <a:cxn ang="0">
                    <a:pos x="11" y="15"/>
                  </a:cxn>
                </a:cxnLst>
                <a:rect l="0" t="0" r="r" b="b"/>
                <a:pathLst>
                  <a:path w="15" h="15">
                    <a:moveTo>
                      <a:pt x="11" y="15"/>
                    </a:moveTo>
                    <a:cubicBezTo>
                      <a:pt x="9" y="15"/>
                      <a:pt x="0" y="0"/>
                      <a:pt x="0" y="0"/>
                    </a:cubicBezTo>
                    <a:cubicBezTo>
                      <a:pt x="4" y="0"/>
                      <a:pt x="4" y="0"/>
                      <a:pt x="4" y="0"/>
                    </a:cubicBezTo>
                    <a:cubicBezTo>
                      <a:pt x="8" y="3"/>
                      <a:pt x="13" y="2"/>
                      <a:pt x="14" y="7"/>
                    </a:cubicBezTo>
                    <a:cubicBezTo>
                      <a:pt x="15" y="10"/>
                      <a:pt x="13" y="15"/>
                      <a:pt x="11" y="1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5" name="Freeform 129"/>
              <p:cNvSpPr>
                <a:spLocks/>
              </p:cNvSpPr>
              <p:nvPr/>
            </p:nvSpPr>
            <p:spPr bwMode="auto">
              <a:xfrm>
                <a:off x="6416675" y="2652713"/>
                <a:ext cx="6350" cy="1588"/>
              </a:xfrm>
              <a:custGeom>
                <a:avLst/>
                <a:gdLst/>
                <a:ahLst/>
                <a:cxnLst>
                  <a:cxn ang="0">
                    <a:pos x="0" y="0"/>
                  </a:cxn>
                  <a:cxn ang="0">
                    <a:pos x="4" y="1"/>
                  </a:cxn>
                  <a:cxn ang="0">
                    <a:pos x="0" y="0"/>
                  </a:cxn>
                </a:cxnLst>
                <a:rect l="0" t="0" r="r" b="b"/>
                <a:pathLst>
                  <a:path w="4" h="1">
                    <a:moveTo>
                      <a:pt x="0" y="0"/>
                    </a:moveTo>
                    <a:cubicBezTo>
                      <a:pt x="1" y="1"/>
                      <a:pt x="3" y="1"/>
                      <a:pt x="4" y="1"/>
                    </a:cubicBezTo>
                    <a:cubicBezTo>
                      <a:pt x="3" y="0"/>
                      <a:pt x="1"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6" name="Freeform 130"/>
              <p:cNvSpPr>
                <a:spLocks/>
              </p:cNvSpPr>
              <p:nvPr/>
            </p:nvSpPr>
            <p:spPr bwMode="auto">
              <a:xfrm>
                <a:off x="6388100" y="2441575"/>
                <a:ext cx="36513" cy="50800"/>
              </a:xfrm>
              <a:custGeom>
                <a:avLst/>
                <a:gdLst/>
                <a:ahLst/>
                <a:cxnLst>
                  <a:cxn ang="0">
                    <a:pos x="8" y="39"/>
                  </a:cxn>
                  <a:cxn ang="0">
                    <a:pos x="1" y="26"/>
                  </a:cxn>
                  <a:cxn ang="0">
                    <a:pos x="16" y="0"/>
                  </a:cxn>
                  <a:cxn ang="0">
                    <a:pos x="8" y="39"/>
                  </a:cxn>
                </a:cxnLst>
                <a:rect l="0" t="0" r="r" b="b"/>
                <a:pathLst>
                  <a:path w="27" h="39">
                    <a:moveTo>
                      <a:pt x="8" y="39"/>
                    </a:moveTo>
                    <a:cubicBezTo>
                      <a:pt x="0" y="39"/>
                      <a:pt x="1" y="33"/>
                      <a:pt x="1" y="26"/>
                    </a:cubicBezTo>
                    <a:cubicBezTo>
                      <a:pt x="1" y="17"/>
                      <a:pt x="10" y="0"/>
                      <a:pt x="16" y="0"/>
                    </a:cubicBezTo>
                    <a:cubicBezTo>
                      <a:pt x="27" y="0"/>
                      <a:pt x="18" y="39"/>
                      <a:pt x="8" y="3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7" name="Freeform 131"/>
              <p:cNvSpPr>
                <a:spLocks/>
              </p:cNvSpPr>
              <p:nvPr/>
            </p:nvSpPr>
            <p:spPr bwMode="auto">
              <a:xfrm>
                <a:off x="6194425" y="2532063"/>
                <a:ext cx="41275" cy="34925"/>
              </a:xfrm>
              <a:custGeom>
                <a:avLst/>
                <a:gdLst/>
                <a:ahLst/>
                <a:cxnLst>
                  <a:cxn ang="0">
                    <a:pos x="2" y="11"/>
                  </a:cxn>
                  <a:cxn ang="0">
                    <a:pos x="26" y="0"/>
                  </a:cxn>
                  <a:cxn ang="0">
                    <a:pos x="31" y="7"/>
                  </a:cxn>
                  <a:cxn ang="0">
                    <a:pos x="11" y="27"/>
                  </a:cxn>
                  <a:cxn ang="0">
                    <a:pos x="2" y="18"/>
                  </a:cxn>
                  <a:cxn ang="0">
                    <a:pos x="2" y="11"/>
                  </a:cxn>
                </a:cxnLst>
                <a:rect l="0" t="0" r="r" b="b"/>
                <a:pathLst>
                  <a:path w="31" h="27">
                    <a:moveTo>
                      <a:pt x="2" y="11"/>
                    </a:moveTo>
                    <a:cubicBezTo>
                      <a:pt x="5" y="11"/>
                      <a:pt x="20" y="0"/>
                      <a:pt x="26" y="0"/>
                    </a:cubicBezTo>
                    <a:cubicBezTo>
                      <a:pt x="28" y="0"/>
                      <a:pt x="31" y="4"/>
                      <a:pt x="31" y="7"/>
                    </a:cubicBezTo>
                    <a:cubicBezTo>
                      <a:pt x="31" y="13"/>
                      <a:pt x="18" y="27"/>
                      <a:pt x="11" y="27"/>
                    </a:cubicBezTo>
                    <a:cubicBezTo>
                      <a:pt x="5" y="27"/>
                      <a:pt x="2" y="24"/>
                      <a:pt x="2" y="18"/>
                    </a:cubicBezTo>
                    <a:cubicBezTo>
                      <a:pt x="2" y="15"/>
                      <a:pt x="0" y="11"/>
                      <a:pt x="2" y="1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8" name="Freeform 132"/>
              <p:cNvSpPr>
                <a:spLocks/>
              </p:cNvSpPr>
              <p:nvPr/>
            </p:nvSpPr>
            <p:spPr bwMode="auto">
              <a:xfrm>
                <a:off x="6015038" y="2476500"/>
                <a:ext cx="195263" cy="374650"/>
              </a:xfrm>
              <a:custGeom>
                <a:avLst/>
                <a:gdLst/>
                <a:ahLst/>
                <a:cxnLst>
                  <a:cxn ang="0">
                    <a:pos x="12" y="172"/>
                  </a:cxn>
                  <a:cxn ang="0">
                    <a:pos x="21" y="152"/>
                  </a:cxn>
                  <a:cxn ang="0">
                    <a:pos x="25" y="147"/>
                  </a:cxn>
                  <a:cxn ang="0">
                    <a:pos x="15" y="119"/>
                  </a:cxn>
                  <a:cxn ang="0">
                    <a:pos x="8" y="109"/>
                  </a:cxn>
                  <a:cxn ang="0">
                    <a:pos x="8" y="105"/>
                  </a:cxn>
                  <a:cxn ang="0">
                    <a:pos x="8" y="106"/>
                  </a:cxn>
                  <a:cxn ang="0">
                    <a:pos x="12" y="96"/>
                  </a:cxn>
                  <a:cxn ang="0">
                    <a:pos x="9" y="77"/>
                  </a:cxn>
                  <a:cxn ang="0">
                    <a:pos x="0" y="65"/>
                  </a:cxn>
                  <a:cxn ang="0">
                    <a:pos x="8" y="47"/>
                  </a:cxn>
                  <a:cxn ang="0">
                    <a:pos x="19" y="43"/>
                  </a:cxn>
                  <a:cxn ang="0">
                    <a:pos x="45" y="19"/>
                  </a:cxn>
                  <a:cxn ang="0">
                    <a:pos x="47" y="19"/>
                  </a:cxn>
                  <a:cxn ang="0">
                    <a:pos x="50" y="24"/>
                  </a:cxn>
                  <a:cxn ang="0">
                    <a:pos x="52" y="20"/>
                  </a:cxn>
                  <a:cxn ang="0">
                    <a:pos x="52" y="9"/>
                  </a:cxn>
                  <a:cxn ang="0">
                    <a:pos x="64" y="6"/>
                  </a:cxn>
                  <a:cxn ang="0">
                    <a:pos x="78" y="6"/>
                  </a:cxn>
                  <a:cxn ang="0">
                    <a:pos x="96" y="0"/>
                  </a:cxn>
                  <a:cxn ang="0">
                    <a:pos x="115" y="5"/>
                  </a:cxn>
                  <a:cxn ang="0">
                    <a:pos x="130" y="22"/>
                  </a:cxn>
                  <a:cxn ang="0">
                    <a:pos x="100" y="58"/>
                  </a:cxn>
                  <a:cxn ang="0">
                    <a:pos x="104" y="64"/>
                  </a:cxn>
                  <a:cxn ang="0">
                    <a:pos x="129" y="93"/>
                  </a:cxn>
                  <a:cxn ang="0">
                    <a:pos x="147" y="134"/>
                  </a:cxn>
                  <a:cxn ang="0">
                    <a:pos x="142" y="156"/>
                  </a:cxn>
                  <a:cxn ang="0">
                    <a:pos x="115" y="170"/>
                  </a:cxn>
                  <a:cxn ang="0">
                    <a:pos x="105" y="180"/>
                  </a:cxn>
                  <a:cxn ang="0">
                    <a:pos x="104" y="176"/>
                  </a:cxn>
                  <a:cxn ang="0">
                    <a:pos x="104" y="181"/>
                  </a:cxn>
                  <a:cxn ang="0">
                    <a:pos x="93" y="192"/>
                  </a:cxn>
                  <a:cxn ang="0">
                    <a:pos x="90" y="183"/>
                  </a:cxn>
                  <a:cxn ang="0">
                    <a:pos x="91" y="177"/>
                  </a:cxn>
                  <a:cxn ang="0">
                    <a:pos x="88" y="170"/>
                  </a:cxn>
                  <a:cxn ang="0">
                    <a:pos x="73" y="161"/>
                  </a:cxn>
                  <a:cxn ang="0">
                    <a:pos x="63" y="149"/>
                  </a:cxn>
                  <a:cxn ang="0">
                    <a:pos x="43" y="141"/>
                  </a:cxn>
                  <a:cxn ang="0">
                    <a:pos x="41" y="135"/>
                  </a:cxn>
                  <a:cxn ang="0">
                    <a:pos x="30" y="129"/>
                  </a:cxn>
                  <a:cxn ang="0">
                    <a:pos x="27" y="134"/>
                  </a:cxn>
                  <a:cxn ang="0">
                    <a:pos x="29" y="142"/>
                  </a:cxn>
                  <a:cxn ang="0">
                    <a:pos x="16" y="171"/>
                  </a:cxn>
                  <a:cxn ang="0">
                    <a:pos x="31" y="192"/>
                  </a:cxn>
                  <a:cxn ang="0">
                    <a:pos x="30" y="192"/>
                  </a:cxn>
                  <a:cxn ang="0">
                    <a:pos x="35" y="206"/>
                  </a:cxn>
                  <a:cxn ang="0">
                    <a:pos x="73" y="243"/>
                  </a:cxn>
                  <a:cxn ang="0">
                    <a:pos x="71" y="251"/>
                  </a:cxn>
                  <a:cxn ang="0">
                    <a:pos x="80" y="267"/>
                  </a:cxn>
                  <a:cxn ang="0">
                    <a:pos x="84" y="280"/>
                  </a:cxn>
                  <a:cxn ang="0">
                    <a:pos x="78" y="280"/>
                  </a:cxn>
                  <a:cxn ang="0">
                    <a:pos x="75" y="282"/>
                  </a:cxn>
                  <a:cxn ang="0">
                    <a:pos x="68" y="278"/>
                  </a:cxn>
                  <a:cxn ang="0">
                    <a:pos x="37" y="246"/>
                  </a:cxn>
                  <a:cxn ang="0">
                    <a:pos x="27" y="214"/>
                  </a:cxn>
                  <a:cxn ang="0">
                    <a:pos x="14" y="192"/>
                  </a:cxn>
                  <a:cxn ang="0">
                    <a:pos x="8" y="192"/>
                  </a:cxn>
                  <a:cxn ang="0">
                    <a:pos x="8" y="189"/>
                  </a:cxn>
                  <a:cxn ang="0">
                    <a:pos x="10" y="172"/>
                  </a:cxn>
                  <a:cxn ang="0">
                    <a:pos x="11" y="172"/>
                  </a:cxn>
                  <a:cxn ang="0">
                    <a:pos x="12" y="172"/>
                  </a:cxn>
                </a:cxnLst>
                <a:rect l="0" t="0" r="r" b="b"/>
                <a:pathLst>
                  <a:path w="147" h="282">
                    <a:moveTo>
                      <a:pt x="12" y="172"/>
                    </a:moveTo>
                    <a:cubicBezTo>
                      <a:pt x="16" y="165"/>
                      <a:pt x="17" y="160"/>
                      <a:pt x="21" y="152"/>
                    </a:cubicBezTo>
                    <a:cubicBezTo>
                      <a:pt x="22" y="150"/>
                      <a:pt x="25" y="149"/>
                      <a:pt x="25" y="147"/>
                    </a:cubicBezTo>
                    <a:cubicBezTo>
                      <a:pt x="25" y="143"/>
                      <a:pt x="19" y="123"/>
                      <a:pt x="15" y="119"/>
                    </a:cubicBezTo>
                    <a:cubicBezTo>
                      <a:pt x="12" y="116"/>
                      <a:pt x="8" y="114"/>
                      <a:pt x="8" y="109"/>
                    </a:cubicBezTo>
                    <a:cubicBezTo>
                      <a:pt x="8" y="108"/>
                      <a:pt x="8" y="107"/>
                      <a:pt x="8" y="105"/>
                    </a:cubicBezTo>
                    <a:cubicBezTo>
                      <a:pt x="8" y="106"/>
                      <a:pt x="8" y="106"/>
                      <a:pt x="8" y="106"/>
                    </a:cubicBezTo>
                    <a:cubicBezTo>
                      <a:pt x="9" y="105"/>
                      <a:pt x="12" y="100"/>
                      <a:pt x="12" y="96"/>
                    </a:cubicBezTo>
                    <a:cubicBezTo>
                      <a:pt x="12" y="91"/>
                      <a:pt x="12" y="82"/>
                      <a:pt x="9" y="77"/>
                    </a:cubicBezTo>
                    <a:cubicBezTo>
                      <a:pt x="6" y="73"/>
                      <a:pt x="0" y="73"/>
                      <a:pt x="0" y="65"/>
                    </a:cubicBezTo>
                    <a:cubicBezTo>
                      <a:pt x="0" y="57"/>
                      <a:pt x="3" y="51"/>
                      <a:pt x="8" y="47"/>
                    </a:cubicBezTo>
                    <a:cubicBezTo>
                      <a:pt x="10" y="44"/>
                      <a:pt x="15" y="45"/>
                      <a:pt x="19" y="43"/>
                    </a:cubicBezTo>
                    <a:cubicBezTo>
                      <a:pt x="29" y="36"/>
                      <a:pt x="36" y="33"/>
                      <a:pt x="45" y="19"/>
                    </a:cubicBezTo>
                    <a:cubicBezTo>
                      <a:pt x="47" y="19"/>
                      <a:pt x="47" y="19"/>
                      <a:pt x="47" y="19"/>
                    </a:cubicBezTo>
                    <a:cubicBezTo>
                      <a:pt x="47" y="23"/>
                      <a:pt x="49" y="24"/>
                      <a:pt x="50" y="24"/>
                    </a:cubicBezTo>
                    <a:cubicBezTo>
                      <a:pt x="51" y="24"/>
                      <a:pt x="52" y="22"/>
                      <a:pt x="52" y="20"/>
                    </a:cubicBezTo>
                    <a:cubicBezTo>
                      <a:pt x="52" y="16"/>
                      <a:pt x="52" y="13"/>
                      <a:pt x="52" y="9"/>
                    </a:cubicBezTo>
                    <a:cubicBezTo>
                      <a:pt x="52" y="9"/>
                      <a:pt x="62" y="6"/>
                      <a:pt x="64" y="6"/>
                    </a:cubicBezTo>
                    <a:cubicBezTo>
                      <a:pt x="78" y="6"/>
                      <a:pt x="78" y="6"/>
                      <a:pt x="78" y="6"/>
                    </a:cubicBezTo>
                    <a:cubicBezTo>
                      <a:pt x="84" y="9"/>
                      <a:pt x="89" y="0"/>
                      <a:pt x="96" y="0"/>
                    </a:cubicBezTo>
                    <a:cubicBezTo>
                      <a:pt x="103" y="0"/>
                      <a:pt x="107" y="5"/>
                      <a:pt x="115" y="5"/>
                    </a:cubicBezTo>
                    <a:cubicBezTo>
                      <a:pt x="115" y="16"/>
                      <a:pt x="123" y="20"/>
                      <a:pt x="130" y="22"/>
                    </a:cubicBezTo>
                    <a:cubicBezTo>
                      <a:pt x="121" y="36"/>
                      <a:pt x="100" y="39"/>
                      <a:pt x="100" y="58"/>
                    </a:cubicBezTo>
                    <a:cubicBezTo>
                      <a:pt x="100" y="62"/>
                      <a:pt x="102" y="63"/>
                      <a:pt x="104" y="64"/>
                    </a:cubicBezTo>
                    <a:cubicBezTo>
                      <a:pt x="114" y="74"/>
                      <a:pt x="118" y="86"/>
                      <a:pt x="129" y="93"/>
                    </a:cubicBezTo>
                    <a:cubicBezTo>
                      <a:pt x="140" y="100"/>
                      <a:pt x="147" y="119"/>
                      <a:pt x="147" y="134"/>
                    </a:cubicBezTo>
                    <a:cubicBezTo>
                      <a:pt x="147" y="144"/>
                      <a:pt x="142" y="148"/>
                      <a:pt x="142" y="156"/>
                    </a:cubicBezTo>
                    <a:cubicBezTo>
                      <a:pt x="127" y="160"/>
                      <a:pt x="126" y="164"/>
                      <a:pt x="115" y="170"/>
                    </a:cubicBezTo>
                    <a:cubicBezTo>
                      <a:pt x="109" y="173"/>
                      <a:pt x="110" y="180"/>
                      <a:pt x="105" y="180"/>
                    </a:cubicBezTo>
                    <a:cubicBezTo>
                      <a:pt x="104" y="180"/>
                      <a:pt x="104" y="177"/>
                      <a:pt x="104" y="176"/>
                    </a:cubicBezTo>
                    <a:cubicBezTo>
                      <a:pt x="104" y="179"/>
                      <a:pt x="104" y="180"/>
                      <a:pt x="104" y="181"/>
                    </a:cubicBezTo>
                    <a:cubicBezTo>
                      <a:pt x="104" y="185"/>
                      <a:pt x="95" y="192"/>
                      <a:pt x="93" y="192"/>
                    </a:cubicBezTo>
                    <a:cubicBezTo>
                      <a:pt x="91" y="192"/>
                      <a:pt x="90" y="186"/>
                      <a:pt x="90" y="183"/>
                    </a:cubicBezTo>
                    <a:cubicBezTo>
                      <a:pt x="90" y="179"/>
                      <a:pt x="90" y="178"/>
                      <a:pt x="91" y="177"/>
                    </a:cubicBezTo>
                    <a:cubicBezTo>
                      <a:pt x="90" y="176"/>
                      <a:pt x="89" y="172"/>
                      <a:pt x="88" y="170"/>
                    </a:cubicBezTo>
                    <a:cubicBezTo>
                      <a:pt x="82" y="170"/>
                      <a:pt x="73" y="168"/>
                      <a:pt x="73" y="161"/>
                    </a:cubicBezTo>
                    <a:cubicBezTo>
                      <a:pt x="63" y="161"/>
                      <a:pt x="68" y="155"/>
                      <a:pt x="63" y="149"/>
                    </a:cubicBezTo>
                    <a:cubicBezTo>
                      <a:pt x="56" y="143"/>
                      <a:pt x="50" y="143"/>
                      <a:pt x="43" y="141"/>
                    </a:cubicBezTo>
                    <a:cubicBezTo>
                      <a:pt x="42" y="141"/>
                      <a:pt x="41" y="135"/>
                      <a:pt x="41" y="135"/>
                    </a:cubicBezTo>
                    <a:cubicBezTo>
                      <a:pt x="40" y="130"/>
                      <a:pt x="34" y="129"/>
                      <a:pt x="30" y="129"/>
                    </a:cubicBezTo>
                    <a:cubicBezTo>
                      <a:pt x="26" y="129"/>
                      <a:pt x="27" y="132"/>
                      <a:pt x="27" y="134"/>
                    </a:cubicBezTo>
                    <a:cubicBezTo>
                      <a:pt x="27" y="138"/>
                      <a:pt x="29" y="139"/>
                      <a:pt x="29" y="142"/>
                    </a:cubicBezTo>
                    <a:cubicBezTo>
                      <a:pt x="29" y="156"/>
                      <a:pt x="16" y="159"/>
                      <a:pt x="16" y="171"/>
                    </a:cubicBezTo>
                    <a:cubicBezTo>
                      <a:pt x="16" y="185"/>
                      <a:pt x="31" y="179"/>
                      <a:pt x="31" y="192"/>
                    </a:cubicBezTo>
                    <a:cubicBezTo>
                      <a:pt x="30" y="192"/>
                      <a:pt x="30" y="192"/>
                      <a:pt x="30" y="192"/>
                    </a:cubicBezTo>
                    <a:cubicBezTo>
                      <a:pt x="32" y="195"/>
                      <a:pt x="32" y="203"/>
                      <a:pt x="35" y="206"/>
                    </a:cubicBezTo>
                    <a:cubicBezTo>
                      <a:pt x="47" y="218"/>
                      <a:pt x="73" y="221"/>
                      <a:pt x="73" y="243"/>
                    </a:cubicBezTo>
                    <a:cubicBezTo>
                      <a:pt x="73" y="247"/>
                      <a:pt x="71" y="247"/>
                      <a:pt x="71" y="251"/>
                    </a:cubicBezTo>
                    <a:cubicBezTo>
                      <a:pt x="71" y="259"/>
                      <a:pt x="78" y="262"/>
                      <a:pt x="80" y="267"/>
                    </a:cubicBezTo>
                    <a:cubicBezTo>
                      <a:pt x="82" y="273"/>
                      <a:pt x="82" y="275"/>
                      <a:pt x="84" y="280"/>
                    </a:cubicBezTo>
                    <a:cubicBezTo>
                      <a:pt x="80" y="280"/>
                      <a:pt x="80" y="280"/>
                      <a:pt x="78" y="280"/>
                    </a:cubicBezTo>
                    <a:cubicBezTo>
                      <a:pt x="77" y="280"/>
                      <a:pt x="76" y="282"/>
                      <a:pt x="75" y="282"/>
                    </a:cubicBezTo>
                    <a:cubicBezTo>
                      <a:pt x="71" y="282"/>
                      <a:pt x="70" y="279"/>
                      <a:pt x="68" y="278"/>
                    </a:cubicBezTo>
                    <a:cubicBezTo>
                      <a:pt x="54" y="274"/>
                      <a:pt x="41" y="261"/>
                      <a:pt x="37" y="246"/>
                    </a:cubicBezTo>
                    <a:cubicBezTo>
                      <a:pt x="33" y="233"/>
                      <a:pt x="32" y="224"/>
                      <a:pt x="27" y="214"/>
                    </a:cubicBezTo>
                    <a:cubicBezTo>
                      <a:pt x="24" y="208"/>
                      <a:pt x="21" y="192"/>
                      <a:pt x="14" y="192"/>
                    </a:cubicBezTo>
                    <a:cubicBezTo>
                      <a:pt x="9" y="192"/>
                      <a:pt x="12" y="194"/>
                      <a:pt x="8" y="192"/>
                    </a:cubicBezTo>
                    <a:cubicBezTo>
                      <a:pt x="7" y="192"/>
                      <a:pt x="8" y="190"/>
                      <a:pt x="8" y="189"/>
                    </a:cubicBezTo>
                    <a:cubicBezTo>
                      <a:pt x="8" y="183"/>
                      <a:pt x="9" y="179"/>
                      <a:pt x="10" y="172"/>
                    </a:cubicBezTo>
                    <a:cubicBezTo>
                      <a:pt x="11" y="172"/>
                      <a:pt x="11" y="172"/>
                      <a:pt x="11" y="172"/>
                    </a:cubicBezTo>
                    <a:lnTo>
                      <a:pt x="12" y="17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9" name="Freeform 133"/>
              <p:cNvSpPr>
                <a:spLocks/>
              </p:cNvSpPr>
              <p:nvPr/>
            </p:nvSpPr>
            <p:spPr bwMode="auto">
              <a:xfrm>
                <a:off x="6142038" y="2898775"/>
                <a:ext cx="26988" cy="25400"/>
              </a:xfrm>
              <a:custGeom>
                <a:avLst/>
                <a:gdLst/>
                <a:ahLst/>
                <a:cxnLst>
                  <a:cxn ang="0">
                    <a:pos x="12" y="17"/>
                  </a:cxn>
                  <a:cxn ang="0">
                    <a:pos x="9" y="11"/>
                  </a:cxn>
                  <a:cxn ang="0">
                    <a:pos x="0" y="6"/>
                  </a:cxn>
                  <a:cxn ang="0">
                    <a:pos x="9" y="0"/>
                  </a:cxn>
                  <a:cxn ang="0">
                    <a:pos x="20" y="15"/>
                  </a:cxn>
                  <a:cxn ang="0">
                    <a:pos x="21" y="19"/>
                  </a:cxn>
                  <a:cxn ang="0">
                    <a:pos x="17" y="19"/>
                  </a:cxn>
                  <a:cxn ang="0">
                    <a:pos x="12" y="17"/>
                  </a:cxn>
                </a:cxnLst>
                <a:rect l="0" t="0" r="r" b="b"/>
                <a:pathLst>
                  <a:path w="21" h="19">
                    <a:moveTo>
                      <a:pt x="12" y="17"/>
                    </a:moveTo>
                    <a:cubicBezTo>
                      <a:pt x="11" y="17"/>
                      <a:pt x="9" y="12"/>
                      <a:pt x="9" y="11"/>
                    </a:cubicBezTo>
                    <a:cubicBezTo>
                      <a:pt x="7" y="7"/>
                      <a:pt x="0" y="9"/>
                      <a:pt x="0" y="6"/>
                    </a:cubicBezTo>
                    <a:cubicBezTo>
                      <a:pt x="0" y="3"/>
                      <a:pt x="6" y="0"/>
                      <a:pt x="9" y="0"/>
                    </a:cubicBezTo>
                    <a:cubicBezTo>
                      <a:pt x="11" y="7"/>
                      <a:pt x="14" y="15"/>
                      <a:pt x="20" y="15"/>
                    </a:cubicBezTo>
                    <a:cubicBezTo>
                      <a:pt x="20" y="16"/>
                      <a:pt x="20" y="18"/>
                      <a:pt x="21" y="19"/>
                    </a:cubicBezTo>
                    <a:cubicBezTo>
                      <a:pt x="20" y="19"/>
                      <a:pt x="18" y="19"/>
                      <a:pt x="17" y="19"/>
                    </a:cubicBezTo>
                    <a:cubicBezTo>
                      <a:pt x="15" y="19"/>
                      <a:pt x="14" y="17"/>
                      <a:pt x="12" y="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0" name="Freeform 134"/>
              <p:cNvSpPr>
                <a:spLocks/>
              </p:cNvSpPr>
              <p:nvPr/>
            </p:nvSpPr>
            <p:spPr bwMode="auto">
              <a:xfrm>
                <a:off x="6183313" y="2917825"/>
                <a:ext cx="11113" cy="11113"/>
              </a:xfrm>
              <a:custGeom>
                <a:avLst/>
                <a:gdLst/>
                <a:ahLst/>
                <a:cxnLst>
                  <a:cxn ang="0">
                    <a:pos x="1" y="0"/>
                  </a:cxn>
                  <a:cxn ang="0">
                    <a:pos x="5" y="0"/>
                  </a:cxn>
                  <a:cxn ang="0">
                    <a:pos x="9" y="3"/>
                  </a:cxn>
                  <a:cxn ang="0">
                    <a:pos x="4" y="8"/>
                  </a:cxn>
                  <a:cxn ang="0">
                    <a:pos x="1" y="3"/>
                  </a:cxn>
                  <a:cxn ang="0">
                    <a:pos x="1" y="0"/>
                  </a:cxn>
                </a:cxnLst>
                <a:rect l="0" t="0" r="r" b="b"/>
                <a:pathLst>
                  <a:path w="9" h="8">
                    <a:moveTo>
                      <a:pt x="1" y="0"/>
                    </a:moveTo>
                    <a:cubicBezTo>
                      <a:pt x="2" y="0"/>
                      <a:pt x="4" y="0"/>
                      <a:pt x="5" y="0"/>
                    </a:cubicBezTo>
                    <a:cubicBezTo>
                      <a:pt x="6" y="0"/>
                      <a:pt x="8" y="2"/>
                      <a:pt x="9" y="3"/>
                    </a:cubicBezTo>
                    <a:cubicBezTo>
                      <a:pt x="9" y="5"/>
                      <a:pt x="7" y="8"/>
                      <a:pt x="4" y="8"/>
                    </a:cubicBezTo>
                    <a:cubicBezTo>
                      <a:pt x="1" y="8"/>
                      <a:pt x="1" y="5"/>
                      <a:pt x="1" y="3"/>
                    </a:cubicBezTo>
                    <a:cubicBezTo>
                      <a:pt x="1" y="2"/>
                      <a:pt x="0"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1" name="Freeform 135"/>
              <p:cNvSpPr>
                <a:spLocks/>
              </p:cNvSpPr>
              <p:nvPr/>
            </p:nvSpPr>
            <p:spPr bwMode="auto">
              <a:xfrm>
                <a:off x="6035675" y="2892425"/>
                <a:ext cx="9525" cy="15875"/>
              </a:xfrm>
              <a:custGeom>
                <a:avLst/>
                <a:gdLst/>
                <a:ahLst/>
                <a:cxnLst>
                  <a:cxn ang="0">
                    <a:pos x="1" y="0"/>
                  </a:cxn>
                  <a:cxn ang="0">
                    <a:pos x="8" y="12"/>
                  </a:cxn>
                  <a:cxn ang="0">
                    <a:pos x="0" y="2"/>
                  </a:cxn>
                  <a:cxn ang="0">
                    <a:pos x="0" y="0"/>
                  </a:cxn>
                  <a:cxn ang="0">
                    <a:pos x="3" y="0"/>
                  </a:cxn>
                  <a:cxn ang="0">
                    <a:pos x="3" y="2"/>
                  </a:cxn>
                  <a:cxn ang="0">
                    <a:pos x="1" y="0"/>
                  </a:cxn>
                </a:cxnLst>
                <a:rect l="0" t="0" r="r" b="b"/>
                <a:pathLst>
                  <a:path w="8" h="12">
                    <a:moveTo>
                      <a:pt x="1" y="0"/>
                    </a:moveTo>
                    <a:cubicBezTo>
                      <a:pt x="5" y="4"/>
                      <a:pt x="8" y="7"/>
                      <a:pt x="8" y="12"/>
                    </a:cubicBezTo>
                    <a:cubicBezTo>
                      <a:pt x="5" y="12"/>
                      <a:pt x="0" y="5"/>
                      <a:pt x="0" y="2"/>
                    </a:cubicBezTo>
                    <a:cubicBezTo>
                      <a:pt x="0" y="1"/>
                      <a:pt x="0" y="1"/>
                      <a:pt x="0" y="0"/>
                    </a:cubicBezTo>
                    <a:cubicBezTo>
                      <a:pt x="3" y="0"/>
                      <a:pt x="3" y="0"/>
                      <a:pt x="3" y="0"/>
                    </a:cubicBezTo>
                    <a:cubicBezTo>
                      <a:pt x="3" y="1"/>
                      <a:pt x="3" y="2"/>
                      <a:pt x="3" y="2"/>
                    </a:cubicBezTo>
                    <a:lnTo>
                      <a:pt x="1"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2" name="Freeform 136"/>
              <p:cNvSpPr>
                <a:spLocks/>
              </p:cNvSpPr>
              <p:nvPr/>
            </p:nvSpPr>
            <p:spPr bwMode="auto">
              <a:xfrm>
                <a:off x="6013450" y="2855913"/>
                <a:ext cx="15875" cy="15875"/>
              </a:xfrm>
              <a:custGeom>
                <a:avLst/>
                <a:gdLst/>
                <a:ahLst/>
                <a:cxnLst>
                  <a:cxn ang="0">
                    <a:pos x="2" y="0"/>
                  </a:cxn>
                  <a:cxn ang="0">
                    <a:pos x="8" y="11"/>
                  </a:cxn>
                  <a:cxn ang="0">
                    <a:pos x="0" y="1"/>
                  </a:cxn>
                  <a:cxn ang="0">
                    <a:pos x="0" y="1"/>
                  </a:cxn>
                  <a:cxn ang="0">
                    <a:pos x="2" y="0"/>
                  </a:cxn>
                </a:cxnLst>
                <a:rect l="0" t="0" r="r" b="b"/>
                <a:pathLst>
                  <a:path w="12" h="11">
                    <a:moveTo>
                      <a:pt x="2" y="0"/>
                    </a:moveTo>
                    <a:cubicBezTo>
                      <a:pt x="5" y="2"/>
                      <a:pt x="12" y="11"/>
                      <a:pt x="8" y="11"/>
                    </a:cubicBezTo>
                    <a:cubicBezTo>
                      <a:pt x="6" y="11"/>
                      <a:pt x="1" y="4"/>
                      <a:pt x="0" y="1"/>
                    </a:cubicBezTo>
                    <a:cubicBezTo>
                      <a:pt x="0" y="1"/>
                      <a:pt x="0" y="1"/>
                      <a:pt x="0" y="1"/>
                    </a:cubicBez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3" name="Freeform 137"/>
              <p:cNvSpPr>
                <a:spLocks/>
              </p:cNvSpPr>
              <p:nvPr/>
            </p:nvSpPr>
            <p:spPr bwMode="auto">
              <a:xfrm>
                <a:off x="6548438" y="2284413"/>
                <a:ext cx="41275" cy="49213"/>
              </a:xfrm>
              <a:custGeom>
                <a:avLst/>
                <a:gdLst/>
                <a:ahLst/>
                <a:cxnLst>
                  <a:cxn ang="0">
                    <a:pos x="12" y="22"/>
                  </a:cxn>
                  <a:cxn ang="0">
                    <a:pos x="14" y="16"/>
                  </a:cxn>
                  <a:cxn ang="0">
                    <a:pos x="10" y="10"/>
                  </a:cxn>
                  <a:cxn ang="0">
                    <a:pos x="10" y="14"/>
                  </a:cxn>
                  <a:cxn ang="0">
                    <a:pos x="5" y="16"/>
                  </a:cxn>
                  <a:cxn ang="0">
                    <a:pos x="0" y="11"/>
                  </a:cxn>
                  <a:cxn ang="0">
                    <a:pos x="14" y="0"/>
                  </a:cxn>
                  <a:cxn ang="0">
                    <a:pos x="26" y="3"/>
                  </a:cxn>
                  <a:cxn ang="0">
                    <a:pos x="26" y="8"/>
                  </a:cxn>
                  <a:cxn ang="0">
                    <a:pos x="30" y="11"/>
                  </a:cxn>
                  <a:cxn ang="0">
                    <a:pos x="30" y="16"/>
                  </a:cxn>
                  <a:cxn ang="0">
                    <a:pos x="26" y="16"/>
                  </a:cxn>
                  <a:cxn ang="0">
                    <a:pos x="15" y="37"/>
                  </a:cxn>
                  <a:cxn ang="0">
                    <a:pos x="14" y="33"/>
                  </a:cxn>
                  <a:cxn ang="0">
                    <a:pos x="14" y="36"/>
                  </a:cxn>
                  <a:cxn ang="0">
                    <a:pos x="7" y="29"/>
                  </a:cxn>
                  <a:cxn ang="0">
                    <a:pos x="12" y="22"/>
                  </a:cxn>
                </a:cxnLst>
                <a:rect l="0" t="0" r="r" b="b"/>
                <a:pathLst>
                  <a:path w="30" h="37">
                    <a:moveTo>
                      <a:pt x="12" y="22"/>
                    </a:moveTo>
                    <a:cubicBezTo>
                      <a:pt x="14" y="16"/>
                      <a:pt x="14" y="16"/>
                      <a:pt x="14" y="16"/>
                    </a:cubicBezTo>
                    <a:cubicBezTo>
                      <a:pt x="11" y="15"/>
                      <a:pt x="11" y="12"/>
                      <a:pt x="10" y="10"/>
                    </a:cubicBezTo>
                    <a:cubicBezTo>
                      <a:pt x="10" y="11"/>
                      <a:pt x="9" y="13"/>
                      <a:pt x="10" y="14"/>
                    </a:cubicBezTo>
                    <a:cubicBezTo>
                      <a:pt x="8" y="14"/>
                      <a:pt x="6" y="16"/>
                      <a:pt x="5" y="16"/>
                    </a:cubicBezTo>
                    <a:cubicBezTo>
                      <a:pt x="3" y="16"/>
                      <a:pt x="0" y="13"/>
                      <a:pt x="0" y="11"/>
                    </a:cubicBezTo>
                    <a:cubicBezTo>
                      <a:pt x="0" y="8"/>
                      <a:pt x="13" y="0"/>
                      <a:pt x="14" y="0"/>
                    </a:cubicBezTo>
                    <a:cubicBezTo>
                      <a:pt x="18" y="0"/>
                      <a:pt x="20" y="3"/>
                      <a:pt x="26" y="3"/>
                    </a:cubicBezTo>
                    <a:cubicBezTo>
                      <a:pt x="26" y="5"/>
                      <a:pt x="25" y="8"/>
                      <a:pt x="26" y="8"/>
                    </a:cubicBezTo>
                    <a:cubicBezTo>
                      <a:pt x="30" y="11"/>
                      <a:pt x="30" y="11"/>
                      <a:pt x="30" y="11"/>
                    </a:cubicBezTo>
                    <a:cubicBezTo>
                      <a:pt x="30" y="13"/>
                      <a:pt x="29" y="14"/>
                      <a:pt x="30" y="16"/>
                    </a:cubicBezTo>
                    <a:cubicBezTo>
                      <a:pt x="29" y="16"/>
                      <a:pt x="27" y="16"/>
                      <a:pt x="26" y="16"/>
                    </a:cubicBezTo>
                    <a:cubicBezTo>
                      <a:pt x="25" y="24"/>
                      <a:pt x="21" y="37"/>
                      <a:pt x="15" y="37"/>
                    </a:cubicBezTo>
                    <a:cubicBezTo>
                      <a:pt x="14" y="37"/>
                      <a:pt x="14" y="35"/>
                      <a:pt x="14" y="33"/>
                    </a:cubicBezTo>
                    <a:cubicBezTo>
                      <a:pt x="14" y="36"/>
                      <a:pt x="14" y="36"/>
                      <a:pt x="14" y="36"/>
                    </a:cubicBezTo>
                    <a:cubicBezTo>
                      <a:pt x="10" y="36"/>
                      <a:pt x="7" y="31"/>
                      <a:pt x="7" y="29"/>
                    </a:cubicBezTo>
                    <a:cubicBezTo>
                      <a:pt x="7" y="28"/>
                      <a:pt x="12" y="22"/>
                      <a:pt x="12" y="2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4" name="Freeform 138"/>
              <p:cNvSpPr>
                <a:spLocks/>
              </p:cNvSpPr>
              <p:nvPr/>
            </p:nvSpPr>
            <p:spPr bwMode="auto">
              <a:xfrm>
                <a:off x="6596063" y="2271713"/>
                <a:ext cx="42863" cy="30163"/>
              </a:xfrm>
              <a:custGeom>
                <a:avLst/>
                <a:gdLst/>
                <a:ahLst/>
                <a:cxnLst>
                  <a:cxn ang="0">
                    <a:pos x="23" y="15"/>
                  </a:cxn>
                  <a:cxn ang="0">
                    <a:pos x="17" y="12"/>
                  </a:cxn>
                  <a:cxn ang="0">
                    <a:pos x="6" y="23"/>
                  </a:cxn>
                  <a:cxn ang="0">
                    <a:pos x="3" y="17"/>
                  </a:cxn>
                  <a:cxn ang="0">
                    <a:pos x="0" y="12"/>
                  </a:cxn>
                  <a:cxn ang="0">
                    <a:pos x="8" y="5"/>
                  </a:cxn>
                  <a:cxn ang="0">
                    <a:pos x="23" y="0"/>
                  </a:cxn>
                  <a:cxn ang="0">
                    <a:pos x="23" y="15"/>
                  </a:cxn>
                </a:cxnLst>
                <a:rect l="0" t="0" r="r" b="b"/>
                <a:pathLst>
                  <a:path w="33" h="23">
                    <a:moveTo>
                      <a:pt x="23" y="15"/>
                    </a:moveTo>
                    <a:cubicBezTo>
                      <a:pt x="20" y="15"/>
                      <a:pt x="18" y="13"/>
                      <a:pt x="17" y="12"/>
                    </a:cubicBezTo>
                    <a:cubicBezTo>
                      <a:pt x="13" y="16"/>
                      <a:pt x="12" y="23"/>
                      <a:pt x="6" y="23"/>
                    </a:cubicBezTo>
                    <a:cubicBezTo>
                      <a:pt x="4" y="23"/>
                      <a:pt x="3" y="19"/>
                      <a:pt x="3" y="17"/>
                    </a:cubicBezTo>
                    <a:cubicBezTo>
                      <a:pt x="1" y="15"/>
                      <a:pt x="0" y="14"/>
                      <a:pt x="0" y="12"/>
                    </a:cubicBezTo>
                    <a:cubicBezTo>
                      <a:pt x="0" y="12"/>
                      <a:pt x="8" y="6"/>
                      <a:pt x="8" y="5"/>
                    </a:cubicBezTo>
                    <a:cubicBezTo>
                      <a:pt x="16" y="7"/>
                      <a:pt x="17" y="0"/>
                      <a:pt x="23" y="0"/>
                    </a:cubicBezTo>
                    <a:cubicBezTo>
                      <a:pt x="33" y="0"/>
                      <a:pt x="28" y="15"/>
                      <a:pt x="23" y="1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5" name="Freeform 139"/>
              <p:cNvSpPr>
                <a:spLocks/>
              </p:cNvSpPr>
              <p:nvPr/>
            </p:nvSpPr>
            <p:spPr bwMode="auto">
              <a:xfrm>
                <a:off x="6572250" y="2136775"/>
                <a:ext cx="185738" cy="153988"/>
              </a:xfrm>
              <a:custGeom>
                <a:avLst/>
                <a:gdLst/>
                <a:ahLst/>
                <a:cxnLst>
                  <a:cxn ang="0">
                    <a:pos x="55" y="110"/>
                  </a:cxn>
                  <a:cxn ang="0">
                    <a:pos x="55" y="107"/>
                  </a:cxn>
                  <a:cxn ang="0">
                    <a:pos x="56" y="99"/>
                  </a:cxn>
                  <a:cxn ang="0">
                    <a:pos x="43" y="95"/>
                  </a:cxn>
                  <a:cxn ang="0">
                    <a:pos x="39" y="99"/>
                  </a:cxn>
                  <a:cxn ang="0">
                    <a:pos x="29" y="100"/>
                  </a:cxn>
                  <a:cxn ang="0">
                    <a:pos x="6" y="106"/>
                  </a:cxn>
                  <a:cxn ang="0">
                    <a:pos x="0" y="104"/>
                  </a:cxn>
                  <a:cxn ang="0">
                    <a:pos x="5" y="101"/>
                  </a:cxn>
                  <a:cxn ang="0">
                    <a:pos x="30" y="84"/>
                  </a:cxn>
                  <a:cxn ang="0">
                    <a:pos x="57" y="84"/>
                  </a:cxn>
                  <a:cxn ang="0">
                    <a:pos x="72" y="70"/>
                  </a:cxn>
                  <a:cxn ang="0">
                    <a:pos x="79" y="59"/>
                  </a:cxn>
                  <a:cxn ang="0">
                    <a:pos x="77" y="64"/>
                  </a:cxn>
                  <a:cxn ang="0">
                    <a:pos x="79" y="66"/>
                  </a:cxn>
                  <a:cxn ang="0">
                    <a:pos x="92" y="60"/>
                  </a:cxn>
                  <a:cxn ang="0">
                    <a:pos x="116" y="25"/>
                  </a:cxn>
                  <a:cxn ang="0">
                    <a:pos x="114" y="19"/>
                  </a:cxn>
                  <a:cxn ang="0">
                    <a:pos x="125" y="3"/>
                  </a:cxn>
                  <a:cxn ang="0">
                    <a:pos x="130" y="4"/>
                  </a:cxn>
                  <a:cxn ang="0">
                    <a:pos x="129" y="4"/>
                  </a:cxn>
                  <a:cxn ang="0">
                    <a:pos x="128" y="0"/>
                  </a:cxn>
                  <a:cxn ang="0">
                    <a:pos x="133" y="2"/>
                  </a:cxn>
                  <a:cxn ang="0">
                    <a:pos x="134" y="11"/>
                  </a:cxn>
                  <a:cxn ang="0">
                    <a:pos x="140" y="26"/>
                  </a:cxn>
                  <a:cxn ang="0">
                    <a:pos x="134" y="40"/>
                  </a:cxn>
                  <a:cxn ang="0">
                    <a:pos x="134" y="43"/>
                  </a:cxn>
                  <a:cxn ang="0">
                    <a:pos x="130" y="44"/>
                  </a:cxn>
                  <a:cxn ang="0">
                    <a:pos x="127" y="63"/>
                  </a:cxn>
                  <a:cxn ang="0">
                    <a:pos x="122" y="76"/>
                  </a:cxn>
                  <a:cxn ang="0">
                    <a:pos x="125" y="84"/>
                  </a:cxn>
                  <a:cxn ang="0">
                    <a:pos x="114" y="93"/>
                  </a:cxn>
                  <a:cxn ang="0">
                    <a:pos x="114" y="86"/>
                  </a:cxn>
                  <a:cxn ang="0">
                    <a:pos x="102" y="96"/>
                  </a:cxn>
                  <a:cxn ang="0">
                    <a:pos x="100" y="94"/>
                  </a:cxn>
                  <a:cxn ang="0">
                    <a:pos x="96" y="94"/>
                  </a:cxn>
                  <a:cxn ang="0">
                    <a:pos x="87" y="100"/>
                  </a:cxn>
                  <a:cxn ang="0">
                    <a:pos x="74" y="92"/>
                  </a:cxn>
                  <a:cxn ang="0">
                    <a:pos x="72" y="96"/>
                  </a:cxn>
                  <a:cxn ang="0">
                    <a:pos x="76" y="103"/>
                  </a:cxn>
                  <a:cxn ang="0">
                    <a:pos x="72" y="103"/>
                  </a:cxn>
                  <a:cxn ang="0">
                    <a:pos x="61" y="115"/>
                  </a:cxn>
                  <a:cxn ang="0">
                    <a:pos x="55" y="110"/>
                  </a:cxn>
                </a:cxnLst>
                <a:rect l="0" t="0" r="r" b="b"/>
                <a:pathLst>
                  <a:path w="140" h="115">
                    <a:moveTo>
                      <a:pt x="55" y="110"/>
                    </a:moveTo>
                    <a:cubicBezTo>
                      <a:pt x="53" y="110"/>
                      <a:pt x="55" y="108"/>
                      <a:pt x="55" y="107"/>
                    </a:cubicBezTo>
                    <a:cubicBezTo>
                      <a:pt x="55" y="104"/>
                      <a:pt x="56" y="101"/>
                      <a:pt x="56" y="99"/>
                    </a:cubicBezTo>
                    <a:cubicBezTo>
                      <a:pt x="51" y="98"/>
                      <a:pt x="48" y="95"/>
                      <a:pt x="43" y="95"/>
                    </a:cubicBezTo>
                    <a:cubicBezTo>
                      <a:pt x="40" y="95"/>
                      <a:pt x="40" y="98"/>
                      <a:pt x="39" y="99"/>
                    </a:cubicBezTo>
                    <a:cubicBezTo>
                      <a:pt x="35" y="100"/>
                      <a:pt x="32" y="98"/>
                      <a:pt x="29" y="100"/>
                    </a:cubicBezTo>
                    <a:cubicBezTo>
                      <a:pt x="23" y="103"/>
                      <a:pt x="15" y="106"/>
                      <a:pt x="6" y="106"/>
                    </a:cubicBezTo>
                    <a:cubicBezTo>
                      <a:pt x="3" y="106"/>
                      <a:pt x="0" y="106"/>
                      <a:pt x="0" y="104"/>
                    </a:cubicBezTo>
                    <a:cubicBezTo>
                      <a:pt x="0" y="103"/>
                      <a:pt x="4" y="102"/>
                      <a:pt x="5" y="101"/>
                    </a:cubicBezTo>
                    <a:cubicBezTo>
                      <a:pt x="15" y="95"/>
                      <a:pt x="19" y="84"/>
                      <a:pt x="30" y="84"/>
                    </a:cubicBezTo>
                    <a:cubicBezTo>
                      <a:pt x="43" y="84"/>
                      <a:pt x="47" y="84"/>
                      <a:pt x="57" y="84"/>
                    </a:cubicBezTo>
                    <a:cubicBezTo>
                      <a:pt x="65" y="84"/>
                      <a:pt x="68" y="70"/>
                      <a:pt x="72" y="70"/>
                    </a:cubicBezTo>
                    <a:cubicBezTo>
                      <a:pt x="72" y="70"/>
                      <a:pt x="78" y="60"/>
                      <a:pt x="79" y="59"/>
                    </a:cubicBezTo>
                    <a:cubicBezTo>
                      <a:pt x="78" y="61"/>
                      <a:pt x="77" y="62"/>
                      <a:pt x="77" y="64"/>
                    </a:cubicBezTo>
                    <a:cubicBezTo>
                      <a:pt x="77" y="65"/>
                      <a:pt x="78" y="66"/>
                      <a:pt x="79" y="66"/>
                    </a:cubicBezTo>
                    <a:cubicBezTo>
                      <a:pt x="86" y="66"/>
                      <a:pt x="87" y="62"/>
                      <a:pt x="92" y="60"/>
                    </a:cubicBezTo>
                    <a:cubicBezTo>
                      <a:pt x="101" y="57"/>
                      <a:pt x="116" y="39"/>
                      <a:pt x="116" y="25"/>
                    </a:cubicBezTo>
                    <a:cubicBezTo>
                      <a:pt x="116" y="22"/>
                      <a:pt x="114" y="22"/>
                      <a:pt x="114" y="19"/>
                    </a:cubicBezTo>
                    <a:cubicBezTo>
                      <a:pt x="114" y="14"/>
                      <a:pt x="119" y="3"/>
                      <a:pt x="125" y="3"/>
                    </a:cubicBezTo>
                    <a:cubicBezTo>
                      <a:pt x="125" y="3"/>
                      <a:pt x="125" y="9"/>
                      <a:pt x="130" y="4"/>
                    </a:cubicBezTo>
                    <a:cubicBezTo>
                      <a:pt x="130" y="4"/>
                      <a:pt x="129" y="4"/>
                      <a:pt x="129" y="4"/>
                    </a:cubicBezTo>
                    <a:cubicBezTo>
                      <a:pt x="128" y="4"/>
                      <a:pt x="127" y="0"/>
                      <a:pt x="128" y="0"/>
                    </a:cubicBezTo>
                    <a:cubicBezTo>
                      <a:pt x="131" y="0"/>
                      <a:pt x="133" y="1"/>
                      <a:pt x="133" y="2"/>
                    </a:cubicBezTo>
                    <a:cubicBezTo>
                      <a:pt x="135" y="5"/>
                      <a:pt x="134" y="8"/>
                      <a:pt x="134" y="11"/>
                    </a:cubicBezTo>
                    <a:cubicBezTo>
                      <a:pt x="134" y="17"/>
                      <a:pt x="140" y="20"/>
                      <a:pt x="140" y="26"/>
                    </a:cubicBezTo>
                    <a:cubicBezTo>
                      <a:pt x="140" y="33"/>
                      <a:pt x="134" y="34"/>
                      <a:pt x="134" y="40"/>
                    </a:cubicBezTo>
                    <a:cubicBezTo>
                      <a:pt x="134" y="41"/>
                      <a:pt x="134" y="42"/>
                      <a:pt x="134" y="43"/>
                    </a:cubicBezTo>
                    <a:cubicBezTo>
                      <a:pt x="133" y="44"/>
                      <a:pt x="132" y="43"/>
                      <a:pt x="130" y="44"/>
                    </a:cubicBezTo>
                    <a:cubicBezTo>
                      <a:pt x="126" y="45"/>
                      <a:pt x="127" y="59"/>
                      <a:pt x="127" y="63"/>
                    </a:cubicBezTo>
                    <a:cubicBezTo>
                      <a:pt x="127" y="67"/>
                      <a:pt x="122" y="70"/>
                      <a:pt x="122" y="76"/>
                    </a:cubicBezTo>
                    <a:cubicBezTo>
                      <a:pt x="122" y="80"/>
                      <a:pt x="124" y="81"/>
                      <a:pt x="125" y="84"/>
                    </a:cubicBezTo>
                    <a:cubicBezTo>
                      <a:pt x="119" y="87"/>
                      <a:pt x="119" y="91"/>
                      <a:pt x="114" y="93"/>
                    </a:cubicBezTo>
                    <a:cubicBezTo>
                      <a:pt x="112" y="89"/>
                      <a:pt x="114" y="89"/>
                      <a:pt x="114" y="86"/>
                    </a:cubicBezTo>
                    <a:cubicBezTo>
                      <a:pt x="108" y="90"/>
                      <a:pt x="104" y="90"/>
                      <a:pt x="102" y="96"/>
                    </a:cubicBezTo>
                    <a:cubicBezTo>
                      <a:pt x="102" y="96"/>
                      <a:pt x="100" y="95"/>
                      <a:pt x="100" y="94"/>
                    </a:cubicBezTo>
                    <a:cubicBezTo>
                      <a:pt x="96" y="94"/>
                      <a:pt x="96" y="94"/>
                      <a:pt x="96" y="94"/>
                    </a:cubicBezTo>
                    <a:cubicBezTo>
                      <a:pt x="93" y="97"/>
                      <a:pt x="91" y="100"/>
                      <a:pt x="87" y="100"/>
                    </a:cubicBezTo>
                    <a:cubicBezTo>
                      <a:pt x="78" y="100"/>
                      <a:pt x="78" y="92"/>
                      <a:pt x="74" y="92"/>
                    </a:cubicBezTo>
                    <a:cubicBezTo>
                      <a:pt x="73" y="92"/>
                      <a:pt x="72" y="94"/>
                      <a:pt x="72" y="96"/>
                    </a:cubicBezTo>
                    <a:cubicBezTo>
                      <a:pt x="72" y="97"/>
                      <a:pt x="76" y="103"/>
                      <a:pt x="76" y="103"/>
                    </a:cubicBezTo>
                    <a:cubicBezTo>
                      <a:pt x="75" y="103"/>
                      <a:pt x="73" y="103"/>
                      <a:pt x="72" y="103"/>
                    </a:cubicBezTo>
                    <a:cubicBezTo>
                      <a:pt x="68" y="103"/>
                      <a:pt x="63" y="110"/>
                      <a:pt x="61" y="115"/>
                    </a:cubicBezTo>
                    <a:cubicBezTo>
                      <a:pt x="57" y="114"/>
                      <a:pt x="58" y="110"/>
                      <a:pt x="55" y="1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6" name="Freeform 140"/>
              <p:cNvSpPr>
                <a:spLocks/>
              </p:cNvSpPr>
              <p:nvPr/>
            </p:nvSpPr>
            <p:spPr bwMode="auto">
              <a:xfrm>
                <a:off x="6721475" y="2054225"/>
                <a:ext cx="96838" cy="80963"/>
              </a:xfrm>
              <a:custGeom>
                <a:avLst/>
                <a:gdLst/>
                <a:ahLst/>
                <a:cxnLst>
                  <a:cxn ang="0">
                    <a:pos x="11" y="33"/>
                  </a:cxn>
                  <a:cxn ang="0">
                    <a:pos x="15" y="33"/>
                  </a:cxn>
                  <a:cxn ang="0">
                    <a:pos x="26" y="10"/>
                  </a:cxn>
                  <a:cxn ang="0">
                    <a:pos x="23" y="6"/>
                  </a:cxn>
                  <a:cxn ang="0">
                    <a:pos x="26" y="0"/>
                  </a:cxn>
                  <a:cxn ang="0">
                    <a:pos x="60" y="22"/>
                  </a:cxn>
                  <a:cxn ang="0">
                    <a:pos x="70" y="21"/>
                  </a:cxn>
                  <a:cxn ang="0">
                    <a:pos x="67" y="26"/>
                  </a:cxn>
                  <a:cxn ang="0">
                    <a:pos x="72" y="32"/>
                  </a:cxn>
                  <a:cxn ang="0">
                    <a:pos x="59" y="36"/>
                  </a:cxn>
                  <a:cxn ang="0">
                    <a:pos x="43" y="51"/>
                  </a:cxn>
                  <a:cxn ang="0">
                    <a:pos x="24" y="41"/>
                  </a:cxn>
                  <a:cxn ang="0">
                    <a:pos x="21" y="45"/>
                  </a:cxn>
                  <a:cxn ang="0">
                    <a:pos x="8" y="48"/>
                  </a:cxn>
                  <a:cxn ang="0">
                    <a:pos x="16" y="54"/>
                  </a:cxn>
                  <a:cxn ang="0">
                    <a:pos x="5" y="61"/>
                  </a:cxn>
                  <a:cxn ang="0">
                    <a:pos x="3" y="61"/>
                  </a:cxn>
                  <a:cxn ang="0">
                    <a:pos x="3" y="51"/>
                  </a:cxn>
                  <a:cxn ang="0">
                    <a:pos x="0" y="46"/>
                  </a:cxn>
                  <a:cxn ang="0">
                    <a:pos x="8" y="35"/>
                  </a:cxn>
                  <a:cxn ang="0">
                    <a:pos x="8" y="32"/>
                  </a:cxn>
                  <a:cxn ang="0">
                    <a:pos x="12" y="34"/>
                  </a:cxn>
                  <a:cxn ang="0">
                    <a:pos x="11" y="33"/>
                  </a:cxn>
                </a:cxnLst>
                <a:rect l="0" t="0" r="r" b="b"/>
                <a:pathLst>
                  <a:path w="72" h="61">
                    <a:moveTo>
                      <a:pt x="11" y="33"/>
                    </a:moveTo>
                    <a:cubicBezTo>
                      <a:pt x="12" y="33"/>
                      <a:pt x="14" y="33"/>
                      <a:pt x="15" y="33"/>
                    </a:cubicBezTo>
                    <a:cubicBezTo>
                      <a:pt x="23" y="33"/>
                      <a:pt x="26" y="16"/>
                      <a:pt x="26" y="10"/>
                    </a:cubicBezTo>
                    <a:cubicBezTo>
                      <a:pt x="26" y="8"/>
                      <a:pt x="23" y="7"/>
                      <a:pt x="23" y="6"/>
                    </a:cubicBezTo>
                    <a:cubicBezTo>
                      <a:pt x="23" y="2"/>
                      <a:pt x="25" y="1"/>
                      <a:pt x="26" y="0"/>
                    </a:cubicBezTo>
                    <a:cubicBezTo>
                      <a:pt x="38" y="8"/>
                      <a:pt x="43" y="22"/>
                      <a:pt x="60" y="22"/>
                    </a:cubicBezTo>
                    <a:cubicBezTo>
                      <a:pt x="64" y="22"/>
                      <a:pt x="67" y="19"/>
                      <a:pt x="70" y="21"/>
                    </a:cubicBezTo>
                    <a:cubicBezTo>
                      <a:pt x="69" y="23"/>
                      <a:pt x="67" y="24"/>
                      <a:pt x="67" y="26"/>
                    </a:cubicBezTo>
                    <a:cubicBezTo>
                      <a:pt x="67" y="29"/>
                      <a:pt x="71" y="32"/>
                      <a:pt x="72" y="32"/>
                    </a:cubicBezTo>
                    <a:cubicBezTo>
                      <a:pt x="68" y="35"/>
                      <a:pt x="65" y="36"/>
                      <a:pt x="59" y="36"/>
                    </a:cubicBezTo>
                    <a:cubicBezTo>
                      <a:pt x="49" y="36"/>
                      <a:pt x="46" y="46"/>
                      <a:pt x="43" y="51"/>
                    </a:cubicBezTo>
                    <a:cubicBezTo>
                      <a:pt x="36" y="47"/>
                      <a:pt x="31" y="46"/>
                      <a:pt x="24" y="41"/>
                    </a:cubicBezTo>
                    <a:cubicBezTo>
                      <a:pt x="23" y="42"/>
                      <a:pt x="21" y="43"/>
                      <a:pt x="21" y="45"/>
                    </a:cubicBezTo>
                    <a:cubicBezTo>
                      <a:pt x="15" y="45"/>
                      <a:pt x="8" y="40"/>
                      <a:pt x="8" y="48"/>
                    </a:cubicBezTo>
                    <a:cubicBezTo>
                      <a:pt x="8" y="52"/>
                      <a:pt x="14" y="52"/>
                      <a:pt x="16" y="54"/>
                    </a:cubicBezTo>
                    <a:cubicBezTo>
                      <a:pt x="12" y="59"/>
                      <a:pt x="9" y="57"/>
                      <a:pt x="5" y="61"/>
                    </a:cubicBezTo>
                    <a:cubicBezTo>
                      <a:pt x="3" y="61"/>
                      <a:pt x="3" y="61"/>
                      <a:pt x="3" y="61"/>
                    </a:cubicBezTo>
                    <a:cubicBezTo>
                      <a:pt x="3" y="58"/>
                      <a:pt x="3" y="51"/>
                      <a:pt x="3" y="51"/>
                    </a:cubicBezTo>
                    <a:cubicBezTo>
                      <a:pt x="3" y="49"/>
                      <a:pt x="0" y="48"/>
                      <a:pt x="0" y="46"/>
                    </a:cubicBezTo>
                    <a:cubicBezTo>
                      <a:pt x="0" y="41"/>
                      <a:pt x="8" y="38"/>
                      <a:pt x="8" y="35"/>
                    </a:cubicBezTo>
                    <a:cubicBezTo>
                      <a:pt x="8" y="32"/>
                      <a:pt x="8" y="32"/>
                      <a:pt x="8" y="32"/>
                    </a:cubicBezTo>
                    <a:cubicBezTo>
                      <a:pt x="9" y="32"/>
                      <a:pt x="10" y="33"/>
                      <a:pt x="12" y="34"/>
                    </a:cubicBezTo>
                    <a:lnTo>
                      <a:pt x="11" y="3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7" name="Freeform 141"/>
              <p:cNvSpPr>
                <a:spLocks/>
              </p:cNvSpPr>
              <p:nvPr/>
            </p:nvSpPr>
            <p:spPr bwMode="auto">
              <a:xfrm>
                <a:off x="6816725" y="2073275"/>
                <a:ext cx="15875" cy="14288"/>
              </a:xfrm>
              <a:custGeom>
                <a:avLst/>
                <a:gdLst/>
                <a:ahLst/>
                <a:cxnLst>
                  <a:cxn ang="0">
                    <a:pos x="10" y="0"/>
                  </a:cxn>
                  <a:cxn ang="0">
                    <a:pos x="12" y="2"/>
                  </a:cxn>
                  <a:cxn ang="0">
                    <a:pos x="1" y="11"/>
                  </a:cxn>
                  <a:cxn ang="0">
                    <a:pos x="1" y="7"/>
                  </a:cxn>
                  <a:cxn ang="0">
                    <a:pos x="11" y="0"/>
                  </a:cxn>
                  <a:cxn ang="0">
                    <a:pos x="10" y="0"/>
                  </a:cxn>
                </a:cxnLst>
                <a:rect l="0" t="0" r="r" b="b"/>
                <a:pathLst>
                  <a:path w="12" h="11">
                    <a:moveTo>
                      <a:pt x="10" y="0"/>
                    </a:moveTo>
                    <a:cubicBezTo>
                      <a:pt x="12" y="2"/>
                      <a:pt x="12" y="2"/>
                      <a:pt x="12" y="2"/>
                    </a:cubicBezTo>
                    <a:cubicBezTo>
                      <a:pt x="10" y="4"/>
                      <a:pt x="5" y="11"/>
                      <a:pt x="1" y="11"/>
                    </a:cubicBezTo>
                    <a:cubicBezTo>
                      <a:pt x="0" y="11"/>
                      <a:pt x="0" y="8"/>
                      <a:pt x="1" y="7"/>
                    </a:cubicBezTo>
                    <a:cubicBezTo>
                      <a:pt x="3" y="4"/>
                      <a:pt x="8" y="0"/>
                      <a:pt x="11" y="0"/>
                    </a:cubicBezTo>
                    <a:lnTo>
                      <a:pt x="1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8" name="Freeform 142"/>
              <p:cNvSpPr>
                <a:spLocks/>
              </p:cNvSpPr>
              <p:nvPr/>
            </p:nvSpPr>
            <p:spPr bwMode="auto">
              <a:xfrm>
                <a:off x="6848475" y="2052638"/>
                <a:ext cx="22225" cy="15875"/>
              </a:xfrm>
              <a:custGeom>
                <a:avLst/>
                <a:gdLst/>
                <a:ahLst/>
                <a:cxnLst>
                  <a:cxn ang="0">
                    <a:pos x="17" y="3"/>
                  </a:cxn>
                  <a:cxn ang="0">
                    <a:pos x="1" y="12"/>
                  </a:cxn>
                  <a:cxn ang="0">
                    <a:pos x="1" y="10"/>
                  </a:cxn>
                  <a:cxn ang="0">
                    <a:pos x="10" y="0"/>
                  </a:cxn>
                  <a:cxn ang="0">
                    <a:pos x="17" y="0"/>
                  </a:cxn>
                  <a:cxn ang="0">
                    <a:pos x="17" y="3"/>
                  </a:cxn>
                </a:cxnLst>
                <a:rect l="0" t="0" r="r" b="b"/>
                <a:pathLst>
                  <a:path w="17" h="12">
                    <a:moveTo>
                      <a:pt x="17" y="3"/>
                    </a:moveTo>
                    <a:cubicBezTo>
                      <a:pt x="7" y="3"/>
                      <a:pt x="7" y="12"/>
                      <a:pt x="1" y="12"/>
                    </a:cubicBezTo>
                    <a:cubicBezTo>
                      <a:pt x="0" y="12"/>
                      <a:pt x="1" y="10"/>
                      <a:pt x="1" y="10"/>
                    </a:cubicBezTo>
                    <a:cubicBezTo>
                      <a:pt x="1" y="10"/>
                      <a:pt x="5" y="0"/>
                      <a:pt x="10" y="0"/>
                    </a:cubicBezTo>
                    <a:cubicBezTo>
                      <a:pt x="13" y="0"/>
                      <a:pt x="15" y="0"/>
                      <a:pt x="17" y="0"/>
                    </a:cubicBezTo>
                    <a:lnTo>
                      <a:pt x="17" y="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59" name="Freeform 143"/>
              <p:cNvSpPr>
                <a:spLocks/>
              </p:cNvSpPr>
              <p:nvPr/>
            </p:nvSpPr>
            <p:spPr bwMode="auto">
              <a:xfrm>
                <a:off x="6888163" y="2035175"/>
                <a:ext cx="12700" cy="11113"/>
              </a:xfrm>
              <a:custGeom>
                <a:avLst/>
                <a:gdLst/>
                <a:ahLst/>
                <a:cxnLst>
                  <a:cxn ang="0">
                    <a:pos x="1" y="6"/>
                  </a:cxn>
                  <a:cxn ang="0">
                    <a:pos x="2" y="3"/>
                  </a:cxn>
                  <a:cxn ang="0">
                    <a:pos x="9" y="0"/>
                  </a:cxn>
                  <a:cxn ang="0">
                    <a:pos x="1" y="9"/>
                  </a:cxn>
                  <a:cxn ang="0">
                    <a:pos x="1" y="6"/>
                  </a:cxn>
                </a:cxnLst>
                <a:rect l="0" t="0" r="r" b="b"/>
                <a:pathLst>
                  <a:path w="9" h="9">
                    <a:moveTo>
                      <a:pt x="1" y="6"/>
                    </a:moveTo>
                    <a:cubicBezTo>
                      <a:pt x="3" y="6"/>
                      <a:pt x="1" y="4"/>
                      <a:pt x="2" y="3"/>
                    </a:cubicBezTo>
                    <a:cubicBezTo>
                      <a:pt x="3" y="0"/>
                      <a:pt x="8" y="0"/>
                      <a:pt x="9" y="0"/>
                    </a:cubicBezTo>
                    <a:cubicBezTo>
                      <a:pt x="8" y="3"/>
                      <a:pt x="5" y="9"/>
                      <a:pt x="1" y="9"/>
                    </a:cubicBezTo>
                    <a:cubicBezTo>
                      <a:pt x="0" y="9"/>
                      <a:pt x="0" y="6"/>
                      <a:pt x="1"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0" name="Freeform 144"/>
              <p:cNvSpPr>
                <a:spLocks/>
              </p:cNvSpPr>
              <p:nvPr/>
            </p:nvSpPr>
            <p:spPr bwMode="auto">
              <a:xfrm>
                <a:off x="6753225" y="1855788"/>
                <a:ext cx="47625" cy="184150"/>
              </a:xfrm>
              <a:custGeom>
                <a:avLst/>
                <a:gdLst/>
                <a:ahLst/>
                <a:cxnLst>
                  <a:cxn ang="0">
                    <a:pos x="26" y="84"/>
                  </a:cxn>
                  <a:cxn ang="0">
                    <a:pos x="13" y="109"/>
                  </a:cxn>
                  <a:cxn ang="0">
                    <a:pos x="26" y="132"/>
                  </a:cxn>
                  <a:cxn ang="0">
                    <a:pos x="25" y="132"/>
                  </a:cxn>
                  <a:cxn ang="0">
                    <a:pos x="20" y="128"/>
                  </a:cxn>
                  <a:cxn ang="0">
                    <a:pos x="16" y="128"/>
                  </a:cxn>
                  <a:cxn ang="0">
                    <a:pos x="5" y="138"/>
                  </a:cxn>
                  <a:cxn ang="0">
                    <a:pos x="5" y="125"/>
                  </a:cxn>
                  <a:cxn ang="0">
                    <a:pos x="7" y="105"/>
                  </a:cxn>
                  <a:cxn ang="0">
                    <a:pos x="4" y="93"/>
                  </a:cxn>
                  <a:cxn ang="0">
                    <a:pos x="7" y="79"/>
                  </a:cxn>
                  <a:cxn ang="0">
                    <a:pos x="7" y="53"/>
                  </a:cxn>
                  <a:cxn ang="0">
                    <a:pos x="0" y="37"/>
                  </a:cxn>
                  <a:cxn ang="0">
                    <a:pos x="9" y="15"/>
                  </a:cxn>
                  <a:cxn ang="0">
                    <a:pos x="11" y="9"/>
                  </a:cxn>
                  <a:cxn ang="0">
                    <a:pos x="11" y="0"/>
                  </a:cxn>
                  <a:cxn ang="0">
                    <a:pos x="14" y="0"/>
                  </a:cxn>
                  <a:cxn ang="0">
                    <a:pos x="19" y="20"/>
                  </a:cxn>
                  <a:cxn ang="0">
                    <a:pos x="21" y="37"/>
                  </a:cxn>
                  <a:cxn ang="0">
                    <a:pos x="21" y="47"/>
                  </a:cxn>
                  <a:cxn ang="0">
                    <a:pos x="24" y="59"/>
                  </a:cxn>
                  <a:cxn ang="0">
                    <a:pos x="36" y="90"/>
                  </a:cxn>
                  <a:cxn ang="0">
                    <a:pos x="26" y="84"/>
                  </a:cxn>
                </a:cxnLst>
                <a:rect l="0" t="0" r="r" b="b"/>
                <a:pathLst>
                  <a:path w="36" h="138">
                    <a:moveTo>
                      <a:pt x="26" y="84"/>
                    </a:moveTo>
                    <a:cubicBezTo>
                      <a:pt x="15" y="84"/>
                      <a:pt x="13" y="98"/>
                      <a:pt x="13" y="109"/>
                    </a:cubicBezTo>
                    <a:cubicBezTo>
                      <a:pt x="13" y="120"/>
                      <a:pt x="22" y="124"/>
                      <a:pt x="26" y="132"/>
                    </a:cubicBezTo>
                    <a:cubicBezTo>
                      <a:pt x="26" y="132"/>
                      <a:pt x="25" y="132"/>
                      <a:pt x="25" y="132"/>
                    </a:cubicBezTo>
                    <a:cubicBezTo>
                      <a:pt x="23" y="133"/>
                      <a:pt x="21" y="130"/>
                      <a:pt x="20" y="128"/>
                    </a:cubicBezTo>
                    <a:cubicBezTo>
                      <a:pt x="19" y="128"/>
                      <a:pt x="17" y="128"/>
                      <a:pt x="16" y="128"/>
                    </a:cubicBezTo>
                    <a:cubicBezTo>
                      <a:pt x="11" y="128"/>
                      <a:pt x="11" y="138"/>
                      <a:pt x="5" y="138"/>
                    </a:cubicBezTo>
                    <a:cubicBezTo>
                      <a:pt x="4" y="138"/>
                      <a:pt x="5" y="127"/>
                      <a:pt x="5" y="125"/>
                    </a:cubicBezTo>
                    <a:cubicBezTo>
                      <a:pt x="5" y="117"/>
                      <a:pt x="7" y="112"/>
                      <a:pt x="7" y="105"/>
                    </a:cubicBezTo>
                    <a:cubicBezTo>
                      <a:pt x="7" y="99"/>
                      <a:pt x="4" y="98"/>
                      <a:pt x="4" y="93"/>
                    </a:cubicBezTo>
                    <a:cubicBezTo>
                      <a:pt x="4" y="86"/>
                      <a:pt x="7" y="84"/>
                      <a:pt x="7" y="79"/>
                    </a:cubicBezTo>
                    <a:cubicBezTo>
                      <a:pt x="7" y="68"/>
                      <a:pt x="7" y="64"/>
                      <a:pt x="7" y="53"/>
                    </a:cubicBezTo>
                    <a:cubicBezTo>
                      <a:pt x="7" y="46"/>
                      <a:pt x="0" y="44"/>
                      <a:pt x="0" y="37"/>
                    </a:cubicBezTo>
                    <a:cubicBezTo>
                      <a:pt x="0" y="28"/>
                      <a:pt x="3" y="16"/>
                      <a:pt x="9" y="15"/>
                    </a:cubicBezTo>
                    <a:cubicBezTo>
                      <a:pt x="9" y="12"/>
                      <a:pt x="11" y="11"/>
                      <a:pt x="11" y="9"/>
                    </a:cubicBezTo>
                    <a:cubicBezTo>
                      <a:pt x="11" y="4"/>
                      <a:pt x="11" y="3"/>
                      <a:pt x="11" y="0"/>
                    </a:cubicBezTo>
                    <a:cubicBezTo>
                      <a:pt x="12" y="0"/>
                      <a:pt x="13" y="0"/>
                      <a:pt x="14" y="0"/>
                    </a:cubicBezTo>
                    <a:cubicBezTo>
                      <a:pt x="14" y="8"/>
                      <a:pt x="18" y="14"/>
                      <a:pt x="19" y="20"/>
                    </a:cubicBezTo>
                    <a:cubicBezTo>
                      <a:pt x="21" y="26"/>
                      <a:pt x="18" y="30"/>
                      <a:pt x="21" y="37"/>
                    </a:cubicBezTo>
                    <a:cubicBezTo>
                      <a:pt x="21" y="47"/>
                      <a:pt x="21" y="47"/>
                      <a:pt x="21" y="47"/>
                    </a:cubicBezTo>
                    <a:cubicBezTo>
                      <a:pt x="20" y="52"/>
                      <a:pt x="23" y="57"/>
                      <a:pt x="24" y="59"/>
                    </a:cubicBezTo>
                    <a:cubicBezTo>
                      <a:pt x="27" y="70"/>
                      <a:pt x="33" y="79"/>
                      <a:pt x="36" y="90"/>
                    </a:cubicBezTo>
                    <a:cubicBezTo>
                      <a:pt x="34" y="86"/>
                      <a:pt x="30" y="84"/>
                      <a:pt x="26" y="8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1" name="Freeform 145"/>
              <p:cNvSpPr>
                <a:spLocks/>
              </p:cNvSpPr>
              <p:nvPr/>
            </p:nvSpPr>
            <p:spPr bwMode="auto">
              <a:xfrm>
                <a:off x="5241925" y="1219200"/>
                <a:ext cx="292100" cy="214313"/>
              </a:xfrm>
              <a:custGeom>
                <a:avLst/>
                <a:gdLst/>
                <a:ahLst/>
                <a:cxnLst>
                  <a:cxn ang="0">
                    <a:pos x="76" y="161"/>
                  </a:cxn>
                  <a:cxn ang="0">
                    <a:pos x="50" y="131"/>
                  </a:cxn>
                  <a:cxn ang="0">
                    <a:pos x="103" y="67"/>
                  </a:cxn>
                  <a:cxn ang="0">
                    <a:pos x="125" y="55"/>
                  </a:cxn>
                  <a:cxn ang="0">
                    <a:pos x="134" y="45"/>
                  </a:cxn>
                  <a:cxn ang="0">
                    <a:pos x="175" y="34"/>
                  </a:cxn>
                  <a:cxn ang="0">
                    <a:pos x="220" y="11"/>
                  </a:cxn>
                  <a:cxn ang="0">
                    <a:pos x="203" y="0"/>
                  </a:cxn>
                  <a:cxn ang="0">
                    <a:pos x="136" y="25"/>
                  </a:cxn>
                  <a:cxn ang="0">
                    <a:pos x="123" y="19"/>
                  </a:cxn>
                  <a:cxn ang="0">
                    <a:pos x="109" y="25"/>
                  </a:cxn>
                  <a:cxn ang="0">
                    <a:pos x="69" y="46"/>
                  </a:cxn>
                  <a:cxn ang="0">
                    <a:pos x="52" y="49"/>
                  </a:cxn>
                  <a:cxn ang="0">
                    <a:pos x="47" y="53"/>
                  </a:cxn>
                  <a:cxn ang="0">
                    <a:pos x="50" y="61"/>
                  </a:cxn>
                  <a:cxn ang="0">
                    <a:pos x="27" y="88"/>
                  </a:cxn>
                  <a:cxn ang="0">
                    <a:pos x="34" y="98"/>
                  </a:cxn>
                  <a:cxn ang="0">
                    <a:pos x="13" y="110"/>
                  </a:cxn>
                  <a:cxn ang="0">
                    <a:pos x="13" y="117"/>
                  </a:cxn>
                  <a:cxn ang="0">
                    <a:pos x="0" y="134"/>
                  </a:cxn>
                  <a:cxn ang="0">
                    <a:pos x="8" y="143"/>
                  </a:cxn>
                  <a:cxn ang="0">
                    <a:pos x="21" y="143"/>
                  </a:cxn>
                  <a:cxn ang="0">
                    <a:pos x="27" y="158"/>
                  </a:cxn>
                  <a:cxn ang="0">
                    <a:pos x="39" y="158"/>
                  </a:cxn>
                  <a:cxn ang="0">
                    <a:pos x="42" y="161"/>
                  </a:cxn>
                  <a:cxn ang="0">
                    <a:pos x="76" y="161"/>
                  </a:cxn>
                  <a:cxn ang="0">
                    <a:pos x="72" y="156"/>
                  </a:cxn>
                  <a:cxn ang="0">
                    <a:pos x="76" y="161"/>
                  </a:cxn>
                </a:cxnLst>
                <a:rect l="0" t="0" r="r" b="b"/>
                <a:pathLst>
                  <a:path w="220" h="161">
                    <a:moveTo>
                      <a:pt x="76" y="161"/>
                    </a:moveTo>
                    <a:cubicBezTo>
                      <a:pt x="66" y="151"/>
                      <a:pt x="50" y="147"/>
                      <a:pt x="50" y="131"/>
                    </a:cubicBezTo>
                    <a:cubicBezTo>
                      <a:pt x="50" y="102"/>
                      <a:pt x="81" y="73"/>
                      <a:pt x="103" y="67"/>
                    </a:cubicBezTo>
                    <a:cubicBezTo>
                      <a:pt x="111" y="64"/>
                      <a:pt x="113" y="55"/>
                      <a:pt x="125" y="55"/>
                    </a:cubicBezTo>
                    <a:cubicBezTo>
                      <a:pt x="130" y="55"/>
                      <a:pt x="132" y="46"/>
                      <a:pt x="134" y="45"/>
                    </a:cubicBezTo>
                    <a:cubicBezTo>
                      <a:pt x="149" y="38"/>
                      <a:pt x="160" y="41"/>
                      <a:pt x="175" y="34"/>
                    </a:cubicBezTo>
                    <a:cubicBezTo>
                      <a:pt x="186" y="28"/>
                      <a:pt x="220" y="26"/>
                      <a:pt x="220" y="11"/>
                    </a:cubicBezTo>
                    <a:cubicBezTo>
                      <a:pt x="220" y="6"/>
                      <a:pt x="208" y="0"/>
                      <a:pt x="203" y="0"/>
                    </a:cubicBezTo>
                    <a:cubicBezTo>
                      <a:pt x="181" y="0"/>
                      <a:pt x="160" y="25"/>
                      <a:pt x="136" y="25"/>
                    </a:cubicBezTo>
                    <a:cubicBezTo>
                      <a:pt x="131" y="25"/>
                      <a:pt x="128" y="19"/>
                      <a:pt x="123" y="19"/>
                    </a:cubicBezTo>
                    <a:cubicBezTo>
                      <a:pt x="115" y="19"/>
                      <a:pt x="115" y="25"/>
                      <a:pt x="109" y="25"/>
                    </a:cubicBezTo>
                    <a:cubicBezTo>
                      <a:pt x="93" y="25"/>
                      <a:pt x="80" y="46"/>
                      <a:pt x="69" y="46"/>
                    </a:cubicBezTo>
                    <a:cubicBezTo>
                      <a:pt x="63" y="46"/>
                      <a:pt x="58" y="49"/>
                      <a:pt x="52" y="49"/>
                    </a:cubicBezTo>
                    <a:cubicBezTo>
                      <a:pt x="49" y="49"/>
                      <a:pt x="47" y="52"/>
                      <a:pt x="47" y="53"/>
                    </a:cubicBezTo>
                    <a:cubicBezTo>
                      <a:pt x="47" y="56"/>
                      <a:pt x="50" y="58"/>
                      <a:pt x="50" y="61"/>
                    </a:cubicBezTo>
                    <a:cubicBezTo>
                      <a:pt x="50" y="74"/>
                      <a:pt x="27" y="80"/>
                      <a:pt x="27" y="88"/>
                    </a:cubicBezTo>
                    <a:cubicBezTo>
                      <a:pt x="27" y="91"/>
                      <a:pt x="34" y="92"/>
                      <a:pt x="34" y="98"/>
                    </a:cubicBezTo>
                    <a:cubicBezTo>
                      <a:pt x="27" y="99"/>
                      <a:pt x="13" y="102"/>
                      <a:pt x="13" y="110"/>
                    </a:cubicBezTo>
                    <a:cubicBezTo>
                      <a:pt x="13" y="115"/>
                      <a:pt x="13" y="117"/>
                      <a:pt x="13" y="117"/>
                    </a:cubicBezTo>
                    <a:cubicBezTo>
                      <a:pt x="13" y="124"/>
                      <a:pt x="0" y="124"/>
                      <a:pt x="0" y="134"/>
                    </a:cubicBezTo>
                    <a:cubicBezTo>
                      <a:pt x="0" y="139"/>
                      <a:pt x="8" y="143"/>
                      <a:pt x="8" y="143"/>
                    </a:cubicBezTo>
                    <a:cubicBezTo>
                      <a:pt x="8" y="143"/>
                      <a:pt x="20" y="143"/>
                      <a:pt x="21" y="143"/>
                    </a:cubicBezTo>
                    <a:cubicBezTo>
                      <a:pt x="28" y="145"/>
                      <a:pt x="24" y="152"/>
                      <a:pt x="27" y="158"/>
                    </a:cubicBezTo>
                    <a:cubicBezTo>
                      <a:pt x="28" y="161"/>
                      <a:pt x="35" y="158"/>
                      <a:pt x="39" y="158"/>
                    </a:cubicBezTo>
                    <a:cubicBezTo>
                      <a:pt x="40" y="158"/>
                      <a:pt x="41" y="161"/>
                      <a:pt x="42" y="161"/>
                    </a:cubicBezTo>
                    <a:cubicBezTo>
                      <a:pt x="76" y="161"/>
                      <a:pt x="76" y="161"/>
                      <a:pt x="76" y="161"/>
                    </a:cubicBezTo>
                    <a:cubicBezTo>
                      <a:pt x="75" y="159"/>
                      <a:pt x="73" y="157"/>
                      <a:pt x="72" y="156"/>
                    </a:cubicBezTo>
                    <a:lnTo>
                      <a:pt x="76" y="16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2" name="Freeform 146"/>
              <p:cNvSpPr>
                <a:spLocks/>
              </p:cNvSpPr>
              <p:nvPr/>
            </p:nvSpPr>
            <p:spPr bwMode="auto">
              <a:xfrm>
                <a:off x="4713288" y="1196975"/>
                <a:ext cx="2847975" cy="1058863"/>
              </a:xfrm>
              <a:custGeom>
                <a:avLst/>
                <a:gdLst/>
                <a:ahLst/>
                <a:cxnLst>
                  <a:cxn ang="0">
                    <a:pos x="1515" y="585"/>
                  </a:cxn>
                  <a:cxn ang="0">
                    <a:pos x="1460" y="485"/>
                  </a:cxn>
                  <a:cxn ang="0">
                    <a:pos x="1665" y="408"/>
                  </a:cxn>
                  <a:cxn ang="0">
                    <a:pos x="1804" y="346"/>
                  </a:cxn>
                  <a:cxn ang="0">
                    <a:pos x="1709" y="465"/>
                  </a:cxn>
                  <a:cxn ang="0">
                    <a:pos x="1793" y="452"/>
                  </a:cxn>
                  <a:cxn ang="0">
                    <a:pos x="1989" y="313"/>
                  </a:cxn>
                  <a:cxn ang="0">
                    <a:pos x="2112" y="287"/>
                  </a:cxn>
                  <a:cxn ang="0">
                    <a:pos x="1892" y="194"/>
                  </a:cxn>
                  <a:cxn ang="0">
                    <a:pos x="1660" y="159"/>
                  </a:cxn>
                  <a:cxn ang="0">
                    <a:pos x="1435" y="157"/>
                  </a:cxn>
                  <a:cxn ang="0">
                    <a:pos x="1314" y="97"/>
                  </a:cxn>
                  <a:cxn ang="0">
                    <a:pos x="1102" y="104"/>
                  </a:cxn>
                  <a:cxn ang="0">
                    <a:pos x="1016" y="27"/>
                  </a:cxn>
                  <a:cxn ang="0">
                    <a:pos x="758" y="117"/>
                  </a:cxn>
                  <a:cxn ang="0">
                    <a:pos x="668" y="148"/>
                  </a:cxn>
                  <a:cxn ang="0">
                    <a:pos x="644" y="121"/>
                  </a:cxn>
                  <a:cxn ang="0">
                    <a:pos x="511" y="207"/>
                  </a:cxn>
                  <a:cxn ang="0">
                    <a:pos x="322" y="247"/>
                  </a:cxn>
                  <a:cxn ang="0">
                    <a:pos x="214" y="296"/>
                  </a:cxn>
                  <a:cxn ang="0">
                    <a:pos x="229" y="227"/>
                  </a:cxn>
                  <a:cxn ang="0">
                    <a:pos x="127" y="236"/>
                  </a:cxn>
                  <a:cxn ang="0">
                    <a:pos x="136" y="312"/>
                  </a:cxn>
                  <a:cxn ang="0">
                    <a:pos x="117" y="395"/>
                  </a:cxn>
                  <a:cxn ang="0">
                    <a:pos x="50" y="446"/>
                  </a:cxn>
                  <a:cxn ang="0">
                    <a:pos x="16" y="495"/>
                  </a:cxn>
                  <a:cxn ang="0">
                    <a:pos x="54" y="558"/>
                  </a:cxn>
                  <a:cxn ang="0">
                    <a:pos x="88" y="597"/>
                  </a:cxn>
                  <a:cxn ang="0">
                    <a:pos x="112" y="644"/>
                  </a:cxn>
                  <a:cxn ang="0">
                    <a:pos x="208" y="647"/>
                  </a:cxn>
                  <a:cxn ang="0">
                    <a:pos x="225" y="626"/>
                  </a:cxn>
                  <a:cxn ang="0">
                    <a:pos x="284" y="701"/>
                  </a:cxn>
                  <a:cxn ang="0">
                    <a:pos x="350" y="732"/>
                  </a:cxn>
                  <a:cxn ang="0">
                    <a:pos x="366" y="742"/>
                  </a:cxn>
                  <a:cxn ang="0">
                    <a:pos x="349" y="634"/>
                  </a:cxn>
                  <a:cxn ang="0">
                    <a:pos x="412" y="645"/>
                  </a:cxn>
                  <a:cxn ang="0">
                    <a:pos x="427" y="700"/>
                  </a:cxn>
                  <a:cxn ang="0">
                    <a:pos x="428" y="746"/>
                  </a:cxn>
                  <a:cxn ang="0">
                    <a:pos x="447" y="755"/>
                  </a:cxn>
                  <a:cxn ang="0">
                    <a:pos x="522" y="777"/>
                  </a:cxn>
                  <a:cxn ang="0">
                    <a:pos x="559" y="781"/>
                  </a:cxn>
                  <a:cxn ang="0">
                    <a:pos x="608" y="770"/>
                  </a:cxn>
                  <a:cxn ang="0">
                    <a:pos x="654" y="772"/>
                  </a:cxn>
                  <a:cxn ang="0">
                    <a:pos x="677" y="748"/>
                  </a:cxn>
                  <a:cxn ang="0">
                    <a:pos x="829" y="593"/>
                  </a:cxn>
                  <a:cxn ang="0">
                    <a:pos x="994" y="534"/>
                  </a:cxn>
                  <a:cxn ang="0">
                    <a:pos x="1224" y="569"/>
                  </a:cxn>
                  <a:cxn ang="0">
                    <a:pos x="1411" y="607"/>
                  </a:cxn>
                  <a:cxn ang="0">
                    <a:pos x="1400" y="655"/>
                  </a:cxn>
                </a:cxnLst>
                <a:rect l="0" t="0" r="r" b="b"/>
                <a:pathLst>
                  <a:path w="2139" h="795">
                    <a:moveTo>
                      <a:pt x="1398" y="684"/>
                    </a:moveTo>
                    <a:cubicBezTo>
                      <a:pt x="1398" y="684"/>
                      <a:pt x="1415" y="688"/>
                      <a:pt x="1429" y="688"/>
                    </a:cubicBezTo>
                    <a:cubicBezTo>
                      <a:pt x="1454" y="688"/>
                      <a:pt x="1478" y="635"/>
                      <a:pt x="1495" y="618"/>
                    </a:cubicBezTo>
                    <a:cubicBezTo>
                      <a:pt x="1502" y="610"/>
                      <a:pt x="1512" y="596"/>
                      <a:pt x="1515" y="585"/>
                    </a:cubicBezTo>
                    <a:cubicBezTo>
                      <a:pt x="1518" y="572"/>
                      <a:pt x="1513" y="564"/>
                      <a:pt x="1520" y="551"/>
                    </a:cubicBezTo>
                    <a:cubicBezTo>
                      <a:pt x="1522" y="547"/>
                      <a:pt x="1527" y="537"/>
                      <a:pt x="1527" y="527"/>
                    </a:cubicBezTo>
                    <a:cubicBezTo>
                      <a:pt x="1527" y="515"/>
                      <a:pt x="1508" y="492"/>
                      <a:pt x="1499" y="499"/>
                    </a:cubicBezTo>
                    <a:cubicBezTo>
                      <a:pt x="1473" y="518"/>
                      <a:pt x="1460" y="488"/>
                      <a:pt x="1460" y="485"/>
                    </a:cubicBezTo>
                    <a:cubicBezTo>
                      <a:pt x="1460" y="473"/>
                      <a:pt x="1483" y="459"/>
                      <a:pt x="1493" y="450"/>
                    </a:cubicBezTo>
                    <a:cubicBezTo>
                      <a:pt x="1506" y="436"/>
                      <a:pt x="1524" y="413"/>
                      <a:pt x="1543" y="408"/>
                    </a:cubicBezTo>
                    <a:cubicBezTo>
                      <a:pt x="1560" y="404"/>
                      <a:pt x="1613" y="399"/>
                      <a:pt x="1627" y="399"/>
                    </a:cubicBezTo>
                    <a:cubicBezTo>
                      <a:pt x="1645" y="399"/>
                      <a:pt x="1654" y="408"/>
                      <a:pt x="1665" y="408"/>
                    </a:cubicBezTo>
                    <a:cubicBezTo>
                      <a:pt x="1671" y="408"/>
                      <a:pt x="1675" y="408"/>
                      <a:pt x="1689" y="408"/>
                    </a:cubicBezTo>
                    <a:cubicBezTo>
                      <a:pt x="1696" y="379"/>
                      <a:pt x="1709" y="362"/>
                      <a:pt x="1740" y="362"/>
                    </a:cubicBezTo>
                    <a:cubicBezTo>
                      <a:pt x="1748" y="362"/>
                      <a:pt x="1751" y="360"/>
                      <a:pt x="1766" y="362"/>
                    </a:cubicBezTo>
                    <a:cubicBezTo>
                      <a:pt x="1759" y="368"/>
                      <a:pt x="1756" y="406"/>
                      <a:pt x="1804" y="346"/>
                    </a:cubicBezTo>
                    <a:cubicBezTo>
                      <a:pt x="1809" y="346"/>
                      <a:pt x="1832" y="355"/>
                      <a:pt x="1797" y="377"/>
                    </a:cubicBezTo>
                    <a:cubicBezTo>
                      <a:pt x="1785" y="385"/>
                      <a:pt x="1774" y="381"/>
                      <a:pt x="1766" y="393"/>
                    </a:cubicBezTo>
                    <a:cubicBezTo>
                      <a:pt x="1757" y="406"/>
                      <a:pt x="1749" y="423"/>
                      <a:pt x="1735" y="430"/>
                    </a:cubicBezTo>
                    <a:cubicBezTo>
                      <a:pt x="1724" y="436"/>
                      <a:pt x="1709" y="447"/>
                      <a:pt x="1709" y="465"/>
                    </a:cubicBezTo>
                    <a:cubicBezTo>
                      <a:pt x="1709" y="482"/>
                      <a:pt x="1714" y="535"/>
                      <a:pt x="1726" y="545"/>
                    </a:cubicBezTo>
                    <a:cubicBezTo>
                      <a:pt x="1735" y="532"/>
                      <a:pt x="1741" y="507"/>
                      <a:pt x="1760" y="503"/>
                    </a:cubicBezTo>
                    <a:cubicBezTo>
                      <a:pt x="1757" y="491"/>
                      <a:pt x="1777" y="488"/>
                      <a:pt x="1777" y="479"/>
                    </a:cubicBezTo>
                    <a:cubicBezTo>
                      <a:pt x="1777" y="464"/>
                      <a:pt x="1793" y="460"/>
                      <a:pt x="1793" y="452"/>
                    </a:cubicBezTo>
                    <a:cubicBezTo>
                      <a:pt x="1793" y="447"/>
                      <a:pt x="1788" y="442"/>
                      <a:pt x="1793" y="432"/>
                    </a:cubicBezTo>
                    <a:cubicBezTo>
                      <a:pt x="1828" y="356"/>
                      <a:pt x="1861" y="397"/>
                      <a:pt x="1874" y="397"/>
                    </a:cubicBezTo>
                    <a:cubicBezTo>
                      <a:pt x="1914" y="397"/>
                      <a:pt x="1941" y="347"/>
                      <a:pt x="1976" y="346"/>
                    </a:cubicBezTo>
                    <a:cubicBezTo>
                      <a:pt x="2041" y="345"/>
                      <a:pt x="1989" y="320"/>
                      <a:pt x="1989" y="313"/>
                    </a:cubicBezTo>
                    <a:cubicBezTo>
                      <a:pt x="1989" y="294"/>
                      <a:pt x="2015" y="297"/>
                      <a:pt x="2020" y="287"/>
                    </a:cubicBezTo>
                    <a:cubicBezTo>
                      <a:pt x="2022" y="282"/>
                      <a:pt x="2018" y="271"/>
                      <a:pt x="2026" y="271"/>
                    </a:cubicBezTo>
                    <a:cubicBezTo>
                      <a:pt x="2054" y="271"/>
                      <a:pt x="2077" y="309"/>
                      <a:pt x="2097" y="309"/>
                    </a:cubicBezTo>
                    <a:cubicBezTo>
                      <a:pt x="2106" y="309"/>
                      <a:pt x="2108" y="293"/>
                      <a:pt x="2112" y="287"/>
                    </a:cubicBezTo>
                    <a:cubicBezTo>
                      <a:pt x="2120" y="278"/>
                      <a:pt x="2127" y="279"/>
                      <a:pt x="2139" y="275"/>
                    </a:cubicBezTo>
                    <a:cubicBezTo>
                      <a:pt x="2123" y="254"/>
                      <a:pt x="2071" y="242"/>
                      <a:pt x="2046" y="227"/>
                    </a:cubicBezTo>
                    <a:cubicBezTo>
                      <a:pt x="2011" y="207"/>
                      <a:pt x="1965" y="185"/>
                      <a:pt x="1914" y="185"/>
                    </a:cubicBezTo>
                    <a:cubicBezTo>
                      <a:pt x="1900" y="185"/>
                      <a:pt x="1890" y="188"/>
                      <a:pt x="1892" y="194"/>
                    </a:cubicBezTo>
                    <a:cubicBezTo>
                      <a:pt x="1906" y="237"/>
                      <a:pt x="1872" y="194"/>
                      <a:pt x="1863" y="194"/>
                    </a:cubicBezTo>
                    <a:cubicBezTo>
                      <a:pt x="1762" y="192"/>
                      <a:pt x="1762" y="192"/>
                      <a:pt x="1762" y="192"/>
                    </a:cubicBezTo>
                    <a:cubicBezTo>
                      <a:pt x="1756" y="169"/>
                      <a:pt x="1741" y="161"/>
                      <a:pt x="1711" y="161"/>
                    </a:cubicBezTo>
                    <a:cubicBezTo>
                      <a:pt x="1695" y="161"/>
                      <a:pt x="1670" y="167"/>
                      <a:pt x="1660" y="159"/>
                    </a:cubicBezTo>
                    <a:cubicBezTo>
                      <a:pt x="1652" y="151"/>
                      <a:pt x="1651" y="141"/>
                      <a:pt x="1638" y="137"/>
                    </a:cubicBezTo>
                    <a:cubicBezTo>
                      <a:pt x="1611" y="128"/>
                      <a:pt x="1582" y="121"/>
                      <a:pt x="1548" y="121"/>
                    </a:cubicBezTo>
                    <a:cubicBezTo>
                      <a:pt x="1513" y="121"/>
                      <a:pt x="1509" y="140"/>
                      <a:pt x="1506" y="157"/>
                    </a:cubicBezTo>
                    <a:cubicBezTo>
                      <a:pt x="1473" y="157"/>
                      <a:pt x="1457" y="157"/>
                      <a:pt x="1435" y="157"/>
                    </a:cubicBezTo>
                    <a:cubicBezTo>
                      <a:pt x="1423" y="157"/>
                      <a:pt x="1421" y="147"/>
                      <a:pt x="1407" y="146"/>
                    </a:cubicBezTo>
                    <a:cubicBezTo>
                      <a:pt x="1405" y="152"/>
                      <a:pt x="1403" y="166"/>
                      <a:pt x="1396" y="166"/>
                    </a:cubicBezTo>
                    <a:cubicBezTo>
                      <a:pt x="1377" y="166"/>
                      <a:pt x="1369" y="143"/>
                      <a:pt x="1369" y="130"/>
                    </a:cubicBezTo>
                    <a:cubicBezTo>
                      <a:pt x="1369" y="127"/>
                      <a:pt x="1405" y="105"/>
                      <a:pt x="1314" y="97"/>
                    </a:cubicBezTo>
                    <a:cubicBezTo>
                      <a:pt x="1303" y="96"/>
                      <a:pt x="1296" y="101"/>
                      <a:pt x="1296" y="115"/>
                    </a:cubicBezTo>
                    <a:cubicBezTo>
                      <a:pt x="1248" y="115"/>
                      <a:pt x="1248" y="115"/>
                      <a:pt x="1248" y="115"/>
                    </a:cubicBezTo>
                    <a:cubicBezTo>
                      <a:pt x="1233" y="111"/>
                      <a:pt x="1157" y="102"/>
                      <a:pt x="1147" y="86"/>
                    </a:cubicBezTo>
                    <a:cubicBezTo>
                      <a:pt x="1089" y="133"/>
                      <a:pt x="1102" y="104"/>
                      <a:pt x="1102" y="104"/>
                    </a:cubicBezTo>
                    <a:cubicBezTo>
                      <a:pt x="1116" y="87"/>
                      <a:pt x="1249" y="51"/>
                      <a:pt x="1140" y="24"/>
                    </a:cubicBezTo>
                    <a:cubicBezTo>
                      <a:pt x="1094" y="24"/>
                      <a:pt x="1094" y="24"/>
                      <a:pt x="1094" y="24"/>
                    </a:cubicBezTo>
                    <a:cubicBezTo>
                      <a:pt x="1089" y="12"/>
                      <a:pt x="1079" y="0"/>
                      <a:pt x="1060" y="0"/>
                    </a:cubicBezTo>
                    <a:cubicBezTo>
                      <a:pt x="1038" y="0"/>
                      <a:pt x="1028" y="17"/>
                      <a:pt x="1016" y="27"/>
                    </a:cubicBezTo>
                    <a:cubicBezTo>
                      <a:pt x="1008" y="33"/>
                      <a:pt x="951" y="56"/>
                      <a:pt x="956" y="35"/>
                    </a:cubicBezTo>
                    <a:cubicBezTo>
                      <a:pt x="941" y="40"/>
                      <a:pt x="879" y="44"/>
                      <a:pt x="847" y="73"/>
                    </a:cubicBezTo>
                    <a:cubicBezTo>
                      <a:pt x="840" y="79"/>
                      <a:pt x="838" y="97"/>
                      <a:pt x="828" y="97"/>
                    </a:cubicBezTo>
                    <a:cubicBezTo>
                      <a:pt x="813" y="97"/>
                      <a:pt x="758" y="92"/>
                      <a:pt x="758" y="117"/>
                    </a:cubicBezTo>
                    <a:cubicBezTo>
                      <a:pt x="758" y="122"/>
                      <a:pt x="763" y="128"/>
                      <a:pt x="765" y="135"/>
                    </a:cubicBezTo>
                    <a:cubicBezTo>
                      <a:pt x="755" y="141"/>
                      <a:pt x="752" y="135"/>
                      <a:pt x="721" y="135"/>
                    </a:cubicBezTo>
                    <a:cubicBezTo>
                      <a:pt x="695" y="170"/>
                      <a:pt x="697" y="129"/>
                      <a:pt x="691" y="121"/>
                    </a:cubicBezTo>
                    <a:cubicBezTo>
                      <a:pt x="689" y="136"/>
                      <a:pt x="679" y="142"/>
                      <a:pt x="668" y="148"/>
                    </a:cubicBezTo>
                    <a:cubicBezTo>
                      <a:pt x="671" y="160"/>
                      <a:pt x="690" y="173"/>
                      <a:pt x="677" y="188"/>
                    </a:cubicBezTo>
                    <a:cubicBezTo>
                      <a:pt x="667" y="198"/>
                      <a:pt x="695" y="230"/>
                      <a:pt x="680" y="230"/>
                    </a:cubicBezTo>
                    <a:cubicBezTo>
                      <a:pt x="662" y="230"/>
                      <a:pt x="657" y="164"/>
                      <a:pt x="657" y="150"/>
                    </a:cubicBezTo>
                    <a:cubicBezTo>
                      <a:pt x="657" y="135"/>
                      <a:pt x="681" y="129"/>
                      <a:pt x="644" y="121"/>
                    </a:cubicBezTo>
                    <a:cubicBezTo>
                      <a:pt x="625" y="118"/>
                      <a:pt x="589" y="149"/>
                      <a:pt x="589" y="166"/>
                    </a:cubicBezTo>
                    <a:cubicBezTo>
                      <a:pt x="589" y="186"/>
                      <a:pt x="598" y="199"/>
                      <a:pt x="608" y="210"/>
                    </a:cubicBezTo>
                    <a:cubicBezTo>
                      <a:pt x="633" y="248"/>
                      <a:pt x="574" y="205"/>
                      <a:pt x="552" y="200"/>
                    </a:cubicBezTo>
                    <a:cubicBezTo>
                      <a:pt x="492" y="184"/>
                      <a:pt x="512" y="204"/>
                      <a:pt x="511" y="207"/>
                    </a:cubicBezTo>
                    <a:cubicBezTo>
                      <a:pt x="509" y="241"/>
                      <a:pt x="495" y="214"/>
                      <a:pt x="487" y="214"/>
                    </a:cubicBezTo>
                    <a:cubicBezTo>
                      <a:pt x="473" y="214"/>
                      <a:pt x="445" y="233"/>
                      <a:pt x="425" y="223"/>
                    </a:cubicBezTo>
                    <a:cubicBezTo>
                      <a:pt x="415" y="197"/>
                      <a:pt x="349" y="256"/>
                      <a:pt x="333" y="256"/>
                    </a:cubicBezTo>
                    <a:cubicBezTo>
                      <a:pt x="327" y="256"/>
                      <a:pt x="320" y="252"/>
                      <a:pt x="322" y="247"/>
                    </a:cubicBezTo>
                    <a:cubicBezTo>
                      <a:pt x="329" y="229"/>
                      <a:pt x="319" y="191"/>
                      <a:pt x="300" y="249"/>
                    </a:cubicBezTo>
                    <a:cubicBezTo>
                      <a:pt x="298" y="253"/>
                      <a:pt x="306" y="255"/>
                      <a:pt x="306" y="263"/>
                    </a:cubicBezTo>
                    <a:cubicBezTo>
                      <a:pt x="306" y="278"/>
                      <a:pt x="283" y="267"/>
                      <a:pt x="271" y="271"/>
                    </a:cubicBezTo>
                    <a:cubicBezTo>
                      <a:pt x="259" y="275"/>
                      <a:pt x="265" y="318"/>
                      <a:pt x="214" y="296"/>
                    </a:cubicBezTo>
                    <a:cubicBezTo>
                      <a:pt x="214" y="313"/>
                      <a:pt x="214" y="313"/>
                      <a:pt x="214" y="313"/>
                    </a:cubicBezTo>
                    <a:cubicBezTo>
                      <a:pt x="189" y="311"/>
                      <a:pt x="192" y="284"/>
                      <a:pt x="183" y="271"/>
                    </a:cubicBezTo>
                    <a:cubicBezTo>
                      <a:pt x="202" y="271"/>
                      <a:pt x="212" y="271"/>
                      <a:pt x="230" y="276"/>
                    </a:cubicBezTo>
                    <a:cubicBezTo>
                      <a:pt x="255" y="282"/>
                      <a:pt x="304" y="251"/>
                      <a:pt x="229" y="227"/>
                    </a:cubicBezTo>
                    <a:cubicBezTo>
                      <a:pt x="208" y="220"/>
                      <a:pt x="160" y="196"/>
                      <a:pt x="145" y="196"/>
                    </a:cubicBezTo>
                    <a:cubicBezTo>
                      <a:pt x="144" y="196"/>
                      <a:pt x="144" y="195"/>
                      <a:pt x="133" y="196"/>
                    </a:cubicBezTo>
                    <a:cubicBezTo>
                      <a:pt x="127" y="200"/>
                      <a:pt x="111" y="208"/>
                      <a:pt x="111" y="219"/>
                    </a:cubicBezTo>
                    <a:cubicBezTo>
                      <a:pt x="111" y="227"/>
                      <a:pt x="127" y="226"/>
                      <a:pt x="127" y="236"/>
                    </a:cubicBezTo>
                    <a:cubicBezTo>
                      <a:pt x="127" y="244"/>
                      <a:pt x="119" y="247"/>
                      <a:pt x="119" y="255"/>
                    </a:cubicBezTo>
                    <a:cubicBezTo>
                      <a:pt x="119" y="263"/>
                      <a:pt x="128" y="268"/>
                      <a:pt x="128" y="277"/>
                    </a:cubicBezTo>
                    <a:cubicBezTo>
                      <a:pt x="128" y="282"/>
                      <a:pt x="123" y="285"/>
                      <a:pt x="123" y="290"/>
                    </a:cubicBezTo>
                    <a:cubicBezTo>
                      <a:pt x="123" y="300"/>
                      <a:pt x="136" y="302"/>
                      <a:pt x="136" y="312"/>
                    </a:cubicBezTo>
                    <a:cubicBezTo>
                      <a:pt x="136" y="315"/>
                      <a:pt x="132" y="317"/>
                      <a:pt x="131" y="318"/>
                    </a:cubicBezTo>
                    <a:cubicBezTo>
                      <a:pt x="135" y="325"/>
                      <a:pt x="145" y="327"/>
                      <a:pt x="145" y="336"/>
                    </a:cubicBezTo>
                    <a:cubicBezTo>
                      <a:pt x="145" y="351"/>
                      <a:pt x="115" y="367"/>
                      <a:pt x="106" y="379"/>
                    </a:cubicBezTo>
                    <a:cubicBezTo>
                      <a:pt x="109" y="384"/>
                      <a:pt x="114" y="387"/>
                      <a:pt x="117" y="395"/>
                    </a:cubicBezTo>
                    <a:cubicBezTo>
                      <a:pt x="111" y="398"/>
                      <a:pt x="98" y="405"/>
                      <a:pt x="92" y="405"/>
                    </a:cubicBezTo>
                    <a:cubicBezTo>
                      <a:pt x="85" y="405"/>
                      <a:pt x="80" y="402"/>
                      <a:pt x="70" y="402"/>
                    </a:cubicBezTo>
                    <a:cubicBezTo>
                      <a:pt x="61" y="402"/>
                      <a:pt x="38" y="410"/>
                      <a:pt x="45" y="417"/>
                    </a:cubicBezTo>
                    <a:cubicBezTo>
                      <a:pt x="67" y="438"/>
                      <a:pt x="56" y="446"/>
                      <a:pt x="50" y="446"/>
                    </a:cubicBezTo>
                    <a:cubicBezTo>
                      <a:pt x="42" y="446"/>
                      <a:pt x="40" y="435"/>
                      <a:pt x="33" y="435"/>
                    </a:cubicBezTo>
                    <a:cubicBezTo>
                      <a:pt x="25" y="435"/>
                      <a:pt x="15" y="455"/>
                      <a:pt x="15" y="465"/>
                    </a:cubicBezTo>
                    <a:cubicBezTo>
                      <a:pt x="15" y="483"/>
                      <a:pt x="1" y="480"/>
                      <a:pt x="0" y="496"/>
                    </a:cubicBezTo>
                    <a:cubicBezTo>
                      <a:pt x="6" y="495"/>
                      <a:pt x="11" y="495"/>
                      <a:pt x="16" y="495"/>
                    </a:cubicBezTo>
                    <a:cubicBezTo>
                      <a:pt x="24" y="495"/>
                      <a:pt x="30" y="494"/>
                      <a:pt x="39" y="494"/>
                    </a:cubicBezTo>
                    <a:cubicBezTo>
                      <a:pt x="48" y="494"/>
                      <a:pt x="52" y="510"/>
                      <a:pt x="52" y="520"/>
                    </a:cubicBezTo>
                    <a:cubicBezTo>
                      <a:pt x="52" y="526"/>
                      <a:pt x="46" y="529"/>
                      <a:pt x="46" y="535"/>
                    </a:cubicBezTo>
                    <a:cubicBezTo>
                      <a:pt x="46" y="544"/>
                      <a:pt x="54" y="550"/>
                      <a:pt x="54" y="558"/>
                    </a:cubicBezTo>
                    <a:cubicBezTo>
                      <a:pt x="54" y="563"/>
                      <a:pt x="46" y="565"/>
                      <a:pt x="44" y="568"/>
                    </a:cubicBezTo>
                    <a:cubicBezTo>
                      <a:pt x="39" y="576"/>
                      <a:pt x="37" y="583"/>
                      <a:pt x="37" y="593"/>
                    </a:cubicBezTo>
                    <a:cubicBezTo>
                      <a:pt x="37" y="606"/>
                      <a:pt x="46" y="603"/>
                      <a:pt x="56" y="603"/>
                    </a:cubicBezTo>
                    <a:cubicBezTo>
                      <a:pt x="70" y="603"/>
                      <a:pt x="77" y="597"/>
                      <a:pt x="88" y="597"/>
                    </a:cubicBezTo>
                    <a:cubicBezTo>
                      <a:pt x="99" y="597"/>
                      <a:pt x="97" y="620"/>
                      <a:pt x="108" y="620"/>
                    </a:cubicBezTo>
                    <a:cubicBezTo>
                      <a:pt x="108" y="638"/>
                      <a:pt x="108" y="638"/>
                      <a:pt x="108" y="638"/>
                    </a:cubicBezTo>
                    <a:cubicBezTo>
                      <a:pt x="108" y="640"/>
                      <a:pt x="109" y="641"/>
                      <a:pt x="110" y="641"/>
                    </a:cubicBezTo>
                    <a:cubicBezTo>
                      <a:pt x="112" y="644"/>
                      <a:pt x="112" y="644"/>
                      <a:pt x="112" y="644"/>
                    </a:cubicBezTo>
                    <a:cubicBezTo>
                      <a:pt x="114" y="644"/>
                      <a:pt x="120" y="642"/>
                      <a:pt x="123" y="641"/>
                    </a:cubicBezTo>
                    <a:cubicBezTo>
                      <a:pt x="132" y="639"/>
                      <a:pt x="133" y="627"/>
                      <a:pt x="143" y="627"/>
                    </a:cubicBezTo>
                    <a:cubicBezTo>
                      <a:pt x="151" y="627"/>
                      <a:pt x="171" y="660"/>
                      <a:pt x="177" y="660"/>
                    </a:cubicBezTo>
                    <a:cubicBezTo>
                      <a:pt x="184" y="660"/>
                      <a:pt x="205" y="651"/>
                      <a:pt x="208" y="647"/>
                    </a:cubicBezTo>
                    <a:cubicBezTo>
                      <a:pt x="207" y="647"/>
                      <a:pt x="196" y="645"/>
                      <a:pt x="196" y="645"/>
                    </a:cubicBezTo>
                    <a:cubicBezTo>
                      <a:pt x="194" y="645"/>
                      <a:pt x="189" y="644"/>
                      <a:pt x="189" y="638"/>
                    </a:cubicBezTo>
                    <a:cubicBezTo>
                      <a:pt x="189" y="635"/>
                      <a:pt x="221" y="623"/>
                      <a:pt x="233" y="619"/>
                    </a:cubicBezTo>
                    <a:cubicBezTo>
                      <a:pt x="233" y="619"/>
                      <a:pt x="227" y="625"/>
                      <a:pt x="225" y="626"/>
                    </a:cubicBezTo>
                    <a:cubicBezTo>
                      <a:pt x="226" y="629"/>
                      <a:pt x="237" y="641"/>
                      <a:pt x="211" y="647"/>
                    </a:cubicBezTo>
                    <a:cubicBezTo>
                      <a:pt x="223" y="673"/>
                      <a:pt x="273" y="669"/>
                      <a:pt x="273" y="704"/>
                    </a:cubicBezTo>
                    <a:cubicBezTo>
                      <a:pt x="275" y="703"/>
                      <a:pt x="275" y="703"/>
                      <a:pt x="275" y="703"/>
                    </a:cubicBezTo>
                    <a:cubicBezTo>
                      <a:pt x="278" y="702"/>
                      <a:pt x="280" y="701"/>
                      <a:pt x="284" y="701"/>
                    </a:cubicBezTo>
                    <a:cubicBezTo>
                      <a:pt x="298" y="701"/>
                      <a:pt x="297" y="710"/>
                      <a:pt x="302" y="719"/>
                    </a:cubicBezTo>
                    <a:cubicBezTo>
                      <a:pt x="303" y="721"/>
                      <a:pt x="312" y="726"/>
                      <a:pt x="312" y="726"/>
                    </a:cubicBezTo>
                    <a:cubicBezTo>
                      <a:pt x="320" y="729"/>
                      <a:pt x="322" y="742"/>
                      <a:pt x="335" y="742"/>
                    </a:cubicBezTo>
                    <a:cubicBezTo>
                      <a:pt x="344" y="742"/>
                      <a:pt x="344" y="734"/>
                      <a:pt x="350" y="732"/>
                    </a:cubicBezTo>
                    <a:cubicBezTo>
                      <a:pt x="354" y="731"/>
                      <a:pt x="353" y="731"/>
                      <a:pt x="357" y="731"/>
                    </a:cubicBezTo>
                    <a:cubicBezTo>
                      <a:pt x="358" y="733"/>
                      <a:pt x="358" y="737"/>
                      <a:pt x="360" y="739"/>
                    </a:cubicBezTo>
                    <a:cubicBezTo>
                      <a:pt x="359" y="739"/>
                      <a:pt x="360" y="740"/>
                      <a:pt x="360" y="741"/>
                    </a:cubicBezTo>
                    <a:cubicBezTo>
                      <a:pt x="366" y="742"/>
                      <a:pt x="366" y="742"/>
                      <a:pt x="366" y="742"/>
                    </a:cubicBezTo>
                    <a:cubicBezTo>
                      <a:pt x="371" y="735"/>
                      <a:pt x="371" y="724"/>
                      <a:pt x="378" y="721"/>
                    </a:cubicBezTo>
                    <a:cubicBezTo>
                      <a:pt x="366" y="714"/>
                      <a:pt x="348" y="688"/>
                      <a:pt x="348" y="673"/>
                    </a:cubicBezTo>
                    <a:cubicBezTo>
                      <a:pt x="348" y="668"/>
                      <a:pt x="338" y="662"/>
                      <a:pt x="338" y="655"/>
                    </a:cubicBezTo>
                    <a:cubicBezTo>
                      <a:pt x="338" y="653"/>
                      <a:pt x="347" y="637"/>
                      <a:pt x="349" y="634"/>
                    </a:cubicBezTo>
                    <a:cubicBezTo>
                      <a:pt x="351" y="635"/>
                      <a:pt x="365" y="628"/>
                      <a:pt x="366" y="627"/>
                    </a:cubicBezTo>
                    <a:cubicBezTo>
                      <a:pt x="377" y="623"/>
                      <a:pt x="384" y="620"/>
                      <a:pt x="399" y="620"/>
                    </a:cubicBezTo>
                    <a:cubicBezTo>
                      <a:pt x="423" y="620"/>
                      <a:pt x="427" y="631"/>
                      <a:pt x="436" y="645"/>
                    </a:cubicBezTo>
                    <a:cubicBezTo>
                      <a:pt x="429" y="650"/>
                      <a:pt x="420" y="645"/>
                      <a:pt x="412" y="645"/>
                    </a:cubicBezTo>
                    <a:cubicBezTo>
                      <a:pt x="400" y="645"/>
                      <a:pt x="383" y="656"/>
                      <a:pt x="381" y="656"/>
                    </a:cubicBezTo>
                    <a:cubicBezTo>
                      <a:pt x="382" y="665"/>
                      <a:pt x="389" y="664"/>
                      <a:pt x="391" y="669"/>
                    </a:cubicBezTo>
                    <a:cubicBezTo>
                      <a:pt x="400" y="684"/>
                      <a:pt x="412" y="690"/>
                      <a:pt x="412" y="707"/>
                    </a:cubicBezTo>
                    <a:cubicBezTo>
                      <a:pt x="415" y="705"/>
                      <a:pt x="424" y="701"/>
                      <a:pt x="427" y="700"/>
                    </a:cubicBezTo>
                    <a:cubicBezTo>
                      <a:pt x="427" y="707"/>
                      <a:pt x="434" y="710"/>
                      <a:pt x="434" y="717"/>
                    </a:cubicBezTo>
                    <a:cubicBezTo>
                      <a:pt x="421" y="717"/>
                      <a:pt x="421" y="717"/>
                      <a:pt x="421" y="717"/>
                    </a:cubicBezTo>
                    <a:cubicBezTo>
                      <a:pt x="417" y="717"/>
                      <a:pt x="413" y="721"/>
                      <a:pt x="412" y="728"/>
                    </a:cubicBezTo>
                    <a:cubicBezTo>
                      <a:pt x="421" y="729"/>
                      <a:pt x="428" y="738"/>
                      <a:pt x="428" y="746"/>
                    </a:cubicBezTo>
                    <a:cubicBezTo>
                      <a:pt x="428" y="751"/>
                      <a:pt x="424" y="753"/>
                      <a:pt x="424" y="757"/>
                    </a:cubicBezTo>
                    <a:cubicBezTo>
                      <a:pt x="424" y="761"/>
                      <a:pt x="428" y="765"/>
                      <a:pt x="429" y="766"/>
                    </a:cubicBezTo>
                    <a:cubicBezTo>
                      <a:pt x="429" y="762"/>
                      <a:pt x="434" y="762"/>
                      <a:pt x="438" y="761"/>
                    </a:cubicBezTo>
                    <a:cubicBezTo>
                      <a:pt x="443" y="759"/>
                      <a:pt x="442" y="757"/>
                      <a:pt x="447" y="755"/>
                    </a:cubicBezTo>
                    <a:cubicBezTo>
                      <a:pt x="455" y="752"/>
                      <a:pt x="460" y="754"/>
                      <a:pt x="466" y="749"/>
                    </a:cubicBezTo>
                    <a:cubicBezTo>
                      <a:pt x="476" y="755"/>
                      <a:pt x="482" y="755"/>
                      <a:pt x="491" y="758"/>
                    </a:cubicBezTo>
                    <a:cubicBezTo>
                      <a:pt x="502" y="762"/>
                      <a:pt x="505" y="772"/>
                      <a:pt x="518" y="772"/>
                    </a:cubicBezTo>
                    <a:cubicBezTo>
                      <a:pt x="518" y="774"/>
                      <a:pt x="521" y="775"/>
                      <a:pt x="522" y="777"/>
                    </a:cubicBezTo>
                    <a:cubicBezTo>
                      <a:pt x="523" y="781"/>
                      <a:pt x="522" y="787"/>
                      <a:pt x="524" y="793"/>
                    </a:cubicBezTo>
                    <a:cubicBezTo>
                      <a:pt x="529" y="787"/>
                      <a:pt x="533" y="795"/>
                      <a:pt x="537" y="795"/>
                    </a:cubicBezTo>
                    <a:cubicBezTo>
                      <a:pt x="542" y="795"/>
                      <a:pt x="544" y="791"/>
                      <a:pt x="547" y="788"/>
                    </a:cubicBezTo>
                    <a:cubicBezTo>
                      <a:pt x="551" y="784"/>
                      <a:pt x="556" y="784"/>
                      <a:pt x="559" y="781"/>
                    </a:cubicBezTo>
                    <a:cubicBezTo>
                      <a:pt x="567" y="773"/>
                      <a:pt x="568" y="762"/>
                      <a:pt x="579" y="762"/>
                    </a:cubicBezTo>
                    <a:cubicBezTo>
                      <a:pt x="583" y="762"/>
                      <a:pt x="582" y="764"/>
                      <a:pt x="586" y="764"/>
                    </a:cubicBezTo>
                    <a:cubicBezTo>
                      <a:pt x="587" y="769"/>
                      <a:pt x="597" y="765"/>
                      <a:pt x="600" y="765"/>
                    </a:cubicBezTo>
                    <a:cubicBezTo>
                      <a:pt x="604" y="765"/>
                      <a:pt x="605" y="770"/>
                      <a:pt x="608" y="770"/>
                    </a:cubicBezTo>
                    <a:cubicBezTo>
                      <a:pt x="617" y="770"/>
                      <a:pt x="624" y="765"/>
                      <a:pt x="627" y="759"/>
                    </a:cubicBezTo>
                    <a:cubicBezTo>
                      <a:pt x="628" y="760"/>
                      <a:pt x="629" y="759"/>
                      <a:pt x="630" y="759"/>
                    </a:cubicBezTo>
                    <a:cubicBezTo>
                      <a:pt x="634" y="759"/>
                      <a:pt x="636" y="749"/>
                      <a:pt x="645" y="749"/>
                    </a:cubicBezTo>
                    <a:cubicBezTo>
                      <a:pt x="654" y="749"/>
                      <a:pt x="644" y="772"/>
                      <a:pt x="654" y="772"/>
                    </a:cubicBezTo>
                    <a:cubicBezTo>
                      <a:pt x="664" y="772"/>
                      <a:pt x="668" y="764"/>
                      <a:pt x="677" y="764"/>
                    </a:cubicBezTo>
                    <a:cubicBezTo>
                      <a:pt x="682" y="764"/>
                      <a:pt x="686" y="764"/>
                      <a:pt x="692" y="765"/>
                    </a:cubicBezTo>
                    <a:cubicBezTo>
                      <a:pt x="692" y="763"/>
                      <a:pt x="692" y="763"/>
                      <a:pt x="692" y="763"/>
                    </a:cubicBezTo>
                    <a:cubicBezTo>
                      <a:pt x="690" y="753"/>
                      <a:pt x="688" y="750"/>
                      <a:pt x="677" y="748"/>
                    </a:cubicBezTo>
                    <a:cubicBezTo>
                      <a:pt x="678" y="739"/>
                      <a:pt x="687" y="719"/>
                      <a:pt x="694" y="719"/>
                    </a:cubicBezTo>
                    <a:cubicBezTo>
                      <a:pt x="735" y="719"/>
                      <a:pt x="763" y="698"/>
                      <a:pt x="763" y="649"/>
                    </a:cubicBezTo>
                    <a:cubicBezTo>
                      <a:pt x="785" y="645"/>
                      <a:pt x="787" y="618"/>
                      <a:pt x="800" y="620"/>
                    </a:cubicBezTo>
                    <a:cubicBezTo>
                      <a:pt x="836" y="624"/>
                      <a:pt x="822" y="600"/>
                      <a:pt x="829" y="593"/>
                    </a:cubicBezTo>
                    <a:cubicBezTo>
                      <a:pt x="847" y="578"/>
                      <a:pt x="873" y="578"/>
                      <a:pt x="895" y="565"/>
                    </a:cubicBezTo>
                    <a:cubicBezTo>
                      <a:pt x="898" y="563"/>
                      <a:pt x="906" y="554"/>
                      <a:pt x="913" y="554"/>
                    </a:cubicBezTo>
                    <a:cubicBezTo>
                      <a:pt x="924" y="554"/>
                      <a:pt x="943" y="567"/>
                      <a:pt x="961" y="567"/>
                    </a:cubicBezTo>
                    <a:cubicBezTo>
                      <a:pt x="986" y="567"/>
                      <a:pt x="981" y="534"/>
                      <a:pt x="994" y="534"/>
                    </a:cubicBezTo>
                    <a:cubicBezTo>
                      <a:pt x="1002" y="534"/>
                      <a:pt x="1029" y="538"/>
                      <a:pt x="1032" y="545"/>
                    </a:cubicBezTo>
                    <a:cubicBezTo>
                      <a:pt x="1042" y="573"/>
                      <a:pt x="1060" y="558"/>
                      <a:pt x="1072" y="558"/>
                    </a:cubicBezTo>
                    <a:cubicBezTo>
                      <a:pt x="1099" y="558"/>
                      <a:pt x="1107" y="580"/>
                      <a:pt x="1135" y="580"/>
                    </a:cubicBezTo>
                    <a:cubicBezTo>
                      <a:pt x="1160" y="580"/>
                      <a:pt x="1192" y="557"/>
                      <a:pt x="1224" y="569"/>
                    </a:cubicBezTo>
                    <a:cubicBezTo>
                      <a:pt x="1266" y="586"/>
                      <a:pt x="1245" y="512"/>
                      <a:pt x="1301" y="512"/>
                    </a:cubicBezTo>
                    <a:cubicBezTo>
                      <a:pt x="1340" y="512"/>
                      <a:pt x="1339" y="543"/>
                      <a:pt x="1354" y="567"/>
                    </a:cubicBezTo>
                    <a:cubicBezTo>
                      <a:pt x="1360" y="576"/>
                      <a:pt x="1379" y="577"/>
                      <a:pt x="1387" y="585"/>
                    </a:cubicBezTo>
                    <a:cubicBezTo>
                      <a:pt x="1393" y="590"/>
                      <a:pt x="1398" y="607"/>
                      <a:pt x="1411" y="607"/>
                    </a:cubicBezTo>
                    <a:cubicBezTo>
                      <a:pt x="1426" y="607"/>
                      <a:pt x="1428" y="593"/>
                      <a:pt x="1446" y="593"/>
                    </a:cubicBezTo>
                    <a:cubicBezTo>
                      <a:pt x="1446" y="604"/>
                      <a:pt x="1446" y="604"/>
                      <a:pt x="1446" y="604"/>
                    </a:cubicBezTo>
                    <a:cubicBezTo>
                      <a:pt x="1437" y="614"/>
                      <a:pt x="1433" y="638"/>
                      <a:pt x="1422" y="644"/>
                    </a:cubicBezTo>
                    <a:cubicBezTo>
                      <a:pt x="1412" y="650"/>
                      <a:pt x="1394" y="651"/>
                      <a:pt x="1400" y="655"/>
                    </a:cubicBezTo>
                    <a:cubicBezTo>
                      <a:pt x="1415" y="665"/>
                      <a:pt x="1398" y="684"/>
                      <a:pt x="1398" y="68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3" name="Freeform 147"/>
              <p:cNvSpPr>
                <a:spLocks/>
              </p:cNvSpPr>
              <p:nvPr/>
            </p:nvSpPr>
            <p:spPr bwMode="auto">
              <a:xfrm>
                <a:off x="5614988" y="1879600"/>
                <a:ext cx="1023938" cy="646113"/>
              </a:xfrm>
              <a:custGeom>
                <a:avLst/>
                <a:gdLst/>
                <a:ahLst/>
                <a:cxnLst>
                  <a:cxn ang="0">
                    <a:pos x="585" y="307"/>
                  </a:cxn>
                  <a:cxn ang="0">
                    <a:pos x="573" y="287"/>
                  </a:cxn>
                  <a:cxn ang="0">
                    <a:pos x="614" y="256"/>
                  </a:cxn>
                  <a:cxn ang="0">
                    <a:pos x="588" y="246"/>
                  </a:cxn>
                  <a:cxn ang="0">
                    <a:pos x="570" y="255"/>
                  </a:cxn>
                  <a:cxn ang="0">
                    <a:pos x="552" y="236"/>
                  </a:cxn>
                  <a:cxn ang="0">
                    <a:pos x="590" y="209"/>
                  </a:cxn>
                  <a:cxn ang="0">
                    <a:pos x="606" y="212"/>
                  </a:cxn>
                  <a:cxn ang="0">
                    <a:pos x="634" y="216"/>
                  </a:cxn>
                  <a:cxn ang="0">
                    <a:pos x="648" y="231"/>
                  </a:cxn>
                  <a:cxn ang="0">
                    <a:pos x="648" y="248"/>
                  </a:cxn>
                  <a:cxn ang="0">
                    <a:pos x="666" y="254"/>
                  </a:cxn>
                  <a:cxn ang="0">
                    <a:pos x="659" y="264"/>
                  </a:cxn>
                  <a:cxn ang="0">
                    <a:pos x="665" y="275"/>
                  </a:cxn>
                  <a:cxn ang="0">
                    <a:pos x="664" y="290"/>
                  </a:cxn>
                  <a:cxn ang="0">
                    <a:pos x="668" y="295"/>
                  </a:cxn>
                  <a:cxn ang="0">
                    <a:pos x="690" y="286"/>
                  </a:cxn>
                  <a:cxn ang="0">
                    <a:pos x="683" y="232"/>
                  </a:cxn>
                  <a:cxn ang="0">
                    <a:pos x="688" y="210"/>
                  </a:cxn>
                  <a:cxn ang="0">
                    <a:pos x="721" y="172"/>
                  </a:cxn>
                  <a:cxn ang="0">
                    <a:pos x="745" y="132"/>
                  </a:cxn>
                  <a:cxn ang="0">
                    <a:pos x="769" y="81"/>
                  </a:cxn>
                  <a:cxn ang="0">
                    <a:pos x="710" y="73"/>
                  </a:cxn>
                  <a:cxn ang="0">
                    <a:pos x="624" y="0"/>
                  </a:cxn>
                  <a:cxn ang="0">
                    <a:pos x="458" y="68"/>
                  </a:cxn>
                  <a:cxn ang="0">
                    <a:pos x="355" y="33"/>
                  </a:cxn>
                  <a:cxn ang="0">
                    <a:pos x="284" y="55"/>
                  </a:cxn>
                  <a:cxn ang="0">
                    <a:pos x="218" y="53"/>
                  </a:cxn>
                  <a:cxn ang="0">
                    <a:pos x="123" y="108"/>
                  </a:cxn>
                  <a:cxn ang="0">
                    <a:pos x="17" y="207"/>
                  </a:cxn>
                  <a:cxn ang="0">
                    <a:pos x="15" y="251"/>
                  </a:cxn>
                  <a:cxn ang="0">
                    <a:pos x="25" y="261"/>
                  </a:cxn>
                  <a:cxn ang="0">
                    <a:pos x="50" y="280"/>
                  </a:cxn>
                  <a:cxn ang="0">
                    <a:pos x="83" y="284"/>
                  </a:cxn>
                  <a:cxn ang="0">
                    <a:pos x="73" y="317"/>
                  </a:cxn>
                  <a:cxn ang="0">
                    <a:pos x="63" y="326"/>
                  </a:cxn>
                  <a:cxn ang="0">
                    <a:pos x="73" y="343"/>
                  </a:cxn>
                  <a:cxn ang="0">
                    <a:pos x="110" y="357"/>
                  </a:cxn>
                  <a:cxn ang="0">
                    <a:pos x="132" y="373"/>
                  </a:cxn>
                  <a:cxn ang="0">
                    <a:pos x="160" y="384"/>
                  </a:cxn>
                  <a:cxn ang="0">
                    <a:pos x="186" y="382"/>
                  </a:cxn>
                  <a:cxn ang="0">
                    <a:pos x="210" y="381"/>
                  </a:cxn>
                  <a:cxn ang="0">
                    <a:pos x="255" y="372"/>
                  </a:cxn>
                  <a:cxn ang="0">
                    <a:pos x="275" y="366"/>
                  </a:cxn>
                  <a:cxn ang="0">
                    <a:pos x="282" y="362"/>
                  </a:cxn>
                  <a:cxn ang="0">
                    <a:pos x="316" y="400"/>
                  </a:cxn>
                  <a:cxn ang="0">
                    <a:pos x="306" y="439"/>
                  </a:cxn>
                  <a:cxn ang="0">
                    <a:pos x="324" y="450"/>
                  </a:cxn>
                  <a:cxn ang="0">
                    <a:pos x="346" y="467"/>
                  </a:cxn>
                  <a:cxn ang="0">
                    <a:pos x="351" y="472"/>
                  </a:cxn>
                  <a:cxn ang="0">
                    <a:pos x="353" y="457"/>
                  </a:cxn>
                  <a:cxn ang="0">
                    <a:pos x="379" y="454"/>
                  </a:cxn>
                  <a:cxn ang="0">
                    <a:pos x="416" y="453"/>
                  </a:cxn>
                  <a:cxn ang="0">
                    <a:pos x="431" y="470"/>
                  </a:cxn>
                  <a:cxn ang="0">
                    <a:pos x="454" y="486"/>
                  </a:cxn>
                  <a:cxn ang="0">
                    <a:pos x="476" y="470"/>
                  </a:cxn>
                  <a:cxn ang="0">
                    <a:pos x="503" y="455"/>
                  </a:cxn>
                  <a:cxn ang="0">
                    <a:pos x="552" y="439"/>
                  </a:cxn>
                  <a:cxn ang="0">
                    <a:pos x="576" y="406"/>
                  </a:cxn>
                  <a:cxn ang="0">
                    <a:pos x="604" y="355"/>
                  </a:cxn>
                  <a:cxn ang="0">
                    <a:pos x="586" y="307"/>
                  </a:cxn>
                </a:cxnLst>
                <a:rect l="0" t="0" r="r" b="b"/>
                <a:pathLst>
                  <a:path w="769" h="486">
                    <a:moveTo>
                      <a:pt x="586" y="307"/>
                    </a:moveTo>
                    <a:cubicBezTo>
                      <a:pt x="585" y="307"/>
                      <a:pt x="585" y="307"/>
                      <a:pt x="585" y="307"/>
                    </a:cubicBezTo>
                    <a:cubicBezTo>
                      <a:pt x="585" y="307"/>
                      <a:pt x="585" y="300"/>
                      <a:pt x="585" y="298"/>
                    </a:cubicBezTo>
                    <a:cubicBezTo>
                      <a:pt x="582" y="298"/>
                      <a:pt x="573" y="294"/>
                      <a:pt x="573" y="287"/>
                    </a:cubicBezTo>
                    <a:cubicBezTo>
                      <a:pt x="573" y="282"/>
                      <a:pt x="581" y="282"/>
                      <a:pt x="582" y="276"/>
                    </a:cubicBezTo>
                    <a:cubicBezTo>
                      <a:pt x="586" y="264"/>
                      <a:pt x="605" y="264"/>
                      <a:pt x="614" y="256"/>
                    </a:cubicBezTo>
                    <a:cubicBezTo>
                      <a:pt x="611" y="251"/>
                      <a:pt x="604" y="256"/>
                      <a:pt x="598" y="252"/>
                    </a:cubicBezTo>
                    <a:cubicBezTo>
                      <a:pt x="595" y="250"/>
                      <a:pt x="593" y="246"/>
                      <a:pt x="588" y="246"/>
                    </a:cubicBezTo>
                    <a:cubicBezTo>
                      <a:pt x="585" y="246"/>
                      <a:pt x="585" y="256"/>
                      <a:pt x="582" y="256"/>
                    </a:cubicBezTo>
                    <a:cubicBezTo>
                      <a:pt x="578" y="256"/>
                      <a:pt x="574" y="257"/>
                      <a:pt x="570" y="255"/>
                    </a:cubicBezTo>
                    <a:cubicBezTo>
                      <a:pt x="565" y="252"/>
                      <a:pt x="567" y="247"/>
                      <a:pt x="562" y="243"/>
                    </a:cubicBezTo>
                    <a:cubicBezTo>
                      <a:pt x="560" y="242"/>
                      <a:pt x="552" y="240"/>
                      <a:pt x="552" y="236"/>
                    </a:cubicBezTo>
                    <a:cubicBezTo>
                      <a:pt x="552" y="227"/>
                      <a:pt x="565" y="230"/>
                      <a:pt x="571" y="225"/>
                    </a:cubicBezTo>
                    <a:cubicBezTo>
                      <a:pt x="577" y="221"/>
                      <a:pt x="587" y="215"/>
                      <a:pt x="590" y="209"/>
                    </a:cubicBezTo>
                    <a:cubicBezTo>
                      <a:pt x="591" y="208"/>
                      <a:pt x="593" y="203"/>
                      <a:pt x="597" y="203"/>
                    </a:cubicBezTo>
                    <a:cubicBezTo>
                      <a:pt x="601" y="203"/>
                      <a:pt x="606" y="209"/>
                      <a:pt x="606" y="212"/>
                    </a:cubicBezTo>
                    <a:cubicBezTo>
                      <a:pt x="606" y="219"/>
                      <a:pt x="597" y="222"/>
                      <a:pt x="597" y="230"/>
                    </a:cubicBezTo>
                    <a:cubicBezTo>
                      <a:pt x="610" y="230"/>
                      <a:pt x="620" y="216"/>
                      <a:pt x="634" y="216"/>
                    </a:cubicBezTo>
                    <a:cubicBezTo>
                      <a:pt x="639" y="216"/>
                      <a:pt x="641" y="221"/>
                      <a:pt x="648" y="221"/>
                    </a:cubicBezTo>
                    <a:cubicBezTo>
                      <a:pt x="646" y="226"/>
                      <a:pt x="648" y="226"/>
                      <a:pt x="648" y="231"/>
                    </a:cubicBezTo>
                    <a:cubicBezTo>
                      <a:pt x="648" y="235"/>
                      <a:pt x="643" y="235"/>
                      <a:pt x="643" y="240"/>
                    </a:cubicBezTo>
                    <a:cubicBezTo>
                      <a:pt x="643" y="242"/>
                      <a:pt x="645" y="248"/>
                      <a:pt x="648" y="248"/>
                    </a:cubicBezTo>
                    <a:cubicBezTo>
                      <a:pt x="649" y="248"/>
                      <a:pt x="651" y="245"/>
                      <a:pt x="654" y="245"/>
                    </a:cubicBezTo>
                    <a:cubicBezTo>
                      <a:pt x="659" y="245"/>
                      <a:pt x="666" y="249"/>
                      <a:pt x="666" y="254"/>
                    </a:cubicBezTo>
                    <a:cubicBezTo>
                      <a:pt x="666" y="257"/>
                      <a:pt x="662" y="260"/>
                      <a:pt x="659" y="260"/>
                    </a:cubicBezTo>
                    <a:cubicBezTo>
                      <a:pt x="659" y="264"/>
                      <a:pt x="659" y="264"/>
                      <a:pt x="659" y="264"/>
                    </a:cubicBezTo>
                    <a:cubicBezTo>
                      <a:pt x="660" y="265"/>
                      <a:pt x="660" y="267"/>
                      <a:pt x="663" y="268"/>
                    </a:cubicBezTo>
                    <a:cubicBezTo>
                      <a:pt x="663" y="270"/>
                      <a:pt x="665" y="272"/>
                      <a:pt x="665" y="275"/>
                    </a:cubicBezTo>
                    <a:cubicBezTo>
                      <a:pt x="665" y="276"/>
                      <a:pt x="661" y="282"/>
                      <a:pt x="661" y="285"/>
                    </a:cubicBezTo>
                    <a:cubicBezTo>
                      <a:pt x="661" y="287"/>
                      <a:pt x="661" y="289"/>
                      <a:pt x="664" y="290"/>
                    </a:cubicBezTo>
                    <a:cubicBezTo>
                      <a:pt x="663" y="292"/>
                      <a:pt x="661" y="293"/>
                      <a:pt x="661" y="295"/>
                    </a:cubicBezTo>
                    <a:cubicBezTo>
                      <a:pt x="668" y="295"/>
                      <a:pt x="668" y="295"/>
                      <a:pt x="668" y="295"/>
                    </a:cubicBezTo>
                    <a:cubicBezTo>
                      <a:pt x="670" y="293"/>
                      <a:pt x="671" y="293"/>
                      <a:pt x="676" y="291"/>
                    </a:cubicBezTo>
                    <a:cubicBezTo>
                      <a:pt x="676" y="287"/>
                      <a:pt x="687" y="287"/>
                      <a:pt x="690" y="286"/>
                    </a:cubicBezTo>
                    <a:cubicBezTo>
                      <a:pt x="696" y="284"/>
                      <a:pt x="699" y="279"/>
                      <a:pt x="699" y="269"/>
                    </a:cubicBezTo>
                    <a:cubicBezTo>
                      <a:pt x="699" y="252"/>
                      <a:pt x="692" y="242"/>
                      <a:pt x="683" y="232"/>
                    </a:cubicBezTo>
                    <a:cubicBezTo>
                      <a:pt x="679" y="228"/>
                      <a:pt x="674" y="224"/>
                      <a:pt x="675" y="217"/>
                    </a:cubicBezTo>
                    <a:cubicBezTo>
                      <a:pt x="680" y="217"/>
                      <a:pt x="685" y="214"/>
                      <a:pt x="688" y="210"/>
                    </a:cubicBezTo>
                    <a:cubicBezTo>
                      <a:pt x="691" y="207"/>
                      <a:pt x="699" y="203"/>
                      <a:pt x="701" y="199"/>
                    </a:cubicBezTo>
                    <a:cubicBezTo>
                      <a:pt x="707" y="187"/>
                      <a:pt x="710" y="180"/>
                      <a:pt x="721" y="172"/>
                    </a:cubicBezTo>
                    <a:cubicBezTo>
                      <a:pt x="721" y="172"/>
                      <a:pt x="738" y="153"/>
                      <a:pt x="723" y="143"/>
                    </a:cubicBezTo>
                    <a:cubicBezTo>
                      <a:pt x="717" y="139"/>
                      <a:pt x="735" y="138"/>
                      <a:pt x="745" y="132"/>
                    </a:cubicBezTo>
                    <a:cubicBezTo>
                      <a:pt x="756" y="126"/>
                      <a:pt x="760" y="102"/>
                      <a:pt x="769" y="92"/>
                    </a:cubicBezTo>
                    <a:cubicBezTo>
                      <a:pt x="769" y="81"/>
                      <a:pt x="769" y="81"/>
                      <a:pt x="769" y="81"/>
                    </a:cubicBezTo>
                    <a:cubicBezTo>
                      <a:pt x="751" y="81"/>
                      <a:pt x="749" y="95"/>
                      <a:pt x="734" y="95"/>
                    </a:cubicBezTo>
                    <a:cubicBezTo>
                      <a:pt x="721" y="95"/>
                      <a:pt x="716" y="78"/>
                      <a:pt x="710" y="73"/>
                    </a:cubicBezTo>
                    <a:cubicBezTo>
                      <a:pt x="702" y="65"/>
                      <a:pt x="683" y="64"/>
                      <a:pt x="677" y="55"/>
                    </a:cubicBezTo>
                    <a:cubicBezTo>
                      <a:pt x="662" y="31"/>
                      <a:pt x="663" y="0"/>
                      <a:pt x="624" y="0"/>
                    </a:cubicBezTo>
                    <a:cubicBezTo>
                      <a:pt x="568" y="0"/>
                      <a:pt x="589" y="74"/>
                      <a:pt x="547" y="57"/>
                    </a:cubicBezTo>
                    <a:cubicBezTo>
                      <a:pt x="515" y="45"/>
                      <a:pt x="483" y="68"/>
                      <a:pt x="458" y="68"/>
                    </a:cubicBezTo>
                    <a:cubicBezTo>
                      <a:pt x="430" y="68"/>
                      <a:pt x="422" y="46"/>
                      <a:pt x="395" y="46"/>
                    </a:cubicBezTo>
                    <a:cubicBezTo>
                      <a:pt x="383" y="46"/>
                      <a:pt x="365" y="61"/>
                      <a:pt x="355" y="33"/>
                    </a:cubicBezTo>
                    <a:cubicBezTo>
                      <a:pt x="352" y="26"/>
                      <a:pt x="325" y="22"/>
                      <a:pt x="317" y="22"/>
                    </a:cubicBezTo>
                    <a:cubicBezTo>
                      <a:pt x="304" y="22"/>
                      <a:pt x="309" y="55"/>
                      <a:pt x="284" y="55"/>
                    </a:cubicBezTo>
                    <a:cubicBezTo>
                      <a:pt x="266" y="55"/>
                      <a:pt x="247" y="42"/>
                      <a:pt x="236" y="42"/>
                    </a:cubicBezTo>
                    <a:cubicBezTo>
                      <a:pt x="229" y="42"/>
                      <a:pt x="221" y="51"/>
                      <a:pt x="218" y="53"/>
                    </a:cubicBezTo>
                    <a:cubicBezTo>
                      <a:pt x="196" y="66"/>
                      <a:pt x="170" y="66"/>
                      <a:pt x="152" y="81"/>
                    </a:cubicBezTo>
                    <a:cubicBezTo>
                      <a:pt x="145" y="88"/>
                      <a:pt x="159" y="112"/>
                      <a:pt x="123" y="108"/>
                    </a:cubicBezTo>
                    <a:cubicBezTo>
                      <a:pt x="110" y="106"/>
                      <a:pt x="108" y="133"/>
                      <a:pt x="86" y="137"/>
                    </a:cubicBezTo>
                    <a:cubicBezTo>
                      <a:pt x="86" y="186"/>
                      <a:pt x="58" y="207"/>
                      <a:pt x="17" y="207"/>
                    </a:cubicBezTo>
                    <a:cubicBezTo>
                      <a:pt x="10" y="207"/>
                      <a:pt x="1" y="227"/>
                      <a:pt x="0" y="236"/>
                    </a:cubicBezTo>
                    <a:cubicBezTo>
                      <a:pt x="11" y="238"/>
                      <a:pt x="13" y="241"/>
                      <a:pt x="15" y="251"/>
                    </a:cubicBezTo>
                    <a:cubicBezTo>
                      <a:pt x="15" y="253"/>
                      <a:pt x="15" y="253"/>
                      <a:pt x="15" y="253"/>
                    </a:cubicBezTo>
                    <a:cubicBezTo>
                      <a:pt x="15" y="261"/>
                      <a:pt x="19" y="259"/>
                      <a:pt x="25" y="261"/>
                    </a:cubicBezTo>
                    <a:cubicBezTo>
                      <a:pt x="30" y="262"/>
                      <a:pt x="28" y="268"/>
                      <a:pt x="31" y="271"/>
                    </a:cubicBezTo>
                    <a:cubicBezTo>
                      <a:pt x="37" y="277"/>
                      <a:pt x="42" y="277"/>
                      <a:pt x="50" y="280"/>
                    </a:cubicBezTo>
                    <a:cubicBezTo>
                      <a:pt x="58" y="279"/>
                      <a:pt x="61" y="272"/>
                      <a:pt x="69" y="272"/>
                    </a:cubicBezTo>
                    <a:cubicBezTo>
                      <a:pt x="73" y="272"/>
                      <a:pt x="83" y="280"/>
                      <a:pt x="83" y="284"/>
                    </a:cubicBezTo>
                    <a:cubicBezTo>
                      <a:pt x="83" y="296"/>
                      <a:pt x="66" y="294"/>
                      <a:pt x="66" y="306"/>
                    </a:cubicBezTo>
                    <a:cubicBezTo>
                      <a:pt x="66" y="311"/>
                      <a:pt x="73" y="312"/>
                      <a:pt x="73" y="317"/>
                    </a:cubicBezTo>
                    <a:cubicBezTo>
                      <a:pt x="73" y="323"/>
                      <a:pt x="68" y="322"/>
                      <a:pt x="63" y="322"/>
                    </a:cubicBezTo>
                    <a:cubicBezTo>
                      <a:pt x="63" y="326"/>
                      <a:pt x="63" y="326"/>
                      <a:pt x="63" y="326"/>
                    </a:cubicBezTo>
                    <a:cubicBezTo>
                      <a:pt x="64" y="331"/>
                      <a:pt x="64" y="335"/>
                      <a:pt x="65" y="340"/>
                    </a:cubicBezTo>
                    <a:cubicBezTo>
                      <a:pt x="66" y="343"/>
                      <a:pt x="71" y="342"/>
                      <a:pt x="73" y="343"/>
                    </a:cubicBezTo>
                    <a:cubicBezTo>
                      <a:pt x="80" y="345"/>
                      <a:pt x="83" y="351"/>
                      <a:pt x="91" y="353"/>
                    </a:cubicBezTo>
                    <a:cubicBezTo>
                      <a:pt x="100" y="355"/>
                      <a:pt x="105" y="352"/>
                      <a:pt x="110" y="357"/>
                    </a:cubicBezTo>
                    <a:cubicBezTo>
                      <a:pt x="116" y="363"/>
                      <a:pt x="120" y="361"/>
                      <a:pt x="127" y="364"/>
                    </a:cubicBezTo>
                    <a:cubicBezTo>
                      <a:pt x="130" y="366"/>
                      <a:pt x="130" y="369"/>
                      <a:pt x="132" y="373"/>
                    </a:cubicBezTo>
                    <a:cubicBezTo>
                      <a:pt x="133" y="376"/>
                      <a:pt x="137" y="372"/>
                      <a:pt x="139" y="373"/>
                    </a:cubicBezTo>
                    <a:cubicBezTo>
                      <a:pt x="146" y="378"/>
                      <a:pt x="150" y="384"/>
                      <a:pt x="160" y="384"/>
                    </a:cubicBezTo>
                    <a:cubicBezTo>
                      <a:pt x="166" y="384"/>
                      <a:pt x="172" y="384"/>
                      <a:pt x="178" y="384"/>
                    </a:cubicBezTo>
                    <a:cubicBezTo>
                      <a:pt x="182" y="384"/>
                      <a:pt x="184" y="382"/>
                      <a:pt x="186" y="382"/>
                    </a:cubicBezTo>
                    <a:cubicBezTo>
                      <a:pt x="189" y="382"/>
                      <a:pt x="190" y="389"/>
                      <a:pt x="191" y="392"/>
                    </a:cubicBezTo>
                    <a:cubicBezTo>
                      <a:pt x="197" y="389"/>
                      <a:pt x="199" y="381"/>
                      <a:pt x="210" y="381"/>
                    </a:cubicBezTo>
                    <a:cubicBezTo>
                      <a:pt x="219" y="381"/>
                      <a:pt x="224" y="386"/>
                      <a:pt x="231" y="386"/>
                    </a:cubicBezTo>
                    <a:cubicBezTo>
                      <a:pt x="238" y="386"/>
                      <a:pt x="252" y="374"/>
                      <a:pt x="255" y="372"/>
                    </a:cubicBezTo>
                    <a:cubicBezTo>
                      <a:pt x="258" y="370"/>
                      <a:pt x="259" y="369"/>
                      <a:pt x="260" y="367"/>
                    </a:cubicBezTo>
                    <a:cubicBezTo>
                      <a:pt x="264" y="363"/>
                      <a:pt x="270" y="368"/>
                      <a:pt x="275" y="366"/>
                    </a:cubicBezTo>
                    <a:cubicBezTo>
                      <a:pt x="279" y="362"/>
                      <a:pt x="279" y="362"/>
                      <a:pt x="279" y="362"/>
                    </a:cubicBezTo>
                    <a:cubicBezTo>
                      <a:pt x="282" y="362"/>
                      <a:pt x="282" y="362"/>
                      <a:pt x="282" y="362"/>
                    </a:cubicBezTo>
                    <a:cubicBezTo>
                      <a:pt x="285" y="377"/>
                      <a:pt x="294" y="376"/>
                      <a:pt x="305" y="381"/>
                    </a:cubicBezTo>
                    <a:cubicBezTo>
                      <a:pt x="309" y="388"/>
                      <a:pt x="316" y="391"/>
                      <a:pt x="316" y="400"/>
                    </a:cubicBezTo>
                    <a:cubicBezTo>
                      <a:pt x="316" y="417"/>
                      <a:pt x="304" y="418"/>
                      <a:pt x="304" y="434"/>
                    </a:cubicBezTo>
                    <a:cubicBezTo>
                      <a:pt x="304" y="436"/>
                      <a:pt x="305" y="439"/>
                      <a:pt x="306" y="439"/>
                    </a:cubicBezTo>
                    <a:cubicBezTo>
                      <a:pt x="309" y="439"/>
                      <a:pt x="312" y="436"/>
                      <a:pt x="315" y="436"/>
                    </a:cubicBezTo>
                    <a:cubicBezTo>
                      <a:pt x="319" y="436"/>
                      <a:pt x="320" y="449"/>
                      <a:pt x="324" y="450"/>
                    </a:cubicBezTo>
                    <a:cubicBezTo>
                      <a:pt x="324" y="459"/>
                      <a:pt x="330" y="468"/>
                      <a:pt x="338" y="468"/>
                    </a:cubicBezTo>
                    <a:cubicBezTo>
                      <a:pt x="342" y="468"/>
                      <a:pt x="343" y="467"/>
                      <a:pt x="346" y="467"/>
                    </a:cubicBezTo>
                    <a:cubicBezTo>
                      <a:pt x="348" y="467"/>
                      <a:pt x="348" y="467"/>
                      <a:pt x="348" y="467"/>
                    </a:cubicBezTo>
                    <a:cubicBezTo>
                      <a:pt x="348" y="471"/>
                      <a:pt x="350" y="472"/>
                      <a:pt x="351" y="472"/>
                    </a:cubicBezTo>
                    <a:cubicBezTo>
                      <a:pt x="352" y="472"/>
                      <a:pt x="353" y="470"/>
                      <a:pt x="353" y="468"/>
                    </a:cubicBezTo>
                    <a:cubicBezTo>
                      <a:pt x="353" y="464"/>
                      <a:pt x="353" y="461"/>
                      <a:pt x="353" y="457"/>
                    </a:cubicBezTo>
                    <a:cubicBezTo>
                      <a:pt x="353" y="457"/>
                      <a:pt x="363" y="454"/>
                      <a:pt x="365" y="454"/>
                    </a:cubicBezTo>
                    <a:cubicBezTo>
                      <a:pt x="379" y="454"/>
                      <a:pt x="379" y="454"/>
                      <a:pt x="379" y="454"/>
                    </a:cubicBezTo>
                    <a:cubicBezTo>
                      <a:pt x="385" y="457"/>
                      <a:pt x="390" y="448"/>
                      <a:pt x="397" y="448"/>
                    </a:cubicBezTo>
                    <a:cubicBezTo>
                      <a:pt x="404" y="448"/>
                      <a:pt x="408" y="453"/>
                      <a:pt x="416" y="453"/>
                    </a:cubicBezTo>
                    <a:cubicBezTo>
                      <a:pt x="416" y="464"/>
                      <a:pt x="424" y="468"/>
                      <a:pt x="431" y="470"/>
                    </a:cubicBezTo>
                    <a:cubicBezTo>
                      <a:pt x="431" y="470"/>
                      <a:pt x="431" y="470"/>
                      <a:pt x="431" y="470"/>
                    </a:cubicBezTo>
                    <a:cubicBezTo>
                      <a:pt x="439" y="474"/>
                      <a:pt x="444" y="471"/>
                      <a:pt x="452" y="475"/>
                    </a:cubicBezTo>
                    <a:cubicBezTo>
                      <a:pt x="452" y="477"/>
                      <a:pt x="451" y="486"/>
                      <a:pt x="454" y="486"/>
                    </a:cubicBezTo>
                    <a:cubicBezTo>
                      <a:pt x="459" y="486"/>
                      <a:pt x="457" y="480"/>
                      <a:pt x="460" y="477"/>
                    </a:cubicBezTo>
                    <a:cubicBezTo>
                      <a:pt x="463" y="474"/>
                      <a:pt x="472" y="472"/>
                      <a:pt x="476" y="470"/>
                    </a:cubicBezTo>
                    <a:cubicBezTo>
                      <a:pt x="484" y="466"/>
                      <a:pt x="492" y="468"/>
                      <a:pt x="498" y="463"/>
                    </a:cubicBezTo>
                    <a:cubicBezTo>
                      <a:pt x="498" y="463"/>
                      <a:pt x="502" y="455"/>
                      <a:pt x="503" y="455"/>
                    </a:cubicBezTo>
                    <a:cubicBezTo>
                      <a:pt x="507" y="455"/>
                      <a:pt x="510" y="458"/>
                      <a:pt x="514" y="458"/>
                    </a:cubicBezTo>
                    <a:cubicBezTo>
                      <a:pt x="534" y="458"/>
                      <a:pt x="539" y="446"/>
                      <a:pt x="552" y="439"/>
                    </a:cubicBezTo>
                    <a:cubicBezTo>
                      <a:pt x="555" y="437"/>
                      <a:pt x="557" y="435"/>
                      <a:pt x="558" y="431"/>
                    </a:cubicBezTo>
                    <a:cubicBezTo>
                      <a:pt x="569" y="431"/>
                      <a:pt x="572" y="414"/>
                      <a:pt x="576" y="406"/>
                    </a:cubicBezTo>
                    <a:cubicBezTo>
                      <a:pt x="578" y="401"/>
                      <a:pt x="590" y="383"/>
                      <a:pt x="597" y="382"/>
                    </a:cubicBezTo>
                    <a:cubicBezTo>
                      <a:pt x="597" y="372"/>
                      <a:pt x="604" y="368"/>
                      <a:pt x="604" y="355"/>
                    </a:cubicBezTo>
                    <a:cubicBezTo>
                      <a:pt x="604" y="336"/>
                      <a:pt x="599" y="329"/>
                      <a:pt x="591" y="317"/>
                    </a:cubicBezTo>
                    <a:cubicBezTo>
                      <a:pt x="590" y="315"/>
                      <a:pt x="590" y="309"/>
                      <a:pt x="586" y="30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4" name="Freeform 148"/>
              <p:cNvSpPr>
                <a:spLocks/>
              </p:cNvSpPr>
              <p:nvPr/>
            </p:nvSpPr>
            <p:spPr bwMode="auto">
              <a:xfrm>
                <a:off x="7369175" y="1395413"/>
                <a:ext cx="58738" cy="25400"/>
              </a:xfrm>
              <a:custGeom>
                <a:avLst/>
                <a:gdLst/>
                <a:ahLst/>
                <a:cxnLst>
                  <a:cxn ang="0">
                    <a:pos x="4" y="19"/>
                  </a:cxn>
                  <a:cxn ang="0">
                    <a:pos x="0" y="14"/>
                  </a:cxn>
                  <a:cxn ang="0">
                    <a:pos x="20" y="0"/>
                  </a:cxn>
                  <a:cxn ang="0">
                    <a:pos x="44" y="11"/>
                  </a:cxn>
                  <a:cxn ang="0">
                    <a:pos x="4" y="19"/>
                  </a:cxn>
                </a:cxnLst>
                <a:rect l="0" t="0" r="r" b="b"/>
                <a:pathLst>
                  <a:path w="44" h="19">
                    <a:moveTo>
                      <a:pt x="4" y="19"/>
                    </a:moveTo>
                    <a:cubicBezTo>
                      <a:pt x="1" y="19"/>
                      <a:pt x="0" y="17"/>
                      <a:pt x="0" y="14"/>
                    </a:cubicBezTo>
                    <a:cubicBezTo>
                      <a:pt x="0" y="8"/>
                      <a:pt x="13" y="0"/>
                      <a:pt x="20" y="0"/>
                    </a:cubicBezTo>
                    <a:cubicBezTo>
                      <a:pt x="27" y="0"/>
                      <a:pt x="44" y="4"/>
                      <a:pt x="44" y="11"/>
                    </a:cubicBezTo>
                    <a:cubicBezTo>
                      <a:pt x="44" y="17"/>
                      <a:pt x="9" y="19"/>
                      <a:pt x="4" y="1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5" name="Freeform 149"/>
              <p:cNvSpPr>
                <a:spLocks/>
              </p:cNvSpPr>
              <p:nvPr/>
            </p:nvSpPr>
            <p:spPr bwMode="auto">
              <a:xfrm>
                <a:off x="7191375" y="1443038"/>
                <a:ext cx="23813" cy="14288"/>
              </a:xfrm>
              <a:custGeom>
                <a:avLst/>
                <a:gdLst/>
                <a:ahLst/>
                <a:cxnLst>
                  <a:cxn ang="0">
                    <a:pos x="13" y="10"/>
                  </a:cxn>
                  <a:cxn ang="0">
                    <a:pos x="18" y="6"/>
                  </a:cxn>
                  <a:cxn ang="0">
                    <a:pos x="15" y="0"/>
                  </a:cxn>
                  <a:cxn ang="0">
                    <a:pos x="0" y="0"/>
                  </a:cxn>
                  <a:cxn ang="0">
                    <a:pos x="13" y="10"/>
                  </a:cxn>
                </a:cxnLst>
                <a:rect l="0" t="0" r="r" b="b"/>
                <a:pathLst>
                  <a:path w="18" h="10">
                    <a:moveTo>
                      <a:pt x="13" y="10"/>
                    </a:moveTo>
                    <a:cubicBezTo>
                      <a:pt x="15" y="10"/>
                      <a:pt x="18" y="8"/>
                      <a:pt x="18" y="6"/>
                    </a:cubicBezTo>
                    <a:cubicBezTo>
                      <a:pt x="18" y="3"/>
                      <a:pt x="15" y="2"/>
                      <a:pt x="15" y="0"/>
                    </a:cubicBezTo>
                    <a:cubicBezTo>
                      <a:pt x="0" y="0"/>
                      <a:pt x="0" y="0"/>
                      <a:pt x="0" y="0"/>
                    </a:cubicBezTo>
                    <a:cubicBezTo>
                      <a:pt x="3" y="6"/>
                      <a:pt x="7" y="10"/>
                      <a:pt x="13" y="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6" name="Freeform 150"/>
              <p:cNvSpPr>
                <a:spLocks/>
              </p:cNvSpPr>
              <p:nvPr/>
            </p:nvSpPr>
            <p:spPr bwMode="auto">
              <a:xfrm>
                <a:off x="6645275" y="1257300"/>
                <a:ext cx="11113" cy="12700"/>
              </a:xfrm>
              <a:custGeom>
                <a:avLst/>
                <a:gdLst/>
                <a:ahLst/>
                <a:cxnLst>
                  <a:cxn ang="0">
                    <a:pos x="8" y="5"/>
                  </a:cxn>
                  <a:cxn ang="0">
                    <a:pos x="3" y="0"/>
                  </a:cxn>
                  <a:cxn ang="0">
                    <a:pos x="0" y="7"/>
                  </a:cxn>
                  <a:cxn ang="0">
                    <a:pos x="3" y="10"/>
                  </a:cxn>
                  <a:cxn ang="0">
                    <a:pos x="8" y="4"/>
                  </a:cxn>
                  <a:cxn ang="0">
                    <a:pos x="6" y="4"/>
                  </a:cxn>
                  <a:cxn ang="0">
                    <a:pos x="8" y="5"/>
                  </a:cxn>
                </a:cxnLst>
                <a:rect l="0" t="0" r="r" b="b"/>
                <a:pathLst>
                  <a:path w="8" h="10">
                    <a:moveTo>
                      <a:pt x="8" y="5"/>
                    </a:moveTo>
                    <a:cubicBezTo>
                      <a:pt x="3" y="0"/>
                      <a:pt x="3" y="0"/>
                      <a:pt x="3" y="0"/>
                    </a:cubicBezTo>
                    <a:cubicBezTo>
                      <a:pt x="2" y="2"/>
                      <a:pt x="0" y="4"/>
                      <a:pt x="0" y="7"/>
                    </a:cubicBezTo>
                    <a:cubicBezTo>
                      <a:pt x="0" y="9"/>
                      <a:pt x="1" y="10"/>
                      <a:pt x="3" y="10"/>
                    </a:cubicBezTo>
                    <a:cubicBezTo>
                      <a:pt x="7" y="10"/>
                      <a:pt x="7" y="6"/>
                      <a:pt x="8" y="4"/>
                    </a:cubicBezTo>
                    <a:cubicBezTo>
                      <a:pt x="6" y="4"/>
                      <a:pt x="6" y="4"/>
                      <a:pt x="6" y="4"/>
                    </a:cubicBezTo>
                    <a:lnTo>
                      <a:pt x="8" y="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7" name="Freeform 151"/>
              <p:cNvSpPr>
                <a:spLocks/>
              </p:cNvSpPr>
              <p:nvPr/>
            </p:nvSpPr>
            <p:spPr bwMode="auto">
              <a:xfrm>
                <a:off x="6249988" y="1300163"/>
                <a:ext cx="26988" cy="15875"/>
              </a:xfrm>
              <a:custGeom>
                <a:avLst/>
                <a:gdLst/>
                <a:ahLst/>
                <a:cxnLst>
                  <a:cxn ang="0">
                    <a:pos x="20" y="9"/>
                  </a:cxn>
                  <a:cxn ang="0">
                    <a:pos x="10" y="12"/>
                  </a:cxn>
                  <a:cxn ang="0">
                    <a:pos x="0" y="7"/>
                  </a:cxn>
                  <a:cxn ang="0">
                    <a:pos x="10" y="0"/>
                  </a:cxn>
                  <a:cxn ang="0">
                    <a:pos x="20" y="7"/>
                  </a:cxn>
                  <a:cxn ang="0">
                    <a:pos x="17" y="12"/>
                  </a:cxn>
                  <a:cxn ang="0">
                    <a:pos x="20" y="9"/>
                  </a:cxn>
                </a:cxnLst>
                <a:rect l="0" t="0" r="r" b="b"/>
                <a:pathLst>
                  <a:path w="20" h="12">
                    <a:moveTo>
                      <a:pt x="20" y="9"/>
                    </a:moveTo>
                    <a:cubicBezTo>
                      <a:pt x="17" y="11"/>
                      <a:pt x="14" y="12"/>
                      <a:pt x="10" y="12"/>
                    </a:cubicBezTo>
                    <a:cubicBezTo>
                      <a:pt x="5" y="12"/>
                      <a:pt x="0" y="11"/>
                      <a:pt x="0" y="7"/>
                    </a:cubicBezTo>
                    <a:cubicBezTo>
                      <a:pt x="0" y="3"/>
                      <a:pt x="6" y="0"/>
                      <a:pt x="10" y="0"/>
                    </a:cubicBezTo>
                    <a:cubicBezTo>
                      <a:pt x="16" y="0"/>
                      <a:pt x="20" y="2"/>
                      <a:pt x="20" y="7"/>
                    </a:cubicBezTo>
                    <a:cubicBezTo>
                      <a:pt x="20" y="10"/>
                      <a:pt x="18" y="11"/>
                      <a:pt x="17" y="12"/>
                    </a:cubicBezTo>
                    <a:lnTo>
                      <a:pt x="20" y="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8" name="Freeform 152"/>
              <p:cNvSpPr>
                <a:spLocks/>
              </p:cNvSpPr>
              <p:nvPr/>
            </p:nvSpPr>
            <p:spPr bwMode="auto">
              <a:xfrm>
                <a:off x="6043613" y="1128713"/>
                <a:ext cx="100013" cy="57150"/>
              </a:xfrm>
              <a:custGeom>
                <a:avLst/>
                <a:gdLst/>
                <a:ahLst/>
                <a:cxnLst>
                  <a:cxn ang="0">
                    <a:pos x="6" y="43"/>
                  </a:cxn>
                  <a:cxn ang="0">
                    <a:pos x="0" y="37"/>
                  </a:cxn>
                  <a:cxn ang="0">
                    <a:pos x="8" y="27"/>
                  </a:cxn>
                  <a:cxn ang="0">
                    <a:pos x="39" y="0"/>
                  </a:cxn>
                  <a:cxn ang="0">
                    <a:pos x="45" y="0"/>
                  </a:cxn>
                  <a:cxn ang="0">
                    <a:pos x="44" y="10"/>
                  </a:cxn>
                  <a:cxn ang="0">
                    <a:pos x="52" y="6"/>
                  </a:cxn>
                  <a:cxn ang="0">
                    <a:pos x="76" y="23"/>
                  </a:cxn>
                  <a:cxn ang="0">
                    <a:pos x="45" y="34"/>
                  </a:cxn>
                  <a:cxn ang="0">
                    <a:pos x="30" y="37"/>
                  </a:cxn>
                  <a:cxn ang="0">
                    <a:pos x="6" y="43"/>
                  </a:cxn>
                </a:cxnLst>
                <a:rect l="0" t="0" r="r" b="b"/>
                <a:pathLst>
                  <a:path w="76" h="43">
                    <a:moveTo>
                      <a:pt x="6" y="43"/>
                    </a:moveTo>
                    <a:cubicBezTo>
                      <a:pt x="1" y="43"/>
                      <a:pt x="0" y="41"/>
                      <a:pt x="0" y="37"/>
                    </a:cubicBezTo>
                    <a:cubicBezTo>
                      <a:pt x="0" y="30"/>
                      <a:pt x="5" y="30"/>
                      <a:pt x="8" y="27"/>
                    </a:cubicBezTo>
                    <a:cubicBezTo>
                      <a:pt x="18" y="17"/>
                      <a:pt x="22" y="0"/>
                      <a:pt x="39" y="0"/>
                    </a:cubicBezTo>
                    <a:cubicBezTo>
                      <a:pt x="43" y="0"/>
                      <a:pt x="43" y="0"/>
                      <a:pt x="45" y="0"/>
                    </a:cubicBezTo>
                    <a:cubicBezTo>
                      <a:pt x="45" y="7"/>
                      <a:pt x="47" y="7"/>
                      <a:pt x="44" y="10"/>
                    </a:cubicBezTo>
                    <a:cubicBezTo>
                      <a:pt x="47" y="9"/>
                      <a:pt x="49" y="6"/>
                      <a:pt x="52" y="6"/>
                    </a:cubicBezTo>
                    <a:cubicBezTo>
                      <a:pt x="58" y="6"/>
                      <a:pt x="76" y="17"/>
                      <a:pt x="76" y="23"/>
                    </a:cubicBezTo>
                    <a:cubicBezTo>
                      <a:pt x="76" y="34"/>
                      <a:pt x="53" y="36"/>
                      <a:pt x="45" y="34"/>
                    </a:cubicBezTo>
                    <a:cubicBezTo>
                      <a:pt x="43" y="34"/>
                      <a:pt x="30" y="37"/>
                      <a:pt x="30" y="37"/>
                    </a:cubicBezTo>
                    <a:lnTo>
                      <a:pt x="6" y="4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9" name="Freeform 153"/>
              <p:cNvSpPr>
                <a:spLocks/>
              </p:cNvSpPr>
              <p:nvPr/>
            </p:nvSpPr>
            <p:spPr bwMode="auto">
              <a:xfrm>
                <a:off x="5900738" y="1101725"/>
                <a:ext cx="39688" cy="20638"/>
              </a:xfrm>
              <a:custGeom>
                <a:avLst/>
                <a:gdLst/>
                <a:ahLst/>
                <a:cxnLst>
                  <a:cxn ang="0">
                    <a:pos x="12" y="0"/>
                  </a:cxn>
                  <a:cxn ang="0">
                    <a:pos x="30" y="7"/>
                  </a:cxn>
                  <a:cxn ang="0">
                    <a:pos x="9" y="16"/>
                  </a:cxn>
                  <a:cxn ang="0">
                    <a:pos x="0" y="5"/>
                  </a:cxn>
                  <a:cxn ang="0">
                    <a:pos x="12" y="0"/>
                  </a:cxn>
                </a:cxnLst>
                <a:rect l="0" t="0" r="r" b="b"/>
                <a:pathLst>
                  <a:path w="30" h="16">
                    <a:moveTo>
                      <a:pt x="12" y="0"/>
                    </a:moveTo>
                    <a:cubicBezTo>
                      <a:pt x="14" y="0"/>
                      <a:pt x="26" y="6"/>
                      <a:pt x="30" y="7"/>
                    </a:cubicBezTo>
                    <a:cubicBezTo>
                      <a:pt x="29" y="15"/>
                      <a:pt x="14" y="16"/>
                      <a:pt x="9" y="16"/>
                    </a:cubicBezTo>
                    <a:cubicBezTo>
                      <a:pt x="6" y="16"/>
                      <a:pt x="0" y="9"/>
                      <a:pt x="0" y="5"/>
                    </a:cubicBezTo>
                    <a:cubicBezTo>
                      <a:pt x="0" y="0"/>
                      <a:pt x="9" y="0"/>
                      <a:pt x="1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0" name="Freeform 154"/>
              <p:cNvSpPr>
                <a:spLocks/>
              </p:cNvSpPr>
              <p:nvPr/>
            </p:nvSpPr>
            <p:spPr bwMode="auto">
              <a:xfrm>
                <a:off x="5913438" y="1057275"/>
                <a:ext cx="139700" cy="98425"/>
              </a:xfrm>
              <a:custGeom>
                <a:avLst/>
                <a:gdLst/>
                <a:ahLst/>
                <a:cxnLst>
                  <a:cxn ang="0">
                    <a:pos x="99" y="68"/>
                  </a:cxn>
                  <a:cxn ang="0">
                    <a:pos x="90" y="74"/>
                  </a:cxn>
                  <a:cxn ang="0">
                    <a:pos x="41" y="66"/>
                  </a:cxn>
                  <a:cxn ang="0">
                    <a:pos x="17" y="50"/>
                  </a:cxn>
                  <a:cxn ang="0">
                    <a:pos x="50" y="36"/>
                  </a:cxn>
                  <a:cxn ang="0">
                    <a:pos x="32" y="36"/>
                  </a:cxn>
                  <a:cxn ang="0">
                    <a:pos x="0" y="26"/>
                  </a:cxn>
                  <a:cxn ang="0">
                    <a:pos x="46" y="0"/>
                  </a:cxn>
                  <a:cxn ang="0">
                    <a:pos x="72" y="17"/>
                  </a:cxn>
                  <a:cxn ang="0">
                    <a:pos x="67" y="18"/>
                  </a:cxn>
                  <a:cxn ang="0">
                    <a:pos x="67" y="27"/>
                  </a:cxn>
                  <a:cxn ang="0">
                    <a:pos x="59" y="35"/>
                  </a:cxn>
                  <a:cxn ang="0">
                    <a:pos x="68" y="35"/>
                  </a:cxn>
                  <a:cxn ang="0">
                    <a:pos x="81" y="39"/>
                  </a:cxn>
                  <a:cxn ang="0">
                    <a:pos x="90" y="39"/>
                  </a:cxn>
                  <a:cxn ang="0">
                    <a:pos x="105" y="48"/>
                  </a:cxn>
                  <a:cxn ang="0">
                    <a:pos x="101" y="57"/>
                  </a:cxn>
                  <a:cxn ang="0">
                    <a:pos x="92" y="62"/>
                  </a:cxn>
                  <a:cxn ang="0">
                    <a:pos x="99" y="68"/>
                  </a:cxn>
                </a:cxnLst>
                <a:rect l="0" t="0" r="r" b="b"/>
                <a:pathLst>
                  <a:path w="105" h="74">
                    <a:moveTo>
                      <a:pt x="99" y="68"/>
                    </a:moveTo>
                    <a:cubicBezTo>
                      <a:pt x="99" y="72"/>
                      <a:pt x="94" y="74"/>
                      <a:pt x="90" y="74"/>
                    </a:cubicBezTo>
                    <a:cubicBezTo>
                      <a:pt x="71" y="74"/>
                      <a:pt x="57" y="66"/>
                      <a:pt x="41" y="66"/>
                    </a:cubicBezTo>
                    <a:cubicBezTo>
                      <a:pt x="35" y="66"/>
                      <a:pt x="24" y="54"/>
                      <a:pt x="17" y="50"/>
                    </a:cubicBezTo>
                    <a:cubicBezTo>
                      <a:pt x="32" y="46"/>
                      <a:pt x="36" y="41"/>
                      <a:pt x="50" y="36"/>
                    </a:cubicBezTo>
                    <a:cubicBezTo>
                      <a:pt x="46" y="36"/>
                      <a:pt x="35" y="36"/>
                      <a:pt x="32" y="36"/>
                    </a:cubicBezTo>
                    <a:cubicBezTo>
                      <a:pt x="20" y="36"/>
                      <a:pt x="11" y="32"/>
                      <a:pt x="0" y="26"/>
                    </a:cubicBezTo>
                    <a:cubicBezTo>
                      <a:pt x="18" y="21"/>
                      <a:pt x="25" y="0"/>
                      <a:pt x="46" y="0"/>
                    </a:cubicBezTo>
                    <a:cubicBezTo>
                      <a:pt x="58" y="0"/>
                      <a:pt x="65" y="12"/>
                      <a:pt x="72" y="17"/>
                    </a:cubicBezTo>
                    <a:cubicBezTo>
                      <a:pt x="68" y="19"/>
                      <a:pt x="69" y="18"/>
                      <a:pt x="67" y="18"/>
                    </a:cubicBezTo>
                    <a:cubicBezTo>
                      <a:pt x="68" y="23"/>
                      <a:pt x="67" y="24"/>
                      <a:pt x="67" y="27"/>
                    </a:cubicBezTo>
                    <a:cubicBezTo>
                      <a:pt x="67" y="29"/>
                      <a:pt x="62" y="33"/>
                      <a:pt x="59" y="35"/>
                    </a:cubicBezTo>
                    <a:cubicBezTo>
                      <a:pt x="63" y="33"/>
                      <a:pt x="65" y="35"/>
                      <a:pt x="68" y="35"/>
                    </a:cubicBezTo>
                    <a:cubicBezTo>
                      <a:pt x="73" y="35"/>
                      <a:pt x="76" y="39"/>
                      <a:pt x="81" y="39"/>
                    </a:cubicBezTo>
                    <a:cubicBezTo>
                      <a:pt x="84" y="39"/>
                      <a:pt x="87" y="39"/>
                      <a:pt x="90" y="39"/>
                    </a:cubicBezTo>
                    <a:cubicBezTo>
                      <a:pt x="99" y="39"/>
                      <a:pt x="99" y="42"/>
                      <a:pt x="105" y="48"/>
                    </a:cubicBezTo>
                    <a:cubicBezTo>
                      <a:pt x="100" y="51"/>
                      <a:pt x="101" y="52"/>
                      <a:pt x="101" y="57"/>
                    </a:cubicBezTo>
                    <a:cubicBezTo>
                      <a:pt x="101" y="61"/>
                      <a:pt x="95" y="62"/>
                      <a:pt x="92" y="62"/>
                    </a:cubicBezTo>
                    <a:cubicBezTo>
                      <a:pt x="95" y="63"/>
                      <a:pt x="99" y="65"/>
                      <a:pt x="99" y="6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1" name="Freeform 155"/>
              <p:cNvSpPr>
                <a:spLocks/>
              </p:cNvSpPr>
              <p:nvPr/>
            </p:nvSpPr>
            <p:spPr bwMode="auto">
              <a:xfrm>
                <a:off x="5973763" y="1212850"/>
                <a:ext cx="17463" cy="12700"/>
              </a:xfrm>
              <a:custGeom>
                <a:avLst/>
                <a:gdLst/>
                <a:ahLst/>
                <a:cxnLst>
                  <a:cxn ang="0">
                    <a:pos x="0" y="5"/>
                  </a:cxn>
                  <a:cxn ang="0">
                    <a:pos x="7" y="0"/>
                  </a:cxn>
                  <a:cxn ang="0">
                    <a:pos x="13" y="0"/>
                  </a:cxn>
                  <a:cxn ang="0">
                    <a:pos x="5" y="9"/>
                  </a:cxn>
                  <a:cxn ang="0">
                    <a:pos x="0" y="5"/>
                  </a:cxn>
                </a:cxnLst>
                <a:rect l="0" t="0" r="r" b="b"/>
                <a:pathLst>
                  <a:path w="13" h="9">
                    <a:moveTo>
                      <a:pt x="0" y="5"/>
                    </a:moveTo>
                    <a:cubicBezTo>
                      <a:pt x="3" y="3"/>
                      <a:pt x="5" y="1"/>
                      <a:pt x="7" y="0"/>
                    </a:cubicBezTo>
                    <a:cubicBezTo>
                      <a:pt x="13" y="0"/>
                      <a:pt x="13" y="0"/>
                      <a:pt x="13" y="0"/>
                    </a:cubicBezTo>
                    <a:cubicBezTo>
                      <a:pt x="12" y="6"/>
                      <a:pt x="10" y="9"/>
                      <a:pt x="5" y="9"/>
                    </a:cubicBezTo>
                    <a:cubicBezTo>
                      <a:pt x="2" y="9"/>
                      <a:pt x="1" y="7"/>
                      <a:pt x="0"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2" name="Freeform 156"/>
              <p:cNvSpPr>
                <a:spLocks/>
              </p:cNvSpPr>
              <p:nvPr/>
            </p:nvSpPr>
            <p:spPr bwMode="auto">
              <a:xfrm>
                <a:off x="5886450" y="1060450"/>
                <a:ext cx="23813" cy="7938"/>
              </a:xfrm>
              <a:custGeom>
                <a:avLst/>
                <a:gdLst/>
                <a:ahLst/>
                <a:cxnLst>
                  <a:cxn ang="0">
                    <a:pos x="18" y="4"/>
                  </a:cxn>
                  <a:cxn ang="0">
                    <a:pos x="0" y="0"/>
                  </a:cxn>
                  <a:cxn ang="0">
                    <a:pos x="16" y="0"/>
                  </a:cxn>
                  <a:cxn ang="0">
                    <a:pos x="18" y="4"/>
                  </a:cxn>
                </a:cxnLst>
                <a:rect l="0" t="0" r="r" b="b"/>
                <a:pathLst>
                  <a:path w="18" h="6">
                    <a:moveTo>
                      <a:pt x="18" y="4"/>
                    </a:moveTo>
                    <a:cubicBezTo>
                      <a:pt x="11" y="5"/>
                      <a:pt x="3" y="6"/>
                      <a:pt x="0" y="0"/>
                    </a:cubicBezTo>
                    <a:cubicBezTo>
                      <a:pt x="16" y="0"/>
                      <a:pt x="16" y="0"/>
                      <a:pt x="16" y="0"/>
                    </a:cubicBezTo>
                    <a:lnTo>
                      <a:pt x="18"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3" name="Freeform 157"/>
              <p:cNvSpPr>
                <a:spLocks/>
              </p:cNvSpPr>
              <p:nvPr/>
            </p:nvSpPr>
            <p:spPr bwMode="auto">
              <a:xfrm>
                <a:off x="6162675" y="1173163"/>
                <a:ext cx="20638" cy="9525"/>
              </a:xfrm>
              <a:custGeom>
                <a:avLst/>
                <a:gdLst/>
                <a:ahLst/>
                <a:cxnLst>
                  <a:cxn ang="0">
                    <a:pos x="15" y="1"/>
                  </a:cxn>
                  <a:cxn ang="0">
                    <a:pos x="9" y="7"/>
                  </a:cxn>
                  <a:cxn ang="0">
                    <a:pos x="0" y="2"/>
                  </a:cxn>
                  <a:cxn ang="0">
                    <a:pos x="15" y="1"/>
                  </a:cxn>
                </a:cxnLst>
                <a:rect l="0" t="0" r="r" b="b"/>
                <a:pathLst>
                  <a:path w="15" h="7">
                    <a:moveTo>
                      <a:pt x="15" y="1"/>
                    </a:moveTo>
                    <a:cubicBezTo>
                      <a:pt x="14" y="4"/>
                      <a:pt x="12" y="7"/>
                      <a:pt x="9" y="7"/>
                    </a:cubicBezTo>
                    <a:cubicBezTo>
                      <a:pt x="4" y="7"/>
                      <a:pt x="1" y="4"/>
                      <a:pt x="0" y="2"/>
                    </a:cubicBezTo>
                    <a:cubicBezTo>
                      <a:pt x="9" y="0"/>
                      <a:pt x="11" y="2"/>
                      <a:pt x="15"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4" name="Freeform 158"/>
              <p:cNvSpPr>
                <a:spLocks/>
              </p:cNvSpPr>
              <p:nvPr/>
            </p:nvSpPr>
            <p:spPr bwMode="auto">
              <a:xfrm>
                <a:off x="5119688" y="1074738"/>
                <a:ext cx="117475" cy="36513"/>
              </a:xfrm>
              <a:custGeom>
                <a:avLst/>
                <a:gdLst/>
                <a:ahLst/>
                <a:cxnLst>
                  <a:cxn ang="0">
                    <a:pos x="76" y="14"/>
                  </a:cxn>
                  <a:cxn ang="0">
                    <a:pos x="58" y="17"/>
                  </a:cxn>
                  <a:cxn ang="0">
                    <a:pos x="49" y="27"/>
                  </a:cxn>
                  <a:cxn ang="0">
                    <a:pos x="44" y="23"/>
                  </a:cxn>
                  <a:cxn ang="0">
                    <a:pos x="44" y="23"/>
                  </a:cxn>
                  <a:cxn ang="0">
                    <a:pos x="32" y="17"/>
                  </a:cxn>
                  <a:cxn ang="0">
                    <a:pos x="41" y="14"/>
                  </a:cxn>
                  <a:cxn ang="0">
                    <a:pos x="33" y="13"/>
                  </a:cxn>
                  <a:cxn ang="0">
                    <a:pos x="40" y="9"/>
                  </a:cxn>
                  <a:cxn ang="0">
                    <a:pos x="30" y="5"/>
                  </a:cxn>
                  <a:cxn ang="0">
                    <a:pos x="10" y="11"/>
                  </a:cxn>
                  <a:cxn ang="0">
                    <a:pos x="0" y="9"/>
                  </a:cxn>
                  <a:cxn ang="0">
                    <a:pos x="34" y="0"/>
                  </a:cxn>
                  <a:cxn ang="0">
                    <a:pos x="60" y="6"/>
                  </a:cxn>
                  <a:cxn ang="0">
                    <a:pos x="76" y="0"/>
                  </a:cxn>
                  <a:cxn ang="0">
                    <a:pos x="89" y="5"/>
                  </a:cxn>
                  <a:cxn ang="0">
                    <a:pos x="78" y="13"/>
                  </a:cxn>
                  <a:cxn ang="0">
                    <a:pos x="73" y="13"/>
                  </a:cxn>
                  <a:cxn ang="0">
                    <a:pos x="73" y="17"/>
                  </a:cxn>
                  <a:cxn ang="0">
                    <a:pos x="76" y="14"/>
                  </a:cxn>
                </a:cxnLst>
                <a:rect l="0" t="0" r="r" b="b"/>
                <a:pathLst>
                  <a:path w="89" h="27">
                    <a:moveTo>
                      <a:pt x="76" y="14"/>
                    </a:moveTo>
                    <a:cubicBezTo>
                      <a:pt x="69" y="19"/>
                      <a:pt x="65" y="13"/>
                      <a:pt x="58" y="17"/>
                    </a:cubicBezTo>
                    <a:cubicBezTo>
                      <a:pt x="54" y="19"/>
                      <a:pt x="53" y="27"/>
                      <a:pt x="49" y="27"/>
                    </a:cubicBezTo>
                    <a:cubicBezTo>
                      <a:pt x="47" y="26"/>
                      <a:pt x="45" y="24"/>
                      <a:pt x="44" y="23"/>
                    </a:cubicBezTo>
                    <a:cubicBezTo>
                      <a:pt x="44" y="23"/>
                      <a:pt x="44" y="23"/>
                      <a:pt x="44" y="23"/>
                    </a:cubicBezTo>
                    <a:cubicBezTo>
                      <a:pt x="38" y="23"/>
                      <a:pt x="33" y="21"/>
                      <a:pt x="32" y="17"/>
                    </a:cubicBezTo>
                    <a:cubicBezTo>
                      <a:pt x="36" y="15"/>
                      <a:pt x="38" y="15"/>
                      <a:pt x="41" y="14"/>
                    </a:cubicBezTo>
                    <a:cubicBezTo>
                      <a:pt x="37" y="14"/>
                      <a:pt x="35" y="13"/>
                      <a:pt x="33" y="13"/>
                    </a:cubicBezTo>
                    <a:cubicBezTo>
                      <a:pt x="36" y="11"/>
                      <a:pt x="38" y="11"/>
                      <a:pt x="40" y="9"/>
                    </a:cubicBezTo>
                    <a:cubicBezTo>
                      <a:pt x="36" y="8"/>
                      <a:pt x="34" y="5"/>
                      <a:pt x="30" y="5"/>
                    </a:cubicBezTo>
                    <a:cubicBezTo>
                      <a:pt x="25" y="5"/>
                      <a:pt x="17" y="11"/>
                      <a:pt x="10" y="11"/>
                    </a:cubicBezTo>
                    <a:cubicBezTo>
                      <a:pt x="7" y="11"/>
                      <a:pt x="4" y="9"/>
                      <a:pt x="0" y="9"/>
                    </a:cubicBezTo>
                    <a:cubicBezTo>
                      <a:pt x="4" y="2"/>
                      <a:pt x="25" y="0"/>
                      <a:pt x="34" y="0"/>
                    </a:cubicBezTo>
                    <a:cubicBezTo>
                      <a:pt x="45" y="0"/>
                      <a:pt x="52" y="6"/>
                      <a:pt x="60" y="6"/>
                    </a:cubicBezTo>
                    <a:cubicBezTo>
                      <a:pt x="67" y="6"/>
                      <a:pt x="70" y="0"/>
                      <a:pt x="76" y="0"/>
                    </a:cubicBezTo>
                    <a:cubicBezTo>
                      <a:pt x="82" y="0"/>
                      <a:pt x="87" y="4"/>
                      <a:pt x="89" y="5"/>
                    </a:cubicBezTo>
                    <a:cubicBezTo>
                      <a:pt x="89" y="13"/>
                      <a:pt x="83" y="9"/>
                      <a:pt x="78" y="13"/>
                    </a:cubicBezTo>
                    <a:cubicBezTo>
                      <a:pt x="76" y="13"/>
                      <a:pt x="75" y="13"/>
                      <a:pt x="73" y="13"/>
                    </a:cubicBezTo>
                    <a:cubicBezTo>
                      <a:pt x="73" y="17"/>
                      <a:pt x="73" y="17"/>
                      <a:pt x="73" y="17"/>
                    </a:cubicBezTo>
                    <a:lnTo>
                      <a:pt x="76" y="1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5" name="Freeform 159"/>
              <p:cNvSpPr>
                <a:spLocks/>
              </p:cNvSpPr>
              <p:nvPr/>
            </p:nvSpPr>
            <p:spPr bwMode="auto">
              <a:xfrm>
                <a:off x="5427663" y="1052513"/>
                <a:ext cx="41275" cy="26988"/>
              </a:xfrm>
              <a:custGeom>
                <a:avLst/>
                <a:gdLst/>
                <a:ahLst/>
                <a:cxnLst>
                  <a:cxn ang="0">
                    <a:pos x="7" y="20"/>
                  </a:cxn>
                  <a:cxn ang="0">
                    <a:pos x="0" y="13"/>
                  </a:cxn>
                  <a:cxn ang="0">
                    <a:pos x="25" y="0"/>
                  </a:cxn>
                  <a:cxn ang="0">
                    <a:pos x="31" y="14"/>
                  </a:cxn>
                  <a:cxn ang="0">
                    <a:pos x="7" y="20"/>
                  </a:cxn>
                </a:cxnLst>
                <a:rect l="0" t="0" r="r" b="b"/>
                <a:pathLst>
                  <a:path w="31" h="20">
                    <a:moveTo>
                      <a:pt x="7" y="20"/>
                    </a:moveTo>
                    <a:cubicBezTo>
                      <a:pt x="2" y="20"/>
                      <a:pt x="0" y="17"/>
                      <a:pt x="0" y="13"/>
                    </a:cubicBezTo>
                    <a:cubicBezTo>
                      <a:pt x="0" y="7"/>
                      <a:pt x="18" y="0"/>
                      <a:pt x="25" y="0"/>
                    </a:cubicBezTo>
                    <a:cubicBezTo>
                      <a:pt x="31" y="14"/>
                      <a:pt x="31" y="14"/>
                      <a:pt x="31" y="14"/>
                    </a:cubicBezTo>
                    <a:cubicBezTo>
                      <a:pt x="28" y="16"/>
                      <a:pt x="11" y="20"/>
                      <a:pt x="7" y="2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6" name="Freeform 160"/>
              <p:cNvSpPr>
                <a:spLocks/>
              </p:cNvSpPr>
              <p:nvPr/>
            </p:nvSpPr>
            <p:spPr bwMode="auto">
              <a:xfrm>
                <a:off x="5373688" y="1069975"/>
                <a:ext cx="44450" cy="25400"/>
              </a:xfrm>
              <a:custGeom>
                <a:avLst/>
                <a:gdLst/>
                <a:ahLst/>
                <a:cxnLst>
                  <a:cxn ang="0">
                    <a:pos x="33" y="4"/>
                  </a:cxn>
                  <a:cxn ang="0">
                    <a:pos x="33" y="10"/>
                  </a:cxn>
                  <a:cxn ang="0">
                    <a:pos x="22" y="12"/>
                  </a:cxn>
                  <a:cxn ang="0">
                    <a:pos x="24" y="18"/>
                  </a:cxn>
                  <a:cxn ang="0">
                    <a:pos x="0" y="18"/>
                  </a:cxn>
                  <a:cxn ang="0">
                    <a:pos x="9" y="6"/>
                  </a:cxn>
                  <a:cxn ang="0">
                    <a:pos x="9" y="0"/>
                  </a:cxn>
                  <a:cxn ang="0">
                    <a:pos x="23" y="0"/>
                  </a:cxn>
                  <a:cxn ang="0">
                    <a:pos x="19" y="4"/>
                  </a:cxn>
                  <a:cxn ang="0">
                    <a:pos x="33" y="4"/>
                  </a:cxn>
                </a:cxnLst>
                <a:rect l="0" t="0" r="r" b="b"/>
                <a:pathLst>
                  <a:path w="33" h="20">
                    <a:moveTo>
                      <a:pt x="33" y="4"/>
                    </a:moveTo>
                    <a:cubicBezTo>
                      <a:pt x="33" y="8"/>
                      <a:pt x="33" y="8"/>
                      <a:pt x="33" y="10"/>
                    </a:cubicBezTo>
                    <a:cubicBezTo>
                      <a:pt x="30" y="14"/>
                      <a:pt x="26" y="12"/>
                      <a:pt x="22" y="12"/>
                    </a:cubicBezTo>
                    <a:cubicBezTo>
                      <a:pt x="24" y="18"/>
                      <a:pt x="24" y="18"/>
                      <a:pt x="24" y="18"/>
                    </a:cubicBezTo>
                    <a:cubicBezTo>
                      <a:pt x="22" y="19"/>
                      <a:pt x="0" y="20"/>
                      <a:pt x="0" y="18"/>
                    </a:cubicBezTo>
                    <a:cubicBezTo>
                      <a:pt x="0" y="11"/>
                      <a:pt x="3" y="8"/>
                      <a:pt x="9" y="6"/>
                    </a:cubicBezTo>
                    <a:cubicBezTo>
                      <a:pt x="8" y="2"/>
                      <a:pt x="9" y="1"/>
                      <a:pt x="9" y="0"/>
                    </a:cubicBezTo>
                    <a:cubicBezTo>
                      <a:pt x="23" y="0"/>
                      <a:pt x="23" y="0"/>
                      <a:pt x="23" y="0"/>
                    </a:cubicBezTo>
                    <a:cubicBezTo>
                      <a:pt x="22" y="2"/>
                      <a:pt x="20" y="4"/>
                      <a:pt x="19" y="4"/>
                    </a:cubicBezTo>
                    <a:cubicBezTo>
                      <a:pt x="22" y="4"/>
                      <a:pt x="29" y="4"/>
                      <a:pt x="33" y="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7" name="Freeform 161"/>
              <p:cNvSpPr>
                <a:spLocks/>
              </p:cNvSpPr>
              <p:nvPr/>
            </p:nvSpPr>
            <p:spPr bwMode="auto">
              <a:xfrm>
                <a:off x="5314950" y="1092200"/>
                <a:ext cx="44450" cy="15875"/>
              </a:xfrm>
              <a:custGeom>
                <a:avLst/>
                <a:gdLst/>
                <a:ahLst/>
                <a:cxnLst>
                  <a:cxn ang="0">
                    <a:pos x="20" y="12"/>
                  </a:cxn>
                  <a:cxn ang="0">
                    <a:pos x="11" y="7"/>
                  </a:cxn>
                  <a:cxn ang="0">
                    <a:pos x="4" y="12"/>
                  </a:cxn>
                  <a:cxn ang="0">
                    <a:pos x="0" y="9"/>
                  </a:cxn>
                  <a:cxn ang="0">
                    <a:pos x="22" y="0"/>
                  </a:cxn>
                  <a:cxn ang="0">
                    <a:pos x="34" y="5"/>
                  </a:cxn>
                  <a:cxn ang="0">
                    <a:pos x="20" y="12"/>
                  </a:cxn>
                </a:cxnLst>
                <a:rect l="0" t="0" r="r" b="b"/>
                <a:pathLst>
                  <a:path w="34" h="12">
                    <a:moveTo>
                      <a:pt x="20" y="12"/>
                    </a:moveTo>
                    <a:cubicBezTo>
                      <a:pt x="17" y="12"/>
                      <a:pt x="14" y="7"/>
                      <a:pt x="11" y="7"/>
                    </a:cubicBezTo>
                    <a:cubicBezTo>
                      <a:pt x="10" y="12"/>
                      <a:pt x="8" y="12"/>
                      <a:pt x="4" y="12"/>
                    </a:cubicBezTo>
                    <a:cubicBezTo>
                      <a:pt x="2" y="12"/>
                      <a:pt x="0" y="10"/>
                      <a:pt x="0" y="9"/>
                    </a:cubicBezTo>
                    <a:cubicBezTo>
                      <a:pt x="0" y="2"/>
                      <a:pt x="17" y="0"/>
                      <a:pt x="22" y="0"/>
                    </a:cubicBezTo>
                    <a:cubicBezTo>
                      <a:pt x="28" y="0"/>
                      <a:pt x="32" y="2"/>
                      <a:pt x="34" y="5"/>
                    </a:cubicBezTo>
                    <a:cubicBezTo>
                      <a:pt x="25" y="5"/>
                      <a:pt x="26" y="12"/>
                      <a:pt x="20" y="1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8" name="Freeform 162"/>
              <p:cNvSpPr>
                <a:spLocks/>
              </p:cNvSpPr>
              <p:nvPr/>
            </p:nvSpPr>
            <p:spPr bwMode="auto">
              <a:xfrm>
                <a:off x="5287963" y="1038225"/>
                <a:ext cx="71438" cy="49213"/>
              </a:xfrm>
              <a:custGeom>
                <a:avLst/>
                <a:gdLst/>
                <a:ahLst/>
                <a:cxnLst>
                  <a:cxn ang="0">
                    <a:pos x="40" y="31"/>
                  </a:cxn>
                  <a:cxn ang="0">
                    <a:pos x="22" y="36"/>
                  </a:cxn>
                  <a:cxn ang="0">
                    <a:pos x="0" y="28"/>
                  </a:cxn>
                  <a:cxn ang="0">
                    <a:pos x="6" y="23"/>
                  </a:cxn>
                  <a:cxn ang="0">
                    <a:pos x="24" y="23"/>
                  </a:cxn>
                  <a:cxn ang="0">
                    <a:pos x="17" y="22"/>
                  </a:cxn>
                  <a:cxn ang="0">
                    <a:pos x="17" y="16"/>
                  </a:cxn>
                  <a:cxn ang="0">
                    <a:pos x="43" y="8"/>
                  </a:cxn>
                  <a:cxn ang="0">
                    <a:pos x="51" y="0"/>
                  </a:cxn>
                  <a:cxn ang="0">
                    <a:pos x="52" y="5"/>
                  </a:cxn>
                  <a:cxn ang="0">
                    <a:pos x="48" y="11"/>
                  </a:cxn>
                  <a:cxn ang="0">
                    <a:pos x="28" y="23"/>
                  </a:cxn>
                  <a:cxn ang="0">
                    <a:pos x="53" y="29"/>
                  </a:cxn>
                  <a:cxn ang="0">
                    <a:pos x="40" y="31"/>
                  </a:cxn>
                </a:cxnLst>
                <a:rect l="0" t="0" r="r" b="b"/>
                <a:pathLst>
                  <a:path w="53" h="36">
                    <a:moveTo>
                      <a:pt x="40" y="31"/>
                    </a:moveTo>
                    <a:cubicBezTo>
                      <a:pt x="34" y="31"/>
                      <a:pt x="27" y="36"/>
                      <a:pt x="22" y="36"/>
                    </a:cubicBezTo>
                    <a:cubicBezTo>
                      <a:pt x="19" y="36"/>
                      <a:pt x="1" y="28"/>
                      <a:pt x="0" y="28"/>
                    </a:cubicBezTo>
                    <a:cubicBezTo>
                      <a:pt x="3" y="26"/>
                      <a:pt x="4" y="25"/>
                      <a:pt x="6" y="23"/>
                    </a:cubicBezTo>
                    <a:cubicBezTo>
                      <a:pt x="24" y="23"/>
                      <a:pt x="24" y="23"/>
                      <a:pt x="24" y="23"/>
                    </a:cubicBezTo>
                    <a:cubicBezTo>
                      <a:pt x="19" y="21"/>
                      <a:pt x="21" y="20"/>
                      <a:pt x="17" y="22"/>
                    </a:cubicBezTo>
                    <a:cubicBezTo>
                      <a:pt x="17" y="16"/>
                      <a:pt x="17" y="16"/>
                      <a:pt x="17" y="16"/>
                    </a:cubicBezTo>
                    <a:cubicBezTo>
                      <a:pt x="30" y="16"/>
                      <a:pt x="30" y="8"/>
                      <a:pt x="43" y="8"/>
                    </a:cubicBezTo>
                    <a:cubicBezTo>
                      <a:pt x="44" y="4"/>
                      <a:pt x="47" y="0"/>
                      <a:pt x="51" y="0"/>
                    </a:cubicBezTo>
                    <a:cubicBezTo>
                      <a:pt x="52" y="0"/>
                      <a:pt x="52" y="4"/>
                      <a:pt x="52" y="5"/>
                    </a:cubicBezTo>
                    <a:cubicBezTo>
                      <a:pt x="50" y="7"/>
                      <a:pt x="48" y="9"/>
                      <a:pt x="48" y="11"/>
                    </a:cubicBezTo>
                    <a:cubicBezTo>
                      <a:pt x="41" y="16"/>
                      <a:pt x="32" y="18"/>
                      <a:pt x="28" y="23"/>
                    </a:cubicBezTo>
                    <a:cubicBezTo>
                      <a:pt x="40" y="24"/>
                      <a:pt x="43" y="25"/>
                      <a:pt x="53" y="29"/>
                    </a:cubicBezTo>
                    <a:cubicBezTo>
                      <a:pt x="49" y="32"/>
                      <a:pt x="45" y="31"/>
                      <a:pt x="40" y="3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9" name="Freeform 164"/>
              <p:cNvSpPr>
                <a:spLocks/>
              </p:cNvSpPr>
              <p:nvPr/>
            </p:nvSpPr>
            <p:spPr bwMode="auto">
              <a:xfrm>
                <a:off x="6675438" y="1244600"/>
                <a:ext cx="128588" cy="49213"/>
              </a:xfrm>
              <a:custGeom>
                <a:avLst/>
                <a:gdLst/>
                <a:ahLst/>
                <a:cxnLst>
                  <a:cxn ang="0">
                    <a:pos x="77" y="29"/>
                  </a:cxn>
                  <a:cxn ang="0">
                    <a:pos x="66" y="34"/>
                  </a:cxn>
                  <a:cxn ang="0">
                    <a:pos x="58" y="29"/>
                  </a:cxn>
                  <a:cxn ang="0">
                    <a:pos x="50" y="32"/>
                  </a:cxn>
                  <a:cxn ang="0">
                    <a:pos x="40" y="36"/>
                  </a:cxn>
                  <a:cxn ang="0">
                    <a:pos x="32" y="31"/>
                  </a:cxn>
                  <a:cxn ang="0">
                    <a:pos x="22" y="38"/>
                  </a:cxn>
                  <a:cxn ang="0">
                    <a:pos x="0" y="18"/>
                  </a:cxn>
                  <a:cxn ang="0">
                    <a:pos x="20" y="0"/>
                  </a:cxn>
                  <a:cxn ang="0">
                    <a:pos x="47" y="15"/>
                  </a:cxn>
                  <a:cxn ang="0">
                    <a:pos x="54" y="3"/>
                  </a:cxn>
                  <a:cxn ang="0">
                    <a:pos x="97" y="15"/>
                  </a:cxn>
                  <a:cxn ang="0">
                    <a:pos x="89" y="29"/>
                  </a:cxn>
                  <a:cxn ang="0">
                    <a:pos x="77" y="29"/>
                  </a:cxn>
                </a:cxnLst>
                <a:rect l="0" t="0" r="r" b="b"/>
                <a:pathLst>
                  <a:path w="97" h="38">
                    <a:moveTo>
                      <a:pt x="77" y="29"/>
                    </a:moveTo>
                    <a:cubicBezTo>
                      <a:pt x="74" y="29"/>
                      <a:pt x="72" y="34"/>
                      <a:pt x="66" y="34"/>
                    </a:cubicBezTo>
                    <a:cubicBezTo>
                      <a:pt x="63" y="34"/>
                      <a:pt x="62" y="29"/>
                      <a:pt x="58" y="29"/>
                    </a:cubicBezTo>
                    <a:cubicBezTo>
                      <a:pt x="55" y="29"/>
                      <a:pt x="53" y="32"/>
                      <a:pt x="50" y="32"/>
                    </a:cubicBezTo>
                    <a:cubicBezTo>
                      <a:pt x="47" y="32"/>
                      <a:pt x="44" y="36"/>
                      <a:pt x="40" y="36"/>
                    </a:cubicBezTo>
                    <a:cubicBezTo>
                      <a:pt x="36" y="36"/>
                      <a:pt x="34" y="34"/>
                      <a:pt x="32" y="31"/>
                    </a:cubicBezTo>
                    <a:cubicBezTo>
                      <a:pt x="29" y="34"/>
                      <a:pt x="27" y="38"/>
                      <a:pt x="22" y="38"/>
                    </a:cubicBezTo>
                    <a:cubicBezTo>
                      <a:pt x="11" y="38"/>
                      <a:pt x="0" y="29"/>
                      <a:pt x="0" y="18"/>
                    </a:cubicBezTo>
                    <a:cubicBezTo>
                      <a:pt x="0" y="8"/>
                      <a:pt x="11" y="0"/>
                      <a:pt x="20" y="0"/>
                    </a:cubicBezTo>
                    <a:cubicBezTo>
                      <a:pt x="34" y="0"/>
                      <a:pt x="35" y="15"/>
                      <a:pt x="47" y="15"/>
                    </a:cubicBezTo>
                    <a:cubicBezTo>
                      <a:pt x="47" y="8"/>
                      <a:pt x="49" y="3"/>
                      <a:pt x="54" y="3"/>
                    </a:cubicBezTo>
                    <a:cubicBezTo>
                      <a:pt x="62" y="3"/>
                      <a:pt x="88" y="12"/>
                      <a:pt x="97" y="15"/>
                    </a:cubicBezTo>
                    <a:cubicBezTo>
                      <a:pt x="95" y="21"/>
                      <a:pt x="89" y="26"/>
                      <a:pt x="89" y="29"/>
                    </a:cubicBezTo>
                    <a:lnTo>
                      <a:pt x="77" y="2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80" name="Freeform 165"/>
              <p:cNvSpPr>
                <a:spLocks/>
              </p:cNvSpPr>
              <p:nvPr/>
            </p:nvSpPr>
            <p:spPr bwMode="auto">
              <a:xfrm>
                <a:off x="4924425" y="2252663"/>
                <a:ext cx="34925" cy="17463"/>
              </a:xfrm>
              <a:custGeom>
                <a:avLst/>
                <a:gdLst/>
                <a:ahLst/>
                <a:cxnLst>
                  <a:cxn ang="0">
                    <a:pos x="5" y="13"/>
                  </a:cxn>
                  <a:cxn ang="0">
                    <a:pos x="2" y="11"/>
                  </a:cxn>
                  <a:cxn ang="0">
                    <a:pos x="0" y="9"/>
                  </a:cxn>
                  <a:cxn ang="0">
                    <a:pos x="26" y="0"/>
                  </a:cxn>
                  <a:cxn ang="0">
                    <a:pos x="20" y="4"/>
                  </a:cxn>
                  <a:cxn ang="0">
                    <a:pos x="19" y="8"/>
                  </a:cxn>
                  <a:cxn ang="0">
                    <a:pos x="5" y="13"/>
                  </a:cxn>
                </a:cxnLst>
                <a:rect l="0" t="0" r="r" b="b"/>
                <a:pathLst>
                  <a:path w="26" h="13">
                    <a:moveTo>
                      <a:pt x="5" y="13"/>
                    </a:moveTo>
                    <a:cubicBezTo>
                      <a:pt x="4" y="13"/>
                      <a:pt x="2" y="12"/>
                      <a:pt x="2" y="11"/>
                    </a:cubicBezTo>
                    <a:cubicBezTo>
                      <a:pt x="1" y="11"/>
                      <a:pt x="0" y="9"/>
                      <a:pt x="0" y="9"/>
                    </a:cubicBezTo>
                    <a:cubicBezTo>
                      <a:pt x="7" y="6"/>
                      <a:pt x="18" y="1"/>
                      <a:pt x="26" y="0"/>
                    </a:cubicBezTo>
                    <a:cubicBezTo>
                      <a:pt x="25" y="4"/>
                      <a:pt x="22" y="2"/>
                      <a:pt x="20" y="4"/>
                    </a:cubicBezTo>
                    <a:cubicBezTo>
                      <a:pt x="18" y="4"/>
                      <a:pt x="19" y="7"/>
                      <a:pt x="19" y="8"/>
                    </a:cubicBezTo>
                    <a:cubicBezTo>
                      <a:pt x="18" y="11"/>
                      <a:pt x="9" y="13"/>
                      <a:pt x="5" y="1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81" name="Freeform 166"/>
              <p:cNvSpPr>
                <a:spLocks/>
              </p:cNvSpPr>
              <p:nvPr/>
            </p:nvSpPr>
            <p:spPr bwMode="auto">
              <a:xfrm>
                <a:off x="5183188" y="1463675"/>
                <a:ext cx="34925" cy="25400"/>
              </a:xfrm>
              <a:custGeom>
                <a:avLst/>
                <a:gdLst/>
                <a:ahLst/>
                <a:cxnLst>
                  <a:cxn ang="0">
                    <a:pos x="5" y="4"/>
                  </a:cxn>
                  <a:cxn ang="0">
                    <a:pos x="11" y="0"/>
                  </a:cxn>
                  <a:cxn ang="0">
                    <a:pos x="26" y="6"/>
                  </a:cxn>
                  <a:cxn ang="0">
                    <a:pos x="26" y="12"/>
                  </a:cxn>
                  <a:cxn ang="0">
                    <a:pos x="8" y="19"/>
                  </a:cxn>
                  <a:cxn ang="0">
                    <a:pos x="0" y="14"/>
                  </a:cxn>
                  <a:cxn ang="0">
                    <a:pos x="5" y="4"/>
                  </a:cxn>
                </a:cxnLst>
                <a:rect l="0" t="0" r="r" b="b"/>
                <a:pathLst>
                  <a:path w="26" h="19">
                    <a:moveTo>
                      <a:pt x="5" y="4"/>
                    </a:moveTo>
                    <a:cubicBezTo>
                      <a:pt x="8" y="4"/>
                      <a:pt x="8" y="0"/>
                      <a:pt x="11" y="0"/>
                    </a:cubicBezTo>
                    <a:cubicBezTo>
                      <a:pt x="17" y="0"/>
                      <a:pt x="20" y="5"/>
                      <a:pt x="26" y="6"/>
                    </a:cubicBezTo>
                    <a:cubicBezTo>
                      <a:pt x="26" y="12"/>
                      <a:pt x="26" y="12"/>
                      <a:pt x="26" y="12"/>
                    </a:cubicBezTo>
                    <a:cubicBezTo>
                      <a:pt x="20" y="15"/>
                      <a:pt x="15" y="19"/>
                      <a:pt x="8" y="19"/>
                    </a:cubicBezTo>
                    <a:cubicBezTo>
                      <a:pt x="2" y="19"/>
                      <a:pt x="0" y="19"/>
                      <a:pt x="0" y="14"/>
                    </a:cubicBezTo>
                    <a:cubicBezTo>
                      <a:pt x="0" y="12"/>
                      <a:pt x="4" y="4"/>
                      <a:pt x="5" y="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82" name="Freeform 167"/>
              <p:cNvSpPr>
                <a:spLocks/>
              </p:cNvSpPr>
              <p:nvPr/>
            </p:nvSpPr>
            <p:spPr bwMode="auto">
              <a:xfrm>
                <a:off x="5359400" y="1433513"/>
                <a:ext cx="26988" cy="25400"/>
              </a:xfrm>
              <a:custGeom>
                <a:avLst/>
                <a:gdLst/>
                <a:ahLst/>
                <a:cxnLst>
                  <a:cxn ang="0">
                    <a:pos x="21" y="17"/>
                  </a:cxn>
                  <a:cxn ang="0">
                    <a:pos x="15" y="19"/>
                  </a:cxn>
                  <a:cxn ang="0">
                    <a:pos x="0" y="8"/>
                  </a:cxn>
                  <a:cxn ang="0">
                    <a:pos x="21" y="17"/>
                  </a:cxn>
                </a:cxnLst>
                <a:rect l="0" t="0" r="r" b="b"/>
                <a:pathLst>
                  <a:path w="21" h="20">
                    <a:moveTo>
                      <a:pt x="21" y="17"/>
                    </a:moveTo>
                    <a:cubicBezTo>
                      <a:pt x="21" y="20"/>
                      <a:pt x="15" y="19"/>
                      <a:pt x="15" y="19"/>
                    </a:cubicBezTo>
                    <a:cubicBezTo>
                      <a:pt x="10" y="19"/>
                      <a:pt x="0" y="14"/>
                      <a:pt x="0" y="8"/>
                    </a:cubicBezTo>
                    <a:cubicBezTo>
                      <a:pt x="0" y="0"/>
                      <a:pt x="21" y="8"/>
                      <a:pt x="21" y="1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83" name="Freeform 168"/>
              <p:cNvSpPr>
                <a:spLocks/>
              </p:cNvSpPr>
              <p:nvPr/>
            </p:nvSpPr>
            <p:spPr bwMode="auto">
              <a:xfrm>
                <a:off x="5549900" y="1338263"/>
                <a:ext cx="25400" cy="17463"/>
              </a:xfrm>
              <a:custGeom>
                <a:avLst/>
                <a:gdLst/>
                <a:ahLst/>
                <a:cxnLst>
                  <a:cxn ang="0">
                    <a:pos x="2" y="13"/>
                  </a:cxn>
                  <a:cxn ang="0">
                    <a:pos x="19" y="8"/>
                  </a:cxn>
                  <a:cxn ang="0">
                    <a:pos x="8" y="0"/>
                  </a:cxn>
                  <a:cxn ang="0">
                    <a:pos x="2" y="9"/>
                  </a:cxn>
                  <a:cxn ang="0">
                    <a:pos x="2" y="13"/>
                  </a:cxn>
                </a:cxnLst>
                <a:rect l="0" t="0" r="r" b="b"/>
                <a:pathLst>
                  <a:path w="19" h="13">
                    <a:moveTo>
                      <a:pt x="2" y="13"/>
                    </a:moveTo>
                    <a:cubicBezTo>
                      <a:pt x="7" y="13"/>
                      <a:pt x="17" y="10"/>
                      <a:pt x="19" y="8"/>
                    </a:cubicBezTo>
                    <a:cubicBezTo>
                      <a:pt x="15" y="5"/>
                      <a:pt x="13" y="0"/>
                      <a:pt x="8" y="0"/>
                    </a:cubicBezTo>
                    <a:cubicBezTo>
                      <a:pt x="4" y="0"/>
                      <a:pt x="2" y="5"/>
                      <a:pt x="2" y="9"/>
                    </a:cubicBezTo>
                    <a:cubicBezTo>
                      <a:pt x="2" y="10"/>
                      <a:pt x="0" y="13"/>
                      <a:pt x="2" y="1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84" name="Freeform 169"/>
              <p:cNvSpPr>
                <a:spLocks/>
              </p:cNvSpPr>
              <p:nvPr/>
            </p:nvSpPr>
            <p:spPr bwMode="auto">
              <a:xfrm>
                <a:off x="6727825" y="1320800"/>
                <a:ext cx="53975" cy="22225"/>
              </a:xfrm>
              <a:custGeom>
                <a:avLst/>
                <a:gdLst/>
                <a:ahLst/>
                <a:cxnLst>
                  <a:cxn ang="0">
                    <a:pos x="0" y="13"/>
                  </a:cxn>
                  <a:cxn ang="0">
                    <a:pos x="21" y="0"/>
                  </a:cxn>
                  <a:cxn ang="0">
                    <a:pos x="41" y="17"/>
                  </a:cxn>
                  <a:cxn ang="0">
                    <a:pos x="28" y="17"/>
                  </a:cxn>
                  <a:cxn ang="0">
                    <a:pos x="2" y="11"/>
                  </a:cxn>
                  <a:cxn ang="0">
                    <a:pos x="0" y="13"/>
                  </a:cxn>
                </a:cxnLst>
                <a:rect l="0" t="0" r="r" b="b"/>
                <a:pathLst>
                  <a:path w="41" h="17">
                    <a:moveTo>
                      <a:pt x="0" y="13"/>
                    </a:moveTo>
                    <a:cubicBezTo>
                      <a:pt x="5" y="6"/>
                      <a:pt x="11" y="0"/>
                      <a:pt x="21" y="0"/>
                    </a:cubicBezTo>
                    <a:cubicBezTo>
                      <a:pt x="32" y="0"/>
                      <a:pt x="41" y="7"/>
                      <a:pt x="41" y="17"/>
                    </a:cubicBezTo>
                    <a:cubicBezTo>
                      <a:pt x="28" y="17"/>
                      <a:pt x="28" y="17"/>
                      <a:pt x="28" y="17"/>
                    </a:cubicBezTo>
                    <a:cubicBezTo>
                      <a:pt x="20" y="13"/>
                      <a:pt x="10" y="14"/>
                      <a:pt x="2" y="11"/>
                    </a:cubicBezTo>
                    <a:lnTo>
                      <a:pt x="0" y="1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85" name="Freeform 170"/>
              <p:cNvSpPr>
                <a:spLocks/>
              </p:cNvSpPr>
              <p:nvPr/>
            </p:nvSpPr>
            <p:spPr bwMode="auto">
              <a:xfrm>
                <a:off x="6832600" y="1266825"/>
                <a:ext cx="74613" cy="26988"/>
              </a:xfrm>
              <a:custGeom>
                <a:avLst/>
                <a:gdLst/>
                <a:ahLst/>
                <a:cxnLst>
                  <a:cxn ang="0">
                    <a:pos x="0" y="0"/>
                  </a:cxn>
                  <a:cxn ang="0">
                    <a:pos x="52" y="9"/>
                  </a:cxn>
                  <a:cxn ang="0">
                    <a:pos x="56" y="13"/>
                  </a:cxn>
                  <a:cxn ang="0">
                    <a:pos x="37" y="20"/>
                  </a:cxn>
                  <a:cxn ang="0">
                    <a:pos x="4" y="3"/>
                  </a:cxn>
                  <a:cxn ang="0">
                    <a:pos x="0" y="0"/>
                  </a:cxn>
                </a:cxnLst>
                <a:rect l="0" t="0" r="r" b="b"/>
                <a:pathLst>
                  <a:path w="56" h="20">
                    <a:moveTo>
                      <a:pt x="0" y="0"/>
                    </a:moveTo>
                    <a:cubicBezTo>
                      <a:pt x="4" y="3"/>
                      <a:pt x="50" y="9"/>
                      <a:pt x="52" y="9"/>
                    </a:cubicBezTo>
                    <a:cubicBezTo>
                      <a:pt x="55" y="9"/>
                      <a:pt x="56" y="11"/>
                      <a:pt x="56" y="13"/>
                    </a:cubicBezTo>
                    <a:cubicBezTo>
                      <a:pt x="56" y="18"/>
                      <a:pt x="44" y="20"/>
                      <a:pt x="37" y="20"/>
                    </a:cubicBezTo>
                    <a:cubicBezTo>
                      <a:pt x="25" y="20"/>
                      <a:pt x="4" y="14"/>
                      <a:pt x="4" y="3"/>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86" name="Freeform 171"/>
              <p:cNvSpPr>
                <a:spLocks/>
              </p:cNvSpPr>
              <p:nvPr/>
            </p:nvSpPr>
            <p:spPr bwMode="auto">
              <a:xfrm>
                <a:off x="6726238" y="1303338"/>
                <a:ext cx="15875" cy="17463"/>
              </a:xfrm>
              <a:custGeom>
                <a:avLst/>
                <a:gdLst/>
                <a:ahLst/>
                <a:cxnLst>
                  <a:cxn ang="0">
                    <a:pos x="12" y="7"/>
                  </a:cxn>
                  <a:cxn ang="0">
                    <a:pos x="5" y="13"/>
                  </a:cxn>
                  <a:cxn ang="0">
                    <a:pos x="0" y="7"/>
                  </a:cxn>
                  <a:cxn ang="0">
                    <a:pos x="12" y="7"/>
                  </a:cxn>
                </a:cxnLst>
                <a:rect l="0" t="0" r="r" b="b"/>
                <a:pathLst>
                  <a:path w="12" h="13">
                    <a:moveTo>
                      <a:pt x="12" y="7"/>
                    </a:moveTo>
                    <a:cubicBezTo>
                      <a:pt x="12" y="11"/>
                      <a:pt x="8" y="13"/>
                      <a:pt x="5" y="13"/>
                    </a:cubicBezTo>
                    <a:cubicBezTo>
                      <a:pt x="0" y="13"/>
                      <a:pt x="0" y="11"/>
                      <a:pt x="0" y="7"/>
                    </a:cubicBezTo>
                    <a:cubicBezTo>
                      <a:pt x="0" y="0"/>
                      <a:pt x="12" y="1"/>
                      <a:pt x="12" y="7"/>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nvGrpSpPr>
            <p:cNvPr id="205" name="Group 204"/>
            <p:cNvGrpSpPr/>
            <p:nvPr/>
          </p:nvGrpSpPr>
          <p:grpSpPr>
            <a:xfrm>
              <a:off x="1907860" y="2938794"/>
              <a:ext cx="1697534" cy="1987932"/>
              <a:chOff x="1926699" y="2862576"/>
              <a:chExt cx="1697534" cy="1987932"/>
            </a:xfrm>
            <a:grpFill/>
          </p:grpSpPr>
          <p:grpSp>
            <p:nvGrpSpPr>
              <p:cNvPr id="206" name="Group 274"/>
              <p:cNvGrpSpPr/>
              <p:nvPr/>
            </p:nvGrpSpPr>
            <p:grpSpPr>
              <a:xfrm>
                <a:off x="2667282" y="3304994"/>
                <a:ext cx="956951" cy="1545514"/>
                <a:chOff x="3030538" y="2674938"/>
                <a:chExt cx="779463" cy="1258888"/>
              </a:xfrm>
              <a:grpFill/>
            </p:grpSpPr>
            <p:sp>
              <p:nvSpPr>
                <p:cNvPr id="218" name="Freeform 217"/>
                <p:cNvSpPr>
                  <a:spLocks/>
                </p:cNvSpPr>
                <p:nvPr/>
              </p:nvSpPr>
              <p:spPr bwMode="auto">
                <a:xfrm>
                  <a:off x="3541713" y="2881313"/>
                  <a:ext cx="39688" cy="31750"/>
                </a:xfrm>
                <a:custGeom>
                  <a:avLst/>
                  <a:gdLst/>
                  <a:ahLst/>
                  <a:cxnLst>
                    <a:cxn ang="0">
                      <a:pos x="10" y="0"/>
                    </a:cxn>
                    <a:cxn ang="0">
                      <a:pos x="20" y="4"/>
                    </a:cxn>
                    <a:cxn ang="0">
                      <a:pos x="27" y="5"/>
                    </a:cxn>
                    <a:cxn ang="0">
                      <a:pos x="30" y="9"/>
                    </a:cxn>
                    <a:cxn ang="0">
                      <a:pos x="18" y="23"/>
                    </a:cxn>
                    <a:cxn ang="0">
                      <a:pos x="0" y="11"/>
                    </a:cxn>
                    <a:cxn ang="0">
                      <a:pos x="9" y="0"/>
                    </a:cxn>
                    <a:cxn ang="0">
                      <a:pos x="10" y="0"/>
                    </a:cxn>
                  </a:cxnLst>
                  <a:rect l="0" t="0" r="r" b="b"/>
                  <a:pathLst>
                    <a:path w="30" h="23">
                      <a:moveTo>
                        <a:pt x="10" y="0"/>
                      </a:moveTo>
                      <a:cubicBezTo>
                        <a:pt x="13" y="1"/>
                        <a:pt x="16" y="4"/>
                        <a:pt x="20" y="4"/>
                      </a:cubicBezTo>
                      <a:cubicBezTo>
                        <a:pt x="21" y="9"/>
                        <a:pt x="25" y="5"/>
                        <a:pt x="27" y="5"/>
                      </a:cubicBezTo>
                      <a:cubicBezTo>
                        <a:pt x="29" y="5"/>
                        <a:pt x="30" y="8"/>
                        <a:pt x="30" y="9"/>
                      </a:cubicBezTo>
                      <a:cubicBezTo>
                        <a:pt x="30" y="12"/>
                        <a:pt x="23" y="23"/>
                        <a:pt x="18" y="23"/>
                      </a:cubicBezTo>
                      <a:cubicBezTo>
                        <a:pt x="11" y="23"/>
                        <a:pt x="0" y="15"/>
                        <a:pt x="0" y="11"/>
                      </a:cubicBezTo>
                      <a:cubicBezTo>
                        <a:pt x="0" y="4"/>
                        <a:pt x="3" y="0"/>
                        <a:pt x="9" y="0"/>
                      </a:cubicBezTo>
                      <a:cubicBezTo>
                        <a:pt x="9" y="0"/>
                        <a:pt x="10" y="0"/>
                        <a:pt x="1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9" name="Freeform 218"/>
                <p:cNvSpPr>
                  <a:spLocks/>
                </p:cNvSpPr>
                <p:nvPr/>
              </p:nvSpPr>
              <p:spPr bwMode="auto">
                <a:xfrm>
                  <a:off x="3030538" y="2674938"/>
                  <a:ext cx="779463" cy="1258888"/>
                </a:xfrm>
                <a:custGeom>
                  <a:avLst/>
                  <a:gdLst/>
                  <a:ahLst/>
                  <a:cxnLst>
                    <a:cxn ang="0">
                      <a:pos x="46" y="91"/>
                    </a:cxn>
                    <a:cxn ang="0">
                      <a:pos x="51" y="51"/>
                    </a:cxn>
                    <a:cxn ang="0">
                      <a:pos x="59" y="46"/>
                    </a:cxn>
                    <a:cxn ang="0">
                      <a:pos x="82" y="18"/>
                    </a:cxn>
                    <a:cxn ang="0">
                      <a:pos x="128" y="6"/>
                    </a:cxn>
                    <a:cxn ang="0">
                      <a:pos x="126" y="42"/>
                    </a:cxn>
                    <a:cxn ang="0">
                      <a:pos x="136" y="13"/>
                    </a:cxn>
                    <a:cxn ang="0">
                      <a:pos x="146" y="5"/>
                    </a:cxn>
                    <a:cxn ang="0">
                      <a:pos x="194" y="24"/>
                    </a:cxn>
                    <a:cxn ang="0">
                      <a:pos x="227" y="20"/>
                    </a:cxn>
                    <a:cxn ang="0">
                      <a:pos x="233" y="26"/>
                    </a:cxn>
                    <a:cxn ang="0">
                      <a:pos x="270" y="50"/>
                    </a:cxn>
                    <a:cxn ang="0">
                      <a:pos x="328" y="84"/>
                    </a:cxn>
                    <a:cxn ang="0">
                      <a:pos x="354" y="89"/>
                    </a:cxn>
                    <a:cxn ang="0">
                      <a:pos x="389" y="130"/>
                    </a:cxn>
                    <a:cxn ang="0">
                      <a:pos x="383" y="170"/>
                    </a:cxn>
                    <a:cxn ang="0">
                      <a:pos x="403" y="185"/>
                    </a:cxn>
                    <a:cxn ang="0">
                      <a:pos x="454" y="175"/>
                    </a:cxn>
                    <a:cxn ang="0">
                      <a:pos x="467" y="191"/>
                    </a:cxn>
                    <a:cxn ang="0">
                      <a:pos x="513" y="191"/>
                    </a:cxn>
                    <a:cxn ang="0">
                      <a:pos x="575" y="220"/>
                    </a:cxn>
                    <a:cxn ang="0">
                      <a:pos x="549" y="310"/>
                    </a:cxn>
                    <a:cxn ang="0">
                      <a:pos x="532" y="374"/>
                    </a:cxn>
                    <a:cxn ang="0">
                      <a:pos x="522" y="405"/>
                    </a:cxn>
                    <a:cxn ang="0">
                      <a:pos x="485" y="449"/>
                    </a:cxn>
                    <a:cxn ang="0">
                      <a:pos x="429" y="474"/>
                    </a:cxn>
                    <a:cxn ang="0">
                      <a:pos x="412" y="524"/>
                    </a:cxn>
                    <a:cxn ang="0">
                      <a:pos x="388" y="559"/>
                    </a:cxn>
                    <a:cxn ang="0">
                      <a:pos x="311" y="614"/>
                    </a:cxn>
                    <a:cxn ang="0">
                      <a:pos x="297" y="619"/>
                    </a:cxn>
                    <a:cxn ang="0">
                      <a:pos x="308" y="654"/>
                    </a:cxn>
                    <a:cxn ang="0">
                      <a:pos x="244" y="677"/>
                    </a:cxn>
                    <a:cxn ang="0">
                      <a:pos x="240" y="707"/>
                    </a:cxn>
                    <a:cxn ang="0">
                      <a:pos x="205" y="711"/>
                    </a:cxn>
                    <a:cxn ang="0">
                      <a:pos x="225" y="730"/>
                    </a:cxn>
                    <a:cxn ang="0">
                      <a:pos x="214" y="739"/>
                    </a:cxn>
                    <a:cxn ang="0">
                      <a:pos x="178" y="787"/>
                    </a:cxn>
                    <a:cxn ang="0">
                      <a:pos x="176" y="846"/>
                    </a:cxn>
                    <a:cxn ang="0">
                      <a:pos x="161" y="884"/>
                    </a:cxn>
                    <a:cxn ang="0">
                      <a:pos x="200" y="935"/>
                    </a:cxn>
                    <a:cxn ang="0">
                      <a:pos x="169" y="945"/>
                    </a:cxn>
                    <a:cxn ang="0">
                      <a:pos x="127" y="921"/>
                    </a:cxn>
                    <a:cxn ang="0">
                      <a:pos x="92" y="903"/>
                    </a:cxn>
                    <a:cxn ang="0">
                      <a:pos x="93" y="889"/>
                    </a:cxn>
                    <a:cxn ang="0">
                      <a:pos x="84" y="857"/>
                    </a:cxn>
                    <a:cxn ang="0">
                      <a:pos x="82" y="791"/>
                    </a:cxn>
                    <a:cxn ang="0">
                      <a:pos x="86" y="782"/>
                    </a:cxn>
                    <a:cxn ang="0">
                      <a:pos x="112" y="718"/>
                    </a:cxn>
                    <a:cxn ang="0">
                      <a:pos x="95" y="708"/>
                    </a:cxn>
                    <a:cxn ang="0">
                      <a:pos x="102" y="680"/>
                    </a:cxn>
                    <a:cxn ang="0">
                      <a:pos x="114" y="626"/>
                    </a:cxn>
                    <a:cxn ang="0">
                      <a:pos x="124" y="562"/>
                    </a:cxn>
                    <a:cxn ang="0">
                      <a:pos x="136" y="494"/>
                    </a:cxn>
                    <a:cxn ang="0">
                      <a:pos x="143" y="434"/>
                    </a:cxn>
                    <a:cxn ang="0">
                      <a:pos x="104" y="370"/>
                    </a:cxn>
                    <a:cxn ang="0">
                      <a:pos x="62" y="330"/>
                    </a:cxn>
                    <a:cxn ang="0">
                      <a:pos x="28" y="261"/>
                    </a:cxn>
                    <a:cxn ang="0">
                      <a:pos x="11" y="242"/>
                    </a:cxn>
                    <a:cxn ang="0">
                      <a:pos x="18" y="191"/>
                    </a:cxn>
                    <a:cxn ang="0">
                      <a:pos x="14" y="148"/>
                    </a:cxn>
                    <a:cxn ang="0">
                      <a:pos x="47" y="106"/>
                    </a:cxn>
                  </a:cxnLst>
                  <a:rect l="0" t="0" r="r" b="b"/>
                  <a:pathLst>
                    <a:path w="586" h="945">
                      <a:moveTo>
                        <a:pt x="49" y="103"/>
                      </a:moveTo>
                      <a:cubicBezTo>
                        <a:pt x="49" y="102"/>
                        <a:pt x="49" y="101"/>
                        <a:pt x="49" y="100"/>
                      </a:cubicBezTo>
                      <a:cubicBezTo>
                        <a:pt x="49" y="97"/>
                        <a:pt x="46" y="94"/>
                        <a:pt x="46" y="91"/>
                      </a:cubicBezTo>
                      <a:cubicBezTo>
                        <a:pt x="46" y="85"/>
                        <a:pt x="48" y="84"/>
                        <a:pt x="48" y="79"/>
                      </a:cubicBezTo>
                      <a:cubicBezTo>
                        <a:pt x="48" y="70"/>
                        <a:pt x="40" y="71"/>
                        <a:pt x="40" y="63"/>
                      </a:cubicBezTo>
                      <a:cubicBezTo>
                        <a:pt x="40" y="57"/>
                        <a:pt x="49" y="55"/>
                        <a:pt x="51" y="51"/>
                      </a:cubicBezTo>
                      <a:cubicBezTo>
                        <a:pt x="55" y="52"/>
                        <a:pt x="53" y="52"/>
                        <a:pt x="57" y="51"/>
                      </a:cubicBezTo>
                      <a:cubicBezTo>
                        <a:pt x="57" y="50"/>
                        <a:pt x="57" y="49"/>
                        <a:pt x="57" y="48"/>
                      </a:cubicBezTo>
                      <a:cubicBezTo>
                        <a:pt x="57" y="48"/>
                        <a:pt x="58" y="46"/>
                        <a:pt x="59" y="46"/>
                      </a:cubicBezTo>
                      <a:cubicBezTo>
                        <a:pt x="59" y="42"/>
                        <a:pt x="64" y="40"/>
                        <a:pt x="66" y="39"/>
                      </a:cubicBezTo>
                      <a:cubicBezTo>
                        <a:pt x="69" y="37"/>
                        <a:pt x="69" y="31"/>
                        <a:pt x="70" y="28"/>
                      </a:cubicBezTo>
                      <a:cubicBezTo>
                        <a:pt x="72" y="21"/>
                        <a:pt x="76" y="19"/>
                        <a:pt x="82" y="18"/>
                      </a:cubicBezTo>
                      <a:cubicBezTo>
                        <a:pt x="93" y="14"/>
                        <a:pt x="100" y="12"/>
                        <a:pt x="111" y="9"/>
                      </a:cubicBezTo>
                      <a:cubicBezTo>
                        <a:pt x="117" y="7"/>
                        <a:pt x="118" y="0"/>
                        <a:pt x="124" y="0"/>
                      </a:cubicBezTo>
                      <a:cubicBezTo>
                        <a:pt x="126" y="0"/>
                        <a:pt x="128" y="5"/>
                        <a:pt x="128" y="6"/>
                      </a:cubicBezTo>
                      <a:cubicBezTo>
                        <a:pt x="128" y="9"/>
                        <a:pt x="125" y="11"/>
                        <a:pt x="123" y="11"/>
                      </a:cubicBezTo>
                      <a:cubicBezTo>
                        <a:pt x="122" y="18"/>
                        <a:pt x="119" y="25"/>
                        <a:pt x="119" y="29"/>
                      </a:cubicBezTo>
                      <a:cubicBezTo>
                        <a:pt x="119" y="34"/>
                        <a:pt x="122" y="42"/>
                        <a:pt x="126" y="42"/>
                      </a:cubicBezTo>
                      <a:cubicBezTo>
                        <a:pt x="128" y="42"/>
                        <a:pt x="131" y="37"/>
                        <a:pt x="131" y="35"/>
                      </a:cubicBezTo>
                      <a:cubicBezTo>
                        <a:pt x="131" y="30"/>
                        <a:pt x="125" y="27"/>
                        <a:pt x="125" y="21"/>
                      </a:cubicBezTo>
                      <a:cubicBezTo>
                        <a:pt x="125" y="15"/>
                        <a:pt x="132" y="16"/>
                        <a:pt x="136" y="13"/>
                      </a:cubicBezTo>
                      <a:cubicBezTo>
                        <a:pt x="147" y="13"/>
                        <a:pt x="147" y="13"/>
                        <a:pt x="147" y="13"/>
                      </a:cubicBezTo>
                      <a:cubicBezTo>
                        <a:pt x="145" y="8"/>
                        <a:pt x="139" y="10"/>
                        <a:pt x="139" y="5"/>
                      </a:cubicBezTo>
                      <a:cubicBezTo>
                        <a:pt x="146" y="5"/>
                        <a:pt x="146" y="5"/>
                        <a:pt x="146" y="5"/>
                      </a:cubicBezTo>
                      <a:cubicBezTo>
                        <a:pt x="148" y="12"/>
                        <a:pt x="158" y="14"/>
                        <a:pt x="165" y="16"/>
                      </a:cubicBezTo>
                      <a:cubicBezTo>
                        <a:pt x="165" y="20"/>
                        <a:pt x="167" y="23"/>
                        <a:pt x="170" y="24"/>
                      </a:cubicBezTo>
                      <a:cubicBezTo>
                        <a:pt x="177" y="24"/>
                        <a:pt x="190" y="24"/>
                        <a:pt x="194" y="24"/>
                      </a:cubicBezTo>
                      <a:cubicBezTo>
                        <a:pt x="194" y="28"/>
                        <a:pt x="199" y="29"/>
                        <a:pt x="203" y="29"/>
                      </a:cubicBezTo>
                      <a:cubicBezTo>
                        <a:pt x="209" y="28"/>
                        <a:pt x="214" y="28"/>
                        <a:pt x="216" y="22"/>
                      </a:cubicBezTo>
                      <a:cubicBezTo>
                        <a:pt x="217" y="21"/>
                        <a:pt x="226" y="21"/>
                        <a:pt x="227" y="20"/>
                      </a:cubicBezTo>
                      <a:cubicBezTo>
                        <a:pt x="232" y="20"/>
                        <a:pt x="240" y="21"/>
                        <a:pt x="240" y="21"/>
                      </a:cubicBezTo>
                      <a:cubicBezTo>
                        <a:pt x="238" y="23"/>
                        <a:pt x="234" y="23"/>
                        <a:pt x="233" y="22"/>
                      </a:cubicBezTo>
                      <a:cubicBezTo>
                        <a:pt x="233" y="26"/>
                        <a:pt x="233" y="26"/>
                        <a:pt x="233" y="26"/>
                      </a:cubicBezTo>
                      <a:cubicBezTo>
                        <a:pt x="236" y="32"/>
                        <a:pt x="245" y="33"/>
                        <a:pt x="252" y="36"/>
                      </a:cubicBezTo>
                      <a:cubicBezTo>
                        <a:pt x="258" y="37"/>
                        <a:pt x="256" y="44"/>
                        <a:pt x="258" y="50"/>
                      </a:cubicBezTo>
                      <a:cubicBezTo>
                        <a:pt x="270" y="50"/>
                        <a:pt x="270" y="50"/>
                        <a:pt x="270" y="50"/>
                      </a:cubicBezTo>
                      <a:cubicBezTo>
                        <a:pt x="279" y="58"/>
                        <a:pt x="283" y="57"/>
                        <a:pt x="288" y="68"/>
                      </a:cubicBezTo>
                      <a:cubicBezTo>
                        <a:pt x="289" y="70"/>
                        <a:pt x="293" y="70"/>
                        <a:pt x="295" y="70"/>
                      </a:cubicBezTo>
                      <a:cubicBezTo>
                        <a:pt x="298" y="83"/>
                        <a:pt x="316" y="81"/>
                        <a:pt x="328" y="84"/>
                      </a:cubicBezTo>
                      <a:cubicBezTo>
                        <a:pt x="340" y="84"/>
                        <a:pt x="340" y="84"/>
                        <a:pt x="340" y="84"/>
                      </a:cubicBezTo>
                      <a:cubicBezTo>
                        <a:pt x="343" y="85"/>
                        <a:pt x="350" y="89"/>
                        <a:pt x="354" y="89"/>
                      </a:cubicBezTo>
                      <a:cubicBezTo>
                        <a:pt x="354" y="89"/>
                        <a:pt x="354" y="89"/>
                        <a:pt x="354" y="89"/>
                      </a:cubicBezTo>
                      <a:cubicBezTo>
                        <a:pt x="355" y="89"/>
                        <a:pt x="356" y="89"/>
                        <a:pt x="357" y="89"/>
                      </a:cubicBezTo>
                      <a:cubicBezTo>
                        <a:pt x="364" y="89"/>
                        <a:pt x="373" y="104"/>
                        <a:pt x="381" y="106"/>
                      </a:cubicBezTo>
                      <a:cubicBezTo>
                        <a:pt x="381" y="111"/>
                        <a:pt x="386" y="125"/>
                        <a:pt x="389" y="130"/>
                      </a:cubicBezTo>
                      <a:cubicBezTo>
                        <a:pt x="391" y="134"/>
                        <a:pt x="397" y="134"/>
                        <a:pt x="397" y="139"/>
                      </a:cubicBezTo>
                      <a:cubicBezTo>
                        <a:pt x="390" y="148"/>
                        <a:pt x="377" y="152"/>
                        <a:pt x="377" y="165"/>
                      </a:cubicBezTo>
                      <a:cubicBezTo>
                        <a:pt x="377" y="170"/>
                        <a:pt x="381" y="169"/>
                        <a:pt x="383" y="170"/>
                      </a:cubicBezTo>
                      <a:cubicBezTo>
                        <a:pt x="387" y="172"/>
                        <a:pt x="390" y="176"/>
                        <a:pt x="390" y="180"/>
                      </a:cubicBezTo>
                      <a:cubicBezTo>
                        <a:pt x="401" y="180"/>
                        <a:pt x="401" y="180"/>
                        <a:pt x="401" y="180"/>
                      </a:cubicBezTo>
                      <a:cubicBezTo>
                        <a:pt x="401" y="182"/>
                        <a:pt x="402" y="185"/>
                        <a:pt x="403" y="185"/>
                      </a:cubicBezTo>
                      <a:cubicBezTo>
                        <a:pt x="405" y="185"/>
                        <a:pt x="407" y="182"/>
                        <a:pt x="408" y="180"/>
                      </a:cubicBezTo>
                      <a:cubicBezTo>
                        <a:pt x="413" y="173"/>
                        <a:pt x="418" y="164"/>
                        <a:pt x="425" y="164"/>
                      </a:cubicBezTo>
                      <a:cubicBezTo>
                        <a:pt x="433" y="164"/>
                        <a:pt x="449" y="172"/>
                        <a:pt x="454" y="175"/>
                      </a:cubicBezTo>
                      <a:cubicBezTo>
                        <a:pt x="458" y="178"/>
                        <a:pt x="462" y="177"/>
                        <a:pt x="463" y="180"/>
                      </a:cubicBezTo>
                      <a:cubicBezTo>
                        <a:pt x="464" y="184"/>
                        <a:pt x="464" y="187"/>
                        <a:pt x="464" y="191"/>
                      </a:cubicBezTo>
                      <a:cubicBezTo>
                        <a:pt x="467" y="191"/>
                        <a:pt x="467" y="191"/>
                        <a:pt x="467" y="191"/>
                      </a:cubicBezTo>
                      <a:cubicBezTo>
                        <a:pt x="471" y="190"/>
                        <a:pt x="472" y="186"/>
                        <a:pt x="476" y="186"/>
                      </a:cubicBezTo>
                      <a:cubicBezTo>
                        <a:pt x="486" y="186"/>
                        <a:pt x="487" y="194"/>
                        <a:pt x="496" y="194"/>
                      </a:cubicBezTo>
                      <a:cubicBezTo>
                        <a:pt x="513" y="191"/>
                        <a:pt x="513" y="191"/>
                        <a:pt x="513" y="191"/>
                      </a:cubicBezTo>
                      <a:cubicBezTo>
                        <a:pt x="521" y="193"/>
                        <a:pt x="529" y="196"/>
                        <a:pt x="534" y="198"/>
                      </a:cubicBezTo>
                      <a:cubicBezTo>
                        <a:pt x="538" y="205"/>
                        <a:pt x="551" y="217"/>
                        <a:pt x="558" y="220"/>
                      </a:cubicBezTo>
                      <a:cubicBezTo>
                        <a:pt x="565" y="221"/>
                        <a:pt x="569" y="219"/>
                        <a:pt x="575" y="220"/>
                      </a:cubicBezTo>
                      <a:cubicBezTo>
                        <a:pt x="584" y="223"/>
                        <a:pt x="586" y="232"/>
                        <a:pt x="586" y="242"/>
                      </a:cubicBezTo>
                      <a:cubicBezTo>
                        <a:pt x="586" y="274"/>
                        <a:pt x="568" y="283"/>
                        <a:pt x="556" y="301"/>
                      </a:cubicBezTo>
                      <a:cubicBezTo>
                        <a:pt x="553" y="305"/>
                        <a:pt x="551" y="306"/>
                        <a:pt x="549" y="310"/>
                      </a:cubicBezTo>
                      <a:cubicBezTo>
                        <a:pt x="544" y="317"/>
                        <a:pt x="540" y="317"/>
                        <a:pt x="535" y="322"/>
                      </a:cubicBezTo>
                      <a:cubicBezTo>
                        <a:pt x="529" y="328"/>
                        <a:pt x="535" y="343"/>
                        <a:pt x="535" y="353"/>
                      </a:cubicBezTo>
                      <a:cubicBezTo>
                        <a:pt x="535" y="361"/>
                        <a:pt x="532" y="369"/>
                        <a:pt x="532" y="374"/>
                      </a:cubicBezTo>
                      <a:cubicBezTo>
                        <a:pt x="532" y="377"/>
                        <a:pt x="530" y="378"/>
                        <a:pt x="530" y="380"/>
                      </a:cubicBezTo>
                      <a:cubicBezTo>
                        <a:pt x="528" y="382"/>
                        <a:pt x="524" y="386"/>
                        <a:pt x="524" y="390"/>
                      </a:cubicBezTo>
                      <a:cubicBezTo>
                        <a:pt x="524" y="394"/>
                        <a:pt x="523" y="403"/>
                        <a:pt x="522" y="405"/>
                      </a:cubicBezTo>
                      <a:cubicBezTo>
                        <a:pt x="515" y="415"/>
                        <a:pt x="513" y="419"/>
                        <a:pt x="506" y="428"/>
                      </a:cubicBezTo>
                      <a:cubicBezTo>
                        <a:pt x="505" y="431"/>
                        <a:pt x="505" y="436"/>
                        <a:pt x="504" y="438"/>
                      </a:cubicBezTo>
                      <a:cubicBezTo>
                        <a:pt x="502" y="443"/>
                        <a:pt x="492" y="449"/>
                        <a:pt x="485" y="449"/>
                      </a:cubicBezTo>
                      <a:cubicBezTo>
                        <a:pt x="476" y="449"/>
                        <a:pt x="470" y="449"/>
                        <a:pt x="463" y="452"/>
                      </a:cubicBezTo>
                      <a:cubicBezTo>
                        <a:pt x="461" y="453"/>
                        <a:pt x="460" y="455"/>
                        <a:pt x="459" y="457"/>
                      </a:cubicBezTo>
                      <a:cubicBezTo>
                        <a:pt x="448" y="467"/>
                        <a:pt x="437" y="461"/>
                        <a:pt x="429" y="474"/>
                      </a:cubicBezTo>
                      <a:cubicBezTo>
                        <a:pt x="426" y="479"/>
                        <a:pt x="420" y="479"/>
                        <a:pt x="416" y="483"/>
                      </a:cubicBezTo>
                      <a:cubicBezTo>
                        <a:pt x="411" y="489"/>
                        <a:pt x="412" y="495"/>
                        <a:pt x="412" y="503"/>
                      </a:cubicBezTo>
                      <a:cubicBezTo>
                        <a:pt x="412" y="524"/>
                        <a:pt x="412" y="524"/>
                        <a:pt x="412" y="524"/>
                      </a:cubicBezTo>
                      <a:cubicBezTo>
                        <a:pt x="403" y="528"/>
                        <a:pt x="398" y="536"/>
                        <a:pt x="394" y="545"/>
                      </a:cubicBezTo>
                      <a:cubicBezTo>
                        <a:pt x="394" y="545"/>
                        <a:pt x="394" y="545"/>
                        <a:pt x="394" y="545"/>
                      </a:cubicBezTo>
                      <a:cubicBezTo>
                        <a:pt x="391" y="550"/>
                        <a:pt x="391" y="553"/>
                        <a:pt x="388" y="559"/>
                      </a:cubicBezTo>
                      <a:cubicBezTo>
                        <a:pt x="380" y="571"/>
                        <a:pt x="371" y="572"/>
                        <a:pt x="364" y="584"/>
                      </a:cubicBezTo>
                      <a:cubicBezTo>
                        <a:pt x="355" y="597"/>
                        <a:pt x="351" y="619"/>
                        <a:pt x="331" y="619"/>
                      </a:cubicBezTo>
                      <a:cubicBezTo>
                        <a:pt x="324" y="619"/>
                        <a:pt x="314" y="614"/>
                        <a:pt x="311" y="614"/>
                      </a:cubicBezTo>
                      <a:cubicBezTo>
                        <a:pt x="305" y="614"/>
                        <a:pt x="299" y="609"/>
                        <a:pt x="293" y="609"/>
                      </a:cubicBezTo>
                      <a:cubicBezTo>
                        <a:pt x="291" y="609"/>
                        <a:pt x="289" y="610"/>
                        <a:pt x="289" y="611"/>
                      </a:cubicBezTo>
                      <a:cubicBezTo>
                        <a:pt x="289" y="615"/>
                        <a:pt x="296" y="617"/>
                        <a:pt x="297" y="619"/>
                      </a:cubicBezTo>
                      <a:cubicBezTo>
                        <a:pt x="300" y="622"/>
                        <a:pt x="300" y="627"/>
                        <a:pt x="302" y="632"/>
                      </a:cubicBezTo>
                      <a:cubicBezTo>
                        <a:pt x="304" y="637"/>
                        <a:pt x="311" y="637"/>
                        <a:pt x="311" y="642"/>
                      </a:cubicBezTo>
                      <a:cubicBezTo>
                        <a:pt x="311" y="647"/>
                        <a:pt x="311" y="650"/>
                        <a:pt x="308" y="654"/>
                      </a:cubicBezTo>
                      <a:cubicBezTo>
                        <a:pt x="304" y="660"/>
                        <a:pt x="301" y="663"/>
                        <a:pt x="297" y="667"/>
                      </a:cubicBezTo>
                      <a:cubicBezTo>
                        <a:pt x="289" y="675"/>
                        <a:pt x="280" y="673"/>
                        <a:pt x="270" y="676"/>
                      </a:cubicBezTo>
                      <a:cubicBezTo>
                        <a:pt x="263" y="678"/>
                        <a:pt x="248" y="673"/>
                        <a:pt x="244" y="677"/>
                      </a:cubicBezTo>
                      <a:cubicBezTo>
                        <a:pt x="238" y="683"/>
                        <a:pt x="243" y="696"/>
                        <a:pt x="240" y="703"/>
                      </a:cubicBezTo>
                      <a:cubicBezTo>
                        <a:pt x="240" y="702"/>
                        <a:pt x="240" y="702"/>
                        <a:pt x="240" y="702"/>
                      </a:cubicBezTo>
                      <a:cubicBezTo>
                        <a:pt x="240" y="703"/>
                        <a:pt x="240" y="706"/>
                        <a:pt x="240" y="707"/>
                      </a:cubicBezTo>
                      <a:cubicBezTo>
                        <a:pt x="240" y="709"/>
                        <a:pt x="233" y="712"/>
                        <a:pt x="229" y="712"/>
                      </a:cubicBezTo>
                      <a:cubicBezTo>
                        <a:pt x="220" y="712"/>
                        <a:pt x="218" y="706"/>
                        <a:pt x="210" y="706"/>
                      </a:cubicBezTo>
                      <a:cubicBezTo>
                        <a:pt x="207" y="706"/>
                        <a:pt x="205" y="709"/>
                        <a:pt x="205" y="711"/>
                      </a:cubicBezTo>
                      <a:cubicBezTo>
                        <a:pt x="205" y="717"/>
                        <a:pt x="211" y="729"/>
                        <a:pt x="214" y="729"/>
                      </a:cubicBezTo>
                      <a:cubicBezTo>
                        <a:pt x="217" y="729"/>
                        <a:pt x="219" y="726"/>
                        <a:pt x="221" y="726"/>
                      </a:cubicBezTo>
                      <a:cubicBezTo>
                        <a:pt x="222" y="728"/>
                        <a:pt x="225" y="728"/>
                        <a:pt x="225" y="730"/>
                      </a:cubicBezTo>
                      <a:cubicBezTo>
                        <a:pt x="225" y="733"/>
                        <a:pt x="221" y="736"/>
                        <a:pt x="220" y="736"/>
                      </a:cubicBezTo>
                      <a:cubicBezTo>
                        <a:pt x="215" y="736"/>
                        <a:pt x="213" y="732"/>
                        <a:pt x="209" y="732"/>
                      </a:cubicBezTo>
                      <a:cubicBezTo>
                        <a:pt x="209" y="737"/>
                        <a:pt x="211" y="738"/>
                        <a:pt x="214" y="739"/>
                      </a:cubicBezTo>
                      <a:cubicBezTo>
                        <a:pt x="206" y="747"/>
                        <a:pt x="206" y="755"/>
                        <a:pt x="203" y="766"/>
                      </a:cubicBezTo>
                      <a:cubicBezTo>
                        <a:pt x="202" y="770"/>
                        <a:pt x="194" y="771"/>
                        <a:pt x="191" y="771"/>
                      </a:cubicBezTo>
                      <a:cubicBezTo>
                        <a:pt x="184" y="773"/>
                        <a:pt x="178" y="779"/>
                        <a:pt x="178" y="787"/>
                      </a:cubicBezTo>
                      <a:cubicBezTo>
                        <a:pt x="178" y="804"/>
                        <a:pt x="198" y="798"/>
                        <a:pt x="198" y="811"/>
                      </a:cubicBezTo>
                      <a:cubicBezTo>
                        <a:pt x="198" y="824"/>
                        <a:pt x="187" y="825"/>
                        <a:pt x="181" y="831"/>
                      </a:cubicBezTo>
                      <a:cubicBezTo>
                        <a:pt x="177" y="835"/>
                        <a:pt x="178" y="841"/>
                        <a:pt x="176" y="846"/>
                      </a:cubicBezTo>
                      <a:cubicBezTo>
                        <a:pt x="173" y="852"/>
                        <a:pt x="166" y="850"/>
                        <a:pt x="162" y="854"/>
                      </a:cubicBezTo>
                      <a:cubicBezTo>
                        <a:pt x="156" y="859"/>
                        <a:pt x="154" y="865"/>
                        <a:pt x="154" y="874"/>
                      </a:cubicBezTo>
                      <a:cubicBezTo>
                        <a:pt x="154" y="878"/>
                        <a:pt x="158" y="883"/>
                        <a:pt x="161" y="884"/>
                      </a:cubicBezTo>
                      <a:cubicBezTo>
                        <a:pt x="169" y="888"/>
                        <a:pt x="168" y="908"/>
                        <a:pt x="174" y="914"/>
                      </a:cubicBezTo>
                      <a:cubicBezTo>
                        <a:pt x="184" y="924"/>
                        <a:pt x="196" y="928"/>
                        <a:pt x="207" y="934"/>
                      </a:cubicBezTo>
                      <a:cubicBezTo>
                        <a:pt x="206" y="936"/>
                        <a:pt x="203" y="935"/>
                        <a:pt x="200" y="935"/>
                      </a:cubicBezTo>
                      <a:cubicBezTo>
                        <a:pt x="194" y="935"/>
                        <a:pt x="183" y="943"/>
                        <a:pt x="179" y="943"/>
                      </a:cubicBezTo>
                      <a:cubicBezTo>
                        <a:pt x="176" y="943"/>
                        <a:pt x="176" y="943"/>
                        <a:pt x="174" y="943"/>
                      </a:cubicBezTo>
                      <a:cubicBezTo>
                        <a:pt x="173" y="943"/>
                        <a:pt x="171" y="945"/>
                        <a:pt x="169" y="945"/>
                      </a:cubicBezTo>
                      <a:cubicBezTo>
                        <a:pt x="165" y="945"/>
                        <a:pt x="162" y="945"/>
                        <a:pt x="157" y="945"/>
                      </a:cubicBezTo>
                      <a:cubicBezTo>
                        <a:pt x="147" y="945"/>
                        <a:pt x="151" y="933"/>
                        <a:pt x="143" y="931"/>
                      </a:cubicBezTo>
                      <a:cubicBezTo>
                        <a:pt x="137" y="929"/>
                        <a:pt x="127" y="929"/>
                        <a:pt x="127" y="921"/>
                      </a:cubicBezTo>
                      <a:cubicBezTo>
                        <a:pt x="124" y="921"/>
                        <a:pt x="122" y="921"/>
                        <a:pt x="119" y="921"/>
                      </a:cubicBezTo>
                      <a:cubicBezTo>
                        <a:pt x="115" y="921"/>
                        <a:pt x="114" y="917"/>
                        <a:pt x="114" y="915"/>
                      </a:cubicBezTo>
                      <a:cubicBezTo>
                        <a:pt x="102" y="915"/>
                        <a:pt x="98" y="909"/>
                        <a:pt x="92" y="903"/>
                      </a:cubicBezTo>
                      <a:cubicBezTo>
                        <a:pt x="91" y="902"/>
                        <a:pt x="88" y="900"/>
                        <a:pt x="88" y="899"/>
                      </a:cubicBezTo>
                      <a:cubicBezTo>
                        <a:pt x="88" y="895"/>
                        <a:pt x="96" y="895"/>
                        <a:pt x="97" y="891"/>
                      </a:cubicBezTo>
                      <a:cubicBezTo>
                        <a:pt x="95" y="891"/>
                        <a:pt x="94" y="890"/>
                        <a:pt x="93" y="889"/>
                      </a:cubicBezTo>
                      <a:cubicBezTo>
                        <a:pt x="94" y="887"/>
                        <a:pt x="96" y="884"/>
                        <a:pt x="96" y="882"/>
                      </a:cubicBezTo>
                      <a:cubicBezTo>
                        <a:pt x="96" y="871"/>
                        <a:pt x="84" y="873"/>
                        <a:pt x="84" y="863"/>
                      </a:cubicBezTo>
                      <a:cubicBezTo>
                        <a:pt x="84" y="860"/>
                        <a:pt x="84" y="859"/>
                        <a:pt x="84" y="857"/>
                      </a:cubicBezTo>
                      <a:cubicBezTo>
                        <a:pt x="84" y="848"/>
                        <a:pt x="78" y="832"/>
                        <a:pt x="78" y="825"/>
                      </a:cubicBezTo>
                      <a:cubicBezTo>
                        <a:pt x="78" y="817"/>
                        <a:pt x="88" y="814"/>
                        <a:pt x="88" y="807"/>
                      </a:cubicBezTo>
                      <a:cubicBezTo>
                        <a:pt x="88" y="803"/>
                        <a:pt x="83" y="796"/>
                        <a:pt x="82" y="791"/>
                      </a:cubicBezTo>
                      <a:cubicBezTo>
                        <a:pt x="82" y="787"/>
                        <a:pt x="82" y="787"/>
                        <a:pt x="82" y="787"/>
                      </a:cubicBezTo>
                      <a:cubicBezTo>
                        <a:pt x="82" y="787"/>
                        <a:pt x="82" y="787"/>
                        <a:pt x="82" y="787"/>
                      </a:cubicBezTo>
                      <a:cubicBezTo>
                        <a:pt x="82" y="784"/>
                        <a:pt x="84" y="782"/>
                        <a:pt x="86" y="782"/>
                      </a:cubicBezTo>
                      <a:cubicBezTo>
                        <a:pt x="94" y="782"/>
                        <a:pt x="91" y="790"/>
                        <a:pt x="98" y="790"/>
                      </a:cubicBezTo>
                      <a:cubicBezTo>
                        <a:pt x="112" y="725"/>
                        <a:pt x="112" y="725"/>
                        <a:pt x="112" y="725"/>
                      </a:cubicBezTo>
                      <a:cubicBezTo>
                        <a:pt x="112" y="718"/>
                        <a:pt x="112" y="718"/>
                        <a:pt x="112" y="718"/>
                      </a:cubicBezTo>
                      <a:cubicBezTo>
                        <a:pt x="111" y="718"/>
                        <a:pt x="109" y="717"/>
                        <a:pt x="108" y="718"/>
                      </a:cubicBezTo>
                      <a:cubicBezTo>
                        <a:pt x="105" y="719"/>
                        <a:pt x="105" y="723"/>
                        <a:pt x="102" y="723"/>
                      </a:cubicBezTo>
                      <a:cubicBezTo>
                        <a:pt x="98" y="723"/>
                        <a:pt x="95" y="713"/>
                        <a:pt x="95" y="708"/>
                      </a:cubicBezTo>
                      <a:cubicBezTo>
                        <a:pt x="95" y="699"/>
                        <a:pt x="98" y="696"/>
                        <a:pt x="100" y="688"/>
                      </a:cubicBezTo>
                      <a:cubicBezTo>
                        <a:pt x="103" y="688"/>
                        <a:pt x="104" y="687"/>
                        <a:pt x="104" y="685"/>
                      </a:cubicBezTo>
                      <a:cubicBezTo>
                        <a:pt x="104" y="683"/>
                        <a:pt x="102" y="680"/>
                        <a:pt x="102" y="680"/>
                      </a:cubicBezTo>
                      <a:cubicBezTo>
                        <a:pt x="100" y="680"/>
                        <a:pt x="99" y="668"/>
                        <a:pt x="99" y="665"/>
                      </a:cubicBezTo>
                      <a:cubicBezTo>
                        <a:pt x="99" y="655"/>
                        <a:pt x="106" y="645"/>
                        <a:pt x="109" y="639"/>
                      </a:cubicBezTo>
                      <a:cubicBezTo>
                        <a:pt x="111" y="635"/>
                        <a:pt x="112" y="629"/>
                        <a:pt x="114" y="626"/>
                      </a:cubicBezTo>
                      <a:cubicBezTo>
                        <a:pt x="116" y="624"/>
                        <a:pt x="118" y="625"/>
                        <a:pt x="118" y="623"/>
                      </a:cubicBezTo>
                      <a:cubicBezTo>
                        <a:pt x="121" y="613"/>
                        <a:pt x="121" y="605"/>
                        <a:pt x="124" y="595"/>
                      </a:cubicBezTo>
                      <a:cubicBezTo>
                        <a:pt x="124" y="562"/>
                        <a:pt x="124" y="562"/>
                        <a:pt x="124" y="562"/>
                      </a:cubicBezTo>
                      <a:cubicBezTo>
                        <a:pt x="121" y="554"/>
                        <a:pt x="126" y="548"/>
                        <a:pt x="126" y="541"/>
                      </a:cubicBezTo>
                      <a:cubicBezTo>
                        <a:pt x="126" y="524"/>
                        <a:pt x="136" y="513"/>
                        <a:pt x="136" y="498"/>
                      </a:cubicBezTo>
                      <a:cubicBezTo>
                        <a:pt x="136" y="497"/>
                        <a:pt x="136" y="495"/>
                        <a:pt x="136" y="494"/>
                      </a:cubicBezTo>
                      <a:cubicBezTo>
                        <a:pt x="136" y="491"/>
                        <a:pt x="138" y="483"/>
                        <a:pt x="139" y="478"/>
                      </a:cubicBezTo>
                      <a:cubicBezTo>
                        <a:pt x="139" y="465"/>
                        <a:pt x="139" y="465"/>
                        <a:pt x="139" y="459"/>
                      </a:cubicBezTo>
                      <a:cubicBezTo>
                        <a:pt x="139" y="453"/>
                        <a:pt x="143" y="441"/>
                        <a:pt x="143" y="434"/>
                      </a:cubicBezTo>
                      <a:cubicBezTo>
                        <a:pt x="143" y="429"/>
                        <a:pt x="141" y="403"/>
                        <a:pt x="140" y="399"/>
                      </a:cubicBezTo>
                      <a:cubicBezTo>
                        <a:pt x="136" y="388"/>
                        <a:pt x="128" y="381"/>
                        <a:pt x="121" y="377"/>
                      </a:cubicBezTo>
                      <a:cubicBezTo>
                        <a:pt x="114" y="374"/>
                        <a:pt x="109" y="375"/>
                        <a:pt x="104" y="370"/>
                      </a:cubicBezTo>
                      <a:cubicBezTo>
                        <a:pt x="99" y="365"/>
                        <a:pt x="96" y="363"/>
                        <a:pt x="90" y="362"/>
                      </a:cubicBezTo>
                      <a:cubicBezTo>
                        <a:pt x="78" y="358"/>
                        <a:pt x="72" y="351"/>
                        <a:pt x="64" y="343"/>
                      </a:cubicBezTo>
                      <a:cubicBezTo>
                        <a:pt x="60" y="340"/>
                        <a:pt x="62" y="335"/>
                        <a:pt x="62" y="330"/>
                      </a:cubicBezTo>
                      <a:cubicBezTo>
                        <a:pt x="62" y="323"/>
                        <a:pt x="55" y="319"/>
                        <a:pt x="53" y="313"/>
                      </a:cubicBezTo>
                      <a:cubicBezTo>
                        <a:pt x="50" y="302"/>
                        <a:pt x="41" y="294"/>
                        <a:pt x="38" y="285"/>
                      </a:cubicBezTo>
                      <a:cubicBezTo>
                        <a:pt x="35" y="275"/>
                        <a:pt x="32" y="269"/>
                        <a:pt x="28" y="261"/>
                      </a:cubicBezTo>
                      <a:cubicBezTo>
                        <a:pt x="27" y="258"/>
                        <a:pt x="24" y="259"/>
                        <a:pt x="23" y="257"/>
                      </a:cubicBezTo>
                      <a:cubicBezTo>
                        <a:pt x="20" y="254"/>
                        <a:pt x="19" y="248"/>
                        <a:pt x="17" y="245"/>
                      </a:cubicBezTo>
                      <a:cubicBezTo>
                        <a:pt x="16" y="242"/>
                        <a:pt x="12" y="243"/>
                        <a:pt x="11" y="242"/>
                      </a:cubicBezTo>
                      <a:cubicBezTo>
                        <a:pt x="6" y="237"/>
                        <a:pt x="0" y="228"/>
                        <a:pt x="0" y="220"/>
                      </a:cubicBezTo>
                      <a:cubicBezTo>
                        <a:pt x="0" y="215"/>
                        <a:pt x="3" y="209"/>
                        <a:pt x="5" y="207"/>
                      </a:cubicBezTo>
                      <a:cubicBezTo>
                        <a:pt x="8" y="200"/>
                        <a:pt x="16" y="198"/>
                        <a:pt x="18" y="191"/>
                      </a:cubicBezTo>
                      <a:cubicBezTo>
                        <a:pt x="14" y="189"/>
                        <a:pt x="15" y="191"/>
                        <a:pt x="12" y="191"/>
                      </a:cubicBezTo>
                      <a:cubicBezTo>
                        <a:pt x="5" y="191"/>
                        <a:pt x="5" y="182"/>
                        <a:pt x="5" y="176"/>
                      </a:cubicBezTo>
                      <a:cubicBezTo>
                        <a:pt x="5" y="166"/>
                        <a:pt x="16" y="168"/>
                        <a:pt x="14" y="148"/>
                      </a:cubicBezTo>
                      <a:cubicBezTo>
                        <a:pt x="26" y="148"/>
                        <a:pt x="29" y="136"/>
                        <a:pt x="32" y="129"/>
                      </a:cubicBezTo>
                      <a:cubicBezTo>
                        <a:pt x="37" y="119"/>
                        <a:pt x="49" y="123"/>
                        <a:pt x="51" y="111"/>
                      </a:cubicBezTo>
                      <a:cubicBezTo>
                        <a:pt x="49" y="110"/>
                        <a:pt x="47" y="107"/>
                        <a:pt x="47" y="106"/>
                      </a:cubicBezTo>
                      <a:cubicBezTo>
                        <a:pt x="49" y="103"/>
                        <a:pt x="49" y="103"/>
                        <a:pt x="49" y="10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sp>
            <p:nvSpPr>
              <p:cNvPr id="207" name="Freeform 21"/>
              <p:cNvSpPr>
                <a:spLocks/>
              </p:cNvSpPr>
              <p:nvPr/>
            </p:nvSpPr>
            <p:spPr bwMode="auto">
              <a:xfrm>
                <a:off x="3070766" y="3340067"/>
                <a:ext cx="15592" cy="17541"/>
              </a:xfrm>
              <a:custGeom>
                <a:avLst/>
                <a:gdLst/>
                <a:ahLst/>
                <a:cxnLst>
                  <a:cxn ang="0">
                    <a:pos x="9" y="4"/>
                  </a:cxn>
                  <a:cxn ang="0">
                    <a:pos x="9" y="0"/>
                  </a:cxn>
                  <a:cxn ang="0">
                    <a:pos x="5" y="0"/>
                  </a:cxn>
                  <a:cxn ang="0">
                    <a:pos x="0" y="9"/>
                  </a:cxn>
                  <a:cxn ang="0">
                    <a:pos x="4" y="9"/>
                  </a:cxn>
                  <a:cxn ang="0">
                    <a:pos x="9" y="4"/>
                  </a:cxn>
                </a:cxnLst>
                <a:rect l="0" t="0" r="r" b="b"/>
                <a:pathLst>
                  <a:path w="9" h="11">
                    <a:moveTo>
                      <a:pt x="9" y="4"/>
                    </a:moveTo>
                    <a:cubicBezTo>
                      <a:pt x="9" y="0"/>
                      <a:pt x="9" y="0"/>
                      <a:pt x="9" y="0"/>
                    </a:cubicBezTo>
                    <a:cubicBezTo>
                      <a:pt x="8" y="0"/>
                      <a:pt x="6" y="0"/>
                      <a:pt x="5" y="0"/>
                    </a:cubicBezTo>
                    <a:cubicBezTo>
                      <a:pt x="2" y="0"/>
                      <a:pt x="0" y="5"/>
                      <a:pt x="0" y="9"/>
                    </a:cubicBezTo>
                    <a:cubicBezTo>
                      <a:pt x="0" y="11"/>
                      <a:pt x="2" y="9"/>
                      <a:pt x="4" y="9"/>
                    </a:cubicBezTo>
                    <a:cubicBezTo>
                      <a:pt x="6" y="9"/>
                      <a:pt x="8" y="5"/>
                      <a:pt x="9" y="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08" name="Freeform 40"/>
              <p:cNvSpPr>
                <a:spLocks/>
              </p:cNvSpPr>
              <p:nvPr/>
            </p:nvSpPr>
            <p:spPr bwMode="auto">
              <a:xfrm>
                <a:off x="2595208" y="3075011"/>
                <a:ext cx="214391" cy="74060"/>
              </a:xfrm>
              <a:custGeom>
                <a:avLst/>
                <a:gdLst/>
                <a:ahLst/>
                <a:cxnLst>
                  <a:cxn ang="0">
                    <a:pos x="131" y="40"/>
                  </a:cxn>
                  <a:cxn ang="0">
                    <a:pos x="114" y="45"/>
                  </a:cxn>
                  <a:cxn ang="0">
                    <a:pos x="88" y="42"/>
                  </a:cxn>
                  <a:cxn ang="0">
                    <a:pos x="88" y="39"/>
                  </a:cxn>
                  <a:cxn ang="0">
                    <a:pos x="93" y="35"/>
                  </a:cxn>
                  <a:cxn ang="0">
                    <a:pos x="78" y="26"/>
                  </a:cxn>
                  <a:cxn ang="0">
                    <a:pos x="73" y="22"/>
                  </a:cxn>
                  <a:cxn ang="0">
                    <a:pos x="64" y="22"/>
                  </a:cxn>
                  <a:cxn ang="0">
                    <a:pos x="48" y="15"/>
                  </a:cxn>
                  <a:cxn ang="0">
                    <a:pos x="35" y="15"/>
                  </a:cxn>
                  <a:cxn ang="0">
                    <a:pos x="34" y="10"/>
                  </a:cxn>
                  <a:cxn ang="0">
                    <a:pos x="28" y="9"/>
                  </a:cxn>
                  <a:cxn ang="0">
                    <a:pos x="4" y="20"/>
                  </a:cxn>
                  <a:cxn ang="0">
                    <a:pos x="0" y="20"/>
                  </a:cxn>
                  <a:cxn ang="0">
                    <a:pos x="36" y="0"/>
                  </a:cxn>
                  <a:cxn ang="0">
                    <a:pos x="79" y="11"/>
                  </a:cxn>
                  <a:cxn ang="0">
                    <a:pos x="86" y="17"/>
                  </a:cxn>
                  <a:cxn ang="0">
                    <a:pos x="114" y="28"/>
                  </a:cxn>
                  <a:cxn ang="0">
                    <a:pos x="114" y="31"/>
                  </a:cxn>
                  <a:cxn ang="0">
                    <a:pos x="120" y="31"/>
                  </a:cxn>
                  <a:cxn ang="0">
                    <a:pos x="131" y="40"/>
                  </a:cxn>
                </a:cxnLst>
                <a:rect l="0" t="0" r="r" b="b"/>
                <a:pathLst>
                  <a:path w="131" h="45">
                    <a:moveTo>
                      <a:pt x="131" y="40"/>
                    </a:moveTo>
                    <a:cubicBezTo>
                      <a:pt x="127" y="45"/>
                      <a:pt x="119" y="45"/>
                      <a:pt x="114" y="45"/>
                    </a:cubicBezTo>
                    <a:cubicBezTo>
                      <a:pt x="104" y="45"/>
                      <a:pt x="97" y="42"/>
                      <a:pt x="88" y="42"/>
                    </a:cubicBezTo>
                    <a:cubicBezTo>
                      <a:pt x="88" y="41"/>
                      <a:pt x="88" y="40"/>
                      <a:pt x="88" y="39"/>
                    </a:cubicBezTo>
                    <a:cubicBezTo>
                      <a:pt x="90" y="39"/>
                      <a:pt x="92" y="38"/>
                      <a:pt x="93" y="35"/>
                    </a:cubicBezTo>
                    <a:cubicBezTo>
                      <a:pt x="86" y="32"/>
                      <a:pt x="79" y="33"/>
                      <a:pt x="78" y="26"/>
                    </a:cubicBezTo>
                    <a:cubicBezTo>
                      <a:pt x="74" y="26"/>
                      <a:pt x="75" y="23"/>
                      <a:pt x="73" y="22"/>
                    </a:cubicBezTo>
                    <a:cubicBezTo>
                      <a:pt x="69" y="20"/>
                      <a:pt x="67" y="22"/>
                      <a:pt x="64" y="22"/>
                    </a:cubicBezTo>
                    <a:cubicBezTo>
                      <a:pt x="57" y="22"/>
                      <a:pt x="54" y="15"/>
                      <a:pt x="48" y="15"/>
                    </a:cubicBezTo>
                    <a:cubicBezTo>
                      <a:pt x="35" y="15"/>
                      <a:pt x="35" y="15"/>
                      <a:pt x="35" y="15"/>
                    </a:cubicBezTo>
                    <a:cubicBezTo>
                      <a:pt x="33" y="13"/>
                      <a:pt x="33" y="12"/>
                      <a:pt x="34" y="10"/>
                    </a:cubicBezTo>
                    <a:cubicBezTo>
                      <a:pt x="33" y="9"/>
                      <a:pt x="30" y="9"/>
                      <a:pt x="28" y="9"/>
                    </a:cubicBezTo>
                    <a:cubicBezTo>
                      <a:pt x="20" y="9"/>
                      <a:pt x="8" y="15"/>
                      <a:pt x="4" y="20"/>
                    </a:cubicBezTo>
                    <a:cubicBezTo>
                      <a:pt x="0" y="20"/>
                      <a:pt x="0" y="20"/>
                      <a:pt x="0" y="20"/>
                    </a:cubicBezTo>
                    <a:cubicBezTo>
                      <a:pt x="7" y="8"/>
                      <a:pt x="16" y="0"/>
                      <a:pt x="36" y="0"/>
                    </a:cubicBezTo>
                    <a:cubicBezTo>
                      <a:pt x="55" y="0"/>
                      <a:pt x="64" y="11"/>
                      <a:pt x="79" y="11"/>
                    </a:cubicBezTo>
                    <a:cubicBezTo>
                      <a:pt x="82" y="11"/>
                      <a:pt x="86" y="16"/>
                      <a:pt x="86" y="17"/>
                    </a:cubicBezTo>
                    <a:cubicBezTo>
                      <a:pt x="93" y="23"/>
                      <a:pt x="104" y="28"/>
                      <a:pt x="114" y="28"/>
                    </a:cubicBezTo>
                    <a:cubicBezTo>
                      <a:pt x="114" y="28"/>
                      <a:pt x="113" y="30"/>
                      <a:pt x="114" y="31"/>
                    </a:cubicBezTo>
                    <a:cubicBezTo>
                      <a:pt x="120" y="31"/>
                      <a:pt x="120" y="31"/>
                      <a:pt x="120" y="31"/>
                    </a:cubicBezTo>
                    <a:cubicBezTo>
                      <a:pt x="125" y="32"/>
                      <a:pt x="127" y="39"/>
                      <a:pt x="131" y="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09" name="Freeform 41"/>
              <p:cNvSpPr>
                <a:spLocks/>
              </p:cNvSpPr>
              <p:nvPr/>
            </p:nvSpPr>
            <p:spPr bwMode="auto">
              <a:xfrm>
                <a:off x="2624444" y="3102296"/>
                <a:ext cx="11694" cy="13643"/>
              </a:xfrm>
              <a:custGeom>
                <a:avLst/>
                <a:gdLst/>
                <a:ahLst/>
                <a:cxnLst>
                  <a:cxn ang="0">
                    <a:pos x="6" y="0"/>
                  </a:cxn>
                  <a:cxn ang="0">
                    <a:pos x="6" y="7"/>
                  </a:cxn>
                  <a:cxn ang="0">
                    <a:pos x="0" y="7"/>
                  </a:cxn>
                  <a:cxn ang="0">
                    <a:pos x="4" y="3"/>
                  </a:cxn>
                  <a:cxn ang="0">
                    <a:pos x="4" y="0"/>
                  </a:cxn>
                  <a:cxn ang="0">
                    <a:pos x="5" y="0"/>
                  </a:cxn>
                  <a:cxn ang="0">
                    <a:pos x="6" y="0"/>
                  </a:cxn>
                </a:cxnLst>
                <a:rect l="0" t="0" r="r" b="b"/>
                <a:pathLst>
                  <a:path w="7" h="8">
                    <a:moveTo>
                      <a:pt x="6" y="0"/>
                    </a:moveTo>
                    <a:cubicBezTo>
                      <a:pt x="6" y="3"/>
                      <a:pt x="7" y="5"/>
                      <a:pt x="6" y="7"/>
                    </a:cubicBezTo>
                    <a:cubicBezTo>
                      <a:pt x="5" y="7"/>
                      <a:pt x="0" y="8"/>
                      <a:pt x="0" y="7"/>
                    </a:cubicBezTo>
                    <a:cubicBezTo>
                      <a:pt x="0" y="4"/>
                      <a:pt x="2" y="3"/>
                      <a:pt x="4" y="3"/>
                    </a:cubicBezTo>
                    <a:cubicBezTo>
                      <a:pt x="4" y="0"/>
                      <a:pt x="4" y="0"/>
                      <a:pt x="4" y="0"/>
                    </a:cubicBezTo>
                    <a:cubicBezTo>
                      <a:pt x="5" y="0"/>
                      <a:pt x="5" y="0"/>
                      <a:pt x="5" y="0"/>
                    </a:cubicBezTo>
                    <a:lnTo>
                      <a:pt x="6"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0" name="Freeform 42"/>
              <p:cNvSpPr>
                <a:spLocks/>
              </p:cNvSpPr>
              <p:nvPr/>
            </p:nvSpPr>
            <p:spPr bwMode="auto">
              <a:xfrm>
                <a:off x="2731638" y="3174407"/>
                <a:ext cx="35082" cy="17541"/>
              </a:xfrm>
              <a:custGeom>
                <a:avLst/>
                <a:gdLst/>
                <a:ahLst/>
                <a:cxnLst>
                  <a:cxn ang="0">
                    <a:pos x="18" y="3"/>
                  </a:cxn>
                  <a:cxn ang="0">
                    <a:pos x="22" y="7"/>
                  </a:cxn>
                  <a:cxn ang="0">
                    <a:pos x="7" y="10"/>
                  </a:cxn>
                  <a:cxn ang="0">
                    <a:pos x="0" y="3"/>
                  </a:cxn>
                  <a:cxn ang="0">
                    <a:pos x="5" y="0"/>
                  </a:cxn>
                  <a:cxn ang="0">
                    <a:pos x="19" y="4"/>
                  </a:cxn>
                  <a:cxn ang="0">
                    <a:pos x="18" y="3"/>
                  </a:cxn>
                </a:cxnLst>
                <a:rect l="0" t="0" r="r" b="b"/>
                <a:pathLst>
                  <a:path w="22" h="10">
                    <a:moveTo>
                      <a:pt x="18" y="3"/>
                    </a:moveTo>
                    <a:cubicBezTo>
                      <a:pt x="21" y="4"/>
                      <a:pt x="22" y="5"/>
                      <a:pt x="22" y="7"/>
                    </a:cubicBezTo>
                    <a:cubicBezTo>
                      <a:pt x="17" y="8"/>
                      <a:pt x="13" y="10"/>
                      <a:pt x="7" y="10"/>
                    </a:cubicBezTo>
                    <a:cubicBezTo>
                      <a:pt x="4" y="10"/>
                      <a:pt x="0" y="7"/>
                      <a:pt x="0" y="3"/>
                    </a:cubicBezTo>
                    <a:cubicBezTo>
                      <a:pt x="0" y="1"/>
                      <a:pt x="3" y="0"/>
                      <a:pt x="5" y="0"/>
                    </a:cubicBezTo>
                    <a:cubicBezTo>
                      <a:pt x="10" y="0"/>
                      <a:pt x="16" y="3"/>
                      <a:pt x="19" y="4"/>
                    </a:cubicBezTo>
                    <a:lnTo>
                      <a:pt x="18" y="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1" name="Freeform 43"/>
              <p:cNvSpPr>
                <a:spLocks/>
              </p:cNvSpPr>
              <p:nvPr/>
            </p:nvSpPr>
            <p:spPr bwMode="auto">
              <a:xfrm>
                <a:off x="2957723" y="3174407"/>
                <a:ext cx="29236" cy="11694"/>
              </a:xfrm>
              <a:custGeom>
                <a:avLst/>
                <a:gdLst/>
                <a:ahLst/>
                <a:cxnLst>
                  <a:cxn ang="0">
                    <a:pos x="18" y="4"/>
                  </a:cxn>
                  <a:cxn ang="0">
                    <a:pos x="11" y="7"/>
                  </a:cxn>
                  <a:cxn ang="0">
                    <a:pos x="0" y="2"/>
                  </a:cxn>
                  <a:cxn ang="0">
                    <a:pos x="5" y="0"/>
                  </a:cxn>
                  <a:cxn ang="0">
                    <a:pos x="18" y="4"/>
                  </a:cxn>
                </a:cxnLst>
                <a:rect l="0" t="0" r="r" b="b"/>
                <a:pathLst>
                  <a:path w="18" h="7">
                    <a:moveTo>
                      <a:pt x="18" y="4"/>
                    </a:moveTo>
                    <a:cubicBezTo>
                      <a:pt x="17" y="7"/>
                      <a:pt x="14" y="7"/>
                      <a:pt x="11" y="7"/>
                    </a:cubicBezTo>
                    <a:cubicBezTo>
                      <a:pt x="6" y="7"/>
                      <a:pt x="0" y="7"/>
                      <a:pt x="0" y="2"/>
                    </a:cubicBezTo>
                    <a:cubicBezTo>
                      <a:pt x="0" y="0"/>
                      <a:pt x="4" y="0"/>
                      <a:pt x="5" y="0"/>
                    </a:cubicBezTo>
                    <a:cubicBezTo>
                      <a:pt x="6" y="0"/>
                      <a:pt x="17" y="2"/>
                      <a:pt x="18" y="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2" name="Freeform 44"/>
              <p:cNvSpPr>
                <a:spLocks/>
              </p:cNvSpPr>
              <p:nvPr/>
            </p:nvSpPr>
            <p:spPr bwMode="auto">
              <a:xfrm>
                <a:off x="2809599" y="3143224"/>
                <a:ext cx="122788" cy="48724"/>
              </a:xfrm>
              <a:custGeom>
                <a:avLst/>
                <a:gdLst/>
                <a:ahLst/>
                <a:cxnLst>
                  <a:cxn ang="0">
                    <a:pos x="64" y="11"/>
                  </a:cxn>
                  <a:cxn ang="0">
                    <a:pos x="75" y="21"/>
                  </a:cxn>
                  <a:cxn ang="0">
                    <a:pos x="59" y="21"/>
                  </a:cxn>
                  <a:cxn ang="0">
                    <a:pos x="51" y="24"/>
                  </a:cxn>
                  <a:cxn ang="0">
                    <a:pos x="47" y="22"/>
                  </a:cxn>
                  <a:cxn ang="0">
                    <a:pos x="37" y="30"/>
                  </a:cxn>
                  <a:cxn ang="0">
                    <a:pos x="31" y="24"/>
                  </a:cxn>
                  <a:cxn ang="0">
                    <a:pos x="11" y="23"/>
                  </a:cxn>
                  <a:cxn ang="0">
                    <a:pos x="6" y="23"/>
                  </a:cxn>
                  <a:cxn ang="0">
                    <a:pos x="6" y="27"/>
                  </a:cxn>
                  <a:cxn ang="0">
                    <a:pos x="0" y="19"/>
                  </a:cxn>
                  <a:cxn ang="0">
                    <a:pos x="3" y="18"/>
                  </a:cxn>
                  <a:cxn ang="0">
                    <a:pos x="22" y="17"/>
                  </a:cxn>
                  <a:cxn ang="0">
                    <a:pos x="19" y="8"/>
                  </a:cxn>
                  <a:cxn ang="0">
                    <a:pos x="14" y="3"/>
                  </a:cxn>
                  <a:cxn ang="0">
                    <a:pos x="17" y="0"/>
                  </a:cxn>
                  <a:cxn ang="0">
                    <a:pos x="28" y="3"/>
                  </a:cxn>
                  <a:cxn ang="0">
                    <a:pos x="41" y="1"/>
                  </a:cxn>
                  <a:cxn ang="0">
                    <a:pos x="66" y="13"/>
                  </a:cxn>
                  <a:cxn ang="0">
                    <a:pos x="64" y="11"/>
                  </a:cxn>
                </a:cxnLst>
                <a:rect l="0" t="0" r="r" b="b"/>
                <a:pathLst>
                  <a:path w="75" h="30">
                    <a:moveTo>
                      <a:pt x="64" y="11"/>
                    </a:moveTo>
                    <a:cubicBezTo>
                      <a:pt x="68" y="15"/>
                      <a:pt x="72" y="16"/>
                      <a:pt x="75" y="21"/>
                    </a:cubicBezTo>
                    <a:cubicBezTo>
                      <a:pt x="59" y="21"/>
                      <a:pt x="59" y="21"/>
                      <a:pt x="59" y="21"/>
                    </a:cubicBezTo>
                    <a:cubicBezTo>
                      <a:pt x="56" y="23"/>
                      <a:pt x="54" y="24"/>
                      <a:pt x="51" y="24"/>
                    </a:cubicBezTo>
                    <a:cubicBezTo>
                      <a:pt x="49" y="24"/>
                      <a:pt x="49" y="22"/>
                      <a:pt x="47" y="22"/>
                    </a:cubicBezTo>
                    <a:cubicBezTo>
                      <a:pt x="41" y="22"/>
                      <a:pt x="41" y="30"/>
                      <a:pt x="37" y="30"/>
                    </a:cubicBezTo>
                    <a:cubicBezTo>
                      <a:pt x="33" y="30"/>
                      <a:pt x="34" y="26"/>
                      <a:pt x="31" y="24"/>
                    </a:cubicBezTo>
                    <a:cubicBezTo>
                      <a:pt x="27" y="22"/>
                      <a:pt x="17" y="23"/>
                      <a:pt x="11" y="23"/>
                    </a:cubicBezTo>
                    <a:cubicBezTo>
                      <a:pt x="8" y="23"/>
                      <a:pt x="8" y="24"/>
                      <a:pt x="6" y="23"/>
                    </a:cubicBezTo>
                    <a:cubicBezTo>
                      <a:pt x="6" y="24"/>
                      <a:pt x="6" y="25"/>
                      <a:pt x="6" y="27"/>
                    </a:cubicBezTo>
                    <a:cubicBezTo>
                      <a:pt x="3" y="26"/>
                      <a:pt x="0" y="22"/>
                      <a:pt x="0" y="19"/>
                    </a:cubicBezTo>
                    <a:cubicBezTo>
                      <a:pt x="1" y="19"/>
                      <a:pt x="2" y="18"/>
                      <a:pt x="3" y="18"/>
                    </a:cubicBezTo>
                    <a:cubicBezTo>
                      <a:pt x="13" y="18"/>
                      <a:pt x="17" y="20"/>
                      <a:pt x="22" y="17"/>
                    </a:cubicBezTo>
                    <a:cubicBezTo>
                      <a:pt x="20" y="15"/>
                      <a:pt x="19" y="12"/>
                      <a:pt x="19" y="8"/>
                    </a:cubicBezTo>
                    <a:cubicBezTo>
                      <a:pt x="17" y="8"/>
                      <a:pt x="14" y="6"/>
                      <a:pt x="14" y="3"/>
                    </a:cubicBezTo>
                    <a:cubicBezTo>
                      <a:pt x="14" y="2"/>
                      <a:pt x="16" y="0"/>
                      <a:pt x="17" y="0"/>
                    </a:cubicBezTo>
                    <a:cubicBezTo>
                      <a:pt x="21" y="0"/>
                      <a:pt x="24" y="3"/>
                      <a:pt x="28" y="3"/>
                    </a:cubicBezTo>
                    <a:cubicBezTo>
                      <a:pt x="34" y="3"/>
                      <a:pt x="36" y="1"/>
                      <a:pt x="41" y="1"/>
                    </a:cubicBezTo>
                    <a:cubicBezTo>
                      <a:pt x="55" y="1"/>
                      <a:pt x="58" y="9"/>
                      <a:pt x="66" y="13"/>
                    </a:cubicBezTo>
                    <a:lnTo>
                      <a:pt x="64"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3" name="Freeform 45"/>
              <p:cNvSpPr>
                <a:spLocks/>
              </p:cNvSpPr>
              <p:nvPr/>
            </p:nvSpPr>
            <p:spPr bwMode="auto">
              <a:xfrm>
                <a:off x="2723842" y="3036033"/>
                <a:ext cx="11694" cy="13643"/>
              </a:xfrm>
              <a:custGeom>
                <a:avLst/>
                <a:gdLst/>
                <a:ahLst/>
                <a:cxnLst>
                  <a:cxn ang="0">
                    <a:pos x="2" y="0"/>
                  </a:cxn>
                  <a:cxn ang="0">
                    <a:pos x="7" y="6"/>
                  </a:cxn>
                  <a:cxn ang="0">
                    <a:pos x="5" y="8"/>
                  </a:cxn>
                  <a:cxn ang="0">
                    <a:pos x="0" y="0"/>
                  </a:cxn>
                  <a:cxn ang="0">
                    <a:pos x="2" y="0"/>
                  </a:cxn>
                </a:cxnLst>
                <a:rect l="0" t="0" r="r" b="b"/>
                <a:pathLst>
                  <a:path w="7" h="8">
                    <a:moveTo>
                      <a:pt x="2" y="0"/>
                    </a:moveTo>
                    <a:cubicBezTo>
                      <a:pt x="6" y="0"/>
                      <a:pt x="7" y="3"/>
                      <a:pt x="7" y="6"/>
                    </a:cubicBezTo>
                    <a:cubicBezTo>
                      <a:pt x="7" y="7"/>
                      <a:pt x="6" y="8"/>
                      <a:pt x="5" y="8"/>
                    </a:cubicBezTo>
                    <a:cubicBezTo>
                      <a:pt x="0" y="8"/>
                      <a:pt x="0" y="3"/>
                      <a:pt x="0" y="0"/>
                    </a:cubicBezTo>
                    <a:cubicBezTo>
                      <a:pt x="0" y="0"/>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4" name="Freeform 46"/>
              <p:cNvSpPr>
                <a:spLocks/>
              </p:cNvSpPr>
              <p:nvPr/>
            </p:nvSpPr>
            <p:spPr bwMode="auto">
              <a:xfrm>
                <a:off x="2714098" y="2995104"/>
                <a:ext cx="17542" cy="5847"/>
              </a:xfrm>
              <a:custGeom>
                <a:avLst/>
                <a:gdLst/>
                <a:ahLst/>
                <a:cxnLst>
                  <a:cxn ang="0">
                    <a:pos x="0" y="3"/>
                  </a:cxn>
                  <a:cxn ang="0">
                    <a:pos x="6" y="0"/>
                  </a:cxn>
                  <a:cxn ang="0">
                    <a:pos x="11" y="3"/>
                  </a:cxn>
                  <a:cxn ang="0">
                    <a:pos x="0" y="3"/>
                  </a:cxn>
                </a:cxnLst>
                <a:rect l="0" t="0" r="r" b="b"/>
                <a:pathLst>
                  <a:path w="11" h="4">
                    <a:moveTo>
                      <a:pt x="0" y="3"/>
                    </a:moveTo>
                    <a:cubicBezTo>
                      <a:pt x="1" y="2"/>
                      <a:pt x="4" y="0"/>
                      <a:pt x="6" y="0"/>
                    </a:cubicBezTo>
                    <a:cubicBezTo>
                      <a:pt x="9" y="0"/>
                      <a:pt x="10" y="2"/>
                      <a:pt x="11" y="3"/>
                    </a:cubicBezTo>
                    <a:cubicBezTo>
                      <a:pt x="7" y="4"/>
                      <a:pt x="2"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5" name="Freeform 47"/>
              <p:cNvSpPr>
                <a:spLocks/>
              </p:cNvSpPr>
              <p:nvPr/>
            </p:nvSpPr>
            <p:spPr bwMode="auto">
              <a:xfrm>
                <a:off x="2745282" y="3002900"/>
                <a:ext cx="5848" cy="7796"/>
              </a:xfrm>
              <a:custGeom>
                <a:avLst/>
                <a:gdLst/>
                <a:ahLst/>
                <a:cxnLst>
                  <a:cxn ang="0">
                    <a:pos x="3" y="4"/>
                  </a:cxn>
                  <a:cxn ang="0">
                    <a:pos x="1" y="0"/>
                  </a:cxn>
                  <a:cxn ang="0">
                    <a:pos x="3" y="4"/>
                  </a:cxn>
                </a:cxnLst>
                <a:rect l="0" t="0" r="r" b="b"/>
                <a:pathLst>
                  <a:path w="3" h="4">
                    <a:moveTo>
                      <a:pt x="3" y="4"/>
                    </a:moveTo>
                    <a:cubicBezTo>
                      <a:pt x="2" y="4"/>
                      <a:pt x="0" y="1"/>
                      <a:pt x="1" y="0"/>
                    </a:cubicBezTo>
                    <a:lnTo>
                      <a:pt x="3" y="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6" name="Freeform 48"/>
              <p:cNvSpPr>
                <a:spLocks/>
              </p:cNvSpPr>
              <p:nvPr/>
            </p:nvSpPr>
            <p:spPr bwMode="auto">
              <a:xfrm>
                <a:off x="2819344" y="3112041"/>
                <a:ext cx="13644" cy="9745"/>
              </a:xfrm>
              <a:custGeom>
                <a:avLst/>
                <a:gdLst/>
                <a:ahLst/>
                <a:cxnLst>
                  <a:cxn ang="0">
                    <a:pos x="0" y="4"/>
                  </a:cxn>
                  <a:cxn ang="0">
                    <a:pos x="0" y="7"/>
                  </a:cxn>
                  <a:cxn ang="0">
                    <a:pos x="2" y="7"/>
                  </a:cxn>
                  <a:cxn ang="0">
                    <a:pos x="9" y="4"/>
                  </a:cxn>
                  <a:cxn ang="0">
                    <a:pos x="9" y="0"/>
                  </a:cxn>
                  <a:cxn ang="0">
                    <a:pos x="0" y="4"/>
                  </a:cxn>
                </a:cxnLst>
                <a:rect l="0" t="0" r="r" b="b"/>
                <a:pathLst>
                  <a:path w="9" h="7">
                    <a:moveTo>
                      <a:pt x="0" y="4"/>
                    </a:moveTo>
                    <a:cubicBezTo>
                      <a:pt x="0" y="5"/>
                      <a:pt x="0" y="6"/>
                      <a:pt x="0" y="7"/>
                    </a:cubicBezTo>
                    <a:cubicBezTo>
                      <a:pt x="0" y="7"/>
                      <a:pt x="1" y="7"/>
                      <a:pt x="2" y="7"/>
                    </a:cubicBezTo>
                    <a:cubicBezTo>
                      <a:pt x="4" y="7"/>
                      <a:pt x="7" y="6"/>
                      <a:pt x="9" y="4"/>
                    </a:cubicBezTo>
                    <a:cubicBezTo>
                      <a:pt x="9" y="0"/>
                      <a:pt x="9" y="0"/>
                      <a:pt x="9" y="0"/>
                    </a:cubicBezTo>
                    <a:cubicBezTo>
                      <a:pt x="7" y="3"/>
                      <a:pt x="4" y="5"/>
                      <a:pt x="0" y="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7" name="Freeform 92"/>
              <p:cNvSpPr>
                <a:spLocks/>
              </p:cNvSpPr>
              <p:nvPr/>
            </p:nvSpPr>
            <p:spPr bwMode="auto">
              <a:xfrm>
                <a:off x="1926699" y="2862576"/>
                <a:ext cx="824431" cy="553499"/>
              </a:xfrm>
              <a:custGeom>
                <a:avLst/>
                <a:gdLst/>
                <a:ahLst/>
                <a:cxnLst>
                  <a:cxn ang="0">
                    <a:pos x="250" y="98"/>
                  </a:cxn>
                  <a:cxn ang="0">
                    <a:pos x="246" y="141"/>
                  </a:cxn>
                  <a:cxn ang="0">
                    <a:pos x="251" y="160"/>
                  </a:cxn>
                  <a:cxn ang="0">
                    <a:pos x="281" y="192"/>
                  </a:cxn>
                  <a:cxn ang="0">
                    <a:pos x="312" y="191"/>
                  </a:cxn>
                  <a:cxn ang="0">
                    <a:pos x="327" y="187"/>
                  </a:cxn>
                  <a:cxn ang="0">
                    <a:pos x="363" y="152"/>
                  </a:cxn>
                  <a:cxn ang="0">
                    <a:pos x="382" y="154"/>
                  </a:cxn>
                  <a:cxn ang="0">
                    <a:pos x="374" y="180"/>
                  </a:cxn>
                  <a:cxn ang="0">
                    <a:pos x="369" y="192"/>
                  </a:cxn>
                  <a:cxn ang="0">
                    <a:pos x="365" y="213"/>
                  </a:cxn>
                  <a:cxn ang="0">
                    <a:pos x="357" y="224"/>
                  </a:cxn>
                  <a:cxn ang="0">
                    <a:pos x="405" y="226"/>
                  </a:cxn>
                  <a:cxn ang="0">
                    <a:pos x="426" y="242"/>
                  </a:cxn>
                  <a:cxn ang="0">
                    <a:pos x="423" y="289"/>
                  </a:cxn>
                  <a:cxn ang="0">
                    <a:pos x="451" y="316"/>
                  </a:cxn>
                  <a:cxn ang="0">
                    <a:pos x="504" y="322"/>
                  </a:cxn>
                  <a:cxn ang="0">
                    <a:pos x="488" y="329"/>
                  </a:cxn>
                  <a:cxn ang="0">
                    <a:pos x="480" y="316"/>
                  </a:cxn>
                  <a:cxn ang="0">
                    <a:pos x="468" y="332"/>
                  </a:cxn>
                  <a:cxn ang="0">
                    <a:pos x="446" y="326"/>
                  </a:cxn>
                  <a:cxn ang="0">
                    <a:pos x="431" y="323"/>
                  </a:cxn>
                  <a:cxn ang="0">
                    <a:pos x="406" y="302"/>
                  </a:cxn>
                  <a:cxn ang="0">
                    <a:pos x="402" y="306"/>
                  </a:cxn>
                  <a:cxn ang="0">
                    <a:pos x="391" y="281"/>
                  </a:cxn>
                  <a:cxn ang="0">
                    <a:pos x="372" y="260"/>
                  </a:cxn>
                  <a:cxn ang="0">
                    <a:pos x="345" y="255"/>
                  </a:cxn>
                  <a:cxn ang="0">
                    <a:pos x="294" y="226"/>
                  </a:cxn>
                  <a:cxn ang="0">
                    <a:pos x="282" y="222"/>
                  </a:cxn>
                  <a:cxn ang="0">
                    <a:pos x="256" y="227"/>
                  </a:cxn>
                  <a:cxn ang="0">
                    <a:pos x="221" y="214"/>
                  </a:cxn>
                  <a:cxn ang="0">
                    <a:pos x="195" y="203"/>
                  </a:cxn>
                  <a:cxn ang="0">
                    <a:pos x="175" y="195"/>
                  </a:cxn>
                  <a:cxn ang="0">
                    <a:pos x="148" y="172"/>
                  </a:cxn>
                  <a:cxn ang="0">
                    <a:pos x="148" y="150"/>
                  </a:cxn>
                  <a:cxn ang="0">
                    <a:pos x="102" y="101"/>
                  </a:cxn>
                  <a:cxn ang="0">
                    <a:pos x="82" y="68"/>
                  </a:cxn>
                  <a:cxn ang="0">
                    <a:pos x="62" y="53"/>
                  </a:cxn>
                  <a:cxn ang="0">
                    <a:pos x="49" y="22"/>
                  </a:cxn>
                  <a:cxn ang="0">
                    <a:pos x="28" y="19"/>
                  </a:cxn>
                  <a:cxn ang="0">
                    <a:pos x="49" y="53"/>
                  </a:cxn>
                  <a:cxn ang="0">
                    <a:pos x="73" y="95"/>
                  </a:cxn>
                  <a:cxn ang="0">
                    <a:pos x="96" y="130"/>
                  </a:cxn>
                  <a:cxn ang="0">
                    <a:pos x="86" y="127"/>
                  </a:cxn>
                  <a:cxn ang="0">
                    <a:pos x="65" y="109"/>
                  </a:cxn>
                  <a:cxn ang="0">
                    <a:pos x="52" y="84"/>
                  </a:cxn>
                  <a:cxn ang="0">
                    <a:pos x="40" y="69"/>
                  </a:cxn>
                  <a:cxn ang="0">
                    <a:pos x="11" y="24"/>
                  </a:cxn>
                  <a:cxn ang="0">
                    <a:pos x="0" y="0"/>
                  </a:cxn>
                  <a:cxn ang="0">
                    <a:pos x="76" y="16"/>
                  </a:cxn>
                  <a:cxn ang="0">
                    <a:pos x="113" y="10"/>
                  </a:cxn>
                  <a:cxn ang="0">
                    <a:pos x="152" y="29"/>
                  </a:cxn>
                  <a:cxn ang="0">
                    <a:pos x="188" y="38"/>
                  </a:cxn>
                  <a:cxn ang="0">
                    <a:pos x="249" y="90"/>
                  </a:cxn>
                  <a:cxn ang="0">
                    <a:pos x="247" y="86"/>
                  </a:cxn>
                </a:cxnLst>
                <a:rect l="0" t="0" r="r" b="b"/>
                <a:pathLst>
                  <a:path w="504" h="338">
                    <a:moveTo>
                      <a:pt x="248" y="91"/>
                    </a:moveTo>
                    <a:cubicBezTo>
                      <a:pt x="249" y="94"/>
                      <a:pt x="250" y="96"/>
                      <a:pt x="250" y="98"/>
                    </a:cubicBezTo>
                    <a:cubicBezTo>
                      <a:pt x="250" y="106"/>
                      <a:pt x="247" y="109"/>
                      <a:pt x="246" y="116"/>
                    </a:cubicBezTo>
                    <a:cubicBezTo>
                      <a:pt x="246" y="141"/>
                      <a:pt x="246" y="141"/>
                      <a:pt x="246" y="141"/>
                    </a:cubicBezTo>
                    <a:cubicBezTo>
                      <a:pt x="245" y="144"/>
                      <a:pt x="248" y="148"/>
                      <a:pt x="249" y="150"/>
                    </a:cubicBezTo>
                    <a:cubicBezTo>
                      <a:pt x="251" y="154"/>
                      <a:pt x="249" y="156"/>
                      <a:pt x="251" y="160"/>
                    </a:cubicBezTo>
                    <a:cubicBezTo>
                      <a:pt x="252" y="164"/>
                      <a:pt x="258" y="170"/>
                      <a:pt x="261" y="173"/>
                    </a:cubicBezTo>
                    <a:cubicBezTo>
                      <a:pt x="269" y="181"/>
                      <a:pt x="269" y="188"/>
                      <a:pt x="281" y="192"/>
                    </a:cubicBezTo>
                    <a:cubicBezTo>
                      <a:pt x="285" y="193"/>
                      <a:pt x="285" y="197"/>
                      <a:pt x="288" y="197"/>
                    </a:cubicBezTo>
                    <a:cubicBezTo>
                      <a:pt x="297" y="197"/>
                      <a:pt x="304" y="191"/>
                      <a:pt x="312" y="191"/>
                    </a:cubicBezTo>
                    <a:cubicBezTo>
                      <a:pt x="317" y="191"/>
                      <a:pt x="319" y="194"/>
                      <a:pt x="321" y="194"/>
                    </a:cubicBezTo>
                    <a:cubicBezTo>
                      <a:pt x="324" y="194"/>
                      <a:pt x="327" y="188"/>
                      <a:pt x="327" y="187"/>
                    </a:cubicBezTo>
                    <a:cubicBezTo>
                      <a:pt x="329" y="181"/>
                      <a:pt x="336" y="176"/>
                      <a:pt x="336" y="169"/>
                    </a:cubicBezTo>
                    <a:cubicBezTo>
                      <a:pt x="336" y="156"/>
                      <a:pt x="351" y="152"/>
                      <a:pt x="363" y="152"/>
                    </a:cubicBezTo>
                    <a:cubicBezTo>
                      <a:pt x="367" y="152"/>
                      <a:pt x="370" y="152"/>
                      <a:pt x="372" y="153"/>
                    </a:cubicBezTo>
                    <a:cubicBezTo>
                      <a:pt x="373" y="154"/>
                      <a:pt x="379" y="154"/>
                      <a:pt x="382" y="154"/>
                    </a:cubicBezTo>
                    <a:cubicBezTo>
                      <a:pt x="382" y="155"/>
                      <a:pt x="382" y="157"/>
                      <a:pt x="382" y="158"/>
                    </a:cubicBezTo>
                    <a:cubicBezTo>
                      <a:pt x="382" y="164"/>
                      <a:pt x="374" y="172"/>
                      <a:pt x="374" y="180"/>
                    </a:cubicBezTo>
                    <a:cubicBezTo>
                      <a:pt x="374" y="188"/>
                      <a:pt x="372" y="191"/>
                      <a:pt x="369" y="195"/>
                    </a:cubicBezTo>
                    <a:cubicBezTo>
                      <a:pt x="369" y="194"/>
                      <a:pt x="369" y="193"/>
                      <a:pt x="369" y="192"/>
                    </a:cubicBezTo>
                    <a:cubicBezTo>
                      <a:pt x="368" y="192"/>
                      <a:pt x="367" y="192"/>
                      <a:pt x="365" y="192"/>
                    </a:cubicBezTo>
                    <a:cubicBezTo>
                      <a:pt x="365" y="197"/>
                      <a:pt x="365" y="207"/>
                      <a:pt x="365" y="213"/>
                    </a:cubicBezTo>
                    <a:cubicBezTo>
                      <a:pt x="365" y="217"/>
                      <a:pt x="360" y="219"/>
                      <a:pt x="357" y="222"/>
                    </a:cubicBezTo>
                    <a:cubicBezTo>
                      <a:pt x="357" y="223"/>
                      <a:pt x="357" y="223"/>
                      <a:pt x="357" y="224"/>
                    </a:cubicBezTo>
                    <a:cubicBezTo>
                      <a:pt x="357" y="227"/>
                      <a:pt x="360" y="229"/>
                      <a:pt x="363" y="229"/>
                    </a:cubicBezTo>
                    <a:cubicBezTo>
                      <a:pt x="377" y="229"/>
                      <a:pt x="389" y="226"/>
                      <a:pt x="405" y="226"/>
                    </a:cubicBezTo>
                    <a:cubicBezTo>
                      <a:pt x="415" y="226"/>
                      <a:pt x="418" y="234"/>
                      <a:pt x="426" y="236"/>
                    </a:cubicBezTo>
                    <a:cubicBezTo>
                      <a:pt x="426" y="238"/>
                      <a:pt x="426" y="240"/>
                      <a:pt x="426" y="242"/>
                    </a:cubicBezTo>
                    <a:cubicBezTo>
                      <a:pt x="426" y="246"/>
                      <a:pt x="425" y="257"/>
                      <a:pt x="423" y="262"/>
                    </a:cubicBezTo>
                    <a:cubicBezTo>
                      <a:pt x="423" y="272"/>
                      <a:pt x="423" y="281"/>
                      <a:pt x="423" y="289"/>
                    </a:cubicBezTo>
                    <a:cubicBezTo>
                      <a:pt x="423" y="298"/>
                      <a:pt x="432" y="302"/>
                      <a:pt x="439" y="306"/>
                    </a:cubicBezTo>
                    <a:cubicBezTo>
                      <a:pt x="444" y="308"/>
                      <a:pt x="444" y="316"/>
                      <a:pt x="451" y="316"/>
                    </a:cubicBezTo>
                    <a:cubicBezTo>
                      <a:pt x="463" y="316"/>
                      <a:pt x="469" y="307"/>
                      <a:pt x="479" y="307"/>
                    </a:cubicBezTo>
                    <a:cubicBezTo>
                      <a:pt x="491" y="307"/>
                      <a:pt x="497" y="316"/>
                      <a:pt x="504" y="322"/>
                    </a:cubicBezTo>
                    <a:cubicBezTo>
                      <a:pt x="503" y="323"/>
                      <a:pt x="494" y="333"/>
                      <a:pt x="493" y="332"/>
                    </a:cubicBezTo>
                    <a:cubicBezTo>
                      <a:pt x="492" y="331"/>
                      <a:pt x="488" y="330"/>
                      <a:pt x="488" y="329"/>
                    </a:cubicBezTo>
                    <a:cubicBezTo>
                      <a:pt x="488" y="327"/>
                      <a:pt x="490" y="326"/>
                      <a:pt x="491" y="324"/>
                    </a:cubicBezTo>
                    <a:cubicBezTo>
                      <a:pt x="486" y="322"/>
                      <a:pt x="484" y="316"/>
                      <a:pt x="480" y="316"/>
                    </a:cubicBezTo>
                    <a:cubicBezTo>
                      <a:pt x="476" y="316"/>
                      <a:pt x="464" y="325"/>
                      <a:pt x="464" y="328"/>
                    </a:cubicBezTo>
                    <a:cubicBezTo>
                      <a:pt x="464" y="330"/>
                      <a:pt x="467" y="331"/>
                      <a:pt x="468" y="332"/>
                    </a:cubicBezTo>
                    <a:cubicBezTo>
                      <a:pt x="467" y="336"/>
                      <a:pt x="465" y="338"/>
                      <a:pt x="461" y="338"/>
                    </a:cubicBezTo>
                    <a:cubicBezTo>
                      <a:pt x="454" y="338"/>
                      <a:pt x="450" y="330"/>
                      <a:pt x="446" y="326"/>
                    </a:cubicBezTo>
                    <a:cubicBezTo>
                      <a:pt x="443" y="323"/>
                      <a:pt x="436" y="326"/>
                      <a:pt x="433" y="326"/>
                    </a:cubicBezTo>
                    <a:cubicBezTo>
                      <a:pt x="432" y="326"/>
                      <a:pt x="431" y="324"/>
                      <a:pt x="431" y="323"/>
                    </a:cubicBezTo>
                    <a:cubicBezTo>
                      <a:pt x="424" y="322"/>
                      <a:pt x="424" y="318"/>
                      <a:pt x="423" y="314"/>
                    </a:cubicBezTo>
                    <a:cubicBezTo>
                      <a:pt x="421" y="311"/>
                      <a:pt x="406" y="302"/>
                      <a:pt x="406" y="302"/>
                    </a:cubicBezTo>
                    <a:cubicBezTo>
                      <a:pt x="405" y="304"/>
                      <a:pt x="405" y="305"/>
                      <a:pt x="406" y="306"/>
                    </a:cubicBezTo>
                    <a:cubicBezTo>
                      <a:pt x="402" y="306"/>
                      <a:pt x="402" y="306"/>
                      <a:pt x="402" y="306"/>
                    </a:cubicBezTo>
                    <a:cubicBezTo>
                      <a:pt x="395" y="302"/>
                      <a:pt x="399" y="296"/>
                      <a:pt x="397" y="289"/>
                    </a:cubicBezTo>
                    <a:cubicBezTo>
                      <a:pt x="396" y="285"/>
                      <a:pt x="394" y="284"/>
                      <a:pt x="391" y="281"/>
                    </a:cubicBezTo>
                    <a:cubicBezTo>
                      <a:pt x="384" y="274"/>
                      <a:pt x="377" y="270"/>
                      <a:pt x="374" y="260"/>
                    </a:cubicBezTo>
                    <a:cubicBezTo>
                      <a:pt x="373" y="260"/>
                      <a:pt x="372" y="260"/>
                      <a:pt x="372" y="260"/>
                    </a:cubicBezTo>
                    <a:cubicBezTo>
                      <a:pt x="368" y="260"/>
                      <a:pt x="366" y="262"/>
                      <a:pt x="363" y="262"/>
                    </a:cubicBezTo>
                    <a:cubicBezTo>
                      <a:pt x="355" y="262"/>
                      <a:pt x="350" y="257"/>
                      <a:pt x="345" y="255"/>
                    </a:cubicBezTo>
                    <a:cubicBezTo>
                      <a:pt x="336" y="251"/>
                      <a:pt x="330" y="253"/>
                      <a:pt x="321" y="248"/>
                    </a:cubicBezTo>
                    <a:cubicBezTo>
                      <a:pt x="308" y="242"/>
                      <a:pt x="306" y="232"/>
                      <a:pt x="294" y="226"/>
                    </a:cubicBezTo>
                    <a:cubicBezTo>
                      <a:pt x="291" y="226"/>
                      <a:pt x="291" y="226"/>
                      <a:pt x="291" y="226"/>
                    </a:cubicBezTo>
                    <a:cubicBezTo>
                      <a:pt x="288" y="224"/>
                      <a:pt x="285" y="222"/>
                      <a:pt x="282" y="222"/>
                    </a:cubicBezTo>
                    <a:cubicBezTo>
                      <a:pt x="274" y="222"/>
                      <a:pt x="272" y="231"/>
                      <a:pt x="265" y="231"/>
                    </a:cubicBezTo>
                    <a:cubicBezTo>
                      <a:pt x="261" y="231"/>
                      <a:pt x="258" y="228"/>
                      <a:pt x="256" y="227"/>
                    </a:cubicBezTo>
                    <a:cubicBezTo>
                      <a:pt x="252" y="225"/>
                      <a:pt x="249" y="226"/>
                      <a:pt x="246" y="226"/>
                    </a:cubicBezTo>
                    <a:cubicBezTo>
                      <a:pt x="241" y="226"/>
                      <a:pt x="226" y="216"/>
                      <a:pt x="221" y="214"/>
                    </a:cubicBezTo>
                    <a:cubicBezTo>
                      <a:pt x="216" y="211"/>
                      <a:pt x="213" y="214"/>
                      <a:pt x="208" y="213"/>
                    </a:cubicBezTo>
                    <a:cubicBezTo>
                      <a:pt x="202" y="211"/>
                      <a:pt x="201" y="206"/>
                      <a:pt x="195" y="203"/>
                    </a:cubicBezTo>
                    <a:cubicBezTo>
                      <a:pt x="189" y="200"/>
                      <a:pt x="186" y="201"/>
                      <a:pt x="180" y="198"/>
                    </a:cubicBezTo>
                    <a:cubicBezTo>
                      <a:pt x="177" y="197"/>
                      <a:pt x="177" y="196"/>
                      <a:pt x="175" y="195"/>
                    </a:cubicBezTo>
                    <a:cubicBezTo>
                      <a:pt x="170" y="190"/>
                      <a:pt x="156" y="187"/>
                      <a:pt x="155" y="181"/>
                    </a:cubicBezTo>
                    <a:cubicBezTo>
                      <a:pt x="151" y="181"/>
                      <a:pt x="148" y="176"/>
                      <a:pt x="148" y="172"/>
                    </a:cubicBezTo>
                    <a:cubicBezTo>
                      <a:pt x="148" y="167"/>
                      <a:pt x="153" y="165"/>
                      <a:pt x="153" y="160"/>
                    </a:cubicBezTo>
                    <a:cubicBezTo>
                      <a:pt x="153" y="154"/>
                      <a:pt x="149" y="153"/>
                      <a:pt x="148" y="150"/>
                    </a:cubicBezTo>
                    <a:cubicBezTo>
                      <a:pt x="143" y="134"/>
                      <a:pt x="128" y="121"/>
                      <a:pt x="118" y="111"/>
                    </a:cubicBezTo>
                    <a:cubicBezTo>
                      <a:pt x="114" y="107"/>
                      <a:pt x="107" y="105"/>
                      <a:pt x="102" y="101"/>
                    </a:cubicBezTo>
                    <a:cubicBezTo>
                      <a:pt x="99" y="97"/>
                      <a:pt x="102" y="93"/>
                      <a:pt x="100" y="88"/>
                    </a:cubicBezTo>
                    <a:cubicBezTo>
                      <a:pt x="96" y="80"/>
                      <a:pt x="82" y="79"/>
                      <a:pt x="82" y="68"/>
                    </a:cubicBezTo>
                    <a:cubicBezTo>
                      <a:pt x="78" y="68"/>
                      <a:pt x="79" y="67"/>
                      <a:pt x="77" y="68"/>
                    </a:cubicBezTo>
                    <a:cubicBezTo>
                      <a:pt x="72" y="63"/>
                      <a:pt x="67" y="58"/>
                      <a:pt x="62" y="53"/>
                    </a:cubicBezTo>
                    <a:cubicBezTo>
                      <a:pt x="58" y="49"/>
                      <a:pt x="60" y="42"/>
                      <a:pt x="56" y="38"/>
                    </a:cubicBezTo>
                    <a:cubicBezTo>
                      <a:pt x="52" y="34"/>
                      <a:pt x="53" y="24"/>
                      <a:pt x="49" y="22"/>
                    </a:cubicBezTo>
                    <a:cubicBezTo>
                      <a:pt x="42" y="19"/>
                      <a:pt x="35" y="19"/>
                      <a:pt x="29" y="13"/>
                    </a:cubicBezTo>
                    <a:cubicBezTo>
                      <a:pt x="27" y="15"/>
                      <a:pt x="28" y="18"/>
                      <a:pt x="28" y="19"/>
                    </a:cubicBezTo>
                    <a:cubicBezTo>
                      <a:pt x="28" y="28"/>
                      <a:pt x="32" y="34"/>
                      <a:pt x="36" y="41"/>
                    </a:cubicBezTo>
                    <a:cubicBezTo>
                      <a:pt x="39" y="48"/>
                      <a:pt x="45" y="48"/>
                      <a:pt x="49" y="53"/>
                    </a:cubicBezTo>
                    <a:cubicBezTo>
                      <a:pt x="55" y="59"/>
                      <a:pt x="56" y="63"/>
                      <a:pt x="58" y="71"/>
                    </a:cubicBezTo>
                    <a:cubicBezTo>
                      <a:pt x="61" y="81"/>
                      <a:pt x="70" y="86"/>
                      <a:pt x="73" y="95"/>
                    </a:cubicBezTo>
                    <a:cubicBezTo>
                      <a:pt x="77" y="106"/>
                      <a:pt x="80" y="117"/>
                      <a:pt x="87" y="122"/>
                    </a:cubicBezTo>
                    <a:cubicBezTo>
                      <a:pt x="91" y="119"/>
                      <a:pt x="96" y="126"/>
                      <a:pt x="96" y="130"/>
                    </a:cubicBezTo>
                    <a:cubicBezTo>
                      <a:pt x="96" y="132"/>
                      <a:pt x="95" y="136"/>
                      <a:pt x="93" y="136"/>
                    </a:cubicBezTo>
                    <a:cubicBezTo>
                      <a:pt x="92" y="136"/>
                      <a:pt x="86" y="129"/>
                      <a:pt x="86" y="127"/>
                    </a:cubicBezTo>
                    <a:cubicBezTo>
                      <a:pt x="78" y="127"/>
                      <a:pt x="74" y="117"/>
                      <a:pt x="69" y="113"/>
                    </a:cubicBezTo>
                    <a:cubicBezTo>
                      <a:pt x="66" y="112"/>
                      <a:pt x="66" y="112"/>
                      <a:pt x="65" y="109"/>
                    </a:cubicBezTo>
                    <a:cubicBezTo>
                      <a:pt x="65" y="98"/>
                      <a:pt x="65" y="98"/>
                      <a:pt x="65" y="98"/>
                    </a:cubicBezTo>
                    <a:cubicBezTo>
                      <a:pt x="60" y="93"/>
                      <a:pt x="56" y="88"/>
                      <a:pt x="52" y="84"/>
                    </a:cubicBezTo>
                    <a:cubicBezTo>
                      <a:pt x="46" y="78"/>
                      <a:pt x="36" y="79"/>
                      <a:pt x="31" y="72"/>
                    </a:cubicBezTo>
                    <a:cubicBezTo>
                      <a:pt x="34" y="72"/>
                      <a:pt x="44" y="74"/>
                      <a:pt x="40" y="69"/>
                    </a:cubicBezTo>
                    <a:cubicBezTo>
                      <a:pt x="34" y="59"/>
                      <a:pt x="26" y="50"/>
                      <a:pt x="19" y="45"/>
                    </a:cubicBezTo>
                    <a:cubicBezTo>
                      <a:pt x="14" y="41"/>
                      <a:pt x="14" y="29"/>
                      <a:pt x="11" y="24"/>
                    </a:cubicBezTo>
                    <a:cubicBezTo>
                      <a:pt x="7" y="16"/>
                      <a:pt x="3" y="13"/>
                      <a:pt x="0" y="3"/>
                    </a:cubicBezTo>
                    <a:cubicBezTo>
                      <a:pt x="0" y="0"/>
                      <a:pt x="0" y="0"/>
                      <a:pt x="0" y="0"/>
                    </a:cubicBezTo>
                    <a:cubicBezTo>
                      <a:pt x="29" y="0"/>
                      <a:pt x="29" y="0"/>
                      <a:pt x="29" y="0"/>
                    </a:cubicBezTo>
                    <a:cubicBezTo>
                      <a:pt x="76" y="16"/>
                      <a:pt x="76" y="16"/>
                      <a:pt x="76" y="16"/>
                    </a:cubicBezTo>
                    <a:cubicBezTo>
                      <a:pt x="113" y="16"/>
                      <a:pt x="113" y="16"/>
                      <a:pt x="113" y="16"/>
                    </a:cubicBezTo>
                    <a:cubicBezTo>
                      <a:pt x="113" y="10"/>
                      <a:pt x="113" y="10"/>
                      <a:pt x="113" y="10"/>
                    </a:cubicBezTo>
                    <a:cubicBezTo>
                      <a:pt x="121" y="10"/>
                      <a:pt x="121" y="10"/>
                      <a:pt x="121" y="10"/>
                    </a:cubicBezTo>
                    <a:cubicBezTo>
                      <a:pt x="136" y="14"/>
                      <a:pt x="145" y="16"/>
                      <a:pt x="152" y="29"/>
                    </a:cubicBezTo>
                    <a:cubicBezTo>
                      <a:pt x="156" y="35"/>
                      <a:pt x="163" y="50"/>
                      <a:pt x="172" y="50"/>
                    </a:cubicBezTo>
                    <a:cubicBezTo>
                      <a:pt x="181" y="50"/>
                      <a:pt x="178" y="38"/>
                      <a:pt x="188" y="38"/>
                    </a:cubicBezTo>
                    <a:cubicBezTo>
                      <a:pt x="214" y="38"/>
                      <a:pt x="213" y="70"/>
                      <a:pt x="227" y="84"/>
                    </a:cubicBezTo>
                    <a:cubicBezTo>
                      <a:pt x="231" y="87"/>
                      <a:pt x="242" y="90"/>
                      <a:pt x="249" y="90"/>
                    </a:cubicBezTo>
                    <a:cubicBezTo>
                      <a:pt x="249" y="89"/>
                      <a:pt x="247" y="87"/>
                      <a:pt x="247" y="86"/>
                    </a:cubicBezTo>
                    <a:cubicBezTo>
                      <a:pt x="247" y="86"/>
                      <a:pt x="247" y="86"/>
                      <a:pt x="247" y="86"/>
                    </a:cubicBezTo>
                    <a:lnTo>
                      <a:pt x="248" y="9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spTree>
    <p:extLst>
      <p:ext uri="{BB962C8B-B14F-4D97-AF65-F5344CB8AC3E}">
        <p14:creationId xmlns:p14="http://schemas.microsoft.com/office/powerpoint/2010/main" val="208546837"/>
      </p:ext>
    </p:extLst>
  </p:cSld>
  <p:clrMapOvr>
    <a:masterClrMapping/>
  </p:clrMapOvr>
  <p:transition spd="slow">
    <p:push dir="u"/>
  </p:transition>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World Map</a:t>
            </a:r>
            <a:endParaRPr lang="en-US" dirty="0"/>
          </a:p>
        </p:txBody>
      </p:sp>
      <p:grpSp>
        <p:nvGrpSpPr>
          <p:cNvPr id="4" name="Group 3"/>
          <p:cNvGrpSpPr/>
          <p:nvPr/>
        </p:nvGrpSpPr>
        <p:grpSpPr>
          <a:xfrm>
            <a:off x="655776" y="1167320"/>
            <a:ext cx="7774100" cy="3868438"/>
            <a:chOff x="874886" y="1276350"/>
            <a:chExt cx="7335877" cy="3650376"/>
          </a:xfrm>
        </p:grpSpPr>
        <p:grpSp>
          <p:nvGrpSpPr>
            <p:cNvPr id="5" name="Group 341"/>
            <p:cNvGrpSpPr/>
            <p:nvPr/>
          </p:nvGrpSpPr>
          <p:grpSpPr>
            <a:xfrm>
              <a:off x="3989287" y="2800445"/>
              <a:ext cx="1399363" cy="1565023"/>
              <a:chOff x="4097338" y="2217738"/>
              <a:chExt cx="1139825" cy="1274763"/>
            </a:xfrm>
            <a:solidFill>
              <a:schemeClr val="bg2">
                <a:lumMod val="95000"/>
              </a:schemeClr>
            </a:solidFill>
          </p:grpSpPr>
          <p:sp>
            <p:nvSpPr>
              <p:cNvPr id="177" name="Freeform 5"/>
              <p:cNvSpPr>
                <a:spLocks/>
              </p:cNvSpPr>
              <p:nvPr/>
            </p:nvSpPr>
            <p:spPr bwMode="auto">
              <a:xfrm>
                <a:off x="5102225" y="3086100"/>
                <a:ext cx="120650" cy="233363"/>
              </a:xfrm>
              <a:custGeom>
                <a:avLst/>
                <a:gdLst/>
                <a:ahLst/>
                <a:cxnLst>
                  <a:cxn ang="0">
                    <a:pos x="9" y="114"/>
                  </a:cxn>
                  <a:cxn ang="0">
                    <a:pos x="18" y="94"/>
                  </a:cxn>
                  <a:cxn ang="0">
                    <a:pos x="11" y="71"/>
                  </a:cxn>
                  <a:cxn ang="0">
                    <a:pos x="40" y="43"/>
                  </a:cxn>
                  <a:cxn ang="0">
                    <a:pos x="71" y="13"/>
                  </a:cxn>
                  <a:cxn ang="0">
                    <a:pos x="73" y="0"/>
                  </a:cxn>
                  <a:cxn ang="0">
                    <a:pos x="91" y="42"/>
                  </a:cxn>
                  <a:cxn ang="0">
                    <a:pos x="91" y="49"/>
                  </a:cxn>
                  <a:cxn ang="0">
                    <a:pos x="84" y="47"/>
                  </a:cxn>
                  <a:cxn ang="0">
                    <a:pos x="64" y="126"/>
                  </a:cxn>
                  <a:cxn ang="0">
                    <a:pos x="25" y="175"/>
                  </a:cxn>
                  <a:cxn ang="0">
                    <a:pos x="5" y="151"/>
                  </a:cxn>
                  <a:cxn ang="0">
                    <a:pos x="5" y="140"/>
                  </a:cxn>
                  <a:cxn ang="0">
                    <a:pos x="0" y="122"/>
                  </a:cxn>
                  <a:cxn ang="0">
                    <a:pos x="9" y="114"/>
                  </a:cxn>
                </a:cxnLst>
                <a:rect l="0" t="0" r="r" b="b"/>
                <a:pathLst>
                  <a:path w="91" h="175">
                    <a:moveTo>
                      <a:pt x="9" y="114"/>
                    </a:moveTo>
                    <a:cubicBezTo>
                      <a:pt x="9" y="114"/>
                      <a:pt x="18" y="95"/>
                      <a:pt x="18" y="94"/>
                    </a:cubicBezTo>
                    <a:cubicBezTo>
                      <a:pt x="18" y="89"/>
                      <a:pt x="11" y="78"/>
                      <a:pt x="11" y="71"/>
                    </a:cubicBezTo>
                    <a:cubicBezTo>
                      <a:pt x="11" y="49"/>
                      <a:pt x="27" y="50"/>
                      <a:pt x="40" y="43"/>
                    </a:cubicBezTo>
                    <a:cubicBezTo>
                      <a:pt x="50" y="37"/>
                      <a:pt x="64" y="20"/>
                      <a:pt x="71" y="13"/>
                    </a:cubicBezTo>
                    <a:cubicBezTo>
                      <a:pt x="73" y="11"/>
                      <a:pt x="72" y="4"/>
                      <a:pt x="73" y="0"/>
                    </a:cubicBezTo>
                    <a:cubicBezTo>
                      <a:pt x="88" y="2"/>
                      <a:pt x="87" y="31"/>
                      <a:pt x="91" y="42"/>
                    </a:cubicBezTo>
                    <a:cubicBezTo>
                      <a:pt x="91" y="49"/>
                      <a:pt x="91" y="49"/>
                      <a:pt x="91" y="49"/>
                    </a:cubicBezTo>
                    <a:cubicBezTo>
                      <a:pt x="89" y="48"/>
                      <a:pt x="85" y="47"/>
                      <a:pt x="84" y="47"/>
                    </a:cubicBezTo>
                    <a:cubicBezTo>
                      <a:pt x="84" y="79"/>
                      <a:pt x="74" y="101"/>
                      <a:pt x="64" y="126"/>
                    </a:cubicBezTo>
                    <a:cubicBezTo>
                      <a:pt x="56" y="146"/>
                      <a:pt x="52" y="175"/>
                      <a:pt x="25" y="175"/>
                    </a:cubicBezTo>
                    <a:cubicBezTo>
                      <a:pt x="14" y="175"/>
                      <a:pt x="5" y="163"/>
                      <a:pt x="5" y="151"/>
                    </a:cubicBezTo>
                    <a:cubicBezTo>
                      <a:pt x="5" y="145"/>
                      <a:pt x="6" y="143"/>
                      <a:pt x="5" y="140"/>
                    </a:cubicBezTo>
                    <a:cubicBezTo>
                      <a:pt x="0" y="136"/>
                      <a:pt x="0" y="129"/>
                      <a:pt x="0" y="122"/>
                    </a:cubicBezTo>
                    <a:cubicBezTo>
                      <a:pt x="0" y="121"/>
                      <a:pt x="8" y="114"/>
                      <a:pt x="9" y="114"/>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78" name="Freeform 6"/>
              <p:cNvSpPr>
                <a:spLocks/>
              </p:cNvSpPr>
              <p:nvPr/>
            </p:nvSpPr>
            <p:spPr bwMode="auto">
              <a:xfrm>
                <a:off x="4097338" y="2217738"/>
                <a:ext cx="1139825" cy="1274763"/>
              </a:xfrm>
              <a:custGeom>
                <a:avLst/>
                <a:gdLst/>
                <a:ahLst/>
                <a:cxnLst>
                  <a:cxn ang="0">
                    <a:pos x="499" y="66"/>
                  </a:cxn>
                  <a:cxn ang="0">
                    <a:pos x="527" y="81"/>
                  </a:cxn>
                  <a:cxn ang="0">
                    <a:pos x="609" y="86"/>
                  </a:cxn>
                  <a:cxn ang="0">
                    <a:pos x="644" y="89"/>
                  </a:cxn>
                  <a:cxn ang="0">
                    <a:pos x="644" y="136"/>
                  </a:cxn>
                  <a:cxn ang="0">
                    <a:pos x="620" y="115"/>
                  </a:cxn>
                  <a:cxn ang="0">
                    <a:pos x="679" y="223"/>
                  </a:cxn>
                  <a:cxn ang="0">
                    <a:pos x="699" y="267"/>
                  </a:cxn>
                  <a:cxn ang="0">
                    <a:pos x="730" y="310"/>
                  </a:cxn>
                  <a:cxn ang="0">
                    <a:pos x="755" y="348"/>
                  </a:cxn>
                  <a:cxn ang="0">
                    <a:pos x="787" y="359"/>
                  </a:cxn>
                  <a:cxn ang="0">
                    <a:pos x="853" y="346"/>
                  </a:cxn>
                  <a:cxn ang="0">
                    <a:pos x="826" y="425"/>
                  </a:cxn>
                  <a:cxn ang="0">
                    <a:pos x="719" y="541"/>
                  </a:cxn>
                  <a:cxn ang="0">
                    <a:pos x="708" y="600"/>
                  </a:cxn>
                  <a:cxn ang="0">
                    <a:pos x="721" y="638"/>
                  </a:cxn>
                  <a:cxn ang="0">
                    <a:pos x="720" y="676"/>
                  </a:cxn>
                  <a:cxn ang="0">
                    <a:pos x="660" y="745"/>
                  </a:cxn>
                  <a:cxn ang="0">
                    <a:pos x="659" y="788"/>
                  </a:cxn>
                  <a:cxn ang="0">
                    <a:pos x="643" y="816"/>
                  </a:cxn>
                  <a:cxn ang="0">
                    <a:pos x="627" y="846"/>
                  </a:cxn>
                  <a:cxn ang="0">
                    <a:pos x="592" y="902"/>
                  </a:cxn>
                  <a:cxn ang="0">
                    <a:pos x="538" y="946"/>
                  </a:cxn>
                  <a:cxn ang="0">
                    <a:pos x="512" y="944"/>
                  </a:cxn>
                  <a:cxn ang="0">
                    <a:pos x="452" y="949"/>
                  </a:cxn>
                  <a:cxn ang="0">
                    <a:pos x="440" y="929"/>
                  </a:cxn>
                  <a:cxn ang="0">
                    <a:pos x="431" y="893"/>
                  </a:cxn>
                  <a:cxn ang="0">
                    <a:pos x="395" y="789"/>
                  </a:cxn>
                  <a:cxn ang="0">
                    <a:pos x="360" y="708"/>
                  </a:cxn>
                  <a:cxn ang="0">
                    <a:pos x="382" y="621"/>
                  </a:cxn>
                  <a:cxn ang="0">
                    <a:pos x="364" y="558"/>
                  </a:cxn>
                  <a:cxn ang="0">
                    <a:pos x="337" y="490"/>
                  </a:cxn>
                  <a:cxn ang="0">
                    <a:pos x="342" y="461"/>
                  </a:cxn>
                  <a:cxn ang="0">
                    <a:pos x="295" y="443"/>
                  </a:cxn>
                  <a:cxn ang="0">
                    <a:pos x="206" y="433"/>
                  </a:cxn>
                  <a:cxn ang="0">
                    <a:pos x="164" y="434"/>
                  </a:cxn>
                  <a:cxn ang="0">
                    <a:pos x="109" y="439"/>
                  </a:cxn>
                  <a:cxn ang="0">
                    <a:pos x="40" y="369"/>
                  </a:cxn>
                  <a:cxn ang="0">
                    <a:pos x="7" y="338"/>
                  </a:cxn>
                  <a:cxn ang="0">
                    <a:pos x="7" y="324"/>
                  </a:cxn>
                  <a:cxn ang="0">
                    <a:pos x="18" y="269"/>
                  </a:cxn>
                  <a:cxn ang="0">
                    <a:pos x="22" y="199"/>
                  </a:cxn>
                  <a:cxn ang="0">
                    <a:pos x="77" y="132"/>
                  </a:cxn>
                  <a:cxn ang="0">
                    <a:pos x="104" y="77"/>
                  </a:cxn>
                  <a:cxn ang="0">
                    <a:pos x="141" y="36"/>
                  </a:cxn>
                  <a:cxn ang="0">
                    <a:pos x="187" y="35"/>
                  </a:cxn>
                  <a:cxn ang="0">
                    <a:pos x="273" y="6"/>
                  </a:cxn>
                  <a:cxn ang="0">
                    <a:pos x="307" y="4"/>
                  </a:cxn>
                  <a:cxn ang="0">
                    <a:pos x="338" y="0"/>
                  </a:cxn>
                  <a:cxn ang="0">
                    <a:pos x="358" y="6"/>
                  </a:cxn>
                  <a:cxn ang="0">
                    <a:pos x="357" y="27"/>
                  </a:cxn>
                  <a:cxn ang="0">
                    <a:pos x="371" y="64"/>
                  </a:cxn>
                  <a:cxn ang="0">
                    <a:pos x="455" y="100"/>
                  </a:cxn>
                  <a:cxn ang="0">
                    <a:pos x="464" y="84"/>
                  </a:cxn>
                  <a:cxn ang="0">
                    <a:pos x="490" y="66"/>
                  </a:cxn>
                </a:cxnLst>
                <a:rect l="0" t="0" r="r" b="b"/>
                <a:pathLst>
                  <a:path w="856" h="957">
                    <a:moveTo>
                      <a:pt x="490" y="66"/>
                    </a:moveTo>
                    <a:cubicBezTo>
                      <a:pt x="499" y="66"/>
                      <a:pt x="499" y="66"/>
                      <a:pt x="499" y="66"/>
                    </a:cubicBezTo>
                    <a:cubicBezTo>
                      <a:pt x="499" y="73"/>
                      <a:pt x="504" y="74"/>
                      <a:pt x="506" y="77"/>
                    </a:cubicBezTo>
                    <a:cubicBezTo>
                      <a:pt x="510" y="82"/>
                      <a:pt x="520" y="78"/>
                      <a:pt x="527" y="81"/>
                    </a:cubicBezTo>
                    <a:cubicBezTo>
                      <a:pt x="541" y="86"/>
                      <a:pt x="561" y="93"/>
                      <a:pt x="576" y="93"/>
                    </a:cubicBezTo>
                    <a:cubicBezTo>
                      <a:pt x="591" y="93"/>
                      <a:pt x="595" y="86"/>
                      <a:pt x="609" y="86"/>
                    </a:cubicBezTo>
                    <a:cubicBezTo>
                      <a:pt x="617" y="86"/>
                      <a:pt x="622" y="92"/>
                      <a:pt x="632" y="92"/>
                    </a:cubicBezTo>
                    <a:cubicBezTo>
                      <a:pt x="638" y="92"/>
                      <a:pt x="638" y="90"/>
                      <a:pt x="644" y="89"/>
                    </a:cubicBezTo>
                    <a:cubicBezTo>
                      <a:pt x="647" y="96"/>
                      <a:pt x="653" y="102"/>
                      <a:pt x="653" y="111"/>
                    </a:cubicBezTo>
                    <a:cubicBezTo>
                      <a:pt x="653" y="115"/>
                      <a:pt x="646" y="131"/>
                      <a:pt x="644" y="136"/>
                    </a:cubicBezTo>
                    <a:cubicBezTo>
                      <a:pt x="635" y="135"/>
                      <a:pt x="627" y="115"/>
                      <a:pt x="620" y="107"/>
                    </a:cubicBezTo>
                    <a:cubicBezTo>
                      <a:pt x="620" y="115"/>
                      <a:pt x="620" y="115"/>
                      <a:pt x="620" y="115"/>
                    </a:cubicBezTo>
                    <a:cubicBezTo>
                      <a:pt x="662" y="189"/>
                      <a:pt x="662" y="189"/>
                      <a:pt x="662" y="189"/>
                    </a:cubicBezTo>
                    <a:cubicBezTo>
                      <a:pt x="659" y="198"/>
                      <a:pt x="673" y="218"/>
                      <a:pt x="679" y="223"/>
                    </a:cubicBezTo>
                    <a:cubicBezTo>
                      <a:pt x="679" y="246"/>
                      <a:pt x="679" y="246"/>
                      <a:pt x="679" y="246"/>
                    </a:cubicBezTo>
                    <a:cubicBezTo>
                      <a:pt x="684" y="258"/>
                      <a:pt x="692" y="258"/>
                      <a:pt x="699" y="267"/>
                    </a:cubicBezTo>
                    <a:cubicBezTo>
                      <a:pt x="707" y="278"/>
                      <a:pt x="702" y="289"/>
                      <a:pt x="710" y="297"/>
                    </a:cubicBezTo>
                    <a:cubicBezTo>
                      <a:pt x="717" y="304"/>
                      <a:pt x="722" y="305"/>
                      <a:pt x="730" y="310"/>
                    </a:cubicBezTo>
                    <a:cubicBezTo>
                      <a:pt x="737" y="316"/>
                      <a:pt x="741" y="334"/>
                      <a:pt x="755" y="334"/>
                    </a:cubicBezTo>
                    <a:cubicBezTo>
                      <a:pt x="755" y="341"/>
                      <a:pt x="759" y="343"/>
                      <a:pt x="755" y="348"/>
                    </a:cubicBezTo>
                    <a:cubicBezTo>
                      <a:pt x="761" y="352"/>
                      <a:pt x="767" y="366"/>
                      <a:pt x="774" y="366"/>
                    </a:cubicBezTo>
                    <a:cubicBezTo>
                      <a:pt x="781" y="366"/>
                      <a:pt x="782" y="361"/>
                      <a:pt x="787" y="359"/>
                    </a:cubicBezTo>
                    <a:cubicBezTo>
                      <a:pt x="794" y="357"/>
                      <a:pt x="798" y="360"/>
                      <a:pt x="805" y="359"/>
                    </a:cubicBezTo>
                    <a:cubicBezTo>
                      <a:pt x="822" y="356"/>
                      <a:pt x="838" y="350"/>
                      <a:pt x="853" y="346"/>
                    </a:cubicBezTo>
                    <a:cubicBezTo>
                      <a:pt x="855" y="348"/>
                      <a:pt x="856" y="350"/>
                      <a:pt x="856" y="352"/>
                    </a:cubicBezTo>
                    <a:cubicBezTo>
                      <a:pt x="856" y="377"/>
                      <a:pt x="837" y="410"/>
                      <a:pt x="826" y="425"/>
                    </a:cubicBezTo>
                    <a:cubicBezTo>
                      <a:pt x="812" y="443"/>
                      <a:pt x="807" y="459"/>
                      <a:pt x="790" y="471"/>
                    </a:cubicBezTo>
                    <a:cubicBezTo>
                      <a:pt x="761" y="494"/>
                      <a:pt x="730" y="501"/>
                      <a:pt x="719" y="541"/>
                    </a:cubicBezTo>
                    <a:cubicBezTo>
                      <a:pt x="716" y="552"/>
                      <a:pt x="704" y="555"/>
                      <a:pt x="704" y="567"/>
                    </a:cubicBezTo>
                    <a:cubicBezTo>
                      <a:pt x="704" y="581"/>
                      <a:pt x="708" y="587"/>
                      <a:pt x="708" y="600"/>
                    </a:cubicBezTo>
                    <a:cubicBezTo>
                      <a:pt x="708" y="615"/>
                      <a:pt x="724" y="623"/>
                      <a:pt x="724" y="631"/>
                    </a:cubicBezTo>
                    <a:cubicBezTo>
                      <a:pt x="724" y="634"/>
                      <a:pt x="722" y="637"/>
                      <a:pt x="721" y="638"/>
                    </a:cubicBezTo>
                    <a:cubicBezTo>
                      <a:pt x="721" y="649"/>
                      <a:pt x="721" y="649"/>
                      <a:pt x="721" y="649"/>
                    </a:cubicBezTo>
                    <a:cubicBezTo>
                      <a:pt x="721" y="656"/>
                      <a:pt x="720" y="664"/>
                      <a:pt x="720" y="676"/>
                    </a:cubicBezTo>
                    <a:cubicBezTo>
                      <a:pt x="722" y="679"/>
                      <a:pt x="723" y="682"/>
                      <a:pt x="723" y="685"/>
                    </a:cubicBezTo>
                    <a:cubicBezTo>
                      <a:pt x="723" y="720"/>
                      <a:pt x="665" y="716"/>
                      <a:pt x="660" y="745"/>
                    </a:cubicBezTo>
                    <a:cubicBezTo>
                      <a:pt x="654" y="746"/>
                      <a:pt x="647" y="753"/>
                      <a:pt x="647" y="758"/>
                    </a:cubicBezTo>
                    <a:cubicBezTo>
                      <a:pt x="647" y="768"/>
                      <a:pt x="659" y="774"/>
                      <a:pt x="659" y="788"/>
                    </a:cubicBezTo>
                    <a:cubicBezTo>
                      <a:pt x="659" y="795"/>
                      <a:pt x="658" y="809"/>
                      <a:pt x="656" y="813"/>
                    </a:cubicBezTo>
                    <a:cubicBezTo>
                      <a:pt x="653" y="817"/>
                      <a:pt x="646" y="815"/>
                      <a:pt x="643" y="816"/>
                    </a:cubicBezTo>
                    <a:cubicBezTo>
                      <a:pt x="632" y="822"/>
                      <a:pt x="626" y="826"/>
                      <a:pt x="621" y="837"/>
                    </a:cubicBezTo>
                    <a:cubicBezTo>
                      <a:pt x="624" y="839"/>
                      <a:pt x="627" y="842"/>
                      <a:pt x="627" y="846"/>
                    </a:cubicBezTo>
                    <a:cubicBezTo>
                      <a:pt x="627" y="859"/>
                      <a:pt x="615" y="868"/>
                      <a:pt x="610" y="874"/>
                    </a:cubicBezTo>
                    <a:cubicBezTo>
                      <a:pt x="600" y="883"/>
                      <a:pt x="599" y="893"/>
                      <a:pt x="592" y="902"/>
                    </a:cubicBezTo>
                    <a:cubicBezTo>
                      <a:pt x="581" y="916"/>
                      <a:pt x="576" y="929"/>
                      <a:pt x="558" y="938"/>
                    </a:cubicBezTo>
                    <a:cubicBezTo>
                      <a:pt x="550" y="941"/>
                      <a:pt x="539" y="938"/>
                      <a:pt x="538" y="946"/>
                    </a:cubicBezTo>
                    <a:cubicBezTo>
                      <a:pt x="532" y="946"/>
                      <a:pt x="529" y="949"/>
                      <a:pt x="525" y="949"/>
                    </a:cubicBezTo>
                    <a:cubicBezTo>
                      <a:pt x="520" y="949"/>
                      <a:pt x="517" y="944"/>
                      <a:pt x="512" y="944"/>
                    </a:cubicBezTo>
                    <a:cubicBezTo>
                      <a:pt x="494" y="944"/>
                      <a:pt x="483" y="957"/>
                      <a:pt x="466" y="957"/>
                    </a:cubicBezTo>
                    <a:cubicBezTo>
                      <a:pt x="459" y="957"/>
                      <a:pt x="455" y="953"/>
                      <a:pt x="452" y="949"/>
                    </a:cubicBezTo>
                    <a:cubicBezTo>
                      <a:pt x="449" y="949"/>
                      <a:pt x="449" y="950"/>
                      <a:pt x="448" y="951"/>
                    </a:cubicBezTo>
                    <a:cubicBezTo>
                      <a:pt x="448" y="942"/>
                      <a:pt x="443" y="932"/>
                      <a:pt x="440" y="929"/>
                    </a:cubicBezTo>
                    <a:cubicBezTo>
                      <a:pt x="443" y="925"/>
                      <a:pt x="445" y="922"/>
                      <a:pt x="445" y="917"/>
                    </a:cubicBezTo>
                    <a:cubicBezTo>
                      <a:pt x="445" y="910"/>
                      <a:pt x="433" y="897"/>
                      <a:pt x="431" y="893"/>
                    </a:cubicBezTo>
                    <a:cubicBezTo>
                      <a:pt x="415" y="866"/>
                      <a:pt x="395" y="840"/>
                      <a:pt x="395" y="801"/>
                    </a:cubicBezTo>
                    <a:cubicBezTo>
                      <a:pt x="395" y="794"/>
                      <a:pt x="395" y="792"/>
                      <a:pt x="395" y="789"/>
                    </a:cubicBezTo>
                    <a:cubicBezTo>
                      <a:pt x="395" y="783"/>
                      <a:pt x="389" y="781"/>
                      <a:pt x="386" y="774"/>
                    </a:cubicBezTo>
                    <a:cubicBezTo>
                      <a:pt x="374" y="754"/>
                      <a:pt x="360" y="737"/>
                      <a:pt x="360" y="708"/>
                    </a:cubicBezTo>
                    <a:cubicBezTo>
                      <a:pt x="360" y="677"/>
                      <a:pt x="388" y="670"/>
                      <a:pt x="388" y="646"/>
                    </a:cubicBezTo>
                    <a:cubicBezTo>
                      <a:pt x="388" y="635"/>
                      <a:pt x="384" y="631"/>
                      <a:pt x="382" y="621"/>
                    </a:cubicBezTo>
                    <a:cubicBezTo>
                      <a:pt x="379" y="602"/>
                      <a:pt x="376" y="596"/>
                      <a:pt x="371" y="585"/>
                    </a:cubicBezTo>
                    <a:cubicBezTo>
                      <a:pt x="368" y="576"/>
                      <a:pt x="370" y="566"/>
                      <a:pt x="364" y="558"/>
                    </a:cubicBezTo>
                    <a:cubicBezTo>
                      <a:pt x="352" y="544"/>
                      <a:pt x="327" y="528"/>
                      <a:pt x="327" y="508"/>
                    </a:cubicBezTo>
                    <a:cubicBezTo>
                      <a:pt x="327" y="503"/>
                      <a:pt x="334" y="492"/>
                      <a:pt x="337" y="490"/>
                    </a:cubicBezTo>
                    <a:cubicBezTo>
                      <a:pt x="336" y="486"/>
                      <a:pt x="337" y="485"/>
                      <a:pt x="337" y="483"/>
                    </a:cubicBezTo>
                    <a:cubicBezTo>
                      <a:pt x="337" y="478"/>
                      <a:pt x="337" y="465"/>
                      <a:pt x="342" y="461"/>
                    </a:cubicBezTo>
                    <a:cubicBezTo>
                      <a:pt x="337" y="451"/>
                      <a:pt x="329" y="443"/>
                      <a:pt x="314" y="443"/>
                    </a:cubicBezTo>
                    <a:cubicBezTo>
                      <a:pt x="306" y="443"/>
                      <a:pt x="299" y="443"/>
                      <a:pt x="295" y="443"/>
                    </a:cubicBezTo>
                    <a:cubicBezTo>
                      <a:pt x="282" y="443"/>
                      <a:pt x="279" y="417"/>
                      <a:pt x="261" y="417"/>
                    </a:cubicBezTo>
                    <a:cubicBezTo>
                      <a:pt x="239" y="417"/>
                      <a:pt x="223" y="427"/>
                      <a:pt x="206" y="433"/>
                    </a:cubicBezTo>
                    <a:cubicBezTo>
                      <a:pt x="199" y="435"/>
                      <a:pt x="197" y="440"/>
                      <a:pt x="191" y="440"/>
                    </a:cubicBezTo>
                    <a:cubicBezTo>
                      <a:pt x="184" y="440"/>
                      <a:pt x="173" y="434"/>
                      <a:pt x="164" y="434"/>
                    </a:cubicBezTo>
                    <a:cubicBezTo>
                      <a:pt x="147" y="434"/>
                      <a:pt x="139" y="443"/>
                      <a:pt x="122" y="443"/>
                    </a:cubicBezTo>
                    <a:cubicBezTo>
                      <a:pt x="117" y="443"/>
                      <a:pt x="111" y="440"/>
                      <a:pt x="109" y="439"/>
                    </a:cubicBezTo>
                    <a:cubicBezTo>
                      <a:pt x="97" y="430"/>
                      <a:pt x="71" y="415"/>
                      <a:pt x="62" y="401"/>
                    </a:cubicBezTo>
                    <a:cubicBezTo>
                      <a:pt x="53" y="388"/>
                      <a:pt x="51" y="377"/>
                      <a:pt x="40" y="369"/>
                    </a:cubicBezTo>
                    <a:cubicBezTo>
                      <a:pt x="37" y="366"/>
                      <a:pt x="13" y="346"/>
                      <a:pt x="13" y="344"/>
                    </a:cubicBezTo>
                    <a:cubicBezTo>
                      <a:pt x="11" y="341"/>
                      <a:pt x="10" y="340"/>
                      <a:pt x="7" y="338"/>
                    </a:cubicBezTo>
                    <a:cubicBezTo>
                      <a:pt x="9" y="338"/>
                      <a:pt x="9" y="338"/>
                      <a:pt x="9" y="338"/>
                    </a:cubicBezTo>
                    <a:cubicBezTo>
                      <a:pt x="9" y="331"/>
                      <a:pt x="7" y="328"/>
                      <a:pt x="7" y="324"/>
                    </a:cubicBezTo>
                    <a:cubicBezTo>
                      <a:pt x="7" y="317"/>
                      <a:pt x="3" y="315"/>
                      <a:pt x="0" y="309"/>
                    </a:cubicBezTo>
                    <a:cubicBezTo>
                      <a:pt x="10" y="304"/>
                      <a:pt x="18" y="280"/>
                      <a:pt x="18" y="269"/>
                    </a:cubicBezTo>
                    <a:cubicBezTo>
                      <a:pt x="18" y="250"/>
                      <a:pt x="10" y="238"/>
                      <a:pt x="10" y="220"/>
                    </a:cubicBezTo>
                    <a:cubicBezTo>
                      <a:pt x="10" y="211"/>
                      <a:pt x="20" y="206"/>
                      <a:pt x="22" y="199"/>
                    </a:cubicBezTo>
                    <a:cubicBezTo>
                      <a:pt x="28" y="182"/>
                      <a:pt x="41" y="158"/>
                      <a:pt x="52" y="144"/>
                    </a:cubicBezTo>
                    <a:cubicBezTo>
                      <a:pt x="58" y="135"/>
                      <a:pt x="69" y="136"/>
                      <a:pt x="77" y="132"/>
                    </a:cubicBezTo>
                    <a:cubicBezTo>
                      <a:pt x="84" y="128"/>
                      <a:pt x="95" y="119"/>
                      <a:pt x="97" y="112"/>
                    </a:cubicBezTo>
                    <a:cubicBezTo>
                      <a:pt x="102" y="96"/>
                      <a:pt x="96" y="89"/>
                      <a:pt x="104" y="77"/>
                    </a:cubicBezTo>
                    <a:cubicBezTo>
                      <a:pt x="116" y="63"/>
                      <a:pt x="131" y="49"/>
                      <a:pt x="142" y="36"/>
                    </a:cubicBezTo>
                    <a:cubicBezTo>
                      <a:pt x="141" y="36"/>
                      <a:pt x="141" y="36"/>
                      <a:pt x="141" y="36"/>
                    </a:cubicBezTo>
                    <a:cubicBezTo>
                      <a:pt x="145" y="31"/>
                      <a:pt x="146" y="27"/>
                      <a:pt x="150" y="24"/>
                    </a:cubicBezTo>
                    <a:cubicBezTo>
                      <a:pt x="161" y="32"/>
                      <a:pt x="172" y="35"/>
                      <a:pt x="187" y="35"/>
                    </a:cubicBezTo>
                    <a:cubicBezTo>
                      <a:pt x="197" y="35"/>
                      <a:pt x="198" y="29"/>
                      <a:pt x="204" y="27"/>
                    </a:cubicBezTo>
                    <a:cubicBezTo>
                      <a:pt x="221" y="18"/>
                      <a:pt x="254" y="6"/>
                      <a:pt x="273" y="6"/>
                    </a:cubicBezTo>
                    <a:cubicBezTo>
                      <a:pt x="280" y="6"/>
                      <a:pt x="285" y="10"/>
                      <a:pt x="289" y="10"/>
                    </a:cubicBezTo>
                    <a:cubicBezTo>
                      <a:pt x="294" y="10"/>
                      <a:pt x="301" y="4"/>
                      <a:pt x="307" y="4"/>
                    </a:cubicBezTo>
                    <a:cubicBezTo>
                      <a:pt x="313" y="4"/>
                      <a:pt x="316" y="7"/>
                      <a:pt x="321" y="7"/>
                    </a:cubicBezTo>
                    <a:cubicBezTo>
                      <a:pt x="329" y="7"/>
                      <a:pt x="330" y="0"/>
                      <a:pt x="338" y="0"/>
                    </a:cubicBezTo>
                    <a:cubicBezTo>
                      <a:pt x="347" y="0"/>
                      <a:pt x="344" y="8"/>
                      <a:pt x="351" y="8"/>
                    </a:cubicBezTo>
                    <a:cubicBezTo>
                      <a:pt x="354" y="8"/>
                      <a:pt x="355" y="6"/>
                      <a:pt x="358" y="6"/>
                    </a:cubicBezTo>
                    <a:cubicBezTo>
                      <a:pt x="358" y="12"/>
                      <a:pt x="351" y="11"/>
                      <a:pt x="351" y="17"/>
                    </a:cubicBezTo>
                    <a:cubicBezTo>
                      <a:pt x="351" y="21"/>
                      <a:pt x="357" y="23"/>
                      <a:pt x="357" y="27"/>
                    </a:cubicBezTo>
                    <a:cubicBezTo>
                      <a:pt x="357" y="33"/>
                      <a:pt x="351" y="37"/>
                      <a:pt x="351" y="44"/>
                    </a:cubicBezTo>
                    <a:cubicBezTo>
                      <a:pt x="351" y="55"/>
                      <a:pt x="363" y="64"/>
                      <a:pt x="371" y="64"/>
                    </a:cubicBezTo>
                    <a:cubicBezTo>
                      <a:pt x="377" y="64"/>
                      <a:pt x="380" y="64"/>
                      <a:pt x="384" y="64"/>
                    </a:cubicBezTo>
                    <a:cubicBezTo>
                      <a:pt x="412" y="64"/>
                      <a:pt x="423" y="100"/>
                      <a:pt x="455" y="100"/>
                    </a:cubicBezTo>
                    <a:cubicBezTo>
                      <a:pt x="459" y="100"/>
                      <a:pt x="464" y="95"/>
                      <a:pt x="464" y="93"/>
                    </a:cubicBezTo>
                    <a:cubicBezTo>
                      <a:pt x="464" y="90"/>
                      <a:pt x="464" y="87"/>
                      <a:pt x="464" y="84"/>
                    </a:cubicBezTo>
                    <a:cubicBezTo>
                      <a:pt x="464" y="70"/>
                      <a:pt x="475" y="70"/>
                      <a:pt x="488" y="66"/>
                    </a:cubicBezTo>
                    <a:lnTo>
                      <a:pt x="490" y="66"/>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nvGrpSpPr>
            <p:cNvPr id="6" name="Group 5"/>
            <p:cNvGrpSpPr/>
            <p:nvPr/>
          </p:nvGrpSpPr>
          <p:grpSpPr>
            <a:xfrm>
              <a:off x="874886" y="1276350"/>
              <a:ext cx="3180780" cy="1832003"/>
              <a:chOff x="893725" y="1200132"/>
              <a:chExt cx="3180780" cy="1832003"/>
            </a:xfrm>
          </p:grpSpPr>
          <p:sp>
            <p:nvSpPr>
              <p:cNvPr id="125" name="Freeform 39"/>
              <p:cNvSpPr>
                <a:spLocks/>
              </p:cNvSpPr>
              <p:nvPr/>
            </p:nvSpPr>
            <p:spPr bwMode="auto">
              <a:xfrm>
                <a:off x="3844522" y="1927086"/>
                <a:ext cx="208544" cy="95499"/>
              </a:xfrm>
              <a:custGeom>
                <a:avLst/>
                <a:gdLst/>
                <a:ahLst/>
                <a:cxnLst>
                  <a:cxn ang="0">
                    <a:pos x="127" y="31"/>
                  </a:cxn>
                  <a:cxn ang="0">
                    <a:pos x="108" y="47"/>
                  </a:cxn>
                  <a:cxn ang="0">
                    <a:pos x="74" y="58"/>
                  </a:cxn>
                  <a:cxn ang="0">
                    <a:pos x="34" y="50"/>
                  </a:cxn>
                  <a:cxn ang="0">
                    <a:pos x="14" y="42"/>
                  </a:cxn>
                  <a:cxn ang="0">
                    <a:pos x="18" y="40"/>
                  </a:cxn>
                  <a:cxn ang="0">
                    <a:pos x="21" y="27"/>
                  </a:cxn>
                  <a:cxn ang="0">
                    <a:pos x="2" y="25"/>
                  </a:cxn>
                  <a:cxn ang="0">
                    <a:pos x="25" y="21"/>
                  </a:cxn>
                  <a:cxn ang="0">
                    <a:pos x="23" y="18"/>
                  </a:cxn>
                  <a:cxn ang="0">
                    <a:pos x="0" y="8"/>
                  </a:cxn>
                  <a:cxn ang="0">
                    <a:pos x="9" y="9"/>
                  </a:cxn>
                  <a:cxn ang="0">
                    <a:pos x="9" y="5"/>
                  </a:cxn>
                  <a:cxn ang="0">
                    <a:pos x="17" y="0"/>
                  </a:cxn>
                  <a:cxn ang="0">
                    <a:pos x="21" y="0"/>
                  </a:cxn>
                  <a:cxn ang="0">
                    <a:pos x="23" y="7"/>
                  </a:cxn>
                  <a:cxn ang="0">
                    <a:pos x="30" y="16"/>
                  </a:cxn>
                  <a:cxn ang="0">
                    <a:pos x="38" y="13"/>
                  </a:cxn>
                  <a:cxn ang="0">
                    <a:pos x="38" y="8"/>
                  </a:cxn>
                  <a:cxn ang="0">
                    <a:pos x="44" y="12"/>
                  </a:cxn>
                  <a:cxn ang="0">
                    <a:pos x="54" y="9"/>
                  </a:cxn>
                  <a:cxn ang="0">
                    <a:pos x="60" y="12"/>
                  </a:cxn>
                  <a:cxn ang="0">
                    <a:pos x="60" y="8"/>
                  </a:cxn>
                  <a:cxn ang="0">
                    <a:pos x="74" y="9"/>
                  </a:cxn>
                  <a:cxn ang="0">
                    <a:pos x="89" y="8"/>
                  </a:cxn>
                  <a:cxn ang="0">
                    <a:pos x="91" y="1"/>
                  </a:cxn>
                  <a:cxn ang="0">
                    <a:pos x="96" y="1"/>
                  </a:cxn>
                  <a:cxn ang="0">
                    <a:pos x="104" y="7"/>
                  </a:cxn>
                  <a:cxn ang="0">
                    <a:pos x="115" y="4"/>
                  </a:cxn>
                  <a:cxn ang="0">
                    <a:pos x="112" y="8"/>
                  </a:cxn>
                  <a:cxn ang="0">
                    <a:pos x="128" y="30"/>
                  </a:cxn>
                  <a:cxn ang="0">
                    <a:pos x="127" y="31"/>
                  </a:cxn>
                </a:cxnLst>
                <a:rect l="0" t="0" r="r" b="b"/>
                <a:pathLst>
                  <a:path w="128" h="58">
                    <a:moveTo>
                      <a:pt x="127" y="31"/>
                    </a:moveTo>
                    <a:cubicBezTo>
                      <a:pt x="124" y="38"/>
                      <a:pt x="113" y="45"/>
                      <a:pt x="108" y="47"/>
                    </a:cubicBezTo>
                    <a:cubicBezTo>
                      <a:pt x="97" y="51"/>
                      <a:pt x="89" y="58"/>
                      <a:pt x="74" y="58"/>
                    </a:cubicBezTo>
                    <a:cubicBezTo>
                      <a:pt x="57" y="58"/>
                      <a:pt x="46" y="54"/>
                      <a:pt x="34" y="50"/>
                    </a:cubicBezTo>
                    <a:cubicBezTo>
                      <a:pt x="28" y="49"/>
                      <a:pt x="24" y="42"/>
                      <a:pt x="14" y="42"/>
                    </a:cubicBezTo>
                    <a:cubicBezTo>
                      <a:pt x="16" y="41"/>
                      <a:pt x="17" y="40"/>
                      <a:pt x="18" y="40"/>
                    </a:cubicBezTo>
                    <a:cubicBezTo>
                      <a:pt x="18" y="34"/>
                      <a:pt x="20" y="32"/>
                      <a:pt x="21" y="27"/>
                    </a:cubicBezTo>
                    <a:cubicBezTo>
                      <a:pt x="14" y="25"/>
                      <a:pt x="6" y="30"/>
                      <a:pt x="2" y="25"/>
                    </a:cubicBezTo>
                    <a:cubicBezTo>
                      <a:pt x="8" y="25"/>
                      <a:pt x="20" y="23"/>
                      <a:pt x="25" y="21"/>
                    </a:cubicBezTo>
                    <a:cubicBezTo>
                      <a:pt x="23" y="20"/>
                      <a:pt x="23" y="19"/>
                      <a:pt x="23" y="18"/>
                    </a:cubicBezTo>
                    <a:cubicBezTo>
                      <a:pt x="18" y="18"/>
                      <a:pt x="1" y="13"/>
                      <a:pt x="0" y="8"/>
                    </a:cubicBezTo>
                    <a:cubicBezTo>
                      <a:pt x="4" y="7"/>
                      <a:pt x="7" y="8"/>
                      <a:pt x="9" y="9"/>
                    </a:cubicBezTo>
                    <a:cubicBezTo>
                      <a:pt x="9" y="8"/>
                      <a:pt x="9" y="7"/>
                      <a:pt x="9" y="5"/>
                    </a:cubicBezTo>
                    <a:cubicBezTo>
                      <a:pt x="13" y="5"/>
                      <a:pt x="14" y="0"/>
                      <a:pt x="17" y="0"/>
                    </a:cubicBezTo>
                    <a:cubicBezTo>
                      <a:pt x="18" y="0"/>
                      <a:pt x="19" y="0"/>
                      <a:pt x="21" y="0"/>
                    </a:cubicBezTo>
                    <a:cubicBezTo>
                      <a:pt x="21" y="3"/>
                      <a:pt x="23" y="4"/>
                      <a:pt x="23" y="7"/>
                    </a:cubicBezTo>
                    <a:cubicBezTo>
                      <a:pt x="23" y="10"/>
                      <a:pt x="27" y="16"/>
                      <a:pt x="30" y="16"/>
                    </a:cubicBezTo>
                    <a:cubicBezTo>
                      <a:pt x="33" y="16"/>
                      <a:pt x="36" y="14"/>
                      <a:pt x="38" y="13"/>
                    </a:cubicBezTo>
                    <a:cubicBezTo>
                      <a:pt x="37" y="10"/>
                      <a:pt x="37" y="9"/>
                      <a:pt x="38" y="8"/>
                    </a:cubicBezTo>
                    <a:cubicBezTo>
                      <a:pt x="40" y="9"/>
                      <a:pt x="41" y="12"/>
                      <a:pt x="44" y="12"/>
                    </a:cubicBezTo>
                    <a:cubicBezTo>
                      <a:pt x="54" y="9"/>
                      <a:pt x="54" y="9"/>
                      <a:pt x="54" y="9"/>
                    </a:cubicBezTo>
                    <a:cubicBezTo>
                      <a:pt x="58" y="10"/>
                      <a:pt x="59" y="11"/>
                      <a:pt x="60" y="12"/>
                    </a:cubicBezTo>
                    <a:cubicBezTo>
                      <a:pt x="60" y="11"/>
                      <a:pt x="60" y="9"/>
                      <a:pt x="60" y="8"/>
                    </a:cubicBezTo>
                    <a:cubicBezTo>
                      <a:pt x="67" y="8"/>
                      <a:pt x="70" y="9"/>
                      <a:pt x="74" y="9"/>
                    </a:cubicBezTo>
                    <a:cubicBezTo>
                      <a:pt x="80" y="9"/>
                      <a:pt x="85" y="4"/>
                      <a:pt x="89" y="8"/>
                    </a:cubicBezTo>
                    <a:cubicBezTo>
                      <a:pt x="89" y="4"/>
                      <a:pt x="90" y="3"/>
                      <a:pt x="91" y="1"/>
                    </a:cubicBezTo>
                    <a:cubicBezTo>
                      <a:pt x="94" y="2"/>
                      <a:pt x="94" y="2"/>
                      <a:pt x="96" y="1"/>
                    </a:cubicBezTo>
                    <a:cubicBezTo>
                      <a:pt x="96" y="6"/>
                      <a:pt x="100" y="7"/>
                      <a:pt x="104" y="7"/>
                    </a:cubicBezTo>
                    <a:cubicBezTo>
                      <a:pt x="108" y="7"/>
                      <a:pt x="111" y="4"/>
                      <a:pt x="115" y="4"/>
                    </a:cubicBezTo>
                    <a:cubicBezTo>
                      <a:pt x="113" y="5"/>
                      <a:pt x="112" y="7"/>
                      <a:pt x="112" y="8"/>
                    </a:cubicBezTo>
                    <a:cubicBezTo>
                      <a:pt x="112" y="21"/>
                      <a:pt x="128" y="18"/>
                      <a:pt x="128" y="30"/>
                    </a:cubicBezTo>
                    <a:lnTo>
                      <a:pt x="127" y="31"/>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26" name="Freeform 49"/>
              <p:cNvSpPr>
                <a:spLocks/>
              </p:cNvSpPr>
              <p:nvPr/>
            </p:nvSpPr>
            <p:spPr bwMode="auto">
              <a:xfrm>
                <a:off x="1772727" y="2451351"/>
                <a:ext cx="1186946" cy="580784"/>
              </a:xfrm>
              <a:custGeom>
                <a:avLst/>
                <a:gdLst/>
                <a:ahLst/>
                <a:cxnLst>
                  <a:cxn ang="0">
                    <a:pos x="543" y="285"/>
                  </a:cxn>
                  <a:cxn ang="0">
                    <a:pos x="555" y="317"/>
                  </a:cxn>
                  <a:cxn ang="0">
                    <a:pos x="560" y="338"/>
                  </a:cxn>
                  <a:cxn ang="0">
                    <a:pos x="542" y="345"/>
                  </a:cxn>
                  <a:cxn ang="0">
                    <a:pos x="507" y="287"/>
                  </a:cxn>
                  <a:cxn ang="0">
                    <a:pos x="474" y="283"/>
                  </a:cxn>
                  <a:cxn ang="0">
                    <a:pos x="460" y="283"/>
                  </a:cxn>
                  <a:cxn ang="0">
                    <a:pos x="443" y="286"/>
                  </a:cxn>
                  <a:cxn ang="0">
                    <a:pos x="412" y="292"/>
                  </a:cxn>
                  <a:cxn ang="0">
                    <a:pos x="393" y="291"/>
                  </a:cxn>
                  <a:cxn ang="0">
                    <a:pos x="357" y="309"/>
                  </a:cxn>
                  <a:cxn ang="0">
                    <a:pos x="343" y="342"/>
                  </a:cxn>
                  <a:cxn ang="0">
                    <a:pos x="282" y="290"/>
                  </a:cxn>
                  <a:cxn ang="0">
                    <a:pos x="246" y="281"/>
                  </a:cxn>
                  <a:cxn ang="0">
                    <a:pos x="207" y="262"/>
                  </a:cxn>
                  <a:cxn ang="0">
                    <a:pos x="170" y="268"/>
                  </a:cxn>
                  <a:cxn ang="0">
                    <a:pos x="95" y="252"/>
                  </a:cxn>
                  <a:cxn ang="0">
                    <a:pos x="47" y="214"/>
                  </a:cxn>
                  <a:cxn ang="0">
                    <a:pos x="4" y="141"/>
                  </a:cxn>
                  <a:cxn ang="0">
                    <a:pos x="4" y="95"/>
                  </a:cxn>
                  <a:cxn ang="0">
                    <a:pos x="0" y="23"/>
                  </a:cxn>
                  <a:cxn ang="0">
                    <a:pos x="20" y="27"/>
                  </a:cxn>
                  <a:cxn ang="0">
                    <a:pos x="20" y="5"/>
                  </a:cxn>
                  <a:cxn ang="0">
                    <a:pos x="373" y="0"/>
                  </a:cxn>
                  <a:cxn ang="0">
                    <a:pos x="406" y="11"/>
                  </a:cxn>
                  <a:cxn ang="0">
                    <a:pos x="408" y="45"/>
                  </a:cxn>
                  <a:cxn ang="0">
                    <a:pos x="423" y="42"/>
                  </a:cxn>
                  <a:cxn ang="0">
                    <a:pos x="441" y="40"/>
                  </a:cxn>
                  <a:cxn ang="0">
                    <a:pos x="456" y="42"/>
                  </a:cxn>
                  <a:cxn ang="0">
                    <a:pos x="472" y="47"/>
                  </a:cxn>
                  <a:cxn ang="0">
                    <a:pos x="510" y="48"/>
                  </a:cxn>
                  <a:cxn ang="0">
                    <a:pos x="490" y="54"/>
                  </a:cxn>
                  <a:cxn ang="0">
                    <a:pos x="472" y="69"/>
                  </a:cxn>
                  <a:cxn ang="0">
                    <a:pos x="471" y="121"/>
                  </a:cxn>
                  <a:cxn ang="0">
                    <a:pos x="480" y="88"/>
                  </a:cxn>
                  <a:cxn ang="0">
                    <a:pos x="501" y="57"/>
                  </a:cxn>
                  <a:cxn ang="0">
                    <a:pos x="516" y="87"/>
                  </a:cxn>
                  <a:cxn ang="0">
                    <a:pos x="531" y="97"/>
                  </a:cxn>
                  <a:cxn ang="0">
                    <a:pos x="527" y="123"/>
                  </a:cxn>
                  <a:cxn ang="0">
                    <a:pos x="564" y="97"/>
                  </a:cxn>
                  <a:cxn ang="0">
                    <a:pos x="610" y="84"/>
                  </a:cxn>
                  <a:cxn ang="0">
                    <a:pos x="653" y="65"/>
                  </a:cxn>
                  <a:cxn ang="0">
                    <a:pos x="675" y="63"/>
                  </a:cxn>
                  <a:cxn ang="0">
                    <a:pos x="699" y="28"/>
                  </a:cxn>
                  <a:cxn ang="0">
                    <a:pos x="726" y="73"/>
                  </a:cxn>
                  <a:cxn ang="0">
                    <a:pos x="701" y="80"/>
                  </a:cxn>
                  <a:cxn ang="0">
                    <a:pos x="681" y="113"/>
                  </a:cxn>
                  <a:cxn ang="0">
                    <a:pos x="690" y="118"/>
                  </a:cxn>
                  <a:cxn ang="0">
                    <a:pos x="676" y="122"/>
                  </a:cxn>
                  <a:cxn ang="0">
                    <a:pos x="648" y="132"/>
                  </a:cxn>
                  <a:cxn ang="0">
                    <a:pos x="642" y="134"/>
                  </a:cxn>
                  <a:cxn ang="0">
                    <a:pos x="635" y="137"/>
                  </a:cxn>
                  <a:cxn ang="0">
                    <a:pos x="627" y="161"/>
                  </a:cxn>
                  <a:cxn ang="0">
                    <a:pos x="622" y="159"/>
                  </a:cxn>
                  <a:cxn ang="0">
                    <a:pos x="615" y="186"/>
                  </a:cxn>
                  <a:cxn ang="0">
                    <a:pos x="614" y="178"/>
                  </a:cxn>
                  <a:cxn ang="0">
                    <a:pos x="608" y="170"/>
                  </a:cxn>
                  <a:cxn ang="0">
                    <a:pos x="611" y="192"/>
                  </a:cxn>
                  <a:cxn ang="0">
                    <a:pos x="614" y="196"/>
                  </a:cxn>
                  <a:cxn ang="0">
                    <a:pos x="614" y="205"/>
                  </a:cxn>
                  <a:cxn ang="0">
                    <a:pos x="607" y="213"/>
                  </a:cxn>
                  <a:cxn ang="0">
                    <a:pos x="607" y="221"/>
                  </a:cxn>
                  <a:cxn ang="0">
                    <a:pos x="589" y="232"/>
                  </a:cxn>
                </a:cxnLst>
                <a:rect l="0" t="0" r="r" b="b"/>
                <a:pathLst>
                  <a:path w="726" h="356">
                    <a:moveTo>
                      <a:pt x="590" y="233"/>
                    </a:moveTo>
                    <a:cubicBezTo>
                      <a:pt x="569" y="245"/>
                      <a:pt x="543" y="253"/>
                      <a:pt x="543" y="285"/>
                    </a:cubicBezTo>
                    <a:cubicBezTo>
                      <a:pt x="543" y="300"/>
                      <a:pt x="555" y="304"/>
                      <a:pt x="555" y="318"/>
                    </a:cubicBezTo>
                    <a:cubicBezTo>
                      <a:pt x="555" y="317"/>
                      <a:pt x="555" y="317"/>
                      <a:pt x="555" y="317"/>
                    </a:cubicBezTo>
                    <a:cubicBezTo>
                      <a:pt x="555" y="320"/>
                      <a:pt x="555" y="320"/>
                      <a:pt x="555" y="320"/>
                    </a:cubicBezTo>
                    <a:cubicBezTo>
                      <a:pt x="556" y="326"/>
                      <a:pt x="560" y="330"/>
                      <a:pt x="560" y="338"/>
                    </a:cubicBezTo>
                    <a:cubicBezTo>
                      <a:pt x="560" y="347"/>
                      <a:pt x="558" y="356"/>
                      <a:pt x="551" y="356"/>
                    </a:cubicBezTo>
                    <a:cubicBezTo>
                      <a:pt x="544" y="356"/>
                      <a:pt x="544" y="349"/>
                      <a:pt x="542" y="345"/>
                    </a:cubicBezTo>
                    <a:cubicBezTo>
                      <a:pt x="537" y="338"/>
                      <a:pt x="532" y="335"/>
                      <a:pt x="529" y="328"/>
                    </a:cubicBezTo>
                    <a:cubicBezTo>
                      <a:pt x="522" y="314"/>
                      <a:pt x="527" y="287"/>
                      <a:pt x="507" y="287"/>
                    </a:cubicBezTo>
                    <a:cubicBezTo>
                      <a:pt x="503" y="287"/>
                      <a:pt x="502" y="293"/>
                      <a:pt x="498" y="293"/>
                    </a:cubicBezTo>
                    <a:cubicBezTo>
                      <a:pt x="490" y="293"/>
                      <a:pt x="485" y="283"/>
                      <a:pt x="474" y="283"/>
                    </a:cubicBezTo>
                    <a:cubicBezTo>
                      <a:pt x="468" y="283"/>
                      <a:pt x="467" y="286"/>
                      <a:pt x="463" y="286"/>
                    </a:cubicBezTo>
                    <a:cubicBezTo>
                      <a:pt x="462" y="286"/>
                      <a:pt x="460" y="284"/>
                      <a:pt x="460" y="283"/>
                    </a:cubicBezTo>
                    <a:cubicBezTo>
                      <a:pt x="453" y="285"/>
                      <a:pt x="444" y="284"/>
                      <a:pt x="436" y="286"/>
                    </a:cubicBezTo>
                    <a:cubicBezTo>
                      <a:pt x="441" y="288"/>
                      <a:pt x="440" y="288"/>
                      <a:pt x="443" y="286"/>
                    </a:cubicBezTo>
                    <a:cubicBezTo>
                      <a:pt x="442" y="293"/>
                      <a:pt x="438" y="297"/>
                      <a:pt x="443" y="301"/>
                    </a:cubicBezTo>
                    <a:cubicBezTo>
                      <a:pt x="431" y="307"/>
                      <a:pt x="421" y="292"/>
                      <a:pt x="412" y="292"/>
                    </a:cubicBezTo>
                    <a:cubicBezTo>
                      <a:pt x="409" y="292"/>
                      <a:pt x="408" y="295"/>
                      <a:pt x="405" y="295"/>
                    </a:cubicBezTo>
                    <a:cubicBezTo>
                      <a:pt x="400" y="295"/>
                      <a:pt x="398" y="291"/>
                      <a:pt x="393" y="291"/>
                    </a:cubicBezTo>
                    <a:cubicBezTo>
                      <a:pt x="380" y="291"/>
                      <a:pt x="374" y="302"/>
                      <a:pt x="368" y="307"/>
                    </a:cubicBezTo>
                    <a:cubicBezTo>
                      <a:pt x="365" y="311"/>
                      <a:pt x="361" y="308"/>
                      <a:pt x="357" y="309"/>
                    </a:cubicBezTo>
                    <a:cubicBezTo>
                      <a:pt x="347" y="313"/>
                      <a:pt x="341" y="325"/>
                      <a:pt x="341" y="338"/>
                    </a:cubicBezTo>
                    <a:cubicBezTo>
                      <a:pt x="341" y="339"/>
                      <a:pt x="343" y="341"/>
                      <a:pt x="343" y="342"/>
                    </a:cubicBezTo>
                    <a:cubicBezTo>
                      <a:pt x="336" y="342"/>
                      <a:pt x="325" y="339"/>
                      <a:pt x="321" y="336"/>
                    </a:cubicBezTo>
                    <a:cubicBezTo>
                      <a:pt x="307" y="322"/>
                      <a:pt x="308" y="290"/>
                      <a:pt x="282" y="290"/>
                    </a:cubicBezTo>
                    <a:cubicBezTo>
                      <a:pt x="272" y="290"/>
                      <a:pt x="275" y="302"/>
                      <a:pt x="266" y="302"/>
                    </a:cubicBezTo>
                    <a:cubicBezTo>
                      <a:pt x="257" y="302"/>
                      <a:pt x="250" y="287"/>
                      <a:pt x="246" y="281"/>
                    </a:cubicBezTo>
                    <a:cubicBezTo>
                      <a:pt x="239" y="268"/>
                      <a:pt x="230" y="266"/>
                      <a:pt x="215" y="262"/>
                    </a:cubicBezTo>
                    <a:cubicBezTo>
                      <a:pt x="207" y="262"/>
                      <a:pt x="207" y="262"/>
                      <a:pt x="207" y="262"/>
                    </a:cubicBezTo>
                    <a:cubicBezTo>
                      <a:pt x="207" y="268"/>
                      <a:pt x="207" y="268"/>
                      <a:pt x="207" y="268"/>
                    </a:cubicBezTo>
                    <a:cubicBezTo>
                      <a:pt x="170" y="268"/>
                      <a:pt x="170" y="268"/>
                      <a:pt x="170" y="268"/>
                    </a:cubicBezTo>
                    <a:cubicBezTo>
                      <a:pt x="123" y="252"/>
                      <a:pt x="123" y="252"/>
                      <a:pt x="123" y="252"/>
                    </a:cubicBezTo>
                    <a:cubicBezTo>
                      <a:pt x="95" y="252"/>
                      <a:pt x="95" y="252"/>
                      <a:pt x="95" y="252"/>
                    </a:cubicBezTo>
                    <a:cubicBezTo>
                      <a:pt x="88" y="239"/>
                      <a:pt x="66" y="230"/>
                      <a:pt x="50" y="223"/>
                    </a:cubicBezTo>
                    <a:cubicBezTo>
                      <a:pt x="47" y="222"/>
                      <a:pt x="48" y="217"/>
                      <a:pt x="47" y="214"/>
                    </a:cubicBezTo>
                    <a:cubicBezTo>
                      <a:pt x="40" y="198"/>
                      <a:pt x="28" y="193"/>
                      <a:pt x="30" y="175"/>
                    </a:cubicBezTo>
                    <a:cubicBezTo>
                      <a:pt x="21" y="174"/>
                      <a:pt x="11" y="154"/>
                      <a:pt x="4" y="141"/>
                    </a:cubicBezTo>
                    <a:cubicBezTo>
                      <a:pt x="2" y="137"/>
                      <a:pt x="6" y="134"/>
                      <a:pt x="8" y="133"/>
                    </a:cubicBezTo>
                    <a:cubicBezTo>
                      <a:pt x="3" y="123"/>
                      <a:pt x="8" y="107"/>
                      <a:pt x="4" y="95"/>
                    </a:cubicBezTo>
                    <a:cubicBezTo>
                      <a:pt x="0" y="85"/>
                      <a:pt x="11" y="60"/>
                      <a:pt x="11" y="46"/>
                    </a:cubicBezTo>
                    <a:cubicBezTo>
                      <a:pt x="11" y="36"/>
                      <a:pt x="0" y="32"/>
                      <a:pt x="0" y="23"/>
                    </a:cubicBezTo>
                    <a:cubicBezTo>
                      <a:pt x="0" y="20"/>
                      <a:pt x="5" y="20"/>
                      <a:pt x="7" y="20"/>
                    </a:cubicBezTo>
                    <a:cubicBezTo>
                      <a:pt x="13" y="20"/>
                      <a:pt x="17" y="23"/>
                      <a:pt x="20" y="27"/>
                    </a:cubicBezTo>
                    <a:cubicBezTo>
                      <a:pt x="22" y="24"/>
                      <a:pt x="26" y="19"/>
                      <a:pt x="26" y="15"/>
                    </a:cubicBezTo>
                    <a:cubicBezTo>
                      <a:pt x="26" y="11"/>
                      <a:pt x="22" y="10"/>
                      <a:pt x="20" y="5"/>
                    </a:cubicBezTo>
                    <a:cubicBezTo>
                      <a:pt x="373" y="5"/>
                      <a:pt x="373" y="5"/>
                      <a:pt x="373" y="5"/>
                    </a:cubicBezTo>
                    <a:cubicBezTo>
                      <a:pt x="373" y="0"/>
                      <a:pt x="373" y="0"/>
                      <a:pt x="373" y="0"/>
                    </a:cubicBezTo>
                    <a:cubicBezTo>
                      <a:pt x="379" y="4"/>
                      <a:pt x="378" y="8"/>
                      <a:pt x="384" y="11"/>
                    </a:cubicBezTo>
                    <a:cubicBezTo>
                      <a:pt x="406" y="11"/>
                      <a:pt x="406" y="11"/>
                      <a:pt x="406" y="11"/>
                    </a:cubicBezTo>
                    <a:cubicBezTo>
                      <a:pt x="415" y="20"/>
                      <a:pt x="426" y="20"/>
                      <a:pt x="443" y="20"/>
                    </a:cubicBezTo>
                    <a:cubicBezTo>
                      <a:pt x="431" y="28"/>
                      <a:pt x="418" y="32"/>
                      <a:pt x="408" y="45"/>
                    </a:cubicBezTo>
                    <a:cubicBezTo>
                      <a:pt x="415" y="45"/>
                      <a:pt x="415" y="45"/>
                      <a:pt x="415" y="45"/>
                    </a:cubicBezTo>
                    <a:cubicBezTo>
                      <a:pt x="418" y="43"/>
                      <a:pt x="420" y="42"/>
                      <a:pt x="423" y="42"/>
                    </a:cubicBezTo>
                    <a:cubicBezTo>
                      <a:pt x="425" y="46"/>
                      <a:pt x="426" y="46"/>
                      <a:pt x="429" y="46"/>
                    </a:cubicBezTo>
                    <a:cubicBezTo>
                      <a:pt x="437" y="46"/>
                      <a:pt x="437" y="40"/>
                      <a:pt x="441" y="40"/>
                    </a:cubicBezTo>
                    <a:cubicBezTo>
                      <a:pt x="446" y="40"/>
                      <a:pt x="454" y="32"/>
                      <a:pt x="461" y="31"/>
                    </a:cubicBezTo>
                    <a:cubicBezTo>
                      <a:pt x="461" y="37"/>
                      <a:pt x="458" y="38"/>
                      <a:pt x="456" y="42"/>
                    </a:cubicBezTo>
                    <a:cubicBezTo>
                      <a:pt x="465" y="42"/>
                      <a:pt x="465" y="42"/>
                      <a:pt x="465" y="42"/>
                    </a:cubicBezTo>
                    <a:cubicBezTo>
                      <a:pt x="465" y="45"/>
                      <a:pt x="469" y="47"/>
                      <a:pt x="472" y="47"/>
                    </a:cubicBezTo>
                    <a:cubicBezTo>
                      <a:pt x="478" y="47"/>
                      <a:pt x="480" y="43"/>
                      <a:pt x="484" y="43"/>
                    </a:cubicBezTo>
                    <a:cubicBezTo>
                      <a:pt x="495" y="43"/>
                      <a:pt x="500" y="48"/>
                      <a:pt x="510" y="48"/>
                    </a:cubicBezTo>
                    <a:cubicBezTo>
                      <a:pt x="510" y="54"/>
                      <a:pt x="510" y="54"/>
                      <a:pt x="510" y="54"/>
                    </a:cubicBezTo>
                    <a:cubicBezTo>
                      <a:pt x="503" y="56"/>
                      <a:pt x="493" y="54"/>
                      <a:pt x="490" y="54"/>
                    </a:cubicBezTo>
                    <a:cubicBezTo>
                      <a:pt x="480" y="54"/>
                      <a:pt x="462" y="66"/>
                      <a:pt x="462" y="75"/>
                    </a:cubicBezTo>
                    <a:cubicBezTo>
                      <a:pt x="466" y="72"/>
                      <a:pt x="468" y="69"/>
                      <a:pt x="472" y="69"/>
                    </a:cubicBezTo>
                    <a:cubicBezTo>
                      <a:pt x="465" y="78"/>
                      <a:pt x="461" y="101"/>
                      <a:pt x="461" y="112"/>
                    </a:cubicBezTo>
                    <a:cubicBezTo>
                      <a:pt x="461" y="117"/>
                      <a:pt x="466" y="121"/>
                      <a:pt x="471" y="121"/>
                    </a:cubicBezTo>
                    <a:cubicBezTo>
                      <a:pt x="478" y="121"/>
                      <a:pt x="480" y="108"/>
                      <a:pt x="480" y="102"/>
                    </a:cubicBezTo>
                    <a:cubicBezTo>
                      <a:pt x="480" y="97"/>
                      <a:pt x="480" y="88"/>
                      <a:pt x="480" y="88"/>
                    </a:cubicBezTo>
                    <a:cubicBezTo>
                      <a:pt x="480" y="82"/>
                      <a:pt x="480" y="69"/>
                      <a:pt x="485" y="69"/>
                    </a:cubicBezTo>
                    <a:cubicBezTo>
                      <a:pt x="501" y="68"/>
                      <a:pt x="494" y="57"/>
                      <a:pt x="501" y="57"/>
                    </a:cubicBezTo>
                    <a:cubicBezTo>
                      <a:pt x="504" y="57"/>
                      <a:pt x="521" y="65"/>
                      <a:pt x="521" y="70"/>
                    </a:cubicBezTo>
                    <a:cubicBezTo>
                      <a:pt x="521" y="77"/>
                      <a:pt x="517" y="81"/>
                      <a:pt x="516" y="87"/>
                    </a:cubicBezTo>
                    <a:cubicBezTo>
                      <a:pt x="521" y="87"/>
                      <a:pt x="520" y="85"/>
                      <a:pt x="525" y="84"/>
                    </a:cubicBezTo>
                    <a:cubicBezTo>
                      <a:pt x="526" y="91"/>
                      <a:pt x="526" y="94"/>
                      <a:pt x="531" y="97"/>
                    </a:cubicBezTo>
                    <a:cubicBezTo>
                      <a:pt x="526" y="103"/>
                      <a:pt x="521" y="106"/>
                      <a:pt x="521" y="112"/>
                    </a:cubicBezTo>
                    <a:cubicBezTo>
                      <a:pt x="521" y="117"/>
                      <a:pt x="523" y="123"/>
                      <a:pt x="527" y="123"/>
                    </a:cubicBezTo>
                    <a:cubicBezTo>
                      <a:pt x="539" y="123"/>
                      <a:pt x="559" y="112"/>
                      <a:pt x="568" y="108"/>
                    </a:cubicBezTo>
                    <a:cubicBezTo>
                      <a:pt x="567" y="103"/>
                      <a:pt x="565" y="99"/>
                      <a:pt x="564" y="97"/>
                    </a:cubicBezTo>
                    <a:cubicBezTo>
                      <a:pt x="567" y="97"/>
                      <a:pt x="567" y="97"/>
                      <a:pt x="569" y="97"/>
                    </a:cubicBezTo>
                    <a:cubicBezTo>
                      <a:pt x="582" y="97"/>
                      <a:pt x="610" y="101"/>
                      <a:pt x="610" y="84"/>
                    </a:cubicBezTo>
                    <a:cubicBezTo>
                      <a:pt x="611" y="84"/>
                      <a:pt x="627" y="68"/>
                      <a:pt x="630" y="66"/>
                    </a:cubicBezTo>
                    <a:cubicBezTo>
                      <a:pt x="632" y="64"/>
                      <a:pt x="643" y="65"/>
                      <a:pt x="653" y="65"/>
                    </a:cubicBezTo>
                    <a:cubicBezTo>
                      <a:pt x="657" y="65"/>
                      <a:pt x="660" y="65"/>
                      <a:pt x="664" y="65"/>
                    </a:cubicBezTo>
                    <a:cubicBezTo>
                      <a:pt x="668" y="65"/>
                      <a:pt x="672" y="63"/>
                      <a:pt x="675" y="63"/>
                    </a:cubicBezTo>
                    <a:cubicBezTo>
                      <a:pt x="680" y="62"/>
                      <a:pt x="678" y="61"/>
                      <a:pt x="680" y="59"/>
                    </a:cubicBezTo>
                    <a:cubicBezTo>
                      <a:pt x="688" y="51"/>
                      <a:pt x="688" y="36"/>
                      <a:pt x="699" y="28"/>
                    </a:cubicBezTo>
                    <a:cubicBezTo>
                      <a:pt x="704" y="35"/>
                      <a:pt x="712" y="25"/>
                      <a:pt x="716" y="32"/>
                    </a:cubicBezTo>
                    <a:cubicBezTo>
                      <a:pt x="723" y="44"/>
                      <a:pt x="717" y="62"/>
                      <a:pt x="726" y="73"/>
                    </a:cubicBezTo>
                    <a:cubicBezTo>
                      <a:pt x="723" y="77"/>
                      <a:pt x="718" y="80"/>
                      <a:pt x="712" y="80"/>
                    </a:cubicBezTo>
                    <a:cubicBezTo>
                      <a:pt x="706" y="80"/>
                      <a:pt x="706" y="78"/>
                      <a:pt x="701" y="80"/>
                    </a:cubicBezTo>
                    <a:cubicBezTo>
                      <a:pt x="694" y="87"/>
                      <a:pt x="679" y="92"/>
                      <a:pt x="679" y="109"/>
                    </a:cubicBezTo>
                    <a:cubicBezTo>
                      <a:pt x="679" y="110"/>
                      <a:pt x="680" y="112"/>
                      <a:pt x="681" y="113"/>
                    </a:cubicBezTo>
                    <a:cubicBezTo>
                      <a:pt x="681" y="115"/>
                      <a:pt x="683" y="121"/>
                      <a:pt x="686" y="121"/>
                    </a:cubicBezTo>
                    <a:cubicBezTo>
                      <a:pt x="687" y="121"/>
                      <a:pt x="690" y="118"/>
                      <a:pt x="690" y="118"/>
                    </a:cubicBezTo>
                    <a:cubicBezTo>
                      <a:pt x="690" y="121"/>
                      <a:pt x="690" y="121"/>
                      <a:pt x="690" y="121"/>
                    </a:cubicBezTo>
                    <a:cubicBezTo>
                      <a:pt x="685" y="122"/>
                      <a:pt x="678" y="124"/>
                      <a:pt x="676" y="122"/>
                    </a:cubicBezTo>
                    <a:cubicBezTo>
                      <a:pt x="667" y="129"/>
                      <a:pt x="652" y="126"/>
                      <a:pt x="643" y="132"/>
                    </a:cubicBezTo>
                    <a:cubicBezTo>
                      <a:pt x="648" y="132"/>
                      <a:pt x="648" y="132"/>
                      <a:pt x="648" y="132"/>
                    </a:cubicBezTo>
                    <a:cubicBezTo>
                      <a:pt x="652" y="132"/>
                      <a:pt x="656" y="129"/>
                      <a:pt x="659" y="132"/>
                    </a:cubicBezTo>
                    <a:cubicBezTo>
                      <a:pt x="653" y="134"/>
                      <a:pt x="648" y="134"/>
                      <a:pt x="642" y="134"/>
                    </a:cubicBezTo>
                    <a:cubicBezTo>
                      <a:pt x="641" y="134"/>
                      <a:pt x="639" y="133"/>
                      <a:pt x="638" y="133"/>
                    </a:cubicBezTo>
                    <a:cubicBezTo>
                      <a:pt x="637" y="134"/>
                      <a:pt x="635" y="135"/>
                      <a:pt x="635" y="137"/>
                    </a:cubicBezTo>
                    <a:cubicBezTo>
                      <a:pt x="635" y="139"/>
                      <a:pt x="639" y="142"/>
                      <a:pt x="639" y="142"/>
                    </a:cubicBezTo>
                    <a:cubicBezTo>
                      <a:pt x="638" y="145"/>
                      <a:pt x="630" y="161"/>
                      <a:pt x="627" y="161"/>
                    </a:cubicBezTo>
                    <a:cubicBezTo>
                      <a:pt x="626" y="161"/>
                      <a:pt x="625" y="158"/>
                      <a:pt x="624" y="157"/>
                    </a:cubicBezTo>
                    <a:cubicBezTo>
                      <a:pt x="622" y="159"/>
                      <a:pt x="622" y="159"/>
                      <a:pt x="622" y="159"/>
                    </a:cubicBezTo>
                    <a:cubicBezTo>
                      <a:pt x="623" y="163"/>
                      <a:pt x="626" y="164"/>
                      <a:pt x="626" y="168"/>
                    </a:cubicBezTo>
                    <a:cubicBezTo>
                      <a:pt x="626" y="170"/>
                      <a:pt x="617" y="186"/>
                      <a:pt x="615" y="186"/>
                    </a:cubicBezTo>
                    <a:cubicBezTo>
                      <a:pt x="615" y="186"/>
                      <a:pt x="614" y="184"/>
                      <a:pt x="614" y="183"/>
                    </a:cubicBezTo>
                    <a:cubicBezTo>
                      <a:pt x="614" y="181"/>
                      <a:pt x="614" y="180"/>
                      <a:pt x="614" y="178"/>
                    </a:cubicBezTo>
                    <a:cubicBezTo>
                      <a:pt x="614" y="175"/>
                      <a:pt x="610" y="168"/>
                      <a:pt x="609" y="164"/>
                    </a:cubicBezTo>
                    <a:cubicBezTo>
                      <a:pt x="608" y="166"/>
                      <a:pt x="608" y="170"/>
                      <a:pt x="608" y="170"/>
                    </a:cubicBezTo>
                    <a:cubicBezTo>
                      <a:pt x="608" y="173"/>
                      <a:pt x="611" y="181"/>
                      <a:pt x="611" y="185"/>
                    </a:cubicBezTo>
                    <a:cubicBezTo>
                      <a:pt x="611" y="189"/>
                      <a:pt x="608" y="189"/>
                      <a:pt x="611" y="192"/>
                    </a:cubicBezTo>
                    <a:cubicBezTo>
                      <a:pt x="612" y="192"/>
                      <a:pt x="613" y="192"/>
                      <a:pt x="614" y="192"/>
                    </a:cubicBezTo>
                    <a:cubicBezTo>
                      <a:pt x="614" y="193"/>
                      <a:pt x="614" y="195"/>
                      <a:pt x="614" y="196"/>
                    </a:cubicBezTo>
                    <a:cubicBezTo>
                      <a:pt x="614" y="200"/>
                      <a:pt x="610" y="201"/>
                      <a:pt x="608" y="201"/>
                    </a:cubicBezTo>
                    <a:cubicBezTo>
                      <a:pt x="610" y="205"/>
                      <a:pt x="612" y="205"/>
                      <a:pt x="614" y="205"/>
                    </a:cubicBezTo>
                    <a:cubicBezTo>
                      <a:pt x="613" y="210"/>
                      <a:pt x="611" y="210"/>
                      <a:pt x="607" y="210"/>
                    </a:cubicBezTo>
                    <a:cubicBezTo>
                      <a:pt x="607" y="213"/>
                      <a:pt x="607" y="213"/>
                      <a:pt x="607" y="213"/>
                    </a:cubicBezTo>
                    <a:cubicBezTo>
                      <a:pt x="612" y="216"/>
                      <a:pt x="612" y="216"/>
                      <a:pt x="612" y="216"/>
                    </a:cubicBezTo>
                    <a:cubicBezTo>
                      <a:pt x="611" y="218"/>
                      <a:pt x="610" y="221"/>
                      <a:pt x="607" y="221"/>
                    </a:cubicBezTo>
                    <a:cubicBezTo>
                      <a:pt x="602" y="222"/>
                      <a:pt x="600" y="226"/>
                      <a:pt x="596" y="226"/>
                    </a:cubicBezTo>
                    <a:cubicBezTo>
                      <a:pt x="591" y="228"/>
                      <a:pt x="591" y="230"/>
                      <a:pt x="589" y="232"/>
                    </a:cubicBezTo>
                    <a:lnTo>
                      <a:pt x="590" y="233"/>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27" name="Freeform 50"/>
              <p:cNvSpPr>
                <a:spLocks/>
              </p:cNvSpPr>
              <p:nvPr/>
            </p:nvSpPr>
            <p:spPr bwMode="auto">
              <a:xfrm>
                <a:off x="1439447" y="1739987"/>
                <a:ext cx="1750209" cy="904308"/>
              </a:xfrm>
              <a:custGeom>
                <a:avLst/>
                <a:gdLst/>
                <a:ahLst/>
                <a:cxnLst>
                  <a:cxn ang="0">
                    <a:pos x="950" y="501"/>
                  </a:cxn>
                  <a:cxn ang="0">
                    <a:pos x="950" y="527"/>
                  </a:cxn>
                  <a:cxn ang="0">
                    <a:pos x="955" y="469"/>
                  </a:cxn>
                  <a:cxn ang="0">
                    <a:pos x="944" y="436"/>
                  </a:cxn>
                  <a:cxn ang="0">
                    <a:pos x="982" y="418"/>
                  </a:cxn>
                  <a:cxn ang="0">
                    <a:pos x="1060" y="356"/>
                  </a:cxn>
                  <a:cxn ang="0">
                    <a:pos x="1050" y="346"/>
                  </a:cxn>
                  <a:cxn ang="0">
                    <a:pos x="991" y="310"/>
                  </a:cxn>
                  <a:cxn ang="0">
                    <a:pos x="965" y="247"/>
                  </a:cxn>
                  <a:cxn ang="0">
                    <a:pos x="908" y="267"/>
                  </a:cxn>
                  <a:cxn ang="0">
                    <a:pos x="831" y="204"/>
                  </a:cxn>
                  <a:cxn ang="0">
                    <a:pos x="794" y="247"/>
                  </a:cxn>
                  <a:cxn ang="0">
                    <a:pos x="783" y="387"/>
                  </a:cxn>
                  <a:cxn ang="0">
                    <a:pos x="726" y="334"/>
                  </a:cxn>
                  <a:cxn ang="0">
                    <a:pos x="607" y="306"/>
                  </a:cxn>
                  <a:cxn ang="0">
                    <a:pos x="595" y="216"/>
                  </a:cxn>
                  <a:cxn ang="0">
                    <a:pos x="633" y="178"/>
                  </a:cxn>
                  <a:cxn ang="0">
                    <a:pos x="675" y="146"/>
                  </a:cxn>
                  <a:cxn ang="0">
                    <a:pos x="686" y="127"/>
                  </a:cxn>
                  <a:cxn ang="0">
                    <a:pos x="722" y="120"/>
                  </a:cxn>
                  <a:cxn ang="0">
                    <a:pos x="746" y="61"/>
                  </a:cxn>
                  <a:cxn ang="0">
                    <a:pos x="702" y="67"/>
                  </a:cxn>
                  <a:cxn ang="0">
                    <a:pos x="665" y="74"/>
                  </a:cxn>
                  <a:cxn ang="0">
                    <a:pos x="625" y="55"/>
                  </a:cxn>
                  <a:cxn ang="0">
                    <a:pos x="574" y="0"/>
                  </a:cxn>
                  <a:cxn ang="0">
                    <a:pos x="555" y="38"/>
                  </a:cxn>
                  <a:cxn ang="0">
                    <a:pos x="567" y="98"/>
                  </a:cxn>
                  <a:cxn ang="0">
                    <a:pos x="492" y="92"/>
                  </a:cxn>
                  <a:cxn ang="0">
                    <a:pos x="430" y="75"/>
                  </a:cxn>
                  <a:cxn ang="0">
                    <a:pos x="387" y="89"/>
                  </a:cxn>
                  <a:cxn ang="0">
                    <a:pos x="333" y="81"/>
                  </a:cxn>
                  <a:cxn ang="0">
                    <a:pos x="202" y="42"/>
                  </a:cxn>
                  <a:cxn ang="0">
                    <a:pos x="138" y="40"/>
                  </a:cxn>
                  <a:cxn ang="0">
                    <a:pos x="61" y="70"/>
                  </a:cxn>
                  <a:cxn ang="0">
                    <a:pos x="0" y="242"/>
                  </a:cxn>
                  <a:cxn ang="0">
                    <a:pos x="67" y="253"/>
                  </a:cxn>
                  <a:cxn ang="0">
                    <a:pos x="124" y="316"/>
                  </a:cxn>
                  <a:cxn ang="0">
                    <a:pos x="136" y="366"/>
                  </a:cxn>
                  <a:cxn ang="0">
                    <a:pos x="181" y="413"/>
                  </a:cxn>
                  <a:cxn ang="0">
                    <a:pos x="224" y="440"/>
                  </a:cxn>
                  <a:cxn ang="0">
                    <a:pos x="610" y="446"/>
                  </a:cxn>
                  <a:cxn ang="0">
                    <a:pos x="676" y="453"/>
                  </a:cxn>
                  <a:cxn ang="0">
                    <a:pos x="705" y="477"/>
                  </a:cxn>
                  <a:cxn ang="0">
                    <a:pos x="759" y="512"/>
                  </a:cxn>
                  <a:cxn ang="0">
                    <a:pos x="732" y="553"/>
                  </a:cxn>
                  <a:cxn ang="0">
                    <a:pos x="772" y="543"/>
                  </a:cxn>
                  <a:cxn ang="0">
                    <a:pos x="814" y="519"/>
                  </a:cxn>
                  <a:cxn ang="0">
                    <a:pos x="879" y="498"/>
                  </a:cxn>
                  <a:cxn ang="0">
                    <a:pos x="928" y="505"/>
                  </a:cxn>
                </a:cxnLst>
                <a:rect l="0" t="0" r="r" b="b"/>
                <a:pathLst>
                  <a:path w="1071" h="553">
                    <a:moveTo>
                      <a:pt x="928" y="503"/>
                    </a:moveTo>
                    <a:cubicBezTo>
                      <a:pt x="928" y="502"/>
                      <a:pt x="928" y="502"/>
                      <a:pt x="928" y="502"/>
                    </a:cubicBezTo>
                    <a:cubicBezTo>
                      <a:pt x="928" y="502"/>
                      <a:pt x="931" y="502"/>
                      <a:pt x="932" y="502"/>
                    </a:cubicBezTo>
                    <a:cubicBezTo>
                      <a:pt x="935" y="502"/>
                      <a:pt x="946" y="504"/>
                      <a:pt x="950" y="501"/>
                    </a:cubicBezTo>
                    <a:cubicBezTo>
                      <a:pt x="954" y="498"/>
                      <a:pt x="954" y="493"/>
                      <a:pt x="960" y="492"/>
                    </a:cubicBezTo>
                    <a:cubicBezTo>
                      <a:pt x="960" y="498"/>
                      <a:pt x="960" y="499"/>
                      <a:pt x="967" y="499"/>
                    </a:cubicBezTo>
                    <a:cubicBezTo>
                      <a:pt x="957" y="500"/>
                      <a:pt x="941" y="507"/>
                      <a:pt x="941" y="516"/>
                    </a:cubicBezTo>
                    <a:cubicBezTo>
                      <a:pt x="941" y="520"/>
                      <a:pt x="947" y="527"/>
                      <a:pt x="950" y="527"/>
                    </a:cubicBezTo>
                    <a:cubicBezTo>
                      <a:pt x="953" y="527"/>
                      <a:pt x="961" y="516"/>
                      <a:pt x="970" y="513"/>
                    </a:cubicBezTo>
                    <a:cubicBezTo>
                      <a:pt x="972" y="513"/>
                      <a:pt x="1003" y="501"/>
                      <a:pt x="1003" y="497"/>
                    </a:cubicBezTo>
                    <a:cubicBezTo>
                      <a:pt x="1003" y="493"/>
                      <a:pt x="991" y="492"/>
                      <a:pt x="988" y="492"/>
                    </a:cubicBezTo>
                    <a:cubicBezTo>
                      <a:pt x="976" y="492"/>
                      <a:pt x="955" y="480"/>
                      <a:pt x="955" y="469"/>
                    </a:cubicBezTo>
                    <a:cubicBezTo>
                      <a:pt x="955" y="466"/>
                      <a:pt x="959" y="463"/>
                      <a:pt x="960" y="458"/>
                    </a:cubicBezTo>
                    <a:cubicBezTo>
                      <a:pt x="958" y="458"/>
                      <a:pt x="953" y="457"/>
                      <a:pt x="949" y="457"/>
                    </a:cubicBezTo>
                    <a:cubicBezTo>
                      <a:pt x="951" y="453"/>
                      <a:pt x="967" y="451"/>
                      <a:pt x="967" y="442"/>
                    </a:cubicBezTo>
                    <a:cubicBezTo>
                      <a:pt x="967" y="434"/>
                      <a:pt x="954" y="436"/>
                      <a:pt x="944" y="436"/>
                    </a:cubicBezTo>
                    <a:cubicBezTo>
                      <a:pt x="925" y="436"/>
                      <a:pt x="916" y="449"/>
                      <a:pt x="903" y="451"/>
                    </a:cubicBezTo>
                    <a:cubicBezTo>
                      <a:pt x="909" y="439"/>
                      <a:pt x="918" y="443"/>
                      <a:pt x="928" y="433"/>
                    </a:cubicBezTo>
                    <a:cubicBezTo>
                      <a:pt x="934" y="427"/>
                      <a:pt x="929" y="423"/>
                      <a:pt x="939" y="420"/>
                    </a:cubicBezTo>
                    <a:cubicBezTo>
                      <a:pt x="955" y="415"/>
                      <a:pt x="965" y="418"/>
                      <a:pt x="982" y="418"/>
                    </a:cubicBezTo>
                    <a:cubicBezTo>
                      <a:pt x="1004" y="418"/>
                      <a:pt x="1016" y="425"/>
                      <a:pt x="1029" y="408"/>
                    </a:cubicBezTo>
                    <a:cubicBezTo>
                      <a:pt x="1035" y="400"/>
                      <a:pt x="1071" y="398"/>
                      <a:pt x="1071" y="384"/>
                    </a:cubicBezTo>
                    <a:cubicBezTo>
                      <a:pt x="1071" y="374"/>
                      <a:pt x="1067" y="370"/>
                      <a:pt x="1063" y="363"/>
                    </a:cubicBezTo>
                    <a:cubicBezTo>
                      <a:pt x="1060" y="363"/>
                      <a:pt x="1065" y="359"/>
                      <a:pt x="1060" y="356"/>
                    </a:cubicBezTo>
                    <a:cubicBezTo>
                      <a:pt x="1060" y="351"/>
                      <a:pt x="1060" y="351"/>
                      <a:pt x="1060" y="351"/>
                    </a:cubicBezTo>
                    <a:cubicBezTo>
                      <a:pt x="1050" y="357"/>
                      <a:pt x="1029" y="364"/>
                      <a:pt x="1018" y="364"/>
                    </a:cubicBezTo>
                    <a:cubicBezTo>
                      <a:pt x="1017" y="364"/>
                      <a:pt x="1014" y="363"/>
                      <a:pt x="1014" y="362"/>
                    </a:cubicBezTo>
                    <a:cubicBezTo>
                      <a:pt x="1022" y="358"/>
                      <a:pt x="1047" y="354"/>
                      <a:pt x="1050" y="346"/>
                    </a:cubicBezTo>
                    <a:cubicBezTo>
                      <a:pt x="1050" y="344"/>
                      <a:pt x="1046" y="343"/>
                      <a:pt x="1046" y="341"/>
                    </a:cubicBezTo>
                    <a:cubicBezTo>
                      <a:pt x="1035" y="342"/>
                      <a:pt x="1013" y="337"/>
                      <a:pt x="1013" y="322"/>
                    </a:cubicBezTo>
                    <a:cubicBezTo>
                      <a:pt x="1013" y="321"/>
                      <a:pt x="1013" y="321"/>
                      <a:pt x="1013" y="321"/>
                    </a:cubicBezTo>
                    <a:cubicBezTo>
                      <a:pt x="1003" y="321"/>
                      <a:pt x="997" y="315"/>
                      <a:pt x="991" y="310"/>
                    </a:cubicBezTo>
                    <a:cubicBezTo>
                      <a:pt x="994" y="309"/>
                      <a:pt x="998" y="308"/>
                      <a:pt x="998" y="302"/>
                    </a:cubicBezTo>
                    <a:cubicBezTo>
                      <a:pt x="998" y="298"/>
                      <a:pt x="994" y="295"/>
                      <a:pt x="995" y="290"/>
                    </a:cubicBezTo>
                    <a:cubicBezTo>
                      <a:pt x="991" y="289"/>
                      <a:pt x="977" y="280"/>
                      <a:pt x="980" y="272"/>
                    </a:cubicBezTo>
                    <a:cubicBezTo>
                      <a:pt x="985" y="262"/>
                      <a:pt x="966" y="259"/>
                      <a:pt x="965" y="247"/>
                    </a:cubicBezTo>
                    <a:cubicBezTo>
                      <a:pt x="964" y="247"/>
                      <a:pt x="959" y="243"/>
                      <a:pt x="958" y="242"/>
                    </a:cubicBezTo>
                    <a:cubicBezTo>
                      <a:pt x="954" y="244"/>
                      <a:pt x="947" y="248"/>
                      <a:pt x="947" y="254"/>
                    </a:cubicBezTo>
                    <a:cubicBezTo>
                      <a:pt x="947" y="261"/>
                      <a:pt x="933" y="277"/>
                      <a:pt x="922" y="277"/>
                    </a:cubicBezTo>
                    <a:cubicBezTo>
                      <a:pt x="914" y="277"/>
                      <a:pt x="913" y="267"/>
                      <a:pt x="908" y="267"/>
                    </a:cubicBezTo>
                    <a:cubicBezTo>
                      <a:pt x="900" y="267"/>
                      <a:pt x="897" y="246"/>
                      <a:pt x="896" y="236"/>
                    </a:cubicBezTo>
                    <a:cubicBezTo>
                      <a:pt x="894" y="224"/>
                      <a:pt x="870" y="233"/>
                      <a:pt x="870" y="216"/>
                    </a:cubicBezTo>
                    <a:cubicBezTo>
                      <a:pt x="858" y="215"/>
                      <a:pt x="855" y="200"/>
                      <a:pt x="843" y="200"/>
                    </a:cubicBezTo>
                    <a:cubicBezTo>
                      <a:pt x="837" y="200"/>
                      <a:pt x="837" y="204"/>
                      <a:pt x="831" y="204"/>
                    </a:cubicBezTo>
                    <a:cubicBezTo>
                      <a:pt x="818" y="204"/>
                      <a:pt x="810" y="197"/>
                      <a:pt x="797" y="197"/>
                    </a:cubicBezTo>
                    <a:cubicBezTo>
                      <a:pt x="791" y="197"/>
                      <a:pt x="784" y="200"/>
                      <a:pt x="784" y="208"/>
                    </a:cubicBezTo>
                    <a:cubicBezTo>
                      <a:pt x="784" y="212"/>
                      <a:pt x="800" y="218"/>
                      <a:pt x="786" y="227"/>
                    </a:cubicBezTo>
                    <a:cubicBezTo>
                      <a:pt x="780" y="231"/>
                      <a:pt x="794" y="241"/>
                      <a:pt x="794" y="247"/>
                    </a:cubicBezTo>
                    <a:cubicBezTo>
                      <a:pt x="796" y="260"/>
                      <a:pt x="783" y="264"/>
                      <a:pt x="778" y="266"/>
                    </a:cubicBezTo>
                    <a:cubicBezTo>
                      <a:pt x="788" y="283"/>
                      <a:pt x="803" y="289"/>
                      <a:pt x="803" y="318"/>
                    </a:cubicBezTo>
                    <a:cubicBezTo>
                      <a:pt x="803" y="326"/>
                      <a:pt x="777" y="346"/>
                      <a:pt x="768" y="347"/>
                    </a:cubicBezTo>
                    <a:cubicBezTo>
                      <a:pt x="783" y="355"/>
                      <a:pt x="777" y="379"/>
                      <a:pt x="783" y="387"/>
                    </a:cubicBezTo>
                    <a:cubicBezTo>
                      <a:pt x="782" y="389"/>
                      <a:pt x="776" y="392"/>
                      <a:pt x="775" y="397"/>
                    </a:cubicBezTo>
                    <a:cubicBezTo>
                      <a:pt x="770" y="397"/>
                      <a:pt x="766" y="406"/>
                      <a:pt x="762" y="403"/>
                    </a:cubicBezTo>
                    <a:cubicBezTo>
                      <a:pt x="751" y="394"/>
                      <a:pt x="736" y="380"/>
                      <a:pt x="736" y="367"/>
                    </a:cubicBezTo>
                    <a:cubicBezTo>
                      <a:pt x="736" y="353"/>
                      <a:pt x="738" y="342"/>
                      <a:pt x="726" y="334"/>
                    </a:cubicBezTo>
                    <a:cubicBezTo>
                      <a:pt x="697" y="334"/>
                      <a:pt x="697" y="334"/>
                      <a:pt x="697" y="334"/>
                    </a:cubicBezTo>
                    <a:cubicBezTo>
                      <a:pt x="681" y="322"/>
                      <a:pt x="662" y="315"/>
                      <a:pt x="643" y="308"/>
                    </a:cubicBezTo>
                    <a:cubicBezTo>
                      <a:pt x="640" y="306"/>
                      <a:pt x="629" y="299"/>
                      <a:pt x="623" y="299"/>
                    </a:cubicBezTo>
                    <a:cubicBezTo>
                      <a:pt x="617" y="299"/>
                      <a:pt x="614" y="306"/>
                      <a:pt x="607" y="306"/>
                    </a:cubicBezTo>
                    <a:cubicBezTo>
                      <a:pt x="607" y="295"/>
                      <a:pt x="600" y="270"/>
                      <a:pt x="590" y="270"/>
                    </a:cubicBezTo>
                    <a:cubicBezTo>
                      <a:pt x="586" y="270"/>
                      <a:pt x="584" y="274"/>
                      <a:pt x="579" y="275"/>
                    </a:cubicBezTo>
                    <a:cubicBezTo>
                      <a:pt x="581" y="269"/>
                      <a:pt x="579" y="268"/>
                      <a:pt x="579" y="255"/>
                    </a:cubicBezTo>
                    <a:cubicBezTo>
                      <a:pt x="579" y="237"/>
                      <a:pt x="584" y="227"/>
                      <a:pt x="595" y="216"/>
                    </a:cubicBezTo>
                    <a:cubicBezTo>
                      <a:pt x="598" y="213"/>
                      <a:pt x="606" y="196"/>
                      <a:pt x="609" y="194"/>
                    </a:cubicBezTo>
                    <a:cubicBezTo>
                      <a:pt x="617" y="192"/>
                      <a:pt x="630" y="196"/>
                      <a:pt x="630" y="186"/>
                    </a:cubicBezTo>
                    <a:cubicBezTo>
                      <a:pt x="630" y="179"/>
                      <a:pt x="613" y="178"/>
                      <a:pt x="607" y="175"/>
                    </a:cubicBezTo>
                    <a:cubicBezTo>
                      <a:pt x="611" y="176"/>
                      <a:pt x="597" y="167"/>
                      <a:pt x="633" y="178"/>
                    </a:cubicBezTo>
                    <a:cubicBezTo>
                      <a:pt x="643" y="181"/>
                      <a:pt x="637" y="169"/>
                      <a:pt x="642" y="169"/>
                    </a:cubicBezTo>
                    <a:cubicBezTo>
                      <a:pt x="643" y="169"/>
                      <a:pt x="647" y="169"/>
                      <a:pt x="652" y="169"/>
                    </a:cubicBezTo>
                    <a:cubicBezTo>
                      <a:pt x="662" y="169"/>
                      <a:pt x="668" y="158"/>
                      <a:pt x="675" y="153"/>
                    </a:cubicBezTo>
                    <a:cubicBezTo>
                      <a:pt x="675" y="146"/>
                      <a:pt x="675" y="146"/>
                      <a:pt x="675" y="146"/>
                    </a:cubicBezTo>
                    <a:cubicBezTo>
                      <a:pt x="660" y="142"/>
                      <a:pt x="645" y="145"/>
                      <a:pt x="639" y="131"/>
                    </a:cubicBezTo>
                    <a:cubicBezTo>
                      <a:pt x="639" y="131"/>
                      <a:pt x="643" y="131"/>
                      <a:pt x="647" y="131"/>
                    </a:cubicBezTo>
                    <a:cubicBezTo>
                      <a:pt x="652" y="135"/>
                      <a:pt x="658" y="141"/>
                      <a:pt x="666" y="141"/>
                    </a:cubicBezTo>
                    <a:cubicBezTo>
                      <a:pt x="673" y="141"/>
                      <a:pt x="686" y="132"/>
                      <a:pt x="686" y="127"/>
                    </a:cubicBezTo>
                    <a:cubicBezTo>
                      <a:pt x="686" y="125"/>
                      <a:pt x="680" y="117"/>
                      <a:pt x="683" y="117"/>
                    </a:cubicBezTo>
                    <a:cubicBezTo>
                      <a:pt x="693" y="117"/>
                      <a:pt x="696" y="126"/>
                      <a:pt x="703" y="126"/>
                    </a:cubicBezTo>
                    <a:cubicBezTo>
                      <a:pt x="707" y="126"/>
                      <a:pt x="709" y="123"/>
                      <a:pt x="717" y="123"/>
                    </a:cubicBezTo>
                    <a:cubicBezTo>
                      <a:pt x="715" y="120"/>
                      <a:pt x="717" y="112"/>
                      <a:pt x="722" y="120"/>
                    </a:cubicBezTo>
                    <a:cubicBezTo>
                      <a:pt x="725" y="125"/>
                      <a:pt x="748" y="105"/>
                      <a:pt x="748" y="100"/>
                    </a:cubicBezTo>
                    <a:cubicBezTo>
                      <a:pt x="748" y="96"/>
                      <a:pt x="738" y="91"/>
                      <a:pt x="738" y="89"/>
                    </a:cubicBezTo>
                    <a:cubicBezTo>
                      <a:pt x="738" y="85"/>
                      <a:pt x="732" y="78"/>
                      <a:pt x="746" y="72"/>
                    </a:cubicBezTo>
                    <a:cubicBezTo>
                      <a:pt x="748" y="68"/>
                      <a:pt x="746" y="68"/>
                      <a:pt x="746" y="61"/>
                    </a:cubicBezTo>
                    <a:cubicBezTo>
                      <a:pt x="732" y="61"/>
                      <a:pt x="735" y="50"/>
                      <a:pt x="717" y="50"/>
                    </a:cubicBezTo>
                    <a:cubicBezTo>
                      <a:pt x="713" y="49"/>
                      <a:pt x="710" y="47"/>
                      <a:pt x="706" y="47"/>
                    </a:cubicBezTo>
                    <a:cubicBezTo>
                      <a:pt x="701" y="47"/>
                      <a:pt x="695" y="50"/>
                      <a:pt x="695" y="55"/>
                    </a:cubicBezTo>
                    <a:cubicBezTo>
                      <a:pt x="695" y="61"/>
                      <a:pt x="702" y="63"/>
                      <a:pt x="702" y="67"/>
                    </a:cubicBezTo>
                    <a:cubicBezTo>
                      <a:pt x="702" y="72"/>
                      <a:pt x="692" y="72"/>
                      <a:pt x="689" y="76"/>
                    </a:cubicBezTo>
                    <a:cubicBezTo>
                      <a:pt x="686" y="84"/>
                      <a:pt x="687" y="90"/>
                      <a:pt x="681" y="98"/>
                    </a:cubicBezTo>
                    <a:cubicBezTo>
                      <a:pt x="671" y="110"/>
                      <a:pt x="658" y="90"/>
                      <a:pt x="658" y="85"/>
                    </a:cubicBezTo>
                    <a:cubicBezTo>
                      <a:pt x="658" y="79"/>
                      <a:pt x="665" y="81"/>
                      <a:pt x="665" y="74"/>
                    </a:cubicBezTo>
                    <a:cubicBezTo>
                      <a:pt x="665" y="71"/>
                      <a:pt x="652" y="59"/>
                      <a:pt x="649" y="59"/>
                    </a:cubicBezTo>
                    <a:cubicBezTo>
                      <a:pt x="636" y="59"/>
                      <a:pt x="645" y="78"/>
                      <a:pt x="631" y="78"/>
                    </a:cubicBezTo>
                    <a:cubicBezTo>
                      <a:pt x="631" y="70"/>
                      <a:pt x="630" y="65"/>
                      <a:pt x="621" y="60"/>
                    </a:cubicBezTo>
                    <a:cubicBezTo>
                      <a:pt x="622" y="58"/>
                      <a:pt x="623" y="57"/>
                      <a:pt x="625" y="55"/>
                    </a:cubicBezTo>
                    <a:cubicBezTo>
                      <a:pt x="618" y="51"/>
                      <a:pt x="609" y="55"/>
                      <a:pt x="603" y="48"/>
                    </a:cubicBezTo>
                    <a:cubicBezTo>
                      <a:pt x="606" y="47"/>
                      <a:pt x="614" y="44"/>
                      <a:pt x="614" y="38"/>
                    </a:cubicBezTo>
                    <a:cubicBezTo>
                      <a:pt x="614" y="29"/>
                      <a:pt x="601" y="30"/>
                      <a:pt x="601" y="23"/>
                    </a:cubicBezTo>
                    <a:cubicBezTo>
                      <a:pt x="601" y="10"/>
                      <a:pt x="591" y="1"/>
                      <a:pt x="574" y="0"/>
                    </a:cubicBezTo>
                    <a:cubicBezTo>
                      <a:pt x="565" y="0"/>
                      <a:pt x="569" y="6"/>
                      <a:pt x="569" y="10"/>
                    </a:cubicBezTo>
                    <a:cubicBezTo>
                      <a:pt x="564" y="11"/>
                      <a:pt x="557" y="10"/>
                      <a:pt x="557" y="17"/>
                    </a:cubicBezTo>
                    <a:cubicBezTo>
                      <a:pt x="557" y="21"/>
                      <a:pt x="561" y="23"/>
                      <a:pt x="561" y="28"/>
                    </a:cubicBezTo>
                    <a:cubicBezTo>
                      <a:pt x="561" y="32"/>
                      <a:pt x="555" y="32"/>
                      <a:pt x="555" y="38"/>
                    </a:cubicBezTo>
                    <a:cubicBezTo>
                      <a:pt x="555" y="52"/>
                      <a:pt x="585" y="44"/>
                      <a:pt x="585" y="59"/>
                    </a:cubicBezTo>
                    <a:cubicBezTo>
                      <a:pt x="585" y="61"/>
                      <a:pt x="581" y="72"/>
                      <a:pt x="581" y="72"/>
                    </a:cubicBezTo>
                    <a:cubicBezTo>
                      <a:pt x="584" y="70"/>
                      <a:pt x="587" y="69"/>
                      <a:pt x="591" y="67"/>
                    </a:cubicBezTo>
                    <a:cubicBezTo>
                      <a:pt x="596" y="85"/>
                      <a:pt x="567" y="77"/>
                      <a:pt x="567" y="98"/>
                    </a:cubicBezTo>
                    <a:cubicBezTo>
                      <a:pt x="553" y="102"/>
                      <a:pt x="564" y="88"/>
                      <a:pt x="561" y="83"/>
                    </a:cubicBezTo>
                    <a:cubicBezTo>
                      <a:pt x="559" y="81"/>
                      <a:pt x="547" y="78"/>
                      <a:pt x="541" y="78"/>
                    </a:cubicBezTo>
                    <a:cubicBezTo>
                      <a:pt x="533" y="78"/>
                      <a:pt x="530" y="82"/>
                      <a:pt x="530" y="92"/>
                    </a:cubicBezTo>
                    <a:cubicBezTo>
                      <a:pt x="522" y="91"/>
                      <a:pt x="517" y="92"/>
                      <a:pt x="492" y="92"/>
                    </a:cubicBezTo>
                    <a:cubicBezTo>
                      <a:pt x="468" y="92"/>
                      <a:pt x="441" y="83"/>
                      <a:pt x="435" y="65"/>
                    </a:cubicBezTo>
                    <a:cubicBezTo>
                      <a:pt x="427" y="67"/>
                      <a:pt x="400" y="68"/>
                      <a:pt x="400" y="78"/>
                    </a:cubicBezTo>
                    <a:cubicBezTo>
                      <a:pt x="400" y="81"/>
                      <a:pt x="403" y="82"/>
                      <a:pt x="406" y="82"/>
                    </a:cubicBezTo>
                    <a:cubicBezTo>
                      <a:pt x="413" y="82"/>
                      <a:pt x="425" y="79"/>
                      <a:pt x="430" y="75"/>
                    </a:cubicBezTo>
                    <a:cubicBezTo>
                      <a:pt x="432" y="90"/>
                      <a:pt x="409" y="78"/>
                      <a:pt x="409" y="93"/>
                    </a:cubicBezTo>
                    <a:cubicBezTo>
                      <a:pt x="409" y="96"/>
                      <a:pt x="414" y="106"/>
                      <a:pt x="412" y="106"/>
                    </a:cubicBezTo>
                    <a:cubicBezTo>
                      <a:pt x="403" y="106"/>
                      <a:pt x="401" y="95"/>
                      <a:pt x="394" y="92"/>
                    </a:cubicBezTo>
                    <a:cubicBezTo>
                      <a:pt x="387" y="89"/>
                      <a:pt x="387" y="89"/>
                      <a:pt x="387" y="89"/>
                    </a:cubicBezTo>
                    <a:cubicBezTo>
                      <a:pt x="377" y="89"/>
                      <a:pt x="370" y="89"/>
                      <a:pt x="359" y="89"/>
                    </a:cubicBezTo>
                    <a:cubicBezTo>
                      <a:pt x="350" y="89"/>
                      <a:pt x="344" y="92"/>
                      <a:pt x="335" y="93"/>
                    </a:cubicBezTo>
                    <a:cubicBezTo>
                      <a:pt x="317" y="93"/>
                      <a:pt x="317" y="87"/>
                      <a:pt x="317" y="86"/>
                    </a:cubicBezTo>
                    <a:cubicBezTo>
                      <a:pt x="317" y="82"/>
                      <a:pt x="331" y="83"/>
                      <a:pt x="333" y="81"/>
                    </a:cubicBezTo>
                    <a:cubicBezTo>
                      <a:pt x="321" y="64"/>
                      <a:pt x="323" y="66"/>
                      <a:pt x="298" y="68"/>
                    </a:cubicBezTo>
                    <a:cubicBezTo>
                      <a:pt x="271" y="70"/>
                      <a:pt x="258" y="48"/>
                      <a:pt x="231" y="48"/>
                    </a:cubicBezTo>
                    <a:cubicBezTo>
                      <a:pt x="223" y="48"/>
                      <a:pt x="219" y="54"/>
                      <a:pt x="212" y="54"/>
                    </a:cubicBezTo>
                    <a:cubicBezTo>
                      <a:pt x="207" y="54"/>
                      <a:pt x="202" y="46"/>
                      <a:pt x="202" y="42"/>
                    </a:cubicBezTo>
                    <a:cubicBezTo>
                      <a:pt x="193" y="44"/>
                      <a:pt x="193" y="54"/>
                      <a:pt x="184" y="54"/>
                    </a:cubicBezTo>
                    <a:cubicBezTo>
                      <a:pt x="176" y="54"/>
                      <a:pt x="164" y="34"/>
                      <a:pt x="161" y="34"/>
                    </a:cubicBezTo>
                    <a:cubicBezTo>
                      <a:pt x="153" y="34"/>
                      <a:pt x="156" y="47"/>
                      <a:pt x="146" y="47"/>
                    </a:cubicBezTo>
                    <a:cubicBezTo>
                      <a:pt x="143" y="47"/>
                      <a:pt x="140" y="44"/>
                      <a:pt x="138" y="40"/>
                    </a:cubicBezTo>
                    <a:cubicBezTo>
                      <a:pt x="125" y="44"/>
                      <a:pt x="120" y="44"/>
                      <a:pt x="108" y="49"/>
                    </a:cubicBezTo>
                    <a:cubicBezTo>
                      <a:pt x="103" y="50"/>
                      <a:pt x="91" y="59"/>
                      <a:pt x="87" y="55"/>
                    </a:cubicBezTo>
                    <a:cubicBezTo>
                      <a:pt x="76" y="44"/>
                      <a:pt x="78" y="58"/>
                      <a:pt x="74" y="58"/>
                    </a:cubicBezTo>
                    <a:cubicBezTo>
                      <a:pt x="45" y="59"/>
                      <a:pt x="65" y="70"/>
                      <a:pt x="61" y="70"/>
                    </a:cubicBezTo>
                    <a:cubicBezTo>
                      <a:pt x="50" y="70"/>
                      <a:pt x="30" y="67"/>
                      <a:pt x="12" y="56"/>
                    </a:cubicBezTo>
                    <a:cubicBezTo>
                      <a:pt x="11" y="56"/>
                      <a:pt x="6" y="52"/>
                      <a:pt x="6" y="51"/>
                    </a:cubicBezTo>
                    <a:cubicBezTo>
                      <a:pt x="3" y="52"/>
                      <a:pt x="5" y="52"/>
                      <a:pt x="0" y="51"/>
                    </a:cubicBezTo>
                    <a:cubicBezTo>
                      <a:pt x="0" y="242"/>
                      <a:pt x="0" y="242"/>
                      <a:pt x="0" y="242"/>
                    </a:cubicBezTo>
                    <a:cubicBezTo>
                      <a:pt x="6" y="247"/>
                      <a:pt x="19" y="240"/>
                      <a:pt x="25" y="248"/>
                    </a:cubicBezTo>
                    <a:cubicBezTo>
                      <a:pt x="29" y="254"/>
                      <a:pt x="38" y="266"/>
                      <a:pt x="47" y="266"/>
                    </a:cubicBezTo>
                    <a:cubicBezTo>
                      <a:pt x="53" y="266"/>
                      <a:pt x="53" y="257"/>
                      <a:pt x="59" y="255"/>
                    </a:cubicBezTo>
                    <a:cubicBezTo>
                      <a:pt x="62" y="254"/>
                      <a:pt x="64" y="255"/>
                      <a:pt x="67" y="253"/>
                    </a:cubicBezTo>
                    <a:cubicBezTo>
                      <a:pt x="81" y="266"/>
                      <a:pt x="87" y="271"/>
                      <a:pt x="99" y="288"/>
                    </a:cubicBezTo>
                    <a:cubicBezTo>
                      <a:pt x="100" y="290"/>
                      <a:pt x="103" y="291"/>
                      <a:pt x="105" y="295"/>
                    </a:cubicBezTo>
                    <a:cubicBezTo>
                      <a:pt x="106" y="300"/>
                      <a:pt x="108" y="306"/>
                      <a:pt x="113" y="311"/>
                    </a:cubicBezTo>
                    <a:cubicBezTo>
                      <a:pt x="116" y="314"/>
                      <a:pt x="121" y="313"/>
                      <a:pt x="124" y="316"/>
                    </a:cubicBezTo>
                    <a:cubicBezTo>
                      <a:pt x="128" y="320"/>
                      <a:pt x="135" y="322"/>
                      <a:pt x="135" y="332"/>
                    </a:cubicBezTo>
                    <a:cubicBezTo>
                      <a:pt x="135" y="336"/>
                      <a:pt x="129" y="337"/>
                      <a:pt x="129" y="340"/>
                    </a:cubicBezTo>
                    <a:cubicBezTo>
                      <a:pt x="129" y="343"/>
                      <a:pt x="132" y="344"/>
                      <a:pt x="132" y="347"/>
                    </a:cubicBezTo>
                    <a:cubicBezTo>
                      <a:pt x="132" y="352"/>
                      <a:pt x="130" y="364"/>
                      <a:pt x="136" y="366"/>
                    </a:cubicBezTo>
                    <a:cubicBezTo>
                      <a:pt x="140" y="367"/>
                      <a:pt x="143" y="367"/>
                      <a:pt x="146" y="370"/>
                    </a:cubicBezTo>
                    <a:cubicBezTo>
                      <a:pt x="150" y="373"/>
                      <a:pt x="145" y="379"/>
                      <a:pt x="150" y="383"/>
                    </a:cubicBezTo>
                    <a:cubicBezTo>
                      <a:pt x="150" y="383"/>
                      <a:pt x="162" y="390"/>
                      <a:pt x="162" y="391"/>
                    </a:cubicBezTo>
                    <a:cubicBezTo>
                      <a:pt x="165" y="401"/>
                      <a:pt x="166" y="413"/>
                      <a:pt x="181" y="413"/>
                    </a:cubicBezTo>
                    <a:cubicBezTo>
                      <a:pt x="183" y="422"/>
                      <a:pt x="199" y="416"/>
                      <a:pt x="202" y="428"/>
                    </a:cubicBezTo>
                    <a:cubicBezTo>
                      <a:pt x="204" y="432"/>
                      <a:pt x="215" y="433"/>
                      <a:pt x="219" y="437"/>
                    </a:cubicBezTo>
                    <a:cubicBezTo>
                      <a:pt x="220" y="438"/>
                      <a:pt x="222" y="439"/>
                      <a:pt x="224" y="440"/>
                    </a:cubicBezTo>
                    <a:cubicBezTo>
                      <a:pt x="224" y="440"/>
                      <a:pt x="224" y="440"/>
                      <a:pt x="224" y="440"/>
                    </a:cubicBezTo>
                    <a:cubicBezTo>
                      <a:pt x="577" y="440"/>
                      <a:pt x="577" y="440"/>
                      <a:pt x="577" y="440"/>
                    </a:cubicBezTo>
                    <a:cubicBezTo>
                      <a:pt x="577" y="435"/>
                      <a:pt x="577" y="435"/>
                      <a:pt x="577" y="435"/>
                    </a:cubicBezTo>
                    <a:cubicBezTo>
                      <a:pt x="583" y="439"/>
                      <a:pt x="582" y="443"/>
                      <a:pt x="588" y="446"/>
                    </a:cubicBezTo>
                    <a:cubicBezTo>
                      <a:pt x="610" y="446"/>
                      <a:pt x="610" y="446"/>
                      <a:pt x="610" y="446"/>
                    </a:cubicBezTo>
                    <a:cubicBezTo>
                      <a:pt x="619" y="455"/>
                      <a:pt x="630" y="455"/>
                      <a:pt x="647" y="455"/>
                    </a:cubicBezTo>
                    <a:cubicBezTo>
                      <a:pt x="652" y="453"/>
                      <a:pt x="653" y="455"/>
                      <a:pt x="658" y="452"/>
                    </a:cubicBezTo>
                    <a:cubicBezTo>
                      <a:pt x="662" y="450"/>
                      <a:pt x="661" y="443"/>
                      <a:pt x="665" y="443"/>
                    </a:cubicBezTo>
                    <a:cubicBezTo>
                      <a:pt x="670" y="443"/>
                      <a:pt x="674" y="451"/>
                      <a:pt x="676" y="453"/>
                    </a:cubicBezTo>
                    <a:cubicBezTo>
                      <a:pt x="677" y="451"/>
                      <a:pt x="676" y="448"/>
                      <a:pt x="676" y="447"/>
                    </a:cubicBezTo>
                    <a:cubicBezTo>
                      <a:pt x="677" y="447"/>
                      <a:pt x="678" y="447"/>
                      <a:pt x="680" y="447"/>
                    </a:cubicBezTo>
                    <a:cubicBezTo>
                      <a:pt x="682" y="447"/>
                      <a:pt x="701" y="462"/>
                      <a:pt x="702" y="463"/>
                    </a:cubicBezTo>
                    <a:cubicBezTo>
                      <a:pt x="704" y="469"/>
                      <a:pt x="702" y="473"/>
                      <a:pt x="705" y="477"/>
                    </a:cubicBezTo>
                    <a:cubicBezTo>
                      <a:pt x="715" y="487"/>
                      <a:pt x="729" y="485"/>
                      <a:pt x="740" y="492"/>
                    </a:cubicBezTo>
                    <a:cubicBezTo>
                      <a:pt x="752" y="492"/>
                      <a:pt x="752" y="492"/>
                      <a:pt x="752" y="492"/>
                    </a:cubicBezTo>
                    <a:cubicBezTo>
                      <a:pt x="757" y="495"/>
                      <a:pt x="763" y="500"/>
                      <a:pt x="763" y="506"/>
                    </a:cubicBezTo>
                    <a:cubicBezTo>
                      <a:pt x="763" y="509"/>
                      <a:pt x="762" y="512"/>
                      <a:pt x="759" y="512"/>
                    </a:cubicBezTo>
                    <a:cubicBezTo>
                      <a:pt x="754" y="512"/>
                      <a:pt x="748" y="506"/>
                      <a:pt x="747" y="504"/>
                    </a:cubicBezTo>
                    <a:cubicBezTo>
                      <a:pt x="745" y="511"/>
                      <a:pt x="741" y="532"/>
                      <a:pt x="735" y="532"/>
                    </a:cubicBezTo>
                    <a:cubicBezTo>
                      <a:pt x="730" y="538"/>
                      <a:pt x="725" y="541"/>
                      <a:pt x="725" y="547"/>
                    </a:cubicBezTo>
                    <a:cubicBezTo>
                      <a:pt x="726" y="549"/>
                      <a:pt x="729" y="553"/>
                      <a:pt x="732" y="553"/>
                    </a:cubicBezTo>
                    <a:cubicBezTo>
                      <a:pt x="736" y="553"/>
                      <a:pt x="736" y="550"/>
                      <a:pt x="738" y="548"/>
                    </a:cubicBezTo>
                    <a:cubicBezTo>
                      <a:pt x="742" y="544"/>
                      <a:pt x="748" y="545"/>
                      <a:pt x="755" y="545"/>
                    </a:cubicBezTo>
                    <a:cubicBezTo>
                      <a:pt x="760" y="545"/>
                      <a:pt x="763" y="548"/>
                      <a:pt x="765" y="546"/>
                    </a:cubicBezTo>
                    <a:cubicBezTo>
                      <a:pt x="768" y="545"/>
                      <a:pt x="770" y="544"/>
                      <a:pt x="772" y="543"/>
                    </a:cubicBezTo>
                    <a:cubicBezTo>
                      <a:pt x="772" y="540"/>
                      <a:pt x="771" y="538"/>
                      <a:pt x="770" y="536"/>
                    </a:cubicBezTo>
                    <a:cubicBezTo>
                      <a:pt x="769" y="534"/>
                      <a:pt x="767" y="533"/>
                      <a:pt x="767" y="531"/>
                    </a:cubicBezTo>
                    <a:cubicBezTo>
                      <a:pt x="767" y="529"/>
                      <a:pt x="771" y="528"/>
                      <a:pt x="773" y="528"/>
                    </a:cubicBezTo>
                    <a:cubicBezTo>
                      <a:pt x="782" y="525"/>
                      <a:pt x="803" y="519"/>
                      <a:pt x="814" y="519"/>
                    </a:cubicBezTo>
                    <a:cubicBezTo>
                      <a:pt x="815" y="519"/>
                      <a:pt x="831" y="503"/>
                      <a:pt x="834" y="501"/>
                    </a:cubicBezTo>
                    <a:cubicBezTo>
                      <a:pt x="836" y="499"/>
                      <a:pt x="847" y="500"/>
                      <a:pt x="857" y="500"/>
                    </a:cubicBezTo>
                    <a:cubicBezTo>
                      <a:pt x="861" y="500"/>
                      <a:pt x="864" y="500"/>
                      <a:pt x="868" y="500"/>
                    </a:cubicBezTo>
                    <a:cubicBezTo>
                      <a:pt x="872" y="500"/>
                      <a:pt x="876" y="498"/>
                      <a:pt x="879" y="498"/>
                    </a:cubicBezTo>
                    <a:cubicBezTo>
                      <a:pt x="884" y="497"/>
                      <a:pt x="882" y="496"/>
                      <a:pt x="884" y="494"/>
                    </a:cubicBezTo>
                    <a:cubicBezTo>
                      <a:pt x="892" y="486"/>
                      <a:pt x="892" y="471"/>
                      <a:pt x="903" y="463"/>
                    </a:cubicBezTo>
                    <a:cubicBezTo>
                      <a:pt x="908" y="470"/>
                      <a:pt x="916" y="460"/>
                      <a:pt x="920" y="467"/>
                    </a:cubicBezTo>
                    <a:cubicBezTo>
                      <a:pt x="926" y="478"/>
                      <a:pt x="922" y="494"/>
                      <a:pt x="928" y="505"/>
                    </a:cubicBezTo>
                    <a:lnTo>
                      <a:pt x="928" y="503"/>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28" name="Freeform 51"/>
              <p:cNvSpPr>
                <a:spLocks/>
              </p:cNvSpPr>
              <p:nvPr/>
            </p:nvSpPr>
            <p:spPr bwMode="auto">
              <a:xfrm>
                <a:off x="893725" y="1761426"/>
                <a:ext cx="765961" cy="561294"/>
              </a:xfrm>
              <a:custGeom>
                <a:avLst/>
                <a:gdLst/>
                <a:ahLst/>
                <a:cxnLst>
                  <a:cxn ang="0">
                    <a:pos x="334" y="228"/>
                  </a:cxn>
                  <a:cxn ang="0">
                    <a:pos x="381" y="252"/>
                  </a:cxn>
                  <a:cxn ang="0">
                    <a:pos x="401" y="239"/>
                  </a:cxn>
                  <a:cxn ang="0">
                    <a:pos x="439" y="281"/>
                  </a:cxn>
                  <a:cxn ang="0">
                    <a:pos x="458" y="302"/>
                  </a:cxn>
                  <a:cxn ang="0">
                    <a:pos x="463" y="326"/>
                  </a:cxn>
                  <a:cxn ang="0">
                    <a:pos x="440" y="314"/>
                  </a:cxn>
                  <a:cxn ang="0">
                    <a:pos x="427" y="300"/>
                  </a:cxn>
                  <a:cxn ang="0">
                    <a:pos x="426" y="286"/>
                  </a:cxn>
                  <a:cxn ang="0">
                    <a:pos x="414" y="286"/>
                  </a:cxn>
                  <a:cxn ang="0">
                    <a:pos x="412" y="270"/>
                  </a:cxn>
                  <a:cxn ang="0">
                    <a:pos x="390" y="261"/>
                  </a:cxn>
                  <a:cxn ang="0">
                    <a:pos x="363" y="252"/>
                  </a:cxn>
                  <a:cxn ang="0">
                    <a:pos x="299" y="236"/>
                  </a:cxn>
                  <a:cxn ang="0">
                    <a:pos x="240" y="221"/>
                  </a:cxn>
                  <a:cxn ang="0">
                    <a:pos x="200" y="252"/>
                  </a:cxn>
                  <a:cxn ang="0">
                    <a:pos x="199" y="245"/>
                  </a:cxn>
                  <a:cxn ang="0">
                    <a:pos x="218" y="219"/>
                  </a:cxn>
                  <a:cxn ang="0">
                    <a:pos x="213" y="214"/>
                  </a:cxn>
                  <a:cxn ang="0">
                    <a:pos x="173" y="260"/>
                  </a:cxn>
                  <a:cxn ang="0">
                    <a:pos x="143" y="288"/>
                  </a:cxn>
                  <a:cxn ang="0">
                    <a:pos x="79" y="322"/>
                  </a:cxn>
                  <a:cxn ang="0">
                    <a:pos x="57" y="328"/>
                  </a:cxn>
                  <a:cxn ang="0">
                    <a:pos x="92" y="307"/>
                  </a:cxn>
                  <a:cxn ang="0">
                    <a:pos x="148" y="256"/>
                  </a:cxn>
                  <a:cxn ang="0">
                    <a:pos x="125" y="262"/>
                  </a:cxn>
                  <a:cxn ang="0">
                    <a:pos x="110" y="266"/>
                  </a:cxn>
                  <a:cxn ang="0">
                    <a:pos x="88" y="261"/>
                  </a:cxn>
                  <a:cxn ang="0">
                    <a:pos x="76" y="264"/>
                  </a:cxn>
                  <a:cxn ang="0">
                    <a:pos x="72" y="244"/>
                  </a:cxn>
                  <a:cxn ang="0">
                    <a:pos x="60" y="245"/>
                  </a:cxn>
                  <a:cxn ang="0">
                    <a:pos x="37" y="224"/>
                  </a:cxn>
                  <a:cxn ang="0">
                    <a:pos x="52" y="180"/>
                  </a:cxn>
                  <a:cxn ang="0">
                    <a:pos x="79" y="152"/>
                  </a:cxn>
                  <a:cxn ang="0">
                    <a:pos x="85" y="145"/>
                  </a:cxn>
                  <a:cxn ang="0">
                    <a:pos x="60" y="153"/>
                  </a:cxn>
                  <a:cxn ang="0">
                    <a:pos x="18" y="150"/>
                  </a:cxn>
                  <a:cxn ang="0">
                    <a:pos x="13" y="133"/>
                  </a:cxn>
                  <a:cxn ang="0">
                    <a:pos x="40" y="106"/>
                  </a:cxn>
                  <a:cxn ang="0">
                    <a:pos x="64" y="116"/>
                  </a:cxn>
                  <a:cxn ang="0">
                    <a:pos x="50" y="95"/>
                  </a:cxn>
                  <a:cxn ang="0">
                    <a:pos x="13" y="68"/>
                  </a:cxn>
                  <a:cxn ang="0">
                    <a:pos x="44" y="56"/>
                  </a:cxn>
                  <a:cxn ang="0">
                    <a:pos x="117" y="13"/>
                  </a:cxn>
                  <a:cxn ang="0">
                    <a:pos x="150" y="7"/>
                  </a:cxn>
                  <a:cxn ang="0">
                    <a:pos x="157" y="7"/>
                  </a:cxn>
                  <a:cxn ang="0">
                    <a:pos x="189" y="11"/>
                  </a:cxn>
                  <a:cxn ang="0">
                    <a:pos x="236" y="20"/>
                  </a:cxn>
                  <a:cxn ang="0">
                    <a:pos x="307" y="28"/>
                  </a:cxn>
                  <a:cxn ang="0">
                    <a:pos x="334" y="36"/>
                  </a:cxn>
                </a:cxnLst>
                <a:rect l="0" t="0" r="r" b="b"/>
                <a:pathLst>
                  <a:path w="469" h="343">
                    <a:moveTo>
                      <a:pt x="334" y="37"/>
                    </a:moveTo>
                    <a:cubicBezTo>
                      <a:pt x="334" y="228"/>
                      <a:pt x="334" y="228"/>
                      <a:pt x="334" y="228"/>
                    </a:cubicBezTo>
                    <a:cubicBezTo>
                      <a:pt x="340" y="233"/>
                      <a:pt x="353" y="226"/>
                      <a:pt x="359" y="234"/>
                    </a:cubicBezTo>
                    <a:cubicBezTo>
                      <a:pt x="363" y="240"/>
                      <a:pt x="372" y="252"/>
                      <a:pt x="381" y="252"/>
                    </a:cubicBezTo>
                    <a:cubicBezTo>
                      <a:pt x="387" y="252"/>
                      <a:pt x="387" y="243"/>
                      <a:pt x="393" y="241"/>
                    </a:cubicBezTo>
                    <a:cubicBezTo>
                      <a:pt x="396" y="240"/>
                      <a:pt x="398" y="241"/>
                      <a:pt x="401" y="239"/>
                    </a:cubicBezTo>
                    <a:cubicBezTo>
                      <a:pt x="415" y="252"/>
                      <a:pt x="421" y="257"/>
                      <a:pt x="433" y="274"/>
                    </a:cubicBezTo>
                    <a:cubicBezTo>
                      <a:pt x="434" y="276"/>
                      <a:pt x="437" y="277"/>
                      <a:pt x="439" y="281"/>
                    </a:cubicBezTo>
                    <a:cubicBezTo>
                      <a:pt x="440" y="286"/>
                      <a:pt x="442" y="292"/>
                      <a:pt x="447" y="297"/>
                    </a:cubicBezTo>
                    <a:cubicBezTo>
                      <a:pt x="450" y="300"/>
                      <a:pt x="455" y="299"/>
                      <a:pt x="458" y="302"/>
                    </a:cubicBezTo>
                    <a:cubicBezTo>
                      <a:pt x="462" y="306"/>
                      <a:pt x="469" y="308"/>
                      <a:pt x="469" y="318"/>
                    </a:cubicBezTo>
                    <a:cubicBezTo>
                      <a:pt x="469" y="322"/>
                      <a:pt x="463" y="323"/>
                      <a:pt x="463" y="326"/>
                    </a:cubicBezTo>
                    <a:cubicBezTo>
                      <a:pt x="461" y="326"/>
                      <a:pt x="461" y="327"/>
                      <a:pt x="459" y="327"/>
                    </a:cubicBezTo>
                    <a:cubicBezTo>
                      <a:pt x="451" y="327"/>
                      <a:pt x="440" y="318"/>
                      <a:pt x="440" y="314"/>
                    </a:cubicBezTo>
                    <a:cubicBezTo>
                      <a:pt x="440" y="310"/>
                      <a:pt x="440" y="311"/>
                      <a:pt x="440" y="307"/>
                    </a:cubicBezTo>
                    <a:cubicBezTo>
                      <a:pt x="440" y="300"/>
                      <a:pt x="435" y="300"/>
                      <a:pt x="427" y="300"/>
                    </a:cubicBezTo>
                    <a:cubicBezTo>
                      <a:pt x="421" y="300"/>
                      <a:pt x="419" y="296"/>
                      <a:pt x="419" y="294"/>
                    </a:cubicBezTo>
                    <a:cubicBezTo>
                      <a:pt x="419" y="290"/>
                      <a:pt x="426" y="290"/>
                      <a:pt x="426" y="286"/>
                    </a:cubicBezTo>
                    <a:cubicBezTo>
                      <a:pt x="426" y="283"/>
                      <a:pt x="426" y="281"/>
                      <a:pt x="426" y="281"/>
                    </a:cubicBezTo>
                    <a:cubicBezTo>
                      <a:pt x="417" y="281"/>
                      <a:pt x="420" y="286"/>
                      <a:pt x="414" y="286"/>
                    </a:cubicBezTo>
                    <a:cubicBezTo>
                      <a:pt x="412" y="286"/>
                      <a:pt x="407" y="282"/>
                      <a:pt x="407" y="280"/>
                    </a:cubicBezTo>
                    <a:cubicBezTo>
                      <a:pt x="407" y="274"/>
                      <a:pt x="410" y="273"/>
                      <a:pt x="412" y="270"/>
                    </a:cubicBezTo>
                    <a:cubicBezTo>
                      <a:pt x="409" y="268"/>
                      <a:pt x="405" y="264"/>
                      <a:pt x="404" y="267"/>
                    </a:cubicBezTo>
                    <a:cubicBezTo>
                      <a:pt x="397" y="267"/>
                      <a:pt x="394" y="264"/>
                      <a:pt x="390" y="261"/>
                    </a:cubicBezTo>
                    <a:cubicBezTo>
                      <a:pt x="389" y="264"/>
                      <a:pt x="387" y="269"/>
                      <a:pt x="384" y="269"/>
                    </a:cubicBezTo>
                    <a:cubicBezTo>
                      <a:pt x="375" y="269"/>
                      <a:pt x="368" y="256"/>
                      <a:pt x="363" y="252"/>
                    </a:cubicBezTo>
                    <a:cubicBezTo>
                      <a:pt x="352" y="243"/>
                      <a:pt x="337" y="244"/>
                      <a:pt x="323" y="236"/>
                    </a:cubicBezTo>
                    <a:cubicBezTo>
                      <a:pt x="299" y="236"/>
                      <a:pt x="299" y="236"/>
                      <a:pt x="299" y="236"/>
                    </a:cubicBezTo>
                    <a:cubicBezTo>
                      <a:pt x="285" y="232"/>
                      <a:pt x="265" y="230"/>
                      <a:pt x="258" y="214"/>
                    </a:cubicBezTo>
                    <a:cubicBezTo>
                      <a:pt x="252" y="217"/>
                      <a:pt x="244" y="219"/>
                      <a:pt x="240" y="221"/>
                    </a:cubicBezTo>
                    <a:cubicBezTo>
                      <a:pt x="241" y="224"/>
                      <a:pt x="242" y="225"/>
                      <a:pt x="244" y="227"/>
                    </a:cubicBezTo>
                    <a:cubicBezTo>
                      <a:pt x="238" y="236"/>
                      <a:pt x="210" y="252"/>
                      <a:pt x="200" y="252"/>
                    </a:cubicBezTo>
                    <a:cubicBezTo>
                      <a:pt x="198" y="252"/>
                      <a:pt x="195" y="251"/>
                      <a:pt x="195" y="249"/>
                    </a:cubicBezTo>
                    <a:cubicBezTo>
                      <a:pt x="195" y="246"/>
                      <a:pt x="198" y="246"/>
                      <a:pt x="199" y="245"/>
                    </a:cubicBezTo>
                    <a:cubicBezTo>
                      <a:pt x="197" y="242"/>
                      <a:pt x="199" y="242"/>
                      <a:pt x="199" y="240"/>
                    </a:cubicBezTo>
                    <a:cubicBezTo>
                      <a:pt x="199" y="230"/>
                      <a:pt x="205" y="223"/>
                      <a:pt x="218" y="219"/>
                    </a:cubicBezTo>
                    <a:cubicBezTo>
                      <a:pt x="218" y="217"/>
                      <a:pt x="218" y="216"/>
                      <a:pt x="218" y="214"/>
                    </a:cubicBezTo>
                    <a:cubicBezTo>
                      <a:pt x="214" y="214"/>
                      <a:pt x="215" y="214"/>
                      <a:pt x="213" y="214"/>
                    </a:cubicBezTo>
                    <a:cubicBezTo>
                      <a:pt x="203" y="214"/>
                      <a:pt x="173" y="239"/>
                      <a:pt x="173" y="253"/>
                    </a:cubicBezTo>
                    <a:cubicBezTo>
                      <a:pt x="173" y="255"/>
                      <a:pt x="173" y="258"/>
                      <a:pt x="173" y="260"/>
                    </a:cubicBezTo>
                    <a:cubicBezTo>
                      <a:pt x="173" y="270"/>
                      <a:pt x="164" y="273"/>
                      <a:pt x="154" y="277"/>
                    </a:cubicBezTo>
                    <a:cubicBezTo>
                      <a:pt x="148" y="280"/>
                      <a:pt x="146" y="284"/>
                      <a:pt x="143" y="288"/>
                    </a:cubicBezTo>
                    <a:cubicBezTo>
                      <a:pt x="136" y="297"/>
                      <a:pt x="121" y="301"/>
                      <a:pt x="114" y="308"/>
                    </a:cubicBezTo>
                    <a:cubicBezTo>
                      <a:pt x="107" y="315"/>
                      <a:pt x="91" y="320"/>
                      <a:pt x="79" y="322"/>
                    </a:cubicBezTo>
                    <a:cubicBezTo>
                      <a:pt x="63" y="324"/>
                      <a:pt x="54" y="343"/>
                      <a:pt x="35" y="337"/>
                    </a:cubicBezTo>
                    <a:cubicBezTo>
                      <a:pt x="41" y="329"/>
                      <a:pt x="49" y="333"/>
                      <a:pt x="57" y="328"/>
                    </a:cubicBezTo>
                    <a:cubicBezTo>
                      <a:pt x="62" y="325"/>
                      <a:pt x="66" y="316"/>
                      <a:pt x="71" y="314"/>
                    </a:cubicBezTo>
                    <a:cubicBezTo>
                      <a:pt x="78" y="309"/>
                      <a:pt x="87" y="314"/>
                      <a:pt x="92" y="307"/>
                    </a:cubicBezTo>
                    <a:cubicBezTo>
                      <a:pt x="99" y="297"/>
                      <a:pt x="117" y="290"/>
                      <a:pt x="127" y="283"/>
                    </a:cubicBezTo>
                    <a:cubicBezTo>
                      <a:pt x="137" y="276"/>
                      <a:pt x="137" y="263"/>
                      <a:pt x="148" y="256"/>
                    </a:cubicBezTo>
                    <a:cubicBezTo>
                      <a:pt x="141" y="256"/>
                      <a:pt x="141" y="256"/>
                      <a:pt x="141" y="256"/>
                    </a:cubicBezTo>
                    <a:cubicBezTo>
                      <a:pt x="135" y="259"/>
                      <a:pt x="132" y="262"/>
                      <a:pt x="125" y="262"/>
                    </a:cubicBezTo>
                    <a:cubicBezTo>
                      <a:pt x="120" y="262"/>
                      <a:pt x="117" y="260"/>
                      <a:pt x="113" y="258"/>
                    </a:cubicBezTo>
                    <a:cubicBezTo>
                      <a:pt x="112" y="262"/>
                      <a:pt x="110" y="263"/>
                      <a:pt x="110" y="266"/>
                    </a:cubicBezTo>
                    <a:cubicBezTo>
                      <a:pt x="99" y="262"/>
                      <a:pt x="96" y="260"/>
                      <a:pt x="89" y="254"/>
                    </a:cubicBezTo>
                    <a:cubicBezTo>
                      <a:pt x="88" y="257"/>
                      <a:pt x="88" y="259"/>
                      <a:pt x="88" y="261"/>
                    </a:cubicBezTo>
                    <a:cubicBezTo>
                      <a:pt x="84" y="261"/>
                      <a:pt x="85" y="261"/>
                      <a:pt x="83" y="261"/>
                    </a:cubicBezTo>
                    <a:cubicBezTo>
                      <a:pt x="80" y="261"/>
                      <a:pt x="78" y="264"/>
                      <a:pt x="76" y="264"/>
                    </a:cubicBezTo>
                    <a:cubicBezTo>
                      <a:pt x="74" y="264"/>
                      <a:pt x="72" y="257"/>
                      <a:pt x="72" y="253"/>
                    </a:cubicBezTo>
                    <a:cubicBezTo>
                      <a:pt x="72" y="248"/>
                      <a:pt x="72" y="248"/>
                      <a:pt x="72" y="244"/>
                    </a:cubicBezTo>
                    <a:cubicBezTo>
                      <a:pt x="72" y="243"/>
                      <a:pt x="72" y="238"/>
                      <a:pt x="68" y="238"/>
                    </a:cubicBezTo>
                    <a:cubicBezTo>
                      <a:pt x="65" y="238"/>
                      <a:pt x="61" y="245"/>
                      <a:pt x="60" y="245"/>
                    </a:cubicBezTo>
                    <a:cubicBezTo>
                      <a:pt x="54" y="245"/>
                      <a:pt x="33" y="229"/>
                      <a:pt x="30" y="225"/>
                    </a:cubicBezTo>
                    <a:cubicBezTo>
                      <a:pt x="32" y="225"/>
                      <a:pt x="35" y="224"/>
                      <a:pt x="37" y="224"/>
                    </a:cubicBezTo>
                    <a:cubicBezTo>
                      <a:pt x="33" y="214"/>
                      <a:pt x="19" y="212"/>
                      <a:pt x="19" y="205"/>
                    </a:cubicBezTo>
                    <a:cubicBezTo>
                      <a:pt x="19" y="191"/>
                      <a:pt x="43" y="180"/>
                      <a:pt x="52" y="180"/>
                    </a:cubicBezTo>
                    <a:cubicBezTo>
                      <a:pt x="56" y="180"/>
                      <a:pt x="86" y="169"/>
                      <a:pt x="86" y="163"/>
                    </a:cubicBezTo>
                    <a:cubicBezTo>
                      <a:pt x="86" y="160"/>
                      <a:pt x="79" y="153"/>
                      <a:pt x="79" y="152"/>
                    </a:cubicBezTo>
                    <a:cubicBezTo>
                      <a:pt x="83" y="150"/>
                      <a:pt x="82" y="150"/>
                      <a:pt x="85" y="152"/>
                    </a:cubicBezTo>
                    <a:cubicBezTo>
                      <a:pt x="85" y="145"/>
                      <a:pt x="85" y="145"/>
                      <a:pt x="85" y="145"/>
                    </a:cubicBezTo>
                    <a:cubicBezTo>
                      <a:pt x="81" y="145"/>
                      <a:pt x="81" y="145"/>
                      <a:pt x="79" y="145"/>
                    </a:cubicBezTo>
                    <a:cubicBezTo>
                      <a:pt x="72" y="145"/>
                      <a:pt x="69" y="153"/>
                      <a:pt x="60" y="153"/>
                    </a:cubicBezTo>
                    <a:cubicBezTo>
                      <a:pt x="51" y="153"/>
                      <a:pt x="48" y="148"/>
                      <a:pt x="41" y="150"/>
                    </a:cubicBezTo>
                    <a:cubicBezTo>
                      <a:pt x="32" y="150"/>
                      <a:pt x="21" y="150"/>
                      <a:pt x="18" y="150"/>
                    </a:cubicBezTo>
                    <a:cubicBezTo>
                      <a:pt x="17" y="143"/>
                      <a:pt x="12" y="141"/>
                      <a:pt x="12" y="137"/>
                    </a:cubicBezTo>
                    <a:cubicBezTo>
                      <a:pt x="12" y="136"/>
                      <a:pt x="13" y="134"/>
                      <a:pt x="13" y="133"/>
                    </a:cubicBezTo>
                    <a:cubicBezTo>
                      <a:pt x="6" y="133"/>
                      <a:pt x="2" y="130"/>
                      <a:pt x="0" y="126"/>
                    </a:cubicBezTo>
                    <a:cubicBezTo>
                      <a:pt x="11" y="119"/>
                      <a:pt x="29" y="113"/>
                      <a:pt x="40" y="106"/>
                    </a:cubicBezTo>
                    <a:cubicBezTo>
                      <a:pt x="48" y="106"/>
                      <a:pt x="48" y="106"/>
                      <a:pt x="48" y="106"/>
                    </a:cubicBezTo>
                    <a:cubicBezTo>
                      <a:pt x="48" y="120"/>
                      <a:pt x="55" y="116"/>
                      <a:pt x="64" y="116"/>
                    </a:cubicBezTo>
                    <a:cubicBezTo>
                      <a:pt x="70" y="116"/>
                      <a:pt x="71" y="118"/>
                      <a:pt x="76" y="116"/>
                    </a:cubicBezTo>
                    <a:cubicBezTo>
                      <a:pt x="72" y="102"/>
                      <a:pt x="63" y="101"/>
                      <a:pt x="50" y="95"/>
                    </a:cubicBezTo>
                    <a:cubicBezTo>
                      <a:pt x="46" y="94"/>
                      <a:pt x="41" y="80"/>
                      <a:pt x="37" y="78"/>
                    </a:cubicBezTo>
                    <a:cubicBezTo>
                      <a:pt x="31" y="75"/>
                      <a:pt x="13" y="71"/>
                      <a:pt x="13" y="68"/>
                    </a:cubicBezTo>
                    <a:cubicBezTo>
                      <a:pt x="13" y="68"/>
                      <a:pt x="20" y="57"/>
                      <a:pt x="20" y="56"/>
                    </a:cubicBezTo>
                    <a:cubicBezTo>
                      <a:pt x="44" y="56"/>
                      <a:pt x="44" y="56"/>
                      <a:pt x="44" y="56"/>
                    </a:cubicBezTo>
                    <a:cubicBezTo>
                      <a:pt x="57" y="38"/>
                      <a:pt x="77" y="21"/>
                      <a:pt x="101" y="14"/>
                    </a:cubicBezTo>
                    <a:cubicBezTo>
                      <a:pt x="107" y="12"/>
                      <a:pt x="111" y="15"/>
                      <a:pt x="117" y="13"/>
                    </a:cubicBezTo>
                    <a:cubicBezTo>
                      <a:pt x="124" y="10"/>
                      <a:pt x="128" y="0"/>
                      <a:pt x="136" y="0"/>
                    </a:cubicBezTo>
                    <a:cubicBezTo>
                      <a:pt x="142" y="0"/>
                      <a:pt x="144" y="5"/>
                      <a:pt x="150" y="7"/>
                    </a:cubicBezTo>
                    <a:cubicBezTo>
                      <a:pt x="147" y="10"/>
                      <a:pt x="147" y="11"/>
                      <a:pt x="146" y="13"/>
                    </a:cubicBezTo>
                    <a:cubicBezTo>
                      <a:pt x="150" y="14"/>
                      <a:pt x="154" y="11"/>
                      <a:pt x="157" y="7"/>
                    </a:cubicBezTo>
                    <a:cubicBezTo>
                      <a:pt x="162" y="9"/>
                      <a:pt x="163" y="10"/>
                      <a:pt x="167" y="11"/>
                    </a:cubicBezTo>
                    <a:cubicBezTo>
                      <a:pt x="189" y="11"/>
                      <a:pt x="189" y="11"/>
                      <a:pt x="189" y="11"/>
                    </a:cubicBezTo>
                    <a:cubicBezTo>
                      <a:pt x="194" y="15"/>
                      <a:pt x="196" y="17"/>
                      <a:pt x="202" y="20"/>
                    </a:cubicBezTo>
                    <a:cubicBezTo>
                      <a:pt x="236" y="20"/>
                      <a:pt x="236" y="20"/>
                      <a:pt x="236" y="20"/>
                    </a:cubicBezTo>
                    <a:cubicBezTo>
                      <a:pt x="245" y="29"/>
                      <a:pt x="272" y="31"/>
                      <a:pt x="286" y="31"/>
                    </a:cubicBezTo>
                    <a:cubicBezTo>
                      <a:pt x="294" y="31"/>
                      <a:pt x="299" y="28"/>
                      <a:pt x="307" y="28"/>
                    </a:cubicBezTo>
                    <a:cubicBezTo>
                      <a:pt x="319" y="28"/>
                      <a:pt x="323" y="34"/>
                      <a:pt x="334" y="37"/>
                    </a:cubicBezTo>
                    <a:cubicBezTo>
                      <a:pt x="334" y="36"/>
                      <a:pt x="334" y="36"/>
                      <a:pt x="334" y="36"/>
                    </a:cubicBezTo>
                    <a:lnTo>
                      <a:pt x="334" y="37"/>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29" name="Freeform 52"/>
              <p:cNvSpPr>
                <a:spLocks/>
              </p:cNvSpPr>
              <p:nvPr/>
            </p:nvSpPr>
            <p:spPr bwMode="auto">
              <a:xfrm>
                <a:off x="1585622" y="2256457"/>
                <a:ext cx="35082" cy="46775"/>
              </a:xfrm>
              <a:custGeom>
                <a:avLst/>
                <a:gdLst/>
                <a:ahLst/>
                <a:cxnLst>
                  <a:cxn ang="0">
                    <a:pos x="9" y="11"/>
                  </a:cxn>
                  <a:cxn ang="0">
                    <a:pos x="0" y="11"/>
                  </a:cxn>
                  <a:cxn ang="0">
                    <a:pos x="11" y="2"/>
                  </a:cxn>
                  <a:cxn ang="0">
                    <a:pos x="22" y="25"/>
                  </a:cxn>
                  <a:cxn ang="0">
                    <a:pos x="18" y="29"/>
                  </a:cxn>
                  <a:cxn ang="0">
                    <a:pos x="9" y="20"/>
                  </a:cxn>
                  <a:cxn ang="0">
                    <a:pos x="9" y="11"/>
                  </a:cxn>
                </a:cxnLst>
                <a:rect l="0" t="0" r="r" b="b"/>
                <a:pathLst>
                  <a:path w="22" h="29">
                    <a:moveTo>
                      <a:pt x="9" y="11"/>
                    </a:moveTo>
                    <a:cubicBezTo>
                      <a:pt x="2" y="9"/>
                      <a:pt x="5" y="7"/>
                      <a:pt x="0" y="11"/>
                    </a:cubicBezTo>
                    <a:cubicBezTo>
                      <a:pt x="0" y="0"/>
                      <a:pt x="2" y="0"/>
                      <a:pt x="11" y="2"/>
                    </a:cubicBezTo>
                    <a:cubicBezTo>
                      <a:pt x="10" y="14"/>
                      <a:pt x="22" y="15"/>
                      <a:pt x="22" y="25"/>
                    </a:cubicBezTo>
                    <a:cubicBezTo>
                      <a:pt x="22" y="28"/>
                      <a:pt x="20" y="29"/>
                      <a:pt x="18" y="29"/>
                    </a:cubicBezTo>
                    <a:cubicBezTo>
                      <a:pt x="14" y="29"/>
                      <a:pt x="9" y="20"/>
                      <a:pt x="9" y="20"/>
                    </a:cubicBezTo>
                    <a:cubicBezTo>
                      <a:pt x="9" y="16"/>
                      <a:pt x="8" y="13"/>
                      <a:pt x="9" y="11"/>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0" name="Freeform 53"/>
              <p:cNvSpPr>
                <a:spLocks/>
              </p:cNvSpPr>
              <p:nvPr/>
            </p:nvSpPr>
            <p:spPr bwMode="auto">
              <a:xfrm>
                <a:off x="1531050" y="2201887"/>
                <a:ext cx="37032" cy="56520"/>
              </a:xfrm>
              <a:custGeom>
                <a:avLst/>
                <a:gdLst/>
                <a:ahLst/>
                <a:cxnLst>
                  <a:cxn ang="0">
                    <a:pos x="15" y="18"/>
                  </a:cxn>
                  <a:cxn ang="0">
                    <a:pos x="19" y="18"/>
                  </a:cxn>
                  <a:cxn ang="0">
                    <a:pos x="19" y="35"/>
                  </a:cxn>
                  <a:cxn ang="0">
                    <a:pos x="11" y="17"/>
                  </a:cxn>
                  <a:cxn ang="0">
                    <a:pos x="0" y="4"/>
                  </a:cxn>
                  <a:cxn ang="0">
                    <a:pos x="5" y="0"/>
                  </a:cxn>
                  <a:cxn ang="0">
                    <a:pos x="15" y="0"/>
                  </a:cxn>
                  <a:cxn ang="0">
                    <a:pos x="15" y="18"/>
                  </a:cxn>
                </a:cxnLst>
                <a:rect l="0" t="0" r="r" b="b"/>
                <a:pathLst>
                  <a:path w="23" h="35">
                    <a:moveTo>
                      <a:pt x="15" y="18"/>
                    </a:moveTo>
                    <a:cubicBezTo>
                      <a:pt x="15" y="19"/>
                      <a:pt x="19" y="19"/>
                      <a:pt x="19" y="18"/>
                    </a:cubicBezTo>
                    <a:cubicBezTo>
                      <a:pt x="19" y="24"/>
                      <a:pt x="23" y="30"/>
                      <a:pt x="19" y="35"/>
                    </a:cubicBezTo>
                    <a:cubicBezTo>
                      <a:pt x="13" y="30"/>
                      <a:pt x="11" y="24"/>
                      <a:pt x="11" y="17"/>
                    </a:cubicBezTo>
                    <a:cubicBezTo>
                      <a:pt x="5" y="16"/>
                      <a:pt x="0" y="11"/>
                      <a:pt x="0" y="4"/>
                    </a:cubicBezTo>
                    <a:cubicBezTo>
                      <a:pt x="0" y="1"/>
                      <a:pt x="3" y="0"/>
                      <a:pt x="5" y="0"/>
                    </a:cubicBezTo>
                    <a:cubicBezTo>
                      <a:pt x="13" y="0"/>
                      <a:pt x="9" y="3"/>
                      <a:pt x="15" y="0"/>
                    </a:cubicBezTo>
                    <a:cubicBezTo>
                      <a:pt x="15" y="11"/>
                      <a:pt x="13" y="11"/>
                      <a:pt x="15" y="18"/>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1" name="Freeform 54"/>
              <p:cNvSpPr>
                <a:spLocks/>
              </p:cNvSpPr>
              <p:nvPr/>
            </p:nvSpPr>
            <p:spPr bwMode="auto">
              <a:xfrm>
                <a:off x="1879923" y="1660082"/>
                <a:ext cx="378107" cy="198792"/>
              </a:xfrm>
              <a:custGeom>
                <a:avLst/>
                <a:gdLst/>
                <a:ahLst/>
                <a:cxnLst>
                  <a:cxn ang="0">
                    <a:pos x="214" y="96"/>
                  </a:cxn>
                  <a:cxn ang="0">
                    <a:pos x="209" y="100"/>
                  </a:cxn>
                  <a:cxn ang="0">
                    <a:pos x="215" y="103"/>
                  </a:cxn>
                  <a:cxn ang="0">
                    <a:pos x="220" y="110"/>
                  </a:cxn>
                  <a:cxn ang="0">
                    <a:pos x="195" y="118"/>
                  </a:cxn>
                  <a:cxn ang="0">
                    <a:pos x="158" y="104"/>
                  </a:cxn>
                  <a:cxn ang="0">
                    <a:pos x="147" y="112"/>
                  </a:cxn>
                  <a:cxn ang="0">
                    <a:pos x="115" y="121"/>
                  </a:cxn>
                  <a:cxn ang="0">
                    <a:pos x="75" y="121"/>
                  </a:cxn>
                  <a:cxn ang="0">
                    <a:pos x="68" y="110"/>
                  </a:cxn>
                  <a:cxn ang="0">
                    <a:pos x="43" y="108"/>
                  </a:cxn>
                  <a:cxn ang="0">
                    <a:pos x="23" y="92"/>
                  </a:cxn>
                  <a:cxn ang="0">
                    <a:pos x="65" y="82"/>
                  </a:cxn>
                  <a:cxn ang="0">
                    <a:pos x="80" y="81"/>
                  </a:cxn>
                  <a:cxn ang="0">
                    <a:pos x="69" y="77"/>
                  </a:cxn>
                  <a:cxn ang="0">
                    <a:pos x="45" y="77"/>
                  </a:cxn>
                  <a:cxn ang="0">
                    <a:pos x="12" y="69"/>
                  </a:cxn>
                  <a:cxn ang="0">
                    <a:pos x="29" y="60"/>
                  </a:cxn>
                  <a:cxn ang="0">
                    <a:pos x="14" y="59"/>
                  </a:cxn>
                  <a:cxn ang="0">
                    <a:pos x="0" y="51"/>
                  </a:cxn>
                  <a:cxn ang="0">
                    <a:pos x="56" y="13"/>
                  </a:cxn>
                  <a:cxn ang="0">
                    <a:pos x="64" y="29"/>
                  </a:cxn>
                  <a:cxn ang="0">
                    <a:pos x="78" y="21"/>
                  </a:cxn>
                  <a:cxn ang="0">
                    <a:pos x="98" y="34"/>
                  </a:cxn>
                  <a:cxn ang="0">
                    <a:pos x="111" y="31"/>
                  </a:cxn>
                  <a:cxn ang="0">
                    <a:pos x="109" y="23"/>
                  </a:cxn>
                  <a:cxn ang="0">
                    <a:pos x="118" y="23"/>
                  </a:cxn>
                  <a:cxn ang="0">
                    <a:pos x="133" y="35"/>
                  </a:cxn>
                  <a:cxn ang="0">
                    <a:pos x="140" y="51"/>
                  </a:cxn>
                  <a:cxn ang="0">
                    <a:pos x="146" y="48"/>
                  </a:cxn>
                  <a:cxn ang="0">
                    <a:pos x="136" y="17"/>
                  </a:cxn>
                  <a:cxn ang="0">
                    <a:pos x="144" y="12"/>
                  </a:cxn>
                  <a:cxn ang="0">
                    <a:pos x="156" y="12"/>
                  </a:cxn>
                  <a:cxn ang="0">
                    <a:pos x="156" y="7"/>
                  </a:cxn>
                  <a:cxn ang="0">
                    <a:pos x="169" y="0"/>
                  </a:cxn>
                  <a:cxn ang="0">
                    <a:pos x="184" y="10"/>
                  </a:cxn>
                  <a:cxn ang="0">
                    <a:pos x="175" y="24"/>
                  </a:cxn>
                  <a:cxn ang="0">
                    <a:pos x="187" y="62"/>
                  </a:cxn>
                  <a:cxn ang="0">
                    <a:pos x="232" y="92"/>
                  </a:cxn>
                  <a:cxn ang="0">
                    <a:pos x="214" y="96"/>
                  </a:cxn>
                </a:cxnLst>
                <a:rect l="0" t="0" r="r" b="b"/>
                <a:pathLst>
                  <a:path w="232" h="121">
                    <a:moveTo>
                      <a:pt x="214" y="96"/>
                    </a:moveTo>
                    <a:cubicBezTo>
                      <a:pt x="211" y="96"/>
                      <a:pt x="209" y="97"/>
                      <a:pt x="209" y="100"/>
                    </a:cubicBezTo>
                    <a:cubicBezTo>
                      <a:pt x="209" y="103"/>
                      <a:pt x="214" y="103"/>
                      <a:pt x="215" y="103"/>
                    </a:cubicBezTo>
                    <a:cubicBezTo>
                      <a:pt x="216" y="107"/>
                      <a:pt x="218" y="108"/>
                      <a:pt x="220" y="110"/>
                    </a:cubicBezTo>
                    <a:cubicBezTo>
                      <a:pt x="216" y="118"/>
                      <a:pt x="206" y="118"/>
                      <a:pt x="195" y="118"/>
                    </a:cubicBezTo>
                    <a:cubicBezTo>
                      <a:pt x="177" y="118"/>
                      <a:pt x="171" y="104"/>
                      <a:pt x="158" y="104"/>
                    </a:cubicBezTo>
                    <a:cubicBezTo>
                      <a:pt x="150" y="104"/>
                      <a:pt x="154" y="109"/>
                      <a:pt x="147" y="112"/>
                    </a:cubicBezTo>
                    <a:cubicBezTo>
                      <a:pt x="135" y="118"/>
                      <a:pt x="124" y="115"/>
                      <a:pt x="115" y="121"/>
                    </a:cubicBezTo>
                    <a:cubicBezTo>
                      <a:pt x="95" y="121"/>
                      <a:pt x="87" y="121"/>
                      <a:pt x="75" y="121"/>
                    </a:cubicBezTo>
                    <a:cubicBezTo>
                      <a:pt x="68" y="121"/>
                      <a:pt x="73" y="114"/>
                      <a:pt x="68" y="110"/>
                    </a:cubicBezTo>
                    <a:cubicBezTo>
                      <a:pt x="63" y="107"/>
                      <a:pt x="49" y="108"/>
                      <a:pt x="43" y="108"/>
                    </a:cubicBezTo>
                    <a:cubicBezTo>
                      <a:pt x="34" y="108"/>
                      <a:pt x="26" y="98"/>
                      <a:pt x="23" y="92"/>
                    </a:cubicBezTo>
                    <a:cubicBezTo>
                      <a:pt x="33" y="85"/>
                      <a:pt x="47" y="82"/>
                      <a:pt x="65" y="82"/>
                    </a:cubicBezTo>
                    <a:cubicBezTo>
                      <a:pt x="72" y="82"/>
                      <a:pt x="75" y="82"/>
                      <a:pt x="80" y="81"/>
                    </a:cubicBezTo>
                    <a:cubicBezTo>
                      <a:pt x="77" y="80"/>
                      <a:pt x="73" y="77"/>
                      <a:pt x="69" y="77"/>
                    </a:cubicBezTo>
                    <a:cubicBezTo>
                      <a:pt x="60" y="77"/>
                      <a:pt x="50" y="77"/>
                      <a:pt x="45" y="77"/>
                    </a:cubicBezTo>
                    <a:cubicBezTo>
                      <a:pt x="36" y="77"/>
                      <a:pt x="12" y="81"/>
                      <a:pt x="12" y="69"/>
                    </a:cubicBezTo>
                    <a:cubicBezTo>
                      <a:pt x="12" y="59"/>
                      <a:pt x="24" y="63"/>
                      <a:pt x="29" y="60"/>
                    </a:cubicBezTo>
                    <a:cubicBezTo>
                      <a:pt x="22" y="58"/>
                      <a:pt x="19" y="59"/>
                      <a:pt x="14" y="59"/>
                    </a:cubicBezTo>
                    <a:cubicBezTo>
                      <a:pt x="9" y="59"/>
                      <a:pt x="0" y="53"/>
                      <a:pt x="0" y="51"/>
                    </a:cubicBezTo>
                    <a:cubicBezTo>
                      <a:pt x="0" y="29"/>
                      <a:pt x="41" y="13"/>
                      <a:pt x="56" y="13"/>
                    </a:cubicBezTo>
                    <a:cubicBezTo>
                      <a:pt x="63" y="13"/>
                      <a:pt x="62" y="26"/>
                      <a:pt x="64" y="29"/>
                    </a:cubicBezTo>
                    <a:cubicBezTo>
                      <a:pt x="68" y="26"/>
                      <a:pt x="71" y="21"/>
                      <a:pt x="78" y="21"/>
                    </a:cubicBezTo>
                    <a:cubicBezTo>
                      <a:pt x="90" y="21"/>
                      <a:pt x="94" y="26"/>
                      <a:pt x="98" y="34"/>
                    </a:cubicBezTo>
                    <a:cubicBezTo>
                      <a:pt x="102" y="33"/>
                      <a:pt x="106" y="32"/>
                      <a:pt x="111" y="31"/>
                    </a:cubicBezTo>
                    <a:cubicBezTo>
                      <a:pt x="110" y="27"/>
                      <a:pt x="109" y="25"/>
                      <a:pt x="109" y="23"/>
                    </a:cubicBezTo>
                    <a:cubicBezTo>
                      <a:pt x="118" y="23"/>
                      <a:pt x="118" y="23"/>
                      <a:pt x="118" y="23"/>
                    </a:cubicBezTo>
                    <a:cubicBezTo>
                      <a:pt x="124" y="25"/>
                      <a:pt x="131" y="30"/>
                      <a:pt x="133" y="35"/>
                    </a:cubicBezTo>
                    <a:cubicBezTo>
                      <a:pt x="135" y="40"/>
                      <a:pt x="132" y="51"/>
                      <a:pt x="140" y="51"/>
                    </a:cubicBezTo>
                    <a:cubicBezTo>
                      <a:pt x="144" y="51"/>
                      <a:pt x="144" y="50"/>
                      <a:pt x="146" y="48"/>
                    </a:cubicBezTo>
                    <a:cubicBezTo>
                      <a:pt x="142" y="42"/>
                      <a:pt x="136" y="21"/>
                      <a:pt x="136" y="17"/>
                    </a:cubicBezTo>
                    <a:cubicBezTo>
                      <a:pt x="136" y="14"/>
                      <a:pt x="140" y="12"/>
                      <a:pt x="144" y="12"/>
                    </a:cubicBezTo>
                    <a:cubicBezTo>
                      <a:pt x="152" y="12"/>
                      <a:pt x="149" y="15"/>
                      <a:pt x="156" y="12"/>
                    </a:cubicBezTo>
                    <a:cubicBezTo>
                      <a:pt x="156" y="10"/>
                      <a:pt x="156" y="9"/>
                      <a:pt x="156" y="7"/>
                    </a:cubicBezTo>
                    <a:cubicBezTo>
                      <a:pt x="156" y="3"/>
                      <a:pt x="162" y="0"/>
                      <a:pt x="169" y="0"/>
                    </a:cubicBezTo>
                    <a:cubicBezTo>
                      <a:pt x="177" y="0"/>
                      <a:pt x="184" y="3"/>
                      <a:pt x="184" y="10"/>
                    </a:cubicBezTo>
                    <a:cubicBezTo>
                      <a:pt x="184" y="16"/>
                      <a:pt x="175" y="20"/>
                      <a:pt x="175" y="24"/>
                    </a:cubicBezTo>
                    <a:cubicBezTo>
                      <a:pt x="175" y="40"/>
                      <a:pt x="187" y="50"/>
                      <a:pt x="187" y="62"/>
                    </a:cubicBezTo>
                    <a:cubicBezTo>
                      <a:pt x="187" y="76"/>
                      <a:pt x="224" y="85"/>
                      <a:pt x="232" y="92"/>
                    </a:cubicBezTo>
                    <a:cubicBezTo>
                      <a:pt x="224" y="97"/>
                      <a:pt x="222" y="96"/>
                      <a:pt x="214" y="96"/>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2" name="Freeform 55"/>
              <p:cNvSpPr>
                <a:spLocks/>
              </p:cNvSpPr>
              <p:nvPr/>
            </p:nvSpPr>
            <p:spPr bwMode="auto">
              <a:xfrm>
                <a:off x="1739594" y="1628899"/>
                <a:ext cx="212442" cy="140324"/>
              </a:xfrm>
              <a:custGeom>
                <a:avLst/>
                <a:gdLst/>
                <a:ahLst/>
                <a:cxnLst>
                  <a:cxn ang="0">
                    <a:pos x="28" y="82"/>
                  </a:cxn>
                  <a:cxn ang="0">
                    <a:pos x="22" y="73"/>
                  </a:cxn>
                  <a:cxn ang="0">
                    <a:pos x="0" y="64"/>
                  </a:cxn>
                  <a:cxn ang="0">
                    <a:pos x="22" y="21"/>
                  </a:cxn>
                  <a:cxn ang="0">
                    <a:pos x="16" y="5"/>
                  </a:cxn>
                  <a:cxn ang="0">
                    <a:pos x="42" y="5"/>
                  </a:cxn>
                  <a:cxn ang="0">
                    <a:pos x="60" y="2"/>
                  </a:cxn>
                  <a:cxn ang="0">
                    <a:pos x="84" y="11"/>
                  </a:cxn>
                  <a:cxn ang="0">
                    <a:pos x="99" y="10"/>
                  </a:cxn>
                  <a:cxn ang="0">
                    <a:pos x="130" y="29"/>
                  </a:cxn>
                  <a:cxn ang="0">
                    <a:pos x="102" y="38"/>
                  </a:cxn>
                  <a:cxn ang="0">
                    <a:pos x="69" y="71"/>
                  </a:cxn>
                  <a:cxn ang="0">
                    <a:pos x="35" y="86"/>
                  </a:cxn>
                  <a:cxn ang="0">
                    <a:pos x="28" y="82"/>
                  </a:cxn>
                </a:cxnLst>
                <a:rect l="0" t="0" r="r" b="b"/>
                <a:pathLst>
                  <a:path w="130" h="86">
                    <a:moveTo>
                      <a:pt x="28" y="82"/>
                    </a:moveTo>
                    <a:cubicBezTo>
                      <a:pt x="26" y="82"/>
                      <a:pt x="23" y="75"/>
                      <a:pt x="22" y="73"/>
                    </a:cubicBezTo>
                    <a:cubicBezTo>
                      <a:pt x="18" y="68"/>
                      <a:pt x="0" y="69"/>
                      <a:pt x="0" y="64"/>
                    </a:cubicBezTo>
                    <a:cubicBezTo>
                      <a:pt x="0" y="49"/>
                      <a:pt x="22" y="37"/>
                      <a:pt x="22" y="21"/>
                    </a:cubicBezTo>
                    <a:cubicBezTo>
                      <a:pt x="22" y="17"/>
                      <a:pt x="16" y="10"/>
                      <a:pt x="16" y="5"/>
                    </a:cubicBezTo>
                    <a:cubicBezTo>
                      <a:pt x="27" y="1"/>
                      <a:pt x="32" y="5"/>
                      <a:pt x="42" y="5"/>
                    </a:cubicBezTo>
                    <a:cubicBezTo>
                      <a:pt x="48" y="5"/>
                      <a:pt x="52" y="0"/>
                      <a:pt x="60" y="2"/>
                    </a:cubicBezTo>
                    <a:cubicBezTo>
                      <a:pt x="70" y="5"/>
                      <a:pt x="74" y="10"/>
                      <a:pt x="84" y="11"/>
                    </a:cubicBezTo>
                    <a:cubicBezTo>
                      <a:pt x="88" y="15"/>
                      <a:pt x="93" y="10"/>
                      <a:pt x="99" y="10"/>
                    </a:cubicBezTo>
                    <a:cubicBezTo>
                      <a:pt x="108" y="10"/>
                      <a:pt x="130" y="19"/>
                      <a:pt x="130" y="29"/>
                    </a:cubicBezTo>
                    <a:cubicBezTo>
                      <a:pt x="130" y="34"/>
                      <a:pt x="106" y="37"/>
                      <a:pt x="102" y="38"/>
                    </a:cubicBezTo>
                    <a:cubicBezTo>
                      <a:pt x="88" y="43"/>
                      <a:pt x="69" y="61"/>
                      <a:pt x="69" y="71"/>
                    </a:cubicBezTo>
                    <a:cubicBezTo>
                      <a:pt x="69" y="75"/>
                      <a:pt x="38" y="86"/>
                      <a:pt x="35" y="86"/>
                    </a:cubicBezTo>
                    <a:cubicBezTo>
                      <a:pt x="32" y="86"/>
                      <a:pt x="30" y="82"/>
                      <a:pt x="28" y="82"/>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3" name="Freeform 56"/>
              <p:cNvSpPr>
                <a:spLocks/>
              </p:cNvSpPr>
              <p:nvPr/>
            </p:nvSpPr>
            <p:spPr bwMode="auto">
              <a:xfrm>
                <a:off x="1909157" y="1529502"/>
                <a:ext cx="251423" cy="107192"/>
              </a:xfrm>
              <a:custGeom>
                <a:avLst/>
                <a:gdLst/>
                <a:ahLst/>
                <a:cxnLst>
                  <a:cxn ang="0">
                    <a:pos x="53" y="65"/>
                  </a:cxn>
                  <a:cxn ang="0">
                    <a:pos x="41" y="59"/>
                  </a:cxn>
                  <a:cxn ang="0">
                    <a:pos x="53" y="53"/>
                  </a:cxn>
                  <a:cxn ang="0">
                    <a:pos x="46" y="43"/>
                  </a:cxn>
                  <a:cxn ang="0">
                    <a:pos x="41" y="49"/>
                  </a:cxn>
                  <a:cxn ang="0">
                    <a:pos x="22" y="52"/>
                  </a:cxn>
                  <a:cxn ang="0">
                    <a:pos x="7" y="49"/>
                  </a:cxn>
                  <a:cxn ang="0">
                    <a:pos x="0" y="42"/>
                  </a:cxn>
                  <a:cxn ang="0">
                    <a:pos x="0" y="36"/>
                  </a:cxn>
                  <a:cxn ang="0">
                    <a:pos x="11" y="31"/>
                  </a:cxn>
                  <a:cxn ang="0">
                    <a:pos x="31" y="36"/>
                  </a:cxn>
                  <a:cxn ang="0">
                    <a:pos x="11" y="30"/>
                  </a:cxn>
                  <a:cxn ang="0">
                    <a:pos x="11" y="23"/>
                  </a:cxn>
                  <a:cxn ang="0">
                    <a:pos x="19" y="23"/>
                  </a:cxn>
                  <a:cxn ang="0">
                    <a:pos x="38" y="26"/>
                  </a:cxn>
                  <a:cxn ang="0">
                    <a:pos x="16" y="22"/>
                  </a:cxn>
                  <a:cxn ang="0">
                    <a:pos x="25" y="17"/>
                  </a:cxn>
                  <a:cxn ang="0">
                    <a:pos x="36" y="18"/>
                  </a:cxn>
                  <a:cxn ang="0">
                    <a:pos x="23" y="12"/>
                  </a:cxn>
                  <a:cxn ang="0">
                    <a:pos x="38" y="12"/>
                  </a:cxn>
                  <a:cxn ang="0">
                    <a:pos x="45" y="19"/>
                  </a:cxn>
                  <a:cxn ang="0">
                    <a:pos x="55" y="19"/>
                  </a:cxn>
                  <a:cxn ang="0">
                    <a:pos x="97" y="36"/>
                  </a:cxn>
                  <a:cxn ang="0">
                    <a:pos x="107" y="30"/>
                  </a:cxn>
                  <a:cxn ang="0">
                    <a:pos x="98" y="29"/>
                  </a:cxn>
                  <a:cxn ang="0">
                    <a:pos x="102" y="27"/>
                  </a:cxn>
                  <a:cxn ang="0">
                    <a:pos x="102" y="21"/>
                  </a:cxn>
                  <a:cxn ang="0">
                    <a:pos x="91" y="15"/>
                  </a:cxn>
                  <a:cxn ang="0">
                    <a:pos x="107" y="0"/>
                  </a:cxn>
                  <a:cxn ang="0">
                    <a:pos x="116" y="4"/>
                  </a:cxn>
                  <a:cxn ang="0">
                    <a:pos x="116" y="9"/>
                  </a:cxn>
                  <a:cxn ang="0">
                    <a:pos x="132" y="26"/>
                  </a:cxn>
                  <a:cxn ang="0">
                    <a:pos x="144" y="20"/>
                  </a:cxn>
                  <a:cxn ang="0">
                    <a:pos x="154" y="31"/>
                  </a:cxn>
                  <a:cxn ang="0">
                    <a:pos x="140" y="52"/>
                  </a:cxn>
                  <a:cxn ang="0">
                    <a:pos x="111" y="51"/>
                  </a:cxn>
                  <a:cxn ang="0">
                    <a:pos x="82" y="59"/>
                  </a:cxn>
                  <a:cxn ang="0">
                    <a:pos x="53" y="65"/>
                  </a:cxn>
                </a:cxnLst>
                <a:rect l="0" t="0" r="r" b="b"/>
                <a:pathLst>
                  <a:path w="154" h="65">
                    <a:moveTo>
                      <a:pt x="53" y="65"/>
                    </a:moveTo>
                    <a:cubicBezTo>
                      <a:pt x="48" y="65"/>
                      <a:pt x="41" y="61"/>
                      <a:pt x="41" y="59"/>
                    </a:cubicBezTo>
                    <a:cubicBezTo>
                      <a:pt x="41" y="52"/>
                      <a:pt x="47" y="53"/>
                      <a:pt x="53" y="53"/>
                    </a:cubicBezTo>
                    <a:cubicBezTo>
                      <a:pt x="50" y="50"/>
                      <a:pt x="46" y="48"/>
                      <a:pt x="46" y="43"/>
                    </a:cubicBezTo>
                    <a:cubicBezTo>
                      <a:pt x="43" y="44"/>
                      <a:pt x="41" y="46"/>
                      <a:pt x="41" y="49"/>
                    </a:cubicBezTo>
                    <a:cubicBezTo>
                      <a:pt x="33" y="50"/>
                      <a:pt x="27" y="52"/>
                      <a:pt x="22" y="52"/>
                    </a:cubicBezTo>
                    <a:cubicBezTo>
                      <a:pt x="16" y="52"/>
                      <a:pt x="10" y="49"/>
                      <a:pt x="7" y="49"/>
                    </a:cubicBezTo>
                    <a:cubicBezTo>
                      <a:pt x="3" y="49"/>
                      <a:pt x="0" y="46"/>
                      <a:pt x="0" y="42"/>
                    </a:cubicBezTo>
                    <a:cubicBezTo>
                      <a:pt x="0" y="38"/>
                      <a:pt x="2" y="39"/>
                      <a:pt x="0" y="36"/>
                    </a:cubicBezTo>
                    <a:cubicBezTo>
                      <a:pt x="5" y="35"/>
                      <a:pt x="7" y="31"/>
                      <a:pt x="11" y="31"/>
                    </a:cubicBezTo>
                    <a:cubicBezTo>
                      <a:pt x="20" y="31"/>
                      <a:pt x="24" y="35"/>
                      <a:pt x="31" y="36"/>
                    </a:cubicBezTo>
                    <a:cubicBezTo>
                      <a:pt x="24" y="35"/>
                      <a:pt x="17" y="32"/>
                      <a:pt x="11" y="30"/>
                    </a:cubicBezTo>
                    <a:cubicBezTo>
                      <a:pt x="11" y="23"/>
                      <a:pt x="11" y="23"/>
                      <a:pt x="11" y="23"/>
                    </a:cubicBezTo>
                    <a:cubicBezTo>
                      <a:pt x="15" y="23"/>
                      <a:pt x="19" y="23"/>
                      <a:pt x="19" y="23"/>
                    </a:cubicBezTo>
                    <a:cubicBezTo>
                      <a:pt x="20" y="23"/>
                      <a:pt x="34" y="26"/>
                      <a:pt x="38" y="26"/>
                    </a:cubicBezTo>
                    <a:cubicBezTo>
                      <a:pt x="30" y="25"/>
                      <a:pt x="23" y="26"/>
                      <a:pt x="16" y="22"/>
                    </a:cubicBezTo>
                    <a:cubicBezTo>
                      <a:pt x="18" y="19"/>
                      <a:pt x="22" y="17"/>
                      <a:pt x="25" y="17"/>
                    </a:cubicBezTo>
                    <a:cubicBezTo>
                      <a:pt x="31" y="17"/>
                      <a:pt x="32" y="19"/>
                      <a:pt x="36" y="18"/>
                    </a:cubicBezTo>
                    <a:cubicBezTo>
                      <a:pt x="31" y="19"/>
                      <a:pt x="23" y="18"/>
                      <a:pt x="23" y="12"/>
                    </a:cubicBezTo>
                    <a:cubicBezTo>
                      <a:pt x="31" y="11"/>
                      <a:pt x="34" y="12"/>
                      <a:pt x="38" y="12"/>
                    </a:cubicBezTo>
                    <a:cubicBezTo>
                      <a:pt x="39" y="12"/>
                      <a:pt x="45" y="14"/>
                      <a:pt x="45" y="19"/>
                    </a:cubicBezTo>
                    <a:cubicBezTo>
                      <a:pt x="50" y="19"/>
                      <a:pt x="54" y="19"/>
                      <a:pt x="55" y="19"/>
                    </a:cubicBezTo>
                    <a:cubicBezTo>
                      <a:pt x="68" y="19"/>
                      <a:pt x="78" y="36"/>
                      <a:pt x="97" y="36"/>
                    </a:cubicBezTo>
                    <a:cubicBezTo>
                      <a:pt x="103" y="36"/>
                      <a:pt x="105" y="34"/>
                      <a:pt x="107" y="30"/>
                    </a:cubicBezTo>
                    <a:cubicBezTo>
                      <a:pt x="102" y="30"/>
                      <a:pt x="100" y="30"/>
                      <a:pt x="98" y="29"/>
                    </a:cubicBezTo>
                    <a:cubicBezTo>
                      <a:pt x="98" y="28"/>
                      <a:pt x="101" y="27"/>
                      <a:pt x="102" y="27"/>
                    </a:cubicBezTo>
                    <a:cubicBezTo>
                      <a:pt x="102" y="21"/>
                      <a:pt x="102" y="21"/>
                      <a:pt x="102" y="21"/>
                    </a:cubicBezTo>
                    <a:cubicBezTo>
                      <a:pt x="99" y="21"/>
                      <a:pt x="91" y="19"/>
                      <a:pt x="91" y="15"/>
                    </a:cubicBezTo>
                    <a:cubicBezTo>
                      <a:pt x="91" y="7"/>
                      <a:pt x="103" y="4"/>
                      <a:pt x="107" y="0"/>
                    </a:cubicBezTo>
                    <a:cubicBezTo>
                      <a:pt x="110" y="2"/>
                      <a:pt x="113" y="4"/>
                      <a:pt x="116" y="4"/>
                    </a:cubicBezTo>
                    <a:cubicBezTo>
                      <a:pt x="115" y="7"/>
                      <a:pt x="116" y="8"/>
                      <a:pt x="116" y="9"/>
                    </a:cubicBezTo>
                    <a:cubicBezTo>
                      <a:pt x="116" y="16"/>
                      <a:pt x="124" y="26"/>
                      <a:pt x="132" y="26"/>
                    </a:cubicBezTo>
                    <a:cubicBezTo>
                      <a:pt x="136" y="26"/>
                      <a:pt x="139" y="20"/>
                      <a:pt x="144" y="20"/>
                    </a:cubicBezTo>
                    <a:cubicBezTo>
                      <a:pt x="150" y="20"/>
                      <a:pt x="154" y="26"/>
                      <a:pt x="154" y="31"/>
                    </a:cubicBezTo>
                    <a:cubicBezTo>
                      <a:pt x="154" y="37"/>
                      <a:pt x="144" y="51"/>
                      <a:pt x="140" y="52"/>
                    </a:cubicBezTo>
                    <a:cubicBezTo>
                      <a:pt x="137" y="53"/>
                      <a:pt x="111" y="50"/>
                      <a:pt x="111" y="51"/>
                    </a:cubicBezTo>
                    <a:cubicBezTo>
                      <a:pt x="111" y="52"/>
                      <a:pt x="83" y="58"/>
                      <a:pt x="82" y="59"/>
                    </a:cubicBezTo>
                    <a:cubicBezTo>
                      <a:pt x="73" y="62"/>
                      <a:pt x="64" y="65"/>
                      <a:pt x="53" y="65"/>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4" name="Freeform 57"/>
              <p:cNvSpPr>
                <a:spLocks/>
              </p:cNvSpPr>
              <p:nvPr/>
            </p:nvSpPr>
            <p:spPr bwMode="auto">
              <a:xfrm>
                <a:off x="1872127" y="1568481"/>
                <a:ext cx="35082" cy="25337"/>
              </a:xfrm>
              <a:custGeom>
                <a:avLst/>
                <a:gdLst/>
                <a:ahLst/>
                <a:cxnLst>
                  <a:cxn ang="0">
                    <a:pos x="8" y="16"/>
                  </a:cxn>
                  <a:cxn ang="0">
                    <a:pos x="0" y="11"/>
                  </a:cxn>
                  <a:cxn ang="0">
                    <a:pos x="21" y="0"/>
                  </a:cxn>
                  <a:cxn ang="0">
                    <a:pos x="8" y="16"/>
                  </a:cxn>
                </a:cxnLst>
                <a:rect l="0" t="0" r="r" b="b"/>
                <a:pathLst>
                  <a:path w="21" h="16">
                    <a:moveTo>
                      <a:pt x="8" y="16"/>
                    </a:moveTo>
                    <a:cubicBezTo>
                      <a:pt x="4" y="16"/>
                      <a:pt x="0" y="14"/>
                      <a:pt x="0" y="11"/>
                    </a:cubicBezTo>
                    <a:cubicBezTo>
                      <a:pt x="0" y="3"/>
                      <a:pt x="16" y="0"/>
                      <a:pt x="21" y="0"/>
                    </a:cubicBezTo>
                    <a:cubicBezTo>
                      <a:pt x="20" y="7"/>
                      <a:pt x="13" y="16"/>
                      <a:pt x="8" y="16"/>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5" name="Freeform 58"/>
              <p:cNvSpPr>
                <a:spLocks/>
              </p:cNvSpPr>
              <p:nvPr/>
            </p:nvSpPr>
            <p:spPr bwMode="auto">
              <a:xfrm>
                <a:off x="1963729" y="1531452"/>
                <a:ext cx="27286" cy="9745"/>
              </a:xfrm>
              <a:custGeom>
                <a:avLst/>
                <a:gdLst/>
                <a:ahLst/>
                <a:cxnLst>
                  <a:cxn ang="0">
                    <a:pos x="6" y="6"/>
                  </a:cxn>
                  <a:cxn ang="0">
                    <a:pos x="0" y="0"/>
                  </a:cxn>
                  <a:cxn ang="0">
                    <a:pos x="16" y="0"/>
                  </a:cxn>
                  <a:cxn ang="0">
                    <a:pos x="16" y="6"/>
                  </a:cxn>
                  <a:cxn ang="0">
                    <a:pos x="6" y="6"/>
                  </a:cxn>
                </a:cxnLst>
                <a:rect l="0" t="0" r="r" b="b"/>
                <a:pathLst>
                  <a:path w="16" h="6">
                    <a:moveTo>
                      <a:pt x="6" y="6"/>
                    </a:moveTo>
                    <a:cubicBezTo>
                      <a:pt x="4" y="6"/>
                      <a:pt x="0" y="4"/>
                      <a:pt x="0" y="0"/>
                    </a:cubicBezTo>
                    <a:cubicBezTo>
                      <a:pt x="16" y="0"/>
                      <a:pt x="16" y="0"/>
                      <a:pt x="16" y="0"/>
                    </a:cubicBezTo>
                    <a:cubicBezTo>
                      <a:pt x="16" y="6"/>
                      <a:pt x="16" y="6"/>
                      <a:pt x="16" y="6"/>
                    </a:cubicBezTo>
                    <a:cubicBezTo>
                      <a:pt x="14" y="6"/>
                      <a:pt x="6" y="6"/>
                      <a:pt x="6" y="6"/>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6" name="Freeform 59"/>
              <p:cNvSpPr>
                <a:spLocks/>
              </p:cNvSpPr>
              <p:nvPr/>
            </p:nvSpPr>
            <p:spPr bwMode="auto">
              <a:xfrm>
                <a:off x="1800013" y="1498319"/>
                <a:ext cx="144227" cy="79907"/>
              </a:xfrm>
              <a:custGeom>
                <a:avLst/>
                <a:gdLst/>
                <a:ahLst/>
                <a:cxnLst>
                  <a:cxn ang="0">
                    <a:pos x="88" y="8"/>
                  </a:cxn>
                  <a:cxn ang="0">
                    <a:pos x="82" y="15"/>
                  </a:cxn>
                  <a:cxn ang="0">
                    <a:pos x="86" y="24"/>
                  </a:cxn>
                  <a:cxn ang="0">
                    <a:pos x="67" y="38"/>
                  </a:cxn>
                  <a:cxn ang="0">
                    <a:pos x="56" y="26"/>
                  </a:cxn>
                  <a:cxn ang="0">
                    <a:pos x="41" y="39"/>
                  </a:cxn>
                  <a:cxn ang="0">
                    <a:pos x="32" y="49"/>
                  </a:cxn>
                  <a:cxn ang="0">
                    <a:pos x="24" y="42"/>
                  </a:cxn>
                  <a:cxn ang="0">
                    <a:pos x="12" y="42"/>
                  </a:cxn>
                  <a:cxn ang="0">
                    <a:pos x="4" y="46"/>
                  </a:cxn>
                  <a:cxn ang="0">
                    <a:pos x="0" y="39"/>
                  </a:cxn>
                  <a:cxn ang="0">
                    <a:pos x="10" y="31"/>
                  </a:cxn>
                  <a:cxn ang="0">
                    <a:pos x="31" y="23"/>
                  </a:cxn>
                  <a:cxn ang="0">
                    <a:pos x="54" y="6"/>
                  </a:cxn>
                  <a:cxn ang="0">
                    <a:pos x="62" y="7"/>
                  </a:cxn>
                  <a:cxn ang="0">
                    <a:pos x="88" y="8"/>
                  </a:cxn>
                </a:cxnLst>
                <a:rect l="0" t="0" r="r" b="b"/>
                <a:pathLst>
                  <a:path w="88" h="49">
                    <a:moveTo>
                      <a:pt x="88" y="8"/>
                    </a:moveTo>
                    <a:cubicBezTo>
                      <a:pt x="88" y="11"/>
                      <a:pt x="86" y="14"/>
                      <a:pt x="82" y="15"/>
                    </a:cubicBezTo>
                    <a:cubicBezTo>
                      <a:pt x="83" y="19"/>
                      <a:pt x="86" y="20"/>
                      <a:pt x="86" y="24"/>
                    </a:cubicBezTo>
                    <a:cubicBezTo>
                      <a:pt x="67" y="38"/>
                      <a:pt x="67" y="38"/>
                      <a:pt x="67" y="38"/>
                    </a:cubicBezTo>
                    <a:cubicBezTo>
                      <a:pt x="60" y="38"/>
                      <a:pt x="60" y="28"/>
                      <a:pt x="56" y="26"/>
                    </a:cubicBezTo>
                    <a:cubicBezTo>
                      <a:pt x="55" y="33"/>
                      <a:pt x="48" y="40"/>
                      <a:pt x="41" y="39"/>
                    </a:cubicBezTo>
                    <a:cubicBezTo>
                      <a:pt x="40" y="44"/>
                      <a:pt x="37" y="49"/>
                      <a:pt x="32" y="49"/>
                    </a:cubicBezTo>
                    <a:cubicBezTo>
                      <a:pt x="28" y="49"/>
                      <a:pt x="25" y="44"/>
                      <a:pt x="24" y="42"/>
                    </a:cubicBezTo>
                    <a:cubicBezTo>
                      <a:pt x="19" y="45"/>
                      <a:pt x="16" y="42"/>
                      <a:pt x="12" y="42"/>
                    </a:cubicBezTo>
                    <a:cubicBezTo>
                      <a:pt x="9" y="42"/>
                      <a:pt x="8" y="45"/>
                      <a:pt x="4" y="46"/>
                    </a:cubicBezTo>
                    <a:cubicBezTo>
                      <a:pt x="4" y="43"/>
                      <a:pt x="0" y="41"/>
                      <a:pt x="0" y="39"/>
                    </a:cubicBezTo>
                    <a:cubicBezTo>
                      <a:pt x="0" y="38"/>
                      <a:pt x="8" y="32"/>
                      <a:pt x="10" y="31"/>
                    </a:cubicBezTo>
                    <a:cubicBezTo>
                      <a:pt x="17" y="28"/>
                      <a:pt x="23" y="27"/>
                      <a:pt x="31" y="23"/>
                    </a:cubicBezTo>
                    <a:cubicBezTo>
                      <a:pt x="39" y="18"/>
                      <a:pt x="41" y="6"/>
                      <a:pt x="54" y="6"/>
                    </a:cubicBezTo>
                    <a:cubicBezTo>
                      <a:pt x="57" y="6"/>
                      <a:pt x="58" y="7"/>
                      <a:pt x="62" y="7"/>
                    </a:cubicBezTo>
                    <a:cubicBezTo>
                      <a:pt x="62" y="7"/>
                      <a:pt x="88" y="0"/>
                      <a:pt x="88" y="8"/>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7" name="Freeform 60"/>
              <p:cNvSpPr>
                <a:spLocks/>
              </p:cNvSpPr>
              <p:nvPr/>
            </p:nvSpPr>
            <p:spPr bwMode="auto">
              <a:xfrm>
                <a:off x="1992965" y="1447647"/>
                <a:ext cx="81858" cy="25337"/>
              </a:xfrm>
              <a:custGeom>
                <a:avLst/>
                <a:gdLst/>
                <a:ahLst/>
                <a:cxnLst>
                  <a:cxn ang="0">
                    <a:pos x="20" y="15"/>
                  </a:cxn>
                  <a:cxn ang="0">
                    <a:pos x="9" y="12"/>
                  </a:cxn>
                  <a:cxn ang="0">
                    <a:pos x="0" y="15"/>
                  </a:cxn>
                  <a:cxn ang="0">
                    <a:pos x="32" y="0"/>
                  </a:cxn>
                  <a:cxn ang="0">
                    <a:pos x="50" y="11"/>
                  </a:cxn>
                  <a:cxn ang="0">
                    <a:pos x="39" y="15"/>
                  </a:cxn>
                  <a:cxn ang="0">
                    <a:pos x="20" y="15"/>
                  </a:cxn>
                </a:cxnLst>
                <a:rect l="0" t="0" r="r" b="b"/>
                <a:pathLst>
                  <a:path w="50" h="15">
                    <a:moveTo>
                      <a:pt x="20" y="15"/>
                    </a:moveTo>
                    <a:cubicBezTo>
                      <a:pt x="14" y="15"/>
                      <a:pt x="13" y="12"/>
                      <a:pt x="9" y="12"/>
                    </a:cubicBezTo>
                    <a:cubicBezTo>
                      <a:pt x="5" y="12"/>
                      <a:pt x="3" y="15"/>
                      <a:pt x="0" y="15"/>
                    </a:cubicBezTo>
                    <a:cubicBezTo>
                      <a:pt x="0" y="9"/>
                      <a:pt x="26" y="0"/>
                      <a:pt x="32" y="0"/>
                    </a:cubicBezTo>
                    <a:cubicBezTo>
                      <a:pt x="41" y="0"/>
                      <a:pt x="49" y="5"/>
                      <a:pt x="50" y="11"/>
                    </a:cubicBezTo>
                    <a:cubicBezTo>
                      <a:pt x="47" y="12"/>
                      <a:pt x="44" y="15"/>
                      <a:pt x="39" y="15"/>
                    </a:cubicBezTo>
                    <a:cubicBezTo>
                      <a:pt x="27" y="15"/>
                      <a:pt x="29" y="15"/>
                      <a:pt x="20" y="15"/>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8" name="Freeform 61"/>
              <p:cNvSpPr>
                <a:spLocks/>
              </p:cNvSpPr>
              <p:nvPr/>
            </p:nvSpPr>
            <p:spPr bwMode="auto">
              <a:xfrm>
                <a:off x="1994914" y="1476881"/>
                <a:ext cx="72114" cy="37030"/>
              </a:xfrm>
              <a:custGeom>
                <a:avLst/>
                <a:gdLst/>
                <a:ahLst/>
                <a:cxnLst>
                  <a:cxn ang="0">
                    <a:pos x="38" y="10"/>
                  </a:cxn>
                  <a:cxn ang="0">
                    <a:pos x="14" y="23"/>
                  </a:cxn>
                  <a:cxn ang="0">
                    <a:pos x="0" y="11"/>
                  </a:cxn>
                  <a:cxn ang="0">
                    <a:pos x="36" y="0"/>
                  </a:cxn>
                  <a:cxn ang="0">
                    <a:pos x="44" y="5"/>
                  </a:cxn>
                  <a:cxn ang="0">
                    <a:pos x="25" y="10"/>
                  </a:cxn>
                  <a:cxn ang="0">
                    <a:pos x="38" y="10"/>
                  </a:cxn>
                </a:cxnLst>
                <a:rect l="0" t="0" r="r" b="b"/>
                <a:pathLst>
                  <a:path w="44" h="23">
                    <a:moveTo>
                      <a:pt x="38" y="10"/>
                    </a:moveTo>
                    <a:cubicBezTo>
                      <a:pt x="38" y="19"/>
                      <a:pt x="24" y="23"/>
                      <a:pt x="14" y="23"/>
                    </a:cubicBezTo>
                    <a:cubicBezTo>
                      <a:pt x="8" y="23"/>
                      <a:pt x="0" y="15"/>
                      <a:pt x="0" y="11"/>
                    </a:cubicBezTo>
                    <a:cubicBezTo>
                      <a:pt x="0" y="1"/>
                      <a:pt x="27" y="0"/>
                      <a:pt x="36" y="0"/>
                    </a:cubicBezTo>
                    <a:cubicBezTo>
                      <a:pt x="41" y="0"/>
                      <a:pt x="43" y="3"/>
                      <a:pt x="44" y="5"/>
                    </a:cubicBezTo>
                    <a:cubicBezTo>
                      <a:pt x="39" y="9"/>
                      <a:pt x="32" y="10"/>
                      <a:pt x="25" y="10"/>
                    </a:cubicBezTo>
                    <a:lnTo>
                      <a:pt x="38" y="10"/>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9" name="Freeform 62"/>
              <p:cNvSpPr>
                <a:spLocks/>
              </p:cNvSpPr>
              <p:nvPr/>
            </p:nvSpPr>
            <p:spPr bwMode="auto">
              <a:xfrm>
                <a:off x="1959831" y="1471034"/>
                <a:ext cx="25338" cy="27285"/>
              </a:xfrm>
              <a:custGeom>
                <a:avLst/>
                <a:gdLst/>
                <a:ahLst/>
                <a:cxnLst>
                  <a:cxn ang="0">
                    <a:pos x="15" y="12"/>
                  </a:cxn>
                  <a:cxn ang="0">
                    <a:pos x="9" y="17"/>
                  </a:cxn>
                  <a:cxn ang="0">
                    <a:pos x="0" y="11"/>
                  </a:cxn>
                  <a:cxn ang="0">
                    <a:pos x="15" y="12"/>
                  </a:cxn>
                </a:cxnLst>
                <a:rect l="0" t="0" r="r" b="b"/>
                <a:pathLst>
                  <a:path w="15" h="17">
                    <a:moveTo>
                      <a:pt x="15" y="12"/>
                    </a:moveTo>
                    <a:cubicBezTo>
                      <a:pt x="13" y="15"/>
                      <a:pt x="12" y="17"/>
                      <a:pt x="9" y="17"/>
                    </a:cubicBezTo>
                    <a:cubicBezTo>
                      <a:pt x="5" y="17"/>
                      <a:pt x="0" y="13"/>
                      <a:pt x="0" y="11"/>
                    </a:cubicBezTo>
                    <a:cubicBezTo>
                      <a:pt x="0" y="0"/>
                      <a:pt x="12" y="11"/>
                      <a:pt x="15" y="12"/>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0" name="Freeform 63"/>
              <p:cNvSpPr>
                <a:spLocks/>
              </p:cNvSpPr>
              <p:nvPr/>
            </p:nvSpPr>
            <p:spPr bwMode="auto">
              <a:xfrm>
                <a:off x="2226846" y="1660082"/>
                <a:ext cx="122788" cy="99397"/>
              </a:xfrm>
              <a:custGeom>
                <a:avLst/>
                <a:gdLst/>
                <a:ahLst/>
                <a:cxnLst>
                  <a:cxn ang="0">
                    <a:pos x="66" y="23"/>
                  </a:cxn>
                  <a:cxn ang="0">
                    <a:pos x="65" y="30"/>
                  </a:cxn>
                  <a:cxn ang="0">
                    <a:pos x="75" y="32"/>
                  </a:cxn>
                  <a:cxn ang="0">
                    <a:pos x="57" y="55"/>
                  </a:cxn>
                  <a:cxn ang="0">
                    <a:pos x="49" y="61"/>
                  </a:cxn>
                  <a:cxn ang="0">
                    <a:pos x="39" y="54"/>
                  </a:cxn>
                  <a:cxn ang="0">
                    <a:pos x="0" y="30"/>
                  </a:cxn>
                  <a:cxn ang="0">
                    <a:pos x="0" y="23"/>
                  </a:cxn>
                  <a:cxn ang="0">
                    <a:pos x="20" y="28"/>
                  </a:cxn>
                  <a:cxn ang="0">
                    <a:pos x="27" y="28"/>
                  </a:cxn>
                  <a:cxn ang="0">
                    <a:pos x="27" y="16"/>
                  </a:cxn>
                  <a:cxn ang="0">
                    <a:pos x="12" y="11"/>
                  </a:cxn>
                  <a:cxn ang="0">
                    <a:pos x="16" y="7"/>
                  </a:cxn>
                  <a:cxn ang="0">
                    <a:pos x="42" y="2"/>
                  </a:cxn>
                  <a:cxn ang="0">
                    <a:pos x="60" y="2"/>
                  </a:cxn>
                  <a:cxn ang="0">
                    <a:pos x="64" y="6"/>
                  </a:cxn>
                  <a:cxn ang="0">
                    <a:pos x="50" y="22"/>
                  </a:cxn>
                  <a:cxn ang="0">
                    <a:pos x="66" y="23"/>
                  </a:cxn>
                </a:cxnLst>
                <a:rect l="0" t="0" r="r" b="b"/>
                <a:pathLst>
                  <a:path w="75" h="61">
                    <a:moveTo>
                      <a:pt x="66" y="23"/>
                    </a:moveTo>
                    <a:cubicBezTo>
                      <a:pt x="66" y="29"/>
                      <a:pt x="65" y="25"/>
                      <a:pt x="65" y="30"/>
                    </a:cubicBezTo>
                    <a:cubicBezTo>
                      <a:pt x="67" y="30"/>
                      <a:pt x="72" y="31"/>
                      <a:pt x="75" y="32"/>
                    </a:cubicBezTo>
                    <a:cubicBezTo>
                      <a:pt x="73" y="56"/>
                      <a:pt x="72" y="49"/>
                      <a:pt x="57" y="55"/>
                    </a:cubicBezTo>
                    <a:cubicBezTo>
                      <a:pt x="53" y="56"/>
                      <a:pt x="53" y="61"/>
                      <a:pt x="49" y="61"/>
                    </a:cubicBezTo>
                    <a:cubicBezTo>
                      <a:pt x="42" y="61"/>
                      <a:pt x="42" y="56"/>
                      <a:pt x="39" y="54"/>
                    </a:cubicBezTo>
                    <a:cubicBezTo>
                      <a:pt x="27" y="41"/>
                      <a:pt x="13" y="43"/>
                      <a:pt x="0" y="30"/>
                    </a:cubicBezTo>
                    <a:cubicBezTo>
                      <a:pt x="0" y="23"/>
                      <a:pt x="0" y="23"/>
                      <a:pt x="0" y="23"/>
                    </a:cubicBezTo>
                    <a:cubicBezTo>
                      <a:pt x="6" y="23"/>
                      <a:pt x="12" y="28"/>
                      <a:pt x="20" y="28"/>
                    </a:cubicBezTo>
                    <a:cubicBezTo>
                      <a:pt x="24" y="28"/>
                      <a:pt x="23" y="28"/>
                      <a:pt x="27" y="28"/>
                    </a:cubicBezTo>
                    <a:cubicBezTo>
                      <a:pt x="27" y="16"/>
                      <a:pt x="27" y="16"/>
                      <a:pt x="27" y="16"/>
                    </a:cubicBezTo>
                    <a:cubicBezTo>
                      <a:pt x="21" y="15"/>
                      <a:pt x="12" y="16"/>
                      <a:pt x="12" y="11"/>
                    </a:cubicBezTo>
                    <a:cubicBezTo>
                      <a:pt x="12" y="9"/>
                      <a:pt x="15" y="8"/>
                      <a:pt x="16" y="7"/>
                    </a:cubicBezTo>
                    <a:cubicBezTo>
                      <a:pt x="23" y="0"/>
                      <a:pt x="32" y="2"/>
                      <a:pt x="42" y="2"/>
                    </a:cubicBezTo>
                    <a:cubicBezTo>
                      <a:pt x="50" y="2"/>
                      <a:pt x="60" y="2"/>
                      <a:pt x="60" y="2"/>
                    </a:cubicBezTo>
                    <a:cubicBezTo>
                      <a:pt x="61" y="2"/>
                      <a:pt x="64" y="4"/>
                      <a:pt x="64" y="6"/>
                    </a:cubicBezTo>
                    <a:cubicBezTo>
                      <a:pt x="64" y="15"/>
                      <a:pt x="53" y="18"/>
                      <a:pt x="50" y="22"/>
                    </a:cubicBezTo>
                    <a:cubicBezTo>
                      <a:pt x="53" y="22"/>
                      <a:pt x="66" y="18"/>
                      <a:pt x="66" y="23"/>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1" name="Freeform 64"/>
              <p:cNvSpPr>
                <a:spLocks/>
              </p:cNvSpPr>
              <p:nvPr/>
            </p:nvSpPr>
            <p:spPr bwMode="auto">
              <a:xfrm>
                <a:off x="2183968" y="1539247"/>
                <a:ext cx="136431" cy="74060"/>
              </a:xfrm>
              <a:custGeom>
                <a:avLst/>
                <a:gdLst/>
                <a:ahLst/>
                <a:cxnLst>
                  <a:cxn ang="0">
                    <a:pos x="4" y="11"/>
                  </a:cxn>
                  <a:cxn ang="0">
                    <a:pos x="0" y="2"/>
                  </a:cxn>
                  <a:cxn ang="0">
                    <a:pos x="5" y="2"/>
                  </a:cxn>
                  <a:cxn ang="0">
                    <a:pos x="38" y="20"/>
                  </a:cxn>
                  <a:cxn ang="0">
                    <a:pos x="29" y="13"/>
                  </a:cxn>
                  <a:cxn ang="0">
                    <a:pos x="29" y="8"/>
                  </a:cxn>
                  <a:cxn ang="0">
                    <a:pos x="54" y="17"/>
                  </a:cxn>
                  <a:cxn ang="0">
                    <a:pos x="54" y="8"/>
                  </a:cxn>
                  <a:cxn ang="0">
                    <a:pos x="38" y="1"/>
                  </a:cxn>
                  <a:cxn ang="0">
                    <a:pos x="46" y="1"/>
                  </a:cxn>
                  <a:cxn ang="0">
                    <a:pos x="66" y="5"/>
                  </a:cxn>
                  <a:cxn ang="0">
                    <a:pos x="75" y="2"/>
                  </a:cxn>
                  <a:cxn ang="0">
                    <a:pos x="84" y="13"/>
                  </a:cxn>
                  <a:cxn ang="0">
                    <a:pos x="80" y="41"/>
                  </a:cxn>
                  <a:cxn ang="0">
                    <a:pos x="62" y="43"/>
                  </a:cxn>
                  <a:cxn ang="0">
                    <a:pos x="48" y="41"/>
                  </a:cxn>
                  <a:cxn ang="0">
                    <a:pos x="51" y="36"/>
                  </a:cxn>
                  <a:cxn ang="0">
                    <a:pos x="51" y="32"/>
                  </a:cxn>
                  <a:cxn ang="0">
                    <a:pos x="62" y="25"/>
                  </a:cxn>
                  <a:cxn ang="0">
                    <a:pos x="57" y="24"/>
                  </a:cxn>
                  <a:cxn ang="0">
                    <a:pos x="25" y="28"/>
                  </a:cxn>
                  <a:cxn ang="0">
                    <a:pos x="20" y="23"/>
                  </a:cxn>
                  <a:cxn ang="0">
                    <a:pos x="13" y="23"/>
                  </a:cxn>
                  <a:cxn ang="0">
                    <a:pos x="12" y="19"/>
                  </a:cxn>
                  <a:cxn ang="0">
                    <a:pos x="1" y="14"/>
                  </a:cxn>
                  <a:cxn ang="0">
                    <a:pos x="1" y="6"/>
                  </a:cxn>
                  <a:cxn ang="0">
                    <a:pos x="4" y="11"/>
                  </a:cxn>
                </a:cxnLst>
                <a:rect l="0" t="0" r="r" b="b"/>
                <a:pathLst>
                  <a:path w="84" h="45">
                    <a:moveTo>
                      <a:pt x="4" y="11"/>
                    </a:moveTo>
                    <a:cubicBezTo>
                      <a:pt x="2" y="9"/>
                      <a:pt x="0" y="6"/>
                      <a:pt x="0" y="2"/>
                    </a:cubicBezTo>
                    <a:cubicBezTo>
                      <a:pt x="1" y="2"/>
                      <a:pt x="3" y="2"/>
                      <a:pt x="5" y="2"/>
                    </a:cubicBezTo>
                    <a:cubicBezTo>
                      <a:pt x="18" y="2"/>
                      <a:pt x="24" y="24"/>
                      <a:pt x="38" y="20"/>
                    </a:cubicBezTo>
                    <a:cubicBezTo>
                      <a:pt x="35" y="18"/>
                      <a:pt x="31" y="15"/>
                      <a:pt x="29" y="13"/>
                    </a:cubicBezTo>
                    <a:cubicBezTo>
                      <a:pt x="29" y="8"/>
                      <a:pt x="29" y="8"/>
                      <a:pt x="29" y="8"/>
                    </a:cubicBezTo>
                    <a:cubicBezTo>
                      <a:pt x="39" y="8"/>
                      <a:pt x="43" y="17"/>
                      <a:pt x="54" y="17"/>
                    </a:cubicBezTo>
                    <a:cubicBezTo>
                      <a:pt x="54" y="8"/>
                      <a:pt x="54" y="8"/>
                      <a:pt x="54" y="8"/>
                    </a:cubicBezTo>
                    <a:cubicBezTo>
                      <a:pt x="46" y="8"/>
                      <a:pt x="40" y="8"/>
                      <a:pt x="38" y="1"/>
                    </a:cubicBezTo>
                    <a:cubicBezTo>
                      <a:pt x="41" y="0"/>
                      <a:pt x="43" y="1"/>
                      <a:pt x="46" y="1"/>
                    </a:cubicBezTo>
                    <a:cubicBezTo>
                      <a:pt x="53" y="1"/>
                      <a:pt x="58" y="5"/>
                      <a:pt x="66" y="5"/>
                    </a:cubicBezTo>
                    <a:cubicBezTo>
                      <a:pt x="69" y="5"/>
                      <a:pt x="71" y="2"/>
                      <a:pt x="75" y="2"/>
                    </a:cubicBezTo>
                    <a:cubicBezTo>
                      <a:pt x="83" y="2"/>
                      <a:pt x="84" y="6"/>
                      <a:pt x="84" y="13"/>
                    </a:cubicBezTo>
                    <a:cubicBezTo>
                      <a:pt x="84" y="23"/>
                      <a:pt x="78" y="28"/>
                      <a:pt x="80" y="41"/>
                    </a:cubicBezTo>
                    <a:cubicBezTo>
                      <a:pt x="73" y="43"/>
                      <a:pt x="64" y="43"/>
                      <a:pt x="62" y="43"/>
                    </a:cubicBezTo>
                    <a:cubicBezTo>
                      <a:pt x="60" y="43"/>
                      <a:pt x="48" y="45"/>
                      <a:pt x="48" y="41"/>
                    </a:cubicBezTo>
                    <a:cubicBezTo>
                      <a:pt x="48" y="39"/>
                      <a:pt x="50" y="37"/>
                      <a:pt x="51" y="36"/>
                    </a:cubicBezTo>
                    <a:cubicBezTo>
                      <a:pt x="51" y="35"/>
                      <a:pt x="51" y="33"/>
                      <a:pt x="51" y="32"/>
                    </a:cubicBezTo>
                    <a:cubicBezTo>
                      <a:pt x="51" y="28"/>
                      <a:pt x="60" y="28"/>
                      <a:pt x="62" y="25"/>
                    </a:cubicBezTo>
                    <a:cubicBezTo>
                      <a:pt x="61" y="24"/>
                      <a:pt x="59" y="24"/>
                      <a:pt x="57" y="24"/>
                    </a:cubicBezTo>
                    <a:cubicBezTo>
                      <a:pt x="49" y="24"/>
                      <a:pt x="34" y="28"/>
                      <a:pt x="25" y="28"/>
                    </a:cubicBezTo>
                    <a:cubicBezTo>
                      <a:pt x="22" y="28"/>
                      <a:pt x="20" y="26"/>
                      <a:pt x="20" y="23"/>
                    </a:cubicBezTo>
                    <a:cubicBezTo>
                      <a:pt x="13" y="23"/>
                      <a:pt x="13" y="23"/>
                      <a:pt x="13" y="23"/>
                    </a:cubicBezTo>
                    <a:cubicBezTo>
                      <a:pt x="12" y="19"/>
                      <a:pt x="12" y="19"/>
                      <a:pt x="12" y="19"/>
                    </a:cubicBezTo>
                    <a:cubicBezTo>
                      <a:pt x="7" y="20"/>
                      <a:pt x="4" y="17"/>
                      <a:pt x="1" y="14"/>
                    </a:cubicBezTo>
                    <a:cubicBezTo>
                      <a:pt x="1" y="6"/>
                      <a:pt x="1" y="6"/>
                      <a:pt x="1" y="6"/>
                    </a:cubicBezTo>
                    <a:lnTo>
                      <a:pt x="4" y="11"/>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2" name="Freeform 65"/>
              <p:cNvSpPr>
                <a:spLocks/>
              </p:cNvSpPr>
              <p:nvPr/>
            </p:nvSpPr>
            <p:spPr bwMode="auto">
              <a:xfrm>
                <a:off x="2287265" y="1815997"/>
                <a:ext cx="79910" cy="46775"/>
              </a:xfrm>
              <a:custGeom>
                <a:avLst/>
                <a:gdLst/>
                <a:ahLst/>
                <a:cxnLst>
                  <a:cxn ang="0">
                    <a:pos x="38" y="29"/>
                  </a:cxn>
                  <a:cxn ang="0">
                    <a:pos x="0" y="16"/>
                  </a:cxn>
                  <a:cxn ang="0">
                    <a:pos x="9" y="14"/>
                  </a:cxn>
                  <a:cxn ang="0">
                    <a:pos x="22" y="0"/>
                  </a:cxn>
                  <a:cxn ang="0">
                    <a:pos x="49" y="22"/>
                  </a:cxn>
                  <a:cxn ang="0">
                    <a:pos x="38" y="29"/>
                  </a:cxn>
                </a:cxnLst>
                <a:rect l="0" t="0" r="r" b="b"/>
                <a:pathLst>
                  <a:path w="49" h="29">
                    <a:moveTo>
                      <a:pt x="38" y="29"/>
                    </a:moveTo>
                    <a:cubicBezTo>
                      <a:pt x="32" y="29"/>
                      <a:pt x="0" y="17"/>
                      <a:pt x="0" y="16"/>
                    </a:cubicBezTo>
                    <a:cubicBezTo>
                      <a:pt x="0" y="12"/>
                      <a:pt x="8" y="14"/>
                      <a:pt x="9" y="14"/>
                    </a:cubicBezTo>
                    <a:cubicBezTo>
                      <a:pt x="15" y="12"/>
                      <a:pt x="13" y="0"/>
                      <a:pt x="22" y="0"/>
                    </a:cubicBezTo>
                    <a:cubicBezTo>
                      <a:pt x="28" y="0"/>
                      <a:pt x="46" y="16"/>
                      <a:pt x="49" y="22"/>
                    </a:cubicBezTo>
                    <a:cubicBezTo>
                      <a:pt x="45" y="25"/>
                      <a:pt x="43" y="29"/>
                      <a:pt x="38" y="29"/>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3" name="Freeform 66"/>
              <p:cNvSpPr>
                <a:spLocks/>
              </p:cNvSpPr>
              <p:nvPr/>
            </p:nvSpPr>
            <p:spPr bwMode="auto">
              <a:xfrm>
                <a:off x="2365225" y="1646438"/>
                <a:ext cx="105246" cy="85753"/>
              </a:xfrm>
              <a:custGeom>
                <a:avLst/>
                <a:gdLst/>
                <a:ahLst/>
                <a:cxnLst>
                  <a:cxn ang="0">
                    <a:pos x="65" y="11"/>
                  </a:cxn>
                  <a:cxn ang="0">
                    <a:pos x="57" y="18"/>
                  </a:cxn>
                  <a:cxn ang="0">
                    <a:pos x="32" y="35"/>
                  </a:cxn>
                  <a:cxn ang="0">
                    <a:pos x="20" y="38"/>
                  </a:cxn>
                  <a:cxn ang="0">
                    <a:pos x="25" y="38"/>
                  </a:cxn>
                  <a:cxn ang="0">
                    <a:pos x="15" y="53"/>
                  </a:cxn>
                  <a:cxn ang="0">
                    <a:pos x="6" y="53"/>
                  </a:cxn>
                  <a:cxn ang="0">
                    <a:pos x="7" y="40"/>
                  </a:cxn>
                  <a:cxn ang="0">
                    <a:pos x="0" y="19"/>
                  </a:cxn>
                  <a:cxn ang="0">
                    <a:pos x="0" y="11"/>
                  </a:cxn>
                  <a:cxn ang="0">
                    <a:pos x="10" y="11"/>
                  </a:cxn>
                  <a:cxn ang="0">
                    <a:pos x="10" y="7"/>
                  </a:cxn>
                  <a:cxn ang="0">
                    <a:pos x="22" y="0"/>
                  </a:cxn>
                  <a:cxn ang="0">
                    <a:pos x="65" y="5"/>
                  </a:cxn>
                  <a:cxn ang="0">
                    <a:pos x="65" y="11"/>
                  </a:cxn>
                </a:cxnLst>
                <a:rect l="0" t="0" r="r" b="b"/>
                <a:pathLst>
                  <a:path w="65" h="53">
                    <a:moveTo>
                      <a:pt x="65" y="11"/>
                    </a:moveTo>
                    <a:cubicBezTo>
                      <a:pt x="65" y="12"/>
                      <a:pt x="57" y="18"/>
                      <a:pt x="57" y="18"/>
                    </a:cubicBezTo>
                    <a:cubicBezTo>
                      <a:pt x="51" y="26"/>
                      <a:pt x="45" y="35"/>
                      <a:pt x="32" y="35"/>
                    </a:cubicBezTo>
                    <a:cubicBezTo>
                      <a:pt x="22" y="35"/>
                      <a:pt x="22" y="30"/>
                      <a:pt x="20" y="38"/>
                    </a:cubicBezTo>
                    <a:cubicBezTo>
                      <a:pt x="25" y="38"/>
                      <a:pt x="25" y="38"/>
                      <a:pt x="25" y="38"/>
                    </a:cubicBezTo>
                    <a:cubicBezTo>
                      <a:pt x="24" y="46"/>
                      <a:pt x="21" y="48"/>
                      <a:pt x="15" y="53"/>
                    </a:cubicBezTo>
                    <a:cubicBezTo>
                      <a:pt x="6" y="53"/>
                      <a:pt x="6" y="53"/>
                      <a:pt x="6" y="53"/>
                    </a:cubicBezTo>
                    <a:cubicBezTo>
                      <a:pt x="6" y="47"/>
                      <a:pt x="6" y="42"/>
                      <a:pt x="7" y="40"/>
                    </a:cubicBezTo>
                    <a:cubicBezTo>
                      <a:pt x="0" y="33"/>
                      <a:pt x="3" y="27"/>
                      <a:pt x="0" y="19"/>
                    </a:cubicBezTo>
                    <a:cubicBezTo>
                      <a:pt x="0" y="11"/>
                      <a:pt x="0" y="11"/>
                      <a:pt x="0" y="11"/>
                    </a:cubicBezTo>
                    <a:cubicBezTo>
                      <a:pt x="3" y="11"/>
                      <a:pt x="8" y="11"/>
                      <a:pt x="10" y="11"/>
                    </a:cubicBezTo>
                    <a:cubicBezTo>
                      <a:pt x="9" y="11"/>
                      <a:pt x="10" y="8"/>
                      <a:pt x="10" y="7"/>
                    </a:cubicBezTo>
                    <a:cubicBezTo>
                      <a:pt x="10" y="6"/>
                      <a:pt x="13" y="0"/>
                      <a:pt x="22" y="0"/>
                    </a:cubicBezTo>
                    <a:cubicBezTo>
                      <a:pt x="37" y="0"/>
                      <a:pt x="49" y="5"/>
                      <a:pt x="65" y="5"/>
                    </a:cubicBezTo>
                    <a:cubicBezTo>
                      <a:pt x="65" y="8"/>
                      <a:pt x="65" y="9"/>
                      <a:pt x="65" y="11"/>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4" name="Freeform 67"/>
              <p:cNvSpPr>
                <a:spLocks/>
              </p:cNvSpPr>
              <p:nvPr/>
            </p:nvSpPr>
            <p:spPr bwMode="auto">
              <a:xfrm>
                <a:off x="2148886" y="1492473"/>
                <a:ext cx="35082" cy="29235"/>
              </a:xfrm>
              <a:custGeom>
                <a:avLst/>
                <a:gdLst/>
                <a:ahLst/>
                <a:cxnLst>
                  <a:cxn ang="0">
                    <a:pos x="21" y="12"/>
                  </a:cxn>
                  <a:cxn ang="0">
                    <a:pos x="15" y="18"/>
                  </a:cxn>
                  <a:cxn ang="0">
                    <a:pos x="0" y="0"/>
                  </a:cxn>
                  <a:cxn ang="0">
                    <a:pos x="21" y="12"/>
                  </a:cxn>
                </a:cxnLst>
                <a:rect l="0" t="0" r="r" b="b"/>
                <a:pathLst>
                  <a:path w="21" h="18">
                    <a:moveTo>
                      <a:pt x="21" y="12"/>
                    </a:moveTo>
                    <a:cubicBezTo>
                      <a:pt x="21" y="16"/>
                      <a:pt x="18" y="18"/>
                      <a:pt x="15" y="18"/>
                    </a:cubicBezTo>
                    <a:cubicBezTo>
                      <a:pt x="10" y="18"/>
                      <a:pt x="0" y="6"/>
                      <a:pt x="0" y="0"/>
                    </a:cubicBezTo>
                    <a:cubicBezTo>
                      <a:pt x="11" y="0"/>
                      <a:pt x="12" y="9"/>
                      <a:pt x="21" y="12"/>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5" name="Freeform 68"/>
              <p:cNvSpPr>
                <a:spLocks/>
              </p:cNvSpPr>
              <p:nvPr/>
            </p:nvSpPr>
            <p:spPr bwMode="auto">
              <a:xfrm>
                <a:off x="2170324" y="1589920"/>
                <a:ext cx="23388" cy="19489"/>
              </a:xfrm>
              <a:custGeom>
                <a:avLst/>
                <a:gdLst/>
                <a:ahLst/>
                <a:cxnLst>
                  <a:cxn ang="0">
                    <a:pos x="12" y="0"/>
                  </a:cxn>
                  <a:cxn ang="0">
                    <a:pos x="15" y="6"/>
                  </a:cxn>
                  <a:cxn ang="0">
                    <a:pos x="9" y="12"/>
                  </a:cxn>
                  <a:cxn ang="0">
                    <a:pos x="0" y="12"/>
                  </a:cxn>
                  <a:cxn ang="0">
                    <a:pos x="12" y="0"/>
                  </a:cxn>
                </a:cxnLst>
                <a:rect l="0" t="0" r="r" b="b"/>
                <a:pathLst>
                  <a:path w="15" h="12">
                    <a:moveTo>
                      <a:pt x="12" y="0"/>
                    </a:moveTo>
                    <a:cubicBezTo>
                      <a:pt x="13" y="2"/>
                      <a:pt x="15" y="3"/>
                      <a:pt x="15" y="6"/>
                    </a:cubicBezTo>
                    <a:cubicBezTo>
                      <a:pt x="15" y="12"/>
                      <a:pt x="11" y="12"/>
                      <a:pt x="9" y="12"/>
                    </a:cubicBezTo>
                    <a:cubicBezTo>
                      <a:pt x="4" y="12"/>
                      <a:pt x="3" y="11"/>
                      <a:pt x="0" y="12"/>
                    </a:cubicBezTo>
                    <a:cubicBezTo>
                      <a:pt x="2" y="4"/>
                      <a:pt x="6" y="2"/>
                      <a:pt x="12" y="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6" name="Freeform 69"/>
              <p:cNvSpPr>
                <a:spLocks/>
              </p:cNvSpPr>
              <p:nvPr/>
            </p:nvSpPr>
            <p:spPr bwMode="auto">
              <a:xfrm>
                <a:off x="2156682" y="1420361"/>
                <a:ext cx="134482" cy="70162"/>
              </a:xfrm>
              <a:custGeom>
                <a:avLst/>
                <a:gdLst/>
                <a:ahLst/>
                <a:cxnLst>
                  <a:cxn ang="0">
                    <a:pos x="54" y="32"/>
                  </a:cxn>
                  <a:cxn ang="0">
                    <a:pos x="33" y="30"/>
                  </a:cxn>
                  <a:cxn ang="0">
                    <a:pos x="19" y="29"/>
                  </a:cxn>
                  <a:cxn ang="0">
                    <a:pos x="7" y="25"/>
                  </a:cxn>
                  <a:cxn ang="0">
                    <a:pos x="20" y="20"/>
                  </a:cxn>
                  <a:cxn ang="0">
                    <a:pos x="20" y="15"/>
                  </a:cxn>
                  <a:cxn ang="0">
                    <a:pos x="5" y="15"/>
                  </a:cxn>
                  <a:cxn ang="0">
                    <a:pos x="8" y="10"/>
                  </a:cxn>
                  <a:cxn ang="0">
                    <a:pos x="0" y="3"/>
                  </a:cxn>
                  <a:cxn ang="0">
                    <a:pos x="14" y="0"/>
                  </a:cxn>
                  <a:cxn ang="0">
                    <a:pos x="31" y="8"/>
                  </a:cxn>
                  <a:cxn ang="0">
                    <a:pos x="40" y="4"/>
                  </a:cxn>
                  <a:cxn ang="0">
                    <a:pos x="53" y="15"/>
                  </a:cxn>
                  <a:cxn ang="0">
                    <a:pos x="60" y="11"/>
                  </a:cxn>
                  <a:cxn ang="0">
                    <a:pos x="73" y="21"/>
                  </a:cxn>
                  <a:cxn ang="0">
                    <a:pos x="70" y="26"/>
                  </a:cxn>
                  <a:cxn ang="0">
                    <a:pos x="82" y="37"/>
                  </a:cxn>
                  <a:cxn ang="0">
                    <a:pos x="74" y="43"/>
                  </a:cxn>
                  <a:cxn ang="0">
                    <a:pos x="54" y="32"/>
                  </a:cxn>
                </a:cxnLst>
                <a:rect l="0" t="0" r="r" b="b"/>
                <a:pathLst>
                  <a:path w="82" h="43">
                    <a:moveTo>
                      <a:pt x="54" y="32"/>
                    </a:moveTo>
                    <a:cubicBezTo>
                      <a:pt x="46" y="32"/>
                      <a:pt x="41" y="29"/>
                      <a:pt x="33" y="30"/>
                    </a:cubicBezTo>
                    <a:cubicBezTo>
                      <a:pt x="31" y="26"/>
                      <a:pt x="25" y="29"/>
                      <a:pt x="19" y="29"/>
                    </a:cubicBezTo>
                    <a:cubicBezTo>
                      <a:pt x="13" y="29"/>
                      <a:pt x="11" y="29"/>
                      <a:pt x="7" y="25"/>
                    </a:cubicBezTo>
                    <a:cubicBezTo>
                      <a:pt x="11" y="21"/>
                      <a:pt x="15" y="22"/>
                      <a:pt x="20" y="20"/>
                    </a:cubicBezTo>
                    <a:cubicBezTo>
                      <a:pt x="19" y="18"/>
                      <a:pt x="19" y="16"/>
                      <a:pt x="20" y="15"/>
                    </a:cubicBezTo>
                    <a:cubicBezTo>
                      <a:pt x="10" y="15"/>
                      <a:pt x="8" y="17"/>
                      <a:pt x="5" y="15"/>
                    </a:cubicBezTo>
                    <a:cubicBezTo>
                      <a:pt x="6" y="14"/>
                      <a:pt x="7" y="12"/>
                      <a:pt x="8" y="10"/>
                    </a:cubicBezTo>
                    <a:cubicBezTo>
                      <a:pt x="2" y="10"/>
                      <a:pt x="0" y="9"/>
                      <a:pt x="0" y="3"/>
                    </a:cubicBezTo>
                    <a:cubicBezTo>
                      <a:pt x="6" y="3"/>
                      <a:pt x="9" y="0"/>
                      <a:pt x="14" y="0"/>
                    </a:cubicBezTo>
                    <a:cubicBezTo>
                      <a:pt x="24" y="0"/>
                      <a:pt x="26" y="8"/>
                      <a:pt x="31" y="8"/>
                    </a:cubicBezTo>
                    <a:cubicBezTo>
                      <a:pt x="35" y="8"/>
                      <a:pt x="36" y="4"/>
                      <a:pt x="40" y="4"/>
                    </a:cubicBezTo>
                    <a:cubicBezTo>
                      <a:pt x="49" y="4"/>
                      <a:pt x="48" y="15"/>
                      <a:pt x="53" y="15"/>
                    </a:cubicBezTo>
                    <a:cubicBezTo>
                      <a:pt x="56" y="15"/>
                      <a:pt x="57" y="11"/>
                      <a:pt x="60" y="11"/>
                    </a:cubicBezTo>
                    <a:cubicBezTo>
                      <a:pt x="66" y="11"/>
                      <a:pt x="71" y="19"/>
                      <a:pt x="73" y="21"/>
                    </a:cubicBezTo>
                    <a:cubicBezTo>
                      <a:pt x="72" y="22"/>
                      <a:pt x="70" y="24"/>
                      <a:pt x="70" y="26"/>
                    </a:cubicBezTo>
                    <a:cubicBezTo>
                      <a:pt x="73" y="29"/>
                      <a:pt x="82" y="33"/>
                      <a:pt x="82" y="37"/>
                    </a:cubicBezTo>
                    <a:cubicBezTo>
                      <a:pt x="82" y="42"/>
                      <a:pt x="77" y="43"/>
                      <a:pt x="74" y="43"/>
                    </a:cubicBezTo>
                    <a:cubicBezTo>
                      <a:pt x="63" y="43"/>
                      <a:pt x="64" y="32"/>
                      <a:pt x="54" y="32"/>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7" name="Freeform 70"/>
              <p:cNvSpPr>
                <a:spLocks/>
              </p:cNvSpPr>
              <p:nvPr/>
            </p:nvSpPr>
            <p:spPr bwMode="auto">
              <a:xfrm>
                <a:off x="2209304" y="1480779"/>
                <a:ext cx="37032" cy="11694"/>
              </a:xfrm>
              <a:custGeom>
                <a:avLst/>
                <a:gdLst/>
                <a:ahLst/>
                <a:cxnLst>
                  <a:cxn ang="0">
                    <a:pos x="8" y="7"/>
                  </a:cxn>
                  <a:cxn ang="0">
                    <a:pos x="12" y="0"/>
                  </a:cxn>
                  <a:cxn ang="0">
                    <a:pos x="23" y="4"/>
                  </a:cxn>
                  <a:cxn ang="0">
                    <a:pos x="8" y="7"/>
                  </a:cxn>
                </a:cxnLst>
                <a:rect l="0" t="0" r="r" b="b"/>
                <a:pathLst>
                  <a:path w="23" h="7">
                    <a:moveTo>
                      <a:pt x="8" y="7"/>
                    </a:moveTo>
                    <a:cubicBezTo>
                      <a:pt x="0" y="7"/>
                      <a:pt x="11" y="0"/>
                      <a:pt x="12" y="0"/>
                    </a:cubicBezTo>
                    <a:cubicBezTo>
                      <a:pt x="17" y="0"/>
                      <a:pt x="19" y="3"/>
                      <a:pt x="23" y="4"/>
                    </a:cubicBezTo>
                    <a:cubicBezTo>
                      <a:pt x="20" y="7"/>
                      <a:pt x="15" y="7"/>
                      <a:pt x="8" y="7"/>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8" name="Freeform 71"/>
              <p:cNvSpPr>
                <a:spLocks/>
              </p:cNvSpPr>
              <p:nvPr/>
            </p:nvSpPr>
            <p:spPr bwMode="auto">
              <a:xfrm>
                <a:off x="2341837" y="1523656"/>
                <a:ext cx="352771" cy="111090"/>
              </a:xfrm>
              <a:custGeom>
                <a:avLst/>
                <a:gdLst/>
                <a:ahLst/>
                <a:cxnLst>
                  <a:cxn ang="0">
                    <a:pos x="215" y="45"/>
                  </a:cxn>
                  <a:cxn ang="0">
                    <a:pos x="210" y="51"/>
                  </a:cxn>
                  <a:cxn ang="0">
                    <a:pos x="216" y="52"/>
                  </a:cxn>
                  <a:cxn ang="0">
                    <a:pos x="179" y="67"/>
                  </a:cxn>
                  <a:cxn ang="0">
                    <a:pos x="170" y="60"/>
                  </a:cxn>
                  <a:cxn ang="0">
                    <a:pos x="159" y="66"/>
                  </a:cxn>
                  <a:cxn ang="0">
                    <a:pos x="124" y="66"/>
                  </a:cxn>
                  <a:cxn ang="0">
                    <a:pos x="102" y="60"/>
                  </a:cxn>
                  <a:cxn ang="0">
                    <a:pos x="97" y="60"/>
                  </a:cxn>
                  <a:cxn ang="0">
                    <a:pos x="84" y="67"/>
                  </a:cxn>
                  <a:cxn ang="0">
                    <a:pos x="53" y="47"/>
                  </a:cxn>
                  <a:cxn ang="0">
                    <a:pos x="58" y="40"/>
                  </a:cxn>
                  <a:cxn ang="0">
                    <a:pos x="40" y="18"/>
                  </a:cxn>
                  <a:cxn ang="0">
                    <a:pos x="32" y="22"/>
                  </a:cxn>
                  <a:cxn ang="0">
                    <a:pos x="0" y="7"/>
                  </a:cxn>
                  <a:cxn ang="0">
                    <a:pos x="13" y="0"/>
                  </a:cxn>
                  <a:cxn ang="0">
                    <a:pos x="51" y="15"/>
                  </a:cxn>
                  <a:cxn ang="0">
                    <a:pos x="60" y="12"/>
                  </a:cxn>
                  <a:cxn ang="0">
                    <a:pos x="68" y="12"/>
                  </a:cxn>
                  <a:cxn ang="0">
                    <a:pos x="89" y="25"/>
                  </a:cxn>
                  <a:cxn ang="0">
                    <a:pos x="71" y="25"/>
                  </a:cxn>
                  <a:cxn ang="0">
                    <a:pos x="91" y="35"/>
                  </a:cxn>
                  <a:cxn ang="0">
                    <a:pos x="88" y="38"/>
                  </a:cxn>
                  <a:cxn ang="0">
                    <a:pos x="95" y="40"/>
                  </a:cxn>
                  <a:cxn ang="0">
                    <a:pos x="125" y="45"/>
                  </a:cxn>
                  <a:cxn ang="0">
                    <a:pos x="181" y="34"/>
                  </a:cxn>
                  <a:cxn ang="0">
                    <a:pos x="216" y="46"/>
                  </a:cxn>
                  <a:cxn ang="0">
                    <a:pos x="211" y="47"/>
                  </a:cxn>
                  <a:cxn ang="0">
                    <a:pos x="215" y="45"/>
                  </a:cxn>
                </a:cxnLst>
                <a:rect l="0" t="0" r="r" b="b"/>
                <a:pathLst>
                  <a:path w="216" h="68">
                    <a:moveTo>
                      <a:pt x="215" y="45"/>
                    </a:moveTo>
                    <a:cubicBezTo>
                      <a:pt x="213" y="46"/>
                      <a:pt x="211" y="48"/>
                      <a:pt x="210" y="51"/>
                    </a:cubicBezTo>
                    <a:cubicBezTo>
                      <a:pt x="213" y="52"/>
                      <a:pt x="216" y="52"/>
                      <a:pt x="216" y="52"/>
                    </a:cubicBezTo>
                    <a:cubicBezTo>
                      <a:pt x="215" y="67"/>
                      <a:pt x="195" y="67"/>
                      <a:pt x="179" y="67"/>
                    </a:cubicBezTo>
                    <a:cubicBezTo>
                      <a:pt x="174" y="67"/>
                      <a:pt x="171" y="64"/>
                      <a:pt x="170" y="60"/>
                    </a:cubicBezTo>
                    <a:cubicBezTo>
                      <a:pt x="164" y="61"/>
                      <a:pt x="163" y="64"/>
                      <a:pt x="159" y="66"/>
                    </a:cubicBezTo>
                    <a:cubicBezTo>
                      <a:pt x="124" y="66"/>
                      <a:pt x="124" y="66"/>
                      <a:pt x="124" y="66"/>
                    </a:cubicBezTo>
                    <a:cubicBezTo>
                      <a:pt x="115" y="68"/>
                      <a:pt x="101" y="67"/>
                      <a:pt x="102" y="60"/>
                    </a:cubicBezTo>
                    <a:cubicBezTo>
                      <a:pt x="97" y="60"/>
                      <a:pt x="97" y="60"/>
                      <a:pt x="97" y="60"/>
                    </a:cubicBezTo>
                    <a:cubicBezTo>
                      <a:pt x="95" y="62"/>
                      <a:pt x="88" y="67"/>
                      <a:pt x="84" y="67"/>
                    </a:cubicBezTo>
                    <a:cubicBezTo>
                      <a:pt x="75" y="67"/>
                      <a:pt x="53" y="56"/>
                      <a:pt x="53" y="47"/>
                    </a:cubicBezTo>
                    <a:cubicBezTo>
                      <a:pt x="53" y="44"/>
                      <a:pt x="56" y="41"/>
                      <a:pt x="58" y="40"/>
                    </a:cubicBezTo>
                    <a:cubicBezTo>
                      <a:pt x="50" y="32"/>
                      <a:pt x="48" y="25"/>
                      <a:pt x="40" y="18"/>
                    </a:cubicBezTo>
                    <a:cubicBezTo>
                      <a:pt x="38" y="20"/>
                      <a:pt x="35" y="22"/>
                      <a:pt x="32" y="22"/>
                    </a:cubicBezTo>
                    <a:cubicBezTo>
                      <a:pt x="27" y="22"/>
                      <a:pt x="0" y="11"/>
                      <a:pt x="0" y="7"/>
                    </a:cubicBezTo>
                    <a:cubicBezTo>
                      <a:pt x="0" y="0"/>
                      <a:pt x="8" y="0"/>
                      <a:pt x="13" y="0"/>
                    </a:cubicBezTo>
                    <a:cubicBezTo>
                      <a:pt x="33" y="0"/>
                      <a:pt x="36" y="15"/>
                      <a:pt x="51" y="15"/>
                    </a:cubicBezTo>
                    <a:cubicBezTo>
                      <a:pt x="56" y="15"/>
                      <a:pt x="58" y="15"/>
                      <a:pt x="60" y="12"/>
                    </a:cubicBezTo>
                    <a:cubicBezTo>
                      <a:pt x="63" y="12"/>
                      <a:pt x="68" y="12"/>
                      <a:pt x="68" y="12"/>
                    </a:cubicBezTo>
                    <a:cubicBezTo>
                      <a:pt x="65" y="22"/>
                      <a:pt x="85" y="19"/>
                      <a:pt x="89" y="25"/>
                    </a:cubicBezTo>
                    <a:cubicBezTo>
                      <a:pt x="71" y="25"/>
                      <a:pt x="71" y="25"/>
                      <a:pt x="71" y="25"/>
                    </a:cubicBezTo>
                    <a:cubicBezTo>
                      <a:pt x="74" y="37"/>
                      <a:pt x="85" y="30"/>
                      <a:pt x="91" y="35"/>
                    </a:cubicBezTo>
                    <a:cubicBezTo>
                      <a:pt x="90" y="36"/>
                      <a:pt x="88" y="36"/>
                      <a:pt x="88" y="38"/>
                    </a:cubicBezTo>
                    <a:cubicBezTo>
                      <a:pt x="88" y="44"/>
                      <a:pt x="93" y="41"/>
                      <a:pt x="95" y="40"/>
                    </a:cubicBezTo>
                    <a:cubicBezTo>
                      <a:pt x="106" y="42"/>
                      <a:pt x="114" y="45"/>
                      <a:pt x="125" y="45"/>
                    </a:cubicBezTo>
                    <a:cubicBezTo>
                      <a:pt x="150" y="45"/>
                      <a:pt x="158" y="34"/>
                      <a:pt x="181" y="34"/>
                    </a:cubicBezTo>
                    <a:cubicBezTo>
                      <a:pt x="198" y="34"/>
                      <a:pt x="210" y="35"/>
                      <a:pt x="216" y="46"/>
                    </a:cubicBezTo>
                    <a:cubicBezTo>
                      <a:pt x="215" y="47"/>
                      <a:pt x="213" y="47"/>
                      <a:pt x="211" y="47"/>
                    </a:cubicBezTo>
                    <a:lnTo>
                      <a:pt x="215" y="45"/>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9" name="Freeform 72"/>
              <p:cNvSpPr>
                <a:spLocks/>
              </p:cNvSpPr>
              <p:nvPr/>
            </p:nvSpPr>
            <p:spPr bwMode="auto">
              <a:xfrm>
                <a:off x="2345735" y="1582124"/>
                <a:ext cx="60420" cy="46775"/>
              </a:xfrm>
              <a:custGeom>
                <a:avLst/>
                <a:gdLst/>
                <a:ahLst/>
                <a:cxnLst>
                  <a:cxn ang="0">
                    <a:pos x="6" y="10"/>
                  </a:cxn>
                  <a:cxn ang="0">
                    <a:pos x="19" y="0"/>
                  </a:cxn>
                  <a:cxn ang="0">
                    <a:pos x="37" y="15"/>
                  </a:cxn>
                  <a:cxn ang="0">
                    <a:pos x="29" y="29"/>
                  </a:cxn>
                  <a:cxn ang="0">
                    <a:pos x="0" y="17"/>
                  </a:cxn>
                  <a:cxn ang="0">
                    <a:pos x="6" y="10"/>
                  </a:cxn>
                </a:cxnLst>
                <a:rect l="0" t="0" r="r" b="b"/>
                <a:pathLst>
                  <a:path w="37" h="29">
                    <a:moveTo>
                      <a:pt x="6" y="10"/>
                    </a:moveTo>
                    <a:cubicBezTo>
                      <a:pt x="10" y="10"/>
                      <a:pt x="9" y="0"/>
                      <a:pt x="19" y="0"/>
                    </a:cubicBezTo>
                    <a:cubicBezTo>
                      <a:pt x="27" y="0"/>
                      <a:pt x="37" y="9"/>
                      <a:pt x="37" y="15"/>
                    </a:cubicBezTo>
                    <a:cubicBezTo>
                      <a:pt x="37" y="22"/>
                      <a:pt x="35" y="29"/>
                      <a:pt x="29" y="29"/>
                    </a:cubicBezTo>
                    <a:cubicBezTo>
                      <a:pt x="25" y="29"/>
                      <a:pt x="0" y="17"/>
                      <a:pt x="0" y="17"/>
                    </a:cubicBezTo>
                    <a:cubicBezTo>
                      <a:pt x="0" y="13"/>
                      <a:pt x="5" y="10"/>
                      <a:pt x="6" y="1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0" name="Freeform 73"/>
              <p:cNvSpPr>
                <a:spLocks/>
              </p:cNvSpPr>
              <p:nvPr/>
            </p:nvSpPr>
            <p:spPr bwMode="auto">
              <a:xfrm>
                <a:off x="2353531" y="1492473"/>
                <a:ext cx="56522" cy="15592"/>
              </a:xfrm>
              <a:custGeom>
                <a:avLst/>
                <a:gdLst/>
                <a:ahLst/>
                <a:cxnLst>
                  <a:cxn ang="0">
                    <a:pos x="29" y="0"/>
                  </a:cxn>
                  <a:cxn ang="0">
                    <a:pos x="35" y="0"/>
                  </a:cxn>
                  <a:cxn ang="0">
                    <a:pos x="35" y="6"/>
                  </a:cxn>
                  <a:cxn ang="0">
                    <a:pos x="28" y="10"/>
                  </a:cxn>
                  <a:cxn ang="0">
                    <a:pos x="0" y="5"/>
                  </a:cxn>
                  <a:cxn ang="0">
                    <a:pos x="29" y="0"/>
                  </a:cxn>
                </a:cxnLst>
                <a:rect l="0" t="0" r="r" b="b"/>
                <a:pathLst>
                  <a:path w="35" h="10">
                    <a:moveTo>
                      <a:pt x="29" y="0"/>
                    </a:moveTo>
                    <a:cubicBezTo>
                      <a:pt x="34" y="0"/>
                      <a:pt x="30" y="1"/>
                      <a:pt x="35" y="0"/>
                    </a:cubicBezTo>
                    <a:cubicBezTo>
                      <a:pt x="35" y="3"/>
                      <a:pt x="35" y="5"/>
                      <a:pt x="35" y="6"/>
                    </a:cubicBezTo>
                    <a:cubicBezTo>
                      <a:pt x="35" y="8"/>
                      <a:pt x="32" y="10"/>
                      <a:pt x="28" y="10"/>
                    </a:cubicBezTo>
                    <a:cubicBezTo>
                      <a:pt x="26" y="10"/>
                      <a:pt x="0" y="5"/>
                      <a:pt x="0" y="5"/>
                    </a:cubicBezTo>
                    <a:cubicBezTo>
                      <a:pt x="5" y="1"/>
                      <a:pt x="21" y="0"/>
                      <a:pt x="29" y="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1" name="Freeform 74"/>
              <p:cNvSpPr>
                <a:spLocks/>
              </p:cNvSpPr>
              <p:nvPr/>
            </p:nvSpPr>
            <p:spPr bwMode="auto">
              <a:xfrm>
                <a:off x="2310653" y="1437903"/>
                <a:ext cx="66266" cy="54570"/>
              </a:xfrm>
              <a:custGeom>
                <a:avLst/>
                <a:gdLst/>
                <a:ahLst/>
                <a:cxnLst>
                  <a:cxn ang="0">
                    <a:pos x="10" y="28"/>
                  </a:cxn>
                  <a:cxn ang="0">
                    <a:pos x="14" y="23"/>
                  </a:cxn>
                  <a:cxn ang="0">
                    <a:pos x="0" y="7"/>
                  </a:cxn>
                  <a:cxn ang="0">
                    <a:pos x="10" y="0"/>
                  </a:cxn>
                  <a:cxn ang="0">
                    <a:pos x="25" y="7"/>
                  </a:cxn>
                  <a:cxn ang="0">
                    <a:pos x="41" y="17"/>
                  </a:cxn>
                  <a:cxn ang="0">
                    <a:pos x="41" y="28"/>
                  </a:cxn>
                  <a:cxn ang="0">
                    <a:pos x="10" y="28"/>
                  </a:cxn>
                </a:cxnLst>
                <a:rect l="0" t="0" r="r" b="b"/>
                <a:pathLst>
                  <a:path w="41" h="33">
                    <a:moveTo>
                      <a:pt x="10" y="28"/>
                    </a:moveTo>
                    <a:cubicBezTo>
                      <a:pt x="10" y="26"/>
                      <a:pt x="13" y="24"/>
                      <a:pt x="14" y="23"/>
                    </a:cubicBezTo>
                    <a:cubicBezTo>
                      <a:pt x="9" y="18"/>
                      <a:pt x="0" y="15"/>
                      <a:pt x="0" y="7"/>
                    </a:cubicBezTo>
                    <a:cubicBezTo>
                      <a:pt x="0" y="2"/>
                      <a:pt x="6" y="0"/>
                      <a:pt x="10" y="0"/>
                    </a:cubicBezTo>
                    <a:cubicBezTo>
                      <a:pt x="11" y="4"/>
                      <a:pt x="21" y="7"/>
                      <a:pt x="25" y="7"/>
                    </a:cubicBezTo>
                    <a:cubicBezTo>
                      <a:pt x="25" y="17"/>
                      <a:pt x="41" y="7"/>
                      <a:pt x="41" y="17"/>
                    </a:cubicBezTo>
                    <a:cubicBezTo>
                      <a:pt x="41" y="20"/>
                      <a:pt x="39" y="23"/>
                      <a:pt x="41" y="28"/>
                    </a:cubicBezTo>
                    <a:cubicBezTo>
                      <a:pt x="25" y="31"/>
                      <a:pt x="10" y="33"/>
                      <a:pt x="10" y="28"/>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2" name="Freeform 75"/>
              <p:cNvSpPr>
                <a:spLocks/>
              </p:cNvSpPr>
              <p:nvPr/>
            </p:nvSpPr>
            <p:spPr bwMode="auto">
              <a:xfrm>
                <a:off x="2285316" y="1389178"/>
                <a:ext cx="25338" cy="15592"/>
              </a:xfrm>
              <a:custGeom>
                <a:avLst/>
                <a:gdLst/>
                <a:ahLst/>
                <a:cxnLst>
                  <a:cxn ang="0">
                    <a:pos x="16" y="0"/>
                  </a:cxn>
                  <a:cxn ang="0">
                    <a:pos x="16" y="9"/>
                  </a:cxn>
                  <a:cxn ang="0">
                    <a:pos x="8" y="9"/>
                  </a:cxn>
                  <a:cxn ang="0">
                    <a:pos x="0" y="0"/>
                  </a:cxn>
                  <a:cxn ang="0">
                    <a:pos x="16" y="0"/>
                  </a:cxn>
                </a:cxnLst>
                <a:rect l="0" t="0" r="r" b="b"/>
                <a:pathLst>
                  <a:path w="16" h="9">
                    <a:moveTo>
                      <a:pt x="16" y="0"/>
                    </a:moveTo>
                    <a:cubicBezTo>
                      <a:pt x="16" y="9"/>
                      <a:pt x="16" y="9"/>
                      <a:pt x="16" y="9"/>
                    </a:cubicBezTo>
                    <a:cubicBezTo>
                      <a:pt x="8" y="9"/>
                      <a:pt x="8" y="9"/>
                      <a:pt x="8" y="9"/>
                    </a:cubicBezTo>
                    <a:cubicBezTo>
                      <a:pt x="6" y="7"/>
                      <a:pt x="0" y="6"/>
                      <a:pt x="0" y="0"/>
                    </a:cubicBezTo>
                    <a:cubicBezTo>
                      <a:pt x="6" y="0"/>
                      <a:pt x="13" y="0"/>
                      <a:pt x="16" y="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3" name="Freeform 76"/>
              <p:cNvSpPr>
                <a:spLocks/>
              </p:cNvSpPr>
              <p:nvPr/>
            </p:nvSpPr>
            <p:spPr bwMode="auto">
              <a:xfrm>
                <a:off x="2355481" y="1324864"/>
                <a:ext cx="226085" cy="152017"/>
              </a:xfrm>
              <a:custGeom>
                <a:avLst/>
                <a:gdLst/>
                <a:ahLst/>
                <a:cxnLst>
                  <a:cxn ang="0">
                    <a:pos x="92" y="37"/>
                  </a:cxn>
                  <a:cxn ang="0">
                    <a:pos x="97" y="37"/>
                  </a:cxn>
                  <a:cxn ang="0">
                    <a:pos x="97" y="32"/>
                  </a:cxn>
                  <a:cxn ang="0">
                    <a:pos x="95" y="28"/>
                  </a:cxn>
                  <a:cxn ang="0">
                    <a:pos x="100" y="28"/>
                  </a:cxn>
                  <a:cxn ang="0">
                    <a:pos x="105" y="36"/>
                  </a:cxn>
                  <a:cxn ang="0">
                    <a:pos x="111" y="43"/>
                  </a:cxn>
                  <a:cxn ang="0">
                    <a:pos x="108" y="49"/>
                  </a:cxn>
                  <a:cxn ang="0">
                    <a:pos x="115" y="49"/>
                  </a:cxn>
                  <a:cxn ang="0">
                    <a:pos x="137" y="55"/>
                  </a:cxn>
                  <a:cxn ang="0">
                    <a:pos x="136" y="61"/>
                  </a:cxn>
                  <a:cxn ang="0">
                    <a:pos x="126" y="64"/>
                  </a:cxn>
                  <a:cxn ang="0">
                    <a:pos x="105" y="78"/>
                  </a:cxn>
                  <a:cxn ang="0">
                    <a:pos x="98" y="69"/>
                  </a:cxn>
                  <a:cxn ang="0">
                    <a:pos x="93" y="76"/>
                  </a:cxn>
                  <a:cxn ang="0">
                    <a:pos x="99" y="84"/>
                  </a:cxn>
                  <a:cxn ang="0">
                    <a:pos x="91" y="84"/>
                  </a:cxn>
                  <a:cxn ang="0">
                    <a:pos x="91" y="90"/>
                  </a:cxn>
                  <a:cxn ang="0">
                    <a:pos x="75" y="82"/>
                  </a:cxn>
                  <a:cxn ang="0">
                    <a:pos x="64" y="92"/>
                  </a:cxn>
                  <a:cxn ang="0">
                    <a:pos x="47" y="84"/>
                  </a:cxn>
                  <a:cxn ang="0">
                    <a:pos x="53" y="81"/>
                  </a:cxn>
                  <a:cxn ang="0">
                    <a:pos x="33" y="70"/>
                  </a:cxn>
                  <a:cxn ang="0">
                    <a:pos x="66" y="61"/>
                  </a:cxn>
                  <a:cxn ang="0">
                    <a:pos x="48" y="58"/>
                  </a:cxn>
                  <a:cxn ang="0">
                    <a:pos x="35" y="61"/>
                  </a:cxn>
                  <a:cxn ang="0">
                    <a:pos x="29" y="56"/>
                  </a:cxn>
                  <a:cxn ang="0">
                    <a:pos x="19" y="59"/>
                  </a:cxn>
                  <a:cxn ang="0">
                    <a:pos x="16" y="55"/>
                  </a:cxn>
                  <a:cxn ang="0">
                    <a:pos x="26" y="49"/>
                  </a:cxn>
                  <a:cxn ang="0">
                    <a:pos x="0" y="35"/>
                  </a:cxn>
                  <a:cxn ang="0">
                    <a:pos x="7" y="35"/>
                  </a:cxn>
                  <a:cxn ang="0">
                    <a:pos x="20" y="39"/>
                  </a:cxn>
                  <a:cxn ang="0">
                    <a:pos x="24" y="36"/>
                  </a:cxn>
                  <a:cxn ang="0">
                    <a:pos x="5" y="26"/>
                  </a:cxn>
                  <a:cxn ang="0">
                    <a:pos x="15" y="22"/>
                  </a:cxn>
                  <a:cxn ang="0">
                    <a:pos x="27" y="25"/>
                  </a:cxn>
                  <a:cxn ang="0">
                    <a:pos x="32" y="20"/>
                  </a:cxn>
                  <a:cxn ang="0">
                    <a:pos x="19" y="20"/>
                  </a:cxn>
                  <a:cxn ang="0">
                    <a:pos x="14" y="13"/>
                  </a:cxn>
                  <a:cxn ang="0">
                    <a:pos x="30" y="9"/>
                  </a:cxn>
                  <a:cxn ang="0">
                    <a:pos x="38" y="9"/>
                  </a:cxn>
                  <a:cxn ang="0">
                    <a:pos x="25" y="0"/>
                  </a:cxn>
                  <a:cxn ang="0">
                    <a:pos x="53" y="5"/>
                  </a:cxn>
                  <a:cxn ang="0">
                    <a:pos x="67" y="24"/>
                  </a:cxn>
                  <a:cxn ang="0">
                    <a:pos x="84" y="25"/>
                  </a:cxn>
                  <a:cxn ang="0">
                    <a:pos x="92" y="37"/>
                  </a:cxn>
                </a:cxnLst>
                <a:rect l="0" t="0" r="r" b="b"/>
                <a:pathLst>
                  <a:path w="138" h="92">
                    <a:moveTo>
                      <a:pt x="92" y="37"/>
                    </a:moveTo>
                    <a:cubicBezTo>
                      <a:pt x="97" y="37"/>
                      <a:pt x="97" y="37"/>
                      <a:pt x="97" y="37"/>
                    </a:cubicBezTo>
                    <a:cubicBezTo>
                      <a:pt x="97" y="32"/>
                      <a:pt x="97" y="32"/>
                      <a:pt x="97" y="32"/>
                    </a:cubicBezTo>
                    <a:cubicBezTo>
                      <a:pt x="95" y="28"/>
                      <a:pt x="95" y="28"/>
                      <a:pt x="95" y="28"/>
                    </a:cubicBezTo>
                    <a:cubicBezTo>
                      <a:pt x="97" y="28"/>
                      <a:pt x="98" y="28"/>
                      <a:pt x="100" y="28"/>
                    </a:cubicBezTo>
                    <a:cubicBezTo>
                      <a:pt x="106" y="28"/>
                      <a:pt x="105" y="31"/>
                      <a:pt x="105" y="36"/>
                    </a:cubicBezTo>
                    <a:cubicBezTo>
                      <a:pt x="105" y="39"/>
                      <a:pt x="111" y="39"/>
                      <a:pt x="111" y="43"/>
                    </a:cubicBezTo>
                    <a:cubicBezTo>
                      <a:pt x="111" y="46"/>
                      <a:pt x="108" y="46"/>
                      <a:pt x="108" y="49"/>
                    </a:cubicBezTo>
                    <a:cubicBezTo>
                      <a:pt x="108" y="53"/>
                      <a:pt x="114" y="49"/>
                      <a:pt x="115" y="49"/>
                    </a:cubicBezTo>
                    <a:cubicBezTo>
                      <a:pt x="120" y="49"/>
                      <a:pt x="131" y="54"/>
                      <a:pt x="137" y="55"/>
                    </a:cubicBezTo>
                    <a:cubicBezTo>
                      <a:pt x="137" y="58"/>
                      <a:pt x="138" y="60"/>
                      <a:pt x="136" y="61"/>
                    </a:cubicBezTo>
                    <a:cubicBezTo>
                      <a:pt x="135" y="64"/>
                      <a:pt x="130" y="63"/>
                      <a:pt x="126" y="64"/>
                    </a:cubicBezTo>
                    <a:cubicBezTo>
                      <a:pt x="117" y="65"/>
                      <a:pt x="111" y="78"/>
                      <a:pt x="105" y="78"/>
                    </a:cubicBezTo>
                    <a:cubicBezTo>
                      <a:pt x="100" y="78"/>
                      <a:pt x="100" y="74"/>
                      <a:pt x="98" y="69"/>
                    </a:cubicBezTo>
                    <a:cubicBezTo>
                      <a:pt x="96" y="71"/>
                      <a:pt x="95" y="73"/>
                      <a:pt x="93" y="76"/>
                    </a:cubicBezTo>
                    <a:cubicBezTo>
                      <a:pt x="96" y="80"/>
                      <a:pt x="97" y="81"/>
                      <a:pt x="99" y="84"/>
                    </a:cubicBezTo>
                    <a:cubicBezTo>
                      <a:pt x="91" y="84"/>
                      <a:pt x="91" y="84"/>
                      <a:pt x="91" y="84"/>
                    </a:cubicBezTo>
                    <a:cubicBezTo>
                      <a:pt x="91" y="90"/>
                      <a:pt x="91" y="90"/>
                      <a:pt x="91" y="90"/>
                    </a:cubicBezTo>
                    <a:cubicBezTo>
                      <a:pt x="87" y="91"/>
                      <a:pt x="79" y="85"/>
                      <a:pt x="75" y="82"/>
                    </a:cubicBezTo>
                    <a:cubicBezTo>
                      <a:pt x="75" y="90"/>
                      <a:pt x="71" y="92"/>
                      <a:pt x="64" y="92"/>
                    </a:cubicBezTo>
                    <a:cubicBezTo>
                      <a:pt x="57" y="92"/>
                      <a:pt x="48" y="91"/>
                      <a:pt x="47" y="84"/>
                    </a:cubicBezTo>
                    <a:cubicBezTo>
                      <a:pt x="50" y="84"/>
                      <a:pt x="51" y="83"/>
                      <a:pt x="53" y="81"/>
                    </a:cubicBezTo>
                    <a:cubicBezTo>
                      <a:pt x="45" y="81"/>
                      <a:pt x="33" y="77"/>
                      <a:pt x="33" y="70"/>
                    </a:cubicBezTo>
                    <a:cubicBezTo>
                      <a:pt x="33" y="62"/>
                      <a:pt x="60" y="63"/>
                      <a:pt x="66" y="61"/>
                    </a:cubicBezTo>
                    <a:cubicBezTo>
                      <a:pt x="60" y="60"/>
                      <a:pt x="55" y="58"/>
                      <a:pt x="48" y="58"/>
                    </a:cubicBezTo>
                    <a:cubicBezTo>
                      <a:pt x="41" y="58"/>
                      <a:pt x="40" y="61"/>
                      <a:pt x="35" y="61"/>
                    </a:cubicBezTo>
                    <a:cubicBezTo>
                      <a:pt x="30" y="61"/>
                      <a:pt x="30" y="58"/>
                      <a:pt x="29" y="56"/>
                    </a:cubicBezTo>
                    <a:cubicBezTo>
                      <a:pt x="24" y="58"/>
                      <a:pt x="23" y="59"/>
                      <a:pt x="19" y="59"/>
                    </a:cubicBezTo>
                    <a:cubicBezTo>
                      <a:pt x="16" y="59"/>
                      <a:pt x="16" y="58"/>
                      <a:pt x="16" y="55"/>
                    </a:cubicBezTo>
                    <a:cubicBezTo>
                      <a:pt x="20" y="53"/>
                      <a:pt x="23" y="53"/>
                      <a:pt x="26" y="49"/>
                    </a:cubicBezTo>
                    <a:cubicBezTo>
                      <a:pt x="11" y="49"/>
                      <a:pt x="2" y="48"/>
                      <a:pt x="0" y="35"/>
                    </a:cubicBezTo>
                    <a:cubicBezTo>
                      <a:pt x="7" y="35"/>
                      <a:pt x="7" y="35"/>
                      <a:pt x="7" y="35"/>
                    </a:cubicBezTo>
                    <a:cubicBezTo>
                      <a:pt x="9" y="37"/>
                      <a:pt x="16" y="39"/>
                      <a:pt x="20" y="39"/>
                    </a:cubicBezTo>
                    <a:cubicBezTo>
                      <a:pt x="22" y="39"/>
                      <a:pt x="24" y="36"/>
                      <a:pt x="24" y="36"/>
                    </a:cubicBezTo>
                    <a:cubicBezTo>
                      <a:pt x="19" y="34"/>
                      <a:pt x="5" y="31"/>
                      <a:pt x="5" y="26"/>
                    </a:cubicBezTo>
                    <a:cubicBezTo>
                      <a:pt x="5" y="21"/>
                      <a:pt x="11" y="22"/>
                      <a:pt x="15" y="22"/>
                    </a:cubicBezTo>
                    <a:cubicBezTo>
                      <a:pt x="21" y="22"/>
                      <a:pt x="23" y="25"/>
                      <a:pt x="27" y="25"/>
                    </a:cubicBezTo>
                    <a:cubicBezTo>
                      <a:pt x="30" y="25"/>
                      <a:pt x="30" y="22"/>
                      <a:pt x="32" y="20"/>
                    </a:cubicBezTo>
                    <a:cubicBezTo>
                      <a:pt x="27" y="18"/>
                      <a:pt x="22" y="20"/>
                      <a:pt x="19" y="20"/>
                    </a:cubicBezTo>
                    <a:cubicBezTo>
                      <a:pt x="18" y="20"/>
                      <a:pt x="14" y="14"/>
                      <a:pt x="14" y="13"/>
                    </a:cubicBezTo>
                    <a:cubicBezTo>
                      <a:pt x="19" y="10"/>
                      <a:pt x="23" y="8"/>
                      <a:pt x="30" y="9"/>
                    </a:cubicBezTo>
                    <a:cubicBezTo>
                      <a:pt x="38" y="9"/>
                      <a:pt x="38" y="9"/>
                      <a:pt x="38" y="9"/>
                    </a:cubicBezTo>
                    <a:cubicBezTo>
                      <a:pt x="33" y="7"/>
                      <a:pt x="25" y="6"/>
                      <a:pt x="25" y="0"/>
                    </a:cubicBezTo>
                    <a:cubicBezTo>
                      <a:pt x="36" y="1"/>
                      <a:pt x="45" y="2"/>
                      <a:pt x="53" y="5"/>
                    </a:cubicBezTo>
                    <a:cubicBezTo>
                      <a:pt x="61" y="9"/>
                      <a:pt x="60" y="21"/>
                      <a:pt x="67" y="24"/>
                    </a:cubicBezTo>
                    <a:cubicBezTo>
                      <a:pt x="73" y="27"/>
                      <a:pt x="78" y="22"/>
                      <a:pt x="84" y="25"/>
                    </a:cubicBezTo>
                    <a:cubicBezTo>
                      <a:pt x="91" y="28"/>
                      <a:pt x="88" y="33"/>
                      <a:pt x="92" y="37"/>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4" name="Freeform 77"/>
              <p:cNvSpPr>
                <a:spLocks/>
              </p:cNvSpPr>
              <p:nvPr/>
            </p:nvSpPr>
            <p:spPr bwMode="auto">
              <a:xfrm>
                <a:off x="2538687" y="1954371"/>
                <a:ext cx="144227" cy="91601"/>
              </a:xfrm>
              <a:custGeom>
                <a:avLst/>
                <a:gdLst/>
                <a:ahLst/>
                <a:cxnLst>
                  <a:cxn ang="0">
                    <a:pos x="6" y="39"/>
                  </a:cxn>
                  <a:cxn ang="0">
                    <a:pos x="11" y="33"/>
                  </a:cxn>
                  <a:cxn ang="0">
                    <a:pos x="11" y="27"/>
                  </a:cxn>
                  <a:cxn ang="0">
                    <a:pos x="25" y="0"/>
                  </a:cxn>
                  <a:cxn ang="0">
                    <a:pos x="32" y="13"/>
                  </a:cxn>
                  <a:cxn ang="0">
                    <a:pos x="36" y="9"/>
                  </a:cxn>
                  <a:cxn ang="0">
                    <a:pos x="67" y="27"/>
                  </a:cxn>
                  <a:cxn ang="0">
                    <a:pos x="70" y="35"/>
                  </a:cxn>
                  <a:cxn ang="0">
                    <a:pos x="89" y="43"/>
                  </a:cxn>
                  <a:cxn ang="0">
                    <a:pos x="75" y="48"/>
                  </a:cxn>
                  <a:cxn ang="0">
                    <a:pos x="63" y="48"/>
                  </a:cxn>
                  <a:cxn ang="0">
                    <a:pos x="46" y="37"/>
                  </a:cxn>
                  <a:cxn ang="0">
                    <a:pos x="25" y="53"/>
                  </a:cxn>
                  <a:cxn ang="0">
                    <a:pos x="22" y="57"/>
                  </a:cxn>
                  <a:cxn ang="0">
                    <a:pos x="19" y="48"/>
                  </a:cxn>
                  <a:cxn ang="0">
                    <a:pos x="0" y="48"/>
                  </a:cxn>
                  <a:cxn ang="0">
                    <a:pos x="6" y="39"/>
                  </a:cxn>
                </a:cxnLst>
                <a:rect l="0" t="0" r="r" b="b"/>
                <a:pathLst>
                  <a:path w="89" h="57">
                    <a:moveTo>
                      <a:pt x="6" y="39"/>
                    </a:moveTo>
                    <a:cubicBezTo>
                      <a:pt x="9" y="37"/>
                      <a:pt x="11" y="36"/>
                      <a:pt x="11" y="33"/>
                    </a:cubicBezTo>
                    <a:cubicBezTo>
                      <a:pt x="11" y="29"/>
                      <a:pt x="11" y="31"/>
                      <a:pt x="11" y="27"/>
                    </a:cubicBezTo>
                    <a:cubicBezTo>
                      <a:pt x="11" y="19"/>
                      <a:pt x="13" y="2"/>
                      <a:pt x="25" y="0"/>
                    </a:cubicBezTo>
                    <a:cubicBezTo>
                      <a:pt x="28" y="7"/>
                      <a:pt x="30" y="8"/>
                      <a:pt x="32" y="13"/>
                    </a:cubicBezTo>
                    <a:cubicBezTo>
                      <a:pt x="33" y="11"/>
                      <a:pt x="35" y="10"/>
                      <a:pt x="36" y="9"/>
                    </a:cubicBezTo>
                    <a:cubicBezTo>
                      <a:pt x="45" y="21"/>
                      <a:pt x="59" y="16"/>
                      <a:pt x="67" y="27"/>
                    </a:cubicBezTo>
                    <a:cubicBezTo>
                      <a:pt x="69" y="30"/>
                      <a:pt x="68" y="33"/>
                      <a:pt x="70" y="35"/>
                    </a:cubicBezTo>
                    <a:cubicBezTo>
                      <a:pt x="77" y="40"/>
                      <a:pt x="85" y="38"/>
                      <a:pt x="89" y="43"/>
                    </a:cubicBezTo>
                    <a:cubicBezTo>
                      <a:pt x="84" y="46"/>
                      <a:pt x="80" y="48"/>
                      <a:pt x="75" y="48"/>
                    </a:cubicBezTo>
                    <a:cubicBezTo>
                      <a:pt x="69" y="48"/>
                      <a:pt x="67" y="48"/>
                      <a:pt x="63" y="48"/>
                    </a:cubicBezTo>
                    <a:cubicBezTo>
                      <a:pt x="63" y="48"/>
                      <a:pt x="49" y="38"/>
                      <a:pt x="46" y="37"/>
                    </a:cubicBezTo>
                    <a:cubicBezTo>
                      <a:pt x="46" y="47"/>
                      <a:pt x="31" y="56"/>
                      <a:pt x="25" y="53"/>
                    </a:cubicBezTo>
                    <a:cubicBezTo>
                      <a:pt x="24" y="55"/>
                      <a:pt x="24" y="57"/>
                      <a:pt x="22" y="57"/>
                    </a:cubicBezTo>
                    <a:cubicBezTo>
                      <a:pt x="16" y="57"/>
                      <a:pt x="18" y="52"/>
                      <a:pt x="19" y="48"/>
                    </a:cubicBezTo>
                    <a:cubicBezTo>
                      <a:pt x="12" y="46"/>
                      <a:pt x="3" y="48"/>
                      <a:pt x="0" y="48"/>
                    </a:cubicBezTo>
                    <a:cubicBezTo>
                      <a:pt x="0" y="40"/>
                      <a:pt x="5" y="41"/>
                      <a:pt x="6" y="39"/>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5" name="Freeform 78"/>
              <p:cNvSpPr>
                <a:spLocks/>
              </p:cNvSpPr>
              <p:nvPr/>
            </p:nvSpPr>
            <p:spPr bwMode="auto">
              <a:xfrm>
                <a:off x="2745282" y="1862771"/>
                <a:ext cx="44828" cy="44826"/>
              </a:xfrm>
              <a:custGeom>
                <a:avLst/>
                <a:gdLst/>
                <a:ahLst/>
                <a:cxnLst>
                  <a:cxn ang="0">
                    <a:pos x="27" y="18"/>
                  </a:cxn>
                  <a:cxn ang="0">
                    <a:pos x="11" y="28"/>
                  </a:cxn>
                  <a:cxn ang="0">
                    <a:pos x="0" y="18"/>
                  </a:cxn>
                  <a:cxn ang="0">
                    <a:pos x="27" y="18"/>
                  </a:cxn>
                </a:cxnLst>
                <a:rect l="0" t="0" r="r" b="b"/>
                <a:pathLst>
                  <a:path w="27" h="28">
                    <a:moveTo>
                      <a:pt x="27" y="18"/>
                    </a:moveTo>
                    <a:cubicBezTo>
                      <a:pt x="27" y="24"/>
                      <a:pt x="16" y="28"/>
                      <a:pt x="11" y="28"/>
                    </a:cubicBezTo>
                    <a:cubicBezTo>
                      <a:pt x="4" y="28"/>
                      <a:pt x="0" y="23"/>
                      <a:pt x="0" y="18"/>
                    </a:cubicBezTo>
                    <a:cubicBezTo>
                      <a:pt x="0" y="0"/>
                      <a:pt x="27" y="3"/>
                      <a:pt x="27" y="18"/>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6" name="Freeform 79"/>
              <p:cNvSpPr>
                <a:spLocks/>
              </p:cNvSpPr>
              <p:nvPr/>
            </p:nvSpPr>
            <p:spPr bwMode="auto">
              <a:xfrm>
                <a:off x="2610800" y="2049869"/>
                <a:ext cx="37032" cy="29235"/>
              </a:xfrm>
              <a:custGeom>
                <a:avLst/>
                <a:gdLst/>
                <a:ahLst/>
                <a:cxnLst>
                  <a:cxn ang="0">
                    <a:pos x="10" y="1"/>
                  </a:cxn>
                  <a:cxn ang="0">
                    <a:pos x="22" y="3"/>
                  </a:cxn>
                  <a:cxn ang="0">
                    <a:pos x="0" y="18"/>
                  </a:cxn>
                  <a:cxn ang="0">
                    <a:pos x="0" y="12"/>
                  </a:cxn>
                  <a:cxn ang="0">
                    <a:pos x="10" y="1"/>
                  </a:cxn>
                </a:cxnLst>
                <a:rect l="0" t="0" r="r" b="b"/>
                <a:pathLst>
                  <a:path w="22" h="18">
                    <a:moveTo>
                      <a:pt x="10" y="1"/>
                    </a:moveTo>
                    <a:cubicBezTo>
                      <a:pt x="19" y="0"/>
                      <a:pt x="17" y="0"/>
                      <a:pt x="22" y="3"/>
                    </a:cubicBezTo>
                    <a:cubicBezTo>
                      <a:pt x="18" y="8"/>
                      <a:pt x="7" y="17"/>
                      <a:pt x="0" y="18"/>
                    </a:cubicBezTo>
                    <a:cubicBezTo>
                      <a:pt x="0" y="12"/>
                      <a:pt x="0" y="12"/>
                      <a:pt x="0" y="12"/>
                    </a:cubicBezTo>
                    <a:cubicBezTo>
                      <a:pt x="4" y="7"/>
                      <a:pt x="9" y="4"/>
                      <a:pt x="10" y="1"/>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7" name="Freeform 80"/>
              <p:cNvSpPr>
                <a:spLocks/>
              </p:cNvSpPr>
              <p:nvPr/>
            </p:nvSpPr>
            <p:spPr bwMode="auto">
              <a:xfrm>
                <a:off x="2669270" y="1662030"/>
                <a:ext cx="97450" cy="40928"/>
              </a:xfrm>
              <a:custGeom>
                <a:avLst/>
                <a:gdLst/>
                <a:ahLst/>
                <a:cxnLst>
                  <a:cxn ang="0">
                    <a:pos x="22" y="25"/>
                  </a:cxn>
                  <a:cxn ang="0">
                    <a:pos x="9" y="16"/>
                  </a:cxn>
                  <a:cxn ang="0">
                    <a:pos x="0" y="6"/>
                  </a:cxn>
                  <a:cxn ang="0">
                    <a:pos x="8" y="0"/>
                  </a:cxn>
                  <a:cxn ang="0">
                    <a:pos x="30" y="3"/>
                  </a:cxn>
                  <a:cxn ang="0">
                    <a:pos x="60" y="17"/>
                  </a:cxn>
                  <a:cxn ang="0">
                    <a:pos x="52" y="24"/>
                  </a:cxn>
                  <a:cxn ang="0">
                    <a:pos x="39" y="21"/>
                  </a:cxn>
                  <a:cxn ang="0">
                    <a:pos x="22" y="25"/>
                  </a:cxn>
                </a:cxnLst>
                <a:rect l="0" t="0" r="r" b="b"/>
                <a:pathLst>
                  <a:path w="60" h="25">
                    <a:moveTo>
                      <a:pt x="22" y="25"/>
                    </a:moveTo>
                    <a:cubicBezTo>
                      <a:pt x="14" y="25"/>
                      <a:pt x="6" y="23"/>
                      <a:pt x="9" y="16"/>
                    </a:cubicBezTo>
                    <a:cubicBezTo>
                      <a:pt x="5" y="13"/>
                      <a:pt x="0" y="11"/>
                      <a:pt x="0" y="6"/>
                    </a:cubicBezTo>
                    <a:cubicBezTo>
                      <a:pt x="0" y="2"/>
                      <a:pt x="4" y="0"/>
                      <a:pt x="8" y="0"/>
                    </a:cubicBezTo>
                    <a:cubicBezTo>
                      <a:pt x="18" y="0"/>
                      <a:pt x="21" y="3"/>
                      <a:pt x="30" y="3"/>
                    </a:cubicBezTo>
                    <a:cubicBezTo>
                      <a:pt x="42" y="3"/>
                      <a:pt x="52" y="13"/>
                      <a:pt x="60" y="17"/>
                    </a:cubicBezTo>
                    <a:cubicBezTo>
                      <a:pt x="59" y="21"/>
                      <a:pt x="56" y="24"/>
                      <a:pt x="52" y="24"/>
                    </a:cubicBezTo>
                    <a:cubicBezTo>
                      <a:pt x="46" y="24"/>
                      <a:pt x="44" y="21"/>
                      <a:pt x="39" y="21"/>
                    </a:cubicBezTo>
                    <a:cubicBezTo>
                      <a:pt x="34" y="21"/>
                      <a:pt x="30" y="25"/>
                      <a:pt x="22" y="25"/>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8" name="Freeform 81"/>
              <p:cNvSpPr>
                <a:spLocks/>
              </p:cNvSpPr>
              <p:nvPr/>
            </p:nvSpPr>
            <p:spPr bwMode="auto">
              <a:xfrm>
                <a:off x="2679016" y="2067409"/>
                <a:ext cx="21440" cy="25337"/>
              </a:xfrm>
              <a:custGeom>
                <a:avLst/>
                <a:gdLst/>
                <a:ahLst/>
                <a:cxnLst>
                  <a:cxn ang="0">
                    <a:pos x="14" y="6"/>
                  </a:cxn>
                  <a:cxn ang="0">
                    <a:pos x="6" y="15"/>
                  </a:cxn>
                  <a:cxn ang="0">
                    <a:pos x="0" y="9"/>
                  </a:cxn>
                  <a:cxn ang="0">
                    <a:pos x="14" y="6"/>
                  </a:cxn>
                </a:cxnLst>
                <a:rect l="0" t="0" r="r" b="b"/>
                <a:pathLst>
                  <a:path w="14" h="15">
                    <a:moveTo>
                      <a:pt x="14" y="6"/>
                    </a:moveTo>
                    <a:cubicBezTo>
                      <a:pt x="12" y="9"/>
                      <a:pt x="11" y="15"/>
                      <a:pt x="6" y="15"/>
                    </a:cubicBezTo>
                    <a:cubicBezTo>
                      <a:pt x="5" y="15"/>
                      <a:pt x="0" y="9"/>
                      <a:pt x="0" y="9"/>
                    </a:cubicBezTo>
                    <a:cubicBezTo>
                      <a:pt x="0" y="1"/>
                      <a:pt x="10" y="0"/>
                      <a:pt x="14" y="6"/>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9" name="Freeform 82"/>
              <p:cNvSpPr>
                <a:spLocks/>
              </p:cNvSpPr>
              <p:nvPr/>
            </p:nvSpPr>
            <p:spPr bwMode="auto">
              <a:xfrm>
                <a:off x="2797905" y="1874465"/>
                <a:ext cx="23388" cy="13643"/>
              </a:xfrm>
              <a:custGeom>
                <a:avLst/>
                <a:gdLst/>
                <a:ahLst/>
                <a:cxnLst>
                  <a:cxn ang="0">
                    <a:pos x="5" y="8"/>
                  </a:cxn>
                  <a:cxn ang="0">
                    <a:pos x="0" y="4"/>
                  </a:cxn>
                  <a:cxn ang="0">
                    <a:pos x="5" y="0"/>
                  </a:cxn>
                  <a:cxn ang="0">
                    <a:pos x="14" y="7"/>
                  </a:cxn>
                  <a:cxn ang="0">
                    <a:pos x="5" y="8"/>
                  </a:cxn>
                </a:cxnLst>
                <a:rect l="0" t="0" r="r" b="b"/>
                <a:pathLst>
                  <a:path w="14" h="8">
                    <a:moveTo>
                      <a:pt x="5" y="8"/>
                    </a:moveTo>
                    <a:cubicBezTo>
                      <a:pt x="2" y="8"/>
                      <a:pt x="0" y="7"/>
                      <a:pt x="0" y="4"/>
                    </a:cubicBezTo>
                    <a:cubicBezTo>
                      <a:pt x="0" y="3"/>
                      <a:pt x="4" y="0"/>
                      <a:pt x="5" y="0"/>
                    </a:cubicBezTo>
                    <a:cubicBezTo>
                      <a:pt x="9" y="0"/>
                      <a:pt x="13" y="5"/>
                      <a:pt x="14" y="7"/>
                    </a:cubicBezTo>
                    <a:cubicBezTo>
                      <a:pt x="8" y="8"/>
                      <a:pt x="10" y="8"/>
                      <a:pt x="5" y="8"/>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0" name="Freeform 83"/>
              <p:cNvSpPr>
                <a:spLocks/>
              </p:cNvSpPr>
              <p:nvPr/>
            </p:nvSpPr>
            <p:spPr bwMode="auto">
              <a:xfrm>
                <a:off x="2694608" y="1833537"/>
                <a:ext cx="25338" cy="15592"/>
              </a:xfrm>
              <a:custGeom>
                <a:avLst/>
                <a:gdLst/>
                <a:ahLst/>
                <a:cxnLst>
                  <a:cxn ang="0">
                    <a:pos x="5" y="10"/>
                  </a:cxn>
                  <a:cxn ang="0">
                    <a:pos x="15" y="0"/>
                  </a:cxn>
                  <a:cxn ang="0">
                    <a:pos x="5" y="10"/>
                  </a:cxn>
                </a:cxnLst>
                <a:rect l="0" t="0" r="r" b="b"/>
                <a:pathLst>
                  <a:path w="15" h="10">
                    <a:moveTo>
                      <a:pt x="5" y="10"/>
                    </a:moveTo>
                    <a:cubicBezTo>
                      <a:pt x="0" y="10"/>
                      <a:pt x="10" y="0"/>
                      <a:pt x="15" y="0"/>
                    </a:cubicBezTo>
                    <a:cubicBezTo>
                      <a:pt x="14" y="6"/>
                      <a:pt x="10" y="10"/>
                      <a:pt x="5" y="1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1" name="Freeform 84"/>
              <p:cNvSpPr>
                <a:spLocks/>
              </p:cNvSpPr>
              <p:nvPr/>
            </p:nvSpPr>
            <p:spPr bwMode="auto">
              <a:xfrm>
                <a:off x="2478267" y="1660082"/>
                <a:ext cx="592498" cy="426818"/>
              </a:xfrm>
              <a:custGeom>
                <a:avLst/>
                <a:gdLst/>
                <a:ahLst/>
                <a:cxnLst>
                  <a:cxn ang="0">
                    <a:pos x="333" y="196"/>
                  </a:cxn>
                  <a:cxn ang="0">
                    <a:pos x="281" y="171"/>
                  </a:cxn>
                  <a:cxn ang="0">
                    <a:pos x="289" y="177"/>
                  </a:cxn>
                  <a:cxn ang="0">
                    <a:pos x="283" y="184"/>
                  </a:cxn>
                  <a:cxn ang="0">
                    <a:pos x="298" y="201"/>
                  </a:cxn>
                  <a:cxn ang="0">
                    <a:pos x="318" y="206"/>
                  </a:cxn>
                  <a:cxn ang="0">
                    <a:pos x="326" y="225"/>
                  </a:cxn>
                  <a:cxn ang="0">
                    <a:pos x="278" y="225"/>
                  </a:cxn>
                  <a:cxn ang="0">
                    <a:pos x="304" y="256"/>
                  </a:cxn>
                  <a:cxn ang="0">
                    <a:pos x="295" y="256"/>
                  </a:cxn>
                  <a:cxn ang="0">
                    <a:pos x="233" y="226"/>
                  </a:cxn>
                  <a:cxn ang="0">
                    <a:pos x="190" y="210"/>
                  </a:cxn>
                  <a:cxn ang="0">
                    <a:pos x="169" y="214"/>
                  </a:cxn>
                  <a:cxn ang="0">
                    <a:pos x="168" y="189"/>
                  </a:cxn>
                  <a:cxn ang="0">
                    <a:pos x="207" y="183"/>
                  </a:cxn>
                  <a:cxn ang="0">
                    <a:pos x="210" y="167"/>
                  </a:cxn>
                  <a:cxn ang="0">
                    <a:pos x="186" y="115"/>
                  </a:cxn>
                  <a:cxn ang="0">
                    <a:pos x="168" y="115"/>
                  </a:cxn>
                  <a:cxn ang="0">
                    <a:pos x="146" y="85"/>
                  </a:cxn>
                  <a:cxn ang="0">
                    <a:pos x="122" y="91"/>
                  </a:cxn>
                  <a:cxn ang="0">
                    <a:pos x="41" y="82"/>
                  </a:cxn>
                  <a:cxn ang="0">
                    <a:pos x="11" y="69"/>
                  </a:cxn>
                  <a:cxn ang="0">
                    <a:pos x="30" y="65"/>
                  </a:cxn>
                  <a:cxn ang="0">
                    <a:pos x="0" y="48"/>
                  </a:cxn>
                  <a:cxn ang="0">
                    <a:pos x="11" y="16"/>
                  </a:cxn>
                  <a:cxn ang="0">
                    <a:pos x="61" y="4"/>
                  </a:cxn>
                  <a:cxn ang="0">
                    <a:pos x="46" y="32"/>
                  </a:cxn>
                  <a:cxn ang="0">
                    <a:pos x="50" y="47"/>
                  </a:cxn>
                  <a:cxn ang="0">
                    <a:pos x="55" y="26"/>
                  </a:cxn>
                  <a:cxn ang="0">
                    <a:pos x="120" y="29"/>
                  </a:cxn>
                  <a:cxn ang="0">
                    <a:pos x="128" y="34"/>
                  </a:cxn>
                  <a:cxn ang="0">
                    <a:pos x="156" y="27"/>
                  </a:cxn>
                  <a:cxn ang="0">
                    <a:pos x="217" y="56"/>
                  </a:cxn>
                  <a:cxn ang="0">
                    <a:pos x="242" y="65"/>
                  </a:cxn>
                  <a:cxn ang="0">
                    <a:pos x="273" y="85"/>
                  </a:cxn>
                  <a:cxn ang="0">
                    <a:pos x="293" y="95"/>
                  </a:cxn>
                  <a:cxn ang="0">
                    <a:pos x="291" y="102"/>
                  </a:cxn>
                  <a:cxn ang="0">
                    <a:pos x="283" y="116"/>
                  </a:cxn>
                  <a:cxn ang="0">
                    <a:pos x="317" y="135"/>
                  </a:cxn>
                  <a:cxn ang="0">
                    <a:pos x="342" y="153"/>
                  </a:cxn>
                  <a:cxn ang="0">
                    <a:pos x="362" y="165"/>
                  </a:cxn>
                  <a:cxn ang="0">
                    <a:pos x="349" y="178"/>
                  </a:cxn>
                </a:cxnLst>
                <a:rect l="0" t="0" r="r" b="b"/>
                <a:pathLst>
                  <a:path w="362" h="261">
                    <a:moveTo>
                      <a:pt x="339" y="184"/>
                    </a:moveTo>
                    <a:cubicBezTo>
                      <a:pt x="339" y="189"/>
                      <a:pt x="338" y="196"/>
                      <a:pt x="333" y="196"/>
                    </a:cubicBezTo>
                    <a:cubicBezTo>
                      <a:pt x="311" y="196"/>
                      <a:pt x="311" y="166"/>
                      <a:pt x="289" y="166"/>
                    </a:cubicBezTo>
                    <a:cubicBezTo>
                      <a:pt x="287" y="166"/>
                      <a:pt x="281" y="171"/>
                      <a:pt x="281" y="171"/>
                    </a:cubicBezTo>
                    <a:cubicBezTo>
                      <a:pt x="284" y="173"/>
                      <a:pt x="285" y="173"/>
                      <a:pt x="289" y="172"/>
                    </a:cubicBezTo>
                    <a:cubicBezTo>
                      <a:pt x="289" y="177"/>
                      <a:pt x="289" y="177"/>
                      <a:pt x="289" y="177"/>
                    </a:cubicBezTo>
                    <a:cubicBezTo>
                      <a:pt x="287" y="178"/>
                      <a:pt x="284" y="178"/>
                      <a:pt x="283" y="177"/>
                    </a:cubicBezTo>
                    <a:cubicBezTo>
                      <a:pt x="283" y="184"/>
                      <a:pt x="283" y="184"/>
                      <a:pt x="283" y="184"/>
                    </a:cubicBezTo>
                    <a:cubicBezTo>
                      <a:pt x="288" y="184"/>
                      <a:pt x="288" y="184"/>
                      <a:pt x="288" y="184"/>
                    </a:cubicBezTo>
                    <a:cubicBezTo>
                      <a:pt x="289" y="189"/>
                      <a:pt x="295" y="199"/>
                      <a:pt x="298" y="201"/>
                    </a:cubicBezTo>
                    <a:cubicBezTo>
                      <a:pt x="307" y="204"/>
                      <a:pt x="310" y="198"/>
                      <a:pt x="311" y="206"/>
                    </a:cubicBezTo>
                    <a:cubicBezTo>
                      <a:pt x="315" y="206"/>
                      <a:pt x="315" y="206"/>
                      <a:pt x="318" y="206"/>
                    </a:cubicBezTo>
                    <a:cubicBezTo>
                      <a:pt x="318" y="213"/>
                      <a:pt x="318" y="213"/>
                      <a:pt x="318" y="215"/>
                    </a:cubicBezTo>
                    <a:cubicBezTo>
                      <a:pt x="318" y="218"/>
                      <a:pt x="326" y="220"/>
                      <a:pt x="326" y="225"/>
                    </a:cubicBezTo>
                    <a:cubicBezTo>
                      <a:pt x="326" y="229"/>
                      <a:pt x="321" y="238"/>
                      <a:pt x="319" y="242"/>
                    </a:cubicBezTo>
                    <a:cubicBezTo>
                      <a:pt x="311" y="242"/>
                      <a:pt x="283" y="231"/>
                      <a:pt x="278" y="225"/>
                    </a:cubicBezTo>
                    <a:cubicBezTo>
                      <a:pt x="272" y="225"/>
                      <a:pt x="272" y="225"/>
                      <a:pt x="272" y="225"/>
                    </a:cubicBezTo>
                    <a:cubicBezTo>
                      <a:pt x="279" y="234"/>
                      <a:pt x="304" y="243"/>
                      <a:pt x="304" y="256"/>
                    </a:cubicBezTo>
                    <a:cubicBezTo>
                      <a:pt x="304" y="259"/>
                      <a:pt x="301" y="261"/>
                      <a:pt x="299" y="261"/>
                    </a:cubicBezTo>
                    <a:cubicBezTo>
                      <a:pt x="297" y="261"/>
                      <a:pt x="296" y="256"/>
                      <a:pt x="295" y="256"/>
                    </a:cubicBezTo>
                    <a:cubicBezTo>
                      <a:pt x="282" y="249"/>
                      <a:pt x="274" y="252"/>
                      <a:pt x="263" y="245"/>
                    </a:cubicBezTo>
                    <a:cubicBezTo>
                      <a:pt x="252" y="239"/>
                      <a:pt x="226" y="240"/>
                      <a:pt x="233" y="226"/>
                    </a:cubicBezTo>
                    <a:cubicBezTo>
                      <a:pt x="219" y="219"/>
                      <a:pt x="212" y="211"/>
                      <a:pt x="199" y="204"/>
                    </a:cubicBezTo>
                    <a:cubicBezTo>
                      <a:pt x="197" y="207"/>
                      <a:pt x="194" y="210"/>
                      <a:pt x="190" y="210"/>
                    </a:cubicBezTo>
                    <a:cubicBezTo>
                      <a:pt x="186" y="210"/>
                      <a:pt x="187" y="207"/>
                      <a:pt x="183" y="207"/>
                    </a:cubicBezTo>
                    <a:cubicBezTo>
                      <a:pt x="177" y="207"/>
                      <a:pt x="175" y="214"/>
                      <a:pt x="169" y="214"/>
                    </a:cubicBezTo>
                    <a:cubicBezTo>
                      <a:pt x="165" y="214"/>
                      <a:pt x="150" y="208"/>
                      <a:pt x="150" y="201"/>
                    </a:cubicBezTo>
                    <a:cubicBezTo>
                      <a:pt x="150" y="197"/>
                      <a:pt x="162" y="189"/>
                      <a:pt x="168" y="189"/>
                    </a:cubicBezTo>
                    <a:cubicBezTo>
                      <a:pt x="176" y="189"/>
                      <a:pt x="183" y="189"/>
                      <a:pt x="187" y="189"/>
                    </a:cubicBezTo>
                    <a:cubicBezTo>
                      <a:pt x="191" y="189"/>
                      <a:pt x="202" y="187"/>
                      <a:pt x="207" y="183"/>
                    </a:cubicBezTo>
                    <a:cubicBezTo>
                      <a:pt x="205" y="182"/>
                      <a:pt x="199" y="178"/>
                      <a:pt x="199" y="174"/>
                    </a:cubicBezTo>
                    <a:cubicBezTo>
                      <a:pt x="199" y="167"/>
                      <a:pt x="207" y="171"/>
                      <a:pt x="210" y="167"/>
                    </a:cubicBezTo>
                    <a:cubicBezTo>
                      <a:pt x="214" y="163"/>
                      <a:pt x="223" y="154"/>
                      <a:pt x="223" y="148"/>
                    </a:cubicBezTo>
                    <a:cubicBezTo>
                      <a:pt x="223" y="136"/>
                      <a:pt x="195" y="115"/>
                      <a:pt x="186" y="115"/>
                    </a:cubicBezTo>
                    <a:cubicBezTo>
                      <a:pt x="180" y="115"/>
                      <a:pt x="177" y="120"/>
                      <a:pt x="172" y="120"/>
                    </a:cubicBezTo>
                    <a:cubicBezTo>
                      <a:pt x="170" y="120"/>
                      <a:pt x="168" y="115"/>
                      <a:pt x="168" y="115"/>
                    </a:cubicBezTo>
                    <a:cubicBezTo>
                      <a:pt x="168" y="110"/>
                      <a:pt x="176" y="109"/>
                      <a:pt x="179" y="109"/>
                    </a:cubicBezTo>
                    <a:cubicBezTo>
                      <a:pt x="175" y="105"/>
                      <a:pt x="151" y="85"/>
                      <a:pt x="146" y="85"/>
                    </a:cubicBezTo>
                    <a:cubicBezTo>
                      <a:pt x="140" y="85"/>
                      <a:pt x="133" y="101"/>
                      <a:pt x="125" y="101"/>
                    </a:cubicBezTo>
                    <a:cubicBezTo>
                      <a:pt x="120" y="101"/>
                      <a:pt x="121" y="94"/>
                      <a:pt x="122" y="91"/>
                    </a:cubicBezTo>
                    <a:cubicBezTo>
                      <a:pt x="108" y="90"/>
                      <a:pt x="75" y="91"/>
                      <a:pt x="55" y="91"/>
                    </a:cubicBezTo>
                    <a:cubicBezTo>
                      <a:pt x="51" y="91"/>
                      <a:pt x="44" y="86"/>
                      <a:pt x="41" y="82"/>
                    </a:cubicBezTo>
                    <a:cubicBezTo>
                      <a:pt x="20" y="82"/>
                      <a:pt x="20" y="82"/>
                      <a:pt x="20" y="82"/>
                    </a:cubicBezTo>
                    <a:cubicBezTo>
                      <a:pt x="18" y="76"/>
                      <a:pt x="11" y="75"/>
                      <a:pt x="11" y="69"/>
                    </a:cubicBezTo>
                    <a:cubicBezTo>
                      <a:pt x="16" y="67"/>
                      <a:pt x="23" y="70"/>
                      <a:pt x="30" y="70"/>
                    </a:cubicBezTo>
                    <a:cubicBezTo>
                      <a:pt x="30" y="65"/>
                      <a:pt x="30" y="65"/>
                      <a:pt x="30" y="65"/>
                    </a:cubicBezTo>
                    <a:cubicBezTo>
                      <a:pt x="26" y="62"/>
                      <a:pt x="6" y="60"/>
                      <a:pt x="6" y="60"/>
                    </a:cubicBezTo>
                    <a:cubicBezTo>
                      <a:pt x="6" y="60"/>
                      <a:pt x="0" y="52"/>
                      <a:pt x="0" y="48"/>
                    </a:cubicBezTo>
                    <a:cubicBezTo>
                      <a:pt x="0" y="36"/>
                      <a:pt x="2" y="33"/>
                      <a:pt x="8" y="29"/>
                    </a:cubicBezTo>
                    <a:cubicBezTo>
                      <a:pt x="12" y="26"/>
                      <a:pt x="10" y="18"/>
                      <a:pt x="11" y="16"/>
                    </a:cubicBezTo>
                    <a:cubicBezTo>
                      <a:pt x="20" y="7"/>
                      <a:pt x="32" y="0"/>
                      <a:pt x="47" y="0"/>
                    </a:cubicBezTo>
                    <a:cubicBezTo>
                      <a:pt x="47" y="0"/>
                      <a:pt x="61" y="4"/>
                      <a:pt x="61" y="4"/>
                    </a:cubicBezTo>
                    <a:cubicBezTo>
                      <a:pt x="57" y="14"/>
                      <a:pt x="42" y="14"/>
                      <a:pt x="42" y="27"/>
                    </a:cubicBezTo>
                    <a:cubicBezTo>
                      <a:pt x="42" y="30"/>
                      <a:pt x="44" y="32"/>
                      <a:pt x="46" y="32"/>
                    </a:cubicBezTo>
                    <a:cubicBezTo>
                      <a:pt x="45" y="35"/>
                      <a:pt x="46" y="40"/>
                      <a:pt x="46" y="40"/>
                    </a:cubicBezTo>
                    <a:cubicBezTo>
                      <a:pt x="46" y="43"/>
                      <a:pt x="45" y="47"/>
                      <a:pt x="50" y="47"/>
                    </a:cubicBezTo>
                    <a:cubicBezTo>
                      <a:pt x="53" y="47"/>
                      <a:pt x="59" y="42"/>
                      <a:pt x="59" y="38"/>
                    </a:cubicBezTo>
                    <a:cubicBezTo>
                      <a:pt x="59" y="34"/>
                      <a:pt x="55" y="31"/>
                      <a:pt x="55" y="26"/>
                    </a:cubicBezTo>
                    <a:cubicBezTo>
                      <a:pt x="55" y="10"/>
                      <a:pt x="84" y="4"/>
                      <a:pt x="102" y="4"/>
                    </a:cubicBezTo>
                    <a:cubicBezTo>
                      <a:pt x="113" y="4"/>
                      <a:pt x="120" y="20"/>
                      <a:pt x="120" y="29"/>
                    </a:cubicBezTo>
                    <a:cubicBezTo>
                      <a:pt x="120" y="31"/>
                      <a:pt x="117" y="38"/>
                      <a:pt x="120" y="38"/>
                    </a:cubicBezTo>
                    <a:cubicBezTo>
                      <a:pt x="122" y="38"/>
                      <a:pt x="124" y="34"/>
                      <a:pt x="128" y="34"/>
                    </a:cubicBezTo>
                    <a:cubicBezTo>
                      <a:pt x="133" y="34"/>
                      <a:pt x="135" y="38"/>
                      <a:pt x="138" y="38"/>
                    </a:cubicBezTo>
                    <a:cubicBezTo>
                      <a:pt x="146" y="38"/>
                      <a:pt x="148" y="27"/>
                      <a:pt x="156" y="27"/>
                    </a:cubicBezTo>
                    <a:cubicBezTo>
                      <a:pt x="165" y="27"/>
                      <a:pt x="183" y="30"/>
                      <a:pt x="189" y="34"/>
                    </a:cubicBezTo>
                    <a:cubicBezTo>
                      <a:pt x="199" y="41"/>
                      <a:pt x="202" y="56"/>
                      <a:pt x="217" y="56"/>
                    </a:cubicBezTo>
                    <a:cubicBezTo>
                      <a:pt x="223" y="56"/>
                      <a:pt x="224" y="56"/>
                      <a:pt x="228" y="56"/>
                    </a:cubicBezTo>
                    <a:cubicBezTo>
                      <a:pt x="232" y="56"/>
                      <a:pt x="243" y="57"/>
                      <a:pt x="242" y="65"/>
                    </a:cubicBezTo>
                    <a:cubicBezTo>
                      <a:pt x="254" y="69"/>
                      <a:pt x="261" y="76"/>
                      <a:pt x="273" y="77"/>
                    </a:cubicBezTo>
                    <a:cubicBezTo>
                      <a:pt x="273" y="85"/>
                      <a:pt x="273" y="85"/>
                      <a:pt x="273" y="85"/>
                    </a:cubicBezTo>
                    <a:cubicBezTo>
                      <a:pt x="276" y="85"/>
                      <a:pt x="281" y="85"/>
                      <a:pt x="281" y="85"/>
                    </a:cubicBezTo>
                    <a:cubicBezTo>
                      <a:pt x="287" y="85"/>
                      <a:pt x="290" y="89"/>
                      <a:pt x="293" y="95"/>
                    </a:cubicBezTo>
                    <a:cubicBezTo>
                      <a:pt x="287" y="96"/>
                      <a:pt x="281" y="96"/>
                      <a:pt x="277" y="101"/>
                    </a:cubicBezTo>
                    <a:cubicBezTo>
                      <a:pt x="285" y="102"/>
                      <a:pt x="287" y="102"/>
                      <a:pt x="291" y="102"/>
                    </a:cubicBezTo>
                    <a:cubicBezTo>
                      <a:pt x="293" y="102"/>
                      <a:pt x="296" y="103"/>
                      <a:pt x="297" y="106"/>
                    </a:cubicBezTo>
                    <a:cubicBezTo>
                      <a:pt x="290" y="110"/>
                      <a:pt x="287" y="110"/>
                      <a:pt x="283" y="116"/>
                    </a:cubicBezTo>
                    <a:cubicBezTo>
                      <a:pt x="287" y="118"/>
                      <a:pt x="289" y="120"/>
                      <a:pt x="295" y="120"/>
                    </a:cubicBezTo>
                    <a:cubicBezTo>
                      <a:pt x="296" y="130"/>
                      <a:pt x="308" y="134"/>
                      <a:pt x="317" y="135"/>
                    </a:cubicBezTo>
                    <a:cubicBezTo>
                      <a:pt x="318" y="143"/>
                      <a:pt x="320" y="151"/>
                      <a:pt x="327" y="151"/>
                    </a:cubicBezTo>
                    <a:cubicBezTo>
                      <a:pt x="337" y="151"/>
                      <a:pt x="339" y="145"/>
                      <a:pt x="342" y="153"/>
                    </a:cubicBezTo>
                    <a:cubicBezTo>
                      <a:pt x="344" y="155"/>
                      <a:pt x="348" y="155"/>
                      <a:pt x="350" y="155"/>
                    </a:cubicBezTo>
                    <a:cubicBezTo>
                      <a:pt x="359" y="155"/>
                      <a:pt x="362" y="158"/>
                      <a:pt x="362" y="165"/>
                    </a:cubicBezTo>
                    <a:cubicBezTo>
                      <a:pt x="362" y="171"/>
                      <a:pt x="355" y="173"/>
                      <a:pt x="349" y="173"/>
                    </a:cubicBezTo>
                    <a:cubicBezTo>
                      <a:pt x="349" y="178"/>
                      <a:pt x="349" y="176"/>
                      <a:pt x="349" y="178"/>
                    </a:cubicBezTo>
                    <a:cubicBezTo>
                      <a:pt x="349" y="180"/>
                      <a:pt x="348" y="184"/>
                      <a:pt x="339" y="184"/>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2" name="Freeform 85"/>
              <p:cNvSpPr>
                <a:spLocks/>
              </p:cNvSpPr>
              <p:nvPr/>
            </p:nvSpPr>
            <p:spPr bwMode="auto">
              <a:xfrm>
                <a:off x="2719944" y="2028430"/>
                <a:ext cx="17542" cy="15592"/>
              </a:xfrm>
              <a:custGeom>
                <a:avLst/>
                <a:gdLst/>
                <a:ahLst/>
                <a:cxnLst>
                  <a:cxn ang="0">
                    <a:pos x="10" y="6"/>
                  </a:cxn>
                  <a:cxn ang="0">
                    <a:pos x="0" y="6"/>
                  </a:cxn>
                  <a:cxn ang="0">
                    <a:pos x="10" y="6"/>
                  </a:cxn>
                </a:cxnLst>
                <a:rect l="0" t="0" r="r" b="b"/>
                <a:pathLst>
                  <a:path w="10" h="9">
                    <a:moveTo>
                      <a:pt x="10" y="6"/>
                    </a:moveTo>
                    <a:cubicBezTo>
                      <a:pt x="6" y="9"/>
                      <a:pt x="5" y="9"/>
                      <a:pt x="0" y="6"/>
                    </a:cubicBezTo>
                    <a:cubicBezTo>
                      <a:pt x="5" y="0"/>
                      <a:pt x="5" y="3"/>
                      <a:pt x="10" y="6"/>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3" name="Freeform 86"/>
              <p:cNvSpPr>
                <a:spLocks/>
              </p:cNvSpPr>
              <p:nvPr/>
            </p:nvSpPr>
            <p:spPr bwMode="auto">
              <a:xfrm>
                <a:off x="2599106" y="1946575"/>
                <a:ext cx="15592" cy="15592"/>
              </a:xfrm>
              <a:custGeom>
                <a:avLst/>
                <a:gdLst/>
                <a:ahLst/>
                <a:cxnLst>
                  <a:cxn ang="0">
                    <a:pos x="1" y="2"/>
                  </a:cxn>
                  <a:cxn ang="0">
                    <a:pos x="9" y="9"/>
                  </a:cxn>
                  <a:cxn ang="0">
                    <a:pos x="1" y="2"/>
                  </a:cxn>
                </a:cxnLst>
                <a:rect l="0" t="0" r="r" b="b"/>
                <a:pathLst>
                  <a:path w="9" h="9">
                    <a:moveTo>
                      <a:pt x="1" y="2"/>
                    </a:moveTo>
                    <a:cubicBezTo>
                      <a:pt x="6" y="0"/>
                      <a:pt x="6" y="5"/>
                      <a:pt x="9" y="9"/>
                    </a:cubicBezTo>
                    <a:cubicBezTo>
                      <a:pt x="4" y="9"/>
                      <a:pt x="0" y="5"/>
                      <a:pt x="1" y="2"/>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4" name="Freeform 87"/>
              <p:cNvSpPr>
                <a:spLocks/>
              </p:cNvSpPr>
              <p:nvPr/>
            </p:nvSpPr>
            <p:spPr bwMode="auto">
              <a:xfrm>
                <a:off x="2443185" y="1231315"/>
                <a:ext cx="631478" cy="331320"/>
              </a:xfrm>
              <a:custGeom>
                <a:avLst/>
                <a:gdLst/>
                <a:ahLst/>
                <a:cxnLst>
                  <a:cxn ang="0">
                    <a:pos x="307" y="16"/>
                  </a:cxn>
                  <a:cxn ang="0">
                    <a:pos x="350" y="9"/>
                  </a:cxn>
                  <a:cxn ang="0">
                    <a:pos x="386" y="28"/>
                  </a:cxn>
                  <a:cxn ang="0">
                    <a:pos x="313" y="51"/>
                  </a:cxn>
                  <a:cxn ang="0">
                    <a:pos x="295" y="74"/>
                  </a:cxn>
                  <a:cxn ang="0">
                    <a:pos x="231" y="108"/>
                  </a:cxn>
                  <a:cxn ang="0">
                    <a:pos x="216" y="118"/>
                  </a:cxn>
                  <a:cxn ang="0">
                    <a:pos x="216" y="137"/>
                  </a:cxn>
                  <a:cxn ang="0">
                    <a:pos x="174" y="157"/>
                  </a:cxn>
                  <a:cxn ang="0">
                    <a:pos x="158" y="184"/>
                  </a:cxn>
                  <a:cxn ang="0">
                    <a:pos x="176" y="188"/>
                  </a:cxn>
                  <a:cxn ang="0">
                    <a:pos x="126" y="197"/>
                  </a:cxn>
                  <a:cxn ang="0">
                    <a:pos x="80" y="201"/>
                  </a:cxn>
                  <a:cxn ang="0">
                    <a:pos x="33" y="197"/>
                  </a:cxn>
                  <a:cxn ang="0">
                    <a:pos x="60" y="176"/>
                  </a:cxn>
                  <a:cxn ang="0">
                    <a:pos x="57" y="158"/>
                  </a:cxn>
                  <a:cxn ang="0">
                    <a:pos x="92" y="170"/>
                  </a:cxn>
                  <a:cxn ang="0">
                    <a:pos x="66" y="148"/>
                  </a:cxn>
                  <a:cxn ang="0">
                    <a:pos x="55" y="151"/>
                  </a:cxn>
                  <a:cxn ang="0">
                    <a:pos x="68" y="131"/>
                  </a:cxn>
                  <a:cxn ang="0">
                    <a:pos x="62" y="97"/>
                  </a:cxn>
                  <a:cxn ang="0">
                    <a:pos x="67" y="89"/>
                  </a:cxn>
                  <a:cxn ang="0">
                    <a:pos x="97" y="90"/>
                  </a:cxn>
                  <a:cxn ang="0">
                    <a:pos x="108" y="91"/>
                  </a:cxn>
                  <a:cxn ang="0">
                    <a:pos x="133" y="86"/>
                  </a:cxn>
                  <a:cxn ang="0">
                    <a:pos x="147" y="74"/>
                  </a:cxn>
                  <a:cxn ang="0">
                    <a:pos x="99" y="81"/>
                  </a:cxn>
                  <a:cxn ang="0">
                    <a:pos x="72" y="76"/>
                  </a:cxn>
                  <a:cxn ang="0">
                    <a:pos x="57" y="81"/>
                  </a:cxn>
                  <a:cxn ang="0">
                    <a:pos x="44" y="67"/>
                  </a:cxn>
                  <a:cxn ang="0">
                    <a:pos x="51" y="53"/>
                  </a:cxn>
                  <a:cxn ang="0">
                    <a:pos x="25" y="60"/>
                  </a:cxn>
                  <a:cxn ang="0">
                    <a:pos x="29" y="49"/>
                  </a:cxn>
                  <a:cxn ang="0">
                    <a:pos x="9" y="52"/>
                  </a:cxn>
                  <a:cxn ang="0">
                    <a:pos x="44" y="36"/>
                  </a:cxn>
                  <a:cxn ang="0">
                    <a:pos x="57" y="32"/>
                  </a:cxn>
                  <a:cxn ang="0">
                    <a:pos x="104" y="32"/>
                  </a:cxn>
                  <a:cxn ang="0">
                    <a:pos x="135" y="11"/>
                  </a:cxn>
                  <a:cxn ang="0">
                    <a:pos x="196" y="6"/>
                  </a:cxn>
                  <a:cxn ang="0">
                    <a:pos x="218" y="8"/>
                  </a:cxn>
                  <a:cxn ang="0">
                    <a:pos x="245" y="3"/>
                  </a:cxn>
                  <a:cxn ang="0">
                    <a:pos x="315" y="11"/>
                  </a:cxn>
                </a:cxnLst>
                <a:rect l="0" t="0" r="r" b="b"/>
                <a:pathLst>
                  <a:path w="386" h="203">
                    <a:moveTo>
                      <a:pt x="315" y="11"/>
                    </a:moveTo>
                    <a:cubicBezTo>
                      <a:pt x="312" y="14"/>
                      <a:pt x="310" y="15"/>
                      <a:pt x="307" y="16"/>
                    </a:cubicBezTo>
                    <a:cubicBezTo>
                      <a:pt x="342" y="6"/>
                      <a:pt x="342" y="6"/>
                      <a:pt x="342" y="6"/>
                    </a:cubicBezTo>
                    <a:cubicBezTo>
                      <a:pt x="345" y="7"/>
                      <a:pt x="347" y="8"/>
                      <a:pt x="350" y="9"/>
                    </a:cubicBezTo>
                    <a:cubicBezTo>
                      <a:pt x="355" y="11"/>
                      <a:pt x="355" y="14"/>
                      <a:pt x="358" y="17"/>
                    </a:cubicBezTo>
                    <a:cubicBezTo>
                      <a:pt x="363" y="22"/>
                      <a:pt x="386" y="20"/>
                      <a:pt x="386" y="28"/>
                    </a:cubicBezTo>
                    <a:cubicBezTo>
                      <a:pt x="386" y="33"/>
                      <a:pt x="378" y="32"/>
                      <a:pt x="375" y="34"/>
                    </a:cubicBezTo>
                    <a:cubicBezTo>
                      <a:pt x="358" y="48"/>
                      <a:pt x="336" y="40"/>
                      <a:pt x="313" y="51"/>
                    </a:cubicBezTo>
                    <a:cubicBezTo>
                      <a:pt x="317" y="56"/>
                      <a:pt x="335" y="52"/>
                      <a:pt x="346" y="52"/>
                    </a:cubicBezTo>
                    <a:cubicBezTo>
                      <a:pt x="336" y="63"/>
                      <a:pt x="311" y="69"/>
                      <a:pt x="295" y="74"/>
                    </a:cubicBezTo>
                    <a:cubicBezTo>
                      <a:pt x="277" y="80"/>
                      <a:pt x="267" y="97"/>
                      <a:pt x="254" y="107"/>
                    </a:cubicBezTo>
                    <a:cubicBezTo>
                      <a:pt x="248" y="112"/>
                      <a:pt x="238" y="106"/>
                      <a:pt x="231" y="108"/>
                    </a:cubicBezTo>
                    <a:cubicBezTo>
                      <a:pt x="221" y="112"/>
                      <a:pt x="210" y="112"/>
                      <a:pt x="203" y="118"/>
                    </a:cubicBezTo>
                    <a:cubicBezTo>
                      <a:pt x="216" y="118"/>
                      <a:pt x="216" y="118"/>
                      <a:pt x="216" y="118"/>
                    </a:cubicBezTo>
                    <a:cubicBezTo>
                      <a:pt x="217" y="128"/>
                      <a:pt x="211" y="127"/>
                      <a:pt x="203" y="126"/>
                    </a:cubicBezTo>
                    <a:cubicBezTo>
                      <a:pt x="208" y="129"/>
                      <a:pt x="213" y="131"/>
                      <a:pt x="216" y="137"/>
                    </a:cubicBezTo>
                    <a:cubicBezTo>
                      <a:pt x="206" y="141"/>
                      <a:pt x="203" y="152"/>
                      <a:pt x="196" y="157"/>
                    </a:cubicBezTo>
                    <a:cubicBezTo>
                      <a:pt x="177" y="157"/>
                      <a:pt x="177" y="157"/>
                      <a:pt x="174" y="157"/>
                    </a:cubicBezTo>
                    <a:cubicBezTo>
                      <a:pt x="175" y="160"/>
                      <a:pt x="177" y="161"/>
                      <a:pt x="177" y="164"/>
                    </a:cubicBezTo>
                    <a:cubicBezTo>
                      <a:pt x="177" y="178"/>
                      <a:pt x="158" y="169"/>
                      <a:pt x="158" y="184"/>
                    </a:cubicBezTo>
                    <a:cubicBezTo>
                      <a:pt x="165" y="184"/>
                      <a:pt x="166" y="184"/>
                      <a:pt x="169" y="184"/>
                    </a:cubicBezTo>
                    <a:cubicBezTo>
                      <a:pt x="171" y="184"/>
                      <a:pt x="176" y="184"/>
                      <a:pt x="176" y="188"/>
                    </a:cubicBezTo>
                    <a:cubicBezTo>
                      <a:pt x="176" y="195"/>
                      <a:pt x="151" y="203"/>
                      <a:pt x="141" y="203"/>
                    </a:cubicBezTo>
                    <a:cubicBezTo>
                      <a:pt x="131" y="203"/>
                      <a:pt x="135" y="197"/>
                      <a:pt x="126" y="197"/>
                    </a:cubicBezTo>
                    <a:cubicBezTo>
                      <a:pt x="113" y="197"/>
                      <a:pt x="104" y="197"/>
                      <a:pt x="93" y="197"/>
                    </a:cubicBezTo>
                    <a:cubicBezTo>
                      <a:pt x="89" y="197"/>
                      <a:pt x="86" y="201"/>
                      <a:pt x="80" y="201"/>
                    </a:cubicBezTo>
                    <a:cubicBezTo>
                      <a:pt x="65" y="201"/>
                      <a:pt x="53" y="197"/>
                      <a:pt x="38" y="192"/>
                    </a:cubicBezTo>
                    <a:cubicBezTo>
                      <a:pt x="37" y="194"/>
                      <a:pt x="35" y="197"/>
                      <a:pt x="33" y="197"/>
                    </a:cubicBezTo>
                    <a:cubicBezTo>
                      <a:pt x="29" y="197"/>
                      <a:pt x="28" y="194"/>
                      <a:pt x="28" y="193"/>
                    </a:cubicBezTo>
                    <a:cubicBezTo>
                      <a:pt x="28" y="176"/>
                      <a:pt x="51" y="182"/>
                      <a:pt x="60" y="176"/>
                    </a:cubicBezTo>
                    <a:cubicBezTo>
                      <a:pt x="55" y="172"/>
                      <a:pt x="46" y="170"/>
                      <a:pt x="46" y="162"/>
                    </a:cubicBezTo>
                    <a:cubicBezTo>
                      <a:pt x="46" y="156"/>
                      <a:pt x="52" y="158"/>
                      <a:pt x="57" y="158"/>
                    </a:cubicBezTo>
                    <a:cubicBezTo>
                      <a:pt x="71" y="158"/>
                      <a:pt x="76" y="165"/>
                      <a:pt x="84" y="170"/>
                    </a:cubicBezTo>
                    <a:cubicBezTo>
                      <a:pt x="92" y="170"/>
                      <a:pt x="92" y="170"/>
                      <a:pt x="92" y="170"/>
                    </a:cubicBezTo>
                    <a:cubicBezTo>
                      <a:pt x="86" y="164"/>
                      <a:pt x="72" y="159"/>
                      <a:pt x="72" y="148"/>
                    </a:cubicBezTo>
                    <a:cubicBezTo>
                      <a:pt x="66" y="148"/>
                      <a:pt x="66" y="148"/>
                      <a:pt x="66" y="148"/>
                    </a:cubicBezTo>
                    <a:cubicBezTo>
                      <a:pt x="63" y="149"/>
                      <a:pt x="63" y="149"/>
                      <a:pt x="61" y="151"/>
                    </a:cubicBezTo>
                    <a:cubicBezTo>
                      <a:pt x="55" y="151"/>
                      <a:pt x="55" y="151"/>
                      <a:pt x="55" y="151"/>
                    </a:cubicBezTo>
                    <a:cubicBezTo>
                      <a:pt x="55" y="146"/>
                      <a:pt x="55" y="146"/>
                      <a:pt x="55" y="146"/>
                    </a:cubicBezTo>
                    <a:cubicBezTo>
                      <a:pt x="58" y="138"/>
                      <a:pt x="61" y="134"/>
                      <a:pt x="68" y="131"/>
                    </a:cubicBezTo>
                    <a:cubicBezTo>
                      <a:pt x="79" y="128"/>
                      <a:pt x="92" y="132"/>
                      <a:pt x="92" y="119"/>
                    </a:cubicBezTo>
                    <a:cubicBezTo>
                      <a:pt x="92" y="105"/>
                      <a:pt x="62" y="105"/>
                      <a:pt x="62" y="97"/>
                    </a:cubicBezTo>
                    <a:cubicBezTo>
                      <a:pt x="62" y="93"/>
                      <a:pt x="69" y="94"/>
                      <a:pt x="73" y="94"/>
                    </a:cubicBezTo>
                    <a:cubicBezTo>
                      <a:pt x="68" y="94"/>
                      <a:pt x="67" y="92"/>
                      <a:pt x="67" y="89"/>
                    </a:cubicBezTo>
                    <a:cubicBezTo>
                      <a:pt x="69" y="88"/>
                      <a:pt x="71" y="89"/>
                      <a:pt x="73" y="89"/>
                    </a:cubicBezTo>
                    <a:cubicBezTo>
                      <a:pt x="78" y="89"/>
                      <a:pt x="88" y="87"/>
                      <a:pt x="97" y="90"/>
                    </a:cubicBezTo>
                    <a:cubicBezTo>
                      <a:pt x="108" y="93"/>
                      <a:pt x="112" y="106"/>
                      <a:pt x="124" y="104"/>
                    </a:cubicBezTo>
                    <a:cubicBezTo>
                      <a:pt x="122" y="102"/>
                      <a:pt x="108" y="93"/>
                      <a:pt x="108" y="91"/>
                    </a:cubicBezTo>
                    <a:cubicBezTo>
                      <a:pt x="108" y="89"/>
                      <a:pt x="110" y="88"/>
                      <a:pt x="111" y="86"/>
                    </a:cubicBezTo>
                    <a:cubicBezTo>
                      <a:pt x="133" y="86"/>
                      <a:pt x="133" y="86"/>
                      <a:pt x="133" y="86"/>
                    </a:cubicBezTo>
                    <a:cubicBezTo>
                      <a:pt x="141" y="83"/>
                      <a:pt x="149" y="81"/>
                      <a:pt x="154" y="74"/>
                    </a:cubicBezTo>
                    <a:cubicBezTo>
                      <a:pt x="147" y="74"/>
                      <a:pt x="147" y="74"/>
                      <a:pt x="147" y="74"/>
                    </a:cubicBezTo>
                    <a:cubicBezTo>
                      <a:pt x="138" y="81"/>
                      <a:pt x="128" y="84"/>
                      <a:pt x="114" y="84"/>
                    </a:cubicBezTo>
                    <a:cubicBezTo>
                      <a:pt x="106" y="84"/>
                      <a:pt x="103" y="81"/>
                      <a:pt x="99" y="81"/>
                    </a:cubicBezTo>
                    <a:cubicBezTo>
                      <a:pt x="95" y="81"/>
                      <a:pt x="93" y="85"/>
                      <a:pt x="90" y="85"/>
                    </a:cubicBezTo>
                    <a:cubicBezTo>
                      <a:pt x="81" y="85"/>
                      <a:pt x="70" y="82"/>
                      <a:pt x="72" y="76"/>
                    </a:cubicBezTo>
                    <a:cubicBezTo>
                      <a:pt x="67" y="76"/>
                      <a:pt x="67" y="76"/>
                      <a:pt x="67" y="76"/>
                    </a:cubicBezTo>
                    <a:cubicBezTo>
                      <a:pt x="63" y="78"/>
                      <a:pt x="61" y="81"/>
                      <a:pt x="57" y="81"/>
                    </a:cubicBezTo>
                    <a:cubicBezTo>
                      <a:pt x="48" y="81"/>
                      <a:pt x="36" y="75"/>
                      <a:pt x="33" y="71"/>
                    </a:cubicBezTo>
                    <a:cubicBezTo>
                      <a:pt x="36" y="69"/>
                      <a:pt x="39" y="67"/>
                      <a:pt x="44" y="67"/>
                    </a:cubicBezTo>
                    <a:cubicBezTo>
                      <a:pt x="36" y="67"/>
                      <a:pt x="27" y="66"/>
                      <a:pt x="24" y="67"/>
                    </a:cubicBezTo>
                    <a:cubicBezTo>
                      <a:pt x="29" y="55"/>
                      <a:pt x="40" y="56"/>
                      <a:pt x="51" y="53"/>
                    </a:cubicBezTo>
                    <a:cubicBezTo>
                      <a:pt x="47" y="52"/>
                      <a:pt x="46" y="52"/>
                      <a:pt x="42" y="52"/>
                    </a:cubicBezTo>
                    <a:cubicBezTo>
                      <a:pt x="33" y="52"/>
                      <a:pt x="33" y="60"/>
                      <a:pt x="25" y="60"/>
                    </a:cubicBezTo>
                    <a:cubicBezTo>
                      <a:pt x="22" y="60"/>
                      <a:pt x="18" y="57"/>
                      <a:pt x="17" y="56"/>
                    </a:cubicBezTo>
                    <a:cubicBezTo>
                      <a:pt x="21" y="52"/>
                      <a:pt x="24" y="51"/>
                      <a:pt x="29" y="49"/>
                    </a:cubicBezTo>
                    <a:cubicBezTo>
                      <a:pt x="16" y="49"/>
                      <a:pt x="16" y="49"/>
                      <a:pt x="16" y="49"/>
                    </a:cubicBezTo>
                    <a:cubicBezTo>
                      <a:pt x="13" y="50"/>
                      <a:pt x="11" y="51"/>
                      <a:pt x="9" y="52"/>
                    </a:cubicBezTo>
                    <a:cubicBezTo>
                      <a:pt x="7" y="52"/>
                      <a:pt x="2" y="52"/>
                      <a:pt x="0" y="52"/>
                    </a:cubicBezTo>
                    <a:cubicBezTo>
                      <a:pt x="2" y="41"/>
                      <a:pt x="31" y="36"/>
                      <a:pt x="44" y="36"/>
                    </a:cubicBezTo>
                    <a:cubicBezTo>
                      <a:pt x="49" y="36"/>
                      <a:pt x="52" y="36"/>
                      <a:pt x="53" y="36"/>
                    </a:cubicBezTo>
                    <a:cubicBezTo>
                      <a:pt x="55" y="36"/>
                      <a:pt x="57" y="34"/>
                      <a:pt x="57" y="32"/>
                    </a:cubicBezTo>
                    <a:cubicBezTo>
                      <a:pt x="71" y="32"/>
                      <a:pt x="65" y="22"/>
                      <a:pt x="74" y="22"/>
                    </a:cubicBezTo>
                    <a:cubicBezTo>
                      <a:pt x="83" y="22"/>
                      <a:pt x="100" y="31"/>
                      <a:pt x="104" y="32"/>
                    </a:cubicBezTo>
                    <a:cubicBezTo>
                      <a:pt x="108" y="22"/>
                      <a:pt x="113" y="12"/>
                      <a:pt x="126" y="12"/>
                    </a:cubicBezTo>
                    <a:cubicBezTo>
                      <a:pt x="134" y="12"/>
                      <a:pt x="129" y="16"/>
                      <a:pt x="135" y="11"/>
                    </a:cubicBezTo>
                    <a:cubicBezTo>
                      <a:pt x="137" y="7"/>
                      <a:pt x="141" y="6"/>
                      <a:pt x="145" y="6"/>
                    </a:cubicBezTo>
                    <a:cubicBezTo>
                      <a:pt x="168" y="6"/>
                      <a:pt x="173" y="6"/>
                      <a:pt x="196" y="6"/>
                    </a:cubicBezTo>
                    <a:cubicBezTo>
                      <a:pt x="197" y="4"/>
                      <a:pt x="199" y="3"/>
                      <a:pt x="201" y="3"/>
                    </a:cubicBezTo>
                    <a:cubicBezTo>
                      <a:pt x="209" y="3"/>
                      <a:pt x="211" y="8"/>
                      <a:pt x="218" y="8"/>
                    </a:cubicBezTo>
                    <a:cubicBezTo>
                      <a:pt x="224" y="8"/>
                      <a:pt x="226" y="0"/>
                      <a:pt x="232" y="0"/>
                    </a:cubicBezTo>
                    <a:cubicBezTo>
                      <a:pt x="239" y="0"/>
                      <a:pt x="241" y="3"/>
                      <a:pt x="245" y="3"/>
                    </a:cubicBezTo>
                    <a:cubicBezTo>
                      <a:pt x="250" y="3"/>
                      <a:pt x="253" y="3"/>
                      <a:pt x="258" y="3"/>
                    </a:cubicBezTo>
                    <a:cubicBezTo>
                      <a:pt x="268" y="3"/>
                      <a:pt x="306" y="2"/>
                      <a:pt x="315" y="11"/>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5" name="Freeform 88"/>
              <p:cNvSpPr>
                <a:spLocks/>
              </p:cNvSpPr>
              <p:nvPr/>
            </p:nvSpPr>
            <p:spPr bwMode="auto">
              <a:xfrm>
                <a:off x="2838834" y="1200132"/>
                <a:ext cx="1235671" cy="939389"/>
              </a:xfrm>
              <a:custGeom>
                <a:avLst/>
                <a:gdLst/>
                <a:ahLst/>
                <a:cxnLst>
                  <a:cxn ang="0">
                    <a:pos x="280" y="372"/>
                  </a:cxn>
                  <a:cxn ang="0">
                    <a:pos x="267" y="360"/>
                  </a:cxn>
                  <a:cxn ang="0">
                    <a:pos x="228" y="336"/>
                  </a:cxn>
                  <a:cxn ang="0">
                    <a:pos x="215" y="302"/>
                  </a:cxn>
                  <a:cxn ang="0">
                    <a:pos x="109" y="219"/>
                  </a:cxn>
                  <a:cxn ang="0">
                    <a:pos x="73" y="223"/>
                  </a:cxn>
                  <a:cxn ang="0">
                    <a:pos x="43" y="217"/>
                  </a:cxn>
                  <a:cxn ang="0">
                    <a:pos x="19" y="202"/>
                  </a:cxn>
                  <a:cxn ang="0">
                    <a:pos x="51" y="190"/>
                  </a:cxn>
                  <a:cxn ang="0">
                    <a:pos x="64" y="180"/>
                  </a:cxn>
                  <a:cxn ang="0">
                    <a:pos x="0" y="166"/>
                  </a:cxn>
                  <a:cxn ang="0">
                    <a:pos x="84" y="141"/>
                  </a:cxn>
                  <a:cxn ang="0">
                    <a:pos x="72" y="102"/>
                  </a:cxn>
                  <a:cxn ang="0">
                    <a:pos x="144" y="59"/>
                  </a:cxn>
                  <a:cxn ang="0">
                    <a:pos x="237" y="56"/>
                  </a:cxn>
                  <a:cxn ang="0">
                    <a:pos x="260" y="53"/>
                  </a:cxn>
                  <a:cxn ang="0">
                    <a:pos x="274" y="38"/>
                  </a:cxn>
                  <a:cxn ang="0">
                    <a:pos x="309" y="36"/>
                  </a:cxn>
                  <a:cxn ang="0">
                    <a:pos x="355" y="15"/>
                  </a:cxn>
                  <a:cxn ang="0">
                    <a:pos x="391" y="13"/>
                  </a:cxn>
                  <a:cxn ang="0">
                    <a:pos x="534" y="0"/>
                  </a:cxn>
                  <a:cxn ang="0">
                    <a:pos x="594" y="48"/>
                  </a:cxn>
                  <a:cxn ang="0">
                    <a:pos x="570" y="75"/>
                  </a:cxn>
                  <a:cxn ang="0">
                    <a:pos x="603" y="102"/>
                  </a:cxn>
                  <a:cxn ang="0">
                    <a:pos x="684" y="66"/>
                  </a:cxn>
                  <a:cxn ang="0">
                    <a:pos x="730" y="51"/>
                  </a:cxn>
                  <a:cxn ang="0">
                    <a:pos x="702" y="94"/>
                  </a:cxn>
                  <a:cxn ang="0">
                    <a:pos x="691" y="114"/>
                  </a:cxn>
                  <a:cxn ang="0">
                    <a:pos x="654" y="150"/>
                  </a:cxn>
                  <a:cxn ang="0">
                    <a:pos x="677" y="178"/>
                  </a:cxn>
                  <a:cxn ang="0">
                    <a:pos x="657" y="202"/>
                  </a:cxn>
                  <a:cxn ang="0">
                    <a:pos x="669" y="236"/>
                  </a:cxn>
                  <a:cxn ang="0">
                    <a:pos x="673" y="260"/>
                  </a:cxn>
                  <a:cxn ang="0">
                    <a:pos x="633" y="295"/>
                  </a:cxn>
                  <a:cxn ang="0">
                    <a:pos x="637" y="305"/>
                  </a:cxn>
                  <a:cxn ang="0">
                    <a:pos x="601" y="297"/>
                  </a:cxn>
                  <a:cxn ang="0">
                    <a:pos x="633" y="358"/>
                  </a:cxn>
                  <a:cxn ang="0">
                    <a:pos x="596" y="347"/>
                  </a:cxn>
                  <a:cxn ang="0">
                    <a:pos x="616" y="375"/>
                  </a:cxn>
                  <a:cxn ang="0">
                    <a:pos x="518" y="408"/>
                  </a:cxn>
                  <a:cxn ang="0">
                    <a:pos x="483" y="445"/>
                  </a:cxn>
                  <a:cxn ang="0">
                    <a:pos x="443" y="449"/>
                  </a:cxn>
                  <a:cxn ang="0">
                    <a:pos x="402" y="485"/>
                  </a:cxn>
                  <a:cxn ang="0">
                    <a:pos x="384" y="523"/>
                  </a:cxn>
                  <a:cxn ang="0">
                    <a:pos x="362" y="571"/>
                  </a:cxn>
                  <a:cxn ang="0">
                    <a:pos x="313" y="560"/>
                  </a:cxn>
                  <a:cxn ang="0">
                    <a:pos x="270" y="499"/>
                  </a:cxn>
                  <a:cxn ang="0">
                    <a:pos x="256" y="475"/>
                  </a:cxn>
                  <a:cxn ang="0">
                    <a:pos x="237" y="438"/>
                  </a:cxn>
                  <a:cxn ang="0">
                    <a:pos x="255" y="403"/>
                  </a:cxn>
                </a:cxnLst>
                <a:rect l="0" t="0" r="r" b="b"/>
                <a:pathLst>
                  <a:path w="756" h="575">
                    <a:moveTo>
                      <a:pt x="255" y="403"/>
                    </a:moveTo>
                    <a:cubicBezTo>
                      <a:pt x="261" y="400"/>
                      <a:pt x="261" y="400"/>
                      <a:pt x="267" y="402"/>
                    </a:cubicBezTo>
                    <a:cubicBezTo>
                      <a:pt x="270" y="389"/>
                      <a:pt x="276" y="385"/>
                      <a:pt x="280" y="372"/>
                    </a:cubicBezTo>
                    <a:cubicBezTo>
                      <a:pt x="266" y="368"/>
                      <a:pt x="234" y="366"/>
                      <a:pt x="233" y="353"/>
                    </a:cubicBezTo>
                    <a:cubicBezTo>
                      <a:pt x="237" y="352"/>
                      <a:pt x="236" y="353"/>
                      <a:pt x="240" y="353"/>
                    </a:cubicBezTo>
                    <a:cubicBezTo>
                      <a:pt x="250" y="353"/>
                      <a:pt x="256" y="360"/>
                      <a:pt x="267" y="360"/>
                    </a:cubicBezTo>
                    <a:cubicBezTo>
                      <a:pt x="271" y="360"/>
                      <a:pt x="271" y="356"/>
                      <a:pt x="271" y="353"/>
                    </a:cubicBezTo>
                    <a:cubicBezTo>
                      <a:pt x="258" y="349"/>
                      <a:pt x="254" y="328"/>
                      <a:pt x="239" y="328"/>
                    </a:cubicBezTo>
                    <a:cubicBezTo>
                      <a:pt x="235" y="328"/>
                      <a:pt x="234" y="336"/>
                      <a:pt x="228" y="336"/>
                    </a:cubicBezTo>
                    <a:cubicBezTo>
                      <a:pt x="220" y="336"/>
                      <a:pt x="216" y="335"/>
                      <a:pt x="216" y="328"/>
                    </a:cubicBezTo>
                    <a:cubicBezTo>
                      <a:pt x="216" y="318"/>
                      <a:pt x="226" y="319"/>
                      <a:pt x="226" y="309"/>
                    </a:cubicBezTo>
                    <a:cubicBezTo>
                      <a:pt x="226" y="303"/>
                      <a:pt x="219" y="302"/>
                      <a:pt x="215" y="302"/>
                    </a:cubicBezTo>
                    <a:cubicBezTo>
                      <a:pt x="215" y="295"/>
                      <a:pt x="215" y="295"/>
                      <a:pt x="215" y="295"/>
                    </a:cubicBezTo>
                    <a:cubicBezTo>
                      <a:pt x="203" y="257"/>
                      <a:pt x="172" y="219"/>
                      <a:pt x="122" y="219"/>
                    </a:cubicBezTo>
                    <a:cubicBezTo>
                      <a:pt x="115" y="219"/>
                      <a:pt x="113" y="219"/>
                      <a:pt x="109" y="219"/>
                    </a:cubicBezTo>
                    <a:cubicBezTo>
                      <a:pt x="103" y="219"/>
                      <a:pt x="101" y="224"/>
                      <a:pt x="95" y="224"/>
                    </a:cubicBezTo>
                    <a:cubicBezTo>
                      <a:pt x="91" y="224"/>
                      <a:pt x="87" y="221"/>
                      <a:pt x="82" y="221"/>
                    </a:cubicBezTo>
                    <a:cubicBezTo>
                      <a:pt x="77" y="221"/>
                      <a:pt x="75" y="222"/>
                      <a:pt x="73" y="223"/>
                    </a:cubicBezTo>
                    <a:cubicBezTo>
                      <a:pt x="74" y="224"/>
                      <a:pt x="76" y="226"/>
                      <a:pt x="77" y="226"/>
                    </a:cubicBezTo>
                    <a:cubicBezTo>
                      <a:pt x="75" y="229"/>
                      <a:pt x="75" y="228"/>
                      <a:pt x="72" y="228"/>
                    </a:cubicBezTo>
                    <a:cubicBezTo>
                      <a:pt x="62" y="228"/>
                      <a:pt x="48" y="224"/>
                      <a:pt x="43" y="217"/>
                    </a:cubicBezTo>
                    <a:cubicBezTo>
                      <a:pt x="47" y="214"/>
                      <a:pt x="50" y="214"/>
                      <a:pt x="52" y="210"/>
                    </a:cubicBezTo>
                    <a:cubicBezTo>
                      <a:pt x="45" y="207"/>
                      <a:pt x="39" y="202"/>
                      <a:pt x="34" y="202"/>
                    </a:cubicBezTo>
                    <a:cubicBezTo>
                      <a:pt x="24" y="202"/>
                      <a:pt x="27" y="206"/>
                      <a:pt x="19" y="202"/>
                    </a:cubicBezTo>
                    <a:cubicBezTo>
                      <a:pt x="19" y="196"/>
                      <a:pt x="28" y="194"/>
                      <a:pt x="32" y="194"/>
                    </a:cubicBezTo>
                    <a:cubicBezTo>
                      <a:pt x="37" y="194"/>
                      <a:pt x="40" y="194"/>
                      <a:pt x="43" y="194"/>
                    </a:cubicBezTo>
                    <a:cubicBezTo>
                      <a:pt x="47" y="194"/>
                      <a:pt x="49" y="193"/>
                      <a:pt x="51" y="190"/>
                    </a:cubicBezTo>
                    <a:cubicBezTo>
                      <a:pt x="76" y="190"/>
                      <a:pt x="76" y="190"/>
                      <a:pt x="76" y="190"/>
                    </a:cubicBezTo>
                    <a:cubicBezTo>
                      <a:pt x="80" y="187"/>
                      <a:pt x="80" y="185"/>
                      <a:pt x="82" y="180"/>
                    </a:cubicBezTo>
                    <a:cubicBezTo>
                      <a:pt x="64" y="180"/>
                      <a:pt x="64" y="180"/>
                      <a:pt x="64" y="180"/>
                    </a:cubicBezTo>
                    <a:cubicBezTo>
                      <a:pt x="63" y="183"/>
                      <a:pt x="62" y="185"/>
                      <a:pt x="60" y="185"/>
                    </a:cubicBezTo>
                    <a:cubicBezTo>
                      <a:pt x="53" y="185"/>
                      <a:pt x="50" y="185"/>
                      <a:pt x="44" y="185"/>
                    </a:cubicBezTo>
                    <a:cubicBezTo>
                      <a:pt x="42" y="185"/>
                      <a:pt x="0" y="173"/>
                      <a:pt x="0" y="166"/>
                    </a:cubicBezTo>
                    <a:cubicBezTo>
                      <a:pt x="0" y="152"/>
                      <a:pt x="16" y="157"/>
                      <a:pt x="25" y="154"/>
                    </a:cubicBezTo>
                    <a:cubicBezTo>
                      <a:pt x="33" y="151"/>
                      <a:pt x="38" y="146"/>
                      <a:pt x="46" y="144"/>
                    </a:cubicBezTo>
                    <a:cubicBezTo>
                      <a:pt x="58" y="140"/>
                      <a:pt x="74" y="146"/>
                      <a:pt x="84" y="141"/>
                    </a:cubicBezTo>
                    <a:cubicBezTo>
                      <a:pt x="91" y="136"/>
                      <a:pt x="96" y="128"/>
                      <a:pt x="96" y="117"/>
                    </a:cubicBezTo>
                    <a:cubicBezTo>
                      <a:pt x="88" y="116"/>
                      <a:pt x="63" y="117"/>
                      <a:pt x="63" y="109"/>
                    </a:cubicBezTo>
                    <a:cubicBezTo>
                      <a:pt x="63" y="105"/>
                      <a:pt x="69" y="102"/>
                      <a:pt x="72" y="102"/>
                    </a:cubicBezTo>
                    <a:cubicBezTo>
                      <a:pt x="87" y="97"/>
                      <a:pt x="106" y="86"/>
                      <a:pt x="115" y="78"/>
                    </a:cubicBezTo>
                    <a:cubicBezTo>
                      <a:pt x="119" y="80"/>
                      <a:pt x="122" y="81"/>
                      <a:pt x="127" y="81"/>
                    </a:cubicBezTo>
                    <a:cubicBezTo>
                      <a:pt x="142" y="81"/>
                      <a:pt x="130" y="61"/>
                      <a:pt x="144" y="59"/>
                    </a:cubicBezTo>
                    <a:cubicBezTo>
                      <a:pt x="162" y="57"/>
                      <a:pt x="169" y="52"/>
                      <a:pt x="185" y="52"/>
                    </a:cubicBezTo>
                    <a:cubicBezTo>
                      <a:pt x="198" y="49"/>
                      <a:pt x="206" y="42"/>
                      <a:pt x="218" y="42"/>
                    </a:cubicBezTo>
                    <a:cubicBezTo>
                      <a:pt x="226" y="42"/>
                      <a:pt x="229" y="56"/>
                      <a:pt x="237" y="56"/>
                    </a:cubicBezTo>
                    <a:cubicBezTo>
                      <a:pt x="237" y="52"/>
                      <a:pt x="235" y="50"/>
                      <a:pt x="235" y="47"/>
                    </a:cubicBezTo>
                    <a:cubicBezTo>
                      <a:pt x="239" y="42"/>
                      <a:pt x="239" y="42"/>
                      <a:pt x="239" y="42"/>
                    </a:cubicBezTo>
                    <a:cubicBezTo>
                      <a:pt x="244" y="51"/>
                      <a:pt x="252" y="50"/>
                      <a:pt x="260" y="53"/>
                    </a:cubicBezTo>
                    <a:cubicBezTo>
                      <a:pt x="262" y="53"/>
                      <a:pt x="267" y="53"/>
                      <a:pt x="267" y="53"/>
                    </a:cubicBezTo>
                    <a:cubicBezTo>
                      <a:pt x="266" y="50"/>
                      <a:pt x="263" y="47"/>
                      <a:pt x="263" y="44"/>
                    </a:cubicBezTo>
                    <a:cubicBezTo>
                      <a:pt x="263" y="38"/>
                      <a:pt x="270" y="38"/>
                      <a:pt x="274" y="38"/>
                    </a:cubicBezTo>
                    <a:cubicBezTo>
                      <a:pt x="293" y="38"/>
                      <a:pt x="303" y="48"/>
                      <a:pt x="314" y="53"/>
                    </a:cubicBezTo>
                    <a:cubicBezTo>
                      <a:pt x="334" y="53"/>
                      <a:pt x="334" y="53"/>
                      <a:pt x="334" y="53"/>
                    </a:cubicBezTo>
                    <a:cubicBezTo>
                      <a:pt x="327" y="50"/>
                      <a:pt x="309" y="44"/>
                      <a:pt x="309" y="36"/>
                    </a:cubicBezTo>
                    <a:cubicBezTo>
                      <a:pt x="309" y="29"/>
                      <a:pt x="322" y="31"/>
                      <a:pt x="326" y="30"/>
                    </a:cubicBezTo>
                    <a:cubicBezTo>
                      <a:pt x="323" y="27"/>
                      <a:pt x="320" y="27"/>
                      <a:pt x="318" y="24"/>
                    </a:cubicBezTo>
                    <a:cubicBezTo>
                      <a:pt x="330" y="18"/>
                      <a:pt x="341" y="15"/>
                      <a:pt x="355" y="15"/>
                    </a:cubicBezTo>
                    <a:cubicBezTo>
                      <a:pt x="366" y="15"/>
                      <a:pt x="373" y="15"/>
                      <a:pt x="382" y="18"/>
                    </a:cubicBezTo>
                    <a:cubicBezTo>
                      <a:pt x="391" y="18"/>
                      <a:pt x="391" y="18"/>
                      <a:pt x="391" y="18"/>
                    </a:cubicBezTo>
                    <a:cubicBezTo>
                      <a:pt x="391" y="13"/>
                      <a:pt x="391" y="13"/>
                      <a:pt x="391" y="13"/>
                    </a:cubicBezTo>
                    <a:cubicBezTo>
                      <a:pt x="398" y="12"/>
                      <a:pt x="402" y="13"/>
                      <a:pt x="409" y="13"/>
                    </a:cubicBezTo>
                    <a:cubicBezTo>
                      <a:pt x="430" y="13"/>
                      <a:pt x="447" y="0"/>
                      <a:pt x="470" y="0"/>
                    </a:cubicBezTo>
                    <a:cubicBezTo>
                      <a:pt x="495" y="0"/>
                      <a:pt x="512" y="0"/>
                      <a:pt x="534" y="0"/>
                    </a:cubicBezTo>
                    <a:cubicBezTo>
                      <a:pt x="560" y="0"/>
                      <a:pt x="579" y="17"/>
                      <a:pt x="600" y="26"/>
                    </a:cubicBezTo>
                    <a:cubicBezTo>
                      <a:pt x="612" y="31"/>
                      <a:pt x="627" y="28"/>
                      <a:pt x="638" y="30"/>
                    </a:cubicBezTo>
                    <a:cubicBezTo>
                      <a:pt x="636" y="46"/>
                      <a:pt x="606" y="44"/>
                      <a:pt x="594" y="48"/>
                    </a:cubicBezTo>
                    <a:cubicBezTo>
                      <a:pt x="497" y="53"/>
                      <a:pt x="497" y="53"/>
                      <a:pt x="497" y="53"/>
                    </a:cubicBezTo>
                    <a:cubicBezTo>
                      <a:pt x="505" y="59"/>
                      <a:pt x="579" y="50"/>
                      <a:pt x="587" y="53"/>
                    </a:cubicBezTo>
                    <a:cubicBezTo>
                      <a:pt x="586" y="57"/>
                      <a:pt x="567" y="75"/>
                      <a:pt x="570" y="75"/>
                    </a:cubicBezTo>
                    <a:cubicBezTo>
                      <a:pt x="581" y="75"/>
                      <a:pt x="607" y="50"/>
                      <a:pt x="622" y="50"/>
                    </a:cubicBezTo>
                    <a:cubicBezTo>
                      <a:pt x="630" y="50"/>
                      <a:pt x="633" y="57"/>
                      <a:pt x="633" y="64"/>
                    </a:cubicBezTo>
                    <a:cubicBezTo>
                      <a:pt x="633" y="67"/>
                      <a:pt x="605" y="97"/>
                      <a:pt x="603" y="102"/>
                    </a:cubicBezTo>
                    <a:cubicBezTo>
                      <a:pt x="615" y="99"/>
                      <a:pt x="637" y="70"/>
                      <a:pt x="644" y="64"/>
                    </a:cubicBezTo>
                    <a:cubicBezTo>
                      <a:pt x="655" y="64"/>
                      <a:pt x="674" y="64"/>
                      <a:pt x="674" y="64"/>
                    </a:cubicBezTo>
                    <a:cubicBezTo>
                      <a:pt x="674" y="64"/>
                      <a:pt x="682" y="66"/>
                      <a:pt x="684" y="66"/>
                    </a:cubicBezTo>
                    <a:cubicBezTo>
                      <a:pt x="692" y="63"/>
                      <a:pt x="693" y="60"/>
                      <a:pt x="700" y="57"/>
                    </a:cubicBezTo>
                    <a:cubicBezTo>
                      <a:pt x="721" y="57"/>
                      <a:pt x="721" y="57"/>
                      <a:pt x="721" y="57"/>
                    </a:cubicBezTo>
                    <a:cubicBezTo>
                      <a:pt x="723" y="52"/>
                      <a:pt x="726" y="51"/>
                      <a:pt x="730" y="51"/>
                    </a:cubicBezTo>
                    <a:cubicBezTo>
                      <a:pt x="736" y="51"/>
                      <a:pt x="756" y="61"/>
                      <a:pt x="756" y="67"/>
                    </a:cubicBezTo>
                    <a:cubicBezTo>
                      <a:pt x="756" y="72"/>
                      <a:pt x="748" y="76"/>
                      <a:pt x="745" y="77"/>
                    </a:cubicBezTo>
                    <a:cubicBezTo>
                      <a:pt x="731" y="82"/>
                      <a:pt x="722" y="94"/>
                      <a:pt x="702" y="94"/>
                    </a:cubicBezTo>
                    <a:cubicBezTo>
                      <a:pt x="707" y="97"/>
                      <a:pt x="708" y="97"/>
                      <a:pt x="711" y="94"/>
                    </a:cubicBezTo>
                    <a:cubicBezTo>
                      <a:pt x="711" y="107"/>
                      <a:pt x="699" y="107"/>
                      <a:pt x="691" y="109"/>
                    </a:cubicBezTo>
                    <a:cubicBezTo>
                      <a:pt x="694" y="115"/>
                      <a:pt x="691" y="110"/>
                      <a:pt x="691" y="114"/>
                    </a:cubicBezTo>
                    <a:cubicBezTo>
                      <a:pt x="691" y="121"/>
                      <a:pt x="680" y="123"/>
                      <a:pt x="671" y="125"/>
                    </a:cubicBezTo>
                    <a:cubicBezTo>
                      <a:pt x="672" y="130"/>
                      <a:pt x="671" y="130"/>
                      <a:pt x="671" y="132"/>
                    </a:cubicBezTo>
                    <a:cubicBezTo>
                      <a:pt x="671" y="141"/>
                      <a:pt x="662" y="144"/>
                      <a:pt x="654" y="150"/>
                    </a:cubicBezTo>
                    <a:cubicBezTo>
                      <a:pt x="648" y="154"/>
                      <a:pt x="649" y="165"/>
                      <a:pt x="646" y="169"/>
                    </a:cubicBezTo>
                    <a:cubicBezTo>
                      <a:pt x="651" y="172"/>
                      <a:pt x="655" y="169"/>
                      <a:pt x="659" y="169"/>
                    </a:cubicBezTo>
                    <a:cubicBezTo>
                      <a:pt x="667" y="169"/>
                      <a:pt x="673" y="174"/>
                      <a:pt x="677" y="178"/>
                    </a:cubicBezTo>
                    <a:cubicBezTo>
                      <a:pt x="675" y="179"/>
                      <a:pt x="672" y="180"/>
                      <a:pt x="669" y="180"/>
                    </a:cubicBezTo>
                    <a:cubicBezTo>
                      <a:pt x="671" y="187"/>
                      <a:pt x="688" y="185"/>
                      <a:pt x="688" y="196"/>
                    </a:cubicBezTo>
                    <a:cubicBezTo>
                      <a:pt x="688" y="206"/>
                      <a:pt x="665" y="202"/>
                      <a:pt x="657" y="202"/>
                    </a:cubicBezTo>
                    <a:cubicBezTo>
                      <a:pt x="652" y="202"/>
                      <a:pt x="648" y="206"/>
                      <a:pt x="648" y="209"/>
                    </a:cubicBezTo>
                    <a:cubicBezTo>
                      <a:pt x="648" y="217"/>
                      <a:pt x="656" y="217"/>
                      <a:pt x="663" y="217"/>
                    </a:cubicBezTo>
                    <a:cubicBezTo>
                      <a:pt x="663" y="226"/>
                      <a:pt x="669" y="229"/>
                      <a:pt x="669" y="236"/>
                    </a:cubicBezTo>
                    <a:cubicBezTo>
                      <a:pt x="669" y="239"/>
                      <a:pt x="667" y="243"/>
                      <a:pt x="669" y="245"/>
                    </a:cubicBezTo>
                    <a:cubicBezTo>
                      <a:pt x="662" y="245"/>
                      <a:pt x="655" y="245"/>
                      <a:pt x="655" y="251"/>
                    </a:cubicBezTo>
                    <a:cubicBezTo>
                      <a:pt x="655" y="258"/>
                      <a:pt x="667" y="258"/>
                      <a:pt x="673" y="260"/>
                    </a:cubicBezTo>
                    <a:cubicBezTo>
                      <a:pt x="670" y="267"/>
                      <a:pt x="661" y="271"/>
                      <a:pt x="653" y="272"/>
                    </a:cubicBezTo>
                    <a:cubicBezTo>
                      <a:pt x="653" y="275"/>
                      <a:pt x="655" y="277"/>
                      <a:pt x="657" y="278"/>
                    </a:cubicBezTo>
                    <a:cubicBezTo>
                      <a:pt x="654" y="292"/>
                      <a:pt x="637" y="286"/>
                      <a:pt x="633" y="295"/>
                    </a:cubicBezTo>
                    <a:cubicBezTo>
                      <a:pt x="628" y="292"/>
                      <a:pt x="623" y="290"/>
                      <a:pt x="620" y="285"/>
                    </a:cubicBezTo>
                    <a:cubicBezTo>
                      <a:pt x="613" y="285"/>
                      <a:pt x="613" y="285"/>
                      <a:pt x="613" y="285"/>
                    </a:cubicBezTo>
                    <a:cubicBezTo>
                      <a:pt x="618" y="297"/>
                      <a:pt x="637" y="293"/>
                      <a:pt x="637" y="305"/>
                    </a:cubicBezTo>
                    <a:cubicBezTo>
                      <a:pt x="637" y="310"/>
                      <a:pt x="636" y="317"/>
                      <a:pt x="631" y="317"/>
                    </a:cubicBezTo>
                    <a:cubicBezTo>
                      <a:pt x="623" y="317"/>
                      <a:pt x="609" y="306"/>
                      <a:pt x="607" y="297"/>
                    </a:cubicBezTo>
                    <a:cubicBezTo>
                      <a:pt x="603" y="298"/>
                      <a:pt x="602" y="297"/>
                      <a:pt x="601" y="297"/>
                    </a:cubicBezTo>
                    <a:cubicBezTo>
                      <a:pt x="601" y="304"/>
                      <a:pt x="601" y="304"/>
                      <a:pt x="601" y="304"/>
                    </a:cubicBezTo>
                    <a:cubicBezTo>
                      <a:pt x="617" y="320"/>
                      <a:pt x="645" y="327"/>
                      <a:pt x="645" y="352"/>
                    </a:cubicBezTo>
                    <a:cubicBezTo>
                      <a:pt x="645" y="357"/>
                      <a:pt x="638" y="358"/>
                      <a:pt x="633" y="358"/>
                    </a:cubicBezTo>
                    <a:cubicBezTo>
                      <a:pt x="612" y="358"/>
                      <a:pt x="617" y="336"/>
                      <a:pt x="599" y="336"/>
                    </a:cubicBezTo>
                    <a:cubicBezTo>
                      <a:pt x="596" y="336"/>
                      <a:pt x="594" y="337"/>
                      <a:pt x="592" y="336"/>
                    </a:cubicBezTo>
                    <a:cubicBezTo>
                      <a:pt x="592" y="342"/>
                      <a:pt x="596" y="343"/>
                      <a:pt x="596" y="347"/>
                    </a:cubicBezTo>
                    <a:cubicBezTo>
                      <a:pt x="596" y="351"/>
                      <a:pt x="589" y="352"/>
                      <a:pt x="587" y="352"/>
                    </a:cubicBezTo>
                    <a:cubicBezTo>
                      <a:pt x="587" y="366"/>
                      <a:pt x="626" y="364"/>
                      <a:pt x="635" y="367"/>
                    </a:cubicBezTo>
                    <a:cubicBezTo>
                      <a:pt x="629" y="372"/>
                      <a:pt x="624" y="373"/>
                      <a:pt x="616" y="375"/>
                    </a:cubicBezTo>
                    <a:cubicBezTo>
                      <a:pt x="602" y="380"/>
                      <a:pt x="597" y="393"/>
                      <a:pt x="584" y="397"/>
                    </a:cubicBezTo>
                    <a:cubicBezTo>
                      <a:pt x="569" y="402"/>
                      <a:pt x="556" y="400"/>
                      <a:pt x="539" y="408"/>
                    </a:cubicBezTo>
                    <a:cubicBezTo>
                      <a:pt x="518" y="408"/>
                      <a:pt x="518" y="408"/>
                      <a:pt x="518" y="408"/>
                    </a:cubicBezTo>
                    <a:cubicBezTo>
                      <a:pt x="514" y="410"/>
                      <a:pt x="510" y="412"/>
                      <a:pt x="510" y="415"/>
                    </a:cubicBezTo>
                    <a:cubicBezTo>
                      <a:pt x="498" y="423"/>
                      <a:pt x="498" y="423"/>
                      <a:pt x="498" y="423"/>
                    </a:cubicBezTo>
                    <a:cubicBezTo>
                      <a:pt x="490" y="430"/>
                      <a:pt x="490" y="438"/>
                      <a:pt x="483" y="445"/>
                    </a:cubicBezTo>
                    <a:cubicBezTo>
                      <a:pt x="474" y="454"/>
                      <a:pt x="459" y="452"/>
                      <a:pt x="450" y="458"/>
                    </a:cubicBezTo>
                    <a:cubicBezTo>
                      <a:pt x="443" y="458"/>
                      <a:pt x="443" y="458"/>
                      <a:pt x="443" y="458"/>
                    </a:cubicBezTo>
                    <a:cubicBezTo>
                      <a:pt x="443" y="449"/>
                      <a:pt x="443" y="449"/>
                      <a:pt x="443" y="449"/>
                    </a:cubicBezTo>
                    <a:cubicBezTo>
                      <a:pt x="437" y="452"/>
                      <a:pt x="438" y="457"/>
                      <a:pt x="435" y="460"/>
                    </a:cubicBezTo>
                    <a:cubicBezTo>
                      <a:pt x="425" y="470"/>
                      <a:pt x="401" y="466"/>
                      <a:pt x="401" y="480"/>
                    </a:cubicBezTo>
                    <a:cubicBezTo>
                      <a:pt x="401" y="482"/>
                      <a:pt x="402" y="483"/>
                      <a:pt x="402" y="485"/>
                    </a:cubicBezTo>
                    <a:cubicBezTo>
                      <a:pt x="401" y="486"/>
                      <a:pt x="399" y="488"/>
                      <a:pt x="399" y="490"/>
                    </a:cubicBezTo>
                    <a:cubicBezTo>
                      <a:pt x="399" y="493"/>
                      <a:pt x="405" y="495"/>
                      <a:pt x="405" y="500"/>
                    </a:cubicBezTo>
                    <a:cubicBezTo>
                      <a:pt x="405" y="515"/>
                      <a:pt x="384" y="510"/>
                      <a:pt x="384" y="523"/>
                    </a:cubicBezTo>
                    <a:cubicBezTo>
                      <a:pt x="384" y="531"/>
                      <a:pt x="383" y="543"/>
                      <a:pt x="384" y="547"/>
                    </a:cubicBezTo>
                    <a:cubicBezTo>
                      <a:pt x="374" y="552"/>
                      <a:pt x="379" y="575"/>
                      <a:pt x="367" y="575"/>
                    </a:cubicBezTo>
                    <a:cubicBezTo>
                      <a:pt x="364" y="575"/>
                      <a:pt x="363" y="573"/>
                      <a:pt x="362" y="571"/>
                    </a:cubicBezTo>
                    <a:cubicBezTo>
                      <a:pt x="356" y="571"/>
                      <a:pt x="356" y="574"/>
                      <a:pt x="353" y="574"/>
                    </a:cubicBezTo>
                    <a:cubicBezTo>
                      <a:pt x="342" y="574"/>
                      <a:pt x="343" y="554"/>
                      <a:pt x="332" y="554"/>
                    </a:cubicBezTo>
                    <a:cubicBezTo>
                      <a:pt x="326" y="554"/>
                      <a:pt x="319" y="559"/>
                      <a:pt x="313" y="560"/>
                    </a:cubicBezTo>
                    <a:cubicBezTo>
                      <a:pt x="310" y="550"/>
                      <a:pt x="306" y="553"/>
                      <a:pt x="299" y="547"/>
                    </a:cubicBezTo>
                    <a:cubicBezTo>
                      <a:pt x="296" y="546"/>
                      <a:pt x="297" y="539"/>
                      <a:pt x="296" y="539"/>
                    </a:cubicBezTo>
                    <a:cubicBezTo>
                      <a:pt x="287" y="531"/>
                      <a:pt x="270" y="512"/>
                      <a:pt x="270" y="499"/>
                    </a:cubicBezTo>
                    <a:cubicBezTo>
                      <a:pt x="270" y="493"/>
                      <a:pt x="274" y="494"/>
                      <a:pt x="277" y="490"/>
                    </a:cubicBezTo>
                    <a:cubicBezTo>
                      <a:pt x="270" y="482"/>
                      <a:pt x="268" y="493"/>
                      <a:pt x="260" y="489"/>
                    </a:cubicBezTo>
                    <a:cubicBezTo>
                      <a:pt x="259" y="487"/>
                      <a:pt x="257" y="479"/>
                      <a:pt x="256" y="475"/>
                    </a:cubicBezTo>
                    <a:cubicBezTo>
                      <a:pt x="253" y="466"/>
                      <a:pt x="241" y="461"/>
                      <a:pt x="241" y="449"/>
                    </a:cubicBezTo>
                    <a:cubicBezTo>
                      <a:pt x="241" y="445"/>
                      <a:pt x="244" y="443"/>
                      <a:pt x="246" y="438"/>
                    </a:cubicBezTo>
                    <a:cubicBezTo>
                      <a:pt x="243" y="437"/>
                      <a:pt x="240" y="436"/>
                      <a:pt x="237" y="438"/>
                    </a:cubicBezTo>
                    <a:cubicBezTo>
                      <a:pt x="237" y="428"/>
                      <a:pt x="237" y="428"/>
                      <a:pt x="237" y="428"/>
                    </a:cubicBezTo>
                    <a:cubicBezTo>
                      <a:pt x="243" y="420"/>
                      <a:pt x="246" y="411"/>
                      <a:pt x="255" y="404"/>
                    </a:cubicBezTo>
                    <a:lnTo>
                      <a:pt x="255" y="403"/>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6" name="Freeform 89"/>
              <p:cNvSpPr>
                <a:spLocks/>
              </p:cNvSpPr>
              <p:nvPr/>
            </p:nvSpPr>
            <p:spPr bwMode="auto">
              <a:xfrm>
                <a:off x="3207196" y="1792609"/>
                <a:ext cx="58470" cy="38979"/>
              </a:xfrm>
              <a:custGeom>
                <a:avLst/>
                <a:gdLst/>
                <a:ahLst/>
                <a:cxnLst>
                  <a:cxn ang="0">
                    <a:pos x="9" y="24"/>
                  </a:cxn>
                  <a:cxn ang="0">
                    <a:pos x="0" y="9"/>
                  </a:cxn>
                  <a:cxn ang="0">
                    <a:pos x="10" y="0"/>
                  </a:cxn>
                  <a:cxn ang="0">
                    <a:pos x="36" y="16"/>
                  </a:cxn>
                  <a:cxn ang="0">
                    <a:pos x="19" y="24"/>
                  </a:cxn>
                  <a:cxn ang="0">
                    <a:pos x="9" y="24"/>
                  </a:cxn>
                </a:cxnLst>
                <a:rect l="0" t="0" r="r" b="b"/>
                <a:pathLst>
                  <a:path w="36" h="24">
                    <a:moveTo>
                      <a:pt x="9" y="24"/>
                    </a:moveTo>
                    <a:cubicBezTo>
                      <a:pt x="5" y="24"/>
                      <a:pt x="0" y="14"/>
                      <a:pt x="0" y="9"/>
                    </a:cubicBezTo>
                    <a:cubicBezTo>
                      <a:pt x="0" y="2"/>
                      <a:pt x="6" y="0"/>
                      <a:pt x="10" y="0"/>
                    </a:cubicBezTo>
                    <a:cubicBezTo>
                      <a:pt x="21" y="0"/>
                      <a:pt x="25" y="12"/>
                      <a:pt x="36" y="16"/>
                    </a:cubicBezTo>
                    <a:cubicBezTo>
                      <a:pt x="35" y="23"/>
                      <a:pt x="26" y="24"/>
                      <a:pt x="19" y="24"/>
                    </a:cubicBezTo>
                    <a:lnTo>
                      <a:pt x="9" y="24"/>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7" name="Freeform 90"/>
              <p:cNvSpPr>
                <a:spLocks/>
              </p:cNvSpPr>
              <p:nvPr/>
            </p:nvSpPr>
            <p:spPr bwMode="auto">
              <a:xfrm>
                <a:off x="3943921" y="1589920"/>
                <a:ext cx="33134" cy="19489"/>
              </a:xfrm>
              <a:custGeom>
                <a:avLst/>
                <a:gdLst/>
                <a:ahLst/>
                <a:cxnLst>
                  <a:cxn ang="0">
                    <a:pos x="6" y="12"/>
                  </a:cxn>
                  <a:cxn ang="0">
                    <a:pos x="0" y="5"/>
                  </a:cxn>
                  <a:cxn ang="0">
                    <a:pos x="4" y="0"/>
                  </a:cxn>
                  <a:cxn ang="0">
                    <a:pos x="12" y="0"/>
                  </a:cxn>
                  <a:cxn ang="0">
                    <a:pos x="12" y="5"/>
                  </a:cxn>
                  <a:cxn ang="0">
                    <a:pos x="20" y="5"/>
                  </a:cxn>
                  <a:cxn ang="0">
                    <a:pos x="6" y="12"/>
                  </a:cxn>
                </a:cxnLst>
                <a:rect l="0" t="0" r="r" b="b"/>
                <a:pathLst>
                  <a:path w="20" h="12">
                    <a:moveTo>
                      <a:pt x="6" y="12"/>
                    </a:moveTo>
                    <a:cubicBezTo>
                      <a:pt x="2" y="12"/>
                      <a:pt x="0" y="8"/>
                      <a:pt x="0" y="5"/>
                    </a:cubicBezTo>
                    <a:cubicBezTo>
                      <a:pt x="0" y="3"/>
                      <a:pt x="3" y="1"/>
                      <a:pt x="4" y="0"/>
                    </a:cubicBezTo>
                    <a:cubicBezTo>
                      <a:pt x="12" y="0"/>
                      <a:pt x="12" y="0"/>
                      <a:pt x="12" y="0"/>
                    </a:cubicBezTo>
                    <a:cubicBezTo>
                      <a:pt x="12" y="3"/>
                      <a:pt x="12" y="4"/>
                      <a:pt x="12" y="5"/>
                    </a:cubicBezTo>
                    <a:cubicBezTo>
                      <a:pt x="20" y="5"/>
                      <a:pt x="20" y="5"/>
                      <a:pt x="20" y="5"/>
                    </a:cubicBezTo>
                    <a:cubicBezTo>
                      <a:pt x="17" y="7"/>
                      <a:pt x="10" y="12"/>
                      <a:pt x="6" y="12"/>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8" name="Freeform 91"/>
              <p:cNvSpPr>
                <a:spLocks/>
              </p:cNvSpPr>
              <p:nvPr/>
            </p:nvSpPr>
            <p:spPr bwMode="auto">
              <a:xfrm>
                <a:off x="3117542" y="2388985"/>
                <a:ext cx="134482" cy="130580"/>
              </a:xfrm>
              <a:custGeom>
                <a:avLst/>
                <a:gdLst/>
                <a:ahLst/>
                <a:cxnLst>
                  <a:cxn ang="0">
                    <a:pos x="4" y="67"/>
                  </a:cxn>
                  <a:cxn ang="0">
                    <a:pos x="0" y="62"/>
                  </a:cxn>
                  <a:cxn ang="0">
                    <a:pos x="8" y="54"/>
                  </a:cxn>
                  <a:cxn ang="0">
                    <a:pos x="8" y="51"/>
                  </a:cxn>
                  <a:cxn ang="0">
                    <a:pos x="4" y="49"/>
                  </a:cxn>
                  <a:cxn ang="0">
                    <a:pos x="28" y="13"/>
                  </a:cxn>
                  <a:cxn ang="0">
                    <a:pos x="41" y="0"/>
                  </a:cxn>
                  <a:cxn ang="0">
                    <a:pos x="44" y="4"/>
                  </a:cxn>
                  <a:cxn ang="0">
                    <a:pos x="32" y="27"/>
                  </a:cxn>
                  <a:cxn ang="0">
                    <a:pos x="32" y="31"/>
                  </a:cxn>
                  <a:cxn ang="0">
                    <a:pos x="39" y="27"/>
                  </a:cxn>
                  <a:cxn ang="0">
                    <a:pos x="46" y="29"/>
                  </a:cxn>
                  <a:cxn ang="0">
                    <a:pos x="44" y="32"/>
                  </a:cxn>
                  <a:cxn ang="0">
                    <a:pos x="44" y="36"/>
                  </a:cxn>
                  <a:cxn ang="0">
                    <a:pos x="52" y="36"/>
                  </a:cxn>
                  <a:cxn ang="0">
                    <a:pos x="52" y="38"/>
                  </a:cxn>
                  <a:cxn ang="0">
                    <a:pos x="57" y="36"/>
                  </a:cxn>
                  <a:cxn ang="0">
                    <a:pos x="70" y="36"/>
                  </a:cxn>
                  <a:cxn ang="0">
                    <a:pos x="69" y="51"/>
                  </a:cxn>
                  <a:cxn ang="0">
                    <a:pos x="74" y="49"/>
                  </a:cxn>
                  <a:cxn ang="0">
                    <a:pos x="70" y="56"/>
                  </a:cxn>
                  <a:cxn ang="0">
                    <a:pos x="73" y="63"/>
                  </a:cxn>
                  <a:cxn ang="0">
                    <a:pos x="79" y="60"/>
                  </a:cxn>
                  <a:cxn ang="0">
                    <a:pos x="82" y="70"/>
                  </a:cxn>
                  <a:cxn ang="0">
                    <a:pos x="75" y="80"/>
                  </a:cxn>
                  <a:cxn ang="0">
                    <a:pos x="71" y="75"/>
                  </a:cxn>
                  <a:cxn ang="0">
                    <a:pos x="67" y="74"/>
                  </a:cxn>
                  <a:cxn ang="0">
                    <a:pos x="63" y="62"/>
                  </a:cxn>
                  <a:cxn ang="0">
                    <a:pos x="50" y="74"/>
                  </a:cxn>
                  <a:cxn ang="0">
                    <a:pos x="47" y="74"/>
                  </a:cxn>
                  <a:cxn ang="0">
                    <a:pos x="52" y="67"/>
                  </a:cxn>
                  <a:cxn ang="0">
                    <a:pos x="40" y="65"/>
                  </a:cxn>
                  <a:cxn ang="0">
                    <a:pos x="31" y="67"/>
                  </a:cxn>
                  <a:cxn ang="0">
                    <a:pos x="18" y="64"/>
                  </a:cxn>
                  <a:cxn ang="0">
                    <a:pos x="4" y="67"/>
                  </a:cxn>
                </a:cxnLst>
                <a:rect l="0" t="0" r="r" b="b"/>
                <a:pathLst>
                  <a:path w="82" h="80">
                    <a:moveTo>
                      <a:pt x="4" y="67"/>
                    </a:moveTo>
                    <a:cubicBezTo>
                      <a:pt x="2" y="67"/>
                      <a:pt x="0" y="64"/>
                      <a:pt x="0" y="62"/>
                    </a:cubicBezTo>
                    <a:cubicBezTo>
                      <a:pt x="0" y="61"/>
                      <a:pt x="8" y="55"/>
                      <a:pt x="8" y="54"/>
                    </a:cubicBezTo>
                    <a:cubicBezTo>
                      <a:pt x="8" y="51"/>
                      <a:pt x="8" y="51"/>
                      <a:pt x="8" y="51"/>
                    </a:cubicBezTo>
                    <a:cubicBezTo>
                      <a:pt x="6" y="51"/>
                      <a:pt x="5" y="51"/>
                      <a:pt x="4" y="49"/>
                    </a:cubicBezTo>
                    <a:cubicBezTo>
                      <a:pt x="17" y="43"/>
                      <a:pt x="21" y="23"/>
                      <a:pt x="28" y="13"/>
                    </a:cubicBezTo>
                    <a:cubicBezTo>
                      <a:pt x="32" y="7"/>
                      <a:pt x="34" y="0"/>
                      <a:pt x="41" y="0"/>
                    </a:cubicBezTo>
                    <a:cubicBezTo>
                      <a:pt x="43" y="0"/>
                      <a:pt x="44" y="3"/>
                      <a:pt x="44" y="4"/>
                    </a:cubicBezTo>
                    <a:cubicBezTo>
                      <a:pt x="44" y="14"/>
                      <a:pt x="35" y="19"/>
                      <a:pt x="32" y="27"/>
                    </a:cubicBezTo>
                    <a:cubicBezTo>
                      <a:pt x="32" y="31"/>
                      <a:pt x="32" y="31"/>
                      <a:pt x="32" y="31"/>
                    </a:cubicBezTo>
                    <a:cubicBezTo>
                      <a:pt x="36" y="30"/>
                      <a:pt x="36" y="27"/>
                      <a:pt x="39" y="27"/>
                    </a:cubicBezTo>
                    <a:cubicBezTo>
                      <a:pt x="42" y="27"/>
                      <a:pt x="44" y="28"/>
                      <a:pt x="46" y="29"/>
                    </a:cubicBezTo>
                    <a:cubicBezTo>
                      <a:pt x="44" y="32"/>
                      <a:pt x="44" y="32"/>
                      <a:pt x="44" y="32"/>
                    </a:cubicBezTo>
                    <a:cubicBezTo>
                      <a:pt x="44" y="36"/>
                      <a:pt x="44" y="36"/>
                      <a:pt x="44" y="36"/>
                    </a:cubicBezTo>
                    <a:cubicBezTo>
                      <a:pt x="52" y="36"/>
                      <a:pt x="52" y="36"/>
                      <a:pt x="52" y="36"/>
                    </a:cubicBezTo>
                    <a:cubicBezTo>
                      <a:pt x="52" y="36"/>
                      <a:pt x="52" y="38"/>
                      <a:pt x="52" y="38"/>
                    </a:cubicBezTo>
                    <a:cubicBezTo>
                      <a:pt x="57" y="36"/>
                      <a:pt x="57" y="36"/>
                      <a:pt x="57" y="36"/>
                    </a:cubicBezTo>
                    <a:cubicBezTo>
                      <a:pt x="62" y="37"/>
                      <a:pt x="68" y="37"/>
                      <a:pt x="70" y="36"/>
                    </a:cubicBezTo>
                    <a:cubicBezTo>
                      <a:pt x="70" y="40"/>
                      <a:pt x="69" y="44"/>
                      <a:pt x="69" y="51"/>
                    </a:cubicBezTo>
                    <a:cubicBezTo>
                      <a:pt x="70" y="50"/>
                      <a:pt x="73" y="49"/>
                      <a:pt x="74" y="49"/>
                    </a:cubicBezTo>
                    <a:cubicBezTo>
                      <a:pt x="74" y="53"/>
                      <a:pt x="70" y="54"/>
                      <a:pt x="70" y="56"/>
                    </a:cubicBezTo>
                    <a:cubicBezTo>
                      <a:pt x="70" y="58"/>
                      <a:pt x="73" y="60"/>
                      <a:pt x="73" y="63"/>
                    </a:cubicBezTo>
                    <a:cubicBezTo>
                      <a:pt x="77" y="63"/>
                      <a:pt x="76" y="62"/>
                      <a:pt x="79" y="60"/>
                    </a:cubicBezTo>
                    <a:cubicBezTo>
                      <a:pt x="79" y="66"/>
                      <a:pt x="82" y="65"/>
                      <a:pt x="82" y="70"/>
                    </a:cubicBezTo>
                    <a:cubicBezTo>
                      <a:pt x="82" y="75"/>
                      <a:pt x="79" y="80"/>
                      <a:pt x="75" y="80"/>
                    </a:cubicBezTo>
                    <a:cubicBezTo>
                      <a:pt x="72" y="80"/>
                      <a:pt x="71" y="77"/>
                      <a:pt x="71" y="75"/>
                    </a:cubicBezTo>
                    <a:cubicBezTo>
                      <a:pt x="69" y="75"/>
                      <a:pt x="69" y="74"/>
                      <a:pt x="67" y="74"/>
                    </a:cubicBezTo>
                    <a:cubicBezTo>
                      <a:pt x="64" y="74"/>
                      <a:pt x="66" y="66"/>
                      <a:pt x="63" y="62"/>
                    </a:cubicBezTo>
                    <a:cubicBezTo>
                      <a:pt x="59" y="67"/>
                      <a:pt x="55" y="74"/>
                      <a:pt x="50" y="74"/>
                    </a:cubicBezTo>
                    <a:cubicBezTo>
                      <a:pt x="49" y="74"/>
                      <a:pt x="47" y="75"/>
                      <a:pt x="47" y="74"/>
                    </a:cubicBezTo>
                    <a:cubicBezTo>
                      <a:pt x="47" y="70"/>
                      <a:pt x="51" y="70"/>
                      <a:pt x="52" y="67"/>
                    </a:cubicBezTo>
                    <a:cubicBezTo>
                      <a:pt x="48" y="67"/>
                      <a:pt x="42" y="70"/>
                      <a:pt x="40" y="65"/>
                    </a:cubicBezTo>
                    <a:cubicBezTo>
                      <a:pt x="37" y="66"/>
                      <a:pt x="34" y="67"/>
                      <a:pt x="31" y="67"/>
                    </a:cubicBezTo>
                    <a:cubicBezTo>
                      <a:pt x="25" y="67"/>
                      <a:pt x="23" y="64"/>
                      <a:pt x="18" y="64"/>
                    </a:cubicBezTo>
                    <a:cubicBezTo>
                      <a:pt x="11" y="64"/>
                      <a:pt x="9" y="67"/>
                      <a:pt x="4" y="67"/>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9" name="Freeform 93"/>
              <p:cNvSpPr>
                <a:spLocks/>
              </p:cNvSpPr>
              <p:nvPr/>
            </p:nvSpPr>
            <p:spPr bwMode="auto">
              <a:xfrm>
                <a:off x="2649780" y="2348056"/>
                <a:ext cx="25338" cy="11694"/>
              </a:xfrm>
              <a:custGeom>
                <a:avLst/>
                <a:gdLst/>
                <a:ahLst/>
                <a:cxnLst>
                  <a:cxn ang="0">
                    <a:pos x="0" y="0"/>
                  </a:cxn>
                  <a:cxn ang="0">
                    <a:pos x="15" y="7"/>
                  </a:cxn>
                  <a:cxn ang="0">
                    <a:pos x="12" y="7"/>
                  </a:cxn>
                  <a:cxn ang="0">
                    <a:pos x="0" y="3"/>
                  </a:cxn>
                  <a:cxn ang="0">
                    <a:pos x="0" y="0"/>
                  </a:cxn>
                </a:cxnLst>
                <a:rect l="0" t="0" r="r" b="b"/>
                <a:pathLst>
                  <a:path w="15" h="8">
                    <a:moveTo>
                      <a:pt x="0" y="0"/>
                    </a:moveTo>
                    <a:cubicBezTo>
                      <a:pt x="7" y="0"/>
                      <a:pt x="15" y="1"/>
                      <a:pt x="15" y="7"/>
                    </a:cubicBezTo>
                    <a:cubicBezTo>
                      <a:pt x="15" y="8"/>
                      <a:pt x="13" y="7"/>
                      <a:pt x="12" y="7"/>
                    </a:cubicBezTo>
                    <a:cubicBezTo>
                      <a:pt x="8" y="7"/>
                      <a:pt x="2" y="5"/>
                      <a:pt x="0" y="3"/>
                    </a:cubicBezTo>
                    <a:cubicBezTo>
                      <a:pt x="0" y="2"/>
                      <a:pt x="0" y="1"/>
                      <a:pt x="0" y="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70" name="Freeform 94"/>
              <p:cNvSpPr>
                <a:spLocks/>
              </p:cNvSpPr>
              <p:nvPr/>
            </p:nvSpPr>
            <p:spPr bwMode="auto">
              <a:xfrm>
                <a:off x="1696716" y="2416270"/>
                <a:ext cx="97450" cy="62366"/>
              </a:xfrm>
              <a:custGeom>
                <a:avLst/>
                <a:gdLst/>
                <a:ahLst/>
                <a:cxnLst>
                  <a:cxn ang="0">
                    <a:pos x="0" y="2"/>
                  </a:cxn>
                  <a:cxn ang="0">
                    <a:pos x="6" y="0"/>
                  </a:cxn>
                  <a:cxn ang="0">
                    <a:pos x="18" y="6"/>
                  </a:cxn>
                  <a:cxn ang="0">
                    <a:pos x="59" y="34"/>
                  </a:cxn>
                  <a:cxn ang="0">
                    <a:pos x="59" y="38"/>
                  </a:cxn>
                  <a:cxn ang="0">
                    <a:pos x="55" y="38"/>
                  </a:cxn>
                  <a:cxn ang="0">
                    <a:pos x="22" y="22"/>
                  </a:cxn>
                  <a:cxn ang="0">
                    <a:pos x="27" y="17"/>
                  </a:cxn>
                  <a:cxn ang="0">
                    <a:pos x="4" y="8"/>
                  </a:cxn>
                  <a:cxn ang="0">
                    <a:pos x="8" y="4"/>
                  </a:cxn>
                  <a:cxn ang="0">
                    <a:pos x="2" y="2"/>
                  </a:cxn>
                  <a:cxn ang="0">
                    <a:pos x="0" y="2"/>
                  </a:cxn>
                </a:cxnLst>
                <a:rect l="0" t="0" r="r" b="b"/>
                <a:pathLst>
                  <a:path w="59" h="38">
                    <a:moveTo>
                      <a:pt x="0" y="2"/>
                    </a:moveTo>
                    <a:cubicBezTo>
                      <a:pt x="2" y="1"/>
                      <a:pt x="4" y="0"/>
                      <a:pt x="6" y="0"/>
                    </a:cubicBezTo>
                    <a:cubicBezTo>
                      <a:pt x="11" y="0"/>
                      <a:pt x="15" y="5"/>
                      <a:pt x="18" y="6"/>
                    </a:cubicBezTo>
                    <a:cubicBezTo>
                      <a:pt x="37" y="12"/>
                      <a:pt x="48" y="23"/>
                      <a:pt x="59" y="34"/>
                    </a:cubicBezTo>
                    <a:cubicBezTo>
                      <a:pt x="59" y="38"/>
                      <a:pt x="59" y="38"/>
                      <a:pt x="59" y="38"/>
                    </a:cubicBezTo>
                    <a:cubicBezTo>
                      <a:pt x="58" y="38"/>
                      <a:pt x="56" y="38"/>
                      <a:pt x="55" y="38"/>
                    </a:cubicBezTo>
                    <a:cubicBezTo>
                      <a:pt x="45" y="38"/>
                      <a:pt x="29" y="26"/>
                      <a:pt x="22" y="22"/>
                    </a:cubicBezTo>
                    <a:cubicBezTo>
                      <a:pt x="23" y="19"/>
                      <a:pt x="25" y="19"/>
                      <a:pt x="27" y="17"/>
                    </a:cubicBezTo>
                    <a:cubicBezTo>
                      <a:pt x="18" y="17"/>
                      <a:pt x="6" y="13"/>
                      <a:pt x="4" y="8"/>
                    </a:cubicBezTo>
                    <a:cubicBezTo>
                      <a:pt x="6" y="7"/>
                      <a:pt x="8" y="5"/>
                      <a:pt x="8" y="4"/>
                    </a:cubicBezTo>
                    <a:cubicBezTo>
                      <a:pt x="6" y="3"/>
                      <a:pt x="2" y="2"/>
                      <a:pt x="2" y="2"/>
                    </a:cubicBezTo>
                    <a:lnTo>
                      <a:pt x="0" y="2"/>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71" name="Freeform 95"/>
              <p:cNvSpPr>
                <a:spLocks/>
              </p:cNvSpPr>
              <p:nvPr/>
            </p:nvSpPr>
            <p:spPr bwMode="auto">
              <a:xfrm>
                <a:off x="1601214" y="2324669"/>
                <a:ext cx="35082" cy="48724"/>
              </a:xfrm>
              <a:custGeom>
                <a:avLst/>
                <a:gdLst/>
                <a:ahLst/>
                <a:cxnLst>
                  <a:cxn ang="0">
                    <a:pos x="5" y="12"/>
                  </a:cxn>
                  <a:cxn ang="0">
                    <a:pos x="0" y="4"/>
                  </a:cxn>
                  <a:cxn ang="0">
                    <a:pos x="0" y="0"/>
                  </a:cxn>
                  <a:cxn ang="0">
                    <a:pos x="10" y="3"/>
                  </a:cxn>
                  <a:cxn ang="0">
                    <a:pos x="7" y="8"/>
                  </a:cxn>
                  <a:cxn ang="0">
                    <a:pos x="13" y="3"/>
                  </a:cxn>
                  <a:cxn ang="0">
                    <a:pos x="13" y="12"/>
                  </a:cxn>
                  <a:cxn ang="0">
                    <a:pos x="15" y="18"/>
                  </a:cxn>
                  <a:cxn ang="0">
                    <a:pos x="13" y="22"/>
                  </a:cxn>
                  <a:cxn ang="0">
                    <a:pos x="17" y="30"/>
                  </a:cxn>
                  <a:cxn ang="0">
                    <a:pos x="10" y="22"/>
                  </a:cxn>
                  <a:cxn ang="0">
                    <a:pos x="12" y="17"/>
                  </a:cxn>
                  <a:cxn ang="0">
                    <a:pos x="5" y="12"/>
                  </a:cxn>
                </a:cxnLst>
                <a:rect l="0" t="0" r="r" b="b"/>
                <a:pathLst>
                  <a:path w="21" h="30">
                    <a:moveTo>
                      <a:pt x="5" y="12"/>
                    </a:moveTo>
                    <a:cubicBezTo>
                      <a:pt x="3" y="12"/>
                      <a:pt x="2" y="6"/>
                      <a:pt x="0" y="4"/>
                    </a:cubicBezTo>
                    <a:cubicBezTo>
                      <a:pt x="0" y="0"/>
                      <a:pt x="0" y="0"/>
                      <a:pt x="0" y="0"/>
                    </a:cubicBezTo>
                    <a:cubicBezTo>
                      <a:pt x="4" y="0"/>
                      <a:pt x="6" y="3"/>
                      <a:pt x="10" y="3"/>
                    </a:cubicBezTo>
                    <a:cubicBezTo>
                      <a:pt x="10" y="4"/>
                      <a:pt x="5" y="8"/>
                      <a:pt x="7" y="8"/>
                    </a:cubicBezTo>
                    <a:cubicBezTo>
                      <a:pt x="10" y="8"/>
                      <a:pt x="12" y="5"/>
                      <a:pt x="13" y="3"/>
                    </a:cubicBezTo>
                    <a:cubicBezTo>
                      <a:pt x="14" y="5"/>
                      <a:pt x="13" y="8"/>
                      <a:pt x="13" y="12"/>
                    </a:cubicBezTo>
                    <a:cubicBezTo>
                      <a:pt x="13" y="15"/>
                      <a:pt x="15" y="15"/>
                      <a:pt x="15" y="18"/>
                    </a:cubicBezTo>
                    <a:cubicBezTo>
                      <a:pt x="15" y="19"/>
                      <a:pt x="13" y="20"/>
                      <a:pt x="13" y="22"/>
                    </a:cubicBezTo>
                    <a:cubicBezTo>
                      <a:pt x="13" y="24"/>
                      <a:pt x="21" y="30"/>
                      <a:pt x="17" y="30"/>
                    </a:cubicBezTo>
                    <a:cubicBezTo>
                      <a:pt x="13" y="30"/>
                      <a:pt x="10" y="26"/>
                      <a:pt x="10" y="22"/>
                    </a:cubicBezTo>
                    <a:cubicBezTo>
                      <a:pt x="10" y="19"/>
                      <a:pt x="12" y="18"/>
                      <a:pt x="12" y="17"/>
                    </a:cubicBezTo>
                    <a:cubicBezTo>
                      <a:pt x="9" y="16"/>
                      <a:pt x="8" y="12"/>
                      <a:pt x="5" y="12"/>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72" name="Freeform 96"/>
              <p:cNvSpPr>
                <a:spLocks/>
              </p:cNvSpPr>
              <p:nvPr/>
            </p:nvSpPr>
            <p:spPr bwMode="auto">
              <a:xfrm>
                <a:off x="1160738" y="2215529"/>
                <a:ext cx="42878" cy="29235"/>
              </a:xfrm>
              <a:custGeom>
                <a:avLst/>
                <a:gdLst/>
                <a:ahLst/>
                <a:cxnLst>
                  <a:cxn ang="0">
                    <a:pos x="21" y="0"/>
                  </a:cxn>
                  <a:cxn ang="0">
                    <a:pos x="27" y="0"/>
                  </a:cxn>
                  <a:cxn ang="0">
                    <a:pos x="27" y="6"/>
                  </a:cxn>
                  <a:cxn ang="0">
                    <a:pos x="10" y="18"/>
                  </a:cxn>
                  <a:cxn ang="0">
                    <a:pos x="0" y="12"/>
                  </a:cxn>
                  <a:cxn ang="0">
                    <a:pos x="0" y="7"/>
                  </a:cxn>
                  <a:cxn ang="0">
                    <a:pos x="21" y="0"/>
                  </a:cxn>
                </a:cxnLst>
                <a:rect l="0" t="0" r="r" b="b"/>
                <a:pathLst>
                  <a:path w="27" h="18">
                    <a:moveTo>
                      <a:pt x="21" y="0"/>
                    </a:moveTo>
                    <a:cubicBezTo>
                      <a:pt x="25" y="0"/>
                      <a:pt x="25" y="0"/>
                      <a:pt x="27" y="0"/>
                    </a:cubicBezTo>
                    <a:cubicBezTo>
                      <a:pt x="27" y="6"/>
                      <a:pt x="27" y="6"/>
                      <a:pt x="27" y="6"/>
                    </a:cubicBezTo>
                    <a:cubicBezTo>
                      <a:pt x="19" y="10"/>
                      <a:pt x="16" y="13"/>
                      <a:pt x="10" y="18"/>
                    </a:cubicBezTo>
                    <a:cubicBezTo>
                      <a:pt x="6" y="15"/>
                      <a:pt x="3" y="15"/>
                      <a:pt x="0" y="12"/>
                    </a:cubicBezTo>
                    <a:cubicBezTo>
                      <a:pt x="0" y="7"/>
                      <a:pt x="0" y="7"/>
                      <a:pt x="0" y="7"/>
                    </a:cubicBezTo>
                    <a:cubicBezTo>
                      <a:pt x="8" y="5"/>
                      <a:pt x="14" y="0"/>
                      <a:pt x="21" y="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73" name="Freeform 97"/>
              <p:cNvSpPr>
                <a:spLocks/>
              </p:cNvSpPr>
              <p:nvPr/>
            </p:nvSpPr>
            <p:spPr bwMode="auto">
              <a:xfrm>
                <a:off x="3012295" y="2431861"/>
                <a:ext cx="52624" cy="27285"/>
              </a:xfrm>
              <a:custGeom>
                <a:avLst/>
                <a:gdLst/>
                <a:ahLst/>
                <a:cxnLst>
                  <a:cxn ang="0">
                    <a:pos x="26" y="17"/>
                  </a:cxn>
                  <a:cxn ang="0">
                    <a:pos x="32" y="14"/>
                  </a:cxn>
                  <a:cxn ang="0">
                    <a:pos x="0" y="3"/>
                  </a:cxn>
                  <a:cxn ang="0">
                    <a:pos x="26" y="17"/>
                  </a:cxn>
                </a:cxnLst>
                <a:rect l="0" t="0" r="r" b="b"/>
                <a:pathLst>
                  <a:path w="32" h="17">
                    <a:moveTo>
                      <a:pt x="26" y="17"/>
                    </a:moveTo>
                    <a:cubicBezTo>
                      <a:pt x="29" y="17"/>
                      <a:pt x="30" y="16"/>
                      <a:pt x="32" y="14"/>
                    </a:cubicBezTo>
                    <a:cubicBezTo>
                      <a:pt x="22" y="9"/>
                      <a:pt x="14" y="0"/>
                      <a:pt x="0" y="3"/>
                    </a:cubicBezTo>
                    <a:cubicBezTo>
                      <a:pt x="6" y="7"/>
                      <a:pt x="18" y="17"/>
                      <a:pt x="26" y="17"/>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74" name="Freeform 98"/>
              <p:cNvSpPr>
                <a:spLocks/>
              </p:cNvSpPr>
              <p:nvPr/>
            </p:nvSpPr>
            <p:spPr bwMode="auto">
              <a:xfrm>
                <a:off x="3016193" y="2513717"/>
                <a:ext cx="38980" cy="25337"/>
              </a:xfrm>
              <a:custGeom>
                <a:avLst/>
                <a:gdLst/>
                <a:ahLst/>
                <a:cxnLst>
                  <a:cxn ang="0">
                    <a:pos x="1" y="0"/>
                  </a:cxn>
                  <a:cxn ang="0">
                    <a:pos x="11" y="7"/>
                  </a:cxn>
                  <a:cxn ang="0">
                    <a:pos x="24" y="7"/>
                  </a:cxn>
                  <a:cxn ang="0">
                    <a:pos x="24" y="10"/>
                  </a:cxn>
                  <a:cxn ang="0">
                    <a:pos x="19" y="15"/>
                  </a:cxn>
                  <a:cxn ang="0">
                    <a:pos x="0" y="3"/>
                  </a:cxn>
                  <a:cxn ang="0">
                    <a:pos x="1" y="0"/>
                  </a:cxn>
                </a:cxnLst>
                <a:rect l="0" t="0" r="r" b="b"/>
                <a:pathLst>
                  <a:path w="24" h="15">
                    <a:moveTo>
                      <a:pt x="1" y="0"/>
                    </a:moveTo>
                    <a:cubicBezTo>
                      <a:pt x="4" y="4"/>
                      <a:pt x="7" y="6"/>
                      <a:pt x="11" y="7"/>
                    </a:cubicBezTo>
                    <a:cubicBezTo>
                      <a:pt x="24" y="7"/>
                      <a:pt x="24" y="7"/>
                      <a:pt x="24" y="7"/>
                    </a:cubicBezTo>
                    <a:cubicBezTo>
                      <a:pt x="24" y="8"/>
                      <a:pt x="24" y="9"/>
                      <a:pt x="24" y="10"/>
                    </a:cubicBezTo>
                    <a:cubicBezTo>
                      <a:pt x="24" y="12"/>
                      <a:pt x="20" y="15"/>
                      <a:pt x="19" y="15"/>
                    </a:cubicBezTo>
                    <a:cubicBezTo>
                      <a:pt x="16" y="15"/>
                      <a:pt x="0" y="6"/>
                      <a:pt x="0" y="3"/>
                    </a:cubicBezTo>
                    <a:cubicBezTo>
                      <a:pt x="0" y="2"/>
                      <a:pt x="0" y="0"/>
                      <a:pt x="1" y="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75" name="Freeform 99"/>
              <p:cNvSpPr>
                <a:spLocks/>
              </p:cNvSpPr>
              <p:nvPr/>
            </p:nvSpPr>
            <p:spPr bwMode="auto">
              <a:xfrm>
                <a:off x="3074664" y="2513717"/>
                <a:ext cx="27286" cy="33133"/>
              </a:xfrm>
              <a:custGeom>
                <a:avLst/>
                <a:gdLst/>
                <a:ahLst/>
                <a:cxnLst>
                  <a:cxn ang="0">
                    <a:pos x="17" y="12"/>
                  </a:cxn>
                  <a:cxn ang="0">
                    <a:pos x="17" y="15"/>
                  </a:cxn>
                  <a:cxn ang="0">
                    <a:pos x="7" y="20"/>
                  </a:cxn>
                  <a:cxn ang="0">
                    <a:pos x="0" y="15"/>
                  </a:cxn>
                  <a:cxn ang="0">
                    <a:pos x="10" y="0"/>
                  </a:cxn>
                  <a:cxn ang="0">
                    <a:pos x="14" y="5"/>
                  </a:cxn>
                  <a:cxn ang="0">
                    <a:pos x="17" y="12"/>
                  </a:cxn>
                </a:cxnLst>
                <a:rect l="0" t="0" r="r" b="b"/>
                <a:pathLst>
                  <a:path w="17" h="20">
                    <a:moveTo>
                      <a:pt x="17" y="12"/>
                    </a:moveTo>
                    <a:cubicBezTo>
                      <a:pt x="17" y="12"/>
                      <a:pt x="17" y="14"/>
                      <a:pt x="17" y="15"/>
                    </a:cubicBezTo>
                    <a:cubicBezTo>
                      <a:pt x="17" y="18"/>
                      <a:pt x="12" y="20"/>
                      <a:pt x="7" y="20"/>
                    </a:cubicBezTo>
                    <a:cubicBezTo>
                      <a:pt x="3" y="20"/>
                      <a:pt x="0" y="18"/>
                      <a:pt x="0" y="15"/>
                    </a:cubicBezTo>
                    <a:cubicBezTo>
                      <a:pt x="0" y="13"/>
                      <a:pt x="6" y="2"/>
                      <a:pt x="10" y="0"/>
                    </a:cubicBezTo>
                    <a:cubicBezTo>
                      <a:pt x="11" y="2"/>
                      <a:pt x="14" y="3"/>
                      <a:pt x="14" y="5"/>
                    </a:cubicBezTo>
                    <a:cubicBezTo>
                      <a:pt x="14" y="9"/>
                      <a:pt x="7" y="12"/>
                      <a:pt x="17" y="12"/>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76" name="Freeform 100"/>
              <p:cNvSpPr>
                <a:spLocks/>
              </p:cNvSpPr>
              <p:nvPr/>
            </p:nvSpPr>
            <p:spPr bwMode="auto">
              <a:xfrm>
                <a:off x="903469" y="2137571"/>
                <a:ext cx="33134" cy="15592"/>
              </a:xfrm>
              <a:custGeom>
                <a:avLst/>
                <a:gdLst/>
                <a:ahLst/>
                <a:cxnLst>
                  <a:cxn ang="0">
                    <a:pos x="6" y="4"/>
                  </a:cxn>
                  <a:cxn ang="0">
                    <a:pos x="13" y="1"/>
                  </a:cxn>
                  <a:cxn ang="0">
                    <a:pos x="20" y="9"/>
                  </a:cxn>
                  <a:cxn ang="0">
                    <a:pos x="5" y="9"/>
                  </a:cxn>
                  <a:cxn ang="0">
                    <a:pos x="0" y="4"/>
                  </a:cxn>
                  <a:cxn ang="0">
                    <a:pos x="6" y="4"/>
                  </a:cxn>
                </a:cxnLst>
                <a:rect l="0" t="0" r="r" b="b"/>
                <a:pathLst>
                  <a:path w="20" h="9">
                    <a:moveTo>
                      <a:pt x="6" y="4"/>
                    </a:moveTo>
                    <a:cubicBezTo>
                      <a:pt x="8" y="0"/>
                      <a:pt x="10" y="1"/>
                      <a:pt x="13" y="1"/>
                    </a:cubicBezTo>
                    <a:cubicBezTo>
                      <a:pt x="18" y="1"/>
                      <a:pt x="19" y="4"/>
                      <a:pt x="20" y="9"/>
                    </a:cubicBezTo>
                    <a:cubicBezTo>
                      <a:pt x="5" y="9"/>
                      <a:pt x="5" y="9"/>
                      <a:pt x="5" y="9"/>
                    </a:cubicBezTo>
                    <a:cubicBezTo>
                      <a:pt x="3" y="7"/>
                      <a:pt x="1" y="6"/>
                      <a:pt x="0" y="4"/>
                    </a:cubicBezTo>
                    <a:lnTo>
                      <a:pt x="6" y="4"/>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nvGrpSpPr>
            <p:cNvPr id="7" name="Group 345"/>
            <p:cNvGrpSpPr/>
            <p:nvPr/>
          </p:nvGrpSpPr>
          <p:grpSpPr>
            <a:xfrm>
              <a:off x="4108191" y="1434241"/>
              <a:ext cx="843905" cy="1418862"/>
              <a:chOff x="4219575" y="1089025"/>
              <a:chExt cx="687388" cy="1155701"/>
            </a:xfrm>
            <a:solidFill>
              <a:schemeClr val="bg2">
                <a:lumMod val="95000"/>
              </a:schemeClr>
            </a:solidFill>
          </p:grpSpPr>
          <p:sp>
            <p:nvSpPr>
              <p:cNvPr id="110" name="Freeform 36"/>
              <p:cNvSpPr>
                <a:spLocks/>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nvGrpSpPr>
              <p:cNvPr id="111" name="Group 343"/>
              <p:cNvGrpSpPr/>
              <p:nvPr/>
            </p:nvGrpSpPr>
            <p:grpSpPr>
              <a:xfrm>
                <a:off x="4219575" y="1089025"/>
                <a:ext cx="687388" cy="1155701"/>
                <a:chOff x="4219575" y="1089025"/>
                <a:chExt cx="687388" cy="1155701"/>
              </a:xfrm>
              <a:grpFill/>
            </p:grpSpPr>
            <p:sp>
              <p:nvSpPr>
                <p:cNvPr id="112" name="Freeform 24"/>
                <p:cNvSpPr>
                  <a:spLocks/>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13" name="Freeform 25"/>
                <p:cNvSpPr>
                  <a:spLocks/>
                </p:cNvSpPr>
                <p:nvPr/>
              </p:nvSpPr>
              <p:spPr bwMode="auto">
                <a:xfrm>
                  <a:off x="4470400" y="1416050"/>
                  <a:ext cx="436563" cy="423863"/>
                </a:xfrm>
                <a:custGeom>
                  <a:avLst/>
                  <a:gdLst/>
                  <a:ahLst/>
                  <a:cxnLst>
                    <a:cxn ang="0">
                      <a:pos x="66" y="236"/>
                    </a:cxn>
                    <a:cxn ang="0">
                      <a:pos x="4" y="254"/>
                    </a:cxn>
                    <a:cxn ang="0">
                      <a:pos x="12" y="241"/>
                    </a:cxn>
                    <a:cxn ang="0">
                      <a:pos x="8" y="231"/>
                    </a:cxn>
                    <a:cxn ang="0">
                      <a:pos x="10" y="190"/>
                    </a:cxn>
                    <a:cxn ang="0">
                      <a:pos x="55" y="163"/>
                    </a:cxn>
                    <a:cxn ang="0">
                      <a:pos x="85" y="129"/>
                    </a:cxn>
                    <a:cxn ang="0">
                      <a:pos x="97" y="102"/>
                    </a:cxn>
                    <a:cxn ang="0">
                      <a:pos x="142" y="55"/>
                    </a:cxn>
                    <a:cxn ang="0">
                      <a:pos x="124" y="57"/>
                    </a:cxn>
                    <a:cxn ang="0">
                      <a:pos x="124" y="49"/>
                    </a:cxn>
                    <a:cxn ang="0">
                      <a:pos x="132" y="44"/>
                    </a:cxn>
                    <a:cxn ang="0">
                      <a:pos x="148" y="57"/>
                    </a:cxn>
                    <a:cxn ang="0">
                      <a:pos x="149" y="45"/>
                    </a:cxn>
                    <a:cxn ang="0">
                      <a:pos x="168" y="37"/>
                    </a:cxn>
                    <a:cxn ang="0">
                      <a:pos x="183" y="28"/>
                    </a:cxn>
                    <a:cxn ang="0">
                      <a:pos x="199" y="21"/>
                    </a:cxn>
                    <a:cxn ang="0">
                      <a:pos x="221" y="17"/>
                    </a:cxn>
                    <a:cxn ang="0">
                      <a:pos x="223" y="5"/>
                    </a:cxn>
                    <a:cxn ang="0">
                      <a:pos x="256" y="6"/>
                    </a:cxn>
                    <a:cxn ang="0">
                      <a:pos x="266" y="7"/>
                    </a:cxn>
                    <a:cxn ang="0">
                      <a:pos x="285" y="2"/>
                    </a:cxn>
                    <a:cxn ang="0">
                      <a:pos x="296" y="6"/>
                    </a:cxn>
                    <a:cxn ang="0">
                      <a:pos x="293" y="24"/>
                    </a:cxn>
                    <a:cxn ang="0">
                      <a:pos x="315" y="32"/>
                    </a:cxn>
                    <a:cxn ang="0">
                      <a:pos x="309" y="72"/>
                    </a:cxn>
                    <a:cxn ang="0">
                      <a:pos x="310" y="113"/>
                    </a:cxn>
                    <a:cxn ang="0">
                      <a:pos x="318" y="148"/>
                    </a:cxn>
                    <a:cxn ang="0">
                      <a:pos x="327" y="172"/>
                    </a:cxn>
                    <a:cxn ang="0">
                      <a:pos x="255" y="224"/>
                    </a:cxn>
                    <a:cxn ang="0">
                      <a:pos x="218" y="225"/>
                    </a:cxn>
                    <a:cxn ang="0">
                      <a:pos x="206" y="200"/>
                    </a:cxn>
                    <a:cxn ang="0">
                      <a:pos x="197" y="174"/>
                    </a:cxn>
                    <a:cxn ang="0">
                      <a:pos x="254" y="130"/>
                    </a:cxn>
                    <a:cxn ang="0">
                      <a:pos x="202" y="135"/>
                    </a:cxn>
                    <a:cxn ang="0">
                      <a:pos x="172" y="169"/>
                    </a:cxn>
                    <a:cxn ang="0">
                      <a:pos x="146" y="201"/>
                    </a:cxn>
                    <a:cxn ang="0">
                      <a:pos x="150" y="218"/>
                    </a:cxn>
                    <a:cxn ang="0">
                      <a:pos x="152" y="253"/>
                    </a:cxn>
                    <a:cxn ang="0">
                      <a:pos x="146" y="283"/>
                    </a:cxn>
                    <a:cxn ang="0">
                      <a:pos x="121" y="304"/>
                    </a:cxn>
                    <a:cxn ang="0">
                      <a:pos x="90" y="297"/>
                    </a:cxn>
                    <a:cxn ang="0">
                      <a:pos x="82" y="269"/>
                    </a:cxn>
                    <a:cxn ang="0">
                      <a:pos x="76" y="245"/>
                    </a:cxn>
                  </a:cxnLst>
                  <a:rect l="0" t="0" r="r" b="b"/>
                  <a:pathLst>
                    <a:path w="327" h="318">
                      <a:moveTo>
                        <a:pt x="76" y="247"/>
                      </a:moveTo>
                      <a:cubicBezTo>
                        <a:pt x="70" y="245"/>
                        <a:pt x="69" y="241"/>
                        <a:pt x="66" y="236"/>
                      </a:cubicBezTo>
                      <a:cubicBezTo>
                        <a:pt x="57" y="249"/>
                        <a:pt x="43" y="266"/>
                        <a:pt x="24" y="266"/>
                      </a:cubicBezTo>
                      <a:cubicBezTo>
                        <a:pt x="22" y="266"/>
                        <a:pt x="4" y="256"/>
                        <a:pt x="4" y="254"/>
                      </a:cubicBezTo>
                      <a:cubicBezTo>
                        <a:pt x="4" y="250"/>
                        <a:pt x="10" y="248"/>
                        <a:pt x="12" y="247"/>
                      </a:cubicBezTo>
                      <a:cubicBezTo>
                        <a:pt x="12" y="241"/>
                        <a:pt x="12" y="241"/>
                        <a:pt x="12" y="241"/>
                      </a:cubicBezTo>
                      <a:cubicBezTo>
                        <a:pt x="6" y="241"/>
                        <a:pt x="6" y="241"/>
                        <a:pt x="0" y="243"/>
                      </a:cubicBezTo>
                      <a:cubicBezTo>
                        <a:pt x="0" y="240"/>
                        <a:pt x="5" y="234"/>
                        <a:pt x="8" y="231"/>
                      </a:cubicBezTo>
                      <a:cubicBezTo>
                        <a:pt x="1" y="223"/>
                        <a:pt x="0" y="212"/>
                        <a:pt x="0" y="200"/>
                      </a:cubicBezTo>
                      <a:cubicBezTo>
                        <a:pt x="0" y="193"/>
                        <a:pt x="7" y="194"/>
                        <a:pt x="10" y="190"/>
                      </a:cubicBezTo>
                      <a:cubicBezTo>
                        <a:pt x="15" y="182"/>
                        <a:pt x="20" y="177"/>
                        <a:pt x="30" y="174"/>
                      </a:cubicBezTo>
                      <a:cubicBezTo>
                        <a:pt x="38" y="172"/>
                        <a:pt x="39" y="162"/>
                        <a:pt x="55" y="163"/>
                      </a:cubicBezTo>
                      <a:cubicBezTo>
                        <a:pt x="50" y="162"/>
                        <a:pt x="49" y="161"/>
                        <a:pt x="45" y="160"/>
                      </a:cubicBezTo>
                      <a:cubicBezTo>
                        <a:pt x="64" y="155"/>
                        <a:pt x="71" y="140"/>
                        <a:pt x="85" y="129"/>
                      </a:cubicBezTo>
                      <a:cubicBezTo>
                        <a:pt x="90" y="126"/>
                        <a:pt x="89" y="112"/>
                        <a:pt x="93" y="112"/>
                      </a:cubicBezTo>
                      <a:cubicBezTo>
                        <a:pt x="93" y="112"/>
                        <a:pt x="97" y="102"/>
                        <a:pt x="97" y="102"/>
                      </a:cubicBezTo>
                      <a:cubicBezTo>
                        <a:pt x="102" y="93"/>
                        <a:pt x="109" y="87"/>
                        <a:pt x="118" y="83"/>
                      </a:cubicBezTo>
                      <a:cubicBezTo>
                        <a:pt x="127" y="80"/>
                        <a:pt x="139" y="65"/>
                        <a:pt x="142" y="55"/>
                      </a:cubicBezTo>
                      <a:cubicBezTo>
                        <a:pt x="131" y="58"/>
                        <a:pt x="126" y="63"/>
                        <a:pt x="116" y="63"/>
                      </a:cubicBezTo>
                      <a:cubicBezTo>
                        <a:pt x="118" y="60"/>
                        <a:pt x="123" y="58"/>
                        <a:pt x="124" y="57"/>
                      </a:cubicBezTo>
                      <a:cubicBezTo>
                        <a:pt x="122" y="57"/>
                        <a:pt x="118" y="56"/>
                        <a:pt x="118" y="56"/>
                      </a:cubicBezTo>
                      <a:cubicBezTo>
                        <a:pt x="119" y="51"/>
                        <a:pt x="121" y="49"/>
                        <a:pt x="124" y="49"/>
                      </a:cubicBezTo>
                      <a:cubicBezTo>
                        <a:pt x="126" y="49"/>
                        <a:pt x="127" y="50"/>
                        <a:pt x="128" y="50"/>
                      </a:cubicBezTo>
                      <a:cubicBezTo>
                        <a:pt x="129" y="47"/>
                        <a:pt x="131" y="46"/>
                        <a:pt x="132" y="44"/>
                      </a:cubicBezTo>
                      <a:cubicBezTo>
                        <a:pt x="134" y="47"/>
                        <a:pt x="135" y="49"/>
                        <a:pt x="133" y="52"/>
                      </a:cubicBezTo>
                      <a:cubicBezTo>
                        <a:pt x="140" y="52"/>
                        <a:pt x="142" y="57"/>
                        <a:pt x="148" y="57"/>
                      </a:cubicBezTo>
                      <a:cubicBezTo>
                        <a:pt x="150" y="57"/>
                        <a:pt x="155" y="46"/>
                        <a:pt x="156" y="46"/>
                      </a:cubicBezTo>
                      <a:cubicBezTo>
                        <a:pt x="153" y="45"/>
                        <a:pt x="153" y="44"/>
                        <a:pt x="149" y="45"/>
                      </a:cubicBezTo>
                      <a:cubicBezTo>
                        <a:pt x="151" y="41"/>
                        <a:pt x="154" y="38"/>
                        <a:pt x="159" y="38"/>
                      </a:cubicBezTo>
                      <a:cubicBezTo>
                        <a:pt x="162" y="38"/>
                        <a:pt x="165" y="39"/>
                        <a:pt x="168" y="37"/>
                      </a:cubicBezTo>
                      <a:cubicBezTo>
                        <a:pt x="165" y="35"/>
                        <a:pt x="166" y="35"/>
                        <a:pt x="164" y="33"/>
                      </a:cubicBezTo>
                      <a:cubicBezTo>
                        <a:pt x="169" y="29"/>
                        <a:pt x="176" y="29"/>
                        <a:pt x="183" y="28"/>
                      </a:cubicBezTo>
                      <a:cubicBezTo>
                        <a:pt x="183" y="33"/>
                        <a:pt x="183" y="33"/>
                        <a:pt x="183" y="33"/>
                      </a:cubicBezTo>
                      <a:cubicBezTo>
                        <a:pt x="189" y="32"/>
                        <a:pt x="190" y="22"/>
                        <a:pt x="199" y="21"/>
                      </a:cubicBezTo>
                      <a:cubicBezTo>
                        <a:pt x="199" y="29"/>
                        <a:pt x="199" y="29"/>
                        <a:pt x="199" y="29"/>
                      </a:cubicBezTo>
                      <a:cubicBezTo>
                        <a:pt x="205" y="18"/>
                        <a:pt x="213" y="21"/>
                        <a:pt x="221" y="17"/>
                      </a:cubicBezTo>
                      <a:cubicBezTo>
                        <a:pt x="217" y="15"/>
                        <a:pt x="214" y="14"/>
                        <a:pt x="214" y="11"/>
                      </a:cubicBezTo>
                      <a:cubicBezTo>
                        <a:pt x="214" y="9"/>
                        <a:pt x="222" y="7"/>
                        <a:pt x="223" y="5"/>
                      </a:cubicBezTo>
                      <a:cubicBezTo>
                        <a:pt x="226" y="8"/>
                        <a:pt x="228" y="11"/>
                        <a:pt x="232" y="11"/>
                      </a:cubicBezTo>
                      <a:cubicBezTo>
                        <a:pt x="239" y="11"/>
                        <a:pt x="256" y="0"/>
                        <a:pt x="256" y="6"/>
                      </a:cubicBezTo>
                      <a:cubicBezTo>
                        <a:pt x="256" y="12"/>
                        <a:pt x="248" y="14"/>
                        <a:pt x="247" y="20"/>
                      </a:cubicBezTo>
                      <a:cubicBezTo>
                        <a:pt x="255" y="21"/>
                        <a:pt x="258" y="11"/>
                        <a:pt x="266" y="7"/>
                      </a:cubicBezTo>
                      <a:cubicBezTo>
                        <a:pt x="267" y="10"/>
                        <a:pt x="267" y="12"/>
                        <a:pt x="268" y="15"/>
                      </a:cubicBezTo>
                      <a:cubicBezTo>
                        <a:pt x="274" y="9"/>
                        <a:pt x="277" y="7"/>
                        <a:pt x="285" y="2"/>
                      </a:cubicBezTo>
                      <a:cubicBezTo>
                        <a:pt x="285" y="8"/>
                        <a:pt x="284" y="12"/>
                        <a:pt x="289" y="13"/>
                      </a:cubicBezTo>
                      <a:cubicBezTo>
                        <a:pt x="290" y="9"/>
                        <a:pt x="292" y="6"/>
                        <a:pt x="296" y="6"/>
                      </a:cubicBezTo>
                      <a:cubicBezTo>
                        <a:pt x="298" y="6"/>
                        <a:pt x="307" y="11"/>
                        <a:pt x="311" y="13"/>
                      </a:cubicBezTo>
                      <a:cubicBezTo>
                        <a:pt x="307" y="24"/>
                        <a:pt x="303" y="20"/>
                        <a:pt x="293" y="24"/>
                      </a:cubicBezTo>
                      <a:cubicBezTo>
                        <a:pt x="298" y="27"/>
                        <a:pt x="301" y="28"/>
                        <a:pt x="301" y="30"/>
                      </a:cubicBezTo>
                      <a:cubicBezTo>
                        <a:pt x="305" y="31"/>
                        <a:pt x="314" y="32"/>
                        <a:pt x="315" y="32"/>
                      </a:cubicBezTo>
                      <a:cubicBezTo>
                        <a:pt x="309" y="36"/>
                        <a:pt x="293" y="44"/>
                        <a:pt x="293" y="55"/>
                      </a:cubicBezTo>
                      <a:cubicBezTo>
                        <a:pt x="293" y="63"/>
                        <a:pt x="309" y="62"/>
                        <a:pt x="309" y="72"/>
                      </a:cubicBezTo>
                      <a:cubicBezTo>
                        <a:pt x="309" y="80"/>
                        <a:pt x="301" y="83"/>
                        <a:pt x="301" y="91"/>
                      </a:cubicBezTo>
                      <a:cubicBezTo>
                        <a:pt x="301" y="99"/>
                        <a:pt x="310" y="104"/>
                        <a:pt x="310" y="113"/>
                      </a:cubicBezTo>
                      <a:cubicBezTo>
                        <a:pt x="310" y="118"/>
                        <a:pt x="305" y="121"/>
                        <a:pt x="305" y="126"/>
                      </a:cubicBezTo>
                      <a:cubicBezTo>
                        <a:pt x="305" y="136"/>
                        <a:pt x="318" y="138"/>
                        <a:pt x="318" y="148"/>
                      </a:cubicBezTo>
                      <a:cubicBezTo>
                        <a:pt x="318" y="151"/>
                        <a:pt x="314" y="153"/>
                        <a:pt x="313" y="154"/>
                      </a:cubicBezTo>
                      <a:cubicBezTo>
                        <a:pt x="317" y="161"/>
                        <a:pt x="327" y="163"/>
                        <a:pt x="327" y="172"/>
                      </a:cubicBezTo>
                      <a:cubicBezTo>
                        <a:pt x="327" y="187"/>
                        <a:pt x="297" y="203"/>
                        <a:pt x="288" y="215"/>
                      </a:cubicBezTo>
                      <a:cubicBezTo>
                        <a:pt x="283" y="224"/>
                        <a:pt x="263" y="226"/>
                        <a:pt x="255" y="224"/>
                      </a:cubicBezTo>
                      <a:cubicBezTo>
                        <a:pt x="246" y="227"/>
                        <a:pt x="236" y="231"/>
                        <a:pt x="228" y="231"/>
                      </a:cubicBezTo>
                      <a:cubicBezTo>
                        <a:pt x="222" y="231"/>
                        <a:pt x="218" y="230"/>
                        <a:pt x="218" y="225"/>
                      </a:cubicBezTo>
                      <a:cubicBezTo>
                        <a:pt x="209" y="225"/>
                        <a:pt x="199" y="219"/>
                        <a:pt x="199" y="210"/>
                      </a:cubicBezTo>
                      <a:cubicBezTo>
                        <a:pt x="199" y="205"/>
                        <a:pt x="204" y="202"/>
                        <a:pt x="206" y="200"/>
                      </a:cubicBezTo>
                      <a:cubicBezTo>
                        <a:pt x="201" y="198"/>
                        <a:pt x="197" y="188"/>
                        <a:pt x="197" y="183"/>
                      </a:cubicBezTo>
                      <a:cubicBezTo>
                        <a:pt x="197" y="180"/>
                        <a:pt x="198" y="178"/>
                        <a:pt x="197" y="174"/>
                      </a:cubicBezTo>
                      <a:cubicBezTo>
                        <a:pt x="216" y="174"/>
                        <a:pt x="225" y="150"/>
                        <a:pt x="237" y="144"/>
                      </a:cubicBezTo>
                      <a:cubicBezTo>
                        <a:pt x="243" y="140"/>
                        <a:pt x="254" y="138"/>
                        <a:pt x="254" y="130"/>
                      </a:cubicBezTo>
                      <a:cubicBezTo>
                        <a:pt x="254" y="119"/>
                        <a:pt x="239" y="117"/>
                        <a:pt x="228" y="117"/>
                      </a:cubicBezTo>
                      <a:cubicBezTo>
                        <a:pt x="213" y="117"/>
                        <a:pt x="202" y="122"/>
                        <a:pt x="202" y="135"/>
                      </a:cubicBezTo>
                      <a:cubicBezTo>
                        <a:pt x="202" y="140"/>
                        <a:pt x="203" y="142"/>
                        <a:pt x="202" y="145"/>
                      </a:cubicBezTo>
                      <a:cubicBezTo>
                        <a:pt x="202" y="155"/>
                        <a:pt x="181" y="164"/>
                        <a:pt x="172" y="169"/>
                      </a:cubicBezTo>
                      <a:cubicBezTo>
                        <a:pt x="165" y="174"/>
                        <a:pt x="157" y="175"/>
                        <a:pt x="152" y="183"/>
                      </a:cubicBezTo>
                      <a:cubicBezTo>
                        <a:pt x="149" y="189"/>
                        <a:pt x="153" y="198"/>
                        <a:pt x="146" y="201"/>
                      </a:cubicBezTo>
                      <a:cubicBezTo>
                        <a:pt x="146" y="210"/>
                        <a:pt x="146" y="210"/>
                        <a:pt x="146" y="210"/>
                      </a:cubicBezTo>
                      <a:cubicBezTo>
                        <a:pt x="149" y="212"/>
                        <a:pt x="150" y="215"/>
                        <a:pt x="150" y="218"/>
                      </a:cubicBezTo>
                      <a:cubicBezTo>
                        <a:pt x="158" y="219"/>
                        <a:pt x="170" y="227"/>
                        <a:pt x="170" y="235"/>
                      </a:cubicBezTo>
                      <a:cubicBezTo>
                        <a:pt x="170" y="242"/>
                        <a:pt x="157" y="253"/>
                        <a:pt x="152" y="253"/>
                      </a:cubicBezTo>
                      <a:cubicBezTo>
                        <a:pt x="143" y="253"/>
                        <a:pt x="140" y="266"/>
                        <a:pt x="140" y="275"/>
                      </a:cubicBezTo>
                      <a:cubicBezTo>
                        <a:pt x="140" y="280"/>
                        <a:pt x="144" y="282"/>
                        <a:pt x="146" y="283"/>
                      </a:cubicBezTo>
                      <a:cubicBezTo>
                        <a:pt x="145" y="294"/>
                        <a:pt x="135" y="295"/>
                        <a:pt x="133" y="304"/>
                      </a:cubicBezTo>
                      <a:cubicBezTo>
                        <a:pt x="127" y="304"/>
                        <a:pt x="125" y="304"/>
                        <a:pt x="121" y="304"/>
                      </a:cubicBezTo>
                      <a:cubicBezTo>
                        <a:pt x="114" y="304"/>
                        <a:pt x="111" y="318"/>
                        <a:pt x="100" y="318"/>
                      </a:cubicBezTo>
                      <a:cubicBezTo>
                        <a:pt x="97" y="318"/>
                        <a:pt x="90" y="299"/>
                        <a:pt x="90" y="297"/>
                      </a:cubicBezTo>
                      <a:cubicBezTo>
                        <a:pt x="90" y="296"/>
                        <a:pt x="91" y="294"/>
                        <a:pt x="91" y="293"/>
                      </a:cubicBezTo>
                      <a:cubicBezTo>
                        <a:pt x="84" y="285"/>
                        <a:pt x="85" y="279"/>
                        <a:pt x="82" y="269"/>
                      </a:cubicBezTo>
                      <a:cubicBezTo>
                        <a:pt x="79" y="263"/>
                        <a:pt x="73" y="261"/>
                        <a:pt x="73" y="253"/>
                      </a:cubicBezTo>
                      <a:cubicBezTo>
                        <a:pt x="73" y="250"/>
                        <a:pt x="75" y="246"/>
                        <a:pt x="76" y="245"/>
                      </a:cubicBezTo>
                      <a:lnTo>
                        <a:pt x="76" y="247"/>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14" name="Freeform 26"/>
                <p:cNvSpPr>
                  <a:spLocks/>
                </p:cNvSpPr>
                <p:nvPr/>
              </p:nvSpPr>
              <p:spPr bwMode="auto">
                <a:xfrm>
                  <a:off x="4559300" y="1109663"/>
                  <a:ext cx="234950" cy="128588"/>
                </a:xfrm>
                <a:custGeom>
                  <a:avLst/>
                  <a:gdLst/>
                  <a:ahLst/>
                  <a:cxnLst>
                    <a:cxn ang="0">
                      <a:pos x="148" y="79"/>
                    </a:cxn>
                    <a:cxn ang="0">
                      <a:pos x="148" y="71"/>
                    </a:cxn>
                    <a:cxn ang="0">
                      <a:pos x="128" y="71"/>
                    </a:cxn>
                    <a:cxn ang="0">
                      <a:pos x="135" y="58"/>
                    </a:cxn>
                    <a:cxn ang="0">
                      <a:pos x="126" y="46"/>
                    </a:cxn>
                    <a:cxn ang="0">
                      <a:pos x="132" y="45"/>
                    </a:cxn>
                    <a:cxn ang="0">
                      <a:pos x="121" y="38"/>
                    </a:cxn>
                    <a:cxn ang="0">
                      <a:pos x="97" y="69"/>
                    </a:cxn>
                    <a:cxn ang="0">
                      <a:pos x="90" y="73"/>
                    </a:cxn>
                    <a:cxn ang="0">
                      <a:pos x="78" y="97"/>
                    </a:cxn>
                    <a:cxn ang="0">
                      <a:pos x="43" y="69"/>
                    </a:cxn>
                    <a:cxn ang="0">
                      <a:pos x="60" y="70"/>
                    </a:cxn>
                    <a:cxn ang="0">
                      <a:pos x="74" y="66"/>
                    </a:cxn>
                    <a:cxn ang="0">
                      <a:pos x="54" y="64"/>
                    </a:cxn>
                    <a:cxn ang="0">
                      <a:pos x="38" y="58"/>
                    </a:cxn>
                    <a:cxn ang="0">
                      <a:pos x="50" y="54"/>
                    </a:cxn>
                    <a:cxn ang="0">
                      <a:pos x="72" y="43"/>
                    </a:cxn>
                    <a:cxn ang="0">
                      <a:pos x="61" y="43"/>
                    </a:cxn>
                    <a:cxn ang="0">
                      <a:pos x="54" y="39"/>
                    </a:cxn>
                    <a:cxn ang="0">
                      <a:pos x="51" y="39"/>
                    </a:cxn>
                    <a:cxn ang="0">
                      <a:pos x="38" y="51"/>
                    </a:cxn>
                    <a:cxn ang="0">
                      <a:pos x="23" y="44"/>
                    </a:cxn>
                    <a:cxn ang="0">
                      <a:pos x="27" y="43"/>
                    </a:cxn>
                    <a:cxn ang="0">
                      <a:pos x="15" y="28"/>
                    </a:cxn>
                    <a:cxn ang="0">
                      <a:pos x="11" y="26"/>
                    </a:cxn>
                    <a:cxn ang="0">
                      <a:pos x="0" y="16"/>
                    </a:cxn>
                    <a:cxn ang="0">
                      <a:pos x="16" y="5"/>
                    </a:cxn>
                    <a:cxn ang="0">
                      <a:pos x="38" y="7"/>
                    </a:cxn>
                    <a:cxn ang="0">
                      <a:pos x="32" y="13"/>
                    </a:cxn>
                    <a:cxn ang="0">
                      <a:pos x="44" y="20"/>
                    </a:cxn>
                    <a:cxn ang="0">
                      <a:pos x="41" y="14"/>
                    </a:cxn>
                    <a:cxn ang="0">
                      <a:pos x="49" y="7"/>
                    </a:cxn>
                    <a:cxn ang="0">
                      <a:pos x="68" y="26"/>
                    </a:cxn>
                    <a:cxn ang="0">
                      <a:pos x="63" y="7"/>
                    </a:cxn>
                    <a:cxn ang="0">
                      <a:pos x="72" y="0"/>
                    </a:cxn>
                    <a:cxn ang="0">
                      <a:pos x="90" y="9"/>
                    </a:cxn>
                    <a:cxn ang="0">
                      <a:pos x="88" y="18"/>
                    </a:cxn>
                    <a:cxn ang="0">
                      <a:pos x="96" y="12"/>
                    </a:cxn>
                    <a:cxn ang="0">
                      <a:pos x="102" y="23"/>
                    </a:cxn>
                    <a:cxn ang="0">
                      <a:pos x="106" y="23"/>
                    </a:cxn>
                    <a:cxn ang="0">
                      <a:pos x="141" y="41"/>
                    </a:cxn>
                    <a:cxn ang="0">
                      <a:pos x="137" y="42"/>
                    </a:cxn>
                    <a:cxn ang="0">
                      <a:pos x="145" y="42"/>
                    </a:cxn>
                    <a:cxn ang="0">
                      <a:pos x="145" y="49"/>
                    </a:cxn>
                    <a:cxn ang="0">
                      <a:pos x="159" y="49"/>
                    </a:cxn>
                    <a:cxn ang="0">
                      <a:pos x="176" y="64"/>
                    </a:cxn>
                    <a:cxn ang="0">
                      <a:pos x="148" y="79"/>
                    </a:cxn>
                  </a:cxnLst>
                  <a:rect l="0" t="0" r="r" b="b"/>
                  <a:pathLst>
                    <a:path w="176" h="97">
                      <a:moveTo>
                        <a:pt x="148" y="79"/>
                      </a:moveTo>
                      <a:cubicBezTo>
                        <a:pt x="147" y="76"/>
                        <a:pt x="147" y="74"/>
                        <a:pt x="148" y="71"/>
                      </a:cubicBezTo>
                      <a:cubicBezTo>
                        <a:pt x="143" y="71"/>
                        <a:pt x="134" y="71"/>
                        <a:pt x="128" y="71"/>
                      </a:cubicBezTo>
                      <a:cubicBezTo>
                        <a:pt x="129" y="63"/>
                        <a:pt x="134" y="65"/>
                        <a:pt x="135" y="58"/>
                      </a:cubicBezTo>
                      <a:cubicBezTo>
                        <a:pt x="132" y="57"/>
                        <a:pt x="128" y="49"/>
                        <a:pt x="126" y="46"/>
                      </a:cubicBezTo>
                      <a:cubicBezTo>
                        <a:pt x="128" y="45"/>
                        <a:pt x="130" y="45"/>
                        <a:pt x="132" y="45"/>
                      </a:cubicBezTo>
                      <a:cubicBezTo>
                        <a:pt x="125" y="44"/>
                        <a:pt x="121" y="38"/>
                        <a:pt x="121" y="38"/>
                      </a:cubicBezTo>
                      <a:cubicBezTo>
                        <a:pt x="106" y="38"/>
                        <a:pt x="102" y="58"/>
                        <a:pt x="97" y="69"/>
                      </a:cubicBezTo>
                      <a:cubicBezTo>
                        <a:pt x="96" y="72"/>
                        <a:pt x="93" y="71"/>
                        <a:pt x="90" y="73"/>
                      </a:cubicBezTo>
                      <a:cubicBezTo>
                        <a:pt x="83" y="79"/>
                        <a:pt x="84" y="91"/>
                        <a:pt x="78" y="97"/>
                      </a:cubicBezTo>
                      <a:cubicBezTo>
                        <a:pt x="67" y="90"/>
                        <a:pt x="43" y="84"/>
                        <a:pt x="43" y="69"/>
                      </a:cubicBezTo>
                      <a:cubicBezTo>
                        <a:pt x="49" y="68"/>
                        <a:pt x="60" y="70"/>
                        <a:pt x="60" y="70"/>
                      </a:cubicBezTo>
                      <a:cubicBezTo>
                        <a:pt x="64" y="66"/>
                        <a:pt x="69" y="67"/>
                        <a:pt x="74" y="66"/>
                      </a:cubicBezTo>
                      <a:cubicBezTo>
                        <a:pt x="72" y="64"/>
                        <a:pt x="57" y="64"/>
                        <a:pt x="54" y="64"/>
                      </a:cubicBezTo>
                      <a:cubicBezTo>
                        <a:pt x="49" y="64"/>
                        <a:pt x="38" y="69"/>
                        <a:pt x="38" y="58"/>
                      </a:cubicBezTo>
                      <a:cubicBezTo>
                        <a:pt x="38" y="54"/>
                        <a:pt x="48" y="54"/>
                        <a:pt x="50" y="54"/>
                      </a:cubicBezTo>
                      <a:cubicBezTo>
                        <a:pt x="56" y="52"/>
                        <a:pt x="68" y="47"/>
                        <a:pt x="72" y="43"/>
                      </a:cubicBezTo>
                      <a:cubicBezTo>
                        <a:pt x="66" y="43"/>
                        <a:pt x="63" y="43"/>
                        <a:pt x="61" y="43"/>
                      </a:cubicBezTo>
                      <a:cubicBezTo>
                        <a:pt x="60" y="43"/>
                        <a:pt x="56" y="40"/>
                        <a:pt x="54" y="39"/>
                      </a:cubicBezTo>
                      <a:cubicBezTo>
                        <a:pt x="53" y="39"/>
                        <a:pt x="52" y="39"/>
                        <a:pt x="51" y="39"/>
                      </a:cubicBezTo>
                      <a:cubicBezTo>
                        <a:pt x="47" y="41"/>
                        <a:pt x="47" y="51"/>
                        <a:pt x="38" y="51"/>
                      </a:cubicBezTo>
                      <a:cubicBezTo>
                        <a:pt x="31" y="51"/>
                        <a:pt x="26" y="48"/>
                        <a:pt x="23" y="44"/>
                      </a:cubicBezTo>
                      <a:cubicBezTo>
                        <a:pt x="25" y="43"/>
                        <a:pt x="26" y="43"/>
                        <a:pt x="27" y="43"/>
                      </a:cubicBezTo>
                      <a:cubicBezTo>
                        <a:pt x="19" y="39"/>
                        <a:pt x="13" y="35"/>
                        <a:pt x="15" y="28"/>
                      </a:cubicBezTo>
                      <a:cubicBezTo>
                        <a:pt x="13" y="28"/>
                        <a:pt x="12" y="26"/>
                        <a:pt x="11" y="26"/>
                      </a:cubicBezTo>
                      <a:cubicBezTo>
                        <a:pt x="8" y="26"/>
                        <a:pt x="3" y="19"/>
                        <a:pt x="0" y="16"/>
                      </a:cubicBezTo>
                      <a:cubicBezTo>
                        <a:pt x="2" y="14"/>
                        <a:pt x="11" y="5"/>
                        <a:pt x="16" y="5"/>
                      </a:cubicBezTo>
                      <a:cubicBezTo>
                        <a:pt x="23" y="5"/>
                        <a:pt x="27" y="5"/>
                        <a:pt x="38" y="7"/>
                      </a:cubicBezTo>
                      <a:cubicBezTo>
                        <a:pt x="35" y="10"/>
                        <a:pt x="34" y="11"/>
                        <a:pt x="32" y="13"/>
                      </a:cubicBezTo>
                      <a:cubicBezTo>
                        <a:pt x="37" y="17"/>
                        <a:pt x="41" y="17"/>
                        <a:pt x="44" y="20"/>
                      </a:cubicBezTo>
                      <a:cubicBezTo>
                        <a:pt x="42" y="19"/>
                        <a:pt x="41" y="17"/>
                        <a:pt x="41" y="14"/>
                      </a:cubicBezTo>
                      <a:cubicBezTo>
                        <a:pt x="41" y="10"/>
                        <a:pt x="45" y="7"/>
                        <a:pt x="49" y="7"/>
                      </a:cubicBezTo>
                      <a:cubicBezTo>
                        <a:pt x="60" y="7"/>
                        <a:pt x="57" y="22"/>
                        <a:pt x="68" y="26"/>
                      </a:cubicBezTo>
                      <a:cubicBezTo>
                        <a:pt x="66" y="19"/>
                        <a:pt x="63" y="15"/>
                        <a:pt x="63" y="7"/>
                      </a:cubicBezTo>
                      <a:cubicBezTo>
                        <a:pt x="63" y="0"/>
                        <a:pt x="66" y="0"/>
                        <a:pt x="72" y="0"/>
                      </a:cubicBezTo>
                      <a:cubicBezTo>
                        <a:pt x="78" y="0"/>
                        <a:pt x="90" y="4"/>
                        <a:pt x="90" y="9"/>
                      </a:cubicBezTo>
                      <a:cubicBezTo>
                        <a:pt x="90" y="12"/>
                        <a:pt x="88" y="15"/>
                        <a:pt x="88" y="18"/>
                      </a:cubicBezTo>
                      <a:cubicBezTo>
                        <a:pt x="92" y="16"/>
                        <a:pt x="93" y="12"/>
                        <a:pt x="96" y="12"/>
                      </a:cubicBezTo>
                      <a:cubicBezTo>
                        <a:pt x="103" y="12"/>
                        <a:pt x="102" y="19"/>
                        <a:pt x="102" y="23"/>
                      </a:cubicBezTo>
                      <a:cubicBezTo>
                        <a:pt x="103" y="23"/>
                        <a:pt x="105" y="23"/>
                        <a:pt x="106" y="23"/>
                      </a:cubicBezTo>
                      <a:cubicBezTo>
                        <a:pt x="113" y="23"/>
                        <a:pt x="137" y="36"/>
                        <a:pt x="141" y="41"/>
                      </a:cubicBezTo>
                      <a:cubicBezTo>
                        <a:pt x="140" y="42"/>
                        <a:pt x="138" y="42"/>
                        <a:pt x="137" y="42"/>
                      </a:cubicBezTo>
                      <a:cubicBezTo>
                        <a:pt x="140" y="43"/>
                        <a:pt x="142" y="42"/>
                        <a:pt x="145" y="42"/>
                      </a:cubicBezTo>
                      <a:cubicBezTo>
                        <a:pt x="146" y="44"/>
                        <a:pt x="146" y="47"/>
                        <a:pt x="145" y="49"/>
                      </a:cubicBezTo>
                      <a:cubicBezTo>
                        <a:pt x="151" y="49"/>
                        <a:pt x="154" y="49"/>
                        <a:pt x="159" y="49"/>
                      </a:cubicBezTo>
                      <a:cubicBezTo>
                        <a:pt x="159" y="62"/>
                        <a:pt x="172" y="59"/>
                        <a:pt x="176" y="64"/>
                      </a:cubicBezTo>
                      <a:cubicBezTo>
                        <a:pt x="164" y="68"/>
                        <a:pt x="159" y="76"/>
                        <a:pt x="148" y="79"/>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15" name="Freeform 27"/>
                <p:cNvSpPr>
                  <a:spLocks/>
                </p:cNvSpPr>
                <p:nvPr/>
              </p:nvSpPr>
              <p:spPr bwMode="auto">
                <a:xfrm>
                  <a:off x="4683125" y="1089025"/>
                  <a:ext cx="150813" cy="55563"/>
                </a:xfrm>
                <a:custGeom>
                  <a:avLst/>
                  <a:gdLst/>
                  <a:ahLst/>
                  <a:cxnLst>
                    <a:cxn ang="0">
                      <a:pos x="114" y="19"/>
                    </a:cxn>
                    <a:cxn ang="0">
                      <a:pos x="69" y="41"/>
                    </a:cxn>
                    <a:cxn ang="0">
                      <a:pos x="54" y="34"/>
                    </a:cxn>
                    <a:cxn ang="0">
                      <a:pos x="28" y="34"/>
                    </a:cxn>
                    <a:cxn ang="0">
                      <a:pos x="23" y="26"/>
                    </a:cxn>
                    <a:cxn ang="0">
                      <a:pos x="32" y="26"/>
                    </a:cxn>
                    <a:cxn ang="0">
                      <a:pos x="43" y="24"/>
                    </a:cxn>
                    <a:cxn ang="0">
                      <a:pos x="22" y="23"/>
                    </a:cxn>
                    <a:cxn ang="0">
                      <a:pos x="6" y="18"/>
                    </a:cxn>
                    <a:cxn ang="0">
                      <a:pos x="0" y="7"/>
                    </a:cxn>
                    <a:cxn ang="0">
                      <a:pos x="6" y="7"/>
                    </a:cxn>
                    <a:cxn ang="0">
                      <a:pos x="15" y="8"/>
                    </a:cxn>
                    <a:cxn ang="0">
                      <a:pos x="15" y="6"/>
                    </a:cxn>
                    <a:cxn ang="0">
                      <a:pos x="23" y="6"/>
                    </a:cxn>
                    <a:cxn ang="0">
                      <a:pos x="21" y="2"/>
                    </a:cxn>
                    <a:cxn ang="0">
                      <a:pos x="33" y="2"/>
                    </a:cxn>
                    <a:cxn ang="0">
                      <a:pos x="51" y="11"/>
                    </a:cxn>
                    <a:cxn ang="0">
                      <a:pos x="62" y="0"/>
                    </a:cxn>
                    <a:cxn ang="0">
                      <a:pos x="67" y="0"/>
                    </a:cxn>
                    <a:cxn ang="0">
                      <a:pos x="67" y="12"/>
                    </a:cxn>
                    <a:cxn ang="0">
                      <a:pos x="80" y="7"/>
                    </a:cxn>
                    <a:cxn ang="0">
                      <a:pos x="95" y="7"/>
                    </a:cxn>
                    <a:cxn ang="0">
                      <a:pos x="114" y="19"/>
                    </a:cxn>
                  </a:cxnLst>
                  <a:rect l="0" t="0" r="r" b="b"/>
                  <a:pathLst>
                    <a:path w="114" h="41">
                      <a:moveTo>
                        <a:pt x="114" y="19"/>
                      </a:moveTo>
                      <a:cubicBezTo>
                        <a:pt x="104" y="26"/>
                        <a:pt x="82" y="41"/>
                        <a:pt x="69" y="41"/>
                      </a:cubicBezTo>
                      <a:cubicBezTo>
                        <a:pt x="61" y="41"/>
                        <a:pt x="57" y="39"/>
                        <a:pt x="54" y="34"/>
                      </a:cubicBezTo>
                      <a:cubicBezTo>
                        <a:pt x="28" y="34"/>
                        <a:pt x="28" y="34"/>
                        <a:pt x="28" y="34"/>
                      </a:cubicBezTo>
                      <a:cubicBezTo>
                        <a:pt x="25" y="32"/>
                        <a:pt x="23" y="30"/>
                        <a:pt x="23" y="26"/>
                      </a:cubicBezTo>
                      <a:cubicBezTo>
                        <a:pt x="26" y="26"/>
                        <a:pt x="31" y="26"/>
                        <a:pt x="32" y="26"/>
                      </a:cubicBezTo>
                      <a:cubicBezTo>
                        <a:pt x="36" y="25"/>
                        <a:pt x="40" y="25"/>
                        <a:pt x="43" y="24"/>
                      </a:cubicBezTo>
                      <a:cubicBezTo>
                        <a:pt x="41" y="24"/>
                        <a:pt x="23" y="23"/>
                        <a:pt x="22" y="23"/>
                      </a:cubicBezTo>
                      <a:cubicBezTo>
                        <a:pt x="14" y="23"/>
                        <a:pt x="6" y="28"/>
                        <a:pt x="6" y="18"/>
                      </a:cubicBezTo>
                      <a:cubicBezTo>
                        <a:pt x="3" y="15"/>
                        <a:pt x="0" y="12"/>
                        <a:pt x="0" y="7"/>
                      </a:cubicBezTo>
                      <a:cubicBezTo>
                        <a:pt x="6" y="7"/>
                        <a:pt x="6" y="7"/>
                        <a:pt x="6" y="7"/>
                      </a:cubicBezTo>
                      <a:cubicBezTo>
                        <a:pt x="9" y="9"/>
                        <a:pt x="13" y="10"/>
                        <a:pt x="15" y="8"/>
                      </a:cubicBezTo>
                      <a:cubicBezTo>
                        <a:pt x="15" y="6"/>
                        <a:pt x="15" y="6"/>
                        <a:pt x="15" y="6"/>
                      </a:cubicBezTo>
                      <a:cubicBezTo>
                        <a:pt x="23" y="6"/>
                        <a:pt x="23" y="6"/>
                        <a:pt x="23" y="6"/>
                      </a:cubicBezTo>
                      <a:cubicBezTo>
                        <a:pt x="21" y="2"/>
                        <a:pt x="21" y="2"/>
                        <a:pt x="21" y="2"/>
                      </a:cubicBezTo>
                      <a:cubicBezTo>
                        <a:pt x="33" y="2"/>
                        <a:pt x="33" y="2"/>
                        <a:pt x="33" y="2"/>
                      </a:cubicBezTo>
                      <a:cubicBezTo>
                        <a:pt x="36" y="4"/>
                        <a:pt x="48" y="11"/>
                        <a:pt x="51" y="11"/>
                      </a:cubicBezTo>
                      <a:cubicBezTo>
                        <a:pt x="56" y="11"/>
                        <a:pt x="59" y="2"/>
                        <a:pt x="62" y="0"/>
                      </a:cubicBezTo>
                      <a:cubicBezTo>
                        <a:pt x="67" y="0"/>
                        <a:pt x="67" y="0"/>
                        <a:pt x="67" y="0"/>
                      </a:cubicBezTo>
                      <a:cubicBezTo>
                        <a:pt x="67" y="6"/>
                        <a:pt x="66" y="8"/>
                        <a:pt x="67" y="12"/>
                      </a:cubicBezTo>
                      <a:cubicBezTo>
                        <a:pt x="71" y="12"/>
                        <a:pt x="73" y="7"/>
                        <a:pt x="80" y="7"/>
                      </a:cubicBezTo>
                      <a:cubicBezTo>
                        <a:pt x="91" y="7"/>
                        <a:pt x="88" y="7"/>
                        <a:pt x="95" y="7"/>
                      </a:cubicBezTo>
                      <a:cubicBezTo>
                        <a:pt x="103" y="7"/>
                        <a:pt x="112" y="14"/>
                        <a:pt x="114" y="19"/>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16" name="Freeform 28"/>
                <p:cNvSpPr>
                  <a:spLocks/>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17" name="Freeform 29"/>
                <p:cNvSpPr>
                  <a:spLocks/>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18" name="Freeform 31"/>
                <p:cNvSpPr>
                  <a:spLocks/>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19" name="Freeform 32"/>
                <p:cNvSpPr>
                  <a:spLocks/>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20" name="Freeform 33"/>
                <p:cNvSpPr>
                  <a:spLocks/>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21" name="Freeform 34"/>
                <p:cNvSpPr>
                  <a:spLocks/>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22" name="Freeform 35"/>
                <p:cNvSpPr>
                  <a:spLocks/>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23" name="Freeform 37"/>
                <p:cNvSpPr>
                  <a:spLocks/>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24" name="Freeform 38"/>
                <p:cNvSpPr>
                  <a:spLocks/>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grpSp>
          <p:nvGrpSpPr>
            <p:cNvPr id="8" name="Group 363"/>
            <p:cNvGrpSpPr/>
            <p:nvPr/>
          </p:nvGrpSpPr>
          <p:grpSpPr>
            <a:xfrm>
              <a:off x="6632111" y="3632658"/>
              <a:ext cx="1186925" cy="1036850"/>
              <a:chOff x="6275388" y="2879725"/>
              <a:chExt cx="966788" cy="844551"/>
            </a:xfrm>
            <a:solidFill>
              <a:schemeClr val="bg2">
                <a:lumMod val="95000"/>
              </a:schemeClr>
            </a:solidFill>
          </p:grpSpPr>
          <p:sp>
            <p:nvSpPr>
              <p:cNvPr id="92" name="Freeform 9"/>
              <p:cNvSpPr>
                <a:spLocks/>
              </p:cNvSpPr>
              <p:nvPr/>
            </p:nvSpPr>
            <p:spPr bwMode="auto">
              <a:xfrm>
                <a:off x="6567488" y="2879725"/>
                <a:ext cx="339725" cy="176213"/>
              </a:xfrm>
              <a:custGeom>
                <a:avLst/>
                <a:gdLst/>
                <a:ahLst/>
                <a:cxnLst>
                  <a:cxn ang="0">
                    <a:pos x="128" y="28"/>
                  </a:cxn>
                  <a:cxn ang="0">
                    <a:pos x="160" y="39"/>
                  </a:cxn>
                  <a:cxn ang="0">
                    <a:pos x="173" y="45"/>
                  </a:cxn>
                  <a:cxn ang="0">
                    <a:pos x="179" y="49"/>
                  </a:cxn>
                  <a:cxn ang="0">
                    <a:pos x="203" y="71"/>
                  </a:cxn>
                  <a:cxn ang="0">
                    <a:pos x="217" y="78"/>
                  </a:cxn>
                  <a:cxn ang="0">
                    <a:pos x="208" y="85"/>
                  </a:cxn>
                  <a:cxn ang="0">
                    <a:pos x="217" y="96"/>
                  </a:cxn>
                  <a:cxn ang="0">
                    <a:pos x="224" y="108"/>
                  </a:cxn>
                  <a:cxn ang="0">
                    <a:pos x="233" y="113"/>
                  </a:cxn>
                  <a:cxn ang="0">
                    <a:pos x="237" y="118"/>
                  </a:cxn>
                  <a:cxn ang="0">
                    <a:pos x="242" y="119"/>
                  </a:cxn>
                  <a:cxn ang="0">
                    <a:pos x="247" y="124"/>
                  </a:cxn>
                  <a:cxn ang="0">
                    <a:pos x="255" y="126"/>
                  </a:cxn>
                  <a:cxn ang="0">
                    <a:pos x="250" y="133"/>
                  </a:cxn>
                  <a:cxn ang="0">
                    <a:pos x="247" y="133"/>
                  </a:cxn>
                  <a:cxn ang="0">
                    <a:pos x="239" y="127"/>
                  </a:cxn>
                  <a:cxn ang="0">
                    <a:pos x="227" y="127"/>
                  </a:cxn>
                  <a:cxn ang="0">
                    <a:pos x="210" y="116"/>
                  </a:cxn>
                  <a:cxn ang="0">
                    <a:pos x="206" y="113"/>
                  </a:cxn>
                  <a:cxn ang="0">
                    <a:pos x="175" y="92"/>
                  </a:cxn>
                  <a:cxn ang="0">
                    <a:pos x="158" y="103"/>
                  </a:cxn>
                  <a:cxn ang="0">
                    <a:pos x="156" y="113"/>
                  </a:cxn>
                  <a:cxn ang="0">
                    <a:pos x="139" y="113"/>
                  </a:cxn>
                  <a:cxn ang="0">
                    <a:pos x="113" y="100"/>
                  </a:cxn>
                  <a:cxn ang="0">
                    <a:pos x="107" y="102"/>
                  </a:cxn>
                  <a:cxn ang="0">
                    <a:pos x="98" y="102"/>
                  </a:cxn>
                  <a:cxn ang="0">
                    <a:pos x="90" y="99"/>
                  </a:cxn>
                  <a:cxn ang="0">
                    <a:pos x="101" y="90"/>
                  </a:cxn>
                  <a:cxn ang="0">
                    <a:pos x="96" y="71"/>
                  </a:cxn>
                  <a:cxn ang="0">
                    <a:pos x="77" y="59"/>
                  </a:cxn>
                  <a:cxn ang="0">
                    <a:pos x="53" y="54"/>
                  </a:cxn>
                  <a:cxn ang="0">
                    <a:pos x="37" y="45"/>
                  </a:cxn>
                  <a:cxn ang="0">
                    <a:pos x="37" y="41"/>
                  </a:cxn>
                  <a:cxn ang="0">
                    <a:pos x="30" y="49"/>
                  </a:cxn>
                  <a:cxn ang="0">
                    <a:pos x="26" y="48"/>
                  </a:cxn>
                  <a:cxn ang="0">
                    <a:pos x="24" y="38"/>
                  </a:cxn>
                  <a:cxn ang="0">
                    <a:pos x="16" y="33"/>
                  </a:cxn>
                  <a:cxn ang="0">
                    <a:pos x="38" y="25"/>
                  </a:cxn>
                  <a:cxn ang="0">
                    <a:pos x="35" y="25"/>
                  </a:cxn>
                  <a:cxn ang="0">
                    <a:pos x="23" y="27"/>
                  </a:cxn>
                  <a:cxn ang="0">
                    <a:pos x="16" y="26"/>
                  </a:cxn>
                  <a:cxn ang="0">
                    <a:pos x="14" y="22"/>
                  </a:cxn>
                  <a:cxn ang="0">
                    <a:pos x="0" y="12"/>
                  </a:cxn>
                  <a:cxn ang="0">
                    <a:pos x="6" y="8"/>
                  </a:cxn>
                  <a:cxn ang="0">
                    <a:pos x="23" y="0"/>
                  </a:cxn>
                  <a:cxn ang="0">
                    <a:pos x="44" y="9"/>
                  </a:cxn>
                  <a:cxn ang="0">
                    <a:pos x="44" y="25"/>
                  </a:cxn>
                  <a:cxn ang="0">
                    <a:pos x="50" y="29"/>
                  </a:cxn>
                  <a:cxn ang="0">
                    <a:pos x="59" y="38"/>
                  </a:cxn>
                  <a:cxn ang="0">
                    <a:pos x="67" y="30"/>
                  </a:cxn>
                  <a:cxn ang="0">
                    <a:pos x="78" y="25"/>
                  </a:cxn>
                  <a:cxn ang="0">
                    <a:pos x="92" y="14"/>
                  </a:cxn>
                  <a:cxn ang="0">
                    <a:pos x="98" y="17"/>
                  </a:cxn>
                  <a:cxn ang="0">
                    <a:pos x="109" y="25"/>
                  </a:cxn>
                  <a:cxn ang="0">
                    <a:pos x="121" y="25"/>
                  </a:cxn>
                  <a:cxn ang="0">
                    <a:pos x="130" y="29"/>
                  </a:cxn>
                  <a:cxn ang="0">
                    <a:pos x="130" y="30"/>
                  </a:cxn>
                  <a:cxn ang="0">
                    <a:pos x="128" y="28"/>
                  </a:cxn>
                </a:cxnLst>
                <a:rect l="0" t="0" r="r" b="b"/>
                <a:pathLst>
                  <a:path w="255" h="133">
                    <a:moveTo>
                      <a:pt x="128" y="28"/>
                    </a:moveTo>
                    <a:cubicBezTo>
                      <a:pt x="133" y="33"/>
                      <a:pt x="149" y="39"/>
                      <a:pt x="160" y="39"/>
                    </a:cubicBezTo>
                    <a:cubicBezTo>
                      <a:pt x="165" y="39"/>
                      <a:pt x="168" y="45"/>
                      <a:pt x="173" y="45"/>
                    </a:cubicBezTo>
                    <a:cubicBezTo>
                      <a:pt x="173" y="48"/>
                      <a:pt x="176" y="49"/>
                      <a:pt x="179" y="49"/>
                    </a:cubicBezTo>
                    <a:cubicBezTo>
                      <a:pt x="193" y="54"/>
                      <a:pt x="192" y="66"/>
                      <a:pt x="203" y="71"/>
                    </a:cubicBezTo>
                    <a:cubicBezTo>
                      <a:pt x="207" y="73"/>
                      <a:pt x="217" y="68"/>
                      <a:pt x="217" y="78"/>
                    </a:cubicBezTo>
                    <a:cubicBezTo>
                      <a:pt x="217" y="83"/>
                      <a:pt x="208" y="81"/>
                      <a:pt x="208" y="85"/>
                    </a:cubicBezTo>
                    <a:cubicBezTo>
                      <a:pt x="208" y="87"/>
                      <a:pt x="216" y="95"/>
                      <a:pt x="217" y="96"/>
                    </a:cubicBezTo>
                    <a:cubicBezTo>
                      <a:pt x="221" y="100"/>
                      <a:pt x="220" y="103"/>
                      <a:pt x="224" y="108"/>
                    </a:cubicBezTo>
                    <a:cubicBezTo>
                      <a:pt x="225" y="111"/>
                      <a:pt x="230" y="113"/>
                      <a:pt x="233" y="113"/>
                    </a:cubicBezTo>
                    <a:cubicBezTo>
                      <a:pt x="235" y="113"/>
                      <a:pt x="236" y="116"/>
                      <a:pt x="237" y="118"/>
                    </a:cubicBezTo>
                    <a:cubicBezTo>
                      <a:pt x="238" y="120"/>
                      <a:pt x="240" y="118"/>
                      <a:pt x="242" y="119"/>
                    </a:cubicBezTo>
                    <a:cubicBezTo>
                      <a:pt x="245" y="119"/>
                      <a:pt x="246" y="122"/>
                      <a:pt x="247" y="124"/>
                    </a:cubicBezTo>
                    <a:cubicBezTo>
                      <a:pt x="247" y="126"/>
                      <a:pt x="254" y="125"/>
                      <a:pt x="255" y="126"/>
                    </a:cubicBezTo>
                    <a:cubicBezTo>
                      <a:pt x="253" y="127"/>
                      <a:pt x="250" y="130"/>
                      <a:pt x="250" y="133"/>
                    </a:cubicBezTo>
                    <a:cubicBezTo>
                      <a:pt x="249" y="133"/>
                      <a:pt x="248" y="133"/>
                      <a:pt x="247" y="133"/>
                    </a:cubicBezTo>
                    <a:cubicBezTo>
                      <a:pt x="246" y="133"/>
                      <a:pt x="240" y="128"/>
                      <a:pt x="239" y="127"/>
                    </a:cubicBezTo>
                    <a:cubicBezTo>
                      <a:pt x="227" y="127"/>
                      <a:pt x="227" y="127"/>
                      <a:pt x="227" y="127"/>
                    </a:cubicBezTo>
                    <a:cubicBezTo>
                      <a:pt x="221" y="126"/>
                      <a:pt x="210" y="121"/>
                      <a:pt x="210" y="116"/>
                    </a:cubicBezTo>
                    <a:cubicBezTo>
                      <a:pt x="210" y="115"/>
                      <a:pt x="207" y="114"/>
                      <a:pt x="206" y="113"/>
                    </a:cubicBezTo>
                    <a:cubicBezTo>
                      <a:pt x="197" y="104"/>
                      <a:pt x="189" y="92"/>
                      <a:pt x="175" y="92"/>
                    </a:cubicBezTo>
                    <a:cubicBezTo>
                      <a:pt x="164" y="92"/>
                      <a:pt x="165" y="100"/>
                      <a:pt x="158" y="103"/>
                    </a:cubicBezTo>
                    <a:cubicBezTo>
                      <a:pt x="160" y="108"/>
                      <a:pt x="156" y="110"/>
                      <a:pt x="156" y="113"/>
                    </a:cubicBezTo>
                    <a:cubicBezTo>
                      <a:pt x="146" y="113"/>
                      <a:pt x="144" y="113"/>
                      <a:pt x="139" y="113"/>
                    </a:cubicBezTo>
                    <a:cubicBezTo>
                      <a:pt x="128" y="113"/>
                      <a:pt x="125" y="100"/>
                      <a:pt x="113" y="100"/>
                    </a:cubicBezTo>
                    <a:cubicBezTo>
                      <a:pt x="112" y="100"/>
                      <a:pt x="107" y="100"/>
                      <a:pt x="107" y="102"/>
                    </a:cubicBezTo>
                    <a:cubicBezTo>
                      <a:pt x="98" y="102"/>
                      <a:pt x="98" y="102"/>
                      <a:pt x="98" y="102"/>
                    </a:cubicBezTo>
                    <a:cubicBezTo>
                      <a:pt x="94" y="102"/>
                      <a:pt x="90" y="102"/>
                      <a:pt x="90" y="99"/>
                    </a:cubicBezTo>
                    <a:cubicBezTo>
                      <a:pt x="90" y="93"/>
                      <a:pt x="99" y="91"/>
                      <a:pt x="101" y="90"/>
                    </a:cubicBezTo>
                    <a:cubicBezTo>
                      <a:pt x="95" y="84"/>
                      <a:pt x="98" y="78"/>
                      <a:pt x="96" y="71"/>
                    </a:cubicBezTo>
                    <a:cubicBezTo>
                      <a:pt x="94" y="66"/>
                      <a:pt x="82" y="61"/>
                      <a:pt x="77" y="59"/>
                    </a:cubicBezTo>
                    <a:cubicBezTo>
                      <a:pt x="72" y="56"/>
                      <a:pt x="60" y="54"/>
                      <a:pt x="53" y="54"/>
                    </a:cubicBezTo>
                    <a:cubicBezTo>
                      <a:pt x="47" y="54"/>
                      <a:pt x="44" y="43"/>
                      <a:pt x="37" y="45"/>
                    </a:cubicBezTo>
                    <a:cubicBezTo>
                      <a:pt x="37" y="41"/>
                      <a:pt x="37" y="41"/>
                      <a:pt x="37" y="41"/>
                    </a:cubicBezTo>
                    <a:cubicBezTo>
                      <a:pt x="36" y="44"/>
                      <a:pt x="34" y="49"/>
                      <a:pt x="30" y="49"/>
                    </a:cubicBezTo>
                    <a:cubicBezTo>
                      <a:pt x="29" y="49"/>
                      <a:pt x="26" y="49"/>
                      <a:pt x="26" y="48"/>
                    </a:cubicBezTo>
                    <a:cubicBezTo>
                      <a:pt x="24" y="43"/>
                      <a:pt x="26" y="41"/>
                      <a:pt x="24" y="38"/>
                    </a:cubicBezTo>
                    <a:cubicBezTo>
                      <a:pt x="22" y="34"/>
                      <a:pt x="17" y="36"/>
                      <a:pt x="16" y="33"/>
                    </a:cubicBezTo>
                    <a:cubicBezTo>
                      <a:pt x="22" y="29"/>
                      <a:pt x="35" y="30"/>
                      <a:pt x="38" y="25"/>
                    </a:cubicBezTo>
                    <a:cubicBezTo>
                      <a:pt x="35" y="25"/>
                      <a:pt x="35" y="25"/>
                      <a:pt x="35" y="25"/>
                    </a:cubicBezTo>
                    <a:cubicBezTo>
                      <a:pt x="30" y="26"/>
                      <a:pt x="27" y="27"/>
                      <a:pt x="23" y="27"/>
                    </a:cubicBezTo>
                    <a:cubicBezTo>
                      <a:pt x="20" y="27"/>
                      <a:pt x="19" y="26"/>
                      <a:pt x="16" y="26"/>
                    </a:cubicBezTo>
                    <a:cubicBezTo>
                      <a:pt x="15" y="25"/>
                      <a:pt x="14" y="23"/>
                      <a:pt x="14" y="22"/>
                    </a:cubicBezTo>
                    <a:cubicBezTo>
                      <a:pt x="11" y="15"/>
                      <a:pt x="0" y="18"/>
                      <a:pt x="0" y="12"/>
                    </a:cubicBezTo>
                    <a:cubicBezTo>
                      <a:pt x="0" y="9"/>
                      <a:pt x="4" y="8"/>
                      <a:pt x="6" y="8"/>
                    </a:cubicBezTo>
                    <a:cubicBezTo>
                      <a:pt x="12" y="8"/>
                      <a:pt x="15" y="0"/>
                      <a:pt x="23" y="0"/>
                    </a:cubicBezTo>
                    <a:cubicBezTo>
                      <a:pt x="30" y="0"/>
                      <a:pt x="36" y="7"/>
                      <a:pt x="44" y="9"/>
                    </a:cubicBezTo>
                    <a:cubicBezTo>
                      <a:pt x="44" y="15"/>
                      <a:pt x="44" y="22"/>
                      <a:pt x="44" y="25"/>
                    </a:cubicBezTo>
                    <a:cubicBezTo>
                      <a:pt x="44" y="27"/>
                      <a:pt x="46" y="29"/>
                      <a:pt x="50" y="29"/>
                    </a:cubicBezTo>
                    <a:cubicBezTo>
                      <a:pt x="50" y="31"/>
                      <a:pt x="56" y="38"/>
                      <a:pt x="59" y="38"/>
                    </a:cubicBezTo>
                    <a:cubicBezTo>
                      <a:pt x="62" y="38"/>
                      <a:pt x="66" y="31"/>
                      <a:pt x="67" y="30"/>
                    </a:cubicBezTo>
                    <a:cubicBezTo>
                      <a:pt x="71" y="27"/>
                      <a:pt x="71" y="26"/>
                      <a:pt x="78" y="25"/>
                    </a:cubicBezTo>
                    <a:cubicBezTo>
                      <a:pt x="82" y="23"/>
                      <a:pt x="87" y="15"/>
                      <a:pt x="92" y="14"/>
                    </a:cubicBezTo>
                    <a:cubicBezTo>
                      <a:pt x="93" y="17"/>
                      <a:pt x="96" y="16"/>
                      <a:pt x="98" y="17"/>
                    </a:cubicBezTo>
                    <a:cubicBezTo>
                      <a:pt x="103" y="18"/>
                      <a:pt x="106" y="24"/>
                      <a:pt x="109" y="25"/>
                    </a:cubicBezTo>
                    <a:cubicBezTo>
                      <a:pt x="121" y="25"/>
                      <a:pt x="121" y="25"/>
                      <a:pt x="121" y="25"/>
                    </a:cubicBezTo>
                    <a:cubicBezTo>
                      <a:pt x="123" y="27"/>
                      <a:pt x="128" y="29"/>
                      <a:pt x="130" y="29"/>
                    </a:cubicBezTo>
                    <a:cubicBezTo>
                      <a:pt x="130" y="30"/>
                      <a:pt x="130" y="30"/>
                      <a:pt x="130" y="30"/>
                    </a:cubicBezTo>
                    <a:lnTo>
                      <a:pt x="128" y="28"/>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nvGrpSpPr>
              <p:cNvPr id="93" name="Group 361"/>
              <p:cNvGrpSpPr/>
              <p:nvPr/>
            </p:nvGrpSpPr>
            <p:grpSpPr>
              <a:xfrm>
                <a:off x="6275388" y="2917825"/>
                <a:ext cx="966788" cy="806451"/>
                <a:chOff x="6275388" y="2917825"/>
                <a:chExt cx="966788" cy="806451"/>
              </a:xfrm>
              <a:grpFill/>
            </p:grpSpPr>
            <p:sp>
              <p:nvSpPr>
                <p:cNvPr id="94" name="Freeform 7"/>
                <p:cNvSpPr>
                  <a:spLocks/>
                </p:cNvSpPr>
                <p:nvPr/>
              </p:nvSpPr>
              <p:spPr bwMode="auto">
                <a:xfrm>
                  <a:off x="6623050" y="2968625"/>
                  <a:ext cx="11113" cy="25400"/>
                </a:xfrm>
                <a:custGeom>
                  <a:avLst/>
                  <a:gdLst/>
                  <a:ahLst/>
                  <a:cxnLst>
                    <a:cxn ang="0">
                      <a:pos x="7" y="0"/>
                    </a:cxn>
                    <a:cxn ang="0">
                      <a:pos x="8" y="5"/>
                    </a:cxn>
                    <a:cxn ang="0">
                      <a:pos x="5" y="9"/>
                    </a:cxn>
                    <a:cxn ang="0">
                      <a:pos x="2" y="19"/>
                    </a:cxn>
                    <a:cxn ang="0">
                      <a:pos x="0" y="15"/>
                    </a:cxn>
                    <a:cxn ang="0">
                      <a:pos x="4" y="8"/>
                    </a:cxn>
                    <a:cxn ang="0">
                      <a:pos x="7" y="0"/>
                    </a:cxn>
                  </a:cxnLst>
                  <a:rect l="0" t="0" r="r" b="b"/>
                  <a:pathLst>
                    <a:path w="8" h="19">
                      <a:moveTo>
                        <a:pt x="7" y="0"/>
                      </a:moveTo>
                      <a:cubicBezTo>
                        <a:pt x="7" y="4"/>
                        <a:pt x="8" y="2"/>
                        <a:pt x="8" y="5"/>
                      </a:cubicBezTo>
                      <a:cubicBezTo>
                        <a:pt x="8" y="8"/>
                        <a:pt x="7" y="9"/>
                        <a:pt x="5" y="9"/>
                      </a:cubicBezTo>
                      <a:cubicBezTo>
                        <a:pt x="5" y="14"/>
                        <a:pt x="6" y="19"/>
                        <a:pt x="2" y="19"/>
                      </a:cubicBezTo>
                      <a:cubicBezTo>
                        <a:pt x="1" y="19"/>
                        <a:pt x="0" y="16"/>
                        <a:pt x="0" y="15"/>
                      </a:cubicBezTo>
                      <a:cubicBezTo>
                        <a:pt x="0" y="11"/>
                        <a:pt x="4" y="10"/>
                        <a:pt x="4" y="8"/>
                      </a:cubicBezTo>
                      <a:cubicBezTo>
                        <a:pt x="4" y="4"/>
                        <a:pt x="3" y="0"/>
                        <a:pt x="7" y="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95" name="Freeform 8"/>
                <p:cNvSpPr>
                  <a:spLocks/>
                </p:cNvSpPr>
                <p:nvPr/>
              </p:nvSpPr>
              <p:spPr bwMode="auto">
                <a:xfrm>
                  <a:off x="6867525" y="2944813"/>
                  <a:ext cx="65088" cy="38100"/>
                </a:xfrm>
                <a:custGeom>
                  <a:avLst/>
                  <a:gdLst/>
                  <a:ahLst/>
                  <a:cxnLst>
                    <a:cxn ang="0">
                      <a:pos x="13" y="27"/>
                    </a:cxn>
                    <a:cxn ang="0">
                      <a:pos x="0" y="18"/>
                    </a:cxn>
                    <a:cxn ang="0">
                      <a:pos x="13" y="18"/>
                    </a:cxn>
                    <a:cxn ang="0">
                      <a:pos x="18" y="17"/>
                    </a:cxn>
                    <a:cxn ang="0">
                      <a:pos x="35" y="13"/>
                    </a:cxn>
                    <a:cxn ang="0">
                      <a:pos x="45" y="0"/>
                    </a:cxn>
                    <a:cxn ang="0">
                      <a:pos x="49" y="7"/>
                    </a:cxn>
                    <a:cxn ang="0">
                      <a:pos x="40" y="22"/>
                    </a:cxn>
                    <a:cxn ang="0">
                      <a:pos x="19" y="29"/>
                    </a:cxn>
                    <a:cxn ang="0">
                      <a:pos x="11" y="25"/>
                    </a:cxn>
                    <a:cxn ang="0">
                      <a:pos x="13" y="27"/>
                    </a:cxn>
                  </a:cxnLst>
                  <a:rect l="0" t="0" r="r" b="b"/>
                  <a:pathLst>
                    <a:path w="49" h="29">
                      <a:moveTo>
                        <a:pt x="13" y="27"/>
                      </a:moveTo>
                      <a:cubicBezTo>
                        <a:pt x="9" y="22"/>
                        <a:pt x="1" y="24"/>
                        <a:pt x="0" y="18"/>
                      </a:cubicBezTo>
                      <a:cubicBezTo>
                        <a:pt x="13" y="18"/>
                        <a:pt x="13" y="18"/>
                        <a:pt x="13" y="18"/>
                      </a:cubicBezTo>
                      <a:cubicBezTo>
                        <a:pt x="14" y="18"/>
                        <a:pt x="18" y="17"/>
                        <a:pt x="18" y="17"/>
                      </a:cubicBezTo>
                      <a:cubicBezTo>
                        <a:pt x="25" y="14"/>
                        <a:pt x="31" y="15"/>
                        <a:pt x="35" y="13"/>
                      </a:cubicBezTo>
                      <a:cubicBezTo>
                        <a:pt x="41" y="10"/>
                        <a:pt x="39" y="0"/>
                        <a:pt x="45" y="0"/>
                      </a:cubicBezTo>
                      <a:cubicBezTo>
                        <a:pt x="48" y="0"/>
                        <a:pt x="49" y="4"/>
                        <a:pt x="49" y="7"/>
                      </a:cubicBezTo>
                      <a:cubicBezTo>
                        <a:pt x="49" y="16"/>
                        <a:pt x="40" y="14"/>
                        <a:pt x="40" y="22"/>
                      </a:cubicBezTo>
                      <a:cubicBezTo>
                        <a:pt x="32" y="24"/>
                        <a:pt x="28" y="29"/>
                        <a:pt x="19" y="29"/>
                      </a:cubicBezTo>
                      <a:cubicBezTo>
                        <a:pt x="17" y="29"/>
                        <a:pt x="11" y="26"/>
                        <a:pt x="11" y="25"/>
                      </a:cubicBezTo>
                      <a:lnTo>
                        <a:pt x="13" y="27"/>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96" name="Freeform 10"/>
                <p:cNvSpPr>
                  <a:spLocks/>
                </p:cNvSpPr>
                <p:nvPr/>
              </p:nvSpPr>
              <p:spPr bwMode="auto">
                <a:xfrm>
                  <a:off x="6911975" y="2917825"/>
                  <a:ext cx="34925" cy="34925"/>
                </a:xfrm>
                <a:custGeom>
                  <a:avLst/>
                  <a:gdLst/>
                  <a:ahLst/>
                  <a:cxnLst>
                    <a:cxn ang="0">
                      <a:pos x="23" y="25"/>
                    </a:cxn>
                    <a:cxn ang="0">
                      <a:pos x="19" y="17"/>
                    </a:cxn>
                    <a:cxn ang="0">
                      <a:pos x="8" y="6"/>
                    </a:cxn>
                    <a:cxn ang="0">
                      <a:pos x="0" y="0"/>
                    </a:cxn>
                    <a:cxn ang="0">
                      <a:pos x="18" y="13"/>
                    </a:cxn>
                    <a:cxn ang="0">
                      <a:pos x="26" y="22"/>
                    </a:cxn>
                    <a:cxn ang="0">
                      <a:pos x="26" y="25"/>
                    </a:cxn>
                    <a:cxn ang="0">
                      <a:pos x="23" y="25"/>
                    </a:cxn>
                  </a:cxnLst>
                  <a:rect l="0" t="0" r="r" b="b"/>
                  <a:pathLst>
                    <a:path w="26" h="26">
                      <a:moveTo>
                        <a:pt x="23" y="25"/>
                      </a:moveTo>
                      <a:cubicBezTo>
                        <a:pt x="18" y="24"/>
                        <a:pt x="18" y="21"/>
                        <a:pt x="19" y="17"/>
                      </a:cubicBezTo>
                      <a:cubicBezTo>
                        <a:pt x="13" y="14"/>
                        <a:pt x="14" y="9"/>
                        <a:pt x="8" y="6"/>
                      </a:cubicBezTo>
                      <a:cubicBezTo>
                        <a:pt x="5" y="4"/>
                        <a:pt x="2" y="4"/>
                        <a:pt x="0" y="0"/>
                      </a:cubicBezTo>
                      <a:cubicBezTo>
                        <a:pt x="9" y="3"/>
                        <a:pt x="13" y="8"/>
                        <a:pt x="18" y="13"/>
                      </a:cubicBezTo>
                      <a:cubicBezTo>
                        <a:pt x="21" y="17"/>
                        <a:pt x="26" y="16"/>
                        <a:pt x="26" y="22"/>
                      </a:cubicBezTo>
                      <a:cubicBezTo>
                        <a:pt x="26" y="23"/>
                        <a:pt x="26" y="24"/>
                        <a:pt x="26" y="25"/>
                      </a:cubicBezTo>
                      <a:cubicBezTo>
                        <a:pt x="25" y="25"/>
                        <a:pt x="24" y="26"/>
                        <a:pt x="23" y="25"/>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97" name="Freeform 11"/>
                <p:cNvSpPr>
                  <a:spLocks/>
                </p:cNvSpPr>
                <p:nvPr/>
              </p:nvSpPr>
              <p:spPr bwMode="auto">
                <a:xfrm>
                  <a:off x="6972300" y="2967038"/>
                  <a:ext cx="17463" cy="20638"/>
                </a:xfrm>
                <a:custGeom>
                  <a:avLst/>
                  <a:gdLst/>
                  <a:ahLst/>
                  <a:cxnLst>
                    <a:cxn ang="0">
                      <a:pos x="7" y="9"/>
                    </a:cxn>
                    <a:cxn ang="0">
                      <a:pos x="1" y="0"/>
                    </a:cxn>
                    <a:cxn ang="0">
                      <a:pos x="13" y="12"/>
                    </a:cxn>
                    <a:cxn ang="0">
                      <a:pos x="10" y="16"/>
                    </a:cxn>
                    <a:cxn ang="0">
                      <a:pos x="7" y="13"/>
                    </a:cxn>
                    <a:cxn ang="0">
                      <a:pos x="7" y="9"/>
                    </a:cxn>
                  </a:cxnLst>
                  <a:rect l="0" t="0" r="r" b="b"/>
                  <a:pathLst>
                    <a:path w="13" h="16">
                      <a:moveTo>
                        <a:pt x="7" y="9"/>
                      </a:moveTo>
                      <a:cubicBezTo>
                        <a:pt x="2" y="9"/>
                        <a:pt x="0" y="4"/>
                        <a:pt x="1" y="0"/>
                      </a:cubicBezTo>
                      <a:cubicBezTo>
                        <a:pt x="4" y="1"/>
                        <a:pt x="13" y="11"/>
                        <a:pt x="13" y="12"/>
                      </a:cubicBezTo>
                      <a:cubicBezTo>
                        <a:pt x="13" y="14"/>
                        <a:pt x="11" y="16"/>
                        <a:pt x="10" y="16"/>
                      </a:cubicBezTo>
                      <a:cubicBezTo>
                        <a:pt x="9" y="16"/>
                        <a:pt x="7" y="14"/>
                        <a:pt x="7" y="13"/>
                      </a:cubicBezTo>
                      <a:cubicBezTo>
                        <a:pt x="7" y="12"/>
                        <a:pt x="7" y="11"/>
                        <a:pt x="7" y="9"/>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98" name="Freeform 12"/>
                <p:cNvSpPr>
                  <a:spLocks/>
                </p:cNvSpPr>
                <p:nvPr/>
              </p:nvSpPr>
              <p:spPr bwMode="auto">
                <a:xfrm>
                  <a:off x="7086600" y="3046413"/>
                  <a:ext cx="9525" cy="11113"/>
                </a:xfrm>
                <a:custGeom>
                  <a:avLst/>
                  <a:gdLst/>
                  <a:ahLst/>
                  <a:cxnLst>
                    <a:cxn ang="0">
                      <a:pos x="7" y="6"/>
                    </a:cxn>
                    <a:cxn ang="0">
                      <a:pos x="7" y="9"/>
                    </a:cxn>
                    <a:cxn ang="0">
                      <a:pos x="0" y="0"/>
                    </a:cxn>
                    <a:cxn ang="0">
                      <a:pos x="7" y="6"/>
                    </a:cxn>
                  </a:cxnLst>
                  <a:rect l="0" t="0" r="r" b="b"/>
                  <a:pathLst>
                    <a:path w="7" h="9">
                      <a:moveTo>
                        <a:pt x="7" y="6"/>
                      </a:moveTo>
                      <a:cubicBezTo>
                        <a:pt x="7" y="7"/>
                        <a:pt x="7" y="8"/>
                        <a:pt x="7" y="9"/>
                      </a:cubicBezTo>
                      <a:cubicBezTo>
                        <a:pt x="3" y="9"/>
                        <a:pt x="0" y="2"/>
                        <a:pt x="0" y="0"/>
                      </a:cubicBezTo>
                      <a:cubicBezTo>
                        <a:pt x="4" y="2"/>
                        <a:pt x="7" y="3"/>
                        <a:pt x="7" y="6"/>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99" name="Freeform 13"/>
                <p:cNvSpPr>
                  <a:spLocks/>
                </p:cNvSpPr>
                <p:nvPr/>
              </p:nvSpPr>
              <p:spPr bwMode="auto">
                <a:xfrm>
                  <a:off x="7061200" y="3036888"/>
                  <a:ext cx="20638" cy="9525"/>
                </a:xfrm>
                <a:custGeom>
                  <a:avLst/>
                  <a:gdLst/>
                  <a:ahLst/>
                  <a:cxnLst>
                    <a:cxn ang="0">
                      <a:pos x="15" y="6"/>
                    </a:cxn>
                    <a:cxn ang="0">
                      <a:pos x="12" y="7"/>
                    </a:cxn>
                    <a:cxn ang="0">
                      <a:pos x="0" y="0"/>
                    </a:cxn>
                    <a:cxn ang="0">
                      <a:pos x="15" y="6"/>
                    </a:cxn>
                  </a:cxnLst>
                  <a:rect l="0" t="0" r="r" b="b"/>
                  <a:pathLst>
                    <a:path w="15" h="7">
                      <a:moveTo>
                        <a:pt x="15" y="6"/>
                      </a:moveTo>
                      <a:cubicBezTo>
                        <a:pt x="14" y="6"/>
                        <a:pt x="13" y="7"/>
                        <a:pt x="12" y="7"/>
                      </a:cubicBezTo>
                      <a:cubicBezTo>
                        <a:pt x="7" y="7"/>
                        <a:pt x="0" y="5"/>
                        <a:pt x="0" y="0"/>
                      </a:cubicBezTo>
                      <a:cubicBezTo>
                        <a:pt x="7" y="0"/>
                        <a:pt x="11" y="1"/>
                        <a:pt x="15" y="6"/>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0" name="Freeform 14"/>
                <p:cNvSpPr>
                  <a:spLocks/>
                </p:cNvSpPr>
                <p:nvPr/>
              </p:nvSpPr>
              <p:spPr bwMode="auto">
                <a:xfrm>
                  <a:off x="7064375" y="3013075"/>
                  <a:ext cx="17463" cy="19050"/>
                </a:xfrm>
                <a:custGeom>
                  <a:avLst/>
                  <a:gdLst/>
                  <a:ahLst/>
                  <a:cxnLst>
                    <a:cxn ang="0">
                      <a:pos x="13" y="14"/>
                    </a:cxn>
                    <a:cxn ang="0">
                      <a:pos x="0" y="0"/>
                    </a:cxn>
                    <a:cxn ang="0">
                      <a:pos x="13" y="14"/>
                    </a:cxn>
                  </a:cxnLst>
                  <a:rect l="0" t="0" r="r" b="b"/>
                  <a:pathLst>
                    <a:path w="13" h="14">
                      <a:moveTo>
                        <a:pt x="13" y="14"/>
                      </a:moveTo>
                      <a:cubicBezTo>
                        <a:pt x="9" y="14"/>
                        <a:pt x="1" y="3"/>
                        <a:pt x="0" y="0"/>
                      </a:cubicBezTo>
                      <a:cubicBezTo>
                        <a:pt x="6" y="3"/>
                        <a:pt x="11" y="7"/>
                        <a:pt x="13" y="14"/>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1" name="Freeform 15"/>
                <p:cNvSpPr>
                  <a:spLocks/>
                </p:cNvSpPr>
                <p:nvPr/>
              </p:nvSpPr>
              <p:spPr bwMode="auto">
                <a:xfrm>
                  <a:off x="7027863" y="2998788"/>
                  <a:ext cx="23813" cy="14288"/>
                </a:xfrm>
                <a:custGeom>
                  <a:avLst/>
                  <a:gdLst/>
                  <a:ahLst/>
                  <a:cxnLst>
                    <a:cxn ang="0">
                      <a:pos x="2" y="0"/>
                    </a:cxn>
                    <a:cxn ang="0">
                      <a:pos x="17" y="9"/>
                    </a:cxn>
                    <a:cxn ang="0">
                      <a:pos x="14" y="10"/>
                    </a:cxn>
                    <a:cxn ang="0">
                      <a:pos x="0" y="1"/>
                    </a:cxn>
                    <a:cxn ang="0">
                      <a:pos x="1" y="1"/>
                    </a:cxn>
                    <a:cxn ang="0">
                      <a:pos x="2" y="0"/>
                    </a:cxn>
                  </a:cxnLst>
                  <a:rect l="0" t="0" r="r" b="b"/>
                  <a:pathLst>
                    <a:path w="17" h="10">
                      <a:moveTo>
                        <a:pt x="2" y="0"/>
                      </a:moveTo>
                      <a:cubicBezTo>
                        <a:pt x="6" y="2"/>
                        <a:pt x="15" y="5"/>
                        <a:pt x="17" y="9"/>
                      </a:cubicBezTo>
                      <a:cubicBezTo>
                        <a:pt x="17" y="9"/>
                        <a:pt x="15" y="10"/>
                        <a:pt x="14" y="10"/>
                      </a:cubicBezTo>
                      <a:cubicBezTo>
                        <a:pt x="10" y="10"/>
                        <a:pt x="0" y="6"/>
                        <a:pt x="0" y="1"/>
                      </a:cubicBezTo>
                      <a:cubicBezTo>
                        <a:pt x="1" y="1"/>
                        <a:pt x="1" y="1"/>
                        <a:pt x="1" y="1"/>
                      </a:cubicBezTo>
                      <a:lnTo>
                        <a:pt x="2" y="0"/>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2" name="Freeform 16"/>
                <p:cNvSpPr>
                  <a:spLocks/>
                </p:cNvSpPr>
                <p:nvPr/>
              </p:nvSpPr>
              <p:spPr bwMode="auto">
                <a:xfrm>
                  <a:off x="7002463" y="2984500"/>
                  <a:ext cx="14288" cy="7938"/>
                </a:xfrm>
                <a:custGeom>
                  <a:avLst/>
                  <a:gdLst/>
                  <a:ahLst/>
                  <a:cxnLst>
                    <a:cxn ang="0">
                      <a:pos x="0" y="0"/>
                    </a:cxn>
                    <a:cxn ang="0">
                      <a:pos x="11" y="6"/>
                    </a:cxn>
                    <a:cxn ang="0">
                      <a:pos x="7" y="6"/>
                    </a:cxn>
                    <a:cxn ang="0">
                      <a:pos x="0" y="2"/>
                    </a:cxn>
                    <a:cxn ang="0">
                      <a:pos x="3" y="1"/>
                    </a:cxn>
                    <a:cxn ang="0">
                      <a:pos x="0" y="0"/>
                    </a:cxn>
                  </a:cxnLst>
                  <a:rect l="0" t="0" r="r" b="b"/>
                  <a:pathLst>
                    <a:path w="11" h="6">
                      <a:moveTo>
                        <a:pt x="0" y="0"/>
                      </a:moveTo>
                      <a:cubicBezTo>
                        <a:pt x="5" y="3"/>
                        <a:pt x="8" y="2"/>
                        <a:pt x="11" y="6"/>
                      </a:cubicBezTo>
                      <a:cubicBezTo>
                        <a:pt x="7" y="6"/>
                        <a:pt x="7" y="6"/>
                        <a:pt x="7" y="6"/>
                      </a:cubicBezTo>
                      <a:cubicBezTo>
                        <a:pt x="0" y="2"/>
                        <a:pt x="0" y="2"/>
                        <a:pt x="0" y="2"/>
                      </a:cubicBezTo>
                      <a:cubicBezTo>
                        <a:pt x="1" y="2"/>
                        <a:pt x="3" y="2"/>
                        <a:pt x="3" y="1"/>
                      </a:cubicBezTo>
                      <a:lnTo>
                        <a:pt x="0" y="0"/>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3" name="Freeform 17"/>
                <p:cNvSpPr>
                  <a:spLocks/>
                </p:cNvSpPr>
                <p:nvPr/>
              </p:nvSpPr>
              <p:spPr bwMode="auto">
                <a:xfrm>
                  <a:off x="6800850" y="3594100"/>
                  <a:ext cx="63500" cy="65088"/>
                </a:xfrm>
                <a:custGeom>
                  <a:avLst/>
                  <a:gdLst/>
                  <a:ahLst/>
                  <a:cxnLst>
                    <a:cxn ang="0">
                      <a:pos x="24" y="7"/>
                    </a:cxn>
                    <a:cxn ang="0">
                      <a:pos x="43" y="3"/>
                    </a:cxn>
                    <a:cxn ang="0">
                      <a:pos x="48" y="16"/>
                    </a:cxn>
                    <a:cxn ang="0">
                      <a:pos x="27" y="49"/>
                    </a:cxn>
                    <a:cxn ang="0">
                      <a:pos x="0" y="7"/>
                    </a:cxn>
                    <a:cxn ang="0">
                      <a:pos x="24" y="7"/>
                    </a:cxn>
                  </a:cxnLst>
                  <a:rect l="0" t="0" r="r" b="b"/>
                  <a:pathLst>
                    <a:path w="48" h="49">
                      <a:moveTo>
                        <a:pt x="24" y="7"/>
                      </a:moveTo>
                      <a:cubicBezTo>
                        <a:pt x="30" y="7"/>
                        <a:pt x="37" y="5"/>
                        <a:pt x="43" y="3"/>
                      </a:cubicBezTo>
                      <a:cubicBezTo>
                        <a:pt x="45" y="8"/>
                        <a:pt x="48" y="11"/>
                        <a:pt x="48" y="16"/>
                      </a:cubicBezTo>
                      <a:cubicBezTo>
                        <a:pt x="48" y="26"/>
                        <a:pt x="36" y="49"/>
                        <a:pt x="27" y="49"/>
                      </a:cubicBezTo>
                      <a:cubicBezTo>
                        <a:pt x="14" y="49"/>
                        <a:pt x="0" y="16"/>
                        <a:pt x="0" y="7"/>
                      </a:cubicBezTo>
                      <a:cubicBezTo>
                        <a:pt x="0" y="0"/>
                        <a:pt x="24" y="7"/>
                        <a:pt x="24" y="7"/>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4" name="Freeform 18"/>
                <p:cNvSpPr>
                  <a:spLocks/>
                </p:cNvSpPr>
                <p:nvPr/>
              </p:nvSpPr>
              <p:spPr bwMode="auto">
                <a:xfrm>
                  <a:off x="6275388" y="3057525"/>
                  <a:ext cx="676275" cy="509588"/>
                </a:xfrm>
                <a:custGeom>
                  <a:avLst/>
                  <a:gdLst/>
                  <a:ahLst/>
                  <a:cxnLst>
                    <a:cxn ang="0">
                      <a:pos x="508" y="232"/>
                    </a:cxn>
                    <a:cxn ang="0">
                      <a:pos x="501" y="272"/>
                    </a:cxn>
                    <a:cxn ang="0">
                      <a:pos x="478" y="312"/>
                    </a:cxn>
                    <a:cxn ang="0">
                      <a:pos x="465" y="351"/>
                    </a:cxn>
                    <a:cxn ang="0">
                      <a:pos x="398" y="370"/>
                    </a:cxn>
                    <a:cxn ang="0">
                      <a:pos x="335" y="350"/>
                    </a:cxn>
                    <a:cxn ang="0">
                      <a:pos x="329" y="330"/>
                    </a:cxn>
                    <a:cxn ang="0">
                      <a:pos x="314" y="333"/>
                    </a:cxn>
                    <a:cxn ang="0">
                      <a:pos x="313" y="315"/>
                    </a:cxn>
                    <a:cxn ang="0">
                      <a:pos x="301" y="329"/>
                    </a:cxn>
                    <a:cxn ang="0">
                      <a:pos x="310" y="292"/>
                    </a:cxn>
                    <a:cxn ang="0">
                      <a:pos x="278" y="315"/>
                    </a:cxn>
                    <a:cxn ang="0">
                      <a:pos x="214" y="276"/>
                    </a:cxn>
                    <a:cxn ang="0">
                      <a:pos x="131" y="308"/>
                    </a:cxn>
                    <a:cxn ang="0">
                      <a:pos x="93" y="311"/>
                    </a:cxn>
                    <a:cxn ang="0">
                      <a:pos x="22" y="310"/>
                    </a:cxn>
                    <a:cxn ang="0">
                      <a:pos x="23" y="262"/>
                    </a:cxn>
                    <a:cxn ang="0">
                      <a:pos x="2" y="204"/>
                    </a:cxn>
                    <a:cxn ang="0">
                      <a:pos x="9" y="204"/>
                    </a:cxn>
                    <a:cxn ang="0">
                      <a:pos x="3" y="176"/>
                    </a:cxn>
                    <a:cxn ang="0">
                      <a:pos x="8" y="145"/>
                    </a:cxn>
                    <a:cxn ang="0">
                      <a:pos x="32" y="132"/>
                    </a:cxn>
                    <a:cxn ang="0">
                      <a:pos x="114" y="95"/>
                    </a:cxn>
                    <a:cxn ang="0">
                      <a:pos x="119" y="76"/>
                    </a:cxn>
                    <a:cxn ang="0">
                      <a:pos x="131" y="71"/>
                    </a:cxn>
                    <a:cxn ang="0">
                      <a:pos x="150" y="50"/>
                    </a:cxn>
                    <a:cxn ang="0">
                      <a:pos x="187" y="58"/>
                    </a:cxn>
                    <a:cxn ang="0">
                      <a:pos x="203" y="56"/>
                    </a:cxn>
                    <a:cxn ang="0">
                      <a:pos x="211" y="30"/>
                    </a:cxn>
                    <a:cxn ang="0">
                      <a:pos x="244" y="17"/>
                    </a:cxn>
                    <a:cxn ang="0">
                      <a:pos x="276" y="19"/>
                    </a:cxn>
                    <a:cxn ang="0">
                      <a:pos x="297" y="23"/>
                    </a:cxn>
                    <a:cxn ang="0">
                      <a:pos x="281" y="54"/>
                    </a:cxn>
                    <a:cxn ang="0">
                      <a:pos x="295" y="68"/>
                    </a:cxn>
                    <a:cxn ang="0">
                      <a:pos x="341" y="90"/>
                    </a:cxn>
                    <a:cxn ang="0">
                      <a:pos x="359" y="15"/>
                    </a:cxn>
                    <a:cxn ang="0">
                      <a:pos x="381" y="28"/>
                    </a:cxn>
                    <a:cxn ang="0">
                      <a:pos x="400" y="50"/>
                    </a:cxn>
                    <a:cxn ang="0">
                      <a:pos x="419" y="104"/>
                    </a:cxn>
                    <a:cxn ang="0">
                      <a:pos x="457" y="146"/>
                    </a:cxn>
                    <a:cxn ang="0">
                      <a:pos x="497" y="185"/>
                    </a:cxn>
                  </a:cxnLst>
                  <a:rect l="0" t="0" r="r" b="b"/>
                  <a:pathLst>
                    <a:path w="508" h="383">
                      <a:moveTo>
                        <a:pt x="496" y="186"/>
                      </a:moveTo>
                      <a:cubicBezTo>
                        <a:pt x="503" y="195"/>
                        <a:pt x="508" y="219"/>
                        <a:pt x="508" y="232"/>
                      </a:cubicBezTo>
                      <a:cubicBezTo>
                        <a:pt x="508" y="242"/>
                        <a:pt x="505" y="256"/>
                        <a:pt x="501" y="260"/>
                      </a:cubicBezTo>
                      <a:cubicBezTo>
                        <a:pt x="501" y="272"/>
                        <a:pt x="501" y="272"/>
                        <a:pt x="501" y="272"/>
                      </a:cubicBezTo>
                      <a:cubicBezTo>
                        <a:pt x="499" y="276"/>
                        <a:pt x="500" y="277"/>
                        <a:pt x="498" y="281"/>
                      </a:cubicBezTo>
                      <a:cubicBezTo>
                        <a:pt x="490" y="293"/>
                        <a:pt x="482" y="298"/>
                        <a:pt x="478" y="312"/>
                      </a:cubicBezTo>
                      <a:cubicBezTo>
                        <a:pt x="474" y="322"/>
                        <a:pt x="465" y="336"/>
                        <a:pt x="465" y="352"/>
                      </a:cubicBezTo>
                      <a:cubicBezTo>
                        <a:pt x="465" y="351"/>
                        <a:pt x="465" y="351"/>
                        <a:pt x="465" y="351"/>
                      </a:cubicBezTo>
                      <a:cubicBezTo>
                        <a:pt x="460" y="371"/>
                        <a:pt x="424" y="362"/>
                        <a:pt x="420" y="383"/>
                      </a:cubicBezTo>
                      <a:cubicBezTo>
                        <a:pt x="417" y="382"/>
                        <a:pt x="399" y="372"/>
                        <a:pt x="398" y="370"/>
                      </a:cubicBezTo>
                      <a:cubicBezTo>
                        <a:pt x="388" y="371"/>
                        <a:pt x="392" y="379"/>
                        <a:pt x="381" y="379"/>
                      </a:cubicBezTo>
                      <a:cubicBezTo>
                        <a:pt x="363" y="379"/>
                        <a:pt x="335" y="368"/>
                        <a:pt x="335" y="350"/>
                      </a:cubicBezTo>
                      <a:cubicBezTo>
                        <a:pt x="335" y="343"/>
                        <a:pt x="329" y="338"/>
                        <a:pt x="329" y="332"/>
                      </a:cubicBezTo>
                      <a:cubicBezTo>
                        <a:pt x="329" y="332"/>
                        <a:pt x="329" y="330"/>
                        <a:pt x="329" y="330"/>
                      </a:cubicBezTo>
                      <a:cubicBezTo>
                        <a:pt x="325" y="332"/>
                        <a:pt x="323" y="332"/>
                        <a:pt x="320" y="333"/>
                      </a:cubicBezTo>
                      <a:cubicBezTo>
                        <a:pt x="314" y="333"/>
                        <a:pt x="314" y="333"/>
                        <a:pt x="314" y="333"/>
                      </a:cubicBezTo>
                      <a:cubicBezTo>
                        <a:pt x="316" y="330"/>
                        <a:pt x="318" y="328"/>
                        <a:pt x="318" y="323"/>
                      </a:cubicBezTo>
                      <a:cubicBezTo>
                        <a:pt x="318" y="318"/>
                        <a:pt x="315" y="316"/>
                        <a:pt x="313" y="315"/>
                      </a:cubicBezTo>
                      <a:cubicBezTo>
                        <a:pt x="313" y="316"/>
                        <a:pt x="312" y="318"/>
                        <a:pt x="312" y="319"/>
                      </a:cubicBezTo>
                      <a:cubicBezTo>
                        <a:pt x="308" y="321"/>
                        <a:pt x="308" y="329"/>
                        <a:pt x="301" y="329"/>
                      </a:cubicBezTo>
                      <a:cubicBezTo>
                        <a:pt x="299" y="329"/>
                        <a:pt x="297" y="326"/>
                        <a:pt x="297" y="324"/>
                      </a:cubicBezTo>
                      <a:cubicBezTo>
                        <a:pt x="308" y="322"/>
                        <a:pt x="310" y="299"/>
                        <a:pt x="310" y="292"/>
                      </a:cubicBezTo>
                      <a:cubicBezTo>
                        <a:pt x="302" y="300"/>
                        <a:pt x="291" y="323"/>
                        <a:pt x="281" y="323"/>
                      </a:cubicBezTo>
                      <a:cubicBezTo>
                        <a:pt x="276" y="323"/>
                        <a:pt x="278" y="315"/>
                        <a:pt x="278" y="315"/>
                      </a:cubicBezTo>
                      <a:cubicBezTo>
                        <a:pt x="275" y="315"/>
                        <a:pt x="265" y="294"/>
                        <a:pt x="262" y="289"/>
                      </a:cubicBezTo>
                      <a:cubicBezTo>
                        <a:pt x="254" y="280"/>
                        <a:pt x="228" y="276"/>
                        <a:pt x="214" y="276"/>
                      </a:cubicBezTo>
                      <a:cubicBezTo>
                        <a:pt x="198" y="276"/>
                        <a:pt x="195" y="283"/>
                        <a:pt x="185" y="286"/>
                      </a:cubicBezTo>
                      <a:cubicBezTo>
                        <a:pt x="163" y="293"/>
                        <a:pt x="135" y="285"/>
                        <a:pt x="131" y="308"/>
                      </a:cubicBezTo>
                      <a:cubicBezTo>
                        <a:pt x="122" y="309"/>
                        <a:pt x="115" y="311"/>
                        <a:pt x="105" y="311"/>
                      </a:cubicBezTo>
                      <a:cubicBezTo>
                        <a:pt x="98" y="307"/>
                        <a:pt x="98" y="311"/>
                        <a:pt x="93" y="311"/>
                      </a:cubicBezTo>
                      <a:cubicBezTo>
                        <a:pt x="77" y="311"/>
                        <a:pt x="71" y="326"/>
                        <a:pt x="51" y="326"/>
                      </a:cubicBezTo>
                      <a:cubicBezTo>
                        <a:pt x="43" y="326"/>
                        <a:pt x="22" y="316"/>
                        <a:pt x="22" y="310"/>
                      </a:cubicBezTo>
                      <a:cubicBezTo>
                        <a:pt x="22" y="303"/>
                        <a:pt x="32" y="300"/>
                        <a:pt x="32" y="290"/>
                      </a:cubicBezTo>
                      <a:cubicBezTo>
                        <a:pt x="32" y="277"/>
                        <a:pt x="26" y="270"/>
                        <a:pt x="23" y="262"/>
                      </a:cubicBezTo>
                      <a:cubicBezTo>
                        <a:pt x="18" y="243"/>
                        <a:pt x="17" y="237"/>
                        <a:pt x="11" y="220"/>
                      </a:cubicBezTo>
                      <a:cubicBezTo>
                        <a:pt x="9" y="213"/>
                        <a:pt x="0" y="211"/>
                        <a:pt x="2" y="204"/>
                      </a:cubicBezTo>
                      <a:cubicBezTo>
                        <a:pt x="3" y="202"/>
                        <a:pt x="3" y="201"/>
                        <a:pt x="5" y="198"/>
                      </a:cubicBezTo>
                      <a:cubicBezTo>
                        <a:pt x="6" y="201"/>
                        <a:pt x="7" y="203"/>
                        <a:pt x="9" y="204"/>
                      </a:cubicBezTo>
                      <a:cubicBezTo>
                        <a:pt x="10" y="202"/>
                        <a:pt x="9" y="201"/>
                        <a:pt x="9" y="198"/>
                      </a:cubicBezTo>
                      <a:cubicBezTo>
                        <a:pt x="9" y="192"/>
                        <a:pt x="3" y="187"/>
                        <a:pt x="3" y="176"/>
                      </a:cubicBezTo>
                      <a:cubicBezTo>
                        <a:pt x="3" y="162"/>
                        <a:pt x="3" y="161"/>
                        <a:pt x="3" y="150"/>
                      </a:cubicBezTo>
                      <a:cubicBezTo>
                        <a:pt x="3" y="146"/>
                        <a:pt x="7" y="146"/>
                        <a:pt x="8" y="145"/>
                      </a:cubicBezTo>
                      <a:cubicBezTo>
                        <a:pt x="9" y="146"/>
                        <a:pt x="9" y="148"/>
                        <a:pt x="9" y="149"/>
                      </a:cubicBezTo>
                      <a:cubicBezTo>
                        <a:pt x="17" y="148"/>
                        <a:pt x="27" y="137"/>
                        <a:pt x="32" y="132"/>
                      </a:cubicBezTo>
                      <a:cubicBezTo>
                        <a:pt x="37" y="127"/>
                        <a:pt x="53" y="126"/>
                        <a:pt x="62" y="125"/>
                      </a:cubicBezTo>
                      <a:cubicBezTo>
                        <a:pt x="78" y="122"/>
                        <a:pt x="114" y="110"/>
                        <a:pt x="114" y="95"/>
                      </a:cubicBezTo>
                      <a:cubicBezTo>
                        <a:pt x="114" y="92"/>
                        <a:pt x="114" y="90"/>
                        <a:pt x="114" y="87"/>
                      </a:cubicBezTo>
                      <a:cubicBezTo>
                        <a:pt x="114" y="83"/>
                        <a:pt x="115" y="79"/>
                        <a:pt x="119" y="76"/>
                      </a:cubicBezTo>
                      <a:cubicBezTo>
                        <a:pt x="122" y="80"/>
                        <a:pt x="124" y="82"/>
                        <a:pt x="126" y="85"/>
                      </a:cubicBezTo>
                      <a:cubicBezTo>
                        <a:pt x="131" y="82"/>
                        <a:pt x="129" y="75"/>
                        <a:pt x="131" y="71"/>
                      </a:cubicBezTo>
                      <a:cubicBezTo>
                        <a:pt x="134" y="72"/>
                        <a:pt x="137" y="74"/>
                        <a:pt x="140" y="74"/>
                      </a:cubicBezTo>
                      <a:cubicBezTo>
                        <a:pt x="140" y="62"/>
                        <a:pt x="149" y="60"/>
                        <a:pt x="150" y="50"/>
                      </a:cubicBezTo>
                      <a:cubicBezTo>
                        <a:pt x="162" y="50"/>
                        <a:pt x="164" y="41"/>
                        <a:pt x="173" y="41"/>
                      </a:cubicBezTo>
                      <a:cubicBezTo>
                        <a:pt x="181" y="41"/>
                        <a:pt x="186" y="50"/>
                        <a:pt x="187" y="58"/>
                      </a:cubicBezTo>
                      <a:cubicBezTo>
                        <a:pt x="189" y="55"/>
                        <a:pt x="192" y="53"/>
                        <a:pt x="196" y="53"/>
                      </a:cubicBezTo>
                      <a:cubicBezTo>
                        <a:pt x="198" y="53"/>
                        <a:pt x="202" y="56"/>
                        <a:pt x="203" y="56"/>
                      </a:cubicBezTo>
                      <a:cubicBezTo>
                        <a:pt x="205" y="52"/>
                        <a:pt x="204" y="49"/>
                        <a:pt x="204" y="45"/>
                      </a:cubicBezTo>
                      <a:cubicBezTo>
                        <a:pt x="204" y="39"/>
                        <a:pt x="211" y="36"/>
                        <a:pt x="211" y="30"/>
                      </a:cubicBezTo>
                      <a:cubicBezTo>
                        <a:pt x="211" y="24"/>
                        <a:pt x="228" y="20"/>
                        <a:pt x="236" y="20"/>
                      </a:cubicBezTo>
                      <a:cubicBezTo>
                        <a:pt x="239" y="20"/>
                        <a:pt x="243" y="17"/>
                        <a:pt x="244" y="17"/>
                      </a:cubicBezTo>
                      <a:cubicBezTo>
                        <a:pt x="241" y="13"/>
                        <a:pt x="237" y="11"/>
                        <a:pt x="236" y="7"/>
                      </a:cubicBezTo>
                      <a:cubicBezTo>
                        <a:pt x="251" y="13"/>
                        <a:pt x="260" y="19"/>
                        <a:pt x="276" y="19"/>
                      </a:cubicBezTo>
                      <a:cubicBezTo>
                        <a:pt x="281" y="19"/>
                        <a:pt x="283" y="15"/>
                        <a:pt x="288" y="15"/>
                      </a:cubicBezTo>
                      <a:cubicBezTo>
                        <a:pt x="291" y="15"/>
                        <a:pt x="297" y="20"/>
                        <a:pt x="297" y="23"/>
                      </a:cubicBezTo>
                      <a:cubicBezTo>
                        <a:pt x="297" y="29"/>
                        <a:pt x="290" y="30"/>
                        <a:pt x="287" y="32"/>
                      </a:cubicBezTo>
                      <a:cubicBezTo>
                        <a:pt x="281" y="54"/>
                        <a:pt x="281" y="54"/>
                        <a:pt x="281" y="54"/>
                      </a:cubicBezTo>
                      <a:cubicBezTo>
                        <a:pt x="281" y="58"/>
                        <a:pt x="288" y="57"/>
                        <a:pt x="290" y="59"/>
                      </a:cubicBezTo>
                      <a:cubicBezTo>
                        <a:pt x="293" y="60"/>
                        <a:pt x="293" y="67"/>
                        <a:pt x="295" y="68"/>
                      </a:cubicBezTo>
                      <a:cubicBezTo>
                        <a:pt x="306" y="72"/>
                        <a:pt x="313" y="74"/>
                        <a:pt x="324" y="79"/>
                      </a:cubicBezTo>
                      <a:cubicBezTo>
                        <a:pt x="330" y="81"/>
                        <a:pt x="333" y="90"/>
                        <a:pt x="341" y="90"/>
                      </a:cubicBezTo>
                      <a:cubicBezTo>
                        <a:pt x="355" y="90"/>
                        <a:pt x="357" y="64"/>
                        <a:pt x="359" y="54"/>
                      </a:cubicBezTo>
                      <a:cubicBezTo>
                        <a:pt x="359" y="15"/>
                        <a:pt x="359" y="15"/>
                        <a:pt x="359" y="15"/>
                      </a:cubicBezTo>
                      <a:cubicBezTo>
                        <a:pt x="366" y="9"/>
                        <a:pt x="364" y="4"/>
                        <a:pt x="372" y="0"/>
                      </a:cubicBezTo>
                      <a:cubicBezTo>
                        <a:pt x="373" y="11"/>
                        <a:pt x="379" y="19"/>
                        <a:pt x="381" y="28"/>
                      </a:cubicBezTo>
                      <a:cubicBezTo>
                        <a:pt x="383" y="34"/>
                        <a:pt x="381" y="42"/>
                        <a:pt x="386" y="45"/>
                      </a:cubicBezTo>
                      <a:cubicBezTo>
                        <a:pt x="390" y="47"/>
                        <a:pt x="399" y="49"/>
                        <a:pt x="400" y="50"/>
                      </a:cubicBezTo>
                      <a:cubicBezTo>
                        <a:pt x="406" y="54"/>
                        <a:pt x="406" y="68"/>
                        <a:pt x="408" y="75"/>
                      </a:cubicBezTo>
                      <a:cubicBezTo>
                        <a:pt x="412" y="87"/>
                        <a:pt x="415" y="93"/>
                        <a:pt x="419" y="104"/>
                      </a:cubicBezTo>
                      <a:cubicBezTo>
                        <a:pt x="422" y="114"/>
                        <a:pt x="441" y="118"/>
                        <a:pt x="449" y="126"/>
                      </a:cubicBezTo>
                      <a:cubicBezTo>
                        <a:pt x="454" y="131"/>
                        <a:pt x="455" y="139"/>
                        <a:pt x="457" y="146"/>
                      </a:cubicBezTo>
                      <a:cubicBezTo>
                        <a:pt x="459" y="151"/>
                        <a:pt x="466" y="151"/>
                        <a:pt x="471" y="151"/>
                      </a:cubicBezTo>
                      <a:cubicBezTo>
                        <a:pt x="471" y="169"/>
                        <a:pt x="488" y="176"/>
                        <a:pt x="497" y="185"/>
                      </a:cubicBezTo>
                      <a:lnTo>
                        <a:pt x="496" y="186"/>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5" name="Freeform 19"/>
                <p:cNvSpPr>
                  <a:spLocks/>
                </p:cNvSpPr>
                <p:nvPr/>
              </p:nvSpPr>
              <p:spPr bwMode="auto">
                <a:xfrm>
                  <a:off x="7043738" y="3598863"/>
                  <a:ext cx="127000" cy="125413"/>
                </a:xfrm>
                <a:custGeom>
                  <a:avLst/>
                  <a:gdLst/>
                  <a:ahLst/>
                  <a:cxnLst>
                    <a:cxn ang="0">
                      <a:pos x="58" y="26"/>
                    </a:cxn>
                    <a:cxn ang="0">
                      <a:pos x="59" y="22"/>
                    </a:cxn>
                    <a:cxn ang="0">
                      <a:pos x="67" y="17"/>
                    </a:cxn>
                    <a:cxn ang="0">
                      <a:pos x="67" y="14"/>
                    </a:cxn>
                    <a:cxn ang="0">
                      <a:pos x="78" y="0"/>
                    </a:cxn>
                    <a:cxn ang="0">
                      <a:pos x="81" y="4"/>
                    </a:cxn>
                    <a:cxn ang="0">
                      <a:pos x="83" y="10"/>
                    </a:cxn>
                    <a:cxn ang="0">
                      <a:pos x="90" y="6"/>
                    </a:cxn>
                    <a:cxn ang="0">
                      <a:pos x="94" y="8"/>
                    </a:cxn>
                    <a:cxn ang="0">
                      <a:pos x="96" y="15"/>
                    </a:cxn>
                    <a:cxn ang="0">
                      <a:pos x="79" y="37"/>
                    </a:cxn>
                    <a:cxn ang="0">
                      <a:pos x="79" y="50"/>
                    </a:cxn>
                    <a:cxn ang="0">
                      <a:pos x="63" y="53"/>
                    </a:cxn>
                    <a:cxn ang="0">
                      <a:pos x="49" y="84"/>
                    </a:cxn>
                    <a:cxn ang="0">
                      <a:pos x="32" y="94"/>
                    </a:cxn>
                    <a:cxn ang="0">
                      <a:pos x="23" y="92"/>
                    </a:cxn>
                    <a:cxn ang="0">
                      <a:pos x="3" y="83"/>
                    </a:cxn>
                    <a:cxn ang="0">
                      <a:pos x="0" y="81"/>
                    </a:cxn>
                    <a:cxn ang="0">
                      <a:pos x="18" y="57"/>
                    </a:cxn>
                    <a:cxn ang="0">
                      <a:pos x="25" y="51"/>
                    </a:cxn>
                    <a:cxn ang="0">
                      <a:pos x="50" y="37"/>
                    </a:cxn>
                    <a:cxn ang="0">
                      <a:pos x="58" y="26"/>
                    </a:cxn>
                  </a:cxnLst>
                  <a:rect l="0" t="0" r="r" b="b"/>
                  <a:pathLst>
                    <a:path w="96" h="94">
                      <a:moveTo>
                        <a:pt x="58" y="26"/>
                      </a:moveTo>
                      <a:cubicBezTo>
                        <a:pt x="58" y="26"/>
                        <a:pt x="58" y="23"/>
                        <a:pt x="59" y="22"/>
                      </a:cubicBezTo>
                      <a:cubicBezTo>
                        <a:pt x="60" y="18"/>
                        <a:pt x="63" y="17"/>
                        <a:pt x="67" y="17"/>
                      </a:cubicBezTo>
                      <a:cubicBezTo>
                        <a:pt x="67" y="16"/>
                        <a:pt x="67" y="15"/>
                        <a:pt x="67" y="14"/>
                      </a:cubicBezTo>
                      <a:cubicBezTo>
                        <a:pt x="67" y="8"/>
                        <a:pt x="74" y="2"/>
                        <a:pt x="78" y="0"/>
                      </a:cubicBezTo>
                      <a:cubicBezTo>
                        <a:pt x="78" y="3"/>
                        <a:pt x="79" y="4"/>
                        <a:pt x="81" y="4"/>
                      </a:cubicBezTo>
                      <a:cubicBezTo>
                        <a:pt x="81" y="7"/>
                        <a:pt x="80" y="10"/>
                        <a:pt x="83" y="10"/>
                      </a:cubicBezTo>
                      <a:cubicBezTo>
                        <a:pt x="86" y="10"/>
                        <a:pt x="88" y="7"/>
                        <a:pt x="90" y="6"/>
                      </a:cubicBezTo>
                      <a:cubicBezTo>
                        <a:pt x="91" y="8"/>
                        <a:pt x="92" y="8"/>
                        <a:pt x="94" y="8"/>
                      </a:cubicBezTo>
                      <a:cubicBezTo>
                        <a:pt x="94" y="12"/>
                        <a:pt x="94" y="14"/>
                        <a:pt x="96" y="15"/>
                      </a:cubicBezTo>
                      <a:cubicBezTo>
                        <a:pt x="95" y="21"/>
                        <a:pt x="86" y="37"/>
                        <a:pt x="79" y="37"/>
                      </a:cubicBezTo>
                      <a:cubicBezTo>
                        <a:pt x="78" y="43"/>
                        <a:pt x="80" y="45"/>
                        <a:pt x="79" y="50"/>
                      </a:cubicBezTo>
                      <a:cubicBezTo>
                        <a:pt x="77" y="50"/>
                        <a:pt x="66" y="53"/>
                        <a:pt x="63" y="53"/>
                      </a:cubicBezTo>
                      <a:cubicBezTo>
                        <a:pt x="61" y="58"/>
                        <a:pt x="49" y="84"/>
                        <a:pt x="49" y="84"/>
                      </a:cubicBezTo>
                      <a:cubicBezTo>
                        <a:pt x="45" y="88"/>
                        <a:pt x="37" y="94"/>
                        <a:pt x="32" y="94"/>
                      </a:cubicBezTo>
                      <a:cubicBezTo>
                        <a:pt x="30" y="94"/>
                        <a:pt x="25" y="92"/>
                        <a:pt x="23" y="92"/>
                      </a:cubicBezTo>
                      <a:cubicBezTo>
                        <a:pt x="20" y="92"/>
                        <a:pt x="3" y="85"/>
                        <a:pt x="3" y="83"/>
                      </a:cubicBezTo>
                      <a:cubicBezTo>
                        <a:pt x="2" y="83"/>
                        <a:pt x="0" y="82"/>
                        <a:pt x="0" y="81"/>
                      </a:cubicBezTo>
                      <a:cubicBezTo>
                        <a:pt x="0" y="70"/>
                        <a:pt x="14" y="64"/>
                        <a:pt x="18" y="57"/>
                      </a:cubicBezTo>
                      <a:cubicBezTo>
                        <a:pt x="20" y="54"/>
                        <a:pt x="22" y="51"/>
                        <a:pt x="25" y="51"/>
                      </a:cubicBezTo>
                      <a:cubicBezTo>
                        <a:pt x="36" y="51"/>
                        <a:pt x="42" y="40"/>
                        <a:pt x="50" y="37"/>
                      </a:cubicBezTo>
                      <a:cubicBezTo>
                        <a:pt x="52" y="36"/>
                        <a:pt x="58" y="26"/>
                        <a:pt x="58" y="26"/>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6" name="Freeform 20"/>
                <p:cNvSpPr>
                  <a:spLocks/>
                </p:cNvSpPr>
                <p:nvPr/>
              </p:nvSpPr>
              <p:spPr bwMode="auto">
                <a:xfrm>
                  <a:off x="7148513" y="3476625"/>
                  <a:ext cx="93663" cy="139700"/>
                </a:xfrm>
                <a:custGeom>
                  <a:avLst/>
                  <a:gdLst/>
                  <a:ahLst/>
                  <a:cxnLst>
                    <a:cxn ang="0">
                      <a:pos x="22" y="40"/>
                    </a:cxn>
                    <a:cxn ang="0">
                      <a:pos x="17" y="31"/>
                    </a:cxn>
                    <a:cxn ang="0">
                      <a:pos x="19" y="27"/>
                    </a:cxn>
                    <a:cxn ang="0">
                      <a:pos x="0" y="0"/>
                    </a:cxn>
                    <a:cxn ang="0">
                      <a:pos x="16" y="12"/>
                    </a:cxn>
                    <a:cxn ang="0">
                      <a:pos x="22" y="19"/>
                    </a:cxn>
                    <a:cxn ang="0">
                      <a:pos x="20" y="22"/>
                    </a:cxn>
                    <a:cxn ang="0">
                      <a:pos x="27" y="37"/>
                    </a:cxn>
                    <a:cxn ang="0">
                      <a:pos x="30" y="37"/>
                    </a:cxn>
                    <a:cxn ang="0">
                      <a:pos x="34" y="32"/>
                    </a:cxn>
                    <a:cxn ang="0">
                      <a:pos x="37" y="32"/>
                    </a:cxn>
                    <a:cxn ang="0">
                      <a:pos x="53" y="50"/>
                    </a:cxn>
                    <a:cxn ang="0">
                      <a:pos x="68" y="46"/>
                    </a:cxn>
                    <a:cxn ang="0">
                      <a:pos x="71" y="48"/>
                    </a:cxn>
                    <a:cxn ang="0">
                      <a:pos x="63" y="71"/>
                    </a:cxn>
                    <a:cxn ang="0">
                      <a:pos x="61" y="68"/>
                    </a:cxn>
                    <a:cxn ang="0">
                      <a:pos x="60" y="70"/>
                    </a:cxn>
                    <a:cxn ang="0">
                      <a:pos x="51" y="75"/>
                    </a:cxn>
                    <a:cxn ang="0">
                      <a:pos x="52" y="80"/>
                    </a:cxn>
                    <a:cxn ang="0">
                      <a:pos x="46" y="89"/>
                    </a:cxn>
                    <a:cxn ang="0">
                      <a:pos x="30" y="104"/>
                    </a:cxn>
                    <a:cxn ang="0">
                      <a:pos x="23" y="98"/>
                    </a:cxn>
                    <a:cxn ang="0">
                      <a:pos x="29" y="86"/>
                    </a:cxn>
                    <a:cxn ang="0">
                      <a:pos x="12" y="72"/>
                    </a:cxn>
                    <a:cxn ang="0">
                      <a:pos x="19" y="65"/>
                    </a:cxn>
                    <a:cxn ang="0">
                      <a:pos x="24" y="48"/>
                    </a:cxn>
                    <a:cxn ang="0">
                      <a:pos x="22" y="38"/>
                    </a:cxn>
                    <a:cxn ang="0">
                      <a:pos x="22" y="38"/>
                    </a:cxn>
                    <a:cxn ang="0">
                      <a:pos x="22" y="40"/>
                    </a:cxn>
                  </a:cxnLst>
                  <a:rect l="0" t="0" r="r" b="b"/>
                  <a:pathLst>
                    <a:path w="71" h="104">
                      <a:moveTo>
                        <a:pt x="22" y="40"/>
                      </a:moveTo>
                      <a:cubicBezTo>
                        <a:pt x="21" y="36"/>
                        <a:pt x="17" y="35"/>
                        <a:pt x="17" y="31"/>
                      </a:cubicBezTo>
                      <a:cubicBezTo>
                        <a:pt x="17" y="30"/>
                        <a:pt x="18" y="28"/>
                        <a:pt x="19" y="27"/>
                      </a:cubicBezTo>
                      <a:cubicBezTo>
                        <a:pt x="8" y="25"/>
                        <a:pt x="2" y="11"/>
                        <a:pt x="0" y="0"/>
                      </a:cubicBezTo>
                      <a:cubicBezTo>
                        <a:pt x="4" y="7"/>
                        <a:pt x="12" y="8"/>
                        <a:pt x="16" y="12"/>
                      </a:cubicBezTo>
                      <a:cubicBezTo>
                        <a:pt x="19" y="15"/>
                        <a:pt x="19" y="18"/>
                        <a:pt x="22" y="19"/>
                      </a:cubicBezTo>
                      <a:cubicBezTo>
                        <a:pt x="21" y="21"/>
                        <a:pt x="20" y="21"/>
                        <a:pt x="20" y="22"/>
                      </a:cubicBezTo>
                      <a:cubicBezTo>
                        <a:pt x="20" y="25"/>
                        <a:pt x="25" y="34"/>
                        <a:pt x="27" y="37"/>
                      </a:cubicBezTo>
                      <a:cubicBezTo>
                        <a:pt x="30" y="37"/>
                        <a:pt x="30" y="37"/>
                        <a:pt x="30" y="37"/>
                      </a:cubicBezTo>
                      <a:cubicBezTo>
                        <a:pt x="30" y="34"/>
                        <a:pt x="32" y="32"/>
                        <a:pt x="34" y="32"/>
                      </a:cubicBezTo>
                      <a:cubicBezTo>
                        <a:pt x="35" y="32"/>
                        <a:pt x="36" y="32"/>
                        <a:pt x="37" y="32"/>
                      </a:cubicBezTo>
                      <a:cubicBezTo>
                        <a:pt x="37" y="44"/>
                        <a:pt x="42" y="50"/>
                        <a:pt x="53" y="50"/>
                      </a:cubicBezTo>
                      <a:cubicBezTo>
                        <a:pt x="61" y="50"/>
                        <a:pt x="61" y="46"/>
                        <a:pt x="68" y="46"/>
                      </a:cubicBezTo>
                      <a:cubicBezTo>
                        <a:pt x="69" y="46"/>
                        <a:pt x="71" y="47"/>
                        <a:pt x="71" y="48"/>
                      </a:cubicBezTo>
                      <a:cubicBezTo>
                        <a:pt x="65" y="55"/>
                        <a:pt x="67" y="64"/>
                        <a:pt x="63" y="71"/>
                      </a:cubicBezTo>
                      <a:cubicBezTo>
                        <a:pt x="61" y="68"/>
                        <a:pt x="61" y="68"/>
                        <a:pt x="61" y="68"/>
                      </a:cubicBezTo>
                      <a:cubicBezTo>
                        <a:pt x="60" y="68"/>
                        <a:pt x="60" y="70"/>
                        <a:pt x="60" y="70"/>
                      </a:cubicBezTo>
                      <a:cubicBezTo>
                        <a:pt x="55" y="71"/>
                        <a:pt x="51" y="72"/>
                        <a:pt x="51" y="75"/>
                      </a:cubicBezTo>
                      <a:cubicBezTo>
                        <a:pt x="51" y="77"/>
                        <a:pt x="52" y="78"/>
                        <a:pt x="52" y="80"/>
                      </a:cubicBezTo>
                      <a:cubicBezTo>
                        <a:pt x="52" y="83"/>
                        <a:pt x="47" y="87"/>
                        <a:pt x="46" y="89"/>
                      </a:cubicBezTo>
                      <a:cubicBezTo>
                        <a:pt x="42" y="95"/>
                        <a:pt x="39" y="104"/>
                        <a:pt x="30" y="104"/>
                      </a:cubicBezTo>
                      <a:cubicBezTo>
                        <a:pt x="26" y="104"/>
                        <a:pt x="23" y="102"/>
                        <a:pt x="23" y="98"/>
                      </a:cubicBezTo>
                      <a:cubicBezTo>
                        <a:pt x="23" y="93"/>
                        <a:pt x="29" y="91"/>
                        <a:pt x="29" y="86"/>
                      </a:cubicBezTo>
                      <a:cubicBezTo>
                        <a:pt x="29" y="77"/>
                        <a:pt x="12" y="80"/>
                        <a:pt x="12" y="72"/>
                      </a:cubicBezTo>
                      <a:cubicBezTo>
                        <a:pt x="12" y="68"/>
                        <a:pt x="16" y="67"/>
                        <a:pt x="19" y="65"/>
                      </a:cubicBezTo>
                      <a:cubicBezTo>
                        <a:pt x="23" y="61"/>
                        <a:pt x="24" y="55"/>
                        <a:pt x="24" y="48"/>
                      </a:cubicBezTo>
                      <a:cubicBezTo>
                        <a:pt x="24" y="44"/>
                        <a:pt x="22" y="40"/>
                        <a:pt x="22" y="38"/>
                      </a:cubicBezTo>
                      <a:cubicBezTo>
                        <a:pt x="22" y="38"/>
                        <a:pt x="22" y="38"/>
                        <a:pt x="22" y="38"/>
                      </a:cubicBezTo>
                      <a:lnTo>
                        <a:pt x="22" y="40"/>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7" name="Freeform 116"/>
                <p:cNvSpPr>
                  <a:spLocks/>
                </p:cNvSpPr>
                <p:nvPr/>
              </p:nvSpPr>
              <p:spPr bwMode="auto">
                <a:xfrm>
                  <a:off x="6856413" y="3582988"/>
                  <a:ext cx="6350" cy="9525"/>
                </a:xfrm>
                <a:custGeom>
                  <a:avLst/>
                  <a:gdLst/>
                  <a:ahLst/>
                  <a:cxnLst>
                    <a:cxn ang="0">
                      <a:pos x="5" y="0"/>
                    </a:cxn>
                    <a:cxn ang="0">
                      <a:pos x="4" y="7"/>
                    </a:cxn>
                    <a:cxn ang="0">
                      <a:pos x="0" y="0"/>
                    </a:cxn>
                    <a:cxn ang="0">
                      <a:pos x="5" y="0"/>
                    </a:cxn>
                  </a:cxnLst>
                  <a:rect l="0" t="0" r="r" b="b"/>
                  <a:pathLst>
                    <a:path w="5" h="7">
                      <a:moveTo>
                        <a:pt x="5" y="0"/>
                      </a:moveTo>
                      <a:cubicBezTo>
                        <a:pt x="5" y="4"/>
                        <a:pt x="4" y="5"/>
                        <a:pt x="4" y="7"/>
                      </a:cubicBezTo>
                      <a:cubicBezTo>
                        <a:pt x="0" y="6"/>
                        <a:pt x="0" y="3"/>
                        <a:pt x="0" y="0"/>
                      </a:cubicBezTo>
                      <a:cubicBezTo>
                        <a:pt x="2" y="0"/>
                        <a:pt x="4" y="0"/>
                        <a:pt x="5" y="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8" name="Freeform 117"/>
                <p:cNvSpPr>
                  <a:spLocks/>
                </p:cNvSpPr>
                <p:nvPr/>
              </p:nvSpPr>
              <p:spPr bwMode="auto">
                <a:xfrm>
                  <a:off x="6664325" y="3500438"/>
                  <a:ext cx="22225" cy="11113"/>
                </a:xfrm>
                <a:custGeom>
                  <a:avLst/>
                  <a:gdLst/>
                  <a:ahLst/>
                  <a:cxnLst>
                    <a:cxn ang="0">
                      <a:pos x="16" y="4"/>
                    </a:cxn>
                    <a:cxn ang="0">
                      <a:pos x="0" y="4"/>
                    </a:cxn>
                    <a:cxn ang="0">
                      <a:pos x="16" y="4"/>
                    </a:cxn>
                  </a:cxnLst>
                  <a:rect l="0" t="0" r="r" b="b"/>
                  <a:pathLst>
                    <a:path w="16" h="8">
                      <a:moveTo>
                        <a:pt x="16" y="4"/>
                      </a:moveTo>
                      <a:cubicBezTo>
                        <a:pt x="11" y="7"/>
                        <a:pt x="4" y="8"/>
                        <a:pt x="0" y="4"/>
                      </a:cubicBezTo>
                      <a:cubicBezTo>
                        <a:pt x="9" y="0"/>
                        <a:pt x="10" y="0"/>
                        <a:pt x="16" y="4"/>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09" name="Freeform 118"/>
                <p:cNvSpPr>
                  <a:spLocks/>
                </p:cNvSpPr>
                <p:nvPr/>
              </p:nvSpPr>
              <p:spPr bwMode="auto">
                <a:xfrm>
                  <a:off x="6556375" y="3065463"/>
                  <a:ext cx="22225" cy="9525"/>
                </a:xfrm>
                <a:custGeom>
                  <a:avLst/>
                  <a:gdLst/>
                  <a:ahLst/>
                  <a:cxnLst>
                    <a:cxn ang="0">
                      <a:pos x="17" y="1"/>
                    </a:cxn>
                    <a:cxn ang="0">
                      <a:pos x="17" y="7"/>
                    </a:cxn>
                    <a:cxn ang="0">
                      <a:pos x="13" y="7"/>
                    </a:cxn>
                    <a:cxn ang="0">
                      <a:pos x="0" y="3"/>
                    </a:cxn>
                    <a:cxn ang="0">
                      <a:pos x="17" y="1"/>
                    </a:cxn>
                  </a:cxnLst>
                  <a:rect l="0" t="0" r="r" b="b"/>
                  <a:pathLst>
                    <a:path w="17" h="7">
                      <a:moveTo>
                        <a:pt x="17" y="1"/>
                      </a:moveTo>
                      <a:cubicBezTo>
                        <a:pt x="17" y="7"/>
                        <a:pt x="17" y="7"/>
                        <a:pt x="17" y="7"/>
                      </a:cubicBezTo>
                      <a:cubicBezTo>
                        <a:pt x="16" y="7"/>
                        <a:pt x="14" y="7"/>
                        <a:pt x="13" y="7"/>
                      </a:cubicBezTo>
                      <a:cubicBezTo>
                        <a:pt x="8" y="7"/>
                        <a:pt x="2" y="5"/>
                        <a:pt x="0" y="3"/>
                      </a:cubicBezTo>
                      <a:cubicBezTo>
                        <a:pt x="8" y="1"/>
                        <a:pt x="11" y="0"/>
                        <a:pt x="17" y="1"/>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grpSp>
          <p:nvGrpSpPr>
            <p:cNvPr id="9" name="Group 383"/>
            <p:cNvGrpSpPr/>
            <p:nvPr/>
          </p:nvGrpSpPr>
          <p:grpSpPr>
            <a:xfrm>
              <a:off x="4714312" y="1371869"/>
              <a:ext cx="3496451" cy="2471292"/>
              <a:chOff x="4713288" y="1038225"/>
              <a:chExt cx="2847975" cy="2012950"/>
            </a:xfrm>
            <a:solidFill>
              <a:schemeClr val="bg2">
                <a:lumMod val="95000"/>
              </a:schemeClr>
            </a:solidFill>
          </p:grpSpPr>
          <p:sp>
            <p:nvSpPr>
              <p:cNvPr id="25" name="Freeform 101"/>
              <p:cNvSpPr>
                <a:spLocks/>
              </p:cNvSpPr>
              <p:nvPr/>
            </p:nvSpPr>
            <p:spPr bwMode="auto">
              <a:xfrm>
                <a:off x="4818063" y="2127250"/>
                <a:ext cx="622300" cy="538163"/>
              </a:xfrm>
              <a:custGeom>
                <a:avLst/>
                <a:gdLst/>
                <a:ahLst/>
                <a:cxnLst>
                  <a:cxn ang="0">
                    <a:pos x="102" y="154"/>
                  </a:cxn>
                  <a:cxn ang="0">
                    <a:pos x="113" y="126"/>
                  </a:cxn>
                  <a:cxn ang="0">
                    <a:pos x="122" y="86"/>
                  </a:cxn>
                  <a:cxn ang="0">
                    <a:pos x="125" y="77"/>
                  </a:cxn>
                  <a:cxn ang="0">
                    <a:pos x="108" y="77"/>
                  </a:cxn>
                  <a:cxn ang="0">
                    <a:pos x="64" y="77"/>
                  </a:cxn>
                  <a:cxn ang="0">
                    <a:pos x="27" y="79"/>
                  </a:cxn>
                  <a:cxn ang="0">
                    <a:pos x="26" y="77"/>
                  </a:cxn>
                  <a:cxn ang="0">
                    <a:pos x="0" y="55"/>
                  </a:cxn>
                  <a:cxn ang="0">
                    <a:pos x="9" y="37"/>
                  </a:cxn>
                  <a:cxn ang="0">
                    <a:pos x="41" y="20"/>
                  </a:cxn>
                  <a:cxn ang="0">
                    <a:pos x="48" y="13"/>
                  </a:cxn>
                  <a:cxn ang="0">
                    <a:pos x="80" y="4"/>
                  </a:cxn>
                  <a:cxn ang="0">
                    <a:pos x="127" y="7"/>
                  </a:cxn>
                  <a:cxn ang="0">
                    <a:pos x="174" y="15"/>
                  </a:cxn>
                  <a:cxn ang="0">
                    <a:pos x="223" y="21"/>
                  </a:cxn>
                  <a:cxn ang="0">
                    <a:pos x="256" y="44"/>
                  </a:cxn>
                  <a:cxn ang="0">
                    <a:pos x="278" y="33"/>
                  </a:cxn>
                  <a:cxn ang="0">
                    <a:pos x="281" y="43"/>
                  </a:cxn>
                  <a:cxn ang="0">
                    <a:pos x="289" y="65"/>
                  </a:cxn>
                  <a:cxn ang="0">
                    <a:pos x="309" y="76"/>
                  </a:cxn>
                  <a:cxn ang="0">
                    <a:pos x="350" y="76"/>
                  </a:cxn>
                  <a:cxn ang="0">
                    <a:pos x="359" y="63"/>
                  </a:cxn>
                  <a:cxn ang="0">
                    <a:pos x="387" y="51"/>
                  </a:cxn>
                  <a:cxn ang="0">
                    <a:pos x="439" y="74"/>
                  </a:cxn>
                  <a:cxn ang="0">
                    <a:pos x="445" y="96"/>
                  </a:cxn>
                  <a:cxn ang="0">
                    <a:pos x="435" y="119"/>
                  </a:cxn>
                  <a:cxn ang="0">
                    <a:pos x="436" y="138"/>
                  </a:cxn>
                  <a:cxn ang="0">
                    <a:pos x="449" y="156"/>
                  </a:cxn>
                  <a:cxn ang="0">
                    <a:pos x="445" y="179"/>
                  </a:cxn>
                  <a:cxn ang="0">
                    <a:pos x="448" y="232"/>
                  </a:cxn>
                  <a:cxn ang="0">
                    <a:pos x="448" y="240"/>
                  </a:cxn>
                  <a:cxn ang="0">
                    <a:pos x="393" y="231"/>
                  </a:cxn>
                  <a:cxn ang="0">
                    <a:pos x="370" y="220"/>
                  </a:cxn>
                  <a:cxn ang="0">
                    <a:pos x="333" y="207"/>
                  </a:cxn>
                  <a:cxn ang="0">
                    <a:pos x="313" y="192"/>
                  </a:cxn>
                  <a:cxn ang="0">
                    <a:pos x="278" y="183"/>
                  </a:cxn>
                  <a:cxn ang="0">
                    <a:pos x="304" y="224"/>
                  </a:cxn>
                  <a:cxn ang="0">
                    <a:pos x="315" y="227"/>
                  </a:cxn>
                  <a:cxn ang="0">
                    <a:pos x="313" y="246"/>
                  </a:cxn>
                  <a:cxn ang="0">
                    <a:pos x="379" y="225"/>
                  </a:cxn>
                  <a:cxn ang="0">
                    <a:pos x="406" y="260"/>
                  </a:cxn>
                  <a:cxn ang="0">
                    <a:pos x="414" y="270"/>
                  </a:cxn>
                  <a:cxn ang="0">
                    <a:pos x="410" y="302"/>
                  </a:cxn>
                  <a:cxn ang="0">
                    <a:pos x="390" y="321"/>
                  </a:cxn>
                  <a:cxn ang="0">
                    <a:pos x="365" y="347"/>
                  </a:cxn>
                  <a:cxn ang="0">
                    <a:pos x="328" y="368"/>
                  </a:cxn>
                  <a:cxn ang="0">
                    <a:pos x="265" y="395"/>
                  </a:cxn>
                  <a:cxn ang="0">
                    <a:pos x="234" y="404"/>
                  </a:cxn>
                  <a:cxn ang="0">
                    <a:pos x="217" y="399"/>
                  </a:cxn>
                  <a:cxn ang="0">
                    <a:pos x="209" y="372"/>
                  </a:cxn>
                  <a:cxn ang="0">
                    <a:pos x="198" y="340"/>
                  </a:cxn>
                  <a:cxn ang="0">
                    <a:pos x="162" y="280"/>
                  </a:cxn>
                  <a:cxn ang="0">
                    <a:pos x="154" y="259"/>
                  </a:cxn>
                  <a:cxn ang="0">
                    <a:pos x="140" y="251"/>
                  </a:cxn>
                  <a:cxn ang="0">
                    <a:pos x="131" y="229"/>
                  </a:cxn>
                  <a:cxn ang="0">
                    <a:pos x="109" y="196"/>
                  </a:cxn>
                  <a:cxn ang="0">
                    <a:pos x="112" y="177"/>
                  </a:cxn>
                </a:cxnLst>
                <a:rect l="0" t="0" r="r" b="b"/>
                <a:pathLst>
                  <a:path w="467" h="405">
                    <a:moveTo>
                      <a:pt x="112" y="177"/>
                    </a:moveTo>
                    <a:cubicBezTo>
                      <a:pt x="102" y="154"/>
                      <a:pt x="102" y="154"/>
                      <a:pt x="102" y="154"/>
                    </a:cubicBezTo>
                    <a:cubicBezTo>
                      <a:pt x="102" y="151"/>
                      <a:pt x="105" y="151"/>
                      <a:pt x="106" y="149"/>
                    </a:cubicBezTo>
                    <a:cubicBezTo>
                      <a:pt x="109" y="139"/>
                      <a:pt x="110" y="134"/>
                      <a:pt x="113" y="126"/>
                    </a:cubicBezTo>
                    <a:cubicBezTo>
                      <a:pt x="115" y="117"/>
                      <a:pt x="124" y="115"/>
                      <a:pt x="124" y="104"/>
                    </a:cubicBezTo>
                    <a:cubicBezTo>
                      <a:pt x="124" y="97"/>
                      <a:pt x="122" y="91"/>
                      <a:pt x="122" y="86"/>
                    </a:cubicBezTo>
                    <a:cubicBezTo>
                      <a:pt x="122" y="83"/>
                      <a:pt x="124" y="82"/>
                      <a:pt x="125" y="81"/>
                    </a:cubicBezTo>
                    <a:cubicBezTo>
                      <a:pt x="125" y="77"/>
                      <a:pt x="125" y="77"/>
                      <a:pt x="125" y="77"/>
                    </a:cubicBezTo>
                    <a:cubicBezTo>
                      <a:pt x="121" y="78"/>
                      <a:pt x="120" y="81"/>
                      <a:pt x="117" y="81"/>
                    </a:cubicBezTo>
                    <a:cubicBezTo>
                      <a:pt x="112" y="81"/>
                      <a:pt x="110" y="79"/>
                      <a:pt x="108" y="77"/>
                    </a:cubicBezTo>
                    <a:cubicBezTo>
                      <a:pt x="101" y="82"/>
                      <a:pt x="98" y="88"/>
                      <a:pt x="86" y="88"/>
                    </a:cubicBezTo>
                    <a:cubicBezTo>
                      <a:pt x="76" y="88"/>
                      <a:pt x="73" y="77"/>
                      <a:pt x="64" y="77"/>
                    </a:cubicBezTo>
                    <a:cubicBezTo>
                      <a:pt x="54" y="77"/>
                      <a:pt x="56" y="87"/>
                      <a:pt x="48" y="87"/>
                    </a:cubicBezTo>
                    <a:cubicBezTo>
                      <a:pt x="40" y="87"/>
                      <a:pt x="35" y="75"/>
                      <a:pt x="27" y="79"/>
                    </a:cubicBezTo>
                    <a:cubicBezTo>
                      <a:pt x="22" y="79"/>
                      <a:pt x="22" y="79"/>
                      <a:pt x="22" y="79"/>
                    </a:cubicBezTo>
                    <a:cubicBezTo>
                      <a:pt x="24" y="79"/>
                      <a:pt x="25" y="78"/>
                      <a:pt x="26" y="77"/>
                    </a:cubicBezTo>
                    <a:cubicBezTo>
                      <a:pt x="23" y="74"/>
                      <a:pt x="10" y="67"/>
                      <a:pt x="15" y="63"/>
                    </a:cubicBezTo>
                    <a:cubicBezTo>
                      <a:pt x="11" y="57"/>
                      <a:pt x="6" y="58"/>
                      <a:pt x="0" y="55"/>
                    </a:cubicBezTo>
                    <a:cubicBezTo>
                      <a:pt x="4" y="50"/>
                      <a:pt x="9" y="51"/>
                      <a:pt x="9" y="43"/>
                    </a:cubicBezTo>
                    <a:cubicBezTo>
                      <a:pt x="9" y="40"/>
                      <a:pt x="8" y="40"/>
                      <a:pt x="9" y="37"/>
                    </a:cubicBezTo>
                    <a:cubicBezTo>
                      <a:pt x="6" y="37"/>
                      <a:pt x="1" y="38"/>
                      <a:pt x="1" y="35"/>
                    </a:cubicBezTo>
                    <a:cubicBezTo>
                      <a:pt x="1" y="22"/>
                      <a:pt x="33" y="24"/>
                      <a:pt x="41" y="20"/>
                    </a:cubicBezTo>
                    <a:cubicBezTo>
                      <a:pt x="40" y="17"/>
                      <a:pt x="38" y="18"/>
                      <a:pt x="38" y="15"/>
                    </a:cubicBezTo>
                    <a:cubicBezTo>
                      <a:pt x="38" y="11"/>
                      <a:pt x="46" y="13"/>
                      <a:pt x="48" y="13"/>
                    </a:cubicBezTo>
                    <a:cubicBezTo>
                      <a:pt x="53" y="13"/>
                      <a:pt x="62" y="13"/>
                      <a:pt x="62" y="13"/>
                    </a:cubicBezTo>
                    <a:cubicBezTo>
                      <a:pt x="67" y="13"/>
                      <a:pt x="75" y="7"/>
                      <a:pt x="80" y="4"/>
                    </a:cubicBezTo>
                    <a:cubicBezTo>
                      <a:pt x="86" y="0"/>
                      <a:pt x="98" y="0"/>
                      <a:pt x="106" y="0"/>
                    </a:cubicBezTo>
                    <a:cubicBezTo>
                      <a:pt x="117" y="0"/>
                      <a:pt x="117" y="7"/>
                      <a:pt x="127" y="7"/>
                    </a:cubicBezTo>
                    <a:cubicBezTo>
                      <a:pt x="127" y="12"/>
                      <a:pt x="144" y="15"/>
                      <a:pt x="149" y="15"/>
                    </a:cubicBezTo>
                    <a:cubicBezTo>
                      <a:pt x="162" y="15"/>
                      <a:pt x="170" y="15"/>
                      <a:pt x="174" y="15"/>
                    </a:cubicBezTo>
                    <a:cubicBezTo>
                      <a:pt x="186" y="15"/>
                      <a:pt x="192" y="3"/>
                      <a:pt x="205" y="3"/>
                    </a:cubicBezTo>
                    <a:cubicBezTo>
                      <a:pt x="219" y="3"/>
                      <a:pt x="218" y="12"/>
                      <a:pt x="223" y="21"/>
                    </a:cubicBezTo>
                    <a:cubicBezTo>
                      <a:pt x="224" y="23"/>
                      <a:pt x="233" y="28"/>
                      <a:pt x="233" y="28"/>
                    </a:cubicBezTo>
                    <a:cubicBezTo>
                      <a:pt x="241" y="31"/>
                      <a:pt x="243" y="44"/>
                      <a:pt x="256" y="44"/>
                    </a:cubicBezTo>
                    <a:cubicBezTo>
                      <a:pt x="265" y="44"/>
                      <a:pt x="265" y="36"/>
                      <a:pt x="271" y="34"/>
                    </a:cubicBezTo>
                    <a:cubicBezTo>
                      <a:pt x="275" y="33"/>
                      <a:pt x="274" y="33"/>
                      <a:pt x="278" y="33"/>
                    </a:cubicBezTo>
                    <a:cubicBezTo>
                      <a:pt x="279" y="35"/>
                      <a:pt x="279" y="39"/>
                      <a:pt x="281" y="41"/>
                    </a:cubicBezTo>
                    <a:cubicBezTo>
                      <a:pt x="280" y="41"/>
                      <a:pt x="281" y="42"/>
                      <a:pt x="281" y="43"/>
                    </a:cubicBezTo>
                    <a:cubicBezTo>
                      <a:pt x="281" y="48"/>
                      <a:pt x="284" y="47"/>
                      <a:pt x="286" y="51"/>
                    </a:cubicBezTo>
                    <a:cubicBezTo>
                      <a:pt x="290" y="56"/>
                      <a:pt x="286" y="59"/>
                      <a:pt x="289" y="65"/>
                    </a:cubicBezTo>
                    <a:cubicBezTo>
                      <a:pt x="291" y="70"/>
                      <a:pt x="297" y="67"/>
                      <a:pt x="301" y="68"/>
                    </a:cubicBezTo>
                    <a:cubicBezTo>
                      <a:pt x="305" y="69"/>
                      <a:pt x="306" y="73"/>
                      <a:pt x="309" y="76"/>
                    </a:cubicBezTo>
                    <a:cubicBezTo>
                      <a:pt x="312" y="79"/>
                      <a:pt x="323" y="78"/>
                      <a:pt x="329" y="78"/>
                    </a:cubicBezTo>
                    <a:cubicBezTo>
                      <a:pt x="337" y="78"/>
                      <a:pt x="345" y="77"/>
                      <a:pt x="350" y="76"/>
                    </a:cubicBezTo>
                    <a:cubicBezTo>
                      <a:pt x="350" y="72"/>
                      <a:pt x="350" y="71"/>
                      <a:pt x="350" y="68"/>
                    </a:cubicBezTo>
                    <a:cubicBezTo>
                      <a:pt x="350" y="64"/>
                      <a:pt x="355" y="64"/>
                      <a:pt x="359" y="63"/>
                    </a:cubicBezTo>
                    <a:cubicBezTo>
                      <a:pt x="364" y="61"/>
                      <a:pt x="363" y="59"/>
                      <a:pt x="368" y="57"/>
                    </a:cubicBezTo>
                    <a:cubicBezTo>
                      <a:pt x="376" y="54"/>
                      <a:pt x="381" y="56"/>
                      <a:pt x="387" y="51"/>
                    </a:cubicBezTo>
                    <a:cubicBezTo>
                      <a:pt x="397" y="57"/>
                      <a:pt x="403" y="57"/>
                      <a:pt x="412" y="60"/>
                    </a:cubicBezTo>
                    <a:cubicBezTo>
                      <a:pt x="423" y="64"/>
                      <a:pt x="426" y="74"/>
                      <a:pt x="439" y="74"/>
                    </a:cubicBezTo>
                    <a:cubicBezTo>
                      <a:pt x="439" y="76"/>
                      <a:pt x="442" y="77"/>
                      <a:pt x="443" y="79"/>
                    </a:cubicBezTo>
                    <a:cubicBezTo>
                      <a:pt x="445" y="86"/>
                      <a:pt x="442" y="92"/>
                      <a:pt x="445" y="96"/>
                    </a:cubicBezTo>
                    <a:cubicBezTo>
                      <a:pt x="442" y="98"/>
                      <a:pt x="435" y="114"/>
                      <a:pt x="435" y="115"/>
                    </a:cubicBezTo>
                    <a:cubicBezTo>
                      <a:pt x="435" y="116"/>
                      <a:pt x="436" y="118"/>
                      <a:pt x="435" y="119"/>
                    </a:cubicBezTo>
                    <a:cubicBezTo>
                      <a:pt x="436" y="121"/>
                      <a:pt x="435" y="122"/>
                      <a:pt x="436" y="124"/>
                    </a:cubicBezTo>
                    <a:cubicBezTo>
                      <a:pt x="436" y="138"/>
                      <a:pt x="436" y="138"/>
                      <a:pt x="436" y="138"/>
                    </a:cubicBezTo>
                    <a:cubicBezTo>
                      <a:pt x="438" y="142"/>
                      <a:pt x="437" y="145"/>
                      <a:pt x="439" y="149"/>
                    </a:cubicBezTo>
                    <a:cubicBezTo>
                      <a:pt x="440" y="153"/>
                      <a:pt x="449" y="149"/>
                      <a:pt x="449" y="156"/>
                    </a:cubicBezTo>
                    <a:cubicBezTo>
                      <a:pt x="449" y="165"/>
                      <a:pt x="439" y="164"/>
                      <a:pt x="439" y="171"/>
                    </a:cubicBezTo>
                    <a:cubicBezTo>
                      <a:pt x="439" y="177"/>
                      <a:pt x="443" y="177"/>
                      <a:pt x="445" y="179"/>
                    </a:cubicBezTo>
                    <a:cubicBezTo>
                      <a:pt x="452" y="194"/>
                      <a:pt x="467" y="196"/>
                      <a:pt x="467" y="215"/>
                    </a:cubicBezTo>
                    <a:cubicBezTo>
                      <a:pt x="456" y="218"/>
                      <a:pt x="448" y="220"/>
                      <a:pt x="448" y="232"/>
                    </a:cubicBezTo>
                    <a:cubicBezTo>
                      <a:pt x="448" y="235"/>
                      <a:pt x="450" y="238"/>
                      <a:pt x="450" y="240"/>
                    </a:cubicBezTo>
                    <a:cubicBezTo>
                      <a:pt x="450" y="240"/>
                      <a:pt x="448" y="240"/>
                      <a:pt x="448" y="240"/>
                    </a:cubicBezTo>
                    <a:cubicBezTo>
                      <a:pt x="439" y="240"/>
                      <a:pt x="420" y="235"/>
                      <a:pt x="408" y="235"/>
                    </a:cubicBezTo>
                    <a:cubicBezTo>
                      <a:pt x="406" y="235"/>
                      <a:pt x="393" y="231"/>
                      <a:pt x="393" y="231"/>
                    </a:cubicBezTo>
                    <a:cubicBezTo>
                      <a:pt x="388" y="226"/>
                      <a:pt x="388" y="213"/>
                      <a:pt x="379" y="213"/>
                    </a:cubicBezTo>
                    <a:cubicBezTo>
                      <a:pt x="374" y="213"/>
                      <a:pt x="372" y="217"/>
                      <a:pt x="370" y="220"/>
                    </a:cubicBezTo>
                    <a:cubicBezTo>
                      <a:pt x="348" y="220"/>
                      <a:pt x="348" y="220"/>
                      <a:pt x="348" y="220"/>
                    </a:cubicBezTo>
                    <a:cubicBezTo>
                      <a:pt x="341" y="217"/>
                      <a:pt x="337" y="212"/>
                      <a:pt x="333" y="207"/>
                    </a:cubicBezTo>
                    <a:cubicBezTo>
                      <a:pt x="327" y="202"/>
                      <a:pt x="320" y="205"/>
                      <a:pt x="315" y="200"/>
                    </a:cubicBezTo>
                    <a:cubicBezTo>
                      <a:pt x="313" y="197"/>
                      <a:pt x="314" y="194"/>
                      <a:pt x="313" y="192"/>
                    </a:cubicBezTo>
                    <a:cubicBezTo>
                      <a:pt x="308" y="182"/>
                      <a:pt x="299" y="168"/>
                      <a:pt x="286" y="168"/>
                    </a:cubicBezTo>
                    <a:cubicBezTo>
                      <a:pt x="280" y="168"/>
                      <a:pt x="278" y="176"/>
                      <a:pt x="278" y="183"/>
                    </a:cubicBezTo>
                    <a:cubicBezTo>
                      <a:pt x="278" y="187"/>
                      <a:pt x="278" y="189"/>
                      <a:pt x="278" y="193"/>
                    </a:cubicBezTo>
                    <a:cubicBezTo>
                      <a:pt x="281" y="203"/>
                      <a:pt x="293" y="222"/>
                      <a:pt x="304" y="224"/>
                    </a:cubicBezTo>
                    <a:cubicBezTo>
                      <a:pt x="304" y="229"/>
                      <a:pt x="306" y="231"/>
                      <a:pt x="307" y="235"/>
                    </a:cubicBezTo>
                    <a:cubicBezTo>
                      <a:pt x="312" y="233"/>
                      <a:pt x="311" y="228"/>
                      <a:pt x="315" y="227"/>
                    </a:cubicBezTo>
                    <a:cubicBezTo>
                      <a:pt x="316" y="228"/>
                      <a:pt x="316" y="230"/>
                      <a:pt x="316" y="231"/>
                    </a:cubicBezTo>
                    <a:cubicBezTo>
                      <a:pt x="316" y="237"/>
                      <a:pt x="313" y="240"/>
                      <a:pt x="313" y="246"/>
                    </a:cubicBezTo>
                    <a:cubicBezTo>
                      <a:pt x="313" y="252"/>
                      <a:pt x="324" y="255"/>
                      <a:pt x="331" y="255"/>
                    </a:cubicBezTo>
                    <a:cubicBezTo>
                      <a:pt x="360" y="255"/>
                      <a:pt x="363" y="237"/>
                      <a:pt x="379" y="225"/>
                    </a:cubicBezTo>
                    <a:cubicBezTo>
                      <a:pt x="379" y="241"/>
                      <a:pt x="379" y="241"/>
                      <a:pt x="379" y="241"/>
                    </a:cubicBezTo>
                    <a:cubicBezTo>
                      <a:pt x="385" y="254"/>
                      <a:pt x="393" y="256"/>
                      <a:pt x="406" y="260"/>
                    </a:cubicBezTo>
                    <a:cubicBezTo>
                      <a:pt x="411" y="261"/>
                      <a:pt x="411" y="269"/>
                      <a:pt x="414" y="271"/>
                    </a:cubicBezTo>
                    <a:cubicBezTo>
                      <a:pt x="414" y="270"/>
                      <a:pt x="414" y="270"/>
                      <a:pt x="414" y="270"/>
                    </a:cubicBezTo>
                    <a:cubicBezTo>
                      <a:pt x="416" y="274"/>
                      <a:pt x="423" y="273"/>
                      <a:pt x="423" y="277"/>
                    </a:cubicBezTo>
                    <a:cubicBezTo>
                      <a:pt x="423" y="288"/>
                      <a:pt x="410" y="291"/>
                      <a:pt x="410" y="302"/>
                    </a:cubicBezTo>
                    <a:cubicBezTo>
                      <a:pt x="403" y="302"/>
                      <a:pt x="399" y="303"/>
                      <a:pt x="397" y="309"/>
                    </a:cubicBezTo>
                    <a:cubicBezTo>
                      <a:pt x="395" y="314"/>
                      <a:pt x="396" y="321"/>
                      <a:pt x="390" y="321"/>
                    </a:cubicBezTo>
                    <a:cubicBezTo>
                      <a:pt x="384" y="321"/>
                      <a:pt x="384" y="334"/>
                      <a:pt x="378" y="334"/>
                    </a:cubicBezTo>
                    <a:cubicBezTo>
                      <a:pt x="374" y="334"/>
                      <a:pt x="365" y="342"/>
                      <a:pt x="365" y="347"/>
                    </a:cubicBezTo>
                    <a:cubicBezTo>
                      <a:pt x="353" y="349"/>
                      <a:pt x="327" y="354"/>
                      <a:pt x="327" y="364"/>
                    </a:cubicBezTo>
                    <a:cubicBezTo>
                      <a:pt x="327" y="365"/>
                      <a:pt x="327" y="367"/>
                      <a:pt x="328" y="368"/>
                    </a:cubicBezTo>
                    <a:cubicBezTo>
                      <a:pt x="318" y="373"/>
                      <a:pt x="304" y="376"/>
                      <a:pt x="294" y="378"/>
                    </a:cubicBezTo>
                    <a:cubicBezTo>
                      <a:pt x="289" y="380"/>
                      <a:pt x="271" y="392"/>
                      <a:pt x="265" y="395"/>
                    </a:cubicBezTo>
                    <a:cubicBezTo>
                      <a:pt x="252" y="395"/>
                      <a:pt x="252" y="395"/>
                      <a:pt x="252" y="395"/>
                    </a:cubicBezTo>
                    <a:cubicBezTo>
                      <a:pt x="244" y="400"/>
                      <a:pt x="243" y="404"/>
                      <a:pt x="234" y="404"/>
                    </a:cubicBezTo>
                    <a:cubicBezTo>
                      <a:pt x="231" y="405"/>
                      <a:pt x="231" y="405"/>
                      <a:pt x="231" y="405"/>
                    </a:cubicBezTo>
                    <a:cubicBezTo>
                      <a:pt x="229" y="405"/>
                      <a:pt x="218" y="400"/>
                      <a:pt x="217" y="399"/>
                    </a:cubicBezTo>
                    <a:cubicBezTo>
                      <a:pt x="216" y="399"/>
                      <a:pt x="219" y="399"/>
                      <a:pt x="217" y="394"/>
                    </a:cubicBezTo>
                    <a:cubicBezTo>
                      <a:pt x="212" y="387"/>
                      <a:pt x="209" y="380"/>
                      <a:pt x="209" y="372"/>
                    </a:cubicBezTo>
                    <a:cubicBezTo>
                      <a:pt x="204" y="371"/>
                      <a:pt x="207" y="363"/>
                      <a:pt x="208" y="359"/>
                    </a:cubicBezTo>
                    <a:cubicBezTo>
                      <a:pt x="210" y="349"/>
                      <a:pt x="203" y="345"/>
                      <a:pt x="198" y="340"/>
                    </a:cubicBezTo>
                    <a:cubicBezTo>
                      <a:pt x="193" y="335"/>
                      <a:pt x="181" y="320"/>
                      <a:pt x="181" y="309"/>
                    </a:cubicBezTo>
                    <a:cubicBezTo>
                      <a:pt x="165" y="306"/>
                      <a:pt x="162" y="297"/>
                      <a:pt x="162" y="280"/>
                    </a:cubicBezTo>
                    <a:cubicBezTo>
                      <a:pt x="162" y="270"/>
                      <a:pt x="156" y="268"/>
                      <a:pt x="154" y="259"/>
                    </a:cubicBezTo>
                    <a:cubicBezTo>
                      <a:pt x="154" y="259"/>
                      <a:pt x="154" y="259"/>
                      <a:pt x="154" y="259"/>
                    </a:cubicBezTo>
                    <a:cubicBezTo>
                      <a:pt x="152" y="258"/>
                      <a:pt x="150" y="255"/>
                      <a:pt x="148" y="254"/>
                    </a:cubicBezTo>
                    <a:cubicBezTo>
                      <a:pt x="147" y="252"/>
                      <a:pt x="141" y="253"/>
                      <a:pt x="140" y="251"/>
                    </a:cubicBezTo>
                    <a:cubicBezTo>
                      <a:pt x="137" y="249"/>
                      <a:pt x="138" y="242"/>
                      <a:pt x="137" y="239"/>
                    </a:cubicBezTo>
                    <a:cubicBezTo>
                      <a:pt x="136" y="235"/>
                      <a:pt x="132" y="231"/>
                      <a:pt x="131" y="229"/>
                    </a:cubicBezTo>
                    <a:cubicBezTo>
                      <a:pt x="125" y="221"/>
                      <a:pt x="121" y="214"/>
                      <a:pt x="116" y="207"/>
                    </a:cubicBezTo>
                    <a:cubicBezTo>
                      <a:pt x="115" y="205"/>
                      <a:pt x="109" y="198"/>
                      <a:pt x="109" y="196"/>
                    </a:cubicBezTo>
                    <a:cubicBezTo>
                      <a:pt x="109" y="192"/>
                      <a:pt x="112" y="182"/>
                      <a:pt x="112" y="175"/>
                    </a:cubicBezTo>
                    <a:lnTo>
                      <a:pt x="112" y="177"/>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6" name="Freeform 102"/>
              <p:cNvSpPr>
                <a:spLocks/>
              </p:cNvSpPr>
              <p:nvPr/>
            </p:nvSpPr>
            <p:spPr bwMode="auto">
              <a:xfrm>
                <a:off x="5713413" y="2714625"/>
                <a:ext cx="33338" cy="63500"/>
              </a:xfrm>
              <a:custGeom>
                <a:avLst/>
                <a:gdLst/>
                <a:ahLst/>
                <a:cxnLst>
                  <a:cxn ang="0">
                    <a:pos x="25" y="30"/>
                  </a:cxn>
                  <a:cxn ang="0">
                    <a:pos x="11" y="48"/>
                  </a:cxn>
                  <a:cxn ang="0">
                    <a:pos x="0" y="35"/>
                  </a:cxn>
                  <a:cxn ang="0">
                    <a:pos x="6" y="0"/>
                  </a:cxn>
                  <a:cxn ang="0">
                    <a:pos x="25" y="30"/>
                  </a:cxn>
                </a:cxnLst>
                <a:rect l="0" t="0" r="r" b="b"/>
                <a:pathLst>
                  <a:path w="25" h="48">
                    <a:moveTo>
                      <a:pt x="25" y="30"/>
                    </a:moveTo>
                    <a:cubicBezTo>
                      <a:pt x="25" y="37"/>
                      <a:pt x="20" y="48"/>
                      <a:pt x="11" y="48"/>
                    </a:cubicBezTo>
                    <a:cubicBezTo>
                      <a:pt x="5" y="48"/>
                      <a:pt x="0" y="41"/>
                      <a:pt x="0" y="35"/>
                    </a:cubicBezTo>
                    <a:cubicBezTo>
                      <a:pt x="0" y="22"/>
                      <a:pt x="6" y="13"/>
                      <a:pt x="6" y="0"/>
                    </a:cubicBezTo>
                    <a:cubicBezTo>
                      <a:pt x="13" y="10"/>
                      <a:pt x="25" y="15"/>
                      <a:pt x="25" y="3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7" name="Freeform 103"/>
              <p:cNvSpPr>
                <a:spLocks/>
              </p:cNvSpPr>
              <p:nvPr/>
            </p:nvSpPr>
            <p:spPr bwMode="auto">
              <a:xfrm>
                <a:off x="5397500" y="2195513"/>
                <a:ext cx="677863" cy="544513"/>
              </a:xfrm>
              <a:custGeom>
                <a:avLst/>
                <a:gdLst/>
                <a:ahLst/>
                <a:cxnLst>
                  <a:cxn ang="0">
                    <a:pos x="148" y="270"/>
                  </a:cxn>
                  <a:cxn ang="0">
                    <a:pos x="174" y="340"/>
                  </a:cxn>
                  <a:cxn ang="0">
                    <a:pos x="200" y="401"/>
                  </a:cxn>
                  <a:cxn ang="0">
                    <a:pos x="216" y="401"/>
                  </a:cxn>
                  <a:cxn ang="0">
                    <a:pos x="237" y="379"/>
                  </a:cxn>
                  <a:cxn ang="0">
                    <a:pos x="243" y="341"/>
                  </a:cxn>
                  <a:cxn ang="0">
                    <a:pos x="268" y="298"/>
                  </a:cxn>
                  <a:cxn ang="0">
                    <a:pos x="326" y="240"/>
                  </a:cxn>
                  <a:cxn ang="0">
                    <a:pos x="374" y="218"/>
                  </a:cxn>
                  <a:cxn ang="0">
                    <a:pos x="409" y="259"/>
                  </a:cxn>
                  <a:cxn ang="0">
                    <a:pos x="423" y="302"/>
                  </a:cxn>
                  <a:cxn ang="0">
                    <a:pos x="457" y="300"/>
                  </a:cxn>
                  <a:cxn ang="0">
                    <a:pos x="476" y="367"/>
                  </a:cxn>
                  <a:cxn ang="0">
                    <a:pos x="489" y="358"/>
                  </a:cxn>
                  <a:cxn ang="0">
                    <a:pos x="472" y="316"/>
                  </a:cxn>
                  <a:cxn ang="0">
                    <a:pos x="473" y="288"/>
                  </a:cxn>
                  <a:cxn ang="0">
                    <a:pos x="483" y="254"/>
                  </a:cxn>
                  <a:cxn ang="0">
                    <a:pos x="487" y="213"/>
                  </a:cxn>
                  <a:cxn ang="0">
                    <a:pos x="467" y="197"/>
                  </a:cxn>
                  <a:cxn ang="0">
                    <a:pos x="445" y="125"/>
                  </a:cxn>
                  <a:cxn ang="0">
                    <a:pos x="423" y="130"/>
                  </a:cxn>
                  <a:cxn ang="0">
                    <a:pos x="373" y="144"/>
                  </a:cxn>
                  <a:cxn ang="0">
                    <a:pos x="341" y="147"/>
                  </a:cxn>
                  <a:cxn ang="0">
                    <a:pos x="295" y="136"/>
                  </a:cxn>
                  <a:cxn ang="0">
                    <a:pos x="254" y="116"/>
                  </a:cxn>
                  <a:cxn ang="0">
                    <a:pos x="226" y="89"/>
                  </a:cxn>
                  <a:cxn ang="0">
                    <a:pos x="229" y="69"/>
                  </a:cxn>
                  <a:cxn ang="0">
                    <a:pos x="213" y="43"/>
                  </a:cxn>
                  <a:cxn ang="0">
                    <a:pos x="178" y="16"/>
                  </a:cxn>
                  <a:cxn ang="0">
                    <a:pos x="131" y="0"/>
                  </a:cxn>
                  <a:cxn ang="0">
                    <a:pos x="94" y="21"/>
                  </a:cxn>
                  <a:cxn ang="0">
                    <a:pos x="65" y="13"/>
                  </a:cxn>
                  <a:cxn ang="0">
                    <a:pos x="23" y="46"/>
                  </a:cxn>
                  <a:cxn ang="0">
                    <a:pos x="0" y="64"/>
                  </a:cxn>
                  <a:cxn ang="0">
                    <a:pos x="1" y="87"/>
                  </a:cxn>
                  <a:cxn ang="0">
                    <a:pos x="4" y="120"/>
                  </a:cxn>
                  <a:cxn ang="0">
                    <a:pos x="13" y="181"/>
                  </a:cxn>
                  <a:cxn ang="0">
                    <a:pos x="34" y="185"/>
                  </a:cxn>
                  <a:cxn ang="0">
                    <a:pos x="70" y="185"/>
                  </a:cxn>
                  <a:cxn ang="0">
                    <a:pos x="118" y="219"/>
                  </a:cxn>
                  <a:cxn ang="0">
                    <a:pos x="127" y="248"/>
                  </a:cxn>
                  <a:cxn ang="0">
                    <a:pos x="145" y="233"/>
                  </a:cxn>
                  <a:cxn ang="0">
                    <a:pos x="149" y="265"/>
                  </a:cxn>
                </a:cxnLst>
                <a:rect l="0" t="0" r="r" b="b"/>
                <a:pathLst>
                  <a:path w="509" h="410">
                    <a:moveTo>
                      <a:pt x="149" y="265"/>
                    </a:moveTo>
                    <a:cubicBezTo>
                      <a:pt x="147" y="263"/>
                      <a:pt x="147" y="263"/>
                      <a:pt x="147" y="263"/>
                    </a:cubicBezTo>
                    <a:cubicBezTo>
                      <a:pt x="147" y="265"/>
                      <a:pt x="148" y="268"/>
                      <a:pt x="148" y="270"/>
                    </a:cubicBezTo>
                    <a:cubicBezTo>
                      <a:pt x="148" y="278"/>
                      <a:pt x="153" y="286"/>
                      <a:pt x="155" y="295"/>
                    </a:cubicBezTo>
                    <a:cubicBezTo>
                      <a:pt x="158" y="305"/>
                      <a:pt x="166" y="319"/>
                      <a:pt x="168" y="326"/>
                    </a:cubicBezTo>
                    <a:cubicBezTo>
                      <a:pt x="170" y="332"/>
                      <a:pt x="170" y="334"/>
                      <a:pt x="174" y="340"/>
                    </a:cubicBezTo>
                    <a:cubicBezTo>
                      <a:pt x="177" y="345"/>
                      <a:pt x="175" y="351"/>
                      <a:pt x="179" y="358"/>
                    </a:cubicBezTo>
                    <a:cubicBezTo>
                      <a:pt x="180" y="362"/>
                      <a:pt x="187" y="366"/>
                      <a:pt x="188" y="372"/>
                    </a:cubicBezTo>
                    <a:cubicBezTo>
                      <a:pt x="191" y="382"/>
                      <a:pt x="196" y="390"/>
                      <a:pt x="200" y="401"/>
                    </a:cubicBezTo>
                    <a:cubicBezTo>
                      <a:pt x="200" y="402"/>
                      <a:pt x="202" y="405"/>
                      <a:pt x="204" y="405"/>
                    </a:cubicBezTo>
                    <a:cubicBezTo>
                      <a:pt x="204" y="409"/>
                      <a:pt x="207" y="410"/>
                      <a:pt x="210" y="410"/>
                    </a:cubicBezTo>
                    <a:cubicBezTo>
                      <a:pt x="214" y="410"/>
                      <a:pt x="214" y="405"/>
                      <a:pt x="216" y="401"/>
                    </a:cubicBezTo>
                    <a:cubicBezTo>
                      <a:pt x="218" y="397"/>
                      <a:pt x="219" y="398"/>
                      <a:pt x="224" y="396"/>
                    </a:cubicBezTo>
                    <a:cubicBezTo>
                      <a:pt x="228" y="394"/>
                      <a:pt x="227" y="382"/>
                      <a:pt x="233" y="381"/>
                    </a:cubicBezTo>
                    <a:cubicBezTo>
                      <a:pt x="234" y="380"/>
                      <a:pt x="237" y="380"/>
                      <a:pt x="237" y="379"/>
                    </a:cubicBezTo>
                    <a:cubicBezTo>
                      <a:pt x="240" y="379"/>
                      <a:pt x="240" y="379"/>
                      <a:pt x="240" y="379"/>
                    </a:cubicBezTo>
                    <a:cubicBezTo>
                      <a:pt x="237" y="367"/>
                      <a:pt x="237" y="367"/>
                      <a:pt x="237" y="367"/>
                    </a:cubicBezTo>
                    <a:cubicBezTo>
                      <a:pt x="237" y="359"/>
                      <a:pt x="243" y="352"/>
                      <a:pt x="243" y="341"/>
                    </a:cubicBezTo>
                    <a:cubicBezTo>
                      <a:pt x="243" y="334"/>
                      <a:pt x="240" y="329"/>
                      <a:pt x="240" y="321"/>
                    </a:cubicBezTo>
                    <a:cubicBezTo>
                      <a:pt x="240" y="312"/>
                      <a:pt x="249" y="311"/>
                      <a:pt x="257" y="308"/>
                    </a:cubicBezTo>
                    <a:cubicBezTo>
                      <a:pt x="260" y="307"/>
                      <a:pt x="265" y="302"/>
                      <a:pt x="268" y="298"/>
                    </a:cubicBezTo>
                    <a:cubicBezTo>
                      <a:pt x="277" y="290"/>
                      <a:pt x="284" y="281"/>
                      <a:pt x="293" y="272"/>
                    </a:cubicBezTo>
                    <a:cubicBezTo>
                      <a:pt x="300" y="265"/>
                      <a:pt x="313" y="263"/>
                      <a:pt x="321" y="255"/>
                    </a:cubicBezTo>
                    <a:cubicBezTo>
                      <a:pt x="325" y="251"/>
                      <a:pt x="325" y="246"/>
                      <a:pt x="326" y="240"/>
                    </a:cubicBezTo>
                    <a:cubicBezTo>
                      <a:pt x="328" y="236"/>
                      <a:pt x="337" y="236"/>
                      <a:pt x="340" y="229"/>
                    </a:cubicBezTo>
                    <a:cubicBezTo>
                      <a:pt x="344" y="231"/>
                      <a:pt x="344" y="233"/>
                      <a:pt x="351" y="233"/>
                    </a:cubicBezTo>
                    <a:cubicBezTo>
                      <a:pt x="362" y="233"/>
                      <a:pt x="374" y="231"/>
                      <a:pt x="374" y="218"/>
                    </a:cubicBezTo>
                    <a:cubicBezTo>
                      <a:pt x="381" y="219"/>
                      <a:pt x="389" y="222"/>
                      <a:pt x="390" y="228"/>
                    </a:cubicBezTo>
                    <a:cubicBezTo>
                      <a:pt x="392" y="233"/>
                      <a:pt x="391" y="240"/>
                      <a:pt x="395" y="245"/>
                    </a:cubicBezTo>
                    <a:cubicBezTo>
                      <a:pt x="398" y="251"/>
                      <a:pt x="403" y="255"/>
                      <a:pt x="409" y="259"/>
                    </a:cubicBezTo>
                    <a:cubicBezTo>
                      <a:pt x="414" y="267"/>
                      <a:pt x="419" y="274"/>
                      <a:pt x="422" y="283"/>
                    </a:cubicBezTo>
                    <a:cubicBezTo>
                      <a:pt x="423" y="285"/>
                      <a:pt x="425" y="286"/>
                      <a:pt x="425" y="289"/>
                    </a:cubicBezTo>
                    <a:cubicBezTo>
                      <a:pt x="425" y="293"/>
                      <a:pt x="423" y="296"/>
                      <a:pt x="423" y="302"/>
                    </a:cubicBezTo>
                    <a:cubicBezTo>
                      <a:pt x="423" y="307"/>
                      <a:pt x="423" y="313"/>
                      <a:pt x="430" y="313"/>
                    </a:cubicBezTo>
                    <a:cubicBezTo>
                      <a:pt x="442" y="313"/>
                      <a:pt x="445" y="300"/>
                      <a:pt x="453" y="293"/>
                    </a:cubicBezTo>
                    <a:cubicBezTo>
                      <a:pt x="455" y="295"/>
                      <a:pt x="454" y="297"/>
                      <a:pt x="457" y="300"/>
                    </a:cubicBezTo>
                    <a:cubicBezTo>
                      <a:pt x="457" y="300"/>
                      <a:pt x="461" y="300"/>
                      <a:pt x="462" y="302"/>
                    </a:cubicBezTo>
                    <a:cubicBezTo>
                      <a:pt x="467" y="308"/>
                      <a:pt x="459" y="322"/>
                      <a:pt x="465" y="322"/>
                    </a:cubicBezTo>
                    <a:cubicBezTo>
                      <a:pt x="465" y="336"/>
                      <a:pt x="476" y="347"/>
                      <a:pt x="476" y="367"/>
                    </a:cubicBezTo>
                    <a:cubicBezTo>
                      <a:pt x="476" y="371"/>
                      <a:pt x="473" y="382"/>
                      <a:pt x="476" y="383"/>
                    </a:cubicBezTo>
                    <a:cubicBezTo>
                      <a:pt x="480" y="376"/>
                      <a:pt x="481" y="371"/>
                      <a:pt x="485" y="363"/>
                    </a:cubicBezTo>
                    <a:cubicBezTo>
                      <a:pt x="486" y="361"/>
                      <a:pt x="489" y="360"/>
                      <a:pt x="489" y="358"/>
                    </a:cubicBezTo>
                    <a:cubicBezTo>
                      <a:pt x="489" y="354"/>
                      <a:pt x="483" y="334"/>
                      <a:pt x="479" y="330"/>
                    </a:cubicBezTo>
                    <a:cubicBezTo>
                      <a:pt x="476" y="327"/>
                      <a:pt x="472" y="325"/>
                      <a:pt x="472" y="320"/>
                    </a:cubicBezTo>
                    <a:cubicBezTo>
                      <a:pt x="472" y="319"/>
                      <a:pt x="472" y="318"/>
                      <a:pt x="472" y="316"/>
                    </a:cubicBezTo>
                    <a:cubicBezTo>
                      <a:pt x="472" y="317"/>
                      <a:pt x="472" y="317"/>
                      <a:pt x="472" y="317"/>
                    </a:cubicBezTo>
                    <a:cubicBezTo>
                      <a:pt x="473" y="316"/>
                      <a:pt x="476" y="311"/>
                      <a:pt x="476" y="307"/>
                    </a:cubicBezTo>
                    <a:cubicBezTo>
                      <a:pt x="476" y="302"/>
                      <a:pt x="476" y="293"/>
                      <a:pt x="473" y="288"/>
                    </a:cubicBezTo>
                    <a:cubicBezTo>
                      <a:pt x="470" y="284"/>
                      <a:pt x="464" y="284"/>
                      <a:pt x="464" y="276"/>
                    </a:cubicBezTo>
                    <a:cubicBezTo>
                      <a:pt x="464" y="268"/>
                      <a:pt x="467" y="262"/>
                      <a:pt x="472" y="258"/>
                    </a:cubicBezTo>
                    <a:cubicBezTo>
                      <a:pt x="474" y="255"/>
                      <a:pt x="479" y="256"/>
                      <a:pt x="483" y="254"/>
                    </a:cubicBezTo>
                    <a:cubicBezTo>
                      <a:pt x="493" y="247"/>
                      <a:pt x="500" y="244"/>
                      <a:pt x="509" y="230"/>
                    </a:cubicBezTo>
                    <a:cubicBezTo>
                      <a:pt x="506" y="230"/>
                      <a:pt x="505" y="231"/>
                      <a:pt x="501" y="231"/>
                    </a:cubicBezTo>
                    <a:cubicBezTo>
                      <a:pt x="493" y="231"/>
                      <a:pt x="487" y="222"/>
                      <a:pt x="487" y="213"/>
                    </a:cubicBezTo>
                    <a:cubicBezTo>
                      <a:pt x="483" y="212"/>
                      <a:pt x="482" y="199"/>
                      <a:pt x="478" y="199"/>
                    </a:cubicBezTo>
                    <a:cubicBezTo>
                      <a:pt x="475" y="199"/>
                      <a:pt x="472" y="202"/>
                      <a:pt x="469" y="202"/>
                    </a:cubicBezTo>
                    <a:cubicBezTo>
                      <a:pt x="468" y="202"/>
                      <a:pt x="467" y="199"/>
                      <a:pt x="467" y="197"/>
                    </a:cubicBezTo>
                    <a:cubicBezTo>
                      <a:pt x="467" y="181"/>
                      <a:pt x="479" y="180"/>
                      <a:pt x="479" y="163"/>
                    </a:cubicBezTo>
                    <a:cubicBezTo>
                      <a:pt x="479" y="154"/>
                      <a:pt x="472" y="151"/>
                      <a:pt x="468" y="144"/>
                    </a:cubicBezTo>
                    <a:cubicBezTo>
                      <a:pt x="457" y="139"/>
                      <a:pt x="448" y="140"/>
                      <a:pt x="445" y="125"/>
                    </a:cubicBezTo>
                    <a:cubicBezTo>
                      <a:pt x="442" y="125"/>
                      <a:pt x="442" y="125"/>
                      <a:pt x="442" y="125"/>
                    </a:cubicBezTo>
                    <a:cubicBezTo>
                      <a:pt x="438" y="129"/>
                      <a:pt x="438" y="129"/>
                      <a:pt x="438" y="129"/>
                    </a:cubicBezTo>
                    <a:cubicBezTo>
                      <a:pt x="433" y="131"/>
                      <a:pt x="427" y="126"/>
                      <a:pt x="423" y="130"/>
                    </a:cubicBezTo>
                    <a:cubicBezTo>
                      <a:pt x="422" y="132"/>
                      <a:pt x="421" y="133"/>
                      <a:pt x="418" y="135"/>
                    </a:cubicBezTo>
                    <a:cubicBezTo>
                      <a:pt x="415" y="137"/>
                      <a:pt x="401" y="149"/>
                      <a:pt x="394" y="149"/>
                    </a:cubicBezTo>
                    <a:cubicBezTo>
                      <a:pt x="387" y="149"/>
                      <a:pt x="382" y="144"/>
                      <a:pt x="373" y="144"/>
                    </a:cubicBezTo>
                    <a:cubicBezTo>
                      <a:pt x="362" y="144"/>
                      <a:pt x="360" y="152"/>
                      <a:pt x="354" y="155"/>
                    </a:cubicBezTo>
                    <a:cubicBezTo>
                      <a:pt x="353" y="152"/>
                      <a:pt x="352" y="145"/>
                      <a:pt x="349" y="145"/>
                    </a:cubicBezTo>
                    <a:cubicBezTo>
                      <a:pt x="347" y="145"/>
                      <a:pt x="345" y="147"/>
                      <a:pt x="341" y="147"/>
                    </a:cubicBezTo>
                    <a:cubicBezTo>
                      <a:pt x="335" y="147"/>
                      <a:pt x="329" y="147"/>
                      <a:pt x="323" y="147"/>
                    </a:cubicBezTo>
                    <a:cubicBezTo>
                      <a:pt x="313" y="147"/>
                      <a:pt x="309" y="141"/>
                      <a:pt x="302" y="136"/>
                    </a:cubicBezTo>
                    <a:cubicBezTo>
                      <a:pt x="300" y="135"/>
                      <a:pt x="296" y="139"/>
                      <a:pt x="295" y="136"/>
                    </a:cubicBezTo>
                    <a:cubicBezTo>
                      <a:pt x="293" y="132"/>
                      <a:pt x="293" y="129"/>
                      <a:pt x="290" y="127"/>
                    </a:cubicBezTo>
                    <a:cubicBezTo>
                      <a:pt x="283" y="124"/>
                      <a:pt x="279" y="126"/>
                      <a:pt x="273" y="120"/>
                    </a:cubicBezTo>
                    <a:cubicBezTo>
                      <a:pt x="268" y="115"/>
                      <a:pt x="263" y="118"/>
                      <a:pt x="254" y="116"/>
                    </a:cubicBezTo>
                    <a:cubicBezTo>
                      <a:pt x="246" y="114"/>
                      <a:pt x="243" y="108"/>
                      <a:pt x="236" y="106"/>
                    </a:cubicBezTo>
                    <a:cubicBezTo>
                      <a:pt x="234" y="105"/>
                      <a:pt x="229" y="106"/>
                      <a:pt x="228" y="103"/>
                    </a:cubicBezTo>
                    <a:cubicBezTo>
                      <a:pt x="227" y="98"/>
                      <a:pt x="227" y="94"/>
                      <a:pt x="226" y="89"/>
                    </a:cubicBezTo>
                    <a:cubicBezTo>
                      <a:pt x="226" y="85"/>
                      <a:pt x="226" y="85"/>
                      <a:pt x="226" y="85"/>
                    </a:cubicBezTo>
                    <a:cubicBezTo>
                      <a:pt x="231" y="85"/>
                      <a:pt x="236" y="86"/>
                      <a:pt x="236" y="80"/>
                    </a:cubicBezTo>
                    <a:cubicBezTo>
                      <a:pt x="236" y="75"/>
                      <a:pt x="229" y="74"/>
                      <a:pt x="229" y="69"/>
                    </a:cubicBezTo>
                    <a:cubicBezTo>
                      <a:pt x="229" y="57"/>
                      <a:pt x="246" y="59"/>
                      <a:pt x="246" y="47"/>
                    </a:cubicBezTo>
                    <a:cubicBezTo>
                      <a:pt x="246" y="43"/>
                      <a:pt x="236" y="35"/>
                      <a:pt x="232" y="35"/>
                    </a:cubicBezTo>
                    <a:cubicBezTo>
                      <a:pt x="224" y="35"/>
                      <a:pt x="221" y="42"/>
                      <a:pt x="213" y="43"/>
                    </a:cubicBezTo>
                    <a:cubicBezTo>
                      <a:pt x="205" y="40"/>
                      <a:pt x="200" y="40"/>
                      <a:pt x="194" y="34"/>
                    </a:cubicBezTo>
                    <a:cubicBezTo>
                      <a:pt x="191" y="31"/>
                      <a:pt x="193" y="25"/>
                      <a:pt x="188" y="24"/>
                    </a:cubicBezTo>
                    <a:cubicBezTo>
                      <a:pt x="182" y="22"/>
                      <a:pt x="178" y="24"/>
                      <a:pt x="178" y="16"/>
                    </a:cubicBezTo>
                    <a:cubicBezTo>
                      <a:pt x="172" y="15"/>
                      <a:pt x="168" y="15"/>
                      <a:pt x="163" y="15"/>
                    </a:cubicBezTo>
                    <a:cubicBezTo>
                      <a:pt x="154" y="15"/>
                      <a:pt x="150" y="23"/>
                      <a:pt x="140" y="23"/>
                    </a:cubicBezTo>
                    <a:cubicBezTo>
                      <a:pt x="130" y="23"/>
                      <a:pt x="140" y="0"/>
                      <a:pt x="131" y="0"/>
                    </a:cubicBezTo>
                    <a:cubicBezTo>
                      <a:pt x="122" y="0"/>
                      <a:pt x="120" y="10"/>
                      <a:pt x="116" y="10"/>
                    </a:cubicBezTo>
                    <a:cubicBezTo>
                      <a:pt x="115" y="10"/>
                      <a:pt x="114" y="11"/>
                      <a:pt x="113" y="10"/>
                    </a:cubicBezTo>
                    <a:cubicBezTo>
                      <a:pt x="110" y="16"/>
                      <a:pt x="103" y="21"/>
                      <a:pt x="94" y="21"/>
                    </a:cubicBezTo>
                    <a:cubicBezTo>
                      <a:pt x="91" y="21"/>
                      <a:pt x="90" y="16"/>
                      <a:pt x="86" y="16"/>
                    </a:cubicBezTo>
                    <a:cubicBezTo>
                      <a:pt x="83" y="16"/>
                      <a:pt x="73" y="20"/>
                      <a:pt x="72" y="15"/>
                    </a:cubicBezTo>
                    <a:cubicBezTo>
                      <a:pt x="68" y="15"/>
                      <a:pt x="69" y="13"/>
                      <a:pt x="65" y="13"/>
                    </a:cubicBezTo>
                    <a:cubicBezTo>
                      <a:pt x="54" y="13"/>
                      <a:pt x="53" y="24"/>
                      <a:pt x="45" y="32"/>
                    </a:cubicBezTo>
                    <a:cubicBezTo>
                      <a:pt x="42" y="35"/>
                      <a:pt x="37" y="35"/>
                      <a:pt x="33" y="39"/>
                    </a:cubicBezTo>
                    <a:cubicBezTo>
                      <a:pt x="30" y="42"/>
                      <a:pt x="28" y="46"/>
                      <a:pt x="23" y="46"/>
                    </a:cubicBezTo>
                    <a:cubicBezTo>
                      <a:pt x="19" y="46"/>
                      <a:pt x="16" y="42"/>
                      <a:pt x="12" y="42"/>
                    </a:cubicBezTo>
                    <a:cubicBezTo>
                      <a:pt x="11" y="42"/>
                      <a:pt x="11" y="45"/>
                      <a:pt x="10" y="45"/>
                    </a:cubicBezTo>
                    <a:cubicBezTo>
                      <a:pt x="7" y="47"/>
                      <a:pt x="0" y="63"/>
                      <a:pt x="0" y="64"/>
                    </a:cubicBezTo>
                    <a:cubicBezTo>
                      <a:pt x="0" y="65"/>
                      <a:pt x="1" y="67"/>
                      <a:pt x="0" y="68"/>
                    </a:cubicBezTo>
                    <a:cubicBezTo>
                      <a:pt x="1" y="70"/>
                      <a:pt x="0" y="71"/>
                      <a:pt x="1" y="73"/>
                    </a:cubicBezTo>
                    <a:cubicBezTo>
                      <a:pt x="1" y="87"/>
                      <a:pt x="1" y="87"/>
                      <a:pt x="1" y="87"/>
                    </a:cubicBezTo>
                    <a:cubicBezTo>
                      <a:pt x="3" y="91"/>
                      <a:pt x="2" y="94"/>
                      <a:pt x="4" y="98"/>
                    </a:cubicBezTo>
                    <a:cubicBezTo>
                      <a:pt x="5" y="102"/>
                      <a:pt x="14" y="98"/>
                      <a:pt x="14" y="105"/>
                    </a:cubicBezTo>
                    <a:cubicBezTo>
                      <a:pt x="14" y="114"/>
                      <a:pt x="4" y="113"/>
                      <a:pt x="4" y="120"/>
                    </a:cubicBezTo>
                    <a:cubicBezTo>
                      <a:pt x="4" y="126"/>
                      <a:pt x="8" y="126"/>
                      <a:pt x="10" y="128"/>
                    </a:cubicBezTo>
                    <a:cubicBezTo>
                      <a:pt x="17" y="143"/>
                      <a:pt x="32" y="145"/>
                      <a:pt x="32" y="164"/>
                    </a:cubicBezTo>
                    <a:cubicBezTo>
                      <a:pt x="21" y="167"/>
                      <a:pt x="13" y="169"/>
                      <a:pt x="13" y="181"/>
                    </a:cubicBezTo>
                    <a:cubicBezTo>
                      <a:pt x="13" y="184"/>
                      <a:pt x="15" y="187"/>
                      <a:pt x="15" y="189"/>
                    </a:cubicBezTo>
                    <a:cubicBezTo>
                      <a:pt x="30" y="188"/>
                      <a:pt x="30" y="188"/>
                      <a:pt x="30" y="188"/>
                    </a:cubicBezTo>
                    <a:cubicBezTo>
                      <a:pt x="31" y="187"/>
                      <a:pt x="33" y="186"/>
                      <a:pt x="34" y="185"/>
                    </a:cubicBezTo>
                    <a:cubicBezTo>
                      <a:pt x="46" y="188"/>
                      <a:pt x="46" y="188"/>
                      <a:pt x="46" y="188"/>
                    </a:cubicBezTo>
                    <a:cubicBezTo>
                      <a:pt x="50" y="188"/>
                      <a:pt x="52" y="184"/>
                      <a:pt x="57" y="184"/>
                    </a:cubicBezTo>
                    <a:cubicBezTo>
                      <a:pt x="62" y="184"/>
                      <a:pt x="65" y="184"/>
                      <a:pt x="70" y="185"/>
                    </a:cubicBezTo>
                    <a:cubicBezTo>
                      <a:pt x="75" y="187"/>
                      <a:pt x="78" y="197"/>
                      <a:pt x="82" y="203"/>
                    </a:cubicBezTo>
                    <a:cubicBezTo>
                      <a:pt x="86" y="209"/>
                      <a:pt x="99" y="218"/>
                      <a:pt x="108" y="218"/>
                    </a:cubicBezTo>
                    <a:cubicBezTo>
                      <a:pt x="111" y="218"/>
                      <a:pt x="114" y="218"/>
                      <a:pt x="118" y="219"/>
                    </a:cubicBezTo>
                    <a:cubicBezTo>
                      <a:pt x="116" y="221"/>
                      <a:pt x="116" y="225"/>
                      <a:pt x="112" y="225"/>
                    </a:cubicBezTo>
                    <a:cubicBezTo>
                      <a:pt x="108" y="227"/>
                      <a:pt x="105" y="225"/>
                      <a:pt x="101" y="227"/>
                    </a:cubicBezTo>
                    <a:cubicBezTo>
                      <a:pt x="108" y="234"/>
                      <a:pt x="113" y="248"/>
                      <a:pt x="127" y="248"/>
                    </a:cubicBezTo>
                    <a:cubicBezTo>
                      <a:pt x="138" y="248"/>
                      <a:pt x="139" y="233"/>
                      <a:pt x="144" y="227"/>
                    </a:cubicBezTo>
                    <a:cubicBezTo>
                      <a:pt x="148" y="227"/>
                      <a:pt x="148" y="227"/>
                      <a:pt x="148" y="227"/>
                    </a:cubicBezTo>
                    <a:cubicBezTo>
                      <a:pt x="148" y="229"/>
                      <a:pt x="145" y="232"/>
                      <a:pt x="145" y="233"/>
                    </a:cubicBezTo>
                    <a:cubicBezTo>
                      <a:pt x="145" y="239"/>
                      <a:pt x="150" y="244"/>
                      <a:pt x="150" y="251"/>
                    </a:cubicBezTo>
                    <a:cubicBezTo>
                      <a:pt x="150" y="257"/>
                      <a:pt x="147" y="258"/>
                      <a:pt x="147" y="264"/>
                    </a:cubicBezTo>
                    <a:lnTo>
                      <a:pt x="149" y="265"/>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8" name="Freeform 104"/>
              <p:cNvSpPr>
                <a:spLocks/>
              </p:cNvSpPr>
              <p:nvPr/>
            </p:nvSpPr>
            <p:spPr bwMode="auto">
              <a:xfrm>
                <a:off x="5975350" y="2781300"/>
                <a:ext cx="177800" cy="192088"/>
              </a:xfrm>
              <a:custGeom>
                <a:avLst/>
                <a:gdLst/>
                <a:ahLst/>
                <a:cxnLst>
                  <a:cxn ang="0">
                    <a:pos x="59" y="74"/>
                  </a:cxn>
                  <a:cxn ang="0">
                    <a:pos x="58" y="70"/>
                  </a:cxn>
                  <a:cxn ang="0">
                    <a:pos x="51" y="68"/>
                  </a:cxn>
                  <a:cxn ang="0">
                    <a:pos x="45" y="53"/>
                  </a:cxn>
                  <a:cxn ang="0">
                    <a:pos x="28" y="38"/>
                  </a:cxn>
                  <a:cxn ang="0">
                    <a:pos x="22" y="25"/>
                  </a:cxn>
                  <a:cxn ang="0">
                    <a:pos x="11" y="21"/>
                  </a:cxn>
                  <a:cxn ang="0">
                    <a:pos x="0" y="3"/>
                  </a:cxn>
                  <a:cxn ang="0">
                    <a:pos x="0" y="0"/>
                  </a:cxn>
                  <a:cxn ang="0">
                    <a:pos x="2" y="0"/>
                  </a:cxn>
                  <a:cxn ang="0">
                    <a:pos x="11" y="4"/>
                  </a:cxn>
                  <a:cxn ang="0">
                    <a:pos x="26" y="4"/>
                  </a:cxn>
                  <a:cxn ang="0">
                    <a:pos x="42" y="20"/>
                  </a:cxn>
                  <a:cxn ang="0">
                    <a:pos x="47" y="23"/>
                  </a:cxn>
                  <a:cxn ang="0">
                    <a:pos x="61" y="35"/>
                  </a:cxn>
                  <a:cxn ang="0">
                    <a:pos x="86" y="53"/>
                  </a:cxn>
                  <a:cxn ang="0">
                    <a:pos x="101" y="64"/>
                  </a:cxn>
                  <a:cxn ang="0">
                    <a:pos x="100" y="66"/>
                  </a:cxn>
                  <a:cxn ang="0">
                    <a:pos x="103" y="66"/>
                  </a:cxn>
                  <a:cxn ang="0">
                    <a:pos x="107" y="70"/>
                  </a:cxn>
                  <a:cxn ang="0">
                    <a:pos x="105" y="74"/>
                  </a:cxn>
                  <a:cxn ang="0">
                    <a:pos x="114" y="81"/>
                  </a:cxn>
                  <a:cxn ang="0">
                    <a:pos x="124" y="98"/>
                  </a:cxn>
                  <a:cxn ang="0">
                    <a:pos x="133" y="106"/>
                  </a:cxn>
                  <a:cxn ang="0">
                    <a:pos x="133" y="125"/>
                  </a:cxn>
                  <a:cxn ang="0">
                    <a:pos x="131" y="138"/>
                  </a:cxn>
                  <a:cxn ang="0">
                    <a:pos x="119" y="144"/>
                  </a:cxn>
                  <a:cxn ang="0">
                    <a:pos x="108" y="132"/>
                  </a:cxn>
                  <a:cxn ang="0">
                    <a:pos x="84" y="112"/>
                  </a:cxn>
                  <a:cxn ang="0">
                    <a:pos x="67" y="85"/>
                  </a:cxn>
                  <a:cxn ang="0">
                    <a:pos x="59" y="74"/>
                  </a:cxn>
                </a:cxnLst>
                <a:rect l="0" t="0" r="r" b="b"/>
                <a:pathLst>
                  <a:path w="133" h="144">
                    <a:moveTo>
                      <a:pt x="59" y="74"/>
                    </a:moveTo>
                    <a:cubicBezTo>
                      <a:pt x="58" y="74"/>
                      <a:pt x="59" y="72"/>
                      <a:pt x="58" y="70"/>
                    </a:cubicBezTo>
                    <a:cubicBezTo>
                      <a:pt x="57" y="69"/>
                      <a:pt x="52" y="69"/>
                      <a:pt x="51" y="68"/>
                    </a:cubicBezTo>
                    <a:cubicBezTo>
                      <a:pt x="49" y="67"/>
                      <a:pt x="45" y="56"/>
                      <a:pt x="45" y="53"/>
                    </a:cubicBezTo>
                    <a:cubicBezTo>
                      <a:pt x="41" y="43"/>
                      <a:pt x="31" y="44"/>
                      <a:pt x="28" y="38"/>
                    </a:cubicBezTo>
                    <a:cubicBezTo>
                      <a:pt x="26" y="33"/>
                      <a:pt x="24" y="30"/>
                      <a:pt x="22" y="25"/>
                    </a:cubicBezTo>
                    <a:cubicBezTo>
                      <a:pt x="20" y="21"/>
                      <a:pt x="15" y="22"/>
                      <a:pt x="11" y="21"/>
                    </a:cubicBezTo>
                    <a:cubicBezTo>
                      <a:pt x="8" y="20"/>
                      <a:pt x="1" y="8"/>
                      <a:pt x="0" y="3"/>
                    </a:cubicBezTo>
                    <a:cubicBezTo>
                      <a:pt x="0" y="0"/>
                      <a:pt x="0" y="0"/>
                      <a:pt x="0" y="0"/>
                    </a:cubicBezTo>
                    <a:cubicBezTo>
                      <a:pt x="0" y="0"/>
                      <a:pt x="1" y="0"/>
                      <a:pt x="2" y="0"/>
                    </a:cubicBezTo>
                    <a:cubicBezTo>
                      <a:pt x="7" y="0"/>
                      <a:pt x="8" y="2"/>
                      <a:pt x="11" y="4"/>
                    </a:cubicBezTo>
                    <a:cubicBezTo>
                      <a:pt x="26" y="4"/>
                      <a:pt x="26" y="4"/>
                      <a:pt x="26" y="4"/>
                    </a:cubicBezTo>
                    <a:cubicBezTo>
                      <a:pt x="35" y="7"/>
                      <a:pt x="38" y="13"/>
                      <a:pt x="42" y="20"/>
                    </a:cubicBezTo>
                    <a:cubicBezTo>
                      <a:pt x="43" y="23"/>
                      <a:pt x="45" y="22"/>
                      <a:pt x="47" y="23"/>
                    </a:cubicBezTo>
                    <a:cubicBezTo>
                      <a:pt x="53" y="25"/>
                      <a:pt x="56" y="30"/>
                      <a:pt x="61" y="35"/>
                    </a:cubicBezTo>
                    <a:cubicBezTo>
                      <a:pt x="69" y="43"/>
                      <a:pt x="74" y="49"/>
                      <a:pt x="86" y="53"/>
                    </a:cubicBezTo>
                    <a:cubicBezTo>
                      <a:pt x="93" y="55"/>
                      <a:pt x="101" y="57"/>
                      <a:pt x="101" y="64"/>
                    </a:cubicBezTo>
                    <a:cubicBezTo>
                      <a:pt x="101" y="64"/>
                      <a:pt x="100" y="65"/>
                      <a:pt x="100" y="66"/>
                    </a:cubicBezTo>
                    <a:cubicBezTo>
                      <a:pt x="101" y="66"/>
                      <a:pt x="102" y="66"/>
                      <a:pt x="103" y="66"/>
                    </a:cubicBezTo>
                    <a:cubicBezTo>
                      <a:pt x="105" y="66"/>
                      <a:pt x="106" y="68"/>
                      <a:pt x="107" y="70"/>
                    </a:cubicBezTo>
                    <a:cubicBezTo>
                      <a:pt x="105" y="74"/>
                      <a:pt x="105" y="74"/>
                      <a:pt x="105" y="74"/>
                    </a:cubicBezTo>
                    <a:cubicBezTo>
                      <a:pt x="105" y="80"/>
                      <a:pt x="109" y="81"/>
                      <a:pt x="114" y="81"/>
                    </a:cubicBezTo>
                    <a:cubicBezTo>
                      <a:pt x="114" y="91"/>
                      <a:pt x="119" y="93"/>
                      <a:pt x="124" y="98"/>
                    </a:cubicBezTo>
                    <a:cubicBezTo>
                      <a:pt x="127" y="101"/>
                      <a:pt x="133" y="102"/>
                      <a:pt x="133" y="106"/>
                    </a:cubicBezTo>
                    <a:cubicBezTo>
                      <a:pt x="133" y="112"/>
                      <a:pt x="133" y="116"/>
                      <a:pt x="133" y="125"/>
                    </a:cubicBezTo>
                    <a:cubicBezTo>
                      <a:pt x="128" y="127"/>
                      <a:pt x="131" y="133"/>
                      <a:pt x="131" y="138"/>
                    </a:cubicBezTo>
                    <a:cubicBezTo>
                      <a:pt x="131" y="143"/>
                      <a:pt x="122" y="144"/>
                      <a:pt x="119" y="144"/>
                    </a:cubicBezTo>
                    <a:cubicBezTo>
                      <a:pt x="116" y="144"/>
                      <a:pt x="109" y="132"/>
                      <a:pt x="108" y="132"/>
                    </a:cubicBezTo>
                    <a:cubicBezTo>
                      <a:pt x="100" y="124"/>
                      <a:pt x="92" y="120"/>
                      <a:pt x="84" y="112"/>
                    </a:cubicBezTo>
                    <a:cubicBezTo>
                      <a:pt x="75" y="103"/>
                      <a:pt x="71" y="95"/>
                      <a:pt x="67" y="85"/>
                    </a:cubicBezTo>
                    <a:cubicBezTo>
                      <a:pt x="66" y="83"/>
                      <a:pt x="60" y="74"/>
                      <a:pt x="59" y="74"/>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9" name="Freeform 105"/>
              <p:cNvSpPr>
                <a:spLocks/>
              </p:cNvSpPr>
              <p:nvPr/>
            </p:nvSpPr>
            <p:spPr bwMode="auto">
              <a:xfrm>
                <a:off x="6203950" y="2757488"/>
                <a:ext cx="169863" cy="188913"/>
              </a:xfrm>
              <a:custGeom>
                <a:avLst/>
                <a:gdLst/>
                <a:ahLst/>
                <a:cxnLst>
                  <a:cxn ang="0">
                    <a:pos x="37" y="130"/>
                  </a:cxn>
                  <a:cxn ang="0">
                    <a:pos x="36" y="124"/>
                  </a:cxn>
                  <a:cxn ang="0">
                    <a:pos x="27" y="126"/>
                  </a:cxn>
                  <a:cxn ang="0">
                    <a:pos x="11" y="102"/>
                  </a:cxn>
                  <a:cxn ang="0">
                    <a:pos x="12" y="99"/>
                  </a:cxn>
                  <a:cxn ang="0">
                    <a:pos x="6" y="97"/>
                  </a:cxn>
                  <a:cxn ang="0">
                    <a:pos x="0" y="78"/>
                  </a:cxn>
                  <a:cxn ang="0">
                    <a:pos x="15" y="74"/>
                  </a:cxn>
                  <a:cxn ang="0">
                    <a:pos x="33" y="54"/>
                  </a:cxn>
                  <a:cxn ang="0">
                    <a:pos x="45" y="50"/>
                  </a:cxn>
                  <a:cxn ang="0">
                    <a:pos x="56" y="41"/>
                  </a:cxn>
                  <a:cxn ang="0">
                    <a:pos x="59" y="35"/>
                  </a:cxn>
                  <a:cxn ang="0">
                    <a:pos x="63" y="32"/>
                  </a:cxn>
                  <a:cxn ang="0">
                    <a:pos x="66" y="29"/>
                  </a:cxn>
                  <a:cxn ang="0">
                    <a:pos x="82" y="23"/>
                  </a:cxn>
                  <a:cxn ang="0">
                    <a:pos x="102" y="0"/>
                  </a:cxn>
                  <a:cxn ang="0">
                    <a:pos x="109" y="11"/>
                  </a:cxn>
                  <a:cxn ang="0">
                    <a:pos x="127" y="23"/>
                  </a:cxn>
                  <a:cxn ang="0">
                    <a:pos x="117" y="29"/>
                  </a:cxn>
                  <a:cxn ang="0">
                    <a:pos x="119" y="31"/>
                  </a:cxn>
                  <a:cxn ang="0">
                    <a:pos x="106" y="37"/>
                  </a:cxn>
                  <a:cxn ang="0">
                    <a:pos x="108" y="41"/>
                  </a:cxn>
                  <a:cxn ang="0">
                    <a:pos x="105" y="44"/>
                  </a:cxn>
                  <a:cxn ang="0">
                    <a:pos x="125" y="73"/>
                  </a:cxn>
                  <a:cxn ang="0">
                    <a:pos x="115" y="77"/>
                  </a:cxn>
                  <a:cxn ang="0">
                    <a:pos x="111" y="78"/>
                  </a:cxn>
                  <a:cxn ang="0">
                    <a:pos x="109" y="83"/>
                  </a:cxn>
                  <a:cxn ang="0">
                    <a:pos x="103" y="102"/>
                  </a:cxn>
                  <a:cxn ang="0">
                    <a:pos x="93" y="113"/>
                  </a:cxn>
                  <a:cxn ang="0">
                    <a:pos x="95" y="119"/>
                  </a:cxn>
                  <a:cxn ang="0">
                    <a:pos x="90" y="134"/>
                  </a:cxn>
                  <a:cxn ang="0">
                    <a:pos x="76" y="141"/>
                  </a:cxn>
                  <a:cxn ang="0">
                    <a:pos x="71" y="135"/>
                  </a:cxn>
                  <a:cxn ang="0">
                    <a:pos x="51" y="128"/>
                  </a:cxn>
                  <a:cxn ang="0">
                    <a:pos x="40" y="132"/>
                  </a:cxn>
                  <a:cxn ang="0">
                    <a:pos x="37" y="130"/>
                  </a:cxn>
                </a:cxnLst>
                <a:rect l="0" t="0" r="r" b="b"/>
                <a:pathLst>
                  <a:path w="127" h="141">
                    <a:moveTo>
                      <a:pt x="37" y="130"/>
                    </a:moveTo>
                    <a:cubicBezTo>
                      <a:pt x="36" y="130"/>
                      <a:pt x="36" y="125"/>
                      <a:pt x="36" y="124"/>
                    </a:cubicBezTo>
                    <a:cubicBezTo>
                      <a:pt x="32" y="123"/>
                      <a:pt x="30" y="126"/>
                      <a:pt x="27" y="126"/>
                    </a:cubicBezTo>
                    <a:cubicBezTo>
                      <a:pt x="10" y="126"/>
                      <a:pt x="17" y="110"/>
                      <a:pt x="11" y="102"/>
                    </a:cubicBezTo>
                    <a:cubicBezTo>
                      <a:pt x="11" y="101"/>
                      <a:pt x="12" y="100"/>
                      <a:pt x="12" y="99"/>
                    </a:cubicBezTo>
                    <a:cubicBezTo>
                      <a:pt x="11" y="97"/>
                      <a:pt x="8" y="97"/>
                      <a:pt x="6" y="97"/>
                    </a:cubicBezTo>
                    <a:cubicBezTo>
                      <a:pt x="4" y="96"/>
                      <a:pt x="0" y="80"/>
                      <a:pt x="0" y="78"/>
                    </a:cubicBezTo>
                    <a:cubicBezTo>
                      <a:pt x="0" y="71"/>
                      <a:pt x="9" y="74"/>
                      <a:pt x="15" y="74"/>
                    </a:cubicBezTo>
                    <a:cubicBezTo>
                      <a:pt x="29" y="74"/>
                      <a:pt x="27" y="60"/>
                      <a:pt x="33" y="54"/>
                    </a:cubicBezTo>
                    <a:cubicBezTo>
                      <a:pt x="36" y="51"/>
                      <a:pt x="41" y="51"/>
                      <a:pt x="45" y="50"/>
                    </a:cubicBezTo>
                    <a:cubicBezTo>
                      <a:pt x="52" y="49"/>
                      <a:pt x="52" y="44"/>
                      <a:pt x="56" y="41"/>
                    </a:cubicBezTo>
                    <a:cubicBezTo>
                      <a:pt x="54" y="39"/>
                      <a:pt x="59" y="35"/>
                      <a:pt x="59" y="35"/>
                    </a:cubicBezTo>
                    <a:cubicBezTo>
                      <a:pt x="61" y="34"/>
                      <a:pt x="61" y="33"/>
                      <a:pt x="63" y="32"/>
                    </a:cubicBezTo>
                    <a:cubicBezTo>
                      <a:pt x="64" y="32"/>
                      <a:pt x="65" y="30"/>
                      <a:pt x="66" y="29"/>
                    </a:cubicBezTo>
                    <a:cubicBezTo>
                      <a:pt x="70" y="25"/>
                      <a:pt x="80" y="27"/>
                      <a:pt x="82" y="23"/>
                    </a:cubicBezTo>
                    <a:cubicBezTo>
                      <a:pt x="85" y="16"/>
                      <a:pt x="95" y="0"/>
                      <a:pt x="102" y="0"/>
                    </a:cubicBezTo>
                    <a:cubicBezTo>
                      <a:pt x="109" y="0"/>
                      <a:pt x="109" y="4"/>
                      <a:pt x="109" y="11"/>
                    </a:cubicBezTo>
                    <a:cubicBezTo>
                      <a:pt x="109" y="20"/>
                      <a:pt x="127" y="15"/>
                      <a:pt x="127" y="23"/>
                    </a:cubicBezTo>
                    <a:cubicBezTo>
                      <a:pt x="127" y="27"/>
                      <a:pt x="117" y="25"/>
                      <a:pt x="117" y="29"/>
                    </a:cubicBezTo>
                    <a:cubicBezTo>
                      <a:pt x="117" y="30"/>
                      <a:pt x="118" y="31"/>
                      <a:pt x="119" y="31"/>
                    </a:cubicBezTo>
                    <a:cubicBezTo>
                      <a:pt x="118" y="32"/>
                      <a:pt x="106" y="37"/>
                      <a:pt x="106" y="37"/>
                    </a:cubicBezTo>
                    <a:cubicBezTo>
                      <a:pt x="107" y="38"/>
                      <a:pt x="108" y="40"/>
                      <a:pt x="108" y="41"/>
                    </a:cubicBezTo>
                    <a:cubicBezTo>
                      <a:pt x="107" y="42"/>
                      <a:pt x="105" y="43"/>
                      <a:pt x="105" y="44"/>
                    </a:cubicBezTo>
                    <a:cubicBezTo>
                      <a:pt x="105" y="51"/>
                      <a:pt x="117" y="73"/>
                      <a:pt x="125" y="73"/>
                    </a:cubicBezTo>
                    <a:cubicBezTo>
                      <a:pt x="124" y="79"/>
                      <a:pt x="120" y="77"/>
                      <a:pt x="115" y="77"/>
                    </a:cubicBezTo>
                    <a:cubicBezTo>
                      <a:pt x="114" y="77"/>
                      <a:pt x="112" y="78"/>
                      <a:pt x="111" y="78"/>
                    </a:cubicBezTo>
                    <a:cubicBezTo>
                      <a:pt x="109" y="83"/>
                      <a:pt x="109" y="83"/>
                      <a:pt x="109" y="83"/>
                    </a:cubicBezTo>
                    <a:cubicBezTo>
                      <a:pt x="106" y="92"/>
                      <a:pt x="103" y="95"/>
                      <a:pt x="103" y="102"/>
                    </a:cubicBezTo>
                    <a:cubicBezTo>
                      <a:pt x="98" y="103"/>
                      <a:pt x="93" y="110"/>
                      <a:pt x="93" y="113"/>
                    </a:cubicBezTo>
                    <a:cubicBezTo>
                      <a:pt x="93" y="116"/>
                      <a:pt x="95" y="117"/>
                      <a:pt x="95" y="119"/>
                    </a:cubicBezTo>
                    <a:cubicBezTo>
                      <a:pt x="95" y="122"/>
                      <a:pt x="90" y="129"/>
                      <a:pt x="90" y="134"/>
                    </a:cubicBezTo>
                    <a:cubicBezTo>
                      <a:pt x="83" y="135"/>
                      <a:pt x="82" y="141"/>
                      <a:pt x="76" y="141"/>
                    </a:cubicBezTo>
                    <a:cubicBezTo>
                      <a:pt x="72" y="141"/>
                      <a:pt x="71" y="137"/>
                      <a:pt x="71" y="135"/>
                    </a:cubicBezTo>
                    <a:cubicBezTo>
                      <a:pt x="64" y="133"/>
                      <a:pt x="59" y="128"/>
                      <a:pt x="51" y="128"/>
                    </a:cubicBezTo>
                    <a:cubicBezTo>
                      <a:pt x="48" y="128"/>
                      <a:pt x="45" y="132"/>
                      <a:pt x="40" y="132"/>
                    </a:cubicBezTo>
                    <a:cubicBezTo>
                      <a:pt x="39" y="132"/>
                      <a:pt x="38" y="130"/>
                      <a:pt x="37" y="13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0" name="Freeform 106"/>
              <p:cNvSpPr>
                <a:spLocks/>
              </p:cNvSpPr>
              <p:nvPr/>
            </p:nvSpPr>
            <p:spPr bwMode="auto">
              <a:xfrm>
                <a:off x="6367463" y="2847975"/>
                <a:ext cx="106363" cy="123825"/>
              </a:xfrm>
              <a:custGeom>
                <a:avLst/>
                <a:gdLst/>
                <a:ahLst/>
                <a:cxnLst>
                  <a:cxn ang="0">
                    <a:pos x="31" y="34"/>
                  </a:cxn>
                  <a:cxn ang="0">
                    <a:pos x="27" y="38"/>
                  </a:cxn>
                  <a:cxn ang="0">
                    <a:pos x="17" y="24"/>
                  </a:cxn>
                  <a:cxn ang="0">
                    <a:pos x="32" y="16"/>
                  </a:cxn>
                  <a:cxn ang="0">
                    <a:pos x="49" y="15"/>
                  </a:cxn>
                  <a:cxn ang="0">
                    <a:pos x="64" y="18"/>
                  </a:cxn>
                  <a:cxn ang="0">
                    <a:pos x="77" y="4"/>
                  </a:cxn>
                  <a:cxn ang="0">
                    <a:pos x="79" y="0"/>
                  </a:cxn>
                  <a:cxn ang="0">
                    <a:pos x="77" y="0"/>
                  </a:cxn>
                  <a:cxn ang="0">
                    <a:pos x="63" y="10"/>
                  </a:cxn>
                  <a:cxn ang="0">
                    <a:pos x="59" y="10"/>
                  </a:cxn>
                  <a:cxn ang="0">
                    <a:pos x="28" y="5"/>
                  </a:cxn>
                  <a:cxn ang="0">
                    <a:pos x="12" y="30"/>
                  </a:cxn>
                  <a:cxn ang="0">
                    <a:pos x="8" y="37"/>
                  </a:cxn>
                  <a:cxn ang="0">
                    <a:pos x="0" y="61"/>
                  </a:cxn>
                  <a:cxn ang="0">
                    <a:pos x="8" y="66"/>
                  </a:cxn>
                  <a:cxn ang="0">
                    <a:pos x="8" y="87"/>
                  </a:cxn>
                  <a:cxn ang="0">
                    <a:pos x="16" y="93"/>
                  </a:cxn>
                  <a:cxn ang="0">
                    <a:pos x="22" y="76"/>
                  </a:cxn>
                  <a:cxn ang="0">
                    <a:pos x="18" y="61"/>
                  </a:cxn>
                  <a:cxn ang="0">
                    <a:pos x="25" y="56"/>
                  </a:cxn>
                  <a:cxn ang="0">
                    <a:pos x="28" y="56"/>
                  </a:cxn>
                  <a:cxn ang="0">
                    <a:pos x="27" y="65"/>
                  </a:cxn>
                  <a:cxn ang="0">
                    <a:pos x="34" y="79"/>
                  </a:cxn>
                  <a:cxn ang="0">
                    <a:pos x="34" y="83"/>
                  </a:cxn>
                  <a:cxn ang="0">
                    <a:pos x="39" y="83"/>
                  </a:cxn>
                  <a:cxn ang="0">
                    <a:pos x="49" y="73"/>
                  </a:cxn>
                  <a:cxn ang="0">
                    <a:pos x="43" y="65"/>
                  </a:cxn>
                  <a:cxn ang="0">
                    <a:pos x="45" y="63"/>
                  </a:cxn>
                  <a:cxn ang="0">
                    <a:pos x="34" y="44"/>
                  </a:cxn>
                  <a:cxn ang="0">
                    <a:pos x="57" y="31"/>
                  </a:cxn>
                  <a:cxn ang="0">
                    <a:pos x="57" y="28"/>
                  </a:cxn>
                  <a:cxn ang="0">
                    <a:pos x="31" y="36"/>
                  </a:cxn>
                  <a:cxn ang="0">
                    <a:pos x="31" y="34"/>
                  </a:cxn>
                </a:cxnLst>
                <a:rect l="0" t="0" r="r" b="b"/>
                <a:pathLst>
                  <a:path w="79" h="93">
                    <a:moveTo>
                      <a:pt x="31" y="34"/>
                    </a:moveTo>
                    <a:cubicBezTo>
                      <a:pt x="30" y="36"/>
                      <a:pt x="29" y="38"/>
                      <a:pt x="27" y="38"/>
                    </a:cubicBezTo>
                    <a:cubicBezTo>
                      <a:pt x="20" y="38"/>
                      <a:pt x="17" y="30"/>
                      <a:pt x="17" y="24"/>
                    </a:cubicBezTo>
                    <a:cubicBezTo>
                      <a:pt x="17" y="15"/>
                      <a:pt x="24" y="16"/>
                      <a:pt x="32" y="16"/>
                    </a:cubicBezTo>
                    <a:cubicBezTo>
                      <a:pt x="39" y="16"/>
                      <a:pt x="42" y="15"/>
                      <a:pt x="49" y="15"/>
                    </a:cubicBezTo>
                    <a:cubicBezTo>
                      <a:pt x="54" y="15"/>
                      <a:pt x="58" y="18"/>
                      <a:pt x="64" y="18"/>
                    </a:cubicBezTo>
                    <a:cubicBezTo>
                      <a:pt x="73" y="18"/>
                      <a:pt x="76" y="10"/>
                      <a:pt x="77" y="4"/>
                    </a:cubicBezTo>
                    <a:cubicBezTo>
                      <a:pt x="79" y="4"/>
                      <a:pt x="79" y="1"/>
                      <a:pt x="79" y="0"/>
                    </a:cubicBezTo>
                    <a:cubicBezTo>
                      <a:pt x="77" y="0"/>
                      <a:pt x="77" y="0"/>
                      <a:pt x="77" y="0"/>
                    </a:cubicBezTo>
                    <a:cubicBezTo>
                      <a:pt x="72" y="4"/>
                      <a:pt x="65" y="8"/>
                      <a:pt x="63" y="10"/>
                    </a:cubicBezTo>
                    <a:cubicBezTo>
                      <a:pt x="59" y="10"/>
                      <a:pt x="59" y="10"/>
                      <a:pt x="59" y="10"/>
                    </a:cubicBezTo>
                    <a:cubicBezTo>
                      <a:pt x="28" y="5"/>
                      <a:pt x="28" y="5"/>
                      <a:pt x="28" y="5"/>
                    </a:cubicBezTo>
                    <a:cubicBezTo>
                      <a:pt x="17" y="5"/>
                      <a:pt x="12" y="20"/>
                      <a:pt x="12" y="30"/>
                    </a:cubicBezTo>
                    <a:cubicBezTo>
                      <a:pt x="12" y="33"/>
                      <a:pt x="8" y="35"/>
                      <a:pt x="8" y="37"/>
                    </a:cubicBezTo>
                    <a:cubicBezTo>
                      <a:pt x="4" y="47"/>
                      <a:pt x="0" y="51"/>
                      <a:pt x="0" y="61"/>
                    </a:cubicBezTo>
                    <a:cubicBezTo>
                      <a:pt x="0" y="66"/>
                      <a:pt x="6" y="66"/>
                      <a:pt x="8" y="66"/>
                    </a:cubicBezTo>
                    <a:cubicBezTo>
                      <a:pt x="8" y="73"/>
                      <a:pt x="8" y="83"/>
                      <a:pt x="8" y="87"/>
                    </a:cubicBezTo>
                    <a:cubicBezTo>
                      <a:pt x="8" y="90"/>
                      <a:pt x="12" y="93"/>
                      <a:pt x="16" y="93"/>
                    </a:cubicBezTo>
                    <a:cubicBezTo>
                      <a:pt x="20" y="93"/>
                      <a:pt x="22" y="78"/>
                      <a:pt x="22" y="76"/>
                    </a:cubicBezTo>
                    <a:cubicBezTo>
                      <a:pt x="22" y="70"/>
                      <a:pt x="18" y="67"/>
                      <a:pt x="18" y="61"/>
                    </a:cubicBezTo>
                    <a:cubicBezTo>
                      <a:pt x="18" y="58"/>
                      <a:pt x="22" y="56"/>
                      <a:pt x="25" y="56"/>
                    </a:cubicBezTo>
                    <a:cubicBezTo>
                      <a:pt x="26" y="56"/>
                      <a:pt x="27" y="56"/>
                      <a:pt x="28" y="56"/>
                    </a:cubicBezTo>
                    <a:cubicBezTo>
                      <a:pt x="27" y="65"/>
                      <a:pt x="27" y="65"/>
                      <a:pt x="27" y="65"/>
                    </a:cubicBezTo>
                    <a:cubicBezTo>
                      <a:pt x="27" y="71"/>
                      <a:pt x="34" y="73"/>
                      <a:pt x="34" y="79"/>
                    </a:cubicBezTo>
                    <a:cubicBezTo>
                      <a:pt x="34" y="80"/>
                      <a:pt x="34" y="81"/>
                      <a:pt x="34" y="83"/>
                    </a:cubicBezTo>
                    <a:cubicBezTo>
                      <a:pt x="39" y="83"/>
                      <a:pt x="39" y="83"/>
                      <a:pt x="39" y="83"/>
                    </a:cubicBezTo>
                    <a:cubicBezTo>
                      <a:pt x="39" y="78"/>
                      <a:pt x="49" y="78"/>
                      <a:pt x="49" y="73"/>
                    </a:cubicBezTo>
                    <a:cubicBezTo>
                      <a:pt x="47" y="73"/>
                      <a:pt x="43" y="68"/>
                      <a:pt x="43" y="65"/>
                    </a:cubicBezTo>
                    <a:cubicBezTo>
                      <a:pt x="43" y="65"/>
                      <a:pt x="44" y="64"/>
                      <a:pt x="45" y="63"/>
                    </a:cubicBezTo>
                    <a:cubicBezTo>
                      <a:pt x="42" y="61"/>
                      <a:pt x="34" y="46"/>
                      <a:pt x="34" y="44"/>
                    </a:cubicBezTo>
                    <a:cubicBezTo>
                      <a:pt x="46" y="44"/>
                      <a:pt x="47" y="35"/>
                      <a:pt x="57" y="31"/>
                    </a:cubicBezTo>
                    <a:cubicBezTo>
                      <a:pt x="57" y="28"/>
                      <a:pt x="57" y="28"/>
                      <a:pt x="57" y="28"/>
                    </a:cubicBezTo>
                    <a:cubicBezTo>
                      <a:pt x="54" y="27"/>
                      <a:pt x="31" y="35"/>
                      <a:pt x="31" y="36"/>
                    </a:cubicBezTo>
                    <a:lnTo>
                      <a:pt x="31" y="34"/>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1" name="Freeform 107"/>
              <p:cNvSpPr>
                <a:spLocks/>
              </p:cNvSpPr>
              <p:nvPr/>
            </p:nvSpPr>
            <p:spPr bwMode="auto">
              <a:xfrm>
                <a:off x="6145213" y="2973388"/>
                <a:ext cx="171450" cy="49213"/>
              </a:xfrm>
              <a:custGeom>
                <a:avLst/>
                <a:gdLst/>
                <a:ahLst/>
                <a:cxnLst>
                  <a:cxn ang="0">
                    <a:pos x="123" y="36"/>
                  </a:cxn>
                  <a:cxn ang="0">
                    <a:pos x="114" y="33"/>
                  </a:cxn>
                  <a:cxn ang="0">
                    <a:pos x="114" y="37"/>
                  </a:cxn>
                  <a:cxn ang="0">
                    <a:pos x="67" y="31"/>
                  </a:cxn>
                  <a:cxn ang="0">
                    <a:pos x="56" y="25"/>
                  </a:cxn>
                  <a:cxn ang="0">
                    <a:pos x="32" y="22"/>
                  </a:cxn>
                  <a:cxn ang="0">
                    <a:pos x="14" y="20"/>
                  </a:cxn>
                  <a:cxn ang="0">
                    <a:pos x="0" y="10"/>
                  </a:cxn>
                  <a:cxn ang="0">
                    <a:pos x="11" y="1"/>
                  </a:cxn>
                  <a:cxn ang="0">
                    <a:pos x="14" y="3"/>
                  </a:cxn>
                  <a:cxn ang="0">
                    <a:pos x="22" y="0"/>
                  </a:cxn>
                  <a:cxn ang="0">
                    <a:pos x="55" y="14"/>
                  </a:cxn>
                  <a:cxn ang="0">
                    <a:pos x="68" y="7"/>
                  </a:cxn>
                  <a:cxn ang="0">
                    <a:pos x="88" y="15"/>
                  </a:cxn>
                  <a:cxn ang="0">
                    <a:pos x="101" y="14"/>
                  </a:cxn>
                  <a:cxn ang="0">
                    <a:pos x="105" y="14"/>
                  </a:cxn>
                  <a:cxn ang="0">
                    <a:pos x="89" y="17"/>
                  </a:cxn>
                  <a:cxn ang="0">
                    <a:pos x="107" y="22"/>
                  </a:cxn>
                  <a:cxn ang="0">
                    <a:pos x="111" y="26"/>
                  </a:cxn>
                  <a:cxn ang="0">
                    <a:pos x="121" y="27"/>
                  </a:cxn>
                  <a:cxn ang="0">
                    <a:pos x="128" y="31"/>
                  </a:cxn>
                  <a:cxn ang="0">
                    <a:pos x="123" y="36"/>
                  </a:cxn>
                </a:cxnLst>
                <a:rect l="0" t="0" r="r" b="b"/>
                <a:pathLst>
                  <a:path w="128" h="37">
                    <a:moveTo>
                      <a:pt x="123" y="36"/>
                    </a:moveTo>
                    <a:cubicBezTo>
                      <a:pt x="119" y="36"/>
                      <a:pt x="119" y="33"/>
                      <a:pt x="114" y="33"/>
                    </a:cubicBezTo>
                    <a:cubicBezTo>
                      <a:pt x="113" y="33"/>
                      <a:pt x="114" y="36"/>
                      <a:pt x="114" y="37"/>
                    </a:cubicBezTo>
                    <a:cubicBezTo>
                      <a:pt x="100" y="32"/>
                      <a:pt x="85" y="31"/>
                      <a:pt x="67" y="31"/>
                    </a:cubicBezTo>
                    <a:cubicBezTo>
                      <a:pt x="62" y="31"/>
                      <a:pt x="61" y="25"/>
                      <a:pt x="56" y="25"/>
                    </a:cubicBezTo>
                    <a:cubicBezTo>
                      <a:pt x="48" y="25"/>
                      <a:pt x="41" y="25"/>
                      <a:pt x="32" y="22"/>
                    </a:cubicBezTo>
                    <a:cubicBezTo>
                      <a:pt x="25" y="20"/>
                      <a:pt x="19" y="24"/>
                      <a:pt x="14" y="20"/>
                    </a:cubicBezTo>
                    <a:cubicBezTo>
                      <a:pt x="10" y="15"/>
                      <a:pt x="7" y="10"/>
                      <a:pt x="0" y="10"/>
                    </a:cubicBezTo>
                    <a:cubicBezTo>
                      <a:pt x="0" y="9"/>
                      <a:pt x="8" y="1"/>
                      <a:pt x="11" y="1"/>
                    </a:cubicBezTo>
                    <a:cubicBezTo>
                      <a:pt x="12" y="1"/>
                      <a:pt x="13" y="3"/>
                      <a:pt x="14" y="3"/>
                    </a:cubicBezTo>
                    <a:cubicBezTo>
                      <a:pt x="17" y="3"/>
                      <a:pt x="19" y="0"/>
                      <a:pt x="22" y="0"/>
                    </a:cubicBezTo>
                    <a:cubicBezTo>
                      <a:pt x="35" y="0"/>
                      <a:pt x="41" y="14"/>
                      <a:pt x="55" y="14"/>
                    </a:cubicBezTo>
                    <a:cubicBezTo>
                      <a:pt x="62" y="14"/>
                      <a:pt x="63" y="7"/>
                      <a:pt x="68" y="7"/>
                    </a:cubicBezTo>
                    <a:cubicBezTo>
                      <a:pt x="77" y="7"/>
                      <a:pt x="80" y="15"/>
                      <a:pt x="88" y="15"/>
                    </a:cubicBezTo>
                    <a:cubicBezTo>
                      <a:pt x="101" y="14"/>
                      <a:pt x="101" y="14"/>
                      <a:pt x="101" y="14"/>
                    </a:cubicBezTo>
                    <a:cubicBezTo>
                      <a:pt x="105" y="14"/>
                      <a:pt x="105" y="14"/>
                      <a:pt x="105" y="14"/>
                    </a:cubicBezTo>
                    <a:cubicBezTo>
                      <a:pt x="104" y="16"/>
                      <a:pt x="89" y="17"/>
                      <a:pt x="89" y="17"/>
                    </a:cubicBezTo>
                    <a:cubicBezTo>
                      <a:pt x="93" y="22"/>
                      <a:pt x="99" y="22"/>
                      <a:pt x="107" y="22"/>
                    </a:cubicBezTo>
                    <a:cubicBezTo>
                      <a:pt x="110" y="22"/>
                      <a:pt x="110" y="26"/>
                      <a:pt x="111" y="26"/>
                    </a:cubicBezTo>
                    <a:cubicBezTo>
                      <a:pt x="114" y="30"/>
                      <a:pt x="117" y="26"/>
                      <a:pt x="121" y="27"/>
                    </a:cubicBezTo>
                    <a:cubicBezTo>
                      <a:pt x="125" y="29"/>
                      <a:pt x="125" y="30"/>
                      <a:pt x="128" y="31"/>
                    </a:cubicBezTo>
                    <a:cubicBezTo>
                      <a:pt x="127" y="33"/>
                      <a:pt x="124" y="36"/>
                      <a:pt x="123" y="36"/>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2" name="Freeform 108"/>
              <p:cNvSpPr>
                <a:spLocks/>
              </p:cNvSpPr>
              <p:nvPr/>
            </p:nvSpPr>
            <p:spPr bwMode="auto">
              <a:xfrm>
                <a:off x="6386513" y="3013075"/>
                <a:ext cx="52388" cy="12700"/>
              </a:xfrm>
              <a:custGeom>
                <a:avLst/>
                <a:gdLst/>
                <a:ahLst/>
                <a:cxnLst>
                  <a:cxn ang="0">
                    <a:pos x="26" y="9"/>
                  </a:cxn>
                  <a:cxn ang="0">
                    <a:pos x="10" y="9"/>
                  </a:cxn>
                  <a:cxn ang="0">
                    <a:pos x="0" y="4"/>
                  </a:cxn>
                  <a:cxn ang="0">
                    <a:pos x="8" y="1"/>
                  </a:cxn>
                  <a:cxn ang="0">
                    <a:pos x="26" y="4"/>
                  </a:cxn>
                  <a:cxn ang="0">
                    <a:pos x="39" y="0"/>
                  </a:cxn>
                  <a:cxn ang="0">
                    <a:pos x="26" y="9"/>
                  </a:cxn>
                </a:cxnLst>
                <a:rect l="0" t="0" r="r" b="b"/>
                <a:pathLst>
                  <a:path w="39" h="9">
                    <a:moveTo>
                      <a:pt x="26" y="9"/>
                    </a:moveTo>
                    <a:cubicBezTo>
                      <a:pt x="20" y="9"/>
                      <a:pt x="13" y="9"/>
                      <a:pt x="10" y="9"/>
                    </a:cubicBezTo>
                    <a:cubicBezTo>
                      <a:pt x="7" y="9"/>
                      <a:pt x="0" y="9"/>
                      <a:pt x="0" y="4"/>
                    </a:cubicBezTo>
                    <a:cubicBezTo>
                      <a:pt x="0" y="1"/>
                      <a:pt x="5" y="1"/>
                      <a:pt x="8" y="1"/>
                    </a:cubicBezTo>
                    <a:cubicBezTo>
                      <a:pt x="16" y="1"/>
                      <a:pt x="19" y="4"/>
                      <a:pt x="26" y="4"/>
                    </a:cubicBezTo>
                    <a:cubicBezTo>
                      <a:pt x="32" y="4"/>
                      <a:pt x="35" y="2"/>
                      <a:pt x="39" y="0"/>
                    </a:cubicBezTo>
                    <a:cubicBezTo>
                      <a:pt x="35" y="6"/>
                      <a:pt x="32" y="7"/>
                      <a:pt x="26" y="9"/>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3" name="Freeform 109"/>
              <p:cNvSpPr>
                <a:spLocks/>
              </p:cNvSpPr>
              <p:nvPr/>
            </p:nvSpPr>
            <p:spPr bwMode="auto">
              <a:xfrm>
                <a:off x="6335713" y="3016250"/>
                <a:ext cx="36513" cy="12700"/>
              </a:xfrm>
              <a:custGeom>
                <a:avLst/>
                <a:gdLst/>
                <a:ahLst/>
                <a:cxnLst>
                  <a:cxn ang="0">
                    <a:pos x="27" y="6"/>
                  </a:cxn>
                  <a:cxn ang="0">
                    <a:pos x="23" y="6"/>
                  </a:cxn>
                  <a:cxn ang="0">
                    <a:pos x="19" y="5"/>
                  </a:cxn>
                  <a:cxn ang="0">
                    <a:pos x="9" y="9"/>
                  </a:cxn>
                  <a:cxn ang="0">
                    <a:pos x="0" y="6"/>
                  </a:cxn>
                  <a:cxn ang="0">
                    <a:pos x="7" y="1"/>
                  </a:cxn>
                  <a:cxn ang="0">
                    <a:pos x="16" y="3"/>
                  </a:cxn>
                  <a:cxn ang="0">
                    <a:pos x="16" y="0"/>
                  </a:cxn>
                  <a:cxn ang="0">
                    <a:pos x="27" y="0"/>
                  </a:cxn>
                  <a:cxn ang="0">
                    <a:pos x="27" y="6"/>
                  </a:cxn>
                </a:cxnLst>
                <a:rect l="0" t="0" r="r" b="b"/>
                <a:pathLst>
                  <a:path w="27" h="9">
                    <a:moveTo>
                      <a:pt x="27" y="6"/>
                    </a:moveTo>
                    <a:cubicBezTo>
                      <a:pt x="23" y="6"/>
                      <a:pt x="23" y="6"/>
                      <a:pt x="23" y="6"/>
                    </a:cubicBezTo>
                    <a:cubicBezTo>
                      <a:pt x="19" y="5"/>
                      <a:pt x="19" y="5"/>
                      <a:pt x="19" y="5"/>
                    </a:cubicBezTo>
                    <a:cubicBezTo>
                      <a:pt x="15" y="6"/>
                      <a:pt x="13" y="9"/>
                      <a:pt x="9" y="9"/>
                    </a:cubicBezTo>
                    <a:cubicBezTo>
                      <a:pt x="5" y="9"/>
                      <a:pt x="0" y="8"/>
                      <a:pt x="0" y="6"/>
                    </a:cubicBezTo>
                    <a:cubicBezTo>
                      <a:pt x="0" y="1"/>
                      <a:pt x="3" y="1"/>
                      <a:pt x="7" y="1"/>
                    </a:cubicBezTo>
                    <a:cubicBezTo>
                      <a:pt x="11" y="1"/>
                      <a:pt x="13" y="2"/>
                      <a:pt x="16" y="3"/>
                    </a:cubicBezTo>
                    <a:cubicBezTo>
                      <a:pt x="16" y="2"/>
                      <a:pt x="16" y="1"/>
                      <a:pt x="16" y="0"/>
                    </a:cubicBezTo>
                    <a:cubicBezTo>
                      <a:pt x="27" y="0"/>
                      <a:pt x="27" y="0"/>
                      <a:pt x="27" y="0"/>
                    </a:cubicBezTo>
                    <a:cubicBezTo>
                      <a:pt x="27" y="3"/>
                      <a:pt x="26" y="5"/>
                      <a:pt x="27" y="6"/>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4" name="Freeform 110"/>
              <p:cNvSpPr>
                <a:spLocks/>
              </p:cNvSpPr>
              <p:nvPr/>
            </p:nvSpPr>
            <p:spPr bwMode="auto">
              <a:xfrm>
                <a:off x="6373813" y="3030538"/>
                <a:ext cx="26988" cy="19050"/>
              </a:xfrm>
              <a:custGeom>
                <a:avLst/>
                <a:gdLst/>
                <a:ahLst/>
                <a:cxnLst>
                  <a:cxn ang="0">
                    <a:pos x="15" y="14"/>
                  </a:cxn>
                  <a:cxn ang="0">
                    <a:pos x="12" y="9"/>
                  </a:cxn>
                  <a:cxn ang="0">
                    <a:pos x="0" y="4"/>
                  </a:cxn>
                  <a:cxn ang="0">
                    <a:pos x="9" y="1"/>
                  </a:cxn>
                  <a:cxn ang="0">
                    <a:pos x="13" y="1"/>
                  </a:cxn>
                  <a:cxn ang="0">
                    <a:pos x="20" y="11"/>
                  </a:cxn>
                  <a:cxn ang="0">
                    <a:pos x="16" y="14"/>
                  </a:cxn>
                  <a:cxn ang="0">
                    <a:pos x="15" y="14"/>
                  </a:cxn>
                </a:cxnLst>
                <a:rect l="0" t="0" r="r" b="b"/>
                <a:pathLst>
                  <a:path w="20" h="14">
                    <a:moveTo>
                      <a:pt x="15" y="14"/>
                    </a:moveTo>
                    <a:cubicBezTo>
                      <a:pt x="12" y="14"/>
                      <a:pt x="12" y="10"/>
                      <a:pt x="12" y="9"/>
                    </a:cubicBezTo>
                    <a:cubicBezTo>
                      <a:pt x="8" y="9"/>
                      <a:pt x="0" y="8"/>
                      <a:pt x="0" y="4"/>
                    </a:cubicBezTo>
                    <a:cubicBezTo>
                      <a:pt x="0" y="0"/>
                      <a:pt x="6" y="1"/>
                      <a:pt x="9" y="1"/>
                    </a:cubicBezTo>
                    <a:cubicBezTo>
                      <a:pt x="10" y="1"/>
                      <a:pt x="12" y="1"/>
                      <a:pt x="13" y="1"/>
                    </a:cubicBezTo>
                    <a:cubicBezTo>
                      <a:pt x="13" y="7"/>
                      <a:pt x="20" y="6"/>
                      <a:pt x="20" y="11"/>
                    </a:cubicBezTo>
                    <a:cubicBezTo>
                      <a:pt x="20" y="13"/>
                      <a:pt x="18" y="14"/>
                      <a:pt x="16" y="14"/>
                    </a:cubicBezTo>
                    <a:cubicBezTo>
                      <a:pt x="16" y="14"/>
                      <a:pt x="15" y="14"/>
                      <a:pt x="15" y="14"/>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5" name="Freeform 111"/>
              <p:cNvSpPr>
                <a:spLocks/>
              </p:cNvSpPr>
              <p:nvPr/>
            </p:nvSpPr>
            <p:spPr bwMode="auto">
              <a:xfrm>
                <a:off x="6323013" y="3014663"/>
                <a:ext cx="11113" cy="11113"/>
              </a:xfrm>
              <a:custGeom>
                <a:avLst/>
                <a:gdLst/>
                <a:ahLst/>
                <a:cxnLst>
                  <a:cxn ang="0">
                    <a:pos x="0" y="0"/>
                  </a:cxn>
                  <a:cxn ang="0">
                    <a:pos x="4" y="0"/>
                  </a:cxn>
                  <a:cxn ang="0">
                    <a:pos x="8" y="3"/>
                  </a:cxn>
                  <a:cxn ang="0">
                    <a:pos x="3" y="8"/>
                  </a:cxn>
                  <a:cxn ang="0">
                    <a:pos x="0" y="5"/>
                  </a:cxn>
                  <a:cxn ang="0">
                    <a:pos x="0" y="0"/>
                  </a:cxn>
                </a:cxnLst>
                <a:rect l="0" t="0" r="r" b="b"/>
                <a:pathLst>
                  <a:path w="8" h="8">
                    <a:moveTo>
                      <a:pt x="0" y="0"/>
                    </a:moveTo>
                    <a:cubicBezTo>
                      <a:pt x="1" y="0"/>
                      <a:pt x="2" y="0"/>
                      <a:pt x="4" y="0"/>
                    </a:cubicBezTo>
                    <a:cubicBezTo>
                      <a:pt x="6" y="0"/>
                      <a:pt x="6" y="2"/>
                      <a:pt x="8" y="3"/>
                    </a:cubicBezTo>
                    <a:cubicBezTo>
                      <a:pt x="7" y="6"/>
                      <a:pt x="5" y="8"/>
                      <a:pt x="3" y="8"/>
                    </a:cubicBezTo>
                    <a:cubicBezTo>
                      <a:pt x="2" y="8"/>
                      <a:pt x="0" y="6"/>
                      <a:pt x="0" y="5"/>
                    </a:cubicBezTo>
                    <a:cubicBezTo>
                      <a:pt x="0" y="3"/>
                      <a:pt x="0" y="2"/>
                      <a:pt x="0" y="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6" name="Freeform 112"/>
              <p:cNvSpPr>
                <a:spLocks/>
              </p:cNvSpPr>
              <p:nvPr/>
            </p:nvSpPr>
            <p:spPr bwMode="auto">
              <a:xfrm>
                <a:off x="6448425" y="3016250"/>
                <a:ext cx="58738" cy="34925"/>
              </a:xfrm>
              <a:custGeom>
                <a:avLst/>
                <a:gdLst/>
                <a:ahLst/>
                <a:cxnLst>
                  <a:cxn ang="0">
                    <a:pos x="19" y="13"/>
                  </a:cxn>
                  <a:cxn ang="0">
                    <a:pos x="17" y="19"/>
                  </a:cxn>
                  <a:cxn ang="0">
                    <a:pos x="3" y="26"/>
                  </a:cxn>
                  <a:cxn ang="0">
                    <a:pos x="0" y="22"/>
                  </a:cxn>
                  <a:cxn ang="0">
                    <a:pos x="15" y="10"/>
                  </a:cxn>
                  <a:cxn ang="0">
                    <a:pos x="17" y="6"/>
                  </a:cxn>
                  <a:cxn ang="0">
                    <a:pos x="45" y="3"/>
                  </a:cxn>
                  <a:cxn ang="0">
                    <a:pos x="19" y="13"/>
                  </a:cxn>
                </a:cxnLst>
                <a:rect l="0" t="0" r="r" b="b"/>
                <a:pathLst>
                  <a:path w="45" h="26">
                    <a:moveTo>
                      <a:pt x="19" y="13"/>
                    </a:moveTo>
                    <a:cubicBezTo>
                      <a:pt x="16" y="13"/>
                      <a:pt x="19" y="17"/>
                      <a:pt x="17" y="19"/>
                    </a:cubicBezTo>
                    <a:cubicBezTo>
                      <a:pt x="15" y="21"/>
                      <a:pt x="8" y="26"/>
                      <a:pt x="3" y="26"/>
                    </a:cubicBezTo>
                    <a:cubicBezTo>
                      <a:pt x="1" y="26"/>
                      <a:pt x="0" y="24"/>
                      <a:pt x="0" y="22"/>
                    </a:cubicBezTo>
                    <a:cubicBezTo>
                      <a:pt x="0" y="12"/>
                      <a:pt x="8" y="12"/>
                      <a:pt x="15" y="10"/>
                    </a:cubicBezTo>
                    <a:cubicBezTo>
                      <a:pt x="16" y="10"/>
                      <a:pt x="16" y="7"/>
                      <a:pt x="17" y="6"/>
                    </a:cubicBezTo>
                    <a:cubicBezTo>
                      <a:pt x="21" y="2"/>
                      <a:pt x="41" y="0"/>
                      <a:pt x="45" y="3"/>
                    </a:cubicBezTo>
                    <a:cubicBezTo>
                      <a:pt x="40" y="9"/>
                      <a:pt x="26" y="13"/>
                      <a:pt x="19" y="13"/>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7" name="Freeform 113"/>
              <p:cNvSpPr>
                <a:spLocks/>
              </p:cNvSpPr>
              <p:nvPr/>
            </p:nvSpPr>
            <p:spPr bwMode="auto">
              <a:xfrm>
                <a:off x="6489700" y="2922588"/>
                <a:ext cx="17463" cy="19050"/>
              </a:xfrm>
              <a:custGeom>
                <a:avLst/>
                <a:gdLst/>
                <a:ahLst/>
                <a:cxnLst>
                  <a:cxn ang="0">
                    <a:pos x="13" y="8"/>
                  </a:cxn>
                  <a:cxn ang="0">
                    <a:pos x="8" y="14"/>
                  </a:cxn>
                  <a:cxn ang="0">
                    <a:pos x="0" y="5"/>
                  </a:cxn>
                  <a:cxn ang="0">
                    <a:pos x="13" y="8"/>
                  </a:cxn>
                </a:cxnLst>
                <a:rect l="0" t="0" r="r" b="b"/>
                <a:pathLst>
                  <a:path w="13" h="14">
                    <a:moveTo>
                      <a:pt x="13" y="8"/>
                    </a:moveTo>
                    <a:cubicBezTo>
                      <a:pt x="13" y="9"/>
                      <a:pt x="10" y="14"/>
                      <a:pt x="8" y="14"/>
                    </a:cubicBezTo>
                    <a:cubicBezTo>
                      <a:pt x="6" y="14"/>
                      <a:pt x="0" y="9"/>
                      <a:pt x="0" y="5"/>
                    </a:cubicBezTo>
                    <a:cubicBezTo>
                      <a:pt x="0" y="0"/>
                      <a:pt x="13" y="4"/>
                      <a:pt x="13" y="8"/>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8" name="Freeform 114"/>
              <p:cNvSpPr>
                <a:spLocks/>
              </p:cNvSpPr>
              <p:nvPr/>
            </p:nvSpPr>
            <p:spPr bwMode="auto">
              <a:xfrm>
                <a:off x="6519863" y="2924175"/>
                <a:ext cx="47625" cy="14288"/>
              </a:xfrm>
              <a:custGeom>
                <a:avLst/>
                <a:gdLst/>
                <a:ahLst/>
                <a:cxnLst>
                  <a:cxn ang="0">
                    <a:pos x="31" y="2"/>
                  </a:cxn>
                  <a:cxn ang="0">
                    <a:pos x="36" y="10"/>
                  </a:cxn>
                  <a:cxn ang="0">
                    <a:pos x="34" y="10"/>
                  </a:cxn>
                  <a:cxn ang="0">
                    <a:pos x="18" y="6"/>
                  </a:cxn>
                  <a:cxn ang="0">
                    <a:pos x="8" y="6"/>
                  </a:cxn>
                  <a:cxn ang="0">
                    <a:pos x="0" y="4"/>
                  </a:cxn>
                  <a:cxn ang="0">
                    <a:pos x="3" y="0"/>
                  </a:cxn>
                  <a:cxn ang="0">
                    <a:pos x="23" y="0"/>
                  </a:cxn>
                  <a:cxn ang="0">
                    <a:pos x="30" y="2"/>
                  </a:cxn>
                  <a:cxn ang="0">
                    <a:pos x="31" y="2"/>
                  </a:cxn>
                </a:cxnLst>
                <a:rect l="0" t="0" r="r" b="b"/>
                <a:pathLst>
                  <a:path w="36" h="10">
                    <a:moveTo>
                      <a:pt x="31" y="2"/>
                    </a:moveTo>
                    <a:cubicBezTo>
                      <a:pt x="32" y="5"/>
                      <a:pt x="36" y="6"/>
                      <a:pt x="36" y="10"/>
                    </a:cubicBezTo>
                    <a:cubicBezTo>
                      <a:pt x="36" y="10"/>
                      <a:pt x="35" y="10"/>
                      <a:pt x="34" y="10"/>
                    </a:cubicBezTo>
                    <a:cubicBezTo>
                      <a:pt x="28" y="10"/>
                      <a:pt x="25" y="6"/>
                      <a:pt x="18" y="6"/>
                    </a:cubicBezTo>
                    <a:cubicBezTo>
                      <a:pt x="14" y="6"/>
                      <a:pt x="12" y="6"/>
                      <a:pt x="8" y="6"/>
                    </a:cubicBezTo>
                    <a:cubicBezTo>
                      <a:pt x="6" y="6"/>
                      <a:pt x="0" y="4"/>
                      <a:pt x="0" y="4"/>
                    </a:cubicBezTo>
                    <a:cubicBezTo>
                      <a:pt x="0" y="2"/>
                      <a:pt x="3" y="1"/>
                      <a:pt x="3" y="0"/>
                    </a:cubicBezTo>
                    <a:cubicBezTo>
                      <a:pt x="23" y="0"/>
                      <a:pt x="23" y="0"/>
                      <a:pt x="23" y="0"/>
                    </a:cubicBezTo>
                    <a:cubicBezTo>
                      <a:pt x="24" y="3"/>
                      <a:pt x="27" y="2"/>
                      <a:pt x="30" y="2"/>
                    </a:cubicBezTo>
                    <a:lnTo>
                      <a:pt x="31" y="2"/>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39" name="Freeform 115"/>
              <p:cNvSpPr>
                <a:spLocks/>
              </p:cNvSpPr>
              <p:nvPr/>
            </p:nvSpPr>
            <p:spPr bwMode="auto">
              <a:xfrm>
                <a:off x="6513513" y="2836863"/>
                <a:ext cx="19050" cy="46038"/>
              </a:xfrm>
              <a:custGeom>
                <a:avLst/>
                <a:gdLst/>
                <a:ahLst/>
                <a:cxnLst>
                  <a:cxn ang="0">
                    <a:pos x="4" y="28"/>
                  </a:cxn>
                  <a:cxn ang="0">
                    <a:pos x="4" y="25"/>
                  </a:cxn>
                  <a:cxn ang="0">
                    <a:pos x="14" y="24"/>
                  </a:cxn>
                  <a:cxn ang="0">
                    <a:pos x="11" y="17"/>
                  </a:cxn>
                  <a:cxn ang="0">
                    <a:pos x="15" y="12"/>
                  </a:cxn>
                  <a:cxn ang="0">
                    <a:pos x="4" y="0"/>
                  </a:cxn>
                  <a:cxn ang="0">
                    <a:pos x="0" y="9"/>
                  </a:cxn>
                  <a:cxn ang="0">
                    <a:pos x="3" y="21"/>
                  </a:cxn>
                  <a:cxn ang="0">
                    <a:pos x="3" y="27"/>
                  </a:cxn>
                  <a:cxn ang="0">
                    <a:pos x="9" y="35"/>
                  </a:cxn>
                  <a:cxn ang="0">
                    <a:pos x="4" y="28"/>
                  </a:cxn>
                </a:cxnLst>
                <a:rect l="0" t="0" r="r" b="b"/>
                <a:pathLst>
                  <a:path w="15" h="35">
                    <a:moveTo>
                      <a:pt x="4" y="28"/>
                    </a:moveTo>
                    <a:cubicBezTo>
                      <a:pt x="4" y="25"/>
                      <a:pt x="4" y="25"/>
                      <a:pt x="4" y="25"/>
                    </a:cubicBezTo>
                    <a:cubicBezTo>
                      <a:pt x="8" y="25"/>
                      <a:pt x="12" y="24"/>
                      <a:pt x="14" y="24"/>
                    </a:cubicBezTo>
                    <a:cubicBezTo>
                      <a:pt x="14" y="20"/>
                      <a:pt x="11" y="20"/>
                      <a:pt x="11" y="17"/>
                    </a:cubicBezTo>
                    <a:cubicBezTo>
                      <a:pt x="11" y="15"/>
                      <a:pt x="15" y="14"/>
                      <a:pt x="15" y="12"/>
                    </a:cubicBezTo>
                    <a:cubicBezTo>
                      <a:pt x="8" y="10"/>
                      <a:pt x="4" y="6"/>
                      <a:pt x="4" y="0"/>
                    </a:cubicBezTo>
                    <a:cubicBezTo>
                      <a:pt x="0" y="2"/>
                      <a:pt x="0" y="5"/>
                      <a:pt x="0" y="9"/>
                    </a:cubicBezTo>
                    <a:cubicBezTo>
                      <a:pt x="0" y="15"/>
                      <a:pt x="3" y="16"/>
                      <a:pt x="3" y="21"/>
                    </a:cubicBezTo>
                    <a:cubicBezTo>
                      <a:pt x="3" y="26"/>
                      <a:pt x="3" y="24"/>
                      <a:pt x="3" y="27"/>
                    </a:cubicBezTo>
                    <a:cubicBezTo>
                      <a:pt x="3" y="30"/>
                      <a:pt x="4" y="35"/>
                      <a:pt x="9" y="35"/>
                    </a:cubicBezTo>
                    <a:cubicBezTo>
                      <a:pt x="7" y="32"/>
                      <a:pt x="6" y="31"/>
                      <a:pt x="4" y="28"/>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0" name="Freeform 119"/>
              <p:cNvSpPr>
                <a:spLocks/>
              </p:cNvSpPr>
              <p:nvPr/>
            </p:nvSpPr>
            <p:spPr bwMode="auto">
              <a:xfrm>
                <a:off x="6424613" y="2709863"/>
                <a:ext cx="76200" cy="71438"/>
              </a:xfrm>
              <a:custGeom>
                <a:avLst/>
                <a:gdLst/>
                <a:ahLst/>
                <a:cxnLst>
                  <a:cxn ang="0">
                    <a:pos x="48" y="38"/>
                  </a:cxn>
                  <a:cxn ang="0">
                    <a:pos x="46" y="35"/>
                  </a:cxn>
                  <a:cxn ang="0">
                    <a:pos x="42" y="40"/>
                  </a:cxn>
                  <a:cxn ang="0">
                    <a:pos x="47" y="48"/>
                  </a:cxn>
                  <a:cxn ang="0">
                    <a:pos x="42" y="53"/>
                  </a:cxn>
                  <a:cxn ang="0">
                    <a:pos x="40" y="50"/>
                  </a:cxn>
                  <a:cxn ang="0">
                    <a:pos x="36" y="51"/>
                  </a:cxn>
                  <a:cxn ang="0">
                    <a:pos x="26" y="37"/>
                  </a:cxn>
                  <a:cxn ang="0">
                    <a:pos x="28" y="32"/>
                  </a:cxn>
                  <a:cxn ang="0">
                    <a:pos x="27" y="29"/>
                  </a:cxn>
                  <a:cxn ang="0">
                    <a:pos x="21" y="28"/>
                  </a:cxn>
                  <a:cxn ang="0">
                    <a:pos x="21" y="32"/>
                  </a:cxn>
                  <a:cxn ang="0">
                    <a:pos x="17" y="30"/>
                  </a:cxn>
                  <a:cxn ang="0">
                    <a:pos x="16" y="32"/>
                  </a:cxn>
                  <a:cxn ang="0">
                    <a:pos x="12" y="28"/>
                  </a:cxn>
                  <a:cxn ang="0">
                    <a:pos x="4" y="45"/>
                  </a:cxn>
                  <a:cxn ang="0">
                    <a:pos x="4" y="36"/>
                  </a:cxn>
                  <a:cxn ang="0">
                    <a:pos x="2" y="32"/>
                  </a:cxn>
                  <a:cxn ang="0">
                    <a:pos x="5" y="22"/>
                  </a:cxn>
                  <a:cxn ang="0">
                    <a:pos x="19" y="14"/>
                  </a:cxn>
                  <a:cxn ang="0">
                    <a:pos x="26" y="20"/>
                  </a:cxn>
                  <a:cxn ang="0">
                    <a:pos x="28" y="20"/>
                  </a:cxn>
                  <a:cxn ang="0">
                    <a:pos x="32" y="15"/>
                  </a:cxn>
                  <a:cxn ang="0">
                    <a:pos x="41" y="9"/>
                  </a:cxn>
                  <a:cxn ang="0">
                    <a:pos x="42" y="0"/>
                  </a:cxn>
                  <a:cxn ang="0">
                    <a:pos x="48" y="4"/>
                  </a:cxn>
                  <a:cxn ang="0">
                    <a:pos x="58" y="33"/>
                  </a:cxn>
                  <a:cxn ang="0">
                    <a:pos x="53" y="46"/>
                  </a:cxn>
                  <a:cxn ang="0">
                    <a:pos x="48" y="36"/>
                  </a:cxn>
                  <a:cxn ang="0">
                    <a:pos x="48" y="38"/>
                  </a:cxn>
                </a:cxnLst>
                <a:rect l="0" t="0" r="r" b="b"/>
                <a:pathLst>
                  <a:path w="58" h="53">
                    <a:moveTo>
                      <a:pt x="48" y="38"/>
                    </a:moveTo>
                    <a:cubicBezTo>
                      <a:pt x="48" y="37"/>
                      <a:pt x="47" y="36"/>
                      <a:pt x="46" y="35"/>
                    </a:cubicBezTo>
                    <a:cubicBezTo>
                      <a:pt x="44" y="37"/>
                      <a:pt x="42" y="38"/>
                      <a:pt x="42" y="40"/>
                    </a:cubicBezTo>
                    <a:cubicBezTo>
                      <a:pt x="42" y="43"/>
                      <a:pt x="47" y="44"/>
                      <a:pt x="47" y="48"/>
                    </a:cubicBezTo>
                    <a:cubicBezTo>
                      <a:pt x="47" y="51"/>
                      <a:pt x="45" y="53"/>
                      <a:pt x="42" y="53"/>
                    </a:cubicBezTo>
                    <a:cubicBezTo>
                      <a:pt x="41" y="53"/>
                      <a:pt x="40" y="51"/>
                      <a:pt x="40" y="50"/>
                    </a:cubicBezTo>
                    <a:cubicBezTo>
                      <a:pt x="39" y="51"/>
                      <a:pt x="37" y="51"/>
                      <a:pt x="36" y="51"/>
                    </a:cubicBezTo>
                    <a:cubicBezTo>
                      <a:pt x="31" y="51"/>
                      <a:pt x="26" y="44"/>
                      <a:pt x="26" y="37"/>
                    </a:cubicBezTo>
                    <a:cubicBezTo>
                      <a:pt x="26" y="34"/>
                      <a:pt x="27" y="33"/>
                      <a:pt x="28" y="32"/>
                    </a:cubicBezTo>
                    <a:cubicBezTo>
                      <a:pt x="28" y="31"/>
                      <a:pt x="27" y="30"/>
                      <a:pt x="27" y="29"/>
                    </a:cubicBezTo>
                    <a:cubicBezTo>
                      <a:pt x="21" y="28"/>
                      <a:pt x="21" y="28"/>
                      <a:pt x="21" y="28"/>
                    </a:cubicBezTo>
                    <a:cubicBezTo>
                      <a:pt x="21" y="30"/>
                      <a:pt x="20" y="31"/>
                      <a:pt x="21" y="32"/>
                    </a:cubicBezTo>
                    <a:cubicBezTo>
                      <a:pt x="18" y="32"/>
                      <a:pt x="18" y="31"/>
                      <a:pt x="17" y="30"/>
                    </a:cubicBezTo>
                    <a:cubicBezTo>
                      <a:pt x="17" y="30"/>
                      <a:pt x="16" y="31"/>
                      <a:pt x="16" y="32"/>
                    </a:cubicBezTo>
                    <a:cubicBezTo>
                      <a:pt x="14" y="31"/>
                      <a:pt x="12" y="28"/>
                      <a:pt x="12" y="28"/>
                    </a:cubicBezTo>
                    <a:cubicBezTo>
                      <a:pt x="8" y="32"/>
                      <a:pt x="8" y="45"/>
                      <a:pt x="4" y="45"/>
                    </a:cubicBezTo>
                    <a:cubicBezTo>
                      <a:pt x="0" y="45"/>
                      <a:pt x="4" y="37"/>
                      <a:pt x="4" y="36"/>
                    </a:cubicBezTo>
                    <a:cubicBezTo>
                      <a:pt x="4" y="35"/>
                      <a:pt x="2" y="33"/>
                      <a:pt x="2" y="32"/>
                    </a:cubicBezTo>
                    <a:cubicBezTo>
                      <a:pt x="2" y="28"/>
                      <a:pt x="4" y="26"/>
                      <a:pt x="5" y="22"/>
                    </a:cubicBezTo>
                    <a:cubicBezTo>
                      <a:pt x="13" y="22"/>
                      <a:pt x="11" y="14"/>
                      <a:pt x="19" y="14"/>
                    </a:cubicBezTo>
                    <a:cubicBezTo>
                      <a:pt x="24" y="14"/>
                      <a:pt x="23" y="20"/>
                      <a:pt x="26" y="20"/>
                    </a:cubicBezTo>
                    <a:cubicBezTo>
                      <a:pt x="27" y="20"/>
                      <a:pt x="27" y="20"/>
                      <a:pt x="28" y="20"/>
                    </a:cubicBezTo>
                    <a:cubicBezTo>
                      <a:pt x="28" y="18"/>
                      <a:pt x="30" y="16"/>
                      <a:pt x="32" y="15"/>
                    </a:cubicBezTo>
                    <a:cubicBezTo>
                      <a:pt x="32" y="10"/>
                      <a:pt x="39" y="12"/>
                      <a:pt x="41" y="9"/>
                    </a:cubicBezTo>
                    <a:cubicBezTo>
                      <a:pt x="42" y="7"/>
                      <a:pt x="42" y="1"/>
                      <a:pt x="42" y="0"/>
                    </a:cubicBezTo>
                    <a:cubicBezTo>
                      <a:pt x="45" y="0"/>
                      <a:pt x="47" y="2"/>
                      <a:pt x="48" y="4"/>
                    </a:cubicBezTo>
                    <a:cubicBezTo>
                      <a:pt x="51" y="7"/>
                      <a:pt x="58" y="30"/>
                      <a:pt x="58" y="33"/>
                    </a:cubicBezTo>
                    <a:cubicBezTo>
                      <a:pt x="58" y="37"/>
                      <a:pt x="53" y="39"/>
                      <a:pt x="53" y="46"/>
                    </a:cubicBezTo>
                    <a:cubicBezTo>
                      <a:pt x="51" y="46"/>
                      <a:pt x="48" y="37"/>
                      <a:pt x="48" y="36"/>
                    </a:cubicBezTo>
                    <a:lnTo>
                      <a:pt x="48" y="38"/>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1" name="Freeform 120"/>
              <p:cNvSpPr>
                <a:spLocks/>
              </p:cNvSpPr>
              <p:nvPr/>
            </p:nvSpPr>
            <p:spPr bwMode="auto">
              <a:xfrm>
                <a:off x="6354763" y="2690813"/>
                <a:ext cx="36513" cy="39688"/>
              </a:xfrm>
              <a:custGeom>
                <a:avLst/>
                <a:gdLst/>
                <a:ahLst/>
                <a:cxnLst>
                  <a:cxn ang="0">
                    <a:pos x="3" y="29"/>
                  </a:cxn>
                  <a:cxn ang="0">
                    <a:pos x="0" y="29"/>
                  </a:cxn>
                  <a:cxn ang="0">
                    <a:pos x="22" y="5"/>
                  </a:cxn>
                  <a:cxn ang="0">
                    <a:pos x="25" y="0"/>
                  </a:cxn>
                  <a:cxn ang="0">
                    <a:pos x="28" y="6"/>
                  </a:cxn>
                  <a:cxn ang="0">
                    <a:pos x="24" y="9"/>
                  </a:cxn>
                  <a:cxn ang="0">
                    <a:pos x="17" y="13"/>
                  </a:cxn>
                  <a:cxn ang="0">
                    <a:pos x="3" y="29"/>
                  </a:cxn>
                </a:cxnLst>
                <a:rect l="0" t="0" r="r" b="b"/>
                <a:pathLst>
                  <a:path w="28" h="29">
                    <a:moveTo>
                      <a:pt x="3" y="29"/>
                    </a:moveTo>
                    <a:cubicBezTo>
                      <a:pt x="0" y="29"/>
                      <a:pt x="0" y="29"/>
                      <a:pt x="0" y="29"/>
                    </a:cubicBezTo>
                    <a:cubicBezTo>
                      <a:pt x="4" y="18"/>
                      <a:pt x="18" y="13"/>
                      <a:pt x="22" y="5"/>
                    </a:cubicBezTo>
                    <a:cubicBezTo>
                      <a:pt x="23" y="3"/>
                      <a:pt x="23" y="1"/>
                      <a:pt x="25" y="0"/>
                    </a:cubicBezTo>
                    <a:cubicBezTo>
                      <a:pt x="24" y="4"/>
                      <a:pt x="26" y="5"/>
                      <a:pt x="28" y="6"/>
                    </a:cubicBezTo>
                    <a:cubicBezTo>
                      <a:pt x="26" y="8"/>
                      <a:pt x="26" y="9"/>
                      <a:pt x="24" y="9"/>
                    </a:cubicBezTo>
                    <a:cubicBezTo>
                      <a:pt x="23" y="12"/>
                      <a:pt x="20" y="13"/>
                      <a:pt x="17" y="13"/>
                    </a:cubicBezTo>
                    <a:cubicBezTo>
                      <a:pt x="15" y="22"/>
                      <a:pt x="8" y="26"/>
                      <a:pt x="3" y="29"/>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2" name="Freeform 121"/>
              <p:cNvSpPr>
                <a:spLocks/>
              </p:cNvSpPr>
              <p:nvPr/>
            </p:nvSpPr>
            <p:spPr bwMode="auto">
              <a:xfrm>
                <a:off x="6383338" y="2563813"/>
                <a:ext cx="71438" cy="101600"/>
              </a:xfrm>
              <a:custGeom>
                <a:avLst/>
                <a:gdLst/>
                <a:ahLst/>
                <a:cxnLst>
                  <a:cxn ang="0">
                    <a:pos x="4" y="31"/>
                  </a:cxn>
                  <a:cxn ang="0">
                    <a:pos x="6" y="20"/>
                  </a:cxn>
                  <a:cxn ang="0">
                    <a:pos x="5" y="7"/>
                  </a:cxn>
                  <a:cxn ang="0">
                    <a:pos x="9" y="0"/>
                  </a:cxn>
                  <a:cxn ang="0">
                    <a:pos x="16" y="7"/>
                  </a:cxn>
                  <a:cxn ang="0">
                    <a:pos x="21" y="3"/>
                  </a:cxn>
                  <a:cxn ang="0">
                    <a:pos x="22" y="5"/>
                  </a:cxn>
                  <a:cxn ang="0">
                    <a:pos x="23" y="8"/>
                  </a:cxn>
                  <a:cxn ang="0">
                    <a:pos x="28" y="25"/>
                  </a:cxn>
                  <a:cxn ang="0">
                    <a:pos x="20" y="42"/>
                  </a:cxn>
                  <a:cxn ang="0">
                    <a:pos x="30" y="59"/>
                  </a:cxn>
                  <a:cxn ang="0">
                    <a:pos x="30" y="58"/>
                  </a:cxn>
                  <a:cxn ang="0">
                    <a:pos x="34" y="55"/>
                  </a:cxn>
                  <a:cxn ang="0">
                    <a:pos x="43" y="64"/>
                  </a:cxn>
                  <a:cxn ang="0">
                    <a:pos x="46" y="61"/>
                  </a:cxn>
                  <a:cxn ang="0">
                    <a:pos x="49" y="62"/>
                  </a:cxn>
                  <a:cxn ang="0">
                    <a:pos x="46" y="66"/>
                  </a:cxn>
                  <a:cxn ang="0">
                    <a:pos x="49" y="66"/>
                  </a:cxn>
                  <a:cxn ang="0">
                    <a:pos x="54" y="71"/>
                  </a:cxn>
                  <a:cxn ang="0">
                    <a:pos x="54" y="74"/>
                  </a:cxn>
                  <a:cxn ang="0">
                    <a:pos x="53" y="76"/>
                  </a:cxn>
                  <a:cxn ang="0">
                    <a:pos x="51" y="73"/>
                  </a:cxn>
                  <a:cxn ang="0">
                    <a:pos x="36" y="61"/>
                  </a:cxn>
                  <a:cxn ang="0">
                    <a:pos x="37" y="69"/>
                  </a:cxn>
                  <a:cxn ang="0">
                    <a:pos x="25" y="60"/>
                  </a:cxn>
                  <a:cxn ang="0">
                    <a:pos x="19" y="62"/>
                  </a:cxn>
                  <a:cxn ang="0">
                    <a:pos x="13" y="57"/>
                  </a:cxn>
                  <a:cxn ang="0">
                    <a:pos x="15" y="53"/>
                  </a:cxn>
                  <a:cxn ang="0">
                    <a:pos x="15" y="49"/>
                  </a:cxn>
                  <a:cxn ang="0">
                    <a:pos x="13" y="49"/>
                  </a:cxn>
                  <a:cxn ang="0">
                    <a:pos x="10" y="51"/>
                  </a:cxn>
                  <a:cxn ang="0">
                    <a:pos x="1" y="44"/>
                  </a:cxn>
                  <a:cxn ang="0">
                    <a:pos x="4" y="31"/>
                  </a:cxn>
                </a:cxnLst>
                <a:rect l="0" t="0" r="r" b="b"/>
                <a:pathLst>
                  <a:path w="54" h="76">
                    <a:moveTo>
                      <a:pt x="4" y="31"/>
                    </a:moveTo>
                    <a:cubicBezTo>
                      <a:pt x="6" y="28"/>
                      <a:pt x="6" y="23"/>
                      <a:pt x="6" y="20"/>
                    </a:cubicBezTo>
                    <a:cubicBezTo>
                      <a:pt x="7" y="15"/>
                      <a:pt x="5" y="12"/>
                      <a:pt x="5" y="7"/>
                    </a:cubicBezTo>
                    <a:cubicBezTo>
                      <a:pt x="5" y="3"/>
                      <a:pt x="6" y="0"/>
                      <a:pt x="9" y="0"/>
                    </a:cubicBezTo>
                    <a:cubicBezTo>
                      <a:pt x="13" y="0"/>
                      <a:pt x="12" y="7"/>
                      <a:pt x="16" y="7"/>
                    </a:cubicBezTo>
                    <a:cubicBezTo>
                      <a:pt x="18" y="7"/>
                      <a:pt x="20" y="4"/>
                      <a:pt x="21" y="3"/>
                    </a:cubicBezTo>
                    <a:cubicBezTo>
                      <a:pt x="21" y="3"/>
                      <a:pt x="22" y="4"/>
                      <a:pt x="22" y="5"/>
                    </a:cubicBezTo>
                    <a:cubicBezTo>
                      <a:pt x="22" y="6"/>
                      <a:pt x="23" y="7"/>
                      <a:pt x="23" y="8"/>
                    </a:cubicBezTo>
                    <a:cubicBezTo>
                      <a:pt x="23" y="13"/>
                      <a:pt x="28" y="18"/>
                      <a:pt x="28" y="25"/>
                    </a:cubicBezTo>
                    <a:cubicBezTo>
                      <a:pt x="28" y="33"/>
                      <a:pt x="20" y="34"/>
                      <a:pt x="20" y="42"/>
                    </a:cubicBezTo>
                    <a:cubicBezTo>
                      <a:pt x="20" y="48"/>
                      <a:pt x="26" y="57"/>
                      <a:pt x="30" y="59"/>
                    </a:cubicBezTo>
                    <a:cubicBezTo>
                      <a:pt x="30" y="59"/>
                      <a:pt x="30" y="58"/>
                      <a:pt x="30" y="58"/>
                    </a:cubicBezTo>
                    <a:cubicBezTo>
                      <a:pt x="30" y="56"/>
                      <a:pt x="32" y="54"/>
                      <a:pt x="34" y="55"/>
                    </a:cubicBezTo>
                    <a:cubicBezTo>
                      <a:pt x="39" y="55"/>
                      <a:pt x="40" y="63"/>
                      <a:pt x="43" y="64"/>
                    </a:cubicBezTo>
                    <a:cubicBezTo>
                      <a:pt x="44" y="64"/>
                      <a:pt x="45" y="61"/>
                      <a:pt x="46" y="61"/>
                    </a:cubicBezTo>
                    <a:cubicBezTo>
                      <a:pt x="47" y="61"/>
                      <a:pt x="48" y="62"/>
                      <a:pt x="49" y="62"/>
                    </a:cubicBezTo>
                    <a:cubicBezTo>
                      <a:pt x="48" y="64"/>
                      <a:pt x="46" y="64"/>
                      <a:pt x="46" y="66"/>
                    </a:cubicBezTo>
                    <a:cubicBezTo>
                      <a:pt x="46" y="67"/>
                      <a:pt x="48" y="67"/>
                      <a:pt x="49" y="66"/>
                    </a:cubicBezTo>
                    <a:cubicBezTo>
                      <a:pt x="49" y="69"/>
                      <a:pt x="51" y="71"/>
                      <a:pt x="54" y="71"/>
                    </a:cubicBezTo>
                    <a:cubicBezTo>
                      <a:pt x="54" y="72"/>
                      <a:pt x="54" y="73"/>
                      <a:pt x="54" y="74"/>
                    </a:cubicBezTo>
                    <a:cubicBezTo>
                      <a:pt x="54" y="75"/>
                      <a:pt x="53" y="76"/>
                      <a:pt x="53" y="76"/>
                    </a:cubicBezTo>
                    <a:cubicBezTo>
                      <a:pt x="51" y="76"/>
                      <a:pt x="51" y="74"/>
                      <a:pt x="51" y="73"/>
                    </a:cubicBezTo>
                    <a:cubicBezTo>
                      <a:pt x="48" y="69"/>
                      <a:pt x="39" y="65"/>
                      <a:pt x="36" y="61"/>
                    </a:cubicBezTo>
                    <a:cubicBezTo>
                      <a:pt x="34" y="64"/>
                      <a:pt x="35" y="66"/>
                      <a:pt x="37" y="69"/>
                    </a:cubicBezTo>
                    <a:cubicBezTo>
                      <a:pt x="31" y="69"/>
                      <a:pt x="31" y="60"/>
                      <a:pt x="25" y="60"/>
                    </a:cubicBezTo>
                    <a:cubicBezTo>
                      <a:pt x="23" y="60"/>
                      <a:pt x="21" y="62"/>
                      <a:pt x="19" y="62"/>
                    </a:cubicBezTo>
                    <a:cubicBezTo>
                      <a:pt x="16" y="62"/>
                      <a:pt x="13" y="59"/>
                      <a:pt x="13" y="57"/>
                    </a:cubicBezTo>
                    <a:cubicBezTo>
                      <a:pt x="13" y="55"/>
                      <a:pt x="14" y="53"/>
                      <a:pt x="15" y="53"/>
                    </a:cubicBezTo>
                    <a:cubicBezTo>
                      <a:pt x="15" y="49"/>
                      <a:pt x="15" y="49"/>
                      <a:pt x="15" y="49"/>
                    </a:cubicBezTo>
                    <a:cubicBezTo>
                      <a:pt x="13" y="49"/>
                      <a:pt x="13" y="49"/>
                      <a:pt x="13" y="49"/>
                    </a:cubicBezTo>
                    <a:cubicBezTo>
                      <a:pt x="12" y="50"/>
                      <a:pt x="11" y="51"/>
                      <a:pt x="10" y="51"/>
                    </a:cubicBezTo>
                    <a:cubicBezTo>
                      <a:pt x="8" y="51"/>
                      <a:pt x="1" y="47"/>
                      <a:pt x="1" y="44"/>
                    </a:cubicBezTo>
                    <a:cubicBezTo>
                      <a:pt x="1" y="38"/>
                      <a:pt x="0" y="30"/>
                      <a:pt x="4" y="31"/>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3" name="Freeform 122"/>
              <p:cNvSpPr>
                <a:spLocks/>
              </p:cNvSpPr>
              <p:nvPr/>
            </p:nvSpPr>
            <p:spPr bwMode="auto">
              <a:xfrm>
                <a:off x="6457950" y="2665413"/>
                <a:ext cx="23813" cy="41275"/>
              </a:xfrm>
              <a:custGeom>
                <a:avLst/>
                <a:gdLst/>
                <a:ahLst/>
                <a:cxnLst>
                  <a:cxn ang="0">
                    <a:pos x="16" y="20"/>
                  </a:cxn>
                  <a:cxn ang="0">
                    <a:pos x="10" y="20"/>
                  </a:cxn>
                  <a:cxn ang="0">
                    <a:pos x="14" y="28"/>
                  </a:cxn>
                  <a:cxn ang="0">
                    <a:pos x="14" y="30"/>
                  </a:cxn>
                  <a:cxn ang="0">
                    <a:pos x="10" y="30"/>
                  </a:cxn>
                  <a:cxn ang="0">
                    <a:pos x="8" y="25"/>
                  </a:cxn>
                  <a:cxn ang="0">
                    <a:pos x="8" y="23"/>
                  </a:cxn>
                  <a:cxn ang="0">
                    <a:pos x="2" y="17"/>
                  </a:cxn>
                  <a:cxn ang="0">
                    <a:pos x="2" y="15"/>
                  </a:cxn>
                  <a:cxn ang="0">
                    <a:pos x="8" y="15"/>
                  </a:cxn>
                  <a:cxn ang="0">
                    <a:pos x="10" y="13"/>
                  </a:cxn>
                  <a:cxn ang="0">
                    <a:pos x="0" y="2"/>
                  </a:cxn>
                  <a:cxn ang="0">
                    <a:pos x="4" y="0"/>
                  </a:cxn>
                  <a:cxn ang="0">
                    <a:pos x="13" y="2"/>
                  </a:cxn>
                  <a:cxn ang="0">
                    <a:pos x="13" y="6"/>
                  </a:cxn>
                  <a:cxn ang="0">
                    <a:pos x="15" y="6"/>
                  </a:cxn>
                  <a:cxn ang="0">
                    <a:pos x="15" y="12"/>
                  </a:cxn>
                  <a:cxn ang="0">
                    <a:pos x="18" y="15"/>
                  </a:cxn>
                  <a:cxn ang="0">
                    <a:pos x="16" y="20"/>
                  </a:cxn>
                </a:cxnLst>
                <a:rect l="0" t="0" r="r" b="b"/>
                <a:pathLst>
                  <a:path w="18" h="30">
                    <a:moveTo>
                      <a:pt x="16" y="20"/>
                    </a:moveTo>
                    <a:cubicBezTo>
                      <a:pt x="10" y="20"/>
                      <a:pt x="10" y="20"/>
                      <a:pt x="10" y="20"/>
                    </a:cubicBezTo>
                    <a:cubicBezTo>
                      <a:pt x="11" y="23"/>
                      <a:pt x="12" y="27"/>
                      <a:pt x="14" y="28"/>
                    </a:cubicBezTo>
                    <a:cubicBezTo>
                      <a:pt x="14" y="30"/>
                      <a:pt x="14" y="30"/>
                      <a:pt x="14" y="30"/>
                    </a:cubicBezTo>
                    <a:cubicBezTo>
                      <a:pt x="13" y="30"/>
                      <a:pt x="11" y="30"/>
                      <a:pt x="10" y="30"/>
                    </a:cubicBezTo>
                    <a:cubicBezTo>
                      <a:pt x="7" y="30"/>
                      <a:pt x="7" y="27"/>
                      <a:pt x="8" y="25"/>
                    </a:cubicBezTo>
                    <a:cubicBezTo>
                      <a:pt x="8" y="23"/>
                      <a:pt x="8" y="23"/>
                      <a:pt x="8" y="23"/>
                    </a:cubicBezTo>
                    <a:cubicBezTo>
                      <a:pt x="5" y="23"/>
                      <a:pt x="3" y="19"/>
                      <a:pt x="2" y="17"/>
                    </a:cubicBezTo>
                    <a:cubicBezTo>
                      <a:pt x="2" y="15"/>
                      <a:pt x="2" y="15"/>
                      <a:pt x="2" y="15"/>
                    </a:cubicBezTo>
                    <a:cubicBezTo>
                      <a:pt x="4" y="15"/>
                      <a:pt x="7" y="15"/>
                      <a:pt x="8" y="15"/>
                    </a:cubicBezTo>
                    <a:cubicBezTo>
                      <a:pt x="8" y="15"/>
                      <a:pt x="10" y="14"/>
                      <a:pt x="10" y="13"/>
                    </a:cubicBezTo>
                    <a:cubicBezTo>
                      <a:pt x="10" y="8"/>
                      <a:pt x="1" y="5"/>
                      <a:pt x="0" y="2"/>
                    </a:cubicBezTo>
                    <a:cubicBezTo>
                      <a:pt x="1" y="1"/>
                      <a:pt x="3" y="0"/>
                      <a:pt x="4" y="0"/>
                    </a:cubicBezTo>
                    <a:cubicBezTo>
                      <a:pt x="7" y="0"/>
                      <a:pt x="9" y="2"/>
                      <a:pt x="13" y="2"/>
                    </a:cubicBezTo>
                    <a:cubicBezTo>
                      <a:pt x="13" y="3"/>
                      <a:pt x="13" y="5"/>
                      <a:pt x="13" y="6"/>
                    </a:cubicBezTo>
                    <a:cubicBezTo>
                      <a:pt x="13" y="6"/>
                      <a:pt x="14" y="6"/>
                      <a:pt x="15" y="6"/>
                    </a:cubicBezTo>
                    <a:cubicBezTo>
                      <a:pt x="15" y="8"/>
                      <a:pt x="15" y="12"/>
                      <a:pt x="15" y="12"/>
                    </a:cubicBezTo>
                    <a:cubicBezTo>
                      <a:pt x="15" y="12"/>
                      <a:pt x="18" y="15"/>
                      <a:pt x="18" y="15"/>
                    </a:cubicBezTo>
                    <a:cubicBezTo>
                      <a:pt x="18" y="18"/>
                      <a:pt x="17" y="19"/>
                      <a:pt x="16" y="2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4" name="Freeform 123"/>
              <p:cNvSpPr>
                <a:spLocks/>
              </p:cNvSpPr>
              <p:nvPr/>
            </p:nvSpPr>
            <p:spPr bwMode="auto">
              <a:xfrm>
                <a:off x="6423025" y="2676525"/>
                <a:ext cx="19050" cy="25400"/>
              </a:xfrm>
              <a:custGeom>
                <a:avLst/>
                <a:gdLst/>
                <a:ahLst/>
                <a:cxnLst>
                  <a:cxn ang="0">
                    <a:pos x="3" y="1"/>
                  </a:cxn>
                  <a:cxn ang="0">
                    <a:pos x="14" y="7"/>
                  </a:cxn>
                  <a:cxn ang="0">
                    <a:pos x="1" y="19"/>
                  </a:cxn>
                  <a:cxn ang="0">
                    <a:pos x="0" y="2"/>
                  </a:cxn>
                  <a:cxn ang="0">
                    <a:pos x="2" y="0"/>
                  </a:cxn>
                  <a:cxn ang="0">
                    <a:pos x="5" y="2"/>
                  </a:cxn>
                  <a:cxn ang="0">
                    <a:pos x="3" y="1"/>
                  </a:cxn>
                </a:cxnLst>
                <a:rect l="0" t="0" r="r" b="b"/>
                <a:pathLst>
                  <a:path w="14" h="19">
                    <a:moveTo>
                      <a:pt x="3" y="1"/>
                    </a:moveTo>
                    <a:cubicBezTo>
                      <a:pt x="4" y="3"/>
                      <a:pt x="14" y="4"/>
                      <a:pt x="14" y="7"/>
                    </a:cubicBezTo>
                    <a:cubicBezTo>
                      <a:pt x="14" y="14"/>
                      <a:pt x="5" y="17"/>
                      <a:pt x="1" y="19"/>
                    </a:cubicBezTo>
                    <a:cubicBezTo>
                      <a:pt x="1" y="13"/>
                      <a:pt x="0" y="6"/>
                      <a:pt x="0" y="2"/>
                    </a:cubicBezTo>
                    <a:cubicBezTo>
                      <a:pt x="0" y="1"/>
                      <a:pt x="2" y="0"/>
                      <a:pt x="2" y="0"/>
                    </a:cubicBezTo>
                    <a:cubicBezTo>
                      <a:pt x="3" y="0"/>
                      <a:pt x="4" y="2"/>
                      <a:pt x="5" y="2"/>
                    </a:cubicBezTo>
                    <a:lnTo>
                      <a:pt x="3" y="1"/>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5" name="Freeform 124"/>
              <p:cNvSpPr>
                <a:spLocks/>
              </p:cNvSpPr>
              <p:nvPr/>
            </p:nvSpPr>
            <p:spPr bwMode="auto">
              <a:xfrm>
                <a:off x="6432550" y="2692400"/>
                <a:ext cx="19050" cy="31750"/>
              </a:xfrm>
              <a:custGeom>
                <a:avLst/>
                <a:gdLst/>
                <a:ahLst/>
                <a:cxnLst>
                  <a:cxn ang="0">
                    <a:pos x="14" y="5"/>
                  </a:cxn>
                  <a:cxn ang="0">
                    <a:pos x="9" y="17"/>
                  </a:cxn>
                  <a:cxn ang="0">
                    <a:pos x="11" y="22"/>
                  </a:cxn>
                  <a:cxn ang="0">
                    <a:pos x="9" y="24"/>
                  </a:cxn>
                  <a:cxn ang="0">
                    <a:pos x="0" y="14"/>
                  </a:cxn>
                  <a:cxn ang="0">
                    <a:pos x="4" y="12"/>
                  </a:cxn>
                  <a:cxn ang="0">
                    <a:pos x="8" y="1"/>
                  </a:cxn>
                  <a:cxn ang="0">
                    <a:pos x="14" y="5"/>
                  </a:cxn>
                </a:cxnLst>
                <a:rect l="0" t="0" r="r" b="b"/>
                <a:pathLst>
                  <a:path w="14" h="24">
                    <a:moveTo>
                      <a:pt x="14" y="5"/>
                    </a:moveTo>
                    <a:cubicBezTo>
                      <a:pt x="14" y="10"/>
                      <a:pt x="10" y="13"/>
                      <a:pt x="9" y="17"/>
                    </a:cubicBezTo>
                    <a:cubicBezTo>
                      <a:pt x="9" y="21"/>
                      <a:pt x="11" y="20"/>
                      <a:pt x="11" y="22"/>
                    </a:cubicBezTo>
                    <a:cubicBezTo>
                      <a:pt x="11" y="23"/>
                      <a:pt x="10" y="24"/>
                      <a:pt x="9" y="24"/>
                    </a:cubicBezTo>
                    <a:cubicBezTo>
                      <a:pt x="7" y="24"/>
                      <a:pt x="0" y="17"/>
                      <a:pt x="0" y="14"/>
                    </a:cubicBezTo>
                    <a:cubicBezTo>
                      <a:pt x="0" y="13"/>
                      <a:pt x="3" y="12"/>
                      <a:pt x="4" y="12"/>
                    </a:cubicBezTo>
                    <a:cubicBezTo>
                      <a:pt x="4" y="11"/>
                      <a:pt x="6" y="1"/>
                      <a:pt x="8" y="1"/>
                    </a:cubicBezTo>
                    <a:cubicBezTo>
                      <a:pt x="12" y="0"/>
                      <a:pt x="14" y="3"/>
                      <a:pt x="14" y="5"/>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6" name="Freeform 125"/>
              <p:cNvSpPr>
                <a:spLocks/>
              </p:cNvSpPr>
              <p:nvPr/>
            </p:nvSpPr>
            <p:spPr bwMode="auto">
              <a:xfrm>
                <a:off x="6450013" y="2693988"/>
                <a:ext cx="7938" cy="20638"/>
              </a:xfrm>
              <a:custGeom>
                <a:avLst/>
                <a:gdLst/>
                <a:ahLst/>
                <a:cxnLst>
                  <a:cxn ang="0">
                    <a:pos x="7" y="0"/>
                  </a:cxn>
                  <a:cxn ang="0">
                    <a:pos x="2" y="15"/>
                  </a:cxn>
                  <a:cxn ang="0">
                    <a:pos x="0" y="15"/>
                  </a:cxn>
                  <a:cxn ang="0">
                    <a:pos x="4" y="0"/>
                  </a:cxn>
                  <a:cxn ang="0">
                    <a:pos x="7" y="0"/>
                  </a:cxn>
                </a:cxnLst>
                <a:rect l="0" t="0" r="r" b="b"/>
                <a:pathLst>
                  <a:path w="7" h="15">
                    <a:moveTo>
                      <a:pt x="7" y="0"/>
                    </a:moveTo>
                    <a:cubicBezTo>
                      <a:pt x="7" y="7"/>
                      <a:pt x="2" y="9"/>
                      <a:pt x="2" y="15"/>
                    </a:cubicBezTo>
                    <a:cubicBezTo>
                      <a:pt x="2" y="15"/>
                      <a:pt x="0" y="15"/>
                      <a:pt x="0" y="15"/>
                    </a:cubicBezTo>
                    <a:cubicBezTo>
                      <a:pt x="1" y="10"/>
                      <a:pt x="4" y="7"/>
                      <a:pt x="4" y="0"/>
                    </a:cubicBezTo>
                    <a:cubicBezTo>
                      <a:pt x="5" y="0"/>
                      <a:pt x="6" y="0"/>
                      <a:pt x="7" y="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7" name="Freeform 126"/>
              <p:cNvSpPr>
                <a:spLocks/>
              </p:cNvSpPr>
              <p:nvPr/>
            </p:nvSpPr>
            <p:spPr bwMode="auto">
              <a:xfrm>
                <a:off x="6454775" y="2706688"/>
                <a:ext cx="11113" cy="11113"/>
              </a:xfrm>
              <a:custGeom>
                <a:avLst/>
                <a:gdLst/>
                <a:ahLst/>
                <a:cxnLst>
                  <a:cxn ang="0">
                    <a:pos x="8" y="0"/>
                  </a:cxn>
                  <a:cxn ang="0">
                    <a:pos x="2" y="8"/>
                  </a:cxn>
                  <a:cxn ang="0">
                    <a:pos x="0" y="6"/>
                  </a:cxn>
                  <a:cxn ang="0">
                    <a:pos x="3" y="0"/>
                  </a:cxn>
                  <a:cxn ang="0">
                    <a:pos x="8" y="0"/>
                  </a:cxn>
                </a:cxnLst>
                <a:rect l="0" t="0" r="r" b="b"/>
                <a:pathLst>
                  <a:path w="8" h="8">
                    <a:moveTo>
                      <a:pt x="8" y="0"/>
                    </a:moveTo>
                    <a:cubicBezTo>
                      <a:pt x="8" y="4"/>
                      <a:pt x="6" y="8"/>
                      <a:pt x="2" y="8"/>
                    </a:cubicBezTo>
                    <a:cubicBezTo>
                      <a:pt x="1" y="8"/>
                      <a:pt x="0" y="6"/>
                      <a:pt x="0" y="6"/>
                    </a:cubicBezTo>
                    <a:cubicBezTo>
                      <a:pt x="0" y="3"/>
                      <a:pt x="2" y="2"/>
                      <a:pt x="3" y="0"/>
                    </a:cubicBezTo>
                    <a:cubicBezTo>
                      <a:pt x="5" y="1"/>
                      <a:pt x="7" y="1"/>
                      <a:pt x="8" y="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8" name="Freeform 127"/>
              <p:cNvSpPr>
                <a:spLocks/>
              </p:cNvSpPr>
              <p:nvPr/>
            </p:nvSpPr>
            <p:spPr bwMode="auto">
              <a:xfrm>
                <a:off x="6442075" y="2665413"/>
                <a:ext cx="12700" cy="17463"/>
              </a:xfrm>
              <a:custGeom>
                <a:avLst/>
                <a:gdLst/>
                <a:ahLst/>
                <a:cxnLst>
                  <a:cxn ang="0">
                    <a:pos x="0" y="6"/>
                  </a:cxn>
                  <a:cxn ang="0">
                    <a:pos x="0" y="0"/>
                  </a:cxn>
                  <a:cxn ang="0">
                    <a:pos x="4" y="0"/>
                  </a:cxn>
                  <a:cxn ang="0">
                    <a:pos x="10" y="10"/>
                  </a:cxn>
                  <a:cxn ang="0">
                    <a:pos x="6" y="6"/>
                  </a:cxn>
                  <a:cxn ang="0">
                    <a:pos x="0" y="6"/>
                  </a:cxn>
                </a:cxnLst>
                <a:rect l="0" t="0" r="r" b="b"/>
                <a:pathLst>
                  <a:path w="10" h="12">
                    <a:moveTo>
                      <a:pt x="0" y="6"/>
                    </a:moveTo>
                    <a:cubicBezTo>
                      <a:pt x="0" y="3"/>
                      <a:pt x="0" y="2"/>
                      <a:pt x="0" y="0"/>
                    </a:cubicBezTo>
                    <a:cubicBezTo>
                      <a:pt x="4" y="0"/>
                      <a:pt x="4" y="0"/>
                      <a:pt x="4" y="0"/>
                    </a:cubicBezTo>
                    <a:cubicBezTo>
                      <a:pt x="5" y="4"/>
                      <a:pt x="10" y="5"/>
                      <a:pt x="10" y="10"/>
                    </a:cubicBezTo>
                    <a:cubicBezTo>
                      <a:pt x="10" y="12"/>
                      <a:pt x="6" y="8"/>
                      <a:pt x="6" y="6"/>
                    </a:cubicBezTo>
                    <a:cubicBezTo>
                      <a:pt x="4" y="5"/>
                      <a:pt x="2" y="6"/>
                      <a:pt x="0" y="6"/>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49" name="Freeform 128"/>
              <p:cNvSpPr>
                <a:spLocks/>
              </p:cNvSpPr>
              <p:nvPr/>
            </p:nvSpPr>
            <p:spPr bwMode="auto">
              <a:xfrm>
                <a:off x="6397625" y="2649538"/>
                <a:ext cx="19050" cy="20638"/>
              </a:xfrm>
              <a:custGeom>
                <a:avLst/>
                <a:gdLst/>
                <a:ahLst/>
                <a:cxnLst>
                  <a:cxn ang="0">
                    <a:pos x="11" y="15"/>
                  </a:cxn>
                  <a:cxn ang="0">
                    <a:pos x="0" y="0"/>
                  </a:cxn>
                  <a:cxn ang="0">
                    <a:pos x="4" y="0"/>
                  </a:cxn>
                  <a:cxn ang="0">
                    <a:pos x="14" y="7"/>
                  </a:cxn>
                  <a:cxn ang="0">
                    <a:pos x="11" y="15"/>
                  </a:cxn>
                </a:cxnLst>
                <a:rect l="0" t="0" r="r" b="b"/>
                <a:pathLst>
                  <a:path w="15" h="15">
                    <a:moveTo>
                      <a:pt x="11" y="15"/>
                    </a:moveTo>
                    <a:cubicBezTo>
                      <a:pt x="9" y="15"/>
                      <a:pt x="0" y="0"/>
                      <a:pt x="0" y="0"/>
                    </a:cubicBezTo>
                    <a:cubicBezTo>
                      <a:pt x="4" y="0"/>
                      <a:pt x="4" y="0"/>
                      <a:pt x="4" y="0"/>
                    </a:cubicBezTo>
                    <a:cubicBezTo>
                      <a:pt x="8" y="3"/>
                      <a:pt x="13" y="2"/>
                      <a:pt x="14" y="7"/>
                    </a:cubicBezTo>
                    <a:cubicBezTo>
                      <a:pt x="15" y="10"/>
                      <a:pt x="13" y="15"/>
                      <a:pt x="11" y="15"/>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0" name="Freeform 129"/>
              <p:cNvSpPr>
                <a:spLocks/>
              </p:cNvSpPr>
              <p:nvPr/>
            </p:nvSpPr>
            <p:spPr bwMode="auto">
              <a:xfrm>
                <a:off x="6416675" y="2652713"/>
                <a:ext cx="6350" cy="1588"/>
              </a:xfrm>
              <a:custGeom>
                <a:avLst/>
                <a:gdLst/>
                <a:ahLst/>
                <a:cxnLst>
                  <a:cxn ang="0">
                    <a:pos x="0" y="0"/>
                  </a:cxn>
                  <a:cxn ang="0">
                    <a:pos x="4" y="1"/>
                  </a:cxn>
                  <a:cxn ang="0">
                    <a:pos x="0" y="0"/>
                  </a:cxn>
                </a:cxnLst>
                <a:rect l="0" t="0" r="r" b="b"/>
                <a:pathLst>
                  <a:path w="4" h="1">
                    <a:moveTo>
                      <a:pt x="0" y="0"/>
                    </a:moveTo>
                    <a:cubicBezTo>
                      <a:pt x="1" y="1"/>
                      <a:pt x="3" y="1"/>
                      <a:pt x="4" y="1"/>
                    </a:cubicBezTo>
                    <a:cubicBezTo>
                      <a:pt x="3" y="0"/>
                      <a:pt x="1" y="0"/>
                      <a:pt x="0" y="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1" name="Freeform 130"/>
              <p:cNvSpPr>
                <a:spLocks/>
              </p:cNvSpPr>
              <p:nvPr/>
            </p:nvSpPr>
            <p:spPr bwMode="auto">
              <a:xfrm>
                <a:off x="6388100" y="2441575"/>
                <a:ext cx="36513" cy="50800"/>
              </a:xfrm>
              <a:custGeom>
                <a:avLst/>
                <a:gdLst/>
                <a:ahLst/>
                <a:cxnLst>
                  <a:cxn ang="0">
                    <a:pos x="8" y="39"/>
                  </a:cxn>
                  <a:cxn ang="0">
                    <a:pos x="1" y="26"/>
                  </a:cxn>
                  <a:cxn ang="0">
                    <a:pos x="16" y="0"/>
                  </a:cxn>
                  <a:cxn ang="0">
                    <a:pos x="8" y="39"/>
                  </a:cxn>
                </a:cxnLst>
                <a:rect l="0" t="0" r="r" b="b"/>
                <a:pathLst>
                  <a:path w="27" h="39">
                    <a:moveTo>
                      <a:pt x="8" y="39"/>
                    </a:moveTo>
                    <a:cubicBezTo>
                      <a:pt x="0" y="39"/>
                      <a:pt x="1" y="33"/>
                      <a:pt x="1" y="26"/>
                    </a:cubicBezTo>
                    <a:cubicBezTo>
                      <a:pt x="1" y="17"/>
                      <a:pt x="10" y="0"/>
                      <a:pt x="16" y="0"/>
                    </a:cubicBezTo>
                    <a:cubicBezTo>
                      <a:pt x="27" y="0"/>
                      <a:pt x="18" y="39"/>
                      <a:pt x="8" y="39"/>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2" name="Freeform 131"/>
              <p:cNvSpPr>
                <a:spLocks/>
              </p:cNvSpPr>
              <p:nvPr/>
            </p:nvSpPr>
            <p:spPr bwMode="auto">
              <a:xfrm>
                <a:off x="6194425" y="2532063"/>
                <a:ext cx="41275" cy="34925"/>
              </a:xfrm>
              <a:custGeom>
                <a:avLst/>
                <a:gdLst/>
                <a:ahLst/>
                <a:cxnLst>
                  <a:cxn ang="0">
                    <a:pos x="2" y="11"/>
                  </a:cxn>
                  <a:cxn ang="0">
                    <a:pos x="26" y="0"/>
                  </a:cxn>
                  <a:cxn ang="0">
                    <a:pos x="31" y="7"/>
                  </a:cxn>
                  <a:cxn ang="0">
                    <a:pos x="11" y="27"/>
                  </a:cxn>
                  <a:cxn ang="0">
                    <a:pos x="2" y="18"/>
                  </a:cxn>
                  <a:cxn ang="0">
                    <a:pos x="2" y="11"/>
                  </a:cxn>
                </a:cxnLst>
                <a:rect l="0" t="0" r="r" b="b"/>
                <a:pathLst>
                  <a:path w="31" h="27">
                    <a:moveTo>
                      <a:pt x="2" y="11"/>
                    </a:moveTo>
                    <a:cubicBezTo>
                      <a:pt x="5" y="11"/>
                      <a:pt x="20" y="0"/>
                      <a:pt x="26" y="0"/>
                    </a:cubicBezTo>
                    <a:cubicBezTo>
                      <a:pt x="28" y="0"/>
                      <a:pt x="31" y="4"/>
                      <a:pt x="31" y="7"/>
                    </a:cubicBezTo>
                    <a:cubicBezTo>
                      <a:pt x="31" y="13"/>
                      <a:pt x="18" y="27"/>
                      <a:pt x="11" y="27"/>
                    </a:cubicBezTo>
                    <a:cubicBezTo>
                      <a:pt x="5" y="27"/>
                      <a:pt x="2" y="24"/>
                      <a:pt x="2" y="18"/>
                    </a:cubicBezTo>
                    <a:cubicBezTo>
                      <a:pt x="2" y="15"/>
                      <a:pt x="0" y="11"/>
                      <a:pt x="2" y="11"/>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3" name="Freeform 132"/>
              <p:cNvSpPr>
                <a:spLocks/>
              </p:cNvSpPr>
              <p:nvPr/>
            </p:nvSpPr>
            <p:spPr bwMode="auto">
              <a:xfrm>
                <a:off x="6015038" y="2476500"/>
                <a:ext cx="195263" cy="374650"/>
              </a:xfrm>
              <a:custGeom>
                <a:avLst/>
                <a:gdLst/>
                <a:ahLst/>
                <a:cxnLst>
                  <a:cxn ang="0">
                    <a:pos x="12" y="172"/>
                  </a:cxn>
                  <a:cxn ang="0">
                    <a:pos x="21" y="152"/>
                  </a:cxn>
                  <a:cxn ang="0">
                    <a:pos x="25" y="147"/>
                  </a:cxn>
                  <a:cxn ang="0">
                    <a:pos x="15" y="119"/>
                  </a:cxn>
                  <a:cxn ang="0">
                    <a:pos x="8" y="109"/>
                  </a:cxn>
                  <a:cxn ang="0">
                    <a:pos x="8" y="105"/>
                  </a:cxn>
                  <a:cxn ang="0">
                    <a:pos x="8" y="106"/>
                  </a:cxn>
                  <a:cxn ang="0">
                    <a:pos x="12" y="96"/>
                  </a:cxn>
                  <a:cxn ang="0">
                    <a:pos x="9" y="77"/>
                  </a:cxn>
                  <a:cxn ang="0">
                    <a:pos x="0" y="65"/>
                  </a:cxn>
                  <a:cxn ang="0">
                    <a:pos x="8" y="47"/>
                  </a:cxn>
                  <a:cxn ang="0">
                    <a:pos x="19" y="43"/>
                  </a:cxn>
                  <a:cxn ang="0">
                    <a:pos x="45" y="19"/>
                  </a:cxn>
                  <a:cxn ang="0">
                    <a:pos x="47" y="19"/>
                  </a:cxn>
                  <a:cxn ang="0">
                    <a:pos x="50" y="24"/>
                  </a:cxn>
                  <a:cxn ang="0">
                    <a:pos x="52" y="20"/>
                  </a:cxn>
                  <a:cxn ang="0">
                    <a:pos x="52" y="9"/>
                  </a:cxn>
                  <a:cxn ang="0">
                    <a:pos x="64" y="6"/>
                  </a:cxn>
                  <a:cxn ang="0">
                    <a:pos x="78" y="6"/>
                  </a:cxn>
                  <a:cxn ang="0">
                    <a:pos x="96" y="0"/>
                  </a:cxn>
                  <a:cxn ang="0">
                    <a:pos x="115" y="5"/>
                  </a:cxn>
                  <a:cxn ang="0">
                    <a:pos x="130" y="22"/>
                  </a:cxn>
                  <a:cxn ang="0">
                    <a:pos x="100" y="58"/>
                  </a:cxn>
                  <a:cxn ang="0">
                    <a:pos x="104" y="64"/>
                  </a:cxn>
                  <a:cxn ang="0">
                    <a:pos x="129" y="93"/>
                  </a:cxn>
                  <a:cxn ang="0">
                    <a:pos x="147" y="134"/>
                  </a:cxn>
                  <a:cxn ang="0">
                    <a:pos x="142" y="156"/>
                  </a:cxn>
                  <a:cxn ang="0">
                    <a:pos x="115" y="170"/>
                  </a:cxn>
                  <a:cxn ang="0">
                    <a:pos x="105" y="180"/>
                  </a:cxn>
                  <a:cxn ang="0">
                    <a:pos x="104" y="176"/>
                  </a:cxn>
                  <a:cxn ang="0">
                    <a:pos x="104" y="181"/>
                  </a:cxn>
                  <a:cxn ang="0">
                    <a:pos x="93" y="192"/>
                  </a:cxn>
                  <a:cxn ang="0">
                    <a:pos x="90" y="183"/>
                  </a:cxn>
                  <a:cxn ang="0">
                    <a:pos x="91" y="177"/>
                  </a:cxn>
                  <a:cxn ang="0">
                    <a:pos x="88" y="170"/>
                  </a:cxn>
                  <a:cxn ang="0">
                    <a:pos x="73" y="161"/>
                  </a:cxn>
                  <a:cxn ang="0">
                    <a:pos x="63" y="149"/>
                  </a:cxn>
                  <a:cxn ang="0">
                    <a:pos x="43" y="141"/>
                  </a:cxn>
                  <a:cxn ang="0">
                    <a:pos x="41" y="135"/>
                  </a:cxn>
                  <a:cxn ang="0">
                    <a:pos x="30" y="129"/>
                  </a:cxn>
                  <a:cxn ang="0">
                    <a:pos x="27" y="134"/>
                  </a:cxn>
                  <a:cxn ang="0">
                    <a:pos x="29" y="142"/>
                  </a:cxn>
                  <a:cxn ang="0">
                    <a:pos x="16" y="171"/>
                  </a:cxn>
                  <a:cxn ang="0">
                    <a:pos x="31" y="192"/>
                  </a:cxn>
                  <a:cxn ang="0">
                    <a:pos x="30" y="192"/>
                  </a:cxn>
                  <a:cxn ang="0">
                    <a:pos x="35" y="206"/>
                  </a:cxn>
                  <a:cxn ang="0">
                    <a:pos x="73" y="243"/>
                  </a:cxn>
                  <a:cxn ang="0">
                    <a:pos x="71" y="251"/>
                  </a:cxn>
                  <a:cxn ang="0">
                    <a:pos x="80" y="267"/>
                  </a:cxn>
                  <a:cxn ang="0">
                    <a:pos x="84" y="280"/>
                  </a:cxn>
                  <a:cxn ang="0">
                    <a:pos x="78" y="280"/>
                  </a:cxn>
                  <a:cxn ang="0">
                    <a:pos x="75" y="282"/>
                  </a:cxn>
                  <a:cxn ang="0">
                    <a:pos x="68" y="278"/>
                  </a:cxn>
                  <a:cxn ang="0">
                    <a:pos x="37" y="246"/>
                  </a:cxn>
                  <a:cxn ang="0">
                    <a:pos x="27" y="214"/>
                  </a:cxn>
                  <a:cxn ang="0">
                    <a:pos x="14" y="192"/>
                  </a:cxn>
                  <a:cxn ang="0">
                    <a:pos x="8" y="192"/>
                  </a:cxn>
                  <a:cxn ang="0">
                    <a:pos x="8" y="189"/>
                  </a:cxn>
                  <a:cxn ang="0">
                    <a:pos x="10" y="172"/>
                  </a:cxn>
                  <a:cxn ang="0">
                    <a:pos x="11" y="172"/>
                  </a:cxn>
                  <a:cxn ang="0">
                    <a:pos x="12" y="172"/>
                  </a:cxn>
                </a:cxnLst>
                <a:rect l="0" t="0" r="r" b="b"/>
                <a:pathLst>
                  <a:path w="147" h="282">
                    <a:moveTo>
                      <a:pt x="12" y="172"/>
                    </a:moveTo>
                    <a:cubicBezTo>
                      <a:pt x="16" y="165"/>
                      <a:pt x="17" y="160"/>
                      <a:pt x="21" y="152"/>
                    </a:cubicBezTo>
                    <a:cubicBezTo>
                      <a:pt x="22" y="150"/>
                      <a:pt x="25" y="149"/>
                      <a:pt x="25" y="147"/>
                    </a:cubicBezTo>
                    <a:cubicBezTo>
                      <a:pt x="25" y="143"/>
                      <a:pt x="19" y="123"/>
                      <a:pt x="15" y="119"/>
                    </a:cubicBezTo>
                    <a:cubicBezTo>
                      <a:pt x="12" y="116"/>
                      <a:pt x="8" y="114"/>
                      <a:pt x="8" y="109"/>
                    </a:cubicBezTo>
                    <a:cubicBezTo>
                      <a:pt x="8" y="108"/>
                      <a:pt x="8" y="107"/>
                      <a:pt x="8" y="105"/>
                    </a:cubicBezTo>
                    <a:cubicBezTo>
                      <a:pt x="8" y="106"/>
                      <a:pt x="8" y="106"/>
                      <a:pt x="8" y="106"/>
                    </a:cubicBezTo>
                    <a:cubicBezTo>
                      <a:pt x="9" y="105"/>
                      <a:pt x="12" y="100"/>
                      <a:pt x="12" y="96"/>
                    </a:cubicBezTo>
                    <a:cubicBezTo>
                      <a:pt x="12" y="91"/>
                      <a:pt x="12" y="82"/>
                      <a:pt x="9" y="77"/>
                    </a:cubicBezTo>
                    <a:cubicBezTo>
                      <a:pt x="6" y="73"/>
                      <a:pt x="0" y="73"/>
                      <a:pt x="0" y="65"/>
                    </a:cubicBezTo>
                    <a:cubicBezTo>
                      <a:pt x="0" y="57"/>
                      <a:pt x="3" y="51"/>
                      <a:pt x="8" y="47"/>
                    </a:cubicBezTo>
                    <a:cubicBezTo>
                      <a:pt x="10" y="44"/>
                      <a:pt x="15" y="45"/>
                      <a:pt x="19" y="43"/>
                    </a:cubicBezTo>
                    <a:cubicBezTo>
                      <a:pt x="29" y="36"/>
                      <a:pt x="36" y="33"/>
                      <a:pt x="45" y="19"/>
                    </a:cubicBezTo>
                    <a:cubicBezTo>
                      <a:pt x="47" y="19"/>
                      <a:pt x="47" y="19"/>
                      <a:pt x="47" y="19"/>
                    </a:cubicBezTo>
                    <a:cubicBezTo>
                      <a:pt x="47" y="23"/>
                      <a:pt x="49" y="24"/>
                      <a:pt x="50" y="24"/>
                    </a:cubicBezTo>
                    <a:cubicBezTo>
                      <a:pt x="51" y="24"/>
                      <a:pt x="52" y="22"/>
                      <a:pt x="52" y="20"/>
                    </a:cubicBezTo>
                    <a:cubicBezTo>
                      <a:pt x="52" y="16"/>
                      <a:pt x="52" y="13"/>
                      <a:pt x="52" y="9"/>
                    </a:cubicBezTo>
                    <a:cubicBezTo>
                      <a:pt x="52" y="9"/>
                      <a:pt x="62" y="6"/>
                      <a:pt x="64" y="6"/>
                    </a:cubicBezTo>
                    <a:cubicBezTo>
                      <a:pt x="78" y="6"/>
                      <a:pt x="78" y="6"/>
                      <a:pt x="78" y="6"/>
                    </a:cubicBezTo>
                    <a:cubicBezTo>
                      <a:pt x="84" y="9"/>
                      <a:pt x="89" y="0"/>
                      <a:pt x="96" y="0"/>
                    </a:cubicBezTo>
                    <a:cubicBezTo>
                      <a:pt x="103" y="0"/>
                      <a:pt x="107" y="5"/>
                      <a:pt x="115" y="5"/>
                    </a:cubicBezTo>
                    <a:cubicBezTo>
                      <a:pt x="115" y="16"/>
                      <a:pt x="123" y="20"/>
                      <a:pt x="130" y="22"/>
                    </a:cubicBezTo>
                    <a:cubicBezTo>
                      <a:pt x="121" y="36"/>
                      <a:pt x="100" y="39"/>
                      <a:pt x="100" y="58"/>
                    </a:cubicBezTo>
                    <a:cubicBezTo>
                      <a:pt x="100" y="62"/>
                      <a:pt x="102" y="63"/>
                      <a:pt x="104" y="64"/>
                    </a:cubicBezTo>
                    <a:cubicBezTo>
                      <a:pt x="114" y="74"/>
                      <a:pt x="118" y="86"/>
                      <a:pt x="129" y="93"/>
                    </a:cubicBezTo>
                    <a:cubicBezTo>
                      <a:pt x="140" y="100"/>
                      <a:pt x="147" y="119"/>
                      <a:pt x="147" y="134"/>
                    </a:cubicBezTo>
                    <a:cubicBezTo>
                      <a:pt x="147" y="144"/>
                      <a:pt x="142" y="148"/>
                      <a:pt x="142" y="156"/>
                    </a:cubicBezTo>
                    <a:cubicBezTo>
                      <a:pt x="127" y="160"/>
                      <a:pt x="126" y="164"/>
                      <a:pt x="115" y="170"/>
                    </a:cubicBezTo>
                    <a:cubicBezTo>
                      <a:pt x="109" y="173"/>
                      <a:pt x="110" y="180"/>
                      <a:pt x="105" y="180"/>
                    </a:cubicBezTo>
                    <a:cubicBezTo>
                      <a:pt x="104" y="180"/>
                      <a:pt x="104" y="177"/>
                      <a:pt x="104" y="176"/>
                    </a:cubicBezTo>
                    <a:cubicBezTo>
                      <a:pt x="104" y="179"/>
                      <a:pt x="104" y="180"/>
                      <a:pt x="104" y="181"/>
                    </a:cubicBezTo>
                    <a:cubicBezTo>
                      <a:pt x="104" y="185"/>
                      <a:pt x="95" y="192"/>
                      <a:pt x="93" y="192"/>
                    </a:cubicBezTo>
                    <a:cubicBezTo>
                      <a:pt x="91" y="192"/>
                      <a:pt x="90" y="186"/>
                      <a:pt x="90" y="183"/>
                    </a:cubicBezTo>
                    <a:cubicBezTo>
                      <a:pt x="90" y="179"/>
                      <a:pt x="90" y="178"/>
                      <a:pt x="91" y="177"/>
                    </a:cubicBezTo>
                    <a:cubicBezTo>
                      <a:pt x="90" y="176"/>
                      <a:pt x="89" y="172"/>
                      <a:pt x="88" y="170"/>
                    </a:cubicBezTo>
                    <a:cubicBezTo>
                      <a:pt x="82" y="170"/>
                      <a:pt x="73" y="168"/>
                      <a:pt x="73" y="161"/>
                    </a:cubicBezTo>
                    <a:cubicBezTo>
                      <a:pt x="63" y="161"/>
                      <a:pt x="68" y="155"/>
                      <a:pt x="63" y="149"/>
                    </a:cubicBezTo>
                    <a:cubicBezTo>
                      <a:pt x="56" y="143"/>
                      <a:pt x="50" y="143"/>
                      <a:pt x="43" y="141"/>
                    </a:cubicBezTo>
                    <a:cubicBezTo>
                      <a:pt x="42" y="141"/>
                      <a:pt x="41" y="135"/>
                      <a:pt x="41" y="135"/>
                    </a:cubicBezTo>
                    <a:cubicBezTo>
                      <a:pt x="40" y="130"/>
                      <a:pt x="34" y="129"/>
                      <a:pt x="30" y="129"/>
                    </a:cubicBezTo>
                    <a:cubicBezTo>
                      <a:pt x="26" y="129"/>
                      <a:pt x="27" y="132"/>
                      <a:pt x="27" y="134"/>
                    </a:cubicBezTo>
                    <a:cubicBezTo>
                      <a:pt x="27" y="138"/>
                      <a:pt x="29" y="139"/>
                      <a:pt x="29" y="142"/>
                    </a:cubicBezTo>
                    <a:cubicBezTo>
                      <a:pt x="29" y="156"/>
                      <a:pt x="16" y="159"/>
                      <a:pt x="16" y="171"/>
                    </a:cubicBezTo>
                    <a:cubicBezTo>
                      <a:pt x="16" y="185"/>
                      <a:pt x="31" y="179"/>
                      <a:pt x="31" y="192"/>
                    </a:cubicBezTo>
                    <a:cubicBezTo>
                      <a:pt x="30" y="192"/>
                      <a:pt x="30" y="192"/>
                      <a:pt x="30" y="192"/>
                    </a:cubicBezTo>
                    <a:cubicBezTo>
                      <a:pt x="32" y="195"/>
                      <a:pt x="32" y="203"/>
                      <a:pt x="35" y="206"/>
                    </a:cubicBezTo>
                    <a:cubicBezTo>
                      <a:pt x="47" y="218"/>
                      <a:pt x="73" y="221"/>
                      <a:pt x="73" y="243"/>
                    </a:cubicBezTo>
                    <a:cubicBezTo>
                      <a:pt x="73" y="247"/>
                      <a:pt x="71" y="247"/>
                      <a:pt x="71" y="251"/>
                    </a:cubicBezTo>
                    <a:cubicBezTo>
                      <a:pt x="71" y="259"/>
                      <a:pt x="78" y="262"/>
                      <a:pt x="80" y="267"/>
                    </a:cubicBezTo>
                    <a:cubicBezTo>
                      <a:pt x="82" y="273"/>
                      <a:pt x="82" y="275"/>
                      <a:pt x="84" y="280"/>
                    </a:cubicBezTo>
                    <a:cubicBezTo>
                      <a:pt x="80" y="280"/>
                      <a:pt x="80" y="280"/>
                      <a:pt x="78" y="280"/>
                    </a:cubicBezTo>
                    <a:cubicBezTo>
                      <a:pt x="77" y="280"/>
                      <a:pt x="76" y="282"/>
                      <a:pt x="75" y="282"/>
                    </a:cubicBezTo>
                    <a:cubicBezTo>
                      <a:pt x="71" y="282"/>
                      <a:pt x="70" y="279"/>
                      <a:pt x="68" y="278"/>
                    </a:cubicBezTo>
                    <a:cubicBezTo>
                      <a:pt x="54" y="274"/>
                      <a:pt x="41" y="261"/>
                      <a:pt x="37" y="246"/>
                    </a:cubicBezTo>
                    <a:cubicBezTo>
                      <a:pt x="33" y="233"/>
                      <a:pt x="32" y="224"/>
                      <a:pt x="27" y="214"/>
                    </a:cubicBezTo>
                    <a:cubicBezTo>
                      <a:pt x="24" y="208"/>
                      <a:pt x="21" y="192"/>
                      <a:pt x="14" y="192"/>
                    </a:cubicBezTo>
                    <a:cubicBezTo>
                      <a:pt x="9" y="192"/>
                      <a:pt x="12" y="194"/>
                      <a:pt x="8" y="192"/>
                    </a:cubicBezTo>
                    <a:cubicBezTo>
                      <a:pt x="7" y="192"/>
                      <a:pt x="8" y="190"/>
                      <a:pt x="8" y="189"/>
                    </a:cubicBezTo>
                    <a:cubicBezTo>
                      <a:pt x="8" y="183"/>
                      <a:pt x="9" y="179"/>
                      <a:pt x="10" y="172"/>
                    </a:cubicBezTo>
                    <a:cubicBezTo>
                      <a:pt x="11" y="172"/>
                      <a:pt x="11" y="172"/>
                      <a:pt x="11" y="172"/>
                    </a:cubicBezTo>
                    <a:lnTo>
                      <a:pt x="12" y="172"/>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4" name="Freeform 133"/>
              <p:cNvSpPr>
                <a:spLocks/>
              </p:cNvSpPr>
              <p:nvPr/>
            </p:nvSpPr>
            <p:spPr bwMode="auto">
              <a:xfrm>
                <a:off x="6142038" y="2898775"/>
                <a:ext cx="26988" cy="25400"/>
              </a:xfrm>
              <a:custGeom>
                <a:avLst/>
                <a:gdLst/>
                <a:ahLst/>
                <a:cxnLst>
                  <a:cxn ang="0">
                    <a:pos x="12" y="17"/>
                  </a:cxn>
                  <a:cxn ang="0">
                    <a:pos x="9" y="11"/>
                  </a:cxn>
                  <a:cxn ang="0">
                    <a:pos x="0" y="6"/>
                  </a:cxn>
                  <a:cxn ang="0">
                    <a:pos x="9" y="0"/>
                  </a:cxn>
                  <a:cxn ang="0">
                    <a:pos x="20" y="15"/>
                  </a:cxn>
                  <a:cxn ang="0">
                    <a:pos x="21" y="19"/>
                  </a:cxn>
                  <a:cxn ang="0">
                    <a:pos x="17" y="19"/>
                  </a:cxn>
                  <a:cxn ang="0">
                    <a:pos x="12" y="17"/>
                  </a:cxn>
                </a:cxnLst>
                <a:rect l="0" t="0" r="r" b="b"/>
                <a:pathLst>
                  <a:path w="21" h="19">
                    <a:moveTo>
                      <a:pt x="12" y="17"/>
                    </a:moveTo>
                    <a:cubicBezTo>
                      <a:pt x="11" y="17"/>
                      <a:pt x="9" y="12"/>
                      <a:pt x="9" y="11"/>
                    </a:cubicBezTo>
                    <a:cubicBezTo>
                      <a:pt x="7" y="7"/>
                      <a:pt x="0" y="9"/>
                      <a:pt x="0" y="6"/>
                    </a:cubicBezTo>
                    <a:cubicBezTo>
                      <a:pt x="0" y="3"/>
                      <a:pt x="6" y="0"/>
                      <a:pt x="9" y="0"/>
                    </a:cubicBezTo>
                    <a:cubicBezTo>
                      <a:pt x="11" y="7"/>
                      <a:pt x="14" y="15"/>
                      <a:pt x="20" y="15"/>
                    </a:cubicBezTo>
                    <a:cubicBezTo>
                      <a:pt x="20" y="16"/>
                      <a:pt x="20" y="18"/>
                      <a:pt x="21" y="19"/>
                    </a:cubicBezTo>
                    <a:cubicBezTo>
                      <a:pt x="20" y="19"/>
                      <a:pt x="18" y="19"/>
                      <a:pt x="17" y="19"/>
                    </a:cubicBezTo>
                    <a:cubicBezTo>
                      <a:pt x="15" y="19"/>
                      <a:pt x="14" y="17"/>
                      <a:pt x="12" y="17"/>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5" name="Freeform 134"/>
              <p:cNvSpPr>
                <a:spLocks/>
              </p:cNvSpPr>
              <p:nvPr/>
            </p:nvSpPr>
            <p:spPr bwMode="auto">
              <a:xfrm>
                <a:off x="6183313" y="2917825"/>
                <a:ext cx="11113" cy="11113"/>
              </a:xfrm>
              <a:custGeom>
                <a:avLst/>
                <a:gdLst/>
                <a:ahLst/>
                <a:cxnLst>
                  <a:cxn ang="0">
                    <a:pos x="1" y="0"/>
                  </a:cxn>
                  <a:cxn ang="0">
                    <a:pos x="5" y="0"/>
                  </a:cxn>
                  <a:cxn ang="0">
                    <a:pos x="9" y="3"/>
                  </a:cxn>
                  <a:cxn ang="0">
                    <a:pos x="4" y="8"/>
                  </a:cxn>
                  <a:cxn ang="0">
                    <a:pos x="1" y="3"/>
                  </a:cxn>
                  <a:cxn ang="0">
                    <a:pos x="1" y="0"/>
                  </a:cxn>
                </a:cxnLst>
                <a:rect l="0" t="0" r="r" b="b"/>
                <a:pathLst>
                  <a:path w="9" h="8">
                    <a:moveTo>
                      <a:pt x="1" y="0"/>
                    </a:moveTo>
                    <a:cubicBezTo>
                      <a:pt x="2" y="0"/>
                      <a:pt x="4" y="0"/>
                      <a:pt x="5" y="0"/>
                    </a:cubicBezTo>
                    <a:cubicBezTo>
                      <a:pt x="6" y="0"/>
                      <a:pt x="8" y="2"/>
                      <a:pt x="9" y="3"/>
                    </a:cubicBezTo>
                    <a:cubicBezTo>
                      <a:pt x="9" y="5"/>
                      <a:pt x="7" y="8"/>
                      <a:pt x="4" y="8"/>
                    </a:cubicBezTo>
                    <a:cubicBezTo>
                      <a:pt x="1" y="8"/>
                      <a:pt x="1" y="5"/>
                      <a:pt x="1" y="3"/>
                    </a:cubicBezTo>
                    <a:cubicBezTo>
                      <a:pt x="1" y="2"/>
                      <a:pt x="0" y="0"/>
                      <a:pt x="1" y="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6" name="Freeform 135"/>
              <p:cNvSpPr>
                <a:spLocks/>
              </p:cNvSpPr>
              <p:nvPr/>
            </p:nvSpPr>
            <p:spPr bwMode="auto">
              <a:xfrm>
                <a:off x="6035675" y="2892425"/>
                <a:ext cx="9525" cy="15875"/>
              </a:xfrm>
              <a:custGeom>
                <a:avLst/>
                <a:gdLst/>
                <a:ahLst/>
                <a:cxnLst>
                  <a:cxn ang="0">
                    <a:pos x="1" y="0"/>
                  </a:cxn>
                  <a:cxn ang="0">
                    <a:pos x="8" y="12"/>
                  </a:cxn>
                  <a:cxn ang="0">
                    <a:pos x="0" y="2"/>
                  </a:cxn>
                  <a:cxn ang="0">
                    <a:pos x="0" y="0"/>
                  </a:cxn>
                  <a:cxn ang="0">
                    <a:pos x="3" y="0"/>
                  </a:cxn>
                  <a:cxn ang="0">
                    <a:pos x="3" y="2"/>
                  </a:cxn>
                  <a:cxn ang="0">
                    <a:pos x="1" y="0"/>
                  </a:cxn>
                </a:cxnLst>
                <a:rect l="0" t="0" r="r" b="b"/>
                <a:pathLst>
                  <a:path w="8" h="12">
                    <a:moveTo>
                      <a:pt x="1" y="0"/>
                    </a:moveTo>
                    <a:cubicBezTo>
                      <a:pt x="5" y="4"/>
                      <a:pt x="8" y="7"/>
                      <a:pt x="8" y="12"/>
                    </a:cubicBezTo>
                    <a:cubicBezTo>
                      <a:pt x="5" y="12"/>
                      <a:pt x="0" y="5"/>
                      <a:pt x="0" y="2"/>
                    </a:cubicBezTo>
                    <a:cubicBezTo>
                      <a:pt x="0" y="1"/>
                      <a:pt x="0" y="1"/>
                      <a:pt x="0" y="0"/>
                    </a:cubicBezTo>
                    <a:cubicBezTo>
                      <a:pt x="3" y="0"/>
                      <a:pt x="3" y="0"/>
                      <a:pt x="3" y="0"/>
                    </a:cubicBezTo>
                    <a:cubicBezTo>
                      <a:pt x="3" y="1"/>
                      <a:pt x="3" y="2"/>
                      <a:pt x="3" y="2"/>
                    </a:cubicBezTo>
                    <a:lnTo>
                      <a:pt x="1" y="0"/>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7" name="Freeform 136"/>
              <p:cNvSpPr>
                <a:spLocks/>
              </p:cNvSpPr>
              <p:nvPr/>
            </p:nvSpPr>
            <p:spPr bwMode="auto">
              <a:xfrm>
                <a:off x="6013450" y="2855913"/>
                <a:ext cx="15875" cy="15875"/>
              </a:xfrm>
              <a:custGeom>
                <a:avLst/>
                <a:gdLst/>
                <a:ahLst/>
                <a:cxnLst>
                  <a:cxn ang="0">
                    <a:pos x="2" y="0"/>
                  </a:cxn>
                  <a:cxn ang="0">
                    <a:pos x="8" y="11"/>
                  </a:cxn>
                  <a:cxn ang="0">
                    <a:pos x="0" y="1"/>
                  </a:cxn>
                  <a:cxn ang="0">
                    <a:pos x="0" y="1"/>
                  </a:cxn>
                  <a:cxn ang="0">
                    <a:pos x="2" y="0"/>
                  </a:cxn>
                </a:cxnLst>
                <a:rect l="0" t="0" r="r" b="b"/>
                <a:pathLst>
                  <a:path w="12" h="11">
                    <a:moveTo>
                      <a:pt x="2" y="0"/>
                    </a:moveTo>
                    <a:cubicBezTo>
                      <a:pt x="5" y="2"/>
                      <a:pt x="12" y="11"/>
                      <a:pt x="8" y="11"/>
                    </a:cubicBezTo>
                    <a:cubicBezTo>
                      <a:pt x="6" y="11"/>
                      <a:pt x="1" y="4"/>
                      <a:pt x="0" y="1"/>
                    </a:cubicBezTo>
                    <a:cubicBezTo>
                      <a:pt x="0" y="1"/>
                      <a:pt x="0" y="1"/>
                      <a:pt x="0" y="1"/>
                    </a:cubicBezTo>
                    <a:lnTo>
                      <a:pt x="2" y="0"/>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8" name="Freeform 137"/>
              <p:cNvSpPr>
                <a:spLocks/>
              </p:cNvSpPr>
              <p:nvPr/>
            </p:nvSpPr>
            <p:spPr bwMode="auto">
              <a:xfrm>
                <a:off x="6548438" y="2284413"/>
                <a:ext cx="41275" cy="49213"/>
              </a:xfrm>
              <a:custGeom>
                <a:avLst/>
                <a:gdLst/>
                <a:ahLst/>
                <a:cxnLst>
                  <a:cxn ang="0">
                    <a:pos x="12" y="22"/>
                  </a:cxn>
                  <a:cxn ang="0">
                    <a:pos x="14" y="16"/>
                  </a:cxn>
                  <a:cxn ang="0">
                    <a:pos x="10" y="10"/>
                  </a:cxn>
                  <a:cxn ang="0">
                    <a:pos x="10" y="14"/>
                  </a:cxn>
                  <a:cxn ang="0">
                    <a:pos x="5" y="16"/>
                  </a:cxn>
                  <a:cxn ang="0">
                    <a:pos x="0" y="11"/>
                  </a:cxn>
                  <a:cxn ang="0">
                    <a:pos x="14" y="0"/>
                  </a:cxn>
                  <a:cxn ang="0">
                    <a:pos x="26" y="3"/>
                  </a:cxn>
                  <a:cxn ang="0">
                    <a:pos x="26" y="8"/>
                  </a:cxn>
                  <a:cxn ang="0">
                    <a:pos x="30" y="11"/>
                  </a:cxn>
                  <a:cxn ang="0">
                    <a:pos x="30" y="16"/>
                  </a:cxn>
                  <a:cxn ang="0">
                    <a:pos x="26" y="16"/>
                  </a:cxn>
                  <a:cxn ang="0">
                    <a:pos x="15" y="37"/>
                  </a:cxn>
                  <a:cxn ang="0">
                    <a:pos x="14" y="33"/>
                  </a:cxn>
                  <a:cxn ang="0">
                    <a:pos x="14" y="36"/>
                  </a:cxn>
                  <a:cxn ang="0">
                    <a:pos x="7" y="29"/>
                  </a:cxn>
                  <a:cxn ang="0">
                    <a:pos x="12" y="22"/>
                  </a:cxn>
                </a:cxnLst>
                <a:rect l="0" t="0" r="r" b="b"/>
                <a:pathLst>
                  <a:path w="30" h="37">
                    <a:moveTo>
                      <a:pt x="12" y="22"/>
                    </a:moveTo>
                    <a:cubicBezTo>
                      <a:pt x="14" y="16"/>
                      <a:pt x="14" y="16"/>
                      <a:pt x="14" y="16"/>
                    </a:cubicBezTo>
                    <a:cubicBezTo>
                      <a:pt x="11" y="15"/>
                      <a:pt x="11" y="12"/>
                      <a:pt x="10" y="10"/>
                    </a:cubicBezTo>
                    <a:cubicBezTo>
                      <a:pt x="10" y="11"/>
                      <a:pt x="9" y="13"/>
                      <a:pt x="10" y="14"/>
                    </a:cubicBezTo>
                    <a:cubicBezTo>
                      <a:pt x="8" y="14"/>
                      <a:pt x="6" y="16"/>
                      <a:pt x="5" y="16"/>
                    </a:cubicBezTo>
                    <a:cubicBezTo>
                      <a:pt x="3" y="16"/>
                      <a:pt x="0" y="13"/>
                      <a:pt x="0" y="11"/>
                    </a:cubicBezTo>
                    <a:cubicBezTo>
                      <a:pt x="0" y="8"/>
                      <a:pt x="13" y="0"/>
                      <a:pt x="14" y="0"/>
                    </a:cubicBezTo>
                    <a:cubicBezTo>
                      <a:pt x="18" y="0"/>
                      <a:pt x="20" y="3"/>
                      <a:pt x="26" y="3"/>
                    </a:cubicBezTo>
                    <a:cubicBezTo>
                      <a:pt x="26" y="5"/>
                      <a:pt x="25" y="8"/>
                      <a:pt x="26" y="8"/>
                    </a:cubicBezTo>
                    <a:cubicBezTo>
                      <a:pt x="30" y="11"/>
                      <a:pt x="30" y="11"/>
                      <a:pt x="30" y="11"/>
                    </a:cubicBezTo>
                    <a:cubicBezTo>
                      <a:pt x="30" y="13"/>
                      <a:pt x="29" y="14"/>
                      <a:pt x="30" y="16"/>
                    </a:cubicBezTo>
                    <a:cubicBezTo>
                      <a:pt x="29" y="16"/>
                      <a:pt x="27" y="16"/>
                      <a:pt x="26" y="16"/>
                    </a:cubicBezTo>
                    <a:cubicBezTo>
                      <a:pt x="25" y="24"/>
                      <a:pt x="21" y="37"/>
                      <a:pt x="15" y="37"/>
                    </a:cubicBezTo>
                    <a:cubicBezTo>
                      <a:pt x="14" y="37"/>
                      <a:pt x="14" y="35"/>
                      <a:pt x="14" y="33"/>
                    </a:cubicBezTo>
                    <a:cubicBezTo>
                      <a:pt x="14" y="36"/>
                      <a:pt x="14" y="36"/>
                      <a:pt x="14" y="36"/>
                    </a:cubicBezTo>
                    <a:cubicBezTo>
                      <a:pt x="10" y="36"/>
                      <a:pt x="7" y="31"/>
                      <a:pt x="7" y="29"/>
                    </a:cubicBezTo>
                    <a:cubicBezTo>
                      <a:pt x="7" y="28"/>
                      <a:pt x="12" y="22"/>
                      <a:pt x="12" y="22"/>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59" name="Freeform 138"/>
              <p:cNvSpPr>
                <a:spLocks/>
              </p:cNvSpPr>
              <p:nvPr/>
            </p:nvSpPr>
            <p:spPr bwMode="auto">
              <a:xfrm>
                <a:off x="6596063" y="2271713"/>
                <a:ext cx="42863" cy="30163"/>
              </a:xfrm>
              <a:custGeom>
                <a:avLst/>
                <a:gdLst/>
                <a:ahLst/>
                <a:cxnLst>
                  <a:cxn ang="0">
                    <a:pos x="23" y="15"/>
                  </a:cxn>
                  <a:cxn ang="0">
                    <a:pos x="17" y="12"/>
                  </a:cxn>
                  <a:cxn ang="0">
                    <a:pos x="6" y="23"/>
                  </a:cxn>
                  <a:cxn ang="0">
                    <a:pos x="3" y="17"/>
                  </a:cxn>
                  <a:cxn ang="0">
                    <a:pos x="0" y="12"/>
                  </a:cxn>
                  <a:cxn ang="0">
                    <a:pos x="8" y="5"/>
                  </a:cxn>
                  <a:cxn ang="0">
                    <a:pos x="23" y="0"/>
                  </a:cxn>
                  <a:cxn ang="0">
                    <a:pos x="23" y="15"/>
                  </a:cxn>
                </a:cxnLst>
                <a:rect l="0" t="0" r="r" b="b"/>
                <a:pathLst>
                  <a:path w="33" h="23">
                    <a:moveTo>
                      <a:pt x="23" y="15"/>
                    </a:moveTo>
                    <a:cubicBezTo>
                      <a:pt x="20" y="15"/>
                      <a:pt x="18" y="13"/>
                      <a:pt x="17" y="12"/>
                    </a:cubicBezTo>
                    <a:cubicBezTo>
                      <a:pt x="13" y="16"/>
                      <a:pt x="12" y="23"/>
                      <a:pt x="6" y="23"/>
                    </a:cubicBezTo>
                    <a:cubicBezTo>
                      <a:pt x="4" y="23"/>
                      <a:pt x="3" y="19"/>
                      <a:pt x="3" y="17"/>
                    </a:cubicBezTo>
                    <a:cubicBezTo>
                      <a:pt x="1" y="15"/>
                      <a:pt x="0" y="14"/>
                      <a:pt x="0" y="12"/>
                    </a:cubicBezTo>
                    <a:cubicBezTo>
                      <a:pt x="0" y="12"/>
                      <a:pt x="8" y="6"/>
                      <a:pt x="8" y="5"/>
                    </a:cubicBezTo>
                    <a:cubicBezTo>
                      <a:pt x="16" y="7"/>
                      <a:pt x="17" y="0"/>
                      <a:pt x="23" y="0"/>
                    </a:cubicBezTo>
                    <a:cubicBezTo>
                      <a:pt x="33" y="0"/>
                      <a:pt x="28" y="15"/>
                      <a:pt x="23" y="15"/>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0" name="Freeform 139"/>
              <p:cNvSpPr>
                <a:spLocks/>
              </p:cNvSpPr>
              <p:nvPr/>
            </p:nvSpPr>
            <p:spPr bwMode="auto">
              <a:xfrm>
                <a:off x="6572250" y="2136775"/>
                <a:ext cx="185738" cy="153988"/>
              </a:xfrm>
              <a:custGeom>
                <a:avLst/>
                <a:gdLst/>
                <a:ahLst/>
                <a:cxnLst>
                  <a:cxn ang="0">
                    <a:pos x="55" y="110"/>
                  </a:cxn>
                  <a:cxn ang="0">
                    <a:pos x="55" y="107"/>
                  </a:cxn>
                  <a:cxn ang="0">
                    <a:pos x="56" y="99"/>
                  </a:cxn>
                  <a:cxn ang="0">
                    <a:pos x="43" y="95"/>
                  </a:cxn>
                  <a:cxn ang="0">
                    <a:pos x="39" y="99"/>
                  </a:cxn>
                  <a:cxn ang="0">
                    <a:pos x="29" y="100"/>
                  </a:cxn>
                  <a:cxn ang="0">
                    <a:pos x="6" y="106"/>
                  </a:cxn>
                  <a:cxn ang="0">
                    <a:pos x="0" y="104"/>
                  </a:cxn>
                  <a:cxn ang="0">
                    <a:pos x="5" y="101"/>
                  </a:cxn>
                  <a:cxn ang="0">
                    <a:pos x="30" y="84"/>
                  </a:cxn>
                  <a:cxn ang="0">
                    <a:pos x="57" y="84"/>
                  </a:cxn>
                  <a:cxn ang="0">
                    <a:pos x="72" y="70"/>
                  </a:cxn>
                  <a:cxn ang="0">
                    <a:pos x="79" y="59"/>
                  </a:cxn>
                  <a:cxn ang="0">
                    <a:pos x="77" y="64"/>
                  </a:cxn>
                  <a:cxn ang="0">
                    <a:pos x="79" y="66"/>
                  </a:cxn>
                  <a:cxn ang="0">
                    <a:pos x="92" y="60"/>
                  </a:cxn>
                  <a:cxn ang="0">
                    <a:pos x="116" y="25"/>
                  </a:cxn>
                  <a:cxn ang="0">
                    <a:pos x="114" y="19"/>
                  </a:cxn>
                  <a:cxn ang="0">
                    <a:pos x="125" y="3"/>
                  </a:cxn>
                  <a:cxn ang="0">
                    <a:pos x="130" y="4"/>
                  </a:cxn>
                  <a:cxn ang="0">
                    <a:pos x="129" y="4"/>
                  </a:cxn>
                  <a:cxn ang="0">
                    <a:pos x="128" y="0"/>
                  </a:cxn>
                  <a:cxn ang="0">
                    <a:pos x="133" y="2"/>
                  </a:cxn>
                  <a:cxn ang="0">
                    <a:pos x="134" y="11"/>
                  </a:cxn>
                  <a:cxn ang="0">
                    <a:pos x="140" y="26"/>
                  </a:cxn>
                  <a:cxn ang="0">
                    <a:pos x="134" y="40"/>
                  </a:cxn>
                  <a:cxn ang="0">
                    <a:pos x="134" y="43"/>
                  </a:cxn>
                  <a:cxn ang="0">
                    <a:pos x="130" y="44"/>
                  </a:cxn>
                  <a:cxn ang="0">
                    <a:pos x="127" y="63"/>
                  </a:cxn>
                  <a:cxn ang="0">
                    <a:pos x="122" y="76"/>
                  </a:cxn>
                  <a:cxn ang="0">
                    <a:pos x="125" y="84"/>
                  </a:cxn>
                  <a:cxn ang="0">
                    <a:pos x="114" y="93"/>
                  </a:cxn>
                  <a:cxn ang="0">
                    <a:pos x="114" y="86"/>
                  </a:cxn>
                  <a:cxn ang="0">
                    <a:pos x="102" y="96"/>
                  </a:cxn>
                  <a:cxn ang="0">
                    <a:pos x="100" y="94"/>
                  </a:cxn>
                  <a:cxn ang="0">
                    <a:pos x="96" y="94"/>
                  </a:cxn>
                  <a:cxn ang="0">
                    <a:pos x="87" y="100"/>
                  </a:cxn>
                  <a:cxn ang="0">
                    <a:pos x="74" y="92"/>
                  </a:cxn>
                  <a:cxn ang="0">
                    <a:pos x="72" y="96"/>
                  </a:cxn>
                  <a:cxn ang="0">
                    <a:pos x="76" y="103"/>
                  </a:cxn>
                  <a:cxn ang="0">
                    <a:pos x="72" y="103"/>
                  </a:cxn>
                  <a:cxn ang="0">
                    <a:pos x="61" y="115"/>
                  </a:cxn>
                  <a:cxn ang="0">
                    <a:pos x="55" y="110"/>
                  </a:cxn>
                </a:cxnLst>
                <a:rect l="0" t="0" r="r" b="b"/>
                <a:pathLst>
                  <a:path w="140" h="115">
                    <a:moveTo>
                      <a:pt x="55" y="110"/>
                    </a:moveTo>
                    <a:cubicBezTo>
                      <a:pt x="53" y="110"/>
                      <a:pt x="55" y="108"/>
                      <a:pt x="55" y="107"/>
                    </a:cubicBezTo>
                    <a:cubicBezTo>
                      <a:pt x="55" y="104"/>
                      <a:pt x="56" y="101"/>
                      <a:pt x="56" y="99"/>
                    </a:cubicBezTo>
                    <a:cubicBezTo>
                      <a:pt x="51" y="98"/>
                      <a:pt x="48" y="95"/>
                      <a:pt x="43" y="95"/>
                    </a:cubicBezTo>
                    <a:cubicBezTo>
                      <a:pt x="40" y="95"/>
                      <a:pt x="40" y="98"/>
                      <a:pt x="39" y="99"/>
                    </a:cubicBezTo>
                    <a:cubicBezTo>
                      <a:pt x="35" y="100"/>
                      <a:pt x="32" y="98"/>
                      <a:pt x="29" y="100"/>
                    </a:cubicBezTo>
                    <a:cubicBezTo>
                      <a:pt x="23" y="103"/>
                      <a:pt x="15" y="106"/>
                      <a:pt x="6" y="106"/>
                    </a:cubicBezTo>
                    <a:cubicBezTo>
                      <a:pt x="3" y="106"/>
                      <a:pt x="0" y="106"/>
                      <a:pt x="0" y="104"/>
                    </a:cubicBezTo>
                    <a:cubicBezTo>
                      <a:pt x="0" y="103"/>
                      <a:pt x="4" y="102"/>
                      <a:pt x="5" y="101"/>
                    </a:cubicBezTo>
                    <a:cubicBezTo>
                      <a:pt x="15" y="95"/>
                      <a:pt x="19" y="84"/>
                      <a:pt x="30" y="84"/>
                    </a:cubicBezTo>
                    <a:cubicBezTo>
                      <a:pt x="43" y="84"/>
                      <a:pt x="47" y="84"/>
                      <a:pt x="57" y="84"/>
                    </a:cubicBezTo>
                    <a:cubicBezTo>
                      <a:pt x="65" y="84"/>
                      <a:pt x="68" y="70"/>
                      <a:pt x="72" y="70"/>
                    </a:cubicBezTo>
                    <a:cubicBezTo>
                      <a:pt x="72" y="70"/>
                      <a:pt x="78" y="60"/>
                      <a:pt x="79" y="59"/>
                    </a:cubicBezTo>
                    <a:cubicBezTo>
                      <a:pt x="78" y="61"/>
                      <a:pt x="77" y="62"/>
                      <a:pt x="77" y="64"/>
                    </a:cubicBezTo>
                    <a:cubicBezTo>
                      <a:pt x="77" y="65"/>
                      <a:pt x="78" y="66"/>
                      <a:pt x="79" y="66"/>
                    </a:cubicBezTo>
                    <a:cubicBezTo>
                      <a:pt x="86" y="66"/>
                      <a:pt x="87" y="62"/>
                      <a:pt x="92" y="60"/>
                    </a:cubicBezTo>
                    <a:cubicBezTo>
                      <a:pt x="101" y="57"/>
                      <a:pt x="116" y="39"/>
                      <a:pt x="116" y="25"/>
                    </a:cubicBezTo>
                    <a:cubicBezTo>
                      <a:pt x="116" y="22"/>
                      <a:pt x="114" y="22"/>
                      <a:pt x="114" y="19"/>
                    </a:cubicBezTo>
                    <a:cubicBezTo>
                      <a:pt x="114" y="14"/>
                      <a:pt x="119" y="3"/>
                      <a:pt x="125" y="3"/>
                    </a:cubicBezTo>
                    <a:cubicBezTo>
                      <a:pt x="125" y="3"/>
                      <a:pt x="125" y="9"/>
                      <a:pt x="130" y="4"/>
                    </a:cubicBezTo>
                    <a:cubicBezTo>
                      <a:pt x="130" y="4"/>
                      <a:pt x="129" y="4"/>
                      <a:pt x="129" y="4"/>
                    </a:cubicBezTo>
                    <a:cubicBezTo>
                      <a:pt x="128" y="4"/>
                      <a:pt x="127" y="0"/>
                      <a:pt x="128" y="0"/>
                    </a:cubicBezTo>
                    <a:cubicBezTo>
                      <a:pt x="131" y="0"/>
                      <a:pt x="133" y="1"/>
                      <a:pt x="133" y="2"/>
                    </a:cubicBezTo>
                    <a:cubicBezTo>
                      <a:pt x="135" y="5"/>
                      <a:pt x="134" y="8"/>
                      <a:pt x="134" y="11"/>
                    </a:cubicBezTo>
                    <a:cubicBezTo>
                      <a:pt x="134" y="17"/>
                      <a:pt x="140" y="20"/>
                      <a:pt x="140" y="26"/>
                    </a:cubicBezTo>
                    <a:cubicBezTo>
                      <a:pt x="140" y="33"/>
                      <a:pt x="134" y="34"/>
                      <a:pt x="134" y="40"/>
                    </a:cubicBezTo>
                    <a:cubicBezTo>
                      <a:pt x="134" y="41"/>
                      <a:pt x="134" y="42"/>
                      <a:pt x="134" y="43"/>
                    </a:cubicBezTo>
                    <a:cubicBezTo>
                      <a:pt x="133" y="44"/>
                      <a:pt x="132" y="43"/>
                      <a:pt x="130" y="44"/>
                    </a:cubicBezTo>
                    <a:cubicBezTo>
                      <a:pt x="126" y="45"/>
                      <a:pt x="127" y="59"/>
                      <a:pt x="127" y="63"/>
                    </a:cubicBezTo>
                    <a:cubicBezTo>
                      <a:pt x="127" y="67"/>
                      <a:pt x="122" y="70"/>
                      <a:pt x="122" y="76"/>
                    </a:cubicBezTo>
                    <a:cubicBezTo>
                      <a:pt x="122" y="80"/>
                      <a:pt x="124" y="81"/>
                      <a:pt x="125" y="84"/>
                    </a:cubicBezTo>
                    <a:cubicBezTo>
                      <a:pt x="119" y="87"/>
                      <a:pt x="119" y="91"/>
                      <a:pt x="114" y="93"/>
                    </a:cubicBezTo>
                    <a:cubicBezTo>
                      <a:pt x="112" y="89"/>
                      <a:pt x="114" y="89"/>
                      <a:pt x="114" y="86"/>
                    </a:cubicBezTo>
                    <a:cubicBezTo>
                      <a:pt x="108" y="90"/>
                      <a:pt x="104" y="90"/>
                      <a:pt x="102" y="96"/>
                    </a:cubicBezTo>
                    <a:cubicBezTo>
                      <a:pt x="102" y="96"/>
                      <a:pt x="100" y="95"/>
                      <a:pt x="100" y="94"/>
                    </a:cubicBezTo>
                    <a:cubicBezTo>
                      <a:pt x="96" y="94"/>
                      <a:pt x="96" y="94"/>
                      <a:pt x="96" y="94"/>
                    </a:cubicBezTo>
                    <a:cubicBezTo>
                      <a:pt x="93" y="97"/>
                      <a:pt x="91" y="100"/>
                      <a:pt x="87" y="100"/>
                    </a:cubicBezTo>
                    <a:cubicBezTo>
                      <a:pt x="78" y="100"/>
                      <a:pt x="78" y="92"/>
                      <a:pt x="74" y="92"/>
                    </a:cubicBezTo>
                    <a:cubicBezTo>
                      <a:pt x="73" y="92"/>
                      <a:pt x="72" y="94"/>
                      <a:pt x="72" y="96"/>
                    </a:cubicBezTo>
                    <a:cubicBezTo>
                      <a:pt x="72" y="97"/>
                      <a:pt x="76" y="103"/>
                      <a:pt x="76" y="103"/>
                    </a:cubicBezTo>
                    <a:cubicBezTo>
                      <a:pt x="75" y="103"/>
                      <a:pt x="73" y="103"/>
                      <a:pt x="72" y="103"/>
                    </a:cubicBezTo>
                    <a:cubicBezTo>
                      <a:pt x="68" y="103"/>
                      <a:pt x="63" y="110"/>
                      <a:pt x="61" y="115"/>
                    </a:cubicBezTo>
                    <a:cubicBezTo>
                      <a:pt x="57" y="114"/>
                      <a:pt x="58" y="110"/>
                      <a:pt x="55" y="11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1" name="Freeform 140"/>
              <p:cNvSpPr>
                <a:spLocks/>
              </p:cNvSpPr>
              <p:nvPr/>
            </p:nvSpPr>
            <p:spPr bwMode="auto">
              <a:xfrm>
                <a:off x="6721475" y="2054225"/>
                <a:ext cx="96838" cy="80963"/>
              </a:xfrm>
              <a:custGeom>
                <a:avLst/>
                <a:gdLst/>
                <a:ahLst/>
                <a:cxnLst>
                  <a:cxn ang="0">
                    <a:pos x="11" y="33"/>
                  </a:cxn>
                  <a:cxn ang="0">
                    <a:pos x="15" y="33"/>
                  </a:cxn>
                  <a:cxn ang="0">
                    <a:pos x="26" y="10"/>
                  </a:cxn>
                  <a:cxn ang="0">
                    <a:pos x="23" y="6"/>
                  </a:cxn>
                  <a:cxn ang="0">
                    <a:pos x="26" y="0"/>
                  </a:cxn>
                  <a:cxn ang="0">
                    <a:pos x="60" y="22"/>
                  </a:cxn>
                  <a:cxn ang="0">
                    <a:pos x="70" y="21"/>
                  </a:cxn>
                  <a:cxn ang="0">
                    <a:pos x="67" y="26"/>
                  </a:cxn>
                  <a:cxn ang="0">
                    <a:pos x="72" y="32"/>
                  </a:cxn>
                  <a:cxn ang="0">
                    <a:pos x="59" y="36"/>
                  </a:cxn>
                  <a:cxn ang="0">
                    <a:pos x="43" y="51"/>
                  </a:cxn>
                  <a:cxn ang="0">
                    <a:pos x="24" y="41"/>
                  </a:cxn>
                  <a:cxn ang="0">
                    <a:pos x="21" y="45"/>
                  </a:cxn>
                  <a:cxn ang="0">
                    <a:pos x="8" y="48"/>
                  </a:cxn>
                  <a:cxn ang="0">
                    <a:pos x="16" y="54"/>
                  </a:cxn>
                  <a:cxn ang="0">
                    <a:pos x="5" y="61"/>
                  </a:cxn>
                  <a:cxn ang="0">
                    <a:pos x="3" y="61"/>
                  </a:cxn>
                  <a:cxn ang="0">
                    <a:pos x="3" y="51"/>
                  </a:cxn>
                  <a:cxn ang="0">
                    <a:pos x="0" y="46"/>
                  </a:cxn>
                  <a:cxn ang="0">
                    <a:pos x="8" y="35"/>
                  </a:cxn>
                  <a:cxn ang="0">
                    <a:pos x="8" y="32"/>
                  </a:cxn>
                  <a:cxn ang="0">
                    <a:pos x="12" y="34"/>
                  </a:cxn>
                  <a:cxn ang="0">
                    <a:pos x="11" y="33"/>
                  </a:cxn>
                </a:cxnLst>
                <a:rect l="0" t="0" r="r" b="b"/>
                <a:pathLst>
                  <a:path w="72" h="61">
                    <a:moveTo>
                      <a:pt x="11" y="33"/>
                    </a:moveTo>
                    <a:cubicBezTo>
                      <a:pt x="12" y="33"/>
                      <a:pt x="14" y="33"/>
                      <a:pt x="15" y="33"/>
                    </a:cubicBezTo>
                    <a:cubicBezTo>
                      <a:pt x="23" y="33"/>
                      <a:pt x="26" y="16"/>
                      <a:pt x="26" y="10"/>
                    </a:cubicBezTo>
                    <a:cubicBezTo>
                      <a:pt x="26" y="8"/>
                      <a:pt x="23" y="7"/>
                      <a:pt x="23" y="6"/>
                    </a:cubicBezTo>
                    <a:cubicBezTo>
                      <a:pt x="23" y="2"/>
                      <a:pt x="25" y="1"/>
                      <a:pt x="26" y="0"/>
                    </a:cubicBezTo>
                    <a:cubicBezTo>
                      <a:pt x="38" y="8"/>
                      <a:pt x="43" y="22"/>
                      <a:pt x="60" y="22"/>
                    </a:cubicBezTo>
                    <a:cubicBezTo>
                      <a:pt x="64" y="22"/>
                      <a:pt x="67" y="19"/>
                      <a:pt x="70" y="21"/>
                    </a:cubicBezTo>
                    <a:cubicBezTo>
                      <a:pt x="69" y="23"/>
                      <a:pt x="67" y="24"/>
                      <a:pt x="67" y="26"/>
                    </a:cubicBezTo>
                    <a:cubicBezTo>
                      <a:pt x="67" y="29"/>
                      <a:pt x="71" y="32"/>
                      <a:pt x="72" y="32"/>
                    </a:cubicBezTo>
                    <a:cubicBezTo>
                      <a:pt x="68" y="35"/>
                      <a:pt x="65" y="36"/>
                      <a:pt x="59" y="36"/>
                    </a:cubicBezTo>
                    <a:cubicBezTo>
                      <a:pt x="49" y="36"/>
                      <a:pt x="46" y="46"/>
                      <a:pt x="43" y="51"/>
                    </a:cubicBezTo>
                    <a:cubicBezTo>
                      <a:pt x="36" y="47"/>
                      <a:pt x="31" y="46"/>
                      <a:pt x="24" y="41"/>
                    </a:cubicBezTo>
                    <a:cubicBezTo>
                      <a:pt x="23" y="42"/>
                      <a:pt x="21" y="43"/>
                      <a:pt x="21" y="45"/>
                    </a:cubicBezTo>
                    <a:cubicBezTo>
                      <a:pt x="15" y="45"/>
                      <a:pt x="8" y="40"/>
                      <a:pt x="8" y="48"/>
                    </a:cubicBezTo>
                    <a:cubicBezTo>
                      <a:pt x="8" y="52"/>
                      <a:pt x="14" y="52"/>
                      <a:pt x="16" y="54"/>
                    </a:cubicBezTo>
                    <a:cubicBezTo>
                      <a:pt x="12" y="59"/>
                      <a:pt x="9" y="57"/>
                      <a:pt x="5" y="61"/>
                    </a:cubicBezTo>
                    <a:cubicBezTo>
                      <a:pt x="3" y="61"/>
                      <a:pt x="3" y="61"/>
                      <a:pt x="3" y="61"/>
                    </a:cubicBezTo>
                    <a:cubicBezTo>
                      <a:pt x="3" y="58"/>
                      <a:pt x="3" y="51"/>
                      <a:pt x="3" y="51"/>
                    </a:cubicBezTo>
                    <a:cubicBezTo>
                      <a:pt x="3" y="49"/>
                      <a:pt x="0" y="48"/>
                      <a:pt x="0" y="46"/>
                    </a:cubicBezTo>
                    <a:cubicBezTo>
                      <a:pt x="0" y="41"/>
                      <a:pt x="8" y="38"/>
                      <a:pt x="8" y="35"/>
                    </a:cubicBezTo>
                    <a:cubicBezTo>
                      <a:pt x="8" y="32"/>
                      <a:pt x="8" y="32"/>
                      <a:pt x="8" y="32"/>
                    </a:cubicBezTo>
                    <a:cubicBezTo>
                      <a:pt x="9" y="32"/>
                      <a:pt x="10" y="33"/>
                      <a:pt x="12" y="34"/>
                    </a:cubicBezTo>
                    <a:lnTo>
                      <a:pt x="11" y="33"/>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2" name="Freeform 141"/>
              <p:cNvSpPr>
                <a:spLocks/>
              </p:cNvSpPr>
              <p:nvPr/>
            </p:nvSpPr>
            <p:spPr bwMode="auto">
              <a:xfrm>
                <a:off x="6816725" y="2073275"/>
                <a:ext cx="15875" cy="14288"/>
              </a:xfrm>
              <a:custGeom>
                <a:avLst/>
                <a:gdLst/>
                <a:ahLst/>
                <a:cxnLst>
                  <a:cxn ang="0">
                    <a:pos x="10" y="0"/>
                  </a:cxn>
                  <a:cxn ang="0">
                    <a:pos x="12" y="2"/>
                  </a:cxn>
                  <a:cxn ang="0">
                    <a:pos x="1" y="11"/>
                  </a:cxn>
                  <a:cxn ang="0">
                    <a:pos x="1" y="7"/>
                  </a:cxn>
                  <a:cxn ang="0">
                    <a:pos x="11" y="0"/>
                  </a:cxn>
                  <a:cxn ang="0">
                    <a:pos x="10" y="0"/>
                  </a:cxn>
                </a:cxnLst>
                <a:rect l="0" t="0" r="r" b="b"/>
                <a:pathLst>
                  <a:path w="12" h="11">
                    <a:moveTo>
                      <a:pt x="10" y="0"/>
                    </a:moveTo>
                    <a:cubicBezTo>
                      <a:pt x="12" y="2"/>
                      <a:pt x="12" y="2"/>
                      <a:pt x="12" y="2"/>
                    </a:cubicBezTo>
                    <a:cubicBezTo>
                      <a:pt x="10" y="4"/>
                      <a:pt x="5" y="11"/>
                      <a:pt x="1" y="11"/>
                    </a:cubicBezTo>
                    <a:cubicBezTo>
                      <a:pt x="0" y="11"/>
                      <a:pt x="0" y="8"/>
                      <a:pt x="1" y="7"/>
                    </a:cubicBezTo>
                    <a:cubicBezTo>
                      <a:pt x="3" y="4"/>
                      <a:pt x="8" y="0"/>
                      <a:pt x="11" y="0"/>
                    </a:cubicBezTo>
                    <a:lnTo>
                      <a:pt x="10" y="0"/>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3" name="Freeform 142"/>
              <p:cNvSpPr>
                <a:spLocks/>
              </p:cNvSpPr>
              <p:nvPr/>
            </p:nvSpPr>
            <p:spPr bwMode="auto">
              <a:xfrm>
                <a:off x="6848475" y="2052638"/>
                <a:ext cx="22225" cy="15875"/>
              </a:xfrm>
              <a:custGeom>
                <a:avLst/>
                <a:gdLst/>
                <a:ahLst/>
                <a:cxnLst>
                  <a:cxn ang="0">
                    <a:pos x="17" y="3"/>
                  </a:cxn>
                  <a:cxn ang="0">
                    <a:pos x="1" y="12"/>
                  </a:cxn>
                  <a:cxn ang="0">
                    <a:pos x="1" y="10"/>
                  </a:cxn>
                  <a:cxn ang="0">
                    <a:pos x="10" y="0"/>
                  </a:cxn>
                  <a:cxn ang="0">
                    <a:pos x="17" y="0"/>
                  </a:cxn>
                  <a:cxn ang="0">
                    <a:pos x="17" y="3"/>
                  </a:cxn>
                </a:cxnLst>
                <a:rect l="0" t="0" r="r" b="b"/>
                <a:pathLst>
                  <a:path w="17" h="12">
                    <a:moveTo>
                      <a:pt x="17" y="3"/>
                    </a:moveTo>
                    <a:cubicBezTo>
                      <a:pt x="7" y="3"/>
                      <a:pt x="7" y="12"/>
                      <a:pt x="1" y="12"/>
                    </a:cubicBezTo>
                    <a:cubicBezTo>
                      <a:pt x="0" y="12"/>
                      <a:pt x="1" y="10"/>
                      <a:pt x="1" y="10"/>
                    </a:cubicBezTo>
                    <a:cubicBezTo>
                      <a:pt x="1" y="10"/>
                      <a:pt x="5" y="0"/>
                      <a:pt x="10" y="0"/>
                    </a:cubicBezTo>
                    <a:cubicBezTo>
                      <a:pt x="13" y="0"/>
                      <a:pt x="15" y="0"/>
                      <a:pt x="17" y="0"/>
                    </a:cubicBezTo>
                    <a:lnTo>
                      <a:pt x="17" y="3"/>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4" name="Freeform 143"/>
              <p:cNvSpPr>
                <a:spLocks/>
              </p:cNvSpPr>
              <p:nvPr/>
            </p:nvSpPr>
            <p:spPr bwMode="auto">
              <a:xfrm>
                <a:off x="6888163" y="2035175"/>
                <a:ext cx="12700" cy="11113"/>
              </a:xfrm>
              <a:custGeom>
                <a:avLst/>
                <a:gdLst/>
                <a:ahLst/>
                <a:cxnLst>
                  <a:cxn ang="0">
                    <a:pos x="1" y="6"/>
                  </a:cxn>
                  <a:cxn ang="0">
                    <a:pos x="2" y="3"/>
                  </a:cxn>
                  <a:cxn ang="0">
                    <a:pos x="9" y="0"/>
                  </a:cxn>
                  <a:cxn ang="0">
                    <a:pos x="1" y="9"/>
                  </a:cxn>
                  <a:cxn ang="0">
                    <a:pos x="1" y="6"/>
                  </a:cxn>
                </a:cxnLst>
                <a:rect l="0" t="0" r="r" b="b"/>
                <a:pathLst>
                  <a:path w="9" h="9">
                    <a:moveTo>
                      <a:pt x="1" y="6"/>
                    </a:moveTo>
                    <a:cubicBezTo>
                      <a:pt x="3" y="6"/>
                      <a:pt x="1" y="4"/>
                      <a:pt x="2" y="3"/>
                    </a:cubicBezTo>
                    <a:cubicBezTo>
                      <a:pt x="3" y="0"/>
                      <a:pt x="8" y="0"/>
                      <a:pt x="9" y="0"/>
                    </a:cubicBezTo>
                    <a:cubicBezTo>
                      <a:pt x="8" y="3"/>
                      <a:pt x="5" y="9"/>
                      <a:pt x="1" y="9"/>
                    </a:cubicBezTo>
                    <a:cubicBezTo>
                      <a:pt x="0" y="9"/>
                      <a:pt x="0" y="6"/>
                      <a:pt x="1" y="6"/>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5" name="Freeform 144"/>
              <p:cNvSpPr>
                <a:spLocks/>
              </p:cNvSpPr>
              <p:nvPr/>
            </p:nvSpPr>
            <p:spPr bwMode="auto">
              <a:xfrm>
                <a:off x="6753225" y="1855788"/>
                <a:ext cx="47625" cy="184150"/>
              </a:xfrm>
              <a:custGeom>
                <a:avLst/>
                <a:gdLst/>
                <a:ahLst/>
                <a:cxnLst>
                  <a:cxn ang="0">
                    <a:pos x="26" y="84"/>
                  </a:cxn>
                  <a:cxn ang="0">
                    <a:pos x="13" y="109"/>
                  </a:cxn>
                  <a:cxn ang="0">
                    <a:pos x="26" y="132"/>
                  </a:cxn>
                  <a:cxn ang="0">
                    <a:pos x="25" y="132"/>
                  </a:cxn>
                  <a:cxn ang="0">
                    <a:pos x="20" y="128"/>
                  </a:cxn>
                  <a:cxn ang="0">
                    <a:pos x="16" y="128"/>
                  </a:cxn>
                  <a:cxn ang="0">
                    <a:pos x="5" y="138"/>
                  </a:cxn>
                  <a:cxn ang="0">
                    <a:pos x="5" y="125"/>
                  </a:cxn>
                  <a:cxn ang="0">
                    <a:pos x="7" y="105"/>
                  </a:cxn>
                  <a:cxn ang="0">
                    <a:pos x="4" y="93"/>
                  </a:cxn>
                  <a:cxn ang="0">
                    <a:pos x="7" y="79"/>
                  </a:cxn>
                  <a:cxn ang="0">
                    <a:pos x="7" y="53"/>
                  </a:cxn>
                  <a:cxn ang="0">
                    <a:pos x="0" y="37"/>
                  </a:cxn>
                  <a:cxn ang="0">
                    <a:pos x="9" y="15"/>
                  </a:cxn>
                  <a:cxn ang="0">
                    <a:pos x="11" y="9"/>
                  </a:cxn>
                  <a:cxn ang="0">
                    <a:pos x="11" y="0"/>
                  </a:cxn>
                  <a:cxn ang="0">
                    <a:pos x="14" y="0"/>
                  </a:cxn>
                  <a:cxn ang="0">
                    <a:pos x="19" y="20"/>
                  </a:cxn>
                  <a:cxn ang="0">
                    <a:pos x="21" y="37"/>
                  </a:cxn>
                  <a:cxn ang="0">
                    <a:pos x="21" y="47"/>
                  </a:cxn>
                  <a:cxn ang="0">
                    <a:pos x="24" y="59"/>
                  </a:cxn>
                  <a:cxn ang="0">
                    <a:pos x="36" y="90"/>
                  </a:cxn>
                  <a:cxn ang="0">
                    <a:pos x="26" y="84"/>
                  </a:cxn>
                </a:cxnLst>
                <a:rect l="0" t="0" r="r" b="b"/>
                <a:pathLst>
                  <a:path w="36" h="138">
                    <a:moveTo>
                      <a:pt x="26" y="84"/>
                    </a:moveTo>
                    <a:cubicBezTo>
                      <a:pt x="15" y="84"/>
                      <a:pt x="13" y="98"/>
                      <a:pt x="13" y="109"/>
                    </a:cubicBezTo>
                    <a:cubicBezTo>
                      <a:pt x="13" y="120"/>
                      <a:pt x="22" y="124"/>
                      <a:pt x="26" y="132"/>
                    </a:cubicBezTo>
                    <a:cubicBezTo>
                      <a:pt x="26" y="132"/>
                      <a:pt x="25" y="132"/>
                      <a:pt x="25" y="132"/>
                    </a:cubicBezTo>
                    <a:cubicBezTo>
                      <a:pt x="23" y="133"/>
                      <a:pt x="21" y="130"/>
                      <a:pt x="20" y="128"/>
                    </a:cubicBezTo>
                    <a:cubicBezTo>
                      <a:pt x="19" y="128"/>
                      <a:pt x="17" y="128"/>
                      <a:pt x="16" y="128"/>
                    </a:cubicBezTo>
                    <a:cubicBezTo>
                      <a:pt x="11" y="128"/>
                      <a:pt x="11" y="138"/>
                      <a:pt x="5" y="138"/>
                    </a:cubicBezTo>
                    <a:cubicBezTo>
                      <a:pt x="4" y="138"/>
                      <a:pt x="5" y="127"/>
                      <a:pt x="5" y="125"/>
                    </a:cubicBezTo>
                    <a:cubicBezTo>
                      <a:pt x="5" y="117"/>
                      <a:pt x="7" y="112"/>
                      <a:pt x="7" y="105"/>
                    </a:cubicBezTo>
                    <a:cubicBezTo>
                      <a:pt x="7" y="99"/>
                      <a:pt x="4" y="98"/>
                      <a:pt x="4" y="93"/>
                    </a:cubicBezTo>
                    <a:cubicBezTo>
                      <a:pt x="4" y="86"/>
                      <a:pt x="7" y="84"/>
                      <a:pt x="7" y="79"/>
                    </a:cubicBezTo>
                    <a:cubicBezTo>
                      <a:pt x="7" y="68"/>
                      <a:pt x="7" y="64"/>
                      <a:pt x="7" y="53"/>
                    </a:cubicBezTo>
                    <a:cubicBezTo>
                      <a:pt x="7" y="46"/>
                      <a:pt x="0" y="44"/>
                      <a:pt x="0" y="37"/>
                    </a:cubicBezTo>
                    <a:cubicBezTo>
                      <a:pt x="0" y="28"/>
                      <a:pt x="3" y="16"/>
                      <a:pt x="9" y="15"/>
                    </a:cubicBezTo>
                    <a:cubicBezTo>
                      <a:pt x="9" y="12"/>
                      <a:pt x="11" y="11"/>
                      <a:pt x="11" y="9"/>
                    </a:cubicBezTo>
                    <a:cubicBezTo>
                      <a:pt x="11" y="4"/>
                      <a:pt x="11" y="3"/>
                      <a:pt x="11" y="0"/>
                    </a:cubicBezTo>
                    <a:cubicBezTo>
                      <a:pt x="12" y="0"/>
                      <a:pt x="13" y="0"/>
                      <a:pt x="14" y="0"/>
                    </a:cubicBezTo>
                    <a:cubicBezTo>
                      <a:pt x="14" y="8"/>
                      <a:pt x="18" y="14"/>
                      <a:pt x="19" y="20"/>
                    </a:cubicBezTo>
                    <a:cubicBezTo>
                      <a:pt x="21" y="26"/>
                      <a:pt x="18" y="30"/>
                      <a:pt x="21" y="37"/>
                    </a:cubicBezTo>
                    <a:cubicBezTo>
                      <a:pt x="21" y="47"/>
                      <a:pt x="21" y="47"/>
                      <a:pt x="21" y="47"/>
                    </a:cubicBezTo>
                    <a:cubicBezTo>
                      <a:pt x="20" y="52"/>
                      <a:pt x="23" y="57"/>
                      <a:pt x="24" y="59"/>
                    </a:cubicBezTo>
                    <a:cubicBezTo>
                      <a:pt x="27" y="70"/>
                      <a:pt x="33" y="79"/>
                      <a:pt x="36" y="90"/>
                    </a:cubicBezTo>
                    <a:cubicBezTo>
                      <a:pt x="34" y="86"/>
                      <a:pt x="30" y="84"/>
                      <a:pt x="26" y="84"/>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6" name="Freeform 145"/>
              <p:cNvSpPr>
                <a:spLocks/>
              </p:cNvSpPr>
              <p:nvPr/>
            </p:nvSpPr>
            <p:spPr bwMode="auto">
              <a:xfrm>
                <a:off x="5241925" y="1219200"/>
                <a:ext cx="292100" cy="214313"/>
              </a:xfrm>
              <a:custGeom>
                <a:avLst/>
                <a:gdLst/>
                <a:ahLst/>
                <a:cxnLst>
                  <a:cxn ang="0">
                    <a:pos x="76" y="161"/>
                  </a:cxn>
                  <a:cxn ang="0">
                    <a:pos x="50" y="131"/>
                  </a:cxn>
                  <a:cxn ang="0">
                    <a:pos x="103" y="67"/>
                  </a:cxn>
                  <a:cxn ang="0">
                    <a:pos x="125" y="55"/>
                  </a:cxn>
                  <a:cxn ang="0">
                    <a:pos x="134" y="45"/>
                  </a:cxn>
                  <a:cxn ang="0">
                    <a:pos x="175" y="34"/>
                  </a:cxn>
                  <a:cxn ang="0">
                    <a:pos x="220" y="11"/>
                  </a:cxn>
                  <a:cxn ang="0">
                    <a:pos x="203" y="0"/>
                  </a:cxn>
                  <a:cxn ang="0">
                    <a:pos x="136" y="25"/>
                  </a:cxn>
                  <a:cxn ang="0">
                    <a:pos x="123" y="19"/>
                  </a:cxn>
                  <a:cxn ang="0">
                    <a:pos x="109" y="25"/>
                  </a:cxn>
                  <a:cxn ang="0">
                    <a:pos x="69" y="46"/>
                  </a:cxn>
                  <a:cxn ang="0">
                    <a:pos x="52" y="49"/>
                  </a:cxn>
                  <a:cxn ang="0">
                    <a:pos x="47" y="53"/>
                  </a:cxn>
                  <a:cxn ang="0">
                    <a:pos x="50" y="61"/>
                  </a:cxn>
                  <a:cxn ang="0">
                    <a:pos x="27" y="88"/>
                  </a:cxn>
                  <a:cxn ang="0">
                    <a:pos x="34" y="98"/>
                  </a:cxn>
                  <a:cxn ang="0">
                    <a:pos x="13" y="110"/>
                  </a:cxn>
                  <a:cxn ang="0">
                    <a:pos x="13" y="117"/>
                  </a:cxn>
                  <a:cxn ang="0">
                    <a:pos x="0" y="134"/>
                  </a:cxn>
                  <a:cxn ang="0">
                    <a:pos x="8" y="143"/>
                  </a:cxn>
                  <a:cxn ang="0">
                    <a:pos x="21" y="143"/>
                  </a:cxn>
                  <a:cxn ang="0">
                    <a:pos x="27" y="158"/>
                  </a:cxn>
                  <a:cxn ang="0">
                    <a:pos x="39" y="158"/>
                  </a:cxn>
                  <a:cxn ang="0">
                    <a:pos x="42" y="161"/>
                  </a:cxn>
                  <a:cxn ang="0">
                    <a:pos x="76" y="161"/>
                  </a:cxn>
                  <a:cxn ang="0">
                    <a:pos x="72" y="156"/>
                  </a:cxn>
                  <a:cxn ang="0">
                    <a:pos x="76" y="161"/>
                  </a:cxn>
                </a:cxnLst>
                <a:rect l="0" t="0" r="r" b="b"/>
                <a:pathLst>
                  <a:path w="220" h="161">
                    <a:moveTo>
                      <a:pt x="76" y="161"/>
                    </a:moveTo>
                    <a:cubicBezTo>
                      <a:pt x="66" y="151"/>
                      <a:pt x="50" y="147"/>
                      <a:pt x="50" y="131"/>
                    </a:cubicBezTo>
                    <a:cubicBezTo>
                      <a:pt x="50" y="102"/>
                      <a:pt x="81" y="73"/>
                      <a:pt x="103" y="67"/>
                    </a:cubicBezTo>
                    <a:cubicBezTo>
                      <a:pt x="111" y="64"/>
                      <a:pt x="113" y="55"/>
                      <a:pt x="125" y="55"/>
                    </a:cubicBezTo>
                    <a:cubicBezTo>
                      <a:pt x="130" y="55"/>
                      <a:pt x="132" y="46"/>
                      <a:pt x="134" y="45"/>
                    </a:cubicBezTo>
                    <a:cubicBezTo>
                      <a:pt x="149" y="38"/>
                      <a:pt x="160" y="41"/>
                      <a:pt x="175" y="34"/>
                    </a:cubicBezTo>
                    <a:cubicBezTo>
                      <a:pt x="186" y="28"/>
                      <a:pt x="220" y="26"/>
                      <a:pt x="220" y="11"/>
                    </a:cubicBezTo>
                    <a:cubicBezTo>
                      <a:pt x="220" y="6"/>
                      <a:pt x="208" y="0"/>
                      <a:pt x="203" y="0"/>
                    </a:cubicBezTo>
                    <a:cubicBezTo>
                      <a:pt x="181" y="0"/>
                      <a:pt x="160" y="25"/>
                      <a:pt x="136" y="25"/>
                    </a:cubicBezTo>
                    <a:cubicBezTo>
                      <a:pt x="131" y="25"/>
                      <a:pt x="128" y="19"/>
                      <a:pt x="123" y="19"/>
                    </a:cubicBezTo>
                    <a:cubicBezTo>
                      <a:pt x="115" y="19"/>
                      <a:pt x="115" y="25"/>
                      <a:pt x="109" y="25"/>
                    </a:cubicBezTo>
                    <a:cubicBezTo>
                      <a:pt x="93" y="25"/>
                      <a:pt x="80" y="46"/>
                      <a:pt x="69" y="46"/>
                    </a:cubicBezTo>
                    <a:cubicBezTo>
                      <a:pt x="63" y="46"/>
                      <a:pt x="58" y="49"/>
                      <a:pt x="52" y="49"/>
                    </a:cubicBezTo>
                    <a:cubicBezTo>
                      <a:pt x="49" y="49"/>
                      <a:pt x="47" y="52"/>
                      <a:pt x="47" y="53"/>
                    </a:cubicBezTo>
                    <a:cubicBezTo>
                      <a:pt x="47" y="56"/>
                      <a:pt x="50" y="58"/>
                      <a:pt x="50" y="61"/>
                    </a:cubicBezTo>
                    <a:cubicBezTo>
                      <a:pt x="50" y="74"/>
                      <a:pt x="27" y="80"/>
                      <a:pt x="27" y="88"/>
                    </a:cubicBezTo>
                    <a:cubicBezTo>
                      <a:pt x="27" y="91"/>
                      <a:pt x="34" y="92"/>
                      <a:pt x="34" y="98"/>
                    </a:cubicBezTo>
                    <a:cubicBezTo>
                      <a:pt x="27" y="99"/>
                      <a:pt x="13" y="102"/>
                      <a:pt x="13" y="110"/>
                    </a:cubicBezTo>
                    <a:cubicBezTo>
                      <a:pt x="13" y="115"/>
                      <a:pt x="13" y="117"/>
                      <a:pt x="13" y="117"/>
                    </a:cubicBezTo>
                    <a:cubicBezTo>
                      <a:pt x="13" y="124"/>
                      <a:pt x="0" y="124"/>
                      <a:pt x="0" y="134"/>
                    </a:cubicBezTo>
                    <a:cubicBezTo>
                      <a:pt x="0" y="139"/>
                      <a:pt x="8" y="143"/>
                      <a:pt x="8" y="143"/>
                    </a:cubicBezTo>
                    <a:cubicBezTo>
                      <a:pt x="8" y="143"/>
                      <a:pt x="20" y="143"/>
                      <a:pt x="21" y="143"/>
                    </a:cubicBezTo>
                    <a:cubicBezTo>
                      <a:pt x="28" y="145"/>
                      <a:pt x="24" y="152"/>
                      <a:pt x="27" y="158"/>
                    </a:cubicBezTo>
                    <a:cubicBezTo>
                      <a:pt x="28" y="161"/>
                      <a:pt x="35" y="158"/>
                      <a:pt x="39" y="158"/>
                    </a:cubicBezTo>
                    <a:cubicBezTo>
                      <a:pt x="40" y="158"/>
                      <a:pt x="41" y="161"/>
                      <a:pt x="42" y="161"/>
                    </a:cubicBezTo>
                    <a:cubicBezTo>
                      <a:pt x="76" y="161"/>
                      <a:pt x="76" y="161"/>
                      <a:pt x="76" y="161"/>
                    </a:cubicBezTo>
                    <a:cubicBezTo>
                      <a:pt x="75" y="159"/>
                      <a:pt x="73" y="157"/>
                      <a:pt x="72" y="156"/>
                    </a:cubicBezTo>
                    <a:lnTo>
                      <a:pt x="76" y="161"/>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7" name="Freeform 146"/>
              <p:cNvSpPr>
                <a:spLocks/>
              </p:cNvSpPr>
              <p:nvPr/>
            </p:nvSpPr>
            <p:spPr bwMode="auto">
              <a:xfrm>
                <a:off x="4713288" y="1196975"/>
                <a:ext cx="2847975" cy="1058863"/>
              </a:xfrm>
              <a:custGeom>
                <a:avLst/>
                <a:gdLst/>
                <a:ahLst/>
                <a:cxnLst>
                  <a:cxn ang="0">
                    <a:pos x="1515" y="585"/>
                  </a:cxn>
                  <a:cxn ang="0">
                    <a:pos x="1460" y="485"/>
                  </a:cxn>
                  <a:cxn ang="0">
                    <a:pos x="1665" y="408"/>
                  </a:cxn>
                  <a:cxn ang="0">
                    <a:pos x="1804" y="346"/>
                  </a:cxn>
                  <a:cxn ang="0">
                    <a:pos x="1709" y="465"/>
                  </a:cxn>
                  <a:cxn ang="0">
                    <a:pos x="1793" y="452"/>
                  </a:cxn>
                  <a:cxn ang="0">
                    <a:pos x="1989" y="313"/>
                  </a:cxn>
                  <a:cxn ang="0">
                    <a:pos x="2112" y="287"/>
                  </a:cxn>
                  <a:cxn ang="0">
                    <a:pos x="1892" y="194"/>
                  </a:cxn>
                  <a:cxn ang="0">
                    <a:pos x="1660" y="159"/>
                  </a:cxn>
                  <a:cxn ang="0">
                    <a:pos x="1435" y="157"/>
                  </a:cxn>
                  <a:cxn ang="0">
                    <a:pos x="1314" y="97"/>
                  </a:cxn>
                  <a:cxn ang="0">
                    <a:pos x="1102" y="104"/>
                  </a:cxn>
                  <a:cxn ang="0">
                    <a:pos x="1016" y="27"/>
                  </a:cxn>
                  <a:cxn ang="0">
                    <a:pos x="758" y="117"/>
                  </a:cxn>
                  <a:cxn ang="0">
                    <a:pos x="668" y="148"/>
                  </a:cxn>
                  <a:cxn ang="0">
                    <a:pos x="644" y="121"/>
                  </a:cxn>
                  <a:cxn ang="0">
                    <a:pos x="511" y="207"/>
                  </a:cxn>
                  <a:cxn ang="0">
                    <a:pos x="322" y="247"/>
                  </a:cxn>
                  <a:cxn ang="0">
                    <a:pos x="214" y="296"/>
                  </a:cxn>
                  <a:cxn ang="0">
                    <a:pos x="229" y="227"/>
                  </a:cxn>
                  <a:cxn ang="0">
                    <a:pos x="127" y="236"/>
                  </a:cxn>
                  <a:cxn ang="0">
                    <a:pos x="136" y="312"/>
                  </a:cxn>
                  <a:cxn ang="0">
                    <a:pos x="117" y="395"/>
                  </a:cxn>
                  <a:cxn ang="0">
                    <a:pos x="50" y="446"/>
                  </a:cxn>
                  <a:cxn ang="0">
                    <a:pos x="16" y="495"/>
                  </a:cxn>
                  <a:cxn ang="0">
                    <a:pos x="54" y="558"/>
                  </a:cxn>
                  <a:cxn ang="0">
                    <a:pos x="88" y="597"/>
                  </a:cxn>
                  <a:cxn ang="0">
                    <a:pos x="112" y="644"/>
                  </a:cxn>
                  <a:cxn ang="0">
                    <a:pos x="208" y="647"/>
                  </a:cxn>
                  <a:cxn ang="0">
                    <a:pos x="225" y="626"/>
                  </a:cxn>
                  <a:cxn ang="0">
                    <a:pos x="284" y="701"/>
                  </a:cxn>
                  <a:cxn ang="0">
                    <a:pos x="350" y="732"/>
                  </a:cxn>
                  <a:cxn ang="0">
                    <a:pos x="366" y="742"/>
                  </a:cxn>
                  <a:cxn ang="0">
                    <a:pos x="349" y="634"/>
                  </a:cxn>
                  <a:cxn ang="0">
                    <a:pos x="412" y="645"/>
                  </a:cxn>
                  <a:cxn ang="0">
                    <a:pos x="427" y="700"/>
                  </a:cxn>
                  <a:cxn ang="0">
                    <a:pos x="428" y="746"/>
                  </a:cxn>
                  <a:cxn ang="0">
                    <a:pos x="447" y="755"/>
                  </a:cxn>
                  <a:cxn ang="0">
                    <a:pos x="522" y="777"/>
                  </a:cxn>
                  <a:cxn ang="0">
                    <a:pos x="559" y="781"/>
                  </a:cxn>
                  <a:cxn ang="0">
                    <a:pos x="608" y="770"/>
                  </a:cxn>
                  <a:cxn ang="0">
                    <a:pos x="654" y="772"/>
                  </a:cxn>
                  <a:cxn ang="0">
                    <a:pos x="677" y="748"/>
                  </a:cxn>
                  <a:cxn ang="0">
                    <a:pos x="829" y="593"/>
                  </a:cxn>
                  <a:cxn ang="0">
                    <a:pos x="994" y="534"/>
                  </a:cxn>
                  <a:cxn ang="0">
                    <a:pos x="1224" y="569"/>
                  </a:cxn>
                  <a:cxn ang="0">
                    <a:pos x="1411" y="607"/>
                  </a:cxn>
                  <a:cxn ang="0">
                    <a:pos x="1400" y="655"/>
                  </a:cxn>
                </a:cxnLst>
                <a:rect l="0" t="0" r="r" b="b"/>
                <a:pathLst>
                  <a:path w="2139" h="795">
                    <a:moveTo>
                      <a:pt x="1398" y="684"/>
                    </a:moveTo>
                    <a:cubicBezTo>
                      <a:pt x="1398" y="684"/>
                      <a:pt x="1415" y="688"/>
                      <a:pt x="1429" y="688"/>
                    </a:cubicBezTo>
                    <a:cubicBezTo>
                      <a:pt x="1454" y="688"/>
                      <a:pt x="1478" y="635"/>
                      <a:pt x="1495" y="618"/>
                    </a:cubicBezTo>
                    <a:cubicBezTo>
                      <a:pt x="1502" y="610"/>
                      <a:pt x="1512" y="596"/>
                      <a:pt x="1515" y="585"/>
                    </a:cubicBezTo>
                    <a:cubicBezTo>
                      <a:pt x="1518" y="572"/>
                      <a:pt x="1513" y="564"/>
                      <a:pt x="1520" y="551"/>
                    </a:cubicBezTo>
                    <a:cubicBezTo>
                      <a:pt x="1522" y="547"/>
                      <a:pt x="1527" y="537"/>
                      <a:pt x="1527" y="527"/>
                    </a:cubicBezTo>
                    <a:cubicBezTo>
                      <a:pt x="1527" y="515"/>
                      <a:pt x="1508" y="492"/>
                      <a:pt x="1499" y="499"/>
                    </a:cubicBezTo>
                    <a:cubicBezTo>
                      <a:pt x="1473" y="518"/>
                      <a:pt x="1460" y="488"/>
                      <a:pt x="1460" y="485"/>
                    </a:cubicBezTo>
                    <a:cubicBezTo>
                      <a:pt x="1460" y="473"/>
                      <a:pt x="1483" y="459"/>
                      <a:pt x="1493" y="450"/>
                    </a:cubicBezTo>
                    <a:cubicBezTo>
                      <a:pt x="1506" y="436"/>
                      <a:pt x="1524" y="413"/>
                      <a:pt x="1543" y="408"/>
                    </a:cubicBezTo>
                    <a:cubicBezTo>
                      <a:pt x="1560" y="404"/>
                      <a:pt x="1613" y="399"/>
                      <a:pt x="1627" y="399"/>
                    </a:cubicBezTo>
                    <a:cubicBezTo>
                      <a:pt x="1645" y="399"/>
                      <a:pt x="1654" y="408"/>
                      <a:pt x="1665" y="408"/>
                    </a:cubicBezTo>
                    <a:cubicBezTo>
                      <a:pt x="1671" y="408"/>
                      <a:pt x="1675" y="408"/>
                      <a:pt x="1689" y="408"/>
                    </a:cubicBezTo>
                    <a:cubicBezTo>
                      <a:pt x="1696" y="379"/>
                      <a:pt x="1709" y="362"/>
                      <a:pt x="1740" y="362"/>
                    </a:cubicBezTo>
                    <a:cubicBezTo>
                      <a:pt x="1748" y="362"/>
                      <a:pt x="1751" y="360"/>
                      <a:pt x="1766" y="362"/>
                    </a:cubicBezTo>
                    <a:cubicBezTo>
                      <a:pt x="1759" y="368"/>
                      <a:pt x="1756" y="406"/>
                      <a:pt x="1804" y="346"/>
                    </a:cubicBezTo>
                    <a:cubicBezTo>
                      <a:pt x="1809" y="346"/>
                      <a:pt x="1832" y="355"/>
                      <a:pt x="1797" y="377"/>
                    </a:cubicBezTo>
                    <a:cubicBezTo>
                      <a:pt x="1785" y="385"/>
                      <a:pt x="1774" y="381"/>
                      <a:pt x="1766" y="393"/>
                    </a:cubicBezTo>
                    <a:cubicBezTo>
                      <a:pt x="1757" y="406"/>
                      <a:pt x="1749" y="423"/>
                      <a:pt x="1735" y="430"/>
                    </a:cubicBezTo>
                    <a:cubicBezTo>
                      <a:pt x="1724" y="436"/>
                      <a:pt x="1709" y="447"/>
                      <a:pt x="1709" y="465"/>
                    </a:cubicBezTo>
                    <a:cubicBezTo>
                      <a:pt x="1709" y="482"/>
                      <a:pt x="1714" y="535"/>
                      <a:pt x="1726" y="545"/>
                    </a:cubicBezTo>
                    <a:cubicBezTo>
                      <a:pt x="1735" y="532"/>
                      <a:pt x="1741" y="507"/>
                      <a:pt x="1760" y="503"/>
                    </a:cubicBezTo>
                    <a:cubicBezTo>
                      <a:pt x="1757" y="491"/>
                      <a:pt x="1777" y="488"/>
                      <a:pt x="1777" y="479"/>
                    </a:cubicBezTo>
                    <a:cubicBezTo>
                      <a:pt x="1777" y="464"/>
                      <a:pt x="1793" y="460"/>
                      <a:pt x="1793" y="452"/>
                    </a:cubicBezTo>
                    <a:cubicBezTo>
                      <a:pt x="1793" y="447"/>
                      <a:pt x="1788" y="442"/>
                      <a:pt x="1793" y="432"/>
                    </a:cubicBezTo>
                    <a:cubicBezTo>
                      <a:pt x="1828" y="356"/>
                      <a:pt x="1861" y="397"/>
                      <a:pt x="1874" y="397"/>
                    </a:cubicBezTo>
                    <a:cubicBezTo>
                      <a:pt x="1914" y="397"/>
                      <a:pt x="1941" y="347"/>
                      <a:pt x="1976" y="346"/>
                    </a:cubicBezTo>
                    <a:cubicBezTo>
                      <a:pt x="2041" y="345"/>
                      <a:pt x="1989" y="320"/>
                      <a:pt x="1989" y="313"/>
                    </a:cubicBezTo>
                    <a:cubicBezTo>
                      <a:pt x="1989" y="294"/>
                      <a:pt x="2015" y="297"/>
                      <a:pt x="2020" y="287"/>
                    </a:cubicBezTo>
                    <a:cubicBezTo>
                      <a:pt x="2022" y="282"/>
                      <a:pt x="2018" y="271"/>
                      <a:pt x="2026" y="271"/>
                    </a:cubicBezTo>
                    <a:cubicBezTo>
                      <a:pt x="2054" y="271"/>
                      <a:pt x="2077" y="309"/>
                      <a:pt x="2097" y="309"/>
                    </a:cubicBezTo>
                    <a:cubicBezTo>
                      <a:pt x="2106" y="309"/>
                      <a:pt x="2108" y="293"/>
                      <a:pt x="2112" y="287"/>
                    </a:cubicBezTo>
                    <a:cubicBezTo>
                      <a:pt x="2120" y="278"/>
                      <a:pt x="2127" y="279"/>
                      <a:pt x="2139" y="275"/>
                    </a:cubicBezTo>
                    <a:cubicBezTo>
                      <a:pt x="2123" y="254"/>
                      <a:pt x="2071" y="242"/>
                      <a:pt x="2046" y="227"/>
                    </a:cubicBezTo>
                    <a:cubicBezTo>
                      <a:pt x="2011" y="207"/>
                      <a:pt x="1965" y="185"/>
                      <a:pt x="1914" y="185"/>
                    </a:cubicBezTo>
                    <a:cubicBezTo>
                      <a:pt x="1900" y="185"/>
                      <a:pt x="1890" y="188"/>
                      <a:pt x="1892" y="194"/>
                    </a:cubicBezTo>
                    <a:cubicBezTo>
                      <a:pt x="1906" y="237"/>
                      <a:pt x="1872" y="194"/>
                      <a:pt x="1863" y="194"/>
                    </a:cubicBezTo>
                    <a:cubicBezTo>
                      <a:pt x="1762" y="192"/>
                      <a:pt x="1762" y="192"/>
                      <a:pt x="1762" y="192"/>
                    </a:cubicBezTo>
                    <a:cubicBezTo>
                      <a:pt x="1756" y="169"/>
                      <a:pt x="1741" y="161"/>
                      <a:pt x="1711" y="161"/>
                    </a:cubicBezTo>
                    <a:cubicBezTo>
                      <a:pt x="1695" y="161"/>
                      <a:pt x="1670" y="167"/>
                      <a:pt x="1660" y="159"/>
                    </a:cubicBezTo>
                    <a:cubicBezTo>
                      <a:pt x="1652" y="151"/>
                      <a:pt x="1651" y="141"/>
                      <a:pt x="1638" y="137"/>
                    </a:cubicBezTo>
                    <a:cubicBezTo>
                      <a:pt x="1611" y="128"/>
                      <a:pt x="1582" y="121"/>
                      <a:pt x="1548" y="121"/>
                    </a:cubicBezTo>
                    <a:cubicBezTo>
                      <a:pt x="1513" y="121"/>
                      <a:pt x="1509" y="140"/>
                      <a:pt x="1506" y="157"/>
                    </a:cubicBezTo>
                    <a:cubicBezTo>
                      <a:pt x="1473" y="157"/>
                      <a:pt x="1457" y="157"/>
                      <a:pt x="1435" y="157"/>
                    </a:cubicBezTo>
                    <a:cubicBezTo>
                      <a:pt x="1423" y="157"/>
                      <a:pt x="1421" y="147"/>
                      <a:pt x="1407" y="146"/>
                    </a:cubicBezTo>
                    <a:cubicBezTo>
                      <a:pt x="1405" y="152"/>
                      <a:pt x="1403" y="166"/>
                      <a:pt x="1396" y="166"/>
                    </a:cubicBezTo>
                    <a:cubicBezTo>
                      <a:pt x="1377" y="166"/>
                      <a:pt x="1369" y="143"/>
                      <a:pt x="1369" y="130"/>
                    </a:cubicBezTo>
                    <a:cubicBezTo>
                      <a:pt x="1369" y="127"/>
                      <a:pt x="1405" y="105"/>
                      <a:pt x="1314" y="97"/>
                    </a:cubicBezTo>
                    <a:cubicBezTo>
                      <a:pt x="1303" y="96"/>
                      <a:pt x="1296" y="101"/>
                      <a:pt x="1296" y="115"/>
                    </a:cubicBezTo>
                    <a:cubicBezTo>
                      <a:pt x="1248" y="115"/>
                      <a:pt x="1248" y="115"/>
                      <a:pt x="1248" y="115"/>
                    </a:cubicBezTo>
                    <a:cubicBezTo>
                      <a:pt x="1233" y="111"/>
                      <a:pt x="1157" y="102"/>
                      <a:pt x="1147" y="86"/>
                    </a:cubicBezTo>
                    <a:cubicBezTo>
                      <a:pt x="1089" y="133"/>
                      <a:pt x="1102" y="104"/>
                      <a:pt x="1102" y="104"/>
                    </a:cubicBezTo>
                    <a:cubicBezTo>
                      <a:pt x="1116" y="87"/>
                      <a:pt x="1249" y="51"/>
                      <a:pt x="1140" y="24"/>
                    </a:cubicBezTo>
                    <a:cubicBezTo>
                      <a:pt x="1094" y="24"/>
                      <a:pt x="1094" y="24"/>
                      <a:pt x="1094" y="24"/>
                    </a:cubicBezTo>
                    <a:cubicBezTo>
                      <a:pt x="1089" y="12"/>
                      <a:pt x="1079" y="0"/>
                      <a:pt x="1060" y="0"/>
                    </a:cubicBezTo>
                    <a:cubicBezTo>
                      <a:pt x="1038" y="0"/>
                      <a:pt x="1028" y="17"/>
                      <a:pt x="1016" y="27"/>
                    </a:cubicBezTo>
                    <a:cubicBezTo>
                      <a:pt x="1008" y="33"/>
                      <a:pt x="951" y="56"/>
                      <a:pt x="956" y="35"/>
                    </a:cubicBezTo>
                    <a:cubicBezTo>
                      <a:pt x="941" y="40"/>
                      <a:pt x="879" y="44"/>
                      <a:pt x="847" y="73"/>
                    </a:cubicBezTo>
                    <a:cubicBezTo>
                      <a:pt x="840" y="79"/>
                      <a:pt x="838" y="97"/>
                      <a:pt x="828" y="97"/>
                    </a:cubicBezTo>
                    <a:cubicBezTo>
                      <a:pt x="813" y="97"/>
                      <a:pt x="758" y="92"/>
                      <a:pt x="758" y="117"/>
                    </a:cubicBezTo>
                    <a:cubicBezTo>
                      <a:pt x="758" y="122"/>
                      <a:pt x="763" y="128"/>
                      <a:pt x="765" y="135"/>
                    </a:cubicBezTo>
                    <a:cubicBezTo>
                      <a:pt x="755" y="141"/>
                      <a:pt x="752" y="135"/>
                      <a:pt x="721" y="135"/>
                    </a:cubicBezTo>
                    <a:cubicBezTo>
                      <a:pt x="695" y="170"/>
                      <a:pt x="697" y="129"/>
                      <a:pt x="691" y="121"/>
                    </a:cubicBezTo>
                    <a:cubicBezTo>
                      <a:pt x="689" y="136"/>
                      <a:pt x="679" y="142"/>
                      <a:pt x="668" y="148"/>
                    </a:cubicBezTo>
                    <a:cubicBezTo>
                      <a:pt x="671" y="160"/>
                      <a:pt x="690" y="173"/>
                      <a:pt x="677" y="188"/>
                    </a:cubicBezTo>
                    <a:cubicBezTo>
                      <a:pt x="667" y="198"/>
                      <a:pt x="695" y="230"/>
                      <a:pt x="680" y="230"/>
                    </a:cubicBezTo>
                    <a:cubicBezTo>
                      <a:pt x="662" y="230"/>
                      <a:pt x="657" y="164"/>
                      <a:pt x="657" y="150"/>
                    </a:cubicBezTo>
                    <a:cubicBezTo>
                      <a:pt x="657" y="135"/>
                      <a:pt x="681" y="129"/>
                      <a:pt x="644" y="121"/>
                    </a:cubicBezTo>
                    <a:cubicBezTo>
                      <a:pt x="625" y="118"/>
                      <a:pt x="589" y="149"/>
                      <a:pt x="589" y="166"/>
                    </a:cubicBezTo>
                    <a:cubicBezTo>
                      <a:pt x="589" y="186"/>
                      <a:pt x="598" y="199"/>
                      <a:pt x="608" y="210"/>
                    </a:cubicBezTo>
                    <a:cubicBezTo>
                      <a:pt x="633" y="248"/>
                      <a:pt x="574" y="205"/>
                      <a:pt x="552" y="200"/>
                    </a:cubicBezTo>
                    <a:cubicBezTo>
                      <a:pt x="492" y="184"/>
                      <a:pt x="512" y="204"/>
                      <a:pt x="511" y="207"/>
                    </a:cubicBezTo>
                    <a:cubicBezTo>
                      <a:pt x="509" y="241"/>
                      <a:pt x="495" y="214"/>
                      <a:pt x="487" y="214"/>
                    </a:cubicBezTo>
                    <a:cubicBezTo>
                      <a:pt x="473" y="214"/>
                      <a:pt x="445" y="233"/>
                      <a:pt x="425" y="223"/>
                    </a:cubicBezTo>
                    <a:cubicBezTo>
                      <a:pt x="415" y="197"/>
                      <a:pt x="349" y="256"/>
                      <a:pt x="333" y="256"/>
                    </a:cubicBezTo>
                    <a:cubicBezTo>
                      <a:pt x="327" y="256"/>
                      <a:pt x="320" y="252"/>
                      <a:pt x="322" y="247"/>
                    </a:cubicBezTo>
                    <a:cubicBezTo>
                      <a:pt x="329" y="229"/>
                      <a:pt x="319" y="191"/>
                      <a:pt x="300" y="249"/>
                    </a:cubicBezTo>
                    <a:cubicBezTo>
                      <a:pt x="298" y="253"/>
                      <a:pt x="306" y="255"/>
                      <a:pt x="306" y="263"/>
                    </a:cubicBezTo>
                    <a:cubicBezTo>
                      <a:pt x="306" y="278"/>
                      <a:pt x="283" y="267"/>
                      <a:pt x="271" y="271"/>
                    </a:cubicBezTo>
                    <a:cubicBezTo>
                      <a:pt x="259" y="275"/>
                      <a:pt x="265" y="318"/>
                      <a:pt x="214" y="296"/>
                    </a:cubicBezTo>
                    <a:cubicBezTo>
                      <a:pt x="214" y="313"/>
                      <a:pt x="214" y="313"/>
                      <a:pt x="214" y="313"/>
                    </a:cubicBezTo>
                    <a:cubicBezTo>
                      <a:pt x="189" y="311"/>
                      <a:pt x="192" y="284"/>
                      <a:pt x="183" y="271"/>
                    </a:cubicBezTo>
                    <a:cubicBezTo>
                      <a:pt x="202" y="271"/>
                      <a:pt x="212" y="271"/>
                      <a:pt x="230" y="276"/>
                    </a:cubicBezTo>
                    <a:cubicBezTo>
                      <a:pt x="255" y="282"/>
                      <a:pt x="304" y="251"/>
                      <a:pt x="229" y="227"/>
                    </a:cubicBezTo>
                    <a:cubicBezTo>
                      <a:pt x="208" y="220"/>
                      <a:pt x="160" y="196"/>
                      <a:pt x="145" y="196"/>
                    </a:cubicBezTo>
                    <a:cubicBezTo>
                      <a:pt x="144" y="196"/>
                      <a:pt x="144" y="195"/>
                      <a:pt x="133" y="196"/>
                    </a:cubicBezTo>
                    <a:cubicBezTo>
                      <a:pt x="127" y="200"/>
                      <a:pt x="111" y="208"/>
                      <a:pt x="111" y="219"/>
                    </a:cubicBezTo>
                    <a:cubicBezTo>
                      <a:pt x="111" y="227"/>
                      <a:pt x="127" y="226"/>
                      <a:pt x="127" y="236"/>
                    </a:cubicBezTo>
                    <a:cubicBezTo>
                      <a:pt x="127" y="244"/>
                      <a:pt x="119" y="247"/>
                      <a:pt x="119" y="255"/>
                    </a:cubicBezTo>
                    <a:cubicBezTo>
                      <a:pt x="119" y="263"/>
                      <a:pt x="128" y="268"/>
                      <a:pt x="128" y="277"/>
                    </a:cubicBezTo>
                    <a:cubicBezTo>
                      <a:pt x="128" y="282"/>
                      <a:pt x="123" y="285"/>
                      <a:pt x="123" y="290"/>
                    </a:cubicBezTo>
                    <a:cubicBezTo>
                      <a:pt x="123" y="300"/>
                      <a:pt x="136" y="302"/>
                      <a:pt x="136" y="312"/>
                    </a:cubicBezTo>
                    <a:cubicBezTo>
                      <a:pt x="136" y="315"/>
                      <a:pt x="132" y="317"/>
                      <a:pt x="131" y="318"/>
                    </a:cubicBezTo>
                    <a:cubicBezTo>
                      <a:pt x="135" y="325"/>
                      <a:pt x="145" y="327"/>
                      <a:pt x="145" y="336"/>
                    </a:cubicBezTo>
                    <a:cubicBezTo>
                      <a:pt x="145" y="351"/>
                      <a:pt x="115" y="367"/>
                      <a:pt x="106" y="379"/>
                    </a:cubicBezTo>
                    <a:cubicBezTo>
                      <a:pt x="109" y="384"/>
                      <a:pt x="114" y="387"/>
                      <a:pt x="117" y="395"/>
                    </a:cubicBezTo>
                    <a:cubicBezTo>
                      <a:pt x="111" y="398"/>
                      <a:pt x="98" y="405"/>
                      <a:pt x="92" y="405"/>
                    </a:cubicBezTo>
                    <a:cubicBezTo>
                      <a:pt x="85" y="405"/>
                      <a:pt x="80" y="402"/>
                      <a:pt x="70" y="402"/>
                    </a:cubicBezTo>
                    <a:cubicBezTo>
                      <a:pt x="61" y="402"/>
                      <a:pt x="38" y="410"/>
                      <a:pt x="45" y="417"/>
                    </a:cubicBezTo>
                    <a:cubicBezTo>
                      <a:pt x="67" y="438"/>
                      <a:pt x="56" y="446"/>
                      <a:pt x="50" y="446"/>
                    </a:cubicBezTo>
                    <a:cubicBezTo>
                      <a:pt x="42" y="446"/>
                      <a:pt x="40" y="435"/>
                      <a:pt x="33" y="435"/>
                    </a:cubicBezTo>
                    <a:cubicBezTo>
                      <a:pt x="25" y="435"/>
                      <a:pt x="15" y="455"/>
                      <a:pt x="15" y="465"/>
                    </a:cubicBezTo>
                    <a:cubicBezTo>
                      <a:pt x="15" y="483"/>
                      <a:pt x="1" y="480"/>
                      <a:pt x="0" y="496"/>
                    </a:cubicBezTo>
                    <a:cubicBezTo>
                      <a:pt x="6" y="495"/>
                      <a:pt x="11" y="495"/>
                      <a:pt x="16" y="495"/>
                    </a:cubicBezTo>
                    <a:cubicBezTo>
                      <a:pt x="24" y="495"/>
                      <a:pt x="30" y="494"/>
                      <a:pt x="39" y="494"/>
                    </a:cubicBezTo>
                    <a:cubicBezTo>
                      <a:pt x="48" y="494"/>
                      <a:pt x="52" y="510"/>
                      <a:pt x="52" y="520"/>
                    </a:cubicBezTo>
                    <a:cubicBezTo>
                      <a:pt x="52" y="526"/>
                      <a:pt x="46" y="529"/>
                      <a:pt x="46" y="535"/>
                    </a:cubicBezTo>
                    <a:cubicBezTo>
                      <a:pt x="46" y="544"/>
                      <a:pt x="54" y="550"/>
                      <a:pt x="54" y="558"/>
                    </a:cubicBezTo>
                    <a:cubicBezTo>
                      <a:pt x="54" y="563"/>
                      <a:pt x="46" y="565"/>
                      <a:pt x="44" y="568"/>
                    </a:cubicBezTo>
                    <a:cubicBezTo>
                      <a:pt x="39" y="576"/>
                      <a:pt x="37" y="583"/>
                      <a:pt x="37" y="593"/>
                    </a:cubicBezTo>
                    <a:cubicBezTo>
                      <a:pt x="37" y="606"/>
                      <a:pt x="46" y="603"/>
                      <a:pt x="56" y="603"/>
                    </a:cubicBezTo>
                    <a:cubicBezTo>
                      <a:pt x="70" y="603"/>
                      <a:pt x="77" y="597"/>
                      <a:pt x="88" y="597"/>
                    </a:cubicBezTo>
                    <a:cubicBezTo>
                      <a:pt x="99" y="597"/>
                      <a:pt x="97" y="620"/>
                      <a:pt x="108" y="620"/>
                    </a:cubicBezTo>
                    <a:cubicBezTo>
                      <a:pt x="108" y="638"/>
                      <a:pt x="108" y="638"/>
                      <a:pt x="108" y="638"/>
                    </a:cubicBezTo>
                    <a:cubicBezTo>
                      <a:pt x="108" y="640"/>
                      <a:pt x="109" y="641"/>
                      <a:pt x="110" y="641"/>
                    </a:cubicBezTo>
                    <a:cubicBezTo>
                      <a:pt x="112" y="644"/>
                      <a:pt x="112" y="644"/>
                      <a:pt x="112" y="644"/>
                    </a:cubicBezTo>
                    <a:cubicBezTo>
                      <a:pt x="114" y="644"/>
                      <a:pt x="120" y="642"/>
                      <a:pt x="123" y="641"/>
                    </a:cubicBezTo>
                    <a:cubicBezTo>
                      <a:pt x="132" y="639"/>
                      <a:pt x="133" y="627"/>
                      <a:pt x="143" y="627"/>
                    </a:cubicBezTo>
                    <a:cubicBezTo>
                      <a:pt x="151" y="627"/>
                      <a:pt x="171" y="660"/>
                      <a:pt x="177" y="660"/>
                    </a:cubicBezTo>
                    <a:cubicBezTo>
                      <a:pt x="184" y="660"/>
                      <a:pt x="205" y="651"/>
                      <a:pt x="208" y="647"/>
                    </a:cubicBezTo>
                    <a:cubicBezTo>
                      <a:pt x="207" y="647"/>
                      <a:pt x="196" y="645"/>
                      <a:pt x="196" y="645"/>
                    </a:cubicBezTo>
                    <a:cubicBezTo>
                      <a:pt x="194" y="645"/>
                      <a:pt x="189" y="644"/>
                      <a:pt x="189" y="638"/>
                    </a:cubicBezTo>
                    <a:cubicBezTo>
                      <a:pt x="189" y="635"/>
                      <a:pt x="221" y="623"/>
                      <a:pt x="233" y="619"/>
                    </a:cubicBezTo>
                    <a:cubicBezTo>
                      <a:pt x="233" y="619"/>
                      <a:pt x="227" y="625"/>
                      <a:pt x="225" y="626"/>
                    </a:cubicBezTo>
                    <a:cubicBezTo>
                      <a:pt x="226" y="629"/>
                      <a:pt x="237" y="641"/>
                      <a:pt x="211" y="647"/>
                    </a:cubicBezTo>
                    <a:cubicBezTo>
                      <a:pt x="223" y="673"/>
                      <a:pt x="273" y="669"/>
                      <a:pt x="273" y="704"/>
                    </a:cubicBezTo>
                    <a:cubicBezTo>
                      <a:pt x="275" y="703"/>
                      <a:pt x="275" y="703"/>
                      <a:pt x="275" y="703"/>
                    </a:cubicBezTo>
                    <a:cubicBezTo>
                      <a:pt x="278" y="702"/>
                      <a:pt x="280" y="701"/>
                      <a:pt x="284" y="701"/>
                    </a:cubicBezTo>
                    <a:cubicBezTo>
                      <a:pt x="298" y="701"/>
                      <a:pt x="297" y="710"/>
                      <a:pt x="302" y="719"/>
                    </a:cubicBezTo>
                    <a:cubicBezTo>
                      <a:pt x="303" y="721"/>
                      <a:pt x="312" y="726"/>
                      <a:pt x="312" y="726"/>
                    </a:cubicBezTo>
                    <a:cubicBezTo>
                      <a:pt x="320" y="729"/>
                      <a:pt x="322" y="742"/>
                      <a:pt x="335" y="742"/>
                    </a:cubicBezTo>
                    <a:cubicBezTo>
                      <a:pt x="344" y="742"/>
                      <a:pt x="344" y="734"/>
                      <a:pt x="350" y="732"/>
                    </a:cubicBezTo>
                    <a:cubicBezTo>
                      <a:pt x="354" y="731"/>
                      <a:pt x="353" y="731"/>
                      <a:pt x="357" y="731"/>
                    </a:cubicBezTo>
                    <a:cubicBezTo>
                      <a:pt x="358" y="733"/>
                      <a:pt x="358" y="737"/>
                      <a:pt x="360" y="739"/>
                    </a:cubicBezTo>
                    <a:cubicBezTo>
                      <a:pt x="359" y="739"/>
                      <a:pt x="360" y="740"/>
                      <a:pt x="360" y="741"/>
                    </a:cubicBezTo>
                    <a:cubicBezTo>
                      <a:pt x="366" y="742"/>
                      <a:pt x="366" y="742"/>
                      <a:pt x="366" y="742"/>
                    </a:cubicBezTo>
                    <a:cubicBezTo>
                      <a:pt x="371" y="735"/>
                      <a:pt x="371" y="724"/>
                      <a:pt x="378" y="721"/>
                    </a:cubicBezTo>
                    <a:cubicBezTo>
                      <a:pt x="366" y="714"/>
                      <a:pt x="348" y="688"/>
                      <a:pt x="348" y="673"/>
                    </a:cubicBezTo>
                    <a:cubicBezTo>
                      <a:pt x="348" y="668"/>
                      <a:pt x="338" y="662"/>
                      <a:pt x="338" y="655"/>
                    </a:cubicBezTo>
                    <a:cubicBezTo>
                      <a:pt x="338" y="653"/>
                      <a:pt x="347" y="637"/>
                      <a:pt x="349" y="634"/>
                    </a:cubicBezTo>
                    <a:cubicBezTo>
                      <a:pt x="351" y="635"/>
                      <a:pt x="365" y="628"/>
                      <a:pt x="366" y="627"/>
                    </a:cubicBezTo>
                    <a:cubicBezTo>
                      <a:pt x="377" y="623"/>
                      <a:pt x="384" y="620"/>
                      <a:pt x="399" y="620"/>
                    </a:cubicBezTo>
                    <a:cubicBezTo>
                      <a:pt x="423" y="620"/>
                      <a:pt x="427" y="631"/>
                      <a:pt x="436" y="645"/>
                    </a:cubicBezTo>
                    <a:cubicBezTo>
                      <a:pt x="429" y="650"/>
                      <a:pt x="420" y="645"/>
                      <a:pt x="412" y="645"/>
                    </a:cubicBezTo>
                    <a:cubicBezTo>
                      <a:pt x="400" y="645"/>
                      <a:pt x="383" y="656"/>
                      <a:pt x="381" y="656"/>
                    </a:cubicBezTo>
                    <a:cubicBezTo>
                      <a:pt x="382" y="665"/>
                      <a:pt x="389" y="664"/>
                      <a:pt x="391" y="669"/>
                    </a:cubicBezTo>
                    <a:cubicBezTo>
                      <a:pt x="400" y="684"/>
                      <a:pt x="412" y="690"/>
                      <a:pt x="412" y="707"/>
                    </a:cubicBezTo>
                    <a:cubicBezTo>
                      <a:pt x="415" y="705"/>
                      <a:pt x="424" y="701"/>
                      <a:pt x="427" y="700"/>
                    </a:cubicBezTo>
                    <a:cubicBezTo>
                      <a:pt x="427" y="707"/>
                      <a:pt x="434" y="710"/>
                      <a:pt x="434" y="717"/>
                    </a:cubicBezTo>
                    <a:cubicBezTo>
                      <a:pt x="421" y="717"/>
                      <a:pt x="421" y="717"/>
                      <a:pt x="421" y="717"/>
                    </a:cubicBezTo>
                    <a:cubicBezTo>
                      <a:pt x="417" y="717"/>
                      <a:pt x="413" y="721"/>
                      <a:pt x="412" y="728"/>
                    </a:cubicBezTo>
                    <a:cubicBezTo>
                      <a:pt x="421" y="729"/>
                      <a:pt x="428" y="738"/>
                      <a:pt x="428" y="746"/>
                    </a:cubicBezTo>
                    <a:cubicBezTo>
                      <a:pt x="428" y="751"/>
                      <a:pt x="424" y="753"/>
                      <a:pt x="424" y="757"/>
                    </a:cubicBezTo>
                    <a:cubicBezTo>
                      <a:pt x="424" y="761"/>
                      <a:pt x="428" y="765"/>
                      <a:pt x="429" y="766"/>
                    </a:cubicBezTo>
                    <a:cubicBezTo>
                      <a:pt x="429" y="762"/>
                      <a:pt x="434" y="762"/>
                      <a:pt x="438" y="761"/>
                    </a:cubicBezTo>
                    <a:cubicBezTo>
                      <a:pt x="443" y="759"/>
                      <a:pt x="442" y="757"/>
                      <a:pt x="447" y="755"/>
                    </a:cubicBezTo>
                    <a:cubicBezTo>
                      <a:pt x="455" y="752"/>
                      <a:pt x="460" y="754"/>
                      <a:pt x="466" y="749"/>
                    </a:cubicBezTo>
                    <a:cubicBezTo>
                      <a:pt x="476" y="755"/>
                      <a:pt x="482" y="755"/>
                      <a:pt x="491" y="758"/>
                    </a:cubicBezTo>
                    <a:cubicBezTo>
                      <a:pt x="502" y="762"/>
                      <a:pt x="505" y="772"/>
                      <a:pt x="518" y="772"/>
                    </a:cubicBezTo>
                    <a:cubicBezTo>
                      <a:pt x="518" y="774"/>
                      <a:pt x="521" y="775"/>
                      <a:pt x="522" y="777"/>
                    </a:cubicBezTo>
                    <a:cubicBezTo>
                      <a:pt x="523" y="781"/>
                      <a:pt x="522" y="787"/>
                      <a:pt x="524" y="793"/>
                    </a:cubicBezTo>
                    <a:cubicBezTo>
                      <a:pt x="529" y="787"/>
                      <a:pt x="533" y="795"/>
                      <a:pt x="537" y="795"/>
                    </a:cubicBezTo>
                    <a:cubicBezTo>
                      <a:pt x="542" y="795"/>
                      <a:pt x="544" y="791"/>
                      <a:pt x="547" y="788"/>
                    </a:cubicBezTo>
                    <a:cubicBezTo>
                      <a:pt x="551" y="784"/>
                      <a:pt x="556" y="784"/>
                      <a:pt x="559" y="781"/>
                    </a:cubicBezTo>
                    <a:cubicBezTo>
                      <a:pt x="567" y="773"/>
                      <a:pt x="568" y="762"/>
                      <a:pt x="579" y="762"/>
                    </a:cubicBezTo>
                    <a:cubicBezTo>
                      <a:pt x="583" y="762"/>
                      <a:pt x="582" y="764"/>
                      <a:pt x="586" y="764"/>
                    </a:cubicBezTo>
                    <a:cubicBezTo>
                      <a:pt x="587" y="769"/>
                      <a:pt x="597" y="765"/>
                      <a:pt x="600" y="765"/>
                    </a:cubicBezTo>
                    <a:cubicBezTo>
                      <a:pt x="604" y="765"/>
                      <a:pt x="605" y="770"/>
                      <a:pt x="608" y="770"/>
                    </a:cubicBezTo>
                    <a:cubicBezTo>
                      <a:pt x="617" y="770"/>
                      <a:pt x="624" y="765"/>
                      <a:pt x="627" y="759"/>
                    </a:cubicBezTo>
                    <a:cubicBezTo>
                      <a:pt x="628" y="760"/>
                      <a:pt x="629" y="759"/>
                      <a:pt x="630" y="759"/>
                    </a:cubicBezTo>
                    <a:cubicBezTo>
                      <a:pt x="634" y="759"/>
                      <a:pt x="636" y="749"/>
                      <a:pt x="645" y="749"/>
                    </a:cubicBezTo>
                    <a:cubicBezTo>
                      <a:pt x="654" y="749"/>
                      <a:pt x="644" y="772"/>
                      <a:pt x="654" y="772"/>
                    </a:cubicBezTo>
                    <a:cubicBezTo>
                      <a:pt x="664" y="772"/>
                      <a:pt x="668" y="764"/>
                      <a:pt x="677" y="764"/>
                    </a:cubicBezTo>
                    <a:cubicBezTo>
                      <a:pt x="682" y="764"/>
                      <a:pt x="686" y="764"/>
                      <a:pt x="692" y="765"/>
                    </a:cubicBezTo>
                    <a:cubicBezTo>
                      <a:pt x="692" y="763"/>
                      <a:pt x="692" y="763"/>
                      <a:pt x="692" y="763"/>
                    </a:cubicBezTo>
                    <a:cubicBezTo>
                      <a:pt x="690" y="753"/>
                      <a:pt x="688" y="750"/>
                      <a:pt x="677" y="748"/>
                    </a:cubicBezTo>
                    <a:cubicBezTo>
                      <a:pt x="678" y="739"/>
                      <a:pt x="687" y="719"/>
                      <a:pt x="694" y="719"/>
                    </a:cubicBezTo>
                    <a:cubicBezTo>
                      <a:pt x="735" y="719"/>
                      <a:pt x="763" y="698"/>
                      <a:pt x="763" y="649"/>
                    </a:cubicBezTo>
                    <a:cubicBezTo>
                      <a:pt x="785" y="645"/>
                      <a:pt x="787" y="618"/>
                      <a:pt x="800" y="620"/>
                    </a:cubicBezTo>
                    <a:cubicBezTo>
                      <a:pt x="836" y="624"/>
                      <a:pt x="822" y="600"/>
                      <a:pt x="829" y="593"/>
                    </a:cubicBezTo>
                    <a:cubicBezTo>
                      <a:pt x="847" y="578"/>
                      <a:pt x="873" y="578"/>
                      <a:pt x="895" y="565"/>
                    </a:cubicBezTo>
                    <a:cubicBezTo>
                      <a:pt x="898" y="563"/>
                      <a:pt x="906" y="554"/>
                      <a:pt x="913" y="554"/>
                    </a:cubicBezTo>
                    <a:cubicBezTo>
                      <a:pt x="924" y="554"/>
                      <a:pt x="943" y="567"/>
                      <a:pt x="961" y="567"/>
                    </a:cubicBezTo>
                    <a:cubicBezTo>
                      <a:pt x="986" y="567"/>
                      <a:pt x="981" y="534"/>
                      <a:pt x="994" y="534"/>
                    </a:cubicBezTo>
                    <a:cubicBezTo>
                      <a:pt x="1002" y="534"/>
                      <a:pt x="1029" y="538"/>
                      <a:pt x="1032" y="545"/>
                    </a:cubicBezTo>
                    <a:cubicBezTo>
                      <a:pt x="1042" y="573"/>
                      <a:pt x="1060" y="558"/>
                      <a:pt x="1072" y="558"/>
                    </a:cubicBezTo>
                    <a:cubicBezTo>
                      <a:pt x="1099" y="558"/>
                      <a:pt x="1107" y="580"/>
                      <a:pt x="1135" y="580"/>
                    </a:cubicBezTo>
                    <a:cubicBezTo>
                      <a:pt x="1160" y="580"/>
                      <a:pt x="1192" y="557"/>
                      <a:pt x="1224" y="569"/>
                    </a:cubicBezTo>
                    <a:cubicBezTo>
                      <a:pt x="1266" y="586"/>
                      <a:pt x="1245" y="512"/>
                      <a:pt x="1301" y="512"/>
                    </a:cubicBezTo>
                    <a:cubicBezTo>
                      <a:pt x="1340" y="512"/>
                      <a:pt x="1339" y="543"/>
                      <a:pt x="1354" y="567"/>
                    </a:cubicBezTo>
                    <a:cubicBezTo>
                      <a:pt x="1360" y="576"/>
                      <a:pt x="1379" y="577"/>
                      <a:pt x="1387" y="585"/>
                    </a:cubicBezTo>
                    <a:cubicBezTo>
                      <a:pt x="1393" y="590"/>
                      <a:pt x="1398" y="607"/>
                      <a:pt x="1411" y="607"/>
                    </a:cubicBezTo>
                    <a:cubicBezTo>
                      <a:pt x="1426" y="607"/>
                      <a:pt x="1428" y="593"/>
                      <a:pt x="1446" y="593"/>
                    </a:cubicBezTo>
                    <a:cubicBezTo>
                      <a:pt x="1446" y="604"/>
                      <a:pt x="1446" y="604"/>
                      <a:pt x="1446" y="604"/>
                    </a:cubicBezTo>
                    <a:cubicBezTo>
                      <a:pt x="1437" y="614"/>
                      <a:pt x="1433" y="638"/>
                      <a:pt x="1422" y="644"/>
                    </a:cubicBezTo>
                    <a:cubicBezTo>
                      <a:pt x="1412" y="650"/>
                      <a:pt x="1394" y="651"/>
                      <a:pt x="1400" y="655"/>
                    </a:cubicBezTo>
                    <a:cubicBezTo>
                      <a:pt x="1415" y="665"/>
                      <a:pt x="1398" y="684"/>
                      <a:pt x="1398" y="684"/>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8" name="Freeform 147"/>
              <p:cNvSpPr>
                <a:spLocks/>
              </p:cNvSpPr>
              <p:nvPr/>
            </p:nvSpPr>
            <p:spPr bwMode="auto">
              <a:xfrm>
                <a:off x="5614988" y="1879600"/>
                <a:ext cx="1023938" cy="646113"/>
              </a:xfrm>
              <a:custGeom>
                <a:avLst/>
                <a:gdLst/>
                <a:ahLst/>
                <a:cxnLst>
                  <a:cxn ang="0">
                    <a:pos x="585" y="307"/>
                  </a:cxn>
                  <a:cxn ang="0">
                    <a:pos x="573" y="287"/>
                  </a:cxn>
                  <a:cxn ang="0">
                    <a:pos x="614" y="256"/>
                  </a:cxn>
                  <a:cxn ang="0">
                    <a:pos x="588" y="246"/>
                  </a:cxn>
                  <a:cxn ang="0">
                    <a:pos x="570" y="255"/>
                  </a:cxn>
                  <a:cxn ang="0">
                    <a:pos x="552" y="236"/>
                  </a:cxn>
                  <a:cxn ang="0">
                    <a:pos x="590" y="209"/>
                  </a:cxn>
                  <a:cxn ang="0">
                    <a:pos x="606" y="212"/>
                  </a:cxn>
                  <a:cxn ang="0">
                    <a:pos x="634" y="216"/>
                  </a:cxn>
                  <a:cxn ang="0">
                    <a:pos x="648" y="231"/>
                  </a:cxn>
                  <a:cxn ang="0">
                    <a:pos x="648" y="248"/>
                  </a:cxn>
                  <a:cxn ang="0">
                    <a:pos x="666" y="254"/>
                  </a:cxn>
                  <a:cxn ang="0">
                    <a:pos x="659" y="264"/>
                  </a:cxn>
                  <a:cxn ang="0">
                    <a:pos x="665" y="275"/>
                  </a:cxn>
                  <a:cxn ang="0">
                    <a:pos x="664" y="290"/>
                  </a:cxn>
                  <a:cxn ang="0">
                    <a:pos x="668" y="295"/>
                  </a:cxn>
                  <a:cxn ang="0">
                    <a:pos x="690" y="286"/>
                  </a:cxn>
                  <a:cxn ang="0">
                    <a:pos x="683" y="232"/>
                  </a:cxn>
                  <a:cxn ang="0">
                    <a:pos x="688" y="210"/>
                  </a:cxn>
                  <a:cxn ang="0">
                    <a:pos x="721" y="172"/>
                  </a:cxn>
                  <a:cxn ang="0">
                    <a:pos x="745" y="132"/>
                  </a:cxn>
                  <a:cxn ang="0">
                    <a:pos x="769" y="81"/>
                  </a:cxn>
                  <a:cxn ang="0">
                    <a:pos x="710" y="73"/>
                  </a:cxn>
                  <a:cxn ang="0">
                    <a:pos x="624" y="0"/>
                  </a:cxn>
                  <a:cxn ang="0">
                    <a:pos x="458" y="68"/>
                  </a:cxn>
                  <a:cxn ang="0">
                    <a:pos x="355" y="33"/>
                  </a:cxn>
                  <a:cxn ang="0">
                    <a:pos x="284" y="55"/>
                  </a:cxn>
                  <a:cxn ang="0">
                    <a:pos x="218" y="53"/>
                  </a:cxn>
                  <a:cxn ang="0">
                    <a:pos x="123" y="108"/>
                  </a:cxn>
                  <a:cxn ang="0">
                    <a:pos x="17" y="207"/>
                  </a:cxn>
                  <a:cxn ang="0">
                    <a:pos x="15" y="251"/>
                  </a:cxn>
                  <a:cxn ang="0">
                    <a:pos x="25" y="261"/>
                  </a:cxn>
                  <a:cxn ang="0">
                    <a:pos x="50" y="280"/>
                  </a:cxn>
                  <a:cxn ang="0">
                    <a:pos x="83" y="284"/>
                  </a:cxn>
                  <a:cxn ang="0">
                    <a:pos x="73" y="317"/>
                  </a:cxn>
                  <a:cxn ang="0">
                    <a:pos x="63" y="326"/>
                  </a:cxn>
                  <a:cxn ang="0">
                    <a:pos x="73" y="343"/>
                  </a:cxn>
                  <a:cxn ang="0">
                    <a:pos x="110" y="357"/>
                  </a:cxn>
                  <a:cxn ang="0">
                    <a:pos x="132" y="373"/>
                  </a:cxn>
                  <a:cxn ang="0">
                    <a:pos x="160" y="384"/>
                  </a:cxn>
                  <a:cxn ang="0">
                    <a:pos x="186" y="382"/>
                  </a:cxn>
                  <a:cxn ang="0">
                    <a:pos x="210" y="381"/>
                  </a:cxn>
                  <a:cxn ang="0">
                    <a:pos x="255" y="372"/>
                  </a:cxn>
                  <a:cxn ang="0">
                    <a:pos x="275" y="366"/>
                  </a:cxn>
                  <a:cxn ang="0">
                    <a:pos x="282" y="362"/>
                  </a:cxn>
                  <a:cxn ang="0">
                    <a:pos x="316" y="400"/>
                  </a:cxn>
                  <a:cxn ang="0">
                    <a:pos x="306" y="439"/>
                  </a:cxn>
                  <a:cxn ang="0">
                    <a:pos x="324" y="450"/>
                  </a:cxn>
                  <a:cxn ang="0">
                    <a:pos x="346" y="467"/>
                  </a:cxn>
                  <a:cxn ang="0">
                    <a:pos x="351" y="472"/>
                  </a:cxn>
                  <a:cxn ang="0">
                    <a:pos x="353" y="457"/>
                  </a:cxn>
                  <a:cxn ang="0">
                    <a:pos x="379" y="454"/>
                  </a:cxn>
                  <a:cxn ang="0">
                    <a:pos x="416" y="453"/>
                  </a:cxn>
                  <a:cxn ang="0">
                    <a:pos x="431" y="470"/>
                  </a:cxn>
                  <a:cxn ang="0">
                    <a:pos x="454" y="486"/>
                  </a:cxn>
                  <a:cxn ang="0">
                    <a:pos x="476" y="470"/>
                  </a:cxn>
                  <a:cxn ang="0">
                    <a:pos x="503" y="455"/>
                  </a:cxn>
                  <a:cxn ang="0">
                    <a:pos x="552" y="439"/>
                  </a:cxn>
                  <a:cxn ang="0">
                    <a:pos x="576" y="406"/>
                  </a:cxn>
                  <a:cxn ang="0">
                    <a:pos x="604" y="355"/>
                  </a:cxn>
                  <a:cxn ang="0">
                    <a:pos x="586" y="307"/>
                  </a:cxn>
                </a:cxnLst>
                <a:rect l="0" t="0" r="r" b="b"/>
                <a:pathLst>
                  <a:path w="769" h="486">
                    <a:moveTo>
                      <a:pt x="586" y="307"/>
                    </a:moveTo>
                    <a:cubicBezTo>
                      <a:pt x="585" y="307"/>
                      <a:pt x="585" y="307"/>
                      <a:pt x="585" y="307"/>
                    </a:cubicBezTo>
                    <a:cubicBezTo>
                      <a:pt x="585" y="307"/>
                      <a:pt x="585" y="300"/>
                      <a:pt x="585" y="298"/>
                    </a:cubicBezTo>
                    <a:cubicBezTo>
                      <a:pt x="582" y="298"/>
                      <a:pt x="573" y="294"/>
                      <a:pt x="573" y="287"/>
                    </a:cubicBezTo>
                    <a:cubicBezTo>
                      <a:pt x="573" y="282"/>
                      <a:pt x="581" y="282"/>
                      <a:pt x="582" y="276"/>
                    </a:cubicBezTo>
                    <a:cubicBezTo>
                      <a:pt x="586" y="264"/>
                      <a:pt x="605" y="264"/>
                      <a:pt x="614" y="256"/>
                    </a:cubicBezTo>
                    <a:cubicBezTo>
                      <a:pt x="611" y="251"/>
                      <a:pt x="604" y="256"/>
                      <a:pt x="598" y="252"/>
                    </a:cubicBezTo>
                    <a:cubicBezTo>
                      <a:pt x="595" y="250"/>
                      <a:pt x="593" y="246"/>
                      <a:pt x="588" y="246"/>
                    </a:cubicBezTo>
                    <a:cubicBezTo>
                      <a:pt x="585" y="246"/>
                      <a:pt x="585" y="256"/>
                      <a:pt x="582" y="256"/>
                    </a:cubicBezTo>
                    <a:cubicBezTo>
                      <a:pt x="578" y="256"/>
                      <a:pt x="574" y="257"/>
                      <a:pt x="570" y="255"/>
                    </a:cubicBezTo>
                    <a:cubicBezTo>
                      <a:pt x="565" y="252"/>
                      <a:pt x="567" y="247"/>
                      <a:pt x="562" y="243"/>
                    </a:cubicBezTo>
                    <a:cubicBezTo>
                      <a:pt x="560" y="242"/>
                      <a:pt x="552" y="240"/>
                      <a:pt x="552" y="236"/>
                    </a:cubicBezTo>
                    <a:cubicBezTo>
                      <a:pt x="552" y="227"/>
                      <a:pt x="565" y="230"/>
                      <a:pt x="571" y="225"/>
                    </a:cubicBezTo>
                    <a:cubicBezTo>
                      <a:pt x="577" y="221"/>
                      <a:pt x="587" y="215"/>
                      <a:pt x="590" y="209"/>
                    </a:cubicBezTo>
                    <a:cubicBezTo>
                      <a:pt x="591" y="208"/>
                      <a:pt x="593" y="203"/>
                      <a:pt x="597" y="203"/>
                    </a:cubicBezTo>
                    <a:cubicBezTo>
                      <a:pt x="601" y="203"/>
                      <a:pt x="606" y="209"/>
                      <a:pt x="606" y="212"/>
                    </a:cubicBezTo>
                    <a:cubicBezTo>
                      <a:pt x="606" y="219"/>
                      <a:pt x="597" y="222"/>
                      <a:pt x="597" y="230"/>
                    </a:cubicBezTo>
                    <a:cubicBezTo>
                      <a:pt x="610" y="230"/>
                      <a:pt x="620" y="216"/>
                      <a:pt x="634" y="216"/>
                    </a:cubicBezTo>
                    <a:cubicBezTo>
                      <a:pt x="639" y="216"/>
                      <a:pt x="641" y="221"/>
                      <a:pt x="648" y="221"/>
                    </a:cubicBezTo>
                    <a:cubicBezTo>
                      <a:pt x="646" y="226"/>
                      <a:pt x="648" y="226"/>
                      <a:pt x="648" y="231"/>
                    </a:cubicBezTo>
                    <a:cubicBezTo>
                      <a:pt x="648" y="235"/>
                      <a:pt x="643" y="235"/>
                      <a:pt x="643" y="240"/>
                    </a:cubicBezTo>
                    <a:cubicBezTo>
                      <a:pt x="643" y="242"/>
                      <a:pt x="645" y="248"/>
                      <a:pt x="648" y="248"/>
                    </a:cubicBezTo>
                    <a:cubicBezTo>
                      <a:pt x="649" y="248"/>
                      <a:pt x="651" y="245"/>
                      <a:pt x="654" y="245"/>
                    </a:cubicBezTo>
                    <a:cubicBezTo>
                      <a:pt x="659" y="245"/>
                      <a:pt x="666" y="249"/>
                      <a:pt x="666" y="254"/>
                    </a:cubicBezTo>
                    <a:cubicBezTo>
                      <a:pt x="666" y="257"/>
                      <a:pt x="662" y="260"/>
                      <a:pt x="659" y="260"/>
                    </a:cubicBezTo>
                    <a:cubicBezTo>
                      <a:pt x="659" y="264"/>
                      <a:pt x="659" y="264"/>
                      <a:pt x="659" y="264"/>
                    </a:cubicBezTo>
                    <a:cubicBezTo>
                      <a:pt x="660" y="265"/>
                      <a:pt x="660" y="267"/>
                      <a:pt x="663" y="268"/>
                    </a:cubicBezTo>
                    <a:cubicBezTo>
                      <a:pt x="663" y="270"/>
                      <a:pt x="665" y="272"/>
                      <a:pt x="665" y="275"/>
                    </a:cubicBezTo>
                    <a:cubicBezTo>
                      <a:pt x="665" y="276"/>
                      <a:pt x="661" y="282"/>
                      <a:pt x="661" y="285"/>
                    </a:cubicBezTo>
                    <a:cubicBezTo>
                      <a:pt x="661" y="287"/>
                      <a:pt x="661" y="289"/>
                      <a:pt x="664" y="290"/>
                    </a:cubicBezTo>
                    <a:cubicBezTo>
                      <a:pt x="663" y="292"/>
                      <a:pt x="661" y="293"/>
                      <a:pt x="661" y="295"/>
                    </a:cubicBezTo>
                    <a:cubicBezTo>
                      <a:pt x="668" y="295"/>
                      <a:pt x="668" y="295"/>
                      <a:pt x="668" y="295"/>
                    </a:cubicBezTo>
                    <a:cubicBezTo>
                      <a:pt x="670" y="293"/>
                      <a:pt x="671" y="293"/>
                      <a:pt x="676" y="291"/>
                    </a:cubicBezTo>
                    <a:cubicBezTo>
                      <a:pt x="676" y="287"/>
                      <a:pt x="687" y="287"/>
                      <a:pt x="690" y="286"/>
                    </a:cubicBezTo>
                    <a:cubicBezTo>
                      <a:pt x="696" y="284"/>
                      <a:pt x="699" y="279"/>
                      <a:pt x="699" y="269"/>
                    </a:cubicBezTo>
                    <a:cubicBezTo>
                      <a:pt x="699" y="252"/>
                      <a:pt x="692" y="242"/>
                      <a:pt x="683" y="232"/>
                    </a:cubicBezTo>
                    <a:cubicBezTo>
                      <a:pt x="679" y="228"/>
                      <a:pt x="674" y="224"/>
                      <a:pt x="675" y="217"/>
                    </a:cubicBezTo>
                    <a:cubicBezTo>
                      <a:pt x="680" y="217"/>
                      <a:pt x="685" y="214"/>
                      <a:pt x="688" y="210"/>
                    </a:cubicBezTo>
                    <a:cubicBezTo>
                      <a:pt x="691" y="207"/>
                      <a:pt x="699" y="203"/>
                      <a:pt x="701" y="199"/>
                    </a:cubicBezTo>
                    <a:cubicBezTo>
                      <a:pt x="707" y="187"/>
                      <a:pt x="710" y="180"/>
                      <a:pt x="721" y="172"/>
                    </a:cubicBezTo>
                    <a:cubicBezTo>
                      <a:pt x="721" y="172"/>
                      <a:pt x="738" y="153"/>
                      <a:pt x="723" y="143"/>
                    </a:cubicBezTo>
                    <a:cubicBezTo>
                      <a:pt x="717" y="139"/>
                      <a:pt x="735" y="138"/>
                      <a:pt x="745" y="132"/>
                    </a:cubicBezTo>
                    <a:cubicBezTo>
                      <a:pt x="756" y="126"/>
                      <a:pt x="760" y="102"/>
                      <a:pt x="769" y="92"/>
                    </a:cubicBezTo>
                    <a:cubicBezTo>
                      <a:pt x="769" y="81"/>
                      <a:pt x="769" y="81"/>
                      <a:pt x="769" y="81"/>
                    </a:cubicBezTo>
                    <a:cubicBezTo>
                      <a:pt x="751" y="81"/>
                      <a:pt x="749" y="95"/>
                      <a:pt x="734" y="95"/>
                    </a:cubicBezTo>
                    <a:cubicBezTo>
                      <a:pt x="721" y="95"/>
                      <a:pt x="716" y="78"/>
                      <a:pt x="710" y="73"/>
                    </a:cubicBezTo>
                    <a:cubicBezTo>
                      <a:pt x="702" y="65"/>
                      <a:pt x="683" y="64"/>
                      <a:pt x="677" y="55"/>
                    </a:cubicBezTo>
                    <a:cubicBezTo>
                      <a:pt x="662" y="31"/>
                      <a:pt x="663" y="0"/>
                      <a:pt x="624" y="0"/>
                    </a:cubicBezTo>
                    <a:cubicBezTo>
                      <a:pt x="568" y="0"/>
                      <a:pt x="589" y="74"/>
                      <a:pt x="547" y="57"/>
                    </a:cubicBezTo>
                    <a:cubicBezTo>
                      <a:pt x="515" y="45"/>
                      <a:pt x="483" y="68"/>
                      <a:pt x="458" y="68"/>
                    </a:cubicBezTo>
                    <a:cubicBezTo>
                      <a:pt x="430" y="68"/>
                      <a:pt x="422" y="46"/>
                      <a:pt x="395" y="46"/>
                    </a:cubicBezTo>
                    <a:cubicBezTo>
                      <a:pt x="383" y="46"/>
                      <a:pt x="365" y="61"/>
                      <a:pt x="355" y="33"/>
                    </a:cubicBezTo>
                    <a:cubicBezTo>
                      <a:pt x="352" y="26"/>
                      <a:pt x="325" y="22"/>
                      <a:pt x="317" y="22"/>
                    </a:cubicBezTo>
                    <a:cubicBezTo>
                      <a:pt x="304" y="22"/>
                      <a:pt x="309" y="55"/>
                      <a:pt x="284" y="55"/>
                    </a:cubicBezTo>
                    <a:cubicBezTo>
                      <a:pt x="266" y="55"/>
                      <a:pt x="247" y="42"/>
                      <a:pt x="236" y="42"/>
                    </a:cubicBezTo>
                    <a:cubicBezTo>
                      <a:pt x="229" y="42"/>
                      <a:pt x="221" y="51"/>
                      <a:pt x="218" y="53"/>
                    </a:cubicBezTo>
                    <a:cubicBezTo>
                      <a:pt x="196" y="66"/>
                      <a:pt x="170" y="66"/>
                      <a:pt x="152" y="81"/>
                    </a:cubicBezTo>
                    <a:cubicBezTo>
                      <a:pt x="145" y="88"/>
                      <a:pt x="159" y="112"/>
                      <a:pt x="123" y="108"/>
                    </a:cubicBezTo>
                    <a:cubicBezTo>
                      <a:pt x="110" y="106"/>
                      <a:pt x="108" y="133"/>
                      <a:pt x="86" y="137"/>
                    </a:cubicBezTo>
                    <a:cubicBezTo>
                      <a:pt x="86" y="186"/>
                      <a:pt x="58" y="207"/>
                      <a:pt x="17" y="207"/>
                    </a:cubicBezTo>
                    <a:cubicBezTo>
                      <a:pt x="10" y="207"/>
                      <a:pt x="1" y="227"/>
                      <a:pt x="0" y="236"/>
                    </a:cubicBezTo>
                    <a:cubicBezTo>
                      <a:pt x="11" y="238"/>
                      <a:pt x="13" y="241"/>
                      <a:pt x="15" y="251"/>
                    </a:cubicBezTo>
                    <a:cubicBezTo>
                      <a:pt x="15" y="253"/>
                      <a:pt x="15" y="253"/>
                      <a:pt x="15" y="253"/>
                    </a:cubicBezTo>
                    <a:cubicBezTo>
                      <a:pt x="15" y="261"/>
                      <a:pt x="19" y="259"/>
                      <a:pt x="25" y="261"/>
                    </a:cubicBezTo>
                    <a:cubicBezTo>
                      <a:pt x="30" y="262"/>
                      <a:pt x="28" y="268"/>
                      <a:pt x="31" y="271"/>
                    </a:cubicBezTo>
                    <a:cubicBezTo>
                      <a:pt x="37" y="277"/>
                      <a:pt x="42" y="277"/>
                      <a:pt x="50" y="280"/>
                    </a:cubicBezTo>
                    <a:cubicBezTo>
                      <a:pt x="58" y="279"/>
                      <a:pt x="61" y="272"/>
                      <a:pt x="69" y="272"/>
                    </a:cubicBezTo>
                    <a:cubicBezTo>
                      <a:pt x="73" y="272"/>
                      <a:pt x="83" y="280"/>
                      <a:pt x="83" y="284"/>
                    </a:cubicBezTo>
                    <a:cubicBezTo>
                      <a:pt x="83" y="296"/>
                      <a:pt x="66" y="294"/>
                      <a:pt x="66" y="306"/>
                    </a:cubicBezTo>
                    <a:cubicBezTo>
                      <a:pt x="66" y="311"/>
                      <a:pt x="73" y="312"/>
                      <a:pt x="73" y="317"/>
                    </a:cubicBezTo>
                    <a:cubicBezTo>
                      <a:pt x="73" y="323"/>
                      <a:pt x="68" y="322"/>
                      <a:pt x="63" y="322"/>
                    </a:cubicBezTo>
                    <a:cubicBezTo>
                      <a:pt x="63" y="326"/>
                      <a:pt x="63" y="326"/>
                      <a:pt x="63" y="326"/>
                    </a:cubicBezTo>
                    <a:cubicBezTo>
                      <a:pt x="64" y="331"/>
                      <a:pt x="64" y="335"/>
                      <a:pt x="65" y="340"/>
                    </a:cubicBezTo>
                    <a:cubicBezTo>
                      <a:pt x="66" y="343"/>
                      <a:pt x="71" y="342"/>
                      <a:pt x="73" y="343"/>
                    </a:cubicBezTo>
                    <a:cubicBezTo>
                      <a:pt x="80" y="345"/>
                      <a:pt x="83" y="351"/>
                      <a:pt x="91" y="353"/>
                    </a:cubicBezTo>
                    <a:cubicBezTo>
                      <a:pt x="100" y="355"/>
                      <a:pt x="105" y="352"/>
                      <a:pt x="110" y="357"/>
                    </a:cubicBezTo>
                    <a:cubicBezTo>
                      <a:pt x="116" y="363"/>
                      <a:pt x="120" y="361"/>
                      <a:pt x="127" y="364"/>
                    </a:cubicBezTo>
                    <a:cubicBezTo>
                      <a:pt x="130" y="366"/>
                      <a:pt x="130" y="369"/>
                      <a:pt x="132" y="373"/>
                    </a:cubicBezTo>
                    <a:cubicBezTo>
                      <a:pt x="133" y="376"/>
                      <a:pt x="137" y="372"/>
                      <a:pt x="139" y="373"/>
                    </a:cubicBezTo>
                    <a:cubicBezTo>
                      <a:pt x="146" y="378"/>
                      <a:pt x="150" y="384"/>
                      <a:pt x="160" y="384"/>
                    </a:cubicBezTo>
                    <a:cubicBezTo>
                      <a:pt x="166" y="384"/>
                      <a:pt x="172" y="384"/>
                      <a:pt x="178" y="384"/>
                    </a:cubicBezTo>
                    <a:cubicBezTo>
                      <a:pt x="182" y="384"/>
                      <a:pt x="184" y="382"/>
                      <a:pt x="186" y="382"/>
                    </a:cubicBezTo>
                    <a:cubicBezTo>
                      <a:pt x="189" y="382"/>
                      <a:pt x="190" y="389"/>
                      <a:pt x="191" y="392"/>
                    </a:cubicBezTo>
                    <a:cubicBezTo>
                      <a:pt x="197" y="389"/>
                      <a:pt x="199" y="381"/>
                      <a:pt x="210" y="381"/>
                    </a:cubicBezTo>
                    <a:cubicBezTo>
                      <a:pt x="219" y="381"/>
                      <a:pt x="224" y="386"/>
                      <a:pt x="231" y="386"/>
                    </a:cubicBezTo>
                    <a:cubicBezTo>
                      <a:pt x="238" y="386"/>
                      <a:pt x="252" y="374"/>
                      <a:pt x="255" y="372"/>
                    </a:cubicBezTo>
                    <a:cubicBezTo>
                      <a:pt x="258" y="370"/>
                      <a:pt x="259" y="369"/>
                      <a:pt x="260" y="367"/>
                    </a:cubicBezTo>
                    <a:cubicBezTo>
                      <a:pt x="264" y="363"/>
                      <a:pt x="270" y="368"/>
                      <a:pt x="275" y="366"/>
                    </a:cubicBezTo>
                    <a:cubicBezTo>
                      <a:pt x="279" y="362"/>
                      <a:pt x="279" y="362"/>
                      <a:pt x="279" y="362"/>
                    </a:cubicBezTo>
                    <a:cubicBezTo>
                      <a:pt x="282" y="362"/>
                      <a:pt x="282" y="362"/>
                      <a:pt x="282" y="362"/>
                    </a:cubicBezTo>
                    <a:cubicBezTo>
                      <a:pt x="285" y="377"/>
                      <a:pt x="294" y="376"/>
                      <a:pt x="305" y="381"/>
                    </a:cubicBezTo>
                    <a:cubicBezTo>
                      <a:pt x="309" y="388"/>
                      <a:pt x="316" y="391"/>
                      <a:pt x="316" y="400"/>
                    </a:cubicBezTo>
                    <a:cubicBezTo>
                      <a:pt x="316" y="417"/>
                      <a:pt x="304" y="418"/>
                      <a:pt x="304" y="434"/>
                    </a:cubicBezTo>
                    <a:cubicBezTo>
                      <a:pt x="304" y="436"/>
                      <a:pt x="305" y="439"/>
                      <a:pt x="306" y="439"/>
                    </a:cubicBezTo>
                    <a:cubicBezTo>
                      <a:pt x="309" y="439"/>
                      <a:pt x="312" y="436"/>
                      <a:pt x="315" y="436"/>
                    </a:cubicBezTo>
                    <a:cubicBezTo>
                      <a:pt x="319" y="436"/>
                      <a:pt x="320" y="449"/>
                      <a:pt x="324" y="450"/>
                    </a:cubicBezTo>
                    <a:cubicBezTo>
                      <a:pt x="324" y="459"/>
                      <a:pt x="330" y="468"/>
                      <a:pt x="338" y="468"/>
                    </a:cubicBezTo>
                    <a:cubicBezTo>
                      <a:pt x="342" y="468"/>
                      <a:pt x="343" y="467"/>
                      <a:pt x="346" y="467"/>
                    </a:cubicBezTo>
                    <a:cubicBezTo>
                      <a:pt x="348" y="467"/>
                      <a:pt x="348" y="467"/>
                      <a:pt x="348" y="467"/>
                    </a:cubicBezTo>
                    <a:cubicBezTo>
                      <a:pt x="348" y="471"/>
                      <a:pt x="350" y="472"/>
                      <a:pt x="351" y="472"/>
                    </a:cubicBezTo>
                    <a:cubicBezTo>
                      <a:pt x="352" y="472"/>
                      <a:pt x="353" y="470"/>
                      <a:pt x="353" y="468"/>
                    </a:cubicBezTo>
                    <a:cubicBezTo>
                      <a:pt x="353" y="464"/>
                      <a:pt x="353" y="461"/>
                      <a:pt x="353" y="457"/>
                    </a:cubicBezTo>
                    <a:cubicBezTo>
                      <a:pt x="353" y="457"/>
                      <a:pt x="363" y="454"/>
                      <a:pt x="365" y="454"/>
                    </a:cubicBezTo>
                    <a:cubicBezTo>
                      <a:pt x="379" y="454"/>
                      <a:pt x="379" y="454"/>
                      <a:pt x="379" y="454"/>
                    </a:cubicBezTo>
                    <a:cubicBezTo>
                      <a:pt x="385" y="457"/>
                      <a:pt x="390" y="448"/>
                      <a:pt x="397" y="448"/>
                    </a:cubicBezTo>
                    <a:cubicBezTo>
                      <a:pt x="404" y="448"/>
                      <a:pt x="408" y="453"/>
                      <a:pt x="416" y="453"/>
                    </a:cubicBezTo>
                    <a:cubicBezTo>
                      <a:pt x="416" y="464"/>
                      <a:pt x="424" y="468"/>
                      <a:pt x="431" y="470"/>
                    </a:cubicBezTo>
                    <a:cubicBezTo>
                      <a:pt x="431" y="470"/>
                      <a:pt x="431" y="470"/>
                      <a:pt x="431" y="470"/>
                    </a:cubicBezTo>
                    <a:cubicBezTo>
                      <a:pt x="439" y="474"/>
                      <a:pt x="444" y="471"/>
                      <a:pt x="452" y="475"/>
                    </a:cubicBezTo>
                    <a:cubicBezTo>
                      <a:pt x="452" y="477"/>
                      <a:pt x="451" y="486"/>
                      <a:pt x="454" y="486"/>
                    </a:cubicBezTo>
                    <a:cubicBezTo>
                      <a:pt x="459" y="486"/>
                      <a:pt x="457" y="480"/>
                      <a:pt x="460" y="477"/>
                    </a:cubicBezTo>
                    <a:cubicBezTo>
                      <a:pt x="463" y="474"/>
                      <a:pt x="472" y="472"/>
                      <a:pt x="476" y="470"/>
                    </a:cubicBezTo>
                    <a:cubicBezTo>
                      <a:pt x="484" y="466"/>
                      <a:pt x="492" y="468"/>
                      <a:pt x="498" y="463"/>
                    </a:cubicBezTo>
                    <a:cubicBezTo>
                      <a:pt x="498" y="463"/>
                      <a:pt x="502" y="455"/>
                      <a:pt x="503" y="455"/>
                    </a:cubicBezTo>
                    <a:cubicBezTo>
                      <a:pt x="507" y="455"/>
                      <a:pt x="510" y="458"/>
                      <a:pt x="514" y="458"/>
                    </a:cubicBezTo>
                    <a:cubicBezTo>
                      <a:pt x="534" y="458"/>
                      <a:pt x="539" y="446"/>
                      <a:pt x="552" y="439"/>
                    </a:cubicBezTo>
                    <a:cubicBezTo>
                      <a:pt x="555" y="437"/>
                      <a:pt x="557" y="435"/>
                      <a:pt x="558" y="431"/>
                    </a:cubicBezTo>
                    <a:cubicBezTo>
                      <a:pt x="569" y="431"/>
                      <a:pt x="572" y="414"/>
                      <a:pt x="576" y="406"/>
                    </a:cubicBezTo>
                    <a:cubicBezTo>
                      <a:pt x="578" y="401"/>
                      <a:pt x="590" y="383"/>
                      <a:pt x="597" y="382"/>
                    </a:cubicBezTo>
                    <a:cubicBezTo>
                      <a:pt x="597" y="372"/>
                      <a:pt x="604" y="368"/>
                      <a:pt x="604" y="355"/>
                    </a:cubicBezTo>
                    <a:cubicBezTo>
                      <a:pt x="604" y="336"/>
                      <a:pt x="599" y="329"/>
                      <a:pt x="591" y="317"/>
                    </a:cubicBezTo>
                    <a:cubicBezTo>
                      <a:pt x="590" y="315"/>
                      <a:pt x="590" y="309"/>
                      <a:pt x="586" y="307"/>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69" name="Freeform 148"/>
              <p:cNvSpPr>
                <a:spLocks/>
              </p:cNvSpPr>
              <p:nvPr/>
            </p:nvSpPr>
            <p:spPr bwMode="auto">
              <a:xfrm>
                <a:off x="7369175" y="1395413"/>
                <a:ext cx="58738" cy="25400"/>
              </a:xfrm>
              <a:custGeom>
                <a:avLst/>
                <a:gdLst/>
                <a:ahLst/>
                <a:cxnLst>
                  <a:cxn ang="0">
                    <a:pos x="4" y="19"/>
                  </a:cxn>
                  <a:cxn ang="0">
                    <a:pos x="0" y="14"/>
                  </a:cxn>
                  <a:cxn ang="0">
                    <a:pos x="20" y="0"/>
                  </a:cxn>
                  <a:cxn ang="0">
                    <a:pos x="44" y="11"/>
                  </a:cxn>
                  <a:cxn ang="0">
                    <a:pos x="4" y="19"/>
                  </a:cxn>
                </a:cxnLst>
                <a:rect l="0" t="0" r="r" b="b"/>
                <a:pathLst>
                  <a:path w="44" h="19">
                    <a:moveTo>
                      <a:pt x="4" y="19"/>
                    </a:moveTo>
                    <a:cubicBezTo>
                      <a:pt x="1" y="19"/>
                      <a:pt x="0" y="17"/>
                      <a:pt x="0" y="14"/>
                    </a:cubicBezTo>
                    <a:cubicBezTo>
                      <a:pt x="0" y="8"/>
                      <a:pt x="13" y="0"/>
                      <a:pt x="20" y="0"/>
                    </a:cubicBezTo>
                    <a:cubicBezTo>
                      <a:pt x="27" y="0"/>
                      <a:pt x="44" y="4"/>
                      <a:pt x="44" y="11"/>
                    </a:cubicBezTo>
                    <a:cubicBezTo>
                      <a:pt x="44" y="17"/>
                      <a:pt x="9" y="19"/>
                      <a:pt x="4" y="19"/>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0" name="Freeform 149"/>
              <p:cNvSpPr>
                <a:spLocks/>
              </p:cNvSpPr>
              <p:nvPr/>
            </p:nvSpPr>
            <p:spPr bwMode="auto">
              <a:xfrm>
                <a:off x="7191375" y="1443038"/>
                <a:ext cx="23813" cy="14288"/>
              </a:xfrm>
              <a:custGeom>
                <a:avLst/>
                <a:gdLst/>
                <a:ahLst/>
                <a:cxnLst>
                  <a:cxn ang="0">
                    <a:pos x="13" y="10"/>
                  </a:cxn>
                  <a:cxn ang="0">
                    <a:pos x="18" y="6"/>
                  </a:cxn>
                  <a:cxn ang="0">
                    <a:pos x="15" y="0"/>
                  </a:cxn>
                  <a:cxn ang="0">
                    <a:pos x="0" y="0"/>
                  </a:cxn>
                  <a:cxn ang="0">
                    <a:pos x="13" y="10"/>
                  </a:cxn>
                </a:cxnLst>
                <a:rect l="0" t="0" r="r" b="b"/>
                <a:pathLst>
                  <a:path w="18" h="10">
                    <a:moveTo>
                      <a:pt x="13" y="10"/>
                    </a:moveTo>
                    <a:cubicBezTo>
                      <a:pt x="15" y="10"/>
                      <a:pt x="18" y="8"/>
                      <a:pt x="18" y="6"/>
                    </a:cubicBezTo>
                    <a:cubicBezTo>
                      <a:pt x="18" y="3"/>
                      <a:pt x="15" y="2"/>
                      <a:pt x="15" y="0"/>
                    </a:cubicBezTo>
                    <a:cubicBezTo>
                      <a:pt x="0" y="0"/>
                      <a:pt x="0" y="0"/>
                      <a:pt x="0" y="0"/>
                    </a:cubicBezTo>
                    <a:cubicBezTo>
                      <a:pt x="3" y="6"/>
                      <a:pt x="7" y="10"/>
                      <a:pt x="13" y="1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1" name="Freeform 150"/>
              <p:cNvSpPr>
                <a:spLocks/>
              </p:cNvSpPr>
              <p:nvPr/>
            </p:nvSpPr>
            <p:spPr bwMode="auto">
              <a:xfrm>
                <a:off x="6645275" y="1257300"/>
                <a:ext cx="11113" cy="12700"/>
              </a:xfrm>
              <a:custGeom>
                <a:avLst/>
                <a:gdLst/>
                <a:ahLst/>
                <a:cxnLst>
                  <a:cxn ang="0">
                    <a:pos x="8" y="5"/>
                  </a:cxn>
                  <a:cxn ang="0">
                    <a:pos x="3" y="0"/>
                  </a:cxn>
                  <a:cxn ang="0">
                    <a:pos x="0" y="7"/>
                  </a:cxn>
                  <a:cxn ang="0">
                    <a:pos x="3" y="10"/>
                  </a:cxn>
                  <a:cxn ang="0">
                    <a:pos x="8" y="4"/>
                  </a:cxn>
                  <a:cxn ang="0">
                    <a:pos x="6" y="4"/>
                  </a:cxn>
                  <a:cxn ang="0">
                    <a:pos x="8" y="5"/>
                  </a:cxn>
                </a:cxnLst>
                <a:rect l="0" t="0" r="r" b="b"/>
                <a:pathLst>
                  <a:path w="8" h="10">
                    <a:moveTo>
                      <a:pt x="8" y="5"/>
                    </a:moveTo>
                    <a:cubicBezTo>
                      <a:pt x="3" y="0"/>
                      <a:pt x="3" y="0"/>
                      <a:pt x="3" y="0"/>
                    </a:cubicBezTo>
                    <a:cubicBezTo>
                      <a:pt x="2" y="2"/>
                      <a:pt x="0" y="4"/>
                      <a:pt x="0" y="7"/>
                    </a:cubicBezTo>
                    <a:cubicBezTo>
                      <a:pt x="0" y="9"/>
                      <a:pt x="1" y="10"/>
                      <a:pt x="3" y="10"/>
                    </a:cubicBezTo>
                    <a:cubicBezTo>
                      <a:pt x="7" y="10"/>
                      <a:pt x="7" y="6"/>
                      <a:pt x="8" y="4"/>
                    </a:cubicBezTo>
                    <a:cubicBezTo>
                      <a:pt x="6" y="4"/>
                      <a:pt x="6" y="4"/>
                      <a:pt x="6" y="4"/>
                    </a:cubicBezTo>
                    <a:lnTo>
                      <a:pt x="8" y="5"/>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2" name="Freeform 151"/>
              <p:cNvSpPr>
                <a:spLocks/>
              </p:cNvSpPr>
              <p:nvPr/>
            </p:nvSpPr>
            <p:spPr bwMode="auto">
              <a:xfrm>
                <a:off x="6249988" y="1300163"/>
                <a:ext cx="26988" cy="15875"/>
              </a:xfrm>
              <a:custGeom>
                <a:avLst/>
                <a:gdLst/>
                <a:ahLst/>
                <a:cxnLst>
                  <a:cxn ang="0">
                    <a:pos x="20" y="9"/>
                  </a:cxn>
                  <a:cxn ang="0">
                    <a:pos x="10" y="12"/>
                  </a:cxn>
                  <a:cxn ang="0">
                    <a:pos x="0" y="7"/>
                  </a:cxn>
                  <a:cxn ang="0">
                    <a:pos x="10" y="0"/>
                  </a:cxn>
                  <a:cxn ang="0">
                    <a:pos x="20" y="7"/>
                  </a:cxn>
                  <a:cxn ang="0">
                    <a:pos x="17" y="12"/>
                  </a:cxn>
                  <a:cxn ang="0">
                    <a:pos x="20" y="9"/>
                  </a:cxn>
                </a:cxnLst>
                <a:rect l="0" t="0" r="r" b="b"/>
                <a:pathLst>
                  <a:path w="20" h="12">
                    <a:moveTo>
                      <a:pt x="20" y="9"/>
                    </a:moveTo>
                    <a:cubicBezTo>
                      <a:pt x="17" y="11"/>
                      <a:pt x="14" y="12"/>
                      <a:pt x="10" y="12"/>
                    </a:cubicBezTo>
                    <a:cubicBezTo>
                      <a:pt x="5" y="12"/>
                      <a:pt x="0" y="11"/>
                      <a:pt x="0" y="7"/>
                    </a:cubicBezTo>
                    <a:cubicBezTo>
                      <a:pt x="0" y="3"/>
                      <a:pt x="6" y="0"/>
                      <a:pt x="10" y="0"/>
                    </a:cubicBezTo>
                    <a:cubicBezTo>
                      <a:pt x="16" y="0"/>
                      <a:pt x="20" y="2"/>
                      <a:pt x="20" y="7"/>
                    </a:cubicBezTo>
                    <a:cubicBezTo>
                      <a:pt x="20" y="10"/>
                      <a:pt x="18" y="11"/>
                      <a:pt x="17" y="12"/>
                    </a:cubicBezTo>
                    <a:lnTo>
                      <a:pt x="20" y="9"/>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3" name="Freeform 152"/>
              <p:cNvSpPr>
                <a:spLocks/>
              </p:cNvSpPr>
              <p:nvPr/>
            </p:nvSpPr>
            <p:spPr bwMode="auto">
              <a:xfrm>
                <a:off x="6043613" y="1128713"/>
                <a:ext cx="100013" cy="57150"/>
              </a:xfrm>
              <a:custGeom>
                <a:avLst/>
                <a:gdLst/>
                <a:ahLst/>
                <a:cxnLst>
                  <a:cxn ang="0">
                    <a:pos x="6" y="43"/>
                  </a:cxn>
                  <a:cxn ang="0">
                    <a:pos x="0" y="37"/>
                  </a:cxn>
                  <a:cxn ang="0">
                    <a:pos x="8" y="27"/>
                  </a:cxn>
                  <a:cxn ang="0">
                    <a:pos x="39" y="0"/>
                  </a:cxn>
                  <a:cxn ang="0">
                    <a:pos x="45" y="0"/>
                  </a:cxn>
                  <a:cxn ang="0">
                    <a:pos x="44" y="10"/>
                  </a:cxn>
                  <a:cxn ang="0">
                    <a:pos x="52" y="6"/>
                  </a:cxn>
                  <a:cxn ang="0">
                    <a:pos x="76" y="23"/>
                  </a:cxn>
                  <a:cxn ang="0">
                    <a:pos x="45" y="34"/>
                  </a:cxn>
                  <a:cxn ang="0">
                    <a:pos x="30" y="37"/>
                  </a:cxn>
                  <a:cxn ang="0">
                    <a:pos x="6" y="43"/>
                  </a:cxn>
                </a:cxnLst>
                <a:rect l="0" t="0" r="r" b="b"/>
                <a:pathLst>
                  <a:path w="76" h="43">
                    <a:moveTo>
                      <a:pt x="6" y="43"/>
                    </a:moveTo>
                    <a:cubicBezTo>
                      <a:pt x="1" y="43"/>
                      <a:pt x="0" y="41"/>
                      <a:pt x="0" y="37"/>
                    </a:cubicBezTo>
                    <a:cubicBezTo>
                      <a:pt x="0" y="30"/>
                      <a:pt x="5" y="30"/>
                      <a:pt x="8" y="27"/>
                    </a:cubicBezTo>
                    <a:cubicBezTo>
                      <a:pt x="18" y="17"/>
                      <a:pt x="22" y="0"/>
                      <a:pt x="39" y="0"/>
                    </a:cubicBezTo>
                    <a:cubicBezTo>
                      <a:pt x="43" y="0"/>
                      <a:pt x="43" y="0"/>
                      <a:pt x="45" y="0"/>
                    </a:cubicBezTo>
                    <a:cubicBezTo>
                      <a:pt x="45" y="7"/>
                      <a:pt x="47" y="7"/>
                      <a:pt x="44" y="10"/>
                    </a:cubicBezTo>
                    <a:cubicBezTo>
                      <a:pt x="47" y="9"/>
                      <a:pt x="49" y="6"/>
                      <a:pt x="52" y="6"/>
                    </a:cubicBezTo>
                    <a:cubicBezTo>
                      <a:pt x="58" y="6"/>
                      <a:pt x="76" y="17"/>
                      <a:pt x="76" y="23"/>
                    </a:cubicBezTo>
                    <a:cubicBezTo>
                      <a:pt x="76" y="34"/>
                      <a:pt x="53" y="36"/>
                      <a:pt x="45" y="34"/>
                    </a:cubicBezTo>
                    <a:cubicBezTo>
                      <a:pt x="43" y="34"/>
                      <a:pt x="30" y="37"/>
                      <a:pt x="30" y="37"/>
                    </a:cubicBezTo>
                    <a:lnTo>
                      <a:pt x="6" y="43"/>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4" name="Freeform 153"/>
              <p:cNvSpPr>
                <a:spLocks/>
              </p:cNvSpPr>
              <p:nvPr/>
            </p:nvSpPr>
            <p:spPr bwMode="auto">
              <a:xfrm>
                <a:off x="5900738" y="1101725"/>
                <a:ext cx="39688" cy="20638"/>
              </a:xfrm>
              <a:custGeom>
                <a:avLst/>
                <a:gdLst/>
                <a:ahLst/>
                <a:cxnLst>
                  <a:cxn ang="0">
                    <a:pos x="12" y="0"/>
                  </a:cxn>
                  <a:cxn ang="0">
                    <a:pos x="30" y="7"/>
                  </a:cxn>
                  <a:cxn ang="0">
                    <a:pos x="9" y="16"/>
                  </a:cxn>
                  <a:cxn ang="0">
                    <a:pos x="0" y="5"/>
                  </a:cxn>
                  <a:cxn ang="0">
                    <a:pos x="12" y="0"/>
                  </a:cxn>
                </a:cxnLst>
                <a:rect l="0" t="0" r="r" b="b"/>
                <a:pathLst>
                  <a:path w="30" h="16">
                    <a:moveTo>
                      <a:pt x="12" y="0"/>
                    </a:moveTo>
                    <a:cubicBezTo>
                      <a:pt x="14" y="0"/>
                      <a:pt x="26" y="6"/>
                      <a:pt x="30" y="7"/>
                    </a:cubicBezTo>
                    <a:cubicBezTo>
                      <a:pt x="29" y="15"/>
                      <a:pt x="14" y="16"/>
                      <a:pt x="9" y="16"/>
                    </a:cubicBezTo>
                    <a:cubicBezTo>
                      <a:pt x="6" y="16"/>
                      <a:pt x="0" y="9"/>
                      <a:pt x="0" y="5"/>
                    </a:cubicBezTo>
                    <a:cubicBezTo>
                      <a:pt x="0" y="0"/>
                      <a:pt x="9" y="0"/>
                      <a:pt x="12" y="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5" name="Freeform 154"/>
              <p:cNvSpPr>
                <a:spLocks/>
              </p:cNvSpPr>
              <p:nvPr/>
            </p:nvSpPr>
            <p:spPr bwMode="auto">
              <a:xfrm>
                <a:off x="5913438" y="1057275"/>
                <a:ext cx="139700" cy="98425"/>
              </a:xfrm>
              <a:custGeom>
                <a:avLst/>
                <a:gdLst/>
                <a:ahLst/>
                <a:cxnLst>
                  <a:cxn ang="0">
                    <a:pos x="99" y="68"/>
                  </a:cxn>
                  <a:cxn ang="0">
                    <a:pos x="90" y="74"/>
                  </a:cxn>
                  <a:cxn ang="0">
                    <a:pos x="41" y="66"/>
                  </a:cxn>
                  <a:cxn ang="0">
                    <a:pos x="17" y="50"/>
                  </a:cxn>
                  <a:cxn ang="0">
                    <a:pos x="50" y="36"/>
                  </a:cxn>
                  <a:cxn ang="0">
                    <a:pos x="32" y="36"/>
                  </a:cxn>
                  <a:cxn ang="0">
                    <a:pos x="0" y="26"/>
                  </a:cxn>
                  <a:cxn ang="0">
                    <a:pos x="46" y="0"/>
                  </a:cxn>
                  <a:cxn ang="0">
                    <a:pos x="72" y="17"/>
                  </a:cxn>
                  <a:cxn ang="0">
                    <a:pos x="67" y="18"/>
                  </a:cxn>
                  <a:cxn ang="0">
                    <a:pos x="67" y="27"/>
                  </a:cxn>
                  <a:cxn ang="0">
                    <a:pos x="59" y="35"/>
                  </a:cxn>
                  <a:cxn ang="0">
                    <a:pos x="68" y="35"/>
                  </a:cxn>
                  <a:cxn ang="0">
                    <a:pos x="81" y="39"/>
                  </a:cxn>
                  <a:cxn ang="0">
                    <a:pos x="90" y="39"/>
                  </a:cxn>
                  <a:cxn ang="0">
                    <a:pos x="105" y="48"/>
                  </a:cxn>
                  <a:cxn ang="0">
                    <a:pos x="101" y="57"/>
                  </a:cxn>
                  <a:cxn ang="0">
                    <a:pos x="92" y="62"/>
                  </a:cxn>
                  <a:cxn ang="0">
                    <a:pos x="99" y="68"/>
                  </a:cxn>
                </a:cxnLst>
                <a:rect l="0" t="0" r="r" b="b"/>
                <a:pathLst>
                  <a:path w="105" h="74">
                    <a:moveTo>
                      <a:pt x="99" y="68"/>
                    </a:moveTo>
                    <a:cubicBezTo>
                      <a:pt x="99" y="72"/>
                      <a:pt x="94" y="74"/>
                      <a:pt x="90" y="74"/>
                    </a:cubicBezTo>
                    <a:cubicBezTo>
                      <a:pt x="71" y="74"/>
                      <a:pt x="57" y="66"/>
                      <a:pt x="41" y="66"/>
                    </a:cubicBezTo>
                    <a:cubicBezTo>
                      <a:pt x="35" y="66"/>
                      <a:pt x="24" y="54"/>
                      <a:pt x="17" y="50"/>
                    </a:cubicBezTo>
                    <a:cubicBezTo>
                      <a:pt x="32" y="46"/>
                      <a:pt x="36" y="41"/>
                      <a:pt x="50" y="36"/>
                    </a:cubicBezTo>
                    <a:cubicBezTo>
                      <a:pt x="46" y="36"/>
                      <a:pt x="35" y="36"/>
                      <a:pt x="32" y="36"/>
                    </a:cubicBezTo>
                    <a:cubicBezTo>
                      <a:pt x="20" y="36"/>
                      <a:pt x="11" y="32"/>
                      <a:pt x="0" y="26"/>
                    </a:cubicBezTo>
                    <a:cubicBezTo>
                      <a:pt x="18" y="21"/>
                      <a:pt x="25" y="0"/>
                      <a:pt x="46" y="0"/>
                    </a:cubicBezTo>
                    <a:cubicBezTo>
                      <a:pt x="58" y="0"/>
                      <a:pt x="65" y="12"/>
                      <a:pt x="72" y="17"/>
                    </a:cubicBezTo>
                    <a:cubicBezTo>
                      <a:pt x="68" y="19"/>
                      <a:pt x="69" y="18"/>
                      <a:pt x="67" y="18"/>
                    </a:cubicBezTo>
                    <a:cubicBezTo>
                      <a:pt x="68" y="23"/>
                      <a:pt x="67" y="24"/>
                      <a:pt x="67" y="27"/>
                    </a:cubicBezTo>
                    <a:cubicBezTo>
                      <a:pt x="67" y="29"/>
                      <a:pt x="62" y="33"/>
                      <a:pt x="59" y="35"/>
                    </a:cubicBezTo>
                    <a:cubicBezTo>
                      <a:pt x="63" y="33"/>
                      <a:pt x="65" y="35"/>
                      <a:pt x="68" y="35"/>
                    </a:cubicBezTo>
                    <a:cubicBezTo>
                      <a:pt x="73" y="35"/>
                      <a:pt x="76" y="39"/>
                      <a:pt x="81" y="39"/>
                    </a:cubicBezTo>
                    <a:cubicBezTo>
                      <a:pt x="84" y="39"/>
                      <a:pt x="87" y="39"/>
                      <a:pt x="90" y="39"/>
                    </a:cubicBezTo>
                    <a:cubicBezTo>
                      <a:pt x="99" y="39"/>
                      <a:pt x="99" y="42"/>
                      <a:pt x="105" y="48"/>
                    </a:cubicBezTo>
                    <a:cubicBezTo>
                      <a:pt x="100" y="51"/>
                      <a:pt x="101" y="52"/>
                      <a:pt x="101" y="57"/>
                    </a:cubicBezTo>
                    <a:cubicBezTo>
                      <a:pt x="101" y="61"/>
                      <a:pt x="95" y="62"/>
                      <a:pt x="92" y="62"/>
                    </a:cubicBezTo>
                    <a:cubicBezTo>
                      <a:pt x="95" y="63"/>
                      <a:pt x="99" y="65"/>
                      <a:pt x="99" y="68"/>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6" name="Freeform 155"/>
              <p:cNvSpPr>
                <a:spLocks/>
              </p:cNvSpPr>
              <p:nvPr/>
            </p:nvSpPr>
            <p:spPr bwMode="auto">
              <a:xfrm>
                <a:off x="5973763" y="1212850"/>
                <a:ext cx="17463" cy="12700"/>
              </a:xfrm>
              <a:custGeom>
                <a:avLst/>
                <a:gdLst/>
                <a:ahLst/>
                <a:cxnLst>
                  <a:cxn ang="0">
                    <a:pos x="0" y="5"/>
                  </a:cxn>
                  <a:cxn ang="0">
                    <a:pos x="7" y="0"/>
                  </a:cxn>
                  <a:cxn ang="0">
                    <a:pos x="13" y="0"/>
                  </a:cxn>
                  <a:cxn ang="0">
                    <a:pos x="5" y="9"/>
                  </a:cxn>
                  <a:cxn ang="0">
                    <a:pos x="0" y="5"/>
                  </a:cxn>
                </a:cxnLst>
                <a:rect l="0" t="0" r="r" b="b"/>
                <a:pathLst>
                  <a:path w="13" h="9">
                    <a:moveTo>
                      <a:pt x="0" y="5"/>
                    </a:moveTo>
                    <a:cubicBezTo>
                      <a:pt x="3" y="3"/>
                      <a:pt x="5" y="1"/>
                      <a:pt x="7" y="0"/>
                    </a:cubicBezTo>
                    <a:cubicBezTo>
                      <a:pt x="13" y="0"/>
                      <a:pt x="13" y="0"/>
                      <a:pt x="13" y="0"/>
                    </a:cubicBezTo>
                    <a:cubicBezTo>
                      <a:pt x="12" y="6"/>
                      <a:pt x="10" y="9"/>
                      <a:pt x="5" y="9"/>
                    </a:cubicBezTo>
                    <a:cubicBezTo>
                      <a:pt x="2" y="9"/>
                      <a:pt x="1" y="7"/>
                      <a:pt x="0" y="5"/>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7" name="Freeform 156"/>
              <p:cNvSpPr>
                <a:spLocks/>
              </p:cNvSpPr>
              <p:nvPr/>
            </p:nvSpPr>
            <p:spPr bwMode="auto">
              <a:xfrm>
                <a:off x="5886450" y="1060450"/>
                <a:ext cx="23813" cy="7938"/>
              </a:xfrm>
              <a:custGeom>
                <a:avLst/>
                <a:gdLst/>
                <a:ahLst/>
                <a:cxnLst>
                  <a:cxn ang="0">
                    <a:pos x="18" y="4"/>
                  </a:cxn>
                  <a:cxn ang="0">
                    <a:pos x="0" y="0"/>
                  </a:cxn>
                  <a:cxn ang="0">
                    <a:pos x="16" y="0"/>
                  </a:cxn>
                  <a:cxn ang="0">
                    <a:pos x="18" y="4"/>
                  </a:cxn>
                </a:cxnLst>
                <a:rect l="0" t="0" r="r" b="b"/>
                <a:pathLst>
                  <a:path w="18" h="6">
                    <a:moveTo>
                      <a:pt x="18" y="4"/>
                    </a:moveTo>
                    <a:cubicBezTo>
                      <a:pt x="11" y="5"/>
                      <a:pt x="3" y="6"/>
                      <a:pt x="0" y="0"/>
                    </a:cubicBezTo>
                    <a:cubicBezTo>
                      <a:pt x="16" y="0"/>
                      <a:pt x="16" y="0"/>
                      <a:pt x="16" y="0"/>
                    </a:cubicBezTo>
                    <a:lnTo>
                      <a:pt x="18" y="4"/>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8" name="Freeform 157"/>
              <p:cNvSpPr>
                <a:spLocks/>
              </p:cNvSpPr>
              <p:nvPr/>
            </p:nvSpPr>
            <p:spPr bwMode="auto">
              <a:xfrm>
                <a:off x="6162675" y="1173163"/>
                <a:ext cx="20638" cy="9525"/>
              </a:xfrm>
              <a:custGeom>
                <a:avLst/>
                <a:gdLst/>
                <a:ahLst/>
                <a:cxnLst>
                  <a:cxn ang="0">
                    <a:pos x="15" y="1"/>
                  </a:cxn>
                  <a:cxn ang="0">
                    <a:pos x="9" y="7"/>
                  </a:cxn>
                  <a:cxn ang="0">
                    <a:pos x="0" y="2"/>
                  </a:cxn>
                  <a:cxn ang="0">
                    <a:pos x="15" y="1"/>
                  </a:cxn>
                </a:cxnLst>
                <a:rect l="0" t="0" r="r" b="b"/>
                <a:pathLst>
                  <a:path w="15" h="7">
                    <a:moveTo>
                      <a:pt x="15" y="1"/>
                    </a:moveTo>
                    <a:cubicBezTo>
                      <a:pt x="14" y="4"/>
                      <a:pt x="12" y="7"/>
                      <a:pt x="9" y="7"/>
                    </a:cubicBezTo>
                    <a:cubicBezTo>
                      <a:pt x="4" y="7"/>
                      <a:pt x="1" y="4"/>
                      <a:pt x="0" y="2"/>
                    </a:cubicBezTo>
                    <a:cubicBezTo>
                      <a:pt x="9" y="0"/>
                      <a:pt x="11" y="2"/>
                      <a:pt x="15" y="1"/>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79" name="Freeform 158"/>
              <p:cNvSpPr>
                <a:spLocks/>
              </p:cNvSpPr>
              <p:nvPr/>
            </p:nvSpPr>
            <p:spPr bwMode="auto">
              <a:xfrm>
                <a:off x="5119688" y="1074738"/>
                <a:ext cx="117475" cy="36513"/>
              </a:xfrm>
              <a:custGeom>
                <a:avLst/>
                <a:gdLst/>
                <a:ahLst/>
                <a:cxnLst>
                  <a:cxn ang="0">
                    <a:pos x="76" y="14"/>
                  </a:cxn>
                  <a:cxn ang="0">
                    <a:pos x="58" y="17"/>
                  </a:cxn>
                  <a:cxn ang="0">
                    <a:pos x="49" y="27"/>
                  </a:cxn>
                  <a:cxn ang="0">
                    <a:pos x="44" y="23"/>
                  </a:cxn>
                  <a:cxn ang="0">
                    <a:pos x="44" y="23"/>
                  </a:cxn>
                  <a:cxn ang="0">
                    <a:pos x="32" y="17"/>
                  </a:cxn>
                  <a:cxn ang="0">
                    <a:pos x="41" y="14"/>
                  </a:cxn>
                  <a:cxn ang="0">
                    <a:pos x="33" y="13"/>
                  </a:cxn>
                  <a:cxn ang="0">
                    <a:pos x="40" y="9"/>
                  </a:cxn>
                  <a:cxn ang="0">
                    <a:pos x="30" y="5"/>
                  </a:cxn>
                  <a:cxn ang="0">
                    <a:pos x="10" y="11"/>
                  </a:cxn>
                  <a:cxn ang="0">
                    <a:pos x="0" y="9"/>
                  </a:cxn>
                  <a:cxn ang="0">
                    <a:pos x="34" y="0"/>
                  </a:cxn>
                  <a:cxn ang="0">
                    <a:pos x="60" y="6"/>
                  </a:cxn>
                  <a:cxn ang="0">
                    <a:pos x="76" y="0"/>
                  </a:cxn>
                  <a:cxn ang="0">
                    <a:pos x="89" y="5"/>
                  </a:cxn>
                  <a:cxn ang="0">
                    <a:pos x="78" y="13"/>
                  </a:cxn>
                  <a:cxn ang="0">
                    <a:pos x="73" y="13"/>
                  </a:cxn>
                  <a:cxn ang="0">
                    <a:pos x="73" y="17"/>
                  </a:cxn>
                  <a:cxn ang="0">
                    <a:pos x="76" y="14"/>
                  </a:cxn>
                </a:cxnLst>
                <a:rect l="0" t="0" r="r" b="b"/>
                <a:pathLst>
                  <a:path w="89" h="27">
                    <a:moveTo>
                      <a:pt x="76" y="14"/>
                    </a:moveTo>
                    <a:cubicBezTo>
                      <a:pt x="69" y="19"/>
                      <a:pt x="65" y="13"/>
                      <a:pt x="58" y="17"/>
                    </a:cubicBezTo>
                    <a:cubicBezTo>
                      <a:pt x="54" y="19"/>
                      <a:pt x="53" y="27"/>
                      <a:pt x="49" y="27"/>
                    </a:cubicBezTo>
                    <a:cubicBezTo>
                      <a:pt x="47" y="26"/>
                      <a:pt x="45" y="24"/>
                      <a:pt x="44" y="23"/>
                    </a:cubicBezTo>
                    <a:cubicBezTo>
                      <a:pt x="44" y="23"/>
                      <a:pt x="44" y="23"/>
                      <a:pt x="44" y="23"/>
                    </a:cubicBezTo>
                    <a:cubicBezTo>
                      <a:pt x="38" y="23"/>
                      <a:pt x="33" y="21"/>
                      <a:pt x="32" y="17"/>
                    </a:cubicBezTo>
                    <a:cubicBezTo>
                      <a:pt x="36" y="15"/>
                      <a:pt x="38" y="15"/>
                      <a:pt x="41" y="14"/>
                    </a:cubicBezTo>
                    <a:cubicBezTo>
                      <a:pt x="37" y="14"/>
                      <a:pt x="35" y="13"/>
                      <a:pt x="33" y="13"/>
                    </a:cubicBezTo>
                    <a:cubicBezTo>
                      <a:pt x="36" y="11"/>
                      <a:pt x="38" y="11"/>
                      <a:pt x="40" y="9"/>
                    </a:cubicBezTo>
                    <a:cubicBezTo>
                      <a:pt x="36" y="8"/>
                      <a:pt x="34" y="5"/>
                      <a:pt x="30" y="5"/>
                    </a:cubicBezTo>
                    <a:cubicBezTo>
                      <a:pt x="25" y="5"/>
                      <a:pt x="17" y="11"/>
                      <a:pt x="10" y="11"/>
                    </a:cubicBezTo>
                    <a:cubicBezTo>
                      <a:pt x="7" y="11"/>
                      <a:pt x="4" y="9"/>
                      <a:pt x="0" y="9"/>
                    </a:cubicBezTo>
                    <a:cubicBezTo>
                      <a:pt x="4" y="2"/>
                      <a:pt x="25" y="0"/>
                      <a:pt x="34" y="0"/>
                    </a:cubicBezTo>
                    <a:cubicBezTo>
                      <a:pt x="45" y="0"/>
                      <a:pt x="52" y="6"/>
                      <a:pt x="60" y="6"/>
                    </a:cubicBezTo>
                    <a:cubicBezTo>
                      <a:pt x="67" y="6"/>
                      <a:pt x="70" y="0"/>
                      <a:pt x="76" y="0"/>
                    </a:cubicBezTo>
                    <a:cubicBezTo>
                      <a:pt x="82" y="0"/>
                      <a:pt x="87" y="4"/>
                      <a:pt x="89" y="5"/>
                    </a:cubicBezTo>
                    <a:cubicBezTo>
                      <a:pt x="89" y="13"/>
                      <a:pt x="83" y="9"/>
                      <a:pt x="78" y="13"/>
                    </a:cubicBezTo>
                    <a:cubicBezTo>
                      <a:pt x="76" y="13"/>
                      <a:pt x="75" y="13"/>
                      <a:pt x="73" y="13"/>
                    </a:cubicBezTo>
                    <a:cubicBezTo>
                      <a:pt x="73" y="17"/>
                      <a:pt x="73" y="17"/>
                      <a:pt x="73" y="17"/>
                    </a:cubicBezTo>
                    <a:lnTo>
                      <a:pt x="76" y="14"/>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0" name="Freeform 159"/>
              <p:cNvSpPr>
                <a:spLocks/>
              </p:cNvSpPr>
              <p:nvPr/>
            </p:nvSpPr>
            <p:spPr bwMode="auto">
              <a:xfrm>
                <a:off x="5427663" y="1052513"/>
                <a:ext cx="41275" cy="26988"/>
              </a:xfrm>
              <a:custGeom>
                <a:avLst/>
                <a:gdLst/>
                <a:ahLst/>
                <a:cxnLst>
                  <a:cxn ang="0">
                    <a:pos x="7" y="20"/>
                  </a:cxn>
                  <a:cxn ang="0">
                    <a:pos x="0" y="13"/>
                  </a:cxn>
                  <a:cxn ang="0">
                    <a:pos x="25" y="0"/>
                  </a:cxn>
                  <a:cxn ang="0">
                    <a:pos x="31" y="14"/>
                  </a:cxn>
                  <a:cxn ang="0">
                    <a:pos x="7" y="20"/>
                  </a:cxn>
                </a:cxnLst>
                <a:rect l="0" t="0" r="r" b="b"/>
                <a:pathLst>
                  <a:path w="31" h="20">
                    <a:moveTo>
                      <a:pt x="7" y="20"/>
                    </a:moveTo>
                    <a:cubicBezTo>
                      <a:pt x="2" y="20"/>
                      <a:pt x="0" y="17"/>
                      <a:pt x="0" y="13"/>
                    </a:cubicBezTo>
                    <a:cubicBezTo>
                      <a:pt x="0" y="7"/>
                      <a:pt x="18" y="0"/>
                      <a:pt x="25" y="0"/>
                    </a:cubicBezTo>
                    <a:cubicBezTo>
                      <a:pt x="31" y="14"/>
                      <a:pt x="31" y="14"/>
                      <a:pt x="31" y="14"/>
                    </a:cubicBezTo>
                    <a:cubicBezTo>
                      <a:pt x="28" y="16"/>
                      <a:pt x="11" y="20"/>
                      <a:pt x="7" y="2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1" name="Freeform 160"/>
              <p:cNvSpPr>
                <a:spLocks/>
              </p:cNvSpPr>
              <p:nvPr/>
            </p:nvSpPr>
            <p:spPr bwMode="auto">
              <a:xfrm>
                <a:off x="5373688" y="1069975"/>
                <a:ext cx="44450" cy="25400"/>
              </a:xfrm>
              <a:custGeom>
                <a:avLst/>
                <a:gdLst/>
                <a:ahLst/>
                <a:cxnLst>
                  <a:cxn ang="0">
                    <a:pos x="33" y="4"/>
                  </a:cxn>
                  <a:cxn ang="0">
                    <a:pos x="33" y="10"/>
                  </a:cxn>
                  <a:cxn ang="0">
                    <a:pos x="22" y="12"/>
                  </a:cxn>
                  <a:cxn ang="0">
                    <a:pos x="24" y="18"/>
                  </a:cxn>
                  <a:cxn ang="0">
                    <a:pos x="0" y="18"/>
                  </a:cxn>
                  <a:cxn ang="0">
                    <a:pos x="9" y="6"/>
                  </a:cxn>
                  <a:cxn ang="0">
                    <a:pos x="9" y="0"/>
                  </a:cxn>
                  <a:cxn ang="0">
                    <a:pos x="23" y="0"/>
                  </a:cxn>
                  <a:cxn ang="0">
                    <a:pos x="19" y="4"/>
                  </a:cxn>
                  <a:cxn ang="0">
                    <a:pos x="33" y="4"/>
                  </a:cxn>
                </a:cxnLst>
                <a:rect l="0" t="0" r="r" b="b"/>
                <a:pathLst>
                  <a:path w="33" h="20">
                    <a:moveTo>
                      <a:pt x="33" y="4"/>
                    </a:moveTo>
                    <a:cubicBezTo>
                      <a:pt x="33" y="8"/>
                      <a:pt x="33" y="8"/>
                      <a:pt x="33" y="10"/>
                    </a:cubicBezTo>
                    <a:cubicBezTo>
                      <a:pt x="30" y="14"/>
                      <a:pt x="26" y="12"/>
                      <a:pt x="22" y="12"/>
                    </a:cubicBezTo>
                    <a:cubicBezTo>
                      <a:pt x="24" y="18"/>
                      <a:pt x="24" y="18"/>
                      <a:pt x="24" y="18"/>
                    </a:cubicBezTo>
                    <a:cubicBezTo>
                      <a:pt x="22" y="19"/>
                      <a:pt x="0" y="20"/>
                      <a:pt x="0" y="18"/>
                    </a:cubicBezTo>
                    <a:cubicBezTo>
                      <a:pt x="0" y="11"/>
                      <a:pt x="3" y="8"/>
                      <a:pt x="9" y="6"/>
                    </a:cubicBezTo>
                    <a:cubicBezTo>
                      <a:pt x="8" y="2"/>
                      <a:pt x="9" y="1"/>
                      <a:pt x="9" y="0"/>
                    </a:cubicBezTo>
                    <a:cubicBezTo>
                      <a:pt x="23" y="0"/>
                      <a:pt x="23" y="0"/>
                      <a:pt x="23" y="0"/>
                    </a:cubicBezTo>
                    <a:cubicBezTo>
                      <a:pt x="22" y="2"/>
                      <a:pt x="20" y="4"/>
                      <a:pt x="19" y="4"/>
                    </a:cubicBezTo>
                    <a:cubicBezTo>
                      <a:pt x="22" y="4"/>
                      <a:pt x="29" y="4"/>
                      <a:pt x="33" y="4"/>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2" name="Freeform 161"/>
              <p:cNvSpPr>
                <a:spLocks/>
              </p:cNvSpPr>
              <p:nvPr/>
            </p:nvSpPr>
            <p:spPr bwMode="auto">
              <a:xfrm>
                <a:off x="5314950" y="1092200"/>
                <a:ext cx="44450" cy="15875"/>
              </a:xfrm>
              <a:custGeom>
                <a:avLst/>
                <a:gdLst/>
                <a:ahLst/>
                <a:cxnLst>
                  <a:cxn ang="0">
                    <a:pos x="20" y="12"/>
                  </a:cxn>
                  <a:cxn ang="0">
                    <a:pos x="11" y="7"/>
                  </a:cxn>
                  <a:cxn ang="0">
                    <a:pos x="4" y="12"/>
                  </a:cxn>
                  <a:cxn ang="0">
                    <a:pos x="0" y="9"/>
                  </a:cxn>
                  <a:cxn ang="0">
                    <a:pos x="22" y="0"/>
                  </a:cxn>
                  <a:cxn ang="0">
                    <a:pos x="34" y="5"/>
                  </a:cxn>
                  <a:cxn ang="0">
                    <a:pos x="20" y="12"/>
                  </a:cxn>
                </a:cxnLst>
                <a:rect l="0" t="0" r="r" b="b"/>
                <a:pathLst>
                  <a:path w="34" h="12">
                    <a:moveTo>
                      <a:pt x="20" y="12"/>
                    </a:moveTo>
                    <a:cubicBezTo>
                      <a:pt x="17" y="12"/>
                      <a:pt x="14" y="7"/>
                      <a:pt x="11" y="7"/>
                    </a:cubicBezTo>
                    <a:cubicBezTo>
                      <a:pt x="10" y="12"/>
                      <a:pt x="8" y="12"/>
                      <a:pt x="4" y="12"/>
                    </a:cubicBezTo>
                    <a:cubicBezTo>
                      <a:pt x="2" y="12"/>
                      <a:pt x="0" y="10"/>
                      <a:pt x="0" y="9"/>
                    </a:cubicBezTo>
                    <a:cubicBezTo>
                      <a:pt x="0" y="2"/>
                      <a:pt x="17" y="0"/>
                      <a:pt x="22" y="0"/>
                    </a:cubicBezTo>
                    <a:cubicBezTo>
                      <a:pt x="28" y="0"/>
                      <a:pt x="32" y="2"/>
                      <a:pt x="34" y="5"/>
                    </a:cubicBezTo>
                    <a:cubicBezTo>
                      <a:pt x="25" y="5"/>
                      <a:pt x="26" y="12"/>
                      <a:pt x="20" y="12"/>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3" name="Freeform 162"/>
              <p:cNvSpPr>
                <a:spLocks/>
              </p:cNvSpPr>
              <p:nvPr/>
            </p:nvSpPr>
            <p:spPr bwMode="auto">
              <a:xfrm>
                <a:off x="5287963" y="1038225"/>
                <a:ext cx="71438" cy="49213"/>
              </a:xfrm>
              <a:custGeom>
                <a:avLst/>
                <a:gdLst/>
                <a:ahLst/>
                <a:cxnLst>
                  <a:cxn ang="0">
                    <a:pos x="40" y="31"/>
                  </a:cxn>
                  <a:cxn ang="0">
                    <a:pos x="22" y="36"/>
                  </a:cxn>
                  <a:cxn ang="0">
                    <a:pos x="0" y="28"/>
                  </a:cxn>
                  <a:cxn ang="0">
                    <a:pos x="6" y="23"/>
                  </a:cxn>
                  <a:cxn ang="0">
                    <a:pos x="24" y="23"/>
                  </a:cxn>
                  <a:cxn ang="0">
                    <a:pos x="17" y="22"/>
                  </a:cxn>
                  <a:cxn ang="0">
                    <a:pos x="17" y="16"/>
                  </a:cxn>
                  <a:cxn ang="0">
                    <a:pos x="43" y="8"/>
                  </a:cxn>
                  <a:cxn ang="0">
                    <a:pos x="51" y="0"/>
                  </a:cxn>
                  <a:cxn ang="0">
                    <a:pos x="52" y="5"/>
                  </a:cxn>
                  <a:cxn ang="0">
                    <a:pos x="48" y="11"/>
                  </a:cxn>
                  <a:cxn ang="0">
                    <a:pos x="28" y="23"/>
                  </a:cxn>
                  <a:cxn ang="0">
                    <a:pos x="53" y="29"/>
                  </a:cxn>
                  <a:cxn ang="0">
                    <a:pos x="40" y="31"/>
                  </a:cxn>
                </a:cxnLst>
                <a:rect l="0" t="0" r="r" b="b"/>
                <a:pathLst>
                  <a:path w="53" h="36">
                    <a:moveTo>
                      <a:pt x="40" y="31"/>
                    </a:moveTo>
                    <a:cubicBezTo>
                      <a:pt x="34" y="31"/>
                      <a:pt x="27" y="36"/>
                      <a:pt x="22" y="36"/>
                    </a:cubicBezTo>
                    <a:cubicBezTo>
                      <a:pt x="19" y="36"/>
                      <a:pt x="1" y="28"/>
                      <a:pt x="0" y="28"/>
                    </a:cubicBezTo>
                    <a:cubicBezTo>
                      <a:pt x="3" y="26"/>
                      <a:pt x="4" y="25"/>
                      <a:pt x="6" y="23"/>
                    </a:cubicBezTo>
                    <a:cubicBezTo>
                      <a:pt x="24" y="23"/>
                      <a:pt x="24" y="23"/>
                      <a:pt x="24" y="23"/>
                    </a:cubicBezTo>
                    <a:cubicBezTo>
                      <a:pt x="19" y="21"/>
                      <a:pt x="21" y="20"/>
                      <a:pt x="17" y="22"/>
                    </a:cubicBezTo>
                    <a:cubicBezTo>
                      <a:pt x="17" y="16"/>
                      <a:pt x="17" y="16"/>
                      <a:pt x="17" y="16"/>
                    </a:cubicBezTo>
                    <a:cubicBezTo>
                      <a:pt x="30" y="16"/>
                      <a:pt x="30" y="8"/>
                      <a:pt x="43" y="8"/>
                    </a:cubicBezTo>
                    <a:cubicBezTo>
                      <a:pt x="44" y="4"/>
                      <a:pt x="47" y="0"/>
                      <a:pt x="51" y="0"/>
                    </a:cubicBezTo>
                    <a:cubicBezTo>
                      <a:pt x="52" y="0"/>
                      <a:pt x="52" y="4"/>
                      <a:pt x="52" y="5"/>
                    </a:cubicBezTo>
                    <a:cubicBezTo>
                      <a:pt x="50" y="7"/>
                      <a:pt x="48" y="9"/>
                      <a:pt x="48" y="11"/>
                    </a:cubicBezTo>
                    <a:cubicBezTo>
                      <a:pt x="41" y="16"/>
                      <a:pt x="32" y="18"/>
                      <a:pt x="28" y="23"/>
                    </a:cubicBezTo>
                    <a:cubicBezTo>
                      <a:pt x="40" y="24"/>
                      <a:pt x="43" y="25"/>
                      <a:pt x="53" y="29"/>
                    </a:cubicBezTo>
                    <a:cubicBezTo>
                      <a:pt x="49" y="32"/>
                      <a:pt x="45" y="31"/>
                      <a:pt x="40" y="31"/>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4" name="Freeform 164"/>
              <p:cNvSpPr>
                <a:spLocks/>
              </p:cNvSpPr>
              <p:nvPr/>
            </p:nvSpPr>
            <p:spPr bwMode="auto">
              <a:xfrm>
                <a:off x="6675438" y="1244600"/>
                <a:ext cx="128588" cy="49213"/>
              </a:xfrm>
              <a:custGeom>
                <a:avLst/>
                <a:gdLst/>
                <a:ahLst/>
                <a:cxnLst>
                  <a:cxn ang="0">
                    <a:pos x="77" y="29"/>
                  </a:cxn>
                  <a:cxn ang="0">
                    <a:pos x="66" y="34"/>
                  </a:cxn>
                  <a:cxn ang="0">
                    <a:pos x="58" y="29"/>
                  </a:cxn>
                  <a:cxn ang="0">
                    <a:pos x="50" y="32"/>
                  </a:cxn>
                  <a:cxn ang="0">
                    <a:pos x="40" y="36"/>
                  </a:cxn>
                  <a:cxn ang="0">
                    <a:pos x="32" y="31"/>
                  </a:cxn>
                  <a:cxn ang="0">
                    <a:pos x="22" y="38"/>
                  </a:cxn>
                  <a:cxn ang="0">
                    <a:pos x="0" y="18"/>
                  </a:cxn>
                  <a:cxn ang="0">
                    <a:pos x="20" y="0"/>
                  </a:cxn>
                  <a:cxn ang="0">
                    <a:pos x="47" y="15"/>
                  </a:cxn>
                  <a:cxn ang="0">
                    <a:pos x="54" y="3"/>
                  </a:cxn>
                  <a:cxn ang="0">
                    <a:pos x="97" y="15"/>
                  </a:cxn>
                  <a:cxn ang="0">
                    <a:pos x="89" y="29"/>
                  </a:cxn>
                  <a:cxn ang="0">
                    <a:pos x="77" y="29"/>
                  </a:cxn>
                </a:cxnLst>
                <a:rect l="0" t="0" r="r" b="b"/>
                <a:pathLst>
                  <a:path w="97" h="38">
                    <a:moveTo>
                      <a:pt x="77" y="29"/>
                    </a:moveTo>
                    <a:cubicBezTo>
                      <a:pt x="74" y="29"/>
                      <a:pt x="72" y="34"/>
                      <a:pt x="66" y="34"/>
                    </a:cubicBezTo>
                    <a:cubicBezTo>
                      <a:pt x="63" y="34"/>
                      <a:pt x="62" y="29"/>
                      <a:pt x="58" y="29"/>
                    </a:cubicBezTo>
                    <a:cubicBezTo>
                      <a:pt x="55" y="29"/>
                      <a:pt x="53" y="32"/>
                      <a:pt x="50" y="32"/>
                    </a:cubicBezTo>
                    <a:cubicBezTo>
                      <a:pt x="47" y="32"/>
                      <a:pt x="44" y="36"/>
                      <a:pt x="40" y="36"/>
                    </a:cubicBezTo>
                    <a:cubicBezTo>
                      <a:pt x="36" y="36"/>
                      <a:pt x="34" y="34"/>
                      <a:pt x="32" y="31"/>
                    </a:cubicBezTo>
                    <a:cubicBezTo>
                      <a:pt x="29" y="34"/>
                      <a:pt x="27" y="38"/>
                      <a:pt x="22" y="38"/>
                    </a:cubicBezTo>
                    <a:cubicBezTo>
                      <a:pt x="11" y="38"/>
                      <a:pt x="0" y="29"/>
                      <a:pt x="0" y="18"/>
                    </a:cubicBezTo>
                    <a:cubicBezTo>
                      <a:pt x="0" y="8"/>
                      <a:pt x="11" y="0"/>
                      <a:pt x="20" y="0"/>
                    </a:cubicBezTo>
                    <a:cubicBezTo>
                      <a:pt x="34" y="0"/>
                      <a:pt x="35" y="15"/>
                      <a:pt x="47" y="15"/>
                    </a:cubicBezTo>
                    <a:cubicBezTo>
                      <a:pt x="47" y="8"/>
                      <a:pt x="49" y="3"/>
                      <a:pt x="54" y="3"/>
                    </a:cubicBezTo>
                    <a:cubicBezTo>
                      <a:pt x="62" y="3"/>
                      <a:pt x="88" y="12"/>
                      <a:pt x="97" y="15"/>
                    </a:cubicBezTo>
                    <a:cubicBezTo>
                      <a:pt x="95" y="21"/>
                      <a:pt x="89" y="26"/>
                      <a:pt x="89" y="29"/>
                    </a:cubicBezTo>
                    <a:lnTo>
                      <a:pt x="77" y="29"/>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5" name="Freeform 165"/>
              <p:cNvSpPr>
                <a:spLocks/>
              </p:cNvSpPr>
              <p:nvPr/>
            </p:nvSpPr>
            <p:spPr bwMode="auto">
              <a:xfrm>
                <a:off x="4924425" y="2252663"/>
                <a:ext cx="34925" cy="17463"/>
              </a:xfrm>
              <a:custGeom>
                <a:avLst/>
                <a:gdLst/>
                <a:ahLst/>
                <a:cxnLst>
                  <a:cxn ang="0">
                    <a:pos x="5" y="13"/>
                  </a:cxn>
                  <a:cxn ang="0">
                    <a:pos x="2" y="11"/>
                  </a:cxn>
                  <a:cxn ang="0">
                    <a:pos x="0" y="9"/>
                  </a:cxn>
                  <a:cxn ang="0">
                    <a:pos x="26" y="0"/>
                  </a:cxn>
                  <a:cxn ang="0">
                    <a:pos x="20" y="4"/>
                  </a:cxn>
                  <a:cxn ang="0">
                    <a:pos x="19" y="8"/>
                  </a:cxn>
                  <a:cxn ang="0">
                    <a:pos x="5" y="13"/>
                  </a:cxn>
                </a:cxnLst>
                <a:rect l="0" t="0" r="r" b="b"/>
                <a:pathLst>
                  <a:path w="26" h="13">
                    <a:moveTo>
                      <a:pt x="5" y="13"/>
                    </a:moveTo>
                    <a:cubicBezTo>
                      <a:pt x="4" y="13"/>
                      <a:pt x="2" y="12"/>
                      <a:pt x="2" y="11"/>
                    </a:cubicBezTo>
                    <a:cubicBezTo>
                      <a:pt x="1" y="11"/>
                      <a:pt x="0" y="9"/>
                      <a:pt x="0" y="9"/>
                    </a:cubicBezTo>
                    <a:cubicBezTo>
                      <a:pt x="7" y="6"/>
                      <a:pt x="18" y="1"/>
                      <a:pt x="26" y="0"/>
                    </a:cubicBezTo>
                    <a:cubicBezTo>
                      <a:pt x="25" y="4"/>
                      <a:pt x="22" y="2"/>
                      <a:pt x="20" y="4"/>
                    </a:cubicBezTo>
                    <a:cubicBezTo>
                      <a:pt x="18" y="4"/>
                      <a:pt x="19" y="7"/>
                      <a:pt x="19" y="8"/>
                    </a:cubicBezTo>
                    <a:cubicBezTo>
                      <a:pt x="18" y="11"/>
                      <a:pt x="9" y="13"/>
                      <a:pt x="5" y="13"/>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6" name="Freeform 166"/>
              <p:cNvSpPr>
                <a:spLocks/>
              </p:cNvSpPr>
              <p:nvPr/>
            </p:nvSpPr>
            <p:spPr bwMode="auto">
              <a:xfrm>
                <a:off x="5183188" y="1463675"/>
                <a:ext cx="34925" cy="25400"/>
              </a:xfrm>
              <a:custGeom>
                <a:avLst/>
                <a:gdLst/>
                <a:ahLst/>
                <a:cxnLst>
                  <a:cxn ang="0">
                    <a:pos x="5" y="4"/>
                  </a:cxn>
                  <a:cxn ang="0">
                    <a:pos x="11" y="0"/>
                  </a:cxn>
                  <a:cxn ang="0">
                    <a:pos x="26" y="6"/>
                  </a:cxn>
                  <a:cxn ang="0">
                    <a:pos x="26" y="12"/>
                  </a:cxn>
                  <a:cxn ang="0">
                    <a:pos x="8" y="19"/>
                  </a:cxn>
                  <a:cxn ang="0">
                    <a:pos x="0" y="14"/>
                  </a:cxn>
                  <a:cxn ang="0">
                    <a:pos x="5" y="4"/>
                  </a:cxn>
                </a:cxnLst>
                <a:rect l="0" t="0" r="r" b="b"/>
                <a:pathLst>
                  <a:path w="26" h="19">
                    <a:moveTo>
                      <a:pt x="5" y="4"/>
                    </a:moveTo>
                    <a:cubicBezTo>
                      <a:pt x="8" y="4"/>
                      <a:pt x="8" y="0"/>
                      <a:pt x="11" y="0"/>
                    </a:cubicBezTo>
                    <a:cubicBezTo>
                      <a:pt x="17" y="0"/>
                      <a:pt x="20" y="5"/>
                      <a:pt x="26" y="6"/>
                    </a:cubicBezTo>
                    <a:cubicBezTo>
                      <a:pt x="26" y="12"/>
                      <a:pt x="26" y="12"/>
                      <a:pt x="26" y="12"/>
                    </a:cubicBezTo>
                    <a:cubicBezTo>
                      <a:pt x="20" y="15"/>
                      <a:pt x="15" y="19"/>
                      <a:pt x="8" y="19"/>
                    </a:cubicBezTo>
                    <a:cubicBezTo>
                      <a:pt x="2" y="19"/>
                      <a:pt x="0" y="19"/>
                      <a:pt x="0" y="14"/>
                    </a:cubicBezTo>
                    <a:cubicBezTo>
                      <a:pt x="0" y="12"/>
                      <a:pt x="4" y="4"/>
                      <a:pt x="5" y="4"/>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7" name="Freeform 167"/>
              <p:cNvSpPr>
                <a:spLocks/>
              </p:cNvSpPr>
              <p:nvPr/>
            </p:nvSpPr>
            <p:spPr bwMode="auto">
              <a:xfrm>
                <a:off x="5359400" y="1433513"/>
                <a:ext cx="26988" cy="25400"/>
              </a:xfrm>
              <a:custGeom>
                <a:avLst/>
                <a:gdLst/>
                <a:ahLst/>
                <a:cxnLst>
                  <a:cxn ang="0">
                    <a:pos x="21" y="17"/>
                  </a:cxn>
                  <a:cxn ang="0">
                    <a:pos x="15" y="19"/>
                  </a:cxn>
                  <a:cxn ang="0">
                    <a:pos x="0" y="8"/>
                  </a:cxn>
                  <a:cxn ang="0">
                    <a:pos x="21" y="17"/>
                  </a:cxn>
                </a:cxnLst>
                <a:rect l="0" t="0" r="r" b="b"/>
                <a:pathLst>
                  <a:path w="21" h="20">
                    <a:moveTo>
                      <a:pt x="21" y="17"/>
                    </a:moveTo>
                    <a:cubicBezTo>
                      <a:pt x="21" y="20"/>
                      <a:pt x="15" y="19"/>
                      <a:pt x="15" y="19"/>
                    </a:cubicBezTo>
                    <a:cubicBezTo>
                      <a:pt x="10" y="19"/>
                      <a:pt x="0" y="14"/>
                      <a:pt x="0" y="8"/>
                    </a:cubicBezTo>
                    <a:cubicBezTo>
                      <a:pt x="0" y="0"/>
                      <a:pt x="21" y="8"/>
                      <a:pt x="21" y="17"/>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8" name="Freeform 168"/>
              <p:cNvSpPr>
                <a:spLocks/>
              </p:cNvSpPr>
              <p:nvPr/>
            </p:nvSpPr>
            <p:spPr bwMode="auto">
              <a:xfrm>
                <a:off x="5549900" y="1338263"/>
                <a:ext cx="25400" cy="17463"/>
              </a:xfrm>
              <a:custGeom>
                <a:avLst/>
                <a:gdLst/>
                <a:ahLst/>
                <a:cxnLst>
                  <a:cxn ang="0">
                    <a:pos x="2" y="13"/>
                  </a:cxn>
                  <a:cxn ang="0">
                    <a:pos x="19" y="8"/>
                  </a:cxn>
                  <a:cxn ang="0">
                    <a:pos x="8" y="0"/>
                  </a:cxn>
                  <a:cxn ang="0">
                    <a:pos x="2" y="9"/>
                  </a:cxn>
                  <a:cxn ang="0">
                    <a:pos x="2" y="13"/>
                  </a:cxn>
                </a:cxnLst>
                <a:rect l="0" t="0" r="r" b="b"/>
                <a:pathLst>
                  <a:path w="19" h="13">
                    <a:moveTo>
                      <a:pt x="2" y="13"/>
                    </a:moveTo>
                    <a:cubicBezTo>
                      <a:pt x="7" y="13"/>
                      <a:pt x="17" y="10"/>
                      <a:pt x="19" y="8"/>
                    </a:cubicBezTo>
                    <a:cubicBezTo>
                      <a:pt x="15" y="5"/>
                      <a:pt x="13" y="0"/>
                      <a:pt x="8" y="0"/>
                    </a:cubicBezTo>
                    <a:cubicBezTo>
                      <a:pt x="4" y="0"/>
                      <a:pt x="2" y="5"/>
                      <a:pt x="2" y="9"/>
                    </a:cubicBezTo>
                    <a:cubicBezTo>
                      <a:pt x="2" y="10"/>
                      <a:pt x="0" y="13"/>
                      <a:pt x="2" y="13"/>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89" name="Freeform 169"/>
              <p:cNvSpPr>
                <a:spLocks/>
              </p:cNvSpPr>
              <p:nvPr/>
            </p:nvSpPr>
            <p:spPr bwMode="auto">
              <a:xfrm>
                <a:off x="6727825" y="1320800"/>
                <a:ext cx="53975" cy="22225"/>
              </a:xfrm>
              <a:custGeom>
                <a:avLst/>
                <a:gdLst/>
                <a:ahLst/>
                <a:cxnLst>
                  <a:cxn ang="0">
                    <a:pos x="0" y="13"/>
                  </a:cxn>
                  <a:cxn ang="0">
                    <a:pos x="21" y="0"/>
                  </a:cxn>
                  <a:cxn ang="0">
                    <a:pos x="41" y="17"/>
                  </a:cxn>
                  <a:cxn ang="0">
                    <a:pos x="28" y="17"/>
                  </a:cxn>
                  <a:cxn ang="0">
                    <a:pos x="2" y="11"/>
                  </a:cxn>
                  <a:cxn ang="0">
                    <a:pos x="0" y="13"/>
                  </a:cxn>
                </a:cxnLst>
                <a:rect l="0" t="0" r="r" b="b"/>
                <a:pathLst>
                  <a:path w="41" h="17">
                    <a:moveTo>
                      <a:pt x="0" y="13"/>
                    </a:moveTo>
                    <a:cubicBezTo>
                      <a:pt x="5" y="6"/>
                      <a:pt x="11" y="0"/>
                      <a:pt x="21" y="0"/>
                    </a:cubicBezTo>
                    <a:cubicBezTo>
                      <a:pt x="32" y="0"/>
                      <a:pt x="41" y="7"/>
                      <a:pt x="41" y="17"/>
                    </a:cubicBezTo>
                    <a:cubicBezTo>
                      <a:pt x="28" y="17"/>
                      <a:pt x="28" y="17"/>
                      <a:pt x="28" y="17"/>
                    </a:cubicBezTo>
                    <a:cubicBezTo>
                      <a:pt x="20" y="13"/>
                      <a:pt x="10" y="14"/>
                      <a:pt x="2" y="11"/>
                    </a:cubicBezTo>
                    <a:lnTo>
                      <a:pt x="0" y="13"/>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90" name="Freeform 170"/>
              <p:cNvSpPr>
                <a:spLocks/>
              </p:cNvSpPr>
              <p:nvPr/>
            </p:nvSpPr>
            <p:spPr bwMode="auto">
              <a:xfrm>
                <a:off x="6832600" y="1266825"/>
                <a:ext cx="74613" cy="26988"/>
              </a:xfrm>
              <a:custGeom>
                <a:avLst/>
                <a:gdLst/>
                <a:ahLst/>
                <a:cxnLst>
                  <a:cxn ang="0">
                    <a:pos x="0" y="0"/>
                  </a:cxn>
                  <a:cxn ang="0">
                    <a:pos x="52" y="9"/>
                  </a:cxn>
                  <a:cxn ang="0">
                    <a:pos x="56" y="13"/>
                  </a:cxn>
                  <a:cxn ang="0">
                    <a:pos x="37" y="20"/>
                  </a:cxn>
                  <a:cxn ang="0">
                    <a:pos x="4" y="3"/>
                  </a:cxn>
                  <a:cxn ang="0">
                    <a:pos x="0" y="0"/>
                  </a:cxn>
                </a:cxnLst>
                <a:rect l="0" t="0" r="r" b="b"/>
                <a:pathLst>
                  <a:path w="56" h="20">
                    <a:moveTo>
                      <a:pt x="0" y="0"/>
                    </a:moveTo>
                    <a:cubicBezTo>
                      <a:pt x="4" y="3"/>
                      <a:pt x="50" y="9"/>
                      <a:pt x="52" y="9"/>
                    </a:cubicBezTo>
                    <a:cubicBezTo>
                      <a:pt x="55" y="9"/>
                      <a:pt x="56" y="11"/>
                      <a:pt x="56" y="13"/>
                    </a:cubicBezTo>
                    <a:cubicBezTo>
                      <a:pt x="56" y="18"/>
                      <a:pt x="44" y="20"/>
                      <a:pt x="37" y="20"/>
                    </a:cubicBezTo>
                    <a:cubicBezTo>
                      <a:pt x="25" y="20"/>
                      <a:pt x="4" y="14"/>
                      <a:pt x="4" y="3"/>
                    </a:cubicBezTo>
                    <a:lnTo>
                      <a:pt x="0" y="0"/>
                    </a:ln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91" name="Freeform 171"/>
              <p:cNvSpPr>
                <a:spLocks/>
              </p:cNvSpPr>
              <p:nvPr/>
            </p:nvSpPr>
            <p:spPr bwMode="auto">
              <a:xfrm>
                <a:off x="6726238" y="1303338"/>
                <a:ext cx="15875" cy="17463"/>
              </a:xfrm>
              <a:custGeom>
                <a:avLst/>
                <a:gdLst/>
                <a:ahLst/>
                <a:cxnLst>
                  <a:cxn ang="0">
                    <a:pos x="12" y="7"/>
                  </a:cxn>
                  <a:cxn ang="0">
                    <a:pos x="5" y="13"/>
                  </a:cxn>
                  <a:cxn ang="0">
                    <a:pos x="0" y="7"/>
                  </a:cxn>
                  <a:cxn ang="0">
                    <a:pos x="12" y="7"/>
                  </a:cxn>
                </a:cxnLst>
                <a:rect l="0" t="0" r="r" b="b"/>
                <a:pathLst>
                  <a:path w="12" h="13">
                    <a:moveTo>
                      <a:pt x="12" y="7"/>
                    </a:moveTo>
                    <a:cubicBezTo>
                      <a:pt x="12" y="11"/>
                      <a:pt x="8" y="13"/>
                      <a:pt x="5" y="13"/>
                    </a:cubicBezTo>
                    <a:cubicBezTo>
                      <a:pt x="0" y="13"/>
                      <a:pt x="0" y="11"/>
                      <a:pt x="0" y="7"/>
                    </a:cubicBezTo>
                    <a:cubicBezTo>
                      <a:pt x="0" y="0"/>
                      <a:pt x="12" y="1"/>
                      <a:pt x="12" y="7"/>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nvGrpSpPr>
            <p:cNvPr id="10" name="Group 9"/>
            <p:cNvGrpSpPr/>
            <p:nvPr/>
          </p:nvGrpSpPr>
          <p:grpSpPr>
            <a:xfrm>
              <a:off x="1907860" y="2938794"/>
              <a:ext cx="1697534" cy="1987932"/>
              <a:chOff x="1926699" y="2862576"/>
              <a:chExt cx="1697534" cy="1987932"/>
            </a:xfrm>
          </p:grpSpPr>
          <p:grpSp>
            <p:nvGrpSpPr>
              <p:cNvPr id="11" name="Group 274"/>
              <p:cNvGrpSpPr/>
              <p:nvPr/>
            </p:nvGrpSpPr>
            <p:grpSpPr>
              <a:xfrm>
                <a:off x="2667282" y="3304994"/>
                <a:ext cx="956951" cy="1545514"/>
                <a:chOff x="3030538" y="2674938"/>
                <a:chExt cx="779463" cy="1258888"/>
              </a:xfrm>
              <a:solidFill>
                <a:schemeClr val="bg2">
                  <a:lumMod val="95000"/>
                </a:schemeClr>
              </a:solidFill>
            </p:grpSpPr>
            <p:sp>
              <p:nvSpPr>
                <p:cNvPr id="23" name="Freeform 22"/>
                <p:cNvSpPr>
                  <a:spLocks/>
                </p:cNvSpPr>
                <p:nvPr/>
              </p:nvSpPr>
              <p:spPr bwMode="auto">
                <a:xfrm>
                  <a:off x="3541713" y="2881313"/>
                  <a:ext cx="39688" cy="31750"/>
                </a:xfrm>
                <a:custGeom>
                  <a:avLst/>
                  <a:gdLst/>
                  <a:ahLst/>
                  <a:cxnLst>
                    <a:cxn ang="0">
                      <a:pos x="10" y="0"/>
                    </a:cxn>
                    <a:cxn ang="0">
                      <a:pos x="20" y="4"/>
                    </a:cxn>
                    <a:cxn ang="0">
                      <a:pos x="27" y="5"/>
                    </a:cxn>
                    <a:cxn ang="0">
                      <a:pos x="30" y="9"/>
                    </a:cxn>
                    <a:cxn ang="0">
                      <a:pos x="18" y="23"/>
                    </a:cxn>
                    <a:cxn ang="0">
                      <a:pos x="0" y="11"/>
                    </a:cxn>
                    <a:cxn ang="0">
                      <a:pos x="9" y="0"/>
                    </a:cxn>
                    <a:cxn ang="0">
                      <a:pos x="10" y="0"/>
                    </a:cxn>
                  </a:cxnLst>
                  <a:rect l="0" t="0" r="r" b="b"/>
                  <a:pathLst>
                    <a:path w="30" h="23">
                      <a:moveTo>
                        <a:pt x="10" y="0"/>
                      </a:moveTo>
                      <a:cubicBezTo>
                        <a:pt x="13" y="1"/>
                        <a:pt x="16" y="4"/>
                        <a:pt x="20" y="4"/>
                      </a:cubicBezTo>
                      <a:cubicBezTo>
                        <a:pt x="21" y="9"/>
                        <a:pt x="25" y="5"/>
                        <a:pt x="27" y="5"/>
                      </a:cubicBezTo>
                      <a:cubicBezTo>
                        <a:pt x="29" y="5"/>
                        <a:pt x="30" y="8"/>
                        <a:pt x="30" y="9"/>
                      </a:cubicBezTo>
                      <a:cubicBezTo>
                        <a:pt x="30" y="12"/>
                        <a:pt x="23" y="23"/>
                        <a:pt x="18" y="23"/>
                      </a:cubicBezTo>
                      <a:cubicBezTo>
                        <a:pt x="11" y="23"/>
                        <a:pt x="0" y="15"/>
                        <a:pt x="0" y="11"/>
                      </a:cubicBezTo>
                      <a:cubicBezTo>
                        <a:pt x="0" y="4"/>
                        <a:pt x="3" y="0"/>
                        <a:pt x="9" y="0"/>
                      </a:cubicBezTo>
                      <a:cubicBezTo>
                        <a:pt x="9" y="0"/>
                        <a:pt x="10" y="0"/>
                        <a:pt x="10" y="0"/>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4" name="Freeform 23"/>
                <p:cNvSpPr>
                  <a:spLocks/>
                </p:cNvSpPr>
                <p:nvPr/>
              </p:nvSpPr>
              <p:spPr bwMode="auto">
                <a:xfrm>
                  <a:off x="3030538" y="2674938"/>
                  <a:ext cx="779463" cy="1258888"/>
                </a:xfrm>
                <a:custGeom>
                  <a:avLst/>
                  <a:gdLst/>
                  <a:ahLst/>
                  <a:cxnLst>
                    <a:cxn ang="0">
                      <a:pos x="46" y="91"/>
                    </a:cxn>
                    <a:cxn ang="0">
                      <a:pos x="51" y="51"/>
                    </a:cxn>
                    <a:cxn ang="0">
                      <a:pos x="59" y="46"/>
                    </a:cxn>
                    <a:cxn ang="0">
                      <a:pos x="82" y="18"/>
                    </a:cxn>
                    <a:cxn ang="0">
                      <a:pos x="128" y="6"/>
                    </a:cxn>
                    <a:cxn ang="0">
                      <a:pos x="126" y="42"/>
                    </a:cxn>
                    <a:cxn ang="0">
                      <a:pos x="136" y="13"/>
                    </a:cxn>
                    <a:cxn ang="0">
                      <a:pos x="146" y="5"/>
                    </a:cxn>
                    <a:cxn ang="0">
                      <a:pos x="194" y="24"/>
                    </a:cxn>
                    <a:cxn ang="0">
                      <a:pos x="227" y="20"/>
                    </a:cxn>
                    <a:cxn ang="0">
                      <a:pos x="233" y="26"/>
                    </a:cxn>
                    <a:cxn ang="0">
                      <a:pos x="270" y="50"/>
                    </a:cxn>
                    <a:cxn ang="0">
                      <a:pos x="328" y="84"/>
                    </a:cxn>
                    <a:cxn ang="0">
                      <a:pos x="354" y="89"/>
                    </a:cxn>
                    <a:cxn ang="0">
                      <a:pos x="389" y="130"/>
                    </a:cxn>
                    <a:cxn ang="0">
                      <a:pos x="383" y="170"/>
                    </a:cxn>
                    <a:cxn ang="0">
                      <a:pos x="403" y="185"/>
                    </a:cxn>
                    <a:cxn ang="0">
                      <a:pos x="454" y="175"/>
                    </a:cxn>
                    <a:cxn ang="0">
                      <a:pos x="467" y="191"/>
                    </a:cxn>
                    <a:cxn ang="0">
                      <a:pos x="513" y="191"/>
                    </a:cxn>
                    <a:cxn ang="0">
                      <a:pos x="575" y="220"/>
                    </a:cxn>
                    <a:cxn ang="0">
                      <a:pos x="549" y="310"/>
                    </a:cxn>
                    <a:cxn ang="0">
                      <a:pos x="532" y="374"/>
                    </a:cxn>
                    <a:cxn ang="0">
                      <a:pos x="522" y="405"/>
                    </a:cxn>
                    <a:cxn ang="0">
                      <a:pos x="485" y="449"/>
                    </a:cxn>
                    <a:cxn ang="0">
                      <a:pos x="429" y="474"/>
                    </a:cxn>
                    <a:cxn ang="0">
                      <a:pos x="412" y="524"/>
                    </a:cxn>
                    <a:cxn ang="0">
                      <a:pos x="388" y="559"/>
                    </a:cxn>
                    <a:cxn ang="0">
                      <a:pos x="311" y="614"/>
                    </a:cxn>
                    <a:cxn ang="0">
                      <a:pos x="297" y="619"/>
                    </a:cxn>
                    <a:cxn ang="0">
                      <a:pos x="308" y="654"/>
                    </a:cxn>
                    <a:cxn ang="0">
                      <a:pos x="244" y="677"/>
                    </a:cxn>
                    <a:cxn ang="0">
                      <a:pos x="240" y="707"/>
                    </a:cxn>
                    <a:cxn ang="0">
                      <a:pos x="205" y="711"/>
                    </a:cxn>
                    <a:cxn ang="0">
                      <a:pos x="225" y="730"/>
                    </a:cxn>
                    <a:cxn ang="0">
                      <a:pos x="214" y="739"/>
                    </a:cxn>
                    <a:cxn ang="0">
                      <a:pos x="178" y="787"/>
                    </a:cxn>
                    <a:cxn ang="0">
                      <a:pos x="176" y="846"/>
                    </a:cxn>
                    <a:cxn ang="0">
                      <a:pos x="161" y="884"/>
                    </a:cxn>
                    <a:cxn ang="0">
                      <a:pos x="200" y="935"/>
                    </a:cxn>
                    <a:cxn ang="0">
                      <a:pos x="169" y="945"/>
                    </a:cxn>
                    <a:cxn ang="0">
                      <a:pos x="127" y="921"/>
                    </a:cxn>
                    <a:cxn ang="0">
                      <a:pos x="92" y="903"/>
                    </a:cxn>
                    <a:cxn ang="0">
                      <a:pos x="93" y="889"/>
                    </a:cxn>
                    <a:cxn ang="0">
                      <a:pos x="84" y="857"/>
                    </a:cxn>
                    <a:cxn ang="0">
                      <a:pos x="82" y="791"/>
                    </a:cxn>
                    <a:cxn ang="0">
                      <a:pos x="86" y="782"/>
                    </a:cxn>
                    <a:cxn ang="0">
                      <a:pos x="112" y="718"/>
                    </a:cxn>
                    <a:cxn ang="0">
                      <a:pos x="95" y="708"/>
                    </a:cxn>
                    <a:cxn ang="0">
                      <a:pos x="102" y="680"/>
                    </a:cxn>
                    <a:cxn ang="0">
                      <a:pos x="114" y="626"/>
                    </a:cxn>
                    <a:cxn ang="0">
                      <a:pos x="124" y="562"/>
                    </a:cxn>
                    <a:cxn ang="0">
                      <a:pos x="136" y="494"/>
                    </a:cxn>
                    <a:cxn ang="0">
                      <a:pos x="143" y="434"/>
                    </a:cxn>
                    <a:cxn ang="0">
                      <a:pos x="104" y="370"/>
                    </a:cxn>
                    <a:cxn ang="0">
                      <a:pos x="62" y="330"/>
                    </a:cxn>
                    <a:cxn ang="0">
                      <a:pos x="28" y="261"/>
                    </a:cxn>
                    <a:cxn ang="0">
                      <a:pos x="11" y="242"/>
                    </a:cxn>
                    <a:cxn ang="0">
                      <a:pos x="18" y="191"/>
                    </a:cxn>
                    <a:cxn ang="0">
                      <a:pos x="14" y="148"/>
                    </a:cxn>
                    <a:cxn ang="0">
                      <a:pos x="47" y="106"/>
                    </a:cxn>
                  </a:cxnLst>
                  <a:rect l="0" t="0" r="r" b="b"/>
                  <a:pathLst>
                    <a:path w="586" h="945">
                      <a:moveTo>
                        <a:pt x="49" y="103"/>
                      </a:moveTo>
                      <a:cubicBezTo>
                        <a:pt x="49" y="102"/>
                        <a:pt x="49" y="101"/>
                        <a:pt x="49" y="100"/>
                      </a:cubicBezTo>
                      <a:cubicBezTo>
                        <a:pt x="49" y="97"/>
                        <a:pt x="46" y="94"/>
                        <a:pt x="46" y="91"/>
                      </a:cubicBezTo>
                      <a:cubicBezTo>
                        <a:pt x="46" y="85"/>
                        <a:pt x="48" y="84"/>
                        <a:pt x="48" y="79"/>
                      </a:cubicBezTo>
                      <a:cubicBezTo>
                        <a:pt x="48" y="70"/>
                        <a:pt x="40" y="71"/>
                        <a:pt x="40" y="63"/>
                      </a:cubicBezTo>
                      <a:cubicBezTo>
                        <a:pt x="40" y="57"/>
                        <a:pt x="49" y="55"/>
                        <a:pt x="51" y="51"/>
                      </a:cubicBezTo>
                      <a:cubicBezTo>
                        <a:pt x="55" y="52"/>
                        <a:pt x="53" y="52"/>
                        <a:pt x="57" y="51"/>
                      </a:cubicBezTo>
                      <a:cubicBezTo>
                        <a:pt x="57" y="50"/>
                        <a:pt x="57" y="49"/>
                        <a:pt x="57" y="48"/>
                      </a:cubicBezTo>
                      <a:cubicBezTo>
                        <a:pt x="57" y="48"/>
                        <a:pt x="58" y="46"/>
                        <a:pt x="59" y="46"/>
                      </a:cubicBezTo>
                      <a:cubicBezTo>
                        <a:pt x="59" y="42"/>
                        <a:pt x="64" y="40"/>
                        <a:pt x="66" y="39"/>
                      </a:cubicBezTo>
                      <a:cubicBezTo>
                        <a:pt x="69" y="37"/>
                        <a:pt x="69" y="31"/>
                        <a:pt x="70" y="28"/>
                      </a:cubicBezTo>
                      <a:cubicBezTo>
                        <a:pt x="72" y="21"/>
                        <a:pt x="76" y="19"/>
                        <a:pt x="82" y="18"/>
                      </a:cubicBezTo>
                      <a:cubicBezTo>
                        <a:pt x="93" y="14"/>
                        <a:pt x="100" y="12"/>
                        <a:pt x="111" y="9"/>
                      </a:cubicBezTo>
                      <a:cubicBezTo>
                        <a:pt x="117" y="7"/>
                        <a:pt x="118" y="0"/>
                        <a:pt x="124" y="0"/>
                      </a:cubicBezTo>
                      <a:cubicBezTo>
                        <a:pt x="126" y="0"/>
                        <a:pt x="128" y="5"/>
                        <a:pt x="128" y="6"/>
                      </a:cubicBezTo>
                      <a:cubicBezTo>
                        <a:pt x="128" y="9"/>
                        <a:pt x="125" y="11"/>
                        <a:pt x="123" y="11"/>
                      </a:cubicBezTo>
                      <a:cubicBezTo>
                        <a:pt x="122" y="18"/>
                        <a:pt x="119" y="25"/>
                        <a:pt x="119" y="29"/>
                      </a:cubicBezTo>
                      <a:cubicBezTo>
                        <a:pt x="119" y="34"/>
                        <a:pt x="122" y="42"/>
                        <a:pt x="126" y="42"/>
                      </a:cubicBezTo>
                      <a:cubicBezTo>
                        <a:pt x="128" y="42"/>
                        <a:pt x="131" y="37"/>
                        <a:pt x="131" y="35"/>
                      </a:cubicBezTo>
                      <a:cubicBezTo>
                        <a:pt x="131" y="30"/>
                        <a:pt x="125" y="27"/>
                        <a:pt x="125" y="21"/>
                      </a:cubicBezTo>
                      <a:cubicBezTo>
                        <a:pt x="125" y="15"/>
                        <a:pt x="132" y="16"/>
                        <a:pt x="136" y="13"/>
                      </a:cubicBezTo>
                      <a:cubicBezTo>
                        <a:pt x="147" y="13"/>
                        <a:pt x="147" y="13"/>
                        <a:pt x="147" y="13"/>
                      </a:cubicBezTo>
                      <a:cubicBezTo>
                        <a:pt x="145" y="8"/>
                        <a:pt x="139" y="10"/>
                        <a:pt x="139" y="5"/>
                      </a:cubicBezTo>
                      <a:cubicBezTo>
                        <a:pt x="146" y="5"/>
                        <a:pt x="146" y="5"/>
                        <a:pt x="146" y="5"/>
                      </a:cubicBezTo>
                      <a:cubicBezTo>
                        <a:pt x="148" y="12"/>
                        <a:pt x="158" y="14"/>
                        <a:pt x="165" y="16"/>
                      </a:cubicBezTo>
                      <a:cubicBezTo>
                        <a:pt x="165" y="20"/>
                        <a:pt x="167" y="23"/>
                        <a:pt x="170" y="24"/>
                      </a:cubicBezTo>
                      <a:cubicBezTo>
                        <a:pt x="177" y="24"/>
                        <a:pt x="190" y="24"/>
                        <a:pt x="194" y="24"/>
                      </a:cubicBezTo>
                      <a:cubicBezTo>
                        <a:pt x="194" y="28"/>
                        <a:pt x="199" y="29"/>
                        <a:pt x="203" y="29"/>
                      </a:cubicBezTo>
                      <a:cubicBezTo>
                        <a:pt x="209" y="28"/>
                        <a:pt x="214" y="28"/>
                        <a:pt x="216" y="22"/>
                      </a:cubicBezTo>
                      <a:cubicBezTo>
                        <a:pt x="217" y="21"/>
                        <a:pt x="226" y="21"/>
                        <a:pt x="227" y="20"/>
                      </a:cubicBezTo>
                      <a:cubicBezTo>
                        <a:pt x="232" y="20"/>
                        <a:pt x="240" y="21"/>
                        <a:pt x="240" y="21"/>
                      </a:cubicBezTo>
                      <a:cubicBezTo>
                        <a:pt x="238" y="23"/>
                        <a:pt x="234" y="23"/>
                        <a:pt x="233" y="22"/>
                      </a:cubicBezTo>
                      <a:cubicBezTo>
                        <a:pt x="233" y="26"/>
                        <a:pt x="233" y="26"/>
                        <a:pt x="233" y="26"/>
                      </a:cubicBezTo>
                      <a:cubicBezTo>
                        <a:pt x="236" y="32"/>
                        <a:pt x="245" y="33"/>
                        <a:pt x="252" y="36"/>
                      </a:cubicBezTo>
                      <a:cubicBezTo>
                        <a:pt x="258" y="37"/>
                        <a:pt x="256" y="44"/>
                        <a:pt x="258" y="50"/>
                      </a:cubicBezTo>
                      <a:cubicBezTo>
                        <a:pt x="270" y="50"/>
                        <a:pt x="270" y="50"/>
                        <a:pt x="270" y="50"/>
                      </a:cubicBezTo>
                      <a:cubicBezTo>
                        <a:pt x="279" y="58"/>
                        <a:pt x="283" y="57"/>
                        <a:pt x="288" y="68"/>
                      </a:cubicBezTo>
                      <a:cubicBezTo>
                        <a:pt x="289" y="70"/>
                        <a:pt x="293" y="70"/>
                        <a:pt x="295" y="70"/>
                      </a:cubicBezTo>
                      <a:cubicBezTo>
                        <a:pt x="298" y="83"/>
                        <a:pt x="316" y="81"/>
                        <a:pt x="328" y="84"/>
                      </a:cubicBezTo>
                      <a:cubicBezTo>
                        <a:pt x="340" y="84"/>
                        <a:pt x="340" y="84"/>
                        <a:pt x="340" y="84"/>
                      </a:cubicBezTo>
                      <a:cubicBezTo>
                        <a:pt x="343" y="85"/>
                        <a:pt x="350" y="89"/>
                        <a:pt x="354" y="89"/>
                      </a:cubicBezTo>
                      <a:cubicBezTo>
                        <a:pt x="354" y="89"/>
                        <a:pt x="354" y="89"/>
                        <a:pt x="354" y="89"/>
                      </a:cubicBezTo>
                      <a:cubicBezTo>
                        <a:pt x="355" y="89"/>
                        <a:pt x="356" y="89"/>
                        <a:pt x="357" y="89"/>
                      </a:cubicBezTo>
                      <a:cubicBezTo>
                        <a:pt x="364" y="89"/>
                        <a:pt x="373" y="104"/>
                        <a:pt x="381" y="106"/>
                      </a:cubicBezTo>
                      <a:cubicBezTo>
                        <a:pt x="381" y="111"/>
                        <a:pt x="386" y="125"/>
                        <a:pt x="389" y="130"/>
                      </a:cubicBezTo>
                      <a:cubicBezTo>
                        <a:pt x="391" y="134"/>
                        <a:pt x="397" y="134"/>
                        <a:pt x="397" y="139"/>
                      </a:cubicBezTo>
                      <a:cubicBezTo>
                        <a:pt x="390" y="148"/>
                        <a:pt x="377" y="152"/>
                        <a:pt x="377" y="165"/>
                      </a:cubicBezTo>
                      <a:cubicBezTo>
                        <a:pt x="377" y="170"/>
                        <a:pt x="381" y="169"/>
                        <a:pt x="383" y="170"/>
                      </a:cubicBezTo>
                      <a:cubicBezTo>
                        <a:pt x="387" y="172"/>
                        <a:pt x="390" y="176"/>
                        <a:pt x="390" y="180"/>
                      </a:cubicBezTo>
                      <a:cubicBezTo>
                        <a:pt x="401" y="180"/>
                        <a:pt x="401" y="180"/>
                        <a:pt x="401" y="180"/>
                      </a:cubicBezTo>
                      <a:cubicBezTo>
                        <a:pt x="401" y="182"/>
                        <a:pt x="402" y="185"/>
                        <a:pt x="403" y="185"/>
                      </a:cubicBezTo>
                      <a:cubicBezTo>
                        <a:pt x="405" y="185"/>
                        <a:pt x="407" y="182"/>
                        <a:pt x="408" y="180"/>
                      </a:cubicBezTo>
                      <a:cubicBezTo>
                        <a:pt x="413" y="173"/>
                        <a:pt x="418" y="164"/>
                        <a:pt x="425" y="164"/>
                      </a:cubicBezTo>
                      <a:cubicBezTo>
                        <a:pt x="433" y="164"/>
                        <a:pt x="449" y="172"/>
                        <a:pt x="454" y="175"/>
                      </a:cubicBezTo>
                      <a:cubicBezTo>
                        <a:pt x="458" y="178"/>
                        <a:pt x="462" y="177"/>
                        <a:pt x="463" y="180"/>
                      </a:cubicBezTo>
                      <a:cubicBezTo>
                        <a:pt x="464" y="184"/>
                        <a:pt x="464" y="187"/>
                        <a:pt x="464" y="191"/>
                      </a:cubicBezTo>
                      <a:cubicBezTo>
                        <a:pt x="467" y="191"/>
                        <a:pt x="467" y="191"/>
                        <a:pt x="467" y="191"/>
                      </a:cubicBezTo>
                      <a:cubicBezTo>
                        <a:pt x="471" y="190"/>
                        <a:pt x="472" y="186"/>
                        <a:pt x="476" y="186"/>
                      </a:cubicBezTo>
                      <a:cubicBezTo>
                        <a:pt x="486" y="186"/>
                        <a:pt x="487" y="194"/>
                        <a:pt x="496" y="194"/>
                      </a:cubicBezTo>
                      <a:cubicBezTo>
                        <a:pt x="513" y="191"/>
                        <a:pt x="513" y="191"/>
                        <a:pt x="513" y="191"/>
                      </a:cubicBezTo>
                      <a:cubicBezTo>
                        <a:pt x="521" y="193"/>
                        <a:pt x="529" y="196"/>
                        <a:pt x="534" y="198"/>
                      </a:cubicBezTo>
                      <a:cubicBezTo>
                        <a:pt x="538" y="205"/>
                        <a:pt x="551" y="217"/>
                        <a:pt x="558" y="220"/>
                      </a:cubicBezTo>
                      <a:cubicBezTo>
                        <a:pt x="565" y="221"/>
                        <a:pt x="569" y="219"/>
                        <a:pt x="575" y="220"/>
                      </a:cubicBezTo>
                      <a:cubicBezTo>
                        <a:pt x="584" y="223"/>
                        <a:pt x="586" y="232"/>
                        <a:pt x="586" y="242"/>
                      </a:cubicBezTo>
                      <a:cubicBezTo>
                        <a:pt x="586" y="274"/>
                        <a:pt x="568" y="283"/>
                        <a:pt x="556" y="301"/>
                      </a:cubicBezTo>
                      <a:cubicBezTo>
                        <a:pt x="553" y="305"/>
                        <a:pt x="551" y="306"/>
                        <a:pt x="549" y="310"/>
                      </a:cubicBezTo>
                      <a:cubicBezTo>
                        <a:pt x="544" y="317"/>
                        <a:pt x="540" y="317"/>
                        <a:pt x="535" y="322"/>
                      </a:cubicBezTo>
                      <a:cubicBezTo>
                        <a:pt x="529" y="328"/>
                        <a:pt x="535" y="343"/>
                        <a:pt x="535" y="353"/>
                      </a:cubicBezTo>
                      <a:cubicBezTo>
                        <a:pt x="535" y="361"/>
                        <a:pt x="532" y="369"/>
                        <a:pt x="532" y="374"/>
                      </a:cubicBezTo>
                      <a:cubicBezTo>
                        <a:pt x="532" y="377"/>
                        <a:pt x="530" y="378"/>
                        <a:pt x="530" y="380"/>
                      </a:cubicBezTo>
                      <a:cubicBezTo>
                        <a:pt x="528" y="382"/>
                        <a:pt x="524" y="386"/>
                        <a:pt x="524" y="390"/>
                      </a:cubicBezTo>
                      <a:cubicBezTo>
                        <a:pt x="524" y="394"/>
                        <a:pt x="523" y="403"/>
                        <a:pt x="522" y="405"/>
                      </a:cubicBezTo>
                      <a:cubicBezTo>
                        <a:pt x="515" y="415"/>
                        <a:pt x="513" y="419"/>
                        <a:pt x="506" y="428"/>
                      </a:cubicBezTo>
                      <a:cubicBezTo>
                        <a:pt x="505" y="431"/>
                        <a:pt x="505" y="436"/>
                        <a:pt x="504" y="438"/>
                      </a:cubicBezTo>
                      <a:cubicBezTo>
                        <a:pt x="502" y="443"/>
                        <a:pt x="492" y="449"/>
                        <a:pt x="485" y="449"/>
                      </a:cubicBezTo>
                      <a:cubicBezTo>
                        <a:pt x="476" y="449"/>
                        <a:pt x="470" y="449"/>
                        <a:pt x="463" y="452"/>
                      </a:cubicBezTo>
                      <a:cubicBezTo>
                        <a:pt x="461" y="453"/>
                        <a:pt x="460" y="455"/>
                        <a:pt x="459" y="457"/>
                      </a:cubicBezTo>
                      <a:cubicBezTo>
                        <a:pt x="448" y="467"/>
                        <a:pt x="437" y="461"/>
                        <a:pt x="429" y="474"/>
                      </a:cubicBezTo>
                      <a:cubicBezTo>
                        <a:pt x="426" y="479"/>
                        <a:pt x="420" y="479"/>
                        <a:pt x="416" y="483"/>
                      </a:cubicBezTo>
                      <a:cubicBezTo>
                        <a:pt x="411" y="489"/>
                        <a:pt x="412" y="495"/>
                        <a:pt x="412" y="503"/>
                      </a:cubicBezTo>
                      <a:cubicBezTo>
                        <a:pt x="412" y="524"/>
                        <a:pt x="412" y="524"/>
                        <a:pt x="412" y="524"/>
                      </a:cubicBezTo>
                      <a:cubicBezTo>
                        <a:pt x="403" y="528"/>
                        <a:pt x="398" y="536"/>
                        <a:pt x="394" y="545"/>
                      </a:cubicBezTo>
                      <a:cubicBezTo>
                        <a:pt x="394" y="545"/>
                        <a:pt x="394" y="545"/>
                        <a:pt x="394" y="545"/>
                      </a:cubicBezTo>
                      <a:cubicBezTo>
                        <a:pt x="391" y="550"/>
                        <a:pt x="391" y="553"/>
                        <a:pt x="388" y="559"/>
                      </a:cubicBezTo>
                      <a:cubicBezTo>
                        <a:pt x="380" y="571"/>
                        <a:pt x="371" y="572"/>
                        <a:pt x="364" y="584"/>
                      </a:cubicBezTo>
                      <a:cubicBezTo>
                        <a:pt x="355" y="597"/>
                        <a:pt x="351" y="619"/>
                        <a:pt x="331" y="619"/>
                      </a:cubicBezTo>
                      <a:cubicBezTo>
                        <a:pt x="324" y="619"/>
                        <a:pt x="314" y="614"/>
                        <a:pt x="311" y="614"/>
                      </a:cubicBezTo>
                      <a:cubicBezTo>
                        <a:pt x="305" y="614"/>
                        <a:pt x="299" y="609"/>
                        <a:pt x="293" y="609"/>
                      </a:cubicBezTo>
                      <a:cubicBezTo>
                        <a:pt x="291" y="609"/>
                        <a:pt x="289" y="610"/>
                        <a:pt x="289" y="611"/>
                      </a:cubicBezTo>
                      <a:cubicBezTo>
                        <a:pt x="289" y="615"/>
                        <a:pt x="296" y="617"/>
                        <a:pt x="297" y="619"/>
                      </a:cubicBezTo>
                      <a:cubicBezTo>
                        <a:pt x="300" y="622"/>
                        <a:pt x="300" y="627"/>
                        <a:pt x="302" y="632"/>
                      </a:cubicBezTo>
                      <a:cubicBezTo>
                        <a:pt x="304" y="637"/>
                        <a:pt x="311" y="637"/>
                        <a:pt x="311" y="642"/>
                      </a:cubicBezTo>
                      <a:cubicBezTo>
                        <a:pt x="311" y="647"/>
                        <a:pt x="311" y="650"/>
                        <a:pt x="308" y="654"/>
                      </a:cubicBezTo>
                      <a:cubicBezTo>
                        <a:pt x="304" y="660"/>
                        <a:pt x="301" y="663"/>
                        <a:pt x="297" y="667"/>
                      </a:cubicBezTo>
                      <a:cubicBezTo>
                        <a:pt x="289" y="675"/>
                        <a:pt x="280" y="673"/>
                        <a:pt x="270" y="676"/>
                      </a:cubicBezTo>
                      <a:cubicBezTo>
                        <a:pt x="263" y="678"/>
                        <a:pt x="248" y="673"/>
                        <a:pt x="244" y="677"/>
                      </a:cubicBezTo>
                      <a:cubicBezTo>
                        <a:pt x="238" y="683"/>
                        <a:pt x="243" y="696"/>
                        <a:pt x="240" y="703"/>
                      </a:cubicBezTo>
                      <a:cubicBezTo>
                        <a:pt x="240" y="702"/>
                        <a:pt x="240" y="702"/>
                        <a:pt x="240" y="702"/>
                      </a:cubicBezTo>
                      <a:cubicBezTo>
                        <a:pt x="240" y="703"/>
                        <a:pt x="240" y="706"/>
                        <a:pt x="240" y="707"/>
                      </a:cubicBezTo>
                      <a:cubicBezTo>
                        <a:pt x="240" y="709"/>
                        <a:pt x="233" y="712"/>
                        <a:pt x="229" y="712"/>
                      </a:cubicBezTo>
                      <a:cubicBezTo>
                        <a:pt x="220" y="712"/>
                        <a:pt x="218" y="706"/>
                        <a:pt x="210" y="706"/>
                      </a:cubicBezTo>
                      <a:cubicBezTo>
                        <a:pt x="207" y="706"/>
                        <a:pt x="205" y="709"/>
                        <a:pt x="205" y="711"/>
                      </a:cubicBezTo>
                      <a:cubicBezTo>
                        <a:pt x="205" y="717"/>
                        <a:pt x="211" y="729"/>
                        <a:pt x="214" y="729"/>
                      </a:cubicBezTo>
                      <a:cubicBezTo>
                        <a:pt x="217" y="729"/>
                        <a:pt x="219" y="726"/>
                        <a:pt x="221" y="726"/>
                      </a:cubicBezTo>
                      <a:cubicBezTo>
                        <a:pt x="222" y="728"/>
                        <a:pt x="225" y="728"/>
                        <a:pt x="225" y="730"/>
                      </a:cubicBezTo>
                      <a:cubicBezTo>
                        <a:pt x="225" y="733"/>
                        <a:pt x="221" y="736"/>
                        <a:pt x="220" y="736"/>
                      </a:cubicBezTo>
                      <a:cubicBezTo>
                        <a:pt x="215" y="736"/>
                        <a:pt x="213" y="732"/>
                        <a:pt x="209" y="732"/>
                      </a:cubicBezTo>
                      <a:cubicBezTo>
                        <a:pt x="209" y="737"/>
                        <a:pt x="211" y="738"/>
                        <a:pt x="214" y="739"/>
                      </a:cubicBezTo>
                      <a:cubicBezTo>
                        <a:pt x="206" y="747"/>
                        <a:pt x="206" y="755"/>
                        <a:pt x="203" y="766"/>
                      </a:cubicBezTo>
                      <a:cubicBezTo>
                        <a:pt x="202" y="770"/>
                        <a:pt x="194" y="771"/>
                        <a:pt x="191" y="771"/>
                      </a:cubicBezTo>
                      <a:cubicBezTo>
                        <a:pt x="184" y="773"/>
                        <a:pt x="178" y="779"/>
                        <a:pt x="178" y="787"/>
                      </a:cubicBezTo>
                      <a:cubicBezTo>
                        <a:pt x="178" y="804"/>
                        <a:pt x="198" y="798"/>
                        <a:pt x="198" y="811"/>
                      </a:cubicBezTo>
                      <a:cubicBezTo>
                        <a:pt x="198" y="824"/>
                        <a:pt x="187" y="825"/>
                        <a:pt x="181" y="831"/>
                      </a:cubicBezTo>
                      <a:cubicBezTo>
                        <a:pt x="177" y="835"/>
                        <a:pt x="178" y="841"/>
                        <a:pt x="176" y="846"/>
                      </a:cubicBezTo>
                      <a:cubicBezTo>
                        <a:pt x="173" y="852"/>
                        <a:pt x="166" y="850"/>
                        <a:pt x="162" y="854"/>
                      </a:cubicBezTo>
                      <a:cubicBezTo>
                        <a:pt x="156" y="859"/>
                        <a:pt x="154" y="865"/>
                        <a:pt x="154" y="874"/>
                      </a:cubicBezTo>
                      <a:cubicBezTo>
                        <a:pt x="154" y="878"/>
                        <a:pt x="158" y="883"/>
                        <a:pt x="161" y="884"/>
                      </a:cubicBezTo>
                      <a:cubicBezTo>
                        <a:pt x="169" y="888"/>
                        <a:pt x="168" y="908"/>
                        <a:pt x="174" y="914"/>
                      </a:cubicBezTo>
                      <a:cubicBezTo>
                        <a:pt x="184" y="924"/>
                        <a:pt x="196" y="928"/>
                        <a:pt x="207" y="934"/>
                      </a:cubicBezTo>
                      <a:cubicBezTo>
                        <a:pt x="206" y="936"/>
                        <a:pt x="203" y="935"/>
                        <a:pt x="200" y="935"/>
                      </a:cubicBezTo>
                      <a:cubicBezTo>
                        <a:pt x="194" y="935"/>
                        <a:pt x="183" y="943"/>
                        <a:pt x="179" y="943"/>
                      </a:cubicBezTo>
                      <a:cubicBezTo>
                        <a:pt x="176" y="943"/>
                        <a:pt x="176" y="943"/>
                        <a:pt x="174" y="943"/>
                      </a:cubicBezTo>
                      <a:cubicBezTo>
                        <a:pt x="173" y="943"/>
                        <a:pt x="171" y="945"/>
                        <a:pt x="169" y="945"/>
                      </a:cubicBezTo>
                      <a:cubicBezTo>
                        <a:pt x="165" y="945"/>
                        <a:pt x="162" y="945"/>
                        <a:pt x="157" y="945"/>
                      </a:cubicBezTo>
                      <a:cubicBezTo>
                        <a:pt x="147" y="945"/>
                        <a:pt x="151" y="933"/>
                        <a:pt x="143" y="931"/>
                      </a:cubicBezTo>
                      <a:cubicBezTo>
                        <a:pt x="137" y="929"/>
                        <a:pt x="127" y="929"/>
                        <a:pt x="127" y="921"/>
                      </a:cubicBezTo>
                      <a:cubicBezTo>
                        <a:pt x="124" y="921"/>
                        <a:pt x="122" y="921"/>
                        <a:pt x="119" y="921"/>
                      </a:cubicBezTo>
                      <a:cubicBezTo>
                        <a:pt x="115" y="921"/>
                        <a:pt x="114" y="917"/>
                        <a:pt x="114" y="915"/>
                      </a:cubicBezTo>
                      <a:cubicBezTo>
                        <a:pt x="102" y="915"/>
                        <a:pt x="98" y="909"/>
                        <a:pt x="92" y="903"/>
                      </a:cubicBezTo>
                      <a:cubicBezTo>
                        <a:pt x="91" y="902"/>
                        <a:pt x="88" y="900"/>
                        <a:pt x="88" y="899"/>
                      </a:cubicBezTo>
                      <a:cubicBezTo>
                        <a:pt x="88" y="895"/>
                        <a:pt x="96" y="895"/>
                        <a:pt x="97" y="891"/>
                      </a:cubicBezTo>
                      <a:cubicBezTo>
                        <a:pt x="95" y="891"/>
                        <a:pt x="94" y="890"/>
                        <a:pt x="93" y="889"/>
                      </a:cubicBezTo>
                      <a:cubicBezTo>
                        <a:pt x="94" y="887"/>
                        <a:pt x="96" y="884"/>
                        <a:pt x="96" y="882"/>
                      </a:cubicBezTo>
                      <a:cubicBezTo>
                        <a:pt x="96" y="871"/>
                        <a:pt x="84" y="873"/>
                        <a:pt x="84" y="863"/>
                      </a:cubicBezTo>
                      <a:cubicBezTo>
                        <a:pt x="84" y="860"/>
                        <a:pt x="84" y="859"/>
                        <a:pt x="84" y="857"/>
                      </a:cubicBezTo>
                      <a:cubicBezTo>
                        <a:pt x="84" y="848"/>
                        <a:pt x="78" y="832"/>
                        <a:pt x="78" y="825"/>
                      </a:cubicBezTo>
                      <a:cubicBezTo>
                        <a:pt x="78" y="817"/>
                        <a:pt x="88" y="814"/>
                        <a:pt x="88" y="807"/>
                      </a:cubicBezTo>
                      <a:cubicBezTo>
                        <a:pt x="88" y="803"/>
                        <a:pt x="83" y="796"/>
                        <a:pt x="82" y="791"/>
                      </a:cubicBezTo>
                      <a:cubicBezTo>
                        <a:pt x="82" y="787"/>
                        <a:pt x="82" y="787"/>
                        <a:pt x="82" y="787"/>
                      </a:cubicBezTo>
                      <a:cubicBezTo>
                        <a:pt x="82" y="787"/>
                        <a:pt x="82" y="787"/>
                        <a:pt x="82" y="787"/>
                      </a:cubicBezTo>
                      <a:cubicBezTo>
                        <a:pt x="82" y="784"/>
                        <a:pt x="84" y="782"/>
                        <a:pt x="86" y="782"/>
                      </a:cubicBezTo>
                      <a:cubicBezTo>
                        <a:pt x="94" y="782"/>
                        <a:pt x="91" y="790"/>
                        <a:pt x="98" y="790"/>
                      </a:cubicBezTo>
                      <a:cubicBezTo>
                        <a:pt x="112" y="725"/>
                        <a:pt x="112" y="725"/>
                        <a:pt x="112" y="725"/>
                      </a:cubicBezTo>
                      <a:cubicBezTo>
                        <a:pt x="112" y="718"/>
                        <a:pt x="112" y="718"/>
                        <a:pt x="112" y="718"/>
                      </a:cubicBezTo>
                      <a:cubicBezTo>
                        <a:pt x="111" y="718"/>
                        <a:pt x="109" y="717"/>
                        <a:pt x="108" y="718"/>
                      </a:cubicBezTo>
                      <a:cubicBezTo>
                        <a:pt x="105" y="719"/>
                        <a:pt x="105" y="723"/>
                        <a:pt x="102" y="723"/>
                      </a:cubicBezTo>
                      <a:cubicBezTo>
                        <a:pt x="98" y="723"/>
                        <a:pt x="95" y="713"/>
                        <a:pt x="95" y="708"/>
                      </a:cubicBezTo>
                      <a:cubicBezTo>
                        <a:pt x="95" y="699"/>
                        <a:pt x="98" y="696"/>
                        <a:pt x="100" y="688"/>
                      </a:cubicBezTo>
                      <a:cubicBezTo>
                        <a:pt x="103" y="688"/>
                        <a:pt x="104" y="687"/>
                        <a:pt x="104" y="685"/>
                      </a:cubicBezTo>
                      <a:cubicBezTo>
                        <a:pt x="104" y="683"/>
                        <a:pt x="102" y="680"/>
                        <a:pt x="102" y="680"/>
                      </a:cubicBezTo>
                      <a:cubicBezTo>
                        <a:pt x="100" y="680"/>
                        <a:pt x="99" y="668"/>
                        <a:pt x="99" y="665"/>
                      </a:cubicBezTo>
                      <a:cubicBezTo>
                        <a:pt x="99" y="655"/>
                        <a:pt x="106" y="645"/>
                        <a:pt x="109" y="639"/>
                      </a:cubicBezTo>
                      <a:cubicBezTo>
                        <a:pt x="111" y="635"/>
                        <a:pt x="112" y="629"/>
                        <a:pt x="114" y="626"/>
                      </a:cubicBezTo>
                      <a:cubicBezTo>
                        <a:pt x="116" y="624"/>
                        <a:pt x="118" y="625"/>
                        <a:pt x="118" y="623"/>
                      </a:cubicBezTo>
                      <a:cubicBezTo>
                        <a:pt x="121" y="613"/>
                        <a:pt x="121" y="605"/>
                        <a:pt x="124" y="595"/>
                      </a:cubicBezTo>
                      <a:cubicBezTo>
                        <a:pt x="124" y="562"/>
                        <a:pt x="124" y="562"/>
                        <a:pt x="124" y="562"/>
                      </a:cubicBezTo>
                      <a:cubicBezTo>
                        <a:pt x="121" y="554"/>
                        <a:pt x="126" y="548"/>
                        <a:pt x="126" y="541"/>
                      </a:cubicBezTo>
                      <a:cubicBezTo>
                        <a:pt x="126" y="524"/>
                        <a:pt x="136" y="513"/>
                        <a:pt x="136" y="498"/>
                      </a:cubicBezTo>
                      <a:cubicBezTo>
                        <a:pt x="136" y="497"/>
                        <a:pt x="136" y="495"/>
                        <a:pt x="136" y="494"/>
                      </a:cubicBezTo>
                      <a:cubicBezTo>
                        <a:pt x="136" y="491"/>
                        <a:pt x="138" y="483"/>
                        <a:pt x="139" y="478"/>
                      </a:cubicBezTo>
                      <a:cubicBezTo>
                        <a:pt x="139" y="465"/>
                        <a:pt x="139" y="465"/>
                        <a:pt x="139" y="459"/>
                      </a:cubicBezTo>
                      <a:cubicBezTo>
                        <a:pt x="139" y="453"/>
                        <a:pt x="143" y="441"/>
                        <a:pt x="143" y="434"/>
                      </a:cubicBezTo>
                      <a:cubicBezTo>
                        <a:pt x="143" y="429"/>
                        <a:pt x="141" y="403"/>
                        <a:pt x="140" y="399"/>
                      </a:cubicBezTo>
                      <a:cubicBezTo>
                        <a:pt x="136" y="388"/>
                        <a:pt x="128" y="381"/>
                        <a:pt x="121" y="377"/>
                      </a:cubicBezTo>
                      <a:cubicBezTo>
                        <a:pt x="114" y="374"/>
                        <a:pt x="109" y="375"/>
                        <a:pt x="104" y="370"/>
                      </a:cubicBezTo>
                      <a:cubicBezTo>
                        <a:pt x="99" y="365"/>
                        <a:pt x="96" y="363"/>
                        <a:pt x="90" y="362"/>
                      </a:cubicBezTo>
                      <a:cubicBezTo>
                        <a:pt x="78" y="358"/>
                        <a:pt x="72" y="351"/>
                        <a:pt x="64" y="343"/>
                      </a:cubicBezTo>
                      <a:cubicBezTo>
                        <a:pt x="60" y="340"/>
                        <a:pt x="62" y="335"/>
                        <a:pt x="62" y="330"/>
                      </a:cubicBezTo>
                      <a:cubicBezTo>
                        <a:pt x="62" y="323"/>
                        <a:pt x="55" y="319"/>
                        <a:pt x="53" y="313"/>
                      </a:cubicBezTo>
                      <a:cubicBezTo>
                        <a:pt x="50" y="302"/>
                        <a:pt x="41" y="294"/>
                        <a:pt x="38" y="285"/>
                      </a:cubicBezTo>
                      <a:cubicBezTo>
                        <a:pt x="35" y="275"/>
                        <a:pt x="32" y="269"/>
                        <a:pt x="28" y="261"/>
                      </a:cubicBezTo>
                      <a:cubicBezTo>
                        <a:pt x="27" y="258"/>
                        <a:pt x="24" y="259"/>
                        <a:pt x="23" y="257"/>
                      </a:cubicBezTo>
                      <a:cubicBezTo>
                        <a:pt x="20" y="254"/>
                        <a:pt x="19" y="248"/>
                        <a:pt x="17" y="245"/>
                      </a:cubicBezTo>
                      <a:cubicBezTo>
                        <a:pt x="16" y="242"/>
                        <a:pt x="12" y="243"/>
                        <a:pt x="11" y="242"/>
                      </a:cubicBezTo>
                      <a:cubicBezTo>
                        <a:pt x="6" y="237"/>
                        <a:pt x="0" y="228"/>
                        <a:pt x="0" y="220"/>
                      </a:cubicBezTo>
                      <a:cubicBezTo>
                        <a:pt x="0" y="215"/>
                        <a:pt x="3" y="209"/>
                        <a:pt x="5" y="207"/>
                      </a:cubicBezTo>
                      <a:cubicBezTo>
                        <a:pt x="8" y="200"/>
                        <a:pt x="16" y="198"/>
                        <a:pt x="18" y="191"/>
                      </a:cubicBezTo>
                      <a:cubicBezTo>
                        <a:pt x="14" y="189"/>
                        <a:pt x="15" y="191"/>
                        <a:pt x="12" y="191"/>
                      </a:cubicBezTo>
                      <a:cubicBezTo>
                        <a:pt x="5" y="191"/>
                        <a:pt x="5" y="182"/>
                        <a:pt x="5" y="176"/>
                      </a:cubicBezTo>
                      <a:cubicBezTo>
                        <a:pt x="5" y="166"/>
                        <a:pt x="16" y="168"/>
                        <a:pt x="14" y="148"/>
                      </a:cubicBezTo>
                      <a:cubicBezTo>
                        <a:pt x="26" y="148"/>
                        <a:pt x="29" y="136"/>
                        <a:pt x="32" y="129"/>
                      </a:cubicBezTo>
                      <a:cubicBezTo>
                        <a:pt x="37" y="119"/>
                        <a:pt x="49" y="123"/>
                        <a:pt x="51" y="111"/>
                      </a:cubicBezTo>
                      <a:cubicBezTo>
                        <a:pt x="49" y="110"/>
                        <a:pt x="47" y="107"/>
                        <a:pt x="47" y="106"/>
                      </a:cubicBezTo>
                      <a:cubicBezTo>
                        <a:pt x="49" y="103"/>
                        <a:pt x="49" y="103"/>
                        <a:pt x="49" y="103"/>
                      </a:cubicBezTo>
                      <a:close/>
                    </a:path>
                  </a:pathLst>
                </a:custGeom>
                <a:grp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sp>
            <p:nvSpPr>
              <p:cNvPr id="12" name="Freeform 21"/>
              <p:cNvSpPr>
                <a:spLocks/>
              </p:cNvSpPr>
              <p:nvPr/>
            </p:nvSpPr>
            <p:spPr bwMode="auto">
              <a:xfrm>
                <a:off x="3070766" y="3340067"/>
                <a:ext cx="15592" cy="17541"/>
              </a:xfrm>
              <a:custGeom>
                <a:avLst/>
                <a:gdLst/>
                <a:ahLst/>
                <a:cxnLst>
                  <a:cxn ang="0">
                    <a:pos x="9" y="4"/>
                  </a:cxn>
                  <a:cxn ang="0">
                    <a:pos x="9" y="0"/>
                  </a:cxn>
                  <a:cxn ang="0">
                    <a:pos x="5" y="0"/>
                  </a:cxn>
                  <a:cxn ang="0">
                    <a:pos x="0" y="9"/>
                  </a:cxn>
                  <a:cxn ang="0">
                    <a:pos x="4" y="9"/>
                  </a:cxn>
                  <a:cxn ang="0">
                    <a:pos x="9" y="4"/>
                  </a:cxn>
                </a:cxnLst>
                <a:rect l="0" t="0" r="r" b="b"/>
                <a:pathLst>
                  <a:path w="9" h="11">
                    <a:moveTo>
                      <a:pt x="9" y="4"/>
                    </a:moveTo>
                    <a:cubicBezTo>
                      <a:pt x="9" y="0"/>
                      <a:pt x="9" y="0"/>
                      <a:pt x="9" y="0"/>
                    </a:cubicBezTo>
                    <a:cubicBezTo>
                      <a:pt x="8" y="0"/>
                      <a:pt x="6" y="0"/>
                      <a:pt x="5" y="0"/>
                    </a:cubicBezTo>
                    <a:cubicBezTo>
                      <a:pt x="2" y="0"/>
                      <a:pt x="0" y="5"/>
                      <a:pt x="0" y="9"/>
                    </a:cubicBezTo>
                    <a:cubicBezTo>
                      <a:pt x="0" y="11"/>
                      <a:pt x="2" y="9"/>
                      <a:pt x="4" y="9"/>
                    </a:cubicBezTo>
                    <a:cubicBezTo>
                      <a:pt x="6" y="9"/>
                      <a:pt x="8" y="5"/>
                      <a:pt x="9" y="4"/>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3" name="Freeform 40"/>
              <p:cNvSpPr>
                <a:spLocks/>
              </p:cNvSpPr>
              <p:nvPr/>
            </p:nvSpPr>
            <p:spPr bwMode="auto">
              <a:xfrm>
                <a:off x="2595208" y="3075011"/>
                <a:ext cx="214391" cy="74060"/>
              </a:xfrm>
              <a:custGeom>
                <a:avLst/>
                <a:gdLst/>
                <a:ahLst/>
                <a:cxnLst>
                  <a:cxn ang="0">
                    <a:pos x="131" y="40"/>
                  </a:cxn>
                  <a:cxn ang="0">
                    <a:pos x="114" y="45"/>
                  </a:cxn>
                  <a:cxn ang="0">
                    <a:pos x="88" y="42"/>
                  </a:cxn>
                  <a:cxn ang="0">
                    <a:pos x="88" y="39"/>
                  </a:cxn>
                  <a:cxn ang="0">
                    <a:pos x="93" y="35"/>
                  </a:cxn>
                  <a:cxn ang="0">
                    <a:pos x="78" y="26"/>
                  </a:cxn>
                  <a:cxn ang="0">
                    <a:pos x="73" y="22"/>
                  </a:cxn>
                  <a:cxn ang="0">
                    <a:pos x="64" y="22"/>
                  </a:cxn>
                  <a:cxn ang="0">
                    <a:pos x="48" y="15"/>
                  </a:cxn>
                  <a:cxn ang="0">
                    <a:pos x="35" y="15"/>
                  </a:cxn>
                  <a:cxn ang="0">
                    <a:pos x="34" y="10"/>
                  </a:cxn>
                  <a:cxn ang="0">
                    <a:pos x="28" y="9"/>
                  </a:cxn>
                  <a:cxn ang="0">
                    <a:pos x="4" y="20"/>
                  </a:cxn>
                  <a:cxn ang="0">
                    <a:pos x="0" y="20"/>
                  </a:cxn>
                  <a:cxn ang="0">
                    <a:pos x="36" y="0"/>
                  </a:cxn>
                  <a:cxn ang="0">
                    <a:pos x="79" y="11"/>
                  </a:cxn>
                  <a:cxn ang="0">
                    <a:pos x="86" y="17"/>
                  </a:cxn>
                  <a:cxn ang="0">
                    <a:pos x="114" y="28"/>
                  </a:cxn>
                  <a:cxn ang="0">
                    <a:pos x="114" y="31"/>
                  </a:cxn>
                  <a:cxn ang="0">
                    <a:pos x="120" y="31"/>
                  </a:cxn>
                  <a:cxn ang="0">
                    <a:pos x="131" y="40"/>
                  </a:cxn>
                </a:cxnLst>
                <a:rect l="0" t="0" r="r" b="b"/>
                <a:pathLst>
                  <a:path w="131" h="45">
                    <a:moveTo>
                      <a:pt x="131" y="40"/>
                    </a:moveTo>
                    <a:cubicBezTo>
                      <a:pt x="127" y="45"/>
                      <a:pt x="119" y="45"/>
                      <a:pt x="114" y="45"/>
                    </a:cubicBezTo>
                    <a:cubicBezTo>
                      <a:pt x="104" y="45"/>
                      <a:pt x="97" y="42"/>
                      <a:pt x="88" y="42"/>
                    </a:cubicBezTo>
                    <a:cubicBezTo>
                      <a:pt x="88" y="41"/>
                      <a:pt x="88" y="40"/>
                      <a:pt x="88" y="39"/>
                    </a:cubicBezTo>
                    <a:cubicBezTo>
                      <a:pt x="90" y="39"/>
                      <a:pt x="92" y="38"/>
                      <a:pt x="93" y="35"/>
                    </a:cubicBezTo>
                    <a:cubicBezTo>
                      <a:pt x="86" y="32"/>
                      <a:pt x="79" y="33"/>
                      <a:pt x="78" y="26"/>
                    </a:cubicBezTo>
                    <a:cubicBezTo>
                      <a:pt x="74" y="26"/>
                      <a:pt x="75" y="23"/>
                      <a:pt x="73" y="22"/>
                    </a:cubicBezTo>
                    <a:cubicBezTo>
                      <a:pt x="69" y="20"/>
                      <a:pt x="67" y="22"/>
                      <a:pt x="64" y="22"/>
                    </a:cubicBezTo>
                    <a:cubicBezTo>
                      <a:pt x="57" y="22"/>
                      <a:pt x="54" y="15"/>
                      <a:pt x="48" y="15"/>
                    </a:cubicBezTo>
                    <a:cubicBezTo>
                      <a:pt x="35" y="15"/>
                      <a:pt x="35" y="15"/>
                      <a:pt x="35" y="15"/>
                    </a:cubicBezTo>
                    <a:cubicBezTo>
                      <a:pt x="33" y="13"/>
                      <a:pt x="33" y="12"/>
                      <a:pt x="34" y="10"/>
                    </a:cubicBezTo>
                    <a:cubicBezTo>
                      <a:pt x="33" y="9"/>
                      <a:pt x="30" y="9"/>
                      <a:pt x="28" y="9"/>
                    </a:cubicBezTo>
                    <a:cubicBezTo>
                      <a:pt x="20" y="9"/>
                      <a:pt x="8" y="15"/>
                      <a:pt x="4" y="20"/>
                    </a:cubicBezTo>
                    <a:cubicBezTo>
                      <a:pt x="0" y="20"/>
                      <a:pt x="0" y="20"/>
                      <a:pt x="0" y="20"/>
                    </a:cubicBezTo>
                    <a:cubicBezTo>
                      <a:pt x="7" y="8"/>
                      <a:pt x="16" y="0"/>
                      <a:pt x="36" y="0"/>
                    </a:cubicBezTo>
                    <a:cubicBezTo>
                      <a:pt x="55" y="0"/>
                      <a:pt x="64" y="11"/>
                      <a:pt x="79" y="11"/>
                    </a:cubicBezTo>
                    <a:cubicBezTo>
                      <a:pt x="82" y="11"/>
                      <a:pt x="86" y="16"/>
                      <a:pt x="86" y="17"/>
                    </a:cubicBezTo>
                    <a:cubicBezTo>
                      <a:pt x="93" y="23"/>
                      <a:pt x="104" y="28"/>
                      <a:pt x="114" y="28"/>
                    </a:cubicBezTo>
                    <a:cubicBezTo>
                      <a:pt x="114" y="28"/>
                      <a:pt x="113" y="30"/>
                      <a:pt x="114" y="31"/>
                    </a:cubicBezTo>
                    <a:cubicBezTo>
                      <a:pt x="120" y="31"/>
                      <a:pt x="120" y="31"/>
                      <a:pt x="120" y="31"/>
                    </a:cubicBezTo>
                    <a:cubicBezTo>
                      <a:pt x="125" y="32"/>
                      <a:pt x="127" y="39"/>
                      <a:pt x="131" y="4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4" name="Freeform 41"/>
              <p:cNvSpPr>
                <a:spLocks/>
              </p:cNvSpPr>
              <p:nvPr/>
            </p:nvSpPr>
            <p:spPr bwMode="auto">
              <a:xfrm>
                <a:off x="2624444" y="3102296"/>
                <a:ext cx="11694" cy="13643"/>
              </a:xfrm>
              <a:custGeom>
                <a:avLst/>
                <a:gdLst/>
                <a:ahLst/>
                <a:cxnLst>
                  <a:cxn ang="0">
                    <a:pos x="6" y="0"/>
                  </a:cxn>
                  <a:cxn ang="0">
                    <a:pos x="6" y="7"/>
                  </a:cxn>
                  <a:cxn ang="0">
                    <a:pos x="0" y="7"/>
                  </a:cxn>
                  <a:cxn ang="0">
                    <a:pos x="4" y="3"/>
                  </a:cxn>
                  <a:cxn ang="0">
                    <a:pos x="4" y="0"/>
                  </a:cxn>
                  <a:cxn ang="0">
                    <a:pos x="5" y="0"/>
                  </a:cxn>
                  <a:cxn ang="0">
                    <a:pos x="6" y="0"/>
                  </a:cxn>
                </a:cxnLst>
                <a:rect l="0" t="0" r="r" b="b"/>
                <a:pathLst>
                  <a:path w="7" h="8">
                    <a:moveTo>
                      <a:pt x="6" y="0"/>
                    </a:moveTo>
                    <a:cubicBezTo>
                      <a:pt x="6" y="3"/>
                      <a:pt x="7" y="5"/>
                      <a:pt x="6" y="7"/>
                    </a:cubicBezTo>
                    <a:cubicBezTo>
                      <a:pt x="5" y="7"/>
                      <a:pt x="0" y="8"/>
                      <a:pt x="0" y="7"/>
                    </a:cubicBezTo>
                    <a:cubicBezTo>
                      <a:pt x="0" y="4"/>
                      <a:pt x="2" y="3"/>
                      <a:pt x="4" y="3"/>
                    </a:cubicBezTo>
                    <a:cubicBezTo>
                      <a:pt x="4" y="0"/>
                      <a:pt x="4" y="0"/>
                      <a:pt x="4" y="0"/>
                    </a:cubicBezTo>
                    <a:cubicBezTo>
                      <a:pt x="5" y="0"/>
                      <a:pt x="5" y="0"/>
                      <a:pt x="5" y="0"/>
                    </a:cubicBezTo>
                    <a:lnTo>
                      <a:pt x="6" y="0"/>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5" name="Freeform 42"/>
              <p:cNvSpPr>
                <a:spLocks/>
              </p:cNvSpPr>
              <p:nvPr/>
            </p:nvSpPr>
            <p:spPr bwMode="auto">
              <a:xfrm>
                <a:off x="2731638" y="3174407"/>
                <a:ext cx="35082" cy="17541"/>
              </a:xfrm>
              <a:custGeom>
                <a:avLst/>
                <a:gdLst/>
                <a:ahLst/>
                <a:cxnLst>
                  <a:cxn ang="0">
                    <a:pos x="18" y="3"/>
                  </a:cxn>
                  <a:cxn ang="0">
                    <a:pos x="22" y="7"/>
                  </a:cxn>
                  <a:cxn ang="0">
                    <a:pos x="7" y="10"/>
                  </a:cxn>
                  <a:cxn ang="0">
                    <a:pos x="0" y="3"/>
                  </a:cxn>
                  <a:cxn ang="0">
                    <a:pos x="5" y="0"/>
                  </a:cxn>
                  <a:cxn ang="0">
                    <a:pos x="19" y="4"/>
                  </a:cxn>
                  <a:cxn ang="0">
                    <a:pos x="18" y="3"/>
                  </a:cxn>
                </a:cxnLst>
                <a:rect l="0" t="0" r="r" b="b"/>
                <a:pathLst>
                  <a:path w="22" h="10">
                    <a:moveTo>
                      <a:pt x="18" y="3"/>
                    </a:moveTo>
                    <a:cubicBezTo>
                      <a:pt x="21" y="4"/>
                      <a:pt x="22" y="5"/>
                      <a:pt x="22" y="7"/>
                    </a:cubicBezTo>
                    <a:cubicBezTo>
                      <a:pt x="17" y="8"/>
                      <a:pt x="13" y="10"/>
                      <a:pt x="7" y="10"/>
                    </a:cubicBezTo>
                    <a:cubicBezTo>
                      <a:pt x="4" y="10"/>
                      <a:pt x="0" y="7"/>
                      <a:pt x="0" y="3"/>
                    </a:cubicBezTo>
                    <a:cubicBezTo>
                      <a:pt x="0" y="1"/>
                      <a:pt x="3" y="0"/>
                      <a:pt x="5" y="0"/>
                    </a:cubicBezTo>
                    <a:cubicBezTo>
                      <a:pt x="10" y="0"/>
                      <a:pt x="16" y="3"/>
                      <a:pt x="19" y="4"/>
                    </a:cubicBezTo>
                    <a:lnTo>
                      <a:pt x="18" y="3"/>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6" name="Freeform 43"/>
              <p:cNvSpPr>
                <a:spLocks/>
              </p:cNvSpPr>
              <p:nvPr/>
            </p:nvSpPr>
            <p:spPr bwMode="auto">
              <a:xfrm>
                <a:off x="2957723" y="3174407"/>
                <a:ext cx="29236" cy="11694"/>
              </a:xfrm>
              <a:custGeom>
                <a:avLst/>
                <a:gdLst/>
                <a:ahLst/>
                <a:cxnLst>
                  <a:cxn ang="0">
                    <a:pos x="18" y="4"/>
                  </a:cxn>
                  <a:cxn ang="0">
                    <a:pos x="11" y="7"/>
                  </a:cxn>
                  <a:cxn ang="0">
                    <a:pos x="0" y="2"/>
                  </a:cxn>
                  <a:cxn ang="0">
                    <a:pos x="5" y="0"/>
                  </a:cxn>
                  <a:cxn ang="0">
                    <a:pos x="18" y="4"/>
                  </a:cxn>
                </a:cxnLst>
                <a:rect l="0" t="0" r="r" b="b"/>
                <a:pathLst>
                  <a:path w="18" h="7">
                    <a:moveTo>
                      <a:pt x="18" y="4"/>
                    </a:moveTo>
                    <a:cubicBezTo>
                      <a:pt x="17" y="7"/>
                      <a:pt x="14" y="7"/>
                      <a:pt x="11" y="7"/>
                    </a:cubicBezTo>
                    <a:cubicBezTo>
                      <a:pt x="6" y="7"/>
                      <a:pt x="0" y="7"/>
                      <a:pt x="0" y="2"/>
                    </a:cubicBezTo>
                    <a:cubicBezTo>
                      <a:pt x="0" y="0"/>
                      <a:pt x="4" y="0"/>
                      <a:pt x="5" y="0"/>
                    </a:cubicBezTo>
                    <a:cubicBezTo>
                      <a:pt x="6" y="0"/>
                      <a:pt x="17" y="2"/>
                      <a:pt x="18" y="4"/>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7" name="Freeform 44"/>
              <p:cNvSpPr>
                <a:spLocks/>
              </p:cNvSpPr>
              <p:nvPr/>
            </p:nvSpPr>
            <p:spPr bwMode="auto">
              <a:xfrm>
                <a:off x="2809599" y="3143224"/>
                <a:ext cx="122788" cy="48724"/>
              </a:xfrm>
              <a:custGeom>
                <a:avLst/>
                <a:gdLst/>
                <a:ahLst/>
                <a:cxnLst>
                  <a:cxn ang="0">
                    <a:pos x="64" y="11"/>
                  </a:cxn>
                  <a:cxn ang="0">
                    <a:pos x="75" y="21"/>
                  </a:cxn>
                  <a:cxn ang="0">
                    <a:pos x="59" y="21"/>
                  </a:cxn>
                  <a:cxn ang="0">
                    <a:pos x="51" y="24"/>
                  </a:cxn>
                  <a:cxn ang="0">
                    <a:pos x="47" y="22"/>
                  </a:cxn>
                  <a:cxn ang="0">
                    <a:pos x="37" y="30"/>
                  </a:cxn>
                  <a:cxn ang="0">
                    <a:pos x="31" y="24"/>
                  </a:cxn>
                  <a:cxn ang="0">
                    <a:pos x="11" y="23"/>
                  </a:cxn>
                  <a:cxn ang="0">
                    <a:pos x="6" y="23"/>
                  </a:cxn>
                  <a:cxn ang="0">
                    <a:pos x="6" y="27"/>
                  </a:cxn>
                  <a:cxn ang="0">
                    <a:pos x="0" y="19"/>
                  </a:cxn>
                  <a:cxn ang="0">
                    <a:pos x="3" y="18"/>
                  </a:cxn>
                  <a:cxn ang="0">
                    <a:pos x="22" y="17"/>
                  </a:cxn>
                  <a:cxn ang="0">
                    <a:pos x="19" y="8"/>
                  </a:cxn>
                  <a:cxn ang="0">
                    <a:pos x="14" y="3"/>
                  </a:cxn>
                  <a:cxn ang="0">
                    <a:pos x="17" y="0"/>
                  </a:cxn>
                  <a:cxn ang="0">
                    <a:pos x="28" y="3"/>
                  </a:cxn>
                  <a:cxn ang="0">
                    <a:pos x="41" y="1"/>
                  </a:cxn>
                  <a:cxn ang="0">
                    <a:pos x="66" y="13"/>
                  </a:cxn>
                  <a:cxn ang="0">
                    <a:pos x="64" y="11"/>
                  </a:cxn>
                </a:cxnLst>
                <a:rect l="0" t="0" r="r" b="b"/>
                <a:pathLst>
                  <a:path w="75" h="30">
                    <a:moveTo>
                      <a:pt x="64" y="11"/>
                    </a:moveTo>
                    <a:cubicBezTo>
                      <a:pt x="68" y="15"/>
                      <a:pt x="72" y="16"/>
                      <a:pt x="75" y="21"/>
                    </a:cubicBezTo>
                    <a:cubicBezTo>
                      <a:pt x="59" y="21"/>
                      <a:pt x="59" y="21"/>
                      <a:pt x="59" y="21"/>
                    </a:cubicBezTo>
                    <a:cubicBezTo>
                      <a:pt x="56" y="23"/>
                      <a:pt x="54" y="24"/>
                      <a:pt x="51" y="24"/>
                    </a:cubicBezTo>
                    <a:cubicBezTo>
                      <a:pt x="49" y="24"/>
                      <a:pt x="49" y="22"/>
                      <a:pt x="47" y="22"/>
                    </a:cubicBezTo>
                    <a:cubicBezTo>
                      <a:pt x="41" y="22"/>
                      <a:pt x="41" y="30"/>
                      <a:pt x="37" y="30"/>
                    </a:cubicBezTo>
                    <a:cubicBezTo>
                      <a:pt x="33" y="30"/>
                      <a:pt x="34" y="26"/>
                      <a:pt x="31" y="24"/>
                    </a:cubicBezTo>
                    <a:cubicBezTo>
                      <a:pt x="27" y="22"/>
                      <a:pt x="17" y="23"/>
                      <a:pt x="11" y="23"/>
                    </a:cubicBezTo>
                    <a:cubicBezTo>
                      <a:pt x="8" y="23"/>
                      <a:pt x="8" y="24"/>
                      <a:pt x="6" y="23"/>
                    </a:cubicBezTo>
                    <a:cubicBezTo>
                      <a:pt x="6" y="24"/>
                      <a:pt x="6" y="25"/>
                      <a:pt x="6" y="27"/>
                    </a:cubicBezTo>
                    <a:cubicBezTo>
                      <a:pt x="3" y="26"/>
                      <a:pt x="0" y="22"/>
                      <a:pt x="0" y="19"/>
                    </a:cubicBezTo>
                    <a:cubicBezTo>
                      <a:pt x="1" y="19"/>
                      <a:pt x="2" y="18"/>
                      <a:pt x="3" y="18"/>
                    </a:cubicBezTo>
                    <a:cubicBezTo>
                      <a:pt x="13" y="18"/>
                      <a:pt x="17" y="20"/>
                      <a:pt x="22" y="17"/>
                    </a:cubicBezTo>
                    <a:cubicBezTo>
                      <a:pt x="20" y="15"/>
                      <a:pt x="19" y="12"/>
                      <a:pt x="19" y="8"/>
                    </a:cubicBezTo>
                    <a:cubicBezTo>
                      <a:pt x="17" y="8"/>
                      <a:pt x="14" y="6"/>
                      <a:pt x="14" y="3"/>
                    </a:cubicBezTo>
                    <a:cubicBezTo>
                      <a:pt x="14" y="2"/>
                      <a:pt x="16" y="0"/>
                      <a:pt x="17" y="0"/>
                    </a:cubicBezTo>
                    <a:cubicBezTo>
                      <a:pt x="21" y="0"/>
                      <a:pt x="24" y="3"/>
                      <a:pt x="28" y="3"/>
                    </a:cubicBezTo>
                    <a:cubicBezTo>
                      <a:pt x="34" y="3"/>
                      <a:pt x="36" y="1"/>
                      <a:pt x="41" y="1"/>
                    </a:cubicBezTo>
                    <a:cubicBezTo>
                      <a:pt x="55" y="1"/>
                      <a:pt x="58" y="9"/>
                      <a:pt x="66" y="13"/>
                    </a:cubicBezTo>
                    <a:lnTo>
                      <a:pt x="64" y="11"/>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8" name="Freeform 45"/>
              <p:cNvSpPr>
                <a:spLocks/>
              </p:cNvSpPr>
              <p:nvPr/>
            </p:nvSpPr>
            <p:spPr bwMode="auto">
              <a:xfrm>
                <a:off x="2723842" y="3036033"/>
                <a:ext cx="11694" cy="13643"/>
              </a:xfrm>
              <a:custGeom>
                <a:avLst/>
                <a:gdLst/>
                <a:ahLst/>
                <a:cxnLst>
                  <a:cxn ang="0">
                    <a:pos x="2" y="0"/>
                  </a:cxn>
                  <a:cxn ang="0">
                    <a:pos x="7" y="6"/>
                  </a:cxn>
                  <a:cxn ang="0">
                    <a:pos x="5" y="8"/>
                  </a:cxn>
                  <a:cxn ang="0">
                    <a:pos x="0" y="0"/>
                  </a:cxn>
                  <a:cxn ang="0">
                    <a:pos x="2" y="0"/>
                  </a:cxn>
                </a:cxnLst>
                <a:rect l="0" t="0" r="r" b="b"/>
                <a:pathLst>
                  <a:path w="7" h="8">
                    <a:moveTo>
                      <a:pt x="2" y="0"/>
                    </a:moveTo>
                    <a:cubicBezTo>
                      <a:pt x="6" y="0"/>
                      <a:pt x="7" y="3"/>
                      <a:pt x="7" y="6"/>
                    </a:cubicBezTo>
                    <a:cubicBezTo>
                      <a:pt x="7" y="7"/>
                      <a:pt x="6" y="8"/>
                      <a:pt x="5" y="8"/>
                    </a:cubicBezTo>
                    <a:cubicBezTo>
                      <a:pt x="0" y="8"/>
                      <a:pt x="0" y="3"/>
                      <a:pt x="0" y="0"/>
                    </a:cubicBezTo>
                    <a:cubicBezTo>
                      <a:pt x="0" y="0"/>
                      <a:pt x="2" y="0"/>
                      <a:pt x="2" y="0"/>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19" name="Freeform 46"/>
              <p:cNvSpPr>
                <a:spLocks/>
              </p:cNvSpPr>
              <p:nvPr/>
            </p:nvSpPr>
            <p:spPr bwMode="auto">
              <a:xfrm>
                <a:off x="2714098" y="2995104"/>
                <a:ext cx="17542" cy="5847"/>
              </a:xfrm>
              <a:custGeom>
                <a:avLst/>
                <a:gdLst/>
                <a:ahLst/>
                <a:cxnLst>
                  <a:cxn ang="0">
                    <a:pos x="0" y="3"/>
                  </a:cxn>
                  <a:cxn ang="0">
                    <a:pos x="6" y="0"/>
                  </a:cxn>
                  <a:cxn ang="0">
                    <a:pos x="11" y="3"/>
                  </a:cxn>
                  <a:cxn ang="0">
                    <a:pos x="0" y="3"/>
                  </a:cxn>
                </a:cxnLst>
                <a:rect l="0" t="0" r="r" b="b"/>
                <a:pathLst>
                  <a:path w="11" h="4">
                    <a:moveTo>
                      <a:pt x="0" y="3"/>
                    </a:moveTo>
                    <a:cubicBezTo>
                      <a:pt x="1" y="2"/>
                      <a:pt x="4" y="0"/>
                      <a:pt x="6" y="0"/>
                    </a:cubicBezTo>
                    <a:cubicBezTo>
                      <a:pt x="9" y="0"/>
                      <a:pt x="10" y="2"/>
                      <a:pt x="11" y="3"/>
                    </a:cubicBezTo>
                    <a:cubicBezTo>
                      <a:pt x="7" y="4"/>
                      <a:pt x="2" y="3"/>
                      <a:pt x="0" y="3"/>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0" name="Freeform 47"/>
              <p:cNvSpPr>
                <a:spLocks/>
              </p:cNvSpPr>
              <p:nvPr/>
            </p:nvSpPr>
            <p:spPr bwMode="auto">
              <a:xfrm>
                <a:off x="2745282" y="3002900"/>
                <a:ext cx="5848" cy="7796"/>
              </a:xfrm>
              <a:custGeom>
                <a:avLst/>
                <a:gdLst/>
                <a:ahLst/>
                <a:cxnLst>
                  <a:cxn ang="0">
                    <a:pos x="3" y="4"/>
                  </a:cxn>
                  <a:cxn ang="0">
                    <a:pos x="1" y="0"/>
                  </a:cxn>
                  <a:cxn ang="0">
                    <a:pos x="3" y="4"/>
                  </a:cxn>
                </a:cxnLst>
                <a:rect l="0" t="0" r="r" b="b"/>
                <a:pathLst>
                  <a:path w="3" h="4">
                    <a:moveTo>
                      <a:pt x="3" y="4"/>
                    </a:moveTo>
                    <a:cubicBezTo>
                      <a:pt x="2" y="4"/>
                      <a:pt x="0" y="1"/>
                      <a:pt x="1" y="0"/>
                    </a:cubicBezTo>
                    <a:lnTo>
                      <a:pt x="3" y="4"/>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1" name="Freeform 48"/>
              <p:cNvSpPr>
                <a:spLocks/>
              </p:cNvSpPr>
              <p:nvPr/>
            </p:nvSpPr>
            <p:spPr bwMode="auto">
              <a:xfrm>
                <a:off x="2819344" y="3112041"/>
                <a:ext cx="13644" cy="9745"/>
              </a:xfrm>
              <a:custGeom>
                <a:avLst/>
                <a:gdLst/>
                <a:ahLst/>
                <a:cxnLst>
                  <a:cxn ang="0">
                    <a:pos x="0" y="4"/>
                  </a:cxn>
                  <a:cxn ang="0">
                    <a:pos x="0" y="7"/>
                  </a:cxn>
                  <a:cxn ang="0">
                    <a:pos x="2" y="7"/>
                  </a:cxn>
                  <a:cxn ang="0">
                    <a:pos x="9" y="4"/>
                  </a:cxn>
                  <a:cxn ang="0">
                    <a:pos x="9" y="0"/>
                  </a:cxn>
                  <a:cxn ang="0">
                    <a:pos x="0" y="4"/>
                  </a:cxn>
                </a:cxnLst>
                <a:rect l="0" t="0" r="r" b="b"/>
                <a:pathLst>
                  <a:path w="9" h="7">
                    <a:moveTo>
                      <a:pt x="0" y="4"/>
                    </a:moveTo>
                    <a:cubicBezTo>
                      <a:pt x="0" y="5"/>
                      <a:pt x="0" y="6"/>
                      <a:pt x="0" y="7"/>
                    </a:cubicBezTo>
                    <a:cubicBezTo>
                      <a:pt x="0" y="7"/>
                      <a:pt x="1" y="7"/>
                      <a:pt x="2" y="7"/>
                    </a:cubicBezTo>
                    <a:cubicBezTo>
                      <a:pt x="4" y="7"/>
                      <a:pt x="7" y="6"/>
                      <a:pt x="9" y="4"/>
                    </a:cubicBezTo>
                    <a:cubicBezTo>
                      <a:pt x="9" y="0"/>
                      <a:pt x="9" y="0"/>
                      <a:pt x="9" y="0"/>
                    </a:cubicBezTo>
                    <a:cubicBezTo>
                      <a:pt x="7" y="3"/>
                      <a:pt x="4" y="5"/>
                      <a:pt x="0" y="4"/>
                    </a:cubicBez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sp>
            <p:nvSpPr>
              <p:cNvPr id="22" name="Freeform 92"/>
              <p:cNvSpPr>
                <a:spLocks/>
              </p:cNvSpPr>
              <p:nvPr/>
            </p:nvSpPr>
            <p:spPr bwMode="auto">
              <a:xfrm>
                <a:off x="1926699" y="2862576"/>
                <a:ext cx="824431" cy="553499"/>
              </a:xfrm>
              <a:custGeom>
                <a:avLst/>
                <a:gdLst/>
                <a:ahLst/>
                <a:cxnLst>
                  <a:cxn ang="0">
                    <a:pos x="250" y="98"/>
                  </a:cxn>
                  <a:cxn ang="0">
                    <a:pos x="246" y="141"/>
                  </a:cxn>
                  <a:cxn ang="0">
                    <a:pos x="251" y="160"/>
                  </a:cxn>
                  <a:cxn ang="0">
                    <a:pos x="281" y="192"/>
                  </a:cxn>
                  <a:cxn ang="0">
                    <a:pos x="312" y="191"/>
                  </a:cxn>
                  <a:cxn ang="0">
                    <a:pos x="327" y="187"/>
                  </a:cxn>
                  <a:cxn ang="0">
                    <a:pos x="363" y="152"/>
                  </a:cxn>
                  <a:cxn ang="0">
                    <a:pos x="382" y="154"/>
                  </a:cxn>
                  <a:cxn ang="0">
                    <a:pos x="374" y="180"/>
                  </a:cxn>
                  <a:cxn ang="0">
                    <a:pos x="369" y="192"/>
                  </a:cxn>
                  <a:cxn ang="0">
                    <a:pos x="365" y="213"/>
                  </a:cxn>
                  <a:cxn ang="0">
                    <a:pos x="357" y="224"/>
                  </a:cxn>
                  <a:cxn ang="0">
                    <a:pos x="405" y="226"/>
                  </a:cxn>
                  <a:cxn ang="0">
                    <a:pos x="426" y="242"/>
                  </a:cxn>
                  <a:cxn ang="0">
                    <a:pos x="423" y="289"/>
                  </a:cxn>
                  <a:cxn ang="0">
                    <a:pos x="451" y="316"/>
                  </a:cxn>
                  <a:cxn ang="0">
                    <a:pos x="504" y="322"/>
                  </a:cxn>
                  <a:cxn ang="0">
                    <a:pos x="488" y="329"/>
                  </a:cxn>
                  <a:cxn ang="0">
                    <a:pos x="480" y="316"/>
                  </a:cxn>
                  <a:cxn ang="0">
                    <a:pos x="468" y="332"/>
                  </a:cxn>
                  <a:cxn ang="0">
                    <a:pos x="446" y="326"/>
                  </a:cxn>
                  <a:cxn ang="0">
                    <a:pos x="431" y="323"/>
                  </a:cxn>
                  <a:cxn ang="0">
                    <a:pos x="406" y="302"/>
                  </a:cxn>
                  <a:cxn ang="0">
                    <a:pos x="402" y="306"/>
                  </a:cxn>
                  <a:cxn ang="0">
                    <a:pos x="391" y="281"/>
                  </a:cxn>
                  <a:cxn ang="0">
                    <a:pos x="372" y="260"/>
                  </a:cxn>
                  <a:cxn ang="0">
                    <a:pos x="345" y="255"/>
                  </a:cxn>
                  <a:cxn ang="0">
                    <a:pos x="294" y="226"/>
                  </a:cxn>
                  <a:cxn ang="0">
                    <a:pos x="282" y="222"/>
                  </a:cxn>
                  <a:cxn ang="0">
                    <a:pos x="256" y="227"/>
                  </a:cxn>
                  <a:cxn ang="0">
                    <a:pos x="221" y="214"/>
                  </a:cxn>
                  <a:cxn ang="0">
                    <a:pos x="195" y="203"/>
                  </a:cxn>
                  <a:cxn ang="0">
                    <a:pos x="175" y="195"/>
                  </a:cxn>
                  <a:cxn ang="0">
                    <a:pos x="148" y="172"/>
                  </a:cxn>
                  <a:cxn ang="0">
                    <a:pos x="148" y="150"/>
                  </a:cxn>
                  <a:cxn ang="0">
                    <a:pos x="102" y="101"/>
                  </a:cxn>
                  <a:cxn ang="0">
                    <a:pos x="82" y="68"/>
                  </a:cxn>
                  <a:cxn ang="0">
                    <a:pos x="62" y="53"/>
                  </a:cxn>
                  <a:cxn ang="0">
                    <a:pos x="49" y="22"/>
                  </a:cxn>
                  <a:cxn ang="0">
                    <a:pos x="28" y="19"/>
                  </a:cxn>
                  <a:cxn ang="0">
                    <a:pos x="49" y="53"/>
                  </a:cxn>
                  <a:cxn ang="0">
                    <a:pos x="73" y="95"/>
                  </a:cxn>
                  <a:cxn ang="0">
                    <a:pos x="96" y="130"/>
                  </a:cxn>
                  <a:cxn ang="0">
                    <a:pos x="86" y="127"/>
                  </a:cxn>
                  <a:cxn ang="0">
                    <a:pos x="65" y="109"/>
                  </a:cxn>
                  <a:cxn ang="0">
                    <a:pos x="52" y="84"/>
                  </a:cxn>
                  <a:cxn ang="0">
                    <a:pos x="40" y="69"/>
                  </a:cxn>
                  <a:cxn ang="0">
                    <a:pos x="11" y="24"/>
                  </a:cxn>
                  <a:cxn ang="0">
                    <a:pos x="0" y="0"/>
                  </a:cxn>
                  <a:cxn ang="0">
                    <a:pos x="76" y="16"/>
                  </a:cxn>
                  <a:cxn ang="0">
                    <a:pos x="113" y="10"/>
                  </a:cxn>
                  <a:cxn ang="0">
                    <a:pos x="152" y="29"/>
                  </a:cxn>
                  <a:cxn ang="0">
                    <a:pos x="188" y="38"/>
                  </a:cxn>
                  <a:cxn ang="0">
                    <a:pos x="249" y="90"/>
                  </a:cxn>
                  <a:cxn ang="0">
                    <a:pos x="247" y="86"/>
                  </a:cxn>
                </a:cxnLst>
                <a:rect l="0" t="0" r="r" b="b"/>
                <a:pathLst>
                  <a:path w="504" h="338">
                    <a:moveTo>
                      <a:pt x="248" y="91"/>
                    </a:moveTo>
                    <a:cubicBezTo>
                      <a:pt x="249" y="94"/>
                      <a:pt x="250" y="96"/>
                      <a:pt x="250" y="98"/>
                    </a:cubicBezTo>
                    <a:cubicBezTo>
                      <a:pt x="250" y="106"/>
                      <a:pt x="247" y="109"/>
                      <a:pt x="246" y="116"/>
                    </a:cubicBezTo>
                    <a:cubicBezTo>
                      <a:pt x="246" y="141"/>
                      <a:pt x="246" y="141"/>
                      <a:pt x="246" y="141"/>
                    </a:cubicBezTo>
                    <a:cubicBezTo>
                      <a:pt x="245" y="144"/>
                      <a:pt x="248" y="148"/>
                      <a:pt x="249" y="150"/>
                    </a:cubicBezTo>
                    <a:cubicBezTo>
                      <a:pt x="251" y="154"/>
                      <a:pt x="249" y="156"/>
                      <a:pt x="251" y="160"/>
                    </a:cubicBezTo>
                    <a:cubicBezTo>
                      <a:pt x="252" y="164"/>
                      <a:pt x="258" y="170"/>
                      <a:pt x="261" y="173"/>
                    </a:cubicBezTo>
                    <a:cubicBezTo>
                      <a:pt x="269" y="181"/>
                      <a:pt x="269" y="188"/>
                      <a:pt x="281" y="192"/>
                    </a:cubicBezTo>
                    <a:cubicBezTo>
                      <a:pt x="285" y="193"/>
                      <a:pt x="285" y="197"/>
                      <a:pt x="288" y="197"/>
                    </a:cubicBezTo>
                    <a:cubicBezTo>
                      <a:pt x="297" y="197"/>
                      <a:pt x="304" y="191"/>
                      <a:pt x="312" y="191"/>
                    </a:cubicBezTo>
                    <a:cubicBezTo>
                      <a:pt x="317" y="191"/>
                      <a:pt x="319" y="194"/>
                      <a:pt x="321" y="194"/>
                    </a:cubicBezTo>
                    <a:cubicBezTo>
                      <a:pt x="324" y="194"/>
                      <a:pt x="327" y="188"/>
                      <a:pt x="327" y="187"/>
                    </a:cubicBezTo>
                    <a:cubicBezTo>
                      <a:pt x="329" y="181"/>
                      <a:pt x="336" y="176"/>
                      <a:pt x="336" y="169"/>
                    </a:cubicBezTo>
                    <a:cubicBezTo>
                      <a:pt x="336" y="156"/>
                      <a:pt x="351" y="152"/>
                      <a:pt x="363" y="152"/>
                    </a:cubicBezTo>
                    <a:cubicBezTo>
                      <a:pt x="367" y="152"/>
                      <a:pt x="370" y="152"/>
                      <a:pt x="372" y="153"/>
                    </a:cubicBezTo>
                    <a:cubicBezTo>
                      <a:pt x="373" y="154"/>
                      <a:pt x="379" y="154"/>
                      <a:pt x="382" y="154"/>
                    </a:cubicBezTo>
                    <a:cubicBezTo>
                      <a:pt x="382" y="155"/>
                      <a:pt x="382" y="157"/>
                      <a:pt x="382" y="158"/>
                    </a:cubicBezTo>
                    <a:cubicBezTo>
                      <a:pt x="382" y="164"/>
                      <a:pt x="374" y="172"/>
                      <a:pt x="374" y="180"/>
                    </a:cubicBezTo>
                    <a:cubicBezTo>
                      <a:pt x="374" y="188"/>
                      <a:pt x="372" y="191"/>
                      <a:pt x="369" y="195"/>
                    </a:cubicBezTo>
                    <a:cubicBezTo>
                      <a:pt x="369" y="194"/>
                      <a:pt x="369" y="193"/>
                      <a:pt x="369" y="192"/>
                    </a:cubicBezTo>
                    <a:cubicBezTo>
                      <a:pt x="368" y="192"/>
                      <a:pt x="367" y="192"/>
                      <a:pt x="365" y="192"/>
                    </a:cubicBezTo>
                    <a:cubicBezTo>
                      <a:pt x="365" y="197"/>
                      <a:pt x="365" y="207"/>
                      <a:pt x="365" y="213"/>
                    </a:cubicBezTo>
                    <a:cubicBezTo>
                      <a:pt x="365" y="217"/>
                      <a:pt x="360" y="219"/>
                      <a:pt x="357" y="222"/>
                    </a:cubicBezTo>
                    <a:cubicBezTo>
                      <a:pt x="357" y="223"/>
                      <a:pt x="357" y="223"/>
                      <a:pt x="357" y="224"/>
                    </a:cubicBezTo>
                    <a:cubicBezTo>
                      <a:pt x="357" y="227"/>
                      <a:pt x="360" y="229"/>
                      <a:pt x="363" y="229"/>
                    </a:cubicBezTo>
                    <a:cubicBezTo>
                      <a:pt x="377" y="229"/>
                      <a:pt x="389" y="226"/>
                      <a:pt x="405" y="226"/>
                    </a:cubicBezTo>
                    <a:cubicBezTo>
                      <a:pt x="415" y="226"/>
                      <a:pt x="418" y="234"/>
                      <a:pt x="426" y="236"/>
                    </a:cubicBezTo>
                    <a:cubicBezTo>
                      <a:pt x="426" y="238"/>
                      <a:pt x="426" y="240"/>
                      <a:pt x="426" y="242"/>
                    </a:cubicBezTo>
                    <a:cubicBezTo>
                      <a:pt x="426" y="246"/>
                      <a:pt x="425" y="257"/>
                      <a:pt x="423" y="262"/>
                    </a:cubicBezTo>
                    <a:cubicBezTo>
                      <a:pt x="423" y="272"/>
                      <a:pt x="423" y="281"/>
                      <a:pt x="423" y="289"/>
                    </a:cubicBezTo>
                    <a:cubicBezTo>
                      <a:pt x="423" y="298"/>
                      <a:pt x="432" y="302"/>
                      <a:pt x="439" y="306"/>
                    </a:cubicBezTo>
                    <a:cubicBezTo>
                      <a:pt x="444" y="308"/>
                      <a:pt x="444" y="316"/>
                      <a:pt x="451" y="316"/>
                    </a:cubicBezTo>
                    <a:cubicBezTo>
                      <a:pt x="463" y="316"/>
                      <a:pt x="469" y="307"/>
                      <a:pt x="479" y="307"/>
                    </a:cubicBezTo>
                    <a:cubicBezTo>
                      <a:pt x="491" y="307"/>
                      <a:pt x="497" y="316"/>
                      <a:pt x="504" y="322"/>
                    </a:cubicBezTo>
                    <a:cubicBezTo>
                      <a:pt x="503" y="323"/>
                      <a:pt x="494" y="333"/>
                      <a:pt x="493" y="332"/>
                    </a:cubicBezTo>
                    <a:cubicBezTo>
                      <a:pt x="492" y="331"/>
                      <a:pt x="488" y="330"/>
                      <a:pt x="488" y="329"/>
                    </a:cubicBezTo>
                    <a:cubicBezTo>
                      <a:pt x="488" y="327"/>
                      <a:pt x="490" y="326"/>
                      <a:pt x="491" y="324"/>
                    </a:cubicBezTo>
                    <a:cubicBezTo>
                      <a:pt x="486" y="322"/>
                      <a:pt x="484" y="316"/>
                      <a:pt x="480" y="316"/>
                    </a:cubicBezTo>
                    <a:cubicBezTo>
                      <a:pt x="476" y="316"/>
                      <a:pt x="464" y="325"/>
                      <a:pt x="464" y="328"/>
                    </a:cubicBezTo>
                    <a:cubicBezTo>
                      <a:pt x="464" y="330"/>
                      <a:pt x="467" y="331"/>
                      <a:pt x="468" y="332"/>
                    </a:cubicBezTo>
                    <a:cubicBezTo>
                      <a:pt x="467" y="336"/>
                      <a:pt x="465" y="338"/>
                      <a:pt x="461" y="338"/>
                    </a:cubicBezTo>
                    <a:cubicBezTo>
                      <a:pt x="454" y="338"/>
                      <a:pt x="450" y="330"/>
                      <a:pt x="446" y="326"/>
                    </a:cubicBezTo>
                    <a:cubicBezTo>
                      <a:pt x="443" y="323"/>
                      <a:pt x="436" y="326"/>
                      <a:pt x="433" y="326"/>
                    </a:cubicBezTo>
                    <a:cubicBezTo>
                      <a:pt x="432" y="326"/>
                      <a:pt x="431" y="324"/>
                      <a:pt x="431" y="323"/>
                    </a:cubicBezTo>
                    <a:cubicBezTo>
                      <a:pt x="424" y="322"/>
                      <a:pt x="424" y="318"/>
                      <a:pt x="423" y="314"/>
                    </a:cubicBezTo>
                    <a:cubicBezTo>
                      <a:pt x="421" y="311"/>
                      <a:pt x="406" y="302"/>
                      <a:pt x="406" y="302"/>
                    </a:cubicBezTo>
                    <a:cubicBezTo>
                      <a:pt x="405" y="304"/>
                      <a:pt x="405" y="305"/>
                      <a:pt x="406" y="306"/>
                    </a:cubicBezTo>
                    <a:cubicBezTo>
                      <a:pt x="402" y="306"/>
                      <a:pt x="402" y="306"/>
                      <a:pt x="402" y="306"/>
                    </a:cubicBezTo>
                    <a:cubicBezTo>
                      <a:pt x="395" y="302"/>
                      <a:pt x="399" y="296"/>
                      <a:pt x="397" y="289"/>
                    </a:cubicBezTo>
                    <a:cubicBezTo>
                      <a:pt x="396" y="285"/>
                      <a:pt x="394" y="284"/>
                      <a:pt x="391" y="281"/>
                    </a:cubicBezTo>
                    <a:cubicBezTo>
                      <a:pt x="384" y="274"/>
                      <a:pt x="377" y="270"/>
                      <a:pt x="374" y="260"/>
                    </a:cubicBezTo>
                    <a:cubicBezTo>
                      <a:pt x="373" y="260"/>
                      <a:pt x="372" y="260"/>
                      <a:pt x="372" y="260"/>
                    </a:cubicBezTo>
                    <a:cubicBezTo>
                      <a:pt x="368" y="260"/>
                      <a:pt x="366" y="262"/>
                      <a:pt x="363" y="262"/>
                    </a:cubicBezTo>
                    <a:cubicBezTo>
                      <a:pt x="355" y="262"/>
                      <a:pt x="350" y="257"/>
                      <a:pt x="345" y="255"/>
                    </a:cubicBezTo>
                    <a:cubicBezTo>
                      <a:pt x="336" y="251"/>
                      <a:pt x="330" y="253"/>
                      <a:pt x="321" y="248"/>
                    </a:cubicBezTo>
                    <a:cubicBezTo>
                      <a:pt x="308" y="242"/>
                      <a:pt x="306" y="232"/>
                      <a:pt x="294" y="226"/>
                    </a:cubicBezTo>
                    <a:cubicBezTo>
                      <a:pt x="291" y="226"/>
                      <a:pt x="291" y="226"/>
                      <a:pt x="291" y="226"/>
                    </a:cubicBezTo>
                    <a:cubicBezTo>
                      <a:pt x="288" y="224"/>
                      <a:pt x="285" y="222"/>
                      <a:pt x="282" y="222"/>
                    </a:cubicBezTo>
                    <a:cubicBezTo>
                      <a:pt x="274" y="222"/>
                      <a:pt x="272" y="231"/>
                      <a:pt x="265" y="231"/>
                    </a:cubicBezTo>
                    <a:cubicBezTo>
                      <a:pt x="261" y="231"/>
                      <a:pt x="258" y="228"/>
                      <a:pt x="256" y="227"/>
                    </a:cubicBezTo>
                    <a:cubicBezTo>
                      <a:pt x="252" y="225"/>
                      <a:pt x="249" y="226"/>
                      <a:pt x="246" y="226"/>
                    </a:cubicBezTo>
                    <a:cubicBezTo>
                      <a:pt x="241" y="226"/>
                      <a:pt x="226" y="216"/>
                      <a:pt x="221" y="214"/>
                    </a:cubicBezTo>
                    <a:cubicBezTo>
                      <a:pt x="216" y="211"/>
                      <a:pt x="213" y="214"/>
                      <a:pt x="208" y="213"/>
                    </a:cubicBezTo>
                    <a:cubicBezTo>
                      <a:pt x="202" y="211"/>
                      <a:pt x="201" y="206"/>
                      <a:pt x="195" y="203"/>
                    </a:cubicBezTo>
                    <a:cubicBezTo>
                      <a:pt x="189" y="200"/>
                      <a:pt x="186" y="201"/>
                      <a:pt x="180" y="198"/>
                    </a:cubicBezTo>
                    <a:cubicBezTo>
                      <a:pt x="177" y="197"/>
                      <a:pt x="177" y="196"/>
                      <a:pt x="175" y="195"/>
                    </a:cubicBezTo>
                    <a:cubicBezTo>
                      <a:pt x="170" y="190"/>
                      <a:pt x="156" y="187"/>
                      <a:pt x="155" y="181"/>
                    </a:cubicBezTo>
                    <a:cubicBezTo>
                      <a:pt x="151" y="181"/>
                      <a:pt x="148" y="176"/>
                      <a:pt x="148" y="172"/>
                    </a:cubicBezTo>
                    <a:cubicBezTo>
                      <a:pt x="148" y="167"/>
                      <a:pt x="153" y="165"/>
                      <a:pt x="153" y="160"/>
                    </a:cubicBezTo>
                    <a:cubicBezTo>
                      <a:pt x="153" y="154"/>
                      <a:pt x="149" y="153"/>
                      <a:pt x="148" y="150"/>
                    </a:cubicBezTo>
                    <a:cubicBezTo>
                      <a:pt x="143" y="134"/>
                      <a:pt x="128" y="121"/>
                      <a:pt x="118" y="111"/>
                    </a:cubicBezTo>
                    <a:cubicBezTo>
                      <a:pt x="114" y="107"/>
                      <a:pt x="107" y="105"/>
                      <a:pt x="102" y="101"/>
                    </a:cubicBezTo>
                    <a:cubicBezTo>
                      <a:pt x="99" y="97"/>
                      <a:pt x="102" y="93"/>
                      <a:pt x="100" y="88"/>
                    </a:cubicBezTo>
                    <a:cubicBezTo>
                      <a:pt x="96" y="80"/>
                      <a:pt x="82" y="79"/>
                      <a:pt x="82" y="68"/>
                    </a:cubicBezTo>
                    <a:cubicBezTo>
                      <a:pt x="78" y="68"/>
                      <a:pt x="79" y="67"/>
                      <a:pt x="77" y="68"/>
                    </a:cubicBezTo>
                    <a:cubicBezTo>
                      <a:pt x="72" y="63"/>
                      <a:pt x="67" y="58"/>
                      <a:pt x="62" y="53"/>
                    </a:cubicBezTo>
                    <a:cubicBezTo>
                      <a:pt x="58" y="49"/>
                      <a:pt x="60" y="42"/>
                      <a:pt x="56" y="38"/>
                    </a:cubicBezTo>
                    <a:cubicBezTo>
                      <a:pt x="52" y="34"/>
                      <a:pt x="53" y="24"/>
                      <a:pt x="49" y="22"/>
                    </a:cubicBezTo>
                    <a:cubicBezTo>
                      <a:pt x="42" y="19"/>
                      <a:pt x="35" y="19"/>
                      <a:pt x="29" y="13"/>
                    </a:cubicBezTo>
                    <a:cubicBezTo>
                      <a:pt x="27" y="15"/>
                      <a:pt x="28" y="18"/>
                      <a:pt x="28" y="19"/>
                    </a:cubicBezTo>
                    <a:cubicBezTo>
                      <a:pt x="28" y="28"/>
                      <a:pt x="32" y="34"/>
                      <a:pt x="36" y="41"/>
                    </a:cubicBezTo>
                    <a:cubicBezTo>
                      <a:pt x="39" y="48"/>
                      <a:pt x="45" y="48"/>
                      <a:pt x="49" y="53"/>
                    </a:cubicBezTo>
                    <a:cubicBezTo>
                      <a:pt x="55" y="59"/>
                      <a:pt x="56" y="63"/>
                      <a:pt x="58" y="71"/>
                    </a:cubicBezTo>
                    <a:cubicBezTo>
                      <a:pt x="61" y="81"/>
                      <a:pt x="70" y="86"/>
                      <a:pt x="73" y="95"/>
                    </a:cubicBezTo>
                    <a:cubicBezTo>
                      <a:pt x="77" y="106"/>
                      <a:pt x="80" y="117"/>
                      <a:pt x="87" y="122"/>
                    </a:cubicBezTo>
                    <a:cubicBezTo>
                      <a:pt x="91" y="119"/>
                      <a:pt x="96" y="126"/>
                      <a:pt x="96" y="130"/>
                    </a:cubicBezTo>
                    <a:cubicBezTo>
                      <a:pt x="96" y="132"/>
                      <a:pt x="95" y="136"/>
                      <a:pt x="93" y="136"/>
                    </a:cubicBezTo>
                    <a:cubicBezTo>
                      <a:pt x="92" y="136"/>
                      <a:pt x="86" y="129"/>
                      <a:pt x="86" y="127"/>
                    </a:cubicBezTo>
                    <a:cubicBezTo>
                      <a:pt x="78" y="127"/>
                      <a:pt x="74" y="117"/>
                      <a:pt x="69" y="113"/>
                    </a:cubicBezTo>
                    <a:cubicBezTo>
                      <a:pt x="66" y="112"/>
                      <a:pt x="66" y="112"/>
                      <a:pt x="65" y="109"/>
                    </a:cubicBezTo>
                    <a:cubicBezTo>
                      <a:pt x="65" y="98"/>
                      <a:pt x="65" y="98"/>
                      <a:pt x="65" y="98"/>
                    </a:cubicBezTo>
                    <a:cubicBezTo>
                      <a:pt x="60" y="93"/>
                      <a:pt x="56" y="88"/>
                      <a:pt x="52" y="84"/>
                    </a:cubicBezTo>
                    <a:cubicBezTo>
                      <a:pt x="46" y="78"/>
                      <a:pt x="36" y="79"/>
                      <a:pt x="31" y="72"/>
                    </a:cubicBezTo>
                    <a:cubicBezTo>
                      <a:pt x="34" y="72"/>
                      <a:pt x="44" y="74"/>
                      <a:pt x="40" y="69"/>
                    </a:cubicBezTo>
                    <a:cubicBezTo>
                      <a:pt x="34" y="59"/>
                      <a:pt x="26" y="50"/>
                      <a:pt x="19" y="45"/>
                    </a:cubicBezTo>
                    <a:cubicBezTo>
                      <a:pt x="14" y="41"/>
                      <a:pt x="14" y="29"/>
                      <a:pt x="11" y="24"/>
                    </a:cubicBezTo>
                    <a:cubicBezTo>
                      <a:pt x="7" y="16"/>
                      <a:pt x="3" y="13"/>
                      <a:pt x="0" y="3"/>
                    </a:cubicBezTo>
                    <a:cubicBezTo>
                      <a:pt x="0" y="0"/>
                      <a:pt x="0" y="0"/>
                      <a:pt x="0" y="0"/>
                    </a:cubicBezTo>
                    <a:cubicBezTo>
                      <a:pt x="29" y="0"/>
                      <a:pt x="29" y="0"/>
                      <a:pt x="29" y="0"/>
                    </a:cubicBezTo>
                    <a:cubicBezTo>
                      <a:pt x="76" y="16"/>
                      <a:pt x="76" y="16"/>
                      <a:pt x="76" y="16"/>
                    </a:cubicBezTo>
                    <a:cubicBezTo>
                      <a:pt x="113" y="16"/>
                      <a:pt x="113" y="16"/>
                      <a:pt x="113" y="16"/>
                    </a:cubicBezTo>
                    <a:cubicBezTo>
                      <a:pt x="113" y="10"/>
                      <a:pt x="113" y="10"/>
                      <a:pt x="113" y="10"/>
                    </a:cubicBezTo>
                    <a:cubicBezTo>
                      <a:pt x="121" y="10"/>
                      <a:pt x="121" y="10"/>
                      <a:pt x="121" y="10"/>
                    </a:cubicBezTo>
                    <a:cubicBezTo>
                      <a:pt x="136" y="14"/>
                      <a:pt x="145" y="16"/>
                      <a:pt x="152" y="29"/>
                    </a:cubicBezTo>
                    <a:cubicBezTo>
                      <a:pt x="156" y="35"/>
                      <a:pt x="163" y="50"/>
                      <a:pt x="172" y="50"/>
                    </a:cubicBezTo>
                    <a:cubicBezTo>
                      <a:pt x="181" y="50"/>
                      <a:pt x="178" y="38"/>
                      <a:pt x="188" y="38"/>
                    </a:cubicBezTo>
                    <a:cubicBezTo>
                      <a:pt x="214" y="38"/>
                      <a:pt x="213" y="70"/>
                      <a:pt x="227" y="84"/>
                    </a:cubicBezTo>
                    <a:cubicBezTo>
                      <a:pt x="231" y="87"/>
                      <a:pt x="242" y="90"/>
                      <a:pt x="249" y="90"/>
                    </a:cubicBezTo>
                    <a:cubicBezTo>
                      <a:pt x="249" y="89"/>
                      <a:pt x="247" y="87"/>
                      <a:pt x="247" y="86"/>
                    </a:cubicBezTo>
                    <a:cubicBezTo>
                      <a:pt x="247" y="86"/>
                      <a:pt x="247" y="86"/>
                      <a:pt x="247" y="86"/>
                    </a:cubicBezTo>
                    <a:lnTo>
                      <a:pt x="248" y="91"/>
                    </a:lnTo>
                    <a:close/>
                  </a:path>
                </a:pathLst>
              </a:custGeom>
              <a:solidFill>
                <a:schemeClr val="bg2">
                  <a:lumMod val="95000"/>
                </a:schemeClr>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endParaRPr lang="en-US" dirty="0">
                  <a:ln w="0"/>
                  <a:effectLst>
                    <a:outerShdw blurRad="38100" dist="19050" dir="2700000" algn="tl" rotWithShape="0">
                      <a:schemeClr val="dk1">
                        <a:alpha val="40000"/>
                      </a:schemeClr>
                    </a:outerShdw>
                  </a:effectLst>
                </a:endParaRPr>
              </a:p>
            </p:txBody>
          </p:sp>
        </p:grpSp>
      </p:grpSp>
      <p:sp>
        <p:nvSpPr>
          <p:cNvPr id="179" name="Rounded Rectangular Callout 178"/>
          <p:cNvSpPr/>
          <p:nvPr/>
        </p:nvSpPr>
        <p:spPr bwMode="auto">
          <a:xfrm>
            <a:off x="980556" y="1468233"/>
            <a:ext cx="1244920" cy="914151"/>
          </a:xfrm>
          <a:prstGeom prst="wedgeRoundRectCallout">
            <a:avLst>
              <a:gd name="adj1" fmla="val 36583"/>
              <a:gd name="adj2" fmla="val 83633"/>
              <a:gd name="adj3" fmla="val 16667"/>
            </a:avLst>
          </a:prstGeom>
          <a:solidFill>
            <a:schemeClr val="accent1"/>
          </a:solidFill>
          <a:ln w="9525">
            <a:noFill/>
            <a:round/>
            <a:headEnd/>
            <a:tailEnd/>
          </a:ln>
          <a:effectLst/>
        </p:spPr>
        <p:txBody>
          <a:bodyPr vert="horz" wrap="square" lIns="0" tIns="0" rIns="0" bIns="0" numCol="1" rtlCol="0" anchor="ctr" anchorCtr="0" compatLnSpc="1">
            <a:prstTxWarp prst="textNoShape">
              <a:avLst/>
            </a:prstTxWarp>
          </a:bodyPr>
          <a:lstStyle/>
          <a:p>
            <a:pPr algn="ctr"/>
            <a:r>
              <a:rPr lang="en-US" sz="2800" b="1" dirty="0">
                <a:solidFill>
                  <a:schemeClr val="bg1"/>
                </a:solidFill>
                <a:latin typeface="+mj-lt"/>
              </a:rPr>
              <a:t>60%</a:t>
            </a:r>
          </a:p>
          <a:p>
            <a:pPr algn="ctr"/>
            <a:r>
              <a:rPr lang="en-US" sz="1000" b="1" dirty="0">
                <a:solidFill>
                  <a:schemeClr val="bg1"/>
                </a:solidFill>
                <a:latin typeface="+mj-lt"/>
              </a:rPr>
              <a:t>North America</a:t>
            </a:r>
            <a:endParaRPr lang="en-US" sz="400" b="1" dirty="0">
              <a:solidFill>
                <a:schemeClr val="bg1"/>
              </a:solidFill>
              <a:latin typeface="+mj-lt"/>
            </a:endParaRPr>
          </a:p>
        </p:txBody>
      </p:sp>
      <p:sp>
        <p:nvSpPr>
          <p:cNvPr id="180" name="Rounded Rectangular Callout 179"/>
          <p:cNvSpPr/>
          <p:nvPr/>
        </p:nvSpPr>
        <p:spPr bwMode="auto">
          <a:xfrm>
            <a:off x="1463286" y="3373867"/>
            <a:ext cx="1166366" cy="856469"/>
          </a:xfrm>
          <a:prstGeom prst="wedgeRoundRectCallout">
            <a:avLst>
              <a:gd name="adj1" fmla="val 76059"/>
              <a:gd name="adj2" fmla="val 37689"/>
              <a:gd name="adj3" fmla="val 16667"/>
            </a:avLst>
          </a:prstGeom>
          <a:solidFill>
            <a:schemeClr val="accent2"/>
          </a:solidFill>
          <a:ln w="9525">
            <a:noFill/>
            <a:round/>
            <a:headEnd/>
            <a:tailEnd/>
          </a:ln>
          <a:effectLst/>
        </p:spPr>
        <p:txBody>
          <a:bodyPr vert="horz" wrap="square" lIns="0" tIns="0" rIns="0" bIns="0" numCol="1" rtlCol="0" anchor="ctr" anchorCtr="0" compatLnSpc="1">
            <a:prstTxWarp prst="textNoShape">
              <a:avLst/>
            </a:prstTxWarp>
          </a:bodyPr>
          <a:lstStyle/>
          <a:p>
            <a:pPr algn="ctr"/>
            <a:r>
              <a:rPr lang="en-US" sz="2800" b="1" dirty="0">
                <a:solidFill>
                  <a:schemeClr val="bg1"/>
                </a:solidFill>
                <a:latin typeface="+mj-lt"/>
              </a:rPr>
              <a:t>40%</a:t>
            </a:r>
          </a:p>
          <a:p>
            <a:pPr algn="ctr"/>
            <a:r>
              <a:rPr lang="en-US" sz="1000" b="1" dirty="0">
                <a:solidFill>
                  <a:schemeClr val="bg1"/>
                </a:solidFill>
                <a:latin typeface="+mj-lt"/>
              </a:rPr>
              <a:t>Latin America</a:t>
            </a:r>
            <a:endParaRPr lang="en-US" sz="400" b="1" dirty="0">
              <a:solidFill>
                <a:schemeClr val="bg1"/>
              </a:solidFill>
              <a:latin typeface="+mj-lt"/>
            </a:endParaRPr>
          </a:p>
        </p:txBody>
      </p:sp>
      <p:sp>
        <p:nvSpPr>
          <p:cNvPr id="181" name="Rounded Rectangular Callout 180"/>
          <p:cNvSpPr/>
          <p:nvPr/>
        </p:nvSpPr>
        <p:spPr bwMode="auto">
          <a:xfrm>
            <a:off x="3622826" y="1530487"/>
            <a:ext cx="1060906" cy="779030"/>
          </a:xfrm>
          <a:prstGeom prst="wedgeRoundRectCallout">
            <a:avLst>
              <a:gd name="adj1" fmla="val 26511"/>
              <a:gd name="adj2" fmla="val 84818"/>
              <a:gd name="adj3" fmla="val 16667"/>
            </a:avLst>
          </a:prstGeom>
          <a:solidFill>
            <a:schemeClr val="accent3"/>
          </a:solidFill>
          <a:ln w="9525">
            <a:noFill/>
            <a:round/>
            <a:headEnd/>
            <a:tailEnd/>
          </a:ln>
          <a:effectLst/>
        </p:spPr>
        <p:txBody>
          <a:bodyPr vert="horz" wrap="square" lIns="0" tIns="0" rIns="0" bIns="0" numCol="1" rtlCol="0" anchor="ctr" anchorCtr="0" compatLnSpc="1">
            <a:prstTxWarp prst="textNoShape">
              <a:avLst/>
            </a:prstTxWarp>
          </a:bodyPr>
          <a:lstStyle/>
          <a:p>
            <a:pPr algn="ctr"/>
            <a:r>
              <a:rPr lang="en-US" sz="2800" b="1" dirty="0">
                <a:solidFill>
                  <a:schemeClr val="bg1"/>
                </a:solidFill>
                <a:latin typeface="+mj-lt"/>
              </a:rPr>
              <a:t>20%</a:t>
            </a:r>
          </a:p>
          <a:p>
            <a:pPr algn="ctr"/>
            <a:r>
              <a:rPr lang="en-US" sz="1000" b="1" dirty="0">
                <a:solidFill>
                  <a:schemeClr val="bg1"/>
                </a:solidFill>
                <a:latin typeface="+mj-lt"/>
              </a:rPr>
              <a:t>Europe</a:t>
            </a:r>
            <a:endParaRPr lang="en-US" sz="400" b="1" dirty="0">
              <a:solidFill>
                <a:schemeClr val="bg1"/>
              </a:solidFill>
              <a:latin typeface="+mj-lt"/>
            </a:endParaRPr>
          </a:p>
        </p:txBody>
      </p:sp>
      <p:sp>
        <p:nvSpPr>
          <p:cNvPr id="182" name="Rounded Rectangular Callout 181"/>
          <p:cNvSpPr/>
          <p:nvPr/>
        </p:nvSpPr>
        <p:spPr bwMode="auto">
          <a:xfrm>
            <a:off x="4973231" y="2974152"/>
            <a:ext cx="1123110" cy="824705"/>
          </a:xfrm>
          <a:prstGeom prst="wedgeRoundRectCallout">
            <a:avLst>
              <a:gd name="adj1" fmla="val -43194"/>
              <a:gd name="adj2" fmla="val 68356"/>
              <a:gd name="adj3" fmla="val 16667"/>
            </a:avLst>
          </a:prstGeom>
          <a:solidFill>
            <a:schemeClr val="accent4"/>
          </a:solidFill>
          <a:ln w="9525">
            <a:noFill/>
            <a:round/>
            <a:headEnd/>
            <a:tailEnd/>
          </a:ln>
          <a:effectLst/>
        </p:spPr>
        <p:txBody>
          <a:bodyPr vert="horz" wrap="square" lIns="0" tIns="0" rIns="0" bIns="0" numCol="1" rtlCol="0" anchor="ctr" anchorCtr="0" compatLnSpc="1">
            <a:prstTxWarp prst="textNoShape">
              <a:avLst/>
            </a:prstTxWarp>
          </a:bodyPr>
          <a:lstStyle/>
          <a:p>
            <a:pPr algn="ctr"/>
            <a:r>
              <a:rPr lang="en-US" sz="2800" b="1" dirty="0">
                <a:solidFill>
                  <a:schemeClr val="bg1"/>
                </a:solidFill>
                <a:latin typeface="+mj-lt"/>
              </a:rPr>
              <a:t>50%</a:t>
            </a:r>
          </a:p>
          <a:p>
            <a:pPr algn="ctr"/>
            <a:r>
              <a:rPr lang="en-US" sz="1000" b="1" dirty="0">
                <a:solidFill>
                  <a:schemeClr val="bg1"/>
                </a:solidFill>
                <a:latin typeface="+mj-lt"/>
              </a:rPr>
              <a:t>Africa</a:t>
            </a:r>
            <a:endParaRPr lang="en-US" sz="400" b="1" dirty="0">
              <a:solidFill>
                <a:schemeClr val="bg1"/>
              </a:solidFill>
              <a:latin typeface="+mj-lt"/>
            </a:endParaRPr>
          </a:p>
        </p:txBody>
      </p:sp>
      <p:sp>
        <p:nvSpPr>
          <p:cNvPr id="183" name="Rounded Rectangular Callout 182"/>
          <p:cNvSpPr/>
          <p:nvPr/>
        </p:nvSpPr>
        <p:spPr bwMode="auto">
          <a:xfrm>
            <a:off x="5510359" y="1967287"/>
            <a:ext cx="958268" cy="703661"/>
          </a:xfrm>
          <a:prstGeom prst="wedgeRoundRectCallout">
            <a:avLst>
              <a:gd name="adj1" fmla="val -20833"/>
              <a:gd name="adj2" fmla="val 76227"/>
              <a:gd name="adj3" fmla="val 16667"/>
            </a:avLst>
          </a:prstGeom>
          <a:solidFill>
            <a:schemeClr val="accent5"/>
          </a:solidFill>
          <a:ln w="9525">
            <a:noFill/>
            <a:round/>
            <a:headEnd/>
            <a:tailEnd/>
          </a:ln>
          <a:effectLst/>
        </p:spPr>
        <p:txBody>
          <a:bodyPr vert="horz" wrap="square" lIns="0" tIns="0" rIns="0" bIns="0" numCol="1" rtlCol="0" anchor="ctr" anchorCtr="0" compatLnSpc="1">
            <a:prstTxWarp prst="textNoShape">
              <a:avLst/>
            </a:prstTxWarp>
          </a:bodyPr>
          <a:lstStyle/>
          <a:p>
            <a:pPr algn="ctr"/>
            <a:r>
              <a:rPr lang="en-US" sz="2400" b="1" dirty="0">
                <a:solidFill>
                  <a:schemeClr val="bg1"/>
                </a:solidFill>
                <a:latin typeface="+mj-lt"/>
              </a:rPr>
              <a:t>10%</a:t>
            </a:r>
          </a:p>
          <a:p>
            <a:pPr algn="ctr"/>
            <a:r>
              <a:rPr lang="en-US" sz="1000" b="1" dirty="0">
                <a:solidFill>
                  <a:schemeClr val="bg1"/>
                </a:solidFill>
                <a:latin typeface="+mj-lt"/>
              </a:rPr>
              <a:t>Asia</a:t>
            </a:r>
            <a:endParaRPr lang="en-US" sz="400" b="1" dirty="0">
              <a:solidFill>
                <a:schemeClr val="bg1"/>
              </a:solidFill>
              <a:latin typeface="+mj-lt"/>
            </a:endParaRPr>
          </a:p>
        </p:txBody>
      </p:sp>
      <p:sp>
        <p:nvSpPr>
          <p:cNvPr id="184" name="Rounded Rectangular Callout 183"/>
          <p:cNvSpPr/>
          <p:nvPr/>
        </p:nvSpPr>
        <p:spPr bwMode="auto">
          <a:xfrm>
            <a:off x="7545164" y="3143224"/>
            <a:ext cx="1166366" cy="856469"/>
          </a:xfrm>
          <a:prstGeom prst="wedgeRoundRectCallout">
            <a:avLst>
              <a:gd name="adj1" fmla="val -55615"/>
              <a:gd name="adj2" fmla="val 85056"/>
              <a:gd name="adj3" fmla="val 16667"/>
            </a:avLst>
          </a:prstGeom>
          <a:solidFill>
            <a:schemeClr val="accent6"/>
          </a:solidFill>
          <a:ln w="9525">
            <a:noFill/>
            <a:round/>
            <a:headEnd/>
            <a:tailEnd/>
          </a:ln>
          <a:effectLst/>
        </p:spPr>
        <p:txBody>
          <a:bodyPr vert="horz" wrap="square" lIns="0" tIns="0" rIns="0" bIns="0" numCol="1" rtlCol="0" anchor="ctr" anchorCtr="0" compatLnSpc="1">
            <a:prstTxWarp prst="textNoShape">
              <a:avLst/>
            </a:prstTxWarp>
          </a:bodyPr>
          <a:lstStyle/>
          <a:p>
            <a:pPr algn="ctr"/>
            <a:r>
              <a:rPr lang="en-US" sz="2800" b="1" dirty="0">
                <a:solidFill>
                  <a:schemeClr val="bg1"/>
                </a:solidFill>
                <a:latin typeface="+mj-lt"/>
              </a:rPr>
              <a:t>60%</a:t>
            </a:r>
          </a:p>
          <a:p>
            <a:pPr algn="ctr"/>
            <a:r>
              <a:rPr lang="en-US" sz="1000" b="1" dirty="0">
                <a:solidFill>
                  <a:schemeClr val="bg1"/>
                </a:solidFill>
                <a:latin typeface="+mj-lt"/>
              </a:rPr>
              <a:t>Oceania</a:t>
            </a:r>
            <a:endParaRPr lang="en-US" sz="400" b="1" dirty="0">
              <a:solidFill>
                <a:schemeClr val="bg1"/>
              </a:solidFill>
              <a:latin typeface="+mj-lt"/>
            </a:endParaRPr>
          </a:p>
        </p:txBody>
      </p:sp>
    </p:spTree>
    <p:extLst>
      <p:ext uri="{BB962C8B-B14F-4D97-AF65-F5344CB8AC3E}">
        <p14:creationId xmlns:p14="http://schemas.microsoft.com/office/powerpoint/2010/main" val="3435537778"/>
      </p:ext>
    </p:extLst>
  </p:cSld>
  <p:clrMapOvr>
    <a:masterClrMapping/>
  </p:clrMapOvr>
  <p:transition spd="slow">
    <p:push dir="u"/>
  </p:transition>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USA Map</a:t>
            </a:r>
            <a:endParaRPr lang="en-US" dirty="0"/>
          </a:p>
        </p:txBody>
      </p:sp>
      <p:grpSp>
        <p:nvGrpSpPr>
          <p:cNvPr id="4" name="Group 3"/>
          <p:cNvGrpSpPr/>
          <p:nvPr/>
        </p:nvGrpSpPr>
        <p:grpSpPr>
          <a:xfrm>
            <a:off x="141282" y="1493779"/>
            <a:ext cx="4736673" cy="3095030"/>
            <a:chOff x="1446212" y="1277938"/>
            <a:chExt cx="4713288" cy="3079750"/>
          </a:xfrm>
          <a:solidFill>
            <a:schemeClr val="bg2">
              <a:lumMod val="95000"/>
            </a:schemeClr>
          </a:solidFill>
        </p:grpSpPr>
        <p:sp>
          <p:nvSpPr>
            <p:cNvPr id="5" name="Freeform 5"/>
            <p:cNvSpPr>
              <a:spLocks/>
            </p:cNvSpPr>
            <p:nvPr/>
          </p:nvSpPr>
          <p:spPr bwMode="auto">
            <a:xfrm>
              <a:off x="4832350" y="3446463"/>
              <a:ext cx="779463" cy="614363"/>
            </a:xfrm>
            <a:custGeom>
              <a:avLst/>
              <a:gdLst/>
              <a:ahLst/>
              <a:cxnLst>
                <a:cxn ang="0">
                  <a:pos x="0" y="71"/>
                </a:cxn>
                <a:cxn ang="0">
                  <a:pos x="7" y="91"/>
                </a:cxn>
                <a:cxn ang="0">
                  <a:pos x="10" y="107"/>
                </a:cxn>
                <a:cxn ang="0">
                  <a:pos x="23" y="100"/>
                </a:cxn>
                <a:cxn ang="0">
                  <a:pos x="38" y="88"/>
                </a:cxn>
                <a:cxn ang="0">
                  <a:pos x="58" y="88"/>
                </a:cxn>
                <a:cxn ang="0">
                  <a:pos x="96" y="91"/>
                </a:cxn>
                <a:cxn ang="0">
                  <a:pos x="123" y="98"/>
                </a:cxn>
                <a:cxn ang="0">
                  <a:pos x="143" y="112"/>
                </a:cxn>
                <a:cxn ang="0">
                  <a:pos x="150" y="124"/>
                </a:cxn>
                <a:cxn ang="0">
                  <a:pos x="182" y="113"/>
                </a:cxn>
                <a:cxn ang="0">
                  <a:pos x="197" y="98"/>
                </a:cxn>
                <a:cxn ang="0">
                  <a:pos x="217" y="88"/>
                </a:cxn>
                <a:cxn ang="0">
                  <a:pos x="232" y="89"/>
                </a:cxn>
                <a:cxn ang="0">
                  <a:pos x="249" y="102"/>
                </a:cxn>
                <a:cxn ang="0">
                  <a:pos x="261" y="119"/>
                </a:cxn>
                <a:cxn ang="0">
                  <a:pos x="307" y="151"/>
                </a:cxn>
                <a:cxn ang="0">
                  <a:pos x="314" y="184"/>
                </a:cxn>
                <a:cxn ang="0">
                  <a:pos x="316" y="219"/>
                </a:cxn>
                <a:cxn ang="0">
                  <a:pos x="326" y="228"/>
                </a:cxn>
                <a:cxn ang="0">
                  <a:pos x="339" y="234"/>
                </a:cxn>
                <a:cxn ang="0">
                  <a:pos x="337" y="257"/>
                </a:cxn>
                <a:cxn ang="0">
                  <a:pos x="359" y="286"/>
                </a:cxn>
                <a:cxn ang="0">
                  <a:pos x="369" y="284"/>
                </a:cxn>
                <a:cxn ang="0">
                  <a:pos x="385" y="303"/>
                </a:cxn>
                <a:cxn ang="0">
                  <a:pos x="401" y="321"/>
                </a:cxn>
                <a:cxn ang="0">
                  <a:pos x="419" y="351"/>
                </a:cxn>
                <a:cxn ang="0">
                  <a:pos x="459" y="382"/>
                </a:cxn>
                <a:cxn ang="0">
                  <a:pos x="461" y="392"/>
                </a:cxn>
                <a:cxn ang="0">
                  <a:pos x="465" y="398"/>
                </a:cxn>
                <a:cxn ang="0">
                  <a:pos x="495" y="383"/>
                </a:cxn>
                <a:cxn ang="0">
                  <a:pos x="502" y="339"/>
                </a:cxn>
                <a:cxn ang="0">
                  <a:pos x="503" y="286"/>
                </a:cxn>
                <a:cxn ang="0">
                  <a:pos x="491" y="242"/>
                </a:cxn>
                <a:cxn ang="0">
                  <a:pos x="483" y="219"/>
                </a:cxn>
                <a:cxn ang="0">
                  <a:pos x="455" y="175"/>
                </a:cxn>
                <a:cxn ang="0">
                  <a:pos x="436" y="143"/>
                </a:cxn>
                <a:cxn ang="0">
                  <a:pos x="441" y="135"/>
                </a:cxn>
                <a:cxn ang="0">
                  <a:pos x="417" y="99"/>
                </a:cxn>
                <a:cxn ang="0">
                  <a:pos x="396" y="66"/>
                </a:cxn>
                <a:cxn ang="0">
                  <a:pos x="379" y="20"/>
                </a:cxn>
                <a:cxn ang="0">
                  <a:pos x="368" y="50"/>
                </a:cxn>
                <a:cxn ang="0">
                  <a:pos x="369" y="23"/>
                </a:cxn>
                <a:cxn ang="0">
                  <a:pos x="375" y="0"/>
                </a:cxn>
                <a:cxn ang="0">
                  <a:pos x="364" y="4"/>
                </a:cxn>
                <a:cxn ang="0">
                  <a:pos x="350" y="3"/>
                </a:cxn>
                <a:cxn ang="0">
                  <a:pos x="333" y="20"/>
                </a:cxn>
                <a:cxn ang="0">
                  <a:pos x="219" y="41"/>
                </a:cxn>
                <a:cxn ang="0">
                  <a:pos x="144" y="29"/>
                </a:cxn>
              </a:cxnLst>
              <a:rect l="0" t="0" r="r" b="b"/>
              <a:pathLst>
                <a:path w="505" h="398">
                  <a:moveTo>
                    <a:pt x="144" y="29"/>
                  </a:moveTo>
                  <a:cubicBezTo>
                    <a:pt x="3" y="58"/>
                    <a:pt x="3" y="58"/>
                    <a:pt x="3" y="58"/>
                  </a:cubicBezTo>
                  <a:cubicBezTo>
                    <a:pt x="2" y="63"/>
                    <a:pt x="0" y="66"/>
                    <a:pt x="0" y="71"/>
                  </a:cubicBezTo>
                  <a:cubicBezTo>
                    <a:pt x="0" y="74"/>
                    <a:pt x="0" y="77"/>
                    <a:pt x="2" y="79"/>
                  </a:cubicBezTo>
                  <a:cubicBezTo>
                    <a:pt x="4" y="81"/>
                    <a:pt x="7" y="82"/>
                    <a:pt x="7" y="84"/>
                  </a:cubicBezTo>
                  <a:cubicBezTo>
                    <a:pt x="8" y="87"/>
                    <a:pt x="7" y="88"/>
                    <a:pt x="7" y="91"/>
                  </a:cubicBezTo>
                  <a:cubicBezTo>
                    <a:pt x="7" y="94"/>
                    <a:pt x="7" y="95"/>
                    <a:pt x="8" y="98"/>
                  </a:cubicBezTo>
                  <a:cubicBezTo>
                    <a:pt x="9" y="101"/>
                    <a:pt x="9" y="103"/>
                    <a:pt x="10" y="107"/>
                  </a:cubicBezTo>
                  <a:cubicBezTo>
                    <a:pt x="10" y="107"/>
                    <a:pt x="10" y="107"/>
                    <a:pt x="10" y="107"/>
                  </a:cubicBezTo>
                  <a:cubicBezTo>
                    <a:pt x="12" y="107"/>
                    <a:pt x="13" y="107"/>
                    <a:pt x="15" y="107"/>
                  </a:cubicBezTo>
                  <a:cubicBezTo>
                    <a:pt x="17" y="107"/>
                    <a:pt x="19" y="107"/>
                    <a:pt x="21" y="106"/>
                  </a:cubicBezTo>
                  <a:cubicBezTo>
                    <a:pt x="23" y="105"/>
                    <a:pt x="23" y="103"/>
                    <a:pt x="23" y="100"/>
                  </a:cubicBezTo>
                  <a:cubicBezTo>
                    <a:pt x="24" y="97"/>
                    <a:pt x="24" y="94"/>
                    <a:pt x="24" y="91"/>
                  </a:cubicBezTo>
                  <a:cubicBezTo>
                    <a:pt x="26" y="91"/>
                    <a:pt x="26" y="91"/>
                    <a:pt x="27" y="91"/>
                  </a:cubicBezTo>
                  <a:cubicBezTo>
                    <a:pt x="32" y="91"/>
                    <a:pt x="34" y="88"/>
                    <a:pt x="38" y="88"/>
                  </a:cubicBezTo>
                  <a:cubicBezTo>
                    <a:pt x="40" y="88"/>
                    <a:pt x="40" y="90"/>
                    <a:pt x="42" y="90"/>
                  </a:cubicBezTo>
                  <a:cubicBezTo>
                    <a:pt x="44" y="91"/>
                    <a:pt x="46" y="91"/>
                    <a:pt x="48" y="91"/>
                  </a:cubicBezTo>
                  <a:cubicBezTo>
                    <a:pt x="52" y="91"/>
                    <a:pt x="54" y="90"/>
                    <a:pt x="58" y="88"/>
                  </a:cubicBezTo>
                  <a:cubicBezTo>
                    <a:pt x="63" y="86"/>
                    <a:pt x="67" y="84"/>
                    <a:pt x="73" y="84"/>
                  </a:cubicBezTo>
                  <a:cubicBezTo>
                    <a:pt x="79" y="84"/>
                    <a:pt x="82" y="88"/>
                    <a:pt x="88" y="90"/>
                  </a:cubicBezTo>
                  <a:cubicBezTo>
                    <a:pt x="91" y="91"/>
                    <a:pt x="93" y="90"/>
                    <a:pt x="96" y="91"/>
                  </a:cubicBezTo>
                  <a:cubicBezTo>
                    <a:pt x="100" y="91"/>
                    <a:pt x="103" y="93"/>
                    <a:pt x="107" y="94"/>
                  </a:cubicBezTo>
                  <a:cubicBezTo>
                    <a:pt x="118" y="93"/>
                    <a:pt x="118" y="93"/>
                    <a:pt x="118" y="93"/>
                  </a:cubicBezTo>
                  <a:cubicBezTo>
                    <a:pt x="121" y="94"/>
                    <a:pt x="122" y="95"/>
                    <a:pt x="123" y="98"/>
                  </a:cubicBezTo>
                  <a:cubicBezTo>
                    <a:pt x="124" y="100"/>
                    <a:pt x="124" y="102"/>
                    <a:pt x="125" y="104"/>
                  </a:cubicBezTo>
                  <a:cubicBezTo>
                    <a:pt x="128" y="107"/>
                    <a:pt x="131" y="107"/>
                    <a:pt x="135" y="108"/>
                  </a:cubicBezTo>
                  <a:cubicBezTo>
                    <a:pt x="139" y="109"/>
                    <a:pt x="141" y="110"/>
                    <a:pt x="143" y="112"/>
                  </a:cubicBezTo>
                  <a:cubicBezTo>
                    <a:pt x="144" y="115"/>
                    <a:pt x="144" y="118"/>
                    <a:pt x="146" y="120"/>
                  </a:cubicBezTo>
                  <a:cubicBezTo>
                    <a:pt x="148" y="122"/>
                    <a:pt x="150" y="123"/>
                    <a:pt x="152" y="124"/>
                  </a:cubicBezTo>
                  <a:cubicBezTo>
                    <a:pt x="150" y="124"/>
                    <a:pt x="150" y="124"/>
                    <a:pt x="150" y="124"/>
                  </a:cubicBezTo>
                  <a:cubicBezTo>
                    <a:pt x="156" y="123"/>
                    <a:pt x="161" y="121"/>
                    <a:pt x="166" y="118"/>
                  </a:cubicBezTo>
                  <a:cubicBezTo>
                    <a:pt x="169" y="117"/>
                    <a:pt x="171" y="116"/>
                    <a:pt x="174" y="115"/>
                  </a:cubicBezTo>
                  <a:cubicBezTo>
                    <a:pt x="177" y="114"/>
                    <a:pt x="180" y="115"/>
                    <a:pt x="182" y="113"/>
                  </a:cubicBezTo>
                  <a:cubicBezTo>
                    <a:pt x="184" y="111"/>
                    <a:pt x="185" y="107"/>
                    <a:pt x="188" y="106"/>
                  </a:cubicBezTo>
                  <a:cubicBezTo>
                    <a:pt x="190" y="105"/>
                    <a:pt x="193" y="106"/>
                    <a:pt x="195" y="104"/>
                  </a:cubicBezTo>
                  <a:cubicBezTo>
                    <a:pt x="197" y="103"/>
                    <a:pt x="197" y="101"/>
                    <a:pt x="197" y="98"/>
                  </a:cubicBezTo>
                  <a:cubicBezTo>
                    <a:pt x="197" y="95"/>
                    <a:pt x="197" y="93"/>
                    <a:pt x="197" y="90"/>
                  </a:cubicBezTo>
                  <a:cubicBezTo>
                    <a:pt x="201" y="90"/>
                    <a:pt x="203" y="88"/>
                    <a:pt x="207" y="88"/>
                  </a:cubicBezTo>
                  <a:cubicBezTo>
                    <a:pt x="217" y="88"/>
                    <a:pt x="217" y="88"/>
                    <a:pt x="217" y="88"/>
                  </a:cubicBezTo>
                  <a:cubicBezTo>
                    <a:pt x="218" y="88"/>
                    <a:pt x="219" y="89"/>
                    <a:pt x="221" y="89"/>
                  </a:cubicBezTo>
                  <a:cubicBezTo>
                    <a:pt x="222" y="89"/>
                    <a:pt x="223" y="87"/>
                    <a:pt x="224" y="87"/>
                  </a:cubicBezTo>
                  <a:cubicBezTo>
                    <a:pt x="227" y="87"/>
                    <a:pt x="229" y="89"/>
                    <a:pt x="232" y="89"/>
                  </a:cubicBezTo>
                  <a:cubicBezTo>
                    <a:pt x="235" y="90"/>
                    <a:pt x="238" y="89"/>
                    <a:pt x="240" y="91"/>
                  </a:cubicBezTo>
                  <a:cubicBezTo>
                    <a:pt x="240" y="92"/>
                    <a:pt x="240" y="92"/>
                    <a:pt x="241" y="93"/>
                  </a:cubicBezTo>
                  <a:cubicBezTo>
                    <a:pt x="244" y="96"/>
                    <a:pt x="246" y="98"/>
                    <a:pt x="249" y="102"/>
                  </a:cubicBezTo>
                  <a:cubicBezTo>
                    <a:pt x="251" y="105"/>
                    <a:pt x="253" y="107"/>
                    <a:pt x="254" y="111"/>
                  </a:cubicBezTo>
                  <a:cubicBezTo>
                    <a:pt x="255" y="113"/>
                    <a:pt x="254" y="114"/>
                    <a:pt x="254" y="115"/>
                  </a:cubicBezTo>
                  <a:cubicBezTo>
                    <a:pt x="255" y="118"/>
                    <a:pt x="258" y="118"/>
                    <a:pt x="261" y="119"/>
                  </a:cubicBezTo>
                  <a:cubicBezTo>
                    <a:pt x="263" y="120"/>
                    <a:pt x="265" y="121"/>
                    <a:pt x="267" y="123"/>
                  </a:cubicBezTo>
                  <a:cubicBezTo>
                    <a:pt x="277" y="128"/>
                    <a:pt x="284" y="131"/>
                    <a:pt x="294" y="136"/>
                  </a:cubicBezTo>
                  <a:cubicBezTo>
                    <a:pt x="301" y="140"/>
                    <a:pt x="304" y="144"/>
                    <a:pt x="307" y="151"/>
                  </a:cubicBezTo>
                  <a:cubicBezTo>
                    <a:pt x="308" y="154"/>
                    <a:pt x="311" y="155"/>
                    <a:pt x="311" y="159"/>
                  </a:cubicBezTo>
                  <a:cubicBezTo>
                    <a:pt x="311" y="169"/>
                    <a:pt x="311" y="169"/>
                    <a:pt x="311" y="169"/>
                  </a:cubicBezTo>
                  <a:cubicBezTo>
                    <a:pt x="311" y="175"/>
                    <a:pt x="314" y="178"/>
                    <a:pt x="314" y="184"/>
                  </a:cubicBezTo>
                  <a:cubicBezTo>
                    <a:pt x="314" y="191"/>
                    <a:pt x="313" y="195"/>
                    <a:pt x="313" y="201"/>
                  </a:cubicBezTo>
                  <a:cubicBezTo>
                    <a:pt x="313" y="204"/>
                    <a:pt x="313" y="204"/>
                    <a:pt x="313" y="204"/>
                  </a:cubicBezTo>
                  <a:cubicBezTo>
                    <a:pt x="313" y="210"/>
                    <a:pt x="315" y="213"/>
                    <a:pt x="316" y="219"/>
                  </a:cubicBezTo>
                  <a:cubicBezTo>
                    <a:pt x="316" y="222"/>
                    <a:pt x="317" y="224"/>
                    <a:pt x="318" y="226"/>
                  </a:cubicBezTo>
                  <a:cubicBezTo>
                    <a:pt x="319" y="228"/>
                    <a:pt x="318" y="230"/>
                    <a:pt x="320" y="230"/>
                  </a:cubicBezTo>
                  <a:cubicBezTo>
                    <a:pt x="323" y="230"/>
                    <a:pt x="325" y="230"/>
                    <a:pt x="326" y="228"/>
                  </a:cubicBezTo>
                  <a:cubicBezTo>
                    <a:pt x="327" y="226"/>
                    <a:pt x="327" y="224"/>
                    <a:pt x="328" y="222"/>
                  </a:cubicBezTo>
                  <a:cubicBezTo>
                    <a:pt x="332" y="223"/>
                    <a:pt x="335" y="223"/>
                    <a:pt x="338" y="226"/>
                  </a:cubicBezTo>
                  <a:cubicBezTo>
                    <a:pt x="339" y="229"/>
                    <a:pt x="339" y="231"/>
                    <a:pt x="339" y="234"/>
                  </a:cubicBezTo>
                  <a:cubicBezTo>
                    <a:pt x="339" y="238"/>
                    <a:pt x="338" y="241"/>
                    <a:pt x="337" y="244"/>
                  </a:cubicBezTo>
                  <a:cubicBezTo>
                    <a:pt x="335" y="247"/>
                    <a:pt x="333" y="248"/>
                    <a:pt x="333" y="252"/>
                  </a:cubicBezTo>
                  <a:cubicBezTo>
                    <a:pt x="333" y="254"/>
                    <a:pt x="335" y="255"/>
                    <a:pt x="337" y="257"/>
                  </a:cubicBezTo>
                  <a:cubicBezTo>
                    <a:pt x="338" y="259"/>
                    <a:pt x="339" y="260"/>
                    <a:pt x="339" y="263"/>
                  </a:cubicBezTo>
                  <a:cubicBezTo>
                    <a:pt x="341" y="268"/>
                    <a:pt x="342" y="270"/>
                    <a:pt x="344" y="274"/>
                  </a:cubicBezTo>
                  <a:cubicBezTo>
                    <a:pt x="348" y="280"/>
                    <a:pt x="353" y="282"/>
                    <a:pt x="359" y="286"/>
                  </a:cubicBezTo>
                  <a:cubicBezTo>
                    <a:pt x="361" y="287"/>
                    <a:pt x="362" y="289"/>
                    <a:pt x="365" y="290"/>
                  </a:cubicBezTo>
                  <a:cubicBezTo>
                    <a:pt x="366" y="289"/>
                    <a:pt x="366" y="287"/>
                    <a:pt x="368" y="285"/>
                  </a:cubicBezTo>
                  <a:cubicBezTo>
                    <a:pt x="368" y="284"/>
                    <a:pt x="369" y="284"/>
                    <a:pt x="369" y="284"/>
                  </a:cubicBezTo>
                  <a:cubicBezTo>
                    <a:pt x="375" y="284"/>
                    <a:pt x="375" y="284"/>
                    <a:pt x="375" y="284"/>
                  </a:cubicBezTo>
                  <a:cubicBezTo>
                    <a:pt x="376" y="289"/>
                    <a:pt x="377" y="291"/>
                    <a:pt x="379" y="296"/>
                  </a:cubicBezTo>
                  <a:cubicBezTo>
                    <a:pt x="381" y="299"/>
                    <a:pt x="382" y="302"/>
                    <a:pt x="385" y="303"/>
                  </a:cubicBezTo>
                  <a:cubicBezTo>
                    <a:pt x="389" y="305"/>
                    <a:pt x="391" y="305"/>
                    <a:pt x="395" y="307"/>
                  </a:cubicBezTo>
                  <a:cubicBezTo>
                    <a:pt x="394" y="309"/>
                    <a:pt x="392" y="310"/>
                    <a:pt x="392" y="313"/>
                  </a:cubicBezTo>
                  <a:cubicBezTo>
                    <a:pt x="392" y="318"/>
                    <a:pt x="398" y="318"/>
                    <a:pt x="401" y="321"/>
                  </a:cubicBezTo>
                  <a:cubicBezTo>
                    <a:pt x="405" y="325"/>
                    <a:pt x="405" y="328"/>
                    <a:pt x="407" y="333"/>
                  </a:cubicBezTo>
                  <a:cubicBezTo>
                    <a:pt x="408" y="338"/>
                    <a:pt x="409" y="342"/>
                    <a:pt x="412" y="346"/>
                  </a:cubicBezTo>
                  <a:cubicBezTo>
                    <a:pt x="413" y="349"/>
                    <a:pt x="416" y="350"/>
                    <a:pt x="419" y="351"/>
                  </a:cubicBezTo>
                  <a:cubicBezTo>
                    <a:pt x="426" y="353"/>
                    <a:pt x="430" y="356"/>
                    <a:pt x="434" y="361"/>
                  </a:cubicBezTo>
                  <a:cubicBezTo>
                    <a:pt x="437" y="364"/>
                    <a:pt x="437" y="366"/>
                    <a:pt x="440" y="368"/>
                  </a:cubicBezTo>
                  <a:cubicBezTo>
                    <a:pt x="447" y="374"/>
                    <a:pt x="450" y="382"/>
                    <a:pt x="459" y="382"/>
                  </a:cubicBezTo>
                  <a:cubicBezTo>
                    <a:pt x="460" y="382"/>
                    <a:pt x="461" y="381"/>
                    <a:pt x="461" y="381"/>
                  </a:cubicBezTo>
                  <a:cubicBezTo>
                    <a:pt x="463" y="382"/>
                    <a:pt x="465" y="383"/>
                    <a:pt x="465" y="385"/>
                  </a:cubicBezTo>
                  <a:cubicBezTo>
                    <a:pt x="465" y="388"/>
                    <a:pt x="464" y="391"/>
                    <a:pt x="461" y="392"/>
                  </a:cubicBezTo>
                  <a:cubicBezTo>
                    <a:pt x="460" y="392"/>
                    <a:pt x="458" y="392"/>
                    <a:pt x="457" y="392"/>
                  </a:cubicBezTo>
                  <a:cubicBezTo>
                    <a:pt x="456" y="392"/>
                    <a:pt x="456" y="393"/>
                    <a:pt x="455" y="393"/>
                  </a:cubicBezTo>
                  <a:cubicBezTo>
                    <a:pt x="458" y="397"/>
                    <a:pt x="461" y="398"/>
                    <a:pt x="465" y="398"/>
                  </a:cubicBezTo>
                  <a:cubicBezTo>
                    <a:pt x="471" y="398"/>
                    <a:pt x="472" y="390"/>
                    <a:pt x="478" y="390"/>
                  </a:cubicBezTo>
                  <a:cubicBezTo>
                    <a:pt x="481" y="390"/>
                    <a:pt x="483" y="391"/>
                    <a:pt x="486" y="391"/>
                  </a:cubicBezTo>
                  <a:cubicBezTo>
                    <a:pt x="491" y="391"/>
                    <a:pt x="493" y="387"/>
                    <a:pt x="495" y="383"/>
                  </a:cubicBezTo>
                  <a:cubicBezTo>
                    <a:pt x="498" y="378"/>
                    <a:pt x="499" y="375"/>
                    <a:pt x="500" y="370"/>
                  </a:cubicBezTo>
                  <a:cubicBezTo>
                    <a:pt x="498" y="359"/>
                    <a:pt x="498" y="359"/>
                    <a:pt x="498" y="359"/>
                  </a:cubicBezTo>
                  <a:cubicBezTo>
                    <a:pt x="499" y="351"/>
                    <a:pt x="501" y="347"/>
                    <a:pt x="502" y="339"/>
                  </a:cubicBezTo>
                  <a:cubicBezTo>
                    <a:pt x="504" y="329"/>
                    <a:pt x="504" y="323"/>
                    <a:pt x="505" y="314"/>
                  </a:cubicBezTo>
                  <a:cubicBezTo>
                    <a:pt x="502" y="293"/>
                    <a:pt x="502" y="293"/>
                    <a:pt x="502" y="293"/>
                  </a:cubicBezTo>
                  <a:cubicBezTo>
                    <a:pt x="503" y="291"/>
                    <a:pt x="503" y="289"/>
                    <a:pt x="503" y="286"/>
                  </a:cubicBezTo>
                  <a:cubicBezTo>
                    <a:pt x="504" y="282"/>
                    <a:pt x="505" y="279"/>
                    <a:pt x="505" y="275"/>
                  </a:cubicBezTo>
                  <a:cubicBezTo>
                    <a:pt x="505" y="267"/>
                    <a:pt x="504" y="263"/>
                    <a:pt x="500" y="256"/>
                  </a:cubicBezTo>
                  <a:cubicBezTo>
                    <a:pt x="496" y="251"/>
                    <a:pt x="495" y="248"/>
                    <a:pt x="491" y="242"/>
                  </a:cubicBezTo>
                  <a:cubicBezTo>
                    <a:pt x="490" y="240"/>
                    <a:pt x="488" y="238"/>
                    <a:pt x="488" y="236"/>
                  </a:cubicBezTo>
                  <a:cubicBezTo>
                    <a:pt x="488" y="234"/>
                    <a:pt x="490" y="233"/>
                    <a:pt x="490" y="232"/>
                  </a:cubicBezTo>
                  <a:cubicBezTo>
                    <a:pt x="490" y="226"/>
                    <a:pt x="486" y="224"/>
                    <a:pt x="483" y="219"/>
                  </a:cubicBezTo>
                  <a:cubicBezTo>
                    <a:pt x="481" y="216"/>
                    <a:pt x="480" y="215"/>
                    <a:pt x="478" y="211"/>
                  </a:cubicBezTo>
                  <a:cubicBezTo>
                    <a:pt x="472" y="203"/>
                    <a:pt x="469" y="197"/>
                    <a:pt x="465" y="188"/>
                  </a:cubicBezTo>
                  <a:cubicBezTo>
                    <a:pt x="462" y="182"/>
                    <a:pt x="459" y="180"/>
                    <a:pt x="455" y="175"/>
                  </a:cubicBezTo>
                  <a:cubicBezTo>
                    <a:pt x="453" y="171"/>
                    <a:pt x="452" y="169"/>
                    <a:pt x="450" y="165"/>
                  </a:cubicBezTo>
                  <a:cubicBezTo>
                    <a:pt x="447" y="160"/>
                    <a:pt x="445" y="156"/>
                    <a:pt x="442" y="152"/>
                  </a:cubicBezTo>
                  <a:cubicBezTo>
                    <a:pt x="440" y="148"/>
                    <a:pt x="437" y="147"/>
                    <a:pt x="436" y="143"/>
                  </a:cubicBezTo>
                  <a:cubicBezTo>
                    <a:pt x="443" y="143"/>
                    <a:pt x="446" y="146"/>
                    <a:pt x="453" y="149"/>
                  </a:cubicBezTo>
                  <a:cubicBezTo>
                    <a:pt x="452" y="146"/>
                    <a:pt x="451" y="144"/>
                    <a:pt x="449" y="141"/>
                  </a:cubicBezTo>
                  <a:cubicBezTo>
                    <a:pt x="446" y="138"/>
                    <a:pt x="444" y="138"/>
                    <a:pt x="441" y="135"/>
                  </a:cubicBezTo>
                  <a:cubicBezTo>
                    <a:pt x="439" y="133"/>
                    <a:pt x="438" y="131"/>
                    <a:pt x="436" y="129"/>
                  </a:cubicBezTo>
                  <a:cubicBezTo>
                    <a:pt x="433" y="125"/>
                    <a:pt x="430" y="123"/>
                    <a:pt x="427" y="119"/>
                  </a:cubicBezTo>
                  <a:cubicBezTo>
                    <a:pt x="423" y="111"/>
                    <a:pt x="422" y="106"/>
                    <a:pt x="417" y="99"/>
                  </a:cubicBezTo>
                  <a:cubicBezTo>
                    <a:pt x="413" y="94"/>
                    <a:pt x="409" y="92"/>
                    <a:pt x="405" y="86"/>
                  </a:cubicBezTo>
                  <a:cubicBezTo>
                    <a:pt x="402" y="81"/>
                    <a:pt x="402" y="77"/>
                    <a:pt x="399" y="72"/>
                  </a:cubicBezTo>
                  <a:cubicBezTo>
                    <a:pt x="399" y="69"/>
                    <a:pt x="397" y="68"/>
                    <a:pt x="396" y="66"/>
                  </a:cubicBezTo>
                  <a:cubicBezTo>
                    <a:pt x="393" y="58"/>
                    <a:pt x="392" y="53"/>
                    <a:pt x="389" y="45"/>
                  </a:cubicBezTo>
                  <a:cubicBezTo>
                    <a:pt x="388" y="42"/>
                    <a:pt x="386" y="40"/>
                    <a:pt x="385" y="37"/>
                  </a:cubicBezTo>
                  <a:cubicBezTo>
                    <a:pt x="382" y="30"/>
                    <a:pt x="382" y="26"/>
                    <a:pt x="379" y="20"/>
                  </a:cubicBezTo>
                  <a:cubicBezTo>
                    <a:pt x="372" y="28"/>
                    <a:pt x="372" y="36"/>
                    <a:pt x="372" y="46"/>
                  </a:cubicBezTo>
                  <a:cubicBezTo>
                    <a:pt x="372" y="54"/>
                    <a:pt x="373" y="58"/>
                    <a:pt x="372" y="66"/>
                  </a:cubicBezTo>
                  <a:cubicBezTo>
                    <a:pt x="370" y="60"/>
                    <a:pt x="370" y="56"/>
                    <a:pt x="368" y="50"/>
                  </a:cubicBezTo>
                  <a:cubicBezTo>
                    <a:pt x="367" y="43"/>
                    <a:pt x="363" y="40"/>
                    <a:pt x="363" y="34"/>
                  </a:cubicBezTo>
                  <a:cubicBezTo>
                    <a:pt x="363" y="30"/>
                    <a:pt x="364" y="27"/>
                    <a:pt x="367" y="24"/>
                  </a:cubicBezTo>
                  <a:cubicBezTo>
                    <a:pt x="368" y="24"/>
                    <a:pt x="368" y="24"/>
                    <a:pt x="369" y="23"/>
                  </a:cubicBezTo>
                  <a:cubicBezTo>
                    <a:pt x="371" y="22"/>
                    <a:pt x="371" y="20"/>
                    <a:pt x="372" y="18"/>
                  </a:cubicBezTo>
                  <a:cubicBezTo>
                    <a:pt x="374" y="16"/>
                    <a:pt x="376" y="15"/>
                    <a:pt x="376" y="12"/>
                  </a:cubicBezTo>
                  <a:cubicBezTo>
                    <a:pt x="376" y="8"/>
                    <a:pt x="376" y="4"/>
                    <a:pt x="375" y="0"/>
                  </a:cubicBezTo>
                  <a:cubicBezTo>
                    <a:pt x="375" y="0"/>
                    <a:pt x="375" y="0"/>
                    <a:pt x="375" y="0"/>
                  </a:cubicBezTo>
                  <a:cubicBezTo>
                    <a:pt x="373" y="1"/>
                    <a:pt x="370" y="2"/>
                    <a:pt x="368" y="2"/>
                  </a:cubicBezTo>
                  <a:cubicBezTo>
                    <a:pt x="366" y="3"/>
                    <a:pt x="365" y="4"/>
                    <a:pt x="364" y="4"/>
                  </a:cubicBezTo>
                  <a:cubicBezTo>
                    <a:pt x="362" y="4"/>
                    <a:pt x="361" y="3"/>
                    <a:pt x="360" y="3"/>
                  </a:cubicBezTo>
                  <a:cubicBezTo>
                    <a:pt x="358" y="3"/>
                    <a:pt x="357" y="4"/>
                    <a:pt x="356" y="4"/>
                  </a:cubicBezTo>
                  <a:cubicBezTo>
                    <a:pt x="354" y="4"/>
                    <a:pt x="352" y="3"/>
                    <a:pt x="350" y="3"/>
                  </a:cubicBezTo>
                  <a:cubicBezTo>
                    <a:pt x="349" y="3"/>
                    <a:pt x="349" y="2"/>
                    <a:pt x="348" y="2"/>
                  </a:cubicBezTo>
                  <a:cubicBezTo>
                    <a:pt x="342" y="2"/>
                    <a:pt x="339" y="7"/>
                    <a:pt x="337" y="12"/>
                  </a:cubicBezTo>
                  <a:cubicBezTo>
                    <a:pt x="335" y="15"/>
                    <a:pt x="333" y="16"/>
                    <a:pt x="333" y="20"/>
                  </a:cubicBezTo>
                  <a:cubicBezTo>
                    <a:pt x="333" y="36"/>
                    <a:pt x="333" y="36"/>
                    <a:pt x="333" y="36"/>
                  </a:cubicBezTo>
                  <a:cubicBezTo>
                    <a:pt x="327" y="35"/>
                    <a:pt x="323" y="31"/>
                    <a:pt x="318" y="27"/>
                  </a:cubicBezTo>
                  <a:cubicBezTo>
                    <a:pt x="219" y="41"/>
                    <a:pt x="219" y="41"/>
                    <a:pt x="219" y="41"/>
                  </a:cubicBezTo>
                  <a:cubicBezTo>
                    <a:pt x="181" y="43"/>
                    <a:pt x="181" y="43"/>
                    <a:pt x="181" y="43"/>
                  </a:cubicBezTo>
                  <a:cubicBezTo>
                    <a:pt x="174" y="40"/>
                    <a:pt x="169" y="40"/>
                    <a:pt x="162" y="37"/>
                  </a:cubicBezTo>
                  <a:cubicBezTo>
                    <a:pt x="155" y="34"/>
                    <a:pt x="151" y="31"/>
                    <a:pt x="144" y="29"/>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4959350" y="3014663"/>
              <a:ext cx="469900" cy="498475"/>
            </a:xfrm>
            <a:custGeom>
              <a:avLst/>
              <a:gdLst/>
              <a:ahLst/>
              <a:cxnLst>
                <a:cxn ang="0">
                  <a:pos x="79" y="317"/>
                </a:cxn>
                <a:cxn ang="0">
                  <a:pos x="136" y="321"/>
                </a:cxn>
                <a:cxn ang="0">
                  <a:pos x="250" y="316"/>
                </a:cxn>
                <a:cxn ang="0">
                  <a:pos x="254" y="292"/>
                </a:cxn>
                <a:cxn ang="0">
                  <a:pos x="267" y="283"/>
                </a:cxn>
                <a:cxn ang="0">
                  <a:pos x="277" y="283"/>
                </a:cxn>
                <a:cxn ang="0">
                  <a:pos x="285" y="282"/>
                </a:cxn>
                <a:cxn ang="0">
                  <a:pos x="292" y="280"/>
                </a:cxn>
                <a:cxn ang="0">
                  <a:pos x="290" y="264"/>
                </a:cxn>
                <a:cxn ang="0">
                  <a:pos x="286" y="252"/>
                </a:cxn>
                <a:cxn ang="0">
                  <a:pos x="289" y="232"/>
                </a:cxn>
                <a:cxn ang="0">
                  <a:pos x="293" y="206"/>
                </a:cxn>
                <a:cxn ang="0">
                  <a:pos x="304" y="182"/>
                </a:cxn>
                <a:cxn ang="0">
                  <a:pos x="303" y="177"/>
                </a:cxn>
                <a:cxn ang="0">
                  <a:pos x="291" y="172"/>
                </a:cxn>
                <a:cxn ang="0">
                  <a:pos x="274" y="148"/>
                </a:cxn>
                <a:cxn ang="0">
                  <a:pos x="258" y="117"/>
                </a:cxn>
                <a:cxn ang="0">
                  <a:pos x="241" y="104"/>
                </a:cxn>
                <a:cxn ang="0">
                  <a:pos x="226" y="91"/>
                </a:cxn>
                <a:cxn ang="0">
                  <a:pos x="174" y="59"/>
                </a:cxn>
                <a:cxn ang="0">
                  <a:pos x="153" y="35"/>
                </a:cxn>
                <a:cxn ang="0">
                  <a:pos x="135" y="21"/>
                </a:cxn>
                <a:cxn ang="0">
                  <a:pos x="137" y="0"/>
                </a:cxn>
                <a:cxn ang="0">
                  <a:pos x="63" y="18"/>
                </a:cxn>
                <a:cxn ang="0">
                  <a:pos x="1" y="34"/>
                </a:cxn>
                <a:cxn ang="0">
                  <a:pos x="39" y="153"/>
                </a:cxn>
                <a:cxn ang="0">
                  <a:pos x="43" y="176"/>
                </a:cxn>
                <a:cxn ang="0">
                  <a:pos x="47" y="191"/>
                </a:cxn>
                <a:cxn ang="0">
                  <a:pos x="58" y="198"/>
                </a:cxn>
                <a:cxn ang="0">
                  <a:pos x="67" y="213"/>
                </a:cxn>
                <a:cxn ang="0">
                  <a:pos x="60" y="223"/>
                </a:cxn>
                <a:cxn ang="0">
                  <a:pos x="57" y="246"/>
                </a:cxn>
                <a:cxn ang="0">
                  <a:pos x="61" y="309"/>
                </a:cxn>
              </a:cxnLst>
              <a:rect l="0" t="0" r="r" b="b"/>
              <a:pathLst>
                <a:path w="304" h="323">
                  <a:moveTo>
                    <a:pt x="61" y="309"/>
                  </a:moveTo>
                  <a:cubicBezTo>
                    <a:pt x="68" y="311"/>
                    <a:pt x="72" y="314"/>
                    <a:pt x="79" y="317"/>
                  </a:cubicBezTo>
                  <a:cubicBezTo>
                    <a:pt x="86" y="320"/>
                    <a:pt x="91" y="320"/>
                    <a:pt x="98" y="323"/>
                  </a:cubicBezTo>
                  <a:cubicBezTo>
                    <a:pt x="136" y="321"/>
                    <a:pt x="136" y="321"/>
                    <a:pt x="136" y="321"/>
                  </a:cubicBezTo>
                  <a:cubicBezTo>
                    <a:pt x="235" y="307"/>
                    <a:pt x="235" y="307"/>
                    <a:pt x="235" y="307"/>
                  </a:cubicBezTo>
                  <a:cubicBezTo>
                    <a:pt x="240" y="311"/>
                    <a:pt x="244" y="315"/>
                    <a:pt x="250" y="316"/>
                  </a:cubicBezTo>
                  <a:cubicBezTo>
                    <a:pt x="250" y="300"/>
                    <a:pt x="250" y="300"/>
                    <a:pt x="250" y="300"/>
                  </a:cubicBezTo>
                  <a:cubicBezTo>
                    <a:pt x="250" y="296"/>
                    <a:pt x="252" y="295"/>
                    <a:pt x="254" y="292"/>
                  </a:cubicBezTo>
                  <a:cubicBezTo>
                    <a:pt x="256" y="287"/>
                    <a:pt x="259" y="282"/>
                    <a:pt x="265" y="282"/>
                  </a:cubicBezTo>
                  <a:cubicBezTo>
                    <a:pt x="266" y="282"/>
                    <a:pt x="266" y="283"/>
                    <a:pt x="267" y="283"/>
                  </a:cubicBezTo>
                  <a:cubicBezTo>
                    <a:pt x="269" y="283"/>
                    <a:pt x="271" y="284"/>
                    <a:pt x="273" y="284"/>
                  </a:cubicBezTo>
                  <a:cubicBezTo>
                    <a:pt x="274" y="284"/>
                    <a:pt x="275" y="283"/>
                    <a:pt x="277" y="283"/>
                  </a:cubicBezTo>
                  <a:cubicBezTo>
                    <a:pt x="278" y="283"/>
                    <a:pt x="279" y="284"/>
                    <a:pt x="281" y="284"/>
                  </a:cubicBezTo>
                  <a:cubicBezTo>
                    <a:pt x="282" y="284"/>
                    <a:pt x="283" y="283"/>
                    <a:pt x="285" y="282"/>
                  </a:cubicBezTo>
                  <a:cubicBezTo>
                    <a:pt x="287" y="282"/>
                    <a:pt x="290" y="281"/>
                    <a:pt x="292" y="280"/>
                  </a:cubicBezTo>
                  <a:cubicBezTo>
                    <a:pt x="292" y="280"/>
                    <a:pt x="292" y="280"/>
                    <a:pt x="292" y="280"/>
                  </a:cubicBezTo>
                  <a:cubicBezTo>
                    <a:pt x="292" y="278"/>
                    <a:pt x="292" y="276"/>
                    <a:pt x="291" y="274"/>
                  </a:cubicBezTo>
                  <a:cubicBezTo>
                    <a:pt x="291" y="270"/>
                    <a:pt x="290" y="268"/>
                    <a:pt x="290" y="264"/>
                  </a:cubicBezTo>
                  <a:cubicBezTo>
                    <a:pt x="289" y="261"/>
                    <a:pt x="289" y="259"/>
                    <a:pt x="289" y="256"/>
                  </a:cubicBezTo>
                  <a:cubicBezTo>
                    <a:pt x="289" y="254"/>
                    <a:pt x="286" y="254"/>
                    <a:pt x="286" y="252"/>
                  </a:cubicBezTo>
                  <a:cubicBezTo>
                    <a:pt x="286" y="246"/>
                    <a:pt x="290" y="244"/>
                    <a:pt x="290" y="239"/>
                  </a:cubicBezTo>
                  <a:cubicBezTo>
                    <a:pt x="290" y="236"/>
                    <a:pt x="289" y="235"/>
                    <a:pt x="289" y="232"/>
                  </a:cubicBezTo>
                  <a:cubicBezTo>
                    <a:pt x="289" y="229"/>
                    <a:pt x="290" y="227"/>
                    <a:pt x="291" y="224"/>
                  </a:cubicBezTo>
                  <a:cubicBezTo>
                    <a:pt x="292" y="217"/>
                    <a:pt x="291" y="213"/>
                    <a:pt x="293" y="206"/>
                  </a:cubicBezTo>
                  <a:cubicBezTo>
                    <a:pt x="294" y="201"/>
                    <a:pt x="296" y="198"/>
                    <a:pt x="297" y="193"/>
                  </a:cubicBezTo>
                  <a:cubicBezTo>
                    <a:pt x="301" y="189"/>
                    <a:pt x="304" y="187"/>
                    <a:pt x="304" y="182"/>
                  </a:cubicBezTo>
                  <a:cubicBezTo>
                    <a:pt x="304" y="180"/>
                    <a:pt x="303" y="178"/>
                    <a:pt x="303" y="177"/>
                  </a:cubicBezTo>
                  <a:cubicBezTo>
                    <a:pt x="303" y="177"/>
                    <a:pt x="303" y="177"/>
                    <a:pt x="303" y="177"/>
                  </a:cubicBezTo>
                  <a:cubicBezTo>
                    <a:pt x="300" y="176"/>
                    <a:pt x="296" y="177"/>
                    <a:pt x="294" y="176"/>
                  </a:cubicBezTo>
                  <a:cubicBezTo>
                    <a:pt x="292" y="175"/>
                    <a:pt x="292" y="173"/>
                    <a:pt x="291" y="172"/>
                  </a:cubicBezTo>
                  <a:cubicBezTo>
                    <a:pt x="288" y="166"/>
                    <a:pt x="287" y="162"/>
                    <a:pt x="284" y="156"/>
                  </a:cubicBezTo>
                  <a:cubicBezTo>
                    <a:pt x="281" y="153"/>
                    <a:pt x="278" y="151"/>
                    <a:pt x="274" y="148"/>
                  </a:cubicBezTo>
                  <a:cubicBezTo>
                    <a:pt x="268" y="143"/>
                    <a:pt x="264" y="140"/>
                    <a:pt x="261" y="132"/>
                  </a:cubicBezTo>
                  <a:cubicBezTo>
                    <a:pt x="259" y="126"/>
                    <a:pt x="259" y="123"/>
                    <a:pt x="258" y="117"/>
                  </a:cubicBezTo>
                  <a:cubicBezTo>
                    <a:pt x="257" y="112"/>
                    <a:pt x="256" y="108"/>
                    <a:pt x="252" y="107"/>
                  </a:cubicBezTo>
                  <a:cubicBezTo>
                    <a:pt x="248" y="106"/>
                    <a:pt x="245" y="105"/>
                    <a:pt x="241" y="104"/>
                  </a:cubicBezTo>
                  <a:cubicBezTo>
                    <a:pt x="240" y="104"/>
                    <a:pt x="239" y="104"/>
                    <a:pt x="238" y="104"/>
                  </a:cubicBezTo>
                  <a:cubicBezTo>
                    <a:pt x="232" y="101"/>
                    <a:pt x="231" y="95"/>
                    <a:pt x="226" y="91"/>
                  </a:cubicBezTo>
                  <a:cubicBezTo>
                    <a:pt x="217" y="83"/>
                    <a:pt x="212" y="76"/>
                    <a:pt x="200" y="72"/>
                  </a:cubicBezTo>
                  <a:cubicBezTo>
                    <a:pt x="189" y="68"/>
                    <a:pt x="181" y="68"/>
                    <a:pt x="174" y="59"/>
                  </a:cubicBezTo>
                  <a:cubicBezTo>
                    <a:pt x="171" y="56"/>
                    <a:pt x="169" y="55"/>
                    <a:pt x="167" y="52"/>
                  </a:cubicBezTo>
                  <a:cubicBezTo>
                    <a:pt x="163" y="44"/>
                    <a:pt x="160" y="40"/>
                    <a:pt x="153" y="35"/>
                  </a:cubicBezTo>
                  <a:cubicBezTo>
                    <a:pt x="148" y="31"/>
                    <a:pt x="144" y="30"/>
                    <a:pt x="139" y="27"/>
                  </a:cubicBezTo>
                  <a:cubicBezTo>
                    <a:pt x="137" y="26"/>
                    <a:pt x="136" y="24"/>
                    <a:pt x="135" y="21"/>
                  </a:cubicBezTo>
                  <a:cubicBezTo>
                    <a:pt x="134" y="19"/>
                    <a:pt x="133" y="17"/>
                    <a:pt x="133" y="14"/>
                  </a:cubicBezTo>
                  <a:cubicBezTo>
                    <a:pt x="133" y="8"/>
                    <a:pt x="135" y="6"/>
                    <a:pt x="137" y="0"/>
                  </a:cubicBezTo>
                  <a:cubicBezTo>
                    <a:pt x="137" y="0"/>
                    <a:pt x="137" y="0"/>
                    <a:pt x="137" y="0"/>
                  </a:cubicBezTo>
                  <a:cubicBezTo>
                    <a:pt x="63" y="18"/>
                    <a:pt x="63" y="18"/>
                    <a:pt x="63" y="18"/>
                  </a:cubicBezTo>
                  <a:cubicBezTo>
                    <a:pt x="63" y="18"/>
                    <a:pt x="63" y="18"/>
                    <a:pt x="63" y="18"/>
                  </a:cubicBezTo>
                  <a:cubicBezTo>
                    <a:pt x="1" y="34"/>
                    <a:pt x="1" y="34"/>
                    <a:pt x="1" y="34"/>
                  </a:cubicBezTo>
                  <a:cubicBezTo>
                    <a:pt x="0" y="34"/>
                    <a:pt x="0" y="34"/>
                    <a:pt x="0" y="34"/>
                  </a:cubicBezTo>
                  <a:cubicBezTo>
                    <a:pt x="39" y="153"/>
                    <a:pt x="39" y="153"/>
                    <a:pt x="39" y="153"/>
                  </a:cubicBezTo>
                  <a:cubicBezTo>
                    <a:pt x="40" y="159"/>
                    <a:pt x="40" y="162"/>
                    <a:pt x="41" y="168"/>
                  </a:cubicBezTo>
                  <a:cubicBezTo>
                    <a:pt x="41" y="171"/>
                    <a:pt x="43" y="173"/>
                    <a:pt x="43" y="176"/>
                  </a:cubicBezTo>
                  <a:cubicBezTo>
                    <a:pt x="44" y="179"/>
                    <a:pt x="43" y="182"/>
                    <a:pt x="44" y="185"/>
                  </a:cubicBezTo>
                  <a:cubicBezTo>
                    <a:pt x="45" y="188"/>
                    <a:pt x="45" y="190"/>
                    <a:pt x="47" y="191"/>
                  </a:cubicBezTo>
                  <a:cubicBezTo>
                    <a:pt x="48" y="192"/>
                    <a:pt x="50" y="192"/>
                    <a:pt x="51" y="193"/>
                  </a:cubicBezTo>
                  <a:cubicBezTo>
                    <a:pt x="54" y="194"/>
                    <a:pt x="56" y="196"/>
                    <a:pt x="58" y="198"/>
                  </a:cubicBezTo>
                  <a:cubicBezTo>
                    <a:pt x="60" y="201"/>
                    <a:pt x="61" y="203"/>
                    <a:pt x="63" y="206"/>
                  </a:cubicBezTo>
                  <a:cubicBezTo>
                    <a:pt x="65" y="209"/>
                    <a:pt x="67" y="210"/>
                    <a:pt x="67" y="213"/>
                  </a:cubicBezTo>
                  <a:cubicBezTo>
                    <a:pt x="67" y="215"/>
                    <a:pt x="65" y="216"/>
                    <a:pt x="64" y="217"/>
                  </a:cubicBezTo>
                  <a:cubicBezTo>
                    <a:pt x="63" y="219"/>
                    <a:pt x="61" y="221"/>
                    <a:pt x="60" y="223"/>
                  </a:cubicBezTo>
                  <a:cubicBezTo>
                    <a:pt x="59" y="227"/>
                    <a:pt x="60" y="229"/>
                    <a:pt x="60" y="233"/>
                  </a:cubicBezTo>
                  <a:cubicBezTo>
                    <a:pt x="60" y="238"/>
                    <a:pt x="58" y="241"/>
                    <a:pt x="57" y="246"/>
                  </a:cubicBezTo>
                  <a:cubicBezTo>
                    <a:pt x="64" y="286"/>
                    <a:pt x="64" y="286"/>
                    <a:pt x="64" y="286"/>
                  </a:cubicBezTo>
                  <a:cubicBezTo>
                    <a:pt x="63" y="295"/>
                    <a:pt x="62" y="299"/>
                    <a:pt x="61" y="309"/>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4721225" y="3067050"/>
              <a:ext cx="341313" cy="552450"/>
            </a:xfrm>
            <a:custGeom>
              <a:avLst/>
              <a:gdLst/>
              <a:ahLst/>
              <a:cxnLst>
                <a:cxn ang="0">
                  <a:pos x="216" y="275"/>
                </a:cxn>
                <a:cxn ang="0">
                  <a:pos x="75" y="304"/>
                </a:cxn>
                <a:cxn ang="0">
                  <a:pos x="72" y="317"/>
                </a:cxn>
                <a:cxn ang="0">
                  <a:pos x="74" y="325"/>
                </a:cxn>
                <a:cxn ang="0">
                  <a:pos x="79" y="330"/>
                </a:cxn>
                <a:cxn ang="0">
                  <a:pos x="79" y="337"/>
                </a:cxn>
                <a:cxn ang="0">
                  <a:pos x="80" y="344"/>
                </a:cxn>
                <a:cxn ang="0">
                  <a:pos x="82" y="353"/>
                </a:cxn>
                <a:cxn ang="0">
                  <a:pos x="82" y="353"/>
                </a:cxn>
                <a:cxn ang="0">
                  <a:pos x="65" y="355"/>
                </a:cxn>
                <a:cxn ang="0">
                  <a:pos x="57" y="349"/>
                </a:cxn>
                <a:cxn ang="0">
                  <a:pos x="49" y="337"/>
                </a:cxn>
                <a:cxn ang="0">
                  <a:pos x="39" y="353"/>
                </a:cxn>
                <a:cxn ang="0">
                  <a:pos x="36" y="356"/>
                </a:cxn>
                <a:cxn ang="0">
                  <a:pos x="26" y="358"/>
                </a:cxn>
                <a:cxn ang="0">
                  <a:pos x="24" y="358"/>
                </a:cxn>
                <a:cxn ang="0">
                  <a:pos x="24" y="358"/>
                </a:cxn>
                <a:cxn ang="0">
                  <a:pos x="10" y="253"/>
                </a:cxn>
                <a:cxn ang="0">
                  <a:pos x="8" y="38"/>
                </a:cxn>
                <a:cxn ang="0">
                  <a:pos x="0" y="25"/>
                </a:cxn>
                <a:cxn ang="0">
                  <a:pos x="0" y="25"/>
                </a:cxn>
                <a:cxn ang="0">
                  <a:pos x="5" y="19"/>
                </a:cxn>
                <a:cxn ang="0">
                  <a:pos x="9" y="19"/>
                </a:cxn>
                <a:cxn ang="0">
                  <a:pos x="22" y="16"/>
                </a:cxn>
                <a:cxn ang="0">
                  <a:pos x="32" y="14"/>
                </a:cxn>
                <a:cxn ang="0">
                  <a:pos x="38" y="17"/>
                </a:cxn>
                <a:cxn ang="0">
                  <a:pos x="49" y="20"/>
                </a:cxn>
                <a:cxn ang="0">
                  <a:pos x="155" y="0"/>
                </a:cxn>
                <a:cxn ang="0">
                  <a:pos x="155" y="0"/>
                </a:cxn>
                <a:cxn ang="0">
                  <a:pos x="194" y="119"/>
                </a:cxn>
                <a:cxn ang="0">
                  <a:pos x="196" y="134"/>
                </a:cxn>
                <a:cxn ang="0">
                  <a:pos x="198" y="142"/>
                </a:cxn>
                <a:cxn ang="0">
                  <a:pos x="199" y="151"/>
                </a:cxn>
                <a:cxn ang="0">
                  <a:pos x="202" y="157"/>
                </a:cxn>
                <a:cxn ang="0">
                  <a:pos x="206" y="159"/>
                </a:cxn>
                <a:cxn ang="0">
                  <a:pos x="213" y="164"/>
                </a:cxn>
                <a:cxn ang="0">
                  <a:pos x="218" y="172"/>
                </a:cxn>
                <a:cxn ang="0">
                  <a:pos x="222" y="179"/>
                </a:cxn>
                <a:cxn ang="0">
                  <a:pos x="219" y="183"/>
                </a:cxn>
                <a:cxn ang="0">
                  <a:pos x="215" y="189"/>
                </a:cxn>
                <a:cxn ang="0">
                  <a:pos x="215" y="199"/>
                </a:cxn>
                <a:cxn ang="0">
                  <a:pos x="212" y="212"/>
                </a:cxn>
                <a:cxn ang="0">
                  <a:pos x="219" y="252"/>
                </a:cxn>
                <a:cxn ang="0">
                  <a:pos x="216" y="275"/>
                </a:cxn>
              </a:cxnLst>
              <a:rect l="0" t="0" r="r" b="b"/>
              <a:pathLst>
                <a:path w="222" h="358">
                  <a:moveTo>
                    <a:pt x="216" y="275"/>
                  </a:moveTo>
                  <a:cubicBezTo>
                    <a:pt x="75" y="304"/>
                    <a:pt x="75" y="304"/>
                    <a:pt x="75" y="304"/>
                  </a:cubicBezTo>
                  <a:cubicBezTo>
                    <a:pt x="74" y="309"/>
                    <a:pt x="72" y="312"/>
                    <a:pt x="72" y="317"/>
                  </a:cubicBezTo>
                  <a:cubicBezTo>
                    <a:pt x="72" y="320"/>
                    <a:pt x="72" y="323"/>
                    <a:pt x="74" y="325"/>
                  </a:cubicBezTo>
                  <a:cubicBezTo>
                    <a:pt x="76" y="327"/>
                    <a:pt x="79" y="328"/>
                    <a:pt x="79" y="330"/>
                  </a:cubicBezTo>
                  <a:cubicBezTo>
                    <a:pt x="80" y="333"/>
                    <a:pt x="79" y="334"/>
                    <a:pt x="79" y="337"/>
                  </a:cubicBezTo>
                  <a:cubicBezTo>
                    <a:pt x="79" y="340"/>
                    <a:pt x="79" y="341"/>
                    <a:pt x="80" y="344"/>
                  </a:cubicBezTo>
                  <a:cubicBezTo>
                    <a:pt x="81" y="347"/>
                    <a:pt x="81" y="349"/>
                    <a:pt x="82" y="353"/>
                  </a:cubicBezTo>
                  <a:cubicBezTo>
                    <a:pt x="82" y="353"/>
                    <a:pt x="82" y="353"/>
                    <a:pt x="82" y="353"/>
                  </a:cubicBezTo>
                  <a:cubicBezTo>
                    <a:pt x="76" y="354"/>
                    <a:pt x="72" y="355"/>
                    <a:pt x="65" y="355"/>
                  </a:cubicBezTo>
                  <a:cubicBezTo>
                    <a:pt x="61" y="355"/>
                    <a:pt x="59" y="352"/>
                    <a:pt x="57" y="349"/>
                  </a:cubicBezTo>
                  <a:cubicBezTo>
                    <a:pt x="53" y="344"/>
                    <a:pt x="51" y="342"/>
                    <a:pt x="49" y="337"/>
                  </a:cubicBezTo>
                  <a:cubicBezTo>
                    <a:pt x="47" y="344"/>
                    <a:pt x="44" y="347"/>
                    <a:pt x="39" y="353"/>
                  </a:cubicBezTo>
                  <a:cubicBezTo>
                    <a:pt x="38" y="354"/>
                    <a:pt x="37" y="355"/>
                    <a:pt x="36" y="356"/>
                  </a:cubicBezTo>
                  <a:cubicBezTo>
                    <a:pt x="32" y="358"/>
                    <a:pt x="30" y="358"/>
                    <a:pt x="26" y="358"/>
                  </a:cubicBezTo>
                  <a:cubicBezTo>
                    <a:pt x="25" y="358"/>
                    <a:pt x="25" y="358"/>
                    <a:pt x="24" y="358"/>
                  </a:cubicBezTo>
                  <a:cubicBezTo>
                    <a:pt x="24" y="358"/>
                    <a:pt x="24" y="358"/>
                    <a:pt x="24" y="358"/>
                  </a:cubicBezTo>
                  <a:cubicBezTo>
                    <a:pt x="10" y="253"/>
                    <a:pt x="10" y="253"/>
                    <a:pt x="10" y="253"/>
                  </a:cubicBezTo>
                  <a:cubicBezTo>
                    <a:pt x="8" y="38"/>
                    <a:pt x="8" y="38"/>
                    <a:pt x="8" y="38"/>
                  </a:cubicBezTo>
                  <a:cubicBezTo>
                    <a:pt x="6" y="33"/>
                    <a:pt x="4" y="30"/>
                    <a:pt x="0" y="25"/>
                  </a:cubicBezTo>
                  <a:cubicBezTo>
                    <a:pt x="0" y="25"/>
                    <a:pt x="0" y="25"/>
                    <a:pt x="0" y="25"/>
                  </a:cubicBezTo>
                  <a:cubicBezTo>
                    <a:pt x="2" y="23"/>
                    <a:pt x="2" y="21"/>
                    <a:pt x="5" y="19"/>
                  </a:cubicBezTo>
                  <a:cubicBezTo>
                    <a:pt x="6" y="19"/>
                    <a:pt x="7" y="20"/>
                    <a:pt x="9" y="19"/>
                  </a:cubicBezTo>
                  <a:cubicBezTo>
                    <a:pt x="14" y="18"/>
                    <a:pt x="17" y="17"/>
                    <a:pt x="22" y="16"/>
                  </a:cubicBezTo>
                  <a:cubicBezTo>
                    <a:pt x="26" y="16"/>
                    <a:pt x="28" y="14"/>
                    <a:pt x="32" y="14"/>
                  </a:cubicBezTo>
                  <a:cubicBezTo>
                    <a:pt x="34" y="14"/>
                    <a:pt x="35" y="16"/>
                    <a:pt x="38" y="17"/>
                  </a:cubicBezTo>
                  <a:cubicBezTo>
                    <a:pt x="42" y="18"/>
                    <a:pt x="45" y="19"/>
                    <a:pt x="49" y="20"/>
                  </a:cubicBezTo>
                  <a:cubicBezTo>
                    <a:pt x="155" y="0"/>
                    <a:pt x="155" y="0"/>
                    <a:pt x="155" y="0"/>
                  </a:cubicBezTo>
                  <a:cubicBezTo>
                    <a:pt x="155" y="0"/>
                    <a:pt x="155" y="0"/>
                    <a:pt x="155" y="0"/>
                  </a:cubicBezTo>
                  <a:cubicBezTo>
                    <a:pt x="194" y="119"/>
                    <a:pt x="194" y="119"/>
                    <a:pt x="194" y="119"/>
                  </a:cubicBezTo>
                  <a:cubicBezTo>
                    <a:pt x="195" y="125"/>
                    <a:pt x="195" y="128"/>
                    <a:pt x="196" y="134"/>
                  </a:cubicBezTo>
                  <a:cubicBezTo>
                    <a:pt x="196" y="137"/>
                    <a:pt x="198" y="139"/>
                    <a:pt x="198" y="142"/>
                  </a:cubicBezTo>
                  <a:cubicBezTo>
                    <a:pt x="199" y="145"/>
                    <a:pt x="198" y="148"/>
                    <a:pt x="199" y="151"/>
                  </a:cubicBezTo>
                  <a:cubicBezTo>
                    <a:pt x="200" y="154"/>
                    <a:pt x="200" y="156"/>
                    <a:pt x="202" y="157"/>
                  </a:cubicBezTo>
                  <a:cubicBezTo>
                    <a:pt x="203" y="158"/>
                    <a:pt x="205" y="158"/>
                    <a:pt x="206" y="159"/>
                  </a:cubicBezTo>
                  <a:cubicBezTo>
                    <a:pt x="209" y="160"/>
                    <a:pt x="211" y="162"/>
                    <a:pt x="213" y="164"/>
                  </a:cubicBezTo>
                  <a:cubicBezTo>
                    <a:pt x="215" y="167"/>
                    <a:pt x="216" y="169"/>
                    <a:pt x="218" y="172"/>
                  </a:cubicBezTo>
                  <a:cubicBezTo>
                    <a:pt x="220" y="175"/>
                    <a:pt x="222" y="176"/>
                    <a:pt x="222" y="179"/>
                  </a:cubicBezTo>
                  <a:cubicBezTo>
                    <a:pt x="222" y="181"/>
                    <a:pt x="220" y="182"/>
                    <a:pt x="219" y="183"/>
                  </a:cubicBezTo>
                  <a:cubicBezTo>
                    <a:pt x="218" y="185"/>
                    <a:pt x="216" y="187"/>
                    <a:pt x="215" y="189"/>
                  </a:cubicBezTo>
                  <a:cubicBezTo>
                    <a:pt x="214" y="193"/>
                    <a:pt x="215" y="195"/>
                    <a:pt x="215" y="199"/>
                  </a:cubicBezTo>
                  <a:cubicBezTo>
                    <a:pt x="215" y="204"/>
                    <a:pt x="213" y="207"/>
                    <a:pt x="212" y="212"/>
                  </a:cubicBezTo>
                  <a:cubicBezTo>
                    <a:pt x="219" y="252"/>
                    <a:pt x="219" y="252"/>
                    <a:pt x="219" y="252"/>
                  </a:cubicBezTo>
                  <a:cubicBezTo>
                    <a:pt x="218" y="261"/>
                    <a:pt x="217" y="265"/>
                    <a:pt x="216" y="275"/>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4451350" y="3105150"/>
              <a:ext cx="306388" cy="550863"/>
            </a:xfrm>
            <a:custGeom>
              <a:avLst/>
              <a:gdLst/>
              <a:ahLst/>
              <a:cxnLst>
                <a:cxn ang="0">
                  <a:pos x="198" y="333"/>
                </a:cxn>
                <a:cxn ang="0">
                  <a:pos x="169" y="337"/>
                </a:cxn>
                <a:cxn ang="0">
                  <a:pos x="165" y="336"/>
                </a:cxn>
                <a:cxn ang="0">
                  <a:pos x="147" y="347"/>
                </a:cxn>
                <a:cxn ang="0">
                  <a:pos x="139" y="354"/>
                </a:cxn>
                <a:cxn ang="0">
                  <a:pos x="132" y="357"/>
                </a:cxn>
                <a:cxn ang="0">
                  <a:pos x="129" y="357"/>
                </a:cxn>
                <a:cxn ang="0">
                  <a:pos x="129" y="357"/>
                </a:cxn>
                <a:cxn ang="0">
                  <a:pos x="126" y="339"/>
                </a:cxn>
                <a:cxn ang="0">
                  <a:pos x="117" y="329"/>
                </a:cxn>
                <a:cxn ang="0">
                  <a:pos x="113" y="323"/>
                </a:cxn>
                <a:cxn ang="0">
                  <a:pos x="114" y="319"/>
                </a:cxn>
                <a:cxn ang="0">
                  <a:pos x="115" y="308"/>
                </a:cxn>
                <a:cxn ang="0">
                  <a:pos x="107" y="301"/>
                </a:cxn>
                <a:cxn ang="0">
                  <a:pos x="5" y="317"/>
                </a:cxn>
                <a:cxn ang="0">
                  <a:pos x="3" y="315"/>
                </a:cxn>
                <a:cxn ang="0">
                  <a:pos x="2" y="307"/>
                </a:cxn>
                <a:cxn ang="0">
                  <a:pos x="0" y="299"/>
                </a:cxn>
                <a:cxn ang="0">
                  <a:pos x="4" y="292"/>
                </a:cxn>
                <a:cxn ang="0">
                  <a:pos x="7" y="286"/>
                </a:cxn>
                <a:cxn ang="0">
                  <a:pos x="9" y="280"/>
                </a:cxn>
                <a:cxn ang="0">
                  <a:pos x="5" y="271"/>
                </a:cxn>
                <a:cxn ang="0">
                  <a:pos x="6" y="269"/>
                </a:cxn>
                <a:cxn ang="0">
                  <a:pos x="10" y="267"/>
                </a:cxn>
                <a:cxn ang="0">
                  <a:pos x="10" y="259"/>
                </a:cxn>
                <a:cxn ang="0">
                  <a:pos x="19" y="251"/>
                </a:cxn>
                <a:cxn ang="0">
                  <a:pos x="21" y="244"/>
                </a:cxn>
                <a:cxn ang="0">
                  <a:pos x="22" y="233"/>
                </a:cxn>
                <a:cxn ang="0">
                  <a:pos x="26" y="226"/>
                </a:cxn>
                <a:cxn ang="0">
                  <a:pos x="26" y="218"/>
                </a:cxn>
                <a:cxn ang="0">
                  <a:pos x="23" y="198"/>
                </a:cxn>
                <a:cxn ang="0">
                  <a:pos x="22" y="185"/>
                </a:cxn>
                <a:cxn ang="0">
                  <a:pos x="19" y="177"/>
                </a:cxn>
                <a:cxn ang="0">
                  <a:pos x="16" y="171"/>
                </a:cxn>
                <a:cxn ang="0">
                  <a:pos x="16" y="171"/>
                </a:cxn>
                <a:cxn ang="0">
                  <a:pos x="16" y="169"/>
                </a:cxn>
                <a:cxn ang="0">
                  <a:pos x="16" y="161"/>
                </a:cxn>
                <a:cxn ang="0">
                  <a:pos x="15" y="152"/>
                </a:cxn>
                <a:cxn ang="0">
                  <a:pos x="13" y="133"/>
                </a:cxn>
                <a:cxn ang="0">
                  <a:pos x="10" y="125"/>
                </a:cxn>
                <a:cxn ang="0">
                  <a:pos x="14" y="113"/>
                </a:cxn>
                <a:cxn ang="0">
                  <a:pos x="15" y="102"/>
                </a:cxn>
                <a:cxn ang="0">
                  <a:pos x="29" y="79"/>
                </a:cxn>
                <a:cxn ang="0">
                  <a:pos x="27" y="74"/>
                </a:cxn>
                <a:cxn ang="0">
                  <a:pos x="29" y="71"/>
                </a:cxn>
                <a:cxn ang="0">
                  <a:pos x="37" y="65"/>
                </a:cxn>
                <a:cxn ang="0">
                  <a:pos x="42" y="53"/>
                </a:cxn>
                <a:cxn ang="0">
                  <a:pos x="42" y="47"/>
                </a:cxn>
                <a:cxn ang="0">
                  <a:pos x="42" y="45"/>
                </a:cxn>
                <a:cxn ang="0">
                  <a:pos x="44" y="41"/>
                </a:cxn>
                <a:cxn ang="0">
                  <a:pos x="49" y="31"/>
                </a:cxn>
                <a:cxn ang="0">
                  <a:pos x="53" y="28"/>
                </a:cxn>
                <a:cxn ang="0">
                  <a:pos x="57" y="19"/>
                </a:cxn>
                <a:cxn ang="0">
                  <a:pos x="57" y="19"/>
                </a:cxn>
                <a:cxn ang="0">
                  <a:pos x="174" y="0"/>
                </a:cxn>
                <a:cxn ang="0">
                  <a:pos x="174" y="0"/>
                </a:cxn>
                <a:cxn ang="0">
                  <a:pos x="182" y="13"/>
                </a:cxn>
                <a:cxn ang="0">
                  <a:pos x="184" y="228"/>
                </a:cxn>
                <a:cxn ang="0">
                  <a:pos x="198" y="333"/>
                </a:cxn>
              </a:cxnLst>
              <a:rect l="0" t="0" r="r" b="b"/>
              <a:pathLst>
                <a:path w="198" h="357">
                  <a:moveTo>
                    <a:pt x="198" y="333"/>
                  </a:moveTo>
                  <a:cubicBezTo>
                    <a:pt x="187" y="334"/>
                    <a:pt x="180" y="335"/>
                    <a:pt x="169" y="337"/>
                  </a:cubicBezTo>
                  <a:cubicBezTo>
                    <a:pt x="165" y="336"/>
                    <a:pt x="165" y="336"/>
                    <a:pt x="165" y="336"/>
                  </a:cubicBezTo>
                  <a:cubicBezTo>
                    <a:pt x="157" y="338"/>
                    <a:pt x="154" y="342"/>
                    <a:pt x="147" y="347"/>
                  </a:cubicBezTo>
                  <a:cubicBezTo>
                    <a:pt x="144" y="350"/>
                    <a:pt x="142" y="352"/>
                    <a:pt x="139" y="354"/>
                  </a:cubicBezTo>
                  <a:cubicBezTo>
                    <a:pt x="136" y="355"/>
                    <a:pt x="135" y="357"/>
                    <a:pt x="132" y="357"/>
                  </a:cubicBezTo>
                  <a:cubicBezTo>
                    <a:pt x="131" y="357"/>
                    <a:pt x="130" y="357"/>
                    <a:pt x="129" y="357"/>
                  </a:cubicBezTo>
                  <a:cubicBezTo>
                    <a:pt x="129" y="357"/>
                    <a:pt x="129" y="357"/>
                    <a:pt x="129" y="357"/>
                  </a:cubicBezTo>
                  <a:cubicBezTo>
                    <a:pt x="129" y="350"/>
                    <a:pt x="128" y="346"/>
                    <a:pt x="126" y="339"/>
                  </a:cubicBezTo>
                  <a:cubicBezTo>
                    <a:pt x="124" y="334"/>
                    <a:pt x="121" y="332"/>
                    <a:pt x="117" y="329"/>
                  </a:cubicBezTo>
                  <a:cubicBezTo>
                    <a:pt x="115" y="327"/>
                    <a:pt x="113" y="326"/>
                    <a:pt x="113" y="323"/>
                  </a:cubicBezTo>
                  <a:cubicBezTo>
                    <a:pt x="113" y="322"/>
                    <a:pt x="114" y="321"/>
                    <a:pt x="114" y="319"/>
                  </a:cubicBezTo>
                  <a:cubicBezTo>
                    <a:pt x="115" y="315"/>
                    <a:pt x="115" y="312"/>
                    <a:pt x="115" y="308"/>
                  </a:cubicBezTo>
                  <a:cubicBezTo>
                    <a:pt x="115" y="304"/>
                    <a:pt x="110" y="304"/>
                    <a:pt x="107" y="301"/>
                  </a:cubicBezTo>
                  <a:cubicBezTo>
                    <a:pt x="5" y="317"/>
                    <a:pt x="5" y="317"/>
                    <a:pt x="5" y="317"/>
                  </a:cubicBezTo>
                  <a:cubicBezTo>
                    <a:pt x="4" y="317"/>
                    <a:pt x="4" y="316"/>
                    <a:pt x="3" y="315"/>
                  </a:cubicBezTo>
                  <a:cubicBezTo>
                    <a:pt x="2" y="313"/>
                    <a:pt x="3" y="310"/>
                    <a:pt x="2" y="307"/>
                  </a:cubicBezTo>
                  <a:cubicBezTo>
                    <a:pt x="1" y="304"/>
                    <a:pt x="0" y="302"/>
                    <a:pt x="0" y="299"/>
                  </a:cubicBezTo>
                  <a:cubicBezTo>
                    <a:pt x="0" y="296"/>
                    <a:pt x="2" y="294"/>
                    <a:pt x="4" y="292"/>
                  </a:cubicBezTo>
                  <a:cubicBezTo>
                    <a:pt x="5" y="290"/>
                    <a:pt x="6" y="288"/>
                    <a:pt x="7" y="286"/>
                  </a:cubicBezTo>
                  <a:cubicBezTo>
                    <a:pt x="8" y="284"/>
                    <a:pt x="9" y="283"/>
                    <a:pt x="9" y="280"/>
                  </a:cubicBezTo>
                  <a:cubicBezTo>
                    <a:pt x="9" y="277"/>
                    <a:pt x="5" y="275"/>
                    <a:pt x="5" y="271"/>
                  </a:cubicBezTo>
                  <a:cubicBezTo>
                    <a:pt x="5" y="270"/>
                    <a:pt x="5" y="269"/>
                    <a:pt x="6" y="269"/>
                  </a:cubicBezTo>
                  <a:cubicBezTo>
                    <a:pt x="7" y="267"/>
                    <a:pt x="9" y="268"/>
                    <a:pt x="10" y="267"/>
                  </a:cubicBezTo>
                  <a:cubicBezTo>
                    <a:pt x="12" y="264"/>
                    <a:pt x="9" y="262"/>
                    <a:pt x="10" y="259"/>
                  </a:cubicBezTo>
                  <a:cubicBezTo>
                    <a:pt x="13" y="255"/>
                    <a:pt x="17" y="255"/>
                    <a:pt x="19" y="251"/>
                  </a:cubicBezTo>
                  <a:cubicBezTo>
                    <a:pt x="21" y="248"/>
                    <a:pt x="21" y="247"/>
                    <a:pt x="21" y="244"/>
                  </a:cubicBezTo>
                  <a:cubicBezTo>
                    <a:pt x="21" y="240"/>
                    <a:pt x="20" y="237"/>
                    <a:pt x="22" y="233"/>
                  </a:cubicBezTo>
                  <a:cubicBezTo>
                    <a:pt x="23" y="230"/>
                    <a:pt x="26" y="229"/>
                    <a:pt x="26" y="226"/>
                  </a:cubicBezTo>
                  <a:cubicBezTo>
                    <a:pt x="27" y="223"/>
                    <a:pt x="26" y="221"/>
                    <a:pt x="26" y="218"/>
                  </a:cubicBezTo>
                  <a:cubicBezTo>
                    <a:pt x="26" y="210"/>
                    <a:pt x="26" y="206"/>
                    <a:pt x="23" y="198"/>
                  </a:cubicBezTo>
                  <a:cubicBezTo>
                    <a:pt x="21" y="194"/>
                    <a:pt x="23" y="190"/>
                    <a:pt x="22" y="185"/>
                  </a:cubicBezTo>
                  <a:cubicBezTo>
                    <a:pt x="22" y="182"/>
                    <a:pt x="20" y="180"/>
                    <a:pt x="19" y="177"/>
                  </a:cubicBezTo>
                  <a:cubicBezTo>
                    <a:pt x="18" y="175"/>
                    <a:pt x="17" y="173"/>
                    <a:pt x="16" y="171"/>
                  </a:cubicBezTo>
                  <a:cubicBezTo>
                    <a:pt x="16" y="171"/>
                    <a:pt x="16" y="171"/>
                    <a:pt x="16" y="171"/>
                  </a:cubicBezTo>
                  <a:cubicBezTo>
                    <a:pt x="16" y="171"/>
                    <a:pt x="16" y="170"/>
                    <a:pt x="16" y="169"/>
                  </a:cubicBezTo>
                  <a:cubicBezTo>
                    <a:pt x="15" y="166"/>
                    <a:pt x="16" y="164"/>
                    <a:pt x="16" y="161"/>
                  </a:cubicBezTo>
                  <a:cubicBezTo>
                    <a:pt x="16" y="157"/>
                    <a:pt x="15" y="155"/>
                    <a:pt x="15" y="152"/>
                  </a:cubicBezTo>
                  <a:cubicBezTo>
                    <a:pt x="14" y="144"/>
                    <a:pt x="15" y="140"/>
                    <a:pt x="13" y="133"/>
                  </a:cubicBezTo>
                  <a:cubicBezTo>
                    <a:pt x="13" y="130"/>
                    <a:pt x="10" y="128"/>
                    <a:pt x="10" y="125"/>
                  </a:cubicBezTo>
                  <a:cubicBezTo>
                    <a:pt x="10" y="120"/>
                    <a:pt x="12" y="118"/>
                    <a:pt x="14" y="113"/>
                  </a:cubicBezTo>
                  <a:cubicBezTo>
                    <a:pt x="15" y="109"/>
                    <a:pt x="15" y="106"/>
                    <a:pt x="15" y="102"/>
                  </a:cubicBezTo>
                  <a:cubicBezTo>
                    <a:pt x="17" y="91"/>
                    <a:pt x="29" y="89"/>
                    <a:pt x="29" y="79"/>
                  </a:cubicBezTo>
                  <a:cubicBezTo>
                    <a:pt x="29" y="77"/>
                    <a:pt x="27" y="76"/>
                    <a:pt x="27" y="74"/>
                  </a:cubicBezTo>
                  <a:cubicBezTo>
                    <a:pt x="27" y="72"/>
                    <a:pt x="29" y="72"/>
                    <a:pt x="29" y="71"/>
                  </a:cubicBezTo>
                  <a:cubicBezTo>
                    <a:pt x="32" y="68"/>
                    <a:pt x="34" y="67"/>
                    <a:pt x="37" y="65"/>
                  </a:cubicBezTo>
                  <a:cubicBezTo>
                    <a:pt x="40" y="61"/>
                    <a:pt x="42" y="58"/>
                    <a:pt x="42" y="53"/>
                  </a:cubicBezTo>
                  <a:cubicBezTo>
                    <a:pt x="42" y="51"/>
                    <a:pt x="42" y="49"/>
                    <a:pt x="42" y="47"/>
                  </a:cubicBezTo>
                  <a:cubicBezTo>
                    <a:pt x="42" y="46"/>
                    <a:pt x="42" y="45"/>
                    <a:pt x="42" y="45"/>
                  </a:cubicBezTo>
                  <a:cubicBezTo>
                    <a:pt x="42" y="43"/>
                    <a:pt x="44" y="42"/>
                    <a:pt x="44" y="41"/>
                  </a:cubicBezTo>
                  <a:cubicBezTo>
                    <a:pt x="46" y="37"/>
                    <a:pt x="47" y="35"/>
                    <a:pt x="49" y="31"/>
                  </a:cubicBezTo>
                  <a:cubicBezTo>
                    <a:pt x="50" y="30"/>
                    <a:pt x="51" y="29"/>
                    <a:pt x="53" y="28"/>
                  </a:cubicBezTo>
                  <a:cubicBezTo>
                    <a:pt x="55" y="25"/>
                    <a:pt x="56" y="22"/>
                    <a:pt x="57" y="19"/>
                  </a:cubicBezTo>
                  <a:cubicBezTo>
                    <a:pt x="57" y="19"/>
                    <a:pt x="57" y="19"/>
                    <a:pt x="57" y="19"/>
                  </a:cubicBezTo>
                  <a:cubicBezTo>
                    <a:pt x="174" y="0"/>
                    <a:pt x="174" y="0"/>
                    <a:pt x="174" y="0"/>
                  </a:cubicBezTo>
                  <a:cubicBezTo>
                    <a:pt x="174" y="0"/>
                    <a:pt x="174" y="0"/>
                    <a:pt x="174" y="0"/>
                  </a:cubicBezTo>
                  <a:cubicBezTo>
                    <a:pt x="178" y="5"/>
                    <a:pt x="180" y="8"/>
                    <a:pt x="182" y="13"/>
                  </a:cubicBezTo>
                  <a:cubicBezTo>
                    <a:pt x="184" y="228"/>
                    <a:pt x="184" y="228"/>
                    <a:pt x="184" y="228"/>
                  </a:cubicBezTo>
                  <a:cubicBezTo>
                    <a:pt x="198" y="333"/>
                    <a:pt x="198" y="333"/>
                    <a:pt x="198" y="333"/>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4538663" y="2811463"/>
              <a:ext cx="725488" cy="323850"/>
            </a:xfrm>
            <a:custGeom>
              <a:avLst/>
              <a:gdLst/>
              <a:ahLst/>
              <a:cxnLst>
                <a:cxn ang="0">
                  <a:pos x="123" y="184"/>
                </a:cxn>
                <a:cxn ang="0">
                  <a:pos x="140" y="181"/>
                </a:cxn>
                <a:cxn ang="0">
                  <a:pos x="156" y="182"/>
                </a:cxn>
                <a:cxn ang="0">
                  <a:pos x="273" y="165"/>
                </a:cxn>
                <a:cxn ang="0">
                  <a:pos x="336" y="149"/>
                </a:cxn>
                <a:cxn ang="0">
                  <a:pos x="337" y="129"/>
                </a:cxn>
                <a:cxn ang="0">
                  <a:pos x="342" y="124"/>
                </a:cxn>
                <a:cxn ang="0">
                  <a:pos x="353" y="116"/>
                </a:cxn>
                <a:cxn ang="0">
                  <a:pos x="361" y="106"/>
                </a:cxn>
                <a:cxn ang="0">
                  <a:pos x="384" y="86"/>
                </a:cxn>
                <a:cxn ang="0">
                  <a:pos x="395" y="76"/>
                </a:cxn>
                <a:cxn ang="0">
                  <a:pos x="416" y="54"/>
                </a:cxn>
                <a:cxn ang="0">
                  <a:pos x="429" y="46"/>
                </a:cxn>
                <a:cxn ang="0">
                  <a:pos x="444" y="36"/>
                </a:cxn>
                <a:cxn ang="0">
                  <a:pos x="450" y="34"/>
                </a:cxn>
                <a:cxn ang="0">
                  <a:pos x="466" y="25"/>
                </a:cxn>
                <a:cxn ang="0">
                  <a:pos x="469" y="15"/>
                </a:cxn>
                <a:cxn ang="0">
                  <a:pos x="468" y="0"/>
                </a:cxn>
                <a:cxn ang="0">
                  <a:pos x="362" y="27"/>
                </a:cxn>
                <a:cxn ang="0">
                  <a:pos x="358" y="28"/>
                </a:cxn>
                <a:cxn ang="0">
                  <a:pos x="282" y="41"/>
                </a:cxn>
                <a:cxn ang="0">
                  <a:pos x="265" y="39"/>
                </a:cxn>
                <a:cxn ang="0">
                  <a:pos x="122" y="69"/>
                </a:cxn>
                <a:cxn ang="0">
                  <a:pos x="95" y="79"/>
                </a:cxn>
                <a:cxn ang="0">
                  <a:pos x="80" y="81"/>
                </a:cxn>
                <a:cxn ang="0">
                  <a:pos x="51" y="80"/>
                </a:cxn>
                <a:cxn ang="0">
                  <a:pos x="35" y="94"/>
                </a:cxn>
                <a:cxn ang="0">
                  <a:pos x="30" y="103"/>
                </a:cxn>
                <a:cxn ang="0">
                  <a:pos x="27" y="122"/>
                </a:cxn>
                <a:cxn ang="0">
                  <a:pos x="26" y="132"/>
                </a:cxn>
                <a:cxn ang="0">
                  <a:pos x="16" y="152"/>
                </a:cxn>
                <a:cxn ang="0">
                  <a:pos x="16" y="163"/>
                </a:cxn>
                <a:cxn ang="0">
                  <a:pos x="9" y="185"/>
                </a:cxn>
                <a:cxn ang="0">
                  <a:pos x="0" y="200"/>
                </a:cxn>
                <a:cxn ang="0">
                  <a:pos x="1" y="209"/>
                </a:cxn>
                <a:cxn ang="0">
                  <a:pos x="118" y="190"/>
                </a:cxn>
              </a:cxnLst>
              <a:rect l="0" t="0" r="r" b="b"/>
              <a:pathLst>
                <a:path w="470" h="209">
                  <a:moveTo>
                    <a:pt x="118" y="190"/>
                  </a:moveTo>
                  <a:cubicBezTo>
                    <a:pt x="120" y="188"/>
                    <a:pt x="120" y="186"/>
                    <a:pt x="123" y="184"/>
                  </a:cubicBezTo>
                  <a:cubicBezTo>
                    <a:pt x="124" y="184"/>
                    <a:pt x="125" y="185"/>
                    <a:pt x="127" y="184"/>
                  </a:cubicBezTo>
                  <a:cubicBezTo>
                    <a:pt x="132" y="183"/>
                    <a:pt x="135" y="182"/>
                    <a:pt x="140" y="181"/>
                  </a:cubicBezTo>
                  <a:cubicBezTo>
                    <a:pt x="144" y="181"/>
                    <a:pt x="146" y="179"/>
                    <a:pt x="150" y="179"/>
                  </a:cubicBezTo>
                  <a:cubicBezTo>
                    <a:pt x="152" y="179"/>
                    <a:pt x="153" y="181"/>
                    <a:pt x="156" y="182"/>
                  </a:cubicBezTo>
                  <a:cubicBezTo>
                    <a:pt x="160" y="183"/>
                    <a:pt x="163" y="184"/>
                    <a:pt x="167" y="185"/>
                  </a:cubicBezTo>
                  <a:cubicBezTo>
                    <a:pt x="273" y="165"/>
                    <a:pt x="273" y="165"/>
                    <a:pt x="273" y="165"/>
                  </a:cubicBezTo>
                  <a:cubicBezTo>
                    <a:pt x="274" y="165"/>
                    <a:pt x="274" y="165"/>
                    <a:pt x="274" y="165"/>
                  </a:cubicBezTo>
                  <a:cubicBezTo>
                    <a:pt x="336" y="149"/>
                    <a:pt x="336" y="149"/>
                    <a:pt x="336" y="149"/>
                  </a:cubicBezTo>
                  <a:cubicBezTo>
                    <a:pt x="336" y="149"/>
                    <a:pt x="336" y="149"/>
                    <a:pt x="336" y="149"/>
                  </a:cubicBezTo>
                  <a:cubicBezTo>
                    <a:pt x="336" y="142"/>
                    <a:pt x="337" y="136"/>
                    <a:pt x="337" y="129"/>
                  </a:cubicBezTo>
                  <a:cubicBezTo>
                    <a:pt x="337" y="128"/>
                    <a:pt x="336" y="127"/>
                    <a:pt x="336" y="127"/>
                  </a:cubicBezTo>
                  <a:cubicBezTo>
                    <a:pt x="337" y="125"/>
                    <a:pt x="340" y="125"/>
                    <a:pt x="342" y="124"/>
                  </a:cubicBezTo>
                  <a:cubicBezTo>
                    <a:pt x="345" y="123"/>
                    <a:pt x="347" y="122"/>
                    <a:pt x="350" y="120"/>
                  </a:cubicBezTo>
                  <a:cubicBezTo>
                    <a:pt x="351" y="119"/>
                    <a:pt x="353" y="118"/>
                    <a:pt x="353" y="116"/>
                  </a:cubicBezTo>
                  <a:cubicBezTo>
                    <a:pt x="354" y="115"/>
                    <a:pt x="354" y="114"/>
                    <a:pt x="354" y="112"/>
                  </a:cubicBezTo>
                  <a:cubicBezTo>
                    <a:pt x="356" y="109"/>
                    <a:pt x="358" y="108"/>
                    <a:pt x="361" y="106"/>
                  </a:cubicBezTo>
                  <a:cubicBezTo>
                    <a:pt x="364" y="104"/>
                    <a:pt x="366" y="102"/>
                    <a:pt x="369" y="100"/>
                  </a:cubicBezTo>
                  <a:cubicBezTo>
                    <a:pt x="375" y="95"/>
                    <a:pt x="379" y="91"/>
                    <a:pt x="384" y="86"/>
                  </a:cubicBezTo>
                  <a:cubicBezTo>
                    <a:pt x="386" y="84"/>
                    <a:pt x="386" y="83"/>
                    <a:pt x="388" y="82"/>
                  </a:cubicBezTo>
                  <a:cubicBezTo>
                    <a:pt x="391" y="80"/>
                    <a:pt x="392" y="78"/>
                    <a:pt x="395" y="76"/>
                  </a:cubicBezTo>
                  <a:cubicBezTo>
                    <a:pt x="400" y="71"/>
                    <a:pt x="404" y="70"/>
                    <a:pt x="408" y="65"/>
                  </a:cubicBezTo>
                  <a:cubicBezTo>
                    <a:pt x="412" y="62"/>
                    <a:pt x="414" y="59"/>
                    <a:pt x="416" y="54"/>
                  </a:cubicBezTo>
                  <a:cubicBezTo>
                    <a:pt x="418" y="51"/>
                    <a:pt x="418" y="49"/>
                    <a:pt x="421" y="47"/>
                  </a:cubicBezTo>
                  <a:cubicBezTo>
                    <a:pt x="424" y="46"/>
                    <a:pt x="426" y="46"/>
                    <a:pt x="429" y="46"/>
                  </a:cubicBezTo>
                  <a:cubicBezTo>
                    <a:pt x="434" y="44"/>
                    <a:pt x="436" y="42"/>
                    <a:pt x="440" y="39"/>
                  </a:cubicBezTo>
                  <a:cubicBezTo>
                    <a:pt x="441" y="38"/>
                    <a:pt x="443" y="37"/>
                    <a:pt x="444" y="36"/>
                  </a:cubicBezTo>
                  <a:cubicBezTo>
                    <a:pt x="444" y="35"/>
                    <a:pt x="444" y="34"/>
                    <a:pt x="444" y="34"/>
                  </a:cubicBezTo>
                  <a:cubicBezTo>
                    <a:pt x="446" y="33"/>
                    <a:pt x="448" y="34"/>
                    <a:pt x="450" y="34"/>
                  </a:cubicBezTo>
                  <a:cubicBezTo>
                    <a:pt x="453" y="34"/>
                    <a:pt x="455" y="33"/>
                    <a:pt x="458" y="32"/>
                  </a:cubicBezTo>
                  <a:cubicBezTo>
                    <a:pt x="462" y="31"/>
                    <a:pt x="465" y="29"/>
                    <a:pt x="466" y="25"/>
                  </a:cubicBezTo>
                  <a:cubicBezTo>
                    <a:pt x="466" y="24"/>
                    <a:pt x="466" y="22"/>
                    <a:pt x="466" y="21"/>
                  </a:cubicBezTo>
                  <a:cubicBezTo>
                    <a:pt x="467" y="19"/>
                    <a:pt x="468" y="17"/>
                    <a:pt x="469" y="15"/>
                  </a:cubicBezTo>
                  <a:cubicBezTo>
                    <a:pt x="469" y="14"/>
                    <a:pt x="470" y="13"/>
                    <a:pt x="470" y="12"/>
                  </a:cubicBezTo>
                  <a:cubicBezTo>
                    <a:pt x="470" y="7"/>
                    <a:pt x="468" y="5"/>
                    <a:pt x="468" y="0"/>
                  </a:cubicBezTo>
                  <a:cubicBezTo>
                    <a:pt x="468" y="0"/>
                    <a:pt x="468" y="0"/>
                    <a:pt x="468" y="0"/>
                  </a:cubicBezTo>
                  <a:cubicBezTo>
                    <a:pt x="362" y="27"/>
                    <a:pt x="362" y="27"/>
                    <a:pt x="362" y="27"/>
                  </a:cubicBezTo>
                  <a:cubicBezTo>
                    <a:pt x="362" y="27"/>
                    <a:pt x="362" y="27"/>
                    <a:pt x="362" y="27"/>
                  </a:cubicBezTo>
                  <a:cubicBezTo>
                    <a:pt x="358" y="28"/>
                    <a:pt x="358" y="28"/>
                    <a:pt x="358" y="28"/>
                  </a:cubicBezTo>
                  <a:cubicBezTo>
                    <a:pt x="352" y="27"/>
                    <a:pt x="352" y="27"/>
                    <a:pt x="352" y="27"/>
                  </a:cubicBezTo>
                  <a:cubicBezTo>
                    <a:pt x="282" y="41"/>
                    <a:pt x="282" y="41"/>
                    <a:pt x="282" y="41"/>
                  </a:cubicBezTo>
                  <a:cubicBezTo>
                    <a:pt x="279" y="41"/>
                    <a:pt x="276" y="42"/>
                    <a:pt x="273" y="41"/>
                  </a:cubicBezTo>
                  <a:cubicBezTo>
                    <a:pt x="270" y="41"/>
                    <a:pt x="269" y="39"/>
                    <a:pt x="265" y="39"/>
                  </a:cubicBezTo>
                  <a:cubicBezTo>
                    <a:pt x="134" y="64"/>
                    <a:pt x="134" y="64"/>
                    <a:pt x="134" y="64"/>
                  </a:cubicBezTo>
                  <a:cubicBezTo>
                    <a:pt x="130" y="66"/>
                    <a:pt x="127" y="67"/>
                    <a:pt x="122" y="69"/>
                  </a:cubicBezTo>
                  <a:cubicBezTo>
                    <a:pt x="120" y="70"/>
                    <a:pt x="119" y="70"/>
                    <a:pt x="116" y="71"/>
                  </a:cubicBezTo>
                  <a:cubicBezTo>
                    <a:pt x="109" y="75"/>
                    <a:pt x="104" y="78"/>
                    <a:pt x="95" y="79"/>
                  </a:cubicBezTo>
                  <a:cubicBezTo>
                    <a:pt x="91" y="80"/>
                    <a:pt x="89" y="79"/>
                    <a:pt x="86" y="80"/>
                  </a:cubicBezTo>
                  <a:cubicBezTo>
                    <a:pt x="83" y="80"/>
                    <a:pt x="82" y="81"/>
                    <a:pt x="80" y="81"/>
                  </a:cubicBezTo>
                  <a:cubicBezTo>
                    <a:pt x="71" y="83"/>
                    <a:pt x="60" y="79"/>
                    <a:pt x="51" y="80"/>
                  </a:cubicBezTo>
                  <a:cubicBezTo>
                    <a:pt x="51" y="80"/>
                    <a:pt x="51" y="80"/>
                    <a:pt x="51" y="80"/>
                  </a:cubicBezTo>
                  <a:cubicBezTo>
                    <a:pt x="48" y="82"/>
                    <a:pt x="46" y="83"/>
                    <a:pt x="43" y="85"/>
                  </a:cubicBezTo>
                  <a:cubicBezTo>
                    <a:pt x="39" y="88"/>
                    <a:pt x="39" y="91"/>
                    <a:pt x="35" y="94"/>
                  </a:cubicBezTo>
                  <a:cubicBezTo>
                    <a:pt x="35" y="95"/>
                    <a:pt x="34" y="95"/>
                    <a:pt x="33" y="95"/>
                  </a:cubicBezTo>
                  <a:cubicBezTo>
                    <a:pt x="32" y="98"/>
                    <a:pt x="32" y="100"/>
                    <a:pt x="30" y="103"/>
                  </a:cubicBezTo>
                  <a:cubicBezTo>
                    <a:pt x="29" y="107"/>
                    <a:pt x="27" y="109"/>
                    <a:pt x="27" y="113"/>
                  </a:cubicBezTo>
                  <a:cubicBezTo>
                    <a:pt x="27" y="116"/>
                    <a:pt x="27" y="119"/>
                    <a:pt x="27" y="122"/>
                  </a:cubicBezTo>
                  <a:cubicBezTo>
                    <a:pt x="27" y="126"/>
                    <a:pt x="27" y="129"/>
                    <a:pt x="26" y="132"/>
                  </a:cubicBezTo>
                  <a:cubicBezTo>
                    <a:pt x="26" y="132"/>
                    <a:pt x="26" y="132"/>
                    <a:pt x="26" y="132"/>
                  </a:cubicBezTo>
                  <a:cubicBezTo>
                    <a:pt x="26" y="134"/>
                    <a:pt x="26" y="137"/>
                    <a:pt x="25" y="140"/>
                  </a:cubicBezTo>
                  <a:cubicBezTo>
                    <a:pt x="23" y="145"/>
                    <a:pt x="18" y="146"/>
                    <a:pt x="16" y="152"/>
                  </a:cubicBezTo>
                  <a:cubicBezTo>
                    <a:pt x="16" y="153"/>
                    <a:pt x="16" y="154"/>
                    <a:pt x="16" y="155"/>
                  </a:cubicBezTo>
                  <a:cubicBezTo>
                    <a:pt x="16" y="158"/>
                    <a:pt x="16" y="161"/>
                    <a:pt x="16" y="163"/>
                  </a:cubicBezTo>
                  <a:cubicBezTo>
                    <a:pt x="16" y="168"/>
                    <a:pt x="14" y="171"/>
                    <a:pt x="11" y="175"/>
                  </a:cubicBezTo>
                  <a:cubicBezTo>
                    <a:pt x="9" y="178"/>
                    <a:pt x="9" y="181"/>
                    <a:pt x="9" y="185"/>
                  </a:cubicBezTo>
                  <a:cubicBezTo>
                    <a:pt x="8" y="190"/>
                    <a:pt x="6" y="192"/>
                    <a:pt x="3" y="196"/>
                  </a:cubicBezTo>
                  <a:cubicBezTo>
                    <a:pt x="2" y="198"/>
                    <a:pt x="1" y="198"/>
                    <a:pt x="0" y="200"/>
                  </a:cubicBezTo>
                  <a:cubicBezTo>
                    <a:pt x="0" y="203"/>
                    <a:pt x="1" y="204"/>
                    <a:pt x="1" y="206"/>
                  </a:cubicBezTo>
                  <a:cubicBezTo>
                    <a:pt x="1" y="207"/>
                    <a:pt x="1" y="208"/>
                    <a:pt x="1" y="209"/>
                  </a:cubicBezTo>
                  <a:cubicBezTo>
                    <a:pt x="1" y="209"/>
                    <a:pt x="1" y="209"/>
                    <a:pt x="1" y="209"/>
                  </a:cubicBezTo>
                  <a:cubicBezTo>
                    <a:pt x="118" y="190"/>
                    <a:pt x="118" y="190"/>
                    <a:pt x="118" y="19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5165725" y="2955925"/>
              <a:ext cx="436563" cy="331788"/>
            </a:xfrm>
            <a:custGeom>
              <a:avLst/>
              <a:gdLst/>
              <a:ahLst/>
              <a:cxnLst>
                <a:cxn ang="0">
                  <a:pos x="4" y="38"/>
                </a:cxn>
                <a:cxn ang="0">
                  <a:pos x="0" y="52"/>
                </a:cxn>
                <a:cxn ang="0">
                  <a:pos x="2" y="59"/>
                </a:cxn>
                <a:cxn ang="0">
                  <a:pos x="6" y="65"/>
                </a:cxn>
                <a:cxn ang="0">
                  <a:pos x="20" y="73"/>
                </a:cxn>
                <a:cxn ang="0">
                  <a:pos x="34" y="90"/>
                </a:cxn>
                <a:cxn ang="0">
                  <a:pos x="41" y="97"/>
                </a:cxn>
                <a:cxn ang="0">
                  <a:pos x="67" y="110"/>
                </a:cxn>
                <a:cxn ang="0">
                  <a:pos x="93" y="129"/>
                </a:cxn>
                <a:cxn ang="0">
                  <a:pos x="105" y="142"/>
                </a:cxn>
                <a:cxn ang="0">
                  <a:pos x="108" y="142"/>
                </a:cxn>
                <a:cxn ang="0">
                  <a:pos x="119" y="145"/>
                </a:cxn>
                <a:cxn ang="0">
                  <a:pos x="125" y="155"/>
                </a:cxn>
                <a:cxn ang="0">
                  <a:pos x="128" y="170"/>
                </a:cxn>
                <a:cxn ang="0">
                  <a:pos x="141" y="186"/>
                </a:cxn>
                <a:cxn ang="0">
                  <a:pos x="151" y="194"/>
                </a:cxn>
                <a:cxn ang="0">
                  <a:pos x="158" y="210"/>
                </a:cxn>
                <a:cxn ang="0">
                  <a:pos x="161" y="214"/>
                </a:cxn>
                <a:cxn ang="0">
                  <a:pos x="170" y="215"/>
                </a:cxn>
                <a:cxn ang="0">
                  <a:pos x="170" y="215"/>
                </a:cxn>
                <a:cxn ang="0">
                  <a:pos x="169" y="212"/>
                </a:cxn>
                <a:cxn ang="0">
                  <a:pos x="174" y="198"/>
                </a:cxn>
                <a:cxn ang="0">
                  <a:pos x="171" y="187"/>
                </a:cxn>
                <a:cxn ang="0">
                  <a:pos x="173" y="186"/>
                </a:cxn>
                <a:cxn ang="0">
                  <a:pos x="179" y="189"/>
                </a:cxn>
                <a:cxn ang="0">
                  <a:pos x="184" y="180"/>
                </a:cxn>
                <a:cxn ang="0">
                  <a:pos x="192" y="176"/>
                </a:cxn>
                <a:cxn ang="0">
                  <a:pos x="204" y="171"/>
                </a:cxn>
                <a:cxn ang="0">
                  <a:pos x="209" y="163"/>
                </a:cxn>
                <a:cxn ang="0">
                  <a:pos x="221" y="154"/>
                </a:cxn>
                <a:cxn ang="0">
                  <a:pos x="226" y="145"/>
                </a:cxn>
                <a:cxn ang="0">
                  <a:pos x="226" y="141"/>
                </a:cxn>
                <a:cxn ang="0">
                  <a:pos x="233" y="136"/>
                </a:cxn>
                <a:cxn ang="0">
                  <a:pos x="238" y="129"/>
                </a:cxn>
                <a:cxn ang="0">
                  <a:pos x="240" y="128"/>
                </a:cxn>
                <a:cxn ang="0">
                  <a:pos x="245" y="118"/>
                </a:cxn>
                <a:cxn ang="0">
                  <a:pos x="249" y="110"/>
                </a:cxn>
                <a:cxn ang="0">
                  <a:pos x="249" y="104"/>
                </a:cxn>
                <a:cxn ang="0">
                  <a:pos x="253" y="102"/>
                </a:cxn>
                <a:cxn ang="0">
                  <a:pos x="259" y="92"/>
                </a:cxn>
                <a:cxn ang="0">
                  <a:pos x="266" y="81"/>
                </a:cxn>
                <a:cxn ang="0">
                  <a:pos x="269" y="73"/>
                </a:cxn>
                <a:cxn ang="0">
                  <a:pos x="280" y="52"/>
                </a:cxn>
                <a:cxn ang="0">
                  <a:pos x="283" y="48"/>
                </a:cxn>
                <a:cxn ang="0">
                  <a:pos x="283" y="48"/>
                </a:cxn>
                <a:cxn ang="0">
                  <a:pos x="210" y="0"/>
                </a:cxn>
                <a:cxn ang="0">
                  <a:pos x="150" y="17"/>
                </a:cxn>
                <a:cxn ang="0">
                  <a:pos x="140" y="8"/>
                </a:cxn>
                <a:cxn ang="0">
                  <a:pos x="133" y="3"/>
                </a:cxn>
                <a:cxn ang="0">
                  <a:pos x="126" y="0"/>
                </a:cxn>
                <a:cxn ang="0">
                  <a:pos x="111" y="2"/>
                </a:cxn>
                <a:cxn ang="0">
                  <a:pos x="99" y="3"/>
                </a:cxn>
                <a:cxn ang="0">
                  <a:pos x="87" y="6"/>
                </a:cxn>
                <a:cxn ang="0">
                  <a:pos x="77" y="8"/>
                </a:cxn>
                <a:cxn ang="0">
                  <a:pos x="65" y="11"/>
                </a:cxn>
                <a:cxn ang="0">
                  <a:pos x="34" y="20"/>
                </a:cxn>
                <a:cxn ang="0">
                  <a:pos x="28" y="24"/>
                </a:cxn>
                <a:cxn ang="0">
                  <a:pos x="19" y="30"/>
                </a:cxn>
                <a:cxn ang="0">
                  <a:pos x="7" y="34"/>
                </a:cxn>
                <a:cxn ang="0">
                  <a:pos x="4" y="38"/>
                </a:cxn>
              </a:cxnLst>
              <a:rect l="0" t="0" r="r" b="b"/>
              <a:pathLst>
                <a:path w="283" h="215">
                  <a:moveTo>
                    <a:pt x="4" y="38"/>
                  </a:moveTo>
                  <a:cubicBezTo>
                    <a:pt x="2" y="44"/>
                    <a:pt x="0" y="46"/>
                    <a:pt x="0" y="52"/>
                  </a:cubicBezTo>
                  <a:cubicBezTo>
                    <a:pt x="0" y="55"/>
                    <a:pt x="1" y="57"/>
                    <a:pt x="2" y="59"/>
                  </a:cubicBezTo>
                  <a:cubicBezTo>
                    <a:pt x="3" y="62"/>
                    <a:pt x="4" y="64"/>
                    <a:pt x="6" y="65"/>
                  </a:cubicBezTo>
                  <a:cubicBezTo>
                    <a:pt x="11" y="68"/>
                    <a:pt x="15" y="69"/>
                    <a:pt x="20" y="73"/>
                  </a:cubicBezTo>
                  <a:cubicBezTo>
                    <a:pt x="27" y="78"/>
                    <a:pt x="30" y="82"/>
                    <a:pt x="34" y="90"/>
                  </a:cubicBezTo>
                  <a:cubicBezTo>
                    <a:pt x="36" y="93"/>
                    <a:pt x="38" y="94"/>
                    <a:pt x="41" y="97"/>
                  </a:cubicBezTo>
                  <a:cubicBezTo>
                    <a:pt x="48" y="106"/>
                    <a:pt x="56" y="106"/>
                    <a:pt x="67" y="110"/>
                  </a:cubicBezTo>
                  <a:cubicBezTo>
                    <a:pt x="79" y="114"/>
                    <a:pt x="84" y="121"/>
                    <a:pt x="93" y="129"/>
                  </a:cubicBezTo>
                  <a:cubicBezTo>
                    <a:pt x="98" y="133"/>
                    <a:pt x="99" y="139"/>
                    <a:pt x="105" y="142"/>
                  </a:cubicBezTo>
                  <a:cubicBezTo>
                    <a:pt x="106" y="142"/>
                    <a:pt x="107" y="142"/>
                    <a:pt x="108" y="142"/>
                  </a:cubicBezTo>
                  <a:cubicBezTo>
                    <a:pt x="112" y="143"/>
                    <a:pt x="115" y="144"/>
                    <a:pt x="119" y="145"/>
                  </a:cubicBezTo>
                  <a:cubicBezTo>
                    <a:pt x="123" y="146"/>
                    <a:pt x="124" y="150"/>
                    <a:pt x="125" y="155"/>
                  </a:cubicBezTo>
                  <a:cubicBezTo>
                    <a:pt x="126" y="161"/>
                    <a:pt x="126" y="164"/>
                    <a:pt x="128" y="170"/>
                  </a:cubicBezTo>
                  <a:cubicBezTo>
                    <a:pt x="131" y="178"/>
                    <a:pt x="135" y="181"/>
                    <a:pt x="141" y="186"/>
                  </a:cubicBezTo>
                  <a:cubicBezTo>
                    <a:pt x="145" y="189"/>
                    <a:pt x="148" y="191"/>
                    <a:pt x="151" y="194"/>
                  </a:cubicBezTo>
                  <a:cubicBezTo>
                    <a:pt x="154" y="200"/>
                    <a:pt x="155" y="204"/>
                    <a:pt x="158" y="210"/>
                  </a:cubicBezTo>
                  <a:cubicBezTo>
                    <a:pt x="159" y="211"/>
                    <a:pt x="159" y="213"/>
                    <a:pt x="161" y="214"/>
                  </a:cubicBezTo>
                  <a:cubicBezTo>
                    <a:pt x="163" y="215"/>
                    <a:pt x="167" y="214"/>
                    <a:pt x="170" y="215"/>
                  </a:cubicBezTo>
                  <a:cubicBezTo>
                    <a:pt x="170" y="215"/>
                    <a:pt x="170" y="215"/>
                    <a:pt x="170" y="215"/>
                  </a:cubicBezTo>
                  <a:cubicBezTo>
                    <a:pt x="169" y="214"/>
                    <a:pt x="169" y="213"/>
                    <a:pt x="169" y="212"/>
                  </a:cubicBezTo>
                  <a:cubicBezTo>
                    <a:pt x="169" y="206"/>
                    <a:pt x="174" y="204"/>
                    <a:pt x="174" y="198"/>
                  </a:cubicBezTo>
                  <a:cubicBezTo>
                    <a:pt x="174" y="194"/>
                    <a:pt x="172" y="191"/>
                    <a:pt x="171" y="187"/>
                  </a:cubicBezTo>
                  <a:cubicBezTo>
                    <a:pt x="172" y="187"/>
                    <a:pt x="172" y="186"/>
                    <a:pt x="173" y="186"/>
                  </a:cubicBezTo>
                  <a:cubicBezTo>
                    <a:pt x="176" y="186"/>
                    <a:pt x="176" y="189"/>
                    <a:pt x="179" y="189"/>
                  </a:cubicBezTo>
                  <a:cubicBezTo>
                    <a:pt x="183" y="189"/>
                    <a:pt x="182" y="184"/>
                    <a:pt x="184" y="180"/>
                  </a:cubicBezTo>
                  <a:cubicBezTo>
                    <a:pt x="185" y="177"/>
                    <a:pt x="189" y="177"/>
                    <a:pt x="192" y="176"/>
                  </a:cubicBezTo>
                  <a:cubicBezTo>
                    <a:pt x="196" y="173"/>
                    <a:pt x="200" y="174"/>
                    <a:pt x="204" y="171"/>
                  </a:cubicBezTo>
                  <a:cubicBezTo>
                    <a:pt x="206" y="169"/>
                    <a:pt x="207" y="166"/>
                    <a:pt x="209" y="163"/>
                  </a:cubicBezTo>
                  <a:cubicBezTo>
                    <a:pt x="213" y="159"/>
                    <a:pt x="217" y="158"/>
                    <a:pt x="221" y="154"/>
                  </a:cubicBezTo>
                  <a:cubicBezTo>
                    <a:pt x="224" y="151"/>
                    <a:pt x="226" y="149"/>
                    <a:pt x="226" y="145"/>
                  </a:cubicBezTo>
                  <a:cubicBezTo>
                    <a:pt x="227" y="143"/>
                    <a:pt x="226" y="142"/>
                    <a:pt x="226" y="141"/>
                  </a:cubicBezTo>
                  <a:cubicBezTo>
                    <a:pt x="228" y="138"/>
                    <a:pt x="231" y="139"/>
                    <a:pt x="233" y="136"/>
                  </a:cubicBezTo>
                  <a:cubicBezTo>
                    <a:pt x="236" y="134"/>
                    <a:pt x="236" y="131"/>
                    <a:pt x="238" y="129"/>
                  </a:cubicBezTo>
                  <a:cubicBezTo>
                    <a:pt x="239" y="128"/>
                    <a:pt x="240" y="128"/>
                    <a:pt x="240" y="128"/>
                  </a:cubicBezTo>
                  <a:cubicBezTo>
                    <a:pt x="243" y="125"/>
                    <a:pt x="243" y="122"/>
                    <a:pt x="245" y="118"/>
                  </a:cubicBezTo>
                  <a:cubicBezTo>
                    <a:pt x="247" y="115"/>
                    <a:pt x="249" y="114"/>
                    <a:pt x="249" y="110"/>
                  </a:cubicBezTo>
                  <a:cubicBezTo>
                    <a:pt x="249" y="108"/>
                    <a:pt x="248" y="107"/>
                    <a:pt x="249" y="104"/>
                  </a:cubicBezTo>
                  <a:cubicBezTo>
                    <a:pt x="250" y="103"/>
                    <a:pt x="251" y="103"/>
                    <a:pt x="253" y="102"/>
                  </a:cubicBezTo>
                  <a:cubicBezTo>
                    <a:pt x="256" y="100"/>
                    <a:pt x="257" y="96"/>
                    <a:pt x="259" y="92"/>
                  </a:cubicBezTo>
                  <a:cubicBezTo>
                    <a:pt x="262" y="88"/>
                    <a:pt x="263" y="85"/>
                    <a:pt x="266" y="81"/>
                  </a:cubicBezTo>
                  <a:cubicBezTo>
                    <a:pt x="267" y="78"/>
                    <a:pt x="268" y="76"/>
                    <a:pt x="269" y="73"/>
                  </a:cubicBezTo>
                  <a:cubicBezTo>
                    <a:pt x="273" y="64"/>
                    <a:pt x="275" y="60"/>
                    <a:pt x="280" y="52"/>
                  </a:cubicBezTo>
                  <a:cubicBezTo>
                    <a:pt x="281" y="50"/>
                    <a:pt x="282" y="49"/>
                    <a:pt x="283" y="48"/>
                  </a:cubicBezTo>
                  <a:cubicBezTo>
                    <a:pt x="283" y="48"/>
                    <a:pt x="283" y="48"/>
                    <a:pt x="283" y="48"/>
                  </a:cubicBezTo>
                  <a:cubicBezTo>
                    <a:pt x="210" y="0"/>
                    <a:pt x="210" y="0"/>
                    <a:pt x="210" y="0"/>
                  </a:cubicBezTo>
                  <a:cubicBezTo>
                    <a:pt x="150" y="17"/>
                    <a:pt x="150" y="17"/>
                    <a:pt x="150" y="17"/>
                  </a:cubicBezTo>
                  <a:cubicBezTo>
                    <a:pt x="145" y="16"/>
                    <a:pt x="143" y="12"/>
                    <a:pt x="140" y="8"/>
                  </a:cubicBezTo>
                  <a:cubicBezTo>
                    <a:pt x="138" y="5"/>
                    <a:pt x="136" y="5"/>
                    <a:pt x="133" y="3"/>
                  </a:cubicBezTo>
                  <a:cubicBezTo>
                    <a:pt x="130" y="2"/>
                    <a:pt x="129" y="0"/>
                    <a:pt x="126" y="0"/>
                  </a:cubicBezTo>
                  <a:cubicBezTo>
                    <a:pt x="120" y="0"/>
                    <a:pt x="117" y="1"/>
                    <a:pt x="111" y="2"/>
                  </a:cubicBezTo>
                  <a:cubicBezTo>
                    <a:pt x="107" y="3"/>
                    <a:pt x="104" y="3"/>
                    <a:pt x="99" y="3"/>
                  </a:cubicBezTo>
                  <a:cubicBezTo>
                    <a:pt x="95" y="4"/>
                    <a:pt x="92" y="6"/>
                    <a:pt x="87" y="6"/>
                  </a:cubicBezTo>
                  <a:cubicBezTo>
                    <a:pt x="83" y="7"/>
                    <a:pt x="81" y="7"/>
                    <a:pt x="77" y="8"/>
                  </a:cubicBezTo>
                  <a:cubicBezTo>
                    <a:pt x="72" y="9"/>
                    <a:pt x="69" y="10"/>
                    <a:pt x="65" y="11"/>
                  </a:cubicBezTo>
                  <a:cubicBezTo>
                    <a:pt x="53" y="14"/>
                    <a:pt x="45" y="14"/>
                    <a:pt x="34" y="20"/>
                  </a:cubicBezTo>
                  <a:cubicBezTo>
                    <a:pt x="32" y="22"/>
                    <a:pt x="30" y="22"/>
                    <a:pt x="28" y="24"/>
                  </a:cubicBezTo>
                  <a:cubicBezTo>
                    <a:pt x="25" y="26"/>
                    <a:pt x="23" y="29"/>
                    <a:pt x="19" y="30"/>
                  </a:cubicBezTo>
                  <a:cubicBezTo>
                    <a:pt x="15" y="32"/>
                    <a:pt x="12" y="32"/>
                    <a:pt x="7" y="34"/>
                  </a:cubicBezTo>
                  <a:cubicBezTo>
                    <a:pt x="6" y="35"/>
                    <a:pt x="5" y="37"/>
                    <a:pt x="4" y="38"/>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5057775" y="2659063"/>
              <a:ext cx="746125" cy="382588"/>
            </a:xfrm>
            <a:custGeom>
              <a:avLst/>
              <a:gdLst/>
              <a:ahLst/>
              <a:cxnLst>
                <a:cxn ang="0">
                  <a:pos x="74" y="230"/>
                </a:cxn>
                <a:cxn ang="0">
                  <a:pos x="77" y="226"/>
                </a:cxn>
                <a:cxn ang="0">
                  <a:pos x="98" y="216"/>
                </a:cxn>
                <a:cxn ang="0">
                  <a:pos x="135" y="203"/>
                </a:cxn>
                <a:cxn ang="0">
                  <a:pos x="157" y="198"/>
                </a:cxn>
                <a:cxn ang="0">
                  <a:pos x="181" y="194"/>
                </a:cxn>
                <a:cxn ang="0">
                  <a:pos x="203" y="195"/>
                </a:cxn>
                <a:cxn ang="0">
                  <a:pos x="220" y="209"/>
                </a:cxn>
                <a:cxn ang="0">
                  <a:pos x="353" y="240"/>
                </a:cxn>
                <a:cxn ang="0">
                  <a:pos x="364" y="233"/>
                </a:cxn>
                <a:cxn ang="0">
                  <a:pos x="387" y="222"/>
                </a:cxn>
                <a:cxn ang="0">
                  <a:pos x="401" y="182"/>
                </a:cxn>
                <a:cxn ang="0">
                  <a:pos x="409" y="173"/>
                </a:cxn>
                <a:cxn ang="0">
                  <a:pos x="434" y="148"/>
                </a:cxn>
                <a:cxn ang="0">
                  <a:pos x="453" y="143"/>
                </a:cxn>
                <a:cxn ang="0">
                  <a:pos x="460" y="134"/>
                </a:cxn>
                <a:cxn ang="0">
                  <a:pos x="456" y="121"/>
                </a:cxn>
                <a:cxn ang="0">
                  <a:pos x="446" y="128"/>
                </a:cxn>
                <a:cxn ang="0">
                  <a:pos x="434" y="135"/>
                </a:cxn>
                <a:cxn ang="0">
                  <a:pos x="440" y="124"/>
                </a:cxn>
                <a:cxn ang="0">
                  <a:pos x="444" y="109"/>
                </a:cxn>
                <a:cxn ang="0">
                  <a:pos x="445" y="102"/>
                </a:cxn>
                <a:cxn ang="0">
                  <a:pos x="424" y="100"/>
                </a:cxn>
                <a:cxn ang="0">
                  <a:pos x="440" y="88"/>
                </a:cxn>
                <a:cxn ang="0">
                  <a:pos x="454" y="86"/>
                </a:cxn>
                <a:cxn ang="0">
                  <a:pos x="464" y="87"/>
                </a:cxn>
                <a:cxn ang="0">
                  <a:pos x="482" y="60"/>
                </a:cxn>
                <a:cxn ang="0">
                  <a:pos x="473" y="35"/>
                </a:cxn>
                <a:cxn ang="0">
                  <a:pos x="465" y="52"/>
                </a:cxn>
                <a:cxn ang="0">
                  <a:pos x="456" y="48"/>
                </a:cxn>
                <a:cxn ang="0">
                  <a:pos x="436" y="48"/>
                </a:cxn>
                <a:cxn ang="0">
                  <a:pos x="422" y="49"/>
                </a:cxn>
                <a:cxn ang="0">
                  <a:pos x="418" y="31"/>
                </a:cxn>
                <a:cxn ang="0">
                  <a:pos x="428" y="34"/>
                </a:cxn>
                <a:cxn ang="0">
                  <a:pos x="442" y="34"/>
                </a:cxn>
                <a:cxn ang="0">
                  <a:pos x="446" y="30"/>
                </a:cxn>
                <a:cxn ang="0">
                  <a:pos x="454" y="23"/>
                </a:cxn>
                <a:cxn ang="0">
                  <a:pos x="461" y="24"/>
                </a:cxn>
                <a:cxn ang="0">
                  <a:pos x="453" y="0"/>
                </a:cxn>
                <a:cxn ang="0">
                  <a:pos x="132" y="99"/>
                </a:cxn>
                <a:cxn ang="0">
                  <a:pos x="134" y="111"/>
                </a:cxn>
                <a:cxn ang="0">
                  <a:pos x="130" y="120"/>
                </a:cxn>
                <a:cxn ang="0">
                  <a:pos x="122" y="131"/>
                </a:cxn>
                <a:cxn ang="0">
                  <a:pos x="108" y="133"/>
                </a:cxn>
                <a:cxn ang="0">
                  <a:pos x="104" y="138"/>
                </a:cxn>
                <a:cxn ang="0">
                  <a:pos x="85" y="146"/>
                </a:cxn>
                <a:cxn ang="0">
                  <a:pos x="72" y="164"/>
                </a:cxn>
                <a:cxn ang="0">
                  <a:pos x="52" y="181"/>
                </a:cxn>
                <a:cxn ang="0">
                  <a:pos x="33" y="199"/>
                </a:cxn>
                <a:cxn ang="0">
                  <a:pos x="18" y="211"/>
                </a:cxn>
                <a:cxn ang="0">
                  <a:pos x="14" y="219"/>
                </a:cxn>
                <a:cxn ang="0">
                  <a:pos x="0" y="226"/>
                </a:cxn>
                <a:cxn ang="0">
                  <a:pos x="0" y="248"/>
                </a:cxn>
              </a:cxnLst>
              <a:rect l="0" t="0" r="r" b="b"/>
              <a:pathLst>
                <a:path w="484" h="248">
                  <a:moveTo>
                    <a:pt x="0" y="248"/>
                  </a:moveTo>
                  <a:cubicBezTo>
                    <a:pt x="74" y="230"/>
                    <a:pt x="74" y="230"/>
                    <a:pt x="74" y="230"/>
                  </a:cubicBezTo>
                  <a:cubicBezTo>
                    <a:pt x="74" y="230"/>
                    <a:pt x="74" y="230"/>
                    <a:pt x="74" y="230"/>
                  </a:cubicBezTo>
                  <a:cubicBezTo>
                    <a:pt x="75" y="229"/>
                    <a:pt x="76" y="227"/>
                    <a:pt x="77" y="226"/>
                  </a:cubicBezTo>
                  <a:cubicBezTo>
                    <a:pt x="82" y="224"/>
                    <a:pt x="85" y="224"/>
                    <a:pt x="89" y="222"/>
                  </a:cubicBezTo>
                  <a:cubicBezTo>
                    <a:pt x="93" y="221"/>
                    <a:pt x="95" y="218"/>
                    <a:pt x="98" y="216"/>
                  </a:cubicBezTo>
                  <a:cubicBezTo>
                    <a:pt x="100" y="214"/>
                    <a:pt x="102" y="214"/>
                    <a:pt x="104" y="212"/>
                  </a:cubicBezTo>
                  <a:cubicBezTo>
                    <a:pt x="115" y="206"/>
                    <a:pt x="123" y="206"/>
                    <a:pt x="135" y="203"/>
                  </a:cubicBezTo>
                  <a:cubicBezTo>
                    <a:pt x="139" y="202"/>
                    <a:pt x="142" y="201"/>
                    <a:pt x="147" y="200"/>
                  </a:cubicBezTo>
                  <a:cubicBezTo>
                    <a:pt x="151" y="199"/>
                    <a:pt x="153" y="199"/>
                    <a:pt x="157" y="198"/>
                  </a:cubicBezTo>
                  <a:cubicBezTo>
                    <a:pt x="162" y="198"/>
                    <a:pt x="165" y="196"/>
                    <a:pt x="169" y="195"/>
                  </a:cubicBezTo>
                  <a:cubicBezTo>
                    <a:pt x="174" y="195"/>
                    <a:pt x="177" y="195"/>
                    <a:pt x="181" y="194"/>
                  </a:cubicBezTo>
                  <a:cubicBezTo>
                    <a:pt x="187" y="193"/>
                    <a:pt x="190" y="192"/>
                    <a:pt x="196" y="192"/>
                  </a:cubicBezTo>
                  <a:cubicBezTo>
                    <a:pt x="199" y="192"/>
                    <a:pt x="200" y="194"/>
                    <a:pt x="203" y="195"/>
                  </a:cubicBezTo>
                  <a:cubicBezTo>
                    <a:pt x="206" y="197"/>
                    <a:pt x="208" y="197"/>
                    <a:pt x="210" y="200"/>
                  </a:cubicBezTo>
                  <a:cubicBezTo>
                    <a:pt x="213" y="204"/>
                    <a:pt x="215" y="208"/>
                    <a:pt x="220" y="209"/>
                  </a:cubicBezTo>
                  <a:cubicBezTo>
                    <a:pt x="280" y="192"/>
                    <a:pt x="280" y="192"/>
                    <a:pt x="280" y="192"/>
                  </a:cubicBezTo>
                  <a:cubicBezTo>
                    <a:pt x="353" y="240"/>
                    <a:pt x="353" y="240"/>
                    <a:pt x="353" y="240"/>
                  </a:cubicBezTo>
                  <a:cubicBezTo>
                    <a:pt x="353" y="240"/>
                    <a:pt x="353" y="240"/>
                    <a:pt x="353" y="240"/>
                  </a:cubicBezTo>
                  <a:cubicBezTo>
                    <a:pt x="356" y="237"/>
                    <a:pt x="359" y="235"/>
                    <a:pt x="364" y="233"/>
                  </a:cubicBezTo>
                  <a:cubicBezTo>
                    <a:pt x="368" y="230"/>
                    <a:pt x="371" y="228"/>
                    <a:pt x="375" y="226"/>
                  </a:cubicBezTo>
                  <a:cubicBezTo>
                    <a:pt x="380" y="224"/>
                    <a:pt x="383" y="224"/>
                    <a:pt x="387" y="222"/>
                  </a:cubicBezTo>
                  <a:cubicBezTo>
                    <a:pt x="393" y="218"/>
                    <a:pt x="393" y="212"/>
                    <a:pt x="395" y="206"/>
                  </a:cubicBezTo>
                  <a:cubicBezTo>
                    <a:pt x="397" y="196"/>
                    <a:pt x="397" y="191"/>
                    <a:pt x="401" y="182"/>
                  </a:cubicBezTo>
                  <a:cubicBezTo>
                    <a:pt x="403" y="180"/>
                    <a:pt x="405" y="179"/>
                    <a:pt x="406" y="177"/>
                  </a:cubicBezTo>
                  <a:cubicBezTo>
                    <a:pt x="407" y="176"/>
                    <a:pt x="408" y="174"/>
                    <a:pt x="409" y="173"/>
                  </a:cubicBezTo>
                  <a:cubicBezTo>
                    <a:pt x="411" y="169"/>
                    <a:pt x="414" y="167"/>
                    <a:pt x="417" y="163"/>
                  </a:cubicBezTo>
                  <a:cubicBezTo>
                    <a:pt x="423" y="157"/>
                    <a:pt x="425" y="151"/>
                    <a:pt x="434" y="148"/>
                  </a:cubicBezTo>
                  <a:cubicBezTo>
                    <a:pt x="437" y="147"/>
                    <a:pt x="440" y="147"/>
                    <a:pt x="443" y="147"/>
                  </a:cubicBezTo>
                  <a:cubicBezTo>
                    <a:pt x="448" y="147"/>
                    <a:pt x="449" y="144"/>
                    <a:pt x="453" y="143"/>
                  </a:cubicBezTo>
                  <a:cubicBezTo>
                    <a:pt x="455" y="142"/>
                    <a:pt x="458" y="142"/>
                    <a:pt x="459" y="140"/>
                  </a:cubicBezTo>
                  <a:cubicBezTo>
                    <a:pt x="460" y="138"/>
                    <a:pt x="459" y="136"/>
                    <a:pt x="460" y="134"/>
                  </a:cubicBezTo>
                  <a:cubicBezTo>
                    <a:pt x="461" y="130"/>
                    <a:pt x="463" y="128"/>
                    <a:pt x="463" y="124"/>
                  </a:cubicBezTo>
                  <a:cubicBezTo>
                    <a:pt x="460" y="123"/>
                    <a:pt x="459" y="121"/>
                    <a:pt x="456" y="121"/>
                  </a:cubicBezTo>
                  <a:cubicBezTo>
                    <a:pt x="453" y="121"/>
                    <a:pt x="454" y="124"/>
                    <a:pt x="452" y="125"/>
                  </a:cubicBezTo>
                  <a:cubicBezTo>
                    <a:pt x="450" y="126"/>
                    <a:pt x="448" y="127"/>
                    <a:pt x="446" y="128"/>
                  </a:cubicBezTo>
                  <a:cubicBezTo>
                    <a:pt x="443" y="130"/>
                    <a:pt x="441" y="131"/>
                    <a:pt x="438" y="133"/>
                  </a:cubicBezTo>
                  <a:cubicBezTo>
                    <a:pt x="437" y="133"/>
                    <a:pt x="436" y="135"/>
                    <a:pt x="434" y="135"/>
                  </a:cubicBezTo>
                  <a:cubicBezTo>
                    <a:pt x="429" y="135"/>
                    <a:pt x="427" y="131"/>
                    <a:pt x="424" y="127"/>
                  </a:cubicBezTo>
                  <a:cubicBezTo>
                    <a:pt x="430" y="126"/>
                    <a:pt x="434" y="127"/>
                    <a:pt x="440" y="124"/>
                  </a:cubicBezTo>
                  <a:cubicBezTo>
                    <a:pt x="442" y="123"/>
                    <a:pt x="442" y="121"/>
                    <a:pt x="442" y="119"/>
                  </a:cubicBezTo>
                  <a:cubicBezTo>
                    <a:pt x="443" y="115"/>
                    <a:pt x="443" y="112"/>
                    <a:pt x="444" y="109"/>
                  </a:cubicBezTo>
                  <a:cubicBezTo>
                    <a:pt x="444" y="107"/>
                    <a:pt x="445" y="107"/>
                    <a:pt x="445" y="105"/>
                  </a:cubicBezTo>
                  <a:cubicBezTo>
                    <a:pt x="445" y="104"/>
                    <a:pt x="445" y="103"/>
                    <a:pt x="445" y="102"/>
                  </a:cubicBezTo>
                  <a:cubicBezTo>
                    <a:pt x="440" y="102"/>
                    <a:pt x="437" y="103"/>
                    <a:pt x="431" y="102"/>
                  </a:cubicBezTo>
                  <a:cubicBezTo>
                    <a:pt x="428" y="102"/>
                    <a:pt x="427" y="101"/>
                    <a:pt x="424" y="100"/>
                  </a:cubicBezTo>
                  <a:cubicBezTo>
                    <a:pt x="429" y="95"/>
                    <a:pt x="436" y="99"/>
                    <a:pt x="441" y="93"/>
                  </a:cubicBezTo>
                  <a:cubicBezTo>
                    <a:pt x="440" y="88"/>
                    <a:pt x="440" y="88"/>
                    <a:pt x="440" y="88"/>
                  </a:cubicBezTo>
                  <a:cubicBezTo>
                    <a:pt x="442" y="85"/>
                    <a:pt x="444" y="83"/>
                    <a:pt x="448" y="83"/>
                  </a:cubicBezTo>
                  <a:cubicBezTo>
                    <a:pt x="451" y="83"/>
                    <a:pt x="453" y="84"/>
                    <a:pt x="454" y="86"/>
                  </a:cubicBezTo>
                  <a:cubicBezTo>
                    <a:pt x="456" y="88"/>
                    <a:pt x="456" y="90"/>
                    <a:pt x="458" y="90"/>
                  </a:cubicBezTo>
                  <a:cubicBezTo>
                    <a:pt x="461" y="90"/>
                    <a:pt x="462" y="88"/>
                    <a:pt x="464" y="87"/>
                  </a:cubicBezTo>
                  <a:cubicBezTo>
                    <a:pt x="471" y="84"/>
                    <a:pt x="475" y="80"/>
                    <a:pt x="478" y="73"/>
                  </a:cubicBezTo>
                  <a:cubicBezTo>
                    <a:pt x="480" y="68"/>
                    <a:pt x="481" y="65"/>
                    <a:pt x="482" y="60"/>
                  </a:cubicBezTo>
                  <a:cubicBezTo>
                    <a:pt x="482" y="56"/>
                    <a:pt x="484" y="54"/>
                    <a:pt x="484" y="50"/>
                  </a:cubicBezTo>
                  <a:cubicBezTo>
                    <a:pt x="484" y="43"/>
                    <a:pt x="480" y="38"/>
                    <a:pt x="473" y="35"/>
                  </a:cubicBezTo>
                  <a:cubicBezTo>
                    <a:pt x="471" y="38"/>
                    <a:pt x="470" y="41"/>
                    <a:pt x="470" y="45"/>
                  </a:cubicBezTo>
                  <a:cubicBezTo>
                    <a:pt x="469" y="48"/>
                    <a:pt x="468" y="52"/>
                    <a:pt x="465" y="52"/>
                  </a:cubicBezTo>
                  <a:cubicBezTo>
                    <a:pt x="462" y="52"/>
                    <a:pt x="460" y="51"/>
                    <a:pt x="458" y="49"/>
                  </a:cubicBezTo>
                  <a:cubicBezTo>
                    <a:pt x="457" y="49"/>
                    <a:pt x="457" y="48"/>
                    <a:pt x="456" y="48"/>
                  </a:cubicBezTo>
                  <a:cubicBezTo>
                    <a:pt x="453" y="48"/>
                    <a:pt x="451" y="48"/>
                    <a:pt x="448" y="48"/>
                  </a:cubicBezTo>
                  <a:cubicBezTo>
                    <a:pt x="436" y="48"/>
                    <a:pt x="436" y="48"/>
                    <a:pt x="436" y="48"/>
                  </a:cubicBezTo>
                  <a:cubicBezTo>
                    <a:pt x="430" y="48"/>
                    <a:pt x="429" y="54"/>
                    <a:pt x="423" y="57"/>
                  </a:cubicBezTo>
                  <a:cubicBezTo>
                    <a:pt x="423" y="54"/>
                    <a:pt x="422" y="52"/>
                    <a:pt x="422" y="49"/>
                  </a:cubicBezTo>
                  <a:cubicBezTo>
                    <a:pt x="421" y="45"/>
                    <a:pt x="421" y="43"/>
                    <a:pt x="420" y="39"/>
                  </a:cubicBezTo>
                  <a:cubicBezTo>
                    <a:pt x="419" y="36"/>
                    <a:pt x="418" y="34"/>
                    <a:pt x="418" y="31"/>
                  </a:cubicBezTo>
                  <a:cubicBezTo>
                    <a:pt x="424" y="31"/>
                    <a:pt x="424" y="31"/>
                    <a:pt x="424" y="31"/>
                  </a:cubicBezTo>
                  <a:cubicBezTo>
                    <a:pt x="425" y="31"/>
                    <a:pt x="426" y="33"/>
                    <a:pt x="428" y="34"/>
                  </a:cubicBezTo>
                  <a:cubicBezTo>
                    <a:pt x="430" y="36"/>
                    <a:pt x="431" y="38"/>
                    <a:pt x="434" y="40"/>
                  </a:cubicBezTo>
                  <a:cubicBezTo>
                    <a:pt x="437" y="37"/>
                    <a:pt x="439" y="36"/>
                    <a:pt x="442" y="34"/>
                  </a:cubicBezTo>
                  <a:cubicBezTo>
                    <a:pt x="443" y="33"/>
                    <a:pt x="443" y="31"/>
                    <a:pt x="444" y="30"/>
                  </a:cubicBezTo>
                  <a:cubicBezTo>
                    <a:pt x="445" y="30"/>
                    <a:pt x="445" y="30"/>
                    <a:pt x="446" y="30"/>
                  </a:cubicBezTo>
                  <a:cubicBezTo>
                    <a:pt x="447" y="30"/>
                    <a:pt x="449" y="30"/>
                    <a:pt x="450" y="29"/>
                  </a:cubicBezTo>
                  <a:cubicBezTo>
                    <a:pt x="452" y="28"/>
                    <a:pt x="452" y="25"/>
                    <a:pt x="454" y="23"/>
                  </a:cubicBezTo>
                  <a:cubicBezTo>
                    <a:pt x="455" y="22"/>
                    <a:pt x="456" y="22"/>
                    <a:pt x="458" y="22"/>
                  </a:cubicBezTo>
                  <a:cubicBezTo>
                    <a:pt x="459" y="22"/>
                    <a:pt x="460" y="24"/>
                    <a:pt x="461" y="24"/>
                  </a:cubicBezTo>
                  <a:cubicBezTo>
                    <a:pt x="463" y="24"/>
                    <a:pt x="464" y="21"/>
                    <a:pt x="464" y="19"/>
                  </a:cubicBezTo>
                  <a:cubicBezTo>
                    <a:pt x="453" y="0"/>
                    <a:pt x="453" y="0"/>
                    <a:pt x="453" y="0"/>
                  </a:cubicBezTo>
                  <a:cubicBezTo>
                    <a:pt x="453" y="0"/>
                    <a:pt x="453" y="0"/>
                    <a:pt x="453" y="0"/>
                  </a:cubicBezTo>
                  <a:cubicBezTo>
                    <a:pt x="132" y="99"/>
                    <a:pt x="132" y="99"/>
                    <a:pt x="132" y="99"/>
                  </a:cubicBezTo>
                  <a:cubicBezTo>
                    <a:pt x="132" y="99"/>
                    <a:pt x="132" y="99"/>
                    <a:pt x="132" y="99"/>
                  </a:cubicBezTo>
                  <a:cubicBezTo>
                    <a:pt x="132" y="104"/>
                    <a:pt x="134" y="106"/>
                    <a:pt x="134" y="111"/>
                  </a:cubicBezTo>
                  <a:cubicBezTo>
                    <a:pt x="134" y="112"/>
                    <a:pt x="133" y="113"/>
                    <a:pt x="133" y="114"/>
                  </a:cubicBezTo>
                  <a:cubicBezTo>
                    <a:pt x="132" y="116"/>
                    <a:pt x="131" y="118"/>
                    <a:pt x="130" y="120"/>
                  </a:cubicBezTo>
                  <a:cubicBezTo>
                    <a:pt x="130" y="121"/>
                    <a:pt x="130" y="123"/>
                    <a:pt x="130" y="124"/>
                  </a:cubicBezTo>
                  <a:cubicBezTo>
                    <a:pt x="129" y="128"/>
                    <a:pt x="126" y="130"/>
                    <a:pt x="122" y="131"/>
                  </a:cubicBezTo>
                  <a:cubicBezTo>
                    <a:pt x="119" y="132"/>
                    <a:pt x="117" y="133"/>
                    <a:pt x="114" y="133"/>
                  </a:cubicBezTo>
                  <a:cubicBezTo>
                    <a:pt x="112" y="133"/>
                    <a:pt x="110" y="132"/>
                    <a:pt x="108" y="133"/>
                  </a:cubicBezTo>
                  <a:cubicBezTo>
                    <a:pt x="108" y="133"/>
                    <a:pt x="108" y="134"/>
                    <a:pt x="108" y="135"/>
                  </a:cubicBezTo>
                  <a:cubicBezTo>
                    <a:pt x="107" y="136"/>
                    <a:pt x="105" y="137"/>
                    <a:pt x="104" y="138"/>
                  </a:cubicBezTo>
                  <a:cubicBezTo>
                    <a:pt x="100" y="141"/>
                    <a:pt x="98" y="143"/>
                    <a:pt x="93" y="145"/>
                  </a:cubicBezTo>
                  <a:cubicBezTo>
                    <a:pt x="90" y="145"/>
                    <a:pt x="88" y="145"/>
                    <a:pt x="85" y="146"/>
                  </a:cubicBezTo>
                  <a:cubicBezTo>
                    <a:pt x="82" y="148"/>
                    <a:pt x="82" y="150"/>
                    <a:pt x="80" y="153"/>
                  </a:cubicBezTo>
                  <a:cubicBezTo>
                    <a:pt x="78" y="158"/>
                    <a:pt x="76" y="161"/>
                    <a:pt x="72" y="164"/>
                  </a:cubicBezTo>
                  <a:cubicBezTo>
                    <a:pt x="68" y="169"/>
                    <a:pt x="64" y="170"/>
                    <a:pt x="59" y="175"/>
                  </a:cubicBezTo>
                  <a:cubicBezTo>
                    <a:pt x="56" y="177"/>
                    <a:pt x="55" y="179"/>
                    <a:pt x="52" y="181"/>
                  </a:cubicBezTo>
                  <a:cubicBezTo>
                    <a:pt x="50" y="182"/>
                    <a:pt x="50" y="183"/>
                    <a:pt x="48" y="185"/>
                  </a:cubicBezTo>
                  <a:cubicBezTo>
                    <a:pt x="43" y="190"/>
                    <a:pt x="39" y="194"/>
                    <a:pt x="33" y="199"/>
                  </a:cubicBezTo>
                  <a:cubicBezTo>
                    <a:pt x="30" y="201"/>
                    <a:pt x="28" y="203"/>
                    <a:pt x="25" y="205"/>
                  </a:cubicBezTo>
                  <a:cubicBezTo>
                    <a:pt x="22" y="207"/>
                    <a:pt x="20" y="208"/>
                    <a:pt x="18" y="211"/>
                  </a:cubicBezTo>
                  <a:cubicBezTo>
                    <a:pt x="18" y="213"/>
                    <a:pt x="18" y="214"/>
                    <a:pt x="17" y="215"/>
                  </a:cubicBezTo>
                  <a:cubicBezTo>
                    <a:pt x="17" y="217"/>
                    <a:pt x="15" y="218"/>
                    <a:pt x="14" y="219"/>
                  </a:cubicBezTo>
                  <a:cubicBezTo>
                    <a:pt x="11" y="221"/>
                    <a:pt x="9" y="222"/>
                    <a:pt x="6" y="223"/>
                  </a:cubicBezTo>
                  <a:cubicBezTo>
                    <a:pt x="4" y="224"/>
                    <a:pt x="1" y="224"/>
                    <a:pt x="0" y="226"/>
                  </a:cubicBezTo>
                  <a:cubicBezTo>
                    <a:pt x="0" y="226"/>
                    <a:pt x="1" y="227"/>
                    <a:pt x="1" y="228"/>
                  </a:cubicBezTo>
                  <a:cubicBezTo>
                    <a:pt x="1" y="235"/>
                    <a:pt x="0" y="241"/>
                    <a:pt x="0" y="248"/>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4614863" y="2587625"/>
              <a:ext cx="596900" cy="352425"/>
            </a:xfrm>
            <a:custGeom>
              <a:avLst/>
              <a:gdLst/>
              <a:ahLst/>
              <a:cxnLst>
                <a:cxn ang="0">
                  <a:pos x="30" y="226"/>
                </a:cxn>
                <a:cxn ang="0">
                  <a:pos x="45" y="224"/>
                </a:cxn>
                <a:cxn ang="0">
                  <a:pos x="72" y="214"/>
                </a:cxn>
                <a:cxn ang="0">
                  <a:pos x="215" y="184"/>
                </a:cxn>
                <a:cxn ang="0">
                  <a:pos x="232" y="186"/>
                </a:cxn>
                <a:cxn ang="0">
                  <a:pos x="308" y="173"/>
                </a:cxn>
                <a:cxn ang="0">
                  <a:pos x="312" y="172"/>
                </a:cxn>
                <a:cxn ang="0">
                  <a:pos x="346" y="142"/>
                </a:cxn>
                <a:cxn ang="0">
                  <a:pos x="353" y="132"/>
                </a:cxn>
                <a:cxn ang="0">
                  <a:pos x="361" y="113"/>
                </a:cxn>
                <a:cxn ang="0">
                  <a:pos x="375" y="103"/>
                </a:cxn>
                <a:cxn ang="0">
                  <a:pos x="380" y="95"/>
                </a:cxn>
                <a:cxn ang="0">
                  <a:pos x="386" y="76"/>
                </a:cxn>
                <a:cxn ang="0">
                  <a:pos x="366" y="65"/>
                </a:cxn>
                <a:cxn ang="0">
                  <a:pos x="363" y="62"/>
                </a:cxn>
                <a:cxn ang="0">
                  <a:pos x="358" y="51"/>
                </a:cxn>
                <a:cxn ang="0">
                  <a:pos x="348" y="20"/>
                </a:cxn>
                <a:cxn ang="0">
                  <a:pos x="339" y="16"/>
                </a:cxn>
                <a:cxn ang="0">
                  <a:pos x="333" y="9"/>
                </a:cxn>
                <a:cxn ang="0">
                  <a:pos x="316" y="0"/>
                </a:cxn>
                <a:cxn ang="0">
                  <a:pos x="297" y="11"/>
                </a:cxn>
                <a:cxn ang="0">
                  <a:pos x="287" y="9"/>
                </a:cxn>
                <a:cxn ang="0">
                  <a:pos x="271" y="11"/>
                </a:cxn>
                <a:cxn ang="0">
                  <a:pos x="251" y="11"/>
                </a:cxn>
                <a:cxn ang="0">
                  <a:pos x="241" y="4"/>
                </a:cxn>
                <a:cxn ang="0">
                  <a:pos x="224" y="3"/>
                </a:cxn>
                <a:cxn ang="0">
                  <a:pos x="219" y="4"/>
                </a:cxn>
                <a:cxn ang="0">
                  <a:pos x="215" y="9"/>
                </a:cxn>
                <a:cxn ang="0">
                  <a:pos x="222" y="25"/>
                </a:cxn>
                <a:cxn ang="0">
                  <a:pos x="199" y="34"/>
                </a:cxn>
                <a:cxn ang="0">
                  <a:pos x="187" y="38"/>
                </a:cxn>
                <a:cxn ang="0">
                  <a:pos x="181" y="48"/>
                </a:cxn>
                <a:cxn ang="0">
                  <a:pos x="162" y="85"/>
                </a:cxn>
                <a:cxn ang="0">
                  <a:pos x="142" y="90"/>
                </a:cxn>
                <a:cxn ang="0">
                  <a:pos x="135" y="91"/>
                </a:cxn>
                <a:cxn ang="0">
                  <a:pos x="133" y="102"/>
                </a:cxn>
                <a:cxn ang="0">
                  <a:pos x="119" y="104"/>
                </a:cxn>
                <a:cxn ang="0">
                  <a:pos x="116" y="106"/>
                </a:cxn>
                <a:cxn ang="0">
                  <a:pos x="108" y="109"/>
                </a:cxn>
                <a:cxn ang="0">
                  <a:pos x="98" y="121"/>
                </a:cxn>
                <a:cxn ang="0">
                  <a:pos x="77" y="119"/>
                </a:cxn>
                <a:cxn ang="0">
                  <a:pos x="64" y="127"/>
                </a:cxn>
                <a:cxn ang="0">
                  <a:pos x="55" y="126"/>
                </a:cxn>
                <a:cxn ang="0">
                  <a:pos x="51" y="141"/>
                </a:cxn>
                <a:cxn ang="0">
                  <a:pos x="53" y="154"/>
                </a:cxn>
                <a:cxn ang="0">
                  <a:pos x="42" y="162"/>
                </a:cxn>
                <a:cxn ang="0">
                  <a:pos x="37" y="182"/>
                </a:cxn>
                <a:cxn ang="0">
                  <a:pos x="31" y="186"/>
                </a:cxn>
                <a:cxn ang="0">
                  <a:pos x="17" y="183"/>
                </a:cxn>
                <a:cxn ang="0">
                  <a:pos x="1" y="185"/>
                </a:cxn>
                <a:cxn ang="0">
                  <a:pos x="0" y="191"/>
                </a:cxn>
                <a:cxn ang="0">
                  <a:pos x="2" y="216"/>
                </a:cxn>
                <a:cxn ang="0">
                  <a:pos x="1" y="225"/>
                </a:cxn>
              </a:cxnLst>
              <a:rect l="0" t="0" r="r" b="b"/>
              <a:pathLst>
                <a:path w="386" h="228">
                  <a:moveTo>
                    <a:pt x="1" y="225"/>
                  </a:moveTo>
                  <a:cubicBezTo>
                    <a:pt x="10" y="224"/>
                    <a:pt x="21" y="228"/>
                    <a:pt x="30" y="226"/>
                  </a:cubicBezTo>
                  <a:cubicBezTo>
                    <a:pt x="32" y="226"/>
                    <a:pt x="33" y="225"/>
                    <a:pt x="36" y="225"/>
                  </a:cubicBezTo>
                  <a:cubicBezTo>
                    <a:pt x="39" y="224"/>
                    <a:pt x="41" y="225"/>
                    <a:pt x="45" y="224"/>
                  </a:cubicBezTo>
                  <a:cubicBezTo>
                    <a:pt x="54" y="223"/>
                    <a:pt x="59" y="220"/>
                    <a:pt x="66" y="216"/>
                  </a:cubicBezTo>
                  <a:cubicBezTo>
                    <a:pt x="69" y="215"/>
                    <a:pt x="70" y="215"/>
                    <a:pt x="72" y="214"/>
                  </a:cubicBezTo>
                  <a:cubicBezTo>
                    <a:pt x="77" y="212"/>
                    <a:pt x="80" y="211"/>
                    <a:pt x="84" y="209"/>
                  </a:cubicBezTo>
                  <a:cubicBezTo>
                    <a:pt x="215" y="184"/>
                    <a:pt x="215" y="184"/>
                    <a:pt x="215" y="184"/>
                  </a:cubicBezTo>
                  <a:cubicBezTo>
                    <a:pt x="219" y="184"/>
                    <a:pt x="220" y="186"/>
                    <a:pt x="223" y="186"/>
                  </a:cubicBezTo>
                  <a:cubicBezTo>
                    <a:pt x="226" y="187"/>
                    <a:pt x="229" y="186"/>
                    <a:pt x="232" y="186"/>
                  </a:cubicBezTo>
                  <a:cubicBezTo>
                    <a:pt x="302" y="172"/>
                    <a:pt x="302" y="172"/>
                    <a:pt x="302" y="172"/>
                  </a:cubicBezTo>
                  <a:cubicBezTo>
                    <a:pt x="308" y="173"/>
                    <a:pt x="308" y="173"/>
                    <a:pt x="308" y="173"/>
                  </a:cubicBezTo>
                  <a:cubicBezTo>
                    <a:pt x="312" y="172"/>
                    <a:pt x="312" y="172"/>
                    <a:pt x="312" y="172"/>
                  </a:cubicBezTo>
                  <a:cubicBezTo>
                    <a:pt x="312" y="172"/>
                    <a:pt x="312" y="172"/>
                    <a:pt x="312" y="172"/>
                  </a:cubicBezTo>
                  <a:cubicBezTo>
                    <a:pt x="318" y="165"/>
                    <a:pt x="322" y="161"/>
                    <a:pt x="330" y="155"/>
                  </a:cubicBezTo>
                  <a:cubicBezTo>
                    <a:pt x="336" y="150"/>
                    <a:pt x="341" y="148"/>
                    <a:pt x="346" y="142"/>
                  </a:cubicBezTo>
                  <a:cubicBezTo>
                    <a:pt x="348" y="141"/>
                    <a:pt x="349" y="141"/>
                    <a:pt x="350" y="139"/>
                  </a:cubicBezTo>
                  <a:cubicBezTo>
                    <a:pt x="352" y="137"/>
                    <a:pt x="352" y="134"/>
                    <a:pt x="353" y="132"/>
                  </a:cubicBezTo>
                  <a:cubicBezTo>
                    <a:pt x="355" y="129"/>
                    <a:pt x="357" y="129"/>
                    <a:pt x="359" y="127"/>
                  </a:cubicBezTo>
                  <a:cubicBezTo>
                    <a:pt x="361" y="122"/>
                    <a:pt x="359" y="118"/>
                    <a:pt x="361" y="113"/>
                  </a:cubicBezTo>
                  <a:cubicBezTo>
                    <a:pt x="362" y="112"/>
                    <a:pt x="364" y="111"/>
                    <a:pt x="365" y="110"/>
                  </a:cubicBezTo>
                  <a:cubicBezTo>
                    <a:pt x="369" y="108"/>
                    <a:pt x="372" y="106"/>
                    <a:pt x="375" y="103"/>
                  </a:cubicBezTo>
                  <a:cubicBezTo>
                    <a:pt x="376" y="101"/>
                    <a:pt x="376" y="100"/>
                    <a:pt x="377" y="99"/>
                  </a:cubicBezTo>
                  <a:cubicBezTo>
                    <a:pt x="378" y="97"/>
                    <a:pt x="379" y="97"/>
                    <a:pt x="380" y="95"/>
                  </a:cubicBezTo>
                  <a:cubicBezTo>
                    <a:pt x="384" y="88"/>
                    <a:pt x="385" y="83"/>
                    <a:pt x="386" y="76"/>
                  </a:cubicBezTo>
                  <a:cubicBezTo>
                    <a:pt x="386" y="76"/>
                    <a:pt x="386" y="76"/>
                    <a:pt x="386" y="76"/>
                  </a:cubicBezTo>
                  <a:cubicBezTo>
                    <a:pt x="384" y="75"/>
                    <a:pt x="382" y="75"/>
                    <a:pt x="379" y="75"/>
                  </a:cubicBezTo>
                  <a:cubicBezTo>
                    <a:pt x="374" y="73"/>
                    <a:pt x="371" y="70"/>
                    <a:pt x="366" y="65"/>
                  </a:cubicBezTo>
                  <a:cubicBezTo>
                    <a:pt x="366" y="65"/>
                    <a:pt x="366" y="64"/>
                    <a:pt x="365" y="63"/>
                  </a:cubicBezTo>
                  <a:cubicBezTo>
                    <a:pt x="365" y="63"/>
                    <a:pt x="364" y="63"/>
                    <a:pt x="363" y="62"/>
                  </a:cubicBezTo>
                  <a:cubicBezTo>
                    <a:pt x="361" y="60"/>
                    <a:pt x="360" y="58"/>
                    <a:pt x="359" y="55"/>
                  </a:cubicBezTo>
                  <a:cubicBezTo>
                    <a:pt x="358" y="53"/>
                    <a:pt x="358" y="52"/>
                    <a:pt x="358" y="51"/>
                  </a:cubicBezTo>
                  <a:cubicBezTo>
                    <a:pt x="357" y="48"/>
                    <a:pt x="355" y="46"/>
                    <a:pt x="354" y="43"/>
                  </a:cubicBezTo>
                  <a:cubicBezTo>
                    <a:pt x="351" y="36"/>
                    <a:pt x="351" y="27"/>
                    <a:pt x="348" y="20"/>
                  </a:cubicBezTo>
                  <a:cubicBezTo>
                    <a:pt x="348" y="20"/>
                    <a:pt x="348" y="20"/>
                    <a:pt x="348" y="20"/>
                  </a:cubicBezTo>
                  <a:cubicBezTo>
                    <a:pt x="344" y="20"/>
                    <a:pt x="342" y="18"/>
                    <a:pt x="339" y="16"/>
                  </a:cubicBezTo>
                  <a:cubicBezTo>
                    <a:pt x="338" y="15"/>
                    <a:pt x="338" y="13"/>
                    <a:pt x="337" y="12"/>
                  </a:cubicBezTo>
                  <a:cubicBezTo>
                    <a:pt x="336" y="11"/>
                    <a:pt x="334" y="10"/>
                    <a:pt x="333" y="9"/>
                  </a:cubicBezTo>
                  <a:cubicBezTo>
                    <a:pt x="329" y="8"/>
                    <a:pt x="327" y="7"/>
                    <a:pt x="323" y="5"/>
                  </a:cubicBezTo>
                  <a:cubicBezTo>
                    <a:pt x="320" y="3"/>
                    <a:pt x="319" y="0"/>
                    <a:pt x="316" y="0"/>
                  </a:cubicBezTo>
                  <a:cubicBezTo>
                    <a:pt x="311" y="0"/>
                    <a:pt x="311" y="5"/>
                    <a:pt x="308" y="7"/>
                  </a:cubicBezTo>
                  <a:cubicBezTo>
                    <a:pt x="304" y="10"/>
                    <a:pt x="302" y="11"/>
                    <a:pt x="297" y="11"/>
                  </a:cubicBezTo>
                  <a:cubicBezTo>
                    <a:pt x="295" y="11"/>
                    <a:pt x="293" y="11"/>
                    <a:pt x="290" y="11"/>
                  </a:cubicBezTo>
                  <a:cubicBezTo>
                    <a:pt x="289" y="11"/>
                    <a:pt x="289" y="9"/>
                    <a:pt x="287" y="9"/>
                  </a:cubicBezTo>
                  <a:cubicBezTo>
                    <a:pt x="283" y="9"/>
                    <a:pt x="282" y="14"/>
                    <a:pt x="278" y="14"/>
                  </a:cubicBezTo>
                  <a:cubicBezTo>
                    <a:pt x="275" y="14"/>
                    <a:pt x="274" y="12"/>
                    <a:pt x="271" y="11"/>
                  </a:cubicBezTo>
                  <a:cubicBezTo>
                    <a:pt x="269" y="10"/>
                    <a:pt x="267" y="10"/>
                    <a:pt x="264" y="10"/>
                  </a:cubicBezTo>
                  <a:cubicBezTo>
                    <a:pt x="259" y="10"/>
                    <a:pt x="256" y="11"/>
                    <a:pt x="251" y="11"/>
                  </a:cubicBezTo>
                  <a:cubicBezTo>
                    <a:pt x="250" y="11"/>
                    <a:pt x="249" y="11"/>
                    <a:pt x="247" y="11"/>
                  </a:cubicBezTo>
                  <a:cubicBezTo>
                    <a:pt x="244" y="9"/>
                    <a:pt x="244" y="4"/>
                    <a:pt x="241" y="4"/>
                  </a:cubicBezTo>
                  <a:cubicBezTo>
                    <a:pt x="238" y="4"/>
                    <a:pt x="236" y="4"/>
                    <a:pt x="233" y="4"/>
                  </a:cubicBezTo>
                  <a:cubicBezTo>
                    <a:pt x="229" y="4"/>
                    <a:pt x="228" y="3"/>
                    <a:pt x="224" y="3"/>
                  </a:cubicBezTo>
                  <a:cubicBezTo>
                    <a:pt x="222" y="3"/>
                    <a:pt x="221" y="3"/>
                    <a:pt x="219" y="4"/>
                  </a:cubicBezTo>
                  <a:cubicBezTo>
                    <a:pt x="219" y="4"/>
                    <a:pt x="219" y="4"/>
                    <a:pt x="219" y="4"/>
                  </a:cubicBezTo>
                  <a:cubicBezTo>
                    <a:pt x="219" y="5"/>
                    <a:pt x="218" y="5"/>
                    <a:pt x="217" y="6"/>
                  </a:cubicBezTo>
                  <a:cubicBezTo>
                    <a:pt x="216" y="7"/>
                    <a:pt x="215" y="8"/>
                    <a:pt x="215" y="9"/>
                  </a:cubicBezTo>
                  <a:cubicBezTo>
                    <a:pt x="215" y="12"/>
                    <a:pt x="217" y="14"/>
                    <a:pt x="218" y="18"/>
                  </a:cubicBezTo>
                  <a:cubicBezTo>
                    <a:pt x="220" y="21"/>
                    <a:pt x="224" y="22"/>
                    <a:pt x="222" y="25"/>
                  </a:cubicBezTo>
                  <a:cubicBezTo>
                    <a:pt x="218" y="31"/>
                    <a:pt x="212" y="31"/>
                    <a:pt x="205" y="33"/>
                  </a:cubicBezTo>
                  <a:cubicBezTo>
                    <a:pt x="203" y="34"/>
                    <a:pt x="201" y="33"/>
                    <a:pt x="199" y="34"/>
                  </a:cubicBezTo>
                  <a:cubicBezTo>
                    <a:pt x="198" y="34"/>
                    <a:pt x="198" y="35"/>
                    <a:pt x="197" y="35"/>
                  </a:cubicBezTo>
                  <a:cubicBezTo>
                    <a:pt x="193" y="37"/>
                    <a:pt x="191" y="37"/>
                    <a:pt x="187" y="38"/>
                  </a:cubicBezTo>
                  <a:cubicBezTo>
                    <a:pt x="185" y="39"/>
                    <a:pt x="183" y="38"/>
                    <a:pt x="182" y="40"/>
                  </a:cubicBezTo>
                  <a:cubicBezTo>
                    <a:pt x="180" y="42"/>
                    <a:pt x="181" y="44"/>
                    <a:pt x="181" y="48"/>
                  </a:cubicBezTo>
                  <a:cubicBezTo>
                    <a:pt x="180" y="58"/>
                    <a:pt x="176" y="64"/>
                    <a:pt x="170" y="73"/>
                  </a:cubicBezTo>
                  <a:cubicBezTo>
                    <a:pt x="167" y="77"/>
                    <a:pt x="165" y="80"/>
                    <a:pt x="162" y="85"/>
                  </a:cubicBezTo>
                  <a:cubicBezTo>
                    <a:pt x="159" y="89"/>
                    <a:pt x="158" y="95"/>
                    <a:pt x="152" y="95"/>
                  </a:cubicBezTo>
                  <a:cubicBezTo>
                    <a:pt x="148" y="95"/>
                    <a:pt x="146" y="92"/>
                    <a:pt x="142" y="90"/>
                  </a:cubicBezTo>
                  <a:cubicBezTo>
                    <a:pt x="141" y="89"/>
                    <a:pt x="140" y="88"/>
                    <a:pt x="139" y="88"/>
                  </a:cubicBezTo>
                  <a:cubicBezTo>
                    <a:pt x="137" y="88"/>
                    <a:pt x="136" y="90"/>
                    <a:pt x="135" y="91"/>
                  </a:cubicBezTo>
                  <a:cubicBezTo>
                    <a:pt x="134" y="92"/>
                    <a:pt x="132" y="91"/>
                    <a:pt x="131" y="92"/>
                  </a:cubicBezTo>
                  <a:cubicBezTo>
                    <a:pt x="131" y="96"/>
                    <a:pt x="133" y="98"/>
                    <a:pt x="133" y="102"/>
                  </a:cubicBezTo>
                  <a:cubicBezTo>
                    <a:pt x="133" y="105"/>
                    <a:pt x="131" y="107"/>
                    <a:pt x="129" y="107"/>
                  </a:cubicBezTo>
                  <a:cubicBezTo>
                    <a:pt x="125" y="107"/>
                    <a:pt x="123" y="104"/>
                    <a:pt x="119" y="104"/>
                  </a:cubicBezTo>
                  <a:cubicBezTo>
                    <a:pt x="118" y="104"/>
                    <a:pt x="119" y="106"/>
                    <a:pt x="118" y="106"/>
                  </a:cubicBezTo>
                  <a:cubicBezTo>
                    <a:pt x="117" y="106"/>
                    <a:pt x="116" y="106"/>
                    <a:pt x="116" y="106"/>
                  </a:cubicBezTo>
                  <a:cubicBezTo>
                    <a:pt x="114" y="107"/>
                    <a:pt x="113" y="106"/>
                    <a:pt x="112" y="106"/>
                  </a:cubicBezTo>
                  <a:cubicBezTo>
                    <a:pt x="110" y="107"/>
                    <a:pt x="109" y="108"/>
                    <a:pt x="108" y="109"/>
                  </a:cubicBezTo>
                  <a:cubicBezTo>
                    <a:pt x="105" y="111"/>
                    <a:pt x="104" y="113"/>
                    <a:pt x="103" y="116"/>
                  </a:cubicBezTo>
                  <a:cubicBezTo>
                    <a:pt x="102" y="118"/>
                    <a:pt x="101" y="121"/>
                    <a:pt x="98" y="121"/>
                  </a:cubicBezTo>
                  <a:cubicBezTo>
                    <a:pt x="95" y="121"/>
                    <a:pt x="94" y="119"/>
                    <a:pt x="91" y="119"/>
                  </a:cubicBezTo>
                  <a:cubicBezTo>
                    <a:pt x="86" y="119"/>
                    <a:pt x="82" y="119"/>
                    <a:pt x="77" y="119"/>
                  </a:cubicBezTo>
                  <a:cubicBezTo>
                    <a:pt x="76" y="119"/>
                    <a:pt x="75" y="118"/>
                    <a:pt x="73" y="118"/>
                  </a:cubicBezTo>
                  <a:cubicBezTo>
                    <a:pt x="68" y="116"/>
                    <a:pt x="69" y="127"/>
                    <a:pt x="64" y="127"/>
                  </a:cubicBezTo>
                  <a:cubicBezTo>
                    <a:pt x="60" y="127"/>
                    <a:pt x="55" y="122"/>
                    <a:pt x="55" y="126"/>
                  </a:cubicBezTo>
                  <a:cubicBezTo>
                    <a:pt x="55" y="126"/>
                    <a:pt x="55" y="126"/>
                    <a:pt x="55" y="126"/>
                  </a:cubicBezTo>
                  <a:cubicBezTo>
                    <a:pt x="55" y="129"/>
                    <a:pt x="55" y="132"/>
                    <a:pt x="55" y="135"/>
                  </a:cubicBezTo>
                  <a:cubicBezTo>
                    <a:pt x="55" y="138"/>
                    <a:pt x="52" y="139"/>
                    <a:pt x="51" y="141"/>
                  </a:cubicBezTo>
                  <a:cubicBezTo>
                    <a:pt x="49" y="142"/>
                    <a:pt x="50" y="144"/>
                    <a:pt x="50" y="146"/>
                  </a:cubicBezTo>
                  <a:cubicBezTo>
                    <a:pt x="50" y="149"/>
                    <a:pt x="53" y="151"/>
                    <a:pt x="53" y="154"/>
                  </a:cubicBezTo>
                  <a:cubicBezTo>
                    <a:pt x="53" y="156"/>
                    <a:pt x="51" y="156"/>
                    <a:pt x="50" y="157"/>
                  </a:cubicBezTo>
                  <a:cubicBezTo>
                    <a:pt x="47" y="159"/>
                    <a:pt x="45" y="161"/>
                    <a:pt x="42" y="162"/>
                  </a:cubicBezTo>
                  <a:cubicBezTo>
                    <a:pt x="39" y="164"/>
                    <a:pt x="34" y="164"/>
                    <a:pt x="34" y="168"/>
                  </a:cubicBezTo>
                  <a:cubicBezTo>
                    <a:pt x="34" y="173"/>
                    <a:pt x="37" y="176"/>
                    <a:pt x="37" y="182"/>
                  </a:cubicBezTo>
                  <a:cubicBezTo>
                    <a:pt x="37" y="183"/>
                    <a:pt x="37" y="184"/>
                    <a:pt x="36" y="185"/>
                  </a:cubicBezTo>
                  <a:cubicBezTo>
                    <a:pt x="34" y="187"/>
                    <a:pt x="33" y="186"/>
                    <a:pt x="31" y="186"/>
                  </a:cubicBezTo>
                  <a:cubicBezTo>
                    <a:pt x="29" y="186"/>
                    <a:pt x="28" y="185"/>
                    <a:pt x="27" y="185"/>
                  </a:cubicBezTo>
                  <a:cubicBezTo>
                    <a:pt x="23" y="184"/>
                    <a:pt x="21" y="185"/>
                    <a:pt x="17" y="183"/>
                  </a:cubicBezTo>
                  <a:cubicBezTo>
                    <a:pt x="13" y="182"/>
                    <a:pt x="10" y="180"/>
                    <a:pt x="6" y="180"/>
                  </a:cubicBezTo>
                  <a:cubicBezTo>
                    <a:pt x="3" y="180"/>
                    <a:pt x="2" y="182"/>
                    <a:pt x="1" y="185"/>
                  </a:cubicBezTo>
                  <a:cubicBezTo>
                    <a:pt x="0" y="189"/>
                    <a:pt x="2" y="187"/>
                    <a:pt x="0" y="191"/>
                  </a:cubicBezTo>
                  <a:cubicBezTo>
                    <a:pt x="0" y="191"/>
                    <a:pt x="0" y="191"/>
                    <a:pt x="0" y="191"/>
                  </a:cubicBezTo>
                  <a:cubicBezTo>
                    <a:pt x="1" y="191"/>
                    <a:pt x="2" y="192"/>
                    <a:pt x="2" y="194"/>
                  </a:cubicBezTo>
                  <a:cubicBezTo>
                    <a:pt x="2" y="201"/>
                    <a:pt x="2" y="209"/>
                    <a:pt x="2" y="216"/>
                  </a:cubicBezTo>
                  <a:cubicBezTo>
                    <a:pt x="2" y="218"/>
                    <a:pt x="4" y="219"/>
                    <a:pt x="4" y="221"/>
                  </a:cubicBezTo>
                  <a:cubicBezTo>
                    <a:pt x="4" y="223"/>
                    <a:pt x="2" y="224"/>
                    <a:pt x="1" y="225"/>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4686300" y="2293938"/>
              <a:ext cx="274638" cy="490538"/>
            </a:xfrm>
            <a:custGeom>
              <a:avLst/>
              <a:gdLst/>
              <a:ahLst/>
              <a:cxnLst>
                <a:cxn ang="0">
                  <a:pos x="9" y="316"/>
                </a:cxn>
                <a:cxn ang="0">
                  <a:pos x="18" y="317"/>
                </a:cxn>
                <a:cxn ang="0">
                  <a:pos x="27" y="308"/>
                </a:cxn>
                <a:cxn ang="0">
                  <a:pos x="31" y="309"/>
                </a:cxn>
                <a:cxn ang="0">
                  <a:pos x="45" y="309"/>
                </a:cxn>
                <a:cxn ang="0">
                  <a:pos x="52" y="311"/>
                </a:cxn>
                <a:cxn ang="0">
                  <a:pos x="57" y="306"/>
                </a:cxn>
                <a:cxn ang="0">
                  <a:pos x="62" y="299"/>
                </a:cxn>
                <a:cxn ang="0">
                  <a:pos x="66" y="296"/>
                </a:cxn>
                <a:cxn ang="0">
                  <a:pos x="70" y="296"/>
                </a:cxn>
                <a:cxn ang="0">
                  <a:pos x="72" y="296"/>
                </a:cxn>
                <a:cxn ang="0">
                  <a:pos x="73" y="294"/>
                </a:cxn>
                <a:cxn ang="0">
                  <a:pos x="83" y="297"/>
                </a:cxn>
                <a:cxn ang="0">
                  <a:pos x="87" y="292"/>
                </a:cxn>
                <a:cxn ang="0">
                  <a:pos x="85" y="282"/>
                </a:cxn>
                <a:cxn ang="0">
                  <a:pos x="89" y="281"/>
                </a:cxn>
                <a:cxn ang="0">
                  <a:pos x="93" y="278"/>
                </a:cxn>
                <a:cxn ang="0">
                  <a:pos x="96" y="280"/>
                </a:cxn>
                <a:cxn ang="0">
                  <a:pos x="106" y="285"/>
                </a:cxn>
                <a:cxn ang="0">
                  <a:pos x="116" y="275"/>
                </a:cxn>
                <a:cxn ang="0">
                  <a:pos x="124" y="263"/>
                </a:cxn>
                <a:cxn ang="0">
                  <a:pos x="135" y="238"/>
                </a:cxn>
                <a:cxn ang="0">
                  <a:pos x="136" y="230"/>
                </a:cxn>
                <a:cxn ang="0">
                  <a:pos x="141" y="228"/>
                </a:cxn>
                <a:cxn ang="0">
                  <a:pos x="151" y="225"/>
                </a:cxn>
                <a:cxn ang="0">
                  <a:pos x="153" y="224"/>
                </a:cxn>
                <a:cxn ang="0">
                  <a:pos x="159" y="223"/>
                </a:cxn>
                <a:cxn ang="0">
                  <a:pos x="176" y="215"/>
                </a:cxn>
                <a:cxn ang="0">
                  <a:pos x="172" y="208"/>
                </a:cxn>
                <a:cxn ang="0">
                  <a:pos x="169" y="199"/>
                </a:cxn>
                <a:cxn ang="0">
                  <a:pos x="171" y="196"/>
                </a:cxn>
                <a:cxn ang="0">
                  <a:pos x="173" y="194"/>
                </a:cxn>
                <a:cxn ang="0">
                  <a:pos x="173" y="194"/>
                </a:cxn>
                <a:cxn ang="0">
                  <a:pos x="139" y="7"/>
                </a:cxn>
                <a:cxn ang="0">
                  <a:pos x="139" y="7"/>
                </a:cxn>
                <a:cxn ang="0">
                  <a:pos x="138" y="0"/>
                </a:cxn>
                <a:cxn ang="0">
                  <a:pos x="30" y="20"/>
                </a:cxn>
                <a:cxn ang="0">
                  <a:pos x="30" y="20"/>
                </a:cxn>
                <a:cxn ang="0">
                  <a:pos x="23" y="24"/>
                </a:cxn>
                <a:cxn ang="0">
                  <a:pos x="3" y="33"/>
                </a:cxn>
                <a:cxn ang="0">
                  <a:pos x="0" y="32"/>
                </a:cxn>
                <a:cxn ang="0">
                  <a:pos x="0" y="32"/>
                </a:cxn>
                <a:cxn ang="0">
                  <a:pos x="23" y="196"/>
                </a:cxn>
                <a:cxn ang="0">
                  <a:pos x="16" y="206"/>
                </a:cxn>
                <a:cxn ang="0">
                  <a:pos x="21" y="223"/>
                </a:cxn>
                <a:cxn ang="0">
                  <a:pos x="25" y="244"/>
                </a:cxn>
                <a:cxn ang="0">
                  <a:pos x="20" y="261"/>
                </a:cxn>
                <a:cxn ang="0">
                  <a:pos x="15" y="277"/>
                </a:cxn>
                <a:cxn ang="0">
                  <a:pos x="11" y="283"/>
                </a:cxn>
                <a:cxn ang="0">
                  <a:pos x="10" y="293"/>
                </a:cxn>
                <a:cxn ang="0">
                  <a:pos x="9" y="298"/>
                </a:cxn>
                <a:cxn ang="0">
                  <a:pos x="9" y="304"/>
                </a:cxn>
                <a:cxn ang="0">
                  <a:pos x="8" y="308"/>
                </a:cxn>
                <a:cxn ang="0">
                  <a:pos x="9" y="316"/>
                </a:cxn>
              </a:cxnLst>
              <a:rect l="0" t="0" r="r" b="b"/>
              <a:pathLst>
                <a:path w="178" h="317">
                  <a:moveTo>
                    <a:pt x="9" y="316"/>
                  </a:moveTo>
                  <a:cubicBezTo>
                    <a:pt x="9" y="312"/>
                    <a:pt x="14" y="317"/>
                    <a:pt x="18" y="317"/>
                  </a:cubicBezTo>
                  <a:cubicBezTo>
                    <a:pt x="23" y="317"/>
                    <a:pt x="22" y="306"/>
                    <a:pt x="27" y="308"/>
                  </a:cubicBezTo>
                  <a:cubicBezTo>
                    <a:pt x="29" y="308"/>
                    <a:pt x="30" y="309"/>
                    <a:pt x="31" y="309"/>
                  </a:cubicBezTo>
                  <a:cubicBezTo>
                    <a:pt x="36" y="309"/>
                    <a:pt x="40" y="309"/>
                    <a:pt x="45" y="309"/>
                  </a:cubicBezTo>
                  <a:cubicBezTo>
                    <a:pt x="48" y="309"/>
                    <a:pt x="49" y="311"/>
                    <a:pt x="52" y="311"/>
                  </a:cubicBezTo>
                  <a:cubicBezTo>
                    <a:pt x="55" y="311"/>
                    <a:pt x="56" y="308"/>
                    <a:pt x="57" y="306"/>
                  </a:cubicBezTo>
                  <a:cubicBezTo>
                    <a:pt x="58" y="303"/>
                    <a:pt x="59" y="301"/>
                    <a:pt x="62" y="299"/>
                  </a:cubicBezTo>
                  <a:cubicBezTo>
                    <a:pt x="63" y="298"/>
                    <a:pt x="64" y="297"/>
                    <a:pt x="66" y="296"/>
                  </a:cubicBezTo>
                  <a:cubicBezTo>
                    <a:pt x="67" y="296"/>
                    <a:pt x="68" y="297"/>
                    <a:pt x="70" y="296"/>
                  </a:cubicBezTo>
                  <a:cubicBezTo>
                    <a:pt x="70" y="296"/>
                    <a:pt x="71" y="296"/>
                    <a:pt x="72" y="296"/>
                  </a:cubicBezTo>
                  <a:cubicBezTo>
                    <a:pt x="73" y="296"/>
                    <a:pt x="72" y="294"/>
                    <a:pt x="73" y="294"/>
                  </a:cubicBezTo>
                  <a:cubicBezTo>
                    <a:pt x="77" y="294"/>
                    <a:pt x="79" y="297"/>
                    <a:pt x="83" y="297"/>
                  </a:cubicBezTo>
                  <a:cubicBezTo>
                    <a:pt x="85" y="297"/>
                    <a:pt x="87" y="295"/>
                    <a:pt x="87" y="292"/>
                  </a:cubicBezTo>
                  <a:cubicBezTo>
                    <a:pt x="87" y="288"/>
                    <a:pt x="85" y="286"/>
                    <a:pt x="85" y="282"/>
                  </a:cubicBezTo>
                  <a:cubicBezTo>
                    <a:pt x="86" y="281"/>
                    <a:pt x="88" y="282"/>
                    <a:pt x="89" y="281"/>
                  </a:cubicBezTo>
                  <a:cubicBezTo>
                    <a:pt x="90" y="280"/>
                    <a:pt x="91" y="278"/>
                    <a:pt x="93" y="278"/>
                  </a:cubicBezTo>
                  <a:cubicBezTo>
                    <a:pt x="94" y="278"/>
                    <a:pt x="95" y="279"/>
                    <a:pt x="96" y="280"/>
                  </a:cubicBezTo>
                  <a:cubicBezTo>
                    <a:pt x="100" y="282"/>
                    <a:pt x="102" y="285"/>
                    <a:pt x="106" y="285"/>
                  </a:cubicBezTo>
                  <a:cubicBezTo>
                    <a:pt x="112" y="285"/>
                    <a:pt x="113" y="279"/>
                    <a:pt x="116" y="275"/>
                  </a:cubicBezTo>
                  <a:cubicBezTo>
                    <a:pt x="119" y="270"/>
                    <a:pt x="121" y="267"/>
                    <a:pt x="124" y="263"/>
                  </a:cubicBezTo>
                  <a:cubicBezTo>
                    <a:pt x="130" y="254"/>
                    <a:pt x="134" y="248"/>
                    <a:pt x="135" y="238"/>
                  </a:cubicBezTo>
                  <a:cubicBezTo>
                    <a:pt x="135" y="234"/>
                    <a:pt x="134" y="232"/>
                    <a:pt x="136" y="230"/>
                  </a:cubicBezTo>
                  <a:cubicBezTo>
                    <a:pt x="137" y="228"/>
                    <a:pt x="139" y="229"/>
                    <a:pt x="141" y="228"/>
                  </a:cubicBezTo>
                  <a:cubicBezTo>
                    <a:pt x="145" y="227"/>
                    <a:pt x="147" y="227"/>
                    <a:pt x="151" y="225"/>
                  </a:cubicBezTo>
                  <a:cubicBezTo>
                    <a:pt x="152" y="225"/>
                    <a:pt x="152" y="224"/>
                    <a:pt x="153" y="224"/>
                  </a:cubicBezTo>
                  <a:cubicBezTo>
                    <a:pt x="155" y="223"/>
                    <a:pt x="157" y="224"/>
                    <a:pt x="159" y="223"/>
                  </a:cubicBezTo>
                  <a:cubicBezTo>
                    <a:pt x="166" y="221"/>
                    <a:pt x="172" y="221"/>
                    <a:pt x="176" y="215"/>
                  </a:cubicBezTo>
                  <a:cubicBezTo>
                    <a:pt x="178" y="212"/>
                    <a:pt x="174" y="211"/>
                    <a:pt x="172" y="208"/>
                  </a:cubicBezTo>
                  <a:cubicBezTo>
                    <a:pt x="171" y="204"/>
                    <a:pt x="169" y="202"/>
                    <a:pt x="169" y="199"/>
                  </a:cubicBezTo>
                  <a:cubicBezTo>
                    <a:pt x="169" y="198"/>
                    <a:pt x="170" y="197"/>
                    <a:pt x="171" y="196"/>
                  </a:cubicBezTo>
                  <a:cubicBezTo>
                    <a:pt x="172" y="195"/>
                    <a:pt x="173" y="195"/>
                    <a:pt x="173" y="194"/>
                  </a:cubicBezTo>
                  <a:cubicBezTo>
                    <a:pt x="173" y="194"/>
                    <a:pt x="173" y="194"/>
                    <a:pt x="173" y="194"/>
                  </a:cubicBezTo>
                  <a:cubicBezTo>
                    <a:pt x="139" y="7"/>
                    <a:pt x="139" y="7"/>
                    <a:pt x="139" y="7"/>
                  </a:cubicBezTo>
                  <a:cubicBezTo>
                    <a:pt x="139" y="7"/>
                    <a:pt x="139" y="7"/>
                    <a:pt x="139" y="7"/>
                  </a:cubicBezTo>
                  <a:cubicBezTo>
                    <a:pt x="138" y="0"/>
                    <a:pt x="138" y="0"/>
                    <a:pt x="138" y="0"/>
                  </a:cubicBezTo>
                  <a:cubicBezTo>
                    <a:pt x="30" y="20"/>
                    <a:pt x="30" y="20"/>
                    <a:pt x="30" y="20"/>
                  </a:cubicBezTo>
                  <a:cubicBezTo>
                    <a:pt x="30" y="20"/>
                    <a:pt x="30" y="20"/>
                    <a:pt x="30" y="20"/>
                  </a:cubicBezTo>
                  <a:cubicBezTo>
                    <a:pt x="28" y="22"/>
                    <a:pt x="25" y="23"/>
                    <a:pt x="23" y="24"/>
                  </a:cubicBezTo>
                  <a:cubicBezTo>
                    <a:pt x="16" y="29"/>
                    <a:pt x="11" y="33"/>
                    <a:pt x="3" y="33"/>
                  </a:cubicBezTo>
                  <a:cubicBezTo>
                    <a:pt x="1" y="33"/>
                    <a:pt x="0" y="33"/>
                    <a:pt x="0" y="32"/>
                  </a:cubicBezTo>
                  <a:cubicBezTo>
                    <a:pt x="0" y="32"/>
                    <a:pt x="0" y="32"/>
                    <a:pt x="0" y="32"/>
                  </a:cubicBezTo>
                  <a:cubicBezTo>
                    <a:pt x="23" y="196"/>
                    <a:pt x="23" y="196"/>
                    <a:pt x="23" y="196"/>
                  </a:cubicBezTo>
                  <a:cubicBezTo>
                    <a:pt x="20" y="201"/>
                    <a:pt x="16" y="201"/>
                    <a:pt x="16" y="206"/>
                  </a:cubicBezTo>
                  <a:cubicBezTo>
                    <a:pt x="16" y="213"/>
                    <a:pt x="19" y="216"/>
                    <a:pt x="21" y="223"/>
                  </a:cubicBezTo>
                  <a:cubicBezTo>
                    <a:pt x="24" y="230"/>
                    <a:pt x="25" y="235"/>
                    <a:pt x="25" y="244"/>
                  </a:cubicBezTo>
                  <a:cubicBezTo>
                    <a:pt x="25" y="251"/>
                    <a:pt x="21" y="254"/>
                    <a:pt x="20" y="261"/>
                  </a:cubicBezTo>
                  <a:cubicBezTo>
                    <a:pt x="18" y="267"/>
                    <a:pt x="17" y="271"/>
                    <a:pt x="15" y="277"/>
                  </a:cubicBezTo>
                  <a:cubicBezTo>
                    <a:pt x="14" y="279"/>
                    <a:pt x="11" y="280"/>
                    <a:pt x="11" y="283"/>
                  </a:cubicBezTo>
                  <a:cubicBezTo>
                    <a:pt x="10" y="287"/>
                    <a:pt x="11" y="289"/>
                    <a:pt x="10" y="293"/>
                  </a:cubicBezTo>
                  <a:cubicBezTo>
                    <a:pt x="10" y="295"/>
                    <a:pt x="9" y="296"/>
                    <a:pt x="9" y="298"/>
                  </a:cubicBezTo>
                  <a:cubicBezTo>
                    <a:pt x="9" y="301"/>
                    <a:pt x="9" y="302"/>
                    <a:pt x="9" y="304"/>
                  </a:cubicBezTo>
                  <a:cubicBezTo>
                    <a:pt x="9" y="306"/>
                    <a:pt x="8" y="307"/>
                    <a:pt x="8" y="308"/>
                  </a:cubicBezTo>
                  <a:cubicBezTo>
                    <a:pt x="8" y="311"/>
                    <a:pt x="6" y="314"/>
                    <a:pt x="9" y="316"/>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4375150" y="2265363"/>
              <a:ext cx="350838" cy="619125"/>
            </a:xfrm>
            <a:custGeom>
              <a:avLst/>
              <a:gdLst/>
              <a:ahLst/>
              <a:cxnLst>
                <a:cxn ang="0">
                  <a:pos x="225" y="215"/>
                </a:cxn>
                <a:cxn ang="0">
                  <a:pos x="223" y="242"/>
                </a:cxn>
                <a:cxn ang="0">
                  <a:pos x="222" y="280"/>
                </a:cxn>
                <a:cxn ang="0">
                  <a:pos x="213" y="302"/>
                </a:cxn>
                <a:cxn ang="0">
                  <a:pos x="211" y="317"/>
                </a:cxn>
                <a:cxn ang="0">
                  <a:pos x="210" y="327"/>
                </a:cxn>
                <a:cxn ang="0">
                  <a:pos x="211" y="335"/>
                </a:cxn>
                <a:cxn ang="0">
                  <a:pos x="207" y="350"/>
                </a:cxn>
                <a:cxn ang="0">
                  <a:pos x="209" y="363"/>
                </a:cxn>
                <a:cxn ang="0">
                  <a:pos x="198" y="371"/>
                </a:cxn>
                <a:cxn ang="0">
                  <a:pos x="193" y="391"/>
                </a:cxn>
                <a:cxn ang="0">
                  <a:pos x="187" y="395"/>
                </a:cxn>
                <a:cxn ang="0">
                  <a:pos x="173" y="392"/>
                </a:cxn>
                <a:cxn ang="0">
                  <a:pos x="157" y="394"/>
                </a:cxn>
                <a:cxn ang="0">
                  <a:pos x="156" y="400"/>
                </a:cxn>
                <a:cxn ang="0">
                  <a:pos x="133" y="392"/>
                </a:cxn>
                <a:cxn ang="0">
                  <a:pos x="127" y="385"/>
                </a:cxn>
                <a:cxn ang="0">
                  <a:pos x="120" y="359"/>
                </a:cxn>
                <a:cxn ang="0">
                  <a:pos x="103" y="342"/>
                </a:cxn>
                <a:cxn ang="0">
                  <a:pos x="81" y="326"/>
                </a:cxn>
                <a:cxn ang="0">
                  <a:pos x="75" y="309"/>
                </a:cxn>
                <a:cxn ang="0">
                  <a:pos x="81" y="285"/>
                </a:cxn>
                <a:cxn ang="0">
                  <a:pos x="68" y="278"/>
                </a:cxn>
                <a:cxn ang="0">
                  <a:pos x="62" y="279"/>
                </a:cxn>
                <a:cxn ang="0">
                  <a:pos x="52" y="278"/>
                </a:cxn>
                <a:cxn ang="0">
                  <a:pos x="46" y="261"/>
                </a:cxn>
                <a:cxn ang="0">
                  <a:pos x="25" y="238"/>
                </a:cxn>
                <a:cxn ang="0">
                  <a:pos x="9" y="228"/>
                </a:cxn>
                <a:cxn ang="0">
                  <a:pos x="1" y="208"/>
                </a:cxn>
                <a:cxn ang="0">
                  <a:pos x="0" y="186"/>
                </a:cxn>
                <a:cxn ang="0">
                  <a:pos x="1" y="179"/>
                </a:cxn>
                <a:cxn ang="0">
                  <a:pos x="4" y="164"/>
                </a:cxn>
                <a:cxn ang="0">
                  <a:pos x="13" y="155"/>
                </a:cxn>
                <a:cxn ang="0">
                  <a:pos x="19" y="134"/>
                </a:cxn>
                <a:cxn ang="0">
                  <a:pos x="19" y="120"/>
                </a:cxn>
                <a:cxn ang="0">
                  <a:pos x="11" y="110"/>
                </a:cxn>
                <a:cxn ang="0">
                  <a:pos x="40" y="96"/>
                </a:cxn>
                <a:cxn ang="0">
                  <a:pos x="53" y="80"/>
                </a:cxn>
                <a:cxn ang="0">
                  <a:pos x="52" y="57"/>
                </a:cxn>
                <a:cxn ang="0">
                  <a:pos x="44" y="47"/>
                </a:cxn>
                <a:cxn ang="0">
                  <a:pos x="32" y="36"/>
                </a:cxn>
                <a:cxn ang="0">
                  <a:pos x="27" y="24"/>
                </a:cxn>
                <a:cxn ang="0">
                  <a:pos x="177" y="0"/>
                </a:cxn>
                <a:cxn ang="0">
                  <a:pos x="180" y="22"/>
                </a:cxn>
                <a:cxn ang="0">
                  <a:pos x="198" y="48"/>
                </a:cxn>
              </a:cxnLst>
              <a:rect l="0" t="0" r="r" b="b"/>
              <a:pathLst>
                <a:path w="227" h="401">
                  <a:moveTo>
                    <a:pt x="202" y="51"/>
                  </a:moveTo>
                  <a:cubicBezTo>
                    <a:pt x="225" y="215"/>
                    <a:pt x="225" y="215"/>
                    <a:pt x="225" y="215"/>
                  </a:cubicBezTo>
                  <a:cubicBezTo>
                    <a:pt x="222" y="220"/>
                    <a:pt x="218" y="220"/>
                    <a:pt x="218" y="225"/>
                  </a:cubicBezTo>
                  <a:cubicBezTo>
                    <a:pt x="218" y="232"/>
                    <a:pt x="221" y="235"/>
                    <a:pt x="223" y="242"/>
                  </a:cubicBezTo>
                  <a:cubicBezTo>
                    <a:pt x="226" y="249"/>
                    <a:pt x="227" y="254"/>
                    <a:pt x="227" y="263"/>
                  </a:cubicBezTo>
                  <a:cubicBezTo>
                    <a:pt x="227" y="270"/>
                    <a:pt x="223" y="273"/>
                    <a:pt x="222" y="280"/>
                  </a:cubicBezTo>
                  <a:cubicBezTo>
                    <a:pt x="220" y="286"/>
                    <a:pt x="219" y="290"/>
                    <a:pt x="217" y="296"/>
                  </a:cubicBezTo>
                  <a:cubicBezTo>
                    <a:pt x="216" y="298"/>
                    <a:pt x="213" y="299"/>
                    <a:pt x="213" y="302"/>
                  </a:cubicBezTo>
                  <a:cubicBezTo>
                    <a:pt x="212" y="306"/>
                    <a:pt x="213" y="308"/>
                    <a:pt x="212" y="312"/>
                  </a:cubicBezTo>
                  <a:cubicBezTo>
                    <a:pt x="212" y="314"/>
                    <a:pt x="211" y="315"/>
                    <a:pt x="211" y="317"/>
                  </a:cubicBezTo>
                  <a:cubicBezTo>
                    <a:pt x="211" y="320"/>
                    <a:pt x="211" y="321"/>
                    <a:pt x="211" y="323"/>
                  </a:cubicBezTo>
                  <a:cubicBezTo>
                    <a:pt x="211" y="325"/>
                    <a:pt x="210" y="326"/>
                    <a:pt x="210" y="327"/>
                  </a:cubicBezTo>
                  <a:cubicBezTo>
                    <a:pt x="210" y="330"/>
                    <a:pt x="208" y="333"/>
                    <a:pt x="211" y="335"/>
                  </a:cubicBezTo>
                  <a:cubicBezTo>
                    <a:pt x="211" y="335"/>
                    <a:pt x="211" y="335"/>
                    <a:pt x="211" y="335"/>
                  </a:cubicBezTo>
                  <a:cubicBezTo>
                    <a:pt x="211" y="338"/>
                    <a:pt x="211" y="341"/>
                    <a:pt x="211" y="344"/>
                  </a:cubicBezTo>
                  <a:cubicBezTo>
                    <a:pt x="211" y="347"/>
                    <a:pt x="208" y="348"/>
                    <a:pt x="207" y="350"/>
                  </a:cubicBezTo>
                  <a:cubicBezTo>
                    <a:pt x="205" y="351"/>
                    <a:pt x="206" y="353"/>
                    <a:pt x="206" y="355"/>
                  </a:cubicBezTo>
                  <a:cubicBezTo>
                    <a:pt x="206" y="358"/>
                    <a:pt x="209" y="360"/>
                    <a:pt x="209" y="363"/>
                  </a:cubicBezTo>
                  <a:cubicBezTo>
                    <a:pt x="209" y="365"/>
                    <a:pt x="207" y="365"/>
                    <a:pt x="206" y="366"/>
                  </a:cubicBezTo>
                  <a:cubicBezTo>
                    <a:pt x="203" y="368"/>
                    <a:pt x="201" y="370"/>
                    <a:pt x="198" y="371"/>
                  </a:cubicBezTo>
                  <a:cubicBezTo>
                    <a:pt x="195" y="373"/>
                    <a:pt x="190" y="373"/>
                    <a:pt x="190" y="377"/>
                  </a:cubicBezTo>
                  <a:cubicBezTo>
                    <a:pt x="190" y="382"/>
                    <a:pt x="193" y="385"/>
                    <a:pt x="193" y="391"/>
                  </a:cubicBezTo>
                  <a:cubicBezTo>
                    <a:pt x="193" y="392"/>
                    <a:pt x="193" y="393"/>
                    <a:pt x="192" y="394"/>
                  </a:cubicBezTo>
                  <a:cubicBezTo>
                    <a:pt x="190" y="396"/>
                    <a:pt x="189" y="395"/>
                    <a:pt x="187" y="395"/>
                  </a:cubicBezTo>
                  <a:cubicBezTo>
                    <a:pt x="185" y="395"/>
                    <a:pt x="184" y="394"/>
                    <a:pt x="183" y="394"/>
                  </a:cubicBezTo>
                  <a:cubicBezTo>
                    <a:pt x="179" y="393"/>
                    <a:pt x="177" y="394"/>
                    <a:pt x="173" y="392"/>
                  </a:cubicBezTo>
                  <a:cubicBezTo>
                    <a:pt x="169" y="391"/>
                    <a:pt x="166" y="389"/>
                    <a:pt x="162" y="389"/>
                  </a:cubicBezTo>
                  <a:cubicBezTo>
                    <a:pt x="159" y="389"/>
                    <a:pt x="158" y="391"/>
                    <a:pt x="157" y="394"/>
                  </a:cubicBezTo>
                  <a:cubicBezTo>
                    <a:pt x="156" y="398"/>
                    <a:pt x="158" y="396"/>
                    <a:pt x="156" y="400"/>
                  </a:cubicBezTo>
                  <a:cubicBezTo>
                    <a:pt x="156" y="400"/>
                    <a:pt x="156" y="400"/>
                    <a:pt x="156" y="400"/>
                  </a:cubicBezTo>
                  <a:cubicBezTo>
                    <a:pt x="153" y="398"/>
                    <a:pt x="146" y="401"/>
                    <a:pt x="141" y="399"/>
                  </a:cubicBezTo>
                  <a:cubicBezTo>
                    <a:pt x="137" y="398"/>
                    <a:pt x="136" y="395"/>
                    <a:pt x="133" y="392"/>
                  </a:cubicBezTo>
                  <a:cubicBezTo>
                    <a:pt x="131" y="391"/>
                    <a:pt x="130" y="390"/>
                    <a:pt x="129" y="389"/>
                  </a:cubicBezTo>
                  <a:cubicBezTo>
                    <a:pt x="128" y="387"/>
                    <a:pt x="127" y="386"/>
                    <a:pt x="127" y="385"/>
                  </a:cubicBezTo>
                  <a:cubicBezTo>
                    <a:pt x="127" y="381"/>
                    <a:pt x="127" y="378"/>
                    <a:pt x="127" y="375"/>
                  </a:cubicBezTo>
                  <a:cubicBezTo>
                    <a:pt x="127" y="368"/>
                    <a:pt x="124" y="365"/>
                    <a:pt x="120" y="359"/>
                  </a:cubicBezTo>
                  <a:cubicBezTo>
                    <a:pt x="117" y="355"/>
                    <a:pt x="115" y="351"/>
                    <a:pt x="111" y="347"/>
                  </a:cubicBezTo>
                  <a:cubicBezTo>
                    <a:pt x="108" y="345"/>
                    <a:pt x="106" y="344"/>
                    <a:pt x="103" y="342"/>
                  </a:cubicBezTo>
                  <a:cubicBezTo>
                    <a:pt x="100" y="339"/>
                    <a:pt x="98" y="337"/>
                    <a:pt x="94" y="334"/>
                  </a:cubicBezTo>
                  <a:cubicBezTo>
                    <a:pt x="90" y="331"/>
                    <a:pt x="85" y="330"/>
                    <a:pt x="81" y="326"/>
                  </a:cubicBezTo>
                  <a:cubicBezTo>
                    <a:pt x="79" y="323"/>
                    <a:pt x="79" y="321"/>
                    <a:pt x="77" y="318"/>
                  </a:cubicBezTo>
                  <a:cubicBezTo>
                    <a:pt x="76" y="315"/>
                    <a:pt x="75" y="313"/>
                    <a:pt x="75" y="309"/>
                  </a:cubicBezTo>
                  <a:cubicBezTo>
                    <a:pt x="75" y="305"/>
                    <a:pt x="77" y="303"/>
                    <a:pt x="78" y="299"/>
                  </a:cubicBezTo>
                  <a:cubicBezTo>
                    <a:pt x="80" y="294"/>
                    <a:pt x="81" y="290"/>
                    <a:pt x="81" y="285"/>
                  </a:cubicBezTo>
                  <a:cubicBezTo>
                    <a:pt x="81" y="282"/>
                    <a:pt x="77" y="282"/>
                    <a:pt x="74" y="281"/>
                  </a:cubicBezTo>
                  <a:cubicBezTo>
                    <a:pt x="72" y="280"/>
                    <a:pt x="70" y="279"/>
                    <a:pt x="68" y="278"/>
                  </a:cubicBezTo>
                  <a:cubicBezTo>
                    <a:pt x="67" y="278"/>
                    <a:pt x="66" y="276"/>
                    <a:pt x="64" y="276"/>
                  </a:cubicBezTo>
                  <a:cubicBezTo>
                    <a:pt x="63" y="276"/>
                    <a:pt x="63" y="278"/>
                    <a:pt x="62" y="279"/>
                  </a:cubicBezTo>
                  <a:cubicBezTo>
                    <a:pt x="60" y="282"/>
                    <a:pt x="58" y="284"/>
                    <a:pt x="55" y="284"/>
                  </a:cubicBezTo>
                  <a:cubicBezTo>
                    <a:pt x="52" y="284"/>
                    <a:pt x="53" y="281"/>
                    <a:pt x="52" y="278"/>
                  </a:cubicBezTo>
                  <a:cubicBezTo>
                    <a:pt x="52" y="276"/>
                    <a:pt x="51" y="275"/>
                    <a:pt x="50" y="272"/>
                  </a:cubicBezTo>
                  <a:cubicBezTo>
                    <a:pt x="49" y="268"/>
                    <a:pt x="48" y="265"/>
                    <a:pt x="46" y="261"/>
                  </a:cubicBezTo>
                  <a:cubicBezTo>
                    <a:pt x="44" y="257"/>
                    <a:pt x="43" y="254"/>
                    <a:pt x="40" y="251"/>
                  </a:cubicBezTo>
                  <a:cubicBezTo>
                    <a:pt x="35" y="245"/>
                    <a:pt x="31" y="243"/>
                    <a:pt x="25" y="238"/>
                  </a:cubicBezTo>
                  <a:cubicBezTo>
                    <a:pt x="22" y="235"/>
                    <a:pt x="19" y="235"/>
                    <a:pt x="15" y="233"/>
                  </a:cubicBezTo>
                  <a:cubicBezTo>
                    <a:pt x="13" y="231"/>
                    <a:pt x="11" y="230"/>
                    <a:pt x="9" y="228"/>
                  </a:cubicBezTo>
                  <a:cubicBezTo>
                    <a:pt x="7" y="226"/>
                    <a:pt x="4" y="225"/>
                    <a:pt x="3" y="222"/>
                  </a:cubicBezTo>
                  <a:cubicBezTo>
                    <a:pt x="1" y="217"/>
                    <a:pt x="2" y="213"/>
                    <a:pt x="1" y="208"/>
                  </a:cubicBezTo>
                  <a:cubicBezTo>
                    <a:pt x="1" y="204"/>
                    <a:pt x="0" y="201"/>
                    <a:pt x="0" y="197"/>
                  </a:cubicBezTo>
                  <a:cubicBezTo>
                    <a:pt x="0" y="193"/>
                    <a:pt x="0" y="189"/>
                    <a:pt x="0" y="186"/>
                  </a:cubicBezTo>
                  <a:cubicBezTo>
                    <a:pt x="0" y="186"/>
                    <a:pt x="0" y="186"/>
                    <a:pt x="0" y="186"/>
                  </a:cubicBezTo>
                  <a:cubicBezTo>
                    <a:pt x="0" y="184"/>
                    <a:pt x="0" y="182"/>
                    <a:pt x="1" y="179"/>
                  </a:cubicBezTo>
                  <a:cubicBezTo>
                    <a:pt x="2" y="175"/>
                    <a:pt x="3" y="173"/>
                    <a:pt x="4" y="169"/>
                  </a:cubicBezTo>
                  <a:cubicBezTo>
                    <a:pt x="4" y="167"/>
                    <a:pt x="3" y="166"/>
                    <a:pt x="4" y="164"/>
                  </a:cubicBezTo>
                  <a:cubicBezTo>
                    <a:pt x="5" y="162"/>
                    <a:pt x="6" y="161"/>
                    <a:pt x="8" y="160"/>
                  </a:cubicBezTo>
                  <a:cubicBezTo>
                    <a:pt x="10" y="159"/>
                    <a:pt x="12" y="158"/>
                    <a:pt x="13" y="155"/>
                  </a:cubicBezTo>
                  <a:cubicBezTo>
                    <a:pt x="13" y="153"/>
                    <a:pt x="13" y="151"/>
                    <a:pt x="14" y="149"/>
                  </a:cubicBezTo>
                  <a:cubicBezTo>
                    <a:pt x="17" y="143"/>
                    <a:pt x="18" y="140"/>
                    <a:pt x="19" y="134"/>
                  </a:cubicBezTo>
                  <a:cubicBezTo>
                    <a:pt x="19" y="130"/>
                    <a:pt x="20" y="128"/>
                    <a:pt x="20" y="124"/>
                  </a:cubicBezTo>
                  <a:cubicBezTo>
                    <a:pt x="20" y="123"/>
                    <a:pt x="20" y="121"/>
                    <a:pt x="19" y="120"/>
                  </a:cubicBezTo>
                  <a:cubicBezTo>
                    <a:pt x="18" y="119"/>
                    <a:pt x="17" y="119"/>
                    <a:pt x="16" y="118"/>
                  </a:cubicBezTo>
                  <a:cubicBezTo>
                    <a:pt x="13" y="116"/>
                    <a:pt x="10" y="114"/>
                    <a:pt x="11" y="110"/>
                  </a:cubicBezTo>
                  <a:cubicBezTo>
                    <a:pt x="13" y="105"/>
                    <a:pt x="19" y="107"/>
                    <a:pt x="24" y="106"/>
                  </a:cubicBezTo>
                  <a:cubicBezTo>
                    <a:pt x="31" y="105"/>
                    <a:pt x="34" y="100"/>
                    <a:pt x="40" y="96"/>
                  </a:cubicBezTo>
                  <a:cubicBezTo>
                    <a:pt x="42" y="95"/>
                    <a:pt x="45" y="94"/>
                    <a:pt x="47" y="92"/>
                  </a:cubicBezTo>
                  <a:cubicBezTo>
                    <a:pt x="52" y="90"/>
                    <a:pt x="52" y="85"/>
                    <a:pt x="53" y="80"/>
                  </a:cubicBezTo>
                  <a:cubicBezTo>
                    <a:pt x="54" y="77"/>
                    <a:pt x="56" y="75"/>
                    <a:pt x="56" y="71"/>
                  </a:cubicBezTo>
                  <a:cubicBezTo>
                    <a:pt x="56" y="65"/>
                    <a:pt x="54" y="62"/>
                    <a:pt x="52" y="57"/>
                  </a:cubicBezTo>
                  <a:cubicBezTo>
                    <a:pt x="51" y="55"/>
                    <a:pt x="51" y="53"/>
                    <a:pt x="49" y="51"/>
                  </a:cubicBezTo>
                  <a:cubicBezTo>
                    <a:pt x="48" y="49"/>
                    <a:pt x="46" y="48"/>
                    <a:pt x="44" y="47"/>
                  </a:cubicBezTo>
                  <a:cubicBezTo>
                    <a:pt x="41" y="44"/>
                    <a:pt x="39" y="42"/>
                    <a:pt x="36" y="39"/>
                  </a:cubicBezTo>
                  <a:cubicBezTo>
                    <a:pt x="35" y="38"/>
                    <a:pt x="34" y="37"/>
                    <a:pt x="32" y="36"/>
                  </a:cubicBezTo>
                  <a:cubicBezTo>
                    <a:pt x="30" y="32"/>
                    <a:pt x="29" y="29"/>
                    <a:pt x="27" y="24"/>
                  </a:cubicBezTo>
                  <a:cubicBezTo>
                    <a:pt x="27" y="24"/>
                    <a:pt x="27" y="24"/>
                    <a:pt x="27" y="24"/>
                  </a:cubicBezTo>
                  <a:cubicBezTo>
                    <a:pt x="177" y="0"/>
                    <a:pt x="177" y="0"/>
                    <a:pt x="177" y="0"/>
                  </a:cubicBezTo>
                  <a:cubicBezTo>
                    <a:pt x="177" y="0"/>
                    <a:pt x="177" y="0"/>
                    <a:pt x="177" y="0"/>
                  </a:cubicBezTo>
                  <a:cubicBezTo>
                    <a:pt x="177" y="12"/>
                    <a:pt x="177" y="12"/>
                    <a:pt x="177" y="12"/>
                  </a:cubicBezTo>
                  <a:cubicBezTo>
                    <a:pt x="177" y="16"/>
                    <a:pt x="179" y="18"/>
                    <a:pt x="180" y="22"/>
                  </a:cubicBezTo>
                  <a:cubicBezTo>
                    <a:pt x="183" y="27"/>
                    <a:pt x="185" y="30"/>
                    <a:pt x="188" y="35"/>
                  </a:cubicBezTo>
                  <a:cubicBezTo>
                    <a:pt x="191" y="40"/>
                    <a:pt x="193" y="44"/>
                    <a:pt x="198" y="48"/>
                  </a:cubicBezTo>
                  <a:cubicBezTo>
                    <a:pt x="199" y="49"/>
                    <a:pt x="200" y="50"/>
                    <a:pt x="202" y="51"/>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3314700" y="2290763"/>
              <a:ext cx="733425" cy="338138"/>
            </a:xfrm>
            <a:custGeom>
              <a:avLst/>
              <a:gdLst/>
              <a:ahLst/>
              <a:cxnLst>
                <a:cxn ang="0">
                  <a:pos x="452" y="176"/>
                </a:cxn>
                <a:cxn ang="0">
                  <a:pos x="455" y="182"/>
                </a:cxn>
                <a:cxn ang="0">
                  <a:pos x="455" y="184"/>
                </a:cxn>
                <a:cxn ang="0">
                  <a:pos x="470" y="200"/>
                </a:cxn>
                <a:cxn ang="0">
                  <a:pos x="475" y="207"/>
                </a:cxn>
                <a:cxn ang="0">
                  <a:pos x="475" y="207"/>
                </a:cxn>
                <a:cxn ang="0">
                  <a:pos x="106" y="217"/>
                </a:cxn>
                <a:cxn ang="0">
                  <a:pos x="106" y="217"/>
                </a:cxn>
                <a:cxn ang="0">
                  <a:pos x="107" y="151"/>
                </a:cxn>
                <a:cxn ang="0">
                  <a:pos x="0" y="146"/>
                </a:cxn>
                <a:cxn ang="0">
                  <a:pos x="0" y="146"/>
                </a:cxn>
                <a:cxn ang="0">
                  <a:pos x="7" y="0"/>
                </a:cxn>
                <a:cxn ang="0">
                  <a:pos x="7" y="0"/>
                </a:cxn>
                <a:cxn ang="0">
                  <a:pos x="299" y="4"/>
                </a:cxn>
                <a:cxn ang="0">
                  <a:pos x="313" y="12"/>
                </a:cxn>
                <a:cxn ang="0">
                  <a:pos x="329" y="18"/>
                </a:cxn>
                <a:cxn ang="0">
                  <a:pos x="355" y="14"/>
                </a:cxn>
                <a:cxn ang="0">
                  <a:pos x="369" y="19"/>
                </a:cxn>
                <a:cxn ang="0">
                  <a:pos x="383" y="24"/>
                </a:cxn>
                <a:cxn ang="0">
                  <a:pos x="406" y="36"/>
                </a:cxn>
                <a:cxn ang="0">
                  <a:pos x="406" y="36"/>
                </a:cxn>
                <a:cxn ang="0">
                  <a:pos x="408" y="39"/>
                </a:cxn>
                <a:cxn ang="0">
                  <a:pos x="416" y="64"/>
                </a:cxn>
                <a:cxn ang="0">
                  <a:pos x="419" y="68"/>
                </a:cxn>
                <a:cxn ang="0">
                  <a:pos x="429" y="88"/>
                </a:cxn>
                <a:cxn ang="0">
                  <a:pos x="427" y="97"/>
                </a:cxn>
                <a:cxn ang="0">
                  <a:pos x="439" y="114"/>
                </a:cxn>
                <a:cxn ang="0">
                  <a:pos x="441" y="126"/>
                </a:cxn>
                <a:cxn ang="0">
                  <a:pos x="444" y="139"/>
                </a:cxn>
                <a:cxn ang="0">
                  <a:pos x="449" y="153"/>
                </a:cxn>
                <a:cxn ang="0">
                  <a:pos x="449" y="167"/>
                </a:cxn>
                <a:cxn ang="0">
                  <a:pos x="450" y="170"/>
                </a:cxn>
                <a:cxn ang="0">
                  <a:pos x="452" y="176"/>
                </a:cxn>
              </a:cxnLst>
              <a:rect l="0" t="0" r="r" b="b"/>
              <a:pathLst>
                <a:path w="475" h="219">
                  <a:moveTo>
                    <a:pt x="452" y="176"/>
                  </a:moveTo>
                  <a:cubicBezTo>
                    <a:pt x="454" y="177"/>
                    <a:pt x="455" y="179"/>
                    <a:pt x="455" y="182"/>
                  </a:cubicBezTo>
                  <a:cubicBezTo>
                    <a:pt x="456" y="183"/>
                    <a:pt x="455" y="183"/>
                    <a:pt x="455" y="184"/>
                  </a:cubicBezTo>
                  <a:cubicBezTo>
                    <a:pt x="458" y="192"/>
                    <a:pt x="463" y="195"/>
                    <a:pt x="470" y="200"/>
                  </a:cubicBezTo>
                  <a:cubicBezTo>
                    <a:pt x="472" y="203"/>
                    <a:pt x="473" y="205"/>
                    <a:pt x="475" y="207"/>
                  </a:cubicBezTo>
                  <a:cubicBezTo>
                    <a:pt x="475" y="207"/>
                    <a:pt x="475" y="207"/>
                    <a:pt x="475" y="207"/>
                  </a:cubicBezTo>
                  <a:cubicBezTo>
                    <a:pt x="475" y="207"/>
                    <a:pt x="317" y="219"/>
                    <a:pt x="106" y="217"/>
                  </a:cubicBezTo>
                  <a:cubicBezTo>
                    <a:pt x="106" y="217"/>
                    <a:pt x="106" y="217"/>
                    <a:pt x="106" y="217"/>
                  </a:cubicBezTo>
                  <a:cubicBezTo>
                    <a:pt x="107" y="151"/>
                    <a:pt x="107" y="151"/>
                    <a:pt x="107" y="151"/>
                  </a:cubicBezTo>
                  <a:cubicBezTo>
                    <a:pt x="0" y="146"/>
                    <a:pt x="0" y="146"/>
                    <a:pt x="0" y="146"/>
                  </a:cubicBezTo>
                  <a:cubicBezTo>
                    <a:pt x="0" y="146"/>
                    <a:pt x="0" y="146"/>
                    <a:pt x="0" y="146"/>
                  </a:cubicBezTo>
                  <a:cubicBezTo>
                    <a:pt x="7" y="0"/>
                    <a:pt x="7" y="0"/>
                    <a:pt x="7" y="0"/>
                  </a:cubicBezTo>
                  <a:cubicBezTo>
                    <a:pt x="7" y="0"/>
                    <a:pt x="7" y="0"/>
                    <a:pt x="7" y="0"/>
                  </a:cubicBezTo>
                  <a:cubicBezTo>
                    <a:pt x="113" y="5"/>
                    <a:pt x="211" y="6"/>
                    <a:pt x="299" y="4"/>
                  </a:cubicBezTo>
                  <a:cubicBezTo>
                    <a:pt x="303" y="8"/>
                    <a:pt x="307" y="10"/>
                    <a:pt x="313" y="12"/>
                  </a:cubicBezTo>
                  <a:cubicBezTo>
                    <a:pt x="319" y="15"/>
                    <a:pt x="322" y="18"/>
                    <a:pt x="329" y="18"/>
                  </a:cubicBezTo>
                  <a:cubicBezTo>
                    <a:pt x="339" y="18"/>
                    <a:pt x="345" y="14"/>
                    <a:pt x="355" y="14"/>
                  </a:cubicBezTo>
                  <a:cubicBezTo>
                    <a:pt x="361" y="14"/>
                    <a:pt x="364" y="18"/>
                    <a:pt x="369" y="19"/>
                  </a:cubicBezTo>
                  <a:cubicBezTo>
                    <a:pt x="375" y="21"/>
                    <a:pt x="378" y="22"/>
                    <a:pt x="383" y="24"/>
                  </a:cubicBezTo>
                  <a:cubicBezTo>
                    <a:pt x="392" y="28"/>
                    <a:pt x="400" y="29"/>
                    <a:pt x="406" y="36"/>
                  </a:cubicBezTo>
                  <a:cubicBezTo>
                    <a:pt x="406" y="36"/>
                    <a:pt x="406" y="36"/>
                    <a:pt x="406" y="36"/>
                  </a:cubicBezTo>
                  <a:cubicBezTo>
                    <a:pt x="407" y="37"/>
                    <a:pt x="407" y="38"/>
                    <a:pt x="408" y="39"/>
                  </a:cubicBezTo>
                  <a:cubicBezTo>
                    <a:pt x="414" y="47"/>
                    <a:pt x="410" y="56"/>
                    <a:pt x="416" y="64"/>
                  </a:cubicBezTo>
                  <a:cubicBezTo>
                    <a:pt x="417" y="66"/>
                    <a:pt x="418" y="67"/>
                    <a:pt x="419" y="68"/>
                  </a:cubicBezTo>
                  <a:cubicBezTo>
                    <a:pt x="425" y="74"/>
                    <a:pt x="430" y="79"/>
                    <a:pt x="429" y="88"/>
                  </a:cubicBezTo>
                  <a:cubicBezTo>
                    <a:pt x="428" y="91"/>
                    <a:pt x="428" y="94"/>
                    <a:pt x="427" y="97"/>
                  </a:cubicBezTo>
                  <a:cubicBezTo>
                    <a:pt x="426" y="105"/>
                    <a:pt x="435" y="107"/>
                    <a:pt x="439" y="114"/>
                  </a:cubicBezTo>
                  <a:cubicBezTo>
                    <a:pt x="441" y="118"/>
                    <a:pt x="441" y="121"/>
                    <a:pt x="441" y="126"/>
                  </a:cubicBezTo>
                  <a:cubicBezTo>
                    <a:pt x="442" y="131"/>
                    <a:pt x="442" y="135"/>
                    <a:pt x="444" y="139"/>
                  </a:cubicBezTo>
                  <a:cubicBezTo>
                    <a:pt x="446" y="144"/>
                    <a:pt x="449" y="147"/>
                    <a:pt x="449" y="153"/>
                  </a:cubicBezTo>
                  <a:cubicBezTo>
                    <a:pt x="449" y="157"/>
                    <a:pt x="449" y="162"/>
                    <a:pt x="449" y="167"/>
                  </a:cubicBezTo>
                  <a:cubicBezTo>
                    <a:pt x="449" y="168"/>
                    <a:pt x="450" y="169"/>
                    <a:pt x="450" y="170"/>
                  </a:cubicBezTo>
                  <a:cubicBezTo>
                    <a:pt x="451" y="172"/>
                    <a:pt x="452" y="174"/>
                    <a:pt x="452" y="176"/>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4011613" y="2533650"/>
              <a:ext cx="609600" cy="488950"/>
            </a:xfrm>
            <a:custGeom>
              <a:avLst/>
              <a:gdLst/>
              <a:ahLst/>
              <a:cxnLst>
                <a:cxn ang="0">
                  <a:pos x="219" y="0"/>
                </a:cxn>
                <a:cxn ang="0">
                  <a:pos x="235" y="12"/>
                </a:cxn>
                <a:cxn ang="0">
                  <a:pos x="236" y="34"/>
                </a:cxn>
                <a:cxn ang="0">
                  <a:pos x="244" y="54"/>
                </a:cxn>
                <a:cxn ang="0">
                  <a:pos x="260" y="64"/>
                </a:cxn>
                <a:cxn ang="0">
                  <a:pos x="281" y="87"/>
                </a:cxn>
                <a:cxn ang="0">
                  <a:pos x="287" y="104"/>
                </a:cxn>
                <a:cxn ang="0">
                  <a:pos x="297" y="105"/>
                </a:cxn>
                <a:cxn ang="0">
                  <a:pos x="303" y="104"/>
                </a:cxn>
                <a:cxn ang="0">
                  <a:pos x="316" y="111"/>
                </a:cxn>
                <a:cxn ang="0">
                  <a:pos x="310" y="135"/>
                </a:cxn>
                <a:cxn ang="0">
                  <a:pos x="316" y="152"/>
                </a:cxn>
                <a:cxn ang="0">
                  <a:pos x="338" y="168"/>
                </a:cxn>
                <a:cxn ang="0">
                  <a:pos x="355" y="185"/>
                </a:cxn>
                <a:cxn ang="0">
                  <a:pos x="362" y="211"/>
                </a:cxn>
                <a:cxn ang="0">
                  <a:pos x="368" y="218"/>
                </a:cxn>
                <a:cxn ang="0">
                  <a:pos x="391" y="226"/>
                </a:cxn>
                <a:cxn ang="0">
                  <a:pos x="393" y="229"/>
                </a:cxn>
                <a:cxn ang="0">
                  <a:pos x="395" y="256"/>
                </a:cxn>
                <a:cxn ang="0">
                  <a:pos x="392" y="260"/>
                </a:cxn>
                <a:cxn ang="0">
                  <a:pos x="376" y="274"/>
                </a:cxn>
                <a:cxn ang="0">
                  <a:pos x="371" y="283"/>
                </a:cxn>
                <a:cxn ang="0">
                  <a:pos x="368" y="302"/>
                </a:cxn>
                <a:cxn ang="0">
                  <a:pos x="367" y="312"/>
                </a:cxn>
                <a:cxn ang="0">
                  <a:pos x="345" y="315"/>
                </a:cxn>
                <a:cxn ang="0">
                  <a:pos x="334" y="317"/>
                </a:cxn>
                <a:cxn ang="0">
                  <a:pos x="331" y="303"/>
                </a:cxn>
                <a:cxn ang="0">
                  <a:pos x="337" y="287"/>
                </a:cxn>
                <a:cxn ang="0">
                  <a:pos x="83" y="310"/>
                </a:cxn>
                <a:cxn ang="0">
                  <a:pos x="80" y="272"/>
                </a:cxn>
                <a:cxn ang="0">
                  <a:pos x="69" y="127"/>
                </a:cxn>
                <a:cxn ang="0">
                  <a:pos x="57" y="112"/>
                </a:cxn>
                <a:cxn ang="0">
                  <a:pos x="49" y="104"/>
                </a:cxn>
                <a:cxn ang="0">
                  <a:pos x="43" y="87"/>
                </a:cxn>
                <a:cxn ang="0">
                  <a:pos x="41" y="64"/>
                </a:cxn>
                <a:cxn ang="0">
                  <a:pos x="23" y="50"/>
                </a:cxn>
                <a:cxn ang="0">
                  <a:pos x="18" y="43"/>
                </a:cxn>
                <a:cxn ang="0">
                  <a:pos x="3" y="25"/>
                </a:cxn>
              </a:cxnLst>
              <a:rect l="0" t="0" r="r" b="b"/>
              <a:pathLst>
                <a:path w="395" h="317">
                  <a:moveTo>
                    <a:pt x="0" y="19"/>
                  </a:moveTo>
                  <a:cubicBezTo>
                    <a:pt x="126" y="12"/>
                    <a:pt x="219" y="0"/>
                    <a:pt x="219" y="0"/>
                  </a:cubicBezTo>
                  <a:cubicBezTo>
                    <a:pt x="223" y="8"/>
                    <a:pt x="227" y="8"/>
                    <a:pt x="235" y="12"/>
                  </a:cubicBezTo>
                  <a:cubicBezTo>
                    <a:pt x="235" y="12"/>
                    <a:pt x="235" y="12"/>
                    <a:pt x="235" y="12"/>
                  </a:cubicBezTo>
                  <a:cubicBezTo>
                    <a:pt x="235" y="15"/>
                    <a:pt x="235" y="19"/>
                    <a:pt x="235" y="23"/>
                  </a:cubicBezTo>
                  <a:cubicBezTo>
                    <a:pt x="235" y="27"/>
                    <a:pt x="236" y="30"/>
                    <a:pt x="236" y="34"/>
                  </a:cubicBezTo>
                  <a:cubicBezTo>
                    <a:pt x="237" y="39"/>
                    <a:pt x="236" y="43"/>
                    <a:pt x="238" y="48"/>
                  </a:cubicBezTo>
                  <a:cubicBezTo>
                    <a:pt x="239" y="51"/>
                    <a:pt x="242" y="52"/>
                    <a:pt x="244" y="54"/>
                  </a:cubicBezTo>
                  <a:cubicBezTo>
                    <a:pt x="246" y="56"/>
                    <a:pt x="248" y="57"/>
                    <a:pt x="250" y="59"/>
                  </a:cubicBezTo>
                  <a:cubicBezTo>
                    <a:pt x="254" y="61"/>
                    <a:pt x="257" y="61"/>
                    <a:pt x="260" y="64"/>
                  </a:cubicBezTo>
                  <a:cubicBezTo>
                    <a:pt x="266" y="69"/>
                    <a:pt x="270" y="71"/>
                    <a:pt x="275" y="77"/>
                  </a:cubicBezTo>
                  <a:cubicBezTo>
                    <a:pt x="278" y="80"/>
                    <a:pt x="279" y="83"/>
                    <a:pt x="281" y="87"/>
                  </a:cubicBezTo>
                  <a:cubicBezTo>
                    <a:pt x="283" y="91"/>
                    <a:pt x="284" y="94"/>
                    <a:pt x="285" y="98"/>
                  </a:cubicBezTo>
                  <a:cubicBezTo>
                    <a:pt x="286" y="101"/>
                    <a:pt x="287" y="102"/>
                    <a:pt x="287" y="104"/>
                  </a:cubicBezTo>
                  <a:cubicBezTo>
                    <a:pt x="288" y="107"/>
                    <a:pt x="287" y="110"/>
                    <a:pt x="290" y="110"/>
                  </a:cubicBezTo>
                  <a:cubicBezTo>
                    <a:pt x="293" y="110"/>
                    <a:pt x="295" y="108"/>
                    <a:pt x="297" y="105"/>
                  </a:cubicBezTo>
                  <a:cubicBezTo>
                    <a:pt x="298" y="104"/>
                    <a:pt x="298" y="102"/>
                    <a:pt x="299" y="102"/>
                  </a:cubicBezTo>
                  <a:cubicBezTo>
                    <a:pt x="301" y="102"/>
                    <a:pt x="302" y="104"/>
                    <a:pt x="303" y="104"/>
                  </a:cubicBezTo>
                  <a:cubicBezTo>
                    <a:pt x="305" y="105"/>
                    <a:pt x="307" y="106"/>
                    <a:pt x="309" y="107"/>
                  </a:cubicBezTo>
                  <a:cubicBezTo>
                    <a:pt x="312" y="108"/>
                    <a:pt x="316" y="108"/>
                    <a:pt x="316" y="111"/>
                  </a:cubicBezTo>
                  <a:cubicBezTo>
                    <a:pt x="316" y="116"/>
                    <a:pt x="315" y="120"/>
                    <a:pt x="313" y="125"/>
                  </a:cubicBezTo>
                  <a:cubicBezTo>
                    <a:pt x="312" y="129"/>
                    <a:pt x="310" y="131"/>
                    <a:pt x="310" y="135"/>
                  </a:cubicBezTo>
                  <a:cubicBezTo>
                    <a:pt x="310" y="139"/>
                    <a:pt x="311" y="141"/>
                    <a:pt x="312" y="144"/>
                  </a:cubicBezTo>
                  <a:cubicBezTo>
                    <a:pt x="314" y="147"/>
                    <a:pt x="314" y="149"/>
                    <a:pt x="316" y="152"/>
                  </a:cubicBezTo>
                  <a:cubicBezTo>
                    <a:pt x="320" y="156"/>
                    <a:pt x="325" y="157"/>
                    <a:pt x="329" y="160"/>
                  </a:cubicBezTo>
                  <a:cubicBezTo>
                    <a:pt x="333" y="163"/>
                    <a:pt x="335" y="165"/>
                    <a:pt x="338" y="168"/>
                  </a:cubicBezTo>
                  <a:cubicBezTo>
                    <a:pt x="341" y="170"/>
                    <a:pt x="343" y="171"/>
                    <a:pt x="346" y="173"/>
                  </a:cubicBezTo>
                  <a:cubicBezTo>
                    <a:pt x="350" y="177"/>
                    <a:pt x="352" y="181"/>
                    <a:pt x="355" y="185"/>
                  </a:cubicBezTo>
                  <a:cubicBezTo>
                    <a:pt x="359" y="191"/>
                    <a:pt x="362" y="194"/>
                    <a:pt x="362" y="201"/>
                  </a:cubicBezTo>
                  <a:cubicBezTo>
                    <a:pt x="362" y="204"/>
                    <a:pt x="362" y="207"/>
                    <a:pt x="362" y="211"/>
                  </a:cubicBezTo>
                  <a:cubicBezTo>
                    <a:pt x="362" y="212"/>
                    <a:pt x="363" y="213"/>
                    <a:pt x="364" y="215"/>
                  </a:cubicBezTo>
                  <a:cubicBezTo>
                    <a:pt x="365" y="216"/>
                    <a:pt x="366" y="217"/>
                    <a:pt x="368" y="218"/>
                  </a:cubicBezTo>
                  <a:cubicBezTo>
                    <a:pt x="371" y="221"/>
                    <a:pt x="372" y="224"/>
                    <a:pt x="376" y="225"/>
                  </a:cubicBezTo>
                  <a:cubicBezTo>
                    <a:pt x="381" y="227"/>
                    <a:pt x="388" y="224"/>
                    <a:pt x="391" y="226"/>
                  </a:cubicBezTo>
                  <a:cubicBezTo>
                    <a:pt x="391" y="226"/>
                    <a:pt x="391" y="226"/>
                    <a:pt x="391" y="226"/>
                  </a:cubicBezTo>
                  <a:cubicBezTo>
                    <a:pt x="392" y="226"/>
                    <a:pt x="393" y="227"/>
                    <a:pt x="393" y="229"/>
                  </a:cubicBezTo>
                  <a:cubicBezTo>
                    <a:pt x="393" y="236"/>
                    <a:pt x="393" y="244"/>
                    <a:pt x="393" y="251"/>
                  </a:cubicBezTo>
                  <a:cubicBezTo>
                    <a:pt x="393" y="253"/>
                    <a:pt x="395" y="254"/>
                    <a:pt x="395" y="256"/>
                  </a:cubicBezTo>
                  <a:cubicBezTo>
                    <a:pt x="395" y="258"/>
                    <a:pt x="393" y="259"/>
                    <a:pt x="392" y="260"/>
                  </a:cubicBezTo>
                  <a:cubicBezTo>
                    <a:pt x="392" y="260"/>
                    <a:pt x="392" y="260"/>
                    <a:pt x="392" y="260"/>
                  </a:cubicBezTo>
                  <a:cubicBezTo>
                    <a:pt x="389" y="262"/>
                    <a:pt x="387" y="263"/>
                    <a:pt x="384" y="265"/>
                  </a:cubicBezTo>
                  <a:cubicBezTo>
                    <a:pt x="380" y="268"/>
                    <a:pt x="380" y="271"/>
                    <a:pt x="376" y="274"/>
                  </a:cubicBezTo>
                  <a:cubicBezTo>
                    <a:pt x="376" y="275"/>
                    <a:pt x="375" y="275"/>
                    <a:pt x="374" y="275"/>
                  </a:cubicBezTo>
                  <a:cubicBezTo>
                    <a:pt x="373" y="278"/>
                    <a:pt x="373" y="280"/>
                    <a:pt x="371" y="283"/>
                  </a:cubicBezTo>
                  <a:cubicBezTo>
                    <a:pt x="370" y="287"/>
                    <a:pt x="368" y="289"/>
                    <a:pt x="368" y="293"/>
                  </a:cubicBezTo>
                  <a:cubicBezTo>
                    <a:pt x="368" y="296"/>
                    <a:pt x="368" y="299"/>
                    <a:pt x="368" y="302"/>
                  </a:cubicBezTo>
                  <a:cubicBezTo>
                    <a:pt x="368" y="306"/>
                    <a:pt x="368" y="309"/>
                    <a:pt x="367" y="312"/>
                  </a:cubicBezTo>
                  <a:cubicBezTo>
                    <a:pt x="367" y="312"/>
                    <a:pt x="367" y="312"/>
                    <a:pt x="367" y="312"/>
                  </a:cubicBezTo>
                  <a:cubicBezTo>
                    <a:pt x="364" y="312"/>
                    <a:pt x="361" y="312"/>
                    <a:pt x="357" y="312"/>
                  </a:cubicBezTo>
                  <a:cubicBezTo>
                    <a:pt x="352" y="312"/>
                    <a:pt x="350" y="314"/>
                    <a:pt x="345" y="315"/>
                  </a:cubicBezTo>
                  <a:cubicBezTo>
                    <a:pt x="342" y="315"/>
                    <a:pt x="340" y="315"/>
                    <a:pt x="338" y="316"/>
                  </a:cubicBezTo>
                  <a:cubicBezTo>
                    <a:pt x="336" y="316"/>
                    <a:pt x="335" y="317"/>
                    <a:pt x="334" y="317"/>
                  </a:cubicBezTo>
                  <a:cubicBezTo>
                    <a:pt x="333" y="317"/>
                    <a:pt x="332" y="317"/>
                    <a:pt x="331" y="317"/>
                  </a:cubicBezTo>
                  <a:cubicBezTo>
                    <a:pt x="331" y="311"/>
                    <a:pt x="331" y="308"/>
                    <a:pt x="331" y="303"/>
                  </a:cubicBezTo>
                  <a:cubicBezTo>
                    <a:pt x="331" y="298"/>
                    <a:pt x="333" y="296"/>
                    <a:pt x="335" y="291"/>
                  </a:cubicBezTo>
                  <a:cubicBezTo>
                    <a:pt x="335" y="290"/>
                    <a:pt x="337" y="289"/>
                    <a:pt x="337" y="287"/>
                  </a:cubicBezTo>
                  <a:cubicBezTo>
                    <a:pt x="337" y="283"/>
                    <a:pt x="334" y="281"/>
                    <a:pt x="330" y="281"/>
                  </a:cubicBezTo>
                  <a:cubicBezTo>
                    <a:pt x="83" y="310"/>
                    <a:pt x="83" y="310"/>
                    <a:pt x="83" y="310"/>
                  </a:cubicBezTo>
                  <a:cubicBezTo>
                    <a:pt x="83" y="310"/>
                    <a:pt x="83" y="310"/>
                    <a:pt x="83" y="310"/>
                  </a:cubicBezTo>
                  <a:cubicBezTo>
                    <a:pt x="80" y="272"/>
                    <a:pt x="80" y="272"/>
                    <a:pt x="80" y="272"/>
                  </a:cubicBezTo>
                  <a:cubicBezTo>
                    <a:pt x="80" y="272"/>
                    <a:pt x="80" y="272"/>
                    <a:pt x="80" y="272"/>
                  </a:cubicBezTo>
                  <a:cubicBezTo>
                    <a:pt x="69" y="127"/>
                    <a:pt x="69" y="127"/>
                    <a:pt x="69" y="127"/>
                  </a:cubicBezTo>
                  <a:cubicBezTo>
                    <a:pt x="66" y="122"/>
                    <a:pt x="64" y="118"/>
                    <a:pt x="62" y="113"/>
                  </a:cubicBezTo>
                  <a:cubicBezTo>
                    <a:pt x="60" y="112"/>
                    <a:pt x="59" y="112"/>
                    <a:pt x="57" y="112"/>
                  </a:cubicBezTo>
                  <a:cubicBezTo>
                    <a:pt x="55" y="112"/>
                    <a:pt x="54" y="113"/>
                    <a:pt x="53" y="112"/>
                  </a:cubicBezTo>
                  <a:cubicBezTo>
                    <a:pt x="50" y="110"/>
                    <a:pt x="50" y="107"/>
                    <a:pt x="49" y="104"/>
                  </a:cubicBezTo>
                  <a:cubicBezTo>
                    <a:pt x="48" y="101"/>
                    <a:pt x="47" y="99"/>
                    <a:pt x="45" y="97"/>
                  </a:cubicBezTo>
                  <a:cubicBezTo>
                    <a:pt x="43" y="94"/>
                    <a:pt x="43" y="91"/>
                    <a:pt x="43" y="87"/>
                  </a:cubicBezTo>
                  <a:cubicBezTo>
                    <a:pt x="43" y="81"/>
                    <a:pt x="47" y="78"/>
                    <a:pt x="47" y="72"/>
                  </a:cubicBezTo>
                  <a:cubicBezTo>
                    <a:pt x="47" y="68"/>
                    <a:pt x="44" y="66"/>
                    <a:pt x="41" y="64"/>
                  </a:cubicBezTo>
                  <a:cubicBezTo>
                    <a:pt x="38" y="61"/>
                    <a:pt x="37" y="59"/>
                    <a:pt x="34" y="58"/>
                  </a:cubicBezTo>
                  <a:cubicBezTo>
                    <a:pt x="30" y="56"/>
                    <a:pt x="27" y="53"/>
                    <a:pt x="23" y="50"/>
                  </a:cubicBezTo>
                  <a:cubicBezTo>
                    <a:pt x="23" y="50"/>
                    <a:pt x="23" y="50"/>
                    <a:pt x="23" y="50"/>
                  </a:cubicBezTo>
                  <a:cubicBezTo>
                    <a:pt x="21" y="48"/>
                    <a:pt x="20" y="46"/>
                    <a:pt x="18" y="43"/>
                  </a:cubicBezTo>
                  <a:cubicBezTo>
                    <a:pt x="11" y="38"/>
                    <a:pt x="6" y="35"/>
                    <a:pt x="3" y="27"/>
                  </a:cubicBezTo>
                  <a:cubicBezTo>
                    <a:pt x="3" y="26"/>
                    <a:pt x="4" y="26"/>
                    <a:pt x="3" y="25"/>
                  </a:cubicBezTo>
                  <a:cubicBezTo>
                    <a:pt x="3" y="22"/>
                    <a:pt x="2" y="20"/>
                    <a:pt x="0" y="19"/>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3471863" y="2611438"/>
              <a:ext cx="663575" cy="366713"/>
            </a:xfrm>
            <a:custGeom>
              <a:avLst/>
              <a:gdLst/>
              <a:ahLst/>
              <a:cxnLst>
                <a:cxn ang="0">
                  <a:pos x="4" y="10"/>
                </a:cxn>
                <a:cxn ang="0">
                  <a:pos x="373" y="0"/>
                </a:cxn>
                <a:cxn ang="0">
                  <a:pos x="373" y="0"/>
                </a:cxn>
                <a:cxn ang="0">
                  <a:pos x="384" y="8"/>
                </a:cxn>
                <a:cxn ang="0">
                  <a:pos x="391" y="14"/>
                </a:cxn>
                <a:cxn ang="0">
                  <a:pos x="397" y="22"/>
                </a:cxn>
                <a:cxn ang="0">
                  <a:pos x="393" y="37"/>
                </a:cxn>
                <a:cxn ang="0">
                  <a:pos x="395" y="47"/>
                </a:cxn>
                <a:cxn ang="0">
                  <a:pos x="399" y="54"/>
                </a:cxn>
                <a:cxn ang="0">
                  <a:pos x="403" y="62"/>
                </a:cxn>
                <a:cxn ang="0">
                  <a:pos x="407" y="62"/>
                </a:cxn>
                <a:cxn ang="0">
                  <a:pos x="412" y="63"/>
                </a:cxn>
                <a:cxn ang="0">
                  <a:pos x="419" y="77"/>
                </a:cxn>
                <a:cxn ang="0">
                  <a:pos x="430" y="222"/>
                </a:cxn>
                <a:cxn ang="0">
                  <a:pos x="430" y="222"/>
                </a:cxn>
                <a:cxn ang="0">
                  <a:pos x="0" y="234"/>
                </a:cxn>
                <a:cxn ang="0">
                  <a:pos x="0" y="234"/>
                </a:cxn>
                <a:cxn ang="0">
                  <a:pos x="4" y="10"/>
                </a:cxn>
              </a:cxnLst>
              <a:rect l="0" t="0" r="r" b="b"/>
              <a:pathLst>
                <a:path w="430" h="238">
                  <a:moveTo>
                    <a:pt x="4" y="10"/>
                  </a:moveTo>
                  <a:cubicBezTo>
                    <a:pt x="215" y="12"/>
                    <a:pt x="373" y="0"/>
                    <a:pt x="373" y="0"/>
                  </a:cubicBezTo>
                  <a:cubicBezTo>
                    <a:pt x="373" y="0"/>
                    <a:pt x="373" y="0"/>
                    <a:pt x="373" y="0"/>
                  </a:cubicBezTo>
                  <a:cubicBezTo>
                    <a:pt x="377" y="3"/>
                    <a:pt x="380" y="6"/>
                    <a:pt x="384" y="8"/>
                  </a:cubicBezTo>
                  <a:cubicBezTo>
                    <a:pt x="387" y="9"/>
                    <a:pt x="388" y="11"/>
                    <a:pt x="391" y="14"/>
                  </a:cubicBezTo>
                  <a:cubicBezTo>
                    <a:pt x="394" y="16"/>
                    <a:pt x="397" y="18"/>
                    <a:pt x="397" y="22"/>
                  </a:cubicBezTo>
                  <a:cubicBezTo>
                    <a:pt x="397" y="28"/>
                    <a:pt x="393" y="31"/>
                    <a:pt x="393" y="37"/>
                  </a:cubicBezTo>
                  <a:cubicBezTo>
                    <a:pt x="393" y="41"/>
                    <a:pt x="393" y="44"/>
                    <a:pt x="395" y="47"/>
                  </a:cubicBezTo>
                  <a:cubicBezTo>
                    <a:pt x="397" y="49"/>
                    <a:pt x="398" y="51"/>
                    <a:pt x="399" y="54"/>
                  </a:cubicBezTo>
                  <a:cubicBezTo>
                    <a:pt x="400" y="57"/>
                    <a:pt x="400" y="60"/>
                    <a:pt x="403" y="62"/>
                  </a:cubicBezTo>
                  <a:cubicBezTo>
                    <a:pt x="404" y="63"/>
                    <a:pt x="405" y="62"/>
                    <a:pt x="407" y="62"/>
                  </a:cubicBezTo>
                  <a:cubicBezTo>
                    <a:pt x="409" y="62"/>
                    <a:pt x="410" y="62"/>
                    <a:pt x="412" y="63"/>
                  </a:cubicBezTo>
                  <a:cubicBezTo>
                    <a:pt x="414" y="68"/>
                    <a:pt x="416" y="72"/>
                    <a:pt x="419" y="77"/>
                  </a:cubicBezTo>
                  <a:cubicBezTo>
                    <a:pt x="430" y="222"/>
                    <a:pt x="430" y="222"/>
                    <a:pt x="430" y="222"/>
                  </a:cubicBezTo>
                  <a:cubicBezTo>
                    <a:pt x="430" y="222"/>
                    <a:pt x="430" y="222"/>
                    <a:pt x="430" y="222"/>
                  </a:cubicBezTo>
                  <a:cubicBezTo>
                    <a:pt x="430" y="222"/>
                    <a:pt x="221" y="238"/>
                    <a:pt x="0" y="234"/>
                  </a:cubicBezTo>
                  <a:cubicBezTo>
                    <a:pt x="0" y="234"/>
                    <a:pt x="0" y="234"/>
                    <a:pt x="0" y="234"/>
                  </a:cubicBezTo>
                  <a:cubicBezTo>
                    <a:pt x="4" y="10"/>
                    <a:pt x="4" y="10"/>
                    <a:pt x="4" y="1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p:cNvSpPr>
            <p:nvPr/>
          </p:nvSpPr>
          <p:spPr bwMode="auto">
            <a:xfrm>
              <a:off x="3025775" y="3024188"/>
              <a:ext cx="1244600" cy="1190625"/>
            </a:xfrm>
            <a:custGeom>
              <a:avLst/>
              <a:gdLst/>
              <a:ahLst/>
              <a:cxnLst>
                <a:cxn ang="0">
                  <a:pos x="792" y="352"/>
                </a:cxn>
                <a:cxn ang="0">
                  <a:pos x="803" y="400"/>
                </a:cxn>
                <a:cxn ang="0">
                  <a:pos x="800" y="470"/>
                </a:cxn>
                <a:cxn ang="0">
                  <a:pos x="767" y="490"/>
                </a:cxn>
                <a:cxn ang="0">
                  <a:pos x="743" y="489"/>
                </a:cxn>
                <a:cxn ang="0">
                  <a:pos x="727" y="485"/>
                </a:cxn>
                <a:cxn ang="0">
                  <a:pos x="723" y="505"/>
                </a:cxn>
                <a:cxn ang="0">
                  <a:pos x="713" y="520"/>
                </a:cxn>
                <a:cxn ang="0">
                  <a:pos x="691" y="548"/>
                </a:cxn>
                <a:cxn ang="0">
                  <a:pos x="653" y="559"/>
                </a:cxn>
                <a:cxn ang="0">
                  <a:pos x="633" y="558"/>
                </a:cxn>
                <a:cxn ang="0">
                  <a:pos x="619" y="575"/>
                </a:cxn>
                <a:cxn ang="0">
                  <a:pos x="615" y="585"/>
                </a:cxn>
                <a:cxn ang="0">
                  <a:pos x="587" y="601"/>
                </a:cxn>
                <a:cxn ang="0">
                  <a:pos x="582" y="621"/>
                </a:cxn>
                <a:cxn ang="0">
                  <a:pos x="568" y="629"/>
                </a:cxn>
                <a:cxn ang="0">
                  <a:pos x="574" y="646"/>
                </a:cxn>
                <a:cxn ang="0">
                  <a:pos x="569" y="658"/>
                </a:cxn>
                <a:cxn ang="0">
                  <a:pos x="571" y="667"/>
                </a:cxn>
                <a:cxn ang="0">
                  <a:pos x="567" y="701"/>
                </a:cxn>
                <a:cxn ang="0">
                  <a:pos x="580" y="740"/>
                </a:cxn>
                <a:cxn ang="0">
                  <a:pos x="591" y="763"/>
                </a:cxn>
                <a:cxn ang="0">
                  <a:pos x="545" y="758"/>
                </a:cxn>
                <a:cxn ang="0">
                  <a:pos x="495" y="746"/>
                </a:cxn>
                <a:cxn ang="0">
                  <a:pos x="455" y="704"/>
                </a:cxn>
                <a:cxn ang="0">
                  <a:pos x="435" y="652"/>
                </a:cxn>
                <a:cxn ang="0">
                  <a:pos x="400" y="612"/>
                </a:cxn>
                <a:cxn ang="0">
                  <a:pos x="363" y="555"/>
                </a:cxn>
                <a:cxn ang="0">
                  <a:pos x="333" y="520"/>
                </a:cxn>
                <a:cxn ang="0">
                  <a:pos x="286" y="491"/>
                </a:cxn>
                <a:cxn ang="0">
                  <a:pos x="242" y="506"/>
                </a:cxn>
                <a:cxn ang="0">
                  <a:pos x="211" y="538"/>
                </a:cxn>
                <a:cxn ang="0">
                  <a:pos x="173" y="524"/>
                </a:cxn>
                <a:cxn ang="0">
                  <a:pos x="126" y="490"/>
                </a:cxn>
                <a:cxn ang="0">
                  <a:pos x="105" y="437"/>
                </a:cxn>
                <a:cxn ang="0">
                  <a:pos x="81" y="403"/>
                </a:cxn>
                <a:cxn ang="0">
                  <a:pos x="48" y="369"/>
                </a:cxn>
                <a:cxn ang="0">
                  <a:pos x="13" y="330"/>
                </a:cxn>
                <a:cxn ang="0">
                  <a:pos x="0" y="310"/>
                </a:cxn>
                <a:cxn ang="0">
                  <a:pos x="404" y="4"/>
                </a:cxn>
                <a:cxn ang="0">
                  <a:pos x="439" y="156"/>
                </a:cxn>
                <a:cxn ang="0">
                  <a:pos x="458" y="158"/>
                </a:cxn>
                <a:cxn ang="0">
                  <a:pos x="514" y="167"/>
                </a:cxn>
                <a:cxn ang="0">
                  <a:pos x="539" y="189"/>
                </a:cxn>
                <a:cxn ang="0">
                  <a:pos x="558" y="186"/>
                </a:cxn>
                <a:cxn ang="0">
                  <a:pos x="586" y="188"/>
                </a:cxn>
                <a:cxn ang="0">
                  <a:pos x="633" y="197"/>
                </a:cxn>
                <a:cxn ang="0">
                  <a:pos x="665" y="181"/>
                </a:cxn>
                <a:cxn ang="0">
                  <a:pos x="706" y="187"/>
                </a:cxn>
                <a:cxn ang="0">
                  <a:pos x="757" y="199"/>
                </a:cxn>
              </a:cxnLst>
              <a:rect l="0" t="0" r="r" b="b"/>
              <a:pathLst>
                <a:path w="806" h="770">
                  <a:moveTo>
                    <a:pt x="771" y="240"/>
                  </a:moveTo>
                  <a:cubicBezTo>
                    <a:pt x="774" y="317"/>
                    <a:pt x="774" y="317"/>
                    <a:pt x="774" y="317"/>
                  </a:cubicBezTo>
                  <a:cubicBezTo>
                    <a:pt x="779" y="327"/>
                    <a:pt x="781" y="334"/>
                    <a:pt x="787" y="344"/>
                  </a:cubicBezTo>
                  <a:cubicBezTo>
                    <a:pt x="788" y="347"/>
                    <a:pt x="790" y="348"/>
                    <a:pt x="792" y="352"/>
                  </a:cubicBezTo>
                  <a:cubicBezTo>
                    <a:pt x="794" y="354"/>
                    <a:pt x="795" y="356"/>
                    <a:pt x="797" y="359"/>
                  </a:cubicBezTo>
                  <a:cubicBezTo>
                    <a:pt x="798" y="362"/>
                    <a:pt x="800" y="363"/>
                    <a:pt x="801" y="365"/>
                  </a:cubicBezTo>
                  <a:cubicBezTo>
                    <a:pt x="805" y="372"/>
                    <a:pt x="806" y="376"/>
                    <a:pt x="806" y="383"/>
                  </a:cubicBezTo>
                  <a:cubicBezTo>
                    <a:pt x="806" y="390"/>
                    <a:pt x="806" y="394"/>
                    <a:pt x="803" y="400"/>
                  </a:cubicBezTo>
                  <a:cubicBezTo>
                    <a:pt x="801" y="405"/>
                    <a:pt x="797" y="408"/>
                    <a:pt x="797" y="414"/>
                  </a:cubicBezTo>
                  <a:cubicBezTo>
                    <a:pt x="797" y="422"/>
                    <a:pt x="801" y="425"/>
                    <a:pt x="801" y="433"/>
                  </a:cubicBezTo>
                  <a:cubicBezTo>
                    <a:pt x="801" y="446"/>
                    <a:pt x="800" y="454"/>
                    <a:pt x="800" y="468"/>
                  </a:cubicBezTo>
                  <a:cubicBezTo>
                    <a:pt x="800" y="468"/>
                    <a:pt x="800" y="469"/>
                    <a:pt x="800" y="470"/>
                  </a:cubicBezTo>
                  <a:cubicBezTo>
                    <a:pt x="800" y="473"/>
                    <a:pt x="800" y="474"/>
                    <a:pt x="799" y="477"/>
                  </a:cubicBezTo>
                  <a:cubicBezTo>
                    <a:pt x="799" y="477"/>
                    <a:pt x="799" y="477"/>
                    <a:pt x="799" y="477"/>
                  </a:cubicBezTo>
                  <a:cubicBezTo>
                    <a:pt x="793" y="479"/>
                    <a:pt x="788" y="481"/>
                    <a:pt x="781" y="484"/>
                  </a:cubicBezTo>
                  <a:cubicBezTo>
                    <a:pt x="776" y="486"/>
                    <a:pt x="772" y="487"/>
                    <a:pt x="767" y="490"/>
                  </a:cubicBezTo>
                  <a:cubicBezTo>
                    <a:pt x="761" y="494"/>
                    <a:pt x="757" y="497"/>
                    <a:pt x="750" y="499"/>
                  </a:cubicBezTo>
                  <a:cubicBezTo>
                    <a:pt x="746" y="500"/>
                    <a:pt x="744" y="500"/>
                    <a:pt x="740" y="501"/>
                  </a:cubicBezTo>
                  <a:cubicBezTo>
                    <a:pt x="742" y="499"/>
                    <a:pt x="745" y="498"/>
                    <a:pt x="745" y="495"/>
                  </a:cubicBezTo>
                  <a:cubicBezTo>
                    <a:pt x="745" y="492"/>
                    <a:pt x="745" y="490"/>
                    <a:pt x="743" y="489"/>
                  </a:cubicBezTo>
                  <a:cubicBezTo>
                    <a:pt x="741" y="487"/>
                    <a:pt x="739" y="487"/>
                    <a:pt x="737" y="485"/>
                  </a:cubicBezTo>
                  <a:cubicBezTo>
                    <a:pt x="736" y="484"/>
                    <a:pt x="737" y="482"/>
                    <a:pt x="737" y="480"/>
                  </a:cubicBezTo>
                  <a:cubicBezTo>
                    <a:pt x="737" y="478"/>
                    <a:pt x="737" y="477"/>
                    <a:pt x="738" y="475"/>
                  </a:cubicBezTo>
                  <a:cubicBezTo>
                    <a:pt x="732" y="477"/>
                    <a:pt x="731" y="481"/>
                    <a:pt x="727" y="485"/>
                  </a:cubicBezTo>
                  <a:cubicBezTo>
                    <a:pt x="726" y="486"/>
                    <a:pt x="726" y="487"/>
                    <a:pt x="725" y="487"/>
                  </a:cubicBezTo>
                  <a:cubicBezTo>
                    <a:pt x="724" y="487"/>
                    <a:pt x="723" y="488"/>
                    <a:pt x="721" y="488"/>
                  </a:cubicBezTo>
                  <a:cubicBezTo>
                    <a:pt x="723" y="491"/>
                    <a:pt x="724" y="492"/>
                    <a:pt x="724" y="496"/>
                  </a:cubicBezTo>
                  <a:cubicBezTo>
                    <a:pt x="724" y="499"/>
                    <a:pt x="723" y="502"/>
                    <a:pt x="723" y="505"/>
                  </a:cubicBezTo>
                  <a:cubicBezTo>
                    <a:pt x="722" y="508"/>
                    <a:pt x="722" y="510"/>
                    <a:pt x="720" y="513"/>
                  </a:cubicBezTo>
                  <a:cubicBezTo>
                    <a:pt x="720" y="514"/>
                    <a:pt x="720" y="514"/>
                    <a:pt x="720" y="515"/>
                  </a:cubicBezTo>
                  <a:cubicBezTo>
                    <a:pt x="719" y="515"/>
                    <a:pt x="718" y="515"/>
                    <a:pt x="718" y="515"/>
                  </a:cubicBezTo>
                  <a:cubicBezTo>
                    <a:pt x="716" y="517"/>
                    <a:pt x="714" y="518"/>
                    <a:pt x="713" y="520"/>
                  </a:cubicBezTo>
                  <a:cubicBezTo>
                    <a:pt x="710" y="523"/>
                    <a:pt x="710" y="525"/>
                    <a:pt x="708" y="528"/>
                  </a:cubicBezTo>
                  <a:cubicBezTo>
                    <a:pt x="706" y="531"/>
                    <a:pt x="704" y="533"/>
                    <a:pt x="702" y="536"/>
                  </a:cubicBezTo>
                  <a:cubicBezTo>
                    <a:pt x="702" y="537"/>
                    <a:pt x="702" y="539"/>
                    <a:pt x="700" y="540"/>
                  </a:cubicBezTo>
                  <a:cubicBezTo>
                    <a:pt x="698" y="544"/>
                    <a:pt x="695" y="545"/>
                    <a:pt x="691" y="548"/>
                  </a:cubicBezTo>
                  <a:cubicBezTo>
                    <a:pt x="688" y="550"/>
                    <a:pt x="687" y="553"/>
                    <a:pt x="684" y="555"/>
                  </a:cubicBezTo>
                  <a:cubicBezTo>
                    <a:pt x="680" y="558"/>
                    <a:pt x="678" y="558"/>
                    <a:pt x="674" y="558"/>
                  </a:cubicBezTo>
                  <a:cubicBezTo>
                    <a:pt x="669" y="560"/>
                    <a:pt x="666" y="560"/>
                    <a:pt x="660" y="560"/>
                  </a:cubicBezTo>
                  <a:cubicBezTo>
                    <a:pt x="657" y="560"/>
                    <a:pt x="655" y="560"/>
                    <a:pt x="653" y="559"/>
                  </a:cubicBezTo>
                  <a:cubicBezTo>
                    <a:pt x="650" y="559"/>
                    <a:pt x="649" y="557"/>
                    <a:pt x="647" y="557"/>
                  </a:cubicBezTo>
                  <a:cubicBezTo>
                    <a:pt x="645" y="557"/>
                    <a:pt x="644" y="558"/>
                    <a:pt x="643" y="559"/>
                  </a:cubicBezTo>
                  <a:cubicBezTo>
                    <a:pt x="641" y="560"/>
                    <a:pt x="640" y="561"/>
                    <a:pt x="638" y="561"/>
                  </a:cubicBezTo>
                  <a:cubicBezTo>
                    <a:pt x="636" y="561"/>
                    <a:pt x="635" y="560"/>
                    <a:pt x="633" y="558"/>
                  </a:cubicBezTo>
                  <a:cubicBezTo>
                    <a:pt x="631" y="559"/>
                    <a:pt x="631" y="559"/>
                    <a:pt x="631" y="559"/>
                  </a:cubicBezTo>
                  <a:cubicBezTo>
                    <a:pt x="632" y="564"/>
                    <a:pt x="632" y="569"/>
                    <a:pt x="637" y="571"/>
                  </a:cubicBezTo>
                  <a:cubicBezTo>
                    <a:pt x="629" y="573"/>
                    <a:pt x="626" y="577"/>
                    <a:pt x="619" y="581"/>
                  </a:cubicBezTo>
                  <a:cubicBezTo>
                    <a:pt x="619" y="578"/>
                    <a:pt x="619" y="577"/>
                    <a:pt x="619" y="575"/>
                  </a:cubicBezTo>
                  <a:cubicBezTo>
                    <a:pt x="616" y="575"/>
                    <a:pt x="616" y="575"/>
                    <a:pt x="616" y="575"/>
                  </a:cubicBezTo>
                  <a:cubicBezTo>
                    <a:pt x="613" y="576"/>
                    <a:pt x="610" y="577"/>
                    <a:pt x="610" y="581"/>
                  </a:cubicBezTo>
                  <a:cubicBezTo>
                    <a:pt x="610" y="585"/>
                    <a:pt x="610" y="585"/>
                    <a:pt x="610" y="585"/>
                  </a:cubicBezTo>
                  <a:cubicBezTo>
                    <a:pt x="615" y="585"/>
                    <a:pt x="615" y="585"/>
                    <a:pt x="615" y="585"/>
                  </a:cubicBezTo>
                  <a:cubicBezTo>
                    <a:pt x="610" y="587"/>
                    <a:pt x="609" y="590"/>
                    <a:pt x="606" y="593"/>
                  </a:cubicBezTo>
                  <a:cubicBezTo>
                    <a:pt x="602" y="596"/>
                    <a:pt x="599" y="597"/>
                    <a:pt x="596" y="601"/>
                  </a:cubicBezTo>
                  <a:cubicBezTo>
                    <a:pt x="595" y="603"/>
                    <a:pt x="594" y="605"/>
                    <a:pt x="593" y="607"/>
                  </a:cubicBezTo>
                  <a:cubicBezTo>
                    <a:pt x="591" y="604"/>
                    <a:pt x="589" y="602"/>
                    <a:pt x="587" y="601"/>
                  </a:cubicBezTo>
                  <a:cubicBezTo>
                    <a:pt x="586" y="603"/>
                    <a:pt x="585" y="604"/>
                    <a:pt x="584" y="606"/>
                  </a:cubicBezTo>
                  <a:cubicBezTo>
                    <a:pt x="583" y="608"/>
                    <a:pt x="582" y="609"/>
                    <a:pt x="582" y="610"/>
                  </a:cubicBezTo>
                  <a:cubicBezTo>
                    <a:pt x="582" y="612"/>
                    <a:pt x="584" y="613"/>
                    <a:pt x="586" y="613"/>
                  </a:cubicBezTo>
                  <a:cubicBezTo>
                    <a:pt x="585" y="616"/>
                    <a:pt x="583" y="618"/>
                    <a:pt x="582" y="621"/>
                  </a:cubicBezTo>
                  <a:cubicBezTo>
                    <a:pt x="581" y="623"/>
                    <a:pt x="581" y="626"/>
                    <a:pt x="579" y="626"/>
                  </a:cubicBezTo>
                  <a:cubicBezTo>
                    <a:pt x="578" y="626"/>
                    <a:pt x="577" y="625"/>
                    <a:pt x="576" y="625"/>
                  </a:cubicBezTo>
                  <a:cubicBezTo>
                    <a:pt x="575" y="625"/>
                    <a:pt x="574" y="625"/>
                    <a:pt x="573" y="626"/>
                  </a:cubicBezTo>
                  <a:cubicBezTo>
                    <a:pt x="571" y="626"/>
                    <a:pt x="568" y="626"/>
                    <a:pt x="568" y="629"/>
                  </a:cubicBezTo>
                  <a:cubicBezTo>
                    <a:pt x="568" y="630"/>
                    <a:pt x="569" y="631"/>
                    <a:pt x="570" y="632"/>
                  </a:cubicBezTo>
                  <a:cubicBezTo>
                    <a:pt x="571" y="634"/>
                    <a:pt x="572" y="636"/>
                    <a:pt x="574" y="636"/>
                  </a:cubicBezTo>
                  <a:cubicBezTo>
                    <a:pt x="575" y="636"/>
                    <a:pt x="576" y="634"/>
                    <a:pt x="578" y="633"/>
                  </a:cubicBezTo>
                  <a:cubicBezTo>
                    <a:pt x="577" y="639"/>
                    <a:pt x="576" y="641"/>
                    <a:pt x="574" y="646"/>
                  </a:cubicBezTo>
                  <a:cubicBezTo>
                    <a:pt x="573" y="649"/>
                    <a:pt x="572" y="651"/>
                    <a:pt x="572" y="655"/>
                  </a:cubicBezTo>
                  <a:cubicBezTo>
                    <a:pt x="572" y="657"/>
                    <a:pt x="572" y="658"/>
                    <a:pt x="572" y="660"/>
                  </a:cubicBezTo>
                  <a:cubicBezTo>
                    <a:pt x="572" y="657"/>
                    <a:pt x="572" y="657"/>
                    <a:pt x="572" y="657"/>
                  </a:cubicBezTo>
                  <a:cubicBezTo>
                    <a:pt x="571" y="657"/>
                    <a:pt x="570" y="658"/>
                    <a:pt x="569" y="658"/>
                  </a:cubicBezTo>
                  <a:cubicBezTo>
                    <a:pt x="567" y="658"/>
                    <a:pt x="566" y="657"/>
                    <a:pt x="565" y="657"/>
                  </a:cubicBezTo>
                  <a:cubicBezTo>
                    <a:pt x="562" y="657"/>
                    <a:pt x="558" y="659"/>
                    <a:pt x="558" y="662"/>
                  </a:cubicBezTo>
                  <a:cubicBezTo>
                    <a:pt x="558" y="666"/>
                    <a:pt x="562" y="669"/>
                    <a:pt x="566" y="669"/>
                  </a:cubicBezTo>
                  <a:cubicBezTo>
                    <a:pt x="568" y="669"/>
                    <a:pt x="569" y="668"/>
                    <a:pt x="571" y="667"/>
                  </a:cubicBezTo>
                  <a:cubicBezTo>
                    <a:pt x="571" y="683"/>
                    <a:pt x="571" y="683"/>
                    <a:pt x="571" y="683"/>
                  </a:cubicBezTo>
                  <a:cubicBezTo>
                    <a:pt x="571" y="686"/>
                    <a:pt x="569" y="688"/>
                    <a:pt x="566" y="691"/>
                  </a:cubicBezTo>
                  <a:cubicBezTo>
                    <a:pt x="566" y="692"/>
                    <a:pt x="565" y="692"/>
                    <a:pt x="565" y="693"/>
                  </a:cubicBezTo>
                  <a:cubicBezTo>
                    <a:pt x="565" y="696"/>
                    <a:pt x="566" y="698"/>
                    <a:pt x="567" y="701"/>
                  </a:cubicBezTo>
                  <a:cubicBezTo>
                    <a:pt x="569" y="704"/>
                    <a:pt x="569" y="707"/>
                    <a:pt x="569" y="710"/>
                  </a:cubicBezTo>
                  <a:cubicBezTo>
                    <a:pt x="570" y="715"/>
                    <a:pt x="570" y="718"/>
                    <a:pt x="572" y="722"/>
                  </a:cubicBezTo>
                  <a:cubicBezTo>
                    <a:pt x="574" y="725"/>
                    <a:pt x="576" y="728"/>
                    <a:pt x="577" y="731"/>
                  </a:cubicBezTo>
                  <a:cubicBezTo>
                    <a:pt x="578" y="734"/>
                    <a:pt x="580" y="736"/>
                    <a:pt x="580" y="740"/>
                  </a:cubicBezTo>
                  <a:cubicBezTo>
                    <a:pt x="580" y="750"/>
                    <a:pt x="580" y="750"/>
                    <a:pt x="580" y="750"/>
                  </a:cubicBezTo>
                  <a:cubicBezTo>
                    <a:pt x="580" y="752"/>
                    <a:pt x="579" y="754"/>
                    <a:pt x="580" y="756"/>
                  </a:cubicBezTo>
                  <a:cubicBezTo>
                    <a:pt x="583" y="759"/>
                    <a:pt x="586" y="758"/>
                    <a:pt x="591" y="758"/>
                  </a:cubicBezTo>
                  <a:cubicBezTo>
                    <a:pt x="591" y="760"/>
                    <a:pt x="591" y="762"/>
                    <a:pt x="591" y="763"/>
                  </a:cubicBezTo>
                  <a:cubicBezTo>
                    <a:pt x="591" y="763"/>
                    <a:pt x="591" y="763"/>
                    <a:pt x="591" y="763"/>
                  </a:cubicBezTo>
                  <a:cubicBezTo>
                    <a:pt x="585" y="765"/>
                    <a:pt x="578" y="767"/>
                    <a:pt x="571" y="768"/>
                  </a:cubicBezTo>
                  <a:cubicBezTo>
                    <a:pt x="563" y="770"/>
                    <a:pt x="560" y="762"/>
                    <a:pt x="553" y="759"/>
                  </a:cubicBezTo>
                  <a:cubicBezTo>
                    <a:pt x="550" y="758"/>
                    <a:pt x="548" y="758"/>
                    <a:pt x="545" y="758"/>
                  </a:cubicBezTo>
                  <a:cubicBezTo>
                    <a:pt x="541" y="758"/>
                    <a:pt x="538" y="758"/>
                    <a:pt x="534" y="757"/>
                  </a:cubicBezTo>
                  <a:cubicBezTo>
                    <a:pt x="529" y="757"/>
                    <a:pt x="526" y="757"/>
                    <a:pt x="522" y="755"/>
                  </a:cubicBezTo>
                  <a:cubicBezTo>
                    <a:pt x="519" y="753"/>
                    <a:pt x="518" y="750"/>
                    <a:pt x="514" y="749"/>
                  </a:cubicBezTo>
                  <a:cubicBezTo>
                    <a:pt x="507" y="746"/>
                    <a:pt x="502" y="749"/>
                    <a:pt x="495" y="746"/>
                  </a:cubicBezTo>
                  <a:cubicBezTo>
                    <a:pt x="493" y="745"/>
                    <a:pt x="492" y="744"/>
                    <a:pt x="491" y="743"/>
                  </a:cubicBezTo>
                  <a:cubicBezTo>
                    <a:pt x="485" y="740"/>
                    <a:pt x="481" y="739"/>
                    <a:pt x="476" y="736"/>
                  </a:cubicBezTo>
                  <a:cubicBezTo>
                    <a:pt x="468" y="733"/>
                    <a:pt x="461" y="731"/>
                    <a:pt x="459" y="723"/>
                  </a:cubicBezTo>
                  <a:cubicBezTo>
                    <a:pt x="457" y="716"/>
                    <a:pt x="458" y="710"/>
                    <a:pt x="455" y="704"/>
                  </a:cubicBezTo>
                  <a:cubicBezTo>
                    <a:pt x="454" y="701"/>
                    <a:pt x="452" y="700"/>
                    <a:pt x="450" y="698"/>
                  </a:cubicBezTo>
                  <a:cubicBezTo>
                    <a:pt x="447" y="693"/>
                    <a:pt x="446" y="690"/>
                    <a:pt x="444" y="684"/>
                  </a:cubicBezTo>
                  <a:cubicBezTo>
                    <a:pt x="442" y="676"/>
                    <a:pt x="442" y="671"/>
                    <a:pt x="439" y="663"/>
                  </a:cubicBezTo>
                  <a:cubicBezTo>
                    <a:pt x="438" y="659"/>
                    <a:pt x="437" y="656"/>
                    <a:pt x="435" y="652"/>
                  </a:cubicBezTo>
                  <a:cubicBezTo>
                    <a:pt x="434" y="649"/>
                    <a:pt x="434" y="647"/>
                    <a:pt x="432" y="645"/>
                  </a:cubicBezTo>
                  <a:cubicBezTo>
                    <a:pt x="428" y="637"/>
                    <a:pt x="420" y="638"/>
                    <a:pt x="414" y="631"/>
                  </a:cubicBezTo>
                  <a:cubicBezTo>
                    <a:pt x="412" y="630"/>
                    <a:pt x="411" y="628"/>
                    <a:pt x="410" y="626"/>
                  </a:cubicBezTo>
                  <a:cubicBezTo>
                    <a:pt x="406" y="620"/>
                    <a:pt x="404" y="618"/>
                    <a:pt x="400" y="612"/>
                  </a:cubicBezTo>
                  <a:cubicBezTo>
                    <a:pt x="397" y="607"/>
                    <a:pt x="395" y="604"/>
                    <a:pt x="391" y="599"/>
                  </a:cubicBezTo>
                  <a:cubicBezTo>
                    <a:pt x="388" y="594"/>
                    <a:pt x="384" y="593"/>
                    <a:pt x="380" y="588"/>
                  </a:cubicBezTo>
                  <a:cubicBezTo>
                    <a:pt x="377" y="583"/>
                    <a:pt x="375" y="580"/>
                    <a:pt x="373" y="574"/>
                  </a:cubicBezTo>
                  <a:cubicBezTo>
                    <a:pt x="370" y="567"/>
                    <a:pt x="368" y="562"/>
                    <a:pt x="363" y="555"/>
                  </a:cubicBezTo>
                  <a:cubicBezTo>
                    <a:pt x="360" y="549"/>
                    <a:pt x="358" y="546"/>
                    <a:pt x="354" y="541"/>
                  </a:cubicBezTo>
                  <a:cubicBezTo>
                    <a:pt x="352" y="538"/>
                    <a:pt x="350" y="537"/>
                    <a:pt x="347" y="535"/>
                  </a:cubicBezTo>
                  <a:cubicBezTo>
                    <a:pt x="343" y="533"/>
                    <a:pt x="342" y="531"/>
                    <a:pt x="338" y="528"/>
                  </a:cubicBezTo>
                  <a:cubicBezTo>
                    <a:pt x="336" y="525"/>
                    <a:pt x="335" y="523"/>
                    <a:pt x="333" y="520"/>
                  </a:cubicBezTo>
                  <a:cubicBezTo>
                    <a:pt x="331" y="517"/>
                    <a:pt x="328" y="516"/>
                    <a:pt x="326" y="513"/>
                  </a:cubicBezTo>
                  <a:cubicBezTo>
                    <a:pt x="324" y="510"/>
                    <a:pt x="323" y="507"/>
                    <a:pt x="320" y="503"/>
                  </a:cubicBezTo>
                  <a:cubicBezTo>
                    <a:pt x="315" y="498"/>
                    <a:pt x="310" y="498"/>
                    <a:pt x="303" y="496"/>
                  </a:cubicBezTo>
                  <a:cubicBezTo>
                    <a:pt x="297" y="494"/>
                    <a:pt x="293" y="491"/>
                    <a:pt x="286" y="491"/>
                  </a:cubicBezTo>
                  <a:cubicBezTo>
                    <a:pt x="282" y="491"/>
                    <a:pt x="278" y="491"/>
                    <a:pt x="274" y="491"/>
                  </a:cubicBezTo>
                  <a:cubicBezTo>
                    <a:pt x="269" y="491"/>
                    <a:pt x="267" y="492"/>
                    <a:pt x="264" y="495"/>
                  </a:cubicBezTo>
                  <a:cubicBezTo>
                    <a:pt x="259" y="500"/>
                    <a:pt x="254" y="501"/>
                    <a:pt x="247" y="504"/>
                  </a:cubicBezTo>
                  <a:cubicBezTo>
                    <a:pt x="245" y="505"/>
                    <a:pt x="243" y="504"/>
                    <a:pt x="242" y="506"/>
                  </a:cubicBezTo>
                  <a:cubicBezTo>
                    <a:pt x="241" y="506"/>
                    <a:pt x="241" y="507"/>
                    <a:pt x="241" y="508"/>
                  </a:cubicBezTo>
                  <a:cubicBezTo>
                    <a:pt x="237" y="513"/>
                    <a:pt x="233" y="515"/>
                    <a:pt x="229" y="520"/>
                  </a:cubicBezTo>
                  <a:cubicBezTo>
                    <a:pt x="227" y="525"/>
                    <a:pt x="228" y="530"/>
                    <a:pt x="224" y="532"/>
                  </a:cubicBezTo>
                  <a:cubicBezTo>
                    <a:pt x="219" y="535"/>
                    <a:pt x="214" y="534"/>
                    <a:pt x="211" y="538"/>
                  </a:cubicBezTo>
                  <a:cubicBezTo>
                    <a:pt x="210" y="539"/>
                    <a:pt x="210" y="541"/>
                    <a:pt x="210" y="542"/>
                  </a:cubicBezTo>
                  <a:cubicBezTo>
                    <a:pt x="209" y="543"/>
                    <a:pt x="207" y="543"/>
                    <a:pt x="206" y="543"/>
                  </a:cubicBezTo>
                  <a:cubicBezTo>
                    <a:pt x="203" y="542"/>
                    <a:pt x="202" y="541"/>
                    <a:pt x="200" y="541"/>
                  </a:cubicBezTo>
                  <a:cubicBezTo>
                    <a:pt x="188" y="536"/>
                    <a:pt x="183" y="531"/>
                    <a:pt x="173" y="524"/>
                  </a:cubicBezTo>
                  <a:cubicBezTo>
                    <a:pt x="169" y="521"/>
                    <a:pt x="167" y="520"/>
                    <a:pt x="163" y="518"/>
                  </a:cubicBezTo>
                  <a:cubicBezTo>
                    <a:pt x="157" y="516"/>
                    <a:pt x="153" y="517"/>
                    <a:pt x="148" y="514"/>
                  </a:cubicBezTo>
                  <a:cubicBezTo>
                    <a:pt x="143" y="511"/>
                    <a:pt x="142" y="506"/>
                    <a:pt x="139" y="501"/>
                  </a:cubicBezTo>
                  <a:cubicBezTo>
                    <a:pt x="135" y="496"/>
                    <a:pt x="131" y="494"/>
                    <a:pt x="126" y="490"/>
                  </a:cubicBezTo>
                  <a:cubicBezTo>
                    <a:pt x="123" y="488"/>
                    <a:pt x="122" y="485"/>
                    <a:pt x="120" y="481"/>
                  </a:cubicBezTo>
                  <a:cubicBezTo>
                    <a:pt x="118" y="477"/>
                    <a:pt x="116" y="476"/>
                    <a:pt x="115" y="471"/>
                  </a:cubicBezTo>
                  <a:cubicBezTo>
                    <a:pt x="114" y="469"/>
                    <a:pt x="115" y="467"/>
                    <a:pt x="115" y="464"/>
                  </a:cubicBezTo>
                  <a:cubicBezTo>
                    <a:pt x="114" y="452"/>
                    <a:pt x="110" y="447"/>
                    <a:pt x="105" y="437"/>
                  </a:cubicBezTo>
                  <a:cubicBezTo>
                    <a:pt x="103" y="434"/>
                    <a:pt x="102" y="432"/>
                    <a:pt x="101" y="429"/>
                  </a:cubicBezTo>
                  <a:cubicBezTo>
                    <a:pt x="99" y="426"/>
                    <a:pt x="97" y="424"/>
                    <a:pt x="96" y="421"/>
                  </a:cubicBezTo>
                  <a:cubicBezTo>
                    <a:pt x="95" y="418"/>
                    <a:pt x="95" y="415"/>
                    <a:pt x="94" y="411"/>
                  </a:cubicBezTo>
                  <a:cubicBezTo>
                    <a:pt x="91" y="406"/>
                    <a:pt x="86" y="406"/>
                    <a:pt x="81" y="403"/>
                  </a:cubicBezTo>
                  <a:cubicBezTo>
                    <a:pt x="75" y="400"/>
                    <a:pt x="73" y="396"/>
                    <a:pt x="67" y="392"/>
                  </a:cubicBezTo>
                  <a:cubicBezTo>
                    <a:pt x="63" y="389"/>
                    <a:pt x="61" y="387"/>
                    <a:pt x="56" y="384"/>
                  </a:cubicBezTo>
                  <a:cubicBezTo>
                    <a:pt x="54" y="383"/>
                    <a:pt x="53" y="383"/>
                    <a:pt x="52" y="381"/>
                  </a:cubicBezTo>
                  <a:cubicBezTo>
                    <a:pt x="49" y="377"/>
                    <a:pt x="49" y="374"/>
                    <a:pt x="48" y="369"/>
                  </a:cubicBezTo>
                  <a:cubicBezTo>
                    <a:pt x="47" y="364"/>
                    <a:pt x="47" y="360"/>
                    <a:pt x="44" y="357"/>
                  </a:cubicBezTo>
                  <a:cubicBezTo>
                    <a:pt x="38" y="353"/>
                    <a:pt x="33" y="354"/>
                    <a:pt x="28" y="350"/>
                  </a:cubicBezTo>
                  <a:cubicBezTo>
                    <a:pt x="24" y="346"/>
                    <a:pt x="24" y="341"/>
                    <a:pt x="21" y="337"/>
                  </a:cubicBezTo>
                  <a:cubicBezTo>
                    <a:pt x="19" y="334"/>
                    <a:pt x="17" y="332"/>
                    <a:pt x="13" y="330"/>
                  </a:cubicBezTo>
                  <a:cubicBezTo>
                    <a:pt x="13" y="330"/>
                    <a:pt x="13" y="330"/>
                    <a:pt x="13" y="330"/>
                  </a:cubicBezTo>
                  <a:cubicBezTo>
                    <a:pt x="11" y="327"/>
                    <a:pt x="10" y="324"/>
                    <a:pt x="7" y="321"/>
                  </a:cubicBezTo>
                  <a:cubicBezTo>
                    <a:pt x="6" y="319"/>
                    <a:pt x="5" y="319"/>
                    <a:pt x="4" y="318"/>
                  </a:cubicBezTo>
                  <a:cubicBezTo>
                    <a:pt x="1" y="316"/>
                    <a:pt x="1" y="313"/>
                    <a:pt x="0" y="310"/>
                  </a:cubicBezTo>
                  <a:cubicBezTo>
                    <a:pt x="223" y="324"/>
                    <a:pt x="223" y="324"/>
                    <a:pt x="223" y="324"/>
                  </a:cubicBezTo>
                  <a:cubicBezTo>
                    <a:pt x="230" y="0"/>
                    <a:pt x="230" y="0"/>
                    <a:pt x="230" y="0"/>
                  </a:cubicBezTo>
                  <a:cubicBezTo>
                    <a:pt x="230" y="0"/>
                    <a:pt x="230" y="0"/>
                    <a:pt x="230" y="0"/>
                  </a:cubicBezTo>
                  <a:cubicBezTo>
                    <a:pt x="404" y="4"/>
                    <a:pt x="404" y="4"/>
                    <a:pt x="404" y="4"/>
                  </a:cubicBezTo>
                  <a:cubicBezTo>
                    <a:pt x="404" y="142"/>
                    <a:pt x="404" y="142"/>
                    <a:pt x="404" y="142"/>
                  </a:cubicBezTo>
                  <a:cubicBezTo>
                    <a:pt x="411" y="143"/>
                    <a:pt x="415" y="143"/>
                    <a:pt x="423" y="145"/>
                  </a:cubicBezTo>
                  <a:cubicBezTo>
                    <a:pt x="426" y="146"/>
                    <a:pt x="428" y="147"/>
                    <a:pt x="431" y="148"/>
                  </a:cubicBezTo>
                  <a:cubicBezTo>
                    <a:pt x="434" y="151"/>
                    <a:pt x="435" y="156"/>
                    <a:pt x="439" y="156"/>
                  </a:cubicBezTo>
                  <a:cubicBezTo>
                    <a:pt x="440" y="156"/>
                    <a:pt x="440" y="154"/>
                    <a:pt x="441" y="154"/>
                  </a:cubicBezTo>
                  <a:cubicBezTo>
                    <a:pt x="445" y="153"/>
                    <a:pt x="448" y="150"/>
                    <a:pt x="452" y="150"/>
                  </a:cubicBezTo>
                  <a:cubicBezTo>
                    <a:pt x="453" y="150"/>
                    <a:pt x="453" y="152"/>
                    <a:pt x="453" y="152"/>
                  </a:cubicBezTo>
                  <a:cubicBezTo>
                    <a:pt x="455" y="154"/>
                    <a:pt x="456" y="156"/>
                    <a:pt x="458" y="158"/>
                  </a:cubicBezTo>
                  <a:cubicBezTo>
                    <a:pt x="460" y="160"/>
                    <a:pt x="463" y="161"/>
                    <a:pt x="465" y="163"/>
                  </a:cubicBezTo>
                  <a:cubicBezTo>
                    <a:pt x="471" y="167"/>
                    <a:pt x="474" y="169"/>
                    <a:pt x="481" y="169"/>
                  </a:cubicBezTo>
                  <a:cubicBezTo>
                    <a:pt x="492" y="169"/>
                    <a:pt x="499" y="167"/>
                    <a:pt x="510" y="167"/>
                  </a:cubicBezTo>
                  <a:cubicBezTo>
                    <a:pt x="511" y="167"/>
                    <a:pt x="512" y="167"/>
                    <a:pt x="514" y="167"/>
                  </a:cubicBezTo>
                  <a:cubicBezTo>
                    <a:pt x="516" y="168"/>
                    <a:pt x="516" y="170"/>
                    <a:pt x="518" y="171"/>
                  </a:cubicBezTo>
                  <a:cubicBezTo>
                    <a:pt x="521" y="173"/>
                    <a:pt x="524" y="173"/>
                    <a:pt x="527" y="176"/>
                  </a:cubicBezTo>
                  <a:cubicBezTo>
                    <a:pt x="529" y="177"/>
                    <a:pt x="530" y="180"/>
                    <a:pt x="531" y="182"/>
                  </a:cubicBezTo>
                  <a:cubicBezTo>
                    <a:pt x="533" y="186"/>
                    <a:pt x="535" y="189"/>
                    <a:pt x="539" y="189"/>
                  </a:cubicBezTo>
                  <a:cubicBezTo>
                    <a:pt x="541" y="189"/>
                    <a:pt x="542" y="188"/>
                    <a:pt x="544" y="186"/>
                  </a:cubicBezTo>
                  <a:cubicBezTo>
                    <a:pt x="546" y="184"/>
                    <a:pt x="549" y="182"/>
                    <a:pt x="552" y="182"/>
                  </a:cubicBezTo>
                  <a:cubicBezTo>
                    <a:pt x="555" y="182"/>
                    <a:pt x="556" y="183"/>
                    <a:pt x="557" y="184"/>
                  </a:cubicBezTo>
                  <a:cubicBezTo>
                    <a:pt x="558" y="185"/>
                    <a:pt x="558" y="186"/>
                    <a:pt x="558" y="186"/>
                  </a:cubicBezTo>
                  <a:cubicBezTo>
                    <a:pt x="561" y="189"/>
                    <a:pt x="564" y="189"/>
                    <a:pt x="568" y="189"/>
                  </a:cubicBezTo>
                  <a:cubicBezTo>
                    <a:pt x="571" y="188"/>
                    <a:pt x="573" y="188"/>
                    <a:pt x="576" y="189"/>
                  </a:cubicBezTo>
                  <a:cubicBezTo>
                    <a:pt x="578" y="190"/>
                    <a:pt x="580" y="192"/>
                    <a:pt x="582" y="192"/>
                  </a:cubicBezTo>
                  <a:cubicBezTo>
                    <a:pt x="585" y="192"/>
                    <a:pt x="584" y="188"/>
                    <a:pt x="586" y="188"/>
                  </a:cubicBezTo>
                  <a:cubicBezTo>
                    <a:pt x="589" y="188"/>
                    <a:pt x="590" y="189"/>
                    <a:pt x="592" y="190"/>
                  </a:cubicBezTo>
                  <a:cubicBezTo>
                    <a:pt x="602" y="191"/>
                    <a:pt x="607" y="193"/>
                    <a:pt x="617" y="195"/>
                  </a:cubicBezTo>
                  <a:cubicBezTo>
                    <a:pt x="621" y="196"/>
                    <a:pt x="622" y="198"/>
                    <a:pt x="626" y="198"/>
                  </a:cubicBezTo>
                  <a:cubicBezTo>
                    <a:pt x="629" y="198"/>
                    <a:pt x="630" y="198"/>
                    <a:pt x="633" y="197"/>
                  </a:cubicBezTo>
                  <a:cubicBezTo>
                    <a:pt x="637" y="196"/>
                    <a:pt x="639" y="195"/>
                    <a:pt x="642" y="192"/>
                  </a:cubicBezTo>
                  <a:cubicBezTo>
                    <a:pt x="644" y="191"/>
                    <a:pt x="644" y="190"/>
                    <a:pt x="646" y="189"/>
                  </a:cubicBezTo>
                  <a:cubicBezTo>
                    <a:pt x="650" y="186"/>
                    <a:pt x="654" y="187"/>
                    <a:pt x="659" y="185"/>
                  </a:cubicBezTo>
                  <a:cubicBezTo>
                    <a:pt x="662" y="184"/>
                    <a:pt x="663" y="182"/>
                    <a:pt x="665" y="181"/>
                  </a:cubicBezTo>
                  <a:cubicBezTo>
                    <a:pt x="668" y="180"/>
                    <a:pt x="670" y="180"/>
                    <a:pt x="673" y="180"/>
                  </a:cubicBezTo>
                  <a:cubicBezTo>
                    <a:pt x="676" y="181"/>
                    <a:pt x="677" y="183"/>
                    <a:pt x="681" y="183"/>
                  </a:cubicBezTo>
                  <a:cubicBezTo>
                    <a:pt x="694" y="183"/>
                    <a:pt x="694" y="183"/>
                    <a:pt x="694" y="183"/>
                  </a:cubicBezTo>
                  <a:cubicBezTo>
                    <a:pt x="699" y="183"/>
                    <a:pt x="701" y="185"/>
                    <a:pt x="706" y="187"/>
                  </a:cubicBezTo>
                  <a:cubicBezTo>
                    <a:pt x="711" y="189"/>
                    <a:pt x="714" y="191"/>
                    <a:pt x="719" y="193"/>
                  </a:cubicBezTo>
                  <a:cubicBezTo>
                    <a:pt x="726" y="197"/>
                    <a:pt x="731" y="196"/>
                    <a:pt x="739" y="196"/>
                  </a:cubicBezTo>
                  <a:cubicBezTo>
                    <a:pt x="739" y="196"/>
                    <a:pt x="739" y="196"/>
                    <a:pt x="739" y="196"/>
                  </a:cubicBezTo>
                  <a:cubicBezTo>
                    <a:pt x="745" y="198"/>
                    <a:pt x="750" y="199"/>
                    <a:pt x="757" y="199"/>
                  </a:cubicBezTo>
                  <a:cubicBezTo>
                    <a:pt x="761" y="199"/>
                    <a:pt x="764" y="199"/>
                    <a:pt x="768" y="199"/>
                  </a:cubicBezTo>
                  <a:cubicBezTo>
                    <a:pt x="771" y="240"/>
                    <a:pt x="771" y="240"/>
                    <a:pt x="771" y="24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4140200" y="2967038"/>
              <a:ext cx="438150" cy="428625"/>
            </a:xfrm>
            <a:custGeom>
              <a:avLst/>
              <a:gdLst/>
              <a:ahLst/>
              <a:cxnLst>
                <a:cxn ang="0">
                  <a:pos x="0" y="29"/>
                </a:cxn>
                <a:cxn ang="0">
                  <a:pos x="11" y="96"/>
                </a:cxn>
                <a:cxn ang="0">
                  <a:pos x="17" y="233"/>
                </a:cxn>
                <a:cxn ang="0">
                  <a:pos x="17" y="233"/>
                </a:cxn>
                <a:cxn ang="0">
                  <a:pos x="35" y="236"/>
                </a:cxn>
                <a:cxn ang="0">
                  <a:pos x="46" y="236"/>
                </a:cxn>
                <a:cxn ang="0">
                  <a:pos x="49" y="277"/>
                </a:cxn>
                <a:cxn ang="0">
                  <a:pos x="49" y="277"/>
                </a:cxn>
                <a:cxn ang="0">
                  <a:pos x="218" y="260"/>
                </a:cxn>
                <a:cxn ang="0">
                  <a:pos x="218" y="260"/>
                </a:cxn>
                <a:cxn ang="0">
                  <a:pos x="218" y="258"/>
                </a:cxn>
                <a:cxn ang="0">
                  <a:pos x="218" y="250"/>
                </a:cxn>
                <a:cxn ang="0">
                  <a:pos x="217" y="241"/>
                </a:cxn>
                <a:cxn ang="0">
                  <a:pos x="215" y="222"/>
                </a:cxn>
                <a:cxn ang="0">
                  <a:pos x="212" y="214"/>
                </a:cxn>
                <a:cxn ang="0">
                  <a:pos x="216" y="202"/>
                </a:cxn>
                <a:cxn ang="0">
                  <a:pos x="217" y="191"/>
                </a:cxn>
                <a:cxn ang="0">
                  <a:pos x="231" y="168"/>
                </a:cxn>
                <a:cxn ang="0">
                  <a:pos x="229" y="163"/>
                </a:cxn>
                <a:cxn ang="0">
                  <a:pos x="231" y="160"/>
                </a:cxn>
                <a:cxn ang="0">
                  <a:pos x="239" y="154"/>
                </a:cxn>
                <a:cxn ang="0">
                  <a:pos x="244" y="142"/>
                </a:cxn>
                <a:cxn ang="0">
                  <a:pos x="244" y="136"/>
                </a:cxn>
                <a:cxn ang="0">
                  <a:pos x="244" y="134"/>
                </a:cxn>
                <a:cxn ang="0">
                  <a:pos x="246" y="130"/>
                </a:cxn>
                <a:cxn ang="0">
                  <a:pos x="251" y="120"/>
                </a:cxn>
                <a:cxn ang="0">
                  <a:pos x="255" y="117"/>
                </a:cxn>
                <a:cxn ang="0">
                  <a:pos x="259" y="108"/>
                </a:cxn>
                <a:cxn ang="0">
                  <a:pos x="259" y="108"/>
                </a:cxn>
                <a:cxn ang="0">
                  <a:pos x="259" y="105"/>
                </a:cxn>
                <a:cxn ang="0">
                  <a:pos x="258" y="99"/>
                </a:cxn>
                <a:cxn ang="0">
                  <a:pos x="261" y="95"/>
                </a:cxn>
                <a:cxn ang="0">
                  <a:pos x="267" y="84"/>
                </a:cxn>
                <a:cxn ang="0">
                  <a:pos x="269" y="74"/>
                </a:cxn>
                <a:cxn ang="0">
                  <a:pos x="274" y="62"/>
                </a:cxn>
                <a:cxn ang="0">
                  <a:pos x="274" y="54"/>
                </a:cxn>
                <a:cxn ang="0">
                  <a:pos x="274" y="51"/>
                </a:cxn>
                <a:cxn ang="0">
                  <a:pos x="283" y="39"/>
                </a:cxn>
                <a:cxn ang="0">
                  <a:pos x="284" y="31"/>
                </a:cxn>
                <a:cxn ang="0">
                  <a:pos x="284" y="31"/>
                </a:cxn>
                <a:cxn ang="0">
                  <a:pos x="274" y="31"/>
                </a:cxn>
                <a:cxn ang="0">
                  <a:pos x="262" y="34"/>
                </a:cxn>
                <a:cxn ang="0">
                  <a:pos x="255" y="35"/>
                </a:cxn>
                <a:cxn ang="0">
                  <a:pos x="251" y="36"/>
                </a:cxn>
                <a:cxn ang="0">
                  <a:pos x="248" y="36"/>
                </a:cxn>
                <a:cxn ang="0">
                  <a:pos x="248" y="22"/>
                </a:cxn>
                <a:cxn ang="0">
                  <a:pos x="252" y="10"/>
                </a:cxn>
                <a:cxn ang="0">
                  <a:pos x="254" y="6"/>
                </a:cxn>
                <a:cxn ang="0">
                  <a:pos x="247" y="0"/>
                </a:cxn>
                <a:cxn ang="0">
                  <a:pos x="0" y="29"/>
                </a:cxn>
              </a:cxnLst>
              <a:rect l="0" t="0" r="r" b="b"/>
              <a:pathLst>
                <a:path w="284" h="277">
                  <a:moveTo>
                    <a:pt x="0" y="29"/>
                  </a:moveTo>
                  <a:cubicBezTo>
                    <a:pt x="11" y="96"/>
                    <a:pt x="11" y="96"/>
                    <a:pt x="11" y="96"/>
                  </a:cubicBezTo>
                  <a:cubicBezTo>
                    <a:pt x="17" y="233"/>
                    <a:pt x="17" y="233"/>
                    <a:pt x="17" y="233"/>
                  </a:cubicBezTo>
                  <a:cubicBezTo>
                    <a:pt x="17" y="233"/>
                    <a:pt x="17" y="233"/>
                    <a:pt x="17" y="233"/>
                  </a:cubicBezTo>
                  <a:cubicBezTo>
                    <a:pt x="23" y="235"/>
                    <a:pt x="28" y="236"/>
                    <a:pt x="35" y="236"/>
                  </a:cubicBezTo>
                  <a:cubicBezTo>
                    <a:pt x="39" y="236"/>
                    <a:pt x="42" y="236"/>
                    <a:pt x="46" y="236"/>
                  </a:cubicBezTo>
                  <a:cubicBezTo>
                    <a:pt x="49" y="277"/>
                    <a:pt x="49" y="277"/>
                    <a:pt x="49" y="277"/>
                  </a:cubicBezTo>
                  <a:cubicBezTo>
                    <a:pt x="49" y="277"/>
                    <a:pt x="49" y="277"/>
                    <a:pt x="49" y="277"/>
                  </a:cubicBezTo>
                  <a:cubicBezTo>
                    <a:pt x="218" y="260"/>
                    <a:pt x="218" y="260"/>
                    <a:pt x="218" y="260"/>
                  </a:cubicBezTo>
                  <a:cubicBezTo>
                    <a:pt x="218" y="260"/>
                    <a:pt x="218" y="260"/>
                    <a:pt x="218" y="260"/>
                  </a:cubicBezTo>
                  <a:cubicBezTo>
                    <a:pt x="218" y="260"/>
                    <a:pt x="218" y="259"/>
                    <a:pt x="218" y="258"/>
                  </a:cubicBezTo>
                  <a:cubicBezTo>
                    <a:pt x="217" y="255"/>
                    <a:pt x="218" y="253"/>
                    <a:pt x="218" y="250"/>
                  </a:cubicBezTo>
                  <a:cubicBezTo>
                    <a:pt x="218" y="246"/>
                    <a:pt x="217" y="244"/>
                    <a:pt x="217" y="241"/>
                  </a:cubicBezTo>
                  <a:cubicBezTo>
                    <a:pt x="216" y="233"/>
                    <a:pt x="217" y="229"/>
                    <a:pt x="215" y="222"/>
                  </a:cubicBezTo>
                  <a:cubicBezTo>
                    <a:pt x="215" y="219"/>
                    <a:pt x="212" y="217"/>
                    <a:pt x="212" y="214"/>
                  </a:cubicBezTo>
                  <a:cubicBezTo>
                    <a:pt x="212" y="209"/>
                    <a:pt x="214" y="207"/>
                    <a:pt x="216" y="202"/>
                  </a:cubicBezTo>
                  <a:cubicBezTo>
                    <a:pt x="217" y="198"/>
                    <a:pt x="217" y="195"/>
                    <a:pt x="217" y="191"/>
                  </a:cubicBezTo>
                  <a:cubicBezTo>
                    <a:pt x="219" y="180"/>
                    <a:pt x="231" y="178"/>
                    <a:pt x="231" y="168"/>
                  </a:cubicBezTo>
                  <a:cubicBezTo>
                    <a:pt x="231" y="166"/>
                    <a:pt x="229" y="165"/>
                    <a:pt x="229" y="163"/>
                  </a:cubicBezTo>
                  <a:cubicBezTo>
                    <a:pt x="229" y="161"/>
                    <a:pt x="231" y="161"/>
                    <a:pt x="231" y="160"/>
                  </a:cubicBezTo>
                  <a:cubicBezTo>
                    <a:pt x="234" y="157"/>
                    <a:pt x="236" y="156"/>
                    <a:pt x="239" y="154"/>
                  </a:cubicBezTo>
                  <a:cubicBezTo>
                    <a:pt x="242" y="150"/>
                    <a:pt x="244" y="147"/>
                    <a:pt x="244" y="142"/>
                  </a:cubicBezTo>
                  <a:cubicBezTo>
                    <a:pt x="244" y="140"/>
                    <a:pt x="244" y="138"/>
                    <a:pt x="244" y="136"/>
                  </a:cubicBezTo>
                  <a:cubicBezTo>
                    <a:pt x="244" y="135"/>
                    <a:pt x="244" y="134"/>
                    <a:pt x="244" y="134"/>
                  </a:cubicBezTo>
                  <a:cubicBezTo>
                    <a:pt x="244" y="132"/>
                    <a:pt x="246" y="131"/>
                    <a:pt x="246" y="130"/>
                  </a:cubicBezTo>
                  <a:cubicBezTo>
                    <a:pt x="248" y="126"/>
                    <a:pt x="249" y="124"/>
                    <a:pt x="251" y="120"/>
                  </a:cubicBezTo>
                  <a:cubicBezTo>
                    <a:pt x="252" y="119"/>
                    <a:pt x="253" y="118"/>
                    <a:pt x="255" y="117"/>
                  </a:cubicBezTo>
                  <a:cubicBezTo>
                    <a:pt x="257" y="114"/>
                    <a:pt x="258" y="111"/>
                    <a:pt x="259" y="108"/>
                  </a:cubicBezTo>
                  <a:cubicBezTo>
                    <a:pt x="259" y="108"/>
                    <a:pt x="259" y="108"/>
                    <a:pt x="259" y="108"/>
                  </a:cubicBezTo>
                  <a:cubicBezTo>
                    <a:pt x="259" y="107"/>
                    <a:pt x="259" y="106"/>
                    <a:pt x="259" y="105"/>
                  </a:cubicBezTo>
                  <a:cubicBezTo>
                    <a:pt x="259" y="103"/>
                    <a:pt x="258" y="102"/>
                    <a:pt x="258" y="99"/>
                  </a:cubicBezTo>
                  <a:cubicBezTo>
                    <a:pt x="259" y="97"/>
                    <a:pt x="260" y="97"/>
                    <a:pt x="261" y="95"/>
                  </a:cubicBezTo>
                  <a:cubicBezTo>
                    <a:pt x="264" y="91"/>
                    <a:pt x="266" y="89"/>
                    <a:pt x="267" y="84"/>
                  </a:cubicBezTo>
                  <a:cubicBezTo>
                    <a:pt x="267" y="80"/>
                    <a:pt x="267" y="77"/>
                    <a:pt x="269" y="74"/>
                  </a:cubicBezTo>
                  <a:cubicBezTo>
                    <a:pt x="272" y="70"/>
                    <a:pt x="274" y="67"/>
                    <a:pt x="274" y="62"/>
                  </a:cubicBezTo>
                  <a:cubicBezTo>
                    <a:pt x="274" y="60"/>
                    <a:pt x="274" y="57"/>
                    <a:pt x="274" y="54"/>
                  </a:cubicBezTo>
                  <a:cubicBezTo>
                    <a:pt x="274" y="53"/>
                    <a:pt x="274" y="52"/>
                    <a:pt x="274" y="51"/>
                  </a:cubicBezTo>
                  <a:cubicBezTo>
                    <a:pt x="276" y="45"/>
                    <a:pt x="281" y="44"/>
                    <a:pt x="283" y="39"/>
                  </a:cubicBezTo>
                  <a:cubicBezTo>
                    <a:pt x="284" y="36"/>
                    <a:pt x="284" y="33"/>
                    <a:pt x="284" y="31"/>
                  </a:cubicBezTo>
                  <a:cubicBezTo>
                    <a:pt x="284" y="31"/>
                    <a:pt x="284" y="31"/>
                    <a:pt x="284" y="31"/>
                  </a:cubicBezTo>
                  <a:cubicBezTo>
                    <a:pt x="281" y="31"/>
                    <a:pt x="278" y="31"/>
                    <a:pt x="274" y="31"/>
                  </a:cubicBezTo>
                  <a:cubicBezTo>
                    <a:pt x="269" y="31"/>
                    <a:pt x="267" y="33"/>
                    <a:pt x="262" y="34"/>
                  </a:cubicBezTo>
                  <a:cubicBezTo>
                    <a:pt x="259" y="34"/>
                    <a:pt x="257" y="34"/>
                    <a:pt x="255" y="35"/>
                  </a:cubicBezTo>
                  <a:cubicBezTo>
                    <a:pt x="253" y="35"/>
                    <a:pt x="252" y="36"/>
                    <a:pt x="251" y="36"/>
                  </a:cubicBezTo>
                  <a:cubicBezTo>
                    <a:pt x="250" y="36"/>
                    <a:pt x="249" y="36"/>
                    <a:pt x="248" y="36"/>
                  </a:cubicBezTo>
                  <a:cubicBezTo>
                    <a:pt x="248" y="30"/>
                    <a:pt x="248" y="27"/>
                    <a:pt x="248" y="22"/>
                  </a:cubicBezTo>
                  <a:cubicBezTo>
                    <a:pt x="248" y="17"/>
                    <a:pt x="250" y="15"/>
                    <a:pt x="252" y="10"/>
                  </a:cubicBezTo>
                  <a:cubicBezTo>
                    <a:pt x="252" y="9"/>
                    <a:pt x="254" y="8"/>
                    <a:pt x="254" y="6"/>
                  </a:cubicBezTo>
                  <a:cubicBezTo>
                    <a:pt x="254" y="2"/>
                    <a:pt x="251" y="0"/>
                    <a:pt x="247" y="0"/>
                  </a:cubicBezTo>
                  <a:cubicBezTo>
                    <a:pt x="0" y="29"/>
                    <a:pt x="0" y="29"/>
                    <a:pt x="0" y="29"/>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4216400" y="3368675"/>
              <a:ext cx="498475" cy="439738"/>
            </a:xfrm>
            <a:custGeom>
              <a:avLst/>
              <a:gdLst/>
              <a:ahLst/>
              <a:cxnLst>
                <a:cxn ang="0">
                  <a:pos x="169" y="0"/>
                </a:cxn>
                <a:cxn ang="0">
                  <a:pos x="176" y="27"/>
                </a:cxn>
                <a:cxn ang="0">
                  <a:pos x="175" y="62"/>
                </a:cxn>
                <a:cxn ang="0">
                  <a:pos x="163" y="88"/>
                </a:cxn>
                <a:cxn ang="0">
                  <a:pos x="158" y="100"/>
                </a:cxn>
                <a:cxn ang="0">
                  <a:pos x="157" y="121"/>
                </a:cxn>
                <a:cxn ang="0">
                  <a:pos x="156" y="144"/>
                </a:cxn>
                <a:cxn ang="0">
                  <a:pos x="268" y="137"/>
                </a:cxn>
                <a:cxn ang="0">
                  <a:pos x="270" y="158"/>
                </a:cxn>
                <a:cxn ang="0">
                  <a:pos x="282" y="186"/>
                </a:cxn>
                <a:cxn ang="0">
                  <a:pos x="245" y="173"/>
                </a:cxn>
                <a:cxn ang="0">
                  <a:pos x="222" y="181"/>
                </a:cxn>
                <a:cxn ang="0">
                  <a:pos x="254" y="200"/>
                </a:cxn>
                <a:cxn ang="0">
                  <a:pos x="271" y="193"/>
                </a:cxn>
                <a:cxn ang="0">
                  <a:pos x="275" y="205"/>
                </a:cxn>
                <a:cxn ang="0">
                  <a:pos x="299" y="201"/>
                </a:cxn>
                <a:cxn ang="0">
                  <a:pos x="310" y="212"/>
                </a:cxn>
                <a:cxn ang="0">
                  <a:pos x="290" y="226"/>
                </a:cxn>
                <a:cxn ang="0">
                  <a:pos x="302" y="241"/>
                </a:cxn>
                <a:cxn ang="0">
                  <a:pos x="323" y="256"/>
                </a:cxn>
                <a:cxn ang="0">
                  <a:pos x="308" y="275"/>
                </a:cxn>
                <a:cxn ang="0">
                  <a:pos x="268" y="247"/>
                </a:cxn>
                <a:cxn ang="0">
                  <a:pos x="252" y="230"/>
                </a:cxn>
                <a:cxn ang="0">
                  <a:pos x="242" y="236"/>
                </a:cxn>
                <a:cxn ang="0">
                  <a:pos x="255" y="243"/>
                </a:cxn>
                <a:cxn ang="0">
                  <a:pos x="252" y="272"/>
                </a:cxn>
                <a:cxn ang="0">
                  <a:pos x="233" y="273"/>
                </a:cxn>
                <a:cxn ang="0">
                  <a:pos x="210" y="282"/>
                </a:cxn>
                <a:cxn ang="0">
                  <a:pos x="185" y="272"/>
                </a:cxn>
                <a:cxn ang="0">
                  <a:pos x="186" y="237"/>
                </a:cxn>
                <a:cxn ang="0">
                  <a:pos x="167" y="218"/>
                </a:cxn>
                <a:cxn ang="0">
                  <a:pos x="177" y="240"/>
                </a:cxn>
                <a:cxn ang="0">
                  <a:pos x="178" y="251"/>
                </a:cxn>
                <a:cxn ang="0">
                  <a:pos x="159" y="240"/>
                </a:cxn>
                <a:cxn ang="0">
                  <a:pos x="142" y="236"/>
                </a:cxn>
                <a:cxn ang="0">
                  <a:pos x="127" y="246"/>
                </a:cxn>
                <a:cxn ang="0">
                  <a:pos x="94" y="256"/>
                </a:cxn>
                <a:cxn ang="0">
                  <a:pos x="63" y="247"/>
                </a:cxn>
                <a:cxn ang="0">
                  <a:pos x="28" y="254"/>
                </a:cxn>
                <a:cxn ang="0">
                  <a:pos x="29" y="245"/>
                </a:cxn>
                <a:cxn ang="0">
                  <a:pos x="32" y="177"/>
                </a:cxn>
                <a:cxn ang="0">
                  <a:pos x="26" y="136"/>
                </a:cxn>
                <a:cxn ang="0">
                  <a:pos x="3" y="94"/>
                </a:cxn>
              </a:cxnLst>
              <a:rect l="0" t="0" r="r" b="b"/>
              <a:pathLst>
                <a:path w="323" h="284">
                  <a:moveTo>
                    <a:pt x="0" y="17"/>
                  </a:moveTo>
                  <a:cubicBezTo>
                    <a:pt x="169" y="0"/>
                    <a:pt x="169" y="0"/>
                    <a:pt x="169" y="0"/>
                  </a:cubicBezTo>
                  <a:cubicBezTo>
                    <a:pt x="169" y="0"/>
                    <a:pt x="169" y="0"/>
                    <a:pt x="169" y="0"/>
                  </a:cubicBezTo>
                  <a:cubicBezTo>
                    <a:pt x="170" y="2"/>
                    <a:pt x="171" y="4"/>
                    <a:pt x="172" y="6"/>
                  </a:cubicBezTo>
                  <a:cubicBezTo>
                    <a:pt x="173" y="9"/>
                    <a:pt x="175" y="11"/>
                    <a:pt x="175" y="14"/>
                  </a:cubicBezTo>
                  <a:cubicBezTo>
                    <a:pt x="176" y="19"/>
                    <a:pt x="174" y="23"/>
                    <a:pt x="176" y="27"/>
                  </a:cubicBezTo>
                  <a:cubicBezTo>
                    <a:pt x="179" y="35"/>
                    <a:pt x="179" y="39"/>
                    <a:pt x="179" y="47"/>
                  </a:cubicBezTo>
                  <a:cubicBezTo>
                    <a:pt x="179" y="50"/>
                    <a:pt x="180" y="52"/>
                    <a:pt x="179" y="55"/>
                  </a:cubicBezTo>
                  <a:cubicBezTo>
                    <a:pt x="179" y="58"/>
                    <a:pt x="176" y="59"/>
                    <a:pt x="175" y="62"/>
                  </a:cubicBezTo>
                  <a:cubicBezTo>
                    <a:pt x="173" y="66"/>
                    <a:pt x="174" y="69"/>
                    <a:pt x="174" y="73"/>
                  </a:cubicBezTo>
                  <a:cubicBezTo>
                    <a:pt x="174" y="76"/>
                    <a:pt x="174" y="77"/>
                    <a:pt x="172" y="80"/>
                  </a:cubicBezTo>
                  <a:cubicBezTo>
                    <a:pt x="170" y="84"/>
                    <a:pt x="166" y="84"/>
                    <a:pt x="163" y="88"/>
                  </a:cubicBezTo>
                  <a:cubicBezTo>
                    <a:pt x="162" y="91"/>
                    <a:pt x="165" y="93"/>
                    <a:pt x="163" y="96"/>
                  </a:cubicBezTo>
                  <a:cubicBezTo>
                    <a:pt x="162" y="97"/>
                    <a:pt x="160" y="96"/>
                    <a:pt x="159" y="98"/>
                  </a:cubicBezTo>
                  <a:cubicBezTo>
                    <a:pt x="158" y="98"/>
                    <a:pt x="158" y="99"/>
                    <a:pt x="158" y="100"/>
                  </a:cubicBezTo>
                  <a:cubicBezTo>
                    <a:pt x="158" y="104"/>
                    <a:pt x="162" y="106"/>
                    <a:pt x="162" y="109"/>
                  </a:cubicBezTo>
                  <a:cubicBezTo>
                    <a:pt x="162" y="112"/>
                    <a:pt x="161" y="113"/>
                    <a:pt x="160" y="115"/>
                  </a:cubicBezTo>
                  <a:cubicBezTo>
                    <a:pt x="159" y="117"/>
                    <a:pt x="158" y="119"/>
                    <a:pt x="157" y="121"/>
                  </a:cubicBezTo>
                  <a:cubicBezTo>
                    <a:pt x="155" y="123"/>
                    <a:pt x="153" y="125"/>
                    <a:pt x="153" y="128"/>
                  </a:cubicBezTo>
                  <a:cubicBezTo>
                    <a:pt x="153" y="131"/>
                    <a:pt x="154" y="133"/>
                    <a:pt x="155" y="136"/>
                  </a:cubicBezTo>
                  <a:cubicBezTo>
                    <a:pt x="156" y="139"/>
                    <a:pt x="155" y="142"/>
                    <a:pt x="156" y="144"/>
                  </a:cubicBezTo>
                  <a:cubicBezTo>
                    <a:pt x="157" y="145"/>
                    <a:pt x="157" y="146"/>
                    <a:pt x="158" y="146"/>
                  </a:cubicBezTo>
                  <a:cubicBezTo>
                    <a:pt x="260" y="130"/>
                    <a:pt x="260" y="130"/>
                    <a:pt x="260" y="130"/>
                  </a:cubicBezTo>
                  <a:cubicBezTo>
                    <a:pt x="263" y="133"/>
                    <a:pt x="268" y="133"/>
                    <a:pt x="268" y="137"/>
                  </a:cubicBezTo>
                  <a:cubicBezTo>
                    <a:pt x="268" y="141"/>
                    <a:pt x="268" y="144"/>
                    <a:pt x="267" y="148"/>
                  </a:cubicBezTo>
                  <a:cubicBezTo>
                    <a:pt x="267" y="150"/>
                    <a:pt x="266" y="151"/>
                    <a:pt x="266" y="152"/>
                  </a:cubicBezTo>
                  <a:cubicBezTo>
                    <a:pt x="266" y="155"/>
                    <a:pt x="268" y="156"/>
                    <a:pt x="270" y="158"/>
                  </a:cubicBezTo>
                  <a:cubicBezTo>
                    <a:pt x="274" y="161"/>
                    <a:pt x="277" y="163"/>
                    <a:pt x="279" y="168"/>
                  </a:cubicBezTo>
                  <a:cubicBezTo>
                    <a:pt x="281" y="175"/>
                    <a:pt x="282" y="179"/>
                    <a:pt x="282" y="186"/>
                  </a:cubicBezTo>
                  <a:cubicBezTo>
                    <a:pt x="282" y="186"/>
                    <a:pt x="282" y="186"/>
                    <a:pt x="282" y="186"/>
                  </a:cubicBezTo>
                  <a:cubicBezTo>
                    <a:pt x="276" y="185"/>
                    <a:pt x="272" y="183"/>
                    <a:pt x="266" y="181"/>
                  </a:cubicBezTo>
                  <a:cubicBezTo>
                    <a:pt x="261" y="180"/>
                    <a:pt x="259" y="179"/>
                    <a:pt x="254" y="177"/>
                  </a:cubicBezTo>
                  <a:cubicBezTo>
                    <a:pt x="251" y="176"/>
                    <a:pt x="248" y="175"/>
                    <a:pt x="245" y="173"/>
                  </a:cubicBezTo>
                  <a:cubicBezTo>
                    <a:pt x="243" y="174"/>
                    <a:pt x="241" y="175"/>
                    <a:pt x="239" y="176"/>
                  </a:cubicBezTo>
                  <a:cubicBezTo>
                    <a:pt x="237" y="177"/>
                    <a:pt x="236" y="179"/>
                    <a:pt x="234" y="180"/>
                  </a:cubicBezTo>
                  <a:cubicBezTo>
                    <a:pt x="229" y="181"/>
                    <a:pt x="226" y="180"/>
                    <a:pt x="222" y="181"/>
                  </a:cubicBezTo>
                  <a:cubicBezTo>
                    <a:pt x="222" y="186"/>
                    <a:pt x="227" y="188"/>
                    <a:pt x="230" y="193"/>
                  </a:cubicBezTo>
                  <a:cubicBezTo>
                    <a:pt x="232" y="198"/>
                    <a:pt x="237" y="200"/>
                    <a:pt x="242" y="200"/>
                  </a:cubicBezTo>
                  <a:cubicBezTo>
                    <a:pt x="254" y="200"/>
                    <a:pt x="254" y="200"/>
                    <a:pt x="254" y="200"/>
                  </a:cubicBezTo>
                  <a:cubicBezTo>
                    <a:pt x="257" y="200"/>
                    <a:pt x="258" y="197"/>
                    <a:pt x="259" y="195"/>
                  </a:cubicBezTo>
                  <a:cubicBezTo>
                    <a:pt x="261" y="193"/>
                    <a:pt x="262" y="192"/>
                    <a:pt x="263" y="189"/>
                  </a:cubicBezTo>
                  <a:cubicBezTo>
                    <a:pt x="266" y="191"/>
                    <a:pt x="268" y="192"/>
                    <a:pt x="271" y="193"/>
                  </a:cubicBezTo>
                  <a:cubicBezTo>
                    <a:pt x="272" y="194"/>
                    <a:pt x="272" y="196"/>
                    <a:pt x="272" y="198"/>
                  </a:cubicBezTo>
                  <a:cubicBezTo>
                    <a:pt x="272" y="201"/>
                    <a:pt x="270" y="202"/>
                    <a:pt x="269" y="205"/>
                  </a:cubicBezTo>
                  <a:cubicBezTo>
                    <a:pt x="275" y="205"/>
                    <a:pt x="275" y="205"/>
                    <a:pt x="275" y="205"/>
                  </a:cubicBezTo>
                  <a:cubicBezTo>
                    <a:pt x="281" y="205"/>
                    <a:pt x="284" y="203"/>
                    <a:pt x="289" y="201"/>
                  </a:cubicBezTo>
                  <a:cubicBezTo>
                    <a:pt x="292" y="199"/>
                    <a:pt x="293" y="197"/>
                    <a:pt x="296" y="197"/>
                  </a:cubicBezTo>
                  <a:cubicBezTo>
                    <a:pt x="297" y="197"/>
                    <a:pt x="298" y="200"/>
                    <a:pt x="299" y="201"/>
                  </a:cubicBezTo>
                  <a:cubicBezTo>
                    <a:pt x="301" y="201"/>
                    <a:pt x="302" y="201"/>
                    <a:pt x="303" y="202"/>
                  </a:cubicBezTo>
                  <a:cubicBezTo>
                    <a:pt x="307" y="203"/>
                    <a:pt x="308" y="206"/>
                    <a:pt x="310" y="210"/>
                  </a:cubicBezTo>
                  <a:cubicBezTo>
                    <a:pt x="310" y="210"/>
                    <a:pt x="310" y="211"/>
                    <a:pt x="310" y="212"/>
                  </a:cubicBezTo>
                  <a:cubicBezTo>
                    <a:pt x="305" y="214"/>
                    <a:pt x="303" y="214"/>
                    <a:pt x="298" y="215"/>
                  </a:cubicBezTo>
                  <a:cubicBezTo>
                    <a:pt x="295" y="216"/>
                    <a:pt x="293" y="217"/>
                    <a:pt x="290" y="217"/>
                  </a:cubicBezTo>
                  <a:cubicBezTo>
                    <a:pt x="290" y="226"/>
                    <a:pt x="290" y="226"/>
                    <a:pt x="290" y="226"/>
                  </a:cubicBezTo>
                  <a:cubicBezTo>
                    <a:pt x="290" y="229"/>
                    <a:pt x="288" y="230"/>
                    <a:pt x="288" y="233"/>
                  </a:cubicBezTo>
                  <a:cubicBezTo>
                    <a:pt x="288" y="236"/>
                    <a:pt x="290" y="236"/>
                    <a:pt x="293" y="237"/>
                  </a:cubicBezTo>
                  <a:cubicBezTo>
                    <a:pt x="296" y="239"/>
                    <a:pt x="298" y="241"/>
                    <a:pt x="302" y="241"/>
                  </a:cubicBezTo>
                  <a:cubicBezTo>
                    <a:pt x="304" y="241"/>
                    <a:pt x="305" y="241"/>
                    <a:pt x="306" y="241"/>
                  </a:cubicBezTo>
                  <a:cubicBezTo>
                    <a:pt x="313" y="243"/>
                    <a:pt x="316" y="246"/>
                    <a:pt x="320" y="251"/>
                  </a:cubicBezTo>
                  <a:cubicBezTo>
                    <a:pt x="321" y="253"/>
                    <a:pt x="323" y="254"/>
                    <a:pt x="323" y="256"/>
                  </a:cubicBezTo>
                  <a:cubicBezTo>
                    <a:pt x="323" y="258"/>
                    <a:pt x="321" y="259"/>
                    <a:pt x="320" y="261"/>
                  </a:cubicBezTo>
                  <a:cubicBezTo>
                    <a:pt x="319" y="264"/>
                    <a:pt x="318" y="265"/>
                    <a:pt x="316" y="267"/>
                  </a:cubicBezTo>
                  <a:cubicBezTo>
                    <a:pt x="313" y="270"/>
                    <a:pt x="312" y="273"/>
                    <a:pt x="308" y="275"/>
                  </a:cubicBezTo>
                  <a:cubicBezTo>
                    <a:pt x="304" y="269"/>
                    <a:pt x="302" y="264"/>
                    <a:pt x="296" y="261"/>
                  </a:cubicBezTo>
                  <a:cubicBezTo>
                    <a:pt x="288" y="257"/>
                    <a:pt x="283" y="256"/>
                    <a:pt x="276" y="252"/>
                  </a:cubicBezTo>
                  <a:cubicBezTo>
                    <a:pt x="273" y="251"/>
                    <a:pt x="271" y="249"/>
                    <a:pt x="268" y="247"/>
                  </a:cubicBezTo>
                  <a:cubicBezTo>
                    <a:pt x="265" y="245"/>
                    <a:pt x="263" y="244"/>
                    <a:pt x="261" y="241"/>
                  </a:cubicBezTo>
                  <a:cubicBezTo>
                    <a:pt x="259" y="238"/>
                    <a:pt x="259" y="236"/>
                    <a:pt x="257" y="233"/>
                  </a:cubicBezTo>
                  <a:cubicBezTo>
                    <a:pt x="256" y="231"/>
                    <a:pt x="254" y="231"/>
                    <a:pt x="252" y="230"/>
                  </a:cubicBezTo>
                  <a:cubicBezTo>
                    <a:pt x="249" y="228"/>
                    <a:pt x="248" y="227"/>
                    <a:pt x="246" y="227"/>
                  </a:cubicBezTo>
                  <a:cubicBezTo>
                    <a:pt x="244" y="234"/>
                    <a:pt x="244" y="234"/>
                    <a:pt x="244" y="234"/>
                  </a:cubicBezTo>
                  <a:cubicBezTo>
                    <a:pt x="244" y="235"/>
                    <a:pt x="242" y="235"/>
                    <a:pt x="242" y="236"/>
                  </a:cubicBezTo>
                  <a:cubicBezTo>
                    <a:pt x="242" y="239"/>
                    <a:pt x="245" y="239"/>
                    <a:pt x="248" y="240"/>
                  </a:cubicBezTo>
                  <a:cubicBezTo>
                    <a:pt x="249" y="241"/>
                    <a:pt x="250" y="242"/>
                    <a:pt x="252" y="242"/>
                  </a:cubicBezTo>
                  <a:cubicBezTo>
                    <a:pt x="253" y="243"/>
                    <a:pt x="254" y="242"/>
                    <a:pt x="255" y="243"/>
                  </a:cubicBezTo>
                  <a:cubicBezTo>
                    <a:pt x="256" y="244"/>
                    <a:pt x="256" y="246"/>
                    <a:pt x="256" y="247"/>
                  </a:cubicBezTo>
                  <a:cubicBezTo>
                    <a:pt x="258" y="254"/>
                    <a:pt x="259" y="258"/>
                    <a:pt x="259" y="264"/>
                  </a:cubicBezTo>
                  <a:cubicBezTo>
                    <a:pt x="259" y="268"/>
                    <a:pt x="255" y="270"/>
                    <a:pt x="252" y="272"/>
                  </a:cubicBezTo>
                  <a:cubicBezTo>
                    <a:pt x="250" y="273"/>
                    <a:pt x="248" y="274"/>
                    <a:pt x="246" y="275"/>
                  </a:cubicBezTo>
                  <a:cubicBezTo>
                    <a:pt x="245" y="276"/>
                    <a:pt x="244" y="277"/>
                    <a:pt x="242" y="277"/>
                  </a:cubicBezTo>
                  <a:cubicBezTo>
                    <a:pt x="238" y="277"/>
                    <a:pt x="237" y="273"/>
                    <a:pt x="233" y="273"/>
                  </a:cubicBezTo>
                  <a:cubicBezTo>
                    <a:pt x="228" y="273"/>
                    <a:pt x="226" y="272"/>
                    <a:pt x="221" y="272"/>
                  </a:cubicBezTo>
                  <a:cubicBezTo>
                    <a:pt x="218" y="272"/>
                    <a:pt x="217" y="276"/>
                    <a:pt x="215" y="278"/>
                  </a:cubicBezTo>
                  <a:cubicBezTo>
                    <a:pt x="214" y="280"/>
                    <a:pt x="212" y="281"/>
                    <a:pt x="210" y="282"/>
                  </a:cubicBezTo>
                  <a:cubicBezTo>
                    <a:pt x="208" y="283"/>
                    <a:pt x="208" y="284"/>
                    <a:pt x="206" y="284"/>
                  </a:cubicBezTo>
                  <a:cubicBezTo>
                    <a:pt x="201" y="284"/>
                    <a:pt x="199" y="280"/>
                    <a:pt x="194" y="277"/>
                  </a:cubicBezTo>
                  <a:cubicBezTo>
                    <a:pt x="191" y="276"/>
                    <a:pt x="188" y="274"/>
                    <a:pt x="185" y="272"/>
                  </a:cubicBezTo>
                  <a:cubicBezTo>
                    <a:pt x="187" y="259"/>
                    <a:pt x="187" y="259"/>
                    <a:pt x="187" y="259"/>
                  </a:cubicBezTo>
                  <a:cubicBezTo>
                    <a:pt x="187" y="257"/>
                    <a:pt x="186" y="256"/>
                    <a:pt x="186" y="254"/>
                  </a:cubicBezTo>
                  <a:cubicBezTo>
                    <a:pt x="185" y="247"/>
                    <a:pt x="187" y="244"/>
                    <a:pt x="186" y="237"/>
                  </a:cubicBezTo>
                  <a:cubicBezTo>
                    <a:pt x="186" y="233"/>
                    <a:pt x="185" y="230"/>
                    <a:pt x="182" y="227"/>
                  </a:cubicBezTo>
                  <a:cubicBezTo>
                    <a:pt x="179" y="225"/>
                    <a:pt x="177" y="225"/>
                    <a:pt x="174" y="224"/>
                  </a:cubicBezTo>
                  <a:cubicBezTo>
                    <a:pt x="171" y="222"/>
                    <a:pt x="170" y="220"/>
                    <a:pt x="167" y="218"/>
                  </a:cubicBezTo>
                  <a:cubicBezTo>
                    <a:pt x="165" y="218"/>
                    <a:pt x="165" y="218"/>
                    <a:pt x="165" y="218"/>
                  </a:cubicBezTo>
                  <a:cubicBezTo>
                    <a:pt x="166" y="223"/>
                    <a:pt x="166" y="226"/>
                    <a:pt x="168" y="230"/>
                  </a:cubicBezTo>
                  <a:cubicBezTo>
                    <a:pt x="171" y="234"/>
                    <a:pt x="175" y="235"/>
                    <a:pt x="177" y="240"/>
                  </a:cubicBezTo>
                  <a:cubicBezTo>
                    <a:pt x="177" y="241"/>
                    <a:pt x="177" y="242"/>
                    <a:pt x="178" y="244"/>
                  </a:cubicBezTo>
                  <a:cubicBezTo>
                    <a:pt x="178" y="246"/>
                    <a:pt x="179" y="246"/>
                    <a:pt x="179" y="248"/>
                  </a:cubicBezTo>
                  <a:cubicBezTo>
                    <a:pt x="179" y="250"/>
                    <a:pt x="179" y="250"/>
                    <a:pt x="178" y="251"/>
                  </a:cubicBezTo>
                  <a:cubicBezTo>
                    <a:pt x="173" y="250"/>
                    <a:pt x="170" y="248"/>
                    <a:pt x="165" y="245"/>
                  </a:cubicBezTo>
                  <a:cubicBezTo>
                    <a:pt x="163" y="244"/>
                    <a:pt x="163" y="243"/>
                    <a:pt x="161" y="242"/>
                  </a:cubicBezTo>
                  <a:cubicBezTo>
                    <a:pt x="160" y="241"/>
                    <a:pt x="160" y="240"/>
                    <a:pt x="159" y="240"/>
                  </a:cubicBezTo>
                  <a:cubicBezTo>
                    <a:pt x="157" y="240"/>
                    <a:pt x="156" y="241"/>
                    <a:pt x="154" y="241"/>
                  </a:cubicBezTo>
                  <a:cubicBezTo>
                    <a:pt x="151" y="240"/>
                    <a:pt x="149" y="240"/>
                    <a:pt x="146" y="239"/>
                  </a:cubicBezTo>
                  <a:cubicBezTo>
                    <a:pt x="145" y="238"/>
                    <a:pt x="144" y="236"/>
                    <a:pt x="142" y="236"/>
                  </a:cubicBezTo>
                  <a:cubicBezTo>
                    <a:pt x="138" y="236"/>
                    <a:pt x="137" y="241"/>
                    <a:pt x="133" y="244"/>
                  </a:cubicBezTo>
                  <a:cubicBezTo>
                    <a:pt x="132" y="244"/>
                    <a:pt x="132" y="245"/>
                    <a:pt x="131" y="245"/>
                  </a:cubicBezTo>
                  <a:cubicBezTo>
                    <a:pt x="130" y="245"/>
                    <a:pt x="128" y="245"/>
                    <a:pt x="127" y="246"/>
                  </a:cubicBezTo>
                  <a:cubicBezTo>
                    <a:pt x="126" y="247"/>
                    <a:pt x="127" y="249"/>
                    <a:pt x="127" y="251"/>
                  </a:cubicBezTo>
                  <a:cubicBezTo>
                    <a:pt x="127" y="253"/>
                    <a:pt x="127" y="254"/>
                    <a:pt x="128" y="256"/>
                  </a:cubicBezTo>
                  <a:cubicBezTo>
                    <a:pt x="115" y="256"/>
                    <a:pt x="107" y="256"/>
                    <a:pt x="94" y="256"/>
                  </a:cubicBezTo>
                  <a:cubicBezTo>
                    <a:pt x="91" y="256"/>
                    <a:pt x="89" y="254"/>
                    <a:pt x="86" y="254"/>
                  </a:cubicBezTo>
                  <a:cubicBezTo>
                    <a:pt x="80" y="253"/>
                    <a:pt x="76" y="252"/>
                    <a:pt x="70" y="250"/>
                  </a:cubicBezTo>
                  <a:cubicBezTo>
                    <a:pt x="68" y="249"/>
                    <a:pt x="66" y="247"/>
                    <a:pt x="63" y="247"/>
                  </a:cubicBezTo>
                  <a:cubicBezTo>
                    <a:pt x="60" y="247"/>
                    <a:pt x="58" y="249"/>
                    <a:pt x="55" y="249"/>
                  </a:cubicBezTo>
                  <a:cubicBezTo>
                    <a:pt x="45" y="251"/>
                    <a:pt x="40" y="251"/>
                    <a:pt x="31" y="254"/>
                  </a:cubicBezTo>
                  <a:cubicBezTo>
                    <a:pt x="30" y="254"/>
                    <a:pt x="29" y="254"/>
                    <a:pt x="28" y="254"/>
                  </a:cubicBezTo>
                  <a:cubicBezTo>
                    <a:pt x="28" y="254"/>
                    <a:pt x="28" y="254"/>
                    <a:pt x="28" y="254"/>
                  </a:cubicBezTo>
                  <a:cubicBezTo>
                    <a:pt x="29" y="251"/>
                    <a:pt x="29" y="250"/>
                    <a:pt x="29" y="247"/>
                  </a:cubicBezTo>
                  <a:cubicBezTo>
                    <a:pt x="29" y="246"/>
                    <a:pt x="29" y="245"/>
                    <a:pt x="29" y="245"/>
                  </a:cubicBezTo>
                  <a:cubicBezTo>
                    <a:pt x="29" y="231"/>
                    <a:pt x="30" y="223"/>
                    <a:pt x="30" y="210"/>
                  </a:cubicBezTo>
                  <a:cubicBezTo>
                    <a:pt x="30" y="202"/>
                    <a:pt x="26" y="199"/>
                    <a:pt x="26" y="191"/>
                  </a:cubicBezTo>
                  <a:cubicBezTo>
                    <a:pt x="26" y="185"/>
                    <a:pt x="30" y="182"/>
                    <a:pt x="32" y="177"/>
                  </a:cubicBezTo>
                  <a:cubicBezTo>
                    <a:pt x="35" y="171"/>
                    <a:pt x="35" y="167"/>
                    <a:pt x="35" y="160"/>
                  </a:cubicBezTo>
                  <a:cubicBezTo>
                    <a:pt x="35" y="153"/>
                    <a:pt x="34" y="149"/>
                    <a:pt x="30" y="142"/>
                  </a:cubicBezTo>
                  <a:cubicBezTo>
                    <a:pt x="29" y="140"/>
                    <a:pt x="27" y="139"/>
                    <a:pt x="26" y="136"/>
                  </a:cubicBezTo>
                  <a:cubicBezTo>
                    <a:pt x="24" y="133"/>
                    <a:pt x="23" y="131"/>
                    <a:pt x="21" y="129"/>
                  </a:cubicBezTo>
                  <a:cubicBezTo>
                    <a:pt x="19" y="125"/>
                    <a:pt x="17" y="124"/>
                    <a:pt x="16" y="121"/>
                  </a:cubicBezTo>
                  <a:cubicBezTo>
                    <a:pt x="10" y="111"/>
                    <a:pt x="8" y="104"/>
                    <a:pt x="3" y="94"/>
                  </a:cubicBezTo>
                  <a:cubicBezTo>
                    <a:pt x="0" y="17"/>
                    <a:pt x="0" y="17"/>
                    <a:pt x="0" y="17"/>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p:cNvSpPr>
            <p:nvPr/>
          </p:nvSpPr>
          <p:spPr bwMode="auto">
            <a:xfrm>
              <a:off x="2792413" y="2925763"/>
              <a:ext cx="587375" cy="649288"/>
            </a:xfrm>
            <a:custGeom>
              <a:avLst/>
              <a:gdLst/>
              <a:ahLst/>
              <a:cxnLst>
                <a:cxn ang="0">
                  <a:pos x="381" y="64"/>
                </a:cxn>
                <a:cxn ang="0">
                  <a:pos x="374" y="388"/>
                </a:cxn>
                <a:cxn ang="0">
                  <a:pos x="151" y="374"/>
                </a:cxn>
                <a:cxn ang="0">
                  <a:pos x="155" y="382"/>
                </a:cxn>
                <a:cxn ang="0">
                  <a:pos x="158" y="385"/>
                </a:cxn>
                <a:cxn ang="0">
                  <a:pos x="164" y="394"/>
                </a:cxn>
                <a:cxn ang="0">
                  <a:pos x="164" y="394"/>
                </a:cxn>
                <a:cxn ang="0">
                  <a:pos x="62" y="386"/>
                </a:cxn>
                <a:cxn ang="0">
                  <a:pos x="59" y="420"/>
                </a:cxn>
                <a:cxn ang="0">
                  <a:pos x="0" y="413"/>
                </a:cxn>
                <a:cxn ang="0">
                  <a:pos x="0" y="413"/>
                </a:cxn>
                <a:cxn ang="0">
                  <a:pos x="38" y="0"/>
                </a:cxn>
                <a:cxn ang="0">
                  <a:pos x="38" y="0"/>
                </a:cxn>
                <a:cxn ang="0">
                  <a:pos x="381" y="27"/>
                </a:cxn>
                <a:cxn ang="0">
                  <a:pos x="381" y="27"/>
                </a:cxn>
                <a:cxn ang="0">
                  <a:pos x="381" y="64"/>
                </a:cxn>
              </a:cxnLst>
              <a:rect l="0" t="0" r="r" b="b"/>
              <a:pathLst>
                <a:path w="381" h="420">
                  <a:moveTo>
                    <a:pt x="381" y="64"/>
                  </a:moveTo>
                  <a:cubicBezTo>
                    <a:pt x="374" y="388"/>
                    <a:pt x="374" y="388"/>
                    <a:pt x="374" y="388"/>
                  </a:cubicBezTo>
                  <a:cubicBezTo>
                    <a:pt x="151" y="374"/>
                    <a:pt x="151" y="374"/>
                    <a:pt x="151" y="374"/>
                  </a:cubicBezTo>
                  <a:cubicBezTo>
                    <a:pt x="152" y="377"/>
                    <a:pt x="152" y="380"/>
                    <a:pt x="155" y="382"/>
                  </a:cubicBezTo>
                  <a:cubicBezTo>
                    <a:pt x="156" y="383"/>
                    <a:pt x="157" y="383"/>
                    <a:pt x="158" y="385"/>
                  </a:cubicBezTo>
                  <a:cubicBezTo>
                    <a:pt x="161" y="388"/>
                    <a:pt x="162" y="391"/>
                    <a:pt x="164" y="394"/>
                  </a:cubicBezTo>
                  <a:cubicBezTo>
                    <a:pt x="164" y="394"/>
                    <a:pt x="164" y="394"/>
                    <a:pt x="164" y="394"/>
                  </a:cubicBezTo>
                  <a:cubicBezTo>
                    <a:pt x="62" y="386"/>
                    <a:pt x="62" y="386"/>
                    <a:pt x="62" y="386"/>
                  </a:cubicBezTo>
                  <a:cubicBezTo>
                    <a:pt x="59" y="420"/>
                    <a:pt x="59" y="420"/>
                    <a:pt x="59" y="420"/>
                  </a:cubicBezTo>
                  <a:cubicBezTo>
                    <a:pt x="0" y="413"/>
                    <a:pt x="0" y="413"/>
                    <a:pt x="0" y="413"/>
                  </a:cubicBezTo>
                  <a:cubicBezTo>
                    <a:pt x="0" y="413"/>
                    <a:pt x="0" y="413"/>
                    <a:pt x="0" y="413"/>
                  </a:cubicBezTo>
                  <a:cubicBezTo>
                    <a:pt x="38" y="0"/>
                    <a:pt x="38" y="0"/>
                    <a:pt x="38" y="0"/>
                  </a:cubicBezTo>
                  <a:cubicBezTo>
                    <a:pt x="38" y="0"/>
                    <a:pt x="38" y="0"/>
                    <a:pt x="38" y="0"/>
                  </a:cubicBezTo>
                  <a:cubicBezTo>
                    <a:pt x="157" y="13"/>
                    <a:pt x="272" y="22"/>
                    <a:pt x="381" y="27"/>
                  </a:cubicBezTo>
                  <a:cubicBezTo>
                    <a:pt x="381" y="27"/>
                    <a:pt x="381" y="27"/>
                    <a:pt x="381" y="27"/>
                  </a:cubicBezTo>
                  <a:cubicBezTo>
                    <a:pt x="381" y="64"/>
                    <a:pt x="381" y="64"/>
                    <a:pt x="381" y="64"/>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p:cNvSpPr>
            <p:nvPr/>
          </p:nvSpPr>
          <p:spPr bwMode="auto">
            <a:xfrm>
              <a:off x="3379788" y="2954338"/>
              <a:ext cx="785813" cy="376238"/>
            </a:xfrm>
            <a:custGeom>
              <a:avLst/>
              <a:gdLst/>
              <a:ahLst/>
              <a:cxnLst>
                <a:cxn ang="0">
                  <a:pos x="0" y="9"/>
                </a:cxn>
                <a:cxn ang="0">
                  <a:pos x="0" y="46"/>
                </a:cxn>
                <a:cxn ang="0">
                  <a:pos x="0" y="46"/>
                </a:cxn>
                <a:cxn ang="0">
                  <a:pos x="174" y="50"/>
                </a:cxn>
                <a:cxn ang="0">
                  <a:pos x="174" y="188"/>
                </a:cxn>
                <a:cxn ang="0">
                  <a:pos x="193" y="191"/>
                </a:cxn>
                <a:cxn ang="0">
                  <a:pos x="201" y="194"/>
                </a:cxn>
                <a:cxn ang="0">
                  <a:pos x="209" y="202"/>
                </a:cxn>
                <a:cxn ang="0">
                  <a:pos x="211" y="200"/>
                </a:cxn>
                <a:cxn ang="0">
                  <a:pos x="222" y="196"/>
                </a:cxn>
                <a:cxn ang="0">
                  <a:pos x="223" y="198"/>
                </a:cxn>
                <a:cxn ang="0">
                  <a:pos x="228" y="204"/>
                </a:cxn>
                <a:cxn ang="0">
                  <a:pos x="235" y="209"/>
                </a:cxn>
                <a:cxn ang="0">
                  <a:pos x="251" y="215"/>
                </a:cxn>
                <a:cxn ang="0">
                  <a:pos x="280" y="213"/>
                </a:cxn>
                <a:cxn ang="0">
                  <a:pos x="284" y="213"/>
                </a:cxn>
                <a:cxn ang="0">
                  <a:pos x="288" y="217"/>
                </a:cxn>
                <a:cxn ang="0">
                  <a:pos x="297" y="222"/>
                </a:cxn>
                <a:cxn ang="0">
                  <a:pos x="301" y="228"/>
                </a:cxn>
                <a:cxn ang="0">
                  <a:pos x="309" y="235"/>
                </a:cxn>
                <a:cxn ang="0">
                  <a:pos x="314" y="232"/>
                </a:cxn>
                <a:cxn ang="0">
                  <a:pos x="322" y="228"/>
                </a:cxn>
                <a:cxn ang="0">
                  <a:pos x="327" y="230"/>
                </a:cxn>
                <a:cxn ang="0">
                  <a:pos x="328" y="232"/>
                </a:cxn>
                <a:cxn ang="0">
                  <a:pos x="338" y="235"/>
                </a:cxn>
                <a:cxn ang="0">
                  <a:pos x="346" y="235"/>
                </a:cxn>
                <a:cxn ang="0">
                  <a:pos x="352" y="238"/>
                </a:cxn>
                <a:cxn ang="0">
                  <a:pos x="356" y="234"/>
                </a:cxn>
                <a:cxn ang="0">
                  <a:pos x="362" y="236"/>
                </a:cxn>
                <a:cxn ang="0">
                  <a:pos x="387" y="241"/>
                </a:cxn>
                <a:cxn ang="0">
                  <a:pos x="396" y="244"/>
                </a:cxn>
                <a:cxn ang="0">
                  <a:pos x="403" y="243"/>
                </a:cxn>
                <a:cxn ang="0">
                  <a:pos x="412" y="238"/>
                </a:cxn>
                <a:cxn ang="0">
                  <a:pos x="416" y="235"/>
                </a:cxn>
                <a:cxn ang="0">
                  <a:pos x="429" y="231"/>
                </a:cxn>
                <a:cxn ang="0">
                  <a:pos x="435" y="227"/>
                </a:cxn>
                <a:cxn ang="0">
                  <a:pos x="443" y="226"/>
                </a:cxn>
                <a:cxn ang="0">
                  <a:pos x="451" y="229"/>
                </a:cxn>
                <a:cxn ang="0">
                  <a:pos x="464" y="229"/>
                </a:cxn>
                <a:cxn ang="0">
                  <a:pos x="476" y="233"/>
                </a:cxn>
                <a:cxn ang="0">
                  <a:pos x="489" y="239"/>
                </a:cxn>
                <a:cxn ang="0">
                  <a:pos x="509" y="242"/>
                </a:cxn>
                <a:cxn ang="0">
                  <a:pos x="509" y="242"/>
                </a:cxn>
                <a:cxn ang="0">
                  <a:pos x="503" y="105"/>
                </a:cxn>
                <a:cxn ang="0">
                  <a:pos x="492" y="38"/>
                </a:cxn>
                <a:cxn ang="0">
                  <a:pos x="492" y="38"/>
                </a:cxn>
                <a:cxn ang="0">
                  <a:pos x="489" y="0"/>
                </a:cxn>
                <a:cxn ang="0">
                  <a:pos x="489" y="0"/>
                </a:cxn>
                <a:cxn ang="0">
                  <a:pos x="59" y="12"/>
                </a:cxn>
                <a:cxn ang="0">
                  <a:pos x="59" y="12"/>
                </a:cxn>
                <a:cxn ang="0">
                  <a:pos x="0" y="9"/>
                </a:cxn>
              </a:cxnLst>
              <a:rect l="0" t="0" r="r" b="b"/>
              <a:pathLst>
                <a:path w="509" h="244">
                  <a:moveTo>
                    <a:pt x="0" y="9"/>
                  </a:moveTo>
                  <a:cubicBezTo>
                    <a:pt x="0" y="46"/>
                    <a:pt x="0" y="46"/>
                    <a:pt x="0" y="46"/>
                  </a:cubicBezTo>
                  <a:cubicBezTo>
                    <a:pt x="0" y="46"/>
                    <a:pt x="0" y="46"/>
                    <a:pt x="0" y="46"/>
                  </a:cubicBezTo>
                  <a:cubicBezTo>
                    <a:pt x="174" y="50"/>
                    <a:pt x="174" y="50"/>
                    <a:pt x="174" y="50"/>
                  </a:cubicBezTo>
                  <a:cubicBezTo>
                    <a:pt x="174" y="188"/>
                    <a:pt x="174" y="188"/>
                    <a:pt x="174" y="188"/>
                  </a:cubicBezTo>
                  <a:cubicBezTo>
                    <a:pt x="181" y="189"/>
                    <a:pt x="185" y="189"/>
                    <a:pt x="193" y="191"/>
                  </a:cubicBezTo>
                  <a:cubicBezTo>
                    <a:pt x="196" y="192"/>
                    <a:pt x="198" y="193"/>
                    <a:pt x="201" y="194"/>
                  </a:cubicBezTo>
                  <a:cubicBezTo>
                    <a:pt x="204" y="197"/>
                    <a:pt x="205" y="202"/>
                    <a:pt x="209" y="202"/>
                  </a:cubicBezTo>
                  <a:cubicBezTo>
                    <a:pt x="210" y="202"/>
                    <a:pt x="210" y="200"/>
                    <a:pt x="211" y="200"/>
                  </a:cubicBezTo>
                  <a:cubicBezTo>
                    <a:pt x="215" y="199"/>
                    <a:pt x="218" y="196"/>
                    <a:pt x="222" y="196"/>
                  </a:cubicBezTo>
                  <a:cubicBezTo>
                    <a:pt x="223" y="196"/>
                    <a:pt x="223" y="198"/>
                    <a:pt x="223" y="198"/>
                  </a:cubicBezTo>
                  <a:cubicBezTo>
                    <a:pt x="225" y="200"/>
                    <a:pt x="226" y="202"/>
                    <a:pt x="228" y="204"/>
                  </a:cubicBezTo>
                  <a:cubicBezTo>
                    <a:pt x="230" y="206"/>
                    <a:pt x="233" y="207"/>
                    <a:pt x="235" y="209"/>
                  </a:cubicBezTo>
                  <a:cubicBezTo>
                    <a:pt x="241" y="213"/>
                    <a:pt x="244" y="215"/>
                    <a:pt x="251" y="215"/>
                  </a:cubicBezTo>
                  <a:cubicBezTo>
                    <a:pt x="262" y="215"/>
                    <a:pt x="269" y="213"/>
                    <a:pt x="280" y="213"/>
                  </a:cubicBezTo>
                  <a:cubicBezTo>
                    <a:pt x="281" y="213"/>
                    <a:pt x="282" y="213"/>
                    <a:pt x="284" y="213"/>
                  </a:cubicBezTo>
                  <a:cubicBezTo>
                    <a:pt x="286" y="214"/>
                    <a:pt x="286" y="216"/>
                    <a:pt x="288" y="217"/>
                  </a:cubicBezTo>
                  <a:cubicBezTo>
                    <a:pt x="291" y="219"/>
                    <a:pt x="294" y="219"/>
                    <a:pt x="297" y="222"/>
                  </a:cubicBezTo>
                  <a:cubicBezTo>
                    <a:pt x="299" y="223"/>
                    <a:pt x="300" y="226"/>
                    <a:pt x="301" y="228"/>
                  </a:cubicBezTo>
                  <a:cubicBezTo>
                    <a:pt x="303" y="232"/>
                    <a:pt x="305" y="235"/>
                    <a:pt x="309" y="235"/>
                  </a:cubicBezTo>
                  <a:cubicBezTo>
                    <a:pt x="311" y="235"/>
                    <a:pt x="312" y="234"/>
                    <a:pt x="314" y="232"/>
                  </a:cubicBezTo>
                  <a:cubicBezTo>
                    <a:pt x="316" y="230"/>
                    <a:pt x="319" y="228"/>
                    <a:pt x="322" y="228"/>
                  </a:cubicBezTo>
                  <a:cubicBezTo>
                    <a:pt x="325" y="228"/>
                    <a:pt x="326" y="229"/>
                    <a:pt x="327" y="230"/>
                  </a:cubicBezTo>
                  <a:cubicBezTo>
                    <a:pt x="328" y="231"/>
                    <a:pt x="328" y="232"/>
                    <a:pt x="328" y="232"/>
                  </a:cubicBezTo>
                  <a:cubicBezTo>
                    <a:pt x="331" y="235"/>
                    <a:pt x="334" y="235"/>
                    <a:pt x="338" y="235"/>
                  </a:cubicBezTo>
                  <a:cubicBezTo>
                    <a:pt x="341" y="234"/>
                    <a:pt x="343" y="234"/>
                    <a:pt x="346" y="235"/>
                  </a:cubicBezTo>
                  <a:cubicBezTo>
                    <a:pt x="348" y="236"/>
                    <a:pt x="350" y="238"/>
                    <a:pt x="352" y="238"/>
                  </a:cubicBezTo>
                  <a:cubicBezTo>
                    <a:pt x="355" y="238"/>
                    <a:pt x="354" y="234"/>
                    <a:pt x="356" y="234"/>
                  </a:cubicBezTo>
                  <a:cubicBezTo>
                    <a:pt x="359" y="234"/>
                    <a:pt x="360" y="235"/>
                    <a:pt x="362" y="236"/>
                  </a:cubicBezTo>
                  <a:cubicBezTo>
                    <a:pt x="372" y="237"/>
                    <a:pt x="377" y="239"/>
                    <a:pt x="387" y="241"/>
                  </a:cubicBezTo>
                  <a:cubicBezTo>
                    <a:pt x="391" y="242"/>
                    <a:pt x="392" y="244"/>
                    <a:pt x="396" y="244"/>
                  </a:cubicBezTo>
                  <a:cubicBezTo>
                    <a:pt x="399" y="244"/>
                    <a:pt x="400" y="244"/>
                    <a:pt x="403" y="243"/>
                  </a:cubicBezTo>
                  <a:cubicBezTo>
                    <a:pt x="407" y="242"/>
                    <a:pt x="409" y="241"/>
                    <a:pt x="412" y="238"/>
                  </a:cubicBezTo>
                  <a:cubicBezTo>
                    <a:pt x="414" y="237"/>
                    <a:pt x="414" y="236"/>
                    <a:pt x="416" y="235"/>
                  </a:cubicBezTo>
                  <a:cubicBezTo>
                    <a:pt x="420" y="232"/>
                    <a:pt x="424" y="233"/>
                    <a:pt x="429" y="231"/>
                  </a:cubicBezTo>
                  <a:cubicBezTo>
                    <a:pt x="432" y="230"/>
                    <a:pt x="433" y="228"/>
                    <a:pt x="435" y="227"/>
                  </a:cubicBezTo>
                  <a:cubicBezTo>
                    <a:pt x="438" y="226"/>
                    <a:pt x="440" y="226"/>
                    <a:pt x="443" y="226"/>
                  </a:cubicBezTo>
                  <a:cubicBezTo>
                    <a:pt x="446" y="227"/>
                    <a:pt x="447" y="229"/>
                    <a:pt x="451" y="229"/>
                  </a:cubicBezTo>
                  <a:cubicBezTo>
                    <a:pt x="464" y="229"/>
                    <a:pt x="464" y="229"/>
                    <a:pt x="464" y="229"/>
                  </a:cubicBezTo>
                  <a:cubicBezTo>
                    <a:pt x="469" y="229"/>
                    <a:pt x="471" y="231"/>
                    <a:pt x="476" y="233"/>
                  </a:cubicBezTo>
                  <a:cubicBezTo>
                    <a:pt x="481" y="235"/>
                    <a:pt x="484" y="237"/>
                    <a:pt x="489" y="239"/>
                  </a:cubicBezTo>
                  <a:cubicBezTo>
                    <a:pt x="496" y="243"/>
                    <a:pt x="501" y="242"/>
                    <a:pt x="509" y="242"/>
                  </a:cubicBezTo>
                  <a:cubicBezTo>
                    <a:pt x="509" y="242"/>
                    <a:pt x="509" y="242"/>
                    <a:pt x="509" y="242"/>
                  </a:cubicBezTo>
                  <a:cubicBezTo>
                    <a:pt x="503" y="105"/>
                    <a:pt x="503" y="105"/>
                    <a:pt x="503" y="105"/>
                  </a:cubicBezTo>
                  <a:cubicBezTo>
                    <a:pt x="492" y="38"/>
                    <a:pt x="492" y="38"/>
                    <a:pt x="492" y="38"/>
                  </a:cubicBezTo>
                  <a:cubicBezTo>
                    <a:pt x="492" y="38"/>
                    <a:pt x="492" y="38"/>
                    <a:pt x="492" y="38"/>
                  </a:cubicBezTo>
                  <a:cubicBezTo>
                    <a:pt x="489" y="0"/>
                    <a:pt x="489" y="0"/>
                    <a:pt x="489" y="0"/>
                  </a:cubicBezTo>
                  <a:cubicBezTo>
                    <a:pt x="489" y="0"/>
                    <a:pt x="489" y="0"/>
                    <a:pt x="489" y="0"/>
                  </a:cubicBezTo>
                  <a:cubicBezTo>
                    <a:pt x="489" y="0"/>
                    <a:pt x="280" y="16"/>
                    <a:pt x="59" y="12"/>
                  </a:cubicBezTo>
                  <a:cubicBezTo>
                    <a:pt x="59" y="12"/>
                    <a:pt x="59" y="12"/>
                    <a:pt x="59" y="12"/>
                  </a:cubicBezTo>
                  <a:cubicBezTo>
                    <a:pt x="0" y="9"/>
                    <a:pt x="0" y="9"/>
                    <a:pt x="0" y="9"/>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p:cNvSpPr>
            <p:nvPr/>
          </p:nvSpPr>
          <p:spPr bwMode="auto">
            <a:xfrm>
              <a:off x="2411413" y="2305050"/>
              <a:ext cx="484188" cy="620713"/>
            </a:xfrm>
            <a:custGeom>
              <a:avLst/>
              <a:gdLst/>
              <a:ahLst/>
              <a:cxnLst>
                <a:cxn ang="0">
                  <a:pos x="314" y="113"/>
                </a:cxn>
                <a:cxn ang="0">
                  <a:pos x="285" y="402"/>
                </a:cxn>
                <a:cxn ang="0">
                  <a:pos x="285" y="402"/>
                </a:cxn>
                <a:cxn ang="0">
                  <a:pos x="0" y="358"/>
                </a:cxn>
                <a:cxn ang="0">
                  <a:pos x="0" y="358"/>
                </a:cxn>
                <a:cxn ang="0">
                  <a:pos x="55" y="0"/>
                </a:cxn>
                <a:cxn ang="0">
                  <a:pos x="55" y="0"/>
                </a:cxn>
                <a:cxn ang="0">
                  <a:pos x="213" y="27"/>
                </a:cxn>
                <a:cxn ang="0">
                  <a:pos x="213" y="27"/>
                </a:cxn>
                <a:cxn ang="0">
                  <a:pos x="203" y="99"/>
                </a:cxn>
                <a:cxn ang="0">
                  <a:pos x="314" y="113"/>
                </a:cxn>
              </a:cxnLst>
              <a:rect l="0" t="0" r="r" b="b"/>
              <a:pathLst>
                <a:path w="314" h="402">
                  <a:moveTo>
                    <a:pt x="314" y="113"/>
                  </a:moveTo>
                  <a:cubicBezTo>
                    <a:pt x="285" y="402"/>
                    <a:pt x="285" y="402"/>
                    <a:pt x="285" y="402"/>
                  </a:cubicBezTo>
                  <a:cubicBezTo>
                    <a:pt x="285" y="402"/>
                    <a:pt x="285" y="402"/>
                    <a:pt x="285" y="402"/>
                  </a:cubicBezTo>
                  <a:cubicBezTo>
                    <a:pt x="193" y="390"/>
                    <a:pt x="99" y="375"/>
                    <a:pt x="0" y="358"/>
                  </a:cubicBezTo>
                  <a:cubicBezTo>
                    <a:pt x="0" y="358"/>
                    <a:pt x="0" y="358"/>
                    <a:pt x="0" y="358"/>
                  </a:cubicBezTo>
                  <a:cubicBezTo>
                    <a:pt x="55" y="0"/>
                    <a:pt x="55" y="0"/>
                    <a:pt x="55" y="0"/>
                  </a:cubicBezTo>
                  <a:cubicBezTo>
                    <a:pt x="55" y="0"/>
                    <a:pt x="55" y="0"/>
                    <a:pt x="55" y="0"/>
                  </a:cubicBezTo>
                  <a:cubicBezTo>
                    <a:pt x="213" y="27"/>
                    <a:pt x="213" y="27"/>
                    <a:pt x="213" y="27"/>
                  </a:cubicBezTo>
                  <a:cubicBezTo>
                    <a:pt x="213" y="27"/>
                    <a:pt x="213" y="27"/>
                    <a:pt x="213" y="27"/>
                  </a:cubicBezTo>
                  <a:cubicBezTo>
                    <a:pt x="203" y="99"/>
                    <a:pt x="203" y="99"/>
                    <a:pt x="203" y="99"/>
                  </a:cubicBezTo>
                  <a:cubicBezTo>
                    <a:pt x="314" y="113"/>
                    <a:pt x="314" y="113"/>
                    <a:pt x="314" y="113"/>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p:cNvSpPr>
            <p:nvPr/>
          </p:nvSpPr>
          <p:spPr bwMode="auto">
            <a:xfrm>
              <a:off x="2851150" y="2479675"/>
              <a:ext cx="628650" cy="492125"/>
            </a:xfrm>
            <a:custGeom>
              <a:avLst/>
              <a:gdLst/>
              <a:ahLst/>
              <a:cxnLst>
                <a:cxn ang="0">
                  <a:pos x="29" y="0"/>
                </a:cxn>
                <a:cxn ang="0">
                  <a:pos x="300" y="24"/>
                </a:cxn>
                <a:cxn ang="0">
                  <a:pos x="300" y="24"/>
                </a:cxn>
                <a:cxn ang="0">
                  <a:pos x="407" y="29"/>
                </a:cxn>
                <a:cxn ang="0">
                  <a:pos x="406" y="95"/>
                </a:cxn>
                <a:cxn ang="0">
                  <a:pos x="406" y="95"/>
                </a:cxn>
                <a:cxn ang="0">
                  <a:pos x="402" y="319"/>
                </a:cxn>
                <a:cxn ang="0">
                  <a:pos x="402" y="319"/>
                </a:cxn>
                <a:cxn ang="0">
                  <a:pos x="343" y="316"/>
                </a:cxn>
                <a:cxn ang="0">
                  <a:pos x="343" y="316"/>
                </a:cxn>
                <a:cxn ang="0">
                  <a:pos x="0" y="289"/>
                </a:cxn>
                <a:cxn ang="0">
                  <a:pos x="0" y="289"/>
                </a:cxn>
                <a:cxn ang="0">
                  <a:pos x="29" y="0"/>
                </a:cxn>
              </a:cxnLst>
              <a:rect l="0" t="0" r="r" b="b"/>
              <a:pathLst>
                <a:path w="407" h="319">
                  <a:moveTo>
                    <a:pt x="29" y="0"/>
                  </a:moveTo>
                  <a:cubicBezTo>
                    <a:pt x="126" y="11"/>
                    <a:pt x="217" y="19"/>
                    <a:pt x="300" y="24"/>
                  </a:cubicBezTo>
                  <a:cubicBezTo>
                    <a:pt x="300" y="24"/>
                    <a:pt x="300" y="24"/>
                    <a:pt x="300" y="24"/>
                  </a:cubicBezTo>
                  <a:cubicBezTo>
                    <a:pt x="407" y="29"/>
                    <a:pt x="407" y="29"/>
                    <a:pt x="407" y="29"/>
                  </a:cubicBezTo>
                  <a:cubicBezTo>
                    <a:pt x="406" y="95"/>
                    <a:pt x="406" y="95"/>
                    <a:pt x="406" y="95"/>
                  </a:cubicBezTo>
                  <a:cubicBezTo>
                    <a:pt x="406" y="95"/>
                    <a:pt x="406" y="95"/>
                    <a:pt x="406" y="95"/>
                  </a:cubicBezTo>
                  <a:cubicBezTo>
                    <a:pt x="402" y="319"/>
                    <a:pt x="402" y="319"/>
                    <a:pt x="402" y="319"/>
                  </a:cubicBezTo>
                  <a:cubicBezTo>
                    <a:pt x="402" y="319"/>
                    <a:pt x="402" y="319"/>
                    <a:pt x="402" y="319"/>
                  </a:cubicBezTo>
                  <a:cubicBezTo>
                    <a:pt x="343" y="316"/>
                    <a:pt x="343" y="316"/>
                    <a:pt x="343" y="316"/>
                  </a:cubicBezTo>
                  <a:cubicBezTo>
                    <a:pt x="343" y="316"/>
                    <a:pt x="343" y="316"/>
                    <a:pt x="343" y="316"/>
                  </a:cubicBezTo>
                  <a:cubicBezTo>
                    <a:pt x="234" y="311"/>
                    <a:pt x="119" y="302"/>
                    <a:pt x="0" y="289"/>
                  </a:cubicBezTo>
                  <a:cubicBezTo>
                    <a:pt x="0" y="289"/>
                    <a:pt x="0" y="289"/>
                    <a:pt x="0" y="289"/>
                  </a:cubicBezTo>
                  <a:cubicBezTo>
                    <a:pt x="29" y="0"/>
                    <a:pt x="29" y="0"/>
                    <a:pt x="29" y="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4900613" y="2189163"/>
              <a:ext cx="366713" cy="430213"/>
            </a:xfrm>
            <a:custGeom>
              <a:avLst/>
              <a:gdLst/>
              <a:ahLst/>
              <a:cxnLst>
                <a:cxn ang="0">
                  <a:pos x="67" y="58"/>
                </a:cxn>
                <a:cxn ang="0">
                  <a:pos x="75" y="64"/>
                </a:cxn>
                <a:cxn ang="0">
                  <a:pos x="100" y="66"/>
                </a:cxn>
                <a:cxn ang="0">
                  <a:pos x="107" y="75"/>
                </a:cxn>
                <a:cxn ang="0">
                  <a:pos x="117" y="71"/>
                </a:cxn>
                <a:cxn ang="0">
                  <a:pos x="157" y="51"/>
                </a:cxn>
                <a:cxn ang="0">
                  <a:pos x="180" y="30"/>
                </a:cxn>
                <a:cxn ang="0">
                  <a:pos x="200" y="12"/>
                </a:cxn>
                <a:cxn ang="0">
                  <a:pos x="216" y="1"/>
                </a:cxn>
                <a:cxn ang="0">
                  <a:pos x="218" y="0"/>
                </a:cxn>
                <a:cxn ang="0">
                  <a:pos x="237" y="88"/>
                </a:cxn>
                <a:cxn ang="0">
                  <a:pos x="234" y="94"/>
                </a:cxn>
                <a:cxn ang="0">
                  <a:pos x="235" y="130"/>
                </a:cxn>
                <a:cxn ang="0">
                  <a:pos x="233" y="161"/>
                </a:cxn>
                <a:cxn ang="0">
                  <a:pos x="205" y="192"/>
                </a:cxn>
                <a:cxn ang="0">
                  <a:pos x="200" y="212"/>
                </a:cxn>
                <a:cxn ang="0">
                  <a:pos x="200" y="224"/>
                </a:cxn>
                <a:cxn ang="0">
                  <a:pos x="193" y="237"/>
                </a:cxn>
                <a:cxn ang="0">
                  <a:pos x="187" y="227"/>
                </a:cxn>
                <a:cxn ang="0">
                  <a:pos x="182" y="246"/>
                </a:cxn>
                <a:cxn ang="0">
                  <a:pos x="172" y="271"/>
                </a:cxn>
                <a:cxn ang="0">
                  <a:pos x="163" y="278"/>
                </a:cxn>
                <a:cxn ang="0">
                  <a:pos x="152" y="270"/>
                </a:cxn>
                <a:cxn ang="0">
                  <a:pos x="138" y="263"/>
                </a:cxn>
                <a:cxn ang="0">
                  <a:pos x="123" y="265"/>
                </a:cxn>
                <a:cxn ang="0">
                  <a:pos x="105" y="269"/>
                </a:cxn>
                <a:cxn ang="0">
                  <a:pos x="93" y="272"/>
                </a:cxn>
                <a:cxn ang="0">
                  <a:pos x="79" y="268"/>
                </a:cxn>
                <a:cxn ang="0">
                  <a:pos x="62" y="269"/>
                </a:cxn>
                <a:cxn ang="0">
                  <a:pos x="48" y="262"/>
                </a:cxn>
                <a:cxn ang="0">
                  <a:pos x="34" y="262"/>
                </a:cxn>
                <a:cxn ang="0">
                  <a:pos x="0" y="75"/>
                </a:cxn>
              </a:cxnLst>
              <a:rect l="0" t="0" r="r" b="b"/>
              <a:pathLst>
                <a:path w="237" h="278">
                  <a:moveTo>
                    <a:pt x="0" y="75"/>
                  </a:moveTo>
                  <a:cubicBezTo>
                    <a:pt x="67" y="58"/>
                    <a:pt x="67" y="58"/>
                    <a:pt x="67" y="58"/>
                  </a:cubicBezTo>
                  <a:cubicBezTo>
                    <a:pt x="67" y="58"/>
                    <a:pt x="67" y="58"/>
                    <a:pt x="67" y="58"/>
                  </a:cubicBezTo>
                  <a:cubicBezTo>
                    <a:pt x="67" y="62"/>
                    <a:pt x="72" y="63"/>
                    <a:pt x="75" y="64"/>
                  </a:cubicBezTo>
                  <a:cubicBezTo>
                    <a:pt x="79" y="65"/>
                    <a:pt x="81" y="66"/>
                    <a:pt x="85" y="66"/>
                  </a:cubicBezTo>
                  <a:cubicBezTo>
                    <a:pt x="100" y="66"/>
                    <a:pt x="100" y="66"/>
                    <a:pt x="100" y="66"/>
                  </a:cubicBezTo>
                  <a:cubicBezTo>
                    <a:pt x="103" y="66"/>
                    <a:pt x="103" y="70"/>
                    <a:pt x="104" y="72"/>
                  </a:cubicBezTo>
                  <a:cubicBezTo>
                    <a:pt x="105" y="74"/>
                    <a:pt x="106" y="74"/>
                    <a:pt x="107" y="75"/>
                  </a:cubicBezTo>
                  <a:cubicBezTo>
                    <a:pt x="110" y="73"/>
                    <a:pt x="112" y="74"/>
                    <a:pt x="115" y="72"/>
                  </a:cubicBezTo>
                  <a:cubicBezTo>
                    <a:pt x="116" y="72"/>
                    <a:pt x="116" y="71"/>
                    <a:pt x="117" y="71"/>
                  </a:cubicBezTo>
                  <a:cubicBezTo>
                    <a:pt x="123" y="69"/>
                    <a:pt x="127" y="67"/>
                    <a:pt x="132" y="64"/>
                  </a:cubicBezTo>
                  <a:cubicBezTo>
                    <a:pt x="142" y="59"/>
                    <a:pt x="146" y="54"/>
                    <a:pt x="157" y="51"/>
                  </a:cubicBezTo>
                  <a:cubicBezTo>
                    <a:pt x="165" y="49"/>
                    <a:pt x="167" y="43"/>
                    <a:pt x="173" y="37"/>
                  </a:cubicBezTo>
                  <a:cubicBezTo>
                    <a:pt x="175" y="34"/>
                    <a:pt x="178" y="33"/>
                    <a:pt x="180" y="30"/>
                  </a:cubicBezTo>
                  <a:cubicBezTo>
                    <a:pt x="184" y="25"/>
                    <a:pt x="187" y="23"/>
                    <a:pt x="192" y="19"/>
                  </a:cubicBezTo>
                  <a:cubicBezTo>
                    <a:pt x="196" y="17"/>
                    <a:pt x="197" y="14"/>
                    <a:pt x="200" y="12"/>
                  </a:cubicBezTo>
                  <a:cubicBezTo>
                    <a:pt x="202" y="11"/>
                    <a:pt x="203" y="11"/>
                    <a:pt x="205" y="10"/>
                  </a:cubicBezTo>
                  <a:cubicBezTo>
                    <a:pt x="210" y="7"/>
                    <a:pt x="211" y="4"/>
                    <a:pt x="216" y="1"/>
                  </a:cubicBezTo>
                  <a:cubicBezTo>
                    <a:pt x="217" y="1"/>
                    <a:pt x="217" y="0"/>
                    <a:pt x="218" y="0"/>
                  </a:cubicBezTo>
                  <a:cubicBezTo>
                    <a:pt x="218" y="0"/>
                    <a:pt x="218" y="0"/>
                    <a:pt x="218" y="0"/>
                  </a:cubicBezTo>
                  <a:cubicBezTo>
                    <a:pt x="237" y="88"/>
                    <a:pt x="237" y="88"/>
                    <a:pt x="237" y="88"/>
                  </a:cubicBezTo>
                  <a:cubicBezTo>
                    <a:pt x="237" y="88"/>
                    <a:pt x="237" y="88"/>
                    <a:pt x="237" y="88"/>
                  </a:cubicBezTo>
                  <a:cubicBezTo>
                    <a:pt x="236" y="88"/>
                    <a:pt x="235" y="89"/>
                    <a:pt x="234" y="90"/>
                  </a:cubicBezTo>
                  <a:cubicBezTo>
                    <a:pt x="233" y="92"/>
                    <a:pt x="234" y="93"/>
                    <a:pt x="234" y="94"/>
                  </a:cubicBezTo>
                  <a:cubicBezTo>
                    <a:pt x="234" y="98"/>
                    <a:pt x="234" y="101"/>
                    <a:pt x="234" y="104"/>
                  </a:cubicBezTo>
                  <a:cubicBezTo>
                    <a:pt x="234" y="115"/>
                    <a:pt x="234" y="120"/>
                    <a:pt x="235" y="130"/>
                  </a:cubicBezTo>
                  <a:cubicBezTo>
                    <a:pt x="235" y="134"/>
                    <a:pt x="236" y="137"/>
                    <a:pt x="236" y="141"/>
                  </a:cubicBezTo>
                  <a:cubicBezTo>
                    <a:pt x="236" y="149"/>
                    <a:pt x="235" y="153"/>
                    <a:pt x="233" y="161"/>
                  </a:cubicBezTo>
                  <a:cubicBezTo>
                    <a:pt x="230" y="173"/>
                    <a:pt x="229" y="183"/>
                    <a:pt x="219" y="189"/>
                  </a:cubicBezTo>
                  <a:cubicBezTo>
                    <a:pt x="215" y="192"/>
                    <a:pt x="209" y="188"/>
                    <a:pt x="205" y="192"/>
                  </a:cubicBezTo>
                  <a:cubicBezTo>
                    <a:pt x="202" y="197"/>
                    <a:pt x="205" y="203"/>
                    <a:pt x="202" y="208"/>
                  </a:cubicBezTo>
                  <a:cubicBezTo>
                    <a:pt x="201" y="210"/>
                    <a:pt x="200" y="210"/>
                    <a:pt x="200" y="212"/>
                  </a:cubicBezTo>
                  <a:cubicBezTo>
                    <a:pt x="200" y="215"/>
                    <a:pt x="202" y="216"/>
                    <a:pt x="202" y="218"/>
                  </a:cubicBezTo>
                  <a:cubicBezTo>
                    <a:pt x="202" y="220"/>
                    <a:pt x="201" y="222"/>
                    <a:pt x="200" y="224"/>
                  </a:cubicBezTo>
                  <a:cubicBezTo>
                    <a:pt x="198" y="227"/>
                    <a:pt x="198" y="229"/>
                    <a:pt x="197" y="232"/>
                  </a:cubicBezTo>
                  <a:cubicBezTo>
                    <a:pt x="197" y="235"/>
                    <a:pt x="196" y="237"/>
                    <a:pt x="193" y="237"/>
                  </a:cubicBezTo>
                  <a:cubicBezTo>
                    <a:pt x="191" y="237"/>
                    <a:pt x="190" y="235"/>
                    <a:pt x="190" y="233"/>
                  </a:cubicBezTo>
                  <a:cubicBezTo>
                    <a:pt x="188" y="231"/>
                    <a:pt x="189" y="228"/>
                    <a:pt x="187" y="227"/>
                  </a:cubicBezTo>
                  <a:cubicBezTo>
                    <a:pt x="184" y="226"/>
                    <a:pt x="182" y="230"/>
                    <a:pt x="182" y="234"/>
                  </a:cubicBezTo>
                  <a:cubicBezTo>
                    <a:pt x="182" y="238"/>
                    <a:pt x="182" y="242"/>
                    <a:pt x="182" y="246"/>
                  </a:cubicBezTo>
                  <a:cubicBezTo>
                    <a:pt x="182" y="253"/>
                    <a:pt x="181" y="258"/>
                    <a:pt x="178" y="264"/>
                  </a:cubicBezTo>
                  <a:cubicBezTo>
                    <a:pt x="176" y="267"/>
                    <a:pt x="174" y="269"/>
                    <a:pt x="172" y="271"/>
                  </a:cubicBezTo>
                  <a:cubicBezTo>
                    <a:pt x="169" y="274"/>
                    <a:pt x="168" y="278"/>
                    <a:pt x="163" y="278"/>
                  </a:cubicBezTo>
                  <a:cubicBezTo>
                    <a:pt x="163" y="278"/>
                    <a:pt x="163" y="278"/>
                    <a:pt x="163" y="278"/>
                  </a:cubicBezTo>
                  <a:cubicBezTo>
                    <a:pt x="159" y="278"/>
                    <a:pt x="157" y="276"/>
                    <a:pt x="154" y="274"/>
                  </a:cubicBezTo>
                  <a:cubicBezTo>
                    <a:pt x="153" y="273"/>
                    <a:pt x="153" y="271"/>
                    <a:pt x="152" y="270"/>
                  </a:cubicBezTo>
                  <a:cubicBezTo>
                    <a:pt x="151" y="269"/>
                    <a:pt x="149" y="268"/>
                    <a:pt x="148" y="267"/>
                  </a:cubicBezTo>
                  <a:cubicBezTo>
                    <a:pt x="144" y="266"/>
                    <a:pt x="142" y="265"/>
                    <a:pt x="138" y="263"/>
                  </a:cubicBezTo>
                  <a:cubicBezTo>
                    <a:pt x="135" y="261"/>
                    <a:pt x="134" y="258"/>
                    <a:pt x="131" y="258"/>
                  </a:cubicBezTo>
                  <a:cubicBezTo>
                    <a:pt x="126" y="258"/>
                    <a:pt x="126" y="263"/>
                    <a:pt x="123" y="265"/>
                  </a:cubicBezTo>
                  <a:cubicBezTo>
                    <a:pt x="119" y="268"/>
                    <a:pt x="117" y="269"/>
                    <a:pt x="112" y="269"/>
                  </a:cubicBezTo>
                  <a:cubicBezTo>
                    <a:pt x="110" y="269"/>
                    <a:pt x="108" y="269"/>
                    <a:pt x="105" y="269"/>
                  </a:cubicBezTo>
                  <a:cubicBezTo>
                    <a:pt x="104" y="269"/>
                    <a:pt x="104" y="267"/>
                    <a:pt x="102" y="267"/>
                  </a:cubicBezTo>
                  <a:cubicBezTo>
                    <a:pt x="98" y="267"/>
                    <a:pt x="97" y="272"/>
                    <a:pt x="93" y="272"/>
                  </a:cubicBezTo>
                  <a:cubicBezTo>
                    <a:pt x="90" y="272"/>
                    <a:pt x="89" y="270"/>
                    <a:pt x="86" y="269"/>
                  </a:cubicBezTo>
                  <a:cubicBezTo>
                    <a:pt x="84" y="268"/>
                    <a:pt x="82" y="268"/>
                    <a:pt x="79" y="268"/>
                  </a:cubicBezTo>
                  <a:cubicBezTo>
                    <a:pt x="74" y="268"/>
                    <a:pt x="71" y="269"/>
                    <a:pt x="66" y="269"/>
                  </a:cubicBezTo>
                  <a:cubicBezTo>
                    <a:pt x="65" y="269"/>
                    <a:pt x="64" y="269"/>
                    <a:pt x="62" y="269"/>
                  </a:cubicBezTo>
                  <a:cubicBezTo>
                    <a:pt x="59" y="267"/>
                    <a:pt x="59" y="262"/>
                    <a:pt x="56" y="262"/>
                  </a:cubicBezTo>
                  <a:cubicBezTo>
                    <a:pt x="53" y="262"/>
                    <a:pt x="51" y="262"/>
                    <a:pt x="48" y="262"/>
                  </a:cubicBezTo>
                  <a:cubicBezTo>
                    <a:pt x="44" y="262"/>
                    <a:pt x="43" y="261"/>
                    <a:pt x="39" y="261"/>
                  </a:cubicBezTo>
                  <a:cubicBezTo>
                    <a:pt x="37" y="261"/>
                    <a:pt x="36" y="261"/>
                    <a:pt x="34" y="262"/>
                  </a:cubicBezTo>
                  <a:cubicBezTo>
                    <a:pt x="34" y="262"/>
                    <a:pt x="34" y="262"/>
                    <a:pt x="34" y="262"/>
                  </a:cubicBezTo>
                  <a:cubicBezTo>
                    <a:pt x="0" y="75"/>
                    <a:pt x="0" y="75"/>
                    <a:pt x="0" y="75"/>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5153025" y="2325688"/>
              <a:ext cx="382588" cy="419100"/>
            </a:xfrm>
            <a:custGeom>
              <a:avLst/>
              <a:gdLst/>
              <a:ahLst/>
              <a:cxnLst>
                <a:cxn ang="0">
                  <a:pos x="9" y="183"/>
                </a:cxn>
                <a:cxn ang="0">
                  <a:pos x="19" y="158"/>
                </a:cxn>
                <a:cxn ang="0">
                  <a:pos x="24" y="139"/>
                </a:cxn>
                <a:cxn ang="0">
                  <a:pos x="30" y="149"/>
                </a:cxn>
                <a:cxn ang="0">
                  <a:pos x="37" y="136"/>
                </a:cxn>
                <a:cxn ang="0">
                  <a:pos x="37" y="124"/>
                </a:cxn>
                <a:cxn ang="0">
                  <a:pos x="42" y="104"/>
                </a:cxn>
                <a:cxn ang="0">
                  <a:pos x="70" y="73"/>
                </a:cxn>
                <a:cxn ang="0">
                  <a:pos x="72" y="42"/>
                </a:cxn>
                <a:cxn ang="0">
                  <a:pos x="71" y="6"/>
                </a:cxn>
                <a:cxn ang="0">
                  <a:pos x="74" y="0"/>
                </a:cxn>
                <a:cxn ang="0">
                  <a:pos x="92" y="74"/>
                </a:cxn>
                <a:cxn ang="0">
                  <a:pos x="149" y="56"/>
                </a:cxn>
                <a:cxn ang="0">
                  <a:pos x="165" y="74"/>
                </a:cxn>
                <a:cxn ang="0">
                  <a:pos x="189" y="55"/>
                </a:cxn>
                <a:cxn ang="0">
                  <a:pos x="202" y="56"/>
                </a:cxn>
                <a:cxn ang="0">
                  <a:pos x="212" y="46"/>
                </a:cxn>
                <a:cxn ang="0">
                  <a:pos x="220" y="41"/>
                </a:cxn>
                <a:cxn ang="0">
                  <a:pos x="240" y="48"/>
                </a:cxn>
                <a:cxn ang="0">
                  <a:pos x="248" y="49"/>
                </a:cxn>
                <a:cxn ang="0">
                  <a:pos x="246" y="60"/>
                </a:cxn>
                <a:cxn ang="0">
                  <a:pos x="238" y="65"/>
                </a:cxn>
                <a:cxn ang="0">
                  <a:pos x="222" y="61"/>
                </a:cxn>
                <a:cxn ang="0">
                  <a:pos x="219" y="67"/>
                </a:cxn>
                <a:cxn ang="0">
                  <a:pos x="216" y="77"/>
                </a:cxn>
                <a:cxn ang="0">
                  <a:pos x="203" y="106"/>
                </a:cxn>
                <a:cxn ang="0">
                  <a:pos x="193" y="114"/>
                </a:cxn>
                <a:cxn ang="0">
                  <a:pos x="190" y="123"/>
                </a:cxn>
                <a:cxn ang="0">
                  <a:pos x="174" y="141"/>
                </a:cxn>
                <a:cxn ang="0">
                  <a:pos x="154" y="162"/>
                </a:cxn>
                <a:cxn ang="0">
                  <a:pos x="138" y="194"/>
                </a:cxn>
                <a:cxn ang="0">
                  <a:pos x="135" y="212"/>
                </a:cxn>
                <a:cxn ang="0">
                  <a:pos x="138" y="230"/>
                </a:cxn>
                <a:cxn ang="0">
                  <a:pos x="131" y="238"/>
                </a:cxn>
                <a:cxn ang="0">
                  <a:pos x="118" y="241"/>
                </a:cxn>
                <a:cxn ang="0">
                  <a:pos x="93" y="251"/>
                </a:cxn>
                <a:cxn ang="0">
                  <a:pos x="79" y="260"/>
                </a:cxn>
                <a:cxn ang="0">
                  <a:pos x="71" y="270"/>
                </a:cxn>
                <a:cxn ang="0">
                  <a:pos x="57" y="262"/>
                </a:cxn>
                <a:cxn ang="0">
                  <a:pos x="43" y="246"/>
                </a:cxn>
                <a:cxn ang="0">
                  <a:pos x="38" y="246"/>
                </a:cxn>
                <a:cxn ang="0">
                  <a:pos x="18" y="235"/>
                </a:cxn>
                <a:cxn ang="0">
                  <a:pos x="15" y="232"/>
                </a:cxn>
                <a:cxn ang="0">
                  <a:pos x="10" y="221"/>
                </a:cxn>
                <a:cxn ang="0">
                  <a:pos x="0" y="190"/>
                </a:cxn>
              </a:cxnLst>
              <a:rect l="0" t="0" r="r" b="b"/>
              <a:pathLst>
                <a:path w="248" h="272">
                  <a:moveTo>
                    <a:pt x="0" y="190"/>
                  </a:moveTo>
                  <a:cubicBezTo>
                    <a:pt x="5" y="190"/>
                    <a:pt x="6" y="186"/>
                    <a:pt x="9" y="183"/>
                  </a:cubicBezTo>
                  <a:cubicBezTo>
                    <a:pt x="11" y="181"/>
                    <a:pt x="13" y="179"/>
                    <a:pt x="15" y="176"/>
                  </a:cubicBezTo>
                  <a:cubicBezTo>
                    <a:pt x="18" y="170"/>
                    <a:pt x="19" y="165"/>
                    <a:pt x="19" y="158"/>
                  </a:cubicBezTo>
                  <a:cubicBezTo>
                    <a:pt x="19" y="154"/>
                    <a:pt x="19" y="150"/>
                    <a:pt x="19" y="146"/>
                  </a:cubicBezTo>
                  <a:cubicBezTo>
                    <a:pt x="19" y="142"/>
                    <a:pt x="21" y="138"/>
                    <a:pt x="24" y="139"/>
                  </a:cubicBezTo>
                  <a:cubicBezTo>
                    <a:pt x="26" y="140"/>
                    <a:pt x="25" y="143"/>
                    <a:pt x="27" y="145"/>
                  </a:cubicBezTo>
                  <a:cubicBezTo>
                    <a:pt x="27" y="147"/>
                    <a:pt x="28" y="149"/>
                    <a:pt x="30" y="149"/>
                  </a:cubicBezTo>
                  <a:cubicBezTo>
                    <a:pt x="33" y="149"/>
                    <a:pt x="34" y="147"/>
                    <a:pt x="34" y="144"/>
                  </a:cubicBezTo>
                  <a:cubicBezTo>
                    <a:pt x="35" y="141"/>
                    <a:pt x="35" y="139"/>
                    <a:pt x="37" y="136"/>
                  </a:cubicBezTo>
                  <a:cubicBezTo>
                    <a:pt x="38" y="134"/>
                    <a:pt x="39" y="132"/>
                    <a:pt x="39" y="130"/>
                  </a:cubicBezTo>
                  <a:cubicBezTo>
                    <a:pt x="39" y="128"/>
                    <a:pt x="37" y="127"/>
                    <a:pt x="37" y="124"/>
                  </a:cubicBezTo>
                  <a:cubicBezTo>
                    <a:pt x="37" y="122"/>
                    <a:pt x="38" y="122"/>
                    <a:pt x="39" y="120"/>
                  </a:cubicBezTo>
                  <a:cubicBezTo>
                    <a:pt x="42" y="115"/>
                    <a:pt x="39" y="109"/>
                    <a:pt x="42" y="104"/>
                  </a:cubicBezTo>
                  <a:cubicBezTo>
                    <a:pt x="46" y="100"/>
                    <a:pt x="52" y="104"/>
                    <a:pt x="56" y="101"/>
                  </a:cubicBezTo>
                  <a:cubicBezTo>
                    <a:pt x="66" y="95"/>
                    <a:pt x="67" y="85"/>
                    <a:pt x="70" y="73"/>
                  </a:cubicBezTo>
                  <a:cubicBezTo>
                    <a:pt x="72" y="65"/>
                    <a:pt x="73" y="61"/>
                    <a:pt x="73" y="53"/>
                  </a:cubicBezTo>
                  <a:cubicBezTo>
                    <a:pt x="73" y="49"/>
                    <a:pt x="72" y="46"/>
                    <a:pt x="72" y="42"/>
                  </a:cubicBezTo>
                  <a:cubicBezTo>
                    <a:pt x="71" y="32"/>
                    <a:pt x="71" y="27"/>
                    <a:pt x="71" y="16"/>
                  </a:cubicBezTo>
                  <a:cubicBezTo>
                    <a:pt x="71" y="13"/>
                    <a:pt x="71" y="10"/>
                    <a:pt x="71" y="6"/>
                  </a:cubicBezTo>
                  <a:cubicBezTo>
                    <a:pt x="71" y="5"/>
                    <a:pt x="70" y="4"/>
                    <a:pt x="71" y="2"/>
                  </a:cubicBezTo>
                  <a:cubicBezTo>
                    <a:pt x="72" y="1"/>
                    <a:pt x="73" y="0"/>
                    <a:pt x="74" y="0"/>
                  </a:cubicBezTo>
                  <a:cubicBezTo>
                    <a:pt x="74" y="0"/>
                    <a:pt x="74" y="0"/>
                    <a:pt x="74" y="0"/>
                  </a:cubicBezTo>
                  <a:cubicBezTo>
                    <a:pt x="92" y="74"/>
                    <a:pt x="92" y="74"/>
                    <a:pt x="92" y="74"/>
                  </a:cubicBezTo>
                  <a:cubicBezTo>
                    <a:pt x="149" y="56"/>
                    <a:pt x="149" y="56"/>
                    <a:pt x="149" y="56"/>
                  </a:cubicBezTo>
                  <a:cubicBezTo>
                    <a:pt x="149" y="56"/>
                    <a:pt x="149" y="56"/>
                    <a:pt x="149" y="56"/>
                  </a:cubicBezTo>
                  <a:cubicBezTo>
                    <a:pt x="157" y="85"/>
                    <a:pt x="157" y="85"/>
                    <a:pt x="157" y="85"/>
                  </a:cubicBezTo>
                  <a:cubicBezTo>
                    <a:pt x="161" y="82"/>
                    <a:pt x="162" y="78"/>
                    <a:pt x="165" y="74"/>
                  </a:cubicBezTo>
                  <a:cubicBezTo>
                    <a:pt x="169" y="70"/>
                    <a:pt x="174" y="71"/>
                    <a:pt x="178" y="67"/>
                  </a:cubicBezTo>
                  <a:cubicBezTo>
                    <a:pt x="183" y="63"/>
                    <a:pt x="184" y="59"/>
                    <a:pt x="189" y="55"/>
                  </a:cubicBezTo>
                  <a:cubicBezTo>
                    <a:pt x="193" y="56"/>
                    <a:pt x="193" y="56"/>
                    <a:pt x="193" y="56"/>
                  </a:cubicBezTo>
                  <a:cubicBezTo>
                    <a:pt x="202" y="56"/>
                    <a:pt x="202" y="56"/>
                    <a:pt x="202" y="56"/>
                  </a:cubicBezTo>
                  <a:cubicBezTo>
                    <a:pt x="205" y="56"/>
                    <a:pt x="207" y="54"/>
                    <a:pt x="208" y="52"/>
                  </a:cubicBezTo>
                  <a:cubicBezTo>
                    <a:pt x="210" y="50"/>
                    <a:pt x="211" y="49"/>
                    <a:pt x="212" y="46"/>
                  </a:cubicBezTo>
                  <a:cubicBezTo>
                    <a:pt x="213" y="44"/>
                    <a:pt x="214" y="42"/>
                    <a:pt x="217" y="41"/>
                  </a:cubicBezTo>
                  <a:cubicBezTo>
                    <a:pt x="218" y="41"/>
                    <a:pt x="219" y="42"/>
                    <a:pt x="220" y="41"/>
                  </a:cubicBezTo>
                  <a:cubicBezTo>
                    <a:pt x="225" y="41"/>
                    <a:pt x="228" y="40"/>
                    <a:pt x="233" y="40"/>
                  </a:cubicBezTo>
                  <a:cubicBezTo>
                    <a:pt x="237" y="40"/>
                    <a:pt x="237" y="45"/>
                    <a:pt x="240" y="48"/>
                  </a:cubicBezTo>
                  <a:cubicBezTo>
                    <a:pt x="242" y="50"/>
                    <a:pt x="244" y="49"/>
                    <a:pt x="246" y="49"/>
                  </a:cubicBezTo>
                  <a:cubicBezTo>
                    <a:pt x="247" y="49"/>
                    <a:pt x="247" y="49"/>
                    <a:pt x="248" y="49"/>
                  </a:cubicBezTo>
                  <a:cubicBezTo>
                    <a:pt x="248" y="49"/>
                    <a:pt x="248" y="49"/>
                    <a:pt x="248" y="49"/>
                  </a:cubicBezTo>
                  <a:cubicBezTo>
                    <a:pt x="247" y="53"/>
                    <a:pt x="247" y="56"/>
                    <a:pt x="246" y="60"/>
                  </a:cubicBezTo>
                  <a:cubicBezTo>
                    <a:pt x="245" y="63"/>
                    <a:pt x="245" y="67"/>
                    <a:pt x="242" y="67"/>
                  </a:cubicBezTo>
                  <a:cubicBezTo>
                    <a:pt x="240" y="67"/>
                    <a:pt x="239" y="65"/>
                    <a:pt x="238" y="65"/>
                  </a:cubicBezTo>
                  <a:cubicBezTo>
                    <a:pt x="236" y="64"/>
                    <a:pt x="234" y="64"/>
                    <a:pt x="232" y="63"/>
                  </a:cubicBezTo>
                  <a:cubicBezTo>
                    <a:pt x="228" y="62"/>
                    <a:pt x="226" y="61"/>
                    <a:pt x="222" y="61"/>
                  </a:cubicBezTo>
                  <a:cubicBezTo>
                    <a:pt x="221" y="61"/>
                    <a:pt x="221" y="64"/>
                    <a:pt x="220" y="65"/>
                  </a:cubicBezTo>
                  <a:cubicBezTo>
                    <a:pt x="220" y="66"/>
                    <a:pt x="219" y="66"/>
                    <a:pt x="219" y="67"/>
                  </a:cubicBezTo>
                  <a:cubicBezTo>
                    <a:pt x="218" y="69"/>
                    <a:pt x="217" y="71"/>
                    <a:pt x="216" y="73"/>
                  </a:cubicBezTo>
                  <a:cubicBezTo>
                    <a:pt x="216" y="74"/>
                    <a:pt x="216" y="75"/>
                    <a:pt x="216" y="77"/>
                  </a:cubicBezTo>
                  <a:cubicBezTo>
                    <a:pt x="216" y="80"/>
                    <a:pt x="214" y="82"/>
                    <a:pt x="213" y="85"/>
                  </a:cubicBezTo>
                  <a:cubicBezTo>
                    <a:pt x="210" y="94"/>
                    <a:pt x="207" y="98"/>
                    <a:pt x="203" y="106"/>
                  </a:cubicBezTo>
                  <a:cubicBezTo>
                    <a:pt x="201" y="109"/>
                    <a:pt x="201" y="112"/>
                    <a:pt x="197" y="114"/>
                  </a:cubicBezTo>
                  <a:cubicBezTo>
                    <a:pt x="196" y="114"/>
                    <a:pt x="194" y="113"/>
                    <a:pt x="193" y="114"/>
                  </a:cubicBezTo>
                  <a:cubicBezTo>
                    <a:pt x="192" y="114"/>
                    <a:pt x="193" y="116"/>
                    <a:pt x="192" y="117"/>
                  </a:cubicBezTo>
                  <a:cubicBezTo>
                    <a:pt x="192" y="120"/>
                    <a:pt x="191" y="121"/>
                    <a:pt x="190" y="123"/>
                  </a:cubicBezTo>
                  <a:cubicBezTo>
                    <a:pt x="188" y="127"/>
                    <a:pt x="186" y="129"/>
                    <a:pt x="184" y="133"/>
                  </a:cubicBezTo>
                  <a:cubicBezTo>
                    <a:pt x="181" y="137"/>
                    <a:pt x="179" y="141"/>
                    <a:pt x="174" y="141"/>
                  </a:cubicBezTo>
                  <a:cubicBezTo>
                    <a:pt x="171" y="141"/>
                    <a:pt x="169" y="140"/>
                    <a:pt x="166" y="140"/>
                  </a:cubicBezTo>
                  <a:cubicBezTo>
                    <a:pt x="163" y="149"/>
                    <a:pt x="157" y="153"/>
                    <a:pt x="154" y="162"/>
                  </a:cubicBezTo>
                  <a:cubicBezTo>
                    <a:pt x="152" y="167"/>
                    <a:pt x="152" y="170"/>
                    <a:pt x="149" y="174"/>
                  </a:cubicBezTo>
                  <a:cubicBezTo>
                    <a:pt x="145" y="182"/>
                    <a:pt x="142" y="186"/>
                    <a:pt x="138" y="194"/>
                  </a:cubicBezTo>
                  <a:cubicBezTo>
                    <a:pt x="136" y="199"/>
                    <a:pt x="134" y="201"/>
                    <a:pt x="134" y="206"/>
                  </a:cubicBezTo>
                  <a:cubicBezTo>
                    <a:pt x="134" y="208"/>
                    <a:pt x="135" y="210"/>
                    <a:pt x="135" y="212"/>
                  </a:cubicBezTo>
                  <a:cubicBezTo>
                    <a:pt x="136" y="216"/>
                    <a:pt x="136" y="218"/>
                    <a:pt x="136" y="222"/>
                  </a:cubicBezTo>
                  <a:cubicBezTo>
                    <a:pt x="137" y="225"/>
                    <a:pt x="138" y="227"/>
                    <a:pt x="138" y="230"/>
                  </a:cubicBezTo>
                  <a:cubicBezTo>
                    <a:pt x="138" y="237"/>
                    <a:pt x="138" y="237"/>
                    <a:pt x="138" y="237"/>
                  </a:cubicBezTo>
                  <a:cubicBezTo>
                    <a:pt x="135" y="237"/>
                    <a:pt x="133" y="237"/>
                    <a:pt x="131" y="238"/>
                  </a:cubicBezTo>
                  <a:cubicBezTo>
                    <a:pt x="128" y="238"/>
                    <a:pt x="128" y="238"/>
                    <a:pt x="128" y="238"/>
                  </a:cubicBezTo>
                  <a:cubicBezTo>
                    <a:pt x="124" y="239"/>
                    <a:pt x="122" y="240"/>
                    <a:pt x="118" y="241"/>
                  </a:cubicBezTo>
                  <a:cubicBezTo>
                    <a:pt x="115" y="243"/>
                    <a:pt x="113" y="246"/>
                    <a:pt x="109" y="247"/>
                  </a:cubicBezTo>
                  <a:cubicBezTo>
                    <a:pt x="103" y="249"/>
                    <a:pt x="99" y="249"/>
                    <a:pt x="93" y="251"/>
                  </a:cubicBezTo>
                  <a:cubicBezTo>
                    <a:pt x="88" y="253"/>
                    <a:pt x="85" y="255"/>
                    <a:pt x="80" y="255"/>
                  </a:cubicBezTo>
                  <a:cubicBezTo>
                    <a:pt x="80" y="257"/>
                    <a:pt x="79" y="258"/>
                    <a:pt x="79" y="260"/>
                  </a:cubicBezTo>
                  <a:cubicBezTo>
                    <a:pt x="79" y="272"/>
                    <a:pt x="79" y="272"/>
                    <a:pt x="79" y="272"/>
                  </a:cubicBezTo>
                  <a:cubicBezTo>
                    <a:pt x="76" y="271"/>
                    <a:pt x="74" y="271"/>
                    <a:pt x="71" y="270"/>
                  </a:cubicBezTo>
                  <a:cubicBezTo>
                    <a:pt x="69" y="269"/>
                    <a:pt x="69" y="268"/>
                    <a:pt x="67" y="267"/>
                  </a:cubicBezTo>
                  <a:cubicBezTo>
                    <a:pt x="64" y="265"/>
                    <a:pt x="61" y="264"/>
                    <a:pt x="57" y="262"/>
                  </a:cubicBezTo>
                  <a:cubicBezTo>
                    <a:pt x="53" y="260"/>
                    <a:pt x="50" y="259"/>
                    <a:pt x="48" y="256"/>
                  </a:cubicBezTo>
                  <a:cubicBezTo>
                    <a:pt x="46" y="252"/>
                    <a:pt x="46" y="248"/>
                    <a:pt x="43" y="246"/>
                  </a:cubicBezTo>
                  <a:cubicBezTo>
                    <a:pt x="42" y="245"/>
                    <a:pt x="39" y="246"/>
                    <a:pt x="38" y="246"/>
                  </a:cubicBezTo>
                  <a:cubicBezTo>
                    <a:pt x="38" y="246"/>
                    <a:pt x="38" y="246"/>
                    <a:pt x="38" y="246"/>
                  </a:cubicBezTo>
                  <a:cubicBezTo>
                    <a:pt x="36" y="245"/>
                    <a:pt x="34" y="245"/>
                    <a:pt x="31" y="245"/>
                  </a:cubicBezTo>
                  <a:cubicBezTo>
                    <a:pt x="26" y="243"/>
                    <a:pt x="23" y="240"/>
                    <a:pt x="18" y="235"/>
                  </a:cubicBezTo>
                  <a:cubicBezTo>
                    <a:pt x="18" y="235"/>
                    <a:pt x="18" y="234"/>
                    <a:pt x="17" y="233"/>
                  </a:cubicBezTo>
                  <a:cubicBezTo>
                    <a:pt x="17" y="233"/>
                    <a:pt x="16" y="233"/>
                    <a:pt x="15" y="232"/>
                  </a:cubicBezTo>
                  <a:cubicBezTo>
                    <a:pt x="13" y="230"/>
                    <a:pt x="12" y="228"/>
                    <a:pt x="11" y="225"/>
                  </a:cubicBezTo>
                  <a:cubicBezTo>
                    <a:pt x="10" y="223"/>
                    <a:pt x="10" y="222"/>
                    <a:pt x="10" y="221"/>
                  </a:cubicBezTo>
                  <a:cubicBezTo>
                    <a:pt x="9" y="218"/>
                    <a:pt x="7" y="216"/>
                    <a:pt x="6" y="213"/>
                  </a:cubicBezTo>
                  <a:cubicBezTo>
                    <a:pt x="3" y="206"/>
                    <a:pt x="3" y="197"/>
                    <a:pt x="0" y="19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5695950" y="2106613"/>
              <a:ext cx="120650" cy="268288"/>
            </a:xfrm>
            <a:custGeom>
              <a:avLst/>
              <a:gdLst/>
              <a:ahLst/>
              <a:cxnLst>
                <a:cxn ang="0">
                  <a:pos x="11" y="131"/>
                </a:cxn>
                <a:cxn ang="0">
                  <a:pos x="12" y="141"/>
                </a:cxn>
                <a:cxn ang="0">
                  <a:pos x="12" y="146"/>
                </a:cxn>
                <a:cxn ang="0">
                  <a:pos x="12" y="146"/>
                </a:cxn>
                <a:cxn ang="0">
                  <a:pos x="22" y="150"/>
                </a:cxn>
                <a:cxn ang="0">
                  <a:pos x="37" y="154"/>
                </a:cxn>
                <a:cxn ang="0">
                  <a:pos x="45" y="156"/>
                </a:cxn>
                <a:cxn ang="0">
                  <a:pos x="46" y="167"/>
                </a:cxn>
                <a:cxn ang="0">
                  <a:pos x="48" y="174"/>
                </a:cxn>
                <a:cxn ang="0">
                  <a:pos x="53" y="169"/>
                </a:cxn>
                <a:cxn ang="0">
                  <a:pos x="58" y="151"/>
                </a:cxn>
                <a:cxn ang="0">
                  <a:pos x="64" y="136"/>
                </a:cxn>
                <a:cxn ang="0">
                  <a:pos x="66" y="120"/>
                </a:cxn>
                <a:cxn ang="0">
                  <a:pos x="68" y="114"/>
                </a:cxn>
                <a:cxn ang="0">
                  <a:pos x="69" y="103"/>
                </a:cxn>
                <a:cxn ang="0">
                  <a:pos x="78" y="67"/>
                </a:cxn>
                <a:cxn ang="0">
                  <a:pos x="77" y="62"/>
                </a:cxn>
                <a:cxn ang="0">
                  <a:pos x="77" y="60"/>
                </a:cxn>
                <a:cxn ang="0">
                  <a:pos x="75" y="59"/>
                </a:cxn>
                <a:cxn ang="0">
                  <a:pos x="68" y="58"/>
                </a:cxn>
                <a:cxn ang="0">
                  <a:pos x="58" y="57"/>
                </a:cxn>
                <a:cxn ang="0">
                  <a:pos x="58" y="54"/>
                </a:cxn>
                <a:cxn ang="0">
                  <a:pos x="60" y="35"/>
                </a:cxn>
                <a:cxn ang="0">
                  <a:pos x="64" y="27"/>
                </a:cxn>
                <a:cxn ang="0">
                  <a:pos x="66" y="19"/>
                </a:cxn>
                <a:cxn ang="0">
                  <a:pos x="73" y="9"/>
                </a:cxn>
                <a:cxn ang="0">
                  <a:pos x="75" y="6"/>
                </a:cxn>
                <a:cxn ang="0">
                  <a:pos x="75" y="6"/>
                </a:cxn>
                <a:cxn ang="0">
                  <a:pos x="56" y="8"/>
                </a:cxn>
                <a:cxn ang="0">
                  <a:pos x="47" y="9"/>
                </a:cxn>
                <a:cxn ang="0">
                  <a:pos x="31" y="7"/>
                </a:cxn>
                <a:cxn ang="0">
                  <a:pos x="12" y="0"/>
                </a:cxn>
                <a:cxn ang="0">
                  <a:pos x="12" y="0"/>
                </a:cxn>
                <a:cxn ang="0">
                  <a:pos x="6" y="20"/>
                </a:cxn>
                <a:cxn ang="0">
                  <a:pos x="0" y="35"/>
                </a:cxn>
                <a:cxn ang="0">
                  <a:pos x="4" y="46"/>
                </a:cxn>
                <a:cxn ang="0">
                  <a:pos x="3" y="54"/>
                </a:cxn>
                <a:cxn ang="0">
                  <a:pos x="1" y="58"/>
                </a:cxn>
                <a:cxn ang="0">
                  <a:pos x="3" y="60"/>
                </a:cxn>
                <a:cxn ang="0">
                  <a:pos x="8" y="65"/>
                </a:cxn>
                <a:cxn ang="0">
                  <a:pos x="15" y="69"/>
                </a:cxn>
                <a:cxn ang="0">
                  <a:pos x="23" y="75"/>
                </a:cxn>
                <a:cxn ang="0">
                  <a:pos x="30" y="80"/>
                </a:cxn>
                <a:cxn ang="0">
                  <a:pos x="29" y="85"/>
                </a:cxn>
                <a:cxn ang="0">
                  <a:pos x="26" y="95"/>
                </a:cxn>
                <a:cxn ang="0">
                  <a:pos x="16" y="119"/>
                </a:cxn>
                <a:cxn ang="0">
                  <a:pos x="12" y="126"/>
                </a:cxn>
                <a:cxn ang="0">
                  <a:pos x="11" y="131"/>
                </a:cxn>
              </a:cxnLst>
              <a:rect l="0" t="0" r="r" b="b"/>
              <a:pathLst>
                <a:path w="78" h="174">
                  <a:moveTo>
                    <a:pt x="11" y="131"/>
                  </a:moveTo>
                  <a:cubicBezTo>
                    <a:pt x="12" y="141"/>
                    <a:pt x="12" y="141"/>
                    <a:pt x="12" y="141"/>
                  </a:cubicBezTo>
                  <a:cubicBezTo>
                    <a:pt x="12" y="146"/>
                    <a:pt x="12" y="146"/>
                    <a:pt x="12" y="146"/>
                  </a:cubicBezTo>
                  <a:cubicBezTo>
                    <a:pt x="12" y="146"/>
                    <a:pt x="12" y="146"/>
                    <a:pt x="12" y="146"/>
                  </a:cubicBezTo>
                  <a:cubicBezTo>
                    <a:pt x="16" y="146"/>
                    <a:pt x="18" y="148"/>
                    <a:pt x="22" y="150"/>
                  </a:cubicBezTo>
                  <a:cubicBezTo>
                    <a:pt x="28" y="152"/>
                    <a:pt x="31" y="153"/>
                    <a:pt x="37" y="154"/>
                  </a:cubicBezTo>
                  <a:cubicBezTo>
                    <a:pt x="40" y="155"/>
                    <a:pt x="43" y="155"/>
                    <a:pt x="45" y="156"/>
                  </a:cubicBezTo>
                  <a:cubicBezTo>
                    <a:pt x="48" y="159"/>
                    <a:pt x="46" y="163"/>
                    <a:pt x="46" y="167"/>
                  </a:cubicBezTo>
                  <a:cubicBezTo>
                    <a:pt x="47" y="170"/>
                    <a:pt x="48" y="171"/>
                    <a:pt x="48" y="174"/>
                  </a:cubicBezTo>
                  <a:cubicBezTo>
                    <a:pt x="50" y="172"/>
                    <a:pt x="52" y="171"/>
                    <a:pt x="53" y="169"/>
                  </a:cubicBezTo>
                  <a:cubicBezTo>
                    <a:pt x="56" y="162"/>
                    <a:pt x="56" y="158"/>
                    <a:pt x="58" y="151"/>
                  </a:cubicBezTo>
                  <a:cubicBezTo>
                    <a:pt x="60" y="145"/>
                    <a:pt x="63" y="142"/>
                    <a:pt x="64" y="136"/>
                  </a:cubicBezTo>
                  <a:cubicBezTo>
                    <a:pt x="66" y="130"/>
                    <a:pt x="65" y="126"/>
                    <a:pt x="66" y="120"/>
                  </a:cubicBezTo>
                  <a:cubicBezTo>
                    <a:pt x="66" y="118"/>
                    <a:pt x="67" y="117"/>
                    <a:pt x="68" y="114"/>
                  </a:cubicBezTo>
                  <a:cubicBezTo>
                    <a:pt x="69" y="110"/>
                    <a:pt x="69" y="107"/>
                    <a:pt x="69" y="103"/>
                  </a:cubicBezTo>
                  <a:cubicBezTo>
                    <a:pt x="70" y="88"/>
                    <a:pt x="78" y="81"/>
                    <a:pt x="78" y="67"/>
                  </a:cubicBezTo>
                  <a:cubicBezTo>
                    <a:pt x="78" y="65"/>
                    <a:pt x="78" y="64"/>
                    <a:pt x="77" y="62"/>
                  </a:cubicBezTo>
                  <a:cubicBezTo>
                    <a:pt x="77" y="62"/>
                    <a:pt x="78" y="61"/>
                    <a:pt x="77" y="60"/>
                  </a:cubicBezTo>
                  <a:cubicBezTo>
                    <a:pt x="77" y="60"/>
                    <a:pt x="76" y="60"/>
                    <a:pt x="75" y="59"/>
                  </a:cubicBezTo>
                  <a:cubicBezTo>
                    <a:pt x="73" y="58"/>
                    <a:pt x="71" y="58"/>
                    <a:pt x="68" y="58"/>
                  </a:cubicBezTo>
                  <a:cubicBezTo>
                    <a:pt x="64" y="58"/>
                    <a:pt x="62" y="58"/>
                    <a:pt x="58" y="57"/>
                  </a:cubicBezTo>
                  <a:cubicBezTo>
                    <a:pt x="58" y="56"/>
                    <a:pt x="58" y="55"/>
                    <a:pt x="58" y="54"/>
                  </a:cubicBezTo>
                  <a:cubicBezTo>
                    <a:pt x="58" y="46"/>
                    <a:pt x="58" y="41"/>
                    <a:pt x="60" y="35"/>
                  </a:cubicBezTo>
                  <a:cubicBezTo>
                    <a:pt x="62" y="32"/>
                    <a:pt x="63" y="30"/>
                    <a:pt x="64" y="27"/>
                  </a:cubicBezTo>
                  <a:cubicBezTo>
                    <a:pt x="65" y="24"/>
                    <a:pt x="65" y="22"/>
                    <a:pt x="66" y="19"/>
                  </a:cubicBezTo>
                  <a:cubicBezTo>
                    <a:pt x="68" y="15"/>
                    <a:pt x="70" y="13"/>
                    <a:pt x="73" y="9"/>
                  </a:cubicBezTo>
                  <a:cubicBezTo>
                    <a:pt x="73" y="8"/>
                    <a:pt x="74" y="7"/>
                    <a:pt x="75" y="6"/>
                  </a:cubicBezTo>
                  <a:cubicBezTo>
                    <a:pt x="75" y="6"/>
                    <a:pt x="75" y="6"/>
                    <a:pt x="75" y="6"/>
                  </a:cubicBezTo>
                  <a:cubicBezTo>
                    <a:pt x="68" y="7"/>
                    <a:pt x="64" y="7"/>
                    <a:pt x="56" y="8"/>
                  </a:cubicBezTo>
                  <a:cubicBezTo>
                    <a:pt x="53" y="8"/>
                    <a:pt x="51" y="9"/>
                    <a:pt x="47" y="9"/>
                  </a:cubicBezTo>
                  <a:cubicBezTo>
                    <a:pt x="41" y="9"/>
                    <a:pt x="37" y="8"/>
                    <a:pt x="31" y="7"/>
                  </a:cubicBezTo>
                  <a:cubicBezTo>
                    <a:pt x="24" y="6"/>
                    <a:pt x="16" y="6"/>
                    <a:pt x="12" y="0"/>
                  </a:cubicBezTo>
                  <a:cubicBezTo>
                    <a:pt x="12" y="0"/>
                    <a:pt x="12" y="0"/>
                    <a:pt x="12" y="0"/>
                  </a:cubicBezTo>
                  <a:cubicBezTo>
                    <a:pt x="10" y="8"/>
                    <a:pt x="9" y="12"/>
                    <a:pt x="6" y="20"/>
                  </a:cubicBezTo>
                  <a:cubicBezTo>
                    <a:pt x="4" y="25"/>
                    <a:pt x="0" y="29"/>
                    <a:pt x="0" y="35"/>
                  </a:cubicBezTo>
                  <a:cubicBezTo>
                    <a:pt x="0" y="39"/>
                    <a:pt x="4" y="41"/>
                    <a:pt x="4" y="46"/>
                  </a:cubicBezTo>
                  <a:cubicBezTo>
                    <a:pt x="4" y="49"/>
                    <a:pt x="4" y="51"/>
                    <a:pt x="3" y="54"/>
                  </a:cubicBezTo>
                  <a:cubicBezTo>
                    <a:pt x="3" y="56"/>
                    <a:pt x="1" y="57"/>
                    <a:pt x="1" y="58"/>
                  </a:cubicBezTo>
                  <a:cubicBezTo>
                    <a:pt x="1" y="59"/>
                    <a:pt x="3" y="59"/>
                    <a:pt x="3" y="60"/>
                  </a:cubicBezTo>
                  <a:cubicBezTo>
                    <a:pt x="4" y="63"/>
                    <a:pt x="6" y="64"/>
                    <a:pt x="8" y="65"/>
                  </a:cubicBezTo>
                  <a:cubicBezTo>
                    <a:pt x="11" y="67"/>
                    <a:pt x="13" y="68"/>
                    <a:pt x="15" y="69"/>
                  </a:cubicBezTo>
                  <a:cubicBezTo>
                    <a:pt x="19" y="71"/>
                    <a:pt x="20" y="73"/>
                    <a:pt x="23" y="75"/>
                  </a:cubicBezTo>
                  <a:cubicBezTo>
                    <a:pt x="26" y="76"/>
                    <a:pt x="30" y="76"/>
                    <a:pt x="30" y="80"/>
                  </a:cubicBezTo>
                  <a:cubicBezTo>
                    <a:pt x="30" y="82"/>
                    <a:pt x="29" y="83"/>
                    <a:pt x="29" y="85"/>
                  </a:cubicBezTo>
                  <a:cubicBezTo>
                    <a:pt x="28" y="89"/>
                    <a:pt x="27" y="91"/>
                    <a:pt x="26" y="95"/>
                  </a:cubicBezTo>
                  <a:cubicBezTo>
                    <a:pt x="23" y="104"/>
                    <a:pt x="21" y="110"/>
                    <a:pt x="16" y="119"/>
                  </a:cubicBezTo>
                  <a:cubicBezTo>
                    <a:pt x="15" y="122"/>
                    <a:pt x="13" y="123"/>
                    <a:pt x="12" y="126"/>
                  </a:cubicBezTo>
                  <a:cubicBezTo>
                    <a:pt x="11" y="129"/>
                    <a:pt x="11" y="129"/>
                    <a:pt x="11" y="131"/>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5237163" y="2057400"/>
              <a:ext cx="504825" cy="382588"/>
            </a:xfrm>
            <a:custGeom>
              <a:avLst/>
              <a:gdLst/>
              <a:ahLst/>
              <a:cxnLst>
                <a:cxn ang="0">
                  <a:pos x="94" y="229"/>
                </a:cxn>
                <a:cxn ang="0">
                  <a:pos x="287" y="168"/>
                </a:cxn>
                <a:cxn ang="0">
                  <a:pos x="308" y="162"/>
                </a:cxn>
                <a:cxn ang="0">
                  <a:pos x="309" y="157"/>
                </a:cxn>
                <a:cxn ang="0">
                  <a:pos x="313" y="150"/>
                </a:cxn>
                <a:cxn ang="0">
                  <a:pos x="323" y="126"/>
                </a:cxn>
                <a:cxn ang="0">
                  <a:pos x="326" y="116"/>
                </a:cxn>
                <a:cxn ang="0">
                  <a:pos x="327" y="111"/>
                </a:cxn>
                <a:cxn ang="0">
                  <a:pos x="320" y="106"/>
                </a:cxn>
                <a:cxn ang="0">
                  <a:pos x="312" y="100"/>
                </a:cxn>
                <a:cxn ang="0">
                  <a:pos x="305" y="96"/>
                </a:cxn>
                <a:cxn ang="0">
                  <a:pos x="300" y="91"/>
                </a:cxn>
                <a:cxn ang="0">
                  <a:pos x="298" y="89"/>
                </a:cxn>
                <a:cxn ang="0">
                  <a:pos x="300" y="85"/>
                </a:cxn>
                <a:cxn ang="0">
                  <a:pos x="301" y="77"/>
                </a:cxn>
                <a:cxn ang="0">
                  <a:pos x="297" y="66"/>
                </a:cxn>
                <a:cxn ang="0">
                  <a:pos x="303" y="51"/>
                </a:cxn>
                <a:cxn ang="0">
                  <a:pos x="309" y="31"/>
                </a:cxn>
                <a:cxn ang="0">
                  <a:pos x="309" y="31"/>
                </a:cxn>
                <a:cxn ang="0">
                  <a:pos x="292" y="26"/>
                </a:cxn>
                <a:cxn ang="0">
                  <a:pos x="287" y="16"/>
                </a:cxn>
                <a:cxn ang="0">
                  <a:pos x="282" y="10"/>
                </a:cxn>
                <a:cxn ang="0">
                  <a:pos x="279" y="5"/>
                </a:cxn>
                <a:cxn ang="0">
                  <a:pos x="269" y="2"/>
                </a:cxn>
                <a:cxn ang="0">
                  <a:pos x="263" y="0"/>
                </a:cxn>
                <a:cxn ang="0">
                  <a:pos x="12" y="77"/>
                </a:cxn>
                <a:cxn ang="0">
                  <a:pos x="12" y="77"/>
                </a:cxn>
                <a:cxn ang="0">
                  <a:pos x="0" y="85"/>
                </a:cxn>
                <a:cxn ang="0">
                  <a:pos x="0" y="85"/>
                </a:cxn>
                <a:cxn ang="0">
                  <a:pos x="19" y="173"/>
                </a:cxn>
                <a:cxn ang="0">
                  <a:pos x="19" y="173"/>
                </a:cxn>
                <a:cxn ang="0">
                  <a:pos x="37" y="247"/>
                </a:cxn>
                <a:cxn ang="0">
                  <a:pos x="94" y="229"/>
                </a:cxn>
              </a:cxnLst>
              <a:rect l="0" t="0" r="r" b="b"/>
              <a:pathLst>
                <a:path w="327" h="247">
                  <a:moveTo>
                    <a:pt x="94" y="229"/>
                  </a:moveTo>
                  <a:cubicBezTo>
                    <a:pt x="287" y="168"/>
                    <a:pt x="287" y="168"/>
                    <a:pt x="287" y="168"/>
                  </a:cubicBezTo>
                  <a:cubicBezTo>
                    <a:pt x="308" y="162"/>
                    <a:pt x="308" y="162"/>
                    <a:pt x="308" y="162"/>
                  </a:cubicBezTo>
                  <a:cubicBezTo>
                    <a:pt x="308" y="160"/>
                    <a:pt x="308" y="160"/>
                    <a:pt x="309" y="157"/>
                  </a:cubicBezTo>
                  <a:cubicBezTo>
                    <a:pt x="310" y="154"/>
                    <a:pt x="312" y="153"/>
                    <a:pt x="313" y="150"/>
                  </a:cubicBezTo>
                  <a:cubicBezTo>
                    <a:pt x="318" y="141"/>
                    <a:pt x="320" y="135"/>
                    <a:pt x="323" y="126"/>
                  </a:cubicBezTo>
                  <a:cubicBezTo>
                    <a:pt x="324" y="122"/>
                    <a:pt x="325" y="120"/>
                    <a:pt x="326" y="116"/>
                  </a:cubicBezTo>
                  <a:cubicBezTo>
                    <a:pt x="326" y="114"/>
                    <a:pt x="327" y="113"/>
                    <a:pt x="327" y="111"/>
                  </a:cubicBezTo>
                  <a:cubicBezTo>
                    <a:pt x="327" y="107"/>
                    <a:pt x="323" y="107"/>
                    <a:pt x="320" y="106"/>
                  </a:cubicBezTo>
                  <a:cubicBezTo>
                    <a:pt x="317" y="104"/>
                    <a:pt x="316" y="102"/>
                    <a:pt x="312" y="100"/>
                  </a:cubicBezTo>
                  <a:cubicBezTo>
                    <a:pt x="310" y="99"/>
                    <a:pt x="308" y="98"/>
                    <a:pt x="305" y="96"/>
                  </a:cubicBezTo>
                  <a:cubicBezTo>
                    <a:pt x="303" y="95"/>
                    <a:pt x="301" y="94"/>
                    <a:pt x="300" y="91"/>
                  </a:cubicBezTo>
                  <a:cubicBezTo>
                    <a:pt x="300" y="90"/>
                    <a:pt x="298" y="90"/>
                    <a:pt x="298" y="89"/>
                  </a:cubicBezTo>
                  <a:cubicBezTo>
                    <a:pt x="298" y="88"/>
                    <a:pt x="300" y="87"/>
                    <a:pt x="300" y="85"/>
                  </a:cubicBezTo>
                  <a:cubicBezTo>
                    <a:pt x="301" y="82"/>
                    <a:pt x="301" y="80"/>
                    <a:pt x="301" y="77"/>
                  </a:cubicBezTo>
                  <a:cubicBezTo>
                    <a:pt x="301" y="72"/>
                    <a:pt x="297" y="70"/>
                    <a:pt x="297" y="66"/>
                  </a:cubicBezTo>
                  <a:cubicBezTo>
                    <a:pt x="297" y="60"/>
                    <a:pt x="301" y="56"/>
                    <a:pt x="303" y="51"/>
                  </a:cubicBezTo>
                  <a:cubicBezTo>
                    <a:pt x="306" y="43"/>
                    <a:pt x="307" y="39"/>
                    <a:pt x="309" y="31"/>
                  </a:cubicBezTo>
                  <a:cubicBezTo>
                    <a:pt x="309" y="31"/>
                    <a:pt x="309" y="31"/>
                    <a:pt x="309" y="31"/>
                  </a:cubicBezTo>
                  <a:cubicBezTo>
                    <a:pt x="303" y="29"/>
                    <a:pt x="297" y="30"/>
                    <a:pt x="292" y="26"/>
                  </a:cubicBezTo>
                  <a:cubicBezTo>
                    <a:pt x="289" y="23"/>
                    <a:pt x="289" y="20"/>
                    <a:pt x="287" y="16"/>
                  </a:cubicBezTo>
                  <a:cubicBezTo>
                    <a:pt x="286" y="14"/>
                    <a:pt x="284" y="13"/>
                    <a:pt x="282" y="10"/>
                  </a:cubicBezTo>
                  <a:cubicBezTo>
                    <a:pt x="281" y="8"/>
                    <a:pt x="281" y="6"/>
                    <a:pt x="279" y="5"/>
                  </a:cubicBezTo>
                  <a:cubicBezTo>
                    <a:pt x="275" y="3"/>
                    <a:pt x="273" y="3"/>
                    <a:pt x="269" y="2"/>
                  </a:cubicBezTo>
                  <a:cubicBezTo>
                    <a:pt x="267" y="1"/>
                    <a:pt x="266" y="0"/>
                    <a:pt x="263" y="0"/>
                  </a:cubicBezTo>
                  <a:cubicBezTo>
                    <a:pt x="188" y="26"/>
                    <a:pt x="104" y="52"/>
                    <a:pt x="12" y="77"/>
                  </a:cubicBezTo>
                  <a:cubicBezTo>
                    <a:pt x="12" y="77"/>
                    <a:pt x="12" y="77"/>
                    <a:pt x="12" y="77"/>
                  </a:cubicBezTo>
                  <a:cubicBezTo>
                    <a:pt x="8" y="80"/>
                    <a:pt x="4" y="82"/>
                    <a:pt x="0" y="85"/>
                  </a:cubicBezTo>
                  <a:cubicBezTo>
                    <a:pt x="0" y="85"/>
                    <a:pt x="0" y="85"/>
                    <a:pt x="0" y="85"/>
                  </a:cubicBezTo>
                  <a:cubicBezTo>
                    <a:pt x="19" y="173"/>
                    <a:pt x="19" y="173"/>
                    <a:pt x="19" y="173"/>
                  </a:cubicBezTo>
                  <a:cubicBezTo>
                    <a:pt x="19" y="173"/>
                    <a:pt x="19" y="173"/>
                    <a:pt x="19" y="173"/>
                  </a:cubicBezTo>
                  <a:cubicBezTo>
                    <a:pt x="37" y="247"/>
                    <a:pt x="37" y="247"/>
                    <a:pt x="37" y="247"/>
                  </a:cubicBezTo>
                  <a:cubicBezTo>
                    <a:pt x="94" y="229"/>
                    <a:pt x="94" y="229"/>
                    <a:pt x="94" y="229"/>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p:cNvSpPr>
            <p:nvPr/>
          </p:nvSpPr>
          <p:spPr bwMode="auto">
            <a:xfrm>
              <a:off x="5781675" y="1825625"/>
              <a:ext cx="296863" cy="169863"/>
            </a:xfrm>
            <a:custGeom>
              <a:avLst/>
              <a:gdLst/>
              <a:ahLst/>
              <a:cxnLst>
                <a:cxn ang="0">
                  <a:pos x="93" y="80"/>
                </a:cxn>
                <a:cxn ang="0">
                  <a:pos x="102" y="77"/>
                </a:cxn>
                <a:cxn ang="0">
                  <a:pos x="106" y="77"/>
                </a:cxn>
                <a:cxn ang="0">
                  <a:pos x="116" y="73"/>
                </a:cxn>
                <a:cxn ang="0">
                  <a:pos x="118" y="75"/>
                </a:cxn>
                <a:cxn ang="0">
                  <a:pos x="121" y="79"/>
                </a:cxn>
                <a:cxn ang="0">
                  <a:pos x="130" y="85"/>
                </a:cxn>
                <a:cxn ang="0">
                  <a:pos x="136" y="98"/>
                </a:cxn>
                <a:cxn ang="0">
                  <a:pos x="136" y="98"/>
                </a:cxn>
                <a:cxn ang="0">
                  <a:pos x="148" y="92"/>
                </a:cxn>
                <a:cxn ang="0">
                  <a:pos x="151" y="85"/>
                </a:cxn>
                <a:cxn ang="0">
                  <a:pos x="156" y="77"/>
                </a:cxn>
                <a:cxn ang="0">
                  <a:pos x="163" y="84"/>
                </a:cxn>
                <a:cxn ang="0">
                  <a:pos x="173" y="73"/>
                </a:cxn>
                <a:cxn ang="0">
                  <a:pos x="181" y="68"/>
                </a:cxn>
                <a:cxn ang="0">
                  <a:pos x="185" y="62"/>
                </a:cxn>
                <a:cxn ang="0">
                  <a:pos x="189" y="58"/>
                </a:cxn>
                <a:cxn ang="0">
                  <a:pos x="193" y="47"/>
                </a:cxn>
                <a:cxn ang="0">
                  <a:pos x="182" y="39"/>
                </a:cxn>
                <a:cxn ang="0">
                  <a:pos x="169" y="33"/>
                </a:cxn>
                <a:cxn ang="0">
                  <a:pos x="175" y="45"/>
                </a:cxn>
                <a:cxn ang="0">
                  <a:pos x="177" y="45"/>
                </a:cxn>
                <a:cxn ang="0">
                  <a:pos x="179" y="52"/>
                </a:cxn>
                <a:cxn ang="0">
                  <a:pos x="177" y="61"/>
                </a:cxn>
                <a:cxn ang="0">
                  <a:pos x="169" y="64"/>
                </a:cxn>
                <a:cxn ang="0">
                  <a:pos x="158" y="67"/>
                </a:cxn>
                <a:cxn ang="0">
                  <a:pos x="150" y="62"/>
                </a:cxn>
                <a:cxn ang="0">
                  <a:pos x="145" y="57"/>
                </a:cxn>
                <a:cxn ang="0">
                  <a:pos x="140" y="47"/>
                </a:cxn>
                <a:cxn ang="0">
                  <a:pos x="136" y="42"/>
                </a:cxn>
                <a:cxn ang="0">
                  <a:pos x="134" y="41"/>
                </a:cxn>
                <a:cxn ang="0">
                  <a:pos x="128" y="41"/>
                </a:cxn>
                <a:cxn ang="0">
                  <a:pos x="120" y="26"/>
                </a:cxn>
                <a:cxn ang="0">
                  <a:pos x="121" y="17"/>
                </a:cxn>
                <a:cxn ang="0">
                  <a:pos x="127" y="8"/>
                </a:cxn>
                <a:cxn ang="0">
                  <a:pos x="115" y="2"/>
                </a:cxn>
                <a:cxn ang="0">
                  <a:pos x="112" y="0"/>
                </a:cxn>
                <a:cxn ang="0">
                  <a:pos x="112" y="0"/>
                </a:cxn>
                <a:cxn ang="0">
                  <a:pos x="102" y="10"/>
                </a:cxn>
                <a:cxn ang="0">
                  <a:pos x="95" y="21"/>
                </a:cxn>
                <a:cxn ang="0">
                  <a:pos x="43" y="42"/>
                </a:cxn>
                <a:cxn ang="0">
                  <a:pos x="43" y="42"/>
                </a:cxn>
                <a:cxn ang="0">
                  <a:pos x="0" y="55"/>
                </a:cxn>
                <a:cxn ang="0">
                  <a:pos x="0" y="55"/>
                </a:cxn>
                <a:cxn ang="0">
                  <a:pos x="1" y="67"/>
                </a:cxn>
                <a:cxn ang="0">
                  <a:pos x="3" y="83"/>
                </a:cxn>
                <a:cxn ang="0">
                  <a:pos x="3" y="92"/>
                </a:cxn>
                <a:cxn ang="0">
                  <a:pos x="5" y="104"/>
                </a:cxn>
                <a:cxn ang="0">
                  <a:pos x="7" y="110"/>
                </a:cxn>
                <a:cxn ang="0">
                  <a:pos x="7" y="110"/>
                </a:cxn>
                <a:cxn ang="0">
                  <a:pos x="93" y="80"/>
                </a:cxn>
              </a:cxnLst>
              <a:rect l="0" t="0" r="r" b="b"/>
              <a:pathLst>
                <a:path w="193" h="110">
                  <a:moveTo>
                    <a:pt x="93" y="80"/>
                  </a:moveTo>
                  <a:cubicBezTo>
                    <a:pt x="96" y="79"/>
                    <a:pt x="99" y="77"/>
                    <a:pt x="102" y="77"/>
                  </a:cubicBezTo>
                  <a:cubicBezTo>
                    <a:pt x="103" y="77"/>
                    <a:pt x="105" y="77"/>
                    <a:pt x="106" y="77"/>
                  </a:cubicBezTo>
                  <a:cubicBezTo>
                    <a:pt x="110" y="76"/>
                    <a:pt x="112" y="73"/>
                    <a:pt x="116" y="73"/>
                  </a:cubicBezTo>
                  <a:cubicBezTo>
                    <a:pt x="117" y="73"/>
                    <a:pt x="117" y="75"/>
                    <a:pt x="118" y="75"/>
                  </a:cubicBezTo>
                  <a:cubicBezTo>
                    <a:pt x="119" y="76"/>
                    <a:pt x="120" y="78"/>
                    <a:pt x="121" y="79"/>
                  </a:cubicBezTo>
                  <a:cubicBezTo>
                    <a:pt x="124" y="82"/>
                    <a:pt x="126" y="83"/>
                    <a:pt x="130" y="85"/>
                  </a:cubicBezTo>
                  <a:cubicBezTo>
                    <a:pt x="135" y="88"/>
                    <a:pt x="136" y="92"/>
                    <a:pt x="136" y="98"/>
                  </a:cubicBezTo>
                  <a:cubicBezTo>
                    <a:pt x="136" y="98"/>
                    <a:pt x="136" y="98"/>
                    <a:pt x="136" y="98"/>
                  </a:cubicBezTo>
                  <a:cubicBezTo>
                    <a:pt x="141" y="97"/>
                    <a:pt x="144" y="96"/>
                    <a:pt x="148" y="92"/>
                  </a:cubicBezTo>
                  <a:cubicBezTo>
                    <a:pt x="150" y="90"/>
                    <a:pt x="150" y="87"/>
                    <a:pt x="151" y="85"/>
                  </a:cubicBezTo>
                  <a:cubicBezTo>
                    <a:pt x="153" y="81"/>
                    <a:pt x="154" y="80"/>
                    <a:pt x="156" y="77"/>
                  </a:cubicBezTo>
                  <a:cubicBezTo>
                    <a:pt x="159" y="79"/>
                    <a:pt x="160" y="81"/>
                    <a:pt x="163" y="84"/>
                  </a:cubicBezTo>
                  <a:cubicBezTo>
                    <a:pt x="168" y="81"/>
                    <a:pt x="169" y="77"/>
                    <a:pt x="173" y="73"/>
                  </a:cubicBezTo>
                  <a:cubicBezTo>
                    <a:pt x="176" y="71"/>
                    <a:pt x="179" y="70"/>
                    <a:pt x="181" y="68"/>
                  </a:cubicBezTo>
                  <a:cubicBezTo>
                    <a:pt x="183" y="66"/>
                    <a:pt x="183" y="64"/>
                    <a:pt x="185" y="62"/>
                  </a:cubicBezTo>
                  <a:cubicBezTo>
                    <a:pt x="186" y="60"/>
                    <a:pt x="188" y="60"/>
                    <a:pt x="189" y="58"/>
                  </a:cubicBezTo>
                  <a:cubicBezTo>
                    <a:pt x="191" y="55"/>
                    <a:pt x="193" y="52"/>
                    <a:pt x="193" y="47"/>
                  </a:cubicBezTo>
                  <a:cubicBezTo>
                    <a:pt x="193" y="42"/>
                    <a:pt x="187" y="41"/>
                    <a:pt x="182" y="39"/>
                  </a:cubicBezTo>
                  <a:cubicBezTo>
                    <a:pt x="177" y="37"/>
                    <a:pt x="174" y="35"/>
                    <a:pt x="169" y="33"/>
                  </a:cubicBezTo>
                  <a:cubicBezTo>
                    <a:pt x="170" y="38"/>
                    <a:pt x="170" y="42"/>
                    <a:pt x="175" y="45"/>
                  </a:cubicBezTo>
                  <a:cubicBezTo>
                    <a:pt x="175" y="45"/>
                    <a:pt x="176" y="45"/>
                    <a:pt x="177" y="45"/>
                  </a:cubicBezTo>
                  <a:cubicBezTo>
                    <a:pt x="179" y="47"/>
                    <a:pt x="179" y="49"/>
                    <a:pt x="179" y="52"/>
                  </a:cubicBezTo>
                  <a:cubicBezTo>
                    <a:pt x="179" y="56"/>
                    <a:pt x="179" y="58"/>
                    <a:pt x="177" y="61"/>
                  </a:cubicBezTo>
                  <a:cubicBezTo>
                    <a:pt x="174" y="63"/>
                    <a:pt x="172" y="63"/>
                    <a:pt x="169" y="64"/>
                  </a:cubicBezTo>
                  <a:cubicBezTo>
                    <a:pt x="165" y="66"/>
                    <a:pt x="162" y="67"/>
                    <a:pt x="158" y="67"/>
                  </a:cubicBezTo>
                  <a:cubicBezTo>
                    <a:pt x="155" y="67"/>
                    <a:pt x="152" y="65"/>
                    <a:pt x="150" y="62"/>
                  </a:cubicBezTo>
                  <a:cubicBezTo>
                    <a:pt x="148" y="60"/>
                    <a:pt x="147" y="59"/>
                    <a:pt x="145" y="57"/>
                  </a:cubicBezTo>
                  <a:cubicBezTo>
                    <a:pt x="143" y="53"/>
                    <a:pt x="142" y="51"/>
                    <a:pt x="140" y="47"/>
                  </a:cubicBezTo>
                  <a:cubicBezTo>
                    <a:pt x="139" y="45"/>
                    <a:pt x="138" y="43"/>
                    <a:pt x="136" y="42"/>
                  </a:cubicBezTo>
                  <a:cubicBezTo>
                    <a:pt x="135" y="42"/>
                    <a:pt x="135" y="41"/>
                    <a:pt x="134" y="41"/>
                  </a:cubicBezTo>
                  <a:cubicBezTo>
                    <a:pt x="132" y="41"/>
                    <a:pt x="131" y="41"/>
                    <a:pt x="128" y="41"/>
                  </a:cubicBezTo>
                  <a:cubicBezTo>
                    <a:pt x="122" y="41"/>
                    <a:pt x="120" y="33"/>
                    <a:pt x="120" y="26"/>
                  </a:cubicBezTo>
                  <a:cubicBezTo>
                    <a:pt x="120" y="23"/>
                    <a:pt x="120" y="20"/>
                    <a:pt x="121" y="17"/>
                  </a:cubicBezTo>
                  <a:cubicBezTo>
                    <a:pt x="122" y="13"/>
                    <a:pt x="125" y="12"/>
                    <a:pt x="127" y="8"/>
                  </a:cubicBezTo>
                  <a:cubicBezTo>
                    <a:pt x="123" y="5"/>
                    <a:pt x="120" y="4"/>
                    <a:pt x="115" y="2"/>
                  </a:cubicBezTo>
                  <a:cubicBezTo>
                    <a:pt x="114" y="2"/>
                    <a:pt x="112" y="1"/>
                    <a:pt x="112" y="0"/>
                  </a:cubicBezTo>
                  <a:cubicBezTo>
                    <a:pt x="112" y="0"/>
                    <a:pt x="112" y="0"/>
                    <a:pt x="112" y="0"/>
                  </a:cubicBezTo>
                  <a:cubicBezTo>
                    <a:pt x="109" y="4"/>
                    <a:pt x="105" y="6"/>
                    <a:pt x="102" y="10"/>
                  </a:cubicBezTo>
                  <a:cubicBezTo>
                    <a:pt x="99" y="14"/>
                    <a:pt x="97" y="17"/>
                    <a:pt x="95" y="21"/>
                  </a:cubicBezTo>
                  <a:cubicBezTo>
                    <a:pt x="43" y="42"/>
                    <a:pt x="43" y="42"/>
                    <a:pt x="43" y="42"/>
                  </a:cubicBezTo>
                  <a:cubicBezTo>
                    <a:pt x="43" y="42"/>
                    <a:pt x="43" y="42"/>
                    <a:pt x="43" y="42"/>
                  </a:cubicBezTo>
                  <a:cubicBezTo>
                    <a:pt x="0" y="55"/>
                    <a:pt x="0" y="55"/>
                    <a:pt x="0" y="55"/>
                  </a:cubicBezTo>
                  <a:cubicBezTo>
                    <a:pt x="0" y="55"/>
                    <a:pt x="0" y="55"/>
                    <a:pt x="0" y="55"/>
                  </a:cubicBezTo>
                  <a:cubicBezTo>
                    <a:pt x="1" y="67"/>
                    <a:pt x="1" y="67"/>
                    <a:pt x="1" y="67"/>
                  </a:cubicBezTo>
                  <a:cubicBezTo>
                    <a:pt x="3" y="83"/>
                    <a:pt x="3" y="83"/>
                    <a:pt x="3" y="83"/>
                  </a:cubicBezTo>
                  <a:cubicBezTo>
                    <a:pt x="3" y="92"/>
                    <a:pt x="3" y="92"/>
                    <a:pt x="3" y="92"/>
                  </a:cubicBezTo>
                  <a:cubicBezTo>
                    <a:pt x="3" y="97"/>
                    <a:pt x="4" y="99"/>
                    <a:pt x="5" y="104"/>
                  </a:cubicBezTo>
                  <a:cubicBezTo>
                    <a:pt x="5" y="107"/>
                    <a:pt x="7" y="107"/>
                    <a:pt x="7" y="110"/>
                  </a:cubicBezTo>
                  <a:cubicBezTo>
                    <a:pt x="7" y="110"/>
                    <a:pt x="7" y="110"/>
                    <a:pt x="7" y="110"/>
                  </a:cubicBezTo>
                  <a:cubicBezTo>
                    <a:pt x="93" y="80"/>
                    <a:pt x="93" y="80"/>
                    <a:pt x="93" y="8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5791200" y="1949450"/>
              <a:ext cx="157163" cy="152400"/>
            </a:xfrm>
            <a:custGeom>
              <a:avLst/>
              <a:gdLst/>
              <a:ahLst/>
              <a:cxnLst>
                <a:cxn ang="0">
                  <a:pos x="101" y="41"/>
                </a:cxn>
                <a:cxn ang="0">
                  <a:pos x="93" y="46"/>
                </a:cxn>
                <a:cxn ang="0">
                  <a:pos x="83" y="52"/>
                </a:cxn>
                <a:cxn ang="0">
                  <a:pos x="79" y="56"/>
                </a:cxn>
                <a:cxn ang="0">
                  <a:pos x="60" y="67"/>
                </a:cxn>
                <a:cxn ang="0">
                  <a:pos x="48" y="73"/>
                </a:cxn>
                <a:cxn ang="0">
                  <a:pos x="35" y="82"/>
                </a:cxn>
                <a:cxn ang="0">
                  <a:pos x="29" y="89"/>
                </a:cxn>
                <a:cxn ang="0">
                  <a:pos x="23" y="93"/>
                </a:cxn>
                <a:cxn ang="0">
                  <a:pos x="19" y="98"/>
                </a:cxn>
                <a:cxn ang="0">
                  <a:pos x="19" y="98"/>
                </a:cxn>
                <a:cxn ang="0">
                  <a:pos x="17" y="87"/>
                </a:cxn>
                <a:cxn ang="0">
                  <a:pos x="11" y="65"/>
                </a:cxn>
                <a:cxn ang="0">
                  <a:pos x="5" y="51"/>
                </a:cxn>
                <a:cxn ang="0">
                  <a:pos x="3" y="46"/>
                </a:cxn>
                <a:cxn ang="0">
                  <a:pos x="0" y="30"/>
                </a:cxn>
                <a:cxn ang="0">
                  <a:pos x="0" y="30"/>
                </a:cxn>
                <a:cxn ang="0">
                  <a:pos x="86" y="0"/>
                </a:cxn>
                <a:cxn ang="0">
                  <a:pos x="86" y="0"/>
                </a:cxn>
                <a:cxn ang="0">
                  <a:pos x="101" y="41"/>
                </a:cxn>
              </a:cxnLst>
              <a:rect l="0" t="0" r="r" b="b"/>
              <a:pathLst>
                <a:path w="101" h="98">
                  <a:moveTo>
                    <a:pt x="101" y="41"/>
                  </a:moveTo>
                  <a:cubicBezTo>
                    <a:pt x="98" y="42"/>
                    <a:pt x="96" y="44"/>
                    <a:pt x="93" y="46"/>
                  </a:cubicBezTo>
                  <a:cubicBezTo>
                    <a:pt x="89" y="48"/>
                    <a:pt x="86" y="49"/>
                    <a:pt x="83" y="52"/>
                  </a:cubicBezTo>
                  <a:cubicBezTo>
                    <a:pt x="81" y="54"/>
                    <a:pt x="81" y="55"/>
                    <a:pt x="79" y="56"/>
                  </a:cubicBezTo>
                  <a:cubicBezTo>
                    <a:pt x="72" y="61"/>
                    <a:pt x="67" y="63"/>
                    <a:pt x="60" y="67"/>
                  </a:cubicBezTo>
                  <a:cubicBezTo>
                    <a:pt x="55" y="69"/>
                    <a:pt x="53" y="71"/>
                    <a:pt x="48" y="73"/>
                  </a:cubicBezTo>
                  <a:cubicBezTo>
                    <a:pt x="42" y="76"/>
                    <a:pt x="39" y="77"/>
                    <a:pt x="35" y="82"/>
                  </a:cubicBezTo>
                  <a:cubicBezTo>
                    <a:pt x="32" y="84"/>
                    <a:pt x="31" y="86"/>
                    <a:pt x="29" y="89"/>
                  </a:cubicBezTo>
                  <a:cubicBezTo>
                    <a:pt x="27" y="91"/>
                    <a:pt x="25" y="91"/>
                    <a:pt x="23" y="93"/>
                  </a:cubicBezTo>
                  <a:cubicBezTo>
                    <a:pt x="21" y="95"/>
                    <a:pt x="20" y="96"/>
                    <a:pt x="19" y="98"/>
                  </a:cubicBezTo>
                  <a:cubicBezTo>
                    <a:pt x="19" y="98"/>
                    <a:pt x="19" y="98"/>
                    <a:pt x="19" y="98"/>
                  </a:cubicBezTo>
                  <a:cubicBezTo>
                    <a:pt x="18" y="95"/>
                    <a:pt x="17" y="91"/>
                    <a:pt x="17" y="87"/>
                  </a:cubicBezTo>
                  <a:cubicBezTo>
                    <a:pt x="15" y="79"/>
                    <a:pt x="14" y="73"/>
                    <a:pt x="11" y="65"/>
                  </a:cubicBezTo>
                  <a:cubicBezTo>
                    <a:pt x="9" y="59"/>
                    <a:pt x="7" y="57"/>
                    <a:pt x="5" y="51"/>
                  </a:cubicBezTo>
                  <a:cubicBezTo>
                    <a:pt x="4" y="49"/>
                    <a:pt x="4" y="48"/>
                    <a:pt x="3" y="46"/>
                  </a:cubicBezTo>
                  <a:cubicBezTo>
                    <a:pt x="1" y="40"/>
                    <a:pt x="0" y="36"/>
                    <a:pt x="0" y="30"/>
                  </a:cubicBezTo>
                  <a:cubicBezTo>
                    <a:pt x="0" y="30"/>
                    <a:pt x="0" y="30"/>
                    <a:pt x="0" y="30"/>
                  </a:cubicBezTo>
                  <a:cubicBezTo>
                    <a:pt x="86" y="0"/>
                    <a:pt x="86" y="0"/>
                    <a:pt x="86" y="0"/>
                  </a:cubicBezTo>
                  <a:cubicBezTo>
                    <a:pt x="86" y="0"/>
                    <a:pt x="86" y="0"/>
                    <a:pt x="86" y="0"/>
                  </a:cubicBezTo>
                  <a:cubicBezTo>
                    <a:pt x="101" y="41"/>
                    <a:pt x="101" y="41"/>
                    <a:pt x="101" y="41"/>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p:cNvSpPr>
            <p:nvPr/>
          </p:nvSpPr>
          <p:spPr bwMode="auto">
            <a:xfrm>
              <a:off x="5924550" y="1938338"/>
              <a:ext cx="66675" cy="74613"/>
            </a:xfrm>
            <a:custGeom>
              <a:avLst/>
              <a:gdLst/>
              <a:ahLst/>
              <a:cxnLst>
                <a:cxn ang="0">
                  <a:pos x="0" y="7"/>
                </a:cxn>
                <a:cxn ang="0">
                  <a:pos x="15" y="48"/>
                </a:cxn>
                <a:cxn ang="0">
                  <a:pos x="15" y="48"/>
                </a:cxn>
                <a:cxn ang="0">
                  <a:pos x="16" y="47"/>
                </a:cxn>
                <a:cxn ang="0">
                  <a:pos x="20" y="46"/>
                </a:cxn>
                <a:cxn ang="0">
                  <a:pos x="22" y="44"/>
                </a:cxn>
                <a:cxn ang="0">
                  <a:pos x="26" y="39"/>
                </a:cxn>
                <a:cxn ang="0">
                  <a:pos x="27" y="29"/>
                </a:cxn>
                <a:cxn ang="0">
                  <a:pos x="31" y="16"/>
                </a:cxn>
                <a:cxn ang="0">
                  <a:pos x="37" y="19"/>
                </a:cxn>
                <a:cxn ang="0">
                  <a:pos x="39" y="19"/>
                </a:cxn>
                <a:cxn ang="0">
                  <a:pos x="41" y="25"/>
                </a:cxn>
                <a:cxn ang="0">
                  <a:pos x="43" y="25"/>
                </a:cxn>
                <a:cxn ang="0">
                  <a:pos x="43" y="25"/>
                </a:cxn>
                <a:cxn ang="0">
                  <a:pos x="37" y="12"/>
                </a:cxn>
                <a:cxn ang="0">
                  <a:pos x="28" y="6"/>
                </a:cxn>
                <a:cxn ang="0">
                  <a:pos x="25" y="2"/>
                </a:cxn>
                <a:cxn ang="0">
                  <a:pos x="23" y="0"/>
                </a:cxn>
                <a:cxn ang="0">
                  <a:pos x="13" y="4"/>
                </a:cxn>
                <a:cxn ang="0">
                  <a:pos x="9" y="4"/>
                </a:cxn>
                <a:cxn ang="0">
                  <a:pos x="0" y="7"/>
                </a:cxn>
              </a:cxnLst>
              <a:rect l="0" t="0" r="r" b="b"/>
              <a:pathLst>
                <a:path w="43" h="48">
                  <a:moveTo>
                    <a:pt x="0" y="7"/>
                  </a:moveTo>
                  <a:cubicBezTo>
                    <a:pt x="15" y="48"/>
                    <a:pt x="15" y="48"/>
                    <a:pt x="15" y="48"/>
                  </a:cubicBezTo>
                  <a:cubicBezTo>
                    <a:pt x="15" y="48"/>
                    <a:pt x="15" y="48"/>
                    <a:pt x="15" y="48"/>
                  </a:cubicBezTo>
                  <a:cubicBezTo>
                    <a:pt x="15" y="48"/>
                    <a:pt x="16" y="47"/>
                    <a:pt x="16" y="47"/>
                  </a:cubicBezTo>
                  <a:cubicBezTo>
                    <a:pt x="18" y="47"/>
                    <a:pt x="19" y="47"/>
                    <a:pt x="20" y="46"/>
                  </a:cubicBezTo>
                  <a:cubicBezTo>
                    <a:pt x="21" y="46"/>
                    <a:pt x="21" y="45"/>
                    <a:pt x="22" y="44"/>
                  </a:cubicBezTo>
                  <a:cubicBezTo>
                    <a:pt x="24" y="43"/>
                    <a:pt x="25" y="41"/>
                    <a:pt x="26" y="39"/>
                  </a:cubicBezTo>
                  <a:cubicBezTo>
                    <a:pt x="27" y="36"/>
                    <a:pt x="26" y="33"/>
                    <a:pt x="27" y="29"/>
                  </a:cubicBezTo>
                  <a:cubicBezTo>
                    <a:pt x="29" y="24"/>
                    <a:pt x="31" y="21"/>
                    <a:pt x="31" y="16"/>
                  </a:cubicBezTo>
                  <a:cubicBezTo>
                    <a:pt x="34" y="17"/>
                    <a:pt x="35" y="18"/>
                    <a:pt x="37" y="19"/>
                  </a:cubicBezTo>
                  <a:cubicBezTo>
                    <a:pt x="38" y="19"/>
                    <a:pt x="39" y="19"/>
                    <a:pt x="39" y="19"/>
                  </a:cubicBezTo>
                  <a:cubicBezTo>
                    <a:pt x="41" y="21"/>
                    <a:pt x="40" y="23"/>
                    <a:pt x="41" y="25"/>
                  </a:cubicBezTo>
                  <a:cubicBezTo>
                    <a:pt x="42" y="25"/>
                    <a:pt x="43" y="25"/>
                    <a:pt x="43" y="25"/>
                  </a:cubicBezTo>
                  <a:cubicBezTo>
                    <a:pt x="43" y="25"/>
                    <a:pt x="43" y="25"/>
                    <a:pt x="43" y="25"/>
                  </a:cubicBezTo>
                  <a:cubicBezTo>
                    <a:pt x="43" y="19"/>
                    <a:pt x="42" y="15"/>
                    <a:pt x="37" y="12"/>
                  </a:cubicBezTo>
                  <a:cubicBezTo>
                    <a:pt x="33" y="10"/>
                    <a:pt x="31" y="9"/>
                    <a:pt x="28" y="6"/>
                  </a:cubicBezTo>
                  <a:cubicBezTo>
                    <a:pt x="27" y="5"/>
                    <a:pt x="26" y="3"/>
                    <a:pt x="25" y="2"/>
                  </a:cubicBezTo>
                  <a:cubicBezTo>
                    <a:pt x="24" y="2"/>
                    <a:pt x="24" y="0"/>
                    <a:pt x="23" y="0"/>
                  </a:cubicBezTo>
                  <a:cubicBezTo>
                    <a:pt x="19" y="0"/>
                    <a:pt x="17" y="3"/>
                    <a:pt x="13" y="4"/>
                  </a:cubicBezTo>
                  <a:cubicBezTo>
                    <a:pt x="12" y="4"/>
                    <a:pt x="10" y="4"/>
                    <a:pt x="9" y="4"/>
                  </a:cubicBezTo>
                  <a:cubicBezTo>
                    <a:pt x="6" y="4"/>
                    <a:pt x="3" y="6"/>
                    <a:pt x="0" y="7"/>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p:cNvSpPr>
            <p:nvPr/>
          </p:nvSpPr>
          <p:spPr bwMode="auto">
            <a:xfrm>
              <a:off x="5851525" y="1277938"/>
              <a:ext cx="307975" cy="525463"/>
            </a:xfrm>
            <a:custGeom>
              <a:avLst/>
              <a:gdLst/>
              <a:ahLst/>
              <a:cxnLst>
                <a:cxn ang="0">
                  <a:pos x="51" y="334"/>
                </a:cxn>
                <a:cxn ang="0">
                  <a:pos x="69" y="340"/>
                </a:cxn>
                <a:cxn ang="0">
                  <a:pos x="76" y="308"/>
                </a:cxn>
                <a:cxn ang="0">
                  <a:pos x="84" y="281"/>
                </a:cxn>
                <a:cxn ang="0">
                  <a:pos x="109" y="254"/>
                </a:cxn>
                <a:cxn ang="0">
                  <a:pos x="120" y="246"/>
                </a:cxn>
                <a:cxn ang="0">
                  <a:pos x="124" y="229"/>
                </a:cxn>
                <a:cxn ang="0">
                  <a:pos x="126" y="213"/>
                </a:cxn>
                <a:cxn ang="0">
                  <a:pos x="128" y="202"/>
                </a:cxn>
                <a:cxn ang="0">
                  <a:pos x="134" y="206"/>
                </a:cxn>
                <a:cxn ang="0">
                  <a:pos x="147" y="207"/>
                </a:cxn>
                <a:cxn ang="0">
                  <a:pos x="150" y="198"/>
                </a:cxn>
                <a:cxn ang="0">
                  <a:pos x="156" y="190"/>
                </a:cxn>
                <a:cxn ang="0">
                  <a:pos x="163" y="193"/>
                </a:cxn>
                <a:cxn ang="0">
                  <a:pos x="177" y="174"/>
                </a:cxn>
                <a:cxn ang="0">
                  <a:pos x="194" y="152"/>
                </a:cxn>
                <a:cxn ang="0">
                  <a:pos x="197" y="135"/>
                </a:cxn>
                <a:cxn ang="0">
                  <a:pos x="189" y="125"/>
                </a:cxn>
                <a:cxn ang="0">
                  <a:pos x="184" y="120"/>
                </a:cxn>
                <a:cxn ang="0">
                  <a:pos x="164" y="112"/>
                </a:cxn>
                <a:cxn ang="0">
                  <a:pos x="150" y="94"/>
                </a:cxn>
                <a:cxn ang="0">
                  <a:pos x="136" y="90"/>
                </a:cxn>
                <a:cxn ang="0">
                  <a:pos x="125" y="65"/>
                </a:cxn>
                <a:cxn ang="0">
                  <a:pos x="111" y="26"/>
                </a:cxn>
                <a:cxn ang="0">
                  <a:pos x="103" y="9"/>
                </a:cxn>
                <a:cxn ang="0">
                  <a:pos x="79" y="0"/>
                </a:cxn>
                <a:cxn ang="0">
                  <a:pos x="69" y="13"/>
                </a:cxn>
                <a:cxn ang="0">
                  <a:pos x="54" y="20"/>
                </a:cxn>
                <a:cxn ang="0">
                  <a:pos x="27" y="16"/>
                </a:cxn>
                <a:cxn ang="0">
                  <a:pos x="17" y="51"/>
                </a:cxn>
                <a:cxn ang="0">
                  <a:pos x="13" y="88"/>
                </a:cxn>
                <a:cxn ang="0">
                  <a:pos x="16" y="139"/>
                </a:cxn>
                <a:cxn ang="0">
                  <a:pos x="10" y="164"/>
                </a:cxn>
                <a:cxn ang="0">
                  <a:pos x="6" y="170"/>
                </a:cxn>
                <a:cxn ang="0">
                  <a:pos x="8" y="186"/>
                </a:cxn>
                <a:cxn ang="0">
                  <a:pos x="6" y="195"/>
                </a:cxn>
                <a:cxn ang="0">
                  <a:pos x="0" y="199"/>
                </a:cxn>
              </a:cxnLst>
              <a:rect l="0" t="0" r="r" b="b"/>
              <a:pathLst>
                <a:path w="199" h="340">
                  <a:moveTo>
                    <a:pt x="0" y="199"/>
                  </a:moveTo>
                  <a:cubicBezTo>
                    <a:pt x="51" y="334"/>
                    <a:pt x="51" y="334"/>
                    <a:pt x="51" y="334"/>
                  </a:cubicBezTo>
                  <a:cubicBezTo>
                    <a:pt x="57" y="337"/>
                    <a:pt x="63" y="338"/>
                    <a:pt x="69" y="340"/>
                  </a:cubicBezTo>
                  <a:cubicBezTo>
                    <a:pt x="69" y="340"/>
                    <a:pt x="69" y="340"/>
                    <a:pt x="69" y="340"/>
                  </a:cubicBezTo>
                  <a:cubicBezTo>
                    <a:pt x="69" y="340"/>
                    <a:pt x="69" y="340"/>
                    <a:pt x="69" y="339"/>
                  </a:cubicBezTo>
                  <a:cubicBezTo>
                    <a:pt x="71" y="327"/>
                    <a:pt x="71" y="320"/>
                    <a:pt x="76" y="308"/>
                  </a:cubicBezTo>
                  <a:cubicBezTo>
                    <a:pt x="77" y="305"/>
                    <a:pt x="79" y="304"/>
                    <a:pt x="80" y="301"/>
                  </a:cubicBezTo>
                  <a:cubicBezTo>
                    <a:pt x="83" y="294"/>
                    <a:pt x="84" y="289"/>
                    <a:pt x="84" y="281"/>
                  </a:cubicBezTo>
                  <a:cubicBezTo>
                    <a:pt x="88" y="275"/>
                    <a:pt x="92" y="274"/>
                    <a:pt x="98" y="270"/>
                  </a:cubicBezTo>
                  <a:cubicBezTo>
                    <a:pt x="104" y="265"/>
                    <a:pt x="105" y="260"/>
                    <a:pt x="109" y="254"/>
                  </a:cubicBezTo>
                  <a:cubicBezTo>
                    <a:pt x="111" y="251"/>
                    <a:pt x="112" y="248"/>
                    <a:pt x="116" y="247"/>
                  </a:cubicBezTo>
                  <a:cubicBezTo>
                    <a:pt x="117" y="247"/>
                    <a:pt x="118" y="247"/>
                    <a:pt x="120" y="246"/>
                  </a:cubicBezTo>
                  <a:cubicBezTo>
                    <a:pt x="122" y="245"/>
                    <a:pt x="122" y="243"/>
                    <a:pt x="123" y="240"/>
                  </a:cubicBezTo>
                  <a:cubicBezTo>
                    <a:pt x="124" y="236"/>
                    <a:pt x="124" y="233"/>
                    <a:pt x="124" y="229"/>
                  </a:cubicBezTo>
                  <a:cubicBezTo>
                    <a:pt x="125" y="227"/>
                    <a:pt x="126" y="225"/>
                    <a:pt x="126" y="223"/>
                  </a:cubicBezTo>
                  <a:cubicBezTo>
                    <a:pt x="126" y="213"/>
                    <a:pt x="126" y="213"/>
                    <a:pt x="126" y="213"/>
                  </a:cubicBezTo>
                  <a:cubicBezTo>
                    <a:pt x="122" y="204"/>
                    <a:pt x="122" y="204"/>
                    <a:pt x="122" y="204"/>
                  </a:cubicBezTo>
                  <a:cubicBezTo>
                    <a:pt x="125" y="203"/>
                    <a:pt x="126" y="203"/>
                    <a:pt x="128" y="202"/>
                  </a:cubicBezTo>
                  <a:cubicBezTo>
                    <a:pt x="129" y="202"/>
                    <a:pt x="129" y="201"/>
                    <a:pt x="130" y="201"/>
                  </a:cubicBezTo>
                  <a:cubicBezTo>
                    <a:pt x="133" y="201"/>
                    <a:pt x="133" y="204"/>
                    <a:pt x="134" y="206"/>
                  </a:cubicBezTo>
                  <a:cubicBezTo>
                    <a:pt x="135" y="208"/>
                    <a:pt x="136" y="209"/>
                    <a:pt x="137" y="212"/>
                  </a:cubicBezTo>
                  <a:cubicBezTo>
                    <a:pt x="141" y="211"/>
                    <a:pt x="144" y="211"/>
                    <a:pt x="147" y="207"/>
                  </a:cubicBezTo>
                  <a:cubicBezTo>
                    <a:pt x="147" y="206"/>
                    <a:pt x="147" y="205"/>
                    <a:pt x="147" y="204"/>
                  </a:cubicBezTo>
                  <a:cubicBezTo>
                    <a:pt x="148" y="201"/>
                    <a:pt x="149" y="200"/>
                    <a:pt x="150" y="198"/>
                  </a:cubicBezTo>
                  <a:cubicBezTo>
                    <a:pt x="152" y="196"/>
                    <a:pt x="153" y="194"/>
                    <a:pt x="154" y="192"/>
                  </a:cubicBezTo>
                  <a:cubicBezTo>
                    <a:pt x="155" y="191"/>
                    <a:pt x="155" y="190"/>
                    <a:pt x="156" y="190"/>
                  </a:cubicBezTo>
                  <a:cubicBezTo>
                    <a:pt x="158" y="190"/>
                    <a:pt x="159" y="192"/>
                    <a:pt x="161" y="193"/>
                  </a:cubicBezTo>
                  <a:cubicBezTo>
                    <a:pt x="162" y="193"/>
                    <a:pt x="162" y="193"/>
                    <a:pt x="163" y="193"/>
                  </a:cubicBezTo>
                  <a:cubicBezTo>
                    <a:pt x="165" y="189"/>
                    <a:pt x="165" y="187"/>
                    <a:pt x="167" y="183"/>
                  </a:cubicBezTo>
                  <a:cubicBezTo>
                    <a:pt x="170" y="179"/>
                    <a:pt x="173" y="177"/>
                    <a:pt x="177" y="174"/>
                  </a:cubicBezTo>
                  <a:cubicBezTo>
                    <a:pt x="179" y="172"/>
                    <a:pt x="180" y="170"/>
                    <a:pt x="182" y="169"/>
                  </a:cubicBezTo>
                  <a:cubicBezTo>
                    <a:pt x="189" y="164"/>
                    <a:pt x="191" y="159"/>
                    <a:pt x="194" y="152"/>
                  </a:cubicBezTo>
                  <a:cubicBezTo>
                    <a:pt x="197" y="148"/>
                    <a:pt x="199" y="146"/>
                    <a:pt x="199" y="141"/>
                  </a:cubicBezTo>
                  <a:cubicBezTo>
                    <a:pt x="199" y="138"/>
                    <a:pt x="199" y="137"/>
                    <a:pt x="197" y="135"/>
                  </a:cubicBezTo>
                  <a:cubicBezTo>
                    <a:pt x="196" y="133"/>
                    <a:pt x="193" y="133"/>
                    <a:pt x="192" y="131"/>
                  </a:cubicBezTo>
                  <a:cubicBezTo>
                    <a:pt x="190" y="129"/>
                    <a:pt x="190" y="127"/>
                    <a:pt x="189" y="125"/>
                  </a:cubicBezTo>
                  <a:cubicBezTo>
                    <a:pt x="188" y="123"/>
                    <a:pt x="186" y="122"/>
                    <a:pt x="184" y="120"/>
                  </a:cubicBezTo>
                  <a:cubicBezTo>
                    <a:pt x="184" y="120"/>
                    <a:pt x="184" y="120"/>
                    <a:pt x="184" y="120"/>
                  </a:cubicBezTo>
                  <a:cubicBezTo>
                    <a:pt x="179" y="119"/>
                    <a:pt x="176" y="116"/>
                    <a:pt x="172" y="114"/>
                  </a:cubicBezTo>
                  <a:cubicBezTo>
                    <a:pt x="169" y="113"/>
                    <a:pt x="166" y="114"/>
                    <a:pt x="164" y="112"/>
                  </a:cubicBezTo>
                  <a:cubicBezTo>
                    <a:pt x="163" y="111"/>
                    <a:pt x="162" y="109"/>
                    <a:pt x="162" y="108"/>
                  </a:cubicBezTo>
                  <a:cubicBezTo>
                    <a:pt x="158" y="102"/>
                    <a:pt x="156" y="97"/>
                    <a:pt x="150" y="94"/>
                  </a:cubicBezTo>
                  <a:cubicBezTo>
                    <a:pt x="147" y="92"/>
                    <a:pt x="145" y="91"/>
                    <a:pt x="142" y="91"/>
                  </a:cubicBezTo>
                  <a:cubicBezTo>
                    <a:pt x="140" y="91"/>
                    <a:pt x="138" y="91"/>
                    <a:pt x="136" y="90"/>
                  </a:cubicBezTo>
                  <a:cubicBezTo>
                    <a:pt x="135" y="88"/>
                    <a:pt x="136" y="86"/>
                    <a:pt x="135" y="84"/>
                  </a:cubicBezTo>
                  <a:cubicBezTo>
                    <a:pt x="132" y="76"/>
                    <a:pt x="128" y="73"/>
                    <a:pt x="125" y="65"/>
                  </a:cubicBezTo>
                  <a:cubicBezTo>
                    <a:pt x="123" y="60"/>
                    <a:pt x="123" y="56"/>
                    <a:pt x="121" y="51"/>
                  </a:cubicBezTo>
                  <a:cubicBezTo>
                    <a:pt x="117" y="41"/>
                    <a:pt x="115" y="36"/>
                    <a:pt x="111" y="26"/>
                  </a:cubicBezTo>
                  <a:cubicBezTo>
                    <a:pt x="110" y="21"/>
                    <a:pt x="109" y="19"/>
                    <a:pt x="106" y="14"/>
                  </a:cubicBezTo>
                  <a:cubicBezTo>
                    <a:pt x="105" y="12"/>
                    <a:pt x="105" y="10"/>
                    <a:pt x="103" y="9"/>
                  </a:cubicBezTo>
                  <a:cubicBezTo>
                    <a:pt x="100" y="6"/>
                    <a:pt x="97" y="7"/>
                    <a:pt x="93" y="5"/>
                  </a:cubicBezTo>
                  <a:cubicBezTo>
                    <a:pt x="88" y="3"/>
                    <a:pt x="85" y="0"/>
                    <a:pt x="79" y="0"/>
                  </a:cubicBezTo>
                  <a:cubicBezTo>
                    <a:pt x="75" y="0"/>
                    <a:pt x="74" y="4"/>
                    <a:pt x="72" y="7"/>
                  </a:cubicBezTo>
                  <a:cubicBezTo>
                    <a:pt x="71" y="9"/>
                    <a:pt x="70" y="10"/>
                    <a:pt x="69" y="13"/>
                  </a:cubicBezTo>
                  <a:cubicBezTo>
                    <a:pt x="64" y="16"/>
                    <a:pt x="59" y="15"/>
                    <a:pt x="55" y="18"/>
                  </a:cubicBezTo>
                  <a:cubicBezTo>
                    <a:pt x="54" y="19"/>
                    <a:pt x="54" y="20"/>
                    <a:pt x="54" y="20"/>
                  </a:cubicBezTo>
                  <a:cubicBezTo>
                    <a:pt x="50" y="25"/>
                    <a:pt x="47" y="27"/>
                    <a:pt x="43" y="30"/>
                  </a:cubicBezTo>
                  <a:cubicBezTo>
                    <a:pt x="38" y="23"/>
                    <a:pt x="32" y="22"/>
                    <a:pt x="27" y="16"/>
                  </a:cubicBezTo>
                  <a:cubicBezTo>
                    <a:pt x="27" y="23"/>
                    <a:pt x="22" y="26"/>
                    <a:pt x="21" y="33"/>
                  </a:cubicBezTo>
                  <a:cubicBezTo>
                    <a:pt x="20" y="40"/>
                    <a:pt x="18" y="44"/>
                    <a:pt x="17" y="51"/>
                  </a:cubicBezTo>
                  <a:cubicBezTo>
                    <a:pt x="16" y="57"/>
                    <a:pt x="16" y="60"/>
                    <a:pt x="15" y="66"/>
                  </a:cubicBezTo>
                  <a:cubicBezTo>
                    <a:pt x="14" y="75"/>
                    <a:pt x="13" y="80"/>
                    <a:pt x="13" y="88"/>
                  </a:cubicBezTo>
                  <a:cubicBezTo>
                    <a:pt x="13" y="103"/>
                    <a:pt x="15" y="112"/>
                    <a:pt x="16" y="127"/>
                  </a:cubicBezTo>
                  <a:cubicBezTo>
                    <a:pt x="16" y="139"/>
                    <a:pt x="16" y="139"/>
                    <a:pt x="16" y="139"/>
                  </a:cubicBezTo>
                  <a:cubicBezTo>
                    <a:pt x="16" y="145"/>
                    <a:pt x="15" y="148"/>
                    <a:pt x="14" y="154"/>
                  </a:cubicBezTo>
                  <a:cubicBezTo>
                    <a:pt x="13" y="158"/>
                    <a:pt x="12" y="160"/>
                    <a:pt x="10" y="164"/>
                  </a:cubicBezTo>
                  <a:cubicBezTo>
                    <a:pt x="9" y="166"/>
                    <a:pt x="8" y="166"/>
                    <a:pt x="7" y="168"/>
                  </a:cubicBezTo>
                  <a:cubicBezTo>
                    <a:pt x="7" y="169"/>
                    <a:pt x="6" y="169"/>
                    <a:pt x="6" y="170"/>
                  </a:cubicBezTo>
                  <a:cubicBezTo>
                    <a:pt x="6" y="173"/>
                    <a:pt x="10" y="173"/>
                    <a:pt x="10" y="176"/>
                  </a:cubicBezTo>
                  <a:cubicBezTo>
                    <a:pt x="10" y="180"/>
                    <a:pt x="9" y="182"/>
                    <a:pt x="8" y="186"/>
                  </a:cubicBezTo>
                  <a:cubicBezTo>
                    <a:pt x="8" y="189"/>
                    <a:pt x="9" y="191"/>
                    <a:pt x="8" y="194"/>
                  </a:cubicBezTo>
                  <a:cubicBezTo>
                    <a:pt x="8" y="195"/>
                    <a:pt x="7" y="195"/>
                    <a:pt x="6" y="195"/>
                  </a:cubicBezTo>
                  <a:cubicBezTo>
                    <a:pt x="5" y="197"/>
                    <a:pt x="3" y="198"/>
                    <a:pt x="1" y="199"/>
                  </a:cubicBezTo>
                  <a:cubicBezTo>
                    <a:pt x="0" y="199"/>
                    <a:pt x="0" y="199"/>
                    <a:pt x="0" y="199"/>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p:cNvSpPr>
            <p:nvPr/>
          </p:nvSpPr>
          <p:spPr bwMode="auto">
            <a:xfrm>
              <a:off x="5694363" y="1620838"/>
              <a:ext cx="153988" cy="290513"/>
            </a:xfrm>
            <a:custGeom>
              <a:avLst/>
              <a:gdLst/>
              <a:ahLst/>
              <a:cxnLst>
                <a:cxn ang="0">
                  <a:pos x="56" y="188"/>
                </a:cxn>
                <a:cxn ang="0">
                  <a:pos x="99" y="175"/>
                </a:cxn>
                <a:cxn ang="0">
                  <a:pos x="99" y="175"/>
                </a:cxn>
                <a:cxn ang="0">
                  <a:pos x="94" y="166"/>
                </a:cxn>
                <a:cxn ang="0">
                  <a:pos x="93" y="154"/>
                </a:cxn>
                <a:cxn ang="0">
                  <a:pos x="89" y="143"/>
                </a:cxn>
                <a:cxn ang="0">
                  <a:pos x="86" y="127"/>
                </a:cxn>
                <a:cxn ang="0">
                  <a:pos x="82" y="109"/>
                </a:cxn>
                <a:cxn ang="0">
                  <a:pos x="83" y="102"/>
                </a:cxn>
                <a:cxn ang="0">
                  <a:pos x="84" y="90"/>
                </a:cxn>
                <a:cxn ang="0">
                  <a:pos x="86" y="81"/>
                </a:cxn>
                <a:cxn ang="0">
                  <a:pos x="86" y="71"/>
                </a:cxn>
                <a:cxn ang="0">
                  <a:pos x="88" y="61"/>
                </a:cxn>
                <a:cxn ang="0">
                  <a:pos x="86" y="56"/>
                </a:cxn>
                <a:cxn ang="0">
                  <a:pos x="91" y="46"/>
                </a:cxn>
                <a:cxn ang="0">
                  <a:pos x="95" y="38"/>
                </a:cxn>
                <a:cxn ang="0">
                  <a:pos x="99" y="28"/>
                </a:cxn>
                <a:cxn ang="0">
                  <a:pos x="89" y="17"/>
                </a:cxn>
                <a:cxn ang="0">
                  <a:pos x="85" y="0"/>
                </a:cxn>
                <a:cxn ang="0">
                  <a:pos x="85" y="0"/>
                </a:cxn>
                <a:cxn ang="0">
                  <a:pos x="0" y="33"/>
                </a:cxn>
                <a:cxn ang="0">
                  <a:pos x="0" y="33"/>
                </a:cxn>
                <a:cxn ang="0">
                  <a:pos x="3" y="49"/>
                </a:cxn>
                <a:cxn ang="0">
                  <a:pos x="5" y="58"/>
                </a:cxn>
                <a:cxn ang="0">
                  <a:pos x="9" y="64"/>
                </a:cxn>
                <a:cxn ang="0">
                  <a:pos x="16" y="84"/>
                </a:cxn>
                <a:cxn ang="0">
                  <a:pos x="25" y="109"/>
                </a:cxn>
                <a:cxn ang="0">
                  <a:pos x="30" y="120"/>
                </a:cxn>
                <a:cxn ang="0">
                  <a:pos x="41" y="131"/>
                </a:cxn>
                <a:cxn ang="0">
                  <a:pos x="55" y="179"/>
                </a:cxn>
                <a:cxn ang="0">
                  <a:pos x="56" y="188"/>
                </a:cxn>
              </a:cxnLst>
              <a:rect l="0" t="0" r="r" b="b"/>
              <a:pathLst>
                <a:path w="99" h="188">
                  <a:moveTo>
                    <a:pt x="56" y="188"/>
                  </a:moveTo>
                  <a:cubicBezTo>
                    <a:pt x="99" y="175"/>
                    <a:pt x="99" y="175"/>
                    <a:pt x="99" y="175"/>
                  </a:cubicBezTo>
                  <a:cubicBezTo>
                    <a:pt x="99" y="175"/>
                    <a:pt x="99" y="175"/>
                    <a:pt x="99" y="175"/>
                  </a:cubicBezTo>
                  <a:cubicBezTo>
                    <a:pt x="97" y="172"/>
                    <a:pt x="95" y="170"/>
                    <a:pt x="94" y="166"/>
                  </a:cubicBezTo>
                  <a:cubicBezTo>
                    <a:pt x="93" y="161"/>
                    <a:pt x="94" y="159"/>
                    <a:pt x="93" y="154"/>
                  </a:cubicBezTo>
                  <a:cubicBezTo>
                    <a:pt x="92" y="150"/>
                    <a:pt x="91" y="147"/>
                    <a:pt x="89" y="143"/>
                  </a:cubicBezTo>
                  <a:cubicBezTo>
                    <a:pt x="87" y="137"/>
                    <a:pt x="87" y="133"/>
                    <a:pt x="86" y="127"/>
                  </a:cubicBezTo>
                  <a:cubicBezTo>
                    <a:pt x="85" y="120"/>
                    <a:pt x="82" y="116"/>
                    <a:pt x="82" y="109"/>
                  </a:cubicBezTo>
                  <a:cubicBezTo>
                    <a:pt x="82" y="106"/>
                    <a:pt x="83" y="104"/>
                    <a:pt x="83" y="102"/>
                  </a:cubicBezTo>
                  <a:cubicBezTo>
                    <a:pt x="84" y="98"/>
                    <a:pt x="84" y="95"/>
                    <a:pt x="84" y="90"/>
                  </a:cubicBezTo>
                  <a:cubicBezTo>
                    <a:pt x="85" y="87"/>
                    <a:pt x="86" y="85"/>
                    <a:pt x="86" y="81"/>
                  </a:cubicBezTo>
                  <a:cubicBezTo>
                    <a:pt x="86" y="71"/>
                    <a:pt x="86" y="71"/>
                    <a:pt x="86" y="71"/>
                  </a:cubicBezTo>
                  <a:cubicBezTo>
                    <a:pt x="88" y="61"/>
                    <a:pt x="88" y="61"/>
                    <a:pt x="88" y="61"/>
                  </a:cubicBezTo>
                  <a:cubicBezTo>
                    <a:pt x="87" y="59"/>
                    <a:pt x="86" y="59"/>
                    <a:pt x="86" y="56"/>
                  </a:cubicBezTo>
                  <a:cubicBezTo>
                    <a:pt x="86" y="52"/>
                    <a:pt x="89" y="50"/>
                    <a:pt x="91" y="46"/>
                  </a:cubicBezTo>
                  <a:cubicBezTo>
                    <a:pt x="93" y="43"/>
                    <a:pt x="93" y="41"/>
                    <a:pt x="95" y="38"/>
                  </a:cubicBezTo>
                  <a:cubicBezTo>
                    <a:pt x="97" y="35"/>
                    <a:pt x="99" y="33"/>
                    <a:pt x="99" y="28"/>
                  </a:cubicBezTo>
                  <a:cubicBezTo>
                    <a:pt x="99" y="23"/>
                    <a:pt x="92" y="22"/>
                    <a:pt x="89" y="17"/>
                  </a:cubicBezTo>
                  <a:cubicBezTo>
                    <a:pt x="87" y="11"/>
                    <a:pt x="87" y="6"/>
                    <a:pt x="85" y="0"/>
                  </a:cubicBezTo>
                  <a:cubicBezTo>
                    <a:pt x="85" y="0"/>
                    <a:pt x="85" y="0"/>
                    <a:pt x="85" y="0"/>
                  </a:cubicBezTo>
                  <a:cubicBezTo>
                    <a:pt x="0" y="33"/>
                    <a:pt x="0" y="33"/>
                    <a:pt x="0" y="33"/>
                  </a:cubicBezTo>
                  <a:cubicBezTo>
                    <a:pt x="0" y="33"/>
                    <a:pt x="0" y="33"/>
                    <a:pt x="0" y="33"/>
                  </a:cubicBezTo>
                  <a:cubicBezTo>
                    <a:pt x="0" y="39"/>
                    <a:pt x="2" y="43"/>
                    <a:pt x="3" y="49"/>
                  </a:cubicBezTo>
                  <a:cubicBezTo>
                    <a:pt x="4" y="52"/>
                    <a:pt x="4" y="55"/>
                    <a:pt x="5" y="58"/>
                  </a:cubicBezTo>
                  <a:cubicBezTo>
                    <a:pt x="6" y="61"/>
                    <a:pt x="7" y="62"/>
                    <a:pt x="9" y="64"/>
                  </a:cubicBezTo>
                  <a:cubicBezTo>
                    <a:pt x="13" y="71"/>
                    <a:pt x="15" y="76"/>
                    <a:pt x="16" y="84"/>
                  </a:cubicBezTo>
                  <a:cubicBezTo>
                    <a:pt x="18" y="94"/>
                    <a:pt x="23" y="99"/>
                    <a:pt x="25" y="109"/>
                  </a:cubicBezTo>
                  <a:cubicBezTo>
                    <a:pt x="26" y="114"/>
                    <a:pt x="27" y="116"/>
                    <a:pt x="30" y="120"/>
                  </a:cubicBezTo>
                  <a:cubicBezTo>
                    <a:pt x="33" y="126"/>
                    <a:pt x="35" y="129"/>
                    <a:pt x="41" y="131"/>
                  </a:cubicBezTo>
                  <a:cubicBezTo>
                    <a:pt x="55" y="179"/>
                    <a:pt x="55" y="179"/>
                    <a:pt x="55" y="179"/>
                  </a:cubicBezTo>
                  <a:cubicBezTo>
                    <a:pt x="55" y="183"/>
                    <a:pt x="56" y="184"/>
                    <a:pt x="56" y="188"/>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p:cNvSpPr>
            <p:nvPr/>
          </p:nvSpPr>
          <p:spPr bwMode="auto">
            <a:xfrm>
              <a:off x="5821363" y="1585913"/>
              <a:ext cx="138113" cy="304800"/>
            </a:xfrm>
            <a:custGeom>
              <a:avLst/>
              <a:gdLst/>
              <a:ahLst/>
              <a:cxnLst>
                <a:cxn ang="0">
                  <a:pos x="20" y="0"/>
                </a:cxn>
                <a:cxn ang="0">
                  <a:pos x="71" y="135"/>
                </a:cxn>
                <a:cxn ang="0">
                  <a:pos x="89" y="141"/>
                </a:cxn>
                <a:cxn ang="0">
                  <a:pos x="89" y="141"/>
                </a:cxn>
                <a:cxn ang="0">
                  <a:pos x="87" y="152"/>
                </a:cxn>
                <a:cxn ang="0">
                  <a:pos x="86" y="156"/>
                </a:cxn>
                <a:cxn ang="0">
                  <a:pos x="86" y="156"/>
                </a:cxn>
                <a:cxn ang="0">
                  <a:pos x="76" y="166"/>
                </a:cxn>
                <a:cxn ang="0">
                  <a:pos x="69" y="177"/>
                </a:cxn>
                <a:cxn ang="0">
                  <a:pos x="17" y="198"/>
                </a:cxn>
                <a:cxn ang="0">
                  <a:pos x="17" y="198"/>
                </a:cxn>
                <a:cxn ang="0">
                  <a:pos x="12" y="189"/>
                </a:cxn>
                <a:cxn ang="0">
                  <a:pos x="11" y="177"/>
                </a:cxn>
                <a:cxn ang="0">
                  <a:pos x="7" y="166"/>
                </a:cxn>
                <a:cxn ang="0">
                  <a:pos x="4" y="150"/>
                </a:cxn>
                <a:cxn ang="0">
                  <a:pos x="0" y="132"/>
                </a:cxn>
                <a:cxn ang="0">
                  <a:pos x="1" y="125"/>
                </a:cxn>
                <a:cxn ang="0">
                  <a:pos x="2" y="113"/>
                </a:cxn>
                <a:cxn ang="0">
                  <a:pos x="4" y="104"/>
                </a:cxn>
                <a:cxn ang="0">
                  <a:pos x="4" y="94"/>
                </a:cxn>
                <a:cxn ang="0">
                  <a:pos x="6" y="84"/>
                </a:cxn>
                <a:cxn ang="0">
                  <a:pos x="4" y="79"/>
                </a:cxn>
                <a:cxn ang="0">
                  <a:pos x="9" y="69"/>
                </a:cxn>
                <a:cxn ang="0">
                  <a:pos x="13" y="61"/>
                </a:cxn>
                <a:cxn ang="0">
                  <a:pos x="17" y="51"/>
                </a:cxn>
                <a:cxn ang="0">
                  <a:pos x="7" y="40"/>
                </a:cxn>
                <a:cxn ang="0">
                  <a:pos x="3" y="23"/>
                </a:cxn>
                <a:cxn ang="0">
                  <a:pos x="3" y="23"/>
                </a:cxn>
                <a:cxn ang="0">
                  <a:pos x="2" y="19"/>
                </a:cxn>
                <a:cxn ang="0">
                  <a:pos x="5" y="10"/>
                </a:cxn>
                <a:cxn ang="0">
                  <a:pos x="11" y="3"/>
                </a:cxn>
                <a:cxn ang="0">
                  <a:pos x="20" y="0"/>
                </a:cxn>
              </a:cxnLst>
              <a:rect l="0" t="0" r="r" b="b"/>
              <a:pathLst>
                <a:path w="89" h="198">
                  <a:moveTo>
                    <a:pt x="20" y="0"/>
                  </a:moveTo>
                  <a:cubicBezTo>
                    <a:pt x="71" y="135"/>
                    <a:pt x="71" y="135"/>
                    <a:pt x="71" y="135"/>
                  </a:cubicBezTo>
                  <a:cubicBezTo>
                    <a:pt x="77" y="138"/>
                    <a:pt x="83" y="139"/>
                    <a:pt x="89" y="141"/>
                  </a:cubicBezTo>
                  <a:cubicBezTo>
                    <a:pt x="89" y="141"/>
                    <a:pt x="89" y="141"/>
                    <a:pt x="89" y="141"/>
                  </a:cubicBezTo>
                  <a:cubicBezTo>
                    <a:pt x="88" y="145"/>
                    <a:pt x="87" y="148"/>
                    <a:pt x="87" y="152"/>
                  </a:cubicBezTo>
                  <a:cubicBezTo>
                    <a:pt x="87" y="153"/>
                    <a:pt x="86" y="154"/>
                    <a:pt x="86" y="156"/>
                  </a:cubicBezTo>
                  <a:cubicBezTo>
                    <a:pt x="86" y="156"/>
                    <a:pt x="86" y="156"/>
                    <a:pt x="86" y="156"/>
                  </a:cubicBezTo>
                  <a:cubicBezTo>
                    <a:pt x="83" y="160"/>
                    <a:pt x="79" y="162"/>
                    <a:pt x="76" y="166"/>
                  </a:cubicBezTo>
                  <a:cubicBezTo>
                    <a:pt x="73" y="170"/>
                    <a:pt x="71" y="173"/>
                    <a:pt x="69" y="177"/>
                  </a:cubicBezTo>
                  <a:cubicBezTo>
                    <a:pt x="17" y="198"/>
                    <a:pt x="17" y="198"/>
                    <a:pt x="17" y="198"/>
                  </a:cubicBezTo>
                  <a:cubicBezTo>
                    <a:pt x="17" y="198"/>
                    <a:pt x="17" y="198"/>
                    <a:pt x="17" y="198"/>
                  </a:cubicBezTo>
                  <a:cubicBezTo>
                    <a:pt x="15" y="195"/>
                    <a:pt x="13" y="193"/>
                    <a:pt x="12" y="189"/>
                  </a:cubicBezTo>
                  <a:cubicBezTo>
                    <a:pt x="11" y="184"/>
                    <a:pt x="12" y="182"/>
                    <a:pt x="11" y="177"/>
                  </a:cubicBezTo>
                  <a:cubicBezTo>
                    <a:pt x="10" y="173"/>
                    <a:pt x="9" y="170"/>
                    <a:pt x="7" y="166"/>
                  </a:cubicBezTo>
                  <a:cubicBezTo>
                    <a:pt x="5" y="160"/>
                    <a:pt x="5" y="156"/>
                    <a:pt x="4" y="150"/>
                  </a:cubicBezTo>
                  <a:cubicBezTo>
                    <a:pt x="3" y="143"/>
                    <a:pt x="0" y="139"/>
                    <a:pt x="0" y="132"/>
                  </a:cubicBezTo>
                  <a:cubicBezTo>
                    <a:pt x="0" y="129"/>
                    <a:pt x="1" y="127"/>
                    <a:pt x="1" y="125"/>
                  </a:cubicBezTo>
                  <a:cubicBezTo>
                    <a:pt x="2" y="121"/>
                    <a:pt x="2" y="118"/>
                    <a:pt x="2" y="113"/>
                  </a:cubicBezTo>
                  <a:cubicBezTo>
                    <a:pt x="3" y="110"/>
                    <a:pt x="4" y="108"/>
                    <a:pt x="4" y="104"/>
                  </a:cubicBezTo>
                  <a:cubicBezTo>
                    <a:pt x="4" y="94"/>
                    <a:pt x="4" y="94"/>
                    <a:pt x="4" y="94"/>
                  </a:cubicBezTo>
                  <a:cubicBezTo>
                    <a:pt x="6" y="84"/>
                    <a:pt x="6" y="84"/>
                    <a:pt x="6" y="84"/>
                  </a:cubicBezTo>
                  <a:cubicBezTo>
                    <a:pt x="5" y="82"/>
                    <a:pt x="4" y="82"/>
                    <a:pt x="4" y="79"/>
                  </a:cubicBezTo>
                  <a:cubicBezTo>
                    <a:pt x="4" y="75"/>
                    <a:pt x="7" y="73"/>
                    <a:pt x="9" y="69"/>
                  </a:cubicBezTo>
                  <a:cubicBezTo>
                    <a:pt x="11" y="66"/>
                    <a:pt x="11" y="64"/>
                    <a:pt x="13" y="61"/>
                  </a:cubicBezTo>
                  <a:cubicBezTo>
                    <a:pt x="15" y="58"/>
                    <a:pt x="17" y="56"/>
                    <a:pt x="17" y="51"/>
                  </a:cubicBezTo>
                  <a:cubicBezTo>
                    <a:pt x="17" y="46"/>
                    <a:pt x="10" y="45"/>
                    <a:pt x="7" y="40"/>
                  </a:cubicBezTo>
                  <a:cubicBezTo>
                    <a:pt x="5" y="34"/>
                    <a:pt x="5" y="29"/>
                    <a:pt x="3" y="23"/>
                  </a:cubicBezTo>
                  <a:cubicBezTo>
                    <a:pt x="3" y="23"/>
                    <a:pt x="3" y="23"/>
                    <a:pt x="3" y="23"/>
                  </a:cubicBezTo>
                  <a:cubicBezTo>
                    <a:pt x="3" y="22"/>
                    <a:pt x="2" y="21"/>
                    <a:pt x="2" y="19"/>
                  </a:cubicBezTo>
                  <a:cubicBezTo>
                    <a:pt x="2" y="15"/>
                    <a:pt x="3" y="13"/>
                    <a:pt x="5" y="10"/>
                  </a:cubicBezTo>
                  <a:cubicBezTo>
                    <a:pt x="7" y="7"/>
                    <a:pt x="7" y="4"/>
                    <a:pt x="11" y="3"/>
                  </a:cubicBezTo>
                  <a:cubicBezTo>
                    <a:pt x="14" y="1"/>
                    <a:pt x="17" y="1"/>
                    <a:pt x="20" y="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noEditPoints="1"/>
            </p:cNvSpPr>
            <p:nvPr/>
          </p:nvSpPr>
          <p:spPr bwMode="auto">
            <a:xfrm>
              <a:off x="5256213" y="1671638"/>
              <a:ext cx="687388" cy="504825"/>
            </a:xfrm>
            <a:custGeom>
              <a:avLst/>
              <a:gdLst/>
              <a:ahLst/>
              <a:cxnLst>
                <a:cxn ang="0">
                  <a:pos x="356" y="321"/>
                </a:cxn>
                <a:cxn ang="0">
                  <a:pos x="377" y="312"/>
                </a:cxn>
                <a:cxn ang="0">
                  <a:pos x="404" y="292"/>
                </a:cxn>
                <a:cxn ang="0">
                  <a:pos x="418" y="279"/>
                </a:cxn>
                <a:cxn ang="0">
                  <a:pos x="436" y="262"/>
                </a:cxn>
                <a:cxn ang="0">
                  <a:pos x="445" y="250"/>
                </a:cxn>
                <a:cxn ang="0">
                  <a:pos x="427" y="262"/>
                </a:cxn>
                <a:cxn ang="0">
                  <a:pos x="412" y="270"/>
                </a:cxn>
                <a:cxn ang="0">
                  <a:pos x="369" y="293"/>
                </a:cxn>
                <a:cxn ang="0">
                  <a:pos x="356" y="317"/>
                </a:cxn>
                <a:cxn ang="0">
                  <a:pos x="360" y="287"/>
                </a:cxn>
                <a:cxn ang="0">
                  <a:pos x="341" y="289"/>
                </a:cxn>
                <a:cxn ang="0">
                  <a:pos x="316" y="288"/>
                </a:cxn>
                <a:cxn ang="0">
                  <a:pos x="297" y="281"/>
                </a:cxn>
                <a:cxn ang="0">
                  <a:pos x="275" y="266"/>
                </a:cxn>
                <a:cxn ang="0">
                  <a:pos x="267" y="255"/>
                </a:cxn>
                <a:cxn ang="0">
                  <a:pos x="251" y="250"/>
                </a:cxn>
                <a:cxn ang="0">
                  <a:pos x="0" y="327"/>
                </a:cxn>
                <a:cxn ang="0">
                  <a:pos x="22" y="303"/>
                </a:cxn>
                <a:cxn ang="0">
                  <a:pos x="34" y="291"/>
                </a:cxn>
                <a:cxn ang="0">
                  <a:pos x="46" y="279"/>
                </a:cxn>
                <a:cxn ang="0">
                  <a:pos x="63" y="256"/>
                </a:cxn>
                <a:cxn ang="0">
                  <a:pos x="55" y="246"/>
                </a:cxn>
                <a:cxn ang="0">
                  <a:pos x="54" y="246"/>
                </a:cxn>
                <a:cxn ang="0">
                  <a:pos x="42" y="223"/>
                </a:cxn>
                <a:cxn ang="0">
                  <a:pos x="68" y="212"/>
                </a:cxn>
                <a:cxn ang="0">
                  <a:pos x="96" y="202"/>
                </a:cxn>
                <a:cxn ang="0">
                  <a:pos x="117" y="201"/>
                </a:cxn>
                <a:cxn ang="0">
                  <a:pos x="147" y="188"/>
                </a:cxn>
                <a:cxn ang="0">
                  <a:pos x="161" y="180"/>
                </a:cxn>
                <a:cxn ang="0">
                  <a:pos x="177" y="169"/>
                </a:cxn>
                <a:cxn ang="0">
                  <a:pos x="180" y="158"/>
                </a:cxn>
                <a:cxn ang="0">
                  <a:pos x="171" y="144"/>
                </a:cxn>
                <a:cxn ang="0">
                  <a:pos x="176" y="137"/>
                </a:cxn>
                <a:cxn ang="0">
                  <a:pos x="174" y="125"/>
                </a:cxn>
                <a:cxn ang="0">
                  <a:pos x="158" y="124"/>
                </a:cxn>
                <a:cxn ang="0">
                  <a:pos x="159" y="112"/>
                </a:cxn>
                <a:cxn ang="0">
                  <a:pos x="176" y="90"/>
                </a:cxn>
                <a:cxn ang="0">
                  <a:pos x="178" y="78"/>
                </a:cxn>
                <a:cxn ang="0">
                  <a:pos x="196" y="43"/>
                </a:cxn>
                <a:cxn ang="0">
                  <a:pos x="226" y="23"/>
                </a:cxn>
                <a:cxn ang="0">
                  <a:pos x="284" y="0"/>
                </a:cxn>
                <a:cxn ang="0">
                  <a:pos x="289" y="25"/>
                </a:cxn>
                <a:cxn ang="0">
                  <a:pos x="300" y="51"/>
                </a:cxn>
                <a:cxn ang="0">
                  <a:pos x="314" y="87"/>
                </a:cxn>
                <a:cxn ang="0">
                  <a:pos x="339" y="146"/>
                </a:cxn>
                <a:cxn ang="0">
                  <a:pos x="340" y="155"/>
                </a:cxn>
                <a:cxn ang="0">
                  <a:pos x="343" y="183"/>
                </a:cxn>
                <a:cxn ang="0">
                  <a:pos x="345" y="204"/>
                </a:cxn>
                <a:cxn ang="0">
                  <a:pos x="347" y="210"/>
                </a:cxn>
                <a:cxn ang="0">
                  <a:pos x="352" y="231"/>
                </a:cxn>
                <a:cxn ang="0">
                  <a:pos x="364" y="267"/>
                </a:cxn>
              </a:cxnLst>
              <a:rect l="0" t="0" r="r" b="b"/>
              <a:pathLst>
                <a:path w="445" h="327">
                  <a:moveTo>
                    <a:pt x="356" y="317"/>
                  </a:moveTo>
                  <a:cubicBezTo>
                    <a:pt x="356" y="321"/>
                    <a:pt x="356" y="321"/>
                    <a:pt x="356" y="321"/>
                  </a:cubicBezTo>
                  <a:cubicBezTo>
                    <a:pt x="358" y="322"/>
                    <a:pt x="358" y="322"/>
                    <a:pt x="358" y="322"/>
                  </a:cubicBezTo>
                  <a:cubicBezTo>
                    <a:pt x="365" y="318"/>
                    <a:pt x="370" y="316"/>
                    <a:pt x="377" y="312"/>
                  </a:cubicBezTo>
                  <a:cubicBezTo>
                    <a:pt x="383" y="308"/>
                    <a:pt x="386" y="304"/>
                    <a:pt x="392" y="300"/>
                  </a:cubicBezTo>
                  <a:cubicBezTo>
                    <a:pt x="397" y="297"/>
                    <a:pt x="400" y="295"/>
                    <a:pt x="404" y="292"/>
                  </a:cubicBezTo>
                  <a:cubicBezTo>
                    <a:pt x="407" y="290"/>
                    <a:pt x="408" y="288"/>
                    <a:pt x="411" y="285"/>
                  </a:cubicBezTo>
                  <a:cubicBezTo>
                    <a:pt x="413" y="282"/>
                    <a:pt x="416" y="281"/>
                    <a:pt x="418" y="279"/>
                  </a:cubicBezTo>
                  <a:cubicBezTo>
                    <a:pt x="421" y="276"/>
                    <a:pt x="422" y="274"/>
                    <a:pt x="425" y="272"/>
                  </a:cubicBezTo>
                  <a:cubicBezTo>
                    <a:pt x="429" y="268"/>
                    <a:pt x="432" y="267"/>
                    <a:pt x="436" y="262"/>
                  </a:cubicBezTo>
                  <a:cubicBezTo>
                    <a:pt x="440" y="259"/>
                    <a:pt x="445" y="257"/>
                    <a:pt x="445" y="252"/>
                  </a:cubicBezTo>
                  <a:cubicBezTo>
                    <a:pt x="445" y="251"/>
                    <a:pt x="445" y="251"/>
                    <a:pt x="445" y="250"/>
                  </a:cubicBezTo>
                  <a:cubicBezTo>
                    <a:pt x="444" y="250"/>
                    <a:pt x="443" y="249"/>
                    <a:pt x="442" y="250"/>
                  </a:cubicBezTo>
                  <a:cubicBezTo>
                    <a:pt x="436" y="254"/>
                    <a:pt x="434" y="260"/>
                    <a:pt x="427" y="262"/>
                  </a:cubicBezTo>
                  <a:cubicBezTo>
                    <a:pt x="424" y="263"/>
                    <a:pt x="422" y="263"/>
                    <a:pt x="419" y="265"/>
                  </a:cubicBezTo>
                  <a:cubicBezTo>
                    <a:pt x="416" y="266"/>
                    <a:pt x="415" y="269"/>
                    <a:pt x="412" y="270"/>
                  </a:cubicBezTo>
                  <a:cubicBezTo>
                    <a:pt x="405" y="273"/>
                    <a:pt x="401" y="275"/>
                    <a:pt x="394" y="277"/>
                  </a:cubicBezTo>
                  <a:cubicBezTo>
                    <a:pt x="382" y="280"/>
                    <a:pt x="377" y="285"/>
                    <a:pt x="369" y="293"/>
                  </a:cubicBezTo>
                  <a:cubicBezTo>
                    <a:pt x="363" y="297"/>
                    <a:pt x="361" y="301"/>
                    <a:pt x="358" y="308"/>
                  </a:cubicBezTo>
                  <a:cubicBezTo>
                    <a:pt x="357" y="311"/>
                    <a:pt x="356" y="314"/>
                    <a:pt x="356" y="317"/>
                  </a:cubicBezTo>
                  <a:close/>
                  <a:moveTo>
                    <a:pt x="366" y="278"/>
                  </a:moveTo>
                  <a:cubicBezTo>
                    <a:pt x="364" y="281"/>
                    <a:pt x="362" y="284"/>
                    <a:pt x="360" y="287"/>
                  </a:cubicBezTo>
                  <a:cubicBezTo>
                    <a:pt x="360" y="287"/>
                    <a:pt x="360" y="287"/>
                    <a:pt x="360" y="287"/>
                  </a:cubicBezTo>
                  <a:cubicBezTo>
                    <a:pt x="353" y="288"/>
                    <a:pt x="349" y="288"/>
                    <a:pt x="341" y="289"/>
                  </a:cubicBezTo>
                  <a:cubicBezTo>
                    <a:pt x="338" y="289"/>
                    <a:pt x="336" y="290"/>
                    <a:pt x="332" y="290"/>
                  </a:cubicBezTo>
                  <a:cubicBezTo>
                    <a:pt x="326" y="290"/>
                    <a:pt x="322" y="289"/>
                    <a:pt x="316" y="288"/>
                  </a:cubicBezTo>
                  <a:cubicBezTo>
                    <a:pt x="309" y="287"/>
                    <a:pt x="301" y="287"/>
                    <a:pt x="297" y="281"/>
                  </a:cubicBezTo>
                  <a:cubicBezTo>
                    <a:pt x="297" y="281"/>
                    <a:pt x="297" y="281"/>
                    <a:pt x="297" y="281"/>
                  </a:cubicBezTo>
                  <a:cubicBezTo>
                    <a:pt x="291" y="279"/>
                    <a:pt x="285" y="280"/>
                    <a:pt x="280" y="276"/>
                  </a:cubicBezTo>
                  <a:cubicBezTo>
                    <a:pt x="277" y="273"/>
                    <a:pt x="277" y="270"/>
                    <a:pt x="275" y="266"/>
                  </a:cubicBezTo>
                  <a:cubicBezTo>
                    <a:pt x="274" y="264"/>
                    <a:pt x="272" y="263"/>
                    <a:pt x="270" y="260"/>
                  </a:cubicBezTo>
                  <a:cubicBezTo>
                    <a:pt x="269" y="258"/>
                    <a:pt x="269" y="256"/>
                    <a:pt x="267" y="255"/>
                  </a:cubicBezTo>
                  <a:cubicBezTo>
                    <a:pt x="263" y="253"/>
                    <a:pt x="261" y="253"/>
                    <a:pt x="257" y="252"/>
                  </a:cubicBezTo>
                  <a:cubicBezTo>
                    <a:pt x="255" y="251"/>
                    <a:pt x="254" y="250"/>
                    <a:pt x="251" y="250"/>
                  </a:cubicBezTo>
                  <a:cubicBezTo>
                    <a:pt x="176" y="276"/>
                    <a:pt x="92" y="302"/>
                    <a:pt x="0" y="327"/>
                  </a:cubicBezTo>
                  <a:cubicBezTo>
                    <a:pt x="0" y="327"/>
                    <a:pt x="0" y="327"/>
                    <a:pt x="0" y="327"/>
                  </a:cubicBezTo>
                  <a:cubicBezTo>
                    <a:pt x="1" y="326"/>
                    <a:pt x="3" y="325"/>
                    <a:pt x="4" y="323"/>
                  </a:cubicBezTo>
                  <a:cubicBezTo>
                    <a:pt x="10" y="315"/>
                    <a:pt x="14" y="309"/>
                    <a:pt x="22" y="303"/>
                  </a:cubicBezTo>
                  <a:cubicBezTo>
                    <a:pt x="24" y="301"/>
                    <a:pt x="26" y="300"/>
                    <a:pt x="28" y="299"/>
                  </a:cubicBezTo>
                  <a:cubicBezTo>
                    <a:pt x="31" y="296"/>
                    <a:pt x="32" y="294"/>
                    <a:pt x="34" y="291"/>
                  </a:cubicBezTo>
                  <a:cubicBezTo>
                    <a:pt x="36" y="290"/>
                    <a:pt x="37" y="289"/>
                    <a:pt x="39" y="288"/>
                  </a:cubicBezTo>
                  <a:cubicBezTo>
                    <a:pt x="42" y="285"/>
                    <a:pt x="43" y="283"/>
                    <a:pt x="46" y="279"/>
                  </a:cubicBezTo>
                  <a:cubicBezTo>
                    <a:pt x="50" y="273"/>
                    <a:pt x="54" y="270"/>
                    <a:pt x="59" y="263"/>
                  </a:cubicBezTo>
                  <a:cubicBezTo>
                    <a:pt x="60" y="261"/>
                    <a:pt x="63" y="259"/>
                    <a:pt x="63" y="256"/>
                  </a:cubicBezTo>
                  <a:cubicBezTo>
                    <a:pt x="63" y="254"/>
                    <a:pt x="60" y="253"/>
                    <a:pt x="59" y="252"/>
                  </a:cubicBezTo>
                  <a:cubicBezTo>
                    <a:pt x="57" y="250"/>
                    <a:pt x="56" y="248"/>
                    <a:pt x="55" y="246"/>
                  </a:cubicBezTo>
                  <a:cubicBezTo>
                    <a:pt x="54" y="246"/>
                    <a:pt x="54" y="246"/>
                    <a:pt x="54" y="246"/>
                  </a:cubicBezTo>
                  <a:cubicBezTo>
                    <a:pt x="54" y="246"/>
                    <a:pt x="54" y="246"/>
                    <a:pt x="54" y="246"/>
                  </a:cubicBezTo>
                  <a:cubicBezTo>
                    <a:pt x="48" y="238"/>
                    <a:pt x="45" y="232"/>
                    <a:pt x="42" y="223"/>
                  </a:cubicBezTo>
                  <a:cubicBezTo>
                    <a:pt x="42" y="223"/>
                    <a:pt x="42" y="223"/>
                    <a:pt x="42" y="223"/>
                  </a:cubicBezTo>
                  <a:cubicBezTo>
                    <a:pt x="47" y="221"/>
                    <a:pt x="50" y="220"/>
                    <a:pt x="54" y="218"/>
                  </a:cubicBezTo>
                  <a:cubicBezTo>
                    <a:pt x="60" y="216"/>
                    <a:pt x="63" y="214"/>
                    <a:pt x="68" y="212"/>
                  </a:cubicBezTo>
                  <a:cubicBezTo>
                    <a:pt x="74" y="209"/>
                    <a:pt x="77" y="207"/>
                    <a:pt x="83" y="205"/>
                  </a:cubicBezTo>
                  <a:cubicBezTo>
                    <a:pt x="88" y="204"/>
                    <a:pt x="91" y="202"/>
                    <a:pt x="96" y="202"/>
                  </a:cubicBezTo>
                  <a:cubicBezTo>
                    <a:pt x="99" y="202"/>
                    <a:pt x="101" y="205"/>
                    <a:pt x="105" y="205"/>
                  </a:cubicBezTo>
                  <a:cubicBezTo>
                    <a:pt x="110" y="205"/>
                    <a:pt x="112" y="203"/>
                    <a:pt x="117" y="201"/>
                  </a:cubicBezTo>
                  <a:cubicBezTo>
                    <a:pt x="120" y="200"/>
                    <a:pt x="123" y="200"/>
                    <a:pt x="126" y="199"/>
                  </a:cubicBezTo>
                  <a:cubicBezTo>
                    <a:pt x="134" y="194"/>
                    <a:pt x="138" y="191"/>
                    <a:pt x="147" y="188"/>
                  </a:cubicBezTo>
                  <a:cubicBezTo>
                    <a:pt x="150" y="187"/>
                    <a:pt x="152" y="186"/>
                    <a:pt x="155" y="184"/>
                  </a:cubicBezTo>
                  <a:cubicBezTo>
                    <a:pt x="158" y="183"/>
                    <a:pt x="160" y="182"/>
                    <a:pt x="161" y="180"/>
                  </a:cubicBezTo>
                  <a:cubicBezTo>
                    <a:pt x="162" y="178"/>
                    <a:pt x="163" y="177"/>
                    <a:pt x="165" y="175"/>
                  </a:cubicBezTo>
                  <a:cubicBezTo>
                    <a:pt x="169" y="173"/>
                    <a:pt x="173" y="172"/>
                    <a:pt x="177" y="169"/>
                  </a:cubicBezTo>
                  <a:cubicBezTo>
                    <a:pt x="179" y="166"/>
                    <a:pt x="183" y="165"/>
                    <a:pt x="183" y="161"/>
                  </a:cubicBezTo>
                  <a:cubicBezTo>
                    <a:pt x="183" y="159"/>
                    <a:pt x="181" y="159"/>
                    <a:pt x="180" y="158"/>
                  </a:cubicBezTo>
                  <a:cubicBezTo>
                    <a:pt x="178" y="156"/>
                    <a:pt x="177" y="154"/>
                    <a:pt x="175" y="152"/>
                  </a:cubicBezTo>
                  <a:cubicBezTo>
                    <a:pt x="173" y="149"/>
                    <a:pt x="171" y="148"/>
                    <a:pt x="171" y="144"/>
                  </a:cubicBezTo>
                  <a:cubicBezTo>
                    <a:pt x="171" y="144"/>
                    <a:pt x="173" y="144"/>
                    <a:pt x="173" y="143"/>
                  </a:cubicBezTo>
                  <a:cubicBezTo>
                    <a:pt x="175" y="141"/>
                    <a:pt x="176" y="140"/>
                    <a:pt x="176" y="137"/>
                  </a:cubicBezTo>
                  <a:cubicBezTo>
                    <a:pt x="176" y="126"/>
                    <a:pt x="176" y="126"/>
                    <a:pt x="176" y="126"/>
                  </a:cubicBezTo>
                  <a:cubicBezTo>
                    <a:pt x="175" y="125"/>
                    <a:pt x="175" y="125"/>
                    <a:pt x="174" y="125"/>
                  </a:cubicBezTo>
                  <a:cubicBezTo>
                    <a:pt x="171" y="125"/>
                    <a:pt x="170" y="126"/>
                    <a:pt x="167" y="126"/>
                  </a:cubicBezTo>
                  <a:cubicBezTo>
                    <a:pt x="164" y="126"/>
                    <a:pt x="161" y="126"/>
                    <a:pt x="158" y="124"/>
                  </a:cubicBezTo>
                  <a:cubicBezTo>
                    <a:pt x="157" y="123"/>
                    <a:pt x="155" y="122"/>
                    <a:pt x="155" y="120"/>
                  </a:cubicBezTo>
                  <a:cubicBezTo>
                    <a:pt x="155" y="116"/>
                    <a:pt x="158" y="115"/>
                    <a:pt x="159" y="112"/>
                  </a:cubicBezTo>
                  <a:cubicBezTo>
                    <a:pt x="163" y="107"/>
                    <a:pt x="166" y="104"/>
                    <a:pt x="170" y="99"/>
                  </a:cubicBezTo>
                  <a:cubicBezTo>
                    <a:pt x="172" y="96"/>
                    <a:pt x="174" y="94"/>
                    <a:pt x="176" y="90"/>
                  </a:cubicBezTo>
                  <a:cubicBezTo>
                    <a:pt x="177" y="87"/>
                    <a:pt x="179" y="85"/>
                    <a:pt x="179" y="81"/>
                  </a:cubicBezTo>
                  <a:cubicBezTo>
                    <a:pt x="179" y="80"/>
                    <a:pt x="179" y="79"/>
                    <a:pt x="178" y="78"/>
                  </a:cubicBezTo>
                  <a:cubicBezTo>
                    <a:pt x="178" y="78"/>
                    <a:pt x="178" y="78"/>
                    <a:pt x="178" y="78"/>
                  </a:cubicBezTo>
                  <a:cubicBezTo>
                    <a:pt x="184" y="64"/>
                    <a:pt x="188" y="56"/>
                    <a:pt x="196" y="43"/>
                  </a:cubicBezTo>
                  <a:cubicBezTo>
                    <a:pt x="201" y="34"/>
                    <a:pt x="206" y="31"/>
                    <a:pt x="214" y="25"/>
                  </a:cubicBezTo>
                  <a:cubicBezTo>
                    <a:pt x="218" y="24"/>
                    <a:pt x="222" y="25"/>
                    <a:pt x="226" y="23"/>
                  </a:cubicBezTo>
                  <a:cubicBezTo>
                    <a:pt x="284" y="0"/>
                    <a:pt x="284" y="0"/>
                    <a:pt x="284" y="0"/>
                  </a:cubicBezTo>
                  <a:cubicBezTo>
                    <a:pt x="284" y="0"/>
                    <a:pt x="284" y="0"/>
                    <a:pt x="284" y="0"/>
                  </a:cubicBezTo>
                  <a:cubicBezTo>
                    <a:pt x="284" y="6"/>
                    <a:pt x="286" y="10"/>
                    <a:pt x="287" y="16"/>
                  </a:cubicBezTo>
                  <a:cubicBezTo>
                    <a:pt x="288" y="19"/>
                    <a:pt x="288" y="22"/>
                    <a:pt x="289" y="25"/>
                  </a:cubicBezTo>
                  <a:cubicBezTo>
                    <a:pt x="290" y="28"/>
                    <a:pt x="291" y="29"/>
                    <a:pt x="293" y="31"/>
                  </a:cubicBezTo>
                  <a:cubicBezTo>
                    <a:pt x="297" y="38"/>
                    <a:pt x="299" y="43"/>
                    <a:pt x="300" y="51"/>
                  </a:cubicBezTo>
                  <a:cubicBezTo>
                    <a:pt x="302" y="61"/>
                    <a:pt x="307" y="66"/>
                    <a:pt x="309" y="76"/>
                  </a:cubicBezTo>
                  <a:cubicBezTo>
                    <a:pt x="310" y="81"/>
                    <a:pt x="311" y="83"/>
                    <a:pt x="314" y="87"/>
                  </a:cubicBezTo>
                  <a:cubicBezTo>
                    <a:pt x="317" y="93"/>
                    <a:pt x="319" y="96"/>
                    <a:pt x="325" y="98"/>
                  </a:cubicBezTo>
                  <a:cubicBezTo>
                    <a:pt x="339" y="146"/>
                    <a:pt x="339" y="146"/>
                    <a:pt x="339" y="146"/>
                  </a:cubicBezTo>
                  <a:cubicBezTo>
                    <a:pt x="339" y="150"/>
                    <a:pt x="340" y="151"/>
                    <a:pt x="340" y="155"/>
                  </a:cubicBezTo>
                  <a:cubicBezTo>
                    <a:pt x="340" y="155"/>
                    <a:pt x="340" y="155"/>
                    <a:pt x="340" y="155"/>
                  </a:cubicBezTo>
                  <a:cubicBezTo>
                    <a:pt x="341" y="167"/>
                    <a:pt x="341" y="167"/>
                    <a:pt x="341" y="167"/>
                  </a:cubicBezTo>
                  <a:cubicBezTo>
                    <a:pt x="343" y="183"/>
                    <a:pt x="343" y="183"/>
                    <a:pt x="343" y="183"/>
                  </a:cubicBezTo>
                  <a:cubicBezTo>
                    <a:pt x="343" y="192"/>
                    <a:pt x="343" y="192"/>
                    <a:pt x="343" y="192"/>
                  </a:cubicBezTo>
                  <a:cubicBezTo>
                    <a:pt x="343" y="197"/>
                    <a:pt x="344" y="199"/>
                    <a:pt x="345" y="204"/>
                  </a:cubicBezTo>
                  <a:cubicBezTo>
                    <a:pt x="345" y="207"/>
                    <a:pt x="347" y="207"/>
                    <a:pt x="347" y="210"/>
                  </a:cubicBezTo>
                  <a:cubicBezTo>
                    <a:pt x="347" y="210"/>
                    <a:pt x="347" y="210"/>
                    <a:pt x="347" y="210"/>
                  </a:cubicBezTo>
                  <a:cubicBezTo>
                    <a:pt x="347" y="216"/>
                    <a:pt x="348" y="220"/>
                    <a:pt x="350" y="226"/>
                  </a:cubicBezTo>
                  <a:cubicBezTo>
                    <a:pt x="351" y="228"/>
                    <a:pt x="351" y="229"/>
                    <a:pt x="352" y="231"/>
                  </a:cubicBezTo>
                  <a:cubicBezTo>
                    <a:pt x="354" y="237"/>
                    <a:pt x="356" y="239"/>
                    <a:pt x="358" y="245"/>
                  </a:cubicBezTo>
                  <a:cubicBezTo>
                    <a:pt x="361" y="253"/>
                    <a:pt x="362" y="259"/>
                    <a:pt x="364" y="267"/>
                  </a:cubicBezTo>
                  <a:cubicBezTo>
                    <a:pt x="364" y="271"/>
                    <a:pt x="365" y="275"/>
                    <a:pt x="366" y="278"/>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p:cNvSpPr>
            <p:nvPr/>
          </p:nvSpPr>
          <p:spPr bwMode="auto">
            <a:xfrm>
              <a:off x="5680075" y="2308225"/>
              <a:ext cx="92075" cy="141288"/>
            </a:xfrm>
            <a:custGeom>
              <a:avLst/>
              <a:gdLst/>
              <a:ahLst/>
              <a:cxnLst>
                <a:cxn ang="0">
                  <a:pos x="0" y="6"/>
                </a:cxn>
                <a:cxn ang="0">
                  <a:pos x="21" y="0"/>
                </a:cxn>
                <a:cxn ang="0">
                  <a:pos x="21" y="0"/>
                </a:cxn>
                <a:cxn ang="0">
                  <a:pos x="22" y="10"/>
                </a:cxn>
                <a:cxn ang="0">
                  <a:pos x="22" y="15"/>
                </a:cxn>
                <a:cxn ang="0">
                  <a:pos x="22" y="15"/>
                </a:cxn>
                <a:cxn ang="0">
                  <a:pos x="24" y="21"/>
                </a:cxn>
                <a:cxn ang="0">
                  <a:pos x="29" y="40"/>
                </a:cxn>
                <a:cxn ang="0">
                  <a:pos x="31" y="41"/>
                </a:cxn>
                <a:cxn ang="0">
                  <a:pos x="40" y="49"/>
                </a:cxn>
                <a:cxn ang="0">
                  <a:pos x="50" y="53"/>
                </a:cxn>
                <a:cxn ang="0">
                  <a:pos x="56" y="59"/>
                </a:cxn>
                <a:cxn ang="0">
                  <a:pos x="57" y="67"/>
                </a:cxn>
                <a:cxn ang="0">
                  <a:pos x="59" y="76"/>
                </a:cxn>
                <a:cxn ang="0">
                  <a:pos x="59" y="82"/>
                </a:cxn>
                <a:cxn ang="0">
                  <a:pos x="59" y="82"/>
                </a:cxn>
                <a:cxn ang="0">
                  <a:pos x="29" y="91"/>
                </a:cxn>
                <a:cxn ang="0">
                  <a:pos x="0" y="6"/>
                </a:cxn>
              </a:cxnLst>
              <a:rect l="0" t="0" r="r" b="b"/>
              <a:pathLst>
                <a:path w="59" h="91">
                  <a:moveTo>
                    <a:pt x="0" y="6"/>
                  </a:moveTo>
                  <a:cubicBezTo>
                    <a:pt x="21" y="0"/>
                    <a:pt x="21" y="0"/>
                    <a:pt x="21" y="0"/>
                  </a:cubicBezTo>
                  <a:cubicBezTo>
                    <a:pt x="21" y="0"/>
                    <a:pt x="21" y="0"/>
                    <a:pt x="21" y="0"/>
                  </a:cubicBezTo>
                  <a:cubicBezTo>
                    <a:pt x="22" y="10"/>
                    <a:pt x="22" y="10"/>
                    <a:pt x="22" y="10"/>
                  </a:cubicBezTo>
                  <a:cubicBezTo>
                    <a:pt x="22" y="15"/>
                    <a:pt x="22" y="15"/>
                    <a:pt x="22" y="15"/>
                  </a:cubicBezTo>
                  <a:cubicBezTo>
                    <a:pt x="22" y="15"/>
                    <a:pt x="22" y="15"/>
                    <a:pt x="22" y="15"/>
                  </a:cubicBezTo>
                  <a:cubicBezTo>
                    <a:pt x="22" y="17"/>
                    <a:pt x="23" y="18"/>
                    <a:pt x="24" y="21"/>
                  </a:cubicBezTo>
                  <a:cubicBezTo>
                    <a:pt x="26" y="28"/>
                    <a:pt x="25" y="33"/>
                    <a:pt x="29" y="40"/>
                  </a:cubicBezTo>
                  <a:cubicBezTo>
                    <a:pt x="29" y="41"/>
                    <a:pt x="30" y="41"/>
                    <a:pt x="31" y="41"/>
                  </a:cubicBezTo>
                  <a:cubicBezTo>
                    <a:pt x="34" y="45"/>
                    <a:pt x="36" y="46"/>
                    <a:pt x="40" y="49"/>
                  </a:cubicBezTo>
                  <a:cubicBezTo>
                    <a:pt x="44" y="51"/>
                    <a:pt x="46" y="52"/>
                    <a:pt x="50" y="53"/>
                  </a:cubicBezTo>
                  <a:cubicBezTo>
                    <a:pt x="53" y="55"/>
                    <a:pt x="55" y="56"/>
                    <a:pt x="56" y="59"/>
                  </a:cubicBezTo>
                  <a:cubicBezTo>
                    <a:pt x="57" y="62"/>
                    <a:pt x="56" y="64"/>
                    <a:pt x="57" y="67"/>
                  </a:cubicBezTo>
                  <a:cubicBezTo>
                    <a:pt x="58" y="70"/>
                    <a:pt x="59" y="72"/>
                    <a:pt x="59" y="76"/>
                  </a:cubicBezTo>
                  <a:cubicBezTo>
                    <a:pt x="59" y="82"/>
                    <a:pt x="59" y="82"/>
                    <a:pt x="59" y="82"/>
                  </a:cubicBezTo>
                  <a:cubicBezTo>
                    <a:pt x="59" y="82"/>
                    <a:pt x="59" y="82"/>
                    <a:pt x="59" y="82"/>
                  </a:cubicBezTo>
                  <a:cubicBezTo>
                    <a:pt x="29" y="91"/>
                    <a:pt x="29" y="91"/>
                    <a:pt x="29" y="91"/>
                  </a:cubicBezTo>
                  <a:cubicBezTo>
                    <a:pt x="0" y="6"/>
                    <a:pt x="0" y="6"/>
                    <a:pt x="0" y="6"/>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37"/>
            <p:cNvSpPr>
              <a:spLocks/>
            </p:cNvSpPr>
            <p:nvPr/>
          </p:nvSpPr>
          <p:spPr bwMode="auto">
            <a:xfrm>
              <a:off x="5383213" y="2317750"/>
              <a:ext cx="388938" cy="182563"/>
            </a:xfrm>
            <a:custGeom>
              <a:avLst/>
              <a:gdLst/>
              <a:ahLst/>
              <a:cxnLst>
                <a:cxn ang="0">
                  <a:pos x="8" y="90"/>
                </a:cxn>
                <a:cxn ang="0">
                  <a:pos x="29" y="72"/>
                </a:cxn>
                <a:cxn ang="0">
                  <a:pos x="44" y="61"/>
                </a:cxn>
                <a:cxn ang="0">
                  <a:pos x="59" y="57"/>
                </a:cxn>
                <a:cxn ang="0">
                  <a:pos x="68" y="46"/>
                </a:cxn>
                <a:cxn ang="0">
                  <a:pos x="84" y="45"/>
                </a:cxn>
                <a:cxn ang="0">
                  <a:pos x="97" y="54"/>
                </a:cxn>
                <a:cxn ang="0">
                  <a:pos x="99" y="54"/>
                </a:cxn>
                <a:cxn ang="0">
                  <a:pos x="113" y="56"/>
                </a:cxn>
                <a:cxn ang="0">
                  <a:pos x="122" y="69"/>
                </a:cxn>
                <a:cxn ang="0">
                  <a:pos x="145" y="73"/>
                </a:cxn>
                <a:cxn ang="0">
                  <a:pos x="144" y="87"/>
                </a:cxn>
                <a:cxn ang="0">
                  <a:pos x="137" y="110"/>
                </a:cxn>
                <a:cxn ang="0">
                  <a:pos x="136" y="118"/>
                </a:cxn>
                <a:cxn ang="0">
                  <a:pos x="149" y="117"/>
                </a:cxn>
                <a:cxn ang="0">
                  <a:pos x="182" y="115"/>
                </a:cxn>
                <a:cxn ang="0">
                  <a:pos x="183" y="113"/>
                </a:cxn>
                <a:cxn ang="0">
                  <a:pos x="195" y="108"/>
                </a:cxn>
                <a:cxn ang="0">
                  <a:pos x="177" y="80"/>
                </a:cxn>
                <a:cxn ang="0">
                  <a:pos x="170" y="59"/>
                </a:cxn>
                <a:cxn ang="0">
                  <a:pos x="166" y="40"/>
                </a:cxn>
                <a:cxn ang="0">
                  <a:pos x="172" y="30"/>
                </a:cxn>
                <a:cxn ang="0">
                  <a:pos x="185" y="14"/>
                </a:cxn>
                <a:cxn ang="0">
                  <a:pos x="184" y="33"/>
                </a:cxn>
                <a:cxn ang="0">
                  <a:pos x="185" y="46"/>
                </a:cxn>
                <a:cxn ang="0">
                  <a:pos x="185" y="59"/>
                </a:cxn>
                <a:cxn ang="0">
                  <a:pos x="190" y="63"/>
                </a:cxn>
                <a:cxn ang="0">
                  <a:pos x="199" y="74"/>
                </a:cxn>
                <a:cxn ang="0">
                  <a:pos x="206" y="91"/>
                </a:cxn>
                <a:cxn ang="0">
                  <a:pos x="215" y="98"/>
                </a:cxn>
                <a:cxn ang="0">
                  <a:pos x="222" y="115"/>
                </a:cxn>
                <a:cxn ang="0">
                  <a:pos x="237" y="115"/>
                </a:cxn>
                <a:cxn ang="0">
                  <a:pos x="246" y="113"/>
                </a:cxn>
                <a:cxn ang="0">
                  <a:pos x="251" y="86"/>
                </a:cxn>
                <a:cxn ang="0">
                  <a:pos x="252" y="76"/>
                </a:cxn>
                <a:cxn ang="0">
                  <a:pos x="222" y="85"/>
                </a:cxn>
                <a:cxn ang="0">
                  <a:pos x="193" y="0"/>
                </a:cxn>
              </a:cxnLst>
              <a:rect l="0" t="0" r="r" b="b"/>
              <a:pathLst>
                <a:path w="252" h="118">
                  <a:moveTo>
                    <a:pt x="0" y="61"/>
                  </a:moveTo>
                  <a:cubicBezTo>
                    <a:pt x="8" y="90"/>
                    <a:pt x="8" y="90"/>
                    <a:pt x="8" y="90"/>
                  </a:cubicBezTo>
                  <a:cubicBezTo>
                    <a:pt x="12" y="87"/>
                    <a:pt x="13" y="83"/>
                    <a:pt x="16" y="79"/>
                  </a:cubicBezTo>
                  <a:cubicBezTo>
                    <a:pt x="20" y="75"/>
                    <a:pt x="25" y="76"/>
                    <a:pt x="29" y="72"/>
                  </a:cubicBezTo>
                  <a:cubicBezTo>
                    <a:pt x="34" y="68"/>
                    <a:pt x="35" y="64"/>
                    <a:pt x="40" y="60"/>
                  </a:cubicBezTo>
                  <a:cubicBezTo>
                    <a:pt x="44" y="61"/>
                    <a:pt x="44" y="61"/>
                    <a:pt x="44" y="61"/>
                  </a:cubicBezTo>
                  <a:cubicBezTo>
                    <a:pt x="53" y="61"/>
                    <a:pt x="53" y="61"/>
                    <a:pt x="53" y="61"/>
                  </a:cubicBezTo>
                  <a:cubicBezTo>
                    <a:pt x="56" y="61"/>
                    <a:pt x="58" y="59"/>
                    <a:pt x="59" y="57"/>
                  </a:cubicBezTo>
                  <a:cubicBezTo>
                    <a:pt x="61" y="55"/>
                    <a:pt x="62" y="54"/>
                    <a:pt x="63" y="51"/>
                  </a:cubicBezTo>
                  <a:cubicBezTo>
                    <a:pt x="64" y="49"/>
                    <a:pt x="65" y="47"/>
                    <a:pt x="68" y="46"/>
                  </a:cubicBezTo>
                  <a:cubicBezTo>
                    <a:pt x="69" y="46"/>
                    <a:pt x="70" y="47"/>
                    <a:pt x="71" y="46"/>
                  </a:cubicBezTo>
                  <a:cubicBezTo>
                    <a:pt x="76" y="46"/>
                    <a:pt x="79" y="45"/>
                    <a:pt x="84" y="45"/>
                  </a:cubicBezTo>
                  <a:cubicBezTo>
                    <a:pt x="88" y="45"/>
                    <a:pt x="88" y="50"/>
                    <a:pt x="91" y="53"/>
                  </a:cubicBezTo>
                  <a:cubicBezTo>
                    <a:pt x="93" y="55"/>
                    <a:pt x="95" y="54"/>
                    <a:pt x="97" y="54"/>
                  </a:cubicBezTo>
                  <a:cubicBezTo>
                    <a:pt x="98" y="54"/>
                    <a:pt x="98" y="54"/>
                    <a:pt x="99" y="54"/>
                  </a:cubicBezTo>
                  <a:cubicBezTo>
                    <a:pt x="99" y="54"/>
                    <a:pt x="99" y="54"/>
                    <a:pt x="99" y="54"/>
                  </a:cubicBezTo>
                  <a:cubicBezTo>
                    <a:pt x="101" y="54"/>
                    <a:pt x="104" y="55"/>
                    <a:pt x="107" y="55"/>
                  </a:cubicBezTo>
                  <a:cubicBezTo>
                    <a:pt x="109" y="56"/>
                    <a:pt x="111" y="55"/>
                    <a:pt x="113" y="56"/>
                  </a:cubicBezTo>
                  <a:cubicBezTo>
                    <a:pt x="114" y="57"/>
                    <a:pt x="114" y="59"/>
                    <a:pt x="114" y="60"/>
                  </a:cubicBezTo>
                  <a:cubicBezTo>
                    <a:pt x="117" y="64"/>
                    <a:pt x="118" y="68"/>
                    <a:pt x="122" y="69"/>
                  </a:cubicBezTo>
                  <a:cubicBezTo>
                    <a:pt x="128" y="70"/>
                    <a:pt x="130" y="73"/>
                    <a:pt x="136" y="73"/>
                  </a:cubicBezTo>
                  <a:cubicBezTo>
                    <a:pt x="145" y="73"/>
                    <a:pt x="145" y="73"/>
                    <a:pt x="145" y="73"/>
                  </a:cubicBezTo>
                  <a:cubicBezTo>
                    <a:pt x="145" y="77"/>
                    <a:pt x="145" y="77"/>
                    <a:pt x="145" y="77"/>
                  </a:cubicBezTo>
                  <a:cubicBezTo>
                    <a:pt x="145" y="81"/>
                    <a:pt x="144" y="83"/>
                    <a:pt x="144" y="87"/>
                  </a:cubicBezTo>
                  <a:cubicBezTo>
                    <a:pt x="144" y="90"/>
                    <a:pt x="144" y="93"/>
                    <a:pt x="143" y="96"/>
                  </a:cubicBezTo>
                  <a:cubicBezTo>
                    <a:pt x="141" y="102"/>
                    <a:pt x="139" y="105"/>
                    <a:pt x="137" y="110"/>
                  </a:cubicBezTo>
                  <a:cubicBezTo>
                    <a:pt x="137" y="111"/>
                    <a:pt x="136" y="112"/>
                    <a:pt x="136" y="114"/>
                  </a:cubicBezTo>
                  <a:cubicBezTo>
                    <a:pt x="136" y="118"/>
                    <a:pt x="136" y="118"/>
                    <a:pt x="136" y="118"/>
                  </a:cubicBezTo>
                  <a:cubicBezTo>
                    <a:pt x="137" y="118"/>
                    <a:pt x="137" y="118"/>
                    <a:pt x="139" y="118"/>
                  </a:cubicBezTo>
                  <a:cubicBezTo>
                    <a:pt x="143" y="118"/>
                    <a:pt x="145" y="117"/>
                    <a:pt x="149" y="117"/>
                  </a:cubicBezTo>
                  <a:cubicBezTo>
                    <a:pt x="154" y="116"/>
                    <a:pt x="156" y="117"/>
                    <a:pt x="161" y="117"/>
                  </a:cubicBezTo>
                  <a:cubicBezTo>
                    <a:pt x="169" y="117"/>
                    <a:pt x="174" y="117"/>
                    <a:pt x="182" y="115"/>
                  </a:cubicBezTo>
                  <a:cubicBezTo>
                    <a:pt x="182" y="115"/>
                    <a:pt x="182" y="115"/>
                    <a:pt x="182" y="115"/>
                  </a:cubicBezTo>
                  <a:cubicBezTo>
                    <a:pt x="183" y="113"/>
                    <a:pt x="183" y="113"/>
                    <a:pt x="183" y="113"/>
                  </a:cubicBezTo>
                  <a:cubicBezTo>
                    <a:pt x="186" y="113"/>
                    <a:pt x="188" y="112"/>
                    <a:pt x="191" y="111"/>
                  </a:cubicBezTo>
                  <a:cubicBezTo>
                    <a:pt x="193" y="111"/>
                    <a:pt x="195" y="110"/>
                    <a:pt x="195" y="108"/>
                  </a:cubicBezTo>
                  <a:cubicBezTo>
                    <a:pt x="195" y="102"/>
                    <a:pt x="188" y="101"/>
                    <a:pt x="183" y="98"/>
                  </a:cubicBezTo>
                  <a:cubicBezTo>
                    <a:pt x="178" y="93"/>
                    <a:pt x="181" y="87"/>
                    <a:pt x="177" y="80"/>
                  </a:cubicBezTo>
                  <a:cubicBezTo>
                    <a:pt x="175" y="75"/>
                    <a:pt x="173" y="71"/>
                    <a:pt x="172" y="65"/>
                  </a:cubicBezTo>
                  <a:cubicBezTo>
                    <a:pt x="171" y="63"/>
                    <a:pt x="171" y="61"/>
                    <a:pt x="170" y="59"/>
                  </a:cubicBezTo>
                  <a:cubicBezTo>
                    <a:pt x="168" y="54"/>
                    <a:pt x="163" y="53"/>
                    <a:pt x="163" y="47"/>
                  </a:cubicBezTo>
                  <a:cubicBezTo>
                    <a:pt x="163" y="44"/>
                    <a:pt x="165" y="43"/>
                    <a:pt x="166" y="40"/>
                  </a:cubicBezTo>
                  <a:cubicBezTo>
                    <a:pt x="166" y="39"/>
                    <a:pt x="166" y="38"/>
                    <a:pt x="166" y="38"/>
                  </a:cubicBezTo>
                  <a:cubicBezTo>
                    <a:pt x="168" y="34"/>
                    <a:pt x="170" y="33"/>
                    <a:pt x="172" y="30"/>
                  </a:cubicBezTo>
                  <a:cubicBezTo>
                    <a:pt x="174" y="27"/>
                    <a:pt x="176" y="26"/>
                    <a:pt x="178" y="23"/>
                  </a:cubicBezTo>
                  <a:cubicBezTo>
                    <a:pt x="181" y="19"/>
                    <a:pt x="181" y="17"/>
                    <a:pt x="185" y="14"/>
                  </a:cubicBezTo>
                  <a:cubicBezTo>
                    <a:pt x="185" y="18"/>
                    <a:pt x="187" y="21"/>
                    <a:pt x="187" y="25"/>
                  </a:cubicBezTo>
                  <a:cubicBezTo>
                    <a:pt x="187" y="28"/>
                    <a:pt x="185" y="30"/>
                    <a:pt x="184" y="33"/>
                  </a:cubicBezTo>
                  <a:cubicBezTo>
                    <a:pt x="183" y="35"/>
                    <a:pt x="182" y="35"/>
                    <a:pt x="182" y="36"/>
                  </a:cubicBezTo>
                  <a:cubicBezTo>
                    <a:pt x="182" y="40"/>
                    <a:pt x="185" y="42"/>
                    <a:pt x="185" y="46"/>
                  </a:cubicBezTo>
                  <a:cubicBezTo>
                    <a:pt x="185" y="49"/>
                    <a:pt x="182" y="50"/>
                    <a:pt x="182" y="54"/>
                  </a:cubicBezTo>
                  <a:cubicBezTo>
                    <a:pt x="182" y="56"/>
                    <a:pt x="183" y="57"/>
                    <a:pt x="185" y="59"/>
                  </a:cubicBezTo>
                  <a:cubicBezTo>
                    <a:pt x="186" y="59"/>
                    <a:pt x="187" y="58"/>
                    <a:pt x="188" y="59"/>
                  </a:cubicBezTo>
                  <a:cubicBezTo>
                    <a:pt x="190" y="60"/>
                    <a:pt x="190" y="61"/>
                    <a:pt x="190" y="63"/>
                  </a:cubicBezTo>
                  <a:cubicBezTo>
                    <a:pt x="191" y="66"/>
                    <a:pt x="191" y="68"/>
                    <a:pt x="194" y="70"/>
                  </a:cubicBezTo>
                  <a:cubicBezTo>
                    <a:pt x="196" y="71"/>
                    <a:pt x="199" y="72"/>
                    <a:pt x="199" y="74"/>
                  </a:cubicBezTo>
                  <a:cubicBezTo>
                    <a:pt x="199" y="77"/>
                    <a:pt x="196" y="77"/>
                    <a:pt x="194" y="79"/>
                  </a:cubicBezTo>
                  <a:cubicBezTo>
                    <a:pt x="196" y="85"/>
                    <a:pt x="200" y="89"/>
                    <a:pt x="206" y="91"/>
                  </a:cubicBezTo>
                  <a:cubicBezTo>
                    <a:pt x="208" y="92"/>
                    <a:pt x="210" y="91"/>
                    <a:pt x="212" y="92"/>
                  </a:cubicBezTo>
                  <a:cubicBezTo>
                    <a:pt x="214" y="94"/>
                    <a:pt x="214" y="96"/>
                    <a:pt x="215" y="98"/>
                  </a:cubicBezTo>
                  <a:cubicBezTo>
                    <a:pt x="216" y="100"/>
                    <a:pt x="217" y="102"/>
                    <a:pt x="217" y="104"/>
                  </a:cubicBezTo>
                  <a:cubicBezTo>
                    <a:pt x="218" y="109"/>
                    <a:pt x="219" y="112"/>
                    <a:pt x="222" y="115"/>
                  </a:cubicBezTo>
                  <a:cubicBezTo>
                    <a:pt x="237" y="115"/>
                    <a:pt x="237" y="115"/>
                    <a:pt x="237" y="115"/>
                  </a:cubicBezTo>
                  <a:cubicBezTo>
                    <a:pt x="237" y="115"/>
                    <a:pt x="237" y="115"/>
                    <a:pt x="237" y="115"/>
                  </a:cubicBezTo>
                  <a:cubicBezTo>
                    <a:pt x="240" y="115"/>
                    <a:pt x="243" y="114"/>
                    <a:pt x="246" y="113"/>
                  </a:cubicBezTo>
                  <a:cubicBezTo>
                    <a:pt x="246" y="113"/>
                    <a:pt x="246" y="113"/>
                    <a:pt x="246" y="113"/>
                  </a:cubicBezTo>
                  <a:cubicBezTo>
                    <a:pt x="246" y="112"/>
                    <a:pt x="246" y="110"/>
                    <a:pt x="247" y="109"/>
                  </a:cubicBezTo>
                  <a:cubicBezTo>
                    <a:pt x="248" y="100"/>
                    <a:pt x="250" y="95"/>
                    <a:pt x="251" y="86"/>
                  </a:cubicBezTo>
                  <a:cubicBezTo>
                    <a:pt x="251" y="84"/>
                    <a:pt x="252" y="83"/>
                    <a:pt x="252" y="82"/>
                  </a:cubicBezTo>
                  <a:cubicBezTo>
                    <a:pt x="252" y="76"/>
                    <a:pt x="252" y="76"/>
                    <a:pt x="252" y="76"/>
                  </a:cubicBezTo>
                  <a:cubicBezTo>
                    <a:pt x="252" y="76"/>
                    <a:pt x="252" y="76"/>
                    <a:pt x="252" y="76"/>
                  </a:cubicBezTo>
                  <a:cubicBezTo>
                    <a:pt x="222" y="85"/>
                    <a:pt x="222" y="85"/>
                    <a:pt x="222" y="85"/>
                  </a:cubicBezTo>
                  <a:cubicBezTo>
                    <a:pt x="193" y="0"/>
                    <a:pt x="193" y="0"/>
                    <a:pt x="193" y="0"/>
                  </a:cubicBezTo>
                  <a:cubicBezTo>
                    <a:pt x="193" y="0"/>
                    <a:pt x="193" y="0"/>
                    <a:pt x="193" y="0"/>
                  </a:cubicBezTo>
                  <a:cubicBezTo>
                    <a:pt x="0" y="61"/>
                    <a:pt x="0" y="61"/>
                    <a:pt x="0" y="61"/>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38"/>
            <p:cNvSpPr>
              <a:spLocks noEditPoints="1"/>
            </p:cNvSpPr>
            <p:nvPr/>
          </p:nvSpPr>
          <p:spPr bwMode="auto">
            <a:xfrm>
              <a:off x="5097463" y="2400300"/>
              <a:ext cx="666750" cy="452438"/>
            </a:xfrm>
            <a:custGeom>
              <a:avLst/>
              <a:gdLst/>
              <a:ahLst/>
              <a:cxnLst>
                <a:cxn ang="0">
                  <a:pos x="431" y="59"/>
                </a:cxn>
                <a:cxn ang="0">
                  <a:pos x="431" y="68"/>
                </a:cxn>
                <a:cxn ang="0">
                  <a:pos x="426" y="92"/>
                </a:cxn>
                <a:cxn ang="0">
                  <a:pos x="417" y="108"/>
                </a:cxn>
                <a:cxn ang="0">
                  <a:pos x="422" y="65"/>
                </a:cxn>
                <a:cxn ang="0">
                  <a:pos x="422" y="61"/>
                </a:cxn>
                <a:cxn ang="0">
                  <a:pos x="367" y="61"/>
                </a:cxn>
                <a:cxn ang="0">
                  <a:pos x="334" y="63"/>
                </a:cxn>
                <a:cxn ang="0">
                  <a:pos x="321" y="64"/>
                </a:cxn>
                <a:cxn ang="0">
                  <a:pos x="322" y="56"/>
                </a:cxn>
                <a:cxn ang="0">
                  <a:pos x="329" y="33"/>
                </a:cxn>
                <a:cxn ang="0">
                  <a:pos x="330" y="19"/>
                </a:cxn>
                <a:cxn ang="0">
                  <a:pos x="307" y="15"/>
                </a:cxn>
                <a:cxn ang="0">
                  <a:pos x="298" y="2"/>
                </a:cxn>
                <a:cxn ang="0">
                  <a:pos x="284" y="0"/>
                </a:cxn>
                <a:cxn ang="0">
                  <a:pos x="282" y="11"/>
                </a:cxn>
                <a:cxn ang="0">
                  <a:pos x="274" y="16"/>
                </a:cxn>
                <a:cxn ang="0">
                  <a:pos x="258" y="12"/>
                </a:cxn>
                <a:cxn ang="0">
                  <a:pos x="255" y="18"/>
                </a:cxn>
                <a:cxn ang="0">
                  <a:pos x="252" y="28"/>
                </a:cxn>
                <a:cxn ang="0">
                  <a:pos x="239" y="57"/>
                </a:cxn>
                <a:cxn ang="0">
                  <a:pos x="229" y="65"/>
                </a:cxn>
                <a:cxn ang="0">
                  <a:pos x="226" y="74"/>
                </a:cxn>
                <a:cxn ang="0">
                  <a:pos x="210" y="92"/>
                </a:cxn>
                <a:cxn ang="0">
                  <a:pos x="190" y="113"/>
                </a:cxn>
                <a:cxn ang="0">
                  <a:pos x="174" y="145"/>
                </a:cxn>
                <a:cxn ang="0">
                  <a:pos x="171" y="163"/>
                </a:cxn>
                <a:cxn ang="0">
                  <a:pos x="174" y="181"/>
                </a:cxn>
                <a:cxn ang="0">
                  <a:pos x="167" y="189"/>
                </a:cxn>
                <a:cxn ang="0">
                  <a:pos x="154" y="192"/>
                </a:cxn>
                <a:cxn ang="0">
                  <a:pos x="129" y="202"/>
                </a:cxn>
                <a:cxn ang="0">
                  <a:pos x="115" y="211"/>
                </a:cxn>
                <a:cxn ang="0">
                  <a:pos x="107" y="221"/>
                </a:cxn>
                <a:cxn ang="0">
                  <a:pos x="93" y="213"/>
                </a:cxn>
                <a:cxn ang="0">
                  <a:pos x="79" y="197"/>
                </a:cxn>
                <a:cxn ang="0">
                  <a:pos x="74" y="197"/>
                </a:cxn>
                <a:cxn ang="0">
                  <a:pos x="65" y="220"/>
                </a:cxn>
                <a:cxn ang="0">
                  <a:pos x="53" y="231"/>
                </a:cxn>
                <a:cxn ang="0">
                  <a:pos x="47" y="248"/>
                </a:cxn>
                <a:cxn ang="0">
                  <a:pos x="38" y="260"/>
                </a:cxn>
                <a:cxn ang="0">
                  <a:pos x="18" y="276"/>
                </a:cxn>
                <a:cxn ang="0">
                  <a:pos x="0" y="293"/>
                </a:cxn>
                <a:cxn ang="0">
                  <a:pos x="106" y="266"/>
                </a:cxn>
                <a:cxn ang="0">
                  <a:pos x="427" y="167"/>
                </a:cxn>
                <a:cxn ang="0">
                  <a:pos x="426" y="162"/>
                </a:cxn>
                <a:cxn ang="0">
                  <a:pos x="424" y="152"/>
                </a:cxn>
                <a:cxn ang="0">
                  <a:pos x="420" y="144"/>
                </a:cxn>
                <a:cxn ang="0">
                  <a:pos x="404" y="145"/>
                </a:cxn>
                <a:cxn ang="0">
                  <a:pos x="389" y="143"/>
                </a:cxn>
                <a:cxn ang="0">
                  <a:pos x="371" y="138"/>
                </a:cxn>
                <a:cxn ang="0">
                  <a:pos x="387" y="134"/>
                </a:cxn>
                <a:cxn ang="0">
                  <a:pos x="397" y="137"/>
                </a:cxn>
                <a:cxn ang="0">
                  <a:pos x="385" y="123"/>
                </a:cxn>
                <a:cxn ang="0">
                  <a:pos x="388" y="114"/>
                </a:cxn>
                <a:cxn ang="0">
                  <a:pos x="393" y="107"/>
                </a:cxn>
                <a:cxn ang="0">
                  <a:pos x="380" y="99"/>
                </a:cxn>
                <a:cxn ang="0">
                  <a:pos x="365" y="90"/>
                </a:cxn>
                <a:cxn ang="0">
                  <a:pos x="368" y="86"/>
                </a:cxn>
                <a:cxn ang="0">
                  <a:pos x="380" y="90"/>
                </a:cxn>
                <a:cxn ang="0">
                  <a:pos x="388" y="80"/>
                </a:cxn>
                <a:cxn ang="0">
                  <a:pos x="378" y="70"/>
                </a:cxn>
              </a:cxnLst>
              <a:rect l="0" t="0" r="r" b="b"/>
              <a:pathLst>
                <a:path w="432" h="293">
                  <a:moveTo>
                    <a:pt x="422" y="61"/>
                  </a:moveTo>
                  <a:cubicBezTo>
                    <a:pt x="425" y="61"/>
                    <a:pt x="428" y="60"/>
                    <a:pt x="431" y="59"/>
                  </a:cubicBezTo>
                  <a:cubicBezTo>
                    <a:pt x="431" y="59"/>
                    <a:pt x="431" y="59"/>
                    <a:pt x="431" y="59"/>
                  </a:cubicBezTo>
                  <a:cubicBezTo>
                    <a:pt x="431" y="62"/>
                    <a:pt x="431" y="65"/>
                    <a:pt x="431" y="68"/>
                  </a:cubicBezTo>
                  <a:cubicBezTo>
                    <a:pt x="431" y="75"/>
                    <a:pt x="429" y="78"/>
                    <a:pt x="428" y="84"/>
                  </a:cubicBezTo>
                  <a:cubicBezTo>
                    <a:pt x="427" y="87"/>
                    <a:pt x="427" y="89"/>
                    <a:pt x="426" y="92"/>
                  </a:cubicBezTo>
                  <a:cubicBezTo>
                    <a:pt x="425" y="96"/>
                    <a:pt x="422" y="98"/>
                    <a:pt x="420" y="102"/>
                  </a:cubicBezTo>
                  <a:cubicBezTo>
                    <a:pt x="419" y="104"/>
                    <a:pt x="419" y="105"/>
                    <a:pt x="417" y="108"/>
                  </a:cubicBezTo>
                  <a:cubicBezTo>
                    <a:pt x="417" y="100"/>
                    <a:pt x="413" y="96"/>
                    <a:pt x="413" y="88"/>
                  </a:cubicBezTo>
                  <a:cubicBezTo>
                    <a:pt x="413" y="78"/>
                    <a:pt x="422" y="75"/>
                    <a:pt x="422" y="65"/>
                  </a:cubicBezTo>
                  <a:cubicBezTo>
                    <a:pt x="422" y="63"/>
                    <a:pt x="422" y="63"/>
                    <a:pt x="422" y="61"/>
                  </a:cubicBezTo>
                  <a:cubicBezTo>
                    <a:pt x="422" y="61"/>
                    <a:pt x="422" y="61"/>
                    <a:pt x="422" y="61"/>
                  </a:cubicBezTo>
                  <a:close/>
                  <a:moveTo>
                    <a:pt x="367" y="61"/>
                  </a:moveTo>
                  <a:cubicBezTo>
                    <a:pt x="367" y="61"/>
                    <a:pt x="367" y="61"/>
                    <a:pt x="367" y="61"/>
                  </a:cubicBezTo>
                  <a:cubicBezTo>
                    <a:pt x="359" y="63"/>
                    <a:pt x="354" y="63"/>
                    <a:pt x="346" y="63"/>
                  </a:cubicBezTo>
                  <a:cubicBezTo>
                    <a:pt x="341" y="63"/>
                    <a:pt x="339" y="62"/>
                    <a:pt x="334" y="63"/>
                  </a:cubicBezTo>
                  <a:cubicBezTo>
                    <a:pt x="330" y="63"/>
                    <a:pt x="328" y="64"/>
                    <a:pt x="324" y="64"/>
                  </a:cubicBezTo>
                  <a:cubicBezTo>
                    <a:pt x="322" y="64"/>
                    <a:pt x="322" y="64"/>
                    <a:pt x="321" y="64"/>
                  </a:cubicBezTo>
                  <a:cubicBezTo>
                    <a:pt x="321" y="60"/>
                    <a:pt x="321" y="60"/>
                    <a:pt x="321" y="60"/>
                  </a:cubicBezTo>
                  <a:cubicBezTo>
                    <a:pt x="321" y="58"/>
                    <a:pt x="322" y="57"/>
                    <a:pt x="322" y="56"/>
                  </a:cubicBezTo>
                  <a:cubicBezTo>
                    <a:pt x="324" y="51"/>
                    <a:pt x="326" y="48"/>
                    <a:pt x="328" y="42"/>
                  </a:cubicBezTo>
                  <a:cubicBezTo>
                    <a:pt x="329" y="39"/>
                    <a:pt x="329" y="36"/>
                    <a:pt x="329" y="33"/>
                  </a:cubicBezTo>
                  <a:cubicBezTo>
                    <a:pt x="329" y="29"/>
                    <a:pt x="330" y="27"/>
                    <a:pt x="330" y="23"/>
                  </a:cubicBezTo>
                  <a:cubicBezTo>
                    <a:pt x="330" y="19"/>
                    <a:pt x="330" y="19"/>
                    <a:pt x="330" y="19"/>
                  </a:cubicBezTo>
                  <a:cubicBezTo>
                    <a:pt x="321" y="19"/>
                    <a:pt x="321" y="19"/>
                    <a:pt x="321" y="19"/>
                  </a:cubicBezTo>
                  <a:cubicBezTo>
                    <a:pt x="315" y="19"/>
                    <a:pt x="313" y="16"/>
                    <a:pt x="307" y="15"/>
                  </a:cubicBezTo>
                  <a:cubicBezTo>
                    <a:pt x="303" y="14"/>
                    <a:pt x="302" y="10"/>
                    <a:pt x="299" y="6"/>
                  </a:cubicBezTo>
                  <a:cubicBezTo>
                    <a:pt x="299" y="5"/>
                    <a:pt x="299" y="3"/>
                    <a:pt x="298" y="2"/>
                  </a:cubicBezTo>
                  <a:cubicBezTo>
                    <a:pt x="296" y="1"/>
                    <a:pt x="294" y="2"/>
                    <a:pt x="292" y="1"/>
                  </a:cubicBezTo>
                  <a:cubicBezTo>
                    <a:pt x="289" y="1"/>
                    <a:pt x="286" y="0"/>
                    <a:pt x="284" y="0"/>
                  </a:cubicBezTo>
                  <a:cubicBezTo>
                    <a:pt x="284" y="0"/>
                    <a:pt x="284" y="0"/>
                    <a:pt x="284" y="0"/>
                  </a:cubicBezTo>
                  <a:cubicBezTo>
                    <a:pt x="283" y="4"/>
                    <a:pt x="283" y="7"/>
                    <a:pt x="282" y="11"/>
                  </a:cubicBezTo>
                  <a:cubicBezTo>
                    <a:pt x="281" y="14"/>
                    <a:pt x="281" y="18"/>
                    <a:pt x="278" y="18"/>
                  </a:cubicBezTo>
                  <a:cubicBezTo>
                    <a:pt x="276" y="18"/>
                    <a:pt x="275" y="16"/>
                    <a:pt x="274" y="16"/>
                  </a:cubicBezTo>
                  <a:cubicBezTo>
                    <a:pt x="272" y="15"/>
                    <a:pt x="270" y="15"/>
                    <a:pt x="268" y="14"/>
                  </a:cubicBezTo>
                  <a:cubicBezTo>
                    <a:pt x="264" y="13"/>
                    <a:pt x="262" y="12"/>
                    <a:pt x="258" y="12"/>
                  </a:cubicBezTo>
                  <a:cubicBezTo>
                    <a:pt x="257" y="12"/>
                    <a:pt x="257" y="15"/>
                    <a:pt x="256" y="16"/>
                  </a:cubicBezTo>
                  <a:cubicBezTo>
                    <a:pt x="256" y="17"/>
                    <a:pt x="255" y="17"/>
                    <a:pt x="255" y="18"/>
                  </a:cubicBezTo>
                  <a:cubicBezTo>
                    <a:pt x="254" y="20"/>
                    <a:pt x="253" y="22"/>
                    <a:pt x="252" y="24"/>
                  </a:cubicBezTo>
                  <a:cubicBezTo>
                    <a:pt x="252" y="25"/>
                    <a:pt x="252" y="26"/>
                    <a:pt x="252" y="28"/>
                  </a:cubicBezTo>
                  <a:cubicBezTo>
                    <a:pt x="252" y="31"/>
                    <a:pt x="250" y="33"/>
                    <a:pt x="249" y="36"/>
                  </a:cubicBezTo>
                  <a:cubicBezTo>
                    <a:pt x="246" y="45"/>
                    <a:pt x="243" y="49"/>
                    <a:pt x="239" y="57"/>
                  </a:cubicBezTo>
                  <a:cubicBezTo>
                    <a:pt x="237" y="60"/>
                    <a:pt x="237" y="63"/>
                    <a:pt x="233" y="65"/>
                  </a:cubicBezTo>
                  <a:cubicBezTo>
                    <a:pt x="232" y="65"/>
                    <a:pt x="230" y="64"/>
                    <a:pt x="229" y="65"/>
                  </a:cubicBezTo>
                  <a:cubicBezTo>
                    <a:pt x="228" y="65"/>
                    <a:pt x="229" y="67"/>
                    <a:pt x="228" y="68"/>
                  </a:cubicBezTo>
                  <a:cubicBezTo>
                    <a:pt x="228" y="71"/>
                    <a:pt x="227" y="72"/>
                    <a:pt x="226" y="74"/>
                  </a:cubicBezTo>
                  <a:cubicBezTo>
                    <a:pt x="224" y="78"/>
                    <a:pt x="222" y="80"/>
                    <a:pt x="220" y="84"/>
                  </a:cubicBezTo>
                  <a:cubicBezTo>
                    <a:pt x="217" y="88"/>
                    <a:pt x="215" y="92"/>
                    <a:pt x="210" y="92"/>
                  </a:cubicBezTo>
                  <a:cubicBezTo>
                    <a:pt x="207" y="92"/>
                    <a:pt x="205" y="91"/>
                    <a:pt x="202" y="91"/>
                  </a:cubicBezTo>
                  <a:cubicBezTo>
                    <a:pt x="199" y="100"/>
                    <a:pt x="193" y="104"/>
                    <a:pt x="190" y="113"/>
                  </a:cubicBezTo>
                  <a:cubicBezTo>
                    <a:pt x="188" y="118"/>
                    <a:pt x="188" y="121"/>
                    <a:pt x="185" y="125"/>
                  </a:cubicBezTo>
                  <a:cubicBezTo>
                    <a:pt x="181" y="133"/>
                    <a:pt x="178" y="137"/>
                    <a:pt x="174" y="145"/>
                  </a:cubicBezTo>
                  <a:cubicBezTo>
                    <a:pt x="172" y="150"/>
                    <a:pt x="170" y="152"/>
                    <a:pt x="170" y="157"/>
                  </a:cubicBezTo>
                  <a:cubicBezTo>
                    <a:pt x="170" y="159"/>
                    <a:pt x="171" y="161"/>
                    <a:pt x="171" y="163"/>
                  </a:cubicBezTo>
                  <a:cubicBezTo>
                    <a:pt x="172" y="167"/>
                    <a:pt x="172" y="169"/>
                    <a:pt x="172" y="173"/>
                  </a:cubicBezTo>
                  <a:cubicBezTo>
                    <a:pt x="173" y="176"/>
                    <a:pt x="174" y="178"/>
                    <a:pt x="174" y="181"/>
                  </a:cubicBezTo>
                  <a:cubicBezTo>
                    <a:pt x="174" y="188"/>
                    <a:pt x="174" y="188"/>
                    <a:pt x="174" y="188"/>
                  </a:cubicBezTo>
                  <a:cubicBezTo>
                    <a:pt x="171" y="188"/>
                    <a:pt x="169" y="188"/>
                    <a:pt x="167" y="189"/>
                  </a:cubicBezTo>
                  <a:cubicBezTo>
                    <a:pt x="164" y="189"/>
                    <a:pt x="164" y="189"/>
                    <a:pt x="164" y="189"/>
                  </a:cubicBezTo>
                  <a:cubicBezTo>
                    <a:pt x="160" y="190"/>
                    <a:pt x="158" y="191"/>
                    <a:pt x="154" y="192"/>
                  </a:cubicBezTo>
                  <a:cubicBezTo>
                    <a:pt x="151" y="194"/>
                    <a:pt x="149" y="197"/>
                    <a:pt x="145" y="198"/>
                  </a:cubicBezTo>
                  <a:cubicBezTo>
                    <a:pt x="139" y="200"/>
                    <a:pt x="135" y="200"/>
                    <a:pt x="129" y="202"/>
                  </a:cubicBezTo>
                  <a:cubicBezTo>
                    <a:pt x="124" y="204"/>
                    <a:pt x="121" y="206"/>
                    <a:pt x="116" y="206"/>
                  </a:cubicBezTo>
                  <a:cubicBezTo>
                    <a:pt x="116" y="208"/>
                    <a:pt x="115" y="209"/>
                    <a:pt x="115" y="211"/>
                  </a:cubicBezTo>
                  <a:cubicBezTo>
                    <a:pt x="115" y="223"/>
                    <a:pt x="115" y="223"/>
                    <a:pt x="115" y="223"/>
                  </a:cubicBezTo>
                  <a:cubicBezTo>
                    <a:pt x="112" y="222"/>
                    <a:pt x="110" y="222"/>
                    <a:pt x="107" y="221"/>
                  </a:cubicBezTo>
                  <a:cubicBezTo>
                    <a:pt x="105" y="220"/>
                    <a:pt x="105" y="219"/>
                    <a:pt x="103" y="218"/>
                  </a:cubicBezTo>
                  <a:cubicBezTo>
                    <a:pt x="100" y="216"/>
                    <a:pt x="97" y="215"/>
                    <a:pt x="93" y="213"/>
                  </a:cubicBezTo>
                  <a:cubicBezTo>
                    <a:pt x="89" y="211"/>
                    <a:pt x="86" y="210"/>
                    <a:pt x="84" y="207"/>
                  </a:cubicBezTo>
                  <a:cubicBezTo>
                    <a:pt x="82" y="203"/>
                    <a:pt x="82" y="199"/>
                    <a:pt x="79" y="197"/>
                  </a:cubicBezTo>
                  <a:cubicBezTo>
                    <a:pt x="78" y="196"/>
                    <a:pt x="75" y="197"/>
                    <a:pt x="74" y="197"/>
                  </a:cubicBezTo>
                  <a:cubicBezTo>
                    <a:pt x="74" y="197"/>
                    <a:pt x="74" y="197"/>
                    <a:pt x="74" y="197"/>
                  </a:cubicBezTo>
                  <a:cubicBezTo>
                    <a:pt x="73" y="204"/>
                    <a:pt x="72" y="209"/>
                    <a:pt x="68" y="216"/>
                  </a:cubicBezTo>
                  <a:cubicBezTo>
                    <a:pt x="67" y="218"/>
                    <a:pt x="66" y="218"/>
                    <a:pt x="65" y="220"/>
                  </a:cubicBezTo>
                  <a:cubicBezTo>
                    <a:pt x="64" y="221"/>
                    <a:pt x="64" y="222"/>
                    <a:pt x="63" y="224"/>
                  </a:cubicBezTo>
                  <a:cubicBezTo>
                    <a:pt x="60" y="227"/>
                    <a:pt x="57" y="229"/>
                    <a:pt x="53" y="231"/>
                  </a:cubicBezTo>
                  <a:cubicBezTo>
                    <a:pt x="52" y="232"/>
                    <a:pt x="50" y="233"/>
                    <a:pt x="49" y="234"/>
                  </a:cubicBezTo>
                  <a:cubicBezTo>
                    <a:pt x="47" y="239"/>
                    <a:pt x="49" y="243"/>
                    <a:pt x="47" y="248"/>
                  </a:cubicBezTo>
                  <a:cubicBezTo>
                    <a:pt x="45" y="250"/>
                    <a:pt x="43" y="250"/>
                    <a:pt x="41" y="253"/>
                  </a:cubicBezTo>
                  <a:cubicBezTo>
                    <a:pt x="40" y="255"/>
                    <a:pt x="40" y="258"/>
                    <a:pt x="38" y="260"/>
                  </a:cubicBezTo>
                  <a:cubicBezTo>
                    <a:pt x="37" y="262"/>
                    <a:pt x="36" y="262"/>
                    <a:pt x="34" y="263"/>
                  </a:cubicBezTo>
                  <a:cubicBezTo>
                    <a:pt x="29" y="269"/>
                    <a:pt x="24" y="271"/>
                    <a:pt x="18" y="276"/>
                  </a:cubicBezTo>
                  <a:cubicBezTo>
                    <a:pt x="10" y="282"/>
                    <a:pt x="6" y="286"/>
                    <a:pt x="0" y="293"/>
                  </a:cubicBezTo>
                  <a:cubicBezTo>
                    <a:pt x="0" y="293"/>
                    <a:pt x="0" y="293"/>
                    <a:pt x="0" y="293"/>
                  </a:cubicBezTo>
                  <a:cubicBezTo>
                    <a:pt x="106" y="266"/>
                    <a:pt x="106" y="266"/>
                    <a:pt x="106" y="266"/>
                  </a:cubicBezTo>
                  <a:cubicBezTo>
                    <a:pt x="106" y="266"/>
                    <a:pt x="106" y="266"/>
                    <a:pt x="106" y="266"/>
                  </a:cubicBezTo>
                  <a:cubicBezTo>
                    <a:pt x="427" y="167"/>
                    <a:pt x="427" y="167"/>
                    <a:pt x="427" y="167"/>
                  </a:cubicBezTo>
                  <a:cubicBezTo>
                    <a:pt x="427" y="167"/>
                    <a:pt x="427" y="167"/>
                    <a:pt x="427" y="167"/>
                  </a:cubicBezTo>
                  <a:cubicBezTo>
                    <a:pt x="426" y="164"/>
                    <a:pt x="426" y="164"/>
                    <a:pt x="426" y="164"/>
                  </a:cubicBezTo>
                  <a:cubicBezTo>
                    <a:pt x="426" y="162"/>
                    <a:pt x="426" y="162"/>
                    <a:pt x="426" y="162"/>
                  </a:cubicBezTo>
                  <a:cubicBezTo>
                    <a:pt x="429" y="162"/>
                    <a:pt x="430" y="161"/>
                    <a:pt x="432" y="160"/>
                  </a:cubicBezTo>
                  <a:cubicBezTo>
                    <a:pt x="430" y="156"/>
                    <a:pt x="427" y="155"/>
                    <a:pt x="424" y="152"/>
                  </a:cubicBezTo>
                  <a:cubicBezTo>
                    <a:pt x="422" y="150"/>
                    <a:pt x="422" y="148"/>
                    <a:pt x="420" y="146"/>
                  </a:cubicBezTo>
                  <a:cubicBezTo>
                    <a:pt x="420" y="145"/>
                    <a:pt x="420" y="144"/>
                    <a:pt x="420" y="144"/>
                  </a:cubicBezTo>
                  <a:cubicBezTo>
                    <a:pt x="419" y="143"/>
                    <a:pt x="417" y="143"/>
                    <a:pt x="416" y="143"/>
                  </a:cubicBezTo>
                  <a:cubicBezTo>
                    <a:pt x="411" y="143"/>
                    <a:pt x="409" y="145"/>
                    <a:pt x="404" y="145"/>
                  </a:cubicBezTo>
                  <a:cubicBezTo>
                    <a:pt x="400" y="145"/>
                    <a:pt x="397" y="145"/>
                    <a:pt x="393" y="145"/>
                  </a:cubicBezTo>
                  <a:cubicBezTo>
                    <a:pt x="391" y="145"/>
                    <a:pt x="391" y="143"/>
                    <a:pt x="389" y="143"/>
                  </a:cubicBezTo>
                  <a:cubicBezTo>
                    <a:pt x="388" y="143"/>
                    <a:pt x="386" y="143"/>
                    <a:pt x="385" y="142"/>
                  </a:cubicBezTo>
                  <a:cubicBezTo>
                    <a:pt x="380" y="141"/>
                    <a:pt x="377" y="139"/>
                    <a:pt x="371" y="138"/>
                  </a:cubicBezTo>
                  <a:cubicBezTo>
                    <a:pt x="374" y="136"/>
                    <a:pt x="377" y="136"/>
                    <a:pt x="381" y="136"/>
                  </a:cubicBezTo>
                  <a:cubicBezTo>
                    <a:pt x="383" y="135"/>
                    <a:pt x="384" y="134"/>
                    <a:pt x="387" y="134"/>
                  </a:cubicBezTo>
                  <a:cubicBezTo>
                    <a:pt x="390" y="134"/>
                    <a:pt x="392" y="136"/>
                    <a:pt x="395" y="136"/>
                  </a:cubicBezTo>
                  <a:cubicBezTo>
                    <a:pt x="395" y="136"/>
                    <a:pt x="396" y="137"/>
                    <a:pt x="397" y="137"/>
                  </a:cubicBezTo>
                  <a:cubicBezTo>
                    <a:pt x="398" y="137"/>
                    <a:pt x="398" y="136"/>
                    <a:pt x="399" y="136"/>
                  </a:cubicBezTo>
                  <a:cubicBezTo>
                    <a:pt x="395" y="129"/>
                    <a:pt x="391" y="126"/>
                    <a:pt x="385" y="123"/>
                  </a:cubicBezTo>
                  <a:cubicBezTo>
                    <a:pt x="382" y="121"/>
                    <a:pt x="380" y="121"/>
                    <a:pt x="377" y="119"/>
                  </a:cubicBezTo>
                  <a:cubicBezTo>
                    <a:pt x="382" y="119"/>
                    <a:pt x="384" y="117"/>
                    <a:pt x="388" y="114"/>
                  </a:cubicBezTo>
                  <a:cubicBezTo>
                    <a:pt x="389" y="114"/>
                    <a:pt x="389" y="114"/>
                    <a:pt x="390" y="114"/>
                  </a:cubicBezTo>
                  <a:cubicBezTo>
                    <a:pt x="392" y="112"/>
                    <a:pt x="393" y="110"/>
                    <a:pt x="393" y="107"/>
                  </a:cubicBezTo>
                  <a:cubicBezTo>
                    <a:pt x="393" y="105"/>
                    <a:pt x="390" y="104"/>
                    <a:pt x="388" y="103"/>
                  </a:cubicBezTo>
                  <a:cubicBezTo>
                    <a:pt x="385" y="101"/>
                    <a:pt x="383" y="101"/>
                    <a:pt x="380" y="99"/>
                  </a:cubicBezTo>
                  <a:cubicBezTo>
                    <a:pt x="376" y="96"/>
                    <a:pt x="373" y="94"/>
                    <a:pt x="369" y="92"/>
                  </a:cubicBezTo>
                  <a:cubicBezTo>
                    <a:pt x="367" y="91"/>
                    <a:pt x="366" y="91"/>
                    <a:pt x="365" y="90"/>
                  </a:cubicBezTo>
                  <a:cubicBezTo>
                    <a:pt x="364" y="90"/>
                    <a:pt x="365" y="89"/>
                    <a:pt x="364" y="88"/>
                  </a:cubicBezTo>
                  <a:cubicBezTo>
                    <a:pt x="366" y="87"/>
                    <a:pt x="366" y="86"/>
                    <a:pt x="368" y="86"/>
                  </a:cubicBezTo>
                  <a:cubicBezTo>
                    <a:pt x="371" y="86"/>
                    <a:pt x="373" y="86"/>
                    <a:pt x="376" y="87"/>
                  </a:cubicBezTo>
                  <a:cubicBezTo>
                    <a:pt x="377" y="88"/>
                    <a:pt x="378" y="90"/>
                    <a:pt x="380" y="90"/>
                  </a:cubicBezTo>
                  <a:cubicBezTo>
                    <a:pt x="388" y="90"/>
                    <a:pt x="388" y="90"/>
                    <a:pt x="388" y="90"/>
                  </a:cubicBezTo>
                  <a:cubicBezTo>
                    <a:pt x="388" y="80"/>
                    <a:pt x="388" y="80"/>
                    <a:pt x="388" y="80"/>
                  </a:cubicBezTo>
                  <a:cubicBezTo>
                    <a:pt x="388" y="76"/>
                    <a:pt x="384" y="73"/>
                    <a:pt x="380" y="71"/>
                  </a:cubicBezTo>
                  <a:cubicBezTo>
                    <a:pt x="379" y="70"/>
                    <a:pt x="378" y="71"/>
                    <a:pt x="378" y="70"/>
                  </a:cubicBezTo>
                  <a:cubicBezTo>
                    <a:pt x="373" y="67"/>
                    <a:pt x="372" y="63"/>
                    <a:pt x="367" y="61"/>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39"/>
            <p:cNvSpPr>
              <a:spLocks/>
            </p:cNvSpPr>
            <p:nvPr/>
          </p:nvSpPr>
          <p:spPr bwMode="auto">
            <a:xfrm>
              <a:off x="3849688" y="1573213"/>
              <a:ext cx="566738" cy="663575"/>
            </a:xfrm>
            <a:custGeom>
              <a:avLst/>
              <a:gdLst/>
              <a:ahLst/>
              <a:cxnLst>
                <a:cxn ang="0">
                  <a:pos x="259" y="176"/>
                </a:cxn>
                <a:cxn ang="0">
                  <a:pos x="253" y="181"/>
                </a:cxn>
                <a:cxn ang="0">
                  <a:pos x="249" y="194"/>
                </a:cxn>
                <a:cxn ang="0">
                  <a:pos x="250" y="224"/>
                </a:cxn>
                <a:cxn ang="0">
                  <a:pos x="238" y="236"/>
                </a:cxn>
                <a:cxn ang="0">
                  <a:pos x="237" y="276"/>
                </a:cxn>
                <a:cxn ang="0">
                  <a:pos x="237" y="295"/>
                </a:cxn>
                <a:cxn ang="0">
                  <a:pos x="236" y="313"/>
                </a:cxn>
                <a:cxn ang="0">
                  <a:pos x="237" y="323"/>
                </a:cxn>
                <a:cxn ang="0">
                  <a:pos x="266" y="335"/>
                </a:cxn>
                <a:cxn ang="0">
                  <a:pos x="289" y="355"/>
                </a:cxn>
                <a:cxn ang="0">
                  <a:pos x="316" y="370"/>
                </a:cxn>
                <a:cxn ang="0">
                  <a:pos x="328" y="407"/>
                </a:cxn>
                <a:cxn ang="0">
                  <a:pos x="56" y="430"/>
                </a:cxn>
                <a:cxn ang="0">
                  <a:pos x="59" y="420"/>
                </a:cxn>
                <a:cxn ang="0">
                  <a:pos x="37" y="278"/>
                </a:cxn>
                <a:cxn ang="0">
                  <a:pos x="38" y="252"/>
                </a:cxn>
                <a:cxn ang="0">
                  <a:pos x="36" y="228"/>
                </a:cxn>
                <a:cxn ang="0">
                  <a:pos x="30" y="199"/>
                </a:cxn>
                <a:cxn ang="0">
                  <a:pos x="31" y="172"/>
                </a:cxn>
                <a:cxn ang="0">
                  <a:pos x="25" y="135"/>
                </a:cxn>
                <a:cxn ang="0">
                  <a:pos x="14" y="114"/>
                </a:cxn>
                <a:cxn ang="0">
                  <a:pos x="7" y="88"/>
                </a:cxn>
                <a:cxn ang="0">
                  <a:pos x="5" y="73"/>
                </a:cxn>
                <a:cxn ang="0">
                  <a:pos x="5" y="58"/>
                </a:cxn>
                <a:cxn ang="0">
                  <a:pos x="1" y="42"/>
                </a:cxn>
                <a:cxn ang="0">
                  <a:pos x="1" y="32"/>
                </a:cxn>
                <a:cxn ang="0">
                  <a:pos x="91" y="25"/>
                </a:cxn>
                <a:cxn ang="0">
                  <a:pos x="95" y="12"/>
                </a:cxn>
                <a:cxn ang="0">
                  <a:pos x="103" y="0"/>
                </a:cxn>
                <a:cxn ang="0">
                  <a:pos x="114" y="20"/>
                </a:cxn>
                <a:cxn ang="0">
                  <a:pos x="132" y="43"/>
                </a:cxn>
                <a:cxn ang="0">
                  <a:pos x="151" y="42"/>
                </a:cxn>
                <a:cxn ang="0">
                  <a:pos x="166" y="46"/>
                </a:cxn>
                <a:cxn ang="0">
                  <a:pos x="176" y="49"/>
                </a:cxn>
                <a:cxn ang="0">
                  <a:pos x="183" y="47"/>
                </a:cxn>
                <a:cxn ang="0">
                  <a:pos x="207" y="48"/>
                </a:cxn>
                <a:cxn ang="0">
                  <a:pos x="228" y="56"/>
                </a:cxn>
                <a:cxn ang="0">
                  <a:pos x="239" y="58"/>
                </a:cxn>
                <a:cxn ang="0">
                  <a:pos x="252" y="61"/>
                </a:cxn>
                <a:cxn ang="0">
                  <a:pos x="269" y="67"/>
                </a:cxn>
                <a:cxn ang="0">
                  <a:pos x="281" y="74"/>
                </a:cxn>
                <a:cxn ang="0">
                  <a:pos x="297" y="65"/>
                </a:cxn>
                <a:cxn ang="0">
                  <a:pos x="307" y="66"/>
                </a:cxn>
                <a:cxn ang="0">
                  <a:pos x="327" y="70"/>
                </a:cxn>
                <a:cxn ang="0">
                  <a:pos x="367" y="72"/>
                </a:cxn>
                <a:cxn ang="0">
                  <a:pos x="353" y="84"/>
                </a:cxn>
                <a:cxn ang="0">
                  <a:pos x="331" y="95"/>
                </a:cxn>
                <a:cxn ang="0">
                  <a:pos x="318" y="103"/>
                </a:cxn>
                <a:cxn ang="0">
                  <a:pos x="303" y="121"/>
                </a:cxn>
                <a:cxn ang="0">
                  <a:pos x="282" y="149"/>
                </a:cxn>
                <a:cxn ang="0">
                  <a:pos x="277" y="153"/>
                </a:cxn>
                <a:cxn ang="0">
                  <a:pos x="263" y="169"/>
                </a:cxn>
              </a:cxnLst>
              <a:rect l="0" t="0" r="r" b="b"/>
              <a:pathLst>
                <a:path w="367" h="430">
                  <a:moveTo>
                    <a:pt x="263" y="173"/>
                  </a:moveTo>
                  <a:cubicBezTo>
                    <a:pt x="261" y="174"/>
                    <a:pt x="260" y="174"/>
                    <a:pt x="259" y="176"/>
                  </a:cubicBezTo>
                  <a:cubicBezTo>
                    <a:pt x="258" y="177"/>
                    <a:pt x="258" y="178"/>
                    <a:pt x="256" y="179"/>
                  </a:cubicBezTo>
                  <a:cubicBezTo>
                    <a:pt x="255" y="180"/>
                    <a:pt x="254" y="180"/>
                    <a:pt x="253" y="181"/>
                  </a:cubicBezTo>
                  <a:cubicBezTo>
                    <a:pt x="251" y="183"/>
                    <a:pt x="251" y="185"/>
                    <a:pt x="251" y="187"/>
                  </a:cubicBezTo>
                  <a:cubicBezTo>
                    <a:pt x="250" y="190"/>
                    <a:pt x="249" y="191"/>
                    <a:pt x="249" y="194"/>
                  </a:cubicBezTo>
                  <a:cubicBezTo>
                    <a:pt x="249" y="201"/>
                    <a:pt x="252" y="205"/>
                    <a:pt x="252" y="212"/>
                  </a:cubicBezTo>
                  <a:cubicBezTo>
                    <a:pt x="252" y="217"/>
                    <a:pt x="252" y="220"/>
                    <a:pt x="250" y="224"/>
                  </a:cubicBezTo>
                  <a:cubicBezTo>
                    <a:pt x="248" y="226"/>
                    <a:pt x="246" y="227"/>
                    <a:pt x="244" y="229"/>
                  </a:cubicBezTo>
                  <a:cubicBezTo>
                    <a:pt x="241" y="231"/>
                    <a:pt x="240" y="233"/>
                    <a:pt x="238" y="236"/>
                  </a:cubicBezTo>
                  <a:cubicBezTo>
                    <a:pt x="231" y="244"/>
                    <a:pt x="231" y="251"/>
                    <a:pt x="224" y="259"/>
                  </a:cubicBezTo>
                  <a:cubicBezTo>
                    <a:pt x="230" y="265"/>
                    <a:pt x="233" y="269"/>
                    <a:pt x="237" y="276"/>
                  </a:cubicBezTo>
                  <a:cubicBezTo>
                    <a:pt x="239" y="280"/>
                    <a:pt x="241" y="283"/>
                    <a:pt x="241" y="288"/>
                  </a:cubicBezTo>
                  <a:cubicBezTo>
                    <a:pt x="241" y="291"/>
                    <a:pt x="238" y="292"/>
                    <a:pt x="237" y="295"/>
                  </a:cubicBezTo>
                  <a:cubicBezTo>
                    <a:pt x="235" y="299"/>
                    <a:pt x="235" y="301"/>
                    <a:pt x="235" y="304"/>
                  </a:cubicBezTo>
                  <a:cubicBezTo>
                    <a:pt x="235" y="308"/>
                    <a:pt x="236" y="309"/>
                    <a:pt x="236" y="313"/>
                  </a:cubicBezTo>
                  <a:cubicBezTo>
                    <a:pt x="236" y="317"/>
                    <a:pt x="236" y="319"/>
                    <a:pt x="237" y="323"/>
                  </a:cubicBezTo>
                  <a:cubicBezTo>
                    <a:pt x="237" y="323"/>
                    <a:pt x="237" y="323"/>
                    <a:pt x="237" y="323"/>
                  </a:cubicBezTo>
                  <a:cubicBezTo>
                    <a:pt x="238" y="324"/>
                    <a:pt x="238" y="325"/>
                    <a:pt x="239" y="325"/>
                  </a:cubicBezTo>
                  <a:cubicBezTo>
                    <a:pt x="249" y="328"/>
                    <a:pt x="256" y="330"/>
                    <a:pt x="266" y="335"/>
                  </a:cubicBezTo>
                  <a:cubicBezTo>
                    <a:pt x="272" y="338"/>
                    <a:pt x="277" y="338"/>
                    <a:pt x="282" y="344"/>
                  </a:cubicBezTo>
                  <a:cubicBezTo>
                    <a:pt x="285" y="348"/>
                    <a:pt x="285" y="352"/>
                    <a:pt x="289" y="355"/>
                  </a:cubicBezTo>
                  <a:cubicBezTo>
                    <a:pt x="291" y="357"/>
                    <a:pt x="292" y="357"/>
                    <a:pt x="295" y="359"/>
                  </a:cubicBezTo>
                  <a:cubicBezTo>
                    <a:pt x="303" y="364"/>
                    <a:pt x="308" y="366"/>
                    <a:pt x="316" y="370"/>
                  </a:cubicBezTo>
                  <a:cubicBezTo>
                    <a:pt x="326" y="375"/>
                    <a:pt x="331" y="384"/>
                    <a:pt x="330" y="395"/>
                  </a:cubicBezTo>
                  <a:cubicBezTo>
                    <a:pt x="329" y="399"/>
                    <a:pt x="329" y="403"/>
                    <a:pt x="328" y="407"/>
                  </a:cubicBezTo>
                  <a:cubicBezTo>
                    <a:pt x="328" y="407"/>
                    <a:pt x="328" y="407"/>
                    <a:pt x="328" y="407"/>
                  </a:cubicBezTo>
                  <a:cubicBezTo>
                    <a:pt x="242" y="417"/>
                    <a:pt x="152" y="425"/>
                    <a:pt x="56" y="430"/>
                  </a:cubicBezTo>
                  <a:cubicBezTo>
                    <a:pt x="56" y="430"/>
                    <a:pt x="56" y="430"/>
                    <a:pt x="56" y="430"/>
                  </a:cubicBezTo>
                  <a:cubicBezTo>
                    <a:pt x="56" y="425"/>
                    <a:pt x="57" y="425"/>
                    <a:pt x="59" y="420"/>
                  </a:cubicBezTo>
                  <a:cubicBezTo>
                    <a:pt x="53" y="297"/>
                    <a:pt x="53" y="297"/>
                    <a:pt x="53" y="297"/>
                  </a:cubicBezTo>
                  <a:cubicBezTo>
                    <a:pt x="46" y="292"/>
                    <a:pt x="37" y="287"/>
                    <a:pt x="37" y="278"/>
                  </a:cubicBezTo>
                  <a:cubicBezTo>
                    <a:pt x="37" y="270"/>
                    <a:pt x="40" y="266"/>
                    <a:pt x="40" y="258"/>
                  </a:cubicBezTo>
                  <a:cubicBezTo>
                    <a:pt x="40" y="256"/>
                    <a:pt x="39" y="254"/>
                    <a:pt x="38" y="252"/>
                  </a:cubicBezTo>
                  <a:cubicBezTo>
                    <a:pt x="38" y="252"/>
                    <a:pt x="38" y="252"/>
                    <a:pt x="38" y="252"/>
                  </a:cubicBezTo>
                  <a:cubicBezTo>
                    <a:pt x="38" y="243"/>
                    <a:pt x="38" y="237"/>
                    <a:pt x="36" y="228"/>
                  </a:cubicBezTo>
                  <a:cubicBezTo>
                    <a:pt x="36" y="226"/>
                    <a:pt x="35" y="224"/>
                    <a:pt x="35" y="222"/>
                  </a:cubicBezTo>
                  <a:cubicBezTo>
                    <a:pt x="33" y="213"/>
                    <a:pt x="32" y="207"/>
                    <a:pt x="30" y="199"/>
                  </a:cubicBezTo>
                  <a:cubicBezTo>
                    <a:pt x="29" y="196"/>
                    <a:pt x="28" y="194"/>
                    <a:pt x="28" y="191"/>
                  </a:cubicBezTo>
                  <a:cubicBezTo>
                    <a:pt x="28" y="183"/>
                    <a:pt x="31" y="179"/>
                    <a:pt x="31" y="172"/>
                  </a:cubicBezTo>
                  <a:cubicBezTo>
                    <a:pt x="31" y="166"/>
                    <a:pt x="29" y="163"/>
                    <a:pt x="28" y="158"/>
                  </a:cubicBezTo>
                  <a:cubicBezTo>
                    <a:pt x="27" y="149"/>
                    <a:pt x="27" y="144"/>
                    <a:pt x="25" y="135"/>
                  </a:cubicBezTo>
                  <a:cubicBezTo>
                    <a:pt x="24" y="131"/>
                    <a:pt x="23" y="129"/>
                    <a:pt x="21" y="125"/>
                  </a:cubicBezTo>
                  <a:cubicBezTo>
                    <a:pt x="18" y="121"/>
                    <a:pt x="17" y="118"/>
                    <a:pt x="14" y="114"/>
                  </a:cubicBezTo>
                  <a:cubicBezTo>
                    <a:pt x="10" y="107"/>
                    <a:pt x="7" y="103"/>
                    <a:pt x="7" y="95"/>
                  </a:cubicBezTo>
                  <a:cubicBezTo>
                    <a:pt x="7" y="93"/>
                    <a:pt x="7" y="91"/>
                    <a:pt x="7" y="88"/>
                  </a:cubicBezTo>
                  <a:cubicBezTo>
                    <a:pt x="8" y="87"/>
                    <a:pt x="9" y="86"/>
                    <a:pt x="9" y="85"/>
                  </a:cubicBezTo>
                  <a:cubicBezTo>
                    <a:pt x="9" y="80"/>
                    <a:pt x="7" y="77"/>
                    <a:pt x="5" y="73"/>
                  </a:cubicBezTo>
                  <a:cubicBezTo>
                    <a:pt x="5" y="71"/>
                    <a:pt x="3" y="70"/>
                    <a:pt x="3" y="68"/>
                  </a:cubicBezTo>
                  <a:cubicBezTo>
                    <a:pt x="3" y="64"/>
                    <a:pt x="5" y="62"/>
                    <a:pt x="5" y="58"/>
                  </a:cubicBezTo>
                  <a:cubicBezTo>
                    <a:pt x="5" y="52"/>
                    <a:pt x="3" y="49"/>
                    <a:pt x="2" y="44"/>
                  </a:cubicBezTo>
                  <a:cubicBezTo>
                    <a:pt x="1" y="43"/>
                    <a:pt x="1" y="43"/>
                    <a:pt x="1" y="42"/>
                  </a:cubicBezTo>
                  <a:cubicBezTo>
                    <a:pt x="1" y="38"/>
                    <a:pt x="0" y="36"/>
                    <a:pt x="1" y="32"/>
                  </a:cubicBezTo>
                  <a:cubicBezTo>
                    <a:pt x="1" y="32"/>
                    <a:pt x="1" y="32"/>
                    <a:pt x="1" y="32"/>
                  </a:cubicBezTo>
                  <a:cubicBezTo>
                    <a:pt x="31" y="31"/>
                    <a:pt x="60" y="29"/>
                    <a:pt x="90" y="27"/>
                  </a:cubicBezTo>
                  <a:cubicBezTo>
                    <a:pt x="90" y="27"/>
                    <a:pt x="91" y="26"/>
                    <a:pt x="91" y="25"/>
                  </a:cubicBezTo>
                  <a:cubicBezTo>
                    <a:pt x="91" y="25"/>
                    <a:pt x="91" y="23"/>
                    <a:pt x="91" y="23"/>
                  </a:cubicBezTo>
                  <a:cubicBezTo>
                    <a:pt x="93" y="21"/>
                    <a:pt x="94" y="15"/>
                    <a:pt x="95" y="12"/>
                  </a:cubicBezTo>
                  <a:cubicBezTo>
                    <a:pt x="97" y="8"/>
                    <a:pt x="98" y="3"/>
                    <a:pt x="102" y="0"/>
                  </a:cubicBezTo>
                  <a:cubicBezTo>
                    <a:pt x="102" y="0"/>
                    <a:pt x="102" y="0"/>
                    <a:pt x="103" y="0"/>
                  </a:cubicBezTo>
                  <a:cubicBezTo>
                    <a:pt x="105" y="1"/>
                    <a:pt x="106" y="4"/>
                    <a:pt x="108" y="6"/>
                  </a:cubicBezTo>
                  <a:cubicBezTo>
                    <a:pt x="111" y="9"/>
                    <a:pt x="113" y="16"/>
                    <a:pt x="114" y="20"/>
                  </a:cubicBezTo>
                  <a:cubicBezTo>
                    <a:pt x="116" y="25"/>
                    <a:pt x="118" y="30"/>
                    <a:pt x="121" y="35"/>
                  </a:cubicBezTo>
                  <a:cubicBezTo>
                    <a:pt x="124" y="40"/>
                    <a:pt x="127" y="43"/>
                    <a:pt x="132" y="43"/>
                  </a:cubicBezTo>
                  <a:cubicBezTo>
                    <a:pt x="137" y="43"/>
                    <a:pt x="139" y="40"/>
                    <a:pt x="144" y="40"/>
                  </a:cubicBezTo>
                  <a:cubicBezTo>
                    <a:pt x="147" y="40"/>
                    <a:pt x="148" y="41"/>
                    <a:pt x="151" y="42"/>
                  </a:cubicBezTo>
                  <a:cubicBezTo>
                    <a:pt x="155" y="42"/>
                    <a:pt x="157" y="42"/>
                    <a:pt x="161" y="43"/>
                  </a:cubicBezTo>
                  <a:cubicBezTo>
                    <a:pt x="163" y="44"/>
                    <a:pt x="165" y="44"/>
                    <a:pt x="166" y="46"/>
                  </a:cubicBezTo>
                  <a:cubicBezTo>
                    <a:pt x="168" y="49"/>
                    <a:pt x="169" y="52"/>
                    <a:pt x="172" y="52"/>
                  </a:cubicBezTo>
                  <a:cubicBezTo>
                    <a:pt x="174" y="52"/>
                    <a:pt x="175" y="50"/>
                    <a:pt x="176" y="49"/>
                  </a:cubicBezTo>
                  <a:cubicBezTo>
                    <a:pt x="178" y="48"/>
                    <a:pt x="179" y="48"/>
                    <a:pt x="182" y="47"/>
                  </a:cubicBezTo>
                  <a:cubicBezTo>
                    <a:pt x="183" y="47"/>
                    <a:pt x="182" y="47"/>
                    <a:pt x="183" y="47"/>
                  </a:cubicBezTo>
                  <a:cubicBezTo>
                    <a:pt x="185" y="48"/>
                    <a:pt x="188" y="49"/>
                    <a:pt x="190" y="50"/>
                  </a:cubicBezTo>
                  <a:cubicBezTo>
                    <a:pt x="196" y="51"/>
                    <a:pt x="201" y="49"/>
                    <a:pt x="207" y="48"/>
                  </a:cubicBezTo>
                  <a:cubicBezTo>
                    <a:pt x="212" y="46"/>
                    <a:pt x="217" y="41"/>
                    <a:pt x="223" y="42"/>
                  </a:cubicBezTo>
                  <a:cubicBezTo>
                    <a:pt x="226" y="47"/>
                    <a:pt x="226" y="52"/>
                    <a:pt x="228" y="56"/>
                  </a:cubicBezTo>
                  <a:cubicBezTo>
                    <a:pt x="229" y="60"/>
                    <a:pt x="230" y="62"/>
                    <a:pt x="233" y="65"/>
                  </a:cubicBezTo>
                  <a:cubicBezTo>
                    <a:pt x="235" y="62"/>
                    <a:pt x="236" y="58"/>
                    <a:pt x="239" y="58"/>
                  </a:cubicBezTo>
                  <a:cubicBezTo>
                    <a:pt x="243" y="58"/>
                    <a:pt x="245" y="57"/>
                    <a:pt x="248" y="58"/>
                  </a:cubicBezTo>
                  <a:cubicBezTo>
                    <a:pt x="250" y="58"/>
                    <a:pt x="250" y="61"/>
                    <a:pt x="252" y="61"/>
                  </a:cubicBezTo>
                  <a:cubicBezTo>
                    <a:pt x="255" y="63"/>
                    <a:pt x="258" y="64"/>
                    <a:pt x="262" y="65"/>
                  </a:cubicBezTo>
                  <a:cubicBezTo>
                    <a:pt x="265" y="65"/>
                    <a:pt x="267" y="65"/>
                    <a:pt x="269" y="67"/>
                  </a:cubicBezTo>
                  <a:cubicBezTo>
                    <a:pt x="271" y="68"/>
                    <a:pt x="271" y="70"/>
                    <a:pt x="272" y="71"/>
                  </a:cubicBezTo>
                  <a:cubicBezTo>
                    <a:pt x="275" y="73"/>
                    <a:pt x="277" y="74"/>
                    <a:pt x="281" y="74"/>
                  </a:cubicBezTo>
                  <a:cubicBezTo>
                    <a:pt x="287" y="74"/>
                    <a:pt x="289" y="71"/>
                    <a:pt x="294" y="68"/>
                  </a:cubicBezTo>
                  <a:cubicBezTo>
                    <a:pt x="295" y="67"/>
                    <a:pt x="296" y="65"/>
                    <a:pt x="297" y="65"/>
                  </a:cubicBezTo>
                  <a:cubicBezTo>
                    <a:pt x="299" y="65"/>
                    <a:pt x="300" y="66"/>
                    <a:pt x="301" y="66"/>
                  </a:cubicBezTo>
                  <a:cubicBezTo>
                    <a:pt x="304" y="66"/>
                    <a:pt x="305" y="65"/>
                    <a:pt x="307" y="66"/>
                  </a:cubicBezTo>
                  <a:cubicBezTo>
                    <a:pt x="311" y="68"/>
                    <a:pt x="312" y="73"/>
                    <a:pt x="317" y="73"/>
                  </a:cubicBezTo>
                  <a:cubicBezTo>
                    <a:pt x="321" y="73"/>
                    <a:pt x="323" y="71"/>
                    <a:pt x="327" y="70"/>
                  </a:cubicBezTo>
                  <a:cubicBezTo>
                    <a:pt x="330" y="68"/>
                    <a:pt x="332" y="68"/>
                    <a:pt x="336" y="68"/>
                  </a:cubicBezTo>
                  <a:cubicBezTo>
                    <a:pt x="367" y="72"/>
                    <a:pt x="367" y="72"/>
                    <a:pt x="367" y="72"/>
                  </a:cubicBezTo>
                  <a:cubicBezTo>
                    <a:pt x="367" y="72"/>
                    <a:pt x="367" y="72"/>
                    <a:pt x="367" y="72"/>
                  </a:cubicBezTo>
                  <a:cubicBezTo>
                    <a:pt x="362" y="77"/>
                    <a:pt x="359" y="81"/>
                    <a:pt x="353" y="84"/>
                  </a:cubicBezTo>
                  <a:cubicBezTo>
                    <a:pt x="351" y="85"/>
                    <a:pt x="350" y="86"/>
                    <a:pt x="349" y="87"/>
                  </a:cubicBezTo>
                  <a:cubicBezTo>
                    <a:pt x="342" y="90"/>
                    <a:pt x="338" y="91"/>
                    <a:pt x="331" y="95"/>
                  </a:cubicBezTo>
                  <a:cubicBezTo>
                    <a:pt x="327" y="97"/>
                    <a:pt x="326" y="99"/>
                    <a:pt x="322" y="101"/>
                  </a:cubicBezTo>
                  <a:cubicBezTo>
                    <a:pt x="320" y="102"/>
                    <a:pt x="319" y="102"/>
                    <a:pt x="318" y="103"/>
                  </a:cubicBezTo>
                  <a:cubicBezTo>
                    <a:pt x="315" y="105"/>
                    <a:pt x="315" y="107"/>
                    <a:pt x="313" y="110"/>
                  </a:cubicBezTo>
                  <a:cubicBezTo>
                    <a:pt x="310" y="115"/>
                    <a:pt x="307" y="118"/>
                    <a:pt x="303" y="121"/>
                  </a:cubicBezTo>
                  <a:cubicBezTo>
                    <a:pt x="297" y="127"/>
                    <a:pt x="297" y="132"/>
                    <a:pt x="292" y="139"/>
                  </a:cubicBezTo>
                  <a:cubicBezTo>
                    <a:pt x="288" y="143"/>
                    <a:pt x="286" y="145"/>
                    <a:pt x="282" y="149"/>
                  </a:cubicBezTo>
                  <a:cubicBezTo>
                    <a:pt x="281" y="150"/>
                    <a:pt x="281" y="152"/>
                    <a:pt x="279" y="153"/>
                  </a:cubicBezTo>
                  <a:cubicBezTo>
                    <a:pt x="279" y="153"/>
                    <a:pt x="278" y="153"/>
                    <a:pt x="277" y="153"/>
                  </a:cubicBezTo>
                  <a:cubicBezTo>
                    <a:pt x="273" y="156"/>
                    <a:pt x="272" y="159"/>
                    <a:pt x="269" y="162"/>
                  </a:cubicBezTo>
                  <a:cubicBezTo>
                    <a:pt x="266" y="165"/>
                    <a:pt x="264" y="166"/>
                    <a:pt x="263" y="169"/>
                  </a:cubicBezTo>
                  <a:cubicBezTo>
                    <a:pt x="263" y="173"/>
                    <a:pt x="263" y="173"/>
                    <a:pt x="263" y="173"/>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Freeform 40"/>
            <p:cNvSpPr>
              <a:spLocks/>
            </p:cNvSpPr>
            <p:nvPr/>
          </p:nvSpPr>
          <p:spPr bwMode="auto">
            <a:xfrm>
              <a:off x="3930650" y="2201863"/>
              <a:ext cx="530225" cy="361950"/>
            </a:xfrm>
            <a:custGeom>
              <a:avLst/>
              <a:gdLst/>
              <a:ahLst/>
              <a:cxnLst>
                <a:cxn ang="0">
                  <a:pos x="4" y="23"/>
                </a:cxn>
                <a:cxn ang="0">
                  <a:pos x="276" y="0"/>
                </a:cxn>
                <a:cxn ang="0">
                  <a:pos x="276" y="0"/>
                </a:cxn>
                <a:cxn ang="0">
                  <a:pos x="281" y="7"/>
                </a:cxn>
                <a:cxn ang="0">
                  <a:pos x="283" y="11"/>
                </a:cxn>
                <a:cxn ang="0">
                  <a:pos x="282" y="19"/>
                </a:cxn>
                <a:cxn ang="0">
                  <a:pos x="281" y="31"/>
                </a:cxn>
                <a:cxn ang="0">
                  <a:pos x="282" y="40"/>
                </a:cxn>
                <a:cxn ang="0">
                  <a:pos x="286" y="46"/>
                </a:cxn>
                <a:cxn ang="0">
                  <a:pos x="292" y="55"/>
                </a:cxn>
                <a:cxn ang="0">
                  <a:pos x="307" y="60"/>
                </a:cxn>
                <a:cxn ang="0">
                  <a:pos x="313" y="62"/>
                </a:cxn>
                <a:cxn ang="0">
                  <a:pos x="315" y="65"/>
                </a:cxn>
                <a:cxn ang="0">
                  <a:pos x="315" y="65"/>
                </a:cxn>
                <a:cxn ang="0">
                  <a:pos x="320" y="77"/>
                </a:cxn>
                <a:cxn ang="0">
                  <a:pos x="324" y="80"/>
                </a:cxn>
                <a:cxn ang="0">
                  <a:pos x="332" y="88"/>
                </a:cxn>
                <a:cxn ang="0">
                  <a:pos x="337" y="92"/>
                </a:cxn>
                <a:cxn ang="0">
                  <a:pos x="340" y="98"/>
                </a:cxn>
                <a:cxn ang="0">
                  <a:pos x="344" y="112"/>
                </a:cxn>
                <a:cxn ang="0">
                  <a:pos x="341" y="121"/>
                </a:cxn>
                <a:cxn ang="0">
                  <a:pos x="335" y="133"/>
                </a:cxn>
                <a:cxn ang="0">
                  <a:pos x="328" y="137"/>
                </a:cxn>
                <a:cxn ang="0">
                  <a:pos x="312" y="147"/>
                </a:cxn>
                <a:cxn ang="0">
                  <a:pos x="299" y="151"/>
                </a:cxn>
                <a:cxn ang="0">
                  <a:pos x="304" y="159"/>
                </a:cxn>
                <a:cxn ang="0">
                  <a:pos x="307" y="161"/>
                </a:cxn>
                <a:cxn ang="0">
                  <a:pos x="308" y="165"/>
                </a:cxn>
                <a:cxn ang="0">
                  <a:pos x="307" y="175"/>
                </a:cxn>
                <a:cxn ang="0">
                  <a:pos x="302" y="190"/>
                </a:cxn>
                <a:cxn ang="0">
                  <a:pos x="301" y="196"/>
                </a:cxn>
                <a:cxn ang="0">
                  <a:pos x="296" y="201"/>
                </a:cxn>
                <a:cxn ang="0">
                  <a:pos x="292" y="205"/>
                </a:cxn>
                <a:cxn ang="0">
                  <a:pos x="292" y="210"/>
                </a:cxn>
                <a:cxn ang="0">
                  <a:pos x="289" y="220"/>
                </a:cxn>
                <a:cxn ang="0">
                  <a:pos x="288" y="227"/>
                </a:cxn>
                <a:cxn ang="0">
                  <a:pos x="288" y="227"/>
                </a:cxn>
                <a:cxn ang="0">
                  <a:pos x="272" y="215"/>
                </a:cxn>
                <a:cxn ang="0">
                  <a:pos x="53" y="234"/>
                </a:cxn>
                <a:cxn ang="0">
                  <a:pos x="53" y="234"/>
                </a:cxn>
                <a:cxn ang="0">
                  <a:pos x="51" y="228"/>
                </a:cxn>
                <a:cxn ang="0">
                  <a:pos x="50" y="225"/>
                </a:cxn>
                <a:cxn ang="0">
                  <a:pos x="50" y="211"/>
                </a:cxn>
                <a:cxn ang="0">
                  <a:pos x="45" y="197"/>
                </a:cxn>
                <a:cxn ang="0">
                  <a:pos x="42" y="184"/>
                </a:cxn>
                <a:cxn ang="0">
                  <a:pos x="40" y="172"/>
                </a:cxn>
                <a:cxn ang="0">
                  <a:pos x="28" y="155"/>
                </a:cxn>
                <a:cxn ang="0">
                  <a:pos x="30" y="146"/>
                </a:cxn>
                <a:cxn ang="0">
                  <a:pos x="20" y="126"/>
                </a:cxn>
                <a:cxn ang="0">
                  <a:pos x="17" y="122"/>
                </a:cxn>
                <a:cxn ang="0">
                  <a:pos x="9" y="97"/>
                </a:cxn>
                <a:cxn ang="0">
                  <a:pos x="7" y="94"/>
                </a:cxn>
                <a:cxn ang="0">
                  <a:pos x="7" y="94"/>
                </a:cxn>
                <a:cxn ang="0">
                  <a:pos x="0" y="71"/>
                </a:cxn>
                <a:cxn ang="0">
                  <a:pos x="5" y="60"/>
                </a:cxn>
                <a:cxn ang="0">
                  <a:pos x="6" y="50"/>
                </a:cxn>
                <a:cxn ang="0">
                  <a:pos x="4" y="23"/>
                </a:cxn>
              </a:cxnLst>
              <a:rect l="0" t="0" r="r" b="b"/>
              <a:pathLst>
                <a:path w="344" h="234">
                  <a:moveTo>
                    <a:pt x="4" y="23"/>
                  </a:moveTo>
                  <a:cubicBezTo>
                    <a:pt x="100" y="18"/>
                    <a:pt x="190" y="10"/>
                    <a:pt x="276" y="0"/>
                  </a:cubicBezTo>
                  <a:cubicBezTo>
                    <a:pt x="276" y="0"/>
                    <a:pt x="276" y="0"/>
                    <a:pt x="276" y="0"/>
                  </a:cubicBezTo>
                  <a:cubicBezTo>
                    <a:pt x="276" y="3"/>
                    <a:pt x="279" y="4"/>
                    <a:pt x="281" y="7"/>
                  </a:cubicBezTo>
                  <a:cubicBezTo>
                    <a:pt x="282" y="9"/>
                    <a:pt x="283" y="10"/>
                    <a:pt x="283" y="11"/>
                  </a:cubicBezTo>
                  <a:cubicBezTo>
                    <a:pt x="283" y="14"/>
                    <a:pt x="282" y="16"/>
                    <a:pt x="282" y="19"/>
                  </a:cubicBezTo>
                  <a:cubicBezTo>
                    <a:pt x="281" y="23"/>
                    <a:pt x="281" y="26"/>
                    <a:pt x="281" y="31"/>
                  </a:cubicBezTo>
                  <a:cubicBezTo>
                    <a:pt x="280" y="34"/>
                    <a:pt x="281" y="37"/>
                    <a:pt x="282" y="40"/>
                  </a:cubicBezTo>
                  <a:cubicBezTo>
                    <a:pt x="283" y="43"/>
                    <a:pt x="285" y="44"/>
                    <a:pt x="286" y="46"/>
                  </a:cubicBezTo>
                  <a:cubicBezTo>
                    <a:pt x="288" y="50"/>
                    <a:pt x="289" y="52"/>
                    <a:pt x="292" y="55"/>
                  </a:cubicBezTo>
                  <a:cubicBezTo>
                    <a:pt x="296" y="60"/>
                    <a:pt x="301" y="59"/>
                    <a:pt x="307" y="60"/>
                  </a:cubicBezTo>
                  <a:cubicBezTo>
                    <a:pt x="310" y="60"/>
                    <a:pt x="311" y="60"/>
                    <a:pt x="313" y="62"/>
                  </a:cubicBezTo>
                  <a:cubicBezTo>
                    <a:pt x="314" y="63"/>
                    <a:pt x="315" y="64"/>
                    <a:pt x="315" y="65"/>
                  </a:cubicBezTo>
                  <a:cubicBezTo>
                    <a:pt x="315" y="65"/>
                    <a:pt x="315" y="65"/>
                    <a:pt x="315" y="65"/>
                  </a:cubicBezTo>
                  <a:cubicBezTo>
                    <a:pt x="317" y="70"/>
                    <a:pt x="318" y="73"/>
                    <a:pt x="320" y="77"/>
                  </a:cubicBezTo>
                  <a:cubicBezTo>
                    <a:pt x="322" y="78"/>
                    <a:pt x="323" y="79"/>
                    <a:pt x="324" y="80"/>
                  </a:cubicBezTo>
                  <a:cubicBezTo>
                    <a:pt x="327" y="83"/>
                    <a:pt x="329" y="85"/>
                    <a:pt x="332" y="88"/>
                  </a:cubicBezTo>
                  <a:cubicBezTo>
                    <a:pt x="334" y="89"/>
                    <a:pt x="336" y="90"/>
                    <a:pt x="337" y="92"/>
                  </a:cubicBezTo>
                  <a:cubicBezTo>
                    <a:pt x="339" y="94"/>
                    <a:pt x="339" y="96"/>
                    <a:pt x="340" y="98"/>
                  </a:cubicBezTo>
                  <a:cubicBezTo>
                    <a:pt x="342" y="103"/>
                    <a:pt x="344" y="106"/>
                    <a:pt x="344" y="112"/>
                  </a:cubicBezTo>
                  <a:cubicBezTo>
                    <a:pt x="344" y="116"/>
                    <a:pt x="342" y="118"/>
                    <a:pt x="341" y="121"/>
                  </a:cubicBezTo>
                  <a:cubicBezTo>
                    <a:pt x="340" y="126"/>
                    <a:pt x="340" y="131"/>
                    <a:pt x="335" y="133"/>
                  </a:cubicBezTo>
                  <a:cubicBezTo>
                    <a:pt x="333" y="135"/>
                    <a:pt x="330" y="136"/>
                    <a:pt x="328" y="137"/>
                  </a:cubicBezTo>
                  <a:cubicBezTo>
                    <a:pt x="322" y="141"/>
                    <a:pt x="319" y="146"/>
                    <a:pt x="312" y="147"/>
                  </a:cubicBezTo>
                  <a:cubicBezTo>
                    <a:pt x="307" y="148"/>
                    <a:pt x="301" y="146"/>
                    <a:pt x="299" y="151"/>
                  </a:cubicBezTo>
                  <a:cubicBezTo>
                    <a:pt x="298" y="155"/>
                    <a:pt x="301" y="157"/>
                    <a:pt x="304" y="159"/>
                  </a:cubicBezTo>
                  <a:cubicBezTo>
                    <a:pt x="305" y="160"/>
                    <a:pt x="306" y="160"/>
                    <a:pt x="307" y="161"/>
                  </a:cubicBezTo>
                  <a:cubicBezTo>
                    <a:pt x="308" y="162"/>
                    <a:pt x="308" y="164"/>
                    <a:pt x="308" y="165"/>
                  </a:cubicBezTo>
                  <a:cubicBezTo>
                    <a:pt x="308" y="169"/>
                    <a:pt x="307" y="171"/>
                    <a:pt x="307" y="175"/>
                  </a:cubicBezTo>
                  <a:cubicBezTo>
                    <a:pt x="306" y="181"/>
                    <a:pt x="305" y="184"/>
                    <a:pt x="302" y="190"/>
                  </a:cubicBezTo>
                  <a:cubicBezTo>
                    <a:pt x="301" y="192"/>
                    <a:pt x="301" y="194"/>
                    <a:pt x="301" y="196"/>
                  </a:cubicBezTo>
                  <a:cubicBezTo>
                    <a:pt x="300" y="199"/>
                    <a:pt x="298" y="200"/>
                    <a:pt x="296" y="201"/>
                  </a:cubicBezTo>
                  <a:cubicBezTo>
                    <a:pt x="294" y="202"/>
                    <a:pt x="293" y="203"/>
                    <a:pt x="292" y="205"/>
                  </a:cubicBezTo>
                  <a:cubicBezTo>
                    <a:pt x="291" y="207"/>
                    <a:pt x="292" y="208"/>
                    <a:pt x="292" y="210"/>
                  </a:cubicBezTo>
                  <a:cubicBezTo>
                    <a:pt x="291" y="214"/>
                    <a:pt x="290" y="216"/>
                    <a:pt x="289" y="220"/>
                  </a:cubicBezTo>
                  <a:cubicBezTo>
                    <a:pt x="288" y="223"/>
                    <a:pt x="288" y="225"/>
                    <a:pt x="288" y="227"/>
                  </a:cubicBezTo>
                  <a:cubicBezTo>
                    <a:pt x="288" y="227"/>
                    <a:pt x="288" y="227"/>
                    <a:pt x="288" y="227"/>
                  </a:cubicBezTo>
                  <a:cubicBezTo>
                    <a:pt x="280" y="223"/>
                    <a:pt x="276" y="223"/>
                    <a:pt x="272" y="215"/>
                  </a:cubicBezTo>
                  <a:cubicBezTo>
                    <a:pt x="272" y="215"/>
                    <a:pt x="179" y="227"/>
                    <a:pt x="53" y="234"/>
                  </a:cubicBezTo>
                  <a:cubicBezTo>
                    <a:pt x="53" y="234"/>
                    <a:pt x="53" y="234"/>
                    <a:pt x="53" y="234"/>
                  </a:cubicBezTo>
                  <a:cubicBezTo>
                    <a:pt x="53" y="232"/>
                    <a:pt x="52" y="230"/>
                    <a:pt x="51" y="228"/>
                  </a:cubicBezTo>
                  <a:cubicBezTo>
                    <a:pt x="51" y="227"/>
                    <a:pt x="50" y="226"/>
                    <a:pt x="50" y="225"/>
                  </a:cubicBezTo>
                  <a:cubicBezTo>
                    <a:pt x="50" y="220"/>
                    <a:pt x="50" y="215"/>
                    <a:pt x="50" y="211"/>
                  </a:cubicBezTo>
                  <a:cubicBezTo>
                    <a:pt x="50" y="205"/>
                    <a:pt x="47" y="202"/>
                    <a:pt x="45" y="197"/>
                  </a:cubicBezTo>
                  <a:cubicBezTo>
                    <a:pt x="43" y="193"/>
                    <a:pt x="43" y="189"/>
                    <a:pt x="42" y="184"/>
                  </a:cubicBezTo>
                  <a:cubicBezTo>
                    <a:pt x="42" y="179"/>
                    <a:pt x="42" y="176"/>
                    <a:pt x="40" y="172"/>
                  </a:cubicBezTo>
                  <a:cubicBezTo>
                    <a:pt x="36" y="165"/>
                    <a:pt x="27" y="163"/>
                    <a:pt x="28" y="155"/>
                  </a:cubicBezTo>
                  <a:cubicBezTo>
                    <a:pt x="29" y="152"/>
                    <a:pt x="29" y="149"/>
                    <a:pt x="30" y="146"/>
                  </a:cubicBezTo>
                  <a:cubicBezTo>
                    <a:pt x="31" y="137"/>
                    <a:pt x="26" y="132"/>
                    <a:pt x="20" y="126"/>
                  </a:cubicBezTo>
                  <a:cubicBezTo>
                    <a:pt x="19" y="125"/>
                    <a:pt x="18" y="124"/>
                    <a:pt x="17" y="122"/>
                  </a:cubicBezTo>
                  <a:cubicBezTo>
                    <a:pt x="11" y="114"/>
                    <a:pt x="15" y="105"/>
                    <a:pt x="9" y="97"/>
                  </a:cubicBezTo>
                  <a:cubicBezTo>
                    <a:pt x="8" y="96"/>
                    <a:pt x="8" y="95"/>
                    <a:pt x="7" y="94"/>
                  </a:cubicBezTo>
                  <a:cubicBezTo>
                    <a:pt x="7" y="94"/>
                    <a:pt x="7" y="94"/>
                    <a:pt x="7" y="94"/>
                  </a:cubicBezTo>
                  <a:cubicBezTo>
                    <a:pt x="6" y="85"/>
                    <a:pt x="0" y="81"/>
                    <a:pt x="0" y="71"/>
                  </a:cubicBezTo>
                  <a:cubicBezTo>
                    <a:pt x="0" y="66"/>
                    <a:pt x="3" y="64"/>
                    <a:pt x="5" y="60"/>
                  </a:cubicBezTo>
                  <a:cubicBezTo>
                    <a:pt x="6" y="56"/>
                    <a:pt x="6" y="54"/>
                    <a:pt x="6" y="50"/>
                  </a:cubicBezTo>
                  <a:cubicBezTo>
                    <a:pt x="6" y="39"/>
                    <a:pt x="4" y="33"/>
                    <a:pt x="4" y="23"/>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41"/>
            <p:cNvSpPr>
              <a:spLocks/>
            </p:cNvSpPr>
            <p:nvPr/>
          </p:nvSpPr>
          <p:spPr bwMode="auto">
            <a:xfrm>
              <a:off x="4195763" y="1817688"/>
              <a:ext cx="466725" cy="484188"/>
            </a:xfrm>
            <a:custGeom>
              <a:avLst/>
              <a:gdLst/>
              <a:ahLst/>
              <a:cxnLst>
                <a:cxn ang="0">
                  <a:pos x="35" y="18"/>
                </a:cxn>
                <a:cxn ang="0">
                  <a:pos x="29" y="23"/>
                </a:cxn>
                <a:cxn ang="0">
                  <a:pos x="25" y="36"/>
                </a:cxn>
                <a:cxn ang="0">
                  <a:pos x="26" y="66"/>
                </a:cxn>
                <a:cxn ang="0">
                  <a:pos x="14" y="78"/>
                </a:cxn>
                <a:cxn ang="0">
                  <a:pos x="13" y="118"/>
                </a:cxn>
                <a:cxn ang="0">
                  <a:pos x="13" y="137"/>
                </a:cxn>
                <a:cxn ang="0">
                  <a:pos x="12" y="155"/>
                </a:cxn>
                <a:cxn ang="0">
                  <a:pos x="13" y="165"/>
                </a:cxn>
                <a:cxn ang="0">
                  <a:pos x="42" y="177"/>
                </a:cxn>
                <a:cxn ang="0">
                  <a:pos x="65" y="197"/>
                </a:cxn>
                <a:cxn ang="0">
                  <a:pos x="92" y="212"/>
                </a:cxn>
                <a:cxn ang="0">
                  <a:pos x="104" y="249"/>
                </a:cxn>
                <a:cxn ang="0">
                  <a:pos x="109" y="256"/>
                </a:cxn>
                <a:cxn ang="0">
                  <a:pos x="110" y="268"/>
                </a:cxn>
                <a:cxn ang="0">
                  <a:pos x="110" y="289"/>
                </a:cxn>
                <a:cxn ang="0">
                  <a:pos x="120" y="304"/>
                </a:cxn>
                <a:cxn ang="0">
                  <a:pos x="141" y="311"/>
                </a:cxn>
                <a:cxn ang="0">
                  <a:pos x="143" y="314"/>
                </a:cxn>
                <a:cxn ang="0">
                  <a:pos x="293" y="290"/>
                </a:cxn>
                <a:cxn ang="0">
                  <a:pos x="293" y="273"/>
                </a:cxn>
                <a:cxn ang="0">
                  <a:pos x="283" y="252"/>
                </a:cxn>
                <a:cxn ang="0">
                  <a:pos x="279" y="223"/>
                </a:cxn>
                <a:cxn ang="0">
                  <a:pos x="286" y="202"/>
                </a:cxn>
                <a:cxn ang="0">
                  <a:pos x="282" y="185"/>
                </a:cxn>
                <a:cxn ang="0">
                  <a:pos x="290" y="161"/>
                </a:cxn>
                <a:cxn ang="0">
                  <a:pos x="292" y="136"/>
                </a:cxn>
                <a:cxn ang="0">
                  <a:pos x="299" y="115"/>
                </a:cxn>
                <a:cxn ang="0">
                  <a:pos x="302" y="100"/>
                </a:cxn>
                <a:cxn ang="0">
                  <a:pos x="290" y="104"/>
                </a:cxn>
                <a:cxn ang="0">
                  <a:pos x="282" y="123"/>
                </a:cxn>
                <a:cxn ang="0">
                  <a:pos x="274" y="133"/>
                </a:cxn>
                <a:cxn ang="0">
                  <a:pos x="260" y="143"/>
                </a:cxn>
                <a:cxn ang="0">
                  <a:pos x="265" y="122"/>
                </a:cxn>
                <a:cxn ang="0">
                  <a:pos x="270" y="104"/>
                </a:cxn>
                <a:cxn ang="0">
                  <a:pos x="266" y="92"/>
                </a:cxn>
                <a:cxn ang="0">
                  <a:pos x="256" y="62"/>
                </a:cxn>
                <a:cxn ang="0">
                  <a:pos x="243" y="57"/>
                </a:cxn>
                <a:cxn ang="0">
                  <a:pos x="233" y="50"/>
                </a:cxn>
                <a:cxn ang="0">
                  <a:pos x="188" y="42"/>
                </a:cxn>
                <a:cxn ang="0">
                  <a:pos x="170" y="38"/>
                </a:cxn>
                <a:cxn ang="0">
                  <a:pos x="135" y="32"/>
                </a:cxn>
                <a:cxn ang="0">
                  <a:pos x="124" y="17"/>
                </a:cxn>
                <a:cxn ang="0">
                  <a:pos x="95" y="21"/>
                </a:cxn>
                <a:cxn ang="0">
                  <a:pos x="95" y="3"/>
                </a:cxn>
                <a:cxn ang="0">
                  <a:pos x="70" y="8"/>
                </a:cxn>
                <a:cxn ang="0">
                  <a:pos x="39" y="15"/>
                </a:cxn>
              </a:cxnLst>
              <a:rect l="0" t="0" r="r" b="b"/>
              <a:pathLst>
                <a:path w="302" h="314">
                  <a:moveTo>
                    <a:pt x="39" y="15"/>
                  </a:moveTo>
                  <a:cubicBezTo>
                    <a:pt x="37" y="16"/>
                    <a:pt x="36" y="16"/>
                    <a:pt x="35" y="18"/>
                  </a:cubicBezTo>
                  <a:cubicBezTo>
                    <a:pt x="34" y="19"/>
                    <a:pt x="34" y="20"/>
                    <a:pt x="32" y="21"/>
                  </a:cubicBezTo>
                  <a:cubicBezTo>
                    <a:pt x="31" y="22"/>
                    <a:pt x="30" y="22"/>
                    <a:pt x="29" y="23"/>
                  </a:cubicBezTo>
                  <a:cubicBezTo>
                    <a:pt x="27" y="25"/>
                    <a:pt x="27" y="27"/>
                    <a:pt x="27" y="29"/>
                  </a:cubicBezTo>
                  <a:cubicBezTo>
                    <a:pt x="26" y="32"/>
                    <a:pt x="25" y="33"/>
                    <a:pt x="25" y="36"/>
                  </a:cubicBezTo>
                  <a:cubicBezTo>
                    <a:pt x="25" y="43"/>
                    <a:pt x="28" y="47"/>
                    <a:pt x="28" y="54"/>
                  </a:cubicBezTo>
                  <a:cubicBezTo>
                    <a:pt x="28" y="59"/>
                    <a:pt x="28" y="62"/>
                    <a:pt x="26" y="66"/>
                  </a:cubicBezTo>
                  <a:cubicBezTo>
                    <a:pt x="24" y="68"/>
                    <a:pt x="22" y="69"/>
                    <a:pt x="20" y="71"/>
                  </a:cubicBezTo>
                  <a:cubicBezTo>
                    <a:pt x="17" y="73"/>
                    <a:pt x="16" y="75"/>
                    <a:pt x="14" y="78"/>
                  </a:cubicBezTo>
                  <a:cubicBezTo>
                    <a:pt x="7" y="86"/>
                    <a:pt x="7" y="93"/>
                    <a:pt x="0" y="101"/>
                  </a:cubicBezTo>
                  <a:cubicBezTo>
                    <a:pt x="6" y="107"/>
                    <a:pt x="9" y="111"/>
                    <a:pt x="13" y="118"/>
                  </a:cubicBezTo>
                  <a:cubicBezTo>
                    <a:pt x="15" y="122"/>
                    <a:pt x="17" y="125"/>
                    <a:pt x="17" y="130"/>
                  </a:cubicBezTo>
                  <a:cubicBezTo>
                    <a:pt x="17" y="133"/>
                    <a:pt x="14" y="134"/>
                    <a:pt x="13" y="137"/>
                  </a:cubicBezTo>
                  <a:cubicBezTo>
                    <a:pt x="11" y="141"/>
                    <a:pt x="11" y="143"/>
                    <a:pt x="11" y="146"/>
                  </a:cubicBezTo>
                  <a:cubicBezTo>
                    <a:pt x="11" y="150"/>
                    <a:pt x="12" y="151"/>
                    <a:pt x="12" y="155"/>
                  </a:cubicBezTo>
                  <a:cubicBezTo>
                    <a:pt x="12" y="159"/>
                    <a:pt x="12" y="161"/>
                    <a:pt x="13" y="165"/>
                  </a:cubicBezTo>
                  <a:cubicBezTo>
                    <a:pt x="13" y="165"/>
                    <a:pt x="13" y="165"/>
                    <a:pt x="13" y="165"/>
                  </a:cubicBezTo>
                  <a:cubicBezTo>
                    <a:pt x="14" y="166"/>
                    <a:pt x="14" y="167"/>
                    <a:pt x="15" y="167"/>
                  </a:cubicBezTo>
                  <a:cubicBezTo>
                    <a:pt x="25" y="170"/>
                    <a:pt x="32" y="172"/>
                    <a:pt x="42" y="177"/>
                  </a:cubicBezTo>
                  <a:cubicBezTo>
                    <a:pt x="48" y="180"/>
                    <a:pt x="53" y="180"/>
                    <a:pt x="58" y="186"/>
                  </a:cubicBezTo>
                  <a:cubicBezTo>
                    <a:pt x="61" y="190"/>
                    <a:pt x="61" y="194"/>
                    <a:pt x="65" y="197"/>
                  </a:cubicBezTo>
                  <a:cubicBezTo>
                    <a:pt x="67" y="199"/>
                    <a:pt x="68" y="199"/>
                    <a:pt x="71" y="201"/>
                  </a:cubicBezTo>
                  <a:cubicBezTo>
                    <a:pt x="79" y="206"/>
                    <a:pt x="84" y="208"/>
                    <a:pt x="92" y="212"/>
                  </a:cubicBezTo>
                  <a:cubicBezTo>
                    <a:pt x="102" y="217"/>
                    <a:pt x="107" y="226"/>
                    <a:pt x="106" y="237"/>
                  </a:cubicBezTo>
                  <a:cubicBezTo>
                    <a:pt x="105" y="241"/>
                    <a:pt x="105" y="245"/>
                    <a:pt x="104" y="249"/>
                  </a:cubicBezTo>
                  <a:cubicBezTo>
                    <a:pt x="104" y="249"/>
                    <a:pt x="104" y="249"/>
                    <a:pt x="104" y="249"/>
                  </a:cubicBezTo>
                  <a:cubicBezTo>
                    <a:pt x="104" y="252"/>
                    <a:pt x="107" y="253"/>
                    <a:pt x="109" y="256"/>
                  </a:cubicBezTo>
                  <a:cubicBezTo>
                    <a:pt x="110" y="258"/>
                    <a:pt x="111" y="259"/>
                    <a:pt x="111" y="260"/>
                  </a:cubicBezTo>
                  <a:cubicBezTo>
                    <a:pt x="111" y="263"/>
                    <a:pt x="110" y="265"/>
                    <a:pt x="110" y="268"/>
                  </a:cubicBezTo>
                  <a:cubicBezTo>
                    <a:pt x="109" y="272"/>
                    <a:pt x="109" y="275"/>
                    <a:pt x="109" y="280"/>
                  </a:cubicBezTo>
                  <a:cubicBezTo>
                    <a:pt x="108" y="283"/>
                    <a:pt x="109" y="286"/>
                    <a:pt x="110" y="289"/>
                  </a:cubicBezTo>
                  <a:cubicBezTo>
                    <a:pt x="111" y="292"/>
                    <a:pt x="113" y="293"/>
                    <a:pt x="114" y="295"/>
                  </a:cubicBezTo>
                  <a:cubicBezTo>
                    <a:pt x="116" y="299"/>
                    <a:pt x="117" y="301"/>
                    <a:pt x="120" y="304"/>
                  </a:cubicBezTo>
                  <a:cubicBezTo>
                    <a:pt x="124" y="309"/>
                    <a:pt x="129" y="308"/>
                    <a:pt x="135" y="309"/>
                  </a:cubicBezTo>
                  <a:cubicBezTo>
                    <a:pt x="138" y="309"/>
                    <a:pt x="139" y="309"/>
                    <a:pt x="141" y="311"/>
                  </a:cubicBezTo>
                  <a:cubicBezTo>
                    <a:pt x="142" y="312"/>
                    <a:pt x="143" y="313"/>
                    <a:pt x="143" y="314"/>
                  </a:cubicBezTo>
                  <a:cubicBezTo>
                    <a:pt x="143" y="314"/>
                    <a:pt x="143" y="314"/>
                    <a:pt x="143" y="314"/>
                  </a:cubicBezTo>
                  <a:cubicBezTo>
                    <a:pt x="293" y="290"/>
                    <a:pt x="293" y="290"/>
                    <a:pt x="293" y="290"/>
                  </a:cubicBezTo>
                  <a:cubicBezTo>
                    <a:pt x="293" y="290"/>
                    <a:pt x="293" y="290"/>
                    <a:pt x="293" y="290"/>
                  </a:cubicBezTo>
                  <a:cubicBezTo>
                    <a:pt x="293" y="288"/>
                    <a:pt x="293" y="288"/>
                    <a:pt x="293" y="288"/>
                  </a:cubicBezTo>
                  <a:cubicBezTo>
                    <a:pt x="293" y="282"/>
                    <a:pt x="293" y="279"/>
                    <a:pt x="293" y="273"/>
                  </a:cubicBezTo>
                  <a:cubicBezTo>
                    <a:pt x="292" y="265"/>
                    <a:pt x="287" y="262"/>
                    <a:pt x="284" y="255"/>
                  </a:cubicBezTo>
                  <a:cubicBezTo>
                    <a:pt x="283" y="254"/>
                    <a:pt x="283" y="253"/>
                    <a:pt x="283" y="252"/>
                  </a:cubicBezTo>
                  <a:cubicBezTo>
                    <a:pt x="283" y="249"/>
                    <a:pt x="282" y="247"/>
                    <a:pt x="282" y="244"/>
                  </a:cubicBezTo>
                  <a:cubicBezTo>
                    <a:pt x="281" y="236"/>
                    <a:pt x="279" y="231"/>
                    <a:pt x="279" y="223"/>
                  </a:cubicBezTo>
                  <a:cubicBezTo>
                    <a:pt x="279" y="216"/>
                    <a:pt x="281" y="213"/>
                    <a:pt x="284" y="207"/>
                  </a:cubicBezTo>
                  <a:cubicBezTo>
                    <a:pt x="285" y="205"/>
                    <a:pt x="286" y="204"/>
                    <a:pt x="286" y="202"/>
                  </a:cubicBezTo>
                  <a:cubicBezTo>
                    <a:pt x="286" y="199"/>
                    <a:pt x="285" y="198"/>
                    <a:pt x="284" y="195"/>
                  </a:cubicBezTo>
                  <a:cubicBezTo>
                    <a:pt x="283" y="192"/>
                    <a:pt x="282" y="189"/>
                    <a:pt x="282" y="185"/>
                  </a:cubicBezTo>
                  <a:cubicBezTo>
                    <a:pt x="282" y="178"/>
                    <a:pt x="284" y="175"/>
                    <a:pt x="287" y="169"/>
                  </a:cubicBezTo>
                  <a:cubicBezTo>
                    <a:pt x="288" y="166"/>
                    <a:pt x="290" y="164"/>
                    <a:pt x="290" y="161"/>
                  </a:cubicBezTo>
                  <a:cubicBezTo>
                    <a:pt x="290" y="157"/>
                    <a:pt x="288" y="155"/>
                    <a:pt x="288" y="151"/>
                  </a:cubicBezTo>
                  <a:cubicBezTo>
                    <a:pt x="288" y="145"/>
                    <a:pt x="290" y="142"/>
                    <a:pt x="292" y="136"/>
                  </a:cubicBezTo>
                  <a:cubicBezTo>
                    <a:pt x="294" y="129"/>
                    <a:pt x="295" y="125"/>
                    <a:pt x="297" y="119"/>
                  </a:cubicBezTo>
                  <a:cubicBezTo>
                    <a:pt x="298" y="117"/>
                    <a:pt x="299" y="116"/>
                    <a:pt x="299" y="115"/>
                  </a:cubicBezTo>
                  <a:cubicBezTo>
                    <a:pt x="301" y="110"/>
                    <a:pt x="299" y="107"/>
                    <a:pt x="300" y="102"/>
                  </a:cubicBezTo>
                  <a:cubicBezTo>
                    <a:pt x="300" y="101"/>
                    <a:pt x="302" y="101"/>
                    <a:pt x="302" y="100"/>
                  </a:cubicBezTo>
                  <a:cubicBezTo>
                    <a:pt x="302" y="98"/>
                    <a:pt x="302" y="97"/>
                    <a:pt x="302" y="94"/>
                  </a:cubicBezTo>
                  <a:cubicBezTo>
                    <a:pt x="297" y="97"/>
                    <a:pt x="292" y="98"/>
                    <a:pt x="290" y="104"/>
                  </a:cubicBezTo>
                  <a:cubicBezTo>
                    <a:pt x="287" y="110"/>
                    <a:pt x="288" y="114"/>
                    <a:pt x="284" y="119"/>
                  </a:cubicBezTo>
                  <a:cubicBezTo>
                    <a:pt x="284" y="120"/>
                    <a:pt x="283" y="122"/>
                    <a:pt x="282" y="123"/>
                  </a:cubicBezTo>
                  <a:cubicBezTo>
                    <a:pt x="281" y="124"/>
                    <a:pt x="279" y="124"/>
                    <a:pt x="278" y="125"/>
                  </a:cubicBezTo>
                  <a:cubicBezTo>
                    <a:pt x="276" y="128"/>
                    <a:pt x="276" y="130"/>
                    <a:pt x="274" y="133"/>
                  </a:cubicBezTo>
                  <a:cubicBezTo>
                    <a:pt x="269" y="139"/>
                    <a:pt x="267" y="144"/>
                    <a:pt x="260" y="147"/>
                  </a:cubicBezTo>
                  <a:cubicBezTo>
                    <a:pt x="260" y="143"/>
                    <a:pt x="260" y="143"/>
                    <a:pt x="260" y="143"/>
                  </a:cubicBezTo>
                  <a:cubicBezTo>
                    <a:pt x="260" y="138"/>
                    <a:pt x="261" y="135"/>
                    <a:pt x="263" y="130"/>
                  </a:cubicBezTo>
                  <a:cubicBezTo>
                    <a:pt x="264" y="127"/>
                    <a:pt x="264" y="125"/>
                    <a:pt x="265" y="122"/>
                  </a:cubicBezTo>
                  <a:cubicBezTo>
                    <a:pt x="268" y="117"/>
                    <a:pt x="270" y="115"/>
                    <a:pt x="270" y="110"/>
                  </a:cubicBezTo>
                  <a:cubicBezTo>
                    <a:pt x="270" y="104"/>
                    <a:pt x="270" y="104"/>
                    <a:pt x="270" y="104"/>
                  </a:cubicBezTo>
                  <a:cubicBezTo>
                    <a:pt x="270" y="104"/>
                    <a:pt x="270" y="104"/>
                    <a:pt x="270" y="104"/>
                  </a:cubicBezTo>
                  <a:cubicBezTo>
                    <a:pt x="269" y="100"/>
                    <a:pt x="268" y="95"/>
                    <a:pt x="266" y="92"/>
                  </a:cubicBezTo>
                  <a:cubicBezTo>
                    <a:pt x="265" y="90"/>
                    <a:pt x="264" y="89"/>
                    <a:pt x="263" y="86"/>
                  </a:cubicBezTo>
                  <a:cubicBezTo>
                    <a:pt x="259" y="77"/>
                    <a:pt x="256" y="72"/>
                    <a:pt x="256" y="62"/>
                  </a:cubicBezTo>
                  <a:cubicBezTo>
                    <a:pt x="252" y="62"/>
                    <a:pt x="250" y="62"/>
                    <a:pt x="246" y="60"/>
                  </a:cubicBezTo>
                  <a:cubicBezTo>
                    <a:pt x="245" y="59"/>
                    <a:pt x="244" y="58"/>
                    <a:pt x="243" y="57"/>
                  </a:cubicBezTo>
                  <a:cubicBezTo>
                    <a:pt x="242" y="55"/>
                    <a:pt x="242" y="53"/>
                    <a:pt x="240" y="51"/>
                  </a:cubicBezTo>
                  <a:cubicBezTo>
                    <a:pt x="238" y="50"/>
                    <a:pt x="236" y="51"/>
                    <a:pt x="233" y="50"/>
                  </a:cubicBezTo>
                  <a:cubicBezTo>
                    <a:pt x="229" y="50"/>
                    <a:pt x="227" y="49"/>
                    <a:pt x="223" y="49"/>
                  </a:cubicBezTo>
                  <a:cubicBezTo>
                    <a:pt x="209" y="47"/>
                    <a:pt x="202" y="45"/>
                    <a:pt x="188" y="42"/>
                  </a:cubicBezTo>
                  <a:cubicBezTo>
                    <a:pt x="184" y="41"/>
                    <a:pt x="182" y="40"/>
                    <a:pt x="178" y="39"/>
                  </a:cubicBezTo>
                  <a:cubicBezTo>
                    <a:pt x="175" y="39"/>
                    <a:pt x="173" y="39"/>
                    <a:pt x="170" y="38"/>
                  </a:cubicBezTo>
                  <a:cubicBezTo>
                    <a:pt x="163" y="37"/>
                    <a:pt x="159" y="36"/>
                    <a:pt x="153" y="34"/>
                  </a:cubicBezTo>
                  <a:cubicBezTo>
                    <a:pt x="146" y="33"/>
                    <a:pt x="142" y="32"/>
                    <a:pt x="135" y="32"/>
                  </a:cubicBezTo>
                  <a:cubicBezTo>
                    <a:pt x="129" y="31"/>
                    <a:pt x="126" y="24"/>
                    <a:pt x="124" y="17"/>
                  </a:cubicBezTo>
                  <a:cubicBezTo>
                    <a:pt x="124" y="17"/>
                    <a:pt x="124" y="17"/>
                    <a:pt x="124" y="17"/>
                  </a:cubicBezTo>
                  <a:cubicBezTo>
                    <a:pt x="121" y="18"/>
                    <a:pt x="118" y="19"/>
                    <a:pt x="114" y="20"/>
                  </a:cubicBezTo>
                  <a:cubicBezTo>
                    <a:pt x="107" y="21"/>
                    <a:pt x="102" y="18"/>
                    <a:pt x="95" y="21"/>
                  </a:cubicBezTo>
                  <a:cubicBezTo>
                    <a:pt x="95" y="8"/>
                    <a:pt x="95" y="8"/>
                    <a:pt x="95" y="8"/>
                  </a:cubicBezTo>
                  <a:cubicBezTo>
                    <a:pt x="95" y="6"/>
                    <a:pt x="96" y="5"/>
                    <a:pt x="95" y="3"/>
                  </a:cubicBezTo>
                  <a:cubicBezTo>
                    <a:pt x="95" y="2"/>
                    <a:pt x="94" y="1"/>
                    <a:pt x="93" y="0"/>
                  </a:cubicBezTo>
                  <a:cubicBezTo>
                    <a:pt x="84" y="4"/>
                    <a:pt x="78" y="4"/>
                    <a:pt x="70" y="8"/>
                  </a:cubicBezTo>
                  <a:cubicBezTo>
                    <a:pt x="61" y="12"/>
                    <a:pt x="55" y="15"/>
                    <a:pt x="45" y="15"/>
                  </a:cubicBezTo>
                  <a:cubicBezTo>
                    <a:pt x="43" y="15"/>
                    <a:pt x="41" y="14"/>
                    <a:pt x="39" y="15"/>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2" name="Freeform 42"/>
            <p:cNvSpPr>
              <a:spLocks noEditPoints="1"/>
            </p:cNvSpPr>
            <p:nvPr/>
          </p:nvSpPr>
          <p:spPr bwMode="auto">
            <a:xfrm>
              <a:off x="4387850" y="1658938"/>
              <a:ext cx="676275" cy="666750"/>
            </a:xfrm>
            <a:custGeom>
              <a:avLst/>
              <a:gdLst/>
              <a:ahLst/>
              <a:cxnLst>
                <a:cxn ang="0">
                  <a:pos x="54" y="16"/>
                </a:cxn>
                <a:cxn ang="0">
                  <a:pos x="55" y="7"/>
                </a:cxn>
                <a:cxn ang="0">
                  <a:pos x="0" y="119"/>
                </a:cxn>
                <a:cxn ang="0">
                  <a:pos x="54" y="141"/>
                </a:cxn>
                <a:cxn ang="0">
                  <a:pos x="116" y="153"/>
                </a:cxn>
                <a:cxn ang="0">
                  <a:pos x="139" y="188"/>
                </a:cxn>
                <a:cxn ang="0">
                  <a:pos x="146" y="203"/>
                </a:cxn>
                <a:cxn ang="0">
                  <a:pos x="169" y="156"/>
                </a:cxn>
                <a:cxn ang="0">
                  <a:pos x="181" y="153"/>
                </a:cxn>
                <a:cxn ang="0">
                  <a:pos x="190" y="153"/>
                </a:cxn>
                <a:cxn ang="0">
                  <a:pos x="214" y="134"/>
                </a:cxn>
                <a:cxn ang="0">
                  <a:pos x="241" y="115"/>
                </a:cxn>
                <a:cxn ang="0">
                  <a:pos x="265" y="115"/>
                </a:cxn>
                <a:cxn ang="0">
                  <a:pos x="285" y="113"/>
                </a:cxn>
                <a:cxn ang="0">
                  <a:pos x="310" y="107"/>
                </a:cxn>
                <a:cxn ang="0">
                  <a:pos x="293" y="88"/>
                </a:cxn>
                <a:cxn ang="0">
                  <a:pos x="265" y="93"/>
                </a:cxn>
                <a:cxn ang="0">
                  <a:pos x="254" y="65"/>
                </a:cxn>
                <a:cxn ang="0">
                  <a:pos x="214" y="83"/>
                </a:cxn>
                <a:cxn ang="0">
                  <a:pos x="178" y="106"/>
                </a:cxn>
                <a:cxn ang="0">
                  <a:pos x="130" y="89"/>
                </a:cxn>
                <a:cxn ang="0">
                  <a:pos x="91" y="88"/>
                </a:cxn>
                <a:cxn ang="0">
                  <a:pos x="110" y="55"/>
                </a:cxn>
                <a:cxn ang="0">
                  <a:pos x="111" y="41"/>
                </a:cxn>
                <a:cxn ang="0">
                  <a:pos x="71" y="63"/>
                </a:cxn>
                <a:cxn ang="0">
                  <a:pos x="43" y="90"/>
                </a:cxn>
                <a:cxn ang="0">
                  <a:pos x="15" y="112"/>
                </a:cxn>
                <a:cxn ang="0">
                  <a:pos x="0" y="119"/>
                </a:cxn>
                <a:cxn ang="0">
                  <a:pos x="224" y="431"/>
                </a:cxn>
                <a:cxn ang="0">
                  <a:pos x="236" y="408"/>
                </a:cxn>
                <a:cxn ang="0">
                  <a:pos x="243" y="372"/>
                </a:cxn>
                <a:cxn ang="0">
                  <a:pos x="236" y="316"/>
                </a:cxn>
                <a:cxn ang="0">
                  <a:pos x="221" y="249"/>
                </a:cxn>
                <a:cxn ang="0">
                  <a:pos x="221" y="221"/>
                </a:cxn>
                <a:cxn ang="0">
                  <a:pos x="238" y="193"/>
                </a:cxn>
                <a:cxn ang="0">
                  <a:pos x="253" y="198"/>
                </a:cxn>
                <a:cxn ang="0">
                  <a:pos x="266" y="168"/>
                </a:cxn>
                <a:cxn ang="0">
                  <a:pos x="280" y="137"/>
                </a:cxn>
                <a:cxn ang="0">
                  <a:pos x="312" y="140"/>
                </a:cxn>
                <a:cxn ang="0">
                  <a:pos x="352" y="153"/>
                </a:cxn>
                <a:cxn ang="0">
                  <a:pos x="360" y="176"/>
                </a:cxn>
                <a:cxn ang="0">
                  <a:pos x="366" y="223"/>
                </a:cxn>
                <a:cxn ang="0">
                  <a:pos x="349" y="257"/>
                </a:cxn>
                <a:cxn ang="0">
                  <a:pos x="361" y="267"/>
                </a:cxn>
                <a:cxn ang="0">
                  <a:pos x="375" y="253"/>
                </a:cxn>
                <a:cxn ang="0">
                  <a:pos x="390" y="236"/>
                </a:cxn>
                <a:cxn ang="0">
                  <a:pos x="412" y="245"/>
                </a:cxn>
                <a:cxn ang="0">
                  <a:pos x="439" y="300"/>
                </a:cxn>
                <a:cxn ang="0">
                  <a:pos x="421" y="327"/>
                </a:cxn>
                <a:cxn ang="0">
                  <a:pos x="415" y="355"/>
                </a:cxn>
                <a:cxn ang="0">
                  <a:pos x="412" y="378"/>
                </a:cxn>
                <a:cxn ang="0">
                  <a:pos x="333" y="418"/>
                </a:cxn>
              </a:cxnLst>
              <a:rect l="0" t="0" r="r" b="b"/>
              <a:pathLst>
                <a:path w="439" h="431">
                  <a:moveTo>
                    <a:pt x="40" y="21"/>
                  </a:moveTo>
                  <a:cubicBezTo>
                    <a:pt x="43" y="22"/>
                    <a:pt x="45" y="23"/>
                    <a:pt x="47" y="26"/>
                  </a:cubicBezTo>
                  <a:cubicBezTo>
                    <a:pt x="48" y="24"/>
                    <a:pt x="48" y="23"/>
                    <a:pt x="50" y="22"/>
                  </a:cubicBezTo>
                  <a:cubicBezTo>
                    <a:pt x="51" y="20"/>
                    <a:pt x="52" y="18"/>
                    <a:pt x="54" y="16"/>
                  </a:cubicBezTo>
                  <a:cubicBezTo>
                    <a:pt x="59" y="11"/>
                    <a:pt x="63" y="8"/>
                    <a:pt x="65" y="1"/>
                  </a:cubicBezTo>
                  <a:cubicBezTo>
                    <a:pt x="64" y="1"/>
                    <a:pt x="63" y="0"/>
                    <a:pt x="61" y="0"/>
                  </a:cubicBezTo>
                  <a:cubicBezTo>
                    <a:pt x="60" y="0"/>
                    <a:pt x="60" y="2"/>
                    <a:pt x="60" y="2"/>
                  </a:cubicBezTo>
                  <a:cubicBezTo>
                    <a:pt x="58" y="4"/>
                    <a:pt x="57" y="5"/>
                    <a:pt x="55" y="7"/>
                  </a:cubicBezTo>
                  <a:cubicBezTo>
                    <a:pt x="55" y="8"/>
                    <a:pt x="54" y="8"/>
                    <a:pt x="53" y="8"/>
                  </a:cubicBezTo>
                  <a:cubicBezTo>
                    <a:pt x="53" y="9"/>
                    <a:pt x="53" y="10"/>
                    <a:pt x="52" y="10"/>
                  </a:cubicBezTo>
                  <a:cubicBezTo>
                    <a:pt x="48" y="14"/>
                    <a:pt x="44" y="16"/>
                    <a:pt x="40" y="21"/>
                  </a:cubicBezTo>
                  <a:close/>
                  <a:moveTo>
                    <a:pt x="0" y="119"/>
                  </a:moveTo>
                  <a:cubicBezTo>
                    <a:pt x="2" y="126"/>
                    <a:pt x="5" y="133"/>
                    <a:pt x="11" y="134"/>
                  </a:cubicBezTo>
                  <a:cubicBezTo>
                    <a:pt x="18" y="134"/>
                    <a:pt x="22" y="135"/>
                    <a:pt x="29" y="136"/>
                  </a:cubicBezTo>
                  <a:cubicBezTo>
                    <a:pt x="35" y="138"/>
                    <a:pt x="39" y="139"/>
                    <a:pt x="46" y="140"/>
                  </a:cubicBezTo>
                  <a:cubicBezTo>
                    <a:pt x="49" y="141"/>
                    <a:pt x="51" y="141"/>
                    <a:pt x="54" y="141"/>
                  </a:cubicBezTo>
                  <a:cubicBezTo>
                    <a:pt x="58" y="142"/>
                    <a:pt x="60" y="143"/>
                    <a:pt x="64" y="144"/>
                  </a:cubicBezTo>
                  <a:cubicBezTo>
                    <a:pt x="78" y="147"/>
                    <a:pt x="85" y="149"/>
                    <a:pt x="99" y="151"/>
                  </a:cubicBezTo>
                  <a:cubicBezTo>
                    <a:pt x="103" y="151"/>
                    <a:pt x="105" y="152"/>
                    <a:pt x="109" y="152"/>
                  </a:cubicBezTo>
                  <a:cubicBezTo>
                    <a:pt x="112" y="153"/>
                    <a:pt x="114" y="152"/>
                    <a:pt x="116" y="153"/>
                  </a:cubicBezTo>
                  <a:cubicBezTo>
                    <a:pt x="118" y="155"/>
                    <a:pt x="118" y="157"/>
                    <a:pt x="119" y="159"/>
                  </a:cubicBezTo>
                  <a:cubicBezTo>
                    <a:pt x="120" y="160"/>
                    <a:pt x="121" y="161"/>
                    <a:pt x="122" y="162"/>
                  </a:cubicBezTo>
                  <a:cubicBezTo>
                    <a:pt x="126" y="164"/>
                    <a:pt x="128" y="164"/>
                    <a:pt x="132" y="164"/>
                  </a:cubicBezTo>
                  <a:cubicBezTo>
                    <a:pt x="132" y="174"/>
                    <a:pt x="135" y="179"/>
                    <a:pt x="139" y="188"/>
                  </a:cubicBezTo>
                  <a:cubicBezTo>
                    <a:pt x="140" y="191"/>
                    <a:pt x="141" y="192"/>
                    <a:pt x="142" y="194"/>
                  </a:cubicBezTo>
                  <a:cubicBezTo>
                    <a:pt x="144" y="197"/>
                    <a:pt x="145" y="202"/>
                    <a:pt x="146" y="206"/>
                  </a:cubicBezTo>
                  <a:cubicBezTo>
                    <a:pt x="146" y="206"/>
                    <a:pt x="146" y="206"/>
                    <a:pt x="146" y="206"/>
                  </a:cubicBezTo>
                  <a:cubicBezTo>
                    <a:pt x="146" y="203"/>
                    <a:pt x="146" y="203"/>
                    <a:pt x="146" y="203"/>
                  </a:cubicBezTo>
                  <a:cubicBezTo>
                    <a:pt x="146" y="197"/>
                    <a:pt x="149" y="194"/>
                    <a:pt x="152" y="189"/>
                  </a:cubicBezTo>
                  <a:cubicBezTo>
                    <a:pt x="155" y="183"/>
                    <a:pt x="157" y="179"/>
                    <a:pt x="160" y="173"/>
                  </a:cubicBezTo>
                  <a:cubicBezTo>
                    <a:pt x="162" y="169"/>
                    <a:pt x="163" y="166"/>
                    <a:pt x="166" y="162"/>
                  </a:cubicBezTo>
                  <a:cubicBezTo>
                    <a:pt x="167" y="160"/>
                    <a:pt x="169" y="158"/>
                    <a:pt x="169" y="156"/>
                  </a:cubicBezTo>
                  <a:cubicBezTo>
                    <a:pt x="170" y="151"/>
                    <a:pt x="168" y="148"/>
                    <a:pt x="169" y="142"/>
                  </a:cubicBezTo>
                  <a:cubicBezTo>
                    <a:pt x="171" y="143"/>
                    <a:pt x="171" y="143"/>
                    <a:pt x="171" y="143"/>
                  </a:cubicBezTo>
                  <a:cubicBezTo>
                    <a:pt x="172" y="146"/>
                    <a:pt x="172" y="149"/>
                    <a:pt x="175" y="151"/>
                  </a:cubicBezTo>
                  <a:cubicBezTo>
                    <a:pt x="177" y="152"/>
                    <a:pt x="178" y="153"/>
                    <a:pt x="181" y="153"/>
                  </a:cubicBezTo>
                  <a:cubicBezTo>
                    <a:pt x="182" y="148"/>
                    <a:pt x="186" y="145"/>
                    <a:pt x="191" y="145"/>
                  </a:cubicBezTo>
                  <a:cubicBezTo>
                    <a:pt x="192" y="145"/>
                    <a:pt x="192" y="146"/>
                    <a:pt x="193" y="146"/>
                  </a:cubicBezTo>
                  <a:cubicBezTo>
                    <a:pt x="193" y="147"/>
                    <a:pt x="193" y="148"/>
                    <a:pt x="192" y="149"/>
                  </a:cubicBezTo>
                  <a:cubicBezTo>
                    <a:pt x="192" y="151"/>
                    <a:pt x="190" y="152"/>
                    <a:pt x="190" y="153"/>
                  </a:cubicBezTo>
                  <a:cubicBezTo>
                    <a:pt x="190" y="156"/>
                    <a:pt x="192" y="158"/>
                    <a:pt x="194" y="160"/>
                  </a:cubicBezTo>
                  <a:cubicBezTo>
                    <a:pt x="197" y="155"/>
                    <a:pt x="199" y="152"/>
                    <a:pt x="201" y="148"/>
                  </a:cubicBezTo>
                  <a:cubicBezTo>
                    <a:pt x="203" y="145"/>
                    <a:pt x="205" y="144"/>
                    <a:pt x="206" y="142"/>
                  </a:cubicBezTo>
                  <a:cubicBezTo>
                    <a:pt x="208" y="138"/>
                    <a:pt x="210" y="135"/>
                    <a:pt x="214" y="134"/>
                  </a:cubicBezTo>
                  <a:cubicBezTo>
                    <a:pt x="215" y="134"/>
                    <a:pt x="217" y="134"/>
                    <a:pt x="218" y="134"/>
                  </a:cubicBezTo>
                  <a:cubicBezTo>
                    <a:pt x="220" y="133"/>
                    <a:pt x="222" y="131"/>
                    <a:pt x="224" y="130"/>
                  </a:cubicBezTo>
                  <a:cubicBezTo>
                    <a:pt x="229" y="127"/>
                    <a:pt x="231" y="125"/>
                    <a:pt x="235" y="120"/>
                  </a:cubicBezTo>
                  <a:cubicBezTo>
                    <a:pt x="237" y="118"/>
                    <a:pt x="239" y="117"/>
                    <a:pt x="241" y="115"/>
                  </a:cubicBezTo>
                  <a:cubicBezTo>
                    <a:pt x="241" y="115"/>
                    <a:pt x="241" y="114"/>
                    <a:pt x="242" y="113"/>
                  </a:cubicBezTo>
                  <a:cubicBezTo>
                    <a:pt x="243" y="112"/>
                    <a:pt x="245" y="112"/>
                    <a:pt x="247" y="112"/>
                  </a:cubicBezTo>
                  <a:cubicBezTo>
                    <a:pt x="253" y="112"/>
                    <a:pt x="257" y="113"/>
                    <a:pt x="263" y="114"/>
                  </a:cubicBezTo>
                  <a:cubicBezTo>
                    <a:pt x="264" y="114"/>
                    <a:pt x="264" y="115"/>
                    <a:pt x="265" y="115"/>
                  </a:cubicBezTo>
                  <a:cubicBezTo>
                    <a:pt x="268" y="116"/>
                    <a:pt x="270" y="116"/>
                    <a:pt x="273" y="117"/>
                  </a:cubicBezTo>
                  <a:cubicBezTo>
                    <a:pt x="276" y="118"/>
                    <a:pt x="277" y="122"/>
                    <a:pt x="280" y="122"/>
                  </a:cubicBezTo>
                  <a:cubicBezTo>
                    <a:pt x="282" y="122"/>
                    <a:pt x="282" y="120"/>
                    <a:pt x="283" y="119"/>
                  </a:cubicBezTo>
                  <a:cubicBezTo>
                    <a:pt x="284" y="117"/>
                    <a:pt x="284" y="115"/>
                    <a:pt x="285" y="113"/>
                  </a:cubicBezTo>
                  <a:cubicBezTo>
                    <a:pt x="285" y="111"/>
                    <a:pt x="286" y="109"/>
                    <a:pt x="286" y="107"/>
                  </a:cubicBezTo>
                  <a:cubicBezTo>
                    <a:pt x="291" y="107"/>
                    <a:pt x="291" y="107"/>
                    <a:pt x="291" y="107"/>
                  </a:cubicBezTo>
                  <a:cubicBezTo>
                    <a:pt x="305" y="112"/>
                    <a:pt x="305" y="112"/>
                    <a:pt x="305" y="112"/>
                  </a:cubicBezTo>
                  <a:cubicBezTo>
                    <a:pt x="307" y="110"/>
                    <a:pt x="308" y="109"/>
                    <a:pt x="310" y="107"/>
                  </a:cubicBezTo>
                  <a:cubicBezTo>
                    <a:pt x="311" y="106"/>
                    <a:pt x="312" y="105"/>
                    <a:pt x="312" y="103"/>
                  </a:cubicBezTo>
                  <a:cubicBezTo>
                    <a:pt x="312" y="101"/>
                    <a:pt x="310" y="101"/>
                    <a:pt x="308" y="100"/>
                  </a:cubicBezTo>
                  <a:cubicBezTo>
                    <a:pt x="306" y="99"/>
                    <a:pt x="305" y="98"/>
                    <a:pt x="303" y="97"/>
                  </a:cubicBezTo>
                  <a:cubicBezTo>
                    <a:pt x="298" y="95"/>
                    <a:pt x="297" y="91"/>
                    <a:pt x="293" y="88"/>
                  </a:cubicBezTo>
                  <a:cubicBezTo>
                    <a:pt x="292" y="87"/>
                    <a:pt x="292" y="86"/>
                    <a:pt x="291" y="86"/>
                  </a:cubicBezTo>
                  <a:cubicBezTo>
                    <a:pt x="290" y="86"/>
                    <a:pt x="289" y="87"/>
                    <a:pt x="288" y="87"/>
                  </a:cubicBezTo>
                  <a:cubicBezTo>
                    <a:pt x="285" y="88"/>
                    <a:pt x="284" y="88"/>
                    <a:pt x="282" y="89"/>
                  </a:cubicBezTo>
                  <a:cubicBezTo>
                    <a:pt x="276" y="91"/>
                    <a:pt x="272" y="93"/>
                    <a:pt x="265" y="93"/>
                  </a:cubicBezTo>
                  <a:cubicBezTo>
                    <a:pt x="262" y="93"/>
                    <a:pt x="260" y="91"/>
                    <a:pt x="257" y="89"/>
                  </a:cubicBezTo>
                  <a:cubicBezTo>
                    <a:pt x="255" y="87"/>
                    <a:pt x="252" y="86"/>
                    <a:pt x="252" y="83"/>
                  </a:cubicBezTo>
                  <a:cubicBezTo>
                    <a:pt x="252" y="71"/>
                    <a:pt x="252" y="71"/>
                    <a:pt x="252" y="71"/>
                  </a:cubicBezTo>
                  <a:cubicBezTo>
                    <a:pt x="252" y="69"/>
                    <a:pt x="253" y="67"/>
                    <a:pt x="254" y="65"/>
                  </a:cubicBezTo>
                  <a:cubicBezTo>
                    <a:pt x="252" y="66"/>
                    <a:pt x="252" y="66"/>
                    <a:pt x="252" y="66"/>
                  </a:cubicBezTo>
                  <a:cubicBezTo>
                    <a:pt x="245" y="69"/>
                    <a:pt x="242" y="72"/>
                    <a:pt x="236" y="75"/>
                  </a:cubicBezTo>
                  <a:cubicBezTo>
                    <a:pt x="232" y="76"/>
                    <a:pt x="230" y="76"/>
                    <a:pt x="226" y="77"/>
                  </a:cubicBezTo>
                  <a:cubicBezTo>
                    <a:pt x="221" y="79"/>
                    <a:pt x="219" y="82"/>
                    <a:pt x="214" y="83"/>
                  </a:cubicBezTo>
                  <a:cubicBezTo>
                    <a:pt x="208" y="86"/>
                    <a:pt x="203" y="86"/>
                    <a:pt x="197" y="91"/>
                  </a:cubicBezTo>
                  <a:cubicBezTo>
                    <a:pt x="195" y="93"/>
                    <a:pt x="194" y="95"/>
                    <a:pt x="193" y="97"/>
                  </a:cubicBezTo>
                  <a:cubicBezTo>
                    <a:pt x="190" y="99"/>
                    <a:pt x="188" y="100"/>
                    <a:pt x="185" y="102"/>
                  </a:cubicBezTo>
                  <a:cubicBezTo>
                    <a:pt x="182" y="103"/>
                    <a:pt x="181" y="105"/>
                    <a:pt x="178" y="106"/>
                  </a:cubicBezTo>
                  <a:cubicBezTo>
                    <a:pt x="162" y="102"/>
                    <a:pt x="162" y="102"/>
                    <a:pt x="162" y="102"/>
                  </a:cubicBezTo>
                  <a:cubicBezTo>
                    <a:pt x="152" y="104"/>
                    <a:pt x="152" y="104"/>
                    <a:pt x="152" y="104"/>
                  </a:cubicBezTo>
                  <a:cubicBezTo>
                    <a:pt x="144" y="103"/>
                    <a:pt x="140" y="99"/>
                    <a:pt x="135" y="93"/>
                  </a:cubicBezTo>
                  <a:cubicBezTo>
                    <a:pt x="133" y="91"/>
                    <a:pt x="133" y="90"/>
                    <a:pt x="130" y="89"/>
                  </a:cubicBezTo>
                  <a:cubicBezTo>
                    <a:pt x="123" y="84"/>
                    <a:pt x="118" y="83"/>
                    <a:pt x="109" y="82"/>
                  </a:cubicBezTo>
                  <a:cubicBezTo>
                    <a:pt x="107" y="82"/>
                    <a:pt x="106" y="81"/>
                    <a:pt x="104" y="81"/>
                  </a:cubicBezTo>
                  <a:cubicBezTo>
                    <a:pt x="99" y="81"/>
                    <a:pt x="98" y="86"/>
                    <a:pt x="94" y="88"/>
                  </a:cubicBezTo>
                  <a:cubicBezTo>
                    <a:pt x="93" y="88"/>
                    <a:pt x="92" y="87"/>
                    <a:pt x="91" y="88"/>
                  </a:cubicBezTo>
                  <a:cubicBezTo>
                    <a:pt x="91" y="85"/>
                    <a:pt x="91" y="84"/>
                    <a:pt x="91" y="82"/>
                  </a:cubicBezTo>
                  <a:cubicBezTo>
                    <a:pt x="91" y="76"/>
                    <a:pt x="92" y="72"/>
                    <a:pt x="95" y="66"/>
                  </a:cubicBezTo>
                  <a:cubicBezTo>
                    <a:pt x="96" y="64"/>
                    <a:pt x="98" y="64"/>
                    <a:pt x="100" y="63"/>
                  </a:cubicBezTo>
                  <a:cubicBezTo>
                    <a:pt x="105" y="61"/>
                    <a:pt x="107" y="59"/>
                    <a:pt x="110" y="55"/>
                  </a:cubicBezTo>
                  <a:cubicBezTo>
                    <a:pt x="112" y="53"/>
                    <a:pt x="112" y="50"/>
                    <a:pt x="113" y="47"/>
                  </a:cubicBezTo>
                  <a:cubicBezTo>
                    <a:pt x="115" y="45"/>
                    <a:pt x="116" y="43"/>
                    <a:pt x="116" y="40"/>
                  </a:cubicBezTo>
                  <a:cubicBezTo>
                    <a:pt x="113" y="40"/>
                    <a:pt x="113" y="40"/>
                    <a:pt x="113" y="40"/>
                  </a:cubicBezTo>
                  <a:cubicBezTo>
                    <a:pt x="112" y="40"/>
                    <a:pt x="111" y="41"/>
                    <a:pt x="111" y="41"/>
                  </a:cubicBezTo>
                  <a:cubicBezTo>
                    <a:pt x="107" y="42"/>
                    <a:pt x="105" y="43"/>
                    <a:pt x="101" y="44"/>
                  </a:cubicBezTo>
                  <a:cubicBezTo>
                    <a:pt x="98" y="45"/>
                    <a:pt x="96" y="45"/>
                    <a:pt x="93" y="46"/>
                  </a:cubicBezTo>
                  <a:cubicBezTo>
                    <a:pt x="85" y="50"/>
                    <a:pt x="82" y="55"/>
                    <a:pt x="75" y="61"/>
                  </a:cubicBezTo>
                  <a:cubicBezTo>
                    <a:pt x="74" y="61"/>
                    <a:pt x="73" y="62"/>
                    <a:pt x="71" y="63"/>
                  </a:cubicBezTo>
                  <a:cubicBezTo>
                    <a:pt x="67" y="66"/>
                    <a:pt x="66" y="70"/>
                    <a:pt x="62" y="75"/>
                  </a:cubicBezTo>
                  <a:cubicBezTo>
                    <a:pt x="62" y="75"/>
                    <a:pt x="61" y="75"/>
                    <a:pt x="60" y="76"/>
                  </a:cubicBezTo>
                  <a:cubicBezTo>
                    <a:pt x="60" y="77"/>
                    <a:pt x="60" y="77"/>
                    <a:pt x="60" y="78"/>
                  </a:cubicBezTo>
                  <a:cubicBezTo>
                    <a:pt x="55" y="85"/>
                    <a:pt x="47" y="83"/>
                    <a:pt x="43" y="90"/>
                  </a:cubicBezTo>
                  <a:cubicBezTo>
                    <a:pt x="41" y="95"/>
                    <a:pt x="40" y="99"/>
                    <a:pt x="35" y="100"/>
                  </a:cubicBezTo>
                  <a:cubicBezTo>
                    <a:pt x="32" y="101"/>
                    <a:pt x="30" y="99"/>
                    <a:pt x="27" y="100"/>
                  </a:cubicBezTo>
                  <a:cubicBezTo>
                    <a:pt x="25" y="101"/>
                    <a:pt x="25" y="102"/>
                    <a:pt x="23" y="103"/>
                  </a:cubicBezTo>
                  <a:cubicBezTo>
                    <a:pt x="20" y="106"/>
                    <a:pt x="19" y="109"/>
                    <a:pt x="15" y="112"/>
                  </a:cubicBezTo>
                  <a:cubicBezTo>
                    <a:pt x="13" y="114"/>
                    <a:pt x="12" y="116"/>
                    <a:pt x="10" y="117"/>
                  </a:cubicBezTo>
                  <a:cubicBezTo>
                    <a:pt x="9" y="117"/>
                    <a:pt x="7" y="117"/>
                    <a:pt x="6" y="118"/>
                  </a:cubicBezTo>
                  <a:cubicBezTo>
                    <a:pt x="4" y="118"/>
                    <a:pt x="2" y="119"/>
                    <a:pt x="0" y="119"/>
                  </a:cubicBezTo>
                  <a:cubicBezTo>
                    <a:pt x="0" y="119"/>
                    <a:pt x="0" y="119"/>
                    <a:pt x="0" y="119"/>
                  </a:cubicBezTo>
                  <a:close/>
                  <a:moveTo>
                    <a:pt x="333" y="418"/>
                  </a:moveTo>
                  <a:cubicBezTo>
                    <a:pt x="333" y="418"/>
                    <a:pt x="333" y="418"/>
                    <a:pt x="333" y="418"/>
                  </a:cubicBezTo>
                  <a:cubicBezTo>
                    <a:pt x="332" y="411"/>
                    <a:pt x="332" y="411"/>
                    <a:pt x="332" y="411"/>
                  </a:cubicBezTo>
                  <a:cubicBezTo>
                    <a:pt x="224" y="431"/>
                    <a:pt x="224" y="431"/>
                    <a:pt x="224" y="431"/>
                  </a:cubicBezTo>
                  <a:cubicBezTo>
                    <a:pt x="224" y="431"/>
                    <a:pt x="224" y="431"/>
                    <a:pt x="224" y="431"/>
                  </a:cubicBezTo>
                  <a:cubicBezTo>
                    <a:pt x="225" y="430"/>
                    <a:pt x="226" y="429"/>
                    <a:pt x="227" y="428"/>
                  </a:cubicBezTo>
                  <a:cubicBezTo>
                    <a:pt x="228" y="425"/>
                    <a:pt x="228" y="424"/>
                    <a:pt x="229" y="422"/>
                  </a:cubicBezTo>
                  <a:cubicBezTo>
                    <a:pt x="232" y="417"/>
                    <a:pt x="234" y="414"/>
                    <a:pt x="236" y="408"/>
                  </a:cubicBezTo>
                  <a:cubicBezTo>
                    <a:pt x="237" y="405"/>
                    <a:pt x="237" y="403"/>
                    <a:pt x="238" y="400"/>
                  </a:cubicBezTo>
                  <a:cubicBezTo>
                    <a:pt x="239" y="395"/>
                    <a:pt x="240" y="393"/>
                    <a:pt x="240" y="388"/>
                  </a:cubicBezTo>
                  <a:cubicBezTo>
                    <a:pt x="241" y="384"/>
                    <a:pt x="242" y="383"/>
                    <a:pt x="243" y="379"/>
                  </a:cubicBezTo>
                  <a:cubicBezTo>
                    <a:pt x="243" y="376"/>
                    <a:pt x="242" y="375"/>
                    <a:pt x="243" y="372"/>
                  </a:cubicBezTo>
                  <a:cubicBezTo>
                    <a:pt x="243" y="367"/>
                    <a:pt x="244" y="364"/>
                    <a:pt x="244" y="359"/>
                  </a:cubicBezTo>
                  <a:cubicBezTo>
                    <a:pt x="244" y="347"/>
                    <a:pt x="244" y="347"/>
                    <a:pt x="244" y="347"/>
                  </a:cubicBezTo>
                  <a:cubicBezTo>
                    <a:pt x="244" y="343"/>
                    <a:pt x="242" y="341"/>
                    <a:pt x="242" y="337"/>
                  </a:cubicBezTo>
                  <a:cubicBezTo>
                    <a:pt x="240" y="329"/>
                    <a:pt x="241" y="323"/>
                    <a:pt x="236" y="316"/>
                  </a:cubicBezTo>
                  <a:cubicBezTo>
                    <a:pt x="233" y="312"/>
                    <a:pt x="230" y="311"/>
                    <a:pt x="227" y="308"/>
                  </a:cubicBezTo>
                  <a:cubicBezTo>
                    <a:pt x="222" y="302"/>
                    <a:pt x="222" y="296"/>
                    <a:pt x="221" y="288"/>
                  </a:cubicBezTo>
                  <a:cubicBezTo>
                    <a:pt x="220" y="281"/>
                    <a:pt x="217" y="277"/>
                    <a:pt x="217" y="270"/>
                  </a:cubicBezTo>
                  <a:cubicBezTo>
                    <a:pt x="217" y="262"/>
                    <a:pt x="221" y="258"/>
                    <a:pt x="221" y="249"/>
                  </a:cubicBezTo>
                  <a:cubicBezTo>
                    <a:pt x="221" y="240"/>
                    <a:pt x="221" y="240"/>
                    <a:pt x="221" y="240"/>
                  </a:cubicBezTo>
                  <a:cubicBezTo>
                    <a:pt x="221" y="235"/>
                    <a:pt x="220" y="233"/>
                    <a:pt x="220" y="228"/>
                  </a:cubicBezTo>
                  <a:cubicBezTo>
                    <a:pt x="220" y="227"/>
                    <a:pt x="219" y="227"/>
                    <a:pt x="219" y="226"/>
                  </a:cubicBezTo>
                  <a:cubicBezTo>
                    <a:pt x="219" y="224"/>
                    <a:pt x="220" y="223"/>
                    <a:pt x="221" y="221"/>
                  </a:cubicBezTo>
                  <a:cubicBezTo>
                    <a:pt x="223" y="218"/>
                    <a:pt x="223" y="216"/>
                    <a:pt x="224" y="213"/>
                  </a:cubicBezTo>
                  <a:cubicBezTo>
                    <a:pt x="224" y="210"/>
                    <a:pt x="223" y="207"/>
                    <a:pt x="225" y="205"/>
                  </a:cubicBezTo>
                  <a:cubicBezTo>
                    <a:pt x="226" y="204"/>
                    <a:pt x="228" y="204"/>
                    <a:pt x="229" y="203"/>
                  </a:cubicBezTo>
                  <a:cubicBezTo>
                    <a:pt x="233" y="200"/>
                    <a:pt x="235" y="197"/>
                    <a:pt x="238" y="193"/>
                  </a:cubicBezTo>
                  <a:cubicBezTo>
                    <a:pt x="239" y="190"/>
                    <a:pt x="240" y="189"/>
                    <a:pt x="241" y="187"/>
                  </a:cubicBezTo>
                  <a:cubicBezTo>
                    <a:pt x="242" y="185"/>
                    <a:pt x="243" y="182"/>
                    <a:pt x="245" y="182"/>
                  </a:cubicBezTo>
                  <a:cubicBezTo>
                    <a:pt x="250" y="182"/>
                    <a:pt x="250" y="182"/>
                    <a:pt x="250" y="182"/>
                  </a:cubicBezTo>
                  <a:cubicBezTo>
                    <a:pt x="250" y="189"/>
                    <a:pt x="249" y="193"/>
                    <a:pt x="253" y="198"/>
                  </a:cubicBezTo>
                  <a:cubicBezTo>
                    <a:pt x="255" y="201"/>
                    <a:pt x="258" y="201"/>
                    <a:pt x="262" y="202"/>
                  </a:cubicBezTo>
                  <a:cubicBezTo>
                    <a:pt x="264" y="197"/>
                    <a:pt x="264" y="195"/>
                    <a:pt x="264" y="190"/>
                  </a:cubicBezTo>
                  <a:cubicBezTo>
                    <a:pt x="264" y="175"/>
                    <a:pt x="264" y="175"/>
                    <a:pt x="264" y="175"/>
                  </a:cubicBezTo>
                  <a:cubicBezTo>
                    <a:pt x="264" y="172"/>
                    <a:pt x="264" y="170"/>
                    <a:pt x="266" y="168"/>
                  </a:cubicBezTo>
                  <a:cubicBezTo>
                    <a:pt x="272" y="167"/>
                    <a:pt x="275" y="164"/>
                    <a:pt x="279" y="160"/>
                  </a:cubicBezTo>
                  <a:cubicBezTo>
                    <a:pt x="275" y="158"/>
                    <a:pt x="272" y="158"/>
                    <a:pt x="267" y="156"/>
                  </a:cubicBezTo>
                  <a:cubicBezTo>
                    <a:pt x="270" y="151"/>
                    <a:pt x="269" y="147"/>
                    <a:pt x="273" y="142"/>
                  </a:cubicBezTo>
                  <a:cubicBezTo>
                    <a:pt x="274" y="139"/>
                    <a:pt x="277" y="138"/>
                    <a:pt x="280" y="137"/>
                  </a:cubicBezTo>
                  <a:cubicBezTo>
                    <a:pt x="283" y="136"/>
                    <a:pt x="284" y="134"/>
                    <a:pt x="288" y="134"/>
                  </a:cubicBezTo>
                  <a:cubicBezTo>
                    <a:pt x="291" y="134"/>
                    <a:pt x="292" y="139"/>
                    <a:pt x="296" y="139"/>
                  </a:cubicBezTo>
                  <a:cubicBezTo>
                    <a:pt x="300" y="140"/>
                    <a:pt x="302" y="139"/>
                    <a:pt x="306" y="139"/>
                  </a:cubicBezTo>
                  <a:cubicBezTo>
                    <a:pt x="308" y="140"/>
                    <a:pt x="310" y="140"/>
                    <a:pt x="312" y="140"/>
                  </a:cubicBezTo>
                  <a:cubicBezTo>
                    <a:pt x="317" y="142"/>
                    <a:pt x="320" y="145"/>
                    <a:pt x="325" y="145"/>
                  </a:cubicBezTo>
                  <a:cubicBezTo>
                    <a:pt x="329" y="144"/>
                    <a:pt x="331" y="144"/>
                    <a:pt x="335" y="145"/>
                  </a:cubicBezTo>
                  <a:cubicBezTo>
                    <a:pt x="339" y="146"/>
                    <a:pt x="341" y="149"/>
                    <a:pt x="345" y="150"/>
                  </a:cubicBezTo>
                  <a:cubicBezTo>
                    <a:pt x="347" y="152"/>
                    <a:pt x="349" y="153"/>
                    <a:pt x="352" y="153"/>
                  </a:cubicBezTo>
                  <a:cubicBezTo>
                    <a:pt x="356" y="154"/>
                    <a:pt x="360" y="155"/>
                    <a:pt x="360" y="158"/>
                  </a:cubicBezTo>
                  <a:cubicBezTo>
                    <a:pt x="360" y="162"/>
                    <a:pt x="358" y="165"/>
                    <a:pt x="357" y="169"/>
                  </a:cubicBezTo>
                  <a:cubicBezTo>
                    <a:pt x="357" y="170"/>
                    <a:pt x="356" y="170"/>
                    <a:pt x="356" y="171"/>
                  </a:cubicBezTo>
                  <a:cubicBezTo>
                    <a:pt x="356" y="173"/>
                    <a:pt x="358" y="174"/>
                    <a:pt x="360" y="176"/>
                  </a:cubicBezTo>
                  <a:cubicBezTo>
                    <a:pt x="362" y="179"/>
                    <a:pt x="363" y="181"/>
                    <a:pt x="365" y="184"/>
                  </a:cubicBezTo>
                  <a:cubicBezTo>
                    <a:pt x="368" y="189"/>
                    <a:pt x="370" y="192"/>
                    <a:pt x="370" y="197"/>
                  </a:cubicBezTo>
                  <a:cubicBezTo>
                    <a:pt x="370" y="209"/>
                    <a:pt x="370" y="209"/>
                    <a:pt x="370" y="209"/>
                  </a:cubicBezTo>
                  <a:cubicBezTo>
                    <a:pt x="370" y="215"/>
                    <a:pt x="368" y="217"/>
                    <a:pt x="366" y="223"/>
                  </a:cubicBezTo>
                  <a:cubicBezTo>
                    <a:pt x="365" y="227"/>
                    <a:pt x="366" y="230"/>
                    <a:pt x="365" y="234"/>
                  </a:cubicBezTo>
                  <a:cubicBezTo>
                    <a:pt x="364" y="238"/>
                    <a:pt x="360" y="240"/>
                    <a:pt x="358" y="243"/>
                  </a:cubicBezTo>
                  <a:cubicBezTo>
                    <a:pt x="356" y="246"/>
                    <a:pt x="355" y="248"/>
                    <a:pt x="353" y="251"/>
                  </a:cubicBezTo>
                  <a:cubicBezTo>
                    <a:pt x="351" y="253"/>
                    <a:pt x="349" y="254"/>
                    <a:pt x="349" y="257"/>
                  </a:cubicBezTo>
                  <a:cubicBezTo>
                    <a:pt x="349" y="259"/>
                    <a:pt x="351" y="259"/>
                    <a:pt x="352" y="261"/>
                  </a:cubicBezTo>
                  <a:cubicBezTo>
                    <a:pt x="352" y="263"/>
                    <a:pt x="351" y="264"/>
                    <a:pt x="352" y="267"/>
                  </a:cubicBezTo>
                  <a:cubicBezTo>
                    <a:pt x="352" y="268"/>
                    <a:pt x="353" y="269"/>
                    <a:pt x="353" y="270"/>
                  </a:cubicBezTo>
                  <a:cubicBezTo>
                    <a:pt x="356" y="270"/>
                    <a:pt x="358" y="268"/>
                    <a:pt x="361" y="267"/>
                  </a:cubicBezTo>
                  <a:cubicBezTo>
                    <a:pt x="362" y="267"/>
                    <a:pt x="364" y="267"/>
                    <a:pt x="365" y="267"/>
                  </a:cubicBezTo>
                  <a:cubicBezTo>
                    <a:pt x="365" y="267"/>
                    <a:pt x="366" y="267"/>
                    <a:pt x="367" y="267"/>
                  </a:cubicBezTo>
                  <a:cubicBezTo>
                    <a:pt x="369" y="266"/>
                    <a:pt x="369" y="263"/>
                    <a:pt x="370" y="261"/>
                  </a:cubicBezTo>
                  <a:cubicBezTo>
                    <a:pt x="371" y="258"/>
                    <a:pt x="373" y="256"/>
                    <a:pt x="375" y="253"/>
                  </a:cubicBezTo>
                  <a:cubicBezTo>
                    <a:pt x="378" y="250"/>
                    <a:pt x="379" y="248"/>
                    <a:pt x="381" y="244"/>
                  </a:cubicBezTo>
                  <a:cubicBezTo>
                    <a:pt x="383" y="241"/>
                    <a:pt x="384" y="240"/>
                    <a:pt x="385" y="238"/>
                  </a:cubicBezTo>
                  <a:cubicBezTo>
                    <a:pt x="386" y="237"/>
                    <a:pt x="386" y="236"/>
                    <a:pt x="386" y="236"/>
                  </a:cubicBezTo>
                  <a:cubicBezTo>
                    <a:pt x="387" y="235"/>
                    <a:pt x="389" y="236"/>
                    <a:pt x="390" y="236"/>
                  </a:cubicBezTo>
                  <a:cubicBezTo>
                    <a:pt x="392" y="236"/>
                    <a:pt x="394" y="235"/>
                    <a:pt x="396" y="235"/>
                  </a:cubicBezTo>
                  <a:cubicBezTo>
                    <a:pt x="400" y="235"/>
                    <a:pt x="402" y="234"/>
                    <a:pt x="406" y="236"/>
                  </a:cubicBezTo>
                  <a:cubicBezTo>
                    <a:pt x="406" y="236"/>
                    <a:pt x="406" y="237"/>
                    <a:pt x="406" y="238"/>
                  </a:cubicBezTo>
                  <a:cubicBezTo>
                    <a:pt x="409" y="241"/>
                    <a:pt x="410" y="242"/>
                    <a:pt x="412" y="245"/>
                  </a:cubicBezTo>
                  <a:cubicBezTo>
                    <a:pt x="416" y="252"/>
                    <a:pt x="419" y="257"/>
                    <a:pt x="422" y="265"/>
                  </a:cubicBezTo>
                  <a:cubicBezTo>
                    <a:pt x="425" y="273"/>
                    <a:pt x="427" y="278"/>
                    <a:pt x="430" y="286"/>
                  </a:cubicBezTo>
                  <a:cubicBezTo>
                    <a:pt x="433" y="292"/>
                    <a:pt x="433" y="297"/>
                    <a:pt x="439" y="300"/>
                  </a:cubicBezTo>
                  <a:cubicBezTo>
                    <a:pt x="439" y="300"/>
                    <a:pt x="439" y="300"/>
                    <a:pt x="439" y="300"/>
                  </a:cubicBezTo>
                  <a:cubicBezTo>
                    <a:pt x="437" y="307"/>
                    <a:pt x="438" y="312"/>
                    <a:pt x="437" y="320"/>
                  </a:cubicBezTo>
                  <a:cubicBezTo>
                    <a:pt x="437" y="320"/>
                    <a:pt x="437" y="320"/>
                    <a:pt x="437" y="320"/>
                  </a:cubicBezTo>
                  <a:cubicBezTo>
                    <a:pt x="437" y="320"/>
                    <a:pt x="437" y="321"/>
                    <a:pt x="437" y="322"/>
                  </a:cubicBezTo>
                  <a:cubicBezTo>
                    <a:pt x="432" y="326"/>
                    <a:pt x="427" y="324"/>
                    <a:pt x="421" y="327"/>
                  </a:cubicBezTo>
                  <a:cubicBezTo>
                    <a:pt x="420" y="328"/>
                    <a:pt x="420" y="328"/>
                    <a:pt x="419" y="328"/>
                  </a:cubicBezTo>
                  <a:cubicBezTo>
                    <a:pt x="416" y="329"/>
                    <a:pt x="418" y="333"/>
                    <a:pt x="417" y="336"/>
                  </a:cubicBezTo>
                  <a:cubicBezTo>
                    <a:pt x="417" y="339"/>
                    <a:pt x="415" y="341"/>
                    <a:pt x="415" y="344"/>
                  </a:cubicBezTo>
                  <a:cubicBezTo>
                    <a:pt x="415" y="355"/>
                    <a:pt x="415" y="355"/>
                    <a:pt x="415" y="355"/>
                  </a:cubicBezTo>
                  <a:cubicBezTo>
                    <a:pt x="415" y="355"/>
                    <a:pt x="415" y="355"/>
                    <a:pt x="415" y="355"/>
                  </a:cubicBezTo>
                  <a:cubicBezTo>
                    <a:pt x="414" y="361"/>
                    <a:pt x="412" y="367"/>
                    <a:pt x="411" y="373"/>
                  </a:cubicBezTo>
                  <a:cubicBezTo>
                    <a:pt x="411" y="375"/>
                    <a:pt x="412" y="376"/>
                    <a:pt x="412" y="378"/>
                  </a:cubicBezTo>
                  <a:cubicBezTo>
                    <a:pt x="412" y="378"/>
                    <a:pt x="412" y="378"/>
                    <a:pt x="412" y="378"/>
                  </a:cubicBezTo>
                  <a:cubicBezTo>
                    <a:pt x="412" y="384"/>
                    <a:pt x="410" y="388"/>
                    <a:pt x="406" y="392"/>
                  </a:cubicBezTo>
                  <a:cubicBezTo>
                    <a:pt x="404" y="395"/>
                    <a:pt x="400" y="397"/>
                    <a:pt x="400" y="401"/>
                  </a:cubicBezTo>
                  <a:cubicBezTo>
                    <a:pt x="400" y="401"/>
                    <a:pt x="400" y="401"/>
                    <a:pt x="400" y="401"/>
                  </a:cubicBezTo>
                  <a:lnTo>
                    <a:pt x="333" y="418"/>
                  </a:ln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3" name="Freeform 43"/>
            <p:cNvSpPr>
              <a:spLocks/>
            </p:cNvSpPr>
            <p:nvPr/>
          </p:nvSpPr>
          <p:spPr bwMode="auto">
            <a:xfrm>
              <a:off x="2463800" y="1500188"/>
              <a:ext cx="890588" cy="566738"/>
            </a:xfrm>
            <a:custGeom>
              <a:avLst/>
              <a:gdLst/>
              <a:ahLst/>
              <a:cxnLst>
                <a:cxn ang="0">
                  <a:pos x="563" y="367"/>
                </a:cxn>
                <a:cxn ang="0">
                  <a:pos x="566" y="301"/>
                </a:cxn>
                <a:cxn ang="0">
                  <a:pos x="566" y="301"/>
                </a:cxn>
                <a:cxn ang="0">
                  <a:pos x="577" y="78"/>
                </a:cxn>
                <a:cxn ang="0">
                  <a:pos x="577" y="78"/>
                </a:cxn>
                <a:cxn ang="0">
                  <a:pos x="16" y="0"/>
                </a:cxn>
                <a:cxn ang="0">
                  <a:pos x="16" y="0"/>
                </a:cxn>
                <a:cxn ang="0">
                  <a:pos x="0" y="71"/>
                </a:cxn>
                <a:cxn ang="0">
                  <a:pos x="5" y="90"/>
                </a:cxn>
                <a:cxn ang="0">
                  <a:pos x="9" y="100"/>
                </a:cxn>
                <a:cxn ang="0">
                  <a:pos x="12" y="114"/>
                </a:cxn>
                <a:cxn ang="0">
                  <a:pos x="13" y="120"/>
                </a:cxn>
                <a:cxn ang="0">
                  <a:pos x="20" y="129"/>
                </a:cxn>
                <a:cxn ang="0">
                  <a:pos x="25" y="138"/>
                </a:cxn>
                <a:cxn ang="0">
                  <a:pos x="34" y="158"/>
                </a:cxn>
                <a:cxn ang="0">
                  <a:pos x="46" y="169"/>
                </a:cxn>
                <a:cxn ang="0">
                  <a:pos x="54" y="174"/>
                </a:cxn>
                <a:cxn ang="0">
                  <a:pos x="58" y="179"/>
                </a:cxn>
                <a:cxn ang="0">
                  <a:pos x="56" y="186"/>
                </a:cxn>
                <a:cxn ang="0">
                  <a:pos x="50" y="204"/>
                </a:cxn>
                <a:cxn ang="0">
                  <a:pos x="46" y="215"/>
                </a:cxn>
                <a:cxn ang="0">
                  <a:pos x="48" y="222"/>
                </a:cxn>
                <a:cxn ang="0">
                  <a:pos x="53" y="237"/>
                </a:cxn>
                <a:cxn ang="0">
                  <a:pos x="51" y="238"/>
                </a:cxn>
                <a:cxn ang="0">
                  <a:pos x="46" y="241"/>
                </a:cxn>
                <a:cxn ang="0">
                  <a:pos x="40" y="244"/>
                </a:cxn>
                <a:cxn ang="0">
                  <a:pos x="43" y="252"/>
                </a:cxn>
                <a:cxn ang="0">
                  <a:pos x="44" y="260"/>
                </a:cxn>
                <a:cxn ang="0">
                  <a:pos x="45" y="264"/>
                </a:cxn>
                <a:cxn ang="0">
                  <a:pos x="50" y="265"/>
                </a:cxn>
                <a:cxn ang="0">
                  <a:pos x="69" y="260"/>
                </a:cxn>
                <a:cxn ang="0">
                  <a:pos x="75" y="268"/>
                </a:cxn>
                <a:cxn ang="0">
                  <a:pos x="77" y="283"/>
                </a:cxn>
                <a:cxn ang="0">
                  <a:pos x="84" y="306"/>
                </a:cxn>
                <a:cxn ang="0">
                  <a:pos x="83" y="315"/>
                </a:cxn>
                <a:cxn ang="0">
                  <a:pos x="84" y="320"/>
                </a:cxn>
                <a:cxn ang="0">
                  <a:pos x="87" y="324"/>
                </a:cxn>
                <a:cxn ang="0">
                  <a:pos x="92" y="334"/>
                </a:cxn>
                <a:cxn ang="0">
                  <a:pos x="96" y="337"/>
                </a:cxn>
                <a:cxn ang="0">
                  <a:pos x="100" y="349"/>
                </a:cxn>
                <a:cxn ang="0">
                  <a:pos x="104" y="355"/>
                </a:cxn>
                <a:cxn ang="0">
                  <a:pos x="108" y="360"/>
                </a:cxn>
                <a:cxn ang="0">
                  <a:pos x="117" y="357"/>
                </a:cxn>
                <a:cxn ang="0">
                  <a:pos x="128" y="362"/>
                </a:cxn>
                <a:cxn ang="0">
                  <a:pos x="133" y="360"/>
                </a:cxn>
                <a:cxn ang="0">
                  <a:pos x="137" y="357"/>
                </a:cxn>
                <a:cxn ang="0">
                  <a:pos x="141" y="359"/>
                </a:cxn>
                <a:cxn ang="0">
                  <a:pos x="149" y="362"/>
                </a:cxn>
                <a:cxn ang="0">
                  <a:pos x="162" y="363"/>
                </a:cxn>
                <a:cxn ang="0">
                  <a:pos x="170" y="363"/>
                </a:cxn>
                <a:cxn ang="0">
                  <a:pos x="174" y="360"/>
                </a:cxn>
                <a:cxn ang="0">
                  <a:pos x="178" y="356"/>
                </a:cxn>
                <a:cxn ang="0">
                  <a:pos x="182" y="349"/>
                </a:cxn>
                <a:cxn ang="0">
                  <a:pos x="187" y="353"/>
                </a:cxn>
                <a:cxn ang="0">
                  <a:pos x="192" y="358"/>
                </a:cxn>
                <a:cxn ang="0">
                  <a:pos x="202" y="365"/>
                </a:cxn>
                <a:cxn ang="0">
                  <a:pos x="202" y="365"/>
                </a:cxn>
                <a:cxn ang="0">
                  <a:pos x="206" y="332"/>
                </a:cxn>
                <a:cxn ang="0">
                  <a:pos x="563" y="367"/>
                </a:cxn>
              </a:cxnLst>
              <a:rect l="0" t="0" r="r" b="b"/>
              <a:pathLst>
                <a:path w="577" h="367">
                  <a:moveTo>
                    <a:pt x="563" y="367"/>
                  </a:moveTo>
                  <a:cubicBezTo>
                    <a:pt x="566" y="301"/>
                    <a:pt x="566" y="301"/>
                    <a:pt x="566" y="301"/>
                  </a:cubicBezTo>
                  <a:cubicBezTo>
                    <a:pt x="566" y="301"/>
                    <a:pt x="566" y="301"/>
                    <a:pt x="566" y="301"/>
                  </a:cubicBezTo>
                  <a:cubicBezTo>
                    <a:pt x="577" y="78"/>
                    <a:pt x="577" y="78"/>
                    <a:pt x="577" y="78"/>
                  </a:cubicBezTo>
                  <a:cubicBezTo>
                    <a:pt x="577" y="78"/>
                    <a:pt x="577" y="78"/>
                    <a:pt x="577" y="78"/>
                  </a:cubicBezTo>
                  <a:cubicBezTo>
                    <a:pt x="389" y="69"/>
                    <a:pt x="202" y="43"/>
                    <a:pt x="16" y="0"/>
                  </a:cubicBezTo>
                  <a:cubicBezTo>
                    <a:pt x="16" y="0"/>
                    <a:pt x="16" y="0"/>
                    <a:pt x="16" y="0"/>
                  </a:cubicBezTo>
                  <a:cubicBezTo>
                    <a:pt x="0" y="71"/>
                    <a:pt x="0" y="71"/>
                    <a:pt x="0" y="71"/>
                  </a:cubicBezTo>
                  <a:cubicBezTo>
                    <a:pt x="2" y="79"/>
                    <a:pt x="4" y="83"/>
                    <a:pt x="5" y="90"/>
                  </a:cubicBezTo>
                  <a:cubicBezTo>
                    <a:pt x="6" y="94"/>
                    <a:pt x="8" y="96"/>
                    <a:pt x="9" y="100"/>
                  </a:cubicBezTo>
                  <a:cubicBezTo>
                    <a:pt x="10" y="105"/>
                    <a:pt x="11" y="108"/>
                    <a:pt x="12" y="114"/>
                  </a:cubicBezTo>
                  <a:cubicBezTo>
                    <a:pt x="13" y="116"/>
                    <a:pt x="12" y="117"/>
                    <a:pt x="13" y="120"/>
                  </a:cubicBezTo>
                  <a:cubicBezTo>
                    <a:pt x="15" y="124"/>
                    <a:pt x="17" y="126"/>
                    <a:pt x="20" y="129"/>
                  </a:cubicBezTo>
                  <a:cubicBezTo>
                    <a:pt x="22" y="132"/>
                    <a:pt x="23" y="135"/>
                    <a:pt x="25" y="138"/>
                  </a:cubicBezTo>
                  <a:cubicBezTo>
                    <a:pt x="28" y="146"/>
                    <a:pt x="30" y="151"/>
                    <a:pt x="34" y="158"/>
                  </a:cubicBezTo>
                  <a:cubicBezTo>
                    <a:pt x="37" y="163"/>
                    <a:pt x="41" y="165"/>
                    <a:pt x="46" y="169"/>
                  </a:cubicBezTo>
                  <a:cubicBezTo>
                    <a:pt x="49" y="171"/>
                    <a:pt x="51" y="172"/>
                    <a:pt x="54" y="174"/>
                  </a:cubicBezTo>
                  <a:cubicBezTo>
                    <a:pt x="56" y="175"/>
                    <a:pt x="58" y="176"/>
                    <a:pt x="58" y="179"/>
                  </a:cubicBezTo>
                  <a:cubicBezTo>
                    <a:pt x="58" y="182"/>
                    <a:pt x="57" y="183"/>
                    <a:pt x="56" y="186"/>
                  </a:cubicBezTo>
                  <a:cubicBezTo>
                    <a:pt x="55" y="193"/>
                    <a:pt x="52" y="197"/>
                    <a:pt x="50" y="204"/>
                  </a:cubicBezTo>
                  <a:cubicBezTo>
                    <a:pt x="49" y="208"/>
                    <a:pt x="46" y="210"/>
                    <a:pt x="46" y="215"/>
                  </a:cubicBezTo>
                  <a:cubicBezTo>
                    <a:pt x="46" y="218"/>
                    <a:pt x="47" y="219"/>
                    <a:pt x="48" y="222"/>
                  </a:cubicBezTo>
                  <a:cubicBezTo>
                    <a:pt x="51" y="227"/>
                    <a:pt x="53" y="231"/>
                    <a:pt x="53" y="237"/>
                  </a:cubicBezTo>
                  <a:cubicBezTo>
                    <a:pt x="53" y="238"/>
                    <a:pt x="52" y="238"/>
                    <a:pt x="51" y="238"/>
                  </a:cubicBezTo>
                  <a:cubicBezTo>
                    <a:pt x="49" y="240"/>
                    <a:pt x="48" y="240"/>
                    <a:pt x="46" y="241"/>
                  </a:cubicBezTo>
                  <a:cubicBezTo>
                    <a:pt x="43" y="243"/>
                    <a:pt x="42" y="244"/>
                    <a:pt x="40" y="244"/>
                  </a:cubicBezTo>
                  <a:cubicBezTo>
                    <a:pt x="40" y="247"/>
                    <a:pt x="42" y="249"/>
                    <a:pt x="43" y="252"/>
                  </a:cubicBezTo>
                  <a:cubicBezTo>
                    <a:pt x="43" y="255"/>
                    <a:pt x="43" y="257"/>
                    <a:pt x="44" y="260"/>
                  </a:cubicBezTo>
                  <a:cubicBezTo>
                    <a:pt x="44" y="261"/>
                    <a:pt x="44" y="263"/>
                    <a:pt x="45" y="264"/>
                  </a:cubicBezTo>
                  <a:cubicBezTo>
                    <a:pt x="46" y="265"/>
                    <a:pt x="48" y="265"/>
                    <a:pt x="50" y="265"/>
                  </a:cubicBezTo>
                  <a:cubicBezTo>
                    <a:pt x="58" y="265"/>
                    <a:pt x="61" y="260"/>
                    <a:pt x="69" y="260"/>
                  </a:cubicBezTo>
                  <a:cubicBezTo>
                    <a:pt x="73" y="260"/>
                    <a:pt x="74" y="264"/>
                    <a:pt x="75" y="268"/>
                  </a:cubicBezTo>
                  <a:cubicBezTo>
                    <a:pt x="75" y="274"/>
                    <a:pt x="75" y="278"/>
                    <a:pt x="77" y="283"/>
                  </a:cubicBezTo>
                  <a:cubicBezTo>
                    <a:pt x="80" y="292"/>
                    <a:pt x="84" y="297"/>
                    <a:pt x="84" y="306"/>
                  </a:cubicBezTo>
                  <a:cubicBezTo>
                    <a:pt x="84" y="309"/>
                    <a:pt x="83" y="311"/>
                    <a:pt x="83" y="315"/>
                  </a:cubicBezTo>
                  <a:cubicBezTo>
                    <a:pt x="83" y="317"/>
                    <a:pt x="83" y="318"/>
                    <a:pt x="84" y="320"/>
                  </a:cubicBezTo>
                  <a:cubicBezTo>
                    <a:pt x="84" y="322"/>
                    <a:pt x="86" y="322"/>
                    <a:pt x="87" y="324"/>
                  </a:cubicBezTo>
                  <a:cubicBezTo>
                    <a:pt x="89" y="328"/>
                    <a:pt x="90" y="330"/>
                    <a:pt x="92" y="334"/>
                  </a:cubicBezTo>
                  <a:cubicBezTo>
                    <a:pt x="94" y="335"/>
                    <a:pt x="95" y="336"/>
                    <a:pt x="96" y="337"/>
                  </a:cubicBezTo>
                  <a:cubicBezTo>
                    <a:pt x="98" y="341"/>
                    <a:pt x="98" y="345"/>
                    <a:pt x="100" y="349"/>
                  </a:cubicBezTo>
                  <a:cubicBezTo>
                    <a:pt x="101" y="351"/>
                    <a:pt x="102" y="352"/>
                    <a:pt x="104" y="355"/>
                  </a:cubicBezTo>
                  <a:cubicBezTo>
                    <a:pt x="105" y="357"/>
                    <a:pt x="105" y="360"/>
                    <a:pt x="108" y="360"/>
                  </a:cubicBezTo>
                  <a:cubicBezTo>
                    <a:pt x="111" y="360"/>
                    <a:pt x="113" y="357"/>
                    <a:pt x="117" y="357"/>
                  </a:cubicBezTo>
                  <a:cubicBezTo>
                    <a:pt x="122" y="357"/>
                    <a:pt x="123" y="362"/>
                    <a:pt x="128" y="362"/>
                  </a:cubicBezTo>
                  <a:cubicBezTo>
                    <a:pt x="130" y="362"/>
                    <a:pt x="132" y="361"/>
                    <a:pt x="133" y="360"/>
                  </a:cubicBezTo>
                  <a:cubicBezTo>
                    <a:pt x="134" y="359"/>
                    <a:pt x="135" y="357"/>
                    <a:pt x="137" y="357"/>
                  </a:cubicBezTo>
                  <a:cubicBezTo>
                    <a:pt x="139" y="357"/>
                    <a:pt x="139" y="358"/>
                    <a:pt x="141" y="359"/>
                  </a:cubicBezTo>
                  <a:cubicBezTo>
                    <a:pt x="144" y="360"/>
                    <a:pt x="145" y="361"/>
                    <a:pt x="149" y="362"/>
                  </a:cubicBezTo>
                  <a:cubicBezTo>
                    <a:pt x="154" y="363"/>
                    <a:pt x="157" y="363"/>
                    <a:pt x="162" y="363"/>
                  </a:cubicBezTo>
                  <a:cubicBezTo>
                    <a:pt x="165" y="363"/>
                    <a:pt x="167" y="363"/>
                    <a:pt x="170" y="363"/>
                  </a:cubicBezTo>
                  <a:cubicBezTo>
                    <a:pt x="172" y="362"/>
                    <a:pt x="172" y="361"/>
                    <a:pt x="174" y="360"/>
                  </a:cubicBezTo>
                  <a:cubicBezTo>
                    <a:pt x="175" y="359"/>
                    <a:pt x="177" y="358"/>
                    <a:pt x="178" y="356"/>
                  </a:cubicBezTo>
                  <a:cubicBezTo>
                    <a:pt x="179" y="354"/>
                    <a:pt x="179" y="349"/>
                    <a:pt x="182" y="349"/>
                  </a:cubicBezTo>
                  <a:cubicBezTo>
                    <a:pt x="184" y="349"/>
                    <a:pt x="186" y="351"/>
                    <a:pt x="187" y="353"/>
                  </a:cubicBezTo>
                  <a:cubicBezTo>
                    <a:pt x="189" y="355"/>
                    <a:pt x="190" y="357"/>
                    <a:pt x="192" y="358"/>
                  </a:cubicBezTo>
                  <a:cubicBezTo>
                    <a:pt x="195" y="361"/>
                    <a:pt x="199" y="362"/>
                    <a:pt x="202" y="365"/>
                  </a:cubicBezTo>
                  <a:cubicBezTo>
                    <a:pt x="202" y="365"/>
                    <a:pt x="202" y="365"/>
                    <a:pt x="202" y="365"/>
                  </a:cubicBezTo>
                  <a:cubicBezTo>
                    <a:pt x="206" y="332"/>
                    <a:pt x="206" y="332"/>
                    <a:pt x="206" y="332"/>
                  </a:cubicBezTo>
                  <a:cubicBezTo>
                    <a:pt x="321" y="347"/>
                    <a:pt x="441" y="359"/>
                    <a:pt x="563" y="367"/>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4" name="Freeform 44"/>
            <p:cNvSpPr>
              <a:spLocks/>
            </p:cNvSpPr>
            <p:nvPr/>
          </p:nvSpPr>
          <p:spPr bwMode="auto">
            <a:xfrm>
              <a:off x="2724150" y="2012950"/>
              <a:ext cx="608013" cy="503238"/>
            </a:xfrm>
            <a:custGeom>
              <a:avLst/>
              <a:gdLst/>
              <a:ahLst/>
              <a:cxnLst>
                <a:cxn ang="0">
                  <a:pos x="33" y="33"/>
                </a:cxn>
                <a:cxn ang="0">
                  <a:pos x="37" y="0"/>
                </a:cxn>
                <a:cxn ang="0">
                  <a:pos x="394" y="35"/>
                </a:cxn>
                <a:cxn ang="0">
                  <a:pos x="394" y="35"/>
                </a:cxn>
                <a:cxn ang="0">
                  <a:pos x="389" y="180"/>
                </a:cxn>
                <a:cxn ang="0">
                  <a:pos x="389" y="180"/>
                </a:cxn>
                <a:cxn ang="0">
                  <a:pos x="382" y="326"/>
                </a:cxn>
                <a:cxn ang="0">
                  <a:pos x="382" y="326"/>
                </a:cxn>
                <a:cxn ang="0">
                  <a:pos x="111" y="302"/>
                </a:cxn>
                <a:cxn ang="0">
                  <a:pos x="111" y="302"/>
                </a:cxn>
                <a:cxn ang="0">
                  <a:pos x="0" y="288"/>
                </a:cxn>
                <a:cxn ang="0">
                  <a:pos x="10" y="216"/>
                </a:cxn>
                <a:cxn ang="0">
                  <a:pos x="10" y="216"/>
                </a:cxn>
                <a:cxn ang="0">
                  <a:pos x="33" y="33"/>
                </a:cxn>
              </a:cxnLst>
              <a:rect l="0" t="0" r="r" b="b"/>
              <a:pathLst>
                <a:path w="394" h="326">
                  <a:moveTo>
                    <a:pt x="33" y="33"/>
                  </a:moveTo>
                  <a:cubicBezTo>
                    <a:pt x="37" y="0"/>
                    <a:pt x="37" y="0"/>
                    <a:pt x="37" y="0"/>
                  </a:cubicBezTo>
                  <a:cubicBezTo>
                    <a:pt x="152" y="15"/>
                    <a:pt x="272" y="27"/>
                    <a:pt x="394" y="35"/>
                  </a:cubicBezTo>
                  <a:cubicBezTo>
                    <a:pt x="394" y="35"/>
                    <a:pt x="394" y="35"/>
                    <a:pt x="394" y="35"/>
                  </a:cubicBezTo>
                  <a:cubicBezTo>
                    <a:pt x="389" y="180"/>
                    <a:pt x="389" y="180"/>
                    <a:pt x="389" y="180"/>
                  </a:cubicBezTo>
                  <a:cubicBezTo>
                    <a:pt x="389" y="180"/>
                    <a:pt x="389" y="180"/>
                    <a:pt x="389" y="180"/>
                  </a:cubicBezTo>
                  <a:cubicBezTo>
                    <a:pt x="382" y="326"/>
                    <a:pt x="382" y="326"/>
                    <a:pt x="382" y="326"/>
                  </a:cubicBezTo>
                  <a:cubicBezTo>
                    <a:pt x="382" y="326"/>
                    <a:pt x="382" y="326"/>
                    <a:pt x="382" y="326"/>
                  </a:cubicBezTo>
                  <a:cubicBezTo>
                    <a:pt x="299" y="321"/>
                    <a:pt x="208" y="313"/>
                    <a:pt x="111" y="302"/>
                  </a:cubicBezTo>
                  <a:cubicBezTo>
                    <a:pt x="111" y="302"/>
                    <a:pt x="111" y="302"/>
                    <a:pt x="111" y="302"/>
                  </a:cubicBezTo>
                  <a:cubicBezTo>
                    <a:pt x="0" y="288"/>
                    <a:pt x="0" y="288"/>
                    <a:pt x="0" y="288"/>
                  </a:cubicBezTo>
                  <a:cubicBezTo>
                    <a:pt x="10" y="216"/>
                    <a:pt x="10" y="216"/>
                    <a:pt x="10" y="216"/>
                  </a:cubicBezTo>
                  <a:cubicBezTo>
                    <a:pt x="10" y="216"/>
                    <a:pt x="10" y="216"/>
                    <a:pt x="10" y="216"/>
                  </a:cubicBezTo>
                  <a:cubicBezTo>
                    <a:pt x="33" y="33"/>
                    <a:pt x="33" y="33"/>
                    <a:pt x="33" y="33"/>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5" name="Freeform 45"/>
            <p:cNvSpPr>
              <a:spLocks/>
            </p:cNvSpPr>
            <p:nvPr/>
          </p:nvSpPr>
          <p:spPr bwMode="auto">
            <a:xfrm>
              <a:off x="3324225" y="1962150"/>
              <a:ext cx="615950" cy="384175"/>
            </a:xfrm>
            <a:custGeom>
              <a:avLst/>
              <a:gdLst/>
              <a:ahLst/>
              <a:cxnLst>
                <a:cxn ang="0">
                  <a:pos x="378" y="0"/>
                </a:cxn>
                <a:cxn ang="0">
                  <a:pos x="380" y="6"/>
                </a:cxn>
                <a:cxn ang="0">
                  <a:pos x="377" y="26"/>
                </a:cxn>
                <a:cxn ang="0">
                  <a:pos x="393" y="45"/>
                </a:cxn>
                <a:cxn ang="0">
                  <a:pos x="399" y="168"/>
                </a:cxn>
                <a:cxn ang="0">
                  <a:pos x="396" y="178"/>
                </a:cxn>
                <a:cxn ang="0">
                  <a:pos x="396" y="178"/>
                </a:cxn>
                <a:cxn ang="0">
                  <a:pos x="398" y="205"/>
                </a:cxn>
                <a:cxn ang="0">
                  <a:pos x="397" y="215"/>
                </a:cxn>
                <a:cxn ang="0">
                  <a:pos x="392" y="226"/>
                </a:cxn>
                <a:cxn ang="0">
                  <a:pos x="399" y="249"/>
                </a:cxn>
                <a:cxn ang="0">
                  <a:pos x="399" y="249"/>
                </a:cxn>
                <a:cxn ang="0">
                  <a:pos x="376" y="237"/>
                </a:cxn>
                <a:cxn ang="0">
                  <a:pos x="362" y="232"/>
                </a:cxn>
                <a:cxn ang="0">
                  <a:pos x="348" y="227"/>
                </a:cxn>
                <a:cxn ang="0">
                  <a:pos x="322" y="231"/>
                </a:cxn>
                <a:cxn ang="0">
                  <a:pos x="306" y="225"/>
                </a:cxn>
                <a:cxn ang="0">
                  <a:pos x="292" y="217"/>
                </a:cxn>
                <a:cxn ang="0">
                  <a:pos x="0" y="213"/>
                </a:cxn>
                <a:cxn ang="0">
                  <a:pos x="0" y="213"/>
                </a:cxn>
                <a:cxn ang="0">
                  <a:pos x="5" y="68"/>
                </a:cxn>
                <a:cxn ang="0">
                  <a:pos x="5" y="68"/>
                </a:cxn>
                <a:cxn ang="0">
                  <a:pos x="8" y="2"/>
                </a:cxn>
                <a:cxn ang="0">
                  <a:pos x="8" y="2"/>
                </a:cxn>
                <a:cxn ang="0">
                  <a:pos x="378" y="0"/>
                </a:cxn>
              </a:cxnLst>
              <a:rect l="0" t="0" r="r" b="b"/>
              <a:pathLst>
                <a:path w="399" h="249">
                  <a:moveTo>
                    <a:pt x="378" y="0"/>
                  </a:moveTo>
                  <a:cubicBezTo>
                    <a:pt x="379" y="2"/>
                    <a:pt x="380" y="4"/>
                    <a:pt x="380" y="6"/>
                  </a:cubicBezTo>
                  <a:cubicBezTo>
                    <a:pt x="380" y="14"/>
                    <a:pt x="377" y="18"/>
                    <a:pt x="377" y="26"/>
                  </a:cubicBezTo>
                  <a:cubicBezTo>
                    <a:pt x="377" y="35"/>
                    <a:pt x="386" y="40"/>
                    <a:pt x="393" y="45"/>
                  </a:cubicBezTo>
                  <a:cubicBezTo>
                    <a:pt x="399" y="168"/>
                    <a:pt x="399" y="168"/>
                    <a:pt x="399" y="168"/>
                  </a:cubicBezTo>
                  <a:cubicBezTo>
                    <a:pt x="397" y="173"/>
                    <a:pt x="396" y="173"/>
                    <a:pt x="396" y="178"/>
                  </a:cubicBezTo>
                  <a:cubicBezTo>
                    <a:pt x="396" y="178"/>
                    <a:pt x="396" y="178"/>
                    <a:pt x="396" y="178"/>
                  </a:cubicBezTo>
                  <a:cubicBezTo>
                    <a:pt x="396" y="188"/>
                    <a:pt x="398" y="194"/>
                    <a:pt x="398" y="205"/>
                  </a:cubicBezTo>
                  <a:cubicBezTo>
                    <a:pt x="398" y="209"/>
                    <a:pt x="398" y="211"/>
                    <a:pt x="397" y="215"/>
                  </a:cubicBezTo>
                  <a:cubicBezTo>
                    <a:pt x="395" y="219"/>
                    <a:pt x="392" y="221"/>
                    <a:pt x="392" y="226"/>
                  </a:cubicBezTo>
                  <a:cubicBezTo>
                    <a:pt x="392" y="236"/>
                    <a:pt x="398" y="240"/>
                    <a:pt x="399" y="249"/>
                  </a:cubicBezTo>
                  <a:cubicBezTo>
                    <a:pt x="399" y="249"/>
                    <a:pt x="399" y="249"/>
                    <a:pt x="399" y="249"/>
                  </a:cubicBezTo>
                  <a:cubicBezTo>
                    <a:pt x="393" y="242"/>
                    <a:pt x="385" y="241"/>
                    <a:pt x="376" y="237"/>
                  </a:cubicBezTo>
                  <a:cubicBezTo>
                    <a:pt x="371" y="235"/>
                    <a:pt x="368" y="234"/>
                    <a:pt x="362" y="232"/>
                  </a:cubicBezTo>
                  <a:cubicBezTo>
                    <a:pt x="357" y="231"/>
                    <a:pt x="354" y="227"/>
                    <a:pt x="348" y="227"/>
                  </a:cubicBezTo>
                  <a:cubicBezTo>
                    <a:pt x="338" y="227"/>
                    <a:pt x="332" y="231"/>
                    <a:pt x="322" y="231"/>
                  </a:cubicBezTo>
                  <a:cubicBezTo>
                    <a:pt x="315" y="231"/>
                    <a:pt x="312" y="228"/>
                    <a:pt x="306" y="225"/>
                  </a:cubicBezTo>
                  <a:cubicBezTo>
                    <a:pt x="300" y="223"/>
                    <a:pt x="296" y="221"/>
                    <a:pt x="292" y="217"/>
                  </a:cubicBezTo>
                  <a:cubicBezTo>
                    <a:pt x="204" y="219"/>
                    <a:pt x="106" y="218"/>
                    <a:pt x="0" y="213"/>
                  </a:cubicBezTo>
                  <a:cubicBezTo>
                    <a:pt x="0" y="213"/>
                    <a:pt x="0" y="213"/>
                    <a:pt x="0" y="213"/>
                  </a:cubicBezTo>
                  <a:cubicBezTo>
                    <a:pt x="5" y="68"/>
                    <a:pt x="5" y="68"/>
                    <a:pt x="5" y="68"/>
                  </a:cubicBezTo>
                  <a:cubicBezTo>
                    <a:pt x="5" y="68"/>
                    <a:pt x="5" y="68"/>
                    <a:pt x="5" y="68"/>
                  </a:cubicBezTo>
                  <a:cubicBezTo>
                    <a:pt x="8" y="2"/>
                    <a:pt x="8" y="2"/>
                    <a:pt x="8" y="2"/>
                  </a:cubicBezTo>
                  <a:cubicBezTo>
                    <a:pt x="8" y="2"/>
                    <a:pt x="8" y="2"/>
                    <a:pt x="8" y="2"/>
                  </a:cubicBezTo>
                  <a:cubicBezTo>
                    <a:pt x="131" y="6"/>
                    <a:pt x="254" y="5"/>
                    <a:pt x="378" y="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6" name="Freeform 46"/>
            <p:cNvSpPr>
              <a:spLocks/>
            </p:cNvSpPr>
            <p:nvPr/>
          </p:nvSpPr>
          <p:spPr bwMode="auto">
            <a:xfrm>
              <a:off x="3336925" y="1620838"/>
              <a:ext cx="571500" cy="350838"/>
            </a:xfrm>
            <a:custGeom>
              <a:avLst/>
              <a:gdLst/>
              <a:ahLst/>
              <a:cxnLst>
                <a:cxn ang="0">
                  <a:pos x="0" y="223"/>
                </a:cxn>
                <a:cxn ang="0">
                  <a:pos x="11" y="0"/>
                </a:cxn>
                <a:cxn ang="0">
                  <a:pos x="11" y="0"/>
                </a:cxn>
                <a:cxn ang="0">
                  <a:pos x="333" y="1"/>
                </a:cxn>
                <a:cxn ang="0">
                  <a:pos x="333" y="1"/>
                </a:cxn>
                <a:cxn ang="0">
                  <a:pos x="333" y="11"/>
                </a:cxn>
                <a:cxn ang="0">
                  <a:pos x="334" y="13"/>
                </a:cxn>
                <a:cxn ang="0">
                  <a:pos x="337" y="27"/>
                </a:cxn>
                <a:cxn ang="0">
                  <a:pos x="335" y="37"/>
                </a:cxn>
                <a:cxn ang="0">
                  <a:pos x="337" y="42"/>
                </a:cxn>
                <a:cxn ang="0">
                  <a:pos x="341" y="54"/>
                </a:cxn>
                <a:cxn ang="0">
                  <a:pos x="339" y="57"/>
                </a:cxn>
                <a:cxn ang="0">
                  <a:pos x="339" y="64"/>
                </a:cxn>
                <a:cxn ang="0">
                  <a:pos x="346" y="83"/>
                </a:cxn>
                <a:cxn ang="0">
                  <a:pos x="353" y="94"/>
                </a:cxn>
                <a:cxn ang="0">
                  <a:pos x="357" y="104"/>
                </a:cxn>
                <a:cxn ang="0">
                  <a:pos x="360" y="127"/>
                </a:cxn>
                <a:cxn ang="0">
                  <a:pos x="363" y="141"/>
                </a:cxn>
                <a:cxn ang="0">
                  <a:pos x="360" y="160"/>
                </a:cxn>
                <a:cxn ang="0">
                  <a:pos x="362" y="168"/>
                </a:cxn>
                <a:cxn ang="0">
                  <a:pos x="367" y="191"/>
                </a:cxn>
                <a:cxn ang="0">
                  <a:pos x="368" y="197"/>
                </a:cxn>
                <a:cxn ang="0">
                  <a:pos x="370" y="221"/>
                </a:cxn>
                <a:cxn ang="0">
                  <a:pos x="370" y="221"/>
                </a:cxn>
                <a:cxn ang="0">
                  <a:pos x="0" y="223"/>
                </a:cxn>
              </a:cxnLst>
              <a:rect l="0" t="0" r="r" b="b"/>
              <a:pathLst>
                <a:path w="370" h="227">
                  <a:moveTo>
                    <a:pt x="0" y="223"/>
                  </a:moveTo>
                  <a:cubicBezTo>
                    <a:pt x="11" y="0"/>
                    <a:pt x="11" y="0"/>
                    <a:pt x="11" y="0"/>
                  </a:cubicBezTo>
                  <a:cubicBezTo>
                    <a:pt x="11" y="0"/>
                    <a:pt x="11" y="0"/>
                    <a:pt x="11" y="0"/>
                  </a:cubicBezTo>
                  <a:cubicBezTo>
                    <a:pt x="118" y="6"/>
                    <a:pt x="225" y="6"/>
                    <a:pt x="333" y="1"/>
                  </a:cubicBezTo>
                  <a:cubicBezTo>
                    <a:pt x="333" y="1"/>
                    <a:pt x="333" y="1"/>
                    <a:pt x="333" y="1"/>
                  </a:cubicBezTo>
                  <a:cubicBezTo>
                    <a:pt x="332" y="5"/>
                    <a:pt x="333" y="7"/>
                    <a:pt x="333" y="11"/>
                  </a:cubicBezTo>
                  <a:cubicBezTo>
                    <a:pt x="333" y="12"/>
                    <a:pt x="333" y="12"/>
                    <a:pt x="334" y="13"/>
                  </a:cubicBezTo>
                  <a:cubicBezTo>
                    <a:pt x="335" y="18"/>
                    <a:pt x="337" y="21"/>
                    <a:pt x="337" y="27"/>
                  </a:cubicBezTo>
                  <a:cubicBezTo>
                    <a:pt x="337" y="31"/>
                    <a:pt x="335" y="33"/>
                    <a:pt x="335" y="37"/>
                  </a:cubicBezTo>
                  <a:cubicBezTo>
                    <a:pt x="335" y="39"/>
                    <a:pt x="337" y="40"/>
                    <a:pt x="337" y="42"/>
                  </a:cubicBezTo>
                  <a:cubicBezTo>
                    <a:pt x="339" y="46"/>
                    <a:pt x="341" y="49"/>
                    <a:pt x="341" y="54"/>
                  </a:cubicBezTo>
                  <a:cubicBezTo>
                    <a:pt x="341" y="55"/>
                    <a:pt x="340" y="56"/>
                    <a:pt x="339" y="57"/>
                  </a:cubicBezTo>
                  <a:cubicBezTo>
                    <a:pt x="339" y="60"/>
                    <a:pt x="339" y="62"/>
                    <a:pt x="339" y="64"/>
                  </a:cubicBezTo>
                  <a:cubicBezTo>
                    <a:pt x="339" y="72"/>
                    <a:pt x="342" y="76"/>
                    <a:pt x="346" y="83"/>
                  </a:cubicBezTo>
                  <a:cubicBezTo>
                    <a:pt x="349" y="87"/>
                    <a:pt x="350" y="90"/>
                    <a:pt x="353" y="94"/>
                  </a:cubicBezTo>
                  <a:cubicBezTo>
                    <a:pt x="355" y="98"/>
                    <a:pt x="356" y="100"/>
                    <a:pt x="357" y="104"/>
                  </a:cubicBezTo>
                  <a:cubicBezTo>
                    <a:pt x="359" y="113"/>
                    <a:pt x="359" y="118"/>
                    <a:pt x="360" y="127"/>
                  </a:cubicBezTo>
                  <a:cubicBezTo>
                    <a:pt x="361" y="132"/>
                    <a:pt x="363" y="135"/>
                    <a:pt x="363" y="141"/>
                  </a:cubicBezTo>
                  <a:cubicBezTo>
                    <a:pt x="363" y="148"/>
                    <a:pt x="360" y="152"/>
                    <a:pt x="360" y="160"/>
                  </a:cubicBezTo>
                  <a:cubicBezTo>
                    <a:pt x="360" y="163"/>
                    <a:pt x="361" y="165"/>
                    <a:pt x="362" y="168"/>
                  </a:cubicBezTo>
                  <a:cubicBezTo>
                    <a:pt x="364" y="176"/>
                    <a:pt x="365" y="182"/>
                    <a:pt x="367" y="191"/>
                  </a:cubicBezTo>
                  <a:cubicBezTo>
                    <a:pt x="367" y="193"/>
                    <a:pt x="368" y="195"/>
                    <a:pt x="368" y="197"/>
                  </a:cubicBezTo>
                  <a:cubicBezTo>
                    <a:pt x="370" y="206"/>
                    <a:pt x="370" y="212"/>
                    <a:pt x="370" y="221"/>
                  </a:cubicBezTo>
                  <a:cubicBezTo>
                    <a:pt x="370" y="221"/>
                    <a:pt x="370" y="221"/>
                    <a:pt x="370" y="221"/>
                  </a:cubicBezTo>
                  <a:cubicBezTo>
                    <a:pt x="246" y="226"/>
                    <a:pt x="123" y="227"/>
                    <a:pt x="0" y="223"/>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7" name="Freeform 47"/>
            <p:cNvSpPr>
              <a:spLocks/>
            </p:cNvSpPr>
            <p:nvPr/>
          </p:nvSpPr>
          <p:spPr bwMode="auto">
            <a:xfrm>
              <a:off x="1611313" y="2081213"/>
              <a:ext cx="747713" cy="1250950"/>
            </a:xfrm>
            <a:custGeom>
              <a:avLst/>
              <a:gdLst/>
              <a:ahLst/>
              <a:cxnLst>
                <a:cxn ang="0">
                  <a:pos x="431" y="803"/>
                </a:cxn>
                <a:cxn ang="0">
                  <a:pos x="447" y="795"/>
                </a:cxn>
                <a:cxn ang="0">
                  <a:pos x="441" y="760"/>
                </a:cxn>
                <a:cxn ang="0">
                  <a:pos x="448" y="748"/>
                </a:cxn>
                <a:cxn ang="0">
                  <a:pos x="458" y="723"/>
                </a:cxn>
                <a:cxn ang="0">
                  <a:pos x="472" y="708"/>
                </a:cxn>
                <a:cxn ang="0">
                  <a:pos x="476" y="688"/>
                </a:cxn>
                <a:cxn ang="0">
                  <a:pos x="465" y="669"/>
                </a:cxn>
                <a:cxn ang="0">
                  <a:pos x="462" y="645"/>
                </a:cxn>
                <a:cxn ang="0">
                  <a:pos x="210" y="279"/>
                </a:cxn>
                <a:cxn ang="0">
                  <a:pos x="258" y="69"/>
                </a:cxn>
                <a:cxn ang="0">
                  <a:pos x="37" y="0"/>
                </a:cxn>
                <a:cxn ang="0">
                  <a:pos x="34" y="10"/>
                </a:cxn>
                <a:cxn ang="0">
                  <a:pos x="37" y="34"/>
                </a:cxn>
                <a:cxn ang="0">
                  <a:pos x="27" y="64"/>
                </a:cxn>
                <a:cxn ang="0">
                  <a:pos x="23" y="78"/>
                </a:cxn>
                <a:cxn ang="0">
                  <a:pos x="5" y="97"/>
                </a:cxn>
                <a:cxn ang="0">
                  <a:pos x="1" y="108"/>
                </a:cxn>
                <a:cxn ang="0">
                  <a:pos x="4" y="128"/>
                </a:cxn>
                <a:cxn ang="0">
                  <a:pos x="15" y="147"/>
                </a:cxn>
                <a:cxn ang="0">
                  <a:pos x="16" y="180"/>
                </a:cxn>
                <a:cxn ang="0">
                  <a:pos x="12" y="195"/>
                </a:cxn>
                <a:cxn ang="0">
                  <a:pos x="13" y="202"/>
                </a:cxn>
                <a:cxn ang="0">
                  <a:pos x="8" y="219"/>
                </a:cxn>
                <a:cxn ang="0">
                  <a:pos x="12" y="236"/>
                </a:cxn>
                <a:cxn ang="0">
                  <a:pos x="23" y="263"/>
                </a:cxn>
                <a:cxn ang="0">
                  <a:pos x="28" y="294"/>
                </a:cxn>
                <a:cxn ang="0">
                  <a:pos x="35" y="313"/>
                </a:cxn>
                <a:cxn ang="0">
                  <a:pos x="46" y="322"/>
                </a:cxn>
                <a:cxn ang="0">
                  <a:pos x="57" y="310"/>
                </a:cxn>
                <a:cxn ang="0">
                  <a:pos x="60" y="330"/>
                </a:cxn>
                <a:cxn ang="0">
                  <a:pos x="61" y="342"/>
                </a:cxn>
                <a:cxn ang="0">
                  <a:pos x="47" y="359"/>
                </a:cxn>
                <a:cxn ang="0">
                  <a:pos x="54" y="388"/>
                </a:cxn>
                <a:cxn ang="0">
                  <a:pos x="77" y="412"/>
                </a:cxn>
                <a:cxn ang="0">
                  <a:pos x="63" y="436"/>
                </a:cxn>
                <a:cxn ang="0">
                  <a:pos x="79" y="468"/>
                </a:cxn>
                <a:cxn ang="0">
                  <a:pos x="87" y="497"/>
                </a:cxn>
                <a:cxn ang="0">
                  <a:pos x="102" y="516"/>
                </a:cxn>
                <a:cxn ang="0">
                  <a:pos x="110" y="537"/>
                </a:cxn>
                <a:cxn ang="0">
                  <a:pos x="113" y="545"/>
                </a:cxn>
                <a:cxn ang="0">
                  <a:pos x="110" y="585"/>
                </a:cxn>
                <a:cxn ang="0">
                  <a:pos x="125" y="600"/>
                </a:cxn>
                <a:cxn ang="0">
                  <a:pos x="154" y="613"/>
                </a:cxn>
                <a:cxn ang="0">
                  <a:pos x="168" y="618"/>
                </a:cxn>
                <a:cxn ang="0">
                  <a:pos x="188" y="643"/>
                </a:cxn>
                <a:cxn ang="0">
                  <a:pos x="196" y="649"/>
                </a:cxn>
                <a:cxn ang="0">
                  <a:pos x="221" y="662"/>
                </a:cxn>
                <a:cxn ang="0">
                  <a:pos x="227" y="668"/>
                </a:cxn>
                <a:cxn ang="0">
                  <a:pos x="234" y="686"/>
                </a:cxn>
                <a:cxn ang="0">
                  <a:pos x="262" y="704"/>
                </a:cxn>
                <a:cxn ang="0">
                  <a:pos x="274" y="725"/>
                </a:cxn>
                <a:cxn ang="0">
                  <a:pos x="283" y="762"/>
                </a:cxn>
                <a:cxn ang="0">
                  <a:pos x="283" y="772"/>
                </a:cxn>
                <a:cxn ang="0">
                  <a:pos x="288" y="784"/>
                </a:cxn>
                <a:cxn ang="0">
                  <a:pos x="288" y="789"/>
                </a:cxn>
                <a:cxn ang="0">
                  <a:pos x="304" y="792"/>
                </a:cxn>
                <a:cxn ang="0">
                  <a:pos x="343" y="799"/>
                </a:cxn>
                <a:cxn ang="0">
                  <a:pos x="387" y="804"/>
                </a:cxn>
                <a:cxn ang="0">
                  <a:pos x="412" y="807"/>
                </a:cxn>
              </a:cxnLst>
              <a:rect l="0" t="0" r="r" b="b"/>
              <a:pathLst>
                <a:path w="484" h="810">
                  <a:moveTo>
                    <a:pt x="427" y="810"/>
                  </a:moveTo>
                  <a:cubicBezTo>
                    <a:pt x="428" y="808"/>
                    <a:pt x="429" y="805"/>
                    <a:pt x="431" y="803"/>
                  </a:cubicBezTo>
                  <a:cubicBezTo>
                    <a:pt x="434" y="801"/>
                    <a:pt x="437" y="801"/>
                    <a:pt x="441" y="800"/>
                  </a:cubicBezTo>
                  <a:cubicBezTo>
                    <a:pt x="443" y="799"/>
                    <a:pt x="447" y="798"/>
                    <a:pt x="447" y="795"/>
                  </a:cubicBezTo>
                  <a:cubicBezTo>
                    <a:pt x="447" y="784"/>
                    <a:pt x="439" y="779"/>
                    <a:pt x="439" y="768"/>
                  </a:cubicBezTo>
                  <a:cubicBezTo>
                    <a:pt x="439" y="765"/>
                    <a:pt x="441" y="763"/>
                    <a:pt x="441" y="760"/>
                  </a:cubicBezTo>
                  <a:cubicBezTo>
                    <a:pt x="441" y="756"/>
                    <a:pt x="439" y="753"/>
                    <a:pt x="441" y="750"/>
                  </a:cubicBezTo>
                  <a:cubicBezTo>
                    <a:pt x="443" y="748"/>
                    <a:pt x="446" y="750"/>
                    <a:pt x="448" y="748"/>
                  </a:cubicBezTo>
                  <a:cubicBezTo>
                    <a:pt x="450" y="745"/>
                    <a:pt x="450" y="742"/>
                    <a:pt x="451" y="739"/>
                  </a:cubicBezTo>
                  <a:cubicBezTo>
                    <a:pt x="453" y="733"/>
                    <a:pt x="455" y="729"/>
                    <a:pt x="458" y="723"/>
                  </a:cubicBezTo>
                  <a:cubicBezTo>
                    <a:pt x="459" y="720"/>
                    <a:pt x="460" y="718"/>
                    <a:pt x="462" y="715"/>
                  </a:cubicBezTo>
                  <a:cubicBezTo>
                    <a:pt x="465" y="711"/>
                    <a:pt x="468" y="711"/>
                    <a:pt x="472" y="708"/>
                  </a:cubicBezTo>
                  <a:cubicBezTo>
                    <a:pt x="477" y="705"/>
                    <a:pt x="484" y="703"/>
                    <a:pt x="483" y="697"/>
                  </a:cubicBezTo>
                  <a:cubicBezTo>
                    <a:pt x="483" y="692"/>
                    <a:pt x="479" y="691"/>
                    <a:pt x="476" y="688"/>
                  </a:cubicBezTo>
                  <a:cubicBezTo>
                    <a:pt x="474" y="685"/>
                    <a:pt x="471" y="684"/>
                    <a:pt x="469" y="681"/>
                  </a:cubicBezTo>
                  <a:cubicBezTo>
                    <a:pt x="467" y="677"/>
                    <a:pt x="466" y="674"/>
                    <a:pt x="465" y="669"/>
                  </a:cubicBezTo>
                  <a:cubicBezTo>
                    <a:pt x="464" y="662"/>
                    <a:pt x="465" y="657"/>
                    <a:pt x="463" y="649"/>
                  </a:cubicBezTo>
                  <a:cubicBezTo>
                    <a:pt x="463" y="648"/>
                    <a:pt x="462" y="646"/>
                    <a:pt x="462" y="645"/>
                  </a:cubicBezTo>
                  <a:cubicBezTo>
                    <a:pt x="462" y="645"/>
                    <a:pt x="462" y="645"/>
                    <a:pt x="462" y="645"/>
                  </a:cubicBezTo>
                  <a:cubicBezTo>
                    <a:pt x="210" y="279"/>
                    <a:pt x="210" y="279"/>
                    <a:pt x="210" y="279"/>
                  </a:cubicBezTo>
                  <a:cubicBezTo>
                    <a:pt x="258" y="69"/>
                    <a:pt x="258" y="69"/>
                    <a:pt x="258" y="69"/>
                  </a:cubicBezTo>
                  <a:cubicBezTo>
                    <a:pt x="258" y="69"/>
                    <a:pt x="258" y="69"/>
                    <a:pt x="258" y="69"/>
                  </a:cubicBezTo>
                  <a:cubicBezTo>
                    <a:pt x="186" y="49"/>
                    <a:pt x="112" y="26"/>
                    <a:pt x="37" y="0"/>
                  </a:cubicBezTo>
                  <a:cubicBezTo>
                    <a:pt x="37" y="0"/>
                    <a:pt x="37" y="0"/>
                    <a:pt x="37" y="0"/>
                  </a:cubicBezTo>
                  <a:cubicBezTo>
                    <a:pt x="37" y="0"/>
                    <a:pt x="36" y="1"/>
                    <a:pt x="36" y="2"/>
                  </a:cubicBezTo>
                  <a:cubicBezTo>
                    <a:pt x="35" y="5"/>
                    <a:pt x="34" y="7"/>
                    <a:pt x="34" y="10"/>
                  </a:cubicBezTo>
                  <a:cubicBezTo>
                    <a:pt x="34" y="13"/>
                    <a:pt x="35" y="15"/>
                    <a:pt x="35" y="18"/>
                  </a:cubicBezTo>
                  <a:cubicBezTo>
                    <a:pt x="35" y="24"/>
                    <a:pt x="37" y="28"/>
                    <a:pt x="37" y="34"/>
                  </a:cubicBezTo>
                  <a:cubicBezTo>
                    <a:pt x="37" y="42"/>
                    <a:pt x="32" y="46"/>
                    <a:pt x="29" y="54"/>
                  </a:cubicBezTo>
                  <a:cubicBezTo>
                    <a:pt x="28" y="58"/>
                    <a:pt x="28" y="60"/>
                    <a:pt x="27" y="64"/>
                  </a:cubicBezTo>
                  <a:cubicBezTo>
                    <a:pt x="27" y="67"/>
                    <a:pt x="28" y="69"/>
                    <a:pt x="27" y="72"/>
                  </a:cubicBezTo>
                  <a:cubicBezTo>
                    <a:pt x="27" y="74"/>
                    <a:pt x="25" y="76"/>
                    <a:pt x="23" y="78"/>
                  </a:cubicBezTo>
                  <a:cubicBezTo>
                    <a:pt x="20" y="82"/>
                    <a:pt x="17" y="84"/>
                    <a:pt x="13" y="88"/>
                  </a:cubicBezTo>
                  <a:cubicBezTo>
                    <a:pt x="9" y="91"/>
                    <a:pt x="8" y="94"/>
                    <a:pt x="5" y="97"/>
                  </a:cubicBezTo>
                  <a:cubicBezTo>
                    <a:pt x="3" y="99"/>
                    <a:pt x="0" y="100"/>
                    <a:pt x="0" y="103"/>
                  </a:cubicBezTo>
                  <a:cubicBezTo>
                    <a:pt x="0" y="105"/>
                    <a:pt x="1" y="106"/>
                    <a:pt x="1" y="108"/>
                  </a:cubicBezTo>
                  <a:cubicBezTo>
                    <a:pt x="1" y="126"/>
                    <a:pt x="1" y="126"/>
                    <a:pt x="1" y="126"/>
                  </a:cubicBezTo>
                  <a:cubicBezTo>
                    <a:pt x="1" y="127"/>
                    <a:pt x="3" y="127"/>
                    <a:pt x="4" y="128"/>
                  </a:cubicBezTo>
                  <a:cubicBezTo>
                    <a:pt x="7" y="131"/>
                    <a:pt x="8" y="133"/>
                    <a:pt x="10" y="136"/>
                  </a:cubicBezTo>
                  <a:cubicBezTo>
                    <a:pt x="12" y="140"/>
                    <a:pt x="14" y="143"/>
                    <a:pt x="15" y="147"/>
                  </a:cubicBezTo>
                  <a:cubicBezTo>
                    <a:pt x="18" y="155"/>
                    <a:pt x="18" y="160"/>
                    <a:pt x="18" y="168"/>
                  </a:cubicBezTo>
                  <a:cubicBezTo>
                    <a:pt x="18" y="173"/>
                    <a:pt x="17" y="175"/>
                    <a:pt x="16" y="180"/>
                  </a:cubicBezTo>
                  <a:cubicBezTo>
                    <a:pt x="16" y="181"/>
                    <a:pt x="16" y="183"/>
                    <a:pt x="16" y="184"/>
                  </a:cubicBezTo>
                  <a:cubicBezTo>
                    <a:pt x="14" y="188"/>
                    <a:pt x="12" y="190"/>
                    <a:pt x="12" y="195"/>
                  </a:cubicBezTo>
                  <a:cubicBezTo>
                    <a:pt x="12" y="197"/>
                    <a:pt x="13" y="198"/>
                    <a:pt x="13" y="199"/>
                  </a:cubicBezTo>
                  <a:cubicBezTo>
                    <a:pt x="13" y="201"/>
                    <a:pt x="13" y="201"/>
                    <a:pt x="13" y="202"/>
                  </a:cubicBezTo>
                  <a:cubicBezTo>
                    <a:pt x="13" y="205"/>
                    <a:pt x="13" y="207"/>
                    <a:pt x="12" y="209"/>
                  </a:cubicBezTo>
                  <a:cubicBezTo>
                    <a:pt x="11" y="213"/>
                    <a:pt x="8" y="215"/>
                    <a:pt x="8" y="219"/>
                  </a:cubicBezTo>
                  <a:cubicBezTo>
                    <a:pt x="8" y="221"/>
                    <a:pt x="9" y="222"/>
                    <a:pt x="10" y="225"/>
                  </a:cubicBezTo>
                  <a:cubicBezTo>
                    <a:pt x="11" y="229"/>
                    <a:pt x="12" y="232"/>
                    <a:pt x="12" y="236"/>
                  </a:cubicBezTo>
                  <a:cubicBezTo>
                    <a:pt x="12" y="242"/>
                    <a:pt x="11" y="248"/>
                    <a:pt x="16" y="252"/>
                  </a:cubicBezTo>
                  <a:cubicBezTo>
                    <a:pt x="19" y="255"/>
                    <a:pt x="21" y="258"/>
                    <a:pt x="23" y="263"/>
                  </a:cubicBezTo>
                  <a:cubicBezTo>
                    <a:pt x="27" y="270"/>
                    <a:pt x="30" y="275"/>
                    <a:pt x="30" y="283"/>
                  </a:cubicBezTo>
                  <a:cubicBezTo>
                    <a:pt x="30" y="287"/>
                    <a:pt x="29" y="290"/>
                    <a:pt x="28" y="294"/>
                  </a:cubicBezTo>
                  <a:cubicBezTo>
                    <a:pt x="27" y="296"/>
                    <a:pt x="26" y="297"/>
                    <a:pt x="26" y="299"/>
                  </a:cubicBezTo>
                  <a:cubicBezTo>
                    <a:pt x="26" y="305"/>
                    <a:pt x="32" y="307"/>
                    <a:pt x="35" y="313"/>
                  </a:cubicBezTo>
                  <a:cubicBezTo>
                    <a:pt x="36" y="316"/>
                    <a:pt x="38" y="319"/>
                    <a:pt x="42" y="320"/>
                  </a:cubicBezTo>
                  <a:cubicBezTo>
                    <a:pt x="43" y="321"/>
                    <a:pt x="44" y="322"/>
                    <a:pt x="46" y="322"/>
                  </a:cubicBezTo>
                  <a:cubicBezTo>
                    <a:pt x="48" y="322"/>
                    <a:pt x="48" y="321"/>
                    <a:pt x="50" y="319"/>
                  </a:cubicBezTo>
                  <a:cubicBezTo>
                    <a:pt x="53" y="316"/>
                    <a:pt x="55" y="314"/>
                    <a:pt x="57" y="310"/>
                  </a:cubicBezTo>
                  <a:cubicBezTo>
                    <a:pt x="58" y="315"/>
                    <a:pt x="56" y="318"/>
                    <a:pt x="57" y="322"/>
                  </a:cubicBezTo>
                  <a:cubicBezTo>
                    <a:pt x="58" y="325"/>
                    <a:pt x="60" y="327"/>
                    <a:pt x="60" y="330"/>
                  </a:cubicBezTo>
                  <a:cubicBezTo>
                    <a:pt x="59" y="334"/>
                    <a:pt x="59" y="334"/>
                    <a:pt x="59" y="334"/>
                  </a:cubicBezTo>
                  <a:cubicBezTo>
                    <a:pt x="60" y="337"/>
                    <a:pt x="61" y="339"/>
                    <a:pt x="61" y="342"/>
                  </a:cubicBezTo>
                  <a:cubicBezTo>
                    <a:pt x="58" y="338"/>
                    <a:pt x="55" y="337"/>
                    <a:pt x="51" y="335"/>
                  </a:cubicBezTo>
                  <a:cubicBezTo>
                    <a:pt x="47" y="359"/>
                    <a:pt x="47" y="359"/>
                    <a:pt x="47" y="359"/>
                  </a:cubicBezTo>
                  <a:cubicBezTo>
                    <a:pt x="48" y="365"/>
                    <a:pt x="47" y="368"/>
                    <a:pt x="49" y="374"/>
                  </a:cubicBezTo>
                  <a:cubicBezTo>
                    <a:pt x="50" y="379"/>
                    <a:pt x="53" y="383"/>
                    <a:pt x="54" y="388"/>
                  </a:cubicBezTo>
                  <a:cubicBezTo>
                    <a:pt x="59" y="393"/>
                    <a:pt x="61" y="396"/>
                    <a:pt x="67" y="399"/>
                  </a:cubicBezTo>
                  <a:cubicBezTo>
                    <a:pt x="73" y="402"/>
                    <a:pt x="77" y="405"/>
                    <a:pt x="77" y="412"/>
                  </a:cubicBezTo>
                  <a:cubicBezTo>
                    <a:pt x="77" y="418"/>
                    <a:pt x="69" y="418"/>
                    <a:pt x="67" y="423"/>
                  </a:cubicBezTo>
                  <a:cubicBezTo>
                    <a:pt x="64" y="428"/>
                    <a:pt x="63" y="431"/>
                    <a:pt x="63" y="436"/>
                  </a:cubicBezTo>
                  <a:cubicBezTo>
                    <a:pt x="63" y="441"/>
                    <a:pt x="66" y="443"/>
                    <a:pt x="68" y="447"/>
                  </a:cubicBezTo>
                  <a:cubicBezTo>
                    <a:pt x="73" y="455"/>
                    <a:pt x="76" y="459"/>
                    <a:pt x="79" y="468"/>
                  </a:cubicBezTo>
                  <a:cubicBezTo>
                    <a:pt x="81" y="473"/>
                    <a:pt x="82" y="477"/>
                    <a:pt x="83" y="482"/>
                  </a:cubicBezTo>
                  <a:cubicBezTo>
                    <a:pt x="84" y="488"/>
                    <a:pt x="83" y="493"/>
                    <a:pt x="87" y="497"/>
                  </a:cubicBezTo>
                  <a:cubicBezTo>
                    <a:pt x="93" y="502"/>
                    <a:pt x="95" y="506"/>
                    <a:pt x="99" y="512"/>
                  </a:cubicBezTo>
                  <a:cubicBezTo>
                    <a:pt x="100" y="514"/>
                    <a:pt x="101" y="514"/>
                    <a:pt x="102" y="516"/>
                  </a:cubicBezTo>
                  <a:cubicBezTo>
                    <a:pt x="104" y="520"/>
                    <a:pt x="104" y="523"/>
                    <a:pt x="104" y="527"/>
                  </a:cubicBezTo>
                  <a:cubicBezTo>
                    <a:pt x="104" y="532"/>
                    <a:pt x="107" y="534"/>
                    <a:pt x="110" y="537"/>
                  </a:cubicBezTo>
                  <a:cubicBezTo>
                    <a:pt x="112" y="538"/>
                    <a:pt x="114" y="539"/>
                    <a:pt x="114" y="541"/>
                  </a:cubicBezTo>
                  <a:cubicBezTo>
                    <a:pt x="114" y="543"/>
                    <a:pt x="113" y="544"/>
                    <a:pt x="113" y="545"/>
                  </a:cubicBezTo>
                  <a:cubicBezTo>
                    <a:pt x="113" y="549"/>
                    <a:pt x="114" y="551"/>
                    <a:pt x="114" y="555"/>
                  </a:cubicBezTo>
                  <a:cubicBezTo>
                    <a:pt x="110" y="585"/>
                    <a:pt x="110" y="585"/>
                    <a:pt x="110" y="585"/>
                  </a:cubicBezTo>
                  <a:cubicBezTo>
                    <a:pt x="110" y="592"/>
                    <a:pt x="113" y="596"/>
                    <a:pt x="119" y="598"/>
                  </a:cubicBezTo>
                  <a:cubicBezTo>
                    <a:pt x="121" y="599"/>
                    <a:pt x="122" y="600"/>
                    <a:pt x="125" y="600"/>
                  </a:cubicBezTo>
                  <a:cubicBezTo>
                    <a:pt x="132" y="603"/>
                    <a:pt x="135" y="607"/>
                    <a:pt x="142" y="610"/>
                  </a:cubicBezTo>
                  <a:cubicBezTo>
                    <a:pt x="146" y="612"/>
                    <a:pt x="149" y="612"/>
                    <a:pt x="154" y="613"/>
                  </a:cubicBezTo>
                  <a:cubicBezTo>
                    <a:pt x="157" y="614"/>
                    <a:pt x="158" y="615"/>
                    <a:pt x="161" y="616"/>
                  </a:cubicBezTo>
                  <a:cubicBezTo>
                    <a:pt x="164" y="617"/>
                    <a:pt x="166" y="616"/>
                    <a:pt x="168" y="618"/>
                  </a:cubicBezTo>
                  <a:cubicBezTo>
                    <a:pt x="171" y="620"/>
                    <a:pt x="172" y="623"/>
                    <a:pt x="174" y="627"/>
                  </a:cubicBezTo>
                  <a:cubicBezTo>
                    <a:pt x="179" y="634"/>
                    <a:pt x="182" y="638"/>
                    <a:pt x="188" y="643"/>
                  </a:cubicBezTo>
                  <a:cubicBezTo>
                    <a:pt x="194" y="648"/>
                    <a:pt x="194" y="648"/>
                    <a:pt x="194" y="648"/>
                  </a:cubicBezTo>
                  <a:cubicBezTo>
                    <a:pt x="194" y="649"/>
                    <a:pt x="195" y="649"/>
                    <a:pt x="196" y="649"/>
                  </a:cubicBezTo>
                  <a:cubicBezTo>
                    <a:pt x="199" y="652"/>
                    <a:pt x="200" y="655"/>
                    <a:pt x="204" y="656"/>
                  </a:cubicBezTo>
                  <a:cubicBezTo>
                    <a:pt x="210" y="659"/>
                    <a:pt x="215" y="660"/>
                    <a:pt x="221" y="662"/>
                  </a:cubicBezTo>
                  <a:cubicBezTo>
                    <a:pt x="223" y="663"/>
                    <a:pt x="224" y="663"/>
                    <a:pt x="225" y="664"/>
                  </a:cubicBezTo>
                  <a:cubicBezTo>
                    <a:pt x="226" y="665"/>
                    <a:pt x="226" y="666"/>
                    <a:pt x="227" y="668"/>
                  </a:cubicBezTo>
                  <a:cubicBezTo>
                    <a:pt x="228" y="671"/>
                    <a:pt x="228" y="673"/>
                    <a:pt x="228" y="677"/>
                  </a:cubicBezTo>
                  <a:cubicBezTo>
                    <a:pt x="228" y="681"/>
                    <a:pt x="231" y="683"/>
                    <a:pt x="234" y="686"/>
                  </a:cubicBezTo>
                  <a:cubicBezTo>
                    <a:pt x="239" y="690"/>
                    <a:pt x="244" y="690"/>
                    <a:pt x="250" y="693"/>
                  </a:cubicBezTo>
                  <a:cubicBezTo>
                    <a:pt x="256" y="695"/>
                    <a:pt x="259" y="698"/>
                    <a:pt x="262" y="704"/>
                  </a:cubicBezTo>
                  <a:cubicBezTo>
                    <a:pt x="264" y="707"/>
                    <a:pt x="264" y="710"/>
                    <a:pt x="266" y="713"/>
                  </a:cubicBezTo>
                  <a:cubicBezTo>
                    <a:pt x="269" y="718"/>
                    <a:pt x="271" y="720"/>
                    <a:pt x="274" y="725"/>
                  </a:cubicBezTo>
                  <a:cubicBezTo>
                    <a:pt x="277" y="731"/>
                    <a:pt x="278" y="736"/>
                    <a:pt x="280" y="743"/>
                  </a:cubicBezTo>
                  <a:cubicBezTo>
                    <a:pt x="282" y="750"/>
                    <a:pt x="284" y="755"/>
                    <a:pt x="283" y="762"/>
                  </a:cubicBezTo>
                  <a:cubicBezTo>
                    <a:pt x="282" y="765"/>
                    <a:pt x="281" y="767"/>
                    <a:pt x="281" y="771"/>
                  </a:cubicBezTo>
                  <a:cubicBezTo>
                    <a:pt x="281" y="771"/>
                    <a:pt x="282" y="772"/>
                    <a:pt x="283" y="772"/>
                  </a:cubicBezTo>
                  <a:cubicBezTo>
                    <a:pt x="285" y="772"/>
                    <a:pt x="286" y="771"/>
                    <a:pt x="288" y="771"/>
                  </a:cubicBezTo>
                  <a:cubicBezTo>
                    <a:pt x="289" y="776"/>
                    <a:pt x="288" y="779"/>
                    <a:pt x="288" y="784"/>
                  </a:cubicBezTo>
                  <a:cubicBezTo>
                    <a:pt x="288" y="786"/>
                    <a:pt x="288" y="787"/>
                    <a:pt x="288" y="789"/>
                  </a:cubicBezTo>
                  <a:cubicBezTo>
                    <a:pt x="288" y="789"/>
                    <a:pt x="288" y="789"/>
                    <a:pt x="288" y="789"/>
                  </a:cubicBezTo>
                  <a:cubicBezTo>
                    <a:pt x="291" y="790"/>
                    <a:pt x="293" y="790"/>
                    <a:pt x="296" y="790"/>
                  </a:cubicBezTo>
                  <a:cubicBezTo>
                    <a:pt x="299" y="790"/>
                    <a:pt x="301" y="791"/>
                    <a:pt x="304" y="792"/>
                  </a:cubicBezTo>
                  <a:cubicBezTo>
                    <a:pt x="311" y="793"/>
                    <a:pt x="316" y="794"/>
                    <a:pt x="323" y="796"/>
                  </a:cubicBezTo>
                  <a:cubicBezTo>
                    <a:pt x="331" y="797"/>
                    <a:pt x="335" y="798"/>
                    <a:pt x="343" y="799"/>
                  </a:cubicBezTo>
                  <a:cubicBezTo>
                    <a:pt x="349" y="799"/>
                    <a:pt x="353" y="801"/>
                    <a:pt x="359" y="801"/>
                  </a:cubicBezTo>
                  <a:cubicBezTo>
                    <a:pt x="370" y="801"/>
                    <a:pt x="376" y="803"/>
                    <a:pt x="387" y="804"/>
                  </a:cubicBezTo>
                  <a:cubicBezTo>
                    <a:pt x="392" y="804"/>
                    <a:pt x="395" y="805"/>
                    <a:pt x="400" y="805"/>
                  </a:cubicBezTo>
                  <a:cubicBezTo>
                    <a:pt x="405" y="806"/>
                    <a:pt x="407" y="807"/>
                    <a:pt x="412" y="807"/>
                  </a:cubicBezTo>
                  <a:cubicBezTo>
                    <a:pt x="418" y="808"/>
                    <a:pt x="421" y="809"/>
                    <a:pt x="427" y="81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8" name="Freeform 48"/>
            <p:cNvSpPr>
              <a:spLocks/>
            </p:cNvSpPr>
            <p:nvPr/>
          </p:nvSpPr>
          <p:spPr bwMode="auto">
            <a:xfrm>
              <a:off x="2270125" y="2857500"/>
              <a:ext cx="581025" cy="706438"/>
            </a:xfrm>
            <a:custGeom>
              <a:avLst/>
              <a:gdLst/>
              <a:ahLst/>
              <a:cxnLst>
                <a:cxn ang="0">
                  <a:pos x="91" y="0"/>
                </a:cxn>
                <a:cxn ang="0">
                  <a:pos x="83" y="58"/>
                </a:cxn>
                <a:cxn ang="0">
                  <a:pos x="77" y="62"/>
                </a:cxn>
                <a:cxn ang="0">
                  <a:pos x="73" y="64"/>
                </a:cxn>
                <a:cxn ang="0">
                  <a:pos x="68" y="60"/>
                </a:cxn>
                <a:cxn ang="0">
                  <a:pos x="60" y="58"/>
                </a:cxn>
                <a:cxn ang="0">
                  <a:pos x="48" y="58"/>
                </a:cxn>
                <a:cxn ang="0">
                  <a:pos x="37" y="64"/>
                </a:cxn>
                <a:cxn ang="0">
                  <a:pos x="37" y="76"/>
                </a:cxn>
                <a:cxn ang="0">
                  <a:pos x="35" y="82"/>
                </a:cxn>
                <a:cxn ang="0">
                  <a:pos x="35" y="93"/>
                </a:cxn>
                <a:cxn ang="0">
                  <a:pos x="36" y="97"/>
                </a:cxn>
                <a:cxn ang="0">
                  <a:pos x="36" y="110"/>
                </a:cxn>
                <a:cxn ang="0">
                  <a:pos x="37" y="112"/>
                </a:cxn>
                <a:cxn ang="0">
                  <a:pos x="37" y="124"/>
                </a:cxn>
                <a:cxn ang="0">
                  <a:pos x="34" y="135"/>
                </a:cxn>
                <a:cxn ang="0">
                  <a:pos x="35" y="142"/>
                </a:cxn>
                <a:cxn ang="0">
                  <a:pos x="35" y="142"/>
                </a:cxn>
                <a:cxn ang="0">
                  <a:pos x="36" y="146"/>
                </a:cxn>
                <a:cxn ang="0">
                  <a:pos x="38" y="166"/>
                </a:cxn>
                <a:cxn ang="0">
                  <a:pos x="42" y="178"/>
                </a:cxn>
                <a:cxn ang="0">
                  <a:pos x="49" y="185"/>
                </a:cxn>
                <a:cxn ang="0">
                  <a:pos x="56" y="194"/>
                </a:cxn>
                <a:cxn ang="0">
                  <a:pos x="45" y="205"/>
                </a:cxn>
                <a:cxn ang="0">
                  <a:pos x="35" y="212"/>
                </a:cxn>
                <a:cxn ang="0">
                  <a:pos x="31" y="220"/>
                </a:cxn>
                <a:cxn ang="0">
                  <a:pos x="24" y="236"/>
                </a:cxn>
                <a:cxn ang="0">
                  <a:pos x="21" y="245"/>
                </a:cxn>
                <a:cxn ang="0">
                  <a:pos x="14" y="247"/>
                </a:cxn>
                <a:cxn ang="0">
                  <a:pos x="14" y="257"/>
                </a:cxn>
                <a:cxn ang="0">
                  <a:pos x="12" y="265"/>
                </a:cxn>
                <a:cxn ang="0">
                  <a:pos x="20" y="292"/>
                </a:cxn>
                <a:cxn ang="0">
                  <a:pos x="14" y="297"/>
                </a:cxn>
                <a:cxn ang="0">
                  <a:pos x="4" y="300"/>
                </a:cxn>
                <a:cxn ang="0">
                  <a:pos x="0" y="307"/>
                </a:cxn>
                <a:cxn ang="0">
                  <a:pos x="0" y="307"/>
                </a:cxn>
                <a:cxn ang="0">
                  <a:pos x="2" y="317"/>
                </a:cxn>
                <a:cxn ang="0">
                  <a:pos x="216" y="444"/>
                </a:cxn>
                <a:cxn ang="0">
                  <a:pos x="338" y="457"/>
                </a:cxn>
                <a:cxn ang="0">
                  <a:pos x="338" y="457"/>
                </a:cxn>
                <a:cxn ang="0">
                  <a:pos x="376" y="44"/>
                </a:cxn>
                <a:cxn ang="0">
                  <a:pos x="376" y="44"/>
                </a:cxn>
                <a:cxn ang="0">
                  <a:pos x="91" y="0"/>
                </a:cxn>
              </a:cxnLst>
              <a:rect l="0" t="0" r="r" b="b"/>
              <a:pathLst>
                <a:path w="376" h="457">
                  <a:moveTo>
                    <a:pt x="91" y="0"/>
                  </a:moveTo>
                  <a:cubicBezTo>
                    <a:pt x="83" y="58"/>
                    <a:pt x="83" y="58"/>
                    <a:pt x="83" y="58"/>
                  </a:cubicBezTo>
                  <a:cubicBezTo>
                    <a:pt x="81" y="59"/>
                    <a:pt x="79" y="60"/>
                    <a:pt x="77" y="62"/>
                  </a:cubicBezTo>
                  <a:cubicBezTo>
                    <a:pt x="76" y="62"/>
                    <a:pt x="75" y="64"/>
                    <a:pt x="73" y="64"/>
                  </a:cubicBezTo>
                  <a:cubicBezTo>
                    <a:pt x="71" y="64"/>
                    <a:pt x="70" y="61"/>
                    <a:pt x="68" y="60"/>
                  </a:cubicBezTo>
                  <a:cubicBezTo>
                    <a:pt x="64" y="59"/>
                    <a:pt x="63" y="58"/>
                    <a:pt x="60" y="58"/>
                  </a:cubicBezTo>
                  <a:cubicBezTo>
                    <a:pt x="56" y="58"/>
                    <a:pt x="52" y="58"/>
                    <a:pt x="48" y="58"/>
                  </a:cubicBezTo>
                  <a:cubicBezTo>
                    <a:pt x="43" y="58"/>
                    <a:pt x="39" y="60"/>
                    <a:pt x="37" y="64"/>
                  </a:cubicBezTo>
                  <a:cubicBezTo>
                    <a:pt x="34" y="68"/>
                    <a:pt x="37" y="71"/>
                    <a:pt x="37" y="76"/>
                  </a:cubicBezTo>
                  <a:cubicBezTo>
                    <a:pt x="36" y="78"/>
                    <a:pt x="35" y="79"/>
                    <a:pt x="35" y="82"/>
                  </a:cubicBezTo>
                  <a:cubicBezTo>
                    <a:pt x="35" y="85"/>
                    <a:pt x="35" y="89"/>
                    <a:pt x="35" y="93"/>
                  </a:cubicBezTo>
                  <a:cubicBezTo>
                    <a:pt x="35" y="94"/>
                    <a:pt x="36" y="95"/>
                    <a:pt x="36" y="97"/>
                  </a:cubicBezTo>
                  <a:cubicBezTo>
                    <a:pt x="36" y="102"/>
                    <a:pt x="36" y="105"/>
                    <a:pt x="36" y="110"/>
                  </a:cubicBezTo>
                  <a:cubicBezTo>
                    <a:pt x="36" y="111"/>
                    <a:pt x="37" y="112"/>
                    <a:pt x="37" y="112"/>
                  </a:cubicBezTo>
                  <a:cubicBezTo>
                    <a:pt x="37" y="116"/>
                    <a:pt x="37" y="120"/>
                    <a:pt x="37" y="124"/>
                  </a:cubicBezTo>
                  <a:cubicBezTo>
                    <a:pt x="37" y="128"/>
                    <a:pt x="33" y="130"/>
                    <a:pt x="34" y="135"/>
                  </a:cubicBezTo>
                  <a:cubicBezTo>
                    <a:pt x="34" y="136"/>
                    <a:pt x="34" y="140"/>
                    <a:pt x="35" y="142"/>
                  </a:cubicBezTo>
                  <a:cubicBezTo>
                    <a:pt x="35" y="142"/>
                    <a:pt x="35" y="142"/>
                    <a:pt x="35" y="142"/>
                  </a:cubicBezTo>
                  <a:cubicBezTo>
                    <a:pt x="35" y="143"/>
                    <a:pt x="36" y="145"/>
                    <a:pt x="36" y="146"/>
                  </a:cubicBezTo>
                  <a:cubicBezTo>
                    <a:pt x="38" y="154"/>
                    <a:pt x="37" y="159"/>
                    <a:pt x="38" y="166"/>
                  </a:cubicBezTo>
                  <a:cubicBezTo>
                    <a:pt x="39" y="171"/>
                    <a:pt x="40" y="174"/>
                    <a:pt x="42" y="178"/>
                  </a:cubicBezTo>
                  <a:cubicBezTo>
                    <a:pt x="44" y="181"/>
                    <a:pt x="47" y="182"/>
                    <a:pt x="49" y="185"/>
                  </a:cubicBezTo>
                  <a:cubicBezTo>
                    <a:pt x="52" y="188"/>
                    <a:pt x="56" y="189"/>
                    <a:pt x="56" y="194"/>
                  </a:cubicBezTo>
                  <a:cubicBezTo>
                    <a:pt x="57" y="200"/>
                    <a:pt x="50" y="202"/>
                    <a:pt x="45" y="205"/>
                  </a:cubicBezTo>
                  <a:cubicBezTo>
                    <a:pt x="41" y="208"/>
                    <a:pt x="38" y="208"/>
                    <a:pt x="35" y="212"/>
                  </a:cubicBezTo>
                  <a:cubicBezTo>
                    <a:pt x="33" y="215"/>
                    <a:pt x="32" y="217"/>
                    <a:pt x="31" y="220"/>
                  </a:cubicBezTo>
                  <a:cubicBezTo>
                    <a:pt x="28" y="226"/>
                    <a:pt x="26" y="230"/>
                    <a:pt x="24" y="236"/>
                  </a:cubicBezTo>
                  <a:cubicBezTo>
                    <a:pt x="23" y="239"/>
                    <a:pt x="23" y="242"/>
                    <a:pt x="21" y="245"/>
                  </a:cubicBezTo>
                  <a:cubicBezTo>
                    <a:pt x="19" y="247"/>
                    <a:pt x="16" y="245"/>
                    <a:pt x="14" y="247"/>
                  </a:cubicBezTo>
                  <a:cubicBezTo>
                    <a:pt x="12" y="250"/>
                    <a:pt x="14" y="253"/>
                    <a:pt x="14" y="257"/>
                  </a:cubicBezTo>
                  <a:cubicBezTo>
                    <a:pt x="14" y="260"/>
                    <a:pt x="12" y="262"/>
                    <a:pt x="12" y="265"/>
                  </a:cubicBezTo>
                  <a:cubicBezTo>
                    <a:pt x="12" y="276"/>
                    <a:pt x="20" y="281"/>
                    <a:pt x="20" y="292"/>
                  </a:cubicBezTo>
                  <a:cubicBezTo>
                    <a:pt x="20" y="295"/>
                    <a:pt x="16" y="296"/>
                    <a:pt x="14" y="297"/>
                  </a:cubicBezTo>
                  <a:cubicBezTo>
                    <a:pt x="10" y="298"/>
                    <a:pt x="7" y="298"/>
                    <a:pt x="4" y="300"/>
                  </a:cubicBezTo>
                  <a:cubicBezTo>
                    <a:pt x="2" y="302"/>
                    <a:pt x="1" y="305"/>
                    <a:pt x="0" y="307"/>
                  </a:cubicBezTo>
                  <a:cubicBezTo>
                    <a:pt x="0" y="307"/>
                    <a:pt x="0" y="307"/>
                    <a:pt x="0" y="307"/>
                  </a:cubicBezTo>
                  <a:cubicBezTo>
                    <a:pt x="1" y="311"/>
                    <a:pt x="1" y="313"/>
                    <a:pt x="2" y="317"/>
                  </a:cubicBezTo>
                  <a:cubicBezTo>
                    <a:pt x="216" y="444"/>
                    <a:pt x="216" y="444"/>
                    <a:pt x="216" y="444"/>
                  </a:cubicBezTo>
                  <a:cubicBezTo>
                    <a:pt x="338" y="457"/>
                    <a:pt x="338" y="457"/>
                    <a:pt x="338" y="457"/>
                  </a:cubicBezTo>
                  <a:cubicBezTo>
                    <a:pt x="338" y="457"/>
                    <a:pt x="338" y="457"/>
                    <a:pt x="338" y="457"/>
                  </a:cubicBezTo>
                  <a:cubicBezTo>
                    <a:pt x="376" y="44"/>
                    <a:pt x="376" y="44"/>
                    <a:pt x="376" y="44"/>
                  </a:cubicBezTo>
                  <a:cubicBezTo>
                    <a:pt x="376" y="44"/>
                    <a:pt x="376" y="44"/>
                    <a:pt x="376" y="44"/>
                  </a:cubicBezTo>
                  <a:cubicBezTo>
                    <a:pt x="284" y="32"/>
                    <a:pt x="190" y="17"/>
                    <a:pt x="91" y="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9" name="Freeform 49"/>
            <p:cNvSpPr>
              <a:spLocks/>
            </p:cNvSpPr>
            <p:nvPr/>
          </p:nvSpPr>
          <p:spPr bwMode="auto">
            <a:xfrm>
              <a:off x="1935163" y="2187575"/>
              <a:ext cx="560388" cy="890588"/>
            </a:xfrm>
            <a:custGeom>
              <a:avLst/>
              <a:gdLst/>
              <a:ahLst/>
              <a:cxnLst>
                <a:cxn ang="0">
                  <a:pos x="308" y="434"/>
                </a:cxn>
                <a:cxn ang="0">
                  <a:pos x="300" y="492"/>
                </a:cxn>
                <a:cxn ang="0">
                  <a:pos x="294" y="496"/>
                </a:cxn>
                <a:cxn ang="0">
                  <a:pos x="290" y="498"/>
                </a:cxn>
                <a:cxn ang="0">
                  <a:pos x="285" y="494"/>
                </a:cxn>
                <a:cxn ang="0">
                  <a:pos x="277" y="492"/>
                </a:cxn>
                <a:cxn ang="0">
                  <a:pos x="265" y="492"/>
                </a:cxn>
                <a:cxn ang="0">
                  <a:pos x="254" y="498"/>
                </a:cxn>
                <a:cxn ang="0">
                  <a:pos x="254" y="510"/>
                </a:cxn>
                <a:cxn ang="0">
                  <a:pos x="252" y="516"/>
                </a:cxn>
                <a:cxn ang="0">
                  <a:pos x="252" y="527"/>
                </a:cxn>
                <a:cxn ang="0">
                  <a:pos x="253" y="531"/>
                </a:cxn>
                <a:cxn ang="0">
                  <a:pos x="253" y="544"/>
                </a:cxn>
                <a:cxn ang="0">
                  <a:pos x="254" y="546"/>
                </a:cxn>
                <a:cxn ang="0">
                  <a:pos x="254" y="558"/>
                </a:cxn>
                <a:cxn ang="0">
                  <a:pos x="251" y="569"/>
                </a:cxn>
                <a:cxn ang="0">
                  <a:pos x="252" y="576"/>
                </a:cxn>
                <a:cxn ang="0">
                  <a:pos x="252" y="576"/>
                </a:cxn>
                <a:cxn ang="0">
                  <a:pos x="0" y="210"/>
                </a:cxn>
                <a:cxn ang="0">
                  <a:pos x="48" y="0"/>
                </a:cxn>
                <a:cxn ang="0">
                  <a:pos x="48" y="0"/>
                </a:cxn>
                <a:cxn ang="0">
                  <a:pos x="205" y="42"/>
                </a:cxn>
                <a:cxn ang="0">
                  <a:pos x="205" y="42"/>
                </a:cxn>
                <a:cxn ang="0">
                  <a:pos x="363" y="76"/>
                </a:cxn>
                <a:cxn ang="0">
                  <a:pos x="363" y="76"/>
                </a:cxn>
                <a:cxn ang="0">
                  <a:pos x="308" y="434"/>
                </a:cxn>
              </a:cxnLst>
              <a:rect l="0" t="0" r="r" b="b"/>
              <a:pathLst>
                <a:path w="363" h="576">
                  <a:moveTo>
                    <a:pt x="308" y="434"/>
                  </a:moveTo>
                  <a:cubicBezTo>
                    <a:pt x="300" y="492"/>
                    <a:pt x="300" y="492"/>
                    <a:pt x="300" y="492"/>
                  </a:cubicBezTo>
                  <a:cubicBezTo>
                    <a:pt x="298" y="493"/>
                    <a:pt x="296" y="494"/>
                    <a:pt x="294" y="496"/>
                  </a:cubicBezTo>
                  <a:cubicBezTo>
                    <a:pt x="293" y="496"/>
                    <a:pt x="292" y="498"/>
                    <a:pt x="290" y="498"/>
                  </a:cubicBezTo>
                  <a:cubicBezTo>
                    <a:pt x="288" y="498"/>
                    <a:pt x="287" y="495"/>
                    <a:pt x="285" y="494"/>
                  </a:cubicBezTo>
                  <a:cubicBezTo>
                    <a:pt x="281" y="493"/>
                    <a:pt x="280" y="492"/>
                    <a:pt x="277" y="492"/>
                  </a:cubicBezTo>
                  <a:cubicBezTo>
                    <a:pt x="273" y="492"/>
                    <a:pt x="269" y="492"/>
                    <a:pt x="265" y="492"/>
                  </a:cubicBezTo>
                  <a:cubicBezTo>
                    <a:pt x="260" y="492"/>
                    <a:pt x="256" y="494"/>
                    <a:pt x="254" y="498"/>
                  </a:cubicBezTo>
                  <a:cubicBezTo>
                    <a:pt x="251" y="502"/>
                    <a:pt x="254" y="505"/>
                    <a:pt x="254" y="510"/>
                  </a:cubicBezTo>
                  <a:cubicBezTo>
                    <a:pt x="253" y="512"/>
                    <a:pt x="252" y="513"/>
                    <a:pt x="252" y="516"/>
                  </a:cubicBezTo>
                  <a:cubicBezTo>
                    <a:pt x="252" y="519"/>
                    <a:pt x="252" y="523"/>
                    <a:pt x="252" y="527"/>
                  </a:cubicBezTo>
                  <a:cubicBezTo>
                    <a:pt x="252" y="528"/>
                    <a:pt x="253" y="529"/>
                    <a:pt x="253" y="531"/>
                  </a:cubicBezTo>
                  <a:cubicBezTo>
                    <a:pt x="253" y="536"/>
                    <a:pt x="253" y="539"/>
                    <a:pt x="253" y="544"/>
                  </a:cubicBezTo>
                  <a:cubicBezTo>
                    <a:pt x="253" y="545"/>
                    <a:pt x="254" y="546"/>
                    <a:pt x="254" y="546"/>
                  </a:cubicBezTo>
                  <a:cubicBezTo>
                    <a:pt x="254" y="550"/>
                    <a:pt x="254" y="554"/>
                    <a:pt x="254" y="558"/>
                  </a:cubicBezTo>
                  <a:cubicBezTo>
                    <a:pt x="254" y="562"/>
                    <a:pt x="250" y="564"/>
                    <a:pt x="251" y="569"/>
                  </a:cubicBezTo>
                  <a:cubicBezTo>
                    <a:pt x="251" y="570"/>
                    <a:pt x="251" y="574"/>
                    <a:pt x="252" y="576"/>
                  </a:cubicBezTo>
                  <a:cubicBezTo>
                    <a:pt x="252" y="576"/>
                    <a:pt x="252" y="576"/>
                    <a:pt x="252" y="576"/>
                  </a:cubicBezTo>
                  <a:cubicBezTo>
                    <a:pt x="0" y="210"/>
                    <a:pt x="0" y="210"/>
                    <a:pt x="0" y="210"/>
                  </a:cubicBezTo>
                  <a:cubicBezTo>
                    <a:pt x="48" y="0"/>
                    <a:pt x="48" y="0"/>
                    <a:pt x="48" y="0"/>
                  </a:cubicBezTo>
                  <a:cubicBezTo>
                    <a:pt x="48" y="0"/>
                    <a:pt x="48" y="0"/>
                    <a:pt x="48" y="0"/>
                  </a:cubicBezTo>
                  <a:cubicBezTo>
                    <a:pt x="99" y="15"/>
                    <a:pt x="151" y="29"/>
                    <a:pt x="205" y="42"/>
                  </a:cubicBezTo>
                  <a:cubicBezTo>
                    <a:pt x="205" y="42"/>
                    <a:pt x="205" y="42"/>
                    <a:pt x="205" y="42"/>
                  </a:cubicBezTo>
                  <a:cubicBezTo>
                    <a:pt x="363" y="76"/>
                    <a:pt x="363" y="76"/>
                    <a:pt x="363" y="76"/>
                  </a:cubicBezTo>
                  <a:cubicBezTo>
                    <a:pt x="363" y="76"/>
                    <a:pt x="363" y="76"/>
                    <a:pt x="363" y="76"/>
                  </a:cubicBezTo>
                  <a:cubicBezTo>
                    <a:pt x="308" y="434"/>
                    <a:pt x="308" y="434"/>
                    <a:pt x="308" y="434"/>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0" name="Freeform 50"/>
            <p:cNvSpPr>
              <a:spLocks/>
            </p:cNvSpPr>
            <p:nvPr/>
          </p:nvSpPr>
          <p:spPr bwMode="auto">
            <a:xfrm>
              <a:off x="1830388" y="1362075"/>
              <a:ext cx="584200" cy="457200"/>
            </a:xfrm>
            <a:custGeom>
              <a:avLst/>
              <a:gdLst/>
              <a:ahLst/>
              <a:cxnLst>
                <a:cxn ang="0">
                  <a:pos x="234" y="268"/>
                </a:cxn>
                <a:cxn ang="0">
                  <a:pos x="186" y="264"/>
                </a:cxn>
                <a:cxn ang="0">
                  <a:pos x="139" y="251"/>
                </a:cxn>
                <a:cxn ang="0">
                  <a:pos x="123" y="256"/>
                </a:cxn>
                <a:cxn ang="0">
                  <a:pos x="99" y="244"/>
                </a:cxn>
                <a:cxn ang="0">
                  <a:pos x="60" y="240"/>
                </a:cxn>
                <a:cxn ang="0">
                  <a:pos x="48" y="232"/>
                </a:cxn>
                <a:cxn ang="0">
                  <a:pos x="43" y="201"/>
                </a:cxn>
                <a:cxn ang="0">
                  <a:pos x="26" y="186"/>
                </a:cxn>
                <a:cxn ang="0">
                  <a:pos x="19" y="189"/>
                </a:cxn>
                <a:cxn ang="0">
                  <a:pos x="10" y="178"/>
                </a:cxn>
                <a:cxn ang="0">
                  <a:pos x="0" y="170"/>
                </a:cxn>
                <a:cxn ang="0">
                  <a:pos x="2" y="161"/>
                </a:cxn>
                <a:cxn ang="0">
                  <a:pos x="14" y="152"/>
                </a:cxn>
                <a:cxn ang="0">
                  <a:pos x="6" y="136"/>
                </a:cxn>
                <a:cxn ang="0">
                  <a:pos x="16" y="123"/>
                </a:cxn>
                <a:cxn ang="0">
                  <a:pos x="6" y="119"/>
                </a:cxn>
                <a:cxn ang="0">
                  <a:pos x="8" y="99"/>
                </a:cxn>
                <a:cxn ang="0">
                  <a:pos x="7" y="67"/>
                </a:cxn>
                <a:cxn ang="0">
                  <a:pos x="8" y="30"/>
                </a:cxn>
                <a:cxn ang="0">
                  <a:pos x="19" y="27"/>
                </a:cxn>
                <a:cxn ang="0">
                  <a:pos x="37" y="41"/>
                </a:cxn>
                <a:cxn ang="0">
                  <a:pos x="55" y="49"/>
                </a:cxn>
                <a:cxn ang="0">
                  <a:pos x="86" y="69"/>
                </a:cxn>
                <a:cxn ang="0">
                  <a:pos x="97" y="74"/>
                </a:cxn>
                <a:cxn ang="0">
                  <a:pos x="81" y="91"/>
                </a:cxn>
                <a:cxn ang="0">
                  <a:pos x="90" y="110"/>
                </a:cxn>
                <a:cxn ang="0">
                  <a:pos x="80" y="118"/>
                </a:cxn>
                <a:cxn ang="0">
                  <a:pos x="64" y="127"/>
                </a:cxn>
                <a:cxn ang="0">
                  <a:pos x="87" y="132"/>
                </a:cxn>
                <a:cxn ang="0">
                  <a:pos x="102" y="122"/>
                </a:cxn>
                <a:cxn ang="0">
                  <a:pos x="105" y="109"/>
                </a:cxn>
                <a:cxn ang="0">
                  <a:pos x="109" y="91"/>
                </a:cxn>
                <a:cxn ang="0">
                  <a:pos x="118" y="85"/>
                </a:cxn>
                <a:cxn ang="0">
                  <a:pos x="117" y="67"/>
                </a:cxn>
                <a:cxn ang="0">
                  <a:pos x="116" y="63"/>
                </a:cxn>
                <a:cxn ang="0">
                  <a:pos x="112" y="42"/>
                </a:cxn>
                <a:cxn ang="0">
                  <a:pos x="120" y="32"/>
                </a:cxn>
                <a:cxn ang="0">
                  <a:pos x="105" y="4"/>
                </a:cxn>
                <a:cxn ang="0">
                  <a:pos x="100" y="0"/>
                </a:cxn>
                <a:cxn ang="0">
                  <a:pos x="378" y="79"/>
                </a:cxn>
              </a:cxnLst>
              <a:rect l="0" t="0" r="r" b="b"/>
              <a:pathLst>
                <a:path w="378" h="296">
                  <a:moveTo>
                    <a:pt x="331" y="296"/>
                  </a:moveTo>
                  <a:cubicBezTo>
                    <a:pt x="234" y="268"/>
                    <a:pt x="234" y="268"/>
                    <a:pt x="234" y="268"/>
                  </a:cubicBezTo>
                  <a:cubicBezTo>
                    <a:pt x="232" y="268"/>
                    <a:pt x="231" y="269"/>
                    <a:pt x="230" y="270"/>
                  </a:cubicBezTo>
                  <a:cubicBezTo>
                    <a:pt x="214" y="277"/>
                    <a:pt x="203" y="267"/>
                    <a:pt x="186" y="264"/>
                  </a:cubicBezTo>
                  <a:cubicBezTo>
                    <a:pt x="177" y="263"/>
                    <a:pt x="172" y="264"/>
                    <a:pt x="163" y="262"/>
                  </a:cubicBezTo>
                  <a:cubicBezTo>
                    <a:pt x="153" y="261"/>
                    <a:pt x="149" y="251"/>
                    <a:pt x="139" y="251"/>
                  </a:cubicBezTo>
                  <a:cubicBezTo>
                    <a:pt x="135" y="251"/>
                    <a:pt x="132" y="251"/>
                    <a:pt x="129" y="253"/>
                  </a:cubicBezTo>
                  <a:cubicBezTo>
                    <a:pt x="127" y="254"/>
                    <a:pt x="126" y="256"/>
                    <a:pt x="123" y="256"/>
                  </a:cubicBezTo>
                  <a:cubicBezTo>
                    <a:pt x="117" y="256"/>
                    <a:pt x="116" y="250"/>
                    <a:pt x="111" y="248"/>
                  </a:cubicBezTo>
                  <a:cubicBezTo>
                    <a:pt x="106" y="246"/>
                    <a:pt x="104" y="244"/>
                    <a:pt x="99" y="244"/>
                  </a:cubicBezTo>
                  <a:cubicBezTo>
                    <a:pt x="91" y="244"/>
                    <a:pt x="84" y="244"/>
                    <a:pt x="76" y="244"/>
                  </a:cubicBezTo>
                  <a:cubicBezTo>
                    <a:pt x="70" y="244"/>
                    <a:pt x="66" y="242"/>
                    <a:pt x="60" y="240"/>
                  </a:cubicBezTo>
                  <a:cubicBezTo>
                    <a:pt x="56" y="238"/>
                    <a:pt x="52" y="240"/>
                    <a:pt x="49" y="236"/>
                  </a:cubicBezTo>
                  <a:cubicBezTo>
                    <a:pt x="48" y="235"/>
                    <a:pt x="48" y="233"/>
                    <a:pt x="48" y="232"/>
                  </a:cubicBezTo>
                  <a:cubicBezTo>
                    <a:pt x="46" y="228"/>
                    <a:pt x="46" y="225"/>
                    <a:pt x="46" y="221"/>
                  </a:cubicBezTo>
                  <a:cubicBezTo>
                    <a:pt x="46" y="213"/>
                    <a:pt x="47" y="208"/>
                    <a:pt x="43" y="201"/>
                  </a:cubicBezTo>
                  <a:cubicBezTo>
                    <a:pt x="41" y="197"/>
                    <a:pt x="36" y="196"/>
                    <a:pt x="32" y="194"/>
                  </a:cubicBezTo>
                  <a:cubicBezTo>
                    <a:pt x="29" y="192"/>
                    <a:pt x="29" y="187"/>
                    <a:pt x="26" y="186"/>
                  </a:cubicBezTo>
                  <a:cubicBezTo>
                    <a:pt x="23" y="185"/>
                    <a:pt x="22" y="189"/>
                    <a:pt x="19" y="189"/>
                  </a:cubicBezTo>
                  <a:cubicBezTo>
                    <a:pt x="19" y="189"/>
                    <a:pt x="19" y="189"/>
                    <a:pt x="19" y="189"/>
                  </a:cubicBezTo>
                  <a:cubicBezTo>
                    <a:pt x="18" y="187"/>
                    <a:pt x="18" y="187"/>
                    <a:pt x="18" y="187"/>
                  </a:cubicBezTo>
                  <a:cubicBezTo>
                    <a:pt x="15" y="183"/>
                    <a:pt x="14" y="180"/>
                    <a:pt x="10" y="178"/>
                  </a:cubicBezTo>
                  <a:cubicBezTo>
                    <a:pt x="8" y="176"/>
                    <a:pt x="6" y="176"/>
                    <a:pt x="4" y="175"/>
                  </a:cubicBezTo>
                  <a:cubicBezTo>
                    <a:pt x="2" y="174"/>
                    <a:pt x="0" y="173"/>
                    <a:pt x="0" y="170"/>
                  </a:cubicBezTo>
                  <a:cubicBezTo>
                    <a:pt x="0" y="169"/>
                    <a:pt x="2" y="168"/>
                    <a:pt x="2" y="166"/>
                  </a:cubicBezTo>
                  <a:cubicBezTo>
                    <a:pt x="2" y="164"/>
                    <a:pt x="2" y="163"/>
                    <a:pt x="2" y="161"/>
                  </a:cubicBezTo>
                  <a:cubicBezTo>
                    <a:pt x="6" y="161"/>
                    <a:pt x="10" y="158"/>
                    <a:pt x="12" y="155"/>
                  </a:cubicBezTo>
                  <a:cubicBezTo>
                    <a:pt x="13" y="154"/>
                    <a:pt x="14" y="153"/>
                    <a:pt x="14" y="152"/>
                  </a:cubicBezTo>
                  <a:cubicBezTo>
                    <a:pt x="14" y="149"/>
                    <a:pt x="11" y="148"/>
                    <a:pt x="10" y="146"/>
                  </a:cubicBezTo>
                  <a:cubicBezTo>
                    <a:pt x="7" y="143"/>
                    <a:pt x="6" y="140"/>
                    <a:pt x="6" y="136"/>
                  </a:cubicBezTo>
                  <a:cubicBezTo>
                    <a:pt x="7" y="133"/>
                    <a:pt x="11" y="129"/>
                    <a:pt x="14" y="126"/>
                  </a:cubicBezTo>
                  <a:cubicBezTo>
                    <a:pt x="14" y="125"/>
                    <a:pt x="16" y="125"/>
                    <a:pt x="16" y="123"/>
                  </a:cubicBezTo>
                  <a:cubicBezTo>
                    <a:pt x="16" y="121"/>
                    <a:pt x="14" y="121"/>
                    <a:pt x="12" y="121"/>
                  </a:cubicBezTo>
                  <a:cubicBezTo>
                    <a:pt x="10" y="120"/>
                    <a:pt x="8" y="120"/>
                    <a:pt x="6" y="119"/>
                  </a:cubicBezTo>
                  <a:cubicBezTo>
                    <a:pt x="8" y="114"/>
                    <a:pt x="9" y="111"/>
                    <a:pt x="9" y="106"/>
                  </a:cubicBezTo>
                  <a:cubicBezTo>
                    <a:pt x="9" y="103"/>
                    <a:pt x="8" y="102"/>
                    <a:pt x="8" y="99"/>
                  </a:cubicBezTo>
                  <a:cubicBezTo>
                    <a:pt x="6" y="93"/>
                    <a:pt x="5" y="89"/>
                    <a:pt x="5" y="83"/>
                  </a:cubicBezTo>
                  <a:cubicBezTo>
                    <a:pt x="5" y="77"/>
                    <a:pt x="7" y="73"/>
                    <a:pt x="7" y="67"/>
                  </a:cubicBezTo>
                  <a:cubicBezTo>
                    <a:pt x="7" y="56"/>
                    <a:pt x="3" y="50"/>
                    <a:pt x="3" y="39"/>
                  </a:cubicBezTo>
                  <a:cubicBezTo>
                    <a:pt x="3" y="35"/>
                    <a:pt x="6" y="33"/>
                    <a:pt x="8" y="30"/>
                  </a:cubicBezTo>
                  <a:cubicBezTo>
                    <a:pt x="10" y="27"/>
                    <a:pt x="11" y="25"/>
                    <a:pt x="14" y="22"/>
                  </a:cubicBezTo>
                  <a:cubicBezTo>
                    <a:pt x="16" y="24"/>
                    <a:pt x="17" y="25"/>
                    <a:pt x="19" y="27"/>
                  </a:cubicBezTo>
                  <a:cubicBezTo>
                    <a:pt x="21" y="30"/>
                    <a:pt x="22" y="33"/>
                    <a:pt x="26" y="34"/>
                  </a:cubicBezTo>
                  <a:cubicBezTo>
                    <a:pt x="30" y="37"/>
                    <a:pt x="33" y="38"/>
                    <a:pt x="37" y="41"/>
                  </a:cubicBezTo>
                  <a:cubicBezTo>
                    <a:pt x="41" y="44"/>
                    <a:pt x="43" y="46"/>
                    <a:pt x="47" y="48"/>
                  </a:cubicBezTo>
                  <a:cubicBezTo>
                    <a:pt x="50" y="48"/>
                    <a:pt x="52" y="48"/>
                    <a:pt x="55" y="49"/>
                  </a:cubicBezTo>
                  <a:cubicBezTo>
                    <a:pt x="64" y="53"/>
                    <a:pt x="67" y="58"/>
                    <a:pt x="76" y="60"/>
                  </a:cubicBezTo>
                  <a:cubicBezTo>
                    <a:pt x="81" y="61"/>
                    <a:pt x="83" y="65"/>
                    <a:pt x="86" y="69"/>
                  </a:cubicBezTo>
                  <a:cubicBezTo>
                    <a:pt x="86" y="70"/>
                    <a:pt x="87" y="70"/>
                    <a:pt x="87" y="70"/>
                  </a:cubicBezTo>
                  <a:cubicBezTo>
                    <a:pt x="90" y="73"/>
                    <a:pt x="93" y="74"/>
                    <a:pt x="97" y="74"/>
                  </a:cubicBezTo>
                  <a:cubicBezTo>
                    <a:pt x="95" y="79"/>
                    <a:pt x="92" y="81"/>
                    <a:pt x="87" y="84"/>
                  </a:cubicBezTo>
                  <a:cubicBezTo>
                    <a:pt x="84" y="86"/>
                    <a:pt x="83" y="88"/>
                    <a:pt x="81" y="91"/>
                  </a:cubicBezTo>
                  <a:cubicBezTo>
                    <a:pt x="86" y="94"/>
                    <a:pt x="89" y="96"/>
                    <a:pt x="94" y="98"/>
                  </a:cubicBezTo>
                  <a:cubicBezTo>
                    <a:pt x="94" y="103"/>
                    <a:pt x="92" y="106"/>
                    <a:pt x="90" y="110"/>
                  </a:cubicBezTo>
                  <a:cubicBezTo>
                    <a:pt x="89" y="113"/>
                    <a:pt x="89" y="116"/>
                    <a:pt x="86" y="117"/>
                  </a:cubicBezTo>
                  <a:cubicBezTo>
                    <a:pt x="84" y="118"/>
                    <a:pt x="83" y="118"/>
                    <a:pt x="80" y="118"/>
                  </a:cubicBezTo>
                  <a:cubicBezTo>
                    <a:pt x="74" y="118"/>
                    <a:pt x="71" y="115"/>
                    <a:pt x="64" y="114"/>
                  </a:cubicBezTo>
                  <a:cubicBezTo>
                    <a:pt x="64" y="127"/>
                    <a:pt x="64" y="127"/>
                    <a:pt x="64" y="127"/>
                  </a:cubicBezTo>
                  <a:cubicBezTo>
                    <a:pt x="68" y="131"/>
                    <a:pt x="71" y="135"/>
                    <a:pt x="76" y="135"/>
                  </a:cubicBezTo>
                  <a:cubicBezTo>
                    <a:pt x="80" y="135"/>
                    <a:pt x="83" y="133"/>
                    <a:pt x="87" y="132"/>
                  </a:cubicBezTo>
                  <a:cubicBezTo>
                    <a:pt x="90" y="131"/>
                    <a:pt x="91" y="128"/>
                    <a:pt x="94" y="126"/>
                  </a:cubicBezTo>
                  <a:cubicBezTo>
                    <a:pt x="97" y="124"/>
                    <a:pt x="100" y="124"/>
                    <a:pt x="102" y="122"/>
                  </a:cubicBezTo>
                  <a:cubicBezTo>
                    <a:pt x="104" y="120"/>
                    <a:pt x="103" y="118"/>
                    <a:pt x="104" y="116"/>
                  </a:cubicBezTo>
                  <a:cubicBezTo>
                    <a:pt x="105" y="113"/>
                    <a:pt x="105" y="112"/>
                    <a:pt x="105" y="109"/>
                  </a:cubicBezTo>
                  <a:cubicBezTo>
                    <a:pt x="105" y="107"/>
                    <a:pt x="104" y="106"/>
                    <a:pt x="104" y="104"/>
                  </a:cubicBezTo>
                  <a:cubicBezTo>
                    <a:pt x="104" y="99"/>
                    <a:pt x="105" y="94"/>
                    <a:pt x="109" y="91"/>
                  </a:cubicBezTo>
                  <a:cubicBezTo>
                    <a:pt x="111" y="89"/>
                    <a:pt x="113" y="90"/>
                    <a:pt x="115" y="89"/>
                  </a:cubicBezTo>
                  <a:cubicBezTo>
                    <a:pt x="117" y="88"/>
                    <a:pt x="117" y="86"/>
                    <a:pt x="118" y="85"/>
                  </a:cubicBezTo>
                  <a:cubicBezTo>
                    <a:pt x="120" y="82"/>
                    <a:pt x="121" y="81"/>
                    <a:pt x="121" y="78"/>
                  </a:cubicBezTo>
                  <a:cubicBezTo>
                    <a:pt x="121" y="74"/>
                    <a:pt x="118" y="72"/>
                    <a:pt x="117" y="67"/>
                  </a:cubicBezTo>
                  <a:cubicBezTo>
                    <a:pt x="116" y="66"/>
                    <a:pt x="117" y="66"/>
                    <a:pt x="117" y="64"/>
                  </a:cubicBezTo>
                  <a:cubicBezTo>
                    <a:pt x="117" y="64"/>
                    <a:pt x="116" y="64"/>
                    <a:pt x="116" y="63"/>
                  </a:cubicBezTo>
                  <a:cubicBezTo>
                    <a:pt x="116" y="62"/>
                    <a:pt x="117" y="61"/>
                    <a:pt x="117" y="59"/>
                  </a:cubicBezTo>
                  <a:cubicBezTo>
                    <a:pt x="117" y="52"/>
                    <a:pt x="112" y="49"/>
                    <a:pt x="112" y="42"/>
                  </a:cubicBezTo>
                  <a:cubicBezTo>
                    <a:pt x="112" y="40"/>
                    <a:pt x="115" y="40"/>
                    <a:pt x="117" y="38"/>
                  </a:cubicBezTo>
                  <a:cubicBezTo>
                    <a:pt x="119" y="37"/>
                    <a:pt x="120" y="35"/>
                    <a:pt x="120" y="32"/>
                  </a:cubicBezTo>
                  <a:cubicBezTo>
                    <a:pt x="120" y="24"/>
                    <a:pt x="113" y="21"/>
                    <a:pt x="109" y="14"/>
                  </a:cubicBezTo>
                  <a:cubicBezTo>
                    <a:pt x="107" y="11"/>
                    <a:pt x="107" y="8"/>
                    <a:pt x="105" y="4"/>
                  </a:cubicBezTo>
                  <a:cubicBezTo>
                    <a:pt x="103" y="2"/>
                    <a:pt x="101" y="1"/>
                    <a:pt x="100" y="0"/>
                  </a:cubicBezTo>
                  <a:cubicBezTo>
                    <a:pt x="100" y="0"/>
                    <a:pt x="100" y="0"/>
                    <a:pt x="100" y="0"/>
                  </a:cubicBezTo>
                  <a:cubicBezTo>
                    <a:pt x="192" y="30"/>
                    <a:pt x="285" y="57"/>
                    <a:pt x="378" y="79"/>
                  </a:cubicBezTo>
                  <a:cubicBezTo>
                    <a:pt x="378" y="79"/>
                    <a:pt x="378" y="79"/>
                    <a:pt x="378" y="79"/>
                  </a:cubicBezTo>
                  <a:cubicBezTo>
                    <a:pt x="331" y="296"/>
                    <a:pt x="331" y="296"/>
                    <a:pt x="331" y="296"/>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1" name="Freeform 51"/>
            <p:cNvSpPr>
              <a:spLocks/>
            </p:cNvSpPr>
            <p:nvPr/>
          </p:nvSpPr>
          <p:spPr bwMode="auto">
            <a:xfrm>
              <a:off x="2252663" y="1482725"/>
              <a:ext cx="522288" cy="863600"/>
            </a:xfrm>
            <a:custGeom>
              <a:avLst/>
              <a:gdLst/>
              <a:ahLst/>
              <a:cxnLst>
                <a:cxn ang="0">
                  <a:pos x="153" y="11"/>
                </a:cxn>
                <a:cxn ang="0">
                  <a:pos x="137" y="82"/>
                </a:cxn>
                <a:cxn ang="0">
                  <a:pos x="146" y="111"/>
                </a:cxn>
                <a:cxn ang="0">
                  <a:pos x="150" y="131"/>
                </a:cxn>
                <a:cxn ang="0">
                  <a:pos x="162" y="149"/>
                </a:cxn>
                <a:cxn ang="0">
                  <a:pos x="183" y="180"/>
                </a:cxn>
                <a:cxn ang="0">
                  <a:pos x="195" y="190"/>
                </a:cxn>
                <a:cxn ang="0">
                  <a:pos x="187" y="215"/>
                </a:cxn>
                <a:cxn ang="0">
                  <a:pos x="185" y="233"/>
                </a:cxn>
                <a:cxn ang="0">
                  <a:pos x="188" y="249"/>
                </a:cxn>
                <a:cxn ang="0">
                  <a:pos x="177" y="255"/>
                </a:cxn>
                <a:cxn ang="0">
                  <a:pos x="181" y="271"/>
                </a:cxn>
                <a:cxn ang="0">
                  <a:pos x="187" y="276"/>
                </a:cxn>
                <a:cxn ang="0">
                  <a:pos x="212" y="279"/>
                </a:cxn>
                <a:cxn ang="0">
                  <a:pos x="221" y="317"/>
                </a:cxn>
                <a:cxn ang="0">
                  <a:pos x="221" y="331"/>
                </a:cxn>
                <a:cxn ang="0">
                  <a:pos x="229" y="345"/>
                </a:cxn>
                <a:cxn ang="0">
                  <a:pos x="237" y="360"/>
                </a:cxn>
                <a:cxn ang="0">
                  <a:pos x="245" y="371"/>
                </a:cxn>
                <a:cxn ang="0">
                  <a:pos x="265" y="373"/>
                </a:cxn>
                <a:cxn ang="0">
                  <a:pos x="274" y="368"/>
                </a:cxn>
                <a:cxn ang="0">
                  <a:pos x="286" y="373"/>
                </a:cxn>
                <a:cxn ang="0">
                  <a:pos x="307" y="374"/>
                </a:cxn>
                <a:cxn ang="0">
                  <a:pos x="315" y="367"/>
                </a:cxn>
                <a:cxn ang="0">
                  <a:pos x="324" y="364"/>
                </a:cxn>
                <a:cxn ang="0">
                  <a:pos x="339" y="376"/>
                </a:cxn>
                <a:cxn ang="0">
                  <a:pos x="316" y="559"/>
                </a:cxn>
                <a:cxn ang="0">
                  <a:pos x="158" y="532"/>
                </a:cxn>
                <a:cxn ang="0">
                  <a:pos x="0" y="498"/>
                </a:cxn>
                <a:cxn ang="0">
                  <a:pos x="24" y="378"/>
                </a:cxn>
                <a:cxn ang="0">
                  <a:pos x="32" y="352"/>
                </a:cxn>
                <a:cxn ang="0">
                  <a:pos x="32" y="341"/>
                </a:cxn>
                <a:cxn ang="0">
                  <a:pos x="31" y="313"/>
                </a:cxn>
                <a:cxn ang="0">
                  <a:pos x="45" y="300"/>
                </a:cxn>
                <a:cxn ang="0">
                  <a:pos x="55" y="284"/>
                </a:cxn>
                <a:cxn ang="0">
                  <a:pos x="61" y="266"/>
                </a:cxn>
                <a:cxn ang="0">
                  <a:pos x="73" y="238"/>
                </a:cxn>
                <a:cxn ang="0">
                  <a:pos x="66" y="218"/>
                </a:cxn>
                <a:cxn ang="0">
                  <a:pos x="58" y="217"/>
                </a:cxn>
              </a:cxnLst>
              <a:rect l="0" t="0" r="r" b="b"/>
              <a:pathLst>
                <a:path w="339" h="559">
                  <a:moveTo>
                    <a:pt x="105" y="0"/>
                  </a:moveTo>
                  <a:cubicBezTo>
                    <a:pt x="121" y="4"/>
                    <a:pt x="137" y="8"/>
                    <a:pt x="153" y="11"/>
                  </a:cubicBezTo>
                  <a:cubicBezTo>
                    <a:pt x="153" y="11"/>
                    <a:pt x="153" y="11"/>
                    <a:pt x="153" y="11"/>
                  </a:cubicBezTo>
                  <a:cubicBezTo>
                    <a:pt x="137" y="82"/>
                    <a:pt x="137" y="82"/>
                    <a:pt x="137" y="82"/>
                  </a:cubicBezTo>
                  <a:cubicBezTo>
                    <a:pt x="139" y="90"/>
                    <a:pt x="141" y="94"/>
                    <a:pt x="142" y="101"/>
                  </a:cubicBezTo>
                  <a:cubicBezTo>
                    <a:pt x="143" y="105"/>
                    <a:pt x="145" y="107"/>
                    <a:pt x="146" y="111"/>
                  </a:cubicBezTo>
                  <a:cubicBezTo>
                    <a:pt x="147" y="116"/>
                    <a:pt x="148" y="119"/>
                    <a:pt x="149" y="125"/>
                  </a:cubicBezTo>
                  <a:cubicBezTo>
                    <a:pt x="150" y="127"/>
                    <a:pt x="149" y="128"/>
                    <a:pt x="150" y="131"/>
                  </a:cubicBezTo>
                  <a:cubicBezTo>
                    <a:pt x="152" y="135"/>
                    <a:pt x="154" y="137"/>
                    <a:pt x="157" y="140"/>
                  </a:cubicBezTo>
                  <a:cubicBezTo>
                    <a:pt x="159" y="143"/>
                    <a:pt x="160" y="146"/>
                    <a:pt x="162" y="149"/>
                  </a:cubicBezTo>
                  <a:cubicBezTo>
                    <a:pt x="165" y="157"/>
                    <a:pt x="167" y="162"/>
                    <a:pt x="171" y="169"/>
                  </a:cubicBezTo>
                  <a:cubicBezTo>
                    <a:pt x="174" y="174"/>
                    <a:pt x="178" y="176"/>
                    <a:pt x="183" y="180"/>
                  </a:cubicBezTo>
                  <a:cubicBezTo>
                    <a:pt x="186" y="182"/>
                    <a:pt x="188" y="183"/>
                    <a:pt x="191" y="185"/>
                  </a:cubicBezTo>
                  <a:cubicBezTo>
                    <a:pt x="193" y="186"/>
                    <a:pt x="195" y="187"/>
                    <a:pt x="195" y="190"/>
                  </a:cubicBezTo>
                  <a:cubicBezTo>
                    <a:pt x="195" y="193"/>
                    <a:pt x="194" y="194"/>
                    <a:pt x="193" y="197"/>
                  </a:cubicBezTo>
                  <a:cubicBezTo>
                    <a:pt x="192" y="204"/>
                    <a:pt x="189" y="208"/>
                    <a:pt x="187" y="215"/>
                  </a:cubicBezTo>
                  <a:cubicBezTo>
                    <a:pt x="186" y="219"/>
                    <a:pt x="183" y="221"/>
                    <a:pt x="183" y="226"/>
                  </a:cubicBezTo>
                  <a:cubicBezTo>
                    <a:pt x="183" y="229"/>
                    <a:pt x="184" y="230"/>
                    <a:pt x="185" y="233"/>
                  </a:cubicBezTo>
                  <a:cubicBezTo>
                    <a:pt x="188" y="238"/>
                    <a:pt x="190" y="242"/>
                    <a:pt x="190" y="248"/>
                  </a:cubicBezTo>
                  <a:cubicBezTo>
                    <a:pt x="190" y="249"/>
                    <a:pt x="189" y="249"/>
                    <a:pt x="188" y="249"/>
                  </a:cubicBezTo>
                  <a:cubicBezTo>
                    <a:pt x="186" y="251"/>
                    <a:pt x="185" y="251"/>
                    <a:pt x="183" y="252"/>
                  </a:cubicBezTo>
                  <a:cubicBezTo>
                    <a:pt x="180" y="254"/>
                    <a:pt x="179" y="255"/>
                    <a:pt x="177" y="255"/>
                  </a:cubicBezTo>
                  <a:cubicBezTo>
                    <a:pt x="177" y="258"/>
                    <a:pt x="179" y="260"/>
                    <a:pt x="180" y="263"/>
                  </a:cubicBezTo>
                  <a:cubicBezTo>
                    <a:pt x="180" y="266"/>
                    <a:pt x="180" y="268"/>
                    <a:pt x="181" y="271"/>
                  </a:cubicBezTo>
                  <a:cubicBezTo>
                    <a:pt x="181" y="272"/>
                    <a:pt x="181" y="274"/>
                    <a:pt x="182" y="275"/>
                  </a:cubicBezTo>
                  <a:cubicBezTo>
                    <a:pt x="183" y="276"/>
                    <a:pt x="185" y="276"/>
                    <a:pt x="187" y="276"/>
                  </a:cubicBezTo>
                  <a:cubicBezTo>
                    <a:pt x="195" y="276"/>
                    <a:pt x="198" y="271"/>
                    <a:pt x="206" y="271"/>
                  </a:cubicBezTo>
                  <a:cubicBezTo>
                    <a:pt x="210" y="271"/>
                    <a:pt x="211" y="275"/>
                    <a:pt x="212" y="279"/>
                  </a:cubicBezTo>
                  <a:cubicBezTo>
                    <a:pt x="212" y="285"/>
                    <a:pt x="212" y="289"/>
                    <a:pt x="214" y="294"/>
                  </a:cubicBezTo>
                  <a:cubicBezTo>
                    <a:pt x="217" y="303"/>
                    <a:pt x="221" y="308"/>
                    <a:pt x="221" y="317"/>
                  </a:cubicBezTo>
                  <a:cubicBezTo>
                    <a:pt x="221" y="320"/>
                    <a:pt x="220" y="322"/>
                    <a:pt x="220" y="326"/>
                  </a:cubicBezTo>
                  <a:cubicBezTo>
                    <a:pt x="220" y="328"/>
                    <a:pt x="220" y="329"/>
                    <a:pt x="221" y="331"/>
                  </a:cubicBezTo>
                  <a:cubicBezTo>
                    <a:pt x="221" y="333"/>
                    <a:pt x="223" y="333"/>
                    <a:pt x="224" y="335"/>
                  </a:cubicBezTo>
                  <a:cubicBezTo>
                    <a:pt x="226" y="339"/>
                    <a:pt x="227" y="341"/>
                    <a:pt x="229" y="345"/>
                  </a:cubicBezTo>
                  <a:cubicBezTo>
                    <a:pt x="231" y="346"/>
                    <a:pt x="232" y="347"/>
                    <a:pt x="233" y="348"/>
                  </a:cubicBezTo>
                  <a:cubicBezTo>
                    <a:pt x="235" y="352"/>
                    <a:pt x="235" y="356"/>
                    <a:pt x="237" y="360"/>
                  </a:cubicBezTo>
                  <a:cubicBezTo>
                    <a:pt x="238" y="362"/>
                    <a:pt x="239" y="363"/>
                    <a:pt x="241" y="366"/>
                  </a:cubicBezTo>
                  <a:cubicBezTo>
                    <a:pt x="242" y="368"/>
                    <a:pt x="242" y="371"/>
                    <a:pt x="245" y="371"/>
                  </a:cubicBezTo>
                  <a:cubicBezTo>
                    <a:pt x="248" y="371"/>
                    <a:pt x="250" y="368"/>
                    <a:pt x="254" y="368"/>
                  </a:cubicBezTo>
                  <a:cubicBezTo>
                    <a:pt x="259" y="368"/>
                    <a:pt x="260" y="373"/>
                    <a:pt x="265" y="373"/>
                  </a:cubicBezTo>
                  <a:cubicBezTo>
                    <a:pt x="267" y="373"/>
                    <a:pt x="269" y="372"/>
                    <a:pt x="270" y="371"/>
                  </a:cubicBezTo>
                  <a:cubicBezTo>
                    <a:pt x="271" y="370"/>
                    <a:pt x="272" y="368"/>
                    <a:pt x="274" y="368"/>
                  </a:cubicBezTo>
                  <a:cubicBezTo>
                    <a:pt x="276" y="368"/>
                    <a:pt x="276" y="369"/>
                    <a:pt x="278" y="370"/>
                  </a:cubicBezTo>
                  <a:cubicBezTo>
                    <a:pt x="281" y="371"/>
                    <a:pt x="282" y="372"/>
                    <a:pt x="286" y="373"/>
                  </a:cubicBezTo>
                  <a:cubicBezTo>
                    <a:pt x="291" y="374"/>
                    <a:pt x="294" y="374"/>
                    <a:pt x="299" y="374"/>
                  </a:cubicBezTo>
                  <a:cubicBezTo>
                    <a:pt x="302" y="374"/>
                    <a:pt x="304" y="374"/>
                    <a:pt x="307" y="374"/>
                  </a:cubicBezTo>
                  <a:cubicBezTo>
                    <a:pt x="309" y="373"/>
                    <a:pt x="309" y="372"/>
                    <a:pt x="311" y="371"/>
                  </a:cubicBezTo>
                  <a:cubicBezTo>
                    <a:pt x="312" y="370"/>
                    <a:pt x="314" y="369"/>
                    <a:pt x="315" y="367"/>
                  </a:cubicBezTo>
                  <a:cubicBezTo>
                    <a:pt x="316" y="365"/>
                    <a:pt x="316" y="360"/>
                    <a:pt x="319" y="360"/>
                  </a:cubicBezTo>
                  <a:cubicBezTo>
                    <a:pt x="321" y="360"/>
                    <a:pt x="323" y="362"/>
                    <a:pt x="324" y="364"/>
                  </a:cubicBezTo>
                  <a:cubicBezTo>
                    <a:pt x="326" y="366"/>
                    <a:pt x="327" y="368"/>
                    <a:pt x="329" y="369"/>
                  </a:cubicBezTo>
                  <a:cubicBezTo>
                    <a:pt x="332" y="372"/>
                    <a:pt x="336" y="373"/>
                    <a:pt x="339" y="376"/>
                  </a:cubicBezTo>
                  <a:cubicBezTo>
                    <a:pt x="339" y="376"/>
                    <a:pt x="339" y="376"/>
                    <a:pt x="339" y="376"/>
                  </a:cubicBezTo>
                  <a:cubicBezTo>
                    <a:pt x="316" y="559"/>
                    <a:pt x="316" y="559"/>
                    <a:pt x="316" y="559"/>
                  </a:cubicBezTo>
                  <a:cubicBezTo>
                    <a:pt x="316" y="559"/>
                    <a:pt x="316" y="559"/>
                    <a:pt x="316" y="559"/>
                  </a:cubicBezTo>
                  <a:cubicBezTo>
                    <a:pt x="158" y="532"/>
                    <a:pt x="158" y="532"/>
                    <a:pt x="158" y="532"/>
                  </a:cubicBezTo>
                  <a:cubicBezTo>
                    <a:pt x="158" y="532"/>
                    <a:pt x="158" y="532"/>
                    <a:pt x="158" y="532"/>
                  </a:cubicBezTo>
                  <a:cubicBezTo>
                    <a:pt x="0" y="498"/>
                    <a:pt x="0" y="498"/>
                    <a:pt x="0" y="498"/>
                  </a:cubicBezTo>
                  <a:cubicBezTo>
                    <a:pt x="0" y="498"/>
                    <a:pt x="0" y="498"/>
                    <a:pt x="0" y="498"/>
                  </a:cubicBezTo>
                  <a:cubicBezTo>
                    <a:pt x="24" y="378"/>
                    <a:pt x="24" y="378"/>
                    <a:pt x="24" y="378"/>
                  </a:cubicBezTo>
                  <a:cubicBezTo>
                    <a:pt x="24" y="372"/>
                    <a:pt x="26" y="369"/>
                    <a:pt x="29" y="364"/>
                  </a:cubicBezTo>
                  <a:cubicBezTo>
                    <a:pt x="31" y="360"/>
                    <a:pt x="31" y="357"/>
                    <a:pt x="32" y="352"/>
                  </a:cubicBezTo>
                  <a:cubicBezTo>
                    <a:pt x="32" y="349"/>
                    <a:pt x="34" y="347"/>
                    <a:pt x="34" y="344"/>
                  </a:cubicBezTo>
                  <a:cubicBezTo>
                    <a:pt x="34" y="343"/>
                    <a:pt x="33" y="342"/>
                    <a:pt x="32" y="341"/>
                  </a:cubicBezTo>
                  <a:cubicBezTo>
                    <a:pt x="30" y="340"/>
                    <a:pt x="25" y="342"/>
                    <a:pt x="24" y="339"/>
                  </a:cubicBezTo>
                  <a:cubicBezTo>
                    <a:pt x="22" y="329"/>
                    <a:pt x="27" y="323"/>
                    <a:pt x="31" y="313"/>
                  </a:cubicBezTo>
                  <a:cubicBezTo>
                    <a:pt x="33" y="308"/>
                    <a:pt x="38" y="307"/>
                    <a:pt x="42" y="304"/>
                  </a:cubicBezTo>
                  <a:cubicBezTo>
                    <a:pt x="44" y="303"/>
                    <a:pt x="44" y="301"/>
                    <a:pt x="45" y="300"/>
                  </a:cubicBezTo>
                  <a:cubicBezTo>
                    <a:pt x="47" y="297"/>
                    <a:pt x="49" y="295"/>
                    <a:pt x="51" y="292"/>
                  </a:cubicBezTo>
                  <a:cubicBezTo>
                    <a:pt x="53" y="289"/>
                    <a:pt x="55" y="287"/>
                    <a:pt x="55" y="284"/>
                  </a:cubicBezTo>
                  <a:cubicBezTo>
                    <a:pt x="56" y="279"/>
                    <a:pt x="55" y="276"/>
                    <a:pt x="57" y="272"/>
                  </a:cubicBezTo>
                  <a:cubicBezTo>
                    <a:pt x="58" y="270"/>
                    <a:pt x="59" y="268"/>
                    <a:pt x="61" y="266"/>
                  </a:cubicBezTo>
                  <a:cubicBezTo>
                    <a:pt x="64" y="262"/>
                    <a:pt x="67" y="261"/>
                    <a:pt x="70" y="257"/>
                  </a:cubicBezTo>
                  <a:cubicBezTo>
                    <a:pt x="74" y="251"/>
                    <a:pt x="73" y="246"/>
                    <a:pt x="73" y="238"/>
                  </a:cubicBezTo>
                  <a:cubicBezTo>
                    <a:pt x="73" y="234"/>
                    <a:pt x="74" y="232"/>
                    <a:pt x="73" y="228"/>
                  </a:cubicBezTo>
                  <a:cubicBezTo>
                    <a:pt x="71" y="223"/>
                    <a:pt x="68" y="222"/>
                    <a:pt x="66" y="218"/>
                  </a:cubicBezTo>
                  <a:cubicBezTo>
                    <a:pt x="64" y="217"/>
                    <a:pt x="61" y="218"/>
                    <a:pt x="58" y="217"/>
                  </a:cubicBezTo>
                  <a:cubicBezTo>
                    <a:pt x="58" y="217"/>
                    <a:pt x="58" y="217"/>
                    <a:pt x="58" y="217"/>
                  </a:cubicBezTo>
                  <a:cubicBezTo>
                    <a:pt x="105" y="0"/>
                    <a:pt x="105" y="0"/>
                    <a:pt x="105" y="0"/>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2" name="Freeform 52"/>
            <p:cNvSpPr>
              <a:spLocks/>
            </p:cNvSpPr>
            <p:nvPr/>
          </p:nvSpPr>
          <p:spPr bwMode="auto">
            <a:xfrm>
              <a:off x="1666875" y="1644650"/>
              <a:ext cx="700088" cy="608013"/>
            </a:xfrm>
            <a:custGeom>
              <a:avLst/>
              <a:gdLst/>
              <a:ahLst/>
              <a:cxnLst>
                <a:cxn ang="0">
                  <a:pos x="403" y="274"/>
                </a:cxn>
                <a:cxn ang="0">
                  <a:pos x="411" y="248"/>
                </a:cxn>
                <a:cxn ang="0">
                  <a:pos x="411" y="237"/>
                </a:cxn>
                <a:cxn ang="0">
                  <a:pos x="410" y="209"/>
                </a:cxn>
                <a:cxn ang="0">
                  <a:pos x="424" y="196"/>
                </a:cxn>
                <a:cxn ang="0">
                  <a:pos x="434" y="180"/>
                </a:cxn>
                <a:cxn ang="0">
                  <a:pos x="440" y="162"/>
                </a:cxn>
                <a:cxn ang="0">
                  <a:pos x="452" y="134"/>
                </a:cxn>
                <a:cxn ang="0">
                  <a:pos x="445" y="114"/>
                </a:cxn>
                <a:cxn ang="0">
                  <a:pos x="437" y="113"/>
                </a:cxn>
                <a:cxn ang="0">
                  <a:pos x="336" y="87"/>
                </a:cxn>
                <a:cxn ang="0">
                  <a:pos x="269" y="79"/>
                </a:cxn>
                <a:cxn ang="0">
                  <a:pos x="235" y="70"/>
                </a:cxn>
                <a:cxn ang="0">
                  <a:pos x="217" y="65"/>
                </a:cxn>
                <a:cxn ang="0">
                  <a:pos x="182" y="61"/>
                </a:cxn>
                <a:cxn ang="0">
                  <a:pos x="155" y="53"/>
                </a:cxn>
                <a:cxn ang="0">
                  <a:pos x="152" y="38"/>
                </a:cxn>
                <a:cxn ang="0">
                  <a:pos x="138" y="11"/>
                </a:cxn>
                <a:cxn ang="0">
                  <a:pos x="125" y="6"/>
                </a:cxn>
                <a:cxn ang="0">
                  <a:pos x="105" y="0"/>
                </a:cxn>
                <a:cxn ang="0">
                  <a:pos x="96" y="26"/>
                </a:cxn>
                <a:cxn ang="0">
                  <a:pos x="93" y="41"/>
                </a:cxn>
                <a:cxn ang="0">
                  <a:pos x="90" y="51"/>
                </a:cxn>
                <a:cxn ang="0">
                  <a:pos x="82" y="67"/>
                </a:cxn>
                <a:cxn ang="0">
                  <a:pos x="69" y="94"/>
                </a:cxn>
                <a:cxn ang="0">
                  <a:pos x="49" y="141"/>
                </a:cxn>
                <a:cxn ang="0">
                  <a:pos x="44" y="152"/>
                </a:cxn>
                <a:cxn ang="0">
                  <a:pos x="30" y="175"/>
                </a:cxn>
                <a:cxn ang="0">
                  <a:pos x="21" y="184"/>
                </a:cxn>
                <a:cxn ang="0">
                  <a:pos x="18" y="198"/>
                </a:cxn>
                <a:cxn ang="0">
                  <a:pos x="6" y="219"/>
                </a:cxn>
                <a:cxn ang="0">
                  <a:pos x="4" y="243"/>
                </a:cxn>
                <a:cxn ang="0">
                  <a:pos x="0" y="269"/>
                </a:cxn>
                <a:cxn ang="0">
                  <a:pos x="1" y="283"/>
                </a:cxn>
                <a:cxn ang="0">
                  <a:pos x="222" y="352"/>
                </a:cxn>
                <a:cxn ang="0">
                  <a:pos x="379" y="394"/>
                </a:cxn>
              </a:cxnLst>
              <a:rect l="0" t="0" r="r" b="b"/>
              <a:pathLst>
                <a:path w="453" h="394">
                  <a:moveTo>
                    <a:pt x="379" y="394"/>
                  </a:moveTo>
                  <a:cubicBezTo>
                    <a:pt x="403" y="274"/>
                    <a:pt x="403" y="274"/>
                    <a:pt x="403" y="274"/>
                  </a:cubicBezTo>
                  <a:cubicBezTo>
                    <a:pt x="403" y="268"/>
                    <a:pt x="405" y="265"/>
                    <a:pt x="408" y="260"/>
                  </a:cubicBezTo>
                  <a:cubicBezTo>
                    <a:pt x="410" y="256"/>
                    <a:pt x="410" y="253"/>
                    <a:pt x="411" y="248"/>
                  </a:cubicBezTo>
                  <a:cubicBezTo>
                    <a:pt x="411" y="245"/>
                    <a:pt x="413" y="243"/>
                    <a:pt x="413" y="240"/>
                  </a:cubicBezTo>
                  <a:cubicBezTo>
                    <a:pt x="413" y="239"/>
                    <a:pt x="412" y="238"/>
                    <a:pt x="411" y="237"/>
                  </a:cubicBezTo>
                  <a:cubicBezTo>
                    <a:pt x="409" y="236"/>
                    <a:pt x="404" y="238"/>
                    <a:pt x="403" y="235"/>
                  </a:cubicBezTo>
                  <a:cubicBezTo>
                    <a:pt x="401" y="225"/>
                    <a:pt x="406" y="219"/>
                    <a:pt x="410" y="209"/>
                  </a:cubicBezTo>
                  <a:cubicBezTo>
                    <a:pt x="412" y="204"/>
                    <a:pt x="417" y="203"/>
                    <a:pt x="421" y="200"/>
                  </a:cubicBezTo>
                  <a:cubicBezTo>
                    <a:pt x="423" y="199"/>
                    <a:pt x="423" y="197"/>
                    <a:pt x="424" y="196"/>
                  </a:cubicBezTo>
                  <a:cubicBezTo>
                    <a:pt x="426" y="193"/>
                    <a:pt x="428" y="191"/>
                    <a:pt x="430" y="188"/>
                  </a:cubicBezTo>
                  <a:cubicBezTo>
                    <a:pt x="432" y="185"/>
                    <a:pt x="434" y="183"/>
                    <a:pt x="434" y="180"/>
                  </a:cubicBezTo>
                  <a:cubicBezTo>
                    <a:pt x="435" y="175"/>
                    <a:pt x="434" y="172"/>
                    <a:pt x="436" y="168"/>
                  </a:cubicBezTo>
                  <a:cubicBezTo>
                    <a:pt x="437" y="166"/>
                    <a:pt x="438" y="164"/>
                    <a:pt x="440" y="162"/>
                  </a:cubicBezTo>
                  <a:cubicBezTo>
                    <a:pt x="443" y="158"/>
                    <a:pt x="446" y="157"/>
                    <a:pt x="449" y="153"/>
                  </a:cubicBezTo>
                  <a:cubicBezTo>
                    <a:pt x="453" y="147"/>
                    <a:pt x="452" y="142"/>
                    <a:pt x="452" y="134"/>
                  </a:cubicBezTo>
                  <a:cubicBezTo>
                    <a:pt x="452" y="130"/>
                    <a:pt x="453" y="128"/>
                    <a:pt x="452" y="124"/>
                  </a:cubicBezTo>
                  <a:cubicBezTo>
                    <a:pt x="450" y="119"/>
                    <a:pt x="447" y="118"/>
                    <a:pt x="445" y="114"/>
                  </a:cubicBezTo>
                  <a:cubicBezTo>
                    <a:pt x="443" y="113"/>
                    <a:pt x="440" y="114"/>
                    <a:pt x="437" y="113"/>
                  </a:cubicBezTo>
                  <a:cubicBezTo>
                    <a:pt x="437" y="113"/>
                    <a:pt x="437" y="113"/>
                    <a:pt x="437" y="113"/>
                  </a:cubicBezTo>
                  <a:cubicBezTo>
                    <a:pt x="340" y="85"/>
                    <a:pt x="340" y="85"/>
                    <a:pt x="340" y="85"/>
                  </a:cubicBezTo>
                  <a:cubicBezTo>
                    <a:pt x="338" y="85"/>
                    <a:pt x="337" y="86"/>
                    <a:pt x="336" y="87"/>
                  </a:cubicBezTo>
                  <a:cubicBezTo>
                    <a:pt x="320" y="94"/>
                    <a:pt x="309" y="84"/>
                    <a:pt x="292" y="81"/>
                  </a:cubicBezTo>
                  <a:cubicBezTo>
                    <a:pt x="283" y="80"/>
                    <a:pt x="278" y="81"/>
                    <a:pt x="269" y="79"/>
                  </a:cubicBezTo>
                  <a:cubicBezTo>
                    <a:pt x="259" y="78"/>
                    <a:pt x="255" y="68"/>
                    <a:pt x="245" y="68"/>
                  </a:cubicBezTo>
                  <a:cubicBezTo>
                    <a:pt x="241" y="68"/>
                    <a:pt x="238" y="68"/>
                    <a:pt x="235" y="70"/>
                  </a:cubicBezTo>
                  <a:cubicBezTo>
                    <a:pt x="233" y="71"/>
                    <a:pt x="232" y="73"/>
                    <a:pt x="229" y="73"/>
                  </a:cubicBezTo>
                  <a:cubicBezTo>
                    <a:pt x="223" y="73"/>
                    <a:pt x="222" y="67"/>
                    <a:pt x="217" y="65"/>
                  </a:cubicBezTo>
                  <a:cubicBezTo>
                    <a:pt x="212" y="63"/>
                    <a:pt x="210" y="61"/>
                    <a:pt x="205" y="61"/>
                  </a:cubicBezTo>
                  <a:cubicBezTo>
                    <a:pt x="197" y="61"/>
                    <a:pt x="190" y="61"/>
                    <a:pt x="182" y="61"/>
                  </a:cubicBezTo>
                  <a:cubicBezTo>
                    <a:pt x="176" y="61"/>
                    <a:pt x="172" y="59"/>
                    <a:pt x="166" y="57"/>
                  </a:cubicBezTo>
                  <a:cubicBezTo>
                    <a:pt x="162" y="55"/>
                    <a:pt x="158" y="57"/>
                    <a:pt x="155" y="53"/>
                  </a:cubicBezTo>
                  <a:cubicBezTo>
                    <a:pt x="154" y="52"/>
                    <a:pt x="154" y="50"/>
                    <a:pt x="154" y="49"/>
                  </a:cubicBezTo>
                  <a:cubicBezTo>
                    <a:pt x="152" y="45"/>
                    <a:pt x="152" y="42"/>
                    <a:pt x="152" y="38"/>
                  </a:cubicBezTo>
                  <a:cubicBezTo>
                    <a:pt x="152" y="30"/>
                    <a:pt x="153" y="25"/>
                    <a:pt x="149" y="18"/>
                  </a:cubicBezTo>
                  <a:cubicBezTo>
                    <a:pt x="147" y="14"/>
                    <a:pt x="142" y="13"/>
                    <a:pt x="138" y="11"/>
                  </a:cubicBezTo>
                  <a:cubicBezTo>
                    <a:pt x="135" y="9"/>
                    <a:pt x="135" y="4"/>
                    <a:pt x="132" y="3"/>
                  </a:cubicBezTo>
                  <a:cubicBezTo>
                    <a:pt x="129" y="2"/>
                    <a:pt x="128" y="6"/>
                    <a:pt x="125" y="6"/>
                  </a:cubicBezTo>
                  <a:cubicBezTo>
                    <a:pt x="125" y="6"/>
                    <a:pt x="125" y="6"/>
                    <a:pt x="125" y="6"/>
                  </a:cubicBezTo>
                  <a:cubicBezTo>
                    <a:pt x="118" y="2"/>
                    <a:pt x="112" y="3"/>
                    <a:pt x="105" y="0"/>
                  </a:cubicBezTo>
                  <a:cubicBezTo>
                    <a:pt x="103" y="4"/>
                    <a:pt x="103" y="7"/>
                    <a:pt x="101" y="12"/>
                  </a:cubicBezTo>
                  <a:cubicBezTo>
                    <a:pt x="99" y="17"/>
                    <a:pt x="97" y="20"/>
                    <a:pt x="96" y="26"/>
                  </a:cubicBezTo>
                  <a:cubicBezTo>
                    <a:pt x="96" y="28"/>
                    <a:pt x="97" y="29"/>
                    <a:pt x="97" y="31"/>
                  </a:cubicBezTo>
                  <a:cubicBezTo>
                    <a:pt x="96" y="35"/>
                    <a:pt x="94" y="37"/>
                    <a:pt x="93" y="41"/>
                  </a:cubicBezTo>
                  <a:cubicBezTo>
                    <a:pt x="93" y="43"/>
                    <a:pt x="94" y="45"/>
                    <a:pt x="93" y="47"/>
                  </a:cubicBezTo>
                  <a:cubicBezTo>
                    <a:pt x="92" y="49"/>
                    <a:pt x="90" y="49"/>
                    <a:pt x="90" y="51"/>
                  </a:cubicBezTo>
                  <a:cubicBezTo>
                    <a:pt x="90" y="53"/>
                    <a:pt x="90" y="55"/>
                    <a:pt x="89" y="57"/>
                  </a:cubicBezTo>
                  <a:cubicBezTo>
                    <a:pt x="88" y="61"/>
                    <a:pt x="85" y="63"/>
                    <a:pt x="82" y="67"/>
                  </a:cubicBezTo>
                  <a:cubicBezTo>
                    <a:pt x="77" y="74"/>
                    <a:pt x="75" y="79"/>
                    <a:pt x="72" y="88"/>
                  </a:cubicBezTo>
                  <a:cubicBezTo>
                    <a:pt x="71" y="90"/>
                    <a:pt x="70" y="91"/>
                    <a:pt x="69" y="94"/>
                  </a:cubicBezTo>
                  <a:cubicBezTo>
                    <a:pt x="65" y="103"/>
                    <a:pt x="66" y="108"/>
                    <a:pt x="62" y="117"/>
                  </a:cubicBezTo>
                  <a:cubicBezTo>
                    <a:pt x="58" y="127"/>
                    <a:pt x="54" y="131"/>
                    <a:pt x="49" y="141"/>
                  </a:cubicBezTo>
                  <a:cubicBezTo>
                    <a:pt x="47" y="144"/>
                    <a:pt x="45" y="145"/>
                    <a:pt x="44" y="148"/>
                  </a:cubicBezTo>
                  <a:cubicBezTo>
                    <a:pt x="44" y="149"/>
                    <a:pt x="44" y="150"/>
                    <a:pt x="44" y="152"/>
                  </a:cubicBezTo>
                  <a:cubicBezTo>
                    <a:pt x="42" y="156"/>
                    <a:pt x="40" y="159"/>
                    <a:pt x="38" y="163"/>
                  </a:cubicBezTo>
                  <a:cubicBezTo>
                    <a:pt x="35" y="168"/>
                    <a:pt x="34" y="171"/>
                    <a:pt x="30" y="175"/>
                  </a:cubicBezTo>
                  <a:cubicBezTo>
                    <a:pt x="27" y="178"/>
                    <a:pt x="24" y="179"/>
                    <a:pt x="23" y="182"/>
                  </a:cubicBezTo>
                  <a:cubicBezTo>
                    <a:pt x="22" y="183"/>
                    <a:pt x="21" y="183"/>
                    <a:pt x="21" y="184"/>
                  </a:cubicBezTo>
                  <a:cubicBezTo>
                    <a:pt x="21" y="186"/>
                    <a:pt x="22" y="187"/>
                    <a:pt x="22" y="189"/>
                  </a:cubicBezTo>
                  <a:cubicBezTo>
                    <a:pt x="22" y="193"/>
                    <a:pt x="20" y="195"/>
                    <a:pt x="18" y="198"/>
                  </a:cubicBezTo>
                  <a:cubicBezTo>
                    <a:pt x="14" y="203"/>
                    <a:pt x="11" y="205"/>
                    <a:pt x="9" y="211"/>
                  </a:cubicBezTo>
                  <a:cubicBezTo>
                    <a:pt x="7" y="214"/>
                    <a:pt x="6" y="216"/>
                    <a:pt x="6" y="219"/>
                  </a:cubicBezTo>
                  <a:cubicBezTo>
                    <a:pt x="6" y="223"/>
                    <a:pt x="7" y="225"/>
                    <a:pt x="7" y="229"/>
                  </a:cubicBezTo>
                  <a:cubicBezTo>
                    <a:pt x="7" y="234"/>
                    <a:pt x="6" y="237"/>
                    <a:pt x="4" y="243"/>
                  </a:cubicBezTo>
                  <a:cubicBezTo>
                    <a:pt x="4" y="245"/>
                    <a:pt x="2" y="246"/>
                    <a:pt x="2" y="248"/>
                  </a:cubicBezTo>
                  <a:cubicBezTo>
                    <a:pt x="0" y="256"/>
                    <a:pt x="0" y="261"/>
                    <a:pt x="0" y="269"/>
                  </a:cubicBezTo>
                  <a:cubicBezTo>
                    <a:pt x="0" y="273"/>
                    <a:pt x="2" y="276"/>
                    <a:pt x="2" y="280"/>
                  </a:cubicBezTo>
                  <a:cubicBezTo>
                    <a:pt x="2" y="281"/>
                    <a:pt x="2" y="282"/>
                    <a:pt x="1" y="283"/>
                  </a:cubicBezTo>
                  <a:cubicBezTo>
                    <a:pt x="1" y="283"/>
                    <a:pt x="1" y="283"/>
                    <a:pt x="1" y="283"/>
                  </a:cubicBezTo>
                  <a:cubicBezTo>
                    <a:pt x="76" y="309"/>
                    <a:pt x="150" y="332"/>
                    <a:pt x="222" y="352"/>
                  </a:cubicBezTo>
                  <a:cubicBezTo>
                    <a:pt x="222" y="352"/>
                    <a:pt x="222" y="352"/>
                    <a:pt x="222" y="352"/>
                  </a:cubicBezTo>
                  <a:cubicBezTo>
                    <a:pt x="273" y="367"/>
                    <a:pt x="325" y="381"/>
                    <a:pt x="379" y="394"/>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3" name="Freeform 53"/>
            <p:cNvSpPr>
              <a:spLocks noEditPoints="1"/>
            </p:cNvSpPr>
            <p:nvPr/>
          </p:nvSpPr>
          <p:spPr bwMode="auto">
            <a:xfrm>
              <a:off x="1446212" y="3357563"/>
              <a:ext cx="977900" cy="850900"/>
            </a:xfrm>
            <a:custGeom>
              <a:avLst/>
              <a:gdLst/>
              <a:ahLst/>
              <a:cxnLst>
                <a:cxn ang="0">
                  <a:pos x="484" y="395"/>
                </a:cxn>
                <a:cxn ang="0">
                  <a:pos x="522" y="395"/>
                </a:cxn>
                <a:cxn ang="0">
                  <a:pos x="579" y="456"/>
                </a:cxn>
                <a:cxn ang="0">
                  <a:pos x="632" y="517"/>
                </a:cxn>
                <a:cxn ang="0">
                  <a:pos x="615" y="526"/>
                </a:cxn>
                <a:cxn ang="0">
                  <a:pos x="590" y="493"/>
                </a:cxn>
                <a:cxn ang="0">
                  <a:pos x="556" y="445"/>
                </a:cxn>
                <a:cxn ang="0">
                  <a:pos x="533" y="438"/>
                </a:cxn>
                <a:cxn ang="0">
                  <a:pos x="518" y="430"/>
                </a:cxn>
                <a:cxn ang="0">
                  <a:pos x="488" y="416"/>
                </a:cxn>
                <a:cxn ang="0">
                  <a:pos x="462" y="392"/>
                </a:cxn>
                <a:cxn ang="0">
                  <a:pos x="429" y="383"/>
                </a:cxn>
                <a:cxn ang="0">
                  <a:pos x="374" y="361"/>
                </a:cxn>
                <a:cxn ang="0">
                  <a:pos x="337" y="338"/>
                </a:cxn>
                <a:cxn ang="0">
                  <a:pos x="270" y="384"/>
                </a:cxn>
                <a:cxn ang="0">
                  <a:pos x="279" y="352"/>
                </a:cxn>
                <a:cxn ang="0">
                  <a:pos x="306" y="327"/>
                </a:cxn>
                <a:cxn ang="0">
                  <a:pos x="243" y="363"/>
                </a:cxn>
                <a:cxn ang="0">
                  <a:pos x="215" y="409"/>
                </a:cxn>
                <a:cxn ang="0">
                  <a:pos x="143" y="442"/>
                </a:cxn>
                <a:cxn ang="0">
                  <a:pos x="70" y="446"/>
                </a:cxn>
                <a:cxn ang="0">
                  <a:pos x="48" y="451"/>
                </a:cxn>
                <a:cxn ang="0">
                  <a:pos x="123" y="425"/>
                </a:cxn>
                <a:cxn ang="0">
                  <a:pos x="177" y="373"/>
                </a:cxn>
                <a:cxn ang="0">
                  <a:pos x="150" y="366"/>
                </a:cxn>
                <a:cxn ang="0">
                  <a:pos x="106" y="357"/>
                </a:cxn>
                <a:cxn ang="0">
                  <a:pos x="109" y="309"/>
                </a:cxn>
                <a:cxn ang="0">
                  <a:pos x="78" y="279"/>
                </a:cxn>
                <a:cxn ang="0">
                  <a:pos x="92" y="274"/>
                </a:cxn>
                <a:cxn ang="0">
                  <a:pos x="118" y="211"/>
                </a:cxn>
                <a:cxn ang="0">
                  <a:pos x="167" y="213"/>
                </a:cxn>
                <a:cxn ang="0">
                  <a:pos x="170" y="178"/>
                </a:cxn>
                <a:cxn ang="0">
                  <a:pos x="121" y="151"/>
                </a:cxn>
                <a:cxn ang="0">
                  <a:pos x="121" y="122"/>
                </a:cxn>
                <a:cxn ang="0">
                  <a:pos x="173" y="112"/>
                </a:cxn>
                <a:cxn ang="0">
                  <a:pos x="208" y="129"/>
                </a:cxn>
                <a:cxn ang="0">
                  <a:pos x="228" y="137"/>
                </a:cxn>
                <a:cxn ang="0">
                  <a:pos x="190" y="97"/>
                </a:cxn>
                <a:cxn ang="0">
                  <a:pos x="194" y="38"/>
                </a:cxn>
                <a:cxn ang="0">
                  <a:pos x="277" y="13"/>
                </a:cxn>
                <a:cxn ang="0">
                  <a:pos x="319" y="4"/>
                </a:cxn>
                <a:cxn ang="0">
                  <a:pos x="361" y="18"/>
                </a:cxn>
                <a:cxn ang="0">
                  <a:pos x="420" y="52"/>
                </a:cxn>
                <a:cxn ang="0">
                  <a:pos x="584" y="504"/>
                </a:cxn>
                <a:cxn ang="0">
                  <a:pos x="607" y="533"/>
                </a:cxn>
                <a:cxn ang="0">
                  <a:pos x="572" y="513"/>
                </a:cxn>
                <a:cxn ang="0">
                  <a:pos x="584" y="540"/>
                </a:cxn>
                <a:cxn ang="0">
                  <a:pos x="587" y="522"/>
                </a:cxn>
                <a:cxn ang="0">
                  <a:pos x="556" y="506"/>
                </a:cxn>
                <a:cxn ang="0">
                  <a:pos x="560" y="479"/>
                </a:cxn>
                <a:cxn ang="0">
                  <a:pos x="547" y="486"/>
                </a:cxn>
                <a:cxn ang="0">
                  <a:pos x="551" y="468"/>
                </a:cxn>
                <a:cxn ang="0">
                  <a:pos x="517" y="452"/>
                </a:cxn>
                <a:cxn ang="0">
                  <a:pos x="538" y="451"/>
                </a:cxn>
                <a:cxn ang="0">
                  <a:pos x="237" y="414"/>
                </a:cxn>
                <a:cxn ang="0">
                  <a:pos x="220" y="431"/>
                </a:cxn>
                <a:cxn ang="0">
                  <a:pos x="214" y="440"/>
                </a:cxn>
                <a:cxn ang="0">
                  <a:pos x="243" y="427"/>
                </a:cxn>
                <a:cxn ang="0">
                  <a:pos x="5" y="461"/>
                </a:cxn>
                <a:cxn ang="0">
                  <a:pos x="44" y="282"/>
                </a:cxn>
                <a:cxn ang="0">
                  <a:pos x="42" y="148"/>
                </a:cxn>
                <a:cxn ang="0">
                  <a:pos x="67" y="178"/>
                </a:cxn>
              </a:cxnLst>
              <a:rect l="0" t="0" r="r" b="b"/>
              <a:pathLst>
                <a:path w="633" h="551">
                  <a:moveTo>
                    <a:pt x="480" y="71"/>
                  </a:moveTo>
                  <a:cubicBezTo>
                    <a:pt x="444" y="369"/>
                    <a:pt x="444" y="369"/>
                    <a:pt x="444" y="369"/>
                  </a:cubicBezTo>
                  <a:cubicBezTo>
                    <a:pt x="449" y="372"/>
                    <a:pt x="452" y="374"/>
                    <a:pt x="458" y="375"/>
                  </a:cubicBezTo>
                  <a:cubicBezTo>
                    <a:pt x="459" y="376"/>
                    <a:pt x="460" y="377"/>
                    <a:pt x="462" y="377"/>
                  </a:cubicBezTo>
                  <a:cubicBezTo>
                    <a:pt x="464" y="377"/>
                    <a:pt x="465" y="373"/>
                    <a:pt x="467" y="373"/>
                  </a:cubicBezTo>
                  <a:cubicBezTo>
                    <a:pt x="469" y="373"/>
                    <a:pt x="471" y="373"/>
                    <a:pt x="473" y="374"/>
                  </a:cubicBezTo>
                  <a:cubicBezTo>
                    <a:pt x="475" y="376"/>
                    <a:pt x="473" y="379"/>
                    <a:pt x="475" y="382"/>
                  </a:cubicBezTo>
                  <a:cubicBezTo>
                    <a:pt x="475" y="383"/>
                    <a:pt x="476" y="382"/>
                    <a:pt x="477" y="383"/>
                  </a:cubicBezTo>
                  <a:cubicBezTo>
                    <a:pt x="480" y="387"/>
                    <a:pt x="481" y="391"/>
                    <a:pt x="484" y="395"/>
                  </a:cubicBezTo>
                  <a:cubicBezTo>
                    <a:pt x="487" y="398"/>
                    <a:pt x="491" y="398"/>
                    <a:pt x="494" y="401"/>
                  </a:cubicBezTo>
                  <a:cubicBezTo>
                    <a:pt x="495" y="402"/>
                    <a:pt x="495" y="403"/>
                    <a:pt x="496" y="404"/>
                  </a:cubicBezTo>
                  <a:cubicBezTo>
                    <a:pt x="498" y="409"/>
                    <a:pt x="499" y="411"/>
                    <a:pt x="500" y="416"/>
                  </a:cubicBezTo>
                  <a:cubicBezTo>
                    <a:pt x="504" y="413"/>
                    <a:pt x="507" y="412"/>
                    <a:pt x="512" y="410"/>
                  </a:cubicBezTo>
                  <a:cubicBezTo>
                    <a:pt x="514" y="409"/>
                    <a:pt x="515" y="407"/>
                    <a:pt x="516" y="404"/>
                  </a:cubicBezTo>
                  <a:cubicBezTo>
                    <a:pt x="516" y="403"/>
                    <a:pt x="516" y="402"/>
                    <a:pt x="516" y="401"/>
                  </a:cubicBezTo>
                  <a:cubicBezTo>
                    <a:pt x="517" y="400"/>
                    <a:pt x="518" y="401"/>
                    <a:pt x="518" y="401"/>
                  </a:cubicBezTo>
                  <a:cubicBezTo>
                    <a:pt x="520" y="400"/>
                    <a:pt x="520" y="398"/>
                    <a:pt x="521" y="397"/>
                  </a:cubicBezTo>
                  <a:cubicBezTo>
                    <a:pt x="521" y="396"/>
                    <a:pt x="521" y="395"/>
                    <a:pt x="522" y="395"/>
                  </a:cubicBezTo>
                  <a:cubicBezTo>
                    <a:pt x="523" y="393"/>
                    <a:pt x="525" y="394"/>
                    <a:pt x="528" y="394"/>
                  </a:cubicBezTo>
                  <a:cubicBezTo>
                    <a:pt x="531" y="394"/>
                    <a:pt x="534" y="392"/>
                    <a:pt x="536" y="395"/>
                  </a:cubicBezTo>
                  <a:cubicBezTo>
                    <a:pt x="538" y="398"/>
                    <a:pt x="539" y="399"/>
                    <a:pt x="540" y="402"/>
                  </a:cubicBezTo>
                  <a:cubicBezTo>
                    <a:pt x="541" y="404"/>
                    <a:pt x="541" y="405"/>
                    <a:pt x="543" y="406"/>
                  </a:cubicBezTo>
                  <a:cubicBezTo>
                    <a:pt x="543" y="407"/>
                    <a:pt x="544" y="406"/>
                    <a:pt x="545" y="407"/>
                  </a:cubicBezTo>
                  <a:cubicBezTo>
                    <a:pt x="550" y="411"/>
                    <a:pt x="553" y="414"/>
                    <a:pt x="556" y="419"/>
                  </a:cubicBezTo>
                  <a:cubicBezTo>
                    <a:pt x="560" y="426"/>
                    <a:pt x="564" y="430"/>
                    <a:pt x="568" y="437"/>
                  </a:cubicBezTo>
                  <a:cubicBezTo>
                    <a:pt x="570" y="441"/>
                    <a:pt x="573" y="444"/>
                    <a:pt x="575" y="448"/>
                  </a:cubicBezTo>
                  <a:cubicBezTo>
                    <a:pt x="577" y="451"/>
                    <a:pt x="578" y="453"/>
                    <a:pt x="579" y="456"/>
                  </a:cubicBezTo>
                  <a:cubicBezTo>
                    <a:pt x="581" y="460"/>
                    <a:pt x="583" y="462"/>
                    <a:pt x="586" y="466"/>
                  </a:cubicBezTo>
                  <a:cubicBezTo>
                    <a:pt x="587" y="469"/>
                    <a:pt x="587" y="472"/>
                    <a:pt x="589" y="475"/>
                  </a:cubicBezTo>
                  <a:cubicBezTo>
                    <a:pt x="590" y="476"/>
                    <a:pt x="591" y="476"/>
                    <a:pt x="591" y="476"/>
                  </a:cubicBezTo>
                  <a:cubicBezTo>
                    <a:pt x="592" y="478"/>
                    <a:pt x="593" y="479"/>
                    <a:pt x="593" y="480"/>
                  </a:cubicBezTo>
                  <a:cubicBezTo>
                    <a:pt x="595" y="484"/>
                    <a:pt x="597" y="487"/>
                    <a:pt x="602" y="489"/>
                  </a:cubicBezTo>
                  <a:cubicBezTo>
                    <a:pt x="607" y="492"/>
                    <a:pt x="610" y="492"/>
                    <a:pt x="615" y="496"/>
                  </a:cubicBezTo>
                  <a:cubicBezTo>
                    <a:pt x="619" y="500"/>
                    <a:pt x="621" y="502"/>
                    <a:pt x="626" y="505"/>
                  </a:cubicBezTo>
                  <a:cubicBezTo>
                    <a:pt x="629" y="508"/>
                    <a:pt x="633" y="509"/>
                    <a:pt x="633" y="513"/>
                  </a:cubicBezTo>
                  <a:cubicBezTo>
                    <a:pt x="633" y="514"/>
                    <a:pt x="633" y="515"/>
                    <a:pt x="632" y="517"/>
                  </a:cubicBezTo>
                  <a:cubicBezTo>
                    <a:pt x="632" y="521"/>
                    <a:pt x="631" y="524"/>
                    <a:pt x="631" y="528"/>
                  </a:cubicBezTo>
                  <a:cubicBezTo>
                    <a:pt x="631" y="528"/>
                    <a:pt x="631" y="528"/>
                    <a:pt x="631" y="528"/>
                  </a:cubicBezTo>
                  <a:cubicBezTo>
                    <a:pt x="628" y="532"/>
                    <a:pt x="626" y="534"/>
                    <a:pt x="623" y="538"/>
                  </a:cubicBezTo>
                  <a:cubicBezTo>
                    <a:pt x="621" y="541"/>
                    <a:pt x="621" y="543"/>
                    <a:pt x="618" y="543"/>
                  </a:cubicBezTo>
                  <a:cubicBezTo>
                    <a:pt x="617" y="543"/>
                    <a:pt x="617" y="542"/>
                    <a:pt x="616" y="542"/>
                  </a:cubicBezTo>
                  <a:cubicBezTo>
                    <a:pt x="616" y="539"/>
                    <a:pt x="618" y="537"/>
                    <a:pt x="620" y="535"/>
                  </a:cubicBezTo>
                  <a:cubicBezTo>
                    <a:pt x="619" y="534"/>
                    <a:pt x="620" y="533"/>
                    <a:pt x="619" y="533"/>
                  </a:cubicBezTo>
                  <a:cubicBezTo>
                    <a:pt x="618" y="532"/>
                    <a:pt x="616" y="533"/>
                    <a:pt x="615" y="532"/>
                  </a:cubicBezTo>
                  <a:cubicBezTo>
                    <a:pt x="614" y="530"/>
                    <a:pt x="615" y="529"/>
                    <a:pt x="615" y="526"/>
                  </a:cubicBezTo>
                  <a:cubicBezTo>
                    <a:pt x="615" y="524"/>
                    <a:pt x="614" y="523"/>
                    <a:pt x="614" y="520"/>
                  </a:cubicBezTo>
                  <a:cubicBezTo>
                    <a:pt x="612" y="516"/>
                    <a:pt x="610" y="514"/>
                    <a:pt x="608" y="509"/>
                  </a:cubicBezTo>
                  <a:cubicBezTo>
                    <a:pt x="608" y="509"/>
                    <a:pt x="607" y="509"/>
                    <a:pt x="606" y="509"/>
                  </a:cubicBezTo>
                  <a:cubicBezTo>
                    <a:pt x="605" y="509"/>
                    <a:pt x="604" y="511"/>
                    <a:pt x="602" y="511"/>
                  </a:cubicBezTo>
                  <a:cubicBezTo>
                    <a:pt x="602" y="511"/>
                    <a:pt x="601" y="510"/>
                    <a:pt x="601" y="510"/>
                  </a:cubicBezTo>
                  <a:cubicBezTo>
                    <a:pt x="601" y="508"/>
                    <a:pt x="601" y="506"/>
                    <a:pt x="601" y="504"/>
                  </a:cubicBezTo>
                  <a:cubicBezTo>
                    <a:pt x="598" y="504"/>
                    <a:pt x="597" y="504"/>
                    <a:pt x="595" y="503"/>
                  </a:cubicBezTo>
                  <a:cubicBezTo>
                    <a:pt x="594" y="502"/>
                    <a:pt x="594" y="501"/>
                    <a:pt x="594" y="499"/>
                  </a:cubicBezTo>
                  <a:cubicBezTo>
                    <a:pt x="593" y="497"/>
                    <a:pt x="591" y="496"/>
                    <a:pt x="590" y="493"/>
                  </a:cubicBezTo>
                  <a:cubicBezTo>
                    <a:pt x="589" y="490"/>
                    <a:pt x="589" y="487"/>
                    <a:pt x="588" y="484"/>
                  </a:cubicBezTo>
                  <a:cubicBezTo>
                    <a:pt x="582" y="484"/>
                    <a:pt x="582" y="484"/>
                    <a:pt x="582" y="484"/>
                  </a:cubicBezTo>
                  <a:cubicBezTo>
                    <a:pt x="582" y="481"/>
                    <a:pt x="583" y="479"/>
                    <a:pt x="581" y="477"/>
                  </a:cubicBezTo>
                  <a:cubicBezTo>
                    <a:pt x="578" y="475"/>
                    <a:pt x="574" y="477"/>
                    <a:pt x="572" y="474"/>
                  </a:cubicBezTo>
                  <a:cubicBezTo>
                    <a:pt x="569" y="472"/>
                    <a:pt x="570" y="469"/>
                    <a:pt x="568" y="466"/>
                  </a:cubicBezTo>
                  <a:cubicBezTo>
                    <a:pt x="567" y="464"/>
                    <a:pt x="565" y="463"/>
                    <a:pt x="565" y="460"/>
                  </a:cubicBezTo>
                  <a:cubicBezTo>
                    <a:pt x="565" y="458"/>
                    <a:pt x="568" y="457"/>
                    <a:pt x="568" y="455"/>
                  </a:cubicBezTo>
                  <a:cubicBezTo>
                    <a:pt x="568" y="452"/>
                    <a:pt x="565" y="452"/>
                    <a:pt x="563" y="450"/>
                  </a:cubicBezTo>
                  <a:cubicBezTo>
                    <a:pt x="560" y="448"/>
                    <a:pt x="557" y="448"/>
                    <a:pt x="556" y="445"/>
                  </a:cubicBezTo>
                  <a:cubicBezTo>
                    <a:pt x="554" y="442"/>
                    <a:pt x="555" y="440"/>
                    <a:pt x="553" y="439"/>
                  </a:cubicBezTo>
                  <a:cubicBezTo>
                    <a:pt x="550" y="436"/>
                    <a:pt x="547" y="438"/>
                    <a:pt x="543" y="435"/>
                  </a:cubicBezTo>
                  <a:cubicBezTo>
                    <a:pt x="539" y="432"/>
                    <a:pt x="540" y="427"/>
                    <a:pt x="539" y="422"/>
                  </a:cubicBezTo>
                  <a:cubicBezTo>
                    <a:pt x="536" y="415"/>
                    <a:pt x="534" y="412"/>
                    <a:pt x="530" y="405"/>
                  </a:cubicBezTo>
                  <a:cubicBezTo>
                    <a:pt x="530" y="412"/>
                    <a:pt x="530" y="412"/>
                    <a:pt x="530" y="412"/>
                  </a:cubicBezTo>
                  <a:cubicBezTo>
                    <a:pt x="530" y="417"/>
                    <a:pt x="532" y="420"/>
                    <a:pt x="534" y="426"/>
                  </a:cubicBezTo>
                  <a:cubicBezTo>
                    <a:pt x="537" y="431"/>
                    <a:pt x="539" y="433"/>
                    <a:pt x="542" y="438"/>
                  </a:cubicBezTo>
                  <a:cubicBezTo>
                    <a:pt x="541" y="439"/>
                    <a:pt x="540" y="441"/>
                    <a:pt x="538" y="441"/>
                  </a:cubicBezTo>
                  <a:cubicBezTo>
                    <a:pt x="536" y="441"/>
                    <a:pt x="535" y="439"/>
                    <a:pt x="533" y="438"/>
                  </a:cubicBezTo>
                  <a:cubicBezTo>
                    <a:pt x="531" y="436"/>
                    <a:pt x="530" y="434"/>
                    <a:pt x="528" y="433"/>
                  </a:cubicBezTo>
                  <a:cubicBezTo>
                    <a:pt x="527" y="433"/>
                    <a:pt x="526" y="433"/>
                    <a:pt x="526" y="433"/>
                  </a:cubicBezTo>
                  <a:cubicBezTo>
                    <a:pt x="523" y="431"/>
                    <a:pt x="522" y="429"/>
                    <a:pt x="521" y="426"/>
                  </a:cubicBezTo>
                  <a:cubicBezTo>
                    <a:pt x="521" y="424"/>
                    <a:pt x="521" y="420"/>
                    <a:pt x="519" y="420"/>
                  </a:cubicBezTo>
                  <a:cubicBezTo>
                    <a:pt x="517" y="420"/>
                    <a:pt x="517" y="422"/>
                    <a:pt x="515" y="422"/>
                  </a:cubicBezTo>
                  <a:cubicBezTo>
                    <a:pt x="511" y="422"/>
                    <a:pt x="510" y="420"/>
                    <a:pt x="507" y="417"/>
                  </a:cubicBezTo>
                  <a:cubicBezTo>
                    <a:pt x="507" y="417"/>
                    <a:pt x="506" y="418"/>
                    <a:pt x="505" y="417"/>
                  </a:cubicBezTo>
                  <a:cubicBezTo>
                    <a:pt x="507" y="422"/>
                    <a:pt x="508" y="424"/>
                    <a:pt x="512" y="427"/>
                  </a:cubicBezTo>
                  <a:cubicBezTo>
                    <a:pt x="514" y="428"/>
                    <a:pt x="516" y="428"/>
                    <a:pt x="518" y="430"/>
                  </a:cubicBezTo>
                  <a:cubicBezTo>
                    <a:pt x="519" y="431"/>
                    <a:pt x="521" y="431"/>
                    <a:pt x="521" y="433"/>
                  </a:cubicBezTo>
                  <a:cubicBezTo>
                    <a:pt x="521" y="434"/>
                    <a:pt x="521" y="435"/>
                    <a:pt x="520" y="435"/>
                  </a:cubicBezTo>
                  <a:cubicBezTo>
                    <a:pt x="518" y="435"/>
                    <a:pt x="516" y="435"/>
                    <a:pt x="514" y="436"/>
                  </a:cubicBezTo>
                  <a:cubicBezTo>
                    <a:pt x="513" y="438"/>
                    <a:pt x="512" y="439"/>
                    <a:pt x="510" y="439"/>
                  </a:cubicBezTo>
                  <a:cubicBezTo>
                    <a:pt x="508" y="439"/>
                    <a:pt x="507" y="438"/>
                    <a:pt x="505" y="437"/>
                  </a:cubicBezTo>
                  <a:cubicBezTo>
                    <a:pt x="502" y="436"/>
                    <a:pt x="499" y="436"/>
                    <a:pt x="498" y="433"/>
                  </a:cubicBezTo>
                  <a:cubicBezTo>
                    <a:pt x="496" y="431"/>
                    <a:pt x="496" y="429"/>
                    <a:pt x="495" y="426"/>
                  </a:cubicBezTo>
                  <a:cubicBezTo>
                    <a:pt x="493" y="423"/>
                    <a:pt x="491" y="423"/>
                    <a:pt x="490" y="420"/>
                  </a:cubicBezTo>
                  <a:cubicBezTo>
                    <a:pt x="489" y="419"/>
                    <a:pt x="489" y="418"/>
                    <a:pt x="488" y="416"/>
                  </a:cubicBezTo>
                  <a:cubicBezTo>
                    <a:pt x="487" y="415"/>
                    <a:pt x="486" y="415"/>
                    <a:pt x="485" y="413"/>
                  </a:cubicBezTo>
                  <a:cubicBezTo>
                    <a:pt x="483" y="410"/>
                    <a:pt x="485" y="407"/>
                    <a:pt x="484" y="403"/>
                  </a:cubicBezTo>
                  <a:cubicBezTo>
                    <a:pt x="484" y="404"/>
                    <a:pt x="483" y="404"/>
                    <a:pt x="483" y="404"/>
                  </a:cubicBezTo>
                  <a:cubicBezTo>
                    <a:pt x="481" y="405"/>
                    <a:pt x="480" y="407"/>
                    <a:pt x="478" y="407"/>
                  </a:cubicBezTo>
                  <a:cubicBezTo>
                    <a:pt x="475" y="407"/>
                    <a:pt x="472" y="406"/>
                    <a:pt x="470" y="404"/>
                  </a:cubicBezTo>
                  <a:cubicBezTo>
                    <a:pt x="472" y="403"/>
                    <a:pt x="472" y="403"/>
                    <a:pt x="472" y="403"/>
                  </a:cubicBezTo>
                  <a:cubicBezTo>
                    <a:pt x="469" y="402"/>
                    <a:pt x="467" y="402"/>
                    <a:pt x="465" y="399"/>
                  </a:cubicBezTo>
                  <a:cubicBezTo>
                    <a:pt x="464" y="398"/>
                    <a:pt x="463" y="398"/>
                    <a:pt x="463" y="398"/>
                  </a:cubicBezTo>
                  <a:cubicBezTo>
                    <a:pt x="462" y="396"/>
                    <a:pt x="462" y="394"/>
                    <a:pt x="462" y="392"/>
                  </a:cubicBezTo>
                  <a:cubicBezTo>
                    <a:pt x="465" y="392"/>
                    <a:pt x="467" y="392"/>
                    <a:pt x="470" y="392"/>
                  </a:cubicBezTo>
                  <a:cubicBezTo>
                    <a:pt x="470" y="388"/>
                    <a:pt x="470" y="388"/>
                    <a:pt x="470" y="388"/>
                  </a:cubicBezTo>
                  <a:cubicBezTo>
                    <a:pt x="469" y="387"/>
                    <a:pt x="469" y="385"/>
                    <a:pt x="467" y="385"/>
                  </a:cubicBezTo>
                  <a:cubicBezTo>
                    <a:pt x="465" y="385"/>
                    <a:pt x="463" y="387"/>
                    <a:pt x="461" y="387"/>
                  </a:cubicBezTo>
                  <a:cubicBezTo>
                    <a:pt x="457" y="389"/>
                    <a:pt x="454" y="390"/>
                    <a:pt x="450" y="390"/>
                  </a:cubicBezTo>
                  <a:cubicBezTo>
                    <a:pt x="447" y="390"/>
                    <a:pt x="445" y="389"/>
                    <a:pt x="442" y="388"/>
                  </a:cubicBezTo>
                  <a:cubicBezTo>
                    <a:pt x="440" y="388"/>
                    <a:pt x="439" y="388"/>
                    <a:pt x="438" y="387"/>
                  </a:cubicBezTo>
                  <a:cubicBezTo>
                    <a:pt x="436" y="385"/>
                    <a:pt x="437" y="381"/>
                    <a:pt x="434" y="381"/>
                  </a:cubicBezTo>
                  <a:cubicBezTo>
                    <a:pt x="432" y="381"/>
                    <a:pt x="431" y="383"/>
                    <a:pt x="429" y="383"/>
                  </a:cubicBezTo>
                  <a:cubicBezTo>
                    <a:pt x="427" y="383"/>
                    <a:pt x="426" y="381"/>
                    <a:pt x="424" y="380"/>
                  </a:cubicBezTo>
                  <a:cubicBezTo>
                    <a:pt x="421" y="379"/>
                    <a:pt x="420" y="379"/>
                    <a:pt x="418" y="379"/>
                  </a:cubicBezTo>
                  <a:cubicBezTo>
                    <a:pt x="415" y="378"/>
                    <a:pt x="413" y="377"/>
                    <a:pt x="410" y="377"/>
                  </a:cubicBezTo>
                  <a:cubicBezTo>
                    <a:pt x="399" y="377"/>
                    <a:pt x="399" y="377"/>
                    <a:pt x="399" y="377"/>
                  </a:cubicBezTo>
                  <a:cubicBezTo>
                    <a:pt x="396" y="377"/>
                    <a:pt x="395" y="374"/>
                    <a:pt x="394" y="373"/>
                  </a:cubicBezTo>
                  <a:cubicBezTo>
                    <a:pt x="392" y="372"/>
                    <a:pt x="389" y="372"/>
                    <a:pt x="388" y="370"/>
                  </a:cubicBezTo>
                  <a:cubicBezTo>
                    <a:pt x="385" y="367"/>
                    <a:pt x="385" y="364"/>
                    <a:pt x="384" y="359"/>
                  </a:cubicBezTo>
                  <a:cubicBezTo>
                    <a:pt x="381" y="359"/>
                    <a:pt x="381" y="359"/>
                    <a:pt x="381" y="359"/>
                  </a:cubicBezTo>
                  <a:cubicBezTo>
                    <a:pt x="378" y="359"/>
                    <a:pt x="377" y="361"/>
                    <a:pt x="374" y="361"/>
                  </a:cubicBezTo>
                  <a:cubicBezTo>
                    <a:pt x="372" y="361"/>
                    <a:pt x="372" y="359"/>
                    <a:pt x="371" y="358"/>
                  </a:cubicBezTo>
                  <a:cubicBezTo>
                    <a:pt x="370" y="356"/>
                    <a:pt x="369" y="355"/>
                    <a:pt x="367" y="354"/>
                  </a:cubicBezTo>
                  <a:cubicBezTo>
                    <a:pt x="365" y="353"/>
                    <a:pt x="364" y="352"/>
                    <a:pt x="362" y="351"/>
                  </a:cubicBezTo>
                  <a:cubicBezTo>
                    <a:pt x="360" y="350"/>
                    <a:pt x="358" y="349"/>
                    <a:pt x="358" y="347"/>
                  </a:cubicBezTo>
                  <a:cubicBezTo>
                    <a:pt x="358" y="343"/>
                    <a:pt x="359" y="341"/>
                    <a:pt x="360" y="338"/>
                  </a:cubicBezTo>
                  <a:cubicBezTo>
                    <a:pt x="357" y="339"/>
                    <a:pt x="355" y="339"/>
                    <a:pt x="352" y="340"/>
                  </a:cubicBezTo>
                  <a:cubicBezTo>
                    <a:pt x="350" y="341"/>
                    <a:pt x="349" y="342"/>
                    <a:pt x="347" y="342"/>
                  </a:cubicBezTo>
                  <a:cubicBezTo>
                    <a:pt x="344" y="342"/>
                    <a:pt x="343" y="342"/>
                    <a:pt x="341" y="342"/>
                  </a:cubicBezTo>
                  <a:cubicBezTo>
                    <a:pt x="340" y="340"/>
                    <a:pt x="340" y="338"/>
                    <a:pt x="337" y="338"/>
                  </a:cubicBezTo>
                  <a:cubicBezTo>
                    <a:pt x="334" y="338"/>
                    <a:pt x="333" y="342"/>
                    <a:pt x="331" y="345"/>
                  </a:cubicBezTo>
                  <a:cubicBezTo>
                    <a:pt x="329" y="349"/>
                    <a:pt x="331" y="352"/>
                    <a:pt x="329" y="357"/>
                  </a:cubicBezTo>
                  <a:cubicBezTo>
                    <a:pt x="329" y="358"/>
                    <a:pt x="326" y="359"/>
                    <a:pt x="326" y="360"/>
                  </a:cubicBezTo>
                  <a:cubicBezTo>
                    <a:pt x="325" y="363"/>
                    <a:pt x="326" y="365"/>
                    <a:pt x="324" y="366"/>
                  </a:cubicBezTo>
                  <a:cubicBezTo>
                    <a:pt x="322" y="368"/>
                    <a:pt x="320" y="367"/>
                    <a:pt x="318" y="368"/>
                  </a:cubicBezTo>
                  <a:cubicBezTo>
                    <a:pt x="316" y="368"/>
                    <a:pt x="314" y="369"/>
                    <a:pt x="312" y="370"/>
                  </a:cubicBezTo>
                  <a:cubicBezTo>
                    <a:pt x="305" y="374"/>
                    <a:pt x="300" y="374"/>
                    <a:pt x="292" y="376"/>
                  </a:cubicBezTo>
                  <a:cubicBezTo>
                    <a:pt x="286" y="377"/>
                    <a:pt x="283" y="378"/>
                    <a:pt x="278" y="380"/>
                  </a:cubicBezTo>
                  <a:cubicBezTo>
                    <a:pt x="275" y="382"/>
                    <a:pt x="274" y="384"/>
                    <a:pt x="270" y="384"/>
                  </a:cubicBezTo>
                  <a:cubicBezTo>
                    <a:pt x="268" y="384"/>
                    <a:pt x="266" y="383"/>
                    <a:pt x="264" y="382"/>
                  </a:cubicBezTo>
                  <a:cubicBezTo>
                    <a:pt x="265" y="380"/>
                    <a:pt x="265" y="378"/>
                    <a:pt x="267" y="378"/>
                  </a:cubicBezTo>
                  <a:cubicBezTo>
                    <a:pt x="270" y="377"/>
                    <a:pt x="272" y="377"/>
                    <a:pt x="275" y="376"/>
                  </a:cubicBezTo>
                  <a:cubicBezTo>
                    <a:pt x="279" y="374"/>
                    <a:pt x="281" y="371"/>
                    <a:pt x="283" y="366"/>
                  </a:cubicBezTo>
                  <a:cubicBezTo>
                    <a:pt x="282" y="366"/>
                    <a:pt x="281" y="366"/>
                    <a:pt x="279" y="367"/>
                  </a:cubicBezTo>
                  <a:cubicBezTo>
                    <a:pt x="276" y="368"/>
                    <a:pt x="275" y="370"/>
                    <a:pt x="272" y="370"/>
                  </a:cubicBezTo>
                  <a:cubicBezTo>
                    <a:pt x="271" y="370"/>
                    <a:pt x="270" y="369"/>
                    <a:pt x="270" y="368"/>
                  </a:cubicBezTo>
                  <a:cubicBezTo>
                    <a:pt x="270" y="364"/>
                    <a:pt x="273" y="363"/>
                    <a:pt x="275" y="360"/>
                  </a:cubicBezTo>
                  <a:cubicBezTo>
                    <a:pt x="276" y="357"/>
                    <a:pt x="277" y="355"/>
                    <a:pt x="279" y="352"/>
                  </a:cubicBezTo>
                  <a:cubicBezTo>
                    <a:pt x="279" y="351"/>
                    <a:pt x="281" y="351"/>
                    <a:pt x="281" y="351"/>
                  </a:cubicBezTo>
                  <a:cubicBezTo>
                    <a:pt x="282" y="348"/>
                    <a:pt x="282" y="346"/>
                    <a:pt x="283" y="343"/>
                  </a:cubicBezTo>
                  <a:cubicBezTo>
                    <a:pt x="285" y="340"/>
                    <a:pt x="288" y="339"/>
                    <a:pt x="291" y="337"/>
                  </a:cubicBezTo>
                  <a:cubicBezTo>
                    <a:pt x="292" y="336"/>
                    <a:pt x="293" y="334"/>
                    <a:pt x="295" y="334"/>
                  </a:cubicBezTo>
                  <a:cubicBezTo>
                    <a:pt x="299" y="334"/>
                    <a:pt x="301" y="339"/>
                    <a:pt x="306" y="339"/>
                  </a:cubicBezTo>
                  <a:cubicBezTo>
                    <a:pt x="308" y="339"/>
                    <a:pt x="309" y="337"/>
                    <a:pt x="311" y="337"/>
                  </a:cubicBezTo>
                  <a:cubicBezTo>
                    <a:pt x="314" y="337"/>
                    <a:pt x="315" y="338"/>
                    <a:pt x="317" y="338"/>
                  </a:cubicBezTo>
                  <a:cubicBezTo>
                    <a:pt x="318" y="338"/>
                    <a:pt x="318" y="336"/>
                    <a:pt x="319" y="336"/>
                  </a:cubicBezTo>
                  <a:cubicBezTo>
                    <a:pt x="315" y="332"/>
                    <a:pt x="311" y="330"/>
                    <a:pt x="306" y="327"/>
                  </a:cubicBezTo>
                  <a:cubicBezTo>
                    <a:pt x="303" y="325"/>
                    <a:pt x="302" y="323"/>
                    <a:pt x="299" y="321"/>
                  </a:cubicBezTo>
                  <a:cubicBezTo>
                    <a:pt x="294" y="328"/>
                    <a:pt x="288" y="330"/>
                    <a:pt x="280" y="334"/>
                  </a:cubicBezTo>
                  <a:cubicBezTo>
                    <a:pt x="278" y="336"/>
                    <a:pt x="277" y="336"/>
                    <a:pt x="275" y="337"/>
                  </a:cubicBezTo>
                  <a:cubicBezTo>
                    <a:pt x="270" y="339"/>
                    <a:pt x="270" y="344"/>
                    <a:pt x="265" y="345"/>
                  </a:cubicBezTo>
                  <a:cubicBezTo>
                    <a:pt x="263" y="346"/>
                    <a:pt x="261" y="346"/>
                    <a:pt x="259" y="346"/>
                  </a:cubicBezTo>
                  <a:cubicBezTo>
                    <a:pt x="261" y="353"/>
                    <a:pt x="261" y="353"/>
                    <a:pt x="261" y="353"/>
                  </a:cubicBezTo>
                  <a:cubicBezTo>
                    <a:pt x="259" y="356"/>
                    <a:pt x="256" y="357"/>
                    <a:pt x="252" y="358"/>
                  </a:cubicBezTo>
                  <a:cubicBezTo>
                    <a:pt x="251" y="359"/>
                    <a:pt x="251" y="361"/>
                    <a:pt x="249" y="362"/>
                  </a:cubicBezTo>
                  <a:cubicBezTo>
                    <a:pt x="247" y="364"/>
                    <a:pt x="245" y="363"/>
                    <a:pt x="243" y="363"/>
                  </a:cubicBezTo>
                  <a:cubicBezTo>
                    <a:pt x="242" y="363"/>
                    <a:pt x="240" y="363"/>
                    <a:pt x="239" y="364"/>
                  </a:cubicBezTo>
                  <a:cubicBezTo>
                    <a:pt x="238" y="365"/>
                    <a:pt x="239" y="367"/>
                    <a:pt x="237" y="368"/>
                  </a:cubicBezTo>
                  <a:cubicBezTo>
                    <a:pt x="237" y="368"/>
                    <a:pt x="236" y="368"/>
                    <a:pt x="235" y="368"/>
                  </a:cubicBezTo>
                  <a:cubicBezTo>
                    <a:pt x="232" y="369"/>
                    <a:pt x="228" y="371"/>
                    <a:pt x="228" y="375"/>
                  </a:cubicBezTo>
                  <a:cubicBezTo>
                    <a:pt x="228" y="377"/>
                    <a:pt x="230" y="378"/>
                    <a:pt x="232" y="380"/>
                  </a:cubicBezTo>
                  <a:cubicBezTo>
                    <a:pt x="234" y="384"/>
                    <a:pt x="237" y="385"/>
                    <a:pt x="239" y="389"/>
                  </a:cubicBezTo>
                  <a:cubicBezTo>
                    <a:pt x="236" y="391"/>
                    <a:pt x="234" y="390"/>
                    <a:pt x="231" y="392"/>
                  </a:cubicBezTo>
                  <a:cubicBezTo>
                    <a:pt x="229" y="393"/>
                    <a:pt x="228" y="395"/>
                    <a:pt x="226" y="397"/>
                  </a:cubicBezTo>
                  <a:cubicBezTo>
                    <a:pt x="222" y="402"/>
                    <a:pt x="221" y="407"/>
                    <a:pt x="215" y="409"/>
                  </a:cubicBezTo>
                  <a:cubicBezTo>
                    <a:pt x="212" y="410"/>
                    <a:pt x="210" y="409"/>
                    <a:pt x="207" y="410"/>
                  </a:cubicBezTo>
                  <a:cubicBezTo>
                    <a:pt x="200" y="413"/>
                    <a:pt x="196" y="416"/>
                    <a:pt x="188" y="418"/>
                  </a:cubicBezTo>
                  <a:cubicBezTo>
                    <a:pt x="186" y="419"/>
                    <a:pt x="184" y="419"/>
                    <a:pt x="182" y="420"/>
                  </a:cubicBezTo>
                  <a:cubicBezTo>
                    <a:pt x="180" y="421"/>
                    <a:pt x="179" y="423"/>
                    <a:pt x="176" y="423"/>
                  </a:cubicBezTo>
                  <a:cubicBezTo>
                    <a:pt x="176" y="423"/>
                    <a:pt x="175" y="422"/>
                    <a:pt x="174" y="422"/>
                  </a:cubicBezTo>
                  <a:cubicBezTo>
                    <a:pt x="172" y="423"/>
                    <a:pt x="172" y="425"/>
                    <a:pt x="171" y="427"/>
                  </a:cubicBezTo>
                  <a:cubicBezTo>
                    <a:pt x="169" y="430"/>
                    <a:pt x="167" y="432"/>
                    <a:pt x="164" y="432"/>
                  </a:cubicBezTo>
                  <a:cubicBezTo>
                    <a:pt x="159" y="434"/>
                    <a:pt x="156" y="434"/>
                    <a:pt x="152" y="436"/>
                  </a:cubicBezTo>
                  <a:cubicBezTo>
                    <a:pt x="148" y="438"/>
                    <a:pt x="147" y="441"/>
                    <a:pt x="143" y="442"/>
                  </a:cubicBezTo>
                  <a:cubicBezTo>
                    <a:pt x="140" y="443"/>
                    <a:pt x="138" y="442"/>
                    <a:pt x="135" y="442"/>
                  </a:cubicBezTo>
                  <a:cubicBezTo>
                    <a:pt x="135" y="445"/>
                    <a:pt x="135" y="447"/>
                    <a:pt x="135" y="450"/>
                  </a:cubicBezTo>
                  <a:cubicBezTo>
                    <a:pt x="124" y="450"/>
                    <a:pt x="124" y="450"/>
                    <a:pt x="124" y="450"/>
                  </a:cubicBezTo>
                  <a:cubicBezTo>
                    <a:pt x="118" y="450"/>
                    <a:pt x="116" y="455"/>
                    <a:pt x="110" y="455"/>
                  </a:cubicBezTo>
                  <a:cubicBezTo>
                    <a:pt x="108" y="455"/>
                    <a:pt x="107" y="455"/>
                    <a:pt x="105" y="454"/>
                  </a:cubicBezTo>
                  <a:cubicBezTo>
                    <a:pt x="104" y="453"/>
                    <a:pt x="104" y="452"/>
                    <a:pt x="103" y="452"/>
                  </a:cubicBezTo>
                  <a:cubicBezTo>
                    <a:pt x="100" y="452"/>
                    <a:pt x="99" y="453"/>
                    <a:pt x="96" y="453"/>
                  </a:cubicBezTo>
                  <a:cubicBezTo>
                    <a:pt x="88" y="456"/>
                    <a:pt x="83" y="458"/>
                    <a:pt x="75" y="458"/>
                  </a:cubicBezTo>
                  <a:cubicBezTo>
                    <a:pt x="70" y="458"/>
                    <a:pt x="70" y="451"/>
                    <a:pt x="70" y="446"/>
                  </a:cubicBezTo>
                  <a:cubicBezTo>
                    <a:pt x="65" y="447"/>
                    <a:pt x="62" y="448"/>
                    <a:pt x="60" y="452"/>
                  </a:cubicBezTo>
                  <a:cubicBezTo>
                    <a:pt x="58" y="455"/>
                    <a:pt x="55" y="457"/>
                    <a:pt x="52" y="457"/>
                  </a:cubicBezTo>
                  <a:cubicBezTo>
                    <a:pt x="49" y="457"/>
                    <a:pt x="49" y="455"/>
                    <a:pt x="48" y="453"/>
                  </a:cubicBezTo>
                  <a:cubicBezTo>
                    <a:pt x="44" y="455"/>
                    <a:pt x="42" y="458"/>
                    <a:pt x="37" y="458"/>
                  </a:cubicBezTo>
                  <a:cubicBezTo>
                    <a:pt x="34" y="458"/>
                    <a:pt x="33" y="457"/>
                    <a:pt x="31" y="457"/>
                  </a:cubicBezTo>
                  <a:cubicBezTo>
                    <a:pt x="31" y="454"/>
                    <a:pt x="31" y="454"/>
                    <a:pt x="31" y="454"/>
                  </a:cubicBezTo>
                  <a:cubicBezTo>
                    <a:pt x="34" y="452"/>
                    <a:pt x="36" y="452"/>
                    <a:pt x="39" y="451"/>
                  </a:cubicBezTo>
                  <a:cubicBezTo>
                    <a:pt x="41" y="450"/>
                    <a:pt x="42" y="449"/>
                    <a:pt x="44" y="449"/>
                  </a:cubicBezTo>
                  <a:cubicBezTo>
                    <a:pt x="46" y="449"/>
                    <a:pt x="47" y="450"/>
                    <a:pt x="48" y="451"/>
                  </a:cubicBezTo>
                  <a:cubicBezTo>
                    <a:pt x="52" y="446"/>
                    <a:pt x="56" y="443"/>
                    <a:pt x="62" y="440"/>
                  </a:cubicBezTo>
                  <a:cubicBezTo>
                    <a:pt x="67" y="437"/>
                    <a:pt x="71" y="436"/>
                    <a:pt x="76" y="436"/>
                  </a:cubicBezTo>
                  <a:cubicBezTo>
                    <a:pt x="80" y="436"/>
                    <a:pt x="81" y="440"/>
                    <a:pt x="83" y="443"/>
                  </a:cubicBezTo>
                  <a:cubicBezTo>
                    <a:pt x="83" y="444"/>
                    <a:pt x="83" y="445"/>
                    <a:pt x="83" y="445"/>
                  </a:cubicBezTo>
                  <a:cubicBezTo>
                    <a:pt x="85" y="446"/>
                    <a:pt x="87" y="445"/>
                    <a:pt x="89" y="445"/>
                  </a:cubicBezTo>
                  <a:cubicBezTo>
                    <a:pt x="89" y="443"/>
                    <a:pt x="88" y="441"/>
                    <a:pt x="89" y="439"/>
                  </a:cubicBezTo>
                  <a:cubicBezTo>
                    <a:pt x="94" y="435"/>
                    <a:pt x="97" y="434"/>
                    <a:pt x="103" y="432"/>
                  </a:cubicBezTo>
                  <a:cubicBezTo>
                    <a:pt x="108" y="431"/>
                    <a:pt x="111" y="429"/>
                    <a:pt x="116" y="427"/>
                  </a:cubicBezTo>
                  <a:cubicBezTo>
                    <a:pt x="119" y="426"/>
                    <a:pt x="120" y="425"/>
                    <a:pt x="123" y="425"/>
                  </a:cubicBezTo>
                  <a:cubicBezTo>
                    <a:pt x="126" y="425"/>
                    <a:pt x="127" y="428"/>
                    <a:pt x="130" y="428"/>
                  </a:cubicBezTo>
                  <a:cubicBezTo>
                    <a:pt x="131" y="428"/>
                    <a:pt x="132" y="427"/>
                    <a:pt x="133" y="427"/>
                  </a:cubicBezTo>
                  <a:cubicBezTo>
                    <a:pt x="133" y="422"/>
                    <a:pt x="136" y="417"/>
                    <a:pt x="141" y="415"/>
                  </a:cubicBezTo>
                  <a:cubicBezTo>
                    <a:pt x="145" y="413"/>
                    <a:pt x="148" y="413"/>
                    <a:pt x="153" y="412"/>
                  </a:cubicBezTo>
                  <a:cubicBezTo>
                    <a:pt x="162" y="408"/>
                    <a:pt x="158" y="393"/>
                    <a:pt x="168" y="391"/>
                  </a:cubicBezTo>
                  <a:cubicBezTo>
                    <a:pt x="167" y="390"/>
                    <a:pt x="165" y="389"/>
                    <a:pt x="165" y="387"/>
                  </a:cubicBezTo>
                  <a:cubicBezTo>
                    <a:pt x="165" y="386"/>
                    <a:pt x="167" y="385"/>
                    <a:pt x="168" y="385"/>
                  </a:cubicBezTo>
                  <a:cubicBezTo>
                    <a:pt x="170" y="383"/>
                    <a:pt x="171" y="382"/>
                    <a:pt x="172" y="381"/>
                  </a:cubicBezTo>
                  <a:cubicBezTo>
                    <a:pt x="175" y="378"/>
                    <a:pt x="177" y="377"/>
                    <a:pt x="177" y="373"/>
                  </a:cubicBezTo>
                  <a:cubicBezTo>
                    <a:pt x="177" y="373"/>
                    <a:pt x="177" y="372"/>
                    <a:pt x="176" y="372"/>
                  </a:cubicBezTo>
                  <a:cubicBezTo>
                    <a:pt x="173" y="372"/>
                    <a:pt x="173" y="372"/>
                    <a:pt x="173" y="372"/>
                  </a:cubicBezTo>
                  <a:cubicBezTo>
                    <a:pt x="170" y="372"/>
                    <a:pt x="169" y="373"/>
                    <a:pt x="166" y="373"/>
                  </a:cubicBezTo>
                  <a:cubicBezTo>
                    <a:pt x="163" y="373"/>
                    <a:pt x="160" y="371"/>
                    <a:pt x="160" y="368"/>
                  </a:cubicBezTo>
                  <a:cubicBezTo>
                    <a:pt x="160" y="366"/>
                    <a:pt x="162" y="365"/>
                    <a:pt x="164" y="365"/>
                  </a:cubicBezTo>
                  <a:cubicBezTo>
                    <a:pt x="164" y="365"/>
                    <a:pt x="163" y="364"/>
                    <a:pt x="162" y="364"/>
                  </a:cubicBezTo>
                  <a:cubicBezTo>
                    <a:pt x="162" y="363"/>
                    <a:pt x="162" y="362"/>
                    <a:pt x="161" y="362"/>
                  </a:cubicBezTo>
                  <a:cubicBezTo>
                    <a:pt x="159" y="362"/>
                    <a:pt x="157" y="363"/>
                    <a:pt x="155" y="363"/>
                  </a:cubicBezTo>
                  <a:cubicBezTo>
                    <a:pt x="153" y="364"/>
                    <a:pt x="151" y="364"/>
                    <a:pt x="150" y="366"/>
                  </a:cubicBezTo>
                  <a:cubicBezTo>
                    <a:pt x="148" y="370"/>
                    <a:pt x="150" y="373"/>
                    <a:pt x="149" y="378"/>
                  </a:cubicBezTo>
                  <a:cubicBezTo>
                    <a:pt x="147" y="375"/>
                    <a:pt x="145" y="374"/>
                    <a:pt x="143" y="371"/>
                  </a:cubicBezTo>
                  <a:cubicBezTo>
                    <a:pt x="142" y="368"/>
                    <a:pt x="141" y="367"/>
                    <a:pt x="140" y="365"/>
                  </a:cubicBezTo>
                  <a:cubicBezTo>
                    <a:pt x="140" y="364"/>
                    <a:pt x="140" y="363"/>
                    <a:pt x="140" y="363"/>
                  </a:cubicBezTo>
                  <a:cubicBezTo>
                    <a:pt x="139" y="362"/>
                    <a:pt x="137" y="362"/>
                    <a:pt x="136" y="362"/>
                  </a:cubicBezTo>
                  <a:cubicBezTo>
                    <a:pt x="131" y="361"/>
                    <a:pt x="131" y="355"/>
                    <a:pt x="127" y="352"/>
                  </a:cubicBezTo>
                  <a:cubicBezTo>
                    <a:pt x="125" y="350"/>
                    <a:pt x="122" y="351"/>
                    <a:pt x="119" y="351"/>
                  </a:cubicBezTo>
                  <a:cubicBezTo>
                    <a:pt x="114" y="351"/>
                    <a:pt x="112" y="352"/>
                    <a:pt x="108" y="356"/>
                  </a:cubicBezTo>
                  <a:cubicBezTo>
                    <a:pt x="107" y="356"/>
                    <a:pt x="107" y="357"/>
                    <a:pt x="106" y="357"/>
                  </a:cubicBezTo>
                  <a:cubicBezTo>
                    <a:pt x="105" y="357"/>
                    <a:pt x="105" y="359"/>
                    <a:pt x="104" y="359"/>
                  </a:cubicBezTo>
                  <a:cubicBezTo>
                    <a:pt x="103" y="359"/>
                    <a:pt x="102" y="358"/>
                    <a:pt x="101" y="358"/>
                  </a:cubicBezTo>
                  <a:cubicBezTo>
                    <a:pt x="102" y="353"/>
                    <a:pt x="104" y="350"/>
                    <a:pt x="106" y="346"/>
                  </a:cubicBezTo>
                  <a:cubicBezTo>
                    <a:pt x="107" y="344"/>
                    <a:pt x="108" y="343"/>
                    <a:pt x="108" y="341"/>
                  </a:cubicBezTo>
                  <a:cubicBezTo>
                    <a:pt x="108" y="339"/>
                    <a:pt x="106" y="339"/>
                    <a:pt x="105" y="337"/>
                  </a:cubicBezTo>
                  <a:cubicBezTo>
                    <a:pt x="105" y="336"/>
                    <a:pt x="105" y="334"/>
                    <a:pt x="106" y="333"/>
                  </a:cubicBezTo>
                  <a:cubicBezTo>
                    <a:pt x="108" y="330"/>
                    <a:pt x="113" y="330"/>
                    <a:pt x="113" y="327"/>
                  </a:cubicBezTo>
                  <a:cubicBezTo>
                    <a:pt x="113" y="323"/>
                    <a:pt x="111" y="321"/>
                    <a:pt x="110" y="318"/>
                  </a:cubicBezTo>
                  <a:cubicBezTo>
                    <a:pt x="109" y="315"/>
                    <a:pt x="109" y="313"/>
                    <a:pt x="109" y="309"/>
                  </a:cubicBezTo>
                  <a:cubicBezTo>
                    <a:pt x="109" y="306"/>
                    <a:pt x="111" y="303"/>
                    <a:pt x="113" y="300"/>
                  </a:cubicBezTo>
                  <a:cubicBezTo>
                    <a:pt x="111" y="301"/>
                    <a:pt x="111" y="301"/>
                    <a:pt x="111" y="301"/>
                  </a:cubicBezTo>
                  <a:cubicBezTo>
                    <a:pt x="108" y="302"/>
                    <a:pt x="107" y="303"/>
                    <a:pt x="105" y="305"/>
                  </a:cubicBezTo>
                  <a:cubicBezTo>
                    <a:pt x="103" y="306"/>
                    <a:pt x="103" y="309"/>
                    <a:pt x="100" y="311"/>
                  </a:cubicBezTo>
                  <a:cubicBezTo>
                    <a:pt x="98" y="312"/>
                    <a:pt x="96" y="313"/>
                    <a:pt x="93" y="313"/>
                  </a:cubicBezTo>
                  <a:cubicBezTo>
                    <a:pt x="90" y="313"/>
                    <a:pt x="88" y="309"/>
                    <a:pt x="86" y="307"/>
                  </a:cubicBezTo>
                  <a:cubicBezTo>
                    <a:pt x="83" y="305"/>
                    <a:pt x="81" y="303"/>
                    <a:pt x="81" y="300"/>
                  </a:cubicBezTo>
                  <a:cubicBezTo>
                    <a:pt x="81" y="286"/>
                    <a:pt x="81" y="286"/>
                    <a:pt x="81" y="286"/>
                  </a:cubicBezTo>
                  <a:cubicBezTo>
                    <a:pt x="81" y="283"/>
                    <a:pt x="79" y="282"/>
                    <a:pt x="78" y="279"/>
                  </a:cubicBezTo>
                  <a:cubicBezTo>
                    <a:pt x="78" y="278"/>
                    <a:pt x="77" y="278"/>
                    <a:pt x="77" y="277"/>
                  </a:cubicBezTo>
                  <a:cubicBezTo>
                    <a:pt x="77" y="275"/>
                    <a:pt x="78" y="275"/>
                    <a:pt x="78" y="273"/>
                  </a:cubicBezTo>
                  <a:cubicBezTo>
                    <a:pt x="79" y="273"/>
                    <a:pt x="80" y="272"/>
                    <a:pt x="82" y="272"/>
                  </a:cubicBezTo>
                  <a:cubicBezTo>
                    <a:pt x="85" y="272"/>
                    <a:pt x="86" y="277"/>
                    <a:pt x="89" y="279"/>
                  </a:cubicBezTo>
                  <a:cubicBezTo>
                    <a:pt x="90" y="280"/>
                    <a:pt x="92" y="280"/>
                    <a:pt x="93" y="281"/>
                  </a:cubicBezTo>
                  <a:cubicBezTo>
                    <a:pt x="95" y="283"/>
                    <a:pt x="96" y="285"/>
                    <a:pt x="99" y="285"/>
                  </a:cubicBezTo>
                  <a:cubicBezTo>
                    <a:pt x="100" y="285"/>
                    <a:pt x="101" y="285"/>
                    <a:pt x="102" y="284"/>
                  </a:cubicBezTo>
                  <a:cubicBezTo>
                    <a:pt x="101" y="282"/>
                    <a:pt x="100" y="280"/>
                    <a:pt x="98" y="279"/>
                  </a:cubicBezTo>
                  <a:cubicBezTo>
                    <a:pt x="96" y="277"/>
                    <a:pt x="94" y="277"/>
                    <a:pt x="92" y="274"/>
                  </a:cubicBezTo>
                  <a:cubicBezTo>
                    <a:pt x="91" y="273"/>
                    <a:pt x="91" y="272"/>
                    <a:pt x="90" y="270"/>
                  </a:cubicBezTo>
                  <a:cubicBezTo>
                    <a:pt x="87" y="268"/>
                    <a:pt x="85" y="268"/>
                    <a:pt x="83" y="266"/>
                  </a:cubicBezTo>
                  <a:cubicBezTo>
                    <a:pt x="80" y="263"/>
                    <a:pt x="80" y="260"/>
                    <a:pt x="79" y="256"/>
                  </a:cubicBezTo>
                  <a:cubicBezTo>
                    <a:pt x="79" y="252"/>
                    <a:pt x="76" y="250"/>
                    <a:pt x="76" y="246"/>
                  </a:cubicBezTo>
                  <a:cubicBezTo>
                    <a:pt x="76" y="245"/>
                    <a:pt x="77" y="245"/>
                    <a:pt x="77" y="244"/>
                  </a:cubicBezTo>
                  <a:cubicBezTo>
                    <a:pt x="79" y="240"/>
                    <a:pt x="83" y="238"/>
                    <a:pt x="87" y="236"/>
                  </a:cubicBezTo>
                  <a:cubicBezTo>
                    <a:pt x="90" y="234"/>
                    <a:pt x="91" y="232"/>
                    <a:pt x="94" y="229"/>
                  </a:cubicBezTo>
                  <a:cubicBezTo>
                    <a:pt x="100" y="223"/>
                    <a:pt x="106" y="223"/>
                    <a:pt x="115" y="223"/>
                  </a:cubicBezTo>
                  <a:cubicBezTo>
                    <a:pt x="115" y="218"/>
                    <a:pt x="115" y="214"/>
                    <a:pt x="118" y="211"/>
                  </a:cubicBezTo>
                  <a:cubicBezTo>
                    <a:pt x="120" y="209"/>
                    <a:pt x="121" y="209"/>
                    <a:pt x="124" y="208"/>
                  </a:cubicBezTo>
                  <a:cubicBezTo>
                    <a:pt x="125" y="207"/>
                    <a:pt x="126" y="206"/>
                    <a:pt x="128" y="206"/>
                  </a:cubicBezTo>
                  <a:cubicBezTo>
                    <a:pt x="131" y="206"/>
                    <a:pt x="132" y="210"/>
                    <a:pt x="133" y="214"/>
                  </a:cubicBezTo>
                  <a:cubicBezTo>
                    <a:pt x="133" y="214"/>
                    <a:pt x="133" y="215"/>
                    <a:pt x="133" y="216"/>
                  </a:cubicBezTo>
                  <a:cubicBezTo>
                    <a:pt x="135" y="218"/>
                    <a:pt x="138" y="218"/>
                    <a:pt x="141" y="218"/>
                  </a:cubicBezTo>
                  <a:cubicBezTo>
                    <a:pt x="146" y="218"/>
                    <a:pt x="149" y="216"/>
                    <a:pt x="154" y="212"/>
                  </a:cubicBezTo>
                  <a:cubicBezTo>
                    <a:pt x="155" y="212"/>
                    <a:pt x="156" y="212"/>
                    <a:pt x="156" y="211"/>
                  </a:cubicBezTo>
                  <a:cubicBezTo>
                    <a:pt x="157" y="211"/>
                    <a:pt x="156" y="210"/>
                    <a:pt x="157" y="210"/>
                  </a:cubicBezTo>
                  <a:cubicBezTo>
                    <a:pt x="161" y="210"/>
                    <a:pt x="163" y="213"/>
                    <a:pt x="167" y="213"/>
                  </a:cubicBezTo>
                  <a:cubicBezTo>
                    <a:pt x="168" y="213"/>
                    <a:pt x="169" y="212"/>
                    <a:pt x="171" y="212"/>
                  </a:cubicBezTo>
                  <a:cubicBezTo>
                    <a:pt x="174" y="211"/>
                    <a:pt x="176" y="212"/>
                    <a:pt x="178" y="210"/>
                  </a:cubicBezTo>
                  <a:cubicBezTo>
                    <a:pt x="182" y="207"/>
                    <a:pt x="181" y="203"/>
                    <a:pt x="182" y="198"/>
                  </a:cubicBezTo>
                  <a:cubicBezTo>
                    <a:pt x="182" y="196"/>
                    <a:pt x="183" y="196"/>
                    <a:pt x="183" y="194"/>
                  </a:cubicBezTo>
                  <a:cubicBezTo>
                    <a:pt x="183" y="191"/>
                    <a:pt x="181" y="189"/>
                    <a:pt x="179" y="186"/>
                  </a:cubicBezTo>
                  <a:cubicBezTo>
                    <a:pt x="184" y="185"/>
                    <a:pt x="188" y="185"/>
                    <a:pt x="192" y="182"/>
                  </a:cubicBezTo>
                  <a:cubicBezTo>
                    <a:pt x="191" y="179"/>
                    <a:pt x="191" y="174"/>
                    <a:pt x="188" y="174"/>
                  </a:cubicBezTo>
                  <a:cubicBezTo>
                    <a:pt x="183" y="174"/>
                    <a:pt x="181" y="177"/>
                    <a:pt x="176" y="177"/>
                  </a:cubicBezTo>
                  <a:cubicBezTo>
                    <a:pt x="174" y="177"/>
                    <a:pt x="172" y="177"/>
                    <a:pt x="170" y="178"/>
                  </a:cubicBezTo>
                  <a:cubicBezTo>
                    <a:pt x="168" y="178"/>
                    <a:pt x="167" y="180"/>
                    <a:pt x="164" y="180"/>
                  </a:cubicBezTo>
                  <a:cubicBezTo>
                    <a:pt x="162" y="180"/>
                    <a:pt x="162" y="177"/>
                    <a:pt x="162" y="175"/>
                  </a:cubicBezTo>
                  <a:cubicBezTo>
                    <a:pt x="162" y="174"/>
                    <a:pt x="161" y="174"/>
                    <a:pt x="160" y="173"/>
                  </a:cubicBezTo>
                  <a:cubicBezTo>
                    <a:pt x="159" y="175"/>
                    <a:pt x="158" y="177"/>
                    <a:pt x="157" y="179"/>
                  </a:cubicBezTo>
                  <a:cubicBezTo>
                    <a:pt x="154" y="176"/>
                    <a:pt x="152" y="175"/>
                    <a:pt x="149" y="173"/>
                  </a:cubicBezTo>
                  <a:cubicBezTo>
                    <a:pt x="146" y="171"/>
                    <a:pt x="144" y="169"/>
                    <a:pt x="141" y="168"/>
                  </a:cubicBezTo>
                  <a:cubicBezTo>
                    <a:pt x="140" y="168"/>
                    <a:pt x="139" y="168"/>
                    <a:pt x="137" y="168"/>
                  </a:cubicBezTo>
                  <a:cubicBezTo>
                    <a:pt x="133" y="167"/>
                    <a:pt x="132" y="163"/>
                    <a:pt x="130" y="160"/>
                  </a:cubicBezTo>
                  <a:cubicBezTo>
                    <a:pt x="127" y="156"/>
                    <a:pt x="121" y="156"/>
                    <a:pt x="121" y="151"/>
                  </a:cubicBezTo>
                  <a:cubicBezTo>
                    <a:pt x="121" y="150"/>
                    <a:pt x="122" y="150"/>
                    <a:pt x="122" y="149"/>
                  </a:cubicBezTo>
                  <a:cubicBezTo>
                    <a:pt x="123" y="146"/>
                    <a:pt x="123" y="144"/>
                    <a:pt x="123" y="141"/>
                  </a:cubicBezTo>
                  <a:cubicBezTo>
                    <a:pt x="123" y="139"/>
                    <a:pt x="123" y="137"/>
                    <a:pt x="123" y="136"/>
                  </a:cubicBezTo>
                  <a:cubicBezTo>
                    <a:pt x="124" y="136"/>
                    <a:pt x="125" y="137"/>
                    <a:pt x="127" y="138"/>
                  </a:cubicBezTo>
                  <a:cubicBezTo>
                    <a:pt x="128" y="139"/>
                    <a:pt x="129" y="140"/>
                    <a:pt x="130" y="140"/>
                  </a:cubicBezTo>
                  <a:cubicBezTo>
                    <a:pt x="131" y="140"/>
                    <a:pt x="132" y="139"/>
                    <a:pt x="132" y="139"/>
                  </a:cubicBezTo>
                  <a:cubicBezTo>
                    <a:pt x="130" y="135"/>
                    <a:pt x="129" y="132"/>
                    <a:pt x="126" y="129"/>
                  </a:cubicBezTo>
                  <a:cubicBezTo>
                    <a:pt x="124" y="127"/>
                    <a:pt x="122" y="126"/>
                    <a:pt x="120" y="123"/>
                  </a:cubicBezTo>
                  <a:cubicBezTo>
                    <a:pt x="121" y="123"/>
                    <a:pt x="120" y="122"/>
                    <a:pt x="121" y="122"/>
                  </a:cubicBezTo>
                  <a:cubicBezTo>
                    <a:pt x="123" y="120"/>
                    <a:pt x="125" y="120"/>
                    <a:pt x="127" y="120"/>
                  </a:cubicBezTo>
                  <a:cubicBezTo>
                    <a:pt x="131" y="118"/>
                    <a:pt x="133" y="117"/>
                    <a:pt x="137" y="116"/>
                  </a:cubicBezTo>
                  <a:cubicBezTo>
                    <a:pt x="140" y="115"/>
                    <a:pt x="141" y="114"/>
                    <a:pt x="145" y="114"/>
                  </a:cubicBezTo>
                  <a:cubicBezTo>
                    <a:pt x="146" y="114"/>
                    <a:pt x="147" y="115"/>
                    <a:pt x="148" y="116"/>
                  </a:cubicBezTo>
                  <a:cubicBezTo>
                    <a:pt x="150" y="118"/>
                    <a:pt x="152" y="119"/>
                    <a:pt x="154" y="119"/>
                  </a:cubicBezTo>
                  <a:cubicBezTo>
                    <a:pt x="155" y="118"/>
                    <a:pt x="156" y="117"/>
                    <a:pt x="156" y="116"/>
                  </a:cubicBezTo>
                  <a:cubicBezTo>
                    <a:pt x="156" y="115"/>
                    <a:pt x="155" y="114"/>
                    <a:pt x="155" y="113"/>
                  </a:cubicBezTo>
                  <a:cubicBezTo>
                    <a:pt x="155" y="112"/>
                    <a:pt x="156" y="112"/>
                    <a:pt x="156" y="112"/>
                  </a:cubicBezTo>
                  <a:cubicBezTo>
                    <a:pt x="163" y="111"/>
                    <a:pt x="167" y="112"/>
                    <a:pt x="173" y="112"/>
                  </a:cubicBezTo>
                  <a:cubicBezTo>
                    <a:pt x="177" y="112"/>
                    <a:pt x="178" y="111"/>
                    <a:pt x="181" y="110"/>
                  </a:cubicBezTo>
                  <a:cubicBezTo>
                    <a:pt x="180" y="114"/>
                    <a:pt x="180" y="116"/>
                    <a:pt x="178" y="120"/>
                  </a:cubicBezTo>
                  <a:cubicBezTo>
                    <a:pt x="178" y="121"/>
                    <a:pt x="176" y="121"/>
                    <a:pt x="176" y="123"/>
                  </a:cubicBezTo>
                  <a:cubicBezTo>
                    <a:pt x="176" y="126"/>
                    <a:pt x="177" y="129"/>
                    <a:pt x="180" y="130"/>
                  </a:cubicBezTo>
                  <a:cubicBezTo>
                    <a:pt x="183" y="130"/>
                    <a:pt x="185" y="130"/>
                    <a:pt x="188" y="130"/>
                  </a:cubicBezTo>
                  <a:cubicBezTo>
                    <a:pt x="192" y="130"/>
                    <a:pt x="196" y="130"/>
                    <a:pt x="198" y="134"/>
                  </a:cubicBezTo>
                  <a:cubicBezTo>
                    <a:pt x="199" y="135"/>
                    <a:pt x="199" y="137"/>
                    <a:pt x="202" y="137"/>
                  </a:cubicBezTo>
                  <a:cubicBezTo>
                    <a:pt x="205" y="137"/>
                    <a:pt x="210" y="136"/>
                    <a:pt x="210" y="132"/>
                  </a:cubicBezTo>
                  <a:cubicBezTo>
                    <a:pt x="210" y="130"/>
                    <a:pt x="209" y="130"/>
                    <a:pt x="208" y="129"/>
                  </a:cubicBezTo>
                  <a:cubicBezTo>
                    <a:pt x="205" y="127"/>
                    <a:pt x="204" y="126"/>
                    <a:pt x="201" y="124"/>
                  </a:cubicBezTo>
                  <a:cubicBezTo>
                    <a:pt x="201" y="123"/>
                    <a:pt x="203" y="122"/>
                    <a:pt x="203" y="120"/>
                  </a:cubicBezTo>
                  <a:cubicBezTo>
                    <a:pt x="203" y="118"/>
                    <a:pt x="201" y="117"/>
                    <a:pt x="201" y="114"/>
                  </a:cubicBezTo>
                  <a:cubicBezTo>
                    <a:pt x="201" y="112"/>
                    <a:pt x="201" y="111"/>
                    <a:pt x="202" y="111"/>
                  </a:cubicBezTo>
                  <a:cubicBezTo>
                    <a:pt x="203" y="112"/>
                    <a:pt x="203" y="111"/>
                    <a:pt x="204" y="111"/>
                  </a:cubicBezTo>
                  <a:cubicBezTo>
                    <a:pt x="204" y="119"/>
                    <a:pt x="207" y="123"/>
                    <a:pt x="212" y="129"/>
                  </a:cubicBezTo>
                  <a:cubicBezTo>
                    <a:pt x="213" y="130"/>
                    <a:pt x="213" y="131"/>
                    <a:pt x="215" y="132"/>
                  </a:cubicBezTo>
                  <a:cubicBezTo>
                    <a:pt x="218" y="134"/>
                    <a:pt x="221" y="133"/>
                    <a:pt x="224" y="135"/>
                  </a:cubicBezTo>
                  <a:cubicBezTo>
                    <a:pt x="226" y="135"/>
                    <a:pt x="227" y="136"/>
                    <a:pt x="228" y="137"/>
                  </a:cubicBezTo>
                  <a:cubicBezTo>
                    <a:pt x="230" y="137"/>
                    <a:pt x="230" y="137"/>
                    <a:pt x="230" y="137"/>
                  </a:cubicBezTo>
                  <a:cubicBezTo>
                    <a:pt x="230" y="136"/>
                    <a:pt x="231" y="135"/>
                    <a:pt x="231" y="135"/>
                  </a:cubicBezTo>
                  <a:cubicBezTo>
                    <a:pt x="231" y="133"/>
                    <a:pt x="230" y="132"/>
                    <a:pt x="230" y="130"/>
                  </a:cubicBezTo>
                  <a:cubicBezTo>
                    <a:pt x="230" y="128"/>
                    <a:pt x="231" y="127"/>
                    <a:pt x="231" y="125"/>
                  </a:cubicBezTo>
                  <a:cubicBezTo>
                    <a:pt x="224" y="123"/>
                    <a:pt x="219" y="123"/>
                    <a:pt x="212" y="122"/>
                  </a:cubicBezTo>
                  <a:cubicBezTo>
                    <a:pt x="211" y="119"/>
                    <a:pt x="211" y="119"/>
                    <a:pt x="211" y="119"/>
                  </a:cubicBezTo>
                  <a:cubicBezTo>
                    <a:pt x="212" y="116"/>
                    <a:pt x="213" y="114"/>
                    <a:pt x="215" y="111"/>
                  </a:cubicBezTo>
                  <a:cubicBezTo>
                    <a:pt x="209" y="106"/>
                    <a:pt x="204" y="106"/>
                    <a:pt x="198" y="102"/>
                  </a:cubicBezTo>
                  <a:cubicBezTo>
                    <a:pt x="195" y="101"/>
                    <a:pt x="193" y="98"/>
                    <a:pt x="190" y="97"/>
                  </a:cubicBezTo>
                  <a:cubicBezTo>
                    <a:pt x="192" y="94"/>
                    <a:pt x="195" y="94"/>
                    <a:pt x="195" y="91"/>
                  </a:cubicBezTo>
                  <a:cubicBezTo>
                    <a:pt x="195" y="84"/>
                    <a:pt x="193" y="81"/>
                    <a:pt x="192" y="74"/>
                  </a:cubicBezTo>
                  <a:cubicBezTo>
                    <a:pt x="192" y="72"/>
                    <a:pt x="191" y="71"/>
                    <a:pt x="191" y="68"/>
                  </a:cubicBezTo>
                  <a:cubicBezTo>
                    <a:pt x="190" y="65"/>
                    <a:pt x="191" y="61"/>
                    <a:pt x="188" y="61"/>
                  </a:cubicBezTo>
                  <a:cubicBezTo>
                    <a:pt x="186" y="60"/>
                    <a:pt x="185" y="60"/>
                    <a:pt x="183" y="60"/>
                  </a:cubicBezTo>
                  <a:cubicBezTo>
                    <a:pt x="184" y="57"/>
                    <a:pt x="183" y="55"/>
                    <a:pt x="183" y="52"/>
                  </a:cubicBezTo>
                  <a:cubicBezTo>
                    <a:pt x="183" y="50"/>
                    <a:pt x="186" y="49"/>
                    <a:pt x="188" y="47"/>
                  </a:cubicBezTo>
                  <a:cubicBezTo>
                    <a:pt x="188" y="46"/>
                    <a:pt x="188" y="46"/>
                    <a:pt x="189" y="45"/>
                  </a:cubicBezTo>
                  <a:cubicBezTo>
                    <a:pt x="191" y="43"/>
                    <a:pt x="193" y="41"/>
                    <a:pt x="194" y="38"/>
                  </a:cubicBezTo>
                  <a:cubicBezTo>
                    <a:pt x="201" y="40"/>
                    <a:pt x="204" y="42"/>
                    <a:pt x="211" y="43"/>
                  </a:cubicBezTo>
                  <a:cubicBezTo>
                    <a:pt x="213" y="43"/>
                    <a:pt x="214" y="44"/>
                    <a:pt x="215" y="44"/>
                  </a:cubicBezTo>
                  <a:cubicBezTo>
                    <a:pt x="219" y="44"/>
                    <a:pt x="221" y="42"/>
                    <a:pt x="225" y="40"/>
                  </a:cubicBezTo>
                  <a:cubicBezTo>
                    <a:pt x="228" y="39"/>
                    <a:pt x="230" y="40"/>
                    <a:pt x="233" y="38"/>
                  </a:cubicBezTo>
                  <a:cubicBezTo>
                    <a:pt x="235" y="36"/>
                    <a:pt x="236" y="34"/>
                    <a:pt x="238" y="31"/>
                  </a:cubicBezTo>
                  <a:cubicBezTo>
                    <a:pt x="243" y="27"/>
                    <a:pt x="246" y="24"/>
                    <a:pt x="251" y="20"/>
                  </a:cubicBezTo>
                  <a:cubicBezTo>
                    <a:pt x="255" y="18"/>
                    <a:pt x="256" y="15"/>
                    <a:pt x="260" y="15"/>
                  </a:cubicBezTo>
                  <a:cubicBezTo>
                    <a:pt x="262" y="15"/>
                    <a:pt x="263" y="16"/>
                    <a:pt x="264" y="16"/>
                  </a:cubicBezTo>
                  <a:cubicBezTo>
                    <a:pt x="269" y="16"/>
                    <a:pt x="272" y="13"/>
                    <a:pt x="277" y="13"/>
                  </a:cubicBezTo>
                  <a:cubicBezTo>
                    <a:pt x="281" y="13"/>
                    <a:pt x="281" y="13"/>
                    <a:pt x="281" y="13"/>
                  </a:cubicBezTo>
                  <a:cubicBezTo>
                    <a:pt x="282" y="16"/>
                    <a:pt x="281" y="19"/>
                    <a:pt x="281" y="22"/>
                  </a:cubicBezTo>
                  <a:cubicBezTo>
                    <a:pt x="282" y="22"/>
                    <a:pt x="283" y="23"/>
                    <a:pt x="283" y="22"/>
                  </a:cubicBezTo>
                  <a:cubicBezTo>
                    <a:pt x="286" y="19"/>
                    <a:pt x="286" y="16"/>
                    <a:pt x="287" y="12"/>
                  </a:cubicBezTo>
                  <a:cubicBezTo>
                    <a:pt x="287" y="10"/>
                    <a:pt x="288" y="6"/>
                    <a:pt x="290" y="6"/>
                  </a:cubicBezTo>
                  <a:cubicBezTo>
                    <a:pt x="291" y="6"/>
                    <a:pt x="292" y="7"/>
                    <a:pt x="293" y="7"/>
                  </a:cubicBezTo>
                  <a:cubicBezTo>
                    <a:pt x="296" y="8"/>
                    <a:pt x="297" y="7"/>
                    <a:pt x="299" y="7"/>
                  </a:cubicBezTo>
                  <a:cubicBezTo>
                    <a:pt x="302" y="8"/>
                    <a:pt x="303" y="9"/>
                    <a:pt x="306" y="9"/>
                  </a:cubicBezTo>
                  <a:cubicBezTo>
                    <a:pt x="311" y="9"/>
                    <a:pt x="314" y="7"/>
                    <a:pt x="319" y="4"/>
                  </a:cubicBezTo>
                  <a:cubicBezTo>
                    <a:pt x="321" y="3"/>
                    <a:pt x="322" y="0"/>
                    <a:pt x="324" y="0"/>
                  </a:cubicBezTo>
                  <a:cubicBezTo>
                    <a:pt x="327" y="0"/>
                    <a:pt x="328" y="2"/>
                    <a:pt x="330" y="4"/>
                  </a:cubicBezTo>
                  <a:cubicBezTo>
                    <a:pt x="331" y="5"/>
                    <a:pt x="332" y="6"/>
                    <a:pt x="333" y="7"/>
                  </a:cubicBezTo>
                  <a:cubicBezTo>
                    <a:pt x="330" y="9"/>
                    <a:pt x="328" y="11"/>
                    <a:pt x="328" y="15"/>
                  </a:cubicBezTo>
                  <a:cubicBezTo>
                    <a:pt x="328" y="17"/>
                    <a:pt x="330" y="18"/>
                    <a:pt x="331" y="20"/>
                  </a:cubicBezTo>
                  <a:cubicBezTo>
                    <a:pt x="333" y="18"/>
                    <a:pt x="335" y="17"/>
                    <a:pt x="337" y="15"/>
                  </a:cubicBezTo>
                  <a:cubicBezTo>
                    <a:pt x="339" y="13"/>
                    <a:pt x="339" y="11"/>
                    <a:pt x="341" y="9"/>
                  </a:cubicBezTo>
                  <a:cubicBezTo>
                    <a:pt x="342" y="12"/>
                    <a:pt x="342" y="15"/>
                    <a:pt x="345" y="16"/>
                  </a:cubicBezTo>
                  <a:cubicBezTo>
                    <a:pt x="351" y="19"/>
                    <a:pt x="356" y="14"/>
                    <a:pt x="361" y="18"/>
                  </a:cubicBezTo>
                  <a:cubicBezTo>
                    <a:pt x="364" y="21"/>
                    <a:pt x="366" y="24"/>
                    <a:pt x="368" y="29"/>
                  </a:cubicBezTo>
                  <a:cubicBezTo>
                    <a:pt x="370" y="32"/>
                    <a:pt x="371" y="34"/>
                    <a:pt x="373" y="36"/>
                  </a:cubicBezTo>
                  <a:cubicBezTo>
                    <a:pt x="374" y="38"/>
                    <a:pt x="375" y="39"/>
                    <a:pt x="377" y="39"/>
                  </a:cubicBezTo>
                  <a:cubicBezTo>
                    <a:pt x="383" y="39"/>
                    <a:pt x="385" y="34"/>
                    <a:pt x="392" y="34"/>
                  </a:cubicBezTo>
                  <a:cubicBezTo>
                    <a:pt x="393" y="34"/>
                    <a:pt x="393" y="36"/>
                    <a:pt x="394" y="36"/>
                  </a:cubicBezTo>
                  <a:cubicBezTo>
                    <a:pt x="395" y="37"/>
                    <a:pt x="396" y="38"/>
                    <a:pt x="398" y="39"/>
                  </a:cubicBezTo>
                  <a:cubicBezTo>
                    <a:pt x="403" y="42"/>
                    <a:pt x="404" y="44"/>
                    <a:pt x="409" y="48"/>
                  </a:cubicBezTo>
                  <a:cubicBezTo>
                    <a:pt x="411" y="49"/>
                    <a:pt x="412" y="51"/>
                    <a:pt x="414" y="52"/>
                  </a:cubicBezTo>
                  <a:cubicBezTo>
                    <a:pt x="417" y="52"/>
                    <a:pt x="418" y="51"/>
                    <a:pt x="420" y="52"/>
                  </a:cubicBezTo>
                  <a:cubicBezTo>
                    <a:pt x="426" y="54"/>
                    <a:pt x="429" y="59"/>
                    <a:pt x="436" y="59"/>
                  </a:cubicBezTo>
                  <a:cubicBezTo>
                    <a:pt x="440" y="59"/>
                    <a:pt x="442" y="56"/>
                    <a:pt x="446" y="56"/>
                  </a:cubicBezTo>
                  <a:cubicBezTo>
                    <a:pt x="452" y="56"/>
                    <a:pt x="454" y="59"/>
                    <a:pt x="458" y="62"/>
                  </a:cubicBezTo>
                  <a:cubicBezTo>
                    <a:pt x="462" y="64"/>
                    <a:pt x="464" y="65"/>
                    <a:pt x="468" y="66"/>
                  </a:cubicBezTo>
                  <a:cubicBezTo>
                    <a:pt x="473" y="68"/>
                    <a:pt x="476" y="70"/>
                    <a:pt x="480" y="71"/>
                  </a:cubicBezTo>
                  <a:cubicBezTo>
                    <a:pt x="480" y="71"/>
                    <a:pt x="480" y="71"/>
                    <a:pt x="480" y="71"/>
                  </a:cubicBezTo>
                  <a:close/>
                  <a:moveTo>
                    <a:pt x="590" y="504"/>
                  </a:moveTo>
                  <a:cubicBezTo>
                    <a:pt x="589" y="504"/>
                    <a:pt x="589" y="505"/>
                    <a:pt x="588" y="505"/>
                  </a:cubicBezTo>
                  <a:cubicBezTo>
                    <a:pt x="586" y="505"/>
                    <a:pt x="586" y="505"/>
                    <a:pt x="584" y="504"/>
                  </a:cubicBezTo>
                  <a:cubicBezTo>
                    <a:pt x="582" y="505"/>
                    <a:pt x="582" y="505"/>
                    <a:pt x="582" y="505"/>
                  </a:cubicBezTo>
                  <a:cubicBezTo>
                    <a:pt x="583" y="505"/>
                    <a:pt x="582" y="506"/>
                    <a:pt x="583" y="506"/>
                  </a:cubicBezTo>
                  <a:cubicBezTo>
                    <a:pt x="584" y="507"/>
                    <a:pt x="585" y="508"/>
                    <a:pt x="587" y="509"/>
                  </a:cubicBezTo>
                  <a:cubicBezTo>
                    <a:pt x="587" y="510"/>
                    <a:pt x="587" y="512"/>
                    <a:pt x="589" y="512"/>
                  </a:cubicBezTo>
                  <a:cubicBezTo>
                    <a:pt x="590" y="512"/>
                    <a:pt x="591" y="511"/>
                    <a:pt x="593" y="511"/>
                  </a:cubicBezTo>
                  <a:cubicBezTo>
                    <a:pt x="592" y="508"/>
                    <a:pt x="591" y="506"/>
                    <a:pt x="590" y="504"/>
                  </a:cubicBezTo>
                  <a:close/>
                  <a:moveTo>
                    <a:pt x="606" y="514"/>
                  </a:moveTo>
                  <a:cubicBezTo>
                    <a:pt x="603" y="517"/>
                    <a:pt x="603" y="520"/>
                    <a:pt x="603" y="524"/>
                  </a:cubicBezTo>
                  <a:cubicBezTo>
                    <a:pt x="603" y="528"/>
                    <a:pt x="604" y="531"/>
                    <a:pt x="607" y="533"/>
                  </a:cubicBezTo>
                  <a:cubicBezTo>
                    <a:pt x="607" y="533"/>
                    <a:pt x="608" y="533"/>
                    <a:pt x="609" y="533"/>
                  </a:cubicBezTo>
                  <a:cubicBezTo>
                    <a:pt x="610" y="531"/>
                    <a:pt x="611" y="530"/>
                    <a:pt x="611" y="527"/>
                  </a:cubicBezTo>
                  <a:cubicBezTo>
                    <a:pt x="611" y="524"/>
                    <a:pt x="609" y="523"/>
                    <a:pt x="608" y="519"/>
                  </a:cubicBezTo>
                  <a:cubicBezTo>
                    <a:pt x="607" y="518"/>
                    <a:pt x="608" y="517"/>
                    <a:pt x="608" y="516"/>
                  </a:cubicBezTo>
                  <a:cubicBezTo>
                    <a:pt x="608" y="515"/>
                    <a:pt x="607" y="515"/>
                    <a:pt x="606" y="514"/>
                  </a:cubicBezTo>
                  <a:close/>
                  <a:moveTo>
                    <a:pt x="568" y="498"/>
                  </a:moveTo>
                  <a:cubicBezTo>
                    <a:pt x="568" y="499"/>
                    <a:pt x="568" y="499"/>
                    <a:pt x="568" y="500"/>
                  </a:cubicBezTo>
                  <a:cubicBezTo>
                    <a:pt x="568" y="503"/>
                    <a:pt x="570" y="504"/>
                    <a:pt x="571" y="506"/>
                  </a:cubicBezTo>
                  <a:cubicBezTo>
                    <a:pt x="571" y="509"/>
                    <a:pt x="572" y="510"/>
                    <a:pt x="572" y="513"/>
                  </a:cubicBezTo>
                  <a:cubicBezTo>
                    <a:pt x="569" y="520"/>
                    <a:pt x="569" y="520"/>
                    <a:pt x="569" y="520"/>
                  </a:cubicBezTo>
                  <a:cubicBezTo>
                    <a:pt x="570" y="522"/>
                    <a:pt x="571" y="523"/>
                    <a:pt x="572" y="524"/>
                  </a:cubicBezTo>
                  <a:cubicBezTo>
                    <a:pt x="573" y="524"/>
                    <a:pt x="574" y="523"/>
                    <a:pt x="574" y="523"/>
                  </a:cubicBezTo>
                  <a:cubicBezTo>
                    <a:pt x="575" y="523"/>
                    <a:pt x="576" y="524"/>
                    <a:pt x="576" y="524"/>
                  </a:cubicBezTo>
                  <a:cubicBezTo>
                    <a:pt x="576" y="526"/>
                    <a:pt x="574" y="527"/>
                    <a:pt x="574" y="529"/>
                  </a:cubicBezTo>
                  <a:cubicBezTo>
                    <a:pt x="574" y="530"/>
                    <a:pt x="574" y="531"/>
                    <a:pt x="574" y="532"/>
                  </a:cubicBezTo>
                  <a:cubicBezTo>
                    <a:pt x="576" y="532"/>
                    <a:pt x="577" y="532"/>
                    <a:pt x="578" y="533"/>
                  </a:cubicBezTo>
                  <a:cubicBezTo>
                    <a:pt x="579" y="533"/>
                    <a:pt x="579" y="534"/>
                    <a:pt x="579" y="534"/>
                  </a:cubicBezTo>
                  <a:cubicBezTo>
                    <a:pt x="581" y="536"/>
                    <a:pt x="582" y="538"/>
                    <a:pt x="584" y="540"/>
                  </a:cubicBezTo>
                  <a:cubicBezTo>
                    <a:pt x="585" y="541"/>
                    <a:pt x="587" y="542"/>
                    <a:pt x="587" y="544"/>
                  </a:cubicBezTo>
                  <a:cubicBezTo>
                    <a:pt x="589" y="547"/>
                    <a:pt x="589" y="551"/>
                    <a:pt x="593" y="551"/>
                  </a:cubicBezTo>
                  <a:cubicBezTo>
                    <a:pt x="594" y="551"/>
                    <a:pt x="595" y="550"/>
                    <a:pt x="596" y="549"/>
                  </a:cubicBezTo>
                  <a:cubicBezTo>
                    <a:pt x="594" y="544"/>
                    <a:pt x="591" y="542"/>
                    <a:pt x="588" y="538"/>
                  </a:cubicBezTo>
                  <a:cubicBezTo>
                    <a:pt x="594" y="538"/>
                    <a:pt x="594" y="538"/>
                    <a:pt x="594" y="538"/>
                  </a:cubicBezTo>
                  <a:cubicBezTo>
                    <a:pt x="594" y="536"/>
                    <a:pt x="595" y="536"/>
                    <a:pt x="595" y="534"/>
                  </a:cubicBezTo>
                  <a:cubicBezTo>
                    <a:pt x="595" y="533"/>
                    <a:pt x="592" y="533"/>
                    <a:pt x="591" y="532"/>
                  </a:cubicBezTo>
                  <a:cubicBezTo>
                    <a:pt x="588" y="529"/>
                    <a:pt x="587" y="528"/>
                    <a:pt x="584" y="525"/>
                  </a:cubicBezTo>
                  <a:cubicBezTo>
                    <a:pt x="585" y="524"/>
                    <a:pt x="586" y="523"/>
                    <a:pt x="587" y="522"/>
                  </a:cubicBezTo>
                  <a:cubicBezTo>
                    <a:pt x="586" y="518"/>
                    <a:pt x="583" y="517"/>
                    <a:pt x="582" y="514"/>
                  </a:cubicBezTo>
                  <a:cubicBezTo>
                    <a:pt x="580" y="512"/>
                    <a:pt x="581" y="510"/>
                    <a:pt x="579" y="508"/>
                  </a:cubicBezTo>
                  <a:cubicBezTo>
                    <a:pt x="579" y="507"/>
                    <a:pt x="578" y="508"/>
                    <a:pt x="577" y="507"/>
                  </a:cubicBezTo>
                  <a:cubicBezTo>
                    <a:pt x="574" y="503"/>
                    <a:pt x="572" y="501"/>
                    <a:pt x="568" y="498"/>
                  </a:cubicBezTo>
                  <a:close/>
                  <a:moveTo>
                    <a:pt x="562" y="490"/>
                  </a:moveTo>
                  <a:cubicBezTo>
                    <a:pt x="560" y="487"/>
                    <a:pt x="558" y="486"/>
                    <a:pt x="555" y="484"/>
                  </a:cubicBezTo>
                  <a:cubicBezTo>
                    <a:pt x="555" y="487"/>
                    <a:pt x="557" y="489"/>
                    <a:pt x="557" y="492"/>
                  </a:cubicBezTo>
                  <a:cubicBezTo>
                    <a:pt x="557" y="502"/>
                    <a:pt x="557" y="502"/>
                    <a:pt x="557" y="502"/>
                  </a:cubicBezTo>
                  <a:cubicBezTo>
                    <a:pt x="557" y="504"/>
                    <a:pt x="556" y="505"/>
                    <a:pt x="556" y="506"/>
                  </a:cubicBezTo>
                  <a:cubicBezTo>
                    <a:pt x="557" y="507"/>
                    <a:pt x="557" y="507"/>
                    <a:pt x="557" y="507"/>
                  </a:cubicBezTo>
                  <a:cubicBezTo>
                    <a:pt x="559" y="505"/>
                    <a:pt x="559" y="503"/>
                    <a:pt x="560" y="501"/>
                  </a:cubicBezTo>
                  <a:cubicBezTo>
                    <a:pt x="561" y="497"/>
                    <a:pt x="562" y="494"/>
                    <a:pt x="562" y="490"/>
                  </a:cubicBezTo>
                  <a:close/>
                  <a:moveTo>
                    <a:pt x="560" y="479"/>
                  </a:moveTo>
                  <a:cubicBezTo>
                    <a:pt x="560" y="480"/>
                    <a:pt x="560" y="481"/>
                    <a:pt x="560" y="481"/>
                  </a:cubicBezTo>
                  <a:cubicBezTo>
                    <a:pt x="561" y="483"/>
                    <a:pt x="563" y="482"/>
                    <a:pt x="564" y="484"/>
                  </a:cubicBezTo>
                  <a:cubicBezTo>
                    <a:pt x="565" y="487"/>
                    <a:pt x="565" y="489"/>
                    <a:pt x="568" y="491"/>
                  </a:cubicBezTo>
                  <a:cubicBezTo>
                    <a:pt x="571" y="489"/>
                    <a:pt x="572" y="486"/>
                    <a:pt x="575" y="483"/>
                  </a:cubicBezTo>
                  <a:cubicBezTo>
                    <a:pt x="570" y="479"/>
                    <a:pt x="566" y="478"/>
                    <a:pt x="560" y="479"/>
                  </a:cubicBezTo>
                  <a:close/>
                  <a:moveTo>
                    <a:pt x="541" y="473"/>
                  </a:moveTo>
                  <a:cubicBezTo>
                    <a:pt x="539" y="470"/>
                    <a:pt x="537" y="468"/>
                    <a:pt x="533" y="466"/>
                  </a:cubicBezTo>
                  <a:cubicBezTo>
                    <a:pt x="533" y="467"/>
                    <a:pt x="532" y="467"/>
                    <a:pt x="532" y="468"/>
                  </a:cubicBezTo>
                  <a:cubicBezTo>
                    <a:pt x="532" y="469"/>
                    <a:pt x="534" y="469"/>
                    <a:pt x="534" y="470"/>
                  </a:cubicBezTo>
                  <a:cubicBezTo>
                    <a:pt x="535" y="474"/>
                    <a:pt x="537" y="476"/>
                    <a:pt x="537" y="480"/>
                  </a:cubicBezTo>
                  <a:cubicBezTo>
                    <a:pt x="537" y="482"/>
                    <a:pt x="536" y="483"/>
                    <a:pt x="535" y="484"/>
                  </a:cubicBezTo>
                  <a:cubicBezTo>
                    <a:pt x="543" y="502"/>
                    <a:pt x="543" y="502"/>
                    <a:pt x="543" y="502"/>
                  </a:cubicBezTo>
                  <a:cubicBezTo>
                    <a:pt x="547" y="498"/>
                    <a:pt x="547" y="495"/>
                    <a:pt x="547" y="490"/>
                  </a:cubicBezTo>
                  <a:cubicBezTo>
                    <a:pt x="547" y="489"/>
                    <a:pt x="548" y="487"/>
                    <a:pt x="547" y="486"/>
                  </a:cubicBezTo>
                  <a:cubicBezTo>
                    <a:pt x="547" y="484"/>
                    <a:pt x="545" y="484"/>
                    <a:pt x="544" y="482"/>
                  </a:cubicBezTo>
                  <a:cubicBezTo>
                    <a:pt x="543" y="479"/>
                    <a:pt x="542" y="476"/>
                    <a:pt x="541" y="473"/>
                  </a:cubicBezTo>
                  <a:close/>
                  <a:moveTo>
                    <a:pt x="549" y="445"/>
                  </a:moveTo>
                  <a:cubicBezTo>
                    <a:pt x="549" y="446"/>
                    <a:pt x="548" y="447"/>
                    <a:pt x="548" y="448"/>
                  </a:cubicBezTo>
                  <a:cubicBezTo>
                    <a:pt x="548" y="449"/>
                    <a:pt x="549" y="450"/>
                    <a:pt x="549" y="451"/>
                  </a:cubicBezTo>
                  <a:cubicBezTo>
                    <a:pt x="547" y="455"/>
                    <a:pt x="547" y="455"/>
                    <a:pt x="547" y="455"/>
                  </a:cubicBezTo>
                  <a:cubicBezTo>
                    <a:pt x="548" y="457"/>
                    <a:pt x="548" y="458"/>
                    <a:pt x="548" y="460"/>
                  </a:cubicBezTo>
                  <a:cubicBezTo>
                    <a:pt x="548" y="461"/>
                    <a:pt x="547" y="461"/>
                    <a:pt x="547" y="462"/>
                  </a:cubicBezTo>
                  <a:cubicBezTo>
                    <a:pt x="547" y="465"/>
                    <a:pt x="550" y="466"/>
                    <a:pt x="551" y="468"/>
                  </a:cubicBezTo>
                  <a:cubicBezTo>
                    <a:pt x="552" y="470"/>
                    <a:pt x="552" y="472"/>
                    <a:pt x="553" y="474"/>
                  </a:cubicBezTo>
                  <a:cubicBezTo>
                    <a:pt x="553" y="473"/>
                    <a:pt x="554" y="473"/>
                    <a:pt x="555" y="473"/>
                  </a:cubicBezTo>
                  <a:cubicBezTo>
                    <a:pt x="556" y="469"/>
                    <a:pt x="556" y="466"/>
                    <a:pt x="557" y="461"/>
                  </a:cubicBezTo>
                  <a:cubicBezTo>
                    <a:pt x="557" y="460"/>
                    <a:pt x="558" y="459"/>
                    <a:pt x="558" y="458"/>
                  </a:cubicBezTo>
                  <a:cubicBezTo>
                    <a:pt x="558" y="456"/>
                    <a:pt x="556" y="455"/>
                    <a:pt x="556" y="454"/>
                  </a:cubicBezTo>
                  <a:cubicBezTo>
                    <a:pt x="554" y="451"/>
                    <a:pt x="554" y="449"/>
                    <a:pt x="553" y="447"/>
                  </a:cubicBezTo>
                  <a:cubicBezTo>
                    <a:pt x="552" y="446"/>
                    <a:pt x="550" y="446"/>
                    <a:pt x="549" y="445"/>
                  </a:cubicBezTo>
                  <a:close/>
                  <a:moveTo>
                    <a:pt x="515" y="451"/>
                  </a:moveTo>
                  <a:cubicBezTo>
                    <a:pt x="515" y="451"/>
                    <a:pt x="517" y="451"/>
                    <a:pt x="517" y="452"/>
                  </a:cubicBezTo>
                  <a:cubicBezTo>
                    <a:pt x="519" y="454"/>
                    <a:pt x="520" y="456"/>
                    <a:pt x="521" y="458"/>
                  </a:cubicBezTo>
                  <a:cubicBezTo>
                    <a:pt x="522" y="460"/>
                    <a:pt x="523" y="462"/>
                    <a:pt x="526" y="463"/>
                  </a:cubicBezTo>
                  <a:cubicBezTo>
                    <a:pt x="526" y="457"/>
                    <a:pt x="526" y="457"/>
                    <a:pt x="526" y="457"/>
                  </a:cubicBezTo>
                  <a:cubicBezTo>
                    <a:pt x="527" y="457"/>
                    <a:pt x="528" y="456"/>
                    <a:pt x="528" y="456"/>
                  </a:cubicBezTo>
                  <a:cubicBezTo>
                    <a:pt x="529" y="456"/>
                    <a:pt x="530" y="457"/>
                    <a:pt x="530" y="458"/>
                  </a:cubicBezTo>
                  <a:cubicBezTo>
                    <a:pt x="533" y="459"/>
                    <a:pt x="534" y="459"/>
                    <a:pt x="536" y="460"/>
                  </a:cubicBezTo>
                  <a:cubicBezTo>
                    <a:pt x="536" y="458"/>
                    <a:pt x="535" y="456"/>
                    <a:pt x="533" y="454"/>
                  </a:cubicBezTo>
                  <a:cubicBezTo>
                    <a:pt x="535" y="454"/>
                    <a:pt x="536" y="453"/>
                    <a:pt x="537" y="453"/>
                  </a:cubicBezTo>
                  <a:cubicBezTo>
                    <a:pt x="538" y="451"/>
                    <a:pt x="538" y="451"/>
                    <a:pt x="538" y="451"/>
                  </a:cubicBezTo>
                  <a:cubicBezTo>
                    <a:pt x="536" y="449"/>
                    <a:pt x="534" y="448"/>
                    <a:pt x="533" y="446"/>
                  </a:cubicBezTo>
                  <a:cubicBezTo>
                    <a:pt x="531" y="444"/>
                    <a:pt x="530" y="440"/>
                    <a:pt x="527" y="441"/>
                  </a:cubicBezTo>
                  <a:cubicBezTo>
                    <a:pt x="525" y="441"/>
                    <a:pt x="524" y="442"/>
                    <a:pt x="523" y="443"/>
                  </a:cubicBezTo>
                  <a:cubicBezTo>
                    <a:pt x="520" y="443"/>
                    <a:pt x="518" y="443"/>
                    <a:pt x="517" y="445"/>
                  </a:cubicBezTo>
                  <a:cubicBezTo>
                    <a:pt x="517" y="445"/>
                    <a:pt x="517" y="446"/>
                    <a:pt x="517" y="446"/>
                  </a:cubicBezTo>
                  <a:cubicBezTo>
                    <a:pt x="516" y="448"/>
                    <a:pt x="515" y="449"/>
                    <a:pt x="515" y="451"/>
                  </a:cubicBezTo>
                  <a:close/>
                  <a:moveTo>
                    <a:pt x="249" y="405"/>
                  </a:moveTo>
                  <a:cubicBezTo>
                    <a:pt x="245" y="405"/>
                    <a:pt x="242" y="405"/>
                    <a:pt x="239" y="408"/>
                  </a:cubicBezTo>
                  <a:cubicBezTo>
                    <a:pt x="238" y="410"/>
                    <a:pt x="238" y="412"/>
                    <a:pt x="237" y="414"/>
                  </a:cubicBezTo>
                  <a:cubicBezTo>
                    <a:pt x="240" y="414"/>
                    <a:pt x="241" y="412"/>
                    <a:pt x="243" y="412"/>
                  </a:cubicBezTo>
                  <a:cubicBezTo>
                    <a:pt x="245" y="412"/>
                    <a:pt x="245" y="414"/>
                    <a:pt x="247" y="414"/>
                  </a:cubicBezTo>
                  <a:cubicBezTo>
                    <a:pt x="249" y="415"/>
                    <a:pt x="251" y="415"/>
                    <a:pt x="253" y="415"/>
                  </a:cubicBezTo>
                  <a:cubicBezTo>
                    <a:pt x="255" y="415"/>
                    <a:pt x="255" y="413"/>
                    <a:pt x="256" y="412"/>
                  </a:cubicBezTo>
                  <a:cubicBezTo>
                    <a:pt x="254" y="409"/>
                    <a:pt x="252" y="406"/>
                    <a:pt x="249" y="405"/>
                  </a:cubicBezTo>
                  <a:close/>
                  <a:moveTo>
                    <a:pt x="232" y="420"/>
                  </a:moveTo>
                  <a:cubicBezTo>
                    <a:pt x="229" y="421"/>
                    <a:pt x="226" y="422"/>
                    <a:pt x="225" y="425"/>
                  </a:cubicBezTo>
                  <a:cubicBezTo>
                    <a:pt x="225" y="427"/>
                    <a:pt x="225" y="428"/>
                    <a:pt x="224" y="429"/>
                  </a:cubicBezTo>
                  <a:cubicBezTo>
                    <a:pt x="223" y="430"/>
                    <a:pt x="222" y="430"/>
                    <a:pt x="220" y="431"/>
                  </a:cubicBezTo>
                  <a:cubicBezTo>
                    <a:pt x="220" y="431"/>
                    <a:pt x="220" y="432"/>
                    <a:pt x="219" y="433"/>
                  </a:cubicBezTo>
                  <a:cubicBezTo>
                    <a:pt x="219" y="431"/>
                    <a:pt x="219" y="431"/>
                    <a:pt x="219" y="429"/>
                  </a:cubicBezTo>
                  <a:cubicBezTo>
                    <a:pt x="219" y="427"/>
                    <a:pt x="219" y="423"/>
                    <a:pt x="216" y="423"/>
                  </a:cubicBezTo>
                  <a:cubicBezTo>
                    <a:pt x="213" y="423"/>
                    <a:pt x="212" y="425"/>
                    <a:pt x="210" y="426"/>
                  </a:cubicBezTo>
                  <a:cubicBezTo>
                    <a:pt x="207" y="427"/>
                    <a:pt x="204" y="428"/>
                    <a:pt x="204" y="431"/>
                  </a:cubicBezTo>
                  <a:cubicBezTo>
                    <a:pt x="204" y="432"/>
                    <a:pt x="206" y="433"/>
                    <a:pt x="206" y="434"/>
                  </a:cubicBezTo>
                  <a:cubicBezTo>
                    <a:pt x="207" y="435"/>
                    <a:pt x="207" y="435"/>
                    <a:pt x="208" y="436"/>
                  </a:cubicBezTo>
                  <a:cubicBezTo>
                    <a:pt x="208" y="437"/>
                    <a:pt x="207" y="438"/>
                    <a:pt x="208" y="438"/>
                  </a:cubicBezTo>
                  <a:cubicBezTo>
                    <a:pt x="209" y="440"/>
                    <a:pt x="212" y="440"/>
                    <a:pt x="214" y="440"/>
                  </a:cubicBezTo>
                  <a:cubicBezTo>
                    <a:pt x="214" y="444"/>
                    <a:pt x="214" y="446"/>
                    <a:pt x="214" y="450"/>
                  </a:cubicBezTo>
                  <a:cubicBezTo>
                    <a:pt x="218" y="449"/>
                    <a:pt x="218" y="445"/>
                    <a:pt x="220" y="443"/>
                  </a:cubicBezTo>
                  <a:cubicBezTo>
                    <a:pt x="223" y="441"/>
                    <a:pt x="225" y="441"/>
                    <a:pt x="228" y="441"/>
                  </a:cubicBezTo>
                  <a:cubicBezTo>
                    <a:pt x="230" y="440"/>
                    <a:pt x="232" y="441"/>
                    <a:pt x="234" y="440"/>
                  </a:cubicBezTo>
                  <a:cubicBezTo>
                    <a:pt x="236" y="439"/>
                    <a:pt x="236" y="438"/>
                    <a:pt x="237" y="436"/>
                  </a:cubicBezTo>
                  <a:cubicBezTo>
                    <a:pt x="239" y="435"/>
                    <a:pt x="241" y="435"/>
                    <a:pt x="243" y="435"/>
                  </a:cubicBezTo>
                  <a:cubicBezTo>
                    <a:pt x="243" y="434"/>
                    <a:pt x="244" y="434"/>
                    <a:pt x="244" y="432"/>
                  </a:cubicBezTo>
                  <a:cubicBezTo>
                    <a:pt x="244" y="431"/>
                    <a:pt x="243" y="431"/>
                    <a:pt x="243" y="431"/>
                  </a:cubicBezTo>
                  <a:cubicBezTo>
                    <a:pt x="243" y="429"/>
                    <a:pt x="243" y="428"/>
                    <a:pt x="243" y="427"/>
                  </a:cubicBezTo>
                  <a:cubicBezTo>
                    <a:pt x="241" y="426"/>
                    <a:pt x="241" y="426"/>
                    <a:pt x="241" y="426"/>
                  </a:cubicBezTo>
                  <a:cubicBezTo>
                    <a:pt x="239" y="427"/>
                    <a:pt x="238" y="427"/>
                    <a:pt x="237" y="428"/>
                  </a:cubicBezTo>
                  <a:cubicBezTo>
                    <a:pt x="236" y="425"/>
                    <a:pt x="234" y="422"/>
                    <a:pt x="232" y="420"/>
                  </a:cubicBezTo>
                  <a:close/>
                  <a:moveTo>
                    <a:pt x="19" y="451"/>
                  </a:moveTo>
                  <a:cubicBezTo>
                    <a:pt x="17" y="451"/>
                    <a:pt x="16" y="450"/>
                    <a:pt x="13" y="450"/>
                  </a:cubicBezTo>
                  <a:cubicBezTo>
                    <a:pt x="13" y="450"/>
                    <a:pt x="12" y="448"/>
                    <a:pt x="12" y="448"/>
                  </a:cubicBezTo>
                  <a:cubicBezTo>
                    <a:pt x="10" y="448"/>
                    <a:pt x="9" y="450"/>
                    <a:pt x="8" y="451"/>
                  </a:cubicBezTo>
                  <a:cubicBezTo>
                    <a:pt x="6" y="453"/>
                    <a:pt x="4" y="453"/>
                    <a:pt x="0" y="454"/>
                  </a:cubicBezTo>
                  <a:cubicBezTo>
                    <a:pt x="1" y="457"/>
                    <a:pt x="3" y="458"/>
                    <a:pt x="5" y="461"/>
                  </a:cubicBezTo>
                  <a:cubicBezTo>
                    <a:pt x="6" y="461"/>
                    <a:pt x="6" y="460"/>
                    <a:pt x="7" y="460"/>
                  </a:cubicBezTo>
                  <a:cubicBezTo>
                    <a:pt x="8" y="460"/>
                    <a:pt x="8" y="458"/>
                    <a:pt x="9" y="458"/>
                  </a:cubicBezTo>
                  <a:cubicBezTo>
                    <a:pt x="12" y="458"/>
                    <a:pt x="13" y="460"/>
                    <a:pt x="16" y="461"/>
                  </a:cubicBezTo>
                  <a:cubicBezTo>
                    <a:pt x="20" y="462"/>
                    <a:pt x="22" y="462"/>
                    <a:pt x="26" y="462"/>
                  </a:cubicBezTo>
                  <a:cubicBezTo>
                    <a:pt x="26" y="451"/>
                    <a:pt x="26" y="451"/>
                    <a:pt x="26" y="451"/>
                  </a:cubicBezTo>
                  <a:cubicBezTo>
                    <a:pt x="23" y="451"/>
                    <a:pt x="22" y="451"/>
                    <a:pt x="19" y="451"/>
                  </a:cubicBezTo>
                  <a:close/>
                  <a:moveTo>
                    <a:pt x="42" y="273"/>
                  </a:moveTo>
                  <a:cubicBezTo>
                    <a:pt x="42" y="274"/>
                    <a:pt x="41" y="274"/>
                    <a:pt x="41" y="275"/>
                  </a:cubicBezTo>
                  <a:cubicBezTo>
                    <a:pt x="41" y="278"/>
                    <a:pt x="43" y="279"/>
                    <a:pt x="44" y="282"/>
                  </a:cubicBezTo>
                  <a:cubicBezTo>
                    <a:pt x="47" y="286"/>
                    <a:pt x="50" y="291"/>
                    <a:pt x="56" y="291"/>
                  </a:cubicBezTo>
                  <a:cubicBezTo>
                    <a:pt x="57" y="291"/>
                    <a:pt x="58" y="289"/>
                    <a:pt x="59" y="288"/>
                  </a:cubicBezTo>
                  <a:cubicBezTo>
                    <a:pt x="60" y="287"/>
                    <a:pt x="61" y="286"/>
                    <a:pt x="61" y="284"/>
                  </a:cubicBezTo>
                  <a:cubicBezTo>
                    <a:pt x="61" y="281"/>
                    <a:pt x="60" y="278"/>
                    <a:pt x="58" y="277"/>
                  </a:cubicBezTo>
                  <a:cubicBezTo>
                    <a:pt x="57" y="277"/>
                    <a:pt x="56" y="276"/>
                    <a:pt x="56" y="277"/>
                  </a:cubicBezTo>
                  <a:cubicBezTo>
                    <a:pt x="55" y="277"/>
                    <a:pt x="55" y="278"/>
                    <a:pt x="54" y="279"/>
                  </a:cubicBezTo>
                  <a:cubicBezTo>
                    <a:pt x="52" y="279"/>
                    <a:pt x="50" y="278"/>
                    <a:pt x="48" y="277"/>
                  </a:cubicBezTo>
                  <a:cubicBezTo>
                    <a:pt x="46" y="276"/>
                    <a:pt x="45" y="275"/>
                    <a:pt x="42" y="273"/>
                  </a:cubicBezTo>
                  <a:close/>
                  <a:moveTo>
                    <a:pt x="42" y="148"/>
                  </a:moveTo>
                  <a:cubicBezTo>
                    <a:pt x="40" y="151"/>
                    <a:pt x="38" y="152"/>
                    <a:pt x="36" y="155"/>
                  </a:cubicBezTo>
                  <a:cubicBezTo>
                    <a:pt x="38" y="157"/>
                    <a:pt x="40" y="158"/>
                    <a:pt x="42" y="159"/>
                  </a:cubicBezTo>
                  <a:cubicBezTo>
                    <a:pt x="43" y="159"/>
                    <a:pt x="45" y="159"/>
                    <a:pt x="46" y="160"/>
                  </a:cubicBezTo>
                  <a:cubicBezTo>
                    <a:pt x="48" y="161"/>
                    <a:pt x="48" y="163"/>
                    <a:pt x="49" y="166"/>
                  </a:cubicBezTo>
                  <a:cubicBezTo>
                    <a:pt x="50" y="171"/>
                    <a:pt x="51" y="174"/>
                    <a:pt x="53" y="179"/>
                  </a:cubicBezTo>
                  <a:cubicBezTo>
                    <a:pt x="55" y="179"/>
                    <a:pt x="56" y="178"/>
                    <a:pt x="58" y="178"/>
                  </a:cubicBezTo>
                  <a:cubicBezTo>
                    <a:pt x="59" y="178"/>
                    <a:pt x="60" y="178"/>
                    <a:pt x="61" y="179"/>
                  </a:cubicBezTo>
                  <a:cubicBezTo>
                    <a:pt x="65" y="179"/>
                    <a:pt x="65" y="179"/>
                    <a:pt x="65" y="179"/>
                  </a:cubicBezTo>
                  <a:cubicBezTo>
                    <a:pt x="65" y="178"/>
                    <a:pt x="66" y="178"/>
                    <a:pt x="67" y="178"/>
                  </a:cubicBezTo>
                  <a:cubicBezTo>
                    <a:pt x="65" y="176"/>
                    <a:pt x="63" y="174"/>
                    <a:pt x="61" y="172"/>
                  </a:cubicBezTo>
                  <a:cubicBezTo>
                    <a:pt x="61" y="172"/>
                    <a:pt x="60" y="172"/>
                    <a:pt x="59" y="171"/>
                  </a:cubicBezTo>
                  <a:cubicBezTo>
                    <a:pt x="59" y="169"/>
                    <a:pt x="59" y="167"/>
                    <a:pt x="58" y="165"/>
                  </a:cubicBezTo>
                  <a:cubicBezTo>
                    <a:pt x="58" y="164"/>
                    <a:pt x="57" y="164"/>
                    <a:pt x="57" y="163"/>
                  </a:cubicBezTo>
                  <a:cubicBezTo>
                    <a:pt x="56" y="162"/>
                    <a:pt x="57" y="161"/>
                    <a:pt x="57" y="160"/>
                  </a:cubicBezTo>
                  <a:cubicBezTo>
                    <a:pt x="57" y="159"/>
                    <a:pt x="56" y="159"/>
                    <a:pt x="55" y="158"/>
                  </a:cubicBezTo>
                  <a:cubicBezTo>
                    <a:pt x="53" y="157"/>
                    <a:pt x="52" y="157"/>
                    <a:pt x="50" y="156"/>
                  </a:cubicBezTo>
                  <a:cubicBezTo>
                    <a:pt x="45" y="155"/>
                    <a:pt x="45" y="151"/>
                    <a:pt x="42" y="148"/>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4" name="Freeform 54"/>
            <p:cNvSpPr>
              <a:spLocks noEditPoints="1"/>
            </p:cNvSpPr>
            <p:nvPr/>
          </p:nvSpPr>
          <p:spPr bwMode="auto">
            <a:xfrm>
              <a:off x="1450975" y="4124325"/>
              <a:ext cx="360363" cy="233363"/>
            </a:xfrm>
            <a:custGeom>
              <a:avLst/>
              <a:gdLst/>
              <a:ahLst/>
              <a:cxnLst>
                <a:cxn ang="0">
                  <a:pos x="188" y="88"/>
                </a:cxn>
                <a:cxn ang="0">
                  <a:pos x="189" y="100"/>
                </a:cxn>
                <a:cxn ang="0">
                  <a:pos x="181" y="113"/>
                </a:cxn>
                <a:cxn ang="0">
                  <a:pos x="185" y="124"/>
                </a:cxn>
                <a:cxn ang="0">
                  <a:pos x="186" y="141"/>
                </a:cxn>
                <a:cxn ang="0">
                  <a:pos x="195" y="151"/>
                </a:cxn>
                <a:cxn ang="0">
                  <a:pos x="204" y="142"/>
                </a:cxn>
                <a:cxn ang="0">
                  <a:pos x="208" y="137"/>
                </a:cxn>
                <a:cxn ang="0">
                  <a:pos x="221" y="134"/>
                </a:cxn>
                <a:cxn ang="0">
                  <a:pos x="234" y="123"/>
                </a:cxn>
                <a:cxn ang="0">
                  <a:pos x="228" y="115"/>
                </a:cxn>
                <a:cxn ang="0">
                  <a:pos x="222" y="105"/>
                </a:cxn>
                <a:cxn ang="0">
                  <a:pos x="209" y="98"/>
                </a:cxn>
                <a:cxn ang="0">
                  <a:pos x="194" y="91"/>
                </a:cxn>
                <a:cxn ang="0">
                  <a:pos x="152" y="77"/>
                </a:cxn>
                <a:cxn ang="0">
                  <a:pos x="158" y="73"/>
                </a:cxn>
                <a:cxn ang="0">
                  <a:pos x="166" y="60"/>
                </a:cxn>
                <a:cxn ang="0">
                  <a:pos x="181" y="65"/>
                </a:cxn>
                <a:cxn ang="0">
                  <a:pos x="176" y="73"/>
                </a:cxn>
                <a:cxn ang="0">
                  <a:pos x="168" y="75"/>
                </a:cxn>
                <a:cxn ang="0">
                  <a:pos x="159" y="65"/>
                </a:cxn>
                <a:cxn ang="0">
                  <a:pos x="154" y="56"/>
                </a:cxn>
                <a:cxn ang="0">
                  <a:pos x="138" y="59"/>
                </a:cxn>
                <a:cxn ang="0">
                  <a:pos x="139" y="64"/>
                </a:cxn>
                <a:cxn ang="0">
                  <a:pos x="147" y="64"/>
                </a:cxn>
                <a:cxn ang="0">
                  <a:pos x="144" y="58"/>
                </a:cxn>
                <a:cxn ang="0">
                  <a:pos x="132" y="44"/>
                </a:cxn>
                <a:cxn ang="0">
                  <a:pos x="139" y="51"/>
                </a:cxn>
                <a:cxn ang="0">
                  <a:pos x="151" y="50"/>
                </a:cxn>
                <a:cxn ang="0">
                  <a:pos x="144" y="47"/>
                </a:cxn>
                <a:cxn ang="0">
                  <a:pos x="87" y="30"/>
                </a:cxn>
                <a:cxn ang="0">
                  <a:pos x="91" y="38"/>
                </a:cxn>
                <a:cxn ang="0">
                  <a:pos x="96" y="39"/>
                </a:cxn>
                <a:cxn ang="0">
                  <a:pos x="103" y="44"/>
                </a:cxn>
                <a:cxn ang="0">
                  <a:pos x="109" y="37"/>
                </a:cxn>
                <a:cxn ang="0">
                  <a:pos x="101" y="28"/>
                </a:cxn>
                <a:cxn ang="0">
                  <a:pos x="97" y="24"/>
                </a:cxn>
                <a:cxn ang="0">
                  <a:pos x="87" y="30"/>
                </a:cxn>
                <a:cxn ang="0">
                  <a:pos x="26" y="12"/>
                </a:cxn>
                <a:cxn ang="0">
                  <a:pos x="36" y="12"/>
                </a:cxn>
                <a:cxn ang="0">
                  <a:pos x="39" y="1"/>
                </a:cxn>
                <a:cxn ang="0">
                  <a:pos x="27" y="0"/>
                </a:cxn>
                <a:cxn ang="0">
                  <a:pos x="0" y="16"/>
                </a:cxn>
                <a:cxn ang="0">
                  <a:pos x="6" y="15"/>
                </a:cxn>
                <a:cxn ang="0">
                  <a:pos x="3" y="12"/>
                </a:cxn>
              </a:cxnLst>
              <a:rect l="0" t="0" r="r" b="b"/>
              <a:pathLst>
                <a:path w="234" h="151">
                  <a:moveTo>
                    <a:pt x="192" y="89"/>
                  </a:moveTo>
                  <a:cubicBezTo>
                    <a:pt x="190" y="88"/>
                    <a:pt x="190" y="88"/>
                    <a:pt x="190" y="88"/>
                  </a:cubicBezTo>
                  <a:cubicBezTo>
                    <a:pt x="188" y="88"/>
                    <a:pt x="188" y="88"/>
                    <a:pt x="188" y="88"/>
                  </a:cubicBezTo>
                  <a:cubicBezTo>
                    <a:pt x="188" y="89"/>
                    <a:pt x="188" y="90"/>
                    <a:pt x="188" y="90"/>
                  </a:cubicBezTo>
                  <a:cubicBezTo>
                    <a:pt x="188" y="94"/>
                    <a:pt x="189" y="95"/>
                    <a:pt x="189" y="99"/>
                  </a:cubicBezTo>
                  <a:cubicBezTo>
                    <a:pt x="189" y="99"/>
                    <a:pt x="189" y="100"/>
                    <a:pt x="189" y="100"/>
                  </a:cubicBezTo>
                  <a:cubicBezTo>
                    <a:pt x="189" y="101"/>
                    <a:pt x="188" y="100"/>
                    <a:pt x="188" y="101"/>
                  </a:cubicBezTo>
                  <a:cubicBezTo>
                    <a:pt x="187" y="103"/>
                    <a:pt x="186" y="105"/>
                    <a:pt x="184" y="107"/>
                  </a:cubicBezTo>
                  <a:cubicBezTo>
                    <a:pt x="183" y="109"/>
                    <a:pt x="181" y="110"/>
                    <a:pt x="181" y="113"/>
                  </a:cubicBezTo>
                  <a:cubicBezTo>
                    <a:pt x="181" y="114"/>
                    <a:pt x="182" y="115"/>
                    <a:pt x="182" y="116"/>
                  </a:cubicBezTo>
                  <a:cubicBezTo>
                    <a:pt x="182" y="117"/>
                    <a:pt x="182" y="117"/>
                    <a:pt x="183" y="118"/>
                  </a:cubicBezTo>
                  <a:cubicBezTo>
                    <a:pt x="183" y="121"/>
                    <a:pt x="185" y="121"/>
                    <a:pt x="185" y="124"/>
                  </a:cubicBezTo>
                  <a:cubicBezTo>
                    <a:pt x="186" y="127"/>
                    <a:pt x="187" y="129"/>
                    <a:pt x="187" y="132"/>
                  </a:cubicBezTo>
                  <a:cubicBezTo>
                    <a:pt x="187" y="137"/>
                    <a:pt x="187" y="137"/>
                    <a:pt x="187" y="137"/>
                  </a:cubicBezTo>
                  <a:cubicBezTo>
                    <a:pt x="187" y="139"/>
                    <a:pt x="186" y="140"/>
                    <a:pt x="186" y="141"/>
                  </a:cubicBezTo>
                  <a:cubicBezTo>
                    <a:pt x="186" y="144"/>
                    <a:pt x="188" y="145"/>
                    <a:pt x="190" y="147"/>
                  </a:cubicBezTo>
                  <a:cubicBezTo>
                    <a:pt x="191" y="148"/>
                    <a:pt x="192" y="149"/>
                    <a:pt x="193" y="150"/>
                  </a:cubicBezTo>
                  <a:cubicBezTo>
                    <a:pt x="194" y="150"/>
                    <a:pt x="194" y="151"/>
                    <a:pt x="195" y="151"/>
                  </a:cubicBezTo>
                  <a:cubicBezTo>
                    <a:pt x="196" y="151"/>
                    <a:pt x="196" y="150"/>
                    <a:pt x="197" y="150"/>
                  </a:cubicBezTo>
                  <a:cubicBezTo>
                    <a:pt x="198" y="149"/>
                    <a:pt x="199" y="148"/>
                    <a:pt x="200" y="147"/>
                  </a:cubicBezTo>
                  <a:cubicBezTo>
                    <a:pt x="202" y="145"/>
                    <a:pt x="202" y="144"/>
                    <a:pt x="204" y="142"/>
                  </a:cubicBezTo>
                  <a:cubicBezTo>
                    <a:pt x="204" y="142"/>
                    <a:pt x="204" y="142"/>
                    <a:pt x="204" y="141"/>
                  </a:cubicBezTo>
                  <a:cubicBezTo>
                    <a:pt x="204" y="141"/>
                    <a:pt x="205" y="141"/>
                    <a:pt x="205" y="141"/>
                  </a:cubicBezTo>
                  <a:cubicBezTo>
                    <a:pt x="206" y="140"/>
                    <a:pt x="207" y="138"/>
                    <a:pt x="208" y="137"/>
                  </a:cubicBezTo>
                  <a:cubicBezTo>
                    <a:pt x="210" y="136"/>
                    <a:pt x="210" y="135"/>
                    <a:pt x="212" y="135"/>
                  </a:cubicBezTo>
                  <a:cubicBezTo>
                    <a:pt x="213" y="134"/>
                    <a:pt x="214" y="135"/>
                    <a:pt x="215" y="135"/>
                  </a:cubicBezTo>
                  <a:cubicBezTo>
                    <a:pt x="217" y="135"/>
                    <a:pt x="219" y="135"/>
                    <a:pt x="221" y="134"/>
                  </a:cubicBezTo>
                  <a:cubicBezTo>
                    <a:pt x="223" y="134"/>
                    <a:pt x="224" y="133"/>
                    <a:pt x="226" y="132"/>
                  </a:cubicBezTo>
                  <a:cubicBezTo>
                    <a:pt x="227" y="131"/>
                    <a:pt x="228" y="130"/>
                    <a:pt x="229" y="129"/>
                  </a:cubicBezTo>
                  <a:cubicBezTo>
                    <a:pt x="232" y="127"/>
                    <a:pt x="233" y="126"/>
                    <a:pt x="234" y="123"/>
                  </a:cubicBezTo>
                  <a:cubicBezTo>
                    <a:pt x="233" y="122"/>
                    <a:pt x="231" y="122"/>
                    <a:pt x="230" y="120"/>
                  </a:cubicBezTo>
                  <a:cubicBezTo>
                    <a:pt x="230" y="119"/>
                    <a:pt x="229" y="119"/>
                    <a:pt x="229" y="118"/>
                  </a:cubicBezTo>
                  <a:cubicBezTo>
                    <a:pt x="228" y="117"/>
                    <a:pt x="229" y="116"/>
                    <a:pt x="228" y="115"/>
                  </a:cubicBezTo>
                  <a:cubicBezTo>
                    <a:pt x="227" y="114"/>
                    <a:pt x="224" y="115"/>
                    <a:pt x="223" y="113"/>
                  </a:cubicBezTo>
                  <a:cubicBezTo>
                    <a:pt x="223" y="112"/>
                    <a:pt x="223" y="111"/>
                    <a:pt x="223" y="109"/>
                  </a:cubicBezTo>
                  <a:cubicBezTo>
                    <a:pt x="223" y="108"/>
                    <a:pt x="223" y="106"/>
                    <a:pt x="222" y="105"/>
                  </a:cubicBezTo>
                  <a:cubicBezTo>
                    <a:pt x="221" y="104"/>
                    <a:pt x="220" y="104"/>
                    <a:pt x="218" y="103"/>
                  </a:cubicBezTo>
                  <a:cubicBezTo>
                    <a:pt x="218" y="102"/>
                    <a:pt x="217" y="102"/>
                    <a:pt x="217" y="101"/>
                  </a:cubicBezTo>
                  <a:cubicBezTo>
                    <a:pt x="214" y="99"/>
                    <a:pt x="212" y="99"/>
                    <a:pt x="209" y="98"/>
                  </a:cubicBezTo>
                  <a:cubicBezTo>
                    <a:pt x="206" y="96"/>
                    <a:pt x="204" y="96"/>
                    <a:pt x="200" y="94"/>
                  </a:cubicBezTo>
                  <a:cubicBezTo>
                    <a:pt x="198" y="94"/>
                    <a:pt x="197" y="94"/>
                    <a:pt x="195" y="93"/>
                  </a:cubicBezTo>
                  <a:cubicBezTo>
                    <a:pt x="195" y="92"/>
                    <a:pt x="194" y="92"/>
                    <a:pt x="194" y="91"/>
                  </a:cubicBezTo>
                  <a:cubicBezTo>
                    <a:pt x="193" y="90"/>
                    <a:pt x="193" y="90"/>
                    <a:pt x="192" y="89"/>
                  </a:cubicBezTo>
                  <a:close/>
                  <a:moveTo>
                    <a:pt x="158" y="73"/>
                  </a:moveTo>
                  <a:cubicBezTo>
                    <a:pt x="155" y="74"/>
                    <a:pt x="154" y="75"/>
                    <a:pt x="152" y="77"/>
                  </a:cubicBezTo>
                  <a:cubicBezTo>
                    <a:pt x="153" y="78"/>
                    <a:pt x="154" y="78"/>
                    <a:pt x="155" y="78"/>
                  </a:cubicBezTo>
                  <a:cubicBezTo>
                    <a:pt x="157" y="78"/>
                    <a:pt x="160" y="78"/>
                    <a:pt x="160" y="76"/>
                  </a:cubicBezTo>
                  <a:cubicBezTo>
                    <a:pt x="160" y="75"/>
                    <a:pt x="158" y="74"/>
                    <a:pt x="158" y="73"/>
                  </a:cubicBezTo>
                  <a:close/>
                  <a:moveTo>
                    <a:pt x="159" y="55"/>
                  </a:moveTo>
                  <a:cubicBezTo>
                    <a:pt x="160" y="58"/>
                    <a:pt x="161" y="61"/>
                    <a:pt x="164" y="61"/>
                  </a:cubicBezTo>
                  <a:cubicBezTo>
                    <a:pt x="165" y="61"/>
                    <a:pt x="165" y="60"/>
                    <a:pt x="166" y="60"/>
                  </a:cubicBezTo>
                  <a:cubicBezTo>
                    <a:pt x="167" y="60"/>
                    <a:pt x="168" y="59"/>
                    <a:pt x="170" y="59"/>
                  </a:cubicBezTo>
                  <a:cubicBezTo>
                    <a:pt x="173" y="59"/>
                    <a:pt x="174" y="60"/>
                    <a:pt x="176" y="62"/>
                  </a:cubicBezTo>
                  <a:cubicBezTo>
                    <a:pt x="177" y="64"/>
                    <a:pt x="179" y="64"/>
                    <a:pt x="181" y="65"/>
                  </a:cubicBezTo>
                  <a:cubicBezTo>
                    <a:pt x="182" y="65"/>
                    <a:pt x="183" y="66"/>
                    <a:pt x="183" y="67"/>
                  </a:cubicBezTo>
                  <a:cubicBezTo>
                    <a:pt x="183" y="69"/>
                    <a:pt x="181" y="69"/>
                    <a:pt x="180" y="70"/>
                  </a:cubicBezTo>
                  <a:cubicBezTo>
                    <a:pt x="178" y="71"/>
                    <a:pt x="177" y="72"/>
                    <a:pt x="176" y="73"/>
                  </a:cubicBezTo>
                  <a:cubicBezTo>
                    <a:pt x="174" y="73"/>
                    <a:pt x="173" y="73"/>
                    <a:pt x="172" y="74"/>
                  </a:cubicBezTo>
                  <a:cubicBezTo>
                    <a:pt x="171" y="74"/>
                    <a:pt x="170" y="74"/>
                    <a:pt x="169" y="75"/>
                  </a:cubicBezTo>
                  <a:cubicBezTo>
                    <a:pt x="169" y="75"/>
                    <a:pt x="168" y="75"/>
                    <a:pt x="168" y="75"/>
                  </a:cubicBezTo>
                  <a:cubicBezTo>
                    <a:pt x="166" y="75"/>
                    <a:pt x="164" y="75"/>
                    <a:pt x="164" y="73"/>
                  </a:cubicBezTo>
                  <a:cubicBezTo>
                    <a:pt x="163" y="71"/>
                    <a:pt x="164" y="69"/>
                    <a:pt x="163" y="66"/>
                  </a:cubicBezTo>
                  <a:cubicBezTo>
                    <a:pt x="162" y="65"/>
                    <a:pt x="160" y="65"/>
                    <a:pt x="159" y="65"/>
                  </a:cubicBezTo>
                  <a:cubicBezTo>
                    <a:pt x="157" y="64"/>
                    <a:pt x="156" y="64"/>
                    <a:pt x="155" y="63"/>
                  </a:cubicBezTo>
                  <a:cubicBezTo>
                    <a:pt x="153" y="62"/>
                    <a:pt x="152" y="62"/>
                    <a:pt x="152" y="60"/>
                  </a:cubicBezTo>
                  <a:cubicBezTo>
                    <a:pt x="152" y="58"/>
                    <a:pt x="153" y="58"/>
                    <a:pt x="154" y="56"/>
                  </a:cubicBezTo>
                  <a:cubicBezTo>
                    <a:pt x="155" y="55"/>
                    <a:pt x="155" y="54"/>
                    <a:pt x="156" y="54"/>
                  </a:cubicBezTo>
                  <a:cubicBezTo>
                    <a:pt x="158" y="54"/>
                    <a:pt x="158" y="55"/>
                    <a:pt x="159" y="55"/>
                  </a:cubicBezTo>
                  <a:close/>
                  <a:moveTo>
                    <a:pt x="138" y="59"/>
                  </a:moveTo>
                  <a:cubicBezTo>
                    <a:pt x="138" y="59"/>
                    <a:pt x="138" y="60"/>
                    <a:pt x="138" y="60"/>
                  </a:cubicBezTo>
                  <a:cubicBezTo>
                    <a:pt x="138" y="61"/>
                    <a:pt x="139" y="61"/>
                    <a:pt x="139" y="62"/>
                  </a:cubicBezTo>
                  <a:cubicBezTo>
                    <a:pt x="139" y="63"/>
                    <a:pt x="139" y="63"/>
                    <a:pt x="139" y="64"/>
                  </a:cubicBezTo>
                  <a:cubicBezTo>
                    <a:pt x="140" y="66"/>
                    <a:pt x="141" y="67"/>
                    <a:pt x="142" y="68"/>
                  </a:cubicBezTo>
                  <a:cubicBezTo>
                    <a:pt x="144" y="68"/>
                    <a:pt x="144" y="67"/>
                    <a:pt x="145" y="66"/>
                  </a:cubicBezTo>
                  <a:cubicBezTo>
                    <a:pt x="146" y="65"/>
                    <a:pt x="147" y="65"/>
                    <a:pt x="147" y="64"/>
                  </a:cubicBezTo>
                  <a:cubicBezTo>
                    <a:pt x="147" y="63"/>
                    <a:pt x="146" y="63"/>
                    <a:pt x="146" y="62"/>
                  </a:cubicBezTo>
                  <a:cubicBezTo>
                    <a:pt x="146" y="61"/>
                    <a:pt x="145" y="60"/>
                    <a:pt x="144" y="59"/>
                  </a:cubicBezTo>
                  <a:cubicBezTo>
                    <a:pt x="144" y="59"/>
                    <a:pt x="144" y="58"/>
                    <a:pt x="144" y="58"/>
                  </a:cubicBezTo>
                  <a:cubicBezTo>
                    <a:pt x="143" y="58"/>
                    <a:pt x="143" y="58"/>
                    <a:pt x="142" y="58"/>
                  </a:cubicBezTo>
                  <a:cubicBezTo>
                    <a:pt x="140" y="59"/>
                    <a:pt x="139" y="59"/>
                    <a:pt x="138" y="59"/>
                  </a:cubicBezTo>
                  <a:close/>
                  <a:moveTo>
                    <a:pt x="132" y="44"/>
                  </a:moveTo>
                  <a:cubicBezTo>
                    <a:pt x="131" y="47"/>
                    <a:pt x="130" y="48"/>
                    <a:pt x="129" y="50"/>
                  </a:cubicBezTo>
                  <a:cubicBezTo>
                    <a:pt x="131" y="51"/>
                    <a:pt x="132" y="51"/>
                    <a:pt x="134" y="51"/>
                  </a:cubicBezTo>
                  <a:cubicBezTo>
                    <a:pt x="139" y="51"/>
                    <a:pt x="139" y="51"/>
                    <a:pt x="139" y="51"/>
                  </a:cubicBezTo>
                  <a:cubicBezTo>
                    <a:pt x="141" y="51"/>
                    <a:pt x="142" y="53"/>
                    <a:pt x="144" y="53"/>
                  </a:cubicBezTo>
                  <a:cubicBezTo>
                    <a:pt x="146" y="53"/>
                    <a:pt x="147" y="52"/>
                    <a:pt x="148" y="52"/>
                  </a:cubicBezTo>
                  <a:cubicBezTo>
                    <a:pt x="149" y="51"/>
                    <a:pt x="150" y="51"/>
                    <a:pt x="151" y="50"/>
                  </a:cubicBezTo>
                  <a:cubicBezTo>
                    <a:pt x="151" y="49"/>
                    <a:pt x="151" y="49"/>
                    <a:pt x="151" y="49"/>
                  </a:cubicBezTo>
                  <a:cubicBezTo>
                    <a:pt x="150" y="48"/>
                    <a:pt x="148" y="48"/>
                    <a:pt x="147" y="48"/>
                  </a:cubicBezTo>
                  <a:cubicBezTo>
                    <a:pt x="145" y="48"/>
                    <a:pt x="145" y="47"/>
                    <a:pt x="144" y="47"/>
                  </a:cubicBezTo>
                  <a:cubicBezTo>
                    <a:pt x="143" y="47"/>
                    <a:pt x="142" y="47"/>
                    <a:pt x="141" y="47"/>
                  </a:cubicBezTo>
                  <a:cubicBezTo>
                    <a:pt x="137" y="46"/>
                    <a:pt x="135" y="46"/>
                    <a:pt x="132" y="44"/>
                  </a:cubicBezTo>
                  <a:close/>
                  <a:moveTo>
                    <a:pt x="87" y="30"/>
                  </a:moveTo>
                  <a:cubicBezTo>
                    <a:pt x="87" y="31"/>
                    <a:pt x="87" y="31"/>
                    <a:pt x="87" y="32"/>
                  </a:cubicBezTo>
                  <a:cubicBezTo>
                    <a:pt x="88" y="34"/>
                    <a:pt x="88" y="35"/>
                    <a:pt x="89" y="37"/>
                  </a:cubicBezTo>
                  <a:cubicBezTo>
                    <a:pt x="90" y="37"/>
                    <a:pt x="90" y="38"/>
                    <a:pt x="91" y="38"/>
                  </a:cubicBezTo>
                  <a:cubicBezTo>
                    <a:pt x="92" y="40"/>
                    <a:pt x="92" y="41"/>
                    <a:pt x="93" y="42"/>
                  </a:cubicBezTo>
                  <a:cubicBezTo>
                    <a:pt x="93" y="42"/>
                    <a:pt x="94" y="42"/>
                    <a:pt x="94" y="42"/>
                  </a:cubicBezTo>
                  <a:cubicBezTo>
                    <a:pt x="95" y="41"/>
                    <a:pt x="95" y="39"/>
                    <a:pt x="96" y="39"/>
                  </a:cubicBezTo>
                  <a:cubicBezTo>
                    <a:pt x="97" y="39"/>
                    <a:pt x="98" y="40"/>
                    <a:pt x="99" y="40"/>
                  </a:cubicBezTo>
                  <a:cubicBezTo>
                    <a:pt x="99" y="41"/>
                    <a:pt x="99" y="41"/>
                    <a:pt x="99" y="41"/>
                  </a:cubicBezTo>
                  <a:cubicBezTo>
                    <a:pt x="100" y="43"/>
                    <a:pt x="101" y="44"/>
                    <a:pt x="103" y="44"/>
                  </a:cubicBezTo>
                  <a:cubicBezTo>
                    <a:pt x="104" y="44"/>
                    <a:pt x="105" y="43"/>
                    <a:pt x="106" y="43"/>
                  </a:cubicBezTo>
                  <a:cubicBezTo>
                    <a:pt x="108" y="42"/>
                    <a:pt x="109" y="42"/>
                    <a:pt x="111" y="41"/>
                  </a:cubicBezTo>
                  <a:cubicBezTo>
                    <a:pt x="110" y="39"/>
                    <a:pt x="110" y="39"/>
                    <a:pt x="109" y="37"/>
                  </a:cubicBezTo>
                  <a:cubicBezTo>
                    <a:pt x="108" y="36"/>
                    <a:pt x="107" y="36"/>
                    <a:pt x="105" y="35"/>
                  </a:cubicBezTo>
                  <a:cubicBezTo>
                    <a:pt x="103" y="35"/>
                    <a:pt x="103" y="33"/>
                    <a:pt x="102" y="32"/>
                  </a:cubicBezTo>
                  <a:cubicBezTo>
                    <a:pt x="102" y="30"/>
                    <a:pt x="101" y="29"/>
                    <a:pt x="101" y="28"/>
                  </a:cubicBezTo>
                  <a:cubicBezTo>
                    <a:pt x="100" y="26"/>
                    <a:pt x="100" y="25"/>
                    <a:pt x="99" y="24"/>
                  </a:cubicBezTo>
                  <a:cubicBezTo>
                    <a:pt x="99" y="23"/>
                    <a:pt x="99" y="23"/>
                    <a:pt x="98" y="23"/>
                  </a:cubicBezTo>
                  <a:cubicBezTo>
                    <a:pt x="98" y="23"/>
                    <a:pt x="98" y="24"/>
                    <a:pt x="97" y="24"/>
                  </a:cubicBezTo>
                  <a:cubicBezTo>
                    <a:pt x="96" y="24"/>
                    <a:pt x="96" y="25"/>
                    <a:pt x="96" y="26"/>
                  </a:cubicBezTo>
                  <a:cubicBezTo>
                    <a:pt x="94" y="28"/>
                    <a:pt x="93" y="29"/>
                    <a:pt x="91" y="29"/>
                  </a:cubicBezTo>
                  <a:cubicBezTo>
                    <a:pt x="89" y="29"/>
                    <a:pt x="87" y="28"/>
                    <a:pt x="87" y="30"/>
                  </a:cubicBezTo>
                  <a:close/>
                  <a:moveTo>
                    <a:pt x="19" y="9"/>
                  </a:moveTo>
                  <a:cubicBezTo>
                    <a:pt x="21" y="9"/>
                    <a:pt x="22" y="9"/>
                    <a:pt x="23" y="10"/>
                  </a:cubicBezTo>
                  <a:cubicBezTo>
                    <a:pt x="24" y="11"/>
                    <a:pt x="25" y="11"/>
                    <a:pt x="26" y="12"/>
                  </a:cubicBezTo>
                  <a:cubicBezTo>
                    <a:pt x="27" y="13"/>
                    <a:pt x="28" y="14"/>
                    <a:pt x="29" y="15"/>
                  </a:cubicBezTo>
                  <a:cubicBezTo>
                    <a:pt x="31" y="15"/>
                    <a:pt x="31" y="16"/>
                    <a:pt x="33" y="16"/>
                  </a:cubicBezTo>
                  <a:cubicBezTo>
                    <a:pt x="35" y="16"/>
                    <a:pt x="35" y="14"/>
                    <a:pt x="36" y="12"/>
                  </a:cubicBezTo>
                  <a:cubicBezTo>
                    <a:pt x="37" y="11"/>
                    <a:pt x="38" y="10"/>
                    <a:pt x="39" y="8"/>
                  </a:cubicBezTo>
                  <a:cubicBezTo>
                    <a:pt x="39" y="6"/>
                    <a:pt x="40" y="4"/>
                    <a:pt x="40" y="2"/>
                  </a:cubicBezTo>
                  <a:cubicBezTo>
                    <a:pt x="40" y="1"/>
                    <a:pt x="39" y="1"/>
                    <a:pt x="39" y="1"/>
                  </a:cubicBezTo>
                  <a:cubicBezTo>
                    <a:pt x="38" y="0"/>
                    <a:pt x="37" y="0"/>
                    <a:pt x="36" y="0"/>
                  </a:cubicBezTo>
                  <a:cubicBezTo>
                    <a:pt x="34" y="0"/>
                    <a:pt x="32" y="0"/>
                    <a:pt x="30" y="0"/>
                  </a:cubicBezTo>
                  <a:cubicBezTo>
                    <a:pt x="29" y="0"/>
                    <a:pt x="28" y="0"/>
                    <a:pt x="27" y="0"/>
                  </a:cubicBezTo>
                  <a:cubicBezTo>
                    <a:pt x="24" y="1"/>
                    <a:pt x="23" y="3"/>
                    <a:pt x="21" y="6"/>
                  </a:cubicBezTo>
                  <a:cubicBezTo>
                    <a:pt x="21" y="7"/>
                    <a:pt x="20" y="8"/>
                    <a:pt x="19" y="9"/>
                  </a:cubicBezTo>
                  <a:close/>
                  <a:moveTo>
                    <a:pt x="0" y="16"/>
                  </a:moveTo>
                  <a:cubicBezTo>
                    <a:pt x="0" y="19"/>
                    <a:pt x="0" y="19"/>
                    <a:pt x="0" y="19"/>
                  </a:cubicBezTo>
                  <a:cubicBezTo>
                    <a:pt x="1" y="18"/>
                    <a:pt x="2" y="18"/>
                    <a:pt x="3" y="17"/>
                  </a:cubicBezTo>
                  <a:cubicBezTo>
                    <a:pt x="4" y="16"/>
                    <a:pt x="5" y="16"/>
                    <a:pt x="6" y="15"/>
                  </a:cubicBezTo>
                  <a:cubicBezTo>
                    <a:pt x="8" y="14"/>
                    <a:pt x="8" y="12"/>
                    <a:pt x="9" y="10"/>
                  </a:cubicBezTo>
                  <a:cubicBezTo>
                    <a:pt x="8" y="10"/>
                    <a:pt x="8" y="9"/>
                    <a:pt x="8" y="9"/>
                  </a:cubicBezTo>
                  <a:cubicBezTo>
                    <a:pt x="6" y="10"/>
                    <a:pt x="5" y="11"/>
                    <a:pt x="3" y="12"/>
                  </a:cubicBezTo>
                  <a:cubicBezTo>
                    <a:pt x="2" y="13"/>
                    <a:pt x="0" y="14"/>
                    <a:pt x="0" y="16"/>
                  </a:cubicBezTo>
                  <a:close/>
                </a:path>
              </a:pathLst>
            </a:custGeom>
            <a:grpFill/>
            <a:ln w="0"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105"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106" name="Rectangle 105"/>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07" name="Rectangle 106"/>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08" name="Freeform 107"/>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09" name="Rounded Rectangle 108"/>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110" name="Freeform 109"/>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1" name="Rounded Rectangle 110"/>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112" name="Rectangle 111"/>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13" name="Oval 112"/>
          <p:cNvSpPr/>
          <p:nvPr/>
        </p:nvSpPr>
        <p:spPr bwMode="auto">
          <a:xfrm>
            <a:off x="337275" y="1399930"/>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14" name="Oval 113"/>
          <p:cNvSpPr/>
          <p:nvPr/>
        </p:nvSpPr>
        <p:spPr bwMode="auto">
          <a:xfrm>
            <a:off x="2028969" y="1424675"/>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15" name="Oval 114"/>
          <p:cNvSpPr/>
          <p:nvPr/>
        </p:nvSpPr>
        <p:spPr bwMode="auto">
          <a:xfrm>
            <a:off x="1531456" y="3441801"/>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16" name="Oval 115"/>
          <p:cNvSpPr/>
          <p:nvPr/>
        </p:nvSpPr>
        <p:spPr bwMode="auto">
          <a:xfrm>
            <a:off x="3099474" y="3429725"/>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2187045607"/>
      </p:ext>
    </p:extLst>
  </p:cSld>
  <p:clrMapOvr>
    <a:masterClrMapping/>
  </p:clrMapOvr>
  <p:transition spd="slow">
    <p:push dir="u"/>
  </p:transition>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Canada Map</a:t>
            </a:r>
            <a:endParaRPr lang="en-US" dirty="0"/>
          </a:p>
        </p:txBody>
      </p:sp>
      <p:grpSp>
        <p:nvGrpSpPr>
          <p:cNvPr id="4" name="Group 86"/>
          <p:cNvGrpSpPr/>
          <p:nvPr/>
        </p:nvGrpSpPr>
        <p:grpSpPr>
          <a:xfrm>
            <a:off x="4757449" y="1329415"/>
            <a:ext cx="3947237" cy="3390503"/>
            <a:chOff x="762000" y="914400"/>
            <a:chExt cx="4378326" cy="3760788"/>
          </a:xfrm>
          <a:solidFill>
            <a:schemeClr val="bg2">
              <a:lumMod val="95000"/>
            </a:schemeClr>
          </a:solidFill>
        </p:grpSpPr>
        <p:sp>
          <p:nvSpPr>
            <p:cNvPr id="5" name="Freeform 5"/>
            <p:cNvSpPr>
              <a:spLocks noEditPoints="1"/>
            </p:cNvSpPr>
            <p:nvPr/>
          </p:nvSpPr>
          <p:spPr bwMode="auto">
            <a:xfrm>
              <a:off x="4508500" y="3675063"/>
              <a:ext cx="301625" cy="492125"/>
            </a:xfrm>
            <a:custGeom>
              <a:avLst/>
              <a:gdLst/>
              <a:ahLst/>
              <a:cxnLst>
                <a:cxn ang="0">
                  <a:pos x="132" y="26"/>
                </a:cxn>
                <a:cxn ang="0">
                  <a:pos x="122" y="28"/>
                </a:cxn>
                <a:cxn ang="0">
                  <a:pos x="116" y="28"/>
                </a:cxn>
                <a:cxn ang="0">
                  <a:pos x="111" y="31"/>
                </a:cxn>
                <a:cxn ang="0">
                  <a:pos x="108" y="20"/>
                </a:cxn>
                <a:cxn ang="0">
                  <a:pos x="101" y="7"/>
                </a:cxn>
                <a:cxn ang="0">
                  <a:pos x="94" y="21"/>
                </a:cxn>
                <a:cxn ang="0">
                  <a:pos x="94" y="31"/>
                </a:cxn>
                <a:cxn ang="0">
                  <a:pos x="89" y="48"/>
                </a:cxn>
                <a:cxn ang="0">
                  <a:pos x="106" y="68"/>
                </a:cxn>
                <a:cxn ang="0">
                  <a:pos x="129" y="50"/>
                </a:cxn>
                <a:cxn ang="0">
                  <a:pos x="136" y="34"/>
                </a:cxn>
                <a:cxn ang="0">
                  <a:pos x="132" y="26"/>
                </a:cxn>
                <a:cxn ang="0">
                  <a:pos x="112" y="78"/>
                </a:cxn>
                <a:cxn ang="0">
                  <a:pos x="105" y="76"/>
                </a:cxn>
                <a:cxn ang="0">
                  <a:pos x="91" y="76"/>
                </a:cxn>
                <a:cxn ang="0">
                  <a:pos x="79" y="80"/>
                </a:cxn>
                <a:cxn ang="0">
                  <a:pos x="64" y="88"/>
                </a:cxn>
                <a:cxn ang="0">
                  <a:pos x="54" y="93"/>
                </a:cxn>
                <a:cxn ang="0">
                  <a:pos x="43" y="93"/>
                </a:cxn>
                <a:cxn ang="0">
                  <a:pos x="31" y="95"/>
                </a:cxn>
                <a:cxn ang="0">
                  <a:pos x="22" y="100"/>
                </a:cxn>
                <a:cxn ang="0">
                  <a:pos x="19" y="108"/>
                </a:cxn>
                <a:cxn ang="0">
                  <a:pos x="21" y="109"/>
                </a:cxn>
                <a:cxn ang="0">
                  <a:pos x="16" y="133"/>
                </a:cxn>
                <a:cxn ang="0">
                  <a:pos x="24" y="126"/>
                </a:cxn>
                <a:cxn ang="0">
                  <a:pos x="33" y="122"/>
                </a:cxn>
                <a:cxn ang="0">
                  <a:pos x="52" y="115"/>
                </a:cxn>
                <a:cxn ang="0">
                  <a:pos x="54" y="118"/>
                </a:cxn>
                <a:cxn ang="0">
                  <a:pos x="43" y="125"/>
                </a:cxn>
                <a:cxn ang="0">
                  <a:pos x="36" y="137"/>
                </a:cxn>
                <a:cxn ang="0">
                  <a:pos x="29" y="130"/>
                </a:cxn>
                <a:cxn ang="0">
                  <a:pos x="17" y="149"/>
                </a:cxn>
                <a:cxn ang="0">
                  <a:pos x="6" y="168"/>
                </a:cxn>
                <a:cxn ang="0">
                  <a:pos x="1" y="179"/>
                </a:cxn>
                <a:cxn ang="0">
                  <a:pos x="2" y="187"/>
                </a:cxn>
                <a:cxn ang="0">
                  <a:pos x="5" y="202"/>
                </a:cxn>
                <a:cxn ang="0">
                  <a:pos x="22" y="212"/>
                </a:cxn>
                <a:cxn ang="0">
                  <a:pos x="38" y="212"/>
                </a:cxn>
                <a:cxn ang="0">
                  <a:pos x="43" y="196"/>
                </a:cxn>
                <a:cxn ang="0">
                  <a:pos x="50" y="176"/>
                </a:cxn>
                <a:cxn ang="0">
                  <a:pos x="51" y="155"/>
                </a:cxn>
                <a:cxn ang="0">
                  <a:pos x="63" y="151"/>
                </a:cxn>
                <a:cxn ang="0">
                  <a:pos x="68" y="138"/>
                </a:cxn>
                <a:cxn ang="0">
                  <a:pos x="79" y="130"/>
                </a:cxn>
                <a:cxn ang="0">
                  <a:pos x="93" y="115"/>
                </a:cxn>
                <a:cxn ang="0">
                  <a:pos x="105" y="96"/>
                </a:cxn>
                <a:cxn ang="0">
                  <a:pos x="113" y="88"/>
                </a:cxn>
                <a:cxn ang="0">
                  <a:pos x="120" y="80"/>
                </a:cxn>
                <a:cxn ang="0">
                  <a:pos x="112" y="78"/>
                </a:cxn>
              </a:cxnLst>
              <a:rect l="0" t="0" r="r" b="b"/>
              <a:pathLst>
                <a:path w="136" h="221">
                  <a:moveTo>
                    <a:pt x="132" y="26"/>
                  </a:moveTo>
                  <a:cubicBezTo>
                    <a:pt x="128" y="23"/>
                    <a:pt x="126" y="28"/>
                    <a:pt x="122" y="28"/>
                  </a:cubicBezTo>
                  <a:cubicBezTo>
                    <a:pt x="120" y="29"/>
                    <a:pt x="118" y="28"/>
                    <a:pt x="116" y="28"/>
                  </a:cubicBezTo>
                  <a:cubicBezTo>
                    <a:pt x="115" y="28"/>
                    <a:pt x="113" y="31"/>
                    <a:pt x="111" y="31"/>
                  </a:cubicBezTo>
                  <a:cubicBezTo>
                    <a:pt x="105" y="30"/>
                    <a:pt x="108" y="24"/>
                    <a:pt x="108" y="20"/>
                  </a:cubicBezTo>
                  <a:cubicBezTo>
                    <a:pt x="108" y="14"/>
                    <a:pt x="106" y="11"/>
                    <a:pt x="101" y="7"/>
                  </a:cubicBezTo>
                  <a:cubicBezTo>
                    <a:pt x="93" y="0"/>
                    <a:pt x="93" y="17"/>
                    <a:pt x="94" y="21"/>
                  </a:cubicBezTo>
                  <a:cubicBezTo>
                    <a:pt x="94" y="24"/>
                    <a:pt x="94" y="28"/>
                    <a:pt x="94" y="31"/>
                  </a:cubicBezTo>
                  <a:cubicBezTo>
                    <a:pt x="94" y="37"/>
                    <a:pt x="94" y="43"/>
                    <a:pt x="89" y="48"/>
                  </a:cubicBezTo>
                  <a:cubicBezTo>
                    <a:pt x="91" y="55"/>
                    <a:pt x="96" y="71"/>
                    <a:pt x="106" y="68"/>
                  </a:cubicBezTo>
                  <a:cubicBezTo>
                    <a:pt x="114" y="66"/>
                    <a:pt x="126" y="57"/>
                    <a:pt x="129" y="50"/>
                  </a:cubicBezTo>
                  <a:cubicBezTo>
                    <a:pt x="131" y="44"/>
                    <a:pt x="133" y="39"/>
                    <a:pt x="136" y="34"/>
                  </a:cubicBezTo>
                  <a:cubicBezTo>
                    <a:pt x="133" y="32"/>
                    <a:pt x="131" y="29"/>
                    <a:pt x="132" y="26"/>
                  </a:cubicBezTo>
                  <a:close/>
                  <a:moveTo>
                    <a:pt x="112" y="78"/>
                  </a:moveTo>
                  <a:cubicBezTo>
                    <a:pt x="107" y="79"/>
                    <a:pt x="110" y="79"/>
                    <a:pt x="105" y="76"/>
                  </a:cubicBezTo>
                  <a:cubicBezTo>
                    <a:pt x="98" y="71"/>
                    <a:pt x="98" y="75"/>
                    <a:pt x="91" y="76"/>
                  </a:cubicBezTo>
                  <a:cubicBezTo>
                    <a:pt x="83" y="77"/>
                    <a:pt x="84" y="72"/>
                    <a:pt x="79" y="80"/>
                  </a:cubicBezTo>
                  <a:cubicBezTo>
                    <a:pt x="74" y="87"/>
                    <a:pt x="71" y="87"/>
                    <a:pt x="64" y="88"/>
                  </a:cubicBezTo>
                  <a:cubicBezTo>
                    <a:pt x="60" y="88"/>
                    <a:pt x="57" y="92"/>
                    <a:pt x="54" y="93"/>
                  </a:cubicBezTo>
                  <a:cubicBezTo>
                    <a:pt x="50" y="94"/>
                    <a:pt x="47" y="92"/>
                    <a:pt x="43" y="93"/>
                  </a:cubicBezTo>
                  <a:cubicBezTo>
                    <a:pt x="43" y="93"/>
                    <a:pt x="32" y="96"/>
                    <a:pt x="31" y="95"/>
                  </a:cubicBezTo>
                  <a:cubicBezTo>
                    <a:pt x="27" y="96"/>
                    <a:pt x="24" y="98"/>
                    <a:pt x="22" y="100"/>
                  </a:cubicBezTo>
                  <a:cubicBezTo>
                    <a:pt x="21" y="103"/>
                    <a:pt x="19" y="105"/>
                    <a:pt x="19" y="108"/>
                  </a:cubicBezTo>
                  <a:cubicBezTo>
                    <a:pt x="19" y="108"/>
                    <a:pt x="20" y="109"/>
                    <a:pt x="21" y="109"/>
                  </a:cubicBezTo>
                  <a:cubicBezTo>
                    <a:pt x="26" y="113"/>
                    <a:pt x="17" y="128"/>
                    <a:pt x="16" y="133"/>
                  </a:cubicBezTo>
                  <a:cubicBezTo>
                    <a:pt x="20" y="134"/>
                    <a:pt x="22" y="128"/>
                    <a:pt x="24" y="126"/>
                  </a:cubicBezTo>
                  <a:cubicBezTo>
                    <a:pt x="27" y="124"/>
                    <a:pt x="30" y="123"/>
                    <a:pt x="33" y="122"/>
                  </a:cubicBezTo>
                  <a:cubicBezTo>
                    <a:pt x="40" y="119"/>
                    <a:pt x="45" y="116"/>
                    <a:pt x="52" y="115"/>
                  </a:cubicBezTo>
                  <a:cubicBezTo>
                    <a:pt x="53" y="115"/>
                    <a:pt x="54" y="116"/>
                    <a:pt x="54" y="118"/>
                  </a:cubicBezTo>
                  <a:cubicBezTo>
                    <a:pt x="52" y="121"/>
                    <a:pt x="46" y="122"/>
                    <a:pt x="43" y="125"/>
                  </a:cubicBezTo>
                  <a:cubicBezTo>
                    <a:pt x="39" y="129"/>
                    <a:pt x="39" y="133"/>
                    <a:pt x="36" y="137"/>
                  </a:cubicBezTo>
                  <a:cubicBezTo>
                    <a:pt x="34" y="134"/>
                    <a:pt x="33" y="128"/>
                    <a:pt x="29" y="130"/>
                  </a:cubicBezTo>
                  <a:cubicBezTo>
                    <a:pt x="26" y="130"/>
                    <a:pt x="19" y="146"/>
                    <a:pt x="17" y="149"/>
                  </a:cubicBezTo>
                  <a:cubicBezTo>
                    <a:pt x="13" y="155"/>
                    <a:pt x="11" y="164"/>
                    <a:pt x="6" y="168"/>
                  </a:cubicBezTo>
                  <a:cubicBezTo>
                    <a:pt x="6" y="173"/>
                    <a:pt x="2" y="175"/>
                    <a:pt x="1" y="179"/>
                  </a:cubicBezTo>
                  <a:cubicBezTo>
                    <a:pt x="0" y="183"/>
                    <a:pt x="2" y="184"/>
                    <a:pt x="2" y="187"/>
                  </a:cubicBezTo>
                  <a:cubicBezTo>
                    <a:pt x="3" y="192"/>
                    <a:pt x="3" y="197"/>
                    <a:pt x="5" y="202"/>
                  </a:cubicBezTo>
                  <a:cubicBezTo>
                    <a:pt x="9" y="211"/>
                    <a:pt x="14" y="209"/>
                    <a:pt x="22" y="212"/>
                  </a:cubicBezTo>
                  <a:cubicBezTo>
                    <a:pt x="29" y="215"/>
                    <a:pt x="32" y="221"/>
                    <a:pt x="38" y="212"/>
                  </a:cubicBezTo>
                  <a:cubicBezTo>
                    <a:pt x="36" y="206"/>
                    <a:pt x="40" y="201"/>
                    <a:pt x="43" y="196"/>
                  </a:cubicBezTo>
                  <a:cubicBezTo>
                    <a:pt x="47" y="190"/>
                    <a:pt x="49" y="183"/>
                    <a:pt x="50" y="176"/>
                  </a:cubicBezTo>
                  <a:cubicBezTo>
                    <a:pt x="51" y="170"/>
                    <a:pt x="48" y="160"/>
                    <a:pt x="51" y="155"/>
                  </a:cubicBezTo>
                  <a:cubicBezTo>
                    <a:pt x="53" y="149"/>
                    <a:pt x="58" y="152"/>
                    <a:pt x="63" y="151"/>
                  </a:cubicBezTo>
                  <a:cubicBezTo>
                    <a:pt x="70" y="149"/>
                    <a:pt x="65" y="144"/>
                    <a:pt x="68" y="138"/>
                  </a:cubicBezTo>
                  <a:cubicBezTo>
                    <a:pt x="70" y="135"/>
                    <a:pt x="75" y="133"/>
                    <a:pt x="79" y="130"/>
                  </a:cubicBezTo>
                  <a:cubicBezTo>
                    <a:pt x="84" y="126"/>
                    <a:pt x="88" y="120"/>
                    <a:pt x="93" y="115"/>
                  </a:cubicBezTo>
                  <a:cubicBezTo>
                    <a:pt x="98" y="109"/>
                    <a:pt x="100" y="102"/>
                    <a:pt x="105" y="96"/>
                  </a:cubicBezTo>
                  <a:cubicBezTo>
                    <a:pt x="107" y="93"/>
                    <a:pt x="111" y="91"/>
                    <a:pt x="113" y="88"/>
                  </a:cubicBezTo>
                  <a:cubicBezTo>
                    <a:pt x="116" y="84"/>
                    <a:pt x="116" y="82"/>
                    <a:pt x="120" y="80"/>
                  </a:cubicBezTo>
                  <a:cubicBezTo>
                    <a:pt x="119" y="75"/>
                    <a:pt x="116" y="78"/>
                    <a:pt x="112" y="7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noEditPoints="1"/>
            </p:cNvSpPr>
            <p:nvPr/>
          </p:nvSpPr>
          <p:spPr bwMode="auto">
            <a:xfrm>
              <a:off x="3922713" y="2730500"/>
              <a:ext cx="1217613" cy="892175"/>
            </a:xfrm>
            <a:custGeom>
              <a:avLst/>
              <a:gdLst/>
              <a:ahLst/>
              <a:cxnLst>
                <a:cxn ang="0">
                  <a:pos x="516" y="297"/>
                </a:cxn>
                <a:cxn ang="0">
                  <a:pos x="504" y="303"/>
                </a:cxn>
                <a:cxn ang="0">
                  <a:pos x="505" y="324"/>
                </a:cxn>
                <a:cxn ang="0">
                  <a:pos x="525" y="331"/>
                </a:cxn>
                <a:cxn ang="0">
                  <a:pos x="488" y="288"/>
                </a:cxn>
                <a:cxn ang="0">
                  <a:pos x="474" y="273"/>
                </a:cxn>
                <a:cxn ang="0">
                  <a:pos x="457" y="246"/>
                </a:cxn>
                <a:cxn ang="0">
                  <a:pos x="419" y="271"/>
                </a:cxn>
                <a:cxn ang="0">
                  <a:pos x="385" y="274"/>
                </a:cxn>
                <a:cxn ang="0">
                  <a:pos x="370" y="237"/>
                </a:cxn>
                <a:cxn ang="0">
                  <a:pos x="363" y="203"/>
                </a:cxn>
                <a:cxn ang="0">
                  <a:pos x="351" y="363"/>
                </a:cxn>
                <a:cxn ang="0">
                  <a:pos x="370" y="391"/>
                </a:cxn>
                <a:cxn ang="0">
                  <a:pos x="427" y="360"/>
                </a:cxn>
                <a:cxn ang="0">
                  <a:pos x="480" y="330"/>
                </a:cxn>
                <a:cxn ang="0">
                  <a:pos x="490" y="307"/>
                </a:cxn>
                <a:cxn ang="0">
                  <a:pos x="488" y="288"/>
                </a:cxn>
                <a:cxn ang="0">
                  <a:pos x="287" y="144"/>
                </a:cxn>
                <a:cxn ang="0">
                  <a:pos x="280" y="159"/>
                </a:cxn>
                <a:cxn ang="0">
                  <a:pos x="250" y="163"/>
                </a:cxn>
                <a:cxn ang="0">
                  <a:pos x="225" y="202"/>
                </a:cxn>
                <a:cxn ang="0">
                  <a:pos x="232" y="177"/>
                </a:cxn>
                <a:cxn ang="0">
                  <a:pos x="253" y="139"/>
                </a:cxn>
                <a:cxn ang="0">
                  <a:pos x="200" y="131"/>
                </a:cxn>
                <a:cxn ang="0">
                  <a:pos x="177" y="123"/>
                </a:cxn>
                <a:cxn ang="0">
                  <a:pos x="127" y="93"/>
                </a:cxn>
                <a:cxn ang="0">
                  <a:pos x="69" y="59"/>
                </a:cxn>
                <a:cxn ang="0">
                  <a:pos x="25" y="17"/>
                </a:cxn>
                <a:cxn ang="0">
                  <a:pos x="0" y="2"/>
                </a:cxn>
                <a:cxn ang="0">
                  <a:pos x="16" y="25"/>
                </a:cxn>
                <a:cxn ang="0">
                  <a:pos x="24" y="54"/>
                </a:cxn>
                <a:cxn ang="0">
                  <a:pos x="74" y="91"/>
                </a:cxn>
                <a:cxn ang="0">
                  <a:pos x="103" y="156"/>
                </a:cxn>
                <a:cxn ang="0">
                  <a:pos x="97" y="210"/>
                </a:cxn>
                <a:cxn ang="0">
                  <a:pos x="86" y="214"/>
                </a:cxn>
                <a:cxn ang="0">
                  <a:pos x="58" y="222"/>
                </a:cxn>
                <a:cxn ang="0">
                  <a:pos x="50" y="235"/>
                </a:cxn>
                <a:cxn ang="0">
                  <a:pos x="50" y="253"/>
                </a:cxn>
                <a:cxn ang="0">
                  <a:pos x="88" y="286"/>
                </a:cxn>
                <a:cxn ang="0">
                  <a:pos x="98" y="293"/>
                </a:cxn>
                <a:cxn ang="0">
                  <a:pos x="168" y="317"/>
                </a:cxn>
                <a:cxn ang="0">
                  <a:pos x="166" y="283"/>
                </a:cxn>
                <a:cxn ang="0">
                  <a:pos x="334" y="223"/>
                </a:cxn>
                <a:cxn ang="0">
                  <a:pos x="304" y="145"/>
                </a:cxn>
              </a:cxnLst>
              <a:rect l="0" t="0" r="r" b="b"/>
              <a:pathLst>
                <a:path w="547" h="401">
                  <a:moveTo>
                    <a:pt x="531" y="284"/>
                  </a:moveTo>
                  <a:cubicBezTo>
                    <a:pt x="522" y="283"/>
                    <a:pt x="524" y="295"/>
                    <a:pt x="516" y="297"/>
                  </a:cubicBezTo>
                  <a:cubicBezTo>
                    <a:pt x="522" y="295"/>
                    <a:pt x="509" y="276"/>
                    <a:pt x="504" y="274"/>
                  </a:cubicBezTo>
                  <a:cubicBezTo>
                    <a:pt x="500" y="273"/>
                    <a:pt x="504" y="303"/>
                    <a:pt x="504" y="303"/>
                  </a:cubicBezTo>
                  <a:cubicBezTo>
                    <a:pt x="504" y="301"/>
                    <a:pt x="495" y="303"/>
                    <a:pt x="495" y="309"/>
                  </a:cubicBezTo>
                  <a:cubicBezTo>
                    <a:pt x="496" y="313"/>
                    <a:pt x="503" y="320"/>
                    <a:pt x="505" y="324"/>
                  </a:cubicBezTo>
                  <a:cubicBezTo>
                    <a:pt x="506" y="329"/>
                    <a:pt x="505" y="341"/>
                    <a:pt x="513" y="336"/>
                  </a:cubicBezTo>
                  <a:cubicBezTo>
                    <a:pt x="514" y="336"/>
                    <a:pt x="524" y="310"/>
                    <a:pt x="525" y="331"/>
                  </a:cubicBezTo>
                  <a:cubicBezTo>
                    <a:pt x="547" y="340"/>
                    <a:pt x="532" y="292"/>
                    <a:pt x="531" y="284"/>
                  </a:cubicBezTo>
                  <a:close/>
                  <a:moveTo>
                    <a:pt x="488" y="288"/>
                  </a:moveTo>
                  <a:cubicBezTo>
                    <a:pt x="488" y="279"/>
                    <a:pt x="501" y="266"/>
                    <a:pt x="495" y="259"/>
                  </a:cubicBezTo>
                  <a:cubicBezTo>
                    <a:pt x="487" y="262"/>
                    <a:pt x="483" y="270"/>
                    <a:pt x="474" y="273"/>
                  </a:cubicBezTo>
                  <a:cubicBezTo>
                    <a:pt x="473" y="269"/>
                    <a:pt x="471" y="268"/>
                    <a:pt x="468" y="265"/>
                  </a:cubicBezTo>
                  <a:cubicBezTo>
                    <a:pt x="470" y="256"/>
                    <a:pt x="467" y="247"/>
                    <a:pt x="457" y="246"/>
                  </a:cubicBezTo>
                  <a:cubicBezTo>
                    <a:pt x="446" y="244"/>
                    <a:pt x="443" y="253"/>
                    <a:pt x="437" y="259"/>
                  </a:cubicBezTo>
                  <a:cubicBezTo>
                    <a:pt x="432" y="265"/>
                    <a:pt x="426" y="268"/>
                    <a:pt x="419" y="271"/>
                  </a:cubicBezTo>
                  <a:cubicBezTo>
                    <a:pt x="401" y="279"/>
                    <a:pt x="412" y="267"/>
                    <a:pt x="401" y="262"/>
                  </a:cubicBezTo>
                  <a:cubicBezTo>
                    <a:pt x="392" y="258"/>
                    <a:pt x="392" y="270"/>
                    <a:pt x="385" y="274"/>
                  </a:cubicBezTo>
                  <a:cubicBezTo>
                    <a:pt x="379" y="278"/>
                    <a:pt x="382" y="279"/>
                    <a:pt x="377" y="272"/>
                  </a:cubicBezTo>
                  <a:cubicBezTo>
                    <a:pt x="371" y="264"/>
                    <a:pt x="371" y="246"/>
                    <a:pt x="370" y="237"/>
                  </a:cubicBezTo>
                  <a:cubicBezTo>
                    <a:pt x="369" y="230"/>
                    <a:pt x="375" y="199"/>
                    <a:pt x="362" y="205"/>
                  </a:cubicBezTo>
                  <a:cubicBezTo>
                    <a:pt x="363" y="203"/>
                    <a:pt x="363" y="203"/>
                    <a:pt x="363" y="203"/>
                  </a:cubicBezTo>
                  <a:cubicBezTo>
                    <a:pt x="333" y="236"/>
                    <a:pt x="358" y="297"/>
                    <a:pt x="364" y="335"/>
                  </a:cubicBezTo>
                  <a:cubicBezTo>
                    <a:pt x="367" y="352"/>
                    <a:pt x="354" y="348"/>
                    <a:pt x="351" y="363"/>
                  </a:cubicBezTo>
                  <a:cubicBezTo>
                    <a:pt x="358" y="361"/>
                    <a:pt x="362" y="356"/>
                    <a:pt x="370" y="357"/>
                  </a:cubicBezTo>
                  <a:cubicBezTo>
                    <a:pt x="370" y="365"/>
                    <a:pt x="363" y="384"/>
                    <a:pt x="370" y="391"/>
                  </a:cubicBezTo>
                  <a:cubicBezTo>
                    <a:pt x="380" y="401"/>
                    <a:pt x="392" y="384"/>
                    <a:pt x="397" y="378"/>
                  </a:cubicBezTo>
                  <a:cubicBezTo>
                    <a:pt x="406" y="367"/>
                    <a:pt x="417" y="368"/>
                    <a:pt x="427" y="360"/>
                  </a:cubicBezTo>
                  <a:cubicBezTo>
                    <a:pt x="437" y="353"/>
                    <a:pt x="440" y="347"/>
                    <a:pt x="451" y="343"/>
                  </a:cubicBezTo>
                  <a:cubicBezTo>
                    <a:pt x="461" y="338"/>
                    <a:pt x="468" y="329"/>
                    <a:pt x="480" y="330"/>
                  </a:cubicBezTo>
                  <a:cubicBezTo>
                    <a:pt x="473" y="336"/>
                    <a:pt x="467" y="368"/>
                    <a:pt x="481" y="358"/>
                  </a:cubicBezTo>
                  <a:cubicBezTo>
                    <a:pt x="490" y="352"/>
                    <a:pt x="488" y="318"/>
                    <a:pt x="490" y="307"/>
                  </a:cubicBezTo>
                  <a:cubicBezTo>
                    <a:pt x="491" y="303"/>
                    <a:pt x="496" y="302"/>
                    <a:pt x="495" y="297"/>
                  </a:cubicBezTo>
                  <a:cubicBezTo>
                    <a:pt x="494" y="294"/>
                    <a:pt x="488" y="289"/>
                    <a:pt x="488" y="288"/>
                  </a:cubicBezTo>
                  <a:close/>
                  <a:moveTo>
                    <a:pt x="304" y="145"/>
                  </a:moveTo>
                  <a:cubicBezTo>
                    <a:pt x="300" y="144"/>
                    <a:pt x="291" y="141"/>
                    <a:pt x="287" y="144"/>
                  </a:cubicBezTo>
                  <a:cubicBezTo>
                    <a:pt x="283" y="147"/>
                    <a:pt x="286" y="155"/>
                    <a:pt x="284" y="156"/>
                  </a:cubicBezTo>
                  <a:cubicBezTo>
                    <a:pt x="283" y="157"/>
                    <a:pt x="280" y="158"/>
                    <a:pt x="280" y="159"/>
                  </a:cubicBezTo>
                  <a:cubicBezTo>
                    <a:pt x="277" y="152"/>
                    <a:pt x="272" y="142"/>
                    <a:pt x="263" y="142"/>
                  </a:cubicBezTo>
                  <a:cubicBezTo>
                    <a:pt x="251" y="143"/>
                    <a:pt x="253" y="154"/>
                    <a:pt x="250" y="163"/>
                  </a:cubicBezTo>
                  <a:cubicBezTo>
                    <a:pt x="247" y="169"/>
                    <a:pt x="244" y="179"/>
                    <a:pt x="241" y="185"/>
                  </a:cubicBezTo>
                  <a:cubicBezTo>
                    <a:pt x="237" y="193"/>
                    <a:pt x="229" y="195"/>
                    <a:pt x="225" y="202"/>
                  </a:cubicBezTo>
                  <a:cubicBezTo>
                    <a:pt x="225" y="202"/>
                    <a:pt x="224" y="201"/>
                    <a:pt x="223" y="201"/>
                  </a:cubicBezTo>
                  <a:cubicBezTo>
                    <a:pt x="223" y="191"/>
                    <a:pt x="227" y="186"/>
                    <a:pt x="232" y="177"/>
                  </a:cubicBezTo>
                  <a:cubicBezTo>
                    <a:pt x="236" y="171"/>
                    <a:pt x="237" y="165"/>
                    <a:pt x="240" y="158"/>
                  </a:cubicBezTo>
                  <a:cubicBezTo>
                    <a:pt x="243" y="151"/>
                    <a:pt x="250" y="145"/>
                    <a:pt x="253" y="139"/>
                  </a:cubicBezTo>
                  <a:cubicBezTo>
                    <a:pt x="259" y="121"/>
                    <a:pt x="233" y="119"/>
                    <a:pt x="228" y="136"/>
                  </a:cubicBezTo>
                  <a:cubicBezTo>
                    <a:pt x="222" y="130"/>
                    <a:pt x="208" y="129"/>
                    <a:pt x="200" y="131"/>
                  </a:cubicBezTo>
                  <a:cubicBezTo>
                    <a:pt x="196" y="132"/>
                    <a:pt x="178" y="144"/>
                    <a:pt x="178" y="134"/>
                  </a:cubicBezTo>
                  <a:cubicBezTo>
                    <a:pt x="178" y="130"/>
                    <a:pt x="177" y="127"/>
                    <a:pt x="177" y="123"/>
                  </a:cubicBezTo>
                  <a:cubicBezTo>
                    <a:pt x="155" y="122"/>
                    <a:pt x="138" y="121"/>
                    <a:pt x="124" y="102"/>
                  </a:cubicBezTo>
                  <a:cubicBezTo>
                    <a:pt x="126" y="99"/>
                    <a:pt x="126" y="96"/>
                    <a:pt x="127" y="93"/>
                  </a:cubicBezTo>
                  <a:cubicBezTo>
                    <a:pt x="122" y="85"/>
                    <a:pt x="109" y="82"/>
                    <a:pt x="102" y="78"/>
                  </a:cubicBezTo>
                  <a:cubicBezTo>
                    <a:pt x="125" y="67"/>
                    <a:pt x="67" y="52"/>
                    <a:pt x="69" y="59"/>
                  </a:cubicBezTo>
                  <a:cubicBezTo>
                    <a:pt x="66" y="51"/>
                    <a:pt x="55" y="37"/>
                    <a:pt x="43" y="38"/>
                  </a:cubicBezTo>
                  <a:cubicBezTo>
                    <a:pt x="41" y="38"/>
                    <a:pt x="28" y="19"/>
                    <a:pt x="25" y="17"/>
                  </a:cubicBezTo>
                  <a:cubicBezTo>
                    <a:pt x="18" y="11"/>
                    <a:pt x="6" y="7"/>
                    <a:pt x="0" y="0"/>
                  </a:cubicBezTo>
                  <a:cubicBezTo>
                    <a:pt x="0" y="1"/>
                    <a:pt x="0" y="1"/>
                    <a:pt x="0" y="2"/>
                  </a:cubicBezTo>
                  <a:cubicBezTo>
                    <a:pt x="0" y="2"/>
                    <a:pt x="0" y="2"/>
                    <a:pt x="0" y="2"/>
                  </a:cubicBezTo>
                  <a:cubicBezTo>
                    <a:pt x="3" y="12"/>
                    <a:pt x="5" y="22"/>
                    <a:pt x="16" y="25"/>
                  </a:cubicBezTo>
                  <a:cubicBezTo>
                    <a:pt x="15" y="28"/>
                    <a:pt x="15" y="33"/>
                    <a:pt x="14" y="36"/>
                  </a:cubicBezTo>
                  <a:cubicBezTo>
                    <a:pt x="28" y="34"/>
                    <a:pt x="31" y="43"/>
                    <a:pt x="24" y="54"/>
                  </a:cubicBezTo>
                  <a:cubicBezTo>
                    <a:pt x="31" y="58"/>
                    <a:pt x="37" y="59"/>
                    <a:pt x="44" y="56"/>
                  </a:cubicBezTo>
                  <a:cubicBezTo>
                    <a:pt x="60" y="75"/>
                    <a:pt x="31" y="92"/>
                    <a:pt x="74" y="91"/>
                  </a:cubicBezTo>
                  <a:cubicBezTo>
                    <a:pt x="74" y="93"/>
                    <a:pt x="75" y="97"/>
                    <a:pt x="75" y="99"/>
                  </a:cubicBezTo>
                  <a:cubicBezTo>
                    <a:pt x="79" y="130"/>
                    <a:pt x="85" y="137"/>
                    <a:pt x="103" y="156"/>
                  </a:cubicBezTo>
                  <a:cubicBezTo>
                    <a:pt x="110" y="164"/>
                    <a:pt x="120" y="174"/>
                    <a:pt x="119" y="187"/>
                  </a:cubicBezTo>
                  <a:cubicBezTo>
                    <a:pt x="119" y="206"/>
                    <a:pt x="111" y="200"/>
                    <a:pt x="97" y="210"/>
                  </a:cubicBezTo>
                  <a:cubicBezTo>
                    <a:pt x="95" y="209"/>
                    <a:pt x="95" y="207"/>
                    <a:pt x="94" y="205"/>
                  </a:cubicBezTo>
                  <a:cubicBezTo>
                    <a:pt x="92" y="208"/>
                    <a:pt x="88" y="210"/>
                    <a:pt x="86" y="214"/>
                  </a:cubicBezTo>
                  <a:cubicBezTo>
                    <a:pt x="73" y="212"/>
                    <a:pt x="62" y="208"/>
                    <a:pt x="48" y="209"/>
                  </a:cubicBezTo>
                  <a:cubicBezTo>
                    <a:pt x="51" y="212"/>
                    <a:pt x="55" y="220"/>
                    <a:pt x="58" y="222"/>
                  </a:cubicBezTo>
                  <a:cubicBezTo>
                    <a:pt x="51" y="223"/>
                    <a:pt x="45" y="226"/>
                    <a:pt x="39" y="227"/>
                  </a:cubicBezTo>
                  <a:cubicBezTo>
                    <a:pt x="43" y="229"/>
                    <a:pt x="46" y="233"/>
                    <a:pt x="50" y="235"/>
                  </a:cubicBezTo>
                  <a:cubicBezTo>
                    <a:pt x="47" y="238"/>
                    <a:pt x="46" y="245"/>
                    <a:pt x="43" y="249"/>
                  </a:cubicBezTo>
                  <a:cubicBezTo>
                    <a:pt x="46" y="251"/>
                    <a:pt x="46" y="252"/>
                    <a:pt x="50" y="253"/>
                  </a:cubicBezTo>
                  <a:cubicBezTo>
                    <a:pt x="49" y="258"/>
                    <a:pt x="51" y="262"/>
                    <a:pt x="50" y="266"/>
                  </a:cubicBezTo>
                  <a:cubicBezTo>
                    <a:pt x="63" y="275"/>
                    <a:pt x="82" y="269"/>
                    <a:pt x="88" y="286"/>
                  </a:cubicBezTo>
                  <a:cubicBezTo>
                    <a:pt x="79" y="291"/>
                    <a:pt x="71" y="297"/>
                    <a:pt x="78" y="306"/>
                  </a:cubicBezTo>
                  <a:cubicBezTo>
                    <a:pt x="86" y="305"/>
                    <a:pt x="93" y="298"/>
                    <a:pt x="98" y="293"/>
                  </a:cubicBezTo>
                  <a:cubicBezTo>
                    <a:pt x="98" y="303"/>
                    <a:pt x="105" y="310"/>
                    <a:pt x="112" y="317"/>
                  </a:cubicBezTo>
                  <a:cubicBezTo>
                    <a:pt x="129" y="309"/>
                    <a:pt x="146" y="329"/>
                    <a:pt x="168" y="317"/>
                  </a:cubicBezTo>
                  <a:cubicBezTo>
                    <a:pt x="162" y="308"/>
                    <a:pt x="158" y="298"/>
                    <a:pt x="154" y="287"/>
                  </a:cubicBezTo>
                  <a:cubicBezTo>
                    <a:pt x="157" y="285"/>
                    <a:pt x="163" y="283"/>
                    <a:pt x="166" y="283"/>
                  </a:cubicBezTo>
                  <a:cubicBezTo>
                    <a:pt x="177" y="305"/>
                    <a:pt x="230" y="269"/>
                    <a:pt x="242" y="262"/>
                  </a:cubicBezTo>
                  <a:cubicBezTo>
                    <a:pt x="255" y="254"/>
                    <a:pt x="320" y="200"/>
                    <a:pt x="334" y="223"/>
                  </a:cubicBezTo>
                  <a:cubicBezTo>
                    <a:pt x="343" y="211"/>
                    <a:pt x="349" y="202"/>
                    <a:pt x="349" y="184"/>
                  </a:cubicBezTo>
                  <a:cubicBezTo>
                    <a:pt x="339" y="172"/>
                    <a:pt x="319" y="149"/>
                    <a:pt x="304" y="145"/>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4513263" y="3779838"/>
              <a:ext cx="150813" cy="76200"/>
            </a:xfrm>
            <a:custGeom>
              <a:avLst/>
              <a:gdLst/>
              <a:ahLst/>
              <a:cxnLst>
                <a:cxn ang="0">
                  <a:pos x="50" y="13"/>
                </a:cxn>
                <a:cxn ang="0">
                  <a:pos x="67" y="3"/>
                </a:cxn>
                <a:cxn ang="0">
                  <a:pos x="62" y="13"/>
                </a:cxn>
                <a:cxn ang="0">
                  <a:pos x="63" y="23"/>
                </a:cxn>
                <a:cxn ang="0">
                  <a:pos x="61" y="30"/>
                </a:cxn>
                <a:cxn ang="0">
                  <a:pos x="49" y="31"/>
                </a:cxn>
                <a:cxn ang="0">
                  <a:pos x="45" y="27"/>
                </a:cxn>
                <a:cxn ang="0">
                  <a:pos x="41" y="32"/>
                </a:cxn>
                <a:cxn ang="0">
                  <a:pos x="29" y="34"/>
                </a:cxn>
                <a:cxn ang="0">
                  <a:pos x="19" y="31"/>
                </a:cxn>
                <a:cxn ang="0">
                  <a:pos x="14" y="33"/>
                </a:cxn>
                <a:cxn ang="0">
                  <a:pos x="10" y="30"/>
                </a:cxn>
                <a:cxn ang="0">
                  <a:pos x="2" y="26"/>
                </a:cxn>
                <a:cxn ang="0">
                  <a:pos x="3" y="15"/>
                </a:cxn>
                <a:cxn ang="0">
                  <a:pos x="10" y="21"/>
                </a:cxn>
                <a:cxn ang="0">
                  <a:pos x="19" y="25"/>
                </a:cxn>
                <a:cxn ang="0">
                  <a:pos x="23" y="22"/>
                </a:cxn>
                <a:cxn ang="0">
                  <a:pos x="29" y="22"/>
                </a:cxn>
                <a:cxn ang="0">
                  <a:pos x="40" y="17"/>
                </a:cxn>
                <a:cxn ang="0">
                  <a:pos x="50" y="13"/>
                </a:cxn>
              </a:cxnLst>
              <a:rect l="0" t="0" r="r" b="b"/>
              <a:pathLst>
                <a:path w="68" h="34">
                  <a:moveTo>
                    <a:pt x="50" y="13"/>
                  </a:moveTo>
                  <a:cubicBezTo>
                    <a:pt x="55" y="10"/>
                    <a:pt x="61" y="0"/>
                    <a:pt x="67" y="3"/>
                  </a:cubicBezTo>
                  <a:cubicBezTo>
                    <a:pt x="66" y="6"/>
                    <a:pt x="63" y="9"/>
                    <a:pt x="62" y="13"/>
                  </a:cubicBezTo>
                  <a:cubicBezTo>
                    <a:pt x="61" y="18"/>
                    <a:pt x="61" y="19"/>
                    <a:pt x="63" y="23"/>
                  </a:cubicBezTo>
                  <a:cubicBezTo>
                    <a:pt x="64" y="26"/>
                    <a:pt x="68" y="28"/>
                    <a:pt x="61" y="30"/>
                  </a:cubicBezTo>
                  <a:cubicBezTo>
                    <a:pt x="59" y="32"/>
                    <a:pt x="52" y="31"/>
                    <a:pt x="49" y="31"/>
                  </a:cubicBezTo>
                  <a:cubicBezTo>
                    <a:pt x="49" y="28"/>
                    <a:pt x="48" y="26"/>
                    <a:pt x="45" y="27"/>
                  </a:cubicBezTo>
                  <a:cubicBezTo>
                    <a:pt x="42" y="28"/>
                    <a:pt x="43" y="30"/>
                    <a:pt x="41" y="32"/>
                  </a:cubicBezTo>
                  <a:cubicBezTo>
                    <a:pt x="39" y="33"/>
                    <a:pt x="31" y="33"/>
                    <a:pt x="29" y="34"/>
                  </a:cubicBezTo>
                  <a:cubicBezTo>
                    <a:pt x="23" y="34"/>
                    <a:pt x="23" y="32"/>
                    <a:pt x="19" y="31"/>
                  </a:cubicBezTo>
                  <a:cubicBezTo>
                    <a:pt x="18" y="31"/>
                    <a:pt x="16" y="33"/>
                    <a:pt x="14" y="33"/>
                  </a:cubicBezTo>
                  <a:cubicBezTo>
                    <a:pt x="12" y="33"/>
                    <a:pt x="11" y="31"/>
                    <a:pt x="10" y="30"/>
                  </a:cubicBezTo>
                  <a:cubicBezTo>
                    <a:pt x="8" y="29"/>
                    <a:pt x="3" y="28"/>
                    <a:pt x="2" y="26"/>
                  </a:cubicBezTo>
                  <a:cubicBezTo>
                    <a:pt x="0" y="23"/>
                    <a:pt x="3" y="18"/>
                    <a:pt x="3" y="15"/>
                  </a:cubicBezTo>
                  <a:cubicBezTo>
                    <a:pt x="4" y="7"/>
                    <a:pt x="9" y="19"/>
                    <a:pt x="10" y="21"/>
                  </a:cubicBezTo>
                  <a:cubicBezTo>
                    <a:pt x="13" y="23"/>
                    <a:pt x="16" y="22"/>
                    <a:pt x="19" y="25"/>
                  </a:cubicBezTo>
                  <a:cubicBezTo>
                    <a:pt x="21" y="24"/>
                    <a:pt x="22" y="22"/>
                    <a:pt x="23" y="22"/>
                  </a:cubicBezTo>
                  <a:cubicBezTo>
                    <a:pt x="25" y="22"/>
                    <a:pt x="28" y="22"/>
                    <a:pt x="29" y="22"/>
                  </a:cubicBezTo>
                  <a:cubicBezTo>
                    <a:pt x="33" y="21"/>
                    <a:pt x="37" y="18"/>
                    <a:pt x="40" y="17"/>
                  </a:cubicBezTo>
                  <a:cubicBezTo>
                    <a:pt x="43" y="15"/>
                    <a:pt x="48" y="14"/>
                    <a:pt x="50" y="1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4221163" y="3746500"/>
              <a:ext cx="371475" cy="323850"/>
            </a:xfrm>
            <a:custGeom>
              <a:avLst/>
              <a:gdLst/>
              <a:ahLst/>
              <a:cxnLst>
                <a:cxn ang="0">
                  <a:pos x="147" y="58"/>
                </a:cxn>
                <a:cxn ang="0">
                  <a:pos x="160" y="62"/>
                </a:cxn>
                <a:cxn ang="0">
                  <a:pos x="160" y="63"/>
                </a:cxn>
                <a:cxn ang="0">
                  <a:pos x="151" y="68"/>
                </a:cxn>
                <a:cxn ang="0">
                  <a:pos x="148" y="76"/>
                </a:cxn>
                <a:cxn ang="0">
                  <a:pos x="143" y="85"/>
                </a:cxn>
                <a:cxn ang="0">
                  <a:pos x="137" y="96"/>
                </a:cxn>
                <a:cxn ang="0">
                  <a:pos x="119" y="121"/>
                </a:cxn>
                <a:cxn ang="0">
                  <a:pos x="112" y="127"/>
                </a:cxn>
                <a:cxn ang="0">
                  <a:pos x="105" y="134"/>
                </a:cxn>
                <a:cxn ang="0">
                  <a:pos x="75" y="140"/>
                </a:cxn>
                <a:cxn ang="0">
                  <a:pos x="69" y="131"/>
                </a:cxn>
                <a:cxn ang="0">
                  <a:pos x="57" y="126"/>
                </a:cxn>
                <a:cxn ang="0">
                  <a:pos x="50" y="108"/>
                </a:cxn>
                <a:cxn ang="0">
                  <a:pos x="18" y="68"/>
                </a:cxn>
                <a:cxn ang="0">
                  <a:pos x="3" y="80"/>
                </a:cxn>
                <a:cxn ang="0">
                  <a:pos x="0" y="79"/>
                </a:cxn>
                <a:cxn ang="0">
                  <a:pos x="5" y="68"/>
                </a:cxn>
                <a:cxn ang="0">
                  <a:pos x="4" y="44"/>
                </a:cxn>
                <a:cxn ang="0">
                  <a:pos x="17" y="34"/>
                </a:cxn>
                <a:cxn ang="0">
                  <a:pos x="32" y="32"/>
                </a:cxn>
                <a:cxn ang="0">
                  <a:pos x="43" y="21"/>
                </a:cxn>
                <a:cxn ang="0">
                  <a:pos x="56" y="15"/>
                </a:cxn>
                <a:cxn ang="0">
                  <a:pos x="59" y="15"/>
                </a:cxn>
                <a:cxn ang="0">
                  <a:pos x="56" y="20"/>
                </a:cxn>
                <a:cxn ang="0">
                  <a:pos x="65" y="15"/>
                </a:cxn>
                <a:cxn ang="0">
                  <a:pos x="65" y="15"/>
                </a:cxn>
                <a:cxn ang="0">
                  <a:pos x="70" y="15"/>
                </a:cxn>
                <a:cxn ang="0">
                  <a:pos x="73" y="15"/>
                </a:cxn>
                <a:cxn ang="0">
                  <a:pos x="87" y="24"/>
                </a:cxn>
                <a:cxn ang="0">
                  <a:pos x="105" y="18"/>
                </a:cxn>
                <a:cxn ang="0">
                  <a:pos x="114" y="35"/>
                </a:cxn>
                <a:cxn ang="0">
                  <a:pos x="133" y="57"/>
                </a:cxn>
                <a:cxn ang="0">
                  <a:pos x="147" y="58"/>
                </a:cxn>
              </a:cxnLst>
              <a:rect l="0" t="0" r="r" b="b"/>
              <a:pathLst>
                <a:path w="167" h="145">
                  <a:moveTo>
                    <a:pt x="147" y="58"/>
                  </a:moveTo>
                  <a:cubicBezTo>
                    <a:pt x="153" y="55"/>
                    <a:pt x="167" y="49"/>
                    <a:pt x="160" y="62"/>
                  </a:cubicBezTo>
                  <a:cubicBezTo>
                    <a:pt x="159" y="62"/>
                    <a:pt x="159" y="62"/>
                    <a:pt x="160" y="63"/>
                  </a:cubicBezTo>
                  <a:cubicBezTo>
                    <a:pt x="156" y="64"/>
                    <a:pt x="153" y="66"/>
                    <a:pt x="151" y="68"/>
                  </a:cubicBezTo>
                  <a:cubicBezTo>
                    <a:pt x="150" y="71"/>
                    <a:pt x="148" y="73"/>
                    <a:pt x="148" y="76"/>
                  </a:cubicBezTo>
                  <a:cubicBezTo>
                    <a:pt x="145" y="77"/>
                    <a:pt x="144" y="83"/>
                    <a:pt x="143" y="85"/>
                  </a:cubicBezTo>
                  <a:cubicBezTo>
                    <a:pt x="142" y="89"/>
                    <a:pt x="140" y="93"/>
                    <a:pt x="137" y="96"/>
                  </a:cubicBezTo>
                  <a:cubicBezTo>
                    <a:pt x="131" y="103"/>
                    <a:pt x="127" y="116"/>
                    <a:pt x="119" y="121"/>
                  </a:cubicBezTo>
                  <a:cubicBezTo>
                    <a:pt x="116" y="124"/>
                    <a:pt x="114" y="123"/>
                    <a:pt x="112" y="127"/>
                  </a:cubicBezTo>
                  <a:cubicBezTo>
                    <a:pt x="109" y="133"/>
                    <a:pt x="109" y="132"/>
                    <a:pt x="105" y="134"/>
                  </a:cubicBezTo>
                  <a:cubicBezTo>
                    <a:pt x="99" y="137"/>
                    <a:pt x="80" y="145"/>
                    <a:pt x="75" y="140"/>
                  </a:cubicBezTo>
                  <a:cubicBezTo>
                    <a:pt x="73" y="138"/>
                    <a:pt x="73" y="133"/>
                    <a:pt x="69" y="131"/>
                  </a:cubicBezTo>
                  <a:cubicBezTo>
                    <a:pt x="66" y="128"/>
                    <a:pt x="61" y="129"/>
                    <a:pt x="57" y="126"/>
                  </a:cubicBezTo>
                  <a:cubicBezTo>
                    <a:pt x="53" y="121"/>
                    <a:pt x="51" y="114"/>
                    <a:pt x="50" y="108"/>
                  </a:cubicBezTo>
                  <a:cubicBezTo>
                    <a:pt x="47" y="95"/>
                    <a:pt x="39" y="61"/>
                    <a:pt x="18" y="68"/>
                  </a:cubicBezTo>
                  <a:cubicBezTo>
                    <a:pt x="13" y="69"/>
                    <a:pt x="7" y="76"/>
                    <a:pt x="3" y="80"/>
                  </a:cubicBezTo>
                  <a:cubicBezTo>
                    <a:pt x="4" y="79"/>
                    <a:pt x="2" y="79"/>
                    <a:pt x="0" y="79"/>
                  </a:cubicBezTo>
                  <a:cubicBezTo>
                    <a:pt x="1" y="75"/>
                    <a:pt x="3" y="72"/>
                    <a:pt x="5" y="68"/>
                  </a:cubicBezTo>
                  <a:cubicBezTo>
                    <a:pt x="8" y="60"/>
                    <a:pt x="5" y="52"/>
                    <a:pt x="4" y="44"/>
                  </a:cubicBezTo>
                  <a:cubicBezTo>
                    <a:pt x="8" y="41"/>
                    <a:pt x="12" y="37"/>
                    <a:pt x="17" y="34"/>
                  </a:cubicBezTo>
                  <a:cubicBezTo>
                    <a:pt x="22" y="32"/>
                    <a:pt x="27" y="33"/>
                    <a:pt x="32" y="32"/>
                  </a:cubicBezTo>
                  <a:cubicBezTo>
                    <a:pt x="38" y="30"/>
                    <a:pt x="39" y="25"/>
                    <a:pt x="43" y="21"/>
                  </a:cubicBezTo>
                  <a:cubicBezTo>
                    <a:pt x="45" y="20"/>
                    <a:pt x="53" y="16"/>
                    <a:pt x="56" y="15"/>
                  </a:cubicBezTo>
                  <a:cubicBezTo>
                    <a:pt x="57" y="15"/>
                    <a:pt x="58" y="15"/>
                    <a:pt x="59" y="15"/>
                  </a:cubicBezTo>
                  <a:cubicBezTo>
                    <a:pt x="58" y="16"/>
                    <a:pt x="57" y="18"/>
                    <a:pt x="56" y="20"/>
                  </a:cubicBezTo>
                  <a:cubicBezTo>
                    <a:pt x="59" y="18"/>
                    <a:pt x="62" y="17"/>
                    <a:pt x="65" y="15"/>
                  </a:cubicBezTo>
                  <a:cubicBezTo>
                    <a:pt x="65" y="15"/>
                    <a:pt x="65" y="15"/>
                    <a:pt x="65" y="15"/>
                  </a:cubicBezTo>
                  <a:cubicBezTo>
                    <a:pt x="66" y="16"/>
                    <a:pt x="68" y="16"/>
                    <a:pt x="70" y="15"/>
                  </a:cubicBezTo>
                  <a:cubicBezTo>
                    <a:pt x="71" y="15"/>
                    <a:pt x="72" y="15"/>
                    <a:pt x="73" y="15"/>
                  </a:cubicBezTo>
                  <a:cubicBezTo>
                    <a:pt x="79" y="17"/>
                    <a:pt x="79" y="26"/>
                    <a:pt x="87" y="24"/>
                  </a:cubicBezTo>
                  <a:cubicBezTo>
                    <a:pt x="88" y="12"/>
                    <a:pt x="103" y="0"/>
                    <a:pt x="105" y="18"/>
                  </a:cubicBezTo>
                  <a:cubicBezTo>
                    <a:pt x="106" y="26"/>
                    <a:pt x="98" y="40"/>
                    <a:pt x="114" y="35"/>
                  </a:cubicBezTo>
                  <a:cubicBezTo>
                    <a:pt x="115" y="44"/>
                    <a:pt x="126" y="53"/>
                    <a:pt x="133" y="57"/>
                  </a:cubicBezTo>
                  <a:cubicBezTo>
                    <a:pt x="138" y="59"/>
                    <a:pt x="142" y="60"/>
                    <a:pt x="147" y="5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noEditPoints="1"/>
            </p:cNvSpPr>
            <p:nvPr/>
          </p:nvSpPr>
          <p:spPr bwMode="auto">
            <a:xfrm>
              <a:off x="3322638" y="2727325"/>
              <a:ext cx="1343025" cy="1516063"/>
            </a:xfrm>
            <a:custGeom>
              <a:avLst/>
              <a:gdLst/>
              <a:ahLst/>
              <a:cxnLst>
                <a:cxn ang="0">
                  <a:pos x="436" y="284"/>
                </a:cxn>
                <a:cxn ang="0">
                  <a:pos x="438" y="318"/>
                </a:cxn>
                <a:cxn ang="0">
                  <a:pos x="368" y="294"/>
                </a:cxn>
                <a:cxn ang="0">
                  <a:pos x="358" y="287"/>
                </a:cxn>
                <a:cxn ang="0">
                  <a:pos x="320" y="254"/>
                </a:cxn>
                <a:cxn ang="0">
                  <a:pos x="320" y="236"/>
                </a:cxn>
                <a:cxn ang="0">
                  <a:pos x="328" y="223"/>
                </a:cxn>
                <a:cxn ang="0">
                  <a:pos x="356" y="215"/>
                </a:cxn>
                <a:cxn ang="0">
                  <a:pos x="367" y="211"/>
                </a:cxn>
                <a:cxn ang="0">
                  <a:pos x="373" y="157"/>
                </a:cxn>
                <a:cxn ang="0">
                  <a:pos x="344" y="92"/>
                </a:cxn>
                <a:cxn ang="0">
                  <a:pos x="294" y="55"/>
                </a:cxn>
                <a:cxn ang="0">
                  <a:pos x="286" y="26"/>
                </a:cxn>
                <a:cxn ang="0">
                  <a:pos x="270" y="42"/>
                </a:cxn>
                <a:cxn ang="0">
                  <a:pos x="203" y="116"/>
                </a:cxn>
                <a:cxn ang="0">
                  <a:pos x="182" y="45"/>
                </a:cxn>
                <a:cxn ang="0">
                  <a:pos x="120" y="19"/>
                </a:cxn>
                <a:cxn ang="0">
                  <a:pos x="60" y="19"/>
                </a:cxn>
                <a:cxn ang="0">
                  <a:pos x="2" y="30"/>
                </a:cxn>
                <a:cxn ang="0">
                  <a:pos x="18" y="82"/>
                </a:cxn>
                <a:cxn ang="0">
                  <a:pos x="29" y="155"/>
                </a:cxn>
                <a:cxn ang="0">
                  <a:pos x="88" y="296"/>
                </a:cxn>
                <a:cxn ang="0">
                  <a:pos x="51" y="331"/>
                </a:cxn>
                <a:cxn ang="0">
                  <a:pos x="92" y="413"/>
                </a:cxn>
                <a:cxn ang="0">
                  <a:pos x="84" y="455"/>
                </a:cxn>
                <a:cxn ang="0">
                  <a:pos x="238" y="676"/>
                </a:cxn>
                <a:cxn ang="0">
                  <a:pos x="290" y="681"/>
                </a:cxn>
                <a:cxn ang="0">
                  <a:pos x="376" y="651"/>
                </a:cxn>
                <a:cxn ang="0">
                  <a:pos x="388" y="629"/>
                </a:cxn>
                <a:cxn ang="0">
                  <a:pos x="394" y="547"/>
                </a:cxn>
                <a:cxn ang="0">
                  <a:pos x="404" y="537"/>
                </a:cxn>
                <a:cxn ang="0">
                  <a:pos x="408" y="502"/>
                </a:cxn>
                <a:cxn ang="0">
                  <a:pos x="436" y="490"/>
                </a:cxn>
                <a:cxn ang="0">
                  <a:pos x="460" y="473"/>
                </a:cxn>
                <a:cxn ang="0">
                  <a:pos x="476" y="466"/>
                </a:cxn>
                <a:cxn ang="0">
                  <a:pos x="456" y="425"/>
                </a:cxn>
                <a:cxn ang="0">
                  <a:pos x="360" y="579"/>
                </a:cxn>
                <a:cxn ang="0">
                  <a:pos x="321" y="611"/>
                </a:cxn>
                <a:cxn ang="0">
                  <a:pos x="363" y="553"/>
                </a:cxn>
                <a:cxn ang="0">
                  <a:pos x="389" y="464"/>
                </a:cxn>
                <a:cxn ang="0">
                  <a:pos x="410" y="413"/>
                </a:cxn>
                <a:cxn ang="0">
                  <a:pos x="490" y="359"/>
                </a:cxn>
                <a:cxn ang="0">
                  <a:pos x="573" y="288"/>
                </a:cxn>
                <a:cxn ang="0">
                  <a:pos x="604" y="224"/>
                </a:cxn>
                <a:cxn ang="0">
                  <a:pos x="525" y="371"/>
                </a:cxn>
                <a:cxn ang="0">
                  <a:pos x="475" y="385"/>
                </a:cxn>
                <a:cxn ang="0">
                  <a:pos x="548" y="385"/>
                </a:cxn>
              </a:cxnLst>
              <a:rect l="0" t="0" r="r" b="b"/>
              <a:pathLst>
                <a:path w="604" h="681">
                  <a:moveTo>
                    <a:pt x="512" y="263"/>
                  </a:moveTo>
                  <a:cubicBezTo>
                    <a:pt x="500" y="270"/>
                    <a:pt x="447" y="306"/>
                    <a:pt x="436" y="284"/>
                  </a:cubicBezTo>
                  <a:cubicBezTo>
                    <a:pt x="433" y="284"/>
                    <a:pt x="427" y="286"/>
                    <a:pt x="424" y="288"/>
                  </a:cubicBezTo>
                  <a:cubicBezTo>
                    <a:pt x="428" y="299"/>
                    <a:pt x="432" y="309"/>
                    <a:pt x="438" y="318"/>
                  </a:cubicBezTo>
                  <a:cubicBezTo>
                    <a:pt x="416" y="330"/>
                    <a:pt x="399" y="310"/>
                    <a:pt x="382" y="318"/>
                  </a:cubicBezTo>
                  <a:cubicBezTo>
                    <a:pt x="375" y="311"/>
                    <a:pt x="368" y="304"/>
                    <a:pt x="368" y="294"/>
                  </a:cubicBezTo>
                  <a:cubicBezTo>
                    <a:pt x="363" y="299"/>
                    <a:pt x="356" y="306"/>
                    <a:pt x="348" y="307"/>
                  </a:cubicBezTo>
                  <a:cubicBezTo>
                    <a:pt x="341" y="298"/>
                    <a:pt x="349" y="292"/>
                    <a:pt x="358" y="287"/>
                  </a:cubicBezTo>
                  <a:cubicBezTo>
                    <a:pt x="352" y="270"/>
                    <a:pt x="333" y="276"/>
                    <a:pt x="320" y="267"/>
                  </a:cubicBezTo>
                  <a:cubicBezTo>
                    <a:pt x="321" y="263"/>
                    <a:pt x="319" y="259"/>
                    <a:pt x="320" y="254"/>
                  </a:cubicBezTo>
                  <a:cubicBezTo>
                    <a:pt x="316" y="253"/>
                    <a:pt x="316" y="252"/>
                    <a:pt x="313" y="250"/>
                  </a:cubicBezTo>
                  <a:cubicBezTo>
                    <a:pt x="316" y="246"/>
                    <a:pt x="317" y="239"/>
                    <a:pt x="320" y="236"/>
                  </a:cubicBezTo>
                  <a:cubicBezTo>
                    <a:pt x="316" y="234"/>
                    <a:pt x="313" y="230"/>
                    <a:pt x="309" y="228"/>
                  </a:cubicBezTo>
                  <a:cubicBezTo>
                    <a:pt x="315" y="227"/>
                    <a:pt x="321" y="224"/>
                    <a:pt x="328" y="223"/>
                  </a:cubicBezTo>
                  <a:cubicBezTo>
                    <a:pt x="325" y="221"/>
                    <a:pt x="321" y="213"/>
                    <a:pt x="318" y="210"/>
                  </a:cubicBezTo>
                  <a:cubicBezTo>
                    <a:pt x="332" y="209"/>
                    <a:pt x="343" y="213"/>
                    <a:pt x="356" y="215"/>
                  </a:cubicBezTo>
                  <a:cubicBezTo>
                    <a:pt x="358" y="211"/>
                    <a:pt x="362" y="209"/>
                    <a:pt x="364" y="206"/>
                  </a:cubicBezTo>
                  <a:cubicBezTo>
                    <a:pt x="365" y="208"/>
                    <a:pt x="365" y="210"/>
                    <a:pt x="367" y="211"/>
                  </a:cubicBezTo>
                  <a:cubicBezTo>
                    <a:pt x="381" y="201"/>
                    <a:pt x="389" y="207"/>
                    <a:pt x="389" y="188"/>
                  </a:cubicBezTo>
                  <a:cubicBezTo>
                    <a:pt x="390" y="175"/>
                    <a:pt x="380" y="165"/>
                    <a:pt x="373" y="157"/>
                  </a:cubicBezTo>
                  <a:cubicBezTo>
                    <a:pt x="355" y="138"/>
                    <a:pt x="349" y="131"/>
                    <a:pt x="345" y="100"/>
                  </a:cubicBezTo>
                  <a:cubicBezTo>
                    <a:pt x="345" y="98"/>
                    <a:pt x="344" y="94"/>
                    <a:pt x="344" y="92"/>
                  </a:cubicBezTo>
                  <a:cubicBezTo>
                    <a:pt x="301" y="93"/>
                    <a:pt x="330" y="76"/>
                    <a:pt x="314" y="57"/>
                  </a:cubicBezTo>
                  <a:cubicBezTo>
                    <a:pt x="307" y="60"/>
                    <a:pt x="301" y="59"/>
                    <a:pt x="294" y="55"/>
                  </a:cubicBezTo>
                  <a:cubicBezTo>
                    <a:pt x="301" y="44"/>
                    <a:pt x="298" y="35"/>
                    <a:pt x="284" y="37"/>
                  </a:cubicBezTo>
                  <a:cubicBezTo>
                    <a:pt x="285" y="34"/>
                    <a:pt x="285" y="29"/>
                    <a:pt x="286" y="26"/>
                  </a:cubicBezTo>
                  <a:cubicBezTo>
                    <a:pt x="275" y="23"/>
                    <a:pt x="273" y="13"/>
                    <a:pt x="270" y="3"/>
                  </a:cubicBezTo>
                  <a:cubicBezTo>
                    <a:pt x="268" y="16"/>
                    <a:pt x="268" y="30"/>
                    <a:pt x="270" y="42"/>
                  </a:cubicBezTo>
                  <a:cubicBezTo>
                    <a:pt x="272" y="60"/>
                    <a:pt x="274" y="92"/>
                    <a:pt x="257" y="104"/>
                  </a:cubicBezTo>
                  <a:cubicBezTo>
                    <a:pt x="237" y="117"/>
                    <a:pt x="220" y="88"/>
                    <a:pt x="203" y="116"/>
                  </a:cubicBezTo>
                  <a:cubicBezTo>
                    <a:pt x="200" y="105"/>
                    <a:pt x="208" y="95"/>
                    <a:pt x="203" y="84"/>
                  </a:cubicBezTo>
                  <a:cubicBezTo>
                    <a:pt x="188" y="74"/>
                    <a:pt x="188" y="59"/>
                    <a:pt x="182" y="45"/>
                  </a:cubicBezTo>
                  <a:cubicBezTo>
                    <a:pt x="176" y="30"/>
                    <a:pt x="169" y="27"/>
                    <a:pt x="154" y="31"/>
                  </a:cubicBezTo>
                  <a:cubicBezTo>
                    <a:pt x="135" y="36"/>
                    <a:pt x="133" y="33"/>
                    <a:pt x="120" y="19"/>
                  </a:cubicBezTo>
                  <a:cubicBezTo>
                    <a:pt x="112" y="10"/>
                    <a:pt x="97" y="1"/>
                    <a:pt x="85" y="1"/>
                  </a:cubicBezTo>
                  <a:cubicBezTo>
                    <a:pt x="71" y="0"/>
                    <a:pt x="67" y="10"/>
                    <a:pt x="60" y="19"/>
                  </a:cubicBezTo>
                  <a:cubicBezTo>
                    <a:pt x="48" y="22"/>
                    <a:pt x="33" y="19"/>
                    <a:pt x="22" y="16"/>
                  </a:cubicBezTo>
                  <a:cubicBezTo>
                    <a:pt x="15" y="15"/>
                    <a:pt x="3" y="23"/>
                    <a:pt x="2" y="30"/>
                  </a:cubicBezTo>
                  <a:cubicBezTo>
                    <a:pt x="0" y="41"/>
                    <a:pt x="11" y="45"/>
                    <a:pt x="16" y="53"/>
                  </a:cubicBezTo>
                  <a:cubicBezTo>
                    <a:pt x="21" y="63"/>
                    <a:pt x="15" y="73"/>
                    <a:pt x="18" y="82"/>
                  </a:cubicBezTo>
                  <a:cubicBezTo>
                    <a:pt x="21" y="91"/>
                    <a:pt x="31" y="94"/>
                    <a:pt x="35" y="102"/>
                  </a:cubicBezTo>
                  <a:cubicBezTo>
                    <a:pt x="46" y="121"/>
                    <a:pt x="32" y="138"/>
                    <a:pt x="29" y="155"/>
                  </a:cubicBezTo>
                  <a:cubicBezTo>
                    <a:pt x="25" y="177"/>
                    <a:pt x="48" y="184"/>
                    <a:pt x="63" y="194"/>
                  </a:cubicBezTo>
                  <a:cubicBezTo>
                    <a:pt x="96" y="220"/>
                    <a:pt x="110" y="256"/>
                    <a:pt x="88" y="296"/>
                  </a:cubicBezTo>
                  <a:cubicBezTo>
                    <a:pt x="84" y="303"/>
                    <a:pt x="80" y="312"/>
                    <a:pt x="74" y="319"/>
                  </a:cubicBezTo>
                  <a:cubicBezTo>
                    <a:pt x="67" y="325"/>
                    <a:pt x="57" y="325"/>
                    <a:pt x="51" y="331"/>
                  </a:cubicBezTo>
                  <a:cubicBezTo>
                    <a:pt x="38" y="344"/>
                    <a:pt x="63" y="355"/>
                    <a:pt x="68" y="368"/>
                  </a:cubicBezTo>
                  <a:cubicBezTo>
                    <a:pt x="74" y="385"/>
                    <a:pt x="82" y="397"/>
                    <a:pt x="92" y="413"/>
                  </a:cubicBezTo>
                  <a:cubicBezTo>
                    <a:pt x="102" y="428"/>
                    <a:pt x="94" y="446"/>
                    <a:pt x="98" y="464"/>
                  </a:cubicBezTo>
                  <a:cubicBezTo>
                    <a:pt x="92" y="463"/>
                    <a:pt x="88" y="459"/>
                    <a:pt x="84" y="455"/>
                  </a:cubicBezTo>
                  <a:cubicBezTo>
                    <a:pt x="96" y="524"/>
                    <a:pt x="102" y="642"/>
                    <a:pt x="167" y="662"/>
                  </a:cubicBezTo>
                  <a:cubicBezTo>
                    <a:pt x="190" y="669"/>
                    <a:pt x="215" y="671"/>
                    <a:pt x="238" y="676"/>
                  </a:cubicBezTo>
                  <a:cubicBezTo>
                    <a:pt x="252" y="669"/>
                    <a:pt x="264" y="652"/>
                    <a:pt x="282" y="660"/>
                  </a:cubicBezTo>
                  <a:cubicBezTo>
                    <a:pt x="285" y="667"/>
                    <a:pt x="288" y="674"/>
                    <a:pt x="290" y="681"/>
                  </a:cubicBezTo>
                  <a:cubicBezTo>
                    <a:pt x="294" y="679"/>
                    <a:pt x="299" y="677"/>
                    <a:pt x="303" y="676"/>
                  </a:cubicBezTo>
                  <a:cubicBezTo>
                    <a:pt x="327" y="667"/>
                    <a:pt x="353" y="662"/>
                    <a:pt x="376" y="651"/>
                  </a:cubicBezTo>
                  <a:cubicBezTo>
                    <a:pt x="377" y="646"/>
                    <a:pt x="373" y="639"/>
                    <a:pt x="376" y="635"/>
                  </a:cubicBezTo>
                  <a:cubicBezTo>
                    <a:pt x="378" y="631"/>
                    <a:pt x="384" y="633"/>
                    <a:pt x="388" y="629"/>
                  </a:cubicBezTo>
                  <a:cubicBezTo>
                    <a:pt x="400" y="615"/>
                    <a:pt x="392" y="589"/>
                    <a:pt x="391" y="573"/>
                  </a:cubicBezTo>
                  <a:cubicBezTo>
                    <a:pt x="390" y="564"/>
                    <a:pt x="393" y="555"/>
                    <a:pt x="394" y="547"/>
                  </a:cubicBezTo>
                  <a:cubicBezTo>
                    <a:pt x="395" y="544"/>
                    <a:pt x="396" y="540"/>
                    <a:pt x="399" y="538"/>
                  </a:cubicBezTo>
                  <a:cubicBezTo>
                    <a:pt x="399" y="537"/>
                    <a:pt x="402" y="537"/>
                    <a:pt x="404" y="537"/>
                  </a:cubicBezTo>
                  <a:cubicBezTo>
                    <a:pt x="405" y="533"/>
                    <a:pt x="407" y="530"/>
                    <a:pt x="409" y="526"/>
                  </a:cubicBezTo>
                  <a:cubicBezTo>
                    <a:pt x="412" y="518"/>
                    <a:pt x="409" y="510"/>
                    <a:pt x="408" y="502"/>
                  </a:cubicBezTo>
                  <a:cubicBezTo>
                    <a:pt x="412" y="499"/>
                    <a:pt x="416" y="495"/>
                    <a:pt x="421" y="492"/>
                  </a:cubicBezTo>
                  <a:cubicBezTo>
                    <a:pt x="426" y="490"/>
                    <a:pt x="431" y="491"/>
                    <a:pt x="436" y="490"/>
                  </a:cubicBezTo>
                  <a:cubicBezTo>
                    <a:pt x="442" y="488"/>
                    <a:pt x="443" y="483"/>
                    <a:pt x="447" y="479"/>
                  </a:cubicBezTo>
                  <a:cubicBezTo>
                    <a:pt x="449" y="478"/>
                    <a:pt x="457" y="474"/>
                    <a:pt x="460" y="473"/>
                  </a:cubicBezTo>
                  <a:cubicBezTo>
                    <a:pt x="461" y="473"/>
                    <a:pt x="462" y="473"/>
                    <a:pt x="463" y="473"/>
                  </a:cubicBezTo>
                  <a:cubicBezTo>
                    <a:pt x="467" y="469"/>
                    <a:pt x="471" y="467"/>
                    <a:pt x="476" y="466"/>
                  </a:cubicBezTo>
                  <a:cubicBezTo>
                    <a:pt x="491" y="461"/>
                    <a:pt x="499" y="456"/>
                    <a:pt x="504" y="441"/>
                  </a:cubicBezTo>
                  <a:cubicBezTo>
                    <a:pt x="513" y="406"/>
                    <a:pt x="473" y="413"/>
                    <a:pt x="456" y="425"/>
                  </a:cubicBezTo>
                  <a:cubicBezTo>
                    <a:pt x="432" y="442"/>
                    <a:pt x="401" y="471"/>
                    <a:pt x="392" y="499"/>
                  </a:cubicBezTo>
                  <a:cubicBezTo>
                    <a:pt x="384" y="525"/>
                    <a:pt x="379" y="559"/>
                    <a:pt x="360" y="579"/>
                  </a:cubicBezTo>
                  <a:cubicBezTo>
                    <a:pt x="346" y="595"/>
                    <a:pt x="327" y="607"/>
                    <a:pt x="315" y="625"/>
                  </a:cubicBezTo>
                  <a:cubicBezTo>
                    <a:pt x="317" y="620"/>
                    <a:pt x="318" y="615"/>
                    <a:pt x="321" y="611"/>
                  </a:cubicBezTo>
                  <a:cubicBezTo>
                    <a:pt x="326" y="603"/>
                    <a:pt x="332" y="596"/>
                    <a:pt x="338" y="588"/>
                  </a:cubicBezTo>
                  <a:cubicBezTo>
                    <a:pt x="348" y="577"/>
                    <a:pt x="358" y="567"/>
                    <a:pt x="363" y="553"/>
                  </a:cubicBezTo>
                  <a:cubicBezTo>
                    <a:pt x="369" y="538"/>
                    <a:pt x="372" y="522"/>
                    <a:pt x="374" y="506"/>
                  </a:cubicBezTo>
                  <a:cubicBezTo>
                    <a:pt x="376" y="491"/>
                    <a:pt x="382" y="478"/>
                    <a:pt x="389" y="464"/>
                  </a:cubicBezTo>
                  <a:cubicBezTo>
                    <a:pt x="394" y="454"/>
                    <a:pt x="404" y="450"/>
                    <a:pt x="409" y="441"/>
                  </a:cubicBezTo>
                  <a:cubicBezTo>
                    <a:pt x="413" y="433"/>
                    <a:pt x="407" y="422"/>
                    <a:pt x="410" y="413"/>
                  </a:cubicBezTo>
                  <a:cubicBezTo>
                    <a:pt x="414" y="397"/>
                    <a:pt x="431" y="388"/>
                    <a:pt x="443" y="378"/>
                  </a:cubicBezTo>
                  <a:cubicBezTo>
                    <a:pt x="458" y="366"/>
                    <a:pt x="472" y="365"/>
                    <a:pt x="490" y="359"/>
                  </a:cubicBezTo>
                  <a:cubicBezTo>
                    <a:pt x="513" y="351"/>
                    <a:pt x="543" y="341"/>
                    <a:pt x="560" y="324"/>
                  </a:cubicBezTo>
                  <a:cubicBezTo>
                    <a:pt x="570" y="314"/>
                    <a:pt x="570" y="301"/>
                    <a:pt x="573" y="288"/>
                  </a:cubicBezTo>
                  <a:cubicBezTo>
                    <a:pt x="576" y="270"/>
                    <a:pt x="583" y="251"/>
                    <a:pt x="594" y="236"/>
                  </a:cubicBezTo>
                  <a:cubicBezTo>
                    <a:pt x="598" y="232"/>
                    <a:pt x="601" y="228"/>
                    <a:pt x="604" y="224"/>
                  </a:cubicBezTo>
                  <a:cubicBezTo>
                    <a:pt x="590" y="201"/>
                    <a:pt x="525" y="255"/>
                    <a:pt x="512" y="263"/>
                  </a:cubicBezTo>
                  <a:close/>
                  <a:moveTo>
                    <a:pt x="525" y="371"/>
                  </a:moveTo>
                  <a:cubicBezTo>
                    <a:pt x="507" y="370"/>
                    <a:pt x="489" y="372"/>
                    <a:pt x="474" y="383"/>
                  </a:cubicBezTo>
                  <a:cubicBezTo>
                    <a:pt x="475" y="384"/>
                    <a:pt x="475" y="385"/>
                    <a:pt x="475" y="385"/>
                  </a:cubicBezTo>
                  <a:cubicBezTo>
                    <a:pt x="492" y="388"/>
                    <a:pt x="509" y="391"/>
                    <a:pt x="526" y="389"/>
                  </a:cubicBezTo>
                  <a:cubicBezTo>
                    <a:pt x="532" y="389"/>
                    <a:pt x="543" y="388"/>
                    <a:pt x="548" y="385"/>
                  </a:cubicBezTo>
                  <a:cubicBezTo>
                    <a:pt x="564" y="374"/>
                    <a:pt x="530" y="371"/>
                    <a:pt x="525" y="37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2625725" y="3357563"/>
              <a:ext cx="1341438" cy="1317625"/>
            </a:xfrm>
            <a:custGeom>
              <a:avLst/>
              <a:gdLst/>
              <a:ahLst/>
              <a:cxnLst>
                <a:cxn ang="0">
                  <a:pos x="603" y="398"/>
                </a:cxn>
                <a:cxn ang="0">
                  <a:pos x="559" y="455"/>
                </a:cxn>
                <a:cxn ang="0">
                  <a:pos x="528" y="469"/>
                </a:cxn>
                <a:cxn ang="0">
                  <a:pos x="471" y="511"/>
                </a:cxn>
                <a:cxn ang="0">
                  <a:pos x="465" y="535"/>
                </a:cxn>
                <a:cxn ang="0">
                  <a:pos x="399" y="583"/>
                </a:cxn>
                <a:cxn ang="0">
                  <a:pos x="402" y="535"/>
                </a:cxn>
                <a:cxn ang="0">
                  <a:pos x="410" y="512"/>
                </a:cxn>
                <a:cxn ang="0">
                  <a:pos x="414" y="471"/>
                </a:cxn>
                <a:cxn ang="0">
                  <a:pos x="441" y="453"/>
                </a:cxn>
                <a:cxn ang="0">
                  <a:pos x="363" y="411"/>
                </a:cxn>
                <a:cxn ang="0">
                  <a:pos x="324" y="419"/>
                </a:cxn>
                <a:cxn ang="0">
                  <a:pos x="293" y="397"/>
                </a:cxn>
                <a:cxn ang="0">
                  <a:pos x="288" y="368"/>
                </a:cxn>
                <a:cxn ang="0">
                  <a:pos x="270" y="355"/>
                </a:cxn>
                <a:cxn ang="0">
                  <a:pos x="213" y="327"/>
                </a:cxn>
                <a:cxn ang="0">
                  <a:pos x="168" y="357"/>
                </a:cxn>
                <a:cxn ang="0">
                  <a:pos x="115" y="358"/>
                </a:cxn>
                <a:cxn ang="0">
                  <a:pos x="86" y="356"/>
                </a:cxn>
                <a:cxn ang="0">
                  <a:pos x="30" y="345"/>
                </a:cxn>
                <a:cxn ang="0">
                  <a:pos x="2" y="313"/>
                </a:cxn>
                <a:cxn ang="0">
                  <a:pos x="2" y="216"/>
                </a:cxn>
                <a:cxn ang="0">
                  <a:pos x="34" y="135"/>
                </a:cxn>
                <a:cxn ang="0">
                  <a:pos x="158" y="17"/>
                </a:cxn>
                <a:cxn ang="0">
                  <a:pos x="188" y="34"/>
                </a:cxn>
                <a:cxn ang="0">
                  <a:pos x="214" y="42"/>
                </a:cxn>
                <a:cxn ang="0">
                  <a:pos x="240" y="53"/>
                </a:cxn>
                <a:cxn ang="0">
                  <a:pos x="300" y="61"/>
                </a:cxn>
                <a:cxn ang="0">
                  <a:pos x="328" y="148"/>
                </a:cxn>
                <a:cxn ang="0">
                  <a:pos x="363" y="177"/>
                </a:cxn>
                <a:cxn ang="0">
                  <a:pos x="397" y="171"/>
                </a:cxn>
                <a:cxn ang="0">
                  <a:pos x="480" y="379"/>
                </a:cxn>
                <a:cxn ang="0">
                  <a:pos x="595" y="377"/>
                </a:cxn>
              </a:cxnLst>
              <a:rect l="0" t="0" r="r" b="b"/>
              <a:pathLst>
                <a:path w="603" h="592">
                  <a:moveTo>
                    <a:pt x="595" y="377"/>
                  </a:moveTo>
                  <a:cubicBezTo>
                    <a:pt x="598" y="384"/>
                    <a:pt x="601" y="391"/>
                    <a:pt x="603" y="398"/>
                  </a:cubicBezTo>
                  <a:cubicBezTo>
                    <a:pt x="591" y="403"/>
                    <a:pt x="582" y="410"/>
                    <a:pt x="574" y="424"/>
                  </a:cubicBezTo>
                  <a:cubicBezTo>
                    <a:pt x="568" y="434"/>
                    <a:pt x="563" y="444"/>
                    <a:pt x="559" y="455"/>
                  </a:cubicBezTo>
                  <a:cubicBezTo>
                    <a:pt x="554" y="449"/>
                    <a:pt x="545" y="447"/>
                    <a:pt x="541" y="455"/>
                  </a:cubicBezTo>
                  <a:cubicBezTo>
                    <a:pt x="536" y="465"/>
                    <a:pt x="541" y="467"/>
                    <a:pt x="528" y="469"/>
                  </a:cubicBezTo>
                  <a:cubicBezTo>
                    <a:pt x="511" y="471"/>
                    <a:pt x="495" y="476"/>
                    <a:pt x="483" y="489"/>
                  </a:cubicBezTo>
                  <a:cubicBezTo>
                    <a:pt x="477" y="495"/>
                    <a:pt x="473" y="502"/>
                    <a:pt x="471" y="511"/>
                  </a:cubicBezTo>
                  <a:cubicBezTo>
                    <a:pt x="477" y="513"/>
                    <a:pt x="503" y="506"/>
                    <a:pt x="499" y="519"/>
                  </a:cubicBezTo>
                  <a:cubicBezTo>
                    <a:pt x="497" y="530"/>
                    <a:pt x="473" y="532"/>
                    <a:pt x="465" y="535"/>
                  </a:cubicBezTo>
                  <a:cubicBezTo>
                    <a:pt x="453" y="541"/>
                    <a:pt x="442" y="547"/>
                    <a:pt x="430" y="552"/>
                  </a:cubicBezTo>
                  <a:cubicBezTo>
                    <a:pt x="415" y="558"/>
                    <a:pt x="413" y="575"/>
                    <a:pt x="399" y="583"/>
                  </a:cubicBezTo>
                  <a:cubicBezTo>
                    <a:pt x="381" y="592"/>
                    <a:pt x="382" y="576"/>
                    <a:pt x="389" y="565"/>
                  </a:cubicBezTo>
                  <a:cubicBezTo>
                    <a:pt x="394" y="555"/>
                    <a:pt x="397" y="545"/>
                    <a:pt x="402" y="535"/>
                  </a:cubicBezTo>
                  <a:cubicBezTo>
                    <a:pt x="404" y="532"/>
                    <a:pt x="407" y="530"/>
                    <a:pt x="408" y="528"/>
                  </a:cubicBezTo>
                  <a:cubicBezTo>
                    <a:pt x="411" y="524"/>
                    <a:pt x="410" y="518"/>
                    <a:pt x="410" y="512"/>
                  </a:cubicBezTo>
                  <a:cubicBezTo>
                    <a:pt x="409" y="505"/>
                    <a:pt x="406" y="502"/>
                    <a:pt x="405" y="497"/>
                  </a:cubicBezTo>
                  <a:cubicBezTo>
                    <a:pt x="404" y="486"/>
                    <a:pt x="414" y="480"/>
                    <a:pt x="414" y="471"/>
                  </a:cubicBezTo>
                  <a:cubicBezTo>
                    <a:pt x="414" y="464"/>
                    <a:pt x="407" y="459"/>
                    <a:pt x="410" y="451"/>
                  </a:cubicBezTo>
                  <a:cubicBezTo>
                    <a:pt x="418" y="456"/>
                    <a:pt x="432" y="463"/>
                    <a:pt x="441" y="453"/>
                  </a:cubicBezTo>
                  <a:cubicBezTo>
                    <a:pt x="448" y="444"/>
                    <a:pt x="442" y="430"/>
                    <a:pt x="434" y="423"/>
                  </a:cubicBezTo>
                  <a:cubicBezTo>
                    <a:pt x="416" y="409"/>
                    <a:pt x="384" y="412"/>
                    <a:pt x="363" y="411"/>
                  </a:cubicBezTo>
                  <a:cubicBezTo>
                    <a:pt x="357" y="411"/>
                    <a:pt x="352" y="411"/>
                    <a:pt x="346" y="412"/>
                  </a:cubicBezTo>
                  <a:cubicBezTo>
                    <a:pt x="338" y="414"/>
                    <a:pt x="333" y="420"/>
                    <a:pt x="324" y="419"/>
                  </a:cubicBezTo>
                  <a:cubicBezTo>
                    <a:pt x="315" y="417"/>
                    <a:pt x="311" y="411"/>
                    <a:pt x="303" y="407"/>
                  </a:cubicBezTo>
                  <a:cubicBezTo>
                    <a:pt x="298" y="404"/>
                    <a:pt x="295" y="403"/>
                    <a:pt x="293" y="397"/>
                  </a:cubicBezTo>
                  <a:cubicBezTo>
                    <a:pt x="291" y="392"/>
                    <a:pt x="292" y="387"/>
                    <a:pt x="289" y="382"/>
                  </a:cubicBezTo>
                  <a:cubicBezTo>
                    <a:pt x="298" y="379"/>
                    <a:pt x="295" y="366"/>
                    <a:pt x="288" y="368"/>
                  </a:cubicBezTo>
                  <a:cubicBezTo>
                    <a:pt x="284" y="365"/>
                    <a:pt x="286" y="361"/>
                    <a:pt x="283" y="358"/>
                  </a:cubicBezTo>
                  <a:cubicBezTo>
                    <a:pt x="279" y="355"/>
                    <a:pt x="274" y="356"/>
                    <a:pt x="270" y="355"/>
                  </a:cubicBezTo>
                  <a:cubicBezTo>
                    <a:pt x="264" y="366"/>
                    <a:pt x="246" y="347"/>
                    <a:pt x="242" y="341"/>
                  </a:cubicBezTo>
                  <a:cubicBezTo>
                    <a:pt x="240" y="325"/>
                    <a:pt x="225" y="327"/>
                    <a:pt x="213" y="327"/>
                  </a:cubicBezTo>
                  <a:cubicBezTo>
                    <a:pt x="200" y="327"/>
                    <a:pt x="193" y="316"/>
                    <a:pt x="185" y="330"/>
                  </a:cubicBezTo>
                  <a:cubicBezTo>
                    <a:pt x="181" y="339"/>
                    <a:pt x="175" y="349"/>
                    <a:pt x="168" y="357"/>
                  </a:cubicBezTo>
                  <a:cubicBezTo>
                    <a:pt x="161" y="364"/>
                    <a:pt x="141" y="366"/>
                    <a:pt x="132" y="364"/>
                  </a:cubicBezTo>
                  <a:cubicBezTo>
                    <a:pt x="125" y="363"/>
                    <a:pt x="121" y="357"/>
                    <a:pt x="115" y="358"/>
                  </a:cubicBezTo>
                  <a:cubicBezTo>
                    <a:pt x="108" y="359"/>
                    <a:pt x="107" y="368"/>
                    <a:pt x="98" y="363"/>
                  </a:cubicBezTo>
                  <a:cubicBezTo>
                    <a:pt x="90" y="359"/>
                    <a:pt x="96" y="357"/>
                    <a:pt x="86" y="356"/>
                  </a:cubicBezTo>
                  <a:cubicBezTo>
                    <a:pt x="72" y="356"/>
                    <a:pt x="73" y="350"/>
                    <a:pt x="61" y="345"/>
                  </a:cubicBezTo>
                  <a:cubicBezTo>
                    <a:pt x="51" y="342"/>
                    <a:pt x="40" y="346"/>
                    <a:pt x="30" y="345"/>
                  </a:cubicBezTo>
                  <a:cubicBezTo>
                    <a:pt x="20" y="343"/>
                    <a:pt x="15" y="346"/>
                    <a:pt x="10" y="334"/>
                  </a:cubicBezTo>
                  <a:cubicBezTo>
                    <a:pt x="7" y="326"/>
                    <a:pt x="13" y="315"/>
                    <a:pt x="2" y="313"/>
                  </a:cubicBezTo>
                  <a:cubicBezTo>
                    <a:pt x="1" y="314"/>
                    <a:pt x="0" y="316"/>
                    <a:pt x="0" y="318"/>
                  </a:cubicBezTo>
                  <a:cubicBezTo>
                    <a:pt x="1" y="284"/>
                    <a:pt x="2" y="250"/>
                    <a:pt x="2" y="216"/>
                  </a:cubicBezTo>
                  <a:cubicBezTo>
                    <a:pt x="2" y="202"/>
                    <a:pt x="2" y="167"/>
                    <a:pt x="2" y="167"/>
                  </a:cubicBezTo>
                  <a:cubicBezTo>
                    <a:pt x="2" y="167"/>
                    <a:pt x="25" y="145"/>
                    <a:pt x="34" y="135"/>
                  </a:cubicBezTo>
                  <a:cubicBezTo>
                    <a:pt x="69" y="92"/>
                    <a:pt x="106" y="46"/>
                    <a:pt x="137" y="0"/>
                  </a:cubicBezTo>
                  <a:cubicBezTo>
                    <a:pt x="146" y="3"/>
                    <a:pt x="152" y="10"/>
                    <a:pt x="158" y="17"/>
                  </a:cubicBezTo>
                  <a:cubicBezTo>
                    <a:pt x="162" y="23"/>
                    <a:pt x="164" y="30"/>
                    <a:pt x="170" y="33"/>
                  </a:cubicBezTo>
                  <a:cubicBezTo>
                    <a:pt x="175" y="35"/>
                    <a:pt x="182" y="32"/>
                    <a:pt x="188" y="34"/>
                  </a:cubicBezTo>
                  <a:cubicBezTo>
                    <a:pt x="192" y="35"/>
                    <a:pt x="194" y="40"/>
                    <a:pt x="198" y="41"/>
                  </a:cubicBezTo>
                  <a:cubicBezTo>
                    <a:pt x="203" y="43"/>
                    <a:pt x="208" y="39"/>
                    <a:pt x="214" y="42"/>
                  </a:cubicBezTo>
                  <a:cubicBezTo>
                    <a:pt x="218" y="44"/>
                    <a:pt x="219" y="51"/>
                    <a:pt x="223" y="54"/>
                  </a:cubicBezTo>
                  <a:cubicBezTo>
                    <a:pt x="229" y="57"/>
                    <a:pt x="234" y="54"/>
                    <a:pt x="240" y="53"/>
                  </a:cubicBezTo>
                  <a:cubicBezTo>
                    <a:pt x="251" y="51"/>
                    <a:pt x="262" y="50"/>
                    <a:pt x="273" y="50"/>
                  </a:cubicBezTo>
                  <a:cubicBezTo>
                    <a:pt x="286" y="50"/>
                    <a:pt x="297" y="47"/>
                    <a:pt x="300" y="61"/>
                  </a:cubicBezTo>
                  <a:cubicBezTo>
                    <a:pt x="304" y="76"/>
                    <a:pt x="303" y="91"/>
                    <a:pt x="308" y="107"/>
                  </a:cubicBezTo>
                  <a:cubicBezTo>
                    <a:pt x="314" y="122"/>
                    <a:pt x="316" y="137"/>
                    <a:pt x="328" y="148"/>
                  </a:cubicBezTo>
                  <a:cubicBezTo>
                    <a:pt x="336" y="154"/>
                    <a:pt x="344" y="158"/>
                    <a:pt x="347" y="167"/>
                  </a:cubicBezTo>
                  <a:cubicBezTo>
                    <a:pt x="352" y="171"/>
                    <a:pt x="359" y="173"/>
                    <a:pt x="363" y="177"/>
                  </a:cubicBezTo>
                  <a:cubicBezTo>
                    <a:pt x="368" y="181"/>
                    <a:pt x="370" y="189"/>
                    <a:pt x="374" y="192"/>
                  </a:cubicBezTo>
                  <a:cubicBezTo>
                    <a:pt x="394" y="205"/>
                    <a:pt x="393" y="182"/>
                    <a:pt x="397" y="171"/>
                  </a:cubicBezTo>
                  <a:cubicBezTo>
                    <a:pt x="397" y="172"/>
                    <a:pt x="397" y="172"/>
                    <a:pt x="397" y="172"/>
                  </a:cubicBezTo>
                  <a:cubicBezTo>
                    <a:pt x="409" y="241"/>
                    <a:pt x="415" y="359"/>
                    <a:pt x="480" y="379"/>
                  </a:cubicBezTo>
                  <a:cubicBezTo>
                    <a:pt x="503" y="386"/>
                    <a:pt x="528" y="388"/>
                    <a:pt x="551" y="393"/>
                  </a:cubicBezTo>
                  <a:cubicBezTo>
                    <a:pt x="565" y="386"/>
                    <a:pt x="577" y="369"/>
                    <a:pt x="595" y="37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2247900" y="3059113"/>
              <a:ext cx="682625" cy="1041400"/>
            </a:xfrm>
            <a:custGeom>
              <a:avLst/>
              <a:gdLst/>
              <a:ahLst/>
              <a:cxnLst>
                <a:cxn ang="0">
                  <a:pos x="303" y="133"/>
                </a:cxn>
                <a:cxn ang="0">
                  <a:pos x="307" y="134"/>
                </a:cxn>
                <a:cxn ang="0">
                  <a:pos x="204" y="269"/>
                </a:cxn>
                <a:cxn ang="0">
                  <a:pos x="172" y="301"/>
                </a:cxn>
                <a:cxn ang="0">
                  <a:pos x="172" y="350"/>
                </a:cxn>
                <a:cxn ang="0">
                  <a:pos x="170" y="452"/>
                </a:cxn>
                <a:cxn ang="0">
                  <a:pos x="170" y="452"/>
                </a:cxn>
                <a:cxn ang="0">
                  <a:pos x="169" y="464"/>
                </a:cxn>
                <a:cxn ang="0">
                  <a:pos x="122" y="464"/>
                </a:cxn>
                <a:cxn ang="0">
                  <a:pos x="0" y="456"/>
                </a:cxn>
                <a:cxn ang="0">
                  <a:pos x="13" y="242"/>
                </a:cxn>
                <a:cxn ang="0">
                  <a:pos x="29" y="0"/>
                </a:cxn>
                <a:cxn ang="0">
                  <a:pos x="179" y="10"/>
                </a:cxn>
                <a:cxn ang="0">
                  <a:pos x="177" y="21"/>
                </a:cxn>
                <a:cxn ang="0">
                  <a:pos x="187" y="65"/>
                </a:cxn>
                <a:cxn ang="0">
                  <a:pos x="221" y="77"/>
                </a:cxn>
                <a:cxn ang="0">
                  <a:pos x="227" y="128"/>
                </a:cxn>
                <a:cxn ang="0">
                  <a:pos x="250" y="126"/>
                </a:cxn>
                <a:cxn ang="0">
                  <a:pos x="280" y="127"/>
                </a:cxn>
                <a:cxn ang="0">
                  <a:pos x="289" y="134"/>
                </a:cxn>
                <a:cxn ang="0">
                  <a:pos x="303" y="133"/>
                </a:cxn>
              </a:cxnLst>
              <a:rect l="0" t="0" r="r" b="b"/>
              <a:pathLst>
                <a:path w="307" h="468">
                  <a:moveTo>
                    <a:pt x="303" y="133"/>
                  </a:moveTo>
                  <a:cubicBezTo>
                    <a:pt x="304" y="134"/>
                    <a:pt x="306" y="134"/>
                    <a:pt x="307" y="134"/>
                  </a:cubicBezTo>
                  <a:cubicBezTo>
                    <a:pt x="276" y="180"/>
                    <a:pt x="239" y="226"/>
                    <a:pt x="204" y="269"/>
                  </a:cubicBezTo>
                  <a:cubicBezTo>
                    <a:pt x="195" y="279"/>
                    <a:pt x="172" y="301"/>
                    <a:pt x="172" y="301"/>
                  </a:cubicBezTo>
                  <a:cubicBezTo>
                    <a:pt x="172" y="301"/>
                    <a:pt x="172" y="336"/>
                    <a:pt x="172" y="350"/>
                  </a:cubicBezTo>
                  <a:cubicBezTo>
                    <a:pt x="172" y="384"/>
                    <a:pt x="171" y="418"/>
                    <a:pt x="170" y="452"/>
                  </a:cubicBezTo>
                  <a:cubicBezTo>
                    <a:pt x="170" y="452"/>
                    <a:pt x="170" y="452"/>
                    <a:pt x="170" y="452"/>
                  </a:cubicBezTo>
                  <a:cubicBezTo>
                    <a:pt x="169" y="456"/>
                    <a:pt x="168" y="460"/>
                    <a:pt x="169" y="464"/>
                  </a:cubicBezTo>
                  <a:cubicBezTo>
                    <a:pt x="169" y="468"/>
                    <a:pt x="125" y="464"/>
                    <a:pt x="122" y="464"/>
                  </a:cubicBezTo>
                  <a:cubicBezTo>
                    <a:pt x="80" y="463"/>
                    <a:pt x="39" y="460"/>
                    <a:pt x="0" y="456"/>
                  </a:cubicBezTo>
                  <a:cubicBezTo>
                    <a:pt x="3" y="385"/>
                    <a:pt x="8" y="314"/>
                    <a:pt x="13" y="242"/>
                  </a:cubicBezTo>
                  <a:cubicBezTo>
                    <a:pt x="18" y="162"/>
                    <a:pt x="21" y="80"/>
                    <a:pt x="29" y="0"/>
                  </a:cubicBezTo>
                  <a:cubicBezTo>
                    <a:pt x="77" y="6"/>
                    <a:pt x="127" y="9"/>
                    <a:pt x="179" y="10"/>
                  </a:cubicBezTo>
                  <a:cubicBezTo>
                    <a:pt x="178" y="14"/>
                    <a:pt x="178" y="18"/>
                    <a:pt x="177" y="21"/>
                  </a:cubicBezTo>
                  <a:cubicBezTo>
                    <a:pt x="175" y="34"/>
                    <a:pt x="171" y="60"/>
                    <a:pt x="187" y="65"/>
                  </a:cubicBezTo>
                  <a:cubicBezTo>
                    <a:pt x="202" y="69"/>
                    <a:pt x="214" y="56"/>
                    <a:pt x="221" y="77"/>
                  </a:cubicBezTo>
                  <a:cubicBezTo>
                    <a:pt x="226" y="93"/>
                    <a:pt x="226" y="112"/>
                    <a:pt x="227" y="128"/>
                  </a:cubicBezTo>
                  <a:cubicBezTo>
                    <a:pt x="227" y="134"/>
                    <a:pt x="248" y="126"/>
                    <a:pt x="250" y="126"/>
                  </a:cubicBezTo>
                  <a:cubicBezTo>
                    <a:pt x="259" y="123"/>
                    <a:pt x="272" y="123"/>
                    <a:pt x="280" y="127"/>
                  </a:cubicBezTo>
                  <a:cubicBezTo>
                    <a:pt x="284" y="129"/>
                    <a:pt x="284" y="133"/>
                    <a:pt x="289" y="134"/>
                  </a:cubicBezTo>
                  <a:cubicBezTo>
                    <a:pt x="293" y="136"/>
                    <a:pt x="298" y="133"/>
                    <a:pt x="303" y="13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1731963" y="3001963"/>
              <a:ext cx="581025" cy="1071563"/>
            </a:xfrm>
            <a:custGeom>
              <a:avLst/>
              <a:gdLst/>
              <a:ahLst/>
              <a:cxnLst>
                <a:cxn ang="0">
                  <a:pos x="261" y="26"/>
                </a:cxn>
                <a:cxn ang="0">
                  <a:pos x="245" y="268"/>
                </a:cxn>
                <a:cxn ang="0">
                  <a:pos x="232" y="482"/>
                </a:cxn>
                <a:cxn ang="0">
                  <a:pos x="0" y="443"/>
                </a:cxn>
                <a:cxn ang="0">
                  <a:pos x="107" y="0"/>
                </a:cxn>
                <a:cxn ang="0">
                  <a:pos x="261" y="26"/>
                </a:cxn>
              </a:cxnLst>
              <a:rect l="0" t="0" r="r" b="b"/>
              <a:pathLst>
                <a:path w="261" h="482">
                  <a:moveTo>
                    <a:pt x="261" y="26"/>
                  </a:moveTo>
                  <a:cubicBezTo>
                    <a:pt x="253" y="106"/>
                    <a:pt x="250" y="188"/>
                    <a:pt x="245" y="268"/>
                  </a:cubicBezTo>
                  <a:cubicBezTo>
                    <a:pt x="240" y="340"/>
                    <a:pt x="235" y="411"/>
                    <a:pt x="232" y="482"/>
                  </a:cubicBezTo>
                  <a:cubicBezTo>
                    <a:pt x="148" y="474"/>
                    <a:pt x="70" y="460"/>
                    <a:pt x="0" y="443"/>
                  </a:cubicBezTo>
                  <a:cubicBezTo>
                    <a:pt x="107" y="0"/>
                    <a:pt x="107" y="0"/>
                    <a:pt x="107" y="0"/>
                  </a:cubicBezTo>
                  <a:cubicBezTo>
                    <a:pt x="155" y="11"/>
                    <a:pt x="207" y="20"/>
                    <a:pt x="261" y="2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noEditPoints="1"/>
            </p:cNvSpPr>
            <p:nvPr/>
          </p:nvSpPr>
          <p:spPr bwMode="auto">
            <a:xfrm>
              <a:off x="1792288" y="914400"/>
              <a:ext cx="2047875" cy="2166938"/>
            </a:xfrm>
            <a:custGeom>
              <a:avLst/>
              <a:gdLst/>
              <a:ahLst/>
              <a:cxnLst>
                <a:cxn ang="0">
                  <a:pos x="861" y="669"/>
                </a:cxn>
                <a:cxn ang="0">
                  <a:pos x="884" y="650"/>
                </a:cxn>
                <a:cxn ang="0">
                  <a:pos x="795" y="558"/>
                </a:cxn>
                <a:cxn ang="0">
                  <a:pos x="734" y="490"/>
                </a:cxn>
                <a:cxn ang="0">
                  <a:pos x="666" y="461"/>
                </a:cxn>
                <a:cxn ang="0">
                  <a:pos x="598" y="435"/>
                </a:cxn>
                <a:cxn ang="0">
                  <a:pos x="510" y="420"/>
                </a:cxn>
                <a:cxn ang="0">
                  <a:pos x="448" y="444"/>
                </a:cxn>
                <a:cxn ang="0">
                  <a:pos x="582" y="527"/>
                </a:cxn>
                <a:cxn ang="0">
                  <a:pos x="678" y="579"/>
                </a:cxn>
                <a:cxn ang="0">
                  <a:pos x="702" y="720"/>
                </a:cxn>
                <a:cxn ang="0">
                  <a:pos x="768" y="758"/>
                </a:cxn>
                <a:cxn ang="0">
                  <a:pos x="908" y="781"/>
                </a:cxn>
                <a:cxn ang="0">
                  <a:pos x="675" y="798"/>
                </a:cxn>
                <a:cxn ang="0">
                  <a:pos x="647" y="611"/>
                </a:cxn>
                <a:cxn ang="0">
                  <a:pos x="609" y="791"/>
                </a:cxn>
                <a:cxn ang="0">
                  <a:pos x="531" y="796"/>
                </a:cxn>
                <a:cxn ang="0">
                  <a:pos x="635" y="793"/>
                </a:cxn>
                <a:cxn ang="0">
                  <a:pos x="607" y="837"/>
                </a:cxn>
                <a:cxn ang="0">
                  <a:pos x="547" y="417"/>
                </a:cxn>
                <a:cxn ang="0">
                  <a:pos x="590" y="656"/>
                </a:cxn>
                <a:cxn ang="0">
                  <a:pos x="517" y="651"/>
                </a:cxn>
                <a:cxn ang="0">
                  <a:pos x="400" y="511"/>
                </a:cxn>
                <a:cxn ang="0">
                  <a:pos x="363" y="647"/>
                </a:cxn>
                <a:cxn ang="0">
                  <a:pos x="186" y="682"/>
                </a:cxn>
                <a:cxn ang="0">
                  <a:pos x="23" y="529"/>
                </a:cxn>
                <a:cxn ang="0">
                  <a:pos x="181" y="771"/>
                </a:cxn>
                <a:cxn ang="0">
                  <a:pos x="398" y="826"/>
                </a:cxn>
                <a:cxn ang="0">
                  <a:pos x="446" y="739"/>
                </a:cxn>
                <a:cxn ang="0">
                  <a:pos x="470" y="135"/>
                </a:cxn>
                <a:cxn ang="0">
                  <a:pos x="468" y="206"/>
                </a:cxn>
                <a:cxn ang="0">
                  <a:pos x="456" y="250"/>
                </a:cxn>
                <a:cxn ang="0">
                  <a:pos x="533" y="267"/>
                </a:cxn>
                <a:cxn ang="0">
                  <a:pos x="544" y="204"/>
                </a:cxn>
                <a:cxn ang="0">
                  <a:pos x="534" y="148"/>
                </a:cxn>
                <a:cxn ang="0">
                  <a:pos x="543" y="79"/>
                </a:cxn>
                <a:cxn ang="0">
                  <a:pos x="481" y="14"/>
                </a:cxn>
                <a:cxn ang="0">
                  <a:pos x="433" y="72"/>
                </a:cxn>
                <a:cxn ang="0">
                  <a:pos x="510" y="372"/>
                </a:cxn>
                <a:cxn ang="0">
                  <a:pos x="473" y="337"/>
                </a:cxn>
                <a:cxn ang="0">
                  <a:pos x="388" y="296"/>
                </a:cxn>
                <a:cxn ang="0">
                  <a:pos x="460" y="387"/>
                </a:cxn>
                <a:cxn ang="0">
                  <a:pos x="453" y="181"/>
                </a:cxn>
                <a:cxn ang="0">
                  <a:pos x="374" y="187"/>
                </a:cxn>
                <a:cxn ang="0">
                  <a:pos x="385" y="496"/>
                </a:cxn>
                <a:cxn ang="0">
                  <a:pos x="423" y="262"/>
                </a:cxn>
                <a:cxn ang="0">
                  <a:pos x="388" y="352"/>
                </a:cxn>
                <a:cxn ang="0">
                  <a:pos x="354" y="214"/>
                </a:cxn>
                <a:cxn ang="0">
                  <a:pos x="365" y="617"/>
                </a:cxn>
                <a:cxn ang="0">
                  <a:pos x="340" y="449"/>
                </a:cxn>
                <a:cxn ang="0">
                  <a:pos x="297" y="446"/>
                </a:cxn>
                <a:cxn ang="0">
                  <a:pos x="313" y="311"/>
                </a:cxn>
                <a:cxn ang="0">
                  <a:pos x="343" y="306"/>
                </a:cxn>
                <a:cxn ang="0">
                  <a:pos x="301" y="186"/>
                </a:cxn>
                <a:cxn ang="0">
                  <a:pos x="214" y="586"/>
                </a:cxn>
                <a:cxn ang="0">
                  <a:pos x="274" y="544"/>
                </a:cxn>
                <a:cxn ang="0">
                  <a:pos x="197" y="442"/>
                </a:cxn>
                <a:cxn ang="0">
                  <a:pos x="277" y="323"/>
                </a:cxn>
                <a:cxn ang="0">
                  <a:pos x="238" y="359"/>
                </a:cxn>
                <a:cxn ang="0">
                  <a:pos x="209" y="622"/>
                </a:cxn>
              </a:cxnLst>
              <a:rect l="0" t="0" r="r" b="b"/>
              <a:pathLst>
                <a:path w="921" h="974">
                  <a:moveTo>
                    <a:pt x="830" y="732"/>
                  </a:moveTo>
                  <a:cubicBezTo>
                    <a:pt x="841" y="709"/>
                    <a:pt x="874" y="738"/>
                    <a:pt x="889" y="739"/>
                  </a:cubicBezTo>
                  <a:cubicBezTo>
                    <a:pt x="921" y="742"/>
                    <a:pt x="911" y="712"/>
                    <a:pt x="894" y="716"/>
                  </a:cubicBezTo>
                  <a:cubicBezTo>
                    <a:pt x="897" y="715"/>
                    <a:pt x="898" y="713"/>
                    <a:pt x="903" y="713"/>
                  </a:cubicBezTo>
                  <a:cubicBezTo>
                    <a:pt x="895" y="709"/>
                    <a:pt x="896" y="701"/>
                    <a:pt x="890" y="695"/>
                  </a:cubicBezTo>
                  <a:cubicBezTo>
                    <a:pt x="885" y="689"/>
                    <a:pt x="878" y="690"/>
                    <a:pt x="874" y="682"/>
                  </a:cubicBezTo>
                  <a:cubicBezTo>
                    <a:pt x="861" y="685"/>
                    <a:pt x="869" y="673"/>
                    <a:pt x="861" y="669"/>
                  </a:cubicBezTo>
                  <a:cubicBezTo>
                    <a:pt x="855" y="666"/>
                    <a:pt x="847" y="675"/>
                    <a:pt x="840" y="672"/>
                  </a:cubicBezTo>
                  <a:cubicBezTo>
                    <a:pt x="830" y="668"/>
                    <a:pt x="826" y="643"/>
                    <a:pt x="813" y="664"/>
                  </a:cubicBezTo>
                  <a:cubicBezTo>
                    <a:pt x="813" y="653"/>
                    <a:pt x="805" y="653"/>
                    <a:pt x="799" y="646"/>
                  </a:cubicBezTo>
                  <a:cubicBezTo>
                    <a:pt x="816" y="646"/>
                    <a:pt x="798" y="618"/>
                    <a:pt x="824" y="624"/>
                  </a:cubicBezTo>
                  <a:cubicBezTo>
                    <a:pt x="828" y="625"/>
                    <a:pt x="832" y="631"/>
                    <a:pt x="834" y="631"/>
                  </a:cubicBezTo>
                  <a:cubicBezTo>
                    <a:pt x="839" y="631"/>
                    <a:pt x="845" y="625"/>
                    <a:pt x="850" y="624"/>
                  </a:cubicBezTo>
                  <a:cubicBezTo>
                    <a:pt x="851" y="631"/>
                    <a:pt x="877" y="655"/>
                    <a:pt x="884" y="650"/>
                  </a:cubicBezTo>
                  <a:cubicBezTo>
                    <a:pt x="888" y="647"/>
                    <a:pt x="890" y="643"/>
                    <a:pt x="890" y="638"/>
                  </a:cubicBezTo>
                  <a:cubicBezTo>
                    <a:pt x="873" y="627"/>
                    <a:pt x="888" y="624"/>
                    <a:pt x="891" y="616"/>
                  </a:cubicBezTo>
                  <a:cubicBezTo>
                    <a:pt x="896" y="604"/>
                    <a:pt x="892" y="586"/>
                    <a:pt x="892" y="574"/>
                  </a:cubicBezTo>
                  <a:cubicBezTo>
                    <a:pt x="885" y="566"/>
                    <a:pt x="873" y="563"/>
                    <a:pt x="862" y="561"/>
                  </a:cubicBezTo>
                  <a:cubicBezTo>
                    <a:pt x="855" y="560"/>
                    <a:pt x="848" y="562"/>
                    <a:pt x="842" y="561"/>
                  </a:cubicBezTo>
                  <a:cubicBezTo>
                    <a:pt x="835" y="560"/>
                    <a:pt x="831" y="555"/>
                    <a:pt x="824" y="554"/>
                  </a:cubicBezTo>
                  <a:cubicBezTo>
                    <a:pt x="815" y="552"/>
                    <a:pt x="804" y="560"/>
                    <a:pt x="795" y="558"/>
                  </a:cubicBezTo>
                  <a:cubicBezTo>
                    <a:pt x="788" y="557"/>
                    <a:pt x="788" y="549"/>
                    <a:pt x="784" y="548"/>
                  </a:cubicBezTo>
                  <a:cubicBezTo>
                    <a:pt x="773" y="544"/>
                    <a:pt x="759" y="556"/>
                    <a:pt x="749" y="547"/>
                  </a:cubicBezTo>
                  <a:cubicBezTo>
                    <a:pt x="755" y="545"/>
                    <a:pt x="761" y="530"/>
                    <a:pt x="754" y="527"/>
                  </a:cubicBezTo>
                  <a:cubicBezTo>
                    <a:pt x="764" y="531"/>
                    <a:pt x="772" y="523"/>
                    <a:pt x="764" y="515"/>
                  </a:cubicBezTo>
                  <a:cubicBezTo>
                    <a:pt x="758" y="520"/>
                    <a:pt x="750" y="520"/>
                    <a:pt x="742" y="520"/>
                  </a:cubicBezTo>
                  <a:cubicBezTo>
                    <a:pt x="733" y="509"/>
                    <a:pt x="754" y="506"/>
                    <a:pt x="752" y="498"/>
                  </a:cubicBezTo>
                  <a:cubicBezTo>
                    <a:pt x="752" y="493"/>
                    <a:pt x="739" y="496"/>
                    <a:pt x="734" y="490"/>
                  </a:cubicBezTo>
                  <a:cubicBezTo>
                    <a:pt x="732" y="503"/>
                    <a:pt x="726" y="503"/>
                    <a:pt x="716" y="504"/>
                  </a:cubicBezTo>
                  <a:cubicBezTo>
                    <a:pt x="714" y="496"/>
                    <a:pt x="726" y="490"/>
                    <a:pt x="722" y="482"/>
                  </a:cubicBezTo>
                  <a:cubicBezTo>
                    <a:pt x="718" y="473"/>
                    <a:pt x="703" y="477"/>
                    <a:pt x="698" y="483"/>
                  </a:cubicBezTo>
                  <a:cubicBezTo>
                    <a:pt x="696" y="481"/>
                    <a:pt x="693" y="480"/>
                    <a:pt x="692" y="476"/>
                  </a:cubicBezTo>
                  <a:cubicBezTo>
                    <a:pt x="686" y="481"/>
                    <a:pt x="681" y="487"/>
                    <a:pt x="674" y="488"/>
                  </a:cubicBezTo>
                  <a:cubicBezTo>
                    <a:pt x="673" y="478"/>
                    <a:pt x="686" y="453"/>
                    <a:pt x="665" y="458"/>
                  </a:cubicBezTo>
                  <a:cubicBezTo>
                    <a:pt x="665" y="459"/>
                    <a:pt x="666" y="460"/>
                    <a:pt x="666" y="461"/>
                  </a:cubicBezTo>
                  <a:cubicBezTo>
                    <a:pt x="666" y="462"/>
                    <a:pt x="662" y="463"/>
                    <a:pt x="662" y="463"/>
                  </a:cubicBezTo>
                  <a:cubicBezTo>
                    <a:pt x="661" y="468"/>
                    <a:pt x="659" y="472"/>
                    <a:pt x="658" y="477"/>
                  </a:cubicBezTo>
                  <a:cubicBezTo>
                    <a:pt x="652" y="474"/>
                    <a:pt x="649" y="464"/>
                    <a:pt x="643" y="462"/>
                  </a:cubicBezTo>
                  <a:cubicBezTo>
                    <a:pt x="639" y="462"/>
                    <a:pt x="630" y="467"/>
                    <a:pt x="627" y="468"/>
                  </a:cubicBezTo>
                  <a:cubicBezTo>
                    <a:pt x="635" y="454"/>
                    <a:pt x="633" y="449"/>
                    <a:pt x="618" y="442"/>
                  </a:cubicBezTo>
                  <a:cubicBezTo>
                    <a:pt x="617" y="442"/>
                    <a:pt x="605" y="438"/>
                    <a:pt x="604" y="438"/>
                  </a:cubicBezTo>
                  <a:cubicBezTo>
                    <a:pt x="603" y="437"/>
                    <a:pt x="600" y="436"/>
                    <a:pt x="598" y="435"/>
                  </a:cubicBezTo>
                  <a:cubicBezTo>
                    <a:pt x="590" y="440"/>
                    <a:pt x="585" y="432"/>
                    <a:pt x="578" y="440"/>
                  </a:cubicBezTo>
                  <a:cubicBezTo>
                    <a:pt x="572" y="447"/>
                    <a:pt x="577" y="457"/>
                    <a:pt x="576" y="465"/>
                  </a:cubicBezTo>
                  <a:cubicBezTo>
                    <a:pt x="570" y="465"/>
                    <a:pt x="567" y="459"/>
                    <a:pt x="564" y="454"/>
                  </a:cubicBezTo>
                  <a:cubicBezTo>
                    <a:pt x="555" y="457"/>
                    <a:pt x="563" y="468"/>
                    <a:pt x="554" y="473"/>
                  </a:cubicBezTo>
                  <a:cubicBezTo>
                    <a:pt x="547" y="460"/>
                    <a:pt x="558" y="448"/>
                    <a:pt x="549" y="433"/>
                  </a:cubicBezTo>
                  <a:cubicBezTo>
                    <a:pt x="545" y="425"/>
                    <a:pt x="542" y="412"/>
                    <a:pt x="533" y="409"/>
                  </a:cubicBezTo>
                  <a:cubicBezTo>
                    <a:pt x="520" y="404"/>
                    <a:pt x="516" y="420"/>
                    <a:pt x="510" y="420"/>
                  </a:cubicBezTo>
                  <a:cubicBezTo>
                    <a:pt x="491" y="419"/>
                    <a:pt x="493" y="445"/>
                    <a:pt x="495" y="457"/>
                  </a:cubicBezTo>
                  <a:cubicBezTo>
                    <a:pt x="497" y="469"/>
                    <a:pt x="498" y="466"/>
                    <a:pt x="494" y="480"/>
                  </a:cubicBezTo>
                  <a:cubicBezTo>
                    <a:pt x="502" y="488"/>
                    <a:pt x="512" y="500"/>
                    <a:pt x="508" y="512"/>
                  </a:cubicBezTo>
                  <a:cubicBezTo>
                    <a:pt x="490" y="501"/>
                    <a:pt x="485" y="482"/>
                    <a:pt x="482" y="464"/>
                  </a:cubicBezTo>
                  <a:cubicBezTo>
                    <a:pt x="479" y="451"/>
                    <a:pt x="477" y="453"/>
                    <a:pt x="481" y="439"/>
                  </a:cubicBezTo>
                  <a:cubicBezTo>
                    <a:pt x="484" y="430"/>
                    <a:pt x="489" y="420"/>
                    <a:pt x="490" y="411"/>
                  </a:cubicBezTo>
                  <a:cubicBezTo>
                    <a:pt x="469" y="417"/>
                    <a:pt x="455" y="423"/>
                    <a:pt x="448" y="444"/>
                  </a:cubicBezTo>
                  <a:cubicBezTo>
                    <a:pt x="444" y="456"/>
                    <a:pt x="437" y="508"/>
                    <a:pt x="447" y="517"/>
                  </a:cubicBezTo>
                  <a:cubicBezTo>
                    <a:pt x="457" y="526"/>
                    <a:pt x="474" y="515"/>
                    <a:pt x="482" y="532"/>
                  </a:cubicBezTo>
                  <a:cubicBezTo>
                    <a:pt x="472" y="535"/>
                    <a:pt x="465" y="529"/>
                    <a:pt x="456" y="531"/>
                  </a:cubicBezTo>
                  <a:cubicBezTo>
                    <a:pt x="455" y="537"/>
                    <a:pt x="460" y="556"/>
                    <a:pt x="467" y="558"/>
                  </a:cubicBezTo>
                  <a:cubicBezTo>
                    <a:pt x="470" y="560"/>
                    <a:pt x="491" y="551"/>
                    <a:pt x="490" y="548"/>
                  </a:cubicBezTo>
                  <a:cubicBezTo>
                    <a:pt x="498" y="570"/>
                    <a:pt x="567" y="563"/>
                    <a:pt x="578" y="550"/>
                  </a:cubicBezTo>
                  <a:cubicBezTo>
                    <a:pt x="609" y="560"/>
                    <a:pt x="580" y="534"/>
                    <a:pt x="582" y="527"/>
                  </a:cubicBezTo>
                  <a:cubicBezTo>
                    <a:pt x="588" y="528"/>
                    <a:pt x="598" y="526"/>
                    <a:pt x="603" y="529"/>
                  </a:cubicBezTo>
                  <a:cubicBezTo>
                    <a:pt x="609" y="532"/>
                    <a:pt x="609" y="539"/>
                    <a:pt x="613" y="544"/>
                  </a:cubicBezTo>
                  <a:cubicBezTo>
                    <a:pt x="622" y="553"/>
                    <a:pt x="639" y="556"/>
                    <a:pt x="647" y="567"/>
                  </a:cubicBezTo>
                  <a:cubicBezTo>
                    <a:pt x="642" y="575"/>
                    <a:pt x="637" y="580"/>
                    <a:pt x="644" y="589"/>
                  </a:cubicBezTo>
                  <a:cubicBezTo>
                    <a:pt x="650" y="585"/>
                    <a:pt x="651" y="574"/>
                    <a:pt x="658" y="568"/>
                  </a:cubicBezTo>
                  <a:cubicBezTo>
                    <a:pt x="664" y="570"/>
                    <a:pt x="670" y="574"/>
                    <a:pt x="673" y="580"/>
                  </a:cubicBezTo>
                  <a:cubicBezTo>
                    <a:pt x="674" y="580"/>
                    <a:pt x="677" y="579"/>
                    <a:pt x="678" y="579"/>
                  </a:cubicBezTo>
                  <a:cubicBezTo>
                    <a:pt x="687" y="596"/>
                    <a:pt x="704" y="596"/>
                    <a:pt x="716" y="610"/>
                  </a:cubicBezTo>
                  <a:cubicBezTo>
                    <a:pt x="724" y="620"/>
                    <a:pt x="725" y="621"/>
                    <a:pt x="722" y="632"/>
                  </a:cubicBezTo>
                  <a:cubicBezTo>
                    <a:pt x="720" y="639"/>
                    <a:pt x="708" y="648"/>
                    <a:pt x="720" y="654"/>
                  </a:cubicBezTo>
                  <a:cubicBezTo>
                    <a:pt x="720" y="666"/>
                    <a:pt x="704" y="672"/>
                    <a:pt x="705" y="686"/>
                  </a:cubicBezTo>
                  <a:cubicBezTo>
                    <a:pt x="714" y="686"/>
                    <a:pt x="723" y="687"/>
                    <a:pt x="729" y="695"/>
                  </a:cubicBezTo>
                  <a:cubicBezTo>
                    <a:pt x="724" y="701"/>
                    <a:pt x="716" y="708"/>
                    <a:pt x="708" y="710"/>
                  </a:cubicBezTo>
                  <a:cubicBezTo>
                    <a:pt x="707" y="714"/>
                    <a:pt x="704" y="716"/>
                    <a:pt x="702" y="720"/>
                  </a:cubicBezTo>
                  <a:cubicBezTo>
                    <a:pt x="685" y="715"/>
                    <a:pt x="670" y="713"/>
                    <a:pt x="667" y="733"/>
                  </a:cubicBezTo>
                  <a:cubicBezTo>
                    <a:pt x="658" y="732"/>
                    <a:pt x="656" y="741"/>
                    <a:pt x="658" y="749"/>
                  </a:cubicBezTo>
                  <a:cubicBezTo>
                    <a:pt x="665" y="749"/>
                    <a:pt x="668" y="753"/>
                    <a:pt x="668" y="759"/>
                  </a:cubicBezTo>
                  <a:cubicBezTo>
                    <a:pt x="681" y="761"/>
                    <a:pt x="685" y="764"/>
                    <a:pt x="697" y="756"/>
                  </a:cubicBezTo>
                  <a:cubicBezTo>
                    <a:pt x="703" y="751"/>
                    <a:pt x="712" y="733"/>
                    <a:pt x="721" y="744"/>
                  </a:cubicBezTo>
                  <a:cubicBezTo>
                    <a:pt x="730" y="725"/>
                    <a:pt x="751" y="743"/>
                    <a:pt x="761" y="750"/>
                  </a:cubicBezTo>
                  <a:cubicBezTo>
                    <a:pt x="764" y="752"/>
                    <a:pt x="764" y="757"/>
                    <a:pt x="768" y="758"/>
                  </a:cubicBezTo>
                  <a:cubicBezTo>
                    <a:pt x="772" y="760"/>
                    <a:pt x="778" y="756"/>
                    <a:pt x="781" y="757"/>
                  </a:cubicBezTo>
                  <a:cubicBezTo>
                    <a:pt x="790" y="760"/>
                    <a:pt x="793" y="762"/>
                    <a:pt x="793" y="774"/>
                  </a:cubicBezTo>
                  <a:cubicBezTo>
                    <a:pt x="798" y="776"/>
                    <a:pt x="805" y="777"/>
                    <a:pt x="810" y="777"/>
                  </a:cubicBezTo>
                  <a:cubicBezTo>
                    <a:pt x="815" y="776"/>
                    <a:pt x="822" y="772"/>
                    <a:pt x="826" y="773"/>
                  </a:cubicBezTo>
                  <a:cubicBezTo>
                    <a:pt x="834" y="774"/>
                    <a:pt x="838" y="782"/>
                    <a:pt x="845" y="785"/>
                  </a:cubicBezTo>
                  <a:cubicBezTo>
                    <a:pt x="856" y="789"/>
                    <a:pt x="863" y="782"/>
                    <a:pt x="872" y="781"/>
                  </a:cubicBezTo>
                  <a:cubicBezTo>
                    <a:pt x="884" y="779"/>
                    <a:pt x="896" y="782"/>
                    <a:pt x="908" y="781"/>
                  </a:cubicBezTo>
                  <a:cubicBezTo>
                    <a:pt x="905" y="749"/>
                    <a:pt x="848" y="756"/>
                    <a:pt x="830" y="732"/>
                  </a:cubicBezTo>
                  <a:close/>
                  <a:moveTo>
                    <a:pt x="687" y="798"/>
                  </a:moveTo>
                  <a:cubicBezTo>
                    <a:pt x="688" y="799"/>
                    <a:pt x="688" y="799"/>
                    <a:pt x="688" y="799"/>
                  </a:cubicBezTo>
                  <a:cubicBezTo>
                    <a:pt x="687" y="798"/>
                    <a:pt x="687" y="798"/>
                    <a:pt x="686" y="797"/>
                  </a:cubicBezTo>
                  <a:cubicBezTo>
                    <a:pt x="685" y="796"/>
                    <a:pt x="684" y="796"/>
                    <a:pt x="683" y="796"/>
                  </a:cubicBezTo>
                  <a:cubicBezTo>
                    <a:pt x="683" y="796"/>
                    <a:pt x="683" y="796"/>
                    <a:pt x="683" y="796"/>
                  </a:cubicBezTo>
                  <a:cubicBezTo>
                    <a:pt x="680" y="795"/>
                    <a:pt x="678" y="796"/>
                    <a:pt x="675" y="798"/>
                  </a:cubicBezTo>
                  <a:cubicBezTo>
                    <a:pt x="677" y="811"/>
                    <a:pt x="693" y="809"/>
                    <a:pt x="687" y="799"/>
                  </a:cubicBezTo>
                  <a:cubicBezTo>
                    <a:pt x="687" y="799"/>
                    <a:pt x="687" y="798"/>
                    <a:pt x="687" y="798"/>
                  </a:cubicBezTo>
                  <a:close/>
                  <a:moveTo>
                    <a:pt x="679" y="632"/>
                  </a:moveTo>
                  <a:cubicBezTo>
                    <a:pt x="681" y="622"/>
                    <a:pt x="677" y="624"/>
                    <a:pt x="675" y="617"/>
                  </a:cubicBezTo>
                  <a:cubicBezTo>
                    <a:pt x="673" y="611"/>
                    <a:pt x="677" y="599"/>
                    <a:pt x="666" y="602"/>
                  </a:cubicBezTo>
                  <a:cubicBezTo>
                    <a:pt x="668" y="602"/>
                    <a:pt x="668" y="602"/>
                    <a:pt x="668" y="602"/>
                  </a:cubicBezTo>
                  <a:cubicBezTo>
                    <a:pt x="659" y="602"/>
                    <a:pt x="650" y="602"/>
                    <a:pt x="647" y="611"/>
                  </a:cubicBezTo>
                  <a:cubicBezTo>
                    <a:pt x="645" y="618"/>
                    <a:pt x="649" y="636"/>
                    <a:pt x="649" y="643"/>
                  </a:cubicBezTo>
                  <a:cubicBezTo>
                    <a:pt x="659" y="651"/>
                    <a:pt x="677" y="643"/>
                    <a:pt x="679" y="632"/>
                  </a:cubicBezTo>
                  <a:close/>
                  <a:moveTo>
                    <a:pt x="661" y="847"/>
                  </a:moveTo>
                  <a:cubicBezTo>
                    <a:pt x="646" y="849"/>
                    <a:pt x="660" y="875"/>
                    <a:pt x="665" y="881"/>
                  </a:cubicBezTo>
                  <a:cubicBezTo>
                    <a:pt x="676" y="877"/>
                    <a:pt x="674" y="846"/>
                    <a:pt x="661" y="847"/>
                  </a:cubicBezTo>
                  <a:close/>
                  <a:moveTo>
                    <a:pt x="613" y="791"/>
                  </a:moveTo>
                  <a:cubicBezTo>
                    <a:pt x="611" y="791"/>
                    <a:pt x="611" y="791"/>
                    <a:pt x="609" y="791"/>
                  </a:cubicBezTo>
                  <a:cubicBezTo>
                    <a:pt x="609" y="776"/>
                    <a:pt x="600" y="776"/>
                    <a:pt x="593" y="766"/>
                  </a:cubicBezTo>
                  <a:cubicBezTo>
                    <a:pt x="586" y="765"/>
                    <a:pt x="583" y="757"/>
                    <a:pt x="577" y="753"/>
                  </a:cubicBezTo>
                  <a:cubicBezTo>
                    <a:pt x="571" y="749"/>
                    <a:pt x="561" y="747"/>
                    <a:pt x="555" y="744"/>
                  </a:cubicBezTo>
                  <a:cubicBezTo>
                    <a:pt x="548" y="770"/>
                    <a:pt x="539" y="733"/>
                    <a:pt x="532" y="733"/>
                  </a:cubicBezTo>
                  <a:cubicBezTo>
                    <a:pt x="526" y="734"/>
                    <a:pt x="522" y="755"/>
                    <a:pt x="528" y="757"/>
                  </a:cubicBezTo>
                  <a:cubicBezTo>
                    <a:pt x="529" y="758"/>
                    <a:pt x="531" y="758"/>
                    <a:pt x="532" y="759"/>
                  </a:cubicBezTo>
                  <a:cubicBezTo>
                    <a:pt x="532" y="771"/>
                    <a:pt x="535" y="784"/>
                    <a:pt x="531" y="796"/>
                  </a:cubicBezTo>
                  <a:cubicBezTo>
                    <a:pt x="528" y="806"/>
                    <a:pt x="519" y="814"/>
                    <a:pt x="516" y="824"/>
                  </a:cubicBezTo>
                  <a:cubicBezTo>
                    <a:pt x="524" y="826"/>
                    <a:pt x="535" y="818"/>
                    <a:pt x="541" y="819"/>
                  </a:cubicBezTo>
                  <a:cubicBezTo>
                    <a:pt x="553" y="822"/>
                    <a:pt x="541" y="837"/>
                    <a:pt x="554" y="843"/>
                  </a:cubicBezTo>
                  <a:cubicBezTo>
                    <a:pt x="563" y="838"/>
                    <a:pt x="571" y="820"/>
                    <a:pt x="576" y="811"/>
                  </a:cubicBezTo>
                  <a:cubicBezTo>
                    <a:pt x="587" y="790"/>
                    <a:pt x="585" y="800"/>
                    <a:pt x="603" y="807"/>
                  </a:cubicBezTo>
                  <a:cubicBezTo>
                    <a:pt x="610" y="810"/>
                    <a:pt x="620" y="812"/>
                    <a:pt x="627" y="813"/>
                  </a:cubicBezTo>
                  <a:cubicBezTo>
                    <a:pt x="631" y="807"/>
                    <a:pt x="641" y="800"/>
                    <a:pt x="635" y="793"/>
                  </a:cubicBezTo>
                  <a:cubicBezTo>
                    <a:pt x="631" y="787"/>
                    <a:pt x="619" y="789"/>
                    <a:pt x="613" y="791"/>
                  </a:cubicBezTo>
                  <a:close/>
                  <a:moveTo>
                    <a:pt x="607" y="837"/>
                  </a:moveTo>
                  <a:cubicBezTo>
                    <a:pt x="608" y="838"/>
                    <a:pt x="608" y="838"/>
                    <a:pt x="608" y="838"/>
                  </a:cubicBezTo>
                  <a:cubicBezTo>
                    <a:pt x="599" y="839"/>
                    <a:pt x="590" y="838"/>
                    <a:pt x="585" y="847"/>
                  </a:cubicBezTo>
                  <a:cubicBezTo>
                    <a:pt x="581" y="855"/>
                    <a:pt x="586" y="873"/>
                    <a:pt x="598" y="871"/>
                  </a:cubicBezTo>
                  <a:cubicBezTo>
                    <a:pt x="605" y="869"/>
                    <a:pt x="615" y="849"/>
                    <a:pt x="617" y="843"/>
                  </a:cubicBezTo>
                  <a:cubicBezTo>
                    <a:pt x="619" y="835"/>
                    <a:pt x="616" y="828"/>
                    <a:pt x="607" y="837"/>
                  </a:cubicBezTo>
                  <a:close/>
                  <a:moveTo>
                    <a:pt x="547" y="417"/>
                  </a:moveTo>
                  <a:cubicBezTo>
                    <a:pt x="549" y="421"/>
                    <a:pt x="553" y="426"/>
                    <a:pt x="556" y="432"/>
                  </a:cubicBezTo>
                  <a:cubicBezTo>
                    <a:pt x="565" y="448"/>
                    <a:pt x="563" y="440"/>
                    <a:pt x="575" y="433"/>
                  </a:cubicBezTo>
                  <a:cubicBezTo>
                    <a:pt x="582" y="429"/>
                    <a:pt x="585" y="432"/>
                    <a:pt x="592" y="431"/>
                  </a:cubicBezTo>
                  <a:cubicBezTo>
                    <a:pt x="609" y="428"/>
                    <a:pt x="602" y="416"/>
                    <a:pt x="591" y="408"/>
                  </a:cubicBezTo>
                  <a:cubicBezTo>
                    <a:pt x="582" y="401"/>
                    <a:pt x="565" y="403"/>
                    <a:pt x="556" y="406"/>
                  </a:cubicBezTo>
                  <a:cubicBezTo>
                    <a:pt x="546" y="409"/>
                    <a:pt x="545" y="413"/>
                    <a:pt x="547" y="417"/>
                  </a:cubicBezTo>
                  <a:close/>
                  <a:moveTo>
                    <a:pt x="480" y="742"/>
                  </a:moveTo>
                  <a:cubicBezTo>
                    <a:pt x="490" y="748"/>
                    <a:pt x="496" y="759"/>
                    <a:pt x="510" y="751"/>
                  </a:cubicBezTo>
                  <a:cubicBezTo>
                    <a:pt x="520" y="745"/>
                    <a:pt x="523" y="730"/>
                    <a:pt x="528" y="720"/>
                  </a:cubicBezTo>
                  <a:cubicBezTo>
                    <a:pt x="526" y="718"/>
                    <a:pt x="512" y="711"/>
                    <a:pt x="510" y="712"/>
                  </a:cubicBezTo>
                  <a:cubicBezTo>
                    <a:pt x="516" y="708"/>
                    <a:pt x="533" y="698"/>
                    <a:pt x="535" y="710"/>
                  </a:cubicBezTo>
                  <a:cubicBezTo>
                    <a:pt x="553" y="712"/>
                    <a:pt x="558" y="702"/>
                    <a:pt x="570" y="691"/>
                  </a:cubicBezTo>
                  <a:cubicBezTo>
                    <a:pt x="580" y="681"/>
                    <a:pt x="595" y="674"/>
                    <a:pt x="590" y="656"/>
                  </a:cubicBezTo>
                  <a:cubicBezTo>
                    <a:pt x="590" y="654"/>
                    <a:pt x="559" y="615"/>
                    <a:pt x="560" y="615"/>
                  </a:cubicBezTo>
                  <a:cubicBezTo>
                    <a:pt x="585" y="612"/>
                    <a:pt x="572" y="589"/>
                    <a:pt x="560" y="578"/>
                  </a:cubicBezTo>
                  <a:cubicBezTo>
                    <a:pt x="547" y="583"/>
                    <a:pt x="537" y="566"/>
                    <a:pt x="524" y="577"/>
                  </a:cubicBezTo>
                  <a:cubicBezTo>
                    <a:pt x="519" y="573"/>
                    <a:pt x="515" y="575"/>
                    <a:pt x="510" y="573"/>
                  </a:cubicBezTo>
                  <a:cubicBezTo>
                    <a:pt x="508" y="580"/>
                    <a:pt x="509" y="586"/>
                    <a:pt x="512" y="592"/>
                  </a:cubicBezTo>
                  <a:cubicBezTo>
                    <a:pt x="515" y="593"/>
                    <a:pt x="517" y="593"/>
                    <a:pt x="520" y="593"/>
                  </a:cubicBezTo>
                  <a:cubicBezTo>
                    <a:pt x="525" y="607"/>
                    <a:pt x="521" y="637"/>
                    <a:pt x="517" y="651"/>
                  </a:cubicBezTo>
                  <a:cubicBezTo>
                    <a:pt x="502" y="714"/>
                    <a:pt x="464" y="649"/>
                    <a:pt x="482" y="627"/>
                  </a:cubicBezTo>
                  <a:cubicBezTo>
                    <a:pt x="472" y="619"/>
                    <a:pt x="466" y="609"/>
                    <a:pt x="456" y="601"/>
                  </a:cubicBezTo>
                  <a:cubicBezTo>
                    <a:pt x="455" y="615"/>
                    <a:pt x="464" y="633"/>
                    <a:pt x="456" y="643"/>
                  </a:cubicBezTo>
                  <a:cubicBezTo>
                    <a:pt x="453" y="642"/>
                    <a:pt x="449" y="640"/>
                    <a:pt x="446" y="638"/>
                  </a:cubicBezTo>
                  <a:cubicBezTo>
                    <a:pt x="447" y="620"/>
                    <a:pt x="441" y="593"/>
                    <a:pt x="416" y="600"/>
                  </a:cubicBezTo>
                  <a:cubicBezTo>
                    <a:pt x="413" y="584"/>
                    <a:pt x="419" y="568"/>
                    <a:pt x="416" y="552"/>
                  </a:cubicBezTo>
                  <a:cubicBezTo>
                    <a:pt x="414" y="544"/>
                    <a:pt x="405" y="520"/>
                    <a:pt x="400" y="511"/>
                  </a:cubicBezTo>
                  <a:cubicBezTo>
                    <a:pt x="390" y="511"/>
                    <a:pt x="382" y="507"/>
                    <a:pt x="375" y="506"/>
                  </a:cubicBezTo>
                  <a:cubicBezTo>
                    <a:pt x="375" y="517"/>
                    <a:pt x="365" y="533"/>
                    <a:pt x="363" y="543"/>
                  </a:cubicBezTo>
                  <a:cubicBezTo>
                    <a:pt x="354" y="578"/>
                    <a:pt x="381" y="581"/>
                    <a:pt x="393" y="614"/>
                  </a:cubicBezTo>
                  <a:cubicBezTo>
                    <a:pt x="400" y="635"/>
                    <a:pt x="399" y="628"/>
                    <a:pt x="384" y="647"/>
                  </a:cubicBezTo>
                  <a:cubicBezTo>
                    <a:pt x="374" y="661"/>
                    <a:pt x="375" y="668"/>
                    <a:pt x="370" y="686"/>
                  </a:cubicBezTo>
                  <a:cubicBezTo>
                    <a:pt x="369" y="690"/>
                    <a:pt x="360" y="680"/>
                    <a:pt x="359" y="679"/>
                  </a:cubicBezTo>
                  <a:cubicBezTo>
                    <a:pt x="353" y="668"/>
                    <a:pt x="355" y="655"/>
                    <a:pt x="363" y="647"/>
                  </a:cubicBezTo>
                  <a:cubicBezTo>
                    <a:pt x="358" y="652"/>
                    <a:pt x="348" y="643"/>
                    <a:pt x="345" y="642"/>
                  </a:cubicBezTo>
                  <a:cubicBezTo>
                    <a:pt x="334" y="636"/>
                    <a:pt x="324" y="642"/>
                    <a:pt x="326" y="656"/>
                  </a:cubicBezTo>
                  <a:cubicBezTo>
                    <a:pt x="336" y="655"/>
                    <a:pt x="338" y="659"/>
                    <a:pt x="344" y="663"/>
                  </a:cubicBezTo>
                  <a:cubicBezTo>
                    <a:pt x="333" y="678"/>
                    <a:pt x="327" y="664"/>
                    <a:pt x="315" y="663"/>
                  </a:cubicBezTo>
                  <a:cubicBezTo>
                    <a:pt x="303" y="662"/>
                    <a:pt x="289" y="667"/>
                    <a:pt x="277" y="665"/>
                  </a:cubicBezTo>
                  <a:cubicBezTo>
                    <a:pt x="255" y="659"/>
                    <a:pt x="206" y="600"/>
                    <a:pt x="187" y="642"/>
                  </a:cubicBezTo>
                  <a:cubicBezTo>
                    <a:pt x="186" y="645"/>
                    <a:pt x="186" y="682"/>
                    <a:pt x="186" y="682"/>
                  </a:cubicBezTo>
                  <a:cubicBezTo>
                    <a:pt x="179" y="682"/>
                    <a:pt x="177" y="681"/>
                    <a:pt x="173" y="677"/>
                  </a:cubicBezTo>
                  <a:cubicBezTo>
                    <a:pt x="189" y="628"/>
                    <a:pt x="98" y="631"/>
                    <a:pt x="76" y="609"/>
                  </a:cubicBezTo>
                  <a:cubicBezTo>
                    <a:pt x="79" y="602"/>
                    <a:pt x="80" y="602"/>
                    <a:pt x="86" y="601"/>
                  </a:cubicBezTo>
                  <a:cubicBezTo>
                    <a:pt x="100" y="610"/>
                    <a:pt x="101" y="588"/>
                    <a:pt x="95" y="578"/>
                  </a:cubicBezTo>
                  <a:cubicBezTo>
                    <a:pt x="88" y="568"/>
                    <a:pt x="73" y="567"/>
                    <a:pt x="62" y="566"/>
                  </a:cubicBezTo>
                  <a:cubicBezTo>
                    <a:pt x="55" y="551"/>
                    <a:pt x="40" y="539"/>
                    <a:pt x="27" y="527"/>
                  </a:cubicBezTo>
                  <a:cubicBezTo>
                    <a:pt x="25" y="528"/>
                    <a:pt x="24" y="528"/>
                    <a:pt x="23" y="529"/>
                  </a:cubicBezTo>
                  <a:cubicBezTo>
                    <a:pt x="14" y="536"/>
                    <a:pt x="0" y="567"/>
                    <a:pt x="1" y="578"/>
                  </a:cubicBezTo>
                  <a:cubicBezTo>
                    <a:pt x="2" y="597"/>
                    <a:pt x="24" y="608"/>
                    <a:pt x="35" y="621"/>
                  </a:cubicBezTo>
                  <a:cubicBezTo>
                    <a:pt x="49" y="638"/>
                    <a:pt x="43" y="656"/>
                    <a:pt x="57" y="671"/>
                  </a:cubicBezTo>
                  <a:cubicBezTo>
                    <a:pt x="68" y="684"/>
                    <a:pt x="77" y="705"/>
                    <a:pt x="89" y="716"/>
                  </a:cubicBezTo>
                  <a:cubicBezTo>
                    <a:pt x="98" y="724"/>
                    <a:pt x="111" y="719"/>
                    <a:pt x="119" y="726"/>
                  </a:cubicBezTo>
                  <a:cubicBezTo>
                    <a:pt x="127" y="733"/>
                    <a:pt x="126" y="747"/>
                    <a:pt x="128" y="755"/>
                  </a:cubicBezTo>
                  <a:cubicBezTo>
                    <a:pt x="144" y="761"/>
                    <a:pt x="164" y="766"/>
                    <a:pt x="181" y="771"/>
                  </a:cubicBezTo>
                  <a:cubicBezTo>
                    <a:pt x="207" y="780"/>
                    <a:pt x="250" y="806"/>
                    <a:pt x="250" y="806"/>
                  </a:cubicBezTo>
                  <a:cubicBezTo>
                    <a:pt x="250" y="806"/>
                    <a:pt x="248" y="868"/>
                    <a:pt x="244" y="894"/>
                  </a:cubicBezTo>
                  <a:cubicBezTo>
                    <a:pt x="240" y="917"/>
                    <a:pt x="237" y="941"/>
                    <a:pt x="234" y="964"/>
                  </a:cubicBezTo>
                  <a:cubicBezTo>
                    <a:pt x="282" y="970"/>
                    <a:pt x="332" y="973"/>
                    <a:pt x="384" y="974"/>
                  </a:cubicBezTo>
                  <a:cubicBezTo>
                    <a:pt x="391" y="939"/>
                    <a:pt x="406" y="901"/>
                    <a:pt x="427" y="873"/>
                  </a:cubicBezTo>
                  <a:cubicBezTo>
                    <a:pt x="435" y="863"/>
                    <a:pt x="465" y="859"/>
                    <a:pt x="449" y="841"/>
                  </a:cubicBezTo>
                  <a:cubicBezTo>
                    <a:pt x="439" y="830"/>
                    <a:pt x="412" y="828"/>
                    <a:pt x="398" y="826"/>
                  </a:cubicBezTo>
                  <a:cubicBezTo>
                    <a:pt x="397" y="807"/>
                    <a:pt x="434" y="824"/>
                    <a:pt x="443" y="828"/>
                  </a:cubicBezTo>
                  <a:cubicBezTo>
                    <a:pt x="454" y="832"/>
                    <a:pt x="457" y="836"/>
                    <a:pt x="466" y="823"/>
                  </a:cubicBezTo>
                  <a:cubicBezTo>
                    <a:pt x="473" y="813"/>
                    <a:pt x="475" y="809"/>
                    <a:pt x="489" y="813"/>
                  </a:cubicBezTo>
                  <a:cubicBezTo>
                    <a:pt x="497" y="804"/>
                    <a:pt x="503" y="790"/>
                    <a:pt x="508" y="780"/>
                  </a:cubicBezTo>
                  <a:cubicBezTo>
                    <a:pt x="511" y="774"/>
                    <a:pt x="512" y="766"/>
                    <a:pt x="506" y="761"/>
                  </a:cubicBezTo>
                  <a:cubicBezTo>
                    <a:pt x="500" y="756"/>
                    <a:pt x="495" y="763"/>
                    <a:pt x="488" y="763"/>
                  </a:cubicBezTo>
                  <a:cubicBezTo>
                    <a:pt x="472" y="762"/>
                    <a:pt x="460" y="745"/>
                    <a:pt x="446" y="739"/>
                  </a:cubicBezTo>
                  <a:cubicBezTo>
                    <a:pt x="455" y="743"/>
                    <a:pt x="470" y="737"/>
                    <a:pt x="480" y="742"/>
                  </a:cubicBezTo>
                  <a:close/>
                  <a:moveTo>
                    <a:pt x="415" y="112"/>
                  </a:moveTo>
                  <a:cubicBezTo>
                    <a:pt x="421" y="116"/>
                    <a:pt x="434" y="109"/>
                    <a:pt x="441" y="106"/>
                  </a:cubicBezTo>
                  <a:cubicBezTo>
                    <a:pt x="439" y="116"/>
                    <a:pt x="431" y="132"/>
                    <a:pt x="446" y="133"/>
                  </a:cubicBezTo>
                  <a:cubicBezTo>
                    <a:pt x="454" y="134"/>
                    <a:pt x="466" y="125"/>
                    <a:pt x="472" y="121"/>
                  </a:cubicBezTo>
                  <a:cubicBezTo>
                    <a:pt x="477" y="117"/>
                    <a:pt x="490" y="100"/>
                    <a:pt x="492" y="113"/>
                  </a:cubicBezTo>
                  <a:cubicBezTo>
                    <a:pt x="494" y="125"/>
                    <a:pt x="472" y="126"/>
                    <a:pt x="470" y="135"/>
                  </a:cubicBezTo>
                  <a:cubicBezTo>
                    <a:pt x="468" y="142"/>
                    <a:pt x="482" y="155"/>
                    <a:pt x="483" y="165"/>
                  </a:cubicBezTo>
                  <a:cubicBezTo>
                    <a:pt x="470" y="162"/>
                    <a:pt x="466" y="148"/>
                    <a:pt x="454" y="145"/>
                  </a:cubicBezTo>
                  <a:cubicBezTo>
                    <a:pt x="436" y="141"/>
                    <a:pt x="441" y="156"/>
                    <a:pt x="448" y="165"/>
                  </a:cubicBezTo>
                  <a:cubicBezTo>
                    <a:pt x="452" y="170"/>
                    <a:pt x="456" y="171"/>
                    <a:pt x="459" y="177"/>
                  </a:cubicBezTo>
                  <a:cubicBezTo>
                    <a:pt x="463" y="183"/>
                    <a:pt x="461" y="188"/>
                    <a:pt x="467" y="193"/>
                  </a:cubicBezTo>
                  <a:cubicBezTo>
                    <a:pt x="470" y="196"/>
                    <a:pt x="481" y="193"/>
                    <a:pt x="481" y="200"/>
                  </a:cubicBezTo>
                  <a:cubicBezTo>
                    <a:pt x="482" y="207"/>
                    <a:pt x="472" y="206"/>
                    <a:pt x="468" y="206"/>
                  </a:cubicBezTo>
                  <a:cubicBezTo>
                    <a:pt x="449" y="209"/>
                    <a:pt x="442" y="215"/>
                    <a:pt x="441" y="235"/>
                  </a:cubicBezTo>
                  <a:cubicBezTo>
                    <a:pt x="446" y="242"/>
                    <a:pt x="449" y="236"/>
                    <a:pt x="455" y="238"/>
                  </a:cubicBezTo>
                  <a:cubicBezTo>
                    <a:pt x="464" y="242"/>
                    <a:pt x="457" y="240"/>
                    <a:pt x="462" y="247"/>
                  </a:cubicBezTo>
                  <a:cubicBezTo>
                    <a:pt x="470" y="257"/>
                    <a:pt x="471" y="246"/>
                    <a:pt x="478" y="249"/>
                  </a:cubicBezTo>
                  <a:cubicBezTo>
                    <a:pt x="489" y="254"/>
                    <a:pt x="480" y="261"/>
                    <a:pt x="471" y="261"/>
                  </a:cubicBezTo>
                  <a:cubicBezTo>
                    <a:pt x="464" y="261"/>
                    <a:pt x="462" y="258"/>
                    <a:pt x="456" y="253"/>
                  </a:cubicBezTo>
                  <a:cubicBezTo>
                    <a:pt x="456" y="252"/>
                    <a:pt x="456" y="251"/>
                    <a:pt x="456" y="250"/>
                  </a:cubicBezTo>
                  <a:cubicBezTo>
                    <a:pt x="443" y="244"/>
                    <a:pt x="442" y="255"/>
                    <a:pt x="439" y="265"/>
                  </a:cubicBezTo>
                  <a:cubicBezTo>
                    <a:pt x="463" y="275"/>
                    <a:pt x="420" y="288"/>
                    <a:pt x="439" y="306"/>
                  </a:cubicBezTo>
                  <a:cubicBezTo>
                    <a:pt x="447" y="307"/>
                    <a:pt x="458" y="306"/>
                    <a:pt x="464" y="306"/>
                  </a:cubicBezTo>
                  <a:cubicBezTo>
                    <a:pt x="471" y="307"/>
                    <a:pt x="475" y="312"/>
                    <a:pt x="480" y="301"/>
                  </a:cubicBezTo>
                  <a:cubicBezTo>
                    <a:pt x="490" y="305"/>
                    <a:pt x="501" y="295"/>
                    <a:pt x="512" y="294"/>
                  </a:cubicBezTo>
                  <a:cubicBezTo>
                    <a:pt x="512" y="299"/>
                    <a:pt x="512" y="303"/>
                    <a:pt x="514" y="307"/>
                  </a:cubicBezTo>
                  <a:cubicBezTo>
                    <a:pt x="521" y="302"/>
                    <a:pt x="556" y="273"/>
                    <a:pt x="533" y="267"/>
                  </a:cubicBezTo>
                  <a:cubicBezTo>
                    <a:pt x="531" y="271"/>
                    <a:pt x="527" y="274"/>
                    <a:pt x="522" y="273"/>
                  </a:cubicBezTo>
                  <a:cubicBezTo>
                    <a:pt x="523" y="272"/>
                    <a:pt x="522" y="270"/>
                    <a:pt x="523" y="269"/>
                  </a:cubicBezTo>
                  <a:cubicBezTo>
                    <a:pt x="514" y="263"/>
                    <a:pt x="499" y="270"/>
                    <a:pt x="496" y="255"/>
                  </a:cubicBezTo>
                  <a:cubicBezTo>
                    <a:pt x="507" y="254"/>
                    <a:pt x="513" y="263"/>
                    <a:pt x="523" y="255"/>
                  </a:cubicBezTo>
                  <a:cubicBezTo>
                    <a:pt x="534" y="246"/>
                    <a:pt x="523" y="240"/>
                    <a:pt x="526" y="229"/>
                  </a:cubicBezTo>
                  <a:cubicBezTo>
                    <a:pt x="533" y="228"/>
                    <a:pt x="550" y="219"/>
                    <a:pt x="534" y="218"/>
                  </a:cubicBezTo>
                  <a:cubicBezTo>
                    <a:pt x="533" y="209"/>
                    <a:pt x="546" y="215"/>
                    <a:pt x="544" y="204"/>
                  </a:cubicBezTo>
                  <a:cubicBezTo>
                    <a:pt x="541" y="204"/>
                    <a:pt x="538" y="202"/>
                    <a:pt x="535" y="202"/>
                  </a:cubicBezTo>
                  <a:cubicBezTo>
                    <a:pt x="540" y="195"/>
                    <a:pt x="543" y="191"/>
                    <a:pt x="533" y="185"/>
                  </a:cubicBezTo>
                  <a:cubicBezTo>
                    <a:pt x="530" y="185"/>
                    <a:pt x="527" y="184"/>
                    <a:pt x="523" y="182"/>
                  </a:cubicBezTo>
                  <a:cubicBezTo>
                    <a:pt x="523" y="180"/>
                    <a:pt x="523" y="181"/>
                    <a:pt x="521" y="179"/>
                  </a:cubicBezTo>
                  <a:cubicBezTo>
                    <a:pt x="521" y="175"/>
                    <a:pt x="518" y="174"/>
                    <a:pt x="513" y="174"/>
                  </a:cubicBezTo>
                  <a:cubicBezTo>
                    <a:pt x="517" y="169"/>
                    <a:pt x="524" y="170"/>
                    <a:pt x="528" y="166"/>
                  </a:cubicBezTo>
                  <a:cubicBezTo>
                    <a:pt x="530" y="163"/>
                    <a:pt x="534" y="152"/>
                    <a:pt x="534" y="148"/>
                  </a:cubicBezTo>
                  <a:cubicBezTo>
                    <a:pt x="534" y="149"/>
                    <a:pt x="550" y="144"/>
                    <a:pt x="551" y="143"/>
                  </a:cubicBezTo>
                  <a:cubicBezTo>
                    <a:pt x="557" y="137"/>
                    <a:pt x="554" y="125"/>
                    <a:pt x="546" y="122"/>
                  </a:cubicBezTo>
                  <a:cubicBezTo>
                    <a:pt x="550" y="115"/>
                    <a:pt x="554" y="111"/>
                    <a:pt x="556" y="103"/>
                  </a:cubicBezTo>
                  <a:cubicBezTo>
                    <a:pt x="558" y="96"/>
                    <a:pt x="559" y="89"/>
                    <a:pt x="561" y="81"/>
                  </a:cubicBezTo>
                  <a:cubicBezTo>
                    <a:pt x="561" y="81"/>
                    <a:pt x="562" y="81"/>
                    <a:pt x="562" y="81"/>
                  </a:cubicBezTo>
                  <a:cubicBezTo>
                    <a:pt x="564" y="78"/>
                    <a:pt x="564" y="59"/>
                    <a:pt x="564" y="55"/>
                  </a:cubicBezTo>
                  <a:cubicBezTo>
                    <a:pt x="554" y="57"/>
                    <a:pt x="553" y="74"/>
                    <a:pt x="543" y="79"/>
                  </a:cubicBezTo>
                  <a:cubicBezTo>
                    <a:pt x="543" y="69"/>
                    <a:pt x="544" y="60"/>
                    <a:pt x="540" y="52"/>
                  </a:cubicBezTo>
                  <a:cubicBezTo>
                    <a:pt x="543" y="52"/>
                    <a:pt x="546" y="51"/>
                    <a:pt x="549" y="54"/>
                  </a:cubicBezTo>
                  <a:cubicBezTo>
                    <a:pt x="558" y="43"/>
                    <a:pt x="567" y="22"/>
                    <a:pt x="553" y="10"/>
                  </a:cubicBezTo>
                  <a:cubicBezTo>
                    <a:pt x="543" y="1"/>
                    <a:pt x="530" y="18"/>
                    <a:pt x="521" y="12"/>
                  </a:cubicBezTo>
                  <a:cubicBezTo>
                    <a:pt x="516" y="8"/>
                    <a:pt x="523" y="6"/>
                    <a:pt x="515" y="2"/>
                  </a:cubicBezTo>
                  <a:cubicBezTo>
                    <a:pt x="510" y="0"/>
                    <a:pt x="506" y="2"/>
                    <a:pt x="502" y="4"/>
                  </a:cubicBezTo>
                  <a:cubicBezTo>
                    <a:pt x="497" y="6"/>
                    <a:pt x="484" y="11"/>
                    <a:pt x="481" y="14"/>
                  </a:cubicBezTo>
                  <a:cubicBezTo>
                    <a:pt x="476" y="18"/>
                    <a:pt x="478" y="19"/>
                    <a:pt x="475" y="25"/>
                  </a:cubicBezTo>
                  <a:cubicBezTo>
                    <a:pt x="472" y="30"/>
                    <a:pt x="467" y="32"/>
                    <a:pt x="461" y="30"/>
                  </a:cubicBezTo>
                  <a:cubicBezTo>
                    <a:pt x="457" y="36"/>
                    <a:pt x="455" y="40"/>
                    <a:pt x="452" y="47"/>
                  </a:cubicBezTo>
                  <a:cubicBezTo>
                    <a:pt x="447" y="57"/>
                    <a:pt x="447" y="56"/>
                    <a:pt x="435" y="52"/>
                  </a:cubicBezTo>
                  <a:cubicBezTo>
                    <a:pt x="434" y="53"/>
                    <a:pt x="431" y="57"/>
                    <a:pt x="430" y="59"/>
                  </a:cubicBezTo>
                  <a:cubicBezTo>
                    <a:pt x="433" y="62"/>
                    <a:pt x="434" y="65"/>
                    <a:pt x="436" y="69"/>
                  </a:cubicBezTo>
                  <a:cubicBezTo>
                    <a:pt x="435" y="70"/>
                    <a:pt x="434" y="71"/>
                    <a:pt x="433" y="72"/>
                  </a:cubicBezTo>
                  <a:cubicBezTo>
                    <a:pt x="424" y="67"/>
                    <a:pt x="424" y="73"/>
                    <a:pt x="418" y="77"/>
                  </a:cubicBezTo>
                  <a:cubicBezTo>
                    <a:pt x="413" y="79"/>
                    <a:pt x="407" y="80"/>
                    <a:pt x="402" y="84"/>
                  </a:cubicBezTo>
                  <a:cubicBezTo>
                    <a:pt x="402" y="85"/>
                    <a:pt x="401" y="88"/>
                    <a:pt x="401" y="89"/>
                  </a:cubicBezTo>
                  <a:cubicBezTo>
                    <a:pt x="415" y="89"/>
                    <a:pt x="407" y="106"/>
                    <a:pt x="415" y="112"/>
                  </a:cubicBezTo>
                  <a:close/>
                  <a:moveTo>
                    <a:pt x="460" y="387"/>
                  </a:moveTo>
                  <a:cubicBezTo>
                    <a:pt x="466" y="388"/>
                    <a:pt x="477" y="386"/>
                    <a:pt x="483" y="385"/>
                  </a:cubicBezTo>
                  <a:cubicBezTo>
                    <a:pt x="494" y="383"/>
                    <a:pt x="501" y="373"/>
                    <a:pt x="510" y="372"/>
                  </a:cubicBezTo>
                  <a:cubicBezTo>
                    <a:pt x="516" y="372"/>
                    <a:pt x="519" y="379"/>
                    <a:pt x="527" y="375"/>
                  </a:cubicBezTo>
                  <a:cubicBezTo>
                    <a:pt x="536" y="370"/>
                    <a:pt x="537" y="357"/>
                    <a:pt x="533" y="349"/>
                  </a:cubicBezTo>
                  <a:cubicBezTo>
                    <a:pt x="531" y="344"/>
                    <a:pt x="539" y="339"/>
                    <a:pt x="532" y="332"/>
                  </a:cubicBezTo>
                  <a:cubicBezTo>
                    <a:pt x="528" y="327"/>
                    <a:pt x="522" y="327"/>
                    <a:pt x="516" y="327"/>
                  </a:cubicBezTo>
                  <a:cubicBezTo>
                    <a:pt x="508" y="326"/>
                    <a:pt x="497" y="326"/>
                    <a:pt x="490" y="330"/>
                  </a:cubicBezTo>
                  <a:cubicBezTo>
                    <a:pt x="487" y="331"/>
                    <a:pt x="484" y="335"/>
                    <a:pt x="481" y="337"/>
                  </a:cubicBezTo>
                  <a:cubicBezTo>
                    <a:pt x="479" y="337"/>
                    <a:pt x="474" y="337"/>
                    <a:pt x="473" y="337"/>
                  </a:cubicBezTo>
                  <a:cubicBezTo>
                    <a:pt x="465" y="341"/>
                    <a:pt x="464" y="345"/>
                    <a:pt x="454" y="345"/>
                  </a:cubicBezTo>
                  <a:cubicBezTo>
                    <a:pt x="440" y="346"/>
                    <a:pt x="445" y="339"/>
                    <a:pt x="437" y="333"/>
                  </a:cubicBezTo>
                  <a:cubicBezTo>
                    <a:pt x="430" y="329"/>
                    <a:pt x="420" y="339"/>
                    <a:pt x="419" y="327"/>
                  </a:cubicBezTo>
                  <a:cubicBezTo>
                    <a:pt x="418" y="319"/>
                    <a:pt x="428" y="316"/>
                    <a:pt x="426" y="310"/>
                  </a:cubicBezTo>
                  <a:cubicBezTo>
                    <a:pt x="427" y="311"/>
                    <a:pt x="413" y="301"/>
                    <a:pt x="413" y="301"/>
                  </a:cubicBezTo>
                  <a:cubicBezTo>
                    <a:pt x="406" y="299"/>
                    <a:pt x="401" y="305"/>
                    <a:pt x="394" y="305"/>
                  </a:cubicBezTo>
                  <a:cubicBezTo>
                    <a:pt x="395" y="299"/>
                    <a:pt x="395" y="297"/>
                    <a:pt x="388" y="296"/>
                  </a:cubicBezTo>
                  <a:cubicBezTo>
                    <a:pt x="385" y="295"/>
                    <a:pt x="385" y="295"/>
                    <a:pt x="385" y="295"/>
                  </a:cubicBezTo>
                  <a:cubicBezTo>
                    <a:pt x="374" y="285"/>
                    <a:pt x="362" y="283"/>
                    <a:pt x="363" y="300"/>
                  </a:cubicBezTo>
                  <a:cubicBezTo>
                    <a:pt x="370" y="305"/>
                    <a:pt x="378" y="315"/>
                    <a:pt x="387" y="317"/>
                  </a:cubicBezTo>
                  <a:cubicBezTo>
                    <a:pt x="393" y="319"/>
                    <a:pt x="396" y="313"/>
                    <a:pt x="402" y="320"/>
                  </a:cubicBezTo>
                  <a:cubicBezTo>
                    <a:pt x="414" y="335"/>
                    <a:pt x="402" y="378"/>
                    <a:pt x="424" y="386"/>
                  </a:cubicBezTo>
                  <a:cubicBezTo>
                    <a:pt x="436" y="390"/>
                    <a:pt x="437" y="381"/>
                    <a:pt x="445" y="376"/>
                  </a:cubicBezTo>
                  <a:cubicBezTo>
                    <a:pt x="451" y="379"/>
                    <a:pt x="453" y="385"/>
                    <a:pt x="460" y="387"/>
                  </a:cubicBezTo>
                  <a:close/>
                  <a:moveTo>
                    <a:pt x="392" y="200"/>
                  </a:moveTo>
                  <a:cubicBezTo>
                    <a:pt x="391" y="201"/>
                    <a:pt x="388" y="201"/>
                    <a:pt x="386" y="204"/>
                  </a:cubicBezTo>
                  <a:cubicBezTo>
                    <a:pt x="385" y="206"/>
                    <a:pt x="387" y="218"/>
                    <a:pt x="388" y="221"/>
                  </a:cubicBezTo>
                  <a:cubicBezTo>
                    <a:pt x="391" y="221"/>
                    <a:pt x="395" y="221"/>
                    <a:pt x="398" y="220"/>
                  </a:cubicBezTo>
                  <a:cubicBezTo>
                    <a:pt x="402" y="225"/>
                    <a:pt x="401" y="233"/>
                    <a:pt x="407" y="236"/>
                  </a:cubicBezTo>
                  <a:cubicBezTo>
                    <a:pt x="414" y="238"/>
                    <a:pt x="422" y="232"/>
                    <a:pt x="426" y="227"/>
                  </a:cubicBezTo>
                  <a:cubicBezTo>
                    <a:pt x="434" y="218"/>
                    <a:pt x="456" y="196"/>
                    <a:pt x="453" y="181"/>
                  </a:cubicBezTo>
                  <a:cubicBezTo>
                    <a:pt x="452" y="175"/>
                    <a:pt x="442" y="169"/>
                    <a:pt x="437" y="165"/>
                  </a:cubicBezTo>
                  <a:cubicBezTo>
                    <a:pt x="432" y="161"/>
                    <a:pt x="425" y="159"/>
                    <a:pt x="420" y="155"/>
                  </a:cubicBezTo>
                  <a:cubicBezTo>
                    <a:pt x="412" y="147"/>
                    <a:pt x="402" y="98"/>
                    <a:pt x="385" y="107"/>
                  </a:cubicBezTo>
                  <a:cubicBezTo>
                    <a:pt x="390" y="106"/>
                    <a:pt x="390" y="106"/>
                    <a:pt x="390" y="106"/>
                  </a:cubicBezTo>
                  <a:cubicBezTo>
                    <a:pt x="385" y="111"/>
                    <a:pt x="377" y="122"/>
                    <a:pt x="377" y="130"/>
                  </a:cubicBezTo>
                  <a:cubicBezTo>
                    <a:pt x="377" y="141"/>
                    <a:pt x="387" y="147"/>
                    <a:pt x="380" y="159"/>
                  </a:cubicBezTo>
                  <a:cubicBezTo>
                    <a:pt x="359" y="156"/>
                    <a:pt x="373" y="175"/>
                    <a:pt x="374" y="187"/>
                  </a:cubicBezTo>
                  <a:cubicBezTo>
                    <a:pt x="386" y="191"/>
                    <a:pt x="406" y="180"/>
                    <a:pt x="392" y="200"/>
                  </a:cubicBezTo>
                  <a:close/>
                  <a:moveTo>
                    <a:pt x="411" y="462"/>
                  </a:moveTo>
                  <a:cubicBezTo>
                    <a:pt x="419" y="459"/>
                    <a:pt x="436" y="420"/>
                    <a:pt x="428" y="413"/>
                  </a:cubicBezTo>
                  <a:cubicBezTo>
                    <a:pt x="418" y="406"/>
                    <a:pt x="404" y="421"/>
                    <a:pt x="398" y="406"/>
                  </a:cubicBezTo>
                  <a:cubicBezTo>
                    <a:pt x="393" y="395"/>
                    <a:pt x="371" y="428"/>
                    <a:pt x="370" y="433"/>
                  </a:cubicBezTo>
                  <a:cubicBezTo>
                    <a:pt x="368" y="443"/>
                    <a:pt x="369" y="459"/>
                    <a:pt x="370" y="468"/>
                  </a:cubicBezTo>
                  <a:cubicBezTo>
                    <a:pt x="382" y="470"/>
                    <a:pt x="376" y="489"/>
                    <a:pt x="385" y="496"/>
                  </a:cubicBezTo>
                  <a:cubicBezTo>
                    <a:pt x="397" y="487"/>
                    <a:pt x="388" y="478"/>
                    <a:pt x="392" y="467"/>
                  </a:cubicBezTo>
                  <a:cubicBezTo>
                    <a:pt x="397" y="454"/>
                    <a:pt x="401" y="466"/>
                    <a:pt x="411" y="462"/>
                  </a:cubicBezTo>
                  <a:close/>
                  <a:moveTo>
                    <a:pt x="423" y="262"/>
                  </a:moveTo>
                  <a:cubicBezTo>
                    <a:pt x="423" y="265"/>
                    <a:pt x="423" y="265"/>
                    <a:pt x="423" y="265"/>
                  </a:cubicBezTo>
                  <a:cubicBezTo>
                    <a:pt x="418" y="263"/>
                    <a:pt x="413" y="267"/>
                    <a:pt x="413" y="272"/>
                  </a:cubicBezTo>
                  <a:cubicBezTo>
                    <a:pt x="417" y="274"/>
                    <a:pt x="422" y="275"/>
                    <a:pt x="427" y="275"/>
                  </a:cubicBezTo>
                  <a:cubicBezTo>
                    <a:pt x="429" y="270"/>
                    <a:pt x="427" y="265"/>
                    <a:pt x="423" y="262"/>
                  </a:cubicBezTo>
                  <a:close/>
                  <a:moveTo>
                    <a:pt x="392" y="271"/>
                  </a:moveTo>
                  <a:cubicBezTo>
                    <a:pt x="404" y="263"/>
                    <a:pt x="389" y="254"/>
                    <a:pt x="380" y="256"/>
                  </a:cubicBezTo>
                  <a:cubicBezTo>
                    <a:pt x="373" y="255"/>
                    <a:pt x="366" y="257"/>
                    <a:pt x="367" y="264"/>
                  </a:cubicBezTo>
                  <a:cubicBezTo>
                    <a:pt x="373" y="265"/>
                    <a:pt x="377" y="267"/>
                    <a:pt x="381" y="268"/>
                  </a:cubicBezTo>
                  <a:cubicBezTo>
                    <a:pt x="384" y="269"/>
                    <a:pt x="387" y="274"/>
                    <a:pt x="392" y="271"/>
                  </a:cubicBezTo>
                  <a:close/>
                  <a:moveTo>
                    <a:pt x="380" y="380"/>
                  </a:moveTo>
                  <a:cubicBezTo>
                    <a:pt x="393" y="381"/>
                    <a:pt x="398" y="361"/>
                    <a:pt x="388" y="352"/>
                  </a:cubicBezTo>
                  <a:cubicBezTo>
                    <a:pt x="372" y="339"/>
                    <a:pt x="355" y="380"/>
                    <a:pt x="380" y="380"/>
                  </a:cubicBezTo>
                  <a:close/>
                  <a:moveTo>
                    <a:pt x="358" y="236"/>
                  </a:moveTo>
                  <a:cubicBezTo>
                    <a:pt x="359" y="244"/>
                    <a:pt x="352" y="247"/>
                    <a:pt x="360" y="255"/>
                  </a:cubicBezTo>
                  <a:cubicBezTo>
                    <a:pt x="364" y="253"/>
                    <a:pt x="367" y="250"/>
                    <a:pt x="369" y="246"/>
                  </a:cubicBezTo>
                  <a:cubicBezTo>
                    <a:pt x="373" y="248"/>
                    <a:pt x="375" y="247"/>
                    <a:pt x="379" y="245"/>
                  </a:cubicBezTo>
                  <a:cubicBezTo>
                    <a:pt x="379" y="235"/>
                    <a:pt x="368" y="202"/>
                    <a:pt x="353" y="214"/>
                  </a:cubicBezTo>
                  <a:cubicBezTo>
                    <a:pt x="354" y="214"/>
                    <a:pt x="354" y="214"/>
                    <a:pt x="354" y="214"/>
                  </a:cubicBezTo>
                  <a:cubicBezTo>
                    <a:pt x="347" y="222"/>
                    <a:pt x="356" y="229"/>
                    <a:pt x="358" y="236"/>
                  </a:cubicBezTo>
                  <a:close/>
                  <a:moveTo>
                    <a:pt x="350" y="593"/>
                  </a:moveTo>
                  <a:cubicBezTo>
                    <a:pt x="346" y="588"/>
                    <a:pt x="339" y="573"/>
                    <a:pt x="333" y="584"/>
                  </a:cubicBezTo>
                  <a:cubicBezTo>
                    <a:pt x="328" y="588"/>
                    <a:pt x="329" y="596"/>
                    <a:pt x="329" y="602"/>
                  </a:cubicBezTo>
                  <a:cubicBezTo>
                    <a:pt x="313" y="603"/>
                    <a:pt x="313" y="617"/>
                    <a:pt x="324" y="625"/>
                  </a:cubicBezTo>
                  <a:cubicBezTo>
                    <a:pt x="331" y="630"/>
                    <a:pt x="349" y="635"/>
                    <a:pt x="358" y="633"/>
                  </a:cubicBezTo>
                  <a:cubicBezTo>
                    <a:pt x="367" y="632"/>
                    <a:pt x="371" y="625"/>
                    <a:pt x="365" y="617"/>
                  </a:cubicBezTo>
                  <a:cubicBezTo>
                    <a:pt x="368" y="608"/>
                    <a:pt x="355" y="599"/>
                    <a:pt x="350" y="593"/>
                  </a:cubicBezTo>
                  <a:close/>
                  <a:moveTo>
                    <a:pt x="333" y="517"/>
                  </a:moveTo>
                  <a:cubicBezTo>
                    <a:pt x="336" y="514"/>
                    <a:pt x="336" y="509"/>
                    <a:pt x="340" y="506"/>
                  </a:cubicBezTo>
                  <a:cubicBezTo>
                    <a:pt x="343" y="503"/>
                    <a:pt x="348" y="504"/>
                    <a:pt x="351" y="501"/>
                  </a:cubicBezTo>
                  <a:cubicBezTo>
                    <a:pt x="361" y="492"/>
                    <a:pt x="360" y="478"/>
                    <a:pt x="358" y="466"/>
                  </a:cubicBezTo>
                  <a:cubicBezTo>
                    <a:pt x="356" y="466"/>
                    <a:pt x="355" y="465"/>
                    <a:pt x="353" y="465"/>
                  </a:cubicBezTo>
                  <a:cubicBezTo>
                    <a:pt x="355" y="455"/>
                    <a:pt x="348" y="453"/>
                    <a:pt x="340" y="449"/>
                  </a:cubicBezTo>
                  <a:cubicBezTo>
                    <a:pt x="340" y="437"/>
                    <a:pt x="356" y="432"/>
                    <a:pt x="351" y="418"/>
                  </a:cubicBezTo>
                  <a:cubicBezTo>
                    <a:pt x="343" y="416"/>
                    <a:pt x="340" y="422"/>
                    <a:pt x="334" y="422"/>
                  </a:cubicBezTo>
                  <a:cubicBezTo>
                    <a:pt x="328" y="421"/>
                    <a:pt x="327" y="412"/>
                    <a:pt x="322" y="415"/>
                  </a:cubicBezTo>
                  <a:cubicBezTo>
                    <a:pt x="315" y="413"/>
                    <a:pt x="306" y="420"/>
                    <a:pt x="305" y="426"/>
                  </a:cubicBezTo>
                  <a:cubicBezTo>
                    <a:pt x="311" y="429"/>
                    <a:pt x="310" y="433"/>
                    <a:pt x="304" y="435"/>
                  </a:cubicBezTo>
                  <a:cubicBezTo>
                    <a:pt x="306" y="434"/>
                    <a:pt x="314" y="451"/>
                    <a:pt x="312" y="455"/>
                  </a:cubicBezTo>
                  <a:cubicBezTo>
                    <a:pt x="305" y="467"/>
                    <a:pt x="298" y="453"/>
                    <a:pt x="297" y="446"/>
                  </a:cubicBezTo>
                  <a:cubicBezTo>
                    <a:pt x="280" y="465"/>
                    <a:pt x="309" y="487"/>
                    <a:pt x="317" y="505"/>
                  </a:cubicBezTo>
                  <a:cubicBezTo>
                    <a:pt x="322" y="516"/>
                    <a:pt x="324" y="525"/>
                    <a:pt x="333" y="517"/>
                  </a:cubicBezTo>
                  <a:close/>
                  <a:moveTo>
                    <a:pt x="336" y="308"/>
                  </a:moveTo>
                  <a:cubicBezTo>
                    <a:pt x="332" y="307"/>
                    <a:pt x="329" y="302"/>
                    <a:pt x="325" y="302"/>
                  </a:cubicBezTo>
                  <a:cubicBezTo>
                    <a:pt x="325" y="304"/>
                    <a:pt x="325" y="304"/>
                    <a:pt x="325" y="304"/>
                  </a:cubicBezTo>
                  <a:cubicBezTo>
                    <a:pt x="319" y="313"/>
                    <a:pt x="331" y="320"/>
                    <a:pt x="329" y="329"/>
                  </a:cubicBezTo>
                  <a:cubicBezTo>
                    <a:pt x="320" y="330"/>
                    <a:pt x="318" y="316"/>
                    <a:pt x="313" y="311"/>
                  </a:cubicBezTo>
                  <a:cubicBezTo>
                    <a:pt x="313" y="317"/>
                    <a:pt x="313" y="323"/>
                    <a:pt x="311" y="328"/>
                  </a:cubicBezTo>
                  <a:cubicBezTo>
                    <a:pt x="309" y="333"/>
                    <a:pt x="301" y="338"/>
                    <a:pt x="301" y="343"/>
                  </a:cubicBezTo>
                  <a:cubicBezTo>
                    <a:pt x="300" y="358"/>
                    <a:pt x="322" y="336"/>
                    <a:pt x="327" y="343"/>
                  </a:cubicBezTo>
                  <a:cubicBezTo>
                    <a:pt x="331" y="350"/>
                    <a:pt x="308" y="376"/>
                    <a:pt x="335" y="373"/>
                  </a:cubicBezTo>
                  <a:cubicBezTo>
                    <a:pt x="350" y="372"/>
                    <a:pt x="350" y="352"/>
                    <a:pt x="352" y="341"/>
                  </a:cubicBezTo>
                  <a:cubicBezTo>
                    <a:pt x="353" y="333"/>
                    <a:pt x="356" y="319"/>
                    <a:pt x="352" y="312"/>
                  </a:cubicBezTo>
                  <a:cubicBezTo>
                    <a:pt x="349" y="307"/>
                    <a:pt x="348" y="308"/>
                    <a:pt x="343" y="306"/>
                  </a:cubicBezTo>
                  <a:cubicBezTo>
                    <a:pt x="342" y="306"/>
                    <a:pt x="338" y="308"/>
                    <a:pt x="336" y="308"/>
                  </a:cubicBezTo>
                  <a:close/>
                  <a:moveTo>
                    <a:pt x="325" y="238"/>
                  </a:moveTo>
                  <a:cubicBezTo>
                    <a:pt x="334" y="246"/>
                    <a:pt x="335" y="259"/>
                    <a:pt x="337" y="244"/>
                  </a:cubicBezTo>
                  <a:cubicBezTo>
                    <a:pt x="339" y="233"/>
                    <a:pt x="339" y="216"/>
                    <a:pt x="334" y="206"/>
                  </a:cubicBezTo>
                  <a:cubicBezTo>
                    <a:pt x="330" y="196"/>
                    <a:pt x="318" y="188"/>
                    <a:pt x="307" y="189"/>
                  </a:cubicBezTo>
                  <a:cubicBezTo>
                    <a:pt x="302" y="187"/>
                    <a:pt x="302" y="187"/>
                    <a:pt x="302" y="187"/>
                  </a:cubicBezTo>
                  <a:cubicBezTo>
                    <a:pt x="303" y="187"/>
                    <a:pt x="303" y="186"/>
                    <a:pt x="301" y="186"/>
                  </a:cubicBezTo>
                  <a:cubicBezTo>
                    <a:pt x="296" y="195"/>
                    <a:pt x="291" y="213"/>
                    <a:pt x="298" y="223"/>
                  </a:cubicBezTo>
                  <a:cubicBezTo>
                    <a:pt x="304" y="232"/>
                    <a:pt x="317" y="230"/>
                    <a:pt x="325" y="238"/>
                  </a:cubicBezTo>
                  <a:close/>
                  <a:moveTo>
                    <a:pt x="114" y="591"/>
                  </a:moveTo>
                  <a:cubicBezTo>
                    <a:pt x="113" y="594"/>
                    <a:pt x="114" y="596"/>
                    <a:pt x="116" y="599"/>
                  </a:cubicBezTo>
                  <a:cubicBezTo>
                    <a:pt x="134" y="601"/>
                    <a:pt x="152" y="610"/>
                    <a:pt x="170" y="603"/>
                  </a:cubicBezTo>
                  <a:cubicBezTo>
                    <a:pt x="179" y="600"/>
                    <a:pt x="186" y="600"/>
                    <a:pt x="194" y="598"/>
                  </a:cubicBezTo>
                  <a:cubicBezTo>
                    <a:pt x="202" y="596"/>
                    <a:pt x="207" y="586"/>
                    <a:pt x="214" y="586"/>
                  </a:cubicBezTo>
                  <a:cubicBezTo>
                    <a:pt x="222" y="587"/>
                    <a:pt x="233" y="600"/>
                    <a:pt x="240" y="604"/>
                  </a:cubicBezTo>
                  <a:cubicBezTo>
                    <a:pt x="240" y="604"/>
                    <a:pt x="240" y="606"/>
                    <a:pt x="239" y="606"/>
                  </a:cubicBezTo>
                  <a:cubicBezTo>
                    <a:pt x="252" y="614"/>
                    <a:pt x="264" y="608"/>
                    <a:pt x="275" y="614"/>
                  </a:cubicBezTo>
                  <a:cubicBezTo>
                    <a:pt x="277" y="607"/>
                    <a:pt x="277" y="600"/>
                    <a:pt x="280" y="594"/>
                  </a:cubicBezTo>
                  <a:cubicBezTo>
                    <a:pt x="271" y="595"/>
                    <a:pt x="266" y="589"/>
                    <a:pt x="268" y="581"/>
                  </a:cubicBezTo>
                  <a:cubicBezTo>
                    <a:pt x="276" y="582"/>
                    <a:pt x="296" y="586"/>
                    <a:pt x="300" y="577"/>
                  </a:cubicBezTo>
                  <a:cubicBezTo>
                    <a:pt x="307" y="562"/>
                    <a:pt x="281" y="553"/>
                    <a:pt x="274" y="544"/>
                  </a:cubicBezTo>
                  <a:cubicBezTo>
                    <a:pt x="263" y="530"/>
                    <a:pt x="265" y="522"/>
                    <a:pt x="262" y="506"/>
                  </a:cubicBezTo>
                  <a:cubicBezTo>
                    <a:pt x="260" y="495"/>
                    <a:pt x="255" y="486"/>
                    <a:pt x="255" y="476"/>
                  </a:cubicBezTo>
                  <a:cubicBezTo>
                    <a:pt x="254" y="467"/>
                    <a:pt x="256" y="458"/>
                    <a:pt x="255" y="449"/>
                  </a:cubicBezTo>
                  <a:cubicBezTo>
                    <a:pt x="246" y="439"/>
                    <a:pt x="229" y="411"/>
                    <a:pt x="224" y="441"/>
                  </a:cubicBezTo>
                  <a:cubicBezTo>
                    <a:pt x="223" y="447"/>
                    <a:pt x="226" y="496"/>
                    <a:pt x="213" y="492"/>
                  </a:cubicBezTo>
                  <a:cubicBezTo>
                    <a:pt x="201" y="488"/>
                    <a:pt x="217" y="444"/>
                    <a:pt x="207" y="440"/>
                  </a:cubicBezTo>
                  <a:cubicBezTo>
                    <a:pt x="205" y="439"/>
                    <a:pt x="201" y="440"/>
                    <a:pt x="197" y="442"/>
                  </a:cubicBezTo>
                  <a:cubicBezTo>
                    <a:pt x="182" y="503"/>
                    <a:pt x="172" y="546"/>
                    <a:pt x="172" y="546"/>
                  </a:cubicBezTo>
                  <a:cubicBezTo>
                    <a:pt x="172" y="546"/>
                    <a:pt x="113" y="539"/>
                    <a:pt x="80" y="526"/>
                  </a:cubicBezTo>
                  <a:cubicBezTo>
                    <a:pt x="77" y="535"/>
                    <a:pt x="84" y="550"/>
                    <a:pt x="88" y="561"/>
                  </a:cubicBezTo>
                  <a:cubicBezTo>
                    <a:pt x="104" y="559"/>
                    <a:pt x="116" y="577"/>
                    <a:pt x="114" y="591"/>
                  </a:cubicBezTo>
                  <a:close/>
                  <a:moveTo>
                    <a:pt x="238" y="359"/>
                  </a:moveTo>
                  <a:cubicBezTo>
                    <a:pt x="248" y="360"/>
                    <a:pt x="258" y="360"/>
                    <a:pt x="266" y="352"/>
                  </a:cubicBezTo>
                  <a:cubicBezTo>
                    <a:pt x="272" y="347"/>
                    <a:pt x="282" y="331"/>
                    <a:pt x="277" y="323"/>
                  </a:cubicBezTo>
                  <a:cubicBezTo>
                    <a:pt x="272" y="315"/>
                    <a:pt x="257" y="318"/>
                    <a:pt x="250" y="311"/>
                  </a:cubicBezTo>
                  <a:cubicBezTo>
                    <a:pt x="249" y="310"/>
                    <a:pt x="248" y="311"/>
                    <a:pt x="247" y="310"/>
                  </a:cubicBezTo>
                  <a:cubicBezTo>
                    <a:pt x="246" y="305"/>
                    <a:pt x="250" y="287"/>
                    <a:pt x="246" y="284"/>
                  </a:cubicBezTo>
                  <a:cubicBezTo>
                    <a:pt x="230" y="269"/>
                    <a:pt x="235" y="330"/>
                    <a:pt x="235" y="330"/>
                  </a:cubicBezTo>
                  <a:cubicBezTo>
                    <a:pt x="232" y="332"/>
                    <a:pt x="229" y="331"/>
                    <a:pt x="225" y="329"/>
                  </a:cubicBezTo>
                  <a:cubicBezTo>
                    <a:pt x="223" y="339"/>
                    <a:pt x="220" y="348"/>
                    <a:pt x="218" y="358"/>
                  </a:cubicBezTo>
                  <a:cubicBezTo>
                    <a:pt x="224" y="356"/>
                    <a:pt x="229" y="358"/>
                    <a:pt x="238" y="359"/>
                  </a:cubicBezTo>
                  <a:close/>
                  <a:moveTo>
                    <a:pt x="246" y="416"/>
                  </a:moveTo>
                  <a:cubicBezTo>
                    <a:pt x="240" y="424"/>
                    <a:pt x="253" y="435"/>
                    <a:pt x="256" y="441"/>
                  </a:cubicBezTo>
                  <a:cubicBezTo>
                    <a:pt x="258" y="444"/>
                    <a:pt x="267" y="427"/>
                    <a:pt x="266" y="423"/>
                  </a:cubicBezTo>
                  <a:cubicBezTo>
                    <a:pt x="265" y="415"/>
                    <a:pt x="252" y="408"/>
                    <a:pt x="246" y="416"/>
                  </a:cubicBezTo>
                  <a:close/>
                  <a:moveTo>
                    <a:pt x="177" y="629"/>
                  </a:moveTo>
                  <a:cubicBezTo>
                    <a:pt x="182" y="632"/>
                    <a:pt x="189" y="624"/>
                    <a:pt x="194" y="622"/>
                  </a:cubicBezTo>
                  <a:cubicBezTo>
                    <a:pt x="199" y="621"/>
                    <a:pt x="204" y="622"/>
                    <a:pt x="209" y="622"/>
                  </a:cubicBezTo>
                  <a:cubicBezTo>
                    <a:pt x="211" y="614"/>
                    <a:pt x="222" y="617"/>
                    <a:pt x="225" y="610"/>
                  </a:cubicBezTo>
                  <a:cubicBezTo>
                    <a:pt x="221" y="605"/>
                    <a:pt x="216" y="605"/>
                    <a:pt x="211" y="607"/>
                  </a:cubicBezTo>
                  <a:cubicBezTo>
                    <a:pt x="217" y="607"/>
                    <a:pt x="217" y="607"/>
                    <a:pt x="217" y="607"/>
                  </a:cubicBezTo>
                  <a:cubicBezTo>
                    <a:pt x="215" y="607"/>
                    <a:pt x="157" y="616"/>
                    <a:pt x="177" y="629"/>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noEditPoints="1"/>
            </p:cNvSpPr>
            <p:nvPr/>
          </p:nvSpPr>
          <p:spPr bwMode="auto">
            <a:xfrm>
              <a:off x="1238250" y="1347788"/>
              <a:ext cx="1125538" cy="1711325"/>
            </a:xfrm>
            <a:custGeom>
              <a:avLst/>
              <a:gdLst/>
              <a:ahLst/>
              <a:cxnLst>
                <a:cxn ang="0">
                  <a:pos x="503" y="17"/>
                </a:cxn>
                <a:cxn ang="0">
                  <a:pos x="505" y="8"/>
                </a:cxn>
                <a:cxn ang="0">
                  <a:pos x="377" y="560"/>
                </a:cxn>
                <a:cxn ang="0">
                  <a:pos x="338" y="521"/>
                </a:cxn>
                <a:cxn ang="0">
                  <a:pos x="284" y="426"/>
                </a:cxn>
                <a:cxn ang="0">
                  <a:pos x="272" y="334"/>
                </a:cxn>
                <a:cxn ang="0">
                  <a:pos x="251" y="306"/>
                </a:cxn>
                <a:cxn ang="0">
                  <a:pos x="213" y="295"/>
                </a:cxn>
                <a:cxn ang="0">
                  <a:pos x="149" y="242"/>
                </a:cxn>
                <a:cxn ang="0">
                  <a:pos x="107" y="224"/>
                </a:cxn>
                <a:cxn ang="0">
                  <a:pos x="81" y="239"/>
                </a:cxn>
                <a:cxn ang="0">
                  <a:pos x="38" y="174"/>
                </a:cxn>
                <a:cxn ang="0">
                  <a:pos x="37" y="287"/>
                </a:cxn>
                <a:cxn ang="0">
                  <a:pos x="31" y="354"/>
                </a:cxn>
                <a:cxn ang="0">
                  <a:pos x="47" y="368"/>
                </a:cxn>
                <a:cxn ang="0">
                  <a:pos x="21" y="414"/>
                </a:cxn>
                <a:cxn ang="0">
                  <a:pos x="32" y="455"/>
                </a:cxn>
                <a:cxn ang="0">
                  <a:pos x="21" y="484"/>
                </a:cxn>
                <a:cxn ang="0">
                  <a:pos x="6" y="537"/>
                </a:cxn>
                <a:cxn ang="0">
                  <a:pos x="26" y="581"/>
                </a:cxn>
                <a:cxn ang="0">
                  <a:pos x="66" y="620"/>
                </a:cxn>
                <a:cxn ang="0">
                  <a:pos x="63" y="652"/>
                </a:cxn>
                <a:cxn ang="0">
                  <a:pos x="329" y="743"/>
                </a:cxn>
                <a:cxn ang="0">
                  <a:pos x="493" y="699"/>
                </a:cxn>
                <a:cxn ang="0">
                  <a:pos x="430" y="576"/>
                </a:cxn>
                <a:cxn ang="0">
                  <a:pos x="488" y="58"/>
                </a:cxn>
                <a:cxn ang="0">
                  <a:pos x="487" y="29"/>
                </a:cxn>
                <a:cxn ang="0">
                  <a:pos x="488" y="58"/>
                </a:cxn>
                <a:cxn ang="0">
                  <a:pos x="415" y="106"/>
                </a:cxn>
                <a:cxn ang="0">
                  <a:pos x="410" y="116"/>
                </a:cxn>
                <a:cxn ang="0">
                  <a:pos x="409" y="138"/>
                </a:cxn>
                <a:cxn ang="0">
                  <a:pos x="432" y="142"/>
                </a:cxn>
                <a:cxn ang="0">
                  <a:pos x="423" y="160"/>
                </a:cxn>
                <a:cxn ang="0">
                  <a:pos x="459" y="165"/>
                </a:cxn>
                <a:cxn ang="0">
                  <a:pos x="474" y="134"/>
                </a:cxn>
                <a:cxn ang="0">
                  <a:pos x="447" y="101"/>
                </a:cxn>
                <a:cxn ang="0">
                  <a:pos x="386" y="94"/>
                </a:cxn>
                <a:cxn ang="0">
                  <a:pos x="400" y="79"/>
                </a:cxn>
                <a:cxn ang="0">
                  <a:pos x="418" y="81"/>
                </a:cxn>
                <a:cxn ang="0">
                  <a:pos x="441" y="40"/>
                </a:cxn>
                <a:cxn ang="0">
                  <a:pos x="422" y="37"/>
                </a:cxn>
                <a:cxn ang="0">
                  <a:pos x="404" y="44"/>
                </a:cxn>
                <a:cxn ang="0">
                  <a:pos x="362" y="65"/>
                </a:cxn>
                <a:cxn ang="0">
                  <a:pos x="396" y="340"/>
                </a:cxn>
                <a:cxn ang="0">
                  <a:pos x="329" y="331"/>
                </a:cxn>
                <a:cxn ang="0">
                  <a:pos x="446" y="247"/>
                </a:cxn>
                <a:cxn ang="0">
                  <a:pos x="422" y="257"/>
                </a:cxn>
                <a:cxn ang="0">
                  <a:pos x="413" y="230"/>
                </a:cxn>
                <a:cxn ang="0">
                  <a:pos x="400" y="228"/>
                </a:cxn>
                <a:cxn ang="0">
                  <a:pos x="350" y="228"/>
                </a:cxn>
                <a:cxn ang="0">
                  <a:pos x="332" y="261"/>
                </a:cxn>
                <a:cxn ang="0">
                  <a:pos x="328" y="295"/>
                </a:cxn>
                <a:cxn ang="0">
                  <a:pos x="396" y="340"/>
                </a:cxn>
                <a:cxn ang="0">
                  <a:pos x="266" y="250"/>
                </a:cxn>
                <a:cxn ang="0">
                  <a:pos x="321" y="233"/>
                </a:cxn>
                <a:cxn ang="0">
                  <a:pos x="386" y="207"/>
                </a:cxn>
                <a:cxn ang="0">
                  <a:pos x="358" y="155"/>
                </a:cxn>
                <a:cxn ang="0">
                  <a:pos x="348" y="137"/>
                </a:cxn>
                <a:cxn ang="0">
                  <a:pos x="315" y="130"/>
                </a:cxn>
                <a:cxn ang="0">
                  <a:pos x="275" y="187"/>
                </a:cxn>
                <a:cxn ang="0">
                  <a:pos x="268" y="228"/>
                </a:cxn>
              </a:cxnLst>
              <a:rect l="0" t="0" r="r" b="b"/>
              <a:pathLst>
                <a:path w="506" h="769">
                  <a:moveTo>
                    <a:pt x="475" y="13"/>
                  </a:moveTo>
                  <a:cubicBezTo>
                    <a:pt x="478" y="23"/>
                    <a:pt x="496" y="23"/>
                    <a:pt x="503" y="17"/>
                  </a:cubicBezTo>
                  <a:cubicBezTo>
                    <a:pt x="503" y="17"/>
                    <a:pt x="503" y="17"/>
                    <a:pt x="503" y="17"/>
                  </a:cubicBezTo>
                  <a:cubicBezTo>
                    <a:pt x="504" y="14"/>
                    <a:pt x="504" y="11"/>
                    <a:pt x="505" y="8"/>
                  </a:cubicBezTo>
                  <a:cubicBezTo>
                    <a:pt x="500" y="0"/>
                    <a:pt x="480" y="9"/>
                    <a:pt x="475" y="13"/>
                  </a:cubicBezTo>
                  <a:close/>
                  <a:moveTo>
                    <a:pt x="377" y="560"/>
                  </a:moveTo>
                  <a:cubicBezTo>
                    <a:pt x="375" y="552"/>
                    <a:pt x="376" y="538"/>
                    <a:pt x="368" y="531"/>
                  </a:cubicBezTo>
                  <a:cubicBezTo>
                    <a:pt x="360" y="524"/>
                    <a:pt x="347" y="529"/>
                    <a:pt x="338" y="521"/>
                  </a:cubicBezTo>
                  <a:cubicBezTo>
                    <a:pt x="326" y="510"/>
                    <a:pt x="317" y="489"/>
                    <a:pt x="306" y="476"/>
                  </a:cubicBezTo>
                  <a:cubicBezTo>
                    <a:pt x="292" y="461"/>
                    <a:pt x="298" y="443"/>
                    <a:pt x="284" y="426"/>
                  </a:cubicBezTo>
                  <a:cubicBezTo>
                    <a:pt x="273" y="413"/>
                    <a:pt x="251" y="402"/>
                    <a:pt x="250" y="383"/>
                  </a:cubicBezTo>
                  <a:cubicBezTo>
                    <a:pt x="249" y="372"/>
                    <a:pt x="263" y="341"/>
                    <a:pt x="272" y="334"/>
                  </a:cubicBezTo>
                  <a:cubicBezTo>
                    <a:pt x="273" y="333"/>
                    <a:pt x="274" y="333"/>
                    <a:pt x="276" y="332"/>
                  </a:cubicBezTo>
                  <a:cubicBezTo>
                    <a:pt x="266" y="324"/>
                    <a:pt x="257" y="316"/>
                    <a:pt x="251" y="306"/>
                  </a:cubicBezTo>
                  <a:cubicBezTo>
                    <a:pt x="238" y="305"/>
                    <a:pt x="234" y="314"/>
                    <a:pt x="223" y="311"/>
                  </a:cubicBezTo>
                  <a:cubicBezTo>
                    <a:pt x="232" y="290"/>
                    <a:pt x="237" y="271"/>
                    <a:pt x="213" y="295"/>
                  </a:cubicBezTo>
                  <a:cubicBezTo>
                    <a:pt x="213" y="279"/>
                    <a:pt x="217" y="259"/>
                    <a:pt x="207" y="246"/>
                  </a:cubicBezTo>
                  <a:cubicBezTo>
                    <a:pt x="213" y="256"/>
                    <a:pt x="150" y="242"/>
                    <a:pt x="149" y="242"/>
                  </a:cubicBezTo>
                  <a:cubicBezTo>
                    <a:pt x="138" y="247"/>
                    <a:pt x="75" y="252"/>
                    <a:pt x="109" y="228"/>
                  </a:cubicBezTo>
                  <a:cubicBezTo>
                    <a:pt x="110" y="228"/>
                    <a:pt x="107" y="224"/>
                    <a:pt x="107" y="224"/>
                  </a:cubicBezTo>
                  <a:cubicBezTo>
                    <a:pt x="97" y="228"/>
                    <a:pt x="87" y="230"/>
                    <a:pt x="77" y="228"/>
                  </a:cubicBezTo>
                  <a:cubicBezTo>
                    <a:pt x="80" y="232"/>
                    <a:pt x="79" y="236"/>
                    <a:pt x="81" y="239"/>
                  </a:cubicBezTo>
                  <a:cubicBezTo>
                    <a:pt x="49" y="234"/>
                    <a:pt x="51" y="197"/>
                    <a:pt x="39" y="173"/>
                  </a:cubicBezTo>
                  <a:cubicBezTo>
                    <a:pt x="39" y="174"/>
                    <a:pt x="39" y="174"/>
                    <a:pt x="38" y="174"/>
                  </a:cubicBezTo>
                  <a:cubicBezTo>
                    <a:pt x="45" y="197"/>
                    <a:pt x="54" y="223"/>
                    <a:pt x="65" y="240"/>
                  </a:cubicBezTo>
                  <a:cubicBezTo>
                    <a:pt x="57" y="253"/>
                    <a:pt x="36" y="272"/>
                    <a:pt x="37" y="287"/>
                  </a:cubicBezTo>
                  <a:cubicBezTo>
                    <a:pt x="0" y="295"/>
                    <a:pt x="39" y="308"/>
                    <a:pt x="43" y="312"/>
                  </a:cubicBezTo>
                  <a:cubicBezTo>
                    <a:pt x="54" y="326"/>
                    <a:pt x="43" y="340"/>
                    <a:pt x="31" y="354"/>
                  </a:cubicBezTo>
                  <a:cubicBezTo>
                    <a:pt x="33" y="356"/>
                    <a:pt x="34" y="359"/>
                    <a:pt x="36" y="361"/>
                  </a:cubicBezTo>
                  <a:cubicBezTo>
                    <a:pt x="40" y="362"/>
                    <a:pt x="42" y="366"/>
                    <a:pt x="47" y="368"/>
                  </a:cubicBezTo>
                  <a:cubicBezTo>
                    <a:pt x="45" y="383"/>
                    <a:pt x="34" y="381"/>
                    <a:pt x="28" y="391"/>
                  </a:cubicBezTo>
                  <a:cubicBezTo>
                    <a:pt x="25" y="397"/>
                    <a:pt x="20" y="407"/>
                    <a:pt x="21" y="414"/>
                  </a:cubicBezTo>
                  <a:cubicBezTo>
                    <a:pt x="21" y="426"/>
                    <a:pt x="29" y="423"/>
                    <a:pt x="35" y="432"/>
                  </a:cubicBezTo>
                  <a:cubicBezTo>
                    <a:pt x="33" y="443"/>
                    <a:pt x="31" y="446"/>
                    <a:pt x="32" y="455"/>
                  </a:cubicBezTo>
                  <a:cubicBezTo>
                    <a:pt x="33" y="462"/>
                    <a:pt x="37" y="466"/>
                    <a:pt x="33" y="473"/>
                  </a:cubicBezTo>
                  <a:cubicBezTo>
                    <a:pt x="31" y="478"/>
                    <a:pt x="23" y="479"/>
                    <a:pt x="21" y="484"/>
                  </a:cubicBezTo>
                  <a:cubicBezTo>
                    <a:pt x="18" y="490"/>
                    <a:pt x="23" y="499"/>
                    <a:pt x="23" y="505"/>
                  </a:cubicBezTo>
                  <a:cubicBezTo>
                    <a:pt x="22" y="520"/>
                    <a:pt x="11" y="525"/>
                    <a:pt x="6" y="537"/>
                  </a:cubicBezTo>
                  <a:cubicBezTo>
                    <a:pt x="12" y="539"/>
                    <a:pt x="19" y="534"/>
                    <a:pt x="25" y="532"/>
                  </a:cubicBezTo>
                  <a:cubicBezTo>
                    <a:pt x="35" y="547"/>
                    <a:pt x="24" y="564"/>
                    <a:pt x="26" y="581"/>
                  </a:cubicBezTo>
                  <a:cubicBezTo>
                    <a:pt x="29" y="600"/>
                    <a:pt x="44" y="603"/>
                    <a:pt x="59" y="611"/>
                  </a:cubicBezTo>
                  <a:cubicBezTo>
                    <a:pt x="65" y="614"/>
                    <a:pt x="65" y="610"/>
                    <a:pt x="66" y="620"/>
                  </a:cubicBezTo>
                  <a:cubicBezTo>
                    <a:pt x="67" y="625"/>
                    <a:pt x="64" y="631"/>
                    <a:pt x="63" y="636"/>
                  </a:cubicBezTo>
                  <a:cubicBezTo>
                    <a:pt x="63" y="641"/>
                    <a:pt x="63" y="646"/>
                    <a:pt x="63" y="652"/>
                  </a:cubicBezTo>
                  <a:cubicBezTo>
                    <a:pt x="86" y="662"/>
                    <a:pt x="110" y="673"/>
                    <a:pt x="135" y="683"/>
                  </a:cubicBezTo>
                  <a:cubicBezTo>
                    <a:pt x="193" y="706"/>
                    <a:pt x="258" y="727"/>
                    <a:pt x="329" y="743"/>
                  </a:cubicBezTo>
                  <a:cubicBezTo>
                    <a:pt x="377" y="754"/>
                    <a:pt x="429" y="763"/>
                    <a:pt x="483" y="769"/>
                  </a:cubicBezTo>
                  <a:cubicBezTo>
                    <a:pt x="486" y="746"/>
                    <a:pt x="489" y="722"/>
                    <a:pt x="493" y="699"/>
                  </a:cubicBezTo>
                  <a:cubicBezTo>
                    <a:pt x="497" y="673"/>
                    <a:pt x="499" y="611"/>
                    <a:pt x="499" y="611"/>
                  </a:cubicBezTo>
                  <a:cubicBezTo>
                    <a:pt x="499" y="611"/>
                    <a:pt x="456" y="585"/>
                    <a:pt x="430" y="576"/>
                  </a:cubicBezTo>
                  <a:cubicBezTo>
                    <a:pt x="413" y="571"/>
                    <a:pt x="393" y="566"/>
                    <a:pt x="377" y="560"/>
                  </a:cubicBezTo>
                  <a:close/>
                  <a:moveTo>
                    <a:pt x="488" y="58"/>
                  </a:moveTo>
                  <a:cubicBezTo>
                    <a:pt x="494" y="52"/>
                    <a:pt x="506" y="21"/>
                    <a:pt x="487" y="30"/>
                  </a:cubicBezTo>
                  <a:cubicBezTo>
                    <a:pt x="487" y="29"/>
                    <a:pt x="487" y="29"/>
                    <a:pt x="487" y="29"/>
                  </a:cubicBezTo>
                  <a:cubicBezTo>
                    <a:pt x="478" y="34"/>
                    <a:pt x="469" y="33"/>
                    <a:pt x="468" y="45"/>
                  </a:cubicBezTo>
                  <a:cubicBezTo>
                    <a:pt x="466" y="65"/>
                    <a:pt x="479" y="52"/>
                    <a:pt x="488" y="58"/>
                  </a:cubicBezTo>
                  <a:close/>
                  <a:moveTo>
                    <a:pt x="411" y="103"/>
                  </a:moveTo>
                  <a:cubicBezTo>
                    <a:pt x="412" y="105"/>
                    <a:pt x="413" y="106"/>
                    <a:pt x="415" y="106"/>
                  </a:cubicBezTo>
                  <a:cubicBezTo>
                    <a:pt x="415" y="106"/>
                    <a:pt x="410" y="111"/>
                    <a:pt x="408" y="112"/>
                  </a:cubicBezTo>
                  <a:cubicBezTo>
                    <a:pt x="409" y="113"/>
                    <a:pt x="409" y="115"/>
                    <a:pt x="410" y="116"/>
                  </a:cubicBezTo>
                  <a:cubicBezTo>
                    <a:pt x="403" y="119"/>
                    <a:pt x="395" y="117"/>
                    <a:pt x="397" y="127"/>
                  </a:cubicBezTo>
                  <a:cubicBezTo>
                    <a:pt x="398" y="131"/>
                    <a:pt x="405" y="136"/>
                    <a:pt x="409" y="138"/>
                  </a:cubicBezTo>
                  <a:cubicBezTo>
                    <a:pt x="416" y="142"/>
                    <a:pt x="416" y="142"/>
                    <a:pt x="423" y="141"/>
                  </a:cubicBezTo>
                  <a:cubicBezTo>
                    <a:pt x="426" y="141"/>
                    <a:pt x="432" y="130"/>
                    <a:pt x="432" y="142"/>
                  </a:cubicBezTo>
                  <a:cubicBezTo>
                    <a:pt x="438" y="145"/>
                    <a:pt x="463" y="140"/>
                    <a:pt x="457" y="152"/>
                  </a:cubicBezTo>
                  <a:cubicBezTo>
                    <a:pt x="455" y="159"/>
                    <a:pt x="429" y="160"/>
                    <a:pt x="423" y="160"/>
                  </a:cubicBezTo>
                  <a:cubicBezTo>
                    <a:pt x="422" y="162"/>
                    <a:pt x="422" y="165"/>
                    <a:pt x="423" y="167"/>
                  </a:cubicBezTo>
                  <a:cubicBezTo>
                    <a:pt x="437" y="175"/>
                    <a:pt x="445" y="171"/>
                    <a:pt x="459" y="165"/>
                  </a:cubicBezTo>
                  <a:cubicBezTo>
                    <a:pt x="462" y="164"/>
                    <a:pt x="465" y="163"/>
                    <a:pt x="467" y="163"/>
                  </a:cubicBezTo>
                  <a:cubicBezTo>
                    <a:pt x="469" y="153"/>
                    <a:pt x="472" y="144"/>
                    <a:pt x="474" y="134"/>
                  </a:cubicBezTo>
                  <a:cubicBezTo>
                    <a:pt x="470" y="132"/>
                    <a:pt x="466" y="128"/>
                    <a:pt x="464" y="126"/>
                  </a:cubicBezTo>
                  <a:cubicBezTo>
                    <a:pt x="459" y="118"/>
                    <a:pt x="462" y="99"/>
                    <a:pt x="447" y="101"/>
                  </a:cubicBezTo>
                  <a:cubicBezTo>
                    <a:pt x="456" y="77"/>
                    <a:pt x="418" y="89"/>
                    <a:pt x="411" y="103"/>
                  </a:cubicBezTo>
                  <a:close/>
                  <a:moveTo>
                    <a:pt x="386" y="94"/>
                  </a:moveTo>
                  <a:cubicBezTo>
                    <a:pt x="390" y="90"/>
                    <a:pt x="388" y="86"/>
                    <a:pt x="391" y="82"/>
                  </a:cubicBezTo>
                  <a:cubicBezTo>
                    <a:pt x="393" y="80"/>
                    <a:pt x="397" y="82"/>
                    <a:pt x="400" y="79"/>
                  </a:cubicBezTo>
                  <a:cubicBezTo>
                    <a:pt x="403" y="76"/>
                    <a:pt x="404" y="59"/>
                    <a:pt x="412" y="62"/>
                  </a:cubicBezTo>
                  <a:cubicBezTo>
                    <a:pt x="420" y="65"/>
                    <a:pt x="405" y="80"/>
                    <a:pt x="418" y="81"/>
                  </a:cubicBezTo>
                  <a:cubicBezTo>
                    <a:pt x="423" y="81"/>
                    <a:pt x="431" y="68"/>
                    <a:pt x="432" y="64"/>
                  </a:cubicBezTo>
                  <a:cubicBezTo>
                    <a:pt x="435" y="57"/>
                    <a:pt x="438" y="47"/>
                    <a:pt x="441" y="40"/>
                  </a:cubicBezTo>
                  <a:cubicBezTo>
                    <a:pt x="437" y="38"/>
                    <a:pt x="434" y="41"/>
                    <a:pt x="430" y="40"/>
                  </a:cubicBezTo>
                  <a:cubicBezTo>
                    <a:pt x="429" y="39"/>
                    <a:pt x="422" y="37"/>
                    <a:pt x="422" y="37"/>
                  </a:cubicBezTo>
                  <a:cubicBezTo>
                    <a:pt x="415" y="37"/>
                    <a:pt x="408" y="40"/>
                    <a:pt x="401" y="45"/>
                  </a:cubicBezTo>
                  <a:cubicBezTo>
                    <a:pt x="404" y="44"/>
                    <a:pt x="404" y="44"/>
                    <a:pt x="404" y="44"/>
                  </a:cubicBezTo>
                  <a:cubicBezTo>
                    <a:pt x="399" y="49"/>
                    <a:pt x="393" y="55"/>
                    <a:pt x="387" y="58"/>
                  </a:cubicBezTo>
                  <a:cubicBezTo>
                    <a:pt x="380" y="62"/>
                    <a:pt x="367" y="60"/>
                    <a:pt x="362" y="65"/>
                  </a:cubicBezTo>
                  <a:cubicBezTo>
                    <a:pt x="348" y="79"/>
                    <a:pt x="381" y="82"/>
                    <a:pt x="386" y="94"/>
                  </a:cubicBezTo>
                  <a:close/>
                  <a:moveTo>
                    <a:pt x="396" y="340"/>
                  </a:moveTo>
                  <a:cubicBezTo>
                    <a:pt x="384" y="346"/>
                    <a:pt x="361" y="323"/>
                    <a:pt x="348" y="322"/>
                  </a:cubicBezTo>
                  <a:cubicBezTo>
                    <a:pt x="336" y="321"/>
                    <a:pt x="331" y="325"/>
                    <a:pt x="329" y="331"/>
                  </a:cubicBezTo>
                  <a:cubicBezTo>
                    <a:pt x="362" y="344"/>
                    <a:pt x="421" y="351"/>
                    <a:pt x="421" y="351"/>
                  </a:cubicBezTo>
                  <a:cubicBezTo>
                    <a:pt x="421" y="351"/>
                    <a:pt x="431" y="308"/>
                    <a:pt x="446" y="247"/>
                  </a:cubicBezTo>
                  <a:cubicBezTo>
                    <a:pt x="440" y="250"/>
                    <a:pt x="434" y="255"/>
                    <a:pt x="432" y="257"/>
                  </a:cubicBezTo>
                  <a:cubicBezTo>
                    <a:pt x="429" y="257"/>
                    <a:pt x="426" y="257"/>
                    <a:pt x="422" y="257"/>
                  </a:cubicBezTo>
                  <a:cubicBezTo>
                    <a:pt x="422" y="257"/>
                    <a:pt x="422" y="257"/>
                    <a:pt x="422" y="257"/>
                  </a:cubicBezTo>
                  <a:cubicBezTo>
                    <a:pt x="422" y="247"/>
                    <a:pt x="435" y="227"/>
                    <a:pt x="413" y="230"/>
                  </a:cubicBezTo>
                  <a:cubicBezTo>
                    <a:pt x="407" y="231"/>
                    <a:pt x="399" y="244"/>
                    <a:pt x="393" y="240"/>
                  </a:cubicBezTo>
                  <a:cubicBezTo>
                    <a:pt x="387" y="236"/>
                    <a:pt x="398" y="231"/>
                    <a:pt x="400" y="228"/>
                  </a:cubicBezTo>
                  <a:cubicBezTo>
                    <a:pt x="421" y="199"/>
                    <a:pt x="377" y="219"/>
                    <a:pt x="367" y="221"/>
                  </a:cubicBezTo>
                  <a:cubicBezTo>
                    <a:pt x="359" y="222"/>
                    <a:pt x="353" y="216"/>
                    <a:pt x="350" y="228"/>
                  </a:cubicBezTo>
                  <a:cubicBezTo>
                    <a:pt x="348" y="228"/>
                    <a:pt x="347" y="229"/>
                    <a:pt x="345" y="229"/>
                  </a:cubicBezTo>
                  <a:cubicBezTo>
                    <a:pt x="343" y="243"/>
                    <a:pt x="323" y="244"/>
                    <a:pt x="332" y="261"/>
                  </a:cubicBezTo>
                  <a:cubicBezTo>
                    <a:pt x="339" y="274"/>
                    <a:pt x="356" y="270"/>
                    <a:pt x="367" y="277"/>
                  </a:cubicBezTo>
                  <a:cubicBezTo>
                    <a:pt x="354" y="279"/>
                    <a:pt x="320" y="274"/>
                    <a:pt x="328" y="295"/>
                  </a:cubicBezTo>
                  <a:cubicBezTo>
                    <a:pt x="334" y="313"/>
                    <a:pt x="358" y="309"/>
                    <a:pt x="373" y="314"/>
                  </a:cubicBezTo>
                  <a:cubicBezTo>
                    <a:pt x="380" y="317"/>
                    <a:pt x="413" y="332"/>
                    <a:pt x="396" y="340"/>
                  </a:cubicBezTo>
                  <a:close/>
                  <a:moveTo>
                    <a:pt x="268" y="228"/>
                  </a:moveTo>
                  <a:cubicBezTo>
                    <a:pt x="270" y="235"/>
                    <a:pt x="264" y="243"/>
                    <a:pt x="266" y="250"/>
                  </a:cubicBezTo>
                  <a:cubicBezTo>
                    <a:pt x="273" y="270"/>
                    <a:pt x="289" y="240"/>
                    <a:pt x="294" y="255"/>
                  </a:cubicBezTo>
                  <a:cubicBezTo>
                    <a:pt x="310" y="253"/>
                    <a:pt x="312" y="244"/>
                    <a:pt x="321" y="233"/>
                  </a:cubicBezTo>
                  <a:cubicBezTo>
                    <a:pt x="328" y="225"/>
                    <a:pt x="338" y="219"/>
                    <a:pt x="348" y="215"/>
                  </a:cubicBezTo>
                  <a:cubicBezTo>
                    <a:pt x="360" y="211"/>
                    <a:pt x="376" y="214"/>
                    <a:pt x="386" y="207"/>
                  </a:cubicBezTo>
                  <a:cubicBezTo>
                    <a:pt x="395" y="200"/>
                    <a:pt x="397" y="182"/>
                    <a:pt x="391" y="173"/>
                  </a:cubicBezTo>
                  <a:cubicBezTo>
                    <a:pt x="384" y="162"/>
                    <a:pt x="368" y="161"/>
                    <a:pt x="358" y="155"/>
                  </a:cubicBezTo>
                  <a:cubicBezTo>
                    <a:pt x="356" y="155"/>
                    <a:pt x="355" y="155"/>
                    <a:pt x="353" y="154"/>
                  </a:cubicBezTo>
                  <a:cubicBezTo>
                    <a:pt x="350" y="154"/>
                    <a:pt x="350" y="139"/>
                    <a:pt x="348" y="137"/>
                  </a:cubicBezTo>
                  <a:cubicBezTo>
                    <a:pt x="344" y="133"/>
                    <a:pt x="340" y="137"/>
                    <a:pt x="334" y="136"/>
                  </a:cubicBezTo>
                  <a:cubicBezTo>
                    <a:pt x="327" y="134"/>
                    <a:pt x="322" y="128"/>
                    <a:pt x="315" y="130"/>
                  </a:cubicBezTo>
                  <a:cubicBezTo>
                    <a:pt x="305" y="133"/>
                    <a:pt x="309" y="145"/>
                    <a:pt x="307" y="153"/>
                  </a:cubicBezTo>
                  <a:cubicBezTo>
                    <a:pt x="302" y="168"/>
                    <a:pt x="286" y="176"/>
                    <a:pt x="275" y="187"/>
                  </a:cubicBezTo>
                  <a:cubicBezTo>
                    <a:pt x="267" y="196"/>
                    <a:pt x="255" y="199"/>
                    <a:pt x="259" y="212"/>
                  </a:cubicBezTo>
                  <a:cubicBezTo>
                    <a:pt x="261" y="218"/>
                    <a:pt x="267" y="221"/>
                    <a:pt x="268" y="22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1287463" y="2868613"/>
              <a:ext cx="682625" cy="1119188"/>
            </a:xfrm>
            <a:custGeom>
              <a:avLst/>
              <a:gdLst/>
              <a:ahLst/>
              <a:cxnLst>
                <a:cxn ang="0">
                  <a:pos x="307" y="60"/>
                </a:cxn>
                <a:cxn ang="0">
                  <a:pos x="200" y="503"/>
                </a:cxn>
                <a:cxn ang="0">
                  <a:pos x="86" y="473"/>
                </a:cxn>
                <a:cxn ang="0">
                  <a:pos x="97" y="413"/>
                </a:cxn>
                <a:cxn ang="0">
                  <a:pos x="81" y="408"/>
                </a:cxn>
                <a:cxn ang="0">
                  <a:pos x="45" y="324"/>
                </a:cxn>
                <a:cxn ang="0">
                  <a:pos x="37" y="304"/>
                </a:cxn>
                <a:cxn ang="0">
                  <a:pos x="18" y="217"/>
                </a:cxn>
                <a:cxn ang="0">
                  <a:pos x="113" y="0"/>
                </a:cxn>
                <a:cxn ang="0">
                  <a:pos x="307" y="60"/>
                </a:cxn>
              </a:cxnLst>
              <a:rect l="0" t="0" r="r" b="b"/>
              <a:pathLst>
                <a:path w="307" h="503">
                  <a:moveTo>
                    <a:pt x="307" y="60"/>
                  </a:moveTo>
                  <a:cubicBezTo>
                    <a:pt x="200" y="503"/>
                    <a:pt x="200" y="503"/>
                    <a:pt x="200" y="503"/>
                  </a:cubicBezTo>
                  <a:cubicBezTo>
                    <a:pt x="159" y="494"/>
                    <a:pt x="121" y="483"/>
                    <a:pt x="86" y="473"/>
                  </a:cubicBezTo>
                  <a:cubicBezTo>
                    <a:pt x="81" y="452"/>
                    <a:pt x="83" y="430"/>
                    <a:pt x="97" y="413"/>
                  </a:cubicBezTo>
                  <a:cubicBezTo>
                    <a:pt x="91" y="412"/>
                    <a:pt x="88" y="408"/>
                    <a:pt x="81" y="408"/>
                  </a:cubicBezTo>
                  <a:cubicBezTo>
                    <a:pt x="82" y="381"/>
                    <a:pt x="69" y="337"/>
                    <a:pt x="45" y="324"/>
                  </a:cubicBezTo>
                  <a:cubicBezTo>
                    <a:pt x="50" y="314"/>
                    <a:pt x="50" y="301"/>
                    <a:pt x="37" y="304"/>
                  </a:cubicBezTo>
                  <a:cubicBezTo>
                    <a:pt x="49" y="271"/>
                    <a:pt x="0" y="248"/>
                    <a:pt x="18" y="217"/>
                  </a:cubicBezTo>
                  <a:cubicBezTo>
                    <a:pt x="40" y="178"/>
                    <a:pt x="85" y="65"/>
                    <a:pt x="113" y="0"/>
                  </a:cubicBezTo>
                  <a:cubicBezTo>
                    <a:pt x="171" y="23"/>
                    <a:pt x="236" y="44"/>
                    <a:pt x="307" y="6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763588" y="1735138"/>
              <a:ext cx="623888" cy="1063625"/>
            </a:xfrm>
            <a:custGeom>
              <a:avLst/>
              <a:gdLst/>
              <a:ahLst/>
              <a:cxnLst>
                <a:cxn ang="0">
                  <a:pos x="279" y="446"/>
                </a:cxn>
                <a:cxn ang="0">
                  <a:pos x="276" y="462"/>
                </a:cxn>
                <a:cxn ang="0">
                  <a:pos x="276" y="478"/>
                </a:cxn>
                <a:cxn ang="0">
                  <a:pos x="19" y="302"/>
                </a:cxn>
                <a:cxn ang="0">
                  <a:pos x="19" y="302"/>
                </a:cxn>
                <a:cxn ang="0">
                  <a:pos x="18" y="292"/>
                </a:cxn>
                <a:cxn ang="0">
                  <a:pos x="6" y="288"/>
                </a:cxn>
                <a:cxn ang="0">
                  <a:pos x="0" y="281"/>
                </a:cxn>
                <a:cxn ang="0">
                  <a:pos x="251" y="0"/>
                </a:cxn>
                <a:cxn ang="0">
                  <a:pos x="278" y="66"/>
                </a:cxn>
                <a:cxn ang="0">
                  <a:pos x="250" y="113"/>
                </a:cxn>
                <a:cxn ang="0">
                  <a:pos x="256" y="138"/>
                </a:cxn>
                <a:cxn ang="0">
                  <a:pos x="244" y="180"/>
                </a:cxn>
                <a:cxn ang="0">
                  <a:pos x="249" y="187"/>
                </a:cxn>
                <a:cxn ang="0">
                  <a:pos x="260" y="194"/>
                </a:cxn>
                <a:cxn ang="0">
                  <a:pos x="241" y="217"/>
                </a:cxn>
                <a:cxn ang="0">
                  <a:pos x="234" y="240"/>
                </a:cxn>
                <a:cxn ang="0">
                  <a:pos x="248" y="258"/>
                </a:cxn>
                <a:cxn ang="0">
                  <a:pos x="245" y="281"/>
                </a:cxn>
                <a:cxn ang="0">
                  <a:pos x="246" y="299"/>
                </a:cxn>
                <a:cxn ang="0">
                  <a:pos x="234" y="310"/>
                </a:cxn>
                <a:cxn ang="0">
                  <a:pos x="236" y="331"/>
                </a:cxn>
                <a:cxn ang="0">
                  <a:pos x="219" y="363"/>
                </a:cxn>
                <a:cxn ang="0">
                  <a:pos x="238" y="358"/>
                </a:cxn>
                <a:cxn ang="0">
                  <a:pos x="239" y="407"/>
                </a:cxn>
                <a:cxn ang="0">
                  <a:pos x="272" y="437"/>
                </a:cxn>
                <a:cxn ang="0">
                  <a:pos x="279" y="446"/>
                </a:cxn>
              </a:cxnLst>
              <a:rect l="0" t="0" r="r" b="b"/>
              <a:pathLst>
                <a:path w="280" h="478">
                  <a:moveTo>
                    <a:pt x="279" y="446"/>
                  </a:moveTo>
                  <a:cubicBezTo>
                    <a:pt x="280" y="451"/>
                    <a:pt x="277" y="457"/>
                    <a:pt x="276" y="462"/>
                  </a:cubicBezTo>
                  <a:cubicBezTo>
                    <a:pt x="276" y="467"/>
                    <a:pt x="276" y="472"/>
                    <a:pt x="276" y="478"/>
                  </a:cubicBezTo>
                  <a:cubicBezTo>
                    <a:pt x="158" y="422"/>
                    <a:pt x="72" y="357"/>
                    <a:pt x="19" y="302"/>
                  </a:cubicBezTo>
                  <a:cubicBezTo>
                    <a:pt x="19" y="302"/>
                    <a:pt x="19" y="302"/>
                    <a:pt x="19" y="302"/>
                  </a:cubicBezTo>
                  <a:cubicBezTo>
                    <a:pt x="19" y="300"/>
                    <a:pt x="20" y="293"/>
                    <a:pt x="18" y="292"/>
                  </a:cubicBezTo>
                  <a:cubicBezTo>
                    <a:pt x="14" y="291"/>
                    <a:pt x="10" y="289"/>
                    <a:pt x="6" y="288"/>
                  </a:cubicBezTo>
                  <a:cubicBezTo>
                    <a:pt x="4" y="286"/>
                    <a:pt x="2" y="283"/>
                    <a:pt x="0" y="281"/>
                  </a:cubicBezTo>
                  <a:cubicBezTo>
                    <a:pt x="36" y="247"/>
                    <a:pt x="217" y="35"/>
                    <a:pt x="251" y="0"/>
                  </a:cubicBezTo>
                  <a:cubicBezTo>
                    <a:pt x="258" y="23"/>
                    <a:pt x="267" y="49"/>
                    <a:pt x="278" y="66"/>
                  </a:cubicBezTo>
                  <a:cubicBezTo>
                    <a:pt x="270" y="79"/>
                    <a:pt x="249" y="98"/>
                    <a:pt x="250" y="113"/>
                  </a:cubicBezTo>
                  <a:cubicBezTo>
                    <a:pt x="213" y="121"/>
                    <a:pt x="252" y="134"/>
                    <a:pt x="256" y="138"/>
                  </a:cubicBezTo>
                  <a:cubicBezTo>
                    <a:pt x="267" y="152"/>
                    <a:pt x="256" y="166"/>
                    <a:pt x="244" y="180"/>
                  </a:cubicBezTo>
                  <a:cubicBezTo>
                    <a:pt x="246" y="182"/>
                    <a:pt x="247" y="185"/>
                    <a:pt x="249" y="187"/>
                  </a:cubicBezTo>
                  <a:cubicBezTo>
                    <a:pt x="253" y="188"/>
                    <a:pt x="255" y="192"/>
                    <a:pt x="260" y="194"/>
                  </a:cubicBezTo>
                  <a:cubicBezTo>
                    <a:pt x="258" y="209"/>
                    <a:pt x="247" y="207"/>
                    <a:pt x="241" y="217"/>
                  </a:cubicBezTo>
                  <a:cubicBezTo>
                    <a:pt x="238" y="223"/>
                    <a:pt x="233" y="233"/>
                    <a:pt x="234" y="240"/>
                  </a:cubicBezTo>
                  <a:cubicBezTo>
                    <a:pt x="234" y="252"/>
                    <a:pt x="242" y="249"/>
                    <a:pt x="248" y="258"/>
                  </a:cubicBezTo>
                  <a:cubicBezTo>
                    <a:pt x="246" y="269"/>
                    <a:pt x="244" y="272"/>
                    <a:pt x="245" y="281"/>
                  </a:cubicBezTo>
                  <a:cubicBezTo>
                    <a:pt x="246" y="288"/>
                    <a:pt x="250" y="292"/>
                    <a:pt x="246" y="299"/>
                  </a:cubicBezTo>
                  <a:cubicBezTo>
                    <a:pt x="244" y="304"/>
                    <a:pt x="236" y="305"/>
                    <a:pt x="234" y="310"/>
                  </a:cubicBezTo>
                  <a:cubicBezTo>
                    <a:pt x="231" y="316"/>
                    <a:pt x="236" y="325"/>
                    <a:pt x="236" y="331"/>
                  </a:cubicBezTo>
                  <a:cubicBezTo>
                    <a:pt x="235" y="346"/>
                    <a:pt x="224" y="351"/>
                    <a:pt x="219" y="363"/>
                  </a:cubicBezTo>
                  <a:cubicBezTo>
                    <a:pt x="225" y="365"/>
                    <a:pt x="232" y="360"/>
                    <a:pt x="238" y="358"/>
                  </a:cubicBezTo>
                  <a:cubicBezTo>
                    <a:pt x="248" y="373"/>
                    <a:pt x="237" y="390"/>
                    <a:pt x="239" y="407"/>
                  </a:cubicBezTo>
                  <a:cubicBezTo>
                    <a:pt x="242" y="426"/>
                    <a:pt x="257" y="429"/>
                    <a:pt x="272" y="437"/>
                  </a:cubicBezTo>
                  <a:cubicBezTo>
                    <a:pt x="278" y="440"/>
                    <a:pt x="278" y="436"/>
                    <a:pt x="279" y="44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noEditPoints="1"/>
            </p:cNvSpPr>
            <p:nvPr/>
          </p:nvSpPr>
          <p:spPr bwMode="auto">
            <a:xfrm>
              <a:off x="762000" y="2408238"/>
              <a:ext cx="776288" cy="1512888"/>
            </a:xfrm>
            <a:custGeom>
              <a:avLst/>
              <a:gdLst/>
              <a:ahLst/>
              <a:cxnLst>
                <a:cxn ang="0">
                  <a:pos x="281" y="531"/>
                </a:cxn>
                <a:cxn ang="0">
                  <a:pos x="254" y="424"/>
                </a:cxn>
                <a:cxn ang="0">
                  <a:pos x="277" y="176"/>
                </a:cxn>
                <a:cxn ang="0">
                  <a:pos x="21" y="41"/>
                </a:cxn>
                <a:cxn ang="0">
                  <a:pos x="23" y="66"/>
                </a:cxn>
                <a:cxn ang="0">
                  <a:pos x="42" y="68"/>
                </a:cxn>
                <a:cxn ang="0">
                  <a:pos x="53" y="60"/>
                </a:cxn>
                <a:cxn ang="0">
                  <a:pos x="73" y="77"/>
                </a:cxn>
                <a:cxn ang="0">
                  <a:pos x="70" y="98"/>
                </a:cxn>
                <a:cxn ang="0">
                  <a:pos x="75" y="131"/>
                </a:cxn>
                <a:cxn ang="0">
                  <a:pos x="68" y="146"/>
                </a:cxn>
                <a:cxn ang="0">
                  <a:pos x="68" y="183"/>
                </a:cxn>
                <a:cxn ang="0">
                  <a:pos x="65" y="190"/>
                </a:cxn>
                <a:cxn ang="0">
                  <a:pos x="66" y="215"/>
                </a:cxn>
                <a:cxn ang="0">
                  <a:pos x="70" y="274"/>
                </a:cxn>
                <a:cxn ang="0">
                  <a:pos x="41" y="349"/>
                </a:cxn>
                <a:cxn ang="0">
                  <a:pos x="53" y="358"/>
                </a:cxn>
                <a:cxn ang="0">
                  <a:pos x="48" y="383"/>
                </a:cxn>
                <a:cxn ang="0">
                  <a:pos x="45" y="406"/>
                </a:cxn>
                <a:cxn ang="0">
                  <a:pos x="50" y="427"/>
                </a:cxn>
                <a:cxn ang="0">
                  <a:pos x="31" y="456"/>
                </a:cxn>
                <a:cxn ang="0">
                  <a:pos x="56" y="490"/>
                </a:cxn>
                <a:cxn ang="0">
                  <a:pos x="68" y="507"/>
                </a:cxn>
                <a:cxn ang="0">
                  <a:pos x="77" y="538"/>
                </a:cxn>
                <a:cxn ang="0">
                  <a:pos x="96" y="578"/>
                </a:cxn>
                <a:cxn ang="0">
                  <a:pos x="322" y="680"/>
                </a:cxn>
                <a:cxn ang="0">
                  <a:pos x="317" y="615"/>
                </a:cxn>
                <a:cxn ang="0">
                  <a:pos x="59" y="513"/>
                </a:cxn>
                <a:cxn ang="0">
                  <a:pos x="17" y="463"/>
                </a:cxn>
                <a:cxn ang="0">
                  <a:pos x="20" y="507"/>
                </a:cxn>
                <a:cxn ang="0">
                  <a:pos x="25" y="533"/>
                </a:cxn>
                <a:cxn ang="0">
                  <a:pos x="50" y="586"/>
                </a:cxn>
                <a:cxn ang="0">
                  <a:pos x="80" y="587"/>
                </a:cxn>
              </a:cxnLst>
              <a:rect l="0" t="0" r="r" b="b"/>
              <a:pathLst>
                <a:path w="349" h="680">
                  <a:moveTo>
                    <a:pt x="317" y="615"/>
                  </a:moveTo>
                  <a:cubicBezTo>
                    <a:pt x="318" y="588"/>
                    <a:pt x="305" y="544"/>
                    <a:pt x="281" y="531"/>
                  </a:cubicBezTo>
                  <a:cubicBezTo>
                    <a:pt x="286" y="521"/>
                    <a:pt x="286" y="508"/>
                    <a:pt x="273" y="511"/>
                  </a:cubicBezTo>
                  <a:cubicBezTo>
                    <a:pt x="285" y="478"/>
                    <a:pt x="236" y="455"/>
                    <a:pt x="254" y="424"/>
                  </a:cubicBezTo>
                  <a:cubicBezTo>
                    <a:pt x="276" y="385"/>
                    <a:pt x="321" y="272"/>
                    <a:pt x="349" y="207"/>
                  </a:cubicBezTo>
                  <a:cubicBezTo>
                    <a:pt x="324" y="197"/>
                    <a:pt x="300" y="186"/>
                    <a:pt x="277" y="176"/>
                  </a:cubicBezTo>
                  <a:cubicBezTo>
                    <a:pt x="159" y="120"/>
                    <a:pt x="73" y="55"/>
                    <a:pt x="20" y="0"/>
                  </a:cubicBezTo>
                  <a:cubicBezTo>
                    <a:pt x="21" y="14"/>
                    <a:pt x="21" y="27"/>
                    <a:pt x="21" y="41"/>
                  </a:cubicBezTo>
                  <a:cubicBezTo>
                    <a:pt x="21" y="47"/>
                    <a:pt x="21" y="54"/>
                    <a:pt x="21" y="60"/>
                  </a:cubicBezTo>
                  <a:cubicBezTo>
                    <a:pt x="21" y="64"/>
                    <a:pt x="22" y="66"/>
                    <a:pt x="23" y="66"/>
                  </a:cubicBezTo>
                  <a:cubicBezTo>
                    <a:pt x="25" y="67"/>
                    <a:pt x="28" y="66"/>
                    <a:pt x="32" y="67"/>
                  </a:cubicBezTo>
                  <a:cubicBezTo>
                    <a:pt x="36" y="68"/>
                    <a:pt x="40" y="75"/>
                    <a:pt x="42" y="68"/>
                  </a:cubicBezTo>
                  <a:cubicBezTo>
                    <a:pt x="45" y="68"/>
                    <a:pt x="46" y="65"/>
                    <a:pt x="48" y="63"/>
                  </a:cubicBezTo>
                  <a:cubicBezTo>
                    <a:pt x="51" y="59"/>
                    <a:pt x="49" y="60"/>
                    <a:pt x="53" y="60"/>
                  </a:cubicBezTo>
                  <a:cubicBezTo>
                    <a:pt x="58" y="59"/>
                    <a:pt x="63" y="62"/>
                    <a:pt x="68" y="59"/>
                  </a:cubicBezTo>
                  <a:cubicBezTo>
                    <a:pt x="72" y="61"/>
                    <a:pt x="74" y="72"/>
                    <a:pt x="73" y="77"/>
                  </a:cubicBezTo>
                  <a:cubicBezTo>
                    <a:pt x="72" y="77"/>
                    <a:pt x="72" y="77"/>
                    <a:pt x="72" y="77"/>
                  </a:cubicBezTo>
                  <a:cubicBezTo>
                    <a:pt x="69" y="82"/>
                    <a:pt x="70" y="92"/>
                    <a:pt x="70" y="98"/>
                  </a:cubicBezTo>
                  <a:cubicBezTo>
                    <a:pt x="69" y="101"/>
                    <a:pt x="69" y="105"/>
                    <a:pt x="70" y="108"/>
                  </a:cubicBezTo>
                  <a:cubicBezTo>
                    <a:pt x="73" y="117"/>
                    <a:pt x="76" y="121"/>
                    <a:pt x="75" y="131"/>
                  </a:cubicBezTo>
                  <a:cubicBezTo>
                    <a:pt x="74" y="134"/>
                    <a:pt x="74" y="137"/>
                    <a:pt x="72" y="140"/>
                  </a:cubicBezTo>
                  <a:cubicBezTo>
                    <a:pt x="71" y="143"/>
                    <a:pt x="68" y="143"/>
                    <a:pt x="68" y="146"/>
                  </a:cubicBezTo>
                  <a:cubicBezTo>
                    <a:pt x="67" y="151"/>
                    <a:pt x="71" y="159"/>
                    <a:pt x="71" y="164"/>
                  </a:cubicBezTo>
                  <a:cubicBezTo>
                    <a:pt x="72" y="171"/>
                    <a:pt x="72" y="177"/>
                    <a:pt x="68" y="183"/>
                  </a:cubicBezTo>
                  <a:cubicBezTo>
                    <a:pt x="68" y="184"/>
                    <a:pt x="65" y="185"/>
                    <a:pt x="65" y="186"/>
                  </a:cubicBezTo>
                  <a:cubicBezTo>
                    <a:pt x="65" y="187"/>
                    <a:pt x="66" y="189"/>
                    <a:pt x="65" y="190"/>
                  </a:cubicBezTo>
                  <a:cubicBezTo>
                    <a:pt x="65" y="193"/>
                    <a:pt x="67" y="195"/>
                    <a:pt x="61" y="196"/>
                  </a:cubicBezTo>
                  <a:cubicBezTo>
                    <a:pt x="59" y="201"/>
                    <a:pt x="63" y="210"/>
                    <a:pt x="66" y="215"/>
                  </a:cubicBezTo>
                  <a:cubicBezTo>
                    <a:pt x="71" y="223"/>
                    <a:pt x="76" y="232"/>
                    <a:pt x="80" y="240"/>
                  </a:cubicBezTo>
                  <a:cubicBezTo>
                    <a:pt x="87" y="253"/>
                    <a:pt x="76" y="264"/>
                    <a:pt x="70" y="274"/>
                  </a:cubicBezTo>
                  <a:cubicBezTo>
                    <a:pt x="62" y="289"/>
                    <a:pt x="46" y="297"/>
                    <a:pt x="42" y="314"/>
                  </a:cubicBezTo>
                  <a:cubicBezTo>
                    <a:pt x="40" y="321"/>
                    <a:pt x="31" y="344"/>
                    <a:pt x="41" y="349"/>
                  </a:cubicBezTo>
                  <a:cubicBezTo>
                    <a:pt x="45" y="351"/>
                    <a:pt x="50" y="345"/>
                    <a:pt x="54" y="344"/>
                  </a:cubicBezTo>
                  <a:cubicBezTo>
                    <a:pt x="70" y="341"/>
                    <a:pt x="56" y="354"/>
                    <a:pt x="53" y="358"/>
                  </a:cubicBezTo>
                  <a:cubicBezTo>
                    <a:pt x="50" y="362"/>
                    <a:pt x="50" y="365"/>
                    <a:pt x="50" y="370"/>
                  </a:cubicBezTo>
                  <a:cubicBezTo>
                    <a:pt x="50" y="374"/>
                    <a:pt x="48" y="379"/>
                    <a:pt x="48" y="383"/>
                  </a:cubicBezTo>
                  <a:cubicBezTo>
                    <a:pt x="48" y="388"/>
                    <a:pt x="50" y="391"/>
                    <a:pt x="48" y="395"/>
                  </a:cubicBezTo>
                  <a:cubicBezTo>
                    <a:pt x="45" y="400"/>
                    <a:pt x="42" y="400"/>
                    <a:pt x="45" y="406"/>
                  </a:cubicBezTo>
                  <a:cubicBezTo>
                    <a:pt x="50" y="413"/>
                    <a:pt x="60" y="413"/>
                    <a:pt x="68" y="414"/>
                  </a:cubicBezTo>
                  <a:cubicBezTo>
                    <a:pt x="67" y="423"/>
                    <a:pt x="57" y="425"/>
                    <a:pt x="50" y="427"/>
                  </a:cubicBezTo>
                  <a:cubicBezTo>
                    <a:pt x="41" y="431"/>
                    <a:pt x="38" y="438"/>
                    <a:pt x="34" y="446"/>
                  </a:cubicBezTo>
                  <a:cubicBezTo>
                    <a:pt x="33" y="448"/>
                    <a:pt x="32" y="454"/>
                    <a:pt x="31" y="456"/>
                  </a:cubicBezTo>
                  <a:cubicBezTo>
                    <a:pt x="30" y="460"/>
                    <a:pt x="33" y="469"/>
                    <a:pt x="36" y="473"/>
                  </a:cubicBezTo>
                  <a:cubicBezTo>
                    <a:pt x="45" y="473"/>
                    <a:pt x="56" y="480"/>
                    <a:pt x="56" y="490"/>
                  </a:cubicBezTo>
                  <a:cubicBezTo>
                    <a:pt x="55" y="495"/>
                    <a:pt x="53" y="495"/>
                    <a:pt x="57" y="500"/>
                  </a:cubicBezTo>
                  <a:cubicBezTo>
                    <a:pt x="60" y="503"/>
                    <a:pt x="65" y="504"/>
                    <a:pt x="68" y="507"/>
                  </a:cubicBezTo>
                  <a:cubicBezTo>
                    <a:pt x="74" y="512"/>
                    <a:pt x="84" y="519"/>
                    <a:pt x="81" y="527"/>
                  </a:cubicBezTo>
                  <a:cubicBezTo>
                    <a:pt x="80" y="531"/>
                    <a:pt x="77" y="533"/>
                    <a:pt x="77" y="538"/>
                  </a:cubicBezTo>
                  <a:cubicBezTo>
                    <a:pt x="77" y="543"/>
                    <a:pt x="79" y="545"/>
                    <a:pt x="82" y="549"/>
                  </a:cubicBezTo>
                  <a:cubicBezTo>
                    <a:pt x="89" y="556"/>
                    <a:pt x="92" y="568"/>
                    <a:pt x="96" y="578"/>
                  </a:cubicBezTo>
                  <a:cubicBezTo>
                    <a:pt x="101" y="587"/>
                    <a:pt x="97" y="590"/>
                    <a:pt x="106" y="596"/>
                  </a:cubicBezTo>
                  <a:cubicBezTo>
                    <a:pt x="112" y="599"/>
                    <a:pt x="193" y="640"/>
                    <a:pt x="322" y="680"/>
                  </a:cubicBezTo>
                  <a:cubicBezTo>
                    <a:pt x="317" y="659"/>
                    <a:pt x="319" y="637"/>
                    <a:pt x="333" y="620"/>
                  </a:cubicBezTo>
                  <a:cubicBezTo>
                    <a:pt x="327" y="619"/>
                    <a:pt x="324" y="615"/>
                    <a:pt x="317" y="615"/>
                  </a:cubicBezTo>
                  <a:close/>
                  <a:moveTo>
                    <a:pt x="65" y="548"/>
                  </a:moveTo>
                  <a:cubicBezTo>
                    <a:pt x="61" y="536"/>
                    <a:pt x="65" y="524"/>
                    <a:pt x="59" y="513"/>
                  </a:cubicBezTo>
                  <a:cubicBezTo>
                    <a:pt x="53" y="503"/>
                    <a:pt x="42" y="497"/>
                    <a:pt x="35" y="488"/>
                  </a:cubicBezTo>
                  <a:cubicBezTo>
                    <a:pt x="29" y="481"/>
                    <a:pt x="28" y="466"/>
                    <a:pt x="17" y="463"/>
                  </a:cubicBezTo>
                  <a:cubicBezTo>
                    <a:pt x="2" y="458"/>
                    <a:pt x="11" y="476"/>
                    <a:pt x="15" y="482"/>
                  </a:cubicBezTo>
                  <a:cubicBezTo>
                    <a:pt x="0" y="486"/>
                    <a:pt x="15" y="502"/>
                    <a:pt x="20" y="507"/>
                  </a:cubicBezTo>
                  <a:cubicBezTo>
                    <a:pt x="23" y="511"/>
                    <a:pt x="28" y="514"/>
                    <a:pt x="29" y="520"/>
                  </a:cubicBezTo>
                  <a:cubicBezTo>
                    <a:pt x="30" y="526"/>
                    <a:pt x="25" y="527"/>
                    <a:pt x="25" y="533"/>
                  </a:cubicBezTo>
                  <a:cubicBezTo>
                    <a:pt x="24" y="544"/>
                    <a:pt x="35" y="548"/>
                    <a:pt x="41" y="556"/>
                  </a:cubicBezTo>
                  <a:cubicBezTo>
                    <a:pt x="48" y="565"/>
                    <a:pt x="43" y="576"/>
                    <a:pt x="50" y="586"/>
                  </a:cubicBezTo>
                  <a:cubicBezTo>
                    <a:pt x="55" y="594"/>
                    <a:pt x="67" y="607"/>
                    <a:pt x="75" y="612"/>
                  </a:cubicBezTo>
                  <a:cubicBezTo>
                    <a:pt x="82" y="616"/>
                    <a:pt x="80" y="589"/>
                    <a:pt x="80" y="587"/>
                  </a:cubicBezTo>
                  <a:cubicBezTo>
                    <a:pt x="79" y="571"/>
                    <a:pt x="71" y="563"/>
                    <a:pt x="65" y="54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47" name="Group 46"/>
          <p:cNvGrpSpPr/>
          <p:nvPr/>
        </p:nvGrpSpPr>
        <p:grpSpPr>
          <a:xfrm>
            <a:off x="5346011" y="2326905"/>
            <a:ext cx="369476" cy="539028"/>
            <a:chOff x="2705367" y="1272273"/>
            <a:chExt cx="586450" cy="855572"/>
          </a:xfrm>
        </p:grpSpPr>
        <p:sp>
          <p:nvSpPr>
            <p:cNvPr id="48" name="Freeform 130"/>
            <p:cNvSpPr>
              <a:spLocks noEditPoints="1"/>
            </p:cNvSpPr>
            <p:nvPr/>
          </p:nvSpPr>
          <p:spPr bwMode="auto">
            <a:xfrm>
              <a:off x="2705367" y="1272273"/>
              <a:ext cx="586450" cy="855572"/>
            </a:xfrm>
            <a:custGeom>
              <a:avLst/>
              <a:gdLst/>
              <a:ahLst/>
              <a:cxnLst>
                <a:cxn ang="0">
                  <a:pos x="148" y="430"/>
                </a:cxn>
                <a:cxn ang="0">
                  <a:pos x="0" y="140"/>
                </a:cxn>
                <a:cxn ang="0">
                  <a:pos x="148" y="0"/>
                </a:cxn>
                <a:cxn ang="0">
                  <a:pos x="295" y="140"/>
                </a:cxn>
                <a:cxn ang="0">
                  <a:pos x="148" y="430"/>
                </a:cxn>
                <a:cxn ang="0">
                  <a:pos x="148" y="54"/>
                </a:cxn>
                <a:cxn ang="0">
                  <a:pos x="54" y="143"/>
                </a:cxn>
                <a:cxn ang="0">
                  <a:pos x="147" y="241"/>
                </a:cxn>
                <a:cxn ang="0">
                  <a:pos x="241" y="143"/>
                </a:cxn>
                <a:cxn ang="0">
                  <a:pos x="148" y="54"/>
                </a:cxn>
                <a:cxn ang="0">
                  <a:pos x="134" y="161"/>
                </a:cxn>
                <a:cxn ang="0">
                  <a:pos x="134" y="134"/>
                </a:cxn>
                <a:cxn ang="0">
                  <a:pos x="161" y="134"/>
                </a:cxn>
                <a:cxn ang="0">
                  <a:pos x="161" y="161"/>
                </a:cxn>
                <a:cxn ang="0">
                  <a:pos x="134" y="161"/>
                </a:cxn>
              </a:cxnLst>
              <a:rect l="0" t="0" r="r" b="b"/>
              <a:pathLst>
                <a:path w="295" h="430">
                  <a:moveTo>
                    <a:pt x="148" y="430"/>
                  </a:moveTo>
                  <a:cubicBezTo>
                    <a:pt x="148" y="430"/>
                    <a:pt x="0" y="217"/>
                    <a:pt x="0" y="140"/>
                  </a:cubicBezTo>
                  <a:cubicBezTo>
                    <a:pt x="0" y="62"/>
                    <a:pt x="66" y="0"/>
                    <a:pt x="148" y="0"/>
                  </a:cubicBezTo>
                  <a:cubicBezTo>
                    <a:pt x="229" y="0"/>
                    <a:pt x="295" y="62"/>
                    <a:pt x="295" y="140"/>
                  </a:cubicBezTo>
                  <a:cubicBezTo>
                    <a:pt x="295" y="217"/>
                    <a:pt x="148" y="430"/>
                    <a:pt x="148" y="430"/>
                  </a:cubicBezTo>
                  <a:close/>
                  <a:moveTo>
                    <a:pt x="148" y="54"/>
                  </a:moveTo>
                  <a:cubicBezTo>
                    <a:pt x="99" y="54"/>
                    <a:pt x="54" y="95"/>
                    <a:pt x="54" y="143"/>
                  </a:cubicBezTo>
                  <a:cubicBezTo>
                    <a:pt x="54" y="190"/>
                    <a:pt x="98" y="241"/>
                    <a:pt x="147" y="241"/>
                  </a:cubicBezTo>
                  <a:cubicBezTo>
                    <a:pt x="196" y="241"/>
                    <a:pt x="241" y="191"/>
                    <a:pt x="241" y="143"/>
                  </a:cubicBezTo>
                  <a:cubicBezTo>
                    <a:pt x="241" y="96"/>
                    <a:pt x="197" y="54"/>
                    <a:pt x="148" y="54"/>
                  </a:cubicBezTo>
                  <a:close/>
                  <a:moveTo>
                    <a:pt x="134" y="161"/>
                  </a:moveTo>
                  <a:cubicBezTo>
                    <a:pt x="134" y="134"/>
                    <a:pt x="134" y="134"/>
                    <a:pt x="134" y="134"/>
                  </a:cubicBezTo>
                  <a:cubicBezTo>
                    <a:pt x="161" y="134"/>
                    <a:pt x="161" y="134"/>
                    <a:pt x="161" y="134"/>
                  </a:cubicBezTo>
                  <a:cubicBezTo>
                    <a:pt x="161" y="161"/>
                    <a:pt x="161" y="161"/>
                    <a:pt x="161" y="161"/>
                  </a:cubicBezTo>
                  <a:cubicBezTo>
                    <a:pt x="134" y="161"/>
                    <a:pt x="134" y="161"/>
                    <a:pt x="134" y="161"/>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9" name="Oval 48"/>
            <p:cNvSpPr/>
            <p:nvPr/>
          </p:nvSpPr>
          <p:spPr>
            <a:xfrm>
              <a:off x="2862800" y="1428750"/>
              <a:ext cx="270392" cy="27039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50" name="Group 49"/>
          <p:cNvGrpSpPr/>
          <p:nvPr/>
        </p:nvGrpSpPr>
        <p:grpSpPr>
          <a:xfrm>
            <a:off x="6637211" y="3567807"/>
            <a:ext cx="369476" cy="539028"/>
            <a:chOff x="2705367" y="1272273"/>
            <a:chExt cx="586450" cy="855572"/>
          </a:xfrm>
          <a:solidFill>
            <a:schemeClr val="accent2"/>
          </a:solidFill>
        </p:grpSpPr>
        <p:sp>
          <p:nvSpPr>
            <p:cNvPr id="51" name="Freeform 130"/>
            <p:cNvSpPr>
              <a:spLocks noEditPoints="1"/>
            </p:cNvSpPr>
            <p:nvPr/>
          </p:nvSpPr>
          <p:spPr bwMode="auto">
            <a:xfrm>
              <a:off x="2705367" y="1272273"/>
              <a:ext cx="586450" cy="855572"/>
            </a:xfrm>
            <a:custGeom>
              <a:avLst/>
              <a:gdLst/>
              <a:ahLst/>
              <a:cxnLst>
                <a:cxn ang="0">
                  <a:pos x="148" y="430"/>
                </a:cxn>
                <a:cxn ang="0">
                  <a:pos x="0" y="140"/>
                </a:cxn>
                <a:cxn ang="0">
                  <a:pos x="148" y="0"/>
                </a:cxn>
                <a:cxn ang="0">
                  <a:pos x="295" y="140"/>
                </a:cxn>
                <a:cxn ang="0">
                  <a:pos x="148" y="430"/>
                </a:cxn>
                <a:cxn ang="0">
                  <a:pos x="148" y="54"/>
                </a:cxn>
                <a:cxn ang="0">
                  <a:pos x="54" y="143"/>
                </a:cxn>
                <a:cxn ang="0">
                  <a:pos x="147" y="241"/>
                </a:cxn>
                <a:cxn ang="0">
                  <a:pos x="241" y="143"/>
                </a:cxn>
                <a:cxn ang="0">
                  <a:pos x="148" y="54"/>
                </a:cxn>
                <a:cxn ang="0">
                  <a:pos x="134" y="161"/>
                </a:cxn>
                <a:cxn ang="0">
                  <a:pos x="134" y="134"/>
                </a:cxn>
                <a:cxn ang="0">
                  <a:pos x="161" y="134"/>
                </a:cxn>
                <a:cxn ang="0">
                  <a:pos x="161" y="161"/>
                </a:cxn>
                <a:cxn ang="0">
                  <a:pos x="134" y="161"/>
                </a:cxn>
              </a:cxnLst>
              <a:rect l="0" t="0" r="r" b="b"/>
              <a:pathLst>
                <a:path w="295" h="430">
                  <a:moveTo>
                    <a:pt x="148" y="430"/>
                  </a:moveTo>
                  <a:cubicBezTo>
                    <a:pt x="148" y="430"/>
                    <a:pt x="0" y="217"/>
                    <a:pt x="0" y="140"/>
                  </a:cubicBezTo>
                  <a:cubicBezTo>
                    <a:pt x="0" y="62"/>
                    <a:pt x="66" y="0"/>
                    <a:pt x="148" y="0"/>
                  </a:cubicBezTo>
                  <a:cubicBezTo>
                    <a:pt x="229" y="0"/>
                    <a:pt x="295" y="62"/>
                    <a:pt x="295" y="140"/>
                  </a:cubicBezTo>
                  <a:cubicBezTo>
                    <a:pt x="295" y="217"/>
                    <a:pt x="148" y="430"/>
                    <a:pt x="148" y="430"/>
                  </a:cubicBezTo>
                  <a:close/>
                  <a:moveTo>
                    <a:pt x="148" y="54"/>
                  </a:moveTo>
                  <a:cubicBezTo>
                    <a:pt x="99" y="54"/>
                    <a:pt x="54" y="95"/>
                    <a:pt x="54" y="143"/>
                  </a:cubicBezTo>
                  <a:cubicBezTo>
                    <a:pt x="54" y="190"/>
                    <a:pt x="98" y="241"/>
                    <a:pt x="147" y="241"/>
                  </a:cubicBezTo>
                  <a:cubicBezTo>
                    <a:pt x="196" y="241"/>
                    <a:pt x="241" y="191"/>
                    <a:pt x="241" y="143"/>
                  </a:cubicBezTo>
                  <a:cubicBezTo>
                    <a:pt x="241" y="96"/>
                    <a:pt x="197" y="54"/>
                    <a:pt x="148" y="54"/>
                  </a:cubicBezTo>
                  <a:close/>
                  <a:moveTo>
                    <a:pt x="134" y="161"/>
                  </a:moveTo>
                  <a:cubicBezTo>
                    <a:pt x="134" y="134"/>
                    <a:pt x="134" y="134"/>
                    <a:pt x="134" y="134"/>
                  </a:cubicBezTo>
                  <a:cubicBezTo>
                    <a:pt x="161" y="134"/>
                    <a:pt x="161" y="134"/>
                    <a:pt x="161" y="134"/>
                  </a:cubicBezTo>
                  <a:cubicBezTo>
                    <a:pt x="161" y="161"/>
                    <a:pt x="161" y="161"/>
                    <a:pt x="161" y="161"/>
                  </a:cubicBezTo>
                  <a:cubicBezTo>
                    <a:pt x="134" y="161"/>
                    <a:pt x="134" y="161"/>
                    <a:pt x="134" y="161"/>
                  </a:cubicBezTo>
                  <a:close/>
                </a:path>
              </a:pathLst>
            </a:custGeom>
            <a:grp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2" name="Oval 51"/>
            <p:cNvSpPr/>
            <p:nvPr/>
          </p:nvSpPr>
          <p:spPr>
            <a:xfrm>
              <a:off x="2862800" y="1428750"/>
              <a:ext cx="270392" cy="2703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18" name="Group 17"/>
          <p:cNvGrpSpPr/>
          <p:nvPr/>
        </p:nvGrpSpPr>
        <p:grpSpPr>
          <a:xfrm>
            <a:off x="422404" y="1399930"/>
            <a:ext cx="3635109" cy="3398492"/>
            <a:chOff x="563205" y="1866573"/>
            <a:chExt cx="4846812" cy="4531322"/>
          </a:xfrm>
        </p:grpSpPr>
        <p:sp>
          <p:nvSpPr>
            <p:cNvPr id="39" name="Inhaltsplatzhalter 4"/>
            <p:cNvSpPr txBox="1">
              <a:spLocks/>
            </p:cNvSpPr>
            <p:nvPr/>
          </p:nvSpPr>
          <p:spPr>
            <a:xfrm>
              <a:off x="563206" y="1866573"/>
              <a:ext cx="4846456" cy="892552"/>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900" b="1" dirty="0">
                  <a:solidFill>
                    <a:schemeClr val="bg1">
                      <a:lumMod val="65000"/>
                    </a:schemeClr>
                  </a:solidFill>
                  <a:latin typeface="+mj-lt"/>
                </a:rPr>
                <a:t>ELEMENT TITLE HERE</a:t>
              </a:r>
            </a:p>
            <a:p>
              <a:pPr marL="0" indent="0">
                <a:lnSpc>
                  <a:spcPct val="150000"/>
                </a:lnSpc>
                <a:spcAft>
                  <a:spcPts val="900"/>
                </a:spcAft>
                <a:buNone/>
              </a:pPr>
              <a:r>
                <a:rPr lang="en-US" sz="750" b="1" dirty="0">
                  <a:solidFill>
                    <a:schemeClr val="bg1">
                      <a:lumMod val="65000"/>
                    </a:schemeClr>
                  </a:solidFill>
                  <a:latin typeface="+mj-lt"/>
                </a:rPr>
                <a:t>Lorem Ipsum</a:t>
              </a:r>
              <a:r>
                <a:rPr lang="en-US" sz="750" dirty="0">
                  <a:solidFill>
                    <a:schemeClr val="bg1">
                      <a:lumMod val="65000"/>
                    </a:schemeClr>
                  </a:solidFill>
                  <a:latin typeface="+mj-lt"/>
                </a:rPr>
                <a:t> is simply dummy text of the printing and typesetting industry. Lorem Ipsum has been the industry's standard dummy</a:t>
              </a:r>
            </a:p>
          </p:txBody>
        </p:sp>
        <p:grpSp>
          <p:nvGrpSpPr>
            <p:cNvPr id="41" name="Group 12"/>
            <p:cNvGrpSpPr/>
            <p:nvPr/>
          </p:nvGrpSpPr>
          <p:grpSpPr>
            <a:xfrm>
              <a:off x="563205" y="5202964"/>
              <a:ext cx="4846812" cy="1194931"/>
              <a:chOff x="648100" y="3562350"/>
              <a:chExt cx="2517610" cy="914400"/>
            </a:xfrm>
          </p:grpSpPr>
          <p:sp>
            <p:nvSpPr>
              <p:cNvPr id="88" name="Rectangle 87"/>
              <p:cNvSpPr/>
              <p:nvPr/>
            </p:nvSpPr>
            <p:spPr>
              <a:xfrm>
                <a:off x="800501" y="3562350"/>
                <a:ext cx="2365209" cy="914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9" name="Rectangle 88"/>
              <p:cNvSpPr/>
              <p:nvPr/>
            </p:nvSpPr>
            <p:spPr>
              <a:xfrm>
                <a:off x="648100" y="3562350"/>
                <a:ext cx="152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grpSp>
        <p:grpSp>
          <p:nvGrpSpPr>
            <p:cNvPr id="42" name="Group 65"/>
            <p:cNvGrpSpPr/>
            <p:nvPr/>
          </p:nvGrpSpPr>
          <p:grpSpPr>
            <a:xfrm>
              <a:off x="581144" y="3279870"/>
              <a:ext cx="2859143" cy="556760"/>
              <a:chOff x="6172200" y="3358327"/>
              <a:chExt cx="2144357" cy="417570"/>
            </a:xfrm>
            <a:solidFill>
              <a:schemeClr val="accent1"/>
            </a:solidFill>
            <a:effectLst/>
          </p:grpSpPr>
          <p:sp>
            <p:nvSpPr>
              <p:cNvPr id="78" name="Freeform 77"/>
              <p:cNvSpPr>
                <a:spLocks noChangeArrowheads="1"/>
              </p:cNvSpPr>
              <p:nvPr/>
            </p:nvSpPr>
            <p:spPr bwMode="auto">
              <a:xfrm>
                <a:off x="6172200"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9" name="Freeform 78"/>
              <p:cNvSpPr>
                <a:spLocks noChangeArrowheads="1"/>
              </p:cNvSpPr>
              <p:nvPr/>
            </p:nvSpPr>
            <p:spPr bwMode="auto">
              <a:xfrm>
                <a:off x="6392333"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0" name="Freeform 79"/>
              <p:cNvSpPr>
                <a:spLocks noChangeArrowheads="1"/>
              </p:cNvSpPr>
              <p:nvPr/>
            </p:nvSpPr>
            <p:spPr bwMode="auto">
              <a:xfrm>
                <a:off x="6612466"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1" name="Freeform 80"/>
              <p:cNvSpPr>
                <a:spLocks noChangeArrowheads="1"/>
              </p:cNvSpPr>
              <p:nvPr/>
            </p:nvSpPr>
            <p:spPr bwMode="auto">
              <a:xfrm>
                <a:off x="6832599"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2" name="Freeform 81"/>
              <p:cNvSpPr>
                <a:spLocks noChangeArrowheads="1"/>
              </p:cNvSpPr>
              <p:nvPr/>
            </p:nvSpPr>
            <p:spPr bwMode="auto">
              <a:xfrm>
                <a:off x="7052732"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3" name="Freeform 82"/>
              <p:cNvSpPr>
                <a:spLocks noChangeArrowheads="1"/>
              </p:cNvSpPr>
              <p:nvPr/>
            </p:nvSpPr>
            <p:spPr bwMode="auto">
              <a:xfrm>
                <a:off x="7272865"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4" name="Freeform 83"/>
              <p:cNvSpPr>
                <a:spLocks noChangeArrowheads="1"/>
              </p:cNvSpPr>
              <p:nvPr/>
            </p:nvSpPr>
            <p:spPr bwMode="auto">
              <a:xfrm>
                <a:off x="7492998"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5" name="Freeform 84"/>
              <p:cNvSpPr>
                <a:spLocks noChangeArrowheads="1"/>
              </p:cNvSpPr>
              <p:nvPr/>
            </p:nvSpPr>
            <p:spPr bwMode="auto">
              <a:xfrm>
                <a:off x="7713131"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6" name="Freeform 85"/>
              <p:cNvSpPr>
                <a:spLocks noChangeArrowheads="1"/>
              </p:cNvSpPr>
              <p:nvPr/>
            </p:nvSpPr>
            <p:spPr bwMode="auto">
              <a:xfrm>
                <a:off x="7933264"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7" name="Freeform 86"/>
              <p:cNvSpPr>
                <a:spLocks noChangeArrowheads="1"/>
              </p:cNvSpPr>
              <p:nvPr/>
            </p:nvSpPr>
            <p:spPr bwMode="auto">
              <a:xfrm>
                <a:off x="8153400" y="3358327"/>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43" name="Rounded Rectangle 42"/>
            <p:cNvSpPr/>
            <p:nvPr/>
          </p:nvSpPr>
          <p:spPr bwMode="auto">
            <a:xfrm>
              <a:off x="3695592" y="3259631"/>
              <a:ext cx="1714424" cy="597237"/>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grpSp>
          <p:nvGrpSpPr>
            <p:cNvPr id="44" name="Group 78"/>
            <p:cNvGrpSpPr/>
            <p:nvPr/>
          </p:nvGrpSpPr>
          <p:grpSpPr>
            <a:xfrm>
              <a:off x="563205" y="4213002"/>
              <a:ext cx="2895019" cy="552713"/>
              <a:chOff x="6172200" y="3867150"/>
              <a:chExt cx="2171264" cy="414535"/>
            </a:xfrm>
            <a:solidFill>
              <a:schemeClr val="accent2"/>
            </a:solidFill>
            <a:effectLst/>
          </p:grpSpPr>
          <p:sp>
            <p:nvSpPr>
              <p:cNvPr id="68" name="Freeform 67"/>
              <p:cNvSpPr>
                <a:spLocks/>
              </p:cNvSpPr>
              <p:nvPr/>
            </p:nvSpPr>
            <p:spPr bwMode="auto">
              <a:xfrm>
                <a:off x="6172200"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69" name="Freeform 68"/>
              <p:cNvSpPr>
                <a:spLocks/>
              </p:cNvSpPr>
              <p:nvPr/>
            </p:nvSpPr>
            <p:spPr bwMode="auto">
              <a:xfrm>
                <a:off x="6392333"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0" name="Freeform 69"/>
              <p:cNvSpPr>
                <a:spLocks/>
              </p:cNvSpPr>
              <p:nvPr/>
            </p:nvSpPr>
            <p:spPr bwMode="auto">
              <a:xfrm>
                <a:off x="6612466"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1" name="Freeform 70"/>
              <p:cNvSpPr>
                <a:spLocks/>
              </p:cNvSpPr>
              <p:nvPr/>
            </p:nvSpPr>
            <p:spPr bwMode="auto">
              <a:xfrm>
                <a:off x="6832599"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2" name="Freeform 71"/>
              <p:cNvSpPr>
                <a:spLocks/>
              </p:cNvSpPr>
              <p:nvPr/>
            </p:nvSpPr>
            <p:spPr bwMode="auto">
              <a:xfrm>
                <a:off x="7052732"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3" name="Freeform 72"/>
              <p:cNvSpPr>
                <a:spLocks/>
              </p:cNvSpPr>
              <p:nvPr/>
            </p:nvSpPr>
            <p:spPr bwMode="auto">
              <a:xfrm>
                <a:off x="7272865"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4" name="Freeform 73"/>
              <p:cNvSpPr>
                <a:spLocks/>
              </p:cNvSpPr>
              <p:nvPr/>
            </p:nvSpPr>
            <p:spPr bwMode="auto">
              <a:xfrm>
                <a:off x="7492998"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5" name="Freeform 74"/>
              <p:cNvSpPr>
                <a:spLocks/>
              </p:cNvSpPr>
              <p:nvPr/>
            </p:nvSpPr>
            <p:spPr bwMode="auto">
              <a:xfrm>
                <a:off x="7713131"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6" name="Freeform 75"/>
              <p:cNvSpPr>
                <a:spLocks/>
              </p:cNvSpPr>
              <p:nvPr/>
            </p:nvSpPr>
            <p:spPr bwMode="auto">
              <a:xfrm>
                <a:off x="7933264"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7" name="Freeform 76"/>
              <p:cNvSpPr>
                <a:spLocks/>
              </p:cNvSpPr>
              <p:nvPr/>
            </p:nvSpPr>
            <p:spPr bwMode="auto">
              <a:xfrm>
                <a:off x="8153400" y="3867150"/>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45" name="Rounded Rectangle 44"/>
            <p:cNvSpPr/>
            <p:nvPr/>
          </p:nvSpPr>
          <p:spPr bwMode="auto">
            <a:xfrm>
              <a:off x="3695592" y="4213002"/>
              <a:ext cx="1714424" cy="597237"/>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46" name="Rectangle 45"/>
            <p:cNvSpPr/>
            <p:nvPr/>
          </p:nvSpPr>
          <p:spPr>
            <a:xfrm>
              <a:off x="1092198" y="5413254"/>
              <a:ext cx="4246827" cy="76944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grpSp>
      <p:grpSp>
        <p:nvGrpSpPr>
          <p:cNvPr id="90" name="Group 89"/>
          <p:cNvGrpSpPr/>
          <p:nvPr/>
        </p:nvGrpSpPr>
        <p:grpSpPr>
          <a:xfrm>
            <a:off x="4928753" y="3093742"/>
            <a:ext cx="369476" cy="539028"/>
            <a:chOff x="2705367" y="1272273"/>
            <a:chExt cx="586450" cy="855572"/>
          </a:xfrm>
          <a:solidFill>
            <a:schemeClr val="accent3"/>
          </a:solidFill>
        </p:grpSpPr>
        <p:sp>
          <p:nvSpPr>
            <p:cNvPr id="91" name="Freeform 130"/>
            <p:cNvSpPr>
              <a:spLocks noEditPoints="1"/>
            </p:cNvSpPr>
            <p:nvPr/>
          </p:nvSpPr>
          <p:spPr bwMode="auto">
            <a:xfrm>
              <a:off x="2705367" y="1272273"/>
              <a:ext cx="586450" cy="855572"/>
            </a:xfrm>
            <a:custGeom>
              <a:avLst/>
              <a:gdLst/>
              <a:ahLst/>
              <a:cxnLst>
                <a:cxn ang="0">
                  <a:pos x="148" y="430"/>
                </a:cxn>
                <a:cxn ang="0">
                  <a:pos x="0" y="140"/>
                </a:cxn>
                <a:cxn ang="0">
                  <a:pos x="148" y="0"/>
                </a:cxn>
                <a:cxn ang="0">
                  <a:pos x="295" y="140"/>
                </a:cxn>
                <a:cxn ang="0">
                  <a:pos x="148" y="430"/>
                </a:cxn>
                <a:cxn ang="0">
                  <a:pos x="148" y="54"/>
                </a:cxn>
                <a:cxn ang="0">
                  <a:pos x="54" y="143"/>
                </a:cxn>
                <a:cxn ang="0">
                  <a:pos x="147" y="241"/>
                </a:cxn>
                <a:cxn ang="0">
                  <a:pos x="241" y="143"/>
                </a:cxn>
                <a:cxn ang="0">
                  <a:pos x="148" y="54"/>
                </a:cxn>
                <a:cxn ang="0">
                  <a:pos x="134" y="161"/>
                </a:cxn>
                <a:cxn ang="0">
                  <a:pos x="134" y="134"/>
                </a:cxn>
                <a:cxn ang="0">
                  <a:pos x="161" y="134"/>
                </a:cxn>
                <a:cxn ang="0">
                  <a:pos x="161" y="161"/>
                </a:cxn>
                <a:cxn ang="0">
                  <a:pos x="134" y="161"/>
                </a:cxn>
              </a:cxnLst>
              <a:rect l="0" t="0" r="r" b="b"/>
              <a:pathLst>
                <a:path w="295" h="430">
                  <a:moveTo>
                    <a:pt x="148" y="430"/>
                  </a:moveTo>
                  <a:cubicBezTo>
                    <a:pt x="148" y="430"/>
                    <a:pt x="0" y="217"/>
                    <a:pt x="0" y="140"/>
                  </a:cubicBezTo>
                  <a:cubicBezTo>
                    <a:pt x="0" y="62"/>
                    <a:pt x="66" y="0"/>
                    <a:pt x="148" y="0"/>
                  </a:cubicBezTo>
                  <a:cubicBezTo>
                    <a:pt x="229" y="0"/>
                    <a:pt x="295" y="62"/>
                    <a:pt x="295" y="140"/>
                  </a:cubicBezTo>
                  <a:cubicBezTo>
                    <a:pt x="295" y="217"/>
                    <a:pt x="148" y="430"/>
                    <a:pt x="148" y="430"/>
                  </a:cubicBezTo>
                  <a:close/>
                  <a:moveTo>
                    <a:pt x="148" y="54"/>
                  </a:moveTo>
                  <a:cubicBezTo>
                    <a:pt x="99" y="54"/>
                    <a:pt x="54" y="95"/>
                    <a:pt x="54" y="143"/>
                  </a:cubicBezTo>
                  <a:cubicBezTo>
                    <a:pt x="54" y="190"/>
                    <a:pt x="98" y="241"/>
                    <a:pt x="147" y="241"/>
                  </a:cubicBezTo>
                  <a:cubicBezTo>
                    <a:pt x="196" y="241"/>
                    <a:pt x="241" y="191"/>
                    <a:pt x="241" y="143"/>
                  </a:cubicBezTo>
                  <a:cubicBezTo>
                    <a:pt x="241" y="96"/>
                    <a:pt x="197" y="54"/>
                    <a:pt x="148" y="54"/>
                  </a:cubicBezTo>
                  <a:close/>
                  <a:moveTo>
                    <a:pt x="134" y="161"/>
                  </a:moveTo>
                  <a:cubicBezTo>
                    <a:pt x="134" y="134"/>
                    <a:pt x="134" y="134"/>
                    <a:pt x="134" y="134"/>
                  </a:cubicBezTo>
                  <a:cubicBezTo>
                    <a:pt x="161" y="134"/>
                    <a:pt x="161" y="134"/>
                    <a:pt x="161" y="134"/>
                  </a:cubicBezTo>
                  <a:cubicBezTo>
                    <a:pt x="161" y="161"/>
                    <a:pt x="161" y="161"/>
                    <a:pt x="161" y="161"/>
                  </a:cubicBezTo>
                  <a:cubicBezTo>
                    <a:pt x="134" y="161"/>
                    <a:pt x="134" y="161"/>
                    <a:pt x="134" y="161"/>
                  </a:cubicBezTo>
                  <a:close/>
                </a:path>
              </a:pathLst>
            </a:custGeom>
            <a:grp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2" name="Oval 91"/>
            <p:cNvSpPr/>
            <p:nvPr/>
          </p:nvSpPr>
          <p:spPr>
            <a:xfrm>
              <a:off x="2862800" y="1428750"/>
              <a:ext cx="270392" cy="2703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93" name="Group 92"/>
          <p:cNvGrpSpPr/>
          <p:nvPr/>
        </p:nvGrpSpPr>
        <p:grpSpPr>
          <a:xfrm>
            <a:off x="6097636" y="3208295"/>
            <a:ext cx="369476" cy="539028"/>
            <a:chOff x="2705367" y="1272273"/>
            <a:chExt cx="586450" cy="855572"/>
          </a:xfrm>
          <a:solidFill>
            <a:schemeClr val="accent4"/>
          </a:solidFill>
        </p:grpSpPr>
        <p:sp>
          <p:nvSpPr>
            <p:cNvPr id="94" name="Freeform 130"/>
            <p:cNvSpPr>
              <a:spLocks noEditPoints="1"/>
            </p:cNvSpPr>
            <p:nvPr/>
          </p:nvSpPr>
          <p:spPr bwMode="auto">
            <a:xfrm>
              <a:off x="2705367" y="1272273"/>
              <a:ext cx="586450" cy="855572"/>
            </a:xfrm>
            <a:custGeom>
              <a:avLst/>
              <a:gdLst/>
              <a:ahLst/>
              <a:cxnLst>
                <a:cxn ang="0">
                  <a:pos x="148" y="430"/>
                </a:cxn>
                <a:cxn ang="0">
                  <a:pos x="0" y="140"/>
                </a:cxn>
                <a:cxn ang="0">
                  <a:pos x="148" y="0"/>
                </a:cxn>
                <a:cxn ang="0">
                  <a:pos x="295" y="140"/>
                </a:cxn>
                <a:cxn ang="0">
                  <a:pos x="148" y="430"/>
                </a:cxn>
                <a:cxn ang="0">
                  <a:pos x="148" y="54"/>
                </a:cxn>
                <a:cxn ang="0">
                  <a:pos x="54" y="143"/>
                </a:cxn>
                <a:cxn ang="0">
                  <a:pos x="147" y="241"/>
                </a:cxn>
                <a:cxn ang="0">
                  <a:pos x="241" y="143"/>
                </a:cxn>
                <a:cxn ang="0">
                  <a:pos x="148" y="54"/>
                </a:cxn>
                <a:cxn ang="0">
                  <a:pos x="134" y="161"/>
                </a:cxn>
                <a:cxn ang="0">
                  <a:pos x="134" y="134"/>
                </a:cxn>
                <a:cxn ang="0">
                  <a:pos x="161" y="134"/>
                </a:cxn>
                <a:cxn ang="0">
                  <a:pos x="161" y="161"/>
                </a:cxn>
                <a:cxn ang="0">
                  <a:pos x="134" y="161"/>
                </a:cxn>
              </a:cxnLst>
              <a:rect l="0" t="0" r="r" b="b"/>
              <a:pathLst>
                <a:path w="295" h="430">
                  <a:moveTo>
                    <a:pt x="148" y="430"/>
                  </a:moveTo>
                  <a:cubicBezTo>
                    <a:pt x="148" y="430"/>
                    <a:pt x="0" y="217"/>
                    <a:pt x="0" y="140"/>
                  </a:cubicBezTo>
                  <a:cubicBezTo>
                    <a:pt x="0" y="62"/>
                    <a:pt x="66" y="0"/>
                    <a:pt x="148" y="0"/>
                  </a:cubicBezTo>
                  <a:cubicBezTo>
                    <a:pt x="229" y="0"/>
                    <a:pt x="295" y="62"/>
                    <a:pt x="295" y="140"/>
                  </a:cubicBezTo>
                  <a:cubicBezTo>
                    <a:pt x="295" y="217"/>
                    <a:pt x="148" y="430"/>
                    <a:pt x="148" y="430"/>
                  </a:cubicBezTo>
                  <a:close/>
                  <a:moveTo>
                    <a:pt x="148" y="54"/>
                  </a:moveTo>
                  <a:cubicBezTo>
                    <a:pt x="99" y="54"/>
                    <a:pt x="54" y="95"/>
                    <a:pt x="54" y="143"/>
                  </a:cubicBezTo>
                  <a:cubicBezTo>
                    <a:pt x="54" y="190"/>
                    <a:pt x="98" y="241"/>
                    <a:pt x="147" y="241"/>
                  </a:cubicBezTo>
                  <a:cubicBezTo>
                    <a:pt x="196" y="241"/>
                    <a:pt x="241" y="191"/>
                    <a:pt x="241" y="143"/>
                  </a:cubicBezTo>
                  <a:cubicBezTo>
                    <a:pt x="241" y="96"/>
                    <a:pt x="197" y="54"/>
                    <a:pt x="148" y="54"/>
                  </a:cubicBezTo>
                  <a:close/>
                  <a:moveTo>
                    <a:pt x="134" y="161"/>
                  </a:moveTo>
                  <a:cubicBezTo>
                    <a:pt x="134" y="134"/>
                    <a:pt x="134" y="134"/>
                    <a:pt x="134" y="134"/>
                  </a:cubicBezTo>
                  <a:cubicBezTo>
                    <a:pt x="161" y="134"/>
                    <a:pt x="161" y="134"/>
                    <a:pt x="161" y="134"/>
                  </a:cubicBezTo>
                  <a:cubicBezTo>
                    <a:pt x="161" y="161"/>
                    <a:pt x="161" y="161"/>
                    <a:pt x="161" y="161"/>
                  </a:cubicBezTo>
                  <a:cubicBezTo>
                    <a:pt x="134" y="161"/>
                    <a:pt x="134" y="161"/>
                    <a:pt x="134" y="161"/>
                  </a:cubicBezTo>
                  <a:close/>
                </a:path>
              </a:pathLst>
            </a:custGeom>
            <a:grp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5" name="Oval 94"/>
            <p:cNvSpPr/>
            <p:nvPr/>
          </p:nvSpPr>
          <p:spPr>
            <a:xfrm>
              <a:off x="2862800" y="1428750"/>
              <a:ext cx="270392" cy="2703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Tree>
    <p:extLst>
      <p:ext uri="{BB962C8B-B14F-4D97-AF65-F5344CB8AC3E}">
        <p14:creationId xmlns:p14="http://schemas.microsoft.com/office/powerpoint/2010/main" val="99910836"/>
      </p:ext>
    </p:extLst>
  </p:cSld>
  <p:clrMapOvr>
    <a:masterClrMapping/>
  </p:clrMapOvr>
  <p:transition spd="slow">
    <p:push dir="u"/>
  </p:transition>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Mexico Map</a:t>
            </a:r>
            <a:endParaRPr lang="en-US" dirty="0"/>
          </a:p>
        </p:txBody>
      </p:sp>
      <p:grpSp>
        <p:nvGrpSpPr>
          <p:cNvPr id="4" name="Group 177"/>
          <p:cNvGrpSpPr/>
          <p:nvPr/>
        </p:nvGrpSpPr>
        <p:grpSpPr>
          <a:xfrm>
            <a:off x="3622300" y="1350843"/>
            <a:ext cx="5231542" cy="3308563"/>
            <a:chOff x="457200" y="1122364"/>
            <a:chExt cx="5424488" cy="3430588"/>
          </a:xfrm>
          <a:solidFill>
            <a:schemeClr val="bg2">
              <a:lumMod val="95000"/>
            </a:schemeClr>
          </a:solidFill>
        </p:grpSpPr>
        <p:sp>
          <p:nvSpPr>
            <p:cNvPr id="5" name="Freeform 5"/>
            <p:cNvSpPr>
              <a:spLocks noEditPoints="1"/>
            </p:cNvSpPr>
            <p:nvPr/>
          </p:nvSpPr>
          <p:spPr bwMode="auto">
            <a:xfrm>
              <a:off x="1039813" y="1165225"/>
              <a:ext cx="1125538" cy="1181100"/>
            </a:xfrm>
            <a:custGeom>
              <a:avLst/>
              <a:gdLst/>
              <a:ahLst/>
              <a:cxnLst>
                <a:cxn ang="0">
                  <a:pos x="233" y="404"/>
                </a:cxn>
                <a:cxn ang="0">
                  <a:pos x="239" y="411"/>
                </a:cxn>
                <a:cxn ang="0">
                  <a:pos x="234" y="409"/>
                </a:cxn>
                <a:cxn ang="0">
                  <a:pos x="247" y="356"/>
                </a:cxn>
                <a:cxn ang="0">
                  <a:pos x="261" y="351"/>
                </a:cxn>
                <a:cxn ang="0">
                  <a:pos x="272" y="379"/>
                </a:cxn>
                <a:cxn ang="0">
                  <a:pos x="240" y="391"/>
                </a:cxn>
                <a:cxn ang="0">
                  <a:pos x="239" y="387"/>
                </a:cxn>
                <a:cxn ang="0">
                  <a:pos x="15" y="0"/>
                </a:cxn>
                <a:cxn ang="0">
                  <a:pos x="6" y="22"/>
                </a:cxn>
                <a:cxn ang="0">
                  <a:pos x="5" y="62"/>
                </a:cxn>
                <a:cxn ang="0">
                  <a:pos x="27" y="77"/>
                </a:cxn>
                <a:cxn ang="0">
                  <a:pos x="101" y="96"/>
                </a:cxn>
                <a:cxn ang="0">
                  <a:pos x="145" y="130"/>
                </a:cxn>
                <a:cxn ang="0">
                  <a:pos x="173" y="135"/>
                </a:cxn>
                <a:cxn ang="0">
                  <a:pos x="191" y="156"/>
                </a:cxn>
                <a:cxn ang="0">
                  <a:pos x="184" y="177"/>
                </a:cxn>
                <a:cxn ang="0">
                  <a:pos x="220" y="249"/>
                </a:cxn>
                <a:cxn ang="0">
                  <a:pos x="220" y="278"/>
                </a:cxn>
                <a:cxn ang="0">
                  <a:pos x="255" y="324"/>
                </a:cxn>
                <a:cxn ang="0">
                  <a:pos x="271" y="351"/>
                </a:cxn>
                <a:cxn ang="0">
                  <a:pos x="296" y="396"/>
                </a:cxn>
                <a:cxn ang="0">
                  <a:pos x="307" y="411"/>
                </a:cxn>
                <a:cxn ang="0">
                  <a:pos x="347" y="442"/>
                </a:cxn>
                <a:cxn ang="0">
                  <a:pos x="374" y="483"/>
                </a:cxn>
                <a:cxn ang="0">
                  <a:pos x="403" y="490"/>
                </a:cxn>
                <a:cxn ang="0">
                  <a:pos x="429" y="494"/>
                </a:cxn>
                <a:cxn ang="0">
                  <a:pos x="430" y="520"/>
                </a:cxn>
                <a:cxn ang="0">
                  <a:pos x="440" y="549"/>
                </a:cxn>
                <a:cxn ang="0">
                  <a:pos x="452" y="571"/>
                </a:cxn>
                <a:cxn ang="0">
                  <a:pos x="491" y="581"/>
                </a:cxn>
                <a:cxn ang="0">
                  <a:pos x="534" y="621"/>
                </a:cxn>
                <a:cxn ang="0">
                  <a:pos x="542" y="624"/>
                </a:cxn>
                <a:cxn ang="0">
                  <a:pos x="569" y="659"/>
                </a:cxn>
                <a:cxn ang="0">
                  <a:pos x="579" y="667"/>
                </a:cxn>
                <a:cxn ang="0">
                  <a:pos x="594" y="660"/>
                </a:cxn>
                <a:cxn ang="0">
                  <a:pos x="599" y="648"/>
                </a:cxn>
                <a:cxn ang="0">
                  <a:pos x="614" y="639"/>
                </a:cxn>
                <a:cxn ang="0">
                  <a:pos x="626" y="621"/>
                </a:cxn>
                <a:cxn ang="0">
                  <a:pos x="635" y="605"/>
                </a:cxn>
                <a:cxn ang="0">
                  <a:pos x="640" y="594"/>
                </a:cxn>
                <a:cxn ang="0">
                  <a:pos x="625" y="580"/>
                </a:cxn>
                <a:cxn ang="0">
                  <a:pos x="623" y="544"/>
                </a:cxn>
                <a:cxn ang="0">
                  <a:pos x="608" y="513"/>
                </a:cxn>
                <a:cxn ang="0">
                  <a:pos x="594" y="494"/>
                </a:cxn>
                <a:cxn ang="0">
                  <a:pos x="582" y="453"/>
                </a:cxn>
                <a:cxn ang="0">
                  <a:pos x="616" y="450"/>
                </a:cxn>
                <a:cxn ang="0">
                  <a:pos x="634" y="443"/>
                </a:cxn>
                <a:cxn ang="0">
                  <a:pos x="625" y="398"/>
                </a:cxn>
                <a:cxn ang="0">
                  <a:pos x="616" y="365"/>
                </a:cxn>
                <a:cxn ang="0">
                  <a:pos x="615" y="319"/>
                </a:cxn>
                <a:cxn ang="0">
                  <a:pos x="625" y="295"/>
                </a:cxn>
                <a:cxn ang="0">
                  <a:pos x="624" y="274"/>
                </a:cxn>
                <a:cxn ang="0">
                  <a:pos x="632" y="228"/>
                </a:cxn>
                <a:cxn ang="0">
                  <a:pos x="619" y="201"/>
                </a:cxn>
                <a:cxn ang="0">
                  <a:pos x="605" y="187"/>
                </a:cxn>
                <a:cxn ang="0">
                  <a:pos x="601" y="162"/>
                </a:cxn>
                <a:cxn ang="0">
                  <a:pos x="613" y="141"/>
                </a:cxn>
                <a:cxn ang="0">
                  <a:pos x="611" y="126"/>
                </a:cxn>
              </a:cxnLst>
              <a:rect l="0" t="0" r="r" b="b"/>
              <a:pathLst>
                <a:path w="640" h="671">
                  <a:moveTo>
                    <a:pt x="234" y="409"/>
                  </a:moveTo>
                  <a:cubicBezTo>
                    <a:pt x="233" y="408"/>
                    <a:pt x="233" y="407"/>
                    <a:pt x="233" y="406"/>
                  </a:cubicBezTo>
                  <a:cubicBezTo>
                    <a:pt x="233" y="405"/>
                    <a:pt x="233" y="405"/>
                    <a:pt x="233" y="404"/>
                  </a:cubicBezTo>
                  <a:cubicBezTo>
                    <a:pt x="234" y="404"/>
                    <a:pt x="235" y="403"/>
                    <a:pt x="236" y="403"/>
                  </a:cubicBezTo>
                  <a:cubicBezTo>
                    <a:pt x="238" y="403"/>
                    <a:pt x="239" y="403"/>
                    <a:pt x="239" y="406"/>
                  </a:cubicBezTo>
                  <a:cubicBezTo>
                    <a:pt x="239" y="407"/>
                    <a:pt x="239" y="409"/>
                    <a:pt x="239" y="411"/>
                  </a:cubicBezTo>
                  <a:cubicBezTo>
                    <a:pt x="239" y="411"/>
                    <a:pt x="238" y="411"/>
                    <a:pt x="238" y="411"/>
                  </a:cubicBezTo>
                  <a:cubicBezTo>
                    <a:pt x="237" y="411"/>
                    <a:pt x="236" y="411"/>
                    <a:pt x="235" y="411"/>
                  </a:cubicBezTo>
                  <a:cubicBezTo>
                    <a:pt x="234" y="409"/>
                    <a:pt x="234" y="409"/>
                    <a:pt x="234" y="409"/>
                  </a:cubicBezTo>
                  <a:close/>
                  <a:moveTo>
                    <a:pt x="239" y="387"/>
                  </a:moveTo>
                  <a:cubicBezTo>
                    <a:pt x="248" y="382"/>
                    <a:pt x="242" y="377"/>
                    <a:pt x="244" y="371"/>
                  </a:cubicBezTo>
                  <a:cubicBezTo>
                    <a:pt x="244" y="368"/>
                    <a:pt x="244" y="357"/>
                    <a:pt x="247" y="356"/>
                  </a:cubicBezTo>
                  <a:cubicBezTo>
                    <a:pt x="249" y="356"/>
                    <a:pt x="251" y="357"/>
                    <a:pt x="253" y="356"/>
                  </a:cubicBezTo>
                  <a:cubicBezTo>
                    <a:pt x="255" y="355"/>
                    <a:pt x="256" y="353"/>
                    <a:pt x="257" y="352"/>
                  </a:cubicBezTo>
                  <a:cubicBezTo>
                    <a:pt x="258" y="351"/>
                    <a:pt x="260" y="352"/>
                    <a:pt x="261" y="351"/>
                  </a:cubicBezTo>
                  <a:cubicBezTo>
                    <a:pt x="264" y="350"/>
                    <a:pt x="267" y="346"/>
                    <a:pt x="267" y="352"/>
                  </a:cubicBezTo>
                  <a:cubicBezTo>
                    <a:pt x="267" y="357"/>
                    <a:pt x="266" y="359"/>
                    <a:pt x="268" y="363"/>
                  </a:cubicBezTo>
                  <a:cubicBezTo>
                    <a:pt x="271" y="368"/>
                    <a:pt x="273" y="373"/>
                    <a:pt x="272" y="379"/>
                  </a:cubicBezTo>
                  <a:cubicBezTo>
                    <a:pt x="271" y="383"/>
                    <a:pt x="269" y="387"/>
                    <a:pt x="269" y="390"/>
                  </a:cubicBezTo>
                  <a:cubicBezTo>
                    <a:pt x="267" y="398"/>
                    <a:pt x="271" y="402"/>
                    <a:pt x="260" y="400"/>
                  </a:cubicBezTo>
                  <a:cubicBezTo>
                    <a:pt x="257" y="399"/>
                    <a:pt x="241" y="395"/>
                    <a:pt x="240" y="391"/>
                  </a:cubicBezTo>
                  <a:cubicBezTo>
                    <a:pt x="240" y="391"/>
                    <a:pt x="240" y="391"/>
                    <a:pt x="240" y="391"/>
                  </a:cubicBezTo>
                  <a:cubicBezTo>
                    <a:pt x="240" y="390"/>
                    <a:pt x="238" y="389"/>
                    <a:pt x="237" y="389"/>
                  </a:cubicBezTo>
                  <a:cubicBezTo>
                    <a:pt x="239" y="387"/>
                    <a:pt x="239" y="387"/>
                    <a:pt x="239" y="387"/>
                  </a:cubicBezTo>
                  <a:close/>
                  <a:moveTo>
                    <a:pt x="611" y="126"/>
                  </a:moveTo>
                  <a:cubicBezTo>
                    <a:pt x="387" y="126"/>
                    <a:pt x="387" y="126"/>
                    <a:pt x="387" y="126"/>
                  </a:cubicBezTo>
                  <a:cubicBezTo>
                    <a:pt x="15" y="0"/>
                    <a:pt x="15" y="0"/>
                    <a:pt x="15" y="0"/>
                  </a:cubicBezTo>
                  <a:cubicBezTo>
                    <a:pt x="15" y="0"/>
                    <a:pt x="15" y="0"/>
                    <a:pt x="15" y="0"/>
                  </a:cubicBezTo>
                  <a:cubicBezTo>
                    <a:pt x="11" y="9"/>
                    <a:pt x="11" y="9"/>
                    <a:pt x="11" y="9"/>
                  </a:cubicBezTo>
                  <a:cubicBezTo>
                    <a:pt x="11" y="13"/>
                    <a:pt x="10" y="19"/>
                    <a:pt x="6" y="22"/>
                  </a:cubicBezTo>
                  <a:cubicBezTo>
                    <a:pt x="1" y="26"/>
                    <a:pt x="5" y="38"/>
                    <a:pt x="4" y="44"/>
                  </a:cubicBezTo>
                  <a:cubicBezTo>
                    <a:pt x="3" y="49"/>
                    <a:pt x="0" y="58"/>
                    <a:pt x="5" y="62"/>
                  </a:cubicBezTo>
                  <a:cubicBezTo>
                    <a:pt x="5" y="62"/>
                    <a:pt x="5" y="62"/>
                    <a:pt x="5" y="62"/>
                  </a:cubicBezTo>
                  <a:cubicBezTo>
                    <a:pt x="6" y="64"/>
                    <a:pt x="12" y="70"/>
                    <a:pt x="15" y="71"/>
                  </a:cubicBezTo>
                  <a:cubicBezTo>
                    <a:pt x="17" y="72"/>
                    <a:pt x="20" y="72"/>
                    <a:pt x="23" y="72"/>
                  </a:cubicBezTo>
                  <a:cubicBezTo>
                    <a:pt x="25" y="73"/>
                    <a:pt x="25" y="76"/>
                    <a:pt x="27" y="77"/>
                  </a:cubicBezTo>
                  <a:cubicBezTo>
                    <a:pt x="30" y="81"/>
                    <a:pt x="35" y="79"/>
                    <a:pt x="39" y="80"/>
                  </a:cubicBezTo>
                  <a:cubicBezTo>
                    <a:pt x="44" y="82"/>
                    <a:pt x="47" y="84"/>
                    <a:pt x="50" y="88"/>
                  </a:cubicBezTo>
                  <a:cubicBezTo>
                    <a:pt x="61" y="94"/>
                    <a:pt x="100" y="126"/>
                    <a:pt x="101" y="96"/>
                  </a:cubicBezTo>
                  <a:cubicBezTo>
                    <a:pt x="101" y="93"/>
                    <a:pt x="120" y="103"/>
                    <a:pt x="125" y="104"/>
                  </a:cubicBezTo>
                  <a:cubicBezTo>
                    <a:pt x="137" y="109"/>
                    <a:pt x="131" y="115"/>
                    <a:pt x="133" y="124"/>
                  </a:cubicBezTo>
                  <a:cubicBezTo>
                    <a:pt x="139" y="124"/>
                    <a:pt x="141" y="128"/>
                    <a:pt x="145" y="130"/>
                  </a:cubicBezTo>
                  <a:cubicBezTo>
                    <a:pt x="150" y="131"/>
                    <a:pt x="158" y="132"/>
                    <a:pt x="163" y="132"/>
                  </a:cubicBezTo>
                  <a:cubicBezTo>
                    <a:pt x="166" y="133"/>
                    <a:pt x="167" y="133"/>
                    <a:pt x="169" y="132"/>
                  </a:cubicBezTo>
                  <a:cubicBezTo>
                    <a:pt x="173" y="129"/>
                    <a:pt x="172" y="133"/>
                    <a:pt x="173" y="135"/>
                  </a:cubicBezTo>
                  <a:cubicBezTo>
                    <a:pt x="174" y="137"/>
                    <a:pt x="176" y="137"/>
                    <a:pt x="178" y="138"/>
                  </a:cubicBezTo>
                  <a:cubicBezTo>
                    <a:pt x="180" y="138"/>
                    <a:pt x="180" y="140"/>
                    <a:pt x="182" y="140"/>
                  </a:cubicBezTo>
                  <a:cubicBezTo>
                    <a:pt x="192" y="135"/>
                    <a:pt x="189" y="150"/>
                    <a:pt x="191" y="156"/>
                  </a:cubicBezTo>
                  <a:cubicBezTo>
                    <a:pt x="194" y="162"/>
                    <a:pt x="189" y="158"/>
                    <a:pt x="186" y="157"/>
                  </a:cubicBezTo>
                  <a:cubicBezTo>
                    <a:pt x="182" y="155"/>
                    <a:pt x="186" y="163"/>
                    <a:pt x="186" y="165"/>
                  </a:cubicBezTo>
                  <a:cubicBezTo>
                    <a:pt x="187" y="171"/>
                    <a:pt x="185" y="172"/>
                    <a:pt x="184" y="177"/>
                  </a:cubicBezTo>
                  <a:cubicBezTo>
                    <a:pt x="181" y="191"/>
                    <a:pt x="195" y="208"/>
                    <a:pt x="205" y="217"/>
                  </a:cubicBezTo>
                  <a:cubicBezTo>
                    <a:pt x="210" y="222"/>
                    <a:pt x="211" y="227"/>
                    <a:pt x="208" y="233"/>
                  </a:cubicBezTo>
                  <a:cubicBezTo>
                    <a:pt x="206" y="239"/>
                    <a:pt x="218" y="242"/>
                    <a:pt x="220" y="249"/>
                  </a:cubicBezTo>
                  <a:cubicBezTo>
                    <a:pt x="220" y="253"/>
                    <a:pt x="219" y="261"/>
                    <a:pt x="221" y="265"/>
                  </a:cubicBezTo>
                  <a:cubicBezTo>
                    <a:pt x="222" y="270"/>
                    <a:pt x="220" y="273"/>
                    <a:pt x="220" y="278"/>
                  </a:cubicBezTo>
                  <a:cubicBezTo>
                    <a:pt x="220" y="278"/>
                    <a:pt x="220" y="278"/>
                    <a:pt x="220" y="278"/>
                  </a:cubicBezTo>
                  <a:cubicBezTo>
                    <a:pt x="225" y="279"/>
                    <a:pt x="228" y="277"/>
                    <a:pt x="228" y="283"/>
                  </a:cubicBezTo>
                  <a:cubicBezTo>
                    <a:pt x="228" y="292"/>
                    <a:pt x="233" y="298"/>
                    <a:pt x="238" y="304"/>
                  </a:cubicBezTo>
                  <a:cubicBezTo>
                    <a:pt x="243" y="310"/>
                    <a:pt x="254" y="318"/>
                    <a:pt x="255" y="324"/>
                  </a:cubicBezTo>
                  <a:cubicBezTo>
                    <a:pt x="252" y="330"/>
                    <a:pt x="250" y="333"/>
                    <a:pt x="255" y="338"/>
                  </a:cubicBezTo>
                  <a:cubicBezTo>
                    <a:pt x="256" y="340"/>
                    <a:pt x="257" y="342"/>
                    <a:pt x="258" y="344"/>
                  </a:cubicBezTo>
                  <a:cubicBezTo>
                    <a:pt x="259" y="346"/>
                    <a:pt x="273" y="334"/>
                    <a:pt x="271" y="351"/>
                  </a:cubicBezTo>
                  <a:cubicBezTo>
                    <a:pt x="271" y="356"/>
                    <a:pt x="276" y="361"/>
                    <a:pt x="276" y="368"/>
                  </a:cubicBezTo>
                  <a:cubicBezTo>
                    <a:pt x="276" y="372"/>
                    <a:pt x="275" y="378"/>
                    <a:pt x="280" y="380"/>
                  </a:cubicBezTo>
                  <a:cubicBezTo>
                    <a:pt x="288" y="382"/>
                    <a:pt x="291" y="390"/>
                    <a:pt x="296" y="396"/>
                  </a:cubicBezTo>
                  <a:cubicBezTo>
                    <a:pt x="299" y="398"/>
                    <a:pt x="307" y="396"/>
                    <a:pt x="307" y="401"/>
                  </a:cubicBezTo>
                  <a:cubicBezTo>
                    <a:pt x="306" y="402"/>
                    <a:pt x="299" y="397"/>
                    <a:pt x="298" y="400"/>
                  </a:cubicBezTo>
                  <a:cubicBezTo>
                    <a:pt x="294" y="401"/>
                    <a:pt x="305" y="410"/>
                    <a:pt x="307" y="411"/>
                  </a:cubicBezTo>
                  <a:cubicBezTo>
                    <a:pt x="310" y="415"/>
                    <a:pt x="313" y="417"/>
                    <a:pt x="316" y="422"/>
                  </a:cubicBezTo>
                  <a:cubicBezTo>
                    <a:pt x="321" y="429"/>
                    <a:pt x="319" y="430"/>
                    <a:pt x="327" y="434"/>
                  </a:cubicBezTo>
                  <a:cubicBezTo>
                    <a:pt x="334" y="438"/>
                    <a:pt x="339" y="440"/>
                    <a:pt x="347" y="442"/>
                  </a:cubicBezTo>
                  <a:cubicBezTo>
                    <a:pt x="347" y="446"/>
                    <a:pt x="345" y="447"/>
                    <a:pt x="349" y="451"/>
                  </a:cubicBezTo>
                  <a:cubicBezTo>
                    <a:pt x="354" y="455"/>
                    <a:pt x="354" y="460"/>
                    <a:pt x="358" y="465"/>
                  </a:cubicBezTo>
                  <a:cubicBezTo>
                    <a:pt x="374" y="483"/>
                    <a:pt x="374" y="483"/>
                    <a:pt x="374" y="483"/>
                  </a:cubicBezTo>
                  <a:cubicBezTo>
                    <a:pt x="379" y="488"/>
                    <a:pt x="379" y="492"/>
                    <a:pt x="386" y="487"/>
                  </a:cubicBezTo>
                  <a:cubicBezTo>
                    <a:pt x="392" y="483"/>
                    <a:pt x="396" y="498"/>
                    <a:pt x="401" y="500"/>
                  </a:cubicBezTo>
                  <a:cubicBezTo>
                    <a:pt x="405" y="502"/>
                    <a:pt x="403" y="492"/>
                    <a:pt x="403" y="490"/>
                  </a:cubicBezTo>
                  <a:cubicBezTo>
                    <a:pt x="403" y="485"/>
                    <a:pt x="408" y="484"/>
                    <a:pt x="406" y="490"/>
                  </a:cubicBezTo>
                  <a:cubicBezTo>
                    <a:pt x="404" y="494"/>
                    <a:pt x="416" y="494"/>
                    <a:pt x="420" y="495"/>
                  </a:cubicBezTo>
                  <a:cubicBezTo>
                    <a:pt x="423" y="496"/>
                    <a:pt x="426" y="494"/>
                    <a:pt x="429" y="494"/>
                  </a:cubicBezTo>
                  <a:cubicBezTo>
                    <a:pt x="433" y="494"/>
                    <a:pt x="434" y="496"/>
                    <a:pt x="437" y="497"/>
                  </a:cubicBezTo>
                  <a:cubicBezTo>
                    <a:pt x="437" y="501"/>
                    <a:pt x="426" y="498"/>
                    <a:pt x="428" y="505"/>
                  </a:cubicBezTo>
                  <a:cubicBezTo>
                    <a:pt x="429" y="506"/>
                    <a:pt x="436" y="523"/>
                    <a:pt x="430" y="520"/>
                  </a:cubicBezTo>
                  <a:cubicBezTo>
                    <a:pt x="420" y="514"/>
                    <a:pt x="429" y="529"/>
                    <a:pt x="431" y="533"/>
                  </a:cubicBezTo>
                  <a:cubicBezTo>
                    <a:pt x="433" y="538"/>
                    <a:pt x="432" y="540"/>
                    <a:pt x="433" y="546"/>
                  </a:cubicBezTo>
                  <a:cubicBezTo>
                    <a:pt x="435" y="554"/>
                    <a:pt x="436" y="547"/>
                    <a:pt x="440" y="549"/>
                  </a:cubicBezTo>
                  <a:cubicBezTo>
                    <a:pt x="441" y="552"/>
                    <a:pt x="445" y="555"/>
                    <a:pt x="440" y="557"/>
                  </a:cubicBezTo>
                  <a:cubicBezTo>
                    <a:pt x="440" y="557"/>
                    <a:pt x="440" y="557"/>
                    <a:pt x="440" y="557"/>
                  </a:cubicBezTo>
                  <a:cubicBezTo>
                    <a:pt x="446" y="562"/>
                    <a:pt x="448" y="565"/>
                    <a:pt x="452" y="571"/>
                  </a:cubicBezTo>
                  <a:cubicBezTo>
                    <a:pt x="455" y="575"/>
                    <a:pt x="464" y="574"/>
                    <a:pt x="469" y="575"/>
                  </a:cubicBezTo>
                  <a:cubicBezTo>
                    <a:pt x="473" y="577"/>
                    <a:pt x="475" y="579"/>
                    <a:pt x="479" y="580"/>
                  </a:cubicBezTo>
                  <a:cubicBezTo>
                    <a:pt x="484" y="581"/>
                    <a:pt x="487" y="576"/>
                    <a:pt x="491" y="581"/>
                  </a:cubicBezTo>
                  <a:cubicBezTo>
                    <a:pt x="495" y="586"/>
                    <a:pt x="496" y="592"/>
                    <a:pt x="497" y="598"/>
                  </a:cubicBezTo>
                  <a:cubicBezTo>
                    <a:pt x="496" y="607"/>
                    <a:pt x="507" y="620"/>
                    <a:pt x="515" y="623"/>
                  </a:cubicBezTo>
                  <a:cubicBezTo>
                    <a:pt x="518" y="623"/>
                    <a:pt x="537" y="623"/>
                    <a:pt x="534" y="621"/>
                  </a:cubicBezTo>
                  <a:cubicBezTo>
                    <a:pt x="530" y="618"/>
                    <a:pt x="528" y="616"/>
                    <a:pt x="534" y="618"/>
                  </a:cubicBezTo>
                  <a:cubicBezTo>
                    <a:pt x="540" y="620"/>
                    <a:pt x="533" y="620"/>
                    <a:pt x="536" y="621"/>
                  </a:cubicBezTo>
                  <a:cubicBezTo>
                    <a:pt x="542" y="624"/>
                    <a:pt x="542" y="624"/>
                    <a:pt x="542" y="624"/>
                  </a:cubicBezTo>
                  <a:cubicBezTo>
                    <a:pt x="551" y="627"/>
                    <a:pt x="560" y="644"/>
                    <a:pt x="560" y="653"/>
                  </a:cubicBezTo>
                  <a:cubicBezTo>
                    <a:pt x="560" y="656"/>
                    <a:pt x="559" y="658"/>
                    <a:pt x="559" y="661"/>
                  </a:cubicBezTo>
                  <a:cubicBezTo>
                    <a:pt x="559" y="671"/>
                    <a:pt x="564" y="652"/>
                    <a:pt x="569" y="659"/>
                  </a:cubicBezTo>
                  <a:cubicBezTo>
                    <a:pt x="570" y="660"/>
                    <a:pt x="573" y="667"/>
                    <a:pt x="573" y="669"/>
                  </a:cubicBezTo>
                  <a:cubicBezTo>
                    <a:pt x="573" y="669"/>
                    <a:pt x="573" y="669"/>
                    <a:pt x="573" y="669"/>
                  </a:cubicBezTo>
                  <a:cubicBezTo>
                    <a:pt x="579" y="667"/>
                    <a:pt x="579" y="667"/>
                    <a:pt x="579" y="667"/>
                  </a:cubicBezTo>
                  <a:cubicBezTo>
                    <a:pt x="579" y="668"/>
                    <a:pt x="578" y="668"/>
                    <a:pt x="578" y="668"/>
                  </a:cubicBezTo>
                  <a:cubicBezTo>
                    <a:pt x="580" y="665"/>
                    <a:pt x="581" y="659"/>
                    <a:pt x="585" y="659"/>
                  </a:cubicBezTo>
                  <a:cubicBezTo>
                    <a:pt x="588" y="659"/>
                    <a:pt x="590" y="661"/>
                    <a:pt x="594" y="660"/>
                  </a:cubicBezTo>
                  <a:cubicBezTo>
                    <a:pt x="596" y="659"/>
                    <a:pt x="598" y="657"/>
                    <a:pt x="600" y="655"/>
                  </a:cubicBezTo>
                  <a:cubicBezTo>
                    <a:pt x="602" y="654"/>
                    <a:pt x="603" y="652"/>
                    <a:pt x="600" y="651"/>
                  </a:cubicBezTo>
                  <a:cubicBezTo>
                    <a:pt x="597" y="650"/>
                    <a:pt x="597" y="649"/>
                    <a:pt x="599" y="648"/>
                  </a:cubicBezTo>
                  <a:cubicBezTo>
                    <a:pt x="601" y="646"/>
                    <a:pt x="600" y="644"/>
                    <a:pt x="601" y="643"/>
                  </a:cubicBezTo>
                  <a:cubicBezTo>
                    <a:pt x="603" y="642"/>
                    <a:pt x="603" y="642"/>
                    <a:pt x="606" y="642"/>
                  </a:cubicBezTo>
                  <a:cubicBezTo>
                    <a:pt x="607" y="642"/>
                    <a:pt x="610" y="639"/>
                    <a:pt x="614" y="639"/>
                  </a:cubicBezTo>
                  <a:cubicBezTo>
                    <a:pt x="616" y="639"/>
                    <a:pt x="618" y="639"/>
                    <a:pt x="619" y="637"/>
                  </a:cubicBezTo>
                  <a:cubicBezTo>
                    <a:pt x="621" y="633"/>
                    <a:pt x="616" y="633"/>
                    <a:pt x="622" y="630"/>
                  </a:cubicBezTo>
                  <a:cubicBezTo>
                    <a:pt x="625" y="629"/>
                    <a:pt x="624" y="624"/>
                    <a:pt x="626" y="621"/>
                  </a:cubicBezTo>
                  <a:cubicBezTo>
                    <a:pt x="627" y="617"/>
                    <a:pt x="630" y="618"/>
                    <a:pt x="632" y="616"/>
                  </a:cubicBezTo>
                  <a:cubicBezTo>
                    <a:pt x="634" y="615"/>
                    <a:pt x="629" y="612"/>
                    <a:pt x="632" y="609"/>
                  </a:cubicBezTo>
                  <a:cubicBezTo>
                    <a:pt x="633" y="608"/>
                    <a:pt x="634" y="607"/>
                    <a:pt x="635" y="605"/>
                  </a:cubicBezTo>
                  <a:cubicBezTo>
                    <a:pt x="637" y="604"/>
                    <a:pt x="637" y="601"/>
                    <a:pt x="638" y="599"/>
                  </a:cubicBezTo>
                  <a:cubicBezTo>
                    <a:pt x="640" y="594"/>
                    <a:pt x="640" y="594"/>
                    <a:pt x="640" y="594"/>
                  </a:cubicBezTo>
                  <a:cubicBezTo>
                    <a:pt x="640" y="594"/>
                    <a:pt x="640" y="594"/>
                    <a:pt x="640" y="594"/>
                  </a:cubicBezTo>
                  <a:cubicBezTo>
                    <a:pt x="637" y="593"/>
                    <a:pt x="634" y="592"/>
                    <a:pt x="631" y="590"/>
                  </a:cubicBezTo>
                  <a:cubicBezTo>
                    <a:pt x="630" y="589"/>
                    <a:pt x="626" y="587"/>
                    <a:pt x="626" y="585"/>
                  </a:cubicBezTo>
                  <a:cubicBezTo>
                    <a:pt x="626" y="583"/>
                    <a:pt x="625" y="582"/>
                    <a:pt x="625" y="580"/>
                  </a:cubicBezTo>
                  <a:cubicBezTo>
                    <a:pt x="625" y="576"/>
                    <a:pt x="625" y="576"/>
                    <a:pt x="623" y="573"/>
                  </a:cubicBezTo>
                  <a:cubicBezTo>
                    <a:pt x="619" y="568"/>
                    <a:pt x="623" y="565"/>
                    <a:pt x="626" y="562"/>
                  </a:cubicBezTo>
                  <a:cubicBezTo>
                    <a:pt x="631" y="556"/>
                    <a:pt x="628" y="548"/>
                    <a:pt x="623" y="544"/>
                  </a:cubicBezTo>
                  <a:cubicBezTo>
                    <a:pt x="618" y="539"/>
                    <a:pt x="621" y="536"/>
                    <a:pt x="619" y="530"/>
                  </a:cubicBezTo>
                  <a:cubicBezTo>
                    <a:pt x="618" y="528"/>
                    <a:pt x="614" y="527"/>
                    <a:pt x="613" y="524"/>
                  </a:cubicBezTo>
                  <a:cubicBezTo>
                    <a:pt x="610" y="521"/>
                    <a:pt x="611" y="516"/>
                    <a:pt x="608" y="513"/>
                  </a:cubicBezTo>
                  <a:cubicBezTo>
                    <a:pt x="606" y="509"/>
                    <a:pt x="597" y="515"/>
                    <a:pt x="597" y="507"/>
                  </a:cubicBezTo>
                  <a:cubicBezTo>
                    <a:pt x="596" y="503"/>
                    <a:pt x="600" y="501"/>
                    <a:pt x="600" y="499"/>
                  </a:cubicBezTo>
                  <a:cubicBezTo>
                    <a:pt x="596" y="499"/>
                    <a:pt x="595" y="498"/>
                    <a:pt x="594" y="494"/>
                  </a:cubicBezTo>
                  <a:cubicBezTo>
                    <a:pt x="593" y="486"/>
                    <a:pt x="593" y="487"/>
                    <a:pt x="587" y="483"/>
                  </a:cubicBezTo>
                  <a:cubicBezTo>
                    <a:pt x="582" y="480"/>
                    <a:pt x="582" y="470"/>
                    <a:pt x="582" y="465"/>
                  </a:cubicBezTo>
                  <a:cubicBezTo>
                    <a:pt x="582" y="462"/>
                    <a:pt x="583" y="456"/>
                    <a:pt x="582" y="453"/>
                  </a:cubicBezTo>
                  <a:cubicBezTo>
                    <a:pt x="579" y="446"/>
                    <a:pt x="588" y="453"/>
                    <a:pt x="589" y="453"/>
                  </a:cubicBezTo>
                  <a:cubicBezTo>
                    <a:pt x="591" y="448"/>
                    <a:pt x="592" y="456"/>
                    <a:pt x="598" y="454"/>
                  </a:cubicBezTo>
                  <a:cubicBezTo>
                    <a:pt x="604" y="452"/>
                    <a:pt x="610" y="454"/>
                    <a:pt x="616" y="450"/>
                  </a:cubicBezTo>
                  <a:cubicBezTo>
                    <a:pt x="618" y="448"/>
                    <a:pt x="623" y="452"/>
                    <a:pt x="623" y="448"/>
                  </a:cubicBezTo>
                  <a:cubicBezTo>
                    <a:pt x="623" y="446"/>
                    <a:pt x="626" y="440"/>
                    <a:pt x="629" y="443"/>
                  </a:cubicBezTo>
                  <a:cubicBezTo>
                    <a:pt x="631" y="445"/>
                    <a:pt x="633" y="447"/>
                    <a:pt x="634" y="443"/>
                  </a:cubicBezTo>
                  <a:cubicBezTo>
                    <a:pt x="636" y="437"/>
                    <a:pt x="634" y="430"/>
                    <a:pt x="634" y="424"/>
                  </a:cubicBezTo>
                  <a:cubicBezTo>
                    <a:pt x="633" y="418"/>
                    <a:pt x="629" y="413"/>
                    <a:pt x="628" y="408"/>
                  </a:cubicBezTo>
                  <a:cubicBezTo>
                    <a:pt x="628" y="403"/>
                    <a:pt x="629" y="400"/>
                    <a:pt x="625" y="398"/>
                  </a:cubicBezTo>
                  <a:cubicBezTo>
                    <a:pt x="622" y="397"/>
                    <a:pt x="624" y="394"/>
                    <a:pt x="624" y="392"/>
                  </a:cubicBezTo>
                  <a:cubicBezTo>
                    <a:pt x="623" y="389"/>
                    <a:pt x="620" y="387"/>
                    <a:pt x="618" y="383"/>
                  </a:cubicBezTo>
                  <a:cubicBezTo>
                    <a:pt x="617" y="378"/>
                    <a:pt x="616" y="370"/>
                    <a:pt x="616" y="365"/>
                  </a:cubicBezTo>
                  <a:cubicBezTo>
                    <a:pt x="616" y="356"/>
                    <a:pt x="615" y="352"/>
                    <a:pt x="612" y="344"/>
                  </a:cubicBezTo>
                  <a:cubicBezTo>
                    <a:pt x="609" y="338"/>
                    <a:pt x="622" y="345"/>
                    <a:pt x="620" y="336"/>
                  </a:cubicBezTo>
                  <a:cubicBezTo>
                    <a:pt x="619" y="331"/>
                    <a:pt x="617" y="323"/>
                    <a:pt x="615" y="319"/>
                  </a:cubicBezTo>
                  <a:cubicBezTo>
                    <a:pt x="613" y="317"/>
                    <a:pt x="621" y="317"/>
                    <a:pt x="623" y="315"/>
                  </a:cubicBezTo>
                  <a:cubicBezTo>
                    <a:pt x="626" y="313"/>
                    <a:pt x="621" y="309"/>
                    <a:pt x="622" y="306"/>
                  </a:cubicBezTo>
                  <a:cubicBezTo>
                    <a:pt x="623" y="302"/>
                    <a:pt x="621" y="298"/>
                    <a:pt x="625" y="295"/>
                  </a:cubicBezTo>
                  <a:cubicBezTo>
                    <a:pt x="625" y="293"/>
                    <a:pt x="623" y="292"/>
                    <a:pt x="623" y="290"/>
                  </a:cubicBezTo>
                  <a:cubicBezTo>
                    <a:pt x="630" y="288"/>
                    <a:pt x="633" y="291"/>
                    <a:pt x="633" y="282"/>
                  </a:cubicBezTo>
                  <a:cubicBezTo>
                    <a:pt x="633" y="276"/>
                    <a:pt x="622" y="281"/>
                    <a:pt x="624" y="274"/>
                  </a:cubicBezTo>
                  <a:cubicBezTo>
                    <a:pt x="626" y="270"/>
                    <a:pt x="625" y="268"/>
                    <a:pt x="626" y="263"/>
                  </a:cubicBezTo>
                  <a:cubicBezTo>
                    <a:pt x="630" y="255"/>
                    <a:pt x="626" y="237"/>
                    <a:pt x="625" y="228"/>
                  </a:cubicBezTo>
                  <a:cubicBezTo>
                    <a:pt x="623" y="223"/>
                    <a:pt x="630" y="228"/>
                    <a:pt x="632" y="228"/>
                  </a:cubicBezTo>
                  <a:cubicBezTo>
                    <a:pt x="636" y="228"/>
                    <a:pt x="630" y="219"/>
                    <a:pt x="627" y="218"/>
                  </a:cubicBezTo>
                  <a:cubicBezTo>
                    <a:pt x="621" y="216"/>
                    <a:pt x="625" y="210"/>
                    <a:pt x="626" y="206"/>
                  </a:cubicBezTo>
                  <a:cubicBezTo>
                    <a:pt x="626" y="202"/>
                    <a:pt x="619" y="204"/>
                    <a:pt x="619" y="201"/>
                  </a:cubicBezTo>
                  <a:cubicBezTo>
                    <a:pt x="619" y="199"/>
                    <a:pt x="622" y="198"/>
                    <a:pt x="622" y="197"/>
                  </a:cubicBezTo>
                  <a:cubicBezTo>
                    <a:pt x="622" y="195"/>
                    <a:pt x="618" y="193"/>
                    <a:pt x="617" y="192"/>
                  </a:cubicBezTo>
                  <a:cubicBezTo>
                    <a:pt x="613" y="192"/>
                    <a:pt x="606" y="192"/>
                    <a:pt x="605" y="187"/>
                  </a:cubicBezTo>
                  <a:cubicBezTo>
                    <a:pt x="604" y="183"/>
                    <a:pt x="606" y="181"/>
                    <a:pt x="603" y="176"/>
                  </a:cubicBezTo>
                  <a:cubicBezTo>
                    <a:pt x="601" y="175"/>
                    <a:pt x="602" y="172"/>
                    <a:pt x="602" y="170"/>
                  </a:cubicBezTo>
                  <a:cubicBezTo>
                    <a:pt x="602" y="167"/>
                    <a:pt x="601" y="164"/>
                    <a:pt x="601" y="162"/>
                  </a:cubicBezTo>
                  <a:cubicBezTo>
                    <a:pt x="601" y="162"/>
                    <a:pt x="601" y="162"/>
                    <a:pt x="601" y="162"/>
                  </a:cubicBezTo>
                  <a:cubicBezTo>
                    <a:pt x="606" y="162"/>
                    <a:pt x="612" y="162"/>
                    <a:pt x="612" y="155"/>
                  </a:cubicBezTo>
                  <a:cubicBezTo>
                    <a:pt x="612" y="152"/>
                    <a:pt x="611" y="144"/>
                    <a:pt x="613" y="141"/>
                  </a:cubicBezTo>
                  <a:cubicBezTo>
                    <a:pt x="615" y="139"/>
                    <a:pt x="613" y="138"/>
                    <a:pt x="610" y="136"/>
                  </a:cubicBezTo>
                  <a:cubicBezTo>
                    <a:pt x="610" y="136"/>
                    <a:pt x="609" y="131"/>
                    <a:pt x="609" y="130"/>
                  </a:cubicBezTo>
                  <a:cubicBezTo>
                    <a:pt x="611" y="126"/>
                    <a:pt x="611" y="126"/>
                    <a:pt x="611" y="12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2057400" y="1298575"/>
              <a:ext cx="987425" cy="1189038"/>
            </a:xfrm>
            <a:custGeom>
              <a:avLst/>
              <a:gdLst/>
              <a:ahLst/>
              <a:cxnLst>
                <a:cxn ang="0">
                  <a:pos x="31" y="60"/>
                </a:cxn>
                <a:cxn ang="0">
                  <a:pos x="22" y="86"/>
                </a:cxn>
                <a:cxn ang="0">
                  <a:pos x="24" y="100"/>
                </a:cxn>
                <a:cxn ang="0">
                  <a:pos x="43" y="121"/>
                </a:cxn>
                <a:cxn ang="0">
                  <a:pos x="48" y="142"/>
                </a:cxn>
                <a:cxn ang="0">
                  <a:pos x="47" y="187"/>
                </a:cxn>
                <a:cxn ang="0">
                  <a:pos x="44" y="214"/>
                </a:cxn>
                <a:cxn ang="0">
                  <a:pos x="44" y="239"/>
                </a:cxn>
                <a:cxn ang="0">
                  <a:pos x="33" y="268"/>
                </a:cxn>
                <a:cxn ang="0">
                  <a:pos x="45" y="316"/>
                </a:cxn>
                <a:cxn ang="0">
                  <a:pos x="55" y="348"/>
                </a:cxn>
                <a:cxn ang="0">
                  <a:pos x="44" y="372"/>
                </a:cxn>
                <a:cxn ang="0">
                  <a:pos x="10" y="377"/>
                </a:cxn>
                <a:cxn ang="0">
                  <a:pos x="8" y="407"/>
                </a:cxn>
                <a:cxn ang="0">
                  <a:pos x="18" y="431"/>
                </a:cxn>
                <a:cxn ang="0">
                  <a:pos x="40" y="454"/>
                </a:cxn>
                <a:cxn ang="0">
                  <a:pos x="44" y="497"/>
                </a:cxn>
                <a:cxn ang="0">
                  <a:pos x="52" y="514"/>
                </a:cxn>
                <a:cxn ang="0">
                  <a:pos x="61" y="512"/>
                </a:cxn>
                <a:cxn ang="0">
                  <a:pos x="88" y="514"/>
                </a:cxn>
                <a:cxn ang="0">
                  <a:pos x="92" y="527"/>
                </a:cxn>
                <a:cxn ang="0">
                  <a:pos x="102" y="554"/>
                </a:cxn>
                <a:cxn ang="0">
                  <a:pos x="107" y="580"/>
                </a:cxn>
                <a:cxn ang="0">
                  <a:pos x="131" y="610"/>
                </a:cxn>
                <a:cxn ang="0">
                  <a:pos x="170" y="617"/>
                </a:cxn>
                <a:cxn ang="0">
                  <a:pos x="193" y="650"/>
                </a:cxn>
                <a:cxn ang="0">
                  <a:pos x="206" y="659"/>
                </a:cxn>
                <a:cxn ang="0">
                  <a:pos x="213" y="664"/>
                </a:cxn>
                <a:cxn ang="0">
                  <a:pos x="235" y="672"/>
                </a:cxn>
                <a:cxn ang="0">
                  <a:pos x="245" y="653"/>
                </a:cxn>
                <a:cxn ang="0">
                  <a:pos x="256" y="621"/>
                </a:cxn>
                <a:cxn ang="0">
                  <a:pos x="263" y="600"/>
                </a:cxn>
                <a:cxn ang="0">
                  <a:pos x="275" y="572"/>
                </a:cxn>
                <a:cxn ang="0">
                  <a:pos x="292" y="545"/>
                </a:cxn>
                <a:cxn ang="0">
                  <a:pos x="321" y="553"/>
                </a:cxn>
                <a:cxn ang="0">
                  <a:pos x="341" y="556"/>
                </a:cxn>
                <a:cxn ang="0">
                  <a:pos x="368" y="577"/>
                </a:cxn>
                <a:cxn ang="0">
                  <a:pos x="411" y="571"/>
                </a:cxn>
                <a:cxn ang="0">
                  <a:pos x="447" y="579"/>
                </a:cxn>
                <a:cxn ang="0">
                  <a:pos x="471" y="538"/>
                </a:cxn>
                <a:cxn ang="0">
                  <a:pos x="525" y="547"/>
                </a:cxn>
                <a:cxn ang="0">
                  <a:pos x="515" y="518"/>
                </a:cxn>
                <a:cxn ang="0">
                  <a:pos x="507" y="484"/>
                </a:cxn>
                <a:cxn ang="0">
                  <a:pos x="509" y="465"/>
                </a:cxn>
                <a:cxn ang="0">
                  <a:pos x="506" y="435"/>
                </a:cxn>
                <a:cxn ang="0">
                  <a:pos x="511" y="387"/>
                </a:cxn>
                <a:cxn ang="0">
                  <a:pos x="529" y="346"/>
                </a:cxn>
                <a:cxn ang="0">
                  <a:pos x="541" y="336"/>
                </a:cxn>
                <a:cxn ang="0">
                  <a:pos x="561" y="300"/>
                </a:cxn>
                <a:cxn ang="0">
                  <a:pos x="535" y="282"/>
                </a:cxn>
                <a:cxn ang="0">
                  <a:pos x="493" y="267"/>
                </a:cxn>
                <a:cxn ang="0">
                  <a:pos x="446" y="232"/>
                </a:cxn>
                <a:cxn ang="0">
                  <a:pos x="406" y="135"/>
                </a:cxn>
                <a:cxn ang="0">
                  <a:pos x="340" y="83"/>
                </a:cxn>
                <a:cxn ang="0">
                  <a:pos x="285" y="40"/>
                </a:cxn>
                <a:cxn ang="0">
                  <a:pos x="83" y="1"/>
                </a:cxn>
              </a:cxnLst>
              <a:rect l="0" t="0" r="r" b="b"/>
              <a:pathLst>
                <a:path w="561" h="676">
                  <a:moveTo>
                    <a:pt x="32" y="50"/>
                  </a:moveTo>
                  <a:cubicBezTo>
                    <a:pt x="30" y="54"/>
                    <a:pt x="30" y="54"/>
                    <a:pt x="30" y="54"/>
                  </a:cubicBezTo>
                  <a:cubicBezTo>
                    <a:pt x="30" y="55"/>
                    <a:pt x="31" y="60"/>
                    <a:pt x="31" y="60"/>
                  </a:cubicBezTo>
                  <a:cubicBezTo>
                    <a:pt x="34" y="62"/>
                    <a:pt x="36" y="63"/>
                    <a:pt x="34" y="65"/>
                  </a:cubicBezTo>
                  <a:cubicBezTo>
                    <a:pt x="32" y="68"/>
                    <a:pt x="33" y="76"/>
                    <a:pt x="33" y="79"/>
                  </a:cubicBezTo>
                  <a:cubicBezTo>
                    <a:pt x="33" y="86"/>
                    <a:pt x="27" y="86"/>
                    <a:pt x="22" y="86"/>
                  </a:cubicBezTo>
                  <a:cubicBezTo>
                    <a:pt x="22" y="86"/>
                    <a:pt x="22" y="86"/>
                    <a:pt x="22" y="86"/>
                  </a:cubicBezTo>
                  <a:cubicBezTo>
                    <a:pt x="22" y="88"/>
                    <a:pt x="23" y="91"/>
                    <a:pt x="23" y="94"/>
                  </a:cubicBezTo>
                  <a:cubicBezTo>
                    <a:pt x="23" y="96"/>
                    <a:pt x="22" y="99"/>
                    <a:pt x="24" y="100"/>
                  </a:cubicBezTo>
                  <a:cubicBezTo>
                    <a:pt x="27" y="105"/>
                    <a:pt x="25" y="107"/>
                    <a:pt x="26" y="111"/>
                  </a:cubicBezTo>
                  <a:cubicBezTo>
                    <a:pt x="27" y="116"/>
                    <a:pt x="34" y="116"/>
                    <a:pt x="38" y="116"/>
                  </a:cubicBezTo>
                  <a:cubicBezTo>
                    <a:pt x="39" y="117"/>
                    <a:pt x="43" y="119"/>
                    <a:pt x="43" y="121"/>
                  </a:cubicBezTo>
                  <a:cubicBezTo>
                    <a:pt x="43" y="122"/>
                    <a:pt x="40" y="123"/>
                    <a:pt x="40" y="125"/>
                  </a:cubicBezTo>
                  <a:cubicBezTo>
                    <a:pt x="40" y="128"/>
                    <a:pt x="47" y="126"/>
                    <a:pt x="47" y="130"/>
                  </a:cubicBezTo>
                  <a:cubicBezTo>
                    <a:pt x="46" y="134"/>
                    <a:pt x="42" y="140"/>
                    <a:pt x="48" y="142"/>
                  </a:cubicBezTo>
                  <a:cubicBezTo>
                    <a:pt x="51" y="143"/>
                    <a:pt x="57" y="152"/>
                    <a:pt x="53" y="152"/>
                  </a:cubicBezTo>
                  <a:cubicBezTo>
                    <a:pt x="51" y="152"/>
                    <a:pt x="44" y="147"/>
                    <a:pt x="46" y="152"/>
                  </a:cubicBezTo>
                  <a:cubicBezTo>
                    <a:pt x="47" y="161"/>
                    <a:pt x="51" y="179"/>
                    <a:pt x="47" y="187"/>
                  </a:cubicBezTo>
                  <a:cubicBezTo>
                    <a:pt x="46" y="192"/>
                    <a:pt x="47" y="194"/>
                    <a:pt x="45" y="198"/>
                  </a:cubicBezTo>
                  <a:cubicBezTo>
                    <a:pt x="43" y="205"/>
                    <a:pt x="54" y="200"/>
                    <a:pt x="54" y="206"/>
                  </a:cubicBezTo>
                  <a:cubicBezTo>
                    <a:pt x="54" y="215"/>
                    <a:pt x="51" y="212"/>
                    <a:pt x="44" y="214"/>
                  </a:cubicBezTo>
                  <a:cubicBezTo>
                    <a:pt x="44" y="216"/>
                    <a:pt x="46" y="217"/>
                    <a:pt x="46" y="219"/>
                  </a:cubicBezTo>
                  <a:cubicBezTo>
                    <a:pt x="42" y="222"/>
                    <a:pt x="44" y="226"/>
                    <a:pt x="43" y="230"/>
                  </a:cubicBezTo>
                  <a:cubicBezTo>
                    <a:pt x="42" y="233"/>
                    <a:pt x="47" y="237"/>
                    <a:pt x="44" y="239"/>
                  </a:cubicBezTo>
                  <a:cubicBezTo>
                    <a:pt x="42" y="241"/>
                    <a:pt x="34" y="241"/>
                    <a:pt x="36" y="243"/>
                  </a:cubicBezTo>
                  <a:cubicBezTo>
                    <a:pt x="38" y="247"/>
                    <a:pt x="40" y="255"/>
                    <a:pt x="41" y="260"/>
                  </a:cubicBezTo>
                  <a:cubicBezTo>
                    <a:pt x="43" y="269"/>
                    <a:pt x="30" y="262"/>
                    <a:pt x="33" y="268"/>
                  </a:cubicBezTo>
                  <a:cubicBezTo>
                    <a:pt x="36" y="276"/>
                    <a:pt x="37" y="280"/>
                    <a:pt x="37" y="289"/>
                  </a:cubicBezTo>
                  <a:cubicBezTo>
                    <a:pt x="37" y="294"/>
                    <a:pt x="38" y="302"/>
                    <a:pt x="39" y="307"/>
                  </a:cubicBezTo>
                  <a:cubicBezTo>
                    <a:pt x="41" y="311"/>
                    <a:pt x="44" y="313"/>
                    <a:pt x="45" y="316"/>
                  </a:cubicBezTo>
                  <a:cubicBezTo>
                    <a:pt x="45" y="318"/>
                    <a:pt x="43" y="321"/>
                    <a:pt x="46" y="322"/>
                  </a:cubicBezTo>
                  <a:cubicBezTo>
                    <a:pt x="50" y="324"/>
                    <a:pt x="49" y="327"/>
                    <a:pt x="49" y="332"/>
                  </a:cubicBezTo>
                  <a:cubicBezTo>
                    <a:pt x="50" y="337"/>
                    <a:pt x="54" y="342"/>
                    <a:pt x="55" y="348"/>
                  </a:cubicBezTo>
                  <a:cubicBezTo>
                    <a:pt x="55" y="354"/>
                    <a:pt x="57" y="361"/>
                    <a:pt x="55" y="367"/>
                  </a:cubicBezTo>
                  <a:cubicBezTo>
                    <a:pt x="54" y="371"/>
                    <a:pt x="52" y="369"/>
                    <a:pt x="50" y="367"/>
                  </a:cubicBezTo>
                  <a:cubicBezTo>
                    <a:pt x="47" y="364"/>
                    <a:pt x="44" y="370"/>
                    <a:pt x="44" y="372"/>
                  </a:cubicBezTo>
                  <a:cubicBezTo>
                    <a:pt x="44" y="376"/>
                    <a:pt x="39" y="372"/>
                    <a:pt x="37" y="374"/>
                  </a:cubicBezTo>
                  <a:cubicBezTo>
                    <a:pt x="31" y="378"/>
                    <a:pt x="25" y="376"/>
                    <a:pt x="19" y="378"/>
                  </a:cubicBezTo>
                  <a:cubicBezTo>
                    <a:pt x="13" y="380"/>
                    <a:pt x="12" y="372"/>
                    <a:pt x="10" y="377"/>
                  </a:cubicBezTo>
                  <a:cubicBezTo>
                    <a:pt x="9" y="377"/>
                    <a:pt x="0" y="370"/>
                    <a:pt x="3" y="377"/>
                  </a:cubicBezTo>
                  <a:cubicBezTo>
                    <a:pt x="4" y="380"/>
                    <a:pt x="3" y="386"/>
                    <a:pt x="3" y="389"/>
                  </a:cubicBezTo>
                  <a:cubicBezTo>
                    <a:pt x="3" y="394"/>
                    <a:pt x="3" y="404"/>
                    <a:pt x="8" y="407"/>
                  </a:cubicBezTo>
                  <a:cubicBezTo>
                    <a:pt x="14" y="411"/>
                    <a:pt x="14" y="410"/>
                    <a:pt x="15" y="418"/>
                  </a:cubicBezTo>
                  <a:cubicBezTo>
                    <a:pt x="16" y="422"/>
                    <a:pt x="17" y="423"/>
                    <a:pt x="21" y="423"/>
                  </a:cubicBezTo>
                  <a:cubicBezTo>
                    <a:pt x="21" y="425"/>
                    <a:pt x="17" y="427"/>
                    <a:pt x="18" y="431"/>
                  </a:cubicBezTo>
                  <a:cubicBezTo>
                    <a:pt x="18" y="439"/>
                    <a:pt x="27" y="433"/>
                    <a:pt x="29" y="437"/>
                  </a:cubicBezTo>
                  <a:cubicBezTo>
                    <a:pt x="32" y="440"/>
                    <a:pt x="31" y="445"/>
                    <a:pt x="34" y="448"/>
                  </a:cubicBezTo>
                  <a:cubicBezTo>
                    <a:pt x="35" y="451"/>
                    <a:pt x="39" y="452"/>
                    <a:pt x="40" y="454"/>
                  </a:cubicBezTo>
                  <a:cubicBezTo>
                    <a:pt x="42" y="460"/>
                    <a:pt x="39" y="463"/>
                    <a:pt x="44" y="468"/>
                  </a:cubicBezTo>
                  <a:cubicBezTo>
                    <a:pt x="49" y="472"/>
                    <a:pt x="52" y="480"/>
                    <a:pt x="47" y="486"/>
                  </a:cubicBezTo>
                  <a:cubicBezTo>
                    <a:pt x="44" y="489"/>
                    <a:pt x="40" y="492"/>
                    <a:pt x="44" y="497"/>
                  </a:cubicBezTo>
                  <a:cubicBezTo>
                    <a:pt x="46" y="500"/>
                    <a:pt x="46" y="500"/>
                    <a:pt x="46" y="504"/>
                  </a:cubicBezTo>
                  <a:cubicBezTo>
                    <a:pt x="46" y="506"/>
                    <a:pt x="47" y="507"/>
                    <a:pt x="47" y="509"/>
                  </a:cubicBezTo>
                  <a:cubicBezTo>
                    <a:pt x="47" y="511"/>
                    <a:pt x="51" y="513"/>
                    <a:pt x="52" y="514"/>
                  </a:cubicBezTo>
                  <a:cubicBezTo>
                    <a:pt x="55" y="516"/>
                    <a:pt x="58" y="517"/>
                    <a:pt x="61" y="518"/>
                  </a:cubicBezTo>
                  <a:cubicBezTo>
                    <a:pt x="61" y="518"/>
                    <a:pt x="61" y="518"/>
                    <a:pt x="61" y="518"/>
                  </a:cubicBezTo>
                  <a:cubicBezTo>
                    <a:pt x="61" y="517"/>
                    <a:pt x="60" y="512"/>
                    <a:pt x="61" y="512"/>
                  </a:cubicBezTo>
                  <a:cubicBezTo>
                    <a:pt x="67" y="513"/>
                    <a:pt x="66" y="519"/>
                    <a:pt x="74" y="514"/>
                  </a:cubicBezTo>
                  <a:cubicBezTo>
                    <a:pt x="75" y="513"/>
                    <a:pt x="77" y="512"/>
                    <a:pt x="78" y="514"/>
                  </a:cubicBezTo>
                  <a:cubicBezTo>
                    <a:pt x="79" y="517"/>
                    <a:pt x="86" y="511"/>
                    <a:pt x="88" y="514"/>
                  </a:cubicBezTo>
                  <a:cubicBezTo>
                    <a:pt x="88" y="514"/>
                    <a:pt x="86" y="517"/>
                    <a:pt x="86" y="518"/>
                  </a:cubicBezTo>
                  <a:cubicBezTo>
                    <a:pt x="84" y="521"/>
                    <a:pt x="83" y="523"/>
                    <a:pt x="84" y="527"/>
                  </a:cubicBezTo>
                  <a:cubicBezTo>
                    <a:pt x="87" y="532"/>
                    <a:pt x="89" y="525"/>
                    <a:pt x="92" y="527"/>
                  </a:cubicBezTo>
                  <a:cubicBezTo>
                    <a:pt x="93" y="527"/>
                    <a:pt x="91" y="531"/>
                    <a:pt x="92" y="532"/>
                  </a:cubicBezTo>
                  <a:cubicBezTo>
                    <a:pt x="94" y="535"/>
                    <a:pt x="98" y="530"/>
                    <a:pt x="101" y="536"/>
                  </a:cubicBezTo>
                  <a:cubicBezTo>
                    <a:pt x="102" y="541"/>
                    <a:pt x="107" y="550"/>
                    <a:pt x="102" y="554"/>
                  </a:cubicBezTo>
                  <a:cubicBezTo>
                    <a:pt x="100" y="556"/>
                    <a:pt x="97" y="555"/>
                    <a:pt x="101" y="558"/>
                  </a:cubicBezTo>
                  <a:cubicBezTo>
                    <a:pt x="104" y="560"/>
                    <a:pt x="108" y="564"/>
                    <a:pt x="109" y="567"/>
                  </a:cubicBezTo>
                  <a:cubicBezTo>
                    <a:pt x="110" y="575"/>
                    <a:pt x="103" y="576"/>
                    <a:pt x="107" y="580"/>
                  </a:cubicBezTo>
                  <a:cubicBezTo>
                    <a:pt x="111" y="584"/>
                    <a:pt x="113" y="591"/>
                    <a:pt x="116" y="596"/>
                  </a:cubicBezTo>
                  <a:cubicBezTo>
                    <a:pt x="122" y="607"/>
                    <a:pt x="122" y="607"/>
                    <a:pt x="122" y="607"/>
                  </a:cubicBezTo>
                  <a:cubicBezTo>
                    <a:pt x="123" y="610"/>
                    <a:pt x="129" y="614"/>
                    <a:pt x="131" y="610"/>
                  </a:cubicBezTo>
                  <a:cubicBezTo>
                    <a:pt x="132" y="608"/>
                    <a:pt x="148" y="608"/>
                    <a:pt x="149" y="611"/>
                  </a:cubicBezTo>
                  <a:cubicBezTo>
                    <a:pt x="153" y="620"/>
                    <a:pt x="160" y="607"/>
                    <a:pt x="162" y="612"/>
                  </a:cubicBezTo>
                  <a:cubicBezTo>
                    <a:pt x="167" y="620"/>
                    <a:pt x="164" y="614"/>
                    <a:pt x="170" y="617"/>
                  </a:cubicBezTo>
                  <a:cubicBezTo>
                    <a:pt x="173" y="619"/>
                    <a:pt x="174" y="629"/>
                    <a:pt x="173" y="633"/>
                  </a:cubicBezTo>
                  <a:cubicBezTo>
                    <a:pt x="173" y="636"/>
                    <a:pt x="187" y="646"/>
                    <a:pt x="190" y="648"/>
                  </a:cubicBezTo>
                  <a:cubicBezTo>
                    <a:pt x="191" y="650"/>
                    <a:pt x="191" y="649"/>
                    <a:pt x="193" y="650"/>
                  </a:cubicBezTo>
                  <a:cubicBezTo>
                    <a:pt x="199" y="650"/>
                    <a:pt x="194" y="656"/>
                    <a:pt x="197" y="657"/>
                  </a:cubicBezTo>
                  <a:cubicBezTo>
                    <a:pt x="199" y="658"/>
                    <a:pt x="201" y="656"/>
                    <a:pt x="203" y="656"/>
                  </a:cubicBezTo>
                  <a:cubicBezTo>
                    <a:pt x="204" y="656"/>
                    <a:pt x="206" y="658"/>
                    <a:pt x="206" y="659"/>
                  </a:cubicBezTo>
                  <a:cubicBezTo>
                    <a:pt x="205" y="664"/>
                    <a:pt x="205" y="664"/>
                    <a:pt x="205" y="664"/>
                  </a:cubicBezTo>
                  <a:cubicBezTo>
                    <a:pt x="205" y="664"/>
                    <a:pt x="205" y="664"/>
                    <a:pt x="205" y="664"/>
                  </a:cubicBezTo>
                  <a:cubicBezTo>
                    <a:pt x="213" y="664"/>
                    <a:pt x="213" y="664"/>
                    <a:pt x="213" y="664"/>
                  </a:cubicBezTo>
                  <a:cubicBezTo>
                    <a:pt x="215" y="667"/>
                    <a:pt x="214" y="673"/>
                    <a:pt x="218" y="673"/>
                  </a:cubicBezTo>
                  <a:cubicBezTo>
                    <a:pt x="221" y="673"/>
                    <a:pt x="226" y="672"/>
                    <a:pt x="229" y="671"/>
                  </a:cubicBezTo>
                  <a:cubicBezTo>
                    <a:pt x="232" y="671"/>
                    <a:pt x="233" y="670"/>
                    <a:pt x="235" y="672"/>
                  </a:cubicBezTo>
                  <a:cubicBezTo>
                    <a:pt x="238" y="676"/>
                    <a:pt x="239" y="670"/>
                    <a:pt x="241" y="668"/>
                  </a:cubicBezTo>
                  <a:cubicBezTo>
                    <a:pt x="242" y="665"/>
                    <a:pt x="246" y="664"/>
                    <a:pt x="247" y="662"/>
                  </a:cubicBezTo>
                  <a:cubicBezTo>
                    <a:pt x="243" y="659"/>
                    <a:pt x="244" y="658"/>
                    <a:pt x="245" y="653"/>
                  </a:cubicBezTo>
                  <a:cubicBezTo>
                    <a:pt x="247" y="647"/>
                    <a:pt x="243" y="639"/>
                    <a:pt x="246" y="633"/>
                  </a:cubicBezTo>
                  <a:cubicBezTo>
                    <a:pt x="247" y="631"/>
                    <a:pt x="252" y="631"/>
                    <a:pt x="254" y="630"/>
                  </a:cubicBezTo>
                  <a:cubicBezTo>
                    <a:pt x="258" y="628"/>
                    <a:pt x="255" y="624"/>
                    <a:pt x="256" y="621"/>
                  </a:cubicBezTo>
                  <a:cubicBezTo>
                    <a:pt x="260" y="617"/>
                    <a:pt x="255" y="615"/>
                    <a:pt x="258" y="614"/>
                  </a:cubicBezTo>
                  <a:cubicBezTo>
                    <a:pt x="263" y="611"/>
                    <a:pt x="259" y="610"/>
                    <a:pt x="258" y="607"/>
                  </a:cubicBezTo>
                  <a:cubicBezTo>
                    <a:pt x="258" y="604"/>
                    <a:pt x="262" y="603"/>
                    <a:pt x="263" y="600"/>
                  </a:cubicBezTo>
                  <a:cubicBezTo>
                    <a:pt x="264" y="598"/>
                    <a:pt x="265" y="593"/>
                    <a:pt x="266" y="592"/>
                  </a:cubicBezTo>
                  <a:cubicBezTo>
                    <a:pt x="268" y="590"/>
                    <a:pt x="278" y="590"/>
                    <a:pt x="272" y="585"/>
                  </a:cubicBezTo>
                  <a:cubicBezTo>
                    <a:pt x="267" y="581"/>
                    <a:pt x="283" y="577"/>
                    <a:pt x="275" y="572"/>
                  </a:cubicBezTo>
                  <a:cubicBezTo>
                    <a:pt x="270" y="568"/>
                    <a:pt x="277" y="568"/>
                    <a:pt x="278" y="565"/>
                  </a:cubicBezTo>
                  <a:cubicBezTo>
                    <a:pt x="280" y="559"/>
                    <a:pt x="277" y="557"/>
                    <a:pt x="282" y="550"/>
                  </a:cubicBezTo>
                  <a:cubicBezTo>
                    <a:pt x="288" y="548"/>
                    <a:pt x="291" y="553"/>
                    <a:pt x="292" y="545"/>
                  </a:cubicBezTo>
                  <a:cubicBezTo>
                    <a:pt x="296" y="528"/>
                    <a:pt x="301" y="543"/>
                    <a:pt x="309" y="544"/>
                  </a:cubicBezTo>
                  <a:cubicBezTo>
                    <a:pt x="312" y="544"/>
                    <a:pt x="314" y="544"/>
                    <a:pt x="316" y="547"/>
                  </a:cubicBezTo>
                  <a:cubicBezTo>
                    <a:pt x="318" y="549"/>
                    <a:pt x="318" y="552"/>
                    <a:pt x="321" y="553"/>
                  </a:cubicBezTo>
                  <a:cubicBezTo>
                    <a:pt x="325" y="553"/>
                    <a:pt x="324" y="546"/>
                    <a:pt x="328" y="553"/>
                  </a:cubicBezTo>
                  <a:cubicBezTo>
                    <a:pt x="329" y="555"/>
                    <a:pt x="330" y="560"/>
                    <a:pt x="334" y="560"/>
                  </a:cubicBezTo>
                  <a:cubicBezTo>
                    <a:pt x="336" y="560"/>
                    <a:pt x="338" y="550"/>
                    <a:pt x="341" y="556"/>
                  </a:cubicBezTo>
                  <a:cubicBezTo>
                    <a:pt x="343" y="561"/>
                    <a:pt x="340" y="563"/>
                    <a:pt x="347" y="566"/>
                  </a:cubicBezTo>
                  <a:cubicBezTo>
                    <a:pt x="352" y="568"/>
                    <a:pt x="351" y="572"/>
                    <a:pt x="357" y="568"/>
                  </a:cubicBezTo>
                  <a:cubicBezTo>
                    <a:pt x="365" y="564"/>
                    <a:pt x="363" y="574"/>
                    <a:pt x="368" y="577"/>
                  </a:cubicBezTo>
                  <a:cubicBezTo>
                    <a:pt x="372" y="579"/>
                    <a:pt x="382" y="569"/>
                    <a:pt x="387" y="569"/>
                  </a:cubicBezTo>
                  <a:cubicBezTo>
                    <a:pt x="387" y="569"/>
                    <a:pt x="387" y="569"/>
                    <a:pt x="387" y="569"/>
                  </a:cubicBezTo>
                  <a:cubicBezTo>
                    <a:pt x="390" y="593"/>
                    <a:pt x="403" y="567"/>
                    <a:pt x="411" y="571"/>
                  </a:cubicBezTo>
                  <a:cubicBezTo>
                    <a:pt x="415" y="573"/>
                    <a:pt x="421" y="570"/>
                    <a:pt x="423" y="574"/>
                  </a:cubicBezTo>
                  <a:cubicBezTo>
                    <a:pt x="426" y="578"/>
                    <a:pt x="432" y="587"/>
                    <a:pt x="437" y="589"/>
                  </a:cubicBezTo>
                  <a:cubicBezTo>
                    <a:pt x="439" y="589"/>
                    <a:pt x="449" y="583"/>
                    <a:pt x="447" y="579"/>
                  </a:cubicBezTo>
                  <a:cubicBezTo>
                    <a:pt x="442" y="574"/>
                    <a:pt x="452" y="561"/>
                    <a:pt x="457" y="558"/>
                  </a:cubicBezTo>
                  <a:cubicBezTo>
                    <a:pt x="471" y="550"/>
                    <a:pt x="459" y="542"/>
                    <a:pt x="466" y="538"/>
                  </a:cubicBezTo>
                  <a:cubicBezTo>
                    <a:pt x="469" y="536"/>
                    <a:pt x="471" y="532"/>
                    <a:pt x="471" y="538"/>
                  </a:cubicBezTo>
                  <a:cubicBezTo>
                    <a:pt x="471" y="542"/>
                    <a:pt x="479" y="544"/>
                    <a:pt x="482" y="544"/>
                  </a:cubicBezTo>
                  <a:cubicBezTo>
                    <a:pt x="488" y="543"/>
                    <a:pt x="498" y="544"/>
                    <a:pt x="503" y="544"/>
                  </a:cubicBezTo>
                  <a:cubicBezTo>
                    <a:pt x="525" y="547"/>
                    <a:pt x="525" y="547"/>
                    <a:pt x="525" y="547"/>
                  </a:cubicBezTo>
                  <a:cubicBezTo>
                    <a:pt x="525" y="547"/>
                    <a:pt x="525" y="547"/>
                    <a:pt x="525" y="547"/>
                  </a:cubicBezTo>
                  <a:cubicBezTo>
                    <a:pt x="521" y="544"/>
                    <a:pt x="520" y="541"/>
                    <a:pt x="518" y="536"/>
                  </a:cubicBezTo>
                  <a:cubicBezTo>
                    <a:pt x="516" y="528"/>
                    <a:pt x="502" y="526"/>
                    <a:pt x="515" y="518"/>
                  </a:cubicBezTo>
                  <a:cubicBezTo>
                    <a:pt x="521" y="514"/>
                    <a:pt x="520" y="511"/>
                    <a:pt x="517" y="506"/>
                  </a:cubicBezTo>
                  <a:cubicBezTo>
                    <a:pt x="513" y="501"/>
                    <a:pt x="514" y="494"/>
                    <a:pt x="513" y="489"/>
                  </a:cubicBezTo>
                  <a:cubicBezTo>
                    <a:pt x="512" y="483"/>
                    <a:pt x="511" y="485"/>
                    <a:pt x="507" y="484"/>
                  </a:cubicBezTo>
                  <a:cubicBezTo>
                    <a:pt x="501" y="481"/>
                    <a:pt x="510" y="480"/>
                    <a:pt x="506" y="476"/>
                  </a:cubicBezTo>
                  <a:cubicBezTo>
                    <a:pt x="506" y="474"/>
                    <a:pt x="503" y="471"/>
                    <a:pt x="505" y="469"/>
                  </a:cubicBezTo>
                  <a:cubicBezTo>
                    <a:pt x="507" y="467"/>
                    <a:pt x="509" y="469"/>
                    <a:pt x="509" y="465"/>
                  </a:cubicBezTo>
                  <a:cubicBezTo>
                    <a:pt x="509" y="453"/>
                    <a:pt x="509" y="453"/>
                    <a:pt x="509" y="453"/>
                  </a:cubicBezTo>
                  <a:cubicBezTo>
                    <a:pt x="509" y="449"/>
                    <a:pt x="505" y="449"/>
                    <a:pt x="505" y="446"/>
                  </a:cubicBezTo>
                  <a:cubicBezTo>
                    <a:pt x="505" y="442"/>
                    <a:pt x="506" y="439"/>
                    <a:pt x="506" y="435"/>
                  </a:cubicBezTo>
                  <a:cubicBezTo>
                    <a:pt x="506" y="430"/>
                    <a:pt x="499" y="431"/>
                    <a:pt x="503" y="426"/>
                  </a:cubicBezTo>
                  <a:cubicBezTo>
                    <a:pt x="505" y="422"/>
                    <a:pt x="501" y="414"/>
                    <a:pt x="501" y="410"/>
                  </a:cubicBezTo>
                  <a:cubicBezTo>
                    <a:pt x="504" y="409"/>
                    <a:pt x="510" y="390"/>
                    <a:pt x="511" y="387"/>
                  </a:cubicBezTo>
                  <a:cubicBezTo>
                    <a:pt x="513" y="379"/>
                    <a:pt x="517" y="374"/>
                    <a:pt x="521" y="368"/>
                  </a:cubicBezTo>
                  <a:cubicBezTo>
                    <a:pt x="522" y="365"/>
                    <a:pt x="530" y="357"/>
                    <a:pt x="528" y="354"/>
                  </a:cubicBezTo>
                  <a:cubicBezTo>
                    <a:pt x="527" y="352"/>
                    <a:pt x="527" y="349"/>
                    <a:pt x="529" y="346"/>
                  </a:cubicBezTo>
                  <a:cubicBezTo>
                    <a:pt x="531" y="344"/>
                    <a:pt x="536" y="341"/>
                    <a:pt x="536" y="339"/>
                  </a:cubicBezTo>
                  <a:cubicBezTo>
                    <a:pt x="536" y="338"/>
                    <a:pt x="535" y="334"/>
                    <a:pt x="536" y="334"/>
                  </a:cubicBezTo>
                  <a:cubicBezTo>
                    <a:pt x="538" y="334"/>
                    <a:pt x="539" y="338"/>
                    <a:pt x="541" y="336"/>
                  </a:cubicBezTo>
                  <a:cubicBezTo>
                    <a:pt x="544" y="331"/>
                    <a:pt x="547" y="324"/>
                    <a:pt x="550" y="319"/>
                  </a:cubicBezTo>
                  <a:cubicBezTo>
                    <a:pt x="552" y="316"/>
                    <a:pt x="553" y="311"/>
                    <a:pt x="555" y="308"/>
                  </a:cubicBezTo>
                  <a:cubicBezTo>
                    <a:pt x="561" y="300"/>
                    <a:pt x="561" y="300"/>
                    <a:pt x="561" y="300"/>
                  </a:cubicBezTo>
                  <a:cubicBezTo>
                    <a:pt x="561" y="300"/>
                    <a:pt x="561" y="300"/>
                    <a:pt x="561" y="300"/>
                  </a:cubicBezTo>
                  <a:cubicBezTo>
                    <a:pt x="554" y="298"/>
                    <a:pt x="548" y="295"/>
                    <a:pt x="544" y="291"/>
                  </a:cubicBezTo>
                  <a:cubicBezTo>
                    <a:pt x="541" y="288"/>
                    <a:pt x="538" y="283"/>
                    <a:pt x="535" y="282"/>
                  </a:cubicBezTo>
                  <a:cubicBezTo>
                    <a:pt x="529" y="280"/>
                    <a:pt x="523" y="283"/>
                    <a:pt x="518" y="279"/>
                  </a:cubicBezTo>
                  <a:cubicBezTo>
                    <a:pt x="513" y="277"/>
                    <a:pt x="514" y="271"/>
                    <a:pt x="510" y="270"/>
                  </a:cubicBezTo>
                  <a:cubicBezTo>
                    <a:pt x="504" y="269"/>
                    <a:pt x="498" y="268"/>
                    <a:pt x="493" y="267"/>
                  </a:cubicBezTo>
                  <a:cubicBezTo>
                    <a:pt x="478" y="264"/>
                    <a:pt x="476" y="247"/>
                    <a:pt x="465" y="244"/>
                  </a:cubicBezTo>
                  <a:cubicBezTo>
                    <a:pt x="459" y="241"/>
                    <a:pt x="455" y="240"/>
                    <a:pt x="451" y="237"/>
                  </a:cubicBezTo>
                  <a:cubicBezTo>
                    <a:pt x="450" y="236"/>
                    <a:pt x="448" y="234"/>
                    <a:pt x="446" y="232"/>
                  </a:cubicBezTo>
                  <a:cubicBezTo>
                    <a:pt x="438" y="222"/>
                    <a:pt x="435" y="210"/>
                    <a:pt x="427" y="200"/>
                  </a:cubicBezTo>
                  <a:cubicBezTo>
                    <a:pt x="419" y="189"/>
                    <a:pt x="433" y="173"/>
                    <a:pt x="421" y="165"/>
                  </a:cubicBezTo>
                  <a:cubicBezTo>
                    <a:pt x="411" y="158"/>
                    <a:pt x="410" y="146"/>
                    <a:pt x="406" y="135"/>
                  </a:cubicBezTo>
                  <a:cubicBezTo>
                    <a:pt x="403" y="127"/>
                    <a:pt x="399" y="130"/>
                    <a:pt x="395" y="124"/>
                  </a:cubicBezTo>
                  <a:cubicBezTo>
                    <a:pt x="392" y="118"/>
                    <a:pt x="374" y="107"/>
                    <a:pt x="368" y="105"/>
                  </a:cubicBezTo>
                  <a:cubicBezTo>
                    <a:pt x="361" y="104"/>
                    <a:pt x="343" y="89"/>
                    <a:pt x="340" y="83"/>
                  </a:cubicBezTo>
                  <a:cubicBezTo>
                    <a:pt x="337" y="75"/>
                    <a:pt x="326" y="74"/>
                    <a:pt x="321" y="68"/>
                  </a:cubicBezTo>
                  <a:cubicBezTo>
                    <a:pt x="318" y="64"/>
                    <a:pt x="316" y="60"/>
                    <a:pt x="312" y="56"/>
                  </a:cubicBezTo>
                  <a:cubicBezTo>
                    <a:pt x="303" y="49"/>
                    <a:pt x="297" y="45"/>
                    <a:pt x="285" y="40"/>
                  </a:cubicBezTo>
                  <a:cubicBezTo>
                    <a:pt x="273" y="35"/>
                    <a:pt x="271" y="20"/>
                    <a:pt x="266" y="10"/>
                  </a:cubicBezTo>
                  <a:cubicBezTo>
                    <a:pt x="261" y="0"/>
                    <a:pt x="256" y="4"/>
                    <a:pt x="247" y="1"/>
                  </a:cubicBezTo>
                  <a:cubicBezTo>
                    <a:pt x="83" y="1"/>
                    <a:pt x="83" y="1"/>
                    <a:pt x="83" y="1"/>
                  </a:cubicBezTo>
                  <a:cubicBezTo>
                    <a:pt x="80" y="50"/>
                    <a:pt x="80" y="50"/>
                    <a:pt x="80" y="50"/>
                  </a:cubicBezTo>
                  <a:cubicBezTo>
                    <a:pt x="32" y="50"/>
                    <a:pt x="32" y="50"/>
                    <a:pt x="32" y="5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1987550" y="2197100"/>
              <a:ext cx="701675" cy="871538"/>
            </a:xfrm>
            <a:custGeom>
              <a:avLst/>
              <a:gdLst/>
              <a:ahLst/>
              <a:cxnLst>
                <a:cxn ang="0">
                  <a:pos x="114" y="3"/>
                </a:cxn>
                <a:cxn ang="0">
                  <a:pos x="126" y="7"/>
                </a:cxn>
                <a:cxn ang="0">
                  <a:pos x="132" y="21"/>
                </a:cxn>
                <a:cxn ang="0">
                  <a:pos x="141" y="47"/>
                </a:cxn>
                <a:cxn ang="0">
                  <a:pos x="156" y="85"/>
                </a:cxn>
                <a:cxn ang="0">
                  <a:pos x="189" y="100"/>
                </a:cxn>
                <a:cxn ang="0">
                  <a:pos x="213" y="122"/>
                </a:cxn>
                <a:cxn ang="0">
                  <a:pos x="237" y="146"/>
                </a:cxn>
                <a:cxn ang="0">
                  <a:pos x="245" y="153"/>
                </a:cxn>
                <a:cxn ang="0">
                  <a:pos x="230" y="164"/>
                </a:cxn>
                <a:cxn ang="0">
                  <a:pos x="224" y="185"/>
                </a:cxn>
                <a:cxn ang="0">
                  <a:pos x="236" y="221"/>
                </a:cxn>
                <a:cxn ang="0">
                  <a:pos x="267" y="257"/>
                </a:cxn>
                <a:cxn ang="0">
                  <a:pos x="285" y="292"/>
                </a:cxn>
                <a:cxn ang="0">
                  <a:pos x="341" y="317"/>
                </a:cxn>
                <a:cxn ang="0">
                  <a:pos x="346" y="335"/>
                </a:cxn>
                <a:cxn ang="0">
                  <a:pos x="349" y="357"/>
                </a:cxn>
                <a:cxn ang="0">
                  <a:pos x="360" y="379"/>
                </a:cxn>
                <a:cxn ang="0">
                  <a:pos x="369" y="403"/>
                </a:cxn>
                <a:cxn ang="0">
                  <a:pos x="390" y="426"/>
                </a:cxn>
                <a:cxn ang="0">
                  <a:pos x="398" y="435"/>
                </a:cxn>
                <a:cxn ang="0">
                  <a:pos x="395" y="489"/>
                </a:cxn>
                <a:cxn ang="0">
                  <a:pos x="373" y="484"/>
                </a:cxn>
                <a:cxn ang="0">
                  <a:pos x="366" y="471"/>
                </a:cxn>
                <a:cxn ang="0">
                  <a:pos x="349" y="461"/>
                </a:cxn>
                <a:cxn ang="0">
                  <a:pos x="332" y="440"/>
                </a:cxn>
                <a:cxn ang="0">
                  <a:pos x="326" y="431"/>
                </a:cxn>
                <a:cxn ang="0">
                  <a:pos x="326" y="436"/>
                </a:cxn>
                <a:cxn ang="0">
                  <a:pos x="295" y="411"/>
                </a:cxn>
                <a:cxn ang="0">
                  <a:pos x="265" y="368"/>
                </a:cxn>
                <a:cxn ang="0">
                  <a:pos x="218" y="311"/>
                </a:cxn>
                <a:cxn ang="0">
                  <a:pos x="188" y="288"/>
                </a:cxn>
                <a:cxn ang="0">
                  <a:pos x="193" y="282"/>
                </a:cxn>
                <a:cxn ang="0">
                  <a:pos x="173" y="273"/>
                </a:cxn>
                <a:cxn ang="0">
                  <a:pos x="157" y="264"/>
                </a:cxn>
                <a:cxn ang="0">
                  <a:pos x="146" y="258"/>
                </a:cxn>
                <a:cxn ang="0">
                  <a:pos x="144" y="244"/>
                </a:cxn>
                <a:cxn ang="0">
                  <a:pos x="137" y="220"/>
                </a:cxn>
                <a:cxn ang="0">
                  <a:pos x="124" y="221"/>
                </a:cxn>
                <a:cxn ang="0">
                  <a:pos x="129" y="215"/>
                </a:cxn>
                <a:cxn ang="0">
                  <a:pos x="130" y="207"/>
                </a:cxn>
                <a:cxn ang="0">
                  <a:pos x="112" y="191"/>
                </a:cxn>
                <a:cxn ang="0">
                  <a:pos x="81" y="179"/>
                </a:cxn>
                <a:cxn ang="0">
                  <a:pos x="62" y="172"/>
                </a:cxn>
                <a:cxn ang="0">
                  <a:pos x="60" y="160"/>
                </a:cxn>
                <a:cxn ang="0">
                  <a:pos x="41" y="168"/>
                </a:cxn>
                <a:cxn ang="0">
                  <a:pos x="60" y="136"/>
                </a:cxn>
                <a:cxn ang="0">
                  <a:pos x="24" y="148"/>
                </a:cxn>
                <a:cxn ang="0">
                  <a:pos x="17" y="146"/>
                </a:cxn>
                <a:cxn ang="0">
                  <a:pos x="6" y="120"/>
                </a:cxn>
                <a:cxn ang="0">
                  <a:pos x="20" y="90"/>
                </a:cxn>
                <a:cxn ang="0">
                  <a:pos x="25" y="73"/>
                </a:cxn>
                <a:cxn ang="0">
                  <a:pos x="40" y="80"/>
                </a:cxn>
                <a:cxn ang="0">
                  <a:pos x="55" y="73"/>
                </a:cxn>
                <a:cxn ang="0">
                  <a:pos x="60" y="61"/>
                </a:cxn>
                <a:cxn ang="0">
                  <a:pos x="75" y="52"/>
                </a:cxn>
                <a:cxn ang="0">
                  <a:pos x="87" y="34"/>
                </a:cxn>
                <a:cxn ang="0">
                  <a:pos x="96" y="18"/>
                </a:cxn>
              </a:cxnLst>
              <a:rect l="0" t="0" r="r" b="b"/>
              <a:pathLst>
                <a:path w="399" h="495">
                  <a:moveTo>
                    <a:pt x="101" y="7"/>
                  </a:moveTo>
                  <a:cubicBezTo>
                    <a:pt x="101" y="6"/>
                    <a:pt x="100" y="1"/>
                    <a:pt x="101" y="1"/>
                  </a:cubicBezTo>
                  <a:cubicBezTo>
                    <a:pt x="107" y="2"/>
                    <a:pt x="106" y="8"/>
                    <a:pt x="114" y="3"/>
                  </a:cubicBezTo>
                  <a:cubicBezTo>
                    <a:pt x="115" y="2"/>
                    <a:pt x="117" y="1"/>
                    <a:pt x="118" y="3"/>
                  </a:cubicBezTo>
                  <a:cubicBezTo>
                    <a:pt x="119" y="6"/>
                    <a:pt x="126" y="0"/>
                    <a:pt x="128" y="3"/>
                  </a:cubicBezTo>
                  <a:cubicBezTo>
                    <a:pt x="128" y="3"/>
                    <a:pt x="126" y="6"/>
                    <a:pt x="126" y="7"/>
                  </a:cubicBezTo>
                  <a:cubicBezTo>
                    <a:pt x="124" y="10"/>
                    <a:pt x="123" y="12"/>
                    <a:pt x="124" y="16"/>
                  </a:cubicBezTo>
                  <a:cubicBezTo>
                    <a:pt x="127" y="21"/>
                    <a:pt x="129" y="14"/>
                    <a:pt x="132" y="16"/>
                  </a:cubicBezTo>
                  <a:cubicBezTo>
                    <a:pt x="133" y="16"/>
                    <a:pt x="131" y="20"/>
                    <a:pt x="132" y="21"/>
                  </a:cubicBezTo>
                  <a:cubicBezTo>
                    <a:pt x="134" y="24"/>
                    <a:pt x="138" y="19"/>
                    <a:pt x="141" y="25"/>
                  </a:cubicBezTo>
                  <a:cubicBezTo>
                    <a:pt x="142" y="30"/>
                    <a:pt x="147" y="39"/>
                    <a:pt x="142" y="43"/>
                  </a:cubicBezTo>
                  <a:cubicBezTo>
                    <a:pt x="140" y="45"/>
                    <a:pt x="137" y="44"/>
                    <a:pt x="141" y="47"/>
                  </a:cubicBezTo>
                  <a:cubicBezTo>
                    <a:pt x="144" y="49"/>
                    <a:pt x="148" y="53"/>
                    <a:pt x="149" y="56"/>
                  </a:cubicBezTo>
                  <a:cubicBezTo>
                    <a:pt x="150" y="64"/>
                    <a:pt x="143" y="65"/>
                    <a:pt x="147" y="69"/>
                  </a:cubicBezTo>
                  <a:cubicBezTo>
                    <a:pt x="151" y="73"/>
                    <a:pt x="153" y="80"/>
                    <a:pt x="156" y="85"/>
                  </a:cubicBezTo>
                  <a:cubicBezTo>
                    <a:pt x="162" y="96"/>
                    <a:pt x="162" y="96"/>
                    <a:pt x="162" y="96"/>
                  </a:cubicBezTo>
                  <a:cubicBezTo>
                    <a:pt x="163" y="99"/>
                    <a:pt x="169" y="103"/>
                    <a:pt x="171" y="99"/>
                  </a:cubicBezTo>
                  <a:cubicBezTo>
                    <a:pt x="172" y="97"/>
                    <a:pt x="188" y="97"/>
                    <a:pt x="189" y="100"/>
                  </a:cubicBezTo>
                  <a:cubicBezTo>
                    <a:pt x="193" y="109"/>
                    <a:pt x="200" y="96"/>
                    <a:pt x="202" y="101"/>
                  </a:cubicBezTo>
                  <a:cubicBezTo>
                    <a:pt x="207" y="109"/>
                    <a:pt x="204" y="103"/>
                    <a:pt x="210" y="106"/>
                  </a:cubicBezTo>
                  <a:cubicBezTo>
                    <a:pt x="213" y="108"/>
                    <a:pt x="214" y="118"/>
                    <a:pt x="213" y="122"/>
                  </a:cubicBezTo>
                  <a:cubicBezTo>
                    <a:pt x="213" y="125"/>
                    <a:pt x="227" y="135"/>
                    <a:pt x="230" y="137"/>
                  </a:cubicBezTo>
                  <a:cubicBezTo>
                    <a:pt x="231" y="139"/>
                    <a:pt x="231" y="138"/>
                    <a:pt x="233" y="139"/>
                  </a:cubicBezTo>
                  <a:cubicBezTo>
                    <a:pt x="239" y="139"/>
                    <a:pt x="234" y="145"/>
                    <a:pt x="237" y="146"/>
                  </a:cubicBezTo>
                  <a:cubicBezTo>
                    <a:pt x="239" y="147"/>
                    <a:pt x="241" y="145"/>
                    <a:pt x="243" y="145"/>
                  </a:cubicBezTo>
                  <a:cubicBezTo>
                    <a:pt x="244" y="145"/>
                    <a:pt x="246" y="147"/>
                    <a:pt x="246" y="148"/>
                  </a:cubicBezTo>
                  <a:cubicBezTo>
                    <a:pt x="245" y="153"/>
                    <a:pt x="245" y="153"/>
                    <a:pt x="245" y="153"/>
                  </a:cubicBezTo>
                  <a:cubicBezTo>
                    <a:pt x="245" y="153"/>
                    <a:pt x="245" y="153"/>
                    <a:pt x="245" y="153"/>
                  </a:cubicBezTo>
                  <a:cubicBezTo>
                    <a:pt x="245" y="159"/>
                    <a:pt x="245" y="158"/>
                    <a:pt x="238" y="159"/>
                  </a:cubicBezTo>
                  <a:cubicBezTo>
                    <a:pt x="235" y="159"/>
                    <a:pt x="233" y="163"/>
                    <a:pt x="230" y="164"/>
                  </a:cubicBezTo>
                  <a:cubicBezTo>
                    <a:pt x="228" y="165"/>
                    <a:pt x="221" y="165"/>
                    <a:pt x="225" y="167"/>
                  </a:cubicBezTo>
                  <a:cubicBezTo>
                    <a:pt x="231" y="172"/>
                    <a:pt x="229" y="173"/>
                    <a:pt x="224" y="177"/>
                  </a:cubicBezTo>
                  <a:cubicBezTo>
                    <a:pt x="221" y="179"/>
                    <a:pt x="227" y="182"/>
                    <a:pt x="224" y="185"/>
                  </a:cubicBezTo>
                  <a:cubicBezTo>
                    <a:pt x="220" y="190"/>
                    <a:pt x="224" y="193"/>
                    <a:pt x="229" y="196"/>
                  </a:cubicBezTo>
                  <a:cubicBezTo>
                    <a:pt x="231" y="198"/>
                    <a:pt x="231" y="211"/>
                    <a:pt x="230" y="214"/>
                  </a:cubicBezTo>
                  <a:cubicBezTo>
                    <a:pt x="230" y="223"/>
                    <a:pt x="235" y="215"/>
                    <a:pt x="236" y="221"/>
                  </a:cubicBezTo>
                  <a:cubicBezTo>
                    <a:pt x="238" y="231"/>
                    <a:pt x="246" y="229"/>
                    <a:pt x="247" y="237"/>
                  </a:cubicBezTo>
                  <a:cubicBezTo>
                    <a:pt x="249" y="246"/>
                    <a:pt x="255" y="238"/>
                    <a:pt x="259" y="246"/>
                  </a:cubicBezTo>
                  <a:cubicBezTo>
                    <a:pt x="267" y="257"/>
                    <a:pt x="267" y="257"/>
                    <a:pt x="267" y="257"/>
                  </a:cubicBezTo>
                  <a:cubicBezTo>
                    <a:pt x="272" y="264"/>
                    <a:pt x="275" y="267"/>
                    <a:pt x="277" y="275"/>
                  </a:cubicBezTo>
                  <a:cubicBezTo>
                    <a:pt x="278" y="279"/>
                    <a:pt x="279" y="281"/>
                    <a:pt x="282" y="284"/>
                  </a:cubicBezTo>
                  <a:cubicBezTo>
                    <a:pt x="285" y="287"/>
                    <a:pt x="284" y="289"/>
                    <a:pt x="285" y="292"/>
                  </a:cubicBezTo>
                  <a:cubicBezTo>
                    <a:pt x="287" y="295"/>
                    <a:pt x="289" y="299"/>
                    <a:pt x="289" y="302"/>
                  </a:cubicBezTo>
                  <a:cubicBezTo>
                    <a:pt x="304" y="306"/>
                    <a:pt x="309" y="283"/>
                    <a:pt x="325" y="296"/>
                  </a:cubicBezTo>
                  <a:cubicBezTo>
                    <a:pt x="330" y="300"/>
                    <a:pt x="341" y="310"/>
                    <a:pt x="341" y="317"/>
                  </a:cubicBezTo>
                  <a:cubicBezTo>
                    <a:pt x="341" y="320"/>
                    <a:pt x="341" y="323"/>
                    <a:pt x="342" y="326"/>
                  </a:cubicBezTo>
                  <a:cubicBezTo>
                    <a:pt x="343" y="328"/>
                    <a:pt x="347" y="330"/>
                    <a:pt x="348" y="331"/>
                  </a:cubicBezTo>
                  <a:cubicBezTo>
                    <a:pt x="351" y="334"/>
                    <a:pt x="347" y="334"/>
                    <a:pt x="346" y="335"/>
                  </a:cubicBezTo>
                  <a:cubicBezTo>
                    <a:pt x="344" y="340"/>
                    <a:pt x="356" y="337"/>
                    <a:pt x="355" y="341"/>
                  </a:cubicBezTo>
                  <a:cubicBezTo>
                    <a:pt x="353" y="346"/>
                    <a:pt x="347" y="337"/>
                    <a:pt x="344" y="347"/>
                  </a:cubicBezTo>
                  <a:cubicBezTo>
                    <a:pt x="343" y="352"/>
                    <a:pt x="347" y="353"/>
                    <a:pt x="349" y="357"/>
                  </a:cubicBezTo>
                  <a:cubicBezTo>
                    <a:pt x="351" y="360"/>
                    <a:pt x="349" y="366"/>
                    <a:pt x="349" y="370"/>
                  </a:cubicBezTo>
                  <a:cubicBezTo>
                    <a:pt x="349" y="381"/>
                    <a:pt x="350" y="376"/>
                    <a:pt x="355" y="374"/>
                  </a:cubicBezTo>
                  <a:cubicBezTo>
                    <a:pt x="358" y="373"/>
                    <a:pt x="359" y="377"/>
                    <a:pt x="360" y="379"/>
                  </a:cubicBezTo>
                  <a:cubicBezTo>
                    <a:pt x="363" y="383"/>
                    <a:pt x="363" y="382"/>
                    <a:pt x="364" y="387"/>
                  </a:cubicBezTo>
                  <a:cubicBezTo>
                    <a:pt x="364" y="390"/>
                    <a:pt x="368" y="392"/>
                    <a:pt x="369" y="395"/>
                  </a:cubicBezTo>
                  <a:cubicBezTo>
                    <a:pt x="370" y="398"/>
                    <a:pt x="369" y="400"/>
                    <a:pt x="369" y="403"/>
                  </a:cubicBezTo>
                  <a:cubicBezTo>
                    <a:pt x="369" y="407"/>
                    <a:pt x="376" y="406"/>
                    <a:pt x="375" y="412"/>
                  </a:cubicBezTo>
                  <a:cubicBezTo>
                    <a:pt x="375" y="414"/>
                    <a:pt x="372" y="420"/>
                    <a:pt x="374" y="421"/>
                  </a:cubicBezTo>
                  <a:cubicBezTo>
                    <a:pt x="382" y="426"/>
                    <a:pt x="381" y="426"/>
                    <a:pt x="390" y="426"/>
                  </a:cubicBezTo>
                  <a:cubicBezTo>
                    <a:pt x="394" y="425"/>
                    <a:pt x="399" y="424"/>
                    <a:pt x="399" y="430"/>
                  </a:cubicBezTo>
                  <a:cubicBezTo>
                    <a:pt x="398" y="435"/>
                    <a:pt x="398" y="435"/>
                    <a:pt x="398" y="435"/>
                  </a:cubicBezTo>
                  <a:cubicBezTo>
                    <a:pt x="398" y="435"/>
                    <a:pt x="398" y="435"/>
                    <a:pt x="398" y="435"/>
                  </a:cubicBezTo>
                  <a:cubicBezTo>
                    <a:pt x="396" y="440"/>
                    <a:pt x="385" y="440"/>
                    <a:pt x="391" y="448"/>
                  </a:cubicBezTo>
                  <a:cubicBezTo>
                    <a:pt x="395" y="454"/>
                    <a:pt x="390" y="455"/>
                    <a:pt x="388" y="460"/>
                  </a:cubicBezTo>
                  <a:cubicBezTo>
                    <a:pt x="385" y="467"/>
                    <a:pt x="395" y="482"/>
                    <a:pt x="395" y="489"/>
                  </a:cubicBezTo>
                  <a:cubicBezTo>
                    <a:pt x="395" y="495"/>
                    <a:pt x="380" y="486"/>
                    <a:pt x="377" y="485"/>
                  </a:cubicBezTo>
                  <a:cubicBezTo>
                    <a:pt x="373" y="484"/>
                    <a:pt x="373" y="484"/>
                    <a:pt x="373" y="484"/>
                  </a:cubicBezTo>
                  <a:cubicBezTo>
                    <a:pt x="373" y="484"/>
                    <a:pt x="373" y="484"/>
                    <a:pt x="373" y="484"/>
                  </a:cubicBezTo>
                  <a:cubicBezTo>
                    <a:pt x="371" y="478"/>
                    <a:pt x="369" y="471"/>
                    <a:pt x="368" y="470"/>
                  </a:cubicBezTo>
                  <a:cubicBezTo>
                    <a:pt x="366" y="468"/>
                    <a:pt x="365" y="461"/>
                    <a:pt x="365" y="463"/>
                  </a:cubicBezTo>
                  <a:cubicBezTo>
                    <a:pt x="364" y="465"/>
                    <a:pt x="366" y="469"/>
                    <a:pt x="366" y="471"/>
                  </a:cubicBezTo>
                  <a:cubicBezTo>
                    <a:pt x="368" y="477"/>
                    <a:pt x="370" y="488"/>
                    <a:pt x="370" y="493"/>
                  </a:cubicBezTo>
                  <a:cubicBezTo>
                    <a:pt x="369" y="493"/>
                    <a:pt x="362" y="482"/>
                    <a:pt x="360" y="480"/>
                  </a:cubicBezTo>
                  <a:cubicBezTo>
                    <a:pt x="355" y="475"/>
                    <a:pt x="354" y="467"/>
                    <a:pt x="349" y="461"/>
                  </a:cubicBezTo>
                  <a:cubicBezTo>
                    <a:pt x="344" y="458"/>
                    <a:pt x="340" y="452"/>
                    <a:pt x="336" y="449"/>
                  </a:cubicBezTo>
                  <a:cubicBezTo>
                    <a:pt x="335" y="449"/>
                    <a:pt x="334" y="448"/>
                    <a:pt x="334" y="448"/>
                  </a:cubicBezTo>
                  <a:cubicBezTo>
                    <a:pt x="340" y="448"/>
                    <a:pt x="330" y="439"/>
                    <a:pt x="332" y="440"/>
                  </a:cubicBezTo>
                  <a:cubicBezTo>
                    <a:pt x="333" y="440"/>
                    <a:pt x="339" y="445"/>
                    <a:pt x="339" y="443"/>
                  </a:cubicBezTo>
                  <a:cubicBezTo>
                    <a:pt x="337" y="440"/>
                    <a:pt x="336" y="440"/>
                    <a:pt x="335" y="436"/>
                  </a:cubicBezTo>
                  <a:cubicBezTo>
                    <a:pt x="334" y="433"/>
                    <a:pt x="328" y="434"/>
                    <a:pt x="326" y="431"/>
                  </a:cubicBezTo>
                  <a:cubicBezTo>
                    <a:pt x="320" y="425"/>
                    <a:pt x="318" y="419"/>
                    <a:pt x="323" y="429"/>
                  </a:cubicBezTo>
                  <a:cubicBezTo>
                    <a:pt x="333" y="447"/>
                    <a:pt x="333" y="447"/>
                    <a:pt x="333" y="447"/>
                  </a:cubicBezTo>
                  <a:cubicBezTo>
                    <a:pt x="331" y="446"/>
                    <a:pt x="327" y="439"/>
                    <a:pt x="326" y="436"/>
                  </a:cubicBezTo>
                  <a:cubicBezTo>
                    <a:pt x="323" y="431"/>
                    <a:pt x="317" y="426"/>
                    <a:pt x="312" y="423"/>
                  </a:cubicBezTo>
                  <a:cubicBezTo>
                    <a:pt x="308" y="420"/>
                    <a:pt x="306" y="414"/>
                    <a:pt x="301" y="413"/>
                  </a:cubicBezTo>
                  <a:cubicBezTo>
                    <a:pt x="299" y="412"/>
                    <a:pt x="296" y="413"/>
                    <a:pt x="295" y="411"/>
                  </a:cubicBezTo>
                  <a:cubicBezTo>
                    <a:pt x="294" y="409"/>
                    <a:pt x="295" y="405"/>
                    <a:pt x="294" y="403"/>
                  </a:cubicBezTo>
                  <a:cubicBezTo>
                    <a:pt x="288" y="395"/>
                    <a:pt x="285" y="390"/>
                    <a:pt x="278" y="383"/>
                  </a:cubicBezTo>
                  <a:cubicBezTo>
                    <a:pt x="275" y="378"/>
                    <a:pt x="270" y="371"/>
                    <a:pt x="265" y="368"/>
                  </a:cubicBezTo>
                  <a:cubicBezTo>
                    <a:pt x="259" y="363"/>
                    <a:pt x="260" y="364"/>
                    <a:pt x="257" y="357"/>
                  </a:cubicBezTo>
                  <a:cubicBezTo>
                    <a:pt x="254" y="347"/>
                    <a:pt x="246" y="337"/>
                    <a:pt x="238" y="330"/>
                  </a:cubicBezTo>
                  <a:cubicBezTo>
                    <a:pt x="232" y="325"/>
                    <a:pt x="223" y="318"/>
                    <a:pt x="218" y="311"/>
                  </a:cubicBezTo>
                  <a:cubicBezTo>
                    <a:pt x="214" y="309"/>
                    <a:pt x="208" y="306"/>
                    <a:pt x="204" y="303"/>
                  </a:cubicBezTo>
                  <a:cubicBezTo>
                    <a:pt x="202" y="302"/>
                    <a:pt x="203" y="299"/>
                    <a:pt x="201" y="298"/>
                  </a:cubicBezTo>
                  <a:cubicBezTo>
                    <a:pt x="195" y="295"/>
                    <a:pt x="192" y="293"/>
                    <a:pt x="188" y="288"/>
                  </a:cubicBezTo>
                  <a:cubicBezTo>
                    <a:pt x="185" y="284"/>
                    <a:pt x="181" y="284"/>
                    <a:pt x="178" y="282"/>
                  </a:cubicBezTo>
                  <a:cubicBezTo>
                    <a:pt x="173" y="279"/>
                    <a:pt x="166" y="273"/>
                    <a:pt x="176" y="278"/>
                  </a:cubicBezTo>
                  <a:cubicBezTo>
                    <a:pt x="181" y="280"/>
                    <a:pt x="188" y="282"/>
                    <a:pt x="193" y="282"/>
                  </a:cubicBezTo>
                  <a:cubicBezTo>
                    <a:pt x="198" y="282"/>
                    <a:pt x="195" y="274"/>
                    <a:pt x="192" y="273"/>
                  </a:cubicBezTo>
                  <a:cubicBezTo>
                    <a:pt x="191" y="272"/>
                    <a:pt x="183" y="265"/>
                    <a:pt x="183" y="270"/>
                  </a:cubicBezTo>
                  <a:cubicBezTo>
                    <a:pt x="183" y="279"/>
                    <a:pt x="179" y="275"/>
                    <a:pt x="173" y="273"/>
                  </a:cubicBezTo>
                  <a:cubicBezTo>
                    <a:pt x="171" y="272"/>
                    <a:pt x="167" y="275"/>
                    <a:pt x="167" y="273"/>
                  </a:cubicBezTo>
                  <a:cubicBezTo>
                    <a:pt x="167" y="272"/>
                    <a:pt x="168" y="270"/>
                    <a:pt x="168" y="268"/>
                  </a:cubicBezTo>
                  <a:cubicBezTo>
                    <a:pt x="168" y="262"/>
                    <a:pt x="135" y="248"/>
                    <a:pt x="157" y="264"/>
                  </a:cubicBezTo>
                  <a:cubicBezTo>
                    <a:pt x="166" y="270"/>
                    <a:pt x="166" y="270"/>
                    <a:pt x="166" y="270"/>
                  </a:cubicBezTo>
                  <a:cubicBezTo>
                    <a:pt x="167" y="271"/>
                    <a:pt x="163" y="270"/>
                    <a:pt x="162" y="270"/>
                  </a:cubicBezTo>
                  <a:cubicBezTo>
                    <a:pt x="156" y="267"/>
                    <a:pt x="152" y="262"/>
                    <a:pt x="146" y="258"/>
                  </a:cubicBezTo>
                  <a:cubicBezTo>
                    <a:pt x="140" y="254"/>
                    <a:pt x="143" y="252"/>
                    <a:pt x="141" y="246"/>
                  </a:cubicBezTo>
                  <a:cubicBezTo>
                    <a:pt x="140" y="244"/>
                    <a:pt x="136" y="241"/>
                    <a:pt x="138" y="241"/>
                  </a:cubicBezTo>
                  <a:cubicBezTo>
                    <a:pt x="142" y="241"/>
                    <a:pt x="142" y="241"/>
                    <a:pt x="144" y="244"/>
                  </a:cubicBezTo>
                  <a:cubicBezTo>
                    <a:pt x="146" y="246"/>
                    <a:pt x="143" y="236"/>
                    <a:pt x="143" y="236"/>
                  </a:cubicBezTo>
                  <a:cubicBezTo>
                    <a:pt x="144" y="232"/>
                    <a:pt x="143" y="227"/>
                    <a:pt x="143" y="223"/>
                  </a:cubicBezTo>
                  <a:cubicBezTo>
                    <a:pt x="143" y="219"/>
                    <a:pt x="141" y="220"/>
                    <a:pt x="137" y="220"/>
                  </a:cubicBezTo>
                  <a:cubicBezTo>
                    <a:pt x="136" y="225"/>
                    <a:pt x="139" y="229"/>
                    <a:pt x="139" y="233"/>
                  </a:cubicBezTo>
                  <a:cubicBezTo>
                    <a:pt x="139" y="238"/>
                    <a:pt x="131" y="232"/>
                    <a:pt x="129" y="230"/>
                  </a:cubicBezTo>
                  <a:cubicBezTo>
                    <a:pt x="124" y="221"/>
                    <a:pt x="124" y="221"/>
                    <a:pt x="124" y="221"/>
                  </a:cubicBezTo>
                  <a:cubicBezTo>
                    <a:pt x="122" y="218"/>
                    <a:pt x="110" y="207"/>
                    <a:pt x="110" y="206"/>
                  </a:cubicBezTo>
                  <a:cubicBezTo>
                    <a:pt x="115" y="206"/>
                    <a:pt x="120" y="210"/>
                    <a:pt x="123" y="213"/>
                  </a:cubicBezTo>
                  <a:cubicBezTo>
                    <a:pt x="124" y="214"/>
                    <a:pt x="130" y="222"/>
                    <a:pt x="129" y="215"/>
                  </a:cubicBezTo>
                  <a:cubicBezTo>
                    <a:pt x="128" y="210"/>
                    <a:pt x="132" y="216"/>
                    <a:pt x="134" y="214"/>
                  </a:cubicBezTo>
                  <a:cubicBezTo>
                    <a:pt x="135" y="213"/>
                    <a:pt x="143" y="217"/>
                    <a:pt x="142" y="214"/>
                  </a:cubicBezTo>
                  <a:cubicBezTo>
                    <a:pt x="140" y="208"/>
                    <a:pt x="136" y="207"/>
                    <a:pt x="130" y="207"/>
                  </a:cubicBezTo>
                  <a:cubicBezTo>
                    <a:pt x="127" y="206"/>
                    <a:pt x="127" y="204"/>
                    <a:pt x="125" y="202"/>
                  </a:cubicBezTo>
                  <a:cubicBezTo>
                    <a:pt x="123" y="198"/>
                    <a:pt x="117" y="200"/>
                    <a:pt x="113" y="200"/>
                  </a:cubicBezTo>
                  <a:cubicBezTo>
                    <a:pt x="106" y="199"/>
                    <a:pt x="114" y="194"/>
                    <a:pt x="112" y="191"/>
                  </a:cubicBezTo>
                  <a:cubicBezTo>
                    <a:pt x="107" y="185"/>
                    <a:pt x="106" y="192"/>
                    <a:pt x="106" y="196"/>
                  </a:cubicBezTo>
                  <a:cubicBezTo>
                    <a:pt x="97" y="187"/>
                    <a:pt x="97" y="187"/>
                    <a:pt x="97" y="187"/>
                  </a:cubicBezTo>
                  <a:cubicBezTo>
                    <a:pt x="93" y="183"/>
                    <a:pt x="86" y="182"/>
                    <a:pt x="81" y="179"/>
                  </a:cubicBezTo>
                  <a:cubicBezTo>
                    <a:pt x="76" y="175"/>
                    <a:pt x="68" y="180"/>
                    <a:pt x="61" y="176"/>
                  </a:cubicBezTo>
                  <a:cubicBezTo>
                    <a:pt x="60" y="175"/>
                    <a:pt x="53" y="172"/>
                    <a:pt x="54" y="172"/>
                  </a:cubicBezTo>
                  <a:cubicBezTo>
                    <a:pt x="55" y="171"/>
                    <a:pt x="61" y="170"/>
                    <a:pt x="62" y="172"/>
                  </a:cubicBezTo>
                  <a:cubicBezTo>
                    <a:pt x="63" y="172"/>
                    <a:pt x="71" y="178"/>
                    <a:pt x="71" y="174"/>
                  </a:cubicBezTo>
                  <a:cubicBezTo>
                    <a:pt x="71" y="170"/>
                    <a:pt x="63" y="169"/>
                    <a:pt x="65" y="164"/>
                  </a:cubicBezTo>
                  <a:cubicBezTo>
                    <a:pt x="68" y="159"/>
                    <a:pt x="65" y="162"/>
                    <a:pt x="60" y="160"/>
                  </a:cubicBezTo>
                  <a:cubicBezTo>
                    <a:pt x="50" y="156"/>
                    <a:pt x="62" y="167"/>
                    <a:pt x="55" y="167"/>
                  </a:cubicBezTo>
                  <a:cubicBezTo>
                    <a:pt x="52" y="167"/>
                    <a:pt x="50" y="165"/>
                    <a:pt x="47" y="165"/>
                  </a:cubicBezTo>
                  <a:cubicBezTo>
                    <a:pt x="45" y="165"/>
                    <a:pt x="42" y="168"/>
                    <a:pt x="41" y="168"/>
                  </a:cubicBezTo>
                  <a:cubicBezTo>
                    <a:pt x="39" y="166"/>
                    <a:pt x="40" y="161"/>
                    <a:pt x="36" y="160"/>
                  </a:cubicBezTo>
                  <a:cubicBezTo>
                    <a:pt x="36" y="158"/>
                    <a:pt x="48" y="154"/>
                    <a:pt x="50" y="153"/>
                  </a:cubicBezTo>
                  <a:cubicBezTo>
                    <a:pt x="55" y="150"/>
                    <a:pt x="60" y="141"/>
                    <a:pt x="60" y="136"/>
                  </a:cubicBezTo>
                  <a:cubicBezTo>
                    <a:pt x="57" y="136"/>
                    <a:pt x="53" y="144"/>
                    <a:pt x="51" y="145"/>
                  </a:cubicBezTo>
                  <a:cubicBezTo>
                    <a:pt x="46" y="148"/>
                    <a:pt x="45" y="147"/>
                    <a:pt x="41" y="153"/>
                  </a:cubicBezTo>
                  <a:cubicBezTo>
                    <a:pt x="31" y="164"/>
                    <a:pt x="28" y="144"/>
                    <a:pt x="24" y="148"/>
                  </a:cubicBezTo>
                  <a:cubicBezTo>
                    <a:pt x="21" y="151"/>
                    <a:pt x="9" y="153"/>
                    <a:pt x="8" y="147"/>
                  </a:cubicBezTo>
                  <a:cubicBezTo>
                    <a:pt x="8" y="146"/>
                    <a:pt x="6" y="137"/>
                    <a:pt x="8" y="141"/>
                  </a:cubicBezTo>
                  <a:cubicBezTo>
                    <a:pt x="9" y="143"/>
                    <a:pt x="15" y="146"/>
                    <a:pt x="17" y="146"/>
                  </a:cubicBezTo>
                  <a:cubicBezTo>
                    <a:pt x="20" y="147"/>
                    <a:pt x="16" y="138"/>
                    <a:pt x="15" y="137"/>
                  </a:cubicBezTo>
                  <a:cubicBezTo>
                    <a:pt x="12" y="134"/>
                    <a:pt x="7" y="138"/>
                    <a:pt x="3" y="133"/>
                  </a:cubicBezTo>
                  <a:cubicBezTo>
                    <a:pt x="0" y="127"/>
                    <a:pt x="8" y="124"/>
                    <a:pt x="6" y="120"/>
                  </a:cubicBezTo>
                  <a:cubicBezTo>
                    <a:pt x="0" y="108"/>
                    <a:pt x="4" y="109"/>
                    <a:pt x="9" y="99"/>
                  </a:cubicBezTo>
                  <a:cubicBezTo>
                    <a:pt x="11" y="96"/>
                    <a:pt x="15" y="89"/>
                    <a:pt x="16" y="86"/>
                  </a:cubicBezTo>
                  <a:cubicBezTo>
                    <a:pt x="17" y="83"/>
                    <a:pt x="17" y="94"/>
                    <a:pt x="20" y="90"/>
                  </a:cubicBezTo>
                  <a:cubicBezTo>
                    <a:pt x="20" y="90"/>
                    <a:pt x="19" y="87"/>
                    <a:pt x="20" y="85"/>
                  </a:cubicBezTo>
                  <a:cubicBezTo>
                    <a:pt x="23" y="82"/>
                    <a:pt x="18" y="84"/>
                    <a:pt x="17" y="83"/>
                  </a:cubicBezTo>
                  <a:cubicBezTo>
                    <a:pt x="26" y="81"/>
                    <a:pt x="21" y="76"/>
                    <a:pt x="25" y="73"/>
                  </a:cubicBezTo>
                  <a:cubicBezTo>
                    <a:pt x="31" y="69"/>
                    <a:pt x="30" y="94"/>
                    <a:pt x="34" y="82"/>
                  </a:cubicBezTo>
                  <a:cubicBezTo>
                    <a:pt x="34" y="82"/>
                    <a:pt x="34" y="82"/>
                    <a:pt x="34" y="82"/>
                  </a:cubicBezTo>
                  <a:cubicBezTo>
                    <a:pt x="40" y="80"/>
                    <a:pt x="40" y="80"/>
                    <a:pt x="40" y="80"/>
                  </a:cubicBezTo>
                  <a:cubicBezTo>
                    <a:pt x="40" y="81"/>
                    <a:pt x="39" y="81"/>
                    <a:pt x="39" y="81"/>
                  </a:cubicBezTo>
                  <a:cubicBezTo>
                    <a:pt x="41" y="78"/>
                    <a:pt x="42" y="72"/>
                    <a:pt x="46" y="72"/>
                  </a:cubicBezTo>
                  <a:cubicBezTo>
                    <a:pt x="49" y="72"/>
                    <a:pt x="51" y="74"/>
                    <a:pt x="55" y="73"/>
                  </a:cubicBezTo>
                  <a:cubicBezTo>
                    <a:pt x="57" y="72"/>
                    <a:pt x="59" y="70"/>
                    <a:pt x="61" y="68"/>
                  </a:cubicBezTo>
                  <a:cubicBezTo>
                    <a:pt x="63" y="67"/>
                    <a:pt x="64" y="65"/>
                    <a:pt x="61" y="64"/>
                  </a:cubicBezTo>
                  <a:cubicBezTo>
                    <a:pt x="58" y="63"/>
                    <a:pt x="58" y="62"/>
                    <a:pt x="60" y="61"/>
                  </a:cubicBezTo>
                  <a:cubicBezTo>
                    <a:pt x="62" y="59"/>
                    <a:pt x="61" y="57"/>
                    <a:pt x="62" y="56"/>
                  </a:cubicBezTo>
                  <a:cubicBezTo>
                    <a:pt x="64" y="55"/>
                    <a:pt x="64" y="55"/>
                    <a:pt x="67" y="55"/>
                  </a:cubicBezTo>
                  <a:cubicBezTo>
                    <a:pt x="68" y="55"/>
                    <a:pt x="71" y="52"/>
                    <a:pt x="75" y="52"/>
                  </a:cubicBezTo>
                  <a:cubicBezTo>
                    <a:pt x="77" y="52"/>
                    <a:pt x="79" y="52"/>
                    <a:pt x="80" y="50"/>
                  </a:cubicBezTo>
                  <a:cubicBezTo>
                    <a:pt x="82" y="46"/>
                    <a:pt x="77" y="46"/>
                    <a:pt x="83" y="43"/>
                  </a:cubicBezTo>
                  <a:cubicBezTo>
                    <a:pt x="86" y="42"/>
                    <a:pt x="85" y="37"/>
                    <a:pt x="87" y="34"/>
                  </a:cubicBezTo>
                  <a:cubicBezTo>
                    <a:pt x="88" y="30"/>
                    <a:pt x="91" y="31"/>
                    <a:pt x="93" y="29"/>
                  </a:cubicBezTo>
                  <a:cubicBezTo>
                    <a:pt x="95" y="28"/>
                    <a:pt x="90" y="25"/>
                    <a:pt x="93" y="22"/>
                  </a:cubicBezTo>
                  <a:cubicBezTo>
                    <a:pt x="94" y="21"/>
                    <a:pt x="95" y="20"/>
                    <a:pt x="96" y="18"/>
                  </a:cubicBezTo>
                  <a:cubicBezTo>
                    <a:pt x="98" y="17"/>
                    <a:pt x="98" y="14"/>
                    <a:pt x="99" y="12"/>
                  </a:cubicBezTo>
                  <a:cubicBezTo>
                    <a:pt x="101" y="7"/>
                    <a:pt x="101" y="7"/>
                    <a:pt x="101" y="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2374900" y="2227263"/>
              <a:ext cx="812800" cy="866775"/>
            </a:xfrm>
            <a:custGeom>
              <a:avLst/>
              <a:gdLst/>
              <a:ahLst/>
              <a:cxnLst>
                <a:cxn ang="0">
                  <a:pos x="10" y="147"/>
                </a:cxn>
                <a:cxn ang="0">
                  <a:pos x="4" y="168"/>
                </a:cxn>
                <a:cxn ang="0">
                  <a:pos x="16" y="204"/>
                </a:cxn>
                <a:cxn ang="0">
                  <a:pos x="47" y="240"/>
                </a:cxn>
                <a:cxn ang="0">
                  <a:pos x="65" y="275"/>
                </a:cxn>
                <a:cxn ang="0">
                  <a:pos x="121" y="300"/>
                </a:cxn>
                <a:cxn ang="0">
                  <a:pos x="126" y="318"/>
                </a:cxn>
                <a:cxn ang="0">
                  <a:pos x="129" y="340"/>
                </a:cxn>
                <a:cxn ang="0">
                  <a:pos x="140" y="362"/>
                </a:cxn>
                <a:cxn ang="0">
                  <a:pos x="149" y="386"/>
                </a:cxn>
                <a:cxn ang="0">
                  <a:pos x="170" y="409"/>
                </a:cxn>
                <a:cxn ang="0">
                  <a:pos x="178" y="418"/>
                </a:cxn>
                <a:cxn ang="0">
                  <a:pos x="212" y="427"/>
                </a:cxn>
                <a:cxn ang="0">
                  <a:pos x="225" y="447"/>
                </a:cxn>
                <a:cxn ang="0">
                  <a:pos x="210" y="457"/>
                </a:cxn>
                <a:cxn ang="0">
                  <a:pos x="238" y="460"/>
                </a:cxn>
                <a:cxn ang="0">
                  <a:pos x="267" y="490"/>
                </a:cxn>
                <a:cxn ang="0">
                  <a:pos x="283" y="482"/>
                </a:cxn>
                <a:cxn ang="0">
                  <a:pos x="287" y="463"/>
                </a:cxn>
                <a:cxn ang="0">
                  <a:pos x="305" y="447"/>
                </a:cxn>
                <a:cxn ang="0">
                  <a:pos x="299" y="428"/>
                </a:cxn>
                <a:cxn ang="0">
                  <a:pos x="304" y="386"/>
                </a:cxn>
                <a:cxn ang="0">
                  <a:pos x="334" y="351"/>
                </a:cxn>
                <a:cxn ang="0">
                  <a:pos x="332" y="335"/>
                </a:cxn>
                <a:cxn ang="0">
                  <a:pos x="332" y="309"/>
                </a:cxn>
                <a:cxn ang="0">
                  <a:pos x="357" y="288"/>
                </a:cxn>
                <a:cxn ang="0">
                  <a:pos x="402" y="269"/>
                </a:cxn>
                <a:cxn ang="0">
                  <a:pos x="426" y="271"/>
                </a:cxn>
                <a:cxn ang="0">
                  <a:pos x="451" y="271"/>
                </a:cxn>
                <a:cxn ang="0">
                  <a:pos x="463" y="250"/>
                </a:cxn>
                <a:cxn ang="0">
                  <a:pos x="457" y="227"/>
                </a:cxn>
                <a:cxn ang="0">
                  <a:pos x="446" y="201"/>
                </a:cxn>
                <a:cxn ang="0">
                  <a:pos x="436" y="212"/>
                </a:cxn>
                <a:cxn ang="0">
                  <a:pos x="416" y="229"/>
                </a:cxn>
                <a:cxn ang="0">
                  <a:pos x="391" y="211"/>
                </a:cxn>
                <a:cxn ang="0">
                  <a:pos x="373" y="187"/>
                </a:cxn>
                <a:cxn ang="0">
                  <a:pos x="372" y="156"/>
                </a:cxn>
                <a:cxn ang="0">
                  <a:pos x="378" y="112"/>
                </a:cxn>
                <a:cxn ang="0">
                  <a:pos x="377" y="50"/>
                </a:cxn>
                <a:cxn ang="0">
                  <a:pos x="355" y="28"/>
                </a:cxn>
                <a:cxn ang="0">
                  <a:pos x="323" y="16"/>
                </a:cxn>
                <a:cxn ang="0">
                  <a:pos x="286" y="10"/>
                </a:cxn>
                <a:cxn ang="0">
                  <a:pos x="257" y="61"/>
                </a:cxn>
                <a:cxn ang="0">
                  <a:pos x="207" y="41"/>
                </a:cxn>
                <a:cxn ang="0">
                  <a:pos x="177" y="40"/>
                </a:cxn>
                <a:cxn ang="0">
                  <a:pos x="154" y="32"/>
                </a:cxn>
                <a:cxn ang="0">
                  <a:pos x="136" y="19"/>
                </a:cxn>
                <a:cxn ang="0">
                  <a:pos x="102" y="22"/>
                </a:cxn>
                <a:cxn ang="0">
                  <a:pos x="92" y="57"/>
                </a:cxn>
                <a:cxn ang="0">
                  <a:pos x="78" y="79"/>
                </a:cxn>
                <a:cxn ang="0">
                  <a:pos x="74" y="102"/>
                </a:cxn>
                <a:cxn ang="0">
                  <a:pos x="67" y="134"/>
                </a:cxn>
                <a:cxn ang="0">
                  <a:pos x="49" y="143"/>
                </a:cxn>
                <a:cxn ang="0">
                  <a:pos x="25" y="136"/>
                </a:cxn>
              </a:cxnLst>
              <a:rect l="0" t="0" r="r" b="b"/>
              <a:pathLst>
                <a:path w="463" h="492">
                  <a:moveTo>
                    <a:pt x="25" y="136"/>
                  </a:moveTo>
                  <a:cubicBezTo>
                    <a:pt x="25" y="142"/>
                    <a:pt x="25" y="141"/>
                    <a:pt x="18" y="142"/>
                  </a:cubicBezTo>
                  <a:cubicBezTo>
                    <a:pt x="15" y="142"/>
                    <a:pt x="13" y="146"/>
                    <a:pt x="10" y="147"/>
                  </a:cubicBezTo>
                  <a:cubicBezTo>
                    <a:pt x="8" y="148"/>
                    <a:pt x="1" y="148"/>
                    <a:pt x="5" y="150"/>
                  </a:cubicBezTo>
                  <a:cubicBezTo>
                    <a:pt x="11" y="155"/>
                    <a:pt x="9" y="156"/>
                    <a:pt x="4" y="160"/>
                  </a:cubicBezTo>
                  <a:cubicBezTo>
                    <a:pt x="1" y="162"/>
                    <a:pt x="7" y="165"/>
                    <a:pt x="4" y="168"/>
                  </a:cubicBezTo>
                  <a:cubicBezTo>
                    <a:pt x="0" y="173"/>
                    <a:pt x="4" y="176"/>
                    <a:pt x="9" y="179"/>
                  </a:cubicBezTo>
                  <a:cubicBezTo>
                    <a:pt x="11" y="181"/>
                    <a:pt x="11" y="194"/>
                    <a:pt x="10" y="197"/>
                  </a:cubicBezTo>
                  <a:cubicBezTo>
                    <a:pt x="10" y="206"/>
                    <a:pt x="15" y="198"/>
                    <a:pt x="16" y="204"/>
                  </a:cubicBezTo>
                  <a:cubicBezTo>
                    <a:pt x="18" y="214"/>
                    <a:pt x="26" y="212"/>
                    <a:pt x="27" y="220"/>
                  </a:cubicBezTo>
                  <a:cubicBezTo>
                    <a:pt x="29" y="229"/>
                    <a:pt x="35" y="221"/>
                    <a:pt x="39" y="229"/>
                  </a:cubicBezTo>
                  <a:cubicBezTo>
                    <a:pt x="47" y="240"/>
                    <a:pt x="47" y="240"/>
                    <a:pt x="47" y="240"/>
                  </a:cubicBezTo>
                  <a:cubicBezTo>
                    <a:pt x="52" y="247"/>
                    <a:pt x="55" y="250"/>
                    <a:pt x="57" y="258"/>
                  </a:cubicBezTo>
                  <a:cubicBezTo>
                    <a:pt x="58" y="262"/>
                    <a:pt x="59" y="264"/>
                    <a:pt x="62" y="267"/>
                  </a:cubicBezTo>
                  <a:cubicBezTo>
                    <a:pt x="65" y="270"/>
                    <a:pt x="64" y="272"/>
                    <a:pt x="65" y="275"/>
                  </a:cubicBezTo>
                  <a:cubicBezTo>
                    <a:pt x="67" y="278"/>
                    <a:pt x="69" y="282"/>
                    <a:pt x="69" y="285"/>
                  </a:cubicBezTo>
                  <a:cubicBezTo>
                    <a:pt x="84" y="289"/>
                    <a:pt x="89" y="266"/>
                    <a:pt x="105" y="279"/>
                  </a:cubicBezTo>
                  <a:cubicBezTo>
                    <a:pt x="110" y="283"/>
                    <a:pt x="121" y="293"/>
                    <a:pt x="121" y="300"/>
                  </a:cubicBezTo>
                  <a:cubicBezTo>
                    <a:pt x="121" y="303"/>
                    <a:pt x="121" y="306"/>
                    <a:pt x="122" y="309"/>
                  </a:cubicBezTo>
                  <a:cubicBezTo>
                    <a:pt x="123" y="311"/>
                    <a:pt x="127" y="313"/>
                    <a:pt x="128" y="314"/>
                  </a:cubicBezTo>
                  <a:cubicBezTo>
                    <a:pt x="131" y="317"/>
                    <a:pt x="127" y="317"/>
                    <a:pt x="126" y="318"/>
                  </a:cubicBezTo>
                  <a:cubicBezTo>
                    <a:pt x="124" y="323"/>
                    <a:pt x="136" y="320"/>
                    <a:pt x="135" y="324"/>
                  </a:cubicBezTo>
                  <a:cubicBezTo>
                    <a:pt x="133" y="329"/>
                    <a:pt x="127" y="320"/>
                    <a:pt x="124" y="330"/>
                  </a:cubicBezTo>
                  <a:cubicBezTo>
                    <a:pt x="123" y="335"/>
                    <a:pt x="127" y="336"/>
                    <a:pt x="129" y="340"/>
                  </a:cubicBezTo>
                  <a:cubicBezTo>
                    <a:pt x="131" y="343"/>
                    <a:pt x="129" y="349"/>
                    <a:pt x="129" y="353"/>
                  </a:cubicBezTo>
                  <a:cubicBezTo>
                    <a:pt x="129" y="364"/>
                    <a:pt x="130" y="359"/>
                    <a:pt x="135" y="357"/>
                  </a:cubicBezTo>
                  <a:cubicBezTo>
                    <a:pt x="138" y="356"/>
                    <a:pt x="139" y="360"/>
                    <a:pt x="140" y="362"/>
                  </a:cubicBezTo>
                  <a:cubicBezTo>
                    <a:pt x="143" y="366"/>
                    <a:pt x="143" y="365"/>
                    <a:pt x="144" y="370"/>
                  </a:cubicBezTo>
                  <a:cubicBezTo>
                    <a:pt x="144" y="373"/>
                    <a:pt x="148" y="375"/>
                    <a:pt x="149" y="378"/>
                  </a:cubicBezTo>
                  <a:cubicBezTo>
                    <a:pt x="150" y="381"/>
                    <a:pt x="149" y="383"/>
                    <a:pt x="149" y="386"/>
                  </a:cubicBezTo>
                  <a:cubicBezTo>
                    <a:pt x="149" y="390"/>
                    <a:pt x="156" y="389"/>
                    <a:pt x="155" y="395"/>
                  </a:cubicBezTo>
                  <a:cubicBezTo>
                    <a:pt x="155" y="397"/>
                    <a:pt x="152" y="403"/>
                    <a:pt x="154" y="404"/>
                  </a:cubicBezTo>
                  <a:cubicBezTo>
                    <a:pt x="162" y="409"/>
                    <a:pt x="161" y="409"/>
                    <a:pt x="170" y="409"/>
                  </a:cubicBezTo>
                  <a:cubicBezTo>
                    <a:pt x="174" y="408"/>
                    <a:pt x="179" y="407"/>
                    <a:pt x="179" y="413"/>
                  </a:cubicBezTo>
                  <a:cubicBezTo>
                    <a:pt x="178" y="418"/>
                    <a:pt x="178" y="418"/>
                    <a:pt x="178" y="418"/>
                  </a:cubicBezTo>
                  <a:cubicBezTo>
                    <a:pt x="178" y="418"/>
                    <a:pt x="178" y="418"/>
                    <a:pt x="178" y="418"/>
                  </a:cubicBezTo>
                  <a:cubicBezTo>
                    <a:pt x="183" y="420"/>
                    <a:pt x="182" y="424"/>
                    <a:pt x="185" y="426"/>
                  </a:cubicBezTo>
                  <a:cubicBezTo>
                    <a:pt x="186" y="427"/>
                    <a:pt x="192" y="427"/>
                    <a:pt x="194" y="427"/>
                  </a:cubicBezTo>
                  <a:cubicBezTo>
                    <a:pt x="199" y="427"/>
                    <a:pt x="206" y="427"/>
                    <a:pt x="212" y="427"/>
                  </a:cubicBezTo>
                  <a:cubicBezTo>
                    <a:pt x="214" y="428"/>
                    <a:pt x="221" y="431"/>
                    <a:pt x="218" y="434"/>
                  </a:cubicBezTo>
                  <a:cubicBezTo>
                    <a:pt x="218" y="440"/>
                    <a:pt x="220" y="438"/>
                    <a:pt x="224" y="439"/>
                  </a:cubicBezTo>
                  <a:cubicBezTo>
                    <a:pt x="224" y="442"/>
                    <a:pt x="224" y="444"/>
                    <a:pt x="225" y="447"/>
                  </a:cubicBezTo>
                  <a:cubicBezTo>
                    <a:pt x="226" y="452"/>
                    <a:pt x="224" y="449"/>
                    <a:pt x="220" y="450"/>
                  </a:cubicBezTo>
                  <a:cubicBezTo>
                    <a:pt x="218" y="451"/>
                    <a:pt x="216" y="452"/>
                    <a:pt x="215" y="454"/>
                  </a:cubicBezTo>
                  <a:cubicBezTo>
                    <a:pt x="214" y="456"/>
                    <a:pt x="211" y="455"/>
                    <a:pt x="210" y="457"/>
                  </a:cubicBezTo>
                  <a:cubicBezTo>
                    <a:pt x="209" y="458"/>
                    <a:pt x="217" y="461"/>
                    <a:pt x="218" y="463"/>
                  </a:cubicBezTo>
                  <a:cubicBezTo>
                    <a:pt x="221" y="468"/>
                    <a:pt x="220" y="476"/>
                    <a:pt x="227" y="468"/>
                  </a:cubicBezTo>
                  <a:cubicBezTo>
                    <a:pt x="229" y="465"/>
                    <a:pt x="233" y="456"/>
                    <a:pt x="238" y="460"/>
                  </a:cubicBezTo>
                  <a:cubicBezTo>
                    <a:pt x="236" y="469"/>
                    <a:pt x="243" y="466"/>
                    <a:pt x="249" y="469"/>
                  </a:cubicBezTo>
                  <a:cubicBezTo>
                    <a:pt x="253" y="470"/>
                    <a:pt x="248" y="475"/>
                    <a:pt x="254" y="478"/>
                  </a:cubicBezTo>
                  <a:cubicBezTo>
                    <a:pt x="257" y="479"/>
                    <a:pt x="262" y="492"/>
                    <a:pt x="267" y="490"/>
                  </a:cubicBezTo>
                  <a:cubicBezTo>
                    <a:pt x="272" y="489"/>
                    <a:pt x="271" y="487"/>
                    <a:pt x="276" y="488"/>
                  </a:cubicBezTo>
                  <a:cubicBezTo>
                    <a:pt x="280" y="488"/>
                    <a:pt x="281" y="484"/>
                    <a:pt x="283" y="482"/>
                  </a:cubicBezTo>
                  <a:cubicBezTo>
                    <a:pt x="283" y="482"/>
                    <a:pt x="283" y="482"/>
                    <a:pt x="283" y="482"/>
                  </a:cubicBezTo>
                  <a:cubicBezTo>
                    <a:pt x="287" y="477"/>
                    <a:pt x="283" y="476"/>
                    <a:pt x="284" y="472"/>
                  </a:cubicBezTo>
                  <a:cubicBezTo>
                    <a:pt x="285" y="472"/>
                    <a:pt x="288" y="468"/>
                    <a:pt x="289" y="467"/>
                  </a:cubicBezTo>
                  <a:cubicBezTo>
                    <a:pt x="290" y="466"/>
                    <a:pt x="288" y="464"/>
                    <a:pt x="287" y="463"/>
                  </a:cubicBezTo>
                  <a:cubicBezTo>
                    <a:pt x="287" y="460"/>
                    <a:pt x="289" y="458"/>
                    <a:pt x="290" y="456"/>
                  </a:cubicBezTo>
                  <a:cubicBezTo>
                    <a:pt x="290" y="454"/>
                    <a:pt x="290" y="451"/>
                    <a:pt x="290" y="448"/>
                  </a:cubicBezTo>
                  <a:cubicBezTo>
                    <a:pt x="293" y="447"/>
                    <a:pt x="302" y="447"/>
                    <a:pt x="305" y="447"/>
                  </a:cubicBezTo>
                  <a:cubicBezTo>
                    <a:pt x="309" y="446"/>
                    <a:pt x="305" y="445"/>
                    <a:pt x="304" y="444"/>
                  </a:cubicBezTo>
                  <a:cubicBezTo>
                    <a:pt x="303" y="440"/>
                    <a:pt x="305" y="436"/>
                    <a:pt x="304" y="432"/>
                  </a:cubicBezTo>
                  <a:cubicBezTo>
                    <a:pt x="303" y="430"/>
                    <a:pt x="300" y="432"/>
                    <a:pt x="299" y="428"/>
                  </a:cubicBezTo>
                  <a:cubicBezTo>
                    <a:pt x="298" y="424"/>
                    <a:pt x="299" y="418"/>
                    <a:pt x="299" y="413"/>
                  </a:cubicBezTo>
                  <a:cubicBezTo>
                    <a:pt x="298" y="407"/>
                    <a:pt x="302" y="405"/>
                    <a:pt x="302" y="399"/>
                  </a:cubicBezTo>
                  <a:cubicBezTo>
                    <a:pt x="304" y="395"/>
                    <a:pt x="303" y="390"/>
                    <a:pt x="304" y="386"/>
                  </a:cubicBezTo>
                  <a:cubicBezTo>
                    <a:pt x="305" y="381"/>
                    <a:pt x="311" y="371"/>
                    <a:pt x="315" y="368"/>
                  </a:cubicBezTo>
                  <a:cubicBezTo>
                    <a:pt x="320" y="365"/>
                    <a:pt x="321" y="360"/>
                    <a:pt x="327" y="357"/>
                  </a:cubicBezTo>
                  <a:cubicBezTo>
                    <a:pt x="330" y="355"/>
                    <a:pt x="336" y="354"/>
                    <a:pt x="334" y="351"/>
                  </a:cubicBezTo>
                  <a:cubicBezTo>
                    <a:pt x="333" y="349"/>
                    <a:pt x="329" y="351"/>
                    <a:pt x="329" y="347"/>
                  </a:cubicBezTo>
                  <a:cubicBezTo>
                    <a:pt x="330" y="342"/>
                    <a:pt x="330" y="342"/>
                    <a:pt x="330" y="342"/>
                  </a:cubicBezTo>
                  <a:cubicBezTo>
                    <a:pt x="330" y="339"/>
                    <a:pt x="335" y="338"/>
                    <a:pt x="332" y="335"/>
                  </a:cubicBezTo>
                  <a:cubicBezTo>
                    <a:pt x="327" y="332"/>
                    <a:pt x="330" y="328"/>
                    <a:pt x="330" y="324"/>
                  </a:cubicBezTo>
                  <a:cubicBezTo>
                    <a:pt x="334" y="319"/>
                    <a:pt x="326" y="316"/>
                    <a:pt x="326" y="310"/>
                  </a:cubicBezTo>
                  <a:cubicBezTo>
                    <a:pt x="326" y="308"/>
                    <a:pt x="331" y="309"/>
                    <a:pt x="332" y="309"/>
                  </a:cubicBezTo>
                  <a:cubicBezTo>
                    <a:pt x="338" y="308"/>
                    <a:pt x="341" y="302"/>
                    <a:pt x="346" y="300"/>
                  </a:cubicBezTo>
                  <a:cubicBezTo>
                    <a:pt x="349" y="298"/>
                    <a:pt x="346" y="306"/>
                    <a:pt x="354" y="299"/>
                  </a:cubicBezTo>
                  <a:cubicBezTo>
                    <a:pt x="357" y="296"/>
                    <a:pt x="359" y="292"/>
                    <a:pt x="357" y="288"/>
                  </a:cubicBezTo>
                  <a:cubicBezTo>
                    <a:pt x="356" y="285"/>
                    <a:pt x="366" y="282"/>
                    <a:pt x="369" y="277"/>
                  </a:cubicBezTo>
                  <a:cubicBezTo>
                    <a:pt x="372" y="271"/>
                    <a:pt x="370" y="270"/>
                    <a:pt x="378" y="270"/>
                  </a:cubicBezTo>
                  <a:cubicBezTo>
                    <a:pt x="402" y="269"/>
                    <a:pt x="402" y="269"/>
                    <a:pt x="402" y="269"/>
                  </a:cubicBezTo>
                  <a:cubicBezTo>
                    <a:pt x="406" y="269"/>
                    <a:pt x="407" y="264"/>
                    <a:pt x="410" y="267"/>
                  </a:cubicBezTo>
                  <a:cubicBezTo>
                    <a:pt x="413" y="270"/>
                    <a:pt x="417" y="267"/>
                    <a:pt x="421" y="267"/>
                  </a:cubicBezTo>
                  <a:cubicBezTo>
                    <a:pt x="426" y="268"/>
                    <a:pt x="424" y="267"/>
                    <a:pt x="426" y="271"/>
                  </a:cubicBezTo>
                  <a:cubicBezTo>
                    <a:pt x="427" y="273"/>
                    <a:pt x="429" y="271"/>
                    <a:pt x="431" y="270"/>
                  </a:cubicBezTo>
                  <a:cubicBezTo>
                    <a:pt x="435" y="270"/>
                    <a:pt x="436" y="275"/>
                    <a:pt x="440" y="274"/>
                  </a:cubicBezTo>
                  <a:cubicBezTo>
                    <a:pt x="451" y="271"/>
                    <a:pt x="451" y="271"/>
                    <a:pt x="451" y="271"/>
                  </a:cubicBezTo>
                  <a:cubicBezTo>
                    <a:pt x="454" y="270"/>
                    <a:pt x="457" y="270"/>
                    <a:pt x="460" y="270"/>
                  </a:cubicBezTo>
                  <a:cubicBezTo>
                    <a:pt x="463" y="270"/>
                    <a:pt x="461" y="263"/>
                    <a:pt x="461" y="261"/>
                  </a:cubicBezTo>
                  <a:cubicBezTo>
                    <a:pt x="462" y="258"/>
                    <a:pt x="463" y="253"/>
                    <a:pt x="463" y="250"/>
                  </a:cubicBezTo>
                  <a:cubicBezTo>
                    <a:pt x="456" y="249"/>
                    <a:pt x="453" y="245"/>
                    <a:pt x="454" y="238"/>
                  </a:cubicBezTo>
                  <a:cubicBezTo>
                    <a:pt x="456" y="237"/>
                    <a:pt x="459" y="236"/>
                    <a:pt x="460" y="235"/>
                  </a:cubicBezTo>
                  <a:cubicBezTo>
                    <a:pt x="461" y="234"/>
                    <a:pt x="457" y="228"/>
                    <a:pt x="457" y="227"/>
                  </a:cubicBezTo>
                  <a:cubicBezTo>
                    <a:pt x="455" y="223"/>
                    <a:pt x="459" y="218"/>
                    <a:pt x="454" y="217"/>
                  </a:cubicBezTo>
                  <a:cubicBezTo>
                    <a:pt x="448" y="215"/>
                    <a:pt x="446" y="214"/>
                    <a:pt x="445" y="207"/>
                  </a:cubicBezTo>
                  <a:cubicBezTo>
                    <a:pt x="446" y="201"/>
                    <a:pt x="446" y="201"/>
                    <a:pt x="446" y="201"/>
                  </a:cubicBezTo>
                  <a:cubicBezTo>
                    <a:pt x="446" y="201"/>
                    <a:pt x="446" y="201"/>
                    <a:pt x="446" y="201"/>
                  </a:cubicBezTo>
                  <a:cubicBezTo>
                    <a:pt x="442" y="198"/>
                    <a:pt x="441" y="204"/>
                    <a:pt x="436" y="203"/>
                  </a:cubicBezTo>
                  <a:cubicBezTo>
                    <a:pt x="432" y="201"/>
                    <a:pt x="436" y="211"/>
                    <a:pt x="436" y="212"/>
                  </a:cubicBezTo>
                  <a:cubicBezTo>
                    <a:pt x="435" y="214"/>
                    <a:pt x="435" y="216"/>
                    <a:pt x="434" y="219"/>
                  </a:cubicBezTo>
                  <a:cubicBezTo>
                    <a:pt x="433" y="223"/>
                    <a:pt x="428" y="223"/>
                    <a:pt x="428" y="230"/>
                  </a:cubicBezTo>
                  <a:cubicBezTo>
                    <a:pt x="428" y="239"/>
                    <a:pt x="419" y="232"/>
                    <a:pt x="416" y="229"/>
                  </a:cubicBezTo>
                  <a:cubicBezTo>
                    <a:pt x="410" y="224"/>
                    <a:pt x="399" y="238"/>
                    <a:pt x="399" y="220"/>
                  </a:cubicBezTo>
                  <a:cubicBezTo>
                    <a:pt x="399" y="219"/>
                    <a:pt x="400" y="216"/>
                    <a:pt x="400" y="214"/>
                  </a:cubicBezTo>
                  <a:cubicBezTo>
                    <a:pt x="400" y="211"/>
                    <a:pt x="393" y="218"/>
                    <a:pt x="391" y="211"/>
                  </a:cubicBezTo>
                  <a:cubicBezTo>
                    <a:pt x="390" y="209"/>
                    <a:pt x="387" y="206"/>
                    <a:pt x="387" y="205"/>
                  </a:cubicBezTo>
                  <a:cubicBezTo>
                    <a:pt x="387" y="202"/>
                    <a:pt x="387" y="201"/>
                    <a:pt x="385" y="199"/>
                  </a:cubicBezTo>
                  <a:cubicBezTo>
                    <a:pt x="378" y="195"/>
                    <a:pt x="376" y="195"/>
                    <a:pt x="373" y="187"/>
                  </a:cubicBezTo>
                  <a:cubicBezTo>
                    <a:pt x="371" y="183"/>
                    <a:pt x="368" y="182"/>
                    <a:pt x="364" y="180"/>
                  </a:cubicBezTo>
                  <a:cubicBezTo>
                    <a:pt x="361" y="178"/>
                    <a:pt x="364" y="170"/>
                    <a:pt x="366" y="168"/>
                  </a:cubicBezTo>
                  <a:cubicBezTo>
                    <a:pt x="370" y="162"/>
                    <a:pt x="379" y="163"/>
                    <a:pt x="372" y="156"/>
                  </a:cubicBezTo>
                  <a:cubicBezTo>
                    <a:pt x="369" y="153"/>
                    <a:pt x="366" y="150"/>
                    <a:pt x="364" y="146"/>
                  </a:cubicBezTo>
                  <a:cubicBezTo>
                    <a:pt x="363" y="144"/>
                    <a:pt x="371" y="140"/>
                    <a:pt x="372" y="138"/>
                  </a:cubicBezTo>
                  <a:cubicBezTo>
                    <a:pt x="383" y="133"/>
                    <a:pt x="381" y="121"/>
                    <a:pt x="378" y="112"/>
                  </a:cubicBezTo>
                  <a:cubicBezTo>
                    <a:pt x="376" y="105"/>
                    <a:pt x="377" y="90"/>
                    <a:pt x="379" y="83"/>
                  </a:cubicBezTo>
                  <a:cubicBezTo>
                    <a:pt x="380" y="77"/>
                    <a:pt x="386" y="72"/>
                    <a:pt x="385" y="66"/>
                  </a:cubicBezTo>
                  <a:cubicBezTo>
                    <a:pt x="384" y="60"/>
                    <a:pt x="381" y="55"/>
                    <a:pt x="377" y="50"/>
                  </a:cubicBezTo>
                  <a:cubicBezTo>
                    <a:pt x="375" y="45"/>
                    <a:pt x="376" y="41"/>
                    <a:pt x="376" y="36"/>
                  </a:cubicBezTo>
                  <a:cubicBezTo>
                    <a:pt x="376" y="33"/>
                    <a:pt x="370" y="34"/>
                    <a:pt x="368" y="33"/>
                  </a:cubicBezTo>
                  <a:cubicBezTo>
                    <a:pt x="363" y="32"/>
                    <a:pt x="357" y="33"/>
                    <a:pt x="355" y="28"/>
                  </a:cubicBezTo>
                  <a:cubicBezTo>
                    <a:pt x="354" y="24"/>
                    <a:pt x="349" y="21"/>
                    <a:pt x="345" y="19"/>
                  </a:cubicBezTo>
                  <a:cubicBezTo>
                    <a:pt x="345" y="19"/>
                    <a:pt x="345" y="19"/>
                    <a:pt x="345" y="19"/>
                  </a:cubicBezTo>
                  <a:cubicBezTo>
                    <a:pt x="323" y="16"/>
                    <a:pt x="323" y="16"/>
                    <a:pt x="323" y="16"/>
                  </a:cubicBezTo>
                  <a:cubicBezTo>
                    <a:pt x="318" y="16"/>
                    <a:pt x="308" y="15"/>
                    <a:pt x="302" y="16"/>
                  </a:cubicBezTo>
                  <a:cubicBezTo>
                    <a:pt x="299" y="16"/>
                    <a:pt x="291" y="14"/>
                    <a:pt x="291" y="10"/>
                  </a:cubicBezTo>
                  <a:cubicBezTo>
                    <a:pt x="291" y="4"/>
                    <a:pt x="289" y="8"/>
                    <a:pt x="286" y="10"/>
                  </a:cubicBezTo>
                  <a:cubicBezTo>
                    <a:pt x="279" y="14"/>
                    <a:pt x="291" y="22"/>
                    <a:pt x="277" y="30"/>
                  </a:cubicBezTo>
                  <a:cubicBezTo>
                    <a:pt x="272" y="33"/>
                    <a:pt x="262" y="46"/>
                    <a:pt x="267" y="51"/>
                  </a:cubicBezTo>
                  <a:cubicBezTo>
                    <a:pt x="269" y="55"/>
                    <a:pt x="259" y="61"/>
                    <a:pt x="257" y="61"/>
                  </a:cubicBezTo>
                  <a:cubicBezTo>
                    <a:pt x="252" y="59"/>
                    <a:pt x="246" y="50"/>
                    <a:pt x="243" y="46"/>
                  </a:cubicBezTo>
                  <a:cubicBezTo>
                    <a:pt x="241" y="42"/>
                    <a:pt x="235" y="45"/>
                    <a:pt x="231" y="43"/>
                  </a:cubicBezTo>
                  <a:cubicBezTo>
                    <a:pt x="223" y="39"/>
                    <a:pt x="210" y="65"/>
                    <a:pt x="207" y="41"/>
                  </a:cubicBezTo>
                  <a:cubicBezTo>
                    <a:pt x="207" y="41"/>
                    <a:pt x="207" y="41"/>
                    <a:pt x="207" y="41"/>
                  </a:cubicBezTo>
                  <a:cubicBezTo>
                    <a:pt x="202" y="41"/>
                    <a:pt x="192" y="51"/>
                    <a:pt x="188" y="49"/>
                  </a:cubicBezTo>
                  <a:cubicBezTo>
                    <a:pt x="183" y="46"/>
                    <a:pt x="185" y="36"/>
                    <a:pt x="177" y="40"/>
                  </a:cubicBezTo>
                  <a:cubicBezTo>
                    <a:pt x="171" y="44"/>
                    <a:pt x="172" y="40"/>
                    <a:pt x="167" y="38"/>
                  </a:cubicBezTo>
                  <a:cubicBezTo>
                    <a:pt x="160" y="35"/>
                    <a:pt x="163" y="33"/>
                    <a:pt x="161" y="28"/>
                  </a:cubicBezTo>
                  <a:cubicBezTo>
                    <a:pt x="158" y="22"/>
                    <a:pt x="156" y="32"/>
                    <a:pt x="154" y="32"/>
                  </a:cubicBezTo>
                  <a:cubicBezTo>
                    <a:pt x="150" y="32"/>
                    <a:pt x="149" y="27"/>
                    <a:pt x="148" y="25"/>
                  </a:cubicBezTo>
                  <a:cubicBezTo>
                    <a:pt x="144" y="18"/>
                    <a:pt x="145" y="25"/>
                    <a:pt x="141" y="25"/>
                  </a:cubicBezTo>
                  <a:cubicBezTo>
                    <a:pt x="138" y="24"/>
                    <a:pt x="138" y="21"/>
                    <a:pt x="136" y="19"/>
                  </a:cubicBezTo>
                  <a:cubicBezTo>
                    <a:pt x="134" y="16"/>
                    <a:pt x="132" y="16"/>
                    <a:pt x="129" y="16"/>
                  </a:cubicBezTo>
                  <a:cubicBezTo>
                    <a:pt x="121" y="15"/>
                    <a:pt x="116" y="0"/>
                    <a:pt x="112" y="17"/>
                  </a:cubicBezTo>
                  <a:cubicBezTo>
                    <a:pt x="111" y="25"/>
                    <a:pt x="108" y="20"/>
                    <a:pt x="102" y="22"/>
                  </a:cubicBezTo>
                  <a:cubicBezTo>
                    <a:pt x="97" y="29"/>
                    <a:pt x="100" y="31"/>
                    <a:pt x="98" y="37"/>
                  </a:cubicBezTo>
                  <a:cubicBezTo>
                    <a:pt x="97" y="40"/>
                    <a:pt x="90" y="40"/>
                    <a:pt x="95" y="44"/>
                  </a:cubicBezTo>
                  <a:cubicBezTo>
                    <a:pt x="103" y="49"/>
                    <a:pt x="87" y="53"/>
                    <a:pt x="92" y="57"/>
                  </a:cubicBezTo>
                  <a:cubicBezTo>
                    <a:pt x="98" y="62"/>
                    <a:pt x="88" y="62"/>
                    <a:pt x="86" y="64"/>
                  </a:cubicBezTo>
                  <a:cubicBezTo>
                    <a:pt x="85" y="65"/>
                    <a:pt x="84" y="70"/>
                    <a:pt x="83" y="72"/>
                  </a:cubicBezTo>
                  <a:cubicBezTo>
                    <a:pt x="82" y="75"/>
                    <a:pt x="78" y="76"/>
                    <a:pt x="78" y="79"/>
                  </a:cubicBezTo>
                  <a:cubicBezTo>
                    <a:pt x="79" y="82"/>
                    <a:pt x="83" y="83"/>
                    <a:pt x="78" y="86"/>
                  </a:cubicBezTo>
                  <a:cubicBezTo>
                    <a:pt x="75" y="87"/>
                    <a:pt x="80" y="89"/>
                    <a:pt x="76" y="93"/>
                  </a:cubicBezTo>
                  <a:cubicBezTo>
                    <a:pt x="75" y="96"/>
                    <a:pt x="78" y="100"/>
                    <a:pt x="74" y="102"/>
                  </a:cubicBezTo>
                  <a:cubicBezTo>
                    <a:pt x="72" y="103"/>
                    <a:pt x="67" y="103"/>
                    <a:pt x="66" y="105"/>
                  </a:cubicBezTo>
                  <a:cubicBezTo>
                    <a:pt x="63" y="111"/>
                    <a:pt x="67" y="119"/>
                    <a:pt x="65" y="125"/>
                  </a:cubicBezTo>
                  <a:cubicBezTo>
                    <a:pt x="64" y="130"/>
                    <a:pt x="63" y="131"/>
                    <a:pt x="67" y="134"/>
                  </a:cubicBezTo>
                  <a:cubicBezTo>
                    <a:pt x="66" y="136"/>
                    <a:pt x="62" y="137"/>
                    <a:pt x="61" y="140"/>
                  </a:cubicBezTo>
                  <a:cubicBezTo>
                    <a:pt x="59" y="142"/>
                    <a:pt x="58" y="148"/>
                    <a:pt x="55" y="144"/>
                  </a:cubicBezTo>
                  <a:cubicBezTo>
                    <a:pt x="53" y="142"/>
                    <a:pt x="52" y="143"/>
                    <a:pt x="49" y="143"/>
                  </a:cubicBezTo>
                  <a:cubicBezTo>
                    <a:pt x="46" y="144"/>
                    <a:pt x="41" y="145"/>
                    <a:pt x="38" y="145"/>
                  </a:cubicBezTo>
                  <a:cubicBezTo>
                    <a:pt x="34" y="145"/>
                    <a:pt x="35" y="139"/>
                    <a:pt x="33" y="136"/>
                  </a:cubicBezTo>
                  <a:cubicBezTo>
                    <a:pt x="25" y="136"/>
                    <a:pt x="25" y="136"/>
                    <a:pt x="25" y="13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2871788" y="2568575"/>
              <a:ext cx="612775" cy="768350"/>
            </a:xfrm>
            <a:custGeom>
              <a:avLst/>
              <a:gdLst/>
              <a:ahLst/>
              <a:cxnLst>
                <a:cxn ang="0">
                  <a:pos x="4" y="269"/>
                </a:cxn>
                <a:cxn ang="0">
                  <a:pos x="21" y="250"/>
                </a:cxn>
                <a:cxn ang="0">
                  <a:pos x="19" y="205"/>
                </a:cxn>
                <a:cxn ang="0">
                  <a:pos x="51" y="157"/>
                </a:cxn>
                <a:cxn ang="0">
                  <a:pos x="47" y="130"/>
                </a:cxn>
                <a:cxn ang="0">
                  <a:pos x="71" y="105"/>
                </a:cxn>
                <a:cxn ang="0">
                  <a:pos x="119" y="75"/>
                </a:cxn>
                <a:cxn ang="0">
                  <a:pos x="148" y="76"/>
                </a:cxn>
                <a:cxn ang="0">
                  <a:pos x="178" y="67"/>
                </a:cxn>
                <a:cxn ang="0">
                  <a:pos x="174" y="33"/>
                </a:cxn>
                <a:cxn ang="0">
                  <a:pos x="163" y="7"/>
                </a:cxn>
                <a:cxn ang="0">
                  <a:pos x="217" y="8"/>
                </a:cxn>
                <a:cxn ang="0">
                  <a:pos x="266" y="26"/>
                </a:cxn>
                <a:cxn ang="0">
                  <a:pos x="307" y="42"/>
                </a:cxn>
                <a:cxn ang="0">
                  <a:pos x="342" y="61"/>
                </a:cxn>
                <a:cxn ang="0">
                  <a:pos x="321" y="105"/>
                </a:cxn>
                <a:cxn ang="0">
                  <a:pos x="304" y="121"/>
                </a:cxn>
                <a:cxn ang="0">
                  <a:pos x="261" y="167"/>
                </a:cxn>
                <a:cxn ang="0">
                  <a:pos x="233" y="179"/>
                </a:cxn>
                <a:cxn ang="0">
                  <a:pos x="200" y="204"/>
                </a:cxn>
                <a:cxn ang="0">
                  <a:pos x="208" y="239"/>
                </a:cxn>
                <a:cxn ang="0">
                  <a:pos x="234" y="265"/>
                </a:cxn>
                <a:cxn ang="0">
                  <a:pos x="253" y="283"/>
                </a:cxn>
                <a:cxn ang="0">
                  <a:pos x="277" y="255"/>
                </a:cxn>
                <a:cxn ang="0">
                  <a:pos x="289" y="292"/>
                </a:cxn>
                <a:cxn ang="0">
                  <a:pos x="289" y="315"/>
                </a:cxn>
                <a:cxn ang="0">
                  <a:pos x="281" y="344"/>
                </a:cxn>
                <a:cxn ang="0">
                  <a:pos x="271" y="356"/>
                </a:cxn>
                <a:cxn ang="0">
                  <a:pos x="248" y="332"/>
                </a:cxn>
                <a:cxn ang="0">
                  <a:pos x="222" y="314"/>
                </a:cxn>
                <a:cxn ang="0">
                  <a:pos x="188" y="295"/>
                </a:cxn>
                <a:cxn ang="0">
                  <a:pos x="162" y="317"/>
                </a:cxn>
                <a:cxn ang="0">
                  <a:pos x="144" y="352"/>
                </a:cxn>
                <a:cxn ang="0">
                  <a:pos x="153" y="375"/>
                </a:cxn>
                <a:cxn ang="0">
                  <a:pos x="159" y="397"/>
                </a:cxn>
                <a:cxn ang="0">
                  <a:pos x="132" y="418"/>
                </a:cxn>
                <a:cxn ang="0">
                  <a:pos x="91" y="434"/>
                </a:cxn>
                <a:cxn ang="0">
                  <a:pos x="69" y="403"/>
                </a:cxn>
                <a:cxn ang="0">
                  <a:pos x="70" y="378"/>
                </a:cxn>
                <a:cxn ang="0">
                  <a:pos x="85" y="348"/>
                </a:cxn>
                <a:cxn ang="0">
                  <a:pos x="120" y="328"/>
                </a:cxn>
                <a:cxn ang="0">
                  <a:pos x="120" y="305"/>
                </a:cxn>
                <a:cxn ang="0">
                  <a:pos x="97" y="307"/>
                </a:cxn>
                <a:cxn ang="0">
                  <a:pos x="71" y="303"/>
                </a:cxn>
                <a:cxn ang="0">
                  <a:pos x="59" y="269"/>
                </a:cxn>
                <a:cxn ang="0">
                  <a:pos x="53" y="270"/>
                </a:cxn>
                <a:cxn ang="0">
                  <a:pos x="54" y="256"/>
                </a:cxn>
                <a:cxn ang="0">
                  <a:pos x="38" y="286"/>
                </a:cxn>
                <a:cxn ang="0">
                  <a:pos x="15" y="288"/>
                </a:cxn>
                <a:cxn ang="0">
                  <a:pos x="1" y="294"/>
                </a:cxn>
              </a:cxnLst>
              <a:rect l="0" t="0" r="r" b="b"/>
              <a:pathLst>
                <a:path w="348" h="436">
                  <a:moveTo>
                    <a:pt x="0" y="288"/>
                  </a:moveTo>
                  <a:cubicBezTo>
                    <a:pt x="4" y="283"/>
                    <a:pt x="0" y="282"/>
                    <a:pt x="1" y="278"/>
                  </a:cubicBezTo>
                  <a:cubicBezTo>
                    <a:pt x="2" y="278"/>
                    <a:pt x="5" y="274"/>
                    <a:pt x="6" y="273"/>
                  </a:cubicBezTo>
                  <a:cubicBezTo>
                    <a:pt x="7" y="272"/>
                    <a:pt x="5" y="270"/>
                    <a:pt x="4" y="269"/>
                  </a:cubicBezTo>
                  <a:cubicBezTo>
                    <a:pt x="4" y="266"/>
                    <a:pt x="6" y="264"/>
                    <a:pt x="7" y="262"/>
                  </a:cubicBezTo>
                  <a:cubicBezTo>
                    <a:pt x="7" y="260"/>
                    <a:pt x="7" y="257"/>
                    <a:pt x="7" y="254"/>
                  </a:cubicBezTo>
                  <a:cubicBezTo>
                    <a:pt x="10" y="253"/>
                    <a:pt x="19" y="253"/>
                    <a:pt x="22" y="253"/>
                  </a:cubicBezTo>
                  <a:cubicBezTo>
                    <a:pt x="26" y="252"/>
                    <a:pt x="22" y="251"/>
                    <a:pt x="21" y="250"/>
                  </a:cubicBezTo>
                  <a:cubicBezTo>
                    <a:pt x="20" y="246"/>
                    <a:pt x="22" y="242"/>
                    <a:pt x="21" y="238"/>
                  </a:cubicBezTo>
                  <a:cubicBezTo>
                    <a:pt x="20" y="236"/>
                    <a:pt x="17" y="238"/>
                    <a:pt x="16" y="234"/>
                  </a:cubicBezTo>
                  <a:cubicBezTo>
                    <a:pt x="15" y="230"/>
                    <a:pt x="16" y="224"/>
                    <a:pt x="16" y="219"/>
                  </a:cubicBezTo>
                  <a:cubicBezTo>
                    <a:pt x="15" y="213"/>
                    <a:pt x="19" y="211"/>
                    <a:pt x="19" y="205"/>
                  </a:cubicBezTo>
                  <a:cubicBezTo>
                    <a:pt x="21" y="201"/>
                    <a:pt x="20" y="196"/>
                    <a:pt x="21" y="192"/>
                  </a:cubicBezTo>
                  <a:cubicBezTo>
                    <a:pt x="22" y="187"/>
                    <a:pt x="28" y="177"/>
                    <a:pt x="32" y="174"/>
                  </a:cubicBezTo>
                  <a:cubicBezTo>
                    <a:pt x="37" y="171"/>
                    <a:pt x="38" y="166"/>
                    <a:pt x="44" y="163"/>
                  </a:cubicBezTo>
                  <a:cubicBezTo>
                    <a:pt x="47" y="161"/>
                    <a:pt x="53" y="160"/>
                    <a:pt x="51" y="157"/>
                  </a:cubicBezTo>
                  <a:cubicBezTo>
                    <a:pt x="50" y="155"/>
                    <a:pt x="46" y="157"/>
                    <a:pt x="46" y="153"/>
                  </a:cubicBezTo>
                  <a:cubicBezTo>
                    <a:pt x="47" y="148"/>
                    <a:pt x="47" y="148"/>
                    <a:pt x="47" y="148"/>
                  </a:cubicBezTo>
                  <a:cubicBezTo>
                    <a:pt x="47" y="145"/>
                    <a:pt x="52" y="144"/>
                    <a:pt x="49" y="141"/>
                  </a:cubicBezTo>
                  <a:cubicBezTo>
                    <a:pt x="44" y="138"/>
                    <a:pt x="47" y="134"/>
                    <a:pt x="47" y="130"/>
                  </a:cubicBezTo>
                  <a:cubicBezTo>
                    <a:pt x="51" y="125"/>
                    <a:pt x="43" y="122"/>
                    <a:pt x="43" y="116"/>
                  </a:cubicBezTo>
                  <a:cubicBezTo>
                    <a:pt x="43" y="114"/>
                    <a:pt x="48" y="115"/>
                    <a:pt x="49" y="115"/>
                  </a:cubicBezTo>
                  <a:cubicBezTo>
                    <a:pt x="55" y="114"/>
                    <a:pt x="58" y="108"/>
                    <a:pt x="63" y="106"/>
                  </a:cubicBezTo>
                  <a:cubicBezTo>
                    <a:pt x="66" y="104"/>
                    <a:pt x="63" y="112"/>
                    <a:pt x="71" y="105"/>
                  </a:cubicBezTo>
                  <a:cubicBezTo>
                    <a:pt x="74" y="102"/>
                    <a:pt x="76" y="98"/>
                    <a:pt x="74" y="94"/>
                  </a:cubicBezTo>
                  <a:cubicBezTo>
                    <a:pt x="73" y="91"/>
                    <a:pt x="83" y="88"/>
                    <a:pt x="86" y="83"/>
                  </a:cubicBezTo>
                  <a:cubicBezTo>
                    <a:pt x="89" y="77"/>
                    <a:pt x="87" y="76"/>
                    <a:pt x="95" y="76"/>
                  </a:cubicBezTo>
                  <a:cubicBezTo>
                    <a:pt x="119" y="75"/>
                    <a:pt x="119" y="75"/>
                    <a:pt x="119" y="75"/>
                  </a:cubicBezTo>
                  <a:cubicBezTo>
                    <a:pt x="123" y="75"/>
                    <a:pt x="124" y="70"/>
                    <a:pt x="127" y="73"/>
                  </a:cubicBezTo>
                  <a:cubicBezTo>
                    <a:pt x="130" y="76"/>
                    <a:pt x="134" y="73"/>
                    <a:pt x="138" y="73"/>
                  </a:cubicBezTo>
                  <a:cubicBezTo>
                    <a:pt x="143" y="74"/>
                    <a:pt x="141" y="73"/>
                    <a:pt x="143" y="77"/>
                  </a:cubicBezTo>
                  <a:cubicBezTo>
                    <a:pt x="144" y="79"/>
                    <a:pt x="146" y="77"/>
                    <a:pt x="148" y="76"/>
                  </a:cubicBezTo>
                  <a:cubicBezTo>
                    <a:pt x="152" y="76"/>
                    <a:pt x="153" y="81"/>
                    <a:pt x="157" y="80"/>
                  </a:cubicBezTo>
                  <a:cubicBezTo>
                    <a:pt x="168" y="77"/>
                    <a:pt x="168" y="77"/>
                    <a:pt x="168" y="77"/>
                  </a:cubicBezTo>
                  <a:cubicBezTo>
                    <a:pt x="171" y="76"/>
                    <a:pt x="174" y="76"/>
                    <a:pt x="177" y="76"/>
                  </a:cubicBezTo>
                  <a:cubicBezTo>
                    <a:pt x="180" y="76"/>
                    <a:pt x="178" y="69"/>
                    <a:pt x="178" y="67"/>
                  </a:cubicBezTo>
                  <a:cubicBezTo>
                    <a:pt x="179" y="64"/>
                    <a:pt x="180" y="59"/>
                    <a:pt x="180" y="56"/>
                  </a:cubicBezTo>
                  <a:cubicBezTo>
                    <a:pt x="173" y="55"/>
                    <a:pt x="170" y="51"/>
                    <a:pt x="171" y="44"/>
                  </a:cubicBezTo>
                  <a:cubicBezTo>
                    <a:pt x="173" y="43"/>
                    <a:pt x="176" y="42"/>
                    <a:pt x="177" y="41"/>
                  </a:cubicBezTo>
                  <a:cubicBezTo>
                    <a:pt x="178" y="40"/>
                    <a:pt x="174" y="34"/>
                    <a:pt x="174" y="33"/>
                  </a:cubicBezTo>
                  <a:cubicBezTo>
                    <a:pt x="172" y="29"/>
                    <a:pt x="176" y="24"/>
                    <a:pt x="171" y="23"/>
                  </a:cubicBezTo>
                  <a:cubicBezTo>
                    <a:pt x="165" y="21"/>
                    <a:pt x="163" y="20"/>
                    <a:pt x="162" y="13"/>
                  </a:cubicBezTo>
                  <a:cubicBezTo>
                    <a:pt x="163" y="7"/>
                    <a:pt x="163" y="7"/>
                    <a:pt x="163" y="7"/>
                  </a:cubicBezTo>
                  <a:cubicBezTo>
                    <a:pt x="163" y="7"/>
                    <a:pt x="163" y="7"/>
                    <a:pt x="163" y="7"/>
                  </a:cubicBezTo>
                  <a:cubicBezTo>
                    <a:pt x="182" y="12"/>
                    <a:pt x="182" y="12"/>
                    <a:pt x="182" y="12"/>
                  </a:cubicBezTo>
                  <a:cubicBezTo>
                    <a:pt x="182" y="9"/>
                    <a:pt x="182" y="5"/>
                    <a:pt x="181" y="1"/>
                  </a:cubicBezTo>
                  <a:cubicBezTo>
                    <a:pt x="186" y="1"/>
                    <a:pt x="192" y="0"/>
                    <a:pt x="197" y="1"/>
                  </a:cubicBezTo>
                  <a:cubicBezTo>
                    <a:pt x="205" y="2"/>
                    <a:pt x="210" y="5"/>
                    <a:pt x="217" y="8"/>
                  </a:cubicBezTo>
                  <a:cubicBezTo>
                    <a:pt x="226" y="12"/>
                    <a:pt x="222" y="7"/>
                    <a:pt x="228" y="5"/>
                  </a:cubicBezTo>
                  <a:cubicBezTo>
                    <a:pt x="230" y="4"/>
                    <a:pt x="242" y="12"/>
                    <a:pt x="243" y="15"/>
                  </a:cubicBezTo>
                  <a:cubicBezTo>
                    <a:pt x="244" y="19"/>
                    <a:pt x="246" y="22"/>
                    <a:pt x="249" y="26"/>
                  </a:cubicBezTo>
                  <a:cubicBezTo>
                    <a:pt x="258" y="34"/>
                    <a:pt x="256" y="22"/>
                    <a:pt x="266" y="26"/>
                  </a:cubicBezTo>
                  <a:cubicBezTo>
                    <a:pt x="267" y="26"/>
                    <a:pt x="267" y="34"/>
                    <a:pt x="267" y="35"/>
                  </a:cubicBezTo>
                  <a:cubicBezTo>
                    <a:pt x="266" y="42"/>
                    <a:pt x="273" y="39"/>
                    <a:pt x="277" y="41"/>
                  </a:cubicBezTo>
                  <a:cubicBezTo>
                    <a:pt x="284" y="38"/>
                    <a:pt x="287" y="34"/>
                    <a:pt x="295" y="37"/>
                  </a:cubicBezTo>
                  <a:cubicBezTo>
                    <a:pt x="299" y="38"/>
                    <a:pt x="304" y="39"/>
                    <a:pt x="307" y="42"/>
                  </a:cubicBezTo>
                  <a:cubicBezTo>
                    <a:pt x="311" y="47"/>
                    <a:pt x="307" y="59"/>
                    <a:pt x="318" y="57"/>
                  </a:cubicBezTo>
                  <a:cubicBezTo>
                    <a:pt x="323" y="56"/>
                    <a:pt x="322" y="61"/>
                    <a:pt x="326" y="62"/>
                  </a:cubicBezTo>
                  <a:cubicBezTo>
                    <a:pt x="329" y="63"/>
                    <a:pt x="331" y="60"/>
                    <a:pt x="335" y="61"/>
                  </a:cubicBezTo>
                  <a:cubicBezTo>
                    <a:pt x="342" y="61"/>
                    <a:pt x="342" y="61"/>
                    <a:pt x="342" y="61"/>
                  </a:cubicBezTo>
                  <a:cubicBezTo>
                    <a:pt x="348" y="70"/>
                    <a:pt x="348" y="70"/>
                    <a:pt x="348" y="70"/>
                  </a:cubicBezTo>
                  <a:cubicBezTo>
                    <a:pt x="335" y="89"/>
                    <a:pt x="335" y="89"/>
                    <a:pt x="335" y="89"/>
                  </a:cubicBezTo>
                  <a:cubicBezTo>
                    <a:pt x="332" y="92"/>
                    <a:pt x="324" y="96"/>
                    <a:pt x="320" y="98"/>
                  </a:cubicBezTo>
                  <a:cubicBezTo>
                    <a:pt x="315" y="100"/>
                    <a:pt x="321" y="102"/>
                    <a:pt x="321" y="105"/>
                  </a:cubicBezTo>
                  <a:cubicBezTo>
                    <a:pt x="319" y="105"/>
                    <a:pt x="314" y="111"/>
                    <a:pt x="312" y="108"/>
                  </a:cubicBezTo>
                  <a:cubicBezTo>
                    <a:pt x="310" y="105"/>
                    <a:pt x="308" y="104"/>
                    <a:pt x="304" y="104"/>
                  </a:cubicBezTo>
                  <a:cubicBezTo>
                    <a:pt x="304" y="111"/>
                    <a:pt x="301" y="117"/>
                    <a:pt x="309" y="119"/>
                  </a:cubicBezTo>
                  <a:cubicBezTo>
                    <a:pt x="309" y="120"/>
                    <a:pt x="305" y="120"/>
                    <a:pt x="304" y="121"/>
                  </a:cubicBezTo>
                  <a:cubicBezTo>
                    <a:pt x="303" y="123"/>
                    <a:pt x="305" y="126"/>
                    <a:pt x="305" y="128"/>
                  </a:cubicBezTo>
                  <a:cubicBezTo>
                    <a:pt x="305" y="133"/>
                    <a:pt x="297" y="136"/>
                    <a:pt x="294" y="139"/>
                  </a:cubicBezTo>
                  <a:cubicBezTo>
                    <a:pt x="288" y="144"/>
                    <a:pt x="273" y="155"/>
                    <a:pt x="270" y="161"/>
                  </a:cubicBezTo>
                  <a:cubicBezTo>
                    <a:pt x="267" y="166"/>
                    <a:pt x="265" y="165"/>
                    <a:pt x="261" y="167"/>
                  </a:cubicBezTo>
                  <a:cubicBezTo>
                    <a:pt x="259" y="168"/>
                    <a:pt x="261" y="171"/>
                    <a:pt x="257" y="174"/>
                  </a:cubicBezTo>
                  <a:cubicBezTo>
                    <a:pt x="254" y="176"/>
                    <a:pt x="243" y="186"/>
                    <a:pt x="244" y="177"/>
                  </a:cubicBezTo>
                  <a:cubicBezTo>
                    <a:pt x="244" y="173"/>
                    <a:pt x="246" y="171"/>
                    <a:pt x="240" y="171"/>
                  </a:cubicBezTo>
                  <a:cubicBezTo>
                    <a:pt x="240" y="174"/>
                    <a:pt x="235" y="178"/>
                    <a:pt x="233" y="179"/>
                  </a:cubicBezTo>
                  <a:cubicBezTo>
                    <a:pt x="228" y="182"/>
                    <a:pt x="233" y="189"/>
                    <a:pt x="230" y="189"/>
                  </a:cubicBezTo>
                  <a:cubicBezTo>
                    <a:pt x="224" y="190"/>
                    <a:pt x="207" y="193"/>
                    <a:pt x="208" y="183"/>
                  </a:cubicBezTo>
                  <a:cubicBezTo>
                    <a:pt x="209" y="177"/>
                    <a:pt x="202" y="183"/>
                    <a:pt x="201" y="186"/>
                  </a:cubicBezTo>
                  <a:cubicBezTo>
                    <a:pt x="200" y="189"/>
                    <a:pt x="199" y="202"/>
                    <a:pt x="200" y="204"/>
                  </a:cubicBezTo>
                  <a:cubicBezTo>
                    <a:pt x="201" y="206"/>
                    <a:pt x="204" y="209"/>
                    <a:pt x="204" y="212"/>
                  </a:cubicBezTo>
                  <a:cubicBezTo>
                    <a:pt x="204" y="213"/>
                    <a:pt x="202" y="220"/>
                    <a:pt x="202" y="220"/>
                  </a:cubicBezTo>
                  <a:cubicBezTo>
                    <a:pt x="207" y="225"/>
                    <a:pt x="200" y="223"/>
                    <a:pt x="202" y="230"/>
                  </a:cubicBezTo>
                  <a:cubicBezTo>
                    <a:pt x="203" y="235"/>
                    <a:pt x="205" y="236"/>
                    <a:pt x="208" y="239"/>
                  </a:cubicBezTo>
                  <a:cubicBezTo>
                    <a:pt x="209" y="240"/>
                    <a:pt x="208" y="243"/>
                    <a:pt x="208" y="245"/>
                  </a:cubicBezTo>
                  <a:cubicBezTo>
                    <a:pt x="208" y="254"/>
                    <a:pt x="217" y="247"/>
                    <a:pt x="218" y="253"/>
                  </a:cubicBezTo>
                  <a:cubicBezTo>
                    <a:pt x="218" y="257"/>
                    <a:pt x="223" y="259"/>
                    <a:pt x="226" y="259"/>
                  </a:cubicBezTo>
                  <a:cubicBezTo>
                    <a:pt x="236" y="259"/>
                    <a:pt x="229" y="263"/>
                    <a:pt x="234" y="265"/>
                  </a:cubicBezTo>
                  <a:cubicBezTo>
                    <a:pt x="236" y="267"/>
                    <a:pt x="240" y="266"/>
                    <a:pt x="242" y="267"/>
                  </a:cubicBezTo>
                  <a:cubicBezTo>
                    <a:pt x="243" y="268"/>
                    <a:pt x="240" y="275"/>
                    <a:pt x="241" y="276"/>
                  </a:cubicBezTo>
                  <a:cubicBezTo>
                    <a:pt x="241" y="279"/>
                    <a:pt x="246" y="279"/>
                    <a:pt x="247" y="282"/>
                  </a:cubicBezTo>
                  <a:cubicBezTo>
                    <a:pt x="249" y="286"/>
                    <a:pt x="251" y="290"/>
                    <a:pt x="253" y="283"/>
                  </a:cubicBezTo>
                  <a:cubicBezTo>
                    <a:pt x="255" y="274"/>
                    <a:pt x="258" y="280"/>
                    <a:pt x="263" y="275"/>
                  </a:cubicBezTo>
                  <a:cubicBezTo>
                    <a:pt x="265" y="273"/>
                    <a:pt x="266" y="271"/>
                    <a:pt x="268" y="269"/>
                  </a:cubicBezTo>
                  <a:cubicBezTo>
                    <a:pt x="269" y="267"/>
                    <a:pt x="268" y="263"/>
                    <a:pt x="270" y="261"/>
                  </a:cubicBezTo>
                  <a:cubicBezTo>
                    <a:pt x="274" y="259"/>
                    <a:pt x="276" y="260"/>
                    <a:pt x="277" y="255"/>
                  </a:cubicBezTo>
                  <a:cubicBezTo>
                    <a:pt x="278" y="251"/>
                    <a:pt x="291" y="257"/>
                    <a:pt x="289" y="261"/>
                  </a:cubicBezTo>
                  <a:cubicBezTo>
                    <a:pt x="287" y="269"/>
                    <a:pt x="288" y="265"/>
                    <a:pt x="292" y="271"/>
                  </a:cubicBezTo>
                  <a:cubicBezTo>
                    <a:pt x="295" y="274"/>
                    <a:pt x="295" y="284"/>
                    <a:pt x="291" y="286"/>
                  </a:cubicBezTo>
                  <a:cubicBezTo>
                    <a:pt x="287" y="288"/>
                    <a:pt x="289" y="288"/>
                    <a:pt x="289" y="292"/>
                  </a:cubicBezTo>
                  <a:cubicBezTo>
                    <a:pt x="289" y="297"/>
                    <a:pt x="278" y="294"/>
                    <a:pt x="284" y="300"/>
                  </a:cubicBezTo>
                  <a:cubicBezTo>
                    <a:pt x="286" y="301"/>
                    <a:pt x="283" y="304"/>
                    <a:pt x="285" y="305"/>
                  </a:cubicBezTo>
                  <a:cubicBezTo>
                    <a:pt x="286" y="307"/>
                    <a:pt x="289" y="306"/>
                    <a:pt x="289" y="308"/>
                  </a:cubicBezTo>
                  <a:cubicBezTo>
                    <a:pt x="289" y="310"/>
                    <a:pt x="288" y="313"/>
                    <a:pt x="289" y="315"/>
                  </a:cubicBezTo>
                  <a:cubicBezTo>
                    <a:pt x="289" y="317"/>
                    <a:pt x="293" y="319"/>
                    <a:pt x="291" y="321"/>
                  </a:cubicBezTo>
                  <a:cubicBezTo>
                    <a:pt x="289" y="324"/>
                    <a:pt x="290" y="325"/>
                    <a:pt x="290" y="329"/>
                  </a:cubicBezTo>
                  <a:cubicBezTo>
                    <a:pt x="287" y="331"/>
                    <a:pt x="294" y="335"/>
                    <a:pt x="287" y="336"/>
                  </a:cubicBezTo>
                  <a:cubicBezTo>
                    <a:pt x="281" y="337"/>
                    <a:pt x="285" y="342"/>
                    <a:pt x="281" y="344"/>
                  </a:cubicBezTo>
                  <a:cubicBezTo>
                    <a:pt x="277" y="347"/>
                    <a:pt x="277" y="348"/>
                    <a:pt x="276" y="352"/>
                  </a:cubicBezTo>
                  <a:cubicBezTo>
                    <a:pt x="276" y="352"/>
                    <a:pt x="276" y="352"/>
                    <a:pt x="276" y="352"/>
                  </a:cubicBezTo>
                  <a:cubicBezTo>
                    <a:pt x="271" y="356"/>
                    <a:pt x="271" y="356"/>
                    <a:pt x="271" y="356"/>
                  </a:cubicBezTo>
                  <a:cubicBezTo>
                    <a:pt x="271" y="356"/>
                    <a:pt x="271" y="356"/>
                    <a:pt x="271" y="356"/>
                  </a:cubicBezTo>
                  <a:cubicBezTo>
                    <a:pt x="269" y="354"/>
                    <a:pt x="268" y="348"/>
                    <a:pt x="265" y="346"/>
                  </a:cubicBezTo>
                  <a:cubicBezTo>
                    <a:pt x="262" y="344"/>
                    <a:pt x="262" y="341"/>
                    <a:pt x="259" y="339"/>
                  </a:cubicBezTo>
                  <a:cubicBezTo>
                    <a:pt x="257" y="337"/>
                    <a:pt x="250" y="337"/>
                    <a:pt x="249" y="336"/>
                  </a:cubicBezTo>
                  <a:cubicBezTo>
                    <a:pt x="249" y="335"/>
                    <a:pt x="248" y="333"/>
                    <a:pt x="248" y="332"/>
                  </a:cubicBezTo>
                  <a:cubicBezTo>
                    <a:pt x="246" y="330"/>
                    <a:pt x="244" y="330"/>
                    <a:pt x="242" y="330"/>
                  </a:cubicBezTo>
                  <a:cubicBezTo>
                    <a:pt x="242" y="330"/>
                    <a:pt x="242" y="330"/>
                    <a:pt x="242" y="330"/>
                  </a:cubicBezTo>
                  <a:cubicBezTo>
                    <a:pt x="236" y="324"/>
                    <a:pt x="236" y="324"/>
                    <a:pt x="236" y="324"/>
                  </a:cubicBezTo>
                  <a:cubicBezTo>
                    <a:pt x="230" y="323"/>
                    <a:pt x="225" y="320"/>
                    <a:pt x="222" y="314"/>
                  </a:cubicBezTo>
                  <a:cubicBezTo>
                    <a:pt x="218" y="305"/>
                    <a:pt x="228" y="303"/>
                    <a:pt x="214" y="301"/>
                  </a:cubicBezTo>
                  <a:cubicBezTo>
                    <a:pt x="206" y="301"/>
                    <a:pt x="210" y="298"/>
                    <a:pt x="209" y="293"/>
                  </a:cubicBezTo>
                  <a:cubicBezTo>
                    <a:pt x="208" y="290"/>
                    <a:pt x="195" y="291"/>
                    <a:pt x="194" y="288"/>
                  </a:cubicBezTo>
                  <a:cubicBezTo>
                    <a:pt x="191" y="288"/>
                    <a:pt x="191" y="293"/>
                    <a:pt x="188" y="295"/>
                  </a:cubicBezTo>
                  <a:cubicBezTo>
                    <a:pt x="186" y="297"/>
                    <a:pt x="181" y="295"/>
                    <a:pt x="180" y="297"/>
                  </a:cubicBezTo>
                  <a:cubicBezTo>
                    <a:pt x="177" y="303"/>
                    <a:pt x="174" y="305"/>
                    <a:pt x="166" y="304"/>
                  </a:cubicBezTo>
                  <a:cubicBezTo>
                    <a:pt x="159" y="303"/>
                    <a:pt x="162" y="304"/>
                    <a:pt x="162" y="309"/>
                  </a:cubicBezTo>
                  <a:cubicBezTo>
                    <a:pt x="163" y="312"/>
                    <a:pt x="162" y="314"/>
                    <a:pt x="162" y="317"/>
                  </a:cubicBezTo>
                  <a:cubicBezTo>
                    <a:pt x="161" y="320"/>
                    <a:pt x="161" y="321"/>
                    <a:pt x="158" y="324"/>
                  </a:cubicBezTo>
                  <a:cubicBezTo>
                    <a:pt x="157" y="325"/>
                    <a:pt x="155" y="325"/>
                    <a:pt x="153" y="326"/>
                  </a:cubicBezTo>
                  <a:cubicBezTo>
                    <a:pt x="150" y="329"/>
                    <a:pt x="149" y="331"/>
                    <a:pt x="147" y="335"/>
                  </a:cubicBezTo>
                  <a:cubicBezTo>
                    <a:pt x="145" y="340"/>
                    <a:pt x="138" y="349"/>
                    <a:pt x="144" y="352"/>
                  </a:cubicBezTo>
                  <a:cubicBezTo>
                    <a:pt x="147" y="355"/>
                    <a:pt x="146" y="358"/>
                    <a:pt x="148" y="361"/>
                  </a:cubicBezTo>
                  <a:cubicBezTo>
                    <a:pt x="149" y="362"/>
                    <a:pt x="153" y="362"/>
                    <a:pt x="154" y="363"/>
                  </a:cubicBezTo>
                  <a:cubicBezTo>
                    <a:pt x="154" y="363"/>
                    <a:pt x="154" y="363"/>
                    <a:pt x="154" y="363"/>
                  </a:cubicBezTo>
                  <a:cubicBezTo>
                    <a:pt x="152" y="367"/>
                    <a:pt x="150" y="372"/>
                    <a:pt x="153" y="375"/>
                  </a:cubicBezTo>
                  <a:cubicBezTo>
                    <a:pt x="155" y="377"/>
                    <a:pt x="161" y="378"/>
                    <a:pt x="161" y="380"/>
                  </a:cubicBezTo>
                  <a:cubicBezTo>
                    <a:pt x="161" y="384"/>
                    <a:pt x="160" y="385"/>
                    <a:pt x="164" y="386"/>
                  </a:cubicBezTo>
                  <a:cubicBezTo>
                    <a:pt x="168" y="387"/>
                    <a:pt x="165" y="391"/>
                    <a:pt x="164" y="393"/>
                  </a:cubicBezTo>
                  <a:cubicBezTo>
                    <a:pt x="163" y="394"/>
                    <a:pt x="159" y="396"/>
                    <a:pt x="159" y="397"/>
                  </a:cubicBezTo>
                  <a:cubicBezTo>
                    <a:pt x="159" y="397"/>
                    <a:pt x="163" y="398"/>
                    <a:pt x="163" y="398"/>
                  </a:cubicBezTo>
                  <a:cubicBezTo>
                    <a:pt x="163" y="405"/>
                    <a:pt x="155" y="405"/>
                    <a:pt x="151" y="405"/>
                  </a:cubicBezTo>
                  <a:cubicBezTo>
                    <a:pt x="150" y="405"/>
                    <a:pt x="144" y="405"/>
                    <a:pt x="147" y="406"/>
                  </a:cubicBezTo>
                  <a:cubicBezTo>
                    <a:pt x="143" y="409"/>
                    <a:pt x="138" y="420"/>
                    <a:pt x="132" y="418"/>
                  </a:cubicBezTo>
                  <a:cubicBezTo>
                    <a:pt x="129" y="417"/>
                    <a:pt x="122" y="407"/>
                    <a:pt x="122" y="420"/>
                  </a:cubicBezTo>
                  <a:cubicBezTo>
                    <a:pt x="122" y="424"/>
                    <a:pt x="125" y="429"/>
                    <a:pt x="121" y="431"/>
                  </a:cubicBezTo>
                  <a:cubicBezTo>
                    <a:pt x="116" y="433"/>
                    <a:pt x="110" y="432"/>
                    <a:pt x="106" y="429"/>
                  </a:cubicBezTo>
                  <a:cubicBezTo>
                    <a:pt x="100" y="425"/>
                    <a:pt x="99" y="436"/>
                    <a:pt x="91" y="434"/>
                  </a:cubicBezTo>
                  <a:cubicBezTo>
                    <a:pt x="83" y="432"/>
                    <a:pt x="88" y="419"/>
                    <a:pt x="75" y="424"/>
                  </a:cubicBezTo>
                  <a:cubicBezTo>
                    <a:pt x="68" y="427"/>
                    <a:pt x="69" y="424"/>
                    <a:pt x="67" y="418"/>
                  </a:cubicBezTo>
                  <a:cubicBezTo>
                    <a:pt x="64" y="412"/>
                    <a:pt x="70" y="408"/>
                    <a:pt x="62" y="408"/>
                  </a:cubicBezTo>
                  <a:cubicBezTo>
                    <a:pt x="55" y="408"/>
                    <a:pt x="68" y="402"/>
                    <a:pt x="69" y="403"/>
                  </a:cubicBezTo>
                  <a:cubicBezTo>
                    <a:pt x="71" y="404"/>
                    <a:pt x="80" y="401"/>
                    <a:pt x="80" y="397"/>
                  </a:cubicBezTo>
                  <a:cubicBezTo>
                    <a:pt x="79" y="393"/>
                    <a:pt x="77" y="392"/>
                    <a:pt x="73" y="394"/>
                  </a:cubicBezTo>
                  <a:cubicBezTo>
                    <a:pt x="68" y="397"/>
                    <a:pt x="69" y="399"/>
                    <a:pt x="66" y="392"/>
                  </a:cubicBezTo>
                  <a:cubicBezTo>
                    <a:pt x="64" y="385"/>
                    <a:pt x="59" y="380"/>
                    <a:pt x="70" y="378"/>
                  </a:cubicBezTo>
                  <a:cubicBezTo>
                    <a:pt x="76" y="377"/>
                    <a:pt x="76" y="376"/>
                    <a:pt x="76" y="370"/>
                  </a:cubicBezTo>
                  <a:cubicBezTo>
                    <a:pt x="76" y="366"/>
                    <a:pt x="77" y="365"/>
                    <a:pt x="79" y="363"/>
                  </a:cubicBezTo>
                  <a:cubicBezTo>
                    <a:pt x="82" y="360"/>
                    <a:pt x="76" y="356"/>
                    <a:pt x="75" y="354"/>
                  </a:cubicBezTo>
                  <a:cubicBezTo>
                    <a:pt x="74" y="353"/>
                    <a:pt x="84" y="349"/>
                    <a:pt x="85" y="348"/>
                  </a:cubicBezTo>
                  <a:cubicBezTo>
                    <a:pt x="90" y="346"/>
                    <a:pt x="93" y="343"/>
                    <a:pt x="97" y="340"/>
                  </a:cubicBezTo>
                  <a:cubicBezTo>
                    <a:pt x="101" y="338"/>
                    <a:pt x="108" y="342"/>
                    <a:pt x="110" y="335"/>
                  </a:cubicBezTo>
                  <a:cubicBezTo>
                    <a:pt x="110" y="333"/>
                    <a:pt x="115" y="334"/>
                    <a:pt x="117" y="333"/>
                  </a:cubicBezTo>
                  <a:cubicBezTo>
                    <a:pt x="118" y="333"/>
                    <a:pt x="120" y="329"/>
                    <a:pt x="120" y="328"/>
                  </a:cubicBezTo>
                  <a:cubicBezTo>
                    <a:pt x="119" y="327"/>
                    <a:pt x="115" y="325"/>
                    <a:pt x="115" y="324"/>
                  </a:cubicBezTo>
                  <a:cubicBezTo>
                    <a:pt x="116" y="323"/>
                    <a:pt x="118" y="321"/>
                    <a:pt x="119" y="320"/>
                  </a:cubicBezTo>
                  <a:cubicBezTo>
                    <a:pt x="127" y="318"/>
                    <a:pt x="111" y="315"/>
                    <a:pt x="122" y="311"/>
                  </a:cubicBezTo>
                  <a:cubicBezTo>
                    <a:pt x="128" y="308"/>
                    <a:pt x="122" y="308"/>
                    <a:pt x="120" y="305"/>
                  </a:cubicBezTo>
                  <a:cubicBezTo>
                    <a:pt x="117" y="298"/>
                    <a:pt x="110" y="305"/>
                    <a:pt x="108" y="302"/>
                  </a:cubicBezTo>
                  <a:cubicBezTo>
                    <a:pt x="107" y="300"/>
                    <a:pt x="108" y="295"/>
                    <a:pt x="110" y="293"/>
                  </a:cubicBezTo>
                  <a:cubicBezTo>
                    <a:pt x="112" y="290"/>
                    <a:pt x="104" y="291"/>
                    <a:pt x="102" y="292"/>
                  </a:cubicBezTo>
                  <a:cubicBezTo>
                    <a:pt x="98" y="292"/>
                    <a:pt x="89" y="304"/>
                    <a:pt x="97" y="307"/>
                  </a:cubicBezTo>
                  <a:cubicBezTo>
                    <a:pt x="100" y="308"/>
                    <a:pt x="87" y="316"/>
                    <a:pt x="84" y="318"/>
                  </a:cubicBezTo>
                  <a:cubicBezTo>
                    <a:pt x="80" y="320"/>
                    <a:pt x="72" y="324"/>
                    <a:pt x="68" y="325"/>
                  </a:cubicBezTo>
                  <a:cubicBezTo>
                    <a:pt x="63" y="326"/>
                    <a:pt x="64" y="315"/>
                    <a:pt x="65" y="312"/>
                  </a:cubicBezTo>
                  <a:cubicBezTo>
                    <a:pt x="66" y="310"/>
                    <a:pt x="71" y="305"/>
                    <a:pt x="71" y="303"/>
                  </a:cubicBezTo>
                  <a:cubicBezTo>
                    <a:pt x="70" y="300"/>
                    <a:pt x="64" y="299"/>
                    <a:pt x="69" y="295"/>
                  </a:cubicBezTo>
                  <a:cubicBezTo>
                    <a:pt x="72" y="293"/>
                    <a:pt x="76" y="291"/>
                    <a:pt x="73" y="286"/>
                  </a:cubicBezTo>
                  <a:cubicBezTo>
                    <a:pt x="72" y="283"/>
                    <a:pt x="71" y="275"/>
                    <a:pt x="70" y="274"/>
                  </a:cubicBezTo>
                  <a:cubicBezTo>
                    <a:pt x="68" y="273"/>
                    <a:pt x="60" y="268"/>
                    <a:pt x="59" y="269"/>
                  </a:cubicBezTo>
                  <a:cubicBezTo>
                    <a:pt x="51" y="282"/>
                    <a:pt x="52" y="295"/>
                    <a:pt x="48" y="310"/>
                  </a:cubicBezTo>
                  <a:cubicBezTo>
                    <a:pt x="44" y="322"/>
                    <a:pt x="40" y="297"/>
                    <a:pt x="40" y="297"/>
                  </a:cubicBezTo>
                  <a:cubicBezTo>
                    <a:pt x="41" y="294"/>
                    <a:pt x="44" y="288"/>
                    <a:pt x="44" y="285"/>
                  </a:cubicBezTo>
                  <a:cubicBezTo>
                    <a:pt x="44" y="278"/>
                    <a:pt x="45" y="270"/>
                    <a:pt x="53" y="270"/>
                  </a:cubicBezTo>
                  <a:cubicBezTo>
                    <a:pt x="53" y="269"/>
                    <a:pt x="53" y="269"/>
                    <a:pt x="53" y="269"/>
                  </a:cubicBezTo>
                  <a:cubicBezTo>
                    <a:pt x="54" y="269"/>
                    <a:pt x="54" y="269"/>
                    <a:pt x="54" y="269"/>
                  </a:cubicBezTo>
                  <a:cubicBezTo>
                    <a:pt x="54" y="269"/>
                    <a:pt x="55" y="269"/>
                    <a:pt x="55" y="269"/>
                  </a:cubicBezTo>
                  <a:cubicBezTo>
                    <a:pt x="54" y="256"/>
                    <a:pt x="54" y="256"/>
                    <a:pt x="54" y="256"/>
                  </a:cubicBezTo>
                  <a:cubicBezTo>
                    <a:pt x="54" y="252"/>
                    <a:pt x="38" y="254"/>
                    <a:pt x="34" y="256"/>
                  </a:cubicBezTo>
                  <a:cubicBezTo>
                    <a:pt x="30" y="257"/>
                    <a:pt x="22" y="261"/>
                    <a:pt x="31" y="263"/>
                  </a:cubicBezTo>
                  <a:cubicBezTo>
                    <a:pt x="31" y="267"/>
                    <a:pt x="32" y="270"/>
                    <a:pt x="32" y="274"/>
                  </a:cubicBezTo>
                  <a:cubicBezTo>
                    <a:pt x="32" y="278"/>
                    <a:pt x="40" y="283"/>
                    <a:pt x="38" y="286"/>
                  </a:cubicBezTo>
                  <a:cubicBezTo>
                    <a:pt x="37" y="288"/>
                    <a:pt x="32" y="287"/>
                    <a:pt x="31" y="290"/>
                  </a:cubicBezTo>
                  <a:cubicBezTo>
                    <a:pt x="29" y="295"/>
                    <a:pt x="28" y="297"/>
                    <a:pt x="25" y="290"/>
                  </a:cubicBezTo>
                  <a:cubicBezTo>
                    <a:pt x="25" y="287"/>
                    <a:pt x="26" y="278"/>
                    <a:pt x="24" y="277"/>
                  </a:cubicBezTo>
                  <a:cubicBezTo>
                    <a:pt x="19" y="277"/>
                    <a:pt x="9" y="281"/>
                    <a:pt x="15" y="288"/>
                  </a:cubicBezTo>
                  <a:cubicBezTo>
                    <a:pt x="19" y="294"/>
                    <a:pt x="12" y="290"/>
                    <a:pt x="11" y="290"/>
                  </a:cubicBezTo>
                  <a:cubicBezTo>
                    <a:pt x="4" y="290"/>
                    <a:pt x="11" y="298"/>
                    <a:pt x="4" y="297"/>
                  </a:cubicBezTo>
                  <a:cubicBezTo>
                    <a:pt x="4" y="297"/>
                    <a:pt x="4" y="297"/>
                    <a:pt x="4" y="297"/>
                  </a:cubicBezTo>
                  <a:cubicBezTo>
                    <a:pt x="1" y="294"/>
                    <a:pt x="1" y="294"/>
                    <a:pt x="1" y="294"/>
                  </a:cubicBezTo>
                  <a:cubicBezTo>
                    <a:pt x="0" y="288"/>
                    <a:pt x="0" y="288"/>
                    <a:pt x="0" y="28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3114675" y="3076575"/>
              <a:ext cx="182563" cy="150813"/>
            </a:xfrm>
            <a:custGeom>
              <a:avLst/>
              <a:gdLst/>
              <a:ahLst/>
              <a:cxnLst>
                <a:cxn ang="0">
                  <a:pos x="16" y="75"/>
                </a:cxn>
                <a:cxn ang="0">
                  <a:pos x="10" y="73"/>
                </a:cxn>
                <a:cxn ang="0">
                  <a:pos x="6" y="64"/>
                </a:cxn>
                <a:cxn ang="0">
                  <a:pos x="9" y="47"/>
                </a:cxn>
                <a:cxn ang="0">
                  <a:pos x="15" y="38"/>
                </a:cxn>
                <a:cxn ang="0">
                  <a:pos x="20" y="36"/>
                </a:cxn>
                <a:cxn ang="0">
                  <a:pos x="24" y="29"/>
                </a:cxn>
                <a:cxn ang="0">
                  <a:pos x="24" y="21"/>
                </a:cxn>
                <a:cxn ang="0">
                  <a:pos x="28" y="16"/>
                </a:cxn>
                <a:cxn ang="0">
                  <a:pos x="42" y="9"/>
                </a:cxn>
                <a:cxn ang="0">
                  <a:pos x="50" y="7"/>
                </a:cxn>
                <a:cxn ang="0">
                  <a:pos x="56" y="0"/>
                </a:cxn>
                <a:cxn ang="0">
                  <a:pos x="71" y="5"/>
                </a:cxn>
                <a:cxn ang="0">
                  <a:pos x="76" y="13"/>
                </a:cxn>
                <a:cxn ang="0">
                  <a:pos x="84" y="26"/>
                </a:cxn>
                <a:cxn ang="0">
                  <a:pos x="98" y="36"/>
                </a:cxn>
                <a:cxn ang="0">
                  <a:pos x="104" y="42"/>
                </a:cxn>
                <a:cxn ang="0">
                  <a:pos x="104" y="42"/>
                </a:cxn>
                <a:cxn ang="0">
                  <a:pos x="103" y="50"/>
                </a:cxn>
                <a:cxn ang="0">
                  <a:pos x="103" y="55"/>
                </a:cxn>
                <a:cxn ang="0">
                  <a:pos x="99" y="57"/>
                </a:cxn>
                <a:cxn ang="0">
                  <a:pos x="91" y="59"/>
                </a:cxn>
                <a:cxn ang="0">
                  <a:pos x="80" y="69"/>
                </a:cxn>
                <a:cxn ang="0">
                  <a:pos x="72" y="77"/>
                </a:cxn>
                <a:cxn ang="0">
                  <a:pos x="68" y="82"/>
                </a:cxn>
                <a:cxn ang="0">
                  <a:pos x="60" y="84"/>
                </a:cxn>
                <a:cxn ang="0">
                  <a:pos x="45" y="81"/>
                </a:cxn>
                <a:cxn ang="0">
                  <a:pos x="32" y="74"/>
                </a:cxn>
                <a:cxn ang="0">
                  <a:pos x="26" y="70"/>
                </a:cxn>
                <a:cxn ang="0">
                  <a:pos x="16" y="75"/>
                </a:cxn>
              </a:cxnLst>
              <a:rect l="0" t="0" r="r" b="b"/>
              <a:pathLst>
                <a:path w="104" h="86">
                  <a:moveTo>
                    <a:pt x="16" y="75"/>
                  </a:moveTo>
                  <a:cubicBezTo>
                    <a:pt x="15" y="74"/>
                    <a:pt x="11" y="74"/>
                    <a:pt x="10" y="73"/>
                  </a:cubicBezTo>
                  <a:cubicBezTo>
                    <a:pt x="8" y="70"/>
                    <a:pt x="9" y="67"/>
                    <a:pt x="6" y="64"/>
                  </a:cubicBezTo>
                  <a:cubicBezTo>
                    <a:pt x="0" y="61"/>
                    <a:pt x="7" y="52"/>
                    <a:pt x="9" y="47"/>
                  </a:cubicBezTo>
                  <a:cubicBezTo>
                    <a:pt x="11" y="43"/>
                    <a:pt x="12" y="41"/>
                    <a:pt x="15" y="38"/>
                  </a:cubicBezTo>
                  <a:cubicBezTo>
                    <a:pt x="17" y="37"/>
                    <a:pt x="19" y="37"/>
                    <a:pt x="20" y="36"/>
                  </a:cubicBezTo>
                  <a:cubicBezTo>
                    <a:pt x="23" y="33"/>
                    <a:pt x="23" y="32"/>
                    <a:pt x="24" y="29"/>
                  </a:cubicBezTo>
                  <a:cubicBezTo>
                    <a:pt x="24" y="26"/>
                    <a:pt x="25" y="24"/>
                    <a:pt x="24" y="21"/>
                  </a:cubicBezTo>
                  <a:cubicBezTo>
                    <a:pt x="24" y="16"/>
                    <a:pt x="21" y="15"/>
                    <a:pt x="28" y="16"/>
                  </a:cubicBezTo>
                  <a:cubicBezTo>
                    <a:pt x="36" y="17"/>
                    <a:pt x="39" y="15"/>
                    <a:pt x="42" y="9"/>
                  </a:cubicBezTo>
                  <a:cubicBezTo>
                    <a:pt x="43" y="7"/>
                    <a:pt x="48" y="9"/>
                    <a:pt x="50" y="7"/>
                  </a:cubicBezTo>
                  <a:cubicBezTo>
                    <a:pt x="53" y="5"/>
                    <a:pt x="53" y="0"/>
                    <a:pt x="56" y="0"/>
                  </a:cubicBezTo>
                  <a:cubicBezTo>
                    <a:pt x="57" y="3"/>
                    <a:pt x="70" y="2"/>
                    <a:pt x="71" y="5"/>
                  </a:cubicBezTo>
                  <a:cubicBezTo>
                    <a:pt x="72" y="10"/>
                    <a:pt x="68" y="13"/>
                    <a:pt x="76" y="13"/>
                  </a:cubicBezTo>
                  <a:cubicBezTo>
                    <a:pt x="90" y="15"/>
                    <a:pt x="80" y="17"/>
                    <a:pt x="84" y="26"/>
                  </a:cubicBezTo>
                  <a:cubicBezTo>
                    <a:pt x="87" y="32"/>
                    <a:pt x="92" y="35"/>
                    <a:pt x="98" y="36"/>
                  </a:cubicBezTo>
                  <a:cubicBezTo>
                    <a:pt x="104" y="42"/>
                    <a:pt x="104" y="42"/>
                    <a:pt x="104" y="42"/>
                  </a:cubicBezTo>
                  <a:cubicBezTo>
                    <a:pt x="104" y="42"/>
                    <a:pt x="104" y="42"/>
                    <a:pt x="104" y="42"/>
                  </a:cubicBezTo>
                  <a:cubicBezTo>
                    <a:pt x="103" y="45"/>
                    <a:pt x="102" y="47"/>
                    <a:pt x="103" y="50"/>
                  </a:cubicBezTo>
                  <a:cubicBezTo>
                    <a:pt x="103" y="51"/>
                    <a:pt x="104" y="54"/>
                    <a:pt x="103" y="55"/>
                  </a:cubicBezTo>
                  <a:cubicBezTo>
                    <a:pt x="102" y="56"/>
                    <a:pt x="100" y="57"/>
                    <a:pt x="99" y="57"/>
                  </a:cubicBezTo>
                  <a:cubicBezTo>
                    <a:pt x="96" y="57"/>
                    <a:pt x="94" y="58"/>
                    <a:pt x="91" y="59"/>
                  </a:cubicBezTo>
                  <a:cubicBezTo>
                    <a:pt x="86" y="60"/>
                    <a:pt x="82" y="65"/>
                    <a:pt x="80" y="69"/>
                  </a:cubicBezTo>
                  <a:cubicBezTo>
                    <a:pt x="77" y="74"/>
                    <a:pt x="77" y="74"/>
                    <a:pt x="72" y="77"/>
                  </a:cubicBezTo>
                  <a:cubicBezTo>
                    <a:pt x="70" y="78"/>
                    <a:pt x="70" y="81"/>
                    <a:pt x="68" y="82"/>
                  </a:cubicBezTo>
                  <a:cubicBezTo>
                    <a:pt x="65" y="83"/>
                    <a:pt x="63" y="81"/>
                    <a:pt x="60" y="84"/>
                  </a:cubicBezTo>
                  <a:cubicBezTo>
                    <a:pt x="56" y="86"/>
                    <a:pt x="49" y="83"/>
                    <a:pt x="45" y="81"/>
                  </a:cubicBezTo>
                  <a:cubicBezTo>
                    <a:pt x="41" y="79"/>
                    <a:pt x="37" y="74"/>
                    <a:pt x="32" y="74"/>
                  </a:cubicBezTo>
                  <a:cubicBezTo>
                    <a:pt x="28" y="74"/>
                    <a:pt x="29" y="70"/>
                    <a:pt x="26" y="70"/>
                  </a:cubicBezTo>
                  <a:cubicBezTo>
                    <a:pt x="23" y="70"/>
                    <a:pt x="20" y="75"/>
                    <a:pt x="16" y="7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noEditPoints="1"/>
            </p:cNvSpPr>
            <p:nvPr/>
          </p:nvSpPr>
          <p:spPr bwMode="auto">
            <a:xfrm>
              <a:off x="2470150" y="2963863"/>
              <a:ext cx="508000" cy="446088"/>
            </a:xfrm>
            <a:custGeom>
              <a:avLst/>
              <a:gdLst/>
              <a:ahLst/>
              <a:cxnLst>
                <a:cxn ang="0">
                  <a:pos x="41" y="174"/>
                </a:cxn>
                <a:cxn ang="0">
                  <a:pos x="44" y="178"/>
                </a:cxn>
                <a:cxn ang="0">
                  <a:pos x="41" y="183"/>
                </a:cxn>
                <a:cxn ang="0">
                  <a:pos x="38" y="180"/>
                </a:cxn>
                <a:cxn ang="0">
                  <a:pos x="37" y="174"/>
                </a:cxn>
                <a:cxn ang="0">
                  <a:pos x="16" y="156"/>
                </a:cxn>
                <a:cxn ang="0">
                  <a:pos x="27" y="156"/>
                </a:cxn>
                <a:cxn ang="0">
                  <a:pos x="27" y="164"/>
                </a:cxn>
                <a:cxn ang="0">
                  <a:pos x="18" y="164"/>
                </a:cxn>
                <a:cxn ang="0">
                  <a:pos x="14" y="161"/>
                </a:cxn>
                <a:cxn ang="0">
                  <a:pos x="7" y="154"/>
                </a:cxn>
                <a:cxn ang="0">
                  <a:pos x="13" y="150"/>
                </a:cxn>
                <a:cxn ang="0">
                  <a:pos x="12" y="142"/>
                </a:cxn>
                <a:cxn ang="0">
                  <a:pos x="4" y="135"/>
                </a:cxn>
                <a:cxn ang="0">
                  <a:pos x="1" y="145"/>
                </a:cxn>
                <a:cxn ang="0">
                  <a:pos x="98" y="49"/>
                </a:cxn>
                <a:cxn ang="0">
                  <a:pos x="120" y="54"/>
                </a:cxn>
                <a:cxn ang="0">
                  <a:pos x="116" y="13"/>
                </a:cxn>
                <a:cxn ang="0">
                  <a:pos x="123" y="0"/>
                </a:cxn>
                <a:cxn ang="0">
                  <a:pos x="139" y="9"/>
                </a:cxn>
                <a:cxn ang="0">
                  <a:pos x="163" y="16"/>
                </a:cxn>
                <a:cxn ang="0">
                  <a:pos x="170" y="29"/>
                </a:cxn>
                <a:cxn ang="0">
                  <a:pos x="160" y="36"/>
                </a:cxn>
                <a:cxn ang="0">
                  <a:pos x="163" y="45"/>
                </a:cxn>
                <a:cxn ang="0">
                  <a:pos x="183" y="42"/>
                </a:cxn>
                <a:cxn ang="0">
                  <a:pos x="199" y="60"/>
                </a:cxn>
                <a:cxn ang="0">
                  <a:pos x="221" y="70"/>
                </a:cxn>
                <a:cxn ang="0">
                  <a:pos x="228" y="64"/>
                </a:cxn>
                <a:cxn ang="0">
                  <a:pos x="232" y="73"/>
                </a:cxn>
                <a:cxn ang="0">
                  <a:pos x="227" y="89"/>
                </a:cxn>
                <a:cxn ang="0">
                  <a:pos x="228" y="113"/>
                </a:cxn>
                <a:cxn ang="0">
                  <a:pos x="242" y="111"/>
                </a:cxn>
                <a:cxn ang="0">
                  <a:pos x="245" y="129"/>
                </a:cxn>
                <a:cxn ang="0">
                  <a:pos x="269" y="141"/>
                </a:cxn>
                <a:cxn ang="0">
                  <a:pos x="271" y="154"/>
                </a:cxn>
                <a:cxn ang="0">
                  <a:pos x="285" y="166"/>
                </a:cxn>
                <a:cxn ang="0">
                  <a:pos x="285" y="177"/>
                </a:cxn>
                <a:cxn ang="0">
                  <a:pos x="269" y="191"/>
                </a:cxn>
                <a:cxn ang="0">
                  <a:pos x="252" y="195"/>
                </a:cxn>
                <a:cxn ang="0">
                  <a:pos x="242" y="194"/>
                </a:cxn>
                <a:cxn ang="0">
                  <a:pos x="238" y="218"/>
                </a:cxn>
                <a:cxn ang="0">
                  <a:pos x="232" y="231"/>
                </a:cxn>
                <a:cxn ang="0">
                  <a:pos x="226" y="238"/>
                </a:cxn>
                <a:cxn ang="0">
                  <a:pos x="236" y="250"/>
                </a:cxn>
                <a:cxn ang="0">
                  <a:pos x="229" y="245"/>
                </a:cxn>
                <a:cxn ang="0">
                  <a:pos x="218" y="236"/>
                </a:cxn>
                <a:cxn ang="0">
                  <a:pos x="200" y="222"/>
                </a:cxn>
                <a:cxn ang="0">
                  <a:pos x="186" y="213"/>
                </a:cxn>
                <a:cxn ang="0">
                  <a:pos x="146" y="234"/>
                </a:cxn>
                <a:cxn ang="0">
                  <a:pos x="139" y="245"/>
                </a:cxn>
                <a:cxn ang="0">
                  <a:pos x="136" y="249"/>
                </a:cxn>
                <a:cxn ang="0">
                  <a:pos x="116" y="237"/>
                </a:cxn>
                <a:cxn ang="0">
                  <a:pos x="120" y="220"/>
                </a:cxn>
                <a:cxn ang="0">
                  <a:pos x="137" y="184"/>
                </a:cxn>
                <a:cxn ang="0">
                  <a:pos x="142" y="158"/>
                </a:cxn>
                <a:cxn ang="0">
                  <a:pos x="118" y="135"/>
                </a:cxn>
                <a:cxn ang="0">
                  <a:pos x="110" y="126"/>
                </a:cxn>
                <a:cxn ang="0">
                  <a:pos x="97" y="85"/>
                </a:cxn>
                <a:cxn ang="0">
                  <a:pos x="98" y="77"/>
                </a:cxn>
                <a:cxn ang="0">
                  <a:pos x="114" y="96"/>
                </a:cxn>
                <a:cxn ang="0">
                  <a:pos x="101" y="79"/>
                </a:cxn>
                <a:cxn ang="0">
                  <a:pos x="98" y="63"/>
                </a:cxn>
              </a:cxnLst>
              <a:rect l="0" t="0" r="r" b="b"/>
              <a:pathLst>
                <a:path w="288" h="254">
                  <a:moveTo>
                    <a:pt x="37" y="174"/>
                  </a:moveTo>
                  <a:cubicBezTo>
                    <a:pt x="38" y="174"/>
                    <a:pt x="40" y="174"/>
                    <a:pt x="41" y="174"/>
                  </a:cubicBezTo>
                  <a:cubicBezTo>
                    <a:pt x="42" y="174"/>
                    <a:pt x="43" y="174"/>
                    <a:pt x="44" y="174"/>
                  </a:cubicBezTo>
                  <a:cubicBezTo>
                    <a:pt x="44" y="175"/>
                    <a:pt x="44" y="176"/>
                    <a:pt x="44" y="178"/>
                  </a:cubicBezTo>
                  <a:cubicBezTo>
                    <a:pt x="44" y="179"/>
                    <a:pt x="45" y="181"/>
                    <a:pt x="44" y="183"/>
                  </a:cubicBezTo>
                  <a:cubicBezTo>
                    <a:pt x="43" y="183"/>
                    <a:pt x="42" y="183"/>
                    <a:pt x="41" y="183"/>
                  </a:cubicBezTo>
                  <a:cubicBezTo>
                    <a:pt x="40" y="182"/>
                    <a:pt x="39" y="182"/>
                    <a:pt x="39" y="181"/>
                  </a:cubicBezTo>
                  <a:cubicBezTo>
                    <a:pt x="38" y="181"/>
                    <a:pt x="38" y="180"/>
                    <a:pt x="38" y="180"/>
                  </a:cubicBezTo>
                  <a:cubicBezTo>
                    <a:pt x="37" y="179"/>
                    <a:pt x="35" y="179"/>
                    <a:pt x="36" y="176"/>
                  </a:cubicBezTo>
                  <a:cubicBezTo>
                    <a:pt x="37" y="174"/>
                    <a:pt x="37" y="174"/>
                    <a:pt x="37" y="174"/>
                  </a:cubicBezTo>
                  <a:close/>
                  <a:moveTo>
                    <a:pt x="14" y="161"/>
                  </a:moveTo>
                  <a:cubicBezTo>
                    <a:pt x="14" y="160"/>
                    <a:pt x="15" y="157"/>
                    <a:pt x="16" y="156"/>
                  </a:cubicBezTo>
                  <a:cubicBezTo>
                    <a:pt x="17" y="153"/>
                    <a:pt x="20" y="156"/>
                    <a:pt x="21" y="157"/>
                  </a:cubicBezTo>
                  <a:cubicBezTo>
                    <a:pt x="23" y="158"/>
                    <a:pt x="25" y="157"/>
                    <a:pt x="27" y="156"/>
                  </a:cubicBezTo>
                  <a:cubicBezTo>
                    <a:pt x="28" y="156"/>
                    <a:pt x="33" y="157"/>
                    <a:pt x="32" y="159"/>
                  </a:cubicBezTo>
                  <a:cubicBezTo>
                    <a:pt x="30" y="162"/>
                    <a:pt x="27" y="160"/>
                    <a:pt x="27" y="164"/>
                  </a:cubicBezTo>
                  <a:cubicBezTo>
                    <a:pt x="26" y="165"/>
                    <a:pt x="25" y="165"/>
                    <a:pt x="23" y="165"/>
                  </a:cubicBezTo>
                  <a:cubicBezTo>
                    <a:pt x="22" y="165"/>
                    <a:pt x="19" y="164"/>
                    <a:pt x="18" y="164"/>
                  </a:cubicBezTo>
                  <a:cubicBezTo>
                    <a:pt x="17" y="165"/>
                    <a:pt x="13" y="165"/>
                    <a:pt x="12" y="163"/>
                  </a:cubicBezTo>
                  <a:cubicBezTo>
                    <a:pt x="14" y="161"/>
                    <a:pt x="14" y="161"/>
                    <a:pt x="14" y="161"/>
                  </a:cubicBezTo>
                  <a:close/>
                  <a:moveTo>
                    <a:pt x="6" y="152"/>
                  </a:moveTo>
                  <a:cubicBezTo>
                    <a:pt x="7" y="154"/>
                    <a:pt x="7" y="154"/>
                    <a:pt x="7" y="154"/>
                  </a:cubicBezTo>
                  <a:cubicBezTo>
                    <a:pt x="8" y="155"/>
                    <a:pt x="11" y="155"/>
                    <a:pt x="13" y="155"/>
                  </a:cubicBezTo>
                  <a:cubicBezTo>
                    <a:pt x="13" y="153"/>
                    <a:pt x="13" y="152"/>
                    <a:pt x="13" y="150"/>
                  </a:cubicBezTo>
                  <a:cubicBezTo>
                    <a:pt x="13" y="149"/>
                    <a:pt x="14" y="146"/>
                    <a:pt x="14" y="145"/>
                  </a:cubicBezTo>
                  <a:cubicBezTo>
                    <a:pt x="13" y="144"/>
                    <a:pt x="12" y="144"/>
                    <a:pt x="12" y="142"/>
                  </a:cubicBezTo>
                  <a:cubicBezTo>
                    <a:pt x="12" y="139"/>
                    <a:pt x="11" y="140"/>
                    <a:pt x="10" y="138"/>
                  </a:cubicBezTo>
                  <a:cubicBezTo>
                    <a:pt x="8" y="136"/>
                    <a:pt x="6" y="134"/>
                    <a:pt x="4" y="135"/>
                  </a:cubicBezTo>
                  <a:cubicBezTo>
                    <a:pt x="2" y="136"/>
                    <a:pt x="1" y="136"/>
                    <a:pt x="0" y="136"/>
                  </a:cubicBezTo>
                  <a:cubicBezTo>
                    <a:pt x="0" y="139"/>
                    <a:pt x="1" y="143"/>
                    <a:pt x="1" y="145"/>
                  </a:cubicBezTo>
                  <a:cubicBezTo>
                    <a:pt x="0" y="146"/>
                    <a:pt x="4" y="152"/>
                    <a:pt x="6" y="152"/>
                  </a:cubicBezTo>
                  <a:close/>
                  <a:moveTo>
                    <a:pt x="98" y="49"/>
                  </a:moveTo>
                  <a:cubicBezTo>
                    <a:pt x="102" y="50"/>
                    <a:pt x="102" y="50"/>
                    <a:pt x="102" y="50"/>
                  </a:cubicBezTo>
                  <a:cubicBezTo>
                    <a:pt x="105" y="51"/>
                    <a:pt x="120" y="60"/>
                    <a:pt x="120" y="54"/>
                  </a:cubicBezTo>
                  <a:cubicBezTo>
                    <a:pt x="120" y="47"/>
                    <a:pt x="110" y="32"/>
                    <a:pt x="113" y="25"/>
                  </a:cubicBezTo>
                  <a:cubicBezTo>
                    <a:pt x="115" y="20"/>
                    <a:pt x="120" y="19"/>
                    <a:pt x="116" y="13"/>
                  </a:cubicBezTo>
                  <a:cubicBezTo>
                    <a:pt x="110" y="5"/>
                    <a:pt x="121" y="5"/>
                    <a:pt x="123" y="0"/>
                  </a:cubicBezTo>
                  <a:cubicBezTo>
                    <a:pt x="123" y="0"/>
                    <a:pt x="123" y="0"/>
                    <a:pt x="123" y="0"/>
                  </a:cubicBezTo>
                  <a:cubicBezTo>
                    <a:pt x="128" y="2"/>
                    <a:pt x="127" y="6"/>
                    <a:pt x="130" y="8"/>
                  </a:cubicBezTo>
                  <a:cubicBezTo>
                    <a:pt x="131" y="9"/>
                    <a:pt x="137" y="9"/>
                    <a:pt x="139" y="9"/>
                  </a:cubicBezTo>
                  <a:cubicBezTo>
                    <a:pt x="144" y="9"/>
                    <a:pt x="151" y="9"/>
                    <a:pt x="157" y="9"/>
                  </a:cubicBezTo>
                  <a:cubicBezTo>
                    <a:pt x="159" y="10"/>
                    <a:pt x="166" y="13"/>
                    <a:pt x="163" y="16"/>
                  </a:cubicBezTo>
                  <a:cubicBezTo>
                    <a:pt x="163" y="22"/>
                    <a:pt x="165" y="20"/>
                    <a:pt x="169" y="21"/>
                  </a:cubicBezTo>
                  <a:cubicBezTo>
                    <a:pt x="169" y="24"/>
                    <a:pt x="169" y="26"/>
                    <a:pt x="170" y="29"/>
                  </a:cubicBezTo>
                  <a:cubicBezTo>
                    <a:pt x="171" y="34"/>
                    <a:pt x="169" y="31"/>
                    <a:pt x="165" y="32"/>
                  </a:cubicBezTo>
                  <a:cubicBezTo>
                    <a:pt x="163" y="33"/>
                    <a:pt x="161" y="34"/>
                    <a:pt x="160" y="36"/>
                  </a:cubicBezTo>
                  <a:cubicBezTo>
                    <a:pt x="159" y="38"/>
                    <a:pt x="156" y="37"/>
                    <a:pt x="155" y="39"/>
                  </a:cubicBezTo>
                  <a:cubicBezTo>
                    <a:pt x="154" y="40"/>
                    <a:pt x="162" y="43"/>
                    <a:pt x="163" y="45"/>
                  </a:cubicBezTo>
                  <a:cubicBezTo>
                    <a:pt x="166" y="50"/>
                    <a:pt x="165" y="58"/>
                    <a:pt x="172" y="50"/>
                  </a:cubicBezTo>
                  <a:cubicBezTo>
                    <a:pt x="174" y="47"/>
                    <a:pt x="178" y="38"/>
                    <a:pt x="183" y="42"/>
                  </a:cubicBezTo>
                  <a:cubicBezTo>
                    <a:pt x="181" y="51"/>
                    <a:pt x="188" y="48"/>
                    <a:pt x="194" y="51"/>
                  </a:cubicBezTo>
                  <a:cubicBezTo>
                    <a:pt x="198" y="52"/>
                    <a:pt x="193" y="57"/>
                    <a:pt x="199" y="60"/>
                  </a:cubicBezTo>
                  <a:cubicBezTo>
                    <a:pt x="202" y="61"/>
                    <a:pt x="207" y="74"/>
                    <a:pt x="212" y="72"/>
                  </a:cubicBezTo>
                  <a:cubicBezTo>
                    <a:pt x="217" y="71"/>
                    <a:pt x="216" y="69"/>
                    <a:pt x="221" y="70"/>
                  </a:cubicBezTo>
                  <a:cubicBezTo>
                    <a:pt x="225" y="70"/>
                    <a:pt x="226" y="66"/>
                    <a:pt x="228" y="64"/>
                  </a:cubicBezTo>
                  <a:cubicBezTo>
                    <a:pt x="228" y="64"/>
                    <a:pt x="228" y="64"/>
                    <a:pt x="228" y="64"/>
                  </a:cubicBezTo>
                  <a:cubicBezTo>
                    <a:pt x="229" y="70"/>
                    <a:pt x="229" y="70"/>
                    <a:pt x="229" y="70"/>
                  </a:cubicBezTo>
                  <a:cubicBezTo>
                    <a:pt x="232" y="73"/>
                    <a:pt x="232" y="73"/>
                    <a:pt x="232" y="73"/>
                  </a:cubicBezTo>
                  <a:cubicBezTo>
                    <a:pt x="232" y="73"/>
                    <a:pt x="232" y="73"/>
                    <a:pt x="232" y="73"/>
                  </a:cubicBezTo>
                  <a:cubicBezTo>
                    <a:pt x="232" y="80"/>
                    <a:pt x="232" y="84"/>
                    <a:pt x="227" y="89"/>
                  </a:cubicBezTo>
                  <a:cubicBezTo>
                    <a:pt x="221" y="96"/>
                    <a:pt x="226" y="98"/>
                    <a:pt x="225" y="105"/>
                  </a:cubicBezTo>
                  <a:cubicBezTo>
                    <a:pt x="225" y="108"/>
                    <a:pt x="223" y="114"/>
                    <a:pt x="228" y="113"/>
                  </a:cubicBezTo>
                  <a:cubicBezTo>
                    <a:pt x="234" y="112"/>
                    <a:pt x="233" y="107"/>
                    <a:pt x="238" y="114"/>
                  </a:cubicBezTo>
                  <a:cubicBezTo>
                    <a:pt x="239" y="116"/>
                    <a:pt x="242" y="110"/>
                    <a:pt x="242" y="111"/>
                  </a:cubicBezTo>
                  <a:cubicBezTo>
                    <a:pt x="243" y="113"/>
                    <a:pt x="242" y="119"/>
                    <a:pt x="242" y="121"/>
                  </a:cubicBezTo>
                  <a:cubicBezTo>
                    <a:pt x="240" y="124"/>
                    <a:pt x="243" y="127"/>
                    <a:pt x="245" y="129"/>
                  </a:cubicBezTo>
                  <a:cubicBezTo>
                    <a:pt x="249" y="131"/>
                    <a:pt x="260" y="135"/>
                    <a:pt x="265" y="134"/>
                  </a:cubicBezTo>
                  <a:cubicBezTo>
                    <a:pt x="270" y="134"/>
                    <a:pt x="267" y="137"/>
                    <a:pt x="269" y="141"/>
                  </a:cubicBezTo>
                  <a:cubicBezTo>
                    <a:pt x="270" y="142"/>
                    <a:pt x="270" y="146"/>
                    <a:pt x="268" y="147"/>
                  </a:cubicBezTo>
                  <a:cubicBezTo>
                    <a:pt x="266" y="148"/>
                    <a:pt x="269" y="153"/>
                    <a:pt x="271" y="154"/>
                  </a:cubicBezTo>
                  <a:cubicBezTo>
                    <a:pt x="274" y="157"/>
                    <a:pt x="274" y="165"/>
                    <a:pt x="280" y="165"/>
                  </a:cubicBezTo>
                  <a:cubicBezTo>
                    <a:pt x="282" y="165"/>
                    <a:pt x="284" y="164"/>
                    <a:pt x="285" y="166"/>
                  </a:cubicBezTo>
                  <a:cubicBezTo>
                    <a:pt x="288" y="171"/>
                    <a:pt x="285" y="170"/>
                    <a:pt x="282" y="173"/>
                  </a:cubicBezTo>
                  <a:cubicBezTo>
                    <a:pt x="281" y="175"/>
                    <a:pt x="284" y="176"/>
                    <a:pt x="285" y="177"/>
                  </a:cubicBezTo>
                  <a:cubicBezTo>
                    <a:pt x="281" y="180"/>
                    <a:pt x="280" y="181"/>
                    <a:pt x="278" y="185"/>
                  </a:cubicBezTo>
                  <a:cubicBezTo>
                    <a:pt x="276" y="189"/>
                    <a:pt x="274" y="192"/>
                    <a:pt x="269" y="191"/>
                  </a:cubicBezTo>
                  <a:cubicBezTo>
                    <a:pt x="265" y="191"/>
                    <a:pt x="265" y="188"/>
                    <a:pt x="261" y="189"/>
                  </a:cubicBezTo>
                  <a:cubicBezTo>
                    <a:pt x="257" y="190"/>
                    <a:pt x="255" y="198"/>
                    <a:pt x="252" y="195"/>
                  </a:cubicBezTo>
                  <a:cubicBezTo>
                    <a:pt x="249" y="192"/>
                    <a:pt x="248" y="195"/>
                    <a:pt x="246" y="195"/>
                  </a:cubicBezTo>
                  <a:cubicBezTo>
                    <a:pt x="245" y="195"/>
                    <a:pt x="244" y="194"/>
                    <a:pt x="242" y="194"/>
                  </a:cubicBezTo>
                  <a:cubicBezTo>
                    <a:pt x="238" y="195"/>
                    <a:pt x="240" y="200"/>
                    <a:pt x="239" y="203"/>
                  </a:cubicBezTo>
                  <a:cubicBezTo>
                    <a:pt x="237" y="207"/>
                    <a:pt x="234" y="215"/>
                    <a:pt x="238" y="218"/>
                  </a:cubicBezTo>
                  <a:cubicBezTo>
                    <a:pt x="242" y="221"/>
                    <a:pt x="236" y="225"/>
                    <a:pt x="233" y="225"/>
                  </a:cubicBezTo>
                  <a:cubicBezTo>
                    <a:pt x="233" y="228"/>
                    <a:pt x="238" y="229"/>
                    <a:pt x="232" y="231"/>
                  </a:cubicBezTo>
                  <a:cubicBezTo>
                    <a:pt x="229" y="231"/>
                    <a:pt x="226" y="231"/>
                    <a:pt x="225" y="233"/>
                  </a:cubicBezTo>
                  <a:cubicBezTo>
                    <a:pt x="224" y="235"/>
                    <a:pt x="224" y="237"/>
                    <a:pt x="226" y="238"/>
                  </a:cubicBezTo>
                  <a:cubicBezTo>
                    <a:pt x="228" y="239"/>
                    <a:pt x="231" y="239"/>
                    <a:pt x="233" y="240"/>
                  </a:cubicBezTo>
                  <a:cubicBezTo>
                    <a:pt x="234" y="241"/>
                    <a:pt x="235" y="249"/>
                    <a:pt x="236" y="250"/>
                  </a:cubicBezTo>
                  <a:cubicBezTo>
                    <a:pt x="236" y="251"/>
                    <a:pt x="236" y="254"/>
                    <a:pt x="235" y="254"/>
                  </a:cubicBezTo>
                  <a:cubicBezTo>
                    <a:pt x="232" y="253"/>
                    <a:pt x="232" y="247"/>
                    <a:pt x="229" y="245"/>
                  </a:cubicBezTo>
                  <a:cubicBezTo>
                    <a:pt x="227" y="244"/>
                    <a:pt x="224" y="244"/>
                    <a:pt x="223" y="242"/>
                  </a:cubicBezTo>
                  <a:cubicBezTo>
                    <a:pt x="222" y="240"/>
                    <a:pt x="220" y="237"/>
                    <a:pt x="218" y="236"/>
                  </a:cubicBezTo>
                  <a:cubicBezTo>
                    <a:pt x="215" y="234"/>
                    <a:pt x="211" y="231"/>
                    <a:pt x="209" y="228"/>
                  </a:cubicBezTo>
                  <a:cubicBezTo>
                    <a:pt x="206" y="224"/>
                    <a:pt x="205" y="222"/>
                    <a:pt x="200" y="222"/>
                  </a:cubicBezTo>
                  <a:cubicBezTo>
                    <a:pt x="197" y="222"/>
                    <a:pt x="189" y="221"/>
                    <a:pt x="189" y="216"/>
                  </a:cubicBezTo>
                  <a:cubicBezTo>
                    <a:pt x="189" y="213"/>
                    <a:pt x="189" y="214"/>
                    <a:pt x="186" y="213"/>
                  </a:cubicBezTo>
                  <a:cubicBezTo>
                    <a:pt x="173" y="212"/>
                    <a:pt x="172" y="226"/>
                    <a:pt x="160" y="223"/>
                  </a:cubicBezTo>
                  <a:cubicBezTo>
                    <a:pt x="153" y="221"/>
                    <a:pt x="149" y="229"/>
                    <a:pt x="146" y="234"/>
                  </a:cubicBezTo>
                  <a:cubicBezTo>
                    <a:pt x="145" y="237"/>
                    <a:pt x="148" y="242"/>
                    <a:pt x="147" y="243"/>
                  </a:cubicBezTo>
                  <a:cubicBezTo>
                    <a:pt x="145" y="244"/>
                    <a:pt x="141" y="245"/>
                    <a:pt x="139" y="245"/>
                  </a:cubicBezTo>
                  <a:cubicBezTo>
                    <a:pt x="136" y="249"/>
                    <a:pt x="136" y="249"/>
                    <a:pt x="136" y="249"/>
                  </a:cubicBezTo>
                  <a:cubicBezTo>
                    <a:pt x="136" y="249"/>
                    <a:pt x="136" y="249"/>
                    <a:pt x="136" y="249"/>
                  </a:cubicBezTo>
                  <a:cubicBezTo>
                    <a:pt x="135" y="243"/>
                    <a:pt x="130" y="238"/>
                    <a:pt x="125" y="236"/>
                  </a:cubicBezTo>
                  <a:cubicBezTo>
                    <a:pt x="123" y="236"/>
                    <a:pt x="117" y="238"/>
                    <a:pt x="116" y="237"/>
                  </a:cubicBezTo>
                  <a:cubicBezTo>
                    <a:pt x="113" y="235"/>
                    <a:pt x="111" y="233"/>
                    <a:pt x="107" y="233"/>
                  </a:cubicBezTo>
                  <a:cubicBezTo>
                    <a:pt x="120" y="220"/>
                    <a:pt x="120" y="220"/>
                    <a:pt x="120" y="220"/>
                  </a:cubicBezTo>
                  <a:cubicBezTo>
                    <a:pt x="126" y="214"/>
                    <a:pt x="129" y="207"/>
                    <a:pt x="136" y="202"/>
                  </a:cubicBezTo>
                  <a:cubicBezTo>
                    <a:pt x="140" y="199"/>
                    <a:pt x="137" y="189"/>
                    <a:pt x="137" y="184"/>
                  </a:cubicBezTo>
                  <a:cubicBezTo>
                    <a:pt x="137" y="178"/>
                    <a:pt x="137" y="174"/>
                    <a:pt x="139" y="168"/>
                  </a:cubicBezTo>
                  <a:cubicBezTo>
                    <a:pt x="140" y="165"/>
                    <a:pt x="143" y="160"/>
                    <a:pt x="142" y="158"/>
                  </a:cubicBezTo>
                  <a:cubicBezTo>
                    <a:pt x="139" y="153"/>
                    <a:pt x="125" y="152"/>
                    <a:pt x="120" y="147"/>
                  </a:cubicBezTo>
                  <a:cubicBezTo>
                    <a:pt x="118" y="145"/>
                    <a:pt x="114" y="136"/>
                    <a:pt x="118" y="135"/>
                  </a:cubicBezTo>
                  <a:cubicBezTo>
                    <a:pt x="118" y="135"/>
                    <a:pt x="118" y="135"/>
                    <a:pt x="118" y="135"/>
                  </a:cubicBezTo>
                  <a:cubicBezTo>
                    <a:pt x="110" y="135"/>
                    <a:pt x="113" y="131"/>
                    <a:pt x="110" y="126"/>
                  </a:cubicBezTo>
                  <a:cubicBezTo>
                    <a:pt x="106" y="120"/>
                    <a:pt x="96" y="111"/>
                    <a:pt x="95" y="105"/>
                  </a:cubicBezTo>
                  <a:cubicBezTo>
                    <a:pt x="95" y="98"/>
                    <a:pt x="97" y="92"/>
                    <a:pt x="97" y="85"/>
                  </a:cubicBezTo>
                  <a:cubicBezTo>
                    <a:pt x="97" y="79"/>
                    <a:pt x="96" y="74"/>
                    <a:pt x="96" y="69"/>
                  </a:cubicBezTo>
                  <a:cubicBezTo>
                    <a:pt x="97" y="69"/>
                    <a:pt x="98" y="76"/>
                    <a:pt x="98" y="77"/>
                  </a:cubicBezTo>
                  <a:cubicBezTo>
                    <a:pt x="98" y="84"/>
                    <a:pt x="103" y="82"/>
                    <a:pt x="105" y="86"/>
                  </a:cubicBezTo>
                  <a:cubicBezTo>
                    <a:pt x="106" y="88"/>
                    <a:pt x="110" y="97"/>
                    <a:pt x="114" y="96"/>
                  </a:cubicBezTo>
                  <a:cubicBezTo>
                    <a:pt x="117" y="95"/>
                    <a:pt x="114" y="89"/>
                    <a:pt x="112" y="88"/>
                  </a:cubicBezTo>
                  <a:cubicBezTo>
                    <a:pt x="101" y="79"/>
                    <a:pt x="101" y="79"/>
                    <a:pt x="101" y="79"/>
                  </a:cubicBezTo>
                  <a:cubicBezTo>
                    <a:pt x="98" y="76"/>
                    <a:pt x="103" y="73"/>
                    <a:pt x="101" y="70"/>
                  </a:cubicBezTo>
                  <a:cubicBezTo>
                    <a:pt x="100" y="67"/>
                    <a:pt x="94" y="66"/>
                    <a:pt x="98" y="63"/>
                  </a:cubicBezTo>
                  <a:cubicBezTo>
                    <a:pt x="99" y="61"/>
                    <a:pt x="99" y="55"/>
                    <a:pt x="98" y="4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2627313" y="3013075"/>
              <a:ext cx="720725" cy="722313"/>
            </a:xfrm>
            <a:custGeom>
              <a:avLst/>
              <a:gdLst/>
              <a:ahLst/>
              <a:cxnLst>
                <a:cxn ang="0">
                  <a:pos x="57" y="206"/>
                </a:cxn>
                <a:cxn ang="0">
                  <a:pos x="111" y="194"/>
                </a:cxn>
                <a:cxn ang="0">
                  <a:pos x="140" y="217"/>
                </a:cxn>
                <a:cxn ang="0">
                  <a:pos x="137" y="210"/>
                </a:cxn>
                <a:cxn ang="0">
                  <a:pos x="149" y="190"/>
                </a:cxn>
                <a:cxn ang="0">
                  <a:pos x="163" y="167"/>
                </a:cxn>
                <a:cxn ang="0">
                  <a:pos x="196" y="149"/>
                </a:cxn>
                <a:cxn ang="0">
                  <a:pos x="182" y="126"/>
                </a:cxn>
                <a:cxn ang="0">
                  <a:pos x="156" y="101"/>
                </a:cxn>
                <a:cxn ang="0">
                  <a:pos x="139" y="85"/>
                </a:cxn>
                <a:cxn ang="0">
                  <a:pos x="143" y="45"/>
                </a:cxn>
                <a:cxn ang="0">
                  <a:pos x="164" y="38"/>
                </a:cxn>
                <a:cxn ang="0">
                  <a:pos x="170" y="11"/>
                </a:cxn>
                <a:cxn ang="0">
                  <a:pos x="193" y="17"/>
                </a:cxn>
                <a:cxn ang="0">
                  <a:pos x="179" y="45"/>
                </a:cxn>
                <a:cxn ang="0">
                  <a:pos x="212" y="34"/>
                </a:cxn>
                <a:cxn ang="0">
                  <a:pos x="207" y="73"/>
                </a:cxn>
                <a:cxn ang="0">
                  <a:pos x="249" y="41"/>
                </a:cxn>
                <a:cxn ang="0">
                  <a:pos x="258" y="68"/>
                </a:cxn>
                <a:cxn ang="0">
                  <a:pos x="249" y="83"/>
                </a:cxn>
                <a:cxn ang="0">
                  <a:pos x="218" y="111"/>
                </a:cxn>
                <a:cxn ang="0">
                  <a:pos x="212" y="142"/>
                </a:cxn>
                <a:cxn ang="0">
                  <a:pos x="206" y="166"/>
                </a:cxn>
                <a:cxn ang="0">
                  <a:pos x="260" y="179"/>
                </a:cxn>
                <a:cxn ang="0">
                  <a:pos x="290" y="153"/>
                </a:cxn>
                <a:cxn ang="0">
                  <a:pos x="303" y="134"/>
                </a:cxn>
                <a:cxn ang="0">
                  <a:pos x="293" y="111"/>
                </a:cxn>
                <a:cxn ang="0">
                  <a:pos x="337" y="120"/>
                </a:cxn>
                <a:cxn ang="0">
                  <a:pos x="368" y="95"/>
                </a:cxn>
                <a:cxn ang="0">
                  <a:pos x="381" y="78"/>
                </a:cxn>
                <a:cxn ang="0">
                  <a:pos x="398" y="87"/>
                </a:cxn>
                <a:cxn ang="0">
                  <a:pos x="407" y="110"/>
                </a:cxn>
                <a:cxn ang="0">
                  <a:pos x="403" y="135"/>
                </a:cxn>
                <a:cxn ang="0">
                  <a:pos x="389" y="162"/>
                </a:cxn>
                <a:cxn ang="0">
                  <a:pos x="373" y="192"/>
                </a:cxn>
                <a:cxn ang="0">
                  <a:pos x="357" y="210"/>
                </a:cxn>
                <a:cxn ang="0">
                  <a:pos x="370" y="225"/>
                </a:cxn>
                <a:cxn ang="0">
                  <a:pos x="357" y="251"/>
                </a:cxn>
                <a:cxn ang="0">
                  <a:pos x="309" y="265"/>
                </a:cxn>
                <a:cxn ang="0">
                  <a:pos x="268" y="279"/>
                </a:cxn>
                <a:cxn ang="0">
                  <a:pos x="290" y="310"/>
                </a:cxn>
                <a:cxn ang="0">
                  <a:pos x="311" y="340"/>
                </a:cxn>
                <a:cxn ang="0">
                  <a:pos x="278" y="376"/>
                </a:cxn>
                <a:cxn ang="0">
                  <a:pos x="222" y="398"/>
                </a:cxn>
                <a:cxn ang="0">
                  <a:pos x="217" y="364"/>
                </a:cxn>
                <a:cxn ang="0">
                  <a:pos x="199" y="347"/>
                </a:cxn>
                <a:cxn ang="0">
                  <a:pos x="158" y="361"/>
                </a:cxn>
                <a:cxn ang="0">
                  <a:pos x="112" y="381"/>
                </a:cxn>
                <a:cxn ang="0">
                  <a:pos x="68" y="352"/>
                </a:cxn>
                <a:cxn ang="0">
                  <a:pos x="23" y="292"/>
                </a:cxn>
                <a:cxn ang="0">
                  <a:pos x="12" y="240"/>
                </a:cxn>
                <a:cxn ang="0">
                  <a:pos x="47" y="221"/>
                </a:cxn>
              </a:cxnLst>
              <a:rect l="0" t="0" r="r" b="b"/>
              <a:pathLst>
                <a:path w="410" h="411">
                  <a:moveTo>
                    <a:pt x="47" y="221"/>
                  </a:moveTo>
                  <a:cubicBezTo>
                    <a:pt x="50" y="217"/>
                    <a:pt x="50" y="217"/>
                    <a:pt x="50" y="217"/>
                  </a:cubicBezTo>
                  <a:cubicBezTo>
                    <a:pt x="52" y="217"/>
                    <a:pt x="56" y="216"/>
                    <a:pt x="58" y="215"/>
                  </a:cubicBezTo>
                  <a:cubicBezTo>
                    <a:pt x="59" y="214"/>
                    <a:pt x="56" y="209"/>
                    <a:pt x="57" y="206"/>
                  </a:cubicBezTo>
                  <a:cubicBezTo>
                    <a:pt x="60" y="201"/>
                    <a:pt x="64" y="193"/>
                    <a:pt x="71" y="195"/>
                  </a:cubicBezTo>
                  <a:cubicBezTo>
                    <a:pt x="83" y="198"/>
                    <a:pt x="84" y="184"/>
                    <a:pt x="97" y="185"/>
                  </a:cubicBezTo>
                  <a:cubicBezTo>
                    <a:pt x="100" y="186"/>
                    <a:pt x="100" y="185"/>
                    <a:pt x="100" y="188"/>
                  </a:cubicBezTo>
                  <a:cubicBezTo>
                    <a:pt x="100" y="193"/>
                    <a:pt x="108" y="194"/>
                    <a:pt x="111" y="194"/>
                  </a:cubicBezTo>
                  <a:cubicBezTo>
                    <a:pt x="116" y="194"/>
                    <a:pt x="117" y="196"/>
                    <a:pt x="120" y="200"/>
                  </a:cubicBezTo>
                  <a:cubicBezTo>
                    <a:pt x="122" y="203"/>
                    <a:pt x="126" y="206"/>
                    <a:pt x="129" y="208"/>
                  </a:cubicBezTo>
                  <a:cubicBezTo>
                    <a:pt x="131" y="209"/>
                    <a:pt x="133" y="212"/>
                    <a:pt x="134" y="214"/>
                  </a:cubicBezTo>
                  <a:cubicBezTo>
                    <a:pt x="135" y="216"/>
                    <a:pt x="138" y="216"/>
                    <a:pt x="140" y="217"/>
                  </a:cubicBezTo>
                  <a:cubicBezTo>
                    <a:pt x="143" y="219"/>
                    <a:pt x="143" y="225"/>
                    <a:pt x="146" y="226"/>
                  </a:cubicBezTo>
                  <a:cubicBezTo>
                    <a:pt x="147" y="226"/>
                    <a:pt x="147" y="223"/>
                    <a:pt x="147" y="222"/>
                  </a:cubicBezTo>
                  <a:cubicBezTo>
                    <a:pt x="146" y="221"/>
                    <a:pt x="145" y="213"/>
                    <a:pt x="144" y="212"/>
                  </a:cubicBezTo>
                  <a:cubicBezTo>
                    <a:pt x="142" y="211"/>
                    <a:pt x="139" y="211"/>
                    <a:pt x="137" y="210"/>
                  </a:cubicBezTo>
                  <a:cubicBezTo>
                    <a:pt x="135" y="209"/>
                    <a:pt x="135" y="207"/>
                    <a:pt x="136" y="205"/>
                  </a:cubicBezTo>
                  <a:cubicBezTo>
                    <a:pt x="137" y="203"/>
                    <a:pt x="140" y="203"/>
                    <a:pt x="143" y="203"/>
                  </a:cubicBezTo>
                  <a:cubicBezTo>
                    <a:pt x="149" y="201"/>
                    <a:pt x="144" y="200"/>
                    <a:pt x="144" y="197"/>
                  </a:cubicBezTo>
                  <a:cubicBezTo>
                    <a:pt x="147" y="197"/>
                    <a:pt x="153" y="193"/>
                    <a:pt x="149" y="190"/>
                  </a:cubicBezTo>
                  <a:cubicBezTo>
                    <a:pt x="145" y="187"/>
                    <a:pt x="148" y="179"/>
                    <a:pt x="150" y="175"/>
                  </a:cubicBezTo>
                  <a:cubicBezTo>
                    <a:pt x="151" y="172"/>
                    <a:pt x="149" y="167"/>
                    <a:pt x="153" y="166"/>
                  </a:cubicBezTo>
                  <a:cubicBezTo>
                    <a:pt x="155" y="166"/>
                    <a:pt x="156" y="167"/>
                    <a:pt x="157" y="167"/>
                  </a:cubicBezTo>
                  <a:cubicBezTo>
                    <a:pt x="159" y="167"/>
                    <a:pt x="160" y="164"/>
                    <a:pt x="163" y="167"/>
                  </a:cubicBezTo>
                  <a:cubicBezTo>
                    <a:pt x="166" y="170"/>
                    <a:pt x="168" y="162"/>
                    <a:pt x="172" y="161"/>
                  </a:cubicBezTo>
                  <a:cubicBezTo>
                    <a:pt x="176" y="160"/>
                    <a:pt x="176" y="163"/>
                    <a:pt x="180" y="163"/>
                  </a:cubicBezTo>
                  <a:cubicBezTo>
                    <a:pt x="185" y="164"/>
                    <a:pt x="187" y="161"/>
                    <a:pt x="189" y="157"/>
                  </a:cubicBezTo>
                  <a:cubicBezTo>
                    <a:pt x="191" y="153"/>
                    <a:pt x="192" y="152"/>
                    <a:pt x="196" y="149"/>
                  </a:cubicBezTo>
                  <a:cubicBezTo>
                    <a:pt x="195" y="148"/>
                    <a:pt x="192" y="147"/>
                    <a:pt x="193" y="145"/>
                  </a:cubicBezTo>
                  <a:cubicBezTo>
                    <a:pt x="196" y="142"/>
                    <a:pt x="199" y="143"/>
                    <a:pt x="196" y="138"/>
                  </a:cubicBezTo>
                  <a:cubicBezTo>
                    <a:pt x="195" y="136"/>
                    <a:pt x="193" y="137"/>
                    <a:pt x="191" y="137"/>
                  </a:cubicBezTo>
                  <a:cubicBezTo>
                    <a:pt x="185" y="137"/>
                    <a:pt x="185" y="129"/>
                    <a:pt x="182" y="126"/>
                  </a:cubicBezTo>
                  <a:cubicBezTo>
                    <a:pt x="180" y="125"/>
                    <a:pt x="177" y="120"/>
                    <a:pt x="179" y="119"/>
                  </a:cubicBezTo>
                  <a:cubicBezTo>
                    <a:pt x="181" y="118"/>
                    <a:pt x="181" y="114"/>
                    <a:pt x="180" y="113"/>
                  </a:cubicBezTo>
                  <a:cubicBezTo>
                    <a:pt x="178" y="109"/>
                    <a:pt x="181" y="106"/>
                    <a:pt x="176" y="106"/>
                  </a:cubicBezTo>
                  <a:cubicBezTo>
                    <a:pt x="171" y="107"/>
                    <a:pt x="160" y="103"/>
                    <a:pt x="156" y="101"/>
                  </a:cubicBezTo>
                  <a:cubicBezTo>
                    <a:pt x="154" y="99"/>
                    <a:pt x="151" y="96"/>
                    <a:pt x="153" y="93"/>
                  </a:cubicBezTo>
                  <a:cubicBezTo>
                    <a:pt x="153" y="91"/>
                    <a:pt x="154" y="85"/>
                    <a:pt x="153" y="83"/>
                  </a:cubicBezTo>
                  <a:cubicBezTo>
                    <a:pt x="153" y="82"/>
                    <a:pt x="150" y="88"/>
                    <a:pt x="149" y="86"/>
                  </a:cubicBezTo>
                  <a:cubicBezTo>
                    <a:pt x="144" y="79"/>
                    <a:pt x="145" y="84"/>
                    <a:pt x="139" y="85"/>
                  </a:cubicBezTo>
                  <a:cubicBezTo>
                    <a:pt x="134" y="86"/>
                    <a:pt x="136" y="80"/>
                    <a:pt x="136" y="77"/>
                  </a:cubicBezTo>
                  <a:cubicBezTo>
                    <a:pt x="137" y="70"/>
                    <a:pt x="132" y="68"/>
                    <a:pt x="138" y="61"/>
                  </a:cubicBezTo>
                  <a:cubicBezTo>
                    <a:pt x="143" y="56"/>
                    <a:pt x="143" y="52"/>
                    <a:pt x="143" y="45"/>
                  </a:cubicBezTo>
                  <a:cubicBezTo>
                    <a:pt x="143" y="45"/>
                    <a:pt x="143" y="45"/>
                    <a:pt x="143" y="45"/>
                  </a:cubicBezTo>
                  <a:cubicBezTo>
                    <a:pt x="150" y="46"/>
                    <a:pt x="143" y="38"/>
                    <a:pt x="150" y="38"/>
                  </a:cubicBezTo>
                  <a:cubicBezTo>
                    <a:pt x="151" y="38"/>
                    <a:pt x="158" y="42"/>
                    <a:pt x="154" y="36"/>
                  </a:cubicBezTo>
                  <a:cubicBezTo>
                    <a:pt x="148" y="29"/>
                    <a:pt x="158" y="25"/>
                    <a:pt x="163" y="25"/>
                  </a:cubicBezTo>
                  <a:cubicBezTo>
                    <a:pt x="165" y="26"/>
                    <a:pt x="164" y="35"/>
                    <a:pt x="164" y="38"/>
                  </a:cubicBezTo>
                  <a:cubicBezTo>
                    <a:pt x="167" y="45"/>
                    <a:pt x="168" y="43"/>
                    <a:pt x="170" y="38"/>
                  </a:cubicBezTo>
                  <a:cubicBezTo>
                    <a:pt x="171" y="35"/>
                    <a:pt x="176" y="36"/>
                    <a:pt x="177" y="34"/>
                  </a:cubicBezTo>
                  <a:cubicBezTo>
                    <a:pt x="179" y="31"/>
                    <a:pt x="171" y="26"/>
                    <a:pt x="171" y="22"/>
                  </a:cubicBezTo>
                  <a:cubicBezTo>
                    <a:pt x="171" y="18"/>
                    <a:pt x="170" y="15"/>
                    <a:pt x="170" y="11"/>
                  </a:cubicBezTo>
                  <a:cubicBezTo>
                    <a:pt x="161" y="9"/>
                    <a:pt x="169" y="5"/>
                    <a:pt x="173" y="4"/>
                  </a:cubicBezTo>
                  <a:cubicBezTo>
                    <a:pt x="177" y="2"/>
                    <a:pt x="193" y="0"/>
                    <a:pt x="193" y="4"/>
                  </a:cubicBezTo>
                  <a:cubicBezTo>
                    <a:pt x="194" y="17"/>
                    <a:pt x="194" y="17"/>
                    <a:pt x="194" y="17"/>
                  </a:cubicBezTo>
                  <a:cubicBezTo>
                    <a:pt x="194" y="17"/>
                    <a:pt x="193" y="17"/>
                    <a:pt x="193" y="17"/>
                  </a:cubicBezTo>
                  <a:cubicBezTo>
                    <a:pt x="193" y="17"/>
                    <a:pt x="193" y="17"/>
                    <a:pt x="192" y="17"/>
                  </a:cubicBezTo>
                  <a:cubicBezTo>
                    <a:pt x="192" y="18"/>
                    <a:pt x="192" y="18"/>
                    <a:pt x="192" y="18"/>
                  </a:cubicBezTo>
                  <a:cubicBezTo>
                    <a:pt x="184" y="18"/>
                    <a:pt x="183" y="26"/>
                    <a:pt x="183" y="33"/>
                  </a:cubicBezTo>
                  <a:cubicBezTo>
                    <a:pt x="183" y="36"/>
                    <a:pt x="180" y="42"/>
                    <a:pt x="179" y="45"/>
                  </a:cubicBezTo>
                  <a:cubicBezTo>
                    <a:pt x="179" y="45"/>
                    <a:pt x="183" y="70"/>
                    <a:pt x="187" y="58"/>
                  </a:cubicBezTo>
                  <a:cubicBezTo>
                    <a:pt x="191" y="43"/>
                    <a:pt x="190" y="30"/>
                    <a:pt x="198" y="17"/>
                  </a:cubicBezTo>
                  <a:cubicBezTo>
                    <a:pt x="199" y="16"/>
                    <a:pt x="207" y="21"/>
                    <a:pt x="209" y="22"/>
                  </a:cubicBezTo>
                  <a:cubicBezTo>
                    <a:pt x="210" y="23"/>
                    <a:pt x="211" y="31"/>
                    <a:pt x="212" y="34"/>
                  </a:cubicBezTo>
                  <a:cubicBezTo>
                    <a:pt x="215" y="39"/>
                    <a:pt x="211" y="41"/>
                    <a:pt x="208" y="43"/>
                  </a:cubicBezTo>
                  <a:cubicBezTo>
                    <a:pt x="203" y="47"/>
                    <a:pt x="209" y="48"/>
                    <a:pt x="210" y="51"/>
                  </a:cubicBezTo>
                  <a:cubicBezTo>
                    <a:pt x="210" y="53"/>
                    <a:pt x="205" y="58"/>
                    <a:pt x="204" y="60"/>
                  </a:cubicBezTo>
                  <a:cubicBezTo>
                    <a:pt x="203" y="63"/>
                    <a:pt x="202" y="74"/>
                    <a:pt x="207" y="73"/>
                  </a:cubicBezTo>
                  <a:cubicBezTo>
                    <a:pt x="211" y="72"/>
                    <a:pt x="219" y="68"/>
                    <a:pt x="223" y="66"/>
                  </a:cubicBezTo>
                  <a:cubicBezTo>
                    <a:pt x="226" y="64"/>
                    <a:pt x="239" y="56"/>
                    <a:pt x="236" y="55"/>
                  </a:cubicBezTo>
                  <a:cubicBezTo>
                    <a:pt x="228" y="52"/>
                    <a:pt x="237" y="40"/>
                    <a:pt x="241" y="40"/>
                  </a:cubicBezTo>
                  <a:cubicBezTo>
                    <a:pt x="243" y="39"/>
                    <a:pt x="251" y="38"/>
                    <a:pt x="249" y="41"/>
                  </a:cubicBezTo>
                  <a:cubicBezTo>
                    <a:pt x="247" y="43"/>
                    <a:pt x="246" y="48"/>
                    <a:pt x="247" y="50"/>
                  </a:cubicBezTo>
                  <a:cubicBezTo>
                    <a:pt x="249" y="53"/>
                    <a:pt x="256" y="46"/>
                    <a:pt x="259" y="53"/>
                  </a:cubicBezTo>
                  <a:cubicBezTo>
                    <a:pt x="261" y="56"/>
                    <a:pt x="267" y="56"/>
                    <a:pt x="261" y="59"/>
                  </a:cubicBezTo>
                  <a:cubicBezTo>
                    <a:pt x="250" y="63"/>
                    <a:pt x="266" y="66"/>
                    <a:pt x="258" y="68"/>
                  </a:cubicBezTo>
                  <a:cubicBezTo>
                    <a:pt x="257" y="69"/>
                    <a:pt x="255" y="71"/>
                    <a:pt x="254" y="72"/>
                  </a:cubicBezTo>
                  <a:cubicBezTo>
                    <a:pt x="254" y="73"/>
                    <a:pt x="258" y="75"/>
                    <a:pt x="259" y="76"/>
                  </a:cubicBezTo>
                  <a:cubicBezTo>
                    <a:pt x="259" y="77"/>
                    <a:pt x="257" y="81"/>
                    <a:pt x="256" y="81"/>
                  </a:cubicBezTo>
                  <a:cubicBezTo>
                    <a:pt x="254" y="82"/>
                    <a:pt x="249" y="81"/>
                    <a:pt x="249" y="83"/>
                  </a:cubicBezTo>
                  <a:cubicBezTo>
                    <a:pt x="247" y="90"/>
                    <a:pt x="240" y="86"/>
                    <a:pt x="236" y="88"/>
                  </a:cubicBezTo>
                  <a:cubicBezTo>
                    <a:pt x="232" y="91"/>
                    <a:pt x="229" y="94"/>
                    <a:pt x="224" y="96"/>
                  </a:cubicBezTo>
                  <a:cubicBezTo>
                    <a:pt x="223" y="97"/>
                    <a:pt x="213" y="101"/>
                    <a:pt x="214" y="102"/>
                  </a:cubicBezTo>
                  <a:cubicBezTo>
                    <a:pt x="215" y="104"/>
                    <a:pt x="221" y="108"/>
                    <a:pt x="218" y="111"/>
                  </a:cubicBezTo>
                  <a:cubicBezTo>
                    <a:pt x="216" y="113"/>
                    <a:pt x="215" y="114"/>
                    <a:pt x="215" y="118"/>
                  </a:cubicBezTo>
                  <a:cubicBezTo>
                    <a:pt x="215" y="124"/>
                    <a:pt x="215" y="125"/>
                    <a:pt x="209" y="126"/>
                  </a:cubicBezTo>
                  <a:cubicBezTo>
                    <a:pt x="198" y="128"/>
                    <a:pt x="203" y="133"/>
                    <a:pt x="205" y="140"/>
                  </a:cubicBezTo>
                  <a:cubicBezTo>
                    <a:pt x="208" y="147"/>
                    <a:pt x="207" y="145"/>
                    <a:pt x="212" y="142"/>
                  </a:cubicBezTo>
                  <a:cubicBezTo>
                    <a:pt x="216" y="140"/>
                    <a:pt x="218" y="141"/>
                    <a:pt x="219" y="145"/>
                  </a:cubicBezTo>
                  <a:cubicBezTo>
                    <a:pt x="219" y="149"/>
                    <a:pt x="210" y="152"/>
                    <a:pt x="208" y="151"/>
                  </a:cubicBezTo>
                  <a:cubicBezTo>
                    <a:pt x="207" y="150"/>
                    <a:pt x="194" y="156"/>
                    <a:pt x="201" y="156"/>
                  </a:cubicBezTo>
                  <a:cubicBezTo>
                    <a:pt x="209" y="156"/>
                    <a:pt x="203" y="160"/>
                    <a:pt x="206" y="166"/>
                  </a:cubicBezTo>
                  <a:cubicBezTo>
                    <a:pt x="208" y="172"/>
                    <a:pt x="207" y="175"/>
                    <a:pt x="214" y="172"/>
                  </a:cubicBezTo>
                  <a:cubicBezTo>
                    <a:pt x="227" y="167"/>
                    <a:pt x="222" y="180"/>
                    <a:pt x="230" y="182"/>
                  </a:cubicBezTo>
                  <a:cubicBezTo>
                    <a:pt x="238" y="184"/>
                    <a:pt x="239" y="173"/>
                    <a:pt x="245" y="177"/>
                  </a:cubicBezTo>
                  <a:cubicBezTo>
                    <a:pt x="249" y="180"/>
                    <a:pt x="255" y="181"/>
                    <a:pt x="260" y="179"/>
                  </a:cubicBezTo>
                  <a:cubicBezTo>
                    <a:pt x="264" y="177"/>
                    <a:pt x="261" y="172"/>
                    <a:pt x="261" y="168"/>
                  </a:cubicBezTo>
                  <a:cubicBezTo>
                    <a:pt x="261" y="155"/>
                    <a:pt x="268" y="165"/>
                    <a:pt x="271" y="166"/>
                  </a:cubicBezTo>
                  <a:cubicBezTo>
                    <a:pt x="277" y="168"/>
                    <a:pt x="282" y="157"/>
                    <a:pt x="286" y="154"/>
                  </a:cubicBezTo>
                  <a:cubicBezTo>
                    <a:pt x="283" y="153"/>
                    <a:pt x="289" y="153"/>
                    <a:pt x="290" y="153"/>
                  </a:cubicBezTo>
                  <a:cubicBezTo>
                    <a:pt x="294" y="153"/>
                    <a:pt x="302" y="153"/>
                    <a:pt x="302" y="146"/>
                  </a:cubicBezTo>
                  <a:cubicBezTo>
                    <a:pt x="302" y="146"/>
                    <a:pt x="298" y="145"/>
                    <a:pt x="298" y="145"/>
                  </a:cubicBezTo>
                  <a:cubicBezTo>
                    <a:pt x="298" y="144"/>
                    <a:pt x="302" y="142"/>
                    <a:pt x="303" y="141"/>
                  </a:cubicBezTo>
                  <a:cubicBezTo>
                    <a:pt x="304" y="139"/>
                    <a:pt x="307" y="135"/>
                    <a:pt x="303" y="134"/>
                  </a:cubicBezTo>
                  <a:cubicBezTo>
                    <a:pt x="299" y="133"/>
                    <a:pt x="300" y="132"/>
                    <a:pt x="300" y="128"/>
                  </a:cubicBezTo>
                  <a:cubicBezTo>
                    <a:pt x="300" y="126"/>
                    <a:pt x="294" y="125"/>
                    <a:pt x="292" y="123"/>
                  </a:cubicBezTo>
                  <a:cubicBezTo>
                    <a:pt x="289" y="120"/>
                    <a:pt x="291" y="115"/>
                    <a:pt x="293" y="111"/>
                  </a:cubicBezTo>
                  <a:cubicBezTo>
                    <a:pt x="293" y="111"/>
                    <a:pt x="293" y="111"/>
                    <a:pt x="293" y="111"/>
                  </a:cubicBezTo>
                  <a:cubicBezTo>
                    <a:pt x="297" y="111"/>
                    <a:pt x="300" y="106"/>
                    <a:pt x="303" y="106"/>
                  </a:cubicBezTo>
                  <a:cubicBezTo>
                    <a:pt x="306" y="106"/>
                    <a:pt x="305" y="110"/>
                    <a:pt x="309" y="110"/>
                  </a:cubicBezTo>
                  <a:cubicBezTo>
                    <a:pt x="314" y="110"/>
                    <a:pt x="318" y="115"/>
                    <a:pt x="322" y="117"/>
                  </a:cubicBezTo>
                  <a:cubicBezTo>
                    <a:pt x="326" y="119"/>
                    <a:pt x="333" y="122"/>
                    <a:pt x="337" y="120"/>
                  </a:cubicBezTo>
                  <a:cubicBezTo>
                    <a:pt x="340" y="117"/>
                    <a:pt x="342" y="119"/>
                    <a:pt x="345" y="118"/>
                  </a:cubicBezTo>
                  <a:cubicBezTo>
                    <a:pt x="347" y="117"/>
                    <a:pt x="347" y="114"/>
                    <a:pt x="349" y="113"/>
                  </a:cubicBezTo>
                  <a:cubicBezTo>
                    <a:pt x="354" y="110"/>
                    <a:pt x="354" y="110"/>
                    <a:pt x="357" y="105"/>
                  </a:cubicBezTo>
                  <a:cubicBezTo>
                    <a:pt x="359" y="101"/>
                    <a:pt x="363" y="96"/>
                    <a:pt x="368" y="95"/>
                  </a:cubicBezTo>
                  <a:cubicBezTo>
                    <a:pt x="371" y="94"/>
                    <a:pt x="373" y="93"/>
                    <a:pt x="376" y="93"/>
                  </a:cubicBezTo>
                  <a:cubicBezTo>
                    <a:pt x="377" y="93"/>
                    <a:pt x="379" y="92"/>
                    <a:pt x="380" y="91"/>
                  </a:cubicBezTo>
                  <a:cubicBezTo>
                    <a:pt x="381" y="90"/>
                    <a:pt x="380" y="87"/>
                    <a:pt x="380" y="86"/>
                  </a:cubicBezTo>
                  <a:cubicBezTo>
                    <a:pt x="379" y="83"/>
                    <a:pt x="380" y="81"/>
                    <a:pt x="381" y="78"/>
                  </a:cubicBezTo>
                  <a:cubicBezTo>
                    <a:pt x="381" y="78"/>
                    <a:pt x="381" y="78"/>
                    <a:pt x="381" y="78"/>
                  </a:cubicBezTo>
                  <a:cubicBezTo>
                    <a:pt x="383" y="78"/>
                    <a:pt x="385" y="78"/>
                    <a:pt x="387" y="80"/>
                  </a:cubicBezTo>
                  <a:cubicBezTo>
                    <a:pt x="387" y="81"/>
                    <a:pt x="388" y="83"/>
                    <a:pt x="388" y="84"/>
                  </a:cubicBezTo>
                  <a:cubicBezTo>
                    <a:pt x="389" y="85"/>
                    <a:pt x="396" y="85"/>
                    <a:pt x="398" y="87"/>
                  </a:cubicBezTo>
                  <a:cubicBezTo>
                    <a:pt x="401" y="89"/>
                    <a:pt x="401" y="92"/>
                    <a:pt x="404" y="94"/>
                  </a:cubicBezTo>
                  <a:cubicBezTo>
                    <a:pt x="407" y="96"/>
                    <a:pt x="408" y="102"/>
                    <a:pt x="410" y="104"/>
                  </a:cubicBezTo>
                  <a:cubicBezTo>
                    <a:pt x="410" y="104"/>
                    <a:pt x="410" y="104"/>
                    <a:pt x="410" y="104"/>
                  </a:cubicBezTo>
                  <a:cubicBezTo>
                    <a:pt x="407" y="110"/>
                    <a:pt x="407" y="110"/>
                    <a:pt x="407" y="110"/>
                  </a:cubicBezTo>
                  <a:cubicBezTo>
                    <a:pt x="406" y="111"/>
                    <a:pt x="404" y="115"/>
                    <a:pt x="405" y="117"/>
                  </a:cubicBezTo>
                  <a:cubicBezTo>
                    <a:pt x="405" y="119"/>
                    <a:pt x="406" y="120"/>
                    <a:pt x="406" y="122"/>
                  </a:cubicBezTo>
                  <a:cubicBezTo>
                    <a:pt x="407" y="126"/>
                    <a:pt x="404" y="128"/>
                    <a:pt x="402" y="130"/>
                  </a:cubicBezTo>
                  <a:cubicBezTo>
                    <a:pt x="400" y="132"/>
                    <a:pt x="402" y="133"/>
                    <a:pt x="403" y="135"/>
                  </a:cubicBezTo>
                  <a:cubicBezTo>
                    <a:pt x="405" y="137"/>
                    <a:pt x="407" y="139"/>
                    <a:pt x="407" y="142"/>
                  </a:cubicBezTo>
                  <a:cubicBezTo>
                    <a:pt x="404" y="145"/>
                    <a:pt x="395" y="146"/>
                    <a:pt x="399" y="151"/>
                  </a:cubicBezTo>
                  <a:cubicBezTo>
                    <a:pt x="404" y="156"/>
                    <a:pt x="400" y="158"/>
                    <a:pt x="394" y="158"/>
                  </a:cubicBezTo>
                  <a:cubicBezTo>
                    <a:pt x="390" y="159"/>
                    <a:pt x="390" y="157"/>
                    <a:pt x="389" y="162"/>
                  </a:cubicBezTo>
                  <a:cubicBezTo>
                    <a:pt x="387" y="166"/>
                    <a:pt x="389" y="169"/>
                    <a:pt x="385" y="171"/>
                  </a:cubicBezTo>
                  <a:cubicBezTo>
                    <a:pt x="379" y="175"/>
                    <a:pt x="387" y="177"/>
                    <a:pt x="379" y="179"/>
                  </a:cubicBezTo>
                  <a:cubicBezTo>
                    <a:pt x="376" y="180"/>
                    <a:pt x="378" y="184"/>
                    <a:pt x="377" y="186"/>
                  </a:cubicBezTo>
                  <a:cubicBezTo>
                    <a:pt x="376" y="188"/>
                    <a:pt x="373" y="189"/>
                    <a:pt x="373" y="192"/>
                  </a:cubicBezTo>
                  <a:cubicBezTo>
                    <a:pt x="372" y="195"/>
                    <a:pt x="372" y="197"/>
                    <a:pt x="368" y="197"/>
                  </a:cubicBezTo>
                  <a:cubicBezTo>
                    <a:pt x="362" y="198"/>
                    <a:pt x="365" y="201"/>
                    <a:pt x="363" y="203"/>
                  </a:cubicBezTo>
                  <a:cubicBezTo>
                    <a:pt x="362" y="205"/>
                    <a:pt x="360" y="204"/>
                    <a:pt x="358" y="204"/>
                  </a:cubicBezTo>
                  <a:cubicBezTo>
                    <a:pt x="356" y="205"/>
                    <a:pt x="357" y="209"/>
                    <a:pt x="357" y="210"/>
                  </a:cubicBezTo>
                  <a:cubicBezTo>
                    <a:pt x="358" y="213"/>
                    <a:pt x="361" y="215"/>
                    <a:pt x="363" y="217"/>
                  </a:cubicBezTo>
                  <a:cubicBezTo>
                    <a:pt x="364" y="218"/>
                    <a:pt x="367" y="219"/>
                    <a:pt x="367" y="221"/>
                  </a:cubicBezTo>
                  <a:cubicBezTo>
                    <a:pt x="368" y="221"/>
                    <a:pt x="368" y="221"/>
                    <a:pt x="368" y="221"/>
                  </a:cubicBezTo>
                  <a:cubicBezTo>
                    <a:pt x="369" y="222"/>
                    <a:pt x="370" y="224"/>
                    <a:pt x="370" y="225"/>
                  </a:cubicBezTo>
                  <a:cubicBezTo>
                    <a:pt x="371" y="228"/>
                    <a:pt x="368" y="229"/>
                    <a:pt x="369" y="231"/>
                  </a:cubicBezTo>
                  <a:cubicBezTo>
                    <a:pt x="373" y="239"/>
                    <a:pt x="361" y="233"/>
                    <a:pt x="362" y="239"/>
                  </a:cubicBezTo>
                  <a:cubicBezTo>
                    <a:pt x="362" y="244"/>
                    <a:pt x="360" y="248"/>
                    <a:pt x="357" y="251"/>
                  </a:cubicBezTo>
                  <a:cubicBezTo>
                    <a:pt x="357" y="251"/>
                    <a:pt x="357" y="251"/>
                    <a:pt x="357" y="251"/>
                  </a:cubicBezTo>
                  <a:cubicBezTo>
                    <a:pt x="350" y="251"/>
                    <a:pt x="350" y="251"/>
                    <a:pt x="350" y="251"/>
                  </a:cubicBezTo>
                  <a:cubicBezTo>
                    <a:pt x="346" y="254"/>
                    <a:pt x="345" y="256"/>
                    <a:pt x="340" y="257"/>
                  </a:cubicBezTo>
                  <a:cubicBezTo>
                    <a:pt x="337" y="259"/>
                    <a:pt x="333" y="256"/>
                    <a:pt x="329" y="256"/>
                  </a:cubicBezTo>
                  <a:cubicBezTo>
                    <a:pt x="321" y="256"/>
                    <a:pt x="316" y="262"/>
                    <a:pt x="309" y="265"/>
                  </a:cubicBezTo>
                  <a:cubicBezTo>
                    <a:pt x="302" y="268"/>
                    <a:pt x="306" y="267"/>
                    <a:pt x="302" y="272"/>
                  </a:cubicBezTo>
                  <a:cubicBezTo>
                    <a:pt x="300" y="276"/>
                    <a:pt x="288" y="282"/>
                    <a:pt x="284" y="281"/>
                  </a:cubicBezTo>
                  <a:cubicBezTo>
                    <a:pt x="281" y="280"/>
                    <a:pt x="280" y="276"/>
                    <a:pt x="277" y="276"/>
                  </a:cubicBezTo>
                  <a:cubicBezTo>
                    <a:pt x="273" y="275"/>
                    <a:pt x="271" y="278"/>
                    <a:pt x="268" y="279"/>
                  </a:cubicBezTo>
                  <a:cubicBezTo>
                    <a:pt x="263" y="280"/>
                    <a:pt x="266" y="287"/>
                    <a:pt x="265" y="290"/>
                  </a:cubicBezTo>
                  <a:cubicBezTo>
                    <a:pt x="265" y="299"/>
                    <a:pt x="276" y="290"/>
                    <a:pt x="282" y="294"/>
                  </a:cubicBezTo>
                  <a:cubicBezTo>
                    <a:pt x="289" y="298"/>
                    <a:pt x="291" y="295"/>
                    <a:pt x="294" y="303"/>
                  </a:cubicBezTo>
                  <a:cubicBezTo>
                    <a:pt x="298" y="309"/>
                    <a:pt x="294" y="306"/>
                    <a:pt x="290" y="310"/>
                  </a:cubicBezTo>
                  <a:cubicBezTo>
                    <a:pt x="286" y="314"/>
                    <a:pt x="288" y="311"/>
                    <a:pt x="288" y="315"/>
                  </a:cubicBezTo>
                  <a:cubicBezTo>
                    <a:pt x="286" y="324"/>
                    <a:pt x="294" y="323"/>
                    <a:pt x="294" y="331"/>
                  </a:cubicBezTo>
                  <a:cubicBezTo>
                    <a:pt x="294" y="336"/>
                    <a:pt x="292" y="340"/>
                    <a:pt x="299" y="340"/>
                  </a:cubicBezTo>
                  <a:cubicBezTo>
                    <a:pt x="302" y="341"/>
                    <a:pt x="308" y="339"/>
                    <a:pt x="311" y="340"/>
                  </a:cubicBezTo>
                  <a:cubicBezTo>
                    <a:pt x="313" y="340"/>
                    <a:pt x="311" y="352"/>
                    <a:pt x="310" y="354"/>
                  </a:cubicBezTo>
                  <a:cubicBezTo>
                    <a:pt x="309" y="361"/>
                    <a:pt x="302" y="366"/>
                    <a:pt x="300" y="373"/>
                  </a:cubicBezTo>
                  <a:cubicBezTo>
                    <a:pt x="297" y="379"/>
                    <a:pt x="294" y="369"/>
                    <a:pt x="290" y="369"/>
                  </a:cubicBezTo>
                  <a:cubicBezTo>
                    <a:pt x="286" y="370"/>
                    <a:pt x="282" y="374"/>
                    <a:pt x="278" y="376"/>
                  </a:cubicBezTo>
                  <a:cubicBezTo>
                    <a:pt x="276" y="376"/>
                    <a:pt x="266" y="383"/>
                    <a:pt x="267" y="384"/>
                  </a:cubicBezTo>
                  <a:cubicBezTo>
                    <a:pt x="271" y="392"/>
                    <a:pt x="260" y="392"/>
                    <a:pt x="258" y="399"/>
                  </a:cubicBezTo>
                  <a:cubicBezTo>
                    <a:pt x="254" y="411"/>
                    <a:pt x="249" y="389"/>
                    <a:pt x="241" y="396"/>
                  </a:cubicBezTo>
                  <a:cubicBezTo>
                    <a:pt x="235" y="400"/>
                    <a:pt x="228" y="399"/>
                    <a:pt x="222" y="398"/>
                  </a:cubicBezTo>
                  <a:cubicBezTo>
                    <a:pt x="222" y="398"/>
                    <a:pt x="222" y="398"/>
                    <a:pt x="222" y="398"/>
                  </a:cubicBezTo>
                  <a:cubicBezTo>
                    <a:pt x="217" y="386"/>
                    <a:pt x="217" y="386"/>
                    <a:pt x="217" y="386"/>
                  </a:cubicBezTo>
                  <a:cubicBezTo>
                    <a:pt x="218" y="382"/>
                    <a:pt x="220" y="378"/>
                    <a:pt x="218" y="374"/>
                  </a:cubicBezTo>
                  <a:cubicBezTo>
                    <a:pt x="217" y="371"/>
                    <a:pt x="216" y="367"/>
                    <a:pt x="217" y="364"/>
                  </a:cubicBezTo>
                  <a:cubicBezTo>
                    <a:pt x="218" y="362"/>
                    <a:pt x="219" y="359"/>
                    <a:pt x="217" y="357"/>
                  </a:cubicBezTo>
                  <a:cubicBezTo>
                    <a:pt x="215" y="354"/>
                    <a:pt x="212" y="354"/>
                    <a:pt x="210" y="352"/>
                  </a:cubicBezTo>
                  <a:cubicBezTo>
                    <a:pt x="208" y="349"/>
                    <a:pt x="207" y="345"/>
                    <a:pt x="207" y="342"/>
                  </a:cubicBezTo>
                  <a:cubicBezTo>
                    <a:pt x="206" y="341"/>
                    <a:pt x="200" y="346"/>
                    <a:pt x="199" y="347"/>
                  </a:cubicBezTo>
                  <a:cubicBezTo>
                    <a:pt x="194" y="350"/>
                    <a:pt x="190" y="355"/>
                    <a:pt x="185" y="350"/>
                  </a:cubicBezTo>
                  <a:cubicBezTo>
                    <a:pt x="181" y="347"/>
                    <a:pt x="174" y="352"/>
                    <a:pt x="169" y="347"/>
                  </a:cubicBezTo>
                  <a:cubicBezTo>
                    <a:pt x="166" y="346"/>
                    <a:pt x="164" y="342"/>
                    <a:pt x="164" y="350"/>
                  </a:cubicBezTo>
                  <a:cubicBezTo>
                    <a:pt x="164" y="353"/>
                    <a:pt x="161" y="359"/>
                    <a:pt x="158" y="361"/>
                  </a:cubicBezTo>
                  <a:cubicBezTo>
                    <a:pt x="153" y="365"/>
                    <a:pt x="149" y="365"/>
                    <a:pt x="142" y="365"/>
                  </a:cubicBezTo>
                  <a:cubicBezTo>
                    <a:pt x="131" y="365"/>
                    <a:pt x="124" y="368"/>
                    <a:pt x="114" y="374"/>
                  </a:cubicBezTo>
                  <a:cubicBezTo>
                    <a:pt x="112" y="381"/>
                    <a:pt x="112" y="381"/>
                    <a:pt x="112" y="381"/>
                  </a:cubicBezTo>
                  <a:cubicBezTo>
                    <a:pt x="112" y="381"/>
                    <a:pt x="112" y="381"/>
                    <a:pt x="112" y="381"/>
                  </a:cubicBezTo>
                  <a:cubicBezTo>
                    <a:pt x="106" y="379"/>
                    <a:pt x="102" y="376"/>
                    <a:pt x="98" y="374"/>
                  </a:cubicBezTo>
                  <a:cubicBezTo>
                    <a:pt x="94" y="373"/>
                    <a:pt x="89" y="376"/>
                    <a:pt x="90" y="370"/>
                  </a:cubicBezTo>
                  <a:cubicBezTo>
                    <a:pt x="92" y="363"/>
                    <a:pt x="86" y="368"/>
                    <a:pt x="81" y="366"/>
                  </a:cubicBezTo>
                  <a:cubicBezTo>
                    <a:pt x="75" y="363"/>
                    <a:pt x="71" y="358"/>
                    <a:pt x="68" y="352"/>
                  </a:cubicBezTo>
                  <a:cubicBezTo>
                    <a:pt x="59" y="334"/>
                    <a:pt x="59" y="334"/>
                    <a:pt x="59" y="334"/>
                  </a:cubicBezTo>
                  <a:cubicBezTo>
                    <a:pt x="56" y="328"/>
                    <a:pt x="49" y="330"/>
                    <a:pt x="45" y="325"/>
                  </a:cubicBezTo>
                  <a:cubicBezTo>
                    <a:pt x="34" y="310"/>
                    <a:pt x="34" y="310"/>
                    <a:pt x="34" y="310"/>
                  </a:cubicBezTo>
                  <a:cubicBezTo>
                    <a:pt x="30" y="306"/>
                    <a:pt x="26" y="297"/>
                    <a:pt x="23" y="292"/>
                  </a:cubicBezTo>
                  <a:cubicBezTo>
                    <a:pt x="21" y="288"/>
                    <a:pt x="19" y="283"/>
                    <a:pt x="18" y="278"/>
                  </a:cubicBezTo>
                  <a:cubicBezTo>
                    <a:pt x="16" y="273"/>
                    <a:pt x="17" y="268"/>
                    <a:pt x="13" y="263"/>
                  </a:cubicBezTo>
                  <a:cubicBezTo>
                    <a:pt x="9" y="259"/>
                    <a:pt x="8" y="254"/>
                    <a:pt x="5" y="250"/>
                  </a:cubicBezTo>
                  <a:cubicBezTo>
                    <a:pt x="0" y="244"/>
                    <a:pt x="8" y="243"/>
                    <a:pt x="12" y="240"/>
                  </a:cubicBezTo>
                  <a:cubicBezTo>
                    <a:pt x="15" y="239"/>
                    <a:pt x="17" y="237"/>
                    <a:pt x="20" y="237"/>
                  </a:cubicBezTo>
                  <a:cubicBezTo>
                    <a:pt x="23" y="237"/>
                    <a:pt x="26" y="238"/>
                    <a:pt x="29" y="237"/>
                  </a:cubicBezTo>
                  <a:cubicBezTo>
                    <a:pt x="33" y="237"/>
                    <a:pt x="40" y="233"/>
                    <a:pt x="43" y="231"/>
                  </a:cubicBezTo>
                  <a:cubicBezTo>
                    <a:pt x="47" y="229"/>
                    <a:pt x="48" y="225"/>
                    <a:pt x="47" y="22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noEditPoints="1"/>
            </p:cNvSpPr>
            <p:nvPr/>
          </p:nvSpPr>
          <p:spPr bwMode="auto">
            <a:xfrm>
              <a:off x="1712913" y="3613150"/>
              <a:ext cx="1304925" cy="160338"/>
            </a:xfrm>
            <a:custGeom>
              <a:avLst/>
              <a:gdLst/>
              <a:ahLst/>
              <a:cxnLst>
                <a:cxn ang="0">
                  <a:pos x="6" y="83"/>
                </a:cxn>
                <a:cxn ang="0">
                  <a:pos x="2" y="82"/>
                </a:cxn>
                <a:cxn ang="0">
                  <a:pos x="0" y="81"/>
                </a:cxn>
                <a:cxn ang="0">
                  <a:pos x="1" y="77"/>
                </a:cxn>
                <a:cxn ang="0">
                  <a:pos x="7" y="70"/>
                </a:cxn>
                <a:cxn ang="0">
                  <a:pos x="10" y="74"/>
                </a:cxn>
                <a:cxn ang="0">
                  <a:pos x="14" y="77"/>
                </a:cxn>
                <a:cxn ang="0">
                  <a:pos x="15" y="84"/>
                </a:cxn>
                <a:cxn ang="0">
                  <a:pos x="14" y="86"/>
                </a:cxn>
                <a:cxn ang="0">
                  <a:pos x="9" y="85"/>
                </a:cxn>
                <a:cxn ang="0">
                  <a:pos x="6" y="83"/>
                </a:cxn>
                <a:cxn ang="0">
                  <a:pos x="632" y="40"/>
                </a:cxn>
                <a:cxn ang="0">
                  <a:pos x="634" y="33"/>
                </a:cxn>
                <a:cxn ang="0">
                  <a:pos x="662" y="24"/>
                </a:cxn>
                <a:cxn ang="0">
                  <a:pos x="678" y="20"/>
                </a:cxn>
                <a:cxn ang="0">
                  <a:pos x="684" y="9"/>
                </a:cxn>
                <a:cxn ang="0">
                  <a:pos x="689" y="6"/>
                </a:cxn>
                <a:cxn ang="0">
                  <a:pos x="705" y="9"/>
                </a:cxn>
                <a:cxn ang="0">
                  <a:pos x="719" y="6"/>
                </a:cxn>
                <a:cxn ang="0">
                  <a:pos x="727" y="1"/>
                </a:cxn>
                <a:cxn ang="0">
                  <a:pos x="730" y="11"/>
                </a:cxn>
                <a:cxn ang="0">
                  <a:pos x="737" y="16"/>
                </a:cxn>
                <a:cxn ang="0">
                  <a:pos x="737" y="23"/>
                </a:cxn>
                <a:cxn ang="0">
                  <a:pos x="738" y="33"/>
                </a:cxn>
                <a:cxn ang="0">
                  <a:pos x="737" y="45"/>
                </a:cxn>
                <a:cxn ang="0">
                  <a:pos x="742" y="57"/>
                </a:cxn>
                <a:cxn ang="0">
                  <a:pos x="742" y="57"/>
                </a:cxn>
                <a:cxn ang="0">
                  <a:pos x="737" y="60"/>
                </a:cxn>
                <a:cxn ang="0">
                  <a:pos x="734" y="64"/>
                </a:cxn>
                <a:cxn ang="0">
                  <a:pos x="732" y="68"/>
                </a:cxn>
                <a:cxn ang="0">
                  <a:pos x="727" y="71"/>
                </a:cxn>
                <a:cxn ang="0">
                  <a:pos x="728" y="76"/>
                </a:cxn>
                <a:cxn ang="0">
                  <a:pos x="720" y="84"/>
                </a:cxn>
                <a:cxn ang="0">
                  <a:pos x="714" y="91"/>
                </a:cxn>
                <a:cxn ang="0">
                  <a:pos x="714" y="91"/>
                </a:cxn>
                <a:cxn ang="0">
                  <a:pos x="692" y="70"/>
                </a:cxn>
                <a:cxn ang="0">
                  <a:pos x="663" y="56"/>
                </a:cxn>
                <a:cxn ang="0">
                  <a:pos x="657" y="45"/>
                </a:cxn>
                <a:cxn ang="0">
                  <a:pos x="653" y="44"/>
                </a:cxn>
                <a:cxn ang="0">
                  <a:pos x="632" y="40"/>
                </a:cxn>
              </a:cxnLst>
              <a:rect l="0" t="0" r="r" b="b"/>
              <a:pathLst>
                <a:path w="742" h="91">
                  <a:moveTo>
                    <a:pt x="6" y="83"/>
                  </a:moveTo>
                  <a:cubicBezTo>
                    <a:pt x="5" y="83"/>
                    <a:pt x="4" y="82"/>
                    <a:pt x="2" y="82"/>
                  </a:cubicBezTo>
                  <a:cubicBezTo>
                    <a:pt x="1" y="82"/>
                    <a:pt x="0" y="81"/>
                    <a:pt x="0" y="81"/>
                  </a:cubicBezTo>
                  <a:cubicBezTo>
                    <a:pt x="0" y="80"/>
                    <a:pt x="1" y="77"/>
                    <a:pt x="1" y="77"/>
                  </a:cubicBezTo>
                  <a:cubicBezTo>
                    <a:pt x="3" y="74"/>
                    <a:pt x="4" y="72"/>
                    <a:pt x="7" y="70"/>
                  </a:cubicBezTo>
                  <a:cubicBezTo>
                    <a:pt x="8" y="70"/>
                    <a:pt x="9" y="73"/>
                    <a:pt x="10" y="74"/>
                  </a:cubicBezTo>
                  <a:cubicBezTo>
                    <a:pt x="11" y="76"/>
                    <a:pt x="13" y="76"/>
                    <a:pt x="14" y="77"/>
                  </a:cubicBezTo>
                  <a:cubicBezTo>
                    <a:pt x="15" y="79"/>
                    <a:pt x="14" y="82"/>
                    <a:pt x="15" y="84"/>
                  </a:cubicBezTo>
                  <a:cubicBezTo>
                    <a:pt x="15" y="85"/>
                    <a:pt x="16" y="86"/>
                    <a:pt x="14" y="86"/>
                  </a:cubicBezTo>
                  <a:cubicBezTo>
                    <a:pt x="13" y="86"/>
                    <a:pt x="10" y="86"/>
                    <a:pt x="9" y="85"/>
                  </a:cubicBezTo>
                  <a:cubicBezTo>
                    <a:pt x="6" y="83"/>
                    <a:pt x="6" y="83"/>
                    <a:pt x="6" y="83"/>
                  </a:cubicBezTo>
                  <a:close/>
                  <a:moveTo>
                    <a:pt x="632" y="40"/>
                  </a:moveTo>
                  <a:cubicBezTo>
                    <a:pt x="634" y="33"/>
                    <a:pt x="634" y="33"/>
                    <a:pt x="634" y="33"/>
                  </a:cubicBezTo>
                  <a:cubicBezTo>
                    <a:pt x="644" y="27"/>
                    <a:pt x="651" y="24"/>
                    <a:pt x="662" y="24"/>
                  </a:cubicBezTo>
                  <a:cubicBezTo>
                    <a:pt x="669" y="24"/>
                    <a:pt x="673" y="24"/>
                    <a:pt x="678" y="20"/>
                  </a:cubicBezTo>
                  <a:cubicBezTo>
                    <a:pt x="681" y="18"/>
                    <a:pt x="684" y="12"/>
                    <a:pt x="684" y="9"/>
                  </a:cubicBezTo>
                  <a:cubicBezTo>
                    <a:pt x="684" y="1"/>
                    <a:pt x="686" y="5"/>
                    <a:pt x="689" y="6"/>
                  </a:cubicBezTo>
                  <a:cubicBezTo>
                    <a:pt x="694" y="11"/>
                    <a:pt x="701" y="6"/>
                    <a:pt x="705" y="9"/>
                  </a:cubicBezTo>
                  <a:cubicBezTo>
                    <a:pt x="710" y="14"/>
                    <a:pt x="714" y="9"/>
                    <a:pt x="719" y="6"/>
                  </a:cubicBezTo>
                  <a:cubicBezTo>
                    <a:pt x="720" y="5"/>
                    <a:pt x="726" y="0"/>
                    <a:pt x="727" y="1"/>
                  </a:cubicBezTo>
                  <a:cubicBezTo>
                    <a:pt x="727" y="4"/>
                    <a:pt x="728" y="8"/>
                    <a:pt x="730" y="11"/>
                  </a:cubicBezTo>
                  <a:cubicBezTo>
                    <a:pt x="732" y="13"/>
                    <a:pt x="735" y="13"/>
                    <a:pt x="737" y="16"/>
                  </a:cubicBezTo>
                  <a:cubicBezTo>
                    <a:pt x="739" y="18"/>
                    <a:pt x="738" y="21"/>
                    <a:pt x="737" y="23"/>
                  </a:cubicBezTo>
                  <a:cubicBezTo>
                    <a:pt x="736" y="26"/>
                    <a:pt x="737" y="30"/>
                    <a:pt x="738" y="33"/>
                  </a:cubicBezTo>
                  <a:cubicBezTo>
                    <a:pt x="740" y="37"/>
                    <a:pt x="738" y="41"/>
                    <a:pt x="737" y="45"/>
                  </a:cubicBezTo>
                  <a:cubicBezTo>
                    <a:pt x="742" y="57"/>
                    <a:pt x="742" y="57"/>
                    <a:pt x="742" y="57"/>
                  </a:cubicBezTo>
                  <a:cubicBezTo>
                    <a:pt x="742" y="57"/>
                    <a:pt x="742" y="57"/>
                    <a:pt x="742" y="57"/>
                  </a:cubicBezTo>
                  <a:cubicBezTo>
                    <a:pt x="737" y="60"/>
                    <a:pt x="737" y="60"/>
                    <a:pt x="737" y="60"/>
                  </a:cubicBezTo>
                  <a:cubicBezTo>
                    <a:pt x="736" y="61"/>
                    <a:pt x="735" y="62"/>
                    <a:pt x="734" y="64"/>
                  </a:cubicBezTo>
                  <a:cubicBezTo>
                    <a:pt x="734" y="66"/>
                    <a:pt x="734" y="68"/>
                    <a:pt x="732" y="68"/>
                  </a:cubicBezTo>
                  <a:cubicBezTo>
                    <a:pt x="731" y="69"/>
                    <a:pt x="724" y="67"/>
                    <a:pt x="727" y="71"/>
                  </a:cubicBezTo>
                  <a:cubicBezTo>
                    <a:pt x="729" y="73"/>
                    <a:pt x="729" y="74"/>
                    <a:pt x="728" y="76"/>
                  </a:cubicBezTo>
                  <a:cubicBezTo>
                    <a:pt x="726" y="80"/>
                    <a:pt x="722" y="80"/>
                    <a:pt x="720" y="84"/>
                  </a:cubicBezTo>
                  <a:cubicBezTo>
                    <a:pt x="714" y="91"/>
                    <a:pt x="714" y="91"/>
                    <a:pt x="714" y="91"/>
                  </a:cubicBezTo>
                  <a:cubicBezTo>
                    <a:pt x="714" y="91"/>
                    <a:pt x="714" y="91"/>
                    <a:pt x="714" y="91"/>
                  </a:cubicBezTo>
                  <a:cubicBezTo>
                    <a:pt x="708" y="84"/>
                    <a:pt x="699" y="75"/>
                    <a:pt x="692" y="70"/>
                  </a:cubicBezTo>
                  <a:cubicBezTo>
                    <a:pt x="683" y="64"/>
                    <a:pt x="673" y="60"/>
                    <a:pt x="663" y="56"/>
                  </a:cubicBezTo>
                  <a:cubicBezTo>
                    <a:pt x="652" y="51"/>
                    <a:pt x="657" y="54"/>
                    <a:pt x="657" y="45"/>
                  </a:cubicBezTo>
                  <a:cubicBezTo>
                    <a:pt x="656" y="44"/>
                    <a:pt x="654" y="45"/>
                    <a:pt x="653" y="44"/>
                  </a:cubicBezTo>
                  <a:cubicBezTo>
                    <a:pt x="645" y="46"/>
                    <a:pt x="639" y="43"/>
                    <a:pt x="632" y="4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noEditPoints="1"/>
            </p:cNvSpPr>
            <p:nvPr/>
          </p:nvSpPr>
          <p:spPr bwMode="auto">
            <a:xfrm>
              <a:off x="1027113" y="2011363"/>
              <a:ext cx="981075" cy="974725"/>
            </a:xfrm>
            <a:custGeom>
              <a:avLst/>
              <a:gdLst/>
              <a:ahLst/>
              <a:cxnLst>
                <a:cxn ang="0">
                  <a:pos x="380" y="210"/>
                </a:cxn>
                <a:cxn ang="0">
                  <a:pos x="386" y="215"/>
                </a:cxn>
                <a:cxn ang="0">
                  <a:pos x="377" y="236"/>
                </a:cxn>
                <a:cxn ang="0">
                  <a:pos x="427" y="321"/>
                </a:cxn>
                <a:cxn ang="0">
                  <a:pos x="438" y="324"/>
                </a:cxn>
                <a:cxn ang="0">
                  <a:pos x="432" y="329"/>
                </a:cxn>
                <a:cxn ang="0">
                  <a:pos x="456" y="371"/>
                </a:cxn>
                <a:cxn ang="0">
                  <a:pos x="462" y="375"/>
                </a:cxn>
                <a:cxn ang="0">
                  <a:pos x="460" y="383"/>
                </a:cxn>
                <a:cxn ang="0">
                  <a:pos x="506" y="397"/>
                </a:cxn>
                <a:cxn ang="0">
                  <a:pos x="506" y="409"/>
                </a:cxn>
                <a:cxn ang="0">
                  <a:pos x="275" y="336"/>
                </a:cxn>
                <a:cxn ang="0">
                  <a:pos x="293" y="373"/>
                </a:cxn>
                <a:cxn ang="0">
                  <a:pos x="282" y="339"/>
                </a:cxn>
                <a:cxn ang="0">
                  <a:pos x="84" y="1"/>
                </a:cxn>
                <a:cxn ang="0">
                  <a:pos x="81" y="23"/>
                </a:cxn>
                <a:cxn ang="0">
                  <a:pos x="112" y="36"/>
                </a:cxn>
                <a:cxn ang="0">
                  <a:pos x="79" y="25"/>
                </a:cxn>
                <a:cxn ang="0">
                  <a:pos x="40" y="26"/>
                </a:cxn>
                <a:cxn ang="0">
                  <a:pos x="0" y="17"/>
                </a:cxn>
                <a:cxn ang="0">
                  <a:pos x="21" y="36"/>
                </a:cxn>
                <a:cxn ang="0">
                  <a:pos x="58" y="74"/>
                </a:cxn>
                <a:cxn ang="0">
                  <a:pos x="129" y="124"/>
                </a:cxn>
                <a:cxn ang="0">
                  <a:pos x="183" y="122"/>
                </a:cxn>
                <a:cxn ang="0">
                  <a:pos x="180" y="137"/>
                </a:cxn>
                <a:cxn ang="0">
                  <a:pos x="193" y="148"/>
                </a:cxn>
                <a:cxn ang="0">
                  <a:pos x="227" y="176"/>
                </a:cxn>
                <a:cxn ang="0">
                  <a:pos x="277" y="217"/>
                </a:cxn>
                <a:cxn ang="0">
                  <a:pos x="284" y="307"/>
                </a:cxn>
                <a:cxn ang="0">
                  <a:pos x="290" y="337"/>
                </a:cxn>
                <a:cxn ang="0">
                  <a:pos x="310" y="371"/>
                </a:cxn>
                <a:cxn ang="0">
                  <a:pos x="323" y="372"/>
                </a:cxn>
                <a:cxn ang="0">
                  <a:pos x="332" y="390"/>
                </a:cxn>
                <a:cxn ang="0">
                  <a:pos x="399" y="425"/>
                </a:cxn>
                <a:cxn ang="0">
                  <a:pos x="460" y="474"/>
                </a:cxn>
                <a:cxn ang="0">
                  <a:pos x="520" y="541"/>
                </a:cxn>
                <a:cxn ang="0">
                  <a:pos x="517" y="445"/>
                </a:cxn>
                <a:cxn ang="0">
                  <a:pos x="474" y="398"/>
                </a:cxn>
                <a:cxn ang="0">
                  <a:pos x="468" y="409"/>
                </a:cxn>
                <a:cxn ang="0">
                  <a:pos x="442" y="404"/>
                </a:cxn>
                <a:cxn ang="0">
                  <a:pos x="428" y="347"/>
                </a:cxn>
                <a:cxn ang="0">
                  <a:pos x="403" y="296"/>
                </a:cxn>
                <a:cxn ang="0">
                  <a:pos x="368" y="238"/>
                </a:cxn>
                <a:cxn ang="0">
                  <a:pos x="351" y="171"/>
                </a:cxn>
                <a:cxn ang="0">
                  <a:pos x="315" y="120"/>
                </a:cxn>
                <a:cxn ang="0">
                  <a:pos x="309" y="126"/>
                </a:cxn>
                <a:cxn ang="0">
                  <a:pos x="277" y="86"/>
                </a:cxn>
                <a:cxn ang="0">
                  <a:pos x="241" y="36"/>
                </a:cxn>
                <a:cxn ang="0">
                  <a:pos x="226" y="1"/>
                </a:cxn>
              </a:cxnLst>
              <a:rect l="0" t="0" r="r" b="b"/>
              <a:pathLst>
                <a:path w="558" h="554">
                  <a:moveTo>
                    <a:pt x="376" y="230"/>
                  </a:moveTo>
                  <a:cubicBezTo>
                    <a:pt x="376" y="227"/>
                    <a:pt x="377" y="223"/>
                    <a:pt x="378" y="221"/>
                  </a:cubicBezTo>
                  <a:cubicBezTo>
                    <a:pt x="378" y="219"/>
                    <a:pt x="379" y="218"/>
                    <a:pt x="378" y="216"/>
                  </a:cubicBezTo>
                  <a:cubicBezTo>
                    <a:pt x="377" y="213"/>
                    <a:pt x="377" y="211"/>
                    <a:pt x="380" y="210"/>
                  </a:cubicBezTo>
                  <a:cubicBezTo>
                    <a:pt x="382" y="210"/>
                    <a:pt x="385" y="208"/>
                    <a:pt x="387" y="208"/>
                  </a:cubicBezTo>
                  <a:cubicBezTo>
                    <a:pt x="388" y="209"/>
                    <a:pt x="387" y="210"/>
                    <a:pt x="388" y="211"/>
                  </a:cubicBezTo>
                  <a:cubicBezTo>
                    <a:pt x="388" y="213"/>
                    <a:pt x="389" y="214"/>
                    <a:pt x="389" y="216"/>
                  </a:cubicBezTo>
                  <a:cubicBezTo>
                    <a:pt x="388" y="217"/>
                    <a:pt x="387" y="215"/>
                    <a:pt x="386" y="215"/>
                  </a:cubicBezTo>
                  <a:cubicBezTo>
                    <a:pt x="383" y="215"/>
                    <a:pt x="383" y="220"/>
                    <a:pt x="382" y="221"/>
                  </a:cubicBezTo>
                  <a:cubicBezTo>
                    <a:pt x="382" y="223"/>
                    <a:pt x="381" y="224"/>
                    <a:pt x="380" y="226"/>
                  </a:cubicBezTo>
                  <a:cubicBezTo>
                    <a:pt x="379" y="228"/>
                    <a:pt x="378" y="231"/>
                    <a:pt x="378" y="233"/>
                  </a:cubicBezTo>
                  <a:cubicBezTo>
                    <a:pt x="378" y="235"/>
                    <a:pt x="378" y="235"/>
                    <a:pt x="377" y="236"/>
                  </a:cubicBezTo>
                  <a:cubicBezTo>
                    <a:pt x="375" y="238"/>
                    <a:pt x="375" y="234"/>
                    <a:pt x="375" y="233"/>
                  </a:cubicBezTo>
                  <a:cubicBezTo>
                    <a:pt x="376" y="230"/>
                    <a:pt x="376" y="230"/>
                    <a:pt x="376" y="230"/>
                  </a:cubicBezTo>
                  <a:close/>
                  <a:moveTo>
                    <a:pt x="431" y="328"/>
                  </a:moveTo>
                  <a:cubicBezTo>
                    <a:pt x="430" y="325"/>
                    <a:pt x="430" y="323"/>
                    <a:pt x="427" y="321"/>
                  </a:cubicBezTo>
                  <a:cubicBezTo>
                    <a:pt x="426" y="320"/>
                    <a:pt x="425" y="315"/>
                    <a:pt x="426" y="313"/>
                  </a:cubicBezTo>
                  <a:cubicBezTo>
                    <a:pt x="430" y="317"/>
                    <a:pt x="430" y="317"/>
                    <a:pt x="430" y="317"/>
                  </a:cubicBezTo>
                  <a:cubicBezTo>
                    <a:pt x="431" y="318"/>
                    <a:pt x="432" y="318"/>
                    <a:pt x="434" y="319"/>
                  </a:cubicBezTo>
                  <a:cubicBezTo>
                    <a:pt x="438" y="320"/>
                    <a:pt x="436" y="321"/>
                    <a:pt x="438" y="324"/>
                  </a:cubicBezTo>
                  <a:cubicBezTo>
                    <a:pt x="439" y="326"/>
                    <a:pt x="440" y="327"/>
                    <a:pt x="440" y="329"/>
                  </a:cubicBezTo>
                  <a:cubicBezTo>
                    <a:pt x="440" y="330"/>
                    <a:pt x="444" y="337"/>
                    <a:pt x="441" y="335"/>
                  </a:cubicBezTo>
                  <a:cubicBezTo>
                    <a:pt x="439" y="335"/>
                    <a:pt x="438" y="333"/>
                    <a:pt x="437" y="332"/>
                  </a:cubicBezTo>
                  <a:cubicBezTo>
                    <a:pt x="436" y="331"/>
                    <a:pt x="433" y="330"/>
                    <a:pt x="432" y="329"/>
                  </a:cubicBezTo>
                  <a:cubicBezTo>
                    <a:pt x="431" y="328"/>
                    <a:pt x="431" y="328"/>
                    <a:pt x="431" y="328"/>
                  </a:cubicBezTo>
                  <a:close/>
                  <a:moveTo>
                    <a:pt x="459" y="381"/>
                  </a:moveTo>
                  <a:cubicBezTo>
                    <a:pt x="458" y="379"/>
                    <a:pt x="456" y="377"/>
                    <a:pt x="457" y="374"/>
                  </a:cubicBezTo>
                  <a:cubicBezTo>
                    <a:pt x="457" y="373"/>
                    <a:pt x="457" y="372"/>
                    <a:pt x="456" y="371"/>
                  </a:cubicBezTo>
                  <a:cubicBezTo>
                    <a:pt x="456" y="371"/>
                    <a:pt x="456" y="370"/>
                    <a:pt x="456" y="370"/>
                  </a:cubicBezTo>
                  <a:cubicBezTo>
                    <a:pt x="456" y="369"/>
                    <a:pt x="456" y="368"/>
                    <a:pt x="456" y="368"/>
                  </a:cubicBezTo>
                  <a:cubicBezTo>
                    <a:pt x="457" y="368"/>
                    <a:pt x="458" y="369"/>
                    <a:pt x="458" y="370"/>
                  </a:cubicBezTo>
                  <a:cubicBezTo>
                    <a:pt x="459" y="372"/>
                    <a:pt x="461" y="373"/>
                    <a:pt x="462" y="375"/>
                  </a:cubicBezTo>
                  <a:cubicBezTo>
                    <a:pt x="463" y="376"/>
                    <a:pt x="465" y="378"/>
                    <a:pt x="465" y="378"/>
                  </a:cubicBezTo>
                  <a:cubicBezTo>
                    <a:pt x="465" y="380"/>
                    <a:pt x="465" y="382"/>
                    <a:pt x="465" y="384"/>
                  </a:cubicBezTo>
                  <a:cubicBezTo>
                    <a:pt x="465" y="385"/>
                    <a:pt x="464" y="385"/>
                    <a:pt x="463" y="385"/>
                  </a:cubicBezTo>
                  <a:cubicBezTo>
                    <a:pt x="461" y="385"/>
                    <a:pt x="461" y="384"/>
                    <a:pt x="460" y="383"/>
                  </a:cubicBezTo>
                  <a:cubicBezTo>
                    <a:pt x="459" y="381"/>
                    <a:pt x="459" y="381"/>
                    <a:pt x="459" y="381"/>
                  </a:cubicBezTo>
                  <a:close/>
                  <a:moveTo>
                    <a:pt x="506" y="409"/>
                  </a:moveTo>
                  <a:cubicBezTo>
                    <a:pt x="503" y="404"/>
                    <a:pt x="500" y="397"/>
                    <a:pt x="502" y="391"/>
                  </a:cubicBezTo>
                  <a:cubicBezTo>
                    <a:pt x="503" y="391"/>
                    <a:pt x="505" y="396"/>
                    <a:pt x="506" y="397"/>
                  </a:cubicBezTo>
                  <a:cubicBezTo>
                    <a:pt x="508" y="399"/>
                    <a:pt x="510" y="404"/>
                    <a:pt x="511" y="406"/>
                  </a:cubicBezTo>
                  <a:cubicBezTo>
                    <a:pt x="512" y="409"/>
                    <a:pt x="517" y="413"/>
                    <a:pt x="516" y="415"/>
                  </a:cubicBezTo>
                  <a:cubicBezTo>
                    <a:pt x="512" y="415"/>
                    <a:pt x="509" y="414"/>
                    <a:pt x="507" y="410"/>
                  </a:cubicBezTo>
                  <a:cubicBezTo>
                    <a:pt x="506" y="409"/>
                    <a:pt x="506" y="409"/>
                    <a:pt x="506" y="409"/>
                  </a:cubicBezTo>
                  <a:close/>
                  <a:moveTo>
                    <a:pt x="282" y="323"/>
                  </a:moveTo>
                  <a:cubicBezTo>
                    <a:pt x="281" y="320"/>
                    <a:pt x="282" y="317"/>
                    <a:pt x="281" y="314"/>
                  </a:cubicBezTo>
                  <a:cubicBezTo>
                    <a:pt x="279" y="311"/>
                    <a:pt x="280" y="324"/>
                    <a:pt x="279" y="326"/>
                  </a:cubicBezTo>
                  <a:cubicBezTo>
                    <a:pt x="278" y="329"/>
                    <a:pt x="277" y="333"/>
                    <a:pt x="275" y="336"/>
                  </a:cubicBezTo>
                  <a:cubicBezTo>
                    <a:pt x="269" y="348"/>
                    <a:pt x="281" y="340"/>
                    <a:pt x="282" y="349"/>
                  </a:cubicBezTo>
                  <a:cubicBezTo>
                    <a:pt x="282" y="351"/>
                    <a:pt x="283" y="353"/>
                    <a:pt x="284" y="354"/>
                  </a:cubicBezTo>
                  <a:cubicBezTo>
                    <a:pt x="286" y="358"/>
                    <a:pt x="279" y="358"/>
                    <a:pt x="285" y="362"/>
                  </a:cubicBezTo>
                  <a:cubicBezTo>
                    <a:pt x="287" y="364"/>
                    <a:pt x="292" y="376"/>
                    <a:pt x="293" y="373"/>
                  </a:cubicBezTo>
                  <a:cubicBezTo>
                    <a:pt x="296" y="368"/>
                    <a:pt x="293" y="367"/>
                    <a:pt x="290" y="364"/>
                  </a:cubicBezTo>
                  <a:cubicBezTo>
                    <a:pt x="288" y="362"/>
                    <a:pt x="287" y="360"/>
                    <a:pt x="284" y="360"/>
                  </a:cubicBezTo>
                  <a:cubicBezTo>
                    <a:pt x="284" y="358"/>
                    <a:pt x="287" y="354"/>
                    <a:pt x="287" y="351"/>
                  </a:cubicBezTo>
                  <a:cubicBezTo>
                    <a:pt x="287" y="346"/>
                    <a:pt x="282" y="343"/>
                    <a:pt x="282" y="339"/>
                  </a:cubicBezTo>
                  <a:cubicBezTo>
                    <a:pt x="282" y="335"/>
                    <a:pt x="281" y="329"/>
                    <a:pt x="282" y="326"/>
                  </a:cubicBezTo>
                  <a:cubicBezTo>
                    <a:pt x="282" y="323"/>
                    <a:pt x="282" y="323"/>
                    <a:pt x="282" y="323"/>
                  </a:cubicBezTo>
                  <a:close/>
                  <a:moveTo>
                    <a:pt x="84" y="1"/>
                  </a:moveTo>
                  <a:cubicBezTo>
                    <a:pt x="84" y="1"/>
                    <a:pt x="84" y="1"/>
                    <a:pt x="84" y="1"/>
                  </a:cubicBezTo>
                  <a:cubicBezTo>
                    <a:pt x="82" y="3"/>
                    <a:pt x="80" y="5"/>
                    <a:pt x="78" y="8"/>
                  </a:cubicBezTo>
                  <a:cubicBezTo>
                    <a:pt x="76" y="9"/>
                    <a:pt x="76" y="9"/>
                    <a:pt x="76" y="9"/>
                  </a:cubicBezTo>
                  <a:cubicBezTo>
                    <a:pt x="75" y="14"/>
                    <a:pt x="73" y="12"/>
                    <a:pt x="78" y="15"/>
                  </a:cubicBezTo>
                  <a:cubicBezTo>
                    <a:pt x="78" y="16"/>
                    <a:pt x="80" y="22"/>
                    <a:pt x="81" y="23"/>
                  </a:cubicBezTo>
                  <a:cubicBezTo>
                    <a:pt x="87" y="35"/>
                    <a:pt x="94" y="23"/>
                    <a:pt x="100" y="26"/>
                  </a:cubicBezTo>
                  <a:cubicBezTo>
                    <a:pt x="102" y="27"/>
                    <a:pt x="104" y="29"/>
                    <a:pt x="106" y="30"/>
                  </a:cubicBezTo>
                  <a:cubicBezTo>
                    <a:pt x="108" y="31"/>
                    <a:pt x="111" y="21"/>
                    <a:pt x="113" y="29"/>
                  </a:cubicBezTo>
                  <a:cubicBezTo>
                    <a:pt x="114" y="32"/>
                    <a:pt x="108" y="32"/>
                    <a:pt x="112" y="36"/>
                  </a:cubicBezTo>
                  <a:cubicBezTo>
                    <a:pt x="114" y="38"/>
                    <a:pt x="121" y="48"/>
                    <a:pt x="115" y="48"/>
                  </a:cubicBezTo>
                  <a:cubicBezTo>
                    <a:pt x="112" y="48"/>
                    <a:pt x="106" y="35"/>
                    <a:pt x="106" y="32"/>
                  </a:cubicBezTo>
                  <a:cubicBezTo>
                    <a:pt x="103" y="32"/>
                    <a:pt x="97" y="30"/>
                    <a:pt x="94" y="32"/>
                  </a:cubicBezTo>
                  <a:cubicBezTo>
                    <a:pt x="82" y="39"/>
                    <a:pt x="86" y="30"/>
                    <a:pt x="79" y="25"/>
                  </a:cubicBezTo>
                  <a:cubicBezTo>
                    <a:pt x="78" y="24"/>
                    <a:pt x="74" y="26"/>
                    <a:pt x="73" y="25"/>
                  </a:cubicBezTo>
                  <a:cubicBezTo>
                    <a:pt x="72" y="24"/>
                    <a:pt x="71" y="17"/>
                    <a:pt x="71" y="15"/>
                  </a:cubicBezTo>
                  <a:cubicBezTo>
                    <a:pt x="66" y="14"/>
                    <a:pt x="62" y="28"/>
                    <a:pt x="53" y="27"/>
                  </a:cubicBezTo>
                  <a:cubicBezTo>
                    <a:pt x="50" y="27"/>
                    <a:pt x="42" y="27"/>
                    <a:pt x="40" y="26"/>
                  </a:cubicBezTo>
                  <a:cubicBezTo>
                    <a:pt x="34" y="24"/>
                    <a:pt x="30" y="21"/>
                    <a:pt x="24" y="21"/>
                  </a:cubicBezTo>
                  <a:cubicBezTo>
                    <a:pt x="21" y="21"/>
                    <a:pt x="21" y="19"/>
                    <a:pt x="18" y="19"/>
                  </a:cubicBezTo>
                  <a:cubicBezTo>
                    <a:pt x="15" y="20"/>
                    <a:pt x="11" y="20"/>
                    <a:pt x="8" y="19"/>
                  </a:cubicBezTo>
                  <a:cubicBezTo>
                    <a:pt x="5" y="19"/>
                    <a:pt x="4" y="16"/>
                    <a:pt x="0" y="17"/>
                  </a:cubicBezTo>
                  <a:cubicBezTo>
                    <a:pt x="0" y="20"/>
                    <a:pt x="5" y="23"/>
                    <a:pt x="5" y="26"/>
                  </a:cubicBezTo>
                  <a:cubicBezTo>
                    <a:pt x="4" y="31"/>
                    <a:pt x="5" y="29"/>
                    <a:pt x="9" y="31"/>
                  </a:cubicBezTo>
                  <a:cubicBezTo>
                    <a:pt x="12" y="32"/>
                    <a:pt x="13" y="36"/>
                    <a:pt x="15" y="36"/>
                  </a:cubicBezTo>
                  <a:cubicBezTo>
                    <a:pt x="16" y="37"/>
                    <a:pt x="20" y="34"/>
                    <a:pt x="21" y="36"/>
                  </a:cubicBezTo>
                  <a:cubicBezTo>
                    <a:pt x="22" y="38"/>
                    <a:pt x="19" y="39"/>
                    <a:pt x="22" y="41"/>
                  </a:cubicBezTo>
                  <a:cubicBezTo>
                    <a:pt x="25" y="42"/>
                    <a:pt x="29" y="42"/>
                    <a:pt x="30" y="47"/>
                  </a:cubicBezTo>
                  <a:cubicBezTo>
                    <a:pt x="32" y="54"/>
                    <a:pt x="40" y="53"/>
                    <a:pt x="46" y="57"/>
                  </a:cubicBezTo>
                  <a:cubicBezTo>
                    <a:pt x="53" y="60"/>
                    <a:pt x="58" y="66"/>
                    <a:pt x="58" y="74"/>
                  </a:cubicBezTo>
                  <a:cubicBezTo>
                    <a:pt x="56" y="82"/>
                    <a:pt x="61" y="82"/>
                    <a:pt x="64" y="88"/>
                  </a:cubicBezTo>
                  <a:cubicBezTo>
                    <a:pt x="71" y="98"/>
                    <a:pt x="79" y="88"/>
                    <a:pt x="89" y="93"/>
                  </a:cubicBezTo>
                  <a:cubicBezTo>
                    <a:pt x="95" y="96"/>
                    <a:pt x="103" y="113"/>
                    <a:pt x="107" y="113"/>
                  </a:cubicBezTo>
                  <a:cubicBezTo>
                    <a:pt x="112" y="102"/>
                    <a:pt x="127" y="116"/>
                    <a:pt x="129" y="124"/>
                  </a:cubicBezTo>
                  <a:cubicBezTo>
                    <a:pt x="131" y="130"/>
                    <a:pt x="144" y="137"/>
                    <a:pt x="150" y="137"/>
                  </a:cubicBezTo>
                  <a:cubicBezTo>
                    <a:pt x="153" y="124"/>
                    <a:pt x="159" y="126"/>
                    <a:pt x="169" y="132"/>
                  </a:cubicBezTo>
                  <a:cubicBezTo>
                    <a:pt x="170" y="133"/>
                    <a:pt x="176" y="136"/>
                    <a:pt x="178" y="136"/>
                  </a:cubicBezTo>
                  <a:cubicBezTo>
                    <a:pt x="178" y="129"/>
                    <a:pt x="182" y="128"/>
                    <a:pt x="183" y="122"/>
                  </a:cubicBezTo>
                  <a:cubicBezTo>
                    <a:pt x="183" y="120"/>
                    <a:pt x="184" y="118"/>
                    <a:pt x="184" y="116"/>
                  </a:cubicBezTo>
                  <a:cubicBezTo>
                    <a:pt x="182" y="111"/>
                    <a:pt x="184" y="110"/>
                    <a:pt x="189" y="113"/>
                  </a:cubicBezTo>
                  <a:cubicBezTo>
                    <a:pt x="192" y="115"/>
                    <a:pt x="182" y="128"/>
                    <a:pt x="181" y="131"/>
                  </a:cubicBezTo>
                  <a:cubicBezTo>
                    <a:pt x="181" y="133"/>
                    <a:pt x="180" y="135"/>
                    <a:pt x="180" y="137"/>
                  </a:cubicBezTo>
                  <a:cubicBezTo>
                    <a:pt x="178" y="140"/>
                    <a:pt x="181" y="140"/>
                    <a:pt x="183" y="140"/>
                  </a:cubicBezTo>
                  <a:cubicBezTo>
                    <a:pt x="185" y="141"/>
                    <a:pt x="186" y="141"/>
                    <a:pt x="188" y="143"/>
                  </a:cubicBezTo>
                  <a:cubicBezTo>
                    <a:pt x="189" y="145"/>
                    <a:pt x="191" y="143"/>
                    <a:pt x="192" y="143"/>
                  </a:cubicBezTo>
                  <a:cubicBezTo>
                    <a:pt x="195" y="142"/>
                    <a:pt x="190" y="146"/>
                    <a:pt x="193" y="148"/>
                  </a:cubicBezTo>
                  <a:cubicBezTo>
                    <a:pt x="195" y="149"/>
                    <a:pt x="197" y="150"/>
                    <a:pt x="199" y="152"/>
                  </a:cubicBezTo>
                  <a:cubicBezTo>
                    <a:pt x="203" y="155"/>
                    <a:pt x="202" y="158"/>
                    <a:pt x="208" y="158"/>
                  </a:cubicBezTo>
                  <a:cubicBezTo>
                    <a:pt x="212" y="158"/>
                    <a:pt x="215" y="161"/>
                    <a:pt x="216" y="165"/>
                  </a:cubicBezTo>
                  <a:cubicBezTo>
                    <a:pt x="219" y="169"/>
                    <a:pt x="224" y="172"/>
                    <a:pt x="227" y="176"/>
                  </a:cubicBezTo>
                  <a:cubicBezTo>
                    <a:pt x="230" y="180"/>
                    <a:pt x="235" y="179"/>
                    <a:pt x="239" y="179"/>
                  </a:cubicBezTo>
                  <a:cubicBezTo>
                    <a:pt x="248" y="180"/>
                    <a:pt x="245" y="187"/>
                    <a:pt x="256" y="184"/>
                  </a:cubicBezTo>
                  <a:cubicBezTo>
                    <a:pt x="268" y="182"/>
                    <a:pt x="263" y="206"/>
                    <a:pt x="266" y="208"/>
                  </a:cubicBezTo>
                  <a:cubicBezTo>
                    <a:pt x="272" y="212"/>
                    <a:pt x="273" y="211"/>
                    <a:pt x="277" y="217"/>
                  </a:cubicBezTo>
                  <a:cubicBezTo>
                    <a:pt x="280" y="223"/>
                    <a:pt x="284" y="230"/>
                    <a:pt x="286" y="236"/>
                  </a:cubicBezTo>
                  <a:cubicBezTo>
                    <a:pt x="288" y="247"/>
                    <a:pt x="293" y="257"/>
                    <a:pt x="293" y="268"/>
                  </a:cubicBezTo>
                  <a:cubicBezTo>
                    <a:pt x="293" y="275"/>
                    <a:pt x="293" y="280"/>
                    <a:pt x="292" y="287"/>
                  </a:cubicBezTo>
                  <a:cubicBezTo>
                    <a:pt x="291" y="293"/>
                    <a:pt x="287" y="301"/>
                    <a:pt x="284" y="307"/>
                  </a:cubicBezTo>
                  <a:cubicBezTo>
                    <a:pt x="284" y="307"/>
                    <a:pt x="284" y="307"/>
                    <a:pt x="284" y="307"/>
                  </a:cubicBezTo>
                  <a:cubicBezTo>
                    <a:pt x="287" y="313"/>
                    <a:pt x="286" y="314"/>
                    <a:pt x="285" y="320"/>
                  </a:cubicBezTo>
                  <a:cubicBezTo>
                    <a:pt x="283" y="325"/>
                    <a:pt x="288" y="321"/>
                    <a:pt x="289" y="324"/>
                  </a:cubicBezTo>
                  <a:cubicBezTo>
                    <a:pt x="290" y="337"/>
                    <a:pt x="290" y="337"/>
                    <a:pt x="290" y="337"/>
                  </a:cubicBezTo>
                  <a:cubicBezTo>
                    <a:pt x="291" y="340"/>
                    <a:pt x="289" y="343"/>
                    <a:pt x="290" y="346"/>
                  </a:cubicBezTo>
                  <a:cubicBezTo>
                    <a:pt x="293" y="356"/>
                    <a:pt x="296" y="334"/>
                    <a:pt x="300" y="338"/>
                  </a:cubicBezTo>
                  <a:cubicBezTo>
                    <a:pt x="302" y="340"/>
                    <a:pt x="316" y="362"/>
                    <a:pt x="316" y="365"/>
                  </a:cubicBezTo>
                  <a:cubicBezTo>
                    <a:pt x="317" y="374"/>
                    <a:pt x="317" y="371"/>
                    <a:pt x="310" y="371"/>
                  </a:cubicBezTo>
                  <a:cubicBezTo>
                    <a:pt x="307" y="371"/>
                    <a:pt x="297" y="374"/>
                    <a:pt x="303" y="377"/>
                  </a:cubicBezTo>
                  <a:cubicBezTo>
                    <a:pt x="309" y="380"/>
                    <a:pt x="319" y="391"/>
                    <a:pt x="323" y="392"/>
                  </a:cubicBezTo>
                  <a:cubicBezTo>
                    <a:pt x="336" y="395"/>
                    <a:pt x="320" y="378"/>
                    <a:pt x="317" y="378"/>
                  </a:cubicBezTo>
                  <a:cubicBezTo>
                    <a:pt x="317" y="376"/>
                    <a:pt x="322" y="373"/>
                    <a:pt x="323" y="372"/>
                  </a:cubicBezTo>
                  <a:cubicBezTo>
                    <a:pt x="330" y="368"/>
                    <a:pt x="331" y="366"/>
                    <a:pt x="332" y="374"/>
                  </a:cubicBezTo>
                  <a:cubicBezTo>
                    <a:pt x="334" y="381"/>
                    <a:pt x="340" y="379"/>
                    <a:pt x="345" y="383"/>
                  </a:cubicBezTo>
                  <a:cubicBezTo>
                    <a:pt x="345" y="386"/>
                    <a:pt x="349" y="387"/>
                    <a:pt x="349" y="390"/>
                  </a:cubicBezTo>
                  <a:cubicBezTo>
                    <a:pt x="345" y="392"/>
                    <a:pt x="336" y="386"/>
                    <a:pt x="332" y="390"/>
                  </a:cubicBezTo>
                  <a:cubicBezTo>
                    <a:pt x="332" y="390"/>
                    <a:pt x="332" y="390"/>
                    <a:pt x="332" y="390"/>
                  </a:cubicBezTo>
                  <a:cubicBezTo>
                    <a:pt x="335" y="392"/>
                    <a:pt x="344" y="393"/>
                    <a:pt x="348" y="393"/>
                  </a:cubicBezTo>
                  <a:cubicBezTo>
                    <a:pt x="357" y="393"/>
                    <a:pt x="365" y="401"/>
                    <a:pt x="373" y="405"/>
                  </a:cubicBezTo>
                  <a:cubicBezTo>
                    <a:pt x="382" y="410"/>
                    <a:pt x="393" y="417"/>
                    <a:pt x="399" y="425"/>
                  </a:cubicBezTo>
                  <a:cubicBezTo>
                    <a:pt x="404" y="434"/>
                    <a:pt x="404" y="434"/>
                    <a:pt x="404" y="434"/>
                  </a:cubicBezTo>
                  <a:cubicBezTo>
                    <a:pt x="409" y="442"/>
                    <a:pt x="416" y="440"/>
                    <a:pt x="423" y="447"/>
                  </a:cubicBezTo>
                  <a:cubicBezTo>
                    <a:pt x="427" y="452"/>
                    <a:pt x="429" y="458"/>
                    <a:pt x="434" y="462"/>
                  </a:cubicBezTo>
                  <a:cubicBezTo>
                    <a:pt x="441" y="468"/>
                    <a:pt x="452" y="467"/>
                    <a:pt x="460" y="474"/>
                  </a:cubicBezTo>
                  <a:cubicBezTo>
                    <a:pt x="468" y="481"/>
                    <a:pt x="467" y="492"/>
                    <a:pt x="475" y="499"/>
                  </a:cubicBezTo>
                  <a:cubicBezTo>
                    <a:pt x="478" y="506"/>
                    <a:pt x="481" y="510"/>
                    <a:pt x="482" y="518"/>
                  </a:cubicBezTo>
                  <a:cubicBezTo>
                    <a:pt x="484" y="528"/>
                    <a:pt x="486" y="544"/>
                    <a:pt x="496" y="549"/>
                  </a:cubicBezTo>
                  <a:cubicBezTo>
                    <a:pt x="505" y="554"/>
                    <a:pt x="513" y="547"/>
                    <a:pt x="520" y="541"/>
                  </a:cubicBezTo>
                  <a:cubicBezTo>
                    <a:pt x="524" y="536"/>
                    <a:pt x="525" y="529"/>
                    <a:pt x="532" y="528"/>
                  </a:cubicBezTo>
                  <a:cubicBezTo>
                    <a:pt x="548" y="526"/>
                    <a:pt x="558" y="493"/>
                    <a:pt x="546" y="481"/>
                  </a:cubicBezTo>
                  <a:cubicBezTo>
                    <a:pt x="543" y="466"/>
                    <a:pt x="530" y="476"/>
                    <a:pt x="524" y="466"/>
                  </a:cubicBezTo>
                  <a:cubicBezTo>
                    <a:pt x="520" y="459"/>
                    <a:pt x="525" y="451"/>
                    <a:pt x="517" y="445"/>
                  </a:cubicBezTo>
                  <a:cubicBezTo>
                    <a:pt x="509" y="439"/>
                    <a:pt x="514" y="437"/>
                    <a:pt x="513" y="429"/>
                  </a:cubicBezTo>
                  <a:cubicBezTo>
                    <a:pt x="511" y="421"/>
                    <a:pt x="502" y="432"/>
                    <a:pt x="497" y="422"/>
                  </a:cubicBezTo>
                  <a:cubicBezTo>
                    <a:pt x="494" y="417"/>
                    <a:pt x="497" y="414"/>
                    <a:pt x="491" y="411"/>
                  </a:cubicBezTo>
                  <a:cubicBezTo>
                    <a:pt x="484" y="407"/>
                    <a:pt x="480" y="404"/>
                    <a:pt x="474" y="398"/>
                  </a:cubicBezTo>
                  <a:cubicBezTo>
                    <a:pt x="474" y="396"/>
                    <a:pt x="473" y="392"/>
                    <a:pt x="470" y="392"/>
                  </a:cubicBezTo>
                  <a:cubicBezTo>
                    <a:pt x="469" y="392"/>
                    <a:pt x="466" y="392"/>
                    <a:pt x="466" y="393"/>
                  </a:cubicBezTo>
                  <a:cubicBezTo>
                    <a:pt x="465" y="396"/>
                    <a:pt x="467" y="400"/>
                    <a:pt x="467" y="402"/>
                  </a:cubicBezTo>
                  <a:cubicBezTo>
                    <a:pt x="468" y="404"/>
                    <a:pt x="469" y="407"/>
                    <a:pt x="468" y="409"/>
                  </a:cubicBezTo>
                  <a:cubicBezTo>
                    <a:pt x="464" y="411"/>
                    <a:pt x="462" y="409"/>
                    <a:pt x="459" y="410"/>
                  </a:cubicBezTo>
                  <a:cubicBezTo>
                    <a:pt x="459" y="410"/>
                    <a:pt x="468" y="418"/>
                    <a:pt x="461" y="417"/>
                  </a:cubicBezTo>
                  <a:cubicBezTo>
                    <a:pt x="455" y="416"/>
                    <a:pt x="457" y="412"/>
                    <a:pt x="457" y="408"/>
                  </a:cubicBezTo>
                  <a:cubicBezTo>
                    <a:pt x="453" y="407"/>
                    <a:pt x="446" y="408"/>
                    <a:pt x="442" y="404"/>
                  </a:cubicBezTo>
                  <a:cubicBezTo>
                    <a:pt x="438" y="401"/>
                    <a:pt x="433" y="399"/>
                    <a:pt x="429" y="395"/>
                  </a:cubicBezTo>
                  <a:cubicBezTo>
                    <a:pt x="427" y="391"/>
                    <a:pt x="427" y="388"/>
                    <a:pt x="427" y="384"/>
                  </a:cubicBezTo>
                  <a:cubicBezTo>
                    <a:pt x="427" y="378"/>
                    <a:pt x="422" y="373"/>
                    <a:pt x="421" y="367"/>
                  </a:cubicBezTo>
                  <a:cubicBezTo>
                    <a:pt x="420" y="357"/>
                    <a:pt x="427" y="355"/>
                    <a:pt x="428" y="347"/>
                  </a:cubicBezTo>
                  <a:cubicBezTo>
                    <a:pt x="428" y="342"/>
                    <a:pt x="428" y="338"/>
                    <a:pt x="426" y="333"/>
                  </a:cubicBezTo>
                  <a:cubicBezTo>
                    <a:pt x="426" y="331"/>
                    <a:pt x="424" y="329"/>
                    <a:pt x="422" y="327"/>
                  </a:cubicBezTo>
                  <a:cubicBezTo>
                    <a:pt x="419" y="325"/>
                    <a:pt x="421" y="318"/>
                    <a:pt x="416" y="316"/>
                  </a:cubicBezTo>
                  <a:cubicBezTo>
                    <a:pt x="410" y="314"/>
                    <a:pt x="403" y="302"/>
                    <a:pt x="403" y="296"/>
                  </a:cubicBezTo>
                  <a:cubicBezTo>
                    <a:pt x="402" y="286"/>
                    <a:pt x="392" y="281"/>
                    <a:pt x="394" y="270"/>
                  </a:cubicBezTo>
                  <a:cubicBezTo>
                    <a:pt x="395" y="268"/>
                    <a:pt x="395" y="266"/>
                    <a:pt x="394" y="265"/>
                  </a:cubicBezTo>
                  <a:cubicBezTo>
                    <a:pt x="384" y="263"/>
                    <a:pt x="381" y="261"/>
                    <a:pt x="377" y="251"/>
                  </a:cubicBezTo>
                  <a:cubicBezTo>
                    <a:pt x="376" y="247"/>
                    <a:pt x="370" y="243"/>
                    <a:pt x="368" y="238"/>
                  </a:cubicBezTo>
                  <a:cubicBezTo>
                    <a:pt x="366" y="233"/>
                    <a:pt x="361" y="222"/>
                    <a:pt x="363" y="216"/>
                  </a:cubicBezTo>
                  <a:cubicBezTo>
                    <a:pt x="368" y="203"/>
                    <a:pt x="364" y="204"/>
                    <a:pt x="359" y="193"/>
                  </a:cubicBezTo>
                  <a:cubicBezTo>
                    <a:pt x="359" y="190"/>
                    <a:pt x="360" y="179"/>
                    <a:pt x="359" y="179"/>
                  </a:cubicBezTo>
                  <a:cubicBezTo>
                    <a:pt x="357" y="177"/>
                    <a:pt x="352" y="175"/>
                    <a:pt x="351" y="171"/>
                  </a:cubicBezTo>
                  <a:cubicBezTo>
                    <a:pt x="351" y="169"/>
                    <a:pt x="354" y="164"/>
                    <a:pt x="355" y="161"/>
                  </a:cubicBezTo>
                  <a:cubicBezTo>
                    <a:pt x="355" y="158"/>
                    <a:pt x="340" y="161"/>
                    <a:pt x="342" y="149"/>
                  </a:cubicBezTo>
                  <a:cubicBezTo>
                    <a:pt x="344" y="133"/>
                    <a:pt x="334" y="132"/>
                    <a:pt x="323" y="125"/>
                  </a:cubicBezTo>
                  <a:cubicBezTo>
                    <a:pt x="322" y="124"/>
                    <a:pt x="316" y="118"/>
                    <a:pt x="315" y="120"/>
                  </a:cubicBezTo>
                  <a:cubicBezTo>
                    <a:pt x="310" y="125"/>
                    <a:pt x="319" y="137"/>
                    <a:pt x="322" y="141"/>
                  </a:cubicBezTo>
                  <a:cubicBezTo>
                    <a:pt x="326" y="145"/>
                    <a:pt x="331" y="148"/>
                    <a:pt x="330" y="154"/>
                  </a:cubicBezTo>
                  <a:cubicBezTo>
                    <a:pt x="326" y="164"/>
                    <a:pt x="311" y="140"/>
                    <a:pt x="309" y="137"/>
                  </a:cubicBezTo>
                  <a:cubicBezTo>
                    <a:pt x="307" y="135"/>
                    <a:pt x="312" y="130"/>
                    <a:pt x="309" y="126"/>
                  </a:cubicBezTo>
                  <a:cubicBezTo>
                    <a:pt x="306" y="120"/>
                    <a:pt x="300" y="116"/>
                    <a:pt x="297" y="110"/>
                  </a:cubicBezTo>
                  <a:cubicBezTo>
                    <a:pt x="298" y="106"/>
                    <a:pt x="296" y="105"/>
                    <a:pt x="301" y="103"/>
                  </a:cubicBezTo>
                  <a:cubicBezTo>
                    <a:pt x="303" y="102"/>
                    <a:pt x="306" y="101"/>
                    <a:pt x="306" y="98"/>
                  </a:cubicBezTo>
                  <a:cubicBezTo>
                    <a:pt x="303" y="97"/>
                    <a:pt x="275" y="94"/>
                    <a:pt x="277" y="86"/>
                  </a:cubicBezTo>
                  <a:cubicBezTo>
                    <a:pt x="279" y="79"/>
                    <a:pt x="271" y="76"/>
                    <a:pt x="270" y="69"/>
                  </a:cubicBezTo>
                  <a:cubicBezTo>
                    <a:pt x="268" y="63"/>
                    <a:pt x="269" y="57"/>
                    <a:pt x="266" y="52"/>
                  </a:cubicBezTo>
                  <a:cubicBezTo>
                    <a:pt x="265" y="49"/>
                    <a:pt x="251" y="42"/>
                    <a:pt x="248" y="42"/>
                  </a:cubicBezTo>
                  <a:cubicBezTo>
                    <a:pt x="243" y="42"/>
                    <a:pt x="243" y="40"/>
                    <a:pt x="241" y="36"/>
                  </a:cubicBezTo>
                  <a:cubicBezTo>
                    <a:pt x="239" y="32"/>
                    <a:pt x="233" y="33"/>
                    <a:pt x="231" y="28"/>
                  </a:cubicBezTo>
                  <a:cubicBezTo>
                    <a:pt x="235" y="19"/>
                    <a:pt x="228" y="23"/>
                    <a:pt x="227" y="18"/>
                  </a:cubicBezTo>
                  <a:cubicBezTo>
                    <a:pt x="227" y="15"/>
                    <a:pt x="229" y="10"/>
                    <a:pt x="229" y="6"/>
                  </a:cubicBezTo>
                  <a:cubicBezTo>
                    <a:pt x="229" y="0"/>
                    <a:pt x="228" y="4"/>
                    <a:pt x="226" y="1"/>
                  </a:cubicBezTo>
                  <a:cubicBezTo>
                    <a:pt x="226" y="1"/>
                    <a:pt x="226" y="1"/>
                    <a:pt x="226" y="1"/>
                  </a:cubicBezTo>
                  <a:lnTo>
                    <a:pt x="84" y="1"/>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noEditPoints="1"/>
            </p:cNvSpPr>
            <p:nvPr/>
          </p:nvSpPr>
          <p:spPr bwMode="auto">
            <a:xfrm>
              <a:off x="457200" y="1122364"/>
              <a:ext cx="966788" cy="890588"/>
            </a:xfrm>
            <a:custGeom>
              <a:avLst/>
              <a:gdLst/>
              <a:ahLst/>
              <a:cxnLst>
                <a:cxn ang="0">
                  <a:pos x="1" y="381"/>
                </a:cxn>
                <a:cxn ang="0">
                  <a:pos x="14" y="393"/>
                </a:cxn>
                <a:cxn ang="0">
                  <a:pos x="10" y="413"/>
                </a:cxn>
                <a:cxn ang="0">
                  <a:pos x="299" y="492"/>
                </a:cxn>
                <a:cxn ang="0">
                  <a:pos x="309" y="466"/>
                </a:cxn>
                <a:cxn ang="0">
                  <a:pos x="315" y="499"/>
                </a:cxn>
                <a:cxn ang="0">
                  <a:pos x="297" y="496"/>
                </a:cxn>
                <a:cxn ang="0">
                  <a:pos x="475" y="366"/>
                </a:cxn>
                <a:cxn ang="0">
                  <a:pos x="469" y="338"/>
                </a:cxn>
                <a:cxn ang="0">
                  <a:pos x="508" y="368"/>
                </a:cxn>
                <a:cxn ang="0">
                  <a:pos x="514" y="396"/>
                </a:cxn>
                <a:cxn ang="0">
                  <a:pos x="483" y="369"/>
                </a:cxn>
                <a:cxn ang="0">
                  <a:pos x="351" y="101"/>
                </a:cxn>
                <a:cxn ang="0">
                  <a:pos x="365" y="112"/>
                </a:cxn>
                <a:cxn ang="0">
                  <a:pos x="550" y="506"/>
                </a:cxn>
                <a:cxn ang="0">
                  <a:pos x="540" y="481"/>
                </a:cxn>
                <a:cxn ang="0">
                  <a:pos x="513" y="439"/>
                </a:cxn>
                <a:cxn ang="0">
                  <a:pos x="487" y="404"/>
                </a:cxn>
                <a:cxn ang="0">
                  <a:pos x="478" y="395"/>
                </a:cxn>
                <a:cxn ang="0">
                  <a:pos x="437" y="346"/>
                </a:cxn>
                <a:cxn ang="0">
                  <a:pos x="390" y="309"/>
                </a:cxn>
                <a:cxn ang="0">
                  <a:pos x="364" y="232"/>
                </a:cxn>
                <a:cxn ang="0">
                  <a:pos x="345" y="173"/>
                </a:cxn>
                <a:cxn ang="0">
                  <a:pos x="349" y="120"/>
                </a:cxn>
                <a:cxn ang="0">
                  <a:pos x="336" y="86"/>
                </a:cxn>
                <a:cxn ang="0">
                  <a:pos x="337" y="46"/>
                </a:cxn>
                <a:cxn ang="0">
                  <a:pos x="346" y="24"/>
                </a:cxn>
                <a:cxn ang="0">
                  <a:pos x="355" y="0"/>
                </a:cxn>
                <a:cxn ang="0">
                  <a:pos x="125" y="27"/>
                </a:cxn>
                <a:cxn ang="0">
                  <a:pos x="150" y="73"/>
                </a:cxn>
                <a:cxn ang="0">
                  <a:pos x="165" y="89"/>
                </a:cxn>
                <a:cxn ang="0">
                  <a:pos x="165" y="106"/>
                </a:cxn>
                <a:cxn ang="0">
                  <a:pos x="177" y="135"/>
                </a:cxn>
                <a:cxn ang="0">
                  <a:pos x="199" y="163"/>
                </a:cxn>
                <a:cxn ang="0">
                  <a:pos x="215" y="198"/>
                </a:cxn>
                <a:cxn ang="0">
                  <a:pos x="233" y="243"/>
                </a:cxn>
                <a:cxn ang="0">
                  <a:pos x="250" y="256"/>
                </a:cxn>
                <a:cxn ang="0">
                  <a:pos x="264" y="308"/>
                </a:cxn>
                <a:cxn ang="0">
                  <a:pos x="305" y="345"/>
                </a:cxn>
                <a:cxn ang="0">
                  <a:pos x="355" y="379"/>
                </a:cxn>
                <a:cxn ang="0">
                  <a:pos x="374" y="402"/>
                </a:cxn>
                <a:cxn ang="0">
                  <a:pos x="409" y="433"/>
                </a:cxn>
                <a:cxn ang="0">
                  <a:pos x="417" y="469"/>
                </a:cxn>
                <a:cxn ang="0">
                  <a:pos x="408" y="506"/>
                </a:cxn>
              </a:cxnLst>
              <a:rect l="0" t="0" r="r" b="b"/>
              <a:pathLst>
                <a:path w="550" h="506">
                  <a:moveTo>
                    <a:pt x="8" y="406"/>
                  </a:moveTo>
                  <a:cubicBezTo>
                    <a:pt x="11" y="401"/>
                    <a:pt x="3" y="395"/>
                    <a:pt x="1" y="390"/>
                  </a:cubicBezTo>
                  <a:cubicBezTo>
                    <a:pt x="0" y="388"/>
                    <a:pt x="0" y="383"/>
                    <a:pt x="1" y="381"/>
                  </a:cubicBezTo>
                  <a:cubicBezTo>
                    <a:pt x="1" y="381"/>
                    <a:pt x="9" y="378"/>
                    <a:pt x="10" y="378"/>
                  </a:cubicBezTo>
                  <a:cubicBezTo>
                    <a:pt x="10" y="379"/>
                    <a:pt x="9" y="382"/>
                    <a:pt x="9" y="384"/>
                  </a:cubicBezTo>
                  <a:cubicBezTo>
                    <a:pt x="9" y="388"/>
                    <a:pt x="12" y="390"/>
                    <a:pt x="14" y="393"/>
                  </a:cubicBezTo>
                  <a:cubicBezTo>
                    <a:pt x="16" y="397"/>
                    <a:pt x="16" y="403"/>
                    <a:pt x="14" y="407"/>
                  </a:cubicBezTo>
                  <a:cubicBezTo>
                    <a:pt x="14" y="409"/>
                    <a:pt x="14" y="411"/>
                    <a:pt x="13" y="412"/>
                  </a:cubicBezTo>
                  <a:cubicBezTo>
                    <a:pt x="13" y="413"/>
                    <a:pt x="11" y="413"/>
                    <a:pt x="10" y="413"/>
                  </a:cubicBezTo>
                  <a:cubicBezTo>
                    <a:pt x="9" y="412"/>
                    <a:pt x="10" y="410"/>
                    <a:pt x="9" y="410"/>
                  </a:cubicBezTo>
                  <a:cubicBezTo>
                    <a:pt x="8" y="406"/>
                    <a:pt x="8" y="406"/>
                    <a:pt x="8" y="406"/>
                  </a:cubicBezTo>
                  <a:close/>
                  <a:moveTo>
                    <a:pt x="299" y="492"/>
                  </a:moveTo>
                  <a:cubicBezTo>
                    <a:pt x="298" y="493"/>
                    <a:pt x="303" y="488"/>
                    <a:pt x="304" y="486"/>
                  </a:cubicBezTo>
                  <a:cubicBezTo>
                    <a:pt x="307" y="482"/>
                    <a:pt x="308" y="480"/>
                    <a:pt x="305" y="476"/>
                  </a:cubicBezTo>
                  <a:cubicBezTo>
                    <a:pt x="304" y="474"/>
                    <a:pt x="307" y="466"/>
                    <a:pt x="309" y="466"/>
                  </a:cubicBezTo>
                  <a:cubicBezTo>
                    <a:pt x="310" y="471"/>
                    <a:pt x="314" y="474"/>
                    <a:pt x="313" y="480"/>
                  </a:cubicBezTo>
                  <a:cubicBezTo>
                    <a:pt x="312" y="483"/>
                    <a:pt x="318" y="486"/>
                    <a:pt x="317" y="490"/>
                  </a:cubicBezTo>
                  <a:cubicBezTo>
                    <a:pt x="316" y="493"/>
                    <a:pt x="315" y="496"/>
                    <a:pt x="315" y="499"/>
                  </a:cubicBezTo>
                  <a:cubicBezTo>
                    <a:pt x="315" y="501"/>
                    <a:pt x="315" y="504"/>
                    <a:pt x="313" y="504"/>
                  </a:cubicBezTo>
                  <a:cubicBezTo>
                    <a:pt x="309" y="504"/>
                    <a:pt x="309" y="498"/>
                    <a:pt x="305" y="497"/>
                  </a:cubicBezTo>
                  <a:cubicBezTo>
                    <a:pt x="303" y="496"/>
                    <a:pt x="297" y="499"/>
                    <a:pt x="297" y="496"/>
                  </a:cubicBezTo>
                  <a:cubicBezTo>
                    <a:pt x="299" y="492"/>
                    <a:pt x="299" y="492"/>
                    <a:pt x="299" y="492"/>
                  </a:cubicBezTo>
                  <a:close/>
                  <a:moveTo>
                    <a:pt x="483" y="369"/>
                  </a:moveTo>
                  <a:cubicBezTo>
                    <a:pt x="481" y="367"/>
                    <a:pt x="476" y="368"/>
                    <a:pt x="475" y="366"/>
                  </a:cubicBezTo>
                  <a:cubicBezTo>
                    <a:pt x="474" y="360"/>
                    <a:pt x="469" y="357"/>
                    <a:pt x="468" y="352"/>
                  </a:cubicBezTo>
                  <a:cubicBezTo>
                    <a:pt x="468" y="351"/>
                    <a:pt x="469" y="347"/>
                    <a:pt x="469" y="345"/>
                  </a:cubicBezTo>
                  <a:cubicBezTo>
                    <a:pt x="469" y="338"/>
                    <a:pt x="469" y="338"/>
                    <a:pt x="469" y="338"/>
                  </a:cubicBezTo>
                  <a:cubicBezTo>
                    <a:pt x="478" y="338"/>
                    <a:pt x="490" y="346"/>
                    <a:pt x="490" y="356"/>
                  </a:cubicBezTo>
                  <a:cubicBezTo>
                    <a:pt x="490" y="359"/>
                    <a:pt x="488" y="366"/>
                    <a:pt x="492" y="367"/>
                  </a:cubicBezTo>
                  <a:cubicBezTo>
                    <a:pt x="497" y="368"/>
                    <a:pt x="503" y="367"/>
                    <a:pt x="508" y="368"/>
                  </a:cubicBezTo>
                  <a:cubicBezTo>
                    <a:pt x="508" y="370"/>
                    <a:pt x="507" y="373"/>
                    <a:pt x="507" y="376"/>
                  </a:cubicBezTo>
                  <a:cubicBezTo>
                    <a:pt x="508" y="379"/>
                    <a:pt x="508" y="385"/>
                    <a:pt x="509" y="388"/>
                  </a:cubicBezTo>
                  <a:cubicBezTo>
                    <a:pt x="510" y="390"/>
                    <a:pt x="515" y="392"/>
                    <a:pt x="514" y="396"/>
                  </a:cubicBezTo>
                  <a:cubicBezTo>
                    <a:pt x="512" y="400"/>
                    <a:pt x="498" y="388"/>
                    <a:pt x="497" y="387"/>
                  </a:cubicBezTo>
                  <a:cubicBezTo>
                    <a:pt x="493" y="383"/>
                    <a:pt x="487" y="377"/>
                    <a:pt x="485" y="373"/>
                  </a:cubicBezTo>
                  <a:cubicBezTo>
                    <a:pt x="483" y="369"/>
                    <a:pt x="483" y="369"/>
                    <a:pt x="483" y="369"/>
                  </a:cubicBezTo>
                  <a:close/>
                  <a:moveTo>
                    <a:pt x="362" y="106"/>
                  </a:moveTo>
                  <a:cubicBezTo>
                    <a:pt x="360" y="106"/>
                    <a:pt x="358" y="105"/>
                    <a:pt x="357" y="104"/>
                  </a:cubicBezTo>
                  <a:cubicBezTo>
                    <a:pt x="356" y="102"/>
                    <a:pt x="354" y="100"/>
                    <a:pt x="351" y="101"/>
                  </a:cubicBezTo>
                  <a:cubicBezTo>
                    <a:pt x="348" y="102"/>
                    <a:pt x="355" y="109"/>
                    <a:pt x="357" y="110"/>
                  </a:cubicBezTo>
                  <a:cubicBezTo>
                    <a:pt x="358" y="111"/>
                    <a:pt x="360" y="112"/>
                    <a:pt x="362" y="112"/>
                  </a:cubicBezTo>
                  <a:cubicBezTo>
                    <a:pt x="363" y="112"/>
                    <a:pt x="364" y="112"/>
                    <a:pt x="365" y="112"/>
                  </a:cubicBezTo>
                  <a:cubicBezTo>
                    <a:pt x="366" y="111"/>
                    <a:pt x="365" y="110"/>
                    <a:pt x="364" y="109"/>
                  </a:cubicBezTo>
                  <a:cubicBezTo>
                    <a:pt x="362" y="106"/>
                    <a:pt x="362" y="106"/>
                    <a:pt x="362" y="106"/>
                  </a:cubicBezTo>
                  <a:close/>
                  <a:moveTo>
                    <a:pt x="550" y="506"/>
                  </a:moveTo>
                  <a:cubicBezTo>
                    <a:pt x="550" y="506"/>
                    <a:pt x="550" y="506"/>
                    <a:pt x="550" y="506"/>
                  </a:cubicBezTo>
                  <a:cubicBezTo>
                    <a:pt x="547" y="500"/>
                    <a:pt x="549" y="494"/>
                    <a:pt x="547" y="489"/>
                  </a:cubicBezTo>
                  <a:cubicBezTo>
                    <a:pt x="546" y="485"/>
                    <a:pt x="542" y="483"/>
                    <a:pt x="540" y="481"/>
                  </a:cubicBezTo>
                  <a:cubicBezTo>
                    <a:pt x="536" y="476"/>
                    <a:pt x="541" y="465"/>
                    <a:pt x="538" y="459"/>
                  </a:cubicBezTo>
                  <a:cubicBezTo>
                    <a:pt x="536" y="455"/>
                    <a:pt x="525" y="464"/>
                    <a:pt x="519" y="456"/>
                  </a:cubicBezTo>
                  <a:cubicBezTo>
                    <a:pt x="512" y="452"/>
                    <a:pt x="514" y="448"/>
                    <a:pt x="513" y="439"/>
                  </a:cubicBezTo>
                  <a:cubicBezTo>
                    <a:pt x="512" y="433"/>
                    <a:pt x="510" y="425"/>
                    <a:pt x="507" y="419"/>
                  </a:cubicBezTo>
                  <a:cubicBezTo>
                    <a:pt x="495" y="419"/>
                    <a:pt x="495" y="427"/>
                    <a:pt x="491" y="412"/>
                  </a:cubicBezTo>
                  <a:cubicBezTo>
                    <a:pt x="490" y="409"/>
                    <a:pt x="490" y="405"/>
                    <a:pt x="487" y="404"/>
                  </a:cubicBezTo>
                  <a:cubicBezTo>
                    <a:pt x="483" y="403"/>
                    <a:pt x="482" y="416"/>
                    <a:pt x="478" y="410"/>
                  </a:cubicBezTo>
                  <a:cubicBezTo>
                    <a:pt x="476" y="408"/>
                    <a:pt x="472" y="399"/>
                    <a:pt x="472" y="397"/>
                  </a:cubicBezTo>
                  <a:cubicBezTo>
                    <a:pt x="473" y="393"/>
                    <a:pt x="476" y="396"/>
                    <a:pt x="478" y="395"/>
                  </a:cubicBezTo>
                  <a:cubicBezTo>
                    <a:pt x="479" y="394"/>
                    <a:pt x="472" y="389"/>
                    <a:pt x="471" y="388"/>
                  </a:cubicBezTo>
                  <a:cubicBezTo>
                    <a:pt x="469" y="381"/>
                    <a:pt x="465" y="381"/>
                    <a:pt x="462" y="374"/>
                  </a:cubicBezTo>
                  <a:cubicBezTo>
                    <a:pt x="458" y="360"/>
                    <a:pt x="446" y="356"/>
                    <a:pt x="437" y="346"/>
                  </a:cubicBezTo>
                  <a:cubicBezTo>
                    <a:pt x="430" y="338"/>
                    <a:pt x="410" y="328"/>
                    <a:pt x="408" y="318"/>
                  </a:cubicBezTo>
                  <a:cubicBezTo>
                    <a:pt x="403" y="315"/>
                    <a:pt x="399" y="319"/>
                    <a:pt x="394" y="313"/>
                  </a:cubicBezTo>
                  <a:cubicBezTo>
                    <a:pt x="392" y="312"/>
                    <a:pt x="388" y="313"/>
                    <a:pt x="390" y="309"/>
                  </a:cubicBezTo>
                  <a:cubicBezTo>
                    <a:pt x="391" y="307"/>
                    <a:pt x="391" y="304"/>
                    <a:pt x="390" y="302"/>
                  </a:cubicBezTo>
                  <a:cubicBezTo>
                    <a:pt x="375" y="293"/>
                    <a:pt x="360" y="274"/>
                    <a:pt x="366" y="255"/>
                  </a:cubicBezTo>
                  <a:cubicBezTo>
                    <a:pt x="368" y="247"/>
                    <a:pt x="367" y="239"/>
                    <a:pt x="364" y="232"/>
                  </a:cubicBezTo>
                  <a:cubicBezTo>
                    <a:pt x="358" y="219"/>
                    <a:pt x="364" y="207"/>
                    <a:pt x="361" y="194"/>
                  </a:cubicBezTo>
                  <a:cubicBezTo>
                    <a:pt x="359" y="188"/>
                    <a:pt x="356" y="190"/>
                    <a:pt x="350" y="189"/>
                  </a:cubicBezTo>
                  <a:cubicBezTo>
                    <a:pt x="346" y="188"/>
                    <a:pt x="348" y="177"/>
                    <a:pt x="345" y="173"/>
                  </a:cubicBezTo>
                  <a:cubicBezTo>
                    <a:pt x="345" y="168"/>
                    <a:pt x="343" y="163"/>
                    <a:pt x="344" y="158"/>
                  </a:cubicBezTo>
                  <a:cubicBezTo>
                    <a:pt x="346" y="151"/>
                    <a:pt x="347" y="141"/>
                    <a:pt x="347" y="134"/>
                  </a:cubicBezTo>
                  <a:cubicBezTo>
                    <a:pt x="347" y="130"/>
                    <a:pt x="346" y="122"/>
                    <a:pt x="349" y="120"/>
                  </a:cubicBezTo>
                  <a:cubicBezTo>
                    <a:pt x="356" y="116"/>
                    <a:pt x="350" y="113"/>
                    <a:pt x="349" y="107"/>
                  </a:cubicBezTo>
                  <a:cubicBezTo>
                    <a:pt x="348" y="98"/>
                    <a:pt x="341" y="100"/>
                    <a:pt x="338" y="93"/>
                  </a:cubicBezTo>
                  <a:cubicBezTo>
                    <a:pt x="337" y="91"/>
                    <a:pt x="336" y="89"/>
                    <a:pt x="336" y="86"/>
                  </a:cubicBezTo>
                  <a:cubicBezTo>
                    <a:pt x="336" y="86"/>
                    <a:pt x="336" y="86"/>
                    <a:pt x="336" y="86"/>
                  </a:cubicBezTo>
                  <a:cubicBezTo>
                    <a:pt x="331" y="82"/>
                    <a:pt x="334" y="73"/>
                    <a:pt x="335" y="68"/>
                  </a:cubicBezTo>
                  <a:cubicBezTo>
                    <a:pt x="336" y="62"/>
                    <a:pt x="332" y="50"/>
                    <a:pt x="337" y="46"/>
                  </a:cubicBezTo>
                  <a:cubicBezTo>
                    <a:pt x="341" y="43"/>
                    <a:pt x="342" y="37"/>
                    <a:pt x="342" y="33"/>
                  </a:cubicBezTo>
                  <a:cubicBezTo>
                    <a:pt x="346" y="24"/>
                    <a:pt x="346" y="24"/>
                    <a:pt x="346" y="24"/>
                  </a:cubicBezTo>
                  <a:cubicBezTo>
                    <a:pt x="346" y="24"/>
                    <a:pt x="346" y="24"/>
                    <a:pt x="346" y="24"/>
                  </a:cubicBezTo>
                  <a:cubicBezTo>
                    <a:pt x="347" y="22"/>
                    <a:pt x="347" y="19"/>
                    <a:pt x="347" y="17"/>
                  </a:cubicBezTo>
                  <a:cubicBezTo>
                    <a:pt x="346" y="12"/>
                    <a:pt x="351" y="11"/>
                    <a:pt x="354" y="8"/>
                  </a:cubicBezTo>
                  <a:cubicBezTo>
                    <a:pt x="355" y="6"/>
                    <a:pt x="354" y="3"/>
                    <a:pt x="355" y="0"/>
                  </a:cubicBezTo>
                  <a:cubicBezTo>
                    <a:pt x="125" y="21"/>
                    <a:pt x="125" y="21"/>
                    <a:pt x="125" y="21"/>
                  </a:cubicBezTo>
                  <a:cubicBezTo>
                    <a:pt x="125" y="21"/>
                    <a:pt x="125" y="21"/>
                    <a:pt x="125" y="21"/>
                  </a:cubicBezTo>
                  <a:cubicBezTo>
                    <a:pt x="125" y="22"/>
                    <a:pt x="125" y="23"/>
                    <a:pt x="125" y="27"/>
                  </a:cubicBezTo>
                  <a:cubicBezTo>
                    <a:pt x="125" y="31"/>
                    <a:pt x="131" y="42"/>
                    <a:pt x="133" y="47"/>
                  </a:cubicBezTo>
                  <a:cubicBezTo>
                    <a:pt x="139" y="56"/>
                    <a:pt x="150" y="49"/>
                    <a:pt x="150" y="65"/>
                  </a:cubicBezTo>
                  <a:cubicBezTo>
                    <a:pt x="150" y="67"/>
                    <a:pt x="150" y="71"/>
                    <a:pt x="150" y="73"/>
                  </a:cubicBezTo>
                  <a:cubicBezTo>
                    <a:pt x="151" y="74"/>
                    <a:pt x="151" y="76"/>
                    <a:pt x="152" y="77"/>
                  </a:cubicBezTo>
                  <a:cubicBezTo>
                    <a:pt x="152" y="79"/>
                    <a:pt x="154" y="80"/>
                    <a:pt x="155" y="81"/>
                  </a:cubicBezTo>
                  <a:cubicBezTo>
                    <a:pt x="160" y="82"/>
                    <a:pt x="160" y="86"/>
                    <a:pt x="165" y="89"/>
                  </a:cubicBezTo>
                  <a:cubicBezTo>
                    <a:pt x="170" y="91"/>
                    <a:pt x="174" y="92"/>
                    <a:pt x="176" y="97"/>
                  </a:cubicBezTo>
                  <a:cubicBezTo>
                    <a:pt x="177" y="102"/>
                    <a:pt x="177" y="103"/>
                    <a:pt x="174" y="106"/>
                  </a:cubicBezTo>
                  <a:cubicBezTo>
                    <a:pt x="173" y="108"/>
                    <a:pt x="167" y="105"/>
                    <a:pt x="165" y="106"/>
                  </a:cubicBezTo>
                  <a:cubicBezTo>
                    <a:pt x="165" y="106"/>
                    <a:pt x="173" y="112"/>
                    <a:pt x="173" y="116"/>
                  </a:cubicBezTo>
                  <a:cubicBezTo>
                    <a:pt x="174" y="120"/>
                    <a:pt x="168" y="125"/>
                    <a:pt x="170" y="127"/>
                  </a:cubicBezTo>
                  <a:cubicBezTo>
                    <a:pt x="175" y="130"/>
                    <a:pt x="174" y="132"/>
                    <a:pt x="177" y="135"/>
                  </a:cubicBezTo>
                  <a:cubicBezTo>
                    <a:pt x="179" y="137"/>
                    <a:pt x="181" y="136"/>
                    <a:pt x="183" y="137"/>
                  </a:cubicBezTo>
                  <a:cubicBezTo>
                    <a:pt x="186" y="139"/>
                    <a:pt x="188" y="146"/>
                    <a:pt x="190" y="148"/>
                  </a:cubicBezTo>
                  <a:cubicBezTo>
                    <a:pt x="199" y="163"/>
                    <a:pt x="199" y="163"/>
                    <a:pt x="199" y="163"/>
                  </a:cubicBezTo>
                  <a:cubicBezTo>
                    <a:pt x="203" y="170"/>
                    <a:pt x="205" y="175"/>
                    <a:pt x="202" y="183"/>
                  </a:cubicBezTo>
                  <a:cubicBezTo>
                    <a:pt x="200" y="191"/>
                    <a:pt x="202" y="187"/>
                    <a:pt x="207" y="191"/>
                  </a:cubicBezTo>
                  <a:cubicBezTo>
                    <a:pt x="211" y="192"/>
                    <a:pt x="212" y="196"/>
                    <a:pt x="215" y="198"/>
                  </a:cubicBezTo>
                  <a:cubicBezTo>
                    <a:pt x="219" y="201"/>
                    <a:pt x="228" y="205"/>
                    <a:pt x="229" y="210"/>
                  </a:cubicBezTo>
                  <a:cubicBezTo>
                    <a:pt x="232" y="215"/>
                    <a:pt x="233" y="225"/>
                    <a:pt x="232" y="231"/>
                  </a:cubicBezTo>
                  <a:cubicBezTo>
                    <a:pt x="231" y="234"/>
                    <a:pt x="228" y="248"/>
                    <a:pt x="233" y="243"/>
                  </a:cubicBezTo>
                  <a:cubicBezTo>
                    <a:pt x="235" y="241"/>
                    <a:pt x="239" y="237"/>
                    <a:pt x="239" y="243"/>
                  </a:cubicBezTo>
                  <a:cubicBezTo>
                    <a:pt x="239" y="246"/>
                    <a:pt x="236" y="248"/>
                    <a:pt x="236" y="250"/>
                  </a:cubicBezTo>
                  <a:cubicBezTo>
                    <a:pt x="242" y="251"/>
                    <a:pt x="248" y="248"/>
                    <a:pt x="250" y="256"/>
                  </a:cubicBezTo>
                  <a:cubicBezTo>
                    <a:pt x="252" y="261"/>
                    <a:pt x="254" y="267"/>
                    <a:pt x="254" y="272"/>
                  </a:cubicBezTo>
                  <a:cubicBezTo>
                    <a:pt x="254" y="281"/>
                    <a:pt x="256" y="285"/>
                    <a:pt x="253" y="293"/>
                  </a:cubicBezTo>
                  <a:cubicBezTo>
                    <a:pt x="251" y="300"/>
                    <a:pt x="264" y="300"/>
                    <a:pt x="264" y="308"/>
                  </a:cubicBezTo>
                  <a:cubicBezTo>
                    <a:pt x="260" y="320"/>
                    <a:pt x="271" y="320"/>
                    <a:pt x="277" y="327"/>
                  </a:cubicBezTo>
                  <a:cubicBezTo>
                    <a:pt x="280" y="332"/>
                    <a:pt x="279" y="331"/>
                    <a:pt x="286" y="333"/>
                  </a:cubicBezTo>
                  <a:cubicBezTo>
                    <a:pt x="291" y="335"/>
                    <a:pt x="298" y="342"/>
                    <a:pt x="305" y="345"/>
                  </a:cubicBezTo>
                  <a:cubicBezTo>
                    <a:pt x="308" y="347"/>
                    <a:pt x="315" y="354"/>
                    <a:pt x="316" y="355"/>
                  </a:cubicBezTo>
                  <a:cubicBezTo>
                    <a:pt x="324" y="355"/>
                    <a:pt x="334" y="357"/>
                    <a:pt x="339" y="364"/>
                  </a:cubicBezTo>
                  <a:cubicBezTo>
                    <a:pt x="343" y="370"/>
                    <a:pt x="353" y="373"/>
                    <a:pt x="355" y="379"/>
                  </a:cubicBezTo>
                  <a:cubicBezTo>
                    <a:pt x="358" y="389"/>
                    <a:pt x="360" y="382"/>
                    <a:pt x="365" y="387"/>
                  </a:cubicBezTo>
                  <a:cubicBezTo>
                    <a:pt x="366" y="388"/>
                    <a:pt x="369" y="394"/>
                    <a:pt x="369" y="396"/>
                  </a:cubicBezTo>
                  <a:cubicBezTo>
                    <a:pt x="370" y="399"/>
                    <a:pt x="374" y="399"/>
                    <a:pt x="374" y="402"/>
                  </a:cubicBezTo>
                  <a:cubicBezTo>
                    <a:pt x="377" y="413"/>
                    <a:pt x="381" y="402"/>
                    <a:pt x="386" y="409"/>
                  </a:cubicBezTo>
                  <a:cubicBezTo>
                    <a:pt x="391" y="415"/>
                    <a:pt x="394" y="421"/>
                    <a:pt x="398" y="428"/>
                  </a:cubicBezTo>
                  <a:cubicBezTo>
                    <a:pt x="402" y="433"/>
                    <a:pt x="403" y="434"/>
                    <a:pt x="409" y="433"/>
                  </a:cubicBezTo>
                  <a:cubicBezTo>
                    <a:pt x="415" y="433"/>
                    <a:pt x="415" y="439"/>
                    <a:pt x="415" y="443"/>
                  </a:cubicBezTo>
                  <a:cubicBezTo>
                    <a:pt x="417" y="446"/>
                    <a:pt x="421" y="445"/>
                    <a:pt x="421" y="450"/>
                  </a:cubicBezTo>
                  <a:cubicBezTo>
                    <a:pt x="421" y="457"/>
                    <a:pt x="420" y="462"/>
                    <a:pt x="417" y="469"/>
                  </a:cubicBezTo>
                  <a:cubicBezTo>
                    <a:pt x="416" y="472"/>
                    <a:pt x="410" y="477"/>
                    <a:pt x="410" y="479"/>
                  </a:cubicBezTo>
                  <a:cubicBezTo>
                    <a:pt x="410" y="480"/>
                    <a:pt x="416" y="483"/>
                    <a:pt x="417" y="486"/>
                  </a:cubicBezTo>
                  <a:cubicBezTo>
                    <a:pt x="420" y="496"/>
                    <a:pt x="414" y="501"/>
                    <a:pt x="408" y="506"/>
                  </a:cubicBezTo>
                  <a:cubicBezTo>
                    <a:pt x="408" y="506"/>
                    <a:pt x="408" y="506"/>
                    <a:pt x="408" y="506"/>
                  </a:cubicBezTo>
                  <a:cubicBezTo>
                    <a:pt x="550" y="506"/>
                    <a:pt x="550" y="506"/>
                    <a:pt x="550" y="50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2935288" y="1654175"/>
              <a:ext cx="706438" cy="1025525"/>
            </a:xfrm>
            <a:custGeom>
              <a:avLst/>
              <a:gdLst/>
              <a:ahLst/>
              <a:cxnLst>
                <a:cxn ang="0">
                  <a:pos x="51" y="117"/>
                </a:cxn>
                <a:cxn ang="0">
                  <a:pos x="37" y="137"/>
                </a:cxn>
                <a:cxn ang="0">
                  <a:pos x="22" y="166"/>
                </a:cxn>
                <a:cxn ang="0">
                  <a:pos x="4" y="224"/>
                </a:cxn>
                <a:cxn ang="0">
                  <a:pos x="10" y="251"/>
                </a:cxn>
                <a:cxn ang="0">
                  <a:pos x="7" y="274"/>
                </a:cxn>
                <a:cxn ang="0">
                  <a:pos x="18" y="304"/>
                </a:cxn>
                <a:cxn ang="0">
                  <a:pos x="26" y="345"/>
                </a:cxn>
                <a:cxn ang="0">
                  <a:pos x="49" y="359"/>
                </a:cxn>
                <a:cxn ang="0">
                  <a:pos x="66" y="392"/>
                </a:cxn>
                <a:cxn ang="0">
                  <a:pos x="53" y="464"/>
                </a:cxn>
                <a:cxn ang="0">
                  <a:pos x="47" y="494"/>
                </a:cxn>
                <a:cxn ang="0">
                  <a:pos x="66" y="525"/>
                </a:cxn>
                <a:cxn ang="0">
                  <a:pos x="81" y="540"/>
                </a:cxn>
                <a:cxn ang="0">
                  <a:pos x="109" y="556"/>
                </a:cxn>
                <a:cxn ang="0">
                  <a:pos x="117" y="529"/>
                </a:cxn>
                <a:cxn ang="0">
                  <a:pos x="146" y="532"/>
                </a:cxn>
                <a:cxn ang="0">
                  <a:pos x="181" y="528"/>
                </a:cxn>
                <a:cxn ang="0">
                  <a:pos x="213" y="546"/>
                </a:cxn>
                <a:cxn ang="0">
                  <a:pos x="241" y="561"/>
                </a:cxn>
                <a:cxn ang="0">
                  <a:pos x="282" y="577"/>
                </a:cxn>
                <a:cxn ang="0">
                  <a:pos x="306" y="581"/>
                </a:cxn>
                <a:cxn ang="0">
                  <a:pos x="306" y="565"/>
                </a:cxn>
                <a:cxn ang="0">
                  <a:pos x="309" y="545"/>
                </a:cxn>
                <a:cxn ang="0">
                  <a:pos x="306" y="520"/>
                </a:cxn>
                <a:cxn ang="0">
                  <a:pos x="339" y="508"/>
                </a:cxn>
                <a:cxn ang="0">
                  <a:pos x="360" y="505"/>
                </a:cxn>
                <a:cxn ang="0">
                  <a:pos x="340" y="489"/>
                </a:cxn>
                <a:cxn ang="0">
                  <a:pos x="319" y="469"/>
                </a:cxn>
                <a:cxn ang="0">
                  <a:pos x="302" y="436"/>
                </a:cxn>
                <a:cxn ang="0">
                  <a:pos x="287" y="407"/>
                </a:cxn>
                <a:cxn ang="0">
                  <a:pos x="267" y="384"/>
                </a:cxn>
                <a:cxn ang="0">
                  <a:pos x="321" y="356"/>
                </a:cxn>
                <a:cxn ang="0">
                  <a:pos x="334" y="311"/>
                </a:cxn>
                <a:cxn ang="0">
                  <a:pos x="314" y="310"/>
                </a:cxn>
                <a:cxn ang="0">
                  <a:pos x="304" y="293"/>
                </a:cxn>
                <a:cxn ang="0">
                  <a:pos x="352" y="238"/>
                </a:cxn>
                <a:cxn ang="0">
                  <a:pos x="402" y="230"/>
                </a:cxn>
                <a:cxn ang="0">
                  <a:pos x="369" y="185"/>
                </a:cxn>
                <a:cxn ang="0">
                  <a:pos x="335" y="128"/>
                </a:cxn>
                <a:cxn ang="0">
                  <a:pos x="308" y="81"/>
                </a:cxn>
                <a:cxn ang="0">
                  <a:pos x="262" y="36"/>
                </a:cxn>
                <a:cxn ang="0">
                  <a:pos x="247" y="17"/>
                </a:cxn>
                <a:cxn ang="0">
                  <a:pos x="211" y="12"/>
                </a:cxn>
                <a:cxn ang="0">
                  <a:pos x="149" y="16"/>
                </a:cxn>
                <a:cxn ang="0">
                  <a:pos x="102" y="61"/>
                </a:cxn>
                <a:cxn ang="0">
                  <a:pos x="89" y="85"/>
                </a:cxn>
                <a:cxn ang="0">
                  <a:pos x="62" y="98"/>
                </a:cxn>
              </a:cxnLst>
              <a:rect l="0" t="0" r="r" b="b"/>
              <a:pathLst>
                <a:path w="402" h="583">
                  <a:moveTo>
                    <a:pt x="62" y="98"/>
                  </a:moveTo>
                  <a:cubicBezTo>
                    <a:pt x="56" y="106"/>
                    <a:pt x="56" y="106"/>
                    <a:pt x="56" y="106"/>
                  </a:cubicBezTo>
                  <a:cubicBezTo>
                    <a:pt x="54" y="109"/>
                    <a:pt x="53" y="114"/>
                    <a:pt x="51" y="117"/>
                  </a:cubicBezTo>
                  <a:cubicBezTo>
                    <a:pt x="48" y="122"/>
                    <a:pt x="45" y="129"/>
                    <a:pt x="42" y="134"/>
                  </a:cubicBezTo>
                  <a:cubicBezTo>
                    <a:pt x="40" y="136"/>
                    <a:pt x="39" y="132"/>
                    <a:pt x="37" y="132"/>
                  </a:cubicBezTo>
                  <a:cubicBezTo>
                    <a:pt x="36" y="132"/>
                    <a:pt x="37" y="136"/>
                    <a:pt x="37" y="137"/>
                  </a:cubicBezTo>
                  <a:cubicBezTo>
                    <a:pt x="37" y="139"/>
                    <a:pt x="32" y="142"/>
                    <a:pt x="30" y="144"/>
                  </a:cubicBezTo>
                  <a:cubicBezTo>
                    <a:pt x="28" y="147"/>
                    <a:pt x="28" y="150"/>
                    <a:pt x="29" y="152"/>
                  </a:cubicBezTo>
                  <a:cubicBezTo>
                    <a:pt x="31" y="155"/>
                    <a:pt x="23" y="163"/>
                    <a:pt x="22" y="166"/>
                  </a:cubicBezTo>
                  <a:cubicBezTo>
                    <a:pt x="18" y="172"/>
                    <a:pt x="14" y="177"/>
                    <a:pt x="12" y="185"/>
                  </a:cubicBezTo>
                  <a:cubicBezTo>
                    <a:pt x="11" y="188"/>
                    <a:pt x="5" y="207"/>
                    <a:pt x="2" y="208"/>
                  </a:cubicBezTo>
                  <a:cubicBezTo>
                    <a:pt x="2" y="212"/>
                    <a:pt x="6" y="220"/>
                    <a:pt x="4" y="224"/>
                  </a:cubicBezTo>
                  <a:cubicBezTo>
                    <a:pt x="0" y="229"/>
                    <a:pt x="7" y="228"/>
                    <a:pt x="7" y="233"/>
                  </a:cubicBezTo>
                  <a:cubicBezTo>
                    <a:pt x="7" y="237"/>
                    <a:pt x="6" y="240"/>
                    <a:pt x="6" y="244"/>
                  </a:cubicBezTo>
                  <a:cubicBezTo>
                    <a:pt x="6" y="247"/>
                    <a:pt x="10" y="247"/>
                    <a:pt x="10" y="251"/>
                  </a:cubicBezTo>
                  <a:cubicBezTo>
                    <a:pt x="10" y="263"/>
                    <a:pt x="10" y="263"/>
                    <a:pt x="10" y="263"/>
                  </a:cubicBezTo>
                  <a:cubicBezTo>
                    <a:pt x="10" y="267"/>
                    <a:pt x="8" y="265"/>
                    <a:pt x="6" y="267"/>
                  </a:cubicBezTo>
                  <a:cubicBezTo>
                    <a:pt x="4" y="269"/>
                    <a:pt x="7" y="272"/>
                    <a:pt x="7" y="274"/>
                  </a:cubicBezTo>
                  <a:cubicBezTo>
                    <a:pt x="11" y="278"/>
                    <a:pt x="2" y="279"/>
                    <a:pt x="8" y="282"/>
                  </a:cubicBezTo>
                  <a:cubicBezTo>
                    <a:pt x="12" y="283"/>
                    <a:pt x="13" y="281"/>
                    <a:pt x="14" y="287"/>
                  </a:cubicBezTo>
                  <a:cubicBezTo>
                    <a:pt x="15" y="292"/>
                    <a:pt x="14" y="299"/>
                    <a:pt x="18" y="304"/>
                  </a:cubicBezTo>
                  <a:cubicBezTo>
                    <a:pt x="21" y="309"/>
                    <a:pt x="22" y="312"/>
                    <a:pt x="16" y="316"/>
                  </a:cubicBezTo>
                  <a:cubicBezTo>
                    <a:pt x="3" y="324"/>
                    <a:pt x="17" y="326"/>
                    <a:pt x="19" y="334"/>
                  </a:cubicBezTo>
                  <a:cubicBezTo>
                    <a:pt x="21" y="339"/>
                    <a:pt x="22" y="342"/>
                    <a:pt x="26" y="345"/>
                  </a:cubicBezTo>
                  <a:cubicBezTo>
                    <a:pt x="26" y="345"/>
                    <a:pt x="26" y="345"/>
                    <a:pt x="26" y="345"/>
                  </a:cubicBezTo>
                  <a:cubicBezTo>
                    <a:pt x="30" y="347"/>
                    <a:pt x="35" y="350"/>
                    <a:pt x="36" y="354"/>
                  </a:cubicBezTo>
                  <a:cubicBezTo>
                    <a:pt x="38" y="359"/>
                    <a:pt x="44" y="358"/>
                    <a:pt x="49" y="359"/>
                  </a:cubicBezTo>
                  <a:cubicBezTo>
                    <a:pt x="51" y="360"/>
                    <a:pt x="57" y="359"/>
                    <a:pt x="57" y="362"/>
                  </a:cubicBezTo>
                  <a:cubicBezTo>
                    <a:pt x="57" y="367"/>
                    <a:pt x="56" y="371"/>
                    <a:pt x="58" y="376"/>
                  </a:cubicBezTo>
                  <a:cubicBezTo>
                    <a:pt x="62" y="381"/>
                    <a:pt x="65" y="386"/>
                    <a:pt x="66" y="392"/>
                  </a:cubicBezTo>
                  <a:cubicBezTo>
                    <a:pt x="67" y="398"/>
                    <a:pt x="61" y="403"/>
                    <a:pt x="60" y="409"/>
                  </a:cubicBezTo>
                  <a:cubicBezTo>
                    <a:pt x="58" y="416"/>
                    <a:pt x="57" y="431"/>
                    <a:pt x="59" y="438"/>
                  </a:cubicBezTo>
                  <a:cubicBezTo>
                    <a:pt x="62" y="447"/>
                    <a:pt x="64" y="459"/>
                    <a:pt x="53" y="464"/>
                  </a:cubicBezTo>
                  <a:cubicBezTo>
                    <a:pt x="52" y="466"/>
                    <a:pt x="44" y="470"/>
                    <a:pt x="45" y="472"/>
                  </a:cubicBezTo>
                  <a:cubicBezTo>
                    <a:pt x="47" y="476"/>
                    <a:pt x="50" y="479"/>
                    <a:pt x="53" y="482"/>
                  </a:cubicBezTo>
                  <a:cubicBezTo>
                    <a:pt x="60" y="489"/>
                    <a:pt x="51" y="488"/>
                    <a:pt x="47" y="494"/>
                  </a:cubicBezTo>
                  <a:cubicBezTo>
                    <a:pt x="45" y="496"/>
                    <a:pt x="42" y="504"/>
                    <a:pt x="45" y="506"/>
                  </a:cubicBezTo>
                  <a:cubicBezTo>
                    <a:pt x="49" y="508"/>
                    <a:pt x="52" y="509"/>
                    <a:pt x="54" y="513"/>
                  </a:cubicBezTo>
                  <a:cubicBezTo>
                    <a:pt x="57" y="521"/>
                    <a:pt x="59" y="521"/>
                    <a:pt x="66" y="525"/>
                  </a:cubicBezTo>
                  <a:cubicBezTo>
                    <a:pt x="68" y="527"/>
                    <a:pt x="68" y="528"/>
                    <a:pt x="68" y="531"/>
                  </a:cubicBezTo>
                  <a:cubicBezTo>
                    <a:pt x="68" y="532"/>
                    <a:pt x="71" y="535"/>
                    <a:pt x="72" y="537"/>
                  </a:cubicBezTo>
                  <a:cubicBezTo>
                    <a:pt x="74" y="544"/>
                    <a:pt x="81" y="537"/>
                    <a:pt x="81" y="540"/>
                  </a:cubicBezTo>
                  <a:cubicBezTo>
                    <a:pt x="81" y="542"/>
                    <a:pt x="80" y="545"/>
                    <a:pt x="80" y="546"/>
                  </a:cubicBezTo>
                  <a:cubicBezTo>
                    <a:pt x="80" y="564"/>
                    <a:pt x="91" y="550"/>
                    <a:pt x="97" y="555"/>
                  </a:cubicBezTo>
                  <a:cubicBezTo>
                    <a:pt x="100" y="558"/>
                    <a:pt x="109" y="565"/>
                    <a:pt x="109" y="556"/>
                  </a:cubicBezTo>
                  <a:cubicBezTo>
                    <a:pt x="109" y="549"/>
                    <a:pt x="114" y="549"/>
                    <a:pt x="115" y="545"/>
                  </a:cubicBezTo>
                  <a:cubicBezTo>
                    <a:pt x="116" y="542"/>
                    <a:pt x="116" y="540"/>
                    <a:pt x="117" y="538"/>
                  </a:cubicBezTo>
                  <a:cubicBezTo>
                    <a:pt x="117" y="537"/>
                    <a:pt x="113" y="527"/>
                    <a:pt x="117" y="529"/>
                  </a:cubicBezTo>
                  <a:cubicBezTo>
                    <a:pt x="122" y="530"/>
                    <a:pt x="123" y="524"/>
                    <a:pt x="127" y="527"/>
                  </a:cubicBezTo>
                  <a:cubicBezTo>
                    <a:pt x="127" y="527"/>
                    <a:pt x="127" y="527"/>
                    <a:pt x="127" y="527"/>
                  </a:cubicBezTo>
                  <a:cubicBezTo>
                    <a:pt x="146" y="532"/>
                    <a:pt x="146" y="532"/>
                    <a:pt x="146" y="532"/>
                  </a:cubicBezTo>
                  <a:cubicBezTo>
                    <a:pt x="146" y="529"/>
                    <a:pt x="146" y="525"/>
                    <a:pt x="145" y="521"/>
                  </a:cubicBezTo>
                  <a:cubicBezTo>
                    <a:pt x="150" y="521"/>
                    <a:pt x="156" y="520"/>
                    <a:pt x="161" y="521"/>
                  </a:cubicBezTo>
                  <a:cubicBezTo>
                    <a:pt x="169" y="522"/>
                    <a:pt x="174" y="525"/>
                    <a:pt x="181" y="528"/>
                  </a:cubicBezTo>
                  <a:cubicBezTo>
                    <a:pt x="190" y="532"/>
                    <a:pt x="186" y="527"/>
                    <a:pt x="192" y="525"/>
                  </a:cubicBezTo>
                  <a:cubicBezTo>
                    <a:pt x="194" y="524"/>
                    <a:pt x="206" y="532"/>
                    <a:pt x="207" y="535"/>
                  </a:cubicBezTo>
                  <a:cubicBezTo>
                    <a:pt x="208" y="539"/>
                    <a:pt x="210" y="542"/>
                    <a:pt x="213" y="546"/>
                  </a:cubicBezTo>
                  <a:cubicBezTo>
                    <a:pt x="222" y="554"/>
                    <a:pt x="220" y="542"/>
                    <a:pt x="230" y="546"/>
                  </a:cubicBezTo>
                  <a:cubicBezTo>
                    <a:pt x="231" y="546"/>
                    <a:pt x="231" y="554"/>
                    <a:pt x="231" y="555"/>
                  </a:cubicBezTo>
                  <a:cubicBezTo>
                    <a:pt x="230" y="562"/>
                    <a:pt x="237" y="559"/>
                    <a:pt x="241" y="561"/>
                  </a:cubicBezTo>
                  <a:cubicBezTo>
                    <a:pt x="248" y="558"/>
                    <a:pt x="251" y="554"/>
                    <a:pt x="259" y="557"/>
                  </a:cubicBezTo>
                  <a:cubicBezTo>
                    <a:pt x="263" y="558"/>
                    <a:pt x="268" y="559"/>
                    <a:pt x="271" y="562"/>
                  </a:cubicBezTo>
                  <a:cubicBezTo>
                    <a:pt x="275" y="567"/>
                    <a:pt x="271" y="579"/>
                    <a:pt x="282" y="577"/>
                  </a:cubicBezTo>
                  <a:cubicBezTo>
                    <a:pt x="287" y="576"/>
                    <a:pt x="286" y="581"/>
                    <a:pt x="290" y="582"/>
                  </a:cubicBezTo>
                  <a:cubicBezTo>
                    <a:pt x="293" y="583"/>
                    <a:pt x="295" y="580"/>
                    <a:pt x="299" y="581"/>
                  </a:cubicBezTo>
                  <a:cubicBezTo>
                    <a:pt x="306" y="581"/>
                    <a:pt x="306" y="581"/>
                    <a:pt x="306" y="581"/>
                  </a:cubicBezTo>
                  <a:cubicBezTo>
                    <a:pt x="306" y="581"/>
                    <a:pt x="306" y="581"/>
                    <a:pt x="306" y="581"/>
                  </a:cubicBezTo>
                  <a:cubicBezTo>
                    <a:pt x="306" y="577"/>
                    <a:pt x="309" y="576"/>
                    <a:pt x="309" y="572"/>
                  </a:cubicBezTo>
                  <a:cubicBezTo>
                    <a:pt x="309" y="569"/>
                    <a:pt x="305" y="569"/>
                    <a:pt x="306" y="565"/>
                  </a:cubicBezTo>
                  <a:cubicBezTo>
                    <a:pt x="307" y="564"/>
                    <a:pt x="310" y="561"/>
                    <a:pt x="310" y="561"/>
                  </a:cubicBezTo>
                  <a:cubicBezTo>
                    <a:pt x="310" y="558"/>
                    <a:pt x="305" y="556"/>
                    <a:pt x="304" y="554"/>
                  </a:cubicBezTo>
                  <a:cubicBezTo>
                    <a:pt x="304" y="553"/>
                    <a:pt x="308" y="546"/>
                    <a:pt x="309" y="545"/>
                  </a:cubicBezTo>
                  <a:cubicBezTo>
                    <a:pt x="310" y="544"/>
                    <a:pt x="313" y="546"/>
                    <a:pt x="313" y="544"/>
                  </a:cubicBezTo>
                  <a:cubicBezTo>
                    <a:pt x="313" y="539"/>
                    <a:pt x="308" y="534"/>
                    <a:pt x="304" y="531"/>
                  </a:cubicBezTo>
                  <a:cubicBezTo>
                    <a:pt x="302" y="528"/>
                    <a:pt x="306" y="523"/>
                    <a:pt x="306" y="520"/>
                  </a:cubicBezTo>
                  <a:cubicBezTo>
                    <a:pt x="308" y="517"/>
                    <a:pt x="310" y="514"/>
                    <a:pt x="312" y="511"/>
                  </a:cubicBezTo>
                  <a:cubicBezTo>
                    <a:pt x="315" y="509"/>
                    <a:pt x="317" y="511"/>
                    <a:pt x="318" y="506"/>
                  </a:cubicBezTo>
                  <a:cubicBezTo>
                    <a:pt x="319" y="502"/>
                    <a:pt x="335" y="507"/>
                    <a:pt x="339" y="508"/>
                  </a:cubicBezTo>
                  <a:cubicBezTo>
                    <a:pt x="343" y="509"/>
                    <a:pt x="351" y="513"/>
                    <a:pt x="354" y="513"/>
                  </a:cubicBezTo>
                  <a:cubicBezTo>
                    <a:pt x="356" y="513"/>
                    <a:pt x="359" y="510"/>
                    <a:pt x="361" y="509"/>
                  </a:cubicBezTo>
                  <a:cubicBezTo>
                    <a:pt x="365" y="508"/>
                    <a:pt x="362" y="508"/>
                    <a:pt x="360" y="505"/>
                  </a:cubicBezTo>
                  <a:cubicBezTo>
                    <a:pt x="359" y="502"/>
                    <a:pt x="362" y="500"/>
                    <a:pt x="357" y="498"/>
                  </a:cubicBezTo>
                  <a:cubicBezTo>
                    <a:pt x="354" y="497"/>
                    <a:pt x="350" y="495"/>
                    <a:pt x="346" y="497"/>
                  </a:cubicBezTo>
                  <a:cubicBezTo>
                    <a:pt x="338" y="500"/>
                    <a:pt x="342" y="492"/>
                    <a:pt x="340" y="489"/>
                  </a:cubicBezTo>
                  <a:cubicBezTo>
                    <a:pt x="337" y="485"/>
                    <a:pt x="332" y="482"/>
                    <a:pt x="327" y="479"/>
                  </a:cubicBezTo>
                  <a:cubicBezTo>
                    <a:pt x="323" y="477"/>
                    <a:pt x="327" y="476"/>
                    <a:pt x="327" y="473"/>
                  </a:cubicBezTo>
                  <a:cubicBezTo>
                    <a:pt x="327" y="470"/>
                    <a:pt x="320" y="471"/>
                    <a:pt x="319" y="469"/>
                  </a:cubicBezTo>
                  <a:cubicBezTo>
                    <a:pt x="317" y="466"/>
                    <a:pt x="316" y="469"/>
                    <a:pt x="313" y="464"/>
                  </a:cubicBezTo>
                  <a:cubicBezTo>
                    <a:pt x="307" y="456"/>
                    <a:pt x="307" y="456"/>
                    <a:pt x="307" y="456"/>
                  </a:cubicBezTo>
                  <a:cubicBezTo>
                    <a:pt x="303" y="449"/>
                    <a:pt x="297" y="445"/>
                    <a:pt x="302" y="436"/>
                  </a:cubicBezTo>
                  <a:cubicBezTo>
                    <a:pt x="308" y="426"/>
                    <a:pt x="294" y="432"/>
                    <a:pt x="296" y="422"/>
                  </a:cubicBezTo>
                  <a:cubicBezTo>
                    <a:pt x="298" y="415"/>
                    <a:pt x="294" y="416"/>
                    <a:pt x="290" y="413"/>
                  </a:cubicBezTo>
                  <a:cubicBezTo>
                    <a:pt x="288" y="412"/>
                    <a:pt x="289" y="408"/>
                    <a:pt x="287" y="407"/>
                  </a:cubicBezTo>
                  <a:cubicBezTo>
                    <a:pt x="285" y="405"/>
                    <a:pt x="282" y="405"/>
                    <a:pt x="280" y="403"/>
                  </a:cubicBezTo>
                  <a:cubicBezTo>
                    <a:pt x="279" y="402"/>
                    <a:pt x="277" y="396"/>
                    <a:pt x="277" y="394"/>
                  </a:cubicBezTo>
                  <a:cubicBezTo>
                    <a:pt x="276" y="392"/>
                    <a:pt x="269" y="385"/>
                    <a:pt x="267" y="384"/>
                  </a:cubicBezTo>
                  <a:cubicBezTo>
                    <a:pt x="310" y="345"/>
                    <a:pt x="310" y="345"/>
                    <a:pt x="310" y="345"/>
                  </a:cubicBezTo>
                  <a:cubicBezTo>
                    <a:pt x="313" y="347"/>
                    <a:pt x="315" y="350"/>
                    <a:pt x="316" y="353"/>
                  </a:cubicBezTo>
                  <a:cubicBezTo>
                    <a:pt x="317" y="357"/>
                    <a:pt x="318" y="356"/>
                    <a:pt x="321" y="356"/>
                  </a:cubicBezTo>
                  <a:cubicBezTo>
                    <a:pt x="323" y="351"/>
                    <a:pt x="327" y="347"/>
                    <a:pt x="328" y="341"/>
                  </a:cubicBezTo>
                  <a:cubicBezTo>
                    <a:pt x="330" y="334"/>
                    <a:pt x="336" y="334"/>
                    <a:pt x="334" y="325"/>
                  </a:cubicBezTo>
                  <a:cubicBezTo>
                    <a:pt x="333" y="320"/>
                    <a:pt x="331" y="315"/>
                    <a:pt x="334" y="311"/>
                  </a:cubicBezTo>
                  <a:cubicBezTo>
                    <a:pt x="335" y="309"/>
                    <a:pt x="329" y="309"/>
                    <a:pt x="327" y="308"/>
                  </a:cubicBezTo>
                  <a:cubicBezTo>
                    <a:pt x="325" y="307"/>
                    <a:pt x="323" y="307"/>
                    <a:pt x="320" y="306"/>
                  </a:cubicBezTo>
                  <a:cubicBezTo>
                    <a:pt x="314" y="303"/>
                    <a:pt x="318" y="306"/>
                    <a:pt x="314" y="310"/>
                  </a:cubicBezTo>
                  <a:cubicBezTo>
                    <a:pt x="312" y="312"/>
                    <a:pt x="311" y="309"/>
                    <a:pt x="310" y="310"/>
                  </a:cubicBezTo>
                  <a:cubicBezTo>
                    <a:pt x="307" y="311"/>
                    <a:pt x="306" y="309"/>
                    <a:pt x="304" y="307"/>
                  </a:cubicBezTo>
                  <a:cubicBezTo>
                    <a:pt x="304" y="293"/>
                    <a:pt x="304" y="293"/>
                    <a:pt x="304" y="293"/>
                  </a:cubicBezTo>
                  <a:cubicBezTo>
                    <a:pt x="319" y="278"/>
                    <a:pt x="319" y="278"/>
                    <a:pt x="319" y="278"/>
                  </a:cubicBezTo>
                  <a:cubicBezTo>
                    <a:pt x="345" y="271"/>
                    <a:pt x="345" y="271"/>
                    <a:pt x="345" y="271"/>
                  </a:cubicBezTo>
                  <a:cubicBezTo>
                    <a:pt x="352" y="238"/>
                    <a:pt x="352" y="238"/>
                    <a:pt x="352" y="238"/>
                  </a:cubicBezTo>
                  <a:cubicBezTo>
                    <a:pt x="366" y="227"/>
                    <a:pt x="366" y="227"/>
                    <a:pt x="366" y="227"/>
                  </a:cubicBezTo>
                  <a:cubicBezTo>
                    <a:pt x="385" y="246"/>
                    <a:pt x="385" y="246"/>
                    <a:pt x="385" y="246"/>
                  </a:cubicBezTo>
                  <a:cubicBezTo>
                    <a:pt x="402" y="230"/>
                    <a:pt x="402" y="230"/>
                    <a:pt x="402" y="230"/>
                  </a:cubicBezTo>
                  <a:cubicBezTo>
                    <a:pt x="402" y="230"/>
                    <a:pt x="402" y="230"/>
                    <a:pt x="402" y="230"/>
                  </a:cubicBezTo>
                  <a:cubicBezTo>
                    <a:pt x="397" y="223"/>
                    <a:pt x="394" y="216"/>
                    <a:pt x="388" y="210"/>
                  </a:cubicBezTo>
                  <a:cubicBezTo>
                    <a:pt x="380" y="201"/>
                    <a:pt x="378" y="192"/>
                    <a:pt x="369" y="185"/>
                  </a:cubicBezTo>
                  <a:cubicBezTo>
                    <a:pt x="361" y="178"/>
                    <a:pt x="357" y="180"/>
                    <a:pt x="354" y="169"/>
                  </a:cubicBezTo>
                  <a:cubicBezTo>
                    <a:pt x="354" y="166"/>
                    <a:pt x="350" y="165"/>
                    <a:pt x="350" y="159"/>
                  </a:cubicBezTo>
                  <a:cubicBezTo>
                    <a:pt x="349" y="146"/>
                    <a:pt x="337" y="140"/>
                    <a:pt x="335" y="128"/>
                  </a:cubicBezTo>
                  <a:cubicBezTo>
                    <a:pt x="333" y="118"/>
                    <a:pt x="323" y="113"/>
                    <a:pt x="321" y="103"/>
                  </a:cubicBezTo>
                  <a:cubicBezTo>
                    <a:pt x="320" y="98"/>
                    <a:pt x="321" y="92"/>
                    <a:pt x="317" y="88"/>
                  </a:cubicBezTo>
                  <a:cubicBezTo>
                    <a:pt x="315" y="85"/>
                    <a:pt x="310" y="84"/>
                    <a:pt x="308" y="81"/>
                  </a:cubicBezTo>
                  <a:cubicBezTo>
                    <a:pt x="307" y="79"/>
                    <a:pt x="307" y="75"/>
                    <a:pt x="304" y="71"/>
                  </a:cubicBezTo>
                  <a:cubicBezTo>
                    <a:pt x="297" y="60"/>
                    <a:pt x="286" y="64"/>
                    <a:pt x="282" y="49"/>
                  </a:cubicBezTo>
                  <a:cubicBezTo>
                    <a:pt x="281" y="45"/>
                    <a:pt x="262" y="44"/>
                    <a:pt x="262" y="36"/>
                  </a:cubicBezTo>
                  <a:cubicBezTo>
                    <a:pt x="262" y="26"/>
                    <a:pt x="258" y="42"/>
                    <a:pt x="256" y="30"/>
                  </a:cubicBezTo>
                  <a:cubicBezTo>
                    <a:pt x="255" y="28"/>
                    <a:pt x="251" y="29"/>
                    <a:pt x="249" y="25"/>
                  </a:cubicBezTo>
                  <a:cubicBezTo>
                    <a:pt x="249" y="22"/>
                    <a:pt x="248" y="19"/>
                    <a:pt x="247" y="17"/>
                  </a:cubicBezTo>
                  <a:cubicBezTo>
                    <a:pt x="246" y="16"/>
                    <a:pt x="245" y="15"/>
                    <a:pt x="243" y="15"/>
                  </a:cubicBezTo>
                  <a:cubicBezTo>
                    <a:pt x="239" y="15"/>
                    <a:pt x="234" y="12"/>
                    <a:pt x="232" y="14"/>
                  </a:cubicBezTo>
                  <a:cubicBezTo>
                    <a:pt x="225" y="19"/>
                    <a:pt x="218" y="13"/>
                    <a:pt x="211" y="12"/>
                  </a:cubicBezTo>
                  <a:cubicBezTo>
                    <a:pt x="199" y="10"/>
                    <a:pt x="187" y="14"/>
                    <a:pt x="176" y="12"/>
                  </a:cubicBezTo>
                  <a:cubicBezTo>
                    <a:pt x="170" y="10"/>
                    <a:pt x="161" y="0"/>
                    <a:pt x="156" y="4"/>
                  </a:cubicBezTo>
                  <a:cubicBezTo>
                    <a:pt x="153" y="6"/>
                    <a:pt x="153" y="14"/>
                    <a:pt x="149" y="16"/>
                  </a:cubicBezTo>
                  <a:cubicBezTo>
                    <a:pt x="145" y="18"/>
                    <a:pt x="137" y="13"/>
                    <a:pt x="132" y="15"/>
                  </a:cubicBezTo>
                  <a:cubicBezTo>
                    <a:pt x="122" y="19"/>
                    <a:pt x="119" y="25"/>
                    <a:pt x="116" y="34"/>
                  </a:cubicBezTo>
                  <a:cubicBezTo>
                    <a:pt x="112" y="44"/>
                    <a:pt x="108" y="54"/>
                    <a:pt x="102" y="61"/>
                  </a:cubicBezTo>
                  <a:cubicBezTo>
                    <a:pt x="99" y="64"/>
                    <a:pt x="104" y="70"/>
                    <a:pt x="103" y="72"/>
                  </a:cubicBezTo>
                  <a:cubicBezTo>
                    <a:pt x="100" y="76"/>
                    <a:pt x="94" y="75"/>
                    <a:pt x="93" y="78"/>
                  </a:cubicBezTo>
                  <a:cubicBezTo>
                    <a:pt x="92" y="81"/>
                    <a:pt x="91" y="83"/>
                    <a:pt x="89" y="85"/>
                  </a:cubicBezTo>
                  <a:cubicBezTo>
                    <a:pt x="85" y="88"/>
                    <a:pt x="83" y="87"/>
                    <a:pt x="81" y="92"/>
                  </a:cubicBezTo>
                  <a:cubicBezTo>
                    <a:pt x="79" y="98"/>
                    <a:pt x="75" y="100"/>
                    <a:pt x="69" y="100"/>
                  </a:cubicBezTo>
                  <a:cubicBezTo>
                    <a:pt x="67" y="99"/>
                    <a:pt x="64" y="99"/>
                    <a:pt x="62" y="9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3405188" y="2052638"/>
              <a:ext cx="477838" cy="889000"/>
            </a:xfrm>
            <a:custGeom>
              <a:avLst/>
              <a:gdLst/>
              <a:ahLst/>
              <a:cxnLst>
                <a:cxn ang="0">
                  <a:pos x="135" y="3"/>
                </a:cxn>
                <a:cxn ang="0">
                  <a:pos x="99" y="0"/>
                </a:cxn>
                <a:cxn ang="0">
                  <a:pos x="52" y="51"/>
                </a:cxn>
                <a:cxn ang="0">
                  <a:pos x="43" y="83"/>
                </a:cxn>
                <a:cxn ang="0">
                  <a:pos x="60" y="81"/>
                </a:cxn>
                <a:cxn ang="0">
                  <a:pos x="61" y="114"/>
                </a:cxn>
                <a:cxn ang="0">
                  <a:pos x="43" y="118"/>
                </a:cxn>
                <a:cxn ang="0">
                  <a:pos x="13" y="176"/>
                </a:cxn>
                <a:cxn ang="0">
                  <a:pos x="29" y="195"/>
                </a:cxn>
                <a:cxn ang="0">
                  <a:pos x="46" y="237"/>
                </a:cxn>
                <a:cxn ang="0">
                  <a:pos x="60" y="252"/>
                </a:cxn>
                <a:cxn ang="0">
                  <a:pos x="90" y="271"/>
                </a:cxn>
                <a:cxn ang="0">
                  <a:pos x="87" y="286"/>
                </a:cxn>
                <a:cxn ang="0">
                  <a:pos x="45" y="284"/>
                </a:cxn>
                <a:cxn ang="0">
                  <a:pos x="46" y="317"/>
                </a:cxn>
                <a:cxn ang="0">
                  <a:pos x="43" y="334"/>
                </a:cxn>
                <a:cxn ang="0">
                  <a:pos x="39" y="354"/>
                </a:cxn>
                <a:cxn ang="0">
                  <a:pos x="45" y="363"/>
                </a:cxn>
                <a:cxn ang="0">
                  <a:pos x="58" y="378"/>
                </a:cxn>
                <a:cxn ang="0">
                  <a:pos x="64" y="396"/>
                </a:cxn>
                <a:cxn ang="0">
                  <a:pos x="65" y="431"/>
                </a:cxn>
                <a:cxn ang="0">
                  <a:pos x="71" y="489"/>
                </a:cxn>
                <a:cxn ang="0">
                  <a:pos x="85" y="501"/>
                </a:cxn>
                <a:cxn ang="0">
                  <a:pos x="90" y="489"/>
                </a:cxn>
                <a:cxn ang="0">
                  <a:pos x="106" y="496"/>
                </a:cxn>
                <a:cxn ang="0">
                  <a:pos x="106" y="483"/>
                </a:cxn>
                <a:cxn ang="0">
                  <a:pos x="126" y="472"/>
                </a:cxn>
                <a:cxn ang="0">
                  <a:pos x="121" y="444"/>
                </a:cxn>
                <a:cxn ang="0">
                  <a:pos x="160" y="437"/>
                </a:cxn>
                <a:cxn ang="0">
                  <a:pos x="159" y="409"/>
                </a:cxn>
                <a:cxn ang="0">
                  <a:pos x="154" y="381"/>
                </a:cxn>
                <a:cxn ang="0">
                  <a:pos x="145" y="358"/>
                </a:cxn>
                <a:cxn ang="0">
                  <a:pos x="165" y="348"/>
                </a:cxn>
                <a:cxn ang="0">
                  <a:pos x="195" y="331"/>
                </a:cxn>
                <a:cxn ang="0">
                  <a:pos x="199" y="317"/>
                </a:cxn>
                <a:cxn ang="0">
                  <a:pos x="200" y="303"/>
                </a:cxn>
                <a:cxn ang="0">
                  <a:pos x="214" y="296"/>
                </a:cxn>
                <a:cxn ang="0">
                  <a:pos x="269" y="264"/>
                </a:cxn>
                <a:cxn ang="0">
                  <a:pos x="255" y="215"/>
                </a:cxn>
                <a:cxn ang="0">
                  <a:pos x="229" y="195"/>
                </a:cxn>
                <a:cxn ang="0">
                  <a:pos x="195" y="168"/>
                </a:cxn>
                <a:cxn ang="0">
                  <a:pos x="172" y="155"/>
                </a:cxn>
                <a:cxn ang="0">
                  <a:pos x="157" y="124"/>
                </a:cxn>
                <a:cxn ang="0">
                  <a:pos x="152" y="100"/>
                </a:cxn>
                <a:cxn ang="0">
                  <a:pos x="145" y="65"/>
                </a:cxn>
                <a:cxn ang="0">
                  <a:pos x="142" y="57"/>
                </a:cxn>
                <a:cxn ang="0">
                  <a:pos x="142" y="40"/>
                </a:cxn>
                <a:cxn ang="0">
                  <a:pos x="132" y="33"/>
                </a:cxn>
                <a:cxn ang="0">
                  <a:pos x="129" y="25"/>
                </a:cxn>
              </a:cxnLst>
              <a:rect l="0" t="0" r="r" b="b"/>
              <a:pathLst>
                <a:path w="272" h="505">
                  <a:moveTo>
                    <a:pt x="144" y="12"/>
                  </a:moveTo>
                  <a:cubicBezTo>
                    <a:pt x="143" y="12"/>
                    <a:pt x="142" y="11"/>
                    <a:pt x="141" y="10"/>
                  </a:cubicBezTo>
                  <a:cubicBezTo>
                    <a:pt x="138" y="7"/>
                    <a:pt x="136" y="5"/>
                    <a:pt x="135" y="3"/>
                  </a:cubicBezTo>
                  <a:cubicBezTo>
                    <a:pt x="135" y="3"/>
                    <a:pt x="135" y="3"/>
                    <a:pt x="135" y="3"/>
                  </a:cubicBezTo>
                  <a:cubicBezTo>
                    <a:pt x="118" y="19"/>
                    <a:pt x="118" y="19"/>
                    <a:pt x="118" y="19"/>
                  </a:cubicBezTo>
                  <a:cubicBezTo>
                    <a:pt x="99" y="0"/>
                    <a:pt x="99" y="0"/>
                    <a:pt x="99" y="0"/>
                  </a:cubicBezTo>
                  <a:cubicBezTo>
                    <a:pt x="85" y="11"/>
                    <a:pt x="85" y="11"/>
                    <a:pt x="85" y="11"/>
                  </a:cubicBezTo>
                  <a:cubicBezTo>
                    <a:pt x="78" y="44"/>
                    <a:pt x="78" y="44"/>
                    <a:pt x="78" y="44"/>
                  </a:cubicBezTo>
                  <a:cubicBezTo>
                    <a:pt x="52" y="51"/>
                    <a:pt x="52" y="51"/>
                    <a:pt x="52" y="51"/>
                  </a:cubicBezTo>
                  <a:cubicBezTo>
                    <a:pt x="37" y="66"/>
                    <a:pt x="37" y="66"/>
                    <a:pt x="37" y="66"/>
                  </a:cubicBezTo>
                  <a:cubicBezTo>
                    <a:pt x="37" y="80"/>
                    <a:pt x="37" y="80"/>
                    <a:pt x="37" y="80"/>
                  </a:cubicBezTo>
                  <a:cubicBezTo>
                    <a:pt x="39" y="82"/>
                    <a:pt x="40" y="84"/>
                    <a:pt x="43" y="83"/>
                  </a:cubicBezTo>
                  <a:cubicBezTo>
                    <a:pt x="44" y="82"/>
                    <a:pt x="45" y="85"/>
                    <a:pt x="47" y="83"/>
                  </a:cubicBezTo>
                  <a:cubicBezTo>
                    <a:pt x="51" y="79"/>
                    <a:pt x="47" y="76"/>
                    <a:pt x="53" y="79"/>
                  </a:cubicBezTo>
                  <a:cubicBezTo>
                    <a:pt x="56" y="80"/>
                    <a:pt x="58" y="80"/>
                    <a:pt x="60" y="81"/>
                  </a:cubicBezTo>
                  <a:cubicBezTo>
                    <a:pt x="62" y="82"/>
                    <a:pt x="68" y="82"/>
                    <a:pt x="67" y="84"/>
                  </a:cubicBezTo>
                  <a:cubicBezTo>
                    <a:pt x="64" y="88"/>
                    <a:pt x="66" y="93"/>
                    <a:pt x="67" y="98"/>
                  </a:cubicBezTo>
                  <a:cubicBezTo>
                    <a:pt x="69" y="107"/>
                    <a:pt x="63" y="107"/>
                    <a:pt x="61" y="114"/>
                  </a:cubicBezTo>
                  <a:cubicBezTo>
                    <a:pt x="60" y="120"/>
                    <a:pt x="56" y="124"/>
                    <a:pt x="54" y="129"/>
                  </a:cubicBezTo>
                  <a:cubicBezTo>
                    <a:pt x="51" y="129"/>
                    <a:pt x="50" y="130"/>
                    <a:pt x="49" y="126"/>
                  </a:cubicBezTo>
                  <a:cubicBezTo>
                    <a:pt x="48" y="123"/>
                    <a:pt x="46" y="120"/>
                    <a:pt x="43" y="118"/>
                  </a:cubicBezTo>
                  <a:cubicBezTo>
                    <a:pt x="0" y="157"/>
                    <a:pt x="0" y="157"/>
                    <a:pt x="0" y="157"/>
                  </a:cubicBezTo>
                  <a:cubicBezTo>
                    <a:pt x="2" y="158"/>
                    <a:pt x="9" y="165"/>
                    <a:pt x="10" y="167"/>
                  </a:cubicBezTo>
                  <a:cubicBezTo>
                    <a:pt x="10" y="169"/>
                    <a:pt x="12" y="175"/>
                    <a:pt x="13" y="176"/>
                  </a:cubicBezTo>
                  <a:cubicBezTo>
                    <a:pt x="15" y="178"/>
                    <a:pt x="18" y="178"/>
                    <a:pt x="20" y="180"/>
                  </a:cubicBezTo>
                  <a:cubicBezTo>
                    <a:pt x="22" y="181"/>
                    <a:pt x="21" y="185"/>
                    <a:pt x="23" y="186"/>
                  </a:cubicBezTo>
                  <a:cubicBezTo>
                    <a:pt x="27" y="189"/>
                    <a:pt x="31" y="188"/>
                    <a:pt x="29" y="195"/>
                  </a:cubicBezTo>
                  <a:cubicBezTo>
                    <a:pt x="27" y="205"/>
                    <a:pt x="41" y="199"/>
                    <a:pt x="35" y="209"/>
                  </a:cubicBezTo>
                  <a:cubicBezTo>
                    <a:pt x="30" y="218"/>
                    <a:pt x="36" y="222"/>
                    <a:pt x="40" y="229"/>
                  </a:cubicBezTo>
                  <a:cubicBezTo>
                    <a:pt x="46" y="237"/>
                    <a:pt x="46" y="237"/>
                    <a:pt x="46" y="237"/>
                  </a:cubicBezTo>
                  <a:cubicBezTo>
                    <a:pt x="49" y="242"/>
                    <a:pt x="50" y="239"/>
                    <a:pt x="52" y="242"/>
                  </a:cubicBezTo>
                  <a:cubicBezTo>
                    <a:pt x="53" y="244"/>
                    <a:pt x="60" y="243"/>
                    <a:pt x="60" y="246"/>
                  </a:cubicBezTo>
                  <a:cubicBezTo>
                    <a:pt x="60" y="249"/>
                    <a:pt x="56" y="250"/>
                    <a:pt x="60" y="252"/>
                  </a:cubicBezTo>
                  <a:cubicBezTo>
                    <a:pt x="65" y="255"/>
                    <a:pt x="70" y="258"/>
                    <a:pt x="73" y="262"/>
                  </a:cubicBezTo>
                  <a:cubicBezTo>
                    <a:pt x="75" y="265"/>
                    <a:pt x="71" y="273"/>
                    <a:pt x="79" y="270"/>
                  </a:cubicBezTo>
                  <a:cubicBezTo>
                    <a:pt x="83" y="268"/>
                    <a:pt x="87" y="270"/>
                    <a:pt x="90" y="271"/>
                  </a:cubicBezTo>
                  <a:cubicBezTo>
                    <a:pt x="95" y="273"/>
                    <a:pt x="92" y="275"/>
                    <a:pt x="93" y="278"/>
                  </a:cubicBezTo>
                  <a:cubicBezTo>
                    <a:pt x="95" y="281"/>
                    <a:pt x="98" y="281"/>
                    <a:pt x="94" y="282"/>
                  </a:cubicBezTo>
                  <a:cubicBezTo>
                    <a:pt x="92" y="283"/>
                    <a:pt x="89" y="286"/>
                    <a:pt x="87" y="286"/>
                  </a:cubicBezTo>
                  <a:cubicBezTo>
                    <a:pt x="84" y="286"/>
                    <a:pt x="76" y="282"/>
                    <a:pt x="72" y="281"/>
                  </a:cubicBezTo>
                  <a:cubicBezTo>
                    <a:pt x="68" y="280"/>
                    <a:pt x="52" y="275"/>
                    <a:pt x="51" y="279"/>
                  </a:cubicBezTo>
                  <a:cubicBezTo>
                    <a:pt x="50" y="284"/>
                    <a:pt x="48" y="282"/>
                    <a:pt x="45" y="284"/>
                  </a:cubicBezTo>
                  <a:cubicBezTo>
                    <a:pt x="43" y="287"/>
                    <a:pt x="41" y="290"/>
                    <a:pt x="39" y="293"/>
                  </a:cubicBezTo>
                  <a:cubicBezTo>
                    <a:pt x="39" y="296"/>
                    <a:pt x="35" y="301"/>
                    <a:pt x="37" y="304"/>
                  </a:cubicBezTo>
                  <a:cubicBezTo>
                    <a:pt x="41" y="307"/>
                    <a:pt x="46" y="312"/>
                    <a:pt x="46" y="317"/>
                  </a:cubicBezTo>
                  <a:cubicBezTo>
                    <a:pt x="46" y="319"/>
                    <a:pt x="43" y="317"/>
                    <a:pt x="42" y="318"/>
                  </a:cubicBezTo>
                  <a:cubicBezTo>
                    <a:pt x="41" y="319"/>
                    <a:pt x="37" y="326"/>
                    <a:pt x="37" y="327"/>
                  </a:cubicBezTo>
                  <a:cubicBezTo>
                    <a:pt x="38" y="329"/>
                    <a:pt x="43" y="331"/>
                    <a:pt x="43" y="334"/>
                  </a:cubicBezTo>
                  <a:cubicBezTo>
                    <a:pt x="43" y="334"/>
                    <a:pt x="40" y="337"/>
                    <a:pt x="39" y="338"/>
                  </a:cubicBezTo>
                  <a:cubicBezTo>
                    <a:pt x="38" y="342"/>
                    <a:pt x="42" y="342"/>
                    <a:pt x="42" y="345"/>
                  </a:cubicBezTo>
                  <a:cubicBezTo>
                    <a:pt x="42" y="349"/>
                    <a:pt x="39" y="350"/>
                    <a:pt x="39" y="354"/>
                  </a:cubicBezTo>
                  <a:cubicBezTo>
                    <a:pt x="39" y="354"/>
                    <a:pt x="39" y="354"/>
                    <a:pt x="39" y="354"/>
                  </a:cubicBezTo>
                  <a:cubicBezTo>
                    <a:pt x="45" y="363"/>
                    <a:pt x="45" y="363"/>
                    <a:pt x="45" y="363"/>
                  </a:cubicBezTo>
                  <a:cubicBezTo>
                    <a:pt x="45" y="363"/>
                    <a:pt x="45" y="363"/>
                    <a:pt x="45" y="363"/>
                  </a:cubicBezTo>
                  <a:cubicBezTo>
                    <a:pt x="46" y="363"/>
                    <a:pt x="50" y="362"/>
                    <a:pt x="51" y="362"/>
                  </a:cubicBezTo>
                  <a:cubicBezTo>
                    <a:pt x="51" y="362"/>
                    <a:pt x="54" y="367"/>
                    <a:pt x="54" y="368"/>
                  </a:cubicBezTo>
                  <a:cubicBezTo>
                    <a:pt x="55" y="373"/>
                    <a:pt x="59" y="372"/>
                    <a:pt x="58" y="378"/>
                  </a:cubicBezTo>
                  <a:cubicBezTo>
                    <a:pt x="58" y="382"/>
                    <a:pt x="55" y="385"/>
                    <a:pt x="55" y="389"/>
                  </a:cubicBezTo>
                  <a:cubicBezTo>
                    <a:pt x="57" y="389"/>
                    <a:pt x="61" y="388"/>
                    <a:pt x="61" y="390"/>
                  </a:cubicBezTo>
                  <a:cubicBezTo>
                    <a:pt x="53" y="392"/>
                    <a:pt x="61" y="394"/>
                    <a:pt x="64" y="396"/>
                  </a:cubicBezTo>
                  <a:cubicBezTo>
                    <a:pt x="66" y="398"/>
                    <a:pt x="67" y="397"/>
                    <a:pt x="67" y="400"/>
                  </a:cubicBezTo>
                  <a:cubicBezTo>
                    <a:pt x="66" y="402"/>
                    <a:pt x="66" y="405"/>
                    <a:pt x="66" y="407"/>
                  </a:cubicBezTo>
                  <a:cubicBezTo>
                    <a:pt x="64" y="412"/>
                    <a:pt x="62" y="426"/>
                    <a:pt x="65" y="431"/>
                  </a:cubicBezTo>
                  <a:cubicBezTo>
                    <a:pt x="69" y="436"/>
                    <a:pt x="69" y="438"/>
                    <a:pt x="71" y="444"/>
                  </a:cubicBezTo>
                  <a:cubicBezTo>
                    <a:pt x="74" y="451"/>
                    <a:pt x="70" y="460"/>
                    <a:pt x="68" y="467"/>
                  </a:cubicBezTo>
                  <a:cubicBezTo>
                    <a:pt x="65" y="477"/>
                    <a:pt x="74" y="479"/>
                    <a:pt x="71" y="489"/>
                  </a:cubicBezTo>
                  <a:cubicBezTo>
                    <a:pt x="70" y="492"/>
                    <a:pt x="71" y="496"/>
                    <a:pt x="71" y="499"/>
                  </a:cubicBezTo>
                  <a:cubicBezTo>
                    <a:pt x="71" y="502"/>
                    <a:pt x="73" y="501"/>
                    <a:pt x="75" y="501"/>
                  </a:cubicBezTo>
                  <a:cubicBezTo>
                    <a:pt x="78" y="502"/>
                    <a:pt x="82" y="505"/>
                    <a:pt x="85" y="501"/>
                  </a:cubicBezTo>
                  <a:cubicBezTo>
                    <a:pt x="85" y="500"/>
                    <a:pt x="85" y="498"/>
                    <a:pt x="86" y="496"/>
                  </a:cubicBezTo>
                  <a:cubicBezTo>
                    <a:pt x="86" y="495"/>
                    <a:pt x="88" y="494"/>
                    <a:pt x="88" y="493"/>
                  </a:cubicBezTo>
                  <a:cubicBezTo>
                    <a:pt x="90" y="491"/>
                    <a:pt x="87" y="490"/>
                    <a:pt x="90" y="489"/>
                  </a:cubicBezTo>
                  <a:cubicBezTo>
                    <a:pt x="91" y="488"/>
                    <a:pt x="98" y="485"/>
                    <a:pt x="97" y="488"/>
                  </a:cubicBezTo>
                  <a:cubicBezTo>
                    <a:pt x="96" y="493"/>
                    <a:pt x="96" y="492"/>
                    <a:pt x="101" y="494"/>
                  </a:cubicBezTo>
                  <a:cubicBezTo>
                    <a:pt x="106" y="496"/>
                    <a:pt x="106" y="496"/>
                    <a:pt x="106" y="496"/>
                  </a:cubicBezTo>
                  <a:cubicBezTo>
                    <a:pt x="106" y="496"/>
                    <a:pt x="106" y="496"/>
                    <a:pt x="106" y="496"/>
                  </a:cubicBezTo>
                  <a:cubicBezTo>
                    <a:pt x="106" y="494"/>
                    <a:pt x="109" y="492"/>
                    <a:pt x="110" y="490"/>
                  </a:cubicBezTo>
                  <a:cubicBezTo>
                    <a:pt x="111" y="488"/>
                    <a:pt x="106" y="485"/>
                    <a:pt x="106" y="483"/>
                  </a:cubicBezTo>
                  <a:cubicBezTo>
                    <a:pt x="107" y="479"/>
                    <a:pt x="117" y="477"/>
                    <a:pt x="120" y="479"/>
                  </a:cubicBezTo>
                  <a:cubicBezTo>
                    <a:pt x="126" y="483"/>
                    <a:pt x="123" y="478"/>
                    <a:pt x="127" y="475"/>
                  </a:cubicBezTo>
                  <a:cubicBezTo>
                    <a:pt x="128" y="474"/>
                    <a:pt x="127" y="472"/>
                    <a:pt x="126" y="472"/>
                  </a:cubicBezTo>
                  <a:cubicBezTo>
                    <a:pt x="121" y="470"/>
                    <a:pt x="120" y="465"/>
                    <a:pt x="121" y="460"/>
                  </a:cubicBezTo>
                  <a:cubicBezTo>
                    <a:pt x="122" y="459"/>
                    <a:pt x="124" y="455"/>
                    <a:pt x="124" y="454"/>
                  </a:cubicBezTo>
                  <a:cubicBezTo>
                    <a:pt x="123" y="451"/>
                    <a:pt x="118" y="448"/>
                    <a:pt x="121" y="444"/>
                  </a:cubicBezTo>
                  <a:cubicBezTo>
                    <a:pt x="124" y="440"/>
                    <a:pt x="128" y="445"/>
                    <a:pt x="131" y="444"/>
                  </a:cubicBezTo>
                  <a:cubicBezTo>
                    <a:pt x="134" y="444"/>
                    <a:pt x="134" y="440"/>
                    <a:pt x="137" y="438"/>
                  </a:cubicBezTo>
                  <a:cubicBezTo>
                    <a:pt x="146" y="433"/>
                    <a:pt x="152" y="442"/>
                    <a:pt x="160" y="437"/>
                  </a:cubicBezTo>
                  <a:cubicBezTo>
                    <a:pt x="164" y="434"/>
                    <a:pt x="164" y="427"/>
                    <a:pt x="168" y="426"/>
                  </a:cubicBezTo>
                  <a:cubicBezTo>
                    <a:pt x="174" y="424"/>
                    <a:pt x="164" y="416"/>
                    <a:pt x="163" y="414"/>
                  </a:cubicBezTo>
                  <a:cubicBezTo>
                    <a:pt x="162" y="411"/>
                    <a:pt x="166" y="409"/>
                    <a:pt x="159" y="409"/>
                  </a:cubicBezTo>
                  <a:cubicBezTo>
                    <a:pt x="157" y="409"/>
                    <a:pt x="152" y="404"/>
                    <a:pt x="151" y="402"/>
                  </a:cubicBezTo>
                  <a:cubicBezTo>
                    <a:pt x="149" y="396"/>
                    <a:pt x="153" y="393"/>
                    <a:pt x="153" y="388"/>
                  </a:cubicBezTo>
                  <a:cubicBezTo>
                    <a:pt x="154" y="386"/>
                    <a:pt x="153" y="382"/>
                    <a:pt x="154" y="381"/>
                  </a:cubicBezTo>
                  <a:cubicBezTo>
                    <a:pt x="155" y="378"/>
                    <a:pt x="158" y="378"/>
                    <a:pt x="157" y="374"/>
                  </a:cubicBezTo>
                  <a:cubicBezTo>
                    <a:pt x="157" y="371"/>
                    <a:pt x="155" y="366"/>
                    <a:pt x="153" y="363"/>
                  </a:cubicBezTo>
                  <a:cubicBezTo>
                    <a:pt x="151" y="360"/>
                    <a:pt x="146" y="361"/>
                    <a:pt x="145" y="358"/>
                  </a:cubicBezTo>
                  <a:cubicBezTo>
                    <a:pt x="145" y="355"/>
                    <a:pt x="146" y="353"/>
                    <a:pt x="148" y="351"/>
                  </a:cubicBezTo>
                  <a:cubicBezTo>
                    <a:pt x="150" y="350"/>
                    <a:pt x="153" y="349"/>
                    <a:pt x="156" y="348"/>
                  </a:cubicBezTo>
                  <a:cubicBezTo>
                    <a:pt x="159" y="346"/>
                    <a:pt x="162" y="349"/>
                    <a:pt x="165" y="348"/>
                  </a:cubicBezTo>
                  <a:cubicBezTo>
                    <a:pt x="170" y="345"/>
                    <a:pt x="175" y="341"/>
                    <a:pt x="178" y="336"/>
                  </a:cubicBezTo>
                  <a:cubicBezTo>
                    <a:pt x="181" y="331"/>
                    <a:pt x="184" y="332"/>
                    <a:pt x="188" y="328"/>
                  </a:cubicBezTo>
                  <a:cubicBezTo>
                    <a:pt x="191" y="327"/>
                    <a:pt x="192" y="331"/>
                    <a:pt x="195" y="331"/>
                  </a:cubicBezTo>
                  <a:cubicBezTo>
                    <a:pt x="199" y="333"/>
                    <a:pt x="194" y="325"/>
                    <a:pt x="194" y="324"/>
                  </a:cubicBezTo>
                  <a:cubicBezTo>
                    <a:pt x="194" y="323"/>
                    <a:pt x="196" y="322"/>
                    <a:pt x="197" y="322"/>
                  </a:cubicBezTo>
                  <a:cubicBezTo>
                    <a:pt x="199" y="321"/>
                    <a:pt x="200" y="319"/>
                    <a:pt x="199" y="317"/>
                  </a:cubicBezTo>
                  <a:cubicBezTo>
                    <a:pt x="198" y="316"/>
                    <a:pt x="198" y="315"/>
                    <a:pt x="197" y="313"/>
                  </a:cubicBezTo>
                  <a:cubicBezTo>
                    <a:pt x="197" y="311"/>
                    <a:pt x="197" y="309"/>
                    <a:pt x="198" y="307"/>
                  </a:cubicBezTo>
                  <a:cubicBezTo>
                    <a:pt x="199" y="306"/>
                    <a:pt x="200" y="304"/>
                    <a:pt x="200" y="303"/>
                  </a:cubicBezTo>
                  <a:cubicBezTo>
                    <a:pt x="200" y="299"/>
                    <a:pt x="203" y="301"/>
                    <a:pt x="206" y="300"/>
                  </a:cubicBezTo>
                  <a:cubicBezTo>
                    <a:pt x="208" y="299"/>
                    <a:pt x="210" y="297"/>
                    <a:pt x="210" y="294"/>
                  </a:cubicBezTo>
                  <a:cubicBezTo>
                    <a:pt x="211" y="288"/>
                    <a:pt x="213" y="294"/>
                    <a:pt x="214" y="296"/>
                  </a:cubicBezTo>
                  <a:cubicBezTo>
                    <a:pt x="216" y="299"/>
                    <a:pt x="219" y="301"/>
                    <a:pt x="223" y="298"/>
                  </a:cubicBezTo>
                  <a:cubicBezTo>
                    <a:pt x="261" y="264"/>
                    <a:pt x="261" y="264"/>
                    <a:pt x="261" y="264"/>
                  </a:cubicBezTo>
                  <a:cubicBezTo>
                    <a:pt x="269" y="264"/>
                    <a:pt x="269" y="264"/>
                    <a:pt x="269" y="264"/>
                  </a:cubicBezTo>
                  <a:cubicBezTo>
                    <a:pt x="272" y="253"/>
                    <a:pt x="272" y="253"/>
                    <a:pt x="272" y="253"/>
                  </a:cubicBezTo>
                  <a:cubicBezTo>
                    <a:pt x="257" y="253"/>
                    <a:pt x="257" y="253"/>
                    <a:pt x="257" y="253"/>
                  </a:cubicBezTo>
                  <a:cubicBezTo>
                    <a:pt x="255" y="215"/>
                    <a:pt x="255" y="215"/>
                    <a:pt x="255" y="215"/>
                  </a:cubicBezTo>
                  <a:cubicBezTo>
                    <a:pt x="255" y="198"/>
                    <a:pt x="255" y="198"/>
                    <a:pt x="255" y="198"/>
                  </a:cubicBezTo>
                  <a:cubicBezTo>
                    <a:pt x="255" y="193"/>
                    <a:pt x="258" y="191"/>
                    <a:pt x="253" y="191"/>
                  </a:cubicBezTo>
                  <a:cubicBezTo>
                    <a:pt x="244" y="191"/>
                    <a:pt x="233" y="187"/>
                    <a:pt x="229" y="195"/>
                  </a:cubicBezTo>
                  <a:cubicBezTo>
                    <a:pt x="226" y="203"/>
                    <a:pt x="222" y="202"/>
                    <a:pt x="219" y="195"/>
                  </a:cubicBezTo>
                  <a:cubicBezTo>
                    <a:pt x="215" y="188"/>
                    <a:pt x="210" y="186"/>
                    <a:pt x="202" y="190"/>
                  </a:cubicBezTo>
                  <a:cubicBezTo>
                    <a:pt x="197" y="194"/>
                    <a:pt x="198" y="168"/>
                    <a:pt x="195" y="168"/>
                  </a:cubicBezTo>
                  <a:cubicBezTo>
                    <a:pt x="187" y="168"/>
                    <a:pt x="188" y="168"/>
                    <a:pt x="181" y="163"/>
                  </a:cubicBezTo>
                  <a:cubicBezTo>
                    <a:pt x="179" y="162"/>
                    <a:pt x="176" y="164"/>
                    <a:pt x="175" y="163"/>
                  </a:cubicBezTo>
                  <a:cubicBezTo>
                    <a:pt x="174" y="160"/>
                    <a:pt x="175" y="158"/>
                    <a:pt x="172" y="155"/>
                  </a:cubicBezTo>
                  <a:cubicBezTo>
                    <a:pt x="169" y="151"/>
                    <a:pt x="174" y="147"/>
                    <a:pt x="176" y="143"/>
                  </a:cubicBezTo>
                  <a:cubicBezTo>
                    <a:pt x="175" y="136"/>
                    <a:pt x="175" y="132"/>
                    <a:pt x="169" y="128"/>
                  </a:cubicBezTo>
                  <a:cubicBezTo>
                    <a:pt x="164" y="126"/>
                    <a:pt x="162" y="124"/>
                    <a:pt x="157" y="124"/>
                  </a:cubicBezTo>
                  <a:cubicBezTo>
                    <a:pt x="153" y="123"/>
                    <a:pt x="149" y="124"/>
                    <a:pt x="153" y="119"/>
                  </a:cubicBezTo>
                  <a:cubicBezTo>
                    <a:pt x="155" y="117"/>
                    <a:pt x="154" y="113"/>
                    <a:pt x="156" y="109"/>
                  </a:cubicBezTo>
                  <a:cubicBezTo>
                    <a:pt x="159" y="104"/>
                    <a:pt x="156" y="103"/>
                    <a:pt x="152" y="100"/>
                  </a:cubicBezTo>
                  <a:cubicBezTo>
                    <a:pt x="150" y="98"/>
                    <a:pt x="147" y="100"/>
                    <a:pt x="144" y="99"/>
                  </a:cubicBezTo>
                  <a:cubicBezTo>
                    <a:pt x="142" y="99"/>
                    <a:pt x="144" y="91"/>
                    <a:pt x="144" y="89"/>
                  </a:cubicBezTo>
                  <a:cubicBezTo>
                    <a:pt x="143" y="79"/>
                    <a:pt x="153" y="74"/>
                    <a:pt x="145" y="65"/>
                  </a:cubicBezTo>
                  <a:cubicBezTo>
                    <a:pt x="145" y="65"/>
                    <a:pt x="145" y="65"/>
                    <a:pt x="145" y="65"/>
                  </a:cubicBezTo>
                  <a:cubicBezTo>
                    <a:pt x="144" y="63"/>
                    <a:pt x="144" y="62"/>
                    <a:pt x="144" y="61"/>
                  </a:cubicBezTo>
                  <a:cubicBezTo>
                    <a:pt x="143" y="60"/>
                    <a:pt x="142" y="58"/>
                    <a:pt x="142" y="57"/>
                  </a:cubicBezTo>
                  <a:cubicBezTo>
                    <a:pt x="142" y="55"/>
                    <a:pt x="145" y="55"/>
                    <a:pt x="145" y="53"/>
                  </a:cubicBezTo>
                  <a:cubicBezTo>
                    <a:pt x="145" y="50"/>
                    <a:pt x="140" y="46"/>
                    <a:pt x="143" y="44"/>
                  </a:cubicBezTo>
                  <a:cubicBezTo>
                    <a:pt x="147" y="42"/>
                    <a:pt x="142" y="42"/>
                    <a:pt x="142" y="40"/>
                  </a:cubicBezTo>
                  <a:cubicBezTo>
                    <a:pt x="142" y="40"/>
                    <a:pt x="142" y="40"/>
                    <a:pt x="142" y="39"/>
                  </a:cubicBezTo>
                  <a:cubicBezTo>
                    <a:pt x="140" y="39"/>
                    <a:pt x="136" y="40"/>
                    <a:pt x="134" y="39"/>
                  </a:cubicBezTo>
                  <a:cubicBezTo>
                    <a:pt x="133" y="38"/>
                    <a:pt x="133" y="33"/>
                    <a:pt x="132" y="33"/>
                  </a:cubicBezTo>
                  <a:cubicBezTo>
                    <a:pt x="129" y="35"/>
                    <a:pt x="129" y="36"/>
                    <a:pt x="126" y="33"/>
                  </a:cubicBezTo>
                  <a:cubicBezTo>
                    <a:pt x="121" y="27"/>
                    <a:pt x="121" y="27"/>
                    <a:pt x="121" y="27"/>
                  </a:cubicBezTo>
                  <a:cubicBezTo>
                    <a:pt x="129" y="25"/>
                    <a:pt x="129" y="25"/>
                    <a:pt x="129" y="25"/>
                  </a:cubicBezTo>
                  <a:cubicBezTo>
                    <a:pt x="144" y="12"/>
                    <a:pt x="144" y="12"/>
                    <a:pt x="144" y="1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p:cNvSpPr>
            <p:nvPr/>
          </p:nvSpPr>
          <p:spPr bwMode="auto">
            <a:xfrm>
              <a:off x="3587750" y="2074863"/>
              <a:ext cx="512763" cy="1038225"/>
            </a:xfrm>
            <a:custGeom>
              <a:avLst/>
              <a:gdLst/>
              <a:ahLst/>
              <a:cxnLst>
                <a:cxn ang="0">
                  <a:pos x="40" y="87"/>
                </a:cxn>
                <a:cxn ang="0">
                  <a:pos x="49" y="107"/>
                </a:cxn>
                <a:cxn ang="0">
                  <a:pos x="72" y="131"/>
                </a:cxn>
                <a:cxn ang="0">
                  <a:pos x="77" y="151"/>
                </a:cxn>
                <a:cxn ang="0">
                  <a:pos x="115" y="183"/>
                </a:cxn>
                <a:cxn ang="0">
                  <a:pos x="151" y="186"/>
                </a:cxn>
                <a:cxn ang="0">
                  <a:pos x="168" y="241"/>
                </a:cxn>
                <a:cxn ang="0">
                  <a:pos x="119" y="286"/>
                </a:cxn>
                <a:cxn ang="0">
                  <a:pos x="102" y="288"/>
                </a:cxn>
                <a:cxn ang="0">
                  <a:pos x="93" y="301"/>
                </a:cxn>
                <a:cxn ang="0">
                  <a:pos x="90" y="312"/>
                </a:cxn>
                <a:cxn ang="0">
                  <a:pos x="74" y="324"/>
                </a:cxn>
                <a:cxn ang="0">
                  <a:pos x="44" y="339"/>
                </a:cxn>
                <a:cxn ang="0">
                  <a:pos x="53" y="362"/>
                </a:cxn>
                <a:cxn ang="0">
                  <a:pos x="47" y="390"/>
                </a:cxn>
                <a:cxn ang="0">
                  <a:pos x="64" y="414"/>
                </a:cxn>
                <a:cxn ang="0">
                  <a:pos x="27" y="432"/>
                </a:cxn>
                <a:cxn ang="0">
                  <a:pos x="17" y="448"/>
                </a:cxn>
                <a:cxn ang="0">
                  <a:pos x="16" y="467"/>
                </a:cxn>
                <a:cxn ang="0">
                  <a:pos x="2" y="484"/>
                </a:cxn>
                <a:cxn ang="0">
                  <a:pos x="10" y="500"/>
                </a:cxn>
                <a:cxn ang="0">
                  <a:pos x="30" y="532"/>
                </a:cxn>
                <a:cxn ang="0">
                  <a:pos x="74" y="543"/>
                </a:cxn>
                <a:cxn ang="0">
                  <a:pos x="110" y="571"/>
                </a:cxn>
                <a:cxn ang="0">
                  <a:pos x="143" y="571"/>
                </a:cxn>
                <a:cxn ang="0">
                  <a:pos x="181" y="566"/>
                </a:cxn>
                <a:cxn ang="0">
                  <a:pos x="211" y="582"/>
                </a:cxn>
                <a:cxn ang="0">
                  <a:pos x="227" y="577"/>
                </a:cxn>
                <a:cxn ang="0">
                  <a:pos x="231" y="510"/>
                </a:cxn>
                <a:cxn ang="0">
                  <a:pos x="230" y="417"/>
                </a:cxn>
                <a:cxn ang="0">
                  <a:pos x="239" y="344"/>
                </a:cxn>
                <a:cxn ang="0">
                  <a:pos x="246" y="309"/>
                </a:cxn>
                <a:cxn ang="0">
                  <a:pos x="235" y="360"/>
                </a:cxn>
                <a:cxn ang="0">
                  <a:pos x="223" y="342"/>
                </a:cxn>
                <a:cxn ang="0">
                  <a:pos x="238" y="322"/>
                </a:cxn>
                <a:cxn ang="0">
                  <a:pos x="242" y="296"/>
                </a:cxn>
                <a:cxn ang="0">
                  <a:pos x="237" y="268"/>
                </a:cxn>
                <a:cxn ang="0">
                  <a:pos x="243" y="248"/>
                </a:cxn>
                <a:cxn ang="0">
                  <a:pos x="253" y="238"/>
                </a:cxn>
                <a:cxn ang="0">
                  <a:pos x="263" y="254"/>
                </a:cxn>
                <a:cxn ang="0">
                  <a:pos x="265" y="257"/>
                </a:cxn>
                <a:cxn ang="0">
                  <a:pos x="292" y="183"/>
                </a:cxn>
                <a:cxn ang="0">
                  <a:pos x="271" y="191"/>
                </a:cxn>
                <a:cxn ang="0">
                  <a:pos x="250" y="189"/>
                </a:cxn>
                <a:cxn ang="0">
                  <a:pos x="195" y="173"/>
                </a:cxn>
                <a:cxn ang="0">
                  <a:pos x="142" y="154"/>
                </a:cxn>
                <a:cxn ang="0">
                  <a:pos x="99" y="134"/>
                </a:cxn>
                <a:cxn ang="0">
                  <a:pos x="75" y="77"/>
                </a:cxn>
                <a:cxn ang="0">
                  <a:pos x="59" y="39"/>
                </a:cxn>
                <a:cxn ang="0">
                  <a:pos x="40" y="0"/>
                </a:cxn>
                <a:cxn ang="0">
                  <a:pos x="17" y="15"/>
                </a:cxn>
                <a:cxn ang="0">
                  <a:pos x="30" y="27"/>
                </a:cxn>
                <a:cxn ang="0">
                  <a:pos x="39" y="32"/>
                </a:cxn>
                <a:cxn ang="0">
                  <a:pos x="40" y="49"/>
                </a:cxn>
              </a:cxnLst>
              <a:rect l="0" t="0" r="r" b="b"/>
              <a:pathLst>
                <a:path w="292" h="590">
                  <a:moveTo>
                    <a:pt x="41" y="53"/>
                  </a:moveTo>
                  <a:cubicBezTo>
                    <a:pt x="49" y="62"/>
                    <a:pt x="39" y="67"/>
                    <a:pt x="40" y="77"/>
                  </a:cubicBezTo>
                  <a:cubicBezTo>
                    <a:pt x="40" y="79"/>
                    <a:pt x="38" y="87"/>
                    <a:pt x="40" y="87"/>
                  </a:cubicBezTo>
                  <a:cubicBezTo>
                    <a:pt x="43" y="88"/>
                    <a:pt x="46" y="86"/>
                    <a:pt x="48" y="88"/>
                  </a:cubicBezTo>
                  <a:cubicBezTo>
                    <a:pt x="52" y="91"/>
                    <a:pt x="55" y="92"/>
                    <a:pt x="52" y="97"/>
                  </a:cubicBezTo>
                  <a:cubicBezTo>
                    <a:pt x="50" y="101"/>
                    <a:pt x="51" y="105"/>
                    <a:pt x="49" y="107"/>
                  </a:cubicBezTo>
                  <a:cubicBezTo>
                    <a:pt x="45" y="112"/>
                    <a:pt x="49" y="111"/>
                    <a:pt x="53" y="112"/>
                  </a:cubicBezTo>
                  <a:cubicBezTo>
                    <a:pt x="58" y="112"/>
                    <a:pt x="60" y="114"/>
                    <a:pt x="65" y="116"/>
                  </a:cubicBezTo>
                  <a:cubicBezTo>
                    <a:pt x="71" y="120"/>
                    <a:pt x="71" y="124"/>
                    <a:pt x="72" y="131"/>
                  </a:cubicBezTo>
                  <a:cubicBezTo>
                    <a:pt x="70" y="135"/>
                    <a:pt x="65" y="139"/>
                    <a:pt x="68" y="143"/>
                  </a:cubicBezTo>
                  <a:cubicBezTo>
                    <a:pt x="71" y="146"/>
                    <a:pt x="70" y="148"/>
                    <a:pt x="71" y="151"/>
                  </a:cubicBezTo>
                  <a:cubicBezTo>
                    <a:pt x="72" y="152"/>
                    <a:pt x="75" y="150"/>
                    <a:pt x="77" y="151"/>
                  </a:cubicBezTo>
                  <a:cubicBezTo>
                    <a:pt x="84" y="156"/>
                    <a:pt x="83" y="156"/>
                    <a:pt x="91" y="156"/>
                  </a:cubicBezTo>
                  <a:cubicBezTo>
                    <a:pt x="94" y="156"/>
                    <a:pt x="93" y="182"/>
                    <a:pt x="98" y="178"/>
                  </a:cubicBezTo>
                  <a:cubicBezTo>
                    <a:pt x="106" y="174"/>
                    <a:pt x="111" y="176"/>
                    <a:pt x="115" y="183"/>
                  </a:cubicBezTo>
                  <a:cubicBezTo>
                    <a:pt x="118" y="190"/>
                    <a:pt x="122" y="191"/>
                    <a:pt x="125" y="183"/>
                  </a:cubicBezTo>
                  <a:cubicBezTo>
                    <a:pt x="129" y="175"/>
                    <a:pt x="140" y="179"/>
                    <a:pt x="149" y="179"/>
                  </a:cubicBezTo>
                  <a:cubicBezTo>
                    <a:pt x="154" y="179"/>
                    <a:pt x="151" y="181"/>
                    <a:pt x="151" y="186"/>
                  </a:cubicBezTo>
                  <a:cubicBezTo>
                    <a:pt x="151" y="203"/>
                    <a:pt x="151" y="203"/>
                    <a:pt x="151" y="203"/>
                  </a:cubicBezTo>
                  <a:cubicBezTo>
                    <a:pt x="153" y="241"/>
                    <a:pt x="153" y="241"/>
                    <a:pt x="153" y="241"/>
                  </a:cubicBezTo>
                  <a:cubicBezTo>
                    <a:pt x="168" y="241"/>
                    <a:pt x="168" y="241"/>
                    <a:pt x="168" y="241"/>
                  </a:cubicBezTo>
                  <a:cubicBezTo>
                    <a:pt x="165" y="252"/>
                    <a:pt x="165" y="252"/>
                    <a:pt x="165" y="252"/>
                  </a:cubicBezTo>
                  <a:cubicBezTo>
                    <a:pt x="157" y="252"/>
                    <a:pt x="157" y="252"/>
                    <a:pt x="157" y="252"/>
                  </a:cubicBezTo>
                  <a:cubicBezTo>
                    <a:pt x="119" y="286"/>
                    <a:pt x="119" y="286"/>
                    <a:pt x="119" y="286"/>
                  </a:cubicBezTo>
                  <a:cubicBezTo>
                    <a:pt x="115" y="289"/>
                    <a:pt x="112" y="287"/>
                    <a:pt x="110" y="284"/>
                  </a:cubicBezTo>
                  <a:cubicBezTo>
                    <a:pt x="109" y="282"/>
                    <a:pt x="107" y="276"/>
                    <a:pt x="106" y="282"/>
                  </a:cubicBezTo>
                  <a:cubicBezTo>
                    <a:pt x="106" y="285"/>
                    <a:pt x="104" y="287"/>
                    <a:pt x="102" y="288"/>
                  </a:cubicBezTo>
                  <a:cubicBezTo>
                    <a:pt x="99" y="289"/>
                    <a:pt x="96" y="287"/>
                    <a:pt x="96" y="291"/>
                  </a:cubicBezTo>
                  <a:cubicBezTo>
                    <a:pt x="96" y="292"/>
                    <a:pt x="95" y="294"/>
                    <a:pt x="94" y="295"/>
                  </a:cubicBezTo>
                  <a:cubicBezTo>
                    <a:pt x="93" y="297"/>
                    <a:pt x="93" y="299"/>
                    <a:pt x="93" y="301"/>
                  </a:cubicBezTo>
                  <a:cubicBezTo>
                    <a:pt x="94" y="303"/>
                    <a:pt x="94" y="304"/>
                    <a:pt x="95" y="305"/>
                  </a:cubicBezTo>
                  <a:cubicBezTo>
                    <a:pt x="96" y="307"/>
                    <a:pt x="95" y="309"/>
                    <a:pt x="93" y="310"/>
                  </a:cubicBezTo>
                  <a:cubicBezTo>
                    <a:pt x="92" y="310"/>
                    <a:pt x="90" y="311"/>
                    <a:pt x="90" y="312"/>
                  </a:cubicBezTo>
                  <a:cubicBezTo>
                    <a:pt x="90" y="313"/>
                    <a:pt x="95" y="321"/>
                    <a:pt x="91" y="319"/>
                  </a:cubicBezTo>
                  <a:cubicBezTo>
                    <a:pt x="88" y="319"/>
                    <a:pt x="87" y="315"/>
                    <a:pt x="84" y="316"/>
                  </a:cubicBezTo>
                  <a:cubicBezTo>
                    <a:pt x="80" y="320"/>
                    <a:pt x="77" y="319"/>
                    <a:pt x="74" y="324"/>
                  </a:cubicBezTo>
                  <a:cubicBezTo>
                    <a:pt x="71" y="329"/>
                    <a:pt x="66" y="333"/>
                    <a:pt x="61" y="336"/>
                  </a:cubicBezTo>
                  <a:cubicBezTo>
                    <a:pt x="58" y="337"/>
                    <a:pt x="55" y="334"/>
                    <a:pt x="52" y="336"/>
                  </a:cubicBezTo>
                  <a:cubicBezTo>
                    <a:pt x="49" y="337"/>
                    <a:pt x="46" y="338"/>
                    <a:pt x="44" y="339"/>
                  </a:cubicBezTo>
                  <a:cubicBezTo>
                    <a:pt x="42" y="341"/>
                    <a:pt x="41" y="343"/>
                    <a:pt x="41" y="346"/>
                  </a:cubicBezTo>
                  <a:cubicBezTo>
                    <a:pt x="42" y="349"/>
                    <a:pt x="47" y="348"/>
                    <a:pt x="49" y="351"/>
                  </a:cubicBezTo>
                  <a:cubicBezTo>
                    <a:pt x="51" y="354"/>
                    <a:pt x="53" y="359"/>
                    <a:pt x="53" y="362"/>
                  </a:cubicBezTo>
                  <a:cubicBezTo>
                    <a:pt x="54" y="366"/>
                    <a:pt x="51" y="366"/>
                    <a:pt x="50" y="369"/>
                  </a:cubicBezTo>
                  <a:cubicBezTo>
                    <a:pt x="49" y="370"/>
                    <a:pt x="50" y="374"/>
                    <a:pt x="49" y="376"/>
                  </a:cubicBezTo>
                  <a:cubicBezTo>
                    <a:pt x="49" y="381"/>
                    <a:pt x="45" y="384"/>
                    <a:pt x="47" y="390"/>
                  </a:cubicBezTo>
                  <a:cubicBezTo>
                    <a:pt x="48" y="392"/>
                    <a:pt x="53" y="397"/>
                    <a:pt x="55" y="397"/>
                  </a:cubicBezTo>
                  <a:cubicBezTo>
                    <a:pt x="62" y="397"/>
                    <a:pt x="58" y="399"/>
                    <a:pt x="59" y="402"/>
                  </a:cubicBezTo>
                  <a:cubicBezTo>
                    <a:pt x="60" y="404"/>
                    <a:pt x="70" y="412"/>
                    <a:pt x="64" y="414"/>
                  </a:cubicBezTo>
                  <a:cubicBezTo>
                    <a:pt x="60" y="415"/>
                    <a:pt x="60" y="422"/>
                    <a:pt x="56" y="425"/>
                  </a:cubicBezTo>
                  <a:cubicBezTo>
                    <a:pt x="48" y="430"/>
                    <a:pt x="42" y="421"/>
                    <a:pt x="33" y="426"/>
                  </a:cubicBezTo>
                  <a:cubicBezTo>
                    <a:pt x="30" y="428"/>
                    <a:pt x="30" y="432"/>
                    <a:pt x="27" y="432"/>
                  </a:cubicBezTo>
                  <a:cubicBezTo>
                    <a:pt x="24" y="433"/>
                    <a:pt x="20" y="428"/>
                    <a:pt x="17" y="432"/>
                  </a:cubicBezTo>
                  <a:cubicBezTo>
                    <a:pt x="14" y="436"/>
                    <a:pt x="19" y="439"/>
                    <a:pt x="20" y="442"/>
                  </a:cubicBezTo>
                  <a:cubicBezTo>
                    <a:pt x="20" y="443"/>
                    <a:pt x="18" y="447"/>
                    <a:pt x="17" y="448"/>
                  </a:cubicBezTo>
                  <a:cubicBezTo>
                    <a:pt x="16" y="453"/>
                    <a:pt x="17" y="458"/>
                    <a:pt x="22" y="460"/>
                  </a:cubicBezTo>
                  <a:cubicBezTo>
                    <a:pt x="23" y="460"/>
                    <a:pt x="24" y="462"/>
                    <a:pt x="23" y="463"/>
                  </a:cubicBezTo>
                  <a:cubicBezTo>
                    <a:pt x="19" y="466"/>
                    <a:pt x="22" y="471"/>
                    <a:pt x="16" y="467"/>
                  </a:cubicBezTo>
                  <a:cubicBezTo>
                    <a:pt x="13" y="465"/>
                    <a:pt x="3" y="467"/>
                    <a:pt x="2" y="471"/>
                  </a:cubicBezTo>
                  <a:cubicBezTo>
                    <a:pt x="2" y="473"/>
                    <a:pt x="7" y="476"/>
                    <a:pt x="6" y="478"/>
                  </a:cubicBezTo>
                  <a:cubicBezTo>
                    <a:pt x="5" y="480"/>
                    <a:pt x="2" y="482"/>
                    <a:pt x="2" y="484"/>
                  </a:cubicBezTo>
                  <a:cubicBezTo>
                    <a:pt x="2" y="484"/>
                    <a:pt x="2" y="484"/>
                    <a:pt x="2" y="484"/>
                  </a:cubicBezTo>
                  <a:cubicBezTo>
                    <a:pt x="0" y="485"/>
                    <a:pt x="1" y="492"/>
                    <a:pt x="3" y="494"/>
                  </a:cubicBezTo>
                  <a:cubicBezTo>
                    <a:pt x="5" y="496"/>
                    <a:pt x="10" y="496"/>
                    <a:pt x="10" y="500"/>
                  </a:cubicBezTo>
                  <a:cubicBezTo>
                    <a:pt x="10" y="504"/>
                    <a:pt x="4" y="504"/>
                    <a:pt x="3" y="508"/>
                  </a:cubicBezTo>
                  <a:cubicBezTo>
                    <a:pt x="2" y="512"/>
                    <a:pt x="5" y="515"/>
                    <a:pt x="7" y="518"/>
                  </a:cubicBezTo>
                  <a:cubicBezTo>
                    <a:pt x="9" y="524"/>
                    <a:pt x="24" y="530"/>
                    <a:pt x="30" y="532"/>
                  </a:cubicBezTo>
                  <a:cubicBezTo>
                    <a:pt x="38" y="535"/>
                    <a:pt x="46" y="539"/>
                    <a:pt x="54" y="541"/>
                  </a:cubicBezTo>
                  <a:cubicBezTo>
                    <a:pt x="57" y="540"/>
                    <a:pt x="61" y="530"/>
                    <a:pt x="62" y="539"/>
                  </a:cubicBezTo>
                  <a:cubicBezTo>
                    <a:pt x="63" y="545"/>
                    <a:pt x="70" y="544"/>
                    <a:pt x="74" y="543"/>
                  </a:cubicBezTo>
                  <a:cubicBezTo>
                    <a:pt x="78" y="542"/>
                    <a:pt x="79" y="545"/>
                    <a:pt x="79" y="548"/>
                  </a:cubicBezTo>
                  <a:cubicBezTo>
                    <a:pt x="78" y="552"/>
                    <a:pt x="85" y="556"/>
                    <a:pt x="84" y="562"/>
                  </a:cubicBezTo>
                  <a:cubicBezTo>
                    <a:pt x="84" y="575"/>
                    <a:pt x="102" y="568"/>
                    <a:pt x="110" y="571"/>
                  </a:cubicBezTo>
                  <a:cubicBezTo>
                    <a:pt x="124" y="576"/>
                    <a:pt x="124" y="579"/>
                    <a:pt x="138" y="573"/>
                  </a:cubicBezTo>
                  <a:cubicBezTo>
                    <a:pt x="143" y="571"/>
                    <a:pt x="143" y="571"/>
                    <a:pt x="143" y="571"/>
                  </a:cubicBezTo>
                  <a:cubicBezTo>
                    <a:pt x="143" y="571"/>
                    <a:pt x="143" y="571"/>
                    <a:pt x="143" y="571"/>
                  </a:cubicBezTo>
                  <a:cubicBezTo>
                    <a:pt x="149" y="571"/>
                    <a:pt x="152" y="573"/>
                    <a:pt x="157" y="571"/>
                  </a:cubicBezTo>
                  <a:cubicBezTo>
                    <a:pt x="162" y="569"/>
                    <a:pt x="162" y="567"/>
                    <a:pt x="166" y="570"/>
                  </a:cubicBezTo>
                  <a:cubicBezTo>
                    <a:pt x="173" y="574"/>
                    <a:pt x="175" y="570"/>
                    <a:pt x="181" y="566"/>
                  </a:cubicBezTo>
                  <a:cubicBezTo>
                    <a:pt x="188" y="563"/>
                    <a:pt x="187" y="570"/>
                    <a:pt x="192" y="571"/>
                  </a:cubicBezTo>
                  <a:cubicBezTo>
                    <a:pt x="196" y="573"/>
                    <a:pt x="197" y="572"/>
                    <a:pt x="200" y="576"/>
                  </a:cubicBezTo>
                  <a:cubicBezTo>
                    <a:pt x="203" y="580"/>
                    <a:pt x="210" y="575"/>
                    <a:pt x="211" y="582"/>
                  </a:cubicBezTo>
                  <a:cubicBezTo>
                    <a:pt x="212" y="590"/>
                    <a:pt x="223" y="587"/>
                    <a:pt x="229" y="587"/>
                  </a:cubicBezTo>
                  <a:cubicBezTo>
                    <a:pt x="229" y="587"/>
                    <a:pt x="229" y="587"/>
                    <a:pt x="229" y="587"/>
                  </a:cubicBezTo>
                  <a:cubicBezTo>
                    <a:pt x="229" y="583"/>
                    <a:pt x="228" y="580"/>
                    <a:pt x="227" y="577"/>
                  </a:cubicBezTo>
                  <a:cubicBezTo>
                    <a:pt x="225" y="570"/>
                    <a:pt x="227" y="551"/>
                    <a:pt x="221" y="546"/>
                  </a:cubicBezTo>
                  <a:cubicBezTo>
                    <a:pt x="218" y="544"/>
                    <a:pt x="220" y="540"/>
                    <a:pt x="220" y="537"/>
                  </a:cubicBezTo>
                  <a:cubicBezTo>
                    <a:pt x="223" y="528"/>
                    <a:pt x="228" y="520"/>
                    <a:pt x="231" y="510"/>
                  </a:cubicBezTo>
                  <a:cubicBezTo>
                    <a:pt x="233" y="500"/>
                    <a:pt x="229" y="488"/>
                    <a:pt x="229" y="478"/>
                  </a:cubicBezTo>
                  <a:cubicBezTo>
                    <a:pt x="229" y="471"/>
                    <a:pt x="230" y="464"/>
                    <a:pt x="229" y="457"/>
                  </a:cubicBezTo>
                  <a:cubicBezTo>
                    <a:pt x="230" y="417"/>
                    <a:pt x="230" y="417"/>
                    <a:pt x="230" y="417"/>
                  </a:cubicBezTo>
                  <a:cubicBezTo>
                    <a:pt x="231" y="405"/>
                    <a:pt x="231" y="389"/>
                    <a:pt x="234" y="378"/>
                  </a:cubicBezTo>
                  <a:cubicBezTo>
                    <a:pt x="235" y="372"/>
                    <a:pt x="237" y="365"/>
                    <a:pt x="238" y="359"/>
                  </a:cubicBezTo>
                  <a:cubicBezTo>
                    <a:pt x="240" y="354"/>
                    <a:pt x="239" y="349"/>
                    <a:pt x="239" y="344"/>
                  </a:cubicBezTo>
                  <a:cubicBezTo>
                    <a:pt x="241" y="334"/>
                    <a:pt x="245" y="326"/>
                    <a:pt x="246" y="316"/>
                  </a:cubicBezTo>
                  <a:cubicBezTo>
                    <a:pt x="248" y="304"/>
                    <a:pt x="248" y="304"/>
                    <a:pt x="248" y="304"/>
                  </a:cubicBezTo>
                  <a:cubicBezTo>
                    <a:pt x="246" y="309"/>
                    <a:pt x="246" y="309"/>
                    <a:pt x="246" y="309"/>
                  </a:cubicBezTo>
                  <a:cubicBezTo>
                    <a:pt x="245" y="312"/>
                    <a:pt x="244" y="316"/>
                    <a:pt x="243" y="319"/>
                  </a:cubicBezTo>
                  <a:cubicBezTo>
                    <a:pt x="242" y="328"/>
                    <a:pt x="236" y="337"/>
                    <a:pt x="236" y="348"/>
                  </a:cubicBezTo>
                  <a:cubicBezTo>
                    <a:pt x="236" y="352"/>
                    <a:pt x="236" y="356"/>
                    <a:pt x="235" y="360"/>
                  </a:cubicBezTo>
                  <a:cubicBezTo>
                    <a:pt x="234" y="359"/>
                    <a:pt x="233" y="351"/>
                    <a:pt x="233" y="349"/>
                  </a:cubicBezTo>
                  <a:cubicBezTo>
                    <a:pt x="232" y="342"/>
                    <a:pt x="228" y="349"/>
                    <a:pt x="226" y="349"/>
                  </a:cubicBezTo>
                  <a:cubicBezTo>
                    <a:pt x="225" y="349"/>
                    <a:pt x="223" y="343"/>
                    <a:pt x="223" y="342"/>
                  </a:cubicBezTo>
                  <a:cubicBezTo>
                    <a:pt x="221" y="339"/>
                    <a:pt x="225" y="334"/>
                    <a:pt x="227" y="334"/>
                  </a:cubicBezTo>
                  <a:cubicBezTo>
                    <a:pt x="229" y="334"/>
                    <a:pt x="233" y="346"/>
                    <a:pt x="234" y="342"/>
                  </a:cubicBezTo>
                  <a:cubicBezTo>
                    <a:pt x="236" y="337"/>
                    <a:pt x="238" y="328"/>
                    <a:pt x="238" y="322"/>
                  </a:cubicBezTo>
                  <a:cubicBezTo>
                    <a:pt x="240" y="320"/>
                    <a:pt x="235" y="319"/>
                    <a:pt x="236" y="316"/>
                  </a:cubicBezTo>
                  <a:cubicBezTo>
                    <a:pt x="237" y="314"/>
                    <a:pt x="237" y="311"/>
                    <a:pt x="235" y="309"/>
                  </a:cubicBezTo>
                  <a:cubicBezTo>
                    <a:pt x="230" y="302"/>
                    <a:pt x="239" y="304"/>
                    <a:pt x="242" y="296"/>
                  </a:cubicBezTo>
                  <a:cubicBezTo>
                    <a:pt x="244" y="292"/>
                    <a:pt x="240" y="292"/>
                    <a:pt x="239" y="290"/>
                  </a:cubicBezTo>
                  <a:cubicBezTo>
                    <a:pt x="238" y="289"/>
                    <a:pt x="233" y="288"/>
                    <a:pt x="233" y="288"/>
                  </a:cubicBezTo>
                  <a:cubicBezTo>
                    <a:pt x="232" y="286"/>
                    <a:pt x="237" y="270"/>
                    <a:pt x="237" y="268"/>
                  </a:cubicBezTo>
                  <a:cubicBezTo>
                    <a:pt x="239" y="262"/>
                    <a:pt x="235" y="263"/>
                    <a:pt x="235" y="259"/>
                  </a:cubicBezTo>
                  <a:cubicBezTo>
                    <a:pt x="234" y="257"/>
                    <a:pt x="237" y="255"/>
                    <a:pt x="237" y="253"/>
                  </a:cubicBezTo>
                  <a:cubicBezTo>
                    <a:pt x="236" y="248"/>
                    <a:pt x="238" y="250"/>
                    <a:pt x="243" y="248"/>
                  </a:cubicBezTo>
                  <a:cubicBezTo>
                    <a:pt x="243" y="260"/>
                    <a:pt x="243" y="252"/>
                    <a:pt x="251" y="255"/>
                  </a:cubicBezTo>
                  <a:cubicBezTo>
                    <a:pt x="253" y="256"/>
                    <a:pt x="252" y="247"/>
                    <a:pt x="254" y="245"/>
                  </a:cubicBezTo>
                  <a:cubicBezTo>
                    <a:pt x="256" y="243"/>
                    <a:pt x="253" y="240"/>
                    <a:pt x="253" y="238"/>
                  </a:cubicBezTo>
                  <a:cubicBezTo>
                    <a:pt x="256" y="238"/>
                    <a:pt x="259" y="242"/>
                    <a:pt x="262" y="242"/>
                  </a:cubicBezTo>
                  <a:cubicBezTo>
                    <a:pt x="264" y="242"/>
                    <a:pt x="261" y="247"/>
                    <a:pt x="262" y="248"/>
                  </a:cubicBezTo>
                  <a:cubicBezTo>
                    <a:pt x="262" y="250"/>
                    <a:pt x="263" y="251"/>
                    <a:pt x="263" y="254"/>
                  </a:cubicBezTo>
                  <a:cubicBezTo>
                    <a:pt x="263" y="256"/>
                    <a:pt x="261" y="258"/>
                    <a:pt x="259" y="260"/>
                  </a:cubicBezTo>
                  <a:cubicBezTo>
                    <a:pt x="252" y="270"/>
                    <a:pt x="253" y="284"/>
                    <a:pt x="250" y="295"/>
                  </a:cubicBezTo>
                  <a:cubicBezTo>
                    <a:pt x="255" y="282"/>
                    <a:pt x="257" y="269"/>
                    <a:pt x="265" y="257"/>
                  </a:cubicBezTo>
                  <a:cubicBezTo>
                    <a:pt x="272" y="247"/>
                    <a:pt x="279" y="233"/>
                    <a:pt x="283" y="222"/>
                  </a:cubicBezTo>
                  <a:cubicBezTo>
                    <a:pt x="287" y="214"/>
                    <a:pt x="287" y="206"/>
                    <a:pt x="289" y="198"/>
                  </a:cubicBezTo>
                  <a:cubicBezTo>
                    <a:pt x="290" y="193"/>
                    <a:pt x="291" y="188"/>
                    <a:pt x="292" y="183"/>
                  </a:cubicBezTo>
                  <a:cubicBezTo>
                    <a:pt x="292" y="183"/>
                    <a:pt x="292" y="183"/>
                    <a:pt x="292" y="183"/>
                  </a:cubicBezTo>
                  <a:cubicBezTo>
                    <a:pt x="291" y="184"/>
                    <a:pt x="290" y="185"/>
                    <a:pt x="288" y="185"/>
                  </a:cubicBezTo>
                  <a:cubicBezTo>
                    <a:pt x="282" y="186"/>
                    <a:pt x="277" y="187"/>
                    <a:pt x="271" y="191"/>
                  </a:cubicBezTo>
                  <a:cubicBezTo>
                    <a:pt x="270" y="193"/>
                    <a:pt x="270" y="195"/>
                    <a:pt x="269" y="196"/>
                  </a:cubicBezTo>
                  <a:cubicBezTo>
                    <a:pt x="266" y="198"/>
                    <a:pt x="263" y="198"/>
                    <a:pt x="261" y="197"/>
                  </a:cubicBezTo>
                  <a:cubicBezTo>
                    <a:pt x="257" y="195"/>
                    <a:pt x="254" y="191"/>
                    <a:pt x="250" y="189"/>
                  </a:cubicBezTo>
                  <a:cubicBezTo>
                    <a:pt x="245" y="187"/>
                    <a:pt x="242" y="178"/>
                    <a:pt x="235" y="176"/>
                  </a:cubicBezTo>
                  <a:cubicBezTo>
                    <a:pt x="227" y="174"/>
                    <a:pt x="218" y="175"/>
                    <a:pt x="210" y="175"/>
                  </a:cubicBezTo>
                  <a:cubicBezTo>
                    <a:pt x="204" y="176"/>
                    <a:pt x="200" y="173"/>
                    <a:pt x="195" y="173"/>
                  </a:cubicBezTo>
                  <a:cubicBezTo>
                    <a:pt x="187" y="173"/>
                    <a:pt x="179" y="175"/>
                    <a:pt x="174" y="166"/>
                  </a:cubicBezTo>
                  <a:cubicBezTo>
                    <a:pt x="167" y="154"/>
                    <a:pt x="164" y="162"/>
                    <a:pt x="155" y="157"/>
                  </a:cubicBezTo>
                  <a:cubicBezTo>
                    <a:pt x="149" y="154"/>
                    <a:pt x="147" y="156"/>
                    <a:pt x="142" y="154"/>
                  </a:cubicBezTo>
                  <a:cubicBezTo>
                    <a:pt x="138" y="153"/>
                    <a:pt x="134" y="145"/>
                    <a:pt x="130" y="143"/>
                  </a:cubicBezTo>
                  <a:cubicBezTo>
                    <a:pt x="129" y="142"/>
                    <a:pt x="113" y="138"/>
                    <a:pt x="111" y="138"/>
                  </a:cubicBezTo>
                  <a:cubicBezTo>
                    <a:pt x="107" y="138"/>
                    <a:pt x="101" y="139"/>
                    <a:pt x="99" y="134"/>
                  </a:cubicBezTo>
                  <a:cubicBezTo>
                    <a:pt x="98" y="128"/>
                    <a:pt x="102" y="126"/>
                    <a:pt x="95" y="123"/>
                  </a:cubicBezTo>
                  <a:cubicBezTo>
                    <a:pt x="90" y="120"/>
                    <a:pt x="92" y="109"/>
                    <a:pt x="89" y="103"/>
                  </a:cubicBezTo>
                  <a:cubicBezTo>
                    <a:pt x="86" y="95"/>
                    <a:pt x="77" y="85"/>
                    <a:pt x="75" y="77"/>
                  </a:cubicBezTo>
                  <a:cubicBezTo>
                    <a:pt x="73" y="69"/>
                    <a:pt x="65" y="72"/>
                    <a:pt x="65" y="61"/>
                  </a:cubicBezTo>
                  <a:cubicBezTo>
                    <a:pt x="65" y="57"/>
                    <a:pt x="67" y="49"/>
                    <a:pt x="65" y="46"/>
                  </a:cubicBezTo>
                  <a:cubicBezTo>
                    <a:pt x="63" y="44"/>
                    <a:pt x="59" y="42"/>
                    <a:pt x="59" y="39"/>
                  </a:cubicBezTo>
                  <a:cubicBezTo>
                    <a:pt x="59" y="35"/>
                    <a:pt x="63" y="31"/>
                    <a:pt x="63" y="26"/>
                  </a:cubicBezTo>
                  <a:cubicBezTo>
                    <a:pt x="63" y="21"/>
                    <a:pt x="59" y="14"/>
                    <a:pt x="57" y="10"/>
                  </a:cubicBezTo>
                  <a:cubicBezTo>
                    <a:pt x="54" y="4"/>
                    <a:pt x="46" y="4"/>
                    <a:pt x="40" y="0"/>
                  </a:cubicBezTo>
                  <a:cubicBezTo>
                    <a:pt x="40" y="0"/>
                    <a:pt x="40" y="0"/>
                    <a:pt x="40" y="0"/>
                  </a:cubicBezTo>
                  <a:cubicBezTo>
                    <a:pt x="25" y="13"/>
                    <a:pt x="25" y="13"/>
                    <a:pt x="25" y="13"/>
                  </a:cubicBezTo>
                  <a:cubicBezTo>
                    <a:pt x="17" y="15"/>
                    <a:pt x="17" y="15"/>
                    <a:pt x="17" y="15"/>
                  </a:cubicBezTo>
                  <a:cubicBezTo>
                    <a:pt x="22" y="21"/>
                    <a:pt x="22" y="21"/>
                    <a:pt x="22" y="21"/>
                  </a:cubicBezTo>
                  <a:cubicBezTo>
                    <a:pt x="25" y="24"/>
                    <a:pt x="25" y="23"/>
                    <a:pt x="28" y="21"/>
                  </a:cubicBezTo>
                  <a:cubicBezTo>
                    <a:pt x="29" y="21"/>
                    <a:pt x="29" y="26"/>
                    <a:pt x="30" y="27"/>
                  </a:cubicBezTo>
                  <a:cubicBezTo>
                    <a:pt x="32" y="28"/>
                    <a:pt x="36" y="27"/>
                    <a:pt x="38" y="27"/>
                  </a:cubicBezTo>
                  <a:cubicBezTo>
                    <a:pt x="38" y="28"/>
                    <a:pt x="38" y="28"/>
                    <a:pt x="38" y="28"/>
                  </a:cubicBezTo>
                  <a:cubicBezTo>
                    <a:pt x="38" y="30"/>
                    <a:pt x="43" y="30"/>
                    <a:pt x="39" y="32"/>
                  </a:cubicBezTo>
                  <a:cubicBezTo>
                    <a:pt x="36" y="34"/>
                    <a:pt x="41" y="38"/>
                    <a:pt x="41" y="41"/>
                  </a:cubicBezTo>
                  <a:cubicBezTo>
                    <a:pt x="41" y="43"/>
                    <a:pt x="38" y="43"/>
                    <a:pt x="38" y="45"/>
                  </a:cubicBezTo>
                  <a:cubicBezTo>
                    <a:pt x="38" y="46"/>
                    <a:pt x="39" y="48"/>
                    <a:pt x="40" y="49"/>
                  </a:cubicBezTo>
                  <a:cubicBezTo>
                    <a:pt x="40" y="50"/>
                    <a:pt x="40" y="51"/>
                    <a:pt x="41" y="5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3222625" y="2690813"/>
              <a:ext cx="681038" cy="623888"/>
            </a:xfrm>
            <a:custGeom>
              <a:avLst/>
              <a:gdLst/>
              <a:ahLst/>
              <a:cxnLst>
                <a:cxn ang="0">
                  <a:pos x="158" y="6"/>
                </a:cxn>
                <a:cxn ang="0">
                  <a:pos x="165" y="28"/>
                </a:cxn>
                <a:cxn ang="0">
                  <a:pos x="170" y="45"/>
                </a:cxn>
                <a:cxn ang="0">
                  <a:pos x="172" y="105"/>
                </a:cxn>
                <a:cxn ang="0">
                  <a:pos x="179" y="139"/>
                </a:cxn>
                <a:cxn ang="0">
                  <a:pos x="192" y="131"/>
                </a:cxn>
                <a:cxn ang="0">
                  <a:pos x="205" y="132"/>
                </a:cxn>
                <a:cxn ang="0">
                  <a:pos x="211" y="144"/>
                </a:cxn>
                <a:cxn ang="0">
                  <a:pos x="215" y="168"/>
                </a:cxn>
                <a:cxn ang="0">
                  <a:pos x="270" y="189"/>
                </a:cxn>
                <a:cxn ang="0">
                  <a:pos x="292" y="212"/>
                </a:cxn>
                <a:cxn ang="0">
                  <a:pos x="351" y="221"/>
                </a:cxn>
                <a:cxn ang="0">
                  <a:pos x="365" y="231"/>
                </a:cxn>
                <a:cxn ang="0">
                  <a:pos x="373" y="258"/>
                </a:cxn>
                <a:cxn ang="0">
                  <a:pos x="364" y="276"/>
                </a:cxn>
                <a:cxn ang="0">
                  <a:pos x="361" y="297"/>
                </a:cxn>
                <a:cxn ang="0">
                  <a:pos x="365" y="320"/>
                </a:cxn>
                <a:cxn ang="0">
                  <a:pos x="369" y="334"/>
                </a:cxn>
                <a:cxn ang="0">
                  <a:pos x="358" y="344"/>
                </a:cxn>
                <a:cxn ang="0">
                  <a:pos x="331" y="348"/>
                </a:cxn>
                <a:cxn ang="0">
                  <a:pos x="313" y="340"/>
                </a:cxn>
                <a:cxn ang="0">
                  <a:pos x="308" y="312"/>
                </a:cxn>
                <a:cxn ang="0">
                  <a:pos x="286" y="313"/>
                </a:cxn>
                <a:cxn ang="0">
                  <a:pos x="256" y="312"/>
                </a:cxn>
                <a:cxn ang="0">
                  <a:pos x="244" y="317"/>
                </a:cxn>
                <a:cxn ang="0">
                  <a:pos x="181" y="297"/>
                </a:cxn>
                <a:cxn ang="0">
                  <a:pos x="135" y="298"/>
                </a:cxn>
                <a:cxn ang="0">
                  <a:pos x="103" y="286"/>
                </a:cxn>
                <a:cxn ang="0">
                  <a:pos x="77" y="283"/>
                </a:cxn>
                <a:cxn ang="0">
                  <a:pos x="88" y="267"/>
                </a:cxn>
                <a:cxn ang="0">
                  <a:pos x="90" y="246"/>
                </a:cxn>
                <a:cxn ang="0">
                  <a:pos x="85" y="231"/>
                </a:cxn>
                <a:cxn ang="0">
                  <a:pos x="93" y="202"/>
                </a:cxn>
                <a:cxn ang="0">
                  <a:pos x="71" y="192"/>
                </a:cxn>
                <a:cxn ang="0">
                  <a:pos x="54" y="214"/>
                </a:cxn>
                <a:cxn ang="0">
                  <a:pos x="43" y="198"/>
                </a:cxn>
                <a:cxn ang="0">
                  <a:pos x="19" y="184"/>
                </a:cxn>
                <a:cxn ang="0">
                  <a:pos x="3" y="161"/>
                </a:cxn>
                <a:cxn ang="0">
                  <a:pos x="1" y="135"/>
                </a:cxn>
                <a:cxn ang="0">
                  <a:pos x="31" y="120"/>
                </a:cxn>
                <a:cxn ang="0">
                  <a:pos x="45" y="108"/>
                </a:cxn>
                <a:cxn ang="0">
                  <a:pos x="71" y="92"/>
                </a:cxn>
                <a:cxn ang="0">
                  <a:pos x="105" y="52"/>
                </a:cxn>
                <a:cxn ang="0">
                  <a:pos x="113" y="39"/>
                </a:cxn>
                <a:cxn ang="0">
                  <a:pos x="136" y="20"/>
                </a:cxn>
              </a:cxnLst>
              <a:rect l="0" t="0" r="r" b="b"/>
              <a:pathLst>
                <a:path w="388" h="355">
                  <a:moveTo>
                    <a:pt x="149" y="1"/>
                  </a:moveTo>
                  <a:cubicBezTo>
                    <a:pt x="150" y="1"/>
                    <a:pt x="154" y="0"/>
                    <a:pt x="155" y="0"/>
                  </a:cubicBezTo>
                  <a:cubicBezTo>
                    <a:pt x="155" y="0"/>
                    <a:pt x="158" y="5"/>
                    <a:pt x="158" y="6"/>
                  </a:cubicBezTo>
                  <a:cubicBezTo>
                    <a:pt x="159" y="11"/>
                    <a:pt x="163" y="10"/>
                    <a:pt x="162" y="16"/>
                  </a:cubicBezTo>
                  <a:cubicBezTo>
                    <a:pt x="162" y="20"/>
                    <a:pt x="159" y="23"/>
                    <a:pt x="159" y="27"/>
                  </a:cubicBezTo>
                  <a:cubicBezTo>
                    <a:pt x="161" y="27"/>
                    <a:pt x="165" y="26"/>
                    <a:pt x="165" y="28"/>
                  </a:cubicBezTo>
                  <a:cubicBezTo>
                    <a:pt x="157" y="30"/>
                    <a:pt x="165" y="32"/>
                    <a:pt x="168" y="34"/>
                  </a:cubicBezTo>
                  <a:cubicBezTo>
                    <a:pt x="170" y="36"/>
                    <a:pt x="171" y="35"/>
                    <a:pt x="171" y="38"/>
                  </a:cubicBezTo>
                  <a:cubicBezTo>
                    <a:pt x="170" y="40"/>
                    <a:pt x="170" y="43"/>
                    <a:pt x="170" y="45"/>
                  </a:cubicBezTo>
                  <a:cubicBezTo>
                    <a:pt x="168" y="50"/>
                    <a:pt x="166" y="64"/>
                    <a:pt x="169" y="69"/>
                  </a:cubicBezTo>
                  <a:cubicBezTo>
                    <a:pt x="173" y="74"/>
                    <a:pt x="173" y="76"/>
                    <a:pt x="175" y="82"/>
                  </a:cubicBezTo>
                  <a:cubicBezTo>
                    <a:pt x="178" y="89"/>
                    <a:pt x="174" y="98"/>
                    <a:pt x="172" y="105"/>
                  </a:cubicBezTo>
                  <a:cubicBezTo>
                    <a:pt x="169" y="115"/>
                    <a:pt x="178" y="117"/>
                    <a:pt x="175" y="127"/>
                  </a:cubicBezTo>
                  <a:cubicBezTo>
                    <a:pt x="174" y="130"/>
                    <a:pt x="175" y="134"/>
                    <a:pt x="175" y="137"/>
                  </a:cubicBezTo>
                  <a:cubicBezTo>
                    <a:pt x="175" y="140"/>
                    <a:pt x="177" y="139"/>
                    <a:pt x="179" y="139"/>
                  </a:cubicBezTo>
                  <a:cubicBezTo>
                    <a:pt x="182" y="140"/>
                    <a:pt x="186" y="143"/>
                    <a:pt x="189" y="139"/>
                  </a:cubicBezTo>
                  <a:cubicBezTo>
                    <a:pt x="189" y="138"/>
                    <a:pt x="189" y="136"/>
                    <a:pt x="190" y="134"/>
                  </a:cubicBezTo>
                  <a:cubicBezTo>
                    <a:pt x="190" y="133"/>
                    <a:pt x="192" y="132"/>
                    <a:pt x="192" y="131"/>
                  </a:cubicBezTo>
                  <a:cubicBezTo>
                    <a:pt x="194" y="129"/>
                    <a:pt x="191" y="128"/>
                    <a:pt x="194" y="127"/>
                  </a:cubicBezTo>
                  <a:cubicBezTo>
                    <a:pt x="195" y="126"/>
                    <a:pt x="202" y="123"/>
                    <a:pt x="201" y="126"/>
                  </a:cubicBezTo>
                  <a:cubicBezTo>
                    <a:pt x="200" y="131"/>
                    <a:pt x="200" y="130"/>
                    <a:pt x="205" y="132"/>
                  </a:cubicBezTo>
                  <a:cubicBezTo>
                    <a:pt x="210" y="134"/>
                    <a:pt x="210" y="134"/>
                    <a:pt x="210" y="134"/>
                  </a:cubicBezTo>
                  <a:cubicBezTo>
                    <a:pt x="210" y="134"/>
                    <a:pt x="210" y="134"/>
                    <a:pt x="210" y="134"/>
                  </a:cubicBezTo>
                  <a:cubicBezTo>
                    <a:pt x="208" y="135"/>
                    <a:pt x="209" y="142"/>
                    <a:pt x="211" y="144"/>
                  </a:cubicBezTo>
                  <a:cubicBezTo>
                    <a:pt x="213" y="146"/>
                    <a:pt x="218" y="146"/>
                    <a:pt x="218" y="150"/>
                  </a:cubicBezTo>
                  <a:cubicBezTo>
                    <a:pt x="218" y="154"/>
                    <a:pt x="212" y="154"/>
                    <a:pt x="211" y="158"/>
                  </a:cubicBezTo>
                  <a:cubicBezTo>
                    <a:pt x="210" y="162"/>
                    <a:pt x="213" y="165"/>
                    <a:pt x="215" y="168"/>
                  </a:cubicBezTo>
                  <a:cubicBezTo>
                    <a:pt x="217" y="174"/>
                    <a:pt x="232" y="180"/>
                    <a:pt x="238" y="182"/>
                  </a:cubicBezTo>
                  <a:cubicBezTo>
                    <a:pt x="246" y="185"/>
                    <a:pt x="254" y="189"/>
                    <a:pt x="262" y="191"/>
                  </a:cubicBezTo>
                  <a:cubicBezTo>
                    <a:pt x="265" y="190"/>
                    <a:pt x="269" y="180"/>
                    <a:pt x="270" y="189"/>
                  </a:cubicBezTo>
                  <a:cubicBezTo>
                    <a:pt x="271" y="195"/>
                    <a:pt x="278" y="194"/>
                    <a:pt x="282" y="193"/>
                  </a:cubicBezTo>
                  <a:cubicBezTo>
                    <a:pt x="286" y="192"/>
                    <a:pt x="287" y="195"/>
                    <a:pt x="287" y="198"/>
                  </a:cubicBezTo>
                  <a:cubicBezTo>
                    <a:pt x="286" y="202"/>
                    <a:pt x="293" y="206"/>
                    <a:pt x="292" y="212"/>
                  </a:cubicBezTo>
                  <a:cubicBezTo>
                    <a:pt x="292" y="225"/>
                    <a:pt x="310" y="218"/>
                    <a:pt x="318" y="221"/>
                  </a:cubicBezTo>
                  <a:cubicBezTo>
                    <a:pt x="332" y="226"/>
                    <a:pt x="332" y="229"/>
                    <a:pt x="346" y="223"/>
                  </a:cubicBezTo>
                  <a:cubicBezTo>
                    <a:pt x="351" y="221"/>
                    <a:pt x="351" y="221"/>
                    <a:pt x="351" y="221"/>
                  </a:cubicBezTo>
                  <a:cubicBezTo>
                    <a:pt x="351" y="221"/>
                    <a:pt x="351" y="221"/>
                    <a:pt x="351" y="221"/>
                  </a:cubicBezTo>
                  <a:cubicBezTo>
                    <a:pt x="352" y="224"/>
                    <a:pt x="354" y="225"/>
                    <a:pt x="357" y="225"/>
                  </a:cubicBezTo>
                  <a:cubicBezTo>
                    <a:pt x="361" y="225"/>
                    <a:pt x="359" y="231"/>
                    <a:pt x="365" y="231"/>
                  </a:cubicBezTo>
                  <a:cubicBezTo>
                    <a:pt x="369" y="231"/>
                    <a:pt x="372" y="231"/>
                    <a:pt x="375" y="235"/>
                  </a:cubicBezTo>
                  <a:cubicBezTo>
                    <a:pt x="381" y="241"/>
                    <a:pt x="388" y="240"/>
                    <a:pt x="377" y="247"/>
                  </a:cubicBezTo>
                  <a:cubicBezTo>
                    <a:pt x="373" y="249"/>
                    <a:pt x="377" y="254"/>
                    <a:pt x="373" y="258"/>
                  </a:cubicBezTo>
                  <a:cubicBezTo>
                    <a:pt x="371" y="260"/>
                    <a:pt x="371" y="264"/>
                    <a:pt x="370" y="267"/>
                  </a:cubicBezTo>
                  <a:cubicBezTo>
                    <a:pt x="369" y="272"/>
                    <a:pt x="367" y="269"/>
                    <a:pt x="364" y="268"/>
                  </a:cubicBezTo>
                  <a:cubicBezTo>
                    <a:pt x="358" y="266"/>
                    <a:pt x="366" y="274"/>
                    <a:pt x="364" y="276"/>
                  </a:cubicBezTo>
                  <a:cubicBezTo>
                    <a:pt x="360" y="281"/>
                    <a:pt x="370" y="282"/>
                    <a:pt x="371" y="286"/>
                  </a:cubicBezTo>
                  <a:cubicBezTo>
                    <a:pt x="371" y="291"/>
                    <a:pt x="370" y="292"/>
                    <a:pt x="366" y="294"/>
                  </a:cubicBezTo>
                  <a:cubicBezTo>
                    <a:pt x="364" y="296"/>
                    <a:pt x="365" y="298"/>
                    <a:pt x="361" y="297"/>
                  </a:cubicBezTo>
                  <a:cubicBezTo>
                    <a:pt x="353" y="296"/>
                    <a:pt x="354" y="300"/>
                    <a:pt x="355" y="306"/>
                  </a:cubicBezTo>
                  <a:cubicBezTo>
                    <a:pt x="356" y="312"/>
                    <a:pt x="356" y="312"/>
                    <a:pt x="360" y="315"/>
                  </a:cubicBezTo>
                  <a:cubicBezTo>
                    <a:pt x="361" y="316"/>
                    <a:pt x="365" y="319"/>
                    <a:pt x="365" y="320"/>
                  </a:cubicBezTo>
                  <a:cubicBezTo>
                    <a:pt x="365" y="322"/>
                    <a:pt x="364" y="323"/>
                    <a:pt x="364" y="324"/>
                  </a:cubicBezTo>
                  <a:cubicBezTo>
                    <a:pt x="365" y="326"/>
                    <a:pt x="369" y="327"/>
                    <a:pt x="370" y="329"/>
                  </a:cubicBezTo>
                  <a:cubicBezTo>
                    <a:pt x="370" y="330"/>
                    <a:pt x="369" y="333"/>
                    <a:pt x="369" y="334"/>
                  </a:cubicBezTo>
                  <a:cubicBezTo>
                    <a:pt x="369" y="334"/>
                    <a:pt x="369" y="334"/>
                    <a:pt x="369" y="334"/>
                  </a:cubicBezTo>
                  <a:cubicBezTo>
                    <a:pt x="361" y="333"/>
                    <a:pt x="361" y="333"/>
                    <a:pt x="361" y="333"/>
                  </a:cubicBezTo>
                  <a:cubicBezTo>
                    <a:pt x="352" y="331"/>
                    <a:pt x="358" y="341"/>
                    <a:pt x="358" y="344"/>
                  </a:cubicBezTo>
                  <a:cubicBezTo>
                    <a:pt x="358" y="352"/>
                    <a:pt x="353" y="352"/>
                    <a:pt x="347" y="351"/>
                  </a:cubicBezTo>
                  <a:cubicBezTo>
                    <a:pt x="343" y="351"/>
                    <a:pt x="338" y="355"/>
                    <a:pt x="335" y="353"/>
                  </a:cubicBezTo>
                  <a:cubicBezTo>
                    <a:pt x="333" y="352"/>
                    <a:pt x="333" y="349"/>
                    <a:pt x="331" y="348"/>
                  </a:cubicBezTo>
                  <a:cubicBezTo>
                    <a:pt x="327" y="345"/>
                    <a:pt x="323" y="343"/>
                    <a:pt x="323" y="338"/>
                  </a:cubicBezTo>
                  <a:cubicBezTo>
                    <a:pt x="320" y="338"/>
                    <a:pt x="316" y="340"/>
                    <a:pt x="313" y="340"/>
                  </a:cubicBezTo>
                  <a:cubicBezTo>
                    <a:pt x="313" y="340"/>
                    <a:pt x="313" y="340"/>
                    <a:pt x="313" y="340"/>
                  </a:cubicBezTo>
                  <a:cubicBezTo>
                    <a:pt x="310" y="338"/>
                    <a:pt x="302" y="341"/>
                    <a:pt x="306" y="332"/>
                  </a:cubicBezTo>
                  <a:cubicBezTo>
                    <a:pt x="309" y="327"/>
                    <a:pt x="305" y="325"/>
                    <a:pt x="305" y="320"/>
                  </a:cubicBezTo>
                  <a:cubicBezTo>
                    <a:pt x="305" y="317"/>
                    <a:pt x="308" y="315"/>
                    <a:pt x="308" y="312"/>
                  </a:cubicBezTo>
                  <a:cubicBezTo>
                    <a:pt x="308" y="308"/>
                    <a:pt x="304" y="305"/>
                    <a:pt x="303" y="302"/>
                  </a:cubicBezTo>
                  <a:cubicBezTo>
                    <a:pt x="300" y="302"/>
                    <a:pt x="296" y="302"/>
                    <a:pt x="295" y="306"/>
                  </a:cubicBezTo>
                  <a:cubicBezTo>
                    <a:pt x="290" y="307"/>
                    <a:pt x="293" y="315"/>
                    <a:pt x="286" y="313"/>
                  </a:cubicBezTo>
                  <a:cubicBezTo>
                    <a:pt x="277" y="311"/>
                    <a:pt x="285" y="327"/>
                    <a:pt x="276" y="325"/>
                  </a:cubicBezTo>
                  <a:cubicBezTo>
                    <a:pt x="272" y="324"/>
                    <a:pt x="268" y="326"/>
                    <a:pt x="265" y="325"/>
                  </a:cubicBezTo>
                  <a:cubicBezTo>
                    <a:pt x="259" y="323"/>
                    <a:pt x="260" y="315"/>
                    <a:pt x="256" y="312"/>
                  </a:cubicBezTo>
                  <a:cubicBezTo>
                    <a:pt x="254" y="311"/>
                    <a:pt x="250" y="310"/>
                    <a:pt x="248" y="309"/>
                  </a:cubicBezTo>
                  <a:cubicBezTo>
                    <a:pt x="246" y="309"/>
                    <a:pt x="244" y="315"/>
                    <a:pt x="244" y="317"/>
                  </a:cubicBezTo>
                  <a:cubicBezTo>
                    <a:pt x="244" y="317"/>
                    <a:pt x="244" y="317"/>
                    <a:pt x="244" y="317"/>
                  </a:cubicBezTo>
                  <a:cubicBezTo>
                    <a:pt x="239" y="317"/>
                    <a:pt x="234" y="314"/>
                    <a:pt x="229" y="314"/>
                  </a:cubicBezTo>
                  <a:cubicBezTo>
                    <a:pt x="224" y="315"/>
                    <a:pt x="216" y="318"/>
                    <a:pt x="212" y="312"/>
                  </a:cubicBezTo>
                  <a:cubicBezTo>
                    <a:pt x="207" y="302"/>
                    <a:pt x="192" y="296"/>
                    <a:pt x="181" y="297"/>
                  </a:cubicBezTo>
                  <a:cubicBezTo>
                    <a:pt x="177" y="298"/>
                    <a:pt x="177" y="314"/>
                    <a:pt x="176" y="314"/>
                  </a:cubicBezTo>
                  <a:cubicBezTo>
                    <a:pt x="174" y="315"/>
                    <a:pt x="168" y="314"/>
                    <a:pt x="164" y="315"/>
                  </a:cubicBezTo>
                  <a:cubicBezTo>
                    <a:pt x="157" y="318"/>
                    <a:pt x="142" y="299"/>
                    <a:pt x="135" y="298"/>
                  </a:cubicBezTo>
                  <a:cubicBezTo>
                    <a:pt x="130" y="296"/>
                    <a:pt x="129" y="292"/>
                    <a:pt x="123" y="291"/>
                  </a:cubicBezTo>
                  <a:cubicBezTo>
                    <a:pt x="118" y="290"/>
                    <a:pt x="113" y="291"/>
                    <a:pt x="109" y="291"/>
                  </a:cubicBezTo>
                  <a:cubicBezTo>
                    <a:pt x="105" y="291"/>
                    <a:pt x="105" y="288"/>
                    <a:pt x="103" y="286"/>
                  </a:cubicBezTo>
                  <a:cubicBezTo>
                    <a:pt x="100" y="284"/>
                    <a:pt x="95" y="286"/>
                    <a:pt x="94" y="284"/>
                  </a:cubicBezTo>
                  <a:cubicBezTo>
                    <a:pt x="92" y="284"/>
                    <a:pt x="90" y="284"/>
                    <a:pt x="88" y="284"/>
                  </a:cubicBezTo>
                  <a:cubicBezTo>
                    <a:pt x="84" y="285"/>
                    <a:pt x="81" y="283"/>
                    <a:pt x="77" y="283"/>
                  </a:cubicBezTo>
                  <a:cubicBezTo>
                    <a:pt x="77" y="283"/>
                    <a:pt x="77" y="283"/>
                    <a:pt x="77" y="283"/>
                  </a:cubicBezTo>
                  <a:cubicBezTo>
                    <a:pt x="78" y="279"/>
                    <a:pt x="78" y="278"/>
                    <a:pt x="82" y="275"/>
                  </a:cubicBezTo>
                  <a:cubicBezTo>
                    <a:pt x="86" y="273"/>
                    <a:pt x="82" y="268"/>
                    <a:pt x="88" y="267"/>
                  </a:cubicBezTo>
                  <a:cubicBezTo>
                    <a:pt x="95" y="266"/>
                    <a:pt x="88" y="262"/>
                    <a:pt x="91" y="260"/>
                  </a:cubicBezTo>
                  <a:cubicBezTo>
                    <a:pt x="91" y="256"/>
                    <a:pt x="90" y="255"/>
                    <a:pt x="92" y="252"/>
                  </a:cubicBezTo>
                  <a:cubicBezTo>
                    <a:pt x="94" y="250"/>
                    <a:pt x="90" y="248"/>
                    <a:pt x="90" y="246"/>
                  </a:cubicBezTo>
                  <a:cubicBezTo>
                    <a:pt x="89" y="244"/>
                    <a:pt x="90" y="241"/>
                    <a:pt x="90" y="239"/>
                  </a:cubicBezTo>
                  <a:cubicBezTo>
                    <a:pt x="90" y="237"/>
                    <a:pt x="87" y="238"/>
                    <a:pt x="86" y="236"/>
                  </a:cubicBezTo>
                  <a:cubicBezTo>
                    <a:pt x="84" y="235"/>
                    <a:pt x="87" y="232"/>
                    <a:pt x="85" y="231"/>
                  </a:cubicBezTo>
                  <a:cubicBezTo>
                    <a:pt x="79" y="225"/>
                    <a:pt x="90" y="228"/>
                    <a:pt x="90" y="223"/>
                  </a:cubicBezTo>
                  <a:cubicBezTo>
                    <a:pt x="90" y="219"/>
                    <a:pt x="88" y="219"/>
                    <a:pt x="92" y="217"/>
                  </a:cubicBezTo>
                  <a:cubicBezTo>
                    <a:pt x="96" y="215"/>
                    <a:pt x="96" y="205"/>
                    <a:pt x="93" y="202"/>
                  </a:cubicBezTo>
                  <a:cubicBezTo>
                    <a:pt x="89" y="196"/>
                    <a:pt x="88" y="200"/>
                    <a:pt x="90" y="192"/>
                  </a:cubicBezTo>
                  <a:cubicBezTo>
                    <a:pt x="92" y="188"/>
                    <a:pt x="79" y="182"/>
                    <a:pt x="78" y="186"/>
                  </a:cubicBezTo>
                  <a:cubicBezTo>
                    <a:pt x="77" y="191"/>
                    <a:pt x="75" y="190"/>
                    <a:pt x="71" y="192"/>
                  </a:cubicBezTo>
                  <a:cubicBezTo>
                    <a:pt x="69" y="194"/>
                    <a:pt x="70" y="198"/>
                    <a:pt x="69" y="200"/>
                  </a:cubicBezTo>
                  <a:cubicBezTo>
                    <a:pt x="67" y="202"/>
                    <a:pt x="66" y="204"/>
                    <a:pt x="64" y="206"/>
                  </a:cubicBezTo>
                  <a:cubicBezTo>
                    <a:pt x="59" y="211"/>
                    <a:pt x="56" y="205"/>
                    <a:pt x="54" y="214"/>
                  </a:cubicBezTo>
                  <a:cubicBezTo>
                    <a:pt x="52" y="221"/>
                    <a:pt x="50" y="217"/>
                    <a:pt x="48" y="213"/>
                  </a:cubicBezTo>
                  <a:cubicBezTo>
                    <a:pt x="47" y="210"/>
                    <a:pt x="42" y="210"/>
                    <a:pt x="42" y="207"/>
                  </a:cubicBezTo>
                  <a:cubicBezTo>
                    <a:pt x="41" y="206"/>
                    <a:pt x="44" y="199"/>
                    <a:pt x="43" y="198"/>
                  </a:cubicBezTo>
                  <a:cubicBezTo>
                    <a:pt x="41" y="197"/>
                    <a:pt x="37" y="198"/>
                    <a:pt x="35" y="196"/>
                  </a:cubicBezTo>
                  <a:cubicBezTo>
                    <a:pt x="30" y="194"/>
                    <a:pt x="37" y="190"/>
                    <a:pt x="27" y="190"/>
                  </a:cubicBezTo>
                  <a:cubicBezTo>
                    <a:pt x="24" y="190"/>
                    <a:pt x="19" y="188"/>
                    <a:pt x="19" y="184"/>
                  </a:cubicBezTo>
                  <a:cubicBezTo>
                    <a:pt x="18" y="178"/>
                    <a:pt x="9" y="185"/>
                    <a:pt x="9" y="176"/>
                  </a:cubicBezTo>
                  <a:cubicBezTo>
                    <a:pt x="9" y="174"/>
                    <a:pt x="10" y="171"/>
                    <a:pt x="9" y="170"/>
                  </a:cubicBezTo>
                  <a:cubicBezTo>
                    <a:pt x="6" y="167"/>
                    <a:pt x="4" y="166"/>
                    <a:pt x="3" y="161"/>
                  </a:cubicBezTo>
                  <a:cubicBezTo>
                    <a:pt x="1" y="154"/>
                    <a:pt x="8" y="156"/>
                    <a:pt x="3" y="151"/>
                  </a:cubicBezTo>
                  <a:cubicBezTo>
                    <a:pt x="3" y="151"/>
                    <a:pt x="5" y="144"/>
                    <a:pt x="5" y="143"/>
                  </a:cubicBezTo>
                  <a:cubicBezTo>
                    <a:pt x="5" y="140"/>
                    <a:pt x="2" y="137"/>
                    <a:pt x="1" y="135"/>
                  </a:cubicBezTo>
                  <a:cubicBezTo>
                    <a:pt x="0" y="133"/>
                    <a:pt x="1" y="120"/>
                    <a:pt x="2" y="117"/>
                  </a:cubicBezTo>
                  <a:cubicBezTo>
                    <a:pt x="3" y="114"/>
                    <a:pt x="10" y="108"/>
                    <a:pt x="9" y="114"/>
                  </a:cubicBezTo>
                  <a:cubicBezTo>
                    <a:pt x="8" y="124"/>
                    <a:pt x="25" y="121"/>
                    <a:pt x="31" y="120"/>
                  </a:cubicBezTo>
                  <a:cubicBezTo>
                    <a:pt x="34" y="120"/>
                    <a:pt x="29" y="113"/>
                    <a:pt x="34" y="110"/>
                  </a:cubicBezTo>
                  <a:cubicBezTo>
                    <a:pt x="36" y="109"/>
                    <a:pt x="41" y="105"/>
                    <a:pt x="41" y="102"/>
                  </a:cubicBezTo>
                  <a:cubicBezTo>
                    <a:pt x="47" y="102"/>
                    <a:pt x="45" y="104"/>
                    <a:pt x="45" y="108"/>
                  </a:cubicBezTo>
                  <a:cubicBezTo>
                    <a:pt x="44" y="117"/>
                    <a:pt x="55" y="107"/>
                    <a:pt x="58" y="105"/>
                  </a:cubicBezTo>
                  <a:cubicBezTo>
                    <a:pt x="62" y="102"/>
                    <a:pt x="60" y="99"/>
                    <a:pt x="62" y="98"/>
                  </a:cubicBezTo>
                  <a:cubicBezTo>
                    <a:pt x="66" y="96"/>
                    <a:pt x="68" y="97"/>
                    <a:pt x="71" y="92"/>
                  </a:cubicBezTo>
                  <a:cubicBezTo>
                    <a:pt x="74" y="86"/>
                    <a:pt x="89" y="75"/>
                    <a:pt x="95" y="70"/>
                  </a:cubicBezTo>
                  <a:cubicBezTo>
                    <a:pt x="98" y="67"/>
                    <a:pt x="106" y="64"/>
                    <a:pt x="106" y="59"/>
                  </a:cubicBezTo>
                  <a:cubicBezTo>
                    <a:pt x="106" y="57"/>
                    <a:pt x="104" y="54"/>
                    <a:pt x="105" y="52"/>
                  </a:cubicBezTo>
                  <a:cubicBezTo>
                    <a:pt x="106" y="51"/>
                    <a:pt x="110" y="51"/>
                    <a:pt x="110" y="50"/>
                  </a:cubicBezTo>
                  <a:cubicBezTo>
                    <a:pt x="102" y="48"/>
                    <a:pt x="105" y="42"/>
                    <a:pt x="105" y="35"/>
                  </a:cubicBezTo>
                  <a:cubicBezTo>
                    <a:pt x="109" y="35"/>
                    <a:pt x="111" y="36"/>
                    <a:pt x="113" y="39"/>
                  </a:cubicBezTo>
                  <a:cubicBezTo>
                    <a:pt x="115" y="42"/>
                    <a:pt x="120" y="36"/>
                    <a:pt x="122" y="36"/>
                  </a:cubicBezTo>
                  <a:cubicBezTo>
                    <a:pt x="122" y="33"/>
                    <a:pt x="116" y="31"/>
                    <a:pt x="121" y="29"/>
                  </a:cubicBezTo>
                  <a:cubicBezTo>
                    <a:pt x="125" y="27"/>
                    <a:pt x="133" y="23"/>
                    <a:pt x="136" y="20"/>
                  </a:cubicBezTo>
                  <a:cubicBezTo>
                    <a:pt x="149" y="1"/>
                    <a:pt x="149" y="1"/>
                    <a:pt x="149"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3252788" y="3189288"/>
              <a:ext cx="412750" cy="365125"/>
            </a:xfrm>
            <a:custGeom>
              <a:avLst/>
              <a:gdLst/>
              <a:ahLst/>
              <a:cxnLst>
                <a:cxn ang="0">
                  <a:pos x="70" y="1"/>
                </a:cxn>
                <a:cxn ang="0">
                  <a:pos x="85" y="3"/>
                </a:cxn>
                <a:cxn ang="0">
                  <a:pos x="105" y="8"/>
                </a:cxn>
                <a:cxn ang="0">
                  <a:pos x="146" y="32"/>
                </a:cxn>
                <a:cxn ang="0">
                  <a:pos x="163" y="14"/>
                </a:cxn>
                <a:cxn ang="0">
                  <a:pos x="211" y="31"/>
                </a:cxn>
                <a:cxn ang="0">
                  <a:pos x="226" y="34"/>
                </a:cxn>
                <a:cxn ang="0">
                  <a:pos x="225" y="47"/>
                </a:cxn>
                <a:cxn ang="0">
                  <a:pos x="234" y="56"/>
                </a:cxn>
                <a:cxn ang="0">
                  <a:pos x="220" y="68"/>
                </a:cxn>
                <a:cxn ang="0">
                  <a:pos x="209" y="67"/>
                </a:cxn>
                <a:cxn ang="0">
                  <a:pos x="202" y="78"/>
                </a:cxn>
                <a:cxn ang="0">
                  <a:pos x="191" y="92"/>
                </a:cxn>
                <a:cxn ang="0">
                  <a:pos x="170" y="99"/>
                </a:cxn>
                <a:cxn ang="0">
                  <a:pos x="149" y="105"/>
                </a:cxn>
                <a:cxn ang="0">
                  <a:pos x="149" y="123"/>
                </a:cxn>
                <a:cxn ang="0">
                  <a:pos x="158" y="148"/>
                </a:cxn>
                <a:cxn ang="0">
                  <a:pos x="165" y="156"/>
                </a:cxn>
                <a:cxn ang="0">
                  <a:pos x="169" y="161"/>
                </a:cxn>
                <a:cxn ang="0">
                  <a:pos x="172" y="161"/>
                </a:cxn>
                <a:cxn ang="0">
                  <a:pos x="167" y="175"/>
                </a:cxn>
                <a:cxn ang="0">
                  <a:pos x="161" y="187"/>
                </a:cxn>
                <a:cxn ang="0">
                  <a:pos x="143" y="195"/>
                </a:cxn>
                <a:cxn ang="0">
                  <a:pos x="124" y="196"/>
                </a:cxn>
                <a:cxn ang="0">
                  <a:pos x="107" y="188"/>
                </a:cxn>
                <a:cxn ang="0">
                  <a:pos x="84" y="190"/>
                </a:cxn>
                <a:cxn ang="0">
                  <a:pos x="65" y="172"/>
                </a:cxn>
                <a:cxn ang="0">
                  <a:pos x="55" y="156"/>
                </a:cxn>
                <a:cxn ang="0">
                  <a:pos x="40" y="170"/>
                </a:cxn>
                <a:cxn ang="0">
                  <a:pos x="21" y="170"/>
                </a:cxn>
                <a:cxn ang="0">
                  <a:pos x="1" y="151"/>
                </a:cxn>
                <a:cxn ang="0">
                  <a:pos x="6" y="139"/>
                </a:cxn>
                <a:cxn ang="0">
                  <a:pos x="14" y="125"/>
                </a:cxn>
                <a:cxn ang="0">
                  <a:pos x="11" y="121"/>
                </a:cxn>
                <a:cxn ang="0">
                  <a:pos x="1" y="110"/>
                </a:cxn>
                <a:cxn ang="0">
                  <a:pos x="7" y="103"/>
                </a:cxn>
                <a:cxn ang="0">
                  <a:pos x="17" y="92"/>
                </a:cxn>
                <a:cxn ang="0">
                  <a:pos x="23" y="79"/>
                </a:cxn>
                <a:cxn ang="0">
                  <a:pos x="33" y="62"/>
                </a:cxn>
                <a:cxn ang="0">
                  <a:pos x="43" y="51"/>
                </a:cxn>
                <a:cxn ang="0">
                  <a:pos x="47" y="35"/>
                </a:cxn>
                <a:cxn ang="0">
                  <a:pos x="50" y="22"/>
                </a:cxn>
                <a:cxn ang="0">
                  <a:pos x="51" y="10"/>
                </a:cxn>
                <a:cxn ang="0">
                  <a:pos x="54" y="4"/>
                </a:cxn>
              </a:cxnLst>
              <a:rect l="0" t="0" r="r" b="b"/>
              <a:pathLst>
                <a:path w="234" h="208">
                  <a:moveTo>
                    <a:pt x="59" y="0"/>
                  </a:moveTo>
                  <a:cubicBezTo>
                    <a:pt x="63" y="0"/>
                    <a:pt x="66" y="2"/>
                    <a:pt x="70" y="1"/>
                  </a:cubicBezTo>
                  <a:cubicBezTo>
                    <a:pt x="72" y="1"/>
                    <a:pt x="74" y="1"/>
                    <a:pt x="76" y="1"/>
                  </a:cubicBezTo>
                  <a:cubicBezTo>
                    <a:pt x="77" y="3"/>
                    <a:pt x="82" y="1"/>
                    <a:pt x="85" y="3"/>
                  </a:cubicBezTo>
                  <a:cubicBezTo>
                    <a:pt x="87" y="5"/>
                    <a:pt x="87" y="8"/>
                    <a:pt x="91" y="8"/>
                  </a:cubicBezTo>
                  <a:cubicBezTo>
                    <a:pt x="95" y="8"/>
                    <a:pt x="100" y="7"/>
                    <a:pt x="105" y="8"/>
                  </a:cubicBezTo>
                  <a:cubicBezTo>
                    <a:pt x="111" y="9"/>
                    <a:pt x="112" y="13"/>
                    <a:pt x="117" y="15"/>
                  </a:cubicBezTo>
                  <a:cubicBezTo>
                    <a:pt x="124" y="16"/>
                    <a:pt x="139" y="35"/>
                    <a:pt x="146" y="32"/>
                  </a:cubicBezTo>
                  <a:cubicBezTo>
                    <a:pt x="150" y="31"/>
                    <a:pt x="156" y="32"/>
                    <a:pt x="158" y="31"/>
                  </a:cubicBezTo>
                  <a:cubicBezTo>
                    <a:pt x="159" y="31"/>
                    <a:pt x="159" y="15"/>
                    <a:pt x="163" y="14"/>
                  </a:cubicBezTo>
                  <a:cubicBezTo>
                    <a:pt x="174" y="13"/>
                    <a:pt x="189" y="19"/>
                    <a:pt x="194" y="29"/>
                  </a:cubicBezTo>
                  <a:cubicBezTo>
                    <a:pt x="198" y="35"/>
                    <a:pt x="206" y="32"/>
                    <a:pt x="211" y="31"/>
                  </a:cubicBezTo>
                  <a:cubicBezTo>
                    <a:pt x="216" y="31"/>
                    <a:pt x="221" y="34"/>
                    <a:pt x="226" y="34"/>
                  </a:cubicBezTo>
                  <a:cubicBezTo>
                    <a:pt x="226" y="34"/>
                    <a:pt x="226" y="34"/>
                    <a:pt x="226" y="34"/>
                  </a:cubicBezTo>
                  <a:cubicBezTo>
                    <a:pt x="226" y="37"/>
                    <a:pt x="225" y="38"/>
                    <a:pt x="225" y="41"/>
                  </a:cubicBezTo>
                  <a:cubicBezTo>
                    <a:pt x="225" y="47"/>
                    <a:pt x="225" y="47"/>
                    <a:pt x="225" y="47"/>
                  </a:cubicBezTo>
                  <a:cubicBezTo>
                    <a:pt x="225" y="49"/>
                    <a:pt x="222" y="53"/>
                    <a:pt x="224" y="55"/>
                  </a:cubicBezTo>
                  <a:cubicBezTo>
                    <a:pt x="226" y="56"/>
                    <a:pt x="232" y="56"/>
                    <a:pt x="234" y="56"/>
                  </a:cubicBezTo>
                  <a:cubicBezTo>
                    <a:pt x="234" y="60"/>
                    <a:pt x="227" y="62"/>
                    <a:pt x="226" y="65"/>
                  </a:cubicBezTo>
                  <a:cubicBezTo>
                    <a:pt x="224" y="68"/>
                    <a:pt x="225" y="69"/>
                    <a:pt x="220" y="68"/>
                  </a:cubicBezTo>
                  <a:cubicBezTo>
                    <a:pt x="217" y="68"/>
                    <a:pt x="214" y="65"/>
                    <a:pt x="212" y="65"/>
                  </a:cubicBezTo>
                  <a:cubicBezTo>
                    <a:pt x="211" y="65"/>
                    <a:pt x="210" y="67"/>
                    <a:pt x="209" y="67"/>
                  </a:cubicBezTo>
                  <a:cubicBezTo>
                    <a:pt x="207" y="67"/>
                    <a:pt x="203" y="66"/>
                    <a:pt x="203" y="69"/>
                  </a:cubicBezTo>
                  <a:cubicBezTo>
                    <a:pt x="203" y="72"/>
                    <a:pt x="203" y="75"/>
                    <a:pt x="202" y="78"/>
                  </a:cubicBezTo>
                  <a:cubicBezTo>
                    <a:pt x="201" y="79"/>
                    <a:pt x="203" y="84"/>
                    <a:pt x="200" y="84"/>
                  </a:cubicBezTo>
                  <a:cubicBezTo>
                    <a:pt x="195" y="84"/>
                    <a:pt x="201" y="95"/>
                    <a:pt x="191" y="92"/>
                  </a:cubicBezTo>
                  <a:cubicBezTo>
                    <a:pt x="186" y="90"/>
                    <a:pt x="183" y="87"/>
                    <a:pt x="179" y="93"/>
                  </a:cubicBezTo>
                  <a:cubicBezTo>
                    <a:pt x="177" y="96"/>
                    <a:pt x="175" y="101"/>
                    <a:pt x="170" y="99"/>
                  </a:cubicBezTo>
                  <a:cubicBezTo>
                    <a:pt x="168" y="99"/>
                    <a:pt x="163" y="93"/>
                    <a:pt x="162" y="97"/>
                  </a:cubicBezTo>
                  <a:cubicBezTo>
                    <a:pt x="161" y="101"/>
                    <a:pt x="146" y="102"/>
                    <a:pt x="149" y="105"/>
                  </a:cubicBezTo>
                  <a:cubicBezTo>
                    <a:pt x="155" y="110"/>
                    <a:pt x="150" y="112"/>
                    <a:pt x="147" y="115"/>
                  </a:cubicBezTo>
                  <a:cubicBezTo>
                    <a:pt x="144" y="117"/>
                    <a:pt x="149" y="120"/>
                    <a:pt x="149" y="123"/>
                  </a:cubicBezTo>
                  <a:cubicBezTo>
                    <a:pt x="150" y="127"/>
                    <a:pt x="159" y="124"/>
                    <a:pt x="155" y="131"/>
                  </a:cubicBezTo>
                  <a:cubicBezTo>
                    <a:pt x="151" y="138"/>
                    <a:pt x="154" y="141"/>
                    <a:pt x="158" y="148"/>
                  </a:cubicBezTo>
                  <a:cubicBezTo>
                    <a:pt x="159" y="150"/>
                    <a:pt x="159" y="152"/>
                    <a:pt x="162" y="153"/>
                  </a:cubicBezTo>
                  <a:cubicBezTo>
                    <a:pt x="163" y="153"/>
                    <a:pt x="165" y="155"/>
                    <a:pt x="165" y="156"/>
                  </a:cubicBezTo>
                  <a:cubicBezTo>
                    <a:pt x="165" y="158"/>
                    <a:pt x="165" y="159"/>
                    <a:pt x="167" y="160"/>
                  </a:cubicBezTo>
                  <a:cubicBezTo>
                    <a:pt x="167" y="160"/>
                    <a:pt x="168" y="161"/>
                    <a:pt x="169" y="161"/>
                  </a:cubicBezTo>
                  <a:cubicBezTo>
                    <a:pt x="170" y="161"/>
                    <a:pt x="171" y="161"/>
                    <a:pt x="172" y="161"/>
                  </a:cubicBezTo>
                  <a:cubicBezTo>
                    <a:pt x="172" y="161"/>
                    <a:pt x="172" y="161"/>
                    <a:pt x="172" y="161"/>
                  </a:cubicBezTo>
                  <a:cubicBezTo>
                    <a:pt x="172" y="166"/>
                    <a:pt x="168" y="166"/>
                    <a:pt x="169" y="170"/>
                  </a:cubicBezTo>
                  <a:cubicBezTo>
                    <a:pt x="169" y="173"/>
                    <a:pt x="170" y="173"/>
                    <a:pt x="167" y="175"/>
                  </a:cubicBezTo>
                  <a:cubicBezTo>
                    <a:pt x="164" y="177"/>
                    <a:pt x="169" y="183"/>
                    <a:pt x="169" y="187"/>
                  </a:cubicBezTo>
                  <a:cubicBezTo>
                    <a:pt x="169" y="189"/>
                    <a:pt x="163" y="187"/>
                    <a:pt x="161" y="187"/>
                  </a:cubicBezTo>
                  <a:cubicBezTo>
                    <a:pt x="156" y="187"/>
                    <a:pt x="157" y="199"/>
                    <a:pt x="152" y="197"/>
                  </a:cubicBezTo>
                  <a:cubicBezTo>
                    <a:pt x="148" y="196"/>
                    <a:pt x="147" y="195"/>
                    <a:pt x="143" y="195"/>
                  </a:cubicBezTo>
                  <a:cubicBezTo>
                    <a:pt x="140" y="195"/>
                    <a:pt x="136" y="196"/>
                    <a:pt x="134" y="198"/>
                  </a:cubicBezTo>
                  <a:cubicBezTo>
                    <a:pt x="128" y="208"/>
                    <a:pt x="130" y="189"/>
                    <a:pt x="124" y="196"/>
                  </a:cubicBezTo>
                  <a:cubicBezTo>
                    <a:pt x="119" y="203"/>
                    <a:pt x="116" y="192"/>
                    <a:pt x="116" y="192"/>
                  </a:cubicBezTo>
                  <a:cubicBezTo>
                    <a:pt x="110" y="191"/>
                    <a:pt x="108" y="196"/>
                    <a:pt x="107" y="188"/>
                  </a:cubicBezTo>
                  <a:cubicBezTo>
                    <a:pt x="105" y="178"/>
                    <a:pt x="98" y="185"/>
                    <a:pt x="92" y="182"/>
                  </a:cubicBezTo>
                  <a:cubicBezTo>
                    <a:pt x="90" y="181"/>
                    <a:pt x="90" y="196"/>
                    <a:pt x="84" y="190"/>
                  </a:cubicBezTo>
                  <a:cubicBezTo>
                    <a:pt x="79" y="183"/>
                    <a:pt x="67" y="193"/>
                    <a:pt x="68" y="180"/>
                  </a:cubicBezTo>
                  <a:cubicBezTo>
                    <a:pt x="69" y="176"/>
                    <a:pt x="65" y="176"/>
                    <a:pt x="65" y="172"/>
                  </a:cubicBezTo>
                  <a:cubicBezTo>
                    <a:pt x="65" y="168"/>
                    <a:pt x="69" y="164"/>
                    <a:pt x="64" y="160"/>
                  </a:cubicBezTo>
                  <a:cubicBezTo>
                    <a:pt x="61" y="160"/>
                    <a:pt x="58" y="157"/>
                    <a:pt x="55" y="156"/>
                  </a:cubicBezTo>
                  <a:cubicBezTo>
                    <a:pt x="46" y="155"/>
                    <a:pt x="52" y="166"/>
                    <a:pt x="44" y="168"/>
                  </a:cubicBezTo>
                  <a:cubicBezTo>
                    <a:pt x="42" y="168"/>
                    <a:pt x="41" y="169"/>
                    <a:pt x="40" y="170"/>
                  </a:cubicBezTo>
                  <a:cubicBezTo>
                    <a:pt x="37" y="171"/>
                    <a:pt x="36" y="170"/>
                    <a:pt x="34" y="169"/>
                  </a:cubicBezTo>
                  <a:cubicBezTo>
                    <a:pt x="29" y="169"/>
                    <a:pt x="25" y="171"/>
                    <a:pt x="21" y="170"/>
                  </a:cubicBezTo>
                  <a:cubicBezTo>
                    <a:pt x="15" y="168"/>
                    <a:pt x="18" y="161"/>
                    <a:pt x="13" y="158"/>
                  </a:cubicBezTo>
                  <a:cubicBezTo>
                    <a:pt x="9" y="155"/>
                    <a:pt x="5" y="154"/>
                    <a:pt x="1" y="151"/>
                  </a:cubicBezTo>
                  <a:cubicBezTo>
                    <a:pt x="1" y="151"/>
                    <a:pt x="1" y="151"/>
                    <a:pt x="1" y="151"/>
                  </a:cubicBezTo>
                  <a:cubicBezTo>
                    <a:pt x="4" y="148"/>
                    <a:pt x="6" y="144"/>
                    <a:pt x="6" y="139"/>
                  </a:cubicBezTo>
                  <a:cubicBezTo>
                    <a:pt x="5" y="133"/>
                    <a:pt x="17" y="139"/>
                    <a:pt x="13" y="131"/>
                  </a:cubicBezTo>
                  <a:cubicBezTo>
                    <a:pt x="12" y="129"/>
                    <a:pt x="15" y="128"/>
                    <a:pt x="14" y="125"/>
                  </a:cubicBezTo>
                  <a:cubicBezTo>
                    <a:pt x="14" y="124"/>
                    <a:pt x="13" y="122"/>
                    <a:pt x="12" y="121"/>
                  </a:cubicBezTo>
                  <a:cubicBezTo>
                    <a:pt x="12" y="121"/>
                    <a:pt x="12" y="121"/>
                    <a:pt x="11" y="121"/>
                  </a:cubicBezTo>
                  <a:cubicBezTo>
                    <a:pt x="11" y="119"/>
                    <a:pt x="8" y="118"/>
                    <a:pt x="7" y="117"/>
                  </a:cubicBezTo>
                  <a:cubicBezTo>
                    <a:pt x="5" y="115"/>
                    <a:pt x="2" y="113"/>
                    <a:pt x="1" y="110"/>
                  </a:cubicBezTo>
                  <a:cubicBezTo>
                    <a:pt x="1" y="109"/>
                    <a:pt x="0" y="105"/>
                    <a:pt x="2" y="104"/>
                  </a:cubicBezTo>
                  <a:cubicBezTo>
                    <a:pt x="4" y="104"/>
                    <a:pt x="6" y="105"/>
                    <a:pt x="7" y="103"/>
                  </a:cubicBezTo>
                  <a:cubicBezTo>
                    <a:pt x="9" y="101"/>
                    <a:pt x="6" y="98"/>
                    <a:pt x="12" y="97"/>
                  </a:cubicBezTo>
                  <a:cubicBezTo>
                    <a:pt x="16" y="97"/>
                    <a:pt x="16" y="95"/>
                    <a:pt x="17" y="92"/>
                  </a:cubicBezTo>
                  <a:cubicBezTo>
                    <a:pt x="17" y="89"/>
                    <a:pt x="20" y="88"/>
                    <a:pt x="21" y="86"/>
                  </a:cubicBezTo>
                  <a:cubicBezTo>
                    <a:pt x="22" y="84"/>
                    <a:pt x="20" y="80"/>
                    <a:pt x="23" y="79"/>
                  </a:cubicBezTo>
                  <a:cubicBezTo>
                    <a:pt x="31" y="77"/>
                    <a:pt x="23" y="75"/>
                    <a:pt x="29" y="71"/>
                  </a:cubicBezTo>
                  <a:cubicBezTo>
                    <a:pt x="33" y="69"/>
                    <a:pt x="31" y="66"/>
                    <a:pt x="33" y="62"/>
                  </a:cubicBezTo>
                  <a:cubicBezTo>
                    <a:pt x="34" y="57"/>
                    <a:pt x="34" y="59"/>
                    <a:pt x="38" y="58"/>
                  </a:cubicBezTo>
                  <a:cubicBezTo>
                    <a:pt x="44" y="58"/>
                    <a:pt x="48" y="56"/>
                    <a:pt x="43" y="51"/>
                  </a:cubicBezTo>
                  <a:cubicBezTo>
                    <a:pt x="39" y="46"/>
                    <a:pt x="48" y="45"/>
                    <a:pt x="51" y="42"/>
                  </a:cubicBezTo>
                  <a:cubicBezTo>
                    <a:pt x="51" y="39"/>
                    <a:pt x="49" y="37"/>
                    <a:pt x="47" y="35"/>
                  </a:cubicBezTo>
                  <a:cubicBezTo>
                    <a:pt x="46" y="33"/>
                    <a:pt x="44" y="32"/>
                    <a:pt x="46" y="30"/>
                  </a:cubicBezTo>
                  <a:cubicBezTo>
                    <a:pt x="48" y="28"/>
                    <a:pt x="51" y="26"/>
                    <a:pt x="50" y="22"/>
                  </a:cubicBezTo>
                  <a:cubicBezTo>
                    <a:pt x="50" y="20"/>
                    <a:pt x="49" y="19"/>
                    <a:pt x="49" y="17"/>
                  </a:cubicBezTo>
                  <a:cubicBezTo>
                    <a:pt x="48" y="15"/>
                    <a:pt x="50" y="11"/>
                    <a:pt x="51" y="10"/>
                  </a:cubicBezTo>
                  <a:cubicBezTo>
                    <a:pt x="54" y="4"/>
                    <a:pt x="54" y="4"/>
                    <a:pt x="54" y="4"/>
                  </a:cubicBezTo>
                  <a:cubicBezTo>
                    <a:pt x="54" y="4"/>
                    <a:pt x="54" y="4"/>
                    <a:pt x="54" y="4"/>
                  </a:cubicBezTo>
                  <a:cubicBezTo>
                    <a:pt x="59" y="0"/>
                    <a:pt x="59" y="0"/>
                    <a:pt x="59"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p:cNvSpPr>
            <p:nvPr/>
          </p:nvSpPr>
          <p:spPr bwMode="auto">
            <a:xfrm>
              <a:off x="3506788" y="3222625"/>
              <a:ext cx="266700" cy="300038"/>
            </a:xfrm>
            <a:custGeom>
              <a:avLst/>
              <a:gdLst/>
              <a:ahLst/>
              <a:cxnLst>
                <a:cxn ang="0">
                  <a:pos x="86" y="7"/>
                </a:cxn>
                <a:cxn ang="0">
                  <a:pos x="103" y="23"/>
                </a:cxn>
                <a:cxn ang="0">
                  <a:pos x="124" y="11"/>
                </a:cxn>
                <a:cxn ang="0">
                  <a:pos x="141" y="0"/>
                </a:cxn>
                <a:cxn ang="0">
                  <a:pos x="143" y="18"/>
                </a:cxn>
                <a:cxn ang="0">
                  <a:pos x="151" y="38"/>
                </a:cxn>
                <a:cxn ang="0">
                  <a:pos x="150" y="43"/>
                </a:cxn>
                <a:cxn ang="0">
                  <a:pos x="142" y="53"/>
                </a:cxn>
                <a:cxn ang="0">
                  <a:pos x="122" y="58"/>
                </a:cxn>
                <a:cxn ang="0">
                  <a:pos x="112" y="83"/>
                </a:cxn>
                <a:cxn ang="0">
                  <a:pos x="104" y="99"/>
                </a:cxn>
                <a:cxn ang="0">
                  <a:pos x="102" y="106"/>
                </a:cxn>
                <a:cxn ang="0">
                  <a:pos x="83" y="115"/>
                </a:cxn>
                <a:cxn ang="0">
                  <a:pos x="73" y="139"/>
                </a:cxn>
                <a:cxn ang="0">
                  <a:pos x="68" y="144"/>
                </a:cxn>
                <a:cxn ang="0">
                  <a:pos x="67" y="157"/>
                </a:cxn>
                <a:cxn ang="0">
                  <a:pos x="55" y="167"/>
                </a:cxn>
                <a:cxn ang="0">
                  <a:pos x="49" y="171"/>
                </a:cxn>
                <a:cxn ang="0">
                  <a:pos x="40" y="160"/>
                </a:cxn>
                <a:cxn ang="0">
                  <a:pos x="28" y="142"/>
                </a:cxn>
                <a:cxn ang="0">
                  <a:pos x="25" y="142"/>
                </a:cxn>
                <a:cxn ang="0">
                  <a:pos x="21" y="137"/>
                </a:cxn>
                <a:cxn ang="0">
                  <a:pos x="14" y="129"/>
                </a:cxn>
                <a:cxn ang="0">
                  <a:pos x="5" y="104"/>
                </a:cxn>
                <a:cxn ang="0">
                  <a:pos x="5" y="86"/>
                </a:cxn>
                <a:cxn ang="0">
                  <a:pos x="26" y="80"/>
                </a:cxn>
                <a:cxn ang="0">
                  <a:pos x="47" y="73"/>
                </a:cxn>
                <a:cxn ang="0">
                  <a:pos x="58" y="59"/>
                </a:cxn>
                <a:cxn ang="0">
                  <a:pos x="65" y="48"/>
                </a:cxn>
                <a:cxn ang="0">
                  <a:pos x="76" y="49"/>
                </a:cxn>
                <a:cxn ang="0">
                  <a:pos x="90" y="37"/>
                </a:cxn>
                <a:cxn ang="0">
                  <a:pos x="81" y="28"/>
                </a:cxn>
                <a:cxn ang="0">
                  <a:pos x="82" y="15"/>
                </a:cxn>
              </a:cxnLst>
              <a:rect l="0" t="0" r="r" b="b"/>
              <a:pathLst>
                <a:path w="152" h="171">
                  <a:moveTo>
                    <a:pt x="82" y="15"/>
                  </a:moveTo>
                  <a:cubicBezTo>
                    <a:pt x="82" y="13"/>
                    <a:pt x="84" y="7"/>
                    <a:pt x="86" y="7"/>
                  </a:cubicBezTo>
                  <a:cubicBezTo>
                    <a:pt x="88" y="8"/>
                    <a:pt x="92" y="9"/>
                    <a:pt x="94" y="10"/>
                  </a:cubicBezTo>
                  <a:cubicBezTo>
                    <a:pt x="98" y="13"/>
                    <a:pt x="97" y="21"/>
                    <a:pt x="103" y="23"/>
                  </a:cubicBezTo>
                  <a:cubicBezTo>
                    <a:pt x="106" y="24"/>
                    <a:pt x="110" y="22"/>
                    <a:pt x="114" y="23"/>
                  </a:cubicBezTo>
                  <a:cubicBezTo>
                    <a:pt x="123" y="25"/>
                    <a:pt x="115" y="9"/>
                    <a:pt x="124" y="11"/>
                  </a:cubicBezTo>
                  <a:cubicBezTo>
                    <a:pt x="131" y="13"/>
                    <a:pt x="128" y="5"/>
                    <a:pt x="133" y="4"/>
                  </a:cubicBezTo>
                  <a:cubicBezTo>
                    <a:pt x="134" y="0"/>
                    <a:pt x="138" y="0"/>
                    <a:pt x="141" y="0"/>
                  </a:cubicBezTo>
                  <a:cubicBezTo>
                    <a:pt x="142" y="3"/>
                    <a:pt x="146" y="6"/>
                    <a:pt x="146" y="10"/>
                  </a:cubicBezTo>
                  <a:cubicBezTo>
                    <a:pt x="146" y="13"/>
                    <a:pt x="143" y="15"/>
                    <a:pt x="143" y="18"/>
                  </a:cubicBezTo>
                  <a:cubicBezTo>
                    <a:pt x="143" y="23"/>
                    <a:pt x="147" y="25"/>
                    <a:pt x="144" y="30"/>
                  </a:cubicBezTo>
                  <a:cubicBezTo>
                    <a:pt x="140" y="39"/>
                    <a:pt x="148" y="36"/>
                    <a:pt x="151" y="38"/>
                  </a:cubicBezTo>
                  <a:cubicBezTo>
                    <a:pt x="151" y="38"/>
                    <a:pt x="151" y="38"/>
                    <a:pt x="151" y="38"/>
                  </a:cubicBezTo>
                  <a:cubicBezTo>
                    <a:pt x="150" y="43"/>
                    <a:pt x="150" y="43"/>
                    <a:pt x="150" y="43"/>
                  </a:cubicBezTo>
                  <a:cubicBezTo>
                    <a:pt x="150" y="46"/>
                    <a:pt x="152" y="48"/>
                    <a:pt x="151" y="50"/>
                  </a:cubicBezTo>
                  <a:cubicBezTo>
                    <a:pt x="149" y="53"/>
                    <a:pt x="144" y="52"/>
                    <a:pt x="142" y="53"/>
                  </a:cubicBezTo>
                  <a:cubicBezTo>
                    <a:pt x="137" y="53"/>
                    <a:pt x="132" y="62"/>
                    <a:pt x="127" y="55"/>
                  </a:cubicBezTo>
                  <a:cubicBezTo>
                    <a:pt x="125" y="51"/>
                    <a:pt x="124" y="56"/>
                    <a:pt x="122" y="58"/>
                  </a:cubicBezTo>
                  <a:cubicBezTo>
                    <a:pt x="121" y="60"/>
                    <a:pt x="119" y="65"/>
                    <a:pt x="120" y="67"/>
                  </a:cubicBezTo>
                  <a:cubicBezTo>
                    <a:pt x="122" y="73"/>
                    <a:pt x="116" y="79"/>
                    <a:pt x="112" y="83"/>
                  </a:cubicBezTo>
                  <a:cubicBezTo>
                    <a:pt x="107" y="86"/>
                    <a:pt x="110" y="86"/>
                    <a:pt x="109" y="90"/>
                  </a:cubicBezTo>
                  <a:cubicBezTo>
                    <a:pt x="107" y="96"/>
                    <a:pt x="104" y="92"/>
                    <a:pt x="104" y="99"/>
                  </a:cubicBezTo>
                  <a:cubicBezTo>
                    <a:pt x="105" y="101"/>
                    <a:pt x="104" y="103"/>
                    <a:pt x="106" y="105"/>
                  </a:cubicBezTo>
                  <a:cubicBezTo>
                    <a:pt x="108" y="107"/>
                    <a:pt x="104" y="106"/>
                    <a:pt x="102" y="106"/>
                  </a:cubicBezTo>
                  <a:cubicBezTo>
                    <a:pt x="98" y="106"/>
                    <a:pt x="97" y="111"/>
                    <a:pt x="92" y="111"/>
                  </a:cubicBezTo>
                  <a:cubicBezTo>
                    <a:pt x="88" y="111"/>
                    <a:pt x="86" y="113"/>
                    <a:pt x="83" y="115"/>
                  </a:cubicBezTo>
                  <a:cubicBezTo>
                    <a:pt x="79" y="117"/>
                    <a:pt x="75" y="120"/>
                    <a:pt x="74" y="124"/>
                  </a:cubicBezTo>
                  <a:cubicBezTo>
                    <a:pt x="71" y="131"/>
                    <a:pt x="72" y="132"/>
                    <a:pt x="73" y="139"/>
                  </a:cubicBezTo>
                  <a:cubicBezTo>
                    <a:pt x="73" y="139"/>
                    <a:pt x="73" y="139"/>
                    <a:pt x="73" y="139"/>
                  </a:cubicBezTo>
                  <a:cubicBezTo>
                    <a:pt x="70" y="139"/>
                    <a:pt x="69" y="142"/>
                    <a:pt x="68" y="144"/>
                  </a:cubicBezTo>
                  <a:cubicBezTo>
                    <a:pt x="67" y="147"/>
                    <a:pt x="66" y="146"/>
                    <a:pt x="63" y="147"/>
                  </a:cubicBezTo>
                  <a:cubicBezTo>
                    <a:pt x="59" y="149"/>
                    <a:pt x="68" y="156"/>
                    <a:pt x="67" y="157"/>
                  </a:cubicBezTo>
                  <a:cubicBezTo>
                    <a:pt x="66" y="159"/>
                    <a:pt x="66" y="163"/>
                    <a:pt x="64" y="165"/>
                  </a:cubicBezTo>
                  <a:cubicBezTo>
                    <a:pt x="62" y="167"/>
                    <a:pt x="56" y="164"/>
                    <a:pt x="55" y="167"/>
                  </a:cubicBezTo>
                  <a:cubicBezTo>
                    <a:pt x="53" y="170"/>
                    <a:pt x="53" y="170"/>
                    <a:pt x="49" y="171"/>
                  </a:cubicBezTo>
                  <a:cubicBezTo>
                    <a:pt x="49" y="171"/>
                    <a:pt x="49" y="171"/>
                    <a:pt x="49" y="171"/>
                  </a:cubicBezTo>
                  <a:cubicBezTo>
                    <a:pt x="47" y="170"/>
                    <a:pt x="45" y="167"/>
                    <a:pt x="44" y="166"/>
                  </a:cubicBezTo>
                  <a:cubicBezTo>
                    <a:pt x="43" y="164"/>
                    <a:pt x="41" y="162"/>
                    <a:pt x="40" y="160"/>
                  </a:cubicBezTo>
                  <a:cubicBezTo>
                    <a:pt x="38" y="154"/>
                    <a:pt x="46" y="149"/>
                    <a:pt x="39" y="147"/>
                  </a:cubicBezTo>
                  <a:cubicBezTo>
                    <a:pt x="35" y="146"/>
                    <a:pt x="32" y="143"/>
                    <a:pt x="28" y="142"/>
                  </a:cubicBezTo>
                  <a:cubicBezTo>
                    <a:pt x="28" y="142"/>
                    <a:pt x="28" y="142"/>
                    <a:pt x="28" y="142"/>
                  </a:cubicBezTo>
                  <a:cubicBezTo>
                    <a:pt x="27" y="142"/>
                    <a:pt x="26" y="142"/>
                    <a:pt x="25" y="142"/>
                  </a:cubicBezTo>
                  <a:cubicBezTo>
                    <a:pt x="24" y="142"/>
                    <a:pt x="23" y="141"/>
                    <a:pt x="23" y="141"/>
                  </a:cubicBezTo>
                  <a:cubicBezTo>
                    <a:pt x="21" y="140"/>
                    <a:pt x="21" y="139"/>
                    <a:pt x="21" y="137"/>
                  </a:cubicBezTo>
                  <a:cubicBezTo>
                    <a:pt x="21" y="136"/>
                    <a:pt x="19" y="134"/>
                    <a:pt x="18" y="134"/>
                  </a:cubicBezTo>
                  <a:cubicBezTo>
                    <a:pt x="15" y="133"/>
                    <a:pt x="15" y="131"/>
                    <a:pt x="14" y="129"/>
                  </a:cubicBezTo>
                  <a:cubicBezTo>
                    <a:pt x="10" y="122"/>
                    <a:pt x="7" y="119"/>
                    <a:pt x="11" y="112"/>
                  </a:cubicBezTo>
                  <a:cubicBezTo>
                    <a:pt x="15" y="105"/>
                    <a:pt x="6" y="108"/>
                    <a:pt x="5" y="104"/>
                  </a:cubicBezTo>
                  <a:cubicBezTo>
                    <a:pt x="5" y="101"/>
                    <a:pt x="0" y="98"/>
                    <a:pt x="3" y="96"/>
                  </a:cubicBezTo>
                  <a:cubicBezTo>
                    <a:pt x="6" y="93"/>
                    <a:pt x="11" y="91"/>
                    <a:pt x="5" y="86"/>
                  </a:cubicBezTo>
                  <a:cubicBezTo>
                    <a:pt x="2" y="83"/>
                    <a:pt x="17" y="82"/>
                    <a:pt x="18" y="78"/>
                  </a:cubicBezTo>
                  <a:cubicBezTo>
                    <a:pt x="19" y="74"/>
                    <a:pt x="24" y="80"/>
                    <a:pt x="26" y="80"/>
                  </a:cubicBezTo>
                  <a:cubicBezTo>
                    <a:pt x="31" y="82"/>
                    <a:pt x="33" y="77"/>
                    <a:pt x="35" y="74"/>
                  </a:cubicBezTo>
                  <a:cubicBezTo>
                    <a:pt x="39" y="68"/>
                    <a:pt x="42" y="71"/>
                    <a:pt x="47" y="73"/>
                  </a:cubicBezTo>
                  <a:cubicBezTo>
                    <a:pt x="57" y="76"/>
                    <a:pt x="51" y="65"/>
                    <a:pt x="56" y="65"/>
                  </a:cubicBezTo>
                  <a:cubicBezTo>
                    <a:pt x="59" y="65"/>
                    <a:pt x="57" y="60"/>
                    <a:pt x="58" y="59"/>
                  </a:cubicBezTo>
                  <a:cubicBezTo>
                    <a:pt x="59" y="56"/>
                    <a:pt x="59" y="53"/>
                    <a:pt x="59" y="50"/>
                  </a:cubicBezTo>
                  <a:cubicBezTo>
                    <a:pt x="59" y="47"/>
                    <a:pt x="63" y="48"/>
                    <a:pt x="65" y="48"/>
                  </a:cubicBezTo>
                  <a:cubicBezTo>
                    <a:pt x="66" y="48"/>
                    <a:pt x="67" y="46"/>
                    <a:pt x="68" y="46"/>
                  </a:cubicBezTo>
                  <a:cubicBezTo>
                    <a:pt x="70" y="46"/>
                    <a:pt x="73" y="49"/>
                    <a:pt x="76" y="49"/>
                  </a:cubicBezTo>
                  <a:cubicBezTo>
                    <a:pt x="81" y="50"/>
                    <a:pt x="80" y="49"/>
                    <a:pt x="82" y="46"/>
                  </a:cubicBezTo>
                  <a:cubicBezTo>
                    <a:pt x="83" y="43"/>
                    <a:pt x="90" y="41"/>
                    <a:pt x="90" y="37"/>
                  </a:cubicBezTo>
                  <a:cubicBezTo>
                    <a:pt x="88" y="37"/>
                    <a:pt x="82" y="37"/>
                    <a:pt x="80" y="36"/>
                  </a:cubicBezTo>
                  <a:cubicBezTo>
                    <a:pt x="78" y="34"/>
                    <a:pt x="81" y="30"/>
                    <a:pt x="81" y="28"/>
                  </a:cubicBezTo>
                  <a:cubicBezTo>
                    <a:pt x="81" y="22"/>
                    <a:pt x="81" y="22"/>
                    <a:pt x="81" y="22"/>
                  </a:cubicBezTo>
                  <a:cubicBezTo>
                    <a:pt x="81" y="19"/>
                    <a:pt x="82" y="18"/>
                    <a:pt x="82" y="1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p:cNvSpPr>
            <p:nvPr/>
          </p:nvSpPr>
          <p:spPr bwMode="auto">
            <a:xfrm>
              <a:off x="3632200" y="3273425"/>
              <a:ext cx="330200" cy="330200"/>
            </a:xfrm>
            <a:custGeom>
              <a:avLst/>
              <a:gdLst/>
              <a:ahLst/>
              <a:cxnLst>
                <a:cxn ang="0">
                  <a:pos x="90" y="7"/>
                </a:cxn>
                <a:cxn ang="0">
                  <a:pos x="102" y="22"/>
                </a:cxn>
                <a:cxn ang="0">
                  <a:pos x="125" y="13"/>
                </a:cxn>
                <a:cxn ang="0">
                  <a:pos x="136" y="3"/>
                </a:cxn>
                <a:cxn ang="0">
                  <a:pos x="131" y="11"/>
                </a:cxn>
                <a:cxn ang="0">
                  <a:pos x="143" y="25"/>
                </a:cxn>
                <a:cxn ang="0">
                  <a:pos x="155" y="24"/>
                </a:cxn>
                <a:cxn ang="0">
                  <a:pos x="168" y="33"/>
                </a:cxn>
                <a:cxn ang="0">
                  <a:pos x="154" y="60"/>
                </a:cxn>
                <a:cxn ang="0">
                  <a:pos x="145" y="51"/>
                </a:cxn>
                <a:cxn ang="0">
                  <a:pos x="138" y="62"/>
                </a:cxn>
                <a:cxn ang="0">
                  <a:pos x="142" y="66"/>
                </a:cxn>
                <a:cxn ang="0">
                  <a:pos x="134" y="83"/>
                </a:cxn>
                <a:cxn ang="0">
                  <a:pos x="131" y="101"/>
                </a:cxn>
                <a:cxn ang="0">
                  <a:pos x="154" y="97"/>
                </a:cxn>
                <a:cxn ang="0">
                  <a:pos x="179" y="74"/>
                </a:cxn>
                <a:cxn ang="0">
                  <a:pos x="187" y="90"/>
                </a:cxn>
                <a:cxn ang="0">
                  <a:pos x="175" y="102"/>
                </a:cxn>
                <a:cxn ang="0">
                  <a:pos x="156" y="120"/>
                </a:cxn>
                <a:cxn ang="0">
                  <a:pos x="168" y="122"/>
                </a:cxn>
                <a:cxn ang="0">
                  <a:pos x="170" y="134"/>
                </a:cxn>
                <a:cxn ang="0">
                  <a:pos x="163" y="148"/>
                </a:cxn>
                <a:cxn ang="0">
                  <a:pos x="165" y="170"/>
                </a:cxn>
                <a:cxn ang="0">
                  <a:pos x="159" y="172"/>
                </a:cxn>
                <a:cxn ang="0">
                  <a:pos x="151" y="180"/>
                </a:cxn>
                <a:cxn ang="0">
                  <a:pos x="124" y="183"/>
                </a:cxn>
                <a:cxn ang="0">
                  <a:pos x="118" y="185"/>
                </a:cxn>
                <a:cxn ang="0">
                  <a:pos x="123" y="168"/>
                </a:cxn>
                <a:cxn ang="0">
                  <a:pos x="89" y="150"/>
                </a:cxn>
                <a:cxn ang="0">
                  <a:pos x="78" y="144"/>
                </a:cxn>
                <a:cxn ang="0">
                  <a:pos x="54" y="167"/>
                </a:cxn>
                <a:cxn ang="0">
                  <a:pos x="41" y="153"/>
                </a:cxn>
                <a:cxn ang="0">
                  <a:pos x="38" y="134"/>
                </a:cxn>
                <a:cxn ang="0">
                  <a:pos x="2" y="110"/>
                </a:cxn>
                <a:cxn ang="0">
                  <a:pos x="3" y="95"/>
                </a:cxn>
                <a:cxn ang="0">
                  <a:pos x="21" y="82"/>
                </a:cxn>
                <a:cxn ang="0">
                  <a:pos x="35" y="76"/>
                </a:cxn>
                <a:cxn ang="0">
                  <a:pos x="38" y="61"/>
                </a:cxn>
                <a:cxn ang="0">
                  <a:pos x="49" y="38"/>
                </a:cxn>
                <a:cxn ang="0">
                  <a:pos x="56" y="26"/>
                </a:cxn>
                <a:cxn ang="0">
                  <a:pos x="80" y="21"/>
                </a:cxn>
                <a:cxn ang="0">
                  <a:pos x="80" y="9"/>
                </a:cxn>
              </a:cxnLst>
              <a:rect l="0" t="0" r="r" b="b"/>
              <a:pathLst>
                <a:path w="188" h="188">
                  <a:moveTo>
                    <a:pt x="80" y="9"/>
                  </a:moveTo>
                  <a:cubicBezTo>
                    <a:pt x="83" y="9"/>
                    <a:pt x="87" y="7"/>
                    <a:pt x="90" y="7"/>
                  </a:cubicBezTo>
                  <a:cubicBezTo>
                    <a:pt x="90" y="12"/>
                    <a:pt x="94" y="14"/>
                    <a:pt x="98" y="17"/>
                  </a:cubicBezTo>
                  <a:cubicBezTo>
                    <a:pt x="100" y="18"/>
                    <a:pt x="100" y="21"/>
                    <a:pt x="102" y="22"/>
                  </a:cubicBezTo>
                  <a:cubicBezTo>
                    <a:pt x="105" y="24"/>
                    <a:pt x="110" y="20"/>
                    <a:pt x="114" y="20"/>
                  </a:cubicBezTo>
                  <a:cubicBezTo>
                    <a:pt x="120" y="21"/>
                    <a:pt x="125" y="21"/>
                    <a:pt x="125" y="13"/>
                  </a:cubicBezTo>
                  <a:cubicBezTo>
                    <a:pt x="125" y="10"/>
                    <a:pt x="119" y="0"/>
                    <a:pt x="128" y="2"/>
                  </a:cubicBezTo>
                  <a:cubicBezTo>
                    <a:pt x="136" y="3"/>
                    <a:pt x="136" y="3"/>
                    <a:pt x="136" y="3"/>
                  </a:cubicBezTo>
                  <a:cubicBezTo>
                    <a:pt x="136" y="3"/>
                    <a:pt x="136" y="3"/>
                    <a:pt x="136" y="3"/>
                  </a:cubicBezTo>
                  <a:cubicBezTo>
                    <a:pt x="138" y="9"/>
                    <a:pt x="128" y="6"/>
                    <a:pt x="131" y="11"/>
                  </a:cubicBezTo>
                  <a:cubicBezTo>
                    <a:pt x="132" y="14"/>
                    <a:pt x="136" y="14"/>
                    <a:pt x="139" y="17"/>
                  </a:cubicBezTo>
                  <a:cubicBezTo>
                    <a:pt x="140" y="18"/>
                    <a:pt x="139" y="28"/>
                    <a:pt x="143" y="25"/>
                  </a:cubicBezTo>
                  <a:cubicBezTo>
                    <a:pt x="145" y="23"/>
                    <a:pt x="152" y="17"/>
                    <a:pt x="154" y="21"/>
                  </a:cubicBezTo>
                  <a:cubicBezTo>
                    <a:pt x="154" y="22"/>
                    <a:pt x="153" y="24"/>
                    <a:pt x="155" y="24"/>
                  </a:cubicBezTo>
                  <a:cubicBezTo>
                    <a:pt x="157" y="24"/>
                    <a:pt x="162" y="22"/>
                    <a:pt x="162" y="25"/>
                  </a:cubicBezTo>
                  <a:cubicBezTo>
                    <a:pt x="163" y="29"/>
                    <a:pt x="169" y="30"/>
                    <a:pt x="168" y="33"/>
                  </a:cubicBezTo>
                  <a:cubicBezTo>
                    <a:pt x="167" y="38"/>
                    <a:pt x="161" y="37"/>
                    <a:pt x="161" y="44"/>
                  </a:cubicBezTo>
                  <a:cubicBezTo>
                    <a:pt x="160" y="47"/>
                    <a:pt x="159" y="65"/>
                    <a:pt x="154" y="60"/>
                  </a:cubicBezTo>
                  <a:cubicBezTo>
                    <a:pt x="149" y="54"/>
                    <a:pt x="151" y="54"/>
                    <a:pt x="150" y="47"/>
                  </a:cubicBezTo>
                  <a:cubicBezTo>
                    <a:pt x="149" y="38"/>
                    <a:pt x="147" y="48"/>
                    <a:pt x="145" y="51"/>
                  </a:cubicBezTo>
                  <a:cubicBezTo>
                    <a:pt x="143" y="53"/>
                    <a:pt x="139" y="55"/>
                    <a:pt x="138" y="58"/>
                  </a:cubicBezTo>
                  <a:cubicBezTo>
                    <a:pt x="138" y="60"/>
                    <a:pt x="138" y="60"/>
                    <a:pt x="138" y="62"/>
                  </a:cubicBezTo>
                  <a:cubicBezTo>
                    <a:pt x="138" y="65"/>
                    <a:pt x="134" y="67"/>
                    <a:pt x="133" y="70"/>
                  </a:cubicBezTo>
                  <a:cubicBezTo>
                    <a:pt x="131" y="73"/>
                    <a:pt x="141" y="66"/>
                    <a:pt x="142" y="66"/>
                  </a:cubicBezTo>
                  <a:cubicBezTo>
                    <a:pt x="142" y="71"/>
                    <a:pt x="134" y="77"/>
                    <a:pt x="134" y="79"/>
                  </a:cubicBezTo>
                  <a:cubicBezTo>
                    <a:pt x="134" y="81"/>
                    <a:pt x="136" y="82"/>
                    <a:pt x="134" y="83"/>
                  </a:cubicBezTo>
                  <a:cubicBezTo>
                    <a:pt x="126" y="86"/>
                    <a:pt x="130" y="87"/>
                    <a:pt x="128" y="91"/>
                  </a:cubicBezTo>
                  <a:cubicBezTo>
                    <a:pt x="126" y="97"/>
                    <a:pt x="126" y="97"/>
                    <a:pt x="131" y="101"/>
                  </a:cubicBezTo>
                  <a:cubicBezTo>
                    <a:pt x="133" y="103"/>
                    <a:pt x="135" y="110"/>
                    <a:pt x="137" y="109"/>
                  </a:cubicBezTo>
                  <a:cubicBezTo>
                    <a:pt x="154" y="97"/>
                    <a:pt x="154" y="97"/>
                    <a:pt x="154" y="97"/>
                  </a:cubicBezTo>
                  <a:cubicBezTo>
                    <a:pt x="159" y="94"/>
                    <a:pt x="163" y="92"/>
                    <a:pt x="167" y="89"/>
                  </a:cubicBezTo>
                  <a:cubicBezTo>
                    <a:pt x="170" y="87"/>
                    <a:pt x="178" y="72"/>
                    <a:pt x="179" y="74"/>
                  </a:cubicBezTo>
                  <a:cubicBezTo>
                    <a:pt x="183" y="78"/>
                    <a:pt x="173" y="90"/>
                    <a:pt x="187" y="90"/>
                  </a:cubicBezTo>
                  <a:cubicBezTo>
                    <a:pt x="187" y="90"/>
                    <a:pt x="187" y="90"/>
                    <a:pt x="187" y="90"/>
                  </a:cubicBezTo>
                  <a:cubicBezTo>
                    <a:pt x="188" y="95"/>
                    <a:pt x="184" y="95"/>
                    <a:pt x="181" y="97"/>
                  </a:cubicBezTo>
                  <a:cubicBezTo>
                    <a:pt x="178" y="98"/>
                    <a:pt x="176" y="99"/>
                    <a:pt x="175" y="102"/>
                  </a:cubicBezTo>
                  <a:cubicBezTo>
                    <a:pt x="173" y="107"/>
                    <a:pt x="166" y="110"/>
                    <a:pt x="162" y="112"/>
                  </a:cubicBezTo>
                  <a:cubicBezTo>
                    <a:pt x="158" y="114"/>
                    <a:pt x="156" y="115"/>
                    <a:pt x="156" y="120"/>
                  </a:cubicBezTo>
                  <a:cubicBezTo>
                    <a:pt x="156" y="121"/>
                    <a:pt x="165" y="117"/>
                    <a:pt x="166" y="117"/>
                  </a:cubicBezTo>
                  <a:cubicBezTo>
                    <a:pt x="169" y="117"/>
                    <a:pt x="168" y="120"/>
                    <a:pt x="168" y="122"/>
                  </a:cubicBezTo>
                  <a:cubicBezTo>
                    <a:pt x="168" y="126"/>
                    <a:pt x="173" y="126"/>
                    <a:pt x="173" y="130"/>
                  </a:cubicBezTo>
                  <a:cubicBezTo>
                    <a:pt x="172" y="132"/>
                    <a:pt x="171" y="132"/>
                    <a:pt x="170" y="134"/>
                  </a:cubicBezTo>
                  <a:cubicBezTo>
                    <a:pt x="168" y="136"/>
                    <a:pt x="168" y="138"/>
                    <a:pt x="168" y="141"/>
                  </a:cubicBezTo>
                  <a:cubicBezTo>
                    <a:pt x="169" y="147"/>
                    <a:pt x="167" y="145"/>
                    <a:pt x="163" y="148"/>
                  </a:cubicBezTo>
                  <a:cubicBezTo>
                    <a:pt x="161" y="150"/>
                    <a:pt x="154" y="157"/>
                    <a:pt x="157" y="159"/>
                  </a:cubicBezTo>
                  <a:cubicBezTo>
                    <a:pt x="161" y="162"/>
                    <a:pt x="166" y="164"/>
                    <a:pt x="165" y="170"/>
                  </a:cubicBezTo>
                  <a:cubicBezTo>
                    <a:pt x="159" y="172"/>
                    <a:pt x="159" y="172"/>
                    <a:pt x="159" y="172"/>
                  </a:cubicBezTo>
                  <a:cubicBezTo>
                    <a:pt x="159" y="172"/>
                    <a:pt x="159" y="172"/>
                    <a:pt x="159" y="172"/>
                  </a:cubicBezTo>
                  <a:cubicBezTo>
                    <a:pt x="158" y="172"/>
                    <a:pt x="153" y="172"/>
                    <a:pt x="152" y="173"/>
                  </a:cubicBezTo>
                  <a:cubicBezTo>
                    <a:pt x="151" y="175"/>
                    <a:pt x="152" y="178"/>
                    <a:pt x="151" y="180"/>
                  </a:cubicBezTo>
                  <a:cubicBezTo>
                    <a:pt x="149" y="184"/>
                    <a:pt x="138" y="184"/>
                    <a:pt x="134" y="184"/>
                  </a:cubicBezTo>
                  <a:cubicBezTo>
                    <a:pt x="131" y="183"/>
                    <a:pt x="127" y="180"/>
                    <a:pt x="124" y="183"/>
                  </a:cubicBezTo>
                  <a:cubicBezTo>
                    <a:pt x="122" y="184"/>
                    <a:pt x="119" y="188"/>
                    <a:pt x="118" y="185"/>
                  </a:cubicBezTo>
                  <a:cubicBezTo>
                    <a:pt x="118" y="185"/>
                    <a:pt x="118" y="185"/>
                    <a:pt x="118" y="185"/>
                  </a:cubicBezTo>
                  <a:cubicBezTo>
                    <a:pt x="118" y="180"/>
                    <a:pt x="119" y="180"/>
                    <a:pt x="122" y="177"/>
                  </a:cubicBezTo>
                  <a:cubicBezTo>
                    <a:pt x="125" y="175"/>
                    <a:pt x="124" y="171"/>
                    <a:pt x="123" y="168"/>
                  </a:cubicBezTo>
                  <a:cubicBezTo>
                    <a:pt x="121" y="162"/>
                    <a:pt x="111" y="156"/>
                    <a:pt x="106" y="155"/>
                  </a:cubicBezTo>
                  <a:cubicBezTo>
                    <a:pt x="98" y="154"/>
                    <a:pt x="94" y="159"/>
                    <a:pt x="89" y="150"/>
                  </a:cubicBezTo>
                  <a:cubicBezTo>
                    <a:pt x="83" y="144"/>
                    <a:pt x="87" y="146"/>
                    <a:pt x="85" y="140"/>
                  </a:cubicBezTo>
                  <a:cubicBezTo>
                    <a:pt x="82" y="140"/>
                    <a:pt x="81" y="144"/>
                    <a:pt x="78" y="144"/>
                  </a:cubicBezTo>
                  <a:cubicBezTo>
                    <a:pt x="74" y="144"/>
                    <a:pt x="70" y="139"/>
                    <a:pt x="68" y="143"/>
                  </a:cubicBezTo>
                  <a:cubicBezTo>
                    <a:pt x="63" y="150"/>
                    <a:pt x="64" y="164"/>
                    <a:pt x="54" y="167"/>
                  </a:cubicBezTo>
                  <a:cubicBezTo>
                    <a:pt x="44" y="170"/>
                    <a:pt x="49" y="164"/>
                    <a:pt x="46" y="158"/>
                  </a:cubicBezTo>
                  <a:cubicBezTo>
                    <a:pt x="45" y="156"/>
                    <a:pt x="42" y="156"/>
                    <a:pt x="41" y="153"/>
                  </a:cubicBezTo>
                  <a:cubicBezTo>
                    <a:pt x="39" y="151"/>
                    <a:pt x="42" y="148"/>
                    <a:pt x="42" y="145"/>
                  </a:cubicBezTo>
                  <a:cubicBezTo>
                    <a:pt x="42" y="141"/>
                    <a:pt x="40" y="138"/>
                    <a:pt x="38" y="134"/>
                  </a:cubicBezTo>
                  <a:cubicBezTo>
                    <a:pt x="33" y="121"/>
                    <a:pt x="20" y="131"/>
                    <a:pt x="11" y="124"/>
                  </a:cubicBezTo>
                  <a:cubicBezTo>
                    <a:pt x="7" y="121"/>
                    <a:pt x="6" y="114"/>
                    <a:pt x="2" y="110"/>
                  </a:cubicBezTo>
                  <a:cubicBezTo>
                    <a:pt x="2" y="110"/>
                    <a:pt x="2" y="110"/>
                    <a:pt x="2" y="110"/>
                  </a:cubicBezTo>
                  <a:cubicBezTo>
                    <a:pt x="1" y="103"/>
                    <a:pt x="0" y="102"/>
                    <a:pt x="3" y="95"/>
                  </a:cubicBezTo>
                  <a:cubicBezTo>
                    <a:pt x="4" y="91"/>
                    <a:pt x="8" y="88"/>
                    <a:pt x="12" y="86"/>
                  </a:cubicBezTo>
                  <a:cubicBezTo>
                    <a:pt x="15" y="84"/>
                    <a:pt x="17" y="82"/>
                    <a:pt x="21" y="82"/>
                  </a:cubicBezTo>
                  <a:cubicBezTo>
                    <a:pt x="26" y="82"/>
                    <a:pt x="27" y="77"/>
                    <a:pt x="31" y="77"/>
                  </a:cubicBezTo>
                  <a:cubicBezTo>
                    <a:pt x="33" y="77"/>
                    <a:pt x="37" y="78"/>
                    <a:pt x="35" y="76"/>
                  </a:cubicBezTo>
                  <a:cubicBezTo>
                    <a:pt x="33" y="74"/>
                    <a:pt x="34" y="72"/>
                    <a:pt x="33" y="70"/>
                  </a:cubicBezTo>
                  <a:cubicBezTo>
                    <a:pt x="33" y="63"/>
                    <a:pt x="36" y="67"/>
                    <a:pt x="38" y="61"/>
                  </a:cubicBezTo>
                  <a:cubicBezTo>
                    <a:pt x="39" y="57"/>
                    <a:pt x="36" y="57"/>
                    <a:pt x="41" y="54"/>
                  </a:cubicBezTo>
                  <a:cubicBezTo>
                    <a:pt x="45" y="50"/>
                    <a:pt x="51" y="44"/>
                    <a:pt x="49" y="38"/>
                  </a:cubicBezTo>
                  <a:cubicBezTo>
                    <a:pt x="48" y="36"/>
                    <a:pt x="50" y="31"/>
                    <a:pt x="51" y="29"/>
                  </a:cubicBezTo>
                  <a:cubicBezTo>
                    <a:pt x="53" y="27"/>
                    <a:pt x="54" y="22"/>
                    <a:pt x="56" y="26"/>
                  </a:cubicBezTo>
                  <a:cubicBezTo>
                    <a:pt x="61" y="33"/>
                    <a:pt x="66" y="24"/>
                    <a:pt x="71" y="24"/>
                  </a:cubicBezTo>
                  <a:cubicBezTo>
                    <a:pt x="73" y="23"/>
                    <a:pt x="78" y="24"/>
                    <a:pt x="80" y="21"/>
                  </a:cubicBezTo>
                  <a:cubicBezTo>
                    <a:pt x="81" y="19"/>
                    <a:pt x="79" y="17"/>
                    <a:pt x="79" y="14"/>
                  </a:cubicBezTo>
                  <a:cubicBezTo>
                    <a:pt x="80" y="9"/>
                    <a:pt x="80" y="9"/>
                    <a:pt x="80" y="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p:cNvSpPr>
            <p:nvPr/>
          </p:nvSpPr>
          <p:spPr bwMode="auto">
            <a:xfrm>
              <a:off x="2968625" y="3454400"/>
              <a:ext cx="630238" cy="463550"/>
            </a:xfrm>
            <a:custGeom>
              <a:avLst/>
              <a:gdLst/>
              <a:ahLst/>
              <a:cxnLst>
                <a:cxn ang="0">
                  <a:pos x="345" y="15"/>
                </a:cxn>
                <a:cxn ang="0">
                  <a:pos x="350" y="34"/>
                </a:cxn>
                <a:cxn ang="0">
                  <a:pos x="355" y="39"/>
                </a:cxn>
                <a:cxn ang="0">
                  <a:pos x="358" y="57"/>
                </a:cxn>
                <a:cxn ang="0">
                  <a:pos x="349" y="72"/>
                </a:cxn>
                <a:cxn ang="0">
                  <a:pos x="346" y="92"/>
                </a:cxn>
                <a:cxn ang="0">
                  <a:pos x="344" y="103"/>
                </a:cxn>
                <a:cxn ang="0">
                  <a:pos x="332" y="121"/>
                </a:cxn>
                <a:cxn ang="0">
                  <a:pos x="314" y="144"/>
                </a:cxn>
                <a:cxn ang="0">
                  <a:pos x="307" y="156"/>
                </a:cxn>
                <a:cxn ang="0">
                  <a:pos x="298" y="164"/>
                </a:cxn>
                <a:cxn ang="0">
                  <a:pos x="292" y="181"/>
                </a:cxn>
                <a:cxn ang="0">
                  <a:pos x="310" y="204"/>
                </a:cxn>
                <a:cxn ang="0">
                  <a:pos x="298" y="207"/>
                </a:cxn>
                <a:cxn ang="0">
                  <a:pos x="271" y="199"/>
                </a:cxn>
                <a:cxn ang="0">
                  <a:pos x="239" y="192"/>
                </a:cxn>
                <a:cxn ang="0">
                  <a:pos x="185" y="202"/>
                </a:cxn>
                <a:cxn ang="0">
                  <a:pos x="182" y="222"/>
                </a:cxn>
                <a:cxn ang="0">
                  <a:pos x="156" y="236"/>
                </a:cxn>
                <a:cxn ang="0">
                  <a:pos x="159" y="258"/>
                </a:cxn>
                <a:cxn ang="0">
                  <a:pos x="155" y="262"/>
                </a:cxn>
                <a:cxn ang="0">
                  <a:pos x="108" y="249"/>
                </a:cxn>
                <a:cxn ang="0">
                  <a:pos x="23" y="215"/>
                </a:cxn>
                <a:cxn ang="0">
                  <a:pos x="1" y="191"/>
                </a:cxn>
                <a:cxn ang="0">
                  <a:pos x="0" y="181"/>
                </a:cxn>
                <a:cxn ang="0">
                  <a:pos x="6" y="174"/>
                </a:cxn>
                <a:cxn ang="0">
                  <a:pos x="13" y="161"/>
                </a:cxn>
                <a:cxn ang="0">
                  <a:pos x="20" y="154"/>
                </a:cxn>
                <a:cxn ang="0">
                  <a:pos x="28" y="147"/>
                </a:cxn>
                <a:cxn ang="0">
                  <a:pos x="47" y="145"/>
                </a:cxn>
                <a:cxn ang="0">
                  <a:pos x="73" y="133"/>
                </a:cxn>
                <a:cxn ang="0">
                  <a:pos x="96" y="118"/>
                </a:cxn>
                <a:cxn ang="0">
                  <a:pos x="116" y="103"/>
                </a:cxn>
                <a:cxn ang="0">
                  <a:pos x="105" y="89"/>
                </a:cxn>
                <a:cxn ang="0">
                  <a:pos x="94" y="64"/>
                </a:cxn>
                <a:cxn ang="0">
                  <a:pos x="100" y="52"/>
                </a:cxn>
                <a:cxn ang="0">
                  <a:pos x="71" y="39"/>
                </a:cxn>
                <a:cxn ang="0">
                  <a:pos x="83" y="25"/>
                </a:cxn>
                <a:cxn ang="0">
                  <a:pos x="108" y="21"/>
                </a:cxn>
                <a:cxn ang="0">
                  <a:pos x="135" y="5"/>
                </a:cxn>
                <a:cxn ang="0">
                  <a:pos x="156" y="0"/>
                </a:cxn>
                <a:cxn ang="0">
                  <a:pos x="163" y="0"/>
                </a:cxn>
                <a:cxn ang="0">
                  <a:pos x="183" y="19"/>
                </a:cxn>
                <a:cxn ang="0">
                  <a:pos x="202" y="19"/>
                </a:cxn>
                <a:cxn ang="0">
                  <a:pos x="217" y="5"/>
                </a:cxn>
                <a:cxn ang="0">
                  <a:pos x="227" y="21"/>
                </a:cxn>
                <a:cxn ang="0">
                  <a:pos x="246" y="39"/>
                </a:cxn>
                <a:cxn ang="0">
                  <a:pos x="269" y="37"/>
                </a:cxn>
                <a:cxn ang="0">
                  <a:pos x="286" y="45"/>
                </a:cxn>
                <a:cxn ang="0">
                  <a:pos x="305" y="44"/>
                </a:cxn>
                <a:cxn ang="0">
                  <a:pos x="323" y="36"/>
                </a:cxn>
                <a:cxn ang="0">
                  <a:pos x="329" y="24"/>
                </a:cxn>
                <a:cxn ang="0">
                  <a:pos x="334" y="10"/>
                </a:cxn>
              </a:cxnLst>
              <a:rect l="0" t="0" r="r" b="b"/>
              <a:pathLst>
                <a:path w="358" h="263">
                  <a:moveTo>
                    <a:pt x="334" y="10"/>
                  </a:moveTo>
                  <a:cubicBezTo>
                    <a:pt x="338" y="11"/>
                    <a:pt x="341" y="14"/>
                    <a:pt x="345" y="15"/>
                  </a:cubicBezTo>
                  <a:cubicBezTo>
                    <a:pt x="352" y="17"/>
                    <a:pt x="344" y="22"/>
                    <a:pt x="346" y="28"/>
                  </a:cubicBezTo>
                  <a:cubicBezTo>
                    <a:pt x="347" y="30"/>
                    <a:pt x="349" y="32"/>
                    <a:pt x="350" y="34"/>
                  </a:cubicBezTo>
                  <a:cubicBezTo>
                    <a:pt x="351" y="35"/>
                    <a:pt x="353" y="38"/>
                    <a:pt x="355" y="39"/>
                  </a:cubicBezTo>
                  <a:cubicBezTo>
                    <a:pt x="355" y="39"/>
                    <a:pt x="355" y="39"/>
                    <a:pt x="355" y="39"/>
                  </a:cubicBezTo>
                  <a:cubicBezTo>
                    <a:pt x="353" y="47"/>
                    <a:pt x="353" y="47"/>
                    <a:pt x="353" y="47"/>
                  </a:cubicBezTo>
                  <a:cubicBezTo>
                    <a:pt x="353" y="52"/>
                    <a:pt x="357" y="53"/>
                    <a:pt x="358" y="57"/>
                  </a:cubicBezTo>
                  <a:cubicBezTo>
                    <a:pt x="358" y="59"/>
                    <a:pt x="353" y="59"/>
                    <a:pt x="352" y="60"/>
                  </a:cubicBezTo>
                  <a:cubicBezTo>
                    <a:pt x="346" y="63"/>
                    <a:pt x="356" y="68"/>
                    <a:pt x="349" y="72"/>
                  </a:cubicBezTo>
                  <a:cubicBezTo>
                    <a:pt x="345" y="75"/>
                    <a:pt x="340" y="74"/>
                    <a:pt x="342" y="80"/>
                  </a:cubicBezTo>
                  <a:cubicBezTo>
                    <a:pt x="343" y="83"/>
                    <a:pt x="348" y="89"/>
                    <a:pt x="346" y="92"/>
                  </a:cubicBezTo>
                  <a:cubicBezTo>
                    <a:pt x="345" y="94"/>
                    <a:pt x="345" y="96"/>
                    <a:pt x="346" y="97"/>
                  </a:cubicBezTo>
                  <a:cubicBezTo>
                    <a:pt x="349" y="100"/>
                    <a:pt x="346" y="101"/>
                    <a:pt x="344" y="103"/>
                  </a:cubicBezTo>
                  <a:cubicBezTo>
                    <a:pt x="341" y="105"/>
                    <a:pt x="333" y="109"/>
                    <a:pt x="333" y="112"/>
                  </a:cubicBezTo>
                  <a:cubicBezTo>
                    <a:pt x="334" y="117"/>
                    <a:pt x="336" y="116"/>
                    <a:pt x="332" y="121"/>
                  </a:cubicBezTo>
                  <a:cubicBezTo>
                    <a:pt x="328" y="126"/>
                    <a:pt x="329" y="132"/>
                    <a:pt x="326" y="137"/>
                  </a:cubicBezTo>
                  <a:cubicBezTo>
                    <a:pt x="325" y="141"/>
                    <a:pt x="317" y="141"/>
                    <a:pt x="314" y="144"/>
                  </a:cubicBezTo>
                  <a:cubicBezTo>
                    <a:pt x="312" y="146"/>
                    <a:pt x="314" y="148"/>
                    <a:pt x="314" y="150"/>
                  </a:cubicBezTo>
                  <a:cubicBezTo>
                    <a:pt x="313" y="152"/>
                    <a:pt x="308" y="154"/>
                    <a:pt x="307" y="156"/>
                  </a:cubicBezTo>
                  <a:cubicBezTo>
                    <a:pt x="307" y="156"/>
                    <a:pt x="307" y="156"/>
                    <a:pt x="307" y="156"/>
                  </a:cubicBezTo>
                  <a:cubicBezTo>
                    <a:pt x="306" y="159"/>
                    <a:pt x="302" y="165"/>
                    <a:pt x="298" y="164"/>
                  </a:cubicBezTo>
                  <a:cubicBezTo>
                    <a:pt x="296" y="163"/>
                    <a:pt x="290" y="156"/>
                    <a:pt x="290" y="162"/>
                  </a:cubicBezTo>
                  <a:cubicBezTo>
                    <a:pt x="289" y="168"/>
                    <a:pt x="293" y="176"/>
                    <a:pt x="292" y="181"/>
                  </a:cubicBezTo>
                  <a:cubicBezTo>
                    <a:pt x="291" y="186"/>
                    <a:pt x="288" y="187"/>
                    <a:pt x="291" y="192"/>
                  </a:cubicBezTo>
                  <a:cubicBezTo>
                    <a:pt x="294" y="199"/>
                    <a:pt x="303" y="202"/>
                    <a:pt x="310" y="204"/>
                  </a:cubicBezTo>
                  <a:cubicBezTo>
                    <a:pt x="310" y="205"/>
                    <a:pt x="304" y="211"/>
                    <a:pt x="303" y="211"/>
                  </a:cubicBezTo>
                  <a:cubicBezTo>
                    <a:pt x="302" y="212"/>
                    <a:pt x="298" y="208"/>
                    <a:pt x="298" y="207"/>
                  </a:cubicBezTo>
                  <a:cubicBezTo>
                    <a:pt x="295" y="203"/>
                    <a:pt x="285" y="199"/>
                    <a:pt x="280" y="200"/>
                  </a:cubicBezTo>
                  <a:cubicBezTo>
                    <a:pt x="275" y="202"/>
                    <a:pt x="274" y="207"/>
                    <a:pt x="271" y="199"/>
                  </a:cubicBezTo>
                  <a:cubicBezTo>
                    <a:pt x="269" y="193"/>
                    <a:pt x="255" y="198"/>
                    <a:pt x="250" y="194"/>
                  </a:cubicBezTo>
                  <a:cubicBezTo>
                    <a:pt x="246" y="191"/>
                    <a:pt x="245" y="191"/>
                    <a:pt x="239" y="192"/>
                  </a:cubicBezTo>
                  <a:cubicBezTo>
                    <a:pt x="224" y="197"/>
                    <a:pt x="216" y="205"/>
                    <a:pt x="207" y="187"/>
                  </a:cubicBezTo>
                  <a:cubicBezTo>
                    <a:pt x="194" y="187"/>
                    <a:pt x="185" y="186"/>
                    <a:pt x="185" y="202"/>
                  </a:cubicBezTo>
                  <a:cubicBezTo>
                    <a:pt x="185" y="206"/>
                    <a:pt x="181" y="206"/>
                    <a:pt x="183" y="210"/>
                  </a:cubicBezTo>
                  <a:cubicBezTo>
                    <a:pt x="184" y="215"/>
                    <a:pt x="185" y="217"/>
                    <a:pt x="182" y="222"/>
                  </a:cubicBezTo>
                  <a:cubicBezTo>
                    <a:pt x="179" y="226"/>
                    <a:pt x="165" y="230"/>
                    <a:pt x="160" y="230"/>
                  </a:cubicBezTo>
                  <a:cubicBezTo>
                    <a:pt x="153" y="230"/>
                    <a:pt x="158" y="233"/>
                    <a:pt x="156" y="236"/>
                  </a:cubicBezTo>
                  <a:cubicBezTo>
                    <a:pt x="153" y="243"/>
                    <a:pt x="153" y="242"/>
                    <a:pt x="156" y="249"/>
                  </a:cubicBezTo>
                  <a:cubicBezTo>
                    <a:pt x="159" y="258"/>
                    <a:pt x="159" y="258"/>
                    <a:pt x="159" y="258"/>
                  </a:cubicBezTo>
                  <a:cubicBezTo>
                    <a:pt x="159" y="258"/>
                    <a:pt x="159" y="258"/>
                    <a:pt x="159" y="258"/>
                  </a:cubicBezTo>
                  <a:cubicBezTo>
                    <a:pt x="158" y="259"/>
                    <a:pt x="156" y="261"/>
                    <a:pt x="155" y="262"/>
                  </a:cubicBezTo>
                  <a:cubicBezTo>
                    <a:pt x="149" y="263"/>
                    <a:pt x="140" y="258"/>
                    <a:pt x="135" y="255"/>
                  </a:cubicBezTo>
                  <a:cubicBezTo>
                    <a:pt x="127" y="251"/>
                    <a:pt x="116" y="249"/>
                    <a:pt x="108" y="249"/>
                  </a:cubicBezTo>
                  <a:cubicBezTo>
                    <a:pt x="91" y="249"/>
                    <a:pt x="80" y="236"/>
                    <a:pt x="65" y="231"/>
                  </a:cubicBezTo>
                  <a:cubicBezTo>
                    <a:pt x="56" y="227"/>
                    <a:pt x="28" y="223"/>
                    <a:pt x="23" y="215"/>
                  </a:cubicBezTo>
                  <a:cubicBezTo>
                    <a:pt x="19" y="209"/>
                    <a:pt x="18" y="201"/>
                    <a:pt x="11" y="197"/>
                  </a:cubicBezTo>
                  <a:cubicBezTo>
                    <a:pt x="1" y="191"/>
                    <a:pt x="1" y="191"/>
                    <a:pt x="1" y="191"/>
                  </a:cubicBezTo>
                  <a:cubicBezTo>
                    <a:pt x="3" y="189"/>
                    <a:pt x="3" y="188"/>
                    <a:pt x="3" y="185"/>
                  </a:cubicBezTo>
                  <a:cubicBezTo>
                    <a:pt x="2" y="184"/>
                    <a:pt x="1" y="183"/>
                    <a:pt x="0" y="181"/>
                  </a:cubicBezTo>
                  <a:cubicBezTo>
                    <a:pt x="0" y="181"/>
                    <a:pt x="0" y="181"/>
                    <a:pt x="0" y="181"/>
                  </a:cubicBezTo>
                  <a:cubicBezTo>
                    <a:pt x="6" y="174"/>
                    <a:pt x="6" y="174"/>
                    <a:pt x="6" y="174"/>
                  </a:cubicBezTo>
                  <a:cubicBezTo>
                    <a:pt x="8" y="170"/>
                    <a:pt x="12" y="170"/>
                    <a:pt x="14" y="166"/>
                  </a:cubicBezTo>
                  <a:cubicBezTo>
                    <a:pt x="15" y="164"/>
                    <a:pt x="15" y="163"/>
                    <a:pt x="13" y="161"/>
                  </a:cubicBezTo>
                  <a:cubicBezTo>
                    <a:pt x="10" y="157"/>
                    <a:pt x="17" y="159"/>
                    <a:pt x="18" y="158"/>
                  </a:cubicBezTo>
                  <a:cubicBezTo>
                    <a:pt x="20" y="158"/>
                    <a:pt x="20" y="156"/>
                    <a:pt x="20" y="154"/>
                  </a:cubicBezTo>
                  <a:cubicBezTo>
                    <a:pt x="21" y="152"/>
                    <a:pt x="22" y="151"/>
                    <a:pt x="23" y="150"/>
                  </a:cubicBezTo>
                  <a:cubicBezTo>
                    <a:pt x="28" y="147"/>
                    <a:pt x="28" y="147"/>
                    <a:pt x="28" y="147"/>
                  </a:cubicBezTo>
                  <a:cubicBezTo>
                    <a:pt x="28" y="147"/>
                    <a:pt x="28" y="147"/>
                    <a:pt x="28" y="147"/>
                  </a:cubicBezTo>
                  <a:cubicBezTo>
                    <a:pt x="34" y="148"/>
                    <a:pt x="41" y="149"/>
                    <a:pt x="47" y="145"/>
                  </a:cubicBezTo>
                  <a:cubicBezTo>
                    <a:pt x="55" y="138"/>
                    <a:pt x="60" y="160"/>
                    <a:pt x="64" y="148"/>
                  </a:cubicBezTo>
                  <a:cubicBezTo>
                    <a:pt x="66" y="141"/>
                    <a:pt x="77" y="141"/>
                    <a:pt x="73" y="133"/>
                  </a:cubicBezTo>
                  <a:cubicBezTo>
                    <a:pt x="72" y="132"/>
                    <a:pt x="82" y="125"/>
                    <a:pt x="84" y="125"/>
                  </a:cubicBezTo>
                  <a:cubicBezTo>
                    <a:pt x="88" y="123"/>
                    <a:pt x="92" y="119"/>
                    <a:pt x="96" y="118"/>
                  </a:cubicBezTo>
                  <a:cubicBezTo>
                    <a:pt x="100" y="118"/>
                    <a:pt x="103" y="128"/>
                    <a:pt x="106" y="122"/>
                  </a:cubicBezTo>
                  <a:cubicBezTo>
                    <a:pt x="108" y="115"/>
                    <a:pt x="115" y="110"/>
                    <a:pt x="116" y="103"/>
                  </a:cubicBezTo>
                  <a:cubicBezTo>
                    <a:pt x="117" y="101"/>
                    <a:pt x="119" y="89"/>
                    <a:pt x="117" y="89"/>
                  </a:cubicBezTo>
                  <a:cubicBezTo>
                    <a:pt x="114" y="88"/>
                    <a:pt x="108" y="90"/>
                    <a:pt x="105" y="89"/>
                  </a:cubicBezTo>
                  <a:cubicBezTo>
                    <a:pt x="98" y="89"/>
                    <a:pt x="100" y="85"/>
                    <a:pt x="100" y="80"/>
                  </a:cubicBezTo>
                  <a:cubicBezTo>
                    <a:pt x="100" y="72"/>
                    <a:pt x="92" y="73"/>
                    <a:pt x="94" y="64"/>
                  </a:cubicBezTo>
                  <a:cubicBezTo>
                    <a:pt x="94" y="60"/>
                    <a:pt x="92" y="63"/>
                    <a:pt x="96" y="59"/>
                  </a:cubicBezTo>
                  <a:cubicBezTo>
                    <a:pt x="100" y="55"/>
                    <a:pt x="104" y="58"/>
                    <a:pt x="100" y="52"/>
                  </a:cubicBezTo>
                  <a:cubicBezTo>
                    <a:pt x="97" y="44"/>
                    <a:pt x="95" y="47"/>
                    <a:pt x="88" y="43"/>
                  </a:cubicBezTo>
                  <a:cubicBezTo>
                    <a:pt x="82" y="39"/>
                    <a:pt x="71" y="48"/>
                    <a:pt x="71" y="39"/>
                  </a:cubicBezTo>
                  <a:cubicBezTo>
                    <a:pt x="72" y="36"/>
                    <a:pt x="69" y="29"/>
                    <a:pt x="74" y="28"/>
                  </a:cubicBezTo>
                  <a:cubicBezTo>
                    <a:pt x="77" y="27"/>
                    <a:pt x="79" y="24"/>
                    <a:pt x="83" y="25"/>
                  </a:cubicBezTo>
                  <a:cubicBezTo>
                    <a:pt x="86" y="25"/>
                    <a:pt x="87" y="29"/>
                    <a:pt x="90" y="30"/>
                  </a:cubicBezTo>
                  <a:cubicBezTo>
                    <a:pt x="94" y="31"/>
                    <a:pt x="106" y="25"/>
                    <a:pt x="108" y="21"/>
                  </a:cubicBezTo>
                  <a:cubicBezTo>
                    <a:pt x="112" y="16"/>
                    <a:pt x="108" y="17"/>
                    <a:pt x="115" y="14"/>
                  </a:cubicBezTo>
                  <a:cubicBezTo>
                    <a:pt x="122" y="11"/>
                    <a:pt x="127" y="5"/>
                    <a:pt x="135" y="5"/>
                  </a:cubicBezTo>
                  <a:cubicBezTo>
                    <a:pt x="139" y="5"/>
                    <a:pt x="143" y="8"/>
                    <a:pt x="146" y="6"/>
                  </a:cubicBezTo>
                  <a:cubicBezTo>
                    <a:pt x="151" y="5"/>
                    <a:pt x="152" y="3"/>
                    <a:pt x="156" y="0"/>
                  </a:cubicBezTo>
                  <a:cubicBezTo>
                    <a:pt x="163" y="0"/>
                    <a:pt x="163" y="0"/>
                    <a:pt x="163" y="0"/>
                  </a:cubicBezTo>
                  <a:cubicBezTo>
                    <a:pt x="163" y="0"/>
                    <a:pt x="163" y="0"/>
                    <a:pt x="163" y="0"/>
                  </a:cubicBezTo>
                  <a:cubicBezTo>
                    <a:pt x="167" y="3"/>
                    <a:pt x="171" y="4"/>
                    <a:pt x="175" y="7"/>
                  </a:cubicBezTo>
                  <a:cubicBezTo>
                    <a:pt x="180" y="10"/>
                    <a:pt x="177" y="17"/>
                    <a:pt x="183" y="19"/>
                  </a:cubicBezTo>
                  <a:cubicBezTo>
                    <a:pt x="187" y="20"/>
                    <a:pt x="191" y="18"/>
                    <a:pt x="196" y="18"/>
                  </a:cubicBezTo>
                  <a:cubicBezTo>
                    <a:pt x="198" y="19"/>
                    <a:pt x="199" y="20"/>
                    <a:pt x="202" y="19"/>
                  </a:cubicBezTo>
                  <a:cubicBezTo>
                    <a:pt x="203" y="18"/>
                    <a:pt x="204" y="17"/>
                    <a:pt x="206" y="17"/>
                  </a:cubicBezTo>
                  <a:cubicBezTo>
                    <a:pt x="214" y="15"/>
                    <a:pt x="208" y="4"/>
                    <a:pt x="217" y="5"/>
                  </a:cubicBezTo>
                  <a:cubicBezTo>
                    <a:pt x="220" y="6"/>
                    <a:pt x="223" y="9"/>
                    <a:pt x="226" y="9"/>
                  </a:cubicBezTo>
                  <a:cubicBezTo>
                    <a:pt x="231" y="13"/>
                    <a:pt x="227" y="17"/>
                    <a:pt x="227" y="21"/>
                  </a:cubicBezTo>
                  <a:cubicBezTo>
                    <a:pt x="227" y="25"/>
                    <a:pt x="231" y="25"/>
                    <a:pt x="230" y="29"/>
                  </a:cubicBezTo>
                  <a:cubicBezTo>
                    <a:pt x="229" y="42"/>
                    <a:pt x="241" y="32"/>
                    <a:pt x="246" y="39"/>
                  </a:cubicBezTo>
                  <a:cubicBezTo>
                    <a:pt x="252" y="45"/>
                    <a:pt x="252" y="30"/>
                    <a:pt x="254" y="31"/>
                  </a:cubicBezTo>
                  <a:cubicBezTo>
                    <a:pt x="260" y="34"/>
                    <a:pt x="267" y="27"/>
                    <a:pt x="269" y="37"/>
                  </a:cubicBezTo>
                  <a:cubicBezTo>
                    <a:pt x="270" y="45"/>
                    <a:pt x="272" y="40"/>
                    <a:pt x="278" y="41"/>
                  </a:cubicBezTo>
                  <a:cubicBezTo>
                    <a:pt x="278" y="41"/>
                    <a:pt x="281" y="52"/>
                    <a:pt x="286" y="45"/>
                  </a:cubicBezTo>
                  <a:cubicBezTo>
                    <a:pt x="292" y="38"/>
                    <a:pt x="290" y="57"/>
                    <a:pt x="296" y="47"/>
                  </a:cubicBezTo>
                  <a:cubicBezTo>
                    <a:pt x="298" y="45"/>
                    <a:pt x="302" y="44"/>
                    <a:pt x="305" y="44"/>
                  </a:cubicBezTo>
                  <a:cubicBezTo>
                    <a:pt x="309" y="44"/>
                    <a:pt x="310" y="45"/>
                    <a:pt x="314" y="46"/>
                  </a:cubicBezTo>
                  <a:cubicBezTo>
                    <a:pt x="319" y="48"/>
                    <a:pt x="318" y="36"/>
                    <a:pt x="323" y="36"/>
                  </a:cubicBezTo>
                  <a:cubicBezTo>
                    <a:pt x="325" y="36"/>
                    <a:pt x="331" y="38"/>
                    <a:pt x="331" y="36"/>
                  </a:cubicBezTo>
                  <a:cubicBezTo>
                    <a:pt x="331" y="32"/>
                    <a:pt x="326" y="26"/>
                    <a:pt x="329" y="24"/>
                  </a:cubicBezTo>
                  <a:cubicBezTo>
                    <a:pt x="332" y="22"/>
                    <a:pt x="331" y="22"/>
                    <a:pt x="331" y="19"/>
                  </a:cubicBezTo>
                  <a:cubicBezTo>
                    <a:pt x="330" y="15"/>
                    <a:pt x="334" y="15"/>
                    <a:pt x="334" y="1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p:cNvSpPr>
            <p:nvPr/>
          </p:nvSpPr>
          <p:spPr bwMode="auto">
            <a:xfrm>
              <a:off x="3508375" y="3467100"/>
              <a:ext cx="342900" cy="358775"/>
            </a:xfrm>
            <a:custGeom>
              <a:avLst/>
              <a:gdLst/>
              <a:ahLst/>
              <a:cxnLst>
                <a:cxn ang="0">
                  <a:pos x="4" y="153"/>
                </a:cxn>
                <a:cxn ang="0">
                  <a:pos x="11" y="159"/>
                </a:cxn>
                <a:cxn ang="0">
                  <a:pos x="12" y="173"/>
                </a:cxn>
                <a:cxn ang="0">
                  <a:pos x="15" y="186"/>
                </a:cxn>
                <a:cxn ang="0">
                  <a:pos x="22" y="197"/>
                </a:cxn>
                <a:cxn ang="0">
                  <a:pos x="41" y="193"/>
                </a:cxn>
                <a:cxn ang="0">
                  <a:pos x="55" y="180"/>
                </a:cxn>
                <a:cxn ang="0">
                  <a:pos x="69" y="178"/>
                </a:cxn>
                <a:cxn ang="0">
                  <a:pos x="84" y="169"/>
                </a:cxn>
                <a:cxn ang="0">
                  <a:pos x="93" y="162"/>
                </a:cxn>
                <a:cxn ang="0">
                  <a:pos x="107" y="171"/>
                </a:cxn>
                <a:cxn ang="0">
                  <a:pos x="110" y="165"/>
                </a:cxn>
                <a:cxn ang="0">
                  <a:pos x="114" y="155"/>
                </a:cxn>
                <a:cxn ang="0">
                  <a:pos x="114" y="148"/>
                </a:cxn>
                <a:cxn ang="0">
                  <a:pos x="126" y="143"/>
                </a:cxn>
                <a:cxn ang="0">
                  <a:pos x="125" y="132"/>
                </a:cxn>
                <a:cxn ang="0">
                  <a:pos x="129" y="124"/>
                </a:cxn>
                <a:cxn ang="0">
                  <a:pos x="120" y="106"/>
                </a:cxn>
                <a:cxn ang="0">
                  <a:pos x="136" y="86"/>
                </a:cxn>
                <a:cxn ang="0">
                  <a:pos x="151" y="87"/>
                </a:cxn>
                <a:cxn ang="0">
                  <a:pos x="161" y="109"/>
                </a:cxn>
                <a:cxn ang="0">
                  <a:pos x="157" y="129"/>
                </a:cxn>
                <a:cxn ang="0">
                  <a:pos x="162" y="132"/>
                </a:cxn>
                <a:cxn ang="0">
                  <a:pos x="176" y="144"/>
                </a:cxn>
                <a:cxn ang="0">
                  <a:pos x="190" y="141"/>
                </a:cxn>
                <a:cxn ang="0">
                  <a:pos x="192" y="134"/>
                </a:cxn>
                <a:cxn ang="0">
                  <a:pos x="191" y="115"/>
                </a:cxn>
                <a:cxn ang="0">
                  <a:pos x="189" y="102"/>
                </a:cxn>
                <a:cxn ang="0">
                  <a:pos x="189" y="88"/>
                </a:cxn>
                <a:cxn ang="0">
                  <a:pos x="184" y="83"/>
                </a:cxn>
                <a:cxn ang="0">
                  <a:pos x="188" y="75"/>
                </a:cxn>
                <a:cxn ang="0">
                  <a:pos x="192" y="67"/>
                </a:cxn>
                <a:cxn ang="0">
                  <a:pos x="176" y="45"/>
                </a:cxn>
                <a:cxn ang="0">
                  <a:pos x="155" y="30"/>
                </a:cxn>
                <a:cxn ang="0">
                  <a:pos x="138" y="33"/>
                </a:cxn>
                <a:cxn ang="0">
                  <a:pos x="116" y="48"/>
                </a:cxn>
                <a:cxn ang="0">
                  <a:pos x="112" y="35"/>
                </a:cxn>
                <a:cxn ang="0">
                  <a:pos x="81" y="14"/>
                </a:cxn>
                <a:cxn ang="0">
                  <a:pos x="72" y="0"/>
                </a:cxn>
                <a:cxn ang="0">
                  <a:pos x="62" y="8"/>
                </a:cxn>
                <a:cxn ang="0">
                  <a:pos x="63" y="26"/>
                </a:cxn>
                <a:cxn ang="0">
                  <a:pos x="48" y="32"/>
                </a:cxn>
                <a:cxn ang="0">
                  <a:pos x="46" y="40"/>
                </a:cxn>
                <a:cxn ang="0">
                  <a:pos x="45" y="53"/>
                </a:cxn>
                <a:cxn ang="0">
                  <a:pos x="35" y="73"/>
                </a:cxn>
                <a:cxn ang="0">
                  <a:pos x="39" y="90"/>
                </a:cxn>
                <a:cxn ang="0">
                  <a:pos x="26" y="105"/>
                </a:cxn>
                <a:cxn ang="0">
                  <a:pos x="19" y="130"/>
                </a:cxn>
                <a:cxn ang="0">
                  <a:pos x="7" y="143"/>
                </a:cxn>
              </a:cxnLst>
              <a:rect l="0" t="0" r="r" b="b"/>
              <a:pathLst>
                <a:path w="195" h="204">
                  <a:moveTo>
                    <a:pt x="0" y="149"/>
                  </a:moveTo>
                  <a:cubicBezTo>
                    <a:pt x="2" y="150"/>
                    <a:pt x="1" y="153"/>
                    <a:pt x="4" y="153"/>
                  </a:cubicBezTo>
                  <a:cubicBezTo>
                    <a:pt x="6" y="154"/>
                    <a:pt x="9" y="153"/>
                    <a:pt x="10" y="155"/>
                  </a:cubicBezTo>
                  <a:cubicBezTo>
                    <a:pt x="11" y="156"/>
                    <a:pt x="9" y="158"/>
                    <a:pt x="11" y="159"/>
                  </a:cubicBezTo>
                  <a:cubicBezTo>
                    <a:pt x="15" y="161"/>
                    <a:pt x="17" y="160"/>
                    <a:pt x="15" y="165"/>
                  </a:cubicBezTo>
                  <a:cubicBezTo>
                    <a:pt x="13" y="169"/>
                    <a:pt x="15" y="171"/>
                    <a:pt x="12" y="173"/>
                  </a:cubicBezTo>
                  <a:cubicBezTo>
                    <a:pt x="7" y="178"/>
                    <a:pt x="15" y="178"/>
                    <a:pt x="16" y="179"/>
                  </a:cubicBezTo>
                  <a:cubicBezTo>
                    <a:pt x="18" y="180"/>
                    <a:pt x="13" y="184"/>
                    <a:pt x="15" y="186"/>
                  </a:cubicBezTo>
                  <a:cubicBezTo>
                    <a:pt x="17" y="188"/>
                    <a:pt x="21" y="184"/>
                    <a:pt x="21" y="186"/>
                  </a:cubicBezTo>
                  <a:cubicBezTo>
                    <a:pt x="22" y="188"/>
                    <a:pt x="21" y="196"/>
                    <a:pt x="22" y="197"/>
                  </a:cubicBezTo>
                  <a:cubicBezTo>
                    <a:pt x="22" y="198"/>
                    <a:pt x="28" y="201"/>
                    <a:pt x="29" y="202"/>
                  </a:cubicBezTo>
                  <a:cubicBezTo>
                    <a:pt x="32" y="204"/>
                    <a:pt x="38" y="195"/>
                    <a:pt x="41" y="193"/>
                  </a:cubicBezTo>
                  <a:cubicBezTo>
                    <a:pt x="43" y="191"/>
                    <a:pt x="47" y="189"/>
                    <a:pt x="49" y="187"/>
                  </a:cubicBezTo>
                  <a:cubicBezTo>
                    <a:pt x="51" y="185"/>
                    <a:pt x="51" y="181"/>
                    <a:pt x="55" y="180"/>
                  </a:cubicBezTo>
                  <a:cubicBezTo>
                    <a:pt x="58" y="181"/>
                    <a:pt x="60" y="187"/>
                    <a:pt x="63" y="183"/>
                  </a:cubicBezTo>
                  <a:cubicBezTo>
                    <a:pt x="65" y="181"/>
                    <a:pt x="64" y="177"/>
                    <a:pt x="69" y="178"/>
                  </a:cubicBezTo>
                  <a:cubicBezTo>
                    <a:pt x="75" y="179"/>
                    <a:pt x="76" y="178"/>
                    <a:pt x="80" y="173"/>
                  </a:cubicBezTo>
                  <a:cubicBezTo>
                    <a:pt x="81" y="171"/>
                    <a:pt x="83" y="170"/>
                    <a:pt x="84" y="169"/>
                  </a:cubicBezTo>
                  <a:cubicBezTo>
                    <a:pt x="87" y="168"/>
                    <a:pt x="89" y="171"/>
                    <a:pt x="89" y="165"/>
                  </a:cubicBezTo>
                  <a:cubicBezTo>
                    <a:pt x="89" y="164"/>
                    <a:pt x="91" y="158"/>
                    <a:pt x="93" y="162"/>
                  </a:cubicBezTo>
                  <a:cubicBezTo>
                    <a:pt x="94" y="165"/>
                    <a:pt x="96" y="167"/>
                    <a:pt x="99" y="170"/>
                  </a:cubicBezTo>
                  <a:cubicBezTo>
                    <a:pt x="101" y="172"/>
                    <a:pt x="104" y="171"/>
                    <a:pt x="107" y="171"/>
                  </a:cubicBezTo>
                  <a:cubicBezTo>
                    <a:pt x="107" y="171"/>
                    <a:pt x="107" y="171"/>
                    <a:pt x="107" y="171"/>
                  </a:cubicBezTo>
                  <a:cubicBezTo>
                    <a:pt x="108" y="169"/>
                    <a:pt x="110" y="167"/>
                    <a:pt x="110" y="165"/>
                  </a:cubicBezTo>
                  <a:cubicBezTo>
                    <a:pt x="110" y="163"/>
                    <a:pt x="110" y="162"/>
                    <a:pt x="111" y="161"/>
                  </a:cubicBezTo>
                  <a:cubicBezTo>
                    <a:pt x="112" y="159"/>
                    <a:pt x="114" y="158"/>
                    <a:pt x="114" y="155"/>
                  </a:cubicBezTo>
                  <a:cubicBezTo>
                    <a:pt x="114" y="154"/>
                    <a:pt x="114" y="153"/>
                    <a:pt x="113" y="152"/>
                  </a:cubicBezTo>
                  <a:cubicBezTo>
                    <a:pt x="113" y="150"/>
                    <a:pt x="114" y="149"/>
                    <a:pt x="114" y="148"/>
                  </a:cubicBezTo>
                  <a:cubicBezTo>
                    <a:pt x="116" y="147"/>
                    <a:pt x="118" y="146"/>
                    <a:pt x="120" y="146"/>
                  </a:cubicBezTo>
                  <a:cubicBezTo>
                    <a:pt x="123" y="145"/>
                    <a:pt x="124" y="145"/>
                    <a:pt x="126" y="143"/>
                  </a:cubicBezTo>
                  <a:cubicBezTo>
                    <a:pt x="127" y="141"/>
                    <a:pt x="126" y="141"/>
                    <a:pt x="125" y="139"/>
                  </a:cubicBezTo>
                  <a:cubicBezTo>
                    <a:pt x="124" y="137"/>
                    <a:pt x="124" y="135"/>
                    <a:pt x="125" y="132"/>
                  </a:cubicBezTo>
                  <a:cubicBezTo>
                    <a:pt x="126" y="130"/>
                    <a:pt x="127" y="126"/>
                    <a:pt x="129" y="124"/>
                  </a:cubicBezTo>
                  <a:cubicBezTo>
                    <a:pt x="129" y="124"/>
                    <a:pt x="129" y="124"/>
                    <a:pt x="129" y="124"/>
                  </a:cubicBezTo>
                  <a:cubicBezTo>
                    <a:pt x="129" y="121"/>
                    <a:pt x="127" y="117"/>
                    <a:pt x="126" y="114"/>
                  </a:cubicBezTo>
                  <a:cubicBezTo>
                    <a:pt x="124" y="112"/>
                    <a:pt x="121" y="109"/>
                    <a:pt x="120" y="106"/>
                  </a:cubicBezTo>
                  <a:cubicBezTo>
                    <a:pt x="120" y="105"/>
                    <a:pt x="131" y="99"/>
                    <a:pt x="132" y="96"/>
                  </a:cubicBezTo>
                  <a:cubicBezTo>
                    <a:pt x="136" y="91"/>
                    <a:pt x="136" y="92"/>
                    <a:pt x="136" y="86"/>
                  </a:cubicBezTo>
                  <a:cubicBezTo>
                    <a:pt x="138" y="85"/>
                    <a:pt x="142" y="76"/>
                    <a:pt x="144" y="78"/>
                  </a:cubicBezTo>
                  <a:cubicBezTo>
                    <a:pt x="144" y="84"/>
                    <a:pt x="148" y="83"/>
                    <a:pt x="151" y="87"/>
                  </a:cubicBezTo>
                  <a:cubicBezTo>
                    <a:pt x="152" y="90"/>
                    <a:pt x="150" y="93"/>
                    <a:pt x="152" y="96"/>
                  </a:cubicBezTo>
                  <a:cubicBezTo>
                    <a:pt x="156" y="101"/>
                    <a:pt x="160" y="102"/>
                    <a:pt x="161" y="109"/>
                  </a:cubicBezTo>
                  <a:cubicBezTo>
                    <a:pt x="161" y="115"/>
                    <a:pt x="160" y="120"/>
                    <a:pt x="160" y="125"/>
                  </a:cubicBezTo>
                  <a:cubicBezTo>
                    <a:pt x="157" y="129"/>
                    <a:pt x="157" y="129"/>
                    <a:pt x="157" y="129"/>
                  </a:cubicBezTo>
                  <a:cubicBezTo>
                    <a:pt x="157" y="129"/>
                    <a:pt x="157" y="129"/>
                    <a:pt x="157" y="129"/>
                  </a:cubicBezTo>
                  <a:cubicBezTo>
                    <a:pt x="159" y="131"/>
                    <a:pt x="160" y="132"/>
                    <a:pt x="162" y="132"/>
                  </a:cubicBezTo>
                  <a:cubicBezTo>
                    <a:pt x="165" y="131"/>
                    <a:pt x="168" y="133"/>
                    <a:pt x="168" y="135"/>
                  </a:cubicBezTo>
                  <a:cubicBezTo>
                    <a:pt x="168" y="139"/>
                    <a:pt x="172" y="144"/>
                    <a:pt x="176" y="144"/>
                  </a:cubicBezTo>
                  <a:cubicBezTo>
                    <a:pt x="178" y="144"/>
                    <a:pt x="181" y="144"/>
                    <a:pt x="183" y="143"/>
                  </a:cubicBezTo>
                  <a:cubicBezTo>
                    <a:pt x="186" y="142"/>
                    <a:pt x="187" y="141"/>
                    <a:pt x="190" y="141"/>
                  </a:cubicBezTo>
                  <a:cubicBezTo>
                    <a:pt x="190" y="141"/>
                    <a:pt x="190" y="141"/>
                    <a:pt x="190" y="141"/>
                  </a:cubicBezTo>
                  <a:cubicBezTo>
                    <a:pt x="192" y="139"/>
                    <a:pt x="194" y="137"/>
                    <a:pt x="192" y="134"/>
                  </a:cubicBezTo>
                  <a:cubicBezTo>
                    <a:pt x="191" y="133"/>
                    <a:pt x="193" y="130"/>
                    <a:pt x="192" y="128"/>
                  </a:cubicBezTo>
                  <a:cubicBezTo>
                    <a:pt x="191" y="124"/>
                    <a:pt x="190" y="119"/>
                    <a:pt x="191" y="115"/>
                  </a:cubicBezTo>
                  <a:cubicBezTo>
                    <a:pt x="192" y="113"/>
                    <a:pt x="193" y="112"/>
                    <a:pt x="192" y="110"/>
                  </a:cubicBezTo>
                  <a:cubicBezTo>
                    <a:pt x="192" y="107"/>
                    <a:pt x="189" y="105"/>
                    <a:pt x="189" y="102"/>
                  </a:cubicBezTo>
                  <a:cubicBezTo>
                    <a:pt x="189" y="88"/>
                    <a:pt x="189" y="88"/>
                    <a:pt x="189" y="88"/>
                  </a:cubicBezTo>
                  <a:cubicBezTo>
                    <a:pt x="189" y="88"/>
                    <a:pt x="189" y="88"/>
                    <a:pt x="189" y="88"/>
                  </a:cubicBezTo>
                  <a:cubicBezTo>
                    <a:pt x="188" y="87"/>
                    <a:pt x="188" y="87"/>
                    <a:pt x="188" y="86"/>
                  </a:cubicBezTo>
                  <a:cubicBezTo>
                    <a:pt x="187" y="85"/>
                    <a:pt x="185" y="84"/>
                    <a:pt x="184" y="83"/>
                  </a:cubicBezTo>
                  <a:cubicBezTo>
                    <a:pt x="184" y="81"/>
                    <a:pt x="184" y="79"/>
                    <a:pt x="184" y="78"/>
                  </a:cubicBezTo>
                  <a:cubicBezTo>
                    <a:pt x="188" y="75"/>
                    <a:pt x="188" y="75"/>
                    <a:pt x="188" y="75"/>
                  </a:cubicBezTo>
                  <a:cubicBezTo>
                    <a:pt x="188" y="75"/>
                    <a:pt x="188" y="75"/>
                    <a:pt x="188" y="75"/>
                  </a:cubicBezTo>
                  <a:cubicBezTo>
                    <a:pt x="188" y="70"/>
                    <a:pt x="189" y="70"/>
                    <a:pt x="192" y="67"/>
                  </a:cubicBezTo>
                  <a:cubicBezTo>
                    <a:pt x="195" y="65"/>
                    <a:pt x="194" y="61"/>
                    <a:pt x="193" y="58"/>
                  </a:cubicBezTo>
                  <a:cubicBezTo>
                    <a:pt x="191" y="52"/>
                    <a:pt x="181" y="46"/>
                    <a:pt x="176" y="45"/>
                  </a:cubicBezTo>
                  <a:cubicBezTo>
                    <a:pt x="168" y="44"/>
                    <a:pt x="164" y="49"/>
                    <a:pt x="159" y="40"/>
                  </a:cubicBezTo>
                  <a:cubicBezTo>
                    <a:pt x="153" y="34"/>
                    <a:pt x="157" y="36"/>
                    <a:pt x="155" y="30"/>
                  </a:cubicBezTo>
                  <a:cubicBezTo>
                    <a:pt x="152" y="30"/>
                    <a:pt x="151" y="34"/>
                    <a:pt x="148" y="34"/>
                  </a:cubicBezTo>
                  <a:cubicBezTo>
                    <a:pt x="144" y="34"/>
                    <a:pt x="140" y="29"/>
                    <a:pt x="138" y="33"/>
                  </a:cubicBezTo>
                  <a:cubicBezTo>
                    <a:pt x="133" y="40"/>
                    <a:pt x="134" y="54"/>
                    <a:pt x="124" y="57"/>
                  </a:cubicBezTo>
                  <a:cubicBezTo>
                    <a:pt x="114" y="60"/>
                    <a:pt x="119" y="54"/>
                    <a:pt x="116" y="48"/>
                  </a:cubicBezTo>
                  <a:cubicBezTo>
                    <a:pt x="115" y="46"/>
                    <a:pt x="112" y="46"/>
                    <a:pt x="111" y="43"/>
                  </a:cubicBezTo>
                  <a:cubicBezTo>
                    <a:pt x="109" y="41"/>
                    <a:pt x="112" y="38"/>
                    <a:pt x="112" y="35"/>
                  </a:cubicBezTo>
                  <a:cubicBezTo>
                    <a:pt x="112" y="31"/>
                    <a:pt x="110" y="28"/>
                    <a:pt x="108" y="24"/>
                  </a:cubicBezTo>
                  <a:cubicBezTo>
                    <a:pt x="103" y="11"/>
                    <a:pt x="90" y="21"/>
                    <a:pt x="81" y="14"/>
                  </a:cubicBezTo>
                  <a:cubicBezTo>
                    <a:pt x="77" y="11"/>
                    <a:pt x="76" y="4"/>
                    <a:pt x="72" y="0"/>
                  </a:cubicBezTo>
                  <a:cubicBezTo>
                    <a:pt x="72" y="0"/>
                    <a:pt x="72" y="0"/>
                    <a:pt x="72" y="0"/>
                  </a:cubicBezTo>
                  <a:cubicBezTo>
                    <a:pt x="69" y="0"/>
                    <a:pt x="68" y="3"/>
                    <a:pt x="67" y="5"/>
                  </a:cubicBezTo>
                  <a:cubicBezTo>
                    <a:pt x="66" y="8"/>
                    <a:pt x="65" y="7"/>
                    <a:pt x="62" y="8"/>
                  </a:cubicBezTo>
                  <a:cubicBezTo>
                    <a:pt x="58" y="10"/>
                    <a:pt x="67" y="17"/>
                    <a:pt x="66" y="18"/>
                  </a:cubicBezTo>
                  <a:cubicBezTo>
                    <a:pt x="65" y="20"/>
                    <a:pt x="65" y="24"/>
                    <a:pt x="63" y="26"/>
                  </a:cubicBezTo>
                  <a:cubicBezTo>
                    <a:pt x="61" y="28"/>
                    <a:pt x="55" y="25"/>
                    <a:pt x="54" y="28"/>
                  </a:cubicBezTo>
                  <a:cubicBezTo>
                    <a:pt x="52" y="31"/>
                    <a:pt x="52" y="31"/>
                    <a:pt x="48" y="32"/>
                  </a:cubicBezTo>
                  <a:cubicBezTo>
                    <a:pt x="48" y="32"/>
                    <a:pt x="48" y="32"/>
                    <a:pt x="48" y="32"/>
                  </a:cubicBezTo>
                  <a:cubicBezTo>
                    <a:pt x="46" y="40"/>
                    <a:pt x="46" y="40"/>
                    <a:pt x="46" y="40"/>
                  </a:cubicBezTo>
                  <a:cubicBezTo>
                    <a:pt x="46" y="45"/>
                    <a:pt x="50" y="46"/>
                    <a:pt x="51" y="50"/>
                  </a:cubicBezTo>
                  <a:cubicBezTo>
                    <a:pt x="51" y="52"/>
                    <a:pt x="46" y="52"/>
                    <a:pt x="45" y="53"/>
                  </a:cubicBezTo>
                  <a:cubicBezTo>
                    <a:pt x="39" y="56"/>
                    <a:pt x="49" y="61"/>
                    <a:pt x="42" y="65"/>
                  </a:cubicBezTo>
                  <a:cubicBezTo>
                    <a:pt x="38" y="68"/>
                    <a:pt x="33" y="67"/>
                    <a:pt x="35" y="73"/>
                  </a:cubicBezTo>
                  <a:cubicBezTo>
                    <a:pt x="36" y="76"/>
                    <a:pt x="41" y="82"/>
                    <a:pt x="39" y="85"/>
                  </a:cubicBezTo>
                  <a:cubicBezTo>
                    <a:pt x="38" y="87"/>
                    <a:pt x="38" y="89"/>
                    <a:pt x="39" y="90"/>
                  </a:cubicBezTo>
                  <a:cubicBezTo>
                    <a:pt x="42" y="93"/>
                    <a:pt x="39" y="94"/>
                    <a:pt x="37" y="96"/>
                  </a:cubicBezTo>
                  <a:cubicBezTo>
                    <a:pt x="34" y="98"/>
                    <a:pt x="26" y="102"/>
                    <a:pt x="26" y="105"/>
                  </a:cubicBezTo>
                  <a:cubicBezTo>
                    <a:pt x="27" y="110"/>
                    <a:pt x="29" y="109"/>
                    <a:pt x="25" y="114"/>
                  </a:cubicBezTo>
                  <a:cubicBezTo>
                    <a:pt x="21" y="119"/>
                    <a:pt x="22" y="125"/>
                    <a:pt x="19" y="130"/>
                  </a:cubicBezTo>
                  <a:cubicBezTo>
                    <a:pt x="18" y="134"/>
                    <a:pt x="10" y="134"/>
                    <a:pt x="7" y="137"/>
                  </a:cubicBezTo>
                  <a:cubicBezTo>
                    <a:pt x="5" y="139"/>
                    <a:pt x="7" y="141"/>
                    <a:pt x="7" y="143"/>
                  </a:cubicBezTo>
                  <a:cubicBezTo>
                    <a:pt x="6" y="145"/>
                    <a:pt x="1" y="147"/>
                    <a:pt x="0" y="14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3719513" y="3600450"/>
              <a:ext cx="71438" cy="98425"/>
            </a:xfrm>
            <a:custGeom>
              <a:avLst/>
              <a:gdLst/>
              <a:ahLst/>
              <a:cxnLst>
                <a:cxn ang="0">
                  <a:pos x="9" y="48"/>
                </a:cxn>
                <a:cxn ang="0">
                  <a:pos x="17" y="53"/>
                </a:cxn>
                <a:cxn ang="0">
                  <a:pos x="22" y="53"/>
                </a:cxn>
                <a:cxn ang="0">
                  <a:pos x="28" y="56"/>
                </a:cxn>
                <a:cxn ang="0">
                  <a:pos x="37" y="53"/>
                </a:cxn>
                <a:cxn ang="0">
                  <a:pos x="37" y="53"/>
                </a:cxn>
                <a:cxn ang="0">
                  <a:pos x="40" y="49"/>
                </a:cxn>
                <a:cxn ang="0">
                  <a:pos x="41" y="33"/>
                </a:cxn>
                <a:cxn ang="0">
                  <a:pos x="32" y="20"/>
                </a:cxn>
                <a:cxn ang="0">
                  <a:pos x="31" y="11"/>
                </a:cxn>
                <a:cxn ang="0">
                  <a:pos x="24" y="2"/>
                </a:cxn>
                <a:cxn ang="0">
                  <a:pos x="16" y="10"/>
                </a:cxn>
                <a:cxn ang="0">
                  <a:pos x="12" y="20"/>
                </a:cxn>
                <a:cxn ang="0">
                  <a:pos x="0" y="30"/>
                </a:cxn>
                <a:cxn ang="0">
                  <a:pos x="6" y="38"/>
                </a:cxn>
                <a:cxn ang="0">
                  <a:pos x="9" y="48"/>
                </a:cxn>
              </a:cxnLst>
              <a:rect l="0" t="0" r="r" b="b"/>
              <a:pathLst>
                <a:path w="41" h="56">
                  <a:moveTo>
                    <a:pt x="9" y="48"/>
                  </a:moveTo>
                  <a:cubicBezTo>
                    <a:pt x="12" y="49"/>
                    <a:pt x="14" y="53"/>
                    <a:pt x="17" y="53"/>
                  </a:cubicBezTo>
                  <a:cubicBezTo>
                    <a:pt x="19" y="53"/>
                    <a:pt x="20" y="53"/>
                    <a:pt x="22" y="53"/>
                  </a:cubicBezTo>
                  <a:cubicBezTo>
                    <a:pt x="24" y="54"/>
                    <a:pt x="26" y="56"/>
                    <a:pt x="28" y="56"/>
                  </a:cubicBezTo>
                  <a:cubicBezTo>
                    <a:pt x="31" y="55"/>
                    <a:pt x="34" y="53"/>
                    <a:pt x="37" y="53"/>
                  </a:cubicBezTo>
                  <a:cubicBezTo>
                    <a:pt x="37" y="53"/>
                    <a:pt x="37" y="53"/>
                    <a:pt x="37" y="53"/>
                  </a:cubicBezTo>
                  <a:cubicBezTo>
                    <a:pt x="40" y="49"/>
                    <a:pt x="40" y="49"/>
                    <a:pt x="40" y="49"/>
                  </a:cubicBezTo>
                  <a:cubicBezTo>
                    <a:pt x="40" y="44"/>
                    <a:pt x="41" y="39"/>
                    <a:pt x="41" y="33"/>
                  </a:cubicBezTo>
                  <a:cubicBezTo>
                    <a:pt x="40" y="26"/>
                    <a:pt x="36" y="25"/>
                    <a:pt x="32" y="20"/>
                  </a:cubicBezTo>
                  <a:cubicBezTo>
                    <a:pt x="30" y="17"/>
                    <a:pt x="32" y="14"/>
                    <a:pt x="31" y="11"/>
                  </a:cubicBezTo>
                  <a:cubicBezTo>
                    <a:pt x="28" y="7"/>
                    <a:pt x="24" y="8"/>
                    <a:pt x="24" y="2"/>
                  </a:cubicBezTo>
                  <a:cubicBezTo>
                    <a:pt x="22" y="0"/>
                    <a:pt x="18" y="9"/>
                    <a:pt x="16" y="10"/>
                  </a:cubicBezTo>
                  <a:cubicBezTo>
                    <a:pt x="16" y="16"/>
                    <a:pt x="16" y="15"/>
                    <a:pt x="12" y="20"/>
                  </a:cubicBezTo>
                  <a:cubicBezTo>
                    <a:pt x="11" y="23"/>
                    <a:pt x="0" y="29"/>
                    <a:pt x="0" y="30"/>
                  </a:cubicBezTo>
                  <a:cubicBezTo>
                    <a:pt x="1" y="33"/>
                    <a:pt x="4" y="36"/>
                    <a:pt x="6" y="38"/>
                  </a:cubicBezTo>
                  <a:cubicBezTo>
                    <a:pt x="7" y="41"/>
                    <a:pt x="9" y="45"/>
                    <a:pt x="9" y="4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3695700" y="3684588"/>
              <a:ext cx="147638" cy="144463"/>
            </a:xfrm>
            <a:custGeom>
              <a:avLst/>
              <a:gdLst/>
              <a:ahLst/>
              <a:cxnLst>
                <a:cxn ang="0">
                  <a:pos x="23" y="0"/>
                </a:cxn>
                <a:cxn ang="0">
                  <a:pos x="31" y="5"/>
                </a:cxn>
                <a:cxn ang="0">
                  <a:pos x="36" y="5"/>
                </a:cxn>
                <a:cxn ang="0">
                  <a:pos x="42" y="8"/>
                </a:cxn>
                <a:cxn ang="0">
                  <a:pos x="51" y="5"/>
                </a:cxn>
                <a:cxn ang="0">
                  <a:pos x="51" y="5"/>
                </a:cxn>
                <a:cxn ang="0">
                  <a:pos x="56" y="8"/>
                </a:cxn>
                <a:cxn ang="0">
                  <a:pos x="62" y="11"/>
                </a:cxn>
                <a:cxn ang="0">
                  <a:pos x="70" y="20"/>
                </a:cxn>
                <a:cxn ang="0">
                  <a:pos x="77" y="19"/>
                </a:cxn>
                <a:cxn ang="0">
                  <a:pos x="84" y="17"/>
                </a:cxn>
                <a:cxn ang="0">
                  <a:pos x="84" y="17"/>
                </a:cxn>
                <a:cxn ang="0">
                  <a:pos x="82" y="25"/>
                </a:cxn>
                <a:cxn ang="0">
                  <a:pos x="79" y="33"/>
                </a:cxn>
                <a:cxn ang="0">
                  <a:pos x="76" y="39"/>
                </a:cxn>
                <a:cxn ang="0">
                  <a:pos x="77" y="54"/>
                </a:cxn>
                <a:cxn ang="0">
                  <a:pos x="77" y="67"/>
                </a:cxn>
                <a:cxn ang="0">
                  <a:pos x="72" y="69"/>
                </a:cxn>
                <a:cxn ang="0">
                  <a:pos x="58" y="72"/>
                </a:cxn>
                <a:cxn ang="0">
                  <a:pos x="50" y="77"/>
                </a:cxn>
                <a:cxn ang="0">
                  <a:pos x="45" y="82"/>
                </a:cxn>
                <a:cxn ang="0">
                  <a:pos x="45" y="82"/>
                </a:cxn>
                <a:cxn ang="0">
                  <a:pos x="33" y="70"/>
                </a:cxn>
                <a:cxn ang="0">
                  <a:pos x="11" y="63"/>
                </a:cxn>
                <a:cxn ang="0">
                  <a:pos x="7" y="53"/>
                </a:cxn>
                <a:cxn ang="0">
                  <a:pos x="1" y="47"/>
                </a:cxn>
                <a:cxn ang="0">
                  <a:pos x="1" y="47"/>
                </a:cxn>
                <a:cxn ang="0">
                  <a:pos x="4" y="41"/>
                </a:cxn>
                <a:cxn ang="0">
                  <a:pos x="5" y="37"/>
                </a:cxn>
                <a:cxn ang="0">
                  <a:pos x="8" y="31"/>
                </a:cxn>
                <a:cxn ang="0">
                  <a:pos x="7" y="28"/>
                </a:cxn>
                <a:cxn ang="0">
                  <a:pos x="8" y="24"/>
                </a:cxn>
                <a:cxn ang="0">
                  <a:pos x="14" y="22"/>
                </a:cxn>
                <a:cxn ang="0">
                  <a:pos x="20" y="19"/>
                </a:cxn>
                <a:cxn ang="0">
                  <a:pos x="19" y="15"/>
                </a:cxn>
                <a:cxn ang="0">
                  <a:pos x="19" y="8"/>
                </a:cxn>
                <a:cxn ang="0">
                  <a:pos x="23" y="0"/>
                </a:cxn>
              </a:cxnLst>
              <a:rect l="0" t="0" r="r" b="b"/>
              <a:pathLst>
                <a:path w="84" h="82">
                  <a:moveTo>
                    <a:pt x="23" y="0"/>
                  </a:moveTo>
                  <a:cubicBezTo>
                    <a:pt x="26" y="1"/>
                    <a:pt x="28" y="5"/>
                    <a:pt x="31" y="5"/>
                  </a:cubicBezTo>
                  <a:cubicBezTo>
                    <a:pt x="33" y="5"/>
                    <a:pt x="34" y="5"/>
                    <a:pt x="36" y="5"/>
                  </a:cubicBezTo>
                  <a:cubicBezTo>
                    <a:pt x="38" y="6"/>
                    <a:pt x="40" y="8"/>
                    <a:pt x="42" y="8"/>
                  </a:cubicBezTo>
                  <a:cubicBezTo>
                    <a:pt x="45" y="7"/>
                    <a:pt x="48" y="5"/>
                    <a:pt x="51" y="5"/>
                  </a:cubicBezTo>
                  <a:cubicBezTo>
                    <a:pt x="51" y="5"/>
                    <a:pt x="51" y="5"/>
                    <a:pt x="51" y="5"/>
                  </a:cubicBezTo>
                  <a:cubicBezTo>
                    <a:pt x="53" y="7"/>
                    <a:pt x="54" y="8"/>
                    <a:pt x="56" y="8"/>
                  </a:cubicBezTo>
                  <a:cubicBezTo>
                    <a:pt x="59" y="7"/>
                    <a:pt x="62" y="9"/>
                    <a:pt x="62" y="11"/>
                  </a:cubicBezTo>
                  <a:cubicBezTo>
                    <a:pt x="62" y="15"/>
                    <a:pt x="66" y="20"/>
                    <a:pt x="70" y="20"/>
                  </a:cubicBezTo>
                  <a:cubicBezTo>
                    <a:pt x="72" y="20"/>
                    <a:pt x="75" y="20"/>
                    <a:pt x="77" y="19"/>
                  </a:cubicBezTo>
                  <a:cubicBezTo>
                    <a:pt x="80" y="18"/>
                    <a:pt x="81" y="17"/>
                    <a:pt x="84" y="17"/>
                  </a:cubicBezTo>
                  <a:cubicBezTo>
                    <a:pt x="84" y="17"/>
                    <a:pt x="84" y="17"/>
                    <a:pt x="84" y="17"/>
                  </a:cubicBezTo>
                  <a:cubicBezTo>
                    <a:pt x="82" y="25"/>
                    <a:pt x="82" y="25"/>
                    <a:pt x="82" y="25"/>
                  </a:cubicBezTo>
                  <a:cubicBezTo>
                    <a:pt x="79" y="27"/>
                    <a:pt x="79" y="30"/>
                    <a:pt x="79" y="33"/>
                  </a:cubicBezTo>
                  <a:cubicBezTo>
                    <a:pt x="78" y="35"/>
                    <a:pt x="76" y="37"/>
                    <a:pt x="76" y="39"/>
                  </a:cubicBezTo>
                  <a:cubicBezTo>
                    <a:pt x="74" y="45"/>
                    <a:pt x="77" y="48"/>
                    <a:pt x="77" y="54"/>
                  </a:cubicBezTo>
                  <a:cubicBezTo>
                    <a:pt x="76" y="57"/>
                    <a:pt x="76" y="63"/>
                    <a:pt x="77" y="67"/>
                  </a:cubicBezTo>
                  <a:cubicBezTo>
                    <a:pt x="80" y="74"/>
                    <a:pt x="77" y="73"/>
                    <a:pt x="72" y="69"/>
                  </a:cubicBezTo>
                  <a:cubicBezTo>
                    <a:pt x="65" y="62"/>
                    <a:pt x="63" y="65"/>
                    <a:pt x="58" y="72"/>
                  </a:cubicBezTo>
                  <a:cubicBezTo>
                    <a:pt x="55" y="75"/>
                    <a:pt x="53" y="67"/>
                    <a:pt x="50" y="77"/>
                  </a:cubicBezTo>
                  <a:cubicBezTo>
                    <a:pt x="50" y="79"/>
                    <a:pt x="47" y="80"/>
                    <a:pt x="45" y="82"/>
                  </a:cubicBezTo>
                  <a:cubicBezTo>
                    <a:pt x="45" y="82"/>
                    <a:pt x="45" y="82"/>
                    <a:pt x="45" y="82"/>
                  </a:cubicBezTo>
                  <a:cubicBezTo>
                    <a:pt x="40" y="76"/>
                    <a:pt x="42" y="72"/>
                    <a:pt x="33" y="70"/>
                  </a:cubicBezTo>
                  <a:cubicBezTo>
                    <a:pt x="27" y="69"/>
                    <a:pt x="13" y="71"/>
                    <a:pt x="11" y="63"/>
                  </a:cubicBezTo>
                  <a:cubicBezTo>
                    <a:pt x="11" y="62"/>
                    <a:pt x="8" y="54"/>
                    <a:pt x="7" y="53"/>
                  </a:cubicBezTo>
                  <a:cubicBezTo>
                    <a:pt x="5" y="51"/>
                    <a:pt x="0" y="49"/>
                    <a:pt x="1" y="47"/>
                  </a:cubicBezTo>
                  <a:cubicBezTo>
                    <a:pt x="1" y="47"/>
                    <a:pt x="1" y="47"/>
                    <a:pt x="1" y="47"/>
                  </a:cubicBezTo>
                  <a:cubicBezTo>
                    <a:pt x="2" y="45"/>
                    <a:pt x="4" y="43"/>
                    <a:pt x="4" y="41"/>
                  </a:cubicBezTo>
                  <a:cubicBezTo>
                    <a:pt x="4" y="39"/>
                    <a:pt x="4" y="38"/>
                    <a:pt x="5" y="37"/>
                  </a:cubicBezTo>
                  <a:cubicBezTo>
                    <a:pt x="6" y="35"/>
                    <a:pt x="8" y="34"/>
                    <a:pt x="8" y="31"/>
                  </a:cubicBezTo>
                  <a:cubicBezTo>
                    <a:pt x="8" y="30"/>
                    <a:pt x="8" y="29"/>
                    <a:pt x="7" y="28"/>
                  </a:cubicBezTo>
                  <a:cubicBezTo>
                    <a:pt x="7" y="26"/>
                    <a:pt x="8" y="25"/>
                    <a:pt x="8" y="24"/>
                  </a:cubicBezTo>
                  <a:cubicBezTo>
                    <a:pt x="10" y="23"/>
                    <a:pt x="12" y="22"/>
                    <a:pt x="14" y="22"/>
                  </a:cubicBezTo>
                  <a:cubicBezTo>
                    <a:pt x="17" y="21"/>
                    <a:pt x="18" y="21"/>
                    <a:pt x="20" y="19"/>
                  </a:cubicBezTo>
                  <a:cubicBezTo>
                    <a:pt x="21" y="17"/>
                    <a:pt x="20" y="17"/>
                    <a:pt x="19" y="15"/>
                  </a:cubicBezTo>
                  <a:cubicBezTo>
                    <a:pt x="18" y="13"/>
                    <a:pt x="18" y="11"/>
                    <a:pt x="19" y="8"/>
                  </a:cubicBezTo>
                  <a:cubicBezTo>
                    <a:pt x="20" y="6"/>
                    <a:pt x="21" y="2"/>
                    <a:pt x="23"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3832225" y="3568700"/>
              <a:ext cx="190500" cy="122238"/>
            </a:xfrm>
            <a:custGeom>
              <a:avLst/>
              <a:gdLst/>
              <a:ahLst/>
              <a:cxnLst>
                <a:cxn ang="0">
                  <a:pos x="5" y="30"/>
                </a:cxn>
                <a:cxn ang="0">
                  <a:pos x="4" y="28"/>
                </a:cxn>
                <a:cxn ang="0">
                  <a:pos x="0" y="25"/>
                </a:cxn>
                <a:cxn ang="0">
                  <a:pos x="0" y="20"/>
                </a:cxn>
                <a:cxn ang="0">
                  <a:pos x="4" y="17"/>
                </a:cxn>
                <a:cxn ang="0">
                  <a:pos x="4" y="17"/>
                </a:cxn>
                <a:cxn ang="0">
                  <a:pos x="10" y="15"/>
                </a:cxn>
                <a:cxn ang="0">
                  <a:pos x="20" y="16"/>
                </a:cxn>
                <a:cxn ang="0">
                  <a:pos x="37" y="12"/>
                </a:cxn>
                <a:cxn ang="0">
                  <a:pos x="38" y="5"/>
                </a:cxn>
                <a:cxn ang="0">
                  <a:pos x="45" y="4"/>
                </a:cxn>
                <a:cxn ang="0">
                  <a:pos x="45" y="4"/>
                </a:cxn>
                <a:cxn ang="0">
                  <a:pos x="46" y="9"/>
                </a:cxn>
                <a:cxn ang="0">
                  <a:pos x="67" y="12"/>
                </a:cxn>
                <a:cxn ang="0">
                  <a:pos x="82" y="23"/>
                </a:cxn>
                <a:cxn ang="0">
                  <a:pos x="85" y="31"/>
                </a:cxn>
                <a:cxn ang="0">
                  <a:pos x="91" y="30"/>
                </a:cxn>
                <a:cxn ang="0">
                  <a:pos x="106" y="44"/>
                </a:cxn>
                <a:cxn ang="0">
                  <a:pos x="89" y="49"/>
                </a:cxn>
                <a:cxn ang="0">
                  <a:pos x="81" y="54"/>
                </a:cxn>
                <a:cxn ang="0">
                  <a:pos x="78" y="61"/>
                </a:cxn>
                <a:cxn ang="0">
                  <a:pos x="70" y="58"/>
                </a:cxn>
                <a:cxn ang="0">
                  <a:pos x="51" y="68"/>
                </a:cxn>
                <a:cxn ang="0">
                  <a:pos x="41" y="60"/>
                </a:cxn>
                <a:cxn ang="0">
                  <a:pos x="28" y="48"/>
                </a:cxn>
                <a:cxn ang="0">
                  <a:pos x="22" y="40"/>
                </a:cxn>
                <a:cxn ang="0">
                  <a:pos x="17" y="34"/>
                </a:cxn>
                <a:cxn ang="0">
                  <a:pos x="5" y="30"/>
                </a:cxn>
              </a:cxnLst>
              <a:rect l="0" t="0" r="r" b="b"/>
              <a:pathLst>
                <a:path w="108" h="69">
                  <a:moveTo>
                    <a:pt x="5" y="30"/>
                  </a:moveTo>
                  <a:cubicBezTo>
                    <a:pt x="4" y="29"/>
                    <a:pt x="4" y="29"/>
                    <a:pt x="4" y="28"/>
                  </a:cubicBezTo>
                  <a:cubicBezTo>
                    <a:pt x="3" y="27"/>
                    <a:pt x="1" y="26"/>
                    <a:pt x="0" y="25"/>
                  </a:cubicBezTo>
                  <a:cubicBezTo>
                    <a:pt x="0" y="23"/>
                    <a:pt x="0" y="21"/>
                    <a:pt x="0" y="20"/>
                  </a:cubicBezTo>
                  <a:cubicBezTo>
                    <a:pt x="4" y="17"/>
                    <a:pt x="4" y="17"/>
                    <a:pt x="4" y="17"/>
                  </a:cubicBezTo>
                  <a:cubicBezTo>
                    <a:pt x="4" y="17"/>
                    <a:pt x="4" y="17"/>
                    <a:pt x="4" y="17"/>
                  </a:cubicBezTo>
                  <a:cubicBezTo>
                    <a:pt x="5" y="20"/>
                    <a:pt x="8" y="16"/>
                    <a:pt x="10" y="15"/>
                  </a:cubicBezTo>
                  <a:cubicBezTo>
                    <a:pt x="13" y="12"/>
                    <a:pt x="17" y="15"/>
                    <a:pt x="20" y="16"/>
                  </a:cubicBezTo>
                  <a:cubicBezTo>
                    <a:pt x="24" y="16"/>
                    <a:pt x="35" y="16"/>
                    <a:pt x="37" y="12"/>
                  </a:cubicBezTo>
                  <a:cubicBezTo>
                    <a:pt x="38" y="10"/>
                    <a:pt x="37" y="7"/>
                    <a:pt x="38" y="5"/>
                  </a:cubicBezTo>
                  <a:cubicBezTo>
                    <a:pt x="39" y="4"/>
                    <a:pt x="44" y="4"/>
                    <a:pt x="45" y="4"/>
                  </a:cubicBezTo>
                  <a:cubicBezTo>
                    <a:pt x="45" y="4"/>
                    <a:pt x="45" y="4"/>
                    <a:pt x="45" y="4"/>
                  </a:cubicBezTo>
                  <a:cubicBezTo>
                    <a:pt x="46" y="9"/>
                    <a:pt x="46" y="9"/>
                    <a:pt x="46" y="9"/>
                  </a:cubicBezTo>
                  <a:cubicBezTo>
                    <a:pt x="52" y="17"/>
                    <a:pt x="67" y="0"/>
                    <a:pt x="67" y="12"/>
                  </a:cubicBezTo>
                  <a:cubicBezTo>
                    <a:pt x="67" y="22"/>
                    <a:pt x="82" y="14"/>
                    <a:pt x="82" y="23"/>
                  </a:cubicBezTo>
                  <a:cubicBezTo>
                    <a:pt x="82" y="26"/>
                    <a:pt x="80" y="30"/>
                    <a:pt x="85" y="31"/>
                  </a:cubicBezTo>
                  <a:cubicBezTo>
                    <a:pt x="88" y="32"/>
                    <a:pt x="90" y="30"/>
                    <a:pt x="91" y="30"/>
                  </a:cubicBezTo>
                  <a:cubicBezTo>
                    <a:pt x="95" y="36"/>
                    <a:pt x="97" y="44"/>
                    <a:pt x="106" y="44"/>
                  </a:cubicBezTo>
                  <a:cubicBezTo>
                    <a:pt x="108" y="51"/>
                    <a:pt x="92" y="50"/>
                    <a:pt x="89" y="49"/>
                  </a:cubicBezTo>
                  <a:cubicBezTo>
                    <a:pt x="83" y="48"/>
                    <a:pt x="84" y="51"/>
                    <a:pt x="81" y="54"/>
                  </a:cubicBezTo>
                  <a:cubicBezTo>
                    <a:pt x="81" y="58"/>
                    <a:pt x="86" y="60"/>
                    <a:pt x="78" y="61"/>
                  </a:cubicBezTo>
                  <a:cubicBezTo>
                    <a:pt x="74" y="62"/>
                    <a:pt x="73" y="59"/>
                    <a:pt x="70" y="58"/>
                  </a:cubicBezTo>
                  <a:cubicBezTo>
                    <a:pt x="61" y="54"/>
                    <a:pt x="61" y="69"/>
                    <a:pt x="51" y="68"/>
                  </a:cubicBezTo>
                  <a:cubicBezTo>
                    <a:pt x="48" y="67"/>
                    <a:pt x="46" y="61"/>
                    <a:pt x="41" y="60"/>
                  </a:cubicBezTo>
                  <a:cubicBezTo>
                    <a:pt x="31" y="57"/>
                    <a:pt x="34" y="53"/>
                    <a:pt x="28" y="48"/>
                  </a:cubicBezTo>
                  <a:cubicBezTo>
                    <a:pt x="25" y="45"/>
                    <a:pt x="23" y="44"/>
                    <a:pt x="22" y="40"/>
                  </a:cubicBezTo>
                  <a:cubicBezTo>
                    <a:pt x="21" y="37"/>
                    <a:pt x="22" y="34"/>
                    <a:pt x="17" y="34"/>
                  </a:cubicBezTo>
                  <a:cubicBezTo>
                    <a:pt x="12" y="34"/>
                    <a:pt x="10" y="30"/>
                    <a:pt x="5" y="3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3771900" y="3368675"/>
              <a:ext cx="396875" cy="554038"/>
            </a:xfrm>
            <a:custGeom>
              <a:avLst/>
              <a:gdLst/>
              <a:ahLst/>
              <a:cxnLst>
                <a:cxn ang="0">
                  <a:pos x="6" y="257"/>
                </a:cxn>
                <a:cxn ang="0">
                  <a:pos x="28" y="249"/>
                </a:cxn>
                <a:cxn ang="0">
                  <a:pos x="33" y="234"/>
                </a:cxn>
                <a:cxn ang="0">
                  <a:pos x="35" y="213"/>
                </a:cxn>
                <a:cxn ang="0">
                  <a:pos x="40" y="197"/>
                </a:cxn>
                <a:cxn ang="0">
                  <a:pos x="42" y="190"/>
                </a:cxn>
                <a:cxn ang="0">
                  <a:pos x="41" y="171"/>
                </a:cxn>
                <a:cxn ang="0">
                  <a:pos x="39" y="158"/>
                </a:cxn>
                <a:cxn ang="0">
                  <a:pos x="39" y="144"/>
                </a:cxn>
                <a:cxn ang="0">
                  <a:pos x="56" y="154"/>
                </a:cxn>
                <a:cxn ang="0">
                  <a:pos x="75" y="174"/>
                </a:cxn>
                <a:cxn ang="0">
                  <a:pos x="104" y="172"/>
                </a:cxn>
                <a:cxn ang="0">
                  <a:pos x="115" y="168"/>
                </a:cxn>
                <a:cxn ang="0">
                  <a:pos x="140" y="158"/>
                </a:cxn>
                <a:cxn ang="0">
                  <a:pos x="119" y="145"/>
                </a:cxn>
                <a:cxn ang="0">
                  <a:pos x="101" y="126"/>
                </a:cxn>
                <a:cxn ang="0">
                  <a:pos x="79" y="118"/>
                </a:cxn>
                <a:cxn ang="0">
                  <a:pos x="85" y="116"/>
                </a:cxn>
                <a:cxn ang="0">
                  <a:pos x="83" y="94"/>
                </a:cxn>
                <a:cxn ang="0">
                  <a:pos x="90" y="80"/>
                </a:cxn>
                <a:cxn ang="0">
                  <a:pos x="88" y="68"/>
                </a:cxn>
                <a:cxn ang="0">
                  <a:pos x="76" y="66"/>
                </a:cxn>
                <a:cxn ang="0">
                  <a:pos x="95" y="48"/>
                </a:cxn>
                <a:cxn ang="0">
                  <a:pos x="107" y="36"/>
                </a:cxn>
                <a:cxn ang="0">
                  <a:pos x="109" y="30"/>
                </a:cxn>
                <a:cxn ang="0">
                  <a:pos x="113" y="6"/>
                </a:cxn>
                <a:cxn ang="0">
                  <a:pos x="123" y="4"/>
                </a:cxn>
                <a:cxn ang="0">
                  <a:pos x="132" y="26"/>
                </a:cxn>
                <a:cxn ang="0">
                  <a:pos x="143" y="32"/>
                </a:cxn>
                <a:cxn ang="0">
                  <a:pos x="141" y="42"/>
                </a:cxn>
                <a:cxn ang="0">
                  <a:pos x="131" y="43"/>
                </a:cxn>
                <a:cxn ang="0">
                  <a:pos x="133" y="56"/>
                </a:cxn>
                <a:cxn ang="0">
                  <a:pos x="129" y="68"/>
                </a:cxn>
                <a:cxn ang="0">
                  <a:pos x="149" y="77"/>
                </a:cxn>
                <a:cxn ang="0">
                  <a:pos x="168" y="72"/>
                </a:cxn>
                <a:cxn ang="0">
                  <a:pos x="178" y="90"/>
                </a:cxn>
                <a:cxn ang="0">
                  <a:pos x="170" y="109"/>
                </a:cxn>
                <a:cxn ang="0">
                  <a:pos x="160" y="133"/>
                </a:cxn>
                <a:cxn ang="0">
                  <a:pos x="164" y="148"/>
                </a:cxn>
                <a:cxn ang="0">
                  <a:pos x="188" y="159"/>
                </a:cxn>
                <a:cxn ang="0">
                  <a:pos x="199" y="175"/>
                </a:cxn>
                <a:cxn ang="0">
                  <a:pos x="183" y="176"/>
                </a:cxn>
                <a:cxn ang="0">
                  <a:pos x="175" y="185"/>
                </a:cxn>
                <a:cxn ang="0">
                  <a:pos x="175" y="206"/>
                </a:cxn>
                <a:cxn ang="0">
                  <a:pos x="168" y="227"/>
                </a:cxn>
                <a:cxn ang="0">
                  <a:pos x="191" y="247"/>
                </a:cxn>
                <a:cxn ang="0">
                  <a:pos x="209" y="244"/>
                </a:cxn>
                <a:cxn ang="0">
                  <a:pos x="225" y="257"/>
                </a:cxn>
                <a:cxn ang="0">
                  <a:pos x="218" y="264"/>
                </a:cxn>
                <a:cxn ang="0">
                  <a:pos x="198" y="275"/>
                </a:cxn>
                <a:cxn ang="0">
                  <a:pos x="186" y="279"/>
                </a:cxn>
                <a:cxn ang="0">
                  <a:pos x="156" y="292"/>
                </a:cxn>
                <a:cxn ang="0">
                  <a:pos x="138" y="279"/>
                </a:cxn>
                <a:cxn ang="0">
                  <a:pos x="120" y="274"/>
                </a:cxn>
                <a:cxn ang="0">
                  <a:pos x="119" y="304"/>
                </a:cxn>
                <a:cxn ang="0">
                  <a:pos x="105" y="301"/>
                </a:cxn>
                <a:cxn ang="0">
                  <a:pos x="90" y="302"/>
                </a:cxn>
                <a:cxn ang="0">
                  <a:pos x="77" y="306"/>
                </a:cxn>
                <a:cxn ang="0">
                  <a:pos x="63" y="311"/>
                </a:cxn>
                <a:cxn ang="0">
                  <a:pos x="36" y="303"/>
                </a:cxn>
                <a:cxn ang="0">
                  <a:pos x="24" y="291"/>
                </a:cxn>
                <a:cxn ang="0">
                  <a:pos x="8" y="279"/>
                </a:cxn>
                <a:cxn ang="0">
                  <a:pos x="1" y="262"/>
                </a:cxn>
              </a:cxnLst>
              <a:rect l="0" t="0" r="r" b="b"/>
              <a:pathLst>
                <a:path w="225" h="315">
                  <a:moveTo>
                    <a:pt x="1" y="262"/>
                  </a:moveTo>
                  <a:cubicBezTo>
                    <a:pt x="3" y="260"/>
                    <a:pt x="6" y="259"/>
                    <a:pt x="6" y="257"/>
                  </a:cubicBezTo>
                  <a:cubicBezTo>
                    <a:pt x="9" y="247"/>
                    <a:pt x="11" y="255"/>
                    <a:pt x="14" y="252"/>
                  </a:cubicBezTo>
                  <a:cubicBezTo>
                    <a:pt x="19" y="245"/>
                    <a:pt x="21" y="242"/>
                    <a:pt x="28" y="249"/>
                  </a:cubicBezTo>
                  <a:cubicBezTo>
                    <a:pt x="33" y="253"/>
                    <a:pt x="36" y="254"/>
                    <a:pt x="33" y="247"/>
                  </a:cubicBezTo>
                  <a:cubicBezTo>
                    <a:pt x="32" y="243"/>
                    <a:pt x="32" y="237"/>
                    <a:pt x="33" y="234"/>
                  </a:cubicBezTo>
                  <a:cubicBezTo>
                    <a:pt x="33" y="228"/>
                    <a:pt x="30" y="225"/>
                    <a:pt x="32" y="219"/>
                  </a:cubicBezTo>
                  <a:cubicBezTo>
                    <a:pt x="32" y="217"/>
                    <a:pt x="34" y="215"/>
                    <a:pt x="35" y="213"/>
                  </a:cubicBezTo>
                  <a:cubicBezTo>
                    <a:pt x="35" y="210"/>
                    <a:pt x="35" y="207"/>
                    <a:pt x="38" y="205"/>
                  </a:cubicBezTo>
                  <a:cubicBezTo>
                    <a:pt x="40" y="197"/>
                    <a:pt x="40" y="197"/>
                    <a:pt x="40" y="197"/>
                  </a:cubicBezTo>
                  <a:cubicBezTo>
                    <a:pt x="40" y="197"/>
                    <a:pt x="40" y="197"/>
                    <a:pt x="40" y="197"/>
                  </a:cubicBezTo>
                  <a:cubicBezTo>
                    <a:pt x="42" y="195"/>
                    <a:pt x="44" y="193"/>
                    <a:pt x="42" y="190"/>
                  </a:cubicBezTo>
                  <a:cubicBezTo>
                    <a:pt x="41" y="189"/>
                    <a:pt x="43" y="186"/>
                    <a:pt x="42" y="184"/>
                  </a:cubicBezTo>
                  <a:cubicBezTo>
                    <a:pt x="41" y="180"/>
                    <a:pt x="40" y="175"/>
                    <a:pt x="41" y="171"/>
                  </a:cubicBezTo>
                  <a:cubicBezTo>
                    <a:pt x="42" y="169"/>
                    <a:pt x="43" y="168"/>
                    <a:pt x="42" y="166"/>
                  </a:cubicBezTo>
                  <a:cubicBezTo>
                    <a:pt x="42" y="163"/>
                    <a:pt x="39" y="161"/>
                    <a:pt x="39" y="158"/>
                  </a:cubicBezTo>
                  <a:cubicBezTo>
                    <a:pt x="39" y="144"/>
                    <a:pt x="39" y="144"/>
                    <a:pt x="39" y="144"/>
                  </a:cubicBezTo>
                  <a:cubicBezTo>
                    <a:pt x="39" y="144"/>
                    <a:pt x="39" y="144"/>
                    <a:pt x="39" y="144"/>
                  </a:cubicBezTo>
                  <a:cubicBezTo>
                    <a:pt x="44" y="144"/>
                    <a:pt x="46" y="148"/>
                    <a:pt x="51" y="148"/>
                  </a:cubicBezTo>
                  <a:cubicBezTo>
                    <a:pt x="56" y="148"/>
                    <a:pt x="55" y="151"/>
                    <a:pt x="56" y="154"/>
                  </a:cubicBezTo>
                  <a:cubicBezTo>
                    <a:pt x="57" y="158"/>
                    <a:pt x="59" y="159"/>
                    <a:pt x="62" y="162"/>
                  </a:cubicBezTo>
                  <a:cubicBezTo>
                    <a:pt x="68" y="167"/>
                    <a:pt x="65" y="171"/>
                    <a:pt x="75" y="174"/>
                  </a:cubicBezTo>
                  <a:cubicBezTo>
                    <a:pt x="80" y="175"/>
                    <a:pt x="82" y="181"/>
                    <a:pt x="85" y="182"/>
                  </a:cubicBezTo>
                  <a:cubicBezTo>
                    <a:pt x="95" y="183"/>
                    <a:pt x="95" y="168"/>
                    <a:pt x="104" y="172"/>
                  </a:cubicBezTo>
                  <a:cubicBezTo>
                    <a:pt x="107" y="173"/>
                    <a:pt x="108" y="176"/>
                    <a:pt x="112" y="175"/>
                  </a:cubicBezTo>
                  <a:cubicBezTo>
                    <a:pt x="120" y="174"/>
                    <a:pt x="115" y="172"/>
                    <a:pt x="115" y="168"/>
                  </a:cubicBezTo>
                  <a:cubicBezTo>
                    <a:pt x="118" y="165"/>
                    <a:pt x="117" y="162"/>
                    <a:pt x="123" y="163"/>
                  </a:cubicBezTo>
                  <a:cubicBezTo>
                    <a:pt x="126" y="164"/>
                    <a:pt x="142" y="165"/>
                    <a:pt x="140" y="158"/>
                  </a:cubicBezTo>
                  <a:cubicBezTo>
                    <a:pt x="131" y="158"/>
                    <a:pt x="129" y="150"/>
                    <a:pt x="125" y="144"/>
                  </a:cubicBezTo>
                  <a:cubicBezTo>
                    <a:pt x="124" y="144"/>
                    <a:pt x="122" y="146"/>
                    <a:pt x="119" y="145"/>
                  </a:cubicBezTo>
                  <a:cubicBezTo>
                    <a:pt x="114" y="144"/>
                    <a:pt x="116" y="140"/>
                    <a:pt x="116" y="137"/>
                  </a:cubicBezTo>
                  <a:cubicBezTo>
                    <a:pt x="116" y="128"/>
                    <a:pt x="101" y="136"/>
                    <a:pt x="101" y="126"/>
                  </a:cubicBezTo>
                  <a:cubicBezTo>
                    <a:pt x="101" y="114"/>
                    <a:pt x="86" y="131"/>
                    <a:pt x="80" y="123"/>
                  </a:cubicBezTo>
                  <a:cubicBezTo>
                    <a:pt x="79" y="118"/>
                    <a:pt x="79" y="118"/>
                    <a:pt x="79" y="118"/>
                  </a:cubicBezTo>
                  <a:cubicBezTo>
                    <a:pt x="79" y="118"/>
                    <a:pt x="79" y="118"/>
                    <a:pt x="79" y="118"/>
                  </a:cubicBezTo>
                  <a:cubicBezTo>
                    <a:pt x="85" y="116"/>
                    <a:pt x="85" y="116"/>
                    <a:pt x="85" y="116"/>
                  </a:cubicBezTo>
                  <a:cubicBezTo>
                    <a:pt x="86" y="110"/>
                    <a:pt x="81" y="108"/>
                    <a:pt x="77" y="105"/>
                  </a:cubicBezTo>
                  <a:cubicBezTo>
                    <a:pt x="74" y="103"/>
                    <a:pt x="81" y="96"/>
                    <a:pt x="83" y="94"/>
                  </a:cubicBezTo>
                  <a:cubicBezTo>
                    <a:pt x="87" y="91"/>
                    <a:pt x="89" y="93"/>
                    <a:pt x="88" y="87"/>
                  </a:cubicBezTo>
                  <a:cubicBezTo>
                    <a:pt x="88" y="84"/>
                    <a:pt x="88" y="82"/>
                    <a:pt x="90" y="80"/>
                  </a:cubicBezTo>
                  <a:cubicBezTo>
                    <a:pt x="91" y="78"/>
                    <a:pt x="92" y="78"/>
                    <a:pt x="93" y="76"/>
                  </a:cubicBezTo>
                  <a:cubicBezTo>
                    <a:pt x="93" y="72"/>
                    <a:pt x="88" y="72"/>
                    <a:pt x="88" y="68"/>
                  </a:cubicBezTo>
                  <a:cubicBezTo>
                    <a:pt x="88" y="66"/>
                    <a:pt x="89" y="63"/>
                    <a:pt x="86" y="63"/>
                  </a:cubicBezTo>
                  <a:cubicBezTo>
                    <a:pt x="85" y="63"/>
                    <a:pt x="76" y="67"/>
                    <a:pt x="76" y="66"/>
                  </a:cubicBezTo>
                  <a:cubicBezTo>
                    <a:pt x="76" y="61"/>
                    <a:pt x="78" y="60"/>
                    <a:pt x="82" y="58"/>
                  </a:cubicBezTo>
                  <a:cubicBezTo>
                    <a:pt x="86" y="56"/>
                    <a:pt x="93" y="53"/>
                    <a:pt x="95" y="48"/>
                  </a:cubicBezTo>
                  <a:cubicBezTo>
                    <a:pt x="96" y="45"/>
                    <a:pt x="98" y="44"/>
                    <a:pt x="101" y="43"/>
                  </a:cubicBezTo>
                  <a:cubicBezTo>
                    <a:pt x="104" y="41"/>
                    <a:pt x="108" y="41"/>
                    <a:pt x="107" y="36"/>
                  </a:cubicBezTo>
                  <a:cubicBezTo>
                    <a:pt x="107" y="36"/>
                    <a:pt x="107" y="36"/>
                    <a:pt x="107" y="36"/>
                  </a:cubicBezTo>
                  <a:cubicBezTo>
                    <a:pt x="109" y="30"/>
                    <a:pt x="109" y="30"/>
                    <a:pt x="109" y="30"/>
                  </a:cubicBezTo>
                  <a:cubicBezTo>
                    <a:pt x="111" y="27"/>
                    <a:pt x="115" y="26"/>
                    <a:pt x="112" y="23"/>
                  </a:cubicBezTo>
                  <a:cubicBezTo>
                    <a:pt x="111" y="22"/>
                    <a:pt x="112" y="8"/>
                    <a:pt x="113" y="6"/>
                  </a:cubicBezTo>
                  <a:cubicBezTo>
                    <a:pt x="113" y="5"/>
                    <a:pt x="114" y="3"/>
                    <a:pt x="116" y="3"/>
                  </a:cubicBezTo>
                  <a:cubicBezTo>
                    <a:pt x="117" y="2"/>
                    <a:pt x="118" y="6"/>
                    <a:pt x="123" y="4"/>
                  </a:cubicBezTo>
                  <a:cubicBezTo>
                    <a:pt x="130" y="0"/>
                    <a:pt x="131" y="7"/>
                    <a:pt x="130" y="12"/>
                  </a:cubicBezTo>
                  <a:cubicBezTo>
                    <a:pt x="127" y="20"/>
                    <a:pt x="127" y="20"/>
                    <a:pt x="132" y="26"/>
                  </a:cubicBezTo>
                  <a:cubicBezTo>
                    <a:pt x="133" y="28"/>
                    <a:pt x="131" y="31"/>
                    <a:pt x="132" y="32"/>
                  </a:cubicBezTo>
                  <a:cubicBezTo>
                    <a:pt x="133" y="34"/>
                    <a:pt x="141" y="30"/>
                    <a:pt x="143" y="32"/>
                  </a:cubicBezTo>
                  <a:cubicBezTo>
                    <a:pt x="144" y="32"/>
                    <a:pt x="146" y="38"/>
                    <a:pt x="146" y="38"/>
                  </a:cubicBezTo>
                  <a:cubicBezTo>
                    <a:pt x="146" y="40"/>
                    <a:pt x="142" y="41"/>
                    <a:pt x="141" y="42"/>
                  </a:cubicBezTo>
                  <a:cubicBezTo>
                    <a:pt x="139" y="43"/>
                    <a:pt x="141" y="47"/>
                    <a:pt x="137" y="47"/>
                  </a:cubicBezTo>
                  <a:cubicBezTo>
                    <a:pt x="135" y="47"/>
                    <a:pt x="133" y="42"/>
                    <a:pt x="131" y="43"/>
                  </a:cubicBezTo>
                  <a:cubicBezTo>
                    <a:pt x="130" y="43"/>
                    <a:pt x="131" y="47"/>
                    <a:pt x="129" y="48"/>
                  </a:cubicBezTo>
                  <a:cubicBezTo>
                    <a:pt x="123" y="50"/>
                    <a:pt x="130" y="54"/>
                    <a:pt x="133" y="56"/>
                  </a:cubicBezTo>
                  <a:cubicBezTo>
                    <a:pt x="135" y="57"/>
                    <a:pt x="132" y="59"/>
                    <a:pt x="131" y="60"/>
                  </a:cubicBezTo>
                  <a:cubicBezTo>
                    <a:pt x="124" y="63"/>
                    <a:pt x="129" y="61"/>
                    <a:pt x="129" y="68"/>
                  </a:cubicBezTo>
                  <a:cubicBezTo>
                    <a:pt x="129" y="77"/>
                    <a:pt x="135" y="71"/>
                    <a:pt x="140" y="71"/>
                  </a:cubicBezTo>
                  <a:cubicBezTo>
                    <a:pt x="141" y="72"/>
                    <a:pt x="147" y="88"/>
                    <a:pt x="149" y="77"/>
                  </a:cubicBezTo>
                  <a:cubicBezTo>
                    <a:pt x="150" y="73"/>
                    <a:pt x="153" y="73"/>
                    <a:pt x="154" y="69"/>
                  </a:cubicBezTo>
                  <a:cubicBezTo>
                    <a:pt x="158" y="57"/>
                    <a:pt x="165" y="74"/>
                    <a:pt x="168" y="72"/>
                  </a:cubicBezTo>
                  <a:cubicBezTo>
                    <a:pt x="176" y="66"/>
                    <a:pt x="180" y="74"/>
                    <a:pt x="187" y="75"/>
                  </a:cubicBezTo>
                  <a:cubicBezTo>
                    <a:pt x="187" y="78"/>
                    <a:pt x="180" y="86"/>
                    <a:pt x="178" y="90"/>
                  </a:cubicBezTo>
                  <a:cubicBezTo>
                    <a:pt x="176" y="93"/>
                    <a:pt x="173" y="95"/>
                    <a:pt x="174" y="100"/>
                  </a:cubicBezTo>
                  <a:cubicBezTo>
                    <a:pt x="175" y="105"/>
                    <a:pt x="171" y="105"/>
                    <a:pt x="170" y="109"/>
                  </a:cubicBezTo>
                  <a:cubicBezTo>
                    <a:pt x="169" y="113"/>
                    <a:pt x="172" y="121"/>
                    <a:pt x="170" y="122"/>
                  </a:cubicBezTo>
                  <a:cubicBezTo>
                    <a:pt x="165" y="128"/>
                    <a:pt x="163" y="124"/>
                    <a:pt x="160" y="133"/>
                  </a:cubicBezTo>
                  <a:cubicBezTo>
                    <a:pt x="159" y="138"/>
                    <a:pt x="157" y="141"/>
                    <a:pt x="163" y="142"/>
                  </a:cubicBezTo>
                  <a:cubicBezTo>
                    <a:pt x="167" y="143"/>
                    <a:pt x="165" y="144"/>
                    <a:pt x="164" y="148"/>
                  </a:cubicBezTo>
                  <a:cubicBezTo>
                    <a:pt x="164" y="156"/>
                    <a:pt x="172" y="152"/>
                    <a:pt x="177" y="154"/>
                  </a:cubicBezTo>
                  <a:cubicBezTo>
                    <a:pt x="182" y="156"/>
                    <a:pt x="181" y="159"/>
                    <a:pt x="188" y="159"/>
                  </a:cubicBezTo>
                  <a:cubicBezTo>
                    <a:pt x="195" y="159"/>
                    <a:pt x="196" y="159"/>
                    <a:pt x="200" y="164"/>
                  </a:cubicBezTo>
                  <a:cubicBezTo>
                    <a:pt x="199" y="168"/>
                    <a:pt x="200" y="171"/>
                    <a:pt x="199" y="175"/>
                  </a:cubicBezTo>
                  <a:cubicBezTo>
                    <a:pt x="198" y="181"/>
                    <a:pt x="193" y="175"/>
                    <a:pt x="189" y="176"/>
                  </a:cubicBezTo>
                  <a:cubicBezTo>
                    <a:pt x="186" y="176"/>
                    <a:pt x="185" y="176"/>
                    <a:pt x="183" y="176"/>
                  </a:cubicBezTo>
                  <a:cubicBezTo>
                    <a:pt x="181" y="176"/>
                    <a:pt x="182" y="178"/>
                    <a:pt x="182" y="179"/>
                  </a:cubicBezTo>
                  <a:cubicBezTo>
                    <a:pt x="182" y="182"/>
                    <a:pt x="176" y="182"/>
                    <a:pt x="175" y="185"/>
                  </a:cubicBezTo>
                  <a:cubicBezTo>
                    <a:pt x="172" y="190"/>
                    <a:pt x="172" y="195"/>
                    <a:pt x="175" y="200"/>
                  </a:cubicBezTo>
                  <a:cubicBezTo>
                    <a:pt x="176" y="202"/>
                    <a:pt x="176" y="204"/>
                    <a:pt x="175" y="206"/>
                  </a:cubicBezTo>
                  <a:cubicBezTo>
                    <a:pt x="172" y="209"/>
                    <a:pt x="169" y="211"/>
                    <a:pt x="168" y="215"/>
                  </a:cubicBezTo>
                  <a:cubicBezTo>
                    <a:pt x="168" y="219"/>
                    <a:pt x="165" y="223"/>
                    <a:pt x="168" y="227"/>
                  </a:cubicBezTo>
                  <a:cubicBezTo>
                    <a:pt x="170" y="231"/>
                    <a:pt x="179" y="232"/>
                    <a:pt x="183" y="235"/>
                  </a:cubicBezTo>
                  <a:cubicBezTo>
                    <a:pt x="186" y="237"/>
                    <a:pt x="186" y="244"/>
                    <a:pt x="191" y="247"/>
                  </a:cubicBezTo>
                  <a:cubicBezTo>
                    <a:pt x="195" y="250"/>
                    <a:pt x="198" y="241"/>
                    <a:pt x="202" y="240"/>
                  </a:cubicBezTo>
                  <a:cubicBezTo>
                    <a:pt x="207" y="239"/>
                    <a:pt x="205" y="243"/>
                    <a:pt x="209" y="244"/>
                  </a:cubicBezTo>
                  <a:cubicBezTo>
                    <a:pt x="212" y="246"/>
                    <a:pt x="218" y="242"/>
                    <a:pt x="219" y="247"/>
                  </a:cubicBezTo>
                  <a:cubicBezTo>
                    <a:pt x="220" y="250"/>
                    <a:pt x="222" y="256"/>
                    <a:pt x="225" y="257"/>
                  </a:cubicBezTo>
                  <a:cubicBezTo>
                    <a:pt x="225" y="257"/>
                    <a:pt x="225" y="257"/>
                    <a:pt x="225" y="257"/>
                  </a:cubicBezTo>
                  <a:cubicBezTo>
                    <a:pt x="218" y="264"/>
                    <a:pt x="218" y="264"/>
                    <a:pt x="218" y="264"/>
                  </a:cubicBezTo>
                  <a:cubicBezTo>
                    <a:pt x="215" y="267"/>
                    <a:pt x="217" y="271"/>
                    <a:pt x="212" y="273"/>
                  </a:cubicBezTo>
                  <a:cubicBezTo>
                    <a:pt x="209" y="274"/>
                    <a:pt x="202" y="275"/>
                    <a:pt x="198" y="275"/>
                  </a:cubicBezTo>
                  <a:cubicBezTo>
                    <a:pt x="196" y="278"/>
                    <a:pt x="200" y="280"/>
                    <a:pt x="193" y="282"/>
                  </a:cubicBezTo>
                  <a:cubicBezTo>
                    <a:pt x="190" y="282"/>
                    <a:pt x="188" y="281"/>
                    <a:pt x="186" y="279"/>
                  </a:cubicBezTo>
                  <a:cubicBezTo>
                    <a:pt x="179" y="274"/>
                    <a:pt x="172" y="286"/>
                    <a:pt x="166" y="286"/>
                  </a:cubicBezTo>
                  <a:cubicBezTo>
                    <a:pt x="159" y="286"/>
                    <a:pt x="159" y="287"/>
                    <a:pt x="156" y="292"/>
                  </a:cubicBezTo>
                  <a:cubicBezTo>
                    <a:pt x="148" y="302"/>
                    <a:pt x="146" y="289"/>
                    <a:pt x="143" y="285"/>
                  </a:cubicBezTo>
                  <a:cubicBezTo>
                    <a:pt x="142" y="283"/>
                    <a:pt x="138" y="282"/>
                    <a:pt x="138" y="279"/>
                  </a:cubicBezTo>
                  <a:cubicBezTo>
                    <a:pt x="138" y="275"/>
                    <a:pt x="141" y="272"/>
                    <a:pt x="140" y="267"/>
                  </a:cubicBezTo>
                  <a:cubicBezTo>
                    <a:pt x="135" y="271"/>
                    <a:pt x="122" y="265"/>
                    <a:pt x="120" y="274"/>
                  </a:cubicBezTo>
                  <a:cubicBezTo>
                    <a:pt x="119" y="281"/>
                    <a:pt x="116" y="288"/>
                    <a:pt x="122" y="293"/>
                  </a:cubicBezTo>
                  <a:cubicBezTo>
                    <a:pt x="129" y="298"/>
                    <a:pt x="120" y="299"/>
                    <a:pt x="119" y="304"/>
                  </a:cubicBezTo>
                  <a:cubicBezTo>
                    <a:pt x="119" y="307"/>
                    <a:pt x="113" y="308"/>
                    <a:pt x="111" y="307"/>
                  </a:cubicBezTo>
                  <a:cubicBezTo>
                    <a:pt x="107" y="307"/>
                    <a:pt x="108" y="302"/>
                    <a:pt x="105" y="301"/>
                  </a:cubicBezTo>
                  <a:cubicBezTo>
                    <a:pt x="99" y="300"/>
                    <a:pt x="101" y="301"/>
                    <a:pt x="97" y="298"/>
                  </a:cubicBezTo>
                  <a:cubicBezTo>
                    <a:pt x="93" y="294"/>
                    <a:pt x="92" y="301"/>
                    <a:pt x="90" y="302"/>
                  </a:cubicBezTo>
                  <a:cubicBezTo>
                    <a:pt x="89" y="303"/>
                    <a:pt x="87" y="303"/>
                    <a:pt x="86" y="304"/>
                  </a:cubicBezTo>
                  <a:cubicBezTo>
                    <a:pt x="84" y="305"/>
                    <a:pt x="80" y="315"/>
                    <a:pt x="77" y="306"/>
                  </a:cubicBezTo>
                  <a:cubicBezTo>
                    <a:pt x="75" y="301"/>
                    <a:pt x="68" y="311"/>
                    <a:pt x="63" y="311"/>
                  </a:cubicBezTo>
                  <a:cubicBezTo>
                    <a:pt x="63" y="311"/>
                    <a:pt x="63" y="311"/>
                    <a:pt x="63" y="311"/>
                  </a:cubicBezTo>
                  <a:cubicBezTo>
                    <a:pt x="63" y="305"/>
                    <a:pt x="63" y="305"/>
                    <a:pt x="63" y="305"/>
                  </a:cubicBezTo>
                  <a:cubicBezTo>
                    <a:pt x="63" y="290"/>
                    <a:pt x="42" y="307"/>
                    <a:pt x="36" y="303"/>
                  </a:cubicBezTo>
                  <a:cubicBezTo>
                    <a:pt x="34" y="303"/>
                    <a:pt x="30" y="299"/>
                    <a:pt x="30" y="297"/>
                  </a:cubicBezTo>
                  <a:cubicBezTo>
                    <a:pt x="29" y="292"/>
                    <a:pt x="31" y="291"/>
                    <a:pt x="24" y="291"/>
                  </a:cubicBezTo>
                  <a:cubicBezTo>
                    <a:pt x="14" y="290"/>
                    <a:pt x="22" y="284"/>
                    <a:pt x="18" y="280"/>
                  </a:cubicBezTo>
                  <a:cubicBezTo>
                    <a:pt x="15" y="278"/>
                    <a:pt x="10" y="281"/>
                    <a:pt x="8" y="279"/>
                  </a:cubicBezTo>
                  <a:cubicBezTo>
                    <a:pt x="6" y="277"/>
                    <a:pt x="8" y="270"/>
                    <a:pt x="6" y="269"/>
                  </a:cubicBezTo>
                  <a:cubicBezTo>
                    <a:pt x="2" y="267"/>
                    <a:pt x="0" y="268"/>
                    <a:pt x="1" y="26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noEditPoints="1"/>
            </p:cNvSpPr>
            <p:nvPr/>
          </p:nvSpPr>
          <p:spPr bwMode="auto">
            <a:xfrm>
              <a:off x="3838575" y="3065463"/>
              <a:ext cx="863600" cy="982663"/>
            </a:xfrm>
            <a:custGeom>
              <a:avLst/>
              <a:gdLst/>
              <a:ahLst/>
              <a:cxnLst>
                <a:cxn ang="0">
                  <a:pos x="117" y="88"/>
                </a:cxn>
                <a:cxn ang="0">
                  <a:pos x="129" y="103"/>
                </a:cxn>
                <a:cxn ang="0">
                  <a:pos x="0" y="8"/>
                </a:cxn>
                <a:cxn ang="0">
                  <a:pos x="24" y="22"/>
                </a:cxn>
                <a:cxn ang="0">
                  <a:pos x="13" y="55"/>
                </a:cxn>
                <a:cxn ang="0">
                  <a:pos x="10" y="84"/>
                </a:cxn>
                <a:cxn ang="0">
                  <a:pos x="13" y="111"/>
                </a:cxn>
                <a:cxn ang="0">
                  <a:pos x="13" y="129"/>
                </a:cxn>
                <a:cxn ang="0">
                  <a:pos x="37" y="142"/>
                </a:cxn>
                <a:cxn ang="0">
                  <a:pos x="36" y="178"/>
                </a:cxn>
                <a:cxn ang="0">
                  <a:pos x="20" y="180"/>
                </a:cxn>
                <a:cxn ang="0">
                  <a:pos x="16" y="201"/>
                </a:cxn>
                <a:cxn ang="0">
                  <a:pos x="36" y="215"/>
                </a:cxn>
                <a:cxn ang="0">
                  <a:pos x="69" y="208"/>
                </a:cxn>
                <a:cxn ang="0">
                  <a:pos x="78" y="175"/>
                </a:cxn>
                <a:cxn ang="0">
                  <a:pos x="94" y="204"/>
                </a:cxn>
                <a:cxn ang="0">
                  <a:pos x="99" y="219"/>
                </a:cxn>
                <a:cxn ang="0">
                  <a:pos x="93" y="232"/>
                </a:cxn>
                <a:cxn ang="0">
                  <a:pos x="116" y="241"/>
                </a:cxn>
                <a:cxn ang="0">
                  <a:pos x="136" y="272"/>
                </a:cxn>
                <a:cxn ang="0">
                  <a:pos x="125" y="314"/>
                </a:cxn>
                <a:cxn ang="0">
                  <a:pos x="162" y="336"/>
                </a:cxn>
                <a:cxn ang="0">
                  <a:pos x="144" y="351"/>
                </a:cxn>
                <a:cxn ang="0">
                  <a:pos x="130" y="387"/>
                </a:cxn>
                <a:cxn ang="0">
                  <a:pos x="164" y="412"/>
                </a:cxn>
                <a:cxn ang="0">
                  <a:pos x="187" y="429"/>
                </a:cxn>
                <a:cxn ang="0">
                  <a:pos x="194" y="403"/>
                </a:cxn>
                <a:cxn ang="0">
                  <a:pos x="241" y="451"/>
                </a:cxn>
                <a:cxn ang="0">
                  <a:pos x="275" y="457"/>
                </a:cxn>
                <a:cxn ang="0">
                  <a:pos x="300" y="517"/>
                </a:cxn>
                <a:cxn ang="0">
                  <a:pos x="333" y="510"/>
                </a:cxn>
                <a:cxn ang="0">
                  <a:pos x="352" y="535"/>
                </a:cxn>
                <a:cxn ang="0">
                  <a:pos x="408" y="555"/>
                </a:cxn>
                <a:cxn ang="0">
                  <a:pos x="470" y="553"/>
                </a:cxn>
                <a:cxn ang="0">
                  <a:pos x="490" y="541"/>
                </a:cxn>
                <a:cxn ang="0">
                  <a:pos x="489" y="523"/>
                </a:cxn>
                <a:cxn ang="0">
                  <a:pos x="452" y="482"/>
                </a:cxn>
                <a:cxn ang="0">
                  <a:pos x="443" y="457"/>
                </a:cxn>
                <a:cxn ang="0">
                  <a:pos x="381" y="431"/>
                </a:cxn>
                <a:cxn ang="0">
                  <a:pos x="350" y="408"/>
                </a:cxn>
                <a:cxn ang="0">
                  <a:pos x="274" y="386"/>
                </a:cxn>
                <a:cxn ang="0">
                  <a:pos x="250" y="354"/>
                </a:cxn>
                <a:cxn ang="0">
                  <a:pos x="220" y="295"/>
                </a:cxn>
                <a:cxn ang="0">
                  <a:pos x="186" y="238"/>
                </a:cxn>
                <a:cxn ang="0">
                  <a:pos x="144" y="185"/>
                </a:cxn>
                <a:cxn ang="0">
                  <a:pos x="121" y="126"/>
                </a:cxn>
                <a:cxn ang="0">
                  <a:pos x="94" y="52"/>
                </a:cxn>
                <a:cxn ang="0">
                  <a:pos x="68" y="19"/>
                </a:cxn>
                <a:cxn ang="0">
                  <a:pos x="23" y="7"/>
                </a:cxn>
              </a:cxnLst>
              <a:rect l="0" t="0" r="r" b="b"/>
              <a:pathLst>
                <a:path w="491" h="558">
                  <a:moveTo>
                    <a:pt x="120" y="117"/>
                  </a:moveTo>
                  <a:cubicBezTo>
                    <a:pt x="118" y="113"/>
                    <a:pt x="113" y="108"/>
                    <a:pt x="113" y="105"/>
                  </a:cubicBezTo>
                  <a:cubicBezTo>
                    <a:pt x="118" y="105"/>
                    <a:pt x="126" y="104"/>
                    <a:pt x="125" y="98"/>
                  </a:cubicBezTo>
                  <a:cubicBezTo>
                    <a:pt x="124" y="92"/>
                    <a:pt x="121" y="92"/>
                    <a:pt x="117" y="88"/>
                  </a:cubicBezTo>
                  <a:cubicBezTo>
                    <a:pt x="110" y="82"/>
                    <a:pt x="97" y="67"/>
                    <a:pt x="97" y="57"/>
                  </a:cubicBezTo>
                  <a:cubicBezTo>
                    <a:pt x="100" y="57"/>
                    <a:pt x="108" y="70"/>
                    <a:pt x="110" y="73"/>
                  </a:cubicBezTo>
                  <a:cubicBezTo>
                    <a:pt x="114" y="77"/>
                    <a:pt x="116" y="82"/>
                    <a:pt x="121" y="85"/>
                  </a:cubicBezTo>
                  <a:cubicBezTo>
                    <a:pt x="130" y="90"/>
                    <a:pt x="132" y="92"/>
                    <a:pt x="129" y="103"/>
                  </a:cubicBezTo>
                  <a:cubicBezTo>
                    <a:pt x="129" y="105"/>
                    <a:pt x="126" y="109"/>
                    <a:pt x="124" y="111"/>
                  </a:cubicBezTo>
                  <a:cubicBezTo>
                    <a:pt x="123" y="114"/>
                    <a:pt x="123" y="117"/>
                    <a:pt x="122" y="119"/>
                  </a:cubicBezTo>
                  <a:cubicBezTo>
                    <a:pt x="120" y="117"/>
                    <a:pt x="120" y="117"/>
                    <a:pt x="120" y="117"/>
                  </a:cubicBezTo>
                  <a:close/>
                  <a:moveTo>
                    <a:pt x="0" y="8"/>
                  </a:moveTo>
                  <a:cubicBezTo>
                    <a:pt x="0" y="8"/>
                    <a:pt x="0" y="8"/>
                    <a:pt x="0" y="8"/>
                  </a:cubicBezTo>
                  <a:cubicBezTo>
                    <a:pt x="1" y="11"/>
                    <a:pt x="3" y="12"/>
                    <a:pt x="6" y="12"/>
                  </a:cubicBezTo>
                  <a:cubicBezTo>
                    <a:pt x="10" y="12"/>
                    <a:pt x="8" y="18"/>
                    <a:pt x="14" y="18"/>
                  </a:cubicBezTo>
                  <a:cubicBezTo>
                    <a:pt x="18" y="18"/>
                    <a:pt x="21" y="18"/>
                    <a:pt x="24" y="22"/>
                  </a:cubicBezTo>
                  <a:cubicBezTo>
                    <a:pt x="30" y="28"/>
                    <a:pt x="37" y="27"/>
                    <a:pt x="26" y="34"/>
                  </a:cubicBezTo>
                  <a:cubicBezTo>
                    <a:pt x="22" y="36"/>
                    <a:pt x="26" y="41"/>
                    <a:pt x="22" y="45"/>
                  </a:cubicBezTo>
                  <a:cubicBezTo>
                    <a:pt x="20" y="47"/>
                    <a:pt x="20" y="51"/>
                    <a:pt x="19" y="54"/>
                  </a:cubicBezTo>
                  <a:cubicBezTo>
                    <a:pt x="18" y="59"/>
                    <a:pt x="16" y="56"/>
                    <a:pt x="13" y="55"/>
                  </a:cubicBezTo>
                  <a:cubicBezTo>
                    <a:pt x="7" y="53"/>
                    <a:pt x="15" y="61"/>
                    <a:pt x="13" y="63"/>
                  </a:cubicBezTo>
                  <a:cubicBezTo>
                    <a:pt x="9" y="68"/>
                    <a:pt x="19" y="69"/>
                    <a:pt x="20" y="73"/>
                  </a:cubicBezTo>
                  <a:cubicBezTo>
                    <a:pt x="20" y="78"/>
                    <a:pt x="19" y="79"/>
                    <a:pt x="15" y="81"/>
                  </a:cubicBezTo>
                  <a:cubicBezTo>
                    <a:pt x="13" y="83"/>
                    <a:pt x="14" y="85"/>
                    <a:pt x="10" y="84"/>
                  </a:cubicBezTo>
                  <a:cubicBezTo>
                    <a:pt x="2" y="83"/>
                    <a:pt x="3" y="87"/>
                    <a:pt x="4" y="93"/>
                  </a:cubicBezTo>
                  <a:cubicBezTo>
                    <a:pt x="5" y="99"/>
                    <a:pt x="5" y="99"/>
                    <a:pt x="9" y="102"/>
                  </a:cubicBezTo>
                  <a:cubicBezTo>
                    <a:pt x="10" y="103"/>
                    <a:pt x="14" y="106"/>
                    <a:pt x="14" y="107"/>
                  </a:cubicBezTo>
                  <a:cubicBezTo>
                    <a:pt x="14" y="109"/>
                    <a:pt x="13" y="110"/>
                    <a:pt x="13" y="111"/>
                  </a:cubicBezTo>
                  <a:cubicBezTo>
                    <a:pt x="14" y="113"/>
                    <a:pt x="18" y="114"/>
                    <a:pt x="19" y="116"/>
                  </a:cubicBezTo>
                  <a:cubicBezTo>
                    <a:pt x="19" y="117"/>
                    <a:pt x="18" y="120"/>
                    <a:pt x="18" y="121"/>
                  </a:cubicBezTo>
                  <a:cubicBezTo>
                    <a:pt x="18" y="121"/>
                    <a:pt x="18" y="121"/>
                    <a:pt x="18" y="121"/>
                  </a:cubicBezTo>
                  <a:cubicBezTo>
                    <a:pt x="20" y="127"/>
                    <a:pt x="10" y="124"/>
                    <a:pt x="13" y="129"/>
                  </a:cubicBezTo>
                  <a:cubicBezTo>
                    <a:pt x="14" y="132"/>
                    <a:pt x="18" y="132"/>
                    <a:pt x="21" y="135"/>
                  </a:cubicBezTo>
                  <a:cubicBezTo>
                    <a:pt x="22" y="136"/>
                    <a:pt x="21" y="146"/>
                    <a:pt x="25" y="143"/>
                  </a:cubicBezTo>
                  <a:cubicBezTo>
                    <a:pt x="27" y="141"/>
                    <a:pt x="34" y="135"/>
                    <a:pt x="36" y="139"/>
                  </a:cubicBezTo>
                  <a:cubicBezTo>
                    <a:pt x="36" y="140"/>
                    <a:pt x="35" y="142"/>
                    <a:pt x="37" y="142"/>
                  </a:cubicBezTo>
                  <a:cubicBezTo>
                    <a:pt x="39" y="142"/>
                    <a:pt x="44" y="140"/>
                    <a:pt x="44" y="143"/>
                  </a:cubicBezTo>
                  <a:cubicBezTo>
                    <a:pt x="45" y="147"/>
                    <a:pt x="51" y="148"/>
                    <a:pt x="50" y="151"/>
                  </a:cubicBezTo>
                  <a:cubicBezTo>
                    <a:pt x="49" y="156"/>
                    <a:pt x="43" y="155"/>
                    <a:pt x="43" y="162"/>
                  </a:cubicBezTo>
                  <a:cubicBezTo>
                    <a:pt x="42" y="165"/>
                    <a:pt x="41" y="183"/>
                    <a:pt x="36" y="178"/>
                  </a:cubicBezTo>
                  <a:cubicBezTo>
                    <a:pt x="31" y="172"/>
                    <a:pt x="33" y="172"/>
                    <a:pt x="32" y="165"/>
                  </a:cubicBezTo>
                  <a:cubicBezTo>
                    <a:pt x="31" y="156"/>
                    <a:pt x="29" y="166"/>
                    <a:pt x="27" y="169"/>
                  </a:cubicBezTo>
                  <a:cubicBezTo>
                    <a:pt x="25" y="171"/>
                    <a:pt x="21" y="173"/>
                    <a:pt x="20" y="176"/>
                  </a:cubicBezTo>
                  <a:cubicBezTo>
                    <a:pt x="20" y="178"/>
                    <a:pt x="20" y="178"/>
                    <a:pt x="20" y="180"/>
                  </a:cubicBezTo>
                  <a:cubicBezTo>
                    <a:pt x="20" y="183"/>
                    <a:pt x="16" y="185"/>
                    <a:pt x="15" y="188"/>
                  </a:cubicBezTo>
                  <a:cubicBezTo>
                    <a:pt x="13" y="191"/>
                    <a:pt x="23" y="184"/>
                    <a:pt x="24" y="184"/>
                  </a:cubicBezTo>
                  <a:cubicBezTo>
                    <a:pt x="24" y="189"/>
                    <a:pt x="16" y="195"/>
                    <a:pt x="16" y="197"/>
                  </a:cubicBezTo>
                  <a:cubicBezTo>
                    <a:pt x="16" y="199"/>
                    <a:pt x="18" y="200"/>
                    <a:pt x="16" y="201"/>
                  </a:cubicBezTo>
                  <a:cubicBezTo>
                    <a:pt x="8" y="204"/>
                    <a:pt x="12" y="205"/>
                    <a:pt x="10" y="209"/>
                  </a:cubicBezTo>
                  <a:cubicBezTo>
                    <a:pt x="8" y="215"/>
                    <a:pt x="8" y="215"/>
                    <a:pt x="13" y="219"/>
                  </a:cubicBezTo>
                  <a:cubicBezTo>
                    <a:pt x="15" y="221"/>
                    <a:pt x="17" y="228"/>
                    <a:pt x="19" y="227"/>
                  </a:cubicBezTo>
                  <a:cubicBezTo>
                    <a:pt x="36" y="215"/>
                    <a:pt x="36" y="215"/>
                    <a:pt x="36" y="215"/>
                  </a:cubicBezTo>
                  <a:cubicBezTo>
                    <a:pt x="41" y="212"/>
                    <a:pt x="45" y="210"/>
                    <a:pt x="49" y="207"/>
                  </a:cubicBezTo>
                  <a:cubicBezTo>
                    <a:pt x="52" y="205"/>
                    <a:pt x="60" y="190"/>
                    <a:pt x="61" y="192"/>
                  </a:cubicBezTo>
                  <a:cubicBezTo>
                    <a:pt x="65" y="196"/>
                    <a:pt x="55" y="208"/>
                    <a:pt x="69" y="208"/>
                  </a:cubicBezTo>
                  <a:cubicBezTo>
                    <a:pt x="69" y="208"/>
                    <a:pt x="69" y="208"/>
                    <a:pt x="69" y="208"/>
                  </a:cubicBezTo>
                  <a:cubicBezTo>
                    <a:pt x="71" y="202"/>
                    <a:pt x="71" y="202"/>
                    <a:pt x="71" y="202"/>
                  </a:cubicBezTo>
                  <a:cubicBezTo>
                    <a:pt x="73" y="199"/>
                    <a:pt x="77" y="198"/>
                    <a:pt x="74" y="195"/>
                  </a:cubicBezTo>
                  <a:cubicBezTo>
                    <a:pt x="73" y="194"/>
                    <a:pt x="74" y="180"/>
                    <a:pt x="75" y="178"/>
                  </a:cubicBezTo>
                  <a:cubicBezTo>
                    <a:pt x="75" y="177"/>
                    <a:pt x="76" y="175"/>
                    <a:pt x="78" y="175"/>
                  </a:cubicBezTo>
                  <a:cubicBezTo>
                    <a:pt x="79" y="174"/>
                    <a:pt x="80" y="178"/>
                    <a:pt x="85" y="176"/>
                  </a:cubicBezTo>
                  <a:cubicBezTo>
                    <a:pt x="92" y="172"/>
                    <a:pt x="93" y="179"/>
                    <a:pt x="92" y="184"/>
                  </a:cubicBezTo>
                  <a:cubicBezTo>
                    <a:pt x="89" y="192"/>
                    <a:pt x="89" y="192"/>
                    <a:pt x="94" y="198"/>
                  </a:cubicBezTo>
                  <a:cubicBezTo>
                    <a:pt x="95" y="200"/>
                    <a:pt x="93" y="203"/>
                    <a:pt x="94" y="204"/>
                  </a:cubicBezTo>
                  <a:cubicBezTo>
                    <a:pt x="95" y="206"/>
                    <a:pt x="103" y="202"/>
                    <a:pt x="105" y="204"/>
                  </a:cubicBezTo>
                  <a:cubicBezTo>
                    <a:pt x="106" y="204"/>
                    <a:pt x="108" y="210"/>
                    <a:pt x="108" y="210"/>
                  </a:cubicBezTo>
                  <a:cubicBezTo>
                    <a:pt x="108" y="212"/>
                    <a:pt x="104" y="213"/>
                    <a:pt x="103" y="214"/>
                  </a:cubicBezTo>
                  <a:cubicBezTo>
                    <a:pt x="101" y="215"/>
                    <a:pt x="103" y="219"/>
                    <a:pt x="99" y="219"/>
                  </a:cubicBezTo>
                  <a:cubicBezTo>
                    <a:pt x="97" y="219"/>
                    <a:pt x="95" y="214"/>
                    <a:pt x="93" y="215"/>
                  </a:cubicBezTo>
                  <a:cubicBezTo>
                    <a:pt x="92" y="215"/>
                    <a:pt x="93" y="219"/>
                    <a:pt x="91" y="220"/>
                  </a:cubicBezTo>
                  <a:cubicBezTo>
                    <a:pt x="85" y="222"/>
                    <a:pt x="92" y="226"/>
                    <a:pt x="95" y="228"/>
                  </a:cubicBezTo>
                  <a:cubicBezTo>
                    <a:pt x="97" y="229"/>
                    <a:pt x="94" y="231"/>
                    <a:pt x="93" y="232"/>
                  </a:cubicBezTo>
                  <a:cubicBezTo>
                    <a:pt x="86" y="235"/>
                    <a:pt x="91" y="233"/>
                    <a:pt x="91" y="240"/>
                  </a:cubicBezTo>
                  <a:cubicBezTo>
                    <a:pt x="91" y="249"/>
                    <a:pt x="97" y="243"/>
                    <a:pt x="102" y="243"/>
                  </a:cubicBezTo>
                  <a:cubicBezTo>
                    <a:pt x="103" y="244"/>
                    <a:pt x="109" y="260"/>
                    <a:pt x="111" y="249"/>
                  </a:cubicBezTo>
                  <a:cubicBezTo>
                    <a:pt x="112" y="245"/>
                    <a:pt x="115" y="245"/>
                    <a:pt x="116" y="241"/>
                  </a:cubicBezTo>
                  <a:cubicBezTo>
                    <a:pt x="120" y="229"/>
                    <a:pt x="127" y="246"/>
                    <a:pt x="130" y="244"/>
                  </a:cubicBezTo>
                  <a:cubicBezTo>
                    <a:pt x="138" y="238"/>
                    <a:pt x="142" y="246"/>
                    <a:pt x="149" y="247"/>
                  </a:cubicBezTo>
                  <a:cubicBezTo>
                    <a:pt x="149" y="250"/>
                    <a:pt x="142" y="258"/>
                    <a:pt x="140" y="262"/>
                  </a:cubicBezTo>
                  <a:cubicBezTo>
                    <a:pt x="138" y="265"/>
                    <a:pt x="135" y="267"/>
                    <a:pt x="136" y="272"/>
                  </a:cubicBezTo>
                  <a:cubicBezTo>
                    <a:pt x="137" y="277"/>
                    <a:pt x="133" y="277"/>
                    <a:pt x="132" y="281"/>
                  </a:cubicBezTo>
                  <a:cubicBezTo>
                    <a:pt x="131" y="285"/>
                    <a:pt x="134" y="293"/>
                    <a:pt x="132" y="294"/>
                  </a:cubicBezTo>
                  <a:cubicBezTo>
                    <a:pt x="127" y="300"/>
                    <a:pt x="125" y="296"/>
                    <a:pt x="122" y="305"/>
                  </a:cubicBezTo>
                  <a:cubicBezTo>
                    <a:pt x="121" y="310"/>
                    <a:pt x="119" y="313"/>
                    <a:pt x="125" y="314"/>
                  </a:cubicBezTo>
                  <a:cubicBezTo>
                    <a:pt x="129" y="315"/>
                    <a:pt x="127" y="316"/>
                    <a:pt x="126" y="320"/>
                  </a:cubicBezTo>
                  <a:cubicBezTo>
                    <a:pt x="126" y="328"/>
                    <a:pt x="134" y="324"/>
                    <a:pt x="139" y="326"/>
                  </a:cubicBezTo>
                  <a:cubicBezTo>
                    <a:pt x="144" y="328"/>
                    <a:pt x="143" y="331"/>
                    <a:pt x="150" y="331"/>
                  </a:cubicBezTo>
                  <a:cubicBezTo>
                    <a:pt x="157" y="331"/>
                    <a:pt x="158" y="331"/>
                    <a:pt x="162" y="336"/>
                  </a:cubicBezTo>
                  <a:cubicBezTo>
                    <a:pt x="161" y="340"/>
                    <a:pt x="162" y="343"/>
                    <a:pt x="161" y="347"/>
                  </a:cubicBezTo>
                  <a:cubicBezTo>
                    <a:pt x="160" y="353"/>
                    <a:pt x="155" y="347"/>
                    <a:pt x="151" y="348"/>
                  </a:cubicBezTo>
                  <a:cubicBezTo>
                    <a:pt x="148" y="348"/>
                    <a:pt x="147" y="348"/>
                    <a:pt x="145" y="348"/>
                  </a:cubicBezTo>
                  <a:cubicBezTo>
                    <a:pt x="143" y="348"/>
                    <a:pt x="144" y="350"/>
                    <a:pt x="144" y="351"/>
                  </a:cubicBezTo>
                  <a:cubicBezTo>
                    <a:pt x="144" y="354"/>
                    <a:pt x="138" y="354"/>
                    <a:pt x="137" y="357"/>
                  </a:cubicBezTo>
                  <a:cubicBezTo>
                    <a:pt x="134" y="362"/>
                    <a:pt x="134" y="367"/>
                    <a:pt x="137" y="372"/>
                  </a:cubicBezTo>
                  <a:cubicBezTo>
                    <a:pt x="138" y="374"/>
                    <a:pt x="138" y="376"/>
                    <a:pt x="137" y="378"/>
                  </a:cubicBezTo>
                  <a:cubicBezTo>
                    <a:pt x="134" y="381"/>
                    <a:pt x="131" y="383"/>
                    <a:pt x="130" y="387"/>
                  </a:cubicBezTo>
                  <a:cubicBezTo>
                    <a:pt x="130" y="391"/>
                    <a:pt x="127" y="395"/>
                    <a:pt x="130" y="399"/>
                  </a:cubicBezTo>
                  <a:cubicBezTo>
                    <a:pt x="132" y="403"/>
                    <a:pt x="141" y="404"/>
                    <a:pt x="145" y="407"/>
                  </a:cubicBezTo>
                  <a:cubicBezTo>
                    <a:pt x="148" y="409"/>
                    <a:pt x="148" y="416"/>
                    <a:pt x="153" y="419"/>
                  </a:cubicBezTo>
                  <a:cubicBezTo>
                    <a:pt x="157" y="422"/>
                    <a:pt x="160" y="413"/>
                    <a:pt x="164" y="412"/>
                  </a:cubicBezTo>
                  <a:cubicBezTo>
                    <a:pt x="169" y="411"/>
                    <a:pt x="167" y="415"/>
                    <a:pt x="171" y="416"/>
                  </a:cubicBezTo>
                  <a:cubicBezTo>
                    <a:pt x="174" y="418"/>
                    <a:pt x="180" y="414"/>
                    <a:pt x="181" y="419"/>
                  </a:cubicBezTo>
                  <a:cubicBezTo>
                    <a:pt x="182" y="422"/>
                    <a:pt x="184" y="428"/>
                    <a:pt x="187" y="429"/>
                  </a:cubicBezTo>
                  <a:cubicBezTo>
                    <a:pt x="187" y="429"/>
                    <a:pt x="187" y="429"/>
                    <a:pt x="187" y="429"/>
                  </a:cubicBezTo>
                  <a:cubicBezTo>
                    <a:pt x="191" y="429"/>
                    <a:pt x="195" y="434"/>
                    <a:pt x="193" y="428"/>
                  </a:cubicBezTo>
                  <a:cubicBezTo>
                    <a:pt x="192" y="426"/>
                    <a:pt x="190" y="422"/>
                    <a:pt x="192" y="420"/>
                  </a:cubicBezTo>
                  <a:cubicBezTo>
                    <a:pt x="193" y="417"/>
                    <a:pt x="188" y="415"/>
                    <a:pt x="190" y="412"/>
                  </a:cubicBezTo>
                  <a:cubicBezTo>
                    <a:pt x="193" y="408"/>
                    <a:pt x="192" y="408"/>
                    <a:pt x="194" y="403"/>
                  </a:cubicBezTo>
                  <a:cubicBezTo>
                    <a:pt x="199" y="405"/>
                    <a:pt x="197" y="410"/>
                    <a:pt x="206" y="410"/>
                  </a:cubicBezTo>
                  <a:cubicBezTo>
                    <a:pt x="218" y="410"/>
                    <a:pt x="219" y="418"/>
                    <a:pt x="224" y="429"/>
                  </a:cubicBezTo>
                  <a:cubicBezTo>
                    <a:pt x="226" y="435"/>
                    <a:pt x="233" y="436"/>
                    <a:pt x="233" y="442"/>
                  </a:cubicBezTo>
                  <a:cubicBezTo>
                    <a:pt x="233" y="447"/>
                    <a:pt x="238" y="449"/>
                    <a:pt x="241" y="451"/>
                  </a:cubicBezTo>
                  <a:cubicBezTo>
                    <a:pt x="244" y="452"/>
                    <a:pt x="243" y="458"/>
                    <a:pt x="249" y="456"/>
                  </a:cubicBezTo>
                  <a:cubicBezTo>
                    <a:pt x="254" y="454"/>
                    <a:pt x="252" y="454"/>
                    <a:pt x="256" y="456"/>
                  </a:cubicBezTo>
                  <a:cubicBezTo>
                    <a:pt x="259" y="458"/>
                    <a:pt x="260" y="451"/>
                    <a:pt x="263" y="453"/>
                  </a:cubicBezTo>
                  <a:cubicBezTo>
                    <a:pt x="267" y="454"/>
                    <a:pt x="270" y="456"/>
                    <a:pt x="275" y="457"/>
                  </a:cubicBezTo>
                  <a:cubicBezTo>
                    <a:pt x="276" y="465"/>
                    <a:pt x="282" y="471"/>
                    <a:pt x="278" y="479"/>
                  </a:cubicBezTo>
                  <a:cubicBezTo>
                    <a:pt x="276" y="482"/>
                    <a:pt x="276" y="486"/>
                    <a:pt x="275" y="489"/>
                  </a:cubicBezTo>
                  <a:cubicBezTo>
                    <a:pt x="270" y="499"/>
                    <a:pt x="266" y="492"/>
                    <a:pt x="274" y="503"/>
                  </a:cubicBezTo>
                  <a:cubicBezTo>
                    <a:pt x="280" y="511"/>
                    <a:pt x="287" y="520"/>
                    <a:pt x="300" y="517"/>
                  </a:cubicBezTo>
                  <a:cubicBezTo>
                    <a:pt x="303" y="516"/>
                    <a:pt x="324" y="505"/>
                    <a:pt x="326" y="502"/>
                  </a:cubicBezTo>
                  <a:cubicBezTo>
                    <a:pt x="330" y="497"/>
                    <a:pt x="334" y="495"/>
                    <a:pt x="338" y="501"/>
                  </a:cubicBezTo>
                  <a:cubicBezTo>
                    <a:pt x="342" y="507"/>
                    <a:pt x="331" y="506"/>
                    <a:pt x="330" y="508"/>
                  </a:cubicBezTo>
                  <a:cubicBezTo>
                    <a:pt x="330" y="509"/>
                    <a:pt x="332" y="510"/>
                    <a:pt x="333" y="510"/>
                  </a:cubicBezTo>
                  <a:cubicBezTo>
                    <a:pt x="335" y="512"/>
                    <a:pt x="333" y="517"/>
                    <a:pt x="337" y="516"/>
                  </a:cubicBezTo>
                  <a:cubicBezTo>
                    <a:pt x="343" y="515"/>
                    <a:pt x="348" y="514"/>
                    <a:pt x="342" y="520"/>
                  </a:cubicBezTo>
                  <a:cubicBezTo>
                    <a:pt x="338" y="525"/>
                    <a:pt x="339" y="531"/>
                    <a:pt x="347" y="532"/>
                  </a:cubicBezTo>
                  <a:cubicBezTo>
                    <a:pt x="349" y="533"/>
                    <a:pt x="349" y="535"/>
                    <a:pt x="352" y="535"/>
                  </a:cubicBezTo>
                  <a:cubicBezTo>
                    <a:pt x="358" y="536"/>
                    <a:pt x="369" y="538"/>
                    <a:pt x="367" y="545"/>
                  </a:cubicBezTo>
                  <a:cubicBezTo>
                    <a:pt x="363" y="558"/>
                    <a:pt x="372" y="553"/>
                    <a:pt x="380" y="552"/>
                  </a:cubicBezTo>
                  <a:cubicBezTo>
                    <a:pt x="386" y="551"/>
                    <a:pt x="390" y="554"/>
                    <a:pt x="395" y="556"/>
                  </a:cubicBezTo>
                  <a:cubicBezTo>
                    <a:pt x="399" y="557"/>
                    <a:pt x="404" y="555"/>
                    <a:pt x="408" y="555"/>
                  </a:cubicBezTo>
                  <a:cubicBezTo>
                    <a:pt x="463" y="558"/>
                    <a:pt x="463" y="558"/>
                    <a:pt x="463" y="558"/>
                  </a:cubicBezTo>
                  <a:cubicBezTo>
                    <a:pt x="467" y="558"/>
                    <a:pt x="467" y="558"/>
                    <a:pt x="467" y="558"/>
                  </a:cubicBezTo>
                  <a:cubicBezTo>
                    <a:pt x="467" y="558"/>
                    <a:pt x="467" y="558"/>
                    <a:pt x="467" y="558"/>
                  </a:cubicBezTo>
                  <a:cubicBezTo>
                    <a:pt x="469" y="556"/>
                    <a:pt x="470" y="555"/>
                    <a:pt x="470" y="553"/>
                  </a:cubicBezTo>
                  <a:cubicBezTo>
                    <a:pt x="471" y="549"/>
                    <a:pt x="473" y="548"/>
                    <a:pt x="477" y="547"/>
                  </a:cubicBezTo>
                  <a:cubicBezTo>
                    <a:pt x="478" y="547"/>
                    <a:pt x="479" y="548"/>
                    <a:pt x="481" y="547"/>
                  </a:cubicBezTo>
                  <a:cubicBezTo>
                    <a:pt x="482" y="547"/>
                    <a:pt x="484" y="546"/>
                    <a:pt x="485" y="545"/>
                  </a:cubicBezTo>
                  <a:cubicBezTo>
                    <a:pt x="490" y="541"/>
                    <a:pt x="490" y="541"/>
                    <a:pt x="490" y="541"/>
                  </a:cubicBezTo>
                  <a:cubicBezTo>
                    <a:pt x="490" y="541"/>
                    <a:pt x="490" y="541"/>
                    <a:pt x="490" y="541"/>
                  </a:cubicBezTo>
                  <a:cubicBezTo>
                    <a:pt x="489" y="536"/>
                    <a:pt x="489" y="536"/>
                    <a:pt x="489" y="536"/>
                  </a:cubicBezTo>
                  <a:cubicBezTo>
                    <a:pt x="487" y="534"/>
                    <a:pt x="483" y="533"/>
                    <a:pt x="485" y="529"/>
                  </a:cubicBezTo>
                  <a:cubicBezTo>
                    <a:pt x="488" y="527"/>
                    <a:pt x="491" y="527"/>
                    <a:pt x="489" y="523"/>
                  </a:cubicBezTo>
                  <a:cubicBezTo>
                    <a:pt x="487" y="516"/>
                    <a:pt x="483" y="513"/>
                    <a:pt x="481" y="507"/>
                  </a:cubicBezTo>
                  <a:cubicBezTo>
                    <a:pt x="478" y="499"/>
                    <a:pt x="475" y="503"/>
                    <a:pt x="469" y="500"/>
                  </a:cubicBezTo>
                  <a:cubicBezTo>
                    <a:pt x="468" y="500"/>
                    <a:pt x="468" y="495"/>
                    <a:pt x="467" y="494"/>
                  </a:cubicBezTo>
                  <a:cubicBezTo>
                    <a:pt x="462" y="488"/>
                    <a:pt x="459" y="483"/>
                    <a:pt x="452" y="482"/>
                  </a:cubicBezTo>
                  <a:cubicBezTo>
                    <a:pt x="449" y="481"/>
                    <a:pt x="445" y="478"/>
                    <a:pt x="445" y="475"/>
                  </a:cubicBezTo>
                  <a:cubicBezTo>
                    <a:pt x="445" y="470"/>
                    <a:pt x="449" y="471"/>
                    <a:pt x="446" y="467"/>
                  </a:cubicBezTo>
                  <a:cubicBezTo>
                    <a:pt x="445" y="466"/>
                    <a:pt x="446" y="464"/>
                    <a:pt x="446" y="462"/>
                  </a:cubicBezTo>
                  <a:cubicBezTo>
                    <a:pt x="445" y="460"/>
                    <a:pt x="443" y="459"/>
                    <a:pt x="443" y="457"/>
                  </a:cubicBezTo>
                  <a:cubicBezTo>
                    <a:pt x="442" y="448"/>
                    <a:pt x="442" y="448"/>
                    <a:pt x="442" y="448"/>
                  </a:cubicBezTo>
                  <a:cubicBezTo>
                    <a:pt x="442" y="448"/>
                    <a:pt x="442" y="448"/>
                    <a:pt x="442" y="448"/>
                  </a:cubicBezTo>
                  <a:cubicBezTo>
                    <a:pt x="423" y="456"/>
                    <a:pt x="398" y="466"/>
                    <a:pt x="392" y="446"/>
                  </a:cubicBezTo>
                  <a:cubicBezTo>
                    <a:pt x="390" y="438"/>
                    <a:pt x="386" y="439"/>
                    <a:pt x="381" y="431"/>
                  </a:cubicBezTo>
                  <a:cubicBezTo>
                    <a:pt x="381" y="428"/>
                    <a:pt x="378" y="426"/>
                    <a:pt x="378" y="422"/>
                  </a:cubicBezTo>
                  <a:cubicBezTo>
                    <a:pt x="378" y="419"/>
                    <a:pt x="377" y="419"/>
                    <a:pt x="374" y="417"/>
                  </a:cubicBezTo>
                  <a:cubicBezTo>
                    <a:pt x="369" y="415"/>
                    <a:pt x="362" y="418"/>
                    <a:pt x="356" y="416"/>
                  </a:cubicBezTo>
                  <a:cubicBezTo>
                    <a:pt x="351" y="414"/>
                    <a:pt x="353" y="411"/>
                    <a:pt x="350" y="408"/>
                  </a:cubicBezTo>
                  <a:cubicBezTo>
                    <a:pt x="349" y="407"/>
                    <a:pt x="339" y="398"/>
                    <a:pt x="338" y="398"/>
                  </a:cubicBezTo>
                  <a:cubicBezTo>
                    <a:pt x="330" y="397"/>
                    <a:pt x="320" y="397"/>
                    <a:pt x="312" y="397"/>
                  </a:cubicBezTo>
                  <a:cubicBezTo>
                    <a:pt x="304" y="397"/>
                    <a:pt x="286" y="398"/>
                    <a:pt x="280" y="392"/>
                  </a:cubicBezTo>
                  <a:cubicBezTo>
                    <a:pt x="278" y="390"/>
                    <a:pt x="277" y="387"/>
                    <a:pt x="274" y="386"/>
                  </a:cubicBezTo>
                  <a:cubicBezTo>
                    <a:pt x="267" y="384"/>
                    <a:pt x="271" y="384"/>
                    <a:pt x="269" y="379"/>
                  </a:cubicBezTo>
                  <a:cubicBezTo>
                    <a:pt x="266" y="373"/>
                    <a:pt x="261" y="370"/>
                    <a:pt x="262" y="363"/>
                  </a:cubicBezTo>
                  <a:cubicBezTo>
                    <a:pt x="262" y="359"/>
                    <a:pt x="262" y="360"/>
                    <a:pt x="258" y="360"/>
                  </a:cubicBezTo>
                  <a:cubicBezTo>
                    <a:pt x="252" y="359"/>
                    <a:pt x="253" y="358"/>
                    <a:pt x="250" y="354"/>
                  </a:cubicBezTo>
                  <a:cubicBezTo>
                    <a:pt x="250" y="353"/>
                    <a:pt x="249" y="343"/>
                    <a:pt x="248" y="342"/>
                  </a:cubicBezTo>
                  <a:cubicBezTo>
                    <a:pt x="248" y="341"/>
                    <a:pt x="233" y="337"/>
                    <a:pt x="231" y="331"/>
                  </a:cubicBezTo>
                  <a:cubicBezTo>
                    <a:pt x="228" y="322"/>
                    <a:pt x="231" y="317"/>
                    <a:pt x="224" y="311"/>
                  </a:cubicBezTo>
                  <a:cubicBezTo>
                    <a:pt x="221" y="309"/>
                    <a:pt x="220" y="299"/>
                    <a:pt x="220" y="295"/>
                  </a:cubicBezTo>
                  <a:cubicBezTo>
                    <a:pt x="220" y="291"/>
                    <a:pt x="219" y="277"/>
                    <a:pt x="216" y="275"/>
                  </a:cubicBezTo>
                  <a:cubicBezTo>
                    <a:pt x="216" y="273"/>
                    <a:pt x="207" y="265"/>
                    <a:pt x="205" y="265"/>
                  </a:cubicBezTo>
                  <a:cubicBezTo>
                    <a:pt x="204" y="258"/>
                    <a:pt x="198" y="254"/>
                    <a:pt x="195" y="249"/>
                  </a:cubicBezTo>
                  <a:cubicBezTo>
                    <a:pt x="192" y="243"/>
                    <a:pt x="191" y="243"/>
                    <a:pt x="186" y="238"/>
                  </a:cubicBezTo>
                  <a:cubicBezTo>
                    <a:pt x="183" y="236"/>
                    <a:pt x="181" y="231"/>
                    <a:pt x="179" y="228"/>
                  </a:cubicBezTo>
                  <a:cubicBezTo>
                    <a:pt x="176" y="224"/>
                    <a:pt x="171" y="219"/>
                    <a:pt x="169" y="214"/>
                  </a:cubicBezTo>
                  <a:cubicBezTo>
                    <a:pt x="166" y="207"/>
                    <a:pt x="159" y="205"/>
                    <a:pt x="154" y="199"/>
                  </a:cubicBezTo>
                  <a:cubicBezTo>
                    <a:pt x="154" y="193"/>
                    <a:pt x="147" y="190"/>
                    <a:pt x="144" y="185"/>
                  </a:cubicBezTo>
                  <a:cubicBezTo>
                    <a:pt x="141" y="179"/>
                    <a:pt x="142" y="175"/>
                    <a:pt x="140" y="169"/>
                  </a:cubicBezTo>
                  <a:cubicBezTo>
                    <a:pt x="139" y="166"/>
                    <a:pt x="137" y="163"/>
                    <a:pt x="136" y="160"/>
                  </a:cubicBezTo>
                  <a:cubicBezTo>
                    <a:pt x="134" y="156"/>
                    <a:pt x="132" y="151"/>
                    <a:pt x="129" y="147"/>
                  </a:cubicBezTo>
                  <a:cubicBezTo>
                    <a:pt x="125" y="140"/>
                    <a:pt x="123" y="134"/>
                    <a:pt x="121" y="126"/>
                  </a:cubicBezTo>
                  <a:cubicBezTo>
                    <a:pt x="121" y="121"/>
                    <a:pt x="114" y="117"/>
                    <a:pt x="113" y="113"/>
                  </a:cubicBezTo>
                  <a:cubicBezTo>
                    <a:pt x="112" y="109"/>
                    <a:pt x="112" y="102"/>
                    <a:pt x="109" y="100"/>
                  </a:cubicBezTo>
                  <a:cubicBezTo>
                    <a:pt x="99" y="93"/>
                    <a:pt x="96" y="85"/>
                    <a:pt x="95" y="73"/>
                  </a:cubicBezTo>
                  <a:cubicBezTo>
                    <a:pt x="94" y="66"/>
                    <a:pt x="95" y="59"/>
                    <a:pt x="94" y="52"/>
                  </a:cubicBezTo>
                  <a:cubicBezTo>
                    <a:pt x="91" y="45"/>
                    <a:pt x="86" y="39"/>
                    <a:pt x="86" y="31"/>
                  </a:cubicBezTo>
                  <a:cubicBezTo>
                    <a:pt x="86" y="28"/>
                    <a:pt x="86" y="26"/>
                    <a:pt x="86" y="24"/>
                  </a:cubicBezTo>
                  <a:cubicBezTo>
                    <a:pt x="86" y="24"/>
                    <a:pt x="86" y="24"/>
                    <a:pt x="86" y="24"/>
                  </a:cubicBezTo>
                  <a:cubicBezTo>
                    <a:pt x="80" y="24"/>
                    <a:pt x="69" y="27"/>
                    <a:pt x="68" y="19"/>
                  </a:cubicBezTo>
                  <a:cubicBezTo>
                    <a:pt x="67" y="12"/>
                    <a:pt x="60" y="17"/>
                    <a:pt x="57" y="13"/>
                  </a:cubicBezTo>
                  <a:cubicBezTo>
                    <a:pt x="54" y="9"/>
                    <a:pt x="53" y="10"/>
                    <a:pt x="49" y="8"/>
                  </a:cubicBezTo>
                  <a:cubicBezTo>
                    <a:pt x="44" y="7"/>
                    <a:pt x="45" y="0"/>
                    <a:pt x="38" y="3"/>
                  </a:cubicBezTo>
                  <a:cubicBezTo>
                    <a:pt x="32" y="7"/>
                    <a:pt x="30" y="11"/>
                    <a:pt x="23" y="7"/>
                  </a:cubicBezTo>
                  <a:cubicBezTo>
                    <a:pt x="19" y="4"/>
                    <a:pt x="19" y="6"/>
                    <a:pt x="14" y="8"/>
                  </a:cubicBezTo>
                  <a:cubicBezTo>
                    <a:pt x="9" y="10"/>
                    <a:pt x="6" y="8"/>
                    <a:pt x="0"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3238500" y="3729038"/>
              <a:ext cx="723900" cy="476250"/>
            </a:xfrm>
            <a:custGeom>
              <a:avLst/>
              <a:gdLst/>
              <a:ahLst/>
              <a:cxnLst>
                <a:cxn ang="0">
                  <a:pos x="158" y="4"/>
                </a:cxn>
                <a:cxn ang="0">
                  <a:pos x="165" y="10"/>
                </a:cxn>
                <a:cxn ang="0">
                  <a:pos x="166" y="24"/>
                </a:cxn>
                <a:cxn ang="0">
                  <a:pos x="169" y="37"/>
                </a:cxn>
                <a:cxn ang="0">
                  <a:pos x="176" y="48"/>
                </a:cxn>
                <a:cxn ang="0">
                  <a:pos x="195" y="44"/>
                </a:cxn>
                <a:cxn ang="0">
                  <a:pos x="209" y="31"/>
                </a:cxn>
                <a:cxn ang="0">
                  <a:pos x="223" y="29"/>
                </a:cxn>
                <a:cxn ang="0">
                  <a:pos x="238" y="20"/>
                </a:cxn>
                <a:cxn ang="0">
                  <a:pos x="247" y="13"/>
                </a:cxn>
                <a:cxn ang="0">
                  <a:pos x="261" y="22"/>
                </a:cxn>
                <a:cxn ang="0">
                  <a:pos x="267" y="28"/>
                </a:cxn>
                <a:cxn ang="0">
                  <a:pos x="293" y="45"/>
                </a:cxn>
                <a:cxn ang="0">
                  <a:pos x="305" y="57"/>
                </a:cxn>
                <a:cxn ang="0">
                  <a:pos x="312" y="74"/>
                </a:cxn>
                <a:cxn ang="0">
                  <a:pos x="328" y="86"/>
                </a:cxn>
                <a:cxn ang="0">
                  <a:pos x="340" y="98"/>
                </a:cxn>
                <a:cxn ang="0">
                  <a:pos x="367" y="106"/>
                </a:cxn>
                <a:cxn ang="0">
                  <a:pos x="361" y="120"/>
                </a:cxn>
                <a:cxn ang="0">
                  <a:pos x="373" y="136"/>
                </a:cxn>
                <a:cxn ang="0">
                  <a:pos x="379" y="159"/>
                </a:cxn>
                <a:cxn ang="0">
                  <a:pos x="388" y="177"/>
                </a:cxn>
                <a:cxn ang="0">
                  <a:pos x="402" y="189"/>
                </a:cxn>
                <a:cxn ang="0">
                  <a:pos x="397" y="214"/>
                </a:cxn>
                <a:cxn ang="0">
                  <a:pos x="386" y="235"/>
                </a:cxn>
                <a:cxn ang="0">
                  <a:pos x="369" y="242"/>
                </a:cxn>
                <a:cxn ang="0">
                  <a:pos x="358" y="265"/>
                </a:cxn>
                <a:cxn ang="0">
                  <a:pos x="345" y="271"/>
                </a:cxn>
                <a:cxn ang="0">
                  <a:pos x="322" y="256"/>
                </a:cxn>
                <a:cxn ang="0">
                  <a:pos x="245" y="236"/>
                </a:cxn>
                <a:cxn ang="0">
                  <a:pos x="238" y="226"/>
                </a:cxn>
                <a:cxn ang="0">
                  <a:pos x="242" y="234"/>
                </a:cxn>
                <a:cxn ang="0">
                  <a:pos x="218" y="221"/>
                </a:cxn>
                <a:cxn ang="0">
                  <a:pos x="189" y="208"/>
                </a:cxn>
                <a:cxn ang="0">
                  <a:pos x="113" y="175"/>
                </a:cxn>
                <a:cxn ang="0">
                  <a:pos x="96" y="162"/>
                </a:cxn>
                <a:cxn ang="0">
                  <a:pos x="66" y="139"/>
                </a:cxn>
                <a:cxn ang="0">
                  <a:pos x="6" y="102"/>
                </a:cxn>
                <a:cxn ang="0">
                  <a:pos x="3" y="93"/>
                </a:cxn>
                <a:cxn ang="0">
                  <a:pos x="7" y="74"/>
                </a:cxn>
                <a:cxn ang="0">
                  <a:pos x="30" y="54"/>
                </a:cxn>
                <a:cxn ang="0">
                  <a:pos x="54" y="31"/>
                </a:cxn>
                <a:cxn ang="0">
                  <a:pos x="97" y="38"/>
                </a:cxn>
                <a:cxn ang="0">
                  <a:pos x="127" y="44"/>
                </a:cxn>
                <a:cxn ang="0">
                  <a:pos x="150" y="55"/>
                </a:cxn>
                <a:cxn ang="0">
                  <a:pos x="138" y="36"/>
                </a:cxn>
                <a:cxn ang="0">
                  <a:pos x="137" y="6"/>
                </a:cxn>
                <a:cxn ang="0">
                  <a:pos x="154" y="0"/>
                </a:cxn>
              </a:cxnLst>
              <a:rect l="0" t="0" r="r" b="b"/>
              <a:pathLst>
                <a:path w="412" h="271">
                  <a:moveTo>
                    <a:pt x="154" y="0"/>
                  </a:moveTo>
                  <a:cubicBezTo>
                    <a:pt x="156" y="1"/>
                    <a:pt x="155" y="4"/>
                    <a:pt x="158" y="4"/>
                  </a:cubicBezTo>
                  <a:cubicBezTo>
                    <a:pt x="160" y="5"/>
                    <a:pt x="163" y="4"/>
                    <a:pt x="164" y="6"/>
                  </a:cubicBezTo>
                  <a:cubicBezTo>
                    <a:pt x="165" y="7"/>
                    <a:pt x="163" y="9"/>
                    <a:pt x="165" y="10"/>
                  </a:cubicBezTo>
                  <a:cubicBezTo>
                    <a:pt x="169" y="12"/>
                    <a:pt x="171" y="11"/>
                    <a:pt x="169" y="16"/>
                  </a:cubicBezTo>
                  <a:cubicBezTo>
                    <a:pt x="167" y="20"/>
                    <a:pt x="169" y="22"/>
                    <a:pt x="166" y="24"/>
                  </a:cubicBezTo>
                  <a:cubicBezTo>
                    <a:pt x="161" y="29"/>
                    <a:pt x="169" y="29"/>
                    <a:pt x="170" y="30"/>
                  </a:cubicBezTo>
                  <a:cubicBezTo>
                    <a:pt x="172" y="31"/>
                    <a:pt x="167" y="35"/>
                    <a:pt x="169" y="37"/>
                  </a:cubicBezTo>
                  <a:cubicBezTo>
                    <a:pt x="171" y="39"/>
                    <a:pt x="175" y="35"/>
                    <a:pt x="175" y="37"/>
                  </a:cubicBezTo>
                  <a:cubicBezTo>
                    <a:pt x="176" y="39"/>
                    <a:pt x="175" y="47"/>
                    <a:pt x="176" y="48"/>
                  </a:cubicBezTo>
                  <a:cubicBezTo>
                    <a:pt x="176" y="49"/>
                    <a:pt x="182" y="52"/>
                    <a:pt x="183" y="53"/>
                  </a:cubicBezTo>
                  <a:cubicBezTo>
                    <a:pt x="186" y="55"/>
                    <a:pt x="192" y="46"/>
                    <a:pt x="195" y="44"/>
                  </a:cubicBezTo>
                  <a:cubicBezTo>
                    <a:pt x="197" y="42"/>
                    <a:pt x="201" y="40"/>
                    <a:pt x="203" y="38"/>
                  </a:cubicBezTo>
                  <a:cubicBezTo>
                    <a:pt x="205" y="36"/>
                    <a:pt x="205" y="32"/>
                    <a:pt x="209" y="31"/>
                  </a:cubicBezTo>
                  <a:cubicBezTo>
                    <a:pt x="212" y="32"/>
                    <a:pt x="214" y="38"/>
                    <a:pt x="217" y="34"/>
                  </a:cubicBezTo>
                  <a:cubicBezTo>
                    <a:pt x="219" y="32"/>
                    <a:pt x="218" y="28"/>
                    <a:pt x="223" y="29"/>
                  </a:cubicBezTo>
                  <a:cubicBezTo>
                    <a:pt x="229" y="30"/>
                    <a:pt x="230" y="29"/>
                    <a:pt x="234" y="24"/>
                  </a:cubicBezTo>
                  <a:cubicBezTo>
                    <a:pt x="235" y="22"/>
                    <a:pt x="237" y="21"/>
                    <a:pt x="238" y="20"/>
                  </a:cubicBezTo>
                  <a:cubicBezTo>
                    <a:pt x="241" y="19"/>
                    <a:pt x="243" y="22"/>
                    <a:pt x="243" y="16"/>
                  </a:cubicBezTo>
                  <a:cubicBezTo>
                    <a:pt x="243" y="15"/>
                    <a:pt x="245" y="9"/>
                    <a:pt x="247" y="13"/>
                  </a:cubicBezTo>
                  <a:cubicBezTo>
                    <a:pt x="248" y="16"/>
                    <a:pt x="250" y="18"/>
                    <a:pt x="253" y="21"/>
                  </a:cubicBezTo>
                  <a:cubicBezTo>
                    <a:pt x="255" y="23"/>
                    <a:pt x="258" y="22"/>
                    <a:pt x="261" y="22"/>
                  </a:cubicBezTo>
                  <a:cubicBezTo>
                    <a:pt x="261" y="22"/>
                    <a:pt x="261" y="22"/>
                    <a:pt x="261" y="22"/>
                  </a:cubicBezTo>
                  <a:cubicBezTo>
                    <a:pt x="260" y="24"/>
                    <a:pt x="265" y="26"/>
                    <a:pt x="267" y="28"/>
                  </a:cubicBezTo>
                  <a:cubicBezTo>
                    <a:pt x="268" y="29"/>
                    <a:pt x="271" y="37"/>
                    <a:pt x="271" y="38"/>
                  </a:cubicBezTo>
                  <a:cubicBezTo>
                    <a:pt x="273" y="46"/>
                    <a:pt x="287" y="44"/>
                    <a:pt x="293" y="45"/>
                  </a:cubicBezTo>
                  <a:cubicBezTo>
                    <a:pt x="302" y="47"/>
                    <a:pt x="300" y="51"/>
                    <a:pt x="305" y="57"/>
                  </a:cubicBezTo>
                  <a:cubicBezTo>
                    <a:pt x="305" y="57"/>
                    <a:pt x="305" y="57"/>
                    <a:pt x="305" y="57"/>
                  </a:cubicBezTo>
                  <a:cubicBezTo>
                    <a:pt x="304" y="63"/>
                    <a:pt x="306" y="62"/>
                    <a:pt x="310" y="64"/>
                  </a:cubicBezTo>
                  <a:cubicBezTo>
                    <a:pt x="312" y="65"/>
                    <a:pt x="310" y="72"/>
                    <a:pt x="312" y="74"/>
                  </a:cubicBezTo>
                  <a:cubicBezTo>
                    <a:pt x="314" y="76"/>
                    <a:pt x="319" y="73"/>
                    <a:pt x="322" y="75"/>
                  </a:cubicBezTo>
                  <a:cubicBezTo>
                    <a:pt x="326" y="79"/>
                    <a:pt x="318" y="85"/>
                    <a:pt x="328" y="86"/>
                  </a:cubicBezTo>
                  <a:cubicBezTo>
                    <a:pt x="335" y="86"/>
                    <a:pt x="333" y="87"/>
                    <a:pt x="334" y="92"/>
                  </a:cubicBezTo>
                  <a:cubicBezTo>
                    <a:pt x="334" y="94"/>
                    <a:pt x="338" y="98"/>
                    <a:pt x="340" y="98"/>
                  </a:cubicBezTo>
                  <a:cubicBezTo>
                    <a:pt x="346" y="102"/>
                    <a:pt x="367" y="85"/>
                    <a:pt x="367" y="100"/>
                  </a:cubicBezTo>
                  <a:cubicBezTo>
                    <a:pt x="367" y="106"/>
                    <a:pt x="367" y="106"/>
                    <a:pt x="367" y="106"/>
                  </a:cubicBezTo>
                  <a:cubicBezTo>
                    <a:pt x="367" y="106"/>
                    <a:pt x="367" y="106"/>
                    <a:pt x="367" y="106"/>
                  </a:cubicBezTo>
                  <a:cubicBezTo>
                    <a:pt x="367" y="111"/>
                    <a:pt x="365" y="116"/>
                    <a:pt x="361" y="120"/>
                  </a:cubicBezTo>
                  <a:cubicBezTo>
                    <a:pt x="358" y="124"/>
                    <a:pt x="367" y="128"/>
                    <a:pt x="367" y="131"/>
                  </a:cubicBezTo>
                  <a:cubicBezTo>
                    <a:pt x="368" y="135"/>
                    <a:pt x="370" y="135"/>
                    <a:pt x="373" y="136"/>
                  </a:cubicBezTo>
                  <a:cubicBezTo>
                    <a:pt x="377" y="137"/>
                    <a:pt x="376" y="143"/>
                    <a:pt x="374" y="145"/>
                  </a:cubicBezTo>
                  <a:cubicBezTo>
                    <a:pt x="375" y="151"/>
                    <a:pt x="378" y="154"/>
                    <a:pt x="379" y="159"/>
                  </a:cubicBezTo>
                  <a:cubicBezTo>
                    <a:pt x="380" y="162"/>
                    <a:pt x="376" y="164"/>
                    <a:pt x="376" y="167"/>
                  </a:cubicBezTo>
                  <a:cubicBezTo>
                    <a:pt x="376" y="176"/>
                    <a:pt x="389" y="167"/>
                    <a:pt x="388" y="177"/>
                  </a:cubicBezTo>
                  <a:cubicBezTo>
                    <a:pt x="387" y="187"/>
                    <a:pt x="389" y="182"/>
                    <a:pt x="396" y="185"/>
                  </a:cubicBezTo>
                  <a:cubicBezTo>
                    <a:pt x="399" y="186"/>
                    <a:pt x="400" y="188"/>
                    <a:pt x="402" y="189"/>
                  </a:cubicBezTo>
                  <a:cubicBezTo>
                    <a:pt x="412" y="197"/>
                    <a:pt x="397" y="194"/>
                    <a:pt x="398" y="202"/>
                  </a:cubicBezTo>
                  <a:cubicBezTo>
                    <a:pt x="399" y="207"/>
                    <a:pt x="395" y="208"/>
                    <a:pt x="397" y="214"/>
                  </a:cubicBezTo>
                  <a:cubicBezTo>
                    <a:pt x="399" y="219"/>
                    <a:pt x="397" y="222"/>
                    <a:pt x="392" y="223"/>
                  </a:cubicBezTo>
                  <a:cubicBezTo>
                    <a:pt x="390" y="229"/>
                    <a:pt x="381" y="227"/>
                    <a:pt x="386" y="235"/>
                  </a:cubicBezTo>
                  <a:cubicBezTo>
                    <a:pt x="390" y="241"/>
                    <a:pt x="378" y="242"/>
                    <a:pt x="375" y="241"/>
                  </a:cubicBezTo>
                  <a:cubicBezTo>
                    <a:pt x="372" y="240"/>
                    <a:pt x="369" y="237"/>
                    <a:pt x="369" y="242"/>
                  </a:cubicBezTo>
                  <a:cubicBezTo>
                    <a:pt x="369" y="246"/>
                    <a:pt x="369" y="250"/>
                    <a:pt x="369" y="254"/>
                  </a:cubicBezTo>
                  <a:cubicBezTo>
                    <a:pt x="369" y="260"/>
                    <a:pt x="362" y="262"/>
                    <a:pt x="358" y="265"/>
                  </a:cubicBezTo>
                  <a:cubicBezTo>
                    <a:pt x="345" y="271"/>
                    <a:pt x="345" y="271"/>
                    <a:pt x="345" y="271"/>
                  </a:cubicBezTo>
                  <a:cubicBezTo>
                    <a:pt x="345" y="271"/>
                    <a:pt x="345" y="271"/>
                    <a:pt x="345" y="271"/>
                  </a:cubicBezTo>
                  <a:cubicBezTo>
                    <a:pt x="340" y="266"/>
                    <a:pt x="336" y="261"/>
                    <a:pt x="335" y="259"/>
                  </a:cubicBezTo>
                  <a:cubicBezTo>
                    <a:pt x="329" y="246"/>
                    <a:pt x="326" y="257"/>
                    <a:pt x="322" y="256"/>
                  </a:cubicBezTo>
                  <a:cubicBezTo>
                    <a:pt x="300" y="247"/>
                    <a:pt x="300" y="247"/>
                    <a:pt x="300" y="247"/>
                  </a:cubicBezTo>
                  <a:cubicBezTo>
                    <a:pt x="245" y="236"/>
                    <a:pt x="245" y="236"/>
                    <a:pt x="245" y="236"/>
                  </a:cubicBezTo>
                  <a:cubicBezTo>
                    <a:pt x="242" y="235"/>
                    <a:pt x="247" y="233"/>
                    <a:pt x="247" y="232"/>
                  </a:cubicBezTo>
                  <a:cubicBezTo>
                    <a:pt x="247" y="231"/>
                    <a:pt x="239" y="228"/>
                    <a:pt x="238" y="226"/>
                  </a:cubicBezTo>
                  <a:cubicBezTo>
                    <a:pt x="238" y="225"/>
                    <a:pt x="234" y="223"/>
                    <a:pt x="234" y="224"/>
                  </a:cubicBezTo>
                  <a:cubicBezTo>
                    <a:pt x="233" y="229"/>
                    <a:pt x="242" y="232"/>
                    <a:pt x="242" y="234"/>
                  </a:cubicBezTo>
                  <a:cubicBezTo>
                    <a:pt x="237" y="235"/>
                    <a:pt x="230" y="227"/>
                    <a:pt x="226" y="225"/>
                  </a:cubicBezTo>
                  <a:cubicBezTo>
                    <a:pt x="225" y="215"/>
                    <a:pt x="221" y="221"/>
                    <a:pt x="218" y="221"/>
                  </a:cubicBezTo>
                  <a:cubicBezTo>
                    <a:pt x="214" y="219"/>
                    <a:pt x="210" y="213"/>
                    <a:pt x="204" y="211"/>
                  </a:cubicBezTo>
                  <a:cubicBezTo>
                    <a:pt x="200" y="209"/>
                    <a:pt x="193" y="211"/>
                    <a:pt x="189" y="208"/>
                  </a:cubicBezTo>
                  <a:cubicBezTo>
                    <a:pt x="148" y="190"/>
                    <a:pt x="148" y="190"/>
                    <a:pt x="148" y="190"/>
                  </a:cubicBezTo>
                  <a:cubicBezTo>
                    <a:pt x="137" y="185"/>
                    <a:pt x="125" y="178"/>
                    <a:pt x="113" y="175"/>
                  </a:cubicBezTo>
                  <a:cubicBezTo>
                    <a:pt x="103" y="174"/>
                    <a:pt x="110" y="174"/>
                    <a:pt x="104" y="169"/>
                  </a:cubicBezTo>
                  <a:cubicBezTo>
                    <a:pt x="96" y="162"/>
                    <a:pt x="96" y="162"/>
                    <a:pt x="96" y="162"/>
                  </a:cubicBezTo>
                  <a:cubicBezTo>
                    <a:pt x="89" y="156"/>
                    <a:pt x="80" y="148"/>
                    <a:pt x="71" y="147"/>
                  </a:cubicBezTo>
                  <a:cubicBezTo>
                    <a:pt x="67" y="146"/>
                    <a:pt x="70" y="142"/>
                    <a:pt x="66" y="139"/>
                  </a:cubicBezTo>
                  <a:cubicBezTo>
                    <a:pt x="51" y="138"/>
                    <a:pt x="48" y="122"/>
                    <a:pt x="38" y="112"/>
                  </a:cubicBezTo>
                  <a:cubicBezTo>
                    <a:pt x="27" y="100"/>
                    <a:pt x="18" y="94"/>
                    <a:pt x="6" y="102"/>
                  </a:cubicBezTo>
                  <a:cubicBezTo>
                    <a:pt x="6" y="102"/>
                    <a:pt x="6" y="102"/>
                    <a:pt x="6" y="102"/>
                  </a:cubicBezTo>
                  <a:cubicBezTo>
                    <a:pt x="3" y="93"/>
                    <a:pt x="3" y="93"/>
                    <a:pt x="3" y="93"/>
                  </a:cubicBezTo>
                  <a:cubicBezTo>
                    <a:pt x="0" y="86"/>
                    <a:pt x="0" y="87"/>
                    <a:pt x="3" y="80"/>
                  </a:cubicBezTo>
                  <a:cubicBezTo>
                    <a:pt x="5" y="77"/>
                    <a:pt x="0" y="74"/>
                    <a:pt x="7" y="74"/>
                  </a:cubicBezTo>
                  <a:cubicBezTo>
                    <a:pt x="12" y="74"/>
                    <a:pt x="26" y="70"/>
                    <a:pt x="29" y="66"/>
                  </a:cubicBezTo>
                  <a:cubicBezTo>
                    <a:pt x="32" y="61"/>
                    <a:pt x="31" y="59"/>
                    <a:pt x="30" y="54"/>
                  </a:cubicBezTo>
                  <a:cubicBezTo>
                    <a:pt x="28" y="50"/>
                    <a:pt x="32" y="50"/>
                    <a:pt x="32" y="46"/>
                  </a:cubicBezTo>
                  <a:cubicBezTo>
                    <a:pt x="32" y="30"/>
                    <a:pt x="41" y="31"/>
                    <a:pt x="54" y="31"/>
                  </a:cubicBezTo>
                  <a:cubicBezTo>
                    <a:pt x="63" y="49"/>
                    <a:pt x="71" y="41"/>
                    <a:pt x="86" y="36"/>
                  </a:cubicBezTo>
                  <a:cubicBezTo>
                    <a:pt x="92" y="35"/>
                    <a:pt x="93" y="35"/>
                    <a:pt x="97" y="38"/>
                  </a:cubicBezTo>
                  <a:cubicBezTo>
                    <a:pt x="102" y="42"/>
                    <a:pt x="116" y="37"/>
                    <a:pt x="118" y="43"/>
                  </a:cubicBezTo>
                  <a:cubicBezTo>
                    <a:pt x="121" y="51"/>
                    <a:pt x="122" y="46"/>
                    <a:pt x="127" y="44"/>
                  </a:cubicBezTo>
                  <a:cubicBezTo>
                    <a:pt x="132" y="43"/>
                    <a:pt x="142" y="47"/>
                    <a:pt x="145" y="51"/>
                  </a:cubicBezTo>
                  <a:cubicBezTo>
                    <a:pt x="145" y="52"/>
                    <a:pt x="149" y="56"/>
                    <a:pt x="150" y="55"/>
                  </a:cubicBezTo>
                  <a:cubicBezTo>
                    <a:pt x="151" y="55"/>
                    <a:pt x="157" y="49"/>
                    <a:pt x="157" y="48"/>
                  </a:cubicBezTo>
                  <a:cubicBezTo>
                    <a:pt x="150" y="46"/>
                    <a:pt x="141" y="43"/>
                    <a:pt x="138" y="36"/>
                  </a:cubicBezTo>
                  <a:cubicBezTo>
                    <a:pt x="135" y="31"/>
                    <a:pt x="138" y="30"/>
                    <a:pt x="139" y="25"/>
                  </a:cubicBezTo>
                  <a:cubicBezTo>
                    <a:pt x="140" y="20"/>
                    <a:pt x="136" y="12"/>
                    <a:pt x="137" y="6"/>
                  </a:cubicBezTo>
                  <a:cubicBezTo>
                    <a:pt x="137" y="0"/>
                    <a:pt x="143" y="7"/>
                    <a:pt x="145" y="8"/>
                  </a:cubicBezTo>
                  <a:cubicBezTo>
                    <a:pt x="149" y="9"/>
                    <a:pt x="153" y="3"/>
                    <a:pt x="154"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noEditPoints="1"/>
            </p:cNvSpPr>
            <p:nvPr/>
          </p:nvSpPr>
          <p:spPr bwMode="auto">
            <a:xfrm>
              <a:off x="3844925" y="3775075"/>
              <a:ext cx="815975" cy="576263"/>
            </a:xfrm>
            <a:custGeom>
              <a:avLst/>
              <a:gdLst/>
              <a:ahLst/>
              <a:cxnLst>
                <a:cxn ang="0">
                  <a:pos x="423" y="271"/>
                </a:cxn>
                <a:cxn ang="0">
                  <a:pos x="445" y="281"/>
                </a:cxn>
                <a:cxn ang="0">
                  <a:pos x="439" y="276"/>
                </a:cxn>
                <a:cxn ang="0">
                  <a:pos x="36" y="75"/>
                </a:cxn>
                <a:cxn ang="0">
                  <a:pos x="56" y="67"/>
                </a:cxn>
                <a:cxn ang="0">
                  <a:pos x="78" y="73"/>
                </a:cxn>
                <a:cxn ang="0">
                  <a:pos x="99" y="36"/>
                </a:cxn>
                <a:cxn ang="0">
                  <a:pos x="115" y="61"/>
                </a:cxn>
                <a:cxn ang="0">
                  <a:pos x="152" y="51"/>
                </a:cxn>
                <a:cxn ang="0">
                  <a:pos x="177" y="33"/>
                </a:cxn>
                <a:cxn ang="0">
                  <a:pos x="190" y="25"/>
                </a:cxn>
                <a:cxn ang="0">
                  <a:pos x="191" y="0"/>
                </a:cxn>
                <a:cxn ang="0">
                  <a:pos x="230" y="39"/>
                </a:cxn>
                <a:cxn ang="0">
                  <a:pos x="253" y="53"/>
                </a:cxn>
                <a:cxn ang="0">
                  <a:pos x="275" y="76"/>
                </a:cxn>
                <a:cxn ang="0">
                  <a:pos x="297" y="114"/>
                </a:cxn>
                <a:cxn ang="0">
                  <a:pos x="327" y="105"/>
                </a:cxn>
                <a:cxn ang="0">
                  <a:pos x="339" y="117"/>
                </a:cxn>
                <a:cxn ang="0">
                  <a:pos x="364" y="142"/>
                </a:cxn>
                <a:cxn ang="0">
                  <a:pos x="405" y="152"/>
                </a:cxn>
                <a:cxn ang="0">
                  <a:pos x="464" y="155"/>
                </a:cxn>
                <a:cxn ang="0">
                  <a:pos x="449" y="172"/>
                </a:cxn>
                <a:cxn ang="0">
                  <a:pos x="456" y="178"/>
                </a:cxn>
                <a:cxn ang="0">
                  <a:pos x="450" y="197"/>
                </a:cxn>
                <a:cxn ang="0">
                  <a:pos x="429" y="202"/>
                </a:cxn>
                <a:cxn ang="0">
                  <a:pos x="434" y="220"/>
                </a:cxn>
                <a:cxn ang="0">
                  <a:pos x="440" y="255"/>
                </a:cxn>
                <a:cxn ang="0">
                  <a:pos x="438" y="261"/>
                </a:cxn>
                <a:cxn ang="0">
                  <a:pos x="409" y="261"/>
                </a:cxn>
                <a:cxn ang="0">
                  <a:pos x="391" y="264"/>
                </a:cxn>
                <a:cxn ang="0">
                  <a:pos x="392" y="254"/>
                </a:cxn>
                <a:cxn ang="0">
                  <a:pos x="368" y="254"/>
                </a:cxn>
                <a:cxn ang="0">
                  <a:pos x="361" y="245"/>
                </a:cxn>
                <a:cxn ang="0">
                  <a:pos x="369" y="259"/>
                </a:cxn>
                <a:cxn ang="0">
                  <a:pos x="341" y="265"/>
                </a:cxn>
                <a:cxn ang="0">
                  <a:pos x="255" y="305"/>
                </a:cxn>
                <a:cxn ang="0">
                  <a:pos x="153" y="304"/>
                </a:cxn>
                <a:cxn ang="0">
                  <a:pos x="65" y="274"/>
                </a:cxn>
                <a:cxn ang="0">
                  <a:pos x="0" y="245"/>
                </a:cxn>
                <a:cxn ang="0">
                  <a:pos x="24" y="216"/>
                </a:cxn>
                <a:cxn ang="0">
                  <a:pos x="47" y="197"/>
                </a:cxn>
                <a:cxn ang="0">
                  <a:pos x="57" y="163"/>
                </a:cxn>
                <a:cxn ang="0">
                  <a:pos x="31" y="141"/>
                </a:cxn>
                <a:cxn ang="0">
                  <a:pos x="28" y="110"/>
                </a:cxn>
                <a:cxn ang="0">
                  <a:pos x="22" y="80"/>
                </a:cxn>
              </a:cxnLst>
              <a:rect l="0" t="0" r="r" b="b"/>
              <a:pathLst>
                <a:path w="464" h="328">
                  <a:moveTo>
                    <a:pt x="438" y="274"/>
                  </a:moveTo>
                  <a:cubicBezTo>
                    <a:pt x="436" y="276"/>
                    <a:pt x="431" y="270"/>
                    <a:pt x="429" y="269"/>
                  </a:cubicBezTo>
                  <a:cubicBezTo>
                    <a:pt x="426" y="267"/>
                    <a:pt x="426" y="271"/>
                    <a:pt x="423" y="271"/>
                  </a:cubicBezTo>
                  <a:cubicBezTo>
                    <a:pt x="424" y="271"/>
                    <a:pt x="427" y="273"/>
                    <a:pt x="428" y="274"/>
                  </a:cubicBezTo>
                  <a:cubicBezTo>
                    <a:pt x="432" y="277"/>
                    <a:pt x="435" y="278"/>
                    <a:pt x="439" y="279"/>
                  </a:cubicBezTo>
                  <a:cubicBezTo>
                    <a:pt x="441" y="280"/>
                    <a:pt x="443" y="281"/>
                    <a:pt x="445" y="281"/>
                  </a:cubicBezTo>
                  <a:cubicBezTo>
                    <a:pt x="448" y="283"/>
                    <a:pt x="449" y="284"/>
                    <a:pt x="449" y="279"/>
                  </a:cubicBezTo>
                  <a:cubicBezTo>
                    <a:pt x="449" y="278"/>
                    <a:pt x="447" y="279"/>
                    <a:pt x="446" y="278"/>
                  </a:cubicBezTo>
                  <a:cubicBezTo>
                    <a:pt x="443" y="278"/>
                    <a:pt x="441" y="276"/>
                    <a:pt x="439" y="276"/>
                  </a:cubicBezTo>
                  <a:cubicBezTo>
                    <a:pt x="438" y="274"/>
                    <a:pt x="438" y="274"/>
                    <a:pt x="438" y="274"/>
                  </a:cubicBezTo>
                  <a:close/>
                  <a:moveTo>
                    <a:pt x="22" y="80"/>
                  </a:moveTo>
                  <a:cubicBezTo>
                    <a:pt x="27" y="80"/>
                    <a:pt x="34" y="70"/>
                    <a:pt x="36" y="75"/>
                  </a:cubicBezTo>
                  <a:cubicBezTo>
                    <a:pt x="39" y="84"/>
                    <a:pt x="43" y="74"/>
                    <a:pt x="45" y="73"/>
                  </a:cubicBezTo>
                  <a:cubicBezTo>
                    <a:pt x="46" y="72"/>
                    <a:pt x="48" y="72"/>
                    <a:pt x="49" y="71"/>
                  </a:cubicBezTo>
                  <a:cubicBezTo>
                    <a:pt x="51" y="70"/>
                    <a:pt x="52" y="63"/>
                    <a:pt x="56" y="67"/>
                  </a:cubicBezTo>
                  <a:cubicBezTo>
                    <a:pt x="60" y="70"/>
                    <a:pt x="58" y="69"/>
                    <a:pt x="64" y="70"/>
                  </a:cubicBezTo>
                  <a:cubicBezTo>
                    <a:pt x="67" y="71"/>
                    <a:pt x="66" y="76"/>
                    <a:pt x="70" y="76"/>
                  </a:cubicBezTo>
                  <a:cubicBezTo>
                    <a:pt x="72" y="77"/>
                    <a:pt x="78" y="76"/>
                    <a:pt x="78" y="73"/>
                  </a:cubicBezTo>
                  <a:cubicBezTo>
                    <a:pt x="79" y="68"/>
                    <a:pt x="88" y="67"/>
                    <a:pt x="81" y="62"/>
                  </a:cubicBezTo>
                  <a:cubicBezTo>
                    <a:pt x="75" y="57"/>
                    <a:pt x="78" y="50"/>
                    <a:pt x="79" y="43"/>
                  </a:cubicBezTo>
                  <a:cubicBezTo>
                    <a:pt x="81" y="34"/>
                    <a:pt x="94" y="40"/>
                    <a:pt x="99" y="36"/>
                  </a:cubicBezTo>
                  <a:cubicBezTo>
                    <a:pt x="100" y="41"/>
                    <a:pt x="97" y="44"/>
                    <a:pt x="97" y="48"/>
                  </a:cubicBezTo>
                  <a:cubicBezTo>
                    <a:pt x="97" y="51"/>
                    <a:pt x="101" y="52"/>
                    <a:pt x="102" y="54"/>
                  </a:cubicBezTo>
                  <a:cubicBezTo>
                    <a:pt x="105" y="58"/>
                    <a:pt x="107" y="71"/>
                    <a:pt x="115" y="61"/>
                  </a:cubicBezTo>
                  <a:cubicBezTo>
                    <a:pt x="118" y="56"/>
                    <a:pt x="118" y="55"/>
                    <a:pt x="125" y="55"/>
                  </a:cubicBezTo>
                  <a:cubicBezTo>
                    <a:pt x="131" y="55"/>
                    <a:pt x="138" y="43"/>
                    <a:pt x="145" y="48"/>
                  </a:cubicBezTo>
                  <a:cubicBezTo>
                    <a:pt x="147" y="50"/>
                    <a:pt x="149" y="51"/>
                    <a:pt x="152" y="51"/>
                  </a:cubicBezTo>
                  <a:cubicBezTo>
                    <a:pt x="159" y="49"/>
                    <a:pt x="155" y="47"/>
                    <a:pt x="157" y="44"/>
                  </a:cubicBezTo>
                  <a:cubicBezTo>
                    <a:pt x="161" y="44"/>
                    <a:pt x="168" y="43"/>
                    <a:pt x="171" y="42"/>
                  </a:cubicBezTo>
                  <a:cubicBezTo>
                    <a:pt x="176" y="40"/>
                    <a:pt x="174" y="36"/>
                    <a:pt x="177" y="33"/>
                  </a:cubicBezTo>
                  <a:cubicBezTo>
                    <a:pt x="184" y="26"/>
                    <a:pt x="184" y="26"/>
                    <a:pt x="184" y="26"/>
                  </a:cubicBezTo>
                  <a:cubicBezTo>
                    <a:pt x="184" y="26"/>
                    <a:pt x="184" y="26"/>
                    <a:pt x="184" y="26"/>
                  </a:cubicBezTo>
                  <a:cubicBezTo>
                    <a:pt x="188" y="26"/>
                    <a:pt x="192" y="31"/>
                    <a:pt x="190" y="25"/>
                  </a:cubicBezTo>
                  <a:cubicBezTo>
                    <a:pt x="189" y="23"/>
                    <a:pt x="187" y="19"/>
                    <a:pt x="189" y="17"/>
                  </a:cubicBezTo>
                  <a:cubicBezTo>
                    <a:pt x="190" y="14"/>
                    <a:pt x="185" y="12"/>
                    <a:pt x="187" y="9"/>
                  </a:cubicBezTo>
                  <a:cubicBezTo>
                    <a:pt x="190" y="5"/>
                    <a:pt x="189" y="5"/>
                    <a:pt x="191" y="0"/>
                  </a:cubicBezTo>
                  <a:cubicBezTo>
                    <a:pt x="196" y="2"/>
                    <a:pt x="194" y="7"/>
                    <a:pt x="203" y="7"/>
                  </a:cubicBezTo>
                  <a:cubicBezTo>
                    <a:pt x="215" y="7"/>
                    <a:pt x="216" y="15"/>
                    <a:pt x="221" y="26"/>
                  </a:cubicBezTo>
                  <a:cubicBezTo>
                    <a:pt x="223" y="32"/>
                    <a:pt x="230" y="33"/>
                    <a:pt x="230" y="39"/>
                  </a:cubicBezTo>
                  <a:cubicBezTo>
                    <a:pt x="230" y="44"/>
                    <a:pt x="235" y="46"/>
                    <a:pt x="238" y="48"/>
                  </a:cubicBezTo>
                  <a:cubicBezTo>
                    <a:pt x="241" y="49"/>
                    <a:pt x="240" y="55"/>
                    <a:pt x="246" y="53"/>
                  </a:cubicBezTo>
                  <a:cubicBezTo>
                    <a:pt x="251" y="51"/>
                    <a:pt x="249" y="51"/>
                    <a:pt x="253" y="53"/>
                  </a:cubicBezTo>
                  <a:cubicBezTo>
                    <a:pt x="256" y="55"/>
                    <a:pt x="257" y="48"/>
                    <a:pt x="260" y="50"/>
                  </a:cubicBezTo>
                  <a:cubicBezTo>
                    <a:pt x="264" y="51"/>
                    <a:pt x="267" y="53"/>
                    <a:pt x="272" y="54"/>
                  </a:cubicBezTo>
                  <a:cubicBezTo>
                    <a:pt x="273" y="62"/>
                    <a:pt x="279" y="68"/>
                    <a:pt x="275" y="76"/>
                  </a:cubicBezTo>
                  <a:cubicBezTo>
                    <a:pt x="273" y="79"/>
                    <a:pt x="273" y="83"/>
                    <a:pt x="272" y="86"/>
                  </a:cubicBezTo>
                  <a:cubicBezTo>
                    <a:pt x="267" y="96"/>
                    <a:pt x="263" y="89"/>
                    <a:pt x="271" y="100"/>
                  </a:cubicBezTo>
                  <a:cubicBezTo>
                    <a:pt x="277" y="108"/>
                    <a:pt x="284" y="117"/>
                    <a:pt x="297" y="114"/>
                  </a:cubicBezTo>
                  <a:cubicBezTo>
                    <a:pt x="300" y="113"/>
                    <a:pt x="321" y="102"/>
                    <a:pt x="323" y="99"/>
                  </a:cubicBezTo>
                  <a:cubicBezTo>
                    <a:pt x="327" y="94"/>
                    <a:pt x="331" y="92"/>
                    <a:pt x="335" y="98"/>
                  </a:cubicBezTo>
                  <a:cubicBezTo>
                    <a:pt x="339" y="104"/>
                    <a:pt x="328" y="103"/>
                    <a:pt x="327" y="105"/>
                  </a:cubicBezTo>
                  <a:cubicBezTo>
                    <a:pt x="327" y="106"/>
                    <a:pt x="329" y="107"/>
                    <a:pt x="330" y="107"/>
                  </a:cubicBezTo>
                  <a:cubicBezTo>
                    <a:pt x="332" y="109"/>
                    <a:pt x="330" y="114"/>
                    <a:pt x="334" y="113"/>
                  </a:cubicBezTo>
                  <a:cubicBezTo>
                    <a:pt x="340" y="112"/>
                    <a:pt x="345" y="111"/>
                    <a:pt x="339" y="117"/>
                  </a:cubicBezTo>
                  <a:cubicBezTo>
                    <a:pt x="335" y="122"/>
                    <a:pt x="336" y="128"/>
                    <a:pt x="344" y="129"/>
                  </a:cubicBezTo>
                  <a:cubicBezTo>
                    <a:pt x="346" y="130"/>
                    <a:pt x="346" y="132"/>
                    <a:pt x="349" y="132"/>
                  </a:cubicBezTo>
                  <a:cubicBezTo>
                    <a:pt x="355" y="133"/>
                    <a:pt x="366" y="135"/>
                    <a:pt x="364" y="142"/>
                  </a:cubicBezTo>
                  <a:cubicBezTo>
                    <a:pt x="360" y="155"/>
                    <a:pt x="369" y="150"/>
                    <a:pt x="377" y="149"/>
                  </a:cubicBezTo>
                  <a:cubicBezTo>
                    <a:pt x="383" y="148"/>
                    <a:pt x="387" y="151"/>
                    <a:pt x="392" y="153"/>
                  </a:cubicBezTo>
                  <a:cubicBezTo>
                    <a:pt x="396" y="154"/>
                    <a:pt x="401" y="152"/>
                    <a:pt x="405" y="152"/>
                  </a:cubicBezTo>
                  <a:cubicBezTo>
                    <a:pt x="460" y="155"/>
                    <a:pt x="460" y="155"/>
                    <a:pt x="460" y="155"/>
                  </a:cubicBezTo>
                  <a:cubicBezTo>
                    <a:pt x="464" y="155"/>
                    <a:pt x="464" y="155"/>
                    <a:pt x="464" y="155"/>
                  </a:cubicBezTo>
                  <a:cubicBezTo>
                    <a:pt x="464" y="155"/>
                    <a:pt x="464" y="155"/>
                    <a:pt x="464" y="155"/>
                  </a:cubicBezTo>
                  <a:cubicBezTo>
                    <a:pt x="463" y="158"/>
                    <a:pt x="464" y="163"/>
                    <a:pt x="462" y="166"/>
                  </a:cubicBezTo>
                  <a:cubicBezTo>
                    <a:pt x="460" y="169"/>
                    <a:pt x="455" y="166"/>
                    <a:pt x="452" y="167"/>
                  </a:cubicBezTo>
                  <a:cubicBezTo>
                    <a:pt x="449" y="167"/>
                    <a:pt x="451" y="171"/>
                    <a:pt x="449" y="172"/>
                  </a:cubicBezTo>
                  <a:cubicBezTo>
                    <a:pt x="445" y="173"/>
                    <a:pt x="443" y="166"/>
                    <a:pt x="442" y="166"/>
                  </a:cubicBezTo>
                  <a:cubicBezTo>
                    <a:pt x="441" y="169"/>
                    <a:pt x="441" y="179"/>
                    <a:pt x="446" y="178"/>
                  </a:cubicBezTo>
                  <a:cubicBezTo>
                    <a:pt x="452" y="177"/>
                    <a:pt x="450" y="181"/>
                    <a:pt x="456" y="178"/>
                  </a:cubicBezTo>
                  <a:cubicBezTo>
                    <a:pt x="459" y="177"/>
                    <a:pt x="456" y="183"/>
                    <a:pt x="456" y="185"/>
                  </a:cubicBezTo>
                  <a:cubicBezTo>
                    <a:pt x="457" y="191"/>
                    <a:pt x="450" y="189"/>
                    <a:pt x="448" y="192"/>
                  </a:cubicBezTo>
                  <a:cubicBezTo>
                    <a:pt x="446" y="193"/>
                    <a:pt x="450" y="195"/>
                    <a:pt x="450" y="197"/>
                  </a:cubicBezTo>
                  <a:cubicBezTo>
                    <a:pt x="450" y="199"/>
                    <a:pt x="445" y="201"/>
                    <a:pt x="444" y="202"/>
                  </a:cubicBezTo>
                  <a:cubicBezTo>
                    <a:pt x="440" y="204"/>
                    <a:pt x="438" y="203"/>
                    <a:pt x="434" y="201"/>
                  </a:cubicBezTo>
                  <a:cubicBezTo>
                    <a:pt x="430" y="198"/>
                    <a:pt x="431" y="197"/>
                    <a:pt x="429" y="202"/>
                  </a:cubicBezTo>
                  <a:cubicBezTo>
                    <a:pt x="426" y="206"/>
                    <a:pt x="436" y="205"/>
                    <a:pt x="433" y="208"/>
                  </a:cubicBezTo>
                  <a:cubicBezTo>
                    <a:pt x="433" y="208"/>
                    <a:pt x="429" y="209"/>
                    <a:pt x="431" y="210"/>
                  </a:cubicBezTo>
                  <a:cubicBezTo>
                    <a:pt x="431" y="213"/>
                    <a:pt x="432" y="219"/>
                    <a:pt x="434" y="220"/>
                  </a:cubicBezTo>
                  <a:cubicBezTo>
                    <a:pt x="436" y="222"/>
                    <a:pt x="440" y="222"/>
                    <a:pt x="442" y="224"/>
                  </a:cubicBezTo>
                  <a:cubicBezTo>
                    <a:pt x="447" y="230"/>
                    <a:pt x="446" y="236"/>
                    <a:pt x="448" y="243"/>
                  </a:cubicBezTo>
                  <a:cubicBezTo>
                    <a:pt x="450" y="251"/>
                    <a:pt x="442" y="249"/>
                    <a:pt x="440" y="255"/>
                  </a:cubicBezTo>
                  <a:cubicBezTo>
                    <a:pt x="439" y="263"/>
                    <a:pt x="439" y="263"/>
                    <a:pt x="439" y="263"/>
                  </a:cubicBezTo>
                  <a:cubicBezTo>
                    <a:pt x="439" y="263"/>
                    <a:pt x="439" y="263"/>
                    <a:pt x="439" y="263"/>
                  </a:cubicBezTo>
                  <a:cubicBezTo>
                    <a:pt x="438" y="262"/>
                    <a:pt x="438" y="261"/>
                    <a:pt x="438" y="261"/>
                  </a:cubicBezTo>
                  <a:cubicBezTo>
                    <a:pt x="433" y="260"/>
                    <a:pt x="428" y="264"/>
                    <a:pt x="423" y="261"/>
                  </a:cubicBezTo>
                  <a:cubicBezTo>
                    <a:pt x="421" y="260"/>
                    <a:pt x="411" y="252"/>
                    <a:pt x="410" y="254"/>
                  </a:cubicBezTo>
                  <a:cubicBezTo>
                    <a:pt x="409" y="256"/>
                    <a:pt x="410" y="259"/>
                    <a:pt x="409" y="261"/>
                  </a:cubicBezTo>
                  <a:cubicBezTo>
                    <a:pt x="408" y="266"/>
                    <a:pt x="420" y="268"/>
                    <a:pt x="421" y="270"/>
                  </a:cubicBezTo>
                  <a:cubicBezTo>
                    <a:pt x="417" y="270"/>
                    <a:pt x="413" y="268"/>
                    <a:pt x="409" y="267"/>
                  </a:cubicBezTo>
                  <a:cubicBezTo>
                    <a:pt x="403" y="265"/>
                    <a:pt x="397" y="264"/>
                    <a:pt x="391" y="264"/>
                  </a:cubicBezTo>
                  <a:cubicBezTo>
                    <a:pt x="391" y="263"/>
                    <a:pt x="380" y="265"/>
                    <a:pt x="378" y="265"/>
                  </a:cubicBezTo>
                  <a:cubicBezTo>
                    <a:pt x="375" y="266"/>
                    <a:pt x="376" y="262"/>
                    <a:pt x="378" y="261"/>
                  </a:cubicBezTo>
                  <a:cubicBezTo>
                    <a:pt x="380" y="260"/>
                    <a:pt x="394" y="257"/>
                    <a:pt x="392" y="254"/>
                  </a:cubicBezTo>
                  <a:cubicBezTo>
                    <a:pt x="390" y="251"/>
                    <a:pt x="389" y="248"/>
                    <a:pt x="385" y="248"/>
                  </a:cubicBezTo>
                  <a:cubicBezTo>
                    <a:pt x="380" y="248"/>
                    <a:pt x="376" y="257"/>
                    <a:pt x="373" y="256"/>
                  </a:cubicBezTo>
                  <a:cubicBezTo>
                    <a:pt x="372" y="255"/>
                    <a:pt x="364" y="256"/>
                    <a:pt x="368" y="254"/>
                  </a:cubicBezTo>
                  <a:cubicBezTo>
                    <a:pt x="374" y="249"/>
                    <a:pt x="369" y="250"/>
                    <a:pt x="367" y="247"/>
                  </a:cubicBezTo>
                  <a:cubicBezTo>
                    <a:pt x="366" y="244"/>
                    <a:pt x="368" y="241"/>
                    <a:pt x="367" y="239"/>
                  </a:cubicBezTo>
                  <a:cubicBezTo>
                    <a:pt x="367" y="238"/>
                    <a:pt x="362" y="244"/>
                    <a:pt x="361" y="245"/>
                  </a:cubicBezTo>
                  <a:cubicBezTo>
                    <a:pt x="360" y="247"/>
                    <a:pt x="357" y="249"/>
                    <a:pt x="354" y="250"/>
                  </a:cubicBezTo>
                  <a:cubicBezTo>
                    <a:pt x="341" y="256"/>
                    <a:pt x="353" y="256"/>
                    <a:pt x="359" y="257"/>
                  </a:cubicBezTo>
                  <a:cubicBezTo>
                    <a:pt x="361" y="258"/>
                    <a:pt x="375" y="256"/>
                    <a:pt x="369" y="259"/>
                  </a:cubicBezTo>
                  <a:cubicBezTo>
                    <a:pt x="369" y="260"/>
                    <a:pt x="373" y="262"/>
                    <a:pt x="375" y="262"/>
                  </a:cubicBezTo>
                  <a:cubicBezTo>
                    <a:pt x="377" y="263"/>
                    <a:pt x="369" y="263"/>
                    <a:pt x="367" y="263"/>
                  </a:cubicBezTo>
                  <a:cubicBezTo>
                    <a:pt x="358" y="261"/>
                    <a:pt x="350" y="267"/>
                    <a:pt x="341" y="265"/>
                  </a:cubicBezTo>
                  <a:cubicBezTo>
                    <a:pt x="333" y="263"/>
                    <a:pt x="335" y="271"/>
                    <a:pt x="329" y="274"/>
                  </a:cubicBezTo>
                  <a:cubicBezTo>
                    <a:pt x="318" y="279"/>
                    <a:pt x="316" y="284"/>
                    <a:pt x="305" y="288"/>
                  </a:cubicBezTo>
                  <a:cubicBezTo>
                    <a:pt x="255" y="305"/>
                    <a:pt x="255" y="305"/>
                    <a:pt x="255" y="305"/>
                  </a:cubicBezTo>
                  <a:cubicBezTo>
                    <a:pt x="242" y="316"/>
                    <a:pt x="232" y="322"/>
                    <a:pt x="215" y="318"/>
                  </a:cubicBezTo>
                  <a:cubicBezTo>
                    <a:pt x="210" y="317"/>
                    <a:pt x="211" y="321"/>
                    <a:pt x="207" y="323"/>
                  </a:cubicBezTo>
                  <a:cubicBezTo>
                    <a:pt x="199" y="328"/>
                    <a:pt x="160" y="310"/>
                    <a:pt x="153" y="304"/>
                  </a:cubicBezTo>
                  <a:cubicBezTo>
                    <a:pt x="140" y="292"/>
                    <a:pt x="134" y="296"/>
                    <a:pt x="119" y="292"/>
                  </a:cubicBezTo>
                  <a:cubicBezTo>
                    <a:pt x="107" y="291"/>
                    <a:pt x="93" y="293"/>
                    <a:pt x="82" y="289"/>
                  </a:cubicBezTo>
                  <a:cubicBezTo>
                    <a:pt x="75" y="287"/>
                    <a:pt x="71" y="279"/>
                    <a:pt x="65" y="274"/>
                  </a:cubicBezTo>
                  <a:cubicBezTo>
                    <a:pt x="51" y="265"/>
                    <a:pt x="31" y="254"/>
                    <a:pt x="14" y="254"/>
                  </a:cubicBezTo>
                  <a:cubicBezTo>
                    <a:pt x="11" y="254"/>
                    <a:pt x="5" y="250"/>
                    <a:pt x="0" y="245"/>
                  </a:cubicBezTo>
                  <a:cubicBezTo>
                    <a:pt x="0" y="245"/>
                    <a:pt x="0" y="245"/>
                    <a:pt x="0" y="245"/>
                  </a:cubicBezTo>
                  <a:cubicBezTo>
                    <a:pt x="13" y="239"/>
                    <a:pt x="13" y="239"/>
                    <a:pt x="13" y="239"/>
                  </a:cubicBezTo>
                  <a:cubicBezTo>
                    <a:pt x="17" y="236"/>
                    <a:pt x="24" y="234"/>
                    <a:pt x="24" y="228"/>
                  </a:cubicBezTo>
                  <a:cubicBezTo>
                    <a:pt x="24" y="224"/>
                    <a:pt x="24" y="220"/>
                    <a:pt x="24" y="216"/>
                  </a:cubicBezTo>
                  <a:cubicBezTo>
                    <a:pt x="24" y="211"/>
                    <a:pt x="27" y="214"/>
                    <a:pt x="30" y="215"/>
                  </a:cubicBezTo>
                  <a:cubicBezTo>
                    <a:pt x="33" y="216"/>
                    <a:pt x="45" y="215"/>
                    <a:pt x="41" y="209"/>
                  </a:cubicBezTo>
                  <a:cubicBezTo>
                    <a:pt x="36" y="201"/>
                    <a:pt x="45" y="203"/>
                    <a:pt x="47" y="197"/>
                  </a:cubicBezTo>
                  <a:cubicBezTo>
                    <a:pt x="52" y="196"/>
                    <a:pt x="54" y="193"/>
                    <a:pt x="52" y="188"/>
                  </a:cubicBezTo>
                  <a:cubicBezTo>
                    <a:pt x="50" y="182"/>
                    <a:pt x="54" y="181"/>
                    <a:pt x="53" y="176"/>
                  </a:cubicBezTo>
                  <a:cubicBezTo>
                    <a:pt x="52" y="168"/>
                    <a:pt x="67" y="171"/>
                    <a:pt x="57" y="163"/>
                  </a:cubicBezTo>
                  <a:cubicBezTo>
                    <a:pt x="55" y="162"/>
                    <a:pt x="54" y="160"/>
                    <a:pt x="51" y="159"/>
                  </a:cubicBezTo>
                  <a:cubicBezTo>
                    <a:pt x="44" y="156"/>
                    <a:pt x="42" y="161"/>
                    <a:pt x="43" y="151"/>
                  </a:cubicBezTo>
                  <a:cubicBezTo>
                    <a:pt x="44" y="141"/>
                    <a:pt x="31" y="150"/>
                    <a:pt x="31" y="141"/>
                  </a:cubicBezTo>
                  <a:cubicBezTo>
                    <a:pt x="31" y="138"/>
                    <a:pt x="35" y="136"/>
                    <a:pt x="34" y="133"/>
                  </a:cubicBezTo>
                  <a:cubicBezTo>
                    <a:pt x="33" y="128"/>
                    <a:pt x="30" y="125"/>
                    <a:pt x="29" y="119"/>
                  </a:cubicBezTo>
                  <a:cubicBezTo>
                    <a:pt x="31" y="117"/>
                    <a:pt x="32" y="111"/>
                    <a:pt x="28" y="110"/>
                  </a:cubicBezTo>
                  <a:cubicBezTo>
                    <a:pt x="25" y="109"/>
                    <a:pt x="23" y="109"/>
                    <a:pt x="22" y="105"/>
                  </a:cubicBezTo>
                  <a:cubicBezTo>
                    <a:pt x="22" y="102"/>
                    <a:pt x="13" y="98"/>
                    <a:pt x="16" y="94"/>
                  </a:cubicBezTo>
                  <a:cubicBezTo>
                    <a:pt x="20" y="90"/>
                    <a:pt x="22" y="85"/>
                    <a:pt x="22" y="8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p:cNvSpPr>
            <p:nvPr/>
          </p:nvSpPr>
          <p:spPr bwMode="auto">
            <a:xfrm>
              <a:off x="4594225" y="3894139"/>
              <a:ext cx="660400" cy="658813"/>
            </a:xfrm>
            <a:custGeom>
              <a:avLst/>
              <a:gdLst/>
              <a:ahLst/>
              <a:cxnLst>
                <a:cxn ang="0">
                  <a:pos x="41" y="82"/>
                </a:cxn>
                <a:cxn ang="0">
                  <a:pos x="52" y="76"/>
                </a:cxn>
                <a:cxn ang="0">
                  <a:pos x="61" y="70"/>
                </a:cxn>
                <a:cxn ang="0">
                  <a:pos x="67" y="65"/>
                </a:cxn>
                <a:cxn ang="0">
                  <a:pos x="73" y="55"/>
                </a:cxn>
                <a:cxn ang="0">
                  <a:pos x="81" y="40"/>
                </a:cxn>
                <a:cxn ang="0">
                  <a:pos x="84" y="20"/>
                </a:cxn>
                <a:cxn ang="0">
                  <a:pos x="89" y="6"/>
                </a:cxn>
                <a:cxn ang="0">
                  <a:pos x="105" y="4"/>
                </a:cxn>
                <a:cxn ang="0">
                  <a:pos x="119" y="19"/>
                </a:cxn>
                <a:cxn ang="0">
                  <a:pos x="132" y="50"/>
                </a:cxn>
                <a:cxn ang="0">
                  <a:pos x="145" y="63"/>
                </a:cxn>
                <a:cxn ang="0">
                  <a:pos x="173" y="42"/>
                </a:cxn>
                <a:cxn ang="0">
                  <a:pos x="206" y="19"/>
                </a:cxn>
                <a:cxn ang="0">
                  <a:pos x="230" y="11"/>
                </a:cxn>
                <a:cxn ang="0">
                  <a:pos x="239" y="23"/>
                </a:cxn>
                <a:cxn ang="0">
                  <a:pos x="254" y="46"/>
                </a:cxn>
                <a:cxn ang="0">
                  <a:pos x="258" y="60"/>
                </a:cxn>
                <a:cxn ang="0">
                  <a:pos x="272" y="70"/>
                </a:cxn>
                <a:cxn ang="0">
                  <a:pos x="273" y="74"/>
                </a:cxn>
                <a:cxn ang="0">
                  <a:pos x="274" y="81"/>
                </a:cxn>
                <a:cxn ang="0">
                  <a:pos x="298" y="102"/>
                </a:cxn>
                <a:cxn ang="0">
                  <a:pos x="321" y="125"/>
                </a:cxn>
                <a:cxn ang="0">
                  <a:pos x="356" y="164"/>
                </a:cxn>
                <a:cxn ang="0">
                  <a:pos x="371" y="193"/>
                </a:cxn>
                <a:cxn ang="0">
                  <a:pos x="245" y="210"/>
                </a:cxn>
                <a:cxn ang="0">
                  <a:pos x="210" y="311"/>
                </a:cxn>
                <a:cxn ang="0">
                  <a:pos x="205" y="334"/>
                </a:cxn>
                <a:cxn ang="0">
                  <a:pos x="200" y="367"/>
                </a:cxn>
                <a:cxn ang="0">
                  <a:pos x="195" y="374"/>
                </a:cxn>
                <a:cxn ang="0">
                  <a:pos x="136" y="306"/>
                </a:cxn>
                <a:cxn ang="0">
                  <a:pos x="73" y="249"/>
                </a:cxn>
                <a:cxn ang="0">
                  <a:pos x="29" y="216"/>
                </a:cxn>
                <a:cxn ang="0">
                  <a:pos x="37" y="214"/>
                </a:cxn>
                <a:cxn ang="0">
                  <a:pos x="13" y="195"/>
                </a:cxn>
                <a:cxn ang="0">
                  <a:pos x="14" y="187"/>
                </a:cxn>
                <a:cxn ang="0">
                  <a:pos x="16" y="156"/>
                </a:cxn>
                <a:cxn ang="0">
                  <a:pos x="5" y="142"/>
                </a:cxn>
                <a:cxn ang="0">
                  <a:pos x="3" y="134"/>
                </a:cxn>
                <a:cxn ang="0">
                  <a:pos x="18" y="134"/>
                </a:cxn>
                <a:cxn ang="0">
                  <a:pos x="22" y="124"/>
                </a:cxn>
                <a:cxn ang="0">
                  <a:pos x="30" y="110"/>
                </a:cxn>
                <a:cxn ang="0">
                  <a:pos x="16" y="98"/>
                </a:cxn>
                <a:cxn ang="0">
                  <a:pos x="26" y="99"/>
                </a:cxn>
                <a:cxn ang="0">
                  <a:pos x="38" y="87"/>
                </a:cxn>
              </a:cxnLst>
              <a:rect l="0" t="0" r="r" b="b"/>
              <a:pathLst>
                <a:path w="376" h="374">
                  <a:moveTo>
                    <a:pt x="38" y="87"/>
                  </a:moveTo>
                  <a:cubicBezTo>
                    <a:pt x="40" y="85"/>
                    <a:pt x="41" y="84"/>
                    <a:pt x="41" y="82"/>
                  </a:cubicBezTo>
                  <a:cubicBezTo>
                    <a:pt x="42" y="78"/>
                    <a:pt x="44" y="77"/>
                    <a:pt x="48" y="76"/>
                  </a:cubicBezTo>
                  <a:cubicBezTo>
                    <a:pt x="49" y="76"/>
                    <a:pt x="50" y="77"/>
                    <a:pt x="52" y="76"/>
                  </a:cubicBezTo>
                  <a:cubicBezTo>
                    <a:pt x="53" y="76"/>
                    <a:pt x="55" y="75"/>
                    <a:pt x="56" y="74"/>
                  </a:cubicBezTo>
                  <a:cubicBezTo>
                    <a:pt x="61" y="70"/>
                    <a:pt x="61" y="70"/>
                    <a:pt x="61" y="70"/>
                  </a:cubicBezTo>
                  <a:cubicBezTo>
                    <a:pt x="61" y="70"/>
                    <a:pt x="61" y="70"/>
                    <a:pt x="61" y="70"/>
                  </a:cubicBezTo>
                  <a:cubicBezTo>
                    <a:pt x="63" y="69"/>
                    <a:pt x="65" y="66"/>
                    <a:pt x="67" y="65"/>
                  </a:cubicBezTo>
                  <a:cubicBezTo>
                    <a:pt x="68" y="63"/>
                    <a:pt x="68" y="61"/>
                    <a:pt x="69" y="59"/>
                  </a:cubicBezTo>
                  <a:cubicBezTo>
                    <a:pt x="70" y="58"/>
                    <a:pt x="72" y="57"/>
                    <a:pt x="73" y="55"/>
                  </a:cubicBezTo>
                  <a:cubicBezTo>
                    <a:pt x="74" y="53"/>
                    <a:pt x="75" y="51"/>
                    <a:pt x="76" y="49"/>
                  </a:cubicBezTo>
                  <a:cubicBezTo>
                    <a:pt x="77" y="45"/>
                    <a:pt x="79" y="43"/>
                    <a:pt x="81" y="40"/>
                  </a:cubicBezTo>
                  <a:cubicBezTo>
                    <a:pt x="83" y="39"/>
                    <a:pt x="89" y="33"/>
                    <a:pt x="88" y="30"/>
                  </a:cubicBezTo>
                  <a:cubicBezTo>
                    <a:pt x="87" y="28"/>
                    <a:pt x="83" y="22"/>
                    <a:pt x="84" y="20"/>
                  </a:cubicBezTo>
                  <a:cubicBezTo>
                    <a:pt x="85" y="17"/>
                    <a:pt x="88" y="17"/>
                    <a:pt x="89" y="15"/>
                  </a:cubicBezTo>
                  <a:cubicBezTo>
                    <a:pt x="90" y="12"/>
                    <a:pt x="84" y="8"/>
                    <a:pt x="89" y="6"/>
                  </a:cubicBezTo>
                  <a:cubicBezTo>
                    <a:pt x="92" y="5"/>
                    <a:pt x="97" y="0"/>
                    <a:pt x="100" y="3"/>
                  </a:cubicBezTo>
                  <a:cubicBezTo>
                    <a:pt x="102" y="5"/>
                    <a:pt x="103" y="4"/>
                    <a:pt x="105" y="4"/>
                  </a:cubicBezTo>
                  <a:cubicBezTo>
                    <a:pt x="109" y="5"/>
                    <a:pt x="110" y="8"/>
                    <a:pt x="112" y="8"/>
                  </a:cubicBezTo>
                  <a:cubicBezTo>
                    <a:pt x="115" y="13"/>
                    <a:pt x="118" y="12"/>
                    <a:pt x="119" y="19"/>
                  </a:cubicBezTo>
                  <a:cubicBezTo>
                    <a:pt x="120" y="25"/>
                    <a:pt x="120" y="26"/>
                    <a:pt x="118" y="32"/>
                  </a:cubicBezTo>
                  <a:cubicBezTo>
                    <a:pt x="116" y="37"/>
                    <a:pt x="125" y="51"/>
                    <a:pt x="132" y="50"/>
                  </a:cubicBezTo>
                  <a:cubicBezTo>
                    <a:pt x="141" y="49"/>
                    <a:pt x="131" y="58"/>
                    <a:pt x="140" y="59"/>
                  </a:cubicBezTo>
                  <a:cubicBezTo>
                    <a:pt x="144" y="60"/>
                    <a:pt x="144" y="58"/>
                    <a:pt x="145" y="63"/>
                  </a:cubicBezTo>
                  <a:cubicBezTo>
                    <a:pt x="145" y="68"/>
                    <a:pt x="152" y="62"/>
                    <a:pt x="153" y="60"/>
                  </a:cubicBezTo>
                  <a:cubicBezTo>
                    <a:pt x="158" y="53"/>
                    <a:pt x="164" y="42"/>
                    <a:pt x="173" y="42"/>
                  </a:cubicBezTo>
                  <a:cubicBezTo>
                    <a:pt x="184" y="42"/>
                    <a:pt x="182" y="38"/>
                    <a:pt x="187" y="32"/>
                  </a:cubicBezTo>
                  <a:cubicBezTo>
                    <a:pt x="195" y="31"/>
                    <a:pt x="200" y="24"/>
                    <a:pt x="206" y="19"/>
                  </a:cubicBezTo>
                  <a:cubicBezTo>
                    <a:pt x="209" y="16"/>
                    <a:pt x="215" y="10"/>
                    <a:pt x="219" y="9"/>
                  </a:cubicBezTo>
                  <a:cubicBezTo>
                    <a:pt x="224" y="9"/>
                    <a:pt x="226" y="10"/>
                    <a:pt x="230" y="11"/>
                  </a:cubicBezTo>
                  <a:cubicBezTo>
                    <a:pt x="232" y="11"/>
                    <a:pt x="234" y="11"/>
                    <a:pt x="236" y="11"/>
                  </a:cubicBezTo>
                  <a:cubicBezTo>
                    <a:pt x="239" y="11"/>
                    <a:pt x="239" y="21"/>
                    <a:pt x="239" y="23"/>
                  </a:cubicBezTo>
                  <a:cubicBezTo>
                    <a:pt x="240" y="30"/>
                    <a:pt x="245" y="31"/>
                    <a:pt x="251" y="33"/>
                  </a:cubicBezTo>
                  <a:cubicBezTo>
                    <a:pt x="258" y="35"/>
                    <a:pt x="251" y="41"/>
                    <a:pt x="254" y="46"/>
                  </a:cubicBezTo>
                  <a:cubicBezTo>
                    <a:pt x="256" y="50"/>
                    <a:pt x="256" y="49"/>
                    <a:pt x="253" y="53"/>
                  </a:cubicBezTo>
                  <a:cubicBezTo>
                    <a:pt x="250" y="57"/>
                    <a:pt x="254" y="58"/>
                    <a:pt x="258" y="60"/>
                  </a:cubicBezTo>
                  <a:cubicBezTo>
                    <a:pt x="263" y="63"/>
                    <a:pt x="268" y="60"/>
                    <a:pt x="272" y="61"/>
                  </a:cubicBezTo>
                  <a:cubicBezTo>
                    <a:pt x="275" y="62"/>
                    <a:pt x="272" y="68"/>
                    <a:pt x="272" y="70"/>
                  </a:cubicBezTo>
                  <a:cubicBezTo>
                    <a:pt x="272" y="72"/>
                    <a:pt x="273" y="73"/>
                    <a:pt x="273" y="75"/>
                  </a:cubicBezTo>
                  <a:cubicBezTo>
                    <a:pt x="273" y="75"/>
                    <a:pt x="273" y="75"/>
                    <a:pt x="273" y="74"/>
                  </a:cubicBezTo>
                  <a:cubicBezTo>
                    <a:pt x="274" y="81"/>
                    <a:pt x="274" y="81"/>
                    <a:pt x="274" y="81"/>
                  </a:cubicBezTo>
                  <a:cubicBezTo>
                    <a:pt x="274" y="81"/>
                    <a:pt x="274" y="81"/>
                    <a:pt x="274" y="81"/>
                  </a:cubicBezTo>
                  <a:cubicBezTo>
                    <a:pt x="277" y="87"/>
                    <a:pt x="290" y="87"/>
                    <a:pt x="291" y="91"/>
                  </a:cubicBezTo>
                  <a:cubicBezTo>
                    <a:pt x="292" y="96"/>
                    <a:pt x="293" y="100"/>
                    <a:pt x="298" y="102"/>
                  </a:cubicBezTo>
                  <a:cubicBezTo>
                    <a:pt x="303" y="105"/>
                    <a:pt x="305" y="110"/>
                    <a:pt x="307" y="114"/>
                  </a:cubicBezTo>
                  <a:cubicBezTo>
                    <a:pt x="312" y="125"/>
                    <a:pt x="317" y="115"/>
                    <a:pt x="321" y="125"/>
                  </a:cubicBezTo>
                  <a:cubicBezTo>
                    <a:pt x="322" y="131"/>
                    <a:pt x="333" y="130"/>
                    <a:pt x="338" y="131"/>
                  </a:cubicBezTo>
                  <a:cubicBezTo>
                    <a:pt x="357" y="135"/>
                    <a:pt x="342" y="156"/>
                    <a:pt x="356" y="164"/>
                  </a:cubicBezTo>
                  <a:cubicBezTo>
                    <a:pt x="363" y="168"/>
                    <a:pt x="376" y="165"/>
                    <a:pt x="376" y="174"/>
                  </a:cubicBezTo>
                  <a:cubicBezTo>
                    <a:pt x="376" y="180"/>
                    <a:pt x="372" y="187"/>
                    <a:pt x="371" y="193"/>
                  </a:cubicBezTo>
                  <a:cubicBezTo>
                    <a:pt x="370" y="199"/>
                    <a:pt x="373" y="202"/>
                    <a:pt x="373" y="207"/>
                  </a:cubicBezTo>
                  <a:cubicBezTo>
                    <a:pt x="245" y="210"/>
                    <a:pt x="245" y="210"/>
                    <a:pt x="245" y="210"/>
                  </a:cubicBezTo>
                  <a:cubicBezTo>
                    <a:pt x="197" y="295"/>
                    <a:pt x="197" y="295"/>
                    <a:pt x="197" y="295"/>
                  </a:cubicBezTo>
                  <a:cubicBezTo>
                    <a:pt x="197" y="301"/>
                    <a:pt x="207" y="307"/>
                    <a:pt x="210" y="311"/>
                  </a:cubicBezTo>
                  <a:cubicBezTo>
                    <a:pt x="215" y="318"/>
                    <a:pt x="209" y="320"/>
                    <a:pt x="206" y="324"/>
                  </a:cubicBezTo>
                  <a:cubicBezTo>
                    <a:pt x="202" y="329"/>
                    <a:pt x="206" y="330"/>
                    <a:pt x="205" y="334"/>
                  </a:cubicBezTo>
                  <a:cubicBezTo>
                    <a:pt x="204" y="340"/>
                    <a:pt x="201" y="341"/>
                    <a:pt x="203" y="348"/>
                  </a:cubicBezTo>
                  <a:cubicBezTo>
                    <a:pt x="206" y="357"/>
                    <a:pt x="203" y="360"/>
                    <a:pt x="200" y="367"/>
                  </a:cubicBezTo>
                  <a:cubicBezTo>
                    <a:pt x="195" y="374"/>
                    <a:pt x="195" y="374"/>
                    <a:pt x="195" y="374"/>
                  </a:cubicBezTo>
                  <a:cubicBezTo>
                    <a:pt x="195" y="374"/>
                    <a:pt x="195" y="374"/>
                    <a:pt x="195" y="374"/>
                  </a:cubicBezTo>
                  <a:cubicBezTo>
                    <a:pt x="184" y="363"/>
                    <a:pt x="175" y="351"/>
                    <a:pt x="165" y="340"/>
                  </a:cubicBezTo>
                  <a:cubicBezTo>
                    <a:pt x="136" y="306"/>
                    <a:pt x="136" y="306"/>
                    <a:pt x="136" y="306"/>
                  </a:cubicBezTo>
                  <a:cubicBezTo>
                    <a:pt x="132" y="300"/>
                    <a:pt x="121" y="297"/>
                    <a:pt x="116" y="290"/>
                  </a:cubicBezTo>
                  <a:cubicBezTo>
                    <a:pt x="102" y="276"/>
                    <a:pt x="90" y="261"/>
                    <a:pt x="73" y="249"/>
                  </a:cubicBezTo>
                  <a:cubicBezTo>
                    <a:pt x="38" y="222"/>
                    <a:pt x="38" y="222"/>
                    <a:pt x="38" y="222"/>
                  </a:cubicBezTo>
                  <a:cubicBezTo>
                    <a:pt x="35" y="220"/>
                    <a:pt x="32" y="218"/>
                    <a:pt x="29" y="216"/>
                  </a:cubicBezTo>
                  <a:cubicBezTo>
                    <a:pt x="24" y="215"/>
                    <a:pt x="29" y="216"/>
                    <a:pt x="31" y="215"/>
                  </a:cubicBezTo>
                  <a:cubicBezTo>
                    <a:pt x="32" y="214"/>
                    <a:pt x="37" y="215"/>
                    <a:pt x="37" y="214"/>
                  </a:cubicBezTo>
                  <a:cubicBezTo>
                    <a:pt x="38" y="209"/>
                    <a:pt x="17" y="202"/>
                    <a:pt x="14" y="199"/>
                  </a:cubicBezTo>
                  <a:cubicBezTo>
                    <a:pt x="13" y="198"/>
                    <a:pt x="13" y="196"/>
                    <a:pt x="13" y="195"/>
                  </a:cubicBezTo>
                  <a:cubicBezTo>
                    <a:pt x="13" y="195"/>
                    <a:pt x="13" y="195"/>
                    <a:pt x="13" y="195"/>
                  </a:cubicBezTo>
                  <a:cubicBezTo>
                    <a:pt x="14" y="187"/>
                    <a:pt x="14" y="187"/>
                    <a:pt x="14" y="187"/>
                  </a:cubicBezTo>
                  <a:cubicBezTo>
                    <a:pt x="16" y="181"/>
                    <a:pt x="24" y="183"/>
                    <a:pt x="22" y="175"/>
                  </a:cubicBezTo>
                  <a:cubicBezTo>
                    <a:pt x="20" y="168"/>
                    <a:pt x="21" y="162"/>
                    <a:pt x="16" y="156"/>
                  </a:cubicBezTo>
                  <a:cubicBezTo>
                    <a:pt x="14" y="154"/>
                    <a:pt x="10" y="154"/>
                    <a:pt x="8" y="152"/>
                  </a:cubicBezTo>
                  <a:cubicBezTo>
                    <a:pt x="6" y="151"/>
                    <a:pt x="5" y="145"/>
                    <a:pt x="5" y="142"/>
                  </a:cubicBezTo>
                  <a:cubicBezTo>
                    <a:pt x="3" y="141"/>
                    <a:pt x="7" y="140"/>
                    <a:pt x="7" y="140"/>
                  </a:cubicBezTo>
                  <a:cubicBezTo>
                    <a:pt x="10" y="137"/>
                    <a:pt x="0" y="138"/>
                    <a:pt x="3" y="134"/>
                  </a:cubicBezTo>
                  <a:cubicBezTo>
                    <a:pt x="5" y="129"/>
                    <a:pt x="4" y="130"/>
                    <a:pt x="8" y="133"/>
                  </a:cubicBezTo>
                  <a:cubicBezTo>
                    <a:pt x="12" y="135"/>
                    <a:pt x="14" y="136"/>
                    <a:pt x="18" y="134"/>
                  </a:cubicBezTo>
                  <a:cubicBezTo>
                    <a:pt x="19" y="133"/>
                    <a:pt x="24" y="131"/>
                    <a:pt x="24" y="129"/>
                  </a:cubicBezTo>
                  <a:cubicBezTo>
                    <a:pt x="24" y="127"/>
                    <a:pt x="20" y="125"/>
                    <a:pt x="22" y="124"/>
                  </a:cubicBezTo>
                  <a:cubicBezTo>
                    <a:pt x="24" y="121"/>
                    <a:pt x="31" y="123"/>
                    <a:pt x="30" y="117"/>
                  </a:cubicBezTo>
                  <a:cubicBezTo>
                    <a:pt x="30" y="115"/>
                    <a:pt x="33" y="109"/>
                    <a:pt x="30" y="110"/>
                  </a:cubicBezTo>
                  <a:cubicBezTo>
                    <a:pt x="24" y="113"/>
                    <a:pt x="26" y="109"/>
                    <a:pt x="20" y="110"/>
                  </a:cubicBezTo>
                  <a:cubicBezTo>
                    <a:pt x="15" y="111"/>
                    <a:pt x="15" y="101"/>
                    <a:pt x="16" y="98"/>
                  </a:cubicBezTo>
                  <a:cubicBezTo>
                    <a:pt x="17" y="98"/>
                    <a:pt x="19" y="105"/>
                    <a:pt x="23" y="104"/>
                  </a:cubicBezTo>
                  <a:cubicBezTo>
                    <a:pt x="25" y="103"/>
                    <a:pt x="23" y="99"/>
                    <a:pt x="26" y="99"/>
                  </a:cubicBezTo>
                  <a:cubicBezTo>
                    <a:pt x="29" y="98"/>
                    <a:pt x="34" y="101"/>
                    <a:pt x="36" y="98"/>
                  </a:cubicBezTo>
                  <a:cubicBezTo>
                    <a:pt x="38" y="95"/>
                    <a:pt x="37" y="90"/>
                    <a:pt x="38" y="8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p:cNvSpPr>
            <p:nvPr/>
          </p:nvSpPr>
          <p:spPr bwMode="auto">
            <a:xfrm>
              <a:off x="4616450" y="3775075"/>
              <a:ext cx="536575" cy="261938"/>
            </a:xfrm>
            <a:custGeom>
              <a:avLst/>
              <a:gdLst/>
              <a:ahLst/>
              <a:cxnLst>
                <a:cxn ang="0">
                  <a:pos x="260" y="142"/>
                </a:cxn>
                <a:cxn ang="0">
                  <a:pos x="259" y="138"/>
                </a:cxn>
                <a:cxn ang="0">
                  <a:pos x="245" y="128"/>
                </a:cxn>
                <a:cxn ang="0">
                  <a:pos x="241" y="114"/>
                </a:cxn>
                <a:cxn ang="0">
                  <a:pos x="226" y="91"/>
                </a:cxn>
                <a:cxn ang="0">
                  <a:pos x="217" y="79"/>
                </a:cxn>
                <a:cxn ang="0">
                  <a:pos x="193" y="87"/>
                </a:cxn>
                <a:cxn ang="0">
                  <a:pos x="160" y="110"/>
                </a:cxn>
                <a:cxn ang="0">
                  <a:pos x="132" y="131"/>
                </a:cxn>
                <a:cxn ang="0">
                  <a:pos x="119" y="118"/>
                </a:cxn>
                <a:cxn ang="0">
                  <a:pos x="106" y="87"/>
                </a:cxn>
                <a:cxn ang="0">
                  <a:pos x="92" y="72"/>
                </a:cxn>
                <a:cxn ang="0">
                  <a:pos x="76" y="74"/>
                </a:cxn>
                <a:cxn ang="0">
                  <a:pos x="71" y="88"/>
                </a:cxn>
                <a:cxn ang="0">
                  <a:pos x="68" y="108"/>
                </a:cxn>
                <a:cxn ang="0">
                  <a:pos x="60" y="123"/>
                </a:cxn>
                <a:cxn ang="0">
                  <a:pos x="54" y="133"/>
                </a:cxn>
                <a:cxn ang="0">
                  <a:pos x="48" y="138"/>
                </a:cxn>
                <a:cxn ang="0">
                  <a:pos x="43" y="126"/>
                </a:cxn>
                <a:cxn ang="0">
                  <a:pos x="39" y="104"/>
                </a:cxn>
                <a:cxn ang="0">
                  <a:pos x="25" y="91"/>
                </a:cxn>
                <a:cxn ang="0">
                  <a:pos x="3" y="72"/>
                </a:cxn>
                <a:cxn ang="0">
                  <a:pos x="4" y="59"/>
                </a:cxn>
                <a:cxn ang="0">
                  <a:pos x="0" y="45"/>
                </a:cxn>
                <a:cxn ang="0">
                  <a:pos x="20" y="39"/>
                </a:cxn>
                <a:cxn ang="0">
                  <a:pos x="50" y="26"/>
                </a:cxn>
                <a:cxn ang="0">
                  <a:pos x="56" y="26"/>
                </a:cxn>
                <a:cxn ang="0">
                  <a:pos x="95" y="32"/>
                </a:cxn>
                <a:cxn ang="0">
                  <a:pos x="129" y="14"/>
                </a:cxn>
                <a:cxn ang="0">
                  <a:pos x="154" y="0"/>
                </a:cxn>
                <a:cxn ang="0">
                  <a:pos x="163" y="7"/>
                </a:cxn>
                <a:cxn ang="0">
                  <a:pos x="188" y="19"/>
                </a:cxn>
                <a:cxn ang="0">
                  <a:pos x="205" y="61"/>
                </a:cxn>
                <a:cxn ang="0">
                  <a:pos x="243" y="78"/>
                </a:cxn>
                <a:cxn ang="0">
                  <a:pos x="247" y="50"/>
                </a:cxn>
                <a:cxn ang="0">
                  <a:pos x="264" y="58"/>
                </a:cxn>
                <a:cxn ang="0">
                  <a:pos x="272" y="63"/>
                </a:cxn>
                <a:cxn ang="0">
                  <a:pos x="301" y="69"/>
                </a:cxn>
                <a:cxn ang="0">
                  <a:pos x="305" y="89"/>
                </a:cxn>
                <a:cxn ang="0">
                  <a:pos x="305" y="148"/>
                </a:cxn>
              </a:cxnLst>
              <a:rect l="0" t="0" r="r" b="b"/>
              <a:pathLst>
                <a:path w="305" h="149">
                  <a:moveTo>
                    <a:pt x="261" y="149"/>
                  </a:moveTo>
                  <a:cubicBezTo>
                    <a:pt x="260" y="142"/>
                    <a:pt x="260" y="142"/>
                    <a:pt x="260" y="142"/>
                  </a:cubicBezTo>
                  <a:cubicBezTo>
                    <a:pt x="260" y="143"/>
                    <a:pt x="260" y="143"/>
                    <a:pt x="260" y="143"/>
                  </a:cubicBezTo>
                  <a:cubicBezTo>
                    <a:pt x="260" y="141"/>
                    <a:pt x="259" y="140"/>
                    <a:pt x="259" y="138"/>
                  </a:cubicBezTo>
                  <a:cubicBezTo>
                    <a:pt x="259" y="136"/>
                    <a:pt x="262" y="130"/>
                    <a:pt x="259" y="129"/>
                  </a:cubicBezTo>
                  <a:cubicBezTo>
                    <a:pt x="255" y="128"/>
                    <a:pt x="250" y="131"/>
                    <a:pt x="245" y="128"/>
                  </a:cubicBezTo>
                  <a:cubicBezTo>
                    <a:pt x="241" y="126"/>
                    <a:pt x="237" y="125"/>
                    <a:pt x="240" y="121"/>
                  </a:cubicBezTo>
                  <a:cubicBezTo>
                    <a:pt x="243" y="117"/>
                    <a:pt x="243" y="118"/>
                    <a:pt x="241" y="114"/>
                  </a:cubicBezTo>
                  <a:cubicBezTo>
                    <a:pt x="238" y="109"/>
                    <a:pt x="245" y="103"/>
                    <a:pt x="238" y="101"/>
                  </a:cubicBezTo>
                  <a:cubicBezTo>
                    <a:pt x="232" y="99"/>
                    <a:pt x="227" y="98"/>
                    <a:pt x="226" y="91"/>
                  </a:cubicBezTo>
                  <a:cubicBezTo>
                    <a:pt x="226" y="89"/>
                    <a:pt x="226" y="79"/>
                    <a:pt x="223" y="79"/>
                  </a:cubicBezTo>
                  <a:cubicBezTo>
                    <a:pt x="221" y="79"/>
                    <a:pt x="219" y="79"/>
                    <a:pt x="217" y="79"/>
                  </a:cubicBezTo>
                  <a:cubicBezTo>
                    <a:pt x="213" y="78"/>
                    <a:pt x="211" y="77"/>
                    <a:pt x="206" y="77"/>
                  </a:cubicBezTo>
                  <a:cubicBezTo>
                    <a:pt x="202" y="78"/>
                    <a:pt x="196" y="84"/>
                    <a:pt x="193" y="87"/>
                  </a:cubicBezTo>
                  <a:cubicBezTo>
                    <a:pt x="187" y="92"/>
                    <a:pt x="182" y="99"/>
                    <a:pt x="174" y="100"/>
                  </a:cubicBezTo>
                  <a:cubicBezTo>
                    <a:pt x="169" y="106"/>
                    <a:pt x="171" y="110"/>
                    <a:pt x="160" y="110"/>
                  </a:cubicBezTo>
                  <a:cubicBezTo>
                    <a:pt x="151" y="110"/>
                    <a:pt x="145" y="121"/>
                    <a:pt x="140" y="128"/>
                  </a:cubicBezTo>
                  <a:cubicBezTo>
                    <a:pt x="139" y="130"/>
                    <a:pt x="132" y="136"/>
                    <a:pt x="132" y="131"/>
                  </a:cubicBezTo>
                  <a:cubicBezTo>
                    <a:pt x="131" y="126"/>
                    <a:pt x="131" y="128"/>
                    <a:pt x="127" y="127"/>
                  </a:cubicBezTo>
                  <a:cubicBezTo>
                    <a:pt x="118" y="126"/>
                    <a:pt x="128" y="117"/>
                    <a:pt x="119" y="118"/>
                  </a:cubicBezTo>
                  <a:cubicBezTo>
                    <a:pt x="112" y="119"/>
                    <a:pt x="103" y="105"/>
                    <a:pt x="105" y="100"/>
                  </a:cubicBezTo>
                  <a:cubicBezTo>
                    <a:pt x="107" y="94"/>
                    <a:pt x="107" y="93"/>
                    <a:pt x="106" y="87"/>
                  </a:cubicBezTo>
                  <a:cubicBezTo>
                    <a:pt x="105" y="80"/>
                    <a:pt x="102" y="81"/>
                    <a:pt x="99" y="76"/>
                  </a:cubicBezTo>
                  <a:cubicBezTo>
                    <a:pt x="97" y="76"/>
                    <a:pt x="96" y="73"/>
                    <a:pt x="92" y="72"/>
                  </a:cubicBezTo>
                  <a:cubicBezTo>
                    <a:pt x="90" y="72"/>
                    <a:pt x="89" y="73"/>
                    <a:pt x="87" y="71"/>
                  </a:cubicBezTo>
                  <a:cubicBezTo>
                    <a:pt x="84" y="68"/>
                    <a:pt x="79" y="73"/>
                    <a:pt x="76" y="74"/>
                  </a:cubicBezTo>
                  <a:cubicBezTo>
                    <a:pt x="71" y="76"/>
                    <a:pt x="77" y="80"/>
                    <a:pt x="76" y="83"/>
                  </a:cubicBezTo>
                  <a:cubicBezTo>
                    <a:pt x="75" y="85"/>
                    <a:pt x="72" y="85"/>
                    <a:pt x="71" y="88"/>
                  </a:cubicBezTo>
                  <a:cubicBezTo>
                    <a:pt x="70" y="90"/>
                    <a:pt x="74" y="96"/>
                    <a:pt x="75" y="98"/>
                  </a:cubicBezTo>
                  <a:cubicBezTo>
                    <a:pt x="76" y="101"/>
                    <a:pt x="70" y="107"/>
                    <a:pt x="68" y="108"/>
                  </a:cubicBezTo>
                  <a:cubicBezTo>
                    <a:pt x="66" y="111"/>
                    <a:pt x="64" y="113"/>
                    <a:pt x="63" y="117"/>
                  </a:cubicBezTo>
                  <a:cubicBezTo>
                    <a:pt x="62" y="119"/>
                    <a:pt x="61" y="121"/>
                    <a:pt x="60" y="123"/>
                  </a:cubicBezTo>
                  <a:cubicBezTo>
                    <a:pt x="59" y="125"/>
                    <a:pt x="57" y="126"/>
                    <a:pt x="56" y="127"/>
                  </a:cubicBezTo>
                  <a:cubicBezTo>
                    <a:pt x="55" y="129"/>
                    <a:pt x="55" y="131"/>
                    <a:pt x="54" y="133"/>
                  </a:cubicBezTo>
                  <a:cubicBezTo>
                    <a:pt x="52" y="134"/>
                    <a:pt x="50" y="137"/>
                    <a:pt x="48" y="138"/>
                  </a:cubicBezTo>
                  <a:cubicBezTo>
                    <a:pt x="48" y="138"/>
                    <a:pt x="48" y="138"/>
                    <a:pt x="48" y="138"/>
                  </a:cubicBezTo>
                  <a:cubicBezTo>
                    <a:pt x="47" y="133"/>
                    <a:pt x="47" y="133"/>
                    <a:pt x="47" y="133"/>
                  </a:cubicBezTo>
                  <a:cubicBezTo>
                    <a:pt x="45" y="131"/>
                    <a:pt x="41" y="130"/>
                    <a:pt x="43" y="126"/>
                  </a:cubicBezTo>
                  <a:cubicBezTo>
                    <a:pt x="46" y="124"/>
                    <a:pt x="49" y="124"/>
                    <a:pt x="47" y="120"/>
                  </a:cubicBezTo>
                  <a:cubicBezTo>
                    <a:pt x="45" y="113"/>
                    <a:pt x="41" y="110"/>
                    <a:pt x="39" y="104"/>
                  </a:cubicBezTo>
                  <a:cubicBezTo>
                    <a:pt x="36" y="96"/>
                    <a:pt x="33" y="100"/>
                    <a:pt x="27" y="97"/>
                  </a:cubicBezTo>
                  <a:cubicBezTo>
                    <a:pt x="26" y="97"/>
                    <a:pt x="26" y="92"/>
                    <a:pt x="25" y="91"/>
                  </a:cubicBezTo>
                  <a:cubicBezTo>
                    <a:pt x="20" y="85"/>
                    <a:pt x="17" y="80"/>
                    <a:pt x="10" y="79"/>
                  </a:cubicBezTo>
                  <a:cubicBezTo>
                    <a:pt x="7" y="78"/>
                    <a:pt x="3" y="75"/>
                    <a:pt x="3" y="72"/>
                  </a:cubicBezTo>
                  <a:cubicBezTo>
                    <a:pt x="3" y="67"/>
                    <a:pt x="7" y="68"/>
                    <a:pt x="4" y="64"/>
                  </a:cubicBezTo>
                  <a:cubicBezTo>
                    <a:pt x="3" y="63"/>
                    <a:pt x="4" y="61"/>
                    <a:pt x="4" y="59"/>
                  </a:cubicBezTo>
                  <a:cubicBezTo>
                    <a:pt x="3" y="57"/>
                    <a:pt x="1" y="56"/>
                    <a:pt x="1" y="54"/>
                  </a:cubicBezTo>
                  <a:cubicBezTo>
                    <a:pt x="0" y="45"/>
                    <a:pt x="0" y="45"/>
                    <a:pt x="0" y="45"/>
                  </a:cubicBezTo>
                  <a:cubicBezTo>
                    <a:pt x="0" y="45"/>
                    <a:pt x="0" y="45"/>
                    <a:pt x="0" y="45"/>
                  </a:cubicBezTo>
                  <a:cubicBezTo>
                    <a:pt x="8" y="42"/>
                    <a:pt x="15" y="39"/>
                    <a:pt x="20" y="39"/>
                  </a:cubicBezTo>
                  <a:cubicBezTo>
                    <a:pt x="25" y="55"/>
                    <a:pt x="32" y="34"/>
                    <a:pt x="35" y="34"/>
                  </a:cubicBezTo>
                  <a:cubicBezTo>
                    <a:pt x="42" y="34"/>
                    <a:pt x="50" y="38"/>
                    <a:pt x="50" y="26"/>
                  </a:cubicBezTo>
                  <a:cubicBezTo>
                    <a:pt x="51" y="26"/>
                    <a:pt x="53" y="26"/>
                    <a:pt x="53" y="25"/>
                  </a:cubicBezTo>
                  <a:cubicBezTo>
                    <a:pt x="54" y="25"/>
                    <a:pt x="56" y="26"/>
                    <a:pt x="56" y="26"/>
                  </a:cubicBezTo>
                  <a:cubicBezTo>
                    <a:pt x="62" y="24"/>
                    <a:pt x="88" y="20"/>
                    <a:pt x="92" y="24"/>
                  </a:cubicBezTo>
                  <a:cubicBezTo>
                    <a:pt x="91" y="27"/>
                    <a:pt x="92" y="32"/>
                    <a:pt x="95" y="32"/>
                  </a:cubicBezTo>
                  <a:cubicBezTo>
                    <a:pt x="97" y="33"/>
                    <a:pt x="97" y="26"/>
                    <a:pt x="97" y="24"/>
                  </a:cubicBezTo>
                  <a:cubicBezTo>
                    <a:pt x="108" y="24"/>
                    <a:pt x="121" y="22"/>
                    <a:pt x="129" y="14"/>
                  </a:cubicBezTo>
                  <a:cubicBezTo>
                    <a:pt x="136" y="7"/>
                    <a:pt x="144" y="1"/>
                    <a:pt x="154" y="0"/>
                  </a:cubicBezTo>
                  <a:cubicBezTo>
                    <a:pt x="154" y="0"/>
                    <a:pt x="154" y="0"/>
                    <a:pt x="154" y="0"/>
                  </a:cubicBezTo>
                  <a:cubicBezTo>
                    <a:pt x="163" y="5"/>
                    <a:pt x="163" y="5"/>
                    <a:pt x="163" y="5"/>
                  </a:cubicBezTo>
                  <a:cubicBezTo>
                    <a:pt x="163" y="6"/>
                    <a:pt x="163" y="6"/>
                    <a:pt x="163" y="7"/>
                  </a:cubicBezTo>
                  <a:cubicBezTo>
                    <a:pt x="165" y="8"/>
                    <a:pt x="168" y="21"/>
                    <a:pt x="172" y="20"/>
                  </a:cubicBezTo>
                  <a:cubicBezTo>
                    <a:pt x="176" y="18"/>
                    <a:pt x="182" y="17"/>
                    <a:pt x="188" y="19"/>
                  </a:cubicBezTo>
                  <a:cubicBezTo>
                    <a:pt x="190" y="27"/>
                    <a:pt x="191" y="37"/>
                    <a:pt x="190" y="45"/>
                  </a:cubicBezTo>
                  <a:cubicBezTo>
                    <a:pt x="189" y="55"/>
                    <a:pt x="200" y="56"/>
                    <a:pt x="205" y="61"/>
                  </a:cubicBezTo>
                  <a:cubicBezTo>
                    <a:pt x="210" y="65"/>
                    <a:pt x="216" y="65"/>
                    <a:pt x="222" y="67"/>
                  </a:cubicBezTo>
                  <a:cubicBezTo>
                    <a:pt x="243" y="78"/>
                    <a:pt x="243" y="78"/>
                    <a:pt x="243" y="78"/>
                  </a:cubicBezTo>
                  <a:cubicBezTo>
                    <a:pt x="248" y="81"/>
                    <a:pt x="240" y="68"/>
                    <a:pt x="243" y="62"/>
                  </a:cubicBezTo>
                  <a:cubicBezTo>
                    <a:pt x="247" y="50"/>
                    <a:pt x="247" y="50"/>
                    <a:pt x="247" y="50"/>
                  </a:cubicBezTo>
                  <a:cubicBezTo>
                    <a:pt x="251" y="50"/>
                    <a:pt x="254" y="47"/>
                    <a:pt x="254" y="52"/>
                  </a:cubicBezTo>
                  <a:cubicBezTo>
                    <a:pt x="255" y="58"/>
                    <a:pt x="259" y="56"/>
                    <a:pt x="264" y="58"/>
                  </a:cubicBezTo>
                  <a:cubicBezTo>
                    <a:pt x="266" y="58"/>
                    <a:pt x="269" y="58"/>
                    <a:pt x="270" y="60"/>
                  </a:cubicBezTo>
                  <a:cubicBezTo>
                    <a:pt x="270" y="62"/>
                    <a:pt x="271" y="63"/>
                    <a:pt x="272" y="63"/>
                  </a:cubicBezTo>
                  <a:cubicBezTo>
                    <a:pt x="274" y="64"/>
                    <a:pt x="277" y="67"/>
                    <a:pt x="279" y="68"/>
                  </a:cubicBezTo>
                  <a:cubicBezTo>
                    <a:pt x="284" y="71"/>
                    <a:pt x="296" y="69"/>
                    <a:pt x="301" y="69"/>
                  </a:cubicBezTo>
                  <a:cubicBezTo>
                    <a:pt x="304" y="70"/>
                    <a:pt x="304" y="70"/>
                    <a:pt x="304" y="70"/>
                  </a:cubicBezTo>
                  <a:cubicBezTo>
                    <a:pt x="305" y="89"/>
                    <a:pt x="305" y="89"/>
                    <a:pt x="305" y="89"/>
                  </a:cubicBezTo>
                  <a:cubicBezTo>
                    <a:pt x="305" y="89"/>
                    <a:pt x="305" y="89"/>
                    <a:pt x="305" y="89"/>
                  </a:cubicBezTo>
                  <a:cubicBezTo>
                    <a:pt x="305" y="148"/>
                    <a:pt x="305" y="148"/>
                    <a:pt x="305" y="148"/>
                  </a:cubicBezTo>
                  <a:cubicBezTo>
                    <a:pt x="261" y="149"/>
                    <a:pt x="261" y="149"/>
                    <a:pt x="261" y="14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noEditPoints="1"/>
            </p:cNvSpPr>
            <p:nvPr/>
          </p:nvSpPr>
          <p:spPr bwMode="auto">
            <a:xfrm>
              <a:off x="4887913" y="3357563"/>
              <a:ext cx="582613" cy="573088"/>
            </a:xfrm>
            <a:custGeom>
              <a:avLst/>
              <a:gdLst/>
              <a:ahLst/>
              <a:cxnLst>
                <a:cxn ang="0">
                  <a:pos x="78" y="232"/>
                </a:cxn>
                <a:cxn ang="0">
                  <a:pos x="96" y="223"/>
                </a:cxn>
                <a:cxn ang="0">
                  <a:pos x="87" y="232"/>
                </a:cxn>
                <a:cxn ang="0">
                  <a:pos x="77" y="236"/>
                </a:cxn>
                <a:cxn ang="0">
                  <a:pos x="69" y="236"/>
                </a:cxn>
                <a:cxn ang="0">
                  <a:pos x="9" y="242"/>
                </a:cxn>
                <a:cxn ang="0">
                  <a:pos x="18" y="257"/>
                </a:cxn>
                <a:cxn ang="0">
                  <a:pos x="36" y="282"/>
                </a:cxn>
                <a:cxn ang="0">
                  <a:pos x="68" y="304"/>
                </a:cxn>
                <a:cxn ang="0">
                  <a:pos x="89" y="299"/>
                </a:cxn>
                <a:cxn ang="0">
                  <a:pos x="100" y="289"/>
                </a:cxn>
                <a:cxn ang="0">
                  <a:pos x="116" y="297"/>
                </a:cxn>
                <a:cxn ang="0">
                  <a:pos x="125" y="305"/>
                </a:cxn>
                <a:cxn ang="0">
                  <a:pos x="150" y="307"/>
                </a:cxn>
                <a:cxn ang="0">
                  <a:pos x="151" y="326"/>
                </a:cxn>
                <a:cxn ang="0">
                  <a:pos x="329" y="326"/>
                </a:cxn>
                <a:cxn ang="0">
                  <a:pos x="329" y="313"/>
                </a:cxn>
                <a:cxn ang="0">
                  <a:pos x="329" y="298"/>
                </a:cxn>
                <a:cxn ang="0">
                  <a:pos x="329" y="251"/>
                </a:cxn>
                <a:cxn ang="0">
                  <a:pos x="313" y="144"/>
                </a:cxn>
                <a:cxn ang="0">
                  <a:pos x="298" y="121"/>
                </a:cxn>
                <a:cxn ang="0">
                  <a:pos x="286" y="98"/>
                </a:cxn>
                <a:cxn ang="0">
                  <a:pos x="286" y="74"/>
                </a:cxn>
                <a:cxn ang="0">
                  <a:pos x="281" y="68"/>
                </a:cxn>
                <a:cxn ang="0">
                  <a:pos x="271" y="72"/>
                </a:cxn>
                <a:cxn ang="0">
                  <a:pos x="262" y="63"/>
                </a:cxn>
                <a:cxn ang="0">
                  <a:pos x="265" y="53"/>
                </a:cxn>
                <a:cxn ang="0">
                  <a:pos x="266" y="42"/>
                </a:cxn>
                <a:cxn ang="0">
                  <a:pos x="255" y="41"/>
                </a:cxn>
                <a:cxn ang="0">
                  <a:pos x="243" y="41"/>
                </a:cxn>
                <a:cxn ang="0">
                  <a:pos x="238" y="48"/>
                </a:cxn>
                <a:cxn ang="0">
                  <a:pos x="225" y="33"/>
                </a:cxn>
                <a:cxn ang="0">
                  <a:pos x="209" y="0"/>
                </a:cxn>
                <a:cxn ang="0">
                  <a:pos x="205" y="11"/>
                </a:cxn>
                <a:cxn ang="0">
                  <a:pos x="199" y="36"/>
                </a:cxn>
                <a:cxn ang="0">
                  <a:pos x="198" y="85"/>
                </a:cxn>
                <a:cxn ang="0">
                  <a:pos x="177" y="127"/>
                </a:cxn>
                <a:cxn ang="0">
                  <a:pos x="167" y="169"/>
                </a:cxn>
                <a:cxn ang="0">
                  <a:pos x="141" y="191"/>
                </a:cxn>
                <a:cxn ang="0">
                  <a:pos x="113" y="208"/>
                </a:cxn>
                <a:cxn ang="0">
                  <a:pos x="110" y="220"/>
                </a:cxn>
                <a:cxn ang="0">
                  <a:pos x="120" y="242"/>
                </a:cxn>
                <a:cxn ang="0">
                  <a:pos x="108" y="250"/>
                </a:cxn>
                <a:cxn ang="0">
                  <a:pos x="100" y="261"/>
                </a:cxn>
                <a:cxn ang="0">
                  <a:pos x="71" y="259"/>
                </a:cxn>
                <a:cxn ang="0">
                  <a:pos x="62" y="247"/>
                </a:cxn>
                <a:cxn ang="0">
                  <a:pos x="57" y="242"/>
                </a:cxn>
                <a:cxn ang="0">
                  <a:pos x="27" y="233"/>
                </a:cxn>
              </a:cxnLst>
              <a:rect l="0" t="0" r="r" b="b"/>
              <a:pathLst>
                <a:path w="332" h="326">
                  <a:moveTo>
                    <a:pt x="69" y="236"/>
                  </a:moveTo>
                  <a:cubicBezTo>
                    <a:pt x="71" y="235"/>
                    <a:pt x="76" y="233"/>
                    <a:pt x="78" y="232"/>
                  </a:cubicBezTo>
                  <a:cubicBezTo>
                    <a:pt x="80" y="231"/>
                    <a:pt x="82" y="229"/>
                    <a:pt x="84" y="228"/>
                  </a:cubicBezTo>
                  <a:cubicBezTo>
                    <a:pt x="87" y="226"/>
                    <a:pt x="92" y="222"/>
                    <a:pt x="96" y="223"/>
                  </a:cubicBezTo>
                  <a:cubicBezTo>
                    <a:pt x="97" y="223"/>
                    <a:pt x="96" y="225"/>
                    <a:pt x="96" y="226"/>
                  </a:cubicBezTo>
                  <a:cubicBezTo>
                    <a:pt x="92" y="228"/>
                    <a:pt x="90" y="228"/>
                    <a:pt x="87" y="232"/>
                  </a:cubicBezTo>
                  <a:cubicBezTo>
                    <a:pt x="85" y="233"/>
                    <a:pt x="85" y="235"/>
                    <a:pt x="84" y="236"/>
                  </a:cubicBezTo>
                  <a:cubicBezTo>
                    <a:pt x="82" y="238"/>
                    <a:pt x="79" y="236"/>
                    <a:pt x="77" y="236"/>
                  </a:cubicBezTo>
                  <a:cubicBezTo>
                    <a:pt x="74" y="237"/>
                    <a:pt x="70" y="241"/>
                    <a:pt x="68" y="238"/>
                  </a:cubicBezTo>
                  <a:cubicBezTo>
                    <a:pt x="69" y="236"/>
                    <a:pt x="69" y="236"/>
                    <a:pt x="69" y="236"/>
                  </a:cubicBezTo>
                  <a:close/>
                  <a:moveTo>
                    <a:pt x="0" y="237"/>
                  </a:moveTo>
                  <a:cubicBezTo>
                    <a:pt x="9" y="242"/>
                    <a:pt x="9" y="242"/>
                    <a:pt x="9" y="242"/>
                  </a:cubicBezTo>
                  <a:cubicBezTo>
                    <a:pt x="9" y="243"/>
                    <a:pt x="9" y="243"/>
                    <a:pt x="9" y="244"/>
                  </a:cubicBezTo>
                  <a:cubicBezTo>
                    <a:pt x="11" y="245"/>
                    <a:pt x="14" y="258"/>
                    <a:pt x="18" y="257"/>
                  </a:cubicBezTo>
                  <a:cubicBezTo>
                    <a:pt x="22" y="255"/>
                    <a:pt x="28" y="254"/>
                    <a:pt x="34" y="256"/>
                  </a:cubicBezTo>
                  <a:cubicBezTo>
                    <a:pt x="36" y="264"/>
                    <a:pt x="37" y="274"/>
                    <a:pt x="36" y="282"/>
                  </a:cubicBezTo>
                  <a:cubicBezTo>
                    <a:pt x="35" y="292"/>
                    <a:pt x="46" y="293"/>
                    <a:pt x="51" y="298"/>
                  </a:cubicBezTo>
                  <a:cubicBezTo>
                    <a:pt x="56" y="302"/>
                    <a:pt x="62" y="302"/>
                    <a:pt x="68" y="304"/>
                  </a:cubicBezTo>
                  <a:cubicBezTo>
                    <a:pt x="89" y="315"/>
                    <a:pt x="89" y="315"/>
                    <a:pt x="89" y="315"/>
                  </a:cubicBezTo>
                  <a:cubicBezTo>
                    <a:pt x="94" y="318"/>
                    <a:pt x="86" y="305"/>
                    <a:pt x="89" y="299"/>
                  </a:cubicBezTo>
                  <a:cubicBezTo>
                    <a:pt x="93" y="287"/>
                    <a:pt x="93" y="287"/>
                    <a:pt x="93" y="287"/>
                  </a:cubicBezTo>
                  <a:cubicBezTo>
                    <a:pt x="97" y="287"/>
                    <a:pt x="100" y="284"/>
                    <a:pt x="100" y="289"/>
                  </a:cubicBezTo>
                  <a:cubicBezTo>
                    <a:pt x="101" y="295"/>
                    <a:pt x="105" y="293"/>
                    <a:pt x="110" y="295"/>
                  </a:cubicBezTo>
                  <a:cubicBezTo>
                    <a:pt x="112" y="295"/>
                    <a:pt x="115" y="295"/>
                    <a:pt x="116" y="297"/>
                  </a:cubicBezTo>
                  <a:cubicBezTo>
                    <a:pt x="116" y="299"/>
                    <a:pt x="117" y="300"/>
                    <a:pt x="118" y="300"/>
                  </a:cubicBezTo>
                  <a:cubicBezTo>
                    <a:pt x="120" y="301"/>
                    <a:pt x="123" y="304"/>
                    <a:pt x="125" y="305"/>
                  </a:cubicBezTo>
                  <a:cubicBezTo>
                    <a:pt x="130" y="308"/>
                    <a:pt x="142" y="306"/>
                    <a:pt x="147" y="306"/>
                  </a:cubicBezTo>
                  <a:cubicBezTo>
                    <a:pt x="150" y="307"/>
                    <a:pt x="150" y="307"/>
                    <a:pt x="150" y="307"/>
                  </a:cubicBezTo>
                  <a:cubicBezTo>
                    <a:pt x="151" y="326"/>
                    <a:pt x="151" y="326"/>
                    <a:pt x="151" y="326"/>
                  </a:cubicBezTo>
                  <a:cubicBezTo>
                    <a:pt x="151" y="326"/>
                    <a:pt x="151" y="326"/>
                    <a:pt x="151" y="326"/>
                  </a:cubicBezTo>
                  <a:cubicBezTo>
                    <a:pt x="329" y="326"/>
                    <a:pt x="329" y="326"/>
                    <a:pt x="329" y="326"/>
                  </a:cubicBezTo>
                  <a:cubicBezTo>
                    <a:pt x="329" y="326"/>
                    <a:pt x="329" y="326"/>
                    <a:pt x="329" y="326"/>
                  </a:cubicBezTo>
                  <a:cubicBezTo>
                    <a:pt x="329" y="313"/>
                    <a:pt x="329" y="313"/>
                    <a:pt x="329" y="313"/>
                  </a:cubicBezTo>
                  <a:cubicBezTo>
                    <a:pt x="329" y="313"/>
                    <a:pt x="329" y="313"/>
                    <a:pt x="329" y="313"/>
                  </a:cubicBezTo>
                  <a:cubicBezTo>
                    <a:pt x="325" y="307"/>
                    <a:pt x="325" y="307"/>
                    <a:pt x="325" y="307"/>
                  </a:cubicBezTo>
                  <a:cubicBezTo>
                    <a:pt x="324" y="302"/>
                    <a:pt x="328" y="302"/>
                    <a:pt x="329" y="298"/>
                  </a:cubicBezTo>
                  <a:cubicBezTo>
                    <a:pt x="323" y="297"/>
                    <a:pt x="323" y="292"/>
                    <a:pt x="329" y="290"/>
                  </a:cubicBezTo>
                  <a:cubicBezTo>
                    <a:pt x="332" y="289"/>
                    <a:pt x="329" y="255"/>
                    <a:pt x="329" y="251"/>
                  </a:cubicBezTo>
                  <a:cubicBezTo>
                    <a:pt x="329" y="168"/>
                    <a:pt x="329" y="168"/>
                    <a:pt x="329" y="168"/>
                  </a:cubicBezTo>
                  <a:cubicBezTo>
                    <a:pt x="313" y="144"/>
                    <a:pt x="313" y="144"/>
                    <a:pt x="313" y="144"/>
                  </a:cubicBezTo>
                  <a:cubicBezTo>
                    <a:pt x="313" y="144"/>
                    <a:pt x="313" y="144"/>
                    <a:pt x="313" y="144"/>
                  </a:cubicBezTo>
                  <a:cubicBezTo>
                    <a:pt x="298" y="121"/>
                    <a:pt x="298" y="121"/>
                    <a:pt x="298" y="121"/>
                  </a:cubicBezTo>
                  <a:cubicBezTo>
                    <a:pt x="297" y="118"/>
                    <a:pt x="300" y="117"/>
                    <a:pt x="299" y="114"/>
                  </a:cubicBezTo>
                  <a:cubicBezTo>
                    <a:pt x="293" y="114"/>
                    <a:pt x="287" y="104"/>
                    <a:pt x="286" y="98"/>
                  </a:cubicBezTo>
                  <a:cubicBezTo>
                    <a:pt x="285" y="90"/>
                    <a:pt x="288" y="82"/>
                    <a:pt x="286" y="74"/>
                  </a:cubicBezTo>
                  <a:cubicBezTo>
                    <a:pt x="286" y="74"/>
                    <a:pt x="286" y="74"/>
                    <a:pt x="286" y="74"/>
                  </a:cubicBezTo>
                  <a:cubicBezTo>
                    <a:pt x="286" y="74"/>
                    <a:pt x="282" y="73"/>
                    <a:pt x="282" y="73"/>
                  </a:cubicBezTo>
                  <a:cubicBezTo>
                    <a:pt x="281" y="72"/>
                    <a:pt x="282" y="69"/>
                    <a:pt x="281" y="68"/>
                  </a:cubicBezTo>
                  <a:cubicBezTo>
                    <a:pt x="280" y="67"/>
                    <a:pt x="272" y="69"/>
                    <a:pt x="272" y="71"/>
                  </a:cubicBezTo>
                  <a:cubicBezTo>
                    <a:pt x="271" y="71"/>
                    <a:pt x="271" y="72"/>
                    <a:pt x="271" y="72"/>
                  </a:cubicBezTo>
                  <a:cubicBezTo>
                    <a:pt x="264" y="74"/>
                    <a:pt x="267" y="73"/>
                    <a:pt x="265" y="68"/>
                  </a:cubicBezTo>
                  <a:cubicBezTo>
                    <a:pt x="261" y="67"/>
                    <a:pt x="262" y="67"/>
                    <a:pt x="262" y="63"/>
                  </a:cubicBezTo>
                  <a:cubicBezTo>
                    <a:pt x="259" y="62"/>
                    <a:pt x="259" y="63"/>
                    <a:pt x="259" y="59"/>
                  </a:cubicBezTo>
                  <a:cubicBezTo>
                    <a:pt x="264" y="59"/>
                    <a:pt x="265" y="59"/>
                    <a:pt x="265" y="53"/>
                  </a:cubicBezTo>
                  <a:cubicBezTo>
                    <a:pt x="262" y="52"/>
                    <a:pt x="259" y="54"/>
                    <a:pt x="260" y="48"/>
                  </a:cubicBezTo>
                  <a:cubicBezTo>
                    <a:pt x="264" y="47"/>
                    <a:pt x="266" y="46"/>
                    <a:pt x="266" y="42"/>
                  </a:cubicBezTo>
                  <a:cubicBezTo>
                    <a:pt x="264" y="35"/>
                    <a:pt x="261" y="44"/>
                    <a:pt x="258" y="38"/>
                  </a:cubicBezTo>
                  <a:cubicBezTo>
                    <a:pt x="257" y="34"/>
                    <a:pt x="258" y="41"/>
                    <a:pt x="255" y="41"/>
                  </a:cubicBezTo>
                  <a:cubicBezTo>
                    <a:pt x="250" y="42"/>
                    <a:pt x="251" y="37"/>
                    <a:pt x="248" y="38"/>
                  </a:cubicBezTo>
                  <a:cubicBezTo>
                    <a:pt x="246" y="39"/>
                    <a:pt x="244" y="41"/>
                    <a:pt x="243" y="41"/>
                  </a:cubicBezTo>
                  <a:cubicBezTo>
                    <a:pt x="241" y="43"/>
                    <a:pt x="242" y="45"/>
                    <a:pt x="242" y="46"/>
                  </a:cubicBezTo>
                  <a:cubicBezTo>
                    <a:pt x="241" y="47"/>
                    <a:pt x="238" y="49"/>
                    <a:pt x="238" y="48"/>
                  </a:cubicBezTo>
                  <a:cubicBezTo>
                    <a:pt x="235" y="43"/>
                    <a:pt x="239" y="42"/>
                    <a:pt x="232" y="44"/>
                  </a:cubicBezTo>
                  <a:cubicBezTo>
                    <a:pt x="224" y="47"/>
                    <a:pt x="228" y="37"/>
                    <a:pt x="225" y="33"/>
                  </a:cubicBezTo>
                  <a:cubicBezTo>
                    <a:pt x="222" y="29"/>
                    <a:pt x="213" y="33"/>
                    <a:pt x="210" y="29"/>
                  </a:cubicBezTo>
                  <a:cubicBezTo>
                    <a:pt x="209" y="0"/>
                    <a:pt x="209" y="0"/>
                    <a:pt x="209" y="0"/>
                  </a:cubicBezTo>
                  <a:cubicBezTo>
                    <a:pt x="209" y="0"/>
                    <a:pt x="209" y="0"/>
                    <a:pt x="209" y="0"/>
                  </a:cubicBezTo>
                  <a:cubicBezTo>
                    <a:pt x="208" y="4"/>
                    <a:pt x="207" y="8"/>
                    <a:pt x="205" y="11"/>
                  </a:cubicBezTo>
                  <a:cubicBezTo>
                    <a:pt x="202" y="14"/>
                    <a:pt x="202" y="17"/>
                    <a:pt x="202" y="21"/>
                  </a:cubicBezTo>
                  <a:cubicBezTo>
                    <a:pt x="201" y="26"/>
                    <a:pt x="199" y="31"/>
                    <a:pt x="199" y="36"/>
                  </a:cubicBezTo>
                  <a:cubicBezTo>
                    <a:pt x="199" y="41"/>
                    <a:pt x="202" y="50"/>
                    <a:pt x="200" y="55"/>
                  </a:cubicBezTo>
                  <a:cubicBezTo>
                    <a:pt x="200" y="62"/>
                    <a:pt x="195" y="79"/>
                    <a:pt x="198" y="85"/>
                  </a:cubicBezTo>
                  <a:cubicBezTo>
                    <a:pt x="203" y="97"/>
                    <a:pt x="199" y="106"/>
                    <a:pt x="187" y="110"/>
                  </a:cubicBezTo>
                  <a:cubicBezTo>
                    <a:pt x="179" y="112"/>
                    <a:pt x="179" y="120"/>
                    <a:pt x="177" y="127"/>
                  </a:cubicBezTo>
                  <a:cubicBezTo>
                    <a:pt x="179" y="135"/>
                    <a:pt x="176" y="143"/>
                    <a:pt x="176" y="151"/>
                  </a:cubicBezTo>
                  <a:cubicBezTo>
                    <a:pt x="176" y="160"/>
                    <a:pt x="176" y="165"/>
                    <a:pt x="167" y="169"/>
                  </a:cubicBezTo>
                  <a:cubicBezTo>
                    <a:pt x="162" y="172"/>
                    <a:pt x="159" y="180"/>
                    <a:pt x="154" y="183"/>
                  </a:cubicBezTo>
                  <a:cubicBezTo>
                    <a:pt x="150" y="186"/>
                    <a:pt x="145" y="188"/>
                    <a:pt x="141" y="191"/>
                  </a:cubicBezTo>
                  <a:cubicBezTo>
                    <a:pt x="132" y="200"/>
                    <a:pt x="132" y="200"/>
                    <a:pt x="132" y="200"/>
                  </a:cubicBezTo>
                  <a:cubicBezTo>
                    <a:pt x="126" y="205"/>
                    <a:pt x="118" y="203"/>
                    <a:pt x="113" y="208"/>
                  </a:cubicBezTo>
                  <a:cubicBezTo>
                    <a:pt x="109" y="212"/>
                    <a:pt x="104" y="215"/>
                    <a:pt x="100" y="219"/>
                  </a:cubicBezTo>
                  <a:cubicBezTo>
                    <a:pt x="96" y="224"/>
                    <a:pt x="110" y="220"/>
                    <a:pt x="110" y="220"/>
                  </a:cubicBezTo>
                  <a:cubicBezTo>
                    <a:pt x="114" y="226"/>
                    <a:pt x="121" y="223"/>
                    <a:pt x="122" y="228"/>
                  </a:cubicBezTo>
                  <a:cubicBezTo>
                    <a:pt x="122" y="230"/>
                    <a:pt x="120" y="242"/>
                    <a:pt x="120" y="242"/>
                  </a:cubicBezTo>
                  <a:cubicBezTo>
                    <a:pt x="116" y="244"/>
                    <a:pt x="115" y="244"/>
                    <a:pt x="113" y="247"/>
                  </a:cubicBezTo>
                  <a:cubicBezTo>
                    <a:pt x="112" y="249"/>
                    <a:pt x="109" y="248"/>
                    <a:pt x="108" y="250"/>
                  </a:cubicBezTo>
                  <a:cubicBezTo>
                    <a:pt x="100" y="256"/>
                    <a:pt x="101" y="250"/>
                    <a:pt x="101" y="261"/>
                  </a:cubicBezTo>
                  <a:cubicBezTo>
                    <a:pt x="101" y="261"/>
                    <a:pt x="101" y="261"/>
                    <a:pt x="100" y="261"/>
                  </a:cubicBezTo>
                  <a:cubicBezTo>
                    <a:pt x="94" y="261"/>
                    <a:pt x="84" y="260"/>
                    <a:pt x="79" y="256"/>
                  </a:cubicBezTo>
                  <a:cubicBezTo>
                    <a:pt x="75" y="256"/>
                    <a:pt x="70" y="252"/>
                    <a:pt x="71" y="259"/>
                  </a:cubicBezTo>
                  <a:cubicBezTo>
                    <a:pt x="72" y="265"/>
                    <a:pt x="68" y="264"/>
                    <a:pt x="68" y="260"/>
                  </a:cubicBezTo>
                  <a:cubicBezTo>
                    <a:pt x="68" y="257"/>
                    <a:pt x="65" y="247"/>
                    <a:pt x="62" y="247"/>
                  </a:cubicBezTo>
                  <a:cubicBezTo>
                    <a:pt x="59" y="247"/>
                    <a:pt x="56" y="249"/>
                    <a:pt x="54" y="249"/>
                  </a:cubicBezTo>
                  <a:cubicBezTo>
                    <a:pt x="47" y="252"/>
                    <a:pt x="52" y="241"/>
                    <a:pt x="57" y="242"/>
                  </a:cubicBezTo>
                  <a:cubicBezTo>
                    <a:pt x="72" y="247"/>
                    <a:pt x="55" y="235"/>
                    <a:pt x="54" y="229"/>
                  </a:cubicBezTo>
                  <a:cubicBezTo>
                    <a:pt x="46" y="228"/>
                    <a:pt x="35" y="232"/>
                    <a:pt x="27" y="233"/>
                  </a:cubicBezTo>
                  <a:cubicBezTo>
                    <a:pt x="19" y="234"/>
                    <a:pt x="7" y="234"/>
                    <a:pt x="0" y="23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p:cNvSpPr>
            <p:nvPr/>
          </p:nvSpPr>
          <p:spPr bwMode="auto">
            <a:xfrm>
              <a:off x="5437188" y="3217863"/>
              <a:ext cx="444500" cy="706438"/>
            </a:xfrm>
            <a:custGeom>
              <a:avLst/>
              <a:gdLst/>
              <a:ahLst/>
              <a:cxnLst>
                <a:cxn ang="0">
                  <a:pos x="12" y="386"/>
                </a:cxn>
                <a:cxn ang="0">
                  <a:pos x="16" y="369"/>
                </a:cxn>
                <a:cxn ang="0">
                  <a:pos x="16" y="247"/>
                </a:cxn>
                <a:cxn ang="0">
                  <a:pos x="0" y="223"/>
                </a:cxn>
                <a:cxn ang="0">
                  <a:pos x="17" y="215"/>
                </a:cxn>
                <a:cxn ang="0">
                  <a:pos x="27" y="209"/>
                </a:cxn>
                <a:cxn ang="0">
                  <a:pos x="27" y="204"/>
                </a:cxn>
                <a:cxn ang="0">
                  <a:pos x="36" y="195"/>
                </a:cxn>
                <a:cxn ang="0">
                  <a:pos x="49" y="185"/>
                </a:cxn>
                <a:cxn ang="0">
                  <a:pos x="62" y="168"/>
                </a:cxn>
                <a:cxn ang="0">
                  <a:pos x="76" y="160"/>
                </a:cxn>
                <a:cxn ang="0">
                  <a:pos x="87" y="149"/>
                </a:cxn>
                <a:cxn ang="0">
                  <a:pos x="109" y="145"/>
                </a:cxn>
                <a:cxn ang="0">
                  <a:pos x="129" y="140"/>
                </a:cxn>
                <a:cxn ang="0">
                  <a:pos x="128" y="130"/>
                </a:cxn>
                <a:cxn ang="0">
                  <a:pos x="131" y="124"/>
                </a:cxn>
                <a:cxn ang="0">
                  <a:pos x="150" y="130"/>
                </a:cxn>
                <a:cxn ang="0">
                  <a:pos x="155" y="110"/>
                </a:cxn>
                <a:cxn ang="0">
                  <a:pos x="170" y="110"/>
                </a:cxn>
                <a:cxn ang="0">
                  <a:pos x="163" y="87"/>
                </a:cxn>
                <a:cxn ang="0">
                  <a:pos x="172" y="67"/>
                </a:cxn>
                <a:cxn ang="0">
                  <a:pos x="177" y="62"/>
                </a:cxn>
                <a:cxn ang="0">
                  <a:pos x="187" y="65"/>
                </a:cxn>
                <a:cxn ang="0">
                  <a:pos x="194" y="55"/>
                </a:cxn>
                <a:cxn ang="0">
                  <a:pos x="188" y="58"/>
                </a:cxn>
                <a:cxn ang="0">
                  <a:pos x="168" y="35"/>
                </a:cxn>
                <a:cxn ang="0">
                  <a:pos x="176" y="12"/>
                </a:cxn>
                <a:cxn ang="0">
                  <a:pos x="188" y="15"/>
                </a:cxn>
                <a:cxn ang="0">
                  <a:pos x="205" y="7"/>
                </a:cxn>
                <a:cxn ang="0">
                  <a:pos x="185" y="10"/>
                </a:cxn>
                <a:cxn ang="0">
                  <a:pos x="205" y="3"/>
                </a:cxn>
                <a:cxn ang="0">
                  <a:pos x="229" y="5"/>
                </a:cxn>
                <a:cxn ang="0">
                  <a:pos x="243" y="22"/>
                </a:cxn>
                <a:cxn ang="0">
                  <a:pos x="252" y="50"/>
                </a:cxn>
                <a:cxn ang="0">
                  <a:pos x="243" y="65"/>
                </a:cxn>
                <a:cxn ang="0">
                  <a:pos x="230" y="90"/>
                </a:cxn>
                <a:cxn ang="0">
                  <a:pos x="190" y="138"/>
                </a:cxn>
                <a:cxn ang="0">
                  <a:pos x="180" y="191"/>
                </a:cxn>
                <a:cxn ang="0">
                  <a:pos x="164" y="206"/>
                </a:cxn>
                <a:cxn ang="0">
                  <a:pos x="159" y="218"/>
                </a:cxn>
                <a:cxn ang="0">
                  <a:pos x="186" y="214"/>
                </a:cxn>
                <a:cxn ang="0">
                  <a:pos x="160" y="246"/>
                </a:cxn>
                <a:cxn ang="0">
                  <a:pos x="173" y="245"/>
                </a:cxn>
                <a:cxn ang="0">
                  <a:pos x="172" y="266"/>
                </a:cxn>
                <a:cxn ang="0">
                  <a:pos x="155" y="316"/>
                </a:cxn>
                <a:cxn ang="0">
                  <a:pos x="150" y="343"/>
                </a:cxn>
                <a:cxn ang="0">
                  <a:pos x="138" y="350"/>
                </a:cxn>
                <a:cxn ang="0">
                  <a:pos x="124" y="334"/>
                </a:cxn>
                <a:cxn ang="0">
                  <a:pos x="127" y="318"/>
                </a:cxn>
                <a:cxn ang="0">
                  <a:pos x="123" y="294"/>
                </a:cxn>
                <a:cxn ang="0">
                  <a:pos x="107" y="310"/>
                </a:cxn>
                <a:cxn ang="0">
                  <a:pos x="99" y="335"/>
                </a:cxn>
                <a:cxn ang="0">
                  <a:pos x="78" y="340"/>
                </a:cxn>
                <a:cxn ang="0">
                  <a:pos x="70" y="357"/>
                </a:cxn>
                <a:cxn ang="0">
                  <a:pos x="59" y="379"/>
                </a:cxn>
                <a:cxn ang="0">
                  <a:pos x="43" y="396"/>
                </a:cxn>
                <a:cxn ang="0">
                  <a:pos x="16" y="392"/>
                </a:cxn>
              </a:cxnLst>
              <a:rect l="0" t="0" r="r" b="b"/>
              <a:pathLst>
                <a:path w="252" h="401">
                  <a:moveTo>
                    <a:pt x="16" y="392"/>
                  </a:moveTo>
                  <a:cubicBezTo>
                    <a:pt x="12" y="386"/>
                    <a:pt x="12" y="386"/>
                    <a:pt x="12" y="386"/>
                  </a:cubicBezTo>
                  <a:cubicBezTo>
                    <a:pt x="11" y="381"/>
                    <a:pt x="15" y="381"/>
                    <a:pt x="16" y="377"/>
                  </a:cubicBezTo>
                  <a:cubicBezTo>
                    <a:pt x="10" y="376"/>
                    <a:pt x="10" y="371"/>
                    <a:pt x="16" y="369"/>
                  </a:cubicBezTo>
                  <a:cubicBezTo>
                    <a:pt x="19" y="368"/>
                    <a:pt x="16" y="334"/>
                    <a:pt x="16" y="330"/>
                  </a:cubicBezTo>
                  <a:cubicBezTo>
                    <a:pt x="16" y="247"/>
                    <a:pt x="16" y="247"/>
                    <a:pt x="16" y="247"/>
                  </a:cubicBezTo>
                  <a:cubicBezTo>
                    <a:pt x="0" y="223"/>
                    <a:pt x="0" y="223"/>
                    <a:pt x="0" y="223"/>
                  </a:cubicBezTo>
                  <a:cubicBezTo>
                    <a:pt x="0" y="223"/>
                    <a:pt x="0" y="223"/>
                    <a:pt x="0" y="223"/>
                  </a:cubicBezTo>
                  <a:cubicBezTo>
                    <a:pt x="10" y="215"/>
                    <a:pt x="10" y="215"/>
                    <a:pt x="10" y="215"/>
                  </a:cubicBezTo>
                  <a:cubicBezTo>
                    <a:pt x="13" y="213"/>
                    <a:pt x="14" y="213"/>
                    <a:pt x="17" y="215"/>
                  </a:cubicBezTo>
                  <a:cubicBezTo>
                    <a:pt x="23" y="220"/>
                    <a:pt x="18" y="209"/>
                    <a:pt x="18" y="207"/>
                  </a:cubicBezTo>
                  <a:cubicBezTo>
                    <a:pt x="19" y="206"/>
                    <a:pt x="25" y="209"/>
                    <a:pt x="27" y="209"/>
                  </a:cubicBezTo>
                  <a:cubicBezTo>
                    <a:pt x="28" y="208"/>
                    <a:pt x="29" y="207"/>
                    <a:pt x="30" y="206"/>
                  </a:cubicBezTo>
                  <a:cubicBezTo>
                    <a:pt x="30" y="205"/>
                    <a:pt x="27" y="204"/>
                    <a:pt x="27" y="204"/>
                  </a:cubicBezTo>
                  <a:cubicBezTo>
                    <a:pt x="25" y="203"/>
                    <a:pt x="30" y="200"/>
                    <a:pt x="31" y="198"/>
                  </a:cubicBezTo>
                  <a:cubicBezTo>
                    <a:pt x="32" y="196"/>
                    <a:pt x="33" y="193"/>
                    <a:pt x="36" y="195"/>
                  </a:cubicBezTo>
                  <a:cubicBezTo>
                    <a:pt x="42" y="199"/>
                    <a:pt x="40" y="190"/>
                    <a:pt x="42" y="189"/>
                  </a:cubicBezTo>
                  <a:cubicBezTo>
                    <a:pt x="43" y="188"/>
                    <a:pt x="50" y="189"/>
                    <a:pt x="49" y="185"/>
                  </a:cubicBezTo>
                  <a:cubicBezTo>
                    <a:pt x="48" y="183"/>
                    <a:pt x="51" y="175"/>
                    <a:pt x="54" y="175"/>
                  </a:cubicBezTo>
                  <a:cubicBezTo>
                    <a:pt x="61" y="177"/>
                    <a:pt x="60" y="172"/>
                    <a:pt x="62" y="168"/>
                  </a:cubicBezTo>
                  <a:cubicBezTo>
                    <a:pt x="64" y="164"/>
                    <a:pt x="62" y="163"/>
                    <a:pt x="67" y="162"/>
                  </a:cubicBezTo>
                  <a:cubicBezTo>
                    <a:pt x="70" y="161"/>
                    <a:pt x="73" y="161"/>
                    <a:pt x="76" y="160"/>
                  </a:cubicBezTo>
                  <a:cubicBezTo>
                    <a:pt x="79" y="159"/>
                    <a:pt x="78" y="157"/>
                    <a:pt x="78" y="155"/>
                  </a:cubicBezTo>
                  <a:cubicBezTo>
                    <a:pt x="78" y="152"/>
                    <a:pt x="85" y="147"/>
                    <a:pt x="87" y="149"/>
                  </a:cubicBezTo>
                  <a:cubicBezTo>
                    <a:pt x="90" y="150"/>
                    <a:pt x="92" y="148"/>
                    <a:pt x="95" y="147"/>
                  </a:cubicBezTo>
                  <a:cubicBezTo>
                    <a:pt x="99" y="146"/>
                    <a:pt x="105" y="143"/>
                    <a:pt x="109" y="145"/>
                  </a:cubicBezTo>
                  <a:cubicBezTo>
                    <a:pt x="115" y="148"/>
                    <a:pt x="119" y="148"/>
                    <a:pt x="123" y="142"/>
                  </a:cubicBezTo>
                  <a:cubicBezTo>
                    <a:pt x="125" y="141"/>
                    <a:pt x="127" y="140"/>
                    <a:pt x="129" y="140"/>
                  </a:cubicBezTo>
                  <a:cubicBezTo>
                    <a:pt x="129" y="139"/>
                    <a:pt x="128" y="138"/>
                    <a:pt x="128" y="138"/>
                  </a:cubicBezTo>
                  <a:cubicBezTo>
                    <a:pt x="128" y="136"/>
                    <a:pt x="127" y="130"/>
                    <a:pt x="128" y="130"/>
                  </a:cubicBezTo>
                  <a:cubicBezTo>
                    <a:pt x="129" y="129"/>
                    <a:pt x="132" y="131"/>
                    <a:pt x="132" y="129"/>
                  </a:cubicBezTo>
                  <a:cubicBezTo>
                    <a:pt x="133" y="128"/>
                    <a:pt x="131" y="126"/>
                    <a:pt x="131" y="124"/>
                  </a:cubicBezTo>
                  <a:cubicBezTo>
                    <a:pt x="133" y="123"/>
                    <a:pt x="144" y="121"/>
                    <a:pt x="146" y="122"/>
                  </a:cubicBezTo>
                  <a:cubicBezTo>
                    <a:pt x="146" y="127"/>
                    <a:pt x="145" y="129"/>
                    <a:pt x="150" y="130"/>
                  </a:cubicBezTo>
                  <a:cubicBezTo>
                    <a:pt x="153" y="130"/>
                    <a:pt x="155" y="132"/>
                    <a:pt x="154" y="127"/>
                  </a:cubicBezTo>
                  <a:cubicBezTo>
                    <a:pt x="154" y="123"/>
                    <a:pt x="154" y="115"/>
                    <a:pt x="155" y="110"/>
                  </a:cubicBezTo>
                  <a:cubicBezTo>
                    <a:pt x="156" y="108"/>
                    <a:pt x="167" y="111"/>
                    <a:pt x="170" y="110"/>
                  </a:cubicBezTo>
                  <a:cubicBezTo>
                    <a:pt x="170" y="110"/>
                    <a:pt x="170" y="110"/>
                    <a:pt x="170" y="110"/>
                  </a:cubicBezTo>
                  <a:cubicBezTo>
                    <a:pt x="170" y="105"/>
                    <a:pt x="171" y="99"/>
                    <a:pt x="171" y="94"/>
                  </a:cubicBezTo>
                  <a:cubicBezTo>
                    <a:pt x="163" y="87"/>
                    <a:pt x="163" y="87"/>
                    <a:pt x="163" y="87"/>
                  </a:cubicBezTo>
                  <a:cubicBezTo>
                    <a:pt x="172" y="71"/>
                    <a:pt x="172" y="71"/>
                    <a:pt x="172" y="71"/>
                  </a:cubicBezTo>
                  <a:cubicBezTo>
                    <a:pt x="172" y="67"/>
                    <a:pt x="172" y="67"/>
                    <a:pt x="172" y="67"/>
                  </a:cubicBezTo>
                  <a:cubicBezTo>
                    <a:pt x="176" y="66"/>
                    <a:pt x="176" y="66"/>
                    <a:pt x="176" y="66"/>
                  </a:cubicBezTo>
                  <a:cubicBezTo>
                    <a:pt x="177" y="62"/>
                    <a:pt x="177" y="62"/>
                    <a:pt x="177" y="62"/>
                  </a:cubicBezTo>
                  <a:cubicBezTo>
                    <a:pt x="187" y="63"/>
                    <a:pt x="187" y="63"/>
                    <a:pt x="187" y="63"/>
                  </a:cubicBezTo>
                  <a:cubicBezTo>
                    <a:pt x="187" y="65"/>
                    <a:pt x="187" y="65"/>
                    <a:pt x="187" y="65"/>
                  </a:cubicBezTo>
                  <a:cubicBezTo>
                    <a:pt x="192" y="65"/>
                    <a:pt x="192" y="65"/>
                    <a:pt x="192" y="65"/>
                  </a:cubicBezTo>
                  <a:cubicBezTo>
                    <a:pt x="194" y="55"/>
                    <a:pt x="194" y="55"/>
                    <a:pt x="194" y="55"/>
                  </a:cubicBezTo>
                  <a:cubicBezTo>
                    <a:pt x="189" y="54"/>
                    <a:pt x="189" y="54"/>
                    <a:pt x="189" y="54"/>
                  </a:cubicBezTo>
                  <a:cubicBezTo>
                    <a:pt x="188" y="58"/>
                    <a:pt x="188" y="58"/>
                    <a:pt x="188" y="58"/>
                  </a:cubicBezTo>
                  <a:cubicBezTo>
                    <a:pt x="167" y="56"/>
                    <a:pt x="167" y="56"/>
                    <a:pt x="167" y="56"/>
                  </a:cubicBezTo>
                  <a:cubicBezTo>
                    <a:pt x="168" y="35"/>
                    <a:pt x="168" y="35"/>
                    <a:pt x="168" y="35"/>
                  </a:cubicBezTo>
                  <a:cubicBezTo>
                    <a:pt x="176" y="37"/>
                    <a:pt x="176" y="37"/>
                    <a:pt x="176" y="37"/>
                  </a:cubicBezTo>
                  <a:cubicBezTo>
                    <a:pt x="176" y="12"/>
                    <a:pt x="176" y="12"/>
                    <a:pt x="176" y="12"/>
                  </a:cubicBezTo>
                  <a:cubicBezTo>
                    <a:pt x="176" y="12"/>
                    <a:pt x="176" y="12"/>
                    <a:pt x="176" y="12"/>
                  </a:cubicBezTo>
                  <a:cubicBezTo>
                    <a:pt x="179" y="14"/>
                    <a:pt x="185" y="15"/>
                    <a:pt x="188" y="15"/>
                  </a:cubicBezTo>
                  <a:cubicBezTo>
                    <a:pt x="194" y="17"/>
                    <a:pt x="202" y="20"/>
                    <a:pt x="208" y="18"/>
                  </a:cubicBezTo>
                  <a:cubicBezTo>
                    <a:pt x="214" y="15"/>
                    <a:pt x="214" y="3"/>
                    <a:pt x="205" y="7"/>
                  </a:cubicBezTo>
                  <a:cubicBezTo>
                    <a:pt x="201" y="9"/>
                    <a:pt x="197" y="7"/>
                    <a:pt x="194" y="8"/>
                  </a:cubicBezTo>
                  <a:cubicBezTo>
                    <a:pt x="191" y="9"/>
                    <a:pt x="188" y="10"/>
                    <a:pt x="185" y="10"/>
                  </a:cubicBezTo>
                  <a:cubicBezTo>
                    <a:pt x="185" y="9"/>
                    <a:pt x="191" y="8"/>
                    <a:pt x="192" y="7"/>
                  </a:cubicBezTo>
                  <a:cubicBezTo>
                    <a:pt x="197" y="5"/>
                    <a:pt x="201" y="4"/>
                    <a:pt x="205" y="3"/>
                  </a:cubicBezTo>
                  <a:cubicBezTo>
                    <a:pt x="209" y="2"/>
                    <a:pt x="211" y="0"/>
                    <a:pt x="215" y="0"/>
                  </a:cubicBezTo>
                  <a:cubicBezTo>
                    <a:pt x="217" y="0"/>
                    <a:pt x="227" y="4"/>
                    <a:pt x="229" y="5"/>
                  </a:cubicBezTo>
                  <a:cubicBezTo>
                    <a:pt x="232" y="9"/>
                    <a:pt x="233" y="17"/>
                    <a:pt x="236" y="18"/>
                  </a:cubicBezTo>
                  <a:cubicBezTo>
                    <a:pt x="239" y="20"/>
                    <a:pt x="244" y="19"/>
                    <a:pt x="243" y="22"/>
                  </a:cubicBezTo>
                  <a:cubicBezTo>
                    <a:pt x="242" y="29"/>
                    <a:pt x="243" y="35"/>
                    <a:pt x="243" y="41"/>
                  </a:cubicBezTo>
                  <a:cubicBezTo>
                    <a:pt x="243" y="48"/>
                    <a:pt x="247" y="48"/>
                    <a:pt x="252" y="50"/>
                  </a:cubicBezTo>
                  <a:cubicBezTo>
                    <a:pt x="249" y="51"/>
                    <a:pt x="248" y="55"/>
                    <a:pt x="247" y="58"/>
                  </a:cubicBezTo>
                  <a:cubicBezTo>
                    <a:pt x="246" y="61"/>
                    <a:pt x="244" y="62"/>
                    <a:pt x="243" y="65"/>
                  </a:cubicBezTo>
                  <a:cubicBezTo>
                    <a:pt x="241" y="68"/>
                    <a:pt x="241" y="73"/>
                    <a:pt x="240" y="77"/>
                  </a:cubicBezTo>
                  <a:cubicBezTo>
                    <a:pt x="238" y="84"/>
                    <a:pt x="236" y="85"/>
                    <a:pt x="230" y="90"/>
                  </a:cubicBezTo>
                  <a:cubicBezTo>
                    <a:pt x="227" y="91"/>
                    <a:pt x="219" y="107"/>
                    <a:pt x="214" y="111"/>
                  </a:cubicBezTo>
                  <a:cubicBezTo>
                    <a:pt x="203" y="118"/>
                    <a:pt x="198" y="128"/>
                    <a:pt x="190" y="138"/>
                  </a:cubicBezTo>
                  <a:cubicBezTo>
                    <a:pt x="183" y="148"/>
                    <a:pt x="177" y="163"/>
                    <a:pt x="180" y="176"/>
                  </a:cubicBezTo>
                  <a:cubicBezTo>
                    <a:pt x="180" y="181"/>
                    <a:pt x="183" y="186"/>
                    <a:pt x="180" y="191"/>
                  </a:cubicBezTo>
                  <a:cubicBezTo>
                    <a:pt x="179" y="194"/>
                    <a:pt x="174" y="193"/>
                    <a:pt x="171" y="195"/>
                  </a:cubicBezTo>
                  <a:cubicBezTo>
                    <a:pt x="166" y="198"/>
                    <a:pt x="167" y="202"/>
                    <a:pt x="164" y="206"/>
                  </a:cubicBezTo>
                  <a:cubicBezTo>
                    <a:pt x="163" y="208"/>
                    <a:pt x="155" y="208"/>
                    <a:pt x="153" y="209"/>
                  </a:cubicBezTo>
                  <a:cubicBezTo>
                    <a:pt x="153" y="211"/>
                    <a:pt x="159" y="214"/>
                    <a:pt x="159" y="218"/>
                  </a:cubicBezTo>
                  <a:cubicBezTo>
                    <a:pt x="159" y="225"/>
                    <a:pt x="166" y="220"/>
                    <a:pt x="171" y="220"/>
                  </a:cubicBezTo>
                  <a:cubicBezTo>
                    <a:pt x="177" y="220"/>
                    <a:pt x="180" y="214"/>
                    <a:pt x="186" y="214"/>
                  </a:cubicBezTo>
                  <a:cubicBezTo>
                    <a:pt x="186" y="223"/>
                    <a:pt x="184" y="234"/>
                    <a:pt x="173" y="235"/>
                  </a:cubicBezTo>
                  <a:cubicBezTo>
                    <a:pt x="165" y="236"/>
                    <a:pt x="161" y="238"/>
                    <a:pt x="160" y="246"/>
                  </a:cubicBezTo>
                  <a:cubicBezTo>
                    <a:pt x="160" y="249"/>
                    <a:pt x="162" y="261"/>
                    <a:pt x="167" y="254"/>
                  </a:cubicBezTo>
                  <a:cubicBezTo>
                    <a:pt x="168" y="251"/>
                    <a:pt x="170" y="246"/>
                    <a:pt x="173" y="245"/>
                  </a:cubicBezTo>
                  <a:cubicBezTo>
                    <a:pt x="178" y="244"/>
                    <a:pt x="182" y="243"/>
                    <a:pt x="179" y="248"/>
                  </a:cubicBezTo>
                  <a:cubicBezTo>
                    <a:pt x="177" y="254"/>
                    <a:pt x="172" y="260"/>
                    <a:pt x="172" y="266"/>
                  </a:cubicBezTo>
                  <a:cubicBezTo>
                    <a:pt x="166" y="276"/>
                    <a:pt x="167" y="289"/>
                    <a:pt x="164" y="301"/>
                  </a:cubicBezTo>
                  <a:cubicBezTo>
                    <a:pt x="163" y="307"/>
                    <a:pt x="157" y="310"/>
                    <a:pt x="155" y="316"/>
                  </a:cubicBezTo>
                  <a:cubicBezTo>
                    <a:pt x="153" y="321"/>
                    <a:pt x="154" y="330"/>
                    <a:pt x="154" y="336"/>
                  </a:cubicBezTo>
                  <a:cubicBezTo>
                    <a:pt x="152" y="338"/>
                    <a:pt x="152" y="341"/>
                    <a:pt x="150" y="343"/>
                  </a:cubicBezTo>
                  <a:cubicBezTo>
                    <a:pt x="147" y="350"/>
                    <a:pt x="143" y="357"/>
                    <a:pt x="143" y="365"/>
                  </a:cubicBezTo>
                  <a:cubicBezTo>
                    <a:pt x="138" y="367"/>
                    <a:pt x="140" y="352"/>
                    <a:pt x="138" y="350"/>
                  </a:cubicBezTo>
                  <a:cubicBezTo>
                    <a:pt x="136" y="347"/>
                    <a:pt x="137" y="341"/>
                    <a:pt x="134" y="340"/>
                  </a:cubicBezTo>
                  <a:cubicBezTo>
                    <a:pt x="130" y="338"/>
                    <a:pt x="127" y="337"/>
                    <a:pt x="124" y="334"/>
                  </a:cubicBezTo>
                  <a:cubicBezTo>
                    <a:pt x="120" y="332"/>
                    <a:pt x="119" y="332"/>
                    <a:pt x="121" y="329"/>
                  </a:cubicBezTo>
                  <a:cubicBezTo>
                    <a:pt x="124" y="325"/>
                    <a:pt x="124" y="321"/>
                    <a:pt x="127" y="318"/>
                  </a:cubicBezTo>
                  <a:cubicBezTo>
                    <a:pt x="130" y="313"/>
                    <a:pt x="128" y="309"/>
                    <a:pt x="128" y="304"/>
                  </a:cubicBezTo>
                  <a:cubicBezTo>
                    <a:pt x="127" y="301"/>
                    <a:pt x="124" y="297"/>
                    <a:pt x="123" y="294"/>
                  </a:cubicBezTo>
                  <a:cubicBezTo>
                    <a:pt x="121" y="294"/>
                    <a:pt x="118" y="303"/>
                    <a:pt x="116" y="305"/>
                  </a:cubicBezTo>
                  <a:cubicBezTo>
                    <a:pt x="115" y="307"/>
                    <a:pt x="107" y="308"/>
                    <a:pt x="107" y="310"/>
                  </a:cubicBezTo>
                  <a:cubicBezTo>
                    <a:pt x="113" y="312"/>
                    <a:pt x="112" y="313"/>
                    <a:pt x="109" y="318"/>
                  </a:cubicBezTo>
                  <a:cubicBezTo>
                    <a:pt x="107" y="323"/>
                    <a:pt x="100" y="330"/>
                    <a:pt x="99" y="335"/>
                  </a:cubicBezTo>
                  <a:cubicBezTo>
                    <a:pt x="99" y="335"/>
                    <a:pt x="99" y="335"/>
                    <a:pt x="99" y="335"/>
                  </a:cubicBezTo>
                  <a:cubicBezTo>
                    <a:pt x="94" y="334"/>
                    <a:pt x="80" y="334"/>
                    <a:pt x="78" y="340"/>
                  </a:cubicBezTo>
                  <a:cubicBezTo>
                    <a:pt x="77" y="343"/>
                    <a:pt x="78" y="346"/>
                    <a:pt x="76" y="348"/>
                  </a:cubicBezTo>
                  <a:cubicBezTo>
                    <a:pt x="74" y="351"/>
                    <a:pt x="71" y="353"/>
                    <a:pt x="70" y="357"/>
                  </a:cubicBezTo>
                  <a:cubicBezTo>
                    <a:pt x="70" y="361"/>
                    <a:pt x="70" y="362"/>
                    <a:pt x="67" y="364"/>
                  </a:cubicBezTo>
                  <a:cubicBezTo>
                    <a:pt x="60" y="366"/>
                    <a:pt x="62" y="374"/>
                    <a:pt x="59" y="379"/>
                  </a:cubicBezTo>
                  <a:cubicBezTo>
                    <a:pt x="57" y="382"/>
                    <a:pt x="54" y="385"/>
                    <a:pt x="51" y="388"/>
                  </a:cubicBezTo>
                  <a:cubicBezTo>
                    <a:pt x="48" y="392"/>
                    <a:pt x="49" y="401"/>
                    <a:pt x="43" y="396"/>
                  </a:cubicBezTo>
                  <a:cubicBezTo>
                    <a:pt x="40" y="394"/>
                    <a:pt x="30" y="387"/>
                    <a:pt x="28" y="387"/>
                  </a:cubicBezTo>
                  <a:cubicBezTo>
                    <a:pt x="23" y="387"/>
                    <a:pt x="20" y="391"/>
                    <a:pt x="16" y="39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p:cNvSpPr>
            <p:nvPr/>
          </p:nvSpPr>
          <p:spPr bwMode="auto">
            <a:xfrm>
              <a:off x="5254625" y="3217863"/>
              <a:ext cx="523875" cy="393700"/>
            </a:xfrm>
            <a:custGeom>
              <a:avLst/>
              <a:gdLst/>
              <a:ahLst/>
              <a:cxnLst>
                <a:cxn ang="0">
                  <a:pos x="114" y="215"/>
                </a:cxn>
                <a:cxn ang="0">
                  <a:pos x="122" y="207"/>
                </a:cxn>
                <a:cxn ang="0">
                  <a:pos x="134" y="206"/>
                </a:cxn>
                <a:cxn ang="0">
                  <a:pos x="135" y="198"/>
                </a:cxn>
                <a:cxn ang="0">
                  <a:pos x="146" y="189"/>
                </a:cxn>
                <a:cxn ang="0">
                  <a:pos x="158" y="175"/>
                </a:cxn>
                <a:cxn ang="0">
                  <a:pos x="171" y="162"/>
                </a:cxn>
                <a:cxn ang="0">
                  <a:pos x="182" y="155"/>
                </a:cxn>
                <a:cxn ang="0">
                  <a:pos x="199" y="147"/>
                </a:cxn>
                <a:cxn ang="0">
                  <a:pos x="227" y="142"/>
                </a:cxn>
                <a:cxn ang="0">
                  <a:pos x="232" y="138"/>
                </a:cxn>
                <a:cxn ang="0">
                  <a:pos x="236" y="129"/>
                </a:cxn>
                <a:cxn ang="0">
                  <a:pos x="250" y="122"/>
                </a:cxn>
                <a:cxn ang="0">
                  <a:pos x="258" y="127"/>
                </a:cxn>
                <a:cxn ang="0">
                  <a:pos x="274" y="110"/>
                </a:cxn>
                <a:cxn ang="0">
                  <a:pos x="275" y="94"/>
                </a:cxn>
                <a:cxn ang="0">
                  <a:pos x="276" y="71"/>
                </a:cxn>
                <a:cxn ang="0">
                  <a:pos x="280" y="66"/>
                </a:cxn>
                <a:cxn ang="0">
                  <a:pos x="291" y="63"/>
                </a:cxn>
                <a:cxn ang="0">
                  <a:pos x="296" y="65"/>
                </a:cxn>
                <a:cxn ang="0">
                  <a:pos x="293" y="54"/>
                </a:cxn>
                <a:cxn ang="0">
                  <a:pos x="271" y="56"/>
                </a:cxn>
                <a:cxn ang="0">
                  <a:pos x="280" y="37"/>
                </a:cxn>
                <a:cxn ang="0">
                  <a:pos x="280" y="12"/>
                </a:cxn>
                <a:cxn ang="0">
                  <a:pos x="264" y="9"/>
                </a:cxn>
                <a:cxn ang="0">
                  <a:pos x="218" y="1"/>
                </a:cxn>
                <a:cxn ang="0">
                  <a:pos x="169" y="13"/>
                </a:cxn>
                <a:cxn ang="0">
                  <a:pos x="91" y="29"/>
                </a:cxn>
                <a:cxn ang="0">
                  <a:pos x="31" y="49"/>
                </a:cxn>
                <a:cxn ang="0">
                  <a:pos x="0" y="79"/>
                </a:cxn>
                <a:cxn ang="0">
                  <a:pos x="1" y="108"/>
                </a:cxn>
                <a:cxn ang="0">
                  <a:pos x="23" y="123"/>
                </a:cxn>
                <a:cxn ang="0">
                  <a:pos x="33" y="125"/>
                </a:cxn>
                <a:cxn ang="0">
                  <a:pos x="39" y="117"/>
                </a:cxn>
                <a:cxn ang="0">
                  <a:pos x="49" y="117"/>
                </a:cxn>
                <a:cxn ang="0">
                  <a:pos x="51" y="127"/>
                </a:cxn>
                <a:cxn ang="0">
                  <a:pos x="50" y="138"/>
                </a:cxn>
                <a:cxn ang="0">
                  <a:pos x="56" y="147"/>
                </a:cxn>
                <a:cxn ang="0">
                  <a:pos x="63" y="150"/>
                </a:cxn>
                <a:cxn ang="0">
                  <a:pos x="73" y="152"/>
                </a:cxn>
                <a:cxn ang="0">
                  <a:pos x="77" y="153"/>
                </a:cxn>
                <a:cxn ang="0">
                  <a:pos x="90" y="193"/>
                </a:cxn>
                <a:cxn ang="0">
                  <a:pos x="104" y="223"/>
                </a:cxn>
              </a:cxnLst>
              <a:rect l="0" t="0" r="r" b="b"/>
              <a:pathLst>
                <a:path w="298" h="223">
                  <a:moveTo>
                    <a:pt x="104" y="223"/>
                  </a:moveTo>
                  <a:cubicBezTo>
                    <a:pt x="114" y="215"/>
                    <a:pt x="114" y="215"/>
                    <a:pt x="114" y="215"/>
                  </a:cubicBezTo>
                  <a:cubicBezTo>
                    <a:pt x="117" y="213"/>
                    <a:pt x="118" y="213"/>
                    <a:pt x="121" y="215"/>
                  </a:cubicBezTo>
                  <a:cubicBezTo>
                    <a:pt x="127" y="220"/>
                    <a:pt x="122" y="209"/>
                    <a:pt x="122" y="207"/>
                  </a:cubicBezTo>
                  <a:cubicBezTo>
                    <a:pt x="123" y="206"/>
                    <a:pt x="129" y="209"/>
                    <a:pt x="131" y="209"/>
                  </a:cubicBezTo>
                  <a:cubicBezTo>
                    <a:pt x="132" y="208"/>
                    <a:pt x="133" y="207"/>
                    <a:pt x="134" y="206"/>
                  </a:cubicBezTo>
                  <a:cubicBezTo>
                    <a:pt x="134" y="205"/>
                    <a:pt x="131" y="204"/>
                    <a:pt x="131" y="204"/>
                  </a:cubicBezTo>
                  <a:cubicBezTo>
                    <a:pt x="129" y="203"/>
                    <a:pt x="134" y="200"/>
                    <a:pt x="135" y="198"/>
                  </a:cubicBezTo>
                  <a:cubicBezTo>
                    <a:pt x="136" y="196"/>
                    <a:pt x="137" y="193"/>
                    <a:pt x="140" y="195"/>
                  </a:cubicBezTo>
                  <a:cubicBezTo>
                    <a:pt x="146" y="199"/>
                    <a:pt x="144" y="190"/>
                    <a:pt x="146" y="189"/>
                  </a:cubicBezTo>
                  <a:cubicBezTo>
                    <a:pt x="147" y="188"/>
                    <a:pt x="154" y="189"/>
                    <a:pt x="153" y="185"/>
                  </a:cubicBezTo>
                  <a:cubicBezTo>
                    <a:pt x="152" y="183"/>
                    <a:pt x="155" y="175"/>
                    <a:pt x="158" y="175"/>
                  </a:cubicBezTo>
                  <a:cubicBezTo>
                    <a:pt x="165" y="177"/>
                    <a:pt x="164" y="172"/>
                    <a:pt x="166" y="168"/>
                  </a:cubicBezTo>
                  <a:cubicBezTo>
                    <a:pt x="168" y="164"/>
                    <a:pt x="166" y="163"/>
                    <a:pt x="171" y="162"/>
                  </a:cubicBezTo>
                  <a:cubicBezTo>
                    <a:pt x="174" y="161"/>
                    <a:pt x="177" y="161"/>
                    <a:pt x="180" y="160"/>
                  </a:cubicBezTo>
                  <a:cubicBezTo>
                    <a:pt x="183" y="159"/>
                    <a:pt x="182" y="157"/>
                    <a:pt x="182" y="155"/>
                  </a:cubicBezTo>
                  <a:cubicBezTo>
                    <a:pt x="182" y="152"/>
                    <a:pt x="189" y="147"/>
                    <a:pt x="191" y="149"/>
                  </a:cubicBezTo>
                  <a:cubicBezTo>
                    <a:pt x="194" y="150"/>
                    <a:pt x="196" y="148"/>
                    <a:pt x="199" y="147"/>
                  </a:cubicBezTo>
                  <a:cubicBezTo>
                    <a:pt x="203" y="146"/>
                    <a:pt x="209" y="143"/>
                    <a:pt x="213" y="145"/>
                  </a:cubicBezTo>
                  <a:cubicBezTo>
                    <a:pt x="219" y="148"/>
                    <a:pt x="223" y="148"/>
                    <a:pt x="227" y="142"/>
                  </a:cubicBezTo>
                  <a:cubicBezTo>
                    <a:pt x="229" y="141"/>
                    <a:pt x="231" y="140"/>
                    <a:pt x="233" y="140"/>
                  </a:cubicBezTo>
                  <a:cubicBezTo>
                    <a:pt x="233" y="139"/>
                    <a:pt x="232" y="138"/>
                    <a:pt x="232" y="138"/>
                  </a:cubicBezTo>
                  <a:cubicBezTo>
                    <a:pt x="232" y="136"/>
                    <a:pt x="231" y="130"/>
                    <a:pt x="232" y="130"/>
                  </a:cubicBezTo>
                  <a:cubicBezTo>
                    <a:pt x="233" y="129"/>
                    <a:pt x="236" y="131"/>
                    <a:pt x="236" y="129"/>
                  </a:cubicBezTo>
                  <a:cubicBezTo>
                    <a:pt x="237" y="128"/>
                    <a:pt x="235" y="126"/>
                    <a:pt x="235" y="124"/>
                  </a:cubicBezTo>
                  <a:cubicBezTo>
                    <a:pt x="237" y="123"/>
                    <a:pt x="248" y="121"/>
                    <a:pt x="250" y="122"/>
                  </a:cubicBezTo>
                  <a:cubicBezTo>
                    <a:pt x="250" y="127"/>
                    <a:pt x="249" y="129"/>
                    <a:pt x="254" y="130"/>
                  </a:cubicBezTo>
                  <a:cubicBezTo>
                    <a:pt x="257" y="130"/>
                    <a:pt x="259" y="132"/>
                    <a:pt x="258" y="127"/>
                  </a:cubicBezTo>
                  <a:cubicBezTo>
                    <a:pt x="258" y="123"/>
                    <a:pt x="258" y="115"/>
                    <a:pt x="259" y="110"/>
                  </a:cubicBezTo>
                  <a:cubicBezTo>
                    <a:pt x="260" y="108"/>
                    <a:pt x="271" y="111"/>
                    <a:pt x="274" y="110"/>
                  </a:cubicBezTo>
                  <a:cubicBezTo>
                    <a:pt x="274" y="110"/>
                    <a:pt x="274" y="110"/>
                    <a:pt x="274" y="110"/>
                  </a:cubicBezTo>
                  <a:cubicBezTo>
                    <a:pt x="274" y="105"/>
                    <a:pt x="275" y="99"/>
                    <a:pt x="275" y="94"/>
                  </a:cubicBezTo>
                  <a:cubicBezTo>
                    <a:pt x="267" y="87"/>
                    <a:pt x="267" y="87"/>
                    <a:pt x="267" y="87"/>
                  </a:cubicBezTo>
                  <a:cubicBezTo>
                    <a:pt x="276" y="71"/>
                    <a:pt x="276" y="71"/>
                    <a:pt x="276" y="71"/>
                  </a:cubicBezTo>
                  <a:cubicBezTo>
                    <a:pt x="276" y="67"/>
                    <a:pt x="276" y="67"/>
                    <a:pt x="276" y="67"/>
                  </a:cubicBezTo>
                  <a:cubicBezTo>
                    <a:pt x="280" y="66"/>
                    <a:pt x="280" y="66"/>
                    <a:pt x="280" y="66"/>
                  </a:cubicBezTo>
                  <a:cubicBezTo>
                    <a:pt x="281" y="62"/>
                    <a:pt x="281" y="62"/>
                    <a:pt x="281" y="62"/>
                  </a:cubicBezTo>
                  <a:cubicBezTo>
                    <a:pt x="291" y="63"/>
                    <a:pt x="291" y="63"/>
                    <a:pt x="291" y="63"/>
                  </a:cubicBezTo>
                  <a:cubicBezTo>
                    <a:pt x="291" y="65"/>
                    <a:pt x="291" y="65"/>
                    <a:pt x="291" y="65"/>
                  </a:cubicBezTo>
                  <a:cubicBezTo>
                    <a:pt x="296" y="65"/>
                    <a:pt x="296" y="65"/>
                    <a:pt x="296" y="65"/>
                  </a:cubicBezTo>
                  <a:cubicBezTo>
                    <a:pt x="298" y="55"/>
                    <a:pt x="298" y="55"/>
                    <a:pt x="298" y="55"/>
                  </a:cubicBezTo>
                  <a:cubicBezTo>
                    <a:pt x="293" y="54"/>
                    <a:pt x="293" y="54"/>
                    <a:pt x="293" y="54"/>
                  </a:cubicBezTo>
                  <a:cubicBezTo>
                    <a:pt x="292" y="58"/>
                    <a:pt x="292" y="58"/>
                    <a:pt x="292" y="58"/>
                  </a:cubicBezTo>
                  <a:cubicBezTo>
                    <a:pt x="271" y="56"/>
                    <a:pt x="271" y="56"/>
                    <a:pt x="271" y="56"/>
                  </a:cubicBezTo>
                  <a:cubicBezTo>
                    <a:pt x="272" y="35"/>
                    <a:pt x="272" y="35"/>
                    <a:pt x="272" y="35"/>
                  </a:cubicBezTo>
                  <a:cubicBezTo>
                    <a:pt x="280" y="37"/>
                    <a:pt x="280" y="37"/>
                    <a:pt x="280" y="37"/>
                  </a:cubicBezTo>
                  <a:cubicBezTo>
                    <a:pt x="280" y="12"/>
                    <a:pt x="280" y="12"/>
                    <a:pt x="280" y="12"/>
                  </a:cubicBezTo>
                  <a:cubicBezTo>
                    <a:pt x="280" y="12"/>
                    <a:pt x="280" y="12"/>
                    <a:pt x="280" y="12"/>
                  </a:cubicBezTo>
                  <a:cubicBezTo>
                    <a:pt x="280" y="12"/>
                    <a:pt x="279" y="11"/>
                    <a:pt x="279" y="11"/>
                  </a:cubicBezTo>
                  <a:cubicBezTo>
                    <a:pt x="278" y="9"/>
                    <a:pt x="266" y="10"/>
                    <a:pt x="264" y="9"/>
                  </a:cubicBezTo>
                  <a:cubicBezTo>
                    <a:pt x="258" y="9"/>
                    <a:pt x="250" y="10"/>
                    <a:pt x="245" y="7"/>
                  </a:cubicBezTo>
                  <a:cubicBezTo>
                    <a:pt x="236" y="1"/>
                    <a:pt x="228" y="0"/>
                    <a:pt x="218" y="1"/>
                  </a:cubicBezTo>
                  <a:cubicBezTo>
                    <a:pt x="211" y="1"/>
                    <a:pt x="207" y="10"/>
                    <a:pt x="200" y="5"/>
                  </a:cubicBezTo>
                  <a:cubicBezTo>
                    <a:pt x="192" y="1"/>
                    <a:pt x="175" y="6"/>
                    <a:pt x="169" y="13"/>
                  </a:cubicBezTo>
                  <a:cubicBezTo>
                    <a:pt x="161" y="22"/>
                    <a:pt x="137" y="26"/>
                    <a:pt x="125" y="26"/>
                  </a:cubicBezTo>
                  <a:cubicBezTo>
                    <a:pt x="113" y="26"/>
                    <a:pt x="102" y="30"/>
                    <a:pt x="91" y="29"/>
                  </a:cubicBezTo>
                  <a:cubicBezTo>
                    <a:pt x="58" y="37"/>
                    <a:pt x="58" y="37"/>
                    <a:pt x="58" y="37"/>
                  </a:cubicBezTo>
                  <a:cubicBezTo>
                    <a:pt x="49" y="39"/>
                    <a:pt x="41" y="46"/>
                    <a:pt x="31" y="49"/>
                  </a:cubicBezTo>
                  <a:cubicBezTo>
                    <a:pt x="25" y="51"/>
                    <a:pt x="19" y="57"/>
                    <a:pt x="12" y="57"/>
                  </a:cubicBezTo>
                  <a:cubicBezTo>
                    <a:pt x="2" y="61"/>
                    <a:pt x="2" y="70"/>
                    <a:pt x="0" y="79"/>
                  </a:cubicBezTo>
                  <a:cubicBezTo>
                    <a:pt x="0" y="79"/>
                    <a:pt x="0" y="79"/>
                    <a:pt x="0" y="79"/>
                  </a:cubicBezTo>
                  <a:cubicBezTo>
                    <a:pt x="1" y="108"/>
                    <a:pt x="1" y="108"/>
                    <a:pt x="1" y="108"/>
                  </a:cubicBezTo>
                  <a:cubicBezTo>
                    <a:pt x="4" y="112"/>
                    <a:pt x="13" y="108"/>
                    <a:pt x="16" y="112"/>
                  </a:cubicBezTo>
                  <a:cubicBezTo>
                    <a:pt x="19" y="116"/>
                    <a:pt x="15" y="126"/>
                    <a:pt x="23" y="123"/>
                  </a:cubicBezTo>
                  <a:cubicBezTo>
                    <a:pt x="30" y="121"/>
                    <a:pt x="26" y="122"/>
                    <a:pt x="29" y="127"/>
                  </a:cubicBezTo>
                  <a:cubicBezTo>
                    <a:pt x="29" y="128"/>
                    <a:pt x="32" y="126"/>
                    <a:pt x="33" y="125"/>
                  </a:cubicBezTo>
                  <a:cubicBezTo>
                    <a:pt x="33" y="124"/>
                    <a:pt x="32" y="122"/>
                    <a:pt x="34" y="120"/>
                  </a:cubicBezTo>
                  <a:cubicBezTo>
                    <a:pt x="35" y="120"/>
                    <a:pt x="37" y="118"/>
                    <a:pt x="39" y="117"/>
                  </a:cubicBezTo>
                  <a:cubicBezTo>
                    <a:pt x="42" y="116"/>
                    <a:pt x="41" y="121"/>
                    <a:pt x="46" y="120"/>
                  </a:cubicBezTo>
                  <a:cubicBezTo>
                    <a:pt x="49" y="120"/>
                    <a:pt x="48" y="113"/>
                    <a:pt x="49" y="117"/>
                  </a:cubicBezTo>
                  <a:cubicBezTo>
                    <a:pt x="52" y="123"/>
                    <a:pt x="55" y="114"/>
                    <a:pt x="57" y="121"/>
                  </a:cubicBezTo>
                  <a:cubicBezTo>
                    <a:pt x="57" y="125"/>
                    <a:pt x="55" y="126"/>
                    <a:pt x="51" y="127"/>
                  </a:cubicBezTo>
                  <a:cubicBezTo>
                    <a:pt x="50" y="133"/>
                    <a:pt x="53" y="131"/>
                    <a:pt x="56" y="132"/>
                  </a:cubicBezTo>
                  <a:cubicBezTo>
                    <a:pt x="56" y="138"/>
                    <a:pt x="55" y="138"/>
                    <a:pt x="50" y="138"/>
                  </a:cubicBezTo>
                  <a:cubicBezTo>
                    <a:pt x="50" y="142"/>
                    <a:pt x="50" y="141"/>
                    <a:pt x="53" y="142"/>
                  </a:cubicBezTo>
                  <a:cubicBezTo>
                    <a:pt x="53" y="146"/>
                    <a:pt x="52" y="146"/>
                    <a:pt x="56" y="147"/>
                  </a:cubicBezTo>
                  <a:cubicBezTo>
                    <a:pt x="58" y="152"/>
                    <a:pt x="55" y="153"/>
                    <a:pt x="62" y="151"/>
                  </a:cubicBezTo>
                  <a:cubicBezTo>
                    <a:pt x="62" y="151"/>
                    <a:pt x="62" y="150"/>
                    <a:pt x="63" y="150"/>
                  </a:cubicBezTo>
                  <a:cubicBezTo>
                    <a:pt x="63" y="148"/>
                    <a:pt x="71" y="146"/>
                    <a:pt x="72" y="147"/>
                  </a:cubicBezTo>
                  <a:cubicBezTo>
                    <a:pt x="73" y="148"/>
                    <a:pt x="72" y="151"/>
                    <a:pt x="73" y="152"/>
                  </a:cubicBezTo>
                  <a:cubicBezTo>
                    <a:pt x="73" y="152"/>
                    <a:pt x="77" y="153"/>
                    <a:pt x="77" y="153"/>
                  </a:cubicBezTo>
                  <a:cubicBezTo>
                    <a:pt x="77" y="153"/>
                    <a:pt x="77" y="153"/>
                    <a:pt x="77" y="153"/>
                  </a:cubicBezTo>
                  <a:cubicBezTo>
                    <a:pt x="79" y="161"/>
                    <a:pt x="76" y="169"/>
                    <a:pt x="77" y="177"/>
                  </a:cubicBezTo>
                  <a:cubicBezTo>
                    <a:pt x="78" y="183"/>
                    <a:pt x="84" y="193"/>
                    <a:pt x="90" y="193"/>
                  </a:cubicBezTo>
                  <a:cubicBezTo>
                    <a:pt x="91" y="196"/>
                    <a:pt x="88" y="197"/>
                    <a:pt x="89" y="200"/>
                  </a:cubicBezTo>
                  <a:cubicBezTo>
                    <a:pt x="104" y="223"/>
                    <a:pt x="104" y="223"/>
                    <a:pt x="104" y="22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79" name="Inhaltsplatzhalter 4"/>
          <p:cNvSpPr txBox="1">
            <a:spLocks/>
          </p:cNvSpPr>
          <p:nvPr/>
        </p:nvSpPr>
        <p:spPr>
          <a:xfrm>
            <a:off x="422405"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80" name="Rectangle 79"/>
          <p:cNvSpPr/>
          <p:nvPr/>
        </p:nvSpPr>
        <p:spPr>
          <a:xfrm>
            <a:off x="642452"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1" name="Rectangle 80"/>
          <p:cNvSpPr/>
          <p:nvPr/>
        </p:nvSpPr>
        <p:spPr>
          <a:xfrm>
            <a:off x="422404"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2" name="Freeform 81"/>
          <p:cNvSpPr>
            <a:spLocks noChangeArrowheads="1"/>
          </p:cNvSpPr>
          <p:nvPr/>
        </p:nvSpPr>
        <p:spPr bwMode="auto">
          <a:xfrm>
            <a:off x="435858"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3" name="Rounded Rectangle 82"/>
          <p:cNvSpPr/>
          <p:nvPr/>
        </p:nvSpPr>
        <p:spPr bwMode="auto">
          <a:xfrm>
            <a:off x="758565"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84" name="Freeform 83"/>
          <p:cNvSpPr>
            <a:spLocks/>
          </p:cNvSpPr>
          <p:nvPr/>
        </p:nvSpPr>
        <p:spPr bwMode="auto">
          <a:xfrm>
            <a:off x="2203933"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5" name="Rounded Rectangle 84"/>
          <p:cNvSpPr/>
          <p:nvPr/>
        </p:nvSpPr>
        <p:spPr bwMode="auto">
          <a:xfrm>
            <a:off x="2571386"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86" name="Rectangle 85"/>
          <p:cNvSpPr/>
          <p:nvPr/>
        </p:nvSpPr>
        <p:spPr>
          <a:xfrm>
            <a:off x="819149"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15" name="Oval 114"/>
          <p:cNvSpPr/>
          <p:nvPr/>
        </p:nvSpPr>
        <p:spPr bwMode="auto">
          <a:xfrm>
            <a:off x="4241783" y="1462513"/>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16" name="Oval 115"/>
          <p:cNvSpPr/>
          <p:nvPr/>
        </p:nvSpPr>
        <p:spPr bwMode="auto">
          <a:xfrm>
            <a:off x="5085307" y="2336261"/>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17" name="Oval 116"/>
          <p:cNvSpPr/>
          <p:nvPr/>
        </p:nvSpPr>
        <p:spPr bwMode="auto">
          <a:xfrm>
            <a:off x="6379390" y="3341950"/>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18" name="Oval 117"/>
          <p:cNvSpPr/>
          <p:nvPr/>
        </p:nvSpPr>
        <p:spPr bwMode="auto">
          <a:xfrm>
            <a:off x="7947468" y="3273611"/>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58903399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8"/>
          <p:cNvSpPr>
            <a:spLocks/>
          </p:cNvSpPr>
          <p:nvPr/>
        </p:nvSpPr>
        <p:spPr bwMode="auto">
          <a:xfrm>
            <a:off x="0" y="174667"/>
            <a:ext cx="4600575" cy="1573460"/>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noAutofit/>
          </a:bodyPr>
          <a:lstStyle/>
          <a:p>
            <a:pPr rtl="0"/>
            <a:endParaRPr lang="en-US"/>
          </a:p>
        </p:txBody>
      </p:sp>
      <p:sp>
        <p:nvSpPr>
          <p:cNvPr id="4" name="Title 2"/>
          <p:cNvSpPr txBox="1">
            <a:spLocks/>
          </p:cNvSpPr>
          <p:nvPr/>
        </p:nvSpPr>
        <p:spPr>
          <a:xfrm>
            <a:off x="2362200" y="1779227"/>
            <a:ext cx="4419600" cy="184669"/>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200" kern="1500" spc="2000" dirty="0">
                <a:solidFill>
                  <a:schemeClr val="bg1">
                    <a:lumMod val="50000"/>
                  </a:schemeClr>
                </a:solidFill>
              </a:rPr>
              <a:t>WELCOME TO</a:t>
            </a:r>
          </a:p>
        </p:txBody>
      </p:sp>
      <p:sp>
        <p:nvSpPr>
          <p:cNvPr id="6" name="Title 2"/>
          <p:cNvSpPr txBox="1">
            <a:spLocks/>
          </p:cNvSpPr>
          <p:nvPr/>
        </p:nvSpPr>
        <p:spPr>
          <a:xfrm>
            <a:off x="1435100" y="2208252"/>
            <a:ext cx="6273800" cy="369332"/>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400" b="1" dirty="0" err="1">
                <a:solidFill>
                  <a:schemeClr val="bg1">
                    <a:lumMod val="50000"/>
                  </a:schemeClr>
                </a:solidFill>
                <a:latin typeface="Roboto" panose="02000000000000000000" pitchFamily="2" charset="0"/>
                <a:ea typeface="Roboto" panose="02000000000000000000" pitchFamily="2" charset="0"/>
              </a:rPr>
              <a:t>ShowPad</a:t>
            </a:r>
            <a:r>
              <a:rPr lang="en-US" sz="2400" b="1" dirty="0">
                <a:solidFill>
                  <a:schemeClr val="bg1">
                    <a:lumMod val="50000"/>
                  </a:schemeClr>
                </a:solidFill>
                <a:latin typeface="Roboto" panose="02000000000000000000" pitchFamily="2" charset="0"/>
                <a:ea typeface="Roboto" panose="02000000000000000000" pitchFamily="2" charset="0"/>
              </a:rPr>
              <a:t> / VIBE / Hackathon 202203</a:t>
            </a:r>
          </a:p>
        </p:txBody>
      </p:sp>
      <p:sp>
        <p:nvSpPr>
          <p:cNvPr id="7" name="Footer Text"/>
          <p:cNvSpPr txBox="1"/>
          <p:nvPr/>
        </p:nvSpPr>
        <p:spPr>
          <a:xfrm>
            <a:off x="381000" y="2906956"/>
            <a:ext cx="8382000" cy="600164"/>
          </a:xfrm>
          <a:prstGeom prst="rect">
            <a:avLst/>
          </a:prstGeom>
          <a:noFill/>
        </p:spPr>
        <p:txBody>
          <a:bodyPr wrap="square" lIns="0" tIns="0" rIns="0" bIns="0" rtlCol="0" anchor="ctr">
            <a:spAutoFit/>
          </a:bodyPr>
          <a:lstStyle/>
          <a:p>
            <a:pPr algn="ctr">
              <a:lnSpc>
                <a:spcPct val="150000"/>
              </a:lnSpc>
            </a:pPr>
            <a:r>
              <a:rPr lang="en-US" sz="900" dirty="0">
                <a:solidFill>
                  <a:schemeClr val="bg1">
                    <a:lumMod val="50000"/>
                  </a:schemeClr>
                </a:solidFill>
                <a:latin typeface="Roboto" panose="02000000000000000000" pitchFamily="2" charset="0"/>
                <a:ea typeface="Roboto" panose="02000000000000000000" pitchFamily="2" charset="0"/>
              </a:rPr>
              <a:t>Those slides accompany the solution proposed by </a:t>
            </a:r>
            <a:r>
              <a:rPr lang="en-US" sz="900" dirty="0" err="1">
                <a:solidFill>
                  <a:schemeClr val="accent1"/>
                </a:solidFill>
                <a:latin typeface="Roboto" panose="02000000000000000000" pitchFamily="2" charset="0"/>
                <a:ea typeface="Roboto" panose="02000000000000000000" pitchFamily="2" charset="0"/>
              </a:rPr>
              <a:t>WeLoveHackatons</a:t>
            </a:r>
            <a:r>
              <a:rPr lang="en-US" sz="900" dirty="0">
                <a:solidFill>
                  <a:schemeClr val="bg1">
                    <a:lumMod val="50000"/>
                  </a:schemeClr>
                </a:solidFill>
                <a:latin typeface="Roboto" panose="02000000000000000000" pitchFamily="2" charset="0"/>
                <a:ea typeface="Roboto" panose="02000000000000000000" pitchFamily="2" charset="0"/>
              </a:rPr>
              <a:t> team.</a:t>
            </a:r>
          </a:p>
          <a:p>
            <a:pPr algn="ctr">
              <a:lnSpc>
                <a:spcPct val="150000"/>
              </a:lnSpc>
            </a:pPr>
            <a:r>
              <a:rPr lang="en-US" sz="900" dirty="0" err="1">
                <a:solidFill>
                  <a:schemeClr val="bg1">
                    <a:lumMod val="50000"/>
                  </a:schemeClr>
                </a:solidFill>
                <a:latin typeface="Roboto" panose="02000000000000000000" pitchFamily="2" charset="0"/>
                <a:ea typeface="Roboto" panose="02000000000000000000" pitchFamily="2" charset="0"/>
              </a:rPr>
              <a:t>Gihub</a:t>
            </a:r>
            <a:r>
              <a:rPr lang="en-US" sz="900" dirty="0">
                <a:solidFill>
                  <a:schemeClr val="bg1">
                    <a:lumMod val="50000"/>
                  </a:schemeClr>
                </a:solidFill>
                <a:latin typeface="Roboto" panose="02000000000000000000" pitchFamily="2" charset="0"/>
                <a:ea typeface="Roboto" panose="02000000000000000000" pitchFamily="2" charset="0"/>
              </a:rPr>
              <a:t> repository: </a:t>
            </a:r>
            <a:r>
              <a:rPr lang="en-US" sz="900" dirty="0">
                <a:solidFill>
                  <a:schemeClr val="accent1"/>
                </a:solidFill>
                <a:latin typeface="Roboto" panose="02000000000000000000" pitchFamily="2" charset="0"/>
                <a:ea typeface="Roboto" panose="02000000000000000000" pitchFamily="2" charset="0"/>
              </a:rPr>
              <a:t>https://github.com/welovedatascience/hackathon-showpad-2022</a:t>
            </a:r>
          </a:p>
          <a:p>
            <a:pPr algn="ctr">
              <a:lnSpc>
                <a:spcPct val="150000"/>
              </a:lnSpc>
            </a:pPr>
            <a:r>
              <a:rPr lang="en-US" sz="900" dirty="0">
                <a:solidFill>
                  <a:schemeClr val="bg1">
                    <a:lumMod val="50000"/>
                  </a:schemeClr>
                </a:solidFill>
                <a:latin typeface="Roboto" panose="02000000000000000000" pitchFamily="2" charset="0"/>
                <a:ea typeface="Roboto" panose="02000000000000000000" pitchFamily="2" charset="0"/>
              </a:rPr>
              <a:t>Demo application: </a:t>
            </a:r>
            <a:r>
              <a:rPr lang="en-US" sz="900" dirty="0">
                <a:solidFill>
                  <a:schemeClr val="accent1"/>
                </a:solidFill>
                <a:latin typeface="Roboto" panose="02000000000000000000" pitchFamily="2" charset="0"/>
                <a:ea typeface="Roboto" panose="02000000000000000000" pitchFamily="2" charset="0"/>
              </a:rPr>
              <a:t>https://welovedatascience.shinyapps.io/showpad-hackathon-process/</a:t>
            </a:r>
          </a:p>
        </p:txBody>
      </p:sp>
      <p:sp>
        <p:nvSpPr>
          <p:cNvPr id="10" name="Freeform 9"/>
          <p:cNvSpPr>
            <a:spLocks/>
          </p:cNvSpPr>
          <p:nvPr/>
        </p:nvSpPr>
        <p:spPr bwMode="auto">
          <a:xfrm flipH="1" flipV="1">
            <a:off x="4543425" y="3371850"/>
            <a:ext cx="4600575" cy="1573460"/>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noAutofit/>
          </a:bodyPr>
          <a:lstStyle/>
          <a:p>
            <a:pPr rtl="0"/>
            <a:endParaRPr lang="en-US"/>
          </a:p>
        </p:txBody>
      </p:sp>
    </p:spTree>
    <p:extLst>
      <p:ext uri="{BB962C8B-B14F-4D97-AF65-F5344CB8AC3E}">
        <p14:creationId xmlns:p14="http://schemas.microsoft.com/office/powerpoint/2010/main" val="3344132276"/>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32"/>
          </p:nvPr>
        </p:nvSpPr>
        <p:spPr/>
      </p:sp>
      <p:sp>
        <p:nvSpPr>
          <p:cNvPr id="58" name="Rectangle 57"/>
          <p:cNvSpPr/>
          <p:nvPr/>
        </p:nvSpPr>
        <p:spPr>
          <a:xfrm>
            <a:off x="4572000" y="0"/>
            <a:ext cx="4572000" cy="5143500"/>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a:off x="1215957" y="1501707"/>
            <a:ext cx="2140086" cy="2140086"/>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nhaltsplatzhalter 4"/>
          <p:cNvSpPr txBox="1">
            <a:spLocks/>
          </p:cNvSpPr>
          <p:nvPr/>
        </p:nvSpPr>
        <p:spPr>
          <a:xfrm>
            <a:off x="5505044" y="921165"/>
            <a:ext cx="28769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latin typeface="Roboto" panose="02000000000000000000" pitchFamily="2" charset="0"/>
                <a:ea typeface="Roboto" panose="02000000000000000000" pitchFamily="2" charset="0"/>
              </a:rPr>
              <a:t>TITLE GOES HERE</a:t>
            </a:r>
            <a:br>
              <a:rPr lang="en-US" sz="1050" b="1" dirty="0">
                <a:latin typeface="Roboto" panose="02000000000000000000" pitchFamily="2" charset="0"/>
                <a:ea typeface="Roboto" panose="02000000000000000000" pitchFamily="2" charset="0"/>
              </a:rPr>
            </a:br>
            <a:r>
              <a:rPr lang="en-US" sz="900" dirty="0">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27" name="Oval 26"/>
          <p:cNvSpPr/>
          <p:nvPr/>
        </p:nvSpPr>
        <p:spPr bwMode="auto">
          <a:xfrm>
            <a:off x="4933545" y="1034952"/>
            <a:ext cx="464924" cy="464924"/>
          </a:xfrm>
          <a:prstGeom prst="ellipse">
            <a:avLst/>
          </a:prstGeom>
          <a:no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01</a:t>
            </a:r>
          </a:p>
        </p:txBody>
      </p:sp>
      <p:sp>
        <p:nvSpPr>
          <p:cNvPr id="28" name="Inhaltsplatzhalter 4"/>
          <p:cNvSpPr txBox="1">
            <a:spLocks/>
          </p:cNvSpPr>
          <p:nvPr/>
        </p:nvSpPr>
        <p:spPr>
          <a:xfrm>
            <a:off x="5505044" y="1760261"/>
            <a:ext cx="28769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latin typeface="Roboto" panose="02000000000000000000" pitchFamily="2" charset="0"/>
                <a:ea typeface="Roboto" panose="02000000000000000000" pitchFamily="2" charset="0"/>
              </a:rPr>
              <a:t>TITLE GOES HERE</a:t>
            </a:r>
            <a:br>
              <a:rPr lang="en-US" sz="1050" b="1" dirty="0">
                <a:latin typeface="Roboto" panose="02000000000000000000" pitchFamily="2" charset="0"/>
                <a:ea typeface="Roboto" panose="02000000000000000000" pitchFamily="2" charset="0"/>
              </a:rPr>
            </a:br>
            <a:r>
              <a:rPr lang="en-US" sz="900" dirty="0">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29" name="Oval 28"/>
          <p:cNvSpPr/>
          <p:nvPr/>
        </p:nvSpPr>
        <p:spPr bwMode="auto">
          <a:xfrm>
            <a:off x="4933545" y="1874047"/>
            <a:ext cx="464924" cy="464924"/>
          </a:xfrm>
          <a:prstGeom prst="ellipse">
            <a:avLst/>
          </a:prstGeom>
          <a:no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02</a:t>
            </a:r>
          </a:p>
        </p:txBody>
      </p:sp>
      <p:sp>
        <p:nvSpPr>
          <p:cNvPr id="30" name="Inhaltsplatzhalter 4"/>
          <p:cNvSpPr txBox="1">
            <a:spLocks/>
          </p:cNvSpPr>
          <p:nvPr/>
        </p:nvSpPr>
        <p:spPr>
          <a:xfrm>
            <a:off x="5505044" y="2599356"/>
            <a:ext cx="28769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latin typeface="Roboto" panose="02000000000000000000" pitchFamily="2" charset="0"/>
                <a:ea typeface="Roboto" panose="02000000000000000000" pitchFamily="2" charset="0"/>
              </a:rPr>
              <a:t>TITLE GOES HERE</a:t>
            </a:r>
            <a:br>
              <a:rPr lang="en-US" sz="1050" b="1" dirty="0">
                <a:latin typeface="Roboto" panose="02000000000000000000" pitchFamily="2" charset="0"/>
                <a:ea typeface="Roboto" panose="02000000000000000000" pitchFamily="2" charset="0"/>
              </a:rPr>
            </a:br>
            <a:r>
              <a:rPr lang="en-US" sz="900" dirty="0">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31" name="Oval 30"/>
          <p:cNvSpPr/>
          <p:nvPr/>
        </p:nvSpPr>
        <p:spPr bwMode="auto">
          <a:xfrm>
            <a:off x="4933545" y="2713143"/>
            <a:ext cx="464924" cy="464924"/>
          </a:xfrm>
          <a:prstGeom prst="ellipse">
            <a:avLst/>
          </a:prstGeom>
          <a:no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03</a:t>
            </a:r>
          </a:p>
        </p:txBody>
      </p:sp>
      <p:sp>
        <p:nvSpPr>
          <p:cNvPr id="32" name="Inhaltsplatzhalter 4"/>
          <p:cNvSpPr txBox="1">
            <a:spLocks/>
          </p:cNvSpPr>
          <p:nvPr/>
        </p:nvSpPr>
        <p:spPr>
          <a:xfrm>
            <a:off x="5505044" y="3438452"/>
            <a:ext cx="28769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latin typeface="Roboto" panose="02000000000000000000" pitchFamily="2" charset="0"/>
                <a:ea typeface="Roboto" panose="02000000000000000000" pitchFamily="2" charset="0"/>
              </a:rPr>
              <a:t>TITLE GOES HERE</a:t>
            </a:r>
            <a:br>
              <a:rPr lang="en-US" sz="1050" b="1" dirty="0">
                <a:latin typeface="Roboto" panose="02000000000000000000" pitchFamily="2" charset="0"/>
                <a:ea typeface="Roboto" panose="02000000000000000000" pitchFamily="2" charset="0"/>
              </a:rPr>
            </a:br>
            <a:r>
              <a:rPr lang="en-US" sz="900" dirty="0">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33" name="Oval 32"/>
          <p:cNvSpPr/>
          <p:nvPr/>
        </p:nvSpPr>
        <p:spPr bwMode="auto">
          <a:xfrm>
            <a:off x="4933545" y="3552239"/>
            <a:ext cx="464924" cy="464924"/>
          </a:xfrm>
          <a:prstGeom prst="ellipse">
            <a:avLst/>
          </a:prstGeom>
          <a:no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04</a:t>
            </a:r>
          </a:p>
        </p:txBody>
      </p:sp>
      <p:sp>
        <p:nvSpPr>
          <p:cNvPr id="15" name="Freeform 191"/>
          <p:cNvSpPr>
            <a:spLocks/>
          </p:cNvSpPr>
          <p:nvPr/>
        </p:nvSpPr>
        <p:spPr bwMode="auto">
          <a:xfrm>
            <a:off x="1916349" y="2213835"/>
            <a:ext cx="739302" cy="715830"/>
          </a:xfrm>
          <a:custGeom>
            <a:avLst/>
            <a:gdLst/>
            <a:ahLst/>
            <a:cxnLst>
              <a:cxn ang="0">
                <a:pos x="256" y="236"/>
              </a:cxn>
              <a:cxn ang="0">
                <a:pos x="256" y="236"/>
              </a:cxn>
              <a:cxn ang="0">
                <a:pos x="244"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24" y="176"/>
              </a:cxn>
              <a:cxn ang="0">
                <a:pos x="256" y="236"/>
              </a:cxn>
            </a:cxnLst>
            <a:rect l="0" t="0" r="r" b="b"/>
            <a:pathLst>
              <a:path w="256" h="248">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28821041"/>
      </p:ext>
    </p:extLst>
  </p:cSld>
  <p:clrMapOvr>
    <a:masterClrMapping/>
  </p:clrMapOvr>
  <p:transition spd="slow">
    <p:push dir="u"/>
  </p:transition>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Europe Map</a:t>
            </a:r>
            <a:endParaRPr lang="en-US" dirty="0"/>
          </a:p>
        </p:txBody>
      </p:sp>
      <p:grpSp>
        <p:nvGrpSpPr>
          <p:cNvPr id="4" name="Group 129"/>
          <p:cNvGrpSpPr/>
          <p:nvPr/>
        </p:nvGrpSpPr>
        <p:grpSpPr>
          <a:xfrm>
            <a:off x="4465859" y="149179"/>
            <a:ext cx="4095150" cy="4725044"/>
            <a:chOff x="4265613" y="296863"/>
            <a:chExt cx="3911600" cy="4513262"/>
          </a:xfrm>
          <a:solidFill>
            <a:schemeClr val="bg1">
              <a:lumMod val="95000"/>
            </a:schemeClr>
          </a:solidFill>
        </p:grpSpPr>
        <p:sp>
          <p:nvSpPr>
            <p:cNvPr id="5" name="Freeform 5"/>
            <p:cNvSpPr>
              <a:spLocks/>
            </p:cNvSpPr>
            <p:nvPr/>
          </p:nvSpPr>
          <p:spPr bwMode="auto">
            <a:xfrm>
              <a:off x="6683375" y="4768850"/>
              <a:ext cx="139700" cy="41275"/>
            </a:xfrm>
            <a:custGeom>
              <a:avLst/>
              <a:gdLst/>
              <a:ahLst/>
              <a:cxnLst>
                <a:cxn ang="0">
                  <a:pos x="54" y="19"/>
                </a:cxn>
                <a:cxn ang="0">
                  <a:pos x="34" y="12"/>
                </a:cxn>
                <a:cxn ang="0">
                  <a:pos x="7" y="5"/>
                </a:cxn>
                <a:cxn ang="0">
                  <a:pos x="32" y="2"/>
                </a:cxn>
                <a:cxn ang="0">
                  <a:pos x="100" y="20"/>
                </a:cxn>
                <a:cxn ang="0">
                  <a:pos x="54" y="19"/>
                </a:cxn>
              </a:cxnLst>
              <a:rect l="0" t="0" r="r" b="b"/>
              <a:pathLst>
                <a:path w="100" h="29">
                  <a:moveTo>
                    <a:pt x="54" y="19"/>
                  </a:moveTo>
                  <a:cubicBezTo>
                    <a:pt x="51" y="16"/>
                    <a:pt x="42" y="12"/>
                    <a:pt x="34" y="12"/>
                  </a:cubicBezTo>
                  <a:cubicBezTo>
                    <a:pt x="25" y="12"/>
                    <a:pt x="13" y="9"/>
                    <a:pt x="7" y="5"/>
                  </a:cubicBezTo>
                  <a:cubicBezTo>
                    <a:pt x="0" y="1"/>
                    <a:pt x="8" y="0"/>
                    <a:pt x="32" y="2"/>
                  </a:cubicBezTo>
                  <a:cubicBezTo>
                    <a:pt x="85" y="8"/>
                    <a:pt x="100" y="12"/>
                    <a:pt x="100" y="20"/>
                  </a:cubicBezTo>
                  <a:cubicBezTo>
                    <a:pt x="100" y="29"/>
                    <a:pt x="59" y="29"/>
                    <a:pt x="54" y="19"/>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6864350" y="4179888"/>
              <a:ext cx="1312863" cy="547687"/>
            </a:xfrm>
            <a:custGeom>
              <a:avLst/>
              <a:gdLst/>
              <a:ahLst/>
              <a:cxnLst>
                <a:cxn ang="0">
                  <a:pos x="504" y="358"/>
                </a:cxn>
                <a:cxn ang="0">
                  <a:pos x="462" y="345"/>
                </a:cxn>
                <a:cxn ang="0">
                  <a:pos x="355" y="380"/>
                </a:cxn>
                <a:cxn ang="0">
                  <a:pos x="229" y="330"/>
                </a:cxn>
                <a:cxn ang="0">
                  <a:pos x="170" y="374"/>
                </a:cxn>
                <a:cxn ang="0">
                  <a:pos x="136" y="340"/>
                </a:cxn>
                <a:cxn ang="0">
                  <a:pos x="88" y="320"/>
                </a:cxn>
                <a:cxn ang="0">
                  <a:pos x="59" y="298"/>
                </a:cxn>
                <a:cxn ang="0">
                  <a:pos x="57" y="270"/>
                </a:cxn>
                <a:cxn ang="0">
                  <a:pos x="35" y="249"/>
                </a:cxn>
                <a:cxn ang="0">
                  <a:pos x="43" y="232"/>
                </a:cxn>
                <a:cxn ang="0">
                  <a:pos x="39" y="192"/>
                </a:cxn>
                <a:cxn ang="0">
                  <a:pos x="23" y="163"/>
                </a:cxn>
                <a:cxn ang="0">
                  <a:pos x="114" y="112"/>
                </a:cxn>
                <a:cxn ang="0">
                  <a:pos x="168" y="94"/>
                </a:cxn>
                <a:cxn ang="0">
                  <a:pos x="150" y="63"/>
                </a:cxn>
                <a:cxn ang="0">
                  <a:pos x="261" y="60"/>
                </a:cxn>
                <a:cxn ang="0">
                  <a:pos x="437" y="3"/>
                </a:cxn>
                <a:cxn ang="0">
                  <a:pos x="490" y="26"/>
                </a:cxn>
                <a:cxn ang="0">
                  <a:pos x="525" y="53"/>
                </a:cxn>
                <a:cxn ang="0">
                  <a:pos x="651" y="71"/>
                </a:cxn>
                <a:cxn ang="0">
                  <a:pos x="771" y="53"/>
                </a:cxn>
                <a:cxn ang="0">
                  <a:pos x="871" y="61"/>
                </a:cxn>
                <a:cxn ang="0">
                  <a:pos x="885" y="111"/>
                </a:cxn>
                <a:cxn ang="0">
                  <a:pos x="914" y="137"/>
                </a:cxn>
                <a:cxn ang="0">
                  <a:pos x="917" y="168"/>
                </a:cxn>
                <a:cxn ang="0">
                  <a:pos x="921" y="263"/>
                </a:cxn>
                <a:cxn ang="0">
                  <a:pos x="938" y="294"/>
                </a:cxn>
                <a:cxn ang="0">
                  <a:pos x="839" y="310"/>
                </a:cxn>
                <a:cxn ang="0">
                  <a:pos x="811" y="309"/>
                </a:cxn>
                <a:cxn ang="0">
                  <a:pos x="707" y="330"/>
                </a:cxn>
                <a:cxn ang="0">
                  <a:pos x="589" y="336"/>
                </a:cxn>
                <a:cxn ang="0">
                  <a:pos x="528" y="338"/>
                </a:cxn>
                <a:cxn ang="0">
                  <a:pos x="515" y="380"/>
                </a:cxn>
              </a:cxnLst>
              <a:rect l="0" t="0" r="r" b="b"/>
              <a:pathLst>
                <a:path w="941" h="393">
                  <a:moveTo>
                    <a:pt x="497" y="382"/>
                  </a:moveTo>
                  <a:cubicBezTo>
                    <a:pt x="494" y="375"/>
                    <a:pt x="497" y="365"/>
                    <a:pt x="504" y="358"/>
                  </a:cubicBezTo>
                  <a:cubicBezTo>
                    <a:pt x="524" y="335"/>
                    <a:pt x="504" y="320"/>
                    <a:pt x="482" y="341"/>
                  </a:cubicBezTo>
                  <a:cubicBezTo>
                    <a:pt x="473" y="350"/>
                    <a:pt x="468" y="351"/>
                    <a:pt x="462" y="345"/>
                  </a:cubicBezTo>
                  <a:cubicBezTo>
                    <a:pt x="451" y="334"/>
                    <a:pt x="425" y="335"/>
                    <a:pt x="414" y="348"/>
                  </a:cubicBezTo>
                  <a:cubicBezTo>
                    <a:pt x="403" y="361"/>
                    <a:pt x="383" y="372"/>
                    <a:pt x="355" y="380"/>
                  </a:cubicBezTo>
                  <a:cubicBezTo>
                    <a:pt x="338" y="385"/>
                    <a:pt x="331" y="383"/>
                    <a:pt x="317" y="369"/>
                  </a:cubicBezTo>
                  <a:cubicBezTo>
                    <a:pt x="302" y="354"/>
                    <a:pt x="247" y="330"/>
                    <a:pt x="229" y="330"/>
                  </a:cubicBezTo>
                  <a:cubicBezTo>
                    <a:pt x="225" y="330"/>
                    <a:pt x="221" y="337"/>
                    <a:pt x="220" y="346"/>
                  </a:cubicBezTo>
                  <a:cubicBezTo>
                    <a:pt x="217" y="364"/>
                    <a:pt x="190" y="379"/>
                    <a:pt x="170" y="374"/>
                  </a:cubicBezTo>
                  <a:cubicBezTo>
                    <a:pt x="162" y="372"/>
                    <a:pt x="153" y="363"/>
                    <a:pt x="149" y="353"/>
                  </a:cubicBezTo>
                  <a:cubicBezTo>
                    <a:pt x="146" y="344"/>
                    <a:pt x="140" y="338"/>
                    <a:pt x="136" y="340"/>
                  </a:cubicBezTo>
                  <a:cubicBezTo>
                    <a:pt x="132" y="342"/>
                    <a:pt x="125" y="338"/>
                    <a:pt x="119" y="330"/>
                  </a:cubicBezTo>
                  <a:cubicBezTo>
                    <a:pt x="111" y="318"/>
                    <a:pt x="104" y="316"/>
                    <a:pt x="88" y="320"/>
                  </a:cubicBezTo>
                  <a:cubicBezTo>
                    <a:pt x="77" y="323"/>
                    <a:pt x="70" y="323"/>
                    <a:pt x="72" y="320"/>
                  </a:cubicBezTo>
                  <a:cubicBezTo>
                    <a:pt x="75" y="317"/>
                    <a:pt x="69" y="307"/>
                    <a:pt x="59" y="298"/>
                  </a:cubicBezTo>
                  <a:cubicBezTo>
                    <a:pt x="49" y="288"/>
                    <a:pt x="44" y="281"/>
                    <a:pt x="49" y="281"/>
                  </a:cubicBezTo>
                  <a:cubicBezTo>
                    <a:pt x="53" y="281"/>
                    <a:pt x="57" y="276"/>
                    <a:pt x="57" y="270"/>
                  </a:cubicBezTo>
                  <a:cubicBezTo>
                    <a:pt x="57" y="264"/>
                    <a:pt x="52" y="260"/>
                    <a:pt x="46" y="260"/>
                  </a:cubicBezTo>
                  <a:cubicBezTo>
                    <a:pt x="40" y="260"/>
                    <a:pt x="35" y="255"/>
                    <a:pt x="35" y="249"/>
                  </a:cubicBezTo>
                  <a:cubicBezTo>
                    <a:pt x="35" y="243"/>
                    <a:pt x="39" y="239"/>
                    <a:pt x="44" y="238"/>
                  </a:cubicBezTo>
                  <a:cubicBezTo>
                    <a:pt x="51" y="238"/>
                    <a:pt x="50" y="236"/>
                    <a:pt x="43" y="232"/>
                  </a:cubicBezTo>
                  <a:cubicBezTo>
                    <a:pt x="35" y="227"/>
                    <a:pt x="34" y="224"/>
                    <a:pt x="42" y="215"/>
                  </a:cubicBezTo>
                  <a:cubicBezTo>
                    <a:pt x="50" y="206"/>
                    <a:pt x="49" y="202"/>
                    <a:pt x="39" y="192"/>
                  </a:cubicBezTo>
                  <a:cubicBezTo>
                    <a:pt x="30" y="183"/>
                    <a:pt x="29" y="179"/>
                    <a:pt x="37" y="170"/>
                  </a:cubicBezTo>
                  <a:cubicBezTo>
                    <a:pt x="45" y="160"/>
                    <a:pt x="43" y="159"/>
                    <a:pt x="23" y="163"/>
                  </a:cubicBezTo>
                  <a:cubicBezTo>
                    <a:pt x="4" y="167"/>
                    <a:pt x="0" y="166"/>
                    <a:pt x="0" y="156"/>
                  </a:cubicBezTo>
                  <a:cubicBezTo>
                    <a:pt x="0" y="125"/>
                    <a:pt x="32" y="113"/>
                    <a:pt x="114" y="112"/>
                  </a:cubicBezTo>
                  <a:cubicBezTo>
                    <a:pt x="140" y="111"/>
                    <a:pt x="156" y="109"/>
                    <a:pt x="150" y="107"/>
                  </a:cubicBezTo>
                  <a:cubicBezTo>
                    <a:pt x="143" y="104"/>
                    <a:pt x="149" y="99"/>
                    <a:pt x="168" y="94"/>
                  </a:cubicBezTo>
                  <a:cubicBezTo>
                    <a:pt x="184" y="89"/>
                    <a:pt x="190" y="85"/>
                    <a:pt x="182" y="84"/>
                  </a:cubicBezTo>
                  <a:cubicBezTo>
                    <a:pt x="168" y="84"/>
                    <a:pt x="150" y="72"/>
                    <a:pt x="150" y="63"/>
                  </a:cubicBezTo>
                  <a:cubicBezTo>
                    <a:pt x="150" y="58"/>
                    <a:pt x="208" y="61"/>
                    <a:pt x="237" y="67"/>
                  </a:cubicBezTo>
                  <a:cubicBezTo>
                    <a:pt x="251" y="70"/>
                    <a:pt x="258" y="68"/>
                    <a:pt x="261" y="60"/>
                  </a:cubicBezTo>
                  <a:cubicBezTo>
                    <a:pt x="269" y="41"/>
                    <a:pt x="354" y="6"/>
                    <a:pt x="392" y="7"/>
                  </a:cubicBezTo>
                  <a:cubicBezTo>
                    <a:pt x="410" y="8"/>
                    <a:pt x="430" y="6"/>
                    <a:pt x="437" y="3"/>
                  </a:cubicBezTo>
                  <a:cubicBezTo>
                    <a:pt x="445" y="0"/>
                    <a:pt x="450" y="3"/>
                    <a:pt x="453" y="12"/>
                  </a:cubicBezTo>
                  <a:cubicBezTo>
                    <a:pt x="458" y="28"/>
                    <a:pt x="483" y="37"/>
                    <a:pt x="490" y="26"/>
                  </a:cubicBezTo>
                  <a:cubicBezTo>
                    <a:pt x="492" y="23"/>
                    <a:pt x="498" y="27"/>
                    <a:pt x="503" y="36"/>
                  </a:cubicBezTo>
                  <a:cubicBezTo>
                    <a:pt x="507" y="45"/>
                    <a:pt x="517" y="53"/>
                    <a:pt x="525" y="53"/>
                  </a:cubicBezTo>
                  <a:cubicBezTo>
                    <a:pt x="533" y="53"/>
                    <a:pt x="549" y="58"/>
                    <a:pt x="561" y="62"/>
                  </a:cubicBezTo>
                  <a:cubicBezTo>
                    <a:pt x="594" y="76"/>
                    <a:pt x="624" y="79"/>
                    <a:pt x="651" y="71"/>
                  </a:cubicBezTo>
                  <a:cubicBezTo>
                    <a:pt x="668" y="67"/>
                    <a:pt x="681" y="67"/>
                    <a:pt x="689" y="72"/>
                  </a:cubicBezTo>
                  <a:cubicBezTo>
                    <a:pt x="703" y="79"/>
                    <a:pt x="753" y="68"/>
                    <a:pt x="771" y="53"/>
                  </a:cubicBezTo>
                  <a:cubicBezTo>
                    <a:pt x="777" y="48"/>
                    <a:pt x="797" y="42"/>
                    <a:pt x="816" y="40"/>
                  </a:cubicBezTo>
                  <a:cubicBezTo>
                    <a:pt x="847" y="37"/>
                    <a:pt x="851" y="38"/>
                    <a:pt x="871" y="61"/>
                  </a:cubicBezTo>
                  <a:cubicBezTo>
                    <a:pt x="886" y="78"/>
                    <a:pt x="891" y="88"/>
                    <a:pt x="886" y="93"/>
                  </a:cubicBezTo>
                  <a:cubicBezTo>
                    <a:pt x="882" y="97"/>
                    <a:pt x="882" y="105"/>
                    <a:pt x="885" y="111"/>
                  </a:cubicBezTo>
                  <a:cubicBezTo>
                    <a:pt x="889" y="118"/>
                    <a:pt x="893" y="126"/>
                    <a:pt x="894" y="130"/>
                  </a:cubicBezTo>
                  <a:cubicBezTo>
                    <a:pt x="895" y="133"/>
                    <a:pt x="904" y="137"/>
                    <a:pt x="914" y="137"/>
                  </a:cubicBezTo>
                  <a:cubicBezTo>
                    <a:pt x="931" y="137"/>
                    <a:pt x="933" y="140"/>
                    <a:pt x="930" y="161"/>
                  </a:cubicBezTo>
                  <a:cubicBezTo>
                    <a:pt x="929" y="165"/>
                    <a:pt x="923" y="168"/>
                    <a:pt x="917" y="168"/>
                  </a:cubicBezTo>
                  <a:cubicBezTo>
                    <a:pt x="909" y="168"/>
                    <a:pt x="907" y="172"/>
                    <a:pt x="910" y="180"/>
                  </a:cubicBezTo>
                  <a:cubicBezTo>
                    <a:pt x="923" y="213"/>
                    <a:pt x="929" y="255"/>
                    <a:pt x="921" y="263"/>
                  </a:cubicBezTo>
                  <a:cubicBezTo>
                    <a:pt x="916" y="270"/>
                    <a:pt x="917" y="273"/>
                    <a:pt x="924" y="276"/>
                  </a:cubicBezTo>
                  <a:cubicBezTo>
                    <a:pt x="929" y="278"/>
                    <a:pt x="935" y="286"/>
                    <a:pt x="938" y="294"/>
                  </a:cubicBezTo>
                  <a:cubicBezTo>
                    <a:pt x="941" y="308"/>
                    <a:pt x="939" y="308"/>
                    <a:pt x="892" y="306"/>
                  </a:cubicBezTo>
                  <a:cubicBezTo>
                    <a:pt x="865" y="304"/>
                    <a:pt x="841" y="306"/>
                    <a:pt x="839" y="310"/>
                  </a:cubicBezTo>
                  <a:cubicBezTo>
                    <a:pt x="836" y="314"/>
                    <a:pt x="831" y="314"/>
                    <a:pt x="825" y="309"/>
                  </a:cubicBezTo>
                  <a:cubicBezTo>
                    <a:pt x="818" y="304"/>
                    <a:pt x="814" y="303"/>
                    <a:pt x="811" y="309"/>
                  </a:cubicBezTo>
                  <a:cubicBezTo>
                    <a:pt x="808" y="313"/>
                    <a:pt x="792" y="316"/>
                    <a:pt x="775" y="316"/>
                  </a:cubicBezTo>
                  <a:cubicBezTo>
                    <a:pt x="758" y="316"/>
                    <a:pt x="727" y="322"/>
                    <a:pt x="707" y="330"/>
                  </a:cubicBezTo>
                  <a:cubicBezTo>
                    <a:pt x="675" y="342"/>
                    <a:pt x="666" y="343"/>
                    <a:pt x="642" y="336"/>
                  </a:cubicBezTo>
                  <a:cubicBezTo>
                    <a:pt x="620" y="329"/>
                    <a:pt x="608" y="329"/>
                    <a:pt x="589" y="336"/>
                  </a:cubicBezTo>
                  <a:cubicBezTo>
                    <a:pt x="570" y="343"/>
                    <a:pt x="561" y="343"/>
                    <a:pt x="549" y="337"/>
                  </a:cubicBezTo>
                  <a:cubicBezTo>
                    <a:pt x="537" y="330"/>
                    <a:pt x="532" y="331"/>
                    <a:pt x="528" y="338"/>
                  </a:cubicBezTo>
                  <a:cubicBezTo>
                    <a:pt x="524" y="343"/>
                    <a:pt x="523" y="352"/>
                    <a:pt x="525" y="357"/>
                  </a:cubicBezTo>
                  <a:cubicBezTo>
                    <a:pt x="527" y="362"/>
                    <a:pt x="522" y="372"/>
                    <a:pt x="515" y="380"/>
                  </a:cubicBezTo>
                  <a:cubicBezTo>
                    <a:pt x="503" y="393"/>
                    <a:pt x="501" y="393"/>
                    <a:pt x="497" y="382"/>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4341813" y="4017963"/>
              <a:ext cx="876300" cy="703262"/>
            </a:xfrm>
            <a:custGeom>
              <a:avLst/>
              <a:gdLst/>
              <a:ahLst/>
              <a:cxnLst>
                <a:cxn ang="0">
                  <a:pos x="174" y="497"/>
                </a:cxn>
                <a:cxn ang="0">
                  <a:pos x="151" y="463"/>
                </a:cxn>
                <a:cxn ang="0">
                  <a:pos x="114" y="426"/>
                </a:cxn>
                <a:cxn ang="0">
                  <a:pos x="105" y="386"/>
                </a:cxn>
                <a:cxn ang="0">
                  <a:pos x="108" y="361"/>
                </a:cxn>
                <a:cxn ang="0">
                  <a:pos x="110" y="332"/>
                </a:cxn>
                <a:cxn ang="0">
                  <a:pos x="110" y="301"/>
                </a:cxn>
                <a:cxn ang="0">
                  <a:pos x="111" y="273"/>
                </a:cxn>
                <a:cxn ang="0">
                  <a:pos x="119" y="248"/>
                </a:cxn>
                <a:cxn ang="0">
                  <a:pos x="123" y="231"/>
                </a:cxn>
                <a:cxn ang="0">
                  <a:pos x="127" y="208"/>
                </a:cxn>
                <a:cxn ang="0">
                  <a:pos x="142" y="168"/>
                </a:cxn>
                <a:cxn ang="0">
                  <a:pos x="150" y="145"/>
                </a:cxn>
                <a:cxn ang="0">
                  <a:pos x="143" y="129"/>
                </a:cxn>
                <a:cxn ang="0">
                  <a:pos x="123" y="116"/>
                </a:cxn>
                <a:cxn ang="0">
                  <a:pos x="96" y="122"/>
                </a:cxn>
                <a:cxn ang="0">
                  <a:pos x="57" y="115"/>
                </a:cxn>
                <a:cxn ang="0">
                  <a:pos x="39" y="113"/>
                </a:cxn>
                <a:cxn ang="0">
                  <a:pos x="21" y="100"/>
                </a:cxn>
                <a:cxn ang="0">
                  <a:pos x="10" y="68"/>
                </a:cxn>
                <a:cxn ang="0">
                  <a:pos x="7" y="42"/>
                </a:cxn>
                <a:cxn ang="0">
                  <a:pos x="22" y="35"/>
                </a:cxn>
                <a:cxn ang="0">
                  <a:pos x="50" y="20"/>
                </a:cxn>
                <a:cxn ang="0">
                  <a:pos x="97" y="10"/>
                </a:cxn>
                <a:cxn ang="0">
                  <a:pos x="142" y="16"/>
                </a:cxn>
                <a:cxn ang="0">
                  <a:pos x="190" y="20"/>
                </a:cxn>
                <a:cxn ang="0">
                  <a:pos x="271" y="29"/>
                </a:cxn>
                <a:cxn ang="0">
                  <a:pos x="392" y="44"/>
                </a:cxn>
                <a:cxn ang="0">
                  <a:pos x="479" y="72"/>
                </a:cxn>
                <a:cxn ang="0">
                  <a:pos x="543" y="85"/>
                </a:cxn>
                <a:cxn ang="0">
                  <a:pos x="553" y="92"/>
                </a:cxn>
                <a:cxn ang="0">
                  <a:pos x="567" y="93"/>
                </a:cxn>
                <a:cxn ang="0">
                  <a:pos x="614" y="94"/>
                </a:cxn>
                <a:cxn ang="0">
                  <a:pos x="622" y="87"/>
                </a:cxn>
                <a:cxn ang="0">
                  <a:pos x="629" y="107"/>
                </a:cxn>
                <a:cxn ang="0">
                  <a:pos x="544" y="171"/>
                </a:cxn>
                <a:cxn ang="0">
                  <a:pos x="509" y="192"/>
                </a:cxn>
                <a:cxn ang="0">
                  <a:pos x="476" y="244"/>
                </a:cxn>
                <a:cxn ang="0">
                  <a:pos x="447" y="284"/>
                </a:cxn>
                <a:cxn ang="0">
                  <a:pos x="459" y="308"/>
                </a:cxn>
                <a:cxn ang="0">
                  <a:pos x="450" y="355"/>
                </a:cxn>
                <a:cxn ang="0">
                  <a:pos x="429" y="390"/>
                </a:cxn>
                <a:cxn ang="0">
                  <a:pos x="415" y="404"/>
                </a:cxn>
                <a:cxn ang="0">
                  <a:pos x="380" y="429"/>
                </a:cxn>
                <a:cxn ang="0">
                  <a:pos x="324" y="455"/>
                </a:cxn>
                <a:cxn ang="0">
                  <a:pos x="248" y="462"/>
                </a:cxn>
                <a:cxn ang="0">
                  <a:pos x="198" y="486"/>
                </a:cxn>
                <a:cxn ang="0">
                  <a:pos x="174" y="497"/>
                </a:cxn>
              </a:cxnLst>
              <a:rect l="0" t="0" r="r" b="b"/>
              <a:pathLst>
                <a:path w="629" h="505">
                  <a:moveTo>
                    <a:pt x="174" y="497"/>
                  </a:moveTo>
                  <a:cubicBezTo>
                    <a:pt x="170" y="494"/>
                    <a:pt x="159" y="479"/>
                    <a:pt x="151" y="463"/>
                  </a:cubicBezTo>
                  <a:cubicBezTo>
                    <a:pt x="141" y="443"/>
                    <a:pt x="129" y="431"/>
                    <a:pt x="114" y="426"/>
                  </a:cubicBezTo>
                  <a:cubicBezTo>
                    <a:pt x="90" y="418"/>
                    <a:pt x="87" y="404"/>
                    <a:pt x="105" y="386"/>
                  </a:cubicBezTo>
                  <a:cubicBezTo>
                    <a:pt x="115" y="376"/>
                    <a:pt x="115" y="372"/>
                    <a:pt x="108" y="361"/>
                  </a:cubicBezTo>
                  <a:cubicBezTo>
                    <a:pt x="101" y="350"/>
                    <a:pt x="102" y="344"/>
                    <a:pt x="110" y="332"/>
                  </a:cubicBezTo>
                  <a:cubicBezTo>
                    <a:pt x="119" y="319"/>
                    <a:pt x="119" y="316"/>
                    <a:pt x="110" y="301"/>
                  </a:cubicBezTo>
                  <a:cubicBezTo>
                    <a:pt x="100" y="286"/>
                    <a:pt x="100" y="284"/>
                    <a:pt x="111" y="273"/>
                  </a:cubicBezTo>
                  <a:cubicBezTo>
                    <a:pt x="117" y="266"/>
                    <a:pt x="121" y="255"/>
                    <a:pt x="119" y="248"/>
                  </a:cubicBezTo>
                  <a:cubicBezTo>
                    <a:pt x="117" y="241"/>
                    <a:pt x="119" y="233"/>
                    <a:pt x="123" y="231"/>
                  </a:cubicBezTo>
                  <a:cubicBezTo>
                    <a:pt x="126" y="229"/>
                    <a:pt x="129" y="218"/>
                    <a:pt x="127" y="208"/>
                  </a:cubicBezTo>
                  <a:cubicBezTo>
                    <a:pt x="126" y="196"/>
                    <a:pt x="132" y="181"/>
                    <a:pt x="142" y="168"/>
                  </a:cubicBezTo>
                  <a:cubicBezTo>
                    <a:pt x="151" y="156"/>
                    <a:pt x="155" y="146"/>
                    <a:pt x="150" y="145"/>
                  </a:cubicBezTo>
                  <a:cubicBezTo>
                    <a:pt x="146" y="144"/>
                    <a:pt x="143" y="136"/>
                    <a:pt x="143" y="129"/>
                  </a:cubicBezTo>
                  <a:cubicBezTo>
                    <a:pt x="143" y="119"/>
                    <a:pt x="138" y="116"/>
                    <a:pt x="123" y="116"/>
                  </a:cubicBezTo>
                  <a:cubicBezTo>
                    <a:pt x="112" y="116"/>
                    <a:pt x="100" y="119"/>
                    <a:pt x="96" y="122"/>
                  </a:cubicBezTo>
                  <a:cubicBezTo>
                    <a:pt x="88" y="130"/>
                    <a:pt x="57" y="124"/>
                    <a:pt x="57" y="115"/>
                  </a:cubicBezTo>
                  <a:cubicBezTo>
                    <a:pt x="57" y="111"/>
                    <a:pt x="49" y="110"/>
                    <a:pt x="39" y="113"/>
                  </a:cubicBezTo>
                  <a:cubicBezTo>
                    <a:pt x="24" y="116"/>
                    <a:pt x="21" y="115"/>
                    <a:pt x="21" y="100"/>
                  </a:cubicBezTo>
                  <a:cubicBezTo>
                    <a:pt x="21" y="91"/>
                    <a:pt x="16" y="76"/>
                    <a:pt x="10" y="68"/>
                  </a:cubicBezTo>
                  <a:cubicBezTo>
                    <a:pt x="1" y="55"/>
                    <a:pt x="0" y="50"/>
                    <a:pt x="7" y="42"/>
                  </a:cubicBezTo>
                  <a:cubicBezTo>
                    <a:pt x="12" y="36"/>
                    <a:pt x="18" y="33"/>
                    <a:pt x="22" y="35"/>
                  </a:cubicBezTo>
                  <a:cubicBezTo>
                    <a:pt x="31" y="40"/>
                    <a:pt x="50" y="31"/>
                    <a:pt x="50" y="20"/>
                  </a:cubicBezTo>
                  <a:cubicBezTo>
                    <a:pt x="50" y="7"/>
                    <a:pt x="83" y="0"/>
                    <a:pt x="97" y="10"/>
                  </a:cubicBezTo>
                  <a:cubicBezTo>
                    <a:pt x="103" y="16"/>
                    <a:pt x="120" y="18"/>
                    <a:pt x="142" y="16"/>
                  </a:cubicBezTo>
                  <a:cubicBezTo>
                    <a:pt x="161" y="14"/>
                    <a:pt x="183" y="16"/>
                    <a:pt x="190" y="20"/>
                  </a:cubicBezTo>
                  <a:cubicBezTo>
                    <a:pt x="198" y="24"/>
                    <a:pt x="234" y="28"/>
                    <a:pt x="271" y="29"/>
                  </a:cubicBezTo>
                  <a:cubicBezTo>
                    <a:pt x="355" y="31"/>
                    <a:pt x="386" y="35"/>
                    <a:pt x="392" y="44"/>
                  </a:cubicBezTo>
                  <a:cubicBezTo>
                    <a:pt x="402" y="59"/>
                    <a:pt x="442" y="72"/>
                    <a:pt x="479" y="72"/>
                  </a:cubicBezTo>
                  <a:cubicBezTo>
                    <a:pt x="539" y="72"/>
                    <a:pt x="543" y="73"/>
                    <a:pt x="543" y="85"/>
                  </a:cubicBezTo>
                  <a:cubicBezTo>
                    <a:pt x="543" y="92"/>
                    <a:pt x="547" y="95"/>
                    <a:pt x="553" y="92"/>
                  </a:cubicBezTo>
                  <a:cubicBezTo>
                    <a:pt x="558" y="90"/>
                    <a:pt x="565" y="90"/>
                    <a:pt x="567" y="93"/>
                  </a:cubicBezTo>
                  <a:cubicBezTo>
                    <a:pt x="575" y="100"/>
                    <a:pt x="614" y="102"/>
                    <a:pt x="614" y="94"/>
                  </a:cubicBezTo>
                  <a:cubicBezTo>
                    <a:pt x="614" y="91"/>
                    <a:pt x="618" y="87"/>
                    <a:pt x="622" y="87"/>
                  </a:cubicBezTo>
                  <a:cubicBezTo>
                    <a:pt x="625" y="87"/>
                    <a:pt x="629" y="96"/>
                    <a:pt x="629" y="107"/>
                  </a:cubicBezTo>
                  <a:cubicBezTo>
                    <a:pt x="629" y="130"/>
                    <a:pt x="595" y="156"/>
                    <a:pt x="544" y="171"/>
                  </a:cubicBezTo>
                  <a:cubicBezTo>
                    <a:pt x="527" y="176"/>
                    <a:pt x="512" y="185"/>
                    <a:pt x="509" y="192"/>
                  </a:cubicBezTo>
                  <a:cubicBezTo>
                    <a:pt x="507" y="198"/>
                    <a:pt x="492" y="222"/>
                    <a:pt x="476" y="244"/>
                  </a:cubicBezTo>
                  <a:cubicBezTo>
                    <a:pt x="447" y="284"/>
                    <a:pt x="447" y="284"/>
                    <a:pt x="447" y="284"/>
                  </a:cubicBezTo>
                  <a:cubicBezTo>
                    <a:pt x="459" y="308"/>
                    <a:pt x="459" y="308"/>
                    <a:pt x="459" y="308"/>
                  </a:cubicBezTo>
                  <a:cubicBezTo>
                    <a:pt x="471" y="332"/>
                    <a:pt x="471" y="333"/>
                    <a:pt x="450" y="355"/>
                  </a:cubicBezTo>
                  <a:cubicBezTo>
                    <a:pt x="438" y="367"/>
                    <a:pt x="429" y="383"/>
                    <a:pt x="429" y="390"/>
                  </a:cubicBezTo>
                  <a:cubicBezTo>
                    <a:pt x="429" y="399"/>
                    <a:pt x="424" y="404"/>
                    <a:pt x="415" y="404"/>
                  </a:cubicBezTo>
                  <a:cubicBezTo>
                    <a:pt x="407" y="404"/>
                    <a:pt x="391" y="415"/>
                    <a:pt x="380" y="429"/>
                  </a:cubicBezTo>
                  <a:cubicBezTo>
                    <a:pt x="360" y="453"/>
                    <a:pt x="355" y="455"/>
                    <a:pt x="324" y="455"/>
                  </a:cubicBezTo>
                  <a:cubicBezTo>
                    <a:pt x="305" y="455"/>
                    <a:pt x="271" y="458"/>
                    <a:pt x="248" y="462"/>
                  </a:cubicBezTo>
                  <a:cubicBezTo>
                    <a:pt x="215" y="468"/>
                    <a:pt x="204" y="473"/>
                    <a:pt x="198" y="486"/>
                  </a:cubicBezTo>
                  <a:cubicBezTo>
                    <a:pt x="190" y="503"/>
                    <a:pt x="187" y="505"/>
                    <a:pt x="174" y="49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6505575" y="4522788"/>
              <a:ext cx="168275" cy="160337"/>
            </a:xfrm>
            <a:custGeom>
              <a:avLst/>
              <a:gdLst/>
              <a:ahLst/>
              <a:cxnLst>
                <a:cxn ang="0">
                  <a:pos x="56" y="96"/>
                </a:cxn>
                <a:cxn ang="0">
                  <a:pos x="38" y="84"/>
                </a:cxn>
                <a:cxn ang="0">
                  <a:pos x="29" y="65"/>
                </a:cxn>
                <a:cxn ang="0">
                  <a:pos x="18" y="42"/>
                </a:cxn>
                <a:cxn ang="0">
                  <a:pos x="0" y="26"/>
                </a:cxn>
                <a:cxn ang="0">
                  <a:pos x="15" y="13"/>
                </a:cxn>
                <a:cxn ang="0">
                  <a:pos x="38" y="0"/>
                </a:cxn>
                <a:cxn ang="0">
                  <a:pos x="102" y="39"/>
                </a:cxn>
                <a:cxn ang="0">
                  <a:pos x="114" y="45"/>
                </a:cxn>
                <a:cxn ang="0">
                  <a:pos x="121" y="48"/>
                </a:cxn>
                <a:cxn ang="0">
                  <a:pos x="92" y="49"/>
                </a:cxn>
                <a:cxn ang="0">
                  <a:pos x="88" y="69"/>
                </a:cxn>
                <a:cxn ang="0">
                  <a:pos x="81" y="97"/>
                </a:cxn>
                <a:cxn ang="0">
                  <a:pos x="71" y="102"/>
                </a:cxn>
                <a:cxn ang="0">
                  <a:pos x="56" y="96"/>
                </a:cxn>
              </a:cxnLst>
              <a:rect l="0" t="0" r="r" b="b"/>
              <a:pathLst>
                <a:path w="121" h="115">
                  <a:moveTo>
                    <a:pt x="56" y="96"/>
                  </a:moveTo>
                  <a:cubicBezTo>
                    <a:pt x="50" y="82"/>
                    <a:pt x="45" y="79"/>
                    <a:pt x="38" y="84"/>
                  </a:cubicBezTo>
                  <a:cubicBezTo>
                    <a:pt x="28" y="93"/>
                    <a:pt x="19" y="75"/>
                    <a:pt x="29" y="65"/>
                  </a:cubicBezTo>
                  <a:cubicBezTo>
                    <a:pt x="33" y="61"/>
                    <a:pt x="29" y="52"/>
                    <a:pt x="18" y="42"/>
                  </a:cubicBezTo>
                  <a:cubicBezTo>
                    <a:pt x="0" y="26"/>
                    <a:pt x="0" y="26"/>
                    <a:pt x="0" y="26"/>
                  </a:cubicBezTo>
                  <a:cubicBezTo>
                    <a:pt x="15" y="13"/>
                    <a:pt x="15" y="13"/>
                    <a:pt x="15" y="13"/>
                  </a:cubicBezTo>
                  <a:cubicBezTo>
                    <a:pt x="23" y="5"/>
                    <a:pt x="34" y="0"/>
                    <a:pt x="38" y="0"/>
                  </a:cubicBezTo>
                  <a:cubicBezTo>
                    <a:pt x="50" y="0"/>
                    <a:pt x="95" y="28"/>
                    <a:pt x="102" y="39"/>
                  </a:cubicBezTo>
                  <a:cubicBezTo>
                    <a:pt x="105" y="45"/>
                    <a:pt x="111" y="47"/>
                    <a:pt x="114" y="45"/>
                  </a:cubicBezTo>
                  <a:cubicBezTo>
                    <a:pt x="118" y="43"/>
                    <a:pt x="121" y="44"/>
                    <a:pt x="121" y="48"/>
                  </a:cubicBezTo>
                  <a:cubicBezTo>
                    <a:pt x="121" y="58"/>
                    <a:pt x="110" y="58"/>
                    <a:pt x="92" y="49"/>
                  </a:cubicBezTo>
                  <a:cubicBezTo>
                    <a:pt x="75" y="40"/>
                    <a:pt x="75" y="43"/>
                    <a:pt x="88" y="69"/>
                  </a:cubicBezTo>
                  <a:cubicBezTo>
                    <a:pt x="99" y="89"/>
                    <a:pt x="93" y="115"/>
                    <a:pt x="81" y="97"/>
                  </a:cubicBezTo>
                  <a:cubicBezTo>
                    <a:pt x="77" y="91"/>
                    <a:pt x="74" y="92"/>
                    <a:pt x="71" y="102"/>
                  </a:cubicBezTo>
                  <a:cubicBezTo>
                    <a:pt x="66" y="114"/>
                    <a:pt x="65" y="114"/>
                    <a:pt x="56" y="9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5888038" y="4535488"/>
              <a:ext cx="209550" cy="141287"/>
            </a:xfrm>
            <a:custGeom>
              <a:avLst/>
              <a:gdLst/>
              <a:ahLst/>
              <a:cxnLst>
                <a:cxn ang="0">
                  <a:pos x="104" y="75"/>
                </a:cxn>
                <a:cxn ang="0">
                  <a:pos x="81" y="61"/>
                </a:cxn>
                <a:cxn ang="0">
                  <a:pos x="4" y="14"/>
                </a:cxn>
                <a:cxn ang="0">
                  <a:pos x="16" y="9"/>
                </a:cxn>
                <a:cxn ang="0">
                  <a:pos x="30" y="5"/>
                </a:cxn>
                <a:cxn ang="0">
                  <a:pos x="51" y="5"/>
                </a:cxn>
                <a:cxn ang="0">
                  <a:pos x="107" y="6"/>
                </a:cxn>
                <a:cxn ang="0">
                  <a:pos x="148" y="4"/>
                </a:cxn>
                <a:cxn ang="0">
                  <a:pos x="138" y="26"/>
                </a:cxn>
                <a:cxn ang="0">
                  <a:pos x="135" y="55"/>
                </a:cxn>
                <a:cxn ang="0">
                  <a:pos x="104" y="75"/>
                </a:cxn>
              </a:cxnLst>
              <a:rect l="0" t="0" r="r" b="b"/>
              <a:pathLst>
                <a:path w="150" h="102">
                  <a:moveTo>
                    <a:pt x="104" y="75"/>
                  </a:moveTo>
                  <a:cubicBezTo>
                    <a:pt x="99" y="67"/>
                    <a:pt x="89" y="61"/>
                    <a:pt x="81" y="61"/>
                  </a:cubicBezTo>
                  <a:cubicBezTo>
                    <a:pt x="60" y="61"/>
                    <a:pt x="0" y="24"/>
                    <a:pt x="4" y="14"/>
                  </a:cubicBezTo>
                  <a:cubicBezTo>
                    <a:pt x="5" y="9"/>
                    <a:pt x="11" y="7"/>
                    <a:pt x="16" y="9"/>
                  </a:cubicBezTo>
                  <a:cubicBezTo>
                    <a:pt x="21" y="11"/>
                    <a:pt x="28" y="9"/>
                    <a:pt x="30" y="5"/>
                  </a:cubicBezTo>
                  <a:cubicBezTo>
                    <a:pt x="33" y="0"/>
                    <a:pt x="40" y="0"/>
                    <a:pt x="51" y="5"/>
                  </a:cubicBezTo>
                  <a:cubicBezTo>
                    <a:pt x="61" y="10"/>
                    <a:pt x="81" y="10"/>
                    <a:pt x="107" y="6"/>
                  </a:cubicBezTo>
                  <a:cubicBezTo>
                    <a:pt x="130" y="3"/>
                    <a:pt x="148" y="2"/>
                    <a:pt x="148" y="4"/>
                  </a:cubicBezTo>
                  <a:cubicBezTo>
                    <a:pt x="148" y="6"/>
                    <a:pt x="144" y="16"/>
                    <a:pt x="138" y="26"/>
                  </a:cubicBezTo>
                  <a:cubicBezTo>
                    <a:pt x="132" y="37"/>
                    <a:pt x="131" y="47"/>
                    <a:pt x="135" y="55"/>
                  </a:cubicBezTo>
                  <a:cubicBezTo>
                    <a:pt x="150" y="83"/>
                    <a:pt x="121" y="102"/>
                    <a:pt x="104" y="75"/>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4327525" y="4181475"/>
              <a:ext cx="222250" cy="452437"/>
            </a:xfrm>
            <a:custGeom>
              <a:avLst/>
              <a:gdLst/>
              <a:ahLst/>
              <a:cxnLst>
                <a:cxn ang="0">
                  <a:pos x="52" y="316"/>
                </a:cxn>
                <a:cxn ang="0">
                  <a:pos x="36" y="278"/>
                </a:cxn>
                <a:cxn ang="0">
                  <a:pos x="41" y="238"/>
                </a:cxn>
                <a:cxn ang="0">
                  <a:pos x="11" y="214"/>
                </a:cxn>
                <a:cxn ang="0">
                  <a:pos x="12" y="177"/>
                </a:cxn>
                <a:cxn ang="0">
                  <a:pos x="38" y="39"/>
                </a:cxn>
                <a:cxn ang="0">
                  <a:pos x="46" y="3"/>
                </a:cxn>
                <a:cxn ang="0">
                  <a:pos x="60" y="7"/>
                </a:cxn>
                <a:cxn ang="0">
                  <a:pos x="85" y="16"/>
                </a:cxn>
                <a:cxn ang="0">
                  <a:pos x="110" y="11"/>
                </a:cxn>
                <a:cxn ang="0">
                  <a:pos x="127" y="5"/>
                </a:cxn>
                <a:cxn ang="0">
                  <a:pos x="141" y="55"/>
                </a:cxn>
                <a:cxn ang="0">
                  <a:pos x="130" y="89"/>
                </a:cxn>
                <a:cxn ang="0">
                  <a:pos x="125" y="113"/>
                </a:cxn>
                <a:cxn ang="0">
                  <a:pos x="122" y="132"/>
                </a:cxn>
                <a:cxn ang="0">
                  <a:pos x="111" y="150"/>
                </a:cxn>
                <a:cxn ang="0">
                  <a:pos x="95" y="154"/>
                </a:cxn>
                <a:cxn ang="0">
                  <a:pos x="109" y="177"/>
                </a:cxn>
                <a:cxn ang="0">
                  <a:pos x="112" y="215"/>
                </a:cxn>
                <a:cxn ang="0">
                  <a:pos x="110" y="240"/>
                </a:cxn>
                <a:cxn ang="0">
                  <a:pos x="106" y="268"/>
                </a:cxn>
                <a:cxn ang="0">
                  <a:pos x="98" y="296"/>
                </a:cxn>
                <a:cxn ang="0">
                  <a:pos x="73" y="320"/>
                </a:cxn>
                <a:cxn ang="0">
                  <a:pos x="52" y="316"/>
                </a:cxn>
              </a:cxnLst>
              <a:rect l="0" t="0" r="r" b="b"/>
              <a:pathLst>
                <a:path w="159" h="324">
                  <a:moveTo>
                    <a:pt x="52" y="316"/>
                  </a:moveTo>
                  <a:cubicBezTo>
                    <a:pt x="35" y="313"/>
                    <a:pt x="34" y="311"/>
                    <a:pt x="36" y="278"/>
                  </a:cubicBezTo>
                  <a:cubicBezTo>
                    <a:pt x="37" y="259"/>
                    <a:pt x="40" y="241"/>
                    <a:pt x="41" y="238"/>
                  </a:cubicBezTo>
                  <a:cubicBezTo>
                    <a:pt x="46" y="230"/>
                    <a:pt x="22" y="210"/>
                    <a:pt x="11" y="214"/>
                  </a:cubicBezTo>
                  <a:cubicBezTo>
                    <a:pt x="0" y="218"/>
                    <a:pt x="0" y="194"/>
                    <a:pt x="12" y="177"/>
                  </a:cubicBezTo>
                  <a:cubicBezTo>
                    <a:pt x="30" y="152"/>
                    <a:pt x="46" y="65"/>
                    <a:pt x="38" y="39"/>
                  </a:cubicBezTo>
                  <a:cubicBezTo>
                    <a:pt x="29" y="7"/>
                    <a:pt x="29" y="7"/>
                    <a:pt x="46" y="3"/>
                  </a:cubicBezTo>
                  <a:cubicBezTo>
                    <a:pt x="54" y="0"/>
                    <a:pt x="60" y="2"/>
                    <a:pt x="60" y="7"/>
                  </a:cubicBezTo>
                  <a:cubicBezTo>
                    <a:pt x="60" y="12"/>
                    <a:pt x="71" y="16"/>
                    <a:pt x="85" y="16"/>
                  </a:cubicBezTo>
                  <a:cubicBezTo>
                    <a:pt x="99" y="17"/>
                    <a:pt x="110" y="15"/>
                    <a:pt x="110" y="11"/>
                  </a:cubicBezTo>
                  <a:cubicBezTo>
                    <a:pt x="110" y="8"/>
                    <a:pt x="118" y="5"/>
                    <a:pt x="127" y="5"/>
                  </a:cubicBezTo>
                  <a:cubicBezTo>
                    <a:pt x="150" y="5"/>
                    <a:pt x="159" y="36"/>
                    <a:pt x="141" y="55"/>
                  </a:cubicBezTo>
                  <a:cubicBezTo>
                    <a:pt x="133" y="63"/>
                    <a:pt x="129" y="77"/>
                    <a:pt x="130" y="89"/>
                  </a:cubicBezTo>
                  <a:cubicBezTo>
                    <a:pt x="131" y="100"/>
                    <a:pt x="129" y="111"/>
                    <a:pt x="125" y="113"/>
                  </a:cubicBezTo>
                  <a:cubicBezTo>
                    <a:pt x="122" y="115"/>
                    <a:pt x="120" y="124"/>
                    <a:pt x="122" y="132"/>
                  </a:cubicBezTo>
                  <a:cubicBezTo>
                    <a:pt x="125" y="142"/>
                    <a:pt x="122" y="147"/>
                    <a:pt x="111" y="150"/>
                  </a:cubicBezTo>
                  <a:cubicBezTo>
                    <a:pt x="95" y="154"/>
                    <a:pt x="95" y="154"/>
                    <a:pt x="95" y="154"/>
                  </a:cubicBezTo>
                  <a:cubicBezTo>
                    <a:pt x="109" y="177"/>
                    <a:pt x="109" y="177"/>
                    <a:pt x="109" y="177"/>
                  </a:cubicBezTo>
                  <a:cubicBezTo>
                    <a:pt x="122" y="198"/>
                    <a:pt x="122" y="202"/>
                    <a:pt x="112" y="215"/>
                  </a:cubicBezTo>
                  <a:cubicBezTo>
                    <a:pt x="104" y="227"/>
                    <a:pt x="103" y="232"/>
                    <a:pt x="110" y="240"/>
                  </a:cubicBezTo>
                  <a:cubicBezTo>
                    <a:pt x="116" y="247"/>
                    <a:pt x="115" y="254"/>
                    <a:pt x="106" y="268"/>
                  </a:cubicBezTo>
                  <a:cubicBezTo>
                    <a:pt x="99" y="278"/>
                    <a:pt x="96" y="290"/>
                    <a:pt x="98" y="296"/>
                  </a:cubicBezTo>
                  <a:cubicBezTo>
                    <a:pt x="102" y="305"/>
                    <a:pt x="81" y="324"/>
                    <a:pt x="73" y="320"/>
                  </a:cubicBezTo>
                  <a:cubicBezTo>
                    <a:pt x="72" y="319"/>
                    <a:pt x="62" y="318"/>
                    <a:pt x="52" y="31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6430963" y="4229100"/>
              <a:ext cx="446088" cy="349250"/>
            </a:xfrm>
            <a:custGeom>
              <a:avLst/>
              <a:gdLst/>
              <a:ahLst/>
              <a:cxnLst>
                <a:cxn ang="0">
                  <a:pos x="192" y="238"/>
                </a:cxn>
                <a:cxn ang="0">
                  <a:pos x="154" y="214"/>
                </a:cxn>
                <a:cxn ang="0">
                  <a:pos x="84" y="199"/>
                </a:cxn>
                <a:cxn ang="0">
                  <a:pos x="39" y="185"/>
                </a:cxn>
                <a:cxn ang="0">
                  <a:pos x="47" y="165"/>
                </a:cxn>
                <a:cxn ang="0">
                  <a:pos x="49" y="161"/>
                </a:cxn>
                <a:cxn ang="0">
                  <a:pos x="24" y="97"/>
                </a:cxn>
                <a:cxn ang="0">
                  <a:pos x="31" y="87"/>
                </a:cxn>
                <a:cxn ang="0">
                  <a:pos x="42" y="69"/>
                </a:cxn>
                <a:cxn ang="0">
                  <a:pos x="48" y="54"/>
                </a:cxn>
                <a:cxn ang="0">
                  <a:pos x="75" y="47"/>
                </a:cxn>
                <a:cxn ang="0">
                  <a:pos x="88" y="37"/>
                </a:cxn>
                <a:cxn ang="0">
                  <a:pos x="118" y="27"/>
                </a:cxn>
                <a:cxn ang="0">
                  <a:pos x="138" y="20"/>
                </a:cxn>
                <a:cxn ang="0">
                  <a:pos x="156" y="13"/>
                </a:cxn>
                <a:cxn ang="0">
                  <a:pos x="193" y="5"/>
                </a:cxn>
                <a:cxn ang="0">
                  <a:pos x="238" y="8"/>
                </a:cxn>
                <a:cxn ang="0">
                  <a:pos x="286" y="16"/>
                </a:cxn>
                <a:cxn ang="0">
                  <a:pos x="313" y="25"/>
                </a:cxn>
                <a:cxn ang="0">
                  <a:pos x="286" y="40"/>
                </a:cxn>
                <a:cxn ang="0">
                  <a:pos x="231" y="37"/>
                </a:cxn>
                <a:cxn ang="0">
                  <a:pos x="199" y="43"/>
                </a:cxn>
                <a:cxn ang="0">
                  <a:pos x="184" y="56"/>
                </a:cxn>
                <a:cxn ang="0">
                  <a:pos x="182" y="73"/>
                </a:cxn>
                <a:cxn ang="0">
                  <a:pos x="164" y="81"/>
                </a:cxn>
                <a:cxn ang="0">
                  <a:pos x="144" y="67"/>
                </a:cxn>
                <a:cxn ang="0">
                  <a:pos x="131" y="71"/>
                </a:cxn>
                <a:cxn ang="0">
                  <a:pos x="130" y="99"/>
                </a:cxn>
                <a:cxn ang="0">
                  <a:pos x="138" y="120"/>
                </a:cxn>
                <a:cxn ang="0">
                  <a:pos x="149" y="132"/>
                </a:cxn>
                <a:cxn ang="0">
                  <a:pos x="160" y="140"/>
                </a:cxn>
                <a:cxn ang="0">
                  <a:pos x="152" y="143"/>
                </a:cxn>
                <a:cxn ang="0">
                  <a:pos x="139" y="158"/>
                </a:cxn>
                <a:cxn ang="0">
                  <a:pos x="134" y="168"/>
                </a:cxn>
                <a:cxn ang="0">
                  <a:pos x="142" y="180"/>
                </a:cxn>
                <a:cxn ang="0">
                  <a:pos x="198" y="229"/>
                </a:cxn>
                <a:cxn ang="0">
                  <a:pos x="192" y="238"/>
                </a:cxn>
              </a:cxnLst>
              <a:rect l="0" t="0" r="r" b="b"/>
              <a:pathLst>
                <a:path w="320" h="250">
                  <a:moveTo>
                    <a:pt x="192" y="238"/>
                  </a:moveTo>
                  <a:cubicBezTo>
                    <a:pt x="189" y="234"/>
                    <a:pt x="172" y="223"/>
                    <a:pt x="154" y="214"/>
                  </a:cubicBezTo>
                  <a:cubicBezTo>
                    <a:pt x="129" y="201"/>
                    <a:pt x="111" y="198"/>
                    <a:pt x="84" y="199"/>
                  </a:cubicBezTo>
                  <a:cubicBezTo>
                    <a:pt x="51" y="201"/>
                    <a:pt x="46" y="199"/>
                    <a:pt x="39" y="185"/>
                  </a:cubicBezTo>
                  <a:cubicBezTo>
                    <a:pt x="33" y="171"/>
                    <a:pt x="34" y="168"/>
                    <a:pt x="47" y="165"/>
                  </a:cubicBezTo>
                  <a:cubicBezTo>
                    <a:pt x="62" y="163"/>
                    <a:pt x="62" y="162"/>
                    <a:pt x="49" y="161"/>
                  </a:cubicBezTo>
                  <a:cubicBezTo>
                    <a:pt x="24" y="160"/>
                    <a:pt x="0" y="97"/>
                    <a:pt x="24" y="97"/>
                  </a:cubicBezTo>
                  <a:cubicBezTo>
                    <a:pt x="28" y="97"/>
                    <a:pt x="31" y="93"/>
                    <a:pt x="31" y="87"/>
                  </a:cubicBezTo>
                  <a:cubicBezTo>
                    <a:pt x="31" y="82"/>
                    <a:pt x="36" y="74"/>
                    <a:pt x="42" y="69"/>
                  </a:cubicBezTo>
                  <a:cubicBezTo>
                    <a:pt x="48" y="64"/>
                    <a:pt x="51" y="58"/>
                    <a:pt x="48" y="54"/>
                  </a:cubicBezTo>
                  <a:cubicBezTo>
                    <a:pt x="45" y="49"/>
                    <a:pt x="60" y="45"/>
                    <a:pt x="75" y="47"/>
                  </a:cubicBezTo>
                  <a:cubicBezTo>
                    <a:pt x="78" y="47"/>
                    <a:pt x="84" y="43"/>
                    <a:pt x="88" y="37"/>
                  </a:cubicBezTo>
                  <a:cubicBezTo>
                    <a:pt x="93" y="31"/>
                    <a:pt x="106" y="27"/>
                    <a:pt x="118" y="27"/>
                  </a:cubicBezTo>
                  <a:cubicBezTo>
                    <a:pt x="129" y="27"/>
                    <a:pt x="138" y="24"/>
                    <a:pt x="138" y="20"/>
                  </a:cubicBezTo>
                  <a:cubicBezTo>
                    <a:pt x="138" y="16"/>
                    <a:pt x="146" y="13"/>
                    <a:pt x="156" y="13"/>
                  </a:cubicBezTo>
                  <a:cubicBezTo>
                    <a:pt x="165" y="13"/>
                    <a:pt x="182" y="10"/>
                    <a:pt x="193" y="5"/>
                  </a:cubicBezTo>
                  <a:cubicBezTo>
                    <a:pt x="207" y="0"/>
                    <a:pt x="219" y="1"/>
                    <a:pt x="238" y="8"/>
                  </a:cubicBezTo>
                  <a:cubicBezTo>
                    <a:pt x="252" y="13"/>
                    <a:pt x="274" y="17"/>
                    <a:pt x="286" y="16"/>
                  </a:cubicBezTo>
                  <a:cubicBezTo>
                    <a:pt x="301" y="15"/>
                    <a:pt x="310" y="18"/>
                    <a:pt x="313" y="25"/>
                  </a:cubicBezTo>
                  <a:cubicBezTo>
                    <a:pt x="320" y="42"/>
                    <a:pt x="311" y="47"/>
                    <a:pt x="286" y="40"/>
                  </a:cubicBezTo>
                  <a:cubicBezTo>
                    <a:pt x="261" y="32"/>
                    <a:pt x="257" y="32"/>
                    <a:pt x="231" y="37"/>
                  </a:cubicBezTo>
                  <a:cubicBezTo>
                    <a:pt x="221" y="39"/>
                    <a:pt x="207" y="42"/>
                    <a:pt x="199" y="43"/>
                  </a:cubicBezTo>
                  <a:cubicBezTo>
                    <a:pt x="191" y="45"/>
                    <a:pt x="184" y="50"/>
                    <a:pt x="184" y="56"/>
                  </a:cubicBezTo>
                  <a:cubicBezTo>
                    <a:pt x="183" y="61"/>
                    <a:pt x="182" y="69"/>
                    <a:pt x="182" y="73"/>
                  </a:cubicBezTo>
                  <a:cubicBezTo>
                    <a:pt x="181" y="76"/>
                    <a:pt x="173" y="80"/>
                    <a:pt x="164" y="81"/>
                  </a:cubicBezTo>
                  <a:cubicBezTo>
                    <a:pt x="151" y="81"/>
                    <a:pt x="145" y="77"/>
                    <a:pt x="144" y="67"/>
                  </a:cubicBezTo>
                  <a:cubicBezTo>
                    <a:pt x="141" y="52"/>
                    <a:pt x="140" y="53"/>
                    <a:pt x="131" y="71"/>
                  </a:cubicBezTo>
                  <a:cubicBezTo>
                    <a:pt x="124" y="86"/>
                    <a:pt x="123" y="92"/>
                    <a:pt x="130" y="99"/>
                  </a:cubicBezTo>
                  <a:cubicBezTo>
                    <a:pt x="134" y="103"/>
                    <a:pt x="138" y="113"/>
                    <a:pt x="138" y="120"/>
                  </a:cubicBezTo>
                  <a:cubicBezTo>
                    <a:pt x="138" y="127"/>
                    <a:pt x="143" y="132"/>
                    <a:pt x="149" y="132"/>
                  </a:cubicBezTo>
                  <a:cubicBezTo>
                    <a:pt x="155" y="132"/>
                    <a:pt x="160" y="136"/>
                    <a:pt x="160" y="140"/>
                  </a:cubicBezTo>
                  <a:cubicBezTo>
                    <a:pt x="160" y="144"/>
                    <a:pt x="156" y="145"/>
                    <a:pt x="152" y="143"/>
                  </a:cubicBezTo>
                  <a:cubicBezTo>
                    <a:pt x="140" y="135"/>
                    <a:pt x="129" y="147"/>
                    <a:pt x="139" y="158"/>
                  </a:cubicBezTo>
                  <a:cubicBezTo>
                    <a:pt x="145" y="165"/>
                    <a:pt x="144" y="167"/>
                    <a:pt x="134" y="168"/>
                  </a:cubicBezTo>
                  <a:cubicBezTo>
                    <a:pt x="124" y="168"/>
                    <a:pt x="126" y="171"/>
                    <a:pt x="142" y="180"/>
                  </a:cubicBezTo>
                  <a:cubicBezTo>
                    <a:pt x="179" y="200"/>
                    <a:pt x="193" y="212"/>
                    <a:pt x="198" y="229"/>
                  </a:cubicBezTo>
                  <a:cubicBezTo>
                    <a:pt x="204" y="245"/>
                    <a:pt x="200" y="250"/>
                    <a:pt x="192" y="23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5481638" y="3695700"/>
              <a:ext cx="841375" cy="855662"/>
            </a:xfrm>
            <a:custGeom>
              <a:avLst/>
              <a:gdLst/>
              <a:ahLst/>
              <a:cxnLst>
                <a:cxn ang="0">
                  <a:pos x="460" y="609"/>
                </a:cxn>
                <a:cxn ang="0">
                  <a:pos x="477" y="564"/>
                </a:cxn>
                <a:cxn ang="0">
                  <a:pos x="469" y="517"/>
                </a:cxn>
                <a:cxn ang="0">
                  <a:pos x="437" y="470"/>
                </a:cxn>
                <a:cxn ang="0">
                  <a:pos x="416" y="449"/>
                </a:cxn>
                <a:cxn ang="0">
                  <a:pos x="398" y="431"/>
                </a:cxn>
                <a:cxn ang="0">
                  <a:pos x="372" y="414"/>
                </a:cxn>
                <a:cxn ang="0">
                  <a:pos x="330" y="393"/>
                </a:cxn>
                <a:cxn ang="0">
                  <a:pos x="245" y="333"/>
                </a:cxn>
                <a:cxn ang="0">
                  <a:pos x="190" y="268"/>
                </a:cxn>
                <a:cxn ang="0">
                  <a:pos x="183" y="234"/>
                </a:cxn>
                <a:cxn ang="0">
                  <a:pos x="143" y="193"/>
                </a:cxn>
                <a:cxn ang="0">
                  <a:pos x="110" y="177"/>
                </a:cxn>
                <a:cxn ang="0">
                  <a:pos x="83" y="199"/>
                </a:cxn>
                <a:cxn ang="0">
                  <a:pos x="49" y="211"/>
                </a:cxn>
                <a:cxn ang="0">
                  <a:pos x="38" y="202"/>
                </a:cxn>
                <a:cxn ang="0">
                  <a:pos x="14" y="187"/>
                </a:cxn>
                <a:cxn ang="0">
                  <a:pos x="12" y="171"/>
                </a:cxn>
                <a:cxn ang="0">
                  <a:pos x="10" y="155"/>
                </a:cxn>
                <a:cxn ang="0">
                  <a:pos x="13" y="130"/>
                </a:cxn>
                <a:cxn ang="0">
                  <a:pos x="19" y="108"/>
                </a:cxn>
                <a:cxn ang="0">
                  <a:pos x="40" y="82"/>
                </a:cxn>
                <a:cxn ang="0">
                  <a:pos x="70" y="57"/>
                </a:cxn>
                <a:cxn ang="0">
                  <a:pos x="96" y="69"/>
                </a:cxn>
                <a:cxn ang="0">
                  <a:pos x="119" y="74"/>
                </a:cxn>
                <a:cxn ang="0">
                  <a:pos x="142" y="45"/>
                </a:cxn>
                <a:cxn ang="0">
                  <a:pos x="176" y="48"/>
                </a:cxn>
                <a:cxn ang="0">
                  <a:pos x="183" y="37"/>
                </a:cxn>
                <a:cxn ang="0">
                  <a:pos x="190" y="26"/>
                </a:cxn>
                <a:cxn ang="0">
                  <a:pos x="202" y="19"/>
                </a:cxn>
                <a:cxn ang="0">
                  <a:pos x="219" y="16"/>
                </a:cxn>
                <a:cxn ang="0">
                  <a:pos x="281" y="13"/>
                </a:cxn>
                <a:cxn ang="0">
                  <a:pos x="313" y="29"/>
                </a:cxn>
                <a:cxn ang="0">
                  <a:pos x="338" y="59"/>
                </a:cxn>
                <a:cxn ang="0">
                  <a:pos x="317" y="92"/>
                </a:cxn>
                <a:cxn ang="0">
                  <a:pos x="283" y="131"/>
                </a:cxn>
                <a:cxn ang="0">
                  <a:pos x="283" y="154"/>
                </a:cxn>
                <a:cxn ang="0">
                  <a:pos x="280" y="180"/>
                </a:cxn>
                <a:cxn ang="0">
                  <a:pos x="285" y="215"/>
                </a:cxn>
                <a:cxn ang="0">
                  <a:pos x="291" y="227"/>
                </a:cxn>
                <a:cxn ang="0">
                  <a:pos x="298" y="220"/>
                </a:cxn>
                <a:cxn ang="0">
                  <a:pos x="323" y="229"/>
                </a:cxn>
                <a:cxn ang="0">
                  <a:pos x="359" y="281"/>
                </a:cxn>
                <a:cxn ang="0">
                  <a:pos x="451" y="357"/>
                </a:cxn>
                <a:cxn ang="0">
                  <a:pos x="468" y="373"/>
                </a:cxn>
                <a:cxn ang="0">
                  <a:pos x="506" y="406"/>
                </a:cxn>
                <a:cxn ang="0">
                  <a:pos x="593" y="481"/>
                </a:cxn>
                <a:cxn ang="0">
                  <a:pos x="579" y="478"/>
                </a:cxn>
                <a:cxn ang="0">
                  <a:pos x="553" y="455"/>
                </a:cxn>
                <a:cxn ang="0">
                  <a:pos x="518" y="460"/>
                </a:cxn>
                <a:cxn ang="0">
                  <a:pos x="508" y="512"/>
                </a:cxn>
                <a:cxn ang="0">
                  <a:pos x="512" y="554"/>
                </a:cxn>
                <a:cxn ang="0">
                  <a:pos x="498" y="569"/>
                </a:cxn>
                <a:cxn ang="0">
                  <a:pos x="469" y="614"/>
                </a:cxn>
                <a:cxn ang="0">
                  <a:pos x="460" y="609"/>
                </a:cxn>
              </a:cxnLst>
              <a:rect l="0" t="0" r="r" b="b"/>
              <a:pathLst>
                <a:path w="604" h="614">
                  <a:moveTo>
                    <a:pt x="460" y="609"/>
                  </a:moveTo>
                  <a:cubicBezTo>
                    <a:pt x="455" y="604"/>
                    <a:pt x="467" y="570"/>
                    <a:pt x="477" y="564"/>
                  </a:cubicBezTo>
                  <a:cubicBezTo>
                    <a:pt x="481" y="562"/>
                    <a:pt x="477" y="542"/>
                    <a:pt x="469" y="517"/>
                  </a:cubicBezTo>
                  <a:cubicBezTo>
                    <a:pt x="457" y="484"/>
                    <a:pt x="450" y="473"/>
                    <a:pt x="437" y="470"/>
                  </a:cubicBezTo>
                  <a:cubicBezTo>
                    <a:pt x="427" y="468"/>
                    <a:pt x="419" y="459"/>
                    <a:pt x="416" y="449"/>
                  </a:cubicBezTo>
                  <a:cubicBezTo>
                    <a:pt x="413" y="437"/>
                    <a:pt x="407" y="431"/>
                    <a:pt x="398" y="431"/>
                  </a:cubicBezTo>
                  <a:cubicBezTo>
                    <a:pt x="390" y="431"/>
                    <a:pt x="379" y="423"/>
                    <a:pt x="372" y="414"/>
                  </a:cubicBezTo>
                  <a:cubicBezTo>
                    <a:pt x="365" y="402"/>
                    <a:pt x="352" y="396"/>
                    <a:pt x="330" y="393"/>
                  </a:cubicBezTo>
                  <a:cubicBezTo>
                    <a:pt x="304" y="389"/>
                    <a:pt x="292" y="381"/>
                    <a:pt x="245" y="333"/>
                  </a:cubicBezTo>
                  <a:cubicBezTo>
                    <a:pt x="215" y="303"/>
                    <a:pt x="190" y="274"/>
                    <a:pt x="190" y="268"/>
                  </a:cubicBezTo>
                  <a:cubicBezTo>
                    <a:pt x="190" y="263"/>
                    <a:pt x="187" y="248"/>
                    <a:pt x="183" y="234"/>
                  </a:cubicBezTo>
                  <a:cubicBezTo>
                    <a:pt x="178" y="214"/>
                    <a:pt x="170" y="206"/>
                    <a:pt x="143" y="193"/>
                  </a:cubicBezTo>
                  <a:cubicBezTo>
                    <a:pt x="110" y="177"/>
                    <a:pt x="110" y="177"/>
                    <a:pt x="110" y="177"/>
                  </a:cubicBezTo>
                  <a:cubicBezTo>
                    <a:pt x="83" y="199"/>
                    <a:pt x="83" y="199"/>
                    <a:pt x="83" y="199"/>
                  </a:cubicBezTo>
                  <a:cubicBezTo>
                    <a:pt x="53" y="222"/>
                    <a:pt x="47" y="225"/>
                    <a:pt x="49" y="211"/>
                  </a:cubicBezTo>
                  <a:cubicBezTo>
                    <a:pt x="50" y="206"/>
                    <a:pt x="45" y="202"/>
                    <a:pt x="38" y="202"/>
                  </a:cubicBezTo>
                  <a:cubicBezTo>
                    <a:pt x="30" y="202"/>
                    <a:pt x="19" y="195"/>
                    <a:pt x="14" y="187"/>
                  </a:cubicBezTo>
                  <a:cubicBezTo>
                    <a:pt x="6" y="175"/>
                    <a:pt x="5" y="171"/>
                    <a:pt x="12" y="171"/>
                  </a:cubicBezTo>
                  <a:cubicBezTo>
                    <a:pt x="18" y="171"/>
                    <a:pt x="18" y="166"/>
                    <a:pt x="10" y="155"/>
                  </a:cubicBezTo>
                  <a:cubicBezTo>
                    <a:pt x="0" y="140"/>
                    <a:pt x="0" y="138"/>
                    <a:pt x="13" y="130"/>
                  </a:cubicBezTo>
                  <a:cubicBezTo>
                    <a:pt x="23" y="123"/>
                    <a:pt x="25" y="118"/>
                    <a:pt x="19" y="108"/>
                  </a:cubicBezTo>
                  <a:cubicBezTo>
                    <a:pt x="8" y="88"/>
                    <a:pt x="9" y="87"/>
                    <a:pt x="40" y="82"/>
                  </a:cubicBezTo>
                  <a:cubicBezTo>
                    <a:pt x="66" y="78"/>
                    <a:pt x="72" y="73"/>
                    <a:pt x="70" y="57"/>
                  </a:cubicBezTo>
                  <a:cubicBezTo>
                    <a:pt x="68" y="45"/>
                    <a:pt x="83" y="52"/>
                    <a:pt x="96" y="69"/>
                  </a:cubicBezTo>
                  <a:cubicBezTo>
                    <a:pt x="113" y="90"/>
                    <a:pt x="119" y="91"/>
                    <a:pt x="119" y="74"/>
                  </a:cubicBezTo>
                  <a:cubicBezTo>
                    <a:pt x="119" y="58"/>
                    <a:pt x="138" y="34"/>
                    <a:pt x="142" y="45"/>
                  </a:cubicBezTo>
                  <a:cubicBezTo>
                    <a:pt x="146" y="58"/>
                    <a:pt x="176" y="60"/>
                    <a:pt x="176" y="48"/>
                  </a:cubicBezTo>
                  <a:cubicBezTo>
                    <a:pt x="176" y="42"/>
                    <a:pt x="179" y="37"/>
                    <a:pt x="183" y="37"/>
                  </a:cubicBezTo>
                  <a:cubicBezTo>
                    <a:pt x="187" y="37"/>
                    <a:pt x="190" y="32"/>
                    <a:pt x="190" y="26"/>
                  </a:cubicBezTo>
                  <a:cubicBezTo>
                    <a:pt x="190" y="18"/>
                    <a:pt x="194" y="16"/>
                    <a:pt x="202" y="19"/>
                  </a:cubicBezTo>
                  <a:cubicBezTo>
                    <a:pt x="209" y="22"/>
                    <a:pt x="217" y="20"/>
                    <a:pt x="219" y="16"/>
                  </a:cubicBezTo>
                  <a:cubicBezTo>
                    <a:pt x="228" y="2"/>
                    <a:pt x="271" y="0"/>
                    <a:pt x="281" y="13"/>
                  </a:cubicBezTo>
                  <a:cubicBezTo>
                    <a:pt x="286" y="20"/>
                    <a:pt x="300" y="27"/>
                    <a:pt x="313" y="29"/>
                  </a:cubicBezTo>
                  <a:cubicBezTo>
                    <a:pt x="332" y="33"/>
                    <a:pt x="336" y="37"/>
                    <a:pt x="338" y="59"/>
                  </a:cubicBezTo>
                  <a:cubicBezTo>
                    <a:pt x="340" y="81"/>
                    <a:pt x="338" y="84"/>
                    <a:pt x="317" y="92"/>
                  </a:cubicBezTo>
                  <a:cubicBezTo>
                    <a:pt x="278" y="106"/>
                    <a:pt x="275" y="110"/>
                    <a:pt x="283" y="131"/>
                  </a:cubicBezTo>
                  <a:cubicBezTo>
                    <a:pt x="288" y="143"/>
                    <a:pt x="288" y="151"/>
                    <a:pt x="283" y="154"/>
                  </a:cubicBezTo>
                  <a:cubicBezTo>
                    <a:pt x="278" y="156"/>
                    <a:pt x="277" y="167"/>
                    <a:pt x="280" y="180"/>
                  </a:cubicBezTo>
                  <a:cubicBezTo>
                    <a:pt x="283" y="193"/>
                    <a:pt x="285" y="208"/>
                    <a:pt x="285" y="215"/>
                  </a:cubicBezTo>
                  <a:cubicBezTo>
                    <a:pt x="285" y="222"/>
                    <a:pt x="287" y="227"/>
                    <a:pt x="291" y="227"/>
                  </a:cubicBezTo>
                  <a:cubicBezTo>
                    <a:pt x="295" y="227"/>
                    <a:pt x="298" y="224"/>
                    <a:pt x="298" y="220"/>
                  </a:cubicBezTo>
                  <a:cubicBezTo>
                    <a:pt x="298" y="216"/>
                    <a:pt x="309" y="220"/>
                    <a:pt x="323" y="229"/>
                  </a:cubicBezTo>
                  <a:cubicBezTo>
                    <a:pt x="342" y="241"/>
                    <a:pt x="350" y="253"/>
                    <a:pt x="359" y="281"/>
                  </a:cubicBezTo>
                  <a:cubicBezTo>
                    <a:pt x="374" y="331"/>
                    <a:pt x="414" y="364"/>
                    <a:pt x="451" y="357"/>
                  </a:cubicBezTo>
                  <a:cubicBezTo>
                    <a:pt x="476" y="352"/>
                    <a:pt x="483" y="358"/>
                    <a:pt x="468" y="373"/>
                  </a:cubicBezTo>
                  <a:cubicBezTo>
                    <a:pt x="463" y="378"/>
                    <a:pt x="473" y="387"/>
                    <a:pt x="506" y="406"/>
                  </a:cubicBezTo>
                  <a:cubicBezTo>
                    <a:pt x="572" y="442"/>
                    <a:pt x="604" y="470"/>
                    <a:pt x="593" y="481"/>
                  </a:cubicBezTo>
                  <a:cubicBezTo>
                    <a:pt x="586" y="488"/>
                    <a:pt x="583" y="487"/>
                    <a:pt x="579" y="478"/>
                  </a:cubicBezTo>
                  <a:cubicBezTo>
                    <a:pt x="577" y="471"/>
                    <a:pt x="565" y="461"/>
                    <a:pt x="553" y="455"/>
                  </a:cubicBezTo>
                  <a:cubicBezTo>
                    <a:pt x="532" y="444"/>
                    <a:pt x="531" y="444"/>
                    <a:pt x="518" y="460"/>
                  </a:cubicBezTo>
                  <a:cubicBezTo>
                    <a:pt x="490" y="495"/>
                    <a:pt x="489" y="500"/>
                    <a:pt x="508" y="512"/>
                  </a:cubicBezTo>
                  <a:cubicBezTo>
                    <a:pt x="530" y="526"/>
                    <a:pt x="532" y="548"/>
                    <a:pt x="512" y="554"/>
                  </a:cubicBezTo>
                  <a:cubicBezTo>
                    <a:pt x="504" y="556"/>
                    <a:pt x="498" y="563"/>
                    <a:pt x="498" y="569"/>
                  </a:cubicBezTo>
                  <a:cubicBezTo>
                    <a:pt x="498" y="581"/>
                    <a:pt x="477" y="614"/>
                    <a:pt x="469" y="614"/>
                  </a:cubicBezTo>
                  <a:cubicBezTo>
                    <a:pt x="467" y="614"/>
                    <a:pt x="462" y="612"/>
                    <a:pt x="460" y="609"/>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5589588" y="4270375"/>
              <a:ext cx="98425" cy="190500"/>
            </a:xfrm>
            <a:custGeom>
              <a:avLst/>
              <a:gdLst/>
              <a:ahLst/>
              <a:cxnLst>
                <a:cxn ang="0">
                  <a:pos x="16" y="129"/>
                </a:cxn>
                <a:cxn ang="0">
                  <a:pos x="9" y="98"/>
                </a:cxn>
                <a:cxn ang="0">
                  <a:pos x="9" y="49"/>
                </a:cxn>
                <a:cxn ang="0">
                  <a:pos x="23" y="10"/>
                </a:cxn>
                <a:cxn ang="0">
                  <a:pos x="55" y="14"/>
                </a:cxn>
                <a:cxn ang="0">
                  <a:pos x="67" y="50"/>
                </a:cxn>
                <a:cxn ang="0">
                  <a:pos x="48" y="121"/>
                </a:cxn>
                <a:cxn ang="0">
                  <a:pos x="36" y="128"/>
                </a:cxn>
                <a:cxn ang="0">
                  <a:pos x="16" y="129"/>
                </a:cxn>
              </a:cxnLst>
              <a:rect l="0" t="0" r="r" b="b"/>
              <a:pathLst>
                <a:path w="70" h="137">
                  <a:moveTo>
                    <a:pt x="16" y="129"/>
                  </a:moveTo>
                  <a:cubicBezTo>
                    <a:pt x="4" y="120"/>
                    <a:pt x="3" y="116"/>
                    <a:pt x="9" y="98"/>
                  </a:cubicBezTo>
                  <a:cubicBezTo>
                    <a:pt x="15" y="83"/>
                    <a:pt x="15" y="70"/>
                    <a:pt x="9" y="49"/>
                  </a:cubicBezTo>
                  <a:cubicBezTo>
                    <a:pt x="0" y="21"/>
                    <a:pt x="0" y="21"/>
                    <a:pt x="23" y="10"/>
                  </a:cubicBezTo>
                  <a:cubicBezTo>
                    <a:pt x="44" y="0"/>
                    <a:pt x="46" y="0"/>
                    <a:pt x="55" y="14"/>
                  </a:cubicBezTo>
                  <a:cubicBezTo>
                    <a:pt x="60" y="23"/>
                    <a:pt x="66" y="39"/>
                    <a:pt x="67" y="50"/>
                  </a:cubicBezTo>
                  <a:cubicBezTo>
                    <a:pt x="70" y="76"/>
                    <a:pt x="57" y="126"/>
                    <a:pt x="48" y="121"/>
                  </a:cubicBezTo>
                  <a:cubicBezTo>
                    <a:pt x="45" y="119"/>
                    <a:pt x="39" y="122"/>
                    <a:pt x="36" y="128"/>
                  </a:cubicBezTo>
                  <a:cubicBezTo>
                    <a:pt x="30" y="137"/>
                    <a:pt x="28" y="137"/>
                    <a:pt x="16" y="129"/>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6370638" y="4129088"/>
              <a:ext cx="120650" cy="266700"/>
            </a:xfrm>
            <a:custGeom>
              <a:avLst/>
              <a:gdLst/>
              <a:ahLst/>
              <a:cxnLst>
                <a:cxn ang="0">
                  <a:pos x="38" y="182"/>
                </a:cxn>
                <a:cxn ang="0">
                  <a:pos x="23" y="162"/>
                </a:cxn>
                <a:cxn ang="0">
                  <a:pos x="12" y="150"/>
                </a:cxn>
                <a:cxn ang="0">
                  <a:pos x="10" y="134"/>
                </a:cxn>
                <a:cxn ang="0">
                  <a:pos x="8" y="117"/>
                </a:cxn>
                <a:cxn ang="0">
                  <a:pos x="8" y="33"/>
                </a:cxn>
                <a:cxn ang="0">
                  <a:pos x="30" y="6"/>
                </a:cxn>
                <a:cxn ang="0">
                  <a:pos x="62" y="60"/>
                </a:cxn>
                <a:cxn ang="0">
                  <a:pos x="74" y="109"/>
                </a:cxn>
                <a:cxn ang="0">
                  <a:pos x="82" y="134"/>
                </a:cxn>
                <a:cxn ang="0">
                  <a:pos x="71" y="146"/>
                </a:cxn>
                <a:cxn ang="0">
                  <a:pos x="53" y="176"/>
                </a:cxn>
                <a:cxn ang="0">
                  <a:pos x="38" y="182"/>
                </a:cxn>
              </a:cxnLst>
              <a:rect l="0" t="0" r="r" b="b"/>
              <a:pathLst>
                <a:path w="86" h="191">
                  <a:moveTo>
                    <a:pt x="38" y="182"/>
                  </a:moveTo>
                  <a:cubicBezTo>
                    <a:pt x="38" y="175"/>
                    <a:pt x="32" y="166"/>
                    <a:pt x="23" y="162"/>
                  </a:cubicBezTo>
                  <a:cubicBezTo>
                    <a:pt x="15" y="157"/>
                    <a:pt x="10" y="152"/>
                    <a:pt x="12" y="150"/>
                  </a:cubicBezTo>
                  <a:cubicBezTo>
                    <a:pt x="15" y="148"/>
                    <a:pt x="13" y="141"/>
                    <a:pt x="10" y="134"/>
                  </a:cubicBezTo>
                  <a:cubicBezTo>
                    <a:pt x="6" y="127"/>
                    <a:pt x="5" y="120"/>
                    <a:pt x="8" y="117"/>
                  </a:cubicBezTo>
                  <a:cubicBezTo>
                    <a:pt x="15" y="110"/>
                    <a:pt x="15" y="47"/>
                    <a:pt x="8" y="33"/>
                  </a:cubicBezTo>
                  <a:cubicBezTo>
                    <a:pt x="0" y="17"/>
                    <a:pt x="13" y="0"/>
                    <a:pt x="30" y="6"/>
                  </a:cubicBezTo>
                  <a:cubicBezTo>
                    <a:pt x="54" y="14"/>
                    <a:pt x="66" y="35"/>
                    <a:pt x="62" y="60"/>
                  </a:cubicBezTo>
                  <a:cubicBezTo>
                    <a:pt x="59" y="77"/>
                    <a:pt x="62" y="91"/>
                    <a:pt x="74" y="109"/>
                  </a:cubicBezTo>
                  <a:cubicBezTo>
                    <a:pt x="82" y="123"/>
                    <a:pt x="86" y="134"/>
                    <a:pt x="82" y="134"/>
                  </a:cubicBezTo>
                  <a:cubicBezTo>
                    <a:pt x="78" y="134"/>
                    <a:pt x="73" y="140"/>
                    <a:pt x="71" y="146"/>
                  </a:cubicBezTo>
                  <a:cubicBezTo>
                    <a:pt x="69" y="153"/>
                    <a:pt x="60" y="167"/>
                    <a:pt x="53" y="176"/>
                  </a:cubicBezTo>
                  <a:cubicBezTo>
                    <a:pt x="42" y="190"/>
                    <a:pt x="39" y="191"/>
                    <a:pt x="38" y="182"/>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6867525" y="4170363"/>
              <a:ext cx="200025" cy="141287"/>
            </a:xfrm>
            <a:custGeom>
              <a:avLst/>
              <a:gdLst/>
              <a:ahLst/>
              <a:cxnLst>
                <a:cxn ang="0">
                  <a:pos x="22" y="98"/>
                </a:cxn>
                <a:cxn ang="0">
                  <a:pos x="11" y="51"/>
                </a:cxn>
                <a:cxn ang="0">
                  <a:pos x="13" y="34"/>
                </a:cxn>
                <a:cxn ang="0">
                  <a:pos x="58" y="13"/>
                </a:cxn>
                <a:cxn ang="0">
                  <a:pos x="75" y="16"/>
                </a:cxn>
                <a:cxn ang="0">
                  <a:pos x="90" y="28"/>
                </a:cxn>
                <a:cxn ang="0">
                  <a:pos x="120" y="55"/>
                </a:cxn>
                <a:cxn ang="0">
                  <a:pos x="143" y="65"/>
                </a:cxn>
                <a:cxn ang="0">
                  <a:pos x="105" y="67"/>
                </a:cxn>
                <a:cxn ang="0">
                  <a:pos x="51" y="86"/>
                </a:cxn>
                <a:cxn ang="0">
                  <a:pos x="22" y="98"/>
                </a:cxn>
              </a:cxnLst>
              <a:rect l="0" t="0" r="r" b="b"/>
              <a:pathLst>
                <a:path w="143" h="101">
                  <a:moveTo>
                    <a:pt x="22" y="98"/>
                  </a:moveTo>
                  <a:cubicBezTo>
                    <a:pt x="9" y="92"/>
                    <a:pt x="0" y="58"/>
                    <a:pt x="11" y="51"/>
                  </a:cubicBezTo>
                  <a:cubicBezTo>
                    <a:pt x="14" y="49"/>
                    <a:pt x="15" y="41"/>
                    <a:pt x="13" y="34"/>
                  </a:cubicBezTo>
                  <a:cubicBezTo>
                    <a:pt x="8" y="16"/>
                    <a:pt x="43" y="0"/>
                    <a:pt x="58" y="13"/>
                  </a:cubicBezTo>
                  <a:cubicBezTo>
                    <a:pt x="63" y="17"/>
                    <a:pt x="71" y="19"/>
                    <a:pt x="75" y="16"/>
                  </a:cubicBezTo>
                  <a:cubicBezTo>
                    <a:pt x="79" y="14"/>
                    <a:pt x="86" y="19"/>
                    <a:pt x="90" y="28"/>
                  </a:cubicBezTo>
                  <a:cubicBezTo>
                    <a:pt x="94" y="37"/>
                    <a:pt x="108" y="49"/>
                    <a:pt x="120" y="55"/>
                  </a:cubicBezTo>
                  <a:cubicBezTo>
                    <a:pt x="143" y="65"/>
                    <a:pt x="143" y="65"/>
                    <a:pt x="143" y="65"/>
                  </a:cubicBezTo>
                  <a:cubicBezTo>
                    <a:pt x="105" y="67"/>
                    <a:pt x="105" y="67"/>
                    <a:pt x="105" y="67"/>
                  </a:cubicBezTo>
                  <a:cubicBezTo>
                    <a:pt x="76" y="69"/>
                    <a:pt x="63" y="74"/>
                    <a:pt x="51" y="86"/>
                  </a:cubicBezTo>
                  <a:cubicBezTo>
                    <a:pt x="40" y="98"/>
                    <a:pt x="32" y="101"/>
                    <a:pt x="22" y="9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6464300" y="4154488"/>
              <a:ext cx="176213" cy="133350"/>
            </a:xfrm>
            <a:custGeom>
              <a:avLst/>
              <a:gdLst/>
              <a:ahLst/>
              <a:cxnLst>
                <a:cxn ang="0">
                  <a:pos x="11" y="84"/>
                </a:cxn>
                <a:cxn ang="0">
                  <a:pos x="0" y="56"/>
                </a:cxn>
                <a:cxn ang="0">
                  <a:pos x="30" y="15"/>
                </a:cxn>
                <a:cxn ang="0">
                  <a:pos x="36" y="12"/>
                </a:cxn>
                <a:cxn ang="0">
                  <a:pos x="102" y="16"/>
                </a:cxn>
                <a:cxn ang="0">
                  <a:pos x="87" y="74"/>
                </a:cxn>
                <a:cxn ang="0">
                  <a:pos x="66" y="83"/>
                </a:cxn>
                <a:cxn ang="0">
                  <a:pos x="11" y="84"/>
                </a:cxn>
              </a:cxnLst>
              <a:rect l="0" t="0" r="r" b="b"/>
              <a:pathLst>
                <a:path w="126" h="96">
                  <a:moveTo>
                    <a:pt x="11" y="84"/>
                  </a:moveTo>
                  <a:cubicBezTo>
                    <a:pt x="5" y="78"/>
                    <a:pt x="0" y="65"/>
                    <a:pt x="0" y="56"/>
                  </a:cubicBezTo>
                  <a:cubicBezTo>
                    <a:pt x="0" y="37"/>
                    <a:pt x="20" y="9"/>
                    <a:pt x="30" y="15"/>
                  </a:cubicBezTo>
                  <a:cubicBezTo>
                    <a:pt x="33" y="17"/>
                    <a:pt x="36" y="15"/>
                    <a:pt x="36" y="12"/>
                  </a:cubicBezTo>
                  <a:cubicBezTo>
                    <a:pt x="36" y="0"/>
                    <a:pt x="91" y="4"/>
                    <a:pt x="102" y="16"/>
                  </a:cubicBezTo>
                  <a:cubicBezTo>
                    <a:pt x="126" y="44"/>
                    <a:pt x="118" y="74"/>
                    <a:pt x="87" y="74"/>
                  </a:cubicBezTo>
                  <a:cubicBezTo>
                    <a:pt x="79" y="74"/>
                    <a:pt x="70" y="78"/>
                    <a:pt x="66" y="83"/>
                  </a:cubicBezTo>
                  <a:cubicBezTo>
                    <a:pt x="54" y="96"/>
                    <a:pt x="24" y="96"/>
                    <a:pt x="11" y="8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6596063" y="3971925"/>
              <a:ext cx="442913" cy="279400"/>
            </a:xfrm>
            <a:custGeom>
              <a:avLst/>
              <a:gdLst/>
              <a:ahLst/>
              <a:cxnLst>
                <a:cxn ang="0">
                  <a:pos x="120" y="185"/>
                </a:cxn>
                <a:cxn ang="0">
                  <a:pos x="71" y="184"/>
                </a:cxn>
                <a:cxn ang="0">
                  <a:pos x="32" y="174"/>
                </a:cxn>
                <a:cxn ang="0">
                  <a:pos x="21" y="151"/>
                </a:cxn>
                <a:cxn ang="0">
                  <a:pos x="12" y="91"/>
                </a:cxn>
                <a:cxn ang="0">
                  <a:pos x="24" y="85"/>
                </a:cxn>
                <a:cxn ang="0">
                  <a:pos x="34" y="75"/>
                </a:cxn>
                <a:cxn ang="0">
                  <a:pos x="28" y="64"/>
                </a:cxn>
                <a:cxn ang="0">
                  <a:pos x="9" y="43"/>
                </a:cxn>
                <a:cxn ang="0">
                  <a:pos x="8" y="12"/>
                </a:cxn>
                <a:cxn ang="0">
                  <a:pos x="23" y="18"/>
                </a:cxn>
                <a:cxn ang="0">
                  <a:pos x="117" y="39"/>
                </a:cxn>
                <a:cxn ang="0">
                  <a:pos x="179" y="28"/>
                </a:cxn>
                <a:cxn ang="0">
                  <a:pos x="267" y="21"/>
                </a:cxn>
                <a:cxn ang="0">
                  <a:pos x="303" y="36"/>
                </a:cxn>
                <a:cxn ang="0">
                  <a:pos x="299" y="52"/>
                </a:cxn>
                <a:cxn ang="0">
                  <a:pos x="280" y="76"/>
                </a:cxn>
                <a:cxn ang="0">
                  <a:pos x="266" y="105"/>
                </a:cxn>
                <a:cxn ang="0">
                  <a:pos x="262" y="124"/>
                </a:cxn>
                <a:cxn ang="0">
                  <a:pos x="271" y="151"/>
                </a:cxn>
                <a:cxn ang="0">
                  <a:pos x="254" y="150"/>
                </a:cxn>
                <a:cxn ang="0">
                  <a:pos x="201" y="170"/>
                </a:cxn>
                <a:cxn ang="0">
                  <a:pos x="120" y="185"/>
                </a:cxn>
              </a:cxnLst>
              <a:rect l="0" t="0" r="r" b="b"/>
              <a:pathLst>
                <a:path w="318" h="201">
                  <a:moveTo>
                    <a:pt x="120" y="185"/>
                  </a:moveTo>
                  <a:cubicBezTo>
                    <a:pt x="102" y="176"/>
                    <a:pt x="94" y="176"/>
                    <a:pt x="71" y="184"/>
                  </a:cubicBezTo>
                  <a:cubicBezTo>
                    <a:pt x="41" y="193"/>
                    <a:pt x="26" y="189"/>
                    <a:pt x="32" y="174"/>
                  </a:cubicBezTo>
                  <a:cubicBezTo>
                    <a:pt x="34" y="168"/>
                    <a:pt x="29" y="158"/>
                    <a:pt x="21" y="151"/>
                  </a:cubicBezTo>
                  <a:cubicBezTo>
                    <a:pt x="8" y="139"/>
                    <a:pt x="6" y="129"/>
                    <a:pt x="12" y="91"/>
                  </a:cubicBezTo>
                  <a:cubicBezTo>
                    <a:pt x="13" y="88"/>
                    <a:pt x="18" y="85"/>
                    <a:pt x="24" y="85"/>
                  </a:cubicBezTo>
                  <a:cubicBezTo>
                    <a:pt x="30" y="85"/>
                    <a:pt x="34" y="81"/>
                    <a:pt x="34" y="75"/>
                  </a:cubicBezTo>
                  <a:cubicBezTo>
                    <a:pt x="34" y="69"/>
                    <a:pt x="31" y="64"/>
                    <a:pt x="28" y="64"/>
                  </a:cubicBezTo>
                  <a:cubicBezTo>
                    <a:pt x="24" y="64"/>
                    <a:pt x="16" y="55"/>
                    <a:pt x="9" y="43"/>
                  </a:cubicBezTo>
                  <a:cubicBezTo>
                    <a:pt x="0" y="25"/>
                    <a:pt x="0" y="20"/>
                    <a:pt x="8" y="12"/>
                  </a:cubicBezTo>
                  <a:cubicBezTo>
                    <a:pt x="20" y="0"/>
                    <a:pt x="28" y="5"/>
                    <a:pt x="23" y="18"/>
                  </a:cubicBezTo>
                  <a:cubicBezTo>
                    <a:pt x="19" y="29"/>
                    <a:pt x="49" y="35"/>
                    <a:pt x="117" y="39"/>
                  </a:cubicBezTo>
                  <a:cubicBezTo>
                    <a:pt x="149" y="40"/>
                    <a:pt x="164" y="38"/>
                    <a:pt x="179" y="28"/>
                  </a:cubicBezTo>
                  <a:cubicBezTo>
                    <a:pt x="210" y="7"/>
                    <a:pt x="238" y="4"/>
                    <a:pt x="267" y="21"/>
                  </a:cubicBezTo>
                  <a:cubicBezTo>
                    <a:pt x="281" y="29"/>
                    <a:pt x="297" y="36"/>
                    <a:pt x="303" y="36"/>
                  </a:cubicBezTo>
                  <a:cubicBezTo>
                    <a:pt x="318" y="36"/>
                    <a:pt x="315" y="48"/>
                    <a:pt x="299" y="52"/>
                  </a:cubicBezTo>
                  <a:cubicBezTo>
                    <a:pt x="291" y="54"/>
                    <a:pt x="283" y="65"/>
                    <a:pt x="280" y="76"/>
                  </a:cubicBezTo>
                  <a:cubicBezTo>
                    <a:pt x="277" y="87"/>
                    <a:pt x="271" y="100"/>
                    <a:pt x="266" y="105"/>
                  </a:cubicBezTo>
                  <a:cubicBezTo>
                    <a:pt x="255" y="116"/>
                    <a:pt x="252" y="130"/>
                    <a:pt x="262" y="124"/>
                  </a:cubicBezTo>
                  <a:cubicBezTo>
                    <a:pt x="272" y="119"/>
                    <a:pt x="279" y="143"/>
                    <a:pt x="271" y="151"/>
                  </a:cubicBezTo>
                  <a:cubicBezTo>
                    <a:pt x="266" y="155"/>
                    <a:pt x="260" y="155"/>
                    <a:pt x="254" y="150"/>
                  </a:cubicBezTo>
                  <a:cubicBezTo>
                    <a:pt x="240" y="138"/>
                    <a:pt x="206" y="151"/>
                    <a:pt x="201" y="170"/>
                  </a:cubicBezTo>
                  <a:cubicBezTo>
                    <a:pt x="195" y="193"/>
                    <a:pt x="154" y="201"/>
                    <a:pt x="120" y="185"/>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5618163" y="4117975"/>
              <a:ext cx="60325" cy="136525"/>
            </a:xfrm>
            <a:custGeom>
              <a:avLst/>
              <a:gdLst/>
              <a:ahLst/>
              <a:cxnLst>
                <a:cxn ang="0">
                  <a:pos x="8" y="70"/>
                </a:cxn>
                <a:cxn ang="0">
                  <a:pos x="3" y="39"/>
                </a:cxn>
                <a:cxn ang="0">
                  <a:pos x="14" y="8"/>
                </a:cxn>
                <a:cxn ang="0">
                  <a:pos x="42" y="27"/>
                </a:cxn>
                <a:cxn ang="0">
                  <a:pos x="8" y="70"/>
                </a:cxn>
              </a:cxnLst>
              <a:rect l="0" t="0" r="r" b="b"/>
              <a:pathLst>
                <a:path w="43" h="98">
                  <a:moveTo>
                    <a:pt x="8" y="70"/>
                  </a:moveTo>
                  <a:cubicBezTo>
                    <a:pt x="8" y="65"/>
                    <a:pt x="6" y="51"/>
                    <a:pt x="3" y="39"/>
                  </a:cubicBezTo>
                  <a:cubicBezTo>
                    <a:pt x="0" y="20"/>
                    <a:pt x="2" y="15"/>
                    <a:pt x="14" y="8"/>
                  </a:cubicBezTo>
                  <a:cubicBezTo>
                    <a:pt x="30" y="0"/>
                    <a:pt x="42" y="8"/>
                    <a:pt x="42" y="27"/>
                  </a:cubicBezTo>
                  <a:cubicBezTo>
                    <a:pt x="43" y="57"/>
                    <a:pt x="11" y="98"/>
                    <a:pt x="8" y="7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6029325" y="3757613"/>
              <a:ext cx="603250" cy="423862"/>
            </a:xfrm>
            <a:custGeom>
              <a:avLst/>
              <a:gdLst/>
              <a:ahLst/>
              <a:cxnLst>
                <a:cxn ang="0">
                  <a:pos x="312" y="294"/>
                </a:cxn>
                <a:cxn ang="0">
                  <a:pos x="278" y="264"/>
                </a:cxn>
                <a:cxn ang="0">
                  <a:pos x="249" y="277"/>
                </a:cxn>
                <a:cxn ang="0">
                  <a:pos x="224" y="282"/>
                </a:cxn>
                <a:cxn ang="0">
                  <a:pos x="211" y="238"/>
                </a:cxn>
                <a:cxn ang="0">
                  <a:pos x="219" y="227"/>
                </a:cxn>
                <a:cxn ang="0">
                  <a:pos x="226" y="221"/>
                </a:cxn>
                <a:cxn ang="0">
                  <a:pos x="238" y="214"/>
                </a:cxn>
                <a:cxn ang="0">
                  <a:pos x="252" y="203"/>
                </a:cxn>
                <a:cxn ang="0">
                  <a:pos x="254" y="185"/>
                </a:cxn>
                <a:cxn ang="0">
                  <a:pos x="258" y="174"/>
                </a:cxn>
                <a:cxn ang="0">
                  <a:pos x="255" y="154"/>
                </a:cxn>
                <a:cxn ang="0">
                  <a:pos x="249" y="127"/>
                </a:cxn>
                <a:cxn ang="0">
                  <a:pos x="248" y="102"/>
                </a:cxn>
                <a:cxn ang="0">
                  <a:pos x="247" y="91"/>
                </a:cxn>
                <a:cxn ang="0">
                  <a:pos x="255" y="84"/>
                </a:cxn>
                <a:cxn ang="0">
                  <a:pos x="235" y="91"/>
                </a:cxn>
                <a:cxn ang="0">
                  <a:pos x="222" y="97"/>
                </a:cxn>
                <a:cxn ang="0">
                  <a:pos x="98" y="82"/>
                </a:cxn>
                <a:cxn ang="0">
                  <a:pos x="63" y="95"/>
                </a:cxn>
                <a:cxn ang="0">
                  <a:pos x="94" y="157"/>
                </a:cxn>
                <a:cxn ang="0">
                  <a:pos x="126" y="203"/>
                </a:cxn>
                <a:cxn ang="0">
                  <a:pos x="103" y="201"/>
                </a:cxn>
                <a:cxn ang="0">
                  <a:pos x="48" y="153"/>
                </a:cxn>
                <a:cxn ang="0">
                  <a:pos x="41" y="137"/>
                </a:cxn>
                <a:cxn ang="0">
                  <a:pos x="26" y="111"/>
                </a:cxn>
                <a:cxn ang="0">
                  <a:pos x="12" y="86"/>
                </a:cxn>
                <a:cxn ang="0">
                  <a:pos x="4" y="63"/>
                </a:cxn>
                <a:cxn ang="0">
                  <a:pos x="15" y="62"/>
                </a:cxn>
                <a:cxn ang="0">
                  <a:pos x="51" y="56"/>
                </a:cxn>
                <a:cxn ang="0">
                  <a:pos x="63" y="42"/>
                </a:cxn>
                <a:cxn ang="0">
                  <a:pos x="67" y="27"/>
                </a:cxn>
                <a:cxn ang="0">
                  <a:pos x="98" y="3"/>
                </a:cxn>
                <a:cxn ang="0">
                  <a:pos x="138" y="23"/>
                </a:cxn>
                <a:cxn ang="0">
                  <a:pos x="212" y="42"/>
                </a:cxn>
                <a:cxn ang="0">
                  <a:pos x="219" y="38"/>
                </a:cxn>
                <a:cxn ang="0">
                  <a:pos x="225" y="51"/>
                </a:cxn>
                <a:cxn ang="0">
                  <a:pos x="234" y="77"/>
                </a:cxn>
                <a:cxn ang="0">
                  <a:pos x="239" y="64"/>
                </a:cxn>
                <a:cxn ang="0">
                  <a:pos x="232" y="42"/>
                </a:cxn>
                <a:cxn ang="0">
                  <a:pos x="240" y="30"/>
                </a:cxn>
                <a:cxn ang="0">
                  <a:pos x="304" y="34"/>
                </a:cxn>
                <a:cxn ang="0">
                  <a:pos x="319" y="59"/>
                </a:cxn>
                <a:cxn ang="0">
                  <a:pos x="335" y="78"/>
                </a:cxn>
                <a:cxn ang="0">
                  <a:pos x="351" y="100"/>
                </a:cxn>
                <a:cxn ang="0">
                  <a:pos x="365" y="122"/>
                </a:cxn>
                <a:cxn ang="0">
                  <a:pos x="386" y="136"/>
                </a:cxn>
                <a:cxn ang="0">
                  <a:pos x="395" y="135"/>
                </a:cxn>
                <a:cxn ang="0">
                  <a:pos x="404" y="126"/>
                </a:cxn>
                <a:cxn ang="0">
                  <a:pos x="404" y="165"/>
                </a:cxn>
                <a:cxn ang="0">
                  <a:pos x="427" y="221"/>
                </a:cxn>
                <a:cxn ang="0">
                  <a:pos x="419" y="236"/>
                </a:cxn>
                <a:cxn ang="0">
                  <a:pos x="407" y="260"/>
                </a:cxn>
                <a:cxn ang="0">
                  <a:pos x="374" y="282"/>
                </a:cxn>
                <a:cxn ang="0">
                  <a:pos x="335" y="292"/>
                </a:cxn>
                <a:cxn ang="0">
                  <a:pos x="312" y="294"/>
                </a:cxn>
              </a:cxnLst>
              <a:rect l="0" t="0" r="r" b="b"/>
              <a:pathLst>
                <a:path w="432" h="304">
                  <a:moveTo>
                    <a:pt x="312" y="294"/>
                  </a:moveTo>
                  <a:cubicBezTo>
                    <a:pt x="312" y="283"/>
                    <a:pt x="296" y="269"/>
                    <a:pt x="278" y="264"/>
                  </a:cubicBezTo>
                  <a:cubicBezTo>
                    <a:pt x="267" y="260"/>
                    <a:pt x="260" y="264"/>
                    <a:pt x="249" y="277"/>
                  </a:cubicBezTo>
                  <a:cubicBezTo>
                    <a:pt x="236" y="293"/>
                    <a:pt x="234" y="293"/>
                    <a:pt x="224" y="282"/>
                  </a:cubicBezTo>
                  <a:cubicBezTo>
                    <a:pt x="210" y="266"/>
                    <a:pt x="202" y="238"/>
                    <a:pt x="211" y="238"/>
                  </a:cubicBezTo>
                  <a:cubicBezTo>
                    <a:pt x="216" y="238"/>
                    <a:pt x="219" y="233"/>
                    <a:pt x="219" y="227"/>
                  </a:cubicBezTo>
                  <a:cubicBezTo>
                    <a:pt x="219" y="221"/>
                    <a:pt x="222" y="218"/>
                    <a:pt x="226" y="221"/>
                  </a:cubicBezTo>
                  <a:cubicBezTo>
                    <a:pt x="230" y="223"/>
                    <a:pt x="235" y="220"/>
                    <a:pt x="238" y="214"/>
                  </a:cubicBezTo>
                  <a:cubicBezTo>
                    <a:pt x="240" y="208"/>
                    <a:pt x="246" y="203"/>
                    <a:pt x="252" y="203"/>
                  </a:cubicBezTo>
                  <a:cubicBezTo>
                    <a:pt x="264" y="203"/>
                    <a:pt x="265" y="192"/>
                    <a:pt x="254" y="185"/>
                  </a:cubicBezTo>
                  <a:cubicBezTo>
                    <a:pt x="248" y="182"/>
                    <a:pt x="250" y="178"/>
                    <a:pt x="258" y="174"/>
                  </a:cubicBezTo>
                  <a:cubicBezTo>
                    <a:pt x="269" y="167"/>
                    <a:pt x="269" y="166"/>
                    <a:pt x="255" y="154"/>
                  </a:cubicBezTo>
                  <a:cubicBezTo>
                    <a:pt x="242" y="143"/>
                    <a:pt x="241" y="139"/>
                    <a:pt x="249" y="127"/>
                  </a:cubicBezTo>
                  <a:cubicBezTo>
                    <a:pt x="256" y="116"/>
                    <a:pt x="256" y="111"/>
                    <a:pt x="248" y="102"/>
                  </a:cubicBezTo>
                  <a:cubicBezTo>
                    <a:pt x="242" y="94"/>
                    <a:pt x="241" y="91"/>
                    <a:pt x="247" y="91"/>
                  </a:cubicBezTo>
                  <a:cubicBezTo>
                    <a:pt x="251" y="91"/>
                    <a:pt x="255" y="88"/>
                    <a:pt x="255" y="84"/>
                  </a:cubicBezTo>
                  <a:cubicBezTo>
                    <a:pt x="255" y="71"/>
                    <a:pt x="239" y="76"/>
                    <a:pt x="235" y="91"/>
                  </a:cubicBezTo>
                  <a:cubicBezTo>
                    <a:pt x="232" y="102"/>
                    <a:pt x="229" y="103"/>
                    <a:pt x="222" y="97"/>
                  </a:cubicBezTo>
                  <a:cubicBezTo>
                    <a:pt x="213" y="90"/>
                    <a:pt x="181" y="86"/>
                    <a:pt x="98" y="82"/>
                  </a:cubicBezTo>
                  <a:cubicBezTo>
                    <a:pt x="69" y="80"/>
                    <a:pt x="65" y="82"/>
                    <a:pt x="63" y="95"/>
                  </a:cubicBezTo>
                  <a:cubicBezTo>
                    <a:pt x="62" y="105"/>
                    <a:pt x="74" y="129"/>
                    <a:pt x="94" y="157"/>
                  </a:cubicBezTo>
                  <a:cubicBezTo>
                    <a:pt x="126" y="203"/>
                    <a:pt x="126" y="203"/>
                    <a:pt x="126" y="203"/>
                  </a:cubicBezTo>
                  <a:cubicBezTo>
                    <a:pt x="103" y="201"/>
                    <a:pt x="103" y="201"/>
                    <a:pt x="103" y="201"/>
                  </a:cubicBezTo>
                  <a:cubicBezTo>
                    <a:pt x="79" y="200"/>
                    <a:pt x="35" y="161"/>
                    <a:pt x="48" y="153"/>
                  </a:cubicBezTo>
                  <a:cubicBezTo>
                    <a:pt x="52" y="151"/>
                    <a:pt x="48" y="144"/>
                    <a:pt x="41" y="137"/>
                  </a:cubicBezTo>
                  <a:cubicBezTo>
                    <a:pt x="33" y="129"/>
                    <a:pt x="26" y="118"/>
                    <a:pt x="26" y="111"/>
                  </a:cubicBezTo>
                  <a:cubicBezTo>
                    <a:pt x="26" y="104"/>
                    <a:pt x="20" y="93"/>
                    <a:pt x="12" y="86"/>
                  </a:cubicBezTo>
                  <a:cubicBezTo>
                    <a:pt x="3" y="77"/>
                    <a:pt x="0" y="69"/>
                    <a:pt x="4" y="63"/>
                  </a:cubicBezTo>
                  <a:cubicBezTo>
                    <a:pt x="8" y="57"/>
                    <a:pt x="11" y="56"/>
                    <a:pt x="15" y="62"/>
                  </a:cubicBezTo>
                  <a:cubicBezTo>
                    <a:pt x="23" y="75"/>
                    <a:pt x="46" y="71"/>
                    <a:pt x="51" y="56"/>
                  </a:cubicBezTo>
                  <a:cubicBezTo>
                    <a:pt x="54" y="48"/>
                    <a:pt x="59" y="42"/>
                    <a:pt x="63" y="42"/>
                  </a:cubicBezTo>
                  <a:cubicBezTo>
                    <a:pt x="67" y="42"/>
                    <a:pt x="69" y="35"/>
                    <a:pt x="67" y="27"/>
                  </a:cubicBezTo>
                  <a:cubicBezTo>
                    <a:pt x="63" y="12"/>
                    <a:pt x="79" y="0"/>
                    <a:pt x="98" y="3"/>
                  </a:cubicBezTo>
                  <a:cubicBezTo>
                    <a:pt x="105" y="4"/>
                    <a:pt x="122" y="13"/>
                    <a:pt x="138" y="23"/>
                  </a:cubicBezTo>
                  <a:cubicBezTo>
                    <a:pt x="170" y="44"/>
                    <a:pt x="212" y="55"/>
                    <a:pt x="212" y="42"/>
                  </a:cubicBezTo>
                  <a:cubicBezTo>
                    <a:pt x="212" y="37"/>
                    <a:pt x="215" y="36"/>
                    <a:pt x="219" y="38"/>
                  </a:cubicBezTo>
                  <a:cubicBezTo>
                    <a:pt x="223" y="41"/>
                    <a:pt x="226" y="46"/>
                    <a:pt x="225" y="51"/>
                  </a:cubicBezTo>
                  <a:cubicBezTo>
                    <a:pt x="223" y="68"/>
                    <a:pt x="226" y="77"/>
                    <a:pt x="234" y="77"/>
                  </a:cubicBezTo>
                  <a:cubicBezTo>
                    <a:pt x="239" y="77"/>
                    <a:pt x="241" y="71"/>
                    <a:pt x="239" y="64"/>
                  </a:cubicBezTo>
                  <a:cubicBezTo>
                    <a:pt x="237" y="58"/>
                    <a:pt x="234" y="48"/>
                    <a:pt x="232" y="42"/>
                  </a:cubicBezTo>
                  <a:cubicBezTo>
                    <a:pt x="231" y="37"/>
                    <a:pt x="235" y="32"/>
                    <a:pt x="240" y="30"/>
                  </a:cubicBezTo>
                  <a:cubicBezTo>
                    <a:pt x="287" y="19"/>
                    <a:pt x="289" y="19"/>
                    <a:pt x="304" y="34"/>
                  </a:cubicBezTo>
                  <a:cubicBezTo>
                    <a:pt x="312" y="42"/>
                    <a:pt x="319" y="53"/>
                    <a:pt x="319" y="59"/>
                  </a:cubicBezTo>
                  <a:cubicBezTo>
                    <a:pt x="319" y="65"/>
                    <a:pt x="326" y="73"/>
                    <a:pt x="335" y="78"/>
                  </a:cubicBezTo>
                  <a:cubicBezTo>
                    <a:pt x="344" y="83"/>
                    <a:pt x="351" y="93"/>
                    <a:pt x="351" y="100"/>
                  </a:cubicBezTo>
                  <a:cubicBezTo>
                    <a:pt x="351" y="108"/>
                    <a:pt x="358" y="117"/>
                    <a:pt x="365" y="122"/>
                  </a:cubicBezTo>
                  <a:cubicBezTo>
                    <a:pt x="373" y="126"/>
                    <a:pt x="382" y="133"/>
                    <a:pt x="386" y="136"/>
                  </a:cubicBezTo>
                  <a:cubicBezTo>
                    <a:pt x="389" y="141"/>
                    <a:pt x="393" y="140"/>
                    <a:pt x="395" y="135"/>
                  </a:cubicBezTo>
                  <a:cubicBezTo>
                    <a:pt x="397" y="130"/>
                    <a:pt x="401" y="126"/>
                    <a:pt x="404" y="126"/>
                  </a:cubicBezTo>
                  <a:cubicBezTo>
                    <a:pt x="412" y="126"/>
                    <a:pt x="412" y="156"/>
                    <a:pt x="404" y="165"/>
                  </a:cubicBezTo>
                  <a:cubicBezTo>
                    <a:pt x="396" y="175"/>
                    <a:pt x="412" y="212"/>
                    <a:pt x="427" y="221"/>
                  </a:cubicBezTo>
                  <a:cubicBezTo>
                    <a:pt x="432" y="224"/>
                    <a:pt x="429" y="230"/>
                    <a:pt x="419" y="236"/>
                  </a:cubicBezTo>
                  <a:cubicBezTo>
                    <a:pt x="409" y="243"/>
                    <a:pt x="405" y="252"/>
                    <a:pt x="407" y="260"/>
                  </a:cubicBezTo>
                  <a:cubicBezTo>
                    <a:pt x="411" y="277"/>
                    <a:pt x="404" y="281"/>
                    <a:pt x="374" y="282"/>
                  </a:cubicBezTo>
                  <a:cubicBezTo>
                    <a:pt x="362" y="282"/>
                    <a:pt x="344" y="286"/>
                    <a:pt x="335" y="292"/>
                  </a:cubicBezTo>
                  <a:cubicBezTo>
                    <a:pt x="316" y="304"/>
                    <a:pt x="312" y="304"/>
                    <a:pt x="312" y="29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4659313" y="3270250"/>
              <a:ext cx="911225" cy="876300"/>
            </a:xfrm>
            <a:custGeom>
              <a:avLst/>
              <a:gdLst/>
              <a:ahLst/>
              <a:cxnLst>
                <a:cxn ang="0">
                  <a:pos x="251" y="600"/>
                </a:cxn>
                <a:cxn ang="0">
                  <a:pos x="169" y="567"/>
                </a:cxn>
                <a:cxn ang="0">
                  <a:pos x="185" y="462"/>
                </a:cxn>
                <a:cxn ang="0">
                  <a:pos x="177" y="356"/>
                </a:cxn>
                <a:cxn ang="0">
                  <a:pos x="129" y="291"/>
                </a:cxn>
                <a:cxn ang="0">
                  <a:pos x="108" y="265"/>
                </a:cxn>
                <a:cxn ang="0">
                  <a:pos x="29" y="241"/>
                </a:cxn>
                <a:cxn ang="0">
                  <a:pos x="17" y="203"/>
                </a:cxn>
                <a:cxn ang="0">
                  <a:pos x="70" y="174"/>
                </a:cxn>
                <a:cxn ang="0">
                  <a:pos x="114" y="191"/>
                </a:cxn>
                <a:cxn ang="0">
                  <a:pos x="170" y="186"/>
                </a:cxn>
                <a:cxn ang="0">
                  <a:pos x="154" y="115"/>
                </a:cxn>
                <a:cxn ang="0">
                  <a:pos x="179" y="124"/>
                </a:cxn>
                <a:cxn ang="0">
                  <a:pos x="253" y="120"/>
                </a:cxn>
                <a:cxn ang="0">
                  <a:pos x="329" y="26"/>
                </a:cxn>
                <a:cxn ang="0">
                  <a:pos x="375" y="13"/>
                </a:cxn>
                <a:cxn ang="0">
                  <a:pos x="408" y="27"/>
                </a:cxn>
                <a:cxn ang="0">
                  <a:pos x="452" y="61"/>
                </a:cxn>
                <a:cxn ang="0">
                  <a:pos x="468" y="85"/>
                </a:cxn>
                <a:cxn ang="0">
                  <a:pos x="540" y="122"/>
                </a:cxn>
                <a:cxn ang="0">
                  <a:pos x="643" y="160"/>
                </a:cxn>
                <a:cxn ang="0">
                  <a:pos x="626" y="237"/>
                </a:cxn>
                <a:cxn ang="0">
                  <a:pos x="599" y="277"/>
                </a:cxn>
                <a:cxn ang="0">
                  <a:pos x="572" y="318"/>
                </a:cxn>
                <a:cxn ang="0">
                  <a:pos x="554" y="343"/>
                </a:cxn>
                <a:cxn ang="0">
                  <a:pos x="561" y="361"/>
                </a:cxn>
                <a:cxn ang="0">
                  <a:pos x="594" y="380"/>
                </a:cxn>
                <a:cxn ang="0">
                  <a:pos x="593" y="434"/>
                </a:cxn>
                <a:cxn ang="0">
                  <a:pos x="591" y="472"/>
                </a:cxn>
                <a:cxn ang="0">
                  <a:pos x="630" y="524"/>
                </a:cxn>
                <a:cxn ang="0">
                  <a:pos x="586" y="561"/>
                </a:cxn>
                <a:cxn ang="0">
                  <a:pos x="517" y="568"/>
                </a:cxn>
                <a:cxn ang="0">
                  <a:pos x="395" y="596"/>
                </a:cxn>
                <a:cxn ang="0">
                  <a:pos x="338" y="620"/>
                </a:cxn>
              </a:cxnLst>
              <a:rect l="0" t="0" r="r" b="b"/>
              <a:pathLst>
                <a:path w="653" h="629">
                  <a:moveTo>
                    <a:pt x="338" y="620"/>
                  </a:moveTo>
                  <a:cubicBezTo>
                    <a:pt x="330" y="606"/>
                    <a:pt x="293" y="598"/>
                    <a:pt x="251" y="600"/>
                  </a:cubicBezTo>
                  <a:cubicBezTo>
                    <a:pt x="211" y="602"/>
                    <a:pt x="168" y="587"/>
                    <a:pt x="176" y="574"/>
                  </a:cubicBezTo>
                  <a:cubicBezTo>
                    <a:pt x="178" y="570"/>
                    <a:pt x="175" y="567"/>
                    <a:pt x="169" y="567"/>
                  </a:cubicBezTo>
                  <a:cubicBezTo>
                    <a:pt x="160" y="567"/>
                    <a:pt x="160" y="564"/>
                    <a:pt x="169" y="541"/>
                  </a:cubicBezTo>
                  <a:cubicBezTo>
                    <a:pt x="174" y="526"/>
                    <a:pt x="181" y="491"/>
                    <a:pt x="185" y="462"/>
                  </a:cubicBezTo>
                  <a:cubicBezTo>
                    <a:pt x="190" y="415"/>
                    <a:pt x="188" y="398"/>
                    <a:pt x="191" y="384"/>
                  </a:cubicBezTo>
                  <a:cubicBezTo>
                    <a:pt x="195" y="367"/>
                    <a:pt x="192" y="362"/>
                    <a:pt x="177" y="356"/>
                  </a:cubicBezTo>
                  <a:cubicBezTo>
                    <a:pt x="156" y="346"/>
                    <a:pt x="134" y="317"/>
                    <a:pt x="140" y="307"/>
                  </a:cubicBezTo>
                  <a:cubicBezTo>
                    <a:pt x="142" y="304"/>
                    <a:pt x="137" y="296"/>
                    <a:pt x="129" y="291"/>
                  </a:cubicBezTo>
                  <a:cubicBezTo>
                    <a:pt x="120" y="285"/>
                    <a:pt x="115" y="277"/>
                    <a:pt x="118" y="273"/>
                  </a:cubicBezTo>
                  <a:cubicBezTo>
                    <a:pt x="121" y="268"/>
                    <a:pt x="117" y="265"/>
                    <a:pt x="108" y="265"/>
                  </a:cubicBezTo>
                  <a:cubicBezTo>
                    <a:pt x="100" y="265"/>
                    <a:pt x="80" y="259"/>
                    <a:pt x="64" y="251"/>
                  </a:cubicBezTo>
                  <a:cubicBezTo>
                    <a:pt x="49" y="243"/>
                    <a:pt x="33" y="238"/>
                    <a:pt x="29" y="241"/>
                  </a:cubicBezTo>
                  <a:cubicBezTo>
                    <a:pt x="24" y="243"/>
                    <a:pt x="23" y="239"/>
                    <a:pt x="26" y="228"/>
                  </a:cubicBezTo>
                  <a:cubicBezTo>
                    <a:pt x="29" y="215"/>
                    <a:pt x="27" y="208"/>
                    <a:pt x="17" y="203"/>
                  </a:cubicBezTo>
                  <a:cubicBezTo>
                    <a:pt x="0" y="193"/>
                    <a:pt x="9" y="186"/>
                    <a:pt x="38" y="185"/>
                  </a:cubicBezTo>
                  <a:cubicBezTo>
                    <a:pt x="51" y="184"/>
                    <a:pt x="65" y="179"/>
                    <a:pt x="70" y="174"/>
                  </a:cubicBezTo>
                  <a:cubicBezTo>
                    <a:pt x="78" y="164"/>
                    <a:pt x="81" y="165"/>
                    <a:pt x="92" y="180"/>
                  </a:cubicBezTo>
                  <a:cubicBezTo>
                    <a:pt x="100" y="190"/>
                    <a:pt x="109" y="195"/>
                    <a:pt x="114" y="191"/>
                  </a:cubicBezTo>
                  <a:cubicBezTo>
                    <a:pt x="119" y="189"/>
                    <a:pt x="133" y="186"/>
                    <a:pt x="146" y="186"/>
                  </a:cubicBezTo>
                  <a:cubicBezTo>
                    <a:pt x="170" y="186"/>
                    <a:pt x="170" y="186"/>
                    <a:pt x="170" y="186"/>
                  </a:cubicBezTo>
                  <a:cubicBezTo>
                    <a:pt x="165" y="157"/>
                    <a:pt x="165" y="157"/>
                    <a:pt x="165" y="157"/>
                  </a:cubicBezTo>
                  <a:cubicBezTo>
                    <a:pt x="162" y="141"/>
                    <a:pt x="157" y="122"/>
                    <a:pt x="154" y="115"/>
                  </a:cubicBezTo>
                  <a:cubicBezTo>
                    <a:pt x="149" y="103"/>
                    <a:pt x="150" y="103"/>
                    <a:pt x="164" y="110"/>
                  </a:cubicBezTo>
                  <a:cubicBezTo>
                    <a:pt x="172" y="114"/>
                    <a:pt x="179" y="121"/>
                    <a:pt x="179" y="124"/>
                  </a:cubicBezTo>
                  <a:cubicBezTo>
                    <a:pt x="179" y="131"/>
                    <a:pt x="232" y="140"/>
                    <a:pt x="246" y="134"/>
                  </a:cubicBezTo>
                  <a:cubicBezTo>
                    <a:pt x="252" y="132"/>
                    <a:pt x="255" y="126"/>
                    <a:pt x="253" y="120"/>
                  </a:cubicBezTo>
                  <a:cubicBezTo>
                    <a:pt x="250" y="113"/>
                    <a:pt x="259" y="106"/>
                    <a:pt x="281" y="96"/>
                  </a:cubicBezTo>
                  <a:cubicBezTo>
                    <a:pt x="313" y="82"/>
                    <a:pt x="329" y="59"/>
                    <a:pt x="329" y="26"/>
                  </a:cubicBezTo>
                  <a:cubicBezTo>
                    <a:pt x="329" y="18"/>
                    <a:pt x="338" y="10"/>
                    <a:pt x="350" y="6"/>
                  </a:cubicBezTo>
                  <a:cubicBezTo>
                    <a:pt x="368" y="0"/>
                    <a:pt x="371" y="1"/>
                    <a:pt x="375" y="13"/>
                  </a:cubicBezTo>
                  <a:cubicBezTo>
                    <a:pt x="377" y="24"/>
                    <a:pt x="382" y="26"/>
                    <a:pt x="393" y="23"/>
                  </a:cubicBezTo>
                  <a:cubicBezTo>
                    <a:pt x="403" y="20"/>
                    <a:pt x="408" y="21"/>
                    <a:pt x="408" y="27"/>
                  </a:cubicBezTo>
                  <a:cubicBezTo>
                    <a:pt x="408" y="40"/>
                    <a:pt x="431" y="59"/>
                    <a:pt x="442" y="56"/>
                  </a:cubicBezTo>
                  <a:cubicBezTo>
                    <a:pt x="447" y="54"/>
                    <a:pt x="451" y="56"/>
                    <a:pt x="452" y="61"/>
                  </a:cubicBezTo>
                  <a:cubicBezTo>
                    <a:pt x="452" y="65"/>
                    <a:pt x="453" y="72"/>
                    <a:pt x="454" y="77"/>
                  </a:cubicBezTo>
                  <a:cubicBezTo>
                    <a:pt x="454" y="82"/>
                    <a:pt x="461" y="85"/>
                    <a:pt x="468" y="85"/>
                  </a:cubicBezTo>
                  <a:cubicBezTo>
                    <a:pt x="475" y="84"/>
                    <a:pt x="490" y="92"/>
                    <a:pt x="502" y="102"/>
                  </a:cubicBezTo>
                  <a:cubicBezTo>
                    <a:pt x="513" y="112"/>
                    <a:pt x="530" y="121"/>
                    <a:pt x="540" y="122"/>
                  </a:cubicBezTo>
                  <a:cubicBezTo>
                    <a:pt x="550" y="123"/>
                    <a:pt x="576" y="132"/>
                    <a:pt x="597" y="141"/>
                  </a:cubicBezTo>
                  <a:cubicBezTo>
                    <a:pt x="618" y="151"/>
                    <a:pt x="639" y="160"/>
                    <a:pt x="643" y="160"/>
                  </a:cubicBezTo>
                  <a:cubicBezTo>
                    <a:pt x="653" y="160"/>
                    <a:pt x="653" y="171"/>
                    <a:pt x="642" y="190"/>
                  </a:cubicBezTo>
                  <a:cubicBezTo>
                    <a:pt x="638" y="198"/>
                    <a:pt x="630" y="219"/>
                    <a:pt x="626" y="237"/>
                  </a:cubicBezTo>
                  <a:cubicBezTo>
                    <a:pt x="621" y="256"/>
                    <a:pt x="614" y="269"/>
                    <a:pt x="607" y="269"/>
                  </a:cubicBezTo>
                  <a:cubicBezTo>
                    <a:pt x="602" y="269"/>
                    <a:pt x="598" y="273"/>
                    <a:pt x="599" y="277"/>
                  </a:cubicBezTo>
                  <a:cubicBezTo>
                    <a:pt x="600" y="281"/>
                    <a:pt x="594" y="290"/>
                    <a:pt x="586" y="297"/>
                  </a:cubicBezTo>
                  <a:cubicBezTo>
                    <a:pt x="579" y="304"/>
                    <a:pt x="572" y="313"/>
                    <a:pt x="572" y="318"/>
                  </a:cubicBezTo>
                  <a:cubicBezTo>
                    <a:pt x="572" y="323"/>
                    <a:pt x="567" y="329"/>
                    <a:pt x="561" y="331"/>
                  </a:cubicBezTo>
                  <a:cubicBezTo>
                    <a:pt x="555" y="333"/>
                    <a:pt x="552" y="338"/>
                    <a:pt x="554" y="343"/>
                  </a:cubicBezTo>
                  <a:cubicBezTo>
                    <a:pt x="557" y="347"/>
                    <a:pt x="555" y="355"/>
                    <a:pt x="550" y="362"/>
                  </a:cubicBezTo>
                  <a:cubicBezTo>
                    <a:pt x="541" y="372"/>
                    <a:pt x="543" y="372"/>
                    <a:pt x="561" y="361"/>
                  </a:cubicBezTo>
                  <a:cubicBezTo>
                    <a:pt x="581" y="348"/>
                    <a:pt x="582" y="348"/>
                    <a:pt x="591" y="360"/>
                  </a:cubicBezTo>
                  <a:cubicBezTo>
                    <a:pt x="597" y="368"/>
                    <a:pt x="598" y="376"/>
                    <a:pt x="594" y="380"/>
                  </a:cubicBezTo>
                  <a:cubicBezTo>
                    <a:pt x="590" y="384"/>
                    <a:pt x="591" y="394"/>
                    <a:pt x="598" y="406"/>
                  </a:cubicBezTo>
                  <a:cubicBezTo>
                    <a:pt x="607" y="425"/>
                    <a:pt x="607" y="427"/>
                    <a:pt x="593" y="434"/>
                  </a:cubicBezTo>
                  <a:cubicBezTo>
                    <a:pt x="581" y="440"/>
                    <a:pt x="580" y="444"/>
                    <a:pt x="587" y="452"/>
                  </a:cubicBezTo>
                  <a:cubicBezTo>
                    <a:pt x="591" y="457"/>
                    <a:pt x="593" y="466"/>
                    <a:pt x="591" y="472"/>
                  </a:cubicBezTo>
                  <a:cubicBezTo>
                    <a:pt x="586" y="486"/>
                    <a:pt x="613" y="518"/>
                    <a:pt x="627" y="513"/>
                  </a:cubicBezTo>
                  <a:cubicBezTo>
                    <a:pt x="636" y="510"/>
                    <a:pt x="637" y="511"/>
                    <a:pt x="630" y="524"/>
                  </a:cubicBezTo>
                  <a:cubicBezTo>
                    <a:pt x="625" y="532"/>
                    <a:pt x="619" y="539"/>
                    <a:pt x="615" y="539"/>
                  </a:cubicBezTo>
                  <a:cubicBezTo>
                    <a:pt x="611" y="539"/>
                    <a:pt x="598" y="549"/>
                    <a:pt x="586" y="561"/>
                  </a:cubicBezTo>
                  <a:cubicBezTo>
                    <a:pt x="573" y="574"/>
                    <a:pt x="559" y="581"/>
                    <a:pt x="552" y="579"/>
                  </a:cubicBezTo>
                  <a:cubicBezTo>
                    <a:pt x="545" y="577"/>
                    <a:pt x="530" y="572"/>
                    <a:pt x="517" y="568"/>
                  </a:cubicBezTo>
                  <a:cubicBezTo>
                    <a:pt x="456" y="548"/>
                    <a:pt x="454" y="548"/>
                    <a:pt x="425" y="564"/>
                  </a:cubicBezTo>
                  <a:cubicBezTo>
                    <a:pt x="407" y="574"/>
                    <a:pt x="396" y="585"/>
                    <a:pt x="395" y="596"/>
                  </a:cubicBezTo>
                  <a:cubicBezTo>
                    <a:pt x="393" y="605"/>
                    <a:pt x="390" y="616"/>
                    <a:pt x="387" y="619"/>
                  </a:cubicBezTo>
                  <a:cubicBezTo>
                    <a:pt x="377" y="628"/>
                    <a:pt x="344" y="629"/>
                    <a:pt x="338" y="62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6126163" y="3868738"/>
              <a:ext cx="258763" cy="265112"/>
            </a:xfrm>
            <a:custGeom>
              <a:avLst/>
              <a:gdLst/>
              <a:ahLst/>
              <a:cxnLst>
                <a:cxn ang="0">
                  <a:pos x="105" y="168"/>
                </a:cxn>
                <a:cxn ang="0">
                  <a:pos x="79" y="137"/>
                </a:cxn>
                <a:cxn ang="0">
                  <a:pos x="69" y="121"/>
                </a:cxn>
                <a:cxn ang="0">
                  <a:pos x="0" y="18"/>
                </a:cxn>
                <a:cxn ang="0">
                  <a:pos x="19" y="16"/>
                </a:cxn>
                <a:cxn ang="0">
                  <a:pos x="28" y="17"/>
                </a:cxn>
                <a:cxn ang="0">
                  <a:pos x="48" y="8"/>
                </a:cxn>
                <a:cxn ang="0">
                  <a:pos x="103" y="14"/>
                </a:cxn>
                <a:cxn ang="0">
                  <a:pos x="147" y="25"/>
                </a:cxn>
                <a:cxn ang="0">
                  <a:pos x="168" y="29"/>
                </a:cxn>
                <a:cxn ang="0">
                  <a:pos x="179" y="36"/>
                </a:cxn>
                <a:cxn ang="0">
                  <a:pos x="171" y="46"/>
                </a:cxn>
                <a:cxn ang="0">
                  <a:pos x="164" y="60"/>
                </a:cxn>
                <a:cxn ang="0">
                  <a:pos x="171" y="74"/>
                </a:cxn>
                <a:cxn ang="0">
                  <a:pos x="174" y="85"/>
                </a:cxn>
                <a:cxn ang="0">
                  <a:pos x="179" y="106"/>
                </a:cxn>
                <a:cxn ang="0">
                  <a:pos x="173" y="116"/>
                </a:cxn>
                <a:cxn ang="0">
                  <a:pos x="162" y="128"/>
                </a:cxn>
                <a:cxn ang="0">
                  <a:pos x="159" y="135"/>
                </a:cxn>
                <a:cxn ang="0">
                  <a:pos x="133" y="176"/>
                </a:cxn>
                <a:cxn ang="0">
                  <a:pos x="105" y="168"/>
                </a:cxn>
              </a:cxnLst>
              <a:rect l="0" t="0" r="r" b="b"/>
              <a:pathLst>
                <a:path w="186" h="190">
                  <a:moveTo>
                    <a:pt x="105" y="168"/>
                  </a:moveTo>
                  <a:cubicBezTo>
                    <a:pt x="91" y="157"/>
                    <a:pt x="79" y="144"/>
                    <a:pt x="79" y="137"/>
                  </a:cubicBezTo>
                  <a:cubicBezTo>
                    <a:pt x="79" y="130"/>
                    <a:pt x="74" y="123"/>
                    <a:pt x="69" y="121"/>
                  </a:cubicBezTo>
                  <a:cubicBezTo>
                    <a:pt x="55" y="116"/>
                    <a:pt x="0" y="33"/>
                    <a:pt x="0" y="18"/>
                  </a:cubicBezTo>
                  <a:cubicBezTo>
                    <a:pt x="0" y="0"/>
                    <a:pt x="6" y="0"/>
                    <a:pt x="19" y="16"/>
                  </a:cubicBezTo>
                  <a:cubicBezTo>
                    <a:pt x="27" y="27"/>
                    <a:pt x="28" y="27"/>
                    <a:pt x="28" y="17"/>
                  </a:cubicBezTo>
                  <a:cubicBezTo>
                    <a:pt x="28" y="9"/>
                    <a:pt x="34" y="6"/>
                    <a:pt x="48" y="8"/>
                  </a:cubicBezTo>
                  <a:cubicBezTo>
                    <a:pt x="59" y="10"/>
                    <a:pt x="84" y="13"/>
                    <a:pt x="103" y="14"/>
                  </a:cubicBezTo>
                  <a:cubicBezTo>
                    <a:pt x="122" y="16"/>
                    <a:pt x="142" y="21"/>
                    <a:pt x="147" y="25"/>
                  </a:cubicBezTo>
                  <a:cubicBezTo>
                    <a:pt x="153" y="30"/>
                    <a:pt x="162" y="32"/>
                    <a:pt x="168" y="29"/>
                  </a:cubicBezTo>
                  <a:cubicBezTo>
                    <a:pt x="174" y="27"/>
                    <a:pt x="179" y="29"/>
                    <a:pt x="179" y="36"/>
                  </a:cubicBezTo>
                  <a:cubicBezTo>
                    <a:pt x="179" y="41"/>
                    <a:pt x="175" y="46"/>
                    <a:pt x="171" y="46"/>
                  </a:cubicBezTo>
                  <a:cubicBezTo>
                    <a:pt x="167" y="46"/>
                    <a:pt x="164" y="52"/>
                    <a:pt x="164" y="60"/>
                  </a:cubicBezTo>
                  <a:cubicBezTo>
                    <a:pt x="164" y="68"/>
                    <a:pt x="167" y="74"/>
                    <a:pt x="171" y="74"/>
                  </a:cubicBezTo>
                  <a:cubicBezTo>
                    <a:pt x="175" y="74"/>
                    <a:pt x="176" y="79"/>
                    <a:pt x="174" y="85"/>
                  </a:cubicBezTo>
                  <a:cubicBezTo>
                    <a:pt x="172" y="90"/>
                    <a:pt x="174" y="100"/>
                    <a:pt x="179" y="106"/>
                  </a:cubicBezTo>
                  <a:cubicBezTo>
                    <a:pt x="186" y="114"/>
                    <a:pt x="185" y="116"/>
                    <a:pt x="173" y="116"/>
                  </a:cubicBezTo>
                  <a:cubicBezTo>
                    <a:pt x="162" y="116"/>
                    <a:pt x="159" y="119"/>
                    <a:pt x="162" y="128"/>
                  </a:cubicBezTo>
                  <a:cubicBezTo>
                    <a:pt x="165" y="135"/>
                    <a:pt x="164" y="138"/>
                    <a:pt x="159" y="135"/>
                  </a:cubicBezTo>
                  <a:cubicBezTo>
                    <a:pt x="149" y="129"/>
                    <a:pt x="128" y="162"/>
                    <a:pt x="133" y="176"/>
                  </a:cubicBezTo>
                  <a:cubicBezTo>
                    <a:pt x="139" y="190"/>
                    <a:pt x="136" y="190"/>
                    <a:pt x="105" y="16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6453188" y="3560763"/>
              <a:ext cx="658813" cy="463550"/>
            </a:xfrm>
            <a:custGeom>
              <a:avLst/>
              <a:gdLst/>
              <a:ahLst/>
              <a:cxnLst>
                <a:cxn ang="0">
                  <a:pos x="171" y="322"/>
                </a:cxn>
                <a:cxn ang="0">
                  <a:pos x="145" y="316"/>
                </a:cxn>
                <a:cxn ang="0">
                  <a:pos x="133" y="309"/>
                </a:cxn>
                <a:cxn ang="0">
                  <a:pos x="121" y="288"/>
                </a:cxn>
                <a:cxn ang="0">
                  <a:pos x="114" y="274"/>
                </a:cxn>
                <a:cxn ang="0">
                  <a:pos x="119" y="267"/>
                </a:cxn>
                <a:cxn ang="0">
                  <a:pos x="94" y="261"/>
                </a:cxn>
                <a:cxn ang="0">
                  <a:pos x="54" y="234"/>
                </a:cxn>
                <a:cxn ang="0">
                  <a:pos x="40" y="216"/>
                </a:cxn>
                <a:cxn ang="0">
                  <a:pos x="22" y="196"/>
                </a:cxn>
                <a:cxn ang="0">
                  <a:pos x="10" y="175"/>
                </a:cxn>
                <a:cxn ang="0">
                  <a:pos x="4" y="164"/>
                </a:cxn>
                <a:cxn ang="0">
                  <a:pos x="51" y="126"/>
                </a:cxn>
                <a:cxn ang="0">
                  <a:pos x="101" y="45"/>
                </a:cxn>
                <a:cxn ang="0">
                  <a:pos x="117" y="36"/>
                </a:cxn>
                <a:cxn ang="0">
                  <a:pos x="155" y="27"/>
                </a:cxn>
                <a:cxn ang="0">
                  <a:pos x="193" y="30"/>
                </a:cxn>
                <a:cxn ang="0">
                  <a:pos x="216" y="37"/>
                </a:cxn>
                <a:cxn ang="0">
                  <a:pos x="256" y="36"/>
                </a:cxn>
                <a:cxn ang="0">
                  <a:pos x="301" y="16"/>
                </a:cxn>
                <a:cxn ang="0">
                  <a:pos x="358" y="58"/>
                </a:cxn>
                <a:cxn ang="0">
                  <a:pos x="390" y="153"/>
                </a:cxn>
                <a:cxn ang="0">
                  <a:pos x="397" y="211"/>
                </a:cxn>
                <a:cxn ang="0">
                  <a:pos x="442" y="217"/>
                </a:cxn>
                <a:cxn ang="0">
                  <a:pos x="472" y="224"/>
                </a:cxn>
                <a:cxn ang="0">
                  <a:pos x="445" y="247"/>
                </a:cxn>
                <a:cxn ang="0">
                  <a:pos x="437" y="239"/>
                </a:cxn>
                <a:cxn ang="0">
                  <a:pos x="415" y="308"/>
                </a:cxn>
                <a:cxn ang="0">
                  <a:pos x="401" y="323"/>
                </a:cxn>
                <a:cxn ang="0">
                  <a:pos x="387" y="317"/>
                </a:cxn>
                <a:cxn ang="0">
                  <a:pos x="318" y="298"/>
                </a:cxn>
                <a:cxn ang="0">
                  <a:pos x="281" y="315"/>
                </a:cxn>
                <a:cxn ang="0">
                  <a:pos x="171" y="322"/>
                </a:cxn>
              </a:cxnLst>
              <a:rect l="0" t="0" r="r" b="b"/>
              <a:pathLst>
                <a:path w="472" h="332">
                  <a:moveTo>
                    <a:pt x="171" y="322"/>
                  </a:moveTo>
                  <a:cubicBezTo>
                    <a:pt x="166" y="319"/>
                    <a:pt x="154" y="316"/>
                    <a:pt x="145" y="316"/>
                  </a:cubicBezTo>
                  <a:cubicBezTo>
                    <a:pt x="136" y="316"/>
                    <a:pt x="130" y="313"/>
                    <a:pt x="133" y="309"/>
                  </a:cubicBezTo>
                  <a:cubicBezTo>
                    <a:pt x="136" y="305"/>
                    <a:pt x="130" y="295"/>
                    <a:pt x="121" y="288"/>
                  </a:cubicBezTo>
                  <a:cubicBezTo>
                    <a:pt x="111" y="280"/>
                    <a:pt x="108" y="274"/>
                    <a:pt x="114" y="274"/>
                  </a:cubicBezTo>
                  <a:cubicBezTo>
                    <a:pt x="119" y="274"/>
                    <a:pt x="121" y="271"/>
                    <a:pt x="119" y="267"/>
                  </a:cubicBezTo>
                  <a:cubicBezTo>
                    <a:pt x="117" y="264"/>
                    <a:pt x="105" y="261"/>
                    <a:pt x="94" y="261"/>
                  </a:cubicBezTo>
                  <a:cubicBezTo>
                    <a:pt x="69" y="262"/>
                    <a:pt x="48" y="248"/>
                    <a:pt x="54" y="234"/>
                  </a:cubicBezTo>
                  <a:cubicBezTo>
                    <a:pt x="56" y="228"/>
                    <a:pt x="50" y="221"/>
                    <a:pt x="40" y="216"/>
                  </a:cubicBezTo>
                  <a:cubicBezTo>
                    <a:pt x="30" y="212"/>
                    <a:pt x="22" y="203"/>
                    <a:pt x="22" y="196"/>
                  </a:cubicBezTo>
                  <a:cubicBezTo>
                    <a:pt x="22" y="189"/>
                    <a:pt x="17" y="180"/>
                    <a:pt x="10" y="175"/>
                  </a:cubicBezTo>
                  <a:cubicBezTo>
                    <a:pt x="3" y="171"/>
                    <a:pt x="0" y="166"/>
                    <a:pt x="4" y="164"/>
                  </a:cubicBezTo>
                  <a:cubicBezTo>
                    <a:pt x="37" y="150"/>
                    <a:pt x="47" y="141"/>
                    <a:pt x="51" y="126"/>
                  </a:cubicBezTo>
                  <a:cubicBezTo>
                    <a:pt x="56" y="108"/>
                    <a:pt x="101" y="35"/>
                    <a:pt x="101" y="45"/>
                  </a:cubicBezTo>
                  <a:cubicBezTo>
                    <a:pt x="101" y="49"/>
                    <a:pt x="108" y="45"/>
                    <a:pt x="117" y="36"/>
                  </a:cubicBezTo>
                  <a:cubicBezTo>
                    <a:pt x="130" y="24"/>
                    <a:pt x="138" y="22"/>
                    <a:pt x="155" y="27"/>
                  </a:cubicBezTo>
                  <a:cubicBezTo>
                    <a:pt x="166" y="30"/>
                    <a:pt x="184" y="32"/>
                    <a:pt x="193" y="30"/>
                  </a:cubicBezTo>
                  <a:cubicBezTo>
                    <a:pt x="203" y="29"/>
                    <a:pt x="213" y="32"/>
                    <a:pt x="216" y="37"/>
                  </a:cubicBezTo>
                  <a:cubicBezTo>
                    <a:pt x="221" y="46"/>
                    <a:pt x="227" y="46"/>
                    <a:pt x="256" y="36"/>
                  </a:cubicBezTo>
                  <a:cubicBezTo>
                    <a:pt x="275" y="31"/>
                    <a:pt x="295" y="21"/>
                    <a:pt x="301" y="16"/>
                  </a:cubicBezTo>
                  <a:cubicBezTo>
                    <a:pt x="320" y="0"/>
                    <a:pt x="326" y="5"/>
                    <a:pt x="358" y="58"/>
                  </a:cubicBezTo>
                  <a:cubicBezTo>
                    <a:pt x="383" y="100"/>
                    <a:pt x="388" y="116"/>
                    <a:pt x="390" y="153"/>
                  </a:cubicBezTo>
                  <a:cubicBezTo>
                    <a:pt x="392" y="177"/>
                    <a:pt x="395" y="203"/>
                    <a:pt x="397" y="211"/>
                  </a:cubicBezTo>
                  <a:cubicBezTo>
                    <a:pt x="402" y="226"/>
                    <a:pt x="429" y="230"/>
                    <a:pt x="442" y="217"/>
                  </a:cubicBezTo>
                  <a:cubicBezTo>
                    <a:pt x="451" y="208"/>
                    <a:pt x="472" y="213"/>
                    <a:pt x="472" y="224"/>
                  </a:cubicBezTo>
                  <a:cubicBezTo>
                    <a:pt x="472" y="235"/>
                    <a:pt x="448" y="256"/>
                    <a:pt x="445" y="247"/>
                  </a:cubicBezTo>
                  <a:cubicBezTo>
                    <a:pt x="444" y="242"/>
                    <a:pt x="440" y="239"/>
                    <a:pt x="437" y="239"/>
                  </a:cubicBezTo>
                  <a:cubicBezTo>
                    <a:pt x="431" y="239"/>
                    <a:pt x="415" y="287"/>
                    <a:pt x="415" y="308"/>
                  </a:cubicBezTo>
                  <a:cubicBezTo>
                    <a:pt x="415" y="318"/>
                    <a:pt x="411" y="323"/>
                    <a:pt x="401" y="323"/>
                  </a:cubicBezTo>
                  <a:cubicBezTo>
                    <a:pt x="393" y="323"/>
                    <a:pt x="387" y="320"/>
                    <a:pt x="387" y="317"/>
                  </a:cubicBezTo>
                  <a:cubicBezTo>
                    <a:pt x="387" y="306"/>
                    <a:pt x="338" y="293"/>
                    <a:pt x="318" y="298"/>
                  </a:cubicBezTo>
                  <a:cubicBezTo>
                    <a:pt x="308" y="301"/>
                    <a:pt x="291" y="308"/>
                    <a:pt x="281" y="315"/>
                  </a:cubicBezTo>
                  <a:cubicBezTo>
                    <a:pt x="261" y="327"/>
                    <a:pt x="187" y="332"/>
                    <a:pt x="171" y="322"/>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6578600" y="3113088"/>
              <a:ext cx="1281113" cy="836612"/>
            </a:xfrm>
            <a:custGeom>
              <a:avLst/>
              <a:gdLst/>
              <a:ahLst/>
              <a:cxnLst>
                <a:cxn ang="0">
                  <a:pos x="581" y="575"/>
                </a:cxn>
                <a:cxn ang="0">
                  <a:pos x="537" y="526"/>
                </a:cxn>
                <a:cxn ang="0">
                  <a:pos x="554" y="477"/>
                </a:cxn>
                <a:cxn ang="0">
                  <a:pos x="511" y="461"/>
                </a:cxn>
                <a:cxn ang="0">
                  <a:pos x="483" y="437"/>
                </a:cxn>
                <a:cxn ang="0">
                  <a:pos x="331" y="536"/>
                </a:cxn>
                <a:cxn ang="0">
                  <a:pos x="375" y="461"/>
                </a:cxn>
                <a:cxn ang="0">
                  <a:pos x="404" y="454"/>
                </a:cxn>
                <a:cxn ang="0">
                  <a:pos x="393" y="426"/>
                </a:cxn>
                <a:cxn ang="0">
                  <a:pos x="371" y="384"/>
                </a:cxn>
                <a:cxn ang="0">
                  <a:pos x="355" y="341"/>
                </a:cxn>
                <a:cxn ang="0">
                  <a:pos x="129" y="351"/>
                </a:cxn>
                <a:cxn ang="0">
                  <a:pos x="15" y="321"/>
                </a:cxn>
                <a:cxn ang="0">
                  <a:pos x="36" y="257"/>
                </a:cxn>
                <a:cxn ang="0">
                  <a:pos x="89" y="166"/>
                </a:cxn>
                <a:cxn ang="0">
                  <a:pos x="100" y="138"/>
                </a:cxn>
                <a:cxn ang="0">
                  <a:pos x="89" y="68"/>
                </a:cxn>
                <a:cxn ang="0">
                  <a:pos x="255" y="63"/>
                </a:cxn>
                <a:cxn ang="0">
                  <a:pos x="329" y="76"/>
                </a:cxn>
                <a:cxn ang="0">
                  <a:pos x="368" y="75"/>
                </a:cxn>
                <a:cxn ang="0">
                  <a:pos x="413" y="85"/>
                </a:cxn>
                <a:cxn ang="0">
                  <a:pos x="488" y="29"/>
                </a:cxn>
                <a:cxn ang="0">
                  <a:pos x="539" y="16"/>
                </a:cxn>
                <a:cxn ang="0">
                  <a:pos x="608" y="33"/>
                </a:cxn>
                <a:cxn ang="0">
                  <a:pos x="609" y="75"/>
                </a:cxn>
                <a:cxn ang="0">
                  <a:pos x="673" y="136"/>
                </a:cxn>
                <a:cxn ang="0">
                  <a:pos x="697" y="162"/>
                </a:cxn>
                <a:cxn ang="0">
                  <a:pos x="749" y="170"/>
                </a:cxn>
                <a:cxn ang="0">
                  <a:pos x="811" y="198"/>
                </a:cxn>
                <a:cxn ang="0">
                  <a:pos x="906" y="254"/>
                </a:cxn>
                <a:cxn ang="0">
                  <a:pos x="894" y="345"/>
                </a:cxn>
                <a:cxn ang="0">
                  <a:pos x="832" y="370"/>
                </a:cxn>
                <a:cxn ang="0">
                  <a:pos x="786" y="412"/>
                </a:cxn>
                <a:cxn ang="0">
                  <a:pos x="735" y="433"/>
                </a:cxn>
                <a:cxn ang="0">
                  <a:pos x="667" y="457"/>
                </a:cxn>
                <a:cxn ang="0">
                  <a:pos x="630" y="509"/>
                </a:cxn>
                <a:cxn ang="0">
                  <a:pos x="685" y="542"/>
                </a:cxn>
                <a:cxn ang="0">
                  <a:pos x="725" y="541"/>
                </a:cxn>
                <a:cxn ang="0">
                  <a:pos x="664" y="563"/>
                </a:cxn>
                <a:cxn ang="0">
                  <a:pos x="615" y="587"/>
                </a:cxn>
              </a:cxnLst>
              <a:rect l="0" t="0" r="r" b="b"/>
              <a:pathLst>
                <a:path w="918" h="599">
                  <a:moveTo>
                    <a:pt x="585" y="597"/>
                  </a:moveTo>
                  <a:cubicBezTo>
                    <a:pt x="581" y="596"/>
                    <a:pt x="579" y="586"/>
                    <a:pt x="581" y="575"/>
                  </a:cubicBezTo>
                  <a:cubicBezTo>
                    <a:pt x="583" y="558"/>
                    <a:pt x="580" y="552"/>
                    <a:pt x="560" y="540"/>
                  </a:cubicBezTo>
                  <a:cubicBezTo>
                    <a:pt x="537" y="526"/>
                    <a:pt x="537" y="526"/>
                    <a:pt x="537" y="526"/>
                  </a:cubicBezTo>
                  <a:cubicBezTo>
                    <a:pt x="563" y="513"/>
                    <a:pt x="563" y="513"/>
                    <a:pt x="563" y="513"/>
                  </a:cubicBezTo>
                  <a:cubicBezTo>
                    <a:pt x="600" y="496"/>
                    <a:pt x="596" y="480"/>
                    <a:pt x="554" y="477"/>
                  </a:cubicBezTo>
                  <a:cubicBezTo>
                    <a:pt x="536" y="476"/>
                    <a:pt x="517" y="473"/>
                    <a:pt x="511" y="471"/>
                  </a:cubicBezTo>
                  <a:cubicBezTo>
                    <a:pt x="502" y="468"/>
                    <a:pt x="502" y="467"/>
                    <a:pt x="511" y="461"/>
                  </a:cubicBezTo>
                  <a:cubicBezTo>
                    <a:pt x="520" y="456"/>
                    <a:pt x="520" y="453"/>
                    <a:pt x="508" y="445"/>
                  </a:cubicBezTo>
                  <a:cubicBezTo>
                    <a:pt x="500" y="440"/>
                    <a:pt x="489" y="436"/>
                    <a:pt x="483" y="437"/>
                  </a:cubicBezTo>
                  <a:cubicBezTo>
                    <a:pt x="440" y="445"/>
                    <a:pt x="432" y="449"/>
                    <a:pt x="432" y="459"/>
                  </a:cubicBezTo>
                  <a:cubicBezTo>
                    <a:pt x="432" y="481"/>
                    <a:pt x="369" y="529"/>
                    <a:pt x="331" y="536"/>
                  </a:cubicBezTo>
                  <a:cubicBezTo>
                    <a:pt x="316" y="539"/>
                    <a:pt x="319" y="530"/>
                    <a:pt x="347" y="484"/>
                  </a:cubicBezTo>
                  <a:cubicBezTo>
                    <a:pt x="364" y="456"/>
                    <a:pt x="375" y="446"/>
                    <a:pt x="375" y="461"/>
                  </a:cubicBezTo>
                  <a:cubicBezTo>
                    <a:pt x="375" y="465"/>
                    <a:pt x="382" y="466"/>
                    <a:pt x="390" y="465"/>
                  </a:cubicBezTo>
                  <a:cubicBezTo>
                    <a:pt x="408" y="461"/>
                    <a:pt x="417" y="454"/>
                    <a:pt x="404" y="454"/>
                  </a:cubicBezTo>
                  <a:cubicBezTo>
                    <a:pt x="399" y="454"/>
                    <a:pt x="397" y="450"/>
                    <a:pt x="399" y="444"/>
                  </a:cubicBezTo>
                  <a:cubicBezTo>
                    <a:pt x="401" y="439"/>
                    <a:pt x="398" y="430"/>
                    <a:pt x="393" y="426"/>
                  </a:cubicBezTo>
                  <a:cubicBezTo>
                    <a:pt x="387" y="421"/>
                    <a:pt x="382" y="410"/>
                    <a:pt x="382" y="401"/>
                  </a:cubicBezTo>
                  <a:cubicBezTo>
                    <a:pt x="382" y="390"/>
                    <a:pt x="378" y="384"/>
                    <a:pt x="371" y="384"/>
                  </a:cubicBezTo>
                  <a:cubicBezTo>
                    <a:pt x="362" y="384"/>
                    <a:pt x="360" y="380"/>
                    <a:pt x="363" y="368"/>
                  </a:cubicBezTo>
                  <a:cubicBezTo>
                    <a:pt x="366" y="357"/>
                    <a:pt x="363" y="348"/>
                    <a:pt x="355" y="341"/>
                  </a:cubicBezTo>
                  <a:cubicBezTo>
                    <a:pt x="317" y="310"/>
                    <a:pt x="237" y="300"/>
                    <a:pt x="217" y="323"/>
                  </a:cubicBezTo>
                  <a:cubicBezTo>
                    <a:pt x="201" y="343"/>
                    <a:pt x="134" y="364"/>
                    <a:pt x="129" y="351"/>
                  </a:cubicBezTo>
                  <a:cubicBezTo>
                    <a:pt x="127" y="346"/>
                    <a:pt x="117" y="342"/>
                    <a:pt x="106" y="343"/>
                  </a:cubicBezTo>
                  <a:cubicBezTo>
                    <a:pt x="73" y="346"/>
                    <a:pt x="27" y="335"/>
                    <a:pt x="15" y="321"/>
                  </a:cubicBezTo>
                  <a:cubicBezTo>
                    <a:pt x="0" y="305"/>
                    <a:pt x="12" y="263"/>
                    <a:pt x="30" y="270"/>
                  </a:cubicBezTo>
                  <a:cubicBezTo>
                    <a:pt x="39" y="273"/>
                    <a:pt x="41" y="271"/>
                    <a:pt x="36" y="257"/>
                  </a:cubicBezTo>
                  <a:cubicBezTo>
                    <a:pt x="34" y="248"/>
                    <a:pt x="31" y="237"/>
                    <a:pt x="30" y="232"/>
                  </a:cubicBezTo>
                  <a:cubicBezTo>
                    <a:pt x="28" y="223"/>
                    <a:pt x="79" y="166"/>
                    <a:pt x="89" y="166"/>
                  </a:cubicBezTo>
                  <a:cubicBezTo>
                    <a:pt x="93" y="166"/>
                    <a:pt x="97" y="162"/>
                    <a:pt x="98" y="157"/>
                  </a:cubicBezTo>
                  <a:cubicBezTo>
                    <a:pt x="98" y="152"/>
                    <a:pt x="99" y="144"/>
                    <a:pt x="100" y="138"/>
                  </a:cubicBezTo>
                  <a:cubicBezTo>
                    <a:pt x="100" y="132"/>
                    <a:pt x="96" y="120"/>
                    <a:pt x="89" y="110"/>
                  </a:cubicBezTo>
                  <a:cubicBezTo>
                    <a:pt x="78" y="92"/>
                    <a:pt x="78" y="68"/>
                    <a:pt x="89" y="68"/>
                  </a:cubicBezTo>
                  <a:cubicBezTo>
                    <a:pt x="93" y="68"/>
                    <a:pt x="101" y="63"/>
                    <a:pt x="107" y="57"/>
                  </a:cubicBezTo>
                  <a:cubicBezTo>
                    <a:pt x="125" y="38"/>
                    <a:pt x="242" y="43"/>
                    <a:pt x="255" y="63"/>
                  </a:cubicBezTo>
                  <a:cubicBezTo>
                    <a:pt x="257" y="66"/>
                    <a:pt x="274" y="70"/>
                    <a:pt x="292" y="70"/>
                  </a:cubicBezTo>
                  <a:cubicBezTo>
                    <a:pt x="309" y="71"/>
                    <a:pt x="326" y="74"/>
                    <a:pt x="329" y="76"/>
                  </a:cubicBezTo>
                  <a:cubicBezTo>
                    <a:pt x="332" y="79"/>
                    <a:pt x="339" y="78"/>
                    <a:pt x="344" y="74"/>
                  </a:cubicBezTo>
                  <a:cubicBezTo>
                    <a:pt x="350" y="69"/>
                    <a:pt x="357" y="69"/>
                    <a:pt x="368" y="75"/>
                  </a:cubicBezTo>
                  <a:cubicBezTo>
                    <a:pt x="376" y="79"/>
                    <a:pt x="389" y="81"/>
                    <a:pt x="396" y="78"/>
                  </a:cubicBezTo>
                  <a:cubicBezTo>
                    <a:pt x="404" y="76"/>
                    <a:pt x="411" y="78"/>
                    <a:pt x="413" y="85"/>
                  </a:cubicBezTo>
                  <a:cubicBezTo>
                    <a:pt x="421" y="104"/>
                    <a:pt x="432" y="96"/>
                    <a:pt x="432" y="72"/>
                  </a:cubicBezTo>
                  <a:cubicBezTo>
                    <a:pt x="432" y="42"/>
                    <a:pt x="446" y="31"/>
                    <a:pt x="488" y="29"/>
                  </a:cubicBezTo>
                  <a:cubicBezTo>
                    <a:pt x="506" y="29"/>
                    <a:pt x="522" y="25"/>
                    <a:pt x="523" y="21"/>
                  </a:cubicBezTo>
                  <a:cubicBezTo>
                    <a:pt x="525" y="16"/>
                    <a:pt x="532" y="14"/>
                    <a:pt x="539" y="16"/>
                  </a:cubicBezTo>
                  <a:cubicBezTo>
                    <a:pt x="546" y="18"/>
                    <a:pt x="554" y="17"/>
                    <a:pt x="556" y="13"/>
                  </a:cubicBezTo>
                  <a:cubicBezTo>
                    <a:pt x="565" y="0"/>
                    <a:pt x="597" y="13"/>
                    <a:pt x="608" y="33"/>
                  </a:cubicBezTo>
                  <a:cubicBezTo>
                    <a:pt x="614" y="45"/>
                    <a:pt x="616" y="54"/>
                    <a:pt x="612" y="54"/>
                  </a:cubicBezTo>
                  <a:cubicBezTo>
                    <a:pt x="609" y="54"/>
                    <a:pt x="608" y="63"/>
                    <a:pt x="609" y="75"/>
                  </a:cubicBezTo>
                  <a:cubicBezTo>
                    <a:pt x="612" y="95"/>
                    <a:pt x="620" y="99"/>
                    <a:pt x="645" y="96"/>
                  </a:cubicBezTo>
                  <a:cubicBezTo>
                    <a:pt x="655" y="95"/>
                    <a:pt x="679" y="129"/>
                    <a:pt x="673" y="136"/>
                  </a:cubicBezTo>
                  <a:cubicBezTo>
                    <a:pt x="671" y="138"/>
                    <a:pt x="672" y="146"/>
                    <a:pt x="676" y="153"/>
                  </a:cubicBezTo>
                  <a:cubicBezTo>
                    <a:pt x="681" y="162"/>
                    <a:pt x="688" y="165"/>
                    <a:pt x="697" y="162"/>
                  </a:cubicBezTo>
                  <a:cubicBezTo>
                    <a:pt x="705" y="160"/>
                    <a:pt x="716" y="163"/>
                    <a:pt x="722" y="169"/>
                  </a:cubicBezTo>
                  <a:cubicBezTo>
                    <a:pt x="732" y="179"/>
                    <a:pt x="735" y="179"/>
                    <a:pt x="749" y="170"/>
                  </a:cubicBezTo>
                  <a:cubicBezTo>
                    <a:pt x="771" y="155"/>
                    <a:pt x="778" y="156"/>
                    <a:pt x="792" y="180"/>
                  </a:cubicBezTo>
                  <a:cubicBezTo>
                    <a:pt x="799" y="192"/>
                    <a:pt x="808" y="200"/>
                    <a:pt x="811" y="198"/>
                  </a:cubicBezTo>
                  <a:cubicBezTo>
                    <a:pt x="820" y="193"/>
                    <a:pt x="884" y="215"/>
                    <a:pt x="904" y="229"/>
                  </a:cubicBezTo>
                  <a:cubicBezTo>
                    <a:pt x="918" y="240"/>
                    <a:pt x="918" y="241"/>
                    <a:pt x="906" y="254"/>
                  </a:cubicBezTo>
                  <a:cubicBezTo>
                    <a:pt x="893" y="268"/>
                    <a:pt x="889" y="290"/>
                    <a:pt x="898" y="303"/>
                  </a:cubicBezTo>
                  <a:cubicBezTo>
                    <a:pt x="902" y="310"/>
                    <a:pt x="901" y="329"/>
                    <a:pt x="894" y="345"/>
                  </a:cubicBezTo>
                  <a:cubicBezTo>
                    <a:pt x="892" y="351"/>
                    <a:pt x="884" y="353"/>
                    <a:pt x="872" y="351"/>
                  </a:cubicBezTo>
                  <a:cubicBezTo>
                    <a:pt x="857" y="348"/>
                    <a:pt x="848" y="352"/>
                    <a:pt x="832" y="370"/>
                  </a:cubicBezTo>
                  <a:cubicBezTo>
                    <a:pt x="820" y="382"/>
                    <a:pt x="812" y="395"/>
                    <a:pt x="814" y="398"/>
                  </a:cubicBezTo>
                  <a:cubicBezTo>
                    <a:pt x="816" y="401"/>
                    <a:pt x="803" y="407"/>
                    <a:pt x="786" y="412"/>
                  </a:cubicBezTo>
                  <a:cubicBezTo>
                    <a:pt x="768" y="417"/>
                    <a:pt x="752" y="424"/>
                    <a:pt x="750" y="427"/>
                  </a:cubicBezTo>
                  <a:cubicBezTo>
                    <a:pt x="748" y="430"/>
                    <a:pt x="741" y="433"/>
                    <a:pt x="735" y="433"/>
                  </a:cubicBezTo>
                  <a:cubicBezTo>
                    <a:pt x="730" y="433"/>
                    <a:pt x="713" y="438"/>
                    <a:pt x="698" y="445"/>
                  </a:cubicBezTo>
                  <a:cubicBezTo>
                    <a:pt x="684" y="451"/>
                    <a:pt x="670" y="457"/>
                    <a:pt x="667" y="457"/>
                  </a:cubicBezTo>
                  <a:cubicBezTo>
                    <a:pt x="655" y="459"/>
                    <a:pt x="625" y="490"/>
                    <a:pt x="625" y="501"/>
                  </a:cubicBezTo>
                  <a:cubicBezTo>
                    <a:pt x="625" y="508"/>
                    <a:pt x="627" y="511"/>
                    <a:pt x="630" y="509"/>
                  </a:cubicBezTo>
                  <a:cubicBezTo>
                    <a:pt x="632" y="506"/>
                    <a:pt x="642" y="514"/>
                    <a:pt x="652" y="525"/>
                  </a:cubicBezTo>
                  <a:cubicBezTo>
                    <a:pt x="665" y="541"/>
                    <a:pt x="674" y="545"/>
                    <a:pt x="685" y="542"/>
                  </a:cubicBezTo>
                  <a:cubicBezTo>
                    <a:pt x="693" y="539"/>
                    <a:pt x="706" y="536"/>
                    <a:pt x="713" y="534"/>
                  </a:cubicBezTo>
                  <a:cubicBezTo>
                    <a:pt x="721" y="532"/>
                    <a:pt x="725" y="535"/>
                    <a:pt x="725" y="541"/>
                  </a:cubicBezTo>
                  <a:cubicBezTo>
                    <a:pt x="725" y="554"/>
                    <a:pt x="707" y="561"/>
                    <a:pt x="686" y="555"/>
                  </a:cubicBezTo>
                  <a:cubicBezTo>
                    <a:pt x="673" y="552"/>
                    <a:pt x="667" y="555"/>
                    <a:pt x="664" y="563"/>
                  </a:cubicBezTo>
                  <a:cubicBezTo>
                    <a:pt x="661" y="569"/>
                    <a:pt x="655" y="574"/>
                    <a:pt x="649" y="574"/>
                  </a:cubicBezTo>
                  <a:cubicBezTo>
                    <a:pt x="643" y="574"/>
                    <a:pt x="628" y="580"/>
                    <a:pt x="615" y="587"/>
                  </a:cubicBezTo>
                  <a:cubicBezTo>
                    <a:pt x="603" y="594"/>
                    <a:pt x="590" y="599"/>
                    <a:pt x="585" y="59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5959475" y="3709988"/>
              <a:ext cx="207963" cy="142875"/>
            </a:xfrm>
            <a:custGeom>
              <a:avLst/>
              <a:gdLst/>
              <a:ahLst/>
              <a:cxnLst>
                <a:cxn ang="0">
                  <a:pos x="18" y="77"/>
                </a:cxn>
                <a:cxn ang="0">
                  <a:pos x="33" y="29"/>
                </a:cxn>
                <a:cxn ang="0">
                  <a:pos x="127" y="9"/>
                </a:cxn>
                <a:cxn ang="0">
                  <a:pos x="127" y="32"/>
                </a:cxn>
                <a:cxn ang="0">
                  <a:pos x="109" y="57"/>
                </a:cxn>
                <a:cxn ang="0">
                  <a:pos x="99" y="73"/>
                </a:cxn>
                <a:cxn ang="0">
                  <a:pos x="88" y="87"/>
                </a:cxn>
                <a:cxn ang="0">
                  <a:pos x="69" y="90"/>
                </a:cxn>
                <a:cxn ang="0">
                  <a:pos x="51" y="90"/>
                </a:cxn>
                <a:cxn ang="0">
                  <a:pos x="18" y="77"/>
                </a:cxn>
              </a:cxnLst>
              <a:rect l="0" t="0" r="r" b="b"/>
              <a:pathLst>
                <a:path w="149" h="102">
                  <a:moveTo>
                    <a:pt x="18" y="77"/>
                  </a:moveTo>
                  <a:cubicBezTo>
                    <a:pt x="0" y="45"/>
                    <a:pt x="4" y="30"/>
                    <a:pt x="33" y="29"/>
                  </a:cubicBezTo>
                  <a:cubicBezTo>
                    <a:pt x="59" y="28"/>
                    <a:pt x="106" y="18"/>
                    <a:pt x="127" y="9"/>
                  </a:cubicBezTo>
                  <a:cubicBezTo>
                    <a:pt x="149" y="0"/>
                    <a:pt x="149" y="19"/>
                    <a:pt x="127" y="32"/>
                  </a:cubicBezTo>
                  <a:cubicBezTo>
                    <a:pt x="111" y="40"/>
                    <a:pt x="106" y="47"/>
                    <a:pt x="109" y="57"/>
                  </a:cubicBezTo>
                  <a:cubicBezTo>
                    <a:pt x="112" y="66"/>
                    <a:pt x="109" y="71"/>
                    <a:pt x="99" y="73"/>
                  </a:cubicBezTo>
                  <a:cubicBezTo>
                    <a:pt x="90" y="75"/>
                    <a:pt x="86" y="81"/>
                    <a:pt x="88" y="87"/>
                  </a:cubicBezTo>
                  <a:cubicBezTo>
                    <a:pt x="93" y="98"/>
                    <a:pt x="87" y="99"/>
                    <a:pt x="69" y="90"/>
                  </a:cubicBezTo>
                  <a:cubicBezTo>
                    <a:pt x="60" y="85"/>
                    <a:pt x="54" y="85"/>
                    <a:pt x="51" y="90"/>
                  </a:cubicBezTo>
                  <a:cubicBezTo>
                    <a:pt x="43" y="102"/>
                    <a:pt x="29" y="97"/>
                    <a:pt x="18" y="7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6913563" y="3548063"/>
              <a:ext cx="215900" cy="298450"/>
            </a:xfrm>
            <a:custGeom>
              <a:avLst/>
              <a:gdLst/>
              <a:ahLst/>
              <a:cxnLst>
                <a:cxn ang="0">
                  <a:pos x="70" y="194"/>
                </a:cxn>
                <a:cxn ang="0">
                  <a:pos x="67" y="143"/>
                </a:cxn>
                <a:cxn ang="0">
                  <a:pos x="59" y="101"/>
                </a:cxn>
                <a:cxn ang="0">
                  <a:pos x="18" y="39"/>
                </a:cxn>
                <a:cxn ang="0">
                  <a:pos x="0" y="9"/>
                </a:cxn>
                <a:cxn ang="0">
                  <a:pos x="18" y="4"/>
                </a:cxn>
                <a:cxn ang="0">
                  <a:pos x="78" y="23"/>
                </a:cxn>
                <a:cxn ang="0">
                  <a:pos x="89" y="25"/>
                </a:cxn>
                <a:cxn ang="0">
                  <a:pos x="99" y="29"/>
                </a:cxn>
                <a:cxn ang="0">
                  <a:pos x="110" y="37"/>
                </a:cxn>
                <a:cxn ang="0">
                  <a:pos x="113" y="56"/>
                </a:cxn>
                <a:cxn ang="0">
                  <a:pos x="119" y="78"/>
                </a:cxn>
                <a:cxn ang="0">
                  <a:pos x="139" y="106"/>
                </a:cxn>
                <a:cxn ang="0">
                  <a:pos x="150" y="121"/>
                </a:cxn>
                <a:cxn ang="0">
                  <a:pos x="152" y="132"/>
                </a:cxn>
                <a:cxn ang="0">
                  <a:pos x="131" y="138"/>
                </a:cxn>
                <a:cxn ang="0">
                  <a:pos x="101" y="165"/>
                </a:cxn>
                <a:cxn ang="0">
                  <a:pos x="70" y="194"/>
                </a:cxn>
              </a:cxnLst>
              <a:rect l="0" t="0" r="r" b="b"/>
              <a:pathLst>
                <a:path w="154" h="213">
                  <a:moveTo>
                    <a:pt x="70" y="194"/>
                  </a:moveTo>
                  <a:cubicBezTo>
                    <a:pt x="69" y="187"/>
                    <a:pt x="68" y="164"/>
                    <a:pt x="67" y="143"/>
                  </a:cubicBezTo>
                  <a:cubicBezTo>
                    <a:pt x="66" y="123"/>
                    <a:pt x="63" y="104"/>
                    <a:pt x="59" y="101"/>
                  </a:cubicBezTo>
                  <a:cubicBezTo>
                    <a:pt x="53" y="96"/>
                    <a:pt x="48" y="89"/>
                    <a:pt x="18" y="39"/>
                  </a:cubicBezTo>
                  <a:cubicBezTo>
                    <a:pt x="0" y="9"/>
                    <a:pt x="0" y="9"/>
                    <a:pt x="0" y="9"/>
                  </a:cubicBezTo>
                  <a:cubicBezTo>
                    <a:pt x="18" y="4"/>
                    <a:pt x="18" y="4"/>
                    <a:pt x="18" y="4"/>
                  </a:cubicBezTo>
                  <a:cubicBezTo>
                    <a:pt x="36" y="0"/>
                    <a:pt x="78" y="13"/>
                    <a:pt x="78" y="23"/>
                  </a:cubicBezTo>
                  <a:cubicBezTo>
                    <a:pt x="78" y="27"/>
                    <a:pt x="83" y="28"/>
                    <a:pt x="89" y="25"/>
                  </a:cubicBezTo>
                  <a:cubicBezTo>
                    <a:pt x="95" y="23"/>
                    <a:pt x="99" y="25"/>
                    <a:pt x="99" y="29"/>
                  </a:cubicBezTo>
                  <a:cubicBezTo>
                    <a:pt x="99" y="33"/>
                    <a:pt x="104" y="37"/>
                    <a:pt x="110" y="37"/>
                  </a:cubicBezTo>
                  <a:cubicBezTo>
                    <a:pt x="123" y="37"/>
                    <a:pt x="124" y="45"/>
                    <a:pt x="113" y="56"/>
                  </a:cubicBezTo>
                  <a:cubicBezTo>
                    <a:pt x="107" y="61"/>
                    <a:pt x="109" y="67"/>
                    <a:pt x="119" y="78"/>
                  </a:cubicBezTo>
                  <a:cubicBezTo>
                    <a:pt x="127" y="85"/>
                    <a:pt x="136" y="98"/>
                    <a:pt x="139" y="106"/>
                  </a:cubicBezTo>
                  <a:cubicBezTo>
                    <a:pt x="141" y="115"/>
                    <a:pt x="146" y="121"/>
                    <a:pt x="150" y="121"/>
                  </a:cubicBezTo>
                  <a:cubicBezTo>
                    <a:pt x="153" y="121"/>
                    <a:pt x="154" y="126"/>
                    <a:pt x="152" y="132"/>
                  </a:cubicBezTo>
                  <a:cubicBezTo>
                    <a:pt x="149" y="139"/>
                    <a:pt x="142" y="141"/>
                    <a:pt x="131" y="138"/>
                  </a:cubicBezTo>
                  <a:cubicBezTo>
                    <a:pt x="117" y="135"/>
                    <a:pt x="113" y="139"/>
                    <a:pt x="101" y="165"/>
                  </a:cubicBezTo>
                  <a:cubicBezTo>
                    <a:pt x="85" y="201"/>
                    <a:pt x="71" y="213"/>
                    <a:pt x="70" y="19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6162675" y="3543300"/>
              <a:ext cx="465138" cy="277812"/>
            </a:xfrm>
            <a:custGeom>
              <a:avLst/>
              <a:gdLst/>
              <a:ahLst/>
              <a:cxnLst>
                <a:cxn ang="0">
                  <a:pos x="60" y="181"/>
                </a:cxn>
                <a:cxn ang="0">
                  <a:pos x="6" y="105"/>
                </a:cxn>
                <a:cxn ang="0">
                  <a:pos x="17" y="77"/>
                </a:cxn>
                <a:cxn ang="0">
                  <a:pos x="19" y="68"/>
                </a:cxn>
                <a:cxn ang="0">
                  <a:pos x="25" y="62"/>
                </a:cxn>
                <a:cxn ang="0">
                  <a:pos x="40" y="50"/>
                </a:cxn>
                <a:cxn ang="0">
                  <a:pos x="57" y="50"/>
                </a:cxn>
                <a:cxn ang="0">
                  <a:pos x="130" y="43"/>
                </a:cxn>
                <a:cxn ang="0">
                  <a:pos x="148" y="34"/>
                </a:cxn>
                <a:cxn ang="0">
                  <a:pos x="166" y="27"/>
                </a:cxn>
                <a:cxn ang="0">
                  <a:pos x="179" y="25"/>
                </a:cxn>
                <a:cxn ang="0">
                  <a:pos x="203" y="14"/>
                </a:cxn>
                <a:cxn ang="0">
                  <a:pos x="239" y="0"/>
                </a:cxn>
                <a:cxn ang="0">
                  <a:pos x="266" y="6"/>
                </a:cxn>
                <a:cxn ang="0">
                  <a:pos x="283" y="13"/>
                </a:cxn>
                <a:cxn ang="0">
                  <a:pos x="316" y="27"/>
                </a:cxn>
                <a:cxn ang="0">
                  <a:pos x="318" y="45"/>
                </a:cxn>
                <a:cxn ang="0">
                  <a:pos x="252" y="142"/>
                </a:cxn>
                <a:cxn ang="0">
                  <a:pos x="199" y="167"/>
                </a:cxn>
                <a:cxn ang="0">
                  <a:pos x="113" y="189"/>
                </a:cxn>
                <a:cxn ang="0">
                  <a:pos x="60" y="181"/>
                </a:cxn>
              </a:cxnLst>
              <a:rect l="0" t="0" r="r" b="b"/>
              <a:pathLst>
                <a:path w="333" h="199">
                  <a:moveTo>
                    <a:pt x="60" y="181"/>
                  </a:moveTo>
                  <a:cubicBezTo>
                    <a:pt x="17" y="159"/>
                    <a:pt x="0" y="136"/>
                    <a:pt x="6" y="105"/>
                  </a:cubicBezTo>
                  <a:cubicBezTo>
                    <a:pt x="9" y="91"/>
                    <a:pt x="13" y="78"/>
                    <a:pt x="17" y="77"/>
                  </a:cubicBezTo>
                  <a:cubicBezTo>
                    <a:pt x="20" y="76"/>
                    <a:pt x="21" y="72"/>
                    <a:pt x="19" y="68"/>
                  </a:cubicBezTo>
                  <a:cubicBezTo>
                    <a:pt x="17" y="65"/>
                    <a:pt x="20" y="62"/>
                    <a:pt x="25" y="62"/>
                  </a:cubicBezTo>
                  <a:cubicBezTo>
                    <a:pt x="31" y="62"/>
                    <a:pt x="38" y="57"/>
                    <a:pt x="40" y="50"/>
                  </a:cubicBezTo>
                  <a:cubicBezTo>
                    <a:pt x="44" y="40"/>
                    <a:pt x="46" y="40"/>
                    <a:pt x="57" y="50"/>
                  </a:cubicBezTo>
                  <a:cubicBezTo>
                    <a:pt x="73" y="64"/>
                    <a:pt x="130" y="59"/>
                    <a:pt x="130" y="43"/>
                  </a:cubicBezTo>
                  <a:cubicBezTo>
                    <a:pt x="130" y="38"/>
                    <a:pt x="138" y="34"/>
                    <a:pt x="148" y="34"/>
                  </a:cubicBezTo>
                  <a:cubicBezTo>
                    <a:pt x="158" y="34"/>
                    <a:pt x="166" y="31"/>
                    <a:pt x="166" y="27"/>
                  </a:cubicBezTo>
                  <a:cubicBezTo>
                    <a:pt x="166" y="24"/>
                    <a:pt x="172" y="23"/>
                    <a:pt x="179" y="25"/>
                  </a:cubicBezTo>
                  <a:cubicBezTo>
                    <a:pt x="188" y="27"/>
                    <a:pt x="197" y="23"/>
                    <a:pt x="203" y="14"/>
                  </a:cubicBezTo>
                  <a:cubicBezTo>
                    <a:pt x="210" y="4"/>
                    <a:pt x="221" y="0"/>
                    <a:pt x="239" y="0"/>
                  </a:cubicBezTo>
                  <a:cubicBezTo>
                    <a:pt x="254" y="0"/>
                    <a:pt x="266" y="3"/>
                    <a:pt x="266" y="6"/>
                  </a:cubicBezTo>
                  <a:cubicBezTo>
                    <a:pt x="266" y="10"/>
                    <a:pt x="273" y="13"/>
                    <a:pt x="283" y="13"/>
                  </a:cubicBezTo>
                  <a:cubicBezTo>
                    <a:pt x="292" y="13"/>
                    <a:pt x="307" y="19"/>
                    <a:pt x="316" y="27"/>
                  </a:cubicBezTo>
                  <a:cubicBezTo>
                    <a:pt x="333" y="41"/>
                    <a:pt x="333" y="41"/>
                    <a:pt x="318" y="45"/>
                  </a:cubicBezTo>
                  <a:cubicBezTo>
                    <a:pt x="302" y="49"/>
                    <a:pt x="252" y="123"/>
                    <a:pt x="252" y="142"/>
                  </a:cubicBezTo>
                  <a:cubicBezTo>
                    <a:pt x="252" y="156"/>
                    <a:pt x="243" y="161"/>
                    <a:pt x="199" y="167"/>
                  </a:cubicBezTo>
                  <a:cubicBezTo>
                    <a:pt x="142" y="176"/>
                    <a:pt x="120" y="182"/>
                    <a:pt x="113" y="189"/>
                  </a:cubicBezTo>
                  <a:cubicBezTo>
                    <a:pt x="103" y="199"/>
                    <a:pt x="94" y="197"/>
                    <a:pt x="60" y="18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5432425" y="3630613"/>
              <a:ext cx="309563" cy="169862"/>
            </a:xfrm>
            <a:custGeom>
              <a:avLst/>
              <a:gdLst/>
              <a:ahLst/>
              <a:cxnLst>
                <a:cxn ang="0">
                  <a:pos x="46" y="103"/>
                </a:cxn>
                <a:cxn ang="0">
                  <a:pos x="24" y="86"/>
                </a:cxn>
                <a:cxn ang="0">
                  <a:pos x="15" y="74"/>
                </a:cxn>
                <a:cxn ang="0">
                  <a:pos x="25" y="60"/>
                </a:cxn>
                <a:cxn ang="0">
                  <a:pos x="46" y="32"/>
                </a:cxn>
                <a:cxn ang="0">
                  <a:pos x="144" y="3"/>
                </a:cxn>
                <a:cxn ang="0">
                  <a:pos x="174" y="22"/>
                </a:cxn>
                <a:cxn ang="0">
                  <a:pos x="209" y="59"/>
                </a:cxn>
                <a:cxn ang="0">
                  <a:pos x="204" y="77"/>
                </a:cxn>
                <a:cxn ang="0">
                  <a:pos x="178" y="83"/>
                </a:cxn>
                <a:cxn ang="0">
                  <a:pos x="166" y="77"/>
                </a:cxn>
                <a:cxn ang="0">
                  <a:pos x="157" y="93"/>
                </a:cxn>
                <a:cxn ang="0">
                  <a:pos x="128" y="98"/>
                </a:cxn>
                <a:cxn ang="0">
                  <a:pos x="110" y="91"/>
                </a:cxn>
                <a:cxn ang="0">
                  <a:pos x="97" y="107"/>
                </a:cxn>
                <a:cxn ang="0">
                  <a:pos x="76" y="120"/>
                </a:cxn>
                <a:cxn ang="0">
                  <a:pos x="46" y="103"/>
                </a:cxn>
              </a:cxnLst>
              <a:rect l="0" t="0" r="r" b="b"/>
              <a:pathLst>
                <a:path w="222" h="122">
                  <a:moveTo>
                    <a:pt x="46" y="103"/>
                  </a:moveTo>
                  <a:cubicBezTo>
                    <a:pt x="40" y="88"/>
                    <a:pt x="34" y="83"/>
                    <a:pt x="24" y="86"/>
                  </a:cubicBezTo>
                  <a:cubicBezTo>
                    <a:pt x="8" y="90"/>
                    <a:pt x="0" y="79"/>
                    <a:pt x="15" y="74"/>
                  </a:cubicBezTo>
                  <a:cubicBezTo>
                    <a:pt x="21" y="72"/>
                    <a:pt x="25" y="65"/>
                    <a:pt x="25" y="60"/>
                  </a:cubicBezTo>
                  <a:cubicBezTo>
                    <a:pt x="25" y="55"/>
                    <a:pt x="34" y="42"/>
                    <a:pt x="46" y="32"/>
                  </a:cubicBezTo>
                  <a:cubicBezTo>
                    <a:pt x="65" y="13"/>
                    <a:pt x="81" y="9"/>
                    <a:pt x="144" y="3"/>
                  </a:cubicBezTo>
                  <a:cubicBezTo>
                    <a:pt x="172" y="0"/>
                    <a:pt x="172" y="1"/>
                    <a:pt x="174" y="22"/>
                  </a:cubicBezTo>
                  <a:cubicBezTo>
                    <a:pt x="176" y="46"/>
                    <a:pt x="194" y="65"/>
                    <a:pt x="209" y="59"/>
                  </a:cubicBezTo>
                  <a:cubicBezTo>
                    <a:pt x="222" y="54"/>
                    <a:pt x="220" y="60"/>
                    <a:pt x="204" y="77"/>
                  </a:cubicBezTo>
                  <a:cubicBezTo>
                    <a:pt x="192" y="88"/>
                    <a:pt x="187" y="90"/>
                    <a:pt x="178" y="83"/>
                  </a:cubicBezTo>
                  <a:cubicBezTo>
                    <a:pt x="173" y="78"/>
                    <a:pt x="167" y="76"/>
                    <a:pt x="166" y="77"/>
                  </a:cubicBezTo>
                  <a:cubicBezTo>
                    <a:pt x="165" y="79"/>
                    <a:pt x="161" y="86"/>
                    <a:pt x="157" y="93"/>
                  </a:cubicBezTo>
                  <a:cubicBezTo>
                    <a:pt x="146" y="113"/>
                    <a:pt x="132" y="115"/>
                    <a:pt x="128" y="98"/>
                  </a:cubicBezTo>
                  <a:cubicBezTo>
                    <a:pt x="125" y="86"/>
                    <a:pt x="121" y="85"/>
                    <a:pt x="110" y="91"/>
                  </a:cubicBezTo>
                  <a:cubicBezTo>
                    <a:pt x="103" y="95"/>
                    <a:pt x="97" y="102"/>
                    <a:pt x="97" y="107"/>
                  </a:cubicBezTo>
                  <a:cubicBezTo>
                    <a:pt x="97" y="113"/>
                    <a:pt x="87" y="118"/>
                    <a:pt x="76" y="120"/>
                  </a:cubicBezTo>
                  <a:cubicBezTo>
                    <a:pt x="58" y="122"/>
                    <a:pt x="53" y="120"/>
                    <a:pt x="46" y="10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5688013" y="3494088"/>
              <a:ext cx="523875" cy="249237"/>
            </a:xfrm>
            <a:custGeom>
              <a:avLst/>
              <a:gdLst/>
              <a:ahLst/>
              <a:cxnLst>
                <a:cxn ang="0">
                  <a:pos x="185" y="172"/>
                </a:cxn>
                <a:cxn ang="0">
                  <a:pos x="139" y="148"/>
                </a:cxn>
                <a:cxn ang="0">
                  <a:pos x="121" y="136"/>
                </a:cxn>
                <a:cxn ang="0">
                  <a:pos x="94" y="142"/>
                </a:cxn>
                <a:cxn ang="0">
                  <a:pos x="68" y="152"/>
                </a:cxn>
                <a:cxn ang="0">
                  <a:pos x="48" y="150"/>
                </a:cxn>
                <a:cxn ang="0">
                  <a:pos x="30" y="147"/>
                </a:cxn>
                <a:cxn ang="0">
                  <a:pos x="0" y="128"/>
                </a:cxn>
                <a:cxn ang="0">
                  <a:pos x="21" y="118"/>
                </a:cxn>
                <a:cxn ang="0">
                  <a:pos x="39" y="119"/>
                </a:cxn>
                <a:cxn ang="0">
                  <a:pos x="64" y="114"/>
                </a:cxn>
                <a:cxn ang="0">
                  <a:pos x="113" y="104"/>
                </a:cxn>
                <a:cxn ang="0">
                  <a:pos x="157" y="103"/>
                </a:cxn>
                <a:cxn ang="0">
                  <a:pos x="171" y="78"/>
                </a:cxn>
                <a:cxn ang="0">
                  <a:pos x="176" y="50"/>
                </a:cxn>
                <a:cxn ang="0">
                  <a:pos x="202" y="30"/>
                </a:cxn>
                <a:cxn ang="0">
                  <a:pos x="228" y="26"/>
                </a:cxn>
                <a:cxn ang="0">
                  <a:pos x="260" y="16"/>
                </a:cxn>
                <a:cxn ang="0">
                  <a:pos x="306" y="9"/>
                </a:cxn>
                <a:cxn ang="0">
                  <a:pos x="346" y="17"/>
                </a:cxn>
                <a:cxn ang="0">
                  <a:pos x="366" y="41"/>
                </a:cxn>
                <a:cxn ang="0">
                  <a:pos x="360" y="89"/>
                </a:cxn>
                <a:cxn ang="0">
                  <a:pos x="345" y="102"/>
                </a:cxn>
                <a:cxn ang="0">
                  <a:pos x="344" y="128"/>
                </a:cxn>
                <a:cxn ang="0">
                  <a:pos x="242" y="177"/>
                </a:cxn>
                <a:cxn ang="0">
                  <a:pos x="185" y="172"/>
                </a:cxn>
              </a:cxnLst>
              <a:rect l="0" t="0" r="r" b="b"/>
              <a:pathLst>
                <a:path w="376" h="179">
                  <a:moveTo>
                    <a:pt x="185" y="172"/>
                  </a:moveTo>
                  <a:cubicBezTo>
                    <a:pt x="156" y="166"/>
                    <a:pt x="144" y="159"/>
                    <a:pt x="139" y="148"/>
                  </a:cubicBezTo>
                  <a:cubicBezTo>
                    <a:pt x="134" y="138"/>
                    <a:pt x="128" y="133"/>
                    <a:pt x="121" y="136"/>
                  </a:cubicBezTo>
                  <a:cubicBezTo>
                    <a:pt x="115" y="139"/>
                    <a:pt x="103" y="141"/>
                    <a:pt x="94" y="142"/>
                  </a:cubicBezTo>
                  <a:cubicBezTo>
                    <a:pt x="86" y="143"/>
                    <a:pt x="74" y="148"/>
                    <a:pt x="68" y="152"/>
                  </a:cubicBezTo>
                  <a:cubicBezTo>
                    <a:pt x="60" y="159"/>
                    <a:pt x="56" y="158"/>
                    <a:pt x="48" y="150"/>
                  </a:cubicBezTo>
                  <a:cubicBezTo>
                    <a:pt x="41" y="144"/>
                    <a:pt x="35" y="142"/>
                    <a:pt x="30" y="147"/>
                  </a:cubicBezTo>
                  <a:cubicBezTo>
                    <a:pt x="19" y="158"/>
                    <a:pt x="0" y="146"/>
                    <a:pt x="0" y="128"/>
                  </a:cubicBezTo>
                  <a:cubicBezTo>
                    <a:pt x="0" y="110"/>
                    <a:pt x="4" y="107"/>
                    <a:pt x="21" y="118"/>
                  </a:cubicBezTo>
                  <a:cubicBezTo>
                    <a:pt x="26" y="121"/>
                    <a:pt x="34" y="122"/>
                    <a:pt x="39" y="119"/>
                  </a:cubicBezTo>
                  <a:cubicBezTo>
                    <a:pt x="43" y="117"/>
                    <a:pt x="54" y="114"/>
                    <a:pt x="64" y="114"/>
                  </a:cubicBezTo>
                  <a:cubicBezTo>
                    <a:pt x="74" y="113"/>
                    <a:pt x="96" y="109"/>
                    <a:pt x="113" y="104"/>
                  </a:cubicBezTo>
                  <a:cubicBezTo>
                    <a:pt x="137" y="97"/>
                    <a:pt x="148" y="97"/>
                    <a:pt x="157" y="103"/>
                  </a:cubicBezTo>
                  <a:cubicBezTo>
                    <a:pt x="175" y="113"/>
                    <a:pt x="180" y="103"/>
                    <a:pt x="171" y="78"/>
                  </a:cubicBezTo>
                  <a:cubicBezTo>
                    <a:pt x="164" y="62"/>
                    <a:pt x="165" y="57"/>
                    <a:pt x="176" y="50"/>
                  </a:cubicBezTo>
                  <a:cubicBezTo>
                    <a:pt x="183" y="45"/>
                    <a:pt x="195" y="36"/>
                    <a:pt x="202" y="30"/>
                  </a:cubicBezTo>
                  <a:cubicBezTo>
                    <a:pt x="211" y="22"/>
                    <a:pt x="218" y="21"/>
                    <a:pt x="228" y="26"/>
                  </a:cubicBezTo>
                  <a:cubicBezTo>
                    <a:pt x="238" y="32"/>
                    <a:pt x="245" y="30"/>
                    <a:pt x="260" y="16"/>
                  </a:cubicBezTo>
                  <a:cubicBezTo>
                    <a:pt x="277" y="0"/>
                    <a:pt x="280" y="0"/>
                    <a:pt x="306" y="9"/>
                  </a:cubicBezTo>
                  <a:cubicBezTo>
                    <a:pt x="321" y="14"/>
                    <a:pt x="339" y="18"/>
                    <a:pt x="346" y="17"/>
                  </a:cubicBezTo>
                  <a:cubicBezTo>
                    <a:pt x="356" y="16"/>
                    <a:pt x="361" y="23"/>
                    <a:pt x="366" y="41"/>
                  </a:cubicBezTo>
                  <a:cubicBezTo>
                    <a:pt x="376" y="81"/>
                    <a:pt x="375" y="85"/>
                    <a:pt x="360" y="89"/>
                  </a:cubicBezTo>
                  <a:cubicBezTo>
                    <a:pt x="353" y="92"/>
                    <a:pt x="346" y="97"/>
                    <a:pt x="345" y="102"/>
                  </a:cubicBezTo>
                  <a:cubicBezTo>
                    <a:pt x="345" y="107"/>
                    <a:pt x="344" y="119"/>
                    <a:pt x="344" y="128"/>
                  </a:cubicBezTo>
                  <a:cubicBezTo>
                    <a:pt x="342" y="152"/>
                    <a:pt x="320" y="163"/>
                    <a:pt x="242" y="177"/>
                  </a:cubicBezTo>
                  <a:cubicBezTo>
                    <a:pt x="233" y="179"/>
                    <a:pt x="207" y="176"/>
                    <a:pt x="185" y="172"/>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5429250" y="2824163"/>
              <a:ext cx="639763" cy="830262"/>
            </a:xfrm>
            <a:custGeom>
              <a:avLst/>
              <a:gdLst/>
              <a:ahLst/>
              <a:cxnLst>
                <a:cxn ang="0">
                  <a:pos x="195" y="585"/>
                </a:cxn>
                <a:cxn ang="0">
                  <a:pos x="165" y="574"/>
                </a:cxn>
                <a:cxn ang="0">
                  <a:pos x="156" y="571"/>
                </a:cxn>
                <a:cxn ang="0">
                  <a:pos x="96" y="574"/>
                </a:cxn>
                <a:cxn ang="0">
                  <a:pos x="81" y="556"/>
                </a:cxn>
                <a:cxn ang="0">
                  <a:pos x="99" y="507"/>
                </a:cxn>
                <a:cxn ang="0">
                  <a:pos x="112" y="481"/>
                </a:cxn>
                <a:cxn ang="0">
                  <a:pos x="68" y="464"/>
                </a:cxn>
                <a:cxn ang="0">
                  <a:pos x="24" y="429"/>
                </a:cxn>
                <a:cxn ang="0">
                  <a:pos x="15" y="401"/>
                </a:cxn>
                <a:cxn ang="0">
                  <a:pos x="14" y="383"/>
                </a:cxn>
                <a:cxn ang="0">
                  <a:pos x="10" y="348"/>
                </a:cxn>
                <a:cxn ang="0">
                  <a:pos x="5" y="303"/>
                </a:cxn>
                <a:cxn ang="0">
                  <a:pos x="8" y="270"/>
                </a:cxn>
                <a:cxn ang="0">
                  <a:pos x="22" y="252"/>
                </a:cxn>
                <a:cxn ang="0">
                  <a:pos x="45" y="208"/>
                </a:cxn>
                <a:cxn ang="0">
                  <a:pos x="45" y="191"/>
                </a:cxn>
                <a:cxn ang="0">
                  <a:pos x="59" y="128"/>
                </a:cxn>
                <a:cxn ang="0">
                  <a:pos x="80" y="107"/>
                </a:cxn>
                <a:cxn ang="0">
                  <a:pos x="104" y="112"/>
                </a:cxn>
                <a:cxn ang="0">
                  <a:pos x="124" y="121"/>
                </a:cxn>
                <a:cxn ang="0">
                  <a:pos x="130" y="104"/>
                </a:cxn>
                <a:cxn ang="0">
                  <a:pos x="143" y="91"/>
                </a:cxn>
                <a:cxn ang="0">
                  <a:pos x="167" y="104"/>
                </a:cxn>
                <a:cxn ang="0">
                  <a:pos x="192" y="117"/>
                </a:cxn>
                <a:cxn ang="0">
                  <a:pos x="196" y="113"/>
                </a:cxn>
                <a:cxn ang="0">
                  <a:pos x="147" y="56"/>
                </a:cxn>
                <a:cxn ang="0">
                  <a:pos x="140" y="51"/>
                </a:cxn>
                <a:cxn ang="0">
                  <a:pos x="143" y="43"/>
                </a:cxn>
                <a:cxn ang="0">
                  <a:pos x="144" y="18"/>
                </a:cxn>
                <a:cxn ang="0">
                  <a:pos x="132" y="0"/>
                </a:cxn>
                <a:cxn ang="0">
                  <a:pos x="160" y="5"/>
                </a:cxn>
                <a:cxn ang="0">
                  <a:pos x="192" y="30"/>
                </a:cxn>
                <a:cxn ang="0">
                  <a:pos x="201" y="38"/>
                </a:cxn>
                <a:cxn ang="0">
                  <a:pos x="206" y="43"/>
                </a:cxn>
                <a:cxn ang="0">
                  <a:pos x="231" y="48"/>
                </a:cxn>
                <a:cxn ang="0">
                  <a:pos x="246" y="62"/>
                </a:cxn>
                <a:cxn ang="0">
                  <a:pos x="239" y="74"/>
                </a:cxn>
                <a:cxn ang="0">
                  <a:pos x="277" y="79"/>
                </a:cxn>
                <a:cxn ang="0">
                  <a:pos x="342" y="44"/>
                </a:cxn>
                <a:cxn ang="0">
                  <a:pos x="365" y="58"/>
                </a:cxn>
                <a:cxn ang="0">
                  <a:pos x="386" y="67"/>
                </a:cxn>
                <a:cxn ang="0">
                  <a:pos x="417" y="149"/>
                </a:cxn>
                <a:cxn ang="0">
                  <a:pos x="419" y="180"/>
                </a:cxn>
                <a:cxn ang="0">
                  <a:pos x="440" y="225"/>
                </a:cxn>
                <a:cxn ang="0">
                  <a:pos x="442" y="317"/>
                </a:cxn>
                <a:cxn ang="0">
                  <a:pos x="416" y="332"/>
                </a:cxn>
                <a:cxn ang="0">
                  <a:pos x="358" y="357"/>
                </a:cxn>
                <a:cxn ang="0">
                  <a:pos x="317" y="401"/>
                </a:cxn>
                <a:cxn ang="0">
                  <a:pos x="358" y="457"/>
                </a:cxn>
                <a:cxn ang="0">
                  <a:pos x="395" y="495"/>
                </a:cxn>
                <a:cxn ang="0">
                  <a:pos x="368" y="517"/>
                </a:cxn>
                <a:cxn ang="0">
                  <a:pos x="349" y="559"/>
                </a:cxn>
                <a:cxn ang="0">
                  <a:pos x="343" y="577"/>
                </a:cxn>
                <a:cxn ang="0">
                  <a:pos x="298" y="578"/>
                </a:cxn>
                <a:cxn ang="0">
                  <a:pos x="249" y="588"/>
                </a:cxn>
                <a:cxn ang="0">
                  <a:pos x="223" y="593"/>
                </a:cxn>
                <a:cxn ang="0">
                  <a:pos x="195" y="585"/>
                </a:cxn>
              </a:cxnLst>
              <a:rect l="0" t="0" r="r" b="b"/>
              <a:pathLst>
                <a:path w="458" h="596">
                  <a:moveTo>
                    <a:pt x="195" y="585"/>
                  </a:moveTo>
                  <a:cubicBezTo>
                    <a:pt x="183" y="577"/>
                    <a:pt x="170" y="572"/>
                    <a:pt x="165" y="574"/>
                  </a:cubicBezTo>
                  <a:cubicBezTo>
                    <a:pt x="160" y="576"/>
                    <a:pt x="156" y="575"/>
                    <a:pt x="156" y="571"/>
                  </a:cubicBezTo>
                  <a:cubicBezTo>
                    <a:pt x="156" y="565"/>
                    <a:pt x="127" y="566"/>
                    <a:pt x="96" y="574"/>
                  </a:cubicBezTo>
                  <a:cubicBezTo>
                    <a:pt x="76" y="580"/>
                    <a:pt x="76" y="580"/>
                    <a:pt x="81" y="556"/>
                  </a:cubicBezTo>
                  <a:cubicBezTo>
                    <a:pt x="84" y="543"/>
                    <a:pt x="92" y="521"/>
                    <a:pt x="99" y="507"/>
                  </a:cubicBezTo>
                  <a:cubicBezTo>
                    <a:pt x="112" y="481"/>
                    <a:pt x="112" y="481"/>
                    <a:pt x="112" y="481"/>
                  </a:cubicBezTo>
                  <a:cubicBezTo>
                    <a:pt x="68" y="464"/>
                    <a:pt x="68" y="464"/>
                    <a:pt x="68" y="464"/>
                  </a:cubicBezTo>
                  <a:cubicBezTo>
                    <a:pt x="30" y="450"/>
                    <a:pt x="24" y="445"/>
                    <a:pt x="24" y="429"/>
                  </a:cubicBezTo>
                  <a:cubicBezTo>
                    <a:pt x="24" y="420"/>
                    <a:pt x="20" y="407"/>
                    <a:pt x="15" y="401"/>
                  </a:cubicBezTo>
                  <a:cubicBezTo>
                    <a:pt x="8" y="393"/>
                    <a:pt x="8" y="389"/>
                    <a:pt x="14" y="383"/>
                  </a:cubicBezTo>
                  <a:cubicBezTo>
                    <a:pt x="21" y="377"/>
                    <a:pt x="20" y="368"/>
                    <a:pt x="10" y="348"/>
                  </a:cubicBezTo>
                  <a:cubicBezTo>
                    <a:pt x="1" y="327"/>
                    <a:pt x="0" y="316"/>
                    <a:pt x="5" y="303"/>
                  </a:cubicBezTo>
                  <a:cubicBezTo>
                    <a:pt x="9" y="292"/>
                    <a:pt x="10" y="278"/>
                    <a:pt x="8" y="270"/>
                  </a:cubicBezTo>
                  <a:cubicBezTo>
                    <a:pt x="6" y="260"/>
                    <a:pt x="9" y="255"/>
                    <a:pt x="22" y="252"/>
                  </a:cubicBezTo>
                  <a:cubicBezTo>
                    <a:pt x="44" y="247"/>
                    <a:pt x="61" y="214"/>
                    <a:pt x="45" y="208"/>
                  </a:cubicBezTo>
                  <a:cubicBezTo>
                    <a:pt x="32" y="203"/>
                    <a:pt x="31" y="191"/>
                    <a:pt x="45" y="191"/>
                  </a:cubicBezTo>
                  <a:cubicBezTo>
                    <a:pt x="57" y="191"/>
                    <a:pt x="66" y="156"/>
                    <a:pt x="59" y="128"/>
                  </a:cubicBezTo>
                  <a:cubicBezTo>
                    <a:pt x="55" y="108"/>
                    <a:pt x="56" y="107"/>
                    <a:pt x="80" y="107"/>
                  </a:cubicBezTo>
                  <a:cubicBezTo>
                    <a:pt x="94" y="107"/>
                    <a:pt x="105" y="109"/>
                    <a:pt x="104" y="112"/>
                  </a:cubicBezTo>
                  <a:cubicBezTo>
                    <a:pt x="102" y="118"/>
                    <a:pt x="108" y="121"/>
                    <a:pt x="124" y="121"/>
                  </a:cubicBezTo>
                  <a:cubicBezTo>
                    <a:pt x="132" y="121"/>
                    <a:pt x="134" y="116"/>
                    <a:pt x="130" y="104"/>
                  </a:cubicBezTo>
                  <a:cubicBezTo>
                    <a:pt x="127" y="89"/>
                    <a:pt x="128" y="87"/>
                    <a:pt x="143" y="91"/>
                  </a:cubicBezTo>
                  <a:cubicBezTo>
                    <a:pt x="152" y="93"/>
                    <a:pt x="163" y="99"/>
                    <a:pt x="167" y="104"/>
                  </a:cubicBezTo>
                  <a:cubicBezTo>
                    <a:pt x="171" y="109"/>
                    <a:pt x="182" y="115"/>
                    <a:pt x="192" y="117"/>
                  </a:cubicBezTo>
                  <a:cubicBezTo>
                    <a:pt x="208" y="121"/>
                    <a:pt x="208" y="121"/>
                    <a:pt x="196" y="113"/>
                  </a:cubicBezTo>
                  <a:cubicBezTo>
                    <a:pt x="178" y="102"/>
                    <a:pt x="145" y="64"/>
                    <a:pt x="147" y="56"/>
                  </a:cubicBezTo>
                  <a:cubicBezTo>
                    <a:pt x="148" y="53"/>
                    <a:pt x="145" y="51"/>
                    <a:pt x="140" y="51"/>
                  </a:cubicBezTo>
                  <a:cubicBezTo>
                    <a:pt x="135" y="50"/>
                    <a:pt x="136" y="47"/>
                    <a:pt x="143" y="43"/>
                  </a:cubicBezTo>
                  <a:cubicBezTo>
                    <a:pt x="155" y="37"/>
                    <a:pt x="155" y="35"/>
                    <a:pt x="144" y="18"/>
                  </a:cubicBezTo>
                  <a:cubicBezTo>
                    <a:pt x="132" y="0"/>
                    <a:pt x="132" y="0"/>
                    <a:pt x="132" y="0"/>
                  </a:cubicBezTo>
                  <a:cubicBezTo>
                    <a:pt x="160" y="5"/>
                    <a:pt x="160" y="5"/>
                    <a:pt x="160" y="5"/>
                  </a:cubicBezTo>
                  <a:cubicBezTo>
                    <a:pt x="194" y="11"/>
                    <a:pt x="206" y="21"/>
                    <a:pt x="192" y="30"/>
                  </a:cubicBezTo>
                  <a:cubicBezTo>
                    <a:pt x="182" y="36"/>
                    <a:pt x="187" y="40"/>
                    <a:pt x="201" y="38"/>
                  </a:cubicBezTo>
                  <a:cubicBezTo>
                    <a:pt x="204" y="37"/>
                    <a:pt x="206" y="39"/>
                    <a:pt x="206" y="43"/>
                  </a:cubicBezTo>
                  <a:cubicBezTo>
                    <a:pt x="206" y="46"/>
                    <a:pt x="217" y="48"/>
                    <a:pt x="231" y="48"/>
                  </a:cubicBezTo>
                  <a:cubicBezTo>
                    <a:pt x="256" y="47"/>
                    <a:pt x="265" y="55"/>
                    <a:pt x="246" y="62"/>
                  </a:cubicBezTo>
                  <a:cubicBezTo>
                    <a:pt x="240" y="64"/>
                    <a:pt x="237" y="70"/>
                    <a:pt x="239" y="74"/>
                  </a:cubicBezTo>
                  <a:cubicBezTo>
                    <a:pt x="242" y="83"/>
                    <a:pt x="277" y="88"/>
                    <a:pt x="277" y="79"/>
                  </a:cubicBezTo>
                  <a:cubicBezTo>
                    <a:pt x="277" y="73"/>
                    <a:pt x="331" y="44"/>
                    <a:pt x="342" y="44"/>
                  </a:cubicBezTo>
                  <a:cubicBezTo>
                    <a:pt x="346" y="44"/>
                    <a:pt x="356" y="50"/>
                    <a:pt x="365" y="58"/>
                  </a:cubicBezTo>
                  <a:cubicBezTo>
                    <a:pt x="373" y="65"/>
                    <a:pt x="383" y="70"/>
                    <a:pt x="386" y="67"/>
                  </a:cubicBezTo>
                  <a:cubicBezTo>
                    <a:pt x="408" y="54"/>
                    <a:pt x="433" y="119"/>
                    <a:pt x="417" y="149"/>
                  </a:cubicBezTo>
                  <a:cubicBezTo>
                    <a:pt x="408" y="167"/>
                    <a:pt x="408" y="170"/>
                    <a:pt x="419" y="180"/>
                  </a:cubicBezTo>
                  <a:cubicBezTo>
                    <a:pt x="426" y="186"/>
                    <a:pt x="436" y="206"/>
                    <a:pt x="440" y="225"/>
                  </a:cubicBezTo>
                  <a:cubicBezTo>
                    <a:pt x="458" y="297"/>
                    <a:pt x="458" y="302"/>
                    <a:pt x="442" y="317"/>
                  </a:cubicBezTo>
                  <a:cubicBezTo>
                    <a:pt x="434" y="325"/>
                    <a:pt x="422" y="332"/>
                    <a:pt x="416" y="332"/>
                  </a:cubicBezTo>
                  <a:cubicBezTo>
                    <a:pt x="409" y="332"/>
                    <a:pt x="383" y="343"/>
                    <a:pt x="358" y="357"/>
                  </a:cubicBezTo>
                  <a:cubicBezTo>
                    <a:pt x="316" y="380"/>
                    <a:pt x="312" y="384"/>
                    <a:pt x="317" y="401"/>
                  </a:cubicBezTo>
                  <a:cubicBezTo>
                    <a:pt x="319" y="411"/>
                    <a:pt x="338" y="437"/>
                    <a:pt x="358" y="457"/>
                  </a:cubicBezTo>
                  <a:cubicBezTo>
                    <a:pt x="395" y="495"/>
                    <a:pt x="395" y="495"/>
                    <a:pt x="395" y="495"/>
                  </a:cubicBezTo>
                  <a:cubicBezTo>
                    <a:pt x="368" y="517"/>
                    <a:pt x="368" y="517"/>
                    <a:pt x="368" y="517"/>
                  </a:cubicBezTo>
                  <a:cubicBezTo>
                    <a:pt x="343" y="538"/>
                    <a:pt x="342" y="542"/>
                    <a:pt x="349" y="559"/>
                  </a:cubicBezTo>
                  <a:cubicBezTo>
                    <a:pt x="359" y="585"/>
                    <a:pt x="358" y="586"/>
                    <a:pt x="343" y="577"/>
                  </a:cubicBezTo>
                  <a:cubicBezTo>
                    <a:pt x="333" y="571"/>
                    <a:pt x="322" y="571"/>
                    <a:pt x="298" y="578"/>
                  </a:cubicBezTo>
                  <a:cubicBezTo>
                    <a:pt x="281" y="583"/>
                    <a:pt x="259" y="587"/>
                    <a:pt x="249" y="588"/>
                  </a:cubicBezTo>
                  <a:cubicBezTo>
                    <a:pt x="239" y="588"/>
                    <a:pt x="228" y="591"/>
                    <a:pt x="223" y="593"/>
                  </a:cubicBezTo>
                  <a:cubicBezTo>
                    <a:pt x="219" y="596"/>
                    <a:pt x="206" y="592"/>
                    <a:pt x="195" y="585"/>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6196013" y="3425825"/>
              <a:ext cx="404813" cy="192087"/>
            </a:xfrm>
            <a:custGeom>
              <a:avLst/>
              <a:gdLst/>
              <a:ahLst/>
              <a:cxnLst>
                <a:cxn ang="0">
                  <a:pos x="26" y="121"/>
                </a:cxn>
                <a:cxn ang="0">
                  <a:pos x="29" y="63"/>
                </a:cxn>
                <a:cxn ang="0">
                  <a:pos x="71" y="30"/>
                </a:cxn>
                <a:cxn ang="0">
                  <a:pos x="89" y="14"/>
                </a:cxn>
                <a:cxn ang="0">
                  <a:pos x="107" y="14"/>
                </a:cxn>
                <a:cxn ang="0">
                  <a:pos x="120" y="10"/>
                </a:cxn>
                <a:cxn ang="0">
                  <a:pos x="142" y="7"/>
                </a:cxn>
                <a:cxn ang="0">
                  <a:pos x="150" y="24"/>
                </a:cxn>
                <a:cxn ang="0">
                  <a:pos x="182" y="23"/>
                </a:cxn>
                <a:cxn ang="0">
                  <a:pos x="267" y="24"/>
                </a:cxn>
                <a:cxn ang="0">
                  <a:pos x="291" y="35"/>
                </a:cxn>
                <a:cxn ang="0">
                  <a:pos x="280" y="62"/>
                </a:cxn>
                <a:cxn ang="0">
                  <a:pos x="247" y="84"/>
                </a:cxn>
                <a:cxn ang="0">
                  <a:pos x="214" y="77"/>
                </a:cxn>
                <a:cxn ang="0">
                  <a:pos x="178" y="91"/>
                </a:cxn>
                <a:cxn ang="0">
                  <a:pos x="157" y="102"/>
                </a:cxn>
                <a:cxn ang="0">
                  <a:pos x="139" y="104"/>
                </a:cxn>
                <a:cxn ang="0">
                  <a:pos x="117" y="111"/>
                </a:cxn>
                <a:cxn ang="0">
                  <a:pos x="100" y="121"/>
                </a:cxn>
                <a:cxn ang="0">
                  <a:pos x="87" y="132"/>
                </a:cxn>
                <a:cxn ang="0">
                  <a:pos x="61" y="136"/>
                </a:cxn>
                <a:cxn ang="0">
                  <a:pos x="26" y="121"/>
                </a:cxn>
              </a:cxnLst>
              <a:rect l="0" t="0" r="r" b="b"/>
              <a:pathLst>
                <a:path w="291" h="138">
                  <a:moveTo>
                    <a:pt x="26" y="121"/>
                  </a:moveTo>
                  <a:cubicBezTo>
                    <a:pt x="0" y="97"/>
                    <a:pt x="2" y="66"/>
                    <a:pt x="29" y="63"/>
                  </a:cubicBezTo>
                  <a:cubicBezTo>
                    <a:pt x="49" y="60"/>
                    <a:pt x="71" y="43"/>
                    <a:pt x="71" y="30"/>
                  </a:cubicBezTo>
                  <a:cubicBezTo>
                    <a:pt x="71" y="25"/>
                    <a:pt x="79" y="18"/>
                    <a:pt x="89" y="14"/>
                  </a:cubicBezTo>
                  <a:cubicBezTo>
                    <a:pt x="103" y="8"/>
                    <a:pt x="107" y="8"/>
                    <a:pt x="107" y="14"/>
                  </a:cubicBezTo>
                  <a:cubicBezTo>
                    <a:pt x="107" y="18"/>
                    <a:pt x="113" y="17"/>
                    <a:pt x="120" y="10"/>
                  </a:cubicBezTo>
                  <a:cubicBezTo>
                    <a:pt x="130" y="1"/>
                    <a:pt x="135" y="0"/>
                    <a:pt x="142" y="7"/>
                  </a:cubicBezTo>
                  <a:cubicBezTo>
                    <a:pt x="146" y="11"/>
                    <a:pt x="150" y="19"/>
                    <a:pt x="150" y="24"/>
                  </a:cubicBezTo>
                  <a:cubicBezTo>
                    <a:pt x="150" y="36"/>
                    <a:pt x="164" y="36"/>
                    <a:pt x="182" y="23"/>
                  </a:cubicBezTo>
                  <a:cubicBezTo>
                    <a:pt x="200" y="9"/>
                    <a:pt x="236" y="10"/>
                    <a:pt x="267" y="24"/>
                  </a:cubicBezTo>
                  <a:cubicBezTo>
                    <a:pt x="291" y="35"/>
                    <a:pt x="291" y="35"/>
                    <a:pt x="291" y="35"/>
                  </a:cubicBezTo>
                  <a:cubicBezTo>
                    <a:pt x="280" y="62"/>
                    <a:pt x="280" y="62"/>
                    <a:pt x="280" y="62"/>
                  </a:cubicBezTo>
                  <a:cubicBezTo>
                    <a:pt x="268" y="88"/>
                    <a:pt x="255" y="97"/>
                    <a:pt x="247" y="84"/>
                  </a:cubicBezTo>
                  <a:cubicBezTo>
                    <a:pt x="245" y="80"/>
                    <a:pt x="230" y="77"/>
                    <a:pt x="214" y="77"/>
                  </a:cubicBezTo>
                  <a:cubicBezTo>
                    <a:pt x="193" y="77"/>
                    <a:pt x="184" y="80"/>
                    <a:pt x="178" y="91"/>
                  </a:cubicBezTo>
                  <a:cubicBezTo>
                    <a:pt x="173" y="100"/>
                    <a:pt x="165" y="104"/>
                    <a:pt x="157" y="102"/>
                  </a:cubicBezTo>
                  <a:cubicBezTo>
                    <a:pt x="149" y="100"/>
                    <a:pt x="141" y="101"/>
                    <a:pt x="139" y="104"/>
                  </a:cubicBezTo>
                  <a:cubicBezTo>
                    <a:pt x="137" y="108"/>
                    <a:pt x="127" y="111"/>
                    <a:pt x="117" y="111"/>
                  </a:cubicBezTo>
                  <a:cubicBezTo>
                    <a:pt x="107" y="111"/>
                    <a:pt x="100" y="115"/>
                    <a:pt x="100" y="121"/>
                  </a:cubicBezTo>
                  <a:cubicBezTo>
                    <a:pt x="100" y="127"/>
                    <a:pt x="94" y="132"/>
                    <a:pt x="87" y="132"/>
                  </a:cubicBezTo>
                  <a:cubicBezTo>
                    <a:pt x="81" y="132"/>
                    <a:pt x="69" y="134"/>
                    <a:pt x="61" y="136"/>
                  </a:cubicBezTo>
                  <a:cubicBezTo>
                    <a:pt x="51" y="138"/>
                    <a:pt x="39" y="133"/>
                    <a:pt x="26" y="12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5875338" y="3271838"/>
              <a:ext cx="474663" cy="265112"/>
            </a:xfrm>
            <a:custGeom>
              <a:avLst/>
              <a:gdLst/>
              <a:ahLst/>
              <a:cxnLst>
                <a:cxn ang="0">
                  <a:pos x="54" y="143"/>
                </a:cxn>
                <a:cxn ang="0">
                  <a:pos x="4" y="80"/>
                </a:cxn>
                <a:cxn ang="0">
                  <a:pos x="37" y="42"/>
                </a:cxn>
                <a:cxn ang="0">
                  <a:pos x="150" y="14"/>
                </a:cxn>
                <a:cxn ang="0">
                  <a:pos x="156" y="23"/>
                </a:cxn>
                <a:cxn ang="0">
                  <a:pos x="197" y="38"/>
                </a:cxn>
                <a:cxn ang="0">
                  <a:pos x="210" y="58"/>
                </a:cxn>
                <a:cxn ang="0">
                  <a:pos x="236" y="63"/>
                </a:cxn>
                <a:cxn ang="0">
                  <a:pos x="282" y="71"/>
                </a:cxn>
                <a:cxn ang="0">
                  <a:pos x="311" y="121"/>
                </a:cxn>
                <a:cxn ang="0">
                  <a:pos x="293" y="139"/>
                </a:cxn>
                <a:cxn ang="0">
                  <a:pos x="251" y="161"/>
                </a:cxn>
                <a:cxn ang="0">
                  <a:pos x="243" y="164"/>
                </a:cxn>
                <a:cxn ang="0">
                  <a:pos x="161" y="158"/>
                </a:cxn>
                <a:cxn ang="0">
                  <a:pos x="133" y="159"/>
                </a:cxn>
                <a:cxn ang="0">
                  <a:pos x="54" y="143"/>
                </a:cxn>
              </a:cxnLst>
              <a:rect l="0" t="0" r="r" b="b"/>
              <a:pathLst>
                <a:path w="340" h="190">
                  <a:moveTo>
                    <a:pt x="54" y="143"/>
                  </a:moveTo>
                  <a:cubicBezTo>
                    <a:pt x="29" y="118"/>
                    <a:pt x="6" y="90"/>
                    <a:pt x="4" y="80"/>
                  </a:cubicBezTo>
                  <a:cubicBezTo>
                    <a:pt x="0" y="65"/>
                    <a:pt x="4" y="60"/>
                    <a:pt x="37" y="42"/>
                  </a:cubicBezTo>
                  <a:cubicBezTo>
                    <a:pt x="85" y="16"/>
                    <a:pt x="150" y="0"/>
                    <a:pt x="150" y="14"/>
                  </a:cubicBezTo>
                  <a:cubicBezTo>
                    <a:pt x="150" y="20"/>
                    <a:pt x="153" y="23"/>
                    <a:pt x="156" y="23"/>
                  </a:cubicBezTo>
                  <a:cubicBezTo>
                    <a:pt x="167" y="20"/>
                    <a:pt x="200" y="33"/>
                    <a:pt x="197" y="38"/>
                  </a:cubicBezTo>
                  <a:cubicBezTo>
                    <a:pt x="195" y="41"/>
                    <a:pt x="201" y="50"/>
                    <a:pt x="210" y="58"/>
                  </a:cubicBezTo>
                  <a:cubicBezTo>
                    <a:pt x="225" y="72"/>
                    <a:pt x="228" y="72"/>
                    <a:pt x="236" y="63"/>
                  </a:cubicBezTo>
                  <a:cubicBezTo>
                    <a:pt x="244" y="53"/>
                    <a:pt x="249" y="54"/>
                    <a:pt x="282" y="71"/>
                  </a:cubicBezTo>
                  <a:cubicBezTo>
                    <a:pt x="334" y="99"/>
                    <a:pt x="340" y="108"/>
                    <a:pt x="311" y="121"/>
                  </a:cubicBezTo>
                  <a:cubicBezTo>
                    <a:pt x="301" y="126"/>
                    <a:pt x="293" y="133"/>
                    <a:pt x="293" y="139"/>
                  </a:cubicBezTo>
                  <a:cubicBezTo>
                    <a:pt x="293" y="151"/>
                    <a:pt x="262" y="168"/>
                    <a:pt x="251" y="161"/>
                  </a:cubicBezTo>
                  <a:cubicBezTo>
                    <a:pt x="247" y="159"/>
                    <a:pt x="243" y="160"/>
                    <a:pt x="243" y="164"/>
                  </a:cubicBezTo>
                  <a:cubicBezTo>
                    <a:pt x="243" y="173"/>
                    <a:pt x="191" y="169"/>
                    <a:pt x="161" y="158"/>
                  </a:cubicBezTo>
                  <a:cubicBezTo>
                    <a:pt x="145" y="151"/>
                    <a:pt x="138" y="152"/>
                    <a:pt x="133" y="159"/>
                  </a:cubicBezTo>
                  <a:cubicBezTo>
                    <a:pt x="107" y="190"/>
                    <a:pt x="103" y="190"/>
                    <a:pt x="54" y="14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6008688" y="2832100"/>
              <a:ext cx="706438" cy="650875"/>
            </a:xfrm>
            <a:custGeom>
              <a:avLst/>
              <a:gdLst/>
              <a:ahLst/>
              <a:cxnLst>
                <a:cxn ang="0">
                  <a:pos x="409" y="448"/>
                </a:cxn>
                <a:cxn ang="0">
                  <a:pos x="314" y="443"/>
                </a:cxn>
                <a:cxn ang="0">
                  <a:pos x="283" y="435"/>
                </a:cxn>
                <a:cxn ang="0">
                  <a:pos x="259" y="425"/>
                </a:cxn>
                <a:cxn ang="0">
                  <a:pos x="240" y="417"/>
                </a:cxn>
                <a:cxn ang="0">
                  <a:pos x="136" y="364"/>
                </a:cxn>
                <a:cxn ang="0">
                  <a:pos x="116" y="368"/>
                </a:cxn>
                <a:cxn ang="0">
                  <a:pos x="113" y="354"/>
                </a:cxn>
                <a:cxn ang="0">
                  <a:pos x="91" y="336"/>
                </a:cxn>
                <a:cxn ang="0">
                  <a:pos x="65" y="322"/>
                </a:cxn>
                <a:cxn ang="0">
                  <a:pos x="51" y="312"/>
                </a:cxn>
                <a:cxn ang="0">
                  <a:pos x="44" y="288"/>
                </a:cxn>
                <a:cxn ang="0">
                  <a:pos x="12" y="174"/>
                </a:cxn>
                <a:cxn ang="0">
                  <a:pos x="9" y="143"/>
                </a:cxn>
                <a:cxn ang="0">
                  <a:pos x="13" y="102"/>
                </a:cxn>
                <a:cxn ang="0">
                  <a:pos x="67" y="56"/>
                </a:cxn>
                <a:cxn ang="0">
                  <a:pos x="112" y="35"/>
                </a:cxn>
                <a:cxn ang="0">
                  <a:pos x="208" y="5"/>
                </a:cxn>
                <a:cxn ang="0">
                  <a:pos x="220" y="23"/>
                </a:cxn>
                <a:cxn ang="0">
                  <a:pos x="276" y="46"/>
                </a:cxn>
                <a:cxn ang="0">
                  <a:pos x="462" y="49"/>
                </a:cxn>
                <a:cxn ang="0">
                  <a:pos x="491" y="161"/>
                </a:cxn>
                <a:cxn ang="0">
                  <a:pos x="472" y="191"/>
                </a:cxn>
                <a:cxn ang="0">
                  <a:pos x="467" y="220"/>
                </a:cxn>
                <a:cxn ang="0">
                  <a:pos x="481" y="262"/>
                </a:cxn>
                <a:cxn ang="0">
                  <a:pos x="494" y="321"/>
                </a:cxn>
                <a:cxn ang="0">
                  <a:pos x="498" y="357"/>
                </a:cxn>
                <a:cxn ang="0">
                  <a:pos x="457" y="398"/>
                </a:cxn>
                <a:cxn ang="0">
                  <a:pos x="434" y="446"/>
                </a:cxn>
                <a:cxn ang="0">
                  <a:pos x="409" y="448"/>
                </a:cxn>
              </a:cxnLst>
              <a:rect l="0" t="0" r="r" b="b"/>
              <a:pathLst>
                <a:path w="507" h="467">
                  <a:moveTo>
                    <a:pt x="409" y="448"/>
                  </a:moveTo>
                  <a:cubicBezTo>
                    <a:pt x="376" y="429"/>
                    <a:pt x="337" y="427"/>
                    <a:pt x="314" y="443"/>
                  </a:cubicBezTo>
                  <a:cubicBezTo>
                    <a:pt x="299" y="453"/>
                    <a:pt x="297" y="453"/>
                    <a:pt x="283" y="435"/>
                  </a:cubicBezTo>
                  <a:cubicBezTo>
                    <a:pt x="272" y="421"/>
                    <a:pt x="266" y="419"/>
                    <a:pt x="259" y="425"/>
                  </a:cubicBezTo>
                  <a:cubicBezTo>
                    <a:pt x="251" y="431"/>
                    <a:pt x="247" y="429"/>
                    <a:pt x="240" y="417"/>
                  </a:cubicBezTo>
                  <a:cubicBezTo>
                    <a:pt x="228" y="398"/>
                    <a:pt x="130" y="348"/>
                    <a:pt x="136" y="364"/>
                  </a:cubicBezTo>
                  <a:cubicBezTo>
                    <a:pt x="143" y="381"/>
                    <a:pt x="130" y="383"/>
                    <a:pt x="116" y="368"/>
                  </a:cubicBezTo>
                  <a:cubicBezTo>
                    <a:pt x="107" y="358"/>
                    <a:pt x="106" y="354"/>
                    <a:pt x="113" y="354"/>
                  </a:cubicBezTo>
                  <a:cubicBezTo>
                    <a:pt x="128" y="354"/>
                    <a:pt x="111" y="340"/>
                    <a:pt x="91" y="336"/>
                  </a:cubicBezTo>
                  <a:cubicBezTo>
                    <a:pt x="81" y="335"/>
                    <a:pt x="70" y="328"/>
                    <a:pt x="65" y="322"/>
                  </a:cubicBezTo>
                  <a:cubicBezTo>
                    <a:pt x="61" y="317"/>
                    <a:pt x="54" y="312"/>
                    <a:pt x="51" y="312"/>
                  </a:cubicBezTo>
                  <a:cubicBezTo>
                    <a:pt x="47" y="312"/>
                    <a:pt x="44" y="301"/>
                    <a:pt x="44" y="288"/>
                  </a:cubicBezTo>
                  <a:cubicBezTo>
                    <a:pt x="44" y="251"/>
                    <a:pt x="26" y="187"/>
                    <a:pt x="12" y="174"/>
                  </a:cubicBezTo>
                  <a:cubicBezTo>
                    <a:pt x="0" y="164"/>
                    <a:pt x="0" y="161"/>
                    <a:pt x="9" y="143"/>
                  </a:cubicBezTo>
                  <a:cubicBezTo>
                    <a:pt x="16" y="129"/>
                    <a:pt x="17" y="118"/>
                    <a:pt x="13" y="102"/>
                  </a:cubicBezTo>
                  <a:cubicBezTo>
                    <a:pt x="5" y="77"/>
                    <a:pt x="7" y="75"/>
                    <a:pt x="67" y="56"/>
                  </a:cubicBezTo>
                  <a:cubicBezTo>
                    <a:pt x="88" y="49"/>
                    <a:pt x="108" y="40"/>
                    <a:pt x="112" y="35"/>
                  </a:cubicBezTo>
                  <a:cubicBezTo>
                    <a:pt x="123" y="22"/>
                    <a:pt x="194" y="0"/>
                    <a:pt x="208" y="5"/>
                  </a:cubicBezTo>
                  <a:cubicBezTo>
                    <a:pt x="214" y="7"/>
                    <a:pt x="220" y="15"/>
                    <a:pt x="220" y="23"/>
                  </a:cubicBezTo>
                  <a:cubicBezTo>
                    <a:pt x="220" y="39"/>
                    <a:pt x="258" y="55"/>
                    <a:pt x="276" y="46"/>
                  </a:cubicBezTo>
                  <a:cubicBezTo>
                    <a:pt x="292" y="38"/>
                    <a:pt x="454" y="40"/>
                    <a:pt x="462" y="49"/>
                  </a:cubicBezTo>
                  <a:cubicBezTo>
                    <a:pt x="468" y="56"/>
                    <a:pt x="491" y="143"/>
                    <a:pt x="491" y="161"/>
                  </a:cubicBezTo>
                  <a:cubicBezTo>
                    <a:pt x="491" y="168"/>
                    <a:pt x="483" y="181"/>
                    <a:pt x="472" y="191"/>
                  </a:cubicBezTo>
                  <a:cubicBezTo>
                    <a:pt x="453" y="208"/>
                    <a:pt x="453" y="208"/>
                    <a:pt x="467" y="220"/>
                  </a:cubicBezTo>
                  <a:cubicBezTo>
                    <a:pt x="478" y="228"/>
                    <a:pt x="481" y="239"/>
                    <a:pt x="481" y="262"/>
                  </a:cubicBezTo>
                  <a:cubicBezTo>
                    <a:pt x="480" y="280"/>
                    <a:pt x="486" y="305"/>
                    <a:pt x="494" y="321"/>
                  </a:cubicBezTo>
                  <a:cubicBezTo>
                    <a:pt x="506" y="345"/>
                    <a:pt x="507" y="350"/>
                    <a:pt x="498" y="357"/>
                  </a:cubicBezTo>
                  <a:cubicBezTo>
                    <a:pt x="492" y="361"/>
                    <a:pt x="473" y="379"/>
                    <a:pt x="457" y="398"/>
                  </a:cubicBezTo>
                  <a:cubicBezTo>
                    <a:pt x="430" y="426"/>
                    <a:pt x="427" y="432"/>
                    <a:pt x="434" y="446"/>
                  </a:cubicBezTo>
                  <a:cubicBezTo>
                    <a:pt x="445" y="466"/>
                    <a:pt x="442" y="467"/>
                    <a:pt x="409" y="44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5187950" y="3224213"/>
              <a:ext cx="260350" cy="211137"/>
            </a:xfrm>
            <a:custGeom>
              <a:avLst/>
              <a:gdLst/>
              <a:ahLst/>
              <a:cxnLst>
                <a:cxn ang="0">
                  <a:pos x="130" y="134"/>
                </a:cxn>
                <a:cxn ang="0">
                  <a:pos x="115" y="105"/>
                </a:cxn>
                <a:cxn ang="0">
                  <a:pos x="102" y="104"/>
                </a:cxn>
                <a:cxn ang="0">
                  <a:pos x="80" y="110"/>
                </a:cxn>
                <a:cxn ang="0">
                  <a:pos x="58" y="79"/>
                </a:cxn>
                <a:cxn ang="0">
                  <a:pos x="34" y="58"/>
                </a:cxn>
                <a:cxn ang="0">
                  <a:pos x="15" y="48"/>
                </a:cxn>
                <a:cxn ang="0">
                  <a:pos x="0" y="40"/>
                </a:cxn>
                <a:cxn ang="0">
                  <a:pos x="42" y="16"/>
                </a:cxn>
                <a:cxn ang="0">
                  <a:pos x="83" y="10"/>
                </a:cxn>
                <a:cxn ang="0">
                  <a:pos x="114" y="4"/>
                </a:cxn>
                <a:cxn ang="0">
                  <a:pos x="133" y="17"/>
                </a:cxn>
                <a:cxn ang="0">
                  <a:pos x="150" y="41"/>
                </a:cxn>
                <a:cxn ang="0">
                  <a:pos x="161" y="59"/>
                </a:cxn>
                <a:cxn ang="0">
                  <a:pos x="179" y="95"/>
                </a:cxn>
                <a:cxn ang="0">
                  <a:pos x="172" y="98"/>
                </a:cxn>
                <a:cxn ang="0">
                  <a:pos x="164" y="103"/>
                </a:cxn>
                <a:cxn ang="0">
                  <a:pos x="161" y="129"/>
                </a:cxn>
                <a:cxn ang="0">
                  <a:pos x="130" y="134"/>
                </a:cxn>
              </a:cxnLst>
              <a:rect l="0" t="0" r="r" b="b"/>
              <a:pathLst>
                <a:path w="187" h="152">
                  <a:moveTo>
                    <a:pt x="130" y="134"/>
                  </a:moveTo>
                  <a:cubicBezTo>
                    <a:pt x="121" y="125"/>
                    <a:pt x="115" y="112"/>
                    <a:pt x="115" y="105"/>
                  </a:cubicBezTo>
                  <a:cubicBezTo>
                    <a:pt x="115" y="93"/>
                    <a:pt x="114" y="93"/>
                    <a:pt x="102" y="104"/>
                  </a:cubicBezTo>
                  <a:cubicBezTo>
                    <a:pt x="88" y="116"/>
                    <a:pt x="78" y="119"/>
                    <a:pt x="80" y="110"/>
                  </a:cubicBezTo>
                  <a:cubicBezTo>
                    <a:pt x="82" y="94"/>
                    <a:pt x="77" y="86"/>
                    <a:pt x="58" y="79"/>
                  </a:cubicBezTo>
                  <a:cubicBezTo>
                    <a:pt x="47" y="75"/>
                    <a:pt x="36" y="66"/>
                    <a:pt x="34" y="58"/>
                  </a:cubicBezTo>
                  <a:cubicBezTo>
                    <a:pt x="31" y="47"/>
                    <a:pt x="26" y="45"/>
                    <a:pt x="15" y="48"/>
                  </a:cubicBezTo>
                  <a:cubicBezTo>
                    <a:pt x="4" y="52"/>
                    <a:pt x="0" y="50"/>
                    <a:pt x="0" y="40"/>
                  </a:cubicBezTo>
                  <a:cubicBezTo>
                    <a:pt x="0" y="22"/>
                    <a:pt x="26" y="8"/>
                    <a:pt x="42" y="16"/>
                  </a:cubicBezTo>
                  <a:cubicBezTo>
                    <a:pt x="52" y="22"/>
                    <a:pt x="63" y="20"/>
                    <a:pt x="83" y="10"/>
                  </a:cubicBezTo>
                  <a:cubicBezTo>
                    <a:pt x="99" y="3"/>
                    <a:pt x="112" y="0"/>
                    <a:pt x="114" y="4"/>
                  </a:cubicBezTo>
                  <a:cubicBezTo>
                    <a:pt x="115" y="8"/>
                    <a:pt x="124" y="14"/>
                    <a:pt x="133" y="17"/>
                  </a:cubicBezTo>
                  <a:cubicBezTo>
                    <a:pt x="145" y="22"/>
                    <a:pt x="150" y="29"/>
                    <a:pt x="150" y="41"/>
                  </a:cubicBezTo>
                  <a:cubicBezTo>
                    <a:pt x="150" y="52"/>
                    <a:pt x="154" y="59"/>
                    <a:pt x="161" y="59"/>
                  </a:cubicBezTo>
                  <a:cubicBezTo>
                    <a:pt x="175" y="59"/>
                    <a:pt x="187" y="82"/>
                    <a:pt x="179" y="95"/>
                  </a:cubicBezTo>
                  <a:cubicBezTo>
                    <a:pt x="175" y="100"/>
                    <a:pt x="172" y="102"/>
                    <a:pt x="172" y="98"/>
                  </a:cubicBezTo>
                  <a:cubicBezTo>
                    <a:pt x="171" y="94"/>
                    <a:pt x="168" y="96"/>
                    <a:pt x="164" y="103"/>
                  </a:cubicBezTo>
                  <a:cubicBezTo>
                    <a:pt x="160" y="110"/>
                    <a:pt x="159" y="121"/>
                    <a:pt x="161" y="129"/>
                  </a:cubicBezTo>
                  <a:cubicBezTo>
                    <a:pt x="167" y="148"/>
                    <a:pt x="147" y="152"/>
                    <a:pt x="130" y="13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4" name="Freeform 34"/>
            <p:cNvSpPr>
              <a:spLocks/>
            </p:cNvSpPr>
            <p:nvPr/>
          </p:nvSpPr>
          <p:spPr bwMode="auto">
            <a:xfrm>
              <a:off x="5419725" y="3375025"/>
              <a:ext cx="38100" cy="68262"/>
            </a:xfrm>
            <a:custGeom>
              <a:avLst/>
              <a:gdLst/>
              <a:ahLst/>
              <a:cxnLst>
                <a:cxn ang="0">
                  <a:pos x="1" y="21"/>
                </a:cxn>
                <a:cxn ang="0">
                  <a:pos x="5" y="0"/>
                </a:cxn>
                <a:cxn ang="0">
                  <a:pos x="23" y="31"/>
                </a:cxn>
                <a:cxn ang="0">
                  <a:pos x="1" y="21"/>
                </a:cxn>
              </a:cxnLst>
              <a:rect l="0" t="0" r="r" b="b"/>
              <a:pathLst>
                <a:path w="27" h="50">
                  <a:moveTo>
                    <a:pt x="1" y="21"/>
                  </a:moveTo>
                  <a:cubicBezTo>
                    <a:pt x="0" y="10"/>
                    <a:pt x="2" y="0"/>
                    <a:pt x="5" y="0"/>
                  </a:cubicBezTo>
                  <a:cubicBezTo>
                    <a:pt x="16" y="0"/>
                    <a:pt x="27" y="19"/>
                    <a:pt x="23" y="31"/>
                  </a:cubicBezTo>
                  <a:cubicBezTo>
                    <a:pt x="16" y="50"/>
                    <a:pt x="2" y="44"/>
                    <a:pt x="1" y="2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35"/>
            <p:cNvSpPr>
              <a:spLocks/>
            </p:cNvSpPr>
            <p:nvPr/>
          </p:nvSpPr>
          <p:spPr bwMode="auto">
            <a:xfrm>
              <a:off x="4554538" y="2357438"/>
              <a:ext cx="576263" cy="1014412"/>
            </a:xfrm>
            <a:custGeom>
              <a:avLst/>
              <a:gdLst/>
              <a:ahLst/>
              <a:cxnLst>
                <a:cxn ang="0">
                  <a:pos x="139" y="638"/>
                </a:cxn>
                <a:cxn ang="0">
                  <a:pos x="189" y="596"/>
                </a:cxn>
                <a:cxn ang="0">
                  <a:pos x="137" y="613"/>
                </a:cxn>
                <a:cxn ang="0">
                  <a:pos x="95" y="599"/>
                </a:cxn>
                <a:cxn ang="0">
                  <a:pos x="61" y="609"/>
                </a:cxn>
                <a:cxn ang="0">
                  <a:pos x="113" y="539"/>
                </a:cxn>
                <a:cxn ang="0">
                  <a:pos x="115" y="504"/>
                </a:cxn>
                <a:cxn ang="0">
                  <a:pos x="104" y="483"/>
                </a:cxn>
                <a:cxn ang="0">
                  <a:pos x="172" y="476"/>
                </a:cxn>
                <a:cxn ang="0">
                  <a:pos x="167" y="438"/>
                </a:cxn>
                <a:cxn ang="0">
                  <a:pos x="154" y="336"/>
                </a:cxn>
                <a:cxn ang="0">
                  <a:pos x="133" y="328"/>
                </a:cxn>
                <a:cxn ang="0">
                  <a:pos x="89" y="340"/>
                </a:cxn>
                <a:cxn ang="0">
                  <a:pos x="76" y="300"/>
                </a:cxn>
                <a:cxn ang="0">
                  <a:pos x="80" y="250"/>
                </a:cxn>
                <a:cxn ang="0">
                  <a:pos x="55" y="235"/>
                </a:cxn>
                <a:cxn ang="0">
                  <a:pos x="40" y="234"/>
                </a:cxn>
                <a:cxn ang="0">
                  <a:pos x="62" y="163"/>
                </a:cxn>
                <a:cxn ang="0">
                  <a:pos x="16" y="200"/>
                </a:cxn>
                <a:cxn ang="0">
                  <a:pos x="21" y="176"/>
                </a:cxn>
                <a:cxn ang="0">
                  <a:pos x="43" y="116"/>
                </a:cxn>
                <a:cxn ang="0">
                  <a:pos x="40" y="65"/>
                </a:cxn>
                <a:cxn ang="0">
                  <a:pos x="60" y="26"/>
                </a:cxn>
                <a:cxn ang="0">
                  <a:pos x="115" y="1"/>
                </a:cxn>
                <a:cxn ang="0">
                  <a:pos x="115" y="62"/>
                </a:cxn>
                <a:cxn ang="0">
                  <a:pos x="126" y="93"/>
                </a:cxn>
                <a:cxn ang="0">
                  <a:pos x="172" y="189"/>
                </a:cxn>
                <a:cxn ang="0">
                  <a:pos x="149" y="223"/>
                </a:cxn>
                <a:cxn ang="0">
                  <a:pos x="168" y="241"/>
                </a:cxn>
                <a:cxn ang="0">
                  <a:pos x="246" y="333"/>
                </a:cxn>
                <a:cxn ang="0">
                  <a:pos x="296" y="420"/>
                </a:cxn>
                <a:cxn ang="0">
                  <a:pos x="303" y="446"/>
                </a:cxn>
                <a:cxn ang="0">
                  <a:pos x="323" y="514"/>
                </a:cxn>
                <a:cxn ang="0">
                  <a:pos x="393" y="515"/>
                </a:cxn>
                <a:cxn ang="0">
                  <a:pos x="358" y="602"/>
                </a:cxn>
                <a:cxn ang="0">
                  <a:pos x="370" y="631"/>
                </a:cxn>
                <a:cxn ang="0">
                  <a:pos x="304" y="670"/>
                </a:cxn>
                <a:cxn ang="0">
                  <a:pos x="184" y="678"/>
                </a:cxn>
                <a:cxn ang="0">
                  <a:pos x="116" y="707"/>
                </a:cxn>
                <a:cxn ang="0">
                  <a:pos x="65" y="696"/>
                </a:cxn>
              </a:cxnLst>
              <a:rect l="0" t="0" r="r" b="b"/>
              <a:pathLst>
                <a:path w="413" h="727">
                  <a:moveTo>
                    <a:pt x="65" y="696"/>
                  </a:moveTo>
                  <a:cubicBezTo>
                    <a:pt x="103" y="647"/>
                    <a:pt x="114" y="638"/>
                    <a:pt x="139" y="638"/>
                  </a:cubicBezTo>
                  <a:cubicBezTo>
                    <a:pt x="163" y="638"/>
                    <a:pt x="175" y="629"/>
                    <a:pt x="190" y="599"/>
                  </a:cubicBezTo>
                  <a:cubicBezTo>
                    <a:pt x="197" y="587"/>
                    <a:pt x="197" y="587"/>
                    <a:pt x="189" y="596"/>
                  </a:cubicBezTo>
                  <a:cubicBezTo>
                    <a:pt x="183" y="602"/>
                    <a:pt x="172" y="611"/>
                    <a:pt x="163" y="616"/>
                  </a:cubicBezTo>
                  <a:cubicBezTo>
                    <a:pt x="148" y="623"/>
                    <a:pt x="144" y="623"/>
                    <a:pt x="137" y="613"/>
                  </a:cubicBezTo>
                  <a:cubicBezTo>
                    <a:pt x="132" y="607"/>
                    <a:pt x="124" y="602"/>
                    <a:pt x="118" y="603"/>
                  </a:cubicBezTo>
                  <a:cubicBezTo>
                    <a:pt x="112" y="604"/>
                    <a:pt x="102" y="602"/>
                    <a:pt x="95" y="599"/>
                  </a:cubicBezTo>
                  <a:cubicBezTo>
                    <a:pt x="88" y="596"/>
                    <a:pt x="78" y="598"/>
                    <a:pt x="72" y="603"/>
                  </a:cubicBezTo>
                  <a:cubicBezTo>
                    <a:pt x="66" y="608"/>
                    <a:pt x="61" y="610"/>
                    <a:pt x="61" y="609"/>
                  </a:cubicBezTo>
                  <a:cubicBezTo>
                    <a:pt x="54" y="578"/>
                    <a:pt x="55" y="576"/>
                    <a:pt x="78" y="570"/>
                  </a:cubicBezTo>
                  <a:cubicBezTo>
                    <a:pt x="93" y="566"/>
                    <a:pt x="105" y="556"/>
                    <a:pt x="113" y="539"/>
                  </a:cubicBezTo>
                  <a:cubicBezTo>
                    <a:pt x="120" y="525"/>
                    <a:pt x="123" y="514"/>
                    <a:pt x="118" y="512"/>
                  </a:cubicBezTo>
                  <a:cubicBezTo>
                    <a:pt x="114" y="511"/>
                    <a:pt x="113" y="507"/>
                    <a:pt x="115" y="504"/>
                  </a:cubicBezTo>
                  <a:cubicBezTo>
                    <a:pt x="117" y="500"/>
                    <a:pt x="114" y="497"/>
                    <a:pt x="108" y="497"/>
                  </a:cubicBezTo>
                  <a:cubicBezTo>
                    <a:pt x="99" y="497"/>
                    <a:pt x="98" y="494"/>
                    <a:pt x="104" y="483"/>
                  </a:cubicBezTo>
                  <a:cubicBezTo>
                    <a:pt x="112" y="468"/>
                    <a:pt x="150" y="463"/>
                    <a:pt x="158" y="476"/>
                  </a:cubicBezTo>
                  <a:cubicBezTo>
                    <a:pt x="161" y="482"/>
                    <a:pt x="166" y="481"/>
                    <a:pt x="172" y="476"/>
                  </a:cubicBezTo>
                  <a:cubicBezTo>
                    <a:pt x="181" y="469"/>
                    <a:pt x="181" y="466"/>
                    <a:pt x="172" y="457"/>
                  </a:cubicBezTo>
                  <a:cubicBezTo>
                    <a:pt x="165" y="451"/>
                    <a:pt x="163" y="443"/>
                    <a:pt x="167" y="438"/>
                  </a:cubicBezTo>
                  <a:cubicBezTo>
                    <a:pt x="177" y="425"/>
                    <a:pt x="173" y="388"/>
                    <a:pt x="161" y="388"/>
                  </a:cubicBezTo>
                  <a:cubicBezTo>
                    <a:pt x="139" y="388"/>
                    <a:pt x="134" y="355"/>
                    <a:pt x="154" y="336"/>
                  </a:cubicBezTo>
                  <a:cubicBezTo>
                    <a:pt x="168" y="321"/>
                    <a:pt x="168" y="321"/>
                    <a:pt x="151" y="321"/>
                  </a:cubicBezTo>
                  <a:cubicBezTo>
                    <a:pt x="141" y="321"/>
                    <a:pt x="133" y="324"/>
                    <a:pt x="133" y="328"/>
                  </a:cubicBezTo>
                  <a:cubicBezTo>
                    <a:pt x="133" y="338"/>
                    <a:pt x="110" y="343"/>
                    <a:pt x="100" y="335"/>
                  </a:cubicBezTo>
                  <a:cubicBezTo>
                    <a:pt x="93" y="330"/>
                    <a:pt x="90" y="331"/>
                    <a:pt x="89" y="340"/>
                  </a:cubicBezTo>
                  <a:cubicBezTo>
                    <a:pt x="86" y="351"/>
                    <a:pt x="86" y="351"/>
                    <a:pt x="74" y="340"/>
                  </a:cubicBezTo>
                  <a:cubicBezTo>
                    <a:pt x="62" y="328"/>
                    <a:pt x="62" y="326"/>
                    <a:pt x="76" y="300"/>
                  </a:cubicBezTo>
                  <a:cubicBezTo>
                    <a:pt x="85" y="283"/>
                    <a:pt x="87" y="271"/>
                    <a:pt x="82" y="269"/>
                  </a:cubicBezTo>
                  <a:cubicBezTo>
                    <a:pt x="78" y="266"/>
                    <a:pt x="77" y="258"/>
                    <a:pt x="80" y="250"/>
                  </a:cubicBezTo>
                  <a:cubicBezTo>
                    <a:pt x="83" y="238"/>
                    <a:pt x="82" y="236"/>
                    <a:pt x="74" y="239"/>
                  </a:cubicBezTo>
                  <a:cubicBezTo>
                    <a:pt x="68" y="241"/>
                    <a:pt x="59" y="240"/>
                    <a:pt x="55" y="235"/>
                  </a:cubicBezTo>
                  <a:cubicBezTo>
                    <a:pt x="49" y="229"/>
                    <a:pt x="47" y="230"/>
                    <a:pt x="46" y="237"/>
                  </a:cubicBezTo>
                  <a:cubicBezTo>
                    <a:pt x="46" y="244"/>
                    <a:pt x="44" y="242"/>
                    <a:pt x="40" y="234"/>
                  </a:cubicBezTo>
                  <a:cubicBezTo>
                    <a:pt x="36" y="224"/>
                    <a:pt x="39" y="210"/>
                    <a:pt x="48" y="191"/>
                  </a:cubicBezTo>
                  <a:cubicBezTo>
                    <a:pt x="62" y="163"/>
                    <a:pt x="62" y="163"/>
                    <a:pt x="62" y="163"/>
                  </a:cubicBezTo>
                  <a:cubicBezTo>
                    <a:pt x="44" y="184"/>
                    <a:pt x="44" y="184"/>
                    <a:pt x="44" y="184"/>
                  </a:cubicBezTo>
                  <a:cubicBezTo>
                    <a:pt x="33" y="197"/>
                    <a:pt x="23" y="202"/>
                    <a:pt x="16" y="200"/>
                  </a:cubicBezTo>
                  <a:cubicBezTo>
                    <a:pt x="0" y="194"/>
                    <a:pt x="1" y="181"/>
                    <a:pt x="17" y="180"/>
                  </a:cubicBezTo>
                  <a:cubicBezTo>
                    <a:pt x="23" y="180"/>
                    <a:pt x="25" y="178"/>
                    <a:pt x="21" y="176"/>
                  </a:cubicBezTo>
                  <a:cubicBezTo>
                    <a:pt x="14" y="174"/>
                    <a:pt x="15" y="166"/>
                    <a:pt x="24" y="147"/>
                  </a:cubicBezTo>
                  <a:cubicBezTo>
                    <a:pt x="31" y="133"/>
                    <a:pt x="39" y="119"/>
                    <a:pt x="43" y="116"/>
                  </a:cubicBezTo>
                  <a:cubicBezTo>
                    <a:pt x="47" y="113"/>
                    <a:pt x="45" y="111"/>
                    <a:pt x="38" y="111"/>
                  </a:cubicBezTo>
                  <a:cubicBezTo>
                    <a:pt x="19" y="111"/>
                    <a:pt x="21" y="71"/>
                    <a:pt x="40" y="65"/>
                  </a:cubicBezTo>
                  <a:cubicBezTo>
                    <a:pt x="47" y="63"/>
                    <a:pt x="53" y="58"/>
                    <a:pt x="53" y="56"/>
                  </a:cubicBezTo>
                  <a:cubicBezTo>
                    <a:pt x="52" y="53"/>
                    <a:pt x="55" y="40"/>
                    <a:pt x="60" y="26"/>
                  </a:cubicBezTo>
                  <a:cubicBezTo>
                    <a:pt x="68" y="2"/>
                    <a:pt x="68" y="2"/>
                    <a:pt x="68" y="2"/>
                  </a:cubicBezTo>
                  <a:cubicBezTo>
                    <a:pt x="115" y="1"/>
                    <a:pt x="115" y="1"/>
                    <a:pt x="115" y="1"/>
                  </a:cubicBezTo>
                  <a:cubicBezTo>
                    <a:pt x="169" y="0"/>
                    <a:pt x="174" y="8"/>
                    <a:pt x="136" y="36"/>
                  </a:cubicBezTo>
                  <a:cubicBezTo>
                    <a:pt x="122" y="47"/>
                    <a:pt x="113" y="58"/>
                    <a:pt x="115" y="62"/>
                  </a:cubicBezTo>
                  <a:cubicBezTo>
                    <a:pt x="117" y="65"/>
                    <a:pt x="114" y="76"/>
                    <a:pt x="107" y="86"/>
                  </a:cubicBezTo>
                  <a:cubicBezTo>
                    <a:pt x="94" y="106"/>
                    <a:pt x="99" y="108"/>
                    <a:pt x="126" y="93"/>
                  </a:cubicBezTo>
                  <a:cubicBezTo>
                    <a:pt x="145" y="82"/>
                    <a:pt x="215" y="79"/>
                    <a:pt x="221" y="88"/>
                  </a:cubicBezTo>
                  <a:cubicBezTo>
                    <a:pt x="229" y="100"/>
                    <a:pt x="191" y="177"/>
                    <a:pt x="172" y="189"/>
                  </a:cubicBezTo>
                  <a:cubicBezTo>
                    <a:pt x="146" y="205"/>
                    <a:pt x="141" y="212"/>
                    <a:pt x="160" y="206"/>
                  </a:cubicBezTo>
                  <a:cubicBezTo>
                    <a:pt x="187" y="198"/>
                    <a:pt x="177" y="213"/>
                    <a:pt x="149" y="223"/>
                  </a:cubicBezTo>
                  <a:cubicBezTo>
                    <a:pt x="123" y="232"/>
                    <a:pt x="123" y="232"/>
                    <a:pt x="139" y="238"/>
                  </a:cubicBezTo>
                  <a:cubicBezTo>
                    <a:pt x="149" y="242"/>
                    <a:pt x="162" y="243"/>
                    <a:pt x="168" y="241"/>
                  </a:cubicBezTo>
                  <a:cubicBezTo>
                    <a:pt x="185" y="235"/>
                    <a:pt x="227" y="265"/>
                    <a:pt x="233" y="286"/>
                  </a:cubicBezTo>
                  <a:cubicBezTo>
                    <a:pt x="236" y="296"/>
                    <a:pt x="242" y="317"/>
                    <a:pt x="246" y="333"/>
                  </a:cubicBezTo>
                  <a:cubicBezTo>
                    <a:pt x="252" y="355"/>
                    <a:pt x="259" y="364"/>
                    <a:pt x="276" y="371"/>
                  </a:cubicBezTo>
                  <a:cubicBezTo>
                    <a:pt x="307" y="383"/>
                    <a:pt x="313" y="399"/>
                    <a:pt x="296" y="420"/>
                  </a:cubicBezTo>
                  <a:cubicBezTo>
                    <a:pt x="281" y="437"/>
                    <a:pt x="281" y="437"/>
                    <a:pt x="281" y="437"/>
                  </a:cubicBezTo>
                  <a:cubicBezTo>
                    <a:pt x="303" y="446"/>
                    <a:pt x="303" y="446"/>
                    <a:pt x="303" y="446"/>
                  </a:cubicBezTo>
                  <a:cubicBezTo>
                    <a:pt x="330" y="457"/>
                    <a:pt x="338" y="479"/>
                    <a:pt x="322" y="497"/>
                  </a:cubicBezTo>
                  <a:cubicBezTo>
                    <a:pt x="312" y="509"/>
                    <a:pt x="312" y="510"/>
                    <a:pt x="323" y="514"/>
                  </a:cubicBezTo>
                  <a:cubicBezTo>
                    <a:pt x="330" y="517"/>
                    <a:pt x="337" y="516"/>
                    <a:pt x="339" y="512"/>
                  </a:cubicBezTo>
                  <a:cubicBezTo>
                    <a:pt x="342" y="501"/>
                    <a:pt x="377" y="503"/>
                    <a:pt x="393" y="515"/>
                  </a:cubicBezTo>
                  <a:cubicBezTo>
                    <a:pt x="413" y="530"/>
                    <a:pt x="403" y="571"/>
                    <a:pt x="375" y="585"/>
                  </a:cubicBezTo>
                  <a:cubicBezTo>
                    <a:pt x="363" y="591"/>
                    <a:pt x="355" y="599"/>
                    <a:pt x="358" y="602"/>
                  </a:cubicBezTo>
                  <a:cubicBezTo>
                    <a:pt x="360" y="606"/>
                    <a:pt x="356" y="610"/>
                    <a:pt x="350" y="612"/>
                  </a:cubicBezTo>
                  <a:cubicBezTo>
                    <a:pt x="333" y="619"/>
                    <a:pt x="346" y="631"/>
                    <a:pt x="370" y="631"/>
                  </a:cubicBezTo>
                  <a:cubicBezTo>
                    <a:pt x="389" y="631"/>
                    <a:pt x="390" y="632"/>
                    <a:pt x="382" y="642"/>
                  </a:cubicBezTo>
                  <a:cubicBezTo>
                    <a:pt x="366" y="661"/>
                    <a:pt x="344" y="669"/>
                    <a:pt x="304" y="670"/>
                  </a:cubicBezTo>
                  <a:cubicBezTo>
                    <a:pt x="225" y="671"/>
                    <a:pt x="210" y="673"/>
                    <a:pt x="215" y="680"/>
                  </a:cubicBezTo>
                  <a:cubicBezTo>
                    <a:pt x="220" y="688"/>
                    <a:pt x="198" y="686"/>
                    <a:pt x="184" y="678"/>
                  </a:cubicBezTo>
                  <a:cubicBezTo>
                    <a:pt x="171" y="669"/>
                    <a:pt x="150" y="678"/>
                    <a:pt x="141" y="698"/>
                  </a:cubicBezTo>
                  <a:cubicBezTo>
                    <a:pt x="134" y="713"/>
                    <a:pt x="131" y="714"/>
                    <a:pt x="116" y="707"/>
                  </a:cubicBezTo>
                  <a:cubicBezTo>
                    <a:pt x="103" y="701"/>
                    <a:pt x="94" y="702"/>
                    <a:pt x="77" y="711"/>
                  </a:cubicBezTo>
                  <a:cubicBezTo>
                    <a:pt x="45" y="727"/>
                    <a:pt x="43" y="725"/>
                    <a:pt x="65" y="69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6" name="Freeform 36"/>
            <p:cNvSpPr>
              <a:spLocks/>
            </p:cNvSpPr>
            <p:nvPr/>
          </p:nvSpPr>
          <p:spPr bwMode="auto">
            <a:xfrm>
              <a:off x="5289550" y="2987675"/>
              <a:ext cx="250825" cy="265112"/>
            </a:xfrm>
            <a:custGeom>
              <a:avLst/>
              <a:gdLst/>
              <a:ahLst/>
              <a:cxnLst>
                <a:cxn ang="0">
                  <a:pos x="77" y="183"/>
                </a:cxn>
                <a:cxn ang="0">
                  <a:pos x="51" y="168"/>
                </a:cxn>
                <a:cxn ang="0">
                  <a:pos x="22" y="162"/>
                </a:cxn>
                <a:cxn ang="0">
                  <a:pos x="2" y="165"/>
                </a:cxn>
                <a:cxn ang="0">
                  <a:pos x="23" y="155"/>
                </a:cxn>
                <a:cxn ang="0">
                  <a:pos x="43" y="146"/>
                </a:cxn>
                <a:cxn ang="0">
                  <a:pos x="22" y="142"/>
                </a:cxn>
                <a:cxn ang="0">
                  <a:pos x="0" y="137"/>
                </a:cxn>
                <a:cxn ang="0">
                  <a:pos x="17" y="104"/>
                </a:cxn>
                <a:cxn ang="0">
                  <a:pos x="34" y="62"/>
                </a:cxn>
                <a:cxn ang="0">
                  <a:pos x="42" y="52"/>
                </a:cxn>
                <a:cxn ang="0">
                  <a:pos x="46" y="73"/>
                </a:cxn>
                <a:cxn ang="0">
                  <a:pos x="84" y="98"/>
                </a:cxn>
                <a:cxn ang="0">
                  <a:pos x="89" y="70"/>
                </a:cxn>
                <a:cxn ang="0">
                  <a:pos x="76" y="52"/>
                </a:cxn>
                <a:cxn ang="0">
                  <a:pos x="83" y="15"/>
                </a:cxn>
                <a:cxn ang="0">
                  <a:pos x="140" y="67"/>
                </a:cxn>
                <a:cxn ang="0">
                  <a:pos x="136" y="90"/>
                </a:cxn>
                <a:cxn ang="0">
                  <a:pos x="138" y="114"/>
                </a:cxn>
                <a:cxn ang="0">
                  <a:pos x="109" y="132"/>
                </a:cxn>
                <a:cxn ang="0">
                  <a:pos x="99" y="150"/>
                </a:cxn>
                <a:cxn ang="0">
                  <a:pos x="101" y="177"/>
                </a:cxn>
                <a:cxn ang="0">
                  <a:pos x="77" y="183"/>
                </a:cxn>
              </a:cxnLst>
              <a:rect l="0" t="0" r="r" b="b"/>
              <a:pathLst>
                <a:path w="179" h="190">
                  <a:moveTo>
                    <a:pt x="77" y="183"/>
                  </a:moveTo>
                  <a:cubicBezTo>
                    <a:pt x="68" y="179"/>
                    <a:pt x="56" y="172"/>
                    <a:pt x="51" y="168"/>
                  </a:cubicBezTo>
                  <a:cubicBezTo>
                    <a:pt x="46" y="163"/>
                    <a:pt x="33" y="161"/>
                    <a:pt x="22" y="162"/>
                  </a:cubicBezTo>
                  <a:cubicBezTo>
                    <a:pt x="2" y="165"/>
                    <a:pt x="2" y="165"/>
                    <a:pt x="2" y="165"/>
                  </a:cubicBezTo>
                  <a:cubicBezTo>
                    <a:pt x="23" y="155"/>
                    <a:pt x="23" y="155"/>
                    <a:pt x="23" y="155"/>
                  </a:cubicBezTo>
                  <a:cubicBezTo>
                    <a:pt x="43" y="146"/>
                    <a:pt x="43" y="146"/>
                    <a:pt x="43" y="146"/>
                  </a:cubicBezTo>
                  <a:cubicBezTo>
                    <a:pt x="22" y="142"/>
                    <a:pt x="22" y="142"/>
                    <a:pt x="22" y="142"/>
                  </a:cubicBezTo>
                  <a:cubicBezTo>
                    <a:pt x="0" y="137"/>
                    <a:pt x="0" y="137"/>
                    <a:pt x="0" y="137"/>
                  </a:cubicBezTo>
                  <a:cubicBezTo>
                    <a:pt x="17" y="104"/>
                    <a:pt x="17" y="104"/>
                    <a:pt x="17" y="104"/>
                  </a:cubicBezTo>
                  <a:cubicBezTo>
                    <a:pt x="27" y="86"/>
                    <a:pt x="34" y="67"/>
                    <a:pt x="34" y="62"/>
                  </a:cubicBezTo>
                  <a:cubicBezTo>
                    <a:pt x="34" y="56"/>
                    <a:pt x="38" y="52"/>
                    <a:pt x="42" y="52"/>
                  </a:cubicBezTo>
                  <a:cubicBezTo>
                    <a:pt x="46" y="52"/>
                    <a:pt x="48" y="61"/>
                    <a:pt x="46" y="73"/>
                  </a:cubicBezTo>
                  <a:cubicBezTo>
                    <a:pt x="42" y="101"/>
                    <a:pt x="64" y="116"/>
                    <a:pt x="84" y="98"/>
                  </a:cubicBezTo>
                  <a:cubicBezTo>
                    <a:pt x="95" y="89"/>
                    <a:pt x="96" y="84"/>
                    <a:pt x="89" y="70"/>
                  </a:cubicBezTo>
                  <a:cubicBezTo>
                    <a:pt x="85" y="60"/>
                    <a:pt x="78" y="52"/>
                    <a:pt x="76" y="52"/>
                  </a:cubicBezTo>
                  <a:cubicBezTo>
                    <a:pt x="64" y="52"/>
                    <a:pt x="71" y="18"/>
                    <a:pt x="83" y="15"/>
                  </a:cubicBezTo>
                  <a:cubicBezTo>
                    <a:pt x="145" y="0"/>
                    <a:pt x="179" y="31"/>
                    <a:pt x="140" y="67"/>
                  </a:cubicBezTo>
                  <a:cubicBezTo>
                    <a:pt x="125" y="80"/>
                    <a:pt x="125" y="82"/>
                    <a:pt x="136" y="90"/>
                  </a:cubicBezTo>
                  <a:cubicBezTo>
                    <a:pt x="147" y="98"/>
                    <a:pt x="147" y="101"/>
                    <a:pt x="138" y="114"/>
                  </a:cubicBezTo>
                  <a:cubicBezTo>
                    <a:pt x="132" y="121"/>
                    <a:pt x="119" y="130"/>
                    <a:pt x="109" y="132"/>
                  </a:cubicBezTo>
                  <a:cubicBezTo>
                    <a:pt x="94" y="136"/>
                    <a:pt x="92" y="139"/>
                    <a:pt x="99" y="150"/>
                  </a:cubicBezTo>
                  <a:cubicBezTo>
                    <a:pt x="103" y="158"/>
                    <a:pt x="103" y="170"/>
                    <a:pt x="101" y="177"/>
                  </a:cubicBezTo>
                  <a:cubicBezTo>
                    <a:pt x="96" y="189"/>
                    <a:pt x="93" y="190"/>
                    <a:pt x="77" y="18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37"/>
            <p:cNvSpPr>
              <a:spLocks/>
            </p:cNvSpPr>
            <p:nvPr/>
          </p:nvSpPr>
          <p:spPr bwMode="auto">
            <a:xfrm>
              <a:off x="6653213" y="2668588"/>
              <a:ext cx="674688" cy="568325"/>
            </a:xfrm>
            <a:custGeom>
              <a:avLst/>
              <a:gdLst/>
              <a:ahLst/>
              <a:cxnLst>
                <a:cxn ang="0">
                  <a:pos x="364" y="401"/>
                </a:cxn>
                <a:cxn ang="0">
                  <a:pos x="339" y="389"/>
                </a:cxn>
                <a:cxn ang="0">
                  <a:pos x="266" y="384"/>
                </a:cxn>
                <a:cxn ang="0">
                  <a:pos x="209" y="374"/>
                </a:cxn>
                <a:cxn ang="0">
                  <a:pos x="51" y="369"/>
                </a:cxn>
                <a:cxn ang="0">
                  <a:pos x="27" y="359"/>
                </a:cxn>
                <a:cxn ang="0">
                  <a:pos x="16" y="338"/>
                </a:cxn>
                <a:cxn ang="0">
                  <a:pos x="19" y="309"/>
                </a:cxn>
                <a:cxn ang="0">
                  <a:pos x="29" y="240"/>
                </a:cxn>
                <a:cxn ang="0">
                  <a:pos x="45" y="194"/>
                </a:cxn>
                <a:cxn ang="0">
                  <a:pos x="83" y="183"/>
                </a:cxn>
                <a:cxn ang="0">
                  <a:pos x="124" y="168"/>
                </a:cxn>
                <a:cxn ang="0">
                  <a:pos x="125" y="159"/>
                </a:cxn>
                <a:cxn ang="0">
                  <a:pos x="129" y="144"/>
                </a:cxn>
                <a:cxn ang="0">
                  <a:pos x="136" y="130"/>
                </a:cxn>
                <a:cxn ang="0">
                  <a:pos x="171" y="91"/>
                </a:cxn>
                <a:cxn ang="0">
                  <a:pos x="178" y="69"/>
                </a:cxn>
                <a:cxn ang="0">
                  <a:pos x="180" y="47"/>
                </a:cxn>
                <a:cxn ang="0">
                  <a:pos x="205" y="33"/>
                </a:cxn>
                <a:cxn ang="0">
                  <a:pos x="240" y="17"/>
                </a:cxn>
                <a:cxn ang="0">
                  <a:pos x="258" y="5"/>
                </a:cxn>
                <a:cxn ang="0">
                  <a:pos x="269" y="10"/>
                </a:cxn>
                <a:cxn ang="0">
                  <a:pos x="279" y="14"/>
                </a:cxn>
                <a:cxn ang="0">
                  <a:pos x="286" y="18"/>
                </a:cxn>
                <a:cxn ang="0">
                  <a:pos x="310" y="32"/>
                </a:cxn>
                <a:cxn ang="0">
                  <a:pos x="327" y="35"/>
                </a:cxn>
                <a:cxn ang="0">
                  <a:pos x="385" y="66"/>
                </a:cxn>
                <a:cxn ang="0">
                  <a:pos x="387" y="103"/>
                </a:cxn>
                <a:cxn ang="0">
                  <a:pos x="420" y="177"/>
                </a:cxn>
                <a:cxn ang="0">
                  <a:pos x="433" y="197"/>
                </a:cxn>
                <a:cxn ang="0">
                  <a:pos x="444" y="208"/>
                </a:cxn>
                <a:cxn ang="0">
                  <a:pos x="469" y="218"/>
                </a:cxn>
                <a:cxn ang="0">
                  <a:pos x="472" y="228"/>
                </a:cxn>
                <a:cxn ang="0">
                  <a:pos x="462" y="254"/>
                </a:cxn>
                <a:cxn ang="0">
                  <a:pos x="434" y="254"/>
                </a:cxn>
                <a:cxn ang="0">
                  <a:pos x="412" y="275"/>
                </a:cxn>
                <a:cxn ang="0">
                  <a:pos x="422" y="311"/>
                </a:cxn>
                <a:cxn ang="0">
                  <a:pos x="411" y="342"/>
                </a:cxn>
                <a:cxn ang="0">
                  <a:pos x="371" y="390"/>
                </a:cxn>
                <a:cxn ang="0">
                  <a:pos x="364" y="401"/>
                </a:cxn>
              </a:cxnLst>
              <a:rect l="0" t="0" r="r" b="b"/>
              <a:pathLst>
                <a:path w="484" h="407">
                  <a:moveTo>
                    <a:pt x="364" y="401"/>
                  </a:moveTo>
                  <a:cubicBezTo>
                    <a:pt x="362" y="395"/>
                    <a:pt x="351" y="390"/>
                    <a:pt x="339" y="389"/>
                  </a:cubicBezTo>
                  <a:cubicBezTo>
                    <a:pt x="328" y="388"/>
                    <a:pt x="295" y="386"/>
                    <a:pt x="266" y="384"/>
                  </a:cubicBezTo>
                  <a:cubicBezTo>
                    <a:pt x="237" y="383"/>
                    <a:pt x="211" y="378"/>
                    <a:pt x="209" y="374"/>
                  </a:cubicBezTo>
                  <a:cubicBezTo>
                    <a:pt x="196" y="355"/>
                    <a:pt x="71" y="351"/>
                    <a:pt x="51" y="369"/>
                  </a:cubicBezTo>
                  <a:cubicBezTo>
                    <a:pt x="35" y="383"/>
                    <a:pt x="22" y="378"/>
                    <a:pt x="27" y="359"/>
                  </a:cubicBezTo>
                  <a:cubicBezTo>
                    <a:pt x="29" y="350"/>
                    <a:pt x="25" y="343"/>
                    <a:pt x="16" y="338"/>
                  </a:cubicBezTo>
                  <a:cubicBezTo>
                    <a:pt x="0" y="330"/>
                    <a:pt x="2" y="309"/>
                    <a:pt x="19" y="309"/>
                  </a:cubicBezTo>
                  <a:cubicBezTo>
                    <a:pt x="34" y="309"/>
                    <a:pt x="39" y="278"/>
                    <a:pt x="29" y="240"/>
                  </a:cubicBezTo>
                  <a:cubicBezTo>
                    <a:pt x="20" y="199"/>
                    <a:pt x="23" y="190"/>
                    <a:pt x="45" y="194"/>
                  </a:cubicBezTo>
                  <a:cubicBezTo>
                    <a:pt x="65" y="197"/>
                    <a:pt x="88" y="191"/>
                    <a:pt x="83" y="183"/>
                  </a:cubicBezTo>
                  <a:cubicBezTo>
                    <a:pt x="80" y="178"/>
                    <a:pt x="112" y="165"/>
                    <a:pt x="124" y="168"/>
                  </a:cubicBezTo>
                  <a:cubicBezTo>
                    <a:pt x="126" y="168"/>
                    <a:pt x="127" y="164"/>
                    <a:pt x="125" y="159"/>
                  </a:cubicBezTo>
                  <a:cubicBezTo>
                    <a:pt x="123" y="154"/>
                    <a:pt x="125" y="147"/>
                    <a:pt x="129" y="144"/>
                  </a:cubicBezTo>
                  <a:cubicBezTo>
                    <a:pt x="133" y="142"/>
                    <a:pt x="136" y="135"/>
                    <a:pt x="136" y="130"/>
                  </a:cubicBezTo>
                  <a:cubicBezTo>
                    <a:pt x="136" y="119"/>
                    <a:pt x="161" y="91"/>
                    <a:pt x="171" y="91"/>
                  </a:cubicBezTo>
                  <a:cubicBezTo>
                    <a:pt x="181" y="91"/>
                    <a:pt x="187" y="72"/>
                    <a:pt x="178" y="69"/>
                  </a:cubicBezTo>
                  <a:cubicBezTo>
                    <a:pt x="174" y="67"/>
                    <a:pt x="174" y="60"/>
                    <a:pt x="180" y="47"/>
                  </a:cubicBezTo>
                  <a:cubicBezTo>
                    <a:pt x="187" y="32"/>
                    <a:pt x="192" y="29"/>
                    <a:pt x="205" y="33"/>
                  </a:cubicBezTo>
                  <a:cubicBezTo>
                    <a:pt x="217" y="36"/>
                    <a:pt x="226" y="32"/>
                    <a:pt x="240" y="17"/>
                  </a:cubicBezTo>
                  <a:cubicBezTo>
                    <a:pt x="249" y="6"/>
                    <a:pt x="258" y="0"/>
                    <a:pt x="258" y="5"/>
                  </a:cubicBezTo>
                  <a:cubicBezTo>
                    <a:pt x="258" y="10"/>
                    <a:pt x="263" y="12"/>
                    <a:pt x="269" y="10"/>
                  </a:cubicBezTo>
                  <a:cubicBezTo>
                    <a:pt x="274" y="7"/>
                    <a:pt x="279" y="9"/>
                    <a:pt x="279" y="14"/>
                  </a:cubicBezTo>
                  <a:cubicBezTo>
                    <a:pt x="279" y="18"/>
                    <a:pt x="282" y="20"/>
                    <a:pt x="286" y="18"/>
                  </a:cubicBezTo>
                  <a:cubicBezTo>
                    <a:pt x="297" y="11"/>
                    <a:pt x="314" y="22"/>
                    <a:pt x="310" y="32"/>
                  </a:cubicBezTo>
                  <a:cubicBezTo>
                    <a:pt x="306" y="44"/>
                    <a:pt x="316" y="45"/>
                    <a:pt x="327" y="35"/>
                  </a:cubicBezTo>
                  <a:cubicBezTo>
                    <a:pt x="339" y="23"/>
                    <a:pt x="374" y="42"/>
                    <a:pt x="385" y="66"/>
                  </a:cubicBezTo>
                  <a:cubicBezTo>
                    <a:pt x="393" y="81"/>
                    <a:pt x="393" y="90"/>
                    <a:pt x="387" y="103"/>
                  </a:cubicBezTo>
                  <a:cubicBezTo>
                    <a:pt x="381" y="117"/>
                    <a:pt x="414" y="172"/>
                    <a:pt x="420" y="177"/>
                  </a:cubicBezTo>
                  <a:cubicBezTo>
                    <a:pt x="427" y="182"/>
                    <a:pt x="433" y="191"/>
                    <a:pt x="433" y="197"/>
                  </a:cubicBezTo>
                  <a:cubicBezTo>
                    <a:pt x="433" y="203"/>
                    <a:pt x="438" y="208"/>
                    <a:pt x="444" y="208"/>
                  </a:cubicBezTo>
                  <a:cubicBezTo>
                    <a:pt x="469" y="210"/>
                    <a:pt x="473" y="211"/>
                    <a:pt x="469" y="218"/>
                  </a:cubicBezTo>
                  <a:cubicBezTo>
                    <a:pt x="467" y="221"/>
                    <a:pt x="468" y="226"/>
                    <a:pt x="472" y="228"/>
                  </a:cubicBezTo>
                  <a:cubicBezTo>
                    <a:pt x="484" y="236"/>
                    <a:pt x="480" y="246"/>
                    <a:pt x="462" y="254"/>
                  </a:cubicBezTo>
                  <a:cubicBezTo>
                    <a:pt x="449" y="260"/>
                    <a:pt x="442" y="260"/>
                    <a:pt x="434" y="254"/>
                  </a:cubicBezTo>
                  <a:cubicBezTo>
                    <a:pt x="422" y="244"/>
                    <a:pt x="404" y="262"/>
                    <a:pt x="412" y="275"/>
                  </a:cubicBezTo>
                  <a:cubicBezTo>
                    <a:pt x="415" y="280"/>
                    <a:pt x="420" y="296"/>
                    <a:pt x="422" y="311"/>
                  </a:cubicBezTo>
                  <a:cubicBezTo>
                    <a:pt x="427" y="335"/>
                    <a:pt x="426" y="338"/>
                    <a:pt x="411" y="342"/>
                  </a:cubicBezTo>
                  <a:cubicBezTo>
                    <a:pt x="389" y="347"/>
                    <a:pt x="374" y="365"/>
                    <a:pt x="371" y="390"/>
                  </a:cubicBezTo>
                  <a:cubicBezTo>
                    <a:pt x="369" y="403"/>
                    <a:pt x="367" y="407"/>
                    <a:pt x="364" y="40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8" name="Freeform 38"/>
            <p:cNvSpPr>
              <a:spLocks/>
            </p:cNvSpPr>
            <p:nvPr/>
          </p:nvSpPr>
          <p:spPr bwMode="auto">
            <a:xfrm>
              <a:off x="4265613" y="2859088"/>
              <a:ext cx="306388" cy="360362"/>
            </a:xfrm>
            <a:custGeom>
              <a:avLst/>
              <a:gdLst/>
              <a:ahLst/>
              <a:cxnLst>
                <a:cxn ang="0">
                  <a:pos x="46" y="251"/>
                </a:cxn>
                <a:cxn ang="0">
                  <a:pos x="46" y="241"/>
                </a:cxn>
                <a:cxn ang="0">
                  <a:pos x="39" y="236"/>
                </a:cxn>
                <a:cxn ang="0">
                  <a:pos x="36" y="228"/>
                </a:cxn>
                <a:cxn ang="0">
                  <a:pos x="21" y="225"/>
                </a:cxn>
                <a:cxn ang="0">
                  <a:pos x="0" y="230"/>
                </a:cxn>
                <a:cxn ang="0">
                  <a:pos x="17" y="216"/>
                </a:cxn>
                <a:cxn ang="0">
                  <a:pos x="31" y="190"/>
                </a:cxn>
                <a:cxn ang="0">
                  <a:pos x="57" y="168"/>
                </a:cxn>
                <a:cxn ang="0">
                  <a:pos x="66" y="159"/>
                </a:cxn>
                <a:cxn ang="0">
                  <a:pos x="61" y="129"/>
                </a:cxn>
                <a:cxn ang="0">
                  <a:pos x="52" y="109"/>
                </a:cxn>
                <a:cxn ang="0">
                  <a:pos x="18" y="102"/>
                </a:cxn>
                <a:cxn ang="0">
                  <a:pos x="24" y="82"/>
                </a:cxn>
                <a:cxn ang="0">
                  <a:pos x="25" y="53"/>
                </a:cxn>
                <a:cxn ang="0">
                  <a:pos x="20" y="39"/>
                </a:cxn>
                <a:cxn ang="0">
                  <a:pos x="56" y="34"/>
                </a:cxn>
                <a:cxn ang="0">
                  <a:pos x="60" y="33"/>
                </a:cxn>
                <a:cxn ang="0">
                  <a:pos x="80" y="29"/>
                </a:cxn>
                <a:cxn ang="0">
                  <a:pos x="95" y="23"/>
                </a:cxn>
                <a:cxn ang="0">
                  <a:pos x="126" y="26"/>
                </a:cxn>
                <a:cxn ang="0">
                  <a:pos x="147" y="49"/>
                </a:cxn>
                <a:cxn ang="0">
                  <a:pos x="161" y="32"/>
                </a:cxn>
                <a:cxn ang="0">
                  <a:pos x="175" y="23"/>
                </a:cxn>
                <a:cxn ang="0">
                  <a:pos x="191" y="45"/>
                </a:cxn>
                <a:cxn ang="0">
                  <a:pos x="210" y="158"/>
                </a:cxn>
                <a:cxn ang="0">
                  <a:pos x="186" y="193"/>
                </a:cxn>
                <a:cxn ang="0">
                  <a:pos x="172" y="193"/>
                </a:cxn>
                <a:cxn ang="0">
                  <a:pos x="155" y="200"/>
                </a:cxn>
                <a:cxn ang="0">
                  <a:pos x="130" y="215"/>
                </a:cxn>
                <a:cxn ang="0">
                  <a:pos x="108" y="226"/>
                </a:cxn>
                <a:cxn ang="0">
                  <a:pos x="95" y="230"/>
                </a:cxn>
                <a:cxn ang="0">
                  <a:pos x="46" y="251"/>
                </a:cxn>
              </a:cxnLst>
              <a:rect l="0" t="0" r="r" b="b"/>
              <a:pathLst>
                <a:path w="219" h="258">
                  <a:moveTo>
                    <a:pt x="46" y="251"/>
                  </a:moveTo>
                  <a:cubicBezTo>
                    <a:pt x="45" y="248"/>
                    <a:pt x="45" y="244"/>
                    <a:pt x="46" y="241"/>
                  </a:cubicBezTo>
                  <a:cubicBezTo>
                    <a:pt x="46" y="238"/>
                    <a:pt x="43" y="236"/>
                    <a:pt x="39" y="236"/>
                  </a:cubicBezTo>
                  <a:cubicBezTo>
                    <a:pt x="35" y="236"/>
                    <a:pt x="34" y="232"/>
                    <a:pt x="36" y="228"/>
                  </a:cubicBezTo>
                  <a:cubicBezTo>
                    <a:pt x="39" y="224"/>
                    <a:pt x="34" y="223"/>
                    <a:pt x="21" y="225"/>
                  </a:cubicBezTo>
                  <a:cubicBezTo>
                    <a:pt x="0" y="230"/>
                    <a:pt x="0" y="230"/>
                    <a:pt x="0" y="230"/>
                  </a:cubicBezTo>
                  <a:cubicBezTo>
                    <a:pt x="17" y="216"/>
                    <a:pt x="17" y="216"/>
                    <a:pt x="17" y="216"/>
                  </a:cubicBezTo>
                  <a:cubicBezTo>
                    <a:pt x="26" y="209"/>
                    <a:pt x="33" y="197"/>
                    <a:pt x="31" y="190"/>
                  </a:cubicBezTo>
                  <a:cubicBezTo>
                    <a:pt x="29" y="180"/>
                    <a:pt x="36" y="175"/>
                    <a:pt x="57" y="168"/>
                  </a:cubicBezTo>
                  <a:cubicBezTo>
                    <a:pt x="82" y="161"/>
                    <a:pt x="84" y="159"/>
                    <a:pt x="66" y="159"/>
                  </a:cubicBezTo>
                  <a:cubicBezTo>
                    <a:pt x="43" y="158"/>
                    <a:pt x="40" y="141"/>
                    <a:pt x="61" y="129"/>
                  </a:cubicBezTo>
                  <a:cubicBezTo>
                    <a:pt x="82" y="116"/>
                    <a:pt x="79" y="109"/>
                    <a:pt x="52" y="109"/>
                  </a:cubicBezTo>
                  <a:cubicBezTo>
                    <a:pt x="39" y="109"/>
                    <a:pt x="24" y="106"/>
                    <a:pt x="18" y="102"/>
                  </a:cubicBezTo>
                  <a:cubicBezTo>
                    <a:pt x="10" y="97"/>
                    <a:pt x="10" y="94"/>
                    <a:pt x="24" y="82"/>
                  </a:cubicBezTo>
                  <a:cubicBezTo>
                    <a:pt x="43" y="65"/>
                    <a:pt x="44" y="53"/>
                    <a:pt x="25" y="53"/>
                  </a:cubicBezTo>
                  <a:cubicBezTo>
                    <a:pt x="13" y="53"/>
                    <a:pt x="12" y="51"/>
                    <a:pt x="20" y="39"/>
                  </a:cubicBezTo>
                  <a:cubicBezTo>
                    <a:pt x="30" y="23"/>
                    <a:pt x="51" y="20"/>
                    <a:pt x="56" y="34"/>
                  </a:cubicBezTo>
                  <a:cubicBezTo>
                    <a:pt x="59" y="40"/>
                    <a:pt x="60" y="40"/>
                    <a:pt x="60" y="33"/>
                  </a:cubicBezTo>
                  <a:cubicBezTo>
                    <a:pt x="61" y="27"/>
                    <a:pt x="67" y="26"/>
                    <a:pt x="80" y="29"/>
                  </a:cubicBezTo>
                  <a:cubicBezTo>
                    <a:pt x="96" y="33"/>
                    <a:pt x="98" y="32"/>
                    <a:pt x="95" y="23"/>
                  </a:cubicBezTo>
                  <a:cubicBezTo>
                    <a:pt x="86" y="0"/>
                    <a:pt x="106" y="2"/>
                    <a:pt x="126" y="26"/>
                  </a:cubicBezTo>
                  <a:cubicBezTo>
                    <a:pt x="147" y="49"/>
                    <a:pt x="147" y="49"/>
                    <a:pt x="147" y="49"/>
                  </a:cubicBezTo>
                  <a:cubicBezTo>
                    <a:pt x="161" y="32"/>
                    <a:pt x="161" y="32"/>
                    <a:pt x="161" y="32"/>
                  </a:cubicBezTo>
                  <a:cubicBezTo>
                    <a:pt x="169" y="22"/>
                    <a:pt x="175" y="18"/>
                    <a:pt x="175" y="23"/>
                  </a:cubicBezTo>
                  <a:cubicBezTo>
                    <a:pt x="175" y="27"/>
                    <a:pt x="182" y="38"/>
                    <a:pt x="191" y="45"/>
                  </a:cubicBezTo>
                  <a:cubicBezTo>
                    <a:pt x="208" y="61"/>
                    <a:pt x="219" y="126"/>
                    <a:pt x="210" y="158"/>
                  </a:cubicBezTo>
                  <a:cubicBezTo>
                    <a:pt x="199" y="196"/>
                    <a:pt x="196" y="201"/>
                    <a:pt x="186" y="193"/>
                  </a:cubicBezTo>
                  <a:cubicBezTo>
                    <a:pt x="180" y="188"/>
                    <a:pt x="175" y="188"/>
                    <a:pt x="172" y="193"/>
                  </a:cubicBezTo>
                  <a:cubicBezTo>
                    <a:pt x="169" y="197"/>
                    <a:pt x="162" y="200"/>
                    <a:pt x="155" y="200"/>
                  </a:cubicBezTo>
                  <a:cubicBezTo>
                    <a:pt x="148" y="200"/>
                    <a:pt x="137" y="207"/>
                    <a:pt x="130" y="215"/>
                  </a:cubicBezTo>
                  <a:cubicBezTo>
                    <a:pt x="123" y="223"/>
                    <a:pt x="113" y="228"/>
                    <a:pt x="108" y="226"/>
                  </a:cubicBezTo>
                  <a:cubicBezTo>
                    <a:pt x="102" y="224"/>
                    <a:pt x="97" y="226"/>
                    <a:pt x="95" y="230"/>
                  </a:cubicBezTo>
                  <a:cubicBezTo>
                    <a:pt x="92" y="239"/>
                    <a:pt x="47" y="258"/>
                    <a:pt x="46" y="25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39"/>
            <p:cNvSpPr>
              <a:spLocks/>
            </p:cNvSpPr>
            <p:nvPr/>
          </p:nvSpPr>
          <p:spPr bwMode="auto">
            <a:xfrm>
              <a:off x="6503988" y="2638425"/>
              <a:ext cx="388938" cy="301625"/>
            </a:xfrm>
            <a:custGeom>
              <a:avLst/>
              <a:gdLst/>
              <a:ahLst/>
              <a:cxnLst>
                <a:cxn ang="0">
                  <a:pos x="118" y="195"/>
                </a:cxn>
                <a:cxn ang="0">
                  <a:pos x="96" y="173"/>
                </a:cxn>
                <a:cxn ang="0">
                  <a:pos x="87" y="150"/>
                </a:cxn>
                <a:cxn ang="0">
                  <a:pos x="52" y="113"/>
                </a:cxn>
                <a:cxn ang="0">
                  <a:pos x="4" y="60"/>
                </a:cxn>
                <a:cxn ang="0">
                  <a:pos x="15" y="18"/>
                </a:cxn>
                <a:cxn ang="0">
                  <a:pos x="86" y="7"/>
                </a:cxn>
                <a:cxn ang="0">
                  <a:pos x="158" y="12"/>
                </a:cxn>
                <a:cxn ang="0">
                  <a:pos x="181" y="6"/>
                </a:cxn>
                <a:cxn ang="0">
                  <a:pos x="194" y="10"/>
                </a:cxn>
                <a:cxn ang="0">
                  <a:pos x="214" y="22"/>
                </a:cxn>
                <a:cxn ang="0">
                  <a:pos x="270" y="85"/>
                </a:cxn>
                <a:cxn ang="0">
                  <a:pos x="275" y="102"/>
                </a:cxn>
                <a:cxn ang="0">
                  <a:pos x="270" y="106"/>
                </a:cxn>
                <a:cxn ang="0">
                  <a:pos x="258" y="117"/>
                </a:cxn>
                <a:cxn ang="0">
                  <a:pos x="247" y="128"/>
                </a:cxn>
                <a:cxn ang="0">
                  <a:pos x="236" y="144"/>
                </a:cxn>
                <a:cxn ang="0">
                  <a:pos x="196" y="191"/>
                </a:cxn>
                <a:cxn ang="0">
                  <a:pos x="182" y="201"/>
                </a:cxn>
                <a:cxn ang="0">
                  <a:pos x="118" y="195"/>
                </a:cxn>
              </a:cxnLst>
              <a:rect l="0" t="0" r="r" b="b"/>
              <a:pathLst>
                <a:path w="279" h="217">
                  <a:moveTo>
                    <a:pt x="118" y="195"/>
                  </a:moveTo>
                  <a:cubicBezTo>
                    <a:pt x="114" y="187"/>
                    <a:pt x="104" y="177"/>
                    <a:pt x="96" y="173"/>
                  </a:cubicBezTo>
                  <a:cubicBezTo>
                    <a:pt x="84" y="167"/>
                    <a:pt x="82" y="163"/>
                    <a:pt x="87" y="150"/>
                  </a:cubicBezTo>
                  <a:cubicBezTo>
                    <a:pt x="95" y="129"/>
                    <a:pt x="80" y="113"/>
                    <a:pt x="52" y="113"/>
                  </a:cubicBezTo>
                  <a:cubicBezTo>
                    <a:pt x="26" y="113"/>
                    <a:pt x="10" y="97"/>
                    <a:pt x="4" y="60"/>
                  </a:cubicBezTo>
                  <a:cubicBezTo>
                    <a:pt x="0" y="37"/>
                    <a:pt x="2" y="30"/>
                    <a:pt x="15" y="18"/>
                  </a:cubicBezTo>
                  <a:cubicBezTo>
                    <a:pt x="28" y="7"/>
                    <a:pt x="39" y="5"/>
                    <a:pt x="86" y="7"/>
                  </a:cubicBezTo>
                  <a:cubicBezTo>
                    <a:pt x="117" y="8"/>
                    <a:pt x="149" y="10"/>
                    <a:pt x="158" y="12"/>
                  </a:cubicBezTo>
                  <a:cubicBezTo>
                    <a:pt x="167" y="13"/>
                    <a:pt x="177" y="11"/>
                    <a:pt x="181" y="6"/>
                  </a:cubicBezTo>
                  <a:cubicBezTo>
                    <a:pt x="185" y="0"/>
                    <a:pt x="188" y="1"/>
                    <a:pt x="194" y="10"/>
                  </a:cubicBezTo>
                  <a:cubicBezTo>
                    <a:pt x="198" y="17"/>
                    <a:pt x="207" y="22"/>
                    <a:pt x="214" y="22"/>
                  </a:cubicBezTo>
                  <a:cubicBezTo>
                    <a:pt x="233" y="22"/>
                    <a:pt x="275" y="68"/>
                    <a:pt x="270" y="85"/>
                  </a:cubicBezTo>
                  <a:cubicBezTo>
                    <a:pt x="268" y="92"/>
                    <a:pt x="270" y="100"/>
                    <a:pt x="275" y="102"/>
                  </a:cubicBezTo>
                  <a:cubicBezTo>
                    <a:pt x="279" y="104"/>
                    <a:pt x="277" y="106"/>
                    <a:pt x="270" y="106"/>
                  </a:cubicBezTo>
                  <a:cubicBezTo>
                    <a:pt x="263" y="106"/>
                    <a:pt x="258" y="111"/>
                    <a:pt x="258" y="117"/>
                  </a:cubicBezTo>
                  <a:cubicBezTo>
                    <a:pt x="258" y="123"/>
                    <a:pt x="253" y="128"/>
                    <a:pt x="247" y="128"/>
                  </a:cubicBezTo>
                  <a:cubicBezTo>
                    <a:pt x="241" y="128"/>
                    <a:pt x="236" y="134"/>
                    <a:pt x="236" y="144"/>
                  </a:cubicBezTo>
                  <a:cubicBezTo>
                    <a:pt x="236" y="162"/>
                    <a:pt x="212" y="191"/>
                    <a:pt x="196" y="191"/>
                  </a:cubicBezTo>
                  <a:cubicBezTo>
                    <a:pt x="191" y="191"/>
                    <a:pt x="184" y="195"/>
                    <a:pt x="182" y="201"/>
                  </a:cubicBezTo>
                  <a:cubicBezTo>
                    <a:pt x="176" y="217"/>
                    <a:pt x="125" y="212"/>
                    <a:pt x="118" y="195"/>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0"/>
            <p:cNvSpPr>
              <a:spLocks/>
            </p:cNvSpPr>
            <p:nvPr/>
          </p:nvSpPr>
          <p:spPr bwMode="auto">
            <a:xfrm>
              <a:off x="4433888" y="2778125"/>
              <a:ext cx="173038" cy="141287"/>
            </a:xfrm>
            <a:custGeom>
              <a:avLst/>
              <a:gdLst/>
              <a:ahLst/>
              <a:cxnLst>
                <a:cxn ang="0">
                  <a:pos x="80" y="98"/>
                </a:cxn>
                <a:cxn ang="0">
                  <a:pos x="59" y="79"/>
                </a:cxn>
                <a:cxn ang="0">
                  <a:pos x="41" y="83"/>
                </a:cxn>
                <a:cxn ang="0">
                  <a:pos x="27" y="99"/>
                </a:cxn>
                <a:cxn ang="0">
                  <a:pos x="13" y="83"/>
                </a:cxn>
                <a:cxn ang="0">
                  <a:pos x="27" y="41"/>
                </a:cxn>
                <a:cxn ang="0">
                  <a:pos x="96" y="17"/>
                </a:cxn>
                <a:cxn ang="0">
                  <a:pos x="105" y="43"/>
                </a:cxn>
                <a:cxn ang="0">
                  <a:pos x="113" y="56"/>
                </a:cxn>
                <a:cxn ang="0">
                  <a:pos x="107" y="90"/>
                </a:cxn>
                <a:cxn ang="0">
                  <a:pos x="80" y="98"/>
                </a:cxn>
              </a:cxnLst>
              <a:rect l="0" t="0" r="r" b="b"/>
              <a:pathLst>
                <a:path w="124" h="102">
                  <a:moveTo>
                    <a:pt x="80" y="98"/>
                  </a:moveTo>
                  <a:cubicBezTo>
                    <a:pt x="71" y="94"/>
                    <a:pt x="62" y="86"/>
                    <a:pt x="59" y="79"/>
                  </a:cubicBezTo>
                  <a:cubicBezTo>
                    <a:pt x="55" y="67"/>
                    <a:pt x="53" y="67"/>
                    <a:pt x="41" y="83"/>
                  </a:cubicBezTo>
                  <a:cubicBezTo>
                    <a:pt x="27" y="99"/>
                    <a:pt x="27" y="99"/>
                    <a:pt x="27" y="99"/>
                  </a:cubicBezTo>
                  <a:cubicBezTo>
                    <a:pt x="13" y="83"/>
                    <a:pt x="13" y="83"/>
                    <a:pt x="13" y="83"/>
                  </a:cubicBezTo>
                  <a:cubicBezTo>
                    <a:pt x="0" y="67"/>
                    <a:pt x="0" y="67"/>
                    <a:pt x="27" y="41"/>
                  </a:cubicBezTo>
                  <a:cubicBezTo>
                    <a:pt x="61" y="8"/>
                    <a:pt x="83" y="0"/>
                    <a:pt x="96" y="17"/>
                  </a:cubicBezTo>
                  <a:cubicBezTo>
                    <a:pt x="101" y="24"/>
                    <a:pt x="105" y="36"/>
                    <a:pt x="105" y="43"/>
                  </a:cubicBezTo>
                  <a:cubicBezTo>
                    <a:pt x="105" y="50"/>
                    <a:pt x="109" y="56"/>
                    <a:pt x="113" y="56"/>
                  </a:cubicBezTo>
                  <a:cubicBezTo>
                    <a:pt x="124" y="56"/>
                    <a:pt x="121" y="76"/>
                    <a:pt x="107" y="90"/>
                  </a:cubicBezTo>
                  <a:cubicBezTo>
                    <a:pt x="98" y="100"/>
                    <a:pt x="90" y="102"/>
                    <a:pt x="80" y="9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1" name="Freeform 41"/>
            <p:cNvSpPr>
              <a:spLocks/>
            </p:cNvSpPr>
            <p:nvPr/>
          </p:nvSpPr>
          <p:spPr bwMode="auto">
            <a:xfrm>
              <a:off x="5934075" y="2854325"/>
              <a:ext cx="33338" cy="38100"/>
            </a:xfrm>
            <a:custGeom>
              <a:avLst/>
              <a:gdLst/>
              <a:ahLst/>
              <a:cxnLst>
                <a:cxn ang="0">
                  <a:pos x="6" y="18"/>
                </a:cxn>
                <a:cxn ang="0">
                  <a:pos x="16" y="8"/>
                </a:cxn>
                <a:cxn ang="0">
                  <a:pos x="18" y="22"/>
                </a:cxn>
                <a:cxn ang="0">
                  <a:pos x="6" y="18"/>
                </a:cxn>
              </a:cxnLst>
              <a:rect l="0" t="0" r="r" b="b"/>
              <a:pathLst>
                <a:path w="24" h="28">
                  <a:moveTo>
                    <a:pt x="6" y="18"/>
                  </a:moveTo>
                  <a:cubicBezTo>
                    <a:pt x="0" y="2"/>
                    <a:pt x="2" y="0"/>
                    <a:pt x="16" y="8"/>
                  </a:cubicBezTo>
                  <a:cubicBezTo>
                    <a:pt x="23" y="12"/>
                    <a:pt x="24" y="16"/>
                    <a:pt x="18" y="22"/>
                  </a:cubicBezTo>
                  <a:cubicBezTo>
                    <a:pt x="12" y="28"/>
                    <a:pt x="9" y="26"/>
                    <a:pt x="6" y="1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2"/>
            <p:cNvSpPr>
              <a:spLocks/>
            </p:cNvSpPr>
            <p:nvPr/>
          </p:nvSpPr>
          <p:spPr bwMode="auto">
            <a:xfrm>
              <a:off x="4387850" y="2767013"/>
              <a:ext cx="103188" cy="79375"/>
            </a:xfrm>
            <a:custGeom>
              <a:avLst/>
              <a:gdLst/>
              <a:ahLst/>
              <a:cxnLst>
                <a:cxn ang="0">
                  <a:pos x="7" y="47"/>
                </a:cxn>
                <a:cxn ang="0">
                  <a:pos x="12" y="33"/>
                </a:cxn>
                <a:cxn ang="0">
                  <a:pos x="38" y="14"/>
                </a:cxn>
                <a:cxn ang="0">
                  <a:pos x="71" y="2"/>
                </a:cxn>
                <a:cxn ang="0">
                  <a:pos x="61" y="29"/>
                </a:cxn>
                <a:cxn ang="0">
                  <a:pos x="23" y="54"/>
                </a:cxn>
                <a:cxn ang="0">
                  <a:pos x="7" y="47"/>
                </a:cxn>
              </a:cxnLst>
              <a:rect l="0" t="0" r="r" b="b"/>
              <a:pathLst>
                <a:path w="73" h="56">
                  <a:moveTo>
                    <a:pt x="7" y="47"/>
                  </a:moveTo>
                  <a:cubicBezTo>
                    <a:pt x="12" y="41"/>
                    <a:pt x="14" y="35"/>
                    <a:pt x="12" y="33"/>
                  </a:cubicBezTo>
                  <a:cubicBezTo>
                    <a:pt x="10" y="32"/>
                    <a:pt x="22" y="23"/>
                    <a:pt x="38" y="14"/>
                  </a:cubicBezTo>
                  <a:cubicBezTo>
                    <a:pt x="54" y="5"/>
                    <a:pt x="69" y="0"/>
                    <a:pt x="71" y="2"/>
                  </a:cubicBezTo>
                  <a:cubicBezTo>
                    <a:pt x="73" y="4"/>
                    <a:pt x="69" y="16"/>
                    <a:pt x="61" y="29"/>
                  </a:cubicBezTo>
                  <a:cubicBezTo>
                    <a:pt x="51" y="47"/>
                    <a:pt x="42" y="53"/>
                    <a:pt x="23" y="54"/>
                  </a:cubicBezTo>
                  <a:cubicBezTo>
                    <a:pt x="3" y="56"/>
                    <a:pt x="0" y="55"/>
                    <a:pt x="7" y="4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3"/>
            <p:cNvSpPr>
              <a:spLocks/>
            </p:cNvSpPr>
            <p:nvPr/>
          </p:nvSpPr>
          <p:spPr bwMode="auto">
            <a:xfrm>
              <a:off x="5581650" y="2468563"/>
              <a:ext cx="195263" cy="357187"/>
            </a:xfrm>
            <a:custGeom>
              <a:avLst/>
              <a:gdLst/>
              <a:ahLst/>
              <a:cxnLst>
                <a:cxn ang="0">
                  <a:pos x="38" y="251"/>
                </a:cxn>
                <a:cxn ang="0">
                  <a:pos x="26" y="227"/>
                </a:cxn>
                <a:cxn ang="0">
                  <a:pos x="13" y="200"/>
                </a:cxn>
                <a:cxn ang="0">
                  <a:pos x="1" y="136"/>
                </a:cxn>
                <a:cxn ang="0">
                  <a:pos x="18" y="65"/>
                </a:cxn>
                <a:cxn ang="0">
                  <a:pos x="48" y="52"/>
                </a:cxn>
                <a:cxn ang="0">
                  <a:pos x="84" y="30"/>
                </a:cxn>
                <a:cxn ang="0">
                  <a:pos x="112" y="51"/>
                </a:cxn>
                <a:cxn ang="0">
                  <a:pos x="127" y="115"/>
                </a:cxn>
                <a:cxn ang="0">
                  <a:pos x="133" y="126"/>
                </a:cxn>
                <a:cxn ang="0">
                  <a:pos x="120" y="133"/>
                </a:cxn>
                <a:cxn ang="0">
                  <a:pos x="102" y="154"/>
                </a:cxn>
                <a:cxn ang="0">
                  <a:pos x="94" y="164"/>
                </a:cxn>
                <a:cxn ang="0">
                  <a:pos x="86" y="171"/>
                </a:cxn>
                <a:cxn ang="0">
                  <a:pos x="81" y="178"/>
                </a:cxn>
                <a:cxn ang="0">
                  <a:pos x="72" y="210"/>
                </a:cxn>
                <a:cxn ang="0">
                  <a:pos x="79" y="242"/>
                </a:cxn>
                <a:cxn ang="0">
                  <a:pos x="76" y="249"/>
                </a:cxn>
                <a:cxn ang="0">
                  <a:pos x="38" y="251"/>
                </a:cxn>
              </a:cxnLst>
              <a:rect l="0" t="0" r="r" b="b"/>
              <a:pathLst>
                <a:path w="140" h="256">
                  <a:moveTo>
                    <a:pt x="38" y="251"/>
                  </a:moveTo>
                  <a:cubicBezTo>
                    <a:pt x="30" y="249"/>
                    <a:pt x="26" y="241"/>
                    <a:pt x="26" y="227"/>
                  </a:cubicBezTo>
                  <a:cubicBezTo>
                    <a:pt x="26" y="215"/>
                    <a:pt x="21" y="204"/>
                    <a:pt x="13" y="200"/>
                  </a:cubicBezTo>
                  <a:cubicBezTo>
                    <a:pt x="2" y="195"/>
                    <a:pt x="0" y="184"/>
                    <a:pt x="1" y="136"/>
                  </a:cubicBezTo>
                  <a:cubicBezTo>
                    <a:pt x="1" y="84"/>
                    <a:pt x="3" y="76"/>
                    <a:pt x="18" y="65"/>
                  </a:cubicBezTo>
                  <a:cubicBezTo>
                    <a:pt x="27" y="58"/>
                    <a:pt x="41" y="52"/>
                    <a:pt x="48" y="52"/>
                  </a:cubicBezTo>
                  <a:cubicBezTo>
                    <a:pt x="56" y="52"/>
                    <a:pt x="72" y="42"/>
                    <a:pt x="84" y="30"/>
                  </a:cubicBezTo>
                  <a:cubicBezTo>
                    <a:pt x="112" y="0"/>
                    <a:pt x="125" y="10"/>
                    <a:pt x="112" y="51"/>
                  </a:cubicBezTo>
                  <a:cubicBezTo>
                    <a:pt x="100" y="86"/>
                    <a:pt x="106" y="115"/>
                    <a:pt x="127" y="115"/>
                  </a:cubicBezTo>
                  <a:cubicBezTo>
                    <a:pt x="139" y="115"/>
                    <a:pt x="140" y="117"/>
                    <a:pt x="133" y="126"/>
                  </a:cubicBezTo>
                  <a:cubicBezTo>
                    <a:pt x="128" y="132"/>
                    <a:pt x="122" y="135"/>
                    <a:pt x="120" y="133"/>
                  </a:cubicBezTo>
                  <a:cubicBezTo>
                    <a:pt x="113" y="126"/>
                    <a:pt x="98" y="144"/>
                    <a:pt x="102" y="154"/>
                  </a:cubicBezTo>
                  <a:cubicBezTo>
                    <a:pt x="104" y="160"/>
                    <a:pt x="101" y="164"/>
                    <a:pt x="94" y="164"/>
                  </a:cubicBezTo>
                  <a:cubicBezTo>
                    <a:pt x="87" y="164"/>
                    <a:pt x="84" y="167"/>
                    <a:pt x="86" y="171"/>
                  </a:cubicBezTo>
                  <a:cubicBezTo>
                    <a:pt x="89" y="175"/>
                    <a:pt x="86" y="178"/>
                    <a:pt x="81" y="178"/>
                  </a:cubicBezTo>
                  <a:cubicBezTo>
                    <a:pt x="75" y="178"/>
                    <a:pt x="72" y="189"/>
                    <a:pt x="72" y="210"/>
                  </a:cubicBezTo>
                  <a:cubicBezTo>
                    <a:pt x="72" y="227"/>
                    <a:pt x="75" y="242"/>
                    <a:pt x="79" y="242"/>
                  </a:cubicBezTo>
                  <a:cubicBezTo>
                    <a:pt x="83" y="242"/>
                    <a:pt x="81" y="245"/>
                    <a:pt x="76" y="249"/>
                  </a:cubicBezTo>
                  <a:cubicBezTo>
                    <a:pt x="64" y="256"/>
                    <a:pt x="59" y="256"/>
                    <a:pt x="38" y="25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4"/>
            <p:cNvSpPr>
              <a:spLocks/>
            </p:cNvSpPr>
            <p:nvPr/>
          </p:nvSpPr>
          <p:spPr bwMode="auto">
            <a:xfrm>
              <a:off x="5788025" y="2679700"/>
              <a:ext cx="111125" cy="142875"/>
            </a:xfrm>
            <a:custGeom>
              <a:avLst/>
              <a:gdLst/>
              <a:ahLst/>
              <a:cxnLst>
                <a:cxn ang="0">
                  <a:pos x="30" y="80"/>
                </a:cxn>
                <a:cxn ang="0">
                  <a:pos x="11" y="60"/>
                </a:cxn>
                <a:cxn ang="0">
                  <a:pos x="7" y="43"/>
                </a:cxn>
                <a:cxn ang="0">
                  <a:pos x="32" y="13"/>
                </a:cxn>
                <a:cxn ang="0">
                  <a:pos x="71" y="7"/>
                </a:cxn>
                <a:cxn ang="0">
                  <a:pos x="70" y="38"/>
                </a:cxn>
                <a:cxn ang="0">
                  <a:pos x="59" y="45"/>
                </a:cxn>
                <a:cxn ang="0">
                  <a:pos x="63" y="62"/>
                </a:cxn>
                <a:cxn ang="0">
                  <a:pos x="60" y="72"/>
                </a:cxn>
                <a:cxn ang="0">
                  <a:pos x="56" y="87"/>
                </a:cxn>
                <a:cxn ang="0">
                  <a:pos x="30" y="80"/>
                </a:cxn>
              </a:cxnLst>
              <a:rect l="0" t="0" r="r" b="b"/>
              <a:pathLst>
                <a:path w="80" h="102">
                  <a:moveTo>
                    <a:pt x="30" y="80"/>
                  </a:moveTo>
                  <a:cubicBezTo>
                    <a:pt x="17" y="71"/>
                    <a:pt x="8" y="62"/>
                    <a:pt x="11" y="60"/>
                  </a:cubicBezTo>
                  <a:cubicBezTo>
                    <a:pt x="13" y="58"/>
                    <a:pt x="11" y="50"/>
                    <a:pt x="7" y="43"/>
                  </a:cubicBezTo>
                  <a:cubicBezTo>
                    <a:pt x="0" y="30"/>
                    <a:pt x="3" y="27"/>
                    <a:pt x="32" y="13"/>
                  </a:cubicBezTo>
                  <a:cubicBezTo>
                    <a:pt x="59" y="1"/>
                    <a:pt x="67" y="0"/>
                    <a:pt x="71" y="7"/>
                  </a:cubicBezTo>
                  <a:cubicBezTo>
                    <a:pt x="80" y="20"/>
                    <a:pt x="79" y="43"/>
                    <a:pt x="70" y="38"/>
                  </a:cubicBezTo>
                  <a:cubicBezTo>
                    <a:pt x="66" y="35"/>
                    <a:pt x="61" y="39"/>
                    <a:pt x="59" y="45"/>
                  </a:cubicBezTo>
                  <a:cubicBezTo>
                    <a:pt x="56" y="51"/>
                    <a:pt x="58" y="59"/>
                    <a:pt x="63" y="62"/>
                  </a:cubicBezTo>
                  <a:cubicBezTo>
                    <a:pt x="69" y="66"/>
                    <a:pt x="68" y="69"/>
                    <a:pt x="60" y="72"/>
                  </a:cubicBezTo>
                  <a:cubicBezTo>
                    <a:pt x="50" y="76"/>
                    <a:pt x="49" y="79"/>
                    <a:pt x="56" y="87"/>
                  </a:cubicBezTo>
                  <a:cubicBezTo>
                    <a:pt x="69" y="102"/>
                    <a:pt x="56" y="99"/>
                    <a:pt x="30" y="8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p:cNvSpPr>
            <p:nvPr/>
          </p:nvSpPr>
          <p:spPr bwMode="auto">
            <a:xfrm>
              <a:off x="6462713" y="2774950"/>
              <a:ext cx="41275" cy="39687"/>
            </a:xfrm>
            <a:custGeom>
              <a:avLst/>
              <a:gdLst/>
              <a:ahLst/>
              <a:cxnLst>
                <a:cxn ang="0">
                  <a:pos x="7" y="23"/>
                </a:cxn>
                <a:cxn ang="0">
                  <a:pos x="23" y="8"/>
                </a:cxn>
                <a:cxn ang="0">
                  <a:pos x="29" y="14"/>
                </a:cxn>
                <a:cxn ang="0">
                  <a:pos x="13" y="29"/>
                </a:cxn>
                <a:cxn ang="0">
                  <a:pos x="7" y="23"/>
                </a:cxn>
              </a:cxnLst>
              <a:rect l="0" t="0" r="r" b="b"/>
              <a:pathLst>
                <a:path w="29" h="29">
                  <a:moveTo>
                    <a:pt x="7" y="23"/>
                  </a:moveTo>
                  <a:cubicBezTo>
                    <a:pt x="12" y="20"/>
                    <a:pt x="20" y="13"/>
                    <a:pt x="23" y="8"/>
                  </a:cubicBezTo>
                  <a:cubicBezTo>
                    <a:pt x="28" y="0"/>
                    <a:pt x="29" y="2"/>
                    <a:pt x="29" y="14"/>
                  </a:cubicBezTo>
                  <a:cubicBezTo>
                    <a:pt x="29" y="25"/>
                    <a:pt x="25" y="29"/>
                    <a:pt x="13" y="29"/>
                  </a:cubicBezTo>
                  <a:cubicBezTo>
                    <a:pt x="2" y="29"/>
                    <a:pt x="0" y="28"/>
                    <a:pt x="7" y="2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46"/>
            <p:cNvSpPr>
              <a:spLocks/>
            </p:cNvSpPr>
            <p:nvPr/>
          </p:nvSpPr>
          <p:spPr bwMode="auto">
            <a:xfrm>
              <a:off x="6038850" y="2774950"/>
              <a:ext cx="34925" cy="30162"/>
            </a:xfrm>
            <a:custGeom>
              <a:avLst/>
              <a:gdLst/>
              <a:ahLst/>
              <a:cxnLst>
                <a:cxn ang="0">
                  <a:pos x="8" y="15"/>
                </a:cxn>
                <a:cxn ang="0">
                  <a:pos x="19" y="12"/>
                </a:cxn>
                <a:cxn ang="0">
                  <a:pos x="20" y="22"/>
                </a:cxn>
                <a:cxn ang="0">
                  <a:pos x="8" y="15"/>
                </a:cxn>
              </a:cxnLst>
              <a:rect l="0" t="0" r="r" b="b"/>
              <a:pathLst>
                <a:path w="25" h="22">
                  <a:moveTo>
                    <a:pt x="8" y="15"/>
                  </a:moveTo>
                  <a:cubicBezTo>
                    <a:pt x="0" y="3"/>
                    <a:pt x="9" y="0"/>
                    <a:pt x="19" y="12"/>
                  </a:cubicBezTo>
                  <a:cubicBezTo>
                    <a:pt x="25" y="18"/>
                    <a:pt x="25" y="22"/>
                    <a:pt x="20" y="22"/>
                  </a:cubicBezTo>
                  <a:cubicBezTo>
                    <a:pt x="16" y="22"/>
                    <a:pt x="11" y="19"/>
                    <a:pt x="8" y="15"/>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47"/>
            <p:cNvSpPr>
              <a:spLocks/>
            </p:cNvSpPr>
            <p:nvPr/>
          </p:nvSpPr>
          <p:spPr bwMode="auto">
            <a:xfrm>
              <a:off x="5792788" y="698500"/>
              <a:ext cx="911225" cy="2066925"/>
            </a:xfrm>
            <a:custGeom>
              <a:avLst/>
              <a:gdLst/>
              <a:ahLst/>
              <a:cxnLst>
                <a:cxn ang="0">
                  <a:pos x="99" y="1463"/>
                </a:cxn>
                <a:cxn ang="0">
                  <a:pos x="82" y="1412"/>
                </a:cxn>
                <a:cxn ang="0">
                  <a:pos x="13" y="1213"/>
                </a:cxn>
                <a:cxn ang="0">
                  <a:pos x="35" y="1113"/>
                </a:cxn>
                <a:cxn ang="0">
                  <a:pos x="44" y="1072"/>
                </a:cxn>
                <a:cxn ang="0">
                  <a:pos x="68" y="971"/>
                </a:cxn>
                <a:cxn ang="0">
                  <a:pos x="89" y="911"/>
                </a:cxn>
                <a:cxn ang="0">
                  <a:pos x="55" y="836"/>
                </a:cxn>
                <a:cxn ang="0">
                  <a:pos x="53" y="741"/>
                </a:cxn>
                <a:cxn ang="0">
                  <a:pos x="96" y="621"/>
                </a:cxn>
                <a:cxn ang="0">
                  <a:pos x="154" y="609"/>
                </a:cxn>
                <a:cxn ang="0">
                  <a:pos x="153" y="518"/>
                </a:cxn>
                <a:cxn ang="0">
                  <a:pos x="200" y="367"/>
                </a:cxn>
                <a:cxn ang="0">
                  <a:pos x="240" y="298"/>
                </a:cxn>
                <a:cxn ang="0">
                  <a:pos x="263" y="204"/>
                </a:cxn>
                <a:cxn ang="0">
                  <a:pos x="301" y="139"/>
                </a:cxn>
                <a:cxn ang="0">
                  <a:pos x="352" y="130"/>
                </a:cxn>
                <a:cxn ang="0">
                  <a:pos x="368" y="63"/>
                </a:cxn>
                <a:cxn ang="0">
                  <a:pos x="389" y="77"/>
                </a:cxn>
                <a:cxn ang="0">
                  <a:pos x="458" y="87"/>
                </a:cxn>
                <a:cxn ang="0">
                  <a:pos x="465" y="52"/>
                </a:cxn>
                <a:cxn ang="0">
                  <a:pos x="471" y="0"/>
                </a:cxn>
                <a:cxn ang="0">
                  <a:pos x="540" y="56"/>
                </a:cxn>
                <a:cxn ang="0">
                  <a:pos x="631" y="218"/>
                </a:cxn>
                <a:cxn ang="0">
                  <a:pos x="641" y="257"/>
                </a:cxn>
                <a:cxn ang="0">
                  <a:pos x="646" y="369"/>
                </a:cxn>
                <a:cxn ang="0">
                  <a:pos x="593" y="400"/>
                </a:cxn>
                <a:cxn ang="0">
                  <a:pos x="575" y="403"/>
                </a:cxn>
                <a:cxn ang="0">
                  <a:pos x="547" y="460"/>
                </a:cxn>
                <a:cxn ang="0">
                  <a:pos x="520" y="511"/>
                </a:cxn>
                <a:cxn ang="0">
                  <a:pos x="517" y="586"/>
                </a:cxn>
                <a:cxn ang="0">
                  <a:pos x="450" y="669"/>
                </a:cxn>
                <a:cxn ang="0">
                  <a:pos x="335" y="790"/>
                </a:cxn>
                <a:cxn ang="0">
                  <a:pos x="317" y="861"/>
                </a:cxn>
                <a:cxn ang="0">
                  <a:pos x="331" y="987"/>
                </a:cxn>
                <a:cxn ang="0">
                  <a:pos x="384" y="1088"/>
                </a:cxn>
                <a:cxn ang="0">
                  <a:pos x="366" y="1120"/>
                </a:cxn>
                <a:cxn ang="0">
                  <a:pos x="353" y="1140"/>
                </a:cxn>
                <a:cxn ang="0">
                  <a:pos x="332" y="1145"/>
                </a:cxn>
                <a:cxn ang="0">
                  <a:pos x="285" y="1236"/>
                </a:cxn>
                <a:cxn ang="0">
                  <a:pos x="271" y="1333"/>
                </a:cxn>
                <a:cxn ang="0">
                  <a:pos x="213" y="1409"/>
                </a:cxn>
                <a:cxn ang="0">
                  <a:pos x="175" y="1423"/>
                </a:cxn>
                <a:cxn ang="0">
                  <a:pos x="142" y="1472"/>
                </a:cxn>
                <a:cxn ang="0">
                  <a:pos x="100" y="1476"/>
                </a:cxn>
              </a:cxnLst>
              <a:rect l="0" t="0" r="r" b="b"/>
              <a:pathLst>
                <a:path w="653" h="1481">
                  <a:moveTo>
                    <a:pt x="100" y="1476"/>
                  </a:moveTo>
                  <a:cubicBezTo>
                    <a:pt x="97" y="1472"/>
                    <a:pt x="97" y="1466"/>
                    <a:pt x="99" y="1463"/>
                  </a:cubicBezTo>
                  <a:cubicBezTo>
                    <a:pt x="101" y="1459"/>
                    <a:pt x="96" y="1447"/>
                    <a:pt x="89" y="1434"/>
                  </a:cubicBezTo>
                  <a:cubicBezTo>
                    <a:pt x="81" y="1422"/>
                    <a:pt x="78" y="1412"/>
                    <a:pt x="82" y="1412"/>
                  </a:cubicBezTo>
                  <a:cubicBezTo>
                    <a:pt x="91" y="1412"/>
                    <a:pt x="91" y="1368"/>
                    <a:pt x="82" y="1359"/>
                  </a:cubicBezTo>
                  <a:cubicBezTo>
                    <a:pt x="69" y="1345"/>
                    <a:pt x="22" y="1247"/>
                    <a:pt x="13" y="1213"/>
                  </a:cubicBezTo>
                  <a:cubicBezTo>
                    <a:pt x="1" y="1170"/>
                    <a:pt x="0" y="1136"/>
                    <a:pt x="10" y="1152"/>
                  </a:cubicBezTo>
                  <a:cubicBezTo>
                    <a:pt x="22" y="1170"/>
                    <a:pt x="35" y="1148"/>
                    <a:pt x="35" y="1113"/>
                  </a:cubicBezTo>
                  <a:cubicBezTo>
                    <a:pt x="34" y="1096"/>
                    <a:pt x="37" y="1082"/>
                    <a:pt x="41" y="1082"/>
                  </a:cubicBezTo>
                  <a:cubicBezTo>
                    <a:pt x="44" y="1082"/>
                    <a:pt x="46" y="1078"/>
                    <a:pt x="44" y="1072"/>
                  </a:cubicBezTo>
                  <a:cubicBezTo>
                    <a:pt x="42" y="1067"/>
                    <a:pt x="46" y="1060"/>
                    <a:pt x="53" y="1055"/>
                  </a:cubicBezTo>
                  <a:cubicBezTo>
                    <a:pt x="69" y="1045"/>
                    <a:pt x="77" y="1001"/>
                    <a:pt x="68" y="971"/>
                  </a:cubicBezTo>
                  <a:cubicBezTo>
                    <a:pt x="63" y="953"/>
                    <a:pt x="63" y="948"/>
                    <a:pt x="71" y="948"/>
                  </a:cubicBezTo>
                  <a:cubicBezTo>
                    <a:pt x="79" y="948"/>
                    <a:pt x="88" y="928"/>
                    <a:pt x="89" y="911"/>
                  </a:cubicBezTo>
                  <a:cubicBezTo>
                    <a:pt x="89" y="908"/>
                    <a:pt x="82" y="899"/>
                    <a:pt x="73" y="890"/>
                  </a:cubicBezTo>
                  <a:cubicBezTo>
                    <a:pt x="61" y="878"/>
                    <a:pt x="56" y="865"/>
                    <a:pt x="55" y="836"/>
                  </a:cubicBezTo>
                  <a:cubicBezTo>
                    <a:pt x="55" y="814"/>
                    <a:pt x="53" y="789"/>
                    <a:pt x="53" y="779"/>
                  </a:cubicBezTo>
                  <a:cubicBezTo>
                    <a:pt x="52" y="770"/>
                    <a:pt x="52" y="752"/>
                    <a:pt x="53" y="741"/>
                  </a:cubicBezTo>
                  <a:cubicBezTo>
                    <a:pt x="53" y="729"/>
                    <a:pt x="54" y="715"/>
                    <a:pt x="53" y="709"/>
                  </a:cubicBezTo>
                  <a:cubicBezTo>
                    <a:pt x="51" y="672"/>
                    <a:pt x="73" y="629"/>
                    <a:pt x="96" y="621"/>
                  </a:cubicBezTo>
                  <a:cubicBezTo>
                    <a:pt x="103" y="619"/>
                    <a:pt x="117" y="619"/>
                    <a:pt x="127" y="622"/>
                  </a:cubicBezTo>
                  <a:cubicBezTo>
                    <a:pt x="142" y="625"/>
                    <a:pt x="147" y="623"/>
                    <a:pt x="154" y="609"/>
                  </a:cubicBezTo>
                  <a:cubicBezTo>
                    <a:pt x="162" y="591"/>
                    <a:pt x="153" y="562"/>
                    <a:pt x="139" y="562"/>
                  </a:cubicBezTo>
                  <a:cubicBezTo>
                    <a:pt x="135" y="562"/>
                    <a:pt x="142" y="542"/>
                    <a:pt x="153" y="518"/>
                  </a:cubicBezTo>
                  <a:cubicBezTo>
                    <a:pt x="169" y="484"/>
                    <a:pt x="175" y="461"/>
                    <a:pt x="176" y="424"/>
                  </a:cubicBezTo>
                  <a:cubicBezTo>
                    <a:pt x="178" y="375"/>
                    <a:pt x="179" y="374"/>
                    <a:pt x="200" y="367"/>
                  </a:cubicBezTo>
                  <a:cubicBezTo>
                    <a:pt x="216" y="363"/>
                    <a:pt x="221" y="357"/>
                    <a:pt x="221" y="344"/>
                  </a:cubicBezTo>
                  <a:cubicBezTo>
                    <a:pt x="221" y="334"/>
                    <a:pt x="230" y="313"/>
                    <a:pt x="240" y="298"/>
                  </a:cubicBezTo>
                  <a:cubicBezTo>
                    <a:pt x="275" y="244"/>
                    <a:pt x="277" y="247"/>
                    <a:pt x="264" y="228"/>
                  </a:cubicBezTo>
                  <a:cubicBezTo>
                    <a:pt x="251" y="208"/>
                    <a:pt x="250" y="204"/>
                    <a:pt x="263" y="204"/>
                  </a:cubicBezTo>
                  <a:cubicBezTo>
                    <a:pt x="269" y="204"/>
                    <a:pt x="277" y="192"/>
                    <a:pt x="282" y="178"/>
                  </a:cubicBezTo>
                  <a:cubicBezTo>
                    <a:pt x="287" y="163"/>
                    <a:pt x="296" y="146"/>
                    <a:pt x="301" y="139"/>
                  </a:cubicBezTo>
                  <a:cubicBezTo>
                    <a:pt x="311" y="129"/>
                    <a:pt x="314" y="129"/>
                    <a:pt x="328" y="138"/>
                  </a:cubicBezTo>
                  <a:cubicBezTo>
                    <a:pt x="343" y="147"/>
                    <a:pt x="344" y="147"/>
                    <a:pt x="352" y="130"/>
                  </a:cubicBezTo>
                  <a:cubicBezTo>
                    <a:pt x="357" y="120"/>
                    <a:pt x="360" y="101"/>
                    <a:pt x="360" y="88"/>
                  </a:cubicBezTo>
                  <a:cubicBezTo>
                    <a:pt x="360" y="74"/>
                    <a:pt x="364" y="63"/>
                    <a:pt x="368" y="63"/>
                  </a:cubicBezTo>
                  <a:cubicBezTo>
                    <a:pt x="371" y="63"/>
                    <a:pt x="375" y="67"/>
                    <a:pt x="375" y="70"/>
                  </a:cubicBezTo>
                  <a:cubicBezTo>
                    <a:pt x="375" y="74"/>
                    <a:pt x="381" y="77"/>
                    <a:pt x="389" y="77"/>
                  </a:cubicBezTo>
                  <a:cubicBezTo>
                    <a:pt x="397" y="77"/>
                    <a:pt x="414" y="83"/>
                    <a:pt x="426" y="89"/>
                  </a:cubicBezTo>
                  <a:cubicBezTo>
                    <a:pt x="447" y="100"/>
                    <a:pt x="449" y="99"/>
                    <a:pt x="458" y="87"/>
                  </a:cubicBezTo>
                  <a:cubicBezTo>
                    <a:pt x="464" y="79"/>
                    <a:pt x="465" y="73"/>
                    <a:pt x="461" y="72"/>
                  </a:cubicBezTo>
                  <a:cubicBezTo>
                    <a:pt x="457" y="70"/>
                    <a:pt x="458" y="62"/>
                    <a:pt x="465" y="52"/>
                  </a:cubicBezTo>
                  <a:cubicBezTo>
                    <a:pt x="474" y="38"/>
                    <a:pt x="475" y="31"/>
                    <a:pt x="469" y="17"/>
                  </a:cubicBezTo>
                  <a:cubicBezTo>
                    <a:pt x="462" y="4"/>
                    <a:pt x="463" y="0"/>
                    <a:pt x="471" y="0"/>
                  </a:cubicBezTo>
                  <a:cubicBezTo>
                    <a:pt x="476" y="0"/>
                    <a:pt x="482" y="5"/>
                    <a:pt x="484" y="10"/>
                  </a:cubicBezTo>
                  <a:cubicBezTo>
                    <a:pt x="486" y="16"/>
                    <a:pt x="511" y="36"/>
                    <a:pt x="540" y="56"/>
                  </a:cubicBezTo>
                  <a:cubicBezTo>
                    <a:pt x="608" y="103"/>
                    <a:pt x="628" y="132"/>
                    <a:pt x="626" y="181"/>
                  </a:cubicBezTo>
                  <a:cubicBezTo>
                    <a:pt x="625" y="201"/>
                    <a:pt x="627" y="218"/>
                    <a:pt x="631" y="218"/>
                  </a:cubicBezTo>
                  <a:cubicBezTo>
                    <a:pt x="635" y="218"/>
                    <a:pt x="636" y="224"/>
                    <a:pt x="634" y="231"/>
                  </a:cubicBezTo>
                  <a:cubicBezTo>
                    <a:pt x="632" y="239"/>
                    <a:pt x="636" y="246"/>
                    <a:pt x="641" y="257"/>
                  </a:cubicBezTo>
                  <a:cubicBezTo>
                    <a:pt x="650" y="273"/>
                    <a:pt x="651" y="284"/>
                    <a:pt x="645" y="310"/>
                  </a:cubicBezTo>
                  <a:cubicBezTo>
                    <a:pt x="641" y="332"/>
                    <a:pt x="641" y="351"/>
                    <a:pt x="646" y="369"/>
                  </a:cubicBezTo>
                  <a:cubicBezTo>
                    <a:pt x="650" y="384"/>
                    <a:pt x="653" y="399"/>
                    <a:pt x="653" y="403"/>
                  </a:cubicBezTo>
                  <a:cubicBezTo>
                    <a:pt x="653" y="413"/>
                    <a:pt x="606" y="410"/>
                    <a:pt x="593" y="400"/>
                  </a:cubicBezTo>
                  <a:cubicBezTo>
                    <a:pt x="585" y="394"/>
                    <a:pt x="582" y="393"/>
                    <a:pt x="582" y="399"/>
                  </a:cubicBezTo>
                  <a:cubicBezTo>
                    <a:pt x="582" y="404"/>
                    <a:pt x="579" y="406"/>
                    <a:pt x="575" y="403"/>
                  </a:cubicBezTo>
                  <a:cubicBezTo>
                    <a:pt x="571" y="401"/>
                    <a:pt x="568" y="408"/>
                    <a:pt x="568" y="420"/>
                  </a:cubicBezTo>
                  <a:cubicBezTo>
                    <a:pt x="568" y="434"/>
                    <a:pt x="561" y="447"/>
                    <a:pt x="547" y="460"/>
                  </a:cubicBezTo>
                  <a:cubicBezTo>
                    <a:pt x="535" y="471"/>
                    <a:pt x="527" y="483"/>
                    <a:pt x="529" y="486"/>
                  </a:cubicBezTo>
                  <a:cubicBezTo>
                    <a:pt x="531" y="489"/>
                    <a:pt x="527" y="500"/>
                    <a:pt x="520" y="511"/>
                  </a:cubicBezTo>
                  <a:cubicBezTo>
                    <a:pt x="506" y="533"/>
                    <a:pt x="506" y="547"/>
                    <a:pt x="523" y="560"/>
                  </a:cubicBezTo>
                  <a:cubicBezTo>
                    <a:pt x="533" y="568"/>
                    <a:pt x="533" y="570"/>
                    <a:pt x="517" y="586"/>
                  </a:cubicBezTo>
                  <a:cubicBezTo>
                    <a:pt x="508" y="596"/>
                    <a:pt x="497" y="614"/>
                    <a:pt x="493" y="627"/>
                  </a:cubicBezTo>
                  <a:cubicBezTo>
                    <a:pt x="488" y="642"/>
                    <a:pt x="475" y="655"/>
                    <a:pt x="450" y="669"/>
                  </a:cubicBezTo>
                  <a:cubicBezTo>
                    <a:pt x="417" y="688"/>
                    <a:pt x="353" y="755"/>
                    <a:pt x="353" y="771"/>
                  </a:cubicBezTo>
                  <a:cubicBezTo>
                    <a:pt x="353" y="775"/>
                    <a:pt x="345" y="783"/>
                    <a:pt x="335" y="790"/>
                  </a:cubicBezTo>
                  <a:cubicBezTo>
                    <a:pt x="321" y="798"/>
                    <a:pt x="319" y="804"/>
                    <a:pt x="324" y="810"/>
                  </a:cubicBezTo>
                  <a:cubicBezTo>
                    <a:pt x="330" y="817"/>
                    <a:pt x="328" y="831"/>
                    <a:pt x="317" y="861"/>
                  </a:cubicBezTo>
                  <a:cubicBezTo>
                    <a:pt x="306" y="893"/>
                    <a:pt x="304" y="912"/>
                    <a:pt x="307" y="942"/>
                  </a:cubicBezTo>
                  <a:cubicBezTo>
                    <a:pt x="311" y="979"/>
                    <a:pt x="313" y="983"/>
                    <a:pt x="331" y="987"/>
                  </a:cubicBezTo>
                  <a:cubicBezTo>
                    <a:pt x="352" y="991"/>
                    <a:pt x="403" y="1050"/>
                    <a:pt x="403" y="1069"/>
                  </a:cubicBezTo>
                  <a:cubicBezTo>
                    <a:pt x="403" y="1075"/>
                    <a:pt x="394" y="1083"/>
                    <a:pt x="384" y="1088"/>
                  </a:cubicBezTo>
                  <a:cubicBezTo>
                    <a:pt x="365" y="1096"/>
                    <a:pt x="365" y="1098"/>
                    <a:pt x="377" y="1106"/>
                  </a:cubicBezTo>
                  <a:cubicBezTo>
                    <a:pt x="391" y="1116"/>
                    <a:pt x="381" y="1129"/>
                    <a:pt x="366" y="1120"/>
                  </a:cubicBezTo>
                  <a:cubicBezTo>
                    <a:pt x="362" y="1117"/>
                    <a:pt x="360" y="1118"/>
                    <a:pt x="363" y="1122"/>
                  </a:cubicBezTo>
                  <a:cubicBezTo>
                    <a:pt x="365" y="1125"/>
                    <a:pt x="361" y="1134"/>
                    <a:pt x="353" y="1140"/>
                  </a:cubicBezTo>
                  <a:cubicBezTo>
                    <a:pt x="344" y="1148"/>
                    <a:pt x="339" y="1149"/>
                    <a:pt x="336" y="1143"/>
                  </a:cubicBezTo>
                  <a:cubicBezTo>
                    <a:pt x="334" y="1138"/>
                    <a:pt x="333" y="1138"/>
                    <a:pt x="332" y="1145"/>
                  </a:cubicBezTo>
                  <a:cubicBezTo>
                    <a:pt x="332" y="1151"/>
                    <a:pt x="322" y="1163"/>
                    <a:pt x="310" y="1173"/>
                  </a:cubicBezTo>
                  <a:cubicBezTo>
                    <a:pt x="291" y="1189"/>
                    <a:pt x="288" y="1196"/>
                    <a:pt x="285" y="1236"/>
                  </a:cubicBezTo>
                  <a:cubicBezTo>
                    <a:pt x="283" y="1262"/>
                    <a:pt x="279" y="1288"/>
                    <a:pt x="277" y="1296"/>
                  </a:cubicBezTo>
                  <a:cubicBezTo>
                    <a:pt x="275" y="1304"/>
                    <a:pt x="272" y="1320"/>
                    <a:pt x="271" y="1333"/>
                  </a:cubicBezTo>
                  <a:cubicBezTo>
                    <a:pt x="270" y="1346"/>
                    <a:pt x="264" y="1369"/>
                    <a:pt x="257" y="1385"/>
                  </a:cubicBezTo>
                  <a:cubicBezTo>
                    <a:pt x="243" y="1413"/>
                    <a:pt x="243" y="1413"/>
                    <a:pt x="213" y="1409"/>
                  </a:cubicBezTo>
                  <a:cubicBezTo>
                    <a:pt x="187" y="1405"/>
                    <a:pt x="182" y="1406"/>
                    <a:pt x="182" y="1416"/>
                  </a:cubicBezTo>
                  <a:cubicBezTo>
                    <a:pt x="182" y="1422"/>
                    <a:pt x="179" y="1425"/>
                    <a:pt x="175" y="1423"/>
                  </a:cubicBezTo>
                  <a:cubicBezTo>
                    <a:pt x="166" y="1417"/>
                    <a:pt x="153" y="1437"/>
                    <a:pt x="155" y="1454"/>
                  </a:cubicBezTo>
                  <a:cubicBezTo>
                    <a:pt x="156" y="1466"/>
                    <a:pt x="153" y="1471"/>
                    <a:pt x="142" y="1472"/>
                  </a:cubicBezTo>
                  <a:cubicBezTo>
                    <a:pt x="135" y="1473"/>
                    <a:pt x="123" y="1476"/>
                    <a:pt x="116" y="1478"/>
                  </a:cubicBezTo>
                  <a:cubicBezTo>
                    <a:pt x="110" y="1481"/>
                    <a:pt x="103" y="1480"/>
                    <a:pt x="100" y="147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48"/>
            <p:cNvSpPr>
              <a:spLocks/>
            </p:cNvSpPr>
            <p:nvPr/>
          </p:nvSpPr>
          <p:spPr bwMode="auto">
            <a:xfrm>
              <a:off x="6494463" y="2420938"/>
              <a:ext cx="508000" cy="306387"/>
            </a:xfrm>
            <a:custGeom>
              <a:avLst/>
              <a:gdLst/>
              <a:ahLst/>
              <a:cxnLst>
                <a:cxn ang="0">
                  <a:pos x="259" y="195"/>
                </a:cxn>
                <a:cxn ang="0">
                  <a:pos x="225" y="170"/>
                </a:cxn>
                <a:cxn ang="0">
                  <a:pos x="204" y="158"/>
                </a:cxn>
                <a:cxn ang="0">
                  <a:pos x="185" y="154"/>
                </a:cxn>
                <a:cxn ang="0">
                  <a:pos x="165" y="160"/>
                </a:cxn>
                <a:cxn ang="0">
                  <a:pos x="101" y="153"/>
                </a:cxn>
                <a:cxn ang="0">
                  <a:pos x="24" y="164"/>
                </a:cxn>
                <a:cxn ang="0">
                  <a:pos x="0" y="178"/>
                </a:cxn>
                <a:cxn ang="0">
                  <a:pos x="0" y="158"/>
                </a:cxn>
                <a:cxn ang="0">
                  <a:pos x="11" y="118"/>
                </a:cxn>
                <a:cxn ang="0">
                  <a:pos x="22" y="83"/>
                </a:cxn>
                <a:cxn ang="0">
                  <a:pos x="54" y="47"/>
                </a:cxn>
                <a:cxn ang="0">
                  <a:pos x="91" y="58"/>
                </a:cxn>
                <a:cxn ang="0">
                  <a:pos x="107" y="85"/>
                </a:cxn>
                <a:cxn ang="0">
                  <a:pos x="122" y="100"/>
                </a:cxn>
                <a:cxn ang="0">
                  <a:pos x="175" y="44"/>
                </a:cxn>
                <a:cxn ang="0">
                  <a:pos x="193" y="13"/>
                </a:cxn>
                <a:cxn ang="0">
                  <a:pos x="264" y="40"/>
                </a:cxn>
                <a:cxn ang="0">
                  <a:pos x="292" y="51"/>
                </a:cxn>
                <a:cxn ang="0">
                  <a:pos x="324" y="56"/>
                </a:cxn>
                <a:cxn ang="0">
                  <a:pos x="340" y="95"/>
                </a:cxn>
                <a:cxn ang="0">
                  <a:pos x="343" y="118"/>
                </a:cxn>
                <a:cxn ang="0">
                  <a:pos x="358" y="138"/>
                </a:cxn>
                <a:cxn ang="0">
                  <a:pos x="349" y="184"/>
                </a:cxn>
                <a:cxn ang="0">
                  <a:pos x="319" y="202"/>
                </a:cxn>
                <a:cxn ang="0">
                  <a:pos x="293" y="209"/>
                </a:cxn>
                <a:cxn ang="0">
                  <a:pos x="259" y="195"/>
                </a:cxn>
              </a:cxnLst>
              <a:rect l="0" t="0" r="r" b="b"/>
              <a:pathLst>
                <a:path w="365" h="219">
                  <a:moveTo>
                    <a:pt x="259" y="195"/>
                  </a:moveTo>
                  <a:cubicBezTo>
                    <a:pt x="247" y="181"/>
                    <a:pt x="231" y="170"/>
                    <a:pt x="225" y="170"/>
                  </a:cubicBezTo>
                  <a:cubicBezTo>
                    <a:pt x="218" y="170"/>
                    <a:pt x="209" y="165"/>
                    <a:pt x="204" y="158"/>
                  </a:cubicBezTo>
                  <a:cubicBezTo>
                    <a:pt x="197" y="149"/>
                    <a:pt x="192" y="148"/>
                    <a:pt x="185" y="154"/>
                  </a:cubicBezTo>
                  <a:cubicBezTo>
                    <a:pt x="180" y="158"/>
                    <a:pt x="171" y="160"/>
                    <a:pt x="165" y="160"/>
                  </a:cubicBezTo>
                  <a:cubicBezTo>
                    <a:pt x="159" y="159"/>
                    <a:pt x="130" y="156"/>
                    <a:pt x="101" y="153"/>
                  </a:cubicBezTo>
                  <a:cubicBezTo>
                    <a:pt x="55" y="150"/>
                    <a:pt x="45" y="151"/>
                    <a:pt x="24" y="164"/>
                  </a:cubicBezTo>
                  <a:cubicBezTo>
                    <a:pt x="0" y="178"/>
                    <a:pt x="0" y="178"/>
                    <a:pt x="0" y="178"/>
                  </a:cubicBezTo>
                  <a:cubicBezTo>
                    <a:pt x="0" y="158"/>
                    <a:pt x="0" y="158"/>
                    <a:pt x="0" y="158"/>
                  </a:cubicBezTo>
                  <a:cubicBezTo>
                    <a:pt x="0" y="147"/>
                    <a:pt x="5" y="129"/>
                    <a:pt x="11" y="118"/>
                  </a:cubicBezTo>
                  <a:cubicBezTo>
                    <a:pt x="17" y="107"/>
                    <a:pt x="22" y="91"/>
                    <a:pt x="22" y="83"/>
                  </a:cubicBezTo>
                  <a:cubicBezTo>
                    <a:pt x="22" y="63"/>
                    <a:pt x="29" y="55"/>
                    <a:pt x="54" y="47"/>
                  </a:cubicBezTo>
                  <a:cubicBezTo>
                    <a:pt x="73" y="40"/>
                    <a:pt x="77" y="42"/>
                    <a:pt x="91" y="58"/>
                  </a:cubicBezTo>
                  <a:cubicBezTo>
                    <a:pt x="100" y="69"/>
                    <a:pt x="107" y="81"/>
                    <a:pt x="107" y="85"/>
                  </a:cubicBezTo>
                  <a:cubicBezTo>
                    <a:pt x="107" y="89"/>
                    <a:pt x="114" y="96"/>
                    <a:pt x="122" y="100"/>
                  </a:cubicBezTo>
                  <a:cubicBezTo>
                    <a:pt x="151" y="115"/>
                    <a:pt x="184" y="80"/>
                    <a:pt x="175" y="44"/>
                  </a:cubicBezTo>
                  <a:cubicBezTo>
                    <a:pt x="172" y="27"/>
                    <a:pt x="174" y="22"/>
                    <a:pt x="193" y="13"/>
                  </a:cubicBezTo>
                  <a:cubicBezTo>
                    <a:pt x="219" y="0"/>
                    <a:pt x="233" y="6"/>
                    <a:pt x="264" y="40"/>
                  </a:cubicBezTo>
                  <a:cubicBezTo>
                    <a:pt x="276" y="54"/>
                    <a:pt x="282" y="57"/>
                    <a:pt x="292" y="51"/>
                  </a:cubicBezTo>
                  <a:cubicBezTo>
                    <a:pt x="300" y="47"/>
                    <a:pt x="310" y="48"/>
                    <a:pt x="324" y="56"/>
                  </a:cubicBezTo>
                  <a:cubicBezTo>
                    <a:pt x="342" y="67"/>
                    <a:pt x="344" y="71"/>
                    <a:pt x="340" y="95"/>
                  </a:cubicBezTo>
                  <a:cubicBezTo>
                    <a:pt x="338" y="110"/>
                    <a:pt x="339" y="120"/>
                    <a:pt x="343" y="118"/>
                  </a:cubicBezTo>
                  <a:cubicBezTo>
                    <a:pt x="346" y="115"/>
                    <a:pt x="353" y="125"/>
                    <a:pt x="358" y="138"/>
                  </a:cubicBezTo>
                  <a:cubicBezTo>
                    <a:pt x="365" y="160"/>
                    <a:pt x="364" y="165"/>
                    <a:pt x="349" y="184"/>
                  </a:cubicBezTo>
                  <a:cubicBezTo>
                    <a:pt x="338" y="198"/>
                    <a:pt x="328" y="204"/>
                    <a:pt x="319" y="202"/>
                  </a:cubicBezTo>
                  <a:cubicBezTo>
                    <a:pt x="311" y="200"/>
                    <a:pt x="299" y="203"/>
                    <a:pt x="293" y="209"/>
                  </a:cubicBezTo>
                  <a:cubicBezTo>
                    <a:pt x="282" y="219"/>
                    <a:pt x="279" y="217"/>
                    <a:pt x="259" y="195"/>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9" name="Freeform 49"/>
            <p:cNvSpPr>
              <a:spLocks/>
            </p:cNvSpPr>
            <p:nvPr/>
          </p:nvSpPr>
          <p:spPr bwMode="auto">
            <a:xfrm>
              <a:off x="6294438" y="2433638"/>
              <a:ext cx="76200" cy="107950"/>
            </a:xfrm>
            <a:custGeom>
              <a:avLst/>
              <a:gdLst/>
              <a:ahLst/>
              <a:cxnLst>
                <a:cxn ang="0">
                  <a:pos x="0" y="56"/>
                </a:cxn>
                <a:cxn ang="0">
                  <a:pos x="44" y="0"/>
                </a:cxn>
                <a:cxn ang="0">
                  <a:pos x="39" y="19"/>
                </a:cxn>
                <a:cxn ang="0">
                  <a:pos x="30" y="39"/>
                </a:cxn>
                <a:cxn ang="0">
                  <a:pos x="7" y="78"/>
                </a:cxn>
                <a:cxn ang="0">
                  <a:pos x="0" y="56"/>
                </a:cxn>
              </a:cxnLst>
              <a:rect l="0" t="0" r="r" b="b"/>
              <a:pathLst>
                <a:path w="55" h="78">
                  <a:moveTo>
                    <a:pt x="0" y="56"/>
                  </a:moveTo>
                  <a:cubicBezTo>
                    <a:pt x="0" y="36"/>
                    <a:pt x="28" y="0"/>
                    <a:pt x="44" y="0"/>
                  </a:cubicBezTo>
                  <a:cubicBezTo>
                    <a:pt x="55" y="0"/>
                    <a:pt x="51" y="15"/>
                    <a:pt x="39" y="19"/>
                  </a:cubicBezTo>
                  <a:cubicBezTo>
                    <a:pt x="33" y="22"/>
                    <a:pt x="29" y="30"/>
                    <a:pt x="30" y="39"/>
                  </a:cubicBezTo>
                  <a:cubicBezTo>
                    <a:pt x="32" y="55"/>
                    <a:pt x="18" y="78"/>
                    <a:pt x="7" y="78"/>
                  </a:cubicBezTo>
                  <a:cubicBezTo>
                    <a:pt x="3" y="78"/>
                    <a:pt x="0" y="68"/>
                    <a:pt x="0" y="5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Freeform 50"/>
            <p:cNvSpPr>
              <a:spLocks/>
            </p:cNvSpPr>
            <p:nvPr/>
          </p:nvSpPr>
          <p:spPr bwMode="auto">
            <a:xfrm>
              <a:off x="6673850" y="2217738"/>
              <a:ext cx="328613" cy="273050"/>
            </a:xfrm>
            <a:custGeom>
              <a:avLst/>
              <a:gdLst/>
              <a:ahLst/>
              <a:cxnLst>
                <a:cxn ang="0">
                  <a:pos x="138" y="181"/>
                </a:cxn>
                <a:cxn ang="0">
                  <a:pos x="77" y="145"/>
                </a:cxn>
                <a:cxn ang="0">
                  <a:pos x="52" y="136"/>
                </a:cxn>
                <a:cxn ang="0">
                  <a:pos x="36" y="118"/>
                </a:cxn>
                <a:cxn ang="0">
                  <a:pos x="9" y="100"/>
                </a:cxn>
                <a:cxn ang="0">
                  <a:pos x="9" y="84"/>
                </a:cxn>
                <a:cxn ang="0">
                  <a:pos x="11" y="79"/>
                </a:cxn>
                <a:cxn ang="0">
                  <a:pos x="1" y="57"/>
                </a:cxn>
                <a:cxn ang="0">
                  <a:pos x="14" y="37"/>
                </a:cxn>
                <a:cxn ang="0">
                  <a:pos x="29" y="28"/>
                </a:cxn>
                <a:cxn ang="0">
                  <a:pos x="79" y="10"/>
                </a:cxn>
                <a:cxn ang="0">
                  <a:pos x="96" y="8"/>
                </a:cxn>
                <a:cxn ang="0">
                  <a:pos x="152" y="13"/>
                </a:cxn>
                <a:cxn ang="0">
                  <a:pos x="204" y="21"/>
                </a:cxn>
                <a:cxn ang="0">
                  <a:pos x="235" y="21"/>
                </a:cxn>
                <a:cxn ang="0">
                  <a:pos x="218" y="51"/>
                </a:cxn>
                <a:cxn ang="0">
                  <a:pos x="207" y="148"/>
                </a:cxn>
                <a:cxn ang="0">
                  <a:pos x="201" y="176"/>
                </a:cxn>
                <a:cxn ang="0">
                  <a:pos x="179" y="186"/>
                </a:cxn>
                <a:cxn ang="0">
                  <a:pos x="161" y="189"/>
                </a:cxn>
                <a:cxn ang="0">
                  <a:pos x="138" y="181"/>
                </a:cxn>
              </a:cxnLst>
              <a:rect l="0" t="0" r="r" b="b"/>
              <a:pathLst>
                <a:path w="235" h="195">
                  <a:moveTo>
                    <a:pt x="138" y="181"/>
                  </a:moveTo>
                  <a:cubicBezTo>
                    <a:pt x="119" y="158"/>
                    <a:pt x="87" y="139"/>
                    <a:pt x="77" y="145"/>
                  </a:cubicBezTo>
                  <a:cubicBezTo>
                    <a:pt x="57" y="157"/>
                    <a:pt x="48" y="154"/>
                    <a:pt x="52" y="136"/>
                  </a:cubicBezTo>
                  <a:cubicBezTo>
                    <a:pt x="55" y="118"/>
                    <a:pt x="45" y="105"/>
                    <a:pt x="36" y="118"/>
                  </a:cubicBezTo>
                  <a:cubicBezTo>
                    <a:pt x="31" y="127"/>
                    <a:pt x="21" y="121"/>
                    <a:pt x="9" y="100"/>
                  </a:cubicBezTo>
                  <a:cubicBezTo>
                    <a:pt x="2" y="87"/>
                    <a:pt x="2" y="84"/>
                    <a:pt x="9" y="84"/>
                  </a:cubicBezTo>
                  <a:cubicBezTo>
                    <a:pt x="14" y="84"/>
                    <a:pt x="15" y="82"/>
                    <a:pt x="11" y="79"/>
                  </a:cubicBezTo>
                  <a:cubicBezTo>
                    <a:pt x="7" y="76"/>
                    <a:pt x="2" y="66"/>
                    <a:pt x="1" y="57"/>
                  </a:cubicBezTo>
                  <a:cubicBezTo>
                    <a:pt x="0" y="45"/>
                    <a:pt x="3" y="40"/>
                    <a:pt x="14" y="37"/>
                  </a:cubicBezTo>
                  <a:cubicBezTo>
                    <a:pt x="22" y="35"/>
                    <a:pt x="29" y="31"/>
                    <a:pt x="29" y="28"/>
                  </a:cubicBezTo>
                  <a:cubicBezTo>
                    <a:pt x="29" y="19"/>
                    <a:pt x="65" y="6"/>
                    <a:pt x="79" y="10"/>
                  </a:cubicBezTo>
                  <a:cubicBezTo>
                    <a:pt x="86" y="13"/>
                    <a:pt x="93" y="11"/>
                    <a:pt x="96" y="8"/>
                  </a:cubicBezTo>
                  <a:cubicBezTo>
                    <a:pt x="100" y="0"/>
                    <a:pt x="125" y="3"/>
                    <a:pt x="152" y="13"/>
                  </a:cubicBezTo>
                  <a:cubicBezTo>
                    <a:pt x="163" y="17"/>
                    <a:pt x="186" y="21"/>
                    <a:pt x="204" y="21"/>
                  </a:cubicBezTo>
                  <a:cubicBezTo>
                    <a:pt x="235" y="21"/>
                    <a:pt x="235" y="21"/>
                    <a:pt x="235" y="21"/>
                  </a:cubicBezTo>
                  <a:cubicBezTo>
                    <a:pt x="218" y="51"/>
                    <a:pt x="218" y="51"/>
                    <a:pt x="218" y="51"/>
                  </a:cubicBezTo>
                  <a:cubicBezTo>
                    <a:pt x="199" y="82"/>
                    <a:pt x="195" y="125"/>
                    <a:pt x="207" y="148"/>
                  </a:cubicBezTo>
                  <a:cubicBezTo>
                    <a:pt x="213" y="158"/>
                    <a:pt x="212" y="165"/>
                    <a:pt x="201" y="176"/>
                  </a:cubicBezTo>
                  <a:cubicBezTo>
                    <a:pt x="193" y="184"/>
                    <a:pt x="183" y="189"/>
                    <a:pt x="179" y="186"/>
                  </a:cubicBezTo>
                  <a:cubicBezTo>
                    <a:pt x="174" y="183"/>
                    <a:pt x="166" y="185"/>
                    <a:pt x="161" y="189"/>
                  </a:cubicBezTo>
                  <a:cubicBezTo>
                    <a:pt x="154" y="195"/>
                    <a:pt x="148" y="193"/>
                    <a:pt x="138" y="18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1" name="Freeform 51"/>
            <p:cNvSpPr>
              <a:spLocks/>
            </p:cNvSpPr>
            <p:nvPr/>
          </p:nvSpPr>
          <p:spPr bwMode="auto">
            <a:xfrm>
              <a:off x="5332413" y="296863"/>
              <a:ext cx="1870075" cy="2133600"/>
            </a:xfrm>
            <a:custGeom>
              <a:avLst/>
              <a:gdLst/>
              <a:ahLst/>
              <a:cxnLst>
                <a:cxn ang="0">
                  <a:pos x="61" y="1448"/>
                </a:cxn>
                <a:cxn ang="0">
                  <a:pos x="75" y="1427"/>
                </a:cxn>
                <a:cxn ang="0">
                  <a:pos x="95" y="1375"/>
                </a:cxn>
                <a:cxn ang="0">
                  <a:pos x="69" y="1367"/>
                </a:cxn>
                <a:cxn ang="0">
                  <a:pos x="75" y="1322"/>
                </a:cxn>
                <a:cxn ang="0">
                  <a:pos x="29" y="1251"/>
                </a:cxn>
                <a:cxn ang="0">
                  <a:pos x="36" y="1187"/>
                </a:cxn>
                <a:cxn ang="0">
                  <a:pos x="60" y="1157"/>
                </a:cxn>
                <a:cxn ang="0">
                  <a:pos x="40" y="1127"/>
                </a:cxn>
                <a:cxn ang="0">
                  <a:pos x="121" y="1114"/>
                </a:cxn>
                <a:cxn ang="0">
                  <a:pos x="150" y="1068"/>
                </a:cxn>
                <a:cxn ang="0">
                  <a:pos x="190" y="1018"/>
                </a:cxn>
                <a:cxn ang="0">
                  <a:pos x="276" y="990"/>
                </a:cxn>
                <a:cxn ang="0">
                  <a:pos x="344" y="923"/>
                </a:cxn>
                <a:cxn ang="0">
                  <a:pos x="270" y="934"/>
                </a:cxn>
                <a:cxn ang="0">
                  <a:pos x="317" y="857"/>
                </a:cxn>
                <a:cxn ang="0">
                  <a:pos x="354" y="843"/>
                </a:cxn>
                <a:cxn ang="0">
                  <a:pos x="416" y="764"/>
                </a:cxn>
                <a:cxn ang="0">
                  <a:pos x="404" y="702"/>
                </a:cxn>
                <a:cxn ang="0">
                  <a:pos x="472" y="650"/>
                </a:cxn>
                <a:cxn ang="0">
                  <a:pos x="457" y="608"/>
                </a:cxn>
                <a:cxn ang="0">
                  <a:pos x="469" y="569"/>
                </a:cxn>
                <a:cxn ang="0">
                  <a:pos x="554" y="539"/>
                </a:cxn>
                <a:cxn ang="0">
                  <a:pos x="555" y="506"/>
                </a:cxn>
                <a:cxn ang="0">
                  <a:pos x="560" y="464"/>
                </a:cxn>
                <a:cxn ang="0">
                  <a:pos x="595" y="418"/>
                </a:cxn>
                <a:cxn ang="0">
                  <a:pos x="597" y="359"/>
                </a:cxn>
                <a:cxn ang="0">
                  <a:pos x="660" y="285"/>
                </a:cxn>
                <a:cxn ang="0">
                  <a:pos x="701" y="255"/>
                </a:cxn>
                <a:cxn ang="0">
                  <a:pos x="790" y="166"/>
                </a:cxn>
                <a:cxn ang="0">
                  <a:pos x="823" y="223"/>
                </a:cxn>
                <a:cxn ang="0">
                  <a:pos x="889" y="175"/>
                </a:cxn>
                <a:cxn ang="0">
                  <a:pos x="941" y="163"/>
                </a:cxn>
                <a:cxn ang="0">
                  <a:pos x="971" y="87"/>
                </a:cxn>
                <a:cxn ang="0">
                  <a:pos x="1044" y="24"/>
                </a:cxn>
                <a:cxn ang="0">
                  <a:pos x="1032" y="110"/>
                </a:cxn>
                <a:cxn ang="0">
                  <a:pos x="1110" y="48"/>
                </a:cxn>
                <a:cxn ang="0">
                  <a:pos x="1158" y="32"/>
                </a:cxn>
                <a:cxn ang="0">
                  <a:pos x="1179" y="35"/>
                </a:cxn>
                <a:cxn ang="0">
                  <a:pos x="1218" y="47"/>
                </a:cxn>
                <a:cxn ang="0">
                  <a:pos x="1293" y="54"/>
                </a:cxn>
                <a:cxn ang="0">
                  <a:pos x="1306" y="122"/>
                </a:cxn>
                <a:cxn ang="0">
                  <a:pos x="1268" y="186"/>
                </a:cxn>
                <a:cxn ang="0">
                  <a:pos x="1251" y="264"/>
                </a:cxn>
                <a:cxn ang="0">
                  <a:pos x="1164" y="148"/>
                </a:cxn>
                <a:cxn ang="0">
                  <a:pos x="1061" y="299"/>
                </a:cxn>
                <a:cxn ang="0">
                  <a:pos x="849" y="256"/>
                </a:cxn>
                <a:cxn ang="0">
                  <a:pos x="781" y="367"/>
                </a:cxn>
                <a:cxn ang="0">
                  <a:pos x="627" y="424"/>
                </a:cxn>
                <a:cxn ang="0">
                  <a:pos x="546" y="607"/>
                </a:cxn>
                <a:cxn ang="0">
                  <a:pos x="469" y="859"/>
                </a:cxn>
                <a:cxn ang="0">
                  <a:pos x="377" y="1125"/>
                </a:cxn>
                <a:cxn ang="0">
                  <a:pos x="374" y="1343"/>
                </a:cxn>
                <a:cxn ang="0">
                  <a:pos x="347" y="1432"/>
                </a:cxn>
                <a:cxn ang="0">
                  <a:pos x="267" y="1429"/>
                </a:cxn>
                <a:cxn ang="0">
                  <a:pos x="163" y="1514"/>
                </a:cxn>
              </a:cxnLst>
              <a:rect l="0" t="0" r="r" b="b"/>
              <a:pathLst>
                <a:path w="1340" h="1529">
                  <a:moveTo>
                    <a:pt x="99" y="1518"/>
                  </a:moveTo>
                  <a:cubicBezTo>
                    <a:pt x="101" y="1515"/>
                    <a:pt x="90" y="1502"/>
                    <a:pt x="75" y="1490"/>
                  </a:cubicBezTo>
                  <a:cubicBezTo>
                    <a:pt x="57" y="1476"/>
                    <a:pt x="46" y="1462"/>
                    <a:pt x="46" y="1452"/>
                  </a:cubicBezTo>
                  <a:cubicBezTo>
                    <a:pt x="47" y="1439"/>
                    <a:pt x="48" y="1438"/>
                    <a:pt x="53" y="1447"/>
                  </a:cubicBezTo>
                  <a:cubicBezTo>
                    <a:pt x="59" y="1455"/>
                    <a:pt x="60" y="1456"/>
                    <a:pt x="61" y="1448"/>
                  </a:cubicBezTo>
                  <a:cubicBezTo>
                    <a:pt x="61" y="1440"/>
                    <a:pt x="63" y="1440"/>
                    <a:pt x="73" y="1448"/>
                  </a:cubicBezTo>
                  <a:cubicBezTo>
                    <a:pt x="80" y="1453"/>
                    <a:pt x="83" y="1454"/>
                    <a:pt x="80" y="1451"/>
                  </a:cubicBezTo>
                  <a:cubicBezTo>
                    <a:pt x="77" y="1447"/>
                    <a:pt x="82" y="1440"/>
                    <a:pt x="91" y="1435"/>
                  </a:cubicBezTo>
                  <a:cubicBezTo>
                    <a:pt x="106" y="1426"/>
                    <a:pt x="106" y="1426"/>
                    <a:pt x="86" y="1430"/>
                  </a:cubicBezTo>
                  <a:cubicBezTo>
                    <a:pt x="69" y="1433"/>
                    <a:pt x="67" y="1432"/>
                    <a:pt x="75" y="1427"/>
                  </a:cubicBezTo>
                  <a:cubicBezTo>
                    <a:pt x="81" y="1422"/>
                    <a:pt x="82" y="1419"/>
                    <a:pt x="78" y="1419"/>
                  </a:cubicBezTo>
                  <a:cubicBezTo>
                    <a:pt x="75" y="1419"/>
                    <a:pt x="78" y="1414"/>
                    <a:pt x="85" y="1408"/>
                  </a:cubicBezTo>
                  <a:cubicBezTo>
                    <a:pt x="95" y="1401"/>
                    <a:pt x="96" y="1398"/>
                    <a:pt x="89" y="1398"/>
                  </a:cubicBezTo>
                  <a:cubicBezTo>
                    <a:pt x="81" y="1397"/>
                    <a:pt x="82" y="1395"/>
                    <a:pt x="91" y="1388"/>
                  </a:cubicBezTo>
                  <a:cubicBezTo>
                    <a:pt x="100" y="1381"/>
                    <a:pt x="102" y="1377"/>
                    <a:pt x="95" y="1375"/>
                  </a:cubicBezTo>
                  <a:cubicBezTo>
                    <a:pt x="83" y="1371"/>
                    <a:pt x="45" y="1390"/>
                    <a:pt x="50" y="1398"/>
                  </a:cubicBezTo>
                  <a:cubicBezTo>
                    <a:pt x="52" y="1401"/>
                    <a:pt x="47" y="1405"/>
                    <a:pt x="39" y="1407"/>
                  </a:cubicBezTo>
                  <a:cubicBezTo>
                    <a:pt x="22" y="1411"/>
                    <a:pt x="20" y="1402"/>
                    <a:pt x="36" y="1389"/>
                  </a:cubicBezTo>
                  <a:cubicBezTo>
                    <a:pt x="42" y="1384"/>
                    <a:pt x="51" y="1376"/>
                    <a:pt x="56" y="1372"/>
                  </a:cubicBezTo>
                  <a:cubicBezTo>
                    <a:pt x="62" y="1367"/>
                    <a:pt x="68" y="1365"/>
                    <a:pt x="69" y="1367"/>
                  </a:cubicBezTo>
                  <a:cubicBezTo>
                    <a:pt x="71" y="1369"/>
                    <a:pt x="77" y="1365"/>
                    <a:pt x="83" y="1358"/>
                  </a:cubicBezTo>
                  <a:cubicBezTo>
                    <a:pt x="91" y="1348"/>
                    <a:pt x="91" y="1347"/>
                    <a:pt x="81" y="1350"/>
                  </a:cubicBezTo>
                  <a:cubicBezTo>
                    <a:pt x="75" y="1352"/>
                    <a:pt x="66" y="1352"/>
                    <a:pt x="60" y="1348"/>
                  </a:cubicBezTo>
                  <a:cubicBezTo>
                    <a:pt x="54" y="1345"/>
                    <a:pt x="53" y="1342"/>
                    <a:pt x="58" y="1342"/>
                  </a:cubicBezTo>
                  <a:cubicBezTo>
                    <a:pt x="62" y="1342"/>
                    <a:pt x="70" y="1333"/>
                    <a:pt x="75" y="1322"/>
                  </a:cubicBezTo>
                  <a:cubicBezTo>
                    <a:pt x="83" y="1304"/>
                    <a:pt x="82" y="1297"/>
                    <a:pt x="72" y="1305"/>
                  </a:cubicBezTo>
                  <a:cubicBezTo>
                    <a:pt x="56" y="1321"/>
                    <a:pt x="55" y="1321"/>
                    <a:pt x="52" y="1308"/>
                  </a:cubicBezTo>
                  <a:cubicBezTo>
                    <a:pt x="50" y="1300"/>
                    <a:pt x="51" y="1289"/>
                    <a:pt x="55" y="1283"/>
                  </a:cubicBezTo>
                  <a:cubicBezTo>
                    <a:pt x="62" y="1270"/>
                    <a:pt x="56" y="1255"/>
                    <a:pt x="47" y="1260"/>
                  </a:cubicBezTo>
                  <a:cubicBezTo>
                    <a:pt x="44" y="1262"/>
                    <a:pt x="36" y="1258"/>
                    <a:pt x="29" y="1251"/>
                  </a:cubicBezTo>
                  <a:cubicBezTo>
                    <a:pt x="17" y="1238"/>
                    <a:pt x="18" y="1237"/>
                    <a:pt x="51" y="1232"/>
                  </a:cubicBezTo>
                  <a:cubicBezTo>
                    <a:pt x="106" y="1225"/>
                    <a:pt x="72" y="1219"/>
                    <a:pt x="48" y="1219"/>
                  </a:cubicBezTo>
                  <a:cubicBezTo>
                    <a:pt x="5" y="1220"/>
                    <a:pt x="0" y="1213"/>
                    <a:pt x="34" y="1203"/>
                  </a:cubicBezTo>
                  <a:cubicBezTo>
                    <a:pt x="55" y="1196"/>
                    <a:pt x="56" y="1195"/>
                    <a:pt x="39" y="1194"/>
                  </a:cubicBezTo>
                  <a:cubicBezTo>
                    <a:pt x="23" y="1193"/>
                    <a:pt x="22" y="1193"/>
                    <a:pt x="36" y="1187"/>
                  </a:cubicBezTo>
                  <a:cubicBezTo>
                    <a:pt x="43" y="1184"/>
                    <a:pt x="46" y="1181"/>
                    <a:pt x="41" y="1180"/>
                  </a:cubicBezTo>
                  <a:cubicBezTo>
                    <a:pt x="35" y="1180"/>
                    <a:pt x="33" y="1177"/>
                    <a:pt x="36" y="1173"/>
                  </a:cubicBezTo>
                  <a:cubicBezTo>
                    <a:pt x="38" y="1169"/>
                    <a:pt x="35" y="1166"/>
                    <a:pt x="28" y="1166"/>
                  </a:cubicBezTo>
                  <a:cubicBezTo>
                    <a:pt x="18" y="1166"/>
                    <a:pt x="18" y="1164"/>
                    <a:pt x="25" y="1155"/>
                  </a:cubicBezTo>
                  <a:cubicBezTo>
                    <a:pt x="37" y="1141"/>
                    <a:pt x="51" y="1142"/>
                    <a:pt x="60" y="1157"/>
                  </a:cubicBezTo>
                  <a:cubicBezTo>
                    <a:pt x="64" y="1164"/>
                    <a:pt x="67" y="1166"/>
                    <a:pt x="68" y="1161"/>
                  </a:cubicBezTo>
                  <a:cubicBezTo>
                    <a:pt x="68" y="1156"/>
                    <a:pt x="74" y="1154"/>
                    <a:pt x="81" y="1155"/>
                  </a:cubicBezTo>
                  <a:cubicBezTo>
                    <a:pt x="88" y="1156"/>
                    <a:pt x="99" y="1155"/>
                    <a:pt x="104" y="1151"/>
                  </a:cubicBezTo>
                  <a:cubicBezTo>
                    <a:pt x="116" y="1144"/>
                    <a:pt x="113" y="1143"/>
                    <a:pt x="40" y="1138"/>
                  </a:cubicBezTo>
                  <a:cubicBezTo>
                    <a:pt x="32" y="1138"/>
                    <a:pt x="32" y="1136"/>
                    <a:pt x="40" y="1127"/>
                  </a:cubicBezTo>
                  <a:cubicBezTo>
                    <a:pt x="46" y="1119"/>
                    <a:pt x="55" y="1117"/>
                    <a:pt x="67" y="1120"/>
                  </a:cubicBezTo>
                  <a:cubicBezTo>
                    <a:pt x="82" y="1124"/>
                    <a:pt x="84" y="1123"/>
                    <a:pt x="77" y="1116"/>
                  </a:cubicBezTo>
                  <a:cubicBezTo>
                    <a:pt x="70" y="1109"/>
                    <a:pt x="71" y="1105"/>
                    <a:pt x="81" y="1098"/>
                  </a:cubicBezTo>
                  <a:cubicBezTo>
                    <a:pt x="100" y="1084"/>
                    <a:pt x="111" y="1087"/>
                    <a:pt x="111" y="1108"/>
                  </a:cubicBezTo>
                  <a:cubicBezTo>
                    <a:pt x="111" y="1126"/>
                    <a:pt x="112" y="1127"/>
                    <a:pt x="121" y="1114"/>
                  </a:cubicBezTo>
                  <a:cubicBezTo>
                    <a:pt x="131" y="1102"/>
                    <a:pt x="130" y="1099"/>
                    <a:pt x="117" y="1088"/>
                  </a:cubicBezTo>
                  <a:cubicBezTo>
                    <a:pt x="109" y="1081"/>
                    <a:pt x="98" y="1077"/>
                    <a:pt x="92" y="1079"/>
                  </a:cubicBezTo>
                  <a:cubicBezTo>
                    <a:pt x="87" y="1081"/>
                    <a:pt x="82" y="1079"/>
                    <a:pt x="82" y="1074"/>
                  </a:cubicBezTo>
                  <a:cubicBezTo>
                    <a:pt x="82" y="1068"/>
                    <a:pt x="93" y="1066"/>
                    <a:pt x="123" y="1069"/>
                  </a:cubicBezTo>
                  <a:cubicBezTo>
                    <a:pt x="146" y="1071"/>
                    <a:pt x="158" y="1071"/>
                    <a:pt x="150" y="1068"/>
                  </a:cubicBezTo>
                  <a:cubicBezTo>
                    <a:pt x="132" y="1061"/>
                    <a:pt x="150" y="1054"/>
                    <a:pt x="178" y="1057"/>
                  </a:cubicBezTo>
                  <a:cubicBezTo>
                    <a:pt x="193" y="1059"/>
                    <a:pt x="196" y="1057"/>
                    <a:pt x="190" y="1051"/>
                  </a:cubicBezTo>
                  <a:cubicBezTo>
                    <a:pt x="178" y="1040"/>
                    <a:pt x="180" y="1029"/>
                    <a:pt x="192" y="1039"/>
                  </a:cubicBezTo>
                  <a:cubicBezTo>
                    <a:pt x="201" y="1046"/>
                    <a:pt x="203" y="1045"/>
                    <a:pt x="202" y="1033"/>
                  </a:cubicBezTo>
                  <a:cubicBezTo>
                    <a:pt x="201" y="1025"/>
                    <a:pt x="196" y="1018"/>
                    <a:pt x="190" y="1018"/>
                  </a:cubicBezTo>
                  <a:cubicBezTo>
                    <a:pt x="183" y="1017"/>
                    <a:pt x="188" y="1014"/>
                    <a:pt x="200" y="1010"/>
                  </a:cubicBezTo>
                  <a:cubicBezTo>
                    <a:pt x="225" y="1000"/>
                    <a:pt x="254" y="976"/>
                    <a:pt x="239" y="976"/>
                  </a:cubicBezTo>
                  <a:cubicBezTo>
                    <a:pt x="233" y="976"/>
                    <a:pt x="234" y="973"/>
                    <a:pt x="243" y="966"/>
                  </a:cubicBezTo>
                  <a:cubicBezTo>
                    <a:pt x="258" y="955"/>
                    <a:pt x="269" y="964"/>
                    <a:pt x="263" y="981"/>
                  </a:cubicBezTo>
                  <a:cubicBezTo>
                    <a:pt x="260" y="987"/>
                    <a:pt x="265" y="990"/>
                    <a:pt x="276" y="990"/>
                  </a:cubicBezTo>
                  <a:cubicBezTo>
                    <a:pt x="289" y="990"/>
                    <a:pt x="291" y="989"/>
                    <a:pt x="282" y="983"/>
                  </a:cubicBezTo>
                  <a:cubicBezTo>
                    <a:pt x="274" y="978"/>
                    <a:pt x="277" y="976"/>
                    <a:pt x="295" y="976"/>
                  </a:cubicBezTo>
                  <a:cubicBezTo>
                    <a:pt x="313" y="976"/>
                    <a:pt x="318" y="973"/>
                    <a:pt x="318" y="962"/>
                  </a:cubicBezTo>
                  <a:cubicBezTo>
                    <a:pt x="318" y="955"/>
                    <a:pt x="324" y="947"/>
                    <a:pt x="331" y="945"/>
                  </a:cubicBezTo>
                  <a:cubicBezTo>
                    <a:pt x="340" y="942"/>
                    <a:pt x="345" y="935"/>
                    <a:pt x="344" y="923"/>
                  </a:cubicBezTo>
                  <a:cubicBezTo>
                    <a:pt x="343" y="902"/>
                    <a:pt x="332" y="901"/>
                    <a:pt x="310" y="920"/>
                  </a:cubicBezTo>
                  <a:cubicBezTo>
                    <a:pt x="298" y="931"/>
                    <a:pt x="296" y="934"/>
                    <a:pt x="305" y="931"/>
                  </a:cubicBezTo>
                  <a:cubicBezTo>
                    <a:pt x="325" y="925"/>
                    <a:pt x="320" y="938"/>
                    <a:pt x="300" y="947"/>
                  </a:cubicBezTo>
                  <a:cubicBezTo>
                    <a:pt x="274" y="958"/>
                    <a:pt x="264" y="957"/>
                    <a:pt x="275" y="944"/>
                  </a:cubicBezTo>
                  <a:cubicBezTo>
                    <a:pt x="282" y="936"/>
                    <a:pt x="282" y="934"/>
                    <a:pt x="270" y="934"/>
                  </a:cubicBezTo>
                  <a:cubicBezTo>
                    <a:pt x="260" y="934"/>
                    <a:pt x="259" y="932"/>
                    <a:pt x="267" y="927"/>
                  </a:cubicBezTo>
                  <a:cubicBezTo>
                    <a:pt x="273" y="924"/>
                    <a:pt x="279" y="914"/>
                    <a:pt x="280" y="905"/>
                  </a:cubicBezTo>
                  <a:cubicBezTo>
                    <a:pt x="283" y="885"/>
                    <a:pt x="295" y="871"/>
                    <a:pt x="308" y="871"/>
                  </a:cubicBezTo>
                  <a:cubicBezTo>
                    <a:pt x="314" y="871"/>
                    <a:pt x="317" y="867"/>
                    <a:pt x="314" y="864"/>
                  </a:cubicBezTo>
                  <a:cubicBezTo>
                    <a:pt x="312" y="860"/>
                    <a:pt x="313" y="857"/>
                    <a:pt x="317" y="857"/>
                  </a:cubicBezTo>
                  <a:cubicBezTo>
                    <a:pt x="321" y="857"/>
                    <a:pt x="327" y="861"/>
                    <a:pt x="330" y="866"/>
                  </a:cubicBezTo>
                  <a:cubicBezTo>
                    <a:pt x="335" y="875"/>
                    <a:pt x="337" y="875"/>
                    <a:pt x="345" y="866"/>
                  </a:cubicBezTo>
                  <a:cubicBezTo>
                    <a:pt x="350" y="861"/>
                    <a:pt x="352" y="856"/>
                    <a:pt x="349" y="856"/>
                  </a:cubicBezTo>
                  <a:cubicBezTo>
                    <a:pt x="345" y="856"/>
                    <a:pt x="349" y="853"/>
                    <a:pt x="357" y="850"/>
                  </a:cubicBezTo>
                  <a:cubicBezTo>
                    <a:pt x="370" y="844"/>
                    <a:pt x="370" y="843"/>
                    <a:pt x="354" y="843"/>
                  </a:cubicBezTo>
                  <a:cubicBezTo>
                    <a:pt x="336" y="842"/>
                    <a:pt x="336" y="842"/>
                    <a:pt x="336" y="842"/>
                  </a:cubicBezTo>
                  <a:cubicBezTo>
                    <a:pt x="353" y="828"/>
                    <a:pt x="353" y="828"/>
                    <a:pt x="353" y="828"/>
                  </a:cubicBezTo>
                  <a:cubicBezTo>
                    <a:pt x="362" y="821"/>
                    <a:pt x="367" y="814"/>
                    <a:pt x="364" y="814"/>
                  </a:cubicBezTo>
                  <a:cubicBezTo>
                    <a:pt x="361" y="814"/>
                    <a:pt x="369" y="807"/>
                    <a:pt x="382" y="797"/>
                  </a:cubicBezTo>
                  <a:cubicBezTo>
                    <a:pt x="395" y="788"/>
                    <a:pt x="410" y="773"/>
                    <a:pt x="416" y="764"/>
                  </a:cubicBezTo>
                  <a:cubicBezTo>
                    <a:pt x="427" y="748"/>
                    <a:pt x="427" y="748"/>
                    <a:pt x="413" y="760"/>
                  </a:cubicBezTo>
                  <a:cubicBezTo>
                    <a:pt x="402" y="769"/>
                    <a:pt x="397" y="770"/>
                    <a:pt x="391" y="764"/>
                  </a:cubicBezTo>
                  <a:cubicBezTo>
                    <a:pt x="376" y="749"/>
                    <a:pt x="380" y="736"/>
                    <a:pt x="398" y="741"/>
                  </a:cubicBezTo>
                  <a:cubicBezTo>
                    <a:pt x="412" y="746"/>
                    <a:pt x="413" y="745"/>
                    <a:pt x="404" y="735"/>
                  </a:cubicBezTo>
                  <a:cubicBezTo>
                    <a:pt x="397" y="725"/>
                    <a:pt x="396" y="719"/>
                    <a:pt x="404" y="702"/>
                  </a:cubicBezTo>
                  <a:cubicBezTo>
                    <a:pt x="411" y="684"/>
                    <a:pt x="414" y="682"/>
                    <a:pt x="428" y="689"/>
                  </a:cubicBezTo>
                  <a:cubicBezTo>
                    <a:pt x="442" y="697"/>
                    <a:pt x="442" y="696"/>
                    <a:pt x="431" y="684"/>
                  </a:cubicBezTo>
                  <a:cubicBezTo>
                    <a:pt x="421" y="672"/>
                    <a:pt x="420" y="669"/>
                    <a:pt x="430" y="661"/>
                  </a:cubicBezTo>
                  <a:cubicBezTo>
                    <a:pt x="438" y="653"/>
                    <a:pt x="442" y="653"/>
                    <a:pt x="446" y="659"/>
                  </a:cubicBezTo>
                  <a:cubicBezTo>
                    <a:pt x="450" y="665"/>
                    <a:pt x="457" y="663"/>
                    <a:pt x="472" y="650"/>
                  </a:cubicBezTo>
                  <a:cubicBezTo>
                    <a:pt x="493" y="631"/>
                    <a:pt x="493" y="631"/>
                    <a:pt x="493" y="631"/>
                  </a:cubicBezTo>
                  <a:cubicBezTo>
                    <a:pt x="475" y="633"/>
                    <a:pt x="475" y="633"/>
                    <a:pt x="475" y="633"/>
                  </a:cubicBezTo>
                  <a:cubicBezTo>
                    <a:pt x="465" y="633"/>
                    <a:pt x="450" y="633"/>
                    <a:pt x="441" y="633"/>
                  </a:cubicBezTo>
                  <a:cubicBezTo>
                    <a:pt x="427" y="632"/>
                    <a:pt x="426" y="630"/>
                    <a:pt x="433" y="622"/>
                  </a:cubicBezTo>
                  <a:cubicBezTo>
                    <a:pt x="439" y="617"/>
                    <a:pt x="449" y="611"/>
                    <a:pt x="457" y="608"/>
                  </a:cubicBezTo>
                  <a:cubicBezTo>
                    <a:pt x="469" y="604"/>
                    <a:pt x="469" y="602"/>
                    <a:pt x="461" y="596"/>
                  </a:cubicBezTo>
                  <a:cubicBezTo>
                    <a:pt x="452" y="591"/>
                    <a:pt x="453" y="590"/>
                    <a:pt x="464" y="589"/>
                  </a:cubicBezTo>
                  <a:cubicBezTo>
                    <a:pt x="479" y="588"/>
                    <a:pt x="479" y="588"/>
                    <a:pt x="464" y="582"/>
                  </a:cubicBezTo>
                  <a:cubicBezTo>
                    <a:pt x="450" y="576"/>
                    <a:pt x="450" y="576"/>
                    <a:pt x="464" y="576"/>
                  </a:cubicBezTo>
                  <a:cubicBezTo>
                    <a:pt x="476" y="575"/>
                    <a:pt x="476" y="574"/>
                    <a:pt x="469" y="569"/>
                  </a:cubicBezTo>
                  <a:cubicBezTo>
                    <a:pt x="460" y="564"/>
                    <a:pt x="460" y="561"/>
                    <a:pt x="470" y="551"/>
                  </a:cubicBezTo>
                  <a:cubicBezTo>
                    <a:pt x="477" y="545"/>
                    <a:pt x="482" y="542"/>
                    <a:pt x="482" y="545"/>
                  </a:cubicBezTo>
                  <a:cubicBezTo>
                    <a:pt x="483" y="548"/>
                    <a:pt x="486" y="545"/>
                    <a:pt x="490" y="539"/>
                  </a:cubicBezTo>
                  <a:cubicBezTo>
                    <a:pt x="498" y="526"/>
                    <a:pt x="529" y="524"/>
                    <a:pt x="545" y="535"/>
                  </a:cubicBezTo>
                  <a:cubicBezTo>
                    <a:pt x="551" y="540"/>
                    <a:pt x="554" y="547"/>
                    <a:pt x="554" y="539"/>
                  </a:cubicBezTo>
                  <a:cubicBezTo>
                    <a:pt x="554" y="528"/>
                    <a:pt x="544" y="524"/>
                    <a:pt x="507" y="519"/>
                  </a:cubicBezTo>
                  <a:cubicBezTo>
                    <a:pt x="494" y="517"/>
                    <a:pt x="494" y="516"/>
                    <a:pt x="510" y="499"/>
                  </a:cubicBezTo>
                  <a:cubicBezTo>
                    <a:pt x="521" y="489"/>
                    <a:pt x="529" y="485"/>
                    <a:pt x="531" y="491"/>
                  </a:cubicBezTo>
                  <a:cubicBezTo>
                    <a:pt x="532" y="495"/>
                    <a:pt x="538" y="499"/>
                    <a:pt x="543" y="499"/>
                  </a:cubicBezTo>
                  <a:cubicBezTo>
                    <a:pt x="548" y="499"/>
                    <a:pt x="554" y="502"/>
                    <a:pt x="555" y="506"/>
                  </a:cubicBezTo>
                  <a:cubicBezTo>
                    <a:pt x="556" y="510"/>
                    <a:pt x="561" y="505"/>
                    <a:pt x="565" y="495"/>
                  </a:cubicBezTo>
                  <a:cubicBezTo>
                    <a:pt x="573" y="479"/>
                    <a:pt x="573" y="478"/>
                    <a:pt x="557" y="482"/>
                  </a:cubicBezTo>
                  <a:cubicBezTo>
                    <a:pt x="544" y="485"/>
                    <a:pt x="539" y="484"/>
                    <a:pt x="539" y="475"/>
                  </a:cubicBezTo>
                  <a:cubicBezTo>
                    <a:pt x="539" y="468"/>
                    <a:pt x="542" y="465"/>
                    <a:pt x="545" y="467"/>
                  </a:cubicBezTo>
                  <a:cubicBezTo>
                    <a:pt x="548" y="468"/>
                    <a:pt x="555" y="467"/>
                    <a:pt x="560" y="464"/>
                  </a:cubicBezTo>
                  <a:cubicBezTo>
                    <a:pt x="567" y="460"/>
                    <a:pt x="567" y="458"/>
                    <a:pt x="558" y="455"/>
                  </a:cubicBezTo>
                  <a:cubicBezTo>
                    <a:pt x="552" y="452"/>
                    <a:pt x="545" y="453"/>
                    <a:pt x="543" y="457"/>
                  </a:cubicBezTo>
                  <a:cubicBezTo>
                    <a:pt x="537" y="467"/>
                    <a:pt x="516" y="466"/>
                    <a:pt x="520" y="456"/>
                  </a:cubicBezTo>
                  <a:cubicBezTo>
                    <a:pt x="523" y="446"/>
                    <a:pt x="541" y="441"/>
                    <a:pt x="573" y="441"/>
                  </a:cubicBezTo>
                  <a:cubicBezTo>
                    <a:pt x="596" y="440"/>
                    <a:pt x="610" y="426"/>
                    <a:pt x="595" y="418"/>
                  </a:cubicBezTo>
                  <a:cubicBezTo>
                    <a:pt x="590" y="414"/>
                    <a:pt x="591" y="411"/>
                    <a:pt x="597" y="407"/>
                  </a:cubicBezTo>
                  <a:cubicBezTo>
                    <a:pt x="605" y="402"/>
                    <a:pt x="605" y="399"/>
                    <a:pt x="598" y="392"/>
                  </a:cubicBezTo>
                  <a:cubicBezTo>
                    <a:pt x="591" y="385"/>
                    <a:pt x="592" y="382"/>
                    <a:pt x="605" y="375"/>
                  </a:cubicBezTo>
                  <a:cubicBezTo>
                    <a:pt x="618" y="368"/>
                    <a:pt x="619" y="366"/>
                    <a:pt x="609" y="366"/>
                  </a:cubicBezTo>
                  <a:cubicBezTo>
                    <a:pt x="602" y="366"/>
                    <a:pt x="597" y="362"/>
                    <a:pt x="597" y="359"/>
                  </a:cubicBezTo>
                  <a:cubicBezTo>
                    <a:pt x="597" y="350"/>
                    <a:pt x="649" y="323"/>
                    <a:pt x="666" y="323"/>
                  </a:cubicBezTo>
                  <a:cubicBezTo>
                    <a:pt x="677" y="323"/>
                    <a:pt x="677" y="322"/>
                    <a:pt x="668" y="316"/>
                  </a:cubicBezTo>
                  <a:cubicBezTo>
                    <a:pt x="662" y="313"/>
                    <a:pt x="660" y="309"/>
                    <a:pt x="664" y="309"/>
                  </a:cubicBezTo>
                  <a:cubicBezTo>
                    <a:pt x="668" y="309"/>
                    <a:pt x="667" y="306"/>
                    <a:pt x="661" y="303"/>
                  </a:cubicBezTo>
                  <a:cubicBezTo>
                    <a:pt x="653" y="297"/>
                    <a:pt x="653" y="294"/>
                    <a:pt x="660" y="285"/>
                  </a:cubicBezTo>
                  <a:cubicBezTo>
                    <a:pt x="666" y="279"/>
                    <a:pt x="674" y="274"/>
                    <a:pt x="680" y="274"/>
                  </a:cubicBezTo>
                  <a:cubicBezTo>
                    <a:pt x="686" y="274"/>
                    <a:pt x="689" y="266"/>
                    <a:pt x="689" y="253"/>
                  </a:cubicBezTo>
                  <a:cubicBezTo>
                    <a:pt x="689" y="241"/>
                    <a:pt x="692" y="233"/>
                    <a:pt x="696" y="235"/>
                  </a:cubicBezTo>
                  <a:cubicBezTo>
                    <a:pt x="700" y="238"/>
                    <a:pt x="701" y="245"/>
                    <a:pt x="699" y="251"/>
                  </a:cubicBezTo>
                  <a:cubicBezTo>
                    <a:pt x="697" y="259"/>
                    <a:pt x="697" y="261"/>
                    <a:pt x="701" y="255"/>
                  </a:cubicBezTo>
                  <a:cubicBezTo>
                    <a:pt x="710" y="244"/>
                    <a:pt x="735" y="247"/>
                    <a:pt x="740" y="260"/>
                  </a:cubicBezTo>
                  <a:cubicBezTo>
                    <a:pt x="744" y="269"/>
                    <a:pt x="746" y="268"/>
                    <a:pt x="751" y="257"/>
                  </a:cubicBezTo>
                  <a:cubicBezTo>
                    <a:pt x="754" y="249"/>
                    <a:pt x="761" y="235"/>
                    <a:pt x="767" y="226"/>
                  </a:cubicBezTo>
                  <a:cubicBezTo>
                    <a:pt x="773" y="217"/>
                    <a:pt x="779" y="201"/>
                    <a:pt x="780" y="192"/>
                  </a:cubicBezTo>
                  <a:cubicBezTo>
                    <a:pt x="781" y="182"/>
                    <a:pt x="785" y="170"/>
                    <a:pt x="790" y="166"/>
                  </a:cubicBezTo>
                  <a:cubicBezTo>
                    <a:pt x="800" y="157"/>
                    <a:pt x="792" y="226"/>
                    <a:pt x="781" y="250"/>
                  </a:cubicBezTo>
                  <a:cubicBezTo>
                    <a:pt x="774" y="263"/>
                    <a:pt x="775" y="263"/>
                    <a:pt x="785" y="250"/>
                  </a:cubicBezTo>
                  <a:cubicBezTo>
                    <a:pt x="792" y="242"/>
                    <a:pt x="797" y="232"/>
                    <a:pt x="797" y="227"/>
                  </a:cubicBezTo>
                  <a:cubicBezTo>
                    <a:pt x="797" y="216"/>
                    <a:pt x="800" y="216"/>
                    <a:pt x="820" y="225"/>
                  </a:cubicBezTo>
                  <a:cubicBezTo>
                    <a:pt x="834" y="232"/>
                    <a:pt x="835" y="232"/>
                    <a:pt x="823" y="223"/>
                  </a:cubicBezTo>
                  <a:cubicBezTo>
                    <a:pt x="805" y="208"/>
                    <a:pt x="809" y="171"/>
                    <a:pt x="828" y="184"/>
                  </a:cubicBezTo>
                  <a:cubicBezTo>
                    <a:pt x="829" y="185"/>
                    <a:pt x="835" y="182"/>
                    <a:pt x="842" y="177"/>
                  </a:cubicBezTo>
                  <a:cubicBezTo>
                    <a:pt x="854" y="167"/>
                    <a:pt x="882" y="172"/>
                    <a:pt x="882" y="183"/>
                  </a:cubicBezTo>
                  <a:cubicBezTo>
                    <a:pt x="882" y="187"/>
                    <a:pt x="886" y="190"/>
                    <a:pt x="890" y="190"/>
                  </a:cubicBezTo>
                  <a:cubicBezTo>
                    <a:pt x="895" y="190"/>
                    <a:pt x="894" y="185"/>
                    <a:pt x="889" y="175"/>
                  </a:cubicBezTo>
                  <a:cubicBezTo>
                    <a:pt x="885" y="167"/>
                    <a:pt x="883" y="156"/>
                    <a:pt x="885" y="151"/>
                  </a:cubicBezTo>
                  <a:cubicBezTo>
                    <a:pt x="887" y="145"/>
                    <a:pt x="886" y="139"/>
                    <a:pt x="882" y="137"/>
                  </a:cubicBezTo>
                  <a:cubicBezTo>
                    <a:pt x="874" y="132"/>
                    <a:pt x="883" y="134"/>
                    <a:pt x="889" y="134"/>
                  </a:cubicBezTo>
                  <a:cubicBezTo>
                    <a:pt x="893" y="134"/>
                    <a:pt x="942" y="152"/>
                    <a:pt x="935" y="163"/>
                  </a:cubicBezTo>
                  <a:cubicBezTo>
                    <a:pt x="931" y="170"/>
                    <a:pt x="932" y="170"/>
                    <a:pt x="941" y="163"/>
                  </a:cubicBezTo>
                  <a:cubicBezTo>
                    <a:pt x="947" y="159"/>
                    <a:pt x="954" y="157"/>
                    <a:pt x="956" y="159"/>
                  </a:cubicBezTo>
                  <a:cubicBezTo>
                    <a:pt x="963" y="166"/>
                    <a:pt x="962" y="159"/>
                    <a:pt x="954" y="138"/>
                  </a:cubicBezTo>
                  <a:cubicBezTo>
                    <a:pt x="949" y="125"/>
                    <a:pt x="950" y="120"/>
                    <a:pt x="958" y="117"/>
                  </a:cubicBezTo>
                  <a:cubicBezTo>
                    <a:pt x="964" y="114"/>
                    <a:pt x="967" y="110"/>
                    <a:pt x="965" y="106"/>
                  </a:cubicBezTo>
                  <a:cubicBezTo>
                    <a:pt x="963" y="103"/>
                    <a:pt x="966" y="95"/>
                    <a:pt x="971" y="87"/>
                  </a:cubicBezTo>
                  <a:cubicBezTo>
                    <a:pt x="980" y="76"/>
                    <a:pt x="982" y="75"/>
                    <a:pt x="993" y="85"/>
                  </a:cubicBezTo>
                  <a:cubicBezTo>
                    <a:pt x="1005" y="94"/>
                    <a:pt x="1005" y="93"/>
                    <a:pt x="1001" y="80"/>
                  </a:cubicBezTo>
                  <a:cubicBezTo>
                    <a:pt x="998" y="71"/>
                    <a:pt x="1000" y="62"/>
                    <a:pt x="1007" y="56"/>
                  </a:cubicBezTo>
                  <a:cubicBezTo>
                    <a:pt x="1013" y="51"/>
                    <a:pt x="1018" y="39"/>
                    <a:pt x="1018" y="28"/>
                  </a:cubicBezTo>
                  <a:cubicBezTo>
                    <a:pt x="1018" y="5"/>
                    <a:pt x="1037" y="2"/>
                    <a:pt x="1044" y="24"/>
                  </a:cubicBezTo>
                  <a:cubicBezTo>
                    <a:pt x="1048" y="37"/>
                    <a:pt x="1049" y="37"/>
                    <a:pt x="1053" y="27"/>
                  </a:cubicBezTo>
                  <a:cubicBezTo>
                    <a:pt x="1056" y="18"/>
                    <a:pt x="1060" y="16"/>
                    <a:pt x="1068" y="21"/>
                  </a:cubicBezTo>
                  <a:cubicBezTo>
                    <a:pt x="1077" y="26"/>
                    <a:pt x="1077" y="29"/>
                    <a:pt x="1067" y="40"/>
                  </a:cubicBezTo>
                  <a:cubicBezTo>
                    <a:pt x="1056" y="52"/>
                    <a:pt x="1044" y="77"/>
                    <a:pt x="1040" y="95"/>
                  </a:cubicBezTo>
                  <a:cubicBezTo>
                    <a:pt x="1039" y="99"/>
                    <a:pt x="1035" y="105"/>
                    <a:pt x="1032" y="110"/>
                  </a:cubicBezTo>
                  <a:cubicBezTo>
                    <a:pt x="1028" y="114"/>
                    <a:pt x="1028" y="124"/>
                    <a:pt x="1031" y="134"/>
                  </a:cubicBezTo>
                  <a:cubicBezTo>
                    <a:pt x="1037" y="149"/>
                    <a:pt x="1037" y="149"/>
                    <a:pt x="1051" y="126"/>
                  </a:cubicBezTo>
                  <a:cubicBezTo>
                    <a:pt x="1059" y="113"/>
                    <a:pt x="1075" y="84"/>
                    <a:pt x="1086" y="61"/>
                  </a:cubicBezTo>
                  <a:cubicBezTo>
                    <a:pt x="1097" y="39"/>
                    <a:pt x="1109" y="19"/>
                    <a:pt x="1112" y="17"/>
                  </a:cubicBezTo>
                  <a:cubicBezTo>
                    <a:pt x="1122" y="11"/>
                    <a:pt x="1119" y="38"/>
                    <a:pt x="1110" y="48"/>
                  </a:cubicBezTo>
                  <a:cubicBezTo>
                    <a:pt x="1103" y="54"/>
                    <a:pt x="1103" y="56"/>
                    <a:pt x="1109" y="56"/>
                  </a:cubicBezTo>
                  <a:cubicBezTo>
                    <a:pt x="1115" y="56"/>
                    <a:pt x="1116" y="63"/>
                    <a:pt x="1114" y="77"/>
                  </a:cubicBezTo>
                  <a:cubicBezTo>
                    <a:pt x="1109" y="97"/>
                    <a:pt x="1110" y="98"/>
                    <a:pt x="1127" y="90"/>
                  </a:cubicBezTo>
                  <a:cubicBezTo>
                    <a:pt x="1139" y="84"/>
                    <a:pt x="1144" y="76"/>
                    <a:pt x="1144" y="62"/>
                  </a:cubicBezTo>
                  <a:cubicBezTo>
                    <a:pt x="1144" y="50"/>
                    <a:pt x="1150" y="38"/>
                    <a:pt x="1158" y="32"/>
                  </a:cubicBezTo>
                  <a:cubicBezTo>
                    <a:pt x="1171" y="23"/>
                    <a:pt x="1171" y="22"/>
                    <a:pt x="1159" y="17"/>
                  </a:cubicBezTo>
                  <a:cubicBezTo>
                    <a:pt x="1152" y="15"/>
                    <a:pt x="1147" y="10"/>
                    <a:pt x="1147" y="8"/>
                  </a:cubicBezTo>
                  <a:cubicBezTo>
                    <a:pt x="1147" y="1"/>
                    <a:pt x="1192" y="0"/>
                    <a:pt x="1203" y="6"/>
                  </a:cubicBezTo>
                  <a:cubicBezTo>
                    <a:pt x="1216" y="14"/>
                    <a:pt x="1207" y="28"/>
                    <a:pt x="1189" y="28"/>
                  </a:cubicBezTo>
                  <a:cubicBezTo>
                    <a:pt x="1181" y="28"/>
                    <a:pt x="1176" y="31"/>
                    <a:pt x="1179" y="35"/>
                  </a:cubicBezTo>
                  <a:cubicBezTo>
                    <a:pt x="1182" y="39"/>
                    <a:pt x="1179" y="48"/>
                    <a:pt x="1174" y="54"/>
                  </a:cubicBezTo>
                  <a:cubicBezTo>
                    <a:pt x="1166" y="64"/>
                    <a:pt x="1166" y="65"/>
                    <a:pt x="1181" y="57"/>
                  </a:cubicBezTo>
                  <a:cubicBezTo>
                    <a:pt x="1198" y="48"/>
                    <a:pt x="1200" y="51"/>
                    <a:pt x="1189" y="71"/>
                  </a:cubicBezTo>
                  <a:cubicBezTo>
                    <a:pt x="1185" y="78"/>
                    <a:pt x="1184" y="84"/>
                    <a:pt x="1188" y="84"/>
                  </a:cubicBezTo>
                  <a:cubicBezTo>
                    <a:pt x="1200" y="84"/>
                    <a:pt x="1209" y="72"/>
                    <a:pt x="1218" y="47"/>
                  </a:cubicBezTo>
                  <a:cubicBezTo>
                    <a:pt x="1226" y="22"/>
                    <a:pt x="1247" y="11"/>
                    <a:pt x="1247" y="32"/>
                  </a:cubicBezTo>
                  <a:cubicBezTo>
                    <a:pt x="1247" y="38"/>
                    <a:pt x="1252" y="45"/>
                    <a:pt x="1259" y="47"/>
                  </a:cubicBezTo>
                  <a:cubicBezTo>
                    <a:pt x="1266" y="50"/>
                    <a:pt x="1274" y="55"/>
                    <a:pt x="1277" y="59"/>
                  </a:cubicBezTo>
                  <a:cubicBezTo>
                    <a:pt x="1281" y="64"/>
                    <a:pt x="1282" y="64"/>
                    <a:pt x="1282" y="58"/>
                  </a:cubicBezTo>
                  <a:cubicBezTo>
                    <a:pt x="1282" y="53"/>
                    <a:pt x="1287" y="51"/>
                    <a:pt x="1293" y="54"/>
                  </a:cubicBezTo>
                  <a:cubicBezTo>
                    <a:pt x="1302" y="57"/>
                    <a:pt x="1303" y="60"/>
                    <a:pt x="1295" y="69"/>
                  </a:cubicBezTo>
                  <a:cubicBezTo>
                    <a:pt x="1287" y="78"/>
                    <a:pt x="1288" y="79"/>
                    <a:pt x="1300" y="75"/>
                  </a:cubicBezTo>
                  <a:cubicBezTo>
                    <a:pt x="1309" y="71"/>
                    <a:pt x="1318" y="75"/>
                    <a:pt x="1327" y="85"/>
                  </a:cubicBezTo>
                  <a:cubicBezTo>
                    <a:pt x="1335" y="93"/>
                    <a:pt x="1340" y="100"/>
                    <a:pt x="1339" y="101"/>
                  </a:cubicBezTo>
                  <a:cubicBezTo>
                    <a:pt x="1337" y="102"/>
                    <a:pt x="1323" y="111"/>
                    <a:pt x="1306" y="122"/>
                  </a:cubicBezTo>
                  <a:cubicBezTo>
                    <a:pt x="1277" y="141"/>
                    <a:pt x="1276" y="141"/>
                    <a:pt x="1254" y="130"/>
                  </a:cubicBezTo>
                  <a:cubicBezTo>
                    <a:pt x="1221" y="113"/>
                    <a:pt x="1207" y="128"/>
                    <a:pt x="1238" y="146"/>
                  </a:cubicBezTo>
                  <a:cubicBezTo>
                    <a:pt x="1251" y="152"/>
                    <a:pt x="1260" y="162"/>
                    <a:pt x="1258" y="167"/>
                  </a:cubicBezTo>
                  <a:cubicBezTo>
                    <a:pt x="1256" y="172"/>
                    <a:pt x="1259" y="173"/>
                    <a:pt x="1265" y="171"/>
                  </a:cubicBezTo>
                  <a:cubicBezTo>
                    <a:pt x="1277" y="167"/>
                    <a:pt x="1279" y="179"/>
                    <a:pt x="1268" y="186"/>
                  </a:cubicBezTo>
                  <a:cubicBezTo>
                    <a:pt x="1264" y="189"/>
                    <a:pt x="1261" y="194"/>
                    <a:pt x="1261" y="198"/>
                  </a:cubicBezTo>
                  <a:cubicBezTo>
                    <a:pt x="1261" y="203"/>
                    <a:pt x="1265" y="202"/>
                    <a:pt x="1272" y="196"/>
                  </a:cubicBezTo>
                  <a:cubicBezTo>
                    <a:pt x="1282" y="189"/>
                    <a:pt x="1285" y="189"/>
                    <a:pt x="1290" y="197"/>
                  </a:cubicBezTo>
                  <a:cubicBezTo>
                    <a:pt x="1301" y="214"/>
                    <a:pt x="1298" y="224"/>
                    <a:pt x="1276" y="235"/>
                  </a:cubicBezTo>
                  <a:cubicBezTo>
                    <a:pt x="1264" y="241"/>
                    <a:pt x="1253" y="254"/>
                    <a:pt x="1251" y="264"/>
                  </a:cubicBezTo>
                  <a:cubicBezTo>
                    <a:pt x="1247" y="278"/>
                    <a:pt x="1244" y="281"/>
                    <a:pt x="1238" y="276"/>
                  </a:cubicBezTo>
                  <a:cubicBezTo>
                    <a:pt x="1233" y="270"/>
                    <a:pt x="1235" y="262"/>
                    <a:pt x="1246" y="247"/>
                  </a:cubicBezTo>
                  <a:cubicBezTo>
                    <a:pt x="1267" y="218"/>
                    <a:pt x="1260" y="196"/>
                    <a:pt x="1219" y="162"/>
                  </a:cubicBezTo>
                  <a:cubicBezTo>
                    <a:pt x="1185" y="134"/>
                    <a:pt x="1185" y="134"/>
                    <a:pt x="1185" y="134"/>
                  </a:cubicBezTo>
                  <a:cubicBezTo>
                    <a:pt x="1164" y="148"/>
                    <a:pt x="1164" y="148"/>
                    <a:pt x="1164" y="148"/>
                  </a:cubicBezTo>
                  <a:cubicBezTo>
                    <a:pt x="1153" y="156"/>
                    <a:pt x="1131" y="165"/>
                    <a:pt x="1116" y="169"/>
                  </a:cubicBezTo>
                  <a:cubicBezTo>
                    <a:pt x="1100" y="173"/>
                    <a:pt x="1090" y="178"/>
                    <a:pt x="1092" y="180"/>
                  </a:cubicBezTo>
                  <a:cubicBezTo>
                    <a:pt x="1094" y="182"/>
                    <a:pt x="1089" y="199"/>
                    <a:pt x="1081" y="217"/>
                  </a:cubicBezTo>
                  <a:cubicBezTo>
                    <a:pt x="1072" y="238"/>
                    <a:pt x="1069" y="257"/>
                    <a:pt x="1071" y="272"/>
                  </a:cubicBezTo>
                  <a:cubicBezTo>
                    <a:pt x="1075" y="290"/>
                    <a:pt x="1073" y="295"/>
                    <a:pt x="1061" y="299"/>
                  </a:cubicBezTo>
                  <a:cubicBezTo>
                    <a:pt x="1053" y="301"/>
                    <a:pt x="1043" y="311"/>
                    <a:pt x="1039" y="320"/>
                  </a:cubicBezTo>
                  <a:cubicBezTo>
                    <a:pt x="1031" y="341"/>
                    <a:pt x="1028" y="341"/>
                    <a:pt x="1001" y="324"/>
                  </a:cubicBezTo>
                  <a:cubicBezTo>
                    <a:pt x="980" y="310"/>
                    <a:pt x="980" y="310"/>
                    <a:pt x="960" y="324"/>
                  </a:cubicBezTo>
                  <a:cubicBezTo>
                    <a:pt x="933" y="343"/>
                    <a:pt x="913" y="332"/>
                    <a:pt x="887" y="287"/>
                  </a:cubicBezTo>
                  <a:cubicBezTo>
                    <a:pt x="869" y="256"/>
                    <a:pt x="864" y="252"/>
                    <a:pt x="849" y="256"/>
                  </a:cubicBezTo>
                  <a:cubicBezTo>
                    <a:pt x="839" y="259"/>
                    <a:pt x="826" y="265"/>
                    <a:pt x="820" y="271"/>
                  </a:cubicBezTo>
                  <a:cubicBezTo>
                    <a:pt x="815" y="277"/>
                    <a:pt x="804" y="281"/>
                    <a:pt x="796" y="281"/>
                  </a:cubicBezTo>
                  <a:cubicBezTo>
                    <a:pt x="780" y="281"/>
                    <a:pt x="780" y="282"/>
                    <a:pt x="790" y="305"/>
                  </a:cubicBezTo>
                  <a:cubicBezTo>
                    <a:pt x="796" y="317"/>
                    <a:pt x="796" y="326"/>
                    <a:pt x="789" y="338"/>
                  </a:cubicBezTo>
                  <a:cubicBezTo>
                    <a:pt x="784" y="347"/>
                    <a:pt x="780" y="360"/>
                    <a:pt x="781" y="367"/>
                  </a:cubicBezTo>
                  <a:cubicBezTo>
                    <a:pt x="782" y="374"/>
                    <a:pt x="781" y="380"/>
                    <a:pt x="779" y="380"/>
                  </a:cubicBezTo>
                  <a:cubicBezTo>
                    <a:pt x="775" y="380"/>
                    <a:pt x="729" y="360"/>
                    <a:pt x="709" y="350"/>
                  </a:cubicBezTo>
                  <a:cubicBezTo>
                    <a:pt x="690" y="341"/>
                    <a:pt x="682" y="349"/>
                    <a:pt x="682" y="378"/>
                  </a:cubicBezTo>
                  <a:cubicBezTo>
                    <a:pt x="682" y="414"/>
                    <a:pt x="672" y="428"/>
                    <a:pt x="655" y="417"/>
                  </a:cubicBezTo>
                  <a:cubicBezTo>
                    <a:pt x="643" y="410"/>
                    <a:pt x="639" y="411"/>
                    <a:pt x="627" y="424"/>
                  </a:cubicBezTo>
                  <a:cubicBezTo>
                    <a:pt x="619" y="432"/>
                    <a:pt x="610" y="447"/>
                    <a:pt x="607" y="457"/>
                  </a:cubicBezTo>
                  <a:cubicBezTo>
                    <a:pt x="604" y="467"/>
                    <a:pt x="596" y="479"/>
                    <a:pt x="588" y="486"/>
                  </a:cubicBezTo>
                  <a:cubicBezTo>
                    <a:pt x="574" y="496"/>
                    <a:pt x="574" y="498"/>
                    <a:pt x="586" y="515"/>
                  </a:cubicBezTo>
                  <a:cubicBezTo>
                    <a:pt x="598" y="533"/>
                    <a:pt x="597" y="527"/>
                    <a:pt x="575" y="564"/>
                  </a:cubicBezTo>
                  <a:cubicBezTo>
                    <a:pt x="563" y="586"/>
                    <a:pt x="550" y="605"/>
                    <a:pt x="546" y="607"/>
                  </a:cubicBezTo>
                  <a:cubicBezTo>
                    <a:pt x="542" y="610"/>
                    <a:pt x="541" y="618"/>
                    <a:pt x="543" y="626"/>
                  </a:cubicBezTo>
                  <a:cubicBezTo>
                    <a:pt x="549" y="642"/>
                    <a:pt x="537" y="652"/>
                    <a:pt x="514" y="653"/>
                  </a:cubicBezTo>
                  <a:cubicBezTo>
                    <a:pt x="501" y="653"/>
                    <a:pt x="500" y="658"/>
                    <a:pt x="498" y="707"/>
                  </a:cubicBezTo>
                  <a:cubicBezTo>
                    <a:pt x="497" y="749"/>
                    <a:pt x="492" y="770"/>
                    <a:pt x="476" y="804"/>
                  </a:cubicBezTo>
                  <a:cubicBezTo>
                    <a:pt x="456" y="847"/>
                    <a:pt x="456" y="848"/>
                    <a:pt x="469" y="859"/>
                  </a:cubicBezTo>
                  <a:cubicBezTo>
                    <a:pt x="492" y="879"/>
                    <a:pt x="481" y="911"/>
                    <a:pt x="455" y="903"/>
                  </a:cubicBezTo>
                  <a:cubicBezTo>
                    <a:pt x="414" y="890"/>
                    <a:pt x="372" y="940"/>
                    <a:pt x="375" y="997"/>
                  </a:cubicBezTo>
                  <a:cubicBezTo>
                    <a:pt x="375" y="1003"/>
                    <a:pt x="375" y="1017"/>
                    <a:pt x="375" y="1029"/>
                  </a:cubicBezTo>
                  <a:cubicBezTo>
                    <a:pt x="374" y="1040"/>
                    <a:pt x="374" y="1058"/>
                    <a:pt x="375" y="1067"/>
                  </a:cubicBezTo>
                  <a:cubicBezTo>
                    <a:pt x="375" y="1077"/>
                    <a:pt x="376" y="1103"/>
                    <a:pt x="377" y="1125"/>
                  </a:cubicBezTo>
                  <a:cubicBezTo>
                    <a:pt x="378" y="1156"/>
                    <a:pt x="382" y="1168"/>
                    <a:pt x="395" y="1180"/>
                  </a:cubicBezTo>
                  <a:cubicBezTo>
                    <a:pt x="404" y="1188"/>
                    <a:pt x="411" y="1197"/>
                    <a:pt x="411" y="1201"/>
                  </a:cubicBezTo>
                  <a:cubicBezTo>
                    <a:pt x="411" y="1215"/>
                    <a:pt x="401" y="1229"/>
                    <a:pt x="392" y="1229"/>
                  </a:cubicBezTo>
                  <a:cubicBezTo>
                    <a:pt x="384" y="1229"/>
                    <a:pt x="383" y="1234"/>
                    <a:pt x="387" y="1248"/>
                  </a:cubicBezTo>
                  <a:cubicBezTo>
                    <a:pt x="398" y="1287"/>
                    <a:pt x="392" y="1329"/>
                    <a:pt x="374" y="1343"/>
                  </a:cubicBezTo>
                  <a:cubicBezTo>
                    <a:pt x="365" y="1350"/>
                    <a:pt x="360" y="1355"/>
                    <a:pt x="363" y="1355"/>
                  </a:cubicBezTo>
                  <a:cubicBezTo>
                    <a:pt x="367" y="1356"/>
                    <a:pt x="366" y="1360"/>
                    <a:pt x="361" y="1366"/>
                  </a:cubicBezTo>
                  <a:cubicBezTo>
                    <a:pt x="357" y="1371"/>
                    <a:pt x="355" y="1383"/>
                    <a:pt x="357" y="1392"/>
                  </a:cubicBezTo>
                  <a:cubicBezTo>
                    <a:pt x="360" y="1401"/>
                    <a:pt x="358" y="1417"/>
                    <a:pt x="354" y="1426"/>
                  </a:cubicBezTo>
                  <a:cubicBezTo>
                    <a:pt x="350" y="1437"/>
                    <a:pt x="347" y="1439"/>
                    <a:pt x="347" y="1432"/>
                  </a:cubicBezTo>
                  <a:cubicBezTo>
                    <a:pt x="347" y="1426"/>
                    <a:pt x="338" y="1418"/>
                    <a:pt x="329" y="1416"/>
                  </a:cubicBezTo>
                  <a:cubicBezTo>
                    <a:pt x="310" y="1412"/>
                    <a:pt x="308" y="1406"/>
                    <a:pt x="310" y="1364"/>
                  </a:cubicBezTo>
                  <a:cubicBezTo>
                    <a:pt x="310" y="1352"/>
                    <a:pt x="308" y="1342"/>
                    <a:pt x="304" y="1342"/>
                  </a:cubicBezTo>
                  <a:cubicBezTo>
                    <a:pt x="291" y="1342"/>
                    <a:pt x="283" y="1361"/>
                    <a:pt x="287" y="1386"/>
                  </a:cubicBezTo>
                  <a:cubicBezTo>
                    <a:pt x="291" y="1413"/>
                    <a:pt x="279" y="1436"/>
                    <a:pt x="267" y="1429"/>
                  </a:cubicBezTo>
                  <a:cubicBezTo>
                    <a:pt x="263" y="1426"/>
                    <a:pt x="254" y="1431"/>
                    <a:pt x="247" y="1439"/>
                  </a:cubicBezTo>
                  <a:cubicBezTo>
                    <a:pt x="240" y="1447"/>
                    <a:pt x="230" y="1454"/>
                    <a:pt x="225" y="1454"/>
                  </a:cubicBezTo>
                  <a:cubicBezTo>
                    <a:pt x="221" y="1454"/>
                    <a:pt x="219" y="1457"/>
                    <a:pt x="222" y="1461"/>
                  </a:cubicBezTo>
                  <a:cubicBezTo>
                    <a:pt x="226" y="1469"/>
                    <a:pt x="183" y="1513"/>
                    <a:pt x="177" y="1507"/>
                  </a:cubicBezTo>
                  <a:cubicBezTo>
                    <a:pt x="175" y="1505"/>
                    <a:pt x="169" y="1509"/>
                    <a:pt x="163" y="1514"/>
                  </a:cubicBezTo>
                  <a:cubicBezTo>
                    <a:pt x="152" y="1525"/>
                    <a:pt x="93" y="1529"/>
                    <a:pt x="99" y="151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2" name="Freeform 52"/>
            <p:cNvSpPr>
              <a:spLocks/>
            </p:cNvSpPr>
            <p:nvPr/>
          </p:nvSpPr>
          <p:spPr bwMode="auto">
            <a:xfrm>
              <a:off x="5454650" y="1819275"/>
              <a:ext cx="22225" cy="44450"/>
            </a:xfrm>
            <a:custGeom>
              <a:avLst/>
              <a:gdLst/>
              <a:ahLst/>
              <a:cxnLst>
                <a:cxn ang="0">
                  <a:pos x="10" y="14"/>
                </a:cxn>
                <a:cxn ang="0">
                  <a:pos x="7" y="22"/>
                </a:cxn>
                <a:cxn ang="0">
                  <a:pos x="14" y="30"/>
                </a:cxn>
                <a:cxn ang="0">
                  <a:pos x="10" y="14"/>
                </a:cxn>
              </a:cxnLst>
              <a:rect l="0" t="0" r="r" b="b"/>
              <a:pathLst>
                <a:path w="16" h="32">
                  <a:moveTo>
                    <a:pt x="10" y="14"/>
                  </a:moveTo>
                  <a:cubicBezTo>
                    <a:pt x="2" y="0"/>
                    <a:pt x="0" y="4"/>
                    <a:pt x="7" y="22"/>
                  </a:cubicBezTo>
                  <a:cubicBezTo>
                    <a:pt x="9" y="28"/>
                    <a:pt x="13" y="32"/>
                    <a:pt x="14" y="30"/>
                  </a:cubicBezTo>
                  <a:cubicBezTo>
                    <a:pt x="16" y="28"/>
                    <a:pt x="14" y="21"/>
                    <a:pt x="10" y="1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3" name="Freeform 53"/>
            <p:cNvSpPr>
              <a:spLocks/>
            </p:cNvSpPr>
            <p:nvPr/>
          </p:nvSpPr>
          <p:spPr bwMode="auto">
            <a:xfrm>
              <a:off x="6583363" y="484188"/>
              <a:ext cx="41275" cy="17462"/>
            </a:xfrm>
            <a:custGeom>
              <a:avLst/>
              <a:gdLst/>
              <a:ahLst/>
              <a:cxnLst>
                <a:cxn ang="0">
                  <a:pos x="22" y="7"/>
                </a:cxn>
                <a:cxn ang="0">
                  <a:pos x="26" y="0"/>
                </a:cxn>
                <a:cxn ang="0">
                  <a:pos x="8" y="7"/>
                </a:cxn>
                <a:cxn ang="0">
                  <a:pos x="4" y="13"/>
                </a:cxn>
                <a:cxn ang="0">
                  <a:pos x="22" y="7"/>
                </a:cxn>
              </a:cxnLst>
              <a:rect l="0" t="0" r="r" b="b"/>
              <a:pathLst>
                <a:path w="30" h="13">
                  <a:moveTo>
                    <a:pt x="22" y="7"/>
                  </a:moveTo>
                  <a:cubicBezTo>
                    <a:pt x="28" y="3"/>
                    <a:pt x="30" y="0"/>
                    <a:pt x="26" y="0"/>
                  </a:cubicBezTo>
                  <a:cubicBezTo>
                    <a:pt x="22" y="0"/>
                    <a:pt x="14" y="3"/>
                    <a:pt x="8" y="7"/>
                  </a:cubicBezTo>
                  <a:cubicBezTo>
                    <a:pt x="2" y="10"/>
                    <a:pt x="0" y="13"/>
                    <a:pt x="4" y="13"/>
                  </a:cubicBezTo>
                  <a:cubicBezTo>
                    <a:pt x="8" y="13"/>
                    <a:pt x="16" y="10"/>
                    <a:pt x="22" y="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Freeform 54"/>
            <p:cNvSpPr>
              <a:spLocks/>
            </p:cNvSpPr>
            <p:nvPr/>
          </p:nvSpPr>
          <p:spPr bwMode="auto">
            <a:xfrm>
              <a:off x="6573838" y="2351088"/>
              <a:ext cx="76200" cy="53975"/>
            </a:xfrm>
            <a:custGeom>
              <a:avLst/>
              <a:gdLst/>
              <a:ahLst/>
              <a:cxnLst>
                <a:cxn ang="0">
                  <a:pos x="0" y="24"/>
                </a:cxn>
                <a:cxn ang="0">
                  <a:pos x="18" y="6"/>
                </a:cxn>
                <a:cxn ang="0">
                  <a:pos x="39" y="20"/>
                </a:cxn>
                <a:cxn ang="0">
                  <a:pos x="0" y="24"/>
                </a:cxn>
              </a:cxnLst>
              <a:rect l="0" t="0" r="r" b="b"/>
              <a:pathLst>
                <a:path w="55" h="39">
                  <a:moveTo>
                    <a:pt x="0" y="24"/>
                  </a:moveTo>
                  <a:cubicBezTo>
                    <a:pt x="0" y="15"/>
                    <a:pt x="7" y="9"/>
                    <a:pt x="18" y="6"/>
                  </a:cubicBezTo>
                  <a:cubicBezTo>
                    <a:pt x="42" y="0"/>
                    <a:pt x="55" y="9"/>
                    <a:pt x="39" y="20"/>
                  </a:cubicBezTo>
                  <a:cubicBezTo>
                    <a:pt x="13" y="37"/>
                    <a:pt x="0" y="39"/>
                    <a:pt x="0" y="2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5" name="Freeform 55"/>
            <p:cNvSpPr>
              <a:spLocks/>
            </p:cNvSpPr>
            <p:nvPr/>
          </p:nvSpPr>
          <p:spPr bwMode="auto">
            <a:xfrm>
              <a:off x="6588125" y="2295525"/>
              <a:ext cx="34925" cy="31750"/>
            </a:xfrm>
            <a:custGeom>
              <a:avLst/>
              <a:gdLst/>
              <a:ahLst/>
              <a:cxnLst>
                <a:cxn ang="0">
                  <a:pos x="8" y="16"/>
                </a:cxn>
                <a:cxn ang="0">
                  <a:pos x="14" y="0"/>
                </a:cxn>
                <a:cxn ang="0">
                  <a:pos x="25" y="7"/>
                </a:cxn>
                <a:cxn ang="0">
                  <a:pos x="8" y="16"/>
                </a:cxn>
              </a:cxnLst>
              <a:rect l="0" t="0" r="r" b="b"/>
              <a:pathLst>
                <a:path w="25" h="22">
                  <a:moveTo>
                    <a:pt x="8" y="16"/>
                  </a:moveTo>
                  <a:cubicBezTo>
                    <a:pt x="0" y="8"/>
                    <a:pt x="3" y="0"/>
                    <a:pt x="14" y="0"/>
                  </a:cubicBezTo>
                  <a:cubicBezTo>
                    <a:pt x="20" y="0"/>
                    <a:pt x="25" y="3"/>
                    <a:pt x="25" y="7"/>
                  </a:cubicBezTo>
                  <a:cubicBezTo>
                    <a:pt x="25" y="15"/>
                    <a:pt x="14" y="22"/>
                    <a:pt x="8" y="1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56"/>
            <p:cNvSpPr>
              <a:spLocks/>
            </p:cNvSpPr>
            <p:nvPr/>
          </p:nvSpPr>
          <p:spPr bwMode="auto">
            <a:xfrm>
              <a:off x="6442075" y="495300"/>
              <a:ext cx="804863" cy="1679575"/>
            </a:xfrm>
            <a:custGeom>
              <a:avLst/>
              <a:gdLst/>
              <a:ahLst/>
              <a:cxnLst>
                <a:cxn ang="0">
                  <a:pos x="139" y="1171"/>
                </a:cxn>
                <a:cxn ang="0">
                  <a:pos x="97" y="1161"/>
                </a:cxn>
                <a:cxn ang="0">
                  <a:pos x="69" y="1147"/>
                </a:cxn>
                <a:cxn ang="0">
                  <a:pos x="59" y="1087"/>
                </a:cxn>
                <a:cxn ang="0">
                  <a:pos x="66" y="1052"/>
                </a:cxn>
                <a:cxn ang="0">
                  <a:pos x="55" y="977"/>
                </a:cxn>
                <a:cxn ang="0">
                  <a:pos x="58" y="890"/>
                </a:cxn>
                <a:cxn ang="0">
                  <a:pos x="89" y="849"/>
                </a:cxn>
                <a:cxn ang="0">
                  <a:pos x="141" y="780"/>
                </a:cxn>
                <a:cxn ang="0">
                  <a:pos x="253" y="669"/>
                </a:cxn>
                <a:cxn ang="0">
                  <a:pos x="239" y="578"/>
                </a:cxn>
                <a:cxn ang="0">
                  <a:pos x="183" y="403"/>
                </a:cxn>
                <a:cxn ang="0">
                  <a:pos x="173" y="357"/>
                </a:cxn>
                <a:cxn ang="0">
                  <a:pos x="80" y="199"/>
                </a:cxn>
                <a:cxn ang="0">
                  <a:pos x="42" y="137"/>
                </a:cxn>
                <a:cxn ang="0">
                  <a:pos x="69" y="119"/>
                </a:cxn>
                <a:cxn ang="0">
                  <a:pos x="165" y="189"/>
                </a:cxn>
                <a:cxn ang="0">
                  <a:pos x="243" y="210"/>
                </a:cxn>
                <a:cxn ang="0">
                  <a:pos x="270" y="161"/>
                </a:cxn>
                <a:cxn ang="0">
                  <a:pos x="322" y="34"/>
                </a:cxn>
                <a:cxn ang="0">
                  <a:pos x="390" y="0"/>
                </a:cxn>
                <a:cxn ang="0">
                  <a:pos x="444" y="104"/>
                </a:cxn>
                <a:cxn ang="0">
                  <a:pos x="427" y="153"/>
                </a:cxn>
                <a:cxn ang="0">
                  <a:pos x="423" y="189"/>
                </a:cxn>
                <a:cxn ang="0">
                  <a:pos x="444" y="273"/>
                </a:cxn>
                <a:cxn ang="0">
                  <a:pos x="493" y="332"/>
                </a:cxn>
                <a:cxn ang="0">
                  <a:pos x="445" y="418"/>
                </a:cxn>
                <a:cxn ang="0">
                  <a:pos x="492" y="571"/>
                </a:cxn>
                <a:cxn ang="0">
                  <a:pos x="497" y="707"/>
                </a:cxn>
                <a:cxn ang="0">
                  <a:pos x="505" y="782"/>
                </a:cxn>
                <a:cxn ang="0">
                  <a:pos x="502" y="814"/>
                </a:cxn>
                <a:cxn ang="0">
                  <a:pos x="560" y="923"/>
                </a:cxn>
                <a:cxn ang="0">
                  <a:pos x="420" y="1096"/>
                </a:cxn>
                <a:cxn ang="0">
                  <a:pos x="311" y="1153"/>
                </a:cxn>
                <a:cxn ang="0">
                  <a:pos x="241" y="1176"/>
                </a:cxn>
                <a:cxn ang="0">
                  <a:pos x="167" y="1199"/>
                </a:cxn>
              </a:cxnLst>
              <a:rect l="0" t="0" r="r" b="b"/>
              <a:pathLst>
                <a:path w="577" h="1204">
                  <a:moveTo>
                    <a:pt x="140" y="1196"/>
                  </a:moveTo>
                  <a:cubicBezTo>
                    <a:pt x="138" y="1190"/>
                    <a:pt x="137" y="1179"/>
                    <a:pt x="139" y="1171"/>
                  </a:cubicBezTo>
                  <a:cubicBezTo>
                    <a:pt x="143" y="1160"/>
                    <a:pt x="141" y="1159"/>
                    <a:pt x="130" y="1165"/>
                  </a:cubicBezTo>
                  <a:cubicBezTo>
                    <a:pt x="110" y="1175"/>
                    <a:pt x="92" y="1173"/>
                    <a:pt x="97" y="1161"/>
                  </a:cubicBezTo>
                  <a:cubicBezTo>
                    <a:pt x="100" y="1154"/>
                    <a:pt x="98" y="1150"/>
                    <a:pt x="93" y="1151"/>
                  </a:cubicBezTo>
                  <a:cubicBezTo>
                    <a:pt x="88" y="1151"/>
                    <a:pt x="77" y="1150"/>
                    <a:pt x="69" y="1147"/>
                  </a:cubicBezTo>
                  <a:cubicBezTo>
                    <a:pt x="57" y="1143"/>
                    <a:pt x="54" y="1137"/>
                    <a:pt x="56" y="1116"/>
                  </a:cubicBezTo>
                  <a:cubicBezTo>
                    <a:pt x="57" y="1102"/>
                    <a:pt x="58" y="1089"/>
                    <a:pt x="59" y="1087"/>
                  </a:cubicBezTo>
                  <a:cubicBezTo>
                    <a:pt x="60" y="1085"/>
                    <a:pt x="60" y="1082"/>
                    <a:pt x="60" y="1079"/>
                  </a:cubicBezTo>
                  <a:cubicBezTo>
                    <a:pt x="60" y="1077"/>
                    <a:pt x="62" y="1064"/>
                    <a:pt x="66" y="1052"/>
                  </a:cubicBezTo>
                  <a:cubicBezTo>
                    <a:pt x="71" y="1035"/>
                    <a:pt x="70" y="1024"/>
                    <a:pt x="62" y="1008"/>
                  </a:cubicBezTo>
                  <a:cubicBezTo>
                    <a:pt x="56" y="997"/>
                    <a:pt x="52" y="983"/>
                    <a:pt x="55" y="977"/>
                  </a:cubicBezTo>
                  <a:cubicBezTo>
                    <a:pt x="57" y="972"/>
                    <a:pt x="55" y="953"/>
                    <a:pt x="50" y="937"/>
                  </a:cubicBezTo>
                  <a:cubicBezTo>
                    <a:pt x="43" y="909"/>
                    <a:pt x="43" y="905"/>
                    <a:pt x="58" y="890"/>
                  </a:cubicBezTo>
                  <a:cubicBezTo>
                    <a:pt x="66" y="881"/>
                    <a:pt x="72" y="869"/>
                    <a:pt x="71" y="863"/>
                  </a:cubicBezTo>
                  <a:cubicBezTo>
                    <a:pt x="70" y="855"/>
                    <a:pt x="76" y="851"/>
                    <a:pt x="89" y="849"/>
                  </a:cubicBezTo>
                  <a:cubicBezTo>
                    <a:pt x="100" y="848"/>
                    <a:pt x="108" y="843"/>
                    <a:pt x="107" y="839"/>
                  </a:cubicBezTo>
                  <a:cubicBezTo>
                    <a:pt x="104" y="824"/>
                    <a:pt x="126" y="785"/>
                    <a:pt x="141" y="780"/>
                  </a:cubicBezTo>
                  <a:cubicBezTo>
                    <a:pt x="159" y="775"/>
                    <a:pt x="165" y="768"/>
                    <a:pt x="194" y="723"/>
                  </a:cubicBezTo>
                  <a:cubicBezTo>
                    <a:pt x="226" y="673"/>
                    <a:pt x="236" y="664"/>
                    <a:pt x="253" y="669"/>
                  </a:cubicBezTo>
                  <a:cubicBezTo>
                    <a:pt x="265" y="673"/>
                    <a:pt x="266" y="671"/>
                    <a:pt x="262" y="643"/>
                  </a:cubicBezTo>
                  <a:cubicBezTo>
                    <a:pt x="255" y="590"/>
                    <a:pt x="252" y="582"/>
                    <a:pt x="239" y="578"/>
                  </a:cubicBezTo>
                  <a:cubicBezTo>
                    <a:pt x="198" y="565"/>
                    <a:pt x="175" y="511"/>
                    <a:pt x="186" y="456"/>
                  </a:cubicBezTo>
                  <a:cubicBezTo>
                    <a:pt x="192" y="430"/>
                    <a:pt x="191" y="419"/>
                    <a:pt x="183" y="403"/>
                  </a:cubicBezTo>
                  <a:cubicBezTo>
                    <a:pt x="177" y="392"/>
                    <a:pt x="174" y="383"/>
                    <a:pt x="176" y="374"/>
                  </a:cubicBezTo>
                  <a:cubicBezTo>
                    <a:pt x="179" y="364"/>
                    <a:pt x="177" y="357"/>
                    <a:pt x="173" y="357"/>
                  </a:cubicBezTo>
                  <a:cubicBezTo>
                    <a:pt x="168" y="357"/>
                    <a:pt x="166" y="344"/>
                    <a:pt x="167" y="324"/>
                  </a:cubicBezTo>
                  <a:cubicBezTo>
                    <a:pt x="169" y="278"/>
                    <a:pt x="144" y="242"/>
                    <a:pt x="80" y="199"/>
                  </a:cubicBezTo>
                  <a:cubicBezTo>
                    <a:pt x="27" y="163"/>
                    <a:pt x="0" y="133"/>
                    <a:pt x="31" y="143"/>
                  </a:cubicBezTo>
                  <a:cubicBezTo>
                    <a:pt x="43" y="147"/>
                    <a:pt x="46" y="146"/>
                    <a:pt x="42" y="137"/>
                  </a:cubicBezTo>
                  <a:cubicBezTo>
                    <a:pt x="40" y="130"/>
                    <a:pt x="43" y="124"/>
                    <a:pt x="53" y="121"/>
                  </a:cubicBezTo>
                  <a:cubicBezTo>
                    <a:pt x="60" y="119"/>
                    <a:pt x="68" y="118"/>
                    <a:pt x="69" y="119"/>
                  </a:cubicBezTo>
                  <a:cubicBezTo>
                    <a:pt x="70" y="120"/>
                    <a:pt x="79" y="136"/>
                    <a:pt x="90" y="154"/>
                  </a:cubicBezTo>
                  <a:cubicBezTo>
                    <a:pt x="115" y="196"/>
                    <a:pt x="139" y="208"/>
                    <a:pt x="165" y="189"/>
                  </a:cubicBezTo>
                  <a:cubicBezTo>
                    <a:pt x="183" y="176"/>
                    <a:pt x="184" y="176"/>
                    <a:pt x="213" y="193"/>
                  </a:cubicBezTo>
                  <a:cubicBezTo>
                    <a:pt x="243" y="210"/>
                    <a:pt x="243" y="210"/>
                    <a:pt x="243" y="210"/>
                  </a:cubicBezTo>
                  <a:cubicBezTo>
                    <a:pt x="248" y="190"/>
                    <a:pt x="248" y="190"/>
                    <a:pt x="248" y="190"/>
                  </a:cubicBezTo>
                  <a:cubicBezTo>
                    <a:pt x="251" y="177"/>
                    <a:pt x="260" y="166"/>
                    <a:pt x="270" y="161"/>
                  </a:cubicBezTo>
                  <a:cubicBezTo>
                    <a:pt x="286" y="154"/>
                    <a:pt x="288" y="150"/>
                    <a:pt x="284" y="132"/>
                  </a:cubicBezTo>
                  <a:cubicBezTo>
                    <a:pt x="278" y="104"/>
                    <a:pt x="305" y="34"/>
                    <a:pt x="322" y="34"/>
                  </a:cubicBezTo>
                  <a:cubicBezTo>
                    <a:pt x="329" y="34"/>
                    <a:pt x="347" y="26"/>
                    <a:pt x="362" y="17"/>
                  </a:cubicBezTo>
                  <a:cubicBezTo>
                    <a:pt x="390" y="0"/>
                    <a:pt x="390" y="0"/>
                    <a:pt x="390" y="0"/>
                  </a:cubicBezTo>
                  <a:cubicBezTo>
                    <a:pt x="420" y="24"/>
                    <a:pt x="420" y="24"/>
                    <a:pt x="420" y="24"/>
                  </a:cubicBezTo>
                  <a:cubicBezTo>
                    <a:pt x="458" y="54"/>
                    <a:pt x="465" y="76"/>
                    <a:pt x="444" y="104"/>
                  </a:cubicBezTo>
                  <a:cubicBezTo>
                    <a:pt x="436" y="116"/>
                    <a:pt x="432" y="128"/>
                    <a:pt x="434" y="133"/>
                  </a:cubicBezTo>
                  <a:cubicBezTo>
                    <a:pt x="437" y="137"/>
                    <a:pt x="434" y="146"/>
                    <a:pt x="427" y="153"/>
                  </a:cubicBezTo>
                  <a:cubicBezTo>
                    <a:pt x="419" y="161"/>
                    <a:pt x="418" y="167"/>
                    <a:pt x="423" y="170"/>
                  </a:cubicBezTo>
                  <a:cubicBezTo>
                    <a:pt x="428" y="174"/>
                    <a:pt x="428" y="179"/>
                    <a:pt x="423" y="189"/>
                  </a:cubicBezTo>
                  <a:cubicBezTo>
                    <a:pt x="418" y="197"/>
                    <a:pt x="417" y="216"/>
                    <a:pt x="420" y="234"/>
                  </a:cubicBezTo>
                  <a:cubicBezTo>
                    <a:pt x="424" y="259"/>
                    <a:pt x="428" y="266"/>
                    <a:pt x="444" y="273"/>
                  </a:cubicBezTo>
                  <a:cubicBezTo>
                    <a:pt x="455" y="277"/>
                    <a:pt x="470" y="292"/>
                    <a:pt x="479" y="306"/>
                  </a:cubicBezTo>
                  <a:cubicBezTo>
                    <a:pt x="493" y="332"/>
                    <a:pt x="493" y="332"/>
                    <a:pt x="493" y="332"/>
                  </a:cubicBezTo>
                  <a:cubicBezTo>
                    <a:pt x="469" y="379"/>
                    <a:pt x="469" y="379"/>
                    <a:pt x="469" y="379"/>
                  </a:cubicBezTo>
                  <a:cubicBezTo>
                    <a:pt x="445" y="418"/>
                    <a:pt x="445" y="418"/>
                    <a:pt x="445" y="418"/>
                  </a:cubicBezTo>
                  <a:cubicBezTo>
                    <a:pt x="466" y="469"/>
                    <a:pt x="466" y="469"/>
                    <a:pt x="466" y="469"/>
                  </a:cubicBezTo>
                  <a:cubicBezTo>
                    <a:pt x="496" y="540"/>
                    <a:pt x="503" y="567"/>
                    <a:pt x="492" y="571"/>
                  </a:cubicBezTo>
                  <a:cubicBezTo>
                    <a:pt x="475" y="578"/>
                    <a:pt x="472" y="670"/>
                    <a:pt x="490" y="683"/>
                  </a:cubicBezTo>
                  <a:cubicBezTo>
                    <a:pt x="497" y="688"/>
                    <a:pt x="500" y="697"/>
                    <a:pt x="497" y="707"/>
                  </a:cubicBezTo>
                  <a:cubicBezTo>
                    <a:pt x="494" y="717"/>
                    <a:pt x="498" y="727"/>
                    <a:pt x="508" y="736"/>
                  </a:cubicBezTo>
                  <a:cubicBezTo>
                    <a:pt x="528" y="755"/>
                    <a:pt x="527" y="768"/>
                    <a:pt x="505" y="782"/>
                  </a:cubicBezTo>
                  <a:cubicBezTo>
                    <a:pt x="488" y="793"/>
                    <a:pt x="488" y="793"/>
                    <a:pt x="488" y="793"/>
                  </a:cubicBezTo>
                  <a:cubicBezTo>
                    <a:pt x="502" y="814"/>
                    <a:pt x="502" y="814"/>
                    <a:pt x="502" y="814"/>
                  </a:cubicBezTo>
                  <a:cubicBezTo>
                    <a:pt x="510" y="825"/>
                    <a:pt x="526" y="839"/>
                    <a:pt x="538" y="846"/>
                  </a:cubicBezTo>
                  <a:cubicBezTo>
                    <a:pt x="570" y="865"/>
                    <a:pt x="577" y="890"/>
                    <a:pt x="560" y="923"/>
                  </a:cubicBezTo>
                  <a:cubicBezTo>
                    <a:pt x="547" y="948"/>
                    <a:pt x="495" y="1017"/>
                    <a:pt x="473" y="1040"/>
                  </a:cubicBezTo>
                  <a:cubicBezTo>
                    <a:pt x="467" y="1045"/>
                    <a:pt x="444" y="1071"/>
                    <a:pt x="420" y="1096"/>
                  </a:cubicBezTo>
                  <a:cubicBezTo>
                    <a:pt x="385" y="1136"/>
                    <a:pt x="375" y="1143"/>
                    <a:pt x="356" y="1142"/>
                  </a:cubicBezTo>
                  <a:cubicBezTo>
                    <a:pt x="344" y="1142"/>
                    <a:pt x="324" y="1146"/>
                    <a:pt x="311" y="1153"/>
                  </a:cubicBezTo>
                  <a:cubicBezTo>
                    <a:pt x="298" y="1159"/>
                    <a:pt x="281" y="1164"/>
                    <a:pt x="273" y="1164"/>
                  </a:cubicBezTo>
                  <a:cubicBezTo>
                    <a:pt x="265" y="1164"/>
                    <a:pt x="251" y="1169"/>
                    <a:pt x="241" y="1176"/>
                  </a:cubicBezTo>
                  <a:cubicBezTo>
                    <a:pt x="232" y="1182"/>
                    <a:pt x="216" y="1188"/>
                    <a:pt x="207" y="1189"/>
                  </a:cubicBezTo>
                  <a:cubicBezTo>
                    <a:pt x="198" y="1190"/>
                    <a:pt x="180" y="1195"/>
                    <a:pt x="167" y="1199"/>
                  </a:cubicBezTo>
                  <a:cubicBezTo>
                    <a:pt x="148" y="1204"/>
                    <a:pt x="143" y="1204"/>
                    <a:pt x="140" y="119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7"/>
            <p:cNvSpPr>
              <a:spLocks/>
            </p:cNvSpPr>
            <p:nvPr/>
          </p:nvSpPr>
          <p:spPr bwMode="auto">
            <a:xfrm>
              <a:off x="6594475" y="2132013"/>
              <a:ext cx="28575" cy="31750"/>
            </a:xfrm>
            <a:custGeom>
              <a:avLst/>
              <a:gdLst/>
              <a:ahLst/>
              <a:cxnLst>
                <a:cxn ang="0">
                  <a:pos x="0" y="14"/>
                </a:cxn>
                <a:cxn ang="0">
                  <a:pos x="11" y="3"/>
                </a:cxn>
                <a:cxn ang="0">
                  <a:pos x="20" y="7"/>
                </a:cxn>
                <a:cxn ang="0">
                  <a:pos x="0" y="14"/>
                </a:cxn>
              </a:cxnLst>
              <a:rect l="0" t="0" r="r" b="b"/>
              <a:pathLst>
                <a:path w="21" h="23">
                  <a:moveTo>
                    <a:pt x="0" y="14"/>
                  </a:moveTo>
                  <a:cubicBezTo>
                    <a:pt x="0" y="10"/>
                    <a:pt x="5" y="5"/>
                    <a:pt x="11" y="3"/>
                  </a:cubicBezTo>
                  <a:cubicBezTo>
                    <a:pt x="18" y="0"/>
                    <a:pt x="21" y="2"/>
                    <a:pt x="20" y="7"/>
                  </a:cubicBezTo>
                  <a:cubicBezTo>
                    <a:pt x="16" y="17"/>
                    <a:pt x="0" y="23"/>
                    <a:pt x="0" y="1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58"/>
            <p:cNvSpPr>
              <a:spLocks/>
            </p:cNvSpPr>
            <p:nvPr/>
          </p:nvSpPr>
          <p:spPr bwMode="auto">
            <a:xfrm>
              <a:off x="6403975" y="2119313"/>
              <a:ext cx="26988" cy="30162"/>
            </a:xfrm>
            <a:custGeom>
              <a:avLst/>
              <a:gdLst/>
              <a:ahLst/>
              <a:cxnLst>
                <a:cxn ang="0">
                  <a:pos x="0" y="11"/>
                </a:cxn>
                <a:cxn ang="0">
                  <a:pos x="11" y="0"/>
                </a:cxn>
                <a:cxn ang="0">
                  <a:pos x="17" y="11"/>
                </a:cxn>
                <a:cxn ang="0">
                  <a:pos x="6" y="22"/>
                </a:cxn>
                <a:cxn ang="0">
                  <a:pos x="0" y="11"/>
                </a:cxn>
              </a:cxnLst>
              <a:rect l="0" t="0" r="r" b="b"/>
              <a:pathLst>
                <a:path w="19" h="22">
                  <a:moveTo>
                    <a:pt x="0" y="11"/>
                  </a:moveTo>
                  <a:cubicBezTo>
                    <a:pt x="0" y="5"/>
                    <a:pt x="5" y="0"/>
                    <a:pt x="11" y="0"/>
                  </a:cubicBezTo>
                  <a:cubicBezTo>
                    <a:pt x="17" y="0"/>
                    <a:pt x="19" y="5"/>
                    <a:pt x="17" y="11"/>
                  </a:cubicBezTo>
                  <a:cubicBezTo>
                    <a:pt x="15" y="17"/>
                    <a:pt x="10" y="22"/>
                    <a:pt x="6" y="22"/>
                  </a:cubicBezTo>
                  <a:cubicBezTo>
                    <a:pt x="3" y="22"/>
                    <a:pt x="0" y="17"/>
                    <a:pt x="0" y="1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Freeform 59"/>
            <p:cNvSpPr>
              <a:spLocks/>
            </p:cNvSpPr>
            <p:nvPr/>
          </p:nvSpPr>
          <p:spPr bwMode="auto">
            <a:xfrm>
              <a:off x="6015038" y="720725"/>
              <a:ext cx="160338" cy="138112"/>
            </a:xfrm>
            <a:custGeom>
              <a:avLst/>
              <a:gdLst/>
              <a:ahLst/>
              <a:cxnLst>
                <a:cxn ang="0">
                  <a:pos x="0" y="87"/>
                </a:cxn>
                <a:cxn ang="0">
                  <a:pos x="45" y="64"/>
                </a:cxn>
                <a:cxn ang="0">
                  <a:pos x="53" y="54"/>
                </a:cxn>
                <a:cxn ang="0">
                  <a:pos x="58" y="41"/>
                </a:cxn>
                <a:cxn ang="0">
                  <a:pos x="66" y="26"/>
                </a:cxn>
                <a:cxn ang="0">
                  <a:pos x="86" y="18"/>
                </a:cxn>
                <a:cxn ang="0">
                  <a:pos x="96" y="19"/>
                </a:cxn>
                <a:cxn ang="0">
                  <a:pos x="115" y="25"/>
                </a:cxn>
                <a:cxn ang="0">
                  <a:pos x="76" y="70"/>
                </a:cxn>
                <a:cxn ang="0">
                  <a:pos x="67" y="66"/>
                </a:cxn>
                <a:cxn ang="0">
                  <a:pos x="58" y="66"/>
                </a:cxn>
                <a:cxn ang="0">
                  <a:pos x="43" y="73"/>
                </a:cxn>
                <a:cxn ang="0">
                  <a:pos x="34" y="78"/>
                </a:cxn>
                <a:cxn ang="0">
                  <a:pos x="0" y="87"/>
                </a:cxn>
              </a:cxnLst>
              <a:rect l="0" t="0" r="r" b="b"/>
              <a:pathLst>
                <a:path w="115" h="99">
                  <a:moveTo>
                    <a:pt x="0" y="87"/>
                  </a:moveTo>
                  <a:cubicBezTo>
                    <a:pt x="0" y="76"/>
                    <a:pt x="30" y="61"/>
                    <a:pt x="45" y="64"/>
                  </a:cubicBezTo>
                  <a:cubicBezTo>
                    <a:pt x="50" y="65"/>
                    <a:pt x="53" y="60"/>
                    <a:pt x="53" y="54"/>
                  </a:cubicBezTo>
                  <a:cubicBezTo>
                    <a:pt x="52" y="47"/>
                    <a:pt x="55" y="41"/>
                    <a:pt x="58" y="41"/>
                  </a:cubicBezTo>
                  <a:cubicBezTo>
                    <a:pt x="61" y="41"/>
                    <a:pt x="65" y="35"/>
                    <a:pt x="66" y="26"/>
                  </a:cubicBezTo>
                  <a:cubicBezTo>
                    <a:pt x="69" y="7"/>
                    <a:pt x="86" y="0"/>
                    <a:pt x="86" y="18"/>
                  </a:cubicBezTo>
                  <a:cubicBezTo>
                    <a:pt x="87" y="30"/>
                    <a:pt x="87" y="30"/>
                    <a:pt x="96" y="19"/>
                  </a:cubicBezTo>
                  <a:cubicBezTo>
                    <a:pt x="106" y="6"/>
                    <a:pt x="115" y="9"/>
                    <a:pt x="115" y="25"/>
                  </a:cubicBezTo>
                  <a:cubicBezTo>
                    <a:pt x="115" y="34"/>
                    <a:pt x="102" y="49"/>
                    <a:pt x="76" y="70"/>
                  </a:cubicBezTo>
                  <a:cubicBezTo>
                    <a:pt x="63" y="79"/>
                    <a:pt x="62" y="79"/>
                    <a:pt x="67" y="66"/>
                  </a:cubicBezTo>
                  <a:cubicBezTo>
                    <a:pt x="72" y="53"/>
                    <a:pt x="72" y="53"/>
                    <a:pt x="58" y="66"/>
                  </a:cubicBezTo>
                  <a:cubicBezTo>
                    <a:pt x="50" y="73"/>
                    <a:pt x="43" y="76"/>
                    <a:pt x="43" y="73"/>
                  </a:cubicBezTo>
                  <a:cubicBezTo>
                    <a:pt x="43" y="70"/>
                    <a:pt x="39" y="72"/>
                    <a:pt x="34" y="78"/>
                  </a:cubicBezTo>
                  <a:cubicBezTo>
                    <a:pt x="21" y="94"/>
                    <a:pt x="0" y="99"/>
                    <a:pt x="0" y="8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0"/>
            <p:cNvSpPr>
              <a:spLocks/>
            </p:cNvSpPr>
            <p:nvPr/>
          </p:nvSpPr>
          <p:spPr bwMode="auto">
            <a:xfrm>
              <a:off x="6035675" y="719138"/>
              <a:ext cx="53975" cy="77787"/>
            </a:xfrm>
            <a:custGeom>
              <a:avLst/>
              <a:gdLst/>
              <a:ahLst/>
              <a:cxnLst>
                <a:cxn ang="0">
                  <a:pos x="17" y="38"/>
                </a:cxn>
                <a:cxn ang="0">
                  <a:pos x="14" y="28"/>
                </a:cxn>
                <a:cxn ang="0">
                  <a:pos x="0" y="28"/>
                </a:cxn>
                <a:cxn ang="0">
                  <a:pos x="14" y="16"/>
                </a:cxn>
                <a:cxn ang="0">
                  <a:pos x="29" y="5"/>
                </a:cxn>
                <a:cxn ang="0">
                  <a:pos x="35" y="14"/>
                </a:cxn>
                <a:cxn ang="0">
                  <a:pos x="34" y="40"/>
                </a:cxn>
                <a:cxn ang="0">
                  <a:pos x="32" y="50"/>
                </a:cxn>
                <a:cxn ang="0">
                  <a:pos x="20" y="55"/>
                </a:cxn>
                <a:cxn ang="0">
                  <a:pos x="17" y="38"/>
                </a:cxn>
              </a:cxnLst>
              <a:rect l="0" t="0" r="r" b="b"/>
              <a:pathLst>
                <a:path w="38" h="56">
                  <a:moveTo>
                    <a:pt x="17" y="38"/>
                  </a:moveTo>
                  <a:cubicBezTo>
                    <a:pt x="29" y="21"/>
                    <a:pt x="29" y="20"/>
                    <a:pt x="14" y="28"/>
                  </a:cubicBezTo>
                  <a:cubicBezTo>
                    <a:pt x="4" y="34"/>
                    <a:pt x="0" y="34"/>
                    <a:pt x="0" y="28"/>
                  </a:cubicBezTo>
                  <a:cubicBezTo>
                    <a:pt x="0" y="24"/>
                    <a:pt x="6" y="18"/>
                    <a:pt x="14" y="16"/>
                  </a:cubicBezTo>
                  <a:cubicBezTo>
                    <a:pt x="22" y="14"/>
                    <a:pt x="29" y="9"/>
                    <a:pt x="29" y="5"/>
                  </a:cubicBezTo>
                  <a:cubicBezTo>
                    <a:pt x="29" y="0"/>
                    <a:pt x="32" y="5"/>
                    <a:pt x="35" y="14"/>
                  </a:cubicBezTo>
                  <a:cubicBezTo>
                    <a:pt x="38" y="24"/>
                    <a:pt x="38" y="35"/>
                    <a:pt x="34" y="40"/>
                  </a:cubicBezTo>
                  <a:cubicBezTo>
                    <a:pt x="31" y="44"/>
                    <a:pt x="30" y="49"/>
                    <a:pt x="32" y="50"/>
                  </a:cubicBezTo>
                  <a:cubicBezTo>
                    <a:pt x="33" y="52"/>
                    <a:pt x="28" y="54"/>
                    <a:pt x="20" y="55"/>
                  </a:cubicBezTo>
                  <a:cubicBezTo>
                    <a:pt x="6" y="56"/>
                    <a:pt x="6" y="55"/>
                    <a:pt x="17" y="3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61"/>
            <p:cNvSpPr>
              <a:spLocks/>
            </p:cNvSpPr>
            <p:nvPr/>
          </p:nvSpPr>
          <p:spPr bwMode="auto">
            <a:xfrm>
              <a:off x="6219825" y="604838"/>
              <a:ext cx="61913" cy="77787"/>
            </a:xfrm>
            <a:custGeom>
              <a:avLst/>
              <a:gdLst/>
              <a:ahLst/>
              <a:cxnLst>
                <a:cxn ang="0">
                  <a:pos x="25" y="5"/>
                </a:cxn>
                <a:cxn ang="0">
                  <a:pos x="43" y="8"/>
                </a:cxn>
                <a:cxn ang="0">
                  <a:pos x="40" y="23"/>
                </a:cxn>
                <a:cxn ang="0">
                  <a:pos x="36" y="32"/>
                </a:cxn>
                <a:cxn ang="0">
                  <a:pos x="22" y="46"/>
                </a:cxn>
                <a:cxn ang="0">
                  <a:pos x="25" y="5"/>
                </a:cxn>
              </a:cxnLst>
              <a:rect l="0" t="0" r="r" b="b"/>
              <a:pathLst>
                <a:path w="45" h="56">
                  <a:moveTo>
                    <a:pt x="25" y="5"/>
                  </a:moveTo>
                  <a:cubicBezTo>
                    <a:pt x="35" y="0"/>
                    <a:pt x="40" y="1"/>
                    <a:pt x="43" y="8"/>
                  </a:cubicBezTo>
                  <a:cubicBezTo>
                    <a:pt x="45" y="14"/>
                    <a:pt x="44" y="20"/>
                    <a:pt x="40" y="23"/>
                  </a:cubicBezTo>
                  <a:cubicBezTo>
                    <a:pt x="36" y="25"/>
                    <a:pt x="34" y="29"/>
                    <a:pt x="36" y="32"/>
                  </a:cubicBezTo>
                  <a:cubicBezTo>
                    <a:pt x="38" y="36"/>
                    <a:pt x="32" y="42"/>
                    <a:pt x="22" y="46"/>
                  </a:cubicBezTo>
                  <a:cubicBezTo>
                    <a:pt x="0" y="56"/>
                    <a:pt x="17" y="9"/>
                    <a:pt x="25" y="5"/>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2" name="Freeform 62"/>
            <p:cNvSpPr>
              <a:spLocks/>
            </p:cNvSpPr>
            <p:nvPr/>
          </p:nvSpPr>
          <p:spPr bwMode="auto">
            <a:xfrm>
              <a:off x="6353175" y="552450"/>
              <a:ext cx="41275" cy="88900"/>
            </a:xfrm>
            <a:custGeom>
              <a:avLst/>
              <a:gdLst/>
              <a:ahLst/>
              <a:cxnLst>
                <a:cxn ang="0">
                  <a:pos x="6" y="39"/>
                </a:cxn>
                <a:cxn ang="0">
                  <a:pos x="20" y="0"/>
                </a:cxn>
                <a:cxn ang="0">
                  <a:pos x="29" y="26"/>
                </a:cxn>
                <a:cxn ang="0">
                  <a:pos x="6" y="39"/>
                </a:cxn>
              </a:cxnLst>
              <a:rect l="0" t="0" r="r" b="b"/>
              <a:pathLst>
                <a:path w="30" h="64">
                  <a:moveTo>
                    <a:pt x="6" y="39"/>
                  </a:moveTo>
                  <a:cubicBezTo>
                    <a:pt x="0" y="18"/>
                    <a:pt x="7" y="0"/>
                    <a:pt x="20" y="0"/>
                  </a:cubicBezTo>
                  <a:cubicBezTo>
                    <a:pt x="28" y="0"/>
                    <a:pt x="30" y="7"/>
                    <a:pt x="29" y="26"/>
                  </a:cubicBezTo>
                  <a:cubicBezTo>
                    <a:pt x="26" y="56"/>
                    <a:pt x="12" y="64"/>
                    <a:pt x="6" y="39"/>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3" name="Freeform 63"/>
            <p:cNvSpPr>
              <a:spLocks/>
            </p:cNvSpPr>
            <p:nvPr/>
          </p:nvSpPr>
          <p:spPr bwMode="auto">
            <a:xfrm>
              <a:off x="6297613" y="552450"/>
              <a:ext cx="36513" cy="55562"/>
            </a:xfrm>
            <a:custGeom>
              <a:avLst/>
              <a:gdLst/>
              <a:ahLst/>
              <a:cxnLst>
                <a:cxn ang="0">
                  <a:pos x="4" y="17"/>
                </a:cxn>
                <a:cxn ang="0">
                  <a:pos x="13" y="0"/>
                </a:cxn>
                <a:cxn ang="0">
                  <a:pos x="18" y="27"/>
                </a:cxn>
                <a:cxn ang="0">
                  <a:pos x="4" y="17"/>
                </a:cxn>
              </a:cxnLst>
              <a:rect l="0" t="0" r="r" b="b"/>
              <a:pathLst>
                <a:path w="26" h="40">
                  <a:moveTo>
                    <a:pt x="4" y="17"/>
                  </a:moveTo>
                  <a:cubicBezTo>
                    <a:pt x="6" y="8"/>
                    <a:pt x="10" y="0"/>
                    <a:pt x="13" y="0"/>
                  </a:cubicBezTo>
                  <a:cubicBezTo>
                    <a:pt x="23" y="0"/>
                    <a:pt x="26" y="19"/>
                    <a:pt x="18" y="27"/>
                  </a:cubicBezTo>
                  <a:cubicBezTo>
                    <a:pt x="5" y="40"/>
                    <a:pt x="0" y="36"/>
                    <a:pt x="4" y="1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4" name="Freeform 64"/>
            <p:cNvSpPr>
              <a:spLocks/>
            </p:cNvSpPr>
            <p:nvPr/>
          </p:nvSpPr>
          <p:spPr bwMode="auto">
            <a:xfrm>
              <a:off x="6335713" y="492125"/>
              <a:ext cx="47625" cy="50800"/>
            </a:xfrm>
            <a:custGeom>
              <a:avLst/>
              <a:gdLst/>
              <a:ahLst/>
              <a:cxnLst>
                <a:cxn ang="0">
                  <a:pos x="7" y="25"/>
                </a:cxn>
                <a:cxn ang="0">
                  <a:pos x="10" y="15"/>
                </a:cxn>
                <a:cxn ang="0">
                  <a:pos x="22" y="6"/>
                </a:cxn>
                <a:cxn ang="0">
                  <a:pos x="28" y="7"/>
                </a:cxn>
                <a:cxn ang="0">
                  <a:pos x="22" y="36"/>
                </a:cxn>
                <a:cxn ang="0">
                  <a:pos x="7" y="25"/>
                </a:cxn>
              </a:cxnLst>
              <a:rect l="0" t="0" r="r" b="b"/>
              <a:pathLst>
                <a:path w="35" h="36">
                  <a:moveTo>
                    <a:pt x="7" y="25"/>
                  </a:moveTo>
                  <a:cubicBezTo>
                    <a:pt x="0" y="17"/>
                    <a:pt x="0" y="15"/>
                    <a:pt x="10" y="15"/>
                  </a:cubicBezTo>
                  <a:cubicBezTo>
                    <a:pt x="16" y="15"/>
                    <a:pt x="21" y="11"/>
                    <a:pt x="22" y="6"/>
                  </a:cubicBezTo>
                  <a:cubicBezTo>
                    <a:pt x="22" y="0"/>
                    <a:pt x="24" y="0"/>
                    <a:pt x="28" y="7"/>
                  </a:cubicBezTo>
                  <a:cubicBezTo>
                    <a:pt x="35" y="17"/>
                    <a:pt x="31" y="36"/>
                    <a:pt x="22" y="36"/>
                  </a:cubicBezTo>
                  <a:cubicBezTo>
                    <a:pt x="19" y="36"/>
                    <a:pt x="12" y="31"/>
                    <a:pt x="7" y="25"/>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5" name="Freeform 65"/>
            <p:cNvSpPr>
              <a:spLocks/>
            </p:cNvSpPr>
            <p:nvPr/>
          </p:nvSpPr>
          <p:spPr bwMode="auto">
            <a:xfrm>
              <a:off x="6680200" y="354013"/>
              <a:ext cx="34925" cy="42862"/>
            </a:xfrm>
            <a:custGeom>
              <a:avLst/>
              <a:gdLst/>
              <a:ahLst/>
              <a:cxnLst>
                <a:cxn ang="0">
                  <a:pos x="6" y="20"/>
                </a:cxn>
                <a:cxn ang="0">
                  <a:pos x="18" y="8"/>
                </a:cxn>
                <a:cxn ang="0">
                  <a:pos x="19" y="23"/>
                </a:cxn>
                <a:cxn ang="0">
                  <a:pos x="6" y="20"/>
                </a:cxn>
              </a:cxnLst>
              <a:rect l="0" t="0" r="r" b="b"/>
              <a:pathLst>
                <a:path w="26" h="30">
                  <a:moveTo>
                    <a:pt x="6" y="20"/>
                  </a:moveTo>
                  <a:cubicBezTo>
                    <a:pt x="0" y="4"/>
                    <a:pt x="4" y="0"/>
                    <a:pt x="18" y="8"/>
                  </a:cubicBezTo>
                  <a:cubicBezTo>
                    <a:pt x="26" y="13"/>
                    <a:pt x="26" y="16"/>
                    <a:pt x="19" y="23"/>
                  </a:cubicBezTo>
                  <a:cubicBezTo>
                    <a:pt x="13" y="30"/>
                    <a:pt x="10" y="29"/>
                    <a:pt x="6" y="2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108" name="Inhaltsplatzhalter 4"/>
          <p:cNvSpPr txBox="1">
            <a:spLocks/>
          </p:cNvSpPr>
          <p:nvPr/>
        </p:nvSpPr>
        <p:spPr>
          <a:xfrm>
            <a:off x="422405"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109" name="Rectangle 108"/>
          <p:cNvSpPr/>
          <p:nvPr/>
        </p:nvSpPr>
        <p:spPr>
          <a:xfrm>
            <a:off x="642452"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10" name="Rectangle 109"/>
          <p:cNvSpPr/>
          <p:nvPr/>
        </p:nvSpPr>
        <p:spPr>
          <a:xfrm>
            <a:off x="422404"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11" name="Freeform 110"/>
          <p:cNvSpPr>
            <a:spLocks noChangeArrowheads="1"/>
          </p:cNvSpPr>
          <p:nvPr/>
        </p:nvSpPr>
        <p:spPr bwMode="auto">
          <a:xfrm>
            <a:off x="435858"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2" name="Rounded Rectangle 111"/>
          <p:cNvSpPr/>
          <p:nvPr/>
        </p:nvSpPr>
        <p:spPr bwMode="auto">
          <a:xfrm>
            <a:off x="758565"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113" name="Freeform 112"/>
          <p:cNvSpPr>
            <a:spLocks/>
          </p:cNvSpPr>
          <p:nvPr/>
        </p:nvSpPr>
        <p:spPr bwMode="auto">
          <a:xfrm>
            <a:off x="2203933"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4" name="Rounded Rectangle 113"/>
          <p:cNvSpPr/>
          <p:nvPr/>
        </p:nvSpPr>
        <p:spPr bwMode="auto">
          <a:xfrm>
            <a:off x="2571386"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115" name="Rectangle 114"/>
          <p:cNvSpPr/>
          <p:nvPr/>
        </p:nvSpPr>
        <p:spPr>
          <a:xfrm>
            <a:off x="819149"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44" name="Oval 143"/>
          <p:cNvSpPr/>
          <p:nvPr/>
        </p:nvSpPr>
        <p:spPr bwMode="auto">
          <a:xfrm>
            <a:off x="5746292" y="1195119"/>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45" name="Oval 144"/>
          <p:cNvSpPr/>
          <p:nvPr/>
        </p:nvSpPr>
        <p:spPr bwMode="auto">
          <a:xfrm>
            <a:off x="5106154" y="3049964"/>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46" name="Oval 145"/>
          <p:cNvSpPr/>
          <p:nvPr/>
        </p:nvSpPr>
        <p:spPr bwMode="auto">
          <a:xfrm>
            <a:off x="6988541" y="2675138"/>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47" name="Oval 146"/>
          <p:cNvSpPr/>
          <p:nvPr/>
        </p:nvSpPr>
        <p:spPr bwMode="auto">
          <a:xfrm>
            <a:off x="6880952" y="4040464"/>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1245947669"/>
      </p:ext>
    </p:extLst>
  </p:cSld>
  <p:clrMapOvr>
    <a:masterClrMapping/>
  </p:clrMapOvr>
  <p:transition spd="slow">
    <p:push dir="u"/>
  </p:transition>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France Map</a:t>
            </a:r>
            <a:endParaRPr lang="en-US" dirty="0"/>
          </a:p>
        </p:txBody>
      </p:sp>
      <p:grpSp>
        <p:nvGrpSpPr>
          <p:cNvPr id="4" name="Group 108"/>
          <p:cNvGrpSpPr/>
          <p:nvPr/>
        </p:nvGrpSpPr>
        <p:grpSpPr>
          <a:xfrm>
            <a:off x="326234" y="957978"/>
            <a:ext cx="4008020" cy="3942590"/>
            <a:chOff x="382588" y="915988"/>
            <a:chExt cx="3792537" cy="3730625"/>
          </a:xfrm>
          <a:solidFill>
            <a:schemeClr val="bg2">
              <a:lumMod val="95000"/>
            </a:schemeClr>
          </a:solidFill>
        </p:grpSpPr>
        <p:sp>
          <p:nvSpPr>
            <p:cNvPr id="5" name="Freeform 5"/>
            <p:cNvSpPr>
              <a:spLocks/>
            </p:cNvSpPr>
            <p:nvPr/>
          </p:nvSpPr>
          <p:spPr bwMode="auto">
            <a:xfrm>
              <a:off x="1741488" y="1784350"/>
              <a:ext cx="825500" cy="1035050"/>
            </a:xfrm>
            <a:custGeom>
              <a:avLst/>
              <a:gdLst/>
              <a:ahLst/>
              <a:cxnLst>
                <a:cxn ang="0">
                  <a:pos x="5" y="384"/>
                </a:cxn>
                <a:cxn ang="0">
                  <a:pos x="27" y="336"/>
                </a:cxn>
                <a:cxn ang="0">
                  <a:pos x="53" y="319"/>
                </a:cxn>
                <a:cxn ang="0">
                  <a:pos x="87" y="303"/>
                </a:cxn>
                <a:cxn ang="0">
                  <a:pos x="111" y="276"/>
                </a:cxn>
                <a:cxn ang="0">
                  <a:pos x="129" y="233"/>
                </a:cxn>
                <a:cxn ang="0">
                  <a:pos x="132" y="201"/>
                </a:cxn>
                <a:cxn ang="0">
                  <a:pos x="132" y="185"/>
                </a:cxn>
                <a:cxn ang="0">
                  <a:pos x="126" y="157"/>
                </a:cxn>
                <a:cxn ang="0">
                  <a:pos x="143" y="137"/>
                </a:cxn>
                <a:cxn ang="0">
                  <a:pos x="145" y="93"/>
                </a:cxn>
                <a:cxn ang="0">
                  <a:pos x="130" y="63"/>
                </a:cxn>
                <a:cxn ang="0">
                  <a:pos x="169" y="43"/>
                </a:cxn>
                <a:cxn ang="0">
                  <a:pos x="211" y="37"/>
                </a:cxn>
                <a:cxn ang="0">
                  <a:pos x="227" y="8"/>
                </a:cxn>
                <a:cxn ang="0">
                  <a:pos x="246" y="19"/>
                </a:cxn>
                <a:cxn ang="0">
                  <a:pos x="249" y="60"/>
                </a:cxn>
                <a:cxn ang="0">
                  <a:pos x="267" y="88"/>
                </a:cxn>
                <a:cxn ang="0">
                  <a:pos x="286" y="115"/>
                </a:cxn>
                <a:cxn ang="0">
                  <a:pos x="308" y="140"/>
                </a:cxn>
                <a:cxn ang="0">
                  <a:pos x="319" y="159"/>
                </a:cxn>
                <a:cxn ang="0">
                  <a:pos x="340" y="152"/>
                </a:cxn>
                <a:cxn ang="0">
                  <a:pos x="363" y="150"/>
                </a:cxn>
                <a:cxn ang="0">
                  <a:pos x="384" y="160"/>
                </a:cxn>
                <a:cxn ang="0">
                  <a:pos x="389" y="190"/>
                </a:cxn>
                <a:cxn ang="0">
                  <a:pos x="415" y="194"/>
                </a:cxn>
                <a:cxn ang="0">
                  <a:pos x="445" y="189"/>
                </a:cxn>
                <a:cxn ang="0">
                  <a:pos x="463" y="188"/>
                </a:cxn>
                <a:cxn ang="0">
                  <a:pos x="481" y="209"/>
                </a:cxn>
                <a:cxn ang="0">
                  <a:pos x="483" y="237"/>
                </a:cxn>
                <a:cxn ang="0">
                  <a:pos x="475" y="266"/>
                </a:cxn>
                <a:cxn ang="0">
                  <a:pos x="457" y="279"/>
                </a:cxn>
                <a:cxn ang="0">
                  <a:pos x="461" y="309"/>
                </a:cxn>
                <a:cxn ang="0">
                  <a:pos x="456" y="333"/>
                </a:cxn>
                <a:cxn ang="0">
                  <a:pos x="462" y="363"/>
                </a:cxn>
                <a:cxn ang="0">
                  <a:pos x="466" y="394"/>
                </a:cxn>
                <a:cxn ang="0">
                  <a:pos x="476" y="436"/>
                </a:cxn>
                <a:cxn ang="0">
                  <a:pos x="484" y="478"/>
                </a:cxn>
                <a:cxn ang="0">
                  <a:pos x="479" y="513"/>
                </a:cxn>
                <a:cxn ang="0">
                  <a:pos x="453" y="523"/>
                </a:cxn>
                <a:cxn ang="0">
                  <a:pos x="427" y="532"/>
                </a:cxn>
                <a:cxn ang="0">
                  <a:pos x="407" y="549"/>
                </a:cxn>
                <a:cxn ang="0">
                  <a:pos x="409" y="568"/>
                </a:cxn>
                <a:cxn ang="0">
                  <a:pos x="376" y="577"/>
                </a:cxn>
                <a:cxn ang="0">
                  <a:pos x="344" y="601"/>
                </a:cxn>
                <a:cxn ang="0">
                  <a:pos x="292" y="596"/>
                </a:cxn>
                <a:cxn ang="0">
                  <a:pos x="270" y="608"/>
                </a:cxn>
                <a:cxn ang="0">
                  <a:pos x="248" y="602"/>
                </a:cxn>
                <a:cxn ang="0">
                  <a:pos x="219" y="615"/>
                </a:cxn>
                <a:cxn ang="0">
                  <a:pos x="196" y="613"/>
                </a:cxn>
                <a:cxn ang="0">
                  <a:pos x="182" y="597"/>
                </a:cxn>
                <a:cxn ang="0">
                  <a:pos x="164" y="571"/>
                </a:cxn>
                <a:cxn ang="0">
                  <a:pos x="133" y="536"/>
                </a:cxn>
                <a:cxn ang="0">
                  <a:pos x="105" y="489"/>
                </a:cxn>
                <a:cxn ang="0">
                  <a:pos x="78" y="459"/>
                </a:cxn>
                <a:cxn ang="0">
                  <a:pos x="59" y="476"/>
                </a:cxn>
                <a:cxn ang="0">
                  <a:pos x="34" y="446"/>
                </a:cxn>
                <a:cxn ang="0">
                  <a:pos x="5" y="423"/>
                </a:cxn>
              </a:cxnLst>
              <a:rect l="0" t="0" r="r" b="b"/>
              <a:pathLst>
                <a:path w="492" h="618">
                  <a:moveTo>
                    <a:pt x="2" y="420"/>
                  </a:moveTo>
                  <a:cubicBezTo>
                    <a:pt x="2" y="420"/>
                    <a:pt x="2" y="420"/>
                    <a:pt x="2" y="420"/>
                  </a:cubicBezTo>
                  <a:cubicBezTo>
                    <a:pt x="0" y="416"/>
                    <a:pt x="1" y="407"/>
                    <a:pt x="2" y="403"/>
                  </a:cubicBezTo>
                  <a:cubicBezTo>
                    <a:pt x="2" y="400"/>
                    <a:pt x="4" y="394"/>
                    <a:pt x="5" y="391"/>
                  </a:cubicBezTo>
                  <a:cubicBezTo>
                    <a:pt x="5" y="389"/>
                    <a:pt x="4" y="385"/>
                    <a:pt x="5" y="384"/>
                  </a:cubicBezTo>
                  <a:cubicBezTo>
                    <a:pt x="6" y="382"/>
                    <a:pt x="11" y="380"/>
                    <a:pt x="13" y="379"/>
                  </a:cubicBezTo>
                  <a:cubicBezTo>
                    <a:pt x="15" y="377"/>
                    <a:pt x="18" y="371"/>
                    <a:pt x="19" y="369"/>
                  </a:cubicBezTo>
                  <a:cubicBezTo>
                    <a:pt x="20" y="366"/>
                    <a:pt x="19" y="361"/>
                    <a:pt x="19" y="359"/>
                  </a:cubicBezTo>
                  <a:cubicBezTo>
                    <a:pt x="20" y="355"/>
                    <a:pt x="22" y="348"/>
                    <a:pt x="23" y="345"/>
                  </a:cubicBezTo>
                  <a:cubicBezTo>
                    <a:pt x="24" y="343"/>
                    <a:pt x="26" y="339"/>
                    <a:pt x="27" y="336"/>
                  </a:cubicBezTo>
                  <a:cubicBezTo>
                    <a:pt x="28" y="333"/>
                    <a:pt x="26" y="327"/>
                    <a:pt x="27" y="324"/>
                  </a:cubicBezTo>
                  <a:cubicBezTo>
                    <a:pt x="28" y="322"/>
                    <a:pt x="31" y="318"/>
                    <a:pt x="34" y="317"/>
                  </a:cubicBezTo>
                  <a:cubicBezTo>
                    <a:pt x="35" y="316"/>
                    <a:pt x="39" y="316"/>
                    <a:pt x="41" y="317"/>
                  </a:cubicBezTo>
                  <a:cubicBezTo>
                    <a:pt x="43" y="317"/>
                    <a:pt x="46" y="319"/>
                    <a:pt x="48" y="320"/>
                  </a:cubicBezTo>
                  <a:cubicBezTo>
                    <a:pt x="49" y="320"/>
                    <a:pt x="52" y="320"/>
                    <a:pt x="53" y="319"/>
                  </a:cubicBezTo>
                  <a:cubicBezTo>
                    <a:pt x="55" y="318"/>
                    <a:pt x="55" y="312"/>
                    <a:pt x="56" y="310"/>
                  </a:cubicBezTo>
                  <a:cubicBezTo>
                    <a:pt x="58" y="309"/>
                    <a:pt x="63" y="308"/>
                    <a:pt x="65" y="308"/>
                  </a:cubicBezTo>
                  <a:cubicBezTo>
                    <a:pt x="66" y="308"/>
                    <a:pt x="69" y="308"/>
                    <a:pt x="71" y="308"/>
                  </a:cubicBezTo>
                  <a:cubicBezTo>
                    <a:pt x="73" y="307"/>
                    <a:pt x="76" y="304"/>
                    <a:pt x="77" y="303"/>
                  </a:cubicBezTo>
                  <a:cubicBezTo>
                    <a:pt x="80" y="303"/>
                    <a:pt x="84" y="304"/>
                    <a:pt x="87" y="303"/>
                  </a:cubicBezTo>
                  <a:cubicBezTo>
                    <a:pt x="88" y="303"/>
                    <a:pt x="90" y="300"/>
                    <a:pt x="91" y="298"/>
                  </a:cubicBezTo>
                  <a:cubicBezTo>
                    <a:pt x="91" y="296"/>
                    <a:pt x="90" y="292"/>
                    <a:pt x="91" y="290"/>
                  </a:cubicBezTo>
                  <a:cubicBezTo>
                    <a:pt x="91" y="288"/>
                    <a:pt x="93" y="284"/>
                    <a:pt x="95" y="283"/>
                  </a:cubicBezTo>
                  <a:cubicBezTo>
                    <a:pt x="97" y="282"/>
                    <a:pt x="103" y="283"/>
                    <a:pt x="105" y="282"/>
                  </a:cubicBezTo>
                  <a:cubicBezTo>
                    <a:pt x="107" y="281"/>
                    <a:pt x="110" y="278"/>
                    <a:pt x="111" y="276"/>
                  </a:cubicBezTo>
                  <a:cubicBezTo>
                    <a:pt x="113" y="273"/>
                    <a:pt x="113" y="267"/>
                    <a:pt x="114" y="264"/>
                  </a:cubicBezTo>
                  <a:cubicBezTo>
                    <a:pt x="115" y="262"/>
                    <a:pt x="118" y="259"/>
                    <a:pt x="119" y="257"/>
                  </a:cubicBezTo>
                  <a:cubicBezTo>
                    <a:pt x="119" y="255"/>
                    <a:pt x="115" y="250"/>
                    <a:pt x="116" y="248"/>
                  </a:cubicBezTo>
                  <a:cubicBezTo>
                    <a:pt x="118" y="245"/>
                    <a:pt x="124" y="245"/>
                    <a:pt x="126" y="244"/>
                  </a:cubicBezTo>
                  <a:cubicBezTo>
                    <a:pt x="128" y="242"/>
                    <a:pt x="129" y="236"/>
                    <a:pt x="129" y="233"/>
                  </a:cubicBezTo>
                  <a:cubicBezTo>
                    <a:pt x="129" y="232"/>
                    <a:pt x="128" y="228"/>
                    <a:pt x="128" y="227"/>
                  </a:cubicBezTo>
                  <a:cubicBezTo>
                    <a:pt x="128" y="224"/>
                    <a:pt x="132" y="218"/>
                    <a:pt x="131" y="216"/>
                  </a:cubicBezTo>
                  <a:cubicBezTo>
                    <a:pt x="130" y="214"/>
                    <a:pt x="124" y="213"/>
                    <a:pt x="124" y="212"/>
                  </a:cubicBezTo>
                  <a:cubicBezTo>
                    <a:pt x="123" y="210"/>
                    <a:pt x="127" y="206"/>
                    <a:pt x="128" y="205"/>
                  </a:cubicBezTo>
                  <a:cubicBezTo>
                    <a:pt x="129" y="204"/>
                    <a:pt x="132" y="202"/>
                    <a:pt x="132" y="201"/>
                  </a:cubicBezTo>
                  <a:cubicBezTo>
                    <a:pt x="133" y="199"/>
                    <a:pt x="131" y="196"/>
                    <a:pt x="132" y="194"/>
                  </a:cubicBezTo>
                  <a:cubicBezTo>
                    <a:pt x="133" y="193"/>
                    <a:pt x="137" y="193"/>
                    <a:pt x="138" y="192"/>
                  </a:cubicBezTo>
                  <a:cubicBezTo>
                    <a:pt x="139" y="191"/>
                    <a:pt x="140" y="188"/>
                    <a:pt x="139" y="187"/>
                  </a:cubicBezTo>
                  <a:cubicBezTo>
                    <a:pt x="139" y="186"/>
                    <a:pt x="137" y="185"/>
                    <a:pt x="136" y="185"/>
                  </a:cubicBezTo>
                  <a:cubicBezTo>
                    <a:pt x="135" y="184"/>
                    <a:pt x="133" y="185"/>
                    <a:pt x="132" y="185"/>
                  </a:cubicBezTo>
                  <a:cubicBezTo>
                    <a:pt x="130" y="184"/>
                    <a:pt x="129" y="182"/>
                    <a:pt x="128" y="180"/>
                  </a:cubicBezTo>
                  <a:cubicBezTo>
                    <a:pt x="127" y="179"/>
                    <a:pt x="127" y="179"/>
                    <a:pt x="127" y="179"/>
                  </a:cubicBezTo>
                  <a:cubicBezTo>
                    <a:pt x="126" y="177"/>
                    <a:pt x="125" y="172"/>
                    <a:pt x="125" y="170"/>
                  </a:cubicBezTo>
                  <a:cubicBezTo>
                    <a:pt x="125" y="169"/>
                    <a:pt x="128" y="166"/>
                    <a:pt x="128" y="164"/>
                  </a:cubicBezTo>
                  <a:cubicBezTo>
                    <a:pt x="128" y="162"/>
                    <a:pt x="127" y="159"/>
                    <a:pt x="126" y="157"/>
                  </a:cubicBezTo>
                  <a:cubicBezTo>
                    <a:pt x="126" y="156"/>
                    <a:pt x="123" y="155"/>
                    <a:pt x="123" y="154"/>
                  </a:cubicBezTo>
                  <a:cubicBezTo>
                    <a:pt x="121" y="153"/>
                    <a:pt x="119" y="149"/>
                    <a:pt x="119" y="147"/>
                  </a:cubicBezTo>
                  <a:cubicBezTo>
                    <a:pt x="119" y="145"/>
                    <a:pt x="123" y="141"/>
                    <a:pt x="125" y="140"/>
                  </a:cubicBezTo>
                  <a:cubicBezTo>
                    <a:pt x="127" y="139"/>
                    <a:pt x="132" y="141"/>
                    <a:pt x="135" y="141"/>
                  </a:cubicBezTo>
                  <a:cubicBezTo>
                    <a:pt x="137" y="141"/>
                    <a:pt x="141" y="138"/>
                    <a:pt x="143" y="137"/>
                  </a:cubicBezTo>
                  <a:cubicBezTo>
                    <a:pt x="144" y="135"/>
                    <a:pt x="147" y="131"/>
                    <a:pt x="148" y="129"/>
                  </a:cubicBezTo>
                  <a:cubicBezTo>
                    <a:pt x="150" y="126"/>
                    <a:pt x="153" y="120"/>
                    <a:pt x="153" y="117"/>
                  </a:cubicBezTo>
                  <a:cubicBezTo>
                    <a:pt x="154" y="114"/>
                    <a:pt x="154" y="108"/>
                    <a:pt x="152" y="105"/>
                  </a:cubicBezTo>
                  <a:cubicBezTo>
                    <a:pt x="151" y="104"/>
                    <a:pt x="149" y="103"/>
                    <a:pt x="148" y="102"/>
                  </a:cubicBezTo>
                  <a:cubicBezTo>
                    <a:pt x="147" y="100"/>
                    <a:pt x="146" y="95"/>
                    <a:pt x="145" y="93"/>
                  </a:cubicBezTo>
                  <a:cubicBezTo>
                    <a:pt x="144" y="91"/>
                    <a:pt x="143" y="86"/>
                    <a:pt x="141" y="84"/>
                  </a:cubicBezTo>
                  <a:cubicBezTo>
                    <a:pt x="140" y="83"/>
                    <a:pt x="137" y="84"/>
                    <a:pt x="136" y="83"/>
                  </a:cubicBezTo>
                  <a:cubicBezTo>
                    <a:pt x="134" y="82"/>
                    <a:pt x="131" y="79"/>
                    <a:pt x="130" y="77"/>
                  </a:cubicBezTo>
                  <a:cubicBezTo>
                    <a:pt x="129" y="75"/>
                    <a:pt x="128" y="70"/>
                    <a:pt x="128" y="67"/>
                  </a:cubicBezTo>
                  <a:cubicBezTo>
                    <a:pt x="128" y="66"/>
                    <a:pt x="129" y="64"/>
                    <a:pt x="130" y="63"/>
                  </a:cubicBezTo>
                  <a:cubicBezTo>
                    <a:pt x="131" y="61"/>
                    <a:pt x="132" y="60"/>
                    <a:pt x="133" y="59"/>
                  </a:cubicBezTo>
                  <a:cubicBezTo>
                    <a:pt x="134" y="57"/>
                    <a:pt x="138" y="55"/>
                    <a:pt x="141" y="54"/>
                  </a:cubicBezTo>
                  <a:cubicBezTo>
                    <a:pt x="144" y="53"/>
                    <a:pt x="150" y="54"/>
                    <a:pt x="153" y="53"/>
                  </a:cubicBezTo>
                  <a:cubicBezTo>
                    <a:pt x="156" y="52"/>
                    <a:pt x="159" y="47"/>
                    <a:pt x="162" y="46"/>
                  </a:cubicBezTo>
                  <a:cubicBezTo>
                    <a:pt x="163" y="45"/>
                    <a:pt x="167" y="43"/>
                    <a:pt x="169" y="43"/>
                  </a:cubicBezTo>
                  <a:cubicBezTo>
                    <a:pt x="171" y="42"/>
                    <a:pt x="175" y="42"/>
                    <a:pt x="177" y="42"/>
                  </a:cubicBezTo>
                  <a:cubicBezTo>
                    <a:pt x="180" y="42"/>
                    <a:pt x="187" y="39"/>
                    <a:pt x="190" y="40"/>
                  </a:cubicBezTo>
                  <a:cubicBezTo>
                    <a:pt x="192" y="41"/>
                    <a:pt x="193" y="44"/>
                    <a:pt x="195" y="45"/>
                  </a:cubicBezTo>
                  <a:cubicBezTo>
                    <a:pt x="196" y="45"/>
                    <a:pt x="199" y="44"/>
                    <a:pt x="201" y="43"/>
                  </a:cubicBezTo>
                  <a:cubicBezTo>
                    <a:pt x="204" y="42"/>
                    <a:pt x="209" y="39"/>
                    <a:pt x="211" y="37"/>
                  </a:cubicBezTo>
                  <a:cubicBezTo>
                    <a:pt x="212" y="36"/>
                    <a:pt x="213" y="32"/>
                    <a:pt x="214" y="31"/>
                  </a:cubicBezTo>
                  <a:cubicBezTo>
                    <a:pt x="215" y="29"/>
                    <a:pt x="216" y="24"/>
                    <a:pt x="217" y="22"/>
                  </a:cubicBezTo>
                  <a:cubicBezTo>
                    <a:pt x="219" y="21"/>
                    <a:pt x="223" y="21"/>
                    <a:pt x="225" y="19"/>
                  </a:cubicBezTo>
                  <a:cubicBezTo>
                    <a:pt x="226" y="19"/>
                    <a:pt x="229" y="16"/>
                    <a:pt x="229" y="15"/>
                  </a:cubicBezTo>
                  <a:cubicBezTo>
                    <a:pt x="229" y="13"/>
                    <a:pt x="227" y="10"/>
                    <a:pt x="227" y="8"/>
                  </a:cubicBezTo>
                  <a:cubicBezTo>
                    <a:pt x="227" y="6"/>
                    <a:pt x="229" y="4"/>
                    <a:pt x="230" y="3"/>
                  </a:cubicBezTo>
                  <a:cubicBezTo>
                    <a:pt x="231" y="2"/>
                    <a:pt x="234" y="1"/>
                    <a:pt x="236" y="0"/>
                  </a:cubicBezTo>
                  <a:cubicBezTo>
                    <a:pt x="237" y="2"/>
                    <a:pt x="239" y="4"/>
                    <a:pt x="240" y="5"/>
                  </a:cubicBezTo>
                  <a:cubicBezTo>
                    <a:pt x="240" y="7"/>
                    <a:pt x="239" y="10"/>
                    <a:pt x="240" y="11"/>
                  </a:cubicBezTo>
                  <a:cubicBezTo>
                    <a:pt x="240" y="14"/>
                    <a:pt x="245" y="17"/>
                    <a:pt x="246" y="19"/>
                  </a:cubicBezTo>
                  <a:cubicBezTo>
                    <a:pt x="246" y="21"/>
                    <a:pt x="247" y="24"/>
                    <a:pt x="247" y="25"/>
                  </a:cubicBezTo>
                  <a:cubicBezTo>
                    <a:pt x="247" y="27"/>
                    <a:pt x="245" y="32"/>
                    <a:pt x="246" y="34"/>
                  </a:cubicBezTo>
                  <a:cubicBezTo>
                    <a:pt x="246" y="35"/>
                    <a:pt x="248" y="38"/>
                    <a:pt x="249" y="39"/>
                  </a:cubicBezTo>
                  <a:cubicBezTo>
                    <a:pt x="250" y="42"/>
                    <a:pt x="252" y="46"/>
                    <a:pt x="252" y="49"/>
                  </a:cubicBezTo>
                  <a:cubicBezTo>
                    <a:pt x="252" y="52"/>
                    <a:pt x="248" y="57"/>
                    <a:pt x="249" y="60"/>
                  </a:cubicBezTo>
                  <a:cubicBezTo>
                    <a:pt x="249" y="61"/>
                    <a:pt x="253" y="62"/>
                    <a:pt x="254" y="63"/>
                  </a:cubicBezTo>
                  <a:cubicBezTo>
                    <a:pt x="255" y="65"/>
                    <a:pt x="255" y="70"/>
                    <a:pt x="257" y="72"/>
                  </a:cubicBezTo>
                  <a:cubicBezTo>
                    <a:pt x="257" y="72"/>
                    <a:pt x="260" y="73"/>
                    <a:pt x="260" y="74"/>
                  </a:cubicBezTo>
                  <a:cubicBezTo>
                    <a:pt x="262" y="75"/>
                    <a:pt x="265" y="78"/>
                    <a:pt x="266" y="80"/>
                  </a:cubicBezTo>
                  <a:cubicBezTo>
                    <a:pt x="267" y="81"/>
                    <a:pt x="266" y="86"/>
                    <a:pt x="267" y="88"/>
                  </a:cubicBezTo>
                  <a:cubicBezTo>
                    <a:pt x="269" y="90"/>
                    <a:pt x="273" y="91"/>
                    <a:pt x="275" y="92"/>
                  </a:cubicBezTo>
                  <a:cubicBezTo>
                    <a:pt x="276" y="93"/>
                    <a:pt x="279" y="95"/>
                    <a:pt x="279" y="96"/>
                  </a:cubicBezTo>
                  <a:cubicBezTo>
                    <a:pt x="280" y="98"/>
                    <a:pt x="278" y="103"/>
                    <a:pt x="278" y="105"/>
                  </a:cubicBezTo>
                  <a:cubicBezTo>
                    <a:pt x="278" y="107"/>
                    <a:pt x="280" y="111"/>
                    <a:pt x="281" y="112"/>
                  </a:cubicBezTo>
                  <a:cubicBezTo>
                    <a:pt x="282" y="113"/>
                    <a:pt x="285" y="114"/>
                    <a:pt x="286" y="115"/>
                  </a:cubicBezTo>
                  <a:cubicBezTo>
                    <a:pt x="288" y="115"/>
                    <a:pt x="290" y="114"/>
                    <a:pt x="292" y="115"/>
                  </a:cubicBezTo>
                  <a:cubicBezTo>
                    <a:pt x="293" y="115"/>
                    <a:pt x="295" y="119"/>
                    <a:pt x="297" y="120"/>
                  </a:cubicBezTo>
                  <a:cubicBezTo>
                    <a:pt x="299" y="120"/>
                    <a:pt x="302" y="120"/>
                    <a:pt x="303" y="121"/>
                  </a:cubicBezTo>
                  <a:cubicBezTo>
                    <a:pt x="306" y="123"/>
                    <a:pt x="307" y="129"/>
                    <a:pt x="308" y="131"/>
                  </a:cubicBezTo>
                  <a:cubicBezTo>
                    <a:pt x="308" y="134"/>
                    <a:pt x="307" y="138"/>
                    <a:pt x="308" y="140"/>
                  </a:cubicBezTo>
                  <a:cubicBezTo>
                    <a:pt x="308" y="142"/>
                    <a:pt x="312" y="144"/>
                    <a:pt x="313" y="146"/>
                  </a:cubicBezTo>
                  <a:cubicBezTo>
                    <a:pt x="314" y="147"/>
                    <a:pt x="313" y="150"/>
                    <a:pt x="313" y="152"/>
                  </a:cubicBezTo>
                  <a:cubicBezTo>
                    <a:pt x="313" y="153"/>
                    <a:pt x="311" y="155"/>
                    <a:pt x="311" y="156"/>
                  </a:cubicBezTo>
                  <a:cubicBezTo>
                    <a:pt x="311" y="157"/>
                    <a:pt x="312" y="159"/>
                    <a:pt x="312" y="159"/>
                  </a:cubicBezTo>
                  <a:cubicBezTo>
                    <a:pt x="314" y="160"/>
                    <a:pt x="317" y="160"/>
                    <a:pt x="319" y="159"/>
                  </a:cubicBezTo>
                  <a:cubicBezTo>
                    <a:pt x="320" y="159"/>
                    <a:pt x="323" y="159"/>
                    <a:pt x="324" y="159"/>
                  </a:cubicBezTo>
                  <a:cubicBezTo>
                    <a:pt x="324" y="158"/>
                    <a:pt x="324" y="155"/>
                    <a:pt x="325" y="155"/>
                  </a:cubicBezTo>
                  <a:cubicBezTo>
                    <a:pt x="326" y="154"/>
                    <a:pt x="330" y="155"/>
                    <a:pt x="331" y="155"/>
                  </a:cubicBezTo>
                  <a:cubicBezTo>
                    <a:pt x="333" y="155"/>
                    <a:pt x="336" y="155"/>
                    <a:pt x="337" y="155"/>
                  </a:cubicBezTo>
                  <a:cubicBezTo>
                    <a:pt x="338" y="154"/>
                    <a:pt x="340" y="153"/>
                    <a:pt x="340" y="152"/>
                  </a:cubicBezTo>
                  <a:cubicBezTo>
                    <a:pt x="341" y="151"/>
                    <a:pt x="340" y="148"/>
                    <a:pt x="340" y="147"/>
                  </a:cubicBezTo>
                  <a:cubicBezTo>
                    <a:pt x="341" y="146"/>
                    <a:pt x="344" y="145"/>
                    <a:pt x="346" y="146"/>
                  </a:cubicBezTo>
                  <a:cubicBezTo>
                    <a:pt x="347" y="146"/>
                    <a:pt x="350" y="149"/>
                    <a:pt x="352" y="151"/>
                  </a:cubicBezTo>
                  <a:cubicBezTo>
                    <a:pt x="353" y="152"/>
                    <a:pt x="355" y="155"/>
                    <a:pt x="356" y="155"/>
                  </a:cubicBezTo>
                  <a:cubicBezTo>
                    <a:pt x="358" y="155"/>
                    <a:pt x="361" y="152"/>
                    <a:pt x="363" y="150"/>
                  </a:cubicBezTo>
                  <a:cubicBezTo>
                    <a:pt x="363" y="150"/>
                    <a:pt x="363" y="147"/>
                    <a:pt x="364" y="147"/>
                  </a:cubicBezTo>
                  <a:cubicBezTo>
                    <a:pt x="365" y="146"/>
                    <a:pt x="368" y="146"/>
                    <a:pt x="369" y="147"/>
                  </a:cubicBezTo>
                  <a:cubicBezTo>
                    <a:pt x="370" y="148"/>
                    <a:pt x="371" y="151"/>
                    <a:pt x="372" y="152"/>
                  </a:cubicBezTo>
                  <a:cubicBezTo>
                    <a:pt x="374" y="153"/>
                    <a:pt x="379" y="151"/>
                    <a:pt x="381" y="152"/>
                  </a:cubicBezTo>
                  <a:cubicBezTo>
                    <a:pt x="383" y="153"/>
                    <a:pt x="384" y="158"/>
                    <a:pt x="384" y="160"/>
                  </a:cubicBezTo>
                  <a:cubicBezTo>
                    <a:pt x="385" y="162"/>
                    <a:pt x="383" y="166"/>
                    <a:pt x="384" y="167"/>
                  </a:cubicBezTo>
                  <a:cubicBezTo>
                    <a:pt x="385" y="169"/>
                    <a:pt x="390" y="168"/>
                    <a:pt x="391" y="169"/>
                  </a:cubicBezTo>
                  <a:cubicBezTo>
                    <a:pt x="393" y="171"/>
                    <a:pt x="394" y="177"/>
                    <a:pt x="395" y="179"/>
                  </a:cubicBezTo>
                  <a:cubicBezTo>
                    <a:pt x="395" y="181"/>
                    <a:pt x="395" y="184"/>
                    <a:pt x="394" y="186"/>
                  </a:cubicBezTo>
                  <a:cubicBezTo>
                    <a:pt x="394" y="187"/>
                    <a:pt x="390" y="189"/>
                    <a:pt x="389" y="190"/>
                  </a:cubicBezTo>
                  <a:cubicBezTo>
                    <a:pt x="388" y="191"/>
                    <a:pt x="388" y="194"/>
                    <a:pt x="389" y="196"/>
                  </a:cubicBezTo>
                  <a:cubicBezTo>
                    <a:pt x="390" y="197"/>
                    <a:pt x="392" y="198"/>
                    <a:pt x="394" y="198"/>
                  </a:cubicBezTo>
                  <a:cubicBezTo>
                    <a:pt x="395" y="198"/>
                    <a:pt x="398" y="196"/>
                    <a:pt x="400" y="196"/>
                  </a:cubicBezTo>
                  <a:cubicBezTo>
                    <a:pt x="401" y="195"/>
                    <a:pt x="405" y="193"/>
                    <a:pt x="406" y="193"/>
                  </a:cubicBezTo>
                  <a:cubicBezTo>
                    <a:pt x="409" y="193"/>
                    <a:pt x="413" y="194"/>
                    <a:pt x="415" y="194"/>
                  </a:cubicBezTo>
                  <a:cubicBezTo>
                    <a:pt x="417" y="195"/>
                    <a:pt x="421" y="197"/>
                    <a:pt x="423" y="197"/>
                  </a:cubicBezTo>
                  <a:cubicBezTo>
                    <a:pt x="425" y="197"/>
                    <a:pt x="430" y="195"/>
                    <a:pt x="431" y="194"/>
                  </a:cubicBezTo>
                  <a:cubicBezTo>
                    <a:pt x="432" y="193"/>
                    <a:pt x="433" y="190"/>
                    <a:pt x="434" y="189"/>
                  </a:cubicBezTo>
                  <a:cubicBezTo>
                    <a:pt x="435" y="188"/>
                    <a:pt x="438" y="187"/>
                    <a:pt x="440" y="187"/>
                  </a:cubicBezTo>
                  <a:cubicBezTo>
                    <a:pt x="441" y="187"/>
                    <a:pt x="444" y="188"/>
                    <a:pt x="445" y="189"/>
                  </a:cubicBezTo>
                  <a:cubicBezTo>
                    <a:pt x="446" y="189"/>
                    <a:pt x="448" y="192"/>
                    <a:pt x="449" y="192"/>
                  </a:cubicBezTo>
                  <a:cubicBezTo>
                    <a:pt x="451" y="193"/>
                    <a:pt x="454" y="191"/>
                    <a:pt x="455" y="190"/>
                  </a:cubicBezTo>
                  <a:cubicBezTo>
                    <a:pt x="456" y="189"/>
                    <a:pt x="457" y="186"/>
                    <a:pt x="458" y="185"/>
                  </a:cubicBezTo>
                  <a:cubicBezTo>
                    <a:pt x="459" y="184"/>
                    <a:pt x="461" y="185"/>
                    <a:pt x="463" y="185"/>
                  </a:cubicBezTo>
                  <a:cubicBezTo>
                    <a:pt x="463" y="186"/>
                    <a:pt x="463" y="187"/>
                    <a:pt x="463" y="188"/>
                  </a:cubicBezTo>
                  <a:cubicBezTo>
                    <a:pt x="464" y="189"/>
                    <a:pt x="466" y="190"/>
                    <a:pt x="468" y="191"/>
                  </a:cubicBezTo>
                  <a:cubicBezTo>
                    <a:pt x="469" y="191"/>
                    <a:pt x="471" y="190"/>
                    <a:pt x="472" y="191"/>
                  </a:cubicBezTo>
                  <a:cubicBezTo>
                    <a:pt x="474" y="191"/>
                    <a:pt x="476" y="192"/>
                    <a:pt x="477" y="193"/>
                  </a:cubicBezTo>
                  <a:cubicBezTo>
                    <a:pt x="478" y="195"/>
                    <a:pt x="476" y="200"/>
                    <a:pt x="477" y="202"/>
                  </a:cubicBezTo>
                  <a:cubicBezTo>
                    <a:pt x="477" y="204"/>
                    <a:pt x="479" y="208"/>
                    <a:pt x="481" y="209"/>
                  </a:cubicBezTo>
                  <a:cubicBezTo>
                    <a:pt x="482" y="210"/>
                    <a:pt x="486" y="211"/>
                    <a:pt x="487" y="212"/>
                  </a:cubicBezTo>
                  <a:cubicBezTo>
                    <a:pt x="488" y="212"/>
                    <a:pt x="491" y="213"/>
                    <a:pt x="491" y="214"/>
                  </a:cubicBezTo>
                  <a:cubicBezTo>
                    <a:pt x="492" y="217"/>
                    <a:pt x="492" y="222"/>
                    <a:pt x="491" y="225"/>
                  </a:cubicBezTo>
                  <a:cubicBezTo>
                    <a:pt x="491" y="227"/>
                    <a:pt x="489" y="232"/>
                    <a:pt x="488" y="234"/>
                  </a:cubicBezTo>
                  <a:cubicBezTo>
                    <a:pt x="487" y="235"/>
                    <a:pt x="483" y="236"/>
                    <a:pt x="483" y="237"/>
                  </a:cubicBezTo>
                  <a:cubicBezTo>
                    <a:pt x="482" y="238"/>
                    <a:pt x="483" y="242"/>
                    <a:pt x="482" y="244"/>
                  </a:cubicBezTo>
                  <a:cubicBezTo>
                    <a:pt x="480" y="246"/>
                    <a:pt x="474" y="245"/>
                    <a:pt x="473" y="247"/>
                  </a:cubicBezTo>
                  <a:cubicBezTo>
                    <a:pt x="472" y="248"/>
                    <a:pt x="472" y="252"/>
                    <a:pt x="473" y="254"/>
                  </a:cubicBezTo>
                  <a:cubicBezTo>
                    <a:pt x="473" y="255"/>
                    <a:pt x="475" y="257"/>
                    <a:pt x="476" y="258"/>
                  </a:cubicBezTo>
                  <a:cubicBezTo>
                    <a:pt x="476" y="260"/>
                    <a:pt x="475" y="264"/>
                    <a:pt x="475" y="266"/>
                  </a:cubicBezTo>
                  <a:cubicBezTo>
                    <a:pt x="474" y="267"/>
                    <a:pt x="473" y="270"/>
                    <a:pt x="472" y="271"/>
                  </a:cubicBezTo>
                  <a:cubicBezTo>
                    <a:pt x="471" y="272"/>
                    <a:pt x="469" y="273"/>
                    <a:pt x="469" y="274"/>
                  </a:cubicBezTo>
                  <a:cubicBezTo>
                    <a:pt x="468" y="275"/>
                    <a:pt x="468" y="278"/>
                    <a:pt x="467" y="279"/>
                  </a:cubicBezTo>
                  <a:cubicBezTo>
                    <a:pt x="466" y="280"/>
                    <a:pt x="462" y="280"/>
                    <a:pt x="460" y="280"/>
                  </a:cubicBezTo>
                  <a:cubicBezTo>
                    <a:pt x="459" y="280"/>
                    <a:pt x="458" y="279"/>
                    <a:pt x="457" y="279"/>
                  </a:cubicBezTo>
                  <a:cubicBezTo>
                    <a:pt x="455" y="279"/>
                    <a:pt x="451" y="280"/>
                    <a:pt x="450" y="281"/>
                  </a:cubicBezTo>
                  <a:cubicBezTo>
                    <a:pt x="448" y="282"/>
                    <a:pt x="447" y="286"/>
                    <a:pt x="447" y="287"/>
                  </a:cubicBezTo>
                  <a:cubicBezTo>
                    <a:pt x="447" y="290"/>
                    <a:pt x="449" y="294"/>
                    <a:pt x="451" y="295"/>
                  </a:cubicBezTo>
                  <a:cubicBezTo>
                    <a:pt x="452" y="297"/>
                    <a:pt x="457" y="297"/>
                    <a:pt x="459" y="299"/>
                  </a:cubicBezTo>
                  <a:cubicBezTo>
                    <a:pt x="460" y="301"/>
                    <a:pt x="461" y="306"/>
                    <a:pt x="461" y="309"/>
                  </a:cubicBezTo>
                  <a:cubicBezTo>
                    <a:pt x="461" y="310"/>
                    <a:pt x="460" y="315"/>
                    <a:pt x="461" y="316"/>
                  </a:cubicBezTo>
                  <a:cubicBezTo>
                    <a:pt x="462" y="318"/>
                    <a:pt x="464" y="319"/>
                    <a:pt x="465" y="320"/>
                  </a:cubicBezTo>
                  <a:cubicBezTo>
                    <a:pt x="466" y="321"/>
                    <a:pt x="466" y="324"/>
                    <a:pt x="466" y="326"/>
                  </a:cubicBezTo>
                  <a:cubicBezTo>
                    <a:pt x="465" y="328"/>
                    <a:pt x="462" y="330"/>
                    <a:pt x="461" y="331"/>
                  </a:cubicBezTo>
                  <a:cubicBezTo>
                    <a:pt x="460" y="332"/>
                    <a:pt x="456" y="332"/>
                    <a:pt x="456" y="333"/>
                  </a:cubicBezTo>
                  <a:cubicBezTo>
                    <a:pt x="455" y="334"/>
                    <a:pt x="454" y="337"/>
                    <a:pt x="455" y="338"/>
                  </a:cubicBezTo>
                  <a:cubicBezTo>
                    <a:pt x="455" y="339"/>
                    <a:pt x="458" y="340"/>
                    <a:pt x="459" y="342"/>
                  </a:cubicBezTo>
                  <a:cubicBezTo>
                    <a:pt x="459" y="344"/>
                    <a:pt x="458" y="348"/>
                    <a:pt x="459" y="350"/>
                  </a:cubicBezTo>
                  <a:cubicBezTo>
                    <a:pt x="459" y="352"/>
                    <a:pt x="462" y="354"/>
                    <a:pt x="462" y="355"/>
                  </a:cubicBezTo>
                  <a:cubicBezTo>
                    <a:pt x="463" y="357"/>
                    <a:pt x="463" y="361"/>
                    <a:pt x="462" y="363"/>
                  </a:cubicBezTo>
                  <a:cubicBezTo>
                    <a:pt x="462" y="365"/>
                    <a:pt x="460" y="369"/>
                    <a:pt x="459" y="370"/>
                  </a:cubicBezTo>
                  <a:cubicBezTo>
                    <a:pt x="458" y="371"/>
                    <a:pt x="455" y="373"/>
                    <a:pt x="455" y="374"/>
                  </a:cubicBezTo>
                  <a:cubicBezTo>
                    <a:pt x="454" y="376"/>
                    <a:pt x="454" y="380"/>
                    <a:pt x="455" y="382"/>
                  </a:cubicBezTo>
                  <a:cubicBezTo>
                    <a:pt x="455" y="384"/>
                    <a:pt x="457" y="389"/>
                    <a:pt x="459" y="390"/>
                  </a:cubicBezTo>
                  <a:cubicBezTo>
                    <a:pt x="460" y="392"/>
                    <a:pt x="464" y="392"/>
                    <a:pt x="466" y="394"/>
                  </a:cubicBezTo>
                  <a:cubicBezTo>
                    <a:pt x="467" y="395"/>
                    <a:pt x="469" y="398"/>
                    <a:pt x="470" y="400"/>
                  </a:cubicBezTo>
                  <a:cubicBezTo>
                    <a:pt x="471" y="403"/>
                    <a:pt x="471" y="410"/>
                    <a:pt x="472" y="413"/>
                  </a:cubicBezTo>
                  <a:cubicBezTo>
                    <a:pt x="473" y="414"/>
                    <a:pt x="477" y="415"/>
                    <a:pt x="477" y="417"/>
                  </a:cubicBezTo>
                  <a:cubicBezTo>
                    <a:pt x="479" y="419"/>
                    <a:pt x="479" y="425"/>
                    <a:pt x="478" y="427"/>
                  </a:cubicBezTo>
                  <a:cubicBezTo>
                    <a:pt x="478" y="430"/>
                    <a:pt x="477" y="434"/>
                    <a:pt x="476" y="436"/>
                  </a:cubicBezTo>
                  <a:cubicBezTo>
                    <a:pt x="476" y="438"/>
                    <a:pt x="477" y="443"/>
                    <a:pt x="478" y="445"/>
                  </a:cubicBezTo>
                  <a:cubicBezTo>
                    <a:pt x="479" y="446"/>
                    <a:pt x="483" y="448"/>
                    <a:pt x="485" y="450"/>
                  </a:cubicBezTo>
                  <a:cubicBezTo>
                    <a:pt x="486" y="451"/>
                    <a:pt x="488" y="455"/>
                    <a:pt x="489" y="457"/>
                  </a:cubicBezTo>
                  <a:cubicBezTo>
                    <a:pt x="489" y="460"/>
                    <a:pt x="488" y="467"/>
                    <a:pt x="487" y="470"/>
                  </a:cubicBezTo>
                  <a:cubicBezTo>
                    <a:pt x="486" y="472"/>
                    <a:pt x="484" y="476"/>
                    <a:pt x="484" y="478"/>
                  </a:cubicBezTo>
                  <a:cubicBezTo>
                    <a:pt x="483" y="480"/>
                    <a:pt x="484" y="484"/>
                    <a:pt x="484" y="486"/>
                  </a:cubicBezTo>
                  <a:cubicBezTo>
                    <a:pt x="484" y="488"/>
                    <a:pt x="487" y="491"/>
                    <a:pt x="487" y="493"/>
                  </a:cubicBezTo>
                  <a:cubicBezTo>
                    <a:pt x="487" y="495"/>
                    <a:pt x="484" y="500"/>
                    <a:pt x="483" y="502"/>
                  </a:cubicBezTo>
                  <a:cubicBezTo>
                    <a:pt x="482" y="504"/>
                    <a:pt x="479" y="507"/>
                    <a:pt x="479" y="509"/>
                  </a:cubicBezTo>
                  <a:cubicBezTo>
                    <a:pt x="479" y="510"/>
                    <a:pt x="479" y="511"/>
                    <a:pt x="479" y="513"/>
                  </a:cubicBezTo>
                  <a:cubicBezTo>
                    <a:pt x="478" y="512"/>
                    <a:pt x="476" y="512"/>
                    <a:pt x="476" y="512"/>
                  </a:cubicBezTo>
                  <a:cubicBezTo>
                    <a:pt x="474" y="512"/>
                    <a:pt x="470" y="509"/>
                    <a:pt x="468" y="510"/>
                  </a:cubicBezTo>
                  <a:cubicBezTo>
                    <a:pt x="467" y="510"/>
                    <a:pt x="465" y="513"/>
                    <a:pt x="464" y="514"/>
                  </a:cubicBezTo>
                  <a:cubicBezTo>
                    <a:pt x="462" y="515"/>
                    <a:pt x="457" y="516"/>
                    <a:pt x="455" y="518"/>
                  </a:cubicBezTo>
                  <a:cubicBezTo>
                    <a:pt x="454" y="519"/>
                    <a:pt x="454" y="522"/>
                    <a:pt x="453" y="523"/>
                  </a:cubicBezTo>
                  <a:cubicBezTo>
                    <a:pt x="452" y="525"/>
                    <a:pt x="450" y="527"/>
                    <a:pt x="448" y="527"/>
                  </a:cubicBezTo>
                  <a:cubicBezTo>
                    <a:pt x="446" y="528"/>
                    <a:pt x="439" y="525"/>
                    <a:pt x="437" y="527"/>
                  </a:cubicBezTo>
                  <a:cubicBezTo>
                    <a:pt x="437" y="528"/>
                    <a:pt x="440" y="531"/>
                    <a:pt x="439" y="532"/>
                  </a:cubicBezTo>
                  <a:cubicBezTo>
                    <a:pt x="438" y="533"/>
                    <a:pt x="436" y="532"/>
                    <a:pt x="434" y="532"/>
                  </a:cubicBezTo>
                  <a:cubicBezTo>
                    <a:pt x="432" y="532"/>
                    <a:pt x="429" y="531"/>
                    <a:pt x="427" y="532"/>
                  </a:cubicBezTo>
                  <a:cubicBezTo>
                    <a:pt x="425" y="532"/>
                    <a:pt x="423" y="535"/>
                    <a:pt x="421" y="535"/>
                  </a:cubicBezTo>
                  <a:cubicBezTo>
                    <a:pt x="420" y="536"/>
                    <a:pt x="416" y="534"/>
                    <a:pt x="415" y="535"/>
                  </a:cubicBezTo>
                  <a:cubicBezTo>
                    <a:pt x="414" y="536"/>
                    <a:pt x="417" y="541"/>
                    <a:pt x="415" y="541"/>
                  </a:cubicBezTo>
                  <a:cubicBezTo>
                    <a:pt x="414" y="542"/>
                    <a:pt x="410" y="543"/>
                    <a:pt x="409" y="544"/>
                  </a:cubicBezTo>
                  <a:cubicBezTo>
                    <a:pt x="408" y="545"/>
                    <a:pt x="407" y="548"/>
                    <a:pt x="407" y="549"/>
                  </a:cubicBezTo>
                  <a:cubicBezTo>
                    <a:pt x="407" y="550"/>
                    <a:pt x="409" y="551"/>
                    <a:pt x="409" y="551"/>
                  </a:cubicBezTo>
                  <a:cubicBezTo>
                    <a:pt x="409" y="552"/>
                    <a:pt x="407" y="554"/>
                    <a:pt x="407" y="555"/>
                  </a:cubicBezTo>
                  <a:cubicBezTo>
                    <a:pt x="407" y="556"/>
                    <a:pt x="409" y="558"/>
                    <a:pt x="410" y="559"/>
                  </a:cubicBezTo>
                  <a:cubicBezTo>
                    <a:pt x="411" y="561"/>
                    <a:pt x="413" y="566"/>
                    <a:pt x="412" y="568"/>
                  </a:cubicBezTo>
                  <a:cubicBezTo>
                    <a:pt x="412" y="568"/>
                    <a:pt x="410" y="567"/>
                    <a:pt x="409" y="568"/>
                  </a:cubicBezTo>
                  <a:cubicBezTo>
                    <a:pt x="408" y="568"/>
                    <a:pt x="406" y="572"/>
                    <a:pt x="405" y="573"/>
                  </a:cubicBezTo>
                  <a:cubicBezTo>
                    <a:pt x="402" y="575"/>
                    <a:pt x="395" y="575"/>
                    <a:pt x="392" y="575"/>
                  </a:cubicBezTo>
                  <a:cubicBezTo>
                    <a:pt x="390" y="574"/>
                    <a:pt x="387" y="571"/>
                    <a:pt x="386" y="571"/>
                  </a:cubicBezTo>
                  <a:cubicBezTo>
                    <a:pt x="384" y="571"/>
                    <a:pt x="381" y="574"/>
                    <a:pt x="380" y="575"/>
                  </a:cubicBezTo>
                  <a:cubicBezTo>
                    <a:pt x="379" y="575"/>
                    <a:pt x="377" y="577"/>
                    <a:pt x="376" y="577"/>
                  </a:cubicBezTo>
                  <a:cubicBezTo>
                    <a:pt x="373" y="580"/>
                    <a:pt x="364" y="582"/>
                    <a:pt x="362" y="586"/>
                  </a:cubicBezTo>
                  <a:cubicBezTo>
                    <a:pt x="361" y="587"/>
                    <a:pt x="363" y="591"/>
                    <a:pt x="362" y="592"/>
                  </a:cubicBezTo>
                  <a:cubicBezTo>
                    <a:pt x="361" y="594"/>
                    <a:pt x="357" y="594"/>
                    <a:pt x="356" y="596"/>
                  </a:cubicBezTo>
                  <a:cubicBezTo>
                    <a:pt x="353" y="595"/>
                    <a:pt x="350" y="595"/>
                    <a:pt x="348" y="596"/>
                  </a:cubicBezTo>
                  <a:cubicBezTo>
                    <a:pt x="346" y="597"/>
                    <a:pt x="346" y="600"/>
                    <a:pt x="344" y="601"/>
                  </a:cubicBezTo>
                  <a:cubicBezTo>
                    <a:pt x="341" y="603"/>
                    <a:pt x="331" y="605"/>
                    <a:pt x="327" y="603"/>
                  </a:cubicBezTo>
                  <a:cubicBezTo>
                    <a:pt x="325" y="603"/>
                    <a:pt x="324" y="600"/>
                    <a:pt x="323" y="600"/>
                  </a:cubicBezTo>
                  <a:cubicBezTo>
                    <a:pt x="320" y="599"/>
                    <a:pt x="314" y="600"/>
                    <a:pt x="310" y="600"/>
                  </a:cubicBezTo>
                  <a:cubicBezTo>
                    <a:pt x="308" y="599"/>
                    <a:pt x="303" y="597"/>
                    <a:pt x="301" y="596"/>
                  </a:cubicBezTo>
                  <a:cubicBezTo>
                    <a:pt x="299" y="596"/>
                    <a:pt x="294" y="596"/>
                    <a:pt x="292" y="596"/>
                  </a:cubicBezTo>
                  <a:cubicBezTo>
                    <a:pt x="289" y="597"/>
                    <a:pt x="286" y="600"/>
                    <a:pt x="283" y="600"/>
                  </a:cubicBezTo>
                  <a:cubicBezTo>
                    <a:pt x="281" y="599"/>
                    <a:pt x="279" y="594"/>
                    <a:pt x="277" y="593"/>
                  </a:cubicBezTo>
                  <a:cubicBezTo>
                    <a:pt x="275" y="593"/>
                    <a:pt x="271" y="592"/>
                    <a:pt x="270" y="593"/>
                  </a:cubicBezTo>
                  <a:cubicBezTo>
                    <a:pt x="269" y="595"/>
                    <a:pt x="273" y="601"/>
                    <a:pt x="273" y="603"/>
                  </a:cubicBezTo>
                  <a:cubicBezTo>
                    <a:pt x="273" y="605"/>
                    <a:pt x="272" y="608"/>
                    <a:pt x="270" y="608"/>
                  </a:cubicBezTo>
                  <a:cubicBezTo>
                    <a:pt x="268" y="608"/>
                    <a:pt x="267" y="603"/>
                    <a:pt x="265" y="602"/>
                  </a:cubicBezTo>
                  <a:cubicBezTo>
                    <a:pt x="263" y="602"/>
                    <a:pt x="258" y="603"/>
                    <a:pt x="257" y="605"/>
                  </a:cubicBezTo>
                  <a:cubicBezTo>
                    <a:pt x="256" y="606"/>
                    <a:pt x="258" y="609"/>
                    <a:pt x="257" y="610"/>
                  </a:cubicBezTo>
                  <a:cubicBezTo>
                    <a:pt x="255" y="611"/>
                    <a:pt x="250" y="611"/>
                    <a:pt x="248" y="610"/>
                  </a:cubicBezTo>
                  <a:cubicBezTo>
                    <a:pt x="247" y="609"/>
                    <a:pt x="250" y="603"/>
                    <a:pt x="248" y="602"/>
                  </a:cubicBezTo>
                  <a:cubicBezTo>
                    <a:pt x="247" y="600"/>
                    <a:pt x="244" y="600"/>
                    <a:pt x="243" y="600"/>
                  </a:cubicBezTo>
                  <a:cubicBezTo>
                    <a:pt x="240" y="600"/>
                    <a:pt x="236" y="599"/>
                    <a:pt x="234" y="600"/>
                  </a:cubicBezTo>
                  <a:cubicBezTo>
                    <a:pt x="232" y="601"/>
                    <a:pt x="229" y="603"/>
                    <a:pt x="228" y="605"/>
                  </a:cubicBezTo>
                  <a:cubicBezTo>
                    <a:pt x="227" y="606"/>
                    <a:pt x="229" y="609"/>
                    <a:pt x="228" y="610"/>
                  </a:cubicBezTo>
                  <a:cubicBezTo>
                    <a:pt x="227" y="612"/>
                    <a:pt x="221" y="614"/>
                    <a:pt x="219" y="615"/>
                  </a:cubicBezTo>
                  <a:cubicBezTo>
                    <a:pt x="217" y="615"/>
                    <a:pt x="214" y="618"/>
                    <a:pt x="212" y="617"/>
                  </a:cubicBezTo>
                  <a:cubicBezTo>
                    <a:pt x="211" y="616"/>
                    <a:pt x="211" y="611"/>
                    <a:pt x="210" y="609"/>
                  </a:cubicBezTo>
                  <a:cubicBezTo>
                    <a:pt x="208" y="608"/>
                    <a:pt x="205" y="605"/>
                    <a:pt x="202" y="605"/>
                  </a:cubicBezTo>
                  <a:cubicBezTo>
                    <a:pt x="201" y="605"/>
                    <a:pt x="199" y="607"/>
                    <a:pt x="198" y="608"/>
                  </a:cubicBezTo>
                  <a:cubicBezTo>
                    <a:pt x="197" y="609"/>
                    <a:pt x="197" y="612"/>
                    <a:pt x="196" y="613"/>
                  </a:cubicBezTo>
                  <a:cubicBezTo>
                    <a:pt x="194" y="614"/>
                    <a:pt x="189" y="614"/>
                    <a:pt x="186" y="613"/>
                  </a:cubicBezTo>
                  <a:cubicBezTo>
                    <a:pt x="185" y="613"/>
                    <a:pt x="183" y="610"/>
                    <a:pt x="182" y="609"/>
                  </a:cubicBezTo>
                  <a:cubicBezTo>
                    <a:pt x="181" y="609"/>
                    <a:pt x="179" y="608"/>
                    <a:pt x="178" y="607"/>
                  </a:cubicBezTo>
                  <a:cubicBezTo>
                    <a:pt x="178" y="606"/>
                    <a:pt x="177" y="606"/>
                    <a:pt x="177" y="605"/>
                  </a:cubicBezTo>
                  <a:cubicBezTo>
                    <a:pt x="177" y="603"/>
                    <a:pt x="182" y="600"/>
                    <a:pt x="182" y="597"/>
                  </a:cubicBezTo>
                  <a:cubicBezTo>
                    <a:pt x="181" y="596"/>
                    <a:pt x="180" y="594"/>
                    <a:pt x="179" y="593"/>
                  </a:cubicBezTo>
                  <a:cubicBezTo>
                    <a:pt x="177" y="592"/>
                    <a:pt x="172" y="592"/>
                    <a:pt x="171" y="590"/>
                  </a:cubicBezTo>
                  <a:cubicBezTo>
                    <a:pt x="170" y="587"/>
                    <a:pt x="174" y="582"/>
                    <a:pt x="174" y="580"/>
                  </a:cubicBezTo>
                  <a:cubicBezTo>
                    <a:pt x="174" y="577"/>
                    <a:pt x="173" y="573"/>
                    <a:pt x="171" y="571"/>
                  </a:cubicBezTo>
                  <a:cubicBezTo>
                    <a:pt x="170" y="570"/>
                    <a:pt x="165" y="571"/>
                    <a:pt x="164" y="571"/>
                  </a:cubicBezTo>
                  <a:cubicBezTo>
                    <a:pt x="161" y="572"/>
                    <a:pt x="157" y="575"/>
                    <a:pt x="154" y="574"/>
                  </a:cubicBezTo>
                  <a:cubicBezTo>
                    <a:pt x="151" y="573"/>
                    <a:pt x="151" y="565"/>
                    <a:pt x="148" y="563"/>
                  </a:cubicBezTo>
                  <a:cubicBezTo>
                    <a:pt x="146" y="560"/>
                    <a:pt x="140" y="559"/>
                    <a:pt x="137" y="558"/>
                  </a:cubicBezTo>
                  <a:cubicBezTo>
                    <a:pt x="135" y="555"/>
                    <a:pt x="131" y="549"/>
                    <a:pt x="130" y="546"/>
                  </a:cubicBezTo>
                  <a:cubicBezTo>
                    <a:pt x="130" y="543"/>
                    <a:pt x="133" y="539"/>
                    <a:pt x="133" y="536"/>
                  </a:cubicBezTo>
                  <a:cubicBezTo>
                    <a:pt x="133" y="534"/>
                    <a:pt x="134" y="529"/>
                    <a:pt x="133" y="526"/>
                  </a:cubicBezTo>
                  <a:cubicBezTo>
                    <a:pt x="132" y="524"/>
                    <a:pt x="129" y="519"/>
                    <a:pt x="127" y="517"/>
                  </a:cubicBezTo>
                  <a:cubicBezTo>
                    <a:pt x="125" y="515"/>
                    <a:pt x="120" y="512"/>
                    <a:pt x="118" y="510"/>
                  </a:cubicBezTo>
                  <a:cubicBezTo>
                    <a:pt x="116" y="507"/>
                    <a:pt x="117" y="499"/>
                    <a:pt x="115" y="496"/>
                  </a:cubicBezTo>
                  <a:cubicBezTo>
                    <a:pt x="114" y="493"/>
                    <a:pt x="107" y="491"/>
                    <a:pt x="105" y="489"/>
                  </a:cubicBezTo>
                  <a:cubicBezTo>
                    <a:pt x="104" y="487"/>
                    <a:pt x="103" y="482"/>
                    <a:pt x="102" y="480"/>
                  </a:cubicBezTo>
                  <a:cubicBezTo>
                    <a:pt x="101" y="477"/>
                    <a:pt x="99" y="469"/>
                    <a:pt x="96" y="467"/>
                  </a:cubicBezTo>
                  <a:cubicBezTo>
                    <a:pt x="95" y="466"/>
                    <a:pt x="91" y="465"/>
                    <a:pt x="89" y="464"/>
                  </a:cubicBezTo>
                  <a:cubicBezTo>
                    <a:pt x="88" y="463"/>
                    <a:pt x="85" y="458"/>
                    <a:pt x="83" y="458"/>
                  </a:cubicBezTo>
                  <a:cubicBezTo>
                    <a:pt x="82" y="457"/>
                    <a:pt x="79" y="458"/>
                    <a:pt x="78" y="459"/>
                  </a:cubicBezTo>
                  <a:cubicBezTo>
                    <a:pt x="77" y="461"/>
                    <a:pt x="79" y="466"/>
                    <a:pt x="78" y="468"/>
                  </a:cubicBezTo>
                  <a:cubicBezTo>
                    <a:pt x="78" y="469"/>
                    <a:pt x="76" y="470"/>
                    <a:pt x="75" y="471"/>
                  </a:cubicBezTo>
                  <a:cubicBezTo>
                    <a:pt x="73" y="472"/>
                    <a:pt x="68" y="470"/>
                    <a:pt x="66" y="471"/>
                  </a:cubicBezTo>
                  <a:cubicBezTo>
                    <a:pt x="65" y="472"/>
                    <a:pt x="64" y="475"/>
                    <a:pt x="63" y="476"/>
                  </a:cubicBezTo>
                  <a:cubicBezTo>
                    <a:pt x="62" y="476"/>
                    <a:pt x="60" y="476"/>
                    <a:pt x="59" y="476"/>
                  </a:cubicBezTo>
                  <a:cubicBezTo>
                    <a:pt x="56" y="475"/>
                    <a:pt x="50" y="473"/>
                    <a:pt x="47" y="473"/>
                  </a:cubicBezTo>
                  <a:cubicBezTo>
                    <a:pt x="45" y="473"/>
                    <a:pt x="43" y="475"/>
                    <a:pt x="41" y="474"/>
                  </a:cubicBezTo>
                  <a:cubicBezTo>
                    <a:pt x="39" y="473"/>
                    <a:pt x="35" y="468"/>
                    <a:pt x="34" y="465"/>
                  </a:cubicBezTo>
                  <a:cubicBezTo>
                    <a:pt x="34" y="463"/>
                    <a:pt x="36" y="458"/>
                    <a:pt x="36" y="456"/>
                  </a:cubicBezTo>
                  <a:cubicBezTo>
                    <a:pt x="36" y="454"/>
                    <a:pt x="36" y="448"/>
                    <a:pt x="34" y="446"/>
                  </a:cubicBezTo>
                  <a:cubicBezTo>
                    <a:pt x="34" y="445"/>
                    <a:pt x="30" y="443"/>
                    <a:pt x="29" y="443"/>
                  </a:cubicBezTo>
                  <a:cubicBezTo>
                    <a:pt x="27" y="443"/>
                    <a:pt x="25" y="445"/>
                    <a:pt x="23" y="444"/>
                  </a:cubicBezTo>
                  <a:cubicBezTo>
                    <a:pt x="21" y="443"/>
                    <a:pt x="21" y="438"/>
                    <a:pt x="19" y="437"/>
                  </a:cubicBezTo>
                  <a:cubicBezTo>
                    <a:pt x="18" y="435"/>
                    <a:pt x="13" y="435"/>
                    <a:pt x="11" y="434"/>
                  </a:cubicBezTo>
                  <a:cubicBezTo>
                    <a:pt x="9" y="432"/>
                    <a:pt x="6" y="425"/>
                    <a:pt x="5" y="423"/>
                  </a:cubicBezTo>
                  <a:cubicBezTo>
                    <a:pt x="4" y="422"/>
                    <a:pt x="3" y="421"/>
                    <a:pt x="2" y="42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1879600" y="2776538"/>
              <a:ext cx="544513" cy="606425"/>
            </a:xfrm>
            <a:custGeom>
              <a:avLst/>
              <a:gdLst/>
              <a:ahLst/>
              <a:cxnLst>
                <a:cxn ang="0">
                  <a:pos x="325" y="115"/>
                </a:cxn>
                <a:cxn ang="0">
                  <a:pos x="312" y="136"/>
                </a:cxn>
                <a:cxn ang="0">
                  <a:pos x="296" y="143"/>
                </a:cxn>
                <a:cxn ang="0">
                  <a:pos x="300" y="160"/>
                </a:cxn>
                <a:cxn ang="0">
                  <a:pos x="315" y="181"/>
                </a:cxn>
                <a:cxn ang="0">
                  <a:pos x="305" y="205"/>
                </a:cxn>
                <a:cxn ang="0">
                  <a:pos x="315" y="234"/>
                </a:cxn>
                <a:cxn ang="0">
                  <a:pos x="306" y="255"/>
                </a:cxn>
                <a:cxn ang="0">
                  <a:pos x="288" y="244"/>
                </a:cxn>
                <a:cxn ang="0">
                  <a:pos x="287" y="265"/>
                </a:cxn>
                <a:cxn ang="0">
                  <a:pos x="277" y="277"/>
                </a:cxn>
                <a:cxn ang="0">
                  <a:pos x="263" y="290"/>
                </a:cxn>
                <a:cxn ang="0">
                  <a:pos x="260" y="301"/>
                </a:cxn>
                <a:cxn ang="0">
                  <a:pos x="259" y="313"/>
                </a:cxn>
                <a:cxn ang="0">
                  <a:pos x="251" y="327"/>
                </a:cxn>
                <a:cxn ang="0">
                  <a:pos x="249" y="341"/>
                </a:cxn>
                <a:cxn ang="0">
                  <a:pos x="241" y="351"/>
                </a:cxn>
                <a:cxn ang="0">
                  <a:pos x="226" y="354"/>
                </a:cxn>
                <a:cxn ang="0">
                  <a:pos x="208" y="353"/>
                </a:cxn>
                <a:cxn ang="0">
                  <a:pos x="192" y="360"/>
                </a:cxn>
                <a:cxn ang="0">
                  <a:pos x="169" y="346"/>
                </a:cxn>
                <a:cxn ang="0">
                  <a:pos x="152" y="338"/>
                </a:cxn>
                <a:cxn ang="0">
                  <a:pos x="137" y="339"/>
                </a:cxn>
                <a:cxn ang="0">
                  <a:pos x="124" y="322"/>
                </a:cxn>
                <a:cxn ang="0">
                  <a:pos x="124" y="310"/>
                </a:cxn>
                <a:cxn ang="0">
                  <a:pos x="105" y="303"/>
                </a:cxn>
                <a:cxn ang="0">
                  <a:pos x="105" y="280"/>
                </a:cxn>
                <a:cxn ang="0">
                  <a:pos x="110" y="265"/>
                </a:cxn>
                <a:cxn ang="0">
                  <a:pos x="106" y="254"/>
                </a:cxn>
                <a:cxn ang="0">
                  <a:pos x="108" y="238"/>
                </a:cxn>
                <a:cxn ang="0">
                  <a:pos x="85" y="228"/>
                </a:cxn>
                <a:cxn ang="0">
                  <a:pos x="77" y="216"/>
                </a:cxn>
                <a:cxn ang="0">
                  <a:pos x="65" y="198"/>
                </a:cxn>
                <a:cxn ang="0">
                  <a:pos x="38" y="196"/>
                </a:cxn>
                <a:cxn ang="0">
                  <a:pos x="21" y="196"/>
                </a:cxn>
                <a:cxn ang="0">
                  <a:pos x="13" y="177"/>
                </a:cxn>
                <a:cxn ang="0">
                  <a:pos x="3" y="172"/>
                </a:cxn>
                <a:cxn ang="0">
                  <a:pos x="14" y="154"/>
                </a:cxn>
                <a:cxn ang="0">
                  <a:pos x="31" y="149"/>
                </a:cxn>
                <a:cxn ang="0">
                  <a:pos x="38" y="125"/>
                </a:cxn>
                <a:cxn ang="0">
                  <a:pos x="45" y="101"/>
                </a:cxn>
                <a:cxn ang="0">
                  <a:pos x="33" y="86"/>
                </a:cxn>
                <a:cxn ang="0">
                  <a:pos x="32" y="59"/>
                </a:cxn>
                <a:cxn ang="0">
                  <a:pos x="44" y="42"/>
                </a:cxn>
                <a:cxn ang="0">
                  <a:pos x="69" y="30"/>
                </a:cxn>
                <a:cxn ang="0">
                  <a:pos x="87" y="21"/>
                </a:cxn>
                <a:cxn ang="0">
                  <a:pos x="100" y="17"/>
                </a:cxn>
                <a:cxn ang="0">
                  <a:pos x="116" y="16"/>
                </a:cxn>
                <a:cxn ang="0">
                  <a:pos x="130" y="25"/>
                </a:cxn>
                <a:cxn ang="0">
                  <a:pos x="146" y="13"/>
                </a:cxn>
                <a:cxn ang="0">
                  <a:pos x="166" y="10"/>
                </a:cxn>
                <a:cxn ang="0">
                  <a:pos x="175" y="13"/>
                </a:cxn>
                <a:cxn ang="0">
                  <a:pos x="191" y="11"/>
                </a:cxn>
                <a:cxn ang="0">
                  <a:pos x="201" y="8"/>
                </a:cxn>
                <a:cxn ang="0">
                  <a:pos x="228" y="8"/>
                </a:cxn>
                <a:cxn ang="0">
                  <a:pos x="262" y="9"/>
                </a:cxn>
                <a:cxn ang="0">
                  <a:pos x="274" y="4"/>
                </a:cxn>
                <a:cxn ang="0">
                  <a:pos x="280" y="25"/>
                </a:cxn>
                <a:cxn ang="0">
                  <a:pos x="295" y="40"/>
                </a:cxn>
                <a:cxn ang="0">
                  <a:pos x="307" y="53"/>
                </a:cxn>
                <a:cxn ang="0">
                  <a:pos x="319" y="79"/>
                </a:cxn>
              </a:cxnLst>
              <a:rect l="0" t="0" r="r" b="b"/>
              <a:pathLst>
                <a:path w="325" h="362">
                  <a:moveTo>
                    <a:pt x="325" y="99"/>
                  </a:moveTo>
                  <a:cubicBezTo>
                    <a:pt x="325" y="101"/>
                    <a:pt x="324" y="106"/>
                    <a:pt x="323" y="108"/>
                  </a:cubicBezTo>
                  <a:cubicBezTo>
                    <a:pt x="323" y="110"/>
                    <a:pt x="325" y="113"/>
                    <a:pt x="325" y="115"/>
                  </a:cubicBezTo>
                  <a:cubicBezTo>
                    <a:pt x="324" y="117"/>
                    <a:pt x="323" y="121"/>
                    <a:pt x="322" y="123"/>
                  </a:cubicBezTo>
                  <a:cubicBezTo>
                    <a:pt x="321" y="126"/>
                    <a:pt x="320" y="132"/>
                    <a:pt x="318" y="134"/>
                  </a:cubicBezTo>
                  <a:cubicBezTo>
                    <a:pt x="317" y="135"/>
                    <a:pt x="313" y="135"/>
                    <a:pt x="312" y="136"/>
                  </a:cubicBezTo>
                  <a:cubicBezTo>
                    <a:pt x="310" y="136"/>
                    <a:pt x="307" y="138"/>
                    <a:pt x="306" y="139"/>
                  </a:cubicBezTo>
                  <a:cubicBezTo>
                    <a:pt x="305" y="139"/>
                    <a:pt x="302" y="138"/>
                    <a:pt x="301" y="139"/>
                  </a:cubicBezTo>
                  <a:cubicBezTo>
                    <a:pt x="300" y="139"/>
                    <a:pt x="297" y="141"/>
                    <a:pt x="296" y="143"/>
                  </a:cubicBezTo>
                  <a:cubicBezTo>
                    <a:pt x="294" y="144"/>
                    <a:pt x="293" y="149"/>
                    <a:pt x="292" y="152"/>
                  </a:cubicBezTo>
                  <a:cubicBezTo>
                    <a:pt x="292" y="154"/>
                    <a:pt x="292" y="158"/>
                    <a:pt x="293" y="159"/>
                  </a:cubicBezTo>
                  <a:cubicBezTo>
                    <a:pt x="295" y="160"/>
                    <a:pt x="298" y="160"/>
                    <a:pt x="300" y="160"/>
                  </a:cubicBezTo>
                  <a:cubicBezTo>
                    <a:pt x="302" y="161"/>
                    <a:pt x="306" y="165"/>
                    <a:pt x="308" y="167"/>
                  </a:cubicBezTo>
                  <a:cubicBezTo>
                    <a:pt x="309" y="169"/>
                    <a:pt x="311" y="173"/>
                    <a:pt x="312" y="175"/>
                  </a:cubicBezTo>
                  <a:cubicBezTo>
                    <a:pt x="313" y="176"/>
                    <a:pt x="314" y="179"/>
                    <a:pt x="315" y="181"/>
                  </a:cubicBezTo>
                  <a:cubicBezTo>
                    <a:pt x="315" y="183"/>
                    <a:pt x="316" y="189"/>
                    <a:pt x="314" y="192"/>
                  </a:cubicBezTo>
                  <a:cubicBezTo>
                    <a:pt x="314" y="193"/>
                    <a:pt x="310" y="194"/>
                    <a:pt x="309" y="196"/>
                  </a:cubicBezTo>
                  <a:cubicBezTo>
                    <a:pt x="308" y="198"/>
                    <a:pt x="305" y="203"/>
                    <a:pt x="305" y="205"/>
                  </a:cubicBezTo>
                  <a:cubicBezTo>
                    <a:pt x="305" y="208"/>
                    <a:pt x="306" y="214"/>
                    <a:pt x="308" y="217"/>
                  </a:cubicBezTo>
                  <a:cubicBezTo>
                    <a:pt x="308" y="219"/>
                    <a:pt x="311" y="221"/>
                    <a:pt x="312" y="223"/>
                  </a:cubicBezTo>
                  <a:cubicBezTo>
                    <a:pt x="313" y="225"/>
                    <a:pt x="315" y="231"/>
                    <a:pt x="315" y="234"/>
                  </a:cubicBezTo>
                  <a:cubicBezTo>
                    <a:pt x="315" y="235"/>
                    <a:pt x="312" y="238"/>
                    <a:pt x="312" y="239"/>
                  </a:cubicBezTo>
                  <a:cubicBezTo>
                    <a:pt x="311" y="242"/>
                    <a:pt x="313" y="248"/>
                    <a:pt x="312" y="250"/>
                  </a:cubicBezTo>
                  <a:cubicBezTo>
                    <a:pt x="311" y="252"/>
                    <a:pt x="308" y="255"/>
                    <a:pt x="306" y="255"/>
                  </a:cubicBezTo>
                  <a:cubicBezTo>
                    <a:pt x="303" y="256"/>
                    <a:pt x="297" y="254"/>
                    <a:pt x="295" y="251"/>
                  </a:cubicBezTo>
                  <a:cubicBezTo>
                    <a:pt x="294" y="250"/>
                    <a:pt x="295" y="247"/>
                    <a:pt x="294" y="246"/>
                  </a:cubicBezTo>
                  <a:cubicBezTo>
                    <a:pt x="293" y="244"/>
                    <a:pt x="289" y="243"/>
                    <a:pt x="288" y="244"/>
                  </a:cubicBezTo>
                  <a:cubicBezTo>
                    <a:pt x="287" y="244"/>
                    <a:pt x="286" y="247"/>
                    <a:pt x="286" y="249"/>
                  </a:cubicBezTo>
                  <a:cubicBezTo>
                    <a:pt x="286" y="250"/>
                    <a:pt x="288" y="254"/>
                    <a:pt x="288" y="256"/>
                  </a:cubicBezTo>
                  <a:cubicBezTo>
                    <a:pt x="288" y="258"/>
                    <a:pt x="289" y="263"/>
                    <a:pt x="287" y="265"/>
                  </a:cubicBezTo>
                  <a:cubicBezTo>
                    <a:pt x="287" y="266"/>
                    <a:pt x="285" y="266"/>
                    <a:pt x="284" y="267"/>
                  </a:cubicBezTo>
                  <a:cubicBezTo>
                    <a:pt x="283" y="268"/>
                    <a:pt x="282" y="272"/>
                    <a:pt x="281" y="273"/>
                  </a:cubicBezTo>
                  <a:cubicBezTo>
                    <a:pt x="280" y="274"/>
                    <a:pt x="278" y="276"/>
                    <a:pt x="277" y="277"/>
                  </a:cubicBezTo>
                  <a:cubicBezTo>
                    <a:pt x="275" y="277"/>
                    <a:pt x="272" y="278"/>
                    <a:pt x="270" y="279"/>
                  </a:cubicBezTo>
                  <a:cubicBezTo>
                    <a:pt x="268" y="280"/>
                    <a:pt x="266" y="284"/>
                    <a:pt x="265" y="286"/>
                  </a:cubicBezTo>
                  <a:cubicBezTo>
                    <a:pt x="264" y="287"/>
                    <a:pt x="264" y="289"/>
                    <a:pt x="263" y="290"/>
                  </a:cubicBezTo>
                  <a:cubicBezTo>
                    <a:pt x="262" y="291"/>
                    <a:pt x="260" y="292"/>
                    <a:pt x="259" y="293"/>
                  </a:cubicBezTo>
                  <a:cubicBezTo>
                    <a:pt x="259" y="294"/>
                    <a:pt x="259" y="296"/>
                    <a:pt x="259" y="297"/>
                  </a:cubicBezTo>
                  <a:cubicBezTo>
                    <a:pt x="259" y="298"/>
                    <a:pt x="260" y="300"/>
                    <a:pt x="260" y="301"/>
                  </a:cubicBezTo>
                  <a:cubicBezTo>
                    <a:pt x="261" y="302"/>
                    <a:pt x="264" y="303"/>
                    <a:pt x="264" y="304"/>
                  </a:cubicBezTo>
                  <a:cubicBezTo>
                    <a:pt x="265" y="306"/>
                    <a:pt x="263" y="312"/>
                    <a:pt x="262" y="313"/>
                  </a:cubicBezTo>
                  <a:cubicBezTo>
                    <a:pt x="261" y="313"/>
                    <a:pt x="260" y="313"/>
                    <a:pt x="259" y="313"/>
                  </a:cubicBezTo>
                  <a:cubicBezTo>
                    <a:pt x="258" y="314"/>
                    <a:pt x="260" y="319"/>
                    <a:pt x="259" y="321"/>
                  </a:cubicBezTo>
                  <a:cubicBezTo>
                    <a:pt x="258" y="322"/>
                    <a:pt x="255" y="325"/>
                    <a:pt x="253" y="326"/>
                  </a:cubicBezTo>
                  <a:cubicBezTo>
                    <a:pt x="253" y="326"/>
                    <a:pt x="252" y="326"/>
                    <a:pt x="251" y="327"/>
                  </a:cubicBezTo>
                  <a:cubicBezTo>
                    <a:pt x="250" y="327"/>
                    <a:pt x="247" y="328"/>
                    <a:pt x="246" y="330"/>
                  </a:cubicBezTo>
                  <a:cubicBezTo>
                    <a:pt x="246" y="331"/>
                    <a:pt x="248" y="334"/>
                    <a:pt x="249" y="335"/>
                  </a:cubicBezTo>
                  <a:cubicBezTo>
                    <a:pt x="249" y="337"/>
                    <a:pt x="249" y="340"/>
                    <a:pt x="249" y="341"/>
                  </a:cubicBezTo>
                  <a:cubicBezTo>
                    <a:pt x="248" y="342"/>
                    <a:pt x="246" y="343"/>
                    <a:pt x="245" y="344"/>
                  </a:cubicBezTo>
                  <a:cubicBezTo>
                    <a:pt x="244" y="346"/>
                    <a:pt x="241" y="348"/>
                    <a:pt x="241" y="350"/>
                  </a:cubicBezTo>
                  <a:cubicBezTo>
                    <a:pt x="241" y="350"/>
                    <a:pt x="241" y="351"/>
                    <a:pt x="241" y="351"/>
                  </a:cubicBezTo>
                  <a:cubicBezTo>
                    <a:pt x="239" y="350"/>
                    <a:pt x="238" y="350"/>
                    <a:pt x="237" y="350"/>
                  </a:cubicBezTo>
                  <a:cubicBezTo>
                    <a:pt x="235" y="349"/>
                    <a:pt x="231" y="349"/>
                    <a:pt x="229" y="350"/>
                  </a:cubicBezTo>
                  <a:cubicBezTo>
                    <a:pt x="228" y="350"/>
                    <a:pt x="227" y="353"/>
                    <a:pt x="226" y="354"/>
                  </a:cubicBezTo>
                  <a:cubicBezTo>
                    <a:pt x="225" y="355"/>
                    <a:pt x="222" y="356"/>
                    <a:pt x="221" y="356"/>
                  </a:cubicBezTo>
                  <a:cubicBezTo>
                    <a:pt x="219" y="356"/>
                    <a:pt x="216" y="353"/>
                    <a:pt x="214" y="353"/>
                  </a:cubicBezTo>
                  <a:cubicBezTo>
                    <a:pt x="213" y="353"/>
                    <a:pt x="209" y="352"/>
                    <a:pt x="208" y="353"/>
                  </a:cubicBezTo>
                  <a:cubicBezTo>
                    <a:pt x="207" y="353"/>
                    <a:pt x="207" y="356"/>
                    <a:pt x="206" y="356"/>
                  </a:cubicBezTo>
                  <a:cubicBezTo>
                    <a:pt x="205" y="358"/>
                    <a:pt x="201" y="362"/>
                    <a:pt x="199" y="362"/>
                  </a:cubicBezTo>
                  <a:cubicBezTo>
                    <a:pt x="197" y="362"/>
                    <a:pt x="193" y="360"/>
                    <a:pt x="192" y="360"/>
                  </a:cubicBezTo>
                  <a:cubicBezTo>
                    <a:pt x="190" y="359"/>
                    <a:pt x="185" y="359"/>
                    <a:pt x="184" y="358"/>
                  </a:cubicBezTo>
                  <a:cubicBezTo>
                    <a:pt x="182" y="356"/>
                    <a:pt x="180" y="351"/>
                    <a:pt x="178" y="350"/>
                  </a:cubicBezTo>
                  <a:cubicBezTo>
                    <a:pt x="176" y="348"/>
                    <a:pt x="170" y="348"/>
                    <a:pt x="169" y="346"/>
                  </a:cubicBezTo>
                  <a:cubicBezTo>
                    <a:pt x="168" y="344"/>
                    <a:pt x="170" y="339"/>
                    <a:pt x="169" y="338"/>
                  </a:cubicBezTo>
                  <a:cubicBezTo>
                    <a:pt x="167" y="336"/>
                    <a:pt x="163" y="336"/>
                    <a:pt x="161" y="336"/>
                  </a:cubicBezTo>
                  <a:cubicBezTo>
                    <a:pt x="158" y="336"/>
                    <a:pt x="154" y="338"/>
                    <a:pt x="152" y="338"/>
                  </a:cubicBezTo>
                  <a:cubicBezTo>
                    <a:pt x="150" y="337"/>
                    <a:pt x="148" y="333"/>
                    <a:pt x="146" y="333"/>
                  </a:cubicBezTo>
                  <a:cubicBezTo>
                    <a:pt x="143" y="333"/>
                    <a:pt x="141" y="337"/>
                    <a:pt x="139" y="338"/>
                  </a:cubicBezTo>
                  <a:cubicBezTo>
                    <a:pt x="138" y="338"/>
                    <a:pt x="138" y="339"/>
                    <a:pt x="137" y="339"/>
                  </a:cubicBezTo>
                  <a:cubicBezTo>
                    <a:pt x="136" y="336"/>
                    <a:pt x="135" y="333"/>
                    <a:pt x="134" y="332"/>
                  </a:cubicBezTo>
                  <a:cubicBezTo>
                    <a:pt x="132" y="330"/>
                    <a:pt x="125" y="330"/>
                    <a:pt x="124" y="328"/>
                  </a:cubicBezTo>
                  <a:cubicBezTo>
                    <a:pt x="123" y="327"/>
                    <a:pt x="123" y="324"/>
                    <a:pt x="124" y="322"/>
                  </a:cubicBezTo>
                  <a:cubicBezTo>
                    <a:pt x="124" y="321"/>
                    <a:pt x="128" y="319"/>
                    <a:pt x="128" y="317"/>
                  </a:cubicBezTo>
                  <a:cubicBezTo>
                    <a:pt x="129" y="316"/>
                    <a:pt x="128" y="312"/>
                    <a:pt x="127" y="311"/>
                  </a:cubicBezTo>
                  <a:cubicBezTo>
                    <a:pt x="127" y="310"/>
                    <a:pt x="125" y="310"/>
                    <a:pt x="124" y="310"/>
                  </a:cubicBezTo>
                  <a:cubicBezTo>
                    <a:pt x="122" y="310"/>
                    <a:pt x="117" y="313"/>
                    <a:pt x="115" y="313"/>
                  </a:cubicBezTo>
                  <a:cubicBezTo>
                    <a:pt x="113" y="313"/>
                    <a:pt x="110" y="312"/>
                    <a:pt x="109" y="312"/>
                  </a:cubicBezTo>
                  <a:cubicBezTo>
                    <a:pt x="108" y="310"/>
                    <a:pt x="107" y="305"/>
                    <a:pt x="105" y="303"/>
                  </a:cubicBezTo>
                  <a:cubicBezTo>
                    <a:pt x="105" y="302"/>
                    <a:pt x="101" y="300"/>
                    <a:pt x="101" y="299"/>
                  </a:cubicBezTo>
                  <a:cubicBezTo>
                    <a:pt x="101" y="296"/>
                    <a:pt x="104" y="291"/>
                    <a:pt x="104" y="289"/>
                  </a:cubicBezTo>
                  <a:cubicBezTo>
                    <a:pt x="105" y="287"/>
                    <a:pt x="106" y="282"/>
                    <a:pt x="105" y="280"/>
                  </a:cubicBezTo>
                  <a:cubicBezTo>
                    <a:pt x="105" y="278"/>
                    <a:pt x="101" y="276"/>
                    <a:pt x="101" y="274"/>
                  </a:cubicBezTo>
                  <a:cubicBezTo>
                    <a:pt x="101" y="272"/>
                    <a:pt x="101" y="266"/>
                    <a:pt x="103" y="265"/>
                  </a:cubicBezTo>
                  <a:cubicBezTo>
                    <a:pt x="104" y="264"/>
                    <a:pt x="108" y="265"/>
                    <a:pt x="110" y="265"/>
                  </a:cubicBezTo>
                  <a:cubicBezTo>
                    <a:pt x="112" y="264"/>
                    <a:pt x="115" y="261"/>
                    <a:pt x="116" y="259"/>
                  </a:cubicBezTo>
                  <a:cubicBezTo>
                    <a:pt x="116" y="257"/>
                    <a:pt x="117" y="253"/>
                    <a:pt x="115" y="252"/>
                  </a:cubicBezTo>
                  <a:cubicBezTo>
                    <a:pt x="113" y="250"/>
                    <a:pt x="108" y="256"/>
                    <a:pt x="106" y="254"/>
                  </a:cubicBezTo>
                  <a:cubicBezTo>
                    <a:pt x="105" y="254"/>
                    <a:pt x="104" y="249"/>
                    <a:pt x="104" y="248"/>
                  </a:cubicBezTo>
                  <a:cubicBezTo>
                    <a:pt x="105" y="246"/>
                    <a:pt x="111" y="244"/>
                    <a:pt x="111" y="242"/>
                  </a:cubicBezTo>
                  <a:cubicBezTo>
                    <a:pt x="111" y="241"/>
                    <a:pt x="109" y="239"/>
                    <a:pt x="108" y="238"/>
                  </a:cubicBezTo>
                  <a:cubicBezTo>
                    <a:pt x="107" y="237"/>
                    <a:pt x="104" y="234"/>
                    <a:pt x="103" y="233"/>
                  </a:cubicBezTo>
                  <a:cubicBezTo>
                    <a:pt x="100" y="232"/>
                    <a:pt x="95" y="234"/>
                    <a:pt x="93" y="233"/>
                  </a:cubicBezTo>
                  <a:cubicBezTo>
                    <a:pt x="90" y="232"/>
                    <a:pt x="86" y="230"/>
                    <a:pt x="85" y="228"/>
                  </a:cubicBezTo>
                  <a:cubicBezTo>
                    <a:pt x="85" y="226"/>
                    <a:pt x="90" y="223"/>
                    <a:pt x="89" y="221"/>
                  </a:cubicBezTo>
                  <a:cubicBezTo>
                    <a:pt x="89" y="219"/>
                    <a:pt x="85" y="217"/>
                    <a:pt x="83" y="216"/>
                  </a:cubicBezTo>
                  <a:cubicBezTo>
                    <a:pt x="82" y="215"/>
                    <a:pt x="79" y="216"/>
                    <a:pt x="77" y="216"/>
                  </a:cubicBezTo>
                  <a:cubicBezTo>
                    <a:pt x="76" y="215"/>
                    <a:pt x="72" y="214"/>
                    <a:pt x="71" y="212"/>
                  </a:cubicBezTo>
                  <a:cubicBezTo>
                    <a:pt x="70" y="209"/>
                    <a:pt x="73" y="203"/>
                    <a:pt x="71" y="200"/>
                  </a:cubicBezTo>
                  <a:cubicBezTo>
                    <a:pt x="70" y="199"/>
                    <a:pt x="67" y="198"/>
                    <a:pt x="65" y="198"/>
                  </a:cubicBezTo>
                  <a:cubicBezTo>
                    <a:pt x="63" y="197"/>
                    <a:pt x="59" y="199"/>
                    <a:pt x="57" y="199"/>
                  </a:cubicBezTo>
                  <a:cubicBezTo>
                    <a:pt x="54" y="199"/>
                    <a:pt x="49" y="197"/>
                    <a:pt x="47" y="196"/>
                  </a:cubicBezTo>
                  <a:cubicBezTo>
                    <a:pt x="45" y="196"/>
                    <a:pt x="40" y="195"/>
                    <a:pt x="38" y="196"/>
                  </a:cubicBezTo>
                  <a:cubicBezTo>
                    <a:pt x="36" y="198"/>
                    <a:pt x="37" y="203"/>
                    <a:pt x="35" y="205"/>
                  </a:cubicBezTo>
                  <a:cubicBezTo>
                    <a:pt x="32" y="207"/>
                    <a:pt x="24" y="207"/>
                    <a:pt x="21" y="205"/>
                  </a:cubicBezTo>
                  <a:cubicBezTo>
                    <a:pt x="20" y="203"/>
                    <a:pt x="21" y="198"/>
                    <a:pt x="21" y="196"/>
                  </a:cubicBezTo>
                  <a:cubicBezTo>
                    <a:pt x="22" y="194"/>
                    <a:pt x="25" y="190"/>
                    <a:pt x="25" y="187"/>
                  </a:cubicBezTo>
                  <a:cubicBezTo>
                    <a:pt x="25" y="185"/>
                    <a:pt x="23" y="181"/>
                    <a:pt x="21" y="180"/>
                  </a:cubicBezTo>
                  <a:cubicBezTo>
                    <a:pt x="20" y="178"/>
                    <a:pt x="15" y="177"/>
                    <a:pt x="13" y="177"/>
                  </a:cubicBezTo>
                  <a:cubicBezTo>
                    <a:pt x="10" y="176"/>
                    <a:pt x="4" y="177"/>
                    <a:pt x="2" y="176"/>
                  </a:cubicBezTo>
                  <a:cubicBezTo>
                    <a:pt x="1" y="176"/>
                    <a:pt x="1" y="175"/>
                    <a:pt x="0" y="175"/>
                  </a:cubicBezTo>
                  <a:cubicBezTo>
                    <a:pt x="2" y="174"/>
                    <a:pt x="3" y="173"/>
                    <a:pt x="3" y="172"/>
                  </a:cubicBezTo>
                  <a:cubicBezTo>
                    <a:pt x="4" y="170"/>
                    <a:pt x="4" y="167"/>
                    <a:pt x="4" y="166"/>
                  </a:cubicBezTo>
                  <a:cubicBezTo>
                    <a:pt x="5" y="164"/>
                    <a:pt x="8" y="161"/>
                    <a:pt x="10" y="159"/>
                  </a:cubicBezTo>
                  <a:cubicBezTo>
                    <a:pt x="11" y="158"/>
                    <a:pt x="13" y="154"/>
                    <a:pt x="14" y="154"/>
                  </a:cubicBezTo>
                  <a:cubicBezTo>
                    <a:pt x="15" y="153"/>
                    <a:pt x="17" y="154"/>
                    <a:pt x="17" y="154"/>
                  </a:cubicBezTo>
                  <a:cubicBezTo>
                    <a:pt x="20" y="154"/>
                    <a:pt x="24" y="155"/>
                    <a:pt x="26" y="155"/>
                  </a:cubicBezTo>
                  <a:cubicBezTo>
                    <a:pt x="28" y="154"/>
                    <a:pt x="31" y="151"/>
                    <a:pt x="31" y="149"/>
                  </a:cubicBezTo>
                  <a:cubicBezTo>
                    <a:pt x="32" y="146"/>
                    <a:pt x="29" y="140"/>
                    <a:pt x="29" y="136"/>
                  </a:cubicBezTo>
                  <a:cubicBezTo>
                    <a:pt x="29" y="133"/>
                    <a:pt x="29" y="125"/>
                    <a:pt x="31" y="123"/>
                  </a:cubicBezTo>
                  <a:cubicBezTo>
                    <a:pt x="33" y="122"/>
                    <a:pt x="36" y="125"/>
                    <a:pt x="38" y="125"/>
                  </a:cubicBezTo>
                  <a:cubicBezTo>
                    <a:pt x="40" y="124"/>
                    <a:pt x="44" y="122"/>
                    <a:pt x="45" y="120"/>
                  </a:cubicBezTo>
                  <a:cubicBezTo>
                    <a:pt x="47" y="118"/>
                    <a:pt x="49" y="114"/>
                    <a:pt x="49" y="111"/>
                  </a:cubicBezTo>
                  <a:cubicBezTo>
                    <a:pt x="49" y="109"/>
                    <a:pt x="48" y="102"/>
                    <a:pt x="45" y="101"/>
                  </a:cubicBezTo>
                  <a:cubicBezTo>
                    <a:pt x="44" y="100"/>
                    <a:pt x="40" y="103"/>
                    <a:pt x="39" y="102"/>
                  </a:cubicBezTo>
                  <a:cubicBezTo>
                    <a:pt x="37" y="102"/>
                    <a:pt x="34" y="98"/>
                    <a:pt x="34" y="97"/>
                  </a:cubicBezTo>
                  <a:cubicBezTo>
                    <a:pt x="33" y="94"/>
                    <a:pt x="33" y="89"/>
                    <a:pt x="33" y="86"/>
                  </a:cubicBezTo>
                  <a:cubicBezTo>
                    <a:pt x="32" y="84"/>
                    <a:pt x="30" y="81"/>
                    <a:pt x="31" y="79"/>
                  </a:cubicBezTo>
                  <a:cubicBezTo>
                    <a:pt x="31" y="75"/>
                    <a:pt x="35" y="70"/>
                    <a:pt x="35" y="67"/>
                  </a:cubicBezTo>
                  <a:cubicBezTo>
                    <a:pt x="35" y="65"/>
                    <a:pt x="32" y="61"/>
                    <a:pt x="32" y="59"/>
                  </a:cubicBezTo>
                  <a:cubicBezTo>
                    <a:pt x="31" y="57"/>
                    <a:pt x="31" y="51"/>
                    <a:pt x="33" y="49"/>
                  </a:cubicBezTo>
                  <a:cubicBezTo>
                    <a:pt x="34" y="48"/>
                    <a:pt x="37" y="50"/>
                    <a:pt x="38" y="49"/>
                  </a:cubicBezTo>
                  <a:cubicBezTo>
                    <a:pt x="40" y="48"/>
                    <a:pt x="42" y="43"/>
                    <a:pt x="44" y="42"/>
                  </a:cubicBezTo>
                  <a:cubicBezTo>
                    <a:pt x="46" y="41"/>
                    <a:pt x="51" y="43"/>
                    <a:pt x="53" y="42"/>
                  </a:cubicBezTo>
                  <a:cubicBezTo>
                    <a:pt x="56" y="41"/>
                    <a:pt x="61" y="37"/>
                    <a:pt x="63" y="35"/>
                  </a:cubicBezTo>
                  <a:cubicBezTo>
                    <a:pt x="65" y="34"/>
                    <a:pt x="68" y="32"/>
                    <a:pt x="69" y="30"/>
                  </a:cubicBezTo>
                  <a:cubicBezTo>
                    <a:pt x="69" y="29"/>
                    <a:pt x="68" y="26"/>
                    <a:pt x="69" y="25"/>
                  </a:cubicBezTo>
                  <a:cubicBezTo>
                    <a:pt x="70" y="22"/>
                    <a:pt x="77" y="21"/>
                    <a:pt x="80" y="21"/>
                  </a:cubicBezTo>
                  <a:cubicBezTo>
                    <a:pt x="82" y="21"/>
                    <a:pt x="86" y="22"/>
                    <a:pt x="87" y="21"/>
                  </a:cubicBezTo>
                  <a:cubicBezTo>
                    <a:pt x="89" y="20"/>
                    <a:pt x="90" y="17"/>
                    <a:pt x="92" y="16"/>
                  </a:cubicBezTo>
                  <a:cubicBezTo>
                    <a:pt x="92" y="15"/>
                    <a:pt x="95" y="15"/>
                    <a:pt x="96" y="15"/>
                  </a:cubicBezTo>
                  <a:cubicBezTo>
                    <a:pt x="97" y="16"/>
                    <a:pt x="99" y="17"/>
                    <a:pt x="100" y="17"/>
                  </a:cubicBezTo>
                  <a:cubicBezTo>
                    <a:pt x="101" y="18"/>
                    <a:pt x="103" y="21"/>
                    <a:pt x="104" y="21"/>
                  </a:cubicBezTo>
                  <a:cubicBezTo>
                    <a:pt x="107" y="22"/>
                    <a:pt x="112" y="22"/>
                    <a:pt x="114" y="21"/>
                  </a:cubicBezTo>
                  <a:cubicBezTo>
                    <a:pt x="115" y="20"/>
                    <a:pt x="115" y="17"/>
                    <a:pt x="116" y="16"/>
                  </a:cubicBezTo>
                  <a:cubicBezTo>
                    <a:pt x="117" y="15"/>
                    <a:pt x="119" y="13"/>
                    <a:pt x="120" y="13"/>
                  </a:cubicBezTo>
                  <a:cubicBezTo>
                    <a:pt x="123" y="13"/>
                    <a:pt x="126" y="16"/>
                    <a:pt x="128" y="17"/>
                  </a:cubicBezTo>
                  <a:cubicBezTo>
                    <a:pt x="129" y="19"/>
                    <a:pt x="129" y="24"/>
                    <a:pt x="130" y="25"/>
                  </a:cubicBezTo>
                  <a:cubicBezTo>
                    <a:pt x="132" y="26"/>
                    <a:pt x="135" y="23"/>
                    <a:pt x="137" y="23"/>
                  </a:cubicBezTo>
                  <a:cubicBezTo>
                    <a:pt x="139" y="22"/>
                    <a:pt x="145" y="20"/>
                    <a:pt x="146" y="18"/>
                  </a:cubicBezTo>
                  <a:cubicBezTo>
                    <a:pt x="147" y="17"/>
                    <a:pt x="145" y="14"/>
                    <a:pt x="146" y="13"/>
                  </a:cubicBezTo>
                  <a:cubicBezTo>
                    <a:pt x="147" y="11"/>
                    <a:pt x="150" y="9"/>
                    <a:pt x="152" y="8"/>
                  </a:cubicBezTo>
                  <a:cubicBezTo>
                    <a:pt x="154" y="7"/>
                    <a:pt x="158" y="8"/>
                    <a:pt x="161" y="8"/>
                  </a:cubicBezTo>
                  <a:cubicBezTo>
                    <a:pt x="162" y="8"/>
                    <a:pt x="165" y="8"/>
                    <a:pt x="166" y="10"/>
                  </a:cubicBezTo>
                  <a:cubicBezTo>
                    <a:pt x="168" y="11"/>
                    <a:pt x="165" y="17"/>
                    <a:pt x="166" y="18"/>
                  </a:cubicBezTo>
                  <a:cubicBezTo>
                    <a:pt x="168" y="19"/>
                    <a:pt x="173" y="19"/>
                    <a:pt x="175" y="18"/>
                  </a:cubicBezTo>
                  <a:cubicBezTo>
                    <a:pt x="176" y="17"/>
                    <a:pt x="174" y="14"/>
                    <a:pt x="175" y="13"/>
                  </a:cubicBezTo>
                  <a:cubicBezTo>
                    <a:pt x="176" y="11"/>
                    <a:pt x="181" y="10"/>
                    <a:pt x="183" y="10"/>
                  </a:cubicBezTo>
                  <a:cubicBezTo>
                    <a:pt x="185" y="11"/>
                    <a:pt x="186" y="16"/>
                    <a:pt x="188" y="16"/>
                  </a:cubicBezTo>
                  <a:cubicBezTo>
                    <a:pt x="190" y="16"/>
                    <a:pt x="191" y="13"/>
                    <a:pt x="191" y="11"/>
                  </a:cubicBezTo>
                  <a:cubicBezTo>
                    <a:pt x="191" y="9"/>
                    <a:pt x="187" y="3"/>
                    <a:pt x="188" y="1"/>
                  </a:cubicBezTo>
                  <a:cubicBezTo>
                    <a:pt x="189" y="0"/>
                    <a:pt x="193" y="1"/>
                    <a:pt x="195" y="1"/>
                  </a:cubicBezTo>
                  <a:cubicBezTo>
                    <a:pt x="197" y="2"/>
                    <a:pt x="199" y="7"/>
                    <a:pt x="201" y="8"/>
                  </a:cubicBezTo>
                  <a:cubicBezTo>
                    <a:pt x="204" y="8"/>
                    <a:pt x="207" y="5"/>
                    <a:pt x="210" y="4"/>
                  </a:cubicBezTo>
                  <a:cubicBezTo>
                    <a:pt x="212" y="4"/>
                    <a:pt x="217" y="4"/>
                    <a:pt x="219" y="4"/>
                  </a:cubicBezTo>
                  <a:cubicBezTo>
                    <a:pt x="221" y="5"/>
                    <a:pt x="226" y="7"/>
                    <a:pt x="228" y="8"/>
                  </a:cubicBezTo>
                  <a:cubicBezTo>
                    <a:pt x="232" y="8"/>
                    <a:pt x="238" y="7"/>
                    <a:pt x="241" y="8"/>
                  </a:cubicBezTo>
                  <a:cubicBezTo>
                    <a:pt x="242" y="8"/>
                    <a:pt x="243" y="11"/>
                    <a:pt x="245" y="11"/>
                  </a:cubicBezTo>
                  <a:cubicBezTo>
                    <a:pt x="249" y="13"/>
                    <a:pt x="259" y="11"/>
                    <a:pt x="262" y="9"/>
                  </a:cubicBezTo>
                  <a:cubicBezTo>
                    <a:pt x="264" y="8"/>
                    <a:pt x="264" y="5"/>
                    <a:pt x="266" y="4"/>
                  </a:cubicBezTo>
                  <a:cubicBezTo>
                    <a:pt x="268" y="3"/>
                    <a:pt x="271" y="3"/>
                    <a:pt x="274" y="4"/>
                  </a:cubicBezTo>
                  <a:cubicBezTo>
                    <a:pt x="274" y="4"/>
                    <a:pt x="274" y="4"/>
                    <a:pt x="274" y="4"/>
                  </a:cubicBezTo>
                  <a:cubicBezTo>
                    <a:pt x="273" y="5"/>
                    <a:pt x="272" y="9"/>
                    <a:pt x="272" y="10"/>
                  </a:cubicBezTo>
                  <a:cubicBezTo>
                    <a:pt x="273" y="13"/>
                    <a:pt x="276" y="17"/>
                    <a:pt x="277" y="20"/>
                  </a:cubicBezTo>
                  <a:cubicBezTo>
                    <a:pt x="278" y="21"/>
                    <a:pt x="278" y="24"/>
                    <a:pt x="280" y="25"/>
                  </a:cubicBezTo>
                  <a:cubicBezTo>
                    <a:pt x="281" y="27"/>
                    <a:pt x="285" y="27"/>
                    <a:pt x="287" y="28"/>
                  </a:cubicBezTo>
                  <a:cubicBezTo>
                    <a:pt x="289" y="29"/>
                    <a:pt x="291" y="31"/>
                    <a:pt x="292" y="33"/>
                  </a:cubicBezTo>
                  <a:cubicBezTo>
                    <a:pt x="293" y="34"/>
                    <a:pt x="293" y="39"/>
                    <a:pt x="295" y="40"/>
                  </a:cubicBezTo>
                  <a:cubicBezTo>
                    <a:pt x="296" y="40"/>
                    <a:pt x="299" y="39"/>
                    <a:pt x="300" y="40"/>
                  </a:cubicBezTo>
                  <a:cubicBezTo>
                    <a:pt x="302" y="40"/>
                    <a:pt x="306" y="43"/>
                    <a:pt x="307" y="45"/>
                  </a:cubicBezTo>
                  <a:cubicBezTo>
                    <a:pt x="307" y="46"/>
                    <a:pt x="306" y="51"/>
                    <a:pt x="307" y="53"/>
                  </a:cubicBezTo>
                  <a:cubicBezTo>
                    <a:pt x="308" y="55"/>
                    <a:pt x="313" y="57"/>
                    <a:pt x="315" y="59"/>
                  </a:cubicBezTo>
                  <a:cubicBezTo>
                    <a:pt x="317" y="61"/>
                    <a:pt x="319" y="67"/>
                    <a:pt x="319" y="70"/>
                  </a:cubicBezTo>
                  <a:cubicBezTo>
                    <a:pt x="320" y="72"/>
                    <a:pt x="319" y="77"/>
                    <a:pt x="319" y="79"/>
                  </a:cubicBezTo>
                  <a:cubicBezTo>
                    <a:pt x="319" y="82"/>
                    <a:pt x="321" y="86"/>
                    <a:pt x="321" y="89"/>
                  </a:cubicBezTo>
                  <a:cubicBezTo>
                    <a:pt x="322" y="91"/>
                    <a:pt x="325" y="96"/>
                    <a:pt x="325" y="9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3033713" y="1508125"/>
              <a:ext cx="723900" cy="701675"/>
            </a:xfrm>
            <a:custGeom>
              <a:avLst/>
              <a:gdLst/>
              <a:ahLst/>
              <a:cxnLst>
                <a:cxn ang="0">
                  <a:pos x="149" y="384"/>
                </a:cxn>
                <a:cxn ang="0">
                  <a:pos x="129" y="361"/>
                </a:cxn>
                <a:cxn ang="0">
                  <a:pos x="132" y="332"/>
                </a:cxn>
                <a:cxn ang="0">
                  <a:pos x="114" y="313"/>
                </a:cxn>
                <a:cxn ang="0">
                  <a:pos x="94" y="300"/>
                </a:cxn>
                <a:cxn ang="0">
                  <a:pos x="86" y="288"/>
                </a:cxn>
                <a:cxn ang="0">
                  <a:pos x="71" y="266"/>
                </a:cxn>
                <a:cxn ang="0">
                  <a:pos x="46" y="253"/>
                </a:cxn>
                <a:cxn ang="0">
                  <a:pos x="22" y="237"/>
                </a:cxn>
                <a:cxn ang="0">
                  <a:pos x="15" y="205"/>
                </a:cxn>
                <a:cxn ang="0">
                  <a:pos x="5" y="190"/>
                </a:cxn>
                <a:cxn ang="0">
                  <a:pos x="6" y="166"/>
                </a:cxn>
                <a:cxn ang="0">
                  <a:pos x="18" y="140"/>
                </a:cxn>
                <a:cxn ang="0">
                  <a:pos x="8" y="113"/>
                </a:cxn>
                <a:cxn ang="0">
                  <a:pos x="15" y="87"/>
                </a:cxn>
                <a:cxn ang="0">
                  <a:pos x="27" y="58"/>
                </a:cxn>
                <a:cxn ang="0">
                  <a:pos x="24" y="26"/>
                </a:cxn>
                <a:cxn ang="0">
                  <a:pos x="41" y="9"/>
                </a:cxn>
                <a:cxn ang="0">
                  <a:pos x="61" y="16"/>
                </a:cxn>
                <a:cxn ang="0">
                  <a:pos x="75" y="1"/>
                </a:cxn>
                <a:cxn ang="0">
                  <a:pos x="84" y="21"/>
                </a:cxn>
                <a:cxn ang="0">
                  <a:pos x="113" y="8"/>
                </a:cxn>
                <a:cxn ang="0">
                  <a:pos x="136" y="17"/>
                </a:cxn>
                <a:cxn ang="0">
                  <a:pos x="161" y="29"/>
                </a:cxn>
                <a:cxn ang="0">
                  <a:pos x="181" y="27"/>
                </a:cxn>
                <a:cxn ang="0">
                  <a:pos x="206" y="20"/>
                </a:cxn>
                <a:cxn ang="0">
                  <a:pos x="242" y="28"/>
                </a:cxn>
                <a:cxn ang="0">
                  <a:pos x="260" y="62"/>
                </a:cxn>
                <a:cxn ang="0">
                  <a:pos x="286" y="96"/>
                </a:cxn>
                <a:cxn ang="0">
                  <a:pos x="301" y="76"/>
                </a:cxn>
                <a:cxn ang="0">
                  <a:pos x="327" y="91"/>
                </a:cxn>
                <a:cxn ang="0">
                  <a:pos x="337" y="101"/>
                </a:cxn>
                <a:cxn ang="0">
                  <a:pos x="352" y="102"/>
                </a:cxn>
                <a:cxn ang="0">
                  <a:pos x="379" y="97"/>
                </a:cxn>
                <a:cxn ang="0">
                  <a:pos x="402" y="89"/>
                </a:cxn>
                <a:cxn ang="0">
                  <a:pos x="422" y="110"/>
                </a:cxn>
                <a:cxn ang="0">
                  <a:pos x="422" y="131"/>
                </a:cxn>
                <a:cxn ang="0">
                  <a:pos x="404" y="142"/>
                </a:cxn>
                <a:cxn ang="0">
                  <a:pos x="377" y="141"/>
                </a:cxn>
                <a:cxn ang="0">
                  <a:pos x="355" y="132"/>
                </a:cxn>
                <a:cxn ang="0">
                  <a:pos x="345" y="117"/>
                </a:cxn>
                <a:cxn ang="0">
                  <a:pos x="335" y="139"/>
                </a:cxn>
                <a:cxn ang="0">
                  <a:pos x="338" y="163"/>
                </a:cxn>
                <a:cxn ang="0">
                  <a:pos x="354" y="182"/>
                </a:cxn>
                <a:cxn ang="0">
                  <a:pos x="370" y="174"/>
                </a:cxn>
                <a:cxn ang="0">
                  <a:pos x="377" y="204"/>
                </a:cxn>
                <a:cxn ang="0">
                  <a:pos x="377" y="231"/>
                </a:cxn>
                <a:cxn ang="0">
                  <a:pos x="359" y="248"/>
                </a:cxn>
                <a:cxn ang="0">
                  <a:pos x="350" y="271"/>
                </a:cxn>
                <a:cxn ang="0">
                  <a:pos x="365" y="291"/>
                </a:cxn>
                <a:cxn ang="0">
                  <a:pos x="362" y="313"/>
                </a:cxn>
                <a:cxn ang="0">
                  <a:pos x="354" y="344"/>
                </a:cxn>
                <a:cxn ang="0">
                  <a:pos x="343" y="367"/>
                </a:cxn>
                <a:cxn ang="0">
                  <a:pos x="332" y="394"/>
                </a:cxn>
                <a:cxn ang="0">
                  <a:pos x="331" y="413"/>
                </a:cxn>
                <a:cxn ang="0">
                  <a:pos x="312" y="410"/>
                </a:cxn>
                <a:cxn ang="0">
                  <a:pos x="284" y="391"/>
                </a:cxn>
                <a:cxn ang="0">
                  <a:pos x="260" y="398"/>
                </a:cxn>
                <a:cxn ang="0">
                  <a:pos x="230" y="393"/>
                </a:cxn>
                <a:cxn ang="0">
                  <a:pos x="209" y="380"/>
                </a:cxn>
                <a:cxn ang="0">
                  <a:pos x="186" y="385"/>
                </a:cxn>
                <a:cxn ang="0">
                  <a:pos x="169" y="395"/>
                </a:cxn>
              </a:cxnLst>
              <a:rect l="0" t="0" r="r" b="b"/>
              <a:pathLst>
                <a:path w="432" h="419">
                  <a:moveTo>
                    <a:pt x="166" y="395"/>
                  </a:moveTo>
                  <a:cubicBezTo>
                    <a:pt x="164" y="395"/>
                    <a:pt x="162" y="395"/>
                    <a:pt x="160" y="395"/>
                  </a:cubicBezTo>
                  <a:cubicBezTo>
                    <a:pt x="159" y="394"/>
                    <a:pt x="157" y="390"/>
                    <a:pt x="155" y="389"/>
                  </a:cubicBezTo>
                  <a:cubicBezTo>
                    <a:pt x="154" y="388"/>
                    <a:pt x="150" y="386"/>
                    <a:pt x="149" y="384"/>
                  </a:cubicBezTo>
                  <a:cubicBezTo>
                    <a:pt x="147" y="382"/>
                    <a:pt x="146" y="377"/>
                    <a:pt x="144" y="375"/>
                  </a:cubicBezTo>
                  <a:cubicBezTo>
                    <a:pt x="143" y="373"/>
                    <a:pt x="141" y="370"/>
                    <a:pt x="139" y="369"/>
                  </a:cubicBezTo>
                  <a:cubicBezTo>
                    <a:pt x="138" y="367"/>
                    <a:pt x="135" y="364"/>
                    <a:pt x="133" y="363"/>
                  </a:cubicBezTo>
                  <a:cubicBezTo>
                    <a:pt x="132" y="362"/>
                    <a:pt x="130" y="362"/>
                    <a:pt x="129" y="361"/>
                  </a:cubicBezTo>
                  <a:cubicBezTo>
                    <a:pt x="128" y="359"/>
                    <a:pt x="127" y="354"/>
                    <a:pt x="127" y="352"/>
                  </a:cubicBezTo>
                  <a:cubicBezTo>
                    <a:pt x="128" y="351"/>
                    <a:pt x="131" y="349"/>
                    <a:pt x="132" y="348"/>
                  </a:cubicBezTo>
                  <a:cubicBezTo>
                    <a:pt x="133" y="346"/>
                    <a:pt x="133" y="342"/>
                    <a:pt x="133" y="340"/>
                  </a:cubicBezTo>
                  <a:cubicBezTo>
                    <a:pt x="133" y="338"/>
                    <a:pt x="132" y="334"/>
                    <a:pt x="132" y="332"/>
                  </a:cubicBezTo>
                  <a:cubicBezTo>
                    <a:pt x="131" y="330"/>
                    <a:pt x="131" y="326"/>
                    <a:pt x="129" y="325"/>
                  </a:cubicBezTo>
                  <a:cubicBezTo>
                    <a:pt x="128" y="324"/>
                    <a:pt x="126" y="325"/>
                    <a:pt x="125" y="325"/>
                  </a:cubicBezTo>
                  <a:cubicBezTo>
                    <a:pt x="123" y="323"/>
                    <a:pt x="125" y="316"/>
                    <a:pt x="123" y="315"/>
                  </a:cubicBezTo>
                  <a:cubicBezTo>
                    <a:pt x="121" y="313"/>
                    <a:pt x="116" y="314"/>
                    <a:pt x="114" y="313"/>
                  </a:cubicBezTo>
                  <a:cubicBezTo>
                    <a:pt x="111" y="313"/>
                    <a:pt x="106" y="311"/>
                    <a:pt x="105" y="309"/>
                  </a:cubicBezTo>
                  <a:cubicBezTo>
                    <a:pt x="104" y="307"/>
                    <a:pt x="106" y="303"/>
                    <a:pt x="105" y="301"/>
                  </a:cubicBezTo>
                  <a:cubicBezTo>
                    <a:pt x="104" y="299"/>
                    <a:pt x="100" y="297"/>
                    <a:pt x="98" y="298"/>
                  </a:cubicBezTo>
                  <a:cubicBezTo>
                    <a:pt x="97" y="298"/>
                    <a:pt x="95" y="299"/>
                    <a:pt x="94" y="300"/>
                  </a:cubicBezTo>
                  <a:cubicBezTo>
                    <a:pt x="93" y="301"/>
                    <a:pt x="93" y="302"/>
                    <a:pt x="93" y="303"/>
                  </a:cubicBezTo>
                  <a:cubicBezTo>
                    <a:pt x="92" y="303"/>
                    <a:pt x="88" y="302"/>
                    <a:pt x="88" y="301"/>
                  </a:cubicBezTo>
                  <a:cubicBezTo>
                    <a:pt x="88" y="300"/>
                    <a:pt x="84" y="295"/>
                    <a:pt x="83" y="293"/>
                  </a:cubicBezTo>
                  <a:cubicBezTo>
                    <a:pt x="83" y="292"/>
                    <a:pt x="86" y="290"/>
                    <a:pt x="86" y="288"/>
                  </a:cubicBezTo>
                  <a:cubicBezTo>
                    <a:pt x="87" y="287"/>
                    <a:pt x="88" y="283"/>
                    <a:pt x="88" y="282"/>
                  </a:cubicBezTo>
                  <a:cubicBezTo>
                    <a:pt x="88" y="280"/>
                    <a:pt x="88" y="276"/>
                    <a:pt x="87" y="274"/>
                  </a:cubicBezTo>
                  <a:cubicBezTo>
                    <a:pt x="85" y="273"/>
                    <a:pt x="81" y="273"/>
                    <a:pt x="79" y="272"/>
                  </a:cubicBezTo>
                  <a:cubicBezTo>
                    <a:pt x="77" y="271"/>
                    <a:pt x="73" y="268"/>
                    <a:pt x="71" y="266"/>
                  </a:cubicBezTo>
                  <a:cubicBezTo>
                    <a:pt x="70" y="265"/>
                    <a:pt x="67" y="261"/>
                    <a:pt x="65" y="260"/>
                  </a:cubicBezTo>
                  <a:cubicBezTo>
                    <a:pt x="63" y="259"/>
                    <a:pt x="60" y="260"/>
                    <a:pt x="59" y="260"/>
                  </a:cubicBezTo>
                  <a:cubicBezTo>
                    <a:pt x="57" y="260"/>
                    <a:pt x="54" y="260"/>
                    <a:pt x="53" y="260"/>
                  </a:cubicBezTo>
                  <a:cubicBezTo>
                    <a:pt x="51" y="259"/>
                    <a:pt x="48" y="255"/>
                    <a:pt x="46" y="253"/>
                  </a:cubicBezTo>
                  <a:cubicBezTo>
                    <a:pt x="44" y="252"/>
                    <a:pt x="39" y="252"/>
                    <a:pt x="38" y="250"/>
                  </a:cubicBezTo>
                  <a:cubicBezTo>
                    <a:pt x="36" y="249"/>
                    <a:pt x="35" y="245"/>
                    <a:pt x="33" y="244"/>
                  </a:cubicBezTo>
                  <a:cubicBezTo>
                    <a:pt x="33" y="243"/>
                    <a:pt x="30" y="241"/>
                    <a:pt x="29" y="240"/>
                  </a:cubicBezTo>
                  <a:cubicBezTo>
                    <a:pt x="28" y="239"/>
                    <a:pt x="24" y="238"/>
                    <a:pt x="22" y="237"/>
                  </a:cubicBezTo>
                  <a:cubicBezTo>
                    <a:pt x="21" y="236"/>
                    <a:pt x="19" y="233"/>
                    <a:pt x="19" y="232"/>
                  </a:cubicBezTo>
                  <a:cubicBezTo>
                    <a:pt x="18" y="230"/>
                    <a:pt x="15" y="226"/>
                    <a:pt x="15" y="224"/>
                  </a:cubicBezTo>
                  <a:cubicBezTo>
                    <a:pt x="15" y="222"/>
                    <a:pt x="17" y="217"/>
                    <a:pt x="17" y="215"/>
                  </a:cubicBezTo>
                  <a:cubicBezTo>
                    <a:pt x="17" y="212"/>
                    <a:pt x="16" y="205"/>
                    <a:pt x="15" y="205"/>
                  </a:cubicBezTo>
                  <a:cubicBezTo>
                    <a:pt x="15" y="205"/>
                    <a:pt x="10" y="203"/>
                    <a:pt x="8" y="202"/>
                  </a:cubicBezTo>
                  <a:cubicBezTo>
                    <a:pt x="6" y="201"/>
                    <a:pt x="2" y="200"/>
                    <a:pt x="1" y="198"/>
                  </a:cubicBezTo>
                  <a:cubicBezTo>
                    <a:pt x="0" y="197"/>
                    <a:pt x="1" y="193"/>
                    <a:pt x="1" y="192"/>
                  </a:cubicBezTo>
                  <a:cubicBezTo>
                    <a:pt x="2" y="191"/>
                    <a:pt x="5" y="190"/>
                    <a:pt x="5" y="190"/>
                  </a:cubicBezTo>
                  <a:cubicBezTo>
                    <a:pt x="6" y="189"/>
                    <a:pt x="6" y="187"/>
                    <a:pt x="5" y="186"/>
                  </a:cubicBezTo>
                  <a:cubicBezTo>
                    <a:pt x="5" y="185"/>
                    <a:pt x="3" y="183"/>
                    <a:pt x="3" y="181"/>
                  </a:cubicBezTo>
                  <a:cubicBezTo>
                    <a:pt x="2" y="180"/>
                    <a:pt x="3" y="176"/>
                    <a:pt x="3" y="175"/>
                  </a:cubicBezTo>
                  <a:cubicBezTo>
                    <a:pt x="3" y="173"/>
                    <a:pt x="4" y="168"/>
                    <a:pt x="6" y="166"/>
                  </a:cubicBezTo>
                  <a:cubicBezTo>
                    <a:pt x="7" y="166"/>
                    <a:pt x="10" y="167"/>
                    <a:pt x="11" y="166"/>
                  </a:cubicBezTo>
                  <a:cubicBezTo>
                    <a:pt x="13" y="166"/>
                    <a:pt x="16" y="162"/>
                    <a:pt x="17" y="161"/>
                  </a:cubicBezTo>
                  <a:cubicBezTo>
                    <a:pt x="18" y="158"/>
                    <a:pt x="20" y="150"/>
                    <a:pt x="20" y="150"/>
                  </a:cubicBezTo>
                  <a:cubicBezTo>
                    <a:pt x="20" y="150"/>
                    <a:pt x="20" y="142"/>
                    <a:pt x="18" y="140"/>
                  </a:cubicBezTo>
                  <a:cubicBezTo>
                    <a:pt x="17" y="139"/>
                    <a:pt x="13" y="139"/>
                    <a:pt x="12" y="138"/>
                  </a:cubicBezTo>
                  <a:cubicBezTo>
                    <a:pt x="11" y="137"/>
                    <a:pt x="10" y="134"/>
                    <a:pt x="10" y="132"/>
                  </a:cubicBezTo>
                  <a:cubicBezTo>
                    <a:pt x="9" y="130"/>
                    <a:pt x="11" y="125"/>
                    <a:pt x="11" y="123"/>
                  </a:cubicBezTo>
                  <a:cubicBezTo>
                    <a:pt x="10" y="120"/>
                    <a:pt x="9" y="116"/>
                    <a:pt x="8" y="113"/>
                  </a:cubicBezTo>
                  <a:cubicBezTo>
                    <a:pt x="8" y="111"/>
                    <a:pt x="4" y="108"/>
                    <a:pt x="4" y="106"/>
                  </a:cubicBezTo>
                  <a:cubicBezTo>
                    <a:pt x="5" y="104"/>
                    <a:pt x="8" y="101"/>
                    <a:pt x="9" y="99"/>
                  </a:cubicBezTo>
                  <a:cubicBezTo>
                    <a:pt x="10" y="97"/>
                    <a:pt x="9" y="92"/>
                    <a:pt x="11" y="91"/>
                  </a:cubicBezTo>
                  <a:cubicBezTo>
                    <a:pt x="11" y="90"/>
                    <a:pt x="14" y="88"/>
                    <a:pt x="15" y="87"/>
                  </a:cubicBezTo>
                  <a:cubicBezTo>
                    <a:pt x="17" y="86"/>
                    <a:pt x="20" y="81"/>
                    <a:pt x="20" y="79"/>
                  </a:cubicBezTo>
                  <a:cubicBezTo>
                    <a:pt x="20" y="76"/>
                    <a:pt x="17" y="72"/>
                    <a:pt x="17" y="70"/>
                  </a:cubicBezTo>
                  <a:cubicBezTo>
                    <a:pt x="18" y="67"/>
                    <a:pt x="20" y="62"/>
                    <a:pt x="22" y="61"/>
                  </a:cubicBezTo>
                  <a:cubicBezTo>
                    <a:pt x="23" y="59"/>
                    <a:pt x="26" y="59"/>
                    <a:pt x="27" y="58"/>
                  </a:cubicBezTo>
                  <a:cubicBezTo>
                    <a:pt x="29" y="56"/>
                    <a:pt x="31" y="53"/>
                    <a:pt x="31" y="51"/>
                  </a:cubicBezTo>
                  <a:cubicBezTo>
                    <a:pt x="31" y="48"/>
                    <a:pt x="27" y="41"/>
                    <a:pt x="27" y="41"/>
                  </a:cubicBezTo>
                  <a:cubicBezTo>
                    <a:pt x="27" y="40"/>
                    <a:pt x="28" y="33"/>
                    <a:pt x="27" y="31"/>
                  </a:cubicBezTo>
                  <a:cubicBezTo>
                    <a:pt x="27" y="29"/>
                    <a:pt x="24" y="28"/>
                    <a:pt x="24" y="26"/>
                  </a:cubicBezTo>
                  <a:cubicBezTo>
                    <a:pt x="23" y="24"/>
                    <a:pt x="24" y="18"/>
                    <a:pt x="25" y="15"/>
                  </a:cubicBezTo>
                  <a:cubicBezTo>
                    <a:pt x="26" y="14"/>
                    <a:pt x="31" y="14"/>
                    <a:pt x="32" y="14"/>
                  </a:cubicBezTo>
                  <a:cubicBezTo>
                    <a:pt x="34" y="13"/>
                    <a:pt x="35" y="8"/>
                    <a:pt x="37" y="8"/>
                  </a:cubicBezTo>
                  <a:cubicBezTo>
                    <a:pt x="38" y="7"/>
                    <a:pt x="40" y="9"/>
                    <a:pt x="41" y="9"/>
                  </a:cubicBezTo>
                  <a:cubicBezTo>
                    <a:pt x="41" y="10"/>
                    <a:pt x="42" y="11"/>
                    <a:pt x="43" y="12"/>
                  </a:cubicBezTo>
                  <a:cubicBezTo>
                    <a:pt x="45" y="13"/>
                    <a:pt x="50" y="10"/>
                    <a:pt x="51" y="11"/>
                  </a:cubicBezTo>
                  <a:cubicBezTo>
                    <a:pt x="52" y="12"/>
                    <a:pt x="52" y="15"/>
                    <a:pt x="53" y="16"/>
                  </a:cubicBezTo>
                  <a:cubicBezTo>
                    <a:pt x="54" y="17"/>
                    <a:pt x="59" y="17"/>
                    <a:pt x="61" y="16"/>
                  </a:cubicBezTo>
                  <a:cubicBezTo>
                    <a:pt x="62" y="15"/>
                    <a:pt x="62" y="11"/>
                    <a:pt x="63" y="9"/>
                  </a:cubicBezTo>
                  <a:cubicBezTo>
                    <a:pt x="64" y="9"/>
                    <a:pt x="66" y="8"/>
                    <a:pt x="67" y="8"/>
                  </a:cubicBezTo>
                  <a:cubicBezTo>
                    <a:pt x="68" y="7"/>
                    <a:pt x="69" y="4"/>
                    <a:pt x="70" y="3"/>
                  </a:cubicBezTo>
                  <a:cubicBezTo>
                    <a:pt x="71" y="2"/>
                    <a:pt x="73" y="0"/>
                    <a:pt x="75" y="1"/>
                  </a:cubicBezTo>
                  <a:cubicBezTo>
                    <a:pt x="76" y="2"/>
                    <a:pt x="76" y="3"/>
                    <a:pt x="76" y="3"/>
                  </a:cubicBezTo>
                  <a:cubicBezTo>
                    <a:pt x="76" y="5"/>
                    <a:pt x="75" y="9"/>
                    <a:pt x="75" y="11"/>
                  </a:cubicBezTo>
                  <a:cubicBezTo>
                    <a:pt x="76" y="13"/>
                    <a:pt x="77" y="17"/>
                    <a:pt x="79" y="19"/>
                  </a:cubicBezTo>
                  <a:cubicBezTo>
                    <a:pt x="80" y="20"/>
                    <a:pt x="82" y="21"/>
                    <a:pt x="84" y="21"/>
                  </a:cubicBezTo>
                  <a:cubicBezTo>
                    <a:pt x="86" y="21"/>
                    <a:pt x="90" y="17"/>
                    <a:pt x="92" y="16"/>
                  </a:cubicBezTo>
                  <a:cubicBezTo>
                    <a:pt x="94" y="16"/>
                    <a:pt x="97" y="19"/>
                    <a:pt x="99" y="18"/>
                  </a:cubicBezTo>
                  <a:cubicBezTo>
                    <a:pt x="100" y="18"/>
                    <a:pt x="102" y="16"/>
                    <a:pt x="103" y="15"/>
                  </a:cubicBezTo>
                  <a:cubicBezTo>
                    <a:pt x="106" y="14"/>
                    <a:pt x="110" y="9"/>
                    <a:pt x="113" y="8"/>
                  </a:cubicBezTo>
                  <a:cubicBezTo>
                    <a:pt x="115" y="8"/>
                    <a:pt x="118" y="9"/>
                    <a:pt x="120" y="9"/>
                  </a:cubicBezTo>
                  <a:cubicBezTo>
                    <a:pt x="122" y="9"/>
                    <a:pt x="126" y="9"/>
                    <a:pt x="128" y="9"/>
                  </a:cubicBezTo>
                  <a:cubicBezTo>
                    <a:pt x="130" y="9"/>
                    <a:pt x="133" y="10"/>
                    <a:pt x="135" y="12"/>
                  </a:cubicBezTo>
                  <a:cubicBezTo>
                    <a:pt x="136" y="13"/>
                    <a:pt x="135" y="16"/>
                    <a:pt x="136" y="17"/>
                  </a:cubicBezTo>
                  <a:cubicBezTo>
                    <a:pt x="137" y="19"/>
                    <a:pt x="140" y="21"/>
                    <a:pt x="142" y="21"/>
                  </a:cubicBezTo>
                  <a:cubicBezTo>
                    <a:pt x="144" y="22"/>
                    <a:pt x="149" y="20"/>
                    <a:pt x="151" y="21"/>
                  </a:cubicBezTo>
                  <a:cubicBezTo>
                    <a:pt x="153" y="21"/>
                    <a:pt x="154" y="23"/>
                    <a:pt x="155" y="24"/>
                  </a:cubicBezTo>
                  <a:cubicBezTo>
                    <a:pt x="157" y="25"/>
                    <a:pt x="160" y="27"/>
                    <a:pt x="161" y="29"/>
                  </a:cubicBezTo>
                  <a:cubicBezTo>
                    <a:pt x="161" y="30"/>
                    <a:pt x="161" y="33"/>
                    <a:pt x="162" y="33"/>
                  </a:cubicBezTo>
                  <a:cubicBezTo>
                    <a:pt x="163" y="34"/>
                    <a:pt x="167" y="33"/>
                    <a:pt x="168" y="33"/>
                  </a:cubicBezTo>
                  <a:cubicBezTo>
                    <a:pt x="170" y="32"/>
                    <a:pt x="173" y="30"/>
                    <a:pt x="175" y="29"/>
                  </a:cubicBezTo>
                  <a:cubicBezTo>
                    <a:pt x="176" y="28"/>
                    <a:pt x="180" y="28"/>
                    <a:pt x="181" y="27"/>
                  </a:cubicBezTo>
                  <a:cubicBezTo>
                    <a:pt x="183" y="25"/>
                    <a:pt x="185" y="21"/>
                    <a:pt x="186" y="19"/>
                  </a:cubicBezTo>
                  <a:cubicBezTo>
                    <a:pt x="188" y="18"/>
                    <a:pt x="191" y="16"/>
                    <a:pt x="193" y="15"/>
                  </a:cubicBezTo>
                  <a:cubicBezTo>
                    <a:pt x="195" y="15"/>
                    <a:pt x="201" y="14"/>
                    <a:pt x="203" y="15"/>
                  </a:cubicBezTo>
                  <a:cubicBezTo>
                    <a:pt x="204" y="16"/>
                    <a:pt x="205" y="19"/>
                    <a:pt x="206" y="20"/>
                  </a:cubicBezTo>
                  <a:cubicBezTo>
                    <a:pt x="208" y="22"/>
                    <a:pt x="213" y="25"/>
                    <a:pt x="216" y="25"/>
                  </a:cubicBezTo>
                  <a:cubicBezTo>
                    <a:pt x="217" y="25"/>
                    <a:pt x="220" y="25"/>
                    <a:pt x="221" y="24"/>
                  </a:cubicBezTo>
                  <a:cubicBezTo>
                    <a:pt x="224" y="24"/>
                    <a:pt x="231" y="22"/>
                    <a:pt x="234" y="23"/>
                  </a:cubicBezTo>
                  <a:cubicBezTo>
                    <a:pt x="237" y="23"/>
                    <a:pt x="240" y="27"/>
                    <a:pt x="242" y="28"/>
                  </a:cubicBezTo>
                  <a:cubicBezTo>
                    <a:pt x="244" y="30"/>
                    <a:pt x="248" y="33"/>
                    <a:pt x="249" y="35"/>
                  </a:cubicBezTo>
                  <a:cubicBezTo>
                    <a:pt x="251" y="38"/>
                    <a:pt x="252" y="45"/>
                    <a:pt x="253" y="49"/>
                  </a:cubicBezTo>
                  <a:cubicBezTo>
                    <a:pt x="254" y="50"/>
                    <a:pt x="256" y="54"/>
                    <a:pt x="257" y="55"/>
                  </a:cubicBezTo>
                  <a:cubicBezTo>
                    <a:pt x="258" y="57"/>
                    <a:pt x="259" y="61"/>
                    <a:pt x="260" y="62"/>
                  </a:cubicBezTo>
                  <a:cubicBezTo>
                    <a:pt x="262" y="64"/>
                    <a:pt x="267" y="67"/>
                    <a:pt x="269" y="68"/>
                  </a:cubicBezTo>
                  <a:cubicBezTo>
                    <a:pt x="271" y="71"/>
                    <a:pt x="273" y="76"/>
                    <a:pt x="275" y="79"/>
                  </a:cubicBezTo>
                  <a:cubicBezTo>
                    <a:pt x="276" y="82"/>
                    <a:pt x="277" y="90"/>
                    <a:pt x="280" y="93"/>
                  </a:cubicBezTo>
                  <a:cubicBezTo>
                    <a:pt x="281" y="94"/>
                    <a:pt x="284" y="95"/>
                    <a:pt x="286" y="96"/>
                  </a:cubicBezTo>
                  <a:cubicBezTo>
                    <a:pt x="288" y="96"/>
                    <a:pt x="294" y="98"/>
                    <a:pt x="297" y="97"/>
                  </a:cubicBezTo>
                  <a:cubicBezTo>
                    <a:pt x="298" y="97"/>
                    <a:pt x="301" y="94"/>
                    <a:pt x="301" y="92"/>
                  </a:cubicBezTo>
                  <a:cubicBezTo>
                    <a:pt x="302" y="91"/>
                    <a:pt x="300" y="87"/>
                    <a:pt x="300" y="85"/>
                  </a:cubicBezTo>
                  <a:cubicBezTo>
                    <a:pt x="300" y="83"/>
                    <a:pt x="299" y="78"/>
                    <a:pt x="301" y="76"/>
                  </a:cubicBezTo>
                  <a:cubicBezTo>
                    <a:pt x="303" y="75"/>
                    <a:pt x="308" y="76"/>
                    <a:pt x="311" y="76"/>
                  </a:cubicBezTo>
                  <a:cubicBezTo>
                    <a:pt x="313" y="77"/>
                    <a:pt x="316" y="79"/>
                    <a:pt x="318" y="80"/>
                  </a:cubicBezTo>
                  <a:cubicBezTo>
                    <a:pt x="319" y="81"/>
                    <a:pt x="322" y="82"/>
                    <a:pt x="323" y="83"/>
                  </a:cubicBezTo>
                  <a:cubicBezTo>
                    <a:pt x="325" y="84"/>
                    <a:pt x="327" y="89"/>
                    <a:pt x="327" y="91"/>
                  </a:cubicBezTo>
                  <a:cubicBezTo>
                    <a:pt x="327" y="93"/>
                    <a:pt x="325" y="95"/>
                    <a:pt x="325" y="97"/>
                  </a:cubicBezTo>
                  <a:cubicBezTo>
                    <a:pt x="325" y="98"/>
                    <a:pt x="326" y="102"/>
                    <a:pt x="327" y="103"/>
                  </a:cubicBezTo>
                  <a:cubicBezTo>
                    <a:pt x="329" y="105"/>
                    <a:pt x="335" y="105"/>
                    <a:pt x="336" y="104"/>
                  </a:cubicBezTo>
                  <a:cubicBezTo>
                    <a:pt x="337" y="104"/>
                    <a:pt x="337" y="102"/>
                    <a:pt x="337" y="101"/>
                  </a:cubicBezTo>
                  <a:cubicBezTo>
                    <a:pt x="337" y="100"/>
                    <a:pt x="336" y="97"/>
                    <a:pt x="337" y="96"/>
                  </a:cubicBezTo>
                  <a:cubicBezTo>
                    <a:pt x="338" y="96"/>
                    <a:pt x="340" y="96"/>
                    <a:pt x="340" y="96"/>
                  </a:cubicBezTo>
                  <a:cubicBezTo>
                    <a:pt x="343" y="96"/>
                    <a:pt x="349" y="96"/>
                    <a:pt x="350" y="98"/>
                  </a:cubicBezTo>
                  <a:cubicBezTo>
                    <a:pt x="351" y="99"/>
                    <a:pt x="351" y="102"/>
                    <a:pt x="352" y="102"/>
                  </a:cubicBezTo>
                  <a:cubicBezTo>
                    <a:pt x="353" y="103"/>
                    <a:pt x="357" y="103"/>
                    <a:pt x="359" y="102"/>
                  </a:cubicBezTo>
                  <a:cubicBezTo>
                    <a:pt x="361" y="102"/>
                    <a:pt x="365" y="100"/>
                    <a:pt x="367" y="99"/>
                  </a:cubicBezTo>
                  <a:cubicBezTo>
                    <a:pt x="369" y="99"/>
                    <a:pt x="373" y="99"/>
                    <a:pt x="375" y="99"/>
                  </a:cubicBezTo>
                  <a:cubicBezTo>
                    <a:pt x="376" y="99"/>
                    <a:pt x="379" y="98"/>
                    <a:pt x="379" y="97"/>
                  </a:cubicBezTo>
                  <a:cubicBezTo>
                    <a:pt x="380" y="96"/>
                    <a:pt x="379" y="92"/>
                    <a:pt x="379" y="90"/>
                  </a:cubicBezTo>
                  <a:cubicBezTo>
                    <a:pt x="380" y="88"/>
                    <a:pt x="383" y="87"/>
                    <a:pt x="385" y="86"/>
                  </a:cubicBezTo>
                  <a:cubicBezTo>
                    <a:pt x="386" y="85"/>
                    <a:pt x="389" y="85"/>
                    <a:pt x="391" y="85"/>
                  </a:cubicBezTo>
                  <a:cubicBezTo>
                    <a:pt x="394" y="85"/>
                    <a:pt x="400" y="86"/>
                    <a:pt x="402" y="89"/>
                  </a:cubicBezTo>
                  <a:cubicBezTo>
                    <a:pt x="403" y="90"/>
                    <a:pt x="402" y="94"/>
                    <a:pt x="403" y="96"/>
                  </a:cubicBezTo>
                  <a:cubicBezTo>
                    <a:pt x="404" y="99"/>
                    <a:pt x="408" y="102"/>
                    <a:pt x="409" y="105"/>
                  </a:cubicBezTo>
                  <a:cubicBezTo>
                    <a:pt x="410" y="106"/>
                    <a:pt x="411" y="110"/>
                    <a:pt x="413" y="111"/>
                  </a:cubicBezTo>
                  <a:cubicBezTo>
                    <a:pt x="415" y="112"/>
                    <a:pt x="420" y="110"/>
                    <a:pt x="422" y="110"/>
                  </a:cubicBezTo>
                  <a:cubicBezTo>
                    <a:pt x="425" y="110"/>
                    <a:pt x="432" y="115"/>
                    <a:pt x="432" y="115"/>
                  </a:cubicBezTo>
                  <a:cubicBezTo>
                    <a:pt x="432" y="115"/>
                    <a:pt x="430" y="121"/>
                    <a:pt x="429" y="123"/>
                  </a:cubicBezTo>
                  <a:cubicBezTo>
                    <a:pt x="428" y="124"/>
                    <a:pt x="426" y="125"/>
                    <a:pt x="425" y="126"/>
                  </a:cubicBezTo>
                  <a:cubicBezTo>
                    <a:pt x="424" y="127"/>
                    <a:pt x="423" y="130"/>
                    <a:pt x="422" y="131"/>
                  </a:cubicBezTo>
                  <a:cubicBezTo>
                    <a:pt x="422" y="133"/>
                    <a:pt x="424" y="137"/>
                    <a:pt x="424" y="139"/>
                  </a:cubicBezTo>
                  <a:cubicBezTo>
                    <a:pt x="424" y="140"/>
                    <a:pt x="421" y="143"/>
                    <a:pt x="419" y="144"/>
                  </a:cubicBezTo>
                  <a:cubicBezTo>
                    <a:pt x="417" y="145"/>
                    <a:pt x="413" y="145"/>
                    <a:pt x="411" y="145"/>
                  </a:cubicBezTo>
                  <a:cubicBezTo>
                    <a:pt x="409" y="144"/>
                    <a:pt x="406" y="142"/>
                    <a:pt x="404" y="142"/>
                  </a:cubicBezTo>
                  <a:cubicBezTo>
                    <a:pt x="403" y="141"/>
                    <a:pt x="399" y="141"/>
                    <a:pt x="397" y="142"/>
                  </a:cubicBezTo>
                  <a:cubicBezTo>
                    <a:pt x="396" y="142"/>
                    <a:pt x="394" y="144"/>
                    <a:pt x="393" y="145"/>
                  </a:cubicBezTo>
                  <a:cubicBezTo>
                    <a:pt x="391" y="146"/>
                    <a:pt x="385" y="145"/>
                    <a:pt x="383" y="145"/>
                  </a:cubicBezTo>
                  <a:cubicBezTo>
                    <a:pt x="381" y="144"/>
                    <a:pt x="379" y="141"/>
                    <a:pt x="377" y="141"/>
                  </a:cubicBezTo>
                  <a:cubicBezTo>
                    <a:pt x="375" y="140"/>
                    <a:pt x="372" y="142"/>
                    <a:pt x="370" y="141"/>
                  </a:cubicBezTo>
                  <a:cubicBezTo>
                    <a:pt x="368" y="140"/>
                    <a:pt x="368" y="136"/>
                    <a:pt x="366" y="135"/>
                  </a:cubicBezTo>
                  <a:cubicBezTo>
                    <a:pt x="365" y="134"/>
                    <a:pt x="362" y="133"/>
                    <a:pt x="361" y="133"/>
                  </a:cubicBezTo>
                  <a:cubicBezTo>
                    <a:pt x="360" y="132"/>
                    <a:pt x="356" y="133"/>
                    <a:pt x="355" y="132"/>
                  </a:cubicBezTo>
                  <a:cubicBezTo>
                    <a:pt x="353" y="132"/>
                    <a:pt x="350" y="133"/>
                    <a:pt x="349" y="132"/>
                  </a:cubicBezTo>
                  <a:cubicBezTo>
                    <a:pt x="348" y="130"/>
                    <a:pt x="349" y="127"/>
                    <a:pt x="349" y="125"/>
                  </a:cubicBezTo>
                  <a:cubicBezTo>
                    <a:pt x="349" y="124"/>
                    <a:pt x="350" y="121"/>
                    <a:pt x="349" y="120"/>
                  </a:cubicBezTo>
                  <a:cubicBezTo>
                    <a:pt x="348" y="119"/>
                    <a:pt x="346" y="117"/>
                    <a:pt x="345" y="117"/>
                  </a:cubicBezTo>
                  <a:cubicBezTo>
                    <a:pt x="343" y="117"/>
                    <a:pt x="340" y="120"/>
                    <a:pt x="339" y="121"/>
                  </a:cubicBezTo>
                  <a:cubicBezTo>
                    <a:pt x="338" y="123"/>
                    <a:pt x="340" y="127"/>
                    <a:pt x="339" y="129"/>
                  </a:cubicBezTo>
                  <a:cubicBezTo>
                    <a:pt x="339" y="130"/>
                    <a:pt x="336" y="131"/>
                    <a:pt x="336" y="132"/>
                  </a:cubicBezTo>
                  <a:cubicBezTo>
                    <a:pt x="335" y="134"/>
                    <a:pt x="336" y="138"/>
                    <a:pt x="335" y="139"/>
                  </a:cubicBezTo>
                  <a:cubicBezTo>
                    <a:pt x="334" y="141"/>
                    <a:pt x="330" y="142"/>
                    <a:pt x="329" y="143"/>
                  </a:cubicBezTo>
                  <a:cubicBezTo>
                    <a:pt x="328" y="146"/>
                    <a:pt x="329" y="152"/>
                    <a:pt x="329" y="155"/>
                  </a:cubicBezTo>
                  <a:cubicBezTo>
                    <a:pt x="329" y="157"/>
                    <a:pt x="330" y="161"/>
                    <a:pt x="332" y="163"/>
                  </a:cubicBezTo>
                  <a:cubicBezTo>
                    <a:pt x="333" y="163"/>
                    <a:pt x="336" y="162"/>
                    <a:pt x="338" y="163"/>
                  </a:cubicBezTo>
                  <a:cubicBezTo>
                    <a:pt x="340" y="163"/>
                    <a:pt x="346" y="167"/>
                    <a:pt x="346" y="169"/>
                  </a:cubicBezTo>
                  <a:cubicBezTo>
                    <a:pt x="347" y="171"/>
                    <a:pt x="342" y="174"/>
                    <a:pt x="342" y="175"/>
                  </a:cubicBezTo>
                  <a:cubicBezTo>
                    <a:pt x="342" y="176"/>
                    <a:pt x="345" y="177"/>
                    <a:pt x="346" y="178"/>
                  </a:cubicBezTo>
                  <a:cubicBezTo>
                    <a:pt x="347" y="179"/>
                    <a:pt x="351" y="182"/>
                    <a:pt x="354" y="182"/>
                  </a:cubicBezTo>
                  <a:cubicBezTo>
                    <a:pt x="355" y="183"/>
                    <a:pt x="358" y="183"/>
                    <a:pt x="360" y="182"/>
                  </a:cubicBezTo>
                  <a:cubicBezTo>
                    <a:pt x="361" y="181"/>
                    <a:pt x="361" y="177"/>
                    <a:pt x="362" y="175"/>
                  </a:cubicBezTo>
                  <a:cubicBezTo>
                    <a:pt x="363" y="174"/>
                    <a:pt x="363" y="172"/>
                    <a:pt x="364" y="172"/>
                  </a:cubicBezTo>
                  <a:cubicBezTo>
                    <a:pt x="366" y="172"/>
                    <a:pt x="369" y="173"/>
                    <a:pt x="370" y="174"/>
                  </a:cubicBezTo>
                  <a:cubicBezTo>
                    <a:pt x="371" y="175"/>
                    <a:pt x="374" y="179"/>
                    <a:pt x="374" y="181"/>
                  </a:cubicBezTo>
                  <a:cubicBezTo>
                    <a:pt x="374" y="183"/>
                    <a:pt x="372" y="187"/>
                    <a:pt x="372" y="189"/>
                  </a:cubicBezTo>
                  <a:cubicBezTo>
                    <a:pt x="371" y="191"/>
                    <a:pt x="371" y="196"/>
                    <a:pt x="372" y="198"/>
                  </a:cubicBezTo>
                  <a:cubicBezTo>
                    <a:pt x="372" y="200"/>
                    <a:pt x="376" y="202"/>
                    <a:pt x="377" y="204"/>
                  </a:cubicBezTo>
                  <a:cubicBezTo>
                    <a:pt x="378" y="206"/>
                    <a:pt x="377" y="209"/>
                    <a:pt x="377" y="210"/>
                  </a:cubicBezTo>
                  <a:cubicBezTo>
                    <a:pt x="377" y="213"/>
                    <a:pt x="376" y="217"/>
                    <a:pt x="377" y="219"/>
                  </a:cubicBezTo>
                  <a:cubicBezTo>
                    <a:pt x="377" y="220"/>
                    <a:pt x="378" y="222"/>
                    <a:pt x="379" y="222"/>
                  </a:cubicBezTo>
                  <a:cubicBezTo>
                    <a:pt x="379" y="225"/>
                    <a:pt x="378" y="229"/>
                    <a:pt x="377" y="231"/>
                  </a:cubicBezTo>
                  <a:cubicBezTo>
                    <a:pt x="376" y="232"/>
                    <a:pt x="373" y="234"/>
                    <a:pt x="371" y="235"/>
                  </a:cubicBezTo>
                  <a:cubicBezTo>
                    <a:pt x="370" y="235"/>
                    <a:pt x="369" y="234"/>
                    <a:pt x="368" y="235"/>
                  </a:cubicBezTo>
                  <a:cubicBezTo>
                    <a:pt x="366" y="236"/>
                    <a:pt x="366" y="242"/>
                    <a:pt x="365" y="244"/>
                  </a:cubicBezTo>
                  <a:cubicBezTo>
                    <a:pt x="364" y="245"/>
                    <a:pt x="361" y="247"/>
                    <a:pt x="359" y="248"/>
                  </a:cubicBezTo>
                  <a:cubicBezTo>
                    <a:pt x="358" y="249"/>
                    <a:pt x="356" y="252"/>
                    <a:pt x="355" y="254"/>
                  </a:cubicBezTo>
                  <a:cubicBezTo>
                    <a:pt x="355" y="255"/>
                    <a:pt x="355" y="259"/>
                    <a:pt x="354" y="260"/>
                  </a:cubicBezTo>
                  <a:cubicBezTo>
                    <a:pt x="353" y="261"/>
                    <a:pt x="351" y="261"/>
                    <a:pt x="350" y="261"/>
                  </a:cubicBezTo>
                  <a:cubicBezTo>
                    <a:pt x="349" y="263"/>
                    <a:pt x="350" y="268"/>
                    <a:pt x="350" y="271"/>
                  </a:cubicBezTo>
                  <a:cubicBezTo>
                    <a:pt x="350" y="273"/>
                    <a:pt x="350" y="278"/>
                    <a:pt x="350" y="280"/>
                  </a:cubicBezTo>
                  <a:cubicBezTo>
                    <a:pt x="350" y="282"/>
                    <a:pt x="351" y="287"/>
                    <a:pt x="352" y="288"/>
                  </a:cubicBezTo>
                  <a:cubicBezTo>
                    <a:pt x="353" y="290"/>
                    <a:pt x="357" y="291"/>
                    <a:pt x="358" y="291"/>
                  </a:cubicBezTo>
                  <a:cubicBezTo>
                    <a:pt x="360" y="292"/>
                    <a:pt x="363" y="291"/>
                    <a:pt x="365" y="291"/>
                  </a:cubicBezTo>
                  <a:cubicBezTo>
                    <a:pt x="366" y="292"/>
                    <a:pt x="367" y="295"/>
                    <a:pt x="368" y="296"/>
                  </a:cubicBezTo>
                  <a:cubicBezTo>
                    <a:pt x="368" y="298"/>
                    <a:pt x="368" y="302"/>
                    <a:pt x="368" y="304"/>
                  </a:cubicBezTo>
                  <a:cubicBezTo>
                    <a:pt x="367" y="306"/>
                    <a:pt x="366" y="308"/>
                    <a:pt x="365" y="310"/>
                  </a:cubicBezTo>
                  <a:cubicBezTo>
                    <a:pt x="364" y="311"/>
                    <a:pt x="362" y="312"/>
                    <a:pt x="362" y="313"/>
                  </a:cubicBezTo>
                  <a:cubicBezTo>
                    <a:pt x="361" y="316"/>
                    <a:pt x="360" y="321"/>
                    <a:pt x="358" y="323"/>
                  </a:cubicBezTo>
                  <a:cubicBezTo>
                    <a:pt x="357" y="325"/>
                    <a:pt x="355" y="326"/>
                    <a:pt x="354" y="328"/>
                  </a:cubicBezTo>
                  <a:cubicBezTo>
                    <a:pt x="353" y="329"/>
                    <a:pt x="351" y="333"/>
                    <a:pt x="351" y="336"/>
                  </a:cubicBezTo>
                  <a:cubicBezTo>
                    <a:pt x="351" y="338"/>
                    <a:pt x="354" y="342"/>
                    <a:pt x="354" y="344"/>
                  </a:cubicBezTo>
                  <a:cubicBezTo>
                    <a:pt x="354" y="345"/>
                    <a:pt x="353" y="348"/>
                    <a:pt x="353" y="349"/>
                  </a:cubicBezTo>
                  <a:cubicBezTo>
                    <a:pt x="352" y="350"/>
                    <a:pt x="349" y="351"/>
                    <a:pt x="348" y="352"/>
                  </a:cubicBezTo>
                  <a:cubicBezTo>
                    <a:pt x="347" y="354"/>
                    <a:pt x="347" y="358"/>
                    <a:pt x="346" y="359"/>
                  </a:cubicBezTo>
                  <a:cubicBezTo>
                    <a:pt x="346" y="361"/>
                    <a:pt x="344" y="365"/>
                    <a:pt x="343" y="367"/>
                  </a:cubicBezTo>
                  <a:cubicBezTo>
                    <a:pt x="342" y="369"/>
                    <a:pt x="340" y="374"/>
                    <a:pt x="339" y="376"/>
                  </a:cubicBezTo>
                  <a:cubicBezTo>
                    <a:pt x="338" y="377"/>
                    <a:pt x="335" y="379"/>
                    <a:pt x="334" y="380"/>
                  </a:cubicBezTo>
                  <a:cubicBezTo>
                    <a:pt x="333" y="382"/>
                    <a:pt x="334" y="386"/>
                    <a:pt x="334" y="388"/>
                  </a:cubicBezTo>
                  <a:cubicBezTo>
                    <a:pt x="334" y="390"/>
                    <a:pt x="333" y="393"/>
                    <a:pt x="332" y="394"/>
                  </a:cubicBezTo>
                  <a:cubicBezTo>
                    <a:pt x="332" y="395"/>
                    <a:pt x="331" y="396"/>
                    <a:pt x="330" y="396"/>
                  </a:cubicBezTo>
                  <a:cubicBezTo>
                    <a:pt x="329" y="398"/>
                    <a:pt x="327" y="401"/>
                    <a:pt x="328" y="402"/>
                  </a:cubicBezTo>
                  <a:cubicBezTo>
                    <a:pt x="328" y="404"/>
                    <a:pt x="331" y="407"/>
                    <a:pt x="331" y="409"/>
                  </a:cubicBezTo>
                  <a:cubicBezTo>
                    <a:pt x="332" y="409"/>
                    <a:pt x="332" y="412"/>
                    <a:pt x="331" y="413"/>
                  </a:cubicBezTo>
                  <a:cubicBezTo>
                    <a:pt x="330" y="414"/>
                    <a:pt x="326" y="414"/>
                    <a:pt x="325" y="415"/>
                  </a:cubicBezTo>
                  <a:cubicBezTo>
                    <a:pt x="324" y="416"/>
                    <a:pt x="324" y="419"/>
                    <a:pt x="324" y="419"/>
                  </a:cubicBezTo>
                  <a:cubicBezTo>
                    <a:pt x="324" y="419"/>
                    <a:pt x="322" y="419"/>
                    <a:pt x="321" y="418"/>
                  </a:cubicBezTo>
                  <a:cubicBezTo>
                    <a:pt x="320" y="416"/>
                    <a:pt x="314" y="412"/>
                    <a:pt x="312" y="410"/>
                  </a:cubicBezTo>
                  <a:cubicBezTo>
                    <a:pt x="309" y="409"/>
                    <a:pt x="303" y="409"/>
                    <a:pt x="301" y="407"/>
                  </a:cubicBezTo>
                  <a:cubicBezTo>
                    <a:pt x="300" y="406"/>
                    <a:pt x="298" y="404"/>
                    <a:pt x="297" y="404"/>
                  </a:cubicBezTo>
                  <a:cubicBezTo>
                    <a:pt x="296" y="402"/>
                    <a:pt x="294" y="398"/>
                    <a:pt x="292" y="397"/>
                  </a:cubicBezTo>
                  <a:cubicBezTo>
                    <a:pt x="290" y="395"/>
                    <a:pt x="286" y="391"/>
                    <a:pt x="284" y="391"/>
                  </a:cubicBezTo>
                  <a:cubicBezTo>
                    <a:pt x="283" y="390"/>
                    <a:pt x="280" y="390"/>
                    <a:pt x="279" y="391"/>
                  </a:cubicBezTo>
                  <a:cubicBezTo>
                    <a:pt x="277" y="392"/>
                    <a:pt x="276" y="396"/>
                    <a:pt x="274" y="397"/>
                  </a:cubicBezTo>
                  <a:cubicBezTo>
                    <a:pt x="273" y="398"/>
                    <a:pt x="270" y="398"/>
                    <a:pt x="269" y="399"/>
                  </a:cubicBezTo>
                  <a:cubicBezTo>
                    <a:pt x="267" y="399"/>
                    <a:pt x="262" y="399"/>
                    <a:pt x="260" y="398"/>
                  </a:cubicBezTo>
                  <a:cubicBezTo>
                    <a:pt x="258" y="397"/>
                    <a:pt x="254" y="392"/>
                    <a:pt x="252" y="391"/>
                  </a:cubicBezTo>
                  <a:cubicBezTo>
                    <a:pt x="251" y="390"/>
                    <a:pt x="249" y="388"/>
                    <a:pt x="247" y="388"/>
                  </a:cubicBezTo>
                  <a:cubicBezTo>
                    <a:pt x="244" y="387"/>
                    <a:pt x="238" y="388"/>
                    <a:pt x="236" y="389"/>
                  </a:cubicBezTo>
                  <a:cubicBezTo>
                    <a:pt x="234" y="390"/>
                    <a:pt x="231" y="392"/>
                    <a:pt x="230" y="393"/>
                  </a:cubicBezTo>
                  <a:cubicBezTo>
                    <a:pt x="228" y="393"/>
                    <a:pt x="225" y="395"/>
                    <a:pt x="224" y="395"/>
                  </a:cubicBezTo>
                  <a:cubicBezTo>
                    <a:pt x="221" y="396"/>
                    <a:pt x="213" y="396"/>
                    <a:pt x="213" y="395"/>
                  </a:cubicBezTo>
                  <a:cubicBezTo>
                    <a:pt x="213" y="394"/>
                    <a:pt x="211" y="390"/>
                    <a:pt x="211" y="388"/>
                  </a:cubicBezTo>
                  <a:cubicBezTo>
                    <a:pt x="210" y="386"/>
                    <a:pt x="211" y="381"/>
                    <a:pt x="209" y="380"/>
                  </a:cubicBezTo>
                  <a:cubicBezTo>
                    <a:pt x="207" y="377"/>
                    <a:pt x="201" y="376"/>
                    <a:pt x="198" y="375"/>
                  </a:cubicBezTo>
                  <a:cubicBezTo>
                    <a:pt x="198" y="375"/>
                    <a:pt x="196" y="375"/>
                    <a:pt x="195" y="375"/>
                  </a:cubicBezTo>
                  <a:cubicBezTo>
                    <a:pt x="193" y="376"/>
                    <a:pt x="193" y="382"/>
                    <a:pt x="191" y="383"/>
                  </a:cubicBezTo>
                  <a:cubicBezTo>
                    <a:pt x="190" y="384"/>
                    <a:pt x="188" y="385"/>
                    <a:pt x="186" y="385"/>
                  </a:cubicBezTo>
                  <a:cubicBezTo>
                    <a:pt x="185" y="386"/>
                    <a:pt x="183" y="389"/>
                    <a:pt x="182" y="389"/>
                  </a:cubicBezTo>
                  <a:cubicBezTo>
                    <a:pt x="180" y="390"/>
                    <a:pt x="177" y="388"/>
                    <a:pt x="176" y="389"/>
                  </a:cubicBezTo>
                  <a:cubicBezTo>
                    <a:pt x="174" y="390"/>
                    <a:pt x="174" y="393"/>
                    <a:pt x="173" y="393"/>
                  </a:cubicBezTo>
                  <a:cubicBezTo>
                    <a:pt x="172" y="394"/>
                    <a:pt x="170" y="394"/>
                    <a:pt x="169" y="395"/>
                  </a:cubicBezTo>
                  <a:cubicBezTo>
                    <a:pt x="168" y="395"/>
                    <a:pt x="167" y="395"/>
                    <a:pt x="166" y="39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2490788" y="2008188"/>
              <a:ext cx="728663" cy="881063"/>
            </a:xfrm>
            <a:custGeom>
              <a:avLst/>
              <a:gdLst/>
              <a:ahLst/>
              <a:cxnLst>
                <a:cxn ang="0">
                  <a:pos x="30" y="33"/>
                </a:cxn>
                <a:cxn ang="0">
                  <a:pos x="43" y="0"/>
                </a:cxn>
                <a:cxn ang="0">
                  <a:pos x="83" y="1"/>
                </a:cxn>
                <a:cxn ang="0">
                  <a:pos x="111" y="16"/>
                </a:cxn>
                <a:cxn ang="0">
                  <a:pos x="132" y="54"/>
                </a:cxn>
                <a:cxn ang="0">
                  <a:pos x="163" y="92"/>
                </a:cxn>
                <a:cxn ang="0">
                  <a:pos x="201" y="103"/>
                </a:cxn>
                <a:cxn ang="0">
                  <a:pos x="232" y="105"/>
                </a:cxn>
                <a:cxn ang="0">
                  <a:pos x="263" y="97"/>
                </a:cxn>
                <a:cxn ang="0">
                  <a:pos x="289" y="83"/>
                </a:cxn>
                <a:cxn ang="0">
                  <a:pos x="320" y="109"/>
                </a:cxn>
                <a:cxn ang="0">
                  <a:pos x="333" y="115"/>
                </a:cxn>
                <a:cxn ang="0">
                  <a:pos x="341" y="147"/>
                </a:cxn>
                <a:cxn ang="0">
                  <a:pos x="353" y="155"/>
                </a:cxn>
                <a:cxn ang="0">
                  <a:pos x="374" y="164"/>
                </a:cxn>
                <a:cxn ang="0">
                  <a:pos x="398" y="180"/>
                </a:cxn>
                <a:cxn ang="0">
                  <a:pos x="416" y="182"/>
                </a:cxn>
                <a:cxn ang="0">
                  <a:pos x="428" y="186"/>
                </a:cxn>
                <a:cxn ang="0">
                  <a:pos x="420" y="223"/>
                </a:cxn>
                <a:cxn ang="0">
                  <a:pos x="434" y="256"/>
                </a:cxn>
                <a:cxn ang="0">
                  <a:pos x="414" y="302"/>
                </a:cxn>
                <a:cxn ang="0">
                  <a:pos x="401" y="322"/>
                </a:cxn>
                <a:cxn ang="0">
                  <a:pos x="410" y="346"/>
                </a:cxn>
                <a:cxn ang="0">
                  <a:pos x="413" y="364"/>
                </a:cxn>
                <a:cxn ang="0">
                  <a:pos x="421" y="399"/>
                </a:cxn>
                <a:cxn ang="0">
                  <a:pos x="417" y="433"/>
                </a:cxn>
                <a:cxn ang="0">
                  <a:pos x="408" y="448"/>
                </a:cxn>
                <a:cxn ang="0">
                  <a:pos x="383" y="439"/>
                </a:cxn>
                <a:cxn ang="0">
                  <a:pos x="352" y="438"/>
                </a:cxn>
                <a:cxn ang="0">
                  <a:pos x="335" y="476"/>
                </a:cxn>
                <a:cxn ang="0">
                  <a:pos x="324" y="519"/>
                </a:cxn>
                <a:cxn ang="0">
                  <a:pos x="306" y="499"/>
                </a:cxn>
                <a:cxn ang="0">
                  <a:pos x="287" y="497"/>
                </a:cxn>
                <a:cxn ang="0">
                  <a:pos x="267" y="496"/>
                </a:cxn>
                <a:cxn ang="0">
                  <a:pos x="255" y="517"/>
                </a:cxn>
                <a:cxn ang="0">
                  <a:pos x="217" y="522"/>
                </a:cxn>
                <a:cxn ang="0">
                  <a:pos x="192" y="525"/>
                </a:cxn>
                <a:cxn ang="0">
                  <a:pos x="174" y="505"/>
                </a:cxn>
                <a:cxn ang="0">
                  <a:pos x="190" y="478"/>
                </a:cxn>
                <a:cxn ang="0">
                  <a:pos x="157" y="440"/>
                </a:cxn>
                <a:cxn ang="0">
                  <a:pos x="139" y="406"/>
                </a:cxn>
                <a:cxn ang="0">
                  <a:pos x="122" y="403"/>
                </a:cxn>
                <a:cxn ang="0">
                  <a:pos x="103" y="403"/>
                </a:cxn>
                <a:cxn ang="0">
                  <a:pos x="71" y="398"/>
                </a:cxn>
                <a:cxn ang="0">
                  <a:pos x="44" y="391"/>
                </a:cxn>
                <a:cxn ang="0">
                  <a:pos x="36" y="368"/>
                </a:cxn>
                <a:cxn ang="0">
                  <a:pos x="42" y="323"/>
                </a:cxn>
                <a:cxn ang="0">
                  <a:pos x="30" y="283"/>
                </a:cxn>
                <a:cxn ang="0">
                  <a:pos x="8" y="248"/>
                </a:cxn>
                <a:cxn ang="0">
                  <a:pos x="12" y="216"/>
                </a:cxn>
                <a:cxn ang="0">
                  <a:pos x="19" y="192"/>
                </a:cxn>
                <a:cxn ang="0">
                  <a:pos x="4" y="161"/>
                </a:cxn>
                <a:cxn ang="0">
                  <a:pos x="20" y="145"/>
                </a:cxn>
                <a:cxn ang="0">
                  <a:pos x="26" y="120"/>
                </a:cxn>
                <a:cxn ang="0">
                  <a:pos x="44" y="91"/>
                </a:cxn>
                <a:cxn ang="0">
                  <a:pos x="30" y="59"/>
                </a:cxn>
              </a:cxnLst>
              <a:rect l="0" t="0" r="r" b="b"/>
              <a:pathLst>
                <a:path w="435" h="526">
                  <a:moveTo>
                    <a:pt x="16" y="51"/>
                  </a:moveTo>
                  <a:cubicBezTo>
                    <a:pt x="15" y="50"/>
                    <a:pt x="15" y="50"/>
                    <a:pt x="15" y="49"/>
                  </a:cubicBezTo>
                  <a:cubicBezTo>
                    <a:pt x="16" y="47"/>
                    <a:pt x="17" y="42"/>
                    <a:pt x="18" y="41"/>
                  </a:cubicBezTo>
                  <a:cubicBezTo>
                    <a:pt x="20" y="39"/>
                    <a:pt x="24" y="39"/>
                    <a:pt x="25" y="38"/>
                  </a:cubicBezTo>
                  <a:cubicBezTo>
                    <a:pt x="27" y="37"/>
                    <a:pt x="29" y="34"/>
                    <a:pt x="30" y="33"/>
                  </a:cubicBezTo>
                  <a:cubicBezTo>
                    <a:pt x="30" y="31"/>
                    <a:pt x="30" y="28"/>
                    <a:pt x="30" y="27"/>
                  </a:cubicBezTo>
                  <a:cubicBezTo>
                    <a:pt x="30" y="25"/>
                    <a:pt x="29" y="20"/>
                    <a:pt x="28" y="18"/>
                  </a:cubicBezTo>
                  <a:cubicBezTo>
                    <a:pt x="28" y="16"/>
                    <a:pt x="26" y="12"/>
                    <a:pt x="27" y="11"/>
                  </a:cubicBezTo>
                  <a:cubicBezTo>
                    <a:pt x="28" y="8"/>
                    <a:pt x="31" y="5"/>
                    <a:pt x="33" y="4"/>
                  </a:cubicBezTo>
                  <a:cubicBezTo>
                    <a:pt x="35" y="2"/>
                    <a:pt x="40" y="0"/>
                    <a:pt x="43" y="0"/>
                  </a:cubicBezTo>
                  <a:cubicBezTo>
                    <a:pt x="44" y="0"/>
                    <a:pt x="47" y="1"/>
                    <a:pt x="49" y="2"/>
                  </a:cubicBezTo>
                  <a:cubicBezTo>
                    <a:pt x="51" y="2"/>
                    <a:pt x="57" y="5"/>
                    <a:pt x="57" y="5"/>
                  </a:cubicBezTo>
                  <a:cubicBezTo>
                    <a:pt x="58" y="5"/>
                    <a:pt x="68" y="0"/>
                    <a:pt x="72" y="0"/>
                  </a:cubicBezTo>
                  <a:cubicBezTo>
                    <a:pt x="73" y="0"/>
                    <a:pt x="76" y="0"/>
                    <a:pt x="77" y="0"/>
                  </a:cubicBezTo>
                  <a:cubicBezTo>
                    <a:pt x="79" y="0"/>
                    <a:pt x="82" y="1"/>
                    <a:pt x="83" y="1"/>
                  </a:cubicBezTo>
                  <a:cubicBezTo>
                    <a:pt x="83" y="1"/>
                    <a:pt x="84" y="0"/>
                    <a:pt x="84" y="0"/>
                  </a:cubicBezTo>
                  <a:cubicBezTo>
                    <a:pt x="87" y="1"/>
                    <a:pt x="90" y="2"/>
                    <a:pt x="92" y="2"/>
                  </a:cubicBezTo>
                  <a:cubicBezTo>
                    <a:pt x="94" y="3"/>
                    <a:pt x="98" y="2"/>
                    <a:pt x="99" y="2"/>
                  </a:cubicBezTo>
                  <a:cubicBezTo>
                    <a:pt x="101" y="3"/>
                    <a:pt x="104" y="7"/>
                    <a:pt x="105" y="9"/>
                  </a:cubicBezTo>
                  <a:cubicBezTo>
                    <a:pt x="107" y="10"/>
                    <a:pt x="110" y="14"/>
                    <a:pt x="111" y="16"/>
                  </a:cubicBezTo>
                  <a:cubicBezTo>
                    <a:pt x="114" y="18"/>
                    <a:pt x="120" y="20"/>
                    <a:pt x="122" y="22"/>
                  </a:cubicBezTo>
                  <a:cubicBezTo>
                    <a:pt x="124" y="25"/>
                    <a:pt x="125" y="31"/>
                    <a:pt x="125" y="34"/>
                  </a:cubicBezTo>
                  <a:cubicBezTo>
                    <a:pt x="125" y="36"/>
                    <a:pt x="122" y="40"/>
                    <a:pt x="122" y="42"/>
                  </a:cubicBezTo>
                  <a:cubicBezTo>
                    <a:pt x="122" y="45"/>
                    <a:pt x="124" y="49"/>
                    <a:pt x="126" y="51"/>
                  </a:cubicBezTo>
                  <a:cubicBezTo>
                    <a:pt x="127" y="52"/>
                    <a:pt x="130" y="54"/>
                    <a:pt x="132" y="54"/>
                  </a:cubicBezTo>
                  <a:cubicBezTo>
                    <a:pt x="135" y="55"/>
                    <a:pt x="141" y="52"/>
                    <a:pt x="144" y="54"/>
                  </a:cubicBezTo>
                  <a:cubicBezTo>
                    <a:pt x="146" y="55"/>
                    <a:pt x="148" y="60"/>
                    <a:pt x="149" y="63"/>
                  </a:cubicBezTo>
                  <a:cubicBezTo>
                    <a:pt x="151" y="65"/>
                    <a:pt x="152" y="71"/>
                    <a:pt x="153" y="74"/>
                  </a:cubicBezTo>
                  <a:cubicBezTo>
                    <a:pt x="155" y="77"/>
                    <a:pt x="161" y="81"/>
                    <a:pt x="163" y="84"/>
                  </a:cubicBezTo>
                  <a:cubicBezTo>
                    <a:pt x="163" y="86"/>
                    <a:pt x="162" y="91"/>
                    <a:pt x="163" y="92"/>
                  </a:cubicBezTo>
                  <a:cubicBezTo>
                    <a:pt x="163" y="94"/>
                    <a:pt x="168" y="95"/>
                    <a:pt x="168" y="96"/>
                  </a:cubicBezTo>
                  <a:cubicBezTo>
                    <a:pt x="169" y="96"/>
                    <a:pt x="170" y="104"/>
                    <a:pt x="170" y="105"/>
                  </a:cubicBezTo>
                  <a:cubicBezTo>
                    <a:pt x="170" y="106"/>
                    <a:pt x="177" y="109"/>
                    <a:pt x="180" y="109"/>
                  </a:cubicBezTo>
                  <a:cubicBezTo>
                    <a:pt x="184" y="109"/>
                    <a:pt x="191" y="106"/>
                    <a:pt x="195" y="105"/>
                  </a:cubicBezTo>
                  <a:cubicBezTo>
                    <a:pt x="197" y="105"/>
                    <a:pt x="199" y="103"/>
                    <a:pt x="201" y="103"/>
                  </a:cubicBezTo>
                  <a:cubicBezTo>
                    <a:pt x="203" y="103"/>
                    <a:pt x="208" y="103"/>
                    <a:pt x="210" y="103"/>
                  </a:cubicBezTo>
                  <a:cubicBezTo>
                    <a:pt x="212" y="103"/>
                    <a:pt x="216" y="104"/>
                    <a:pt x="217" y="103"/>
                  </a:cubicBezTo>
                  <a:cubicBezTo>
                    <a:pt x="218" y="102"/>
                    <a:pt x="216" y="100"/>
                    <a:pt x="217" y="99"/>
                  </a:cubicBezTo>
                  <a:cubicBezTo>
                    <a:pt x="219" y="98"/>
                    <a:pt x="223" y="99"/>
                    <a:pt x="224" y="99"/>
                  </a:cubicBezTo>
                  <a:cubicBezTo>
                    <a:pt x="227" y="100"/>
                    <a:pt x="230" y="104"/>
                    <a:pt x="232" y="105"/>
                  </a:cubicBezTo>
                  <a:cubicBezTo>
                    <a:pt x="235" y="105"/>
                    <a:pt x="240" y="104"/>
                    <a:pt x="242" y="103"/>
                  </a:cubicBezTo>
                  <a:cubicBezTo>
                    <a:pt x="243" y="102"/>
                    <a:pt x="244" y="99"/>
                    <a:pt x="245" y="99"/>
                  </a:cubicBezTo>
                  <a:cubicBezTo>
                    <a:pt x="247" y="98"/>
                    <a:pt x="251" y="99"/>
                    <a:pt x="253" y="99"/>
                  </a:cubicBezTo>
                  <a:cubicBezTo>
                    <a:pt x="255" y="99"/>
                    <a:pt x="259" y="100"/>
                    <a:pt x="261" y="100"/>
                  </a:cubicBezTo>
                  <a:cubicBezTo>
                    <a:pt x="262" y="99"/>
                    <a:pt x="262" y="97"/>
                    <a:pt x="263" y="97"/>
                  </a:cubicBezTo>
                  <a:cubicBezTo>
                    <a:pt x="265" y="96"/>
                    <a:pt x="269" y="97"/>
                    <a:pt x="271" y="97"/>
                  </a:cubicBezTo>
                  <a:cubicBezTo>
                    <a:pt x="273" y="97"/>
                    <a:pt x="275" y="96"/>
                    <a:pt x="276" y="95"/>
                  </a:cubicBezTo>
                  <a:cubicBezTo>
                    <a:pt x="277" y="93"/>
                    <a:pt x="275" y="89"/>
                    <a:pt x="276" y="88"/>
                  </a:cubicBezTo>
                  <a:cubicBezTo>
                    <a:pt x="276" y="86"/>
                    <a:pt x="278" y="84"/>
                    <a:pt x="279" y="83"/>
                  </a:cubicBezTo>
                  <a:cubicBezTo>
                    <a:pt x="281" y="82"/>
                    <a:pt x="287" y="82"/>
                    <a:pt x="289" y="83"/>
                  </a:cubicBezTo>
                  <a:cubicBezTo>
                    <a:pt x="292" y="84"/>
                    <a:pt x="296" y="87"/>
                    <a:pt x="299" y="88"/>
                  </a:cubicBezTo>
                  <a:cubicBezTo>
                    <a:pt x="302" y="88"/>
                    <a:pt x="308" y="86"/>
                    <a:pt x="311" y="88"/>
                  </a:cubicBezTo>
                  <a:cubicBezTo>
                    <a:pt x="314" y="89"/>
                    <a:pt x="320" y="94"/>
                    <a:pt x="322" y="97"/>
                  </a:cubicBezTo>
                  <a:cubicBezTo>
                    <a:pt x="323" y="99"/>
                    <a:pt x="324" y="103"/>
                    <a:pt x="323" y="105"/>
                  </a:cubicBezTo>
                  <a:cubicBezTo>
                    <a:pt x="323" y="106"/>
                    <a:pt x="321" y="107"/>
                    <a:pt x="320" y="109"/>
                  </a:cubicBezTo>
                  <a:cubicBezTo>
                    <a:pt x="320" y="110"/>
                    <a:pt x="321" y="112"/>
                    <a:pt x="321" y="113"/>
                  </a:cubicBezTo>
                  <a:cubicBezTo>
                    <a:pt x="323" y="114"/>
                    <a:pt x="327" y="114"/>
                    <a:pt x="328" y="113"/>
                  </a:cubicBezTo>
                  <a:cubicBezTo>
                    <a:pt x="328" y="112"/>
                    <a:pt x="327" y="111"/>
                    <a:pt x="328" y="110"/>
                  </a:cubicBezTo>
                  <a:cubicBezTo>
                    <a:pt x="328" y="110"/>
                    <a:pt x="330" y="110"/>
                    <a:pt x="331" y="110"/>
                  </a:cubicBezTo>
                  <a:cubicBezTo>
                    <a:pt x="332" y="111"/>
                    <a:pt x="332" y="114"/>
                    <a:pt x="333" y="115"/>
                  </a:cubicBezTo>
                  <a:cubicBezTo>
                    <a:pt x="335" y="117"/>
                    <a:pt x="340" y="116"/>
                    <a:pt x="341" y="118"/>
                  </a:cubicBezTo>
                  <a:cubicBezTo>
                    <a:pt x="343" y="120"/>
                    <a:pt x="342" y="128"/>
                    <a:pt x="342" y="129"/>
                  </a:cubicBezTo>
                  <a:cubicBezTo>
                    <a:pt x="342" y="130"/>
                    <a:pt x="340" y="133"/>
                    <a:pt x="340" y="135"/>
                  </a:cubicBezTo>
                  <a:cubicBezTo>
                    <a:pt x="339" y="136"/>
                    <a:pt x="338" y="140"/>
                    <a:pt x="338" y="141"/>
                  </a:cubicBezTo>
                  <a:cubicBezTo>
                    <a:pt x="338" y="143"/>
                    <a:pt x="341" y="145"/>
                    <a:pt x="341" y="147"/>
                  </a:cubicBezTo>
                  <a:cubicBezTo>
                    <a:pt x="341" y="148"/>
                    <a:pt x="340" y="151"/>
                    <a:pt x="340" y="152"/>
                  </a:cubicBezTo>
                  <a:cubicBezTo>
                    <a:pt x="339" y="154"/>
                    <a:pt x="339" y="158"/>
                    <a:pt x="340" y="159"/>
                  </a:cubicBezTo>
                  <a:cubicBezTo>
                    <a:pt x="341" y="161"/>
                    <a:pt x="346" y="162"/>
                    <a:pt x="348" y="161"/>
                  </a:cubicBezTo>
                  <a:cubicBezTo>
                    <a:pt x="349" y="161"/>
                    <a:pt x="349" y="158"/>
                    <a:pt x="350" y="157"/>
                  </a:cubicBezTo>
                  <a:cubicBezTo>
                    <a:pt x="350" y="157"/>
                    <a:pt x="352" y="155"/>
                    <a:pt x="353" y="155"/>
                  </a:cubicBezTo>
                  <a:cubicBezTo>
                    <a:pt x="354" y="155"/>
                    <a:pt x="356" y="156"/>
                    <a:pt x="357" y="157"/>
                  </a:cubicBezTo>
                  <a:cubicBezTo>
                    <a:pt x="358" y="159"/>
                    <a:pt x="356" y="163"/>
                    <a:pt x="357" y="165"/>
                  </a:cubicBezTo>
                  <a:cubicBezTo>
                    <a:pt x="357" y="166"/>
                    <a:pt x="360" y="169"/>
                    <a:pt x="361" y="169"/>
                  </a:cubicBezTo>
                  <a:cubicBezTo>
                    <a:pt x="364" y="170"/>
                    <a:pt x="371" y="168"/>
                    <a:pt x="373" y="166"/>
                  </a:cubicBezTo>
                  <a:cubicBezTo>
                    <a:pt x="374" y="166"/>
                    <a:pt x="374" y="164"/>
                    <a:pt x="374" y="164"/>
                  </a:cubicBezTo>
                  <a:cubicBezTo>
                    <a:pt x="376" y="163"/>
                    <a:pt x="379" y="163"/>
                    <a:pt x="380" y="164"/>
                  </a:cubicBezTo>
                  <a:cubicBezTo>
                    <a:pt x="381" y="165"/>
                    <a:pt x="380" y="169"/>
                    <a:pt x="381" y="170"/>
                  </a:cubicBezTo>
                  <a:cubicBezTo>
                    <a:pt x="382" y="171"/>
                    <a:pt x="385" y="172"/>
                    <a:pt x="386" y="173"/>
                  </a:cubicBezTo>
                  <a:cubicBezTo>
                    <a:pt x="387" y="174"/>
                    <a:pt x="388" y="179"/>
                    <a:pt x="390" y="180"/>
                  </a:cubicBezTo>
                  <a:cubicBezTo>
                    <a:pt x="392" y="181"/>
                    <a:pt x="396" y="180"/>
                    <a:pt x="398" y="180"/>
                  </a:cubicBezTo>
                  <a:cubicBezTo>
                    <a:pt x="399" y="180"/>
                    <a:pt x="402" y="178"/>
                    <a:pt x="403" y="178"/>
                  </a:cubicBezTo>
                  <a:cubicBezTo>
                    <a:pt x="405" y="178"/>
                    <a:pt x="406" y="180"/>
                    <a:pt x="407" y="180"/>
                  </a:cubicBezTo>
                  <a:cubicBezTo>
                    <a:pt x="408" y="180"/>
                    <a:pt x="409" y="180"/>
                    <a:pt x="411" y="179"/>
                  </a:cubicBezTo>
                  <a:cubicBezTo>
                    <a:pt x="411" y="180"/>
                    <a:pt x="411" y="180"/>
                    <a:pt x="412" y="181"/>
                  </a:cubicBezTo>
                  <a:cubicBezTo>
                    <a:pt x="412" y="181"/>
                    <a:pt x="415" y="182"/>
                    <a:pt x="416" y="182"/>
                  </a:cubicBezTo>
                  <a:cubicBezTo>
                    <a:pt x="417" y="182"/>
                    <a:pt x="418" y="179"/>
                    <a:pt x="418" y="178"/>
                  </a:cubicBezTo>
                  <a:cubicBezTo>
                    <a:pt x="419" y="177"/>
                    <a:pt x="418" y="175"/>
                    <a:pt x="418" y="175"/>
                  </a:cubicBezTo>
                  <a:cubicBezTo>
                    <a:pt x="419" y="174"/>
                    <a:pt x="422" y="174"/>
                    <a:pt x="423" y="175"/>
                  </a:cubicBezTo>
                  <a:cubicBezTo>
                    <a:pt x="425" y="176"/>
                    <a:pt x="424" y="181"/>
                    <a:pt x="425" y="183"/>
                  </a:cubicBezTo>
                  <a:cubicBezTo>
                    <a:pt x="426" y="184"/>
                    <a:pt x="428" y="185"/>
                    <a:pt x="428" y="186"/>
                  </a:cubicBezTo>
                  <a:cubicBezTo>
                    <a:pt x="429" y="188"/>
                    <a:pt x="429" y="192"/>
                    <a:pt x="428" y="194"/>
                  </a:cubicBezTo>
                  <a:cubicBezTo>
                    <a:pt x="428" y="196"/>
                    <a:pt x="426" y="199"/>
                    <a:pt x="425" y="200"/>
                  </a:cubicBezTo>
                  <a:cubicBezTo>
                    <a:pt x="424" y="202"/>
                    <a:pt x="420" y="203"/>
                    <a:pt x="420" y="205"/>
                  </a:cubicBezTo>
                  <a:cubicBezTo>
                    <a:pt x="418" y="207"/>
                    <a:pt x="418" y="214"/>
                    <a:pt x="419" y="217"/>
                  </a:cubicBezTo>
                  <a:cubicBezTo>
                    <a:pt x="419" y="218"/>
                    <a:pt x="419" y="221"/>
                    <a:pt x="420" y="223"/>
                  </a:cubicBezTo>
                  <a:cubicBezTo>
                    <a:pt x="421" y="224"/>
                    <a:pt x="424" y="224"/>
                    <a:pt x="426" y="225"/>
                  </a:cubicBezTo>
                  <a:cubicBezTo>
                    <a:pt x="427" y="226"/>
                    <a:pt x="429" y="231"/>
                    <a:pt x="430" y="234"/>
                  </a:cubicBezTo>
                  <a:cubicBezTo>
                    <a:pt x="431" y="236"/>
                    <a:pt x="430" y="241"/>
                    <a:pt x="431" y="243"/>
                  </a:cubicBezTo>
                  <a:cubicBezTo>
                    <a:pt x="431" y="244"/>
                    <a:pt x="433" y="247"/>
                    <a:pt x="434" y="248"/>
                  </a:cubicBezTo>
                  <a:cubicBezTo>
                    <a:pt x="434" y="250"/>
                    <a:pt x="435" y="254"/>
                    <a:pt x="434" y="256"/>
                  </a:cubicBezTo>
                  <a:cubicBezTo>
                    <a:pt x="433" y="259"/>
                    <a:pt x="430" y="262"/>
                    <a:pt x="429" y="264"/>
                  </a:cubicBezTo>
                  <a:cubicBezTo>
                    <a:pt x="428" y="267"/>
                    <a:pt x="430" y="274"/>
                    <a:pt x="429" y="277"/>
                  </a:cubicBezTo>
                  <a:cubicBezTo>
                    <a:pt x="428" y="280"/>
                    <a:pt x="425" y="285"/>
                    <a:pt x="422" y="287"/>
                  </a:cubicBezTo>
                  <a:cubicBezTo>
                    <a:pt x="421" y="288"/>
                    <a:pt x="418" y="290"/>
                    <a:pt x="417" y="291"/>
                  </a:cubicBezTo>
                  <a:cubicBezTo>
                    <a:pt x="415" y="293"/>
                    <a:pt x="416" y="300"/>
                    <a:pt x="414" y="302"/>
                  </a:cubicBezTo>
                  <a:cubicBezTo>
                    <a:pt x="413" y="304"/>
                    <a:pt x="410" y="306"/>
                    <a:pt x="408" y="307"/>
                  </a:cubicBezTo>
                  <a:cubicBezTo>
                    <a:pt x="407" y="307"/>
                    <a:pt x="404" y="306"/>
                    <a:pt x="403" y="307"/>
                  </a:cubicBezTo>
                  <a:cubicBezTo>
                    <a:pt x="402" y="308"/>
                    <a:pt x="401" y="312"/>
                    <a:pt x="402" y="314"/>
                  </a:cubicBezTo>
                  <a:cubicBezTo>
                    <a:pt x="402" y="315"/>
                    <a:pt x="404" y="316"/>
                    <a:pt x="404" y="318"/>
                  </a:cubicBezTo>
                  <a:cubicBezTo>
                    <a:pt x="404" y="319"/>
                    <a:pt x="402" y="322"/>
                    <a:pt x="401" y="322"/>
                  </a:cubicBezTo>
                  <a:cubicBezTo>
                    <a:pt x="400" y="323"/>
                    <a:pt x="396" y="322"/>
                    <a:pt x="395" y="322"/>
                  </a:cubicBezTo>
                  <a:cubicBezTo>
                    <a:pt x="394" y="323"/>
                    <a:pt x="392" y="326"/>
                    <a:pt x="392" y="327"/>
                  </a:cubicBezTo>
                  <a:cubicBezTo>
                    <a:pt x="391" y="329"/>
                    <a:pt x="391" y="334"/>
                    <a:pt x="392" y="335"/>
                  </a:cubicBezTo>
                  <a:cubicBezTo>
                    <a:pt x="394" y="338"/>
                    <a:pt x="401" y="338"/>
                    <a:pt x="404" y="340"/>
                  </a:cubicBezTo>
                  <a:cubicBezTo>
                    <a:pt x="406" y="341"/>
                    <a:pt x="408" y="345"/>
                    <a:pt x="410" y="346"/>
                  </a:cubicBezTo>
                  <a:cubicBezTo>
                    <a:pt x="412" y="347"/>
                    <a:pt x="417" y="347"/>
                    <a:pt x="419" y="347"/>
                  </a:cubicBezTo>
                  <a:cubicBezTo>
                    <a:pt x="421" y="348"/>
                    <a:pt x="425" y="349"/>
                    <a:pt x="426" y="350"/>
                  </a:cubicBezTo>
                  <a:cubicBezTo>
                    <a:pt x="427" y="351"/>
                    <a:pt x="428" y="355"/>
                    <a:pt x="427" y="357"/>
                  </a:cubicBezTo>
                  <a:cubicBezTo>
                    <a:pt x="426" y="359"/>
                    <a:pt x="422" y="363"/>
                    <a:pt x="420" y="364"/>
                  </a:cubicBezTo>
                  <a:cubicBezTo>
                    <a:pt x="419" y="365"/>
                    <a:pt x="415" y="363"/>
                    <a:pt x="413" y="364"/>
                  </a:cubicBezTo>
                  <a:cubicBezTo>
                    <a:pt x="412" y="365"/>
                    <a:pt x="413" y="369"/>
                    <a:pt x="413" y="371"/>
                  </a:cubicBezTo>
                  <a:cubicBezTo>
                    <a:pt x="414" y="372"/>
                    <a:pt x="416" y="375"/>
                    <a:pt x="416" y="376"/>
                  </a:cubicBezTo>
                  <a:cubicBezTo>
                    <a:pt x="417" y="378"/>
                    <a:pt x="415" y="383"/>
                    <a:pt x="416" y="385"/>
                  </a:cubicBezTo>
                  <a:cubicBezTo>
                    <a:pt x="416" y="386"/>
                    <a:pt x="420" y="388"/>
                    <a:pt x="421" y="390"/>
                  </a:cubicBezTo>
                  <a:cubicBezTo>
                    <a:pt x="422" y="392"/>
                    <a:pt x="420" y="397"/>
                    <a:pt x="421" y="399"/>
                  </a:cubicBezTo>
                  <a:cubicBezTo>
                    <a:pt x="421" y="401"/>
                    <a:pt x="425" y="405"/>
                    <a:pt x="425" y="407"/>
                  </a:cubicBezTo>
                  <a:cubicBezTo>
                    <a:pt x="425" y="409"/>
                    <a:pt x="424" y="415"/>
                    <a:pt x="423" y="417"/>
                  </a:cubicBezTo>
                  <a:cubicBezTo>
                    <a:pt x="422" y="418"/>
                    <a:pt x="419" y="418"/>
                    <a:pt x="418" y="419"/>
                  </a:cubicBezTo>
                  <a:cubicBezTo>
                    <a:pt x="416" y="420"/>
                    <a:pt x="415" y="424"/>
                    <a:pt x="415" y="426"/>
                  </a:cubicBezTo>
                  <a:cubicBezTo>
                    <a:pt x="415" y="428"/>
                    <a:pt x="416" y="432"/>
                    <a:pt x="417" y="433"/>
                  </a:cubicBezTo>
                  <a:cubicBezTo>
                    <a:pt x="418" y="434"/>
                    <a:pt x="421" y="434"/>
                    <a:pt x="422" y="435"/>
                  </a:cubicBezTo>
                  <a:cubicBezTo>
                    <a:pt x="423" y="436"/>
                    <a:pt x="425" y="438"/>
                    <a:pt x="426" y="440"/>
                  </a:cubicBezTo>
                  <a:cubicBezTo>
                    <a:pt x="427" y="441"/>
                    <a:pt x="427" y="445"/>
                    <a:pt x="426" y="446"/>
                  </a:cubicBezTo>
                  <a:cubicBezTo>
                    <a:pt x="424" y="448"/>
                    <a:pt x="417" y="445"/>
                    <a:pt x="414" y="446"/>
                  </a:cubicBezTo>
                  <a:cubicBezTo>
                    <a:pt x="413" y="446"/>
                    <a:pt x="409" y="447"/>
                    <a:pt x="408" y="448"/>
                  </a:cubicBezTo>
                  <a:cubicBezTo>
                    <a:pt x="407" y="449"/>
                    <a:pt x="407" y="450"/>
                    <a:pt x="407" y="451"/>
                  </a:cubicBezTo>
                  <a:cubicBezTo>
                    <a:pt x="404" y="450"/>
                    <a:pt x="402" y="450"/>
                    <a:pt x="400" y="450"/>
                  </a:cubicBezTo>
                  <a:cubicBezTo>
                    <a:pt x="399" y="449"/>
                    <a:pt x="395" y="449"/>
                    <a:pt x="394" y="448"/>
                  </a:cubicBezTo>
                  <a:cubicBezTo>
                    <a:pt x="392" y="447"/>
                    <a:pt x="390" y="443"/>
                    <a:pt x="388" y="442"/>
                  </a:cubicBezTo>
                  <a:cubicBezTo>
                    <a:pt x="387" y="441"/>
                    <a:pt x="384" y="440"/>
                    <a:pt x="383" y="439"/>
                  </a:cubicBezTo>
                  <a:cubicBezTo>
                    <a:pt x="381" y="439"/>
                    <a:pt x="377" y="439"/>
                    <a:pt x="376" y="439"/>
                  </a:cubicBezTo>
                  <a:cubicBezTo>
                    <a:pt x="374" y="440"/>
                    <a:pt x="373" y="443"/>
                    <a:pt x="371" y="443"/>
                  </a:cubicBezTo>
                  <a:cubicBezTo>
                    <a:pt x="370" y="444"/>
                    <a:pt x="367" y="446"/>
                    <a:pt x="366" y="445"/>
                  </a:cubicBezTo>
                  <a:cubicBezTo>
                    <a:pt x="364" y="445"/>
                    <a:pt x="361" y="442"/>
                    <a:pt x="360" y="442"/>
                  </a:cubicBezTo>
                  <a:cubicBezTo>
                    <a:pt x="358" y="441"/>
                    <a:pt x="354" y="438"/>
                    <a:pt x="352" y="438"/>
                  </a:cubicBezTo>
                  <a:cubicBezTo>
                    <a:pt x="351" y="438"/>
                    <a:pt x="348" y="439"/>
                    <a:pt x="347" y="440"/>
                  </a:cubicBezTo>
                  <a:cubicBezTo>
                    <a:pt x="345" y="442"/>
                    <a:pt x="342" y="446"/>
                    <a:pt x="341" y="449"/>
                  </a:cubicBezTo>
                  <a:cubicBezTo>
                    <a:pt x="340" y="451"/>
                    <a:pt x="339" y="456"/>
                    <a:pt x="339" y="458"/>
                  </a:cubicBezTo>
                  <a:cubicBezTo>
                    <a:pt x="339" y="461"/>
                    <a:pt x="341" y="465"/>
                    <a:pt x="341" y="468"/>
                  </a:cubicBezTo>
                  <a:cubicBezTo>
                    <a:pt x="340" y="470"/>
                    <a:pt x="336" y="474"/>
                    <a:pt x="335" y="476"/>
                  </a:cubicBezTo>
                  <a:cubicBezTo>
                    <a:pt x="333" y="480"/>
                    <a:pt x="331" y="488"/>
                    <a:pt x="330" y="492"/>
                  </a:cubicBezTo>
                  <a:cubicBezTo>
                    <a:pt x="329" y="494"/>
                    <a:pt x="328" y="497"/>
                    <a:pt x="327" y="499"/>
                  </a:cubicBezTo>
                  <a:cubicBezTo>
                    <a:pt x="327" y="500"/>
                    <a:pt x="325" y="502"/>
                    <a:pt x="325" y="503"/>
                  </a:cubicBezTo>
                  <a:cubicBezTo>
                    <a:pt x="324" y="505"/>
                    <a:pt x="326" y="508"/>
                    <a:pt x="326" y="510"/>
                  </a:cubicBezTo>
                  <a:cubicBezTo>
                    <a:pt x="326" y="512"/>
                    <a:pt x="325" y="517"/>
                    <a:pt x="324" y="519"/>
                  </a:cubicBezTo>
                  <a:cubicBezTo>
                    <a:pt x="322" y="521"/>
                    <a:pt x="318" y="523"/>
                    <a:pt x="316" y="522"/>
                  </a:cubicBezTo>
                  <a:cubicBezTo>
                    <a:pt x="315" y="522"/>
                    <a:pt x="313" y="520"/>
                    <a:pt x="312" y="519"/>
                  </a:cubicBezTo>
                  <a:cubicBezTo>
                    <a:pt x="311" y="517"/>
                    <a:pt x="310" y="513"/>
                    <a:pt x="310" y="511"/>
                  </a:cubicBezTo>
                  <a:cubicBezTo>
                    <a:pt x="310" y="509"/>
                    <a:pt x="313" y="507"/>
                    <a:pt x="312" y="505"/>
                  </a:cubicBezTo>
                  <a:cubicBezTo>
                    <a:pt x="312" y="503"/>
                    <a:pt x="308" y="501"/>
                    <a:pt x="306" y="499"/>
                  </a:cubicBezTo>
                  <a:cubicBezTo>
                    <a:pt x="306" y="498"/>
                    <a:pt x="304" y="496"/>
                    <a:pt x="303" y="496"/>
                  </a:cubicBezTo>
                  <a:cubicBezTo>
                    <a:pt x="302" y="495"/>
                    <a:pt x="297" y="493"/>
                    <a:pt x="295" y="494"/>
                  </a:cubicBezTo>
                  <a:cubicBezTo>
                    <a:pt x="294" y="495"/>
                    <a:pt x="297" y="500"/>
                    <a:pt x="296" y="501"/>
                  </a:cubicBezTo>
                  <a:cubicBezTo>
                    <a:pt x="295" y="502"/>
                    <a:pt x="290" y="502"/>
                    <a:pt x="288" y="500"/>
                  </a:cubicBezTo>
                  <a:cubicBezTo>
                    <a:pt x="288" y="500"/>
                    <a:pt x="287" y="498"/>
                    <a:pt x="287" y="497"/>
                  </a:cubicBezTo>
                  <a:cubicBezTo>
                    <a:pt x="286" y="496"/>
                    <a:pt x="284" y="494"/>
                    <a:pt x="284" y="494"/>
                  </a:cubicBezTo>
                  <a:cubicBezTo>
                    <a:pt x="283" y="494"/>
                    <a:pt x="281" y="494"/>
                    <a:pt x="280" y="494"/>
                  </a:cubicBezTo>
                  <a:cubicBezTo>
                    <a:pt x="279" y="495"/>
                    <a:pt x="279" y="498"/>
                    <a:pt x="278" y="498"/>
                  </a:cubicBezTo>
                  <a:cubicBezTo>
                    <a:pt x="277" y="499"/>
                    <a:pt x="274" y="500"/>
                    <a:pt x="272" y="499"/>
                  </a:cubicBezTo>
                  <a:cubicBezTo>
                    <a:pt x="271" y="499"/>
                    <a:pt x="268" y="496"/>
                    <a:pt x="267" y="496"/>
                  </a:cubicBezTo>
                  <a:cubicBezTo>
                    <a:pt x="265" y="495"/>
                    <a:pt x="263" y="494"/>
                    <a:pt x="262" y="494"/>
                  </a:cubicBezTo>
                  <a:cubicBezTo>
                    <a:pt x="260" y="494"/>
                    <a:pt x="258" y="497"/>
                    <a:pt x="258" y="498"/>
                  </a:cubicBezTo>
                  <a:cubicBezTo>
                    <a:pt x="257" y="499"/>
                    <a:pt x="258" y="502"/>
                    <a:pt x="258" y="503"/>
                  </a:cubicBezTo>
                  <a:cubicBezTo>
                    <a:pt x="257" y="505"/>
                    <a:pt x="255" y="507"/>
                    <a:pt x="255" y="509"/>
                  </a:cubicBezTo>
                  <a:cubicBezTo>
                    <a:pt x="254" y="511"/>
                    <a:pt x="255" y="515"/>
                    <a:pt x="255" y="517"/>
                  </a:cubicBezTo>
                  <a:cubicBezTo>
                    <a:pt x="254" y="519"/>
                    <a:pt x="250" y="521"/>
                    <a:pt x="247" y="522"/>
                  </a:cubicBezTo>
                  <a:cubicBezTo>
                    <a:pt x="245" y="523"/>
                    <a:pt x="239" y="523"/>
                    <a:pt x="236" y="522"/>
                  </a:cubicBezTo>
                  <a:cubicBezTo>
                    <a:pt x="233" y="522"/>
                    <a:pt x="229" y="521"/>
                    <a:pt x="226" y="521"/>
                  </a:cubicBezTo>
                  <a:cubicBezTo>
                    <a:pt x="225" y="520"/>
                    <a:pt x="222" y="521"/>
                    <a:pt x="221" y="521"/>
                  </a:cubicBezTo>
                  <a:cubicBezTo>
                    <a:pt x="220" y="521"/>
                    <a:pt x="218" y="522"/>
                    <a:pt x="217" y="522"/>
                  </a:cubicBezTo>
                  <a:cubicBezTo>
                    <a:pt x="215" y="523"/>
                    <a:pt x="212" y="522"/>
                    <a:pt x="210" y="521"/>
                  </a:cubicBezTo>
                  <a:cubicBezTo>
                    <a:pt x="210" y="521"/>
                    <a:pt x="208" y="519"/>
                    <a:pt x="207" y="519"/>
                  </a:cubicBezTo>
                  <a:cubicBezTo>
                    <a:pt x="206" y="518"/>
                    <a:pt x="203" y="518"/>
                    <a:pt x="202" y="519"/>
                  </a:cubicBezTo>
                  <a:cubicBezTo>
                    <a:pt x="201" y="520"/>
                    <a:pt x="200" y="523"/>
                    <a:pt x="199" y="524"/>
                  </a:cubicBezTo>
                  <a:cubicBezTo>
                    <a:pt x="197" y="525"/>
                    <a:pt x="194" y="526"/>
                    <a:pt x="192" y="525"/>
                  </a:cubicBezTo>
                  <a:cubicBezTo>
                    <a:pt x="191" y="525"/>
                    <a:pt x="191" y="521"/>
                    <a:pt x="191" y="521"/>
                  </a:cubicBezTo>
                  <a:cubicBezTo>
                    <a:pt x="189" y="519"/>
                    <a:pt x="186" y="519"/>
                    <a:pt x="185" y="518"/>
                  </a:cubicBezTo>
                  <a:cubicBezTo>
                    <a:pt x="183" y="517"/>
                    <a:pt x="179" y="517"/>
                    <a:pt x="178" y="516"/>
                  </a:cubicBezTo>
                  <a:cubicBezTo>
                    <a:pt x="177" y="515"/>
                    <a:pt x="175" y="512"/>
                    <a:pt x="175" y="511"/>
                  </a:cubicBezTo>
                  <a:cubicBezTo>
                    <a:pt x="174" y="510"/>
                    <a:pt x="175" y="507"/>
                    <a:pt x="174" y="505"/>
                  </a:cubicBezTo>
                  <a:cubicBezTo>
                    <a:pt x="173" y="504"/>
                    <a:pt x="172" y="502"/>
                    <a:pt x="170" y="501"/>
                  </a:cubicBezTo>
                  <a:cubicBezTo>
                    <a:pt x="173" y="499"/>
                    <a:pt x="176" y="496"/>
                    <a:pt x="178" y="495"/>
                  </a:cubicBezTo>
                  <a:cubicBezTo>
                    <a:pt x="181" y="494"/>
                    <a:pt x="186" y="494"/>
                    <a:pt x="188" y="493"/>
                  </a:cubicBezTo>
                  <a:cubicBezTo>
                    <a:pt x="190" y="493"/>
                    <a:pt x="193" y="490"/>
                    <a:pt x="193" y="489"/>
                  </a:cubicBezTo>
                  <a:cubicBezTo>
                    <a:pt x="193" y="488"/>
                    <a:pt x="190" y="479"/>
                    <a:pt x="190" y="478"/>
                  </a:cubicBezTo>
                  <a:cubicBezTo>
                    <a:pt x="190" y="478"/>
                    <a:pt x="190" y="470"/>
                    <a:pt x="190" y="467"/>
                  </a:cubicBezTo>
                  <a:cubicBezTo>
                    <a:pt x="190" y="464"/>
                    <a:pt x="190" y="457"/>
                    <a:pt x="189" y="455"/>
                  </a:cubicBezTo>
                  <a:cubicBezTo>
                    <a:pt x="187" y="452"/>
                    <a:pt x="183" y="449"/>
                    <a:pt x="181" y="449"/>
                  </a:cubicBezTo>
                  <a:cubicBezTo>
                    <a:pt x="179" y="448"/>
                    <a:pt x="172" y="450"/>
                    <a:pt x="172" y="449"/>
                  </a:cubicBezTo>
                  <a:cubicBezTo>
                    <a:pt x="171" y="447"/>
                    <a:pt x="160" y="443"/>
                    <a:pt x="157" y="440"/>
                  </a:cubicBezTo>
                  <a:cubicBezTo>
                    <a:pt x="156" y="438"/>
                    <a:pt x="155" y="434"/>
                    <a:pt x="153" y="432"/>
                  </a:cubicBezTo>
                  <a:cubicBezTo>
                    <a:pt x="152" y="431"/>
                    <a:pt x="149" y="431"/>
                    <a:pt x="149" y="429"/>
                  </a:cubicBezTo>
                  <a:cubicBezTo>
                    <a:pt x="147" y="427"/>
                    <a:pt x="151" y="421"/>
                    <a:pt x="150" y="418"/>
                  </a:cubicBezTo>
                  <a:cubicBezTo>
                    <a:pt x="150" y="415"/>
                    <a:pt x="147" y="410"/>
                    <a:pt x="144" y="408"/>
                  </a:cubicBezTo>
                  <a:cubicBezTo>
                    <a:pt x="143" y="407"/>
                    <a:pt x="140" y="407"/>
                    <a:pt x="139" y="406"/>
                  </a:cubicBezTo>
                  <a:cubicBezTo>
                    <a:pt x="137" y="404"/>
                    <a:pt x="136" y="399"/>
                    <a:pt x="135" y="396"/>
                  </a:cubicBezTo>
                  <a:cubicBezTo>
                    <a:pt x="134" y="395"/>
                    <a:pt x="131" y="390"/>
                    <a:pt x="129" y="389"/>
                  </a:cubicBezTo>
                  <a:cubicBezTo>
                    <a:pt x="128" y="389"/>
                    <a:pt x="125" y="389"/>
                    <a:pt x="124" y="389"/>
                  </a:cubicBezTo>
                  <a:cubicBezTo>
                    <a:pt x="123" y="390"/>
                    <a:pt x="122" y="393"/>
                    <a:pt x="122" y="394"/>
                  </a:cubicBezTo>
                  <a:cubicBezTo>
                    <a:pt x="121" y="397"/>
                    <a:pt x="123" y="401"/>
                    <a:pt x="122" y="403"/>
                  </a:cubicBezTo>
                  <a:cubicBezTo>
                    <a:pt x="121" y="405"/>
                    <a:pt x="119" y="406"/>
                    <a:pt x="117" y="406"/>
                  </a:cubicBezTo>
                  <a:cubicBezTo>
                    <a:pt x="116" y="407"/>
                    <a:pt x="113" y="405"/>
                    <a:pt x="112" y="406"/>
                  </a:cubicBezTo>
                  <a:cubicBezTo>
                    <a:pt x="111" y="407"/>
                    <a:pt x="113" y="411"/>
                    <a:pt x="112" y="412"/>
                  </a:cubicBezTo>
                  <a:cubicBezTo>
                    <a:pt x="110" y="413"/>
                    <a:pt x="106" y="412"/>
                    <a:pt x="105" y="411"/>
                  </a:cubicBezTo>
                  <a:cubicBezTo>
                    <a:pt x="103" y="410"/>
                    <a:pt x="104" y="405"/>
                    <a:pt x="103" y="403"/>
                  </a:cubicBezTo>
                  <a:cubicBezTo>
                    <a:pt x="101" y="401"/>
                    <a:pt x="99" y="398"/>
                    <a:pt x="97" y="397"/>
                  </a:cubicBezTo>
                  <a:cubicBezTo>
                    <a:pt x="95" y="397"/>
                    <a:pt x="91" y="398"/>
                    <a:pt x="89" y="399"/>
                  </a:cubicBezTo>
                  <a:cubicBezTo>
                    <a:pt x="88" y="400"/>
                    <a:pt x="86" y="404"/>
                    <a:pt x="84" y="404"/>
                  </a:cubicBezTo>
                  <a:cubicBezTo>
                    <a:pt x="82" y="404"/>
                    <a:pt x="81" y="399"/>
                    <a:pt x="79" y="398"/>
                  </a:cubicBezTo>
                  <a:cubicBezTo>
                    <a:pt x="77" y="398"/>
                    <a:pt x="73" y="397"/>
                    <a:pt x="71" y="398"/>
                  </a:cubicBezTo>
                  <a:cubicBezTo>
                    <a:pt x="70" y="399"/>
                    <a:pt x="69" y="403"/>
                    <a:pt x="68" y="404"/>
                  </a:cubicBezTo>
                  <a:cubicBezTo>
                    <a:pt x="66" y="405"/>
                    <a:pt x="60" y="405"/>
                    <a:pt x="59" y="404"/>
                  </a:cubicBezTo>
                  <a:cubicBezTo>
                    <a:pt x="56" y="402"/>
                    <a:pt x="56" y="396"/>
                    <a:pt x="55" y="395"/>
                  </a:cubicBezTo>
                  <a:cubicBezTo>
                    <a:pt x="53" y="393"/>
                    <a:pt x="50" y="391"/>
                    <a:pt x="49" y="391"/>
                  </a:cubicBezTo>
                  <a:cubicBezTo>
                    <a:pt x="47" y="391"/>
                    <a:pt x="45" y="391"/>
                    <a:pt x="44" y="391"/>
                  </a:cubicBezTo>
                  <a:cubicBezTo>
                    <a:pt x="42" y="391"/>
                    <a:pt x="38" y="392"/>
                    <a:pt x="36" y="391"/>
                  </a:cubicBezTo>
                  <a:cubicBezTo>
                    <a:pt x="34" y="390"/>
                    <a:pt x="34" y="385"/>
                    <a:pt x="33" y="383"/>
                  </a:cubicBezTo>
                  <a:cubicBezTo>
                    <a:pt x="33" y="382"/>
                    <a:pt x="33" y="380"/>
                    <a:pt x="32" y="379"/>
                  </a:cubicBezTo>
                  <a:cubicBezTo>
                    <a:pt x="32" y="377"/>
                    <a:pt x="32" y="376"/>
                    <a:pt x="32" y="375"/>
                  </a:cubicBezTo>
                  <a:cubicBezTo>
                    <a:pt x="32" y="373"/>
                    <a:pt x="35" y="370"/>
                    <a:pt x="36" y="368"/>
                  </a:cubicBezTo>
                  <a:cubicBezTo>
                    <a:pt x="37" y="366"/>
                    <a:pt x="40" y="361"/>
                    <a:pt x="40" y="359"/>
                  </a:cubicBezTo>
                  <a:cubicBezTo>
                    <a:pt x="40" y="357"/>
                    <a:pt x="37" y="354"/>
                    <a:pt x="37" y="352"/>
                  </a:cubicBezTo>
                  <a:cubicBezTo>
                    <a:pt x="37" y="350"/>
                    <a:pt x="36" y="346"/>
                    <a:pt x="37" y="344"/>
                  </a:cubicBezTo>
                  <a:cubicBezTo>
                    <a:pt x="37" y="342"/>
                    <a:pt x="39" y="338"/>
                    <a:pt x="40" y="336"/>
                  </a:cubicBezTo>
                  <a:cubicBezTo>
                    <a:pt x="41" y="333"/>
                    <a:pt x="42" y="326"/>
                    <a:pt x="42" y="323"/>
                  </a:cubicBezTo>
                  <a:cubicBezTo>
                    <a:pt x="41" y="321"/>
                    <a:pt x="39" y="317"/>
                    <a:pt x="38" y="316"/>
                  </a:cubicBezTo>
                  <a:cubicBezTo>
                    <a:pt x="36" y="314"/>
                    <a:pt x="32" y="312"/>
                    <a:pt x="31" y="311"/>
                  </a:cubicBezTo>
                  <a:cubicBezTo>
                    <a:pt x="30" y="309"/>
                    <a:pt x="29" y="304"/>
                    <a:pt x="29" y="302"/>
                  </a:cubicBezTo>
                  <a:cubicBezTo>
                    <a:pt x="30" y="300"/>
                    <a:pt x="31" y="296"/>
                    <a:pt x="31" y="293"/>
                  </a:cubicBezTo>
                  <a:cubicBezTo>
                    <a:pt x="32" y="291"/>
                    <a:pt x="32" y="285"/>
                    <a:pt x="30" y="283"/>
                  </a:cubicBezTo>
                  <a:cubicBezTo>
                    <a:pt x="30" y="281"/>
                    <a:pt x="26" y="280"/>
                    <a:pt x="25" y="279"/>
                  </a:cubicBezTo>
                  <a:cubicBezTo>
                    <a:pt x="24" y="276"/>
                    <a:pt x="24" y="269"/>
                    <a:pt x="23" y="266"/>
                  </a:cubicBezTo>
                  <a:cubicBezTo>
                    <a:pt x="22" y="264"/>
                    <a:pt x="20" y="261"/>
                    <a:pt x="19" y="260"/>
                  </a:cubicBezTo>
                  <a:cubicBezTo>
                    <a:pt x="17" y="258"/>
                    <a:pt x="13" y="258"/>
                    <a:pt x="12" y="256"/>
                  </a:cubicBezTo>
                  <a:cubicBezTo>
                    <a:pt x="10" y="255"/>
                    <a:pt x="8" y="250"/>
                    <a:pt x="8" y="248"/>
                  </a:cubicBezTo>
                  <a:cubicBezTo>
                    <a:pt x="7" y="246"/>
                    <a:pt x="7" y="242"/>
                    <a:pt x="8" y="240"/>
                  </a:cubicBezTo>
                  <a:cubicBezTo>
                    <a:pt x="8" y="239"/>
                    <a:pt x="11" y="237"/>
                    <a:pt x="12" y="236"/>
                  </a:cubicBezTo>
                  <a:cubicBezTo>
                    <a:pt x="13" y="235"/>
                    <a:pt x="15" y="231"/>
                    <a:pt x="15" y="229"/>
                  </a:cubicBezTo>
                  <a:cubicBezTo>
                    <a:pt x="16" y="227"/>
                    <a:pt x="16" y="223"/>
                    <a:pt x="15" y="221"/>
                  </a:cubicBezTo>
                  <a:cubicBezTo>
                    <a:pt x="15" y="220"/>
                    <a:pt x="12" y="218"/>
                    <a:pt x="12" y="216"/>
                  </a:cubicBezTo>
                  <a:cubicBezTo>
                    <a:pt x="11" y="214"/>
                    <a:pt x="12" y="210"/>
                    <a:pt x="12" y="208"/>
                  </a:cubicBezTo>
                  <a:cubicBezTo>
                    <a:pt x="11" y="206"/>
                    <a:pt x="8" y="205"/>
                    <a:pt x="8" y="204"/>
                  </a:cubicBezTo>
                  <a:cubicBezTo>
                    <a:pt x="7" y="203"/>
                    <a:pt x="8" y="200"/>
                    <a:pt x="9" y="199"/>
                  </a:cubicBezTo>
                  <a:cubicBezTo>
                    <a:pt x="9" y="198"/>
                    <a:pt x="13" y="198"/>
                    <a:pt x="14" y="197"/>
                  </a:cubicBezTo>
                  <a:cubicBezTo>
                    <a:pt x="15" y="196"/>
                    <a:pt x="18" y="194"/>
                    <a:pt x="19" y="192"/>
                  </a:cubicBezTo>
                  <a:cubicBezTo>
                    <a:pt x="19" y="190"/>
                    <a:pt x="19" y="187"/>
                    <a:pt x="18" y="186"/>
                  </a:cubicBezTo>
                  <a:cubicBezTo>
                    <a:pt x="17" y="185"/>
                    <a:pt x="15" y="184"/>
                    <a:pt x="14" y="182"/>
                  </a:cubicBezTo>
                  <a:cubicBezTo>
                    <a:pt x="13" y="181"/>
                    <a:pt x="14" y="176"/>
                    <a:pt x="14" y="175"/>
                  </a:cubicBezTo>
                  <a:cubicBezTo>
                    <a:pt x="14" y="172"/>
                    <a:pt x="13" y="167"/>
                    <a:pt x="12" y="165"/>
                  </a:cubicBezTo>
                  <a:cubicBezTo>
                    <a:pt x="10" y="163"/>
                    <a:pt x="5" y="163"/>
                    <a:pt x="4" y="161"/>
                  </a:cubicBezTo>
                  <a:cubicBezTo>
                    <a:pt x="2" y="160"/>
                    <a:pt x="0" y="156"/>
                    <a:pt x="0" y="153"/>
                  </a:cubicBezTo>
                  <a:cubicBezTo>
                    <a:pt x="0" y="152"/>
                    <a:pt x="1" y="148"/>
                    <a:pt x="3" y="147"/>
                  </a:cubicBezTo>
                  <a:cubicBezTo>
                    <a:pt x="4" y="146"/>
                    <a:pt x="8" y="145"/>
                    <a:pt x="10" y="145"/>
                  </a:cubicBezTo>
                  <a:cubicBezTo>
                    <a:pt x="11" y="145"/>
                    <a:pt x="12" y="146"/>
                    <a:pt x="13" y="146"/>
                  </a:cubicBezTo>
                  <a:cubicBezTo>
                    <a:pt x="15" y="146"/>
                    <a:pt x="19" y="146"/>
                    <a:pt x="20" y="145"/>
                  </a:cubicBezTo>
                  <a:cubicBezTo>
                    <a:pt x="21" y="144"/>
                    <a:pt x="21" y="141"/>
                    <a:pt x="22" y="140"/>
                  </a:cubicBezTo>
                  <a:cubicBezTo>
                    <a:pt x="22" y="139"/>
                    <a:pt x="24" y="138"/>
                    <a:pt x="25" y="137"/>
                  </a:cubicBezTo>
                  <a:cubicBezTo>
                    <a:pt x="26" y="136"/>
                    <a:pt x="27" y="133"/>
                    <a:pt x="28" y="132"/>
                  </a:cubicBezTo>
                  <a:cubicBezTo>
                    <a:pt x="28" y="130"/>
                    <a:pt x="29" y="126"/>
                    <a:pt x="29" y="124"/>
                  </a:cubicBezTo>
                  <a:cubicBezTo>
                    <a:pt x="28" y="123"/>
                    <a:pt x="26" y="121"/>
                    <a:pt x="26" y="120"/>
                  </a:cubicBezTo>
                  <a:cubicBezTo>
                    <a:pt x="25" y="118"/>
                    <a:pt x="25" y="114"/>
                    <a:pt x="26" y="113"/>
                  </a:cubicBezTo>
                  <a:cubicBezTo>
                    <a:pt x="27" y="111"/>
                    <a:pt x="33" y="112"/>
                    <a:pt x="35" y="110"/>
                  </a:cubicBezTo>
                  <a:cubicBezTo>
                    <a:pt x="36" y="108"/>
                    <a:pt x="35" y="104"/>
                    <a:pt x="36" y="103"/>
                  </a:cubicBezTo>
                  <a:cubicBezTo>
                    <a:pt x="36" y="102"/>
                    <a:pt x="40" y="101"/>
                    <a:pt x="41" y="100"/>
                  </a:cubicBezTo>
                  <a:cubicBezTo>
                    <a:pt x="42" y="98"/>
                    <a:pt x="44" y="93"/>
                    <a:pt x="44" y="91"/>
                  </a:cubicBezTo>
                  <a:cubicBezTo>
                    <a:pt x="45" y="88"/>
                    <a:pt x="45" y="83"/>
                    <a:pt x="44" y="80"/>
                  </a:cubicBezTo>
                  <a:cubicBezTo>
                    <a:pt x="44" y="79"/>
                    <a:pt x="41" y="78"/>
                    <a:pt x="40" y="78"/>
                  </a:cubicBezTo>
                  <a:cubicBezTo>
                    <a:pt x="39" y="77"/>
                    <a:pt x="35" y="76"/>
                    <a:pt x="34" y="75"/>
                  </a:cubicBezTo>
                  <a:cubicBezTo>
                    <a:pt x="32" y="74"/>
                    <a:pt x="30" y="70"/>
                    <a:pt x="30" y="68"/>
                  </a:cubicBezTo>
                  <a:cubicBezTo>
                    <a:pt x="29" y="66"/>
                    <a:pt x="31" y="61"/>
                    <a:pt x="30" y="59"/>
                  </a:cubicBezTo>
                  <a:cubicBezTo>
                    <a:pt x="29" y="58"/>
                    <a:pt x="27" y="57"/>
                    <a:pt x="25" y="57"/>
                  </a:cubicBezTo>
                  <a:cubicBezTo>
                    <a:pt x="24" y="56"/>
                    <a:pt x="22" y="57"/>
                    <a:pt x="21" y="57"/>
                  </a:cubicBezTo>
                  <a:cubicBezTo>
                    <a:pt x="19" y="56"/>
                    <a:pt x="17" y="55"/>
                    <a:pt x="16" y="54"/>
                  </a:cubicBezTo>
                  <a:cubicBezTo>
                    <a:pt x="16" y="53"/>
                    <a:pt x="16" y="52"/>
                    <a:pt x="16" y="5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1249363" y="1438275"/>
              <a:ext cx="750888" cy="647700"/>
            </a:xfrm>
            <a:custGeom>
              <a:avLst/>
              <a:gdLst/>
              <a:ahLst/>
              <a:cxnLst>
                <a:cxn ang="0">
                  <a:pos x="101" y="292"/>
                </a:cxn>
                <a:cxn ang="0">
                  <a:pos x="86" y="296"/>
                </a:cxn>
                <a:cxn ang="0">
                  <a:pos x="67" y="305"/>
                </a:cxn>
                <a:cxn ang="0">
                  <a:pos x="47" y="273"/>
                </a:cxn>
                <a:cxn ang="0">
                  <a:pos x="70" y="263"/>
                </a:cxn>
                <a:cxn ang="0">
                  <a:pos x="68" y="254"/>
                </a:cxn>
                <a:cxn ang="0">
                  <a:pos x="47" y="225"/>
                </a:cxn>
                <a:cxn ang="0">
                  <a:pos x="48" y="198"/>
                </a:cxn>
                <a:cxn ang="0">
                  <a:pos x="57" y="167"/>
                </a:cxn>
                <a:cxn ang="0">
                  <a:pos x="45" y="156"/>
                </a:cxn>
                <a:cxn ang="0">
                  <a:pos x="46" y="131"/>
                </a:cxn>
                <a:cxn ang="0">
                  <a:pos x="40" y="109"/>
                </a:cxn>
                <a:cxn ang="0">
                  <a:pos x="23" y="85"/>
                </a:cxn>
                <a:cxn ang="0">
                  <a:pos x="8" y="54"/>
                </a:cxn>
                <a:cxn ang="0">
                  <a:pos x="17" y="30"/>
                </a:cxn>
                <a:cxn ang="0">
                  <a:pos x="0" y="7"/>
                </a:cxn>
                <a:cxn ang="0">
                  <a:pos x="21" y="3"/>
                </a:cxn>
                <a:cxn ang="0">
                  <a:pos x="53" y="20"/>
                </a:cxn>
                <a:cxn ang="0">
                  <a:pos x="90" y="7"/>
                </a:cxn>
                <a:cxn ang="0">
                  <a:pos x="112" y="22"/>
                </a:cxn>
                <a:cxn ang="0">
                  <a:pos x="103" y="39"/>
                </a:cxn>
                <a:cxn ang="0">
                  <a:pos x="107" y="62"/>
                </a:cxn>
                <a:cxn ang="0">
                  <a:pos x="115" y="88"/>
                </a:cxn>
                <a:cxn ang="0">
                  <a:pos x="121" y="113"/>
                </a:cxn>
                <a:cxn ang="0">
                  <a:pos x="128" y="88"/>
                </a:cxn>
                <a:cxn ang="0">
                  <a:pos x="154" y="86"/>
                </a:cxn>
                <a:cxn ang="0">
                  <a:pos x="196" y="98"/>
                </a:cxn>
                <a:cxn ang="0">
                  <a:pos x="264" y="114"/>
                </a:cxn>
                <a:cxn ang="0">
                  <a:pos x="318" y="92"/>
                </a:cxn>
                <a:cxn ang="0">
                  <a:pos x="346" y="90"/>
                </a:cxn>
                <a:cxn ang="0">
                  <a:pos x="352" y="119"/>
                </a:cxn>
                <a:cxn ang="0">
                  <a:pos x="353" y="138"/>
                </a:cxn>
                <a:cxn ang="0">
                  <a:pos x="361" y="170"/>
                </a:cxn>
                <a:cxn ang="0">
                  <a:pos x="362" y="188"/>
                </a:cxn>
                <a:cxn ang="0">
                  <a:pos x="364" y="217"/>
                </a:cxn>
                <a:cxn ang="0">
                  <a:pos x="386" y="217"/>
                </a:cxn>
                <a:cxn ang="0">
                  <a:pos x="396" y="236"/>
                </a:cxn>
                <a:cxn ang="0">
                  <a:pos x="414" y="248"/>
                </a:cxn>
                <a:cxn ang="0">
                  <a:pos x="419" y="269"/>
                </a:cxn>
                <a:cxn ang="0">
                  <a:pos x="430" y="289"/>
                </a:cxn>
                <a:cxn ang="0">
                  <a:pos x="446" y="311"/>
                </a:cxn>
                <a:cxn ang="0">
                  <a:pos x="429" y="347"/>
                </a:cxn>
                <a:cxn ang="0">
                  <a:pos x="420" y="363"/>
                </a:cxn>
                <a:cxn ang="0">
                  <a:pos x="422" y="386"/>
                </a:cxn>
                <a:cxn ang="0">
                  <a:pos x="401" y="374"/>
                </a:cxn>
                <a:cxn ang="0">
                  <a:pos x="381" y="369"/>
                </a:cxn>
                <a:cxn ang="0">
                  <a:pos x="354" y="353"/>
                </a:cxn>
                <a:cxn ang="0">
                  <a:pos x="351" y="321"/>
                </a:cxn>
                <a:cxn ang="0">
                  <a:pos x="321" y="318"/>
                </a:cxn>
                <a:cxn ang="0">
                  <a:pos x="304" y="335"/>
                </a:cxn>
                <a:cxn ang="0">
                  <a:pos x="284" y="329"/>
                </a:cxn>
                <a:cxn ang="0">
                  <a:pos x="270" y="303"/>
                </a:cxn>
                <a:cxn ang="0">
                  <a:pos x="252" y="291"/>
                </a:cxn>
                <a:cxn ang="0">
                  <a:pos x="241" y="302"/>
                </a:cxn>
                <a:cxn ang="0">
                  <a:pos x="217" y="300"/>
                </a:cxn>
                <a:cxn ang="0">
                  <a:pos x="190" y="314"/>
                </a:cxn>
                <a:cxn ang="0">
                  <a:pos x="178" y="316"/>
                </a:cxn>
                <a:cxn ang="0">
                  <a:pos x="158" y="304"/>
                </a:cxn>
                <a:cxn ang="0">
                  <a:pos x="137" y="301"/>
                </a:cxn>
              </a:cxnLst>
              <a:rect l="0" t="0" r="r" b="b"/>
              <a:pathLst>
                <a:path w="448" h="386">
                  <a:moveTo>
                    <a:pt x="124" y="300"/>
                  </a:moveTo>
                  <a:cubicBezTo>
                    <a:pt x="123" y="300"/>
                    <a:pt x="122" y="299"/>
                    <a:pt x="122" y="299"/>
                  </a:cubicBezTo>
                  <a:cubicBezTo>
                    <a:pt x="119" y="298"/>
                    <a:pt x="114" y="293"/>
                    <a:pt x="111" y="292"/>
                  </a:cubicBezTo>
                  <a:cubicBezTo>
                    <a:pt x="109" y="291"/>
                    <a:pt x="104" y="293"/>
                    <a:pt x="101" y="292"/>
                  </a:cubicBezTo>
                  <a:cubicBezTo>
                    <a:pt x="100" y="292"/>
                    <a:pt x="98" y="289"/>
                    <a:pt x="97" y="288"/>
                  </a:cubicBezTo>
                  <a:cubicBezTo>
                    <a:pt x="96" y="288"/>
                    <a:pt x="95" y="290"/>
                    <a:pt x="94" y="290"/>
                  </a:cubicBezTo>
                  <a:cubicBezTo>
                    <a:pt x="93" y="291"/>
                    <a:pt x="92" y="295"/>
                    <a:pt x="90" y="296"/>
                  </a:cubicBezTo>
                  <a:cubicBezTo>
                    <a:pt x="89" y="296"/>
                    <a:pt x="87" y="296"/>
                    <a:pt x="86" y="296"/>
                  </a:cubicBezTo>
                  <a:cubicBezTo>
                    <a:pt x="84" y="297"/>
                    <a:pt x="80" y="299"/>
                    <a:pt x="79" y="301"/>
                  </a:cubicBezTo>
                  <a:cubicBezTo>
                    <a:pt x="78" y="302"/>
                    <a:pt x="78" y="304"/>
                    <a:pt x="77" y="304"/>
                  </a:cubicBezTo>
                  <a:cubicBezTo>
                    <a:pt x="77" y="305"/>
                    <a:pt x="76" y="306"/>
                    <a:pt x="75" y="306"/>
                  </a:cubicBezTo>
                  <a:cubicBezTo>
                    <a:pt x="73" y="306"/>
                    <a:pt x="69" y="305"/>
                    <a:pt x="67" y="305"/>
                  </a:cubicBezTo>
                  <a:cubicBezTo>
                    <a:pt x="64" y="304"/>
                    <a:pt x="59" y="303"/>
                    <a:pt x="58" y="301"/>
                  </a:cubicBezTo>
                  <a:cubicBezTo>
                    <a:pt x="56" y="300"/>
                    <a:pt x="55" y="296"/>
                    <a:pt x="54" y="294"/>
                  </a:cubicBezTo>
                  <a:cubicBezTo>
                    <a:pt x="52" y="291"/>
                    <a:pt x="48" y="287"/>
                    <a:pt x="47" y="284"/>
                  </a:cubicBezTo>
                  <a:cubicBezTo>
                    <a:pt x="46" y="281"/>
                    <a:pt x="47" y="276"/>
                    <a:pt x="47" y="273"/>
                  </a:cubicBezTo>
                  <a:cubicBezTo>
                    <a:pt x="47" y="270"/>
                    <a:pt x="44" y="265"/>
                    <a:pt x="43" y="262"/>
                  </a:cubicBezTo>
                  <a:cubicBezTo>
                    <a:pt x="46" y="261"/>
                    <a:pt x="49" y="259"/>
                    <a:pt x="51" y="259"/>
                  </a:cubicBezTo>
                  <a:cubicBezTo>
                    <a:pt x="53" y="259"/>
                    <a:pt x="57" y="261"/>
                    <a:pt x="60" y="262"/>
                  </a:cubicBezTo>
                  <a:cubicBezTo>
                    <a:pt x="62" y="262"/>
                    <a:pt x="67" y="263"/>
                    <a:pt x="70" y="263"/>
                  </a:cubicBezTo>
                  <a:cubicBezTo>
                    <a:pt x="71" y="263"/>
                    <a:pt x="75" y="264"/>
                    <a:pt x="76" y="262"/>
                  </a:cubicBezTo>
                  <a:cubicBezTo>
                    <a:pt x="77" y="262"/>
                    <a:pt x="77" y="261"/>
                    <a:pt x="77" y="260"/>
                  </a:cubicBezTo>
                  <a:cubicBezTo>
                    <a:pt x="76" y="259"/>
                    <a:pt x="74" y="258"/>
                    <a:pt x="73" y="257"/>
                  </a:cubicBezTo>
                  <a:cubicBezTo>
                    <a:pt x="72" y="256"/>
                    <a:pt x="69" y="255"/>
                    <a:pt x="68" y="254"/>
                  </a:cubicBezTo>
                  <a:cubicBezTo>
                    <a:pt x="65" y="253"/>
                    <a:pt x="59" y="251"/>
                    <a:pt x="57" y="249"/>
                  </a:cubicBezTo>
                  <a:cubicBezTo>
                    <a:pt x="56" y="247"/>
                    <a:pt x="57" y="243"/>
                    <a:pt x="56" y="241"/>
                  </a:cubicBezTo>
                  <a:cubicBezTo>
                    <a:pt x="55" y="239"/>
                    <a:pt x="52" y="237"/>
                    <a:pt x="51" y="236"/>
                  </a:cubicBezTo>
                  <a:cubicBezTo>
                    <a:pt x="50" y="233"/>
                    <a:pt x="48" y="228"/>
                    <a:pt x="47" y="225"/>
                  </a:cubicBezTo>
                  <a:cubicBezTo>
                    <a:pt x="47" y="223"/>
                    <a:pt x="47" y="219"/>
                    <a:pt x="47" y="217"/>
                  </a:cubicBezTo>
                  <a:cubicBezTo>
                    <a:pt x="46" y="215"/>
                    <a:pt x="45" y="212"/>
                    <a:pt x="45" y="211"/>
                  </a:cubicBezTo>
                  <a:cubicBezTo>
                    <a:pt x="45" y="209"/>
                    <a:pt x="47" y="206"/>
                    <a:pt x="47" y="204"/>
                  </a:cubicBezTo>
                  <a:cubicBezTo>
                    <a:pt x="47" y="203"/>
                    <a:pt x="47" y="200"/>
                    <a:pt x="48" y="198"/>
                  </a:cubicBezTo>
                  <a:cubicBezTo>
                    <a:pt x="48" y="195"/>
                    <a:pt x="52" y="190"/>
                    <a:pt x="52" y="187"/>
                  </a:cubicBezTo>
                  <a:cubicBezTo>
                    <a:pt x="53" y="185"/>
                    <a:pt x="51" y="181"/>
                    <a:pt x="51" y="180"/>
                  </a:cubicBezTo>
                  <a:cubicBezTo>
                    <a:pt x="51" y="178"/>
                    <a:pt x="53" y="174"/>
                    <a:pt x="54" y="173"/>
                  </a:cubicBezTo>
                  <a:cubicBezTo>
                    <a:pt x="54" y="171"/>
                    <a:pt x="57" y="168"/>
                    <a:pt x="57" y="167"/>
                  </a:cubicBezTo>
                  <a:cubicBezTo>
                    <a:pt x="56" y="166"/>
                    <a:pt x="53" y="166"/>
                    <a:pt x="52" y="166"/>
                  </a:cubicBezTo>
                  <a:cubicBezTo>
                    <a:pt x="52" y="167"/>
                    <a:pt x="51" y="168"/>
                    <a:pt x="50" y="168"/>
                  </a:cubicBezTo>
                  <a:cubicBezTo>
                    <a:pt x="49" y="168"/>
                    <a:pt x="47" y="166"/>
                    <a:pt x="46" y="165"/>
                  </a:cubicBezTo>
                  <a:cubicBezTo>
                    <a:pt x="45" y="163"/>
                    <a:pt x="45" y="158"/>
                    <a:pt x="45" y="156"/>
                  </a:cubicBezTo>
                  <a:cubicBezTo>
                    <a:pt x="45" y="155"/>
                    <a:pt x="47" y="151"/>
                    <a:pt x="47" y="150"/>
                  </a:cubicBezTo>
                  <a:cubicBezTo>
                    <a:pt x="48" y="149"/>
                    <a:pt x="48" y="147"/>
                    <a:pt x="48" y="146"/>
                  </a:cubicBezTo>
                  <a:cubicBezTo>
                    <a:pt x="49" y="144"/>
                    <a:pt x="48" y="140"/>
                    <a:pt x="48" y="139"/>
                  </a:cubicBezTo>
                  <a:cubicBezTo>
                    <a:pt x="48" y="137"/>
                    <a:pt x="46" y="133"/>
                    <a:pt x="46" y="131"/>
                  </a:cubicBezTo>
                  <a:cubicBezTo>
                    <a:pt x="46" y="129"/>
                    <a:pt x="48" y="125"/>
                    <a:pt x="48" y="123"/>
                  </a:cubicBezTo>
                  <a:cubicBezTo>
                    <a:pt x="48" y="122"/>
                    <a:pt x="47" y="120"/>
                    <a:pt x="46" y="119"/>
                  </a:cubicBezTo>
                  <a:cubicBezTo>
                    <a:pt x="45" y="118"/>
                    <a:pt x="43" y="119"/>
                    <a:pt x="42" y="118"/>
                  </a:cubicBezTo>
                  <a:cubicBezTo>
                    <a:pt x="41" y="116"/>
                    <a:pt x="41" y="112"/>
                    <a:pt x="40" y="109"/>
                  </a:cubicBezTo>
                  <a:cubicBezTo>
                    <a:pt x="40" y="108"/>
                    <a:pt x="41" y="104"/>
                    <a:pt x="40" y="103"/>
                  </a:cubicBezTo>
                  <a:cubicBezTo>
                    <a:pt x="39" y="101"/>
                    <a:pt x="32" y="101"/>
                    <a:pt x="30" y="99"/>
                  </a:cubicBezTo>
                  <a:cubicBezTo>
                    <a:pt x="29" y="98"/>
                    <a:pt x="29" y="94"/>
                    <a:pt x="29" y="92"/>
                  </a:cubicBezTo>
                  <a:cubicBezTo>
                    <a:pt x="28" y="90"/>
                    <a:pt x="24" y="87"/>
                    <a:pt x="23" y="85"/>
                  </a:cubicBezTo>
                  <a:cubicBezTo>
                    <a:pt x="21" y="84"/>
                    <a:pt x="18" y="81"/>
                    <a:pt x="17" y="80"/>
                  </a:cubicBezTo>
                  <a:cubicBezTo>
                    <a:pt x="17" y="77"/>
                    <a:pt x="19" y="72"/>
                    <a:pt x="19" y="70"/>
                  </a:cubicBezTo>
                  <a:cubicBezTo>
                    <a:pt x="18" y="68"/>
                    <a:pt x="15" y="64"/>
                    <a:pt x="14" y="62"/>
                  </a:cubicBezTo>
                  <a:cubicBezTo>
                    <a:pt x="13" y="60"/>
                    <a:pt x="9" y="56"/>
                    <a:pt x="8" y="54"/>
                  </a:cubicBezTo>
                  <a:cubicBezTo>
                    <a:pt x="7" y="52"/>
                    <a:pt x="7" y="46"/>
                    <a:pt x="8" y="44"/>
                  </a:cubicBezTo>
                  <a:cubicBezTo>
                    <a:pt x="8" y="42"/>
                    <a:pt x="10" y="39"/>
                    <a:pt x="11" y="38"/>
                  </a:cubicBezTo>
                  <a:cubicBezTo>
                    <a:pt x="12" y="38"/>
                    <a:pt x="14" y="38"/>
                    <a:pt x="14" y="37"/>
                  </a:cubicBezTo>
                  <a:cubicBezTo>
                    <a:pt x="16" y="36"/>
                    <a:pt x="17" y="32"/>
                    <a:pt x="17" y="30"/>
                  </a:cubicBezTo>
                  <a:cubicBezTo>
                    <a:pt x="17" y="27"/>
                    <a:pt x="17" y="20"/>
                    <a:pt x="15" y="18"/>
                  </a:cubicBezTo>
                  <a:cubicBezTo>
                    <a:pt x="13" y="16"/>
                    <a:pt x="9" y="15"/>
                    <a:pt x="7" y="15"/>
                  </a:cubicBezTo>
                  <a:cubicBezTo>
                    <a:pt x="6" y="14"/>
                    <a:pt x="2" y="14"/>
                    <a:pt x="2" y="14"/>
                  </a:cubicBezTo>
                  <a:cubicBezTo>
                    <a:pt x="2" y="13"/>
                    <a:pt x="0" y="9"/>
                    <a:pt x="0" y="7"/>
                  </a:cubicBezTo>
                  <a:cubicBezTo>
                    <a:pt x="0" y="5"/>
                    <a:pt x="1" y="1"/>
                    <a:pt x="2" y="0"/>
                  </a:cubicBezTo>
                  <a:cubicBezTo>
                    <a:pt x="3" y="0"/>
                    <a:pt x="6" y="0"/>
                    <a:pt x="7" y="0"/>
                  </a:cubicBezTo>
                  <a:cubicBezTo>
                    <a:pt x="8" y="0"/>
                    <a:pt x="10" y="2"/>
                    <a:pt x="11" y="3"/>
                  </a:cubicBezTo>
                  <a:cubicBezTo>
                    <a:pt x="13" y="4"/>
                    <a:pt x="19" y="2"/>
                    <a:pt x="21" y="3"/>
                  </a:cubicBezTo>
                  <a:cubicBezTo>
                    <a:pt x="22" y="3"/>
                    <a:pt x="23" y="6"/>
                    <a:pt x="24" y="7"/>
                  </a:cubicBezTo>
                  <a:cubicBezTo>
                    <a:pt x="26" y="8"/>
                    <a:pt x="31" y="10"/>
                    <a:pt x="34" y="11"/>
                  </a:cubicBezTo>
                  <a:cubicBezTo>
                    <a:pt x="36" y="12"/>
                    <a:pt x="40" y="14"/>
                    <a:pt x="42" y="15"/>
                  </a:cubicBezTo>
                  <a:cubicBezTo>
                    <a:pt x="45" y="16"/>
                    <a:pt x="50" y="19"/>
                    <a:pt x="53" y="20"/>
                  </a:cubicBezTo>
                  <a:cubicBezTo>
                    <a:pt x="57" y="20"/>
                    <a:pt x="65" y="21"/>
                    <a:pt x="68" y="20"/>
                  </a:cubicBezTo>
                  <a:cubicBezTo>
                    <a:pt x="70" y="19"/>
                    <a:pt x="71" y="14"/>
                    <a:pt x="72" y="13"/>
                  </a:cubicBezTo>
                  <a:cubicBezTo>
                    <a:pt x="74" y="12"/>
                    <a:pt x="77" y="10"/>
                    <a:pt x="79" y="10"/>
                  </a:cubicBezTo>
                  <a:cubicBezTo>
                    <a:pt x="81" y="9"/>
                    <a:pt x="87" y="7"/>
                    <a:pt x="90" y="7"/>
                  </a:cubicBezTo>
                  <a:cubicBezTo>
                    <a:pt x="91" y="8"/>
                    <a:pt x="95" y="10"/>
                    <a:pt x="96" y="10"/>
                  </a:cubicBezTo>
                  <a:cubicBezTo>
                    <a:pt x="98" y="10"/>
                    <a:pt x="102" y="9"/>
                    <a:pt x="104" y="10"/>
                  </a:cubicBezTo>
                  <a:cubicBezTo>
                    <a:pt x="106" y="10"/>
                    <a:pt x="109" y="14"/>
                    <a:pt x="111" y="15"/>
                  </a:cubicBezTo>
                  <a:cubicBezTo>
                    <a:pt x="111" y="17"/>
                    <a:pt x="112" y="20"/>
                    <a:pt x="112" y="22"/>
                  </a:cubicBezTo>
                  <a:cubicBezTo>
                    <a:pt x="113" y="24"/>
                    <a:pt x="114" y="29"/>
                    <a:pt x="112" y="31"/>
                  </a:cubicBezTo>
                  <a:cubicBezTo>
                    <a:pt x="111" y="32"/>
                    <a:pt x="108" y="32"/>
                    <a:pt x="107" y="32"/>
                  </a:cubicBezTo>
                  <a:cubicBezTo>
                    <a:pt x="106" y="33"/>
                    <a:pt x="105" y="34"/>
                    <a:pt x="104" y="35"/>
                  </a:cubicBezTo>
                  <a:cubicBezTo>
                    <a:pt x="104" y="36"/>
                    <a:pt x="103" y="38"/>
                    <a:pt x="103" y="39"/>
                  </a:cubicBezTo>
                  <a:cubicBezTo>
                    <a:pt x="102" y="39"/>
                    <a:pt x="100" y="40"/>
                    <a:pt x="100" y="41"/>
                  </a:cubicBezTo>
                  <a:cubicBezTo>
                    <a:pt x="99" y="43"/>
                    <a:pt x="99" y="47"/>
                    <a:pt x="99" y="49"/>
                  </a:cubicBezTo>
                  <a:cubicBezTo>
                    <a:pt x="100" y="51"/>
                    <a:pt x="102" y="55"/>
                    <a:pt x="103" y="57"/>
                  </a:cubicBezTo>
                  <a:cubicBezTo>
                    <a:pt x="104" y="59"/>
                    <a:pt x="106" y="61"/>
                    <a:pt x="107" y="62"/>
                  </a:cubicBezTo>
                  <a:cubicBezTo>
                    <a:pt x="107" y="64"/>
                    <a:pt x="108" y="67"/>
                    <a:pt x="109" y="69"/>
                  </a:cubicBezTo>
                  <a:cubicBezTo>
                    <a:pt x="110" y="70"/>
                    <a:pt x="113" y="71"/>
                    <a:pt x="114" y="72"/>
                  </a:cubicBezTo>
                  <a:cubicBezTo>
                    <a:pt x="115" y="74"/>
                    <a:pt x="115" y="76"/>
                    <a:pt x="115" y="78"/>
                  </a:cubicBezTo>
                  <a:cubicBezTo>
                    <a:pt x="116" y="80"/>
                    <a:pt x="115" y="85"/>
                    <a:pt x="115" y="88"/>
                  </a:cubicBezTo>
                  <a:cubicBezTo>
                    <a:pt x="115" y="90"/>
                    <a:pt x="115" y="95"/>
                    <a:pt x="115" y="98"/>
                  </a:cubicBezTo>
                  <a:cubicBezTo>
                    <a:pt x="115" y="99"/>
                    <a:pt x="116" y="102"/>
                    <a:pt x="116" y="104"/>
                  </a:cubicBezTo>
                  <a:cubicBezTo>
                    <a:pt x="116" y="106"/>
                    <a:pt x="115" y="109"/>
                    <a:pt x="116" y="110"/>
                  </a:cubicBezTo>
                  <a:cubicBezTo>
                    <a:pt x="116" y="112"/>
                    <a:pt x="119" y="113"/>
                    <a:pt x="121" y="113"/>
                  </a:cubicBezTo>
                  <a:cubicBezTo>
                    <a:pt x="122" y="113"/>
                    <a:pt x="123" y="110"/>
                    <a:pt x="123" y="109"/>
                  </a:cubicBezTo>
                  <a:cubicBezTo>
                    <a:pt x="123" y="108"/>
                    <a:pt x="123" y="105"/>
                    <a:pt x="123" y="104"/>
                  </a:cubicBezTo>
                  <a:cubicBezTo>
                    <a:pt x="124" y="102"/>
                    <a:pt x="126" y="99"/>
                    <a:pt x="127" y="97"/>
                  </a:cubicBezTo>
                  <a:cubicBezTo>
                    <a:pt x="128" y="95"/>
                    <a:pt x="126" y="90"/>
                    <a:pt x="128" y="88"/>
                  </a:cubicBezTo>
                  <a:cubicBezTo>
                    <a:pt x="128" y="87"/>
                    <a:pt x="132" y="85"/>
                    <a:pt x="133" y="84"/>
                  </a:cubicBezTo>
                  <a:cubicBezTo>
                    <a:pt x="136" y="84"/>
                    <a:pt x="140" y="84"/>
                    <a:pt x="143" y="84"/>
                  </a:cubicBezTo>
                  <a:cubicBezTo>
                    <a:pt x="144" y="85"/>
                    <a:pt x="147" y="86"/>
                    <a:pt x="148" y="87"/>
                  </a:cubicBezTo>
                  <a:cubicBezTo>
                    <a:pt x="150" y="87"/>
                    <a:pt x="152" y="86"/>
                    <a:pt x="154" y="86"/>
                  </a:cubicBezTo>
                  <a:cubicBezTo>
                    <a:pt x="155" y="86"/>
                    <a:pt x="159" y="88"/>
                    <a:pt x="160" y="88"/>
                  </a:cubicBezTo>
                  <a:cubicBezTo>
                    <a:pt x="163" y="90"/>
                    <a:pt x="167" y="93"/>
                    <a:pt x="170" y="94"/>
                  </a:cubicBezTo>
                  <a:cubicBezTo>
                    <a:pt x="172" y="95"/>
                    <a:pt x="178" y="97"/>
                    <a:pt x="180" y="97"/>
                  </a:cubicBezTo>
                  <a:cubicBezTo>
                    <a:pt x="184" y="98"/>
                    <a:pt x="192" y="98"/>
                    <a:pt x="196" y="98"/>
                  </a:cubicBezTo>
                  <a:cubicBezTo>
                    <a:pt x="202" y="98"/>
                    <a:pt x="213" y="97"/>
                    <a:pt x="219" y="98"/>
                  </a:cubicBezTo>
                  <a:cubicBezTo>
                    <a:pt x="223" y="98"/>
                    <a:pt x="233" y="101"/>
                    <a:pt x="238" y="103"/>
                  </a:cubicBezTo>
                  <a:cubicBezTo>
                    <a:pt x="242" y="104"/>
                    <a:pt x="250" y="108"/>
                    <a:pt x="254" y="109"/>
                  </a:cubicBezTo>
                  <a:cubicBezTo>
                    <a:pt x="257" y="110"/>
                    <a:pt x="261" y="113"/>
                    <a:pt x="264" y="114"/>
                  </a:cubicBezTo>
                  <a:cubicBezTo>
                    <a:pt x="268" y="115"/>
                    <a:pt x="276" y="114"/>
                    <a:pt x="280" y="114"/>
                  </a:cubicBezTo>
                  <a:cubicBezTo>
                    <a:pt x="284" y="113"/>
                    <a:pt x="292" y="110"/>
                    <a:pt x="296" y="109"/>
                  </a:cubicBezTo>
                  <a:cubicBezTo>
                    <a:pt x="299" y="107"/>
                    <a:pt x="304" y="103"/>
                    <a:pt x="306" y="102"/>
                  </a:cubicBezTo>
                  <a:cubicBezTo>
                    <a:pt x="309" y="99"/>
                    <a:pt x="315" y="94"/>
                    <a:pt x="318" y="92"/>
                  </a:cubicBezTo>
                  <a:cubicBezTo>
                    <a:pt x="320" y="91"/>
                    <a:pt x="324" y="88"/>
                    <a:pt x="326" y="87"/>
                  </a:cubicBezTo>
                  <a:cubicBezTo>
                    <a:pt x="329" y="86"/>
                    <a:pt x="334" y="84"/>
                    <a:pt x="337" y="84"/>
                  </a:cubicBezTo>
                  <a:cubicBezTo>
                    <a:pt x="340" y="83"/>
                    <a:pt x="344" y="84"/>
                    <a:pt x="346" y="84"/>
                  </a:cubicBezTo>
                  <a:cubicBezTo>
                    <a:pt x="346" y="86"/>
                    <a:pt x="346" y="89"/>
                    <a:pt x="346" y="90"/>
                  </a:cubicBezTo>
                  <a:cubicBezTo>
                    <a:pt x="346" y="93"/>
                    <a:pt x="350" y="100"/>
                    <a:pt x="349" y="103"/>
                  </a:cubicBezTo>
                  <a:cubicBezTo>
                    <a:pt x="349" y="105"/>
                    <a:pt x="345" y="107"/>
                    <a:pt x="344" y="109"/>
                  </a:cubicBezTo>
                  <a:cubicBezTo>
                    <a:pt x="344" y="111"/>
                    <a:pt x="346" y="116"/>
                    <a:pt x="347" y="117"/>
                  </a:cubicBezTo>
                  <a:cubicBezTo>
                    <a:pt x="348" y="118"/>
                    <a:pt x="351" y="118"/>
                    <a:pt x="352" y="119"/>
                  </a:cubicBezTo>
                  <a:cubicBezTo>
                    <a:pt x="353" y="119"/>
                    <a:pt x="354" y="121"/>
                    <a:pt x="354" y="122"/>
                  </a:cubicBezTo>
                  <a:cubicBezTo>
                    <a:pt x="354" y="124"/>
                    <a:pt x="355" y="128"/>
                    <a:pt x="354" y="129"/>
                  </a:cubicBezTo>
                  <a:cubicBezTo>
                    <a:pt x="353" y="130"/>
                    <a:pt x="351" y="131"/>
                    <a:pt x="350" y="132"/>
                  </a:cubicBezTo>
                  <a:cubicBezTo>
                    <a:pt x="350" y="134"/>
                    <a:pt x="353" y="136"/>
                    <a:pt x="353" y="138"/>
                  </a:cubicBezTo>
                  <a:cubicBezTo>
                    <a:pt x="354" y="140"/>
                    <a:pt x="357" y="145"/>
                    <a:pt x="358" y="148"/>
                  </a:cubicBezTo>
                  <a:cubicBezTo>
                    <a:pt x="358" y="149"/>
                    <a:pt x="357" y="153"/>
                    <a:pt x="358" y="155"/>
                  </a:cubicBezTo>
                  <a:cubicBezTo>
                    <a:pt x="358" y="157"/>
                    <a:pt x="361" y="162"/>
                    <a:pt x="361" y="165"/>
                  </a:cubicBezTo>
                  <a:cubicBezTo>
                    <a:pt x="362" y="166"/>
                    <a:pt x="362" y="169"/>
                    <a:pt x="361" y="170"/>
                  </a:cubicBezTo>
                  <a:cubicBezTo>
                    <a:pt x="360" y="171"/>
                    <a:pt x="356" y="171"/>
                    <a:pt x="355" y="172"/>
                  </a:cubicBezTo>
                  <a:cubicBezTo>
                    <a:pt x="354" y="173"/>
                    <a:pt x="354" y="176"/>
                    <a:pt x="354" y="177"/>
                  </a:cubicBezTo>
                  <a:cubicBezTo>
                    <a:pt x="354" y="179"/>
                    <a:pt x="357" y="181"/>
                    <a:pt x="358" y="183"/>
                  </a:cubicBezTo>
                  <a:cubicBezTo>
                    <a:pt x="359" y="184"/>
                    <a:pt x="362" y="186"/>
                    <a:pt x="362" y="188"/>
                  </a:cubicBezTo>
                  <a:cubicBezTo>
                    <a:pt x="363" y="190"/>
                    <a:pt x="362" y="195"/>
                    <a:pt x="362" y="197"/>
                  </a:cubicBezTo>
                  <a:cubicBezTo>
                    <a:pt x="361" y="198"/>
                    <a:pt x="359" y="201"/>
                    <a:pt x="359" y="202"/>
                  </a:cubicBezTo>
                  <a:cubicBezTo>
                    <a:pt x="358" y="205"/>
                    <a:pt x="357" y="211"/>
                    <a:pt x="358" y="213"/>
                  </a:cubicBezTo>
                  <a:cubicBezTo>
                    <a:pt x="359" y="215"/>
                    <a:pt x="362" y="216"/>
                    <a:pt x="364" y="217"/>
                  </a:cubicBezTo>
                  <a:cubicBezTo>
                    <a:pt x="365" y="217"/>
                    <a:pt x="368" y="216"/>
                    <a:pt x="370" y="217"/>
                  </a:cubicBezTo>
                  <a:cubicBezTo>
                    <a:pt x="371" y="217"/>
                    <a:pt x="373" y="221"/>
                    <a:pt x="374" y="221"/>
                  </a:cubicBezTo>
                  <a:cubicBezTo>
                    <a:pt x="377" y="222"/>
                    <a:pt x="383" y="221"/>
                    <a:pt x="385" y="219"/>
                  </a:cubicBezTo>
                  <a:cubicBezTo>
                    <a:pt x="386" y="219"/>
                    <a:pt x="385" y="217"/>
                    <a:pt x="386" y="217"/>
                  </a:cubicBezTo>
                  <a:cubicBezTo>
                    <a:pt x="387" y="217"/>
                    <a:pt x="390" y="218"/>
                    <a:pt x="390" y="219"/>
                  </a:cubicBezTo>
                  <a:cubicBezTo>
                    <a:pt x="391" y="220"/>
                    <a:pt x="390" y="223"/>
                    <a:pt x="390" y="224"/>
                  </a:cubicBezTo>
                  <a:cubicBezTo>
                    <a:pt x="391" y="225"/>
                    <a:pt x="393" y="227"/>
                    <a:pt x="393" y="228"/>
                  </a:cubicBezTo>
                  <a:cubicBezTo>
                    <a:pt x="395" y="229"/>
                    <a:pt x="395" y="234"/>
                    <a:pt x="396" y="236"/>
                  </a:cubicBezTo>
                  <a:cubicBezTo>
                    <a:pt x="397" y="237"/>
                    <a:pt x="400" y="240"/>
                    <a:pt x="401" y="240"/>
                  </a:cubicBezTo>
                  <a:cubicBezTo>
                    <a:pt x="403" y="240"/>
                    <a:pt x="407" y="237"/>
                    <a:pt x="409" y="237"/>
                  </a:cubicBezTo>
                  <a:cubicBezTo>
                    <a:pt x="410" y="238"/>
                    <a:pt x="411" y="240"/>
                    <a:pt x="411" y="241"/>
                  </a:cubicBezTo>
                  <a:cubicBezTo>
                    <a:pt x="412" y="243"/>
                    <a:pt x="414" y="246"/>
                    <a:pt x="414" y="248"/>
                  </a:cubicBezTo>
                  <a:cubicBezTo>
                    <a:pt x="414" y="250"/>
                    <a:pt x="411" y="252"/>
                    <a:pt x="410" y="254"/>
                  </a:cubicBezTo>
                  <a:cubicBezTo>
                    <a:pt x="410" y="255"/>
                    <a:pt x="409" y="259"/>
                    <a:pt x="410" y="261"/>
                  </a:cubicBezTo>
                  <a:cubicBezTo>
                    <a:pt x="411" y="262"/>
                    <a:pt x="413" y="263"/>
                    <a:pt x="414" y="264"/>
                  </a:cubicBezTo>
                  <a:cubicBezTo>
                    <a:pt x="415" y="265"/>
                    <a:pt x="417" y="268"/>
                    <a:pt x="419" y="269"/>
                  </a:cubicBezTo>
                  <a:cubicBezTo>
                    <a:pt x="420" y="269"/>
                    <a:pt x="422" y="269"/>
                    <a:pt x="424" y="269"/>
                  </a:cubicBezTo>
                  <a:cubicBezTo>
                    <a:pt x="423" y="270"/>
                    <a:pt x="422" y="272"/>
                    <a:pt x="422" y="273"/>
                  </a:cubicBezTo>
                  <a:cubicBezTo>
                    <a:pt x="422" y="276"/>
                    <a:pt x="423" y="281"/>
                    <a:pt x="424" y="283"/>
                  </a:cubicBezTo>
                  <a:cubicBezTo>
                    <a:pt x="425" y="285"/>
                    <a:pt x="428" y="288"/>
                    <a:pt x="430" y="289"/>
                  </a:cubicBezTo>
                  <a:cubicBezTo>
                    <a:pt x="431" y="290"/>
                    <a:pt x="434" y="289"/>
                    <a:pt x="435" y="290"/>
                  </a:cubicBezTo>
                  <a:cubicBezTo>
                    <a:pt x="437" y="292"/>
                    <a:pt x="438" y="297"/>
                    <a:pt x="439" y="299"/>
                  </a:cubicBezTo>
                  <a:cubicBezTo>
                    <a:pt x="440" y="301"/>
                    <a:pt x="441" y="306"/>
                    <a:pt x="442" y="308"/>
                  </a:cubicBezTo>
                  <a:cubicBezTo>
                    <a:pt x="443" y="309"/>
                    <a:pt x="445" y="310"/>
                    <a:pt x="446" y="311"/>
                  </a:cubicBezTo>
                  <a:cubicBezTo>
                    <a:pt x="448" y="314"/>
                    <a:pt x="448" y="320"/>
                    <a:pt x="447" y="323"/>
                  </a:cubicBezTo>
                  <a:cubicBezTo>
                    <a:pt x="447" y="326"/>
                    <a:pt x="444" y="332"/>
                    <a:pt x="442" y="335"/>
                  </a:cubicBezTo>
                  <a:cubicBezTo>
                    <a:pt x="441" y="337"/>
                    <a:pt x="438" y="341"/>
                    <a:pt x="437" y="343"/>
                  </a:cubicBezTo>
                  <a:cubicBezTo>
                    <a:pt x="435" y="344"/>
                    <a:pt x="431" y="347"/>
                    <a:pt x="429" y="347"/>
                  </a:cubicBezTo>
                  <a:cubicBezTo>
                    <a:pt x="426" y="347"/>
                    <a:pt x="421" y="345"/>
                    <a:pt x="419" y="346"/>
                  </a:cubicBezTo>
                  <a:cubicBezTo>
                    <a:pt x="417" y="347"/>
                    <a:pt x="413" y="351"/>
                    <a:pt x="413" y="353"/>
                  </a:cubicBezTo>
                  <a:cubicBezTo>
                    <a:pt x="413" y="355"/>
                    <a:pt x="415" y="359"/>
                    <a:pt x="417" y="360"/>
                  </a:cubicBezTo>
                  <a:cubicBezTo>
                    <a:pt x="417" y="361"/>
                    <a:pt x="420" y="362"/>
                    <a:pt x="420" y="363"/>
                  </a:cubicBezTo>
                  <a:cubicBezTo>
                    <a:pt x="421" y="365"/>
                    <a:pt x="422" y="368"/>
                    <a:pt x="422" y="370"/>
                  </a:cubicBezTo>
                  <a:cubicBezTo>
                    <a:pt x="422" y="372"/>
                    <a:pt x="419" y="375"/>
                    <a:pt x="419" y="376"/>
                  </a:cubicBezTo>
                  <a:cubicBezTo>
                    <a:pt x="419" y="378"/>
                    <a:pt x="420" y="383"/>
                    <a:pt x="421" y="385"/>
                  </a:cubicBezTo>
                  <a:cubicBezTo>
                    <a:pt x="421" y="385"/>
                    <a:pt x="421" y="385"/>
                    <a:pt x="422" y="386"/>
                  </a:cubicBezTo>
                  <a:cubicBezTo>
                    <a:pt x="420" y="386"/>
                    <a:pt x="419" y="386"/>
                    <a:pt x="419" y="386"/>
                  </a:cubicBezTo>
                  <a:cubicBezTo>
                    <a:pt x="416" y="386"/>
                    <a:pt x="412" y="386"/>
                    <a:pt x="410" y="384"/>
                  </a:cubicBezTo>
                  <a:cubicBezTo>
                    <a:pt x="409" y="383"/>
                    <a:pt x="408" y="379"/>
                    <a:pt x="407" y="378"/>
                  </a:cubicBezTo>
                  <a:cubicBezTo>
                    <a:pt x="405" y="376"/>
                    <a:pt x="402" y="376"/>
                    <a:pt x="401" y="374"/>
                  </a:cubicBezTo>
                  <a:cubicBezTo>
                    <a:pt x="400" y="373"/>
                    <a:pt x="400" y="369"/>
                    <a:pt x="399" y="368"/>
                  </a:cubicBezTo>
                  <a:cubicBezTo>
                    <a:pt x="397" y="366"/>
                    <a:pt x="392" y="364"/>
                    <a:pt x="390" y="365"/>
                  </a:cubicBezTo>
                  <a:cubicBezTo>
                    <a:pt x="388" y="366"/>
                    <a:pt x="389" y="371"/>
                    <a:pt x="387" y="372"/>
                  </a:cubicBezTo>
                  <a:cubicBezTo>
                    <a:pt x="385" y="372"/>
                    <a:pt x="383" y="370"/>
                    <a:pt x="381" y="369"/>
                  </a:cubicBezTo>
                  <a:cubicBezTo>
                    <a:pt x="378" y="368"/>
                    <a:pt x="368" y="367"/>
                    <a:pt x="368" y="366"/>
                  </a:cubicBezTo>
                  <a:cubicBezTo>
                    <a:pt x="368" y="365"/>
                    <a:pt x="370" y="357"/>
                    <a:pt x="368" y="355"/>
                  </a:cubicBezTo>
                  <a:cubicBezTo>
                    <a:pt x="367" y="354"/>
                    <a:pt x="364" y="353"/>
                    <a:pt x="362" y="353"/>
                  </a:cubicBezTo>
                  <a:cubicBezTo>
                    <a:pt x="360" y="352"/>
                    <a:pt x="354" y="353"/>
                    <a:pt x="354" y="353"/>
                  </a:cubicBezTo>
                  <a:cubicBezTo>
                    <a:pt x="354" y="352"/>
                    <a:pt x="353" y="348"/>
                    <a:pt x="352" y="347"/>
                  </a:cubicBezTo>
                  <a:cubicBezTo>
                    <a:pt x="352" y="344"/>
                    <a:pt x="354" y="340"/>
                    <a:pt x="354" y="338"/>
                  </a:cubicBezTo>
                  <a:cubicBezTo>
                    <a:pt x="353" y="336"/>
                    <a:pt x="352" y="332"/>
                    <a:pt x="351" y="329"/>
                  </a:cubicBezTo>
                  <a:cubicBezTo>
                    <a:pt x="351" y="327"/>
                    <a:pt x="352" y="323"/>
                    <a:pt x="351" y="321"/>
                  </a:cubicBezTo>
                  <a:cubicBezTo>
                    <a:pt x="351" y="320"/>
                    <a:pt x="348" y="317"/>
                    <a:pt x="346" y="316"/>
                  </a:cubicBezTo>
                  <a:cubicBezTo>
                    <a:pt x="345" y="315"/>
                    <a:pt x="341" y="314"/>
                    <a:pt x="339" y="314"/>
                  </a:cubicBezTo>
                  <a:cubicBezTo>
                    <a:pt x="336" y="313"/>
                    <a:pt x="328" y="312"/>
                    <a:pt x="324" y="314"/>
                  </a:cubicBezTo>
                  <a:cubicBezTo>
                    <a:pt x="323" y="314"/>
                    <a:pt x="322" y="317"/>
                    <a:pt x="321" y="318"/>
                  </a:cubicBezTo>
                  <a:cubicBezTo>
                    <a:pt x="319" y="319"/>
                    <a:pt x="314" y="319"/>
                    <a:pt x="313" y="321"/>
                  </a:cubicBezTo>
                  <a:cubicBezTo>
                    <a:pt x="312" y="322"/>
                    <a:pt x="314" y="325"/>
                    <a:pt x="313" y="326"/>
                  </a:cubicBezTo>
                  <a:cubicBezTo>
                    <a:pt x="312" y="328"/>
                    <a:pt x="308" y="330"/>
                    <a:pt x="306" y="331"/>
                  </a:cubicBezTo>
                  <a:cubicBezTo>
                    <a:pt x="305" y="332"/>
                    <a:pt x="305" y="335"/>
                    <a:pt x="304" y="335"/>
                  </a:cubicBezTo>
                  <a:cubicBezTo>
                    <a:pt x="302" y="336"/>
                    <a:pt x="299" y="336"/>
                    <a:pt x="297" y="335"/>
                  </a:cubicBezTo>
                  <a:cubicBezTo>
                    <a:pt x="296" y="335"/>
                    <a:pt x="293" y="333"/>
                    <a:pt x="292" y="333"/>
                  </a:cubicBezTo>
                  <a:cubicBezTo>
                    <a:pt x="291" y="333"/>
                    <a:pt x="289" y="335"/>
                    <a:pt x="287" y="335"/>
                  </a:cubicBezTo>
                  <a:cubicBezTo>
                    <a:pt x="286" y="334"/>
                    <a:pt x="284" y="331"/>
                    <a:pt x="284" y="329"/>
                  </a:cubicBezTo>
                  <a:cubicBezTo>
                    <a:pt x="283" y="327"/>
                    <a:pt x="284" y="321"/>
                    <a:pt x="282" y="319"/>
                  </a:cubicBezTo>
                  <a:cubicBezTo>
                    <a:pt x="280" y="317"/>
                    <a:pt x="275" y="317"/>
                    <a:pt x="273" y="316"/>
                  </a:cubicBezTo>
                  <a:cubicBezTo>
                    <a:pt x="272" y="315"/>
                    <a:pt x="269" y="314"/>
                    <a:pt x="269" y="312"/>
                  </a:cubicBezTo>
                  <a:cubicBezTo>
                    <a:pt x="268" y="310"/>
                    <a:pt x="270" y="306"/>
                    <a:pt x="270" y="303"/>
                  </a:cubicBezTo>
                  <a:cubicBezTo>
                    <a:pt x="270" y="301"/>
                    <a:pt x="269" y="298"/>
                    <a:pt x="268" y="296"/>
                  </a:cubicBezTo>
                  <a:cubicBezTo>
                    <a:pt x="267" y="295"/>
                    <a:pt x="265" y="294"/>
                    <a:pt x="264" y="294"/>
                  </a:cubicBezTo>
                  <a:cubicBezTo>
                    <a:pt x="263" y="293"/>
                    <a:pt x="260" y="291"/>
                    <a:pt x="258" y="291"/>
                  </a:cubicBezTo>
                  <a:cubicBezTo>
                    <a:pt x="257" y="290"/>
                    <a:pt x="253" y="290"/>
                    <a:pt x="252" y="291"/>
                  </a:cubicBezTo>
                  <a:cubicBezTo>
                    <a:pt x="251" y="292"/>
                    <a:pt x="254" y="297"/>
                    <a:pt x="254" y="299"/>
                  </a:cubicBezTo>
                  <a:cubicBezTo>
                    <a:pt x="253" y="300"/>
                    <a:pt x="252" y="301"/>
                    <a:pt x="251" y="301"/>
                  </a:cubicBezTo>
                  <a:cubicBezTo>
                    <a:pt x="250" y="301"/>
                    <a:pt x="247" y="299"/>
                    <a:pt x="246" y="299"/>
                  </a:cubicBezTo>
                  <a:cubicBezTo>
                    <a:pt x="244" y="299"/>
                    <a:pt x="241" y="300"/>
                    <a:pt x="241" y="302"/>
                  </a:cubicBezTo>
                  <a:cubicBezTo>
                    <a:pt x="240" y="302"/>
                    <a:pt x="241" y="305"/>
                    <a:pt x="241" y="305"/>
                  </a:cubicBezTo>
                  <a:cubicBezTo>
                    <a:pt x="239" y="307"/>
                    <a:pt x="235" y="306"/>
                    <a:pt x="233" y="306"/>
                  </a:cubicBezTo>
                  <a:cubicBezTo>
                    <a:pt x="231" y="305"/>
                    <a:pt x="228" y="302"/>
                    <a:pt x="227" y="301"/>
                  </a:cubicBezTo>
                  <a:cubicBezTo>
                    <a:pt x="224" y="300"/>
                    <a:pt x="219" y="299"/>
                    <a:pt x="217" y="300"/>
                  </a:cubicBezTo>
                  <a:cubicBezTo>
                    <a:pt x="214" y="300"/>
                    <a:pt x="208" y="302"/>
                    <a:pt x="207" y="305"/>
                  </a:cubicBezTo>
                  <a:cubicBezTo>
                    <a:pt x="206" y="306"/>
                    <a:pt x="208" y="308"/>
                    <a:pt x="207" y="309"/>
                  </a:cubicBezTo>
                  <a:cubicBezTo>
                    <a:pt x="205" y="311"/>
                    <a:pt x="198" y="310"/>
                    <a:pt x="196" y="311"/>
                  </a:cubicBezTo>
                  <a:cubicBezTo>
                    <a:pt x="194" y="311"/>
                    <a:pt x="191" y="315"/>
                    <a:pt x="190" y="314"/>
                  </a:cubicBezTo>
                  <a:cubicBezTo>
                    <a:pt x="188" y="314"/>
                    <a:pt x="188" y="308"/>
                    <a:pt x="187" y="307"/>
                  </a:cubicBezTo>
                  <a:cubicBezTo>
                    <a:pt x="185" y="307"/>
                    <a:pt x="183" y="307"/>
                    <a:pt x="182" y="307"/>
                  </a:cubicBezTo>
                  <a:cubicBezTo>
                    <a:pt x="181" y="308"/>
                    <a:pt x="181" y="312"/>
                    <a:pt x="181" y="313"/>
                  </a:cubicBezTo>
                  <a:cubicBezTo>
                    <a:pt x="180" y="314"/>
                    <a:pt x="179" y="315"/>
                    <a:pt x="178" y="316"/>
                  </a:cubicBezTo>
                  <a:cubicBezTo>
                    <a:pt x="176" y="316"/>
                    <a:pt x="171" y="315"/>
                    <a:pt x="169" y="314"/>
                  </a:cubicBezTo>
                  <a:cubicBezTo>
                    <a:pt x="168" y="313"/>
                    <a:pt x="167" y="311"/>
                    <a:pt x="166" y="310"/>
                  </a:cubicBezTo>
                  <a:cubicBezTo>
                    <a:pt x="165" y="309"/>
                    <a:pt x="160" y="310"/>
                    <a:pt x="159" y="308"/>
                  </a:cubicBezTo>
                  <a:cubicBezTo>
                    <a:pt x="158" y="308"/>
                    <a:pt x="158" y="305"/>
                    <a:pt x="158" y="304"/>
                  </a:cubicBezTo>
                  <a:cubicBezTo>
                    <a:pt x="157" y="304"/>
                    <a:pt x="155" y="304"/>
                    <a:pt x="154" y="303"/>
                  </a:cubicBezTo>
                  <a:cubicBezTo>
                    <a:pt x="152" y="302"/>
                    <a:pt x="150" y="299"/>
                    <a:pt x="148" y="298"/>
                  </a:cubicBezTo>
                  <a:cubicBezTo>
                    <a:pt x="146" y="298"/>
                    <a:pt x="143" y="298"/>
                    <a:pt x="142" y="298"/>
                  </a:cubicBezTo>
                  <a:cubicBezTo>
                    <a:pt x="141" y="298"/>
                    <a:pt x="138" y="300"/>
                    <a:pt x="137" y="301"/>
                  </a:cubicBezTo>
                  <a:cubicBezTo>
                    <a:pt x="135" y="301"/>
                    <a:pt x="131" y="302"/>
                    <a:pt x="129" y="301"/>
                  </a:cubicBezTo>
                  <a:cubicBezTo>
                    <a:pt x="128" y="301"/>
                    <a:pt x="126" y="301"/>
                    <a:pt x="124" y="30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382588" y="1868488"/>
              <a:ext cx="25400" cy="31750"/>
            </a:xfrm>
            <a:custGeom>
              <a:avLst/>
              <a:gdLst/>
              <a:ahLst/>
              <a:cxnLst>
                <a:cxn ang="0">
                  <a:pos x="15" y="9"/>
                </a:cxn>
                <a:cxn ang="0">
                  <a:pos x="13" y="13"/>
                </a:cxn>
                <a:cxn ang="0">
                  <a:pos x="12" y="17"/>
                </a:cxn>
                <a:cxn ang="0">
                  <a:pos x="3" y="17"/>
                </a:cxn>
                <a:cxn ang="0">
                  <a:pos x="3" y="13"/>
                </a:cxn>
                <a:cxn ang="0">
                  <a:pos x="0" y="6"/>
                </a:cxn>
                <a:cxn ang="0">
                  <a:pos x="3" y="4"/>
                </a:cxn>
                <a:cxn ang="0">
                  <a:pos x="7" y="0"/>
                </a:cxn>
                <a:cxn ang="0">
                  <a:pos x="12" y="2"/>
                </a:cxn>
                <a:cxn ang="0">
                  <a:pos x="15" y="9"/>
                </a:cxn>
              </a:cxnLst>
              <a:rect l="0" t="0" r="r" b="b"/>
              <a:pathLst>
                <a:path w="15" h="19">
                  <a:moveTo>
                    <a:pt x="15" y="9"/>
                  </a:moveTo>
                  <a:cubicBezTo>
                    <a:pt x="15" y="10"/>
                    <a:pt x="14" y="12"/>
                    <a:pt x="13" y="13"/>
                  </a:cubicBezTo>
                  <a:cubicBezTo>
                    <a:pt x="13" y="14"/>
                    <a:pt x="13" y="17"/>
                    <a:pt x="12" y="17"/>
                  </a:cubicBezTo>
                  <a:cubicBezTo>
                    <a:pt x="10" y="18"/>
                    <a:pt x="5" y="19"/>
                    <a:pt x="3" y="17"/>
                  </a:cubicBezTo>
                  <a:cubicBezTo>
                    <a:pt x="2" y="16"/>
                    <a:pt x="3" y="14"/>
                    <a:pt x="3" y="13"/>
                  </a:cubicBezTo>
                  <a:cubicBezTo>
                    <a:pt x="3" y="11"/>
                    <a:pt x="0" y="8"/>
                    <a:pt x="0" y="6"/>
                  </a:cubicBezTo>
                  <a:cubicBezTo>
                    <a:pt x="1" y="5"/>
                    <a:pt x="3" y="5"/>
                    <a:pt x="3" y="4"/>
                  </a:cubicBezTo>
                  <a:cubicBezTo>
                    <a:pt x="5" y="3"/>
                    <a:pt x="6" y="0"/>
                    <a:pt x="7" y="0"/>
                  </a:cubicBezTo>
                  <a:cubicBezTo>
                    <a:pt x="9" y="0"/>
                    <a:pt x="11" y="1"/>
                    <a:pt x="12" y="2"/>
                  </a:cubicBezTo>
                  <a:cubicBezTo>
                    <a:pt x="13" y="3"/>
                    <a:pt x="15" y="7"/>
                    <a:pt x="15" y="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844550" y="2343150"/>
              <a:ext cx="53975" cy="49213"/>
            </a:xfrm>
            <a:custGeom>
              <a:avLst/>
              <a:gdLst/>
              <a:ahLst/>
              <a:cxnLst>
                <a:cxn ang="0">
                  <a:pos x="31" y="20"/>
                </a:cxn>
                <a:cxn ang="0">
                  <a:pos x="31" y="26"/>
                </a:cxn>
                <a:cxn ang="0">
                  <a:pos x="24" y="29"/>
                </a:cxn>
                <a:cxn ang="0">
                  <a:pos x="15" y="26"/>
                </a:cxn>
                <a:cxn ang="0">
                  <a:pos x="10" y="26"/>
                </a:cxn>
                <a:cxn ang="0">
                  <a:pos x="3" y="22"/>
                </a:cxn>
                <a:cxn ang="0">
                  <a:pos x="3" y="13"/>
                </a:cxn>
                <a:cxn ang="0">
                  <a:pos x="0" y="8"/>
                </a:cxn>
                <a:cxn ang="0">
                  <a:pos x="4" y="1"/>
                </a:cxn>
                <a:cxn ang="0">
                  <a:pos x="14" y="6"/>
                </a:cxn>
                <a:cxn ang="0">
                  <a:pos x="16" y="14"/>
                </a:cxn>
                <a:cxn ang="0">
                  <a:pos x="22" y="14"/>
                </a:cxn>
                <a:cxn ang="0">
                  <a:pos x="25" y="19"/>
                </a:cxn>
                <a:cxn ang="0">
                  <a:pos x="31" y="20"/>
                </a:cxn>
              </a:cxnLst>
              <a:rect l="0" t="0" r="r" b="b"/>
              <a:pathLst>
                <a:path w="32" h="29">
                  <a:moveTo>
                    <a:pt x="31" y="20"/>
                  </a:moveTo>
                  <a:cubicBezTo>
                    <a:pt x="32" y="22"/>
                    <a:pt x="32" y="25"/>
                    <a:pt x="31" y="26"/>
                  </a:cubicBezTo>
                  <a:cubicBezTo>
                    <a:pt x="30" y="28"/>
                    <a:pt x="26" y="29"/>
                    <a:pt x="24" y="29"/>
                  </a:cubicBezTo>
                  <a:cubicBezTo>
                    <a:pt x="22" y="29"/>
                    <a:pt x="18" y="26"/>
                    <a:pt x="15" y="26"/>
                  </a:cubicBezTo>
                  <a:cubicBezTo>
                    <a:pt x="14" y="25"/>
                    <a:pt x="11" y="26"/>
                    <a:pt x="10" y="26"/>
                  </a:cubicBezTo>
                  <a:cubicBezTo>
                    <a:pt x="8" y="25"/>
                    <a:pt x="4" y="23"/>
                    <a:pt x="3" y="22"/>
                  </a:cubicBezTo>
                  <a:cubicBezTo>
                    <a:pt x="2" y="20"/>
                    <a:pt x="4" y="15"/>
                    <a:pt x="3" y="13"/>
                  </a:cubicBezTo>
                  <a:cubicBezTo>
                    <a:pt x="3" y="12"/>
                    <a:pt x="0" y="10"/>
                    <a:pt x="0" y="8"/>
                  </a:cubicBezTo>
                  <a:cubicBezTo>
                    <a:pt x="0" y="6"/>
                    <a:pt x="2" y="2"/>
                    <a:pt x="4" y="1"/>
                  </a:cubicBezTo>
                  <a:cubicBezTo>
                    <a:pt x="6" y="0"/>
                    <a:pt x="12" y="4"/>
                    <a:pt x="14" y="6"/>
                  </a:cubicBezTo>
                  <a:cubicBezTo>
                    <a:pt x="15" y="7"/>
                    <a:pt x="15" y="12"/>
                    <a:pt x="16" y="14"/>
                  </a:cubicBezTo>
                  <a:cubicBezTo>
                    <a:pt x="17" y="14"/>
                    <a:pt x="20" y="13"/>
                    <a:pt x="22" y="14"/>
                  </a:cubicBezTo>
                  <a:cubicBezTo>
                    <a:pt x="23" y="14"/>
                    <a:pt x="24" y="18"/>
                    <a:pt x="25" y="19"/>
                  </a:cubicBezTo>
                  <a:cubicBezTo>
                    <a:pt x="26" y="20"/>
                    <a:pt x="30" y="19"/>
                    <a:pt x="31" y="2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469900" y="1757363"/>
              <a:ext cx="989013" cy="584200"/>
            </a:xfrm>
            <a:custGeom>
              <a:avLst/>
              <a:gdLst/>
              <a:ahLst/>
              <a:cxnLst>
                <a:cxn ang="0">
                  <a:pos x="578" y="194"/>
                </a:cxn>
                <a:cxn ang="0">
                  <a:pos x="566" y="245"/>
                </a:cxn>
                <a:cxn ang="0">
                  <a:pos x="528" y="269"/>
                </a:cxn>
                <a:cxn ang="0">
                  <a:pos x="480" y="298"/>
                </a:cxn>
                <a:cxn ang="0">
                  <a:pos x="426" y="299"/>
                </a:cxn>
                <a:cxn ang="0">
                  <a:pos x="404" y="342"/>
                </a:cxn>
                <a:cxn ang="0">
                  <a:pos x="367" y="346"/>
                </a:cxn>
                <a:cxn ang="0">
                  <a:pos x="367" y="336"/>
                </a:cxn>
                <a:cxn ang="0">
                  <a:pos x="331" y="323"/>
                </a:cxn>
                <a:cxn ang="0">
                  <a:pos x="293" y="328"/>
                </a:cxn>
                <a:cxn ang="0">
                  <a:pos x="313" y="319"/>
                </a:cxn>
                <a:cxn ang="0">
                  <a:pos x="306" y="300"/>
                </a:cxn>
                <a:cxn ang="0">
                  <a:pos x="274" y="293"/>
                </a:cxn>
                <a:cxn ang="0">
                  <a:pos x="260" y="306"/>
                </a:cxn>
                <a:cxn ang="0">
                  <a:pos x="249" y="335"/>
                </a:cxn>
                <a:cxn ang="0">
                  <a:pos x="239" y="296"/>
                </a:cxn>
                <a:cxn ang="0">
                  <a:pos x="246" y="268"/>
                </a:cxn>
                <a:cxn ang="0">
                  <a:pos x="220" y="277"/>
                </a:cxn>
                <a:cxn ang="0">
                  <a:pos x="215" y="269"/>
                </a:cxn>
                <a:cxn ang="0">
                  <a:pos x="164" y="254"/>
                </a:cxn>
                <a:cxn ang="0">
                  <a:pos x="133" y="231"/>
                </a:cxn>
                <a:cxn ang="0">
                  <a:pos x="96" y="222"/>
                </a:cxn>
                <a:cxn ang="0">
                  <a:pos x="85" y="240"/>
                </a:cxn>
                <a:cxn ang="0">
                  <a:pos x="64" y="227"/>
                </a:cxn>
                <a:cxn ang="0">
                  <a:pos x="39" y="192"/>
                </a:cxn>
                <a:cxn ang="0">
                  <a:pos x="30" y="171"/>
                </a:cxn>
                <a:cxn ang="0">
                  <a:pos x="73" y="146"/>
                </a:cxn>
                <a:cxn ang="0">
                  <a:pos x="35" y="151"/>
                </a:cxn>
                <a:cxn ang="0">
                  <a:pos x="32" y="122"/>
                </a:cxn>
                <a:cxn ang="0">
                  <a:pos x="49" y="123"/>
                </a:cxn>
                <a:cxn ang="0">
                  <a:pos x="86" y="120"/>
                </a:cxn>
                <a:cxn ang="0">
                  <a:pos x="54" y="108"/>
                </a:cxn>
                <a:cxn ang="0">
                  <a:pos x="71" y="97"/>
                </a:cxn>
                <a:cxn ang="0">
                  <a:pos x="25" y="108"/>
                </a:cxn>
                <a:cxn ang="0">
                  <a:pos x="2" y="87"/>
                </a:cxn>
                <a:cxn ang="0">
                  <a:pos x="24" y="55"/>
                </a:cxn>
                <a:cxn ang="0">
                  <a:pos x="59" y="43"/>
                </a:cxn>
                <a:cxn ang="0">
                  <a:pos x="87" y="41"/>
                </a:cxn>
                <a:cxn ang="0">
                  <a:pos x="125" y="29"/>
                </a:cxn>
                <a:cxn ang="0">
                  <a:pos x="148" y="52"/>
                </a:cxn>
                <a:cxn ang="0">
                  <a:pos x="173" y="32"/>
                </a:cxn>
                <a:cxn ang="0">
                  <a:pos x="203" y="29"/>
                </a:cxn>
                <a:cxn ang="0">
                  <a:pos x="221" y="7"/>
                </a:cxn>
                <a:cxn ang="0">
                  <a:pos x="257" y="9"/>
                </a:cxn>
                <a:cxn ang="0">
                  <a:pos x="267" y="6"/>
                </a:cxn>
                <a:cxn ang="0">
                  <a:pos x="278" y="20"/>
                </a:cxn>
                <a:cxn ang="0">
                  <a:pos x="295" y="28"/>
                </a:cxn>
                <a:cxn ang="0">
                  <a:pos x="312" y="63"/>
                </a:cxn>
                <a:cxn ang="0">
                  <a:pos x="343" y="86"/>
                </a:cxn>
                <a:cxn ang="0">
                  <a:pos x="384" y="64"/>
                </a:cxn>
                <a:cxn ang="0">
                  <a:pos x="395" y="69"/>
                </a:cxn>
                <a:cxn ang="0">
                  <a:pos x="421" y="67"/>
                </a:cxn>
                <a:cxn ang="0">
                  <a:pos x="461" y="55"/>
                </a:cxn>
                <a:cxn ang="0">
                  <a:pos x="479" y="75"/>
                </a:cxn>
                <a:cxn ang="0">
                  <a:pos x="519" y="104"/>
                </a:cxn>
                <a:cxn ang="0">
                  <a:pos x="555" y="106"/>
                </a:cxn>
                <a:cxn ang="0">
                  <a:pos x="585" y="119"/>
                </a:cxn>
              </a:cxnLst>
              <a:rect l="0" t="0" r="r" b="b"/>
              <a:pathLst>
                <a:path w="590" h="349">
                  <a:moveTo>
                    <a:pt x="588" y="142"/>
                  </a:moveTo>
                  <a:cubicBezTo>
                    <a:pt x="589" y="144"/>
                    <a:pt x="590" y="150"/>
                    <a:pt x="589" y="152"/>
                  </a:cubicBezTo>
                  <a:cubicBezTo>
                    <a:pt x="588" y="154"/>
                    <a:pt x="584" y="157"/>
                    <a:pt x="582" y="159"/>
                  </a:cubicBezTo>
                  <a:cubicBezTo>
                    <a:pt x="582" y="161"/>
                    <a:pt x="580" y="164"/>
                    <a:pt x="580" y="166"/>
                  </a:cubicBezTo>
                  <a:cubicBezTo>
                    <a:pt x="580" y="168"/>
                    <a:pt x="582" y="171"/>
                    <a:pt x="582" y="173"/>
                  </a:cubicBezTo>
                  <a:cubicBezTo>
                    <a:pt x="583" y="176"/>
                    <a:pt x="583" y="184"/>
                    <a:pt x="582" y="188"/>
                  </a:cubicBezTo>
                  <a:cubicBezTo>
                    <a:pt x="582" y="189"/>
                    <a:pt x="579" y="192"/>
                    <a:pt x="578" y="194"/>
                  </a:cubicBezTo>
                  <a:cubicBezTo>
                    <a:pt x="578" y="197"/>
                    <a:pt x="580" y="204"/>
                    <a:pt x="581" y="206"/>
                  </a:cubicBezTo>
                  <a:cubicBezTo>
                    <a:pt x="582" y="209"/>
                    <a:pt x="588" y="212"/>
                    <a:pt x="589" y="215"/>
                  </a:cubicBezTo>
                  <a:cubicBezTo>
                    <a:pt x="590" y="218"/>
                    <a:pt x="587" y="223"/>
                    <a:pt x="587" y="225"/>
                  </a:cubicBezTo>
                  <a:cubicBezTo>
                    <a:pt x="586" y="227"/>
                    <a:pt x="586" y="231"/>
                    <a:pt x="585" y="232"/>
                  </a:cubicBezTo>
                  <a:cubicBezTo>
                    <a:pt x="582" y="234"/>
                    <a:pt x="575" y="231"/>
                    <a:pt x="572" y="232"/>
                  </a:cubicBezTo>
                  <a:cubicBezTo>
                    <a:pt x="570" y="233"/>
                    <a:pt x="567" y="234"/>
                    <a:pt x="566" y="236"/>
                  </a:cubicBezTo>
                  <a:cubicBezTo>
                    <a:pt x="565" y="238"/>
                    <a:pt x="567" y="243"/>
                    <a:pt x="566" y="245"/>
                  </a:cubicBezTo>
                  <a:cubicBezTo>
                    <a:pt x="565" y="247"/>
                    <a:pt x="560" y="249"/>
                    <a:pt x="559" y="251"/>
                  </a:cubicBezTo>
                  <a:cubicBezTo>
                    <a:pt x="558" y="253"/>
                    <a:pt x="559" y="259"/>
                    <a:pt x="559" y="261"/>
                  </a:cubicBezTo>
                  <a:cubicBezTo>
                    <a:pt x="558" y="264"/>
                    <a:pt x="558" y="269"/>
                    <a:pt x="556" y="271"/>
                  </a:cubicBezTo>
                  <a:cubicBezTo>
                    <a:pt x="555" y="273"/>
                    <a:pt x="550" y="278"/>
                    <a:pt x="547" y="279"/>
                  </a:cubicBezTo>
                  <a:cubicBezTo>
                    <a:pt x="545" y="280"/>
                    <a:pt x="540" y="279"/>
                    <a:pt x="538" y="278"/>
                  </a:cubicBezTo>
                  <a:cubicBezTo>
                    <a:pt x="537" y="277"/>
                    <a:pt x="536" y="272"/>
                    <a:pt x="534" y="271"/>
                  </a:cubicBezTo>
                  <a:cubicBezTo>
                    <a:pt x="533" y="270"/>
                    <a:pt x="530" y="269"/>
                    <a:pt x="528" y="269"/>
                  </a:cubicBezTo>
                  <a:cubicBezTo>
                    <a:pt x="526" y="268"/>
                    <a:pt x="522" y="268"/>
                    <a:pt x="520" y="268"/>
                  </a:cubicBezTo>
                  <a:cubicBezTo>
                    <a:pt x="517" y="269"/>
                    <a:pt x="515" y="273"/>
                    <a:pt x="512" y="273"/>
                  </a:cubicBezTo>
                  <a:cubicBezTo>
                    <a:pt x="511" y="274"/>
                    <a:pt x="508" y="273"/>
                    <a:pt x="506" y="274"/>
                  </a:cubicBezTo>
                  <a:cubicBezTo>
                    <a:pt x="504" y="275"/>
                    <a:pt x="501" y="278"/>
                    <a:pt x="499" y="279"/>
                  </a:cubicBezTo>
                  <a:cubicBezTo>
                    <a:pt x="497" y="280"/>
                    <a:pt x="493" y="282"/>
                    <a:pt x="491" y="283"/>
                  </a:cubicBezTo>
                  <a:cubicBezTo>
                    <a:pt x="490" y="285"/>
                    <a:pt x="492" y="291"/>
                    <a:pt x="490" y="293"/>
                  </a:cubicBezTo>
                  <a:cubicBezTo>
                    <a:pt x="489" y="295"/>
                    <a:pt x="483" y="298"/>
                    <a:pt x="480" y="298"/>
                  </a:cubicBezTo>
                  <a:cubicBezTo>
                    <a:pt x="478" y="298"/>
                    <a:pt x="475" y="296"/>
                    <a:pt x="473" y="295"/>
                  </a:cubicBezTo>
                  <a:cubicBezTo>
                    <a:pt x="470" y="295"/>
                    <a:pt x="466" y="298"/>
                    <a:pt x="463" y="298"/>
                  </a:cubicBezTo>
                  <a:cubicBezTo>
                    <a:pt x="461" y="298"/>
                    <a:pt x="457" y="295"/>
                    <a:pt x="454" y="294"/>
                  </a:cubicBezTo>
                  <a:cubicBezTo>
                    <a:pt x="453" y="294"/>
                    <a:pt x="450" y="295"/>
                    <a:pt x="449" y="295"/>
                  </a:cubicBezTo>
                  <a:cubicBezTo>
                    <a:pt x="447" y="296"/>
                    <a:pt x="444" y="299"/>
                    <a:pt x="442" y="300"/>
                  </a:cubicBezTo>
                  <a:cubicBezTo>
                    <a:pt x="440" y="300"/>
                    <a:pt x="436" y="299"/>
                    <a:pt x="435" y="299"/>
                  </a:cubicBezTo>
                  <a:cubicBezTo>
                    <a:pt x="433" y="299"/>
                    <a:pt x="428" y="298"/>
                    <a:pt x="426" y="299"/>
                  </a:cubicBezTo>
                  <a:cubicBezTo>
                    <a:pt x="425" y="299"/>
                    <a:pt x="422" y="302"/>
                    <a:pt x="421" y="303"/>
                  </a:cubicBezTo>
                  <a:cubicBezTo>
                    <a:pt x="420" y="306"/>
                    <a:pt x="419" y="311"/>
                    <a:pt x="417" y="313"/>
                  </a:cubicBezTo>
                  <a:cubicBezTo>
                    <a:pt x="416" y="315"/>
                    <a:pt x="413" y="317"/>
                    <a:pt x="412" y="319"/>
                  </a:cubicBezTo>
                  <a:cubicBezTo>
                    <a:pt x="412" y="321"/>
                    <a:pt x="412" y="324"/>
                    <a:pt x="412" y="325"/>
                  </a:cubicBezTo>
                  <a:cubicBezTo>
                    <a:pt x="412" y="327"/>
                    <a:pt x="413" y="332"/>
                    <a:pt x="412" y="333"/>
                  </a:cubicBezTo>
                  <a:cubicBezTo>
                    <a:pt x="411" y="335"/>
                    <a:pt x="407" y="334"/>
                    <a:pt x="406" y="335"/>
                  </a:cubicBezTo>
                  <a:cubicBezTo>
                    <a:pt x="404" y="336"/>
                    <a:pt x="405" y="340"/>
                    <a:pt x="404" y="342"/>
                  </a:cubicBezTo>
                  <a:cubicBezTo>
                    <a:pt x="402" y="343"/>
                    <a:pt x="398" y="346"/>
                    <a:pt x="396" y="345"/>
                  </a:cubicBezTo>
                  <a:cubicBezTo>
                    <a:pt x="395" y="344"/>
                    <a:pt x="396" y="340"/>
                    <a:pt x="395" y="339"/>
                  </a:cubicBezTo>
                  <a:cubicBezTo>
                    <a:pt x="395" y="338"/>
                    <a:pt x="391" y="337"/>
                    <a:pt x="390" y="337"/>
                  </a:cubicBezTo>
                  <a:cubicBezTo>
                    <a:pt x="388" y="336"/>
                    <a:pt x="384" y="336"/>
                    <a:pt x="382" y="337"/>
                  </a:cubicBezTo>
                  <a:cubicBezTo>
                    <a:pt x="381" y="337"/>
                    <a:pt x="379" y="341"/>
                    <a:pt x="378" y="342"/>
                  </a:cubicBezTo>
                  <a:cubicBezTo>
                    <a:pt x="377" y="344"/>
                    <a:pt x="375" y="347"/>
                    <a:pt x="373" y="348"/>
                  </a:cubicBezTo>
                  <a:cubicBezTo>
                    <a:pt x="372" y="349"/>
                    <a:pt x="369" y="346"/>
                    <a:pt x="367" y="346"/>
                  </a:cubicBezTo>
                  <a:cubicBezTo>
                    <a:pt x="366" y="347"/>
                    <a:pt x="365" y="347"/>
                    <a:pt x="364" y="348"/>
                  </a:cubicBezTo>
                  <a:cubicBezTo>
                    <a:pt x="362" y="348"/>
                    <a:pt x="359" y="349"/>
                    <a:pt x="358" y="348"/>
                  </a:cubicBezTo>
                  <a:cubicBezTo>
                    <a:pt x="356" y="348"/>
                    <a:pt x="353" y="345"/>
                    <a:pt x="352" y="343"/>
                  </a:cubicBezTo>
                  <a:cubicBezTo>
                    <a:pt x="351" y="342"/>
                    <a:pt x="350" y="339"/>
                    <a:pt x="351" y="337"/>
                  </a:cubicBezTo>
                  <a:cubicBezTo>
                    <a:pt x="351" y="336"/>
                    <a:pt x="353" y="336"/>
                    <a:pt x="354" y="336"/>
                  </a:cubicBezTo>
                  <a:cubicBezTo>
                    <a:pt x="356" y="335"/>
                    <a:pt x="359" y="338"/>
                    <a:pt x="361" y="338"/>
                  </a:cubicBezTo>
                  <a:cubicBezTo>
                    <a:pt x="362" y="338"/>
                    <a:pt x="366" y="337"/>
                    <a:pt x="367" y="336"/>
                  </a:cubicBezTo>
                  <a:cubicBezTo>
                    <a:pt x="367" y="335"/>
                    <a:pt x="367" y="333"/>
                    <a:pt x="366" y="332"/>
                  </a:cubicBezTo>
                  <a:cubicBezTo>
                    <a:pt x="365" y="331"/>
                    <a:pt x="362" y="330"/>
                    <a:pt x="361" y="330"/>
                  </a:cubicBezTo>
                  <a:cubicBezTo>
                    <a:pt x="360" y="330"/>
                    <a:pt x="356" y="330"/>
                    <a:pt x="355" y="330"/>
                  </a:cubicBezTo>
                  <a:cubicBezTo>
                    <a:pt x="354" y="329"/>
                    <a:pt x="352" y="327"/>
                    <a:pt x="350" y="327"/>
                  </a:cubicBezTo>
                  <a:cubicBezTo>
                    <a:pt x="349" y="326"/>
                    <a:pt x="345" y="327"/>
                    <a:pt x="344" y="327"/>
                  </a:cubicBezTo>
                  <a:cubicBezTo>
                    <a:pt x="341" y="326"/>
                    <a:pt x="338" y="324"/>
                    <a:pt x="335" y="323"/>
                  </a:cubicBezTo>
                  <a:cubicBezTo>
                    <a:pt x="334" y="323"/>
                    <a:pt x="332" y="323"/>
                    <a:pt x="331" y="323"/>
                  </a:cubicBezTo>
                  <a:cubicBezTo>
                    <a:pt x="330" y="324"/>
                    <a:pt x="329" y="325"/>
                    <a:pt x="329" y="326"/>
                  </a:cubicBezTo>
                  <a:cubicBezTo>
                    <a:pt x="327" y="328"/>
                    <a:pt x="323" y="330"/>
                    <a:pt x="320" y="331"/>
                  </a:cubicBezTo>
                  <a:cubicBezTo>
                    <a:pt x="318" y="331"/>
                    <a:pt x="314" y="330"/>
                    <a:pt x="311" y="330"/>
                  </a:cubicBezTo>
                  <a:cubicBezTo>
                    <a:pt x="311" y="331"/>
                    <a:pt x="309" y="332"/>
                    <a:pt x="309" y="332"/>
                  </a:cubicBezTo>
                  <a:cubicBezTo>
                    <a:pt x="306" y="333"/>
                    <a:pt x="302" y="333"/>
                    <a:pt x="299" y="333"/>
                  </a:cubicBezTo>
                  <a:cubicBezTo>
                    <a:pt x="298" y="333"/>
                    <a:pt x="294" y="334"/>
                    <a:pt x="293" y="332"/>
                  </a:cubicBezTo>
                  <a:cubicBezTo>
                    <a:pt x="293" y="332"/>
                    <a:pt x="294" y="329"/>
                    <a:pt x="293" y="328"/>
                  </a:cubicBezTo>
                  <a:cubicBezTo>
                    <a:pt x="292" y="326"/>
                    <a:pt x="288" y="325"/>
                    <a:pt x="287" y="323"/>
                  </a:cubicBezTo>
                  <a:cubicBezTo>
                    <a:pt x="286" y="322"/>
                    <a:pt x="284" y="319"/>
                    <a:pt x="284" y="318"/>
                  </a:cubicBezTo>
                  <a:cubicBezTo>
                    <a:pt x="284" y="317"/>
                    <a:pt x="286" y="316"/>
                    <a:pt x="287" y="316"/>
                  </a:cubicBezTo>
                  <a:cubicBezTo>
                    <a:pt x="289" y="315"/>
                    <a:pt x="295" y="314"/>
                    <a:pt x="297" y="316"/>
                  </a:cubicBezTo>
                  <a:cubicBezTo>
                    <a:pt x="297" y="317"/>
                    <a:pt x="296" y="320"/>
                    <a:pt x="297" y="321"/>
                  </a:cubicBezTo>
                  <a:cubicBezTo>
                    <a:pt x="299" y="322"/>
                    <a:pt x="304" y="321"/>
                    <a:pt x="306" y="321"/>
                  </a:cubicBezTo>
                  <a:cubicBezTo>
                    <a:pt x="308" y="321"/>
                    <a:pt x="312" y="320"/>
                    <a:pt x="313" y="319"/>
                  </a:cubicBezTo>
                  <a:cubicBezTo>
                    <a:pt x="314" y="317"/>
                    <a:pt x="313" y="314"/>
                    <a:pt x="314" y="313"/>
                  </a:cubicBezTo>
                  <a:cubicBezTo>
                    <a:pt x="315" y="312"/>
                    <a:pt x="318" y="312"/>
                    <a:pt x="319" y="311"/>
                  </a:cubicBezTo>
                  <a:cubicBezTo>
                    <a:pt x="319" y="311"/>
                    <a:pt x="321" y="309"/>
                    <a:pt x="321" y="308"/>
                  </a:cubicBezTo>
                  <a:cubicBezTo>
                    <a:pt x="321" y="307"/>
                    <a:pt x="322" y="304"/>
                    <a:pt x="321" y="303"/>
                  </a:cubicBezTo>
                  <a:cubicBezTo>
                    <a:pt x="320" y="302"/>
                    <a:pt x="318" y="300"/>
                    <a:pt x="317" y="300"/>
                  </a:cubicBezTo>
                  <a:cubicBezTo>
                    <a:pt x="316" y="300"/>
                    <a:pt x="315" y="302"/>
                    <a:pt x="314" y="303"/>
                  </a:cubicBezTo>
                  <a:cubicBezTo>
                    <a:pt x="312" y="303"/>
                    <a:pt x="308" y="301"/>
                    <a:pt x="306" y="300"/>
                  </a:cubicBezTo>
                  <a:cubicBezTo>
                    <a:pt x="305" y="300"/>
                    <a:pt x="301" y="300"/>
                    <a:pt x="299" y="300"/>
                  </a:cubicBezTo>
                  <a:cubicBezTo>
                    <a:pt x="298" y="301"/>
                    <a:pt x="296" y="305"/>
                    <a:pt x="294" y="305"/>
                  </a:cubicBezTo>
                  <a:cubicBezTo>
                    <a:pt x="292" y="306"/>
                    <a:pt x="288" y="305"/>
                    <a:pt x="286" y="305"/>
                  </a:cubicBezTo>
                  <a:cubicBezTo>
                    <a:pt x="285" y="305"/>
                    <a:pt x="283" y="305"/>
                    <a:pt x="282" y="304"/>
                  </a:cubicBezTo>
                  <a:cubicBezTo>
                    <a:pt x="282" y="304"/>
                    <a:pt x="282" y="301"/>
                    <a:pt x="282" y="300"/>
                  </a:cubicBezTo>
                  <a:cubicBezTo>
                    <a:pt x="282" y="298"/>
                    <a:pt x="281" y="294"/>
                    <a:pt x="279" y="293"/>
                  </a:cubicBezTo>
                  <a:cubicBezTo>
                    <a:pt x="278" y="292"/>
                    <a:pt x="274" y="292"/>
                    <a:pt x="274" y="293"/>
                  </a:cubicBezTo>
                  <a:cubicBezTo>
                    <a:pt x="273" y="295"/>
                    <a:pt x="276" y="298"/>
                    <a:pt x="276" y="300"/>
                  </a:cubicBezTo>
                  <a:cubicBezTo>
                    <a:pt x="276" y="301"/>
                    <a:pt x="276" y="303"/>
                    <a:pt x="275" y="304"/>
                  </a:cubicBezTo>
                  <a:cubicBezTo>
                    <a:pt x="275" y="305"/>
                    <a:pt x="275" y="308"/>
                    <a:pt x="274" y="308"/>
                  </a:cubicBezTo>
                  <a:cubicBezTo>
                    <a:pt x="272" y="308"/>
                    <a:pt x="270" y="305"/>
                    <a:pt x="269" y="305"/>
                  </a:cubicBezTo>
                  <a:cubicBezTo>
                    <a:pt x="268" y="304"/>
                    <a:pt x="267" y="301"/>
                    <a:pt x="266" y="302"/>
                  </a:cubicBezTo>
                  <a:cubicBezTo>
                    <a:pt x="265" y="302"/>
                    <a:pt x="267" y="305"/>
                    <a:pt x="266" y="305"/>
                  </a:cubicBezTo>
                  <a:cubicBezTo>
                    <a:pt x="265" y="307"/>
                    <a:pt x="261" y="306"/>
                    <a:pt x="260" y="306"/>
                  </a:cubicBezTo>
                  <a:cubicBezTo>
                    <a:pt x="258" y="307"/>
                    <a:pt x="254" y="308"/>
                    <a:pt x="252" y="309"/>
                  </a:cubicBezTo>
                  <a:cubicBezTo>
                    <a:pt x="252" y="310"/>
                    <a:pt x="251" y="313"/>
                    <a:pt x="251" y="314"/>
                  </a:cubicBezTo>
                  <a:cubicBezTo>
                    <a:pt x="251" y="316"/>
                    <a:pt x="249" y="320"/>
                    <a:pt x="249" y="323"/>
                  </a:cubicBezTo>
                  <a:cubicBezTo>
                    <a:pt x="250" y="324"/>
                    <a:pt x="252" y="326"/>
                    <a:pt x="253" y="327"/>
                  </a:cubicBezTo>
                  <a:cubicBezTo>
                    <a:pt x="253" y="328"/>
                    <a:pt x="255" y="331"/>
                    <a:pt x="255" y="332"/>
                  </a:cubicBezTo>
                  <a:cubicBezTo>
                    <a:pt x="255" y="333"/>
                    <a:pt x="254" y="335"/>
                    <a:pt x="253" y="335"/>
                  </a:cubicBezTo>
                  <a:cubicBezTo>
                    <a:pt x="253" y="336"/>
                    <a:pt x="250" y="336"/>
                    <a:pt x="249" y="335"/>
                  </a:cubicBezTo>
                  <a:cubicBezTo>
                    <a:pt x="248" y="335"/>
                    <a:pt x="247" y="333"/>
                    <a:pt x="247" y="333"/>
                  </a:cubicBezTo>
                  <a:cubicBezTo>
                    <a:pt x="246" y="331"/>
                    <a:pt x="244" y="327"/>
                    <a:pt x="244" y="325"/>
                  </a:cubicBezTo>
                  <a:cubicBezTo>
                    <a:pt x="244" y="323"/>
                    <a:pt x="244" y="319"/>
                    <a:pt x="244" y="318"/>
                  </a:cubicBezTo>
                  <a:cubicBezTo>
                    <a:pt x="245" y="315"/>
                    <a:pt x="247" y="312"/>
                    <a:pt x="248" y="310"/>
                  </a:cubicBezTo>
                  <a:cubicBezTo>
                    <a:pt x="248" y="308"/>
                    <a:pt x="249" y="305"/>
                    <a:pt x="248" y="304"/>
                  </a:cubicBezTo>
                  <a:cubicBezTo>
                    <a:pt x="248" y="303"/>
                    <a:pt x="247" y="301"/>
                    <a:pt x="246" y="300"/>
                  </a:cubicBezTo>
                  <a:cubicBezTo>
                    <a:pt x="245" y="299"/>
                    <a:pt x="240" y="298"/>
                    <a:pt x="239" y="296"/>
                  </a:cubicBezTo>
                  <a:cubicBezTo>
                    <a:pt x="239" y="295"/>
                    <a:pt x="239" y="293"/>
                    <a:pt x="239" y="292"/>
                  </a:cubicBezTo>
                  <a:cubicBezTo>
                    <a:pt x="240" y="290"/>
                    <a:pt x="241" y="289"/>
                    <a:pt x="242" y="288"/>
                  </a:cubicBezTo>
                  <a:cubicBezTo>
                    <a:pt x="243" y="287"/>
                    <a:pt x="246" y="287"/>
                    <a:pt x="247" y="286"/>
                  </a:cubicBezTo>
                  <a:cubicBezTo>
                    <a:pt x="249" y="285"/>
                    <a:pt x="251" y="284"/>
                    <a:pt x="252" y="283"/>
                  </a:cubicBezTo>
                  <a:cubicBezTo>
                    <a:pt x="253" y="281"/>
                    <a:pt x="255" y="277"/>
                    <a:pt x="255" y="275"/>
                  </a:cubicBezTo>
                  <a:cubicBezTo>
                    <a:pt x="255" y="273"/>
                    <a:pt x="254" y="271"/>
                    <a:pt x="253" y="270"/>
                  </a:cubicBezTo>
                  <a:cubicBezTo>
                    <a:pt x="252" y="269"/>
                    <a:pt x="248" y="267"/>
                    <a:pt x="246" y="268"/>
                  </a:cubicBezTo>
                  <a:cubicBezTo>
                    <a:pt x="244" y="269"/>
                    <a:pt x="243" y="273"/>
                    <a:pt x="243" y="275"/>
                  </a:cubicBezTo>
                  <a:cubicBezTo>
                    <a:pt x="243" y="277"/>
                    <a:pt x="244" y="280"/>
                    <a:pt x="243" y="281"/>
                  </a:cubicBezTo>
                  <a:cubicBezTo>
                    <a:pt x="243" y="282"/>
                    <a:pt x="241" y="283"/>
                    <a:pt x="239" y="284"/>
                  </a:cubicBezTo>
                  <a:cubicBezTo>
                    <a:pt x="238" y="285"/>
                    <a:pt x="236" y="287"/>
                    <a:pt x="234" y="287"/>
                  </a:cubicBezTo>
                  <a:cubicBezTo>
                    <a:pt x="232" y="288"/>
                    <a:pt x="228" y="286"/>
                    <a:pt x="227" y="285"/>
                  </a:cubicBezTo>
                  <a:cubicBezTo>
                    <a:pt x="226" y="284"/>
                    <a:pt x="225" y="280"/>
                    <a:pt x="224" y="278"/>
                  </a:cubicBezTo>
                  <a:cubicBezTo>
                    <a:pt x="223" y="278"/>
                    <a:pt x="220" y="278"/>
                    <a:pt x="220" y="277"/>
                  </a:cubicBezTo>
                  <a:cubicBezTo>
                    <a:pt x="219" y="276"/>
                    <a:pt x="219" y="273"/>
                    <a:pt x="220" y="271"/>
                  </a:cubicBezTo>
                  <a:cubicBezTo>
                    <a:pt x="220" y="270"/>
                    <a:pt x="221" y="268"/>
                    <a:pt x="222" y="268"/>
                  </a:cubicBezTo>
                  <a:cubicBezTo>
                    <a:pt x="223" y="267"/>
                    <a:pt x="225" y="267"/>
                    <a:pt x="226" y="266"/>
                  </a:cubicBezTo>
                  <a:cubicBezTo>
                    <a:pt x="226" y="266"/>
                    <a:pt x="226" y="263"/>
                    <a:pt x="226" y="262"/>
                  </a:cubicBezTo>
                  <a:cubicBezTo>
                    <a:pt x="225" y="262"/>
                    <a:pt x="222" y="262"/>
                    <a:pt x="221" y="262"/>
                  </a:cubicBezTo>
                  <a:cubicBezTo>
                    <a:pt x="219" y="263"/>
                    <a:pt x="216" y="263"/>
                    <a:pt x="215" y="265"/>
                  </a:cubicBezTo>
                  <a:cubicBezTo>
                    <a:pt x="215" y="265"/>
                    <a:pt x="216" y="268"/>
                    <a:pt x="215" y="269"/>
                  </a:cubicBezTo>
                  <a:cubicBezTo>
                    <a:pt x="214" y="271"/>
                    <a:pt x="211" y="274"/>
                    <a:pt x="209" y="274"/>
                  </a:cubicBezTo>
                  <a:cubicBezTo>
                    <a:pt x="207" y="275"/>
                    <a:pt x="201" y="275"/>
                    <a:pt x="199" y="274"/>
                  </a:cubicBezTo>
                  <a:cubicBezTo>
                    <a:pt x="197" y="274"/>
                    <a:pt x="193" y="272"/>
                    <a:pt x="193" y="269"/>
                  </a:cubicBezTo>
                  <a:cubicBezTo>
                    <a:pt x="192" y="267"/>
                    <a:pt x="191" y="261"/>
                    <a:pt x="189" y="259"/>
                  </a:cubicBezTo>
                  <a:cubicBezTo>
                    <a:pt x="188" y="257"/>
                    <a:pt x="183" y="255"/>
                    <a:pt x="181" y="254"/>
                  </a:cubicBezTo>
                  <a:cubicBezTo>
                    <a:pt x="179" y="254"/>
                    <a:pt x="176" y="254"/>
                    <a:pt x="174" y="254"/>
                  </a:cubicBezTo>
                  <a:cubicBezTo>
                    <a:pt x="172" y="254"/>
                    <a:pt x="167" y="255"/>
                    <a:pt x="164" y="254"/>
                  </a:cubicBezTo>
                  <a:cubicBezTo>
                    <a:pt x="162" y="254"/>
                    <a:pt x="160" y="250"/>
                    <a:pt x="158" y="250"/>
                  </a:cubicBezTo>
                  <a:cubicBezTo>
                    <a:pt x="156" y="249"/>
                    <a:pt x="152" y="248"/>
                    <a:pt x="151" y="250"/>
                  </a:cubicBezTo>
                  <a:cubicBezTo>
                    <a:pt x="150" y="250"/>
                    <a:pt x="151" y="252"/>
                    <a:pt x="151" y="253"/>
                  </a:cubicBezTo>
                  <a:cubicBezTo>
                    <a:pt x="149" y="254"/>
                    <a:pt x="144" y="253"/>
                    <a:pt x="142" y="252"/>
                  </a:cubicBezTo>
                  <a:cubicBezTo>
                    <a:pt x="140" y="251"/>
                    <a:pt x="137" y="248"/>
                    <a:pt x="136" y="246"/>
                  </a:cubicBezTo>
                  <a:cubicBezTo>
                    <a:pt x="134" y="245"/>
                    <a:pt x="131" y="242"/>
                    <a:pt x="130" y="240"/>
                  </a:cubicBezTo>
                  <a:cubicBezTo>
                    <a:pt x="130" y="238"/>
                    <a:pt x="134" y="234"/>
                    <a:pt x="133" y="231"/>
                  </a:cubicBezTo>
                  <a:cubicBezTo>
                    <a:pt x="132" y="230"/>
                    <a:pt x="128" y="229"/>
                    <a:pt x="127" y="228"/>
                  </a:cubicBezTo>
                  <a:cubicBezTo>
                    <a:pt x="126" y="227"/>
                    <a:pt x="125" y="224"/>
                    <a:pt x="124" y="223"/>
                  </a:cubicBezTo>
                  <a:cubicBezTo>
                    <a:pt x="122" y="222"/>
                    <a:pt x="118" y="223"/>
                    <a:pt x="116" y="224"/>
                  </a:cubicBezTo>
                  <a:cubicBezTo>
                    <a:pt x="115" y="226"/>
                    <a:pt x="118" y="232"/>
                    <a:pt x="116" y="233"/>
                  </a:cubicBezTo>
                  <a:cubicBezTo>
                    <a:pt x="116" y="234"/>
                    <a:pt x="113" y="233"/>
                    <a:pt x="112" y="233"/>
                  </a:cubicBezTo>
                  <a:cubicBezTo>
                    <a:pt x="110" y="233"/>
                    <a:pt x="105" y="231"/>
                    <a:pt x="103" y="229"/>
                  </a:cubicBezTo>
                  <a:cubicBezTo>
                    <a:pt x="101" y="228"/>
                    <a:pt x="97" y="224"/>
                    <a:pt x="96" y="222"/>
                  </a:cubicBezTo>
                  <a:cubicBezTo>
                    <a:pt x="96" y="221"/>
                    <a:pt x="97" y="217"/>
                    <a:pt x="96" y="216"/>
                  </a:cubicBezTo>
                  <a:cubicBezTo>
                    <a:pt x="95" y="215"/>
                    <a:pt x="92" y="215"/>
                    <a:pt x="91" y="216"/>
                  </a:cubicBezTo>
                  <a:cubicBezTo>
                    <a:pt x="90" y="217"/>
                    <a:pt x="91" y="220"/>
                    <a:pt x="90" y="222"/>
                  </a:cubicBezTo>
                  <a:cubicBezTo>
                    <a:pt x="90" y="223"/>
                    <a:pt x="87" y="223"/>
                    <a:pt x="86" y="223"/>
                  </a:cubicBezTo>
                  <a:cubicBezTo>
                    <a:pt x="85" y="224"/>
                    <a:pt x="84" y="226"/>
                    <a:pt x="84" y="227"/>
                  </a:cubicBezTo>
                  <a:cubicBezTo>
                    <a:pt x="84" y="228"/>
                    <a:pt x="86" y="231"/>
                    <a:pt x="86" y="233"/>
                  </a:cubicBezTo>
                  <a:cubicBezTo>
                    <a:pt x="86" y="234"/>
                    <a:pt x="86" y="238"/>
                    <a:pt x="85" y="240"/>
                  </a:cubicBezTo>
                  <a:cubicBezTo>
                    <a:pt x="85" y="241"/>
                    <a:pt x="83" y="242"/>
                    <a:pt x="82" y="243"/>
                  </a:cubicBezTo>
                  <a:cubicBezTo>
                    <a:pt x="80" y="244"/>
                    <a:pt x="76" y="242"/>
                    <a:pt x="73" y="242"/>
                  </a:cubicBezTo>
                  <a:cubicBezTo>
                    <a:pt x="72" y="243"/>
                    <a:pt x="69" y="246"/>
                    <a:pt x="67" y="246"/>
                  </a:cubicBezTo>
                  <a:cubicBezTo>
                    <a:pt x="65" y="246"/>
                    <a:pt x="64" y="242"/>
                    <a:pt x="62" y="241"/>
                  </a:cubicBezTo>
                  <a:cubicBezTo>
                    <a:pt x="61" y="241"/>
                    <a:pt x="57" y="241"/>
                    <a:pt x="56" y="240"/>
                  </a:cubicBezTo>
                  <a:cubicBezTo>
                    <a:pt x="55" y="238"/>
                    <a:pt x="57" y="233"/>
                    <a:pt x="58" y="231"/>
                  </a:cubicBezTo>
                  <a:cubicBezTo>
                    <a:pt x="59" y="230"/>
                    <a:pt x="63" y="229"/>
                    <a:pt x="64" y="227"/>
                  </a:cubicBezTo>
                  <a:cubicBezTo>
                    <a:pt x="64" y="225"/>
                    <a:pt x="62" y="220"/>
                    <a:pt x="61" y="218"/>
                  </a:cubicBezTo>
                  <a:cubicBezTo>
                    <a:pt x="59" y="217"/>
                    <a:pt x="56" y="213"/>
                    <a:pt x="54" y="213"/>
                  </a:cubicBezTo>
                  <a:cubicBezTo>
                    <a:pt x="52" y="213"/>
                    <a:pt x="49" y="216"/>
                    <a:pt x="47" y="215"/>
                  </a:cubicBezTo>
                  <a:cubicBezTo>
                    <a:pt x="47" y="215"/>
                    <a:pt x="46" y="214"/>
                    <a:pt x="46" y="213"/>
                  </a:cubicBezTo>
                  <a:cubicBezTo>
                    <a:pt x="44" y="211"/>
                    <a:pt x="41" y="207"/>
                    <a:pt x="40" y="205"/>
                  </a:cubicBezTo>
                  <a:cubicBezTo>
                    <a:pt x="40" y="204"/>
                    <a:pt x="42" y="201"/>
                    <a:pt x="42" y="199"/>
                  </a:cubicBezTo>
                  <a:cubicBezTo>
                    <a:pt x="42" y="197"/>
                    <a:pt x="40" y="193"/>
                    <a:pt x="39" y="192"/>
                  </a:cubicBezTo>
                  <a:cubicBezTo>
                    <a:pt x="37" y="190"/>
                    <a:pt x="32" y="189"/>
                    <a:pt x="30" y="188"/>
                  </a:cubicBezTo>
                  <a:cubicBezTo>
                    <a:pt x="28" y="188"/>
                    <a:pt x="23" y="189"/>
                    <a:pt x="21" y="188"/>
                  </a:cubicBezTo>
                  <a:cubicBezTo>
                    <a:pt x="20" y="188"/>
                    <a:pt x="17" y="186"/>
                    <a:pt x="16" y="185"/>
                  </a:cubicBezTo>
                  <a:cubicBezTo>
                    <a:pt x="14" y="185"/>
                    <a:pt x="10" y="186"/>
                    <a:pt x="9" y="185"/>
                  </a:cubicBezTo>
                  <a:cubicBezTo>
                    <a:pt x="7" y="185"/>
                    <a:pt x="3" y="183"/>
                    <a:pt x="3" y="181"/>
                  </a:cubicBezTo>
                  <a:cubicBezTo>
                    <a:pt x="3" y="178"/>
                    <a:pt x="9" y="174"/>
                    <a:pt x="11" y="173"/>
                  </a:cubicBezTo>
                  <a:cubicBezTo>
                    <a:pt x="16" y="171"/>
                    <a:pt x="26" y="171"/>
                    <a:pt x="30" y="171"/>
                  </a:cubicBezTo>
                  <a:cubicBezTo>
                    <a:pt x="32" y="171"/>
                    <a:pt x="36" y="171"/>
                    <a:pt x="37" y="171"/>
                  </a:cubicBezTo>
                  <a:cubicBezTo>
                    <a:pt x="41" y="171"/>
                    <a:pt x="49" y="172"/>
                    <a:pt x="53" y="171"/>
                  </a:cubicBezTo>
                  <a:cubicBezTo>
                    <a:pt x="55" y="171"/>
                    <a:pt x="58" y="168"/>
                    <a:pt x="61" y="168"/>
                  </a:cubicBezTo>
                  <a:cubicBezTo>
                    <a:pt x="63" y="168"/>
                    <a:pt x="67" y="170"/>
                    <a:pt x="69" y="170"/>
                  </a:cubicBezTo>
                  <a:cubicBezTo>
                    <a:pt x="70" y="171"/>
                    <a:pt x="73" y="171"/>
                    <a:pt x="74" y="170"/>
                  </a:cubicBezTo>
                  <a:cubicBezTo>
                    <a:pt x="76" y="168"/>
                    <a:pt x="75" y="161"/>
                    <a:pt x="75" y="159"/>
                  </a:cubicBezTo>
                  <a:cubicBezTo>
                    <a:pt x="75" y="155"/>
                    <a:pt x="75" y="149"/>
                    <a:pt x="73" y="146"/>
                  </a:cubicBezTo>
                  <a:cubicBezTo>
                    <a:pt x="71" y="144"/>
                    <a:pt x="65" y="145"/>
                    <a:pt x="63" y="143"/>
                  </a:cubicBezTo>
                  <a:cubicBezTo>
                    <a:pt x="61" y="142"/>
                    <a:pt x="59" y="138"/>
                    <a:pt x="57" y="137"/>
                  </a:cubicBezTo>
                  <a:cubicBezTo>
                    <a:pt x="56" y="136"/>
                    <a:pt x="53" y="135"/>
                    <a:pt x="51" y="135"/>
                  </a:cubicBezTo>
                  <a:cubicBezTo>
                    <a:pt x="49" y="135"/>
                    <a:pt x="46" y="135"/>
                    <a:pt x="45" y="136"/>
                  </a:cubicBezTo>
                  <a:cubicBezTo>
                    <a:pt x="44" y="137"/>
                    <a:pt x="45" y="140"/>
                    <a:pt x="45" y="141"/>
                  </a:cubicBezTo>
                  <a:cubicBezTo>
                    <a:pt x="44" y="143"/>
                    <a:pt x="42" y="147"/>
                    <a:pt x="41" y="148"/>
                  </a:cubicBezTo>
                  <a:cubicBezTo>
                    <a:pt x="40" y="149"/>
                    <a:pt x="36" y="151"/>
                    <a:pt x="35" y="151"/>
                  </a:cubicBezTo>
                  <a:cubicBezTo>
                    <a:pt x="33" y="150"/>
                    <a:pt x="32" y="146"/>
                    <a:pt x="32" y="145"/>
                  </a:cubicBezTo>
                  <a:cubicBezTo>
                    <a:pt x="32" y="143"/>
                    <a:pt x="31" y="140"/>
                    <a:pt x="32" y="138"/>
                  </a:cubicBezTo>
                  <a:cubicBezTo>
                    <a:pt x="33" y="137"/>
                    <a:pt x="36" y="136"/>
                    <a:pt x="36" y="134"/>
                  </a:cubicBezTo>
                  <a:cubicBezTo>
                    <a:pt x="36" y="133"/>
                    <a:pt x="35" y="131"/>
                    <a:pt x="34" y="131"/>
                  </a:cubicBezTo>
                  <a:cubicBezTo>
                    <a:pt x="33" y="130"/>
                    <a:pt x="30" y="131"/>
                    <a:pt x="29" y="131"/>
                  </a:cubicBezTo>
                  <a:cubicBezTo>
                    <a:pt x="28" y="130"/>
                    <a:pt x="27" y="127"/>
                    <a:pt x="28" y="126"/>
                  </a:cubicBezTo>
                  <a:cubicBezTo>
                    <a:pt x="28" y="124"/>
                    <a:pt x="32" y="123"/>
                    <a:pt x="32" y="122"/>
                  </a:cubicBezTo>
                  <a:cubicBezTo>
                    <a:pt x="33" y="121"/>
                    <a:pt x="32" y="117"/>
                    <a:pt x="32" y="115"/>
                  </a:cubicBezTo>
                  <a:cubicBezTo>
                    <a:pt x="33" y="114"/>
                    <a:pt x="34" y="111"/>
                    <a:pt x="35" y="111"/>
                  </a:cubicBezTo>
                  <a:cubicBezTo>
                    <a:pt x="36" y="111"/>
                    <a:pt x="39" y="113"/>
                    <a:pt x="40" y="114"/>
                  </a:cubicBezTo>
                  <a:cubicBezTo>
                    <a:pt x="40" y="114"/>
                    <a:pt x="41" y="116"/>
                    <a:pt x="41" y="117"/>
                  </a:cubicBezTo>
                  <a:cubicBezTo>
                    <a:pt x="41" y="118"/>
                    <a:pt x="40" y="120"/>
                    <a:pt x="40" y="121"/>
                  </a:cubicBezTo>
                  <a:cubicBezTo>
                    <a:pt x="41" y="122"/>
                    <a:pt x="42" y="124"/>
                    <a:pt x="43" y="124"/>
                  </a:cubicBezTo>
                  <a:cubicBezTo>
                    <a:pt x="45" y="125"/>
                    <a:pt x="48" y="123"/>
                    <a:pt x="49" y="123"/>
                  </a:cubicBezTo>
                  <a:cubicBezTo>
                    <a:pt x="51" y="124"/>
                    <a:pt x="55" y="126"/>
                    <a:pt x="57" y="126"/>
                  </a:cubicBezTo>
                  <a:cubicBezTo>
                    <a:pt x="59" y="126"/>
                    <a:pt x="62" y="126"/>
                    <a:pt x="63" y="126"/>
                  </a:cubicBezTo>
                  <a:cubicBezTo>
                    <a:pt x="65" y="126"/>
                    <a:pt x="67" y="127"/>
                    <a:pt x="69" y="127"/>
                  </a:cubicBezTo>
                  <a:cubicBezTo>
                    <a:pt x="72" y="128"/>
                    <a:pt x="79" y="128"/>
                    <a:pt x="82" y="128"/>
                  </a:cubicBezTo>
                  <a:cubicBezTo>
                    <a:pt x="85" y="128"/>
                    <a:pt x="91" y="130"/>
                    <a:pt x="93" y="128"/>
                  </a:cubicBezTo>
                  <a:cubicBezTo>
                    <a:pt x="94" y="127"/>
                    <a:pt x="93" y="124"/>
                    <a:pt x="92" y="123"/>
                  </a:cubicBezTo>
                  <a:cubicBezTo>
                    <a:pt x="91" y="122"/>
                    <a:pt x="88" y="121"/>
                    <a:pt x="86" y="120"/>
                  </a:cubicBezTo>
                  <a:cubicBezTo>
                    <a:pt x="85" y="120"/>
                    <a:pt x="81" y="120"/>
                    <a:pt x="79" y="119"/>
                  </a:cubicBezTo>
                  <a:cubicBezTo>
                    <a:pt x="78" y="119"/>
                    <a:pt x="77" y="116"/>
                    <a:pt x="76" y="115"/>
                  </a:cubicBezTo>
                  <a:cubicBezTo>
                    <a:pt x="75" y="114"/>
                    <a:pt x="72" y="113"/>
                    <a:pt x="71" y="113"/>
                  </a:cubicBezTo>
                  <a:cubicBezTo>
                    <a:pt x="69" y="112"/>
                    <a:pt x="67" y="114"/>
                    <a:pt x="66" y="114"/>
                  </a:cubicBezTo>
                  <a:cubicBezTo>
                    <a:pt x="64" y="115"/>
                    <a:pt x="60" y="115"/>
                    <a:pt x="58" y="115"/>
                  </a:cubicBezTo>
                  <a:cubicBezTo>
                    <a:pt x="56" y="115"/>
                    <a:pt x="53" y="113"/>
                    <a:pt x="52" y="112"/>
                  </a:cubicBezTo>
                  <a:cubicBezTo>
                    <a:pt x="52" y="111"/>
                    <a:pt x="53" y="108"/>
                    <a:pt x="54" y="108"/>
                  </a:cubicBezTo>
                  <a:cubicBezTo>
                    <a:pt x="55" y="107"/>
                    <a:pt x="57" y="108"/>
                    <a:pt x="58" y="108"/>
                  </a:cubicBezTo>
                  <a:cubicBezTo>
                    <a:pt x="60" y="107"/>
                    <a:pt x="64" y="104"/>
                    <a:pt x="66" y="103"/>
                  </a:cubicBezTo>
                  <a:cubicBezTo>
                    <a:pt x="67" y="103"/>
                    <a:pt x="71" y="104"/>
                    <a:pt x="72" y="103"/>
                  </a:cubicBezTo>
                  <a:cubicBezTo>
                    <a:pt x="74" y="103"/>
                    <a:pt x="79" y="101"/>
                    <a:pt x="80" y="99"/>
                  </a:cubicBezTo>
                  <a:cubicBezTo>
                    <a:pt x="81" y="98"/>
                    <a:pt x="81" y="96"/>
                    <a:pt x="80" y="95"/>
                  </a:cubicBezTo>
                  <a:cubicBezTo>
                    <a:pt x="79" y="94"/>
                    <a:pt x="75" y="94"/>
                    <a:pt x="73" y="95"/>
                  </a:cubicBezTo>
                  <a:cubicBezTo>
                    <a:pt x="73" y="95"/>
                    <a:pt x="72" y="97"/>
                    <a:pt x="71" y="97"/>
                  </a:cubicBezTo>
                  <a:cubicBezTo>
                    <a:pt x="70" y="98"/>
                    <a:pt x="65" y="97"/>
                    <a:pt x="63" y="98"/>
                  </a:cubicBezTo>
                  <a:cubicBezTo>
                    <a:pt x="62" y="98"/>
                    <a:pt x="59" y="98"/>
                    <a:pt x="57" y="98"/>
                  </a:cubicBezTo>
                  <a:cubicBezTo>
                    <a:pt x="55" y="99"/>
                    <a:pt x="52" y="100"/>
                    <a:pt x="50" y="101"/>
                  </a:cubicBezTo>
                  <a:cubicBezTo>
                    <a:pt x="49" y="101"/>
                    <a:pt x="47" y="102"/>
                    <a:pt x="45" y="103"/>
                  </a:cubicBezTo>
                  <a:cubicBezTo>
                    <a:pt x="43" y="103"/>
                    <a:pt x="38" y="103"/>
                    <a:pt x="36" y="103"/>
                  </a:cubicBezTo>
                  <a:cubicBezTo>
                    <a:pt x="35" y="104"/>
                    <a:pt x="33" y="105"/>
                    <a:pt x="32" y="105"/>
                  </a:cubicBezTo>
                  <a:cubicBezTo>
                    <a:pt x="30" y="106"/>
                    <a:pt x="27" y="107"/>
                    <a:pt x="25" y="108"/>
                  </a:cubicBezTo>
                  <a:cubicBezTo>
                    <a:pt x="23" y="108"/>
                    <a:pt x="19" y="106"/>
                    <a:pt x="18" y="105"/>
                  </a:cubicBezTo>
                  <a:cubicBezTo>
                    <a:pt x="16" y="105"/>
                    <a:pt x="14" y="105"/>
                    <a:pt x="13" y="106"/>
                  </a:cubicBezTo>
                  <a:cubicBezTo>
                    <a:pt x="11" y="107"/>
                    <a:pt x="11" y="110"/>
                    <a:pt x="10" y="111"/>
                  </a:cubicBezTo>
                  <a:cubicBezTo>
                    <a:pt x="9" y="112"/>
                    <a:pt x="4" y="112"/>
                    <a:pt x="3" y="111"/>
                  </a:cubicBezTo>
                  <a:cubicBezTo>
                    <a:pt x="2" y="111"/>
                    <a:pt x="1" y="108"/>
                    <a:pt x="1" y="107"/>
                  </a:cubicBezTo>
                  <a:cubicBezTo>
                    <a:pt x="0" y="104"/>
                    <a:pt x="0" y="98"/>
                    <a:pt x="0" y="95"/>
                  </a:cubicBezTo>
                  <a:cubicBezTo>
                    <a:pt x="0" y="93"/>
                    <a:pt x="0" y="89"/>
                    <a:pt x="2" y="87"/>
                  </a:cubicBezTo>
                  <a:cubicBezTo>
                    <a:pt x="2" y="86"/>
                    <a:pt x="6" y="85"/>
                    <a:pt x="7" y="84"/>
                  </a:cubicBezTo>
                  <a:cubicBezTo>
                    <a:pt x="7" y="83"/>
                    <a:pt x="7" y="80"/>
                    <a:pt x="7" y="79"/>
                  </a:cubicBezTo>
                  <a:cubicBezTo>
                    <a:pt x="7" y="78"/>
                    <a:pt x="4" y="75"/>
                    <a:pt x="4" y="73"/>
                  </a:cubicBezTo>
                  <a:cubicBezTo>
                    <a:pt x="5" y="70"/>
                    <a:pt x="8" y="66"/>
                    <a:pt x="9" y="63"/>
                  </a:cubicBezTo>
                  <a:cubicBezTo>
                    <a:pt x="9" y="62"/>
                    <a:pt x="10" y="58"/>
                    <a:pt x="11" y="57"/>
                  </a:cubicBezTo>
                  <a:cubicBezTo>
                    <a:pt x="13" y="56"/>
                    <a:pt x="18" y="58"/>
                    <a:pt x="20" y="57"/>
                  </a:cubicBezTo>
                  <a:cubicBezTo>
                    <a:pt x="21" y="57"/>
                    <a:pt x="23" y="55"/>
                    <a:pt x="24" y="55"/>
                  </a:cubicBezTo>
                  <a:cubicBezTo>
                    <a:pt x="26" y="55"/>
                    <a:pt x="30" y="56"/>
                    <a:pt x="31" y="55"/>
                  </a:cubicBezTo>
                  <a:cubicBezTo>
                    <a:pt x="32" y="54"/>
                    <a:pt x="31" y="51"/>
                    <a:pt x="32" y="50"/>
                  </a:cubicBezTo>
                  <a:cubicBezTo>
                    <a:pt x="33" y="49"/>
                    <a:pt x="36" y="51"/>
                    <a:pt x="37" y="50"/>
                  </a:cubicBezTo>
                  <a:cubicBezTo>
                    <a:pt x="39" y="49"/>
                    <a:pt x="40" y="46"/>
                    <a:pt x="41" y="45"/>
                  </a:cubicBezTo>
                  <a:cubicBezTo>
                    <a:pt x="43" y="44"/>
                    <a:pt x="46" y="44"/>
                    <a:pt x="47" y="44"/>
                  </a:cubicBezTo>
                  <a:cubicBezTo>
                    <a:pt x="49" y="44"/>
                    <a:pt x="51" y="45"/>
                    <a:pt x="52" y="45"/>
                  </a:cubicBezTo>
                  <a:cubicBezTo>
                    <a:pt x="54" y="45"/>
                    <a:pt x="58" y="43"/>
                    <a:pt x="59" y="43"/>
                  </a:cubicBezTo>
                  <a:cubicBezTo>
                    <a:pt x="62" y="42"/>
                    <a:pt x="66" y="44"/>
                    <a:pt x="68" y="43"/>
                  </a:cubicBezTo>
                  <a:cubicBezTo>
                    <a:pt x="69" y="41"/>
                    <a:pt x="68" y="36"/>
                    <a:pt x="70" y="35"/>
                  </a:cubicBezTo>
                  <a:cubicBezTo>
                    <a:pt x="71" y="34"/>
                    <a:pt x="75" y="34"/>
                    <a:pt x="76" y="35"/>
                  </a:cubicBezTo>
                  <a:cubicBezTo>
                    <a:pt x="78" y="35"/>
                    <a:pt x="80" y="37"/>
                    <a:pt x="80" y="39"/>
                  </a:cubicBezTo>
                  <a:cubicBezTo>
                    <a:pt x="81" y="40"/>
                    <a:pt x="80" y="42"/>
                    <a:pt x="80" y="43"/>
                  </a:cubicBezTo>
                  <a:cubicBezTo>
                    <a:pt x="81" y="44"/>
                    <a:pt x="84" y="44"/>
                    <a:pt x="85" y="44"/>
                  </a:cubicBezTo>
                  <a:cubicBezTo>
                    <a:pt x="86" y="44"/>
                    <a:pt x="86" y="42"/>
                    <a:pt x="87" y="41"/>
                  </a:cubicBezTo>
                  <a:cubicBezTo>
                    <a:pt x="88" y="41"/>
                    <a:pt x="91" y="41"/>
                    <a:pt x="93" y="41"/>
                  </a:cubicBezTo>
                  <a:cubicBezTo>
                    <a:pt x="95" y="41"/>
                    <a:pt x="99" y="42"/>
                    <a:pt x="100" y="40"/>
                  </a:cubicBezTo>
                  <a:cubicBezTo>
                    <a:pt x="101" y="39"/>
                    <a:pt x="99" y="35"/>
                    <a:pt x="100" y="34"/>
                  </a:cubicBezTo>
                  <a:cubicBezTo>
                    <a:pt x="101" y="33"/>
                    <a:pt x="103" y="34"/>
                    <a:pt x="104" y="34"/>
                  </a:cubicBezTo>
                  <a:cubicBezTo>
                    <a:pt x="107" y="34"/>
                    <a:pt x="112" y="34"/>
                    <a:pt x="115" y="34"/>
                  </a:cubicBezTo>
                  <a:cubicBezTo>
                    <a:pt x="117" y="34"/>
                    <a:pt x="120" y="36"/>
                    <a:pt x="122" y="35"/>
                  </a:cubicBezTo>
                  <a:cubicBezTo>
                    <a:pt x="123" y="34"/>
                    <a:pt x="124" y="30"/>
                    <a:pt x="125" y="29"/>
                  </a:cubicBezTo>
                  <a:cubicBezTo>
                    <a:pt x="127" y="28"/>
                    <a:pt x="133" y="25"/>
                    <a:pt x="135" y="27"/>
                  </a:cubicBezTo>
                  <a:cubicBezTo>
                    <a:pt x="136" y="28"/>
                    <a:pt x="136" y="33"/>
                    <a:pt x="136" y="35"/>
                  </a:cubicBezTo>
                  <a:cubicBezTo>
                    <a:pt x="136" y="36"/>
                    <a:pt x="134" y="39"/>
                    <a:pt x="135" y="40"/>
                  </a:cubicBezTo>
                  <a:cubicBezTo>
                    <a:pt x="136" y="42"/>
                    <a:pt x="141" y="40"/>
                    <a:pt x="143" y="41"/>
                  </a:cubicBezTo>
                  <a:cubicBezTo>
                    <a:pt x="145" y="41"/>
                    <a:pt x="150" y="42"/>
                    <a:pt x="151" y="44"/>
                  </a:cubicBezTo>
                  <a:cubicBezTo>
                    <a:pt x="151" y="45"/>
                    <a:pt x="149" y="46"/>
                    <a:pt x="148" y="48"/>
                  </a:cubicBezTo>
                  <a:cubicBezTo>
                    <a:pt x="148" y="49"/>
                    <a:pt x="148" y="51"/>
                    <a:pt x="148" y="52"/>
                  </a:cubicBezTo>
                  <a:cubicBezTo>
                    <a:pt x="149" y="53"/>
                    <a:pt x="150" y="54"/>
                    <a:pt x="151" y="55"/>
                  </a:cubicBezTo>
                  <a:cubicBezTo>
                    <a:pt x="152" y="55"/>
                    <a:pt x="156" y="53"/>
                    <a:pt x="157" y="52"/>
                  </a:cubicBezTo>
                  <a:cubicBezTo>
                    <a:pt x="158" y="50"/>
                    <a:pt x="157" y="47"/>
                    <a:pt x="157" y="45"/>
                  </a:cubicBezTo>
                  <a:cubicBezTo>
                    <a:pt x="156" y="44"/>
                    <a:pt x="153" y="41"/>
                    <a:pt x="153" y="39"/>
                  </a:cubicBezTo>
                  <a:cubicBezTo>
                    <a:pt x="153" y="37"/>
                    <a:pt x="157" y="32"/>
                    <a:pt x="159" y="30"/>
                  </a:cubicBezTo>
                  <a:cubicBezTo>
                    <a:pt x="161" y="30"/>
                    <a:pt x="165" y="30"/>
                    <a:pt x="166" y="30"/>
                  </a:cubicBezTo>
                  <a:cubicBezTo>
                    <a:pt x="168" y="31"/>
                    <a:pt x="173" y="31"/>
                    <a:pt x="173" y="32"/>
                  </a:cubicBezTo>
                  <a:cubicBezTo>
                    <a:pt x="173" y="33"/>
                    <a:pt x="174" y="35"/>
                    <a:pt x="175" y="36"/>
                  </a:cubicBezTo>
                  <a:cubicBezTo>
                    <a:pt x="177" y="37"/>
                    <a:pt x="183" y="34"/>
                    <a:pt x="185" y="35"/>
                  </a:cubicBezTo>
                  <a:cubicBezTo>
                    <a:pt x="186" y="36"/>
                    <a:pt x="186" y="40"/>
                    <a:pt x="187" y="41"/>
                  </a:cubicBezTo>
                  <a:cubicBezTo>
                    <a:pt x="189" y="41"/>
                    <a:pt x="192" y="42"/>
                    <a:pt x="193" y="41"/>
                  </a:cubicBezTo>
                  <a:cubicBezTo>
                    <a:pt x="194" y="40"/>
                    <a:pt x="193" y="39"/>
                    <a:pt x="193" y="39"/>
                  </a:cubicBezTo>
                  <a:cubicBezTo>
                    <a:pt x="194" y="37"/>
                    <a:pt x="196" y="33"/>
                    <a:pt x="198" y="31"/>
                  </a:cubicBezTo>
                  <a:cubicBezTo>
                    <a:pt x="199" y="30"/>
                    <a:pt x="203" y="30"/>
                    <a:pt x="203" y="29"/>
                  </a:cubicBezTo>
                  <a:cubicBezTo>
                    <a:pt x="203" y="29"/>
                    <a:pt x="204" y="26"/>
                    <a:pt x="203" y="25"/>
                  </a:cubicBezTo>
                  <a:cubicBezTo>
                    <a:pt x="202" y="24"/>
                    <a:pt x="199" y="24"/>
                    <a:pt x="198" y="22"/>
                  </a:cubicBezTo>
                  <a:cubicBezTo>
                    <a:pt x="198" y="21"/>
                    <a:pt x="197" y="18"/>
                    <a:pt x="198" y="17"/>
                  </a:cubicBezTo>
                  <a:cubicBezTo>
                    <a:pt x="199" y="15"/>
                    <a:pt x="204" y="13"/>
                    <a:pt x="206" y="11"/>
                  </a:cubicBezTo>
                  <a:cubicBezTo>
                    <a:pt x="206" y="10"/>
                    <a:pt x="205" y="6"/>
                    <a:pt x="207" y="5"/>
                  </a:cubicBezTo>
                  <a:cubicBezTo>
                    <a:pt x="208" y="3"/>
                    <a:pt x="212" y="4"/>
                    <a:pt x="214" y="4"/>
                  </a:cubicBezTo>
                  <a:cubicBezTo>
                    <a:pt x="216" y="5"/>
                    <a:pt x="220" y="6"/>
                    <a:pt x="221" y="7"/>
                  </a:cubicBezTo>
                  <a:cubicBezTo>
                    <a:pt x="222" y="9"/>
                    <a:pt x="221" y="13"/>
                    <a:pt x="222" y="14"/>
                  </a:cubicBezTo>
                  <a:cubicBezTo>
                    <a:pt x="223" y="15"/>
                    <a:pt x="228" y="16"/>
                    <a:pt x="230" y="15"/>
                  </a:cubicBezTo>
                  <a:cubicBezTo>
                    <a:pt x="231" y="14"/>
                    <a:pt x="231" y="10"/>
                    <a:pt x="232" y="9"/>
                  </a:cubicBezTo>
                  <a:cubicBezTo>
                    <a:pt x="233" y="8"/>
                    <a:pt x="237" y="10"/>
                    <a:pt x="238" y="9"/>
                  </a:cubicBezTo>
                  <a:cubicBezTo>
                    <a:pt x="240" y="9"/>
                    <a:pt x="242" y="7"/>
                    <a:pt x="244" y="6"/>
                  </a:cubicBezTo>
                  <a:cubicBezTo>
                    <a:pt x="246" y="6"/>
                    <a:pt x="252" y="5"/>
                    <a:pt x="254" y="6"/>
                  </a:cubicBezTo>
                  <a:cubicBezTo>
                    <a:pt x="255" y="7"/>
                    <a:pt x="257" y="8"/>
                    <a:pt x="257" y="9"/>
                  </a:cubicBezTo>
                  <a:cubicBezTo>
                    <a:pt x="257" y="10"/>
                    <a:pt x="255" y="13"/>
                    <a:pt x="254" y="14"/>
                  </a:cubicBezTo>
                  <a:cubicBezTo>
                    <a:pt x="254" y="15"/>
                    <a:pt x="254" y="18"/>
                    <a:pt x="254" y="19"/>
                  </a:cubicBezTo>
                  <a:cubicBezTo>
                    <a:pt x="255" y="20"/>
                    <a:pt x="257" y="20"/>
                    <a:pt x="257" y="20"/>
                  </a:cubicBezTo>
                  <a:cubicBezTo>
                    <a:pt x="258" y="20"/>
                    <a:pt x="260" y="18"/>
                    <a:pt x="260" y="17"/>
                  </a:cubicBezTo>
                  <a:cubicBezTo>
                    <a:pt x="260" y="16"/>
                    <a:pt x="260" y="14"/>
                    <a:pt x="260" y="13"/>
                  </a:cubicBezTo>
                  <a:cubicBezTo>
                    <a:pt x="261" y="12"/>
                    <a:pt x="264" y="11"/>
                    <a:pt x="265" y="10"/>
                  </a:cubicBezTo>
                  <a:cubicBezTo>
                    <a:pt x="265" y="9"/>
                    <a:pt x="266" y="7"/>
                    <a:pt x="267" y="6"/>
                  </a:cubicBezTo>
                  <a:cubicBezTo>
                    <a:pt x="267" y="4"/>
                    <a:pt x="269" y="1"/>
                    <a:pt x="271" y="0"/>
                  </a:cubicBezTo>
                  <a:cubicBezTo>
                    <a:pt x="272" y="0"/>
                    <a:pt x="276" y="0"/>
                    <a:pt x="277" y="1"/>
                  </a:cubicBezTo>
                  <a:cubicBezTo>
                    <a:pt x="278" y="2"/>
                    <a:pt x="277" y="5"/>
                    <a:pt x="277" y="6"/>
                  </a:cubicBezTo>
                  <a:cubicBezTo>
                    <a:pt x="277" y="7"/>
                    <a:pt x="276" y="9"/>
                    <a:pt x="275" y="11"/>
                  </a:cubicBezTo>
                  <a:cubicBezTo>
                    <a:pt x="275" y="12"/>
                    <a:pt x="274" y="14"/>
                    <a:pt x="274" y="16"/>
                  </a:cubicBezTo>
                  <a:cubicBezTo>
                    <a:pt x="274" y="17"/>
                    <a:pt x="274" y="19"/>
                    <a:pt x="275" y="20"/>
                  </a:cubicBezTo>
                  <a:cubicBezTo>
                    <a:pt x="276" y="20"/>
                    <a:pt x="277" y="20"/>
                    <a:pt x="278" y="20"/>
                  </a:cubicBezTo>
                  <a:cubicBezTo>
                    <a:pt x="280" y="19"/>
                    <a:pt x="282" y="14"/>
                    <a:pt x="284" y="14"/>
                  </a:cubicBezTo>
                  <a:cubicBezTo>
                    <a:pt x="285" y="13"/>
                    <a:pt x="289" y="14"/>
                    <a:pt x="290" y="15"/>
                  </a:cubicBezTo>
                  <a:cubicBezTo>
                    <a:pt x="291" y="16"/>
                    <a:pt x="291" y="19"/>
                    <a:pt x="290" y="20"/>
                  </a:cubicBezTo>
                  <a:cubicBezTo>
                    <a:pt x="290" y="21"/>
                    <a:pt x="286" y="21"/>
                    <a:pt x="285" y="22"/>
                  </a:cubicBezTo>
                  <a:cubicBezTo>
                    <a:pt x="285" y="23"/>
                    <a:pt x="286" y="25"/>
                    <a:pt x="286" y="26"/>
                  </a:cubicBezTo>
                  <a:cubicBezTo>
                    <a:pt x="286" y="26"/>
                    <a:pt x="287" y="27"/>
                    <a:pt x="288" y="27"/>
                  </a:cubicBezTo>
                  <a:cubicBezTo>
                    <a:pt x="289" y="28"/>
                    <a:pt x="293" y="28"/>
                    <a:pt x="295" y="28"/>
                  </a:cubicBezTo>
                  <a:cubicBezTo>
                    <a:pt x="295" y="28"/>
                    <a:pt x="298" y="28"/>
                    <a:pt x="298" y="29"/>
                  </a:cubicBezTo>
                  <a:cubicBezTo>
                    <a:pt x="299" y="30"/>
                    <a:pt x="299" y="33"/>
                    <a:pt x="299" y="34"/>
                  </a:cubicBezTo>
                  <a:cubicBezTo>
                    <a:pt x="299" y="35"/>
                    <a:pt x="299" y="38"/>
                    <a:pt x="299" y="39"/>
                  </a:cubicBezTo>
                  <a:cubicBezTo>
                    <a:pt x="299" y="41"/>
                    <a:pt x="300" y="45"/>
                    <a:pt x="301" y="46"/>
                  </a:cubicBezTo>
                  <a:cubicBezTo>
                    <a:pt x="303" y="48"/>
                    <a:pt x="310" y="48"/>
                    <a:pt x="312" y="50"/>
                  </a:cubicBezTo>
                  <a:cubicBezTo>
                    <a:pt x="312" y="51"/>
                    <a:pt x="312" y="53"/>
                    <a:pt x="312" y="55"/>
                  </a:cubicBezTo>
                  <a:cubicBezTo>
                    <a:pt x="312" y="57"/>
                    <a:pt x="312" y="61"/>
                    <a:pt x="312" y="63"/>
                  </a:cubicBezTo>
                  <a:cubicBezTo>
                    <a:pt x="312" y="65"/>
                    <a:pt x="311" y="69"/>
                    <a:pt x="313" y="71"/>
                  </a:cubicBezTo>
                  <a:cubicBezTo>
                    <a:pt x="314" y="73"/>
                    <a:pt x="321" y="73"/>
                    <a:pt x="323" y="75"/>
                  </a:cubicBezTo>
                  <a:cubicBezTo>
                    <a:pt x="325" y="76"/>
                    <a:pt x="328" y="78"/>
                    <a:pt x="329" y="79"/>
                  </a:cubicBezTo>
                  <a:cubicBezTo>
                    <a:pt x="330" y="81"/>
                    <a:pt x="330" y="85"/>
                    <a:pt x="330" y="87"/>
                  </a:cubicBezTo>
                  <a:cubicBezTo>
                    <a:pt x="330" y="88"/>
                    <a:pt x="328" y="92"/>
                    <a:pt x="329" y="93"/>
                  </a:cubicBezTo>
                  <a:cubicBezTo>
                    <a:pt x="331" y="94"/>
                    <a:pt x="335" y="93"/>
                    <a:pt x="337" y="93"/>
                  </a:cubicBezTo>
                  <a:cubicBezTo>
                    <a:pt x="339" y="92"/>
                    <a:pt x="341" y="87"/>
                    <a:pt x="343" y="86"/>
                  </a:cubicBezTo>
                  <a:cubicBezTo>
                    <a:pt x="345" y="85"/>
                    <a:pt x="350" y="84"/>
                    <a:pt x="352" y="83"/>
                  </a:cubicBezTo>
                  <a:cubicBezTo>
                    <a:pt x="353" y="81"/>
                    <a:pt x="353" y="77"/>
                    <a:pt x="355" y="75"/>
                  </a:cubicBezTo>
                  <a:cubicBezTo>
                    <a:pt x="356" y="74"/>
                    <a:pt x="358" y="73"/>
                    <a:pt x="360" y="73"/>
                  </a:cubicBezTo>
                  <a:cubicBezTo>
                    <a:pt x="362" y="72"/>
                    <a:pt x="366" y="73"/>
                    <a:pt x="368" y="72"/>
                  </a:cubicBezTo>
                  <a:cubicBezTo>
                    <a:pt x="370" y="70"/>
                    <a:pt x="368" y="63"/>
                    <a:pt x="370" y="62"/>
                  </a:cubicBezTo>
                  <a:cubicBezTo>
                    <a:pt x="372" y="60"/>
                    <a:pt x="376" y="62"/>
                    <a:pt x="378" y="62"/>
                  </a:cubicBezTo>
                  <a:cubicBezTo>
                    <a:pt x="380" y="62"/>
                    <a:pt x="383" y="65"/>
                    <a:pt x="384" y="64"/>
                  </a:cubicBezTo>
                  <a:cubicBezTo>
                    <a:pt x="386" y="64"/>
                    <a:pt x="387" y="62"/>
                    <a:pt x="388" y="61"/>
                  </a:cubicBezTo>
                  <a:cubicBezTo>
                    <a:pt x="389" y="60"/>
                    <a:pt x="388" y="56"/>
                    <a:pt x="389" y="55"/>
                  </a:cubicBezTo>
                  <a:cubicBezTo>
                    <a:pt x="390" y="54"/>
                    <a:pt x="393" y="53"/>
                    <a:pt x="394" y="53"/>
                  </a:cubicBezTo>
                  <a:cubicBezTo>
                    <a:pt x="395" y="53"/>
                    <a:pt x="398" y="55"/>
                    <a:pt x="399" y="56"/>
                  </a:cubicBezTo>
                  <a:cubicBezTo>
                    <a:pt x="399" y="57"/>
                    <a:pt x="399" y="61"/>
                    <a:pt x="398" y="62"/>
                  </a:cubicBezTo>
                  <a:cubicBezTo>
                    <a:pt x="398" y="63"/>
                    <a:pt x="394" y="64"/>
                    <a:pt x="393" y="65"/>
                  </a:cubicBezTo>
                  <a:cubicBezTo>
                    <a:pt x="393" y="66"/>
                    <a:pt x="394" y="68"/>
                    <a:pt x="395" y="69"/>
                  </a:cubicBezTo>
                  <a:cubicBezTo>
                    <a:pt x="396" y="70"/>
                    <a:pt x="400" y="70"/>
                    <a:pt x="402" y="70"/>
                  </a:cubicBezTo>
                  <a:cubicBezTo>
                    <a:pt x="403" y="70"/>
                    <a:pt x="404" y="67"/>
                    <a:pt x="406" y="67"/>
                  </a:cubicBezTo>
                  <a:cubicBezTo>
                    <a:pt x="407" y="67"/>
                    <a:pt x="407" y="70"/>
                    <a:pt x="407" y="71"/>
                  </a:cubicBezTo>
                  <a:cubicBezTo>
                    <a:pt x="408" y="72"/>
                    <a:pt x="408" y="75"/>
                    <a:pt x="409" y="76"/>
                  </a:cubicBezTo>
                  <a:cubicBezTo>
                    <a:pt x="410" y="76"/>
                    <a:pt x="413" y="76"/>
                    <a:pt x="415" y="76"/>
                  </a:cubicBezTo>
                  <a:cubicBezTo>
                    <a:pt x="416" y="75"/>
                    <a:pt x="419" y="74"/>
                    <a:pt x="420" y="73"/>
                  </a:cubicBezTo>
                  <a:cubicBezTo>
                    <a:pt x="421" y="71"/>
                    <a:pt x="420" y="68"/>
                    <a:pt x="421" y="67"/>
                  </a:cubicBezTo>
                  <a:cubicBezTo>
                    <a:pt x="421" y="66"/>
                    <a:pt x="423" y="65"/>
                    <a:pt x="424" y="64"/>
                  </a:cubicBezTo>
                  <a:cubicBezTo>
                    <a:pt x="426" y="64"/>
                    <a:pt x="430" y="64"/>
                    <a:pt x="432" y="64"/>
                  </a:cubicBezTo>
                  <a:cubicBezTo>
                    <a:pt x="434" y="65"/>
                    <a:pt x="437" y="67"/>
                    <a:pt x="439" y="67"/>
                  </a:cubicBezTo>
                  <a:cubicBezTo>
                    <a:pt x="441" y="66"/>
                    <a:pt x="444" y="64"/>
                    <a:pt x="445" y="62"/>
                  </a:cubicBezTo>
                  <a:cubicBezTo>
                    <a:pt x="445" y="61"/>
                    <a:pt x="444" y="58"/>
                    <a:pt x="445" y="57"/>
                  </a:cubicBezTo>
                  <a:cubicBezTo>
                    <a:pt x="446" y="55"/>
                    <a:pt x="451" y="54"/>
                    <a:pt x="454" y="53"/>
                  </a:cubicBezTo>
                  <a:cubicBezTo>
                    <a:pt x="456" y="53"/>
                    <a:pt x="459" y="56"/>
                    <a:pt x="461" y="55"/>
                  </a:cubicBezTo>
                  <a:cubicBezTo>
                    <a:pt x="462" y="54"/>
                    <a:pt x="463" y="51"/>
                    <a:pt x="464" y="50"/>
                  </a:cubicBezTo>
                  <a:cubicBezTo>
                    <a:pt x="466" y="50"/>
                    <a:pt x="470" y="52"/>
                    <a:pt x="471" y="54"/>
                  </a:cubicBezTo>
                  <a:cubicBezTo>
                    <a:pt x="472" y="55"/>
                    <a:pt x="471" y="57"/>
                    <a:pt x="470" y="58"/>
                  </a:cubicBezTo>
                  <a:cubicBezTo>
                    <a:pt x="469" y="59"/>
                    <a:pt x="467" y="61"/>
                    <a:pt x="467" y="62"/>
                  </a:cubicBezTo>
                  <a:cubicBezTo>
                    <a:pt x="466" y="64"/>
                    <a:pt x="465" y="67"/>
                    <a:pt x="466" y="69"/>
                  </a:cubicBezTo>
                  <a:cubicBezTo>
                    <a:pt x="466" y="70"/>
                    <a:pt x="468" y="72"/>
                    <a:pt x="469" y="72"/>
                  </a:cubicBezTo>
                  <a:cubicBezTo>
                    <a:pt x="471" y="73"/>
                    <a:pt x="477" y="75"/>
                    <a:pt x="479" y="75"/>
                  </a:cubicBezTo>
                  <a:cubicBezTo>
                    <a:pt x="481" y="76"/>
                    <a:pt x="484" y="75"/>
                    <a:pt x="486" y="75"/>
                  </a:cubicBezTo>
                  <a:cubicBezTo>
                    <a:pt x="489" y="75"/>
                    <a:pt x="494" y="74"/>
                    <a:pt x="496" y="73"/>
                  </a:cubicBezTo>
                  <a:cubicBezTo>
                    <a:pt x="498" y="73"/>
                    <a:pt x="502" y="74"/>
                    <a:pt x="504" y="74"/>
                  </a:cubicBezTo>
                  <a:cubicBezTo>
                    <a:pt x="505" y="73"/>
                    <a:pt x="507" y="73"/>
                    <a:pt x="508" y="72"/>
                  </a:cubicBezTo>
                  <a:cubicBezTo>
                    <a:pt x="509" y="75"/>
                    <a:pt x="512" y="80"/>
                    <a:pt x="512" y="83"/>
                  </a:cubicBezTo>
                  <a:cubicBezTo>
                    <a:pt x="512" y="86"/>
                    <a:pt x="511" y="91"/>
                    <a:pt x="512" y="94"/>
                  </a:cubicBezTo>
                  <a:cubicBezTo>
                    <a:pt x="513" y="97"/>
                    <a:pt x="517" y="101"/>
                    <a:pt x="519" y="104"/>
                  </a:cubicBezTo>
                  <a:cubicBezTo>
                    <a:pt x="520" y="106"/>
                    <a:pt x="521" y="110"/>
                    <a:pt x="523" y="111"/>
                  </a:cubicBezTo>
                  <a:cubicBezTo>
                    <a:pt x="524" y="113"/>
                    <a:pt x="529" y="114"/>
                    <a:pt x="532" y="115"/>
                  </a:cubicBezTo>
                  <a:cubicBezTo>
                    <a:pt x="534" y="115"/>
                    <a:pt x="538" y="116"/>
                    <a:pt x="540" y="116"/>
                  </a:cubicBezTo>
                  <a:cubicBezTo>
                    <a:pt x="541" y="116"/>
                    <a:pt x="542" y="115"/>
                    <a:pt x="542" y="114"/>
                  </a:cubicBezTo>
                  <a:cubicBezTo>
                    <a:pt x="543" y="114"/>
                    <a:pt x="543" y="112"/>
                    <a:pt x="544" y="111"/>
                  </a:cubicBezTo>
                  <a:cubicBezTo>
                    <a:pt x="545" y="109"/>
                    <a:pt x="549" y="107"/>
                    <a:pt x="551" y="106"/>
                  </a:cubicBezTo>
                  <a:cubicBezTo>
                    <a:pt x="552" y="106"/>
                    <a:pt x="554" y="106"/>
                    <a:pt x="555" y="106"/>
                  </a:cubicBezTo>
                  <a:cubicBezTo>
                    <a:pt x="557" y="105"/>
                    <a:pt x="558" y="101"/>
                    <a:pt x="559" y="100"/>
                  </a:cubicBezTo>
                  <a:cubicBezTo>
                    <a:pt x="560" y="100"/>
                    <a:pt x="561" y="98"/>
                    <a:pt x="562" y="98"/>
                  </a:cubicBezTo>
                  <a:cubicBezTo>
                    <a:pt x="563" y="99"/>
                    <a:pt x="565" y="102"/>
                    <a:pt x="566" y="102"/>
                  </a:cubicBezTo>
                  <a:cubicBezTo>
                    <a:pt x="569" y="103"/>
                    <a:pt x="574" y="101"/>
                    <a:pt x="576" y="102"/>
                  </a:cubicBezTo>
                  <a:cubicBezTo>
                    <a:pt x="579" y="103"/>
                    <a:pt x="584" y="108"/>
                    <a:pt x="587" y="109"/>
                  </a:cubicBezTo>
                  <a:cubicBezTo>
                    <a:pt x="587" y="109"/>
                    <a:pt x="588" y="110"/>
                    <a:pt x="589" y="110"/>
                  </a:cubicBezTo>
                  <a:cubicBezTo>
                    <a:pt x="588" y="113"/>
                    <a:pt x="585" y="116"/>
                    <a:pt x="585" y="119"/>
                  </a:cubicBezTo>
                  <a:cubicBezTo>
                    <a:pt x="584" y="122"/>
                    <a:pt x="584" y="130"/>
                    <a:pt x="585" y="134"/>
                  </a:cubicBezTo>
                  <a:cubicBezTo>
                    <a:pt x="585" y="136"/>
                    <a:pt x="588" y="140"/>
                    <a:pt x="588" y="14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2160588" y="915988"/>
              <a:ext cx="684213" cy="455613"/>
            </a:xfrm>
            <a:custGeom>
              <a:avLst/>
              <a:gdLst/>
              <a:ahLst/>
              <a:cxnLst>
                <a:cxn ang="0">
                  <a:pos x="403" y="207"/>
                </a:cxn>
                <a:cxn ang="0">
                  <a:pos x="394" y="221"/>
                </a:cxn>
                <a:cxn ang="0">
                  <a:pos x="401" y="237"/>
                </a:cxn>
                <a:cxn ang="0">
                  <a:pos x="396" y="249"/>
                </a:cxn>
                <a:cxn ang="0">
                  <a:pos x="398" y="266"/>
                </a:cxn>
                <a:cxn ang="0">
                  <a:pos x="390" y="271"/>
                </a:cxn>
                <a:cxn ang="0">
                  <a:pos x="370" y="254"/>
                </a:cxn>
                <a:cxn ang="0">
                  <a:pos x="355" y="258"/>
                </a:cxn>
                <a:cxn ang="0">
                  <a:pos x="329" y="251"/>
                </a:cxn>
                <a:cxn ang="0">
                  <a:pos x="305" y="254"/>
                </a:cxn>
                <a:cxn ang="0">
                  <a:pos x="290" y="264"/>
                </a:cxn>
                <a:cxn ang="0">
                  <a:pos x="276" y="264"/>
                </a:cxn>
                <a:cxn ang="0">
                  <a:pos x="255" y="259"/>
                </a:cxn>
                <a:cxn ang="0">
                  <a:pos x="231" y="251"/>
                </a:cxn>
                <a:cxn ang="0">
                  <a:pos x="216" y="257"/>
                </a:cxn>
                <a:cxn ang="0">
                  <a:pos x="199" y="263"/>
                </a:cxn>
                <a:cxn ang="0">
                  <a:pos x="192" y="250"/>
                </a:cxn>
                <a:cxn ang="0">
                  <a:pos x="183" y="251"/>
                </a:cxn>
                <a:cxn ang="0">
                  <a:pos x="177" y="236"/>
                </a:cxn>
                <a:cxn ang="0">
                  <a:pos x="168" y="248"/>
                </a:cxn>
                <a:cxn ang="0">
                  <a:pos x="154" y="235"/>
                </a:cxn>
                <a:cxn ang="0">
                  <a:pos x="134" y="245"/>
                </a:cxn>
                <a:cxn ang="0">
                  <a:pos x="125" y="230"/>
                </a:cxn>
                <a:cxn ang="0">
                  <a:pos x="138" y="222"/>
                </a:cxn>
                <a:cxn ang="0">
                  <a:pos x="121" y="212"/>
                </a:cxn>
                <a:cxn ang="0">
                  <a:pos x="98" y="215"/>
                </a:cxn>
                <a:cxn ang="0">
                  <a:pos x="76" y="211"/>
                </a:cxn>
                <a:cxn ang="0">
                  <a:pos x="66" y="194"/>
                </a:cxn>
                <a:cxn ang="0">
                  <a:pos x="54" y="195"/>
                </a:cxn>
                <a:cxn ang="0">
                  <a:pos x="42" y="178"/>
                </a:cxn>
                <a:cxn ang="0">
                  <a:pos x="22" y="185"/>
                </a:cxn>
                <a:cxn ang="0">
                  <a:pos x="5" y="175"/>
                </a:cxn>
                <a:cxn ang="0">
                  <a:pos x="2" y="158"/>
                </a:cxn>
                <a:cxn ang="0">
                  <a:pos x="7" y="129"/>
                </a:cxn>
                <a:cxn ang="0">
                  <a:pos x="3" y="99"/>
                </a:cxn>
                <a:cxn ang="0">
                  <a:pos x="7" y="73"/>
                </a:cxn>
                <a:cxn ang="0">
                  <a:pos x="15" y="53"/>
                </a:cxn>
                <a:cxn ang="0">
                  <a:pos x="45" y="27"/>
                </a:cxn>
                <a:cxn ang="0">
                  <a:pos x="94" y="16"/>
                </a:cxn>
                <a:cxn ang="0">
                  <a:pos x="138" y="8"/>
                </a:cxn>
                <a:cxn ang="0">
                  <a:pos x="150" y="15"/>
                </a:cxn>
                <a:cxn ang="0">
                  <a:pos x="160" y="40"/>
                </a:cxn>
                <a:cxn ang="0">
                  <a:pos x="160" y="61"/>
                </a:cxn>
                <a:cxn ang="0">
                  <a:pos x="176" y="75"/>
                </a:cxn>
                <a:cxn ang="0">
                  <a:pos x="187" y="87"/>
                </a:cxn>
                <a:cxn ang="0">
                  <a:pos x="205" y="92"/>
                </a:cxn>
                <a:cxn ang="0">
                  <a:pos x="229" y="75"/>
                </a:cxn>
                <a:cxn ang="0">
                  <a:pos x="248" y="91"/>
                </a:cxn>
                <a:cxn ang="0">
                  <a:pos x="257" y="105"/>
                </a:cxn>
                <a:cxn ang="0">
                  <a:pos x="264" y="137"/>
                </a:cxn>
                <a:cxn ang="0">
                  <a:pos x="288" y="141"/>
                </a:cxn>
                <a:cxn ang="0">
                  <a:pos x="311" y="145"/>
                </a:cxn>
                <a:cxn ang="0">
                  <a:pos x="321" y="164"/>
                </a:cxn>
                <a:cxn ang="0">
                  <a:pos x="320" y="187"/>
                </a:cxn>
                <a:cxn ang="0">
                  <a:pos x="333" y="175"/>
                </a:cxn>
                <a:cxn ang="0">
                  <a:pos x="351" y="180"/>
                </a:cxn>
                <a:cxn ang="0">
                  <a:pos x="364" y="179"/>
                </a:cxn>
                <a:cxn ang="0">
                  <a:pos x="385" y="183"/>
                </a:cxn>
                <a:cxn ang="0">
                  <a:pos x="396" y="194"/>
                </a:cxn>
              </a:cxnLst>
              <a:rect l="0" t="0" r="r" b="b"/>
              <a:pathLst>
                <a:path w="408" h="272">
                  <a:moveTo>
                    <a:pt x="407" y="196"/>
                  </a:moveTo>
                  <a:cubicBezTo>
                    <a:pt x="408" y="198"/>
                    <a:pt x="408" y="201"/>
                    <a:pt x="408" y="203"/>
                  </a:cubicBezTo>
                  <a:cubicBezTo>
                    <a:pt x="407" y="204"/>
                    <a:pt x="405" y="206"/>
                    <a:pt x="403" y="207"/>
                  </a:cubicBezTo>
                  <a:cubicBezTo>
                    <a:pt x="402" y="208"/>
                    <a:pt x="399" y="208"/>
                    <a:pt x="398" y="209"/>
                  </a:cubicBezTo>
                  <a:cubicBezTo>
                    <a:pt x="397" y="210"/>
                    <a:pt x="398" y="215"/>
                    <a:pt x="398" y="216"/>
                  </a:cubicBezTo>
                  <a:cubicBezTo>
                    <a:pt x="397" y="218"/>
                    <a:pt x="395" y="220"/>
                    <a:pt x="394" y="221"/>
                  </a:cubicBezTo>
                  <a:cubicBezTo>
                    <a:pt x="394" y="224"/>
                    <a:pt x="393" y="229"/>
                    <a:pt x="395" y="231"/>
                  </a:cubicBezTo>
                  <a:cubicBezTo>
                    <a:pt x="396" y="232"/>
                    <a:pt x="399" y="232"/>
                    <a:pt x="400" y="232"/>
                  </a:cubicBezTo>
                  <a:cubicBezTo>
                    <a:pt x="401" y="233"/>
                    <a:pt x="400" y="236"/>
                    <a:pt x="401" y="237"/>
                  </a:cubicBezTo>
                  <a:cubicBezTo>
                    <a:pt x="402" y="238"/>
                    <a:pt x="406" y="239"/>
                    <a:pt x="407" y="241"/>
                  </a:cubicBezTo>
                  <a:cubicBezTo>
                    <a:pt x="407" y="242"/>
                    <a:pt x="406" y="244"/>
                    <a:pt x="405" y="245"/>
                  </a:cubicBezTo>
                  <a:cubicBezTo>
                    <a:pt x="404" y="247"/>
                    <a:pt x="397" y="247"/>
                    <a:pt x="396" y="249"/>
                  </a:cubicBezTo>
                  <a:cubicBezTo>
                    <a:pt x="395" y="250"/>
                    <a:pt x="396" y="252"/>
                    <a:pt x="396" y="254"/>
                  </a:cubicBezTo>
                  <a:cubicBezTo>
                    <a:pt x="396" y="256"/>
                    <a:pt x="397" y="259"/>
                    <a:pt x="397" y="261"/>
                  </a:cubicBezTo>
                  <a:cubicBezTo>
                    <a:pt x="397" y="262"/>
                    <a:pt x="398" y="265"/>
                    <a:pt x="398" y="266"/>
                  </a:cubicBezTo>
                  <a:cubicBezTo>
                    <a:pt x="399" y="267"/>
                    <a:pt x="400" y="268"/>
                    <a:pt x="401" y="268"/>
                  </a:cubicBezTo>
                  <a:cubicBezTo>
                    <a:pt x="400" y="269"/>
                    <a:pt x="398" y="271"/>
                    <a:pt x="397" y="271"/>
                  </a:cubicBezTo>
                  <a:cubicBezTo>
                    <a:pt x="396" y="272"/>
                    <a:pt x="392" y="271"/>
                    <a:pt x="390" y="271"/>
                  </a:cubicBezTo>
                  <a:cubicBezTo>
                    <a:pt x="387" y="271"/>
                    <a:pt x="380" y="271"/>
                    <a:pt x="378" y="269"/>
                  </a:cubicBezTo>
                  <a:cubicBezTo>
                    <a:pt x="377" y="267"/>
                    <a:pt x="376" y="262"/>
                    <a:pt x="375" y="260"/>
                  </a:cubicBezTo>
                  <a:cubicBezTo>
                    <a:pt x="374" y="259"/>
                    <a:pt x="372" y="255"/>
                    <a:pt x="370" y="254"/>
                  </a:cubicBezTo>
                  <a:cubicBezTo>
                    <a:pt x="369" y="254"/>
                    <a:pt x="366" y="254"/>
                    <a:pt x="364" y="254"/>
                  </a:cubicBezTo>
                  <a:cubicBezTo>
                    <a:pt x="363" y="255"/>
                    <a:pt x="361" y="258"/>
                    <a:pt x="359" y="258"/>
                  </a:cubicBezTo>
                  <a:cubicBezTo>
                    <a:pt x="358" y="259"/>
                    <a:pt x="356" y="258"/>
                    <a:pt x="355" y="258"/>
                  </a:cubicBezTo>
                  <a:cubicBezTo>
                    <a:pt x="354" y="257"/>
                    <a:pt x="352" y="255"/>
                    <a:pt x="351" y="254"/>
                  </a:cubicBezTo>
                  <a:cubicBezTo>
                    <a:pt x="348" y="253"/>
                    <a:pt x="343" y="251"/>
                    <a:pt x="340" y="251"/>
                  </a:cubicBezTo>
                  <a:cubicBezTo>
                    <a:pt x="338" y="251"/>
                    <a:pt x="332" y="250"/>
                    <a:pt x="329" y="251"/>
                  </a:cubicBezTo>
                  <a:cubicBezTo>
                    <a:pt x="328" y="251"/>
                    <a:pt x="325" y="254"/>
                    <a:pt x="324" y="254"/>
                  </a:cubicBezTo>
                  <a:cubicBezTo>
                    <a:pt x="322" y="255"/>
                    <a:pt x="317" y="257"/>
                    <a:pt x="315" y="257"/>
                  </a:cubicBezTo>
                  <a:cubicBezTo>
                    <a:pt x="312" y="257"/>
                    <a:pt x="308" y="254"/>
                    <a:pt x="305" y="254"/>
                  </a:cubicBezTo>
                  <a:cubicBezTo>
                    <a:pt x="303" y="254"/>
                    <a:pt x="298" y="253"/>
                    <a:pt x="297" y="255"/>
                  </a:cubicBezTo>
                  <a:cubicBezTo>
                    <a:pt x="296" y="256"/>
                    <a:pt x="299" y="262"/>
                    <a:pt x="297" y="264"/>
                  </a:cubicBezTo>
                  <a:cubicBezTo>
                    <a:pt x="296" y="265"/>
                    <a:pt x="292" y="264"/>
                    <a:pt x="290" y="264"/>
                  </a:cubicBezTo>
                  <a:cubicBezTo>
                    <a:pt x="289" y="263"/>
                    <a:pt x="286" y="260"/>
                    <a:pt x="284" y="259"/>
                  </a:cubicBezTo>
                  <a:cubicBezTo>
                    <a:pt x="283" y="258"/>
                    <a:pt x="280" y="257"/>
                    <a:pt x="278" y="257"/>
                  </a:cubicBezTo>
                  <a:cubicBezTo>
                    <a:pt x="277" y="258"/>
                    <a:pt x="277" y="263"/>
                    <a:pt x="276" y="264"/>
                  </a:cubicBezTo>
                  <a:cubicBezTo>
                    <a:pt x="274" y="265"/>
                    <a:pt x="270" y="264"/>
                    <a:pt x="268" y="263"/>
                  </a:cubicBezTo>
                  <a:cubicBezTo>
                    <a:pt x="266" y="263"/>
                    <a:pt x="262" y="259"/>
                    <a:pt x="260" y="259"/>
                  </a:cubicBezTo>
                  <a:cubicBezTo>
                    <a:pt x="259" y="258"/>
                    <a:pt x="256" y="258"/>
                    <a:pt x="255" y="259"/>
                  </a:cubicBezTo>
                  <a:cubicBezTo>
                    <a:pt x="253" y="259"/>
                    <a:pt x="249" y="261"/>
                    <a:pt x="246" y="261"/>
                  </a:cubicBezTo>
                  <a:cubicBezTo>
                    <a:pt x="245" y="261"/>
                    <a:pt x="241" y="260"/>
                    <a:pt x="240" y="259"/>
                  </a:cubicBezTo>
                  <a:cubicBezTo>
                    <a:pt x="237" y="258"/>
                    <a:pt x="233" y="253"/>
                    <a:pt x="231" y="251"/>
                  </a:cubicBezTo>
                  <a:cubicBezTo>
                    <a:pt x="229" y="250"/>
                    <a:pt x="225" y="247"/>
                    <a:pt x="222" y="247"/>
                  </a:cubicBezTo>
                  <a:cubicBezTo>
                    <a:pt x="221" y="247"/>
                    <a:pt x="217" y="247"/>
                    <a:pt x="216" y="249"/>
                  </a:cubicBezTo>
                  <a:cubicBezTo>
                    <a:pt x="215" y="250"/>
                    <a:pt x="217" y="255"/>
                    <a:pt x="216" y="257"/>
                  </a:cubicBezTo>
                  <a:cubicBezTo>
                    <a:pt x="216" y="258"/>
                    <a:pt x="213" y="260"/>
                    <a:pt x="212" y="260"/>
                  </a:cubicBezTo>
                  <a:cubicBezTo>
                    <a:pt x="210" y="261"/>
                    <a:pt x="206" y="260"/>
                    <a:pt x="204" y="260"/>
                  </a:cubicBezTo>
                  <a:cubicBezTo>
                    <a:pt x="203" y="261"/>
                    <a:pt x="201" y="264"/>
                    <a:pt x="199" y="263"/>
                  </a:cubicBezTo>
                  <a:cubicBezTo>
                    <a:pt x="198" y="263"/>
                    <a:pt x="198" y="259"/>
                    <a:pt x="198" y="257"/>
                  </a:cubicBezTo>
                  <a:cubicBezTo>
                    <a:pt x="198" y="255"/>
                    <a:pt x="198" y="251"/>
                    <a:pt x="197" y="250"/>
                  </a:cubicBezTo>
                  <a:cubicBezTo>
                    <a:pt x="196" y="249"/>
                    <a:pt x="193" y="249"/>
                    <a:pt x="192" y="250"/>
                  </a:cubicBezTo>
                  <a:cubicBezTo>
                    <a:pt x="191" y="250"/>
                    <a:pt x="191" y="253"/>
                    <a:pt x="191" y="254"/>
                  </a:cubicBezTo>
                  <a:cubicBezTo>
                    <a:pt x="189" y="255"/>
                    <a:pt x="186" y="256"/>
                    <a:pt x="184" y="256"/>
                  </a:cubicBezTo>
                  <a:cubicBezTo>
                    <a:pt x="183" y="255"/>
                    <a:pt x="183" y="252"/>
                    <a:pt x="183" y="251"/>
                  </a:cubicBezTo>
                  <a:cubicBezTo>
                    <a:pt x="183" y="250"/>
                    <a:pt x="183" y="248"/>
                    <a:pt x="184" y="247"/>
                  </a:cubicBezTo>
                  <a:cubicBezTo>
                    <a:pt x="184" y="245"/>
                    <a:pt x="184" y="241"/>
                    <a:pt x="183" y="240"/>
                  </a:cubicBezTo>
                  <a:cubicBezTo>
                    <a:pt x="182" y="238"/>
                    <a:pt x="179" y="236"/>
                    <a:pt x="177" y="236"/>
                  </a:cubicBezTo>
                  <a:cubicBezTo>
                    <a:pt x="176" y="236"/>
                    <a:pt x="174" y="238"/>
                    <a:pt x="174" y="239"/>
                  </a:cubicBezTo>
                  <a:cubicBezTo>
                    <a:pt x="173" y="241"/>
                    <a:pt x="176" y="247"/>
                    <a:pt x="174" y="248"/>
                  </a:cubicBezTo>
                  <a:cubicBezTo>
                    <a:pt x="173" y="250"/>
                    <a:pt x="169" y="249"/>
                    <a:pt x="168" y="248"/>
                  </a:cubicBezTo>
                  <a:cubicBezTo>
                    <a:pt x="166" y="247"/>
                    <a:pt x="165" y="243"/>
                    <a:pt x="164" y="242"/>
                  </a:cubicBezTo>
                  <a:cubicBezTo>
                    <a:pt x="163" y="241"/>
                    <a:pt x="160" y="241"/>
                    <a:pt x="159" y="240"/>
                  </a:cubicBezTo>
                  <a:cubicBezTo>
                    <a:pt x="158" y="239"/>
                    <a:pt x="156" y="235"/>
                    <a:pt x="154" y="235"/>
                  </a:cubicBezTo>
                  <a:cubicBezTo>
                    <a:pt x="152" y="234"/>
                    <a:pt x="146" y="237"/>
                    <a:pt x="144" y="237"/>
                  </a:cubicBezTo>
                  <a:cubicBezTo>
                    <a:pt x="142" y="237"/>
                    <a:pt x="137" y="234"/>
                    <a:pt x="136" y="236"/>
                  </a:cubicBezTo>
                  <a:cubicBezTo>
                    <a:pt x="134" y="237"/>
                    <a:pt x="136" y="244"/>
                    <a:pt x="134" y="245"/>
                  </a:cubicBezTo>
                  <a:cubicBezTo>
                    <a:pt x="133" y="246"/>
                    <a:pt x="130" y="246"/>
                    <a:pt x="129" y="245"/>
                  </a:cubicBezTo>
                  <a:cubicBezTo>
                    <a:pt x="127" y="244"/>
                    <a:pt x="125" y="240"/>
                    <a:pt x="125" y="238"/>
                  </a:cubicBezTo>
                  <a:cubicBezTo>
                    <a:pt x="124" y="236"/>
                    <a:pt x="123" y="232"/>
                    <a:pt x="125" y="230"/>
                  </a:cubicBezTo>
                  <a:cubicBezTo>
                    <a:pt x="125" y="229"/>
                    <a:pt x="130" y="229"/>
                    <a:pt x="131" y="228"/>
                  </a:cubicBezTo>
                  <a:cubicBezTo>
                    <a:pt x="132" y="227"/>
                    <a:pt x="132" y="223"/>
                    <a:pt x="133" y="222"/>
                  </a:cubicBezTo>
                  <a:cubicBezTo>
                    <a:pt x="134" y="221"/>
                    <a:pt x="137" y="223"/>
                    <a:pt x="138" y="222"/>
                  </a:cubicBezTo>
                  <a:cubicBezTo>
                    <a:pt x="139" y="221"/>
                    <a:pt x="139" y="218"/>
                    <a:pt x="138" y="217"/>
                  </a:cubicBezTo>
                  <a:cubicBezTo>
                    <a:pt x="137" y="215"/>
                    <a:pt x="132" y="213"/>
                    <a:pt x="130" y="212"/>
                  </a:cubicBezTo>
                  <a:cubicBezTo>
                    <a:pt x="128" y="212"/>
                    <a:pt x="123" y="212"/>
                    <a:pt x="121" y="212"/>
                  </a:cubicBezTo>
                  <a:cubicBezTo>
                    <a:pt x="119" y="213"/>
                    <a:pt x="117" y="216"/>
                    <a:pt x="115" y="216"/>
                  </a:cubicBezTo>
                  <a:cubicBezTo>
                    <a:pt x="114" y="217"/>
                    <a:pt x="110" y="217"/>
                    <a:pt x="109" y="216"/>
                  </a:cubicBezTo>
                  <a:cubicBezTo>
                    <a:pt x="106" y="216"/>
                    <a:pt x="101" y="215"/>
                    <a:pt x="98" y="215"/>
                  </a:cubicBezTo>
                  <a:cubicBezTo>
                    <a:pt x="97" y="215"/>
                    <a:pt x="94" y="216"/>
                    <a:pt x="93" y="216"/>
                  </a:cubicBezTo>
                  <a:cubicBezTo>
                    <a:pt x="90" y="217"/>
                    <a:pt x="83" y="220"/>
                    <a:pt x="82" y="219"/>
                  </a:cubicBezTo>
                  <a:cubicBezTo>
                    <a:pt x="81" y="219"/>
                    <a:pt x="77" y="213"/>
                    <a:pt x="76" y="211"/>
                  </a:cubicBezTo>
                  <a:cubicBezTo>
                    <a:pt x="75" y="209"/>
                    <a:pt x="75" y="205"/>
                    <a:pt x="74" y="203"/>
                  </a:cubicBezTo>
                  <a:cubicBezTo>
                    <a:pt x="73" y="202"/>
                    <a:pt x="69" y="202"/>
                    <a:pt x="68" y="201"/>
                  </a:cubicBezTo>
                  <a:cubicBezTo>
                    <a:pt x="67" y="199"/>
                    <a:pt x="67" y="196"/>
                    <a:pt x="66" y="194"/>
                  </a:cubicBezTo>
                  <a:cubicBezTo>
                    <a:pt x="65" y="193"/>
                    <a:pt x="63" y="191"/>
                    <a:pt x="62" y="192"/>
                  </a:cubicBezTo>
                  <a:cubicBezTo>
                    <a:pt x="60" y="192"/>
                    <a:pt x="61" y="197"/>
                    <a:pt x="60" y="197"/>
                  </a:cubicBezTo>
                  <a:cubicBezTo>
                    <a:pt x="59" y="198"/>
                    <a:pt x="56" y="196"/>
                    <a:pt x="54" y="195"/>
                  </a:cubicBezTo>
                  <a:cubicBezTo>
                    <a:pt x="53" y="194"/>
                    <a:pt x="53" y="188"/>
                    <a:pt x="51" y="187"/>
                  </a:cubicBezTo>
                  <a:cubicBezTo>
                    <a:pt x="50" y="186"/>
                    <a:pt x="46" y="187"/>
                    <a:pt x="44" y="186"/>
                  </a:cubicBezTo>
                  <a:cubicBezTo>
                    <a:pt x="43" y="184"/>
                    <a:pt x="44" y="180"/>
                    <a:pt x="42" y="178"/>
                  </a:cubicBezTo>
                  <a:cubicBezTo>
                    <a:pt x="41" y="177"/>
                    <a:pt x="37" y="177"/>
                    <a:pt x="35" y="177"/>
                  </a:cubicBezTo>
                  <a:cubicBezTo>
                    <a:pt x="33" y="177"/>
                    <a:pt x="29" y="178"/>
                    <a:pt x="27" y="179"/>
                  </a:cubicBezTo>
                  <a:cubicBezTo>
                    <a:pt x="25" y="180"/>
                    <a:pt x="24" y="184"/>
                    <a:pt x="22" y="185"/>
                  </a:cubicBezTo>
                  <a:cubicBezTo>
                    <a:pt x="21" y="186"/>
                    <a:pt x="16" y="185"/>
                    <a:pt x="14" y="184"/>
                  </a:cubicBezTo>
                  <a:cubicBezTo>
                    <a:pt x="12" y="183"/>
                    <a:pt x="11" y="179"/>
                    <a:pt x="9" y="177"/>
                  </a:cubicBezTo>
                  <a:cubicBezTo>
                    <a:pt x="8" y="176"/>
                    <a:pt x="6" y="176"/>
                    <a:pt x="5" y="175"/>
                  </a:cubicBezTo>
                  <a:cubicBezTo>
                    <a:pt x="4" y="174"/>
                    <a:pt x="4" y="172"/>
                    <a:pt x="4" y="170"/>
                  </a:cubicBezTo>
                  <a:cubicBezTo>
                    <a:pt x="3" y="169"/>
                    <a:pt x="0" y="166"/>
                    <a:pt x="0" y="164"/>
                  </a:cubicBezTo>
                  <a:cubicBezTo>
                    <a:pt x="0" y="163"/>
                    <a:pt x="1" y="160"/>
                    <a:pt x="2" y="158"/>
                  </a:cubicBezTo>
                  <a:cubicBezTo>
                    <a:pt x="3" y="155"/>
                    <a:pt x="4" y="149"/>
                    <a:pt x="4" y="146"/>
                  </a:cubicBezTo>
                  <a:cubicBezTo>
                    <a:pt x="5" y="143"/>
                    <a:pt x="4" y="139"/>
                    <a:pt x="4" y="136"/>
                  </a:cubicBezTo>
                  <a:cubicBezTo>
                    <a:pt x="5" y="135"/>
                    <a:pt x="8" y="131"/>
                    <a:pt x="7" y="129"/>
                  </a:cubicBezTo>
                  <a:cubicBezTo>
                    <a:pt x="7" y="128"/>
                    <a:pt x="4" y="125"/>
                    <a:pt x="3" y="123"/>
                  </a:cubicBezTo>
                  <a:cubicBezTo>
                    <a:pt x="3" y="121"/>
                    <a:pt x="2" y="116"/>
                    <a:pt x="2" y="113"/>
                  </a:cubicBezTo>
                  <a:cubicBezTo>
                    <a:pt x="2" y="110"/>
                    <a:pt x="3" y="102"/>
                    <a:pt x="3" y="99"/>
                  </a:cubicBezTo>
                  <a:cubicBezTo>
                    <a:pt x="3" y="96"/>
                    <a:pt x="2" y="90"/>
                    <a:pt x="3" y="87"/>
                  </a:cubicBezTo>
                  <a:cubicBezTo>
                    <a:pt x="4" y="85"/>
                    <a:pt x="7" y="83"/>
                    <a:pt x="7" y="81"/>
                  </a:cubicBezTo>
                  <a:cubicBezTo>
                    <a:pt x="8" y="79"/>
                    <a:pt x="8" y="75"/>
                    <a:pt x="7" y="73"/>
                  </a:cubicBezTo>
                  <a:cubicBezTo>
                    <a:pt x="7" y="70"/>
                    <a:pt x="5" y="66"/>
                    <a:pt x="5" y="63"/>
                  </a:cubicBezTo>
                  <a:cubicBezTo>
                    <a:pt x="5" y="61"/>
                    <a:pt x="7" y="56"/>
                    <a:pt x="8" y="55"/>
                  </a:cubicBezTo>
                  <a:cubicBezTo>
                    <a:pt x="9" y="53"/>
                    <a:pt x="13" y="54"/>
                    <a:pt x="15" y="53"/>
                  </a:cubicBezTo>
                  <a:cubicBezTo>
                    <a:pt x="17" y="52"/>
                    <a:pt x="21" y="48"/>
                    <a:pt x="22" y="46"/>
                  </a:cubicBezTo>
                  <a:cubicBezTo>
                    <a:pt x="24" y="44"/>
                    <a:pt x="28" y="38"/>
                    <a:pt x="30" y="36"/>
                  </a:cubicBezTo>
                  <a:cubicBezTo>
                    <a:pt x="34" y="33"/>
                    <a:pt x="41" y="28"/>
                    <a:pt x="45" y="27"/>
                  </a:cubicBezTo>
                  <a:cubicBezTo>
                    <a:pt x="48" y="26"/>
                    <a:pt x="55" y="27"/>
                    <a:pt x="59" y="27"/>
                  </a:cubicBezTo>
                  <a:cubicBezTo>
                    <a:pt x="64" y="26"/>
                    <a:pt x="75" y="24"/>
                    <a:pt x="80" y="22"/>
                  </a:cubicBezTo>
                  <a:cubicBezTo>
                    <a:pt x="84" y="21"/>
                    <a:pt x="90" y="17"/>
                    <a:pt x="94" y="16"/>
                  </a:cubicBezTo>
                  <a:cubicBezTo>
                    <a:pt x="98" y="15"/>
                    <a:pt x="108" y="15"/>
                    <a:pt x="112" y="14"/>
                  </a:cubicBezTo>
                  <a:cubicBezTo>
                    <a:pt x="116" y="14"/>
                    <a:pt x="122" y="12"/>
                    <a:pt x="125" y="11"/>
                  </a:cubicBezTo>
                  <a:cubicBezTo>
                    <a:pt x="128" y="10"/>
                    <a:pt x="135" y="9"/>
                    <a:pt x="138" y="8"/>
                  </a:cubicBezTo>
                  <a:cubicBezTo>
                    <a:pt x="141" y="7"/>
                    <a:pt x="146" y="0"/>
                    <a:pt x="148" y="1"/>
                  </a:cubicBezTo>
                  <a:cubicBezTo>
                    <a:pt x="150" y="2"/>
                    <a:pt x="149" y="8"/>
                    <a:pt x="150" y="10"/>
                  </a:cubicBezTo>
                  <a:cubicBezTo>
                    <a:pt x="150" y="11"/>
                    <a:pt x="149" y="14"/>
                    <a:pt x="150" y="15"/>
                  </a:cubicBezTo>
                  <a:cubicBezTo>
                    <a:pt x="151" y="18"/>
                    <a:pt x="155" y="21"/>
                    <a:pt x="157" y="24"/>
                  </a:cubicBezTo>
                  <a:cubicBezTo>
                    <a:pt x="158" y="25"/>
                    <a:pt x="160" y="29"/>
                    <a:pt x="160" y="30"/>
                  </a:cubicBezTo>
                  <a:cubicBezTo>
                    <a:pt x="161" y="33"/>
                    <a:pt x="161" y="38"/>
                    <a:pt x="160" y="40"/>
                  </a:cubicBezTo>
                  <a:cubicBezTo>
                    <a:pt x="160" y="42"/>
                    <a:pt x="158" y="45"/>
                    <a:pt x="158" y="47"/>
                  </a:cubicBezTo>
                  <a:cubicBezTo>
                    <a:pt x="158" y="48"/>
                    <a:pt x="160" y="52"/>
                    <a:pt x="160" y="54"/>
                  </a:cubicBezTo>
                  <a:cubicBezTo>
                    <a:pt x="160" y="56"/>
                    <a:pt x="159" y="59"/>
                    <a:pt x="160" y="61"/>
                  </a:cubicBezTo>
                  <a:cubicBezTo>
                    <a:pt x="160" y="63"/>
                    <a:pt x="162" y="65"/>
                    <a:pt x="163" y="66"/>
                  </a:cubicBezTo>
                  <a:cubicBezTo>
                    <a:pt x="165" y="68"/>
                    <a:pt x="170" y="67"/>
                    <a:pt x="172" y="68"/>
                  </a:cubicBezTo>
                  <a:cubicBezTo>
                    <a:pt x="174" y="69"/>
                    <a:pt x="175" y="73"/>
                    <a:pt x="176" y="75"/>
                  </a:cubicBezTo>
                  <a:cubicBezTo>
                    <a:pt x="177" y="77"/>
                    <a:pt x="180" y="81"/>
                    <a:pt x="181" y="82"/>
                  </a:cubicBezTo>
                  <a:cubicBezTo>
                    <a:pt x="182" y="83"/>
                    <a:pt x="185" y="83"/>
                    <a:pt x="185" y="84"/>
                  </a:cubicBezTo>
                  <a:cubicBezTo>
                    <a:pt x="186" y="84"/>
                    <a:pt x="186" y="86"/>
                    <a:pt x="187" y="87"/>
                  </a:cubicBezTo>
                  <a:cubicBezTo>
                    <a:pt x="188" y="89"/>
                    <a:pt x="191" y="93"/>
                    <a:pt x="193" y="94"/>
                  </a:cubicBezTo>
                  <a:cubicBezTo>
                    <a:pt x="195" y="95"/>
                    <a:pt x="199" y="98"/>
                    <a:pt x="201" y="97"/>
                  </a:cubicBezTo>
                  <a:cubicBezTo>
                    <a:pt x="203" y="97"/>
                    <a:pt x="204" y="93"/>
                    <a:pt x="205" y="92"/>
                  </a:cubicBezTo>
                  <a:cubicBezTo>
                    <a:pt x="206" y="90"/>
                    <a:pt x="207" y="85"/>
                    <a:pt x="209" y="84"/>
                  </a:cubicBezTo>
                  <a:cubicBezTo>
                    <a:pt x="211" y="82"/>
                    <a:pt x="216" y="82"/>
                    <a:pt x="218" y="81"/>
                  </a:cubicBezTo>
                  <a:cubicBezTo>
                    <a:pt x="221" y="80"/>
                    <a:pt x="226" y="76"/>
                    <a:pt x="229" y="75"/>
                  </a:cubicBezTo>
                  <a:cubicBezTo>
                    <a:pt x="231" y="74"/>
                    <a:pt x="236" y="73"/>
                    <a:pt x="238" y="74"/>
                  </a:cubicBezTo>
                  <a:cubicBezTo>
                    <a:pt x="241" y="74"/>
                    <a:pt x="245" y="79"/>
                    <a:pt x="246" y="81"/>
                  </a:cubicBezTo>
                  <a:cubicBezTo>
                    <a:pt x="247" y="83"/>
                    <a:pt x="246" y="89"/>
                    <a:pt x="248" y="91"/>
                  </a:cubicBezTo>
                  <a:cubicBezTo>
                    <a:pt x="250" y="93"/>
                    <a:pt x="258" y="92"/>
                    <a:pt x="259" y="95"/>
                  </a:cubicBezTo>
                  <a:cubicBezTo>
                    <a:pt x="260" y="96"/>
                    <a:pt x="260" y="100"/>
                    <a:pt x="259" y="102"/>
                  </a:cubicBezTo>
                  <a:cubicBezTo>
                    <a:pt x="259" y="103"/>
                    <a:pt x="257" y="104"/>
                    <a:pt x="257" y="105"/>
                  </a:cubicBezTo>
                  <a:cubicBezTo>
                    <a:pt x="256" y="108"/>
                    <a:pt x="256" y="113"/>
                    <a:pt x="257" y="115"/>
                  </a:cubicBezTo>
                  <a:cubicBezTo>
                    <a:pt x="257" y="118"/>
                    <a:pt x="259" y="124"/>
                    <a:pt x="260" y="126"/>
                  </a:cubicBezTo>
                  <a:cubicBezTo>
                    <a:pt x="261" y="129"/>
                    <a:pt x="263" y="135"/>
                    <a:pt x="264" y="137"/>
                  </a:cubicBezTo>
                  <a:cubicBezTo>
                    <a:pt x="267" y="140"/>
                    <a:pt x="273" y="146"/>
                    <a:pt x="276" y="145"/>
                  </a:cubicBezTo>
                  <a:cubicBezTo>
                    <a:pt x="278" y="145"/>
                    <a:pt x="280" y="140"/>
                    <a:pt x="282" y="139"/>
                  </a:cubicBezTo>
                  <a:cubicBezTo>
                    <a:pt x="284" y="139"/>
                    <a:pt x="286" y="141"/>
                    <a:pt x="288" y="141"/>
                  </a:cubicBezTo>
                  <a:cubicBezTo>
                    <a:pt x="290" y="141"/>
                    <a:pt x="293" y="138"/>
                    <a:pt x="295" y="139"/>
                  </a:cubicBezTo>
                  <a:cubicBezTo>
                    <a:pt x="296" y="139"/>
                    <a:pt x="298" y="141"/>
                    <a:pt x="299" y="141"/>
                  </a:cubicBezTo>
                  <a:cubicBezTo>
                    <a:pt x="302" y="143"/>
                    <a:pt x="308" y="144"/>
                    <a:pt x="311" y="145"/>
                  </a:cubicBezTo>
                  <a:cubicBezTo>
                    <a:pt x="313" y="145"/>
                    <a:pt x="318" y="145"/>
                    <a:pt x="319" y="146"/>
                  </a:cubicBezTo>
                  <a:cubicBezTo>
                    <a:pt x="321" y="148"/>
                    <a:pt x="322" y="153"/>
                    <a:pt x="322" y="155"/>
                  </a:cubicBezTo>
                  <a:cubicBezTo>
                    <a:pt x="322" y="157"/>
                    <a:pt x="322" y="162"/>
                    <a:pt x="321" y="164"/>
                  </a:cubicBezTo>
                  <a:cubicBezTo>
                    <a:pt x="321" y="166"/>
                    <a:pt x="319" y="169"/>
                    <a:pt x="319" y="171"/>
                  </a:cubicBezTo>
                  <a:cubicBezTo>
                    <a:pt x="318" y="173"/>
                    <a:pt x="320" y="177"/>
                    <a:pt x="320" y="179"/>
                  </a:cubicBezTo>
                  <a:cubicBezTo>
                    <a:pt x="321" y="181"/>
                    <a:pt x="319" y="185"/>
                    <a:pt x="320" y="187"/>
                  </a:cubicBezTo>
                  <a:cubicBezTo>
                    <a:pt x="321" y="189"/>
                    <a:pt x="326" y="192"/>
                    <a:pt x="329" y="191"/>
                  </a:cubicBezTo>
                  <a:cubicBezTo>
                    <a:pt x="330" y="191"/>
                    <a:pt x="331" y="187"/>
                    <a:pt x="331" y="185"/>
                  </a:cubicBezTo>
                  <a:cubicBezTo>
                    <a:pt x="332" y="183"/>
                    <a:pt x="331" y="177"/>
                    <a:pt x="333" y="175"/>
                  </a:cubicBezTo>
                  <a:cubicBezTo>
                    <a:pt x="334" y="174"/>
                    <a:pt x="338" y="174"/>
                    <a:pt x="340" y="175"/>
                  </a:cubicBezTo>
                  <a:cubicBezTo>
                    <a:pt x="342" y="175"/>
                    <a:pt x="343" y="178"/>
                    <a:pt x="345" y="178"/>
                  </a:cubicBezTo>
                  <a:cubicBezTo>
                    <a:pt x="346" y="179"/>
                    <a:pt x="350" y="179"/>
                    <a:pt x="351" y="180"/>
                  </a:cubicBezTo>
                  <a:cubicBezTo>
                    <a:pt x="352" y="181"/>
                    <a:pt x="352" y="184"/>
                    <a:pt x="353" y="185"/>
                  </a:cubicBezTo>
                  <a:cubicBezTo>
                    <a:pt x="355" y="186"/>
                    <a:pt x="361" y="186"/>
                    <a:pt x="363" y="185"/>
                  </a:cubicBezTo>
                  <a:cubicBezTo>
                    <a:pt x="364" y="184"/>
                    <a:pt x="363" y="180"/>
                    <a:pt x="364" y="179"/>
                  </a:cubicBezTo>
                  <a:cubicBezTo>
                    <a:pt x="365" y="178"/>
                    <a:pt x="368" y="176"/>
                    <a:pt x="369" y="175"/>
                  </a:cubicBezTo>
                  <a:cubicBezTo>
                    <a:pt x="372" y="175"/>
                    <a:pt x="376" y="177"/>
                    <a:pt x="378" y="178"/>
                  </a:cubicBezTo>
                  <a:cubicBezTo>
                    <a:pt x="380" y="178"/>
                    <a:pt x="384" y="181"/>
                    <a:pt x="385" y="183"/>
                  </a:cubicBezTo>
                  <a:cubicBezTo>
                    <a:pt x="386" y="184"/>
                    <a:pt x="385" y="188"/>
                    <a:pt x="385" y="189"/>
                  </a:cubicBezTo>
                  <a:cubicBezTo>
                    <a:pt x="386" y="191"/>
                    <a:pt x="388" y="193"/>
                    <a:pt x="390" y="194"/>
                  </a:cubicBezTo>
                  <a:cubicBezTo>
                    <a:pt x="391" y="195"/>
                    <a:pt x="394" y="194"/>
                    <a:pt x="396" y="194"/>
                  </a:cubicBezTo>
                  <a:cubicBezTo>
                    <a:pt x="399" y="194"/>
                    <a:pt x="406" y="194"/>
                    <a:pt x="407" y="19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1285875" y="2820988"/>
              <a:ext cx="82550" cy="52388"/>
            </a:xfrm>
            <a:custGeom>
              <a:avLst/>
              <a:gdLst/>
              <a:ahLst/>
              <a:cxnLst>
                <a:cxn ang="0">
                  <a:pos x="48" y="23"/>
                </a:cxn>
                <a:cxn ang="0">
                  <a:pos x="48" y="29"/>
                </a:cxn>
                <a:cxn ang="0">
                  <a:pos x="42" y="31"/>
                </a:cxn>
                <a:cxn ang="0">
                  <a:pos x="36" y="27"/>
                </a:cxn>
                <a:cxn ang="0">
                  <a:pos x="29" y="26"/>
                </a:cxn>
                <a:cxn ang="0">
                  <a:pos x="25" y="22"/>
                </a:cxn>
                <a:cxn ang="0">
                  <a:pos x="18" y="19"/>
                </a:cxn>
                <a:cxn ang="0">
                  <a:pos x="12" y="19"/>
                </a:cxn>
                <a:cxn ang="0">
                  <a:pos x="4" y="16"/>
                </a:cxn>
                <a:cxn ang="0">
                  <a:pos x="1" y="10"/>
                </a:cxn>
                <a:cxn ang="0">
                  <a:pos x="1" y="3"/>
                </a:cxn>
                <a:cxn ang="0">
                  <a:pos x="8" y="1"/>
                </a:cxn>
                <a:cxn ang="0">
                  <a:pos x="15" y="1"/>
                </a:cxn>
                <a:cxn ang="0">
                  <a:pos x="17" y="8"/>
                </a:cxn>
                <a:cxn ang="0">
                  <a:pos x="25" y="9"/>
                </a:cxn>
                <a:cxn ang="0">
                  <a:pos x="32" y="12"/>
                </a:cxn>
                <a:cxn ang="0">
                  <a:pos x="36" y="16"/>
                </a:cxn>
                <a:cxn ang="0">
                  <a:pos x="43" y="16"/>
                </a:cxn>
                <a:cxn ang="0">
                  <a:pos x="47" y="19"/>
                </a:cxn>
                <a:cxn ang="0">
                  <a:pos x="48" y="23"/>
                </a:cxn>
              </a:cxnLst>
              <a:rect l="0" t="0" r="r" b="b"/>
              <a:pathLst>
                <a:path w="49" h="31">
                  <a:moveTo>
                    <a:pt x="48" y="23"/>
                  </a:moveTo>
                  <a:cubicBezTo>
                    <a:pt x="48" y="25"/>
                    <a:pt x="49" y="27"/>
                    <a:pt x="48" y="29"/>
                  </a:cubicBezTo>
                  <a:cubicBezTo>
                    <a:pt x="47" y="30"/>
                    <a:pt x="44" y="31"/>
                    <a:pt x="42" y="31"/>
                  </a:cubicBezTo>
                  <a:cubicBezTo>
                    <a:pt x="40" y="31"/>
                    <a:pt x="37" y="28"/>
                    <a:pt x="36" y="27"/>
                  </a:cubicBezTo>
                  <a:cubicBezTo>
                    <a:pt x="34" y="27"/>
                    <a:pt x="30" y="27"/>
                    <a:pt x="29" y="26"/>
                  </a:cubicBezTo>
                  <a:cubicBezTo>
                    <a:pt x="27" y="26"/>
                    <a:pt x="26" y="23"/>
                    <a:pt x="25" y="22"/>
                  </a:cubicBezTo>
                  <a:cubicBezTo>
                    <a:pt x="23" y="21"/>
                    <a:pt x="20" y="19"/>
                    <a:pt x="18" y="19"/>
                  </a:cubicBezTo>
                  <a:cubicBezTo>
                    <a:pt x="16" y="19"/>
                    <a:pt x="14" y="19"/>
                    <a:pt x="12" y="19"/>
                  </a:cubicBezTo>
                  <a:cubicBezTo>
                    <a:pt x="10" y="19"/>
                    <a:pt x="6" y="17"/>
                    <a:pt x="4" y="16"/>
                  </a:cubicBezTo>
                  <a:cubicBezTo>
                    <a:pt x="3" y="15"/>
                    <a:pt x="1" y="12"/>
                    <a:pt x="1" y="10"/>
                  </a:cubicBezTo>
                  <a:cubicBezTo>
                    <a:pt x="0" y="9"/>
                    <a:pt x="0" y="4"/>
                    <a:pt x="1" y="3"/>
                  </a:cubicBezTo>
                  <a:cubicBezTo>
                    <a:pt x="2" y="1"/>
                    <a:pt x="6" y="1"/>
                    <a:pt x="8" y="1"/>
                  </a:cubicBezTo>
                  <a:cubicBezTo>
                    <a:pt x="10" y="1"/>
                    <a:pt x="14" y="0"/>
                    <a:pt x="15" y="1"/>
                  </a:cubicBezTo>
                  <a:cubicBezTo>
                    <a:pt x="16" y="2"/>
                    <a:pt x="16" y="7"/>
                    <a:pt x="17" y="8"/>
                  </a:cubicBezTo>
                  <a:cubicBezTo>
                    <a:pt x="19" y="9"/>
                    <a:pt x="23" y="9"/>
                    <a:pt x="25" y="9"/>
                  </a:cubicBezTo>
                  <a:cubicBezTo>
                    <a:pt x="26" y="10"/>
                    <a:pt x="30" y="11"/>
                    <a:pt x="32" y="12"/>
                  </a:cubicBezTo>
                  <a:cubicBezTo>
                    <a:pt x="33" y="12"/>
                    <a:pt x="34" y="15"/>
                    <a:pt x="36" y="16"/>
                  </a:cubicBezTo>
                  <a:cubicBezTo>
                    <a:pt x="37" y="17"/>
                    <a:pt x="41" y="16"/>
                    <a:pt x="43" y="16"/>
                  </a:cubicBezTo>
                  <a:cubicBezTo>
                    <a:pt x="44" y="16"/>
                    <a:pt x="46" y="18"/>
                    <a:pt x="47" y="19"/>
                  </a:cubicBezTo>
                  <a:cubicBezTo>
                    <a:pt x="48" y="20"/>
                    <a:pt x="48" y="22"/>
                    <a:pt x="48" y="2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1320800" y="2908300"/>
              <a:ext cx="58738" cy="93663"/>
            </a:xfrm>
            <a:custGeom>
              <a:avLst/>
              <a:gdLst/>
              <a:ahLst/>
              <a:cxnLst>
                <a:cxn ang="0">
                  <a:pos x="35" y="34"/>
                </a:cxn>
                <a:cxn ang="0">
                  <a:pos x="35" y="39"/>
                </a:cxn>
                <a:cxn ang="0">
                  <a:pos x="34" y="44"/>
                </a:cxn>
                <a:cxn ang="0">
                  <a:pos x="34" y="48"/>
                </a:cxn>
                <a:cxn ang="0">
                  <a:pos x="33" y="52"/>
                </a:cxn>
                <a:cxn ang="0">
                  <a:pos x="31" y="55"/>
                </a:cxn>
                <a:cxn ang="0">
                  <a:pos x="29" y="55"/>
                </a:cxn>
                <a:cxn ang="0">
                  <a:pos x="25" y="50"/>
                </a:cxn>
                <a:cxn ang="0">
                  <a:pos x="25" y="43"/>
                </a:cxn>
                <a:cxn ang="0">
                  <a:pos x="20" y="41"/>
                </a:cxn>
                <a:cxn ang="0">
                  <a:pos x="18" y="35"/>
                </a:cxn>
                <a:cxn ang="0">
                  <a:pos x="12" y="29"/>
                </a:cxn>
                <a:cxn ang="0">
                  <a:pos x="5" y="27"/>
                </a:cxn>
                <a:cxn ang="0">
                  <a:pos x="4" y="20"/>
                </a:cxn>
                <a:cxn ang="0">
                  <a:pos x="5" y="14"/>
                </a:cxn>
                <a:cxn ang="0">
                  <a:pos x="0" y="8"/>
                </a:cxn>
                <a:cxn ang="0">
                  <a:pos x="4" y="0"/>
                </a:cxn>
                <a:cxn ang="0">
                  <a:pos x="9" y="0"/>
                </a:cxn>
                <a:cxn ang="0">
                  <a:pos x="12" y="6"/>
                </a:cxn>
                <a:cxn ang="0">
                  <a:pos x="16" y="11"/>
                </a:cxn>
                <a:cxn ang="0">
                  <a:pos x="22" y="12"/>
                </a:cxn>
                <a:cxn ang="0">
                  <a:pos x="28" y="18"/>
                </a:cxn>
                <a:cxn ang="0">
                  <a:pos x="28" y="25"/>
                </a:cxn>
                <a:cxn ang="0">
                  <a:pos x="32" y="28"/>
                </a:cxn>
                <a:cxn ang="0">
                  <a:pos x="35" y="34"/>
                </a:cxn>
              </a:cxnLst>
              <a:rect l="0" t="0" r="r" b="b"/>
              <a:pathLst>
                <a:path w="35" h="56">
                  <a:moveTo>
                    <a:pt x="35" y="34"/>
                  </a:moveTo>
                  <a:cubicBezTo>
                    <a:pt x="35" y="35"/>
                    <a:pt x="35" y="38"/>
                    <a:pt x="35" y="39"/>
                  </a:cubicBezTo>
                  <a:cubicBezTo>
                    <a:pt x="35" y="40"/>
                    <a:pt x="34" y="43"/>
                    <a:pt x="34" y="44"/>
                  </a:cubicBezTo>
                  <a:cubicBezTo>
                    <a:pt x="33" y="45"/>
                    <a:pt x="34" y="47"/>
                    <a:pt x="34" y="48"/>
                  </a:cubicBezTo>
                  <a:cubicBezTo>
                    <a:pt x="33" y="49"/>
                    <a:pt x="33" y="51"/>
                    <a:pt x="33" y="52"/>
                  </a:cubicBezTo>
                  <a:cubicBezTo>
                    <a:pt x="33" y="53"/>
                    <a:pt x="32" y="55"/>
                    <a:pt x="31" y="55"/>
                  </a:cubicBezTo>
                  <a:cubicBezTo>
                    <a:pt x="31" y="56"/>
                    <a:pt x="29" y="56"/>
                    <a:pt x="29" y="55"/>
                  </a:cubicBezTo>
                  <a:cubicBezTo>
                    <a:pt x="27" y="55"/>
                    <a:pt x="25" y="51"/>
                    <a:pt x="25" y="50"/>
                  </a:cubicBezTo>
                  <a:cubicBezTo>
                    <a:pt x="24" y="48"/>
                    <a:pt x="26" y="45"/>
                    <a:pt x="25" y="43"/>
                  </a:cubicBezTo>
                  <a:cubicBezTo>
                    <a:pt x="24" y="42"/>
                    <a:pt x="21" y="42"/>
                    <a:pt x="20" y="41"/>
                  </a:cubicBezTo>
                  <a:cubicBezTo>
                    <a:pt x="19" y="40"/>
                    <a:pt x="18" y="37"/>
                    <a:pt x="18" y="35"/>
                  </a:cubicBezTo>
                  <a:cubicBezTo>
                    <a:pt x="16" y="33"/>
                    <a:pt x="13" y="30"/>
                    <a:pt x="12" y="29"/>
                  </a:cubicBezTo>
                  <a:cubicBezTo>
                    <a:pt x="10" y="28"/>
                    <a:pt x="6" y="28"/>
                    <a:pt x="5" y="27"/>
                  </a:cubicBezTo>
                  <a:cubicBezTo>
                    <a:pt x="4" y="26"/>
                    <a:pt x="3" y="22"/>
                    <a:pt x="4" y="20"/>
                  </a:cubicBezTo>
                  <a:cubicBezTo>
                    <a:pt x="4" y="18"/>
                    <a:pt x="6" y="14"/>
                    <a:pt x="5" y="14"/>
                  </a:cubicBezTo>
                  <a:cubicBezTo>
                    <a:pt x="5" y="14"/>
                    <a:pt x="1" y="10"/>
                    <a:pt x="0" y="8"/>
                  </a:cubicBezTo>
                  <a:cubicBezTo>
                    <a:pt x="0" y="6"/>
                    <a:pt x="2" y="1"/>
                    <a:pt x="4" y="0"/>
                  </a:cubicBezTo>
                  <a:cubicBezTo>
                    <a:pt x="5" y="0"/>
                    <a:pt x="8" y="0"/>
                    <a:pt x="9" y="0"/>
                  </a:cubicBezTo>
                  <a:cubicBezTo>
                    <a:pt x="10" y="1"/>
                    <a:pt x="11" y="4"/>
                    <a:pt x="12" y="6"/>
                  </a:cubicBezTo>
                  <a:cubicBezTo>
                    <a:pt x="13" y="7"/>
                    <a:pt x="14" y="10"/>
                    <a:pt x="16" y="11"/>
                  </a:cubicBezTo>
                  <a:cubicBezTo>
                    <a:pt x="17" y="11"/>
                    <a:pt x="20" y="12"/>
                    <a:pt x="22" y="12"/>
                  </a:cubicBezTo>
                  <a:cubicBezTo>
                    <a:pt x="23" y="13"/>
                    <a:pt x="27" y="16"/>
                    <a:pt x="28" y="18"/>
                  </a:cubicBezTo>
                  <a:cubicBezTo>
                    <a:pt x="28" y="19"/>
                    <a:pt x="27" y="23"/>
                    <a:pt x="28" y="25"/>
                  </a:cubicBezTo>
                  <a:cubicBezTo>
                    <a:pt x="28" y="26"/>
                    <a:pt x="31" y="27"/>
                    <a:pt x="32" y="28"/>
                  </a:cubicBezTo>
                  <a:cubicBezTo>
                    <a:pt x="33" y="29"/>
                    <a:pt x="34" y="32"/>
                    <a:pt x="35" y="3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1358900" y="2482850"/>
              <a:ext cx="687388" cy="817563"/>
            </a:xfrm>
            <a:custGeom>
              <a:avLst/>
              <a:gdLst/>
              <a:ahLst/>
              <a:cxnLst>
                <a:cxn ang="0">
                  <a:pos x="301" y="361"/>
                </a:cxn>
                <a:cxn ang="0">
                  <a:pos x="289" y="386"/>
                </a:cxn>
                <a:cxn ang="0">
                  <a:pos x="257" y="409"/>
                </a:cxn>
                <a:cxn ang="0">
                  <a:pos x="247" y="435"/>
                </a:cxn>
                <a:cxn ang="0">
                  <a:pos x="229" y="459"/>
                </a:cxn>
                <a:cxn ang="0">
                  <a:pos x="207" y="467"/>
                </a:cxn>
                <a:cxn ang="0">
                  <a:pos x="192" y="487"/>
                </a:cxn>
                <a:cxn ang="0">
                  <a:pos x="164" y="487"/>
                </a:cxn>
                <a:cxn ang="0">
                  <a:pos x="145" y="472"/>
                </a:cxn>
                <a:cxn ang="0">
                  <a:pos x="134" y="454"/>
                </a:cxn>
                <a:cxn ang="0">
                  <a:pos x="109" y="439"/>
                </a:cxn>
                <a:cxn ang="0">
                  <a:pos x="92" y="433"/>
                </a:cxn>
                <a:cxn ang="0">
                  <a:pos x="74" y="395"/>
                </a:cxn>
                <a:cxn ang="0">
                  <a:pos x="40" y="362"/>
                </a:cxn>
                <a:cxn ang="0">
                  <a:pos x="8" y="345"/>
                </a:cxn>
                <a:cxn ang="0">
                  <a:pos x="10" y="314"/>
                </a:cxn>
                <a:cxn ang="0">
                  <a:pos x="24" y="294"/>
                </a:cxn>
                <a:cxn ang="0">
                  <a:pos x="26" y="272"/>
                </a:cxn>
                <a:cxn ang="0">
                  <a:pos x="34" y="257"/>
                </a:cxn>
                <a:cxn ang="0">
                  <a:pos x="24" y="239"/>
                </a:cxn>
                <a:cxn ang="0">
                  <a:pos x="13" y="218"/>
                </a:cxn>
                <a:cxn ang="0">
                  <a:pos x="29" y="202"/>
                </a:cxn>
                <a:cxn ang="0">
                  <a:pos x="45" y="188"/>
                </a:cxn>
                <a:cxn ang="0">
                  <a:pos x="61" y="194"/>
                </a:cxn>
                <a:cxn ang="0">
                  <a:pos x="81" y="199"/>
                </a:cxn>
                <a:cxn ang="0">
                  <a:pos x="108" y="192"/>
                </a:cxn>
                <a:cxn ang="0">
                  <a:pos x="114" y="179"/>
                </a:cxn>
                <a:cxn ang="0">
                  <a:pos x="110" y="168"/>
                </a:cxn>
                <a:cxn ang="0">
                  <a:pos x="111" y="142"/>
                </a:cxn>
                <a:cxn ang="0">
                  <a:pos x="107" y="112"/>
                </a:cxn>
                <a:cxn ang="0">
                  <a:pos x="94" y="90"/>
                </a:cxn>
                <a:cxn ang="0">
                  <a:pos x="87" y="74"/>
                </a:cxn>
                <a:cxn ang="0">
                  <a:pos x="74" y="47"/>
                </a:cxn>
                <a:cxn ang="0">
                  <a:pos x="68" y="29"/>
                </a:cxn>
                <a:cxn ang="0">
                  <a:pos x="86" y="39"/>
                </a:cxn>
                <a:cxn ang="0">
                  <a:pos x="117" y="35"/>
                </a:cxn>
                <a:cxn ang="0">
                  <a:pos x="135" y="17"/>
                </a:cxn>
                <a:cxn ang="0">
                  <a:pos x="159" y="15"/>
                </a:cxn>
                <a:cxn ang="0">
                  <a:pos x="190" y="15"/>
                </a:cxn>
                <a:cxn ang="0">
                  <a:pos x="204" y="25"/>
                </a:cxn>
                <a:cxn ang="0">
                  <a:pos x="216" y="1"/>
                </a:cxn>
                <a:cxn ang="0">
                  <a:pos x="233" y="6"/>
                </a:cxn>
                <a:cxn ang="0">
                  <a:pos x="257" y="26"/>
                </a:cxn>
                <a:cxn ang="0">
                  <a:pos x="269" y="57"/>
                </a:cxn>
                <a:cxn ang="0">
                  <a:pos x="294" y="54"/>
                </a:cxn>
                <a:cxn ang="0">
                  <a:pos x="311" y="41"/>
                </a:cxn>
                <a:cxn ang="0">
                  <a:pos x="333" y="72"/>
                </a:cxn>
                <a:cxn ang="0">
                  <a:pos x="361" y="109"/>
                </a:cxn>
                <a:cxn ang="0">
                  <a:pos x="376" y="146"/>
                </a:cxn>
                <a:cxn ang="0">
                  <a:pos x="402" y="163"/>
                </a:cxn>
                <a:cxn ang="0">
                  <a:pos x="405" y="188"/>
                </a:cxn>
                <a:cxn ang="0">
                  <a:pos x="390" y="196"/>
                </a:cxn>
                <a:cxn ang="0">
                  <a:pos x="363" y="217"/>
                </a:cxn>
                <a:cxn ang="0">
                  <a:pos x="342" y="234"/>
                </a:cxn>
                <a:cxn ang="0">
                  <a:pos x="344" y="272"/>
                </a:cxn>
                <a:cxn ang="0">
                  <a:pos x="355" y="295"/>
                </a:cxn>
                <a:cxn ang="0">
                  <a:pos x="341" y="324"/>
                </a:cxn>
                <a:cxn ang="0">
                  <a:pos x="320" y="334"/>
                </a:cxn>
              </a:cxnLst>
              <a:rect l="0" t="0" r="r" b="b"/>
              <a:pathLst>
                <a:path w="410" h="488">
                  <a:moveTo>
                    <a:pt x="310" y="350"/>
                  </a:moveTo>
                  <a:cubicBezTo>
                    <a:pt x="309" y="351"/>
                    <a:pt x="308" y="352"/>
                    <a:pt x="307" y="352"/>
                  </a:cubicBezTo>
                  <a:cubicBezTo>
                    <a:pt x="306" y="353"/>
                    <a:pt x="303" y="353"/>
                    <a:pt x="302" y="354"/>
                  </a:cubicBezTo>
                  <a:cubicBezTo>
                    <a:pt x="301" y="355"/>
                    <a:pt x="302" y="360"/>
                    <a:pt x="301" y="361"/>
                  </a:cubicBezTo>
                  <a:cubicBezTo>
                    <a:pt x="300" y="363"/>
                    <a:pt x="296" y="363"/>
                    <a:pt x="294" y="364"/>
                  </a:cubicBezTo>
                  <a:cubicBezTo>
                    <a:pt x="293" y="365"/>
                    <a:pt x="291" y="367"/>
                    <a:pt x="291" y="368"/>
                  </a:cubicBezTo>
                  <a:cubicBezTo>
                    <a:pt x="290" y="370"/>
                    <a:pt x="292" y="375"/>
                    <a:pt x="292" y="377"/>
                  </a:cubicBezTo>
                  <a:cubicBezTo>
                    <a:pt x="292" y="380"/>
                    <a:pt x="290" y="384"/>
                    <a:pt x="289" y="386"/>
                  </a:cubicBezTo>
                  <a:cubicBezTo>
                    <a:pt x="287" y="388"/>
                    <a:pt x="282" y="391"/>
                    <a:pt x="280" y="393"/>
                  </a:cubicBezTo>
                  <a:cubicBezTo>
                    <a:pt x="278" y="394"/>
                    <a:pt x="276" y="399"/>
                    <a:pt x="274" y="400"/>
                  </a:cubicBezTo>
                  <a:cubicBezTo>
                    <a:pt x="272" y="401"/>
                    <a:pt x="269" y="401"/>
                    <a:pt x="267" y="402"/>
                  </a:cubicBezTo>
                  <a:cubicBezTo>
                    <a:pt x="264" y="404"/>
                    <a:pt x="260" y="408"/>
                    <a:pt x="257" y="409"/>
                  </a:cubicBezTo>
                  <a:cubicBezTo>
                    <a:pt x="256" y="410"/>
                    <a:pt x="253" y="411"/>
                    <a:pt x="253" y="412"/>
                  </a:cubicBezTo>
                  <a:cubicBezTo>
                    <a:pt x="251" y="414"/>
                    <a:pt x="252" y="419"/>
                    <a:pt x="251" y="421"/>
                  </a:cubicBezTo>
                  <a:cubicBezTo>
                    <a:pt x="250" y="423"/>
                    <a:pt x="246" y="425"/>
                    <a:pt x="245" y="427"/>
                  </a:cubicBezTo>
                  <a:cubicBezTo>
                    <a:pt x="245" y="429"/>
                    <a:pt x="247" y="433"/>
                    <a:pt x="247" y="435"/>
                  </a:cubicBezTo>
                  <a:cubicBezTo>
                    <a:pt x="247" y="438"/>
                    <a:pt x="248" y="443"/>
                    <a:pt x="246" y="445"/>
                  </a:cubicBezTo>
                  <a:cubicBezTo>
                    <a:pt x="245" y="446"/>
                    <a:pt x="243" y="445"/>
                    <a:pt x="242" y="446"/>
                  </a:cubicBezTo>
                  <a:cubicBezTo>
                    <a:pt x="240" y="447"/>
                    <a:pt x="237" y="450"/>
                    <a:pt x="236" y="451"/>
                  </a:cubicBezTo>
                  <a:cubicBezTo>
                    <a:pt x="234" y="453"/>
                    <a:pt x="231" y="457"/>
                    <a:pt x="229" y="459"/>
                  </a:cubicBezTo>
                  <a:cubicBezTo>
                    <a:pt x="227" y="460"/>
                    <a:pt x="224" y="461"/>
                    <a:pt x="222" y="462"/>
                  </a:cubicBezTo>
                  <a:cubicBezTo>
                    <a:pt x="220" y="462"/>
                    <a:pt x="214" y="460"/>
                    <a:pt x="213" y="462"/>
                  </a:cubicBezTo>
                  <a:cubicBezTo>
                    <a:pt x="212" y="462"/>
                    <a:pt x="213" y="464"/>
                    <a:pt x="213" y="464"/>
                  </a:cubicBezTo>
                  <a:cubicBezTo>
                    <a:pt x="212" y="466"/>
                    <a:pt x="208" y="466"/>
                    <a:pt x="207" y="467"/>
                  </a:cubicBezTo>
                  <a:cubicBezTo>
                    <a:pt x="206" y="468"/>
                    <a:pt x="203" y="470"/>
                    <a:pt x="202" y="471"/>
                  </a:cubicBezTo>
                  <a:cubicBezTo>
                    <a:pt x="201" y="473"/>
                    <a:pt x="203" y="477"/>
                    <a:pt x="202" y="479"/>
                  </a:cubicBezTo>
                  <a:cubicBezTo>
                    <a:pt x="202" y="480"/>
                    <a:pt x="199" y="482"/>
                    <a:pt x="198" y="482"/>
                  </a:cubicBezTo>
                  <a:cubicBezTo>
                    <a:pt x="196" y="484"/>
                    <a:pt x="194" y="488"/>
                    <a:pt x="192" y="487"/>
                  </a:cubicBezTo>
                  <a:cubicBezTo>
                    <a:pt x="190" y="487"/>
                    <a:pt x="190" y="482"/>
                    <a:pt x="188" y="481"/>
                  </a:cubicBezTo>
                  <a:cubicBezTo>
                    <a:pt x="185" y="481"/>
                    <a:pt x="182" y="487"/>
                    <a:pt x="179" y="487"/>
                  </a:cubicBezTo>
                  <a:cubicBezTo>
                    <a:pt x="177" y="488"/>
                    <a:pt x="172" y="487"/>
                    <a:pt x="170" y="487"/>
                  </a:cubicBezTo>
                  <a:cubicBezTo>
                    <a:pt x="168" y="487"/>
                    <a:pt x="165" y="488"/>
                    <a:pt x="164" y="487"/>
                  </a:cubicBezTo>
                  <a:cubicBezTo>
                    <a:pt x="163" y="487"/>
                    <a:pt x="162" y="483"/>
                    <a:pt x="161" y="482"/>
                  </a:cubicBezTo>
                  <a:cubicBezTo>
                    <a:pt x="160" y="481"/>
                    <a:pt x="156" y="480"/>
                    <a:pt x="155" y="479"/>
                  </a:cubicBezTo>
                  <a:cubicBezTo>
                    <a:pt x="154" y="478"/>
                    <a:pt x="154" y="475"/>
                    <a:pt x="153" y="474"/>
                  </a:cubicBezTo>
                  <a:cubicBezTo>
                    <a:pt x="151" y="473"/>
                    <a:pt x="147" y="472"/>
                    <a:pt x="145" y="472"/>
                  </a:cubicBezTo>
                  <a:cubicBezTo>
                    <a:pt x="143" y="472"/>
                    <a:pt x="138" y="475"/>
                    <a:pt x="136" y="474"/>
                  </a:cubicBezTo>
                  <a:cubicBezTo>
                    <a:pt x="134" y="473"/>
                    <a:pt x="135" y="468"/>
                    <a:pt x="134" y="466"/>
                  </a:cubicBezTo>
                  <a:cubicBezTo>
                    <a:pt x="134" y="464"/>
                    <a:pt x="130" y="462"/>
                    <a:pt x="130" y="460"/>
                  </a:cubicBezTo>
                  <a:cubicBezTo>
                    <a:pt x="130" y="458"/>
                    <a:pt x="134" y="456"/>
                    <a:pt x="134" y="454"/>
                  </a:cubicBezTo>
                  <a:cubicBezTo>
                    <a:pt x="135" y="452"/>
                    <a:pt x="135" y="449"/>
                    <a:pt x="134" y="447"/>
                  </a:cubicBezTo>
                  <a:cubicBezTo>
                    <a:pt x="133" y="445"/>
                    <a:pt x="129" y="442"/>
                    <a:pt x="127" y="442"/>
                  </a:cubicBezTo>
                  <a:cubicBezTo>
                    <a:pt x="125" y="441"/>
                    <a:pt x="119" y="442"/>
                    <a:pt x="117" y="442"/>
                  </a:cubicBezTo>
                  <a:cubicBezTo>
                    <a:pt x="115" y="441"/>
                    <a:pt x="110" y="441"/>
                    <a:pt x="109" y="439"/>
                  </a:cubicBezTo>
                  <a:cubicBezTo>
                    <a:pt x="108" y="438"/>
                    <a:pt x="109" y="434"/>
                    <a:pt x="109" y="433"/>
                  </a:cubicBezTo>
                  <a:cubicBezTo>
                    <a:pt x="108" y="432"/>
                    <a:pt x="106" y="431"/>
                    <a:pt x="105" y="430"/>
                  </a:cubicBezTo>
                  <a:cubicBezTo>
                    <a:pt x="104" y="430"/>
                    <a:pt x="101" y="434"/>
                    <a:pt x="100" y="434"/>
                  </a:cubicBezTo>
                  <a:cubicBezTo>
                    <a:pt x="98" y="434"/>
                    <a:pt x="94" y="432"/>
                    <a:pt x="92" y="433"/>
                  </a:cubicBezTo>
                  <a:cubicBezTo>
                    <a:pt x="91" y="433"/>
                    <a:pt x="87" y="434"/>
                    <a:pt x="85" y="435"/>
                  </a:cubicBezTo>
                  <a:cubicBezTo>
                    <a:pt x="84" y="431"/>
                    <a:pt x="83" y="426"/>
                    <a:pt x="82" y="423"/>
                  </a:cubicBezTo>
                  <a:cubicBezTo>
                    <a:pt x="81" y="419"/>
                    <a:pt x="82" y="411"/>
                    <a:pt x="81" y="408"/>
                  </a:cubicBezTo>
                  <a:cubicBezTo>
                    <a:pt x="80" y="404"/>
                    <a:pt x="76" y="398"/>
                    <a:pt x="74" y="395"/>
                  </a:cubicBezTo>
                  <a:cubicBezTo>
                    <a:pt x="73" y="392"/>
                    <a:pt x="69" y="385"/>
                    <a:pt x="66" y="383"/>
                  </a:cubicBezTo>
                  <a:cubicBezTo>
                    <a:pt x="64" y="381"/>
                    <a:pt x="59" y="380"/>
                    <a:pt x="57" y="379"/>
                  </a:cubicBezTo>
                  <a:cubicBezTo>
                    <a:pt x="54" y="378"/>
                    <a:pt x="48" y="376"/>
                    <a:pt x="46" y="374"/>
                  </a:cubicBezTo>
                  <a:cubicBezTo>
                    <a:pt x="44" y="371"/>
                    <a:pt x="42" y="365"/>
                    <a:pt x="40" y="362"/>
                  </a:cubicBezTo>
                  <a:cubicBezTo>
                    <a:pt x="38" y="361"/>
                    <a:pt x="34" y="358"/>
                    <a:pt x="32" y="357"/>
                  </a:cubicBezTo>
                  <a:cubicBezTo>
                    <a:pt x="30" y="356"/>
                    <a:pt x="25" y="354"/>
                    <a:pt x="23" y="352"/>
                  </a:cubicBezTo>
                  <a:cubicBezTo>
                    <a:pt x="21" y="351"/>
                    <a:pt x="19" y="346"/>
                    <a:pt x="17" y="345"/>
                  </a:cubicBezTo>
                  <a:cubicBezTo>
                    <a:pt x="15" y="344"/>
                    <a:pt x="10" y="345"/>
                    <a:pt x="8" y="345"/>
                  </a:cubicBezTo>
                  <a:cubicBezTo>
                    <a:pt x="6" y="344"/>
                    <a:pt x="3" y="340"/>
                    <a:pt x="2" y="338"/>
                  </a:cubicBezTo>
                  <a:cubicBezTo>
                    <a:pt x="2" y="337"/>
                    <a:pt x="1" y="334"/>
                    <a:pt x="1" y="332"/>
                  </a:cubicBezTo>
                  <a:cubicBezTo>
                    <a:pt x="1" y="329"/>
                    <a:pt x="0" y="323"/>
                    <a:pt x="1" y="321"/>
                  </a:cubicBezTo>
                  <a:cubicBezTo>
                    <a:pt x="2" y="318"/>
                    <a:pt x="8" y="316"/>
                    <a:pt x="10" y="314"/>
                  </a:cubicBezTo>
                  <a:cubicBezTo>
                    <a:pt x="10" y="313"/>
                    <a:pt x="11" y="310"/>
                    <a:pt x="12" y="309"/>
                  </a:cubicBezTo>
                  <a:cubicBezTo>
                    <a:pt x="13" y="308"/>
                    <a:pt x="15" y="307"/>
                    <a:pt x="16" y="306"/>
                  </a:cubicBezTo>
                  <a:cubicBezTo>
                    <a:pt x="17" y="304"/>
                    <a:pt x="19" y="301"/>
                    <a:pt x="21" y="299"/>
                  </a:cubicBezTo>
                  <a:cubicBezTo>
                    <a:pt x="22" y="298"/>
                    <a:pt x="23" y="295"/>
                    <a:pt x="24" y="294"/>
                  </a:cubicBezTo>
                  <a:cubicBezTo>
                    <a:pt x="25" y="294"/>
                    <a:pt x="28" y="293"/>
                    <a:pt x="29" y="292"/>
                  </a:cubicBezTo>
                  <a:cubicBezTo>
                    <a:pt x="30" y="291"/>
                    <a:pt x="29" y="287"/>
                    <a:pt x="29" y="285"/>
                  </a:cubicBezTo>
                  <a:cubicBezTo>
                    <a:pt x="29" y="283"/>
                    <a:pt x="28" y="278"/>
                    <a:pt x="28" y="276"/>
                  </a:cubicBezTo>
                  <a:cubicBezTo>
                    <a:pt x="27" y="275"/>
                    <a:pt x="26" y="273"/>
                    <a:pt x="26" y="272"/>
                  </a:cubicBezTo>
                  <a:cubicBezTo>
                    <a:pt x="27" y="271"/>
                    <a:pt x="28" y="269"/>
                    <a:pt x="28" y="269"/>
                  </a:cubicBezTo>
                  <a:cubicBezTo>
                    <a:pt x="29" y="269"/>
                    <a:pt x="31" y="269"/>
                    <a:pt x="32" y="269"/>
                  </a:cubicBezTo>
                  <a:cubicBezTo>
                    <a:pt x="33" y="268"/>
                    <a:pt x="34" y="267"/>
                    <a:pt x="35" y="266"/>
                  </a:cubicBezTo>
                  <a:cubicBezTo>
                    <a:pt x="35" y="263"/>
                    <a:pt x="35" y="259"/>
                    <a:pt x="34" y="257"/>
                  </a:cubicBezTo>
                  <a:cubicBezTo>
                    <a:pt x="34" y="256"/>
                    <a:pt x="32" y="256"/>
                    <a:pt x="31" y="255"/>
                  </a:cubicBezTo>
                  <a:cubicBezTo>
                    <a:pt x="31" y="253"/>
                    <a:pt x="32" y="250"/>
                    <a:pt x="31" y="248"/>
                  </a:cubicBezTo>
                  <a:cubicBezTo>
                    <a:pt x="30" y="247"/>
                    <a:pt x="25" y="246"/>
                    <a:pt x="24" y="245"/>
                  </a:cubicBezTo>
                  <a:cubicBezTo>
                    <a:pt x="23" y="243"/>
                    <a:pt x="25" y="240"/>
                    <a:pt x="24" y="239"/>
                  </a:cubicBezTo>
                  <a:cubicBezTo>
                    <a:pt x="23" y="238"/>
                    <a:pt x="22" y="238"/>
                    <a:pt x="21" y="238"/>
                  </a:cubicBezTo>
                  <a:cubicBezTo>
                    <a:pt x="19" y="238"/>
                    <a:pt x="13" y="237"/>
                    <a:pt x="12" y="235"/>
                  </a:cubicBezTo>
                  <a:cubicBezTo>
                    <a:pt x="11" y="234"/>
                    <a:pt x="11" y="230"/>
                    <a:pt x="11" y="228"/>
                  </a:cubicBezTo>
                  <a:cubicBezTo>
                    <a:pt x="11" y="225"/>
                    <a:pt x="12" y="220"/>
                    <a:pt x="13" y="218"/>
                  </a:cubicBezTo>
                  <a:cubicBezTo>
                    <a:pt x="14" y="216"/>
                    <a:pt x="19" y="215"/>
                    <a:pt x="21" y="213"/>
                  </a:cubicBezTo>
                  <a:cubicBezTo>
                    <a:pt x="22" y="212"/>
                    <a:pt x="22" y="209"/>
                    <a:pt x="24" y="208"/>
                  </a:cubicBezTo>
                  <a:cubicBezTo>
                    <a:pt x="24" y="207"/>
                    <a:pt x="27" y="207"/>
                    <a:pt x="27" y="206"/>
                  </a:cubicBezTo>
                  <a:cubicBezTo>
                    <a:pt x="28" y="205"/>
                    <a:pt x="28" y="203"/>
                    <a:pt x="29" y="202"/>
                  </a:cubicBezTo>
                  <a:cubicBezTo>
                    <a:pt x="29" y="201"/>
                    <a:pt x="28" y="198"/>
                    <a:pt x="28" y="196"/>
                  </a:cubicBezTo>
                  <a:cubicBezTo>
                    <a:pt x="29" y="195"/>
                    <a:pt x="29" y="194"/>
                    <a:pt x="30" y="193"/>
                  </a:cubicBezTo>
                  <a:cubicBezTo>
                    <a:pt x="31" y="192"/>
                    <a:pt x="34" y="189"/>
                    <a:pt x="36" y="189"/>
                  </a:cubicBezTo>
                  <a:cubicBezTo>
                    <a:pt x="38" y="188"/>
                    <a:pt x="43" y="188"/>
                    <a:pt x="45" y="188"/>
                  </a:cubicBezTo>
                  <a:cubicBezTo>
                    <a:pt x="46" y="189"/>
                    <a:pt x="49" y="191"/>
                    <a:pt x="50" y="192"/>
                  </a:cubicBezTo>
                  <a:cubicBezTo>
                    <a:pt x="52" y="193"/>
                    <a:pt x="53" y="197"/>
                    <a:pt x="55" y="197"/>
                  </a:cubicBezTo>
                  <a:cubicBezTo>
                    <a:pt x="56" y="197"/>
                    <a:pt x="57" y="196"/>
                    <a:pt x="58" y="196"/>
                  </a:cubicBezTo>
                  <a:cubicBezTo>
                    <a:pt x="59" y="196"/>
                    <a:pt x="60" y="194"/>
                    <a:pt x="61" y="194"/>
                  </a:cubicBezTo>
                  <a:cubicBezTo>
                    <a:pt x="62" y="194"/>
                    <a:pt x="65" y="194"/>
                    <a:pt x="66" y="194"/>
                  </a:cubicBezTo>
                  <a:cubicBezTo>
                    <a:pt x="68" y="194"/>
                    <a:pt x="71" y="195"/>
                    <a:pt x="72" y="195"/>
                  </a:cubicBezTo>
                  <a:cubicBezTo>
                    <a:pt x="74" y="196"/>
                    <a:pt x="76" y="195"/>
                    <a:pt x="78" y="195"/>
                  </a:cubicBezTo>
                  <a:cubicBezTo>
                    <a:pt x="79" y="196"/>
                    <a:pt x="80" y="199"/>
                    <a:pt x="81" y="199"/>
                  </a:cubicBezTo>
                  <a:cubicBezTo>
                    <a:pt x="83" y="200"/>
                    <a:pt x="86" y="200"/>
                    <a:pt x="88" y="199"/>
                  </a:cubicBezTo>
                  <a:cubicBezTo>
                    <a:pt x="90" y="199"/>
                    <a:pt x="92" y="197"/>
                    <a:pt x="94" y="196"/>
                  </a:cubicBezTo>
                  <a:cubicBezTo>
                    <a:pt x="96" y="196"/>
                    <a:pt x="101" y="197"/>
                    <a:pt x="104" y="196"/>
                  </a:cubicBezTo>
                  <a:cubicBezTo>
                    <a:pt x="105" y="196"/>
                    <a:pt x="107" y="192"/>
                    <a:pt x="108" y="192"/>
                  </a:cubicBezTo>
                  <a:cubicBezTo>
                    <a:pt x="110" y="191"/>
                    <a:pt x="113" y="191"/>
                    <a:pt x="114" y="191"/>
                  </a:cubicBezTo>
                  <a:cubicBezTo>
                    <a:pt x="116" y="190"/>
                    <a:pt x="120" y="188"/>
                    <a:pt x="120" y="187"/>
                  </a:cubicBezTo>
                  <a:cubicBezTo>
                    <a:pt x="120" y="186"/>
                    <a:pt x="119" y="183"/>
                    <a:pt x="118" y="182"/>
                  </a:cubicBezTo>
                  <a:cubicBezTo>
                    <a:pt x="118" y="181"/>
                    <a:pt x="115" y="179"/>
                    <a:pt x="114" y="179"/>
                  </a:cubicBezTo>
                  <a:cubicBezTo>
                    <a:pt x="113" y="179"/>
                    <a:pt x="111" y="181"/>
                    <a:pt x="109" y="181"/>
                  </a:cubicBezTo>
                  <a:cubicBezTo>
                    <a:pt x="108" y="181"/>
                    <a:pt x="106" y="179"/>
                    <a:pt x="105" y="177"/>
                  </a:cubicBezTo>
                  <a:cubicBezTo>
                    <a:pt x="105" y="176"/>
                    <a:pt x="104" y="172"/>
                    <a:pt x="104" y="171"/>
                  </a:cubicBezTo>
                  <a:cubicBezTo>
                    <a:pt x="105" y="169"/>
                    <a:pt x="109" y="169"/>
                    <a:pt x="110" y="168"/>
                  </a:cubicBezTo>
                  <a:cubicBezTo>
                    <a:pt x="111" y="166"/>
                    <a:pt x="110" y="163"/>
                    <a:pt x="110" y="161"/>
                  </a:cubicBezTo>
                  <a:cubicBezTo>
                    <a:pt x="109" y="159"/>
                    <a:pt x="106" y="156"/>
                    <a:pt x="106" y="154"/>
                  </a:cubicBezTo>
                  <a:cubicBezTo>
                    <a:pt x="105" y="152"/>
                    <a:pt x="105" y="150"/>
                    <a:pt x="106" y="148"/>
                  </a:cubicBezTo>
                  <a:cubicBezTo>
                    <a:pt x="107" y="147"/>
                    <a:pt x="110" y="144"/>
                    <a:pt x="111" y="142"/>
                  </a:cubicBezTo>
                  <a:cubicBezTo>
                    <a:pt x="112" y="140"/>
                    <a:pt x="112" y="136"/>
                    <a:pt x="111" y="134"/>
                  </a:cubicBezTo>
                  <a:cubicBezTo>
                    <a:pt x="110" y="132"/>
                    <a:pt x="107" y="130"/>
                    <a:pt x="107" y="129"/>
                  </a:cubicBezTo>
                  <a:cubicBezTo>
                    <a:pt x="106" y="127"/>
                    <a:pt x="106" y="122"/>
                    <a:pt x="106" y="120"/>
                  </a:cubicBezTo>
                  <a:cubicBezTo>
                    <a:pt x="106" y="118"/>
                    <a:pt x="107" y="114"/>
                    <a:pt x="107" y="112"/>
                  </a:cubicBezTo>
                  <a:cubicBezTo>
                    <a:pt x="106" y="110"/>
                    <a:pt x="104" y="108"/>
                    <a:pt x="103" y="106"/>
                  </a:cubicBezTo>
                  <a:cubicBezTo>
                    <a:pt x="102" y="104"/>
                    <a:pt x="102" y="100"/>
                    <a:pt x="101" y="99"/>
                  </a:cubicBezTo>
                  <a:cubicBezTo>
                    <a:pt x="100" y="98"/>
                    <a:pt x="96" y="97"/>
                    <a:pt x="96" y="97"/>
                  </a:cubicBezTo>
                  <a:cubicBezTo>
                    <a:pt x="96" y="96"/>
                    <a:pt x="94" y="92"/>
                    <a:pt x="94" y="90"/>
                  </a:cubicBezTo>
                  <a:cubicBezTo>
                    <a:pt x="94" y="89"/>
                    <a:pt x="97" y="88"/>
                    <a:pt x="98" y="86"/>
                  </a:cubicBezTo>
                  <a:cubicBezTo>
                    <a:pt x="99" y="85"/>
                    <a:pt x="98" y="81"/>
                    <a:pt x="97" y="80"/>
                  </a:cubicBezTo>
                  <a:cubicBezTo>
                    <a:pt x="97" y="78"/>
                    <a:pt x="95" y="75"/>
                    <a:pt x="94" y="74"/>
                  </a:cubicBezTo>
                  <a:cubicBezTo>
                    <a:pt x="92" y="74"/>
                    <a:pt x="88" y="75"/>
                    <a:pt x="87" y="74"/>
                  </a:cubicBezTo>
                  <a:cubicBezTo>
                    <a:pt x="85" y="74"/>
                    <a:pt x="83" y="72"/>
                    <a:pt x="82" y="71"/>
                  </a:cubicBezTo>
                  <a:cubicBezTo>
                    <a:pt x="81" y="69"/>
                    <a:pt x="82" y="65"/>
                    <a:pt x="81" y="64"/>
                  </a:cubicBezTo>
                  <a:cubicBezTo>
                    <a:pt x="81" y="62"/>
                    <a:pt x="79" y="60"/>
                    <a:pt x="78" y="59"/>
                  </a:cubicBezTo>
                  <a:cubicBezTo>
                    <a:pt x="77" y="56"/>
                    <a:pt x="75" y="50"/>
                    <a:pt x="74" y="47"/>
                  </a:cubicBezTo>
                  <a:cubicBezTo>
                    <a:pt x="73" y="46"/>
                    <a:pt x="71" y="42"/>
                    <a:pt x="70" y="41"/>
                  </a:cubicBezTo>
                  <a:cubicBezTo>
                    <a:pt x="68" y="39"/>
                    <a:pt x="65" y="37"/>
                    <a:pt x="64" y="36"/>
                  </a:cubicBezTo>
                  <a:cubicBezTo>
                    <a:pt x="64" y="34"/>
                    <a:pt x="62" y="31"/>
                    <a:pt x="63" y="30"/>
                  </a:cubicBezTo>
                  <a:cubicBezTo>
                    <a:pt x="64" y="29"/>
                    <a:pt x="67" y="28"/>
                    <a:pt x="68" y="29"/>
                  </a:cubicBezTo>
                  <a:cubicBezTo>
                    <a:pt x="69" y="29"/>
                    <a:pt x="71" y="30"/>
                    <a:pt x="72" y="31"/>
                  </a:cubicBezTo>
                  <a:cubicBezTo>
                    <a:pt x="73" y="32"/>
                    <a:pt x="76" y="33"/>
                    <a:pt x="77" y="35"/>
                  </a:cubicBezTo>
                  <a:cubicBezTo>
                    <a:pt x="78" y="36"/>
                    <a:pt x="79" y="38"/>
                    <a:pt x="80" y="39"/>
                  </a:cubicBezTo>
                  <a:cubicBezTo>
                    <a:pt x="81" y="40"/>
                    <a:pt x="85" y="39"/>
                    <a:pt x="86" y="39"/>
                  </a:cubicBezTo>
                  <a:cubicBezTo>
                    <a:pt x="87" y="39"/>
                    <a:pt x="90" y="37"/>
                    <a:pt x="91" y="37"/>
                  </a:cubicBezTo>
                  <a:cubicBezTo>
                    <a:pt x="93" y="37"/>
                    <a:pt x="97" y="39"/>
                    <a:pt x="99" y="40"/>
                  </a:cubicBezTo>
                  <a:cubicBezTo>
                    <a:pt x="102" y="40"/>
                    <a:pt x="107" y="40"/>
                    <a:pt x="110" y="40"/>
                  </a:cubicBezTo>
                  <a:cubicBezTo>
                    <a:pt x="112" y="39"/>
                    <a:pt x="115" y="36"/>
                    <a:pt x="117" y="35"/>
                  </a:cubicBezTo>
                  <a:cubicBezTo>
                    <a:pt x="120" y="34"/>
                    <a:pt x="125" y="34"/>
                    <a:pt x="127" y="32"/>
                  </a:cubicBezTo>
                  <a:cubicBezTo>
                    <a:pt x="128" y="31"/>
                    <a:pt x="125" y="27"/>
                    <a:pt x="125" y="25"/>
                  </a:cubicBezTo>
                  <a:cubicBezTo>
                    <a:pt x="125" y="24"/>
                    <a:pt x="125" y="22"/>
                    <a:pt x="125" y="21"/>
                  </a:cubicBezTo>
                  <a:cubicBezTo>
                    <a:pt x="127" y="19"/>
                    <a:pt x="132" y="17"/>
                    <a:pt x="135" y="17"/>
                  </a:cubicBezTo>
                  <a:cubicBezTo>
                    <a:pt x="136" y="18"/>
                    <a:pt x="138" y="22"/>
                    <a:pt x="140" y="22"/>
                  </a:cubicBezTo>
                  <a:cubicBezTo>
                    <a:pt x="142" y="23"/>
                    <a:pt x="148" y="23"/>
                    <a:pt x="150" y="21"/>
                  </a:cubicBezTo>
                  <a:cubicBezTo>
                    <a:pt x="151" y="21"/>
                    <a:pt x="152" y="17"/>
                    <a:pt x="153" y="16"/>
                  </a:cubicBezTo>
                  <a:cubicBezTo>
                    <a:pt x="154" y="15"/>
                    <a:pt x="158" y="15"/>
                    <a:pt x="159" y="15"/>
                  </a:cubicBezTo>
                  <a:cubicBezTo>
                    <a:pt x="161" y="15"/>
                    <a:pt x="164" y="17"/>
                    <a:pt x="165" y="17"/>
                  </a:cubicBezTo>
                  <a:cubicBezTo>
                    <a:pt x="168" y="17"/>
                    <a:pt x="172" y="16"/>
                    <a:pt x="174" y="16"/>
                  </a:cubicBezTo>
                  <a:cubicBezTo>
                    <a:pt x="176" y="16"/>
                    <a:pt x="178" y="17"/>
                    <a:pt x="180" y="17"/>
                  </a:cubicBezTo>
                  <a:cubicBezTo>
                    <a:pt x="182" y="17"/>
                    <a:pt x="188" y="14"/>
                    <a:pt x="190" y="15"/>
                  </a:cubicBezTo>
                  <a:cubicBezTo>
                    <a:pt x="192" y="15"/>
                    <a:pt x="193" y="19"/>
                    <a:pt x="194" y="21"/>
                  </a:cubicBezTo>
                  <a:cubicBezTo>
                    <a:pt x="194" y="22"/>
                    <a:pt x="193" y="24"/>
                    <a:pt x="194" y="25"/>
                  </a:cubicBezTo>
                  <a:cubicBezTo>
                    <a:pt x="194" y="26"/>
                    <a:pt x="196" y="27"/>
                    <a:pt x="197" y="27"/>
                  </a:cubicBezTo>
                  <a:cubicBezTo>
                    <a:pt x="199" y="28"/>
                    <a:pt x="203" y="27"/>
                    <a:pt x="204" y="25"/>
                  </a:cubicBezTo>
                  <a:cubicBezTo>
                    <a:pt x="205" y="24"/>
                    <a:pt x="204" y="20"/>
                    <a:pt x="205" y="19"/>
                  </a:cubicBezTo>
                  <a:cubicBezTo>
                    <a:pt x="206" y="17"/>
                    <a:pt x="210" y="17"/>
                    <a:pt x="211" y="15"/>
                  </a:cubicBezTo>
                  <a:cubicBezTo>
                    <a:pt x="212" y="14"/>
                    <a:pt x="209" y="10"/>
                    <a:pt x="210" y="8"/>
                  </a:cubicBezTo>
                  <a:cubicBezTo>
                    <a:pt x="211" y="6"/>
                    <a:pt x="214" y="2"/>
                    <a:pt x="216" y="1"/>
                  </a:cubicBezTo>
                  <a:cubicBezTo>
                    <a:pt x="217" y="0"/>
                    <a:pt x="220" y="0"/>
                    <a:pt x="221" y="1"/>
                  </a:cubicBezTo>
                  <a:cubicBezTo>
                    <a:pt x="223" y="1"/>
                    <a:pt x="223" y="5"/>
                    <a:pt x="225" y="5"/>
                  </a:cubicBezTo>
                  <a:cubicBezTo>
                    <a:pt x="226" y="5"/>
                    <a:pt x="228" y="5"/>
                    <a:pt x="230" y="3"/>
                  </a:cubicBezTo>
                  <a:cubicBezTo>
                    <a:pt x="231" y="4"/>
                    <a:pt x="232" y="5"/>
                    <a:pt x="233" y="6"/>
                  </a:cubicBezTo>
                  <a:cubicBezTo>
                    <a:pt x="234" y="8"/>
                    <a:pt x="237" y="15"/>
                    <a:pt x="239" y="17"/>
                  </a:cubicBezTo>
                  <a:cubicBezTo>
                    <a:pt x="241" y="18"/>
                    <a:pt x="246" y="18"/>
                    <a:pt x="247" y="20"/>
                  </a:cubicBezTo>
                  <a:cubicBezTo>
                    <a:pt x="249" y="21"/>
                    <a:pt x="249" y="26"/>
                    <a:pt x="251" y="27"/>
                  </a:cubicBezTo>
                  <a:cubicBezTo>
                    <a:pt x="253" y="28"/>
                    <a:pt x="255" y="26"/>
                    <a:pt x="257" y="26"/>
                  </a:cubicBezTo>
                  <a:cubicBezTo>
                    <a:pt x="258" y="26"/>
                    <a:pt x="262" y="28"/>
                    <a:pt x="262" y="29"/>
                  </a:cubicBezTo>
                  <a:cubicBezTo>
                    <a:pt x="264" y="31"/>
                    <a:pt x="264" y="37"/>
                    <a:pt x="264" y="39"/>
                  </a:cubicBezTo>
                  <a:cubicBezTo>
                    <a:pt x="264" y="41"/>
                    <a:pt x="262" y="46"/>
                    <a:pt x="262" y="48"/>
                  </a:cubicBezTo>
                  <a:cubicBezTo>
                    <a:pt x="263" y="51"/>
                    <a:pt x="267" y="56"/>
                    <a:pt x="269" y="57"/>
                  </a:cubicBezTo>
                  <a:cubicBezTo>
                    <a:pt x="271" y="58"/>
                    <a:pt x="273" y="56"/>
                    <a:pt x="275" y="56"/>
                  </a:cubicBezTo>
                  <a:cubicBezTo>
                    <a:pt x="278" y="56"/>
                    <a:pt x="284" y="58"/>
                    <a:pt x="287" y="59"/>
                  </a:cubicBezTo>
                  <a:cubicBezTo>
                    <a:pt x="288" y="59"/>
                    <a:pt x="290" y="59"/>
                    <a:pt x="291" y="59"/>
                  </a:cubicBezTo>
                  <a:cubicBezTo>
                    <a:pt x="292" y="58"/>
                    <a:pt x="293" y="55"/>
                    <a:pt x="294" y="54"/>
                  </a:cubicBezTo>
                  <a:cubicBezTo>
                    <a:pt x="296" y="53"/>
                    <a:pt x="301" y="55"/>
                    <a:pt x="303" y="54"/>
                  </a:cubicBezTo>
                  <a:cubicBezTo>
                    <a:pt x="304" y="53"/>
                    <a:pt x="306" y="52"/>
                    <a:pt x="306" y="51"/>
                  </a:cubicBezTo>
                  <a:cubicBezTo>
                    <a:pt x="307" y="49"/>
                    <a:pt x="305" y="44"/>
                    <a:pt x="306" y="42"/>
                  </a:cubicBezTo>
                  <a:cubicBezTo>
                    <a:pt x="307" y="41"/>
                    <a:pt x="310" y="40"/>
                    <a:pt x="311" y="41"/>
                  </a:cubicBezTo>
                  <a:cubicBezTo>
                    <a:pt x="313" y="41"/>
                    <a:pt x="316" y="46"/>
                    <a:pt x="317" y="47"/>
                  </a:cubicBezTo>
                  <a:cubicBezTo>
                    <a:pt x="319" y="48"/>
                    <a:pt x="323" y="49"/>
                    <a:pt x="324" y="50"/>
                  </a:cubicBezTo>
                  <a:cubicBezTo>
                    <a:pt x="327" y="52"/>
                    <a:pt x="329" y="60"/>
                    <a:pt x="330" y="63"/>
                  </a:cubicBezTo>
                  <a:cubicBezTo>
                    <a:pt x="331" y="65"/>
                    <a:pt x="332" y="70"/>
                    <a:pt x="333" y="72"/>
                  </a:cubicBezTo>
                  <a:cubicBezTo>
                    <a:pt x="335" y="74"/>
                    <a:pt x="342" y="76"/>
                    <a:pt x="343" y="79"/>
                  </a:cubicBezTo>
                  <a:cubicBezTo>
                    <a:pt x="345" y="82"/>
                    <a:pt x="344" y="90"/>
                    <a:pt x="346" y="93"/>
                  </a:cubicBezTo>
                  <a:cubicBezTo>
                    <a:pt x="348" y="95"/>
                    <a:pt x="353" y="98"/>
                    <a:pt x="355" y="100"/>
                  </a:cubicBezTo>
                  <a:cubicBezTo>
                    <a:pt x="357" y="102"/>
                    <a:pt x="360" y="107"/>
                    <a:pt x="361" y="109"/>
                  </a:cubicBezTo>
                  <a:cubicBezTo>
                    <a:pt x="362" y="112"/>
                    <a:pt x="361" y="117"/>
                    <a:pt x="361" y="119"/>
                  </a:cubicBezTo>
                  <a:cubicBezTo>
                    <a:pt x="361" y="122"/>
                    <a:pt x="358" y="126"/>
                    <a:pt x="358" y="129"/>
                  </a:cubicBezTo>
                  <a:cubicBezTo>
                    <a:pt x="359" y="132"/>
                    <a:pt x="363" y="138"/>
                    <a:pt x="365" y="141"/>
                  </a:cubicBezTo>
                  <a:cubicBezTo>
                    <a:pt x="368" y="142"/>
                    <a:pt x="374" y="143"/>
                    <a:pt x="376" y="146"/>
                  </a:cubicBezTo>
                  <a:cubicBezTo>
                    <a:pt x="379" y="148"/>
                    <a:pt x="379" y="156"/>
                    <a:pt x="382" y="157"/>
                  </a:cubicBezTo>
                  <a:cubicBezTo>
                    <a:pt x="385" y="158"/>
                    <a:pt x="389" y="155"/>
                    <a:pt x="392" y="154"/>
                  </a:cubicBezTo>
                  <a:cubicBezTo>
                    <a:pt x="393" y="154"/>
                    <a:pt x="398" y="153"/>
                    <a:pt x="399" y="154"/>
                  </a:cubicBezTo>
                  <a:cubicBezTo>
                    <a:pt x="401" y="156"/>
                    <a:pt x="402" y="160"/>
                    <a:pt x="402" y="163"/>
                  </a:cubicBezTo>
                  <a:cubicBezTo>
                    <a:pt x="402" y="165"/>
                    <a:pt x="398" y="170"/>
                    <a:pt x="399" y="173"/>
                  </a:cubicBezTo>
                  <a:cubicBezTo>
                    <a:pt x="400" y="175"/>
                    <a:pt x="405" y="175"/>
                    <a:pt x="407" y="176"/>
                  </a:cubicBezTo>
                  <a:cubicBezTo>
                    <a:pt x="408" y="177"/>
                    <a:pt x="409" y="179"/>
                    <a:pt x="410" y="180"/>
                  </a:cubicBezTo>
                  <a:cubicBezTo>
                    <a:pt x="410" y="183"/>
                    <a:pt x="405" y="186"/>
                    <a:pt x="405" y="188"/>
                  </a:cubicBezTo>
                  <a:cubicBezTo>
                    <a:pt x="405" y="189"/>
                    <a:pt x="406" y="189"/>
                    <a:pt x="406" y="190"/>
                  </a:cubicBezTo>
                  <a:cubicBezTo>
                    <a:pt x="405" y="190"/>
                    <a:pt x="402" y="190"/>
                    <a:pt x="402" y="191"/>
                  </a:cubicBezTo>
                  <a:cubicBezTo>
                    <a:pt x="400" y="192"/>
                    <a:pt x="399" y="195"/>
                    <a:pt x="397" y="196"/>
                  </a:cubicBezTo>
                  <a:cubicBezTo>
                    <a:pt x="396" y="197"/>
                    <a:pt x="392" y="196"/>
                    <a:pt x="390" y="196"/>
                  </a:cubicBezTo>
                  <a:cubicBezTo>
                    <a:pt x="387" y="196"/>
                    <a:pt x="380" y="197"/>
                    <a:pt x="379" y="200"/>
                  </a:cubicBezTo>
                  <a:cubicBezTo>
                    <a:pt x="378" y="201"/>
                    <a:pt x="379" y="204"/>
                    <a:pt x="379" y="205"/>
                  </a:cubicBezTo>
                  <a:cubicBezTo>
                    <a:pt x="378" y="207"/>
                    <a:pt x="375" y="209"/>
                    <a:pt x="373" y="210"/>
                  </a:cubicBezTo>
                  <a:cubicBezTo>
                    <a:pt x="371" y="212"/>
                    <a:pt x="366" y="216"/>
                    <a:pt x="363" y="217"/>
                  </a:cubicBezTo>
                  <a:cubicBezTo>
                    <a:pt x="361" y="218"/>
                    <a:pt x="356" y="216"/>
                    <a:pt x="354" y="217"/>
                  </a:cubicBezTo>
                  <a:cubicBezTo>
                    <a:pt x="352" y="218"/>
                    <a:pt x="350" y="223"/>
                    <a:pt x="348" y="224"/>
                  </a:cubicBezTo>
                  <a:cubicBezTo>
                    <a:pt x="347" y="225"/>
                    <a:pt x="344" y="223"/>
                    <a:pt x="343" y="224"/>
                  </a:cubicBezTo>
                  <a:cubicBezTo>
                    <a:pt x="341" y="226"/>
                    <a:pt x="341" y="232"/>
                    <a:pt x="342" y="234"/>
                  </a:cubicBezTo>
                  <a:cubicBezTo>
                    <a:pt x="342" y="236"/>
                    <a:pt x="345" y="240"/>
                    <a:pt x="345" y="242"/>
                  </a:cubicBezTo>
                  <a:cubicBezTo>
                    <a:pt x="345" y="245"/>
                    <a:pt x="341" y="250"/>
                    <a:pt x="341" y="254"/>
                  </a:cubicBezTo>
                  <a:cubicBezTo>
                    <a:pt x="340" y="256"/>
                    <a:pt x="342" y="259"/>
                    <a:pt x="343" y="261"/>
                  </a:cubicBezTo>
                  <a:cubicBezTo>
                    <a:pt x="343" y="264"/>
                    <a:pt x="343" y="269"/>
                    <a:pt x="344" y="272"/>
                  </a:cubicBezTo>
                  <a:cubicBezTo>
                    <a:pt x="344" y="273"/>
                    <a:pt x="347" y="277"/>
                    <a:pt x="349" y="277"/>
                  </a:cubicBezTo>
                  <a:cubicBezTo>
                    <a:pt x="350" y="278"/>
                    <a:pt x="354" y="275"/>
                    <a:pt x="355" y="276"/>
                  </a:cubicBezTo>
                  <a:cubicBezTo>
                    <a:pt x="358" y="277"/>
                    <a:pt x="359" y="284"/>
                    <a:pt x="359" y="286"/>
                  </a:cubicBezTo>
                  <a:cubicBezTo>
                    <a:pt x="359" y="289"/>
                    <a:pt x="357" y="293"/>
                    <a:pt x="355" y="295"/>
                  </a:cubicBezTo>
                  <a:cubicBezTo>
                    <a:pt x="354" y="297"/>
                    <a:pt x="350" y="299"/>
                    <a:pt x="348" y="300"/>
                  </a:cubicBezTo>
                  <a:cubicBezTo>
                    <a:pt x="346" y="300"/>
                    <a:pt x="343" y="297"/>
                    <a:pt x="341" y="298"/>
                  </a:cubicBezTo>
                  <a:cubicBezTo>
                    <a:pt x="339" y="300"/>
                    <a:pt x="339" y="308"/>
                    <a:pt x="339" y="311"/>
                  </a:cubicBezTo>
                  <a:cubicBezTo>
                    <a:pt x="339" y="315"/>
                    <a:pt x="342" y="321"/>
                    <a:pt x="341" y="324"/>
                  </a:cubicBezTo>
                  <a:cubicBezTo>
                    <a:pt x="341" y="326"/>
                    <a:pt x="338" y="329"/>
                    <a:pt x="336" y="330"/>
                  </a:cubicBezTo>
                  <a:cubicBezTo>
                    <a:pt x="334" y="330"/>
                    <a:pt x="330" y="329"/>
                    <a:pt x="327" y="329"/>
                  </a:cubicBezTo>
                  <a:cubicBezTo>
                    <a:pt x="327" y="329"/>
                    <a:pt x="325" y="328"/>
                    <a:pt x="324" y="329"/>
                  </a:cubicBezTo>
                  <a:cubicBezTo>
                    <a:pt x="323" y="329"/>
                    <a:pt x="321" y="333"/>
                    <a:pt x="320" y="334"/>
                  </a:cubicBezTo>
                  <a:cubicBezTo>
                    <a:pt x="318" y="336"/>
                    <a:pt x="315" y="339"/>
                    <a:pt x="314" y="341"/>
                  </a:cubicBezTo>
                  <a:cubicBezTo>
                    <a:pt x="314" y="342"/>
                    <a:pt x="314" y="345"/>
                    <a:pt x="313" y="347"/>
                  </a:cubicBezTo>
                  <a:cubicBezTo>
                    <a:pt x="313" y="348"/>
                    <a:pt x="312" y="349"/>
                    <a:pt x="310" y="35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2109788" y="1209675"/>
              <a:ext cx="750888" cy="612775"/>
            </a:xfrm>
            <a:custGeom>
              <a:avLst/>
              <a:gdLst/>
              <a:ahLst/>
              <a:cxnLst>
                <a:cxn ang="0">
                  <a:pos x="439" y="140"/>
                </a:cxn>
                <a:cxn ang="0">
                  <a:pos x="432" y="163"/>
                </a:cxn>
                <a:cxn ang="0">
                  <a:pos x="415" y="178"/>
                </a:cxn>
                <a:cxn ang="0">
                  <a:pos x="413" y="209"/>
                </a:cxn>
                <a:cxn ang="0">
                  <a:pos x="411" y="241"/>
                </a:cxn>
                <a:cxn ang="0">
                  <a:pos x="395" y="239"/>
                </a:cxn>
                <a:cxn ang="0">
                  <a:pos x="370" y="245"/>
                </a:cxn>
                <a:cxn ang="0">
                  <a:pos x="355" y="265"/>
                </a:cxn>
                <a:cxn ang="0">
                  <a:pos x="371" y="292"/>
                </a:cxn>
                <a:cxn ang="0">
                  <a:pos x="349" y="299"/>
                </a:cxn>
                <a:cxn ang="0">
                  <a:pos x="346" y="320"/>
                </a:cxn>
                <a:cxn ang="0">
                  <a:pos x="352" y="333"/>
                </a:cxn>
                <a:cxn ang="0">
                  <a:pos x="335" y="354"/>
                </a:cxn>
                <a:cxn ang="0">
                  <a:pos x="324" y="366"/>
                </a:cxn>
                <a:cxn ang="0">
                  <a:pos x="296" y="344"/>
                </a:cxn>
                <a:cxn ang="0">
                  <a:pos x="279" y="314"/>
                </a:cxn>
                <a:cxn ang="0">
                  <a:pos x="256" y="309"/>
                </a:cxn>
                <a:cxn ang="0">
                  <a:pos x="224" y="309"/>
                </a:cxn>
                <a:cxn ang="0">
                  <a:pos x="199" y="308"/>
                </a:cxn>
                <a:cxn ang="0">
                  <a:pos x="160" y="293"/>
                </a:cxn>
                <a:cxn ang="0">
                  <a:pos x="140" y="292"/>
                </a:cxn>
                <a:cxn ang="0">
                  <a:pos x="111" y="282"/>
                </a:cxn>
                <a:cxn ang="0">
                  <a:pos x="79" y="290"/>
                </a:cxn>
                <a:cxn ang="0">
                  <a:pos x="50" y="278"/>
                </a:cxn>
                <a:cxn ang="0">
                  <a:pos x="56" y="265"/>
                </a:cxn>
                <a:cxn ang="0">
                  <a:pos x="60" y="257"/>
                </a:cxn>
                <a:cxn ang="0">
                  <a:pos x="60" y="220"/>
                </a:cxn>
                <a:cxn ang="0">
                  <a:pos x="48" y="199"/>
                </a:cxn>
                <a:cxn ang="0">
                  <a:pos x="57" y="172"/>
                </a:cxn>
                <a:cxn ang="0">
                  <a:pos x="47" y="157"/>
                </a:cxn>
                <a:cxn ang="0">
                  <a:pos x="49" y="130"/>
                </a:cxn>
                <a:cxn ang="0">
                  <a:pos x="33" y="96"/>
                </a:cxn>
                <a:cxn ang="0">
                  <a:pos x="0" y="75"/>
                </a:cxn>
                <a:cxn ang="0">
                  <a:pos x="27" y="35"/>
                </a:cxn>
                <a:cxn ang="0">
                  <a:pos x="46" y="46"/>
                </a:cxn>
                <a:cxn ang="0">
                  <a:pos x="34" y="25"/>
                </a:cxn>
                <a:cxn ang="0">
                  <a:pos x="34" y="2"/>
                </a:cxn>
                <a:cxn ang="0">
                  <a:pos x="52" y="10"/>
                </a:cxn>
                <a:cxn ang="0">
                  <a:pos x="74" y="11"/>
                </a:cxn>
                <a:cxn ang="0">
                  <a:pos x="92" y="17"/>
                </a:cxn>
                <a:cxn ang="0">
                  <a:pos x="106" y="36"/>
                </a:cxn>
                <a:cxn ang="0">
                  <a:pos x="139" y="41"/>
                </a:cxn>
                <a:cxn ang="0">
                  <a:pos x="168" y="42"/>
                </a:cxn>
                <a:cxn ang="0">
                  <a:pos x="155" y="55"/>
                </a:cxn>
                <a:cxn ang="0">
                  <a:pos x="166" y="61"/>
                </a:cxn>
                <a:cxn ang="0">
                  <a:pos x="194" y="67"/>
                </a:cxn>
                <a:cxn ang="0">
                  <a:pos x="207" y="61"/>
                </a:cxn>
                <a:cxn ang="0">
                  <a:pos x="214" y="81"/>
                </a:cxn>
                <a:cxn ang="0">
                  <a:pos x="228" y="82"/>
                </a:cxn>
                <a:cxn ang="0">
                  <a:pos x="246" y="82"/>
                </a:cxn>
                <a:cxn ang="0">
                  <a:pos x="270" y="84"/>
                </a:cxn>
                <a:cxn ang="0">
                  <a:pos x="298" y="88"/>
                </a:cxn>
                <a:cxn ang="0">
                  <a:pos x="320" y="89"/>
                </a:cxn>
                <a:cxn ang="0">
                  <a:pos x="345" y="82"/>
                </a:cxn>
                <a:cxn ang="0">
                  <a:pos x="381" y="79"/>
                </a:cxn>
                <a:cxn ang="0">
                  <a:pos x="400" y="79"/>
                </a:cxn>
                <a:cxn ang="0">
                  <a:pos x="427" y="96"/>
                </a:cxn>
                <a:cxn ang="0">
                  <a:pos x="436" y="99"/>
                </a:cxn>
              </a:cxnLst>
              <a:rect l="0" t="0" r="r" b="b"/>
              <a:pathLst>
                <a:path w="448" h="366">
                  <a:moveTo>
                    <a:pt x="447" y="118"/>
                  </a:moveTo>
                  <a:cubicBezTo>
                    <a:pt x="448" y="120"/>
                    <a:pt x="448" y="124"/>
                    <a:pt x="447" y="126"/>
                  </a:cubicBezTo>
                  <a:cubicBezTo>
                    <a:pt x="446" y="128"/>
                    <a:pt x="441" y="129"/>
                    <a:pt x="441" y="131"/>
                  </a:cubicBezTo>
                  <a:cubicBezTo>
                    <a:pt x="439" y="133"/>
                    <a:pt x="439" y="138"/>
                    <a:pt x="439" y="140"/>
                  </a:cubicBezTo>
                  <a:cubicBezTo>
                    <a:pt x="439" y="141"/>
                    <a:pt x="441" y="144"/>
                    <a:pt x="442" y="146"/>
                  </a:cubicBezTo>
                  <a:cubicBezTo>
                    <a:pt x="442" y="147"/>
                    <a:pt x="443" y="151"/>
                    <a:pt x="442" y="153"/>
                  </a:cubicBezTo>
                  <a:cubicBezTo>
                    <a:pt x="442" y="155"/>
                    <a:pt x="438" y="157"/>
                    <a:pt x="436" y="159"/>
                  </a:cubicBezTo>
                  <a:cubicBezTo>
                    <a:pt x="435" y="160"/>
                    <a:pt x="433" y="162"/>
                    <a:pt x="432" y="163"/>
                  </a:cubicBezTo>
                  <a:cubicBezTo>
                    <a:pt x="431" y="165"/>
                    <a:pt x="429" y="169"/>
                    <a:pt x="428" y="171"/>
                  </a:cubicBezTo>
                  <a:cubicBezTo>
                    <a:pt x="427" y="172"/>
                    <a:pt x="426" y="175"/>
                    <a:pt x="425" y="176"/>
                  </a:cubicBezTo>
                  <a:cubicBezTo>
                    <a:pt x="424" y="176"/>
                    <a:pt x="421" y="175"/>
                    <a:pt x="420" y="175"/>
                  </a:cubicBezTo>
                  <a:cubicBezTo>
                    <a:pt x="419" y="175"/>
                    <a:pt x="416" y="177"/>
                    <a:pt x="415" y="178"/>
                  </a:cubicBezTo>
                  <a:cubicBezTo>
                    <a:pt x="414" y="179"/>
                    <a:pt x="413" y="183"/>
                    <a:pt x="413" y="185"/>
                  </a:cubicBezTo>
                  <a:cubicBezTo>
                    <a:pt x="413" y="187"/>
                    <a:pt x="417" y="190"/>
                    <a:pt x="417" y="192"/>
                  </a:cubicBezTo>
                  <a:cubicBezTo>
                    <a:pt x="418" y="195"/>
                    <a:pt x="416" y="200"/>
                    <a:pt x="415" y="203"/>
                  </a:cubicBezTo>
                  <a:cubicBezTo>
                    <a:pt x="415" y="204"/>
                    <a:pt x="414" y="207"/>
                    <a:pt x="413" y="209"/>
                  </a:cubicBezTo>
                  <a:cubicBezTo>
                    <a:pt x="413" y="212"/>
                    <a:pt x="414" y="217"/>
                    <a:pt x="414" y="220"/>
                  </a:cubicBezTo>
                  <a:cubicBezTo>
                    <a:pt x="415" y="223"/>
                    <a:pt x="418" y="228"/>
                    <a:pt x="419" y="231"/>
                  </a:cubicBezTo>
                  <a:cubicBezTo>
                    <a:pt x="419" y="233"/>
                    <a:pt x="419" y="237"/>
                    <a:pt x="418" y="238"/>
                  </a:cubicBezTo>
                  <a:cubicBezTo>
                    <a:pt x="417" y="240"/>
                    <a:pt x="413" y="241"/>
                    <a:pt x="411" y="241"/>
                  </a:cubicBezTo>
                  <a:cubicBezTo>
                    <a:pt x="409" y="242"/>
                    <a:pt x="406" y="240"/>
                    <a:pt x="405" y="240"/>
                  </a:cubicBezTo>
                  <a:cubicBezTo>
                    <a:pt x="404" y="240"/>
                    <a:pt x="403" y="242"/>
                    <a:pt x="403" y="242"/>
                  </a:cubicBezTo>
                  <a:cubicBezTo>
                    <a:pt x="401" y="243"/>
                    <a:pt x="399" y="243"/>
                    <a:pt x="398" y="242"/>
                  </a:cubicBezTo>
                  <a:cubicBezTo>
                    <a:pt x="397" y="242"/>
                    <a:pt x="396" y="239"/>
                    <a:pt x="395" y="239"/>
                  </a:cubicBezTo>
                  <a:cubicBezTo>
                    <a:pt x="394" y="238"/>
                    <a:pt x="389" y="236"/>
                    <a:pt x="387" y="237"/>
                  </a:cubicBezTo>
                  <a:cubicBezTo>
                    <a:pt x="386" y="237"/>
                    <a:pt x="384" y="240"/>
                    <a:pt x="383" y="241"/>
                  </a:cubicBezTo>
                  <a:cubicBezTo>
                    <a:pt x="382" y="242"/>
                    <a:pt x="381" y="245"/>
                    <a:pt x="380" y="246"/>
                  </a:cubicBezTo>
                  <a:cubicBezTo>
                    <a:pt x="378" y="247"/>
                    <a:pt x="373" y="245"/>
                    <a:pt x="370" y="245"/>
                  </a:cubicBezTo>
                  <a:cubicBezTo>
                    <a:pt x="368" y="246"/>
                    <a:pt x="365" y="249"/>
                    <a:pt x="363" y="250"/>
                  </a:cubicBezTo>
                  <a:cubicBezTo>
                    <a:pt x="362" y="250"/>
                    <a:pt x="359" y="250"/>
                    <a:pt x="358" y="250"/>
                  </a:cubicBezTo>
                  <a:cubicBezTo>
                    <a:pt x="357" y="251"/>
                    <a:pt x="355" y="253"/>
                    <a:pt x="355" y="254"/>
                  </a:cubicBezTo>
                  <a:cubicBezTo>
                    <a:pt x="354" y="257"/>
                    <a:pt x="355" y="262"/>
                    <a:pt x="355" y="265"/>
                  </a:cubicBezTo>
                  <a:cubicBezTo>
                    <a:pt x="355" y="267"/>
                    <a:pt x="353" y="273"/>
                    <a:pt x="354" y="275"/>
                  </a:cubicBezTo>
                  <a:cubicBezTo>
                    <a:pt x="355" y="276"/>
                    <a:pt x="357" y="278"/>
                    <a:pt x="358" y="278"/>
                  </a:cubicBezTo>
                  <a:cubicBezTo>
                    <a:pt x="360" y="280"/>
                    <a:pt x="365" y="281"/>
                    <a:pt x="367" y="282"/>
                  </a:cubicBezTo>
                  <a:cubicBezTo>
                    <a:pt x="368" y="284"/>
                    <a:pt x="371" y="289"/>
                    <a:pt x="371" y="292"/>
                  </a:cubicBezTo>
                  <a:cubicBezTo>
                    <a:pt x="370" y="294"/>
                    <a:pt x="365" y="295"/>
                    <a:pt x="364" y="295"/>
                  </a:cubicBezTo>
                  <a:cubicBezTo>
                    <a:pt x="362" y="295"/>
                    <a:pt x="359" y="293"/>
                    <a:pt x="357" y="293"/>
                  </a:cubicBezTo>
                  <a:cubicBezTo>
                    <a:pt x="356" y="293"/>
                    <a:pt x="352" y="293"/>
                    <a:pt x="351" y="294"/>
                  </a:cubicBezTo>
                  <a:cubicBezTo>
                    <a:pt x="350" y="295"/>
                    <a:pt x="349" y="297"/>
                    <a:pt x="349" y="299"/>
                  </a:cubicBezTo>
                  <a:cubicBezTo>
                    <a:pt x="349" y="300"/>
                    <a:pt x="350" y="303"/>
                    <a:pt x="350" y="304"/>
                  </a:cubicBezTo>
                  <a:cubicBezTo>
                    <a:pt x="349" y="306"/>
                    <a:pt x="346" y="306"/>
                    <a:pt x="346" y="307"/>
                  </a:cubicBezTo>
                  <a:cubicBezTo>
                    <a:pt x="345" y="309"/>
                    <a:pt x="344" y="313"/>
                    <a:pt x="344" y="315"/>
                  </a:cubicBezTo>
                  <a:cubicBezTo>
                    <a:pt x="344" y="317"/>
                    <a:pt x="345" y="320"/>
                    <a:pt x="346" y="320"/>
                  </a:cubicBezTo>
                  <a:cubicBezTo>
                    <a:pt x="348" y="321"/>
                    <a:pt x="351" y="320"/>
                    <a:pt x="353" y="320"/>
                  </a:cubicBezTo>
                  <a:cubicBezTo>
                    <a:pt x="354" y="321"/>
                    <a:pt x="355" y="322"/>
                    <a:pt x="356" y="322"/>
                  </a:cubicBezTo>
                  <a:cubicBezTo>
                    <a:pt x="357" y="324"/>
                    <a:pt x="356" y="327"/>
                    <a:pt x="355" y="328"/>
                  </a:cubicBezTo>
                  <a:cubicBezTo>
                    <a:pt x="355" y="330"/>
                    <a:pt x="353" y="332"/>
                    <a:pt x="352" y="333"/>
                  </a:cubicBezTo>
                  <a:cubicBezTo>
                    <a:pt x="351" y="334"/>
                    <a:pt x="348" y="338"/>
                    <a:pt x="346" y="338"/>
                  </a:cubicBezTo>
                  <a:cubicBezTo>
                    <a:pt x="345" y="339"/>
                    <a:pt x="343" y="338"/>
                    <a:pt x="342" y="338"/>
                  </a:cubicBezTo>
                  <a:cubicBezTo>
                    <a:pt x="340" y="340"/>
                    <a:pt x="339" y="345"/>
                    <a:pt x="338" y="347"/>
                  </a:cubicBezTo>
                  <a:cubicBezTo>
                    <a:pt x="337" y="349"/>
                    <a:pt x="337" y="353"/>
                    <a:pt x="335" y="354"/>
                  </a:cubicBezTo>
                  <a:cubicBezTo>
                    <a:pt x="334" y="355"/>
                    <a:pt x="331" y="353"/>
                    <a:pt x="330" y="354"/>
                  </a:cubicBezTo>
                  <a:cubicBezTo>
                    <a:pt x="328" y="356"/>
                    <a:pt x="328" y="361"/>
                    <a:pt x="327" y="364"/>
                  </a:cubicBezTo>
                  <a:cubicBezTo>
                    <a:pt x="327" y="364"/>
                    <a:pt x="327" y="365"/>
                    <a:pt x="327" y="366"/>
                  </a:cubicBezTo>
                  <a:cubicBezTo>
                    <a:pt x="326" y="366"/>
                    <a:pt x="324" y="366"/>
                    <a:pt x="324" y="366"/>
                  </a:cubicBezTo>
                  <a:cubicBezTo>
                    <a:pt x="322" y="366"/>
                    <a:pt x="317" y="365"/>
                    <a:pt x="316" y="364"/>
                  </a:cubicBezTo>
                  <a:cubicBezTo>
                    <a:pt x="314" y="362"/>
                    <a:pt x="314" y="357"/>
                    <a:pt x="312" y="355"/>
                  </a:cubicBezTo>
                  <a:cubicBezTo>
                    <a:pt x="311" y="353"/>
                    <a:pt x="307" y="350"/>
                    <a:pt x="305" y="349"/>
                  </a:cubicBezTo>
                  <a:cubicBezTo>
                    <a:pt x="303" y="347"/>
                    <a:pt x="298" y="346"/>
                    <a:pt x="296" y="344"/>
                  </a:cubicBezTo>
                  <a:cubicBezTo>
                    <a:pt x="294" y="342"/>
                    <a:pt x="292" y="337"/>
                    <a:pt x="290" y="335"/>
                  </a:cubicBezTo>
                  <a:cubicBezTo>
                    <a:pt x="289" y="334"/>
                    <a:pt x="285" y="334"/>
                    <a:pt x="284" y="333"/>
                  </a:cubicBezTo>
                  <a:cubicBezTo>
                    <a:pt x="282" y="331"/>
                    <a:pt x="280" y="326"/>
                    <a:pt x="279" y="324"/>
                  </a:cubicBezTo>
                  <a:cubicBezTo>
                    <a:pt x="279" y="321"/>
                    <a:pt x="280" y="316"/>
                    <a:pt x="279" y="314"/>
                  </a:cubicBezTo>
                  <a:cubicBezTo>
                    <a:pt x="279" y="312"/>
                    <a:pt x="276" y="308"/>
                    <a:pt x="275" y="306"/>
                  </a:cubicBezTo>
                  <a:cubicBezTo>
                    <a:pt x="273" y="305"/>
                    <a:pt x="269" y="301"/>
                    <a:pt x="266" y="301"/>
                  </a:cubicBezTo>
                  <a:cubicBezTo>
                    <a:pt x="264" y="301"/>
                    <a:pt x="259" y="302"/>
                    <a:pt x="258" y="304"/>
                  </a:cubicBezTo>
                  <a:cubicBezTo>
                    <a:pt x="257" y="305"/>
                    <a:pt x="257" y="308"/>
                    <a:pt x="256" y="309"/>
                  </a:cubicBezTo>
                  <a:cubicBezTo>
                    <a:pt x="254" y="310"/>
                    <a:pt x="249" y="310"/>
                    <a:pt x="247" y="310"/>
                  </a:cubicBezTo>
                  <a:cubicBezTo>
                    <a:pt x="245" y="310"/>
                    <a:pt x="242" y="309"/>
                    <a:pt x="241" y="309"/>
                  </a:cubicBezTo>
                  <a:cubicBezTo>
                    <a:pt x="238" y="310"/>
                    <a:pt x="235" y="317"/>
                    <a:pt x="232" y="317"/>
                  </a:cubicBezTo>
                  <a:cubicBezTo>
                    <a:pt x="229" y="317"/>
                    <a:pt x="227" y="310"/>
                    <a:pt x="224" y="309"/>
                  </a:cubicBezTo>
                  <a:cubicBezTo>
                    <a:pt x="222" y="308"/>
                    <a:pt x="218" y="308"/>
                    <a:pt x="217" y="309"/>
                  </a:cubicBezTo>
                  <a:cubicBezTo>
                    <a:pt x="215" y="310"/>
                    <a:pt x="214" y="317"/>
                    <a:pt x="211" y="317"/>
                  </a:cubicBezTo>
                  <a:cubicBezTo>
                    <a:pt x="209" y="317"/>
                    <a:pt x="207" y="311"/>
                    <a:pt x="205" y="310"/>
                  </a:cubicBezTo>
                  <a:cubicBezTo>
                    <a:pt x="203" y="309"/>
                    <a:pt x="200" y="309"/>
                    <a:pt x="199" y="308"/>
                  </a:cubicBezTo>
                  <a:cubicBezTo>
                    <a:pt x="197" y="308"/>
                    <a:pt x="193" y="306"/>
                    <a:pt x="191" y="306"/>
                  </a:cubicBezTo>
                  <a:cubicBezTo>
                    <a:pt x="188" y="306"/>
                    <a:pt x="183" y="309"/>
                    <a:pt x="180" y="308"/>
                  </a:cubicBezTo>
                  <a:cubicBezTo>
                    <a:pt x="177" y="308"/>
                    <a:pt x="170" y="306"/>
                    <a:pt x="167" y="304"/>
                  </a:cubicBezTo>
                  <a:cubicBezTo>
                    <a:pt x="165" y="302"/>
                    <a:pt x="162" y="295"/>
                    <a:pt x="160" y="293"/>
                  </a:cubicBezTo>
                  <a:cubicBezTo>
                    <a:pt x="158" y="292"/>
                    <a:pt x="154" y="292"/>
                    <a:pt x="152" y="291"/>
                  </a:cubicBezTo>
                  <a:cubicBezTo>
                    <a:pt x="150" y="290"/>
                    <a:pt x="148" y="285"/>
                    <a:pt x="146" y="285"/>
                  </a:cubicBezTo>
                  <a:cubicBezTo>
                    <a:pt x="145" y="285"/>
                    <a:pt x="144" y="286"/>
                    <a:pt x="144" y="287"/>
                  </a:cubicBezTo>
                  <a:cubicBezTo>
                    <a:pt x="143" y="288"/>
                    <a:pt x="142" y="292"/>
                    <a:pt x="140" y="292"/>
                  </a:cubicBezTo>
                  <a:cubicBezTo>
                    <a:pt x="139" y="293"/>
                    <a:pt x="136" y="292"/>
                    <a:pt x="134" y="292"/>
                  </a:cubicBezTo>
                  <a:cubicBezTo>
                    <a:pt x="131" y="291"/>
                    <a:pt x="127" y="286"/>
                    <a:pt x="124" y="285"/>
                  </a:cubicBezTo>
                  <a:cubicBezTo>
                    <a:pt x="122" y="284"/>
                    <a:pt x="119" y="285"/>
                    <a:pt x="117" y="285"/>
                  </a:cubicBezTo>
                  <a:cubicBezTo>
                    <a:pt x="116" y="284"/>
                    <a:pt x="113" y="283"/>
                    <a:pt x="111" y="282"/>
                  </a:cubicBezTo>
                  <a:cubicBezTo>
                    <a:pt x="109" y="282"/>
                    <a:pt x="105" y="282"/>
                    <a:pt x="103" y="282"/>
                  </a:cubicBezTo>
                  <a:cubicBezTo>
                    <a:pt x="101" y="283"/>
                    <a:pt x="99" y="286"/>
                    <a:pt x="97" y="287"/>
                  </a:cubicBezTo>
                  <a:cubicBezTo>
                    <a:pt x="94" y="289"/>
                    <a:pt x="87" y="292"/>
                    <a:pt x="83" y="292"/>
                  </a:cubicBezTo>
                  <a:cubicBezTo>
                    <a:pt x="82" y="292"/>
                    <a:pt x="80" y="291"/>
                    <a:pt x="79" y="290"/>
                  </a:cubicBezTo>
                  <a:cubicBezTo>
                    <a:pt x="77" y="290"/>
                    <a:pt x="73" y="289"/>
                    <a:pt x="72" y="288"/>
                  </a:cubicBezTo>
                  <a:cubicBezTo>
                    <a:pt x="69" y="287"/>
                    <a:pt x="63" y="284"/>
                    <a:pt x="61" y="284"/>
                  </a:cubicBezTo>
                  <a:cubicBezTo>
                    <a:pt x="59" y="284"/>
                    <a:pt x="57" y="285"/>
                    <a:pt x="55" y="284"/>
                  </a:cubicBezTo>
                  <a:cubicBezTo>
                    <a:pt x="54" y="283"/>
                    <a:pt x="52" y="279"/>
                    <a:pt x="50" y="278"/>
                  </a:cubicBezTo>
                  <a:cubicBezTo>
                    <a:pt x="50" y="277"/>
                    <a:pt x="48" y="276"/>
                    <a:pt x="47" y="275"/>
                  </a:cubicBezTo>
                  <a:cubicBezTo>
                    <a:pt x="48" y="274"/>
                    <a:pt x="49" y="273"/>
                    <a:pt x="49" y="272"/>
                  </a:cubicBezTo>
                  <a:cubicBezTo>
                    <a:pt x="50" y="271"/>
                    <a:pt x="48" y="267"/>
                    <a:pt x="49" y="265"/>
                  </a:cubicBezTo>
                  <a:cubicBezTo>
                    <a:pt x="51" y="264"/>
                    <a:pt x="55" y="265"/>
                    <a:pt x="56" y="265"/>
                  </a:cubicBezTo>
                  <a:cubicBezTo>
                    <a:pt x="58" y="266"/>
                    <a:pt x="58" y="270"/>
                    <a:pt x="59" y="270"/>
                  </a:cubicBezTo>
                  <a:cubicBezTo>
                    <a:pt x="60" y="271"/>
                    <a:pt x="63" y="271"/>
                    <a:pt x="64" y="270"/>
                  </a:cubicBezTo>
                  <a:cubicBezTo>
                    <a:pt x="65" y="268"/>
                    <a:pt x="65" y="264"/>
                    <a:pt x="64" y="262"/>
                  </a:cubicBezTo>
                  <a:cubicBezTo>
                    <a:pt x="64" y="260"/>
                    <a:pt x="61" y="259"/>
                    <a:pt x="60" y="257"/>
                  </a:cubicBezTo>
                  <a:cubicBezTo>
                    <a:pt x="59" y="256"/>
                    <a:pt x="58" y="252"/>
                    <a:pt x="58" y="250"/>
                  </a:cubicBezTo>
                  <a:cubicBezTo>
                    <a:pt x="57" y="248"/>
                    <a:pt x="54" y="243"/>
                    <a:pt x="53" y="241"/>
                  </a:cubicBezTo>
                  <a:cubicBezTo>
                    <a:pt x="52" y="237"/>
                    <a:pt x="51" y="229"/>
                    <a:pt x="53" y="225"/>
                  </a:cubicBezTo>
                  <a:cubicBezTo>
                    <a:pt x="54" y="223"/>
                    <a:pt x="59" y="222"/>
                    <a:pt x="60" y="220"/>
                  </a:cubicBezTo>
                  <a:cubicBezTo>
                    <a:pt x="61" y="219"/>
                    <a:pt x="63" y="215"/>
                    <a:pt x="63" y="214"/>
                  </a:cubicBezTo>
                  <a:cubicBezTo>
                    <a:pt x="62" y="211"/>
                    <a:pt x="61" y="206"/>
                    <a:pt x="58" y="205"/>
                  </a:cubicBezTo>
                  <a:cubicBezTo>
                    <a:pt x="57" y="204"/>
                    <a:pt x="54" y="206"/>
                    <a:pt x="53" y="206"/>
                  </a:cubicBezTo>
                  <a:cubicBezTo>
                    <a:pt x="51" y="205"/>
                    <a:pt x="48" y="201"/>
                    <a:pt x="48" y="199"/>
                  </a:cubicBezTo>
                  <a:cubicBezTo>
                    <a:pt x="47" y="197"/>
                    <a:pt x="49" y="193"/>
                    <a:pt x="49" y="191"/>
                  </a:cubicBezTo>
                  <a:cubicBezTo>
                    <a:pt x="49" y="190"/>
                    <a:pt x="48" y="186"/>
                    <a:pt x="48" y="184"/>
                  </a:cubicBezTo>
                  <a:cubicBezTo>
                    <a:pt x="48" y="181"/>
                    <a:pt x="47" y="175"/>
                    <a:pt x="48" y="173"/>
                  </a:cubicBezTo>
                  <a:cubicBezTo>
                    <a:pt x="50" y="172"/>
                    <a:pt x="56" y="173"/>
                    <a:pt x="57" y="172"/>
                  </a:cubicBezTo>
                  <a:cubicBezTo>
                    <a:pt x="59" y="170"/>
                    <a:pt x="59" y="163"/>
                    <a:pt x="57" y="162"/>
                  </a:cubicBezTo>
                  <a:cubicBezTo>
                    <a:pt x="56" y="161"/>
                    <a:pt x="54" y="164"/>
                    <a:pt x="52" y="165"/>
                  </a:cubicBezTo>
                  <a:cubicBezTo>
                    <a:pt x="51" y="165"/>
                    <a:pt x="47" y="165"/>
                    <a:pt x="46" y="163"/>
                  </a:cubicBezTo>
                  <a:cubicBezTo>
                    <a:pt x="45" y="162"/>
                    <a:pt x="46" y="158"/>
                    <a:pt x="47" y="157"/>
                  </a:cubicBezTo>
                  <a:cubicBezTo>
                    <a:pt x="49" y="155"/>
                    <a:pt x="55" y="154"/>
                    <a:pt x="56" y="152"/>
                  </a:cubicBezTo>
                  <a:cubicBezTo>
                    <a:pt x="57" y="151"/>
                    <a:pt x="58" y="148"/>
                    <a:pt x="58" y="146"/>
                  </a:cubicBezTo>
                  <a:cubicBezTo>
                    <a:pt x="58" y="144"/>
                    <a:pt x="58" y="138"/>
                    <a:pt x="56" y="136"/>
                  </a:cubicBezTo>
                  <a:cubicBezTo>
                    <a:pt x="55" y="134"/>
                    <a:pt x="50" y="132"/>
                    <a:pt x="49" y="130"/>
                  </a:cubicBezTo>
                  <a:cubicBezTo>
                    <a:pt x="48" y="129"/>
                    <a:pt x="50" y="125"/>
                    <a:pt x="49" y="124"/>
                  </a:cubicBezTo>
                  <a:cubicBezTo>
                    <a:pt x="49" y="120"/>
                    <a:pt x="47" y="114"/>
                    <a:pt x="45" y="111"/>
                  </a:cubicBezTo>
                  <a:cubicBezTo>
                    <a:pt x="43" y="110"/>
                    <a:pt x="38" y="109"/>
                    <a:pt x="37" y="107"/>
                  </a:cubicBezTo>
                  <a:cubicBezTo>
                    <a:pt x="35" y="105"/>
                    <a:pt x="34" y="99"/>
                    <a:pt x="33" y="96"/>
                  </a:cubicBezTo>
                  <a:cubicBezTo>
                    <a:pt x="31" y="94"/>
                    <a:pt x="27" y="89"/>
                    <a:pt x="25" y="87"/>
                  </a:cubicBezTo>
                  <a:cubicBezTo>
                    <a:pt x="22" y="86"/>
                    <a:pt x="17" y="85"/>
                    <a:pt x="15" y="84"/>
                  </a:cubicBezTo>
                  <a:cubicBezTo>
                    <a:pt x="13" y="83"/>
                    <a:pt x="10" y="79"/>
                    <a:pt x="8" y="78"/>
                  </a:cubicBezTo>
                  <a:cubicBezTo>
                    <a:pt x="6" y="77"/>
                    <a:pt x="2" y="76"/>
                    <a:pt x="0" y="75"/>
                  </a:cubicBezTo>
                  <a:cubicBezTo>
                    <a:pt x="4" y="71"/>
                    <a:pt x="10" y="66"/>
                    <a:pt x="12" y="63"/>
                  </a:cubicBezTo>
                  <a:cubicBezTo>
                    <a:pt x="14" y="59"/>
                    <a:pt x="17" y="51"/>
                    <a:pt x="18" y="47"/>
                  </a:cubicBezTo>
                  <a:cubicBezTo>
                    <a:pt x="19" y="45"/>
                    <a:pt x="21" y="40"/>
                    <a:pt x="22" y="38"/>
                  </a:cubicBezTo>
                  <a:cubicBezTo>
                    <a:pt x="23" y="37"/>
                    <a:pt x="26" y="35"/>
                    <a:pt x="27" y="35"/>
                  </a:cubicBezTo>
                  <a:cubicBezTo>
                    <a:pt x="29" y="35"/>
                    <a:pt x="32" y="36"/>
                    <a:pt x="33" y="38"/>
                  </a:cubicBezTo>
                  <a:cubicBezTo>
                    <a:pt x="34" y="38"/>
                    <a:pt x="34" y="41"/>
                    <a:pt x="34" y="42"/>
                  </a:cubicBezTo>
                  <a:cubicBezTo>
                    <a:pt x="35" y="43"/>
                    <a:pt x="38" y="43"/>
                    <a:pt x="39" y="44"/>
                  </a:cubicBezTo>
                  <a:cubicBezTo>
                    <a:pt x="41" y="45"/>
                    <a:pt x="45" y="48"/>
                    <a:pt x="46" y="46"/>
                  </a:cubicBezTo>
                  <a:cubicBezTo>
                    <a:pt x="47" y="46"/>
                    <a:pt x="46" y="42"/>
                    <a:pt x="46" y="41"/>
                  </a:cubicBezTo>
                  <a:cubicBezTo>
                    <a:pt x="45" y="38"/>
                    <a:pt x="44" y="34"/>
                    <a:pt x="42" y="32"/>
                  </a:cubicBezTo>
                  <a:cubicBezTo>
                    <a:pt x="41" y="32"/>
                    <a:pt x="39" y="32"/>
                    <a:pt x="38" y="32"/>
                  </a:cubicBezTo>
                  <a:cubicBezTo>
                    <a:pt x="36" y="31"/>
                    <a:pt x="35" y="26"/>
                    <a:pt x="34" y="25"/>
                  </a:cubicBezTo>
                  <a:cubicBezTo>
                    <a:pt x="33" y="24"/>
                    <a:pt x="29" y="24"/>
                    <a:pt x="29" y="23"/>
                  </a:cubicBezTo>
                  <a:cubicBezTo>
                    <a:pt x="27" y="22"/>
                    <a:pt x="27" y="18"/>
                    <a:pt x="26" y="16"/>
                  </a:cubicBezTo>
                  <a:cubicBezTo>
                    <a:pt x="26" y="15"/>
                    <a:pt x="27" y="11"/>
                    <a:pt x="28" y="9"/>
                  </a:cubicBezTo>
                  <a:cubicBezTo>
                    <a:pt x="29" y="7"/>
                    <a:pt x="34" y="5"/>
                    <a:pt x="34" y="2"/>
                  </a:cubicBezTo>
                  <a:cubicBezTo>
                    <a:pt x="35" y="2"/>
                    <a:pt x="35" y="1"/>
                    <a:pt x="35" y="0"/>
                  </a:cubicBezTo>
                  <a:cubicBezTo>
                    <a:pt x="36" y="1"/>
                    <a:pt x="38" y="1"/>
                    <a:pt x="39" y="2"/>
                  </a:cubicBezTo>
                  <a:cubicBezTo>
                    <a:pt x="41" y="4"/>
                    <a:pt x="42" y="8"/>
                    <a:pt x="44" y="9"/>
                  </a:cubicBezTo>
                  <a:cubicBezTo>
                    <a:pt x="46" y="10"/>
                    <a:pt x="51" y="11"/>
                    <a:pt x="52" y="10"/>
                  </a:cubicBezTo>
                  <a:cubicBezTo>
                    <a:pt x="54" y="9"/>
                    <a:pt x="55" y="5"/>
                    <a:pt x="57" y="4"/>
                  </a:cubicBezTo>
                  <a:cubicBezTo>
                    <a:pt x="59" y="3"/>
                    <a:pt x="63" y="2"/>
                    <a:pt x="65" y="2"/>
                  </a:cubicBezTo>
                  <a:cubicBezTo>
                    <a:pt x="67" y="2"/>
                    <a:pt x="71" y="2"/>
                    <a:pt x="72" y="3"/>
                  </a:cubicBezTo>
                  <a:cubicBezTo>
                    <a:pt x="74" y="5"/>
                    <a:pt x="73" y="9"/>
                    <a:pt x="74" y="11"/>
                  </a:cubicBezTo>
                  <a:cubicBezTo>
                    <a:pt x="76" y="12"/>
                    <a:pt x="80" y="11"/>
                    <a:pt x="81" y="12"/>
                  </a:cubicBezTo>
                  <a:cubicBezTo>
                    <a:pt x="83" y="13"/>
                    <a:pt x="83" y="19"/>
                    <a:pt x="84" y="20"/>
                  </a:cubicBezTo>
                  <a:cubicBezTo>
                    <a:pt x="86" y="21"/>
                    <a:pt x="89" y="23"/>
                    <a:pt x="90" y="22"/>
                  </a:cubicBezTo>
                  <a:cubicBezTo>
                    <a:pt x="91" y="22"/>
                    <a:pt x="90" y="17"/>
                    <a:pt x="92" y="17"/>
                  </a:cubicBezTo>
                  <a:cubicBezTo>
                    <a:pt x="93" y="16"/>
                    <a:pt x="95" y="18"/>
                    <a:pt x="96" y="19"/>
                  </a:cubicBezTo>
                  <a:cubicBezTo>
                    <a:pt x="97" y="21"/>
                    <a:pt x="97" y="24"/>
                    <a:pt x="98" y="26"/>
                  </a:cubicBezTo>
                  <a:cubicBezTo>
                    <a:pt x="99" y="27"/>
                    <a:pt x="103" y="27"/>
                    <a:pt x="104" y="28"/>
                  </a:cubicBezTo>
                  <a:cubicBezTo>
                    <a:pt x="105" y="30"/>
                    <a:pt x="105" y="34"/>
                    <a:pt x="106" y="36"/>
                  </a:cubicBezTo>
                  <a:cubicBezTo>
                    <a:pt x="107" y="38"/>
                    <a:pt x="111" y="44"/>
                    <a:pt x="112" y="44"/>
                  </a:cubicBezTo>
                  <a:cubicBezTo>
                    <a:pt x="113" y="45"/>
                    <a:pt x="120" y="42"/>
                    <a:pt x="123" y="41"/>
                  </a:cubicBezTo>
                  <a:cubicBezTo>
                    <a:pt x="124" y="41"/>
                    <a:pt x="127" y="40"/>
                    <a:pt x="128" y="40"/>
                  </a:cubicBezTo>
                  <a:cubicBezTo>
                    <a:pt x="131" y="40"/>
                    <a:pt x="136" y="41"/>
                    <a:pt x="139" y="41"/>
                  </a:cubicBezTo>
                  <a:cubicBezTo>
                    <a:pt x="140" y="42"/>
                    <a:pt x="144" y="42"/>
                    <a:pt x="145" y="41"/>
                  </a:cubicBezTo>
                  <a:cubicBezTo>
                    <a:pt x="147" y="41"/>
                    <a:pt x="149" y="38"/>
                    <a:pt x="151" y="37"/>
                  </a:cubicBezTo>
                  <a:cubicBezTo>
                    <a:pt x="153" y="37"/>
                    <a:pt x="158" y="37"/>
                    <a:pt x="160" y="37"/>
                  </a:cubicBezTo>
                  <a:cubicBezTo>
                    <a:pt x="162" y="38"/>
                    <a:pt x="167" y="40"/>
                    <a:pt x="168" y="42"/>
                  </a:cubicBezTo>
                  <a:cubicBezTo>
                    <a:pt x="169" y="43"/>
                    <a:pt x="169" y="46"/>
                    <a:pt x="168" y="47"/>
                  </a:cubicBezTo>
                  <a:cubicBezTo>
                    <a:pt x="167" y="48"/>
                    <a:pt x="164" y="46"/>
                    <a:pt x="163" y="47"/>
                  </a:cubicBezTo>
                  <a:cubicBezTo>
                    <a:pt x="162" y="48"/>
                    <a:pt x="162" y="52"/>
                    <a:pt x="161" y="53"/>
                  </a:cubicBezTo>
                  <a:cubicBezTo>
                    <a:pt x="160" y="54"/>
                    <a:pt x="155" y="54"/>
                    <a:pt x="155" y="55"/>
                  </a:cubicBezTo>
                  <a:cubicBezTo>
                    <a:pt x="153" y="57"/>
                    <a:pt x="154" y="61"/>
                    <a:pt x="155" y="63"/>
                  </a:cubicBezTo>
                  <a:cubicBezTo>
                    <a:pt x="155" y="65"/>
                    <a:pt x="157" y="69"/>
                    <a:pt x="159" y="70"/>
                  </a:cubicBezTo>
                  <a:cubicBezTo>
                    <a:pt x="160" y="71"/>
                    <a:pt x="163" y="71"/>
                    <a:pt x="164" y="70"/>
                  </a:cubicBezTo>
                  <a:cubicBezTo>
                    <a:pt x="166" y="69"/>
                    <a:pt x="164" y="62"/>
                    <a:pt x="166" y="61"/>
                  </a:cubicBezTo>
                  <a:cubicBezTo>
                    <a:pt x="167" y="59"/>
                    <a:pt x="172" y="62"/>
                    <a:pt x="174" y="62"/>
                  </a:cubicBezTo>
                  <a:cubicBezTo>
                    <a:pt x="176" y="62"/>
                    <a:pt x="182" y="59"/>
                    <a:pt x="184" y="60"/>
                  </a:cubicBezTo>
                  <a:cubicBezTo>
                    <a:pt x="186" y="60"/>
                    <a:pt x="188" y="64"/>
                    <a:pt x="189" y="65"/>
                  </a:cubicBezTo>
                  <a:cubicBezTo>
                    <a:pt x="190" y="66"/>
                    <a:pt x="193" y="66"/>
                    <a:pt x="194" y="67"/>
                  </a:cubicBezTo>
                  <a:cubicBezTo>
                    <a:pt x="195" y="68"/>
                    <a:pt x="196" y="72"/>
                    <a:pt x="198" y="73"/>
                  </a:cubicBezTo>
                  <a:cubicBezTo>
                    <a:pt x="199" y="74"/>
                    <a:pt x="203" y="75"/>
                    <a:pt x="204" y="73"/>
                  </a:cubicBezTo>
                  <a:cubicBezTo>
                    <a:pt x="206" y="72"/>
                    <a:pt x="203" y="66"/>
                    <a:pt x="204" y="64"/>
                  </a:cubicBezTo>
                  <a:cubicBezTo>
                    <a:pt x="204" y="63"/>
                    <a:pt x="206" y="61"/>
                    <a:pt x="207" y="61"/>
                  </a:cubicBezTo>
                  <a:cubicBezTo>
                    <a:pt x="209" y="61"/>
                    <a:pt x="212" y="63"/>
                    <a:pt x="213" y="65"/>
                  </a:cubicBezTo>
                  <a:cubicBezTo>
                    <a:pt x="214" y="66"/>
                    <a:pt x="214" y="70"/>
                    <a:pt x="214" y="72"/>
                  </a:cubicBezTo>
                  <a:cubicBezTo>
                    <a:pt x="213" y="73"/>
                    <a:pt x="213" y="75"/>
                    <a:pt x="213" y="76"/>
                  </a:cubicBezTo>
                  <a:cubicBezTo>
                    <a:pt x="213" y="77"/>
                    <a:pt x="213" y="80"/>
                    <a:pt x="214" y="81"/>
                  </a:cubicBezTo>
                  <a:cubicBezTo>
                    <a:pt x="216" y="81"/>
                    <a:pt x="219" y="80"/>
                    <a:pt x="221" y="79"/>
                  </a:cubicBezTo>
                  <a:cubicBezTo>
                    <a:pt x="221" y="78"/>
                    <a:pt x="221" y="75"/>
                    <a:pt x="222" y="75"/>
                  </a:cubicBezTo>
                  <a:cubicBezTo>
                    <a:pt x="223" y="74"/>
                    <a:pt x="226" y="74"/>
                    <a:pt x="227" y="75"/>
                  </a:cubicBezTo>
                  <a:cubicBezTo>
                    <a:pt x="228" y="76"/>
                    <a:pt x="228" y="80"/>
                    <a:pt x="228" y="82"/>
                  </a:cubicBezTo>
                  <a:cubicBezTo>
                    <a:pt x="228" y="84"/>
                    <a:pt x="228" y="88"/>
                    <a:pt x="229" y="88"/>
                  </a:cubicBezTo>
                  <a:cubicBezTo>
                    <a:pt x="231" y="89"/>
                    <a:pt x="233" y="86"/>
                    <a:pt x="234" y="85"/>
                  </a:cubicBezTo>
                  <a:cubicBezTo>
                    <a:pt x="236" y="85"/>
                    <a:pt x="240" y="86"/>
                    <a:pt x="242" y="85"/>
                  </a:cubicBezTo>
                  <a:cubicBezTo>
                    <a:pt x="243" y="85"/>
                    <a:pt x="246" y="83"/>
                    <a:pt x="246" y="82"/>
                  </a:cubicBezTo>
                  <a:cubicBezTo>
                    <a:pt x="247" y="80"/>
                    <a:pt x="245" y="75"/>
                    <a:pt x="246" y="74"/>
                  </a:cubicBezTo>
                  <a:cubicBezTo>
                    <a:pt x="247" y="72"/>
                    <a:pt x="251" y="72"/>
                    <a:pt x="252" y="72"/>
                  </a:cubicBezTo>
                  <a:cubicBezTo>
                    <a:pt x="255" y="72"/>
                    <a:pt x="259" y="75"/>
                    <a:pt x="261" y="76"/>
                  </a:cubicBezTo>
                  <a:cubicBezTo>
                    <a:pt x="263" y="78"/>
                    <a:pt x="267" y="83"/>
                    <a:pt x="270" y="84"/>
                  </a:cubicBezTo>
                  <a:cubicBezTo>
                    <a:pt x="271" y="85"/>
                    <a:pt x="275" y="86"/>
                    <a:pt x="276" y="86"/>
                  </a:cubicBezTo>
                  <a:cubicBezTo>
                    <a:pt x="279" y="86"/>
                    <a:pt x="283" y="84"/>
                    <a:pt x="285" y="84"/>
                  </a:cubicBezTo>
                  <a:cubicBezTo>
                    <a:pt x="286" y="83"/>
                    <a:pt x="289" y="83"/>
                    <a:pt x="290" y="84"/>
                  </a:cubicBezTo>
                  <a:cubicBezTo>
                    <a:pt x="292" y="84"/>
                    <a:pt x="296" y="88"/>
                    <a:pt x="298" y="88"/>
                  </a:cubicBezTo>
                  <a:cubicBezTo>
                    <a:pt x="300" y="89"/>
                    <a:pt x="304" y="90"/>
                    <a:pt x="306" y="89"/>
                  </a:cubicBezTo>
                  <a:cubicBezTo>
                    <a:pt x="307" y="88"/>
                    <a:pt x="307" y="83"/>
                    <a:pt x="308" y="82"/>
                  </a:cubicBezTo>
                  <a:cubicBezTo>
                    <a:pt x="310" y="82"/>
                    <a:pt x="313" y="83"/>
                    <a:pt x="314" y="84"/>
                  </a:cubicBezTo>
                  <a:cubicBezTo>
                    <a:pt x="316" y="85"/>
                    <a:pt x="319" y="88"/>
                    <a:pt x="320" y="89"/>
                  </a:cubicBezTo>
                  <a:cubicBezTo>
                    <a:pt x="322" y="89"/>
                    <a:pt x="326" y="90"/>
                    <a:pt x="327" y="89"/>
                  </a:cubicBezTo>
                  <a:cubicBezTo>
                    <a:pt x="329" y="87"/>
                    <a:pt x="326" y="81"/>
                    <a:pt x="327" y="80"/>
                  </a:cubicBezTo>
                  <a:cubicBezTo>
                    <a:pt x="328" y="78"/>
                    <a:pt x="333" y="79"/>
                    <a:pt x="335" y="79"/>
                  </a:cubicBezTo>
                  <a:cubicBezTo>
                    <a:pt x="338" y="79"/>
                    <a:pt x="342" y="82"/>
                    <a:pt x="345" y="82"/>
                  </a:cubicBezTo>
                  <a:cubicBezTo>
                    <a:pt x="347" y="82"/>
                    <a:pt x="352" y="80"/>
                    <a:pt x="354" y="79"/>
                  </a:cubicBezTo>
                  <a:cubicBezTo>
                    <a:pt x="355" y="79"/>
                    <a:pt x="358" y="76"/>
                    <a:pt x="359" y="76"/>
                  </a:cubicBezTo>
                  <a:cubicBezTo>
                    <a:pt x="362" y="75"/>
                    <a:pt x="368" y="76"/>
                    <a:pt x="370" y="76"/>
                  </a:cubicBezTo>
                  <a:cubicBezTo>
                    <a:pt x="373" y="76"/>
                    <a:pt x="378" y="78"/>
                    <a:pt x="381" y="79"/>
                  </a:cubicBezTo>
                  <a:cubicBezTo>
                    <a:pt x="382" y="80"/>
                    <a:pt x="384" y="82"/>
                    <a:pt x="385" y="83"/>
                  </a:cubicBezTo>
                  <a:cubicBezTo>
                    <a:pt x="386" y="83"/>
                    <a:pt x="388" y="84"/>
                    <a:pt x="389" y="83"/>
                  </a:cubicBezTo>
                  <a:cubicBezTo>
                    <a:pt x="391" y="83"/>
                    <a:pt x="393" y="80"/>
                    <a:pt x="394" y="79"/>
                  </a:cubicBezTo>
                  <a:cubicBezTo>
                    <a:pt x="396" y="79"/>
                    <a:pt x="399" y="79"/>
                    <a:pt x="400" y="79"/>
                  </a:cubicBezTo>
                  <a:cubicBezTo>
                    <a:pt x="402" y="80"/>
                    <a:pt x="404" y="84"/>
                    <a:pt x="405" y="85"/>
                  </a:cubicBezTo>
                  <a:cubicBezTo>
                    <a:pt x="406" y="87"/>
                    <a:pt x="407" y="92"/>
                    <a:pt x="408" y="94"/>
                  </a:cubicBezTo>
                  <a:cubicBezTo>
                    <a:pt x="410" y="96"/>
                    <a:pt x="417" y="96"/>
                    <a:pt x="420" y="96"/>
                  </a:cubicBezTo>
                  <a:cubicBezTo>
                    <a:pt x="422" y="96"/>
                    <a:pt x="426" y="97"/>
                    <a:pt x="427" y="96"/>
                  </a:cubicBezTo>
                  <a:cubicBezTo>
                    <a:pt x="428" y="96"/>
                    <a:pt x="430" y="94"/>
                    <a:pt x="431" y="93"/>
                  </a:cubicBezTo>
                  <a:cubicBezTo>
                    <a:pt x="433" y="94"/>
                    <a:pt x="435" y="95"/>
                    <a:pt x="436" y="95"/>
                  </a:cubicBezTo>
                  <a:cubicBezTo>
                    <a:pt x="437" y="95"/>
                    <a:pt x="437" y="95"/>
                    <a:pt x="438" y="95"/>
                  </a:cubicBezTo>
                  <a:cubicBezTo>
                    <a:pt x="437" y="96"/>
                    <a:pt x="436" y="98"/>
                    <a:pt x="436" y="99"/>
                  </a:cubicBezTo>
                  <a:cubicBezTo>
                    <a:pt x="435" y="102"/>
                    <a:pt x="437" y="107"/>
                    <a:pt x="439" y="109"/>
                  </a:cubicBezTo>
                  <a:cubicBezTo>
                    <a:pt x="439" y="110"/>
                    <a:pt x="442" y="110"/>
                    <a:pt x="443" y="111"/>
                  </a:cubicBezTo>
                  <a:cubicBezTo>
                    <a:pt x="445" y="112"/>
                    <a:pt x="447" y="116"/>
                    <a:pt x="447" y="11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1152525" y="3068638"/>
              <a:ext cx="955675" cy="1147763"/>
            </a:xfrm>
            <a:custGeom>
              <a:avLst/>
              <a:gdLst/>
              <a:ahLst/>
              <a:cxnLst>
                <a:cxn ang="0">
                  <a:pos x="568" y="187"/>
                </a:cxn>
                <a:cxn ang="0">
                  <a:pos x="547" y="215"/>
                </a:cxn>
                <a:cxn ang="0">
                  <a:pos x="533" y="241"/>
                </a:cxn>
                <a:cxn ang="0">
                  <a:pos x="506" y="269"/>
                </a:cxn>
                <a:cxn ang="0">
                  <a:pos x="494" y="293"/>
                </a:cxn>
                <a:cxn ang="0">
                  <a:pos x="484" y="317"/>
                </a:cxn>
                <a:cxn ang="0">
                  <a:pos x="479" y="341"/>
                </a:cxn>
                <a:cxn ang="0">
                  <a:pos x="458" y="368"/>
                </a:cxn>
                <a:cxn ang="0">
                  <a:pos x="423" y="387"/>
                </a:cxn>
                <a:cxn ang="0">
                  <a:pos x="372" y="406"/>
                </a:cxn>
                <a:cxn ang="0">
                  <a:pos x="340" y="407"/>
                </a:cxn>
                <a:cxn ang="0">
                  <a:pos x="316" y="421"/>
                </a:cxn>
                <a:cxn ang="0">
                  <a:pos x="294" y="415"/>
                </a:cxn>
                <a:cxn ang="0">
                  <a:pos x="279" y="446"/>
                </a:cxn>
                <a:cxn ang="0">
                  <a:pos x="267" y="482"/>
                </a:cxn>
                <a:cxn ang="0">
                  <a:pos x="305" y="519"/>
                </a:cxn>
                <a:cxn ang="0">
                  <a:pos x="309" y="560"/>
                </a:cxn>
                <a:cxn ang="0">
                  <a:pos x="298" y="595"/>
                </a:cxn>
                <a:cxn ang="0">
                  <a:pos x="270" y="628"/>
                </a:cxn>
                <a:cxn ang="0">
                  <a:pos x="254" y="667"/>
                </a:cxn>
                <a:cxn ang="0">
                  <a:pos x="232" y="685"/>
                </a:cxn>
                <a:cxn ang="0">
                  <a:pos x="199" y="669"/>
                </a:cxn>
                <a:cxn ang="0">
                  <a:pos x="174" y="638"/>
                </a:cxn>
                <a:cxn ang="0">
                  <a:pos x="129" y="631"/>
                </a:cxn>
                <a:cxn ang="0">
                  <a:pos x="90" y="613"/>
                </a:cxn>
                <a:cxn ang="0">
                  <a:pos x="77" y="614"/>
                </a:cxn>
                <a:cxn ang="0">
                  <a:pos x="67" y="597"/>
                </a:cxn>
                <a:cxn ang="0">
                  <a:pos x="56" y="562"/>
                </a:cxn>
                <a:cxn ang="0">
                  <a:pos x="27" y="552"/>
                </a:cxn>
                <a:cxn ang="0">
                  <a:pos x="11" y="534"/>
                </a:cxn>
                <a:cxn ang="0">
                  <a:pos x="65" y="480"/>
                </a:cxn>
                <a:cxn ang="0">
                  <a:pos x="80" y="418"/>
                </a:cxn>
                <a:cxn ang="0">
                  <a:pos x="106" y="294"/>
                </a:cxn>
                <a:cxn ang="0">
                  <a:pos x="123" y="235"/>
                </a:cxn>
                <a:cxn ang="0">
                  <a:pos x="144" y="223"/>
                </a:cxn>
                <a:cxn ang="0">
                  <a:pos x="118" y="224"/>
                </a:cxn>
                <a:cxn ang="0">
                  <a:pos x="111" y="212"/>
                </a:cxn>
                <a:cxn ang="0">
                  <a:pos x="135" y="93"/>
                </a:cxn>
                <a:cxn ang="0">
                  <a:pos x="154" y="24"/>
                </a:cxn>
                <a:cxn ang="0">
                  <a:pos x="181" y="61"/>
                </a:cxn>
                <a:cxn ang="0">
                  <a:pos x="208" y="119"/>
                </a:cxn>
                <a:cxn ang="0">
                  <a:pos x="230" y="167"/>
                </a:cxn>
                <a:cxn ang="0">
                  <a:pos x="236" y="180"/>
                </a:cxn>
                <a:cxn ang="0">
                  <a:pos x="220" y="143"/>
                </a:cxn>
                <a:cxn ang="0">
                  <a:pos x="209" y="85"/>
                </a:cxn>
                <a:cxn ang="0">
                  <a:pos x="241" y="92"/>
                </a:cxn>
                <a:cxn ang="0">
                  <a:pos x="260" y="124"/>
                </a:cxn>
                <a:cxn ang="0">
                  <a:pos x="294" y="137"/>
                </a:cxn>
                <a:cxn ang="0">
                  <a:pos x="326" y="121"/>
                </a:cxn>
                <a:cxn ang="0">
                  <a:pos x="360" y="101"/>
                </a:cxn>
                <a:cxn ang="0">
                  <a:pos x="377" y="62"/>
                </a:cxn>
                <a:cxn ang="0">
                  <a:pos x="416" y="27"/>
                </a:cxn>
                <a:cxn ang="0">
                  <a:pos x="434" y="0"/>
                </a:cxn>
                <a:cxn ang="0">
                  <a:pos x="455" y="30"/>
                </a:cxn>
                <a:cxn ang="0">
                  <a:pos x="505" y="25"/>
                </a:cxn>
                <a:cxn ang="0">
                  <a:pos x="527" y="58"/>
                </a:cxn>
                <a:cxn ang="0">
                  <a:pos x="549" y="77"/>
                </a:cxn>
                <a:cxn ang="0">
                  <a:pos x="538" y="114"/>
                </a:cxn>
                <a:cxn ang="0">
                  <a:pos x="561" y="136"/>
                </a:cxn>
              </a:cxnLst>
              <a:rect l="0" t="0" r="r" b="b"/>
              <a:pathLst>
                <a:path w="571" h="685">
                  <a:moveTo>
                    <a:pt x="568" y="157"/>
                  </a:moveTo>
                  <a:cubicBezTo>
                    <a:pt x="569" y="158"/>
                    <a:pt x="570" y="161"/>
                    <a:pt x="571" y="164"/>
                  </a:cubicBezTo>
                  <a:cubicBezTo>
                    <a:pt x="569" y="164"/>
                    <a:pt x="567" y="165"/>
                    <a:pt x="566" y="166"/>
                  </a:cubicBezTo>
                  <a:cubicBezTo>
                    <a:pt x="565" y="167"/>
                    <a:pt x="564" y="171"/>
                    <a:pt x="564" y="172"/>
                  </a:cubicBezTo>
                  <a:cubicBezTo>
                    <a:pt x="564" y="174"/>
                    <a:pt x="565" y="176"/>
                    <a:pt x="566" y="178"/>
                  </a:cubicBezTo>
                  <a:cubicBezTo>
                    <a:pt x="567" y="180"/>
                    <a:pt x="569" y="185"/>
                    <a:pt x="568" y="187"/>
                  </a:cubicBezTo>
                  <a:cubicBezTo>
                    <a:pt x="568" y="188"/>
                    <a:pt x="564" y="189"/>
                    <a:pt x="564" y="191"/>
                  </a:cubicBezTo>
                  <a:cubicBezTo>
                    <a:pt x="563" y="193"/>
                    <a:pt x="565" y="197"/>
                    <a:pt x="564" y="199"/>
                  </a:cubicBezTo>
                  <a:cubicBezTo>
                    <a:pt x="563" y="200"/>
                    <a:pt x="561" y="202"/>
                    <a:pt x="560" y="203"/>
                  </a:cubicBezTo>
                  <a:cubicBezTo>
                    <a:pt x="559" y="205"/>
                    <a:pt x="561" y="211"/>
                    <a:pt x="560" y="213"/>
                  </a:cubicBezTo>
                  <a:cubicBezTo>
                    <a:pt x="559" y="214"/>
                    <a:pt x="556" y="214"/>
                    <a:pt x="554" y="215"/>
                  </a:cubicBezTo>
                  <a:cubicBezTo>
                    <a:pt x="552" y="215"/>
                    <a:pt x="548" y="213"/>
                    <a:pt x="547" y="215"/>
                  </a:cubicBezTo>
                  <a:cubicBezTo>
                    <a:pt x="546" y="215"/>
                    <a:pt x="547" y="217"/>
                    <a:pt x="547" y="218"/>
                  </a:cubicBezTo>
                  <a:cubicBezTo>
                    <a:pt x="547" y="220"/>
                    <a:pt x="545" y="222"/>
                    <a:pt x="545" y="223"/>
                  </a:cubicBezTo>
                  <a:cubicBezTo>
                    <a:pt x="545" y="224"/>
                    <a:pt x="546" y="228"/>
                    <a:pt x="546" y="229"/>
                  </a:cubicBezTo>
                  <a:cubicBezTo>
                    <a:pt x="545" y="231"/>
                    <a:pt x="542" y="235"/>
                    <a:pt x="540" y="236"/>
                  </a:cubicBezTo>
                  <a:cubicBezTo>
                    <a:pt x="539" y="236"/>
                    <a:pt x="535" y="235"/>
                    <a:pt x="534" y="236"/>
                  </a:cubicBezTo>
                  <a:cubicBezTo>
                    <a:pt x="533" y="236"/>
                    <a:pt x="534" y="240"/>
                    <a:pt x="533" y="241"/>
                  </a:cubicBezTo>
                  <a:cubicBezTo>
                    <a:pt x="531" y="242"/>
                    <a:pt x="527" y="242"/>
                    <a:pt x="525" y="243"/>
                  </a:cubicBezTo>
                  <a:cubicBezTo>
                    <a:pt x="523" y="244"/>
                    <a:pt x="519" y="246"/>
                    <a:pt x="518" y="248"/>
                  </a:cubicBezTo>
                  <a:cubicBezTo>
                    <a:pt x="518" y="249"/>
                    <a:pt x="519" y="252"/>
                    <a:pt x="518" y="253"/>
                  </a:cubicBezTo>
                  <a:cubicBezTo>
                    <a:pt x="518" y="254"/>
                    <a:pt x="516" y="257"/>
                    <a:pt x="516" y="258"/>
                  </a:cubicBezTo>
                  <a:cubicBezTo>
                    <a:pt x="515" y="258"/>
                    <a:pt x="512" y="259"/>
                    <a:pt x="511" y="260"/>
                  </a:cubicBezTo>
                  <a:cubicBezTo>
                    <a:pt x="510" y="262"/>
                    <a:pt x="508" y="268"/>
                    <a:pt x="506" y="269"/>
                  </a:cubicBezTo>
                  <a:cubicBezTo>
                    <a:pt x="505" y="270"/>
                    <a:pt x="503" y="269"/>
                    <a:pt x="502" y="269"/>
                  </a:cubicBezTo>
                  <a:cubicBezTo>
                    <a:pt x="500" y="270"/>
                    <a:pt x="497" y="272"/>
                    <a:pt x="495" y="273"/>
                  </a:cubicBezTo>
                  <a:cubicBezTo>
                    <a:pt x="493" y="273"/>
                    <a:pt x="489" y="275"/>
                    <a:pt x="488" y="277"/>
                  </a:cubicBezTo>
                  <a:cubicBezTo>
                    <a:pt x="487" y="279"/>
                    <a:pt x="488" y="283"/>
                    <a:pt x="489" y="285"/>
                  </a:cubicBezTo>
                  <a:cubicBezTo>
                    <a:pt x="490" y="286"/>
                    <a:pt x="492" y="286"/>
                    <a:pt x="493" y="287"/>
                  </a:cubicBezTo>
                  <a:cubicBezTo>
                    <a:pt x="494" y="288"/>
                    <a:pt x="493" y="291"/>
                    <a:pt x="494" y="293"/>
                  </a:cubicBezTo>
                  <a:cubicBezTo>
                    <a:pt x="495" y="294"/>
                    <a:pt x="499" y="296"/>
                    <a:pt x="500" y="298"/>
                  </a:cubicBezTo>
                  <a:cubicBezTo>
                    <a:pt x="501" y="299"/>
                    <a:pt x="501" y="302"/>
                    <a:pt x="501" y="304"/>
                  </a:cubicBezTo>
                  <a:cubicBezTo>
                    <a:pt x="501" y="306"/>
                    <a:pt x="499" y="310"/>
                    <a:pt x="498" y="312"/>
                  </a:cubicBezTo>
                  <a:cubicBezTo>
                    <a:pt x="498" y="314"/>
                    <a:pt x="499" y="317"/>
                    <a:pt x="498" y="318"/>
                  </a:cubicBezTo>
                  <a:cubicBezTo>
                    <a:pt x="497" y="321"/>
                    <a:pt x="491" y="323"/>
                    <a:pt x="488" y="322"/>
                  </a:cubicBezTo>
                  <a:cubicBezTo>
                    <a:pt x="487" y="322"/>
                    <a:pt x="485" y="318"/>
                    <a:pt x="484" y="317"/>
                  </a:cubicBezTo>
                  <a:cubicBezTo>
                    <a:pt x="482" y="316"/>
                    <a:pt x="479" y="314"/>
                    <a:pt x="477" y="315"/>
                  </a:cubicBezTo>
                  <a:cubicBezTo>
                    <a:pt x="474" y="315"/>
                    <a:pt x="470" y="319"/>
                    <a:pt x="469" y="322"/>
                  </a:cubicBezTo>
                  <a:cubicBezTo>
                    <a:pt x="469" y="324"/>
                    <a:pt x="471" y="327"/>
                    <a:pt x="472" y="328"/>
                  </a:cubicBezTo>
                  <a:cubicBezTo>
                    <a:pt x="472" y="330"/>
                    <a:pt x="470" y="333"/>
                    <a:pt x="470" y="334"/>
                  </a:cubicBezTo>
                  <a:cubicBezTo>
                    <a:pt x="471" y="335"/>
                    <a:pt x="475" y="335"/>
                    <a:pt x="476" y="336"/>
                  </a:cubicBezTo>
                  <a:cubicBezTo>
                    <a:pt x="477" y="336"/>
                    <a:pt x="479" y="339"/>
                    <a:pt x="479" y="341"/>
                  </a:cubicBezTo>
                  <a:cubicBezTo>
                    <a:pt x="479" y="343"/>
                    <a:pt x="476" y="345"/>
                    <a:pt x="475" y="347"/>
                  </a:cubicBezTo>
                  <a:cubicBezTo>
                    <a:pt x="475" y="349"/>
                    <a:pt x="475" y="352"/>
                    <a:pt x="475" y="354"/>
                  </a:cubicBezTo>
                  <a:cubicBezTo>
                    <a:pt x="475" y="356"/>
                    <a:pt x="474" y="360"/>
                    <a:pt x="473" y="361"/>
                  </a:cubicBezTo>
                  <a:cubicBezTo>
                    <a:pt x="471" y="362"/>
                    <a:pt x="468" y="360"/>
                    <a:pt x="467" y="361"/>
                  </a:cubicBezTo>
                  <a:cubicBezTo>
                    <a:pt x="465" y="362"/>
                    <a:pt x="466" y="367"/>
                    <a:pt x="464" y="368"/>
                  </a:cubicBezTo>
                  <a:cubicBezTo>
                    <a:pt x="463" y="369"/>
                    <a:pt x="460" y="367"/>
                    <a:pt x="458" y="368"/>
                  </a:cubicBezTo>
                  <a:cubicBezTo>
                    <a:pt x="456" y="369"/>
                    <a:pt x="455" y="375"/>
                    <a:pt x="453" y="377"/>
                  </a:cubicBezTo>
                  <a:cubicBezTo>
                    <a:pt x="452" y="378"/>
                    <a:pt x="448" y="378"/>
                    <a:pt x="447" y="380"/>
                  </a:cubicBezTo>
                  <a:cubicBezTo>
                    <a:pt x="446" y="381"/>
                    <a:pt x="445" y="386"/>
                    <a:pt x="444" y="388"/>
                  </a:cubicBezTo>
                  <a:cubicBezTo>
                    <a:pt x="442" y="390"/>
                    <a:pt x="438" y="393"/>
                    <a:pt x="435" y="394"/>
                  </a:cubicBezTo>
                  <a:cubicBezTo>
                    <a:pt x="433" y="395"/>
                    <a:pt x="429" y="396"/>
                    <a:pt x="427" y="395"/>
                  </a:cubicBezTo>
                  <a:cubicBezTo>
                    <a:pt x="425" y="394"/>
                    <a:pt x="425" y="388"/>
                    <a:pt x="423" y="387"/>
                  </a:cubicBezTo>
                  <a:cubicBezTo>
                    <a:pt x="422" y="386"/>
                    <a:pt x="418" y="386"/>
                    <a:pt x="416" y="386"/>
                  </a:cubicBezTo>
                  <a:cubicBezTo>
                    <a:pt x="414" y="387"/>
                    <a:pt x="411" y="390"/>
                    <a:pt x="409" y="390"/>
                  </a:cubicBezTo>
                  <a:cubicBezTo>
                    <a:pt x="407" y="391"/>
                    <a:pt x="403" y="389"/>
                    <a:pt x="400" y="390"/>
                  </a:cubicBezTo>
                  <a:cubicBezTo>
                    <a:pt x="397" y="390"/>
                    <a:pt x="391" y="393"/>
                    <a:pt x="388" y="395"/>
                  </a:cubicBezTo>
                  <a:cubicBezTo>
                    <a:pt x="386" y="396"/>
                    <a:pt x="382" y="399"/>
                    <a:pt x="380" y="401"/>
                  </a:cubicBezTo>
                  <a:cubicBezTo>
                    <a:pt x="378" y="402"/>
                    <a:pt x="374" y="405"/>
                    <a:pt x="372" y="406"/>
                  </a:cubicBezTo>
                  <a:cubicBezTo>
                    <a:pt x="369" y="406"/>
                    <a:pt x="361" y="404"/>
                    <a:pt x="359" y="402"/>
                  </a:cubicBezTo>
                  <a:cubicBezTo>
                    <a:pt x="357" y="400"/>
                    <a:pt x="358" y="395"/>
                    <a:pt x="357" y="394"/>
                  </a:cubicBezTo>
                  <a:cubicBezTo>
                    <a:pt x="355" y="393"/>
                    <a:pt x="350" y="395"/>
                    <a:pt x="348" y="397"/>
                  </a:cubicBezTo>
                  <a:cubicBezTo>
                    <a:pt x="347" y="398"/>
                    <a:pt x="349" y="402"/>
                    <a:pt x="348" y="403"/>
                  </a:cubicBezTo>
                  <a:cubicBezTo>
                    <a:pt x="348" y="405"/>
                    <a:pt x="346" y="406"/>
                    <a:pt x="344" y="407"/>
                  </a:cubicBezTo>
                  <a:cubicBezTo>
                    <a:pt x="343" y="407"/>
                    <a:pt x="341" y="407"/>
                    <a:pt x="340" y="407"/>
                  </a:cubicBezTo>
                  <a:cubicBezTo>
                    <a:pt x="338" y="406"/>
                    <a:pt x="335" y="401"/>
                    <a:pt x="333" y="401"/>
                  </a:cubicBezTo>
                  <a:cubicBezTo>
                    <a:pt x="332" y="401"/>
                    <a:pt x="329" y="403"/>
                    <a:pt x="329" y="404"/>
                  </a:cubicBezTo>
                  <a:cubicBezTo>
                    <a:pt x="329" y="406"/>
                    <a:pt x="333" y="408"/>
                    <a:pt x="333" y="410"/>
                  </a:cubicBezTo>
                  <a:cubicBezTo>
                    <a:pt x="334" y="413"/>
                    <a:pt x="332" y="418"/>
                    <a:pt x="331" y="420"/>
                  </a:cubicBezTo>
                  <a:cubicBezTo>
                    <a:pt x="330" y="421"/>
                    <a:pt x="328" y="424"/>
                    <a:pt x="326" y="424"/>
                  </a:cubicBezTo>
                  <a:cubicBezTo>
                    <a:pt x="324" y="424"/>
                    <a:pt x="317" y="423"/>
                    <a:pt x="316" y="421"/>
                  </a:cubicBezTo>
                  <a:cubicBezTo>
                    <a:pt x="315" y="419"/>
                    <a:pt x="319" y="415"/>
                    <a:pt x="319" y="413"/>
                  </a:cubicBezTo>
                  <a:cubicBezTo>
                    <a:pt x="319" y="411"/>
                    <a:pt x="317" y="408"/>
                    <a:pt x="316" y="407"/>
                  </a:cubicBezTo>
                  <a:cubicBezTo>
                    <a:pt x="315" y="406"/>
                    <a:pt x="312" y="406"/>
                    <a:pt x="310" y="406"/>
                  </a:cubicBezTo>
                  <a:cubicBezTo>
                    <a:pt x="310" y="407"/>
                    <a:pt x="308" y="408"/>
                    <a:pt x="308" y="408"/>
                  </a:cubicBezTo>
                  <a:cubicBezTo>
                    <a:pt x="306" y="411"/>
                    <a:pt x="305" y="419"/>
                    <a:pt x="301" y="420"/>
                  </a:cubicBezTo>
                  <a:cubicBezTo>
                    <a:pt x="299" y="420"/>
                    <a:pt x="296" y="416"/>
                    <a:pt x="294" y="415"/>
                  </a:cubicBezTo>
                  <a:cubicBezTo>
                    <a:pt x="293" y="415"/>
                    <a:pt x="290" y="415"/>
                    <a:pt x="289" y="415"/>
                  </a:cubicBezTo>
                  <a:cubicBezTo>
                    <a:pt x="286" y="415"/>
                    <a:pt x="279" y="418"/>
                    <a:pt x="278" y="420"/>
                  </a:cubicBezTo>
                  <a:cubicBezTo>
                    <a:pt x="276" y="422"/>
                    <a:pt x="276" y="426"/>
                    <a:pt x="278" y="428"/>
                  </a:cubicBezTo>
                  <a:cubicBezTo>
                    <a:pt x="278" y="429"/>
                    <a:pt x="283" y="429"/>
                    <a:pt x="284" y="431"/>
                  </a:cubicBezTo>
                  <a:cubicBezTo>
                    <a:pt x="285" y="433"/>
                    <a:pt x="285" y="438"/>
                    <a:pt x="284" y="441"/>
                  </a:cubicBezTo>
                  <a:cubicBezTo>
                    <a:pt x="284" y="442"/>
                    <a:pt x="280" y="445"/>
                    <a:pt x="279" y="446"/>
                  </a:cubicBezTo>
                  <a:cubicBezTo>
                    <a:pt x="279" y="448"/>
                    <a:pt x="279" y="453"/>
                    <a:pt x="279" y="455"/>
                  </a:cubicBezTo>
                  <a:cubicBezTo>
                    <a:pt x="280" y="456"/>
                    <a:pt x="283" y="459"/>
                    <a:pt x="283" y="461"/>
                  </a:cubicBezTo>
                  <a:cubicBezTo>
                    <a:pt x="284" y="463"/>
                    <a:pt x="284" y="467"/>
                    <a:pt x="283" y="469"/>
                  </a:cubicBezTo>
                  <a:cubicBezTo>
                    <a:pt x="283" y="470"/>
                    <a:pt x="280" y="472"/>
                    <a:pt x="279" y="472"/>
                  </a:cubicBezTo>
                  <a:cubicBezTo>
                    <a:pt x="277" y="473"/>
                    <a:pt x="271" y="470"/>
                    <a:pt x="269" y="471"/>
                  </a:cubicBezTo>
                  <a:cubicBezTo>
                    <a:pt x="267" y="473"/>
                    <a:pt x="267" y="479"/>
                    <a:pt x="267" y="482"/>
                  </a:cubicBezTo>
                  <a:cubicBezTo>
                    <a:pt x="268" y="485"/>
                    <a:pt x="270" y="492"/>
                    <a:pt x="273" y="494"/>
                  </a:cubicBezTo>
                  <a:cubicBezTo>
                    <a:pt x="274" y="496"/>
                    <a:pt x="279" y="497"/>
                    <a:pt x="281" y="497"/>
                  </a:cubicBezTo>
                  <a:cubicBezTo>
                    <a:pt x="284" y="498"/>
                    <a:pt x="290" y="496"/>
                    <a:pt x="293" y="497"/>
                  </a:cubicBezTo>
                  <a:cubicBezTo>
                    <a:pt x="294" y="498"/>
                    <a:pt x="295" y="503"/>
                    <a:pt x="296" y="505"/>
                  </a:cubicBezTo>
                  <a:cubicBezTo>
                    <a:pt x="298" y="507"/>
                    <a:pt x="305" y="508"/>
                    <a:pt x="306" y="511"/>
                  </a:cubicBezTo>
                  <a:cubicBezTo>
                    <a:pt x="307" y="513"/>
                    <a:pt x="304" y="517"/>
                    <a:pt x="305" y="519"/>
                  </a:cubicBezTo>
                  <a:cubicBezTo>
                    <a:pt x="305" y="521"/>
                    <a:pt x="309" y="523"/>
                    <a:pt x="310" y="524"/>
                  </a:cubicBezTo>
                  <a:cubicBezTo>
                    <a:pt x="312" y="527"/>
                    <a:pt x="314" y="533"/>
                    <a:pt x="315" y="537"/>
                  </a:cubicBezTo>
                  <a:cubicBezTo>
                    <a:pt x="315" y="539"/>
                    <a:pt x="312" y="543"/>
                    <a:pt x="312" y="545"/>
                  </a:cubicBezTo>
                  <a:cubicBezTo>
                    <a:pt x="313" y="548"/>
                    <a:pt x="318" y="549"/>
                    <a:pt x="319" y="551"/>
                  </a:cubicBezTo>
                  <a:cubicBezTo>
                    <a:pt x="320" y="553"/>
                    <a:pt x="320" y="559"/>
                    <a:pt x="318" y="560"/>
                  </a:cubicBezTo>
                  <a:cubicBezTo>
                    <a:pt x="316" y="562"/>
                    <a:pt x="310" y="559"/>
                    <a:pt x="309" y="560"/>
                  </a:cubicBezTo>
                  <a:cubicBezTo>
                    <a:pt x="307" y="561"/>
                    <a:pt x="307" y="564"/>
                    <a:pt x="307" y="566"/>
                  </a:cubicBezTo>
                  <a:cubicBezTo>
                    <a:pt x="307" y="568"/>
                    <a:pt x="306" y="571"/>
                    <a:pt x="306" y="573"/>
                  </a:cubicBezTo>
                  <a:cubicBezTo>
                    <a:pt x="306" y="575"/>
                    <a:pt x="307" y="578"/>
                    <a:pt x="306" y="580"/>
                  </a:cubicBezTo>
                  <a:cubicBezTo>
                    <a:pt x="306" y="581"/>
                    <a:pt x="305" y="582"/>
                    <a:pt x="305" y="582"/>
                  </a:cubicBezTo>
                  <a:cubicBezTo>
                    <a:pt x="304" y="584"/>
                    <a:pt x="304" y="590"/>
                    <a:pt x="303" y="592"/>
                  </a:cubicBezTo>
                  <a:cubicBezTo>
                    <a:pt x="302" y="593"/>
                    <a:pt x="299" y="594"/>
                    <a:pt x="298" y="595"/>
                  </a:cubicBezTo>
                  <a:cubicBezTo>
                    <a:pt x="296" y="597"/>
                    <a:pt x="295" y="601"/>
                    <a:pt x="294" y="602"/>
                  </a:cubicBezTo>
                  <a:cubicBezTo>
                    <a:pt x="293" y="604"/>
                    <a:pt x="292" y="608"/>
                    <a:pt x="291" y="609"/>
                  </a:cubicBezTo>
                  <a:cubicBezTo>
                    <a:pt x="289" y="610"/>
                    <a:pt x="286" y="608"/>
                    <a:pt x="284" y="609"/>
                  </a:cubicBezTo>
                  <a:cubicBezTo>
                    <a:pt x="282" y="610"/>
                    <a:pt x="278" y="614"/>
                    <a:pt x="277" y="617"/>
                  </a:cubicBezTo>
                  <a:cubicBezTo>
                    <a:pt x="276" y="619"/>
                    <a:pt x="280" y="625"/>
                    <a:pt x="278" y="627"/>
                  </a:cubicBezTo>
                  <a:cubicBezTo>
                    <a:pt x="277" y="629"/>
                    <a:pt x="272" y="628"/>
                    <a:pt x="270" y="628"/>
                  </a:cubicBezTo>
                  <a:cubicBezTo>
                    <a:pt x="268" y="629"/>
                    <a:pt x="265" y="631"/>
                    <a:pt x="264" y="633"/>
                  </a:cubicBezTo>
                  <a:cubicBezTo>
                    <a:pt x="262" y="635"/>
                    <a:pt x="263" y="640"/>
                    <a:pt x="262" y="642"/>
                  </a:cubicBezTo>
                  <a:cubicBezTo>
                    <a:pt x="261" y="643"/>
                    <a:pt x="257" y="644"/>
                    <a:pt x="256" y="645"/>
                  </a:cubicBezTo>
                  <a:cubicBezTo>
                    <a:pt x="256" y="647"/>
                    <a:pt x="259" y="651"/>
                    <a:pt x="258" y="653"/>
                  </a:cubicBezTo>
                  <a:cubicBezTo>
                    <a:pt x="258" y="654"/>
                    <a:pt x="256" y="655"/>
                    <a:pt x="256" y="656"/>
                  </a:cubicBezTo>
                  <a:cubicBezTo>
                    <a:pt x="254" y="659"/>
                    <a:pt x="254" y="664"/>
                    <a:pt x="254" y="667"/>
                  </a:cubicBezTo>
                  <a:cubicBezTo>
                    <a:pt x="254" y="668"/>
                    <a:pt x="255" y="670"/>
                    <a:pt x="256" y="672"/>
                  </a:cubicBezTo>
                  <a:cubicBezTo>
                    <a:pt x="254" y="672"/>
                    <a:pt x="253" y="672"/>
                    <a:pt x="252" y="673"/>
                  </a:cubicBezTo>
                  <a:cubicBezTo>
                    <a:pt x="251" y="673"/>
                    <a:pt x="248" y="676"/>
                    <a:pt x="247" y="678"/>
                  </a:cubicBezTo>
                  <a:cubicBezTo>
                    <a:pt x="245" y="679"/>
                    <a:pt x="245" y="683"/>
                    <a:pt x="243" y="684"/>
                  </a:cubicBezTo>
                  <a:cubicBezTo>
                    <a:pt x="241" y="684"/>
                    <a:pt x="238" y="681"/>
                    <a:pt x="236" y="681"/>
                  </a:cubicBezTo>
                  <a:cubicBezTo>
                    <a:pt x="235" y="681"/>
                    <a:pt x="233" y="685"/>
                    <a:pt x="232" y="685"/>
                  </a:cubicBezTo>
                  <a:cubicBezTo>
                    <a:pt x="229" y="684"/>
                    <a:pt x="229" y="678"/>
                    <a:pt x="227" y="677"/>
                  </a:cubicBezTo>
                  <a:cubicBezTo>
                    <a:pt x="225" y="677"/>
                    <a:pt x="222" y="677"/>
                    <a:pt x="221" y="677"/>
                  </a:cubicBezTo>
                  <a:cubicBezTo>
                    <a:pt x="220" y="678"/>
                    <a:pt x="220" y="680"/>
                    <a:pt x="220" y="680"/>
                  </a:cubicBezTo>
                  <a:cubicBezTo>
                    <a:pt x="219" y="682"/>
                    <a:pt x="215" y="685"/>
                    <a:pt x="212" y="685"/>
                  </a:cubicBezTo>
                  <a:cubicBezTo>
                    <a:pt x="211" y="685"/>
                    <a:pt x="209" y="682"/>
                    <a:pt x="208" y="681"/>
                  </a:cubicBezTo>
                  <a:cubicBezTo>
                    <a:pt x="206" y="678"/>
                    <a:pt x="201" y="672"/>
                    <a:pt x="199" y="669"/>
                  </a:cubicBezTo>
                  <a:cubicBezTo>
                    <a:pt x="198" y="667"/>
                    <a:pt x="197" y="661"/>
                    <a:pt x="194" y="660"/>
                  </a:cubicBezTo>
                  <a:cubicBezTo>
                    <a:pt x="193" y="659"/>
                    <a:pt x="189" y="660"/>
                    <a:pt x="187" y="660"/>
                  </a:cubicBezTo>
                  <a:cubicBezTo>
                    <a:pt x="185" y="659"/>
                    <a:pt x="180" y="657"/>
                    <a:pt x="179" y="655"/>
                  </a:cubicBezTo>
                  <a:cubicBezTo>
                    <a:pt x="179" y="653"/>
                    <a:pt x="184" y="650"/>
                    <a:pt x="184" y="648"/>
                  </a:cubicBezTo>
                  <a:cubicBezTo>
                    <a:pt x="184" y="646"/>
                    <a:pt x="182" y="642"/>
                    <a:pt x="180" y="641"/>
                  </a:cubicBezTo>
                  <a:cubicBezTo>
                    <a:pt x="179" y="639"/>
                    <a:pt x="176" y="638"/>
                    <a:pt x="174" y="638"/>
                  </a:cubicBezTo>
                  <a:cubicBezTo>
                    <a:pt x="173" y="639"/>
                    <a:pt x="170" y="641"/>
                    <a:pt x="168" y="641"/>
                  </a:cubicBezTo>
                  <a:cubicBezTo>
                    <a:pt x="166" y="642"/>
                    <a:pt x="161" y="645"/>
                    <a:pt x="158" y="644"/>
                  </a:cubicBezTo>
                  <a:cubicBezTo>
                    <a:pt x="156" y="644"/>
                    <a:pt x="153" y="642"/>
                    <a:pt x="151" y="641"/>
                  </a:cubicBezTo>
                  <a:cubicBezTo>
                    <a:pt x="149" y="640"/>
                    <a:pt x="144" y="638"/>
                    <a:pt x="142" y="637"/>
                  </a:cubicBezTo>
                  <a:cubicBezTo>
                    <a:pt x="140" y="636"/>
                    <a:pt x="135" y="636"/>
                    <a:pt x="133" y="635"/>
                  </a:cubicBezTo>
                  <a:cubicBezTo>
                    <a:pt x="132" y="635"/>
                    <a:pt x="130" y="632"/>
                    <a:pt x="129" y="631"/>
                  </a:cubicBezTo>
                  <a:cubicBezTo>
                    <a:pt x="128" y="631"/>
                    <a:pt x="125" y="632"/>
                    <a:pt x="123" y="631"/>
                  </a:cubicBezTo>
                  <a:cubicBezTo>
                    <a:pt x="121" y="631"/>
                    <a:pt x="117" y="629"/>
                    <a:pt x="116" y="628"/>
                  </a:cubicBezTo>
                  <a:cubicBezTo>
                    <a:pt x="114" y="626"/>
                    <a:pt x="113" y="621"/>
                    <a:pt x="112" y="619"/>
                  </a:cubicBezTo>
                  <a:cubicBezTo>
                    <a:pt x="110" y="618"/>
                    <a:pt x="106" y="619"/>
                    <a:pt x="104" y="619"/>
                  </a:cubicBezTo>
                  <a:cubicBezTo>
                    <a:pt x="101" y="619"/>
                    <a:pt x="97" y="619"/>
                    <a:pt x="95" y="618"/>
                  </a:cubicBezTo>
                  <a:cubicBezTo>
                    <a:pt x="93" y="617"/>
                    <a:pt x="90" y="615"/>
                    <a:pt x="90" y="613"/>
                  </a:cubicBezTo>
                  <a:cubicBezTo>
                    <a:pt x="89" y="612"/>
                    <a:pt x="89" y="607"/>
                    <a:pt x="90" y="606"/>
                  </a:cubicBezTo>
                  <a:cubicBezTo>
                    <a:pt x="90" y="605"/>
                    <a:pt x="92" y="603"/>
                    <a:pt x="91" y="602"/>
                  </a:cubicBezTo>
                  <a:cubicBezTo>
                    <a:pt x="91" y="600"/>
                    <a:pt x="89" y="596"/>
                    <a:pt x="87" y="596"/>
                  </a:cubicBezTo>
                  <a:cubicBezTo>
                    <a:pt x="85" y="595"/>
                    <a:pt x="81" y="597"/>
                    <a:pt x="79" y="598"/>
                  </a:cubicBezTo>
                  <a:cubicBezTo>
                    <a:pt x="78" y="600"/>
                    <a:pt x="78" y="605"/>
                    <a:pt x="77" y="607"/>
                  </a:cubicBezTo>
                  <a:cubicBezTo>
                    <a:pt x="77" y="609"/>
                    <a:pt x="78" y="612"/>
                    <a:pt x="77" y="614"/>
                  </a:cubicBezTo>
                  <a:cubicBezTo>
                    <a:pt x="77" y="615"/>
                    <a:pt x="74" y="617"/>
                    <a:pt x="72" y="618"/>
                  </a:cubicBezTo>
                  <a:cubicBezTo>
                    <a:pt x="71" y="618"/>
                    <a:pt x="68" y="618"/>
                    <a:pt x="67" y="618"/>
                  </a:cubicBezTo>
                  <a:cubicBezTo>
                    <a:pt x="65" y="617"/>
                    <a:pt x="62" y="615"/>
                    <a:pt x="60" y="614"/>
                  </a:cubicBezTo>
                  <a:cubicBezTo>
                    <a:pt x="59" y="613"/>
                    <a:pt x="58" y="610"/>
                    <a:pt x="58" y="608"/>
                  </a:cubicBezTo>
                  <a:cubicBezTo>
                    <a:pt x="57" y="606"/>
                    <a:pt x="58" y="601"/>
                    <a:pt x="60" y="599"/>
                  </a:cubicBezTo>
                  <a:cubicBezTo>
                    <a:pt x="61" y="598"/>
                    <a:pt x="65" y="598"/>
                    <a:pt x="67" y="597"/>
                  </a:cubicBezTo>
                  <a:cubicBezTo>
                    <a:pt x="68" y="595"/>
                    <a:pt x="66" y="589"/>
                    <a:pt x="67" y="586"/>
                  </a:cubicBezTo>
                  <a:cubicBezTo>
                    <a:pt x="67" y="585"/>
                    <a:pt x="69" y="583"/>
                    <a:pt x="70" y="582"/>
                  </a:cubicBezTo>
                  <a:cubicBezTo>
                    <a:pt x="72" y="579"/>
                    <a:pt x="74" y="571"/>
                    <a:pt x="73" y="568"/>
                  </a:cubicBezTo>
                  <a:cubicBezTo>
                    <a:pt x="73" y="567"/>
                    <a:pt x="71" y="566"/>
                    <a:pt x="70" y="565"/>
                  </a:cubicBezTo>
                  <a:cubicBezTo>
                    <a:pt x="69" y="564"/>
                    <a:pt x="64" y="563"/>
                    <a:pt x="62" y="562"/>
                  </a:cubicBezTo>
                  <a:cubicBezTo>
                    <a:pt x="61" y="562"/>
                    <a:pt x="57" y="563"/>
                    <a:pt x="56" y="562"/>
                  </a:cubicBezTo>
                  <a:cubicBezTo>
                    <a:pt x="53" y="561"/>
                    <a:pt x="49" y="558"/>
                    <a:pt x="47" y="557"/>
                  </a:cubicBezTo>
                  <a:cubicBezTo>
                    <a:pt x="46" y="557"/>
                    <a:pt x="43" y="557"/>
                    <a:pt x="43" y="558"/>
                  </a:cubicBezTo>
                  <a:cubicBezTo>
                    <a:pt x="41" y="559"/>
                    <a:pt x="41" y="563"/>
                    <a:pt x="40" y="564"/>
                  </a:cubicBezTo>
                  <a:cubicBezTo>
                    <a:pt x="38" y="565"/>
                    <a:pt x="35" y="565"/>
                    <a:pt x="33" y="564"/>
                  </a:cubicBezTo>
                  <a:cubicBezTo>
                    <a:pt x="31" y="564"/>
                    <a:pt x="27" y="562"/>
                    <a:pt x="27" y="560"/>
                  </a:cubicBezTo>
                  <a:cubicBezTo>
                    <a:pt x="26" y="558"/>
                    <a:pt x="29" y="553"/>
                    <a:pt x="27" y="552"/>
                  </a:cubicBezTo>
                  <a:cubicBezTo>
                    <a:pt x="26" y="550"/>
                    <a:pt x="21" y="549"/>
                    <a:pt x="19" y="549"/>
                  </a:cubicBezTo>
                  <a:cubicBezTo>
                    <a:pt x="16" y="549"/>
                    <a:pt x="11" y="557"/>
                    <a:pt x="8" y="556"/>
                  </a:cubicBezTo>
                  <a:cubicBezTo>
                    <a:pt x="6" y="555"/>
                    <a:pt x="4" y="551"/>
                    <a:pt x="4" y="548"/>
                  </a:cubicBezTo>
                  <a:cubicBezTo>
                    <a:pt x="4" y="547"/>
                    <a:pt x="7" y="546"/>
                    <a:pt x="7" y="544"/>
                  </a:cubicBezTo>
                  <a:cubicBezTo>
                    <a:pt x="7" y="542"/>
                    <a:pt x="0" y="538"/>
                    <a:pt x="1" y="535"/>
                  </a:cubicBezTo>
                  <a:cubicBezTo>
                    <a:pt x="2" y="533"/>
                    <a:pt x="8" y="534"/>
                    <a:pt x="11" y="534"/>
                  </a:cubicBezTo>
                  <a:cubicBezTo>
                    <a:pt x="14" y="533"/>
                    <a:pt x="22" y="534"/>
                    <a:pt x="26" y="533"/>
                  </a:cubicBezTo>
                  <a:cubicBezTo>
                    <a:pt x="29" y="532"/>
                    <a:pt x="35" y="527"/>
                    <a:pt x="37" y="524"/>
                  </a:cubicBezTo>
                  <a:cubicBezTo>
                    <a:pt x="41" y="520"/>
                    <a:pt x="46" y="510"/>
                    <a:pt x="49" y="505"/>
                  </a:cubicBezTo>
                  <a:cubicBezTo>
                    <a:pt x="51" y="503"/>
                    <a:pt x="54" y="498"/>
                    <a:pt x="55" y="496"/>
                  </a:cubicBezTo>
                  <a:cubicBezTo>
                    <a:pt x="57" y="494"/>
                    <a:pt x="57" y="488"/>
                    <a:pt x="58" y="486"/>
                  </a:cubicBezTo>
                  <a:cubicBezTo>
                    <a:pt x="60" y="484"/>
                    <a:pt x="64" y="482"/>
                    <a:pt x="65" y="480"/>
                  </a:cubicBezTo>
                  <a:cubicBezTo>
                    <a:pt x="67" y="478"/>
                    <a:pt x="67" y="472"/>
                    <a:pt x="67" y="469"/>
                  </a:cubicBezTo>
                  <a:cubicBezTo>
                    <a:pt x="67" y="466"/>
                    <a:pt x="66" y="460"/>
                    <a:pt x="67" y="457"/>
                  </a:cubicBezTo>
                  <a:cubicBezTo>
                    <a:pt x="68" y="455"/>
                    <a:pt x="71" y="451"/>
                    <a:pt x="72" y="449"/>
                  </a:cubicBezTo>
                  <a:cubicBezTo>
                    <a:pt x="73" y="447"/>
                    <a:pt x="72" y="442"/>
                    <a:pt x="72" y="440"/>
                  </a:cubicBezTo>
                  <a:cubicBezTo>
                    <a:pt x="72" y="437"/>
                    <a:pt x="72" y="430"/>
                    <a:pt x="73" y="427"/>
                  </a:cubicBezTo>
                  <a:cubicBezTo>
                    <a:pt x="74" y="424"/>
                    <a:pt x="79" y="421"/>
                    <a:pt x="80" y="418"/>
                  </a:cubicBezTo>
                  <a:cubicBezTo>
                    <a:pt x="83" y="412"/>
                    <a:pt x="82" y="399"/>
                    <a:pt x="83" y="392"/>
                  </a:cubicBezTo>
                  <a:cubicBezTo>
                    <a:pt x="85" y="386"/>
                    <a:pt x="89" y="375"/>
                    <a:pt x="91" y="369"/>
                  </a:cubicBezTo>
                  <a:cubicBezTo>
                    <a:pt x="93" y="362"/>
                    <a:pt x="95" y="348"/>
                    <a:pt x="96" y="341"/>
                  </a:cubicBezTo>
                  <a:cubicBezTo>
                    <a:pt x="97" y="336"/>
                    <a:pt x="97" y="326"/>
                    <a:pt x="99" y="321"/>
                  </a:cubicBezTo>
                  <a:cubicBezTo>
                    <a:pt x="100" y="317"/>
                    <a:pt x="103" y="311"/>
                    <a:pt x="104" y="308"/>
                  </a:cubicBezTo>
                  <a:cubicBezTo>
                    <a:pt x="105" y="305"/>
                    <a:pt x="105" y="298"/>
                    <a:pt x="106" y="294"/>
                  </a:cubicBezTo>
                  <a:cubicBezTo>
                    <a:pt x="106" y="290"/>
                    <a:pt x="108" y="282"/>
                    <a:pt x="108" y="278"/>
                  </a:cubicBezTo>
                  <a:cubicBezTo>
                    <a:pt x="108" y="274"/>
                    <a:pt x="107" y="268"/>
                    <a:pt x="108" y="265"/>
                  </a:cubicBezTo>
                  <a:cubicBezTo>
                    <a:pt x="109" y="263"/>
                    <a:pt x="112" y="259"/>
                    <a:pt x="113" y="257"/>
                  </a:cubicBezTo>
                  <a:cubicBezTo>
                    <a:pt x="114" y="256"/>
                    <a:pt x="116" y="252"/>
                    <a:pt x="117" y="251"/>
                  </a:cubicBezTo>
                  <a:cubicBezTo>
                    <a:pt x="118" y="248"/>
                    <a:pt x="118" y="243"/>
                    <a:pt x="119" y="241"/>
                  </a:cubicBezTo>
                  <a:cubicBezTo>
                    <a:pt x="119" y="239"/>
                    <a:pt x="121" y="235"/>
                    <a:pt x="123" y="235"/>
                  </a:cubicBezTo>
                  <a:cubicBezTo>
                    <a:pt x="124" y="234"/>
                    <a:pt x="126" y="236"/>
                    <a:pt x="127" y="236"/>
                  </a:cubicBezTo>
                  <a:cubicBezTo>
                    <a:pt x="128" y="237"/>
                    <a:pt x="130" y="238"/>
                    <a:pt x="132" y="238"/>
                  </a:cubicBezTo>
                  <a:cubicBezTo>
                    <a:pt x="133" y="238"/>
                    <a:pt x="136" y="235"/>
                    <a:pt x="137" y="235"/>
                  </a:cubicBezTo>
                  <a:cubicBezTo>
                    <a:pt x="140" y="234"/>
                    <a:pt x="144" y="239"/>
                    <a:pt x="146" y="238"/>
                  </a:cubicBezTo>
                  <a:cubicBezTo>
                    <a:pt x="148" y="237"/>
                    <a:pt x="148" y="232"/>
                    <a:pt x="148" y="230"/>
                  </a:cubicBezTo>
                  <a:cubicBezTo>
                    <a:pt x="147" y="228"/>
                    <a:pt x="145" y="225"/>
                    <a:pt x="144" y="223"/>
                  </a:cubicBezTo>
                  <a:cubicBezTo>
                    <a:pt x="142" y="221"/>
                    <a:pt x="138" y="219"/>
                    <a:pt x="137" y="217"/>
                  </a:cubicBezTo>
                  <a:cubicBezTo>
                    <a:pt x="135" y="216"/>
                    <a:pt x="135" y="211"/>
                    <a:pt x="133" y="210"/>
                  </a:cubicBezTo>
                  <a:cubicBezTo>
                    <a:pt x="132" y="209"/>
                    <a:pt x="128" y="208"/>
                    <a:pt x="127" y="208"/>
                  </a:cubicBezTo>
                  <a:cubicBezTo>
                    <a:pt x="125" y="209"/>
                    <a:pt x="122" y="211"/>
                    <a:pt x="121" y="212"/>
                  </a:cubicBezTo>
                  <a:cubicBezTo>
                    <a:pt x="120" y="214"/>
                    <a:pt x="121" y="217"/>
                    <a:pt x="121" y="219"/>
                  </a:cubicBezTo>
                  <a:cubicBezTo>
                    <a:pt x="121" y="220"/>
                    <a:pt x="119" y="222"/>
                    <a:pt x="118" y="224"/>
                  </a:cubicBezTo>
                  <a:cubicBezTo>
                    <a:pt x="118" y="225"/>
                    <a:pt x="116" y="228"/>
                    <a:pt x="115" y="229"/>
                  </a:cubicBezTo>
                  <a:cubicBezTo>
                    <a:pt x="115" y="231"/>
                    <a:pt x="114" y="234"/>
                    <a:pt x="113" y="235"/>
                  </a:cubicBezTo>
                  <a:cubicBezTo>
                    <a:pt x="112" y="236"/>
                    <a:pt x="110" y="238"/>
                    <a:pt x="109" y="238"/>
                  </a:cubicBezTo>
                  <a:cubicBezTo>
                    <a:pt x="108" y="237"/>
                    <a:pt x="109" y="234"/>
                    <a:pt x="109" y="233"/>
                  </a:cubicBezTo>
                  <a:cubicBezTo>
                    <a:pt x="109" y="231"/>
                    <a:pt x="109" y="227"/>
                    <a:pt x="109" y="225"/>
                  </a:cubicBezTo>
                  <a:cubicBezTo>
                    <a:pt x="109" y="222"/>
                    <a:pt x="110" y="215"/>
                    <a:pt x="111" y="212"/>
                  </a:cubicBezTo>
                  <a:cubicBezTo>
                    <a:pt x="112" y="208"/>
                    <a:pt x="114" y="202"/>
                    <a:pt x="115" y="199"/>
                  </a:cubicBezTo>
                  <a:cubicBezTo>
                    <a:pt x="116" y="195"/>
                    <a:pt x="116" y="188"/>
                    <a:pt x="116" y="184"/>
                  </a:cubicBezTo>
                  <a:cubicBezTo>
                    <a:pt x="117" y="179"/>
                    <a:pt x="120" y="169"/>
                    <a:pt x="121" y="164"/>
                  </a:cubicBezTo>
                  <a:cubicBezTo>
                    <a:pt x="123" y="157"/>
                    <a:pt x="125" y="141"/>
                    <a:pt x="126" y="133"/>
                  </a:cubicBezTo>
                  <a:cubicBezTo>
                    <a:pt x="126" y="129"/>
                    <a:pt x="126" y="119"/>
                    <a:pt x="127" y="114"/>
                  </a:cubicBezTo>
                  <a:cubicBezTo>
                    <a:pt x="129" y="109"/>
                    <a:pt x="134" y="99"/>
                    <a:pt x="135" y="93"/>
                  </a:cubicBezTo>
                  <a:cubicBezTo>
                    <a:pt x="136" y="87"/>
                    <a:pt x="135" y="75"/>
                    <a:pt x="136" y="69"/>
                  </a:cubicBezTo>
                  <a:cubicBezTo>
                    <a:pt x="136" y="64"/>
                    <a:pt x="135" y="54"/>
                    <a:pt x="136" y="49"/>
                  </a:cubicBezTo>
                  <a:cubicBezTo>
                    <a:pt x="137" y="46"/>
                    <a:pt x="139" y="39"/>
                    <a:pt x="140" y="36"/>
                  </a:cubicBezTo>
                  <a:cubicBezTo>
                    <a:pt x="141" y="34"/>
                    <a:pt x="142" y="29"/>
                    <a:pt x="144" y="27"/>
                  </a:cubicBezTo>
                  <a:cubicBezTo>
                    <a:pt x="146" y="25"/>
                    <a:pt x="150" y="20"/>
                    <a:pt x="152" y="21"/>
                  </a:cubicBezTo>
                  <a:cubicBezTo>
                    <a:pt x="153" y="21"/>
                    <a:pt x="154" y="23"/>
                    <a:pt x="154" y="24"/>
                  </a:cubicBezTo>
                  <a:cubicBezTo>
                    <a:pt x="154" y="26"/>
                    <a:pt x="151" y="30"/>
                    <a:pt x="152" y="32"/>
                  </a:cubicBezTo>
                  <a:cubicBezTo>
                    <a:pt x="152" y="34"/>
                    <a:pt x="157" y="36"/>
                    <a:pt x="158" y="38"/>
                  </a:cubicBezTo>
                  <a:cubicBezTo>
                    <a:pt x="159" y="39"/>
                    <a:pt x="160" y="42"/>
                    <a:pt x="161" y="42"/>
                  </a:cubicBezTo>
                  <a:cubicBezTo>
                    <a:pt x="163" y="43"/>
                    <a:pt x="167" y="43"/>
                    <a:pt x="168" y="44"/>
                  </a:cubicBezTo>
                  <a:cubicBezTo>
                    <a:pt x="171" y="45"/>
                    <a:pt x="177" y="48"/>
                    <a:pt x="179" y="51"/>
                  </a:cubicBezTo>
                  <a:cubicBezTo>
                    <a:pt x="180" y="53"/>
                    <a:pt x="180" y="59"/>
                    <a:pt x="181" y="61"/>
                  </a:cubicBezTo>
                  <a:cubicBezTo>
                    <a:pt x="183" y="63"/>
                    <a:pt x="188" y="65"/>
                    <a:pt x="190" y="66"/>
                  </a:cubicBezTo>
                  <a:cubicBezTo>
                    <a:pt x="191" y="68"/>
                    <a:pt x="194" y="71"/>
                    <a:pt x="195" y="73"/>
                  </a:cubicBezTo>
                  <a:cubicBezTo>
                    <a:pt x="197" y="77"/>
                    <a:pt x="199" y="84"/>
                    <a:pt x="201" y="87"/>
                  </a:cubicBezTo>
                  <a:cubicBezTo>
                    <a:pt x="202" y="90"/>
                    <a:pt x="204" y="96"/>
                    <a:pt x="205" y="99"/>
                  </a:cubicBezTo>
                  <a:cubicBezTo>
                    <a:pt x="205" y="102"/>
                    <a:pt x="205" y="108"/>
                    <a:pt x="205" y="110"/>
                  </a:cubicBezTo>
                  <a:cubicBezTo>
                    <a:pt x="205" y="113"/>
                    <a:pt x="208" y="117"/>
                    <a:pt x="208" y="119"/>
                  </a:cubicBezTo>
                  <a:cubicBezTo>
                    <a:pt x="209" y="121"/>
                    <a:pt x="209" y="125"/>
                    <a:pt x="209" y="126"/>
                  </a:cubicBezTo>
                  <a:cubicBezTo>
                    <a:pt x="209" y="130"/>
                    <a:pt x="208" y="136"/>
                    <a:pt x="209" y="140"/>
                  </a:cubicBezTo>
                  <a:cubicBezTo>
                    <a:pt x="210" y="142"/>
                    <a:pt x="213" y="145"/>
                    <a:pt x="214" y="147"/>
                  </a:cubicBezTo>
                  <a:cubicBezTo>
                    <a:pt x="216" y="148"/>
                    <a:pt x="220" y="151"/>
                    <a:pt x="221" y="152"/>
                  </a:cubicBezTo>
                  <a:cubicBezTo>
                    <a:pt x="223" y="154"/>
                    <a:pt x="225" y="158"/>
                    <a:pt x="226" y="160"/>
                  </a:cubicBezTo>
                  <a:cubicBezTo>
                    <a:pt x="227" y="161"/>
                    <a:pt x="229" y="165"/>
                    <a:pt x="230" y="167"/>
                  </a:cubicBezTo>
                  <a:cubicBezTo>
                    <a:pt x="230" y="169"/>
                    <a:pt x="230" y="172"/>
                    <a:pt x="230" y="174"/>
                  </a:cubicBezTo>
                  <a:cubicBezTo>
                    <a:pt x="230" y="175"/>
                    <a:pt x="231" y="179"/>
                    <a:pt x="230" y="180"/>
                  </a:cubicBezTo>
                  <a:cubicBezTo>
                    <a:pt x="230" y="182"/>
                    <a:pt x="228" y="186"/>
                    <a:pt x="229" y="188"/>
                  </a:cubicBezTo>
                  <a:cubicBezTo>
                    <a:pt x="230" y="189"/>
                    <a:pt x="232" y="189"/>
                    <a:pt x="233" y="189"/>
                  </a:cubicBezTo>
                  <a:cubicBezTo>
                    <a:pt x="234" y="188"/>
                    <a:pt x="234" y="186"/>
                    <a:pt x="234" y="185"/>
                  </a:cubicBezTo>
                  <a:cubicBezTo>
                    <a:pt x="235" y="184"/>
                    <a:pt x="236" y="181"/>
                    <a:pt x="236" y="180"/>
                  </a:cubicBezTo>
                  <a:cubicBezTo>
                    <a:pt x="236" y="178"/>
                    <a:pt x="235" y="173"/>
                    <a:pt x="235" y="171"/>
                  </a:cubicBezTo>
                  <a:cubicBezTo>
                    <a:pt x="235" y="169"/>
                    <a:pt x="236" y="164"/>
                    <a:pt x="236" y="162"/>
                  </a:cubicBezTo>
                  <a:cubicBezTo>
                    <a:pt x="235" y="160"/>
                    <a:pt x="232" y="158"/>
                    <a:pt x="232" y="156"/>
                  </a:cubicBezTo>
                  <a:cubicBezTo>
                    <a:pt x="232" y="155"/>
                    <a:pt x="233" y="152"/>
                    <a:pt x="232" y="151"/>
                  </a:cubicBezTo>
                  <a:cubicBezTo>
                    <a:pt x="231" y="149"/>
                    <a:pt x="228" y="148"/>
                    <a:pt x="227" y="147"/>
                  </a:cubicBezTo>
                  <a:cubicBezTo>
                    <a:pt x="225" y="146"/>
                    <a:pt x="221" y="145"/>
                    <a:pt x="220" y="143"/>
                  </a:cubicBezTo>
                  <a:cubicBezTo>
                    <a:pt x="218" y="142"/>
                    <a:pt x="217" y="139"/>
                    <a:pt x="217" y="137"/>
                  </a:cubicBezTo>
                  <a:cubicBezTo>
                    <a:pt x="216" y="134"/>
                    <a:pt x="216" y="129"/>
                    <a:pt x="216" y="126"/>
                  </a:cubicBezTo>
                  <a:cubicBezTo>
                    <a:pt x="216" y="123"/>
                    <a:pt x="214" y="116"/>
                    <a:pt x="214" y="112"/>
                  </a:cubicBezTo>
                  <a:cubicBezTo>
                    <a:pt x="213" y="108"/>
                    <a:pt x="214" y="99"/>
                    <a:pt x="213" y="95"/>
                  </a:cubicBezTo>
                  <a:cubicBezTo>
                    <a:pt x="213" y="93"/>
                    <a:pt x="211" y="90"/>
                    <a:pt x="210" y="88"/>
                  </a:cubicBezTo>
                  <a:cubicBezTo>
                    <a:pt x="210" y="87"/>
                    <a:pt x="209" y="86"/>
                    <a:pt x="209" y="85"/>
                  </a:cubicBezTo>
                  <a:cubicBezTo>
                    <a:pt x="211" y="84"/>
                    <a:pt x="215" y="83"/>
                    <a:pt x="216" y="83"/>
                  </a:cubicBezTo>
                  <a:cubicBezTo>
                    <a:pt x="218" y="82"/>
                    <a:pt x="222" y="84"/>
                    <a:pt x="224" y="84"/>
                  </a:cubicBezTo>
                  <a:cubicBezTo>
                    <a:pt x="225" y="84"/>
                    <a:pt x="228" y="80"/>
                    <a:pt x="229" y="80"/>
                  </a:cubicBezTo>
                  <a:cubicBezTo>
                    <a:pt x="230" y="81"/>
                    <a:pt x="232" y="82"/>
                    <a:pt x="233" y="83"/>
                  </a:cubicBezTo>
                  <a:cubicBezTo>
                    <a:pt x="233" y="84"/>
                    <a:pt x="232" y="88"/>
                    <a:pt x="233" y="89"/>
                  </a:cubicBezTo>
                  <a:cubicBezTo>
                    <a:pt x="234" y="91"/>
                    <a:pt x="239" y="91"/>
                    <a:pt x="241" y="92"/>
                  </a:cubicBezTo>
                  <a:cubicBezTo>
                    <a:pt x="243" y="92"/>
                    <a:pt x="249" y="91"/>
                    <a:pt x="251" y="92"/>
                  </a:cubicBezTo>
                  <a:cubicBezTo>
                    <a:pt x="253" y="92"/>
                    <a:pt x="257" y="95"/>
                    <a:pt x="258" y="97"/>
                  </a:cubicBezTo>
                  <a:cubicBezTo>
                    <a:pt x="259" y="99"/>
                    <a:pt x="259" y="102"/>
                    <a:pt x="258" y="104"/>
                  </a:cubicBezTo>
                  <a:cubicBezTo>
                    <a:pt x="258" y="106"/>
                    <a:pt x="254" y="108"/>
                    <a:pt x="254" y="110"/>
                  </a:cubicBezTo>
                  <a:cubicBezTo>
                    <a:pt x="254" y="112"/>
                    <a:pt x="258" y="114"/>
                    <a:pt x="258" y="116"/>
                  </a:cubicBezTo>
                  <a:cubicBezTo>
                    <a:pt x="259" y="118"/>
                    <a:pt x="258" y="123"/>
                    <a:pt x="260" y="124"/>
                  </a:cubicBezTo>
                  <a:cubicBezTo>
                    <a:pt x="262" y="125"/>
                    <a:pt x="267" y="122"/>
                    <a:pt x="269" y="122"/>
                  </a:cubicBezTo>
                  <a:cubicBezTo>
                    <a:pt x="271" y="122"/>
                    <a:pt x="275" y="123"/>
                    <a:pt x="277" y="124"/>
                  </a:cubicBezTo>
                  <a:cubicBezTo>
                    <a:pt x="278" y="125"/>
                    <a:pt x="278" y="128"/>
                    <a:pt x="279" y="129"/>
                  </a:cubicBezTo>
                  <a:cubicBezTo>
                    <a:pt x="280" y="130"/>
                    <a:pt x="284" y="131"/>
                    <a:pt x="285" y="132"/>
                  </a:cubicBezTo>
                  <a:cubicBezTo>
                    <a:pt x="286" y="133"/>
                    <a:pt x="287" y="137"/>
                    <a:pt x="288" y="137"/>
                  </a:cubicBezTo>
                  <a:cubicBezTo>
                    <a:pt x="289" y="138"/>
                    <a:pt x="292" y="137"/>
                    <a:pt x="294" y="137"/>
                  </a:cubicBezTo>
                  <a:cubicBezTo>
                    <a:pt x="296" y="137"/>
                    <a:pt x="301" y="138"/>
                    <a:pt x="303" y="137"/>
                  </a:cubicBezTo>
                  <a:cubicBezTo>
                    <a:pt x="306" y="137"/>
                    <a:pt x="309" y="131"/>
                    <a:pt x="312" y="131"/>
                  </a:cubicBezTo>
                  <a:cubicBezTo>
                    <a:pt x="314" y="132"/>
                    <a:pt x="314" y="137"/>
                    <a:pt x="316" y="137"/>
                  </a:cubicBezTo>
                  <a:cubicBezTo>
                    <a:pt x="318" y="138"/>
                    <a:pt x="320" y="134"/>
                    <a:pt x="322" y="132"/>
                  </a:cubicBezTo>
                  <a:cubicBezTo>
                    <a:pt x="323" y="132"/>
                    <a:pt x="326" y="130"/>
                    <a:pt x="326" y="129"/>
                  </a:cubicBezTo>
                  <a:cubicBezTo>
                    <a:pt x="327" y="127"/>
                    <a:pt x="325" y="123"/>
                    <a:pt x="326" y="121"/>
                  </a:cubicBezTo>
                  <a:cubicBezTo>
                    <a:pt x="327" y="120"/>
                    <a:pt x="330" y="118"/>
                    <a:pt x="331" y="117"/>
                  </a:cubicBezTo>
                  <a:cubicBezTo>
                    <a:pt x="332" y="116"/>
                    <a:pt x="336" y="116"/>
                    <a:pt x="337" y="114"/>
                  </a:cubicBezTo>
                  <a:cubicBezTo>
                    <a:pt x="337" y="114"/>
                    <a:pt x="336" y="112"/>
                    <a:pt x="337" y="112"/>
                  </a:cubicBezTo>
                  <a:cubicBezTo>
                    <a:pt x="338" y="110"/>
                    <a:pt x="344" y="112"/>
                    <a:pt x="346" y="112"/>
                  </a:cubicBezTo>
                  <a:cubicBezTo>
                    <a:pt x="348" y="111"/>
                    <a:pt x="351" y="110"/>
                    <a:pt x="353" y="109"/>
                  </a:cubicBezTo>
                  <a:cubicBezTo>
                    <a:pt x="355" y="107"/>
                    <a:pt x="358" y="103"/>
                    <a:pt x="360" y="101"/>
                  </a:cubicBezTo>
                  <a:cubicBezTo>
                    <a:pt x="361" y="100"/>
                    <a:pt x="364" y="97"/>
                    <a:pt x="366" y="96"/>
                  </a:cubicBezTo>
                  <a:cubicBezTo>
                    <a:pt x="367" y="95"/>
                    <a:pt x="369" y="96"/>
                    <a:pt x="370" y="95"/>
                  </a:cubicBezTo>
                  <a:cubicBezTo>
                    <a:pt x="372" y="93"/>
                    <a:pt x="371" y="88"/>
                    <a:pt x="371" y="85"/>
                  </a:cubicBezTo>
                  <a:cubicBezTo>
                    <a:pt x="371" y="83"/>
                    <a:pt x="369" y="79"/>
                    <a:pt x="369" y="77"/>
                  </a:cubicBezTo>
                  <a:cubicBezTo>
                    <a:pt x="370" y="75"/>
                    <a:pt x="374" y="73"/>
                    <a:pt x="375" y="71"/>
                  </a:cubicBezTo>
                  <a:cubicBezTo>
                    <a:pt x="376" y="69"/>
                    <a:pt x="375" y="64"/>
                    <a:pt x="377" y="62"/>
                  </a:cubicBezTo>
                  <a:cubicBezTo>
                    <a:pt x="377" y="61"/>
                    <a:pt x="380" y="60"/>
                    <a:pt x="381" y="59"/>
                  </a:cubicBezTo>
                  <a:cubicBezTo>
                    <a:pt x="384" y="58"/>
                    <a:pt x="388" y="54"/>
                    <a:pt x="391" y="52"/>
                  </a:cubicBezTo>
                  <a:cubicBezTo>
                    <a:pt x="393" y="51"/>
                    <a:pt x="396" y="51"/>
                    <a:pt x="398" y="50"/>
                  </a:cubicBezTo>
                  <a:cubicBezTo>
                    <a:pt x="400" y="49"/>
                    <a:pt x="402" y="44"/>
                    <a:pt x="404" y="43"/>
                  </a:cubicBezTo>
                  <a:cubicBezTo>
                    <a:pt x="406" y="41"/>
                    <a:pt x="411" y="38"/>
                    <a:pt x="413" y="36"/>
                  </a:cubicBezTo>
                  <a:cubicBezTo>
                    <a:pt x="414" y="34"/>
                    <a:pt x="416" y="30"/>
                    <a:pt x="416" y="27"/>
                  </a:cubicBezTo>
                  <a:cubicBezTo>
                    <a:pt x="416" y="25"/>
                    <a:pt x="414" y="20"/>
                    <a:pt x="415" y="18"/>
                  </a:cubicBezTo>
                  <a:cubicBezTo>
                    <a:pt x="415" y="17"/>
                    <a:pt x="417" y="15"/>
                    <a:pt x="418" y="14"/>
                  </a:cubicBezTo>
                  <a:cubicBezTo>
                    <a:pt x="420" y="13"/>
                    <a:pt x="424" y="13"/>
                    <a:pt x="425" y="11"/>
                  </a:cubicBezTo>
                  <a:cubicBezTo>
                    <a:pt x="426" y="10"/>
                    <a:pt x="425" y="5"/>
                    <a:pt x="426" y="4"/>
                  </a:cubicBezTo>
                  <a:cubicBezTo>
                    <a:pt x="427" y="3"/>
                    <a:pt x="430" y="3"/>
                    <a:pt x="431" y="2"/>
                  </a:cubicBezTo>
                  <a:cubicBezTo>
                    <a:pt x="432" y="2"/>
                    <a:pt x="433" y="1"/>
                    <a:pt x="434" y="0"/>
                  </a:cubicBezTo>
                  <a:cubicBezTo>
                    <a:pt x="435" y="0"/>
                    <a:pt x="435" y="1"/>
                    <a:pt x="436" y="1"/>
                  </a:cubicBezTo>
                  <a:cubicBezTo>
                    <a:pt x="438" y="2"/>
                    <a:pt x="444" y="1"/>
                    <a:pt x="447" y="2"/>
                  </a:cubicBezTo>
                  <a:cubicBezTo>
                    <a:pt x="449" y="2"/>
                    <a:pt x="454" y="3"/>
                    <a:pt x="455" y="5"/>
                  </a:cubicBezTo>
                  <a:cubicBezTo>
                    <a:pt x="457" y="6"/>
                    <a:pt x="459" y="10"/>
                    <a:pt x="459" y="12"/>
                  </a:cubicBezTo>
                  <a:cubicBezTo>
                    <a:pt x="459" y="15"/>
                    <a:pt x="456" y="19"/>
                    <a:pt x="455" y="21"/>
                  </a:cubicBezTo>
                  <a:cubicBezTo>
                    <a:pt x="455" y="23"/>
                    <a:pt x="454" y="28"/>
                    <a:pt x="455" y="30"/>
                  </a:cubicBezTo>
                  <a:cubicBezTo>
                    <a:pt x="458" y="32"/>
                    <a:pt x="466" y="32"/>
                    <a:pt x="469" y="30"/>
                  </a:cubicBezTo>
                  <a:cubicBezTo>
                    <a:pt x="471" y="28"/>
                    <a:pt x="470" y="23"/>
                    <a:pt x="472" y="21"/>
                  </a:cubicBezTo>
                  <a:cubicBezTo>
                    <a:pt x="474" y="20"/>
                    <a:pt x="479" y="21"/>
                    <a:pt x="481" y="21"/>
                  </a:cubicBezTo>
                  <a:cubicBezTo>
                    <a:pt x="483" y="22"/>
                    <a:pt x="488" y="24"/>
                    <a:pt x="491" y="24"/>
                  </a:cubicBezTo>
                  <a:cubicBezTo>
                    <a:pt x="493" y="24"/>
                    <a:pt x="497" y="22"/>
                    <a:pt x="499" y="23"/>
                  </a:cubicBezTo>
                  <a:cubicBezTo>
                    <a:pt x="501" y="23"/>
                    <a:pt x="504" y="24"/>
                    <a:pt x="505" y="25"/>
                  </a:cubicBezTo>
                  <a:cubicBezTo>
                    <a:pt x="507" y="28"/>
                    <a:pt x="504" y="34"/>
                    <a:pt x="505" y="37"/>
                  </a:cubicBezTo>
                  <a:cubicBezTo>
                    <a:pt x="506" y="39"/>
                    <a:pt x="510" y="40"/>
                    <a:pt x="511" y="41"/>
                  </a:cubicBezTo>
                  <a:cubicBezTo>
                    <a:pt x="513" y="41"/>
                    <a:pt x="516" y="40"/>
                    <a:pt x="517" y="41"/>
                  </a:cubicBezTo>
                  <a:cubicBezTo>
                    <a:pt x="519" y="42"/>
                    <a:pt x="523" y="44"/>
                    <a:pt x="523" y="46"/>
                  </a:cubicBezTo>
                  <a:cubicBezTo>
                    <a:pt x="524" y="48"/>
                    <a:pt x="519" y="51"/>
                    <a:pt x="519" y="53"/>
                  </a:cubicBezTo>
                  <a:cubicBezTo>
                    <a:pt x="520" y="55"/>
                    <a:pt x="524" y="57"/>
                    <a:pt x="527" y="58"/>
                  </a:cubicBezTo>
                  <a:cubicBezTo>
                    <a:pt x="529" y="59"/>
                    <a:pt x="534" y="57"/>
                    <a:pt x="537" y="58"/>
                  </a:cubicBezTo>
                  <a:cubicBezTo>
                    <a:pt x="538" y="59"/>
                    <a:pt x="541" y="62"/>
                    <a:pt x="542" y="63"/>
                  </a:cubicBezTo>
                  <a:cubicBezTo>
                    <a:pt x="543" y="64"/>
                    <a:pt x="545" y="66"/>
                    <a:pt x="545" y="67"/>
                  </a:cubicBezTo>
                  <a:cubicBezTo>
                    <a:pt x="545" y="69"/>
                    <a:pt x="539" y="71"/>
                    <a:pt x="538" y="73"/>
                  </a:cubicBezTo>
                  <a:cubicBezTo>
                    <a:pt x="538" y="74"/>
                    <a:pt x="539" y="79"/>
                    <a:pt x="540" y="79"/>
                  </a:cubicBezTo>
                  <a:cubicBezTo>
                    <a:pt x="542" y="81"/>
                    <a:pt x="547" y="75"/>
                    <a:pt x="549" y="77"/>
                  </a:cubicBezTo>
                  <a:cubicBezTo>
                    <a:pt x="551" y="78"/>
                    <a:pt x="550" y="82"/>
                    <a:pt x="550" y="84"/>
                  </a:cubicBezTo>
                  <a:cubicBezTo>
                    <a:pt x="549" y="86"/>
                    <a:pt x="546" y="89"/>
                    <a:pt x="544" y="90"/>
                  </a:cubicBezTo>
                  <a:cubicBezTo>
                    <a:pt x="542" y="90"/>
                    <a:pt x="538" y="89"/>
                    <a:pt x="537" y="90"/>
                  </a:cubicBezTo>
                  <a:cubicBezTo>
                    <a:pt x="535" y="91"/>
                    <a:pt x="535" y="97"/>
                    <a:pt x="535" y="99"/>
                  </a:cubicBezTo>
                  <a:cubicBezTo>
                    <a:pt x="535" y="101"/>
                    <a:pt x="539" y="103"/>
                    <a:pt x="539" y="105"/>
                  </a:cubicBezTo>
                  <a:cubicBezTo>
                    <a:pt x="540" y="107"/>
                    <a:pt x="539" y="112"/>
                    <a:pt x="538" y="114"/>
                  </a:cubicBezTo>
                  <a:cubicBezTo>
                    <a:pt x="538" y="116"/>
                    <a:pt x="535" y="121"/>
                    <a:pt x="535" y="124"/>
                  </a:cubicBezTo>
                  <a:cubicBezTo>
                    <a:pt x="535" y="125"/>
                    <a:pt x="539" y="127"/>
                    <a:pt x="539" y="128"/>
                  </a:cubicBezTo>
                  <a:cubicBezTo>
                    <a:pt x="541" y="130"/>
                    <a:pt x="542" y="135"/>
                    <a:pt x="543" y="137"/>
                  </a:cubicBezTo>
                  <a:cubicBezTo>
                    <a:pt x="544" y="137"/>
                    <a:pt x="547" y="138"/>
                    <a:pt x="549" y="138"/>
                  </a:cubicBezTo>
                  <a:cubicBezTo>
                    <a:pt x="551" y="138"/>
                    <a:pt x="556" y="135"/>
                    <a:pt x="558" y="135"/>
                  </a:cubicBezTo>
                  <a:cubicBezTo>
                    <a:pt x="559" y="135"/>
                    <a:pt x="561" y="135"/>
                    <a:pt x="561" y="136"/>
                  </a:cubicBezTo>
                  <a:cubicBezTo>
                    <a:pt x="562" y="137"/>
                    <a:pt x="563" y="141"/>
                    <a:pt x="562" y="142"/>
                  </a:cubicBezTo>
                  <a:cubicBezTo>
                    <a:pt x="562" y="144"/>
                    <a:pt x="558" y="146"/>
                    <a:pt x="558" y="147"/>
                  </a:cubicBezTo>
                  <a:cubicBezTo>
                    <a:pt x="557" y="149"/>
                    <a:pt x="557" y="152"/>
                    <a:pt x="558" y="153"/>
                  </a:cubicBezTo>
                  <a:cubicBezTo>
                    <a:pt x="559" y="155"/>
                    <a:pt x="566" y="155"/>
                    <a:pt x="568" y="15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3146425" y="2136775"/>
              <a:ext cx="508000" cy="704850"/>
            </a:xfrm>
            <a:custGeom>
              <a:avLst/>
              <a:gdLst/>
              <a:ahLst/>
              <a:cxnLst>
                <a:cxn ang="0">
                  <a:pos x="19" y="94"/>
                </a:cxn>
                <a:cxn ang="0">
                  <a:pos x="30" y="81"/>
                </a:cxn>
                <a:cxn ang="0">
                  <a:pos x="48" y="88"/>
                </a:cxn>
                <a:cxn ang="0">
                  <a:pos x="68" y="79"/>
                </a:cxn>
                <a:cxn ang="0">
                  <a:pos x="70" y="60"/>
                </a:cxn>
                <a:cxn ang="0">
                  <a:pos x="81" y="39"/>
                </a:cxn>
                <a:cxn ang="0">
                  <a:pos x="95" y="24"/>
                </a:cxn>
                <a:cxn ang="0">
                  <a:pos x="102" y="20"/>
                </a:cxn>
                <a:cxn ang="0">
                  <a:pos x="115" y="14"/>
                </a:cxn>
                <a:cxn ang="0">
                  <a:pos x="128" y="0"/>
                </a:cxn>
                <a:cxn ang="0">
                  <a:pos x="144" y="13"/>
                </a:cxn>
                <a:cxn ang="0">
                  <a:pos x="163" y="18"/>
                </a:cxn>
                <a:cxn ang="0">
                  <a:pos x="185" y="16"/>
                </a:cxn>
                <a:cxn ang="0">
                  <a:pos x="207" y="22"/>
                </a:cxn>
                <a:cxn ang="0">
                  <a:pos x="225" y="22"/>
                </a:cxn>
                <a:cxn ang="0">
                  <a:pos x="245" y="35"/>
                </a:cxn>
                <a:cxn ang="0">
                  <a:pos x="260" y="45"/>
                </a:cxn>
                <a:cxn ang="0">
                  <a:pos x="283" y="59"/>
                </a:cxn>
                <a:cxn ang="0">
                  <a:pos x="292" y="86"/>
                </a:cxn>
                <a:cxn ang="0">
                  <a:pos x="303" y="104"/>
                </a:cxn>
                <a:cxn ang="0">
                  <a:pos x="288" y="113"/>
                </a:cxn>
                <a:cxn ang="0">
                  <a:pos x="278" y="121"/>
                </a:cxn>
                <a:cxn ang="0">
                  <a:pos x="267" y="136"/>
                </a:cxn>
                <a:cxn ang="0">
                  <a:pos x="267" y="148"/>
                </a:cxn>
                <a:cxn ang="0">
                  <a:pos x="286" y="148"/>
                </a:cxn>
                <a:cxn ang="0">
                  <a:pos x="274" y="163"/>
                </a:cxn>
                <a:cxn ang="0">
                  <a:pos x="256" y="187"/>
                </a:cxn>
                <a:cxn ang="0">
                  <a:pos x="237" y="211"/>
                </a:cxn>
                <a:cxn ang="0">
                  <a:pos x="226" y="230"/>
                </a:cxn>
                <a:cxn ang="0">
                  <a:pos x="203" y="241"/>
                </a:cxn>
                <a:cxn ang="0">
                  <a:pos x="199" y="261"/>
                </a:cxn>
                <a:cxn ang="0">
                  <a:pos x="191" y="281"/>
                </a:cxn>
                <a:cxn ang="0">
                  <a:pos x="173" y="309"/>
                </a:cxn>
                <a:cxn ang="0">
                  <a:pos x="149" y="327"/>
                </a:cxn>
                <a:cxn ang="0">
                  <a:pos x="150" y="345"/>
                </a:cxn>
                <a:cxn ang="0">
                  <a:pos x="134" y="362"/>
                </a:cxn>
                <a:cxn ang="0">
                  <a:pos x="140" y="376"/>
                </a:cxn>
                <a:cxn ang="0">
                  <a:pos x="125" y="394"/>
                </a:cxn>
                <a:cxn ang="0">
                  <a:pos x="105" y="416"/>
                </a:cxn>
                <a:cxn ang="0">
                  <a:pos x="83" y="406"/>
                </a:cxn>
                <a:cxn ang="0">
                  <a:pos x="63" y="405"/>
                </a:cxn>
                <a:cxn ang="0">
                  <a:pos x="50" y="421"/>
                </a:cxn>
                <a:cxn ang="0">
                  <a:pos x="38" y="405"/>
                </a:cxn>
                <a:cxn ang="0">
                  <a:pos x="25" y="391"/>
                </a:cxn>
                <a:cxn ang="0">
                  <a:pos x="16" y="375"/>
                </a:cxn>
                <a:cxn ang="0">
                  <a:pos x="35" y="370"/>
                </a:cxn>
                <a:cxn ang="0">
                  <a:pos x="26" y="357"/>
                </a:cxn>
                <a:cxn ang="0">
                  <a:pos x="32" y="341"/>
                </a:cxn>
                <a:cxn ang="0">
                  <a:pos x="30" y="314"/>
                </a:cxn>
                <a:cxn ang="0">
                  <a:pos x="22" y="295"/>
                </a:cxn>
                <a:cxn ang="0">
                  <a:pos x="36" y="281"/>
                </a:cxn>
                <a:cxn ang="0">
                  <a:pos x="19" y="270"/>
                </a:cxn>
                <a:cxn ang="0">
                  <a:pos x="1" y="251"/>
                </a:cxn>
                <a:cxn ang="0">
                  <a:pos x="13" y="242"/>
                </a:cxn>
                <a:cxn ang="0">
                  <a:pos x="17" y="231"/>
                </a:cxn>
                <a:cxn ang="0">
                  <a:pos x="31" y="211"/>
                </a:cxn>
                <a:cxn ang="0">
                  <a:pos x="43" y="180"/>
                </a:cxn>
                <a:cxn ang="0">
                  <a:pos x="39" y="158"/>
                </a:cxn>
                <a:cxn ang="0">
                  <a:pos x="28" y="141"/>
                </a:cxn>
                <a:cxn ang="0">
                  <a:pos x="37" y="118"/>
                </a:cxn>
                <a:cxn ang="0">
                  <a:pos x="32" y="99"/>
                </a:cxn>
                <a:cxn ang="0">
                  <a:pos x="25" y="106"/>
                </a:cxn>
              </a:cxnLst>
              <a:rect l="0" t="0" r="r" b="b"/>
              <a:pathLst>
                <a:path w="303" h="421">
                  <a:moveTo>
                    <a:pt x="20" y="103"/>
                  </a:moveTo>
                  <a:cubicBezTo>
                    <a:pt x="19" y="102"/>
                    <a:pt x="19" y="101"/>
                    <a:pt x="19" y="100"/>
                  </a:cubicBezTo>
                  <a:cubicBezTo>
                    <a:pt x="18" y="99"/>
                    <a:pt x="18" y="95"/>
                    <a:pt x="19" y="94"/>
                  </a:cubicBezTo>
                  <a:cubicBezTo>
                    <a:pt x="19" y="93"/>
                    <a:pt x="22" y="91"/>
                    <a:pt x="23" y="89"/>
                  </a:cubicBezTo>
                  <a:cubicBezTo>
                    <a:pt x="23" y="88"/>
                    <a:pt x="23" y="85"/>
                    <a:pt x="24" y="84"/>
                  </a:cubicBezTo>
                  <a:cubicBezTo>
                    <a:pt x="25" y="83"/>
                    <a:pt x="28" y="82"/>
                    <a:pt x="30" y="81"/>
                  </a:cubicBezTo>
                  <a:cubicBezTo>
                    <a:pt x="32" y="81"/>
                    <a:pt x="35" y="81"/>
                    <a:pt x="36" y="81"/>
                  </a:cubicBezTo>
                  <a:cubicBezTo>
                    <a:pt x="38" y="82"/>
                    <a:pt x="40" y="85"/>
                    <a:pt x="41" y="86"/>
                  </a:cubicBezTo>
                  <a:cubicBezTo>
                    <a:pt x="43" y="87"/>
                    <a:pt x="46" y="88"/>
                    <a:pt x="48" y="88"/>
                  </a:cubicBezTo>
                  <a:cubicBezTo>
                    <a:pt x="50" y="87"/>
                    <a:pt x="53" y="84"/>
                    <a:pt x="55" y="84"/>
                  </a:cubicBezTo>
                  <a:cubicBezTo>
                    <a:pt x="57" y="83"/>
                    <a:pt x="62" y="86"/>
                    <a:pt x="64" y="85"/>
                  </a:cubicBezTo>
                  <a:cubicBezTo>
                    <a:pt x="65" y="84"/>
                    <a:pt x="67" y="81"/>
                    <a:pt x="68" y="79"/>
                  </a:cubicBezTo>
                  <a:cubicBezTo>
                    <a:pt x="68" y="78"/>
                    <a:pt x="70" y="75"/>
                    <a:pt x="70" y="73"/>
                  </a:cubicBezTo>
                  <a:cubicBezTo>
                    <a:pt x="70" y="71"/>
                    <a:pt x="69" y="67"/>
                    <a:pt x="69" y="65"/>
                  </a:cubicBezTo>
                  <a:cubicBezTo>
                    <a:pt x="69" y="64"/>
                    <a:pt x="70" y="61"/>
                    <a:pt x="70" y="60"/>
                  </a:cubicBezTo>
                  <a:cubicBezTo>
                    <a:pt x="70" y="57"/>
                    <a:pt x="68" y="52"/>
                    <a:pt x="69" y="50"/>
                  </a:cubicBezTo>
                  <a:cubicBezTo>
                    <a:pt x="70" y="48"/>
                    <a:pt x="75" y="49"/>
                    <a:pt x="76" y="48"/>
                  </a:cubicBezTo>
                  <a:cubicBezTo>
                    <a:pt x="78" y="46"/>
                    <a:pt x="79" y="40"/>
                    <a:pt x="81" y="39"/>
                  </a:cubicBezTo>
                  <a:cubicBezTo>
                    <a:pt x="82" y="38"/>
                    <a:pt x="84" y="38"/>
                    <a:pt x="85" y="37"/>
                  </a:cubicBezTo>
                  <a:cubicBezTo>
                    <a:pt x="88" y="36"/>
                    <a:pt x="92" y="33"/>
                    <a:pt x="93" y="31"/>
                  </a:cubicBezTo>
                  <a:cubicBezTo>
                    <a:pt x="94" y="30"/>
                    <a:pt x="94" y="26"/>
                    <a:pt x="95" y="24"/>
                  </a:cubicBezTo>
                  <a:cubicBezTo>
                    <a:pt x="95" y="24"/>
                    <a:pt x="97" y="23"/>
                    <a:pt x="98" y="22"/>
                  </a:cubicBezTo>
                  <a:cubicBezTo>
                    <a:pt x="98" y="21"/>
                    <a:pt x="99" y="21"/>
                    <a:pt x="99" y="20"/>
                  </a:cubicBezTo>
                  <a:cubicBezTo>
                    <a:pt x="100" y="20"/>
                    <a:pt x="101" y="20"/>
                    <a:pt x="102" y="20"/>
                  </a:cubicBezTo>
                  <a:cubicBezTo>
                    <a:pt x="103" y="19"/>
                    <a:pt x="105" y="19"/>
                    <a:pt x="106" y="18"/>
                  </a:cubicBezTo>
                  <a:cubicBezTo>
                    <a:pt x="107" y="18"/>
                    <a:pt x="107" y="15"/>
                    <a:pt x="109" y="14"/>
                  </a:cubicBezTo>
                  <a:cubicBezTo>
                    <a:pt x="110" y="13"/>
                    <a:pt x="113" y="15"/>
                    <a:pt x="115" y="14"/>
                  </a:cubicBezTo>
                  <a:cubicBezTo>
                    <a:pt x="116" y="14"/>
                    <a:pt x="118" y="11"/>
                    <a:pt x="119" y="10"/>
                  </a:cubicBezTo>
                  <a:cubicBezTo>
                    <a:pt x="121" y="10"/>
                    <a:pt x="123" y="9"/>
                    <a:pt x="124" y="8"/>
                  </a:cubicBezTo>
                  <a:cubicBezTo>
                    <a:pt x="126" y="7"/>
                    <a:pt x="126" y="1"/>
                    <a:pt x="128" y="0"/>
                  </a:cubicBezTo>
                  <a:cubicBezTo>
                    <a:pt x="129" y="0"/>
                    <a:pt x="131" y="0"/>
                    <a:pt x="131" y="0"/>
                  </a:cubicBezTo>
                  <a:cubicBezTo>
                    <a:pt x="134" y="1"/>
                    <a:pt x="140" y="2"/>
                    <a:pt x="142" y="5"/>
                  </a:cubicBezTo>
                  <a:cubicBezTo>
                    <a:pt x="144" y="6"/>
                    <a:pt x="143" y="11"/>
                    <a:pt x="144" y="13"/>
                  </a:cubicBezTo>
                  <a:cubicBezTo>
                    <a:pt x="144" y="15"/>
                    <a:pt x="146" y="19"/>
                    <a:pt x="146" y="20"/>
                  </a:cubicBezTo>
                  <a:cubicBezTo>
                    <a:pt x="146" y="21"/>
                    <a:pt x="154" y="21"/>
                    <a:pt x="157" y="20"/>
                  </a:cubicBezTo>
                  <a:cubicBezTo>
                    <a:pt x="158" y="20"/>
                    <a:pt x="161" y="18"/>
                    <a:pt x="163" y="18"/>
                  </a:cubicBezTo>
                  <a:cubicBezTo>
                    <a:pt x="164" y="17"/>
                    <a:pt x="167" y="15"/>
                    <a:pt x="169" y="14"/>
                  </a:cubicBezTo>
                  <a:cubicBezTo>
                    <a:pt x="171" y="13"/>
                    <a:pt x="177" y="12"/>
                    <a:pt x="180" y="13"/>
                  </a:cubicBezTo>
                  <a:cubicBezTo>
                    <a:pt x="182" y="13"/>
                    <a:pt x="184" y="15"/>
                    <a:pt x="185" y="16"/>
                  </a:cubicBezTo>
                  <a:cubicBezTo>
                    <a:pt x="187" y="17"/>
                    <a:pt x="191" y="22"/>
                    <a:pt x="193" y="23"/>
                  </a:cubicBezTo>
                  <a:cubicBezTo>
                    <a:pt x="195" y="24"/>
                    <a:pt x="200" y="24"/>
                    <a:pt x="202" y="24"/>
                  </a:cubicBezTo>
                  <a:cubicBezTo>
                    <a:pt x="203" y="23"/>
                    <a:pt x="206" y="23"/>
                    <a:pt x="207" y="22"/>
                  </a:cubicBezTo>
                  <a:cubicBezTo>
                    <a:pt x="209" y="21"/>
                    <a:pt x="210" y="17"/>
                    <a:pt x="212" y="16"/>
                  </a:cubicBezTo>
                  <a:cubicBezTo>
                    <a:pt x="213" y="15"/>
                    <a:pt x="216" y="15"/>
                    <a:pt x="217" y="16"/>
                  </a:cubicBezTo>
                  <a:cubicBezTo>
                    <a:pt x="219" y="16"/>
                    <a:pt x="223" y="20"/>
                    <a:pt x="225" y="22"/>
                  </a:cubicBezTo>
                  <a:cubicBezTo>
                    <a:pt x="227" y="23"/>
                    <a:pt x="229" y="27"/>
                    <a:pt x="230" y="29"/>
                  </a:cubicBezTo>
                  <a:cubicBezTo>
                    <a:pt x="231" y="29"/>
                    <a:pt x="233" y="31"/>
                    <a:pt x="234" y="32"/>
                  </a:cubicBezTo>
                  <a:cubicBezTo>
                    <a:pt x="236" y="34"/>
                    <a:pt x="242" y="34"/>
                    <a:pt x="245" y="35"/>
                  </a:cubicBezTo>
                  <a:cubicBezTo>
                    <a:pt x="247" y="37"/>
                    <a:pt x="253" y="41"/>
                    <a:pt x="254" y="43"/>
                  </a:cubicBezTo>
                  <a:cubicBezTo>
                    <a:pt x="255" y="44"/>
                    <a:pt x="256" y="44"/>
                    <a:pt x="257" y="44"/>
                  </a:cubicBezTo>
                  <a:cubicBezTo>
                    <a:pt x="258" y="45"/>
                    <a:pt x="259" y="45"/>
                    <a:pt x="260" y="45"/>
                  </a:cubicBezTo>
                  <a:cubicBezTo>
                    <a:pt x="262" y="47"/>
                    <a:pt x="263" y="54"/>
                    <a:pt x="266" y="55"/>
                  </a:cubicBezTo>
                  <a:cubicBezTo>
                    <a:pt x="268" y="56"/>
                    <a:pt x="274" y="54"/>
                    <a:pt x="276" y="55"/>
                  </a:cubicBezTo>
                  <a:cubicBezTo>
                    <a:pt x="278" y="55"/>
                    <a:pt x="281" y="57"/>
                    <a:pt x="283" y="59"/>
                  </a:cubicBezTo>
                  <a:cubicBezTo>
                    <a:pt x="284" y="60"/>
                    <a:pt x="286" y="62"/>
                    <a:pt x="287" y="64"/>
                  </a:cubicBezTo>
                  <a:cubicBezTo>
                    <a:pt x="287" y="67"/>
                    <a:pt x="286" y="73"/>
                    <a:pt x="287" y="76"/>
                  </a:cubicBezTo>
                  <a:cubicBezTo>
                    <a:pt x="287" y="79"/>
                    <a:pt x="291" y="83"/>
                    <a:pt x="292" y="86"/>
                  </a:cubicBezTo>
                  <a:cubicBezTo>
                    <a:pt x="293" y="87"/>
                    <a:pt x="295" y="91"/>
                    <a:pt x="296" y="92"/>
                  </a:cubicBezTo>
                  <a:cubicBezTo>
                    <a:pt x="297" y="93"/>
                    <a:pt x="299" y="95"/>
                    <a:pt x="300" y="96"/>
                  </a:cubicBezTo>
                  <a:cubicBezTo>
                    <a:pt x="301" y="97"/>
                    <a:pt x="303" y="102"/>
                    <a:pt x="303" y="104"/>
                  </a:cubicBezTo>
                  <a:cubicBezTo>
                    <a:pt x="303" y="106"/>
                    <a:pt x="303" y="111"/>
                    <a:pt x="303" y="114"/>
                  </a:cubicBezTo>
                  <a:cubicBezTo>
                    <a:pt x="303" y="114"/>
                    <a:pt x="302" y="114"/>
                    <a:pt x="302" y="114"/>
                  </a:cubicBezTo>
                  <a:cubicBezTo>
                    <a:pt x="299" y="113"/>
                    <a:pt x="292" y="112"/>
                    <a:pt x="288" y="113"/>
                  </a:cubicBezTo>
                  <a:cubicBezTo>
                    <a:pt x="287" y="113"/>
                    <a:pt x="285" y="115"/>
                    <a:pt x="283" y="115"/>
                  </a:cubicBezTo>
                  <a:cubicBezTo>
                    <a:pt x="282" y="116"/>
                    <a:pt x="279" y="116"/>
                    <a:pt x="278" y="116"/>
                  </a:cubicBezTo>
                  <a:cubicBezTo>
                    <a:pt x="277" y="117"/>
                    <a:pt x="278" y="120"/>
                    <a:pt x="278" y="121"/>
                  </a:cubicBezTo>
                  <a:cubicBezTo>
                    <a:pt x="277" y="123"/>
                    <a:pt x="276" y="126"/>
                    <a:pt x="274" y="127"/>
                  </a:cubicBezTo>
                  <a:cubicBezTo>
                    <a:pt x="273" y="128"/>
                    <a:pt x="270" y="128"/>
                    <a:pt x="269" y="129"/>
                  </a:cubicBezTo>
                  <a:cubicBezTo>
                    <a:pt x="268" y="131"/>
                    <a:pt x="267" y="136"/>
                    <a:pt x="267" y="136"/>
                  </a:cubicBezTo>
                  <a:cubicBezTo>
                    <a:pt x="266" y="136"/>
                    <a:pt x="263" y="137"/>
                    <a:pt x="262" y="138"/>
                  </a:cubicBezTo>
                  <a:cubicBezTo>
                    <a:pt x="260" y="140"/>
                    <a:pt x="258" y="144"/>
                    <a:pt x="259" y="146"/>
                  </a:cubicBezTo>
                  <a:cubicBezTo>
                    <a:pt x="260" y="148"/>
                    <a:pt x="265" y="148"/>
                    <a:pt x="267" y="148"/>
                  </a:cubicBezTo>
                  <a:cubicBezTo>
                    <a:pt x="268" y="147"/>
                    <a:pt x="270" y="144"/>
                    <a:pt x="272" y="144"/>
                  </a:cubicBezTo>
                  <a:cubicBezTo>
                    <a:pt x="274" y="143"/>
                    <a:pt x="278" y="143"/>
                    <a:pt x="280" y="143"/>
                  </a:cubicBezTo>
                  <a:cubicBezTo>
                    <a:pt x="282" y="144"/>
                    <a:pt x="285" y="146"/>
                    <a:pt x="286" y="148"/>
                  </a:cubicBezTo>
                  <a:cubicBezTo>
                    <a:pt x="287" y="149"/>
                    <a:pt x="287" y="154"/>
                    <a:pt x="286" y="155"/>
                  </a:cubicBezTo>
                  <a:cubicBezTo>
                    <a:pt x="285" y="157"/>
                    <a:pt x="280" y="157"/>
                    <a:pt x="278" y="158"/>
                  </a:cubicBezTo>
                  <a:cubicBezTo>
                    <a:pt x="276" y="159"/>
                    <a:pt x="274" y="161"/>
                    <a:pt x="274" y="163"/>
                  </a:cubicBezTo>
                  <a:cubicBezTo>
                    <a:pt x="273" y="165"/>
                    <a:pt x="274" y="171"/>
                    <a:pt x="274" y="173"/>
                  </a:cubicBezTo>
                  <a:cubicBezTo>
                    <a:pt x="273" y="176"/>
                    <a:pt x="269" y="180"/>
                    <a:pt x="267" y="182"/>
                  </a:cubicBezTo>
                  <a:cubicBezTo>
                    <a:pt x="265" y="184"/>
                    <a:pt x="258" y="185"/>
                    <a:pt x="256" y="187"/>
                  </a:cubicBezTo>
                  <a:cubicBezTo>
                    <a:pt x="253" y="189"/>
                    <a:pt x="250" y="197"/>
                    <a:pt x="248" y="199"/>
                  </a:cubicBezTo>
                  <a:cubicBezTo>
                    <a:pt x="246" y="201"/>
                    <a:pt x="243" y="204"/>
                    <a:pt x="242" y="205"/>
                  </a:cubicBezTo>
                  <a:cubicBezTo>
                    <a:pt x="241" y="207"/>
                    <a:pt x="238" y="209"/>
                    <a:pt x="237" y="211"/>
                  </a:cubicBezTo>
                  <a:cubicBezTo>
                    <a:pt x="236" y="213"/>
                    <a:pt x="236" y="216"/>
                    <a:pt x="235" y="218"/>
                  </a:cubicBezTo>
                  <a:cubicBezTo>
                    <a:pt x="235" y="221"/>
                    <a:pt x="233" y="227"/>
                    <a:pt x="231" y="229"/>
                  </a:cubicBezTo>
                  <a:cubicBezTo>
                    <a:pt x="230" y="229"/>
                    <a:pt x="227" y="230"/>
                    <a:pt x="226" y="230"/>
                  </a:cubicBezTo>
                  <a:cubicBezTo>
                    <a:pt x="224" y="231"/>
                    <a:pt x="220" y="237"/>
                    <a:pt x="219" y="237"/>
                  </a:cubicBezTo>
                  <a:cubicBezTo>
                    <a:pt x="218" y="237"/>
                    <a:pt x="211" y="240"/>
                    <a:pt x="208" y="241"/>
                  </a:cubicBezTo>
                  <a:cubicBezTo>
                    <a:pt x="207" y="241"/>
                    <a:pt x="204" y="241"/>
                    <a:pt x="203" y="241"/>
                  </a:cubicBezTo>
                  <a:cubicBezTo>
                    <a:pt x="201" y="242"/>
                    <a:pt x="197" y="244"/>
                    <a:pt x="196" y="245"/>
                  </a:cubicBezTo>
                  <a:cubicBezTo>
                    <a:pt x="195" y="248"/>
                    <a:pt x="195" y="254"/>
                    <a:pt x="196" y="256"/>
                  </a:cubicBezTo>
                  <a:cubicBezTo>
                    <a:pt x="196" y="257"/>
                    <a:pt x="199" y="259"/>
                    <a:pt x="199" y="261"/>
                  </a:cubicBezTo>
                  <a:cubicBezTo>
                    <a:pt x="199" y="264"/>
                    <a:pt x="198" y="269"/>
                    <a:pt x="197" y="272"/>
                  </a:cubicBezTo>
                  <a:cubicBezTo>
                    <a:pt x="196" y="274"/>
                    <a:pt x="192" y="275"/>
                    <a:pt x="191" y="277"/>
                  </a:cubicBezTo>
                  <a:cubicBezTo>
                    <a:pt x="191" y="278"/>
                    <a:pt x="191" y="280"/>
                    <a:pt x="191" y="281"/>
                  </a:cubicBezTo>
                  <a:cubicBezTo>
                    <a:pt x="192" y="283"/>
                    <a:pt x="194" y="285"/>
                    <a:pt x="194" y="287"/>
                  </a:cubicBezTo>
                  <a:cubicBezTo>
                    <a:pt x="194" y="290"/>
                    <a:pt x="189" y="296"/>
                    <a:pt x="187" y="298"/>
                  </a:cubicBezTo>
                  <a:cubicBezTo>
                    <a:pt x="184" y="301"/>
                    <a:pt x="177" y="306"/>
                    <a:pt x="173" y="309"/>
                  </a:cubicBezTo>
                  <a:cubicBezTo>
                    <a:pt x="171" y="310"/>
                    <a:pt x="163" y="311"/>
                    <a:pt x="161" y="314"/>
                  </a:cubicBezTo>
                  <a:cubicBezTo>
                    <a:pt x="160" y="315"/>
                    <a:pt x="160" y="321"/>
                    <a:pt x="159" y="322"/>
                  </a:cubicBezTo>
                  <a:cubicBezTo>
                    <a:pt x="157" y="324"/>
                    <a:pt x="151" y="325"/>
                    <a:pt x="149" y="327"/>
                  </a:cubicBezTo>
                  <a:cubicBezTo>
                    <a:pt x="148" y="328"/>
                    <a:pt x="148" y="332"/>
                    <a:pt x="147" y="334"/>
                  </a:cubicBezTo>
                  <a:cubicBezTo>
                    <a:pt x="147" y="335"/>
                    <a:pt x="147" y="337"/>
                    <a:pt x="147" y="338"/>
                  </a:cubicBezTo>
                  <a:cubicBezTo>
                    <a:pt x="147" y="340"/>
                    <a:pt x="150" y="343"/>
                    <a:pt x="150" y="345"/>
                  </a:cubicBezTo>
                  <a:cubicBezTo>
                    <a:pt x="150" y="347"/>
                    <a:pt x="146" y="349"/>
                    <a:pt x="145" y="351"/>
                  </a:cubicBezTo>
                  <a:cubicBezTo>
                    <a:pt x="145" y="353"/>
                    <a:pt x="145" y="357"/>
                    <a:pt x="144" y="358"/>
                  </a:cubicBezTo>
                  <a:cubicBezTo>
                    <a:pt x="142" y="360"/>
                    <a:pt x="136" y="360"/>
                    <a:pt x="134" y="362"/>
                  </a:cubicBezTo>
                  <a:cubicBezTo>
                    <a:pt x="133" y="364"/>
                    <a:pt x="134" y="368"/>
                    <a:pt x="134" y="370"/>
                  </a:cubicBezTo>
                  <a:cubicBezTo>
                    <a:pt x="135" y="371"/>
                    <a:pt x="137" y="373"/>
                    <a:pt x="138" y="375"/>
                  </a:cubicBezTo>
                  <a:cubicBezTo>
                    <a:pt x="138" y="375"/>
                    <a:pt x="139" y="376"/>
                    <a:pt x="140" y="376"/>
                  </a:cubicBezTo>
                  <a:cubicBezTo>
                    <a:pt x="139" y="378"/>
                    <a:pt x="139" y="383"/>
                    <a:pt x="138" y="384"/>
                  </a:cubicBezTo>
                  <a:cubicBezTo>
                    <a:pt x="136" y="386"/>
                    <a:pt x="132" y="386"/>
                    <a:pt x="131" y="387"/>
                  </a:cubicBezTo>
                  <a:cubicBezTo>
                    <a:pt x="129" y="388"/>
                    <a:pt x="126" y="392"/>
                    <a:pt x="125" y="394"/>
                  </a:cubicBezTo>
                  <a:cubicBezTo>
                    <a:pt x="123" y="397"/>
                    <a:pt x="123" y="403"/>
                    <a:pt x="121" y="406"/>
                  </a:cubicBezTo>
                  <a:cubicBezTo>
                    <a:pt x="119" y="408"/>
                    <a:pt x="112" y="409"/>
                    <a:pt x="110" y="411"/>
                  </a:cubicBezTo>
                  <a:cubicBezTo>
                    <a:pt x="109" y="412"/>
                    <a:pt x="107" y="415"/>
                    <a:pt x="105" y="416"/>
                  </a:cubicBezTo>
                  <a:cubicBezTo>
                    <a:pt x="103" y="417"/>
                    <a:pt x="96" y="417"/>
                    <a:pt x="92" y="417"/>
                  </a:cubicBezTo>
                  <a:cubicBezTo>
                    <a:pt x="90" y="417"/>
                    <a:pt x="84" y="416"/>
                    <a:pt x="83" y="414"/>
                  </a:cubicBezTo>
                  <a:cubicBezTo>
                    <a:pt x="81" y="412"/>
                    <a:pt x="83" y="408"/>
                    <a:pt x="83" y="406"/>
                  </a:cubicBezTo>
                  <a:cubicBezTo>
                    <a:pt x="82" y="404"/>
                    <a:pt x="79" y="401"/>
                    <a:pt x="77" y="400"/>
                  </a:cubicBezTo>
                  <a:cubicBezTo>
                    <a:pt x="75" y="400"/>
                    <a:pt x="72" y="400"/>
                    <a:pt x="70" y="400"/>
                  </a:cubicBezTo>
                  <a:cubicBezTo>
                    <a:pt x="68" y="401"/>
                    <a:pt x="64" y="403"/>
                    <a:pt x="63" y="405"/>
                  </a:cubicBezTo>
                  <a:cubicBezTo>
                    <a:pt x="62" y="406"/>
                    <a:pt x="64" y="410"/>
                    <a:pt x="63" y="412"/>
                  </a:cubicBezTo>
                  <a:cubicBezTo>
                    <a:pt x="62" y="414"/>
                    <a:pt x="57" y="416"/>
                    <a:pt x="55" y="417"/>
                  </a:cubicBezTo>
                  <a:cubicBezTo>
                    <a:pt x="54" y="418"/>
                    <a:pt x="52" y="421"/>
                    <a:pt x="50" y="421"/>
                  </a:cubicBezTo>
                  <a:cubicBezTo>
                    <a:pt x="48" y="421"/>
                    <a:pt x="46" y="416"/>
                    <a:pt x="45" y="414"/>
                  </a:cubicBezTo>
                  <a:cubicBezTo>
                    <a:pt x="44" y="412"/>
                    <a:pt x="45" y="406"/>
                    <a:pt x="43" y="405"/>
                  </a:cubicBezTo>
                  <a:cubicBezTo>
                    <a:pt x="42" y="404"/>
                    <a:pt x="39" y="405"/>
                    <a:pt x="38" y="405"/>
                  </a:cubicBezTo>
                  <a:cubicBezTo>
                    <a:pt x="37" y="404"/>
                    <a:pt x="36" y="400"/>
                    <a:pt x="34" y="399"/>
                  </a:cubicBezTo>
                  <a:cubicBezTo>
                    <a:pt x="33" y="399"/>
                    <a:pt x="28" y="401"/>
                    <a:pt x="27" y="399"/>
                  </a:cubicBezTo>
                  <a:cubicBezTo>
                    <a:pt x="25" y="398"/>
                    <a:pt x="27" y="393"/>
                    <a:pt x="25" y="391"/>
                  </a:cubicBezTo>
                  <a:cubicBezTo>
                    <a:pt x="25" y="390"/>
                    <a:pt x="22" y="389"/>
                    <a:pt x="21" y="388"/>
                  </a:cubicBezTo>
                  <a:cubicBezTo>
                    <a:pt x="20" y="387"/>
                    <a:pt x="15" y="385"/>
                    <a:pt x="15" y="383"/>
                  </a:cubicBezTo>
                  <a:cubicBezTo>
                    <a:pt x="14" y="381"/>
                    <a:pt x="15" y="377"/>
                    <a:pt x="16" y="375"/>
                  </a:cubicBezTo>
                  <a:cubicBezTo>
                    <a:pt x="16" y="374"/>
                    <a:pt x="16" y="373"/>
                    <a:pt x="17" y="372"/>
                  </a:cubicBezTo>
                  <a:cubicBezTo>
                    <a:pt x="18" y="371"/>
                    <a:pt x="22" y="370"/>
                    <a:pt x="23" y="370"/>
                  </a:cubicBezTo>
                  <a:cubicBezTo>
                    <a:pt x="26" y="369"/>
                    <a:pt x="33" y="372"/>
                    <a:pt x="35" y="370"/>
                  </a:cubicBezTo>
                  <a:cubicBezTo>
                    <a:pt x="36" y="369"/>
                    <a:pt x="36" y="365"/>
                    <a:pt x="35" y="364"/>
                  </a:cubicBezTo>
                  <a:cubicBezTo>
                    <a:pt x="34" y="362"/>
                    <a:pt x="32" y="360"/>
                    <a:pt x="31" y="359"/>
                  </a:cubicBezTo>
                  <a:cubicBezTo>
                    <a:pt x="30" y="358"/>
                    <a:pt x="27" y="358"/>
                    <a:pt x="26" y="357"/>
                  </a:cubicBezTo>
                  <a:cubicBezTo>
                    <a:pt x="25" y="356"/>
                    <a:pt x="24" y="352"/>
                    <a:pt x="24" y="350"/>
                  </a:cubicBezTo>
                  <a:cubicBezTo>
                    <a:pt x="24" y="348"/>
                    <a:pt x="25" y="344"/>
                    <a:pt x="27" y="343"/>
                  </a:cubicBezTo>
                  <a:cubicBezTo>
                    <a:pt x="28" y="342"/>
                    <a:pt x="31" y="342"/>
                    <a:pt x="32" y="341"/>
                  </a:cubicBezTo>
                  <a:cubicBezTo>
                    <a:pt x="33" y="339"/>
                    <a:pt x="34" y="333"/>
                    <a:pt x="34" y="331"/>
                  </a:cubicBezTo>
                  <a:cubicBezTo>
                    <a:pt x="34" y="329"/>
                    <a:pt x="30" y="325"/>
                    <a:pt x="30" y="323"/>
                  </a:cubicBezTo>
                  <a:cubicBezTo>
                    <a:pt x="29" y="321"/>
                    <a:pt x="31" y="316"/>
                    <a:pt x="30" y="314"/>
                  </a:cubicBezTo>
                  <a:cubicBezTo>
                    <a:pt x="29" y="312"/>
                    <a:pt x="25" y="310"/>
                    <a:pt x="25" y="309"/>
                  </a:cubicBezTo>
                  <a:cubicBezTo>
                    <a:pt x="24" y="307"/>
                    <a:pt x="26" y="302"/>
                    <a:pt x="25" y="300"/>
                  </a:cubicBezTo>
                  <a:cubicBezTo>
                    <a:pt x="25" y="299"/>
                    <a:pt x="23" y="296"/>
                    <a:pt x="22" y="295"/>
                  </a:cubicBezTo>
                  <a:cubicBezTo>
                    <a:pt x="22" y="293"/>
                    <a:pt x="21" y="289"/>
                    <a:pt x="22" y="288"/>
                  </a:cubicBezTo>
                  <a:cubicBezTo>
                    <a:pt x="24" y="287"/>
                    <a:pt x="28" y="289"/>
                    <a:pt x="29" y="288"/>
                  </a:cubicBezTo>
                  <a:cubicBezTo>
                    <a:pt x="31" y="287"/>
                    <a:pt x="35" y="283"/>
                    <a:pt x="36" y="281"/>
                  </a:cubicBezTo>
                  <a:cubicBezTo>
                    <a:pt x="37" y="279"/>
                    <a:pt x="36" y="275"/>
                    <a:pt x="35" y="274"/>
                  </a:cubicBezTo>
                  <a:cubicBezTo>
                    <a:pt x="34" y="273"/>
                    <a:pt x="30" y="272"/>
                    <a:pt x="28" y="271"/>
                  </a:cubicBezTo>
                  <a:cubicBezTo>
                    <a:pt x="26" y="271"/>
                    <a:pt x="21" y="271"/>
                    <a:pt x="19" y="270"/>
                  </a:cubicBezTo>
                  <a:cubicBezTo>
                    <a:pt x="17" y="269"/>
                    <a:pt x="15" y="265"/>
                    <a:pt x="13" y="264"/>
                  </a:cubicBezTo>
                  <a:cubicBezTo>
                    <a:pt x="10" y="262"/>
                    <a:pt x="3" y="262"/>
                    <a:pt x="1" y="259"/>
                  </a:cubicBezTo>
                  <a:cubicBezTo>
                    <a:pt x="0" y="258"/>
                    <a:pt x="0" y="253"/>
                    <a:pt x="1" y="251"/>
                  </a:cubicBezTo>
                  <a:cubicBezTo>
                    <a:pt x="1" y="250"/>
                    <a:pt x="3" y="247"/>
                    <a:pt x="4" y="246"/>
                  </a:cubicBezTo>
                  <a:cubicBezTo>
                    <a:pt x="5" y="246"/>
                    <a:pt x="9" y="247"/>
                    <a:pt x="10" y="246"/>
                  </a:cubicBezTo>
                  <a:cubicBezTo>
                    <a:pt x="11" y="246"/>
                    <a:pt x="13" y="243"/>
                    <a:pt x="13" y="242"/>
                  </a:cubicBezTo>
                  <a:cubicBezTo>
                    <a:pt x="13" y="240"/>
                    <a:pt x="11" y="239"/>
                    <a:pt x="11" y="238"/>
                  </a:cubicBezTo>
                  <a:cubicBezTo>
                    <a:pt x="10" y="236"/>
                    <a:pt x="11" y="232"/>
                    <a:pt x="12" y="231"/>
                  </a:cubicBezTo>
                  <a:cubicBezTo>
                    <a:pt x="13" y="230"/>
                    <a:pt x="16" y="231"/>
                    <a:pt x="17" y="231"/>
                  </a:cubicBezTo>
                  <a:cubicBezTo>
                    <a:pt x="19" y="230"/>
                    <a:pt x="22" y="228"/>
                    <a:pt x="23" y="226"/>
                  </a:cubicBezTo>
                  <a:cubicBezTo>
                    <a:pt x="25" y="224"/>
                    <a:pt x="24" y="217"/>
                    <a:pt x="26" y="215"/>
                  </a:cubicBezTo>
                  <a:cubicBezTo>
                    <a:pt x="27" y="214"/>
                    <a:pt x="30" y="212"/>
                    <a:pt x="31" y="211"/>
                  </a:cubicBezTo>
                  <a:cubicBezTo>
                    <a:pt x="34" y="209"/>
                    <a:pt x="37" y="204"/>
                    <a:pt x="38" y="201"/>
                  </a:cubicBezTo>
                  <a:cubicBezTo>
                    <a:pt x="39" y="198"/>
                    <a:pt x="37" y="191"/>
                    <a:pt x="38" y="188"/>
                  </a:cubicBezTo>
                  <a:cubicBezTo>
                    <a:pt x="39" y="186"/>
                    <a:pt x="42" y="183"/>
                    <a:pt x="43" y="180"/>
                  </a:cubicBezTo>
                  <a:cubicBezTo>
                    <a:pt x="44" y="178"/>
                    <a:pt x="43" y="174"/>
                    <a:pt x="43" y="172"/>
                  </a:cubicBezTo>
                  <a:cubicBezTo>
                    <a:pt x="42" y="171"/>
                    <a:pt x="40" y="168"/>
                    <a:pt x="40" y="167"/>
                  </a:cubicBezTo>
                  <a:cubicBezTo>
                    <a:pt x="39" y="165"/>
                    <a:pt x="40" y="160"/>
                    <a:pt x="39" y="158"/>
                  </a:cubicBezTo>
                  <a:cubicBezTo>
                    <a:pt x="38" y="155"/>
                    <a:pt x="36" y="150"/>
                    <a:pt x="35" y="149"/>
                  </a:cubicBezTo>
                  <a:cubicBezTo>
                    <a:pt x="33" y="148"/>
                    <a:pt x="30" y="148"/>
                    <a:pt x="29" y="147"/>
                  </a:cubicBezTo>
                  <a:cubicBezTo>
                    <a:pt x="28" y="145"/>
                    <a:pt x="28" y="142"/>
                    <a:pt x="28" y="141"/>
                  </a:cubicBezTo>
                  <a:cubicBezTo>
                    <a:pt x="27" y="138"/>
                    <a:pt x="27" y="131"/>
                    <a:pt x="29" y="129"/>
                  </a:cubicBezTo>
                  <a:cubicBezTo>
                    <a:pt x="29" y="127"/>
                    <a:pt x="33" y="126"/>
                    <a:pt x="34" y="124"/>
                  </a:cubicBezTo>
                  <a:cubicBezTo>
                    <a:pt x="35" y="123"/>
                    <a:pt x="37" y="120"/>
                    <a:pt x="37" y="118"/>
                  </a:cubicBezTo>
                  <a:cubicBezTo>
                    <a:pt x="38" y="116"/>
                    <a:pt x="38" y="112"/>
                    <a:pt x="37" y="110"/>
                  </a:cubicBezTo>
                  <a:cubicBezTo>
                    <a:pt x="37" y="109"/>
                    <a:pt x="35" y="108"/>
                    <a:pt x="34" y="107"/>
                  </a:cubicBezTo>
                  <a:cubicBezTo>
                    <a:pt x="33" y="105"/>
                    <a:pt x="34" y="100"/>
                    <a:pt x="32" y="99"/>
                  </a:cubicBezTo>
                  <a:cubicBezTo>
                    <a:pt x="31" y="98"/>
                    <a:pt x="28" y="98"/>
                    <a:pt x="27" y="99"/>
                  </a:cubicBezTo>
                  <a:cubicBezTo>
                    <a:pt x="27" y="99"/>
                    <a:pt x="28" y="101"/>
                    <a:pt x="27" y="102"/>
                  </a:cubicBezTo>
                  <a:cubicBezTo>
                    <a:pt x="27" y="103"/>
                    <a:pt x="26" y="106"/>
                    <a:pt x="25" y="106"/>
                  </a:cubicBezTo>
                  <a:cubicBezTo>
                    <a:pt x="24" y="106"/>
                    <a:pt x="21" y="105"/>
                    <a:pt x="21" y="105"/>
                  </a:cubicBezTo>
                  <a:cubicBezTo>
                    <a:pt x="20" y="104"/>
                    <a:pt x="20" y="104"/>
                    <a:pt x="20" y="10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1123950" y="2536825"/>
              <a:ext cx="17463" cy="19050"/>
            </a:xfrm>
            <a:custGeom>
              <a:avLst/>
              <a:gdLst/>
              <a:ahLst/>
              <a:cxnLst>
                <a:cxn ang="0">
                  <a:pos x="11" y="4"/>
                </a:cxn>
                <a:cxn ang="0">
                  <a:pos x="9" y="9"/>
                </a:cxn>
                <a:cxn ang="0">
                  <a:pos x="6" y="12"/>
                </a:cxn>
                <a:cxn ang="0">
                  <a:pos x="3" y="9"/>
                </a:cxn>
                <a:cxn ang="0">
                  <a:pos x="4" y="5"/>
                </a:cxn>
                <a:cxn ang="0">
                  <a:pos x="0" y="2"/>
                </a:cxn>
                <a:cxn ang="0">
                  <a:pos x="6" y="0"/>
                </a:cxn>
                <a:cxn ang="0">
                  <a:pos x="8" y="3"/>
                </a:cxn>
                <a:cxn ang="0">
                  <a:pos x="11" y="4"/>
                </a:cxn>
              </a:cxnLst>
              <a:rect l="0" t="0" r="r" b="b"/>
              <a:pathLst>
                <a:path w="11" h="12">
                  <a:moveTo>
                    <a:pt x="11" y="4"/>
                  </a:moveTo>
                  <a:cubicBezTo>
                    <a:pt x="11" y="6"/>
                    <a:pt x="10" y="8"/>
                    <a:pt x="9" y="9"/>
                  </a:cubicBezTo>
                  <a:cubicBezTo>
                    <a:pt x="9" y="10"/>
                    <a:pt x="7" y="12"/>
                    <a:pt x="6" y="12"/>
                  </a:cubicBezTo>
                  <a:cubicBezTo>
                    <a:pt x="5" y="12"/>
                    <a:pt x="3" y="10"/>
                    <a:pt x="3" y="9"/>
                  </a:cubicBezTo>
                  <a:cubicBezTo>
                    <a:pt x="3" y="8"/>
                    <a:pt x="5" y="6"/>
                    <a:pt x="4" y="5"/>
                  </a:cubicBezTo>
                  <a:cubicBezTo>
                    <a:pt x="4" y="4"/>
                    <a:pt x="0" y="4"/>
                    <a:pt x="0" y="2"/>
                  </a:cubicBezTo>
                  <a:cubicBezTo>
                    <a:pt x="0" y="1"/>
                    <a:pt x="4" y="0"/>
                    <a:pt x="6" y="0"/>
                  </a:cubicBezTo>
                  <a:cubicBezTo>
                    <a:pt x="7" y="1"/>
                    <a:pt x="7" y="2"/>
                    <a:pt x="8" y="3"/>
                  </a:cubicBezTo>
                  <a:cubicBezTo>
                    <a:pt x="8" y="3"/>
                    <a:pt x="11" y="4"/>
                    <a:pt x="11"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1065213" y="2616200"/>
              <a:ext cx="31750" cy="28575"/>
            </a:xfrm>
            <a:custGeom>
              <a:avLst/>
              <a:gdLst/>
              <a:ahLst/>
              <a:cxnLst>
                <a:cxn ang="0">
                  <a:pos x="19" y="11"/>
                </a:cxn>
                <a:cxn ang="0">
                  <a:pos x="17" y="16"/>
                </a:cxn>
                <a:cxn ang="0">
                  <a:pos x="10" y="14"/>
                </a:cxn>
                <a:cxn ang="0">
                  <a:pos x="5" y="16"/>
                </a:cxn>
                <a:cxn ang="0">
                  <a:pos x="1" y="14"/>
                </a:cxn>
                <a:cxn ang="0">
                  <a:pos x="1" y="7"/>
                </a:cxn>
                <a:cxn ang="0">
                  <a:pos x="5" y="6"/>
                </a:cxn>
                <a:cxn ang="0">
                  <a:pos x="7" y="1"/>
                </a:cxn>
                <a:cxn ang="0">
                  <a:pos x="13" y="5"/>
                </a:cxn>
                <a:cxn ang="0">
                  <a:pos x="19" y="11"/>
                </a:cxn>
              </a:cxnLst>
              <a:rect l="0" t="0" r="r" b="b"/>
              <a:pathLst>
                <a:path w="19" h="17">
                  <a:moveTo>
                    <a:pt x="19" y="11"/>
                  </a:moveTo>
                  <a:cubicBezTo>
                    <a:pt x="19" y="12"/>
                    <a:pt x="18" y="15"/>
                    <a:pt x="17" y="16"/>
                  </a:cubicBezTo>
                  <a:cubicBezTo>
                    <a:pt x="16" y="17"/>
                    <a:pt x="12" y="14"/>
                    <a:pt x="10" y="14"/>
                  </a:cubicBezTo>
                  <a:cubicBezTo>
                    <a:pt x="9" y="14"/>
                    <a:pt x="7" y="16"/>
                    <a:pt x="5" y="16"/>
                  </a:cubicBezTo>
                  <a:cubicBezTo>
                    <a:pt x="4" y="16"/>
                    <a:pt x="2" y="15"/>
                    <a:pt x="1" y="14"/>
                  </a:cubicBezTo>
                  <a:cubicBezTo>
                    <a:pt x="0" y="12"/>
                    <a:pt x="0" y="9"/>
                    <a:pt x="1" y="7"/>
                  </a:cubicBezTo>
                  <a:cubicBezTo>
                    <a:pt x="2" y="6"/>
                    <a:pt x="4" y="7"/>
                    <a:pt x="5" y="6"/>
                  </a:cubicBezTo>
                  <a:cubicBezTo>
                    <a:pt x="6" y="5"/>
                    <a:pt x="5" y="1"/>
                    <a:pt x="7" y="1"/>
                  </a:cubicBezTo>
                  <a:cubicBezTo>
                    <a:pt x="9" y="0"/>
                    <a:pt x="12" y="4"/>
                    <a:pt x="13" y="5"/>
                  </a:cubicBezTo>
                  <a:cubicBezTo>
                    <a:pt x="15" y="6"/>
                    <a:pt x="19" y="9"/>
                    <a:pt x="19" y="1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1103313" y="2505075"/>
              <a:ext cx="25400" cy="30163"/>
            </a:xfrm>
            <a:custGeom>
              <a:avLst/>
              <a:gdLst/>
              <a:ahLst/>
              <a:cxnLst>
                <a:cxn ang="0">
                  <a:pos x="15" y="6"/>
                </a:cxn>
                <a:cxn ang="0">
                  <a:pos x="12" y="15"/>
                </a:cxn>
                <a:cxn ang="0">
                  <a:pos x="9" y="16"/>
                </a:cxn>
                <a:cxn ang="0">
                  <a:pos x="4" y="17"/>
                </a:cxn>
                <a:cxn ang="0">
                  <a:pos x="2" y="15"/>
                </a:cxn>
                <a:cxn ang="0">
                  <a:pos x="0" y="8"/>
                </a:cxn>
                <a:cxn ang="0">
                  <a:pos x="1" y="5"/>
                </a:cxn>
                <a:cxn ang="0">
                  <a:pos x="2" y="1"/>
                </a:cxn>
                <a:cxn ang="0">
                  <a:pos x="10" y="1"/>
                </a:cxn>
                <a:cxn ang="0">
                  <a:pos x="15" y="6"/>
                </a:cxn>
              </a:cxnLst>
              <a:rect l="0" t="0" r="r" b="b"/>
              <a:pathLst>
                <a:path w="15" h="18">
                  <a:moveTo>
                    <a:pt x="15" y="6"/>
                  </a:moveTo>
                  <a:cubicBezTo>
                    <a:pt x="15" y="8"/>
                    <a:pt x="14" y="13"/>
                    <a:pt x="12" y="15"/>
                  </a:cubicBezTo>
                  <a:cubicBezTo>
                    <a:pt x="12" y="16"/>
                    <a:pt x="10" y="16"/>
                    <a:pt x="9" y="16"/>
                  </a:cubicBezTo>
                  <a:cubicBezTo>
                    <a:pt x="7" y="17"/>
                    <a:pt x="5" y="18"/>
                    <a:pt x="4" y="17"/>
                  </a:cubicBezTo>
                  <a:cubicBezTo>
                    <a:pt x="3" y="17"/>
                    <a:pt x="2" y="15"/>
                    <a:pt x="2" y="15"/>
                  </a:cubicBezTo>
                  <a:cubicBezTo>
                    <a:pt x="1" y="13"/>
                    <a:pt x="0" y="10"/>
                    <a:pt x="0" y="8"/>
                  </a:cubicBezTo>
                  <a:cubicBezTo>
                    <a:pt x="0" y="7"/>
                    <a:pt x="1" y="6"/>
                    <a:pt x="1" y="5"/>
                  </a:cubicBezTo>
                  <a:cubicBezTo>
                    <a:pt x="2" y="4"/>
                    <a:pt x="2" y="2"/>
                    <a:pt x="2" y="1"/>
                  </a:cubicBezTo>
                  <a:cubicBezTo>
                    <a:pt x="4" y="0"/>
                    <a:pt x="8" y="1"/>
                    <a:pt x="10" y="1"/>
                  </a:cubicBezTo>
                  <a:cubicBezTo>
                    <a:pt x="11" y="2"/>
                    <a:pt x="14" y="4"/>
                    <a:pt x="15"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1041400" y="1925638"/>
              <a:ext cx="935038" cy="892175"/>
            </a:xfrm>
            <a:custGeom>
              <a:avLst/>
              <a:gdLst/>
              <a:ahLst/>
              <a:cxnLst>
                <a:cxn ang="0">
                  <a:pos x="542" y="128"/>
                </a:cxn>
                <a:cxn ang="0">
                  <a:pos x="537" y="173"/>
                </a:cxn>
                <a:cxn ang="0">
                  <a:pos x="509" y="214"/>
                </a:cxn>
                <a:cxn ang="0">
                  <a:pos x="471" y="235"/>
                </a:cxn>
                <a:cxn ang="0">
                  <a:pos x="441" y="261"/>
                </a:cxn>
                <a:cxn ang="0">
                  <a:pos x="420" y="319"/>
                </a:cxn>
                <a:cxn ang="0">
                  <a:pos x="400" y="341"/>
                </a:cxn>
                <a:cxn ang="0">
                  <a:pos x="384" y="354"/>
                </a:cxn>
                <a:cxn ang="0">
                  <a:pos x="343" y="349"/>
                </a:cxn>
                <a:cxn ang="0">
                  <a:pos x="317" y="365"/>
                </a:cxn>
                <a:cxn ang="0">
                  <a:pos x="270" y="372"/>
                </a:cxn>
                <a:cxn ang="0">
                  <a:pos x="260" y="374"/>
                </a:cxn>
                <a:cxn ang="0">
                  <a:pos x="284" y="407"/>
                </a:cxn>
                <a:cxn ang="0">
                  <a:pos x="293" y="439"/>
                </a:cxn>
                <a:cxn ang="0">
                  <a:pos x="296" y="481"/>
                </a:cxn>
                <a:cxn ang="0">
                  <a:pos x="299" y="514"/>
                </a:cxn>
                <a:cxn ang="0">
                  <a:pos x="294" y="529"/>
                </a:cxn>
                <a:cxn ang="0">
                  <a:pos x="256" y="527"/>
                </a:cxn>
                <a:cxn ang="0">
                  <a:pos x="226" y="522"/>
                </a:cxn>
                <a:cxn ang="0">
                  <a:pos x="201" y="527"/>
                </a:cxn>
                <a:cxn ang="0">
                  <a:pos x="182" y="520"/>
                </a:cxn>
                <a:cxn ang="0">
                  <a:pos x="160" y="507"/>
                </a:cxn>
                <a:cxn ang="0">
                  <a:pos x="133" y="492"/>
                </a:cxn>
                <a:cxn ang="0">
                  <a:pos x="105" y="469"/>
                </a:cxn>
                <a:cxn ang="0">
                  <a:pos x="85" y="428"/>
                </a:cxn>
                <a:cxn ang="0">
                  <a:pos x="59" y="397"/>
                </a:cxn>
                <a:cxn ang="0">
                  <a:pos x="74" y="365"/>
                </a:cxn>
                <a:cxn ang="0">
                  <a:pos x="76" y="334"/>
                </a:cxn>
                <a:cxn ang="0">
                  <a:pos x="57" y="317"/>
                </a:cxn>
                <a:cxn ang="0">
                  <a:pos x="89" y="291"/>
                </a:cxn>
                <a:cxn ang="0">
                  <a:pos x="129" y="310"/>
                </a:cxn>
                <a:cxn ang="0">
                  <a:pos x="103" y="288"/>
                </a:cxn>
                <a:cxn ang="0">
                  <a:pos x="60" y="283"/>
                </a:cxn>
                <a:cxn ang="0">
                  <a:pos x="23" y="287"/>
                </a:cxn>
                <a:cxn ang="0">
                  <a:pos x="9" y="283"/>
                </a:cxn>
                <a:cxn ang="0">
                  <a:pos x="6" y="257"/>
                </a:cxn>
                <a:cxn ang="0">
                  <a:pos x="26" y="246"/>
                </a:cxn>
                <a:cxn ang="0">
                  <a:pos x="55" y="245"/>
                </a:cxn>
                <a:cxn ang="0">
                  <a:pos x="76" y="213"/>
                </a:cxn>
                <a:cxn ang="0">
                  <a:pos x="113" y="194"/>
                </a:cxn>
                <a:cxn ang="0">
                  <a:pos x="158" y="179"/>
                </a:cxn>
                <a:cxn ang="0">
                  <a:pos x="197" y="178"/>
                </a:cxn>
                <a:cxn ang="0">
                  <a:pos x="225" y="136"/>
                </a:cxn>
                <a:cxn ang="0">
                  <a:pos x="237" y="94"/>
                </a:cxn>
                <a:cxn ang="0">
                  <a:pos x="247" y="42"/>
                </a:cxn>
                <a:cxn ang="0">
                  <a:pos x="266" y="8"/>
                </a:cxn>
                <a:cxn ang="0">
                  <a:pos x="293" y="24"/>
                </a:cxn>
                <a:cxn ang="0">
                  <a:pos x="320" y="21"/>
                </a:cxn>
                <a:cxn ang="0">
                  <a:pos x="365" y="15"/>
                </a:cxn>
                <a:cxn ang="0">
                  <a:pos x="382" y="1"/>
                </a:cxn>
                <a:cxn ang="0">
                  <a:pos x="406" y="29"/>
                </a:cxn>
                <a:cxn ang="0">
                  <a:pos x="430" y="41"/>
                </a:cxn>
                <a:cxn ang="0">
                  <a:pos x="470" y="26"/>
                </a:cxn>
                <a:cxn ang="0">
                  <a:pos x="486" y="63"/>
                </a:cxn>
                <a:cxn ang="0">
                  <a:pos x="523" y="78"/>
                </a:cxn>
                <a:cxn ang="0">
                  <a:pos x="550" y="101"/>
                </a:cxn>
              </a:cxnLst>
              <a:rect l="0" t="0" r="r" b="b"/>
              <a:pathLst>
                <a:path w="558" h="533">
                  <a:moveTo>
                    <a:pt x="557" y="103"/>
                  </a:moveTo>
                  <a:cubicBezTo>
                    <a:pt x="558" y="104"/>
                    <a:pt x="557" y="107"/>
                    <a:pt x="556" y="108"/>
                  </a:cubicBezTo>
                  <a:cubicBezTo>
                    <a:pt x="555" y="109"/>
                    <a:pt x="551" y="109"/>
                    <a:pt x="550" y="110"/>
                  </a:cubicBezTo>
                  <a:cubicBezTo>
                    <a:pt x="549" y="112"/>
                    <a:pt x="551" y="115"/>
                    <a:pt x="550" y="117"/>
                  </a:cubicBezTo>
                  <a:cubicBezTo>
                    <a:pt x="550" y="118"/>
                    <a:pt x="547" y="120"/>
                    <a:pt x="546" y="121"/>
                  </a:cubicBezTo>
                  <a:cubicBezTo>
                    <a:pt x="545" y="122"/>
                    <a:pt x="541" y="126"/>
                    <a:pt x="542" y="128"/>
                  </a:cubicBezTo>
                  <a:cubicBezTo>
                    <a:pt x="542" y="129"/>
                    <a:pt x="548" y="130"/>
                    <a:pt x="549" y="132"/>
                  </a:cubicBezTo>
                  <a:cubicBezTo>
                    <a:pt x="550" y="134"/>
                    <a:pt x="546" y="140"/>
                    <a:pt x="546" y="143"/>
                  </a:cubicBezTo>
                  <a:cubicBezTo>
                    <a:pt x="546" y="144"/>
                    <a:pt x="547" y="148"/>
                    <a:pt x="547" y="149"/>
                  </a:cubicBezTo>
                  <a:cubicBezTo>
                    <a:pt x="547" y="152"/>
                    <a:pt x="546" y="158"/>
                    <a:pt x="544" y="160"/>
                  </a:cubicBezTo>
                  <a:cubicBezTo>
                    <a:pt x="542" y="161"/>
                    <a:pt x="536" y="161"/>
                    <a:pt x="534" y="164"/>
                  </a:cubicBezTo>
                  <a:cubicBezTo>
                    <a:pt x="533" y="166"/>
                    <a:pt x="537" y="171"/>
                    <a:pt x="537" y="173"/>
                  </a:cubicBezTo>
                  <a:cubicBezTo>
                    <a:pt x="536" y="175"/>
                    <a:pt x="533" y="178"/>
                    <a:pt x="532" y="180"/>
                  </a:cubicBezTo>
                  <a:cubicBezTo>
                    <a:pt x="531" y="183"/>
                    <a:pt x="531" y="189"/>
                    <a:pt x="529" y="192"/>
                  </a:cubicBezTo>
                  <a:cubicBezTo>
                    <a:pt x="528" y="194"/>
                    <a:pt x="525" y="197"/>
                    <a:pt x="523" y="198"/>
                  </a:cubicBezTo>
                  <a:cubicBezTo>
                    <a:pt x="521" y="199"/>
                    <a:pt x="515" y="198"/>
                    <a:pt x="513" y="199"/>
                  </a:cubicBezTo>
                  <a:cubicBezTo>
                    <a:pt x="511" y="200"/>
                    <a:pt x="509" y="204"/>
                    <a:pt x="509" y="206"/>
                  </a:cubicBezTo>
                  <a:cubicBezTo>
                    <a:pt x="508" y="208"/>
                    <a:pt x="509" y="212"/>
                    <a:pt x="509" y="214"/>
                  </a:cubicBezTo>
                  <a:cubicBezTo>
                    <a:pt x="508" y="216"/>
                    <a:pt x="506" y="219"/>
                    <a:pt x="505" y="219"/>
                  </a:cubicBezTo>
                  <a:cubicBezTo>
                    <a:pt x="502" y="220"/>
                    <a:pt x="498" y="219"/>
                    <a:pt x="495" y="219"/>
                  </a:cubicBezTo>
                  <a:cubicBezTo>
                    <a:pt x="494" y="220"/>
                    <a:pt x="491" y="223"/>
                    <a:pt x="489" y="224"/>
                  </a:cubicBezTo>
                  <a:cubicBezTo>
                    <a:pt x="487" y="224"/>
                    <a:pt x="484" y="224"/>
                    <a:pt x="483" y="224"/>
                  </a:cubicBezTo>
                  <a:cubicBezTo>
                    <a:pt x="481" y="224"/>
                    <a:pt x="476" y="225"/>
                    <a:pt x="474" y="226"/>
                  </a:cubicBezTo>
                  <a:cubicBezTo>
                    <a:pt x="473" y="228"/>
                    <a:pt x="473" y="234"/>
                    <a:pt x="471" y="235"/>
                  </a:cubicBezTo>
                  <a:cubicBezTo>
                    <a:pt x="470" y="236"/>
                    <a:pt x="467" y="236"/>
                    <a:pt x="466" y="236"/>
                  </a:cubicBezTo>
                  <a:cubicBezTo>
                    <a:pt x="464" y="235"/>
                    <a:pt x="461" y="233"/>
                    <a:pt x="459" y="233"/>
                  </a:cubicBezTo>
                  <a:cubicBezTo>
                    <a:pt x="457" y="232"/>
                    <a:pt x="453" y="232"/>
                    <a:pt x="452" y="233"/>
                  </a:cubicBezTo>
                  <a:cubicBezTo>
                    <a:pt x="449" y="234"/>
                    <a:pt x="446" y="238"/>
                    <a:pt x="445" y="240"/>
                  </a:cubicBezTo>
                  <a:cubicBezTo>
                    <a:pt x="444" y="243"/>
                    <a:pt x="446" y="249"/>
                    <a:pt x="445" y="252"/>
                  </a:cubicBezTo>
                  <a:cubicBezTo>
                    <a:pt x="444" y="255"/>
                    <a:pt x="442" y="259"/>
                    <a:pt x="441" y="261"/>
                  </a:cubicBezTo>
                  <a:cubicBezTo>
                    <a:pt x="440" y="264"/>
                    <a:pt x="438" y="271"/>
                    <a:pt x="437" y="275"/>
                  </a:cubicBezTo>
                  <a:cubicBezTo>
                    <a:pt x="437" y="277"/>
                    <a:pt x="438" y="282"/>
                    <a:pt x="437" y="285"/>
                  </a:cubicBezTo>
                  <a:cubicBezTo>
                    <a:pt x="436" y="287"/>
                    <a:pt x="433" y="293"/>
                    <a:pt x="431" y="295"/>
                  </a:cubicBezTo>
                  <a:cubicBezTo>
                    <a:pt x="429" y="296"/>
                    <a:pt x="424" y="298"/>
                    <a:pt x="423" y="300"/>
                  </a:cubicBezTo>
                  <a:cubicBezTo>
                    <a:pt x="422" y="301"/>
                    <a:pt x="423" y="305"/>
                    <a:pt x="423" y="307"/>
                  </a:cubicBezTo>
                  <a:cubicBezTo>
                    <a:pt x="422" y="310"/>
                    <a:pt x="420" y="316"/>
                    <a:pt x="420" y="319"/>
                  </a:cubicBezTo>
                  <a:cubicBezTo>
                    <a:pt x="419" y="323"/>
                    <a:pt x="418" y="332"/>
                    <a:pt x="420" y="336"/>
                  </a:cubicBezTo>
                  <a:cubicBezTo>
                    <a:pt x="420" y="336"/>
                    <a:pt x="420" y="336"/>
                    <a:pt x="420" y="336"/>
                  </a:cubicBezTo>
                  <a:cubicBezTo>
                    <a:pt x="418" y="338"/>
                    <a:pt x="416" y="338"/>
                    <a:pt x="415" y="338"/>
                  </a:cubicBezTo>
                  <a:cubicBezTo>
                    <a:pt x="413" y="338"/>
                    <a:pt x="413" y="334"/>
                    <a:pt x="411" y="334"/>
                  </a:cubicBezTo>
                  <a:cubicBezTo>
                    <a:pt x="410" y="333"/>
                    <a:pt x="407" y="333"/>
                    <a:pt x="406" y="334"/>
                  </a:cubicBezTo>
                  <a:cubicBezTo>
                    <a:pt x="404" y="335"/>
                    <a:pt x="401" y="339"/>
                    <a:pt x="400" y="341"/>
                  </a:cubicBezTo>
                  <a:cubicBezTo>
                    <a:pt x="399" y="343"/>
                    <a:pt x="402" y="347"/>
                    <a:pt x="401" y="348"/>
                  </a:cubicBezTo>
                  <a:cubicBezTo>
                    <a:pt x="400" y="350"/>
                    <a:pt x="396" y="350"/>
                    <a:pt x="395" y="352"/>
                  </a:cubicBezTo>
                  <a:cubicBezTo>
                    <a:pt x="394" y="353"/>
                    <a:pt x="395" y="357"/>
                    <a:pt x="394" y="358"/>
                  </a:cubicBezTo>
                  <a:cubicBezTo>
                    <a:pt x="393" y="360"/>
                    <a:pt x="389" y="361"/>
                    <a:pt x="387" y="360"/>
                  </a:cubicBezTo>
                  <a:cubicBezTo>
                    <a:pt x="386" y="360"/>
                    <a:pt x="384" y="359"/>
                    <a:pt x="384" y="358"/>
                  </a:cubicBezTo>
                  <a:cubicBezTo>
                    <a:pt x="383" y="357"/>
                    <a:pt x="384" y="355"/>
                    <a:pt x="384" y="354"/>
                  </a:cubicBezTo>
                  <a:cubicBezTo>
                    <a:pt x="383" y="352"/>
                    <a:pt x="382" y="348"/>
                    <a:pt x="380" y="348"/>
                  </a:cubicBezTo>
                  <a:cubicBezTo>
                    <a:pt x="378" y="347"/>
                    <a:pt x="372" y="350"/>
                    <a:pt x="370" y="350"/>
                  </a:cubicBezTo>
                  <a:cubicBezTo>
                    <a:pt x="368" y="350"/>
                    <a:pt x="366" y="349"/>
                    <a:pt x="364" y="349"/>
                  </a:cubicBezTo>
                  <a:cubicBezTo>
                    <a:pt x="362" y="349"/>
                    <a:pt x="358" y="350"/>
                    <a:pt x="355" y="350"/>
                  </a:cubicBezTo>
                  <a:cubicBezTo>
                    <a:pt x="354" y="350"/>
                    <a:pt x="351" y="348"/>
                    <a:pt x="349" y="348"/>
                  </a:cubicBezTo>
                  <a:cubicBezTo>
                    <a:pt x="348" y="348"/>
                    <a:pt x="344" y="348"/>
                    <a:pt x="343" y="349"/>
                  </a:cubicBezTo>
                  <a:cubicBezTo>
                    <a:pt x="342" y="350"/>
                    <a:pt x="341" y="354"/>
                    <a:pt x="340" y="354"/>
                  </a:cubicBezTo>
                  <a:cubicBezTo>
                    <a:pt x="338" y="356"/>
                    <a:pt x="332" y="356"/>
                    <a:pt x="330" y="355"/>
                  </a:cubicBezTo>
                  <a:cubicBezTo>
                    <a:pt x="328" y="355"/>
                    <a:pt x="326" y="351"/>
                    <a:pt x="325" y="350"/>
                  </a:cubicBezTo>
                  <a:cubicBezTo>
                    <a:pt x="322" y="350"/>
                    <a:pt x="317" y="352"/>
                    <a:pt x="315" y="354"/>
                  </a:cubicBezTo>
                  <a:cubicBezTo>
                    <a:pt x="315" y="355"/>
                    <a:pt x="315" y="357"/>
                    <a:pt x="315" y="358"/>
                  </a:cubicBezTo>
                  <a:cubicBezTo>
                    <a:pt x="315" y="360"/>
                    <a:pt x="318" y="364"/>
                    <a:pt x="317" y="365"/>
                  </a:cubicBezTo>
                  <a:cubicBezTo>
                    <a:pt x="315" y="367"/>
                    <a:pt x="310" y="367"/>
                    <a:pt x="307" y="368"/>
                  </a:cubicBezTo>
                  <a:cubicBezTo>
                    <a:pt x="305" y="369"/>
                    <a:pt x="302" y="372"/>
                    <a:pt x="300" y="373"/>
                  </a:cubicBezTo>
                  <a:cubicBezTo>
                    <a:pt x="297" y="373"/>
                    <a:pt x="292" y="373"/>
                    <a:pt x="289" y="373"/>
                  </a:cubicBezTo>
                  <a:cubicBezTo>
                    <a:pt x="287" y="372"/>
                    <a:pt x="283" y="370"/>
                    <a:pt x="281" y="370"/>
                  </a:cubicBezTo>
                  <a:cubicBezTo>
                    <a:pt x="280" y="370"/>
                    <a:pt x="277" y="372"/>
                    <a:pt x="276" y="372"/>
                  </a:cubicBezTo>
                  <a:cubicBezTo>
                    <a:pt x="275" y="372"/>
                    <a:pt x="271" y="373"/>
                    <a:pt x="270" y="372"/>
                  </a:cubicBezTo>
                  <a:cubicBezTo>
                    <a:pt x="269" y="371"/>
                    <a:pt x="268" y="369"/>
                    <a:pt x="267" y="368"/>
                  </a:cubicBezTo>
                  <a:cubicBezTo>
                    <a:pt x="266" y="366"/>
                    <a:pt x="263" y="365"/>
                    <a:pt x="262" y="364"/>
                  </a:cubicBezTo>
                  <a:cubicBezTo>
                    <a:pt x="261" y="363"/>
                    <a:pt x="259" y="362"/>
                    <a:pt x="258" y="362"/>
                  </a:cubicBezTo>
                  <a:cubicBezTo>
                    <a:pt x="257" y="361"/>
                    <a:pt x="254" y="362"/>
                    <a:pt x="253" y="363"/>
                  </a:cubicBezTo>
                  <a:cubicBezTo>
                    <a:pt x="252" y="364"/>
                    <a:pt x="254" y="367"/>
                    <a:pt x="254" y="369"/>
                  </a:cubicBezTo>
                  <a:cubicBezTo>
                    <a:pt x="255" y="370"/>
                    <a:pt x="258" y="372"/>
                    <a:pt x="260" y="374"/>
                  </a:cubicBezTo>
                  <a:cubicBezTo>
                    <a:pt x="261" y="375"/>
                    <a:pt x="263" y="379"/>
                    <a:pt x="264" y="380"/>
                  </a:cubicBezTo>
                  <a:cubicBezTo>
                    <a:pt x="265" y="383"/>
                    <a:pt x="267" y="389"/>
                    <a:pt x="268" y="392"/>
                  </a:cubicBezTo>
                  <a:cubicBezTo>
                    <a:pt x="269" y="393"/>
                    <a:pt x="271" y="395"/>
                    <a:pt x="271" y="397"/>
                  </a:cubicBezTo>
                  <a:cubicBezTo>
                    <a:pt x="272" y="398"/>
                    <a:pt x="271" y="402"/>
                    <a:pt x="272" y="404"/>
                  </a:cubicBezTo>
                  <a:cubicBezTo>
                    <a:pt x="273" y="405"/>
                    <a:pt x="275" y="407"/>
                    <a:pt x="277" y="407"/>
                  </a:cubicBezTo>
                  <a:cubicBezTo>
                    <a:pt x="278" y="408"/>
                    <a:pt x="282" y="407"/>
                    <a:pt x="284" y="407"/>
                  </a:cubicBezTo>
                  <a:cubicBezTo>
                    <a:pt x="285" y="408"/>
                    <a:pt x="287" y="411"/>
                    <a:pt x="287" y="413"/>
                  </a:cubicBezTo>
                  <a:cubicBezTo>
                    <a:pt x="288" y="414"/>
                    <a:pt x="289" y="418"/>
                    <a:pt x="288" y="419"/>
                  </a:cubicBezTo>
                  <a:cubicBezTo>
                    <a:pt x="287" y="421"/>
                    <a:pt x="284" y="422"/>
                    <a:pt x="284" y="423"/>
                  </a:cubicBezTo>
                  <a:cubicBezTo>
                    <a:pt x="284" y="425"/>
                    <a:pt x="286" y="429"/>
                    <a:pt x="286" y="430"/>
                  </a:cubicBezTo>
                  <a:cubicBezTo>
                    <a:pt x="286" y="430"/>
                    <a:pt x="290" y="431"/>
                    <a:pt x="291" y="432"/>
                  </a:cubicBezTo>
                  <a:cubicBezTo>
                    <a:pt x="292" y="433"/>
                    <a:pt x="292" y="437"/>
                    <a:pt x="293" y="439"/>
                  </a:cubicBezTo>
                  <a:cubicBezTo>
                    <a:pt x="294" y="441"/>
                    <a:pt x="296" y="443"/>
                    <a:pt x="297" y="445"/>
                  </a:cubicBezTo>
                  <a:cubicBezTo>
                    <a:pt x="297" y="447"/>
                    <a:pt x="296" y="451"/>
                    <a:pt x="296" y="453"/>
                  </a:cubicBezTo>
                  <a:cubicBezTo>
                    <a:pt x="296" y="455"/>
                    <a:pt x="296" y="460"/>
                    <a:pt x="297" y="462"/>
                  </a:cubicBezTo>
                  <a:cubicBezTo>
                    <a:pt x="297" y="463"/>
                    <a:pt x="300" y="465"/>
                    <a:pt x="301" y="467"/>
                  </a:cubicBezTo>
                  <a:cubicBezTo>
                    <a:pt x="302" y="469"/>
                    <a:pt x="302" y="473"/>
                    <a:pt x="301" y="475"/>
                  </a:cubicBezTo>
                  <a:cubicBezTo>
                    <a:pt x="300" y="477"/>
                    <a:pt x="297" y="480"/>
                    <a:pt x="296" y="481"/>
                  </a:cubicBezTo>
                  <a:cubicBezTo>
                    <a:pt x="295" y="483"/>
                    <a:pt x="295" y="485"/>
                    <a:pt x="296" y="487"/>
                  </a:cubicBezTo>
                  <a:cubicBezTo>
                    <a:pt x="296" y="489"/>
                    <a:pt x="299" y="492"/>
                    <a:pt x="300" y="494"/>
                  </a:cubicBezTo>
                  <a:cubicBezTo>
                    <a:pt x="300" y="496"/>
                    <a:pt x="301" y="499"/>
                    <a:pt x="300" y="501"/>
                  </a:cubicBezTo>
                  <a:cubicBezTo>
                    <a:pt x="299" y="502"/>
                    <a:pt x="295" y="502"/>
                    <a:pt x="294" y="504"/>
                  </a:cubicBezTo>
                  <a:cubicBezTo>
                    <a:pt x="294" y="505"/>
                    <a:pt x="295" y="509"/>
                    <a:pt x="295" y="510"/>
                  </a:cubicBezTo>
                  <a:cubicBezTo>
                    <a:pt x="296" y="512"/>
                    <a:pt x="298" y="514"/>
                    <a:pt x="299" y="514"/>
                  </a:cubicBezTo>
                  <a:cubicBezTo>
                    <a:pt x="301" y="514"/>
                    <a:pt x="303" y="512"/>
                    <a:pt x="304" y="512"/>
                  </a:cubicBezTo>
                  <a:cubicBezTo>
                    <a:pt x="305" y="512"/>
                    <a:pt x="308" y="514"/>
                    <a:pt x="308" y="515"/>
                  </a:cubicBezTo>
                  <a:cubicBezTo>
                    <a:pt x="309" y="516"/>
                    <a:pt x="310" y="519"/>
                    <a:pt x="310" y="520"/>
                  </a:cubicBezTo>
                  <a:cubicBezTo>
                    <a:pt x="310" y="521"/>
                    <a:pt x="306" y="523"/>
                    <a:pt x="304" y="524"/>
                  </a:cubicBezTo>
                  <a:cubicBezTo>
                    <a:pt x="303" y="524"/>
                    <a:pt x="300" y="524"/>
                    <a:pt x="298" y="525"/>
                  </a:cubicBezTo>
                  <a:cubicBezTo>
                    <a:pt x="297" y="525"/>
                    <a:pt x="295" y="529"/>
                    <a:pt x="294" y="529"/>
                  </a:cubicBezTo>
                  <a:cubicBezTo>
                    <a:pt x="291" y="530"/>
                    <a:pt x="286" y="529"/>
                    <a:pt x="284" y="529"/>
                  </a:cubicBezTo>
                  <a:cubicBezTo>
                    <a:pt x="282" y="530"/>
                    <a:pt x="280" y="532"/>
                    <a:pt x="278" y="532"/>
                  </a:cubicBezTo>
                  <a:cubicBezTo>
                    <a:pt x="276" y="533"/>
                    <a:pt x="273" y="533"/>
                    <a:pt x="271" y="532"/>
                  </a:cubicBezTo>
                  <a:cubicBezTo>
                    <a:pt x="270" y="532"/>
                    <a:pt x="269" y="529"/>
                    <a:pt x="268" y="528"/>
                  </a:cubicBezTo>
                  <a:cubicBezTo>
                    <a:pt x="266" y="528"/>
                    <a:pt x="264" y="529"/>
                    <a:pt x="262" y="528"/>
                  </a:cubicBezTo>
                  <a:cubicBezTo>
                    <a:pt x="261" y="528"/>
                    <a:pt x="258" y="527"/>
                    <a:pt x="256" y="527"/>
                  </a:cubicBezTo>
                  <a:cubicBezTo>
                    <a:pt x="255" y="527"/>
                    <a:pt x="252" y="527"/>
                    <a:pt x="251" y="527"/>
                  </a:cubicBezTo>
                  <a:cubicBezTo>
                    <a:pt x="250" y="527"/>
                    <a:pt x="249" y="529"/>
                    <a:pt x="248" y="529"/>
                  </a:cubicBezTo>
                  <a:cubicBezTo>
                    <a:pt x="247" y="529"/>
                    <a:pt x="246" y="530"/>
                    <a:pt x="245" y="530"/>
                  </a:cubicBezTo>
                  <a:cubicBezTo>
                    <a:pt x="243" y="530"/>
                    <a:pt x="242" y="526"/>
                    <a:pt x="240" y="525"/>
                  </a:cubicBezTo>
                  <a:cubicBezTo>
                    <a:pt x="239" y="524"/>
                    <a:pt x="236" y="522"/>
                    <a:pt x="235" y="521"/>
                  </a:cubicBezTo>
                  <a:cubicBezTo>
                    <a:pt x="233" y="521"/>
                    <a:pt x="228" y="521"/>
                    <a:pt x="226" y="522"/>
                  </a:cubicBezTo>
                  <a:cubicBezTo>
                    <a:pt x="224" y="522"/>
                    <a:pt x="221" y="525"/>
                    <a:pt x="220" y="526"/>
                  </a:cubicBezTo>
                  <a:cubicBezTo>
                    <a:pt x="219" y="527"/>
                    <a:pt x="219" y="528"/>
                    <a:pt x="218" y="529"/>
                  </a:cubicBezTo>
                  <a:cubicBezTo>
                    <a:pt x="218" y="528"/>
                    <a:pt x="217" y="527"/>
                    <a:pt x="217" y="527"/>
                  </a:cubicBezTo>
                  <a:cubicBezTo>
                    <a:pt x="216" y="526"/>
                    <a:pt x="214" y="525"/>
                    <a:pt x="213" y="525"/>
                  </a:cubicBezTo>
                  <a:cubicBezTo>
                    <a:pt x="211" y="525"/>
                    <a:pt x="208" y="524"/>
                    <a:pt x="206" y="525"/>
                  </a:cubicBezTo>
                  <a:cubicBezTo>
                    <a:pt x="205" y="525"/>
                    <a:pt x="202" y="526"/>
                    <a:pt x="201" y="527"/>
                  </a:cubicBezTo>
                  <a:cubicBezTo>
                    <a:pt x="200" y="528"/>
                    <a:pt x="201" y="531"/>
                    <a:pt x="200" y="532"/>
                  </a:cubicBezTo>
                  <a:cubicBezTo>
                    <a:pt x="199" y="533"/>
                    <a:pt x="197" y="533"/>
                    <a:pt x="195" y="533"/>
                  </a:cubicBezTo>
                  <a:cubicBezTo>
                    <a:pt x="194" y="533"/>
                    <a:pt x="192" y="531"/>
                    <a:pt x="192" y="530"/>
                  </a:cubicBezTo>
                  <a:cubicBezTo>
                    <a:pt x="191" y="529"/>
                    <a:pt x="192" y="527"/>
                    <a:pt x="191" y="526"/>
                  </a:cubicBezTo>
                  <a:cubicBezTo>
                    <a:pt x="190" y="524"/>
                    <a:pt x="185" y="524"/>
                    <a:pt x="184" y="523"/>
                  </a:cubicBezTo>
                  <a:cubicBezTo>
                    <a:pt x="183" y="523"/>
                    <a:pt x="183" y="521"/>
                    <a:pt x="182" y="520"/>
                  </a:cubicBezTo>
                  <a:cubicBezTo>
                    <a:pt x="181" y="519"/>
                    <a:pt x="178" y="517"/>
                    <a:pt x="176" y="517"/>
                  </a:cubicBezTo>
                  <a:cubicBezTo>
                    <a:pt x="175" y="517"/>
                    <a:pt x="173" y="518"/>
                    <a:pt x="172" y="519"/>
                  </a:cubicBezTo>
                  <a:cubicBezTo>
                    <a:pt x="171" y="519"/>
                    <a:pt x="167" y="519"/>
                    <a:pt x="166" y="519"/>
                  </a:cubicBezTo>
                  <a:cubicBezTo>
                    <a:pt x="165" y="519"/>
                    <a:pt x="163" y="517"/>
                    <a:pt x="162" y="516"/>
                  </a:cubicBezTo>
                  <a:cubicBezTo>
                    <a:pt x="162" y="515"/>
                    <a:pt x="162" y="512"/>
                    <a:pt x="162" y="512"/>
                  </a:cubicBezTo>
                  <a:cubicBezTo>
                    <a:pt x="162" y="511"/>
                    <a:pt x="160" y="509"/>
                    <a:pt x="160" y="507"/>
                  </a:cubicBezTo>
                  <a:cubicBezTo>
                    <a:pt x="159" y="506"/>
                    <a:pt x="159" y="502"/>
                    <a:pt x="158" y="501"/>
                  </a:cubicBezTo>
                  <a:cubicBezTo>
                    <a:pt x="157" y="500"/>
                    <a:pt x="155" y="498"/>
                    <a:pt x="153" y="497"/>
                  </a:cubicBezTo>
                  <a:cubicBezTo>
                    <a:pt x="152" y="497"/>
                    <a:pt x="149" y="497"/>
                    <a:pt x="147" y="497"/>
                  </a:cubicBezTo>
                  <a:cubicBezTo>
                    <a:pt x="146" y="497"/>
                    <a:pt x="144" y="497"/>
                    <a:pt x="143" y="497"/>
                  </a:cubicBezTo>
                  <a:cubicBezTo>
                    <a:pt x="140" y="497"/>
                    <a:pt x="135" y="497"/>
                    <a:pt x="134" y="496"/>
                  </a:cubicBezTo>
                  <a:cubicBezTo>
                    <a:pt x="133" y="495"/>
                    <a:pt x="133" y="493"/>
                    <a:pt x="133" y="492"/>
                  </a:cubicBezTo>
                  <a:cubicBezTo>
                    <a:pt x="131" y="490"/>
                    <a:pt x="125" y="490"/>
                    <a:pt x="123" y="488"/>
                  </a:cubicBezTo>
                  <a:cubicBezTo>
                    <a:pt x="122" y="487"/>
                    <a:pt x="121" y="484"/>
                    <a:pt x="120" y="483"/>
                  </a:cubicBezTo>
                  <a:cubicBezTo>
                    <a:pt x="119" y="482"/>
                    <a:pt x="117" y="481"/>
                    <a:pt x="116" y="480"/>
                  </a:cubicBezTo>
                  <a:cubicBezTo>
                    <a:pt x="115" y="480"/>
                    <a:pt x="112" y="481"/>
                    <a:pt x="111" y="480"/>
                  </a:cubicBezTo>
                  <a:cubicBezTo>
                    <a:pt x="110" y="480"/>
                    <a:pt x="109" y="477"/>
                    <a:pt x="108" y="476"/>
                  </a:cubicBezTo>
                  <a:cubicBezTo>
                    <a:pt x="107" y="475"/>
                    <a:pt x="106" y="471"/>
                    <a:pt x="105" y="469"/>
                  </a:cubicBezTo>
                  <a:cubicBezTo>
                    <a:pt x="104" y="467"/>
                    <a:pt x="103" y="463"/>
                    <a:pt x="103" y="461"/>
                  </a:cubicBezTo>
                  <a:cubicBezTo>
                    <a:pt x="102" y="459"/>
                    <a:pt x="104" y="456"/>
                    <a:pt x="104" y="454"/>
                  </a:cubicBezTo>
                  <a:cubicBezTo>
                    <a:pt x="104" y="452"/>
                    <a:pt x="102" y="448"/>
                    <a:pt x="101" y="446"/>
                  </a:cubicBezTo>
                  <a:cubicBezTo>
                    <a:pt x="100" y="444"/>
                    <a:pt x="96" y="443"/>
                    <a:pt x="95" y="442"/>
                  </a:cubicBezTo>
                  <a:cubicBezTo>
                    <a:pt x="93" y="440"/>
                    <a:pt x="92" y="434"/>
                    <a:pt x="90" y="432"/>
                  </a:cubicBezTo>
                  <a:cubicBezTo>
                    <a:pt x="89" y="431"/>
                    <a:pt x="86" y="429"/>
                    <a:pt x="85" y="428"/>
                  </a:cubicBezTo>
                  <a:cubicBezTo>
                    <a:pt x="84" y="426"/>
                    <a:pt x="82" y="424"/>
                    <a:pt x="81" y="422"/>
                  </a:cubicBezTo>
                  <a:cubicBezTo>
                    <a:pt x="80" y="421"/>
                    <a:pt x="80" y="417"/>
                    <a:pt x="79" y="415"/>
                  </a:cubicBezTo>
                  <a:cubicBezTo>
                    <a:pt x="78" y="414"/>
                    <a:pt x="76" y="412"/>
                    <a:pt x="74" y="411"/>
                  </a:cubicBezTo>
                  <a:cubicBezTo>
                    <a:pt x="73" y="410"/>
                    <a:pt x="70" y="409"/>
                    <a:pt x="69" y="409"/>
                  </a:cubicBezTo>
                  <a:cubicBezTo>
                    <a:pt x="68" y="408"/>
                    <a:pt x="65" y="405"/>
                    <a:pt x="64" y="404"/>
                  </a:cubicBezTo>
                  <a:cubicBezTo>
                    <a:pt x="63" y="403"/>
                    <a:pt x="60" y="399"/>
                    <a:pt x="59" y="397"/>
                  </a:cubicBezTo>
                  <a:cubicBezTo>
                    <a:pt x="58" y="396"/>
                    <a:pt x="58" y="392"/>
                    <a:pt x="58" y="390"/>
                  </a:cubicBezTo>
                  <a:cubicBezTo>
                    <a:pt x="59" y="388"/>
                    <a:pt x="60" y="386"/>
                    <a:pt x="61" y="384"/>
                  </a:cubicBezTo>
                  <a:cubicBezTo>
                    <a:pt x="61" y="382"/>
                    <a:pt x="61" y="378"/>
                    <a:pt x="62" y="376"/>
                  </a:cubicBezTo>
                  <a:cubicBezTo>
                    <a:pt x="63" y="375"/>
                    <a:pt x="66" y="373"/>
                    <a:pt x="67" y="373"/>
                  </a:cubicBezTo>
                  <a:cubicBezTo>
                    <a:pt x="69" y="372"/>
                    <a:pt x="72" y="371"/>
                    <a:pt x="73" y="370"/>
                  </a:cubicBezTo>
                  <a:cubicBezTo>
                    <a:pt x="74" y="369"/>
                    <a:pt x="74" y="367"/>
                    <a:pt x="74" y="365"/>
                  </a:cubicBezTo>
                  <a:cubicBezTo>
                    <a:pt x="75" y="364"/>
                    <a:pt x="74" y="361"/>
                    <a:pt x="75" y="360"/>
                  </a:cubicBezTo>
                  <a:cubicBezTo>
                    <a:pt x="75" y="358"/>
                    <a:pt x="78" y="357"/>
                    <a:pt x="79" y="356"/>
                  </a:cubicBezTo>
                  <a:cubicBezTo>
                    <a:pt x="79" y="355"/>
                    <a:pt x="81" y="353"/>
                    <a:pt x="82" y="352"/>
                  </a:cubicBezTo>
                  <a:cubicBezTo>
                    <a:pt x="82" y="351"/>
                    <a:pt x="82" y="349"/>
                    <a:pt x="82" y="347"/>
                  </a:cubicBezTo>
                  <a:cubicBezTo>
                    <a:pt x="83" y="346"/>
                    <a:pt x="83" y="343"/>
                    <a:pt x="82" y="341"/>
                  </a:cubicBezTo>
                  <a:cubicBezTo>
                    <a:pt x="81" y="339"/>
                    <a:pt x="78" y="335"/>
                    <a:pt x="76" y="334"/>
                  </a:cubicBezTo>
                  <a:cubicBezTo>
                    <a:pt x="73" y="332"/>
                    <a:pt x="69" y="328"/>
                    <a:pt x="66" y="327"/>
                  </a:cubicBezTo>
                  <a:cubicBezTo>
                    <a:pt x="64" y="327"/>
                    <a:pt x="61" y="329"/>
                    <a:pt x="60" y="329"/>
                  </a:cubicBezTo>
                  <a:cubicBezTo>
                    <a:pt x="57" y="329"/>
                    <a:pt x="52" y="329"/>
                    <a:pt x="50" y="327"/>
                  </a:cubicBezTo>
                  <a:cubicBezTo>
                    <a:pt x="49" y="326"/>
                    <a:pt x="47" y="324"/>
                    <a:pt x="47" y="322"/>
                  </a:cubicBezTo>
                  <a:cubicBezTo>
                    <a:pt x="46" y="321"/>
                    <a:pt x="47" y="318"/>
                    <a:pt x="48" y="318"/>
                  </a:cubicBezTo>
                  <a:cubicBezTo>
                    <a:pt x="50" y="316"/>
                    <a:pt x="55" y="318"/>
                    <a:pt x="57" y="317"/>
                  </a:cubicBezTo>
                  <a:cubicBezTo>
                    <a:pt x="58" y="316"/>
                    <a:pt x="59" y="312"/>
                    <a:pt x="59" y="310"/>
                  </a:cubicBezTo>
                  <a:cubicBezTo>
                    <a:pt x="59" y="309"/>
                    <a:pt x="59" y="305"/>
                    <a:pt x="59" y="303"/>
                  </a:cubicBezTo>
                  <a:cubicBezTo>
                    <a:pt x="59" y="301"/>
                    <a:pt x="56" y="296"/>
                    <a:pt x="57" y="294"/>
                  </a:cubicBezTo>
                  <a:cubicBezTo>
                    <a:pt x="57" y="293"/>
                    <a:pt x="60" y="292"/>
                    <a:pt x="61" y="291"/>
                  </a:cubicBezTo>
                  <a:cubicBezTo>
                    <a:pt x="65" y="290"/>
                    <a:pt x="72" y="288"/>
                    <a:pt x="76" y="288"/>
                  </a:cubicBezTo>
                  <a:cubicBezTo>
                    <a:pt x="79" y="288"/>
                    <a:pt x="86" y="289"/>
                    <a:pt x="89" y="291"/>
                  </a:cubicBezTo>
                  <a:cubicBezTo>
                    <a:pt x="90" y="291"/>
                    <a:pt x="90" y="295"/>
                    <a:pt x="92" y="296"/>
                  </a:cubicBezTo>
                  <a:cubicBezTo>
                    <a:pt x="93" y="297"/>
                    <a:pt x="96" y="296"/>
                    <a:pt x="98" y="296"/>
                  </a:cubicBezTo>
                  <a:cubicBezTo>
                    <a:pt x="100" y="297"/>
                    <a:pt x="105" y="301"/>
                    <a:pt x="108" y="303"/>
                  </a:cubicBezTo>
                  <a:cubicBezTo>
                    <a:pt x="109" y="304"/>
                    <a:pt x="111" y="307"/>
                    <a:pt x="113" y="308"/>
                  </a:cubicBezTo>
                  <a:cubicBezTo>
                    <a:pt x="115" y="310"/>
                    <a:pt x="122" y="312"/>
                    <a:pt x="125" y="312"/>
                  </a:cubicBezTo>
                  <a:cubicBezTo>
                    <a:pt x="126" y="312"/>
                    <a:pt x="129" y="311"/>
                    <a:pt x="129" y="310"/>
                  </a:cubicBezTo>
                  <a:cubicBezTo>
                    <a:pt x="130" y="309"/>
                    <a:pt x="127" y="306"/>
                    <a:pt x="125" y="305"/>
                  </a:cubicBezTo>
                  <a:cubicBezTo>
                    <a:pt x="124" y="305"/>
                    <a:pt x="121" y="306"/>
                    <a:pt x="120" y="305"/>
                  </a:cubicBezTo>
                  <a:cubicBezTo>
                    <a:pt x="119" y="305"/>
                    <a:pt x="119" y="302"/>
                    <a:pt x="118" y="301"/>
                  </a:cubicBezTo>
                  <a:cubicBezTo>
                    <a:pt x="117" y="299"/>
                    <a:pt x="113" y="297"/>
                    <a:pt x="112" y="296"/>
                  </a:cubicBezTo>
                  <a:cubicBezTo>
                    <a:pt x="111" y="295"/>
                    <a:pt x="109" y="293"/>
                    <a:pt x="108" y="292"/>
                  </a:cubicBezTo>
                  <a:cubicBezTo>
                    <a:pt x="106" y="291"/>
                    <a:pt x="104" y="288"/>
                    <a:pt x="103" y="288"/>
                  </a:cubicBezTo>
                  <a:cubicBezTo>
                    <a:pt x="101" y="287"/>
                    <a:pt x="98" y="289"/>
                    <a:pt x="97" y="288"/>
                  </a:cubicBezTo>
                  <a:cubicBezTo>
                    <a:pt x="95" y="288"/>
                    <a:pt x="94" y="286"/>
                    <a:pt x="93" y="285"/>
                  </a:cubicBezTo>
                  <a:cubicBezTo>
                    <a:pt x="89" y="283"/>
                    <a:pt x="81" y="278"/>
                    <a:pt x="77" y="278"/>
                  </a:cubicBezTo>
                  <a:cubicBezTo>
                    <a:pt x="75" y="278"/>
                    <a:pt x="73" y="282"/>
                    <a:pt x="72" y="282"/>
                  </a:cubicBezTo>
                  <a:cubicBezTo>
                    <a:pt x="71" y="282"/>
                    <a:pt x="68" y="282"/>
                    <a:pt x="66" y="282"/>
                  </a:cubicBezTo>
                  <a:cubicBezTo>
                    <a:pt x="65" y="282"/>
                    <a:pt x="62" y="282"/>
                    <a:pt x="60" y="283"/>
                  </a:cubicBezTo>
                  <a:cubicBezTo>
                    <a:pt x="58" y="283"/>
                    <a:pt x="55" y="286"/>
                    <a:pt x="53" y="287"/>
                  </a:cubicBezTo>
                  <a:cubicBezTo>
                    <a:pt x="52" y="288"/>
                    <a:pt x="50" y="290"/>
                    <a:pt x="49" y="291"/>
                  </a:cubicBezTo>
                  <a:cubicBezTo>
                    <a:pt x="47" y="293"/>
                    <a:pt x="45" y="295"/>
                    <a:pt x="43" y="296"/>
                  </a:cubicBezTo>
                  <a:cubicBezTo>
                    <a:pt x="40" y="297"/>
                    <a:pt x="31" y="297"/>
                    <a:pt x="31" y="296"/>
                  </a:cubicBezTo>
                  <a:cubicBezTo>
                    <a:pt x="31" y="295"/>
                    <a:pt x="30" y="291"/>
                    <a:pt x="29" y="290"/>
                  </a:cubicBezTo>
                  <a:cubicBezTo>
                    <a:pt x="28" y="289"/>
                    <a:pt x="25" y="287"/>
                    <a:pt x="23" y="287"/>
                  </a:cubicBezTo>
                  <a:cubicBezTo>
                    <a:pt x="22" y="287"/>
                    <a:pt x="20" y="289"/>
                    <a:pt x="18" y="289"/>
                  </a:cubicBezTo>
                  <a:cubicBezTo>
                    <a:pt x="16" y="290"/>
                    <a:pt x="11" y="290"/>
                    <a:pt x="9" y="289"/>
                  </a:cubicBezTo>
                  <a:cubicBezTo>
                    <a:pt x="7" y="289"/>
                    <a:pt x="4" y="287"/>
                    <a:pt x="3" y="286"/>
                  </a:cubicBezTo>
                  <a:cubicBezTo>
                    <a:pt x="2" y="285"/>
                    <a:pt x="1" y="283"/>
                    <a:pt x="2" y="282"/>
                  </a:cubicBezTo>
                  <a:cubicBezTo>
                    <a:pt x="2" y="281"/>
                    <a:pt x="4" y="281"/>
                    <a:pt x="5" y="281"/>
                  </a:cubicBezTo>
                  <a:cubicBezTo>
                    <a:pt x="6" y="281"/>
                    <a:pt x="8" y="283"/>
                    <a:pt x="9" y="283"/>
                  </a:cubicBezTo>
                  <a:cubicBezTo>
                    <a:pt x="10" y="283"/>
                    <a:pt x="13" y="284"/>
                    <a:pt x="14" y="283"/>
                  </a:cubicBezTo>
                  <a:cubicBezTo>
                    <a:pt x="15" y="283"/>
                    <a:pt x="16" y="279"/>
                    <a:pt x="15" y="278"/>
                  </a:cubicBezTo>
                  <a:cubicBezTo>
                    <a:pt x="14" y="277"/>
                    <a:pt x="11" y="276"/>
                    <a:pt x="9" y="275"/>
                  </a:cubicBezTo>
                  <a:cubicBezTo>
                    <a:pt x="8" y="274"/>
                    <a:pt x="7" y="272"/>
                    <a:pt x="6" y="271"/>
                  </a:cubicBezTo>
                  <a:cubicBezTo>
                    <a:pt x="4" y="269"/>
                    <a:pt x="0" y="265"/>
                    <a:pt x="1" y="263"/>
                  </a:cubicBezTo>
                  <a:cubicBezTo>
                    <a:pt x="1" y="261"/>
                    <a:pt x="5" y="258"/>
                    <a:pt x="6" y="257"/>
                  </a:cubicBezTo>
                  <a:cubicBezTo>
                    <a:pt x="8" y="257"/>
                    <a:pt x="11" y="256"/>
                    <a:pt x="13" y="256"/>
                  </a:cubicBezTo>
                  <a:cubicBezTo>
                    <a:pt x="15" y="256"/>
                    <a:pt x="19" y="259"/>
                    <a:pt x="21" y="258"/>
                  </a:cubicBezTo>
                  <a:cubicBezTo>
                    <a:pt x="22" y="258"/>
                    <a:pt x="23" y="257"/>
                    <a:pt x="23" y="256"/>
                  </a:cubicBezTo>
                  <a:cubicBezTo>
                    <a:pt x="24" y="254"/>
                    <a:pt x="25" y="250"/>
                    <a:pt x="23" y="248"/>
                  </a:cubicBezTo>
                  <a:cubicBezTo>
                    <a:pt x="23" y="248"/>
                    <a:pt x="23" y="248"/>
                    <a:pt x="23" y="248"/>
                  </a:cubicBezTo>
                  <a:cubicBezTo>
                    <a:pt x="24" y="247"/>
                    <a:pt x="25" y="247"/>
                    <a:pt x="26" y="246"/>
                  </a:cubicBezTo>
                  <a:cubicBezTo>
                    <a:pt x="28" y="246"/>
                    <a:pt x="31" y="249"/>
                    <a:pt x="32" y="248"/>
                  </a:cubicBezTo>
                  <a:cubicBezTo>
                    <a:pt x="34" y="247"/>
                    <a:pt x="36" y="244"/>
                    <a:pt x="37" y="242"/>
                  </a:cubicBezTo>
                  <a:cubicBezTo>
                    <a:pt x="38" y="241"/>
                    <a:pt x="40" y="237"/>
                    <a:pt x="41" y="237"/>
                  </a:cubicBezTo>
                  <a:cubicBezTo>
                    <a:pt x="43" y="236"/>
                    <a:pt x="47" y="236"/>
                    <a:pt x="49" y="237"/>
                  </a:cubicBezTo>
                  <a:cubicBezTo>
                    <a:pt x="50" y="237"/>
                    <a:pt x="54" y="238"/>
                    <a:pt x="54" y="239"/>
                  </a:cubicBezTo>
                  <a:cubicBezTo>
                    <a:pt x="55" y="240"/>
                    <a:pt x="54" y="244"/>
                    <a:pt x="55" y="245"/>
                  </a:cubicBezTo>
                  <a:cubicBezTo>
                    <a:pt x="57" y="246"/>
                    <a:pt x="61" y="243"/>
                    <a:pt x="63" y="242"/>
                  </a:cubicBezTo>
                  <a:cubicBezTo>
                    <a:pt x="64" y="240"/>
                    <a:pt x="63" y="236"/>
                    <a:pt x="65" y="235"/>
                  </a:cubicBezTo>
                  <a:cubicBezTo>
                    <a:pt x="66" y="234"/>
                    <a:pt x="70" y="235"/>
                    <a:pt x="71" y="233"/>
                  </a:cubicBezTo>
                  <a:cubicBezTo>
                    <a:pt x="72" y="232"/>
                    <a:pt x="71" y="227"/>
                    <a:pt x="71" y="225"/>
                  </a:cubicBezTo>
                  <a:cubicBezTo>
                    <a:pt x="71" y="224"/>
                    <a:pt x="71" y="221"/>
                    <a:pt x="71" y="219"/>
                  </a:cubicBezTo>
                  <a:cubicBezTo>
                    <a:pt x="72" y="217"/>
                    <a:pt x="75" y="215"/>
                    <a:pt x="76" y="213"/>
                  </a:cubicBezTo>
                  <a:cubicBezTo>
                    <a:pt x="78" y="211"/>
                    <a:pt x="79" y="206"/>
                    <a:pt x="80" y="203"/>
                  </a:cubicBezTo>
                  <a:cubicBezTo>
                    <a:pt x="81" y="202"/>
                    <a:pt x="84" y="199"/>
                    <a:pt x="85" y="199"/>
                  </a:cubicBezTo>
                  <a:cubicBezTo>
                    <a:pt x="87" y="198"/>
                    <a:pt x="92" y="199"/>
                    <a:pt x="94" y="199"/>
                  </a:cubicBezTo>
                  <a:cubicBezTo>
                    <a:pt x="95" y="199"/>
                    <a:pt x="99" y="200"/>
                    <a:pt x="101" y="200"/>
                  </a:cubicBezTo>
                  <a:cubicBezTo>
                    <a:pt x="103" y="199"/>
                    <a:pt x="106" y="196"/>
                    <a:pt x="108" y="195"/>
                  </a:cubicBezTo>
                  <a:cubicBezTo>
                    <a:pt x="109" y="195"/>
                    <a:pt x="112" y="194"/>
                    <a:pt x="113" y="194"/>
                  </a:cubicBezTo>
                  <a:cubicBezTo>
                    <a:pt x="116" y="195"/>
                    <a:pt x="120" y="198"/>
                    <a:pt x="122" y="198"/>
                  </a:cubicBezTo>
                  <a:cubicBezTo>
                    <a:pt x="125" y="198"/>
                    <a:pt x="129" y="195"/>
                    <a:pt x="132" y="195"/>
                  </a:cubicBezTo>
                  <a:cubicBezTo>
                    <a:pt x="134" y="196"/>
                    <a:pt x="137" y="198"/>
                    <a:pt x="139" y="198"/>
                  </a:cubicBezTo>
                  <a:cubicBezTo>
                    <a:pt x="142" y="198"/>
                    <a:pt x="148" y="195"/>
                    <a:pt x="149" y="193"/>
                  </a:cubicBezTo>
                  <a:cubicBezTo>
                    <a:pt x="151" y="191"/>
                    <a:pt x="149" y="185"/>
                    <a:pt x="150" y="183"/>
                  </a:cubicBezTo>
                  <a:cubicBezTo>
                    <a:pt x="152" y="182"/>
                    <a:pt x="156" y="180"/>
                    <a:pt x="158" y="179"/>
                  </a:cubicBezTo>
                  <a:cubicBezTo>
                    <a:pt x="160" y="178"/>
                    <a:pt x="163" y="175"/>
                    <a:pt x="165" y="174"/>
                  </a:cubicBezTo>
                  <a:cubicBezTo>
                    <a:pt x="167" y="173"/>
                    <a:pt x="170" y="174"/>
                    <a:pt x="171" y="173"/>
                  </a:cubicBezTo>
                  <a:cubicBezTo>
                    <a:pt x="174" y="173"/>
                    <a:pt x="176" y="169"/>
                    <a:pt x="179" y="168"/>
                  </a:cubicBezTo>
                  <a:cubicBezTo>
                    <a:pt x="181" y="168"/>
                    <a:pt x="185" y="168"/>
                    <a:pt x="187" y="169"/>
                  </a:cubicBezTo>
                  <a:cubicBezTo>
                    <a:pt x="189" y="169"/>
                    <a:pt x="192" y="170"/>
                    <a:pt x="193" y="171"/>
                  </a:cubicBezTo>
                  <a:cubicBezTo>
                    <a:pt x="195" y="172"/>
                    <a:pt x="196" y="177"/>
                    <a:pt x="197" y="178"/>
                  </a:cubicBezTo>
                  <a:cubicBezTo>
                    <a:pt x="199" y="179"/>
                    <a:pt x="204" y="180"/>
                    <a:pt x="206" y="179"/>
                  </a:cubicBezTo>
                  <a:cubicBezTo>
                    <a:pt x="209" y="178"/>
                    <a:pt x="214" y="173"/>
                    <a:pt x="215" y="171"/>
                  </a:cubicBezTo>
                  <a:cubicBezTo>
                    <a:pt x="217" y="169"/>
                    <a:pt x="217" y="164"/>
                    <a:pt x="218" y="161"/>
                  </a:cubicBezTo>
                  <a:cubicBezTo>
                    <a:pt x="218" y="159"/>
                    <a:pt x="217" y="153"/>
                    <a:pt x="218" y="151"/>
                  </a:cubicBezTo>
                  <a:cubicBezTo>
                    <a:pt x="219" y="149"/>
                    <a:pt x="224" y="147"/>
                    <a:pt x="225" y="145"/>
                  </a:cubicBezTo>
                  <a:cubicBezTo>
                    <a:pt x="226" y="143"/>
                    <a:pt x="224" y="138"/>
                    <a:pt x="225" y="136"/>
                  </a:cubicBezTo>
                  <a:cubicBezTo>
                    <a:pt x="226" y="134"/>
                    <a:pt x="229" y="133"/>
                    <a:pt x="231" y="132"/>
                  </a:cubicBezTo>
                  <a:cubicBezTo>
                    <a:pt x="234" y="131"/>
                    <a:pt x="241" y="134"/>
                    <a:pt x="244" y="132"/>
                  </a:cubicBezTo>
                  <a:cubicBezTo>
                    <a:pt x="245" y="131"/>
                    <a:pt x="245" y="127"/>
                    <a:pt x="246" y="125"/>
                  </a:cubicBezTo>
                  <a:cubicBezTo>
                    <a:pt x="246" y="123"/>
                    <a:pt x="249" y="118"/>
                    <a:pt x="248" y="115"/>
                  </a:cubicBezTo>
                  <a:cubicBezTo>
                    <a:pt x="247" y="112"/>
                    <a:pt x="241" y="109"/>
                    <a:pt x="240" y="106"/>
                  </a:cubicBezTo>
                  <a:cubicBezTo>
                    <a:pt x="239" y="104"/>
                    <a:pt x="237" y="97"/>
                    <a:pt x="237" y="94"/>
                  </a:cubicBezTo>
                  <a:cubicBezTo>
                    <a:pt x="238" y="92"/>
                    <a:pt x="241" y="89"/>
                    <a:pt x="241" y="88"/>
                  </a:cubicBezTo>
                  <a:cubicBezTo>
                    <a:pt x="242" y="84"/>
                    <a:pt x="242" y="76"/>
                    <a:pt x="241" y="73"/>
                  </a:cubicBezTo>
                  <a:cubicBezTo>
                    <a:pt x="241" y="71"/>
                    <a:pt x="239" y="68"/>
                    <a:pt x="239" y="66"/>
                  </a:cubicBezTo>
                  <a:cubicBezTo>
                    <a:pt x="239" y="64"/>
                    <a:pt x="241" y="61"/>
                    <a:pt x="241" y="59"/>
                  </a:cubicBezTo>
                  <a:cubicBezTo>
                    <a:pt x="243" y="57"/>
                    <a:pt x="247" y="54"/>
                    <a:pt x="248" y="52"/>
                  </a:cubicBezTo>
                  <a:cubicBezTo>
                    <a:pt x="249" y="50"/>
                    <a:pt x="248" y="44"/>
                    <a:pt x="247" y="42"/>
                  </a:cubicBezTo>
                  <a:cubicBezTo>
                    <a:pt x="247" y="40"/>
                    <a:pt x="244" y="36"/>
                    <a:pt x="244" y="34"/>
                  </a:cubicBezTo>
                  <a:cubicBezTo>
                    <a:pt x="243" y="30"/>
                    <a:pt x="243" y="22"/>
                    <a:pt x="244" y="19"/>
                  </a:cubicBezTo>
                  <a:cubicBezTo>
                    <a:pt x="244" y="16"/>
                    <a:pt x="247" y="13"/>
                    <a:pt x="248" y="10"/>
                  </a:cubicBezTo>
                  <a:cubicBezTo>
                    <a:pt x="250" y="11"/>
                    <a:pt x="252" y="11"/>
                    <a:pt x="253" y="11"/>
                  </a:cubicBezTo>
                  <a:cubicBezTo>
                    <a:pt x="255" y="12"/>
                    <a:pt x="259" y="11"/>
                    <a:pt x="261" y="11"/>
                  </a:cubicBezTo>
                  <a:cubicBezTo>
                    <a:pt x="262" y="10"/>
                    <a:pt x="265" y="8"/>
                    <a:pt x="266" y="8"/>
                  </a:cubicBezTo>
                  <a:cubicBezTo>
                    <a:pt x="267" y="8"/>
                    <a:pt x="270" y="8"/>
                    <a:pt x="272" y="8"/>
                  </a:cubicBezTo>
                  <a:cubicBezTo>
                    <a:pt x="274" y="9"/>
                    <a:pt x="276" y="12"/>
                    <a:pt x="278" y="13"/>
                  </a:cubicBezTo>
                  <a:cubicBezTo>
                    <a:pt x="279" y="14"/>
                    <a:pt x="281" y="14"/>
                    <a:pt x="282" y="14"/>
                  </a:cubicBezTo>
                  <a:cubicBezTo>
                    <a:pt x="282" y="15"/>
                    <a:pt x="282" y="18"/>
                    <a:pt x="283" y="18"/>
                  </a:cubicBezTo>
                  <a:cubicBezTo>
                    <a:pt x="284" y="20"/>
                    <a:pt x="289" y="19"/>
                    <a:pt x="290" y="20"/>
                  </a:cubicBezTo>
                  <a:cubicBezTo>
                    <a:pt x="291" y="21"/>
                    <a:pt x="292" y="23"/>
                    <a:pt x="293" y="24"/>
                  </a:cubicBezTo>
                  <a:cubicBezTo>
                    <a:pt x="295" y="25"/>
                    <a:pt x="300" y="26"/>
                    <a:pt x="302" y="26"/>
                  </a:cubicBezTo>
                  <a:cubicBezTo>
                    <a:pt x="303" y="25"/>
                    <a:pt x="304" y="24"/>
                    <a:pt x="305" y="23"/>
                  </a:cubicBezTo>
                  <a:cubicBezTo>
                    <a:pt x="305" y="22"/>
                    <a:pt x="305" y="18"/>
                    <a:pt x="306" y="17"/>
                  </a:cubicBezTo>
                  <a:cubicBezTo>
                    <a:pt x="307" y="17"/>
                    <a:pt x="309" y="17"/>
                    <a:pt x="311" y="17"/>
                  </a:cubicBezTo>
                  <a:cubicBezTo>
                    <a:pt x="312" y="18"/>
                    <a:pt x="312" y="24"/>
                    <a:pt x="314" y="24"/>
                  </a:cubicBezTo>
                  <a:cubicBezTo>
                    <a:pt x="315" y="25"/>
                    <a:pt x="318" y="21"/>
                    <a:pt x="320" y="21"/>
                  </a:cubicBezTo>
                  <a:cubicBezTo>
                    <a:pt x="322" y="20"/>
                    <a:pt x="329" y="21"/>
                    <a:pt x="331" y="19"/>
                  </a:cubicBezTo>
                  <a:cubicBezTo>
                    <a:pt x="332" y="18"/>
                    <a:pt x="330" y="16"/>
                    <a:pt x="331" y="15"/>
                  </a:cubicBezTo>
                  <a:cubicBezTo>
                    <a:pt x="332" y="12"/>
                    <a:pt x="338" y="10"/>
                    <a:pt x="341" y="10"/>
                  </a:cubicBezTo>
                  <a:cubicBezTo>
                    <a:pt x="343" y="9"/>
                    <a:pt x="348" y="10"/>
                    <a:pt x="351" y="11"/>
                  </a:cubicBezTo>
                  <a:cubicBezTo>
                    <a:pt x="352" y="12"/>
                    <a:pt x="355" y="15"/>
                    <a:pt x="357" y="16"/>
                  </a:cubicBezTo>
                  <a:cubicBezTo>
                    <a:pt x="359" y="16"/>
                    <a:pt x="363" y="17"/>
                    <a:pt x="365" y="15"/>
                  </a:cubicBezTo>
                  <a:cubicBezTo>
                    <a:pt x="365" y="15"/>
                    <a:pt x="364" y="12"/>
                    <a:pt x="365" y="12"/>
                  </a:cubicBezTo>
                  <a:cubicBezTo>
                    <a:pt x="365" y="10"/>
                    <a:pt x="368" y="9"/>
                    <a:pt x="370" y="9"/>
                  </a:cubicBezTo>
                  <a:cubicBezTo>
                    <a:pt x="371" y="9"/>
                    <a:pt x="374" y="11"/>
                    <a:pt x="375" y="11"/>
                  </a:cubicBezTo>
                  <a:cubicBezTo>
                    <a:pt x="376" y="11"/>
                    <a:pt x="377" y="10"/>
                    <a:pt x="378" y="9"/>
                  </a:cubicBezTo>
                  <a:cubicBezTo>
                    <a:pt x="378" y="7"/>
                    <a:pt x="375" y="2"/>
                    <a:pt x="376" y="1"/>
                  </a:cubicBezTo>
                  <a:cubicBezTo>
                    <a:pt x="377" y="0"/>
                    <a:pt x="381" y="0"/>
                    <a:pt x="382" y="1"/>
                  </a:cubicBezTo>
                  <a:cubicBezTo>
                    <a:pt x="384" y="1"/>
                    <a:pt x="387" y="3"/>
                    <a:pt x="388" y="4"/>
                  </a:cubicBezTo>
                  <a:cubicBezTo>
                    <a:pt x="389" y="4"/>
                    <a:pt x="391" y="5"/>
                    <a:pt x="392" y="6"/>
                  </a:cubicBezTo>
                  <a:cubicBezTo>
                    <a:pt x="393" y="8"/>
                    <a:pt x="394" y="11"/>
                    <a:pt x="394" y="13"/>
                  </a:cubicBezTo>
                  <a:cubicBezTo>
                    <a:pt x="394" y="16"/>
                    <a:pt x="392" y="20"/>
                    <a:pt x="393" y="22"/>
                  </a:cubicBezTo>
                  <a:cubicBezTo>
                    <a:pt x="393" y="24"/>
                    <a:pt x="396" y="25"/>
                    <a:pt x="397" y="26"/>
                  </a:cubicBezTo>
                  <a:cubicBezTo>
                    <a:pt x="399" y="27"/>
                    <a:pt x="404" y="27"/>
                    <a:pt x="406" y="29"/>
                  </a:cubicBezTo>
                  <a:cubicBezTo>
                    <a:pt x="408" y="31"/>
                    <a:pt x="407" y="37"/>
                    <a:pt x="408" y="39"/>
                  </a:cubicBezTo>
                  <a:cubicBezTo>
                    <a:pt x="408" y="41"/>
                    <a:pt x="410" y="44"/>
                    <a:pt x="411" y="45"/>
                  </a:cubicBezTo>
                  <a:cubicBezTo>
                    <a:pt x="413" y="45"/>
                    <a:pt x="415" y="43"/>
                    <a:pt x="416" y="43"/>
                  </a:cubicBezTo>
                  <a:cubicBezTo>
                    <a:pt x="417" y="43"/>
                    <a:pt x="420" y="45"/>
                    <a:pt x="421" y="45"/>
                  </a:cubicBezTo>
                  <a:cubicBezTo>
                    <a:pt x="423" y="46"/>
                    <a:pt x="426" y="46"/>
                    <a:pt x="428" y="45"/>
                  </a:cubicBezTo>
                  <a:cubicBezTo>
                    <a:pt x="429" y="45"/>
                    <a:pt x="429" y="42"/>
                    <a:pt x="430" y="41"/>
                  </a:cubicBezTo>
                  <a:cubicBezTo>
                    <a:pt x="432" y="40"/>
                    <a:pt x="436" y="38"/>
                    <a:pt x="437" y="36"/>
                  </a:cubicBezTo>
                  <a:cubicBezTo>
                    <a:pt x="438" y="35"/>
                    <a:pt x="436" y="32"/>
                    <a:pt x="437" y="31"/>
                  </a:cubicBezTo>
                  <a:cubicBezTo>
                    <a:pt x="438" y="29"/>
                    <a:pt x="443" y="29"/>
                    <a:pt x="445" y="28"/>
                  </a:cubicBezTo>
                  <a:cubicBezTo>
                    <a:pt x="446" y="27"/>
                    <a:pt x="447" y="24"/>
                    <a:pt x="448" y="24"/>
                  </a:cubicBezTo>
                  <a:cubicBezTo>
                    <a:pt x="452" y="22"/>
                    <a:pt x="460" y="23"/>
                    <a:pt x="463" y="24"/>
                  </a:cubicBezTo>
                  <a:cubicBezTo>
                    <a:pt x="465" y="24"/>
                    <a:pt x="469" y="25"/>
                    <a:pt x="470" y="26"/>
                  </a:cubicBezTo>
                  <a:cubicBezTo>
                    <a:pt x="472" y="27"/>
                    <a:pt x="475" y="30"/>
                    <a:pt x="475" y="31"/>
                  </a:cubicBezTo>
                  <a:cubicBezTo>
                    <a:pt x="476" y="33"/>
                    <a:pt x="475" y="37"/>
                    <a:pt x="475" y="39"/>
                  </a:cubicBezTo>
                  <a:cubicBezTo>
                    <a:pt x="476" y="42"/>
                    <a:pt x="477" y="46"/>
                    <a:pt x="478" y="48"/>
                  </a:cubicBezTo>
                  <a:cubicBezTo>
                    <a:pt x="478" y="50"/>
                    <a:pt x="476" y="54"/>
                    <a:pt x="476" y="57"/>
                  </a:cubicBezTo>
                  <a:cubicBezTo>
                    <a:pt x="477" y="58"/>
                    <a:pt x="478" y="62"/>
                    <a:pt x="478" y="63"/>
                  </a:cubicBezTo>
                  <a:cubicBezTo>
                    <a:pt x="478" y="63"/>
                    <a:pt x="484" y="62"/>
                    <a:pt x="486" y="63"/>
                  </a:cubicBezTo>
                  <a:cubicBezTo>
                    <a:pt x="488" y="63"/>
                    <a:pt x="491" y="64"/>
                    <a:pt x="492" y="65"/>
                  </a:cubicBezTo>
                  <a:cubicBezTo>
                    <a:pt x="494" y="67"/>
                    <a:pt x="492" y="75"/>
                    <a:pt x="492" y="76"/>
                  </a:cubicBezTo>
                  <a:cubicBezTo>
                    <a:pt x="492" y="77"/>
                    <a:pt x="502" y="78"/>
                    <a:pt x="505" y="79"/>
                  </a:cubicBezTo>
                  <a:cubicBezTo>
                    <a:pt x="507" y="80"/>
                    <a:pt x="509" y="82"/>
                    <a:pt x="511" y="82"/>
                  </a:cubicBezTo>
                  <a:cubicBezTo>
                    <a:pt x="513" y="81"/>
                    <a:pt x="512" y="76"/>
                    <a:pt x="514" y="75"/>
                  </a:cubicBezTo>
                  <a:cubicBezTo>
                    <a:pt x="516" y="74"/>
                    <a:pt x="521" y="76"/>
                    <a:pt x="523" y="78"/>
                  </a:cubicBezTo>
                  <a:cubicBezTo>
                    <a:pt x="524" y="79"/>
                    <a:pt x="524" y="83"/>
                    <a:pt x="525" y="84"/>
                  </a:cubicBezTo>
                  <a:cubicBezTo>
                    <a:pt x="526" y="86"/>
                    <a:pt x="529" y="86"/>
                    <a:pt x="531" y="88"/>
                  </a:cubicBezTo>
                  <a:cubicBezTo>
                    <a:pt x="532" y="89"/>
                    <a:pt x="533" y="93"/>
                    <a:pt x="534" y="94"/>
                  </a:cubicBezTo>
                  <a:cubicBezTo>
                    <a:pt x="536" y="96"/>
                    <a:pt x="540" y="96"/>
                    <a:pt x="543" y="96"/>
                  </a:cubicBezTo>
                  <a:cubicBezTo>
                    <a:pt x="543" y="96"/>
                    <a:pt x="544" y="96"/>
                    <a:pt x="546" y="96"/>
                  </a:cubicBezTo>
                  <a:cubicBezTo>
                    <a:pt x="547" y="98"/>
                    <a:pt x="548" y="100"/>
                    <a:pt x="550" y="101"/>
                  </a:cubicBezTo>
                  <a:cubicBezTo>
                    <a:pt x="551" y="101"/>
                    <a:pt x="553" y="100"/>
                    <a:pt x="554" y="101"/>
                  </a:cubicBezTo>
                  <a:cubicBezTo>
                    <a:pt x="555" y="101"/>
                    <a:pt x="557" y="102"/>
                    <a:pt x="557" y="10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2125663" y="1670050"/>
              <a:ext cx="541338" cy="446088"/>
            </a:xfrm>
            <a:custGeom>
              <a:avLst/>
              <a:gdLst/>
              <a:ahLst/>
              <a:cxnLst>
                <a:cxn ang="0">
                  <a:pos x="5" y="58"/>
                </a:cxn>
                <a:cxn ang="0">
                  <a:pos x="4" y="41"/>
                </a:cxn>
                <a:cxn ang="0">
                  <a:pos x="28" y="34"/>
                </a:cxn>
                <a:cxn ang="0">
                  <a:pos x="34" y="10"/>
                </a:cxn>
                <a:cxn ang="0">
                  <a:pos x="41" y="3"/>
                </a:cxn>
                <a:cxn ang="0">
                  <a:pos x="63" y="13"/>
                </a:cxn>
                <a:cxn ang="0">
                  <a:pos x="88" y="12"/>
                </a:cxn>
                <a:cxn ang="0">
                  <a:pos x="108" y="10"/>
                </a:cxn>
                <a:cxn ang="0">
                  <a:pos x="131" y="17"/>
                </a:cxn>
                <a:cxn ang="0">
                  <a:pos x="143" y="16"/>
                </a:cxn>
                <a:cxn ang="0">
                  <a:pos x="171" y="33"/>
                </a:cxn>
                <a:cxn ang="0">
                  <a:pos x="196" y="35"/>
                </a:cxn>
                <a:cxn ang="0">
                  <a:pos x="215" y="34"/>
                </a:cxn>
                <a:cxn ang="0">
                  <a:pos x="238" y="35"/>
                </a:cxn>
                <a:cxn ang="0">
                  <a:pos x="257" y="26"/>
                </a:cxn>
                <a:cxn ang="0">
                  <a:pos x="270" y="49"/>
                </a:cxn>
                <a:cxn ang="0">
                  <a:pos x="287" y="69"/>
                </a:cxn>
                <a:cxn ang="0">
                  <a:pos x="307" y="89"/>
                </a:cxn>
                <a:cxn ang="0">
                  <a:pos x="318" y="96"/>
                </a:cxn>
                <a:cxn ang="0">
                  <a:pos x="307" y="113"/>
                </a:cxn>
                <a:cxn ang="0">
                  <a:pos x="316" y="133"/>
                </a:cxn>
                <a:cxn ang="0">
                  <a:pos x="321" y="151"/>
                </a:cxn>
                <a:cxn ang="0">
                  <a:pos x="315" y="164"/>
                </a:cxn>
                <a:cxn ang="0">
                  <a:pos x="310" y="177"/>
                </a:cxn>
                <a:cxn ang="0">
                  <a:pos x="304" y="197"/>
                </a:cxn>
                <a:cxn ang="0">
                  <a:pos x="295" y="202"/>
                </a:cxn>
                <a:cxn ang="0">
                  <a:pos x="267" y="204"/>
                </a:cxn>
                <a:cxn ang="0">
                  <a:pos x="245" y="213"/>
                </a:cxn>
                <a:cxn ang="0">
                  <a:pos x="248" y="235"/>
                </a:cxn>
                <a:cxn ang="0">
                  <a:pos x="233" y="251"/>
                </a:cxn>
                <a:cxn ang="0">
                  <a:pos x="226" y="258"/>
                </a:cxn>
                <a:cxn ang="0">
                  <a:pos x="211" y="255"/>
                </a:cxn>
                <a:cxn ang="0">
                  <a:pos x="194" y="265"/>
                </a:cxn>
                <a:cxn ang="0">
                  <a:pos x="171" y="264"/>
                </a:cxn>
                <a:cxn ang="0">
                  <a:pos x="160" y="258"/>
                </a:cxn>
                <a:cxn ang="0">
                  <a:pos x="162" y="237"/>
                </a:cxn>
                <a:cxn ang="0">
                  <a:pos x="152" y="220"/>
                </a:cxn>
                <a:cxn ang="0">
                  <a:pos x="135" y="215"/>
                </a:cxn>
                <a:cxn ang="0">
                  <a:pos x="123" y="219"/>
                </a:cxn>
                <a:cxn ang="0">
                  <a:pos x="111" y="220"/>
                </a:cxn>
                <a:cxn ang="0">
                  <a:pos x="96" y="223"/>
                </a:cxn>
                <a:cxn ang="0">
                  <a:pos x="83" y="227"/>
                </a:cxn>
                <a:cxn ang="0">
                  <a:pos x="84" y="214"/>
                </a:cxn>
                <a:cxn ang="0">
                  <a:pos x="74" y="189"/>
                </a:cxn>
                <a:cxn ang="0">
                  <a:pos x="57" y="183"/>
                </a:cxn>
                <a:cxn ang="0">
                  <a:pos x="50" y="164"/>
                </a:cxn>
                <a:cxn ang="0">
                  <a:pos x="37" y="148"/>
                </a:cxn>
                <a:cxn ang="0">
                  <a:pos x="25" y="131"/>
                </a:cxn>
                <a:cxn ang="0">
                  <a:pos x="20" y="107"/>
                </a:cxn>
                <a:cxn ang="0">
                  <a:pos x="17" y="87"/>
                </a:cxn>
                <a:cxn ang="0">
                  <a:pos x="7" y="68"/>
                </a:cxn>
              </a:cxnLst>
              <a:rect l="0" t="0" r="r" b="b"/>
              <a:pathLst>
                <a:path w="323" h="266">
                  <a:moveTo>
                    <a:pt x="7" y="68"/>
                  </a:moveTo>
                  <a:cubicBezTo>
                    <a:pt x="6" y="66"/>
                    <a:pt x="5" y="65"/>
                    <a:pt x="5" y="64"/>
                  </a:cubicBezTo>
                  <a:cubicBezTo>
                    <a:pt x="5" y="63"/>
                    <a:pt x="6" y="59"/>
                    <a:pt x="5" y="58"/>
                  </a:cubicBezTo>
                  <a:cubicBezTo>
                    <a:pt x="5" y="57"/>
                    <a:pt x="2" y="57"/>
                    <a:pt x="2" y="56"/>
                  </a:cubicBezTo>
                  <a:cubicBezTo>
                    <a:pt x="1" y="55"/>
                    <a:pt x="0" y="52"/>
                    <a:pt x="0" y="51"/>
                  </a:cubicBezTo>
                  <a:cubicBezTo>
                    <a:pt x="0" y="48"/>
                    <a:pt x="2" y="43"/>
                    <a:pt x="4" y="41"/>
                  </a:cubicBezTo>
                  <a:cubicBezTo>
                    <a:pt x="6" y="39"/>
                    <a:pt x="12" y="40"/>
                    <a:pt x="15" y="40"/>
                  </a:cubicBezTo>
                  <a:cubicBezTo>
                    <a:pt x="17" y="40"/>
                    <a:pt x="20" y="40"/>
                    <a:pt x="22" y="40"/>
                  </a:cubicBezTo>
                  <a:cubicBezTo>
                    <a:pt x="24" y="39"/>
                    <a:pt x="27" y="35"/>
                    <a:pt x="28" y="34"/>
                  </a:cubicBezTo>
                  <a:cubicBezTo>
                    <a:pt x="29" y="32"/>
                    <a:pt x="31" y="28"/>
                    <a:pt x="31" y="26"/>
                  </a:cubicBezTo>
                  <a:cubicBezTo>
                    <a:pt x="32" y="24"/>
                    <a:pt x="30" y="18"/>
                    <a:pt x="31" y="16"/>
                  </a:cubicBezTo>
                  <a:cubicBezTo>
                    <a:pt x="31" y="14"/>
                    <a:pt x="33" y="12"/>
                    <a:pt x="34" y="10"/>
                  </a:cubicBezTo>
                  <a:cubicBezTo>
                    <a:pt x="34" y="8"/>
                    <a:pt x="35" y="4"/>
                    <a:pt x="36" y="3"/>
                  </a:cubicBezTo>
                  <a:cubicBezTo>
                    <a:pt x="36" y="2"/>
                    <a:pt x="37" y="1"/>
                    <a:pt x="38" y="0"/>
                  </a:cubicBezTo>
                  <a:cubicBezTo>
                    <a:pt x="39" y="1"/>
                    <a:pt x="41" y="2"/>
                    <a:pt x="41" y="3"/>
                  </a:cubicBezTo>
                  <a:cubicBezTo>
                    <a:pt x="43" y="4"/>
                    <a:pt x="45" y="8"/>
                    <a:pt x="46" y="9"/>
                  </a:cubicBezTo>
                  <a:cubicBezTo>
                    <a:pt x="48" y="10"/>
                    <a:pt x="50" y="9"/>
                    <a:pt x="52" y="9"/>
                  </a:cubicBezTo>
                  <a:cubicBezTo>
                    <a:pt x="54" y="9"/>
                    <a:pt x="60" y="12"/>
                    <a:pt x="63" y="13"/>
                  </a:cubicBezTo>
                  <a:cubicBezTo>
                    <a:pt x="64" y="14"/>
                    <a:pt x="68" y="15"/>
                    <a:pt x="70" y="15"/>
                  </a:cubicBezTo>
                  <a:cubicBezTo>
                    <a:pt x="71" y="16"/>
                    <a:pt x="73" y="17"/>
                    <a:pt x="74" y="17"/>
                  </a:cubicBezTo>
                  <a:cubicBezTo>
                    <a:pt x="78" y="17"/>
                    <a:pt x="85" y="14"/>
                    <a:pt x="88" y="12"/>
                  </a:cubicBezTo>
                  <a:cubicBezTo>
                    <a:pt x="90" y="11"/>
                    <a:pt x="92" y="8"/>
                    <a:pt x="94" y="7"/>
                  </a:cubicBezTo>
                  <a:cubicBezTo>
                    <a:pt x="96" y="7"/>
                    <a:pt x="100" y="7"/>
                    <a:pt x="102" y="7"/>
                  </a:cubicBezTo>
                  <a:cubicBezTo>
                    <a:pt x="104" y="8"/>
                    <a:pt x="107" y="9"/>
                    <a:pt x="108" y="10"/>
                  </a:cubicBezTo>
                  <a:cubicBezTo>
                    <a:pt x="110" y="10"/>
                    <a:pt x="113" y="9"/>
                    <a:pt x="115" y="10"/>
                  </a:cubicBezTo>
                  <a:cubicBezTo>
                    <a:pt x="118" y="11"/>
                    <a:pt x="122" y="16"/>
                    <a:pt x="125" y="17"/>
                  </a:cubicBezTo>
                  <a:cubicBezTo>
                    <a:pt x="127" y="17"/>
                    <a:pt x="130" y="18"/>
                    <a:pt x="131" y="17"/>
                  </a:cubicBezTo>
                  <a:cubicBezTo>
                    <a:pt x="133" y="17"/>
                    <a:pt x="134" y="13"/>
                    <a:pt x="135" y="12"/>
                  </a:cubicBezTo>
                  <a:cubicBezTo>
                    <a:pt x="135" y="11"/>
                    <a:pt x="136" y="10"/>
                    <a:pt x="137" y="10"/>
                  </a:cubicBezTo>
                  <a:cubicBezTo>
                    <a:pt x="139" y="10"/>
                    <a:pt x="141" y="15"/>
                    <a:pt x="143" y="16"/>
                  </a:cubicBezTo>
                  <a:cubicBezTo>
                    <a:pt x="145" y="17"/>
                    <a:pt x="149" y="17"/>
                    <a:pt x="151" y="18"/>
                  </a:cubicBezTo>
                  <a:cubicBezTo>
                    <a:pt x="153" y="20"/>
                    <a:pt x="156" y="27"/>
                    <a:pt x="158" y="29"/>
                  </a:cubicBezTo>
                  <a:cubicBezTo>
                    <a:pt x="161" y="31"/>
                    <a:pt x="168" y="33"/>
                    <a:pt x="171" y="33"/>
                  </a:cubicBezTo>
                  <a:cubicBezTo>
                    <a:pt x="174" y="34"/>
                    <a:pt x="179" y="31"/>
                    <a:pt x="182" y="31"/>
                  </a:cubicBezTo>
                  <a:cubicBezTo>
                    <a:pt x="184" y="31"/>
                    <a:pt x="188" y="33"/>
                    <a:pt x="190" y="33"/>
                  </a:cubicBezTo>
                  <a:cubicBezTo>
                    <a:pt x="191" y="34"/>
                    <a:pt x="194" y="34"/>
                    <a:pt x="196" y="35"/>
                  </a:cubicBezTo>
                  <a:cubicBezTo>
                    <a:pt x="198" y="36"/>
                    <a:pt x="200" y="42"/>
                    <a:pt x="202" y="42"/>
                  </a:cubicBezTo>
                  <a:cubicBezTo>
                    <a:pt x="205" y="42"/>
                    <a:pt x="206" y="35"/>
                    <a:pt x="208" y="34"/>
                  </a:cubicBezTo>
                  <a:cubicBezTo>
                    <a:pt x="209" y="33"/>
                    <a:pt x="213" y="33"/>
                    <a:pt x="215" y="34"/>
                  </a:cubicBezTo>
                  <a:cubicBezTo>
                    <a:pt x="218" y="35"/>
                    <a:pt x="220" y="42"/>
                    <a:pt x="223" y="42"/>
                  </a:cubicBezTo>
                  <a:cubicBezTo>
                    <a:pt x="226" y="42"/>
                    <a:pt x="229" y="35"/>
                    <a:pt x="232" y="34"/>
                  </a:cubicBezTo>
                  <a:cubicBezTo>
                    <a:pt x="233" y="34"/>
                    <a:pt x="236" y="35"/>
                    <a:pt x="238" y="35"/>
                  </a:cubicBezTo>
                  <a:cubicBezTo>
                    <a:pt x="240" y="35"/>
                    <a:pt x="245" y="35"/>
                    <a:pt x="247" y="34"/>
                  </a:cubicBezTo>
                  <a:cubicBezTo>
                    <a:pt x="248" y="33"/>
                    <a:pt x="248" y="30"/>
                    <a:pt x="249" y="29"/>
                  </a:cubicBezTo>
                  <a:cubicBezTo>
                    <a:pt x="250" y="27"/>
                    <a:pt x="255" y="26"/>
                    <a:pt x="257" y="26"/>
                  </a:cubicBezTo>
                  <a:cubicBezTo>
                    <a:pt x="260" y="26"/>
                    <a:pt x="264" y="30"/>
                    <a:pt x="266" y="31"/>
                  </a:cubicBezTo>
                  <a:cubicBezTo>
                    <a:pt x="267" y="33"/>
                    <a:pt x="270" y="37"/>
                    <a:pt x="270" y="39"/>
                  </a:cubicBezTo>
                  <a:cubicBezTo>
                    <a:pt x="271" y="41"/>
                    <a:pt x="270" y="46"/>
                    <a:pt x="270" y="49"/>
                  </a:cubicBezTo>
                  <a:cubicBezTo>
                    <a:pt x="271" y="51"/>
                    <a:pt x="273" y="56"/>
                    <a:pt x="275" y="58"/>
                  </a:cubicBezTo>
                  <a:cubicBezTo>
                    <a:pt x="276" y="59"/>
                    <a:pt x="280" y="59"/>
                    <a:pt x="281" y="60"/>
                  </a:cubicBezTo>
                  <a:cubicBezTo>
                    <a:pt x="283" y="62"/>
                    <a:pt x="285" y="67"/>
                    <a:pt x="287" y="69"/>
                  </a:cubicBezTo>
                  <a:cubicBezTo>
                    <a:pt x="289" y="71"/>
                    <a:pt x="294" y="72"/>
                    <a:pt x="296" y="74"/>
                  </a:cubicBezTo>
                  <a:cubicBezTo>
                    <a:pt x="298" y="75"/>
                    <a:pt x="302" y="78"/>
                    <a:pt x="303" y="80"/>
                  </a:cubicBezTo>
                  <a:cubicBezTo>
                    <a:pt x="305" y="82"/>
                    <a:pt x="305" y="87"/>
                    <a:pt x="307" y="89"/>
                  </a:cubicBezTo>
                  <a:cubicBezTo>
                    <a:pt x="308" y="90"/>
                    <a:pt x="313" y="91"/>
                    <a:pt x="315" y="91"/>
                  </a:cubicBezTo>
                  <a:cubicBezTo>
                    <a:pt x="315" y="91"/>
                    <a:pt x="317" y="91"/>
                    <a:pt x="318" y="91"/>
                  </a:cubicBezTo>
                  <a:cubicBezTo>
                    <a:pt x="318" y="93"/>
                    <a:pt x="318" y="95"/>
                    <a:pt x="318" y="96"/>
                  </a:cubicBezTo>
                  <a:cubicBezTo>
                    <a:pt x="317" y="98"/>
                    <a:pt x="312" y="98"/>
                    <a:pt x="311" y="99"/>
                  </a:cubicBezTo>
                  <a:cubicBezTo>
                    <a:pt x="309" y="101"/>
                    <a:pt x="306" y="105"/>
                    <a:pt x="306" y="107"/>
                  </a:cubicBezTo>
                  <a:cubicBezTo>
                    <a:pt x="306" y="108"/>
                    <a:pt x="306" y="111"/>
                    <a:pt x="307" y="113"/>
                  </a:cubicBezTo>
                  <a:cubicBezTo>
                    <a:pt x="308" y="114"/>
                    <a:pt x="312" y="114"/>
                    <a:pt x="313" y="116"/>
                  </a:cubicBezTo>
                  <a:cubicBezTo>
                    <a:pt x="314" y="117"/>
                    <a:pt x="315" y="122"/>
                    <a:pt x="316" y="124"/>
                  </a:cubicBezTo>
                  <a:cubicBezTo>
                    <a:pt x="316" y="126"/>
                    <a:pt x="315" y="131"/>
                    <a:pt x="316" y="133"/>
                  </a:cubicBezTo>
                  <a:cubicBezTo>
                    <a:pt x="316" y="135"/>
                    <a:pt x="318" y="137"/>
                    <a:pt x="319" y="138"/>
                  </a:cubicBezTo>
                  <a:cubicBezTo>
                    <a:pt x="319" y="139"/>
                    <a:pt x="321" y="140"/>
                    <a:pt x="322" y="141"/>
                  </a:cubicBezTo>
                  <a:cubicBezTo>
                    <a:pt x="323" y="143"/>
                    <a:pt x="321" y="151"/>
                    <a:pt x="321" y="151"/>
                  </a:cubicBezTo>
                  <a:cubicBezTo>
                    <a:pt x="321" y="152"/>
                    <a:pt x="318" y="152"/>
                    <a:pt x="317" y="153"/>
                  </a:cubicBezTo>
                  <a:cubicBezTo>
                    <a:pt x="316" y="154"/>
                    <a:pt x="318" y="156"/>
                    <a:pt x="318" y="158"/>
                  </a:cubicBezTo>
                  <a:cubicBezTo>
                    <a:pt x="318" y="159"/>
                    <a:pt x="317" y="163"/>
                    <a:pt x="315" y="164"/>
                  </a:cubicBezTo>
                  <a:cubicBezTo>
                    <a:pt x="314" y="165"/>
                    <a:pt x="312" y="164"/>
                    <a:pt x="311" y="164"/>
                  </a:cubicBezTo>
                  <a:cubicBezTo>
                    <a:pt x="310" y="165"/>
                    <a:pt x="308" y="166"/>
                    <a:pt x="308" y="167"/>
                  </a:cubicBezTo>
                  <a:cubicBezTo>
                    <a:pt x="307" y="170"/>
                    <a:pt x="310" y="176"/>
                    <a:pt x="310" y="177"/>
                  </a:cubicBezTo>
                  <a:cubicBezTo>
                    <a:pt x="310" y="177"/>
                    <a:pt x="306" y="180"/>
                    <a:pt x="306" y="182"/>
                  </a:cubicBezTo>
                  <a:cubicBezTo>
                    <a:pt x="305" y="184"/>
                    <a:pt x="307" y="189"/>
                    <a:pt x="307" y="191"/>
                  </a:cubicBezTo>
                  <a:cubicBezTo>
                    <a:pt x="306" y="193"/>
                    <a:pt x="305" y="195"/>
                    <a:pt x="304" y="197"/>
                  </a:cubicBezTo>
                  <a:cubicBezTo>
                    <a:pt x="303" y="198"/>
                    <a:pt x="303" y="200"/>
                    <a:pt x="302" y="202"/>
                  </a:cubicBezTo>
                  <a:cubicBezTo>
                    <a:pt x="302" y="202"/>
                    <a:pt x="301" y="203"/>
                    <a:pt x="301" y="203"/>
                  </a:cubicBezTo>
                  <a:cubicBezTo>
                    <a:pt x="300" y="203"/>
                    <a:pt x="297" y="202"/>
                    <a:pt x="295" y="202"/>
                  </a:cubicBezTo>
                  <a:cubicBezTo>
                    <a:pt x="294" y="202"/>
                    <a:pt x="291" y="202"/>
                    <a:pt x="290" y="202"/>
                  </a:cubicBezTo>
                  <a:cubicBezTo>
                    <a:pt x="286" y="202"/>
                    <a:pt x="276" y="207"/>
                    <a:pt x="275" y="207"/>
                  </a:cubicBezTo>
                  <a:cubicBezTo>
                    <a:pt x="275" y="207"/>
                    <a:pt x="269" y="204"/>
                    <a:pt x="267" y="204"/>
                  </a:cubicBezTo>
                  <a:cubicBezTo>
                    <a:pt x="265" y="203"/>
                    <a:pt x="262" y="202"/>
                    <a:pt x="261" y="202"/>
                  </a:cubicBezTo>
                  <a:cubicBezTo>
                    <a:pt x="258" y="202"/>
                    <a:pt x="253" y="204"/>
                    <a:pt x="251" y="206"/>
                  </a:cubicBezTo>
                  <a:cubicBezTo>
                    <a:pt x="249" y="207"/>
                    <a:pt x="246" y="210"/>
                    <a:pt x="245" y="213"/>
                  </a:cubicBezTo>
                  <a:cubicBezTo>
                    <a:pt x="244" y="214"/>
                    <a:pt x="246" y="218"/>
                    <a:pt x="246" y="220"/>
                  </a:cubicBezTo>
                  <a:cubicBezTo>
                    <a:pt x="247" y="222"/>
                    <a:pt x="248" y="227"/>
                    <a:pt x="248" y="229"/>
                  </a:cubicBezTo>
                  <a:cubicBezTo>
                    <a:pt x="248" y="230"/>
                    <a:pt x="248" y="233"/>
                    <a:pt x="248" y="235"/>
                  </a:cubicBezTo>
                  <a:cubicBezTo>
                    <a:pt x="247" y="236"/>
                    <a:pt x="245" y="239"/>
                    <a:pt x="243" y="240"/>
                  </a:cubicBezTo>
                  <a:cubicBezTo>
                    <a:pt x="242" y="241"/>
                    <a:pt x="238" y="241"/>
                    <a:pt x="236" y="243"/>
                  </a:cubicBezTo>
                  <a:cubicBezTo>
                    <a:pt x="235" y="244"/>
                    <a:pt x="234" y="249"/>
                    <a:pt x="233" y="251"/>
                  </a:cubicBezTo>
                  <a:cubicBezTo>
                    <a:pt x="233" y="252"/>
                    <a:pt x="233" y="252"/>
                    <a:pt x="234" y="253"/>
                  </a:cubicBezTo>
                  <a:cubicBezTo>
                    <a:pt x="232" y="253"/>
                    <a:pt x="230" y="252"/>
                    <a:pt x="229" y="253"/>
                  </a:cubicBezTo>
                  <a:cubicBezTo>
                    <a:pt x="228" y="254"/>
                    <a:pt x="227" y="257"/>
                    <a:pt x="226" y="258"/>
                  </a:cubicBezTo>
                  <a:cubicBezTo>
                    <a:pt x="225" y="259"/>
                    <a:pt x="222" y="261"/>
                    <a:pt x="220" y="260"/>
                  </a:cubicBezTo>
                  <a:cubicBezTo>
                    <a:pt x="219" y="260"/>
                    <a:pt x="217" y="257"/>
                    <a:pt x="216" y="257"/>
                  </a:cubicBezTo>
                  <a:cubicBezTo>
                    <a:pt x="215" y="256"/>
                    <a:pt x="212" y="255"/>
                    <a:pt x="211" y="255"/>
                  </a:cubicBezTo>
                  <a:cubicBezTo>
                    <a:pt x="209" y="255"/>
                    <a:pt x="206" y="256"/>
                    <a:pt x="205" y="257"/>
                  </a:cubicBezTo>
                  <a:cubicBezTo>
                    <a:pt x="204" y="258"/>
                    <a:pt x="203" y="261"/>
                    <a:pt x="202" y="262"/>
                  </a:cubicBezTo>
                  <a:cubicBezTo>
                    <a:pt x="201" y="263"/>
                    <a:pt x="196" y="265"/>
                    <a:pt x="194" y="265"/>
                  </a:cubicBezTo>
                  <a:cubicBezTo>
                    <a:pt x="192" y="265"/>
                    <a:pt x="188" y="263"/>
                    <a:pt x="186" y="262"/>
                  </a:cubicBezTo>
                  <a:cubicBezTo>
                    <a:pt x="184" y="262"/>
                    <a:pt x="180" y="261"/>
                    <a:pt x="177" y="261"/>
                  </a:cubicBezTo>
                  <a:cubicBezTo>
                    <a:pt x="176" y="261"/>
                    <a:pt x="172" y="263"/>
                    <a:pt x="171" y="264"/>
                  </a:cubicBezTo>
                  <a:cubicBezTo>
                    <a:pt x="169" y="264"/>
                    <a:pt x="166" y="266"/>
                    <a:pt x="165" y="266"/>
                  </a:cubicBezTo>
                  <a:cubicBezTo>
                    <a:pt x="163" y="266"/>
                    <a:pt x="161" y="265"/>
                    <a:pt x="160" y="264"/>
                  </a:cubicBezTo>
                  <a:cubicBezTo>
                    <a:pt x="159" y="262"/>
                    <a:pt x="159" y="259"/>
                    <a:pt x="160" y="258"/>
                  </a:cubicBezTo>
                  <a:cubicBezTo>
                    <a:pt x="161" y="257"/>
                    <a:pt x="165" y="255"/>
                    <a:pt x="165" y="254"/>
                  </a:cubicBezTo>
                  <a:cubicBezTo>
                    <a:pt x="166" y="252"/>
                    <a:pt x="166" y="249"/>
                    <a:pt x="166" y="247"/>
                  </a:cubicBezTo>
                  <a:cubicBezTo>
                    <a:pt x="165" y="245"/>
                    <a:pt x="164" y="239"/>
                    <a:pt x="162" y="237"/>
                  </a:cubicBezTo>
                  <a:cubicBezTo>
                    <a:pt x="161" y="236"/>
                    <a:pt x="156" y="237"/>
                    <a:pt x="155" y="235"/>
                  </a:cubicBezTo>
                  <a:cubicBezTo>
                    <a:pt x="154" y="234"/>
                    <a:pt x="156" y="230"/>
                    <a:pt x="155" y="228"/>
                  </a:cubicBezTo>
                  <a:cubicBezTo>
                    <a:pt x="155" y="226"/>
                    <a:pt x="154" y="221"/>
                    <a:pt x="152" y="220"/>
                  </a:cubicBezTo>
                  <a:cubicBezTo>
                    <a:pt x="150" y="219"/>
                    <a:pt x="145" y="221"/>
                    <a:pt x="143" y="220"/>
                  </a:cubicBezTo>
                  <a:cubicBezTo>
                    <a:pt x="142" y="219"/>
                    <a:pt x="141" y="216"/>
                    <a:pt x="140" y="215"/>
                  </a:cubicBezTo>
                  <a:cubicBezTo>
                    <a:pt x="139" y="214"/>
                    <a:pt x="136" y="214"/>
                    <a:pt x="135" y="215"/>
                  </a:cubicBezTo>
                  <a:cubicBezTo>
                    <a:pt x="134" y="215"/>
                    <a:pt x="134" y="218"/>
                    <a:pt x="134" y="218"/>
                  </a:cubicBezTo>
                  <a:cubicBezTo>
                    <a:pt x="132" y="220"/>
                    <a:pt x="129" y="223"/>
                    <a:pt x="127" y="223"/>
                  </a:cubicBezTo>
                  <a:cubicBezTo>
                    <a:pt x="126" y="223"/>
                    <a:pt x="124" y="220"/>
                    <a:pt x="123" y="219"/>
                  </a:cubicBezTo>
                  <a:cubicBezTo>
                    <a:pt x="121" y="217"/>
                    <a:pt x="118" y="214"/>
                    <a:pt x="117" y="214"/>
                  </a:cubicBezTo>
                  <a:cubicBezTo>
                    <a:pt x="115" y="213"/>
                    <a:pt x="112" y="214"/>
                    <a:pt x="111" y="215"/>
                  </a:cubicBezTo>
                  <a:cubicBezTo>
                    <a:pt x="111" y="216"/>
                    <a:pt x="112" y="219"/>
                    <a:pt x="111" y="220"/>
                  </a:cubicBezTo>
                  <a:cubicBezTo>
                    <a:pt x="111" y="221"/>
                    <a:pt x="109" y="222"/>
                    <a:pt x="108" y="223"/>
                  </a:cubicBezTo>
                  <a:cubicBezTo>
                    <a:pt x="107" y="223"/>
                    <a:pt x="104" y="223"/>
                    <a:pt x="102" y="223"/>
                  </a:cubicBezTo>
                  <a:cubicBezTo>
                    <a:pt x="101" y="223"/>
                    <a:pt x="97" y="222"/>
                    <a:pt x="96" y="223"/>
                  </a:cubicBezTo>
                  <a:cubicBezTo>
                    <a:pt x="95" y="223"/>
                    <a:pt x="95" y="226"/>
                    <a:pt x="95" y="227"/>
                  </a:cubicBezTo>
                  <a:cubicBezTo>
                    <a:pt x="94" y="227"/>
                    <a:pt x="91" y="227"/>
                    <a:pt x="90" y="227"/>
                  </a:cubicBezTo>
                  <a:cubicBezTo>
                    <a:pt x="88" y="228"/>
                    <a:pt x="85" y="228"/>
                    <a:pt x="83" y="227"/>
                  </a:cubicBezTo>
                  <a:cubicBezTo>
                    <a:pt x="83" y="227"/>
                    <a:pt x="82" y="225"/>
                    <a:pt x="82" y="224"/>
                  </a:cubicBezTo>
                  <a:cubicBezTo>
                    <a:pt x="82" y="223"/>
                    <a:pt x="84" y="221"/>
                    <a:pt x="84" y="220"/>
                  </a:cubicBezTo>
                  <a:cubicBezTo>
                    <a:pt x="84" y="218"/>
                    <a:pt x="85" y="215"/>
                    <a:pt x="84" y="214"/>
                  </a:cubicBezTo>
                  <a:cubicBezTo>
                    <a:pt x="83" y="212"/>
                    <a:pt x="79" y="210"/>
                    <a:pt x="79" y="208"/>
                  </a:cubicBezTo>
                  <a:cubicBezTo>
                    <a:pt x="78" y="206"/>
                    <a:pt x="79" y="202"/>
                    <a:pt x="79" y="199"/>
                  </a:cubicBezTo>
                  <a:cubicBezTo>
                    <a:pt x="78" y="197"/>
                    <a:pt x="77" y="191"/>
                    <a:pt x="74" y="189"/>
                  </a:cubicBezTo>
                  <a:cubicBezTo>
                    <a:pt x="73" y="188"/>
                    <a:pt x="70" y="188"/>
                    <a:pt x="68" y="188"/>
                  </a:cubicBezTo>
                  <a:cubicBezTo>
                    <a:pt x="66" y="187"/>
                    <a:pt x="64" y="183"/>
                    <a:pt x="63" y="183"/>
                  </a:cubicBezTo>
                  <a:cubicBezTo>
                    <a:pt x="61" y="182"/>
                    <a:pt x="59" y="183"/>
                    <a:pt x="57" y="183"/>
                  </a:cubicBezTo>
                  <a:cubicBezTo>
                    <a:pt x="56" y="182"/>
                    <a:pt x="53" y="181"/>
                    <a:pt x="52" y="180"/>
                  </a:cubicBezTo>
                  <a:cubicBezTo>
                    <a:pt x="51" y="179"/>
                    <a:pt x="49" y="175"/>
                    <a:pt x="49" y="173"/>
                  </a:cubicBezTo>
                  <a:cubicBezTo>
                    <a:pt x="49" y="171"/>
                    <a:pt x="51" y="166"/>
                    <a:pt x="50" y="164"/>
                  </a:cubicBezTo>
                  <a:cubicBezTo>
                    <a:pt x="50" y="163"/>
                    <a:pt x="47" y="161"/>
                    <a:pt x="46" y="160"/>
                  </a:cubicBezTo>
                  <a:cubicBezTo>
                    <a:pt x="44" y="159"/>
                    <a:pt x="40" y="158"/>
                    <a:pt x="38" y="156"/>
                  </a:cubicBezTo>
                  <a:cubicBezTo>
                    <a:pt x="37" y="154"/>
                    <a:pt x="38" y="149"/>
                    <a:pt x="37" y="148"/>
                  </a:cubicBezTo>
                  <a:cubicBezTo>
                    <a:pt x="36" y="146"/>
                    <a:pt x="33" y="143"/>
                    <a:pt x="31" y="142"/>
                  </a:cubicBezTo>
                  <a:cubicBezTo>
                    <a:pt x="31" y="141"/>
                    <a:pt x="28" y="140"/>
                    <a:pt x="28" y="140"/>
                  </a:cubicBezTo>
                  <a:cubicBezTo>
                    <a:pt x="26" y="138"/>
                    <a:pt x="26" y="133"/>
                    <a:pt x="25" y="131"/>
                  </a:cubicBezTo>
                  <a:cubicBezTo>
                    <a:pt x="24" y="130"/>
                    <a:pt x="20" y="129"/>
                    <a:pt x="20" y="128"/>
                  </a:cubicBezTo>
                  <a:cubicBezTo>
                    <a:pt x="19" y="125"/>
                    <a:pt x="23" y="120"/>
                    <a:pt x="23" y="117"/>
                  </a:cubicBezTo>
                  <a:cubicBezTo>
                    <a:pt x="23" y="114"/>
                    <a:pt x="21" y="110"/>
                    <a:pt x="20" y="107"/>
                  </a:cubicBezTo>
                  <a:cubicBezTo>
                    <a:pt x="19" y="106"/>
                    <a:pt x="17" y="103"/>
                    <a:pt x="17" y="102"/>
                  </a:cubicBezTo>
                  <a:cubicBezTo>
                    <a:pt x="16" y="100"/>
                    <a:pt x="18" y="95"/>
                    <a:pt x="18" y="93"/>
                  </a:cubicBezTo>
                  <a:cubicBezTo>
                    <a:pt x="18" y="92"/>
                    <a:pt x="17" y="89"/>
                    <a:pt x="17" y="87"/>
                  </a:cubicBezTo>
                  <a:cubicBezTo>
                    <a:pt x="16" y="85"/>
                    <a:pt x="11" y="82"/>
                    <a:pt x="11" y="79"/>
                  </a:cubicBezTo>
                  <a:cubicBezTo>
                    <a:pt x="10" y="78"/>
                    <a:pt x="11" y="75"/>
                    <a:pt x="11" y="73"/>
                  </a:cubicBezTo>
                  <a:cubicBezTo>
                    <a:pt x="10" y="72"/>
                    <a:pt x="8" y="70"/>
                    <a:pt x="7" y="6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1770063" y="1335088"/>
              <a:ext cx="449263" cy="554038"/>
            </a:xfrm>
            <a:custGeom>
              <a:avLst/>
              <a:gdLst/>
              <a:ahLst/>
              <a:cxnLst>
                <a:cxn ang="0">
                  <a:pos x="246" y="210"/>
                </a:cxn>
                <a:cxn ang="0">
                  <a:pos x="240" y="234"/>
                </a:cxn>
                <a:cxn ang="0">
                  <a:pos x="216" y="241"/>
                </a:cxn>
                <a:cxn ang="0">
                  <a:pos x="217" y="258"/>
                </a:cxn>
                <a:cxn ang="0">
                  <a:pos x="213" y="271"/>
                </a:cxn>
                <a:cxn ang="0">
                  <a:pos x="208" y="287"/>
                </a:cxn>
                <a:cxn ang="0">
                  <a:pos x="194" y="305"/>
                </a:cxn>
                <a:cxn ang="0">
                  <a:pos x="173" y="308"/>
                </a:cxn>
                <a:cxn ang="0">
                  <a:pos x="145" y="314"/>
                </a:cxn>
                <a:cxn ang="0">
                  <a:pos x="116" y="327"/>
                </a:cxn>
                <a:cxn ang="0">
                  <a:pos x="103" y="326"/>
                </a:cxn>
                <a:cxn ang="0">
                  <a:pos x="103" y="310"/>
                </a:cxn>
                <a:cxn ang="0">
                  <a:pos x="90" y="302"/>
                </a:cxn>
                <a:cxn ang="0">
                  <a:pos x="79" y="286"/>
                </a:cxn>
                <a:cxn ang="0">
                  <a:pos x="74" y="281"/>
                </a:cxn>
                <a:cxn ang="0">
                  <a:pos x="53" y="279"/>
                </a:cxn>
                <a:cxn ang="0">
                  <a:pos x="51" y="259"/>
                </a:cxn>
                <a:cxn ang="0">
                  <a:pos x="43" y="239"/>
                </a:cxn>
                <a:cxn ang="0">
                  <a:pos x="50" y="227"/>
                </a:cxn>
                <a:cxn ang="0">
                  <a:pos x="42" y="200"/>
                </a:cxn>
                <a:cxn ang="0">
                  <a:pos x="43" y="184"/>
                </a:cxn>
                <a:cxn ang="0">
                  <a:pos x="33" y="171"/>
                </a:cxn>
                <a:cxn ang="0">
                  <a:pos x="35" y="146"/>
                </a:cxn>
                <a:cxn ang="0">
                  <a:pos x="54" y="142"/>
                </a:cxn>
                <a:cxn ang="0">
                  <a:pos x="47" y="138"/>
                </a:cxn>
                <a:cxn ang="0">
                  <a:pos x="19" y="139"/>
                </a:cxn>
                <a:cxn ang="0">
                  <a:pos x="0" y="118"/>
                </a:cxn>
                <a:cxn ang="0">
                  <a:pos x="14" y="95"/>
                </a:cxn>
                <a:cxn ang="0">
                  <a:pos x="32" y="75"/>
                </a:cxn>
                <a:cxn ang="0">
                  <a:pos x="62" y="60"/>
                </a:cxn>
                <a:cxn ang="0">
                  <a:pos x="91" y="44"/>
                </a:cxn>
                <a:cxn ang="0">
                  <a:pos x="136" y="33"/>
                </a:cxn>
                <a:cxn ang="0">
                  <a:pos x="178" y="22"/>
                </a:cxn>
                <a:cxn ang="0">
                  <a:pos x="203" y="0"/>
                </a:cxn>
                <a:cxn ang="0">
                  <a:pos x="228" y="12"/>
                </a:cxn>
                <a:cxn ang="0">
                  <a:pos x="248" y="36"/>
                </a:cxn>
                <a:cxn ang="0">
                  <a:pos x="259" y="61"/>
                </a:cxn>
                <a:cxn ang="0">
                  <a:pos x="250" y="82"/>
                </a:cxn>
                <a:cxn ang="0">
                  <a:pos x="260" y="87"/>
                </a:cxn>
                <a:cxn ang="0">
                  <a:pos x="251" y="109"/>
                </a:cxn>
                <a:cxn ang="0">
                  <a:pos x="256" y="131"/>
                </a:cxn>
                <a:cxn ang="0">
                  <a:pos x="263" y="145"/>
                </a:cxn>
                <a:cxn ang="0">
                  <a:pos x="261" y="175"/>
                </a:cxn>
                <a:cxn ang="0">
                  <a:pos x="267" y="195"/>
                </a:cxn>
                <a:cxn ang="0">
                  <a:pos x="252" y="190"/>
                </a:cxn>
              </a:cxnLst>
              <a:rect l="0" t="0" r="r" b="b"/>
              <a:pathLst>
                <a:path w="268" h="331">
                  <a:moveTo>
                    <a:pt x="250" y="200"/>
                  </a:moveTo>
                  <a:cubicBezTo>
                    <a:pt x="249" y="201"/>
                    <a:pt x="248" y="202"/>
                    <a:pt x="248" y="203"/>
                  </a:cubicBezTo>
                  <a:cubicBezTo>
                    <a:pt x="247" y="204"/>
                    <a:pt x="246" y="208"/>
                    <a:pt x="246" y="210"/>
                  </a:cubicBezTo>
                  <a:cubicBezTo>
                    <a:pt x="245" y="212"/>
                    <a:pt x="243" y="214"/>
                    <a:pt x="243" y="216"/>
                  </a:cubicBezTo>
                  <a:cubicBezTo>
                    <a:pt x="242" y="218"/>
                    <a:pt x="244" y="224"/>
                    <a:pt x="243" y="226"/>
                  </a:cubicBezTo>
                  <a:cubicBezTo>
                    <a:pt x="243" y="228"/>
                    <a:pt x="241" y="232"/>
                    <a:pt x="240" y="234"/>
                  </a:cubicBezTo>
                  <a:cubicBezTo>
                    <a:pt x="239" y="235"/>
                    <a:pt x="236" y="239"/>
                    <a:pt x="234" y="240"/>
                  </a:cubicBezTo>
                  <a:cubicBezTo>
                    <a:pt x="232" y="240"/>
                    <a:pt x="229" y="240"/>
                    <a:pt x="227" y="240"/>
                  </a:cubicBezTo>
                  <a:cubicBezTo>
                    <a:pt x="224" y="240"/>
                    <a:pt x="218" y="239"/>
                    <a:pt x="216" y="241"/>
                  </a:cubicBezTo>
                  <a:cubicBezTo>
                    <a:pt x="214" y="243"/>
                    <a:pt x="212" y="248"/>
                    <a:pt x="212" y="251"/>
                  </a:cubicBezTo>
                  <a:cubicBezTo>
                    <a:pt x="212" y="252"/>
                    <a:pt x="213" y="255"/>
                    <a:pt x="214" y="256"/>
                  </a:cubicBezTo>
                  <a:cubicBezTo>
                    <a:pt x="214" y="257"/>
                    <a:pt x="217" y="257"/>
                    <a:pt x="217" y="258"/>
                  </a:cubicBezTo>
                  <a:cubicBezTo>
                    <a:pt x="218" y="259"/>
                    <a:pt x="217" y="263"/>
                    <a:pt x="217" y="264"/>
                  </a:cubicBezTo>
                  <a:cubicBezTo>
                    <a:pt x="217" y="265"/>
                    <a:pt x="218" y="266"/>
                    <a:pt x="219" y="268"/>
                  </a:cubicBezTo>
                  <a:cubicBezTo>
                    <a:pt x="217" y="269"/>
                    <a:pt x="214" y="270"/>
                    <a:pt x="213" y="271"/>
                  </a:cubicBezTo>
                  <a:cubicBezTo>
                    <a:pt x="212" y="272"/>
                    <a:pt x="210" y="274"/>
                    <a:pt x="210" y="276"/>
                  </a:cubicBezTo>
                  <a:cubicBezTo>
                    <a:pt x="210" y="278"/>
                    <a:pt x="212" y="281"/>
                    <a:pt x="212" y="283"/>
                  </a:cubicBezTo>
                  <a:cubicBezTo>
                    <a:pt x="212" y="284"/>
                    <a:pt x="209" y="287"/>
                    <a:pt x="208" y="287"/>
                  </a:cubicBezTo>
                  <a:cubicBezTo>
                    <a:pt x="206" y="289"/>
                    <a:pt x="202" y="289"/>
                    <a:pt x="200" y="290"/>
                  </a:cubicBezTo>
                  <a:cubicBezTo>
                    <a:pt x="199" y="292"/>
                    <a:pt x="198" y="297"/>
                    <a:pt x="197" y="299"/>
                  </a:cubicBezTo>
                  <a:cubicBezTo>
                    <a:pt x="196" y="300"/>
                    <a:pt x="195" y="304"/>
                    <a:pt x="194" y="305"/>
                  </a:cubicBezTo>
                  <a:cubicBezTo>
                    <a:pt x="192" y="307"/>
                    <a:pt x="187" y="310"/>
                    <a:pt x="184" y="311"/>
                  </a:cubicBezTo>
                  <a:cubicBezTo>
                    <a:pt x="182" y="312"/>
                    <a:pt x="179" y="313"/>
                    <a:pt x="178" y="313"/>
                  </a:cubicBezTo>
                  <a:cubicBezTo>
                    <a:pt x="176" y="312"/>
                    <a:pt x="175" y="309"/>
                    <a:pt x="173" y="308"/>
                  </a:cubicBezTo>
                  <a:cubicBezTo>
                    <a:pt x="170" y="307"/>
                    <a:pt x="163" y="310"/>
                    <a:pt x="160" y="310"/>
                  </a:cubicBezTo>
                  <a:cubicBezTo>
                    <a:pt x="158" y="310"/>
                    <a:pt x="154" y="310"/>
                    <a:pt x="152" y="311"/>
                  </a:cubicBezTo>
                  <a:cubicBezTo>
                    <a:pt x="150" y="311"/>
                    <a:pt x="146" y="313"/>
                    <a:pt x="145" y="314"/>
                  </a:cubicBezTo>
                  <a:cubicBezTo>
                    <a:pt x="142" y="315"/>
                    <a:pt x="139" y="320"/>
                    <a:pt x="136" y="321"/>
                  </a:cubicBezTo>
                  <a:cubicBezTo>
                    <a:pt x="133" y="322"/>
                    <a:pt x="127" y="321"/>
                    <a:pt x="124" y="322"/>
                  </a:cubicBezTo>
                  <a:cubicBezTo>
                    <a:pt x="121" y="323"/>
                    <a:pt x="117" y="325"/>
                    <a:pt x="116" y="327"/>
                  </a:cubicBezTo>
                  <a:cubicBezTo>
                    <a:pt x="115" y="328"/>
                    <a:pt x="114" y="329"/>
                    <a:pt x="113" y="331"/>
                  </a:cubicBezTo>
                  <a:cubicBezTo>
                    <a:pt x="111" y="331"/>
                    <a:pt x="109" y="331"/>
                    <a:pt x="108" y="331"/>
                  </a:cubicBezTo>
                  <a:cubicBezTo>
                    <a:pt x="106" y="330"/>
                    <a:pt x="104" y="327"/>
                    <a:pt x="103" y="326"/>
                  </a:cubicBezTo>
                  <a:cubicBezTo>
                    <a:pt x="102" y="325"/>
                    <a:pt x="100" y="324"/>
                    <a:pt x="99" y="323"/>
                  </a:cubicBezTo>
                  <a:cubicBezTo>
                    <a:pt x="98" y="321"/>
                    <a:pt x="99" y="317"/>
                    <a:pt x="99" y="316"/>
                  </a:cubicBezTo>
                  <a:cubicBezTo>
                    <a:pt x="100" y="314"/>
                    <a:pt x="103" y="312"/>
                    <a:pt x="103" y="310"/>
                  </a:cubicBezTo>
                  <a:cubicBezTo>
                    <a:pt x="103" y="308"/>
                    <a:pt x="101" y="305"/>
                    <a:pt x="100" y="303"/>
                  </a:cubicBezTo>
                  <a:cubicBezTo>
                    <a:pt x="100" y="302"/>
                    <a:pt x="99" y="300"/>
                    <a:pt x="98" y="299"/>
                  </a:cubicBezTo>
                  <a:cubicBezTo>
                    <a:pt x="96" y="299"/>
                    <a:pt x="92" y="302"/>
                    <a:pt x="90" y="302"/>
                  </a:cubicBezTo>
                  <a:cubicBezTo>
                    <a:pt x="89" y="302"/>
                    <a:pt x="86" y="299"/>
                    <a:pt x="85" y="298"/>
                  </a:cubicBezTo>
                  <a:cubicBezTo>
                    <a:pt x="84" y="296"/>
                    <a:pt x="84" y="291"/>
                    <a:pt x="82" y="290"/>
                  </a:cubicBezTo>
                  <a:cubicBezTo>
                    <a:pt x="82" y="289"/>
                    <a:pt x="80" y="287"/>
                    <a:pt x="79" y="286"/>
                  </a:cubicBezTo>
                  <a:cubicBezTo>
                    <a:pt x="79" y="285"/>
                    <a:pt x="80" y="282"/>
                    <a:pt x="79" y="281"/>
                  </a:cubicBezTo>
                  <a:cubicBezTo>
                    <a:pt x="79" y="280"/>
                    <a:pt x="76" y="279"/>
                    <a:pt x="75" y="279"/>
                  </a:cubicBezTo>
                  <a:cubicBezTo>
                    <a:pt x="74" y="279"/>
                    <a:pt x="75" y="281"/>
                    <a:pt x="74" y="281"/>
                  </a:cubicBezTo>
                  <a:cubicBezTo>
                    <a:pt x="72" y="283"/>
                    <a:pt x="66" y="284"/>
                    <a:pt x="63" y="283"/>
                  </a:cubicBezTo>
                  <a:cubicBezTo>
                    <a:pt x="62" y="283"/>
                    <a:pt x="60" y="279"/>
                    <a:pt x="59" y="279"/>
                  </a:cubicBezTo>
                  <a:cubicBezTo>
                    <a:pt x="57" y="278"/>
                    <a:pt x="54" y="279"/>
                    <a:pt x="53" y="279"/>
                  </a:cubicBezTo>
                  <a:cubicBezTo>
                    <a:pt x="51" y="278"/>
                    <a:pt x="48" y="277"/>
                    <a:pt x="47" y="275"/>
                  </a:cubicBezTo>
                  <a:cubicBezTo>
                    <a:pt x="46" y="273"/>
                    <a:pt x="47" y="267"/>
                    <a:pt x="48" y="264"/>
                  </a:cubicBezTo>
                  <a:cubicBezTo>
                    <a:pt x="48" y="263"/>
                    <a:pt x="50" y="260"/>
                    <a:pt x="51" y="259"/>
                  </a:cubicBezTo>
                  <a:cubicBezTo>
                    <a:pt x="51" y="257"/>
                    <a:pt x="52" y="252"/>
                    <a:pt x="51" y="250"/>
                  </a:cubicBezTo>
                  <a:cubicBezTo>
                    <a:pt x="51" y="248"/>
                    <a:pt x="48" y="246"/>
                    <a:pt x="47" y="245"/>
                  </a:cubicBezTo>
                  <a:cubicBezTo>
                    <a:pt x="46" y="243"/>
                    <a:pt x="43" y="241"/>
                    <a:pt x="43" y="239"/>
                  </a:cubicBezTo>
                  <a:cubicBezTo>
                    <a:pt x="43" y="238"/>
                    <a:pt x="43" y="235"/>
                    <a:pt x="44" y="234"/>
                  </a:cubicBezTo>
                  <a:cubicBezTo>
                    <a:pt x="45" y="233"/>
                    <a:pt x="49" y="233"/>
                    <a:pt x="50" y="232"/>
                  </a:cubicBezTo>
                  <a:cubicBezTo>
                    <a:pt x="51" y="231"/>
                    <a:pt x="51" y="228"/>
                    <a:pt x="50" y="227"/>
                  </a:cubicBezTo>
                  <a:cubicBezTo>
                    <a:pt x="50" y="224"/>
                    <a:pt x="47" y="219"/>
                    <a:pt x="47" y="217"/>
                  </a:cubicBezTo>
                  <a:cubicBezTo>
                    <a:pt x="46" y="215"/>
                    <a:pt x="47" y="211"/>
                    <a:pt x="47" y="210"/>
                  </a:cubicBezTo>
                  <a:cubicBezTo>
                    <a:pt x="46" y="207"/>
                    <a:pt x="43" y="202"/>
                    <a:pt x="42" y="200"/>
                  </a:cubicBezTo>
                  <a:cubicBezTo>
                    <a:pt x="42" y="198"/>
                    <a:pt x="39" y="196"/>
                    <a:pt x="39" y="194"/>
                  </a:cubicBezTo>
                  <a:cubicBezTo>
                    <a:pt x="40" y="193"/>
                    <a:pt x="42" y="192"/>
                    <a:pt x="43" y="191"/>
                  </a:cubicBezTo>
                  <a:cubicBezTo>
                    <a:pt x="44" y="190"/>
                    <a:pt x="43" y="186"/>
                    <a:pt x="43" y="184"/>
                  </a:cubicBezTo>
                  <a:cubicBezTo>
                    <a:pt x="43" y="183"/>
                    <a:pt x="42" y="181"/>
                    <a:pt x="41" y="181"/>
                  </a:cubicBezTo>
                  <a:cubicBezTo>
                    <a:pt x="40" y="180"/>
                    <a:pt x="37" y="180"/>
                    <a:pt x="36" y="179"/>
                  </a:cubicBezTo>
                  <a:cubicBezTo>
                    <a:pt x="35" y="178"/>
                    <a:pt x="33" y="173"/>
                    <a:pt x="33" y="171"/>
                  </a:cubicBezTo>
                  <a:cubicBezTo>
                    <a:pt x="34" y="169"/>
                    <a:pt x="38" y="167"/>
                    <a:pt x="38" y="165"/>
                  </a:cubicBezTo>
                  <a:cubicBezTo>
                    <a:pt x="39" y="162"/>
                    <a:pt x="35" y="155"/>
                    <a:pt x="35" y="152"/>
                  </a:cubicBezTo>
                  <a:cubicBezTo>
                    <a:pt x="35" y="151"/>
                    <a:pt x="35" y="148"/>
                    <a:pt x="35" y="146"/>
                  </a:cubicBezTo>
                  <a:cubicBezTo>
                    <a:pt x="36" y="146"/>
                    <a:pt x="36" y="146"/>
                    <a:pt x="36" y="146"/>
                  </a:cubicBezTo>
                  <a:cubicBezTo>
                    <a:pt x="38" y="146"/>
                    <a:pt x="43" y="145"/>
                    <a:pt x="46" y="145"/>
                  </a:cubicBezTo>
                  <a:cubicBezTo>
                    <a:pt x="48" y="144"/>
                    <a:pt x="52" y="143"/>
                    <a:pt x="54" y="142"/>
                  </a:cubicBezTo>
                  <a:cubicBezTo>
                    <a:pt x="55" y="142"/>
                    <a:pt x="58" y="140"/>
                    <a:pt x="58" y="139"/>
                  </a:cubicBezTo>
                  <a:cubicBezTo>
                    <a:pt x="57" y="137"/>
                    <a:pt x="53" y="136"/>
                    <a:pt x="51" y="136"/>
                  </a:cubicBezTo>
                  <a:cubicBezTo>
                    <a:pt x="50" y="136"/>
                    <a:pt x="48" y="138"/>
                    <a:pt x="47" y="138"/>
                  </a:cubicBezTo>
                  <a:cubicBezTo>
                    <a:pt x="46" y="139"/>
                    <a:pt x="42" y="140"/>
                    <a:pt x="39" y="140"/>
                  </a:cubicBezTo>
                  <a:cubicBezTo>
                    <a:pt x="37" y="141"/>
                    <a:pt x="32" y="139"/>
                    <a:pt x="30" y="139"/>
                  </a:cubicBezTo>
                  <a:cubicBezTo>
                    <a:pt x="27" y="139"/>
                    <a:pt x="22" y="139"/>
                    <a:pt x="19" y="139"/>
                  </a:cubicBezTo>
                  <a:cubicBezTo>
                    <a:pt x="16" y="138"/>
                    <a:pt x="9" y="136"/>
                    <a:pt x="7" y="134"/>
                  </a:cubicBezTo>
                  <a:cubicBezTo>
                    <a:pt x="5" y="133"/>
                    <a:pt x="1" y="129"/>
                    <a:pt x="1" y="127"/>
                  </a:cubicBezTo>
                  <a:cubicBezTo>
                    <a:pt x="0" y="125"/>
                    <a:pt x="0" y="120"/>
                    <a:pt x="0" y="118"/>
                  </a:cubicBezTo>
                  <a:cubicBezTo>
                    <a:pt x="0" y="116"/>
                    <a:pt x="1" y="111"/>
                    <a:pt x="3" y="109"/>
                  </a:cubicBezTo>
                  <a:cubicBezTo>
                    <a:pt x="4" y="107"/>
                    <a:pt x="9" y="105"/>
                    <a:pt x="10" y="103"/>
                  </a:cubicBezTo>
                  <a:cubicBezTo>
                    <a:pt x="12" y="101"/>
                    <a:pt x="13" y="97"/>
                    <a:pt x="14" y="95"/>
                  </a:cubicBezTo>
                  <a:cubicBezTo>
                    <a:pt x="15" y="92"/>
                    <a:pt x="16" y="87"/>
                    <a:pt x="17" y="84"/>
                  </a:cubicBezTo>
                  <a:cubicBezTo>
                    <a:pt x="18" y="82"/>
                    <a:pt x="19" y="77"/>
                    <a:pt x="21" y="76"/>
                  </a:cubicBezTo>
                  <a:cubicBezTo>
                    <a:pt x="23" y="75"/>
                    <a:pt x="29" y="76"/>
                    <a:pt x="32" y="75"/>
                  </a:cubicBezTo>
                  <a:cubicBezTo>
                    <a:pt x="35" y="74"/>
                    <a:pt x="42" y="71"/>
                    <a:pt x="45" y="68"/>
                  </a:cubicBezTo>
                  <a:cubicBezTo>
                    <a:pt x="47" y="67"/>
                    <a:pt x="49" y="62"/>
                    <a:pt x="51" y="60"/>
                  </a:cubicBezTo>
                  <a:cubicBezTo>
                    <a:pt x="53" y="59"/>
                    <a:pt x="60" y="61"/>
                    <a:pt x="62" y="60"/>
                  </a:cubicBezTo>
                  <a:cubicBezTo>
                    <a:pt x="65" y="58"/>
                    <a:pt x="70" y="53"/>
                    <a:pt x="72" y="51"/>
                  </a:cubicBezTo>
                  <a:cubicBezTo>
                    <a:pt x="75" y="49"/>
                    <a:pt x="79" y="46"/>
                    <a:pt x="82" y="45"/>
                  </a:cubicBezTo>
                  <a:cubicBezTo>
                    <a:pt x="84" y="44"/>
                    <a:pt x="89" y="44"/>
                    <a:pt x="91" y="44"/>
                  </a:cubicBezTo>
                  <a:cubicBezTo>
                    <a:pt x="96" y="43"/>
                    <a:pt x="106" y="40"/>
                    <a:pt x="112" y="39"/>
                  </a:cubicBezTo>
                  <a:cubicBezTo>
                    <a:pt x="113" y="39"/>
                    <a:pt x="116" y="40"/>
                    <a:pt x="117" y="40"/>
                  </a:cubicBezTo>
                  <a:cubicBezTo>
                    <a:pt x="122" y="39"/>
                    <a:pt x="131" y="34"/>
                    <a:pt x="136" y="33"/>
                  </a:cubicBezTo>
                  <a:cubicBezTo>
                    <a:pt x="140" y="32"/>
                    <a:pt x="147" y="30"/>
                    <a:pt x="151" y="30"/>
                  </a:cubicBezTo>
                  <a:cubicBezTo>
                    <a:pt x="154" y="29"/>
                    <a:pt x="162" y="30"/>
                    <a:pt x="166" y="29"/>
                  </a:cubicBezTo>
                  <a:cubicBezTo>
                    <a:pt x="169" y="28"/>
                    <a:pt x="175" y="24"/>
                    <a:pt x="178" y="22"/>
                  </a:cubicBezTo>
                  <a:cubicBezTo>
                    <a:pt x="181" y="19"/>
                    <a:pt x="185" y="13"/>
                    <a:pt x="188" y="10"/>
                  </a:cubicBezTo>
                  <a:cubicBezTo>
                    <a:pt x="191" y="7"/>
                    <a:pt x="199" y="3"/>
                    <a:pt x="203" y="0"/>
                  </a:cubicBezTo>
                  <a:cubicBezTo>
                    <a:pt x="203" y="0"/>
                    <a:pt x="203" y="0"/>
                    <a:pt x="203" y="0"/>
                  </a:cubicBezTo>
                  <a:cubicBezTo>
                    <a:pt x="205" y="1"/>
                    <a:pt x="209" y="2"/>
                    <a:pt x="211" y="3"/>
                  </a:cubicBezTo>
                  <a:cubicBezTo>
                    <a:pt x="213" y="4"/>
                    <a:pt x="216" y="8"/>
                    <a:pt x="218" y="9"/>
                  </a:cubicBezTo>
                  <a:cubicBezTo>
                    <a:pt x="220" y="10"/>
                    <a:pt x="225" y="11"/>
                    <a:pt x="228" y="12"/>
                  </a:cubicBezTo>
                  <a:cubicBezTo>
                    <a:pt x="230" y="14"/>
                    <a:pt x="234" y="19"/>
                    <a:pt x="236" y="21"/>
                  </a:cubicBezTo>
                  <a:cubicBezTo>
                    <a:pt x="237" y="24"/>
                    <a:pt x="238" y="30"/>
                    <a:pt x="240" y="32"/>
                  </a:cubicBezTo>
                  <a:cubicBezTo>
                    <a:pt x="241" y="34"/>
                    <a:pt x="246" y="35"/>
                    <a:pt x="248" y="36"/>
                  </a:cubicBezTo>
                  <a:cubicBezTo>
                    <a:pt x="250" y="39"/>
                    <a:pt x="252" y="45"/>
                    <a:pt x="252" y="49"/>
                  </a:cubicBezTo>
                  <a:cubicBezTo>
                    <a:pt x="253" y="50"/>
                    <a:pt x="251" y="54"/>
                    <a:pt x="252" y="55"/>
                  </a:cubicBezTo>
                  <a:cubicBezTo>
                    <a:pt x="253" y="57"/>
                    <a:pt x="258" y="59"/>
                    <a:pt x="259" y="61"/>
                  </a:cubicBezTo>
                  <a:cubicBezTo>
                    <a:pt x="261" y="63"/>
                    <a:pt x="261" y="69"/>
                    <a:pt x="261" y="71"/>
                  </a:cubicBezTo>
                  <a:cubicBezTo>
                    <a:pt x="261" y="73"/>
                    <a:pt x="260" y="76"/>
                    <a:pt x="259" y="77"/>
                  </a:cubicBezTo>
                  <a:cubicBezTo>
                    <a:pt x="258" y="79"/>
                    <a:pt x="252" y="80"/>
                    <a:pt x="250" y="82"/>
                  </a:cubicBezTo>
                  <a:cubicBezTo>
                    <a:pt x="249" y="83"/>
                    <a:pt x="248" y="87"/>
                    <a:pt x="249" y="88"/>
                  </a:cubicBezTo>
                  <a:cubicBezTo>
                    <a:pt x="250" y="90"/>
                    <a:pt x="254" y="90"/>
                    <a:pt x="255" y="90"/>
                  </a:cubicBezTo>
                  <a:cubicBezTo>
                    <a:pt x="257" y="89"/>
                    <a:pt x="259" y="86"/>
                    <a:pt x="260" y="87"/>
                  </a:cubicBezTo>
                  <a:cubicBezTo>
                    <a:pt x="262" y="88"/>
                    <a:pt x="262" y="95"/>
                    <a:pt x="260" y="97"/>
                  </a:cubicBezTo>
                  <a:cubicBezTo>
                    <a:pt x="259" y="98"/>
                    <a:pt x="253" y="97"/>
                    <a:pt x="251" y="98"/>
                  </a:cubicBezTo>
                  <a:cubicBezTo>
                    <a:pt x="250" y="100"/>
                    <a:pt x="251" y="106"/>
                    <a:pt x="251" y="109"/>
                  </a:cubicBezTo>
                  <a:cubicBezTo>
                    <a:pt x="251" y="111"/>
                    <a:pt x="252" y="115"/>
                    <a:pt x="252" y="116"/>
                  </a:cubicBezTo>
                  <a:cubicBezTo>
                    <a:pt x="252" y="118"/>
                    <a:pt x="250" y="122"/>
                    <a:pt x="251" y="124"/>
                  </a:cubicBezTo>
                  <a:cubicBezTo>
                    <a:pt x="251" y="126"/>
                    <a:pt x="254" y="130"/>
                    <a:pt x="256" y="131"/>
                  </a:cubicBezTo>
                  <a:cubicBezTo>
                    <a:pt x="257" y="131"/>
                    <a:pt x="260" y="129"/>
                    <a:pt x="261" y="130"/>
                  </a:cubicBezTo>
                  <a:cubicBezTo>
                    <a:pt x="264" y="131"/>
                    <a:pt x="265" y="136"/>
                    <a:pt x="266" y="139"/>
                  </a:cubicBezTo>
                  <a:cubicBezTo>
                    <a:pt x="266" y="140"/>
                    <a:pt x="264" y="144"/>
                    <a:pt x="263" y="145"/>
                  </a:cubicBezTo>
                  <a:cubicBezTo>
                    <a:pt x="262" y="147"/>
                    <a:pt x="257" y="148"/>
                    <a:pt x="256" y="150"/>
                  </a:cubicBezTo>
                  <a:cubicBezTo>
                    <a:pt x="254" y="154"/>
                    <a:pt x="255" y="162"/>
                    <a:pt x="256" y="166"/>
                  </a:cubicBezTo>
                  <a:cubicBezTo>
                    <a:pt x="257" y="168"/>
                    <a:pt x="260" y="173"/>
                    <a:pt x="261" y="175"/>
                  </a:cubicBezTo>
                  <a:cubicBezTo>
                    <a:pt x="261" y="177"/>
                    <a:pt x="262" y="181"/>
                    <a:pt x="263" y="182"/>
                  </a:cubicBezTo>
                  <a:cubicBezTo>
                    <a:pt x="264" y="184"/>
                    <a:pt x="267" y="185"/>
                    <a:pt x="267" y="187"/>
                  </a:cubicBezTo>
                  <a:cubicBezTo>
                    <a:pt x="268" y="189"/>
                    <a:pt x="268" y="193"/>
                    <a:pt x="267" y="195"/>
                  </a:cubicBezTo>
                  <a:cubicBezTo>
                    <a:pt x="266" y="196"/>
                    <a:pt x="263" y="196"/>
                    <a:pt x="262" y="195"/>
                  </a:cubicBezTo>
                  <a:cubicBezTo>
                    <a:pt x="261" y="195"/>
                    <a:pt x="261" y="191"/>
                    <a:pt x="259" y="190"/>
                  </a:cubicBezTo>
                  <a:cubicBezTo>
                    <a:pt x="258" y="190"/>
                    <a:pt x="254" y="189"/>
                    <a:pt x="252" y="190"/>
                  </a:cubicBezTo>
                  <a:cubicBezTo>
                    <a:pt x="251" y="192"/>
                    <a:pt x="253" y="196"/>
                    <a:pt x="252" y="197"/>
                  </a:cubicBezTo>
                  <a:cubicBezTo>
                    <a:pt x="252" y="198"/>
                    <a:pt x="251" y="199"/>
                    <a:pt x="250" y="20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2632075" y="1282700"/>
              <a:ext cx="679450" cy="1028700"/>
            </a:xfrm>
            <a:custGeom>
              <a:avLst/>
              <a:gdLst/>
              <a:ahLst/>
              <a:cxnLst>
                <a:cxn ang="0">
                  <a:pos x="27" y="303"/>
                </a:cxn>
                <a:cxn ang="0">
                  <a:pos x="45" y="278"/>
                </a:cxn>
                <a:cxn ang="0">
                  <a:pos x="39" y="260"/>
                </a:cxn>
                <a:cxn ang="0">
                  <a:pos x="60" y="248"/>
                </a:cxn>
                <a:cxn ang="0">
                  <a:pos x="44" y="210"/>
                </a:cxn>
                <a:cxn ang="0">
                  <a:pos x="72" y="197"/>
                </a:cxn>
                <a:cxn ang="0">
                  <a:pos x="94" y="196"/>
                </a:cxn>
                <a:cxn ang="0">
                  <a:pos x="102" y="165"/>
                </a:cxn>
                <a:cxn ang="0">
                  <a:pos x="109" y="131"/>
                </a:cxn>
                <a:cxn ang="0">
                  <a:pos x="131" y="109"/>
                </a:cxn>
                <a:cxn ang="0">
                  <a:pos x="136" y="74"/>
                </a:cxn>
                <a:cxn ang="0">
                  <a:pos x="132" y="50"/>
                </a:cxn>
                <a:cxn ang="0">
                  <a:pos x="171" y="55"/>
                </a:cxn>
                <a:cxn ang="0">
                  <a:pos x="196" y="26"/>
                </a:cxn>
                <a:cxn ang="0">
                  <a:pos x="217" y="0"/>
                </a:cxn>
                <a:cxn ang="0">
                  <a:pos x="221" y="25"/>
                </a:cxn>
                <a:cxn ang="0">
                  <a:pos x="222" y="56"/>
                </a:cxn>
                <a:cxn ang="0">
                  <a:pos x="229" y="90"/>
                </a:cxn>
                <a:cxn ang="0">
                  <a:pos x="261" y="94"/>
                </a:cxn>
                <a:cxn ang="0">
                  <a:pos x="286" y="115"/>
                </a:cxn>
                <a:cxn ang="0">
                  <a:pos x="304" y="127"/>
                </a:cxn>
                <a:cxn ang="0">
                  <a:pos x="303" y="143"/>
                </a:cxn>
                <a:cxn ang="0">
                  <a:pos x="281" y="143"/>
                </a:cxn>
                <a:cxn ang="0">
                  <a:pos x="267" y="165"/>
                </a:cxn>
                <a:cxn ang="0">
                  <a:pos x="257" y="204"/>
                </a:cxn>
                <a:cxn ang="0">
                  <a:pos x="244" y="240"/>
                </a:cxn>
                <a:cxn ang="0">
                  <a:pos x="258" y="274"/>
                </a:cxn>
                <a:cxn ang="0">
                  <a:pos x="243" y="309"/>
                </a:cxn>
                <a:cxn ang="0">
                  <a:pos x="241" y="332"/>
                </a:cxn>
                <a:cxn ang="0">
                  <a:pos x="259" y="366"/>
                </a:cxn>
                <a:cxn ang="0">
                  <a:pos x="286" y="387"/>
                </a:cxn>
                <a:cxn ang="0">
                  <a:pos x="319" y="406"/>
                </a:cxn>
                <a:cxn ang="0">
                  <a:pos x="328" y="435"/>
                </a:cxn>
                <a:cxn ang="0">
                  <a:pos x="345" y="443"/>
                </a:cxn>
                <a:cxn ang="0">
                  <a:pos x="372" y="466"/>
                </a:cxn>
                <a:cxn ang="0">
                  <a:pos x="373" y="497"/>
                </a:cxn>
                <a:cxn ang="0">
                  <a:pos x="400" y="529"/>
                </a:cxn>
                <a:cxn ang="0">
                  <a:pos x="392" y="546"/>
                </a:cxn>
                <a:cxn ang="0">
                  <a:pos x="376" y="574"/>
                </a:cxn>
                <a:cxn ang="0">
                  <a:pos x="355" y="597"/>
                </a:cxn>
                <a:cxn ang="0">
                  <a:pos x="330" y="598"/>
                </a:cxn>
                <a:cxn ang="0">
                  <a:pos x="319" y="611"/>
                </a:cxn>
                <a:cxn ang="0">
                  <a:pos x="296" y="597"/>
                </a:cxn>
                <a:cxn ang="0">
                  <a:pos x="273" y="590"/>
                </a:cxn>
                <a:cxn ang="0">
                  <a:pos x="256" y="585"/>
                </a:cxn>
                <a:cxn ang="0">
                  <a:pos x="257" y="551"/>
                </a:cxn>
                <a:cxn ang="0">
                  <a:pos x="237" y="546"/>
                </a:cxn>
                <a:cxn ang="0">
                  <a:pos x="215" y="521"/>
                </a:cxn>
                <a:cxn ang="0">
                  <a:pos x="187" y="530"/>
                </a:cxn>
                <a:cxn ang="0">
                  <a:pos x="158" y="536"/>
                </a:cxn>
                <a:cxn ang="0">
                  <a:pos x="126" y="536"/>
                </a:cxn>
                <a:cxn ang="0">
                  <a:pos x="84" y="529"/>
                </a:cxn>
                <a:cxn ang="0">
                  <a:pos x="60" y="487"/>
                </a:cxn>
                <a:cxn ang="0">
                  <a:pos x="38" y="455"/>
                </a:cxn>
                <a:cxn ang="0">
                  <a:pos x="0" y="433"/>
                </a:cxn>
                <a:cxn ang="0">
                  <a:pos x="6" y="398"/>
                </a:cxn>
                <a:cxn ang="0">
                  <a:pos x="19" y="382"/>
                </a:cxn>
                <a:cxn ang="0">
                  <a:pos x="11" y="347"/>
                </a:cxn>
                <a:cxn ang="0">
                  <a:pos x="16" y="322"/>
                </a:cxn>
              </a:cxnLst>
              <a:rect l="0" t="0" r="r" b="b"/>
              <a:pathLst>
                <a:path w="406" h="614">
                  <a:moveTo>
                    <a:pt x="16" y="322"/>
                  </a:moveTo>
                  <a:cubicBezTo>
                    <a:pt x="16" y="321"/>
                    <a:pt x="16" y="320"/>
                    <a:pt x="16" y="320"/>
                  </a:cubicBezTo>
                  <a:cubicBezTo>
                    <a:pt x="17" y="317"/>
                    <a:pt x="17" y="312"/>
                    <a:pt x="19" y="310"/>
                  </a:cubicBezTo>
                  <a:cubicBezTo>
                    <a:pt x="20" y="309"/>
                    <a:pt x="23" y="311"/>
                    <a:pt x="24" y="310"/>
                  </a:cubicBezTo>
                  <a:cubicBezTo>
                    <a:pt x="26" y="309"/>
                    <a:pt x="26" y="305"/>
                    <a:pt x="27" y="303"/>
                  </a:cubicBezTo>
                  <a:cubicBezTo>
                    <a:pt x="28" y="301"/>
                    <a:pt x="29" y="296"/>
                    <a:pt x="31" y="294"/>
                  </a:cubicBezTo>
                  <a:cubicBezTo>
                    <a:pt x="32" y="294"/>
                    <a:pt x="34" y="295"/>
                    <a:pt x="35" y="294"/>
                  </a:cubicBezTo>
                  <a:cubicBezTo>
                    <a:pt x="37" y="294"/>
                    <a:pt x="40" y="290"/>
                    <a:pt x="41" y="289"/>
                  </a:cubicBezTo>
                  <a:cubicBezTo>
                    <a:pt x="42" y="288"/>
                    <a:pt x="44" y="286"/>
                    <a:pt x="44" y="284"/>
                  </a:cubicBezTo>
                  <a:cubicBezTo>
                    <a:pt x="45" y="283"/>
                    <a:pt x="46" y="280"/>
                    <a:pt x="45" y="278"/>
                  </a:cubicBezTo>
                  <a:cubicBezTo>
                    <a:pt x="44" y="278"/>
                    <a:pt x="43" y="277"/>
                    <a:pt x="42" y="276"/>
                  </a:cubicBezTo>
                  <a:cubicBezTo>
                    <a:pt x="40" y="276"/>
                    <a:pt x="37" y="277"/>
                    <a:pt x="35" y="276"/>
                  </a:cubicBezTo>
                  <a:cubicBezTo>
                    <a:pt x="34" y="276"/>
                    <a:pt x="33" y="273"/>
                    <a:pt x="33" y="271"/>
                  </a:cubicBezTo>
                  <a:cubicBezTo>
                    <a:pt x="33" y="269"/>
                    <a:pt x="34" y="265"/>
                    <a:pt x="35" y="263"/>
                  </a:cubicBezTo>
                  <a:cubicBezTo>
                    <a:pt x="35" y="262"/>
                    <a:pt x="38" y="262"/>
                    <a:pt x="39" y="260"/>
                  </a:cubicBezTo>
                  <a:cubicBezTo>
                    <a:pt x="39" y="259"/>
                    <a:pt x="38" y="256"/>
                    <a:pt x="38" y="255"/>
                  </a:cubicBezTo>
                  <a:cubicBezTo>
                    <a:pt x="38" y="253"/>
                    <a:pt x="39" y="251"/>
                    <a:pt x="40" y="250"/>
                  </a:cubicBezTo>
                  <a:cubicBezTo>
                    <a:pt x="41" y="249"/>
                    <a:pt x="45" y="249"/>
                    <a:pt x="46" y="249"/>
                  </a:cubicBezTo>
                  <a:cubicBezTo>
                    <a:pt x="48" y="249"/>
                    <a:pt x="51" y="251"/>
                    <a:pt x="53" y="251"/>
                  </a:cubicBezTo>
                  <a:cubicBezTo>
                    <a:pt x="54" y="251"/>
                    <a:pt x="59" y="250"/>
                    <a:pt x="60" y="248"/>
                  </a:cubicBezTo>
                  <a:cubicBezTo>
                    <a:pt x="60" y="245"/>
                    <a:pt x="57" y="240"/>
                    <a:pt x="56" y="238"/>
                  </a:cubicBezTo>
                  <a:cubicBezTo>
                    <a:pt x="54" y="237"/>
                    <a:pt x="49" y="236"/>
                    <a:pt x="47" y="234"/>
                  </a:cubicBezTo>
                  <a:cubicBezTo>
                    <a:pt x="46" y="234"/>
                    <a:pt x="44" y="232"/>
                    <a:pt x="43" y="231"/>
                  </a:cubicBezTo>
                  <a:cubicBezTo>
                    <a:pt x="42" y="229"/>
                    <a:pt x="44" y="223"/>
                    <a:pt x="44" y="221"/>
                  </a:cubicBezTo>
                  <a:cubicBezTo>
                    <a:pt x="44" y="218"/>
                    <a:pt x="43" y="213"/>
                    <a:pt x="44" y="210"/>
                  </a:cubicBezTo>
                  <a:cubicBezTo>
                    <a:pt x="44" y="209"/>
                    <a:pt x="46" y="207"/>
                    <a:pt x="47" y="206"/>
                  </a:cubicBezTo>
                  <a:cubicBezTo>
                    <a:pt x="48" y="206"/>
                    <a:pt x="51" y="206"/>
                    <a:pt x="52" y="206"/>
                  </a:cubicBezTo>
                  <a:cubicBezTo>
                    <a:pt x="54" y="205"/>
                    <a:pt x="57" y="202"/>
                    <a:pt x="59" y="201"/>
                  </a:cubicBezTo>
                  <a:cubicBezTo>
                    <a:pt x="62" y="201"/>
                    <a:pt x="67" y="203"/>
                    <a:pt x="69" y="202"/>
                  </a:cubicBezTo>
                  <a:cubicBezTo>
                    <a:pt x="70" y="201"/>
                    <a:pt x="71" y="198"/>
                    <a:pt x="72" y="197"/>
                  </a:cubicBezTo>
                  <a:cubicBezTo>
                    <a:pt x="73" y="196"/>
                    <a:pt x="75" y="193"/>
                    <a:pt x="76" y="193"/>
                  </a:cubicBezTo>
                  <a:cubicBezTo>
                    <a:pt x="78" y="192"/>
                    <a:pt x="83" y="194"/>
                    <a:pt x="84" y="195"/>
                  </a:cubicBezTo>
                  <a:cubicBezTo>
                    <a:pt x="85" y="195"/>
                    <a:pt x="86" y="198"/>
                    <a:pt x="87" y="198"/>
                  </a:cubicBezTo>
                  <a:cubicBezTo>
                    <a:pt x="88" y="199"/>
                    <a:pt x="90" y="199"/>
                    <a:pt x="92" y="198"/>
                  </a:cubicBezTo>
                  <a:cubicBezTo>
                    <a:pt x="92" y="198"/>
                    <a:pt x="93" y="196"/>
                    <a:pt x="94" y="196"/>
                  </a:cubicBezTo>
                  <a:cubicBezTo>
                    <a:pt x="95" y="196"/>
                    <a:pt x="98" y="198"/>
                    <a:pt x="100" y="197"/>
                  </a:cubicBezTo>
                  <a:cubicBezTo>
                    <a:pt x="102" y="197"/>
                    <a:pt x="106" y="196"/>
                    <a:pt x="107" y="194"/>
                  </a:cubicBezTo>
                  <a:cubicBezTo>
                    <a:pt x="108" y="193"/>
                    <a:pt x="108" y="189"/>
                    <a:pt x="108" y="187"/>
                  </a:cubicBezTo>
                  <a:cubicBezTo>
                    <a:pt x="107" y="184"/>
                    <a:pt x="104" y="179"/>
                    <a:pt x="103" y="176"/>
                  </a:cubicBezTo>
                  <a:cubicBezTo>
                    <a:pt x="103" y="173"/>
                    <a:pt x="102" y="168"/>
                    <a:pt x="102" y="165"/>
                  </a:cubicBezTo>
                  <a:cubicBezTo>
                    <a:pt x="103" y="163"/>
                    <a:pt x="104" y="160"/>
                    <a:pt x="104" y="159"/>
                  </a:cubicBezTo>
                  <a:cubicBezTo>
                    <a:pt x="105" y="156"/>
                    <a:pt x="107" y="151"/>
                    <a:pt x="106" y="148"/>
                  </a:cubicBezTo>
                  <a:cubicBezTo>
                    <a:pt x="106" y="146"/>
                    <a:pt x="102" y="143"/>
                    <a:pt x="102" y="141"/>
                  </a:cubicBezTo>
                  <a:cubicBezTo>
                    <a:pt x="102" y="139"/>
                    <a:pt x="103" y="135"/>
                    <a:pt x="104" y="134"/>
                  </a:cubicBezTo>
                  <a:cubicBezTo>
                    <a:pt x="105" y="133"/>
                    <a:pt x="108" y="131"/>
                    <a:pt x="109" y="131"/>
                  </a:cubicBezTo>
                  <a:cubicBezTo>
                    <a:pt x="110" y="131"/>
                    <a:pt x="113" y="132"/>
                    <a:pt x="114" y="132"/>
                  </a:cubicBezTo>
                  <a:cubicBezTo>
                    <a:pt x="115" y="131"/>
                    <a:pt x="116" y="128"/>
                    <a:pt x="117" y="127"/>
                  </a:cubicBezTo>
                  <a:cubicBezTo>
                    <a:pt x="118" y="125"/>
                    <a:pt x="120" y="121"/>
                    <a:pt x="121" y="119"/>
                  </a:cubicBezTo>
                  <a:cubicBezTo>
                    <a:pt x="122" y="118"/>
                    <a:pt x="124" y="116"/>
                    <a:pt x="125" y="115"/>
                  </a:cubicBezTo>
                  <a:cubicBezTo>
                    <a:pt x="127" y="113"/>
                    <a:pt x="131" y="111"/>
                    <a:pt x="131" y="109"/>
                  </a:cubicBezTo>
                  <a:cubicBezTo>
                    <a:pt x="132" y="107"/>
                    <a:pt x="131" y="103"/>
                    <a:pt x="131" y="102"/>
                  </a:cubicBezTo>
                  <a:cubicBezTo>
                    <a:pt x="130" y="100"/>
                    <a:pt x="128" y="97"/>
                    <a:pt x="128" y="96"/>
                  </a:cubicBezTo>
                  <a:cubicBezTo>
                    <a:pt x="128" y="94"/>
                    <a:pt x="128" y="89"/>
                    <a:pt x="130" y="87"/>
                  </a:cubicBezTo>
                  <a:cubicBezTo>
                    <a:pt x="130" y="85"/>
                    <a:pt x="135" y="84"/>
                    <a:pt x="136" y="82"/>
                  </a:cubicBezTo>
                  <a:cubicBezTo>
                    <a:pt x="137" y="80"/>
                    <a:pt x="137" y="76"/>
                    <a:pt x="136" y="74"/>
                  </a:cubicBezTo>
                  <a:cubicBezTo>
                    <a:pt x="136" y="72"/>
                    <a:pt x="134" y="68"/>
                    <a:pt x="132" y="67"/>
                  </a:cubicBezTo>
                  <a:cubicBezTo>
                    <a:pt x="131" y="66"/>
                    <a:pt x="128" y="66"/>
                    <a:pt x="128" y="65"/>
                  </a:cubicBezTo>
                  <a:cubicBezTo>
                    <a:pt x="126" y="63"/>
                    <a:pt x="124" y="58"/>
                    <a:pt x="125" y="55"/>
                  </a:cubicBezTo>
                  <a:cubicBezTo>
                    <a:pt x="125" y="54"/>
                    <a:pt x="126" y="52"/>
                    <a:pt x="127" y="51"/>
                  </a:cubicBezTo>
                  <a:cubicBezTo>
                    <a:pt x="129" y="51"/>
                    <a:pt x="131" y="50"/>
                    <a:pt x="132" y="50"/>
                  </a:cubicBezTo>
                  <a:cubicBezTo>
                    <a:pt x="134" y="50"/>
                    <a:pt x="136" y="48"/>
                    <a:pt x="138" y="48"/>
                  </a:cubicBezTo>
                  <a:cubicBezTo>
                    <a:pt x="140" y="48"/>
                    <a:pt x="143" y="49"/>
                    <a:pt x="144" y="50"/>
                  </a:cubicBezTo>
                  <a:cubicBezTo>
                    <a:pt x="146" y="51"/>
                    <a:pt x="148" y="56"/>
                    <a:pt x="150" y="57"/>
                  </a:cubicBezTo>
                  <a:cubicBezTo>
                    <a:pt x="153" y="59"/>
                    <a:pt x="159" y="60"/>
                    <a:pt x="161" y="59"/>
                  </a:cubicBezTo>
                  <a:cubicBezTo>
                    <a:pt x="164" y="59"/>
                    <a:pt x="169" y="57"/>
                    <a:pt x="171" y="55"/>
                  </a:cubicBezTo>
                  <a:cubicBezTo>
                    <a:pt x="173" y="53"/>
                    <a:pt x="174" y="48"/>
                    <a:pt x="176" y="47"/>
                  </a:cubicBezTo>
                  <a:cubicBezTo>
                    <a:pt x="178" y="46"/>
                    <a:pt x="182" y="46"/>
                    <a:pt x="184" y="45"/>
                  </a:cubicBezTo>
                  <a:cubicBezTo>
                    <a:pt x="186" y="45"/>
                    <a:pt x="190" y="43"/>
                    <a:pt x="192" y="42"/>
                  </a:cubicBezTo>
                  <a:cubicBezTo>
                    <a:pt x="194" y="41"/>
                    <a:pt x="199" y="38"/>
                    <a:pt x="200" y="36"/>
                  </a:cubicBezTo>
                  <a:cubicBezTo>
                    <a:pt x="201" y="33"/>
                    <a:pt x="196" y="29"/>
                    <a:pt x="196" y="26"/>
                  </a:cubicBezTo>
                  <a:cubicBezTo>
                    <a:pt x="195" y="24"/>
                    <a:pt x="195" y="19"/>
                    <a:pt x="196" y="17"/>
                  </a:cubicBezTo>
                  <a:cubicBezTo>
                    <a:pt x="197" y="16"/>
                    <a:pt x="200" y="16"/>
                    <a:pt x="201" y="15"/>
                  </a:cubicBezTo>
                  <a:cubicBezTo>
                    <a:pt x="203" y="14"/>
                    <a:pt x="206" y="10"/>
                    <a:pt x="207" y="8"/>
                  </a:cubicBezTo>
                  <a:cubicBezTo>
                    <a:pt x="209" y="6"/>
                    <a:pt x="210" y="2"/>
                    <a:pt x="211" y="1"/>
                  </a:cubicBezTo>
                  <a:cubicBezTo>
                    <a:pt x="213" y="0"/>
                    <a:pt x="216" y="0"/>
                    <a:pt x="217" y="0"/>
                  </a:cubicBezTo>
                  <a:cubicBezTo>
                    <a:pt x="219" y="0"/>
                    <a:pt x="225" y="0"/>
                    <a:pt x="227" y="2"/>
                  </a:cubicBezTo>
                  <a:cubicBezTo>
                    <a:pt x="228" y="3"/>
                    <a:pt x="228" y="8"/>
                    <a:pt x="228" y="10"/>
                  </a:cubicBezTo>
                  <a:cubicBezTo>
                    <a:pt x="228" y="12"/>
                    <a:pt x="228" y="15"/>
                    <a:pt x="227" y="16"/>
                  </a:cubicBezTo>
                  <a:cubicBezTo>
                    <a:pt x="226" y="17"/>
                    <a:pt x="223" y="18"/>
                    <a:pt x="223" y="19"/>
                  </a:cubicBezTo>
                  <a:cubicBezTo>
                    <a:pt x="222" y="20"/>
                    <a:pt x="221" y="24"/>
                    <a:pt x="221" y="25"/>
                  </a:cubicBezTo>
                  <a:cubicBezTo>
                    <a:pt x="220" y="28"/>
                    <a:pt x="220" y="34"/>
                    <a:pt x="218" y="37"/>
                  </a:cubicBezTo>
                  <a:cubicBezTo>
                    <a:pt x="217" y="38"/>
                    <a:pt x="213" y="38"/>
                    <a:pt x="212" y="39"/>
                  </a:cubicBezTo>
                  <a:cubicBezTo>
                    <a:pt x="211" y="41"/>
                    <a:pt x="211" y="47"/>
                    <a:pt x="212" y="50"/>
                  </a:cubicBezTo>
                  <a:cubicBezTo>
                    <a:pt x="213" y="51"/>
                    <a:pt x="215" y="53"/>
                    <a:pt x="217" y="54"/>
                  </a:cubicBezTo>
                  <a:cubicBezTo>
                    <a:pt x="218" y="55"/>
                    <a:pt x="221" y="55"/>
                    <a:pt x="222" y="56"/>
                  </a:cubicBezTo>
                  <a:cubicBezTo>
                    <a:pt x="224" y="57"/>
                    <a:pt x="226" y="61"/>
                    <a:pt x="226" y="63"/>
                  </a:cubicBezTo>
                  <a:cubicBezTo>
                    <a:pt x="225" y="66"/>
                    <a:pt x="220" y="68"/>
                    <a:pt x="220" y="70"/>
                  </a:cubicBezTo>
                  <a:cubicBezTo>
                    <a:pt x="219" y="73"/>
                    <a:pt x="221" y="78"/>
                    <a:pt x="222" y="80"/>
                  </a:cubicBezTo>
                  <a:cubicBezTo>
                    <a:pt x="224" y="81"/>
                    <a:pt x="228" y="80"/>
                    <a:pt x="228" y="82"/>
                  </a:cubicBezTo>
                  <a:cubicBezTo>
                    <a:pt x="230" y="83"/>
                    <a:pt x="227" y="88"/>
                    <a:pt x="229" y="90"/>
                  </a:cubicBezTo>
                  <a:cubicBezTo>
                    <a:pt x="230" y="91"/>
                    <a:pt x="233" y="91"/>
                    <a:pt x="234" y="90"/>
                  </a:cubicBezTo>
                  <a:cubicBezTo>
                    <a:pt x="236" y="90"/>
                    <a:pt x="238" y="88"/>
                    <a:pt x="239" y="88"/>
                  </a:cubicBezTo>
                  <a:cubicBezTo>
                    <a:pt x="241" y="87"/>
                    <a:pt x="246" y="87"/>
                    <a:pt x="247" y="88"/>
                  </a:cubicBezTo>
                  <a:cubicBezTo>
                    <a:pt x="249" y="88"/>
                    <a:pt x="250" y="91"/>
                    <a:pt x="251" y="92"/>
                  </a:cubicBezTo>
                  <a:cubicBezTo>
                    <a:pt x="253" y="93"/>
                    <a:pt x="259" y="92"/>
                    <a:pt x="261" y="94"/>
                  </a:cubicBezTo>
                  <a:cubicBezTo>
                    <a:pt x="263" y="94"/>
                    <a:pt x="265" y="96"/>
                    <a:pt x="266" y="98"/>
                  </a:cubicBezTo>
                  <a:cubicBezTo>
                    <a:pt x="266" y="99"/>
                    <a:pt x="265" y="102"/>
                    <a:pt x="266" y="103"/>
                  </a:cubicBezTo>
                  <a:cubicBezTo>
                    <a:pt x="267" y="106"/>
                    <a:pt x="272" y="108"/>
                    <a:pt x="274" y="109"/>
                  </a:cubicBezTo>
                  <a:cubicBezTo>
                    <a:pt x="275" y="110"/>
                    <a:pt x="277" y="112"/>
                    <a:pt x="278" y="112"/>
                  </a:cubicBezTo>
                  <a:cubicBezTo>
                    <a:pt x="280" y="113"/>
                    <a:pt x="284" y="116"/>
                    <a:pt x="286" y="115"/>
                  </a:cubicBezTo>
                  <a:cubicBezTo>
                    <a:pt x="287" y="115"/>
                    <a:pt x="288" y="111"/>
                    <a:pt x="289" y="111"/>
                  </a:cubicBezTo>
                  <a:cubicBezTo>
                    <a:pt x="291" y="111"/>
                    <a:pt x="295" y="113"/>
                    <a:pt x="295" y="114"/>
                  </a:cubicBezTo>
                  <a:cubicBezTo>
                    <a:pt x="296" y="115"/>
                    <a:pt x="295" y="119"/>
                    <a:pt x="296" y="120"/>
                  </a:cubicBezTo>
                  <a:cubicBezTo>
                    <a:pt x="296" y="122"/>
                    <a:pt x="298" y="124"/>
                    <a:pt x="300" y="125"/>
                  </a:cubicBezTo>
                  <a:cubicBezTo>
                    <a:pt x="301" y="126"/>
                    <a:pt x="303" y="126"/>
                    <a:pt x="304" y="127"/>
                  </a:cubicBezTo>
                  <a:cubicBezTo>
                    <a:pt x="306" y="127"/>
                    <a:pt x="311" y="128"/>
                    <a:pt x="312" y="129"/>
                  </a:cubicBezTo>
                  <a:cubicBezTo>
                    <a:pt x="313" y="130"/>
                    <a:pt x="315" y="133"/>
                    <a:pt x="315" y="135"/>
                  </a:cubicBezTo>
                  <a:cubicBezTo>
                    <a:pt x="313" y="136"/>
                    <a:pt x="311" y="136"/>
                    <a:pt x="310" y="137"/>
                  </a:cubicBezTo>
                  <a:cubicBezTo>
                    <a:pt x="309" y="138"/>
                    <a:pt x="308" y="141"/>
                    <a:pt x="307" y="142"/>
                  </a:cubicBezTo>
                  <a:cubicBezTo>
                    <a:pt x="306" y="142"/>
                    <a:pt x="304" y="143"/>
                    <a:pt x="303" y="143"/>
                  </a:cubicBezTo>
                  <a:cubicBezTo>
                    <a:pt x="302" y="145"/>
                    <a:pt x="302" y="149"/>
                    <a:pt x="301" y="150"/>
                  </a:cubicBezTo>
                  <a:cubicBezTo>
                    <a:pt x="299" y="151"/>
                    <a:pt x="294" y="151"/>
                    <a:pt x="293" y="150"/>
                  </a:cubicBezTo>
                  <a:cubicBezTo>
                    <a:pt x="292" y="149"/>
                    <a:pt x="292" y="146"/>
                    <a:pt x="291" y="145"/>
                  </a:cubicBezTo>
                  <a:cubicBezTo>
                    <a:pt x="290" y="144"/>
                    <a:pt x="285" y="147"/>
                    <a:pt x="283" y="146"/>
                  </a:cubicBezTo>
                  <a:cubicBezTo>
                    <a:pt x="282" y="145"/>
                    <a:pt x="281" y="144"/>
                    <a:pt x="281" y="143"/>
                  </a:cubicBezTo>
                  <a:cubicBezTo>
                    <a:pt x="280" y="143"/>
                    <a:pt x="278" y="141"/>
                    <a:pt x="277" y="142"/>
                  </a:cubicBezTo>
                  <a:cubicBezTo>
                    <a:pt x="275" y="142"/>
                    <a:pt x="274" y="147"/>
                    <a:pt x="272" y="148"/>
                  </a:cubicBezTo>
                  <a:cubicBezTo>
                    <a:pt x="271" y="148"/>
                    <a:pt x="266" y="148"/>
                    <a:pt x="265" y="149"/>
                  </a:cubicBezTo>
                  <a:cubicBezTo>
                    <a:pt x="264" y="152"/>
                    <a:pt x="263" y="158"/>
                    <a:pt x="264" y="160"/>
                  </a:cubicBezTo>
                  <a:cubicBezTo>
                    <a:pt x="264" y="162"/>
                    <a:pt x="267" y="163"/>
                    <a:pt x="267" y="165"/>
                  </a:cubicBezTo>
                  <a:cubicBezTo>
                    <a:pt x="268" y="167"/>
                    <a:pt x="267" y="174"/>
                    <a:pt x="267" y="175"/>
                  </a:cubicBezTo>
                  <a:cubicBezTo>
                    <a:pt x="267" y="175"/>
                    <a:pt x="271" y="182"/>
                    <a:pt x="271" y="185"/>
                  </a:cubicBezTo>
                  <a:cubicBezTo>
                    <a:pt x="271" y="187"/>
                    <a:pt x="269" y="190"/>
                    <a:pt x="267" y="192"/>
                  </a:cubicBezTo>
                  <a:cubicBezTo>
                    <a:pt x="266" y="193"/>
                    <a:pt x="263" y="193"/>
                    <a:pt x="262" y="195"/>
                  </a:cubicBezTo>
                  <a:cubicBezTo>
                    <a:pt x="260" y="196"/>
                    <a:pt x="258" y="201"/>
                    <a:pt x="257" y="204"/>
                  </a:cubicBezTo>
                  <a:cubicBezTo>
                    <a:pt x="257" y="206"/>
                    <a:pt x="260" y="210"/>
                    <a:pt x="260" y="213"/>
                  </a:cubicBezTo>
                  <a:cubicBezTo>
                    <a:pt x="260" y="215"/>
                    <a:pt x="257" y="220"/>
                    <a:pt x="255" y="221"/>
                  </a:cubicBezTo>
                  <a:cubicBezTo>
                    <a:pt x="254" y="222"/>
                    <a:pt x="251" y="224"/>
                    <a:pt x="251" y="225"/>
                  </a:cubicBezTo>
                  <a:cubicBezTo>
                    <a:pt x="249" y="226"/>
                    <a:pt x="250" y="231"/>
                    <a:pt x="249" y="233"/>
                  </a:cubicBezTo>
                  <a:cubicBezTo>
                    <a:pt x="248" y="235"/>
                    <a:pt x="245" y="238"/>
                    <a:pt x="244" y="240"/>
                  </a:cubicBezTo>
                  <a:cubicBezTo>
                    <a:pt x="244" y="242"/>
                    <a:pt x="248" y="245"/>
                    <a:pt x="248" y="247"/>
                  </a:cubicBezTo>
                  <a:cubicBezTo>
                    <a:pt x="249" y="250"/>
                    <a:pt x="250" y="254"/>
                    <a:pt x="251" y="257"/>
                  </a:cubicBezTo>
                  <a:cubicBezTo>
                    <a:pt x="251" y="259"/>
                    <a:pt x="249" y="264"/>
                    <a:pt x="250" y="266"/>
                  </a:cubicBezTo>
                  <a:cubicBezTo>
                    <a:pt x="250" y="268"/>
                    <a:pt x="251" y="271"/>
                    <a:pt x="252" y="272"/>
                  </a:cubicBezTo>
                  <a:cubicBezTo>
                    <a:pt x="253" y="273"/>
                    <a:pt x="257" y="273"/>
                    <a:pt x="258" y="274"/>
                  </a:cubicBezTo>
                  <a:cubicBezTo>
                    <a:pt x="260" y="276"/>
                    <a:pt x="260" y="284"/>
                    <a:pt x="260" y="284"/>
                  </a:cubicBezTo>
                  <a:cubicBezTo>
                    <a:pt x="260" y="284"/>
                    <a:pt x="258" y="292"/>
                    <a:pt x="257" y="295"/>
                  </a:cubicBezTo>
                  <a:cubicBezTo>
                    <a:pt x="256" y="296"/>
                    <a:pt x="253" y="300"/>
                    <a:pt x="251" y="300"/>
                  </a:cubicBezTo>
                  <a:cubicBezTo>
                    <a:pt x="250" y="301"/>
                    <a:pt x="247" y="300"/>
                    <a:pt x="246" y="300"/>
                  </a:cubicBezTo>
                  <a:cubicBezTo>
                    <a:pt x="244" y="302"/>
                    <a:pt x="243" y="307"/>
                    <a:pt x="243" y="309"/>
                  </a:cubicBezTo>
                  <a:cubicBezTo>
                    <a:pt x="243" y="310"/>
                    <a:pt x="242" y="314"/>
                    <a:pt x="243" y="315"/>
                  </a:cubicBezTo>
                  <a:cubicBezTo>
                    <a:pt x="243" y="317"/>
                    <a:pt x="245" y="319"/>
                    <a:pt x="245" y="320"/>
                  </a:cubicBezTo>
                  <a:cubicBezTo>
                    <a:pt x="246" y="321"/>
                    <a:pt x="246" y="323"/>
                    <a:pt x="245" y="324"/>
                  </a:cubicBezTo>
                  <a:cubicBezTo>
                    <a:pt x="245" y="324"/>
                    <a:pt x="242" y="325"/>
                    <a:pt x="241" y="326"/>
                  </a:cubicBezTo>
                  <a:cubicBezTo>
                    <a:pt x="241" y="327"/>
                    <a:pt x="240" y="331"/>
                    <a:pt x="241" y="332"/>
                  </a:cubicBezTo>
                  <a:cubicBezTo>
                    <a:pt x="242" y="334"/>
                    <a:pt x="246" y="335"/>
                    <a:pt x="248" y="336"/>
                  </a:cubicBezTo>
                  <a:cubicBezTo>
                    <a:pt x="250" y="337"/>
                    <a:pt x="255" y="339"/>
                    <a:pt x="255" y="339"/>
                  </a:cubicBezTo>
                  <a:cubicBezTo>
                    <a:pt x="256" y="339"/>
                    <a:pt x="257" y="346"/>
                    <a:pt x="257" y="349"/>
                  </a:cubicBezTo>
                  <a:cubicBezTo>
                    <a:pt x="257" y="351"/>
                    <a:pt x="255" y="356"/>
                    <a:pt x="255" y="358"/>
                  </a:cubicBezTo>
                  <a:cubicBezTo>
                    <a:pt x="255" y="360"/>
                    <a:pt x="258" y="364"/>
                    <a:pt x="259" y="366"/>
                  </a:cubicBezTo>
                  <a:cubicBezTo>
                    <a:pt x="259" y="367"/>
                    <a:pt x="261" y="370"/>
                    <a:pt x="262" y="371"/>
                  </a:cubicBezTo>
                  <a:cubicBezTo>
                    <a:pt x="264" y="372"/>
                    <a:pt x="268" y="373"/>
                    <a:pt x="269" y="374"/>
                  </a:cubicBezTo>
                  <a:cubicBezTo>
                    <a:pt x="270" y="375"/>
                    <a:pt x="273" y="377"/>
                    <a:pt x="273" y="378"/>
                  </a:cubicBezTo>
                  <a:cubicBezTo>
                    <a:pt x="275" y="379"/>
                    <a:pt x="276" y="383"/>
                    <a:pt x="278" y="384"/>
                  </a:cubicBezTo>
                  <a:cubicBezTo>
                    <a:pt x="279" y="386"/>
                    <a:pt x="284" y="386"/>
                    <a:pt x="286" y="387"/>
                  </a:cubicBezTo>
                  <a:cubicBezTo>
                    <a:pt x="288" y="389"/>
                    <a:pt x="291" y="393"/>
                    <a:pt x="293" y="394"/>
                  </a:cubicBezTo>
                  <a:cubicBezTo>
                    <a:pt x="294" y="394"/>
                    <a:pt x="297" y="394"/>
                    <a:pt x="299" y="394"/>
                  </a:cubicBezTo>
                  <a:cubicBezTo>
                    <a:pt x="300" y="394"/>
                    <a:pt x="303" y="393"/>
                    <a:pt x="305" y="394"/>
                  </a:cubicBezTo>
                  <a:cubicBezTo>
                    <a:pt x="307" y="395"/>
                    <a:pt x="310" y="399"/>
                    <a:pt x="311" y="400"/>
                  </a:cubicBezTo>
                  <a:cubicBezTo>
                    <a:pt x="313" y="402"/>
                    <a:pt x="317" y="405"/>
                    <a:pt x="319" y="406"/>
                  </a:cubicBezTo>
                  <a:cubicBezTo>
                    <a:pt x="321" y="407"/>
                    <a:pt x="325" y="407"/>
                    <a:pt x="327" y="408"/>
                  </a:cubicBezTo>
                  <a:cubicBezTo>
                    <a:pt x="328" y="410"/>
                    <a:pt x="328" y="414"/>
                    <a:pt x="328" y="416"/>
                  </a:cubicBezTo>
                  <a:cubicBezTo>
                    <a:pt x="328" y="417"/>
                    <a:pt x="327" y="421"/>
                    <a:pt x="326" y="422"/>
                  </a:cubicBezTo>
                  <a:cubicBezTo>
                    <a:pt x="326" y="424"/>
                    <a:pt x="323" y="426"/>
                    <a:pt x="323" y="427"/>
                  </a:cubicBezTo>
                  <a:cubicBezTo>
                    <a:pt x="324" y="429"/>
                    <a:pt x="328" y="434"/>
                    <a:pt x="328" y="435"/>
                  </a:cubicBezTo>
                  <a:cubicBezTo>
                    <a:pt x="328" y="436"/>
                    <a:pt x="332" y="437"/>
                    <a:pt x="333" y="437"/>
                  </a:cubicBezTo>
                  <a:cubicBezTo>
                    <a:pt x="333" y="436"/>
                    <a:pt x="333" y="435"/>
                    <a:pt x="334" y="434"/>
                  </a:cubicBezTo>
                  <a:cubicBezTo>
                    <a:pt x="335" y="433"/>
                    <a:pt x="337" y="432"/>
                    <a:pt x="338" y="432"/>
                  </a:cubicBezTo>
                  <a:cubicBezTo>
                    <a:pt x="340" y="431"/>
                    <a:pt x="344" y="433"/>
                    <a:pt x="345" y="435"/>
                  </a:cubicBezTo>
                  <a:cubicBezTo>
                    <a:pt x="346" y="437"/>
                    <a:pt x="344" y="441"/>
                    <a:pt x="345" y="443"/>
                  </a:cubicBezTo>
                  <a:cubicBezTo>
                    <a:pt x="346" y="445"/>
                    <a:pt x="351" y="447"/>
                    <a:pt x="354" y="447"/>
                  </a:cubicBezTo>
                  <a:cubicBezTo>
                    <a:pt x="356" y="448"/>
                    <a:pt x="361" y="447"/>
                    <a:pt x="363" y="449"/>
                  </a:cubicBezTo>
                  <a:cubicBezTo>
                    <a:pt x="365" y="450"/>
                    <a:pt x="363" y="457"/>
                    <a:pt x="365" y="459"/>
                  </a:cubicBezTo>
                  <a:cubicBezTo>
                    <a:pt x="366" y="459"/>
                    <a:pt x="368" y="458"/>
                    <a:pt x="369" y="459"/>
                  </a:cubicBezTo>
                  <a:cubicBezTo>
                    <a:pt x="371" y="460"/>
                    <a:pt x="371" y="464"/>
                    <a:pt x="372" y="466"/>
                  </a:cubicBezTo>
                  <a:cubicBezTo>
                    <a:pt x="372" y="468"/>
                    <a:pt x="373" y="472"/>
                    <a:pt x="373" y="474"/>
                  </a:cubicBezTo>
                  <a:cubicBezTo>
                    <a:pt x="373" y="476"/>
                    <a:pt x="373" y="480"/>
                    <a:pt x="372" y="482"/>
                  </a:cubicBezTo>
                  <a:cubicBezTo>
                    <a:pt x="371" y="483"/>
                    <a:pt x="368" y="485"/>
                    <a:pt x="367" y="486"/>
                  </a:cubicBezTo>
                  <a:cubicBezTo>
                    <a:pt x="367" y="488"/>
                    <a:pt x="368" y="493"/>
                    <a:pt x="369" y="495"/>
                  </a:cubicBezTo>
                  <a:cubicBezTo>
                    <a:pt x="370" y="496"/>
                    <a:pt x="372" y="496"/>
                    <a:pt x="373" y="497"/>
                  </a:cubicBezTo>
                  <a:cubicBezTo>
                    <a:pt x="375" y="498"/>
                    <a:pt x="378" y="501"/>
                    <a:pt x="379" y="503"/>
                  </a:cubicBezTo>
                  <a:cubicBezTo>
                    <a:pt x="381" y="504"/>
                    <a:pt x="383" y="507"/>
                    <a:pt x="384" y="509"/>
                  </a:cubicBezTo>
                  <a:cubicBezTo>
                    <a:pt x="386" y="511"/>
                    <a:pt x="387" y="516"/>
                    <a:pt x="389" y="518"/>
                  </a:cubicBezTo>
                  <a:cubicBezTo>
                    <a:pt x="390" y="520"/>
                    <a:pt x="394" y="522"/>
                    <a:pt x="395" y="523"/>
                  </a:cubicBezTo>
                  <a:cubicBezTo>
                    <a:pt x="397" y="524"/>
                    <a:pt x="399" y="528"/>
                    <a:pt x="400" y="529"/>
                  </a:cubicBezTo>
                  <a:cubicBezTo>
                    <a:pt x="402" y="529"/>
                    <a:pt x="404" y="529"/>
                    <a:pt x="406" y="529"/>
                  </a:cubicBezTo>
                  <a:cubicBezTo>
                    <a:pt x="406" y="530"/>
                    <a:pt x="405" y="530"/>
                    <a:pt x="405" y="531"/>
                  </a:cubicBezTo>
                  <a:cubicBezTo>
                    <a:pt x="404" y="532"/>
                    <a:pt x="402" y="533"/>
                    <a:pt x="402" y="533"/>
                  </a:cubicBezTo>
                  <a:cubicBezTo>
                    <a:pt x="401" y="535"/>
                    <a:pt x="401" y="539"/>
                    <a:pt x="400" y="540"/>
                  </a:cubicBezTo>
                  <a:cubicBezTo>
                    <a:pt x="399" y="542"/>
                    <a:pt x="395" y="545"/>
                    <a:pt x="392" y="546"/>
                  </a:cubicBezTo>
                  <a:cubicBezTo>
                    <a:pt x="391" y="547"/>
                    <a:pt x="389" y="547"/>
                    <a:pt x="388" y="548"/>
                  </a:cubicBezTo>
                  <a:cubicBezTo>
                    <a:pt x="386" y="549"/>
                    <a:pt x="385" y="555"/>
                    <a:pt x="383" y="557"/>
                  </a:cubicBezTo>
                  <a:cubicBezTo>
                    <a:pt x="382" y="558"/>
                    <a:pt x="377" y="557"/>
                    <a:pt x="376" y="559"/>
                  </a:cubicBezTo>
                  <a:cubicBezTo>
                    <a:pt x="375" y="561"/>
                    <a:pt x="377" y="566"/>
                    <a:pt x="377" y="569"/>
                  </a:cubicBezTo>
                  <a:cubicBezTo>
                    <a:pt x="377" y="570"/>
                    <a:pt x="376" y="573"/>
                    <a:pt x="376" y="574"/>
                  </a:cubicBezTo>
                  <a:cubicBezTo>
                    <a:pt x="376" y="576"/>
                    <a:pt x="377" y="580"/>
                    <a:pt x="377" y="582"/>
                  </a:cubicBezTo>
                  <a:cubicBezTo>
                    <a:pt x="377" y="584"/>
                    <a:pt x="375" y="587"/>
                    <a:pt x="375" y="588"/>
                  </a:cubicBezTo>
                  <a:cubicBezTo>
                    <a:pt x="374" y="590"/>
                    <a:pt x="372" y="593"/>
                    <a:pt x="371" y="594"/>
                  </a:cubicBezTo>
                  <a:cubicBezTo>
                    <a:pt x="369" y="595"/>
                    <a:pt x="364" y="592"/>
                    <a:pt x="362" y="593"/>
                  </a:cubicBezTo>
                  <a:cubicBezTo>
                    <a:pt x="360" y="593"/>
                    <a:pt x="357" y="596"/>
                    <a:pt x="355" y="597"/>
                  </a:cubicBezTo>
                  <a:cubicBezTo>
                    <a:pt x="353" y="597"/>
                    <a:pt x="350" y="596"/>
                    <a:pt x="348" y="595"/>
                  </a:cubicBezTo>
                  <a:cubicBezTo>
                    <a:pt x="347" y="594"/>
                    <a:pt x="345" y="591"/>
                    <a:pt x="343" y="590"/>
                  </a:cubicBezTo>
                  <a:cubicBezTo>
                    <a:pt x="342" y="590"/>
                    <a:pt x="339" y="590"/>
                    <a:pt x="337" y="590"/>
                  </a:cubicBezTo>
                  <a:cubicBezTo>
                    <a:pt x="335" y="591"/>
                    <a:pt x="332" y="592"/>
                    <a:pt x="331" y="593"/>
                  </a:cubicBezTo>
                  <a:cubicBezTo>
                    <a:pt x="330" y="594"/>
                    <a:pt x="330" y="597"/>
                    <a:pt x="330" y="598"/>
                  </a:cubicBezTo>
                  <a:cubicBezTo>
                    <a:pt x="329" y="600"/>
                    <a:pt x="326" y="602"/>
                    <a:pt x="326" y="603"/>
                  </a:cubicBezTo>
                  <a:cubicBezTo>
                    <a:pt x="325" y="604"/>
                    <a:pt x="325" y="608"/>
                    <a:pt x="326" y="609"/>
                  </a:cubicBezTo>
                  <a:cubicBezTo>
                    <a:pt x="326" y="610"/>
                    <a:pt x="326" y="611"/>
                    <a:pt x="327" y="612"/>
                  </a:cubicBezTo>
                  <a:cubicBezTo>
                    <a:pt x="325" y="613"/>
                    <a:pt x="324" y="613"/>
                    <a:pt x="323" y="613"/>
                  </a:cubicBezTo>
                  <a:cubicBezTo>
                    <a:pt x="322" y="613"/>
                    <a:pt x="321" y="611"/>
                    <a:pt x="319" y="611"/>
                  </a:cubicBezTo>
                  <a:cubicBezTo>
                    <a:pt x="318" y="611"/>
                    <a:pt x="315" y="613"/>
                    <a:pt x="314" y="613"/>
                  </a:cubicBezTo>
                  <a:cubicBezTo>
                    <a:pt x="312" y="613"/>
                    <a:pt x="308" y="614"/>
                    <a:pt x="306" y="613"/>
                  </a:cubicBezTo>
                  <a:cubicBezTo>
                    <a:pt x="304" y="612"/>
                    <a:pt x="303" y="607"/>
                    <a:pt x="302" y="606"/>
                  </a:cubicBezTo>
                  <a:cubicBezTo>
                    <a:pt x="301" y="605"/>
                    <a:pt x="298" y="604"/>
                    <a:pt x="297" y="603"/>
                  </a:cubicBezTo>
                  <a:cubicBezTo>
                    <a:pt x="296" y="602"/>
                    <a:pt x="297" y="598"/>
                    <a:pt x="296" y="597"/>
                  </a:cubicBezTo>
                  <a:cubicBezTo>
                    <a:pt x="295" y="596"/>
                    <a:pt x="292" y="596"/>
                    <a:pt x="290" y="597"/>
                  </a:cubicBezTo>
                  <a:cubicBezTo>
                    <a:pt x="290" y="597"/>
                    <a:pt x="290" y="599"/>
                    <a:pt x="289" y="599"/>
                  </a:cubicBezTo>
                  <a:cubicBezTo>
                    <a:pt x="287" y="601"/>
                    <a:pt x="280" y="603"/>
                    <a:pt x="277" y="602"/>
                  </a:cubicBezTo>
                  <a:cubicBezTo>
                    <a:pt x="276" y="602"/>
                    <a:pt x="273" y="599"/>
                    <a:pt x="273" y="598"/>
                  </a:cubicBezTo>
                  <a:cubicBezTo>
                    <a:pt x="272" y="596"/>
                    <a:pt x="274" y="592"/>
                    <a:pt x="273" y="590"/>
                  </a:cubicBezTo>
                  <a:cubicBezTo>
                    <a:pt x="272" y="589"/>
                    <a:pt x="270" y="588"/>
                    <a:pt x="269" y="588"/>
                  </a:cubicBezTo>
                  <a:cubicBezTo>
                    <a:pt x="268" y="588"/>
                    <a:pt x="266" y="590"/>
                    <a:pt x="266" y="590"/>
                  </a:cubicBezTo>
                  <a:cubicBezTo>
                    <a:pt x="265" y="591"/>
                    <a:pt x="265" y="594"/>
                    <a:pt x="264" y="594"/>
                  </a:cubicBezTo>
                  <a:cubicBezTo>
                    <a:pt x="262" y="595"/>
                    <a:pt x="257" y="594"/>
                    <a:pt x="256" y="592"/>
                  </a:cubicBezTo>
                  <a:cubicBezTo>
                    <a:pt x="255" y="591"/>
                    <a:pt x="255" y="587"/>
                    <a:pt x="256" y="585"/>
                  </a:cubicBezTo>
                  <a:cubicBezTo>
                    <a:pt x="256" y="584"/>
                    <a:pt x="257" y="581"/>
                    <a:pt x="257" y="580"/>
                  </a:cubicBezTo>
                  <a:cubicBezTo>
                    <a:pt x="257" y="578"/>
                    <a:pt x="254" y="576"/>
                    <a:pt x="254" y="574"/>
                  </a:cubicBezTo>
                  <a:cubicBezTo>
                    <a:pt x="254" y="573"/>
                    <a:pt x="255" y="569"/>
                    <a:pt x="256" y="568"/>
                  </a:cubicBezTo>
                  <a:cubicBezTo>
                    <a:pt x="256" y="566"/>
                    <a:pt x="258" y="563"/>
                    <a:pt x="258" y="562"/>
                  </a:cubicBezTo>
                  <a:cubicBezTo>
                    <a:pt x="258" y="561"/>
                    <a:pt x="259" y="553"/>
                    <a:pt x="257" y="551"/>
                  </a:cubicBezTo>
                  <a:cubicBezTo>
                    <a:pt x="256" y="549"/>
                    <a:pt x="251" y="550"/>
                    <a:pt x="249" y="548"/>
                  </a:cubicBezTo>
                  <a:cubicBezTo>
                    <a:pt x="248" y="547"/>
                    <a:pt x="248" y="544"/>
                    <a:pt x="247" y="543"/>
                  </a:cubicBezTo>
                  <a:cubicBezTo>
                    <a:pt x="246" y="543"/>
                    <a:pt x="244" y="543"/>
                    <a:pt x="244" y="543"/>
                  </a:cubicBezTo>
                  <a:cubicBezTo>
                    <a:pt x="243" y="544"/>
                    <a:pt x="244" y="545"/>
                    <a:pt x="244" y="546"/>
                  </a:cubicBezTo>
                  <a:cubicBezTo>
                    <a:pt x="243" y="547"/>
                    <a:pt x="239" y="547"/>
                    <a:pt x="237" y="546"/>
                  </a:cubicBezTo>
                  <a:cubicBezTo>
                    <a:pt x="237" y="545"/>
                    <a:pt x="236" y="543"/>
                    <a:pt x="236" y="542"/>
                  </a:cubicBezTo>
                  <a:cubicBezTo>
                    <a:pt x="237" y="540"/>
                    <a:pt x="239" y="539"/>
                    <a:pt x="239" y="538"/>
                  </a:cubicBezTo>
                  <a:cubicBezTo>
                    <a:pt x="240" y="536"/>
                    <a:pt x="239" y="532"/>
                    <a:pt x="238" y="530"/>
                  </a:cubicBezTo>
                  <a:cubicBezTo>
                    <a:pt x="236" y="527"/>
                    <a:pt x="230" y="522"/>
                    <a:pt x="227" y="521"/>
                  </a:cubicBezTo>
                  <a:cubicBezTo>
                    <a:pt x="224" y="519"/>
                    <a:pt x="218" y="521"/>
                    <a:pt x="215" y="521"/>
                  </a:cubicBezTo>
                  <a:cubicBezTo>
                    <a:pt x="212" y="520"/>
                    <a:pt x="208" y="517"/>
                    <a:pt x="205" y="516"/>
                  </a:cubicBezTo>
                  <a:cubicBezTo>
                    <a:pt x="203" y="515"/>
                    <a:pt x="197" y="515"/>
                    <a:pt x="195" y="516"/>
                  </a:cubicBezTo>
                  <a:cubicBezTo>
                    <a:pt x="194" y="517"/>
                    <a:pt x="192" y="519"/>
                    <a:pt x="192" y="521"/>
                  </a:cubicBezTo>
                  <a:cubicBezTo>
                    <a:pt x="191" y="522"/>
                    <a:pt x="193" y="526"/>
                    <a:pt x="192" y="528"/>
                  </a:cubicBezTo>
                  <a:cubicBezTo>
                    <a:pt x="191" y="529"/>
                    <a:pt x="189" y="530"/>
                    <a:pt x="187" y="530"/>
                  </a:cubicBezTo>
                  <a:cubicBezTo>
                    <a:pt x="185" y="530"/>
                    <a:pt x="181" y="529"/>
                    <a:pt x="179" y="530"/>
                  </a:cubicBezTo>
                  <a:cubicBezTo>
                    <a:pt x="178" y="530"/>
                    <a:pt x="178" y="532"/>
                    <a:pt x="177" y="533"/>
                  </a:cubicBezTo>
                  <a:cubicBezTo>
                    <a:pt x="175" y="533"/>
                    <a:pt x="171" y="532"/>
                    <a:pt x="169" y="532"/>
                  </a:cubicBezTo>
                  <a:cubicBezTo>
                    <a:pt x="167" y="532"/>
                    <a:pt x="163" y="531"/>
                    <a:pt x="161" y="532"/>
                  </a:cubicBezTo>
                  <a:cubicBezTo>
                    <a:pt x="160" y="532"/>
                    <a:pt x="159" y="535"/>
                    <a:pt x="158" y="536"/>
                  </a:cubicBezTo>
                  <a:cubicBezTo>
                    <a:pt x="156" y="537"/>
                    <a:pt x="151" y="538"/>
                    <a:pt x="148" y="538"/>
                  </a:cubicBezTo>
                  <a:cubicBezTo>
                    <a:pt x="146" y="537"/>
                    <a:pt x="143" y="533"/>
                    <a:pt x="140" y="532"/>
                  </a:cubicBezTo>
                  <a:cubicBezTo>
                    <a:pt x="139" y="532"/>
                    <a:pt x="135" y="531"/>
                    <a:pt x="133" y="532"/>
                  </a:cubicBezTo>
                  <a:cubicBezTo>
                    <a:pt x="132" y="533"/>
                    <a:pt x="134" y="535"/>
                    <a:pt x="133" y="536"/>
                  </a:cubicBezTo>
                  <a:cubicBezTo>
                    <a:pt x="132" y="537"/>
                    <a:pt x="128" y="536"/>
                    <a:pt x="126" y="536"/>
                  </a:cubicBezTo>
                  <a:cubicBezTo>
                    <a:pt x="124" y="536"/>
                    <a:pt x="119" y="536"/>
                    <a:pt x="117" y="536"/>
                  </a:cubicBezTo>
                  <a:cubicBezTo>
                    <a:pt x="115" y="536"/>
                    <a:pt x="113" y="538"/>
                    <a:pt x="111" y="538"/>
                  </a:cubicBezTo>
                  <a:cubicBezTo>
                    <a:pt x="107" y="539"/>
                    <a:pt x="100" y="542"/>
                    <a:pt x="96" y="542"/>
                  </a:cubicBezTo>
                  <a:cubicBezTo>
                    <a:pt x="93" y="542"/>
                    <a:pt x="86" y="539"/>
                    <a:pt x="86" y="538"/>
                  </a:cubicBezTo>
                  <a:cubicBezTo>
                    <a:pt x="86" y="537"/>
                    <a:pt x="85" y="529"/>
                    <a:pt x="84" y="529"/>
                  </a:cubicBezTo>
                  <a:cubicBezTo>
                    <a:pt x="84" y="528"/>
                    <a:pt x="79" y="527"/>
                    <a:pt x="79" y="525"/>
                  </a:cubicBezTo>
                  <a:cubicBezTo>
                    <a:pt x="78" y="524"/>
                    <a:pt x="79" y="519"/>
                    <a:pt x="79" y="517"/>
                  </a:cubicBezTo>
                  <a:cubicBezTo>
                    <a:pt x="77" y="514"/>
                    <a:pt x="71" y="510"/>
                    <a:pt x="69" y="507"/>
                  </a:cubicBezTo>
                  <a:cubicBezTo>
                    <a:pt x="68" y="504"/>
                    <a:pt x="67" y="498"/>
                    <a:pt x="65" y="496"/>
                  </a:cubicBezTo>
                  <a:cubicBezTo>
                    <a:pt x="64" y="493"/>
                    <a:pt x="62" y="488"/>
                    <a:pt x="60" y="487"/>
                  </a:cubicBezTo>
                  <a:cubicBezTo>
                    <a:pt x="57" y="485"/>
                    <a:pt x="51" y="488"/>
                    <a:pt x="48" y="487"/>
                  </a:cubicBezTo>
                  <a:cubicBezTo>
                    <a:pt x="46" y="487"/>
                    <a:pt x="43" y="485"/>
                    <a:pt x="42" y="484"/>
                  </a:cubicBezTo>
                  <a:cubicBezTo>
                    <a:pt x="40" y="482"/>
                    <a:pt x="38" y="478"/>
                    <a:pt x="38" y="475"/>
                  </a:cubicBezTo>
                  <a:cubicBezTo>
                    <a:pt x="38" y="473"/>
                    <a:pt x="41" y="469"/>
                    <a:pt x="41" y="467"/>
                  </a:cubicBezTo>
                  <a:cubicBezTo>
                    <a:pt x="41" y="464"/>
                    <a:pt x="40" y="458"/>
                    <a:pt x="38" y="455"/>
                  </a:cubicBezTo>
                  <a:cubicBezTo>
                    <a:pt x="36" y="453"/>
                    <a:pt x="30" y="451"/>
                    <a:pt x="27" y="449"/>
                  </a:cubicBezTo>
                  <a:cubicBezTo>
                    <a:pt x="26" y="447"/>
                    <a:pt x="23" y="443"/>
                    <a:pt x="21" y="442"/>
                  </a:cubicBezTo>
                  <a:cubicBezTo>
                    <a:pt x="20" y="440"/>
                    <a:pt x="17" y="436"/>
                    <a:pt x="15" y="435"/>
                  </a:cubicBezTo>
                  <a:cubicBezTo>
                    <a:pt x="14" y="435"/>
                    <a:pt x="10" y="436"/>
                    <a:pt x="8" y="435"/>
                  </a:cubicBezTo>
                  <a:cubicBezTo>
                    <a:pt x="6" y="435"/>
                    <a:pt x="3" y="434"/>
                    <a:pt x="0" y="433"/>
                  </a:cubicBezTo>
                  <a:cubicBezTo>
                    <a:pt x="1" y="431"/>
                    <a:pt x="1" y="429"/>
                    <a:pt x="2" y="428"/>
                  </a:cubicBezTo>
                  <a:cubicBezTo>
                    <a:pt x="3" y="426"/>
                    <a:pt x="4" y="424"/>
                    <a:pt x="5" y="422"/>
                  </a:cubicBezTo>
                  <a:cubicBezTo>
                    <a:pt x="5" y="420"/>
                    <a:pt x="3" y="415"/>
                    <a:pt x="4" y="413"/>
                  </a:cubicBezTo>
                  <a:cubicBezTo>
                    <a:pt x="4" y="411"/>
                    <a:pt x="8" y="408"/>
                    <a:pt x="8" y="408"/>
                  </a:cubicBezTo>
                  <a:cubicBezTo>
                    <a:pt x="8" y="407"/>
                    <a:pt x="5" y="401"/>
                    <a:pt x="6" y="398"/>
                  </a:cubicBezTo>
                  <a:cubicBezTo>
                    <a:pt x="6" y="397"/>
                    <a:pt x="8" y="396"/>
                    <a:pt x="9" y="395"/>
                  </a:cubicBezTo>
                  <a:cubicBezTo>
                    <a:pt x="10" y="395"/>
                    <a:pt x="12" y="396"/>
                    <a:pt x="13" y="395"/>
                  </a:cubicBezTo>
                  <a:cubicBezTo>
                    <a:pt x="15" y="394"/>
                    <a:pt x="16" y="390"/>
                    <a:pt x="16" y="389"/>
                  </a:cubicBezTo>
                  <a:cubicBezTo>
                    <a:pt x="16" y="387"/>
                    <a:pt x="14" y="385"/>
                    <a:pt x="15" y="384"/>
                  </a:cubicBezTo>
                  <a:cubicBezTo>
                    <a:pt x="16" y="383"/>
                    <a:pt x="19" y="383"/>
                    <a:pt x="19" y="382"/>
                  </a:cubicBezTo>
                  <a:cubicBezTo>
                    <a:pt x="19" y="382"/>
                    <a:pt x="21" y="374"/>
                    <a:pt x="20" y="372"/>
                  </a:cubicBezTo>
                  <a:cubicBezTo>
                    <a:pt x="19" y="371"/>
                    <a:pt x="17" y="370"/>
                    <a:pt x="17" y="369"/>
                  </a:cubicBezTo>
                  <a:cubicBezTo>
                    <a:pt x="16" y="368"/>
                    <a:pt x="14" y="366"/>
                    <a:pt x="14" y="364"/>
                  </a:cubicBezTo>
                  <a:cubicBezTo>
                    <a:pt x="13" y="362"/>
                    <a:pt x="14" y="357"/>
                    <a:pt x="14" y="355"/>
                  </a:cubicBezTo>
                  <a:cubicBezTo>
                    <a:pt x="13" y="353"/>
                    <a:pt x="12" y="348"/>
                    <a:pt x="11" y="347"/>
                  </a:cubicBezTo>
                  <a:cubicBezTo>
                    <a:pt x="10" y="345"/>
                    <a:pt x="6" y="345"/>
                    <a:pt x="5" y="344"/>
                  </a:cubicBezTo>
                  <a:cubicBezTo>
                    <a:pt x="4" y="342"/>
                    <a:pt x="4" y="339"/>
                    <a:pt x="4" y="338"/>
                  </a:cubicBezTo>
                  <a:cubicBezTo>
                    <a:pt x="4" y="336"/>
                    <a:pt x="7" y="332"/>
                    <a:pt x="9" y="330"/>
                  </a:cubicBezTo>
                  <a:cubicBezTo>
                    <a:pt x="10" y="329"/>
                    <a:pt x="15" y="329"/>
                    <a:pt x="16" y="327"/>
                  </a:cubicBezTo>
                  <a:cubicBezTo>
                    <a:pt x="16" y="326"/>
                    <a:pt x="16" y="324"/>
                    <a:pt x="16" y="32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3576638" y="1695450"/>
              <a:ext cx="327025" cy="660400"/>
            </a:xfrm>
            <a:custGeom>
              <a:avLst/>
              <a:gdLst/>
              <a:ahLst/>
              <a:cxnLst>
                <a:cxn ang="0">
                  <a:pos x="191" y="24"/>
                </a:cxn>
                <a:cxn ang="0">
                  <a:pos x="179" y="41"/>
                </a:cxn>
                <a:cxn ang="0">
                  <a:pos x="166" y="61"/>
                </a:cxn>
                <a:cxn ang="0">
                  <a:pos x="154" y="79"/>
                </a:cxn>
                <a:cxn ang="0">
                  <a:pos x="142" y="94"/>
                </a:cxn>
                <a:cxn ang="0">
                  <a:pos x="134" y="126"/>
                </a:cxn>
                <a:cxn ang="0">
                  <a:pos x="125" y="156"/>
                </a:cxn>
                <a:cxn ang="0">
                  <a:pos x="117" y="183"/>
                </a:cxn>
                <a:cxn ang="0">
                  <a:pos x="108" y="209"/>
                </a:cxn>
                <a:cxn ang="0">
                  <a:pos x="104" y="240"/>
                </a:cxn>
                <a:cxn ang="0">
                  <a:pos x="110" y="268"/>
                </a:cxn>
                <a:cxn ang="0">
                  <a:pos x="103" y="298"/>
                </a:cxn>
                <a:cxn ang="0">
                  <a:pos x="99" y="324"/>
                </a:cxn>
                <a:cxn ang="0">
                  <a:pos x="110" y="350"/>
                </a:cxn>
                <a:cxn ang="0">
                  <a:pos x="103" y="373"/>
                </a:cxn>
                <a:cxn ang="0">
                  <a:pos x="88" y="382"/>
                </a:cxn>
                <a:cxn ang="0">
                  <a:pos x="63" y="393"/>
                </a:cxn>
                <a:cxn ang="0">
                  <a:pos x="46" y="377"/>
                </a:cxn>
                <a:cxn ang="0">
                  <a:pos x="39" y="355"/>
                </a:cxn>
                <a:cxn ang="0">
                  <a:pos x="30" y="327"/>
                </a:cxn>
                <a:cxn ang="0">
                  <a:pos x="9" y="318"/>
                </a:cxn>
                <a:cxn ang="0">
                  <a:pos x="1" y="303"/>
                </a:cxn>
                <a:cxn ang="0">
                  <a:pos x="4" y="290"/>
                </a:cxn>
                <a:cxn ang="0">
                  <a:pos x="10" y="276"/>
                </a:cxn>
                <a:cxn ang="0">
                  <a:pos x="19" y="255"/>
                </a:cxn>
                <a:cxn ang="0">
                  <a:pos x="29" y="237"/>
                </a:cxn>
                <a:cxn ang="0">
                  <a:pos x="30" y="216"/>
                </a:cxn>
                <a:cxn ang="0">
                  <a:pos x="41" y="198"/>
                </a:cxn>
                <a:cxn ang="0">
                  <a:pos x="41" y="179"/>
                </a:cxn>
                <a:cxn ang="0">
                  <a:pos x="26" y="168"/>
                </a:cxn>
                <a:cxn ang="0">
                  <a:pos x="30" y="148"/>
                </a:cxn>
                <a:cxn ang="0">
                  <a:pos x="41" y="132"/>
                </a:cxn>
                <a:cxn ang="0">
                  <a:pos x="53" y="119"/>
                </a:cxn>
                <a:cxn ang="0">
                  <a:pos x="53" y="98"/>
                </a:cxn>
                <a:cxn ang="0">
                  <a:pos x="48" y="77"/>
                </a:cxn>
                <a:cxn ang="0">
                  <a:pos x="40" y="60"/>
                </a:cxn>
                <a:cxn ang="0">
                  <a:pos x="30" y="70"/>
                </a:cxn>
                <a:cxn ang="0">
                  <a:pos x="22" y="57"/>
                </a:cxn>
                <a:cxn ang="0">
                  <a:pos x="5" y="43"/>
                </a:cxn>
                <a:cxn ang="0">
                  <a:pos x="12" y="20"/>
                </a:cxn>
                <a:cxn ang="0">
                  <a:pos x="21" y="5"/>
                </a:cxn>
                <a:cxn ang="0">
                  <a:pos x="25" y="20"/>
                </a:cxn>
                <a:cxn ang="0">
                  <a:pos x="42" y="23"/>
                </a:cxn>
                <a:cxn ang="0">
                  <a:pos x="59" y="33"/>
                </a:cxn>
                <a:cxn ang="0">
                  <a:pos x="80" y="30"/>
                </a:cxn>
                <a:cxn ang="0">
                  <a:pos x="100" y="27"/>
                </a:cxn>
                <a:cxn ang="0">
                  <a:pos x="105" y="11"/>
                </a:cxn>
                <a:cxn ang="0">
                  <a:pos x="119" y="6"/>
                </a:cxn>
                <a:cxn ang="0">
                  <a:pos x="133" y="6"/>
                </a:cxn>
                <a:cxn ang="0">
                  <a:pos x="161" y="7"/>
                </a:cxn>
                <a:cxn ang="0">
                  <a:pos x="188" y="13"/>
                </a:cxn>
              </a:cxnLst>
              <a:rect l="0" t="0" r="r" b="b"/>
              <a:pathLst>
                <a:path w="195" h="394">
                  <a:moveTo>
                    <a:pt x="193" y="14"/>
                  </a:moveTo>
                  <a:cubicBezTo>
                    <a:pt x="194" y="15"/>
                    <a:pt x="195" y="17"/>
                    <a:pt x="195" y="19"/>
                  </a:cubicBezTo>
                  <a:cubicBezTo>
                    <a:pt x="195" y="21"/>
                    <a:pt x="192" y="23"/>
                    <a:pt x="191" y="24"/>
                  </a:cubicBezTo>
                  <a:cubicBezTo>
                    <a:pt x="190" y="25"/>
                    <a:pt x="187" y="26"/>
                    <a:pt x="186" y="27"/>
                  </a:cubicBezTo>
                  <a:cubicBezTo>
                    <a:pt x="184" y="29"/>
                    <a:pt x="185" y="33"/>
                    <a:pt x="184" y="35"/>
                  </a:cubicBezTo>
                  <a:cubicBezTo>
                    <a:pt x="183" y="37"/>
                    <a:pt x="180" y="39"/>
                    <a:pt x="179" y="41"/>
                  </a:cubicBezTo>
                  <a:cubicBezTo>
                    <a:pt x="179" y="43"/>
                    <a:pt x="179" y="47"/>
                    <a:pt x="179" y="49"/>
                  </a:cubicBezTo>
                  <a:cubicBezTo>
                    <a:pt x="179" y="51"/>
                    <a:pt x="178" y="56"/>
                    <a:pt x="176" y="58"/>
                  </a:cubicBezTo>
                  <a:cubicBezTo>
                    <a:pt x="174" y="60"/>
                    <a:pt x="168" y="59"/>
                    <a:pt x="166" y="61"/>
                  </a:cubicBezTo>
                  <a:cubicBezTo>
                    <a:pt x="165" y="62"/>
                    <a:pt x="166" y="65"/>
                    <a:pt x="165" y="67"/>
                  </a:cubicBezTo>
                  <a:cubicBezTo>
                    <a:pt x="163" y="69"/>
                    <a:pt x="155" y="69"/>
                    <a:pt x="154" y="71"/>
                  </a:cubicBezTo>
                  <a:cubicBezTo>
                    <a:pt x="153" y="73"/>
                    <a:pt x="154" y="77"/>
                    <a:pt x="154" y="79"/>
                  </a:cubicBezTo>
                  <a:cubicBezTo>
                    <a:pt x="153" y="81"/>
                    <a:pt x="152" y="85"/>
                    <a:pt x="151" y="86"/>
                  </a:cubicBezTo>
                  <a:cubicBezTo>
                    <a:pt x="150" y="87"/>
                    <a:pt x="148" y="87"/>
                    <a:pt x="147" y="88"/>
                  </a:cubicBezTo>
                  <a:cubicBezTo>
                    <a:pt x="145" y="89"/>
                    <a:pt x="142" y="93"/>
                    <a:pt x="142" y="94"/>
                  </a:cubicBezTo>
                  <a:cubicBezTo>
                    <a:pt x="142" y="94"/>
                    <a:pt x="139" y="97"/>
                    <a:pt x="138" y="99"/>
                  </a:cubicBezTo>
                  <a:cubicBezTo>
                    <a:pt x="137" y="102"/>
                    <a:pt x="135" y="109"/>
                    <a:pt x="134" y="113"/>
                  </a:cubicBezTo>
                  <a:cubicBezTo>
                    <a:pt x="134" y="116"/>
                    <a:pt x="135" y="123"/>
                    <a:pt x="134" y="126"/>
                  </a:cubicBezTo>
                  <a:cubicBezTo>
                    <a:pt x="134" y="129"/>
                    <a:pt x="130" y="132"/>
                    <a:pt x="130" y="134"/>
                  </a:cubicBezTo>
                  <a:cubicBezTo>
                    <a:pt x="129" y="136"/>
                    <a:pt x="130" y="141"/>
                    <a:pt x="130" y="143"/>
                  </a:cubicBezTo>
                  <a:cubicBezTo>
                    <a:pt x="129" y="147"/>
                    <a:pt x="125" y="152"/>
                    <a:pt x="125" y="156"/>
                  </a:cubicBezTo>
                  <a:cubicBezTo>
                    <a:pt x="124" y="159"/>
                    <a:pt x="127" y="164"/>
                    <a:pt x="127" y="166"/>
                  </a:cubicBezTo>
                  <a:cubicBezTo>
                    <a:pt x="127" y="169"/>
                    <a:pt x="125" y="176"/>
                    <a:pt x="123" y="178"/>
                  </a:cubicBezTo>
                  <a:cubicBezTo>
                    <a:pt x="122" y="180"/>
                    <a:pt x="118" y="182"/>
                    <a:pt x="117" y="183"/>
                  </a:cubicBezTo>
                  <a:cubicBezTo>
                    <a:pt x="116" y="185"/>
                    <a:pt x="118" y="190"/>
                    <a:pt x="117" y="192"/>
                  </a:cubicBezTo>
                  <a:cubicBezTo>
                    <a:pt x="117" y="194"/>
                    <a:pt x="115" y="199"/>
                    <a:pt x="114" y="201"/>
                  </a:cubicBezTo>
                  <a:cubicBezTo>
                    <a:pt x="113" y="204"/>
                    <a:pt x="109" y="207"/>
                    <a:pt x="108" y="209"/>
                  </a:cubicBezTo>
                  <a:cubicBezTo>
                    <a:pt x="107" y="212"/>
                    <a:pt x="109" y="218"/>
                    <a:pt x="108" y="221"/>
                  </a:cubicBezTo>
                  <a:cubicBezTo>
                    <a:pt x="108" y="223"/>
                    <a:pt x="105" y="227"/>
                    <a:pt x="105" y="229"/>
                  </a:cubicBezTo>
                  <a:cubicBezTo>
                    <a:pt x="104" y="232"/>
                    <a:pt x="103" y="237"/>
                    <a:pt x="104" y="240"/>
                  </a:cubicBezTo>
                  <a:cubicBezTo>
                    <a:pt x="105" y="243"/>
                    <a:pt x="111" y="248"/>
                    <a:pt x="112" y="252"/>
                  </a:cubicBezTo>
                  <a:cubicBezTo>
                    <a:pt x="113" y="253"/>
                    <a:pt x="113" y="257"/>
                    <a:pt x="112" y="259"/>
                  </a:cubicBezTo>
                  <a:cubicBezTo>
                    <a:pt x="112" y="261"/>
                    <a:pt x="111" y="266"/>
                    <a:pt x="110" y="268"/>
                  </a:cubicBezTo>
                  <a:cubicBezTo>
                    <a:pt x="110" y="271"/>
                    <a:pt x="109" y="278"/>
                    <a:pt x="108" y="281"/>
                  </a:cubicBezTo>
                  <a:cubicBezTo>
                    <a:pt x="107" y="282"/>
                    <a:pt x="104" y="284"/>
                    <a:pt x="103" y="285"/>
                  </a:cubicBezTo>
                  <a:cubicBezTo>
                    <a:pt x="102" y="288"/>
                    <a:pt x="104" y="295"/>
                    <a:pt x="103" y="298"/>
                  </a:cubicBezTo>
                  <a:cubicBezTo>
                    <a:pt x="103" y="300"/>
                    <a:pt x="102" y="303"/>
                    <a:pt x="102" y="305"/>
                  </a:cubicBezTo>
                  <a:cubicBezTo>
                    <a:pt x="102" y="308"/>
                    <a:pt x="106" y="313"/>
                    <a:pt x="106" y="315"/>
                  </a:cubicBezTo>
                  <a:cubicBezTo>
                    <a:pt x="105" y="318"/>
                    <a:pt x="100" y="321"/>
                    <a:pt x="99" y="324"/>
                  </a:cubicBezTo>
                  <a:cubicBezTo>
                    <a:pt x="98" y="326"/>
                    <a:pt x="98" y="330"/>
                    <a:pt x="99" y="332"/>
                  </a:cubicBezTo>
                  <a:cubicBezTo>
                    <a:pt x="101" y="335"/>
                    <a:pt x="109" y="337"/>
                    <a:pt x="110" y="341"/>
                  </a:cubicBezTo>
                  <a:cubicBezTo>
                    <a:pt x="111" y="343"/>
                    <a:pt x="111" y="348"/>
                    <a:pt x="110" y="350"/>
                  </a:cubicBezTo>
                  <a:cubicBezTo>
                    <a:pt x="110" y="352"/>
                    <a:pt x="106" y="353"/>
                    <a:pt x="105" y="354"/>
                  </a:cubicBezTo>
                  <a:cubicBezTo>
                    <a:pt x="105" y="355"/>
                    <a:pt x="105" y="359"/>
                    <a:pt x="105" y="361"/>
                  </a:cubicBezTo>
                  <a:cubicBezTo>
                    <a:pt x="105" y="364"/>
                    <a:pt x="106" y="372"/>
                    <a:pt x="103" y="373"/>
                  </a:cubicBezTo>
                  <a:cubicBezTo>
                    <a:pt x="101" y="375"/>
                    <a:pt x="97" y="372"/>
                    <a:pt x="94" y="372"/>
                  </a:cubicBezTo>
                  <a:cubicBezTo>
                    <a:pt x="92" y="373"/>
                    <a:pt x="87" y="374"/>
                    <a:pt x="86" y="376"/>
                  </a:cubicBezTo>
                  <a:cubicBezTo>
                    <a:pt x="85" y="378"/>
                    <a:pt x="89" y="380"/>
                    <a:pt x="88" y="382"/>
                  </a:cubicBezTo>
                  <a:cubicBezTo>
                    <a:pt x="88" y="384"/>
                    <a:pt x="85" y="387"/>
                    <a:pt x="84" y="388"/>
                  </a:cubicBezTo>
                  <a:cubicBezTo>
                    <a:pt x="81" y="389"/>
                    <a:pt x="75" y="387"/>
                    <a:pt x="72" y="388"/>
                  </a:cubicBezTo>
                  <a:cubicBezTo>
                    <a:pt x="70" y="388"/>
                    <a:pt x="66" y="393"/>
                    <a:pt x="63" y="393"/>
                  </a:cubicBezTo>
                  <a:cubicBezTo>
                    <a:pt x="61" y="394"/>
                    <a:pt x="57" y="392"/>
                    <a:pt x="56" y="390"/>
                  </a:cubicBezTo>
                  <a:cubicBezTo>
                    <a:pt x="54" y="388"/>
                    <a:pt x="55" y="381"/>
                    <a:pt x="53" y="379"/>
                  </a:cubicBezTo>
                  <a:cubicBezTo>
                    <a:pt x="52" y="378"/>
                    <a:pt x="46" y="377"/>
                    <a:pt x="46" y="377"/>
                  </a:cubicBezTo>
                  <a:cubicBezTo>
                    <a:pt x="46" y="377"/>
                    <a:pt x="46" y="369"/>
                    <a:pt x="46" y="367"/>
                  </a:cubicBezTo>
                  <a:cubicBezTo>
                    <a:pt x="46" y="365"/>
                    <a:pt x="44" y="360"/>
                    <a:pt x="43" y="359"/>
                  </a:cubicBezTo>
                  <a:cubicBezTo>
                    <a:pt x="42" y="358"/>
                    <a:pt x="40" y="356"/>
                    <a:pt x="39" y="355"/>
                  </a:cubicBezTo>
                  <a:cubicBezTo>
                    <a:pt x="38" y="354"/>
                    <a:pt x="36" y="350"/>
                    <a:pt x="35" y="349"/>
                  </a:cubicBezTo>
                  <a:cubicBezTo>
                    <a:pt x="34" y="346"/>
                    <a:pt x="30" y="342"/>
                    <a:pt x="30" y="339"/>
                  </a:cubicBezTo>
                  <a:cubicBezTo>
                    <a:pt x="29" y="336"/>
                    <a:pt x="30" y="330"/>
                    <a:pt x="30" y="327"/>
                  </a:cubicBezTo>
                  <a:cubicBezTo>
                    <a:pt x="29" y="325"/>
                    <a:pt x="27" y="323"/>
                    <a:pt x="26" y="322"/>
                  </a:cubicBezTo>
                  <a:cubicBezTo>
                    <a:pt x="24" y="320"/>
                    <a:pt x="21" y="318"/>
                    <a:pt x="19" y="318"/>
                  </a:cubicBezTo>
                  <a:cubicBezTo>
                    <a:pt x="17" y="317"/>
                    <a:pt x="11" y="319"/>
                    <a:pt x="9" y="318"/>
                  </a:cubicBezTo>
                  <a:cubicBezTo>
                    <a:pt x="6" y="317"/>
                    <a:pt x="5" y="310"/>
                    <a:pt x="3" y="308"/>
                  </a:cubicBezTo>
                  <a:cubicBezTo>
                    <a:pt x="2" y="308"/>
                    <a:pt x="0" y="307"/>
                    <a:pt x="0" y="307"/>
                  </a:cubicBezTo>
                  <a:cubicBezTo>
                    <a:pt x="0" y="307"/>
                    <a:pt x="0" y="304"/>
                    <a:pt x="1" y="303"/>
                  </a:cubicBezTo>
                  <a:cubicBezTo>
                    <a:pt x="2" y="302"/>
                    <a:pt x="6" y="302"/>
                    <a:pt x="7" y="301"/>
                  </a:cubicBezTo>
                  <a:cubicBezTo>
                    <a:pt x="8" y="300"/>
                    <a:pt x="8" y="297"/>
                    <a:pt x="7" y="297"/>
                  </a:cubicBezTo>
                  <a:cubicBezTo>
                    <a:pt x="7" y="295"/>
                    <a:pt x="4" y="292"/>
                    <a:pt x="4" y="290"/>
                  </a:cubicBezTo>
                  <a:cubicBezTo>
                    <a:pt x="3" y="289"/>
                    <a:pt x="5" y="286"/>
                    <a:pt x="6" y="284"/>
                  </a:cubicBezTo>
                  <a:cubicBezTo>
                    <a:pt x="7" y="284"/>
                    <a:pt x="8" y="283"/>
                    <a:pt x="8" y="282"/>
                  </a:cubicBezTo>
                  <a:cubicBezTo>
                    <a:pt x="9" y="281"/>
                    <a:pt x="10" y="278"/>
                    <a:pt x="10" y="276"/>
                  </a:cubicBezTo>
                  <a:cubicBezTo>
                    <a:pt x="10" y="274"/>
                    <a:pt x="9" y="270"/>
                    <a:pt x="10" y="268"/>
                  </a:cubicBezTo>
                  <a:cubicBezTo>
                    <a:pt x="11" y="267"/>
                    <a:pt x="14" y="265"/>
                    <a:pt x="15" y="264"/>
                  </a:cubicBezTo>
                  <a:cubicBezTo>
                    <a:pt x="16" y="262"/>
                    <a:pt x="18" y="257"/>
                    <a:pt x="19" y="255"/>
                  </a:cubicBezTo>
                  <a:cubicBezTo>
                    <a:pt x="20" y="253"/>
                    <a:pt x="22" y="249"/>
                    <a:pt x="22" y="247"/>
                  </a:cubicBezTo>
                  <a:cubicBezTo>
                    <a:pt x="23" y="246"/>
                    <a:pt x="23" y="242"/>
                    <a:pt x="24" y="240"/>
                  </a:cubicBezTo>
                  <a:cubicBezTo>
                    <a:pt x="25" y="239"/>
                    <a:pt x="28" y="238"/>
                    <a:pt x="29" y="237"/>
                  </a:cubicBezTo>
                  <a:cubicBezTo>
                    <a:pt x="29" y="236"/>
                    <a:pt x="30" y="233"/>
                    <a:pt x="30" y="232"/>
                  </a:cubicBezTo>
                  <a:cubicBezTo>
                    <a:pt x="30" y="230"/>
                    <a:pt x="27" y="226"/>
                    <a:pt x="27" y="224"/>
                  </a:cubicBezTo>
                  <a:cubicBezTo>
                    <a:pt x="27" y="221"/>
                    <a:pt x="29" y="217"/>
                    <a:pt x="30" y="216"/>
                  </a:cubicBezTo>
                  <a:cubicBezTo>
                    <a:pt x="31" y="214"/>
                    <a:pt x="33" y="213"/>
                    <a:pt x="34" y="211"/>
                  </a:cubicBezTo>
                  <a:cubicBezTo>
                    <a:pt x="36" y="209"/>
                    <a:pt x="37" y="204"/>
                    <a:pt x="38" y="201"/>
                  </a:cubicBezTo>
                  <a:cubicBezTo>
                    <a:pt x="38" y="200"/>
                    <a:pt x="40" y="199"/>
                    <a:pt x="41" y="198"/>
                  </a:cubicBezTo>
                  <a:cubicBezTo>
                    <a:pt x="42" y="196"/>
                    <a:pt x="43" y="194"/>
                    <a:pt x="44" y="192"/>
                  </a:cubicBezTo>
                  <a:cubicBezTo>
                    <a:pt x="44" y="190"/>
                    <a:pt x="44" y="186"/>
                    <a:pt x="44" y="184"/>
                  </a:cubicBezTo>
                  <a:cubicBezTo>
                    <a:pt x="43" y="183"/>
                    <a:pt x="42" y="180"/>
                    <a:pt x="41" y="179"/>
                  </a:cubicBezTo>
                  <a:cubicBezTo>
                    <a:pt x="39" y="179"/>
                    <a:pt x="36" y="180"/>
                    <a:pt x="34" y="179"/>
                  </a:cubicBezTo>
                  <a:cubicBezTo>
                    <a:pt x="33" y="179"/>
                    <a:pt x="29" y="178"/>
                    <a:pt x="28" y="176"/>
                  </a:cubicBezTo>
                  <a:cubicBezTo>
                    <a:pt x="27" y="175"/>
                    <a:pt x="26" y="170"/>
                    <a:pt x="26" y="168"/>
                  </a:cubicBezTo>
                  <a:cubicBezTo>
                    <a:pt x="26" y="166"/>
                    <a:pt x="26" y="161"/>
                    <a:pt x="26" y="159"/>
                  </a:cubicBezTo>
                  <a:cubicBezTo>
                    <a:pt x="26" y="156"/>
                    <a:pt x="25" y="151"/>
                    <a:pt x="26" y="149"/>
                  </a:cubicBezTo>
                  <a:cubicBezTo>
                    <a:pt x="27" y="149"/>
                    <a:pt x="29" y="149"/>
                    <a:pt x="30" y="148"/>
                  </a:cubicBezTo>
                  <a:cubicBezTo>
                    <a:pt x="31" y="147"/>
                    <a:pt x="31" y="143"/>
                    <a:pt x="31" y="142"/>
                  </a:cubicBezTo>
                  <a:cubicBezTo>
                    <a:pt x="32" y="140"/>
                    <a:pt x="34" y="137"/>
                    <a:pt x="35" y="136"/>
                  </a:cubicBezTo>
                  <a:cubicBezTo>
                    <a:pt x="37" y="135"/>
                    <a:pt x="40" y="133"/>
                    <a:pt x="41" y="132"/>
                  </a:cubicBezTo>
                  <a:cubicBezTo>
                    <a:pt x="42" y="130"/>
                    <a:pt x="42" y="124"/>
                    <a:pt x="44" y="123"/>
                  </a:cubicBezTo>
                  <a:cubicBezTo>
                    <a:pt x="45" y="122"/>
                    <a:pt x="46" y="123"/>
                    <a:pt x="47" y="123"/>
                  </a:cubicBezTo>
                  <a:cubicBezTo>
                    <a:pt x="49" y="122"/>
                    <a:pt x="52" y="120"/>
                    <a:pt x="53" y="119"/>
                  </a:cubicBezTo>
                  <a:cubicBezTo>
                    <a:pt x="54" y="117"/>
                    <a:pt x="55" y="113"/>
                    <a:pt x="55" y="110"/>
                  </a:cubicBezTo>
                  <a:cubicBezTo>
                    <a:pt x="54" y="110"/>
                    <a:pt x="53" y="108"/>
                    <a:pt x="53" y="107"/>
                  </a:cubicBezTo>
                  <a:cubicBezTo>
                    <a:pt x="52" y="105"/>
                    <a:pt x="53" y="101"/>
                    <a:pt x="53" y="98"/>
                  </a:cubicBezTo>
                  <a:cubicBezTo>
                    <a:pt x="53" y="97"/>
                    <a:pt x="54" y="94"/>
                    <a:pt x="53" y="92"/>
                  </a:cubicBezTo>
                  <a:cubicBezTo>
                    <a:pt x="52" y="90"/>
                    <a:pt x="48" y="88"/>
                    <a:pt x="48" y="86"/>
                  </a:cubicBezTo>
                  <a:cubicBezTo>
                    <a:pt x="47" y="84"/>
                    <a:pt x="47" y="79"/>
                    <a:pt x="48" y="77"/>
                  </a:cubicBezTo>
                  <a:cubicBezTo>
                    <a:pt x="48" y="75"/>
                    <a:pt x="50" y="71"/>
                    <a:pt x="50" y="69"/>
                  </a:cubicBezTo>
                  <a:cubicBezTo>
                    <a:pt x="50" y="67"/>
                    <a:pt x="47" y="63"/>
                    <a:pt x="46" y="62"/>
                  </a:cubicBezTo>
                  <a:cubicBezTo>
                    <a:pt x="45" y="61"/>
                    <a:pt x="42" y="60"/>
                    <a:pt x="40" y="60"/>
                  </a:cubicBezTo>
                  <a:cubicBezTo>
                    <a:pt x="39" y="60"/>
                    <a:pt x="39" y="62"/>
                    <a:pt x="38" y="63"/>
                  </a:cubicBezTo>
                  <a:cubicBezTo>
                    <a:pt x="37" y="65"/>
                    <a:pt x="37" y="69"/>
                    <a:pt x="36" y="70"/>
                  </a:cubicBezTo>
                  <a:cubicBezTo>
                    <a:pt x="34" y="71"/>
                    <a:pt x="31" y="71"/>
                    <a:pt x="30" y="70"/>
                  </a:cubicBezTo>
                  <a:cubicBezTo>
                    <a:pt x="27" y="70"/>
                    <a:pt x="23" y="67"/>
                    <a:pt x="22" y="66"/>
                  </a:cubicBezTo>
                  <a:cubicBezTo>
                    <a:pt x="21" y="65"/>
                    <a:pt x="18" y="64"/>
                    <a:pt x="18" y="63"/>
                  </a:cubicBezTo>
                  <a:cubicBezTo>
                    <a:pt x="18" y="62"/>
                    <a:pt x="23" y="59"/>
                    <a:pt x="22" y="57"/>
                  </a:cubicBezTo>
                  <a:cubicBezTo>
                    <a:pt x="22" y="55"/>
                    <a:pt x="16" y="51"/>
                    <a:pt x="14" y="51"/>
                  </a:cubicBezTo>
                  <a:cubicBezTo>
                    <a:pt x="12" y="50"/>
                    <a:pt x="9" y="51"/>
                    <a:pt x="8" y="51"/>
                  </a:cubicBezTo>
                  <a:cubicBezTo>
                    <a:pt x="6" y="49"/>
                    <a:pt x="5" y="45"/>
                    <a:pt x="5" y="43"/>
                  </a:cubicBezTo>
                  <a:cubicBezTo>
                    <a:pt x="5" y="40"/>
                    <a:pt x="4" y="34"/>
                    <a:pt x="5" y="31"/>
                  </a:cubicBezTo>
                  <a:cubicBezTo>
                    <a:pt x="6" y="30"/>
                    <a:pt x="10" y="29"/>
                    <a:pt x="11" y="27"/>
                  </a:cubicBezTo>
                  <a:cubicBezTo>
                    <a:pt x="12" y="26"/>
                    <a:pt x="11" y="22"/>
                    <a:pt x="12" y="20"/>
                  </a:cubicBezTo>
                  <a:cubicBezTo>
                    <a:pt x="12" y="19"/>
                    <a:pt x="15" y="18"/>
                    <a:pt x="15" y="17"/>
                  </a:cubicBezTo>
                  <a:cubicBezTo>
                    <a:pt x="16" y="15"/>
                    <a:pt x="14" y="11"/>
                    <a:pt x="15" y="9"/>
                  </a:cubicBezTo>
                  <a:cubicBezTo>
                    <a:pt x="16" y="8"/>
                    <a:pt x="19" y="5"/>
                    <a:pt x="21" y="5"/>
                  </a:cubicBezTo>
                  <a:cubicBezTo>
                    <a:pt x="22" y="5"/>
                    <a:pt x="24" y="7"/>
                    <a:pt x="25" y="8"/>
                  </a:cubicBezTo>
                  <a:cubicBezTo>
                    <a:pt x="26" y="9"/>
                    <a:pt x="25" y="12"/>
                    <a:pt x="25" y="13"/>
                  </a:cubicBezTo>
                  <a:cubicBezTo>
                    <a:pt x="25" y="15"/>
                    <a:pt x="24" y="18"/>
                    <a:pt x="25" y="20"/>
                  </a:cubicBezTo>
                  <a:cubicBezTo>
                    <a:pt x="26" y="21"/>
                    <a:pt x="29" y="20"/>
                    <a:pt x="31" y="20"/>
                  </a:cubicBezTo>
                  <a:cubicBezTo>
                    <a:pt x="32" y="21"/>
                    <a:pt x="36" y="20"/>
                    <a:pt x="37" y="21"/>
                  </a:cubicBezTo>
                  <a:cubicBezTo>
                    <a:pt x="38" y="21"/>
                    <a:pt x="41" y="22"/>
                    <a:pt x="42" y="23"/>
                  </a:cubicBezTo>
                  <a:cubicBezTo>
                    <a:pt x="44" y="24"/>
                    <a:pt x="44" y="28"/>
                    <a:pt x="46" y="29"/>
                  </a:cubicBezTo>
                  <a:cubicBezTo>
                    <a:pt x="48" y="30"/>
                    <a:pt x="51" y="28"/>
                    <a:pt x="53" y="29"/>
                  </a:cubicBezTo>
                  <a:cubicBezTo>
                    <a:pt x="55" y="29"/>
                    <a:pt x="57" y="32"/>
                    <a:pt x="59" y="33"/>
                  </a:cubicBezTo>
                  <a:cubicBezTo>
                    <a:pt x="61" y="33"/>
                    <a:pt x="67" y="34"/>
                    <a:pt x="69" y="33"/>
                  </a:cubicBezTo>
                  <a:cubicBezTo>
                    <a:pt x="70" y="32"/>
                    <a:pt x="72" y="30"/>
                    <a:pt x="73" y="30"/>
                  </a:cubicBezTo>
                  <a:cubicBezTo>
                    <a:pt x="75" y="29"/>
                    <a:pt x="79" y="29"/>
                    <a:pt x="80" y="30"/>
                  </a:cubicBezTo>
                  <a:cubicBezTo>
                    <a:pt x="82" y="30"/>
                    <a:pt x="85" y="32"/>
                    <a:pt x="87" y="33"/>
                  </a:cubicBezTo>
                  <a:cubicBezTo>
                    <a:pt x="89" y="33"/>
                    <a:pt x="93" y="33"/>
                    <a:pt x="95" y="32"/>
                  </a:cubicBezTo>
                  <a:cubicBezTo>
                    <a:pt x="97" y="31"/>
                    <a:pt x="100" y="28"/>
                    <a:pt x="100" y="27"/>
                  </a:cubicBezTo>
                  <a:cubicBezTo>
                    <a:pt x="100" y="25"/>
                    <a:pt x="98" y="21"/>
                    <a:pt x="98" y="19"/>
                  </a:cubicBezTo>
                  <a:cubicBezTo>
                    <a:pt x="99" y="18"/>
                    <a:pt x="100" y="15"/>
                    <a:pt x="101" y="14"/>
                  </a:cubicBezTo>
                  <a:cubicBezTo>
                    <a:pt x="102" y="13"/>
                    <a:pt x="104" y="12"/>
                    <a:pt x="105" y="11"/>
                  </a:cubicBezTo>
                  <a:cubicBezTo>
                    <a:pt x="106" y="9"/>
                    <a:pt x="108" y="3"/>
                    <a:pt x="108" y="3"/>
                  </a:cubicBezTo>
                  <a:cubicBezTo>
                    <a:pt x="108" y="3"/>
                    <a:pt x="109" y="3"/>
                    <a:pt x="109" y="3"/>
                  </a:cubicBezTo>
                  <a:cubicBezTo>
                    <a:pt x="112" y="4"/>
                    <a:pt x="117" y="6"/>
                    <a:pt x="119" y="6"/>
                  </a:cubicBezTo>
                  <a:cubicBezTo>
                    <a:pt x="121" y="5"/>
                    <a:pt x="123" y="2"/>
                    <a:pt x="124" y="2"/>
                  </a:cubicBezTo>
                  <a:cubicBezTo>
                    <a:pt x="125" y="2"/>
                    <a:pt x="127" y="3"/>
                    <a:pt x="128" y="3"/>
                  </a:cubicBezTo>
                  <a:cubicBezTo>
                    <a:pt x="130" y="4"/>
                    <a:pt x="132" y="6"/>
                    <a:pt x="133" y="6"/>
                  </a:cubicBezTo>
                  <a:cubicBezTo>
                    <a:pt x="136" y="6"/>
                    <a:pt x="141" y="1"/>
                    <a:pt x="144" y="1"/>
                  </a:cubicBezTo>
                  <a:cubicBezTo>
                    <a:pt x="147" y="0"/>
                    <a:pt x="154" y="1"/>
                    <a:pt x="157" y="3"/>
                  </a:cubicBezTo>
                  <a:cubicBezTo>
                    <a:pt x="158" y="3"/>
                    <a:pt x="159" y="6"/>
                    <a:pt x="161" y="7"/>
                  </a:cubicBezTo>
                  <a:cubicBezTo>
                    <a:pt x="163" y="8"/>
                    <a:pt x="168" y="11"/>
                    <a:pt x="171" y="12"/>
                  </a:cubicBezTo>
                  <a:cubicBezTo>
                    <a:pt x="173" y="13"/>
                    <a:pt x="178" y="14"/>
                    <a:pt x="181" y="15"/>
                  </a:cubicBezTo>
                  <a:cubicBezTo>
                    <a:pt x="183" y="15"/>
                    <a:pt x="186" y="13"/>
                    <a:pt x="188" y="13"/>
                  </a:cubicBezTo>
                  <a:cubicBezTo>
                    <a:pt x="189" y="13"/>
                    <a:pt x="192" y="13"/>
                    <a:pt x="193" y="1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1577975" y="3333750"/>
              <a:ext cx="1096963" cy="985838"/>
            </a:xfrm>
            <a:custGeom>
              <a:avLst/>
              <a:gdLst/>
              <a:ahLst/>
              <a:cxnLst>
                <a:cxn ang="0">
                  <a:pos x="349" y="5"/>
                </a:cxn>
                <a:cxn ang="0">
                  <a:pos x="386" y="23"/>
                </a:cxn>
                <a:cxn ang="0">
                  <a:pos x="417" y="17"/>
                </a:cxn>
                <a:cxn ang="0">
                  <a:pos x="424" y="49"/>
                </a:cxn>
                <a:cxn ang="0">
                  <a:pos x="433" y="97"/>
                </a:cxn>
                <a:cxn ang="0">
                  <a:pos x="470" y="93"/>
                </a:cxn>
                <a:cxn ang="0">
                  <a:pos x="507" y="50"/>
                </a:cxn>
                <a:cxn ang="0">
                  <a:pos x="551" y="52"/>
                </a:cxn>
                <a:cxn ang="0">
                  <a:pos x="565" y="87"/>
                </a:cxn>
                <a:cxn ang="0">
                  <a:pos x="590" y="123"/>
                </a:cxn>
                <a:cxn ang="0">
                  <a:pos x="599" y="167"/>
                </a:cxn>
                <a:cxn ang="0">
                  <a:pos x="616" y="205"/>
                </a:cxn>
                <a:cxn ang="0">
                  <a:pos x="631" y="219"/>
                </a:cxn>
                <a:cxn ang="0">
                  <a:pos x="651" y="253"/>
                </a:cxn>
                <a:cxn ang="0">
                  <a:pos x="618" y="275"/>
                </a:cxn>
                <a:cxn ang="0">
                  <a:pos x="585" y="294"/>
                </a:cxn>
                <a:cxn ang="0">
                  <a:pos x="568" y="320"/>
                </a:cxn>
                <a:cxn ang="0">
                  <a:pos x="525" y="334"/>
                </a:cxn>
                <a:cxn ang="0">
                  <a:pos x="519" y="377"/>
                </a:cxn>
                <a:cxn ang="0">
                  <a:pos x="471" y="385"/>
                </a:cxn>
                <a:cxn ang="0">
                  <a:pos x="439" y="399"/>
                </a:cxn>
                <a:cxn ang="0">
                  <a:pos x="410" y="387"/>
                </a:cxn>
                <a:cxn ang="0">
                  <a:pos x="373" y="389"/>
                </a:cxn>
                <a:cxn ang="0">
                  <a:pos x="352" y="427"/>
                </a:cxn>
                <a:cxn ang="0">
                  <a:pos x="382" y="457"/>
                </a:cxn>
                <a:cxn ang="0">
                  <a:pos x="401" y="488"/>
                </a:cxn>
                <a:cxn ang="0">
                  <a:pos x="400" y="515"/>
                </a:cxn>
                <a:cxn ang="0">
                  <a:pos x="382" y="527"/>
                </a:cxn>
                <a:cxn ang="0">
                  <a:pos x="402" y="551"/>
                </a:cxn>
                <a:cxn ang="0">
                  <a:pos x="429" y="562"/>
                </a:cxn>
                <a:cxn ang="0">
                  <a:pos x="396" y="574"/>
                </a:cxn>
                <a:cxn ang="0">
                  <a:pos x="374" y="584"/>
                </a:cxn>
                <a:cxn ang="0">
                  <a:pos x="354" y="573"/>
                </a:cxn>
                <a:cxn ang="0">
                  <a:pos x="311" y="568"/>
                </a:cxn>
                <a:cxn ang="0">
                  <a:pos x="282" y="551"/>
                </a:cxn>
                <a:cxn ang="0">
                  <a:pos x="243" y="536"/>
                </a:cxn>
                <a:cxn ang="0">
                  <a:pos x="186" y="520"/>
                </a:cxn>
                <a:cxn ang="0">
                  <a:pos x="168" y="551"/>
                </a:cxn>
                <a:cxn ang="0">
                  <a:pos x="136" y="554"/>
                </a:cxn>
                <a:cxn ang="0">
                  <a:pos x="110" y="555"/>
                </a:cxn>
                <a:cxn ang="0">
                  <a:pos x="68" y="549"/>
                </a:cxn>
                <a:cxn ang="0">
                  <a:pos x="23" y="527"/>
                </a:cxn>
                <a:cxn ang="0">
                  <a:pos x="4" y="495"/>
                </a:cxn>
                <a:cxn ang="0">
                  <a:pos x="23" y="459"/>
                </a:cxn>
                <a:cxn ang="0">
                  <a:pos x="51" y="424"/>
                </a:cxn>
                <a:cxn ang="0">
                  <a:pos x="65" y="393"/>
                </a:cxn>
                <a:cxn ang="0">
                  <a:pos x="42" y="347"/>
                </a:cxn>
                <a:cxn ang="0">
                  <a:pos x="25" y="314"/>
                </a:cxn>
                <a:cxn ang="0">
                  <a:pos x="30" y="273"/>
                </a:cxn>
                <a:cxn ang="0">
                  <a:pos x="54" y="250"/>
                </a:cxn>
                <a:cxn ang="0">
                  <a:pos x="77" y="262"/>
                </a:cxn>
                <a:cxn ang="0">
                  <a:pos x="94" y="245"/>
                </a:cxn>
                <a:cxn ang="0">
                  <a:pos x="134" y="237"/>
                </a:cxn>
                <a:cxn ang="0">
                  <a:pos x="181" y="236"/>
                </a:cxn>
                <a:cxn ang="0">
                  <a:pos x="213" y="203"/>
                </a:cxn>
                <a:cxn ang="0">
                  <a:pos x="216" y="176"/>
                </a:cxn>
                <a:cxn ang="0">
                  <a:pos x="244" y="160"/>
                </a:cxn>
                <a:cxn ang="0">
                  <a:pos x="235" y="127"/>
                </a:cxn>
                <a:cxn ang="0">
                  <a:pos x="262" y="100"/>
                </a:cxn>
                <a:cxn ang="0">
                  <a:pos x="286" y="78"/>
                </a:cxn>
                <a:cxn ang="0">
                  <a:pos x="306" y="55"/>
                </a:cxn>
                <a:cxn ang="0">
                  <a:pos x="310" y="14"/>
                </a:cxn>
              </a:cxnLst>
              <a:rect l="0" t="0" r="r" b="b"/>
              <a:pathLst>
                <a:path w="655" h="588">
                  <a:moveTo>
                    <a:pt x="317" y="6"/>
                  </a:moveTo>
                  <a:cubicBezTo>
                    <a:pt x="318" y="6"/>
                    <a:pt x="318" y="5"/>
                    <a:pt x="319" y="5"/>
                  </a:cubicBezTo>
                  <a:cubicBezTo>
                    <a:pt x="321" y="4"/>
                    <a:pt x="323" y="0"/>
                    <a:pt x="326" y="0"/>
                  </a:cubicBezTo>
                  <a:cubicBezTo>
                    <a:pt x="328" y="0"/>
                    <a:pt x="330" y="4"/>
                    <a:pt x="332" y="5"/>
                  </a:cubicBezTo>
                  <a:cubicBezTo>
                    <a:pt x="334" y="5"/>
                    <a:pt x="338" y="3"/>
                    <a:pt x="341" y="3"/>
                  </a:cubicBezTo>
                  <a:cubicBezTo>
                    <a:pt x="343" y="3"/>
                    <a:pt x="347" y="3"/>
                    <a:pt x="349" y="5"/>
                  </a:cubicBezTo>
                  <a:cubicBezTo>
                    <a:pt x="350" y="6"/>
                    <a:pt x="348" y="11"/>
                    <a:pt x="349" y="13"/>
                  </a:cubicBezTo>
                  <a:cubicBezTo>
                    <a:pt x="350" y="15"/>
                    <a:pt x="356" y="15"/>
                    <a:pt x="358" y="17"/>
                  </a:cubicBezTo>
                  <a:cubicBezTo>
                    <a:pt x="360" y="18"/>
                    <a:pt x="362" y="23"/>
                    <a:pt x="364" y="25"/>
                  </a:cubicBezTo>
                  <a:cubicBezTo>
                    <a:pt x="365" y="26"/>
                    <a:pt x="370" y="26"/>
                    <a:pt x="372" y="27"/>
                  </a:cubicBezTo>
                  <a:cubicBezTo>
                    <a:pt x="373" y="27"/>
                    <a:pt x="377" y="29"/>
                    <a:pt x="379" y="29"/>
                  </a:cubicBezTo>
                  <a:cubicBezTo>
                    <a:pt x="381" y="29"/>
                    <a:pt x="385" y="25"/>
                    <a:pt x="386" y="23"/>
                  </a:cubicBezTo>
                  <a:cubicBezTo>
                    <a:pt x="387" y="23"/>
                    <a:pt x="387" y="20"/>
                    <a:pt x="388" y="20"/>
                  </a:cubicBezTo>
                  <a:cubicBezTo>
                    <a:pt x="389" y="19"/>
                    <a:pt x="393" y="20"/>
                    <a:pt x="394" y="20"/>
                  </a:cubicBezTo>
                  <a:cubicBezTo>
                    <a:pt x="396" y="20"/>
                    <a:pt x="399" y="23"/>
                    <a:pt x="401" y="23"/>
                  </a:cubicBezTo>
                  <a:cubicBezTo>
                    <a:pt x="402" y="23"/>
                    <a:pt x="405" y="22"/>
                    <a:pt x="406" y="21"/>
                  </a:cubicBezTo>
                  <a:cubicBezTo>
                    <a:pt x="407" y="20"/>
                    <a:pt x="408" y="17"/>
                    <a:pt x="409" y="17"/>
                  </a:cubicBezTo>
                  <a:cubicBezTo>
                    <a:pt x="411" y="16"/>
                    <a:pt x="415" y="16"/>
                    <a:pt x="417" y="17"/>
                  </a:cubicBezTo>
                  <a:cubicBezTo>
                    <a:pt x="418" y="17"/>
                    <a:pt x="419" y="17"/>
                    <a:pt x="421" y="18"/>
                  </a:cubicBezTo>
                  <a:cubicBezTo>
                    <a:pt x="421" y="19"/>
                    <a:pt x="421" y="21"/>
                    <a:pt x="421" y="23"/>
                  </a:cubicBezTo>
                  <a:cubicBezTo>
                    <a:pt x="421" y="25"/>
                    <a:pt x="422" y="31"/>
                    <a:pt x="421" y="33"/>
                  </a:cubicBezTo>
                  <a:cubicBezTo>
                    <a:pt x="421" y="34"/>
                    <a:pt x="419" y="35"/>
                    <a:pt x="418" y="36"/>
                  </a:cubicBezTo>
                  <a:cubicBezTo>
                    <a:pt x="418" y="37"/>
                    <a:pt x="418" y="40"/>
                    <a:pt x="418" y="42"/>
                  </a:cubicBezTo>
                  <a:cubicBezTo>
                    <a:pt x="419" y="44"/>
                    <a:pt x="422" y="47"/>
                    <a:pt x="424" y="49"/>
                  </a:cubicBezTo>
                  <a:cubicBezTo>
                    <a:pt x="426" y="51"/>
                    <a:pt x="431" y="53"/>
                    <a:pt x="433" y="55"/>
                  </a:cubicBezTo>
                  <a:cubicBezTo>
                    <a:pt x="434" y="58"/>
                    <a:pt x="434" y="63"/>
                    <a:pt x="433" y="66"/>
                  </a:cubicBezTo>
                  <a:cubicBezTo>
                    <a:pt x="432" y="67"/>
                    <a:pt x="430" y="69"/>
                    <a:pt x="429" y="70"/>
                  </a:cubicBezTo>
                  <a:cubicBezTo>
                    <a:pt x="428" y="72"/>
                    <a:pt x="428" y="76"/>
                    <a:pt x="429" y="78"/>
                  </a:cubicBezTo>
                  <a:cubicBezTo>
                    <a:pt x="429" y="81"/>
                    <a:pt x="434" y="87"/>
                    <a:pt x="434" y="91"/>
                  </a:cubicBezTo>
                  <a:cubicBezTo>
                    <a:pt x="434" y="92"/>
                    <a:pt x="433" y="95"/>
                    <a:pt x="433" y="97"/>
                  </a:cubicBezTo>
                  <a:cubicBezTo>
                    <a:pt x="434" y="99"/>
                    <a:pt x="437" y="101"/>
                    <a:pt x="439" y="102"/>
                  </a:cubicBezTo>
                  <a:cubicBezTo>
                    <a:pt x="440" y="102"/>
                    <a:pt x="443" y="100"/>
                    <a:pt x="445" y="99"/>
                  </a:cubicBezTo>
                  <a:cubicBezTo>
                    <a:pt x="446" y="98"/>
                    <a:pt x="447" y="94"/>
                    <a:pt x="449" y="93"/>
                  </a:cubicBezTo>
                  <a:cubicBezTo>
                    <a:pt x="451" y="92"/>
                    <a:pt x="455" y="91"/>
                    <a:pt x="457" y="92"/>
                  </a:cubicBezTo>
                  <a:cubicBezTo>
                    <a:pt x="459" y="92"/>
                    <a:pt x="461" y="95"/>
                    <a:pt x="462" y="96"/>
                  </a:cubicBezTo>
                  <a:cubicBezTo>
                    <a:pt x="464" y="96"/>
                    <a:pt x="468" y="94"/>
                    <a:pt x="470" y="93"/>
                  </a:cubicBezTo>
                  <a:cubicBezTo>
                    <a:pt x="472" y="93"/>
                    <a:pt x="476" y="94"/>
                    <a:pt x="478" y="93"/>
                  </a:cubicBezTo>
                  <a:cubicBezTo>
                    <a:pt x="480" y="93"/>
                    <a:pt x="485" y="92"/>
                    <a:pt x="487" y="90"/>
                  </a:cubicBezTo>
                  <a:cubicBezTo>
                    <a:pt x="489" y="88"/>
                    <a:pt x="491" y="82"/>
                    <a:pt x="493" y="80"/>
                  </a:cubicBezTo>
                  <a:cubicBezTo>
                    <a:pt x="495" y="78"/>
                    <a:pt x="499" y="76"/>
                    <a:pt x="500" y="74"/>
                  </a:cubicBezTo>
                  <a:cubicBezTo>
                    <a:pt x="502" y="71"/>
                    <a:pt x="502" y="63"/>
                    <a:pt x="503" y="59"/>
                  </a:cubicBezTo>
                  <a:cubicBezTo>
                    <a:pt x="504" y="57"/>
                    <a:pt x="505" y="52"/>
                    <a:pt x="507" y="50"/>
                  </a:cubicBezTo>
                  <a:cubicBezTo>
                    <a:pt x="508" y="47"/>
                    <a:pt x="513" y="41"/>
                    <a:pt x="516" y="38"/>
                  </a:cubicBezTo>
                  <a:cubicBezTo>
                    <a:pt x="518" y="35"/>
                    <a:pt x="523" y="30"/>
                    <a:pt x="526" y="29"/>
                  </a:cubicBezTo>
                  <a:cubicBezTo>
                    <a:pt x="529" y="28"/>
                    <a:pt x="534" y="29"/>
                    <a:pt x="536" y="30"/>
                  </a:cubicBezTo>
                  <a:cubicBezTo>
                    <a:pt x="537" y="31"/>
                    <a:pt x="536" y="34"/>
                    <a:pt x="536" y="34"/>
                  </a:cubicBezTo>
                  <a:cubicBezTo>
                    <a:pt x="538" y="37"/>
                    <a:pt x="546" y="38"/>
                    <a:pt x="548" y="41"/>
                  </a:cubicBezTo>
                  <a:cubicBezTo>
                    <a:pt x="550" y="43"/>
                    <a:pt x="551" y="49"/>
                    <a:pt x="551" y="52"/>
                  </a:cubicBezTo>
                  <a:cubicBezTo>
                    <a:pt x="552" y="54"/>
                    <a:pt x="551" y="60"/>
                    <a:pt x="552" y="61"/>
                  </a:cubicBezTo>
                  <a:cubicBezTo>
                    <a:pt x="554" y="62"/>
                    <a:pt x="557" y="61"/>
                    <a:pt x="559" y="61"/>
                  </a:cubicBezTo>
                  <a:cubicBezTo>
                    <a:pt x="560" y="62"/>
                    <a:pt x="562" y="65"/>
                    <a:pt x="562" y="66"/>
                  </a:cubicBezTo>
                  <a:cubicBezTo>
                    <a:pt x="563" y="68"/>
                    <a:pt x="562" y="72"/>
                    <a:pt x="562" y="73"/>
                  </a:cubicBezTo>
                  <a:cubicBezTo>
                    <a:pt x="562" y="76"/>
                    <a:pt x="561" y="81"/>
                    <a:pt x="562" y="83"/>
                  </a:cubicBezTo>
                  <a:cubicBezTo>
                    <a:pt x="562" y="84"/>
                    <a:pt x="565" y="86"/>
                    <a:pt x="565" y="87"/>
                  </a:cubicBezTo>
                  <a:cubicBezTo>
                    <a:pt x="567" y="89"/>
                    <a:pt x="568" y="92"/>
                    <a:pt x="569" y="93"/>
                  </a:cubicBezTo>
                  <a:cubicBezTo>
                    <a:pt x="570" y="94"/>
                    <a:pt x="571" y="95"/>
                    <a:pt x="572" y="96"/>
                  </a:cubicBezTo>
                  <a:cubicBezTo>
                    <a:pt x="574" y="97"/>
                    <a:pt x="576" y="98"/>
                    <a:pt x="577" y="99"/>
                  </a:cubicBezTo>
                  <a:cubicBezTo>
                    <a:pt x="579" y="101"/>
                    <a:pt x="580" y="106"/>
                    <a:pt x="581" y="108"/>
                  </a:cubicBezTo>
                  <a:cubicBezTo>
                    <a:pt x="582" y="110"/>
                    <a:pt x="586" y="112"/>
                    <a:pt x="587" y="114"/>
                  </a:cubicBezTo>
                  <a:cubicBezTo>
                    <a:pt x="589" y="116"/>
                    <a:pt x="590" y="120"/>
                    <a:pt x="590" y="123"/>
                  </a:cubicBezTo>
                  <a:cubicBezTo>
                    <a:pt x="590" y="125"/>
                    <a:pt x="588" y="128"/>
                    <a:pt x="588" y="129"/>
                  </a:cubicBezTo>
                  <a:cubicBezTo>
                    <a:pt x="588" y="132"/>
                    <a:pt x="591" y="137"/>
                    <a:pt x="592" y="139"/>
                  </a:cubicBezTo>
                  <a:cubicBezTo>
                    <a:pt x="594" y="141"/>
                    <a:pt x="600" y="142"/>
                    <a:pt x="602" y="144"/>
                  </a:cubicBezTo>
                  <a:cubicBezTo>
                    <a:pt x="603" y="146"/>
                    <a:pt x="602" y="151"/>
                    <a:pt x="602" y="153"/>
                  </a:cubicBezTo>
                  <a:cubicBezTo>
                    <a:pt x="601" y="155"/>
                    <a:pt x="598" y="157"/>
                    <a:pt x="598" y="159"/>
                  </a:cubicBezTo>
                  <a:cubicBezTo>
                    <a:pt x="597" y="161"/>
                    <a:pt x="599" y="165"/>
                    <a:pt x="599" y="167"/>
                  </a:cubicBezTo>
                  <a:cubicBezTo>
                    <a:pt x="599" y="170"/>
                    <a:pt x="595" y="174"/>
                    <a:pt x="594" y="177"/>
                  </a:cubicBezTo>
                  <a:cubicBezTo>
                    <a:pt x="594" y="179"/>
                    <a:pt x="595" y="183"/>
                    <a:pt x="596" y="185"/>
                  </a:cubicBezTo>
                  <a:cubicBezTo>
                    <a:pt x="597" y="187"/>
                    <a:pt x="600" y="191"/>
                    <a:pt x="602" y="192"/>
                  </a:cubicBezTo>
                  <a:cubicBezTo>
                    <a:pt x="604" y="193"/>
                    <a:pt x="609" y="191"/>
                    <a:pt x="611" y="192"/>
                  </a:cubicBezTo>
                  <a:cubicBezTo>
                    <a:pt x="613" y="193"/>
                    <a:pt x="617" y="196"/>
                    <a:pt x="618" y="199"/>
                  </a:cubicBezTo>
                  <a:cubicBezTo>
                    <a:pt x="618" y="200"/>
                    <a:pt x="616" y="203"/>
                    <a:pt x="616" y="205"/>
                  </a:cubicBezTo>
                  <a:cubicBezTo>
                    <a:pt x="617" y="206"/>
                    <a:pt x="622" y="207"/>
                    <a:pt x="624" y="207"/>
                  </a:cubicBezTo>
                  <a:cubicBezTo>
                    <a:pt x="625" y="207"/>
                    <a:pt x="628" y="204"/>
                    <a:pt x="630" y="204"/>
                  </a:cubicBezTo>
                  <a:cubicBezTo>
                    <a:pt x="631" y="204"/>
                    <a:pt x="635" y="205"/>
                    <a:pt x="636" y="206"/>
                  </a:cubicBezTo>
                  <a:cubicBezTo>
                    <a:pt x="636" y="207"/>
                    <a:pt x="636" y="210"/>
                    <a:pt x="636" y="211"/>
                  </a:cubicBezTo>
                  <a:cubicBezTo>
                    <a:pt x="635" y="212"/>
                    <a:pt x="632" y="212"/>
                    <a:pt x="631" y="213"/>
                  </a:cubicBezTo>
                  <a:cubicBezTo>
                    <a:pt x="631" y="214"/>
                    <a:pt x="632" y="218"/>
                    <a:pt x="631" y="219"/>
                  </a:cubicBezTo>
                  <a:cubicBezTo>
                    <a:pt x="630" y="220"/>
                    <a:pt x="626" y="222"/>
                    <a:pt x="626" y="223"/>
                  </a:cubicBezTo>
                  <a:cubicBezTo>
                    <a:pt x="625" y="226"/>
                    <a:pt x="629" y="233"/>
                    <a:pt x="632" y="234"/>
                  </a:cubicBezTo>
                  <a:cubicBezTo>
                    <a:pt x="634" y="235"/>
                    <a:pt x="638" y="234"/>
                    <a:pt x="640" y="234"/>
                  </a:cubicBezTo>
                  <a:cubicBezTo>
                    <a:pt x="642" y="235"/>
                    <a:pt x="645" y="237"/>
                    <a:pt x="646" y="238"/>
                  </a:cubicBezTo>
                  <a:cubicBezTo>
                    <a:pt x="649" y="239"/>
                    <a:pt x="654" y="242"/>
                    <a:pt x="654" y="244"/>
                  </a:cubicBezTo>
                  <a:cubicBezTo>
                    <a:pt x="655" y="246"/>
                    <a:pt x="653" y="252"/>
                    <a:pt x="651" y="253"/>
                  </a:cubicBezTo>
                  <a:cubicBezTo>
                    <a:pt x="649" y="255"/>
                    <a:pt x="642" y="255"/>
                    <a:pt x="640" y="257"/>
                  </a:cubicBezTo>
                  <a:cubicBezTo>
                    <a:pt x="640" y="258"/>
                    <a:pt x="640" y="260"/>
                    <a:pt x="640" y="261"/>
                  </a:cubicBezTo>
                  <a:cubicBezTo>
                    <a:pt x="639" y="262"/>
                    <a:pt x="638" y="266"/>
                    <a:pt x="636" y="268"/>
                  </a:cubicBezTo>
                  <a:cubicBezTo>
                    <a:pt x="636" y="269"/>
                    <a:pt x="634" y="271"/>
                    <a:pt x="633" y="271"/>
                  </a:cubicBezTo>
                  <a:cubicBezTo>
                    <a:pt x="630" y="273"/>
                    <a:pt x="624" y="272"/>
                    <a:pt x="621" y="273"/>
                  </a:cubicBezTo>
                  <a:cubicBezTo>
                    <a:pt x="620" y="273"/>
                    <a:pt x="619" y="274"/>
                    <a:pt x="618" y="275"/>
                  </a:cubicBezTo>
                  <a:cubicBezTo>
                    <a:pt x="617" y="278"/>
                    <a:pt x="620" y="284"/>
                    <a:pt x="618" y="286"/>
                  </a:cubicBezTo>
                  <a:cubicBezTo>
                    <a:pt x="618" y="288"/>
                    <a:pt x="615" y="289"/>
                    <a:pt x="614" y="290"/>
                  </a:cubicBezTo>
                  <a:cubicBezTo>
                    <a:pt x="612" y="291"/>
                    <a:pt x="607" y="293"/>
                    <a:pt x="605" y="293"/>
                  </a:cubicBezTo>
                  <a:cubicBezTo>
                    <a:pt x="602" y="292"/>
                    <a:pt x="597" y="287"/>
                    <a:pt x="594" y="287"/>
                  </a:cubicBezTo>
                  <a:cubicBezTo>
                    <a:pt x="592" y="286"/>
                    <a:pt x="588" y="285"/>
                    <a:pt x="586" y="287"/>
                  </a:cubicBezTo>
                  <a:cubicBezTo>
                    <a:pt x="585" y="288"/>
                    <a:pt x="586" y="292"/>
                    <a:pt x="585" y="294"/>
                  </a:cubicBezTo>
                  <a:cubicBezTo>
                    <a:pt x="585" y="296"/>
                    <a:pt x="582" y="298"/>
                    <a:pt x="582" y="299"/>
                  </a:cubicBezTo>
                  <a:cubicBezTo>
                    <a:pt x="582" y="302"/>
                    <a:pt x="586" y="306"/>
                    <a:pt x="587" y="308"/>
                  </a:cubicBezTo>
                  <a:cubicBezTo>
                    <a:pt x="587" y="310"/>
                    <a:pt x="587" y="313"/>
                    <a:pt x="587" y="315"/>
                  </a:cubicBezTo>
                  <a:cubicBezTo>
                    <a:pt x="586" y="316"/>
                    <a:pt x="586" y="319"/>
                    <a:pt x="584" y="320"/>
                  </a:cubicBezTo>
                  <a:cubicBezTo>
                    <a:pt x="583" y="321"/>
                    <a:pt x="579" y="320"/>
                    <a:pt x="577" y="320"/>
                  </a:cubicBezTo>
                  <a:cubicBezTo>
                    <a:pt x="575" y="320"/>
                    <a:pt x="570" y="319"/>
                    <a:pt x="568" y="320"/>
                  </a:cubicBezTo>
                  <a:cubicBezTo>
                    <a:pt x="565" y="322"/>
                    <a:pt x="562" y="329"/>
                    <a:pt x="559" y="331"/>
                  </a:cubicBezTo>
                  <a:cubicBezTo>
                    <a:pt x="557" y="332"/>
                    <a:pt x="553" y="333"/>
                    <a:pt x="551" y="334"/>
                  </a:cubicBezTo>
                  <a:cubicBezTo>
                    <a:pt x="549" y="334"/>
                    <a:pt x="545" y="334"/>
                    <a:pt x="544" y="335"/>
                  </a:cubicBezTo>
                  <a:cubicBezTo>
                    <a:pt x="542" y="336"/>
                    <a:pt x="540" y="341"/>
                    <a:pt x="538" y="342"/>
                  </a:cubicBezTo>
                  <a:cubicBezTo>
                    <a:pt x="536" y="343"/>
                    <a:pt x="529" y="340"/>
                    <a:pt x="527" y="338"/>
                  </a:cubicBezTo>
                  <a:cubicBezTo>
                    <a:pt x="526" y="338"/>
                    <a:pt x="526" y="335"/>
                    <a:pt x="525" y="334"/>
                  </a:cubicBezTo>
                  <a:cubicBezTo>
                    <a:pt x="522" y="332"/>
                    <a:pt x="512" y="331"/>
                    <a:pt x="509" y="334"/>
                  </a:cubicBezTo>
                  <a:cubicBezTo>
                    <a:pt x="508" y="336"/>
                    <a:pt x="508" y="340"/>
                    <a:pt x="509" y="342"/>
                  </a:cubicBezTo>
                  <a:cubicBezTo>
                    <a:pt x="509" y="344"/>
                    <a:pt x="510" y="348"/>
                    <a:pt x="510" y="350"/>
                  </a:cubicBezTo>
                  <a:cubicBezTo>
                    <a:pt x="510" y="352"/>
                    <a:pt x="510" y="355"/>
                    <a:pt x="510" y="356"/>
                  </a:cubicBezTo>
                  <a:cubicBezTo>
                    <a:pt x="511" y="358"/>
                    <a:pt x="513" y="361"/>
                    <a:pt x="514" y="362"/>
                  </a:cubicBezTo>
                  <a:cubicBezTo>
                    <a:pt x="516" y="366"/>
                    <a:pt x="520" y="373"/>
                    <a:pt x="519" y="377"/>
                  </a:cubicBezTo>
                  <a:cubicBezTo>
                    <a:pt x="518" y="378"/>
                    <a:pt x="513" y="379"/>
                    <a:pt x="512" y="380"/>
                  </a:cubicBezTo>
                  <a:cubicBezTo>
                    <a:pt x="510" y="381"/>
                    <a:pt x="508" y="384"/>
                    <a:pt x="506" y="385"/>
                  </a:cubicBezTo>
                  <a:cubicBezTo>
                    <a:pt x="505" y="385"/>
                    <a:pt x="504" y="385"/>
                    <a:pt x="503" y="385"/>
                  </a:cubicBezTo>
                  <a:cubicBezTo>
                    <a:pt x="501" y="385"/>
                    <a:pt x="497" y="382"/>
                    <a:pt x="495" y="382"/>
                  </a:cubicBezTo>
                  <a:cubicBezTo>
                    <a:pt x="492" y="381"/>
                    <a:pt x="487" y="381"/>
                    <a:pt x="484" y="382"/>
                  </a:cubicBezTo>
                  <a:cubicBezTo>
                    <a:pt x="481" y="382"/>
                    <a:pt x="474" y="385"/>
                    <a:pt x="471" y="385"/>
                  </a:cubicBezTo>
                  <a:cubicBezTo>
                    <a:pt x="467" y="385"/>
                    <a:pt x="459" y="384"/>
                    <a:pt x="455" y="383"/>
                  </a:cubicBezTo>
                  <a:cubicBezTo>
                    <a:pt x="453" y="382"/>
                    <a:pt x="450" y="381"/>
                    <a:pt x="448" y="381"/>
                  </a:cubicBezTo>
                  <a:cubicBezTo>
                    <a:pt x="447" y="381"/>
                    <a:pt x="445" y="382"/>
                    <a:pt x="445" y="383"/>
                  </a:cubicBezTo>
                  <a:cubicBezTo>
                    <a:pt x="444" y="385"/>
                    <a:pt x="447" y="389"/>
                    <a:pt x="446" y="391"/>
                  </a:cubicBezTo>
                  <a:cubicBezTo>
                    <a:pt x="446" y="393"/>
                    <a:pt x="446" y="400"/>
                    <a:pt x="443" y="401"/>
                  </a:cubicBezTo>
                  <a:cubicBezTo>
                    <a:pt x="442" y="401"/>
                    <a:pt x="440" y="400"/>
                    <a:pt x="439" y="399"/>
                  </a:cubicBezTo>
                  <a:cubicBezTo>
                    <a:pt x="439" y="398"/>
                    <a:pt x="440" y="393"/>
                    <a:pt x="439" y="392"/>
                  </a:cubicBezTo>
                  <a:cubicBezTo>
                    <a:pt x="438" y="391"/>
                    <a:pt x="436" y="391"/>
                    <a:pt x="435" y="391"/>
                  </a:cubicBezTo>
                  <a:cubicBezTo>
                    <a:pt x="433" y="391"/>
                    <a:pt x="430" y="392"/>
                    <a:pt x="428" y="392"/>
                  </a:cubicBezTo>
                  <a:cubicBezTo>
                    <a:pt x="427" y="392"/>
                    <a:pt x="423" y="395"/>
                    <a:pt x="421" y="394"/>
                  </a:cubicBezTo>
                  <a:cubicBezTo>
                    <a:pt x="420" y="394"/>
                    <a:pt x="418" y="392"/>
                    <a:pt x="417" y="391"/>
                  </a:cubicBezTo>
                  <a:cubicBezTo>
                    <a:pt x="415" y="390"/>
                    <a:pt x="412" y="387"/>
                    <a:pt x="410" y="387"/>
                  </a:cubicBezTo>
                  <a:cubicBezTo>
                    <a:pt x="406" y="386"/>
                    <a:pt x="399" y="385"/>
                    <a:pt x="397" y="387"/>
                  </a:cubicBezTo>
                  <a:cubicBezTo>
                    <a:pt x="396" y="387"/>
                    <a:pt x="396" y="390"/>
                    <a:pt x="395" y="391"/>
                  </a:cubicBezTo>
                  <a:cubicBezTo>
                    <a:pt x="394" y="392"/>
                    <a:pt x="390" y="395"/>
                    <a:pt x="388" y="394"/>
                  </a:cubicBezTo>
                  <a:cubicBezTo>
                    <a:pt x="386" y="393"/>
                    <a:pt x="386" y="388"/>
                    <a:pt x="385" y="386"/>
                  </a:cubicBezTo>
                  <a:cubicBezTo>
                    <a:pt x="383" y="385"/>
                    <a:pt x="379" y="384"/>
                    <a:pt x="377" y="384"/>
                  </a:cubicBezTo>
                  <a:cubicBezTo>
                    <a:pt x="375" y="384"/>
                    <a:pt x="373" y="387"/>
                    <a:pt x="373" y="389"/>
                  </a:cubicBezTo>
                  <a:cubicBezTo>
                    <a:pt x="372" y="391"/>
                    <a:pt x="373" y="395"/>
                    <a:pt x="373" y="397"/>
                  </a:cubicBezTo>
                  <a:cubicBezTo>
                    <a:pt x="372" y="398"/>
                    <a:pt x="370" y="401"/>
                    <a:pt x="369" y="402"/>
                  </a:cubicBezTo>
                  <a:cubicBezTo>
                    <a:pt x="368" y="403"/>
                    <a:pt x="365" y="405"/>
                    <a:pt x="364" y="405"/>
                  </a:cubicBezTo>
                  <a:cubicBezTo>
                    <a:pt x="361" y="407"/>
                    <a:pt x="356" y="409"/>
                    <a:pt x="355" y="411"/>
                  </a:cubicBezTo>
                  <a:cubicBezTo>
                    <a:pt x="354" y="412"/>
                    <a:pt x="355" y="416"/>
                    <a:pt x="355" y="417"/>
                  </a:cubicBezTo>
                  <a:cubicBezTo>
                    <a:pt x="355" y="420"/>
                    <a:pt x="352" y="424"/>
                    <a:pt x="352" y="427"/>
                  </a:cubicBezTo>
                  <a:cubicBezTo>
                    <a:pt x="352" y="430"/>
                    <a:pt x="353" y="435"/>
                    <a:pt x="354" y="438"/>
                  </a:cubicBezTo>
                  <a:cubicBezTo>
                    <a:pt x="354" y="440"/>
                    <a:pt x="356" y="444"/>
                    <a:pt x="358" y="446"/>
                  </a:cubicBezTo>
                  <a:cubicBezTo>
                    <a:pt x="359" y="448"/>
                    <a:pt x="362" y="451"/>
                    <a:pt x="364" y="452"/>
                  </a:cubicBezTo>
                  <a:cubicBezTo>
                    <a:pt x="367" y="453"/>
                    <a:pt x="373" y="451"/>
                    <a:pt x="376" y="452"/>
                  </a:cubicBezTo>
                  <a:cubicBezTo>
                    <a:pt x="377" y="452"/>
                    <a:pt x="379" y="452"/>
                    <a:pt x="380" y="453"/>
                  </a:cubicBezTo>
                  <a:cubicBezTo>
                    <a:pt x="381" y="454"/>
                    <a:pt x="381" y="457"/>
                    <a:pt x="382" y="457"/>
                  </a:cubicBezTo>
                  <a:cubicBezTo>
                    <a:pt x="384" y="459"/>
                    <a:pt x="389" y="458"/>
                    <a:pt x="391" y="459"/>
                  </a:cubicBezTo>
                  <a:cubicBezTo>
                    <a:pt x="392" y="460"/>
                    <a:pt x="393" y="463"/>
                    <a:pt x="393" y="464"/>
                  </a:cubicBezTo>
                  <a:cubicBezTo>
                    <a:pt x="393" y="465"/>
                    <a:pt x="393" y="467"/>
                    <a:pt x="393" y="469"/>
                  </a:cubicBezTo>
                  <a:cubicBezTo>
                    <a:pt x="393" y="471"/>
                    <a:pt x="395" y="475"/>
                    <a:pt x="396" y="477"/>
                  </a:cubicBezTo>
                  <a:cubicBezTo>
                    <a:pt x="396" y="478"/>
                    <a:pt x="397" y="481"/>
                    <a:pt x="398" y="482"/>
                  </a:cubicBezTo>
                  <a:cubicBezTo>
                    <a:pt x="398" y="484"/>
                    <a:pt x="401" y="486"/>
                    <a:pt x="401" y="488"/>
                  </a:cubicBezTo>
                  <a:cubicBezTo>
                    <a:pt x="401" y="489"/>
                    <a:pt x="401" y="492"/>
                    <a:pt x="401" y="493"/>
                  </a:cubicBezTo>
                  <a:cubicBezTo>
                    <a:pt x="401" y="494"/>
                    <a:pt x="400" y="496"/>
                    <a:pt x="399" y="497"/>
                  </a:cubicBezTo>
                  <a:cubicBezTo>
                    <a:pt x="398" y="498"/>
                    <a:pt x="395" y="499"/>
                    <a:pt x="395" y="501"/>
                  </a:cubicBezTo>
                  <a:cubicBezTo>
                    <a:pt x="394" y="501"/>
                    <a:pt x="393" y="503"/>
                    <a:pt x="394" y="504"/>
                  </a:cubicBezTo>
                  <a:cubicBezTo>
                    <a:pt x="394" y="506"/>
                    <a:pt x="399" y="507"/>
                    <a:pt x="399" y="508"/>
                  </a:cubicBezTo>
                  <a:cubicBezTo>
                    <a:pt x="400" y="510"/>
                    <a:pt x="400" y="514"/>
                    <a:pt x="400" y="515"/>
                  </a:cubicBezTo>
                  <a:cubicBezTo>
                    <a:pt x="400" y="516"/>
                    <a:pt x="400" y="517"/>
                    <a:pt x="399" y="518"/>
                  </a:cubicBezTo>
                  <a:cubicBezTo>
                    <a:pt x="399" y="518"/>
                    <a:pt x="397" y="519"/>
                    <a:pt x="396" y="519"/>
                  </a:cubicBezTo>
                  <a:cubicBezTo>
                    <a:pt x="395" y="519"/>
                    <a:pt x="392" y="518"/>
                    <a:pt x="390" y="519"/>
                  </a:cubicBezTo>
                  <a:cubicBezTo>
                    <a:pt x="389" y="519"/>
                    <a:pt x="390" y="522"/>
                    <a:pt x="389" y="523"/>
                  </a:cubicBezTo>
                  <a:cubicBezTo>
                    <a:pt x="388" y="523"/>
                    <a:pt x="386" y="522"/>
                    <a:pt x="385" y="523"/>
                  </a:cubicBezTo>
                  <a:cubicBezTo>
                    <a:pt x="384" y="523"/>
                    <a:pt x="382" y="526"/>
                    <a:pt x="382" y="527"/>
                  </a:cubicBezTo>
                  <a:cubicBezTo>
                    <a:pt x="382" y="528"/>
                    <a:pt x="386" y="531"/>
                    <a:pt x="386" y="533"/>
                  </a:cubicBezTo>
                  <a:cubicBezTo>
                    <a:pt x="386" y="534"/>
                    <a:pt x="386" y="537"/>
                    <a:pt x="386" y="538"/>
                  </a:cubicBezTo>
                  <a:cubicBezTo>
                    <a:pt x="386" y="540"/>
                    <a:pt x="386" y="543"/>
                    <a:pt x="387" y="544"/>
                  </a:cubicBezTo>
                  <a:cubicBezTo>
                    <a:pt x="388" y="545"/>
                    <a:pt x="391" y="546"/>
                    <a:pt x="392" y="546"/>
                  </a:cubicBezTo>
                  <a:cubicBezTo>
                    <a:pt x="394" y="547"/>
                    <a:pt x="395" y="550"/>
                    <a:pt x="396" y="551"/>
                  </a:cubicBezTo>
                  <a:cubicBezTo>
                    <a:pt x="398" y="551"/>
                    <a:pt x="401" y="551"/>
                    <a:pt x="402" y="551"/>
                  </a:cubicBezTo>
                  <a:cubicBezTo>
                    <a:pt x="403" y="550"/>
                    <a:pt x="404" y="549"/>
                    <a:pt x="405" y="548"/>
                  </a:cubicBezTo>
                  <a:cubicBezTo>
                    <a:pt x="407" y="548"/>
                    <a:pt x="410" y="548"/>
                    <a:pt x="412" y="548"/>
                  </a:cubicBezTo>
                  <a:cubicBezTo>
                    <a:pt x="413" y="548"/>
                    <a:pt x="416" y="550"/>
                    <a:pt x="418" y="551"/>
                  </a:cubicBezTo>
                  <a:cubicBezTo>
                    <a:pt x="418" y="552"/>
                    <a:pt x="419" y="554"/>
                    <a:pt x="420" y="555"/>
                  </a:cubicBezTo>
                  <a:cubicBezTo>
                    <a:pt x="421" y="556"/>
                    <a:pt x="425" y="556"/>
                    <a:pt x="426" y="557"/>
                  </a:cubicBezTo>
                  <a:cubicBezTo>
                    <a:pt x="427" y="558"/>
                    <a:pt x="429" y="560"/>
                    <a:pt x="429" y="562"/>
                  </a:cubicBezTo>
                  <a:cubicBezTo>
                    <a:pt x="429" y="563"/>
                    <a:pt x="426" y="564"/>
                    <a:pt x="425" y="565"/>
                  </a:cubicBezTo>
                  <a:cubicBezTo>
                    <a:pt x="424" y="566"/>
                    <a:pt x="421" y="567"/>
                    <a:pt x="420" y="567"/>
                  </a:cubicBezTo>
                  <a:cubicBezTo>
                    <a:pt x="418" y="567"/>
                    <a:pt x="415" y="565"/>
                    <a:pt x="413" y="564"/>
                  </a:cubicBezTo>
                  <a:cubicBezTo>
                    <a:pt x="411" y="564"/>
                    <a:pt x="406" y="563"/>
                    <a:pt x="405" y="564"/>
                  </a:cubicBezTo>
                  <a:cubicBezTo>
                    <a:pt x="404" y="565"/>
                    <a:pt x="403" y="567"/>
                    <a:pt x="403" y="567"/>
                  </a:cubicBezTo>
                  <a:cubicBezTo>
                    <a:pt x="401" y="569"/>
                    <a:pt x="397" y="572"/>
                    <a:pt x="396" y="574"/>
                  </a:cubicBezTo>
                  <a:cubicBezTo>
                    <a:pt x="395" y="575"/>
                    <a:pt x="396" y="578"/>
                    <a:pt x="396" y="579"/>
                  </a:cubicBezTo>
                  <a:cubicBezTo>
                    <a:pt x="395" y="581"/>
                    <a:pt x="395" y="584"/>
                    <a:pt x="394" y="585"/>
                  </a:cubicBezTo>
                  <a:cubicBezTo>
                    <a:pt x="393" y="586"/>
                    <a:pt x="391" y="585"/>
                    <a:pt x="390" y="585"/>
                  </a:cubicBezTo>
                  <a:cubicBezTo>
                    <a:pt x="389" y="585"/>
                    <a:pt x="387" y="588"/>
                    <a:pt x="386" y="588"/>
                  </a:cubicBezTo>
                  <a:cubicBezTo>
                    <a:pt x="384" y="588"/>
                    <a:pt x="381" y="586"/>
                    <a:pt x="380" y="586"/>
                  </a:cubicBezTo>
                  <a:cubicBezTo>
                    <a:pt x="378" y="585"/>
                    <a:pt x="375" y="584"/>
                    <a:pt x="374" y="584"/>
                  </a:cubicBezTo>
                  <a:cubicBezTo>
                    <a:pt x="372" y="584"/>
                    <a:pt x="367" y="585"/>
                    <a:pt x="365" y="586"/>
                  </a:cubicBezTo>
                  <a:cubicBezTo>
                    <a:pt x="364" y="586"/>
                    <a:pt x="362" y="587"/>
                    <a:pt x="360" y="587"/>
                  </a:cubicBezTo>
                  <a:cubicBezTo>
                    <a:pt x="359" y="587"/>
                    <a:pt x="358" y="587"/>
                    <a:pt x="357" y="587"/>
                  </a:cubicBezTo>
                  <a:cubicBezTo>
                    <a:pt x="357" y="587"/>
                    <a:pt x="357" y="586"/>
                    <a:pt x="357" y="586"/>
                  </a:cubicBezTo>
                  <a:cubicBezTo>
                    <a:pt x="358" y="585"/>
                    <a:pt x="357" y="583"/>
                    <a:pt x="356" y="582"/>
                  </a:cubicBezTo>
                  <a:cubicBezTo>
                    <a:pt x="356" y="579"/>
                    <a:pt x="355" y="575"/>
                    <a:pt x="354" y="573"/>
                  </a:cubicBezTo>
                  <a:cubicBezTo>
                    <a:pt x="352" y="572"/>
                    <a:pt x="346" y="570"/>
                    <a:pt x="344" y="571"/>
                  </a:cubicBezTo>
                  <a:cubicBezTo>
                    <a:pt x="343" y="571"/>
                    <a:pt x="343" y="573"/>
                    <a:pt x="342" y="573"/>
                  </a:cubicBezTo>
                  <a:cubicBezTo>
                    <a:pt x="339" y="575"/>
                    <a:pt x="331" y="575"/>
                    <a:pt x="329" y="573"/>
                  </a:cubicBezTo>
                  <a:cubicBezTo>
                    <a:pt x="327" y="572"/>
                    <a:pt x="327" y="567"/>
                    <a:pt x="326" y="565"/>
                  </a:cubicBezTo>
                  <a:cubicBezTo>
                    <a:pt x="325" y="565"/>
                    <a:pt x="322" y="565"/>
                    <a:pt x="321" y="565"/>
                  </a:cubicBezTo>
                  <a:cubicBezTo>
                    <a:pt x="319" y="566"/>
                    <a:pt x="313" y="566"/>
                    <a:pt x="311" y="568"/>
                  </a:cubicBezTo>
                  <a:cubicBezTo>
                    <a:pt x="310" y="569"/>
                    <a:pt x="310" y="572"/>
                    <a:pt x="309" y="573"/>
                  </a:cubicBezTo>
                  <a:cubicBezTo>
                    <a:pt x="308" y="574"/>
                    <a:pt x="306" y="577"/>
                    <a:pt x="305" y="577"/>
                  </a:cubicBezTo>
                  <a:cubicBezTo>
                    <a:pt x="304" y="577"/>
                    <a:pt x="301" y="576"/>
                    <a:pt x="301" y="575"/>
                  </a:cubicBezTo>
                  <a:cubicBezTo>
                    <a:pt x="301" y="575"/>
                    <a:pt x="299" y="568"/>
                    <a:pt x="298" y="565"/>
                  </a:cubicBezTo>
                  <a:cubicBezTo>
                    <a:pt x="297" y="563"/>
                    <a:pt x="293" y="558"/>
                    <a:pt x="291" y="557"/>
                  </a:cubicBezTo>
                  <a:cubicBezTo>
                    <a:pt x="289" y="555"/>
                    <a:pt x="284" y="551"/>
                    <a:pt x="282" y="551"/>
                  </a:cubicBezTo>
                  <a:cubicBezTo>
                    <a:pt x="280" y="551"/>
                    <a:pt x="278" y="553"/>
                    <a:pt x="276" y="553"/>
                  </a:cubicBezTo>
                  <a:cubicBezTo>
                    <a:pt x="273" y="553"/>
                    <a:pt x="270" y="548"/>
                    <a:pt x="267" y="548"/>
                  </a:cubicBezTo>
                  <a:cubicBezTo>
                    <a:pt x="265" y="548"/>
                    <a:pt x="262" y="552"/>
                    <a:pt x="260" y="552"/>
                  </a:cubicBezTo>
                  <a:cubicBezTo>
                    <a:pt x="259" y="552"/>
                    <a:pt x="255" y="550"/>
                    <a:pt x="254" y="549"/>
                  </a:cubicBezTo>
                  <a:cubicBezTo>
                    <a:pt x="251" y="547"/>
                    <a:pt x="249" y="542"/>
                    <a:pt x="247" y="540"/>
                  </a:cubicBezTo>
                  <a:cubicBezTo>
                    <a:pt x="246" y="539"/>
                    <a:pt x="244" y="537"/>
                    <a:pt x="243" y="536"/>
                  </a:cubicBezTo>
                  <a:cubicBezTo>
                    <a:pt x="242" y="535"/>
                    <a:pt x="237" y="533"/>
                    <a:pt x="235" y="533"/>
                  </a:cubicBezTo>
                  <a:cubicBezTo>
                    <a:pt x="233" y="532"/>
                    <a:pt x="228" y="532"/>
                    <a:pt x="226" y="532"/>
                  </a:cubicBezTo>
                  <a:cubicBezTo>
                    <a:pt x="222" y="532"/>
                    <a:pt x="216" y="534"/>
                    <a:pt x="213" y="533"/>
                  </a:cubicBezTo>
                  <a:cubicBezTo>
                    <a:pt x="210" y="533"/>
                    <a:pt x="205" y="527"/>
                    <a:pt x="202" y="525"/>
                  </a:cubicBezTo>
                  <a:cubicBezTo>
                    <a:pt x="200" y="524"/>
                    <a:pt x="196" y="521"/>
                    <a:pt x="194" y="520"/>
                  </a:cubicBezTo>
                  <a:cubicBezTo>
                    <a:pt x="192" y="519"/>
                    <a:pt x="188" y="520"/>
                    <a:pt x="186" y="520"/>
                  </a:cubicBezTo>
                  <a:cubicBezTo>
                    <a:pt x="185" y="519"/>
                    <a:pt x="182" y="517"/>
                    <a:pt x="180" y="517"/>
                  </a:cubicBezTo>
                  <a:cubicBezTo>
                    <a:pt x="178" y="516"/>
                    <a:pt x="172" y="515"/>
                    <a:pt x="170" y="517"/>
                  </a:cubicBezTo>
                  <a:cubicBezTo>
                    <a:pt x="168" y="518"/>
                    <a:pt x="165" y="523"/>
                    <a:pt x="165" y="526"/>
                  </a:cubicBezTo>
                  <a:cubicBezTo>
                    <a:pt x="164" y="529"/>
                    <a:pt x="168" y="534"/>
                    <a:pt x="168" y="537"/>
                  </a:cubicBezTo>
                  <a:cubicBezTo>
                    <a:pt x="169" y="539"/>
                    <a:pt x="168" y="544"/>
                    <a:pt x="168" y="547"/>
                  </a:cubicBezTo>
                  <a:cubicBezTo>
                    <a:pt x="168" y="548"/>
                    <a:pt x="168" y="550"/>
                    <a:pt x="168" y="551"/>
                  </a:cubicBezTo>
                  <a:cubicBezTo>
                    <a:pt x="168" y="552"/>
                    <a:pt x="168" y="554"/>
                    <a:pt x="165" y="554"/>
                  </a:cubicBezTo>
                  <a:cubicBezTo>
                    <a:pt x="161" y="554"/>
                    <a:pt x="158" y="551"/>
                    <a:pt x="156" y="552"/>
                  </a:cubicBezTo>
                  <a:cubicBezTo>
                    <a:pt x="154" y="552"/>
                    <a:pt x="153" y="556"/>
                    <a:pt x="152" y="556"/>
                  </a:cubicBezTo>
                  <a:cubicBezTo>
                    <a:pt x="150" y="556"/>
                    <a:pt x="149" y="551"/>
                    <a:pt x="147" y="551"/>
                  </a:cubicBezTo>
                  <a:cubicBezTo>
                    <a:pt x="146" y="551"/>
                    <a:pt x="145" y="553"/>
                    <a:pt x="143" y="554"/>
                  </a:cubicBezTo>
                  <a:cubicBezTo>
                    <a:pt x="142" y="554"/>
                    <a:pt x="138" y="554"/>
                    <a:pt x="136" y="554"/>
                  </a:cubicBezTo>
                  <a:cubicBezTo>
                    <a:pt x="135" y="553"/>
                    <a:pt x="133" y="551"/>
                    <a:pt x="132" y="550"/>
                  </a:cubicBezTo>
                  <a:cubicBezTo>
                    <a:pt x="131" y="550"/>
                    <a:pt x="128" y="552"/>
                    <a:pt x="126" y="551"/>
                  </a:cubicBezTo>
                  <a:cubicBezTo>
                    <a:pt x="125" y="550"/>
                    <a:pt x="125" y="547"/>
                    <a:pt x="124" y="547"/>
                  </a:cubicBezTo>
                  <a:cubicBezTo>
                    <a:pt x="122" y="546"/>
                    <a:pt x="120" y="546"/>
                    <a:pt x="118" y="546"/>
                  </a:cubicBezTo>
                  <a:cubicBezTo>
                    <a:pt x="117" y="547"/>
                    <a:pt x="115" y="547"/>
                    <a:pt x="114" y="548"/>
                  </a:cubicBezTo>
                  <a:cubicBezTo>
                    <a:pt x="112" y="549"/>
                    <a:pt x="112" y="554"/>
                    <a:pt x="110" y="555"/>
                  </a:cubicBezTo>
                  <a:cubicBezTo>
                    <a:pt x="109" y="556"/>
                    <a:pt x="105" y="557"/>
                    <a:pt x="103" y="556"/>
                  </a:cubicBezTo>
                  <a:cubicBezTo>
                    <a:pt x="102" y="556"/>
                    <a:pt x="100" y="551"/>
                    <a:pt x="99" y="550"/>
                  </a:cubicBezTo>
                  <a:cubicBezTo>
                    <a:pt x="99" y="548"/>
                    <a:pt x="99" y="545"/>
                    <a:pt x="97" y="545"/>
                  </a:cubicBezTo>
                  <a:cubicBezTo>
                    <a:pt x="95" y="543"/>
                    <a:pt x="88" y="544"/>
                    <a:pt x="85" y="544"/>
                  </a:cubicBezTo>
                  <a:cubicBezTo>
                    <a:pt x="83" y="544"/>
                    <a:pt x="77" y="544"/>
                    <a:pt x="74" y="545"/>
                  </a:cubicBezTo>
                  <a:cubicBezTo>
                    <a:pt x="73" y="545"/>
                    <a:pt x="70" y="548"/>
                    <a:pt x="68" y="549"/>
                  </a:cubicBezTo>
                  <a:cubicBezTo>
                    <a:pt x="66" y="550"/>
                    <a:pt x="61" y="553"/>
                    <a:pt x="59" y="553"/>
                  </a:cubicBezTo>
                  <a:cubicBezTo>
                    <a:pt x="56" y="554"/>
                    <a:pt x="50" y="555"/>
                    <a:pt x="47" y="553"/>
                  </a:cubicBezTo>
                  <a:cubicBezTo>
                    <a:pt x="45" y="552"/>
                    <a:pt x="42" y="547"/>
                    <a:pt x="40" y="545"/>
                  </a:cubicBezTo>
                  <a:cubicBezTo>
                    <a:pt x="39" y="544"/>
                    <a:pt x="35" y="543"/>
                    <a:pt x="34" y="541"/>
                  </a:cubicBezTo>
                  <a:cubicBezTo>
                    <a:pt x="33" y="539"/>
                    <a:pt x="33" y="534"/>
                    <a:pt x="32" y="532"/>
                  </a:cubicBezTo>
                  <a:cubicBezTo>
                    <a:pt x="30" y="530"/>
                    <a:pt x="25" y="528"/>
                    <a:pt x="23" y="527"/>
                  </a:cubicBezTo>
                  <a:cubicBezTo>
                    <a:pt x="21" y="526"/>
                    <a:pt x="17" y="525"/>
                    <a:pt x="15" y="524"/>
                  </a:cubicBezTo>
                  <a:cubicBezTo>
                    <a:pt x="14" y="522"/>
                    <a:pt x="12" y="517"/>
                    <a:pt x="11" y="516"/>
                  </a:cubicBezTo>
                  <a:cubicBezTo>
                    <a:pt x="9" y="515"/>
                    <a:pt x="5" y="514"/>
                    <a:pt x="2" y="514"/>
                  </a:cubicBezTo>
                  <a:cubicBezTo>
                    <a:pt x="1" y="512"/>
                    <a:pt x="0" y="510"/>
                    <a:pt x="0" y="509"/>
                  </a:cubicBezTo>
                  <a:cubicBezTo>
                    <a:pt x="0" y="506"/>
                    <a:pt x="0" y="501"/>
                    <a:pt x="2" y="498"/>
                  </a:cubicBezTo>
                  <a:cubicBezTo>
                    <a:pt x="2" y="497"/>
                    <a:pt x="4" y="496"/>
                    <a:pt x="4" y="495"/>
                  </a:cubicBezTo>
                  <a:cubicBezTo>
                    <a:pt x="5" y="493"/>
                    <a:pt x="2" y="489"/>
                    <a:pt x="2" y="487"/>
                  </a:cubicBezTo>
                  <a:cubicBezTo>
                    <a:pt x="3" y="486"/>
                    <a:pt x="7" y="485"/>
                    <a:pt x="8" y="484"/>
                  </a:cubicBezTo>
                  <a:cubicBezTo>
                    <a:pt x="9" y="482"/>
                    <a:pt x="8" y="477"/>
                    <a:pt x="10" y="475"/>
                  </a:cubicBezTo>
                  <a:cubicBezTo>
                    <a:pt x="11" y="473"/>
                    <a:pt x="14" y="471"/>
                    <a:pt x="16" y="470"/>
                  </a:cubicBezTo>
                  <a:cubicBezTo>
                    <a:pt x="18" y="470"/>
                    <a:pt x="23" y="471"/>
                    <a:pt x="24" y="469"/>
                  </a:cubicBezTo>
                  <a:cubicBezTo>
                    <a:pt x="26" y="467"/>
                    <a:pt x="22" y="461"/>
                    <a:pt x="23" y="459"/>
                  </a:cubicBezTo>
                  <a:cubicBezTo>
                    <a:pt x="24" y="456"/>
                    <a:pt x="28" y="452"/>
                    <a:pt x="30" y="451"/>
                  </a:cubicBezTo>
                  <a:cubicBezTo>
                    <a:pt x="32" y="450"/>
                    <a:pt x="35" y="452"/>
                    <a:pt x="37" y="451"/>
                  </a:cubicBezTo>
                  <a:cubicBezTo>
                    <a:pt x="38" y="450"/>
                    <a:pt x="39" y="446"/>
                    <a:pt x="40" y="444"/>
                  </a:cubicBezTo>
                  <a:cubicBezTo>
                    <a:pt x="41" y="443"/>
                    <a:pt x="42" y="439"/>
                    <a:pt x="44" y="437"/>
                  </a:cubicBezTo>
                  <a:cubicBezTo>
                    <a:pt x="45" y="436"/>
                    <a:pt x="48" y="435"/>
                    <a:pt x="49" y="434"/>
                  </a:cubicBezTo>
                  <a:cubicBezTo>
                    <a:pt x="50" y="432"/>
                    <a:pt x="50" y="426"/>
                    <a:pt x="51" y="424"/>
                  </a:cubicBezTo>
                  <a:cubicBezTo>
                    <a:pt x="51" y="424"/>
                    <a:pt x="52" y="423"/>
                    <a:pt x="52" y="422"/>
                  </a:cubicBezTo>
                  <a:cubicBezTo>
                    <a:pt x="53" y="420"/>
                    <a:pt x="52" y="417"/>
                    <a:pt x="52" y="415"/>
                  </a:cubicBezTo>
                  <a:cubicBezTo>
                    <a:pt x="52" y="413"/>
                    <a:pt x="53" y="410"/>
                    <a:pt x="53" y="408"/>
                  </a:cubicBezTo>
                  <a:cubicBezTo>
                    <a:pt x="53" y="406"/>
                    <a:pt x="53" y="403"/>
                    <a:pt x="55" y="402"/>
                  </a:cubicBezTo>
                  <a:cubicBezTo>
                    <a:pt x="56" y="401"/>
                    <a:pt x="62" y="404"/>
                    <a:pt x="64" y="402"/>
                  </a:cubicBezTo>
                  <a:cubicBezTo>
                    <a:pt x="66" y="401"/>
                    <a:pt x="66" y="395"/>
                    <a:pt x="65" y="393"/>
                  </a:cubicBezTo>
                  <a:cubicBezTo>
                    <a:pt x="64" y="391"/>
                    <a:pt x="59" y="390"/>
                    <a:pt x="58" y="387"/>
                  </a:cubicBezTo>
                  <a:cubicBezTo>
                    <a:pt x="58" y="385"/>
                    <a:pt x="61" y="381"/>
                    <a:pt x="61" y="379"/>
                  </a:cubicBezTo>
                  <a:cubicBezTo>
                    <a:pt x="60" y="375"/>
                    <a:pt x="58" y="369"/>
                    <a:pt x="56" y="366"/>
                  </a:cubicBezTo>
                  <a:cubicBezTo>
                    <a:pt x="55" y="365"/>
                    <a:pt x="51" y="363"/>
                    <a:pt x="51" y="361"/>
                  </a:cubicBezTo>
                  <a:cubicBezTo>
                    <a:pt x="50" y="359"/>
                    <a:pt x="53" y="355"/>
                    <a:pt x="52" y="353"/>
                  </a:cubicBezTo>
                  <a:cubicBezTo>
                    <a:pt x="51" y="350"/>
                    <a:pt x="44" y="349"/>
                    <a:pt x="42" y="347"/>
                  </a:cubicBezTo>
                  <a:cubicBezTo>
                    <a:pt x="41" y="345"/>
                    <a:pt x="40" y="340"/>
                    <a:pt x="39" y="339"/>
                  </a:cubicBezTo>
                  <a:cubicBezTo>
                    <a:pt x="36" y="338"/>
                    <a:pt x="30" y="340"/>
                    <a:pt x="27" y="339"/>
                  </a:cubicBezTo>
                  <a:cubicBezTo>
                    <a:pt x="25" y="339"/>
                    <a:pt x="20" y="338"/>
                    <a:pt x="19" y="336"/>
                  </a:cubicBezTo>
                  <a:cubicBezTo>
                    <a:pt x="16" y="334"/>
                    <a:pt x="14" y="327"/>
                    <a:pt x="13" y="324"/>
                  </a:cubicBezTo>
                  <a:cubicBezTo>
                    <a:pt x="13" y="321"/>
                    <a:pt x="13" y="315"/>
                    <a:pt x="15" y="313"/>
                  </a:cubicBezTo>
                  <a:cubicBezTo>
                    <a:pt x="17" y="312"/>
                    <a:pt x="23" y="315"/>
                    <a:pt x="25" y="314"/>
                  </a:cubicBezTo>
                  <a:cubicBezTo>
                    <a:pt x="26" y="314"/>
                    <a:pt x="29" y="312"/>
                    <a:pt x="29" y="311"/>
                  </a:cubicBezTo>
                  <a:cubicBezTo>
                    <a:pt x="30" y="309"/>
                    <a:pt x="30" y="305"/>
                    <a:pt x="29" y="303"/>
                  </a:cubicBezTo>
                  <a:cubicBezTo>
                    <a:pt x="29" y="301"/>
                    <a:pt x="26" y="298"/>
                    <a:pt x="25" y="297"/>
                  </a:cubicBezTo>
                  <a:cubicBezTo>
                    <a:pt x="25" y="295"/>
                    <a:pt x="25" y="290"/>
                    <a:pt x="25" y="288"/>
                  </a:cubicBezTo>
                  <a:cubicBezTo>
                    <a:pt x="26" y="287"/>
                    <a:pt x="30" y="284"/>
                    <a:pt x="30" y="283"/>
                  </a:cubicBezTo>
                  <a:cubicBezTo>
                    <a:pt x="31" y="280"/>
                    <a:pt x="31" y="275"/>
                    <a:pt x="30" y="273"/>
                  </a:cubicBezTo>
                  <a:cubicBezTo>
                    <a:pt x="29" y="271"/>
                    <a:pt x="24" y="271"/>
                    <a:pt x="24" y="270"/>
                  </a:cubicBezTo>
                  <a:cubicBezTo>
                    <a:pt x="22" y="268"/>
                    <a:pt x="22" y="264"/>
                    <a:pt x="24" y="262"/>
                  </a:cubicBezTo>
                  <a:cubicBezTo>
                    <a:pt x="25" y="260"/>
                    <a:pt x="32" y="257"/>
                    <a:pt x="35" y="257"/>
                  </a:cubicBezTo>
                  <a:cubicBezTo>
                    <a:pt x="36" y="257"/>
                    <a:pt x="39" y="257"/>
                    <a:pt x="40" y="257"/>
                  </a:cubicBezTo>
                  <a:cubicBezTo>
                    <a:pt x="42" y="258"/>
                    <a:pt x="45" y="262"/>
                    <a:pt x="47" y="262"/>
                  </a:cubicBezTo>
                  <a:cubicBezTo>
                    <a:pt x="51" y="261"/>
                    <a:pt x="52" y="253"/>
                    <a:pt x="54" y="250"/>
                  </a:cubicBezTo>
                  <a:cubicBezTo>
                    <a:pt x="54" y="250"/>
                    <a:pt x="56" y="249"/>
                    <a:pt x="56" y="248"/>
                  </a:cubicBezTo>
                  <a:cubicBezTo>
                    <a:pt x="58" y="248"/>
                    <a:pt x="61" y="248"/>
                    <a:pt x="62" y="249"/>
                  </a:cubicBezTo>
                  <a:cubicBezTo>
                    <a:pt x="63" y="250"/>
                    <a:pt x="65" y="253"/>
                    <a:pt x="65" y="255"/>
                  </a:cubicBezTo>
                  <a:cubicBezTo>
                    <a:pt x="65" y="257"/>
                    <a:pt x="61" y="261"/>
                    <a:pt x="62" y="263"/>
                  </a:cubicBezTo>
                  <a:cubicBezTo>
                    <a:pt x="63" y="265"/>
                    <a:pt x="70" y="266"/>
                    <a:pt x="72" y="266"/>
                  </a:cubicBezTo>
                  <a:cubicBezTo>
                    <a:pt x="74" y="266"/>
                    <a:pt x="76" y="263"/>
                    <a:pt x="77" y="262"/>
                  </a:cubicBezTo>
                  <a:cubicBezTo>
                    <a:pt x="78" y="260"/>
                    <a:pt x="80" y="255"/>
                    <a:pt x="79" y="252"/>
                  </a:cubicBezTo>
                  <a:cubicBezTo>
                    <a:pt x="79" y="250"/>
                    <a:pt x="75" y="248"/>
                    <a:pt x="75" y="246"/>
                  </a:cubicBezTo>
                  <a:cubicBezTo>
                    <a:pt x="75" y="245"/>
                    <a:pt x="78" y="243"/>
                    <a:pt x="79" y="243"/>
                  </a:cubicBezTo>
                  <a:cubicBezTo>
                    <a:pt x="81" y="243"/>
                    <a:pt x="84" y="248"/>
                    <a:pt x="86" y="249"/>
                  </a:cubicBezTo>
                  <a:cubicBezTo>
                    <a:pt x="87" y="249"/>
                    <a:pt x="89" y="249"/>
                    <a:pt x="90" y="249"/>
                  </a:cubicBezTo>
                  <a:cubicBezTo>
                    <a:pt x="92" y="248"/>
                    <a:pt x="94" y="247"/>
                    <a:pt x="94" y="245"/>
                  </a:cubicBezTo>
                  <a:cubicBezTo>
                    <a:pt x="95" y="244"/>
                    <a:pt x="93" y="240"/>
                    <a:pt x="94" y="239"/>
                  </a:cubicBezTo>
                  <a:cubicBezTo>
                    <a:pt x="96" y="237"/>
                    <a:pt x="101" y="235"/>
                    <a:pt x="103" y="236"/>
                  </a:cubicBezTo>
                  <a:cubicBezTo>
                    <a:pt x="104" y="237"/>
                    <a:pt x="103" y="242"/>
                    <a:pt x="105" y="244"/>
                  </a:cubicBezTo>
                  <a:cubicBezTo>
                    <a:pt x="107" y="246"/>
                    <a:pt x="115" y="248"/>
                    <a:pt x="118" y="248"/>
                  </a:cubicBezTo>
                  <a:cubicBezTo>
                    <a:pt x="120" y="247"/>
                    <a:pt x="124" y="244"/>
                    <a:pt x="126" y="243"/>
                  </a:cubicBezTo>
                  <a:cubicBezTo>
                    <a:pt x="128" y="241"/>
                    <a:pt x="132" y="238"/>
                    <a:pt x="134" y="237"/>
                  </a:cubicBezTo>
                  <a:cubicBezTo>
                    <a:pt x="137" y="235"/>
                    <a:pt x="143" y="232"/>
                    <a:pt x="146" y="232"/>
                  </a:cubicBezTo>
                  <a:cubicBezTo>
                    <a:pt x="149" y="231"/>
                    <a:pt x="153" y="233"/>
                    <a:pt x="155" y="232"/>
                  </a:cubicBezTo>
                  <a:cubicBezTo>
                    <a:pt x="157" y="232"/>
                    <a:pt x="160" y="229"/>
                    <a:pt x="162" y="228"/>
                  </a:cubicBezTo>
                  <a:cubicBezTo>
                    <a:pt x="164" y="228"/>
                    <a:pt x="168" y="228"/>
                    <a:pt x="169" y="229"/>
                  </a:cubicBezTo>
                  <a:cubicBezTo>
                    <a:pt x="171" y="230"/>
                    <a:pt x="171" y="236"/>
                    <a:pt x="173" y="237"/>
                  </a:cubicBezTo>
                  <a:cubicBezTo>
                    <a:pt x="175" y="238"/>
                    <a:pt x="179" y="237"/>
                    <a:pt x="181" y="236"/>
                  </a:cubicBezTo>
                  <a:cubicBezTo>
                    <a:pt x="184" y="235"/>
                    <a:pt x="188" y="232"/>
                    <a:pt x="190" y="230"/>
                  </a:cubicBezTo>
                  <a:cubicBezTo>
                    <a:pt x="191" y="228"/>
                    <a:pt x="192" y="223"/>
                    <a:pt x="193" y="222"/>
                  </a:cubicBezTo>
                  <a:cubicBezTo>
                    <a:pt x="194" y="220"/>
                    <a:pt x="198" y="220"/>
                    <a:pt x="199" y="219"/>
                  </a:cubicBezTo>
                  <a:cubicBezTo>
                    <a:pt x="201" y="217"/>
                    <a:pt x="202" y="211"/>
                    <a:pt x="204" y="210"/>
                  </a:cubicBezTo>
                  <a:cubicBezTo>
                    <a:pt x="206" y="209"/>
                    <a:pt x="209" y="211"/>
                    <a:pt x="210" y="210"/>
                  </a:cubicBezTo>
                  <a:cubicBezTo>
                    <a:pt x="212" y="209"/>
                    <a:pt x="211" y="204"/>
                    <a:pt x="213" y="203"/>
                  </a:cubicBezTo>
                  <a:cubicBezTo>
                    <a:pt x="214" y="202"/>
                    <a:pt x="217" y="204"/>
                    <a:pt x="219" y="203"/>
                  </a:cubicBezTo>
                  <a:cubicBezTo>
                    <a:pt x="220" y="202"/>
                    <a:pt x="221" y="198"/>
                    <a:pt x="221" y="196"/>
                  </a:cubicBezTo>
                  <a:cubicBezTo>
                    <a:pt x="221" y="194"/>
                    <a:pt x="221" y="191"/>
                    <a:pt x="221" y="189"/>
                  </a:cubicBezTo>
                  <a:cubicBezTo>
                    <a:pt x="222" y="187"/>
                    <a:pt x="225" y="185"/>
                    <a:pt x="225" y="183"/>
                  </a:cubicBezTo>
                  <a:cubicBezTo>
                    <a:pt x="225" y="181"/>
                    <a:pt x="223" y="178"/>
                    <a:pt x="222" y="178"/>
                  </a:cubicBezTo>
                  <a:cubicBezTo>
                    <a:pt x="221" y="177"/>
                    <a:pt x="217" y="177"/>
                    <a:pt x="216" y="176"/>
                  </a:cubicBezTo>
                  <a:cubicBezTo>
                    <a:pt x="216" y="175"/>
                    <a:pt x="218" y="172"/>
                    <a:pt x="218" y="170"/>
                  </a:cubicBezTo>
                  <a:cubicBezTo>
                    <a:pt x="217" y="169"/>
                    <a:pt x="215" y="166"/>
                    <a:pt x="215" y="164"/>
                  </a:cubicBezTo>
                  <a:cubicBezTo>
                    <a:pt x="216" y="161"/>
                    <a:pt x="220" y="157"/>
                    <a:pt x="223" y="157"/>
                  </a:cubicBezTo>
                  <a:cubicBezTo>
                    <a:pt x="225" y="156"/>
                    <a:pt x="228" y="158"/>
                    <a:pt x="230" y="159"/>
                  </a:cubicBezTo>
                  <a:cubicBezTo>
                    <a:pt x="231" y="160"/>
                    <a:pt x="233" y="164"/>
                    <a:pt x="234" y="164"/>
                  </a:cubicBezTo>
                  <a:cubicBezTo>
                    <a:pt x="237" y="165"/>
                    <a:pt x="243" y="163"/>
                    <a:pt x="244" y="160"/>
                  </a:cubicBezTo>
                  <a:cubicBezTo>
                    <a:pt x="245" y="159"/>
                    <a:pt x="244" y="156"/>
                    <a:pt x="244" y="154"/>
                  </a:cubicBezTo>
                  <a:cubicBezTo>
                    <a:pt x="245" y="152"/>
                    <a:pt x="247" y="148"/>
                    <a:pt x="247" y="146"/>
                  </a:cubicBezTo>
                  <a:cubicBezTo>
                    <a:pt x="247" y="144"/>
                    <a:pt x="247" y="141"/>
                    <a:pt x="246" y="140"/>
                  </a:cubicBezTo>
                  <a:cubicBezTo>
                    <a:pt x="245" y="138"/>
                    <a:pt x="241" y="136"/>
                    <a:pt x="240" y="135"/>
                  </a:cubicBezTo>
                  <a:cubicBezTo>
                    <a:pt x="239" y="133"/>
                    <a:pt x="240" y="130"/>
                    <a:pt x="239" y="129"/>
                  </a:cubicBezTo>
                  <a:cubicBezTo>
                    <a:pt x="238" y="128"/>
                    <a:pt x="236" y="128"/>
                    <a:pt x="235" y="127"/>
                  </a:cubicBezTo>
                  <a:cubicBezTo>
                    <a:pt x="234" y="125"/>
                    <a:pt x="233" y="121"/>
                    <a:pt x="234" y="119"/>
                  </a:cubicBezTo>
                  <a:cubicBezTo>
                    <a:pt x="235" y="117"/>
                    <a:pt x="239" y="115"/>
                    <a:pt x="241" y="115"/>
                  </a:cubicBezTo>
                  <a:cubicBezTo>
                    <a:pt x="243" y="114"/>
                    <a:pt x="246" y="112"/>
                    <a:pt x="248" y="111"/>
                  </a:cubicBezTo>
                  <a:cubicBezTo>
                    <a:pt x="249" y="111"/>
                    <a:pt x="251" y="112"/>
                    <a:pt x="252" y="111"/>
                  </a:cubicBezTo>
                  <a:cubicBezTo>
                    <a:pt x="254" y="110"/>
                    <a:pt x="256" y="104"/>
                    <a:pt x="257" y="102"/>
                  </a:cubicBezTo>
                  <a:cubicBezTo>
                    <a:pt x="258" y="101"/>
                    <a:pt x="261" y="100"/>
                    <a:pt x="262" y="100"/>
                  </a:cubicBezTo>
                  <a:cubicBezTo>
                    <a:pt x="262" y="99"/>
                    <a:pt x="264" y="96"/>
                    <a:pt x="264" y="95"/>
                  </a:cubicBezTo>
                  <a:cubicBezTo>
                    <a:pt x="265" y="94"/>
                    <a:pt x="264" y="91"/>
                    <a:pt x="264" y="90"/>
                  </a:cubicBezTo>
                  <a:cubicBezTo>
                    <a:pt x="265" y="88"/>
                    <a:pt x="269" y="86"/>
                    <a:pt x="271" y="85"/>
                  </a:cubicBezTo>
                  <a:cubicBezTo>
                    <a:pt x="273" y="84"/>
                    <a:pt x="277" y="84"/>
                    <a:pt x="279" y="83"/>
                  </a:cubicBezTo>
                  <a:cubicBezTo>
                    <a:pt x="280" y="82"/>
                    <a:pt x="279" y="78"/>
                    <a:pt x="280" y="78"/>
                  </a:cubicBezTo>
                  <a:cubicBezTo>
                    <a:pt x="281" y="77"/>
                    <a:pt x="285" y="78"/>
                    <a:pt x="286" y="78"/>
                  </a:cubicBezTo>
                  <a:cubicBezTo>
                    <a:pt x="288" y="77"/>
                    <a:pt x="291" y="73"/>
                    <a:pt x="292" y="71"/>
                  </a:cubicBezTo>
                  <a:cubicBezTo>
                    <a:pt x="292" y="70"/>
                    <a:pt x="291" y="66"/>
                    <a:pt x="291" y="65"/>
                  </a:cubicBezTo>
                  <a:cubicBezTo>
                    <a:pt x="291" y="64"/>
                    <a:pt x="293" y="62"/>
                    <a:pt x="293" y="60"/>
                  </a:cubicBezTo>
                  <a:cubicBezTo>
                    <a:pt x="293" y="59"/>
                    <a:pt x="292" y="57"/>
                    <a:pt x="293" y="57"/>
                  </a:cubicBezTo>
                  <a:cubicBezTo>
                    <a:pt x="294" y="55"/>
                    <a:pt x="298" y="57"/>
                    <a:pt x="300" y="57"/>
                  </a:cubicBezTo>
                  <a:cubicBezTo>
                    <a:pt x="302" y="56"/>
                    <a:pt x="305" y="56"/>
                    <a:pt x="306" y="55"/>
                  </a:cubicBezTo>
                  <a:cubicBezTo>
                    <a:pt x="307" y="53"/>
                    <a:pt x="305" y="47"/>
                    <a:pt x="306" y="45"/>
                  </a:cubicBezTo>
                  <a:cubicBezTo>
                    <a:pt x="307" y="44"/>
                    <a:pt x="309" y="42"/>
                    <a:pt x="310" y="41"/>
                  </a:cubicBezTo>
                  <a:cubicBezTo>
                    <a:pt x="311" y="39"/>
                    <a:pt x="309" y="35"/>
                    <a:pt x="310" y="33"/>
                  </a:cubicBezTo>
                  <a:cubicBezTo>
                    <a:pt x="310" y="31"/>
                    <a:pt x="314" y="30"/>
                    <a:pt x="314" y="29"/>
                  </a:cubicBezTo>
                  <a:cubicBezTo>
                    <a:pt x="315" y="27"/>
                    <a:pt x="313" y="22"/>
                    <a:pt x="312" y="20"/>
                  </a:cubicBezTo>
                  <a:cubicBezTo>
                    <a:pt x="311" y="18"/>
                    <a:pt x="310" y="16"/>
                    <a:pt x="310" y="14"/>
                  </a:cubicBezTo>
                  <a:cubicBezTo>
                    <a:pt x="310" y="13"/>
                    <a:pt x="311" y="9"/>
                    <a:pt x="312" y="8"/>
                  </a:cubicBezTo>
                  <a:cubicBezTo>
                    <a:pt x="313" y="7"/>
                    <a:pt x="315" y="6"/>
                    <a:pt x="317"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2725738" y="2741613"/>
              <a:ext cx="977900" cy="946150"/>
            </a:xfrm>
            <a:custGeom>
              <a:avLst/>
              <a:gdLst/>
              <a:ahLst/>
              <a:cxnLst>
                <a:cxn ang="0">
                  <a:pos x="59" y="397"/>
                </a:cxn>
                <a:cxn ang="0">
                  <a:pos x="99" y="373"/>
                </a:cxn>
                <a:cxn ang="0">
                  <a:pos x="116" y="339"/>
                </a:cxn>
                <a:cxn ang="0">
                  <a:pos x="134" y="304"/>
                </a:cxn>
                <a:cxn ang="0">
                  <a:pos x="106" y="269"/>
                </a:cxn>
                <a:cxn ang="0">
                  <a:pos x="65" y="280"/>
                </a:cxn>
                <a:cxn ang="0">
                  <a:pos x="47" y="259"/>
                </a:cxn>
                <a:cxn ang="0">
                  <a:pos x="25" y="213"/>
                </a:cxn>
                <a:cxn ang="0">
                  <a:pos x="9" y="158"/>
                </a:cxn>
                <a:cxn ang="0">
                  <a:pos x="19" y="113"/>
                </a:cxn>
                <a:cxn ang="0">
                  <a:pos x="34" y="68"/>
                </a:cxn>
                <a:cxn ang="0">
                  <a:pos x="62" y="82"/>
                </a:cxn>
                <a:cxn ang="0">
                  <a:pos x="107" y="85"/>
                </a:cxn>
                <a:cxn ang="0">
                  <a:pos x="132" y="62"/>
                </a:cxn>
                <a:cxn ang="0">
                  <a:pos x="155" y="57"/>
                </a:cxn>
                <a:cxn ang="0">
                  <a:pos x="184" y="82"/>
                </a:cxn>
                <a:cxn ang="0">
                  <a:pos x="199" y="21"/>
                </a:cxn>
                <a:cxn ang="0">
                  <a:pos x="236" y="2"/>
                </a:cxn>
                <a:cxn ang="0">
                  <a:pos x="272" y="27"/>
                </a:cxn>
                <a:cxn ang="0">
                  <a:pos x="301" y="60"/>
                </a:cxn>
                <a:cxn ang="0">
                  <a:pos x="334" y="53"/>
                </a:cxn>
                <a:cxn ang="0">
                  <a:pos x="389" y="23"/>
                </a:cxn>
                <a:cxn ang="0">
                  <a:pos x="388" y="55"/>
                </a:cxn>
                <a:cxn ang="0">
                  <a:pos x="408" y="75"/>
                </a:cxn>
                <a:cxn ang="0">
                  <a:pos x="419" y="27"/>
                </a:cxn>
                <a:cxn ang="0">
                  <a:pos x="461" y="1"/>
                </a:cxn>
                <a:cxn ang="0">
                  <a:pos x="509" y="9"/>
                </a:cxn>
                <a:cxn ang="0">
                  <a:pos x="511" y="57"/>
                </a:cxn>
                <a:cxn ang="0">
                  <a:pos x="523" y="88"/>
                </a:cxn>
                <a:cxn ang="0">
                  <a:pos x="550" y="123"/>
                </a:cxn>
                <a:cxn ang="0">
                  <a:pos x="513" y="158"/>
                </a:cxn>
                <a:cxn ang="0">
                  <a:pos x="548" y="190"/>
                </a:cxn>
                <a:cxn ang="0">
                  <a:pos x="561" y="227"/>
                </a:cxn>
                <a:cxn ang="0">
                  <a:pos x="579" y="252"/>
                </a:cxn>
                <a:cxn ang="0">
                  <a:pos x="558" y="289"/>
                </a:cxn>
                <a:cxn ang="0">
                  <a:pos x="518" y="306"/>
                </a:cxn>
                <a:cxn ang="0">
                  <a:pos x="478" y="326"/>
                </a:cxn>
                <a:cxn ang="0">
                  <a:pos x="452" y="325"/>
                </a:cxn>
                <a:cxn ang="0">
                  <a:pos x="429" y="341"/>
                </a:cxn>
                <a:cxn ang="0">
                  <a:pos x="448" y="358"/>
                </a:cxn>
                <a:cxn ang="0">
                  <a:pos x="444" y="386"/>
                </a:cxn>
                <a:cxn ang="0">
                  <a:pos x="397" y="397"/>
                </a:cxn>
                <a:cxn ang="0">
                  <a:pos x="364" y="418"/>
                </a:cxn>
                <a:cxn ang="0">
                  <a:pos x="347" y="441"/>
                </a:cxn>
                <a:cxn ang="0">
                  <a:pos x="339" y="469"/>
                </a:cxn>
                <a:cxn ang="0">
                  <a:pos x="319" y="479"/>
                </a:cxn>
                <a:cxn ang="0">
                  <a:pos x="306" y="495"/>
                </a:cxn>
                <a:cxn ang="0">
                  <a:pos x="321" y="515"/>
                </a:cxn>
                <a:cxn ang="0">
                  <a:pos x="344" y="532"/>
                </a:cxn>
                <a:cxn ang="0">
                  <a:pos x="338" y="551"/>
                </a:cxn>
                <a:cxn ang="0">
                  <a:pos x="302" y="561"/>
                </a:cxn>
                <a:cxn ang="0">
                  <a:pos x="272" y="543"/>
                </a:cxn>
                <a:cxn ang="0">
                  <a:pos x="245" y="529"/>
                </a:cxn>
                <a:cxn ang="0">
                  <a:pos x="195" y="530"/>
                </a:cxn>
                <a:cxn ang="0">
                  <a:pos x="168" y="529"/>
                </a:cxn>
                <a:cxn ang="0">
                  <a:pos x="134" y="532"/>
                </a:cxn>
                <a:cxn ang="0">
                  <a:pos x="107" y="531"/>
                </a:cxn>
                <a:cxn ang="0">
                  <a:pos x="69" y="506"/>
                </a:cxn>
                <a:cxn ang="0">
                  <a:pos x="42" y="466"/>
                </a:cxn>
              </a:cxnLst>
              <a:rect l="0" t="0" r="r" b="b"/>
              <a:pathLst>
                <a:path w="584" h="565">
                  <a:moveTo>
                    <a:pt x="37" y="424"/>
                  </a:moveTo>
                  <a:cubicBezTo>
                    <a:pt x="37" y="423"/>
                    <a:pt x="37" y="421"/>
                    <a:pt x="38" y="420"/>
                  </a:cubicBezTo>
                  <a:cubicBezTo>
                    <a:pt x="39" y="418"/>
                    <a:pt x="44" y="418"/>
                    <a:pt x="46" y="416"/>
                  </a:cubicBezTo>
                  <a:cubicBezTo>
                    <a:pt x="47" y="415"/>
                    <a:pt x="47" y="412"/>
                    <a:pt x="48" y="410"/>
                  </a:cubicBezTo>
                  <a:cubicBezTo>
                    <a:pt x="49" y="409"/>
                    <a:pt x="50" y="406"/>
                    <a:pt x="51" y="405"/>
                  </a:cubicBezTo>
                  <a:cubicBezTo>
                    <a:pt x="53" y="404"/>
                    <a:pt x="57" y="406"/>
                    <a:pt x="58" y="405"/>
                  </a:cubicBezTo>
                  <a:cubicBezTo>
                    <a:pt x="59" y="403"/>
                    <a:pt x="58" y="399"/>
                    <a:pt x="59" y="397"/>
                  </a:cubicBezTo>
                  <a:cubicBezTo>
                    <a:pt x="59" y="396"/>
                    <a:pt x="61" y="396"/>
                    <a:pt x="62" y="396"/>
                  </a:cubicBezTo>
                  <a:cubicBezTo>
                    <a:pt x="65" y="395"/>
                    <a:pt x="69" y="396"/>
                    <a:pt x="72" y="396"/>
                  </a:cubicBezTo>
                  <a:cubicBezTo>
                    <a:pt x="74" y="395"/>
                    <a:pt x="79" y="394"/>
                    <a:pt x="80" y="392"/>
                  </a:cubicBezTo>
                  <a:cubicBezTo>
                    <a:pt x="81" y="391"/>
                    <a:pt x="81" y="386"/>
                    <a:pt x="82" y="385"/>
                  </a:cubicBezTo>
                  <a:cubicBezTo>
                    <a:pt x="83" y="384"/>
                    <a:pt x="87" y="385"/>
                    <a:pt x="89" y="384"/>
                  </a:cubicBezTo>
                  <a:cubicBezTo>
                    <a:pt x="90" y="382"/>
                    <a:pt x="88" y="378"/>
                    <a:pt x="89" y="377"/>
                  </a:cubicBezTo>
                  <a:cubicBezTo>
                    <a:pt x="91" y="375"/>
                    <a:pt x="97" y="373"/>
                    <a:pt x="99" y="373"/>
                  </a:cubicBezTo>
                  <a:cubicBezTo>
                    <a:pt x="101" y="372"/>
                    <a:pt x="104" y="373"/>
                    <a:pt x="105" y="372"/>
                  </a:cubicBezTo>
                  <a:cubicBezTo>
                    <a:pt x="107" y="370"/>
                    <a:pt x="104" y="366"/>
                    <a:pt x="104" y="363"/>
                  </a:cubicBezTo>
                  <a:cubicBezTo>
                    <a:pt x="105" y="362"/>
                    <a:pt x="106" y="358"/>
                    <a:pt x="108" y="357"/>
                  </a:cubicBezTo>
                  <a:cubicBezTo>
                    <a:pt x="109" y="356"/>
                    <a:pt x="111" y="357"/>
                    <a:pt x="112" y="357"/>
                  </a:cubicBezTo>
                  <a:cubicBezTo>
                    <a:pt x="114" y="356"/>
                    <a:pt x="118" y="355"/>
                    <a:pt x="118" y="354"/>
                  </a:cubicBezTo>
                  <a:cubicBezTo>
                    <a:pt x="119" y="352"/>
                    <a:pt x="115" y="349"/>
                    <a:pt x="115" y="348"/>
                  </a:cubicBezTo>
                  <a:cubicBezTo>
                    <a:pt x="114" y="346"/>
                    <a:pt x="115" y="341"/>
                    <a:pt x="116" y="339"/>
                  </a:cubicBezTo>
                  <a:cubicBezTo>
                    <a:pt x="117" y="338"/>
                    <a:pt x="120" y="336"/>
                    <a:pt x="121" y="335"/>
                  </a:cubicBezTo>
                  <a:cubicBezTo>
                    <a:pt x="123" y="335"/>
                    <a:pt x="125" y="336"/>
                    <a:pt x="126" y="335"/>
                  </a:cubicBezTo>
                  <a:cubicBezTo>
                    <a:pt x="127" y="334"/>
                    <a:pt x="128" y="332"/>
                    <a:pt x="129" y="331"/>
                  </a:cubicBezTo>
                  <a:cubicBezTo>
                    <a:pt x="129" y="329"/>
                    <a:pt x="129" y="327"/>
                    <a:pt x="130" y="326"/>
                  </a:cubicBezTo>
                  <a:cubicBezTo>
                    <a:pt x="131" y="324"/>
                    <a:pt x="134" y="323"/>
                    <a:pt x="135" y="321"/>
                  </a:cubicBezTo>
                  <a:cubicBezTo>
                    <a:pt x="136" y="320"/>
                    <a:pt x="135" y="316"/>
                    <a:pt x="135" y="315"/>
                  </a:cubicBezTo>
                  <a:cubicBezTo>
                    <a:pt x="135" y="312"/>
                    <a:pt x="135" y="307"/>
                    <a:pt x="134" y="304"/>
                  </a:cubicBezTo>
                  <a:cubicBezTo>
                    <a:pt x="133" y="302"/>
                    <a:pt x="130" y="299"/>
                    <a:pt x="128" y="298"/>
                  </a:cubicBezTo>
                  <a:cubicBezTo>
                    <a:pt x="125" y="297"/>
                    <a:pt x="119" y="300"/>
                    <a:pt x="117" y="298"/>
                  </a:cubicBezTo>
                  <a:cubicBezTo>
                    <a:pt x="116" y="298"/>
                    <a:pt x="115" y="297"/>
                    <a:pt x="115" y="296"/>
                  </a:cubicBezTo>
                  <a:cubicBezTo>
                    <a:pt x="115" y="293"/>
                    <a:pt x="117" y="288"/>
                    <a:pt x="117" y="285"/>
                  </a:cubicBezTo>
                  <a:cubicBezTo>
                    <a:pt x="117" y="283"/>
                    <a:pt x="116" y="279"/>
                    <a:pt x="116" y="277"/>
                  </a:cubicBezTo>
                  <a:cubicBezTo>
                    <a:pt x="115" y="274"/>
                    <a:pt x="113" y="268"/>
                    <a:pt x="110" y="267"/>
                  </a:cubicBezTo>
                  <a:cubicBezTo>
                    <a:pt x="109" y="267"/>
                    <a:pt x="107" y="268"/>
                    <a:pt x="106" y="269"/>
                  </a:cubicBezTo>
                  <a:cubicBezTo>
                    <a:pt x="105" y="270"/>
                    <a:pt x="106" y="273"/>
                    <a:pt x="105" y="274"/>
                  </a:cubicBezTo>
                  <a:cubicBezTo>
                    <a:pt x="103" y="275"/>
                    <a:pt x="100" y="276"/>
                    <a:pt x="98" y="275"/>
                  </a:cubicBezTo>
                  <a:cubicBezTo>
                    <a:pt x="97" y="275"/>
                    <a:pt x="95" y="272"/>
                    <a:pt x="94" y="272"/>
                  </a:cubicBezTo>
                  <a:cubicBezTo>
                    <a:pt x="92" y="271"/>
                    <a:pt x="88" y="271"/>
                    <a:pt x="86" y="272"/>
                  </a:cubicBezTo>
                  <a:cubicBezTo>
                    <a:pt x="85" y="272"/>
                    <a:pt x="83" y="274"/>
                    <a:pt x="82" y="275"/>
                  </a:cubicBezTo>
                  <a:cubicBezTo>
                    <a:pt x="80" y="277"/>
                    <a:pt x="76" y="279"/>
                    <a:pt x="74" y="280"/>
                  </a:cubicBezTo>
                  <a:cubicBezTo>
                    <a:pt x="72" y="280"/>
                    <a:pt x="67" y="279"/>
                    <a:pt x="65" y="280"/>
                  </a:cubicBezTo>
                  <a:cubicBezTo>
                    <a:pt x="65" y="280"/>
                    <a:pt x="65" y="281"/>
                    <a:pt x="65" y="282"/>
                  </a:cubicBezTo>
                  <a:cubicBezTo>
                    <a:pt x="63" y="283"/>
                    <a:pt x="58" y="283"/>
                    <a:pt x="56" y="282"/>
                  </a:cubicBezTo>
                  <a:cubicBezTo>
                    <a:pt x="54" y="282"/>
                    <a:pt x="52" y="280"/>
                    <a:pt x="50" y="280"/>
                  </a:cubicBezTo>
                  <a:cubicBezTo>
                    <a:pt x="47" y="279"/>
                    <a:pt x="40" y="283"/>
                    <a:pt x="38" y="280"/>
                  </a:cubicBezTo>
                  <a:cubicBezTo>
                    <a:pt x="36" y="279"/>
                    <a:pt x="37" y="275"/>
                    <a:pt x="38" y="274"/>
                  </a:cubicBezTo>
                  <a:cubicBezTo>
                    <a:pt x="38" y="271"/>
                    <a:pt x="41" y="265"/>
                    <a:pt x="43" y="262"/>
                  </a:cubicBezTo>
                  <a:cubicBezTo>
                    <a:pt x="44" y="261"/>
                    <a:pt x="46" y="260"/>
                    <a:pt x="47" y="259"/>
                  </a:cubicBezTo>
                  <a:cubicBezTo>
                    <a:pt x="48" y="258"/>
                    <a:pt x="50" y="254"/>
                    <a:pt x="50" y="253"/>
                  </a:cubicBezTo>
                  <a:cubicBezTo>
                    <a:pt x="50" y="252"/>
                    <a:pt x="49" y="246"/>
                    <a:pt x="47" y="245"/>
                  </a:cubicBezTo>
                  <a:cubicBezTo>
                    <a:pt x="46" y="243"/>
                    <a:pt x="42" y="242"/>
                    <a:pt x="41" y="240"/>
                  </a:cubicBezTo>
                  <a:cubicBezTo>
                    <a:pt x="40" y="238"/>
                    <a:pt x="42" y="234"/>
                    <a:pt x="42" y="232"/>
                  </a:cubicBezTo>
                  <a:cubicBezTo>
                    <a:pt x="42" y="231"/>
                    <a:pt x="41" y="227"/>
                    <a:pt x="39" y="226"/>
                  </a:cubicBezTo>
                  <a:cubicBezTo>
                    <a:pt x="38" y="223"/>
                    <a:pt x="32" y="222"/>
                    <a:pt x="30" y="220"/>
                  </a:cubicBezTo>
                  <a:cubicBezTo>
                    <a:pt x="28" y="219"/>
                    <a:pt x="26" y="215"/>
                    <a:pt x="25" y="213"/>
                  </a:cubicBezTo>
                  <a:cubicBezTo>
                    <a:pt x="23" y="209"/>
                    <a:pt x="20" y="202"/>
                    <a:pt x="18" y="199"/>
                  </a:cubicBezTo>
                  <a:cubicBezTo>
                    <a:pt x="16" y="197"/>
                    <a:pt x="14" y="193"/>
                    <a:pt x="13" y="191"/>
                  </a:cubicBezTo>
                  <a:cubicBezTo>
                    <a:pt x="12" y="190"/>
                    <a:pt x="8" y="188"/>
                    <a:pt x="7" y="187"/>
                  </a:cubicBezTo>
                  <a:cubicBezTo>
                    <a:pt x="5" y="184"/>
                    <a:pt x="2" y="179"/>
                    <a:pt x="3" y="176"/>
                  </a:cubicBezTo>
                  <a:cubicBezTo>
                    <a:pt x="3" y="174"/>
                    <a:pt x="7" y="171"/>
                    <a:pt x="7" y="170"/>
                  </a:cubicBezTo>
                  <a:cubicBezTo>
                    <a:pt x="7" y="169"/>
                    <a:pt x="6" y="165"/>
                    <a:pt x="6" y="163"/>
                  </a:cubicBezTo>
                  <a:cubicBezTo>
                    <a:pt x="7" y="162"/>
                    <a:pt x="9" y="159"/>
                    <a:pt x="9" y="158"/>
                  </a:cubicBezTo>
                  <a:cubicBezTo>
                    <a:pt x="9" y="154"/>
                    <a:pt x="4" y="149"/>
                    <a:pt x="3" y="145"/>
                  </a:cubicBezTo>
                  <a:cubicBezTo>
                    <a:pt x="2" y="144"/>
                    <a:pt x="0" y="142"/>
                    <a:pt x="1" y="140"/>
                  </a:cubicBezTo>
                  <a:cubicBezTo>
                    <a:pt x="2" y="138"/>
                    <a:pt x="7" y="135"/>
                    <a:pt x="9" y="134"/>
                  </a:cubicBezTo>
                  <a:cubicBezTo>
                    <a:pt x="11" y="134"/>
                    <a:pt x="16" y="135"/>
                    <a:pt x="18" y="134"/>
                  </a:cubicBezTo>
                  <a:cubicBezTo>
                    <a:pt x="20" y="133"/>
                    <a:pt x="21" y="130"/>
                    <a:pt x="22" y="128"/>
                  </a:cubicBezTo>
                  <a:cubicBezTo>
                    <a:pt x="22" y="127"/>
                    <a:pt x="23" y="124"/>
                    <a:pt x="22" y="123"/>
                  </a:cubicBezTo>
                  <a:cubicBezTo>
                    <a:pt x="22" y="120"/>
                    <a:pt x="19" y="116"/>
                    <a:pt x="19" y="113"/>
                  </a:cubicBezTo>
                  <a:cubicBezTo>
                    <a:pt x="18" y="110"/>
                    <a:pt x="19" y="103"/>
                    <a:pt x="19" y="102"/>
                  </a:cubicBezTo>
                  <a:cubicBezTo>
                    <a:pt x="19" y="101"/>
                    <a:pt x="19" y="90"/>
                    <a:pt x="19" y="90"/>
                  </a:cubicBezTo>
                  <a:cubicBezTo>
                    <a:pt x="19" y="89"/>
                    <a:pt x="17" y="82"/>
                    <a:pt x="17" y="81"/>
                  </a:cubicBezTo>
                  <a:cubicBezTo>
                    <a:pt x="17" y="80"/>
                    <a:pt x="18" y="71"/>
                    <a:pt x="20" y="69"/>
                  </a:cubicBezTo>
                  <a:cubicBezTo>
                    <a:pt x="22" y="67"/>
                    <a:pt x="25" y="67"/>
                    <a:pt x="27" y="66"/>
                  </a:cubicBezTo>
                  <a:cubicBezTo>
                    <a:pt x="28" y="66"/>
                    <a:pt x="29" y="65"/>
                    <a:pt x="30" y="64"/>
                  </a:cubicBezTo>
                  <a:cubicBezTo>
                    <a:pt x="32" y="65"/>
                    <a:pt x="33" y="67"/>
                    <a:pt x="34" y="68"/>
                  </a:cubicBezTo>
                  <a:cubicBezTo>
                    <a:pt x="35" y="70"/>
                    <a:pt x="34" y="73"/>
                    <a:pt x="35" y="74"/>
                  </a:cubicBezTo>
                  <a:cubicBezTo>
                    <a:pt x="35" y="75"/>
                    <a:pt x="37" y="78"/>
                    <a:pt x="38" y="79"/>
                  </a:cubicBezTo>
                  <a:cubicBezTo>
                    <a:pt x="39" y="80"/>
                    <a:pt x="43" y="80"/>
                    <a:pt x="45" y="81"/>
                  </a:cubicBezTo>
                  <a:cubicBezTo>
                    <a:pt x="46" y="82"/>
                    <a:pt x="49" y="82"/>
                    <a:pt x="51" y="84"/>
                  </a:cubicBezTo>
                  <a:cubicBezTo>
                    <a:pt x="51" y="84"/>
                    <a:pt x="51" y="88"/>
                    <a:pt x="52" y="88"/>
                  </a:cubicBezTo>
                  <a:cubicBezTo>
                    <a:pt x="54" y="89"/>
                    <a:pt x="57" y="88"/>
                    <a:pt x="59" y="87"/>
                  </a:cubicBezTo>
                  <a:cubicBezTo>
                    <a:pt x="60" y="86"/>
                    <a:pt x="61" y="83"/>
                    <a:pt x="62" y="82"/>
                  </a:cubicBezTo>
                  <a:cubicBezTo>
                    <a:pt x="63" y="81"/>
                    <a:pt x="66" y="81"/>
                    <a:pt x="67" y="82"/>
                  </a:cubicBezTo>
                  <a:cubicBezTo>
                    <a:pt x="68" y="82"/>
                    <a:pt x="70" y="84"/>
                    <a:pt x="70" y="84"/>
                  </a:cubicBezTo>
                  <a:cubicBezTo>
                    <a:pt x="72" y="85"/>
                    <a:pt x="75" y="86"/>
                    <a:pt x="77" y="85"/>
                  </a:cubicBezTo>
                  <a:cubicBezTo>
                    <a:pt x="78" y="85"/>
                    <a:pt x="80" y="84"/>
                    <a:pt x="81" y="84"/>
                  </a:cubicBezTo>
                  <a:cubicBezTo>
                    <a:pt x="82" y="84"/>
                    <a:pt x="85" y="83"/>
                    <a:pt x="86" y="84"/>
                  </a:cubicBezTo>
                  <a:cubicBezTo>
                    <a:pt x="89" y="84"/>
                    <a:pt x="93" y="85"/>
                    <a:pt x="96" y="85"/>
                  </a:cubicBezTo>
                  <a:cubicBezTo>
                    <a:pt x="99" y="86"/>
                    <a:pt x="105" y="86"/>
                    <a:pt x="107" y="85"/>
                  </a:cubicBezTo>
                  <a:cubicBezTo>
                    <a:pt x="110" y="84"/>
                    <a:pt x="114" y="82"/>
                    <a:pt x="115" y="80"/>
                  </a:cubicBezTo>
                  <a:cubicBezTo>
                    <a:pt x="115" y="78"/>
                    <a:pt x="114" y="74"/>
                    <a:pt x="115" y="72"/>
                  </a:cubicBezTo>
                  <a:cubicBezTo>
                    <a:pt x="115" y="70"/>
                    <a:pt x="117" y="68"/>
                    <a:pt x="118" y="66"/>
                  </a:cubicBezTo>
                  <a:cubicBezTo>
                    <a:pt x="118" y="65"/>
                    <a:pt x="117" y="62"/>
                    <a:pt x="118" y="61"/>
                  </a:cubicBezTo>
                  <a:cubicBezTo>
                    <a:pt x="118" y="60"/>
                    <a:pt x="120" y="57"/>
                    <a:pt x="122" y="57"/>
                  </a:cubicBezTo>
                  <a:cubicBezTo>
                    <a:pt x="123" y="57"/>
                    <a:pt x="125" y="58"/>
                    <a:pt x="127" y="59"/>
                  </a:cubicBezTo>
                  <a:cubicBezTo>
                    <a:pt x="128" y="59"/>
                    <a:pt x="131" y="62"/>
                    <a:pt x="132" y="62"/>
                  </a:cubicBezTo>
                  <a:cubicBezTo>
                    <a:pt x="134" y="63"/>
                    <a:pt x="137" y="62"/>
                    <a:pt x="138" y="61"/>
                  </a:cubicBezTo>
                  <a:cubicBezTo>
                    <a:pt x="139" y="61"/>
                    <a:pt x="139" y="58"/>
                    <a:pt x="140" y="57"/>
                  </a:cubicBezTo>
                  <a:cubicBezTo>
                    <a:pt x="141" y="57"/>
                    <a:pt x="143" y="57"/>
                    <a:pt x="144" y="57"/>
                  </a:cubicBezTo>
                  <a:cubicBezTo>
                    <a:pt x="144" y="57"/>
                    <a:pt x="146" y="59"/>
                    <a:pt x="147" y="60"/>
                  </a:cubicBezTo>
                  <a:cubicBezTo>
                    <a:pt x="147" y="61"/>
                    <a:pt x="148" y="63"/>
                    <a:pt x="148" y="63"/>
                  </a:cubicBezTo>
                  <a:cubicBezTo>
                    <a:pt x="150" y="65"/>
                    <a:pt x="155" y="65"/>
                    <a:pt x="156" y="64"/>
                  </a:cubicBezTo>
                  <a:cubicBezTo>
                    <a:pt x="157" y="63"/>
                    <a:pt x="154" y="58"/>
                    <a:pt x="155" y="57"/>
                  </a:cubicBezTo>
                  <a:cubicBezTo>
                    <a:pt x="157" y="56"/>
                    <a:pt x="162" y="58"/>
                    <a:pt x="163" y="59"/>
                  </a:cubicBezTo>
                  <a:cubicBezTo>
                    <a:pt x="164" y="59"/>
                    <a:pt x="166" y="61"/>
                    <a:pt x="166" y="62"/>
                  </a:cubicBezTo>
                  <a:cubicBezTo>
                    <a:pt x="168" y="64"/>
                    <a:pt x="172" y="66"/>
                    <a:pt x="172" y="68"/>
                  </a:cubicBezTo>
                  <a:cubicBezTo>
                    <a:pt x="173" y="70"/>
                    <a:pt x="170" y="72"/>
                    <a:pt x="170" y="74"/>
                  </a:cubicBezTo>
                  <a:cubicBezTo>
                    <a:pt x="170" y="76"/>
                    <a:pt x="171" y="80"/>
                    <a:pt x="172" y="82"/>
                  </a:cubicBezTo>
                  <a:cubicBezTo>
                    <a:pt x="173" y="83"/>
                    <a:pt x="175" y="85"/>
                    <a:pt x="176" y="85"/>
                  </a:cubicBezTo>
                  <a:cubicBezTo>
                    <a:pt x="178" y="86"/>
                    <a:pt x="182" y="84"/>
                    <a:pt x="184" y="82"/>
                  </a:cubicBezTo>
                  <a:cubicBezTo>
                    <a:pt x="185" y="80"/>
                    <a:pt x="186" y="75"/>
                    <a:pt x="186" y="73"/>
                  </a:cubicBezTo>
                  <a:cubicBezTo>
                    <a:pt x="186" y="71"/>
                    <a:pt x="184" y="68"/>
                    <a:pt x="185" y="66"/>
                  </a:cubicBezTo>
                  <a:cubicBezTo>
                    <a:pt x="185" y="65"/>
                    <a:pt x="187" y="63"/>
                    <a:pt x="187" y="62"/>
                  </a:cubicBezTo>
                  <a:cubicBezTo>
                    <a:pt x="188" y="60"/>
                    <a:pt x="189" y="57"/>
                    <a:pt x="190" y="55"/>
                  </a:cubicBezTo>
                  <a:cubicBezTo>
                    <a:pt x="191" y="51"/>
                    <a:pt x="193" y="43"/>
                    <a:pt x="195" y="39"/>
                  </a:cubicBezTo>
                  <a:cubicBezTo>
                    <a:pt x="196" y="37"/>
                    <a:pt x="200" y="33"/>
                    <a:pt x="201" y="31"/>
                  </a:cubicBezTo>
                  <a:cubicBezTo>
                    <a:pt x="201" y="28"/>
                    <a:pt x="199" y="24"/>
                    <a:pt x="199" y="21"/>
                  </a:cubicBezTo>
                  <a:cubicBezTo>
                    <a:pt x="199" y="19"/>
                    <a:pt x="200" y="14"/>
                    <a:pt x="201" y="12"/>
                  </a:cubicBezTo>
                  <a:cubicBezTo>
                    <a:pt x="202" y="9"/>
                    <a:pt x="205" y="5"/>
                    <a:pt x="207" y="3"/>
                  </a:cubicBezTo>
                  <a:cubicBezTo>
                    <a:pt x="208" y="2"/>
                    <a:pt x="211" y="1"/>
                    <a:pt x="212" y="1"/>
                  </a:cubicBezTo>
                  <a:cubicBezTo>
                    <a:pt x="214" y="1"/>
                    <a:pt x="218" y="4"/>
                    <a:pt x="220" y="5"/>
                  </a:cubicBezTo>
                  <a:cubicBezTo>
                    <a:pt x="221" y="5"/>
                    <a:pt x="224" y="8"/>
                    <a:pt x="226" y="8"/>
                  </a:cubicBezTo>
                  <a:cubicBezTo>
                    <a:pt x="227" y="9"/>
                    <a:pt x="230" y="7"/>
                    <a:pt x="231" y="6"/>
                  </a:cubicBezTo>
                  <a:cubicBezTo>
                    <a:pt x="233" y="6"/>
                    <a:pt x="234" y="3"/>
                    <a:pt x="236" y="2"/>
                  </a:cubicBezTo>
                  <a:cubicBezTo>
                    <a:pt x="237" y="2"/>
                    <a:pt x="241" y="2"/>
                    <a:pt x="243" y="2"/>
                  </a:cubicBezTo>
                  <a:cubicBezTo>
                    <a:pt x="244" y="3"/>
                    <a:pt x="247" y="4"/>
                    <a:pt x="248" y="5"/>
                  </a:cubicBezTo>
                  <a:cubicBezTo>
                    <a:pt x="250" y="6"/>
                    <a:pt x="252" y="10"/>
                    <a:pt x="254" y="11"/>
                  </a:cubicBezTo>
                  <a:cubicBezTo>
                    <a:pt x="255" y="12"/>
                    <a:pt x="259" y="12"/>
                    <a:pt x="260" y="13"/>
                  </a:cubicBezTo>
                  <a:cubicBezTo>
                    <a:pt x="262" y="13"/>
                    <a:pt x="264" y="13"/>
                    <a:pt x="267" y="14"/>
                  </a:cubicBezTo>
                  <a:cubicBezTo>
                    <a:pt x="266" y="16"/>
                    <a:pt x="265" y="20"/>
                    <a:pt x="266" y="22"/>
                  </a:cubicBezTo>
                  <a:cubicBezTo>
                    <a:pt x="266" y="24"/>
                    <a:pt x="271" y="26"/>
                    <a:pt x="272" y="27"/>
                  </a:cubicBezTo>
                  <a:cubicBezTo>
                    <a:pt x="273" y="28"/>
                    <a:pt x="276" y="29"/>
                    <a:pt x="276" y="30"/>
                  </a:cubicBezTo>
                  <a:cubicBezTo>
                    <a:pt x="278" y="32"/>
                    <a:pt x="276" y="37"/>
                    <a:pt x="278" y="38"/>
                  </a:cubicBezTo>
                  <a:cubicBezTo>
                    <a:pt x="279" y="40"/>
                    <a:pt x="284" y="38"/>
                    <a:pt x="285" y="38"/>
                  </a:cubicBezTo>
                  <a:cubicBezTo>
                    <a:pt x="287" y="39"/>
                    <a:pt x="288" y="43"/>
                    <a:pt x="289" y="44"/>
                  </a:cubicBezTo>
                  <a:cubicBezTo>
                    <a:pt x="290" y="44"/>
                    <a:pt x="293" y="43"/>
                    <a:pt x="294" y="44"/>
                  </a:cubicBezTo>
                  <a:cubicBezTo>
                    <a:pt x="296" y="45"/>
                    <a:pt x="295" y="51"/>
                    <a:pt x="296" y="53"/>
                  </a:cubicBezTo>
                  <a:cubicBezTo>
                    <a:pt x="297" y="55"/>
                    <a:pt x="299" y="60"/>
                    <a:pt x="301" y="60"/>
                  </a:cubicBezTo>
                  <a:cubicBezTo>
                    <a:pt x="303" y="60"/>
                    <a:pt x="305" y="57"/>
                    <a:pt x="306" y="56"/>
                  </a:cubicBezTo>
                  <a:cubicBezTo>
                    <a:pt x="308" y="55"/>
                    <a:pt x="313" y="53"/>
                    <a:pt x="314" y="51"/>
                  </a:cubicBezTo>
                  <a:cubicBezTo>
                    <a:pt x="315" y="49"/>
                    <a:pt x="313" y="45"/>
                    <a:pt x="314" y="44"/>
                  </a:cubicBezTo>
                  <a:cubicBezTo>
                    <a:pt x="315" y="42"/>
                    <a:pt x="319" y="40"/>
                    <a:pt x="321" y="39"/>
                  </a:cubicBezTo>
                  <a:cubicBezTo>
                    <a:pt x="323" y="39"/>
                    <a:pt x="326" y="39"/>
                    <a:pt x="328" y="39"/>
                  </a:cubicBezTo>
                  <a:cubicBezTo>
                    <a:pt x="330" y="40"/>
                    <a:pt x="333" y="43"/>
                    <a:pt x="334" y="45"/>
                  </a:cubicBezTo>
                  <a:cubicBezTo>
                    <a:pt x="334" y="47"/>
                    <a:pt x="332" y="51"/>
                    <a:pt x="334" y="53"/>
                  </a:cubicBezTo>
                  <a:cubicBezTo>
                    <a:pt x="335" y="55"/>
                    <a:pt x="341" y="56"/>
                    <a:pt x="343" y="56"/>
                  </a:cubicBezTo>
                  <a:cubicBezTo>
                    <a:pt x="347" y="56"/>
                    <a:pt x="354" y="56"/>
                    <a:pt x="356" y="55"/>
                  </a:cubicBezTo>
                  <a:cubicBezTo>
                    <a:pt x="358" y="54"/>
                    <a:pt x="360" y="51"/>
                    <a:pt x="361" y="50"/>
                  </a:cubicBezTo>
                  <a:cubicBezTo>
                    <a:pt x="363" y="48"/>
                    <a:pt x="370" y="47"/>
                    <a:pt x="372" y="45"/>
                  </a:cubicBezTo>
                  <a:cubicBezTo>
                    <a:pt x="374" y="42"/>
                    <a:pt x="374" y="36"/>
                    <a:pt x="376" y="33"/>
                  </a:cubicBezTo>
                  <a:cubicBezTo>
                    <a:pt x="377" y="31"/>
                    <a:pt x="380" y="27"/>
                    <a:pt x="382" y="26"/>
                  </a:cubicBezTo>
                  <a:cubicBezTo>
                    <a:pt x="383" y="25"/>
                    <a:pt x="387" y="25"/>
                    <a:pt x="389" y="23"/>
                  </a:cubicBezTo>
                  <a:cubicBezTo>
                    <a:pt x="390" y="22"/>
                    <a:pt x="390" y="17"/>
                    <a:pt x="391" y="15"/>
                  </a:cubicBezTo>
                  <a:cubicBezTo>
                    <a:pt x="393" y="16"/>
                    <a:pt x="395" y="17"/>
                    <a:pt x="396" y="18"/>
                  </a:cubicBezTo>
                  <a:cubicBezTo>
                    <a:pt x="397" y="20"/>
                    <a:pt x="398" y="24"/>
                    <a:pt x="398" y="26"/>
                  </a:cubicBezTo>
                  <a:cubicBezTo>
                    <a:pt x="398" y="28"/>
                    <a:pt x="397" y="32"/>
                    <a:pt x="397" y="35"/>
                  </a:cubicBezTo>
                  <a:cubicBezTo>
                    <a:pt x="396" y="38"/>
                    <a:pt x="398" y="44"/>
                    <a:pt x="398" y="47"/>
                  </a:cubicBezTo>
                  <a:cubicBezTo>
                    <a:pt x="397" y="49"/>
                    <a:pt x="398" y="54"/>
                    <a:pt x="396" y="55"/>
                  </a:cubicBezTo>
                  <a:cubicBezTo>
                    <a:pt x="395" y="56"/>
                    <a:pt x="390" y="55"/>
                    <a:pt x="388" y="55"/>
                  </a:cubicBezTo>
                  <a:cubicBezTo>
                    <a:pt x="386" y="56"/>
                    <a:pt x="382" y="57"/>
                    <a:pt x="381" y="58"/>
                  </a:cubicBezTo>
                  <a:cubicBezTo>
                    <a:pt x="380" y="60"/>
                    <a:pt x="380" y="63"/>
                    <a:pt x="379" y="65"/>
                  </a:cubicBezTo>
                  <a:cubicBezTo>
                    <a:pt x="379" y="66"/>
                    <a:pt x="378" y="70"/>
                    <a:pt x="378" y="72"/>
                  </a:cubicBezTo>
                  <a:cubicBezTo>
                    <a:pt x="379" y="73"/>
                    <a:pt x="381" y="75"/>
                    <a:pt x="382" y="76"/>
                  </a:cubicBezTo>
                  <a:cubicBezTo>
                    <a:pt x="384" y="77"/>
                    <a:pt x="389" y="78"/>
                    <a:pt x="392" y="78"/>
                  </a:cubicBezTo>
                  <a:cubicBezTo>
                    <a:pt x="394" y="78"/>
                    <a:pt x="398" y="76"/>
                    <a:pt x="400" y="75"/>
                  </a:cubicBezTo>
                  <a:cubicBezTo>
                    <a:pt x="402" y="75"/>
                    <a:pt x="406" y="76"/>
                    <a:pt x="408" y="75"/>
                  </a:cubicBezTo>
                  <a:cubicBezTo>
                    <a:pt x="410" y="74"/>
                    <a:pt x="412" y="72"/>
                    <a:pt x="413" y="70"/>
                  </a:cubicBezTo>
                  <a:cubicBezTo>
                    <a:pt x="414" y="69"/>
                    <a:pt x="415" y="64"/>
                    <a:pt x="416" y="62"/>
                  </a:cubicBezTo>
                  <a:cubicBezTo>
                    <a:pt x="417" y="61"/>
                    <a:pt x="419" y="60"/>
                    <a:pt x="420" y="59"/>
                  </a:cubicBezTo>
                  <a:cubicBezTo>
                    <a:pt x="421" y="58"/>
                    <a:pt x="423" y="54"/>
                    <a:pt x="423" y="52"/>
                  </a:cubicBezTo>
                  <a:cubicBezTo>
                    <a:pt x="422" y="50"/>
                    <a:pt x="419" y="47"/>
                    <a:pt x="418" y="45"/>
                  </a:cubicBezTo>
                  <a:cubicBezTo>
                    <a:pt x="417" y="43"/>
                    <a:pt x="416" y="38"/>
                    <a:pt x="416" y="36"/>
                  </a:cubicBezTo>
                  <a:cubicBezTo>
                    <a:pt x="416" y="33"/>
                    <a:pt x="417" y="29"/>
                    <a:pt x="419" y="27"/>
                  </a:cubicBezTo>
                  <a:cubicBezTo>
                    <a:pt x="420" y="26"/>
                    <a:pt x="423" y="25"/>
                    <a:pt x="424" y="24"/>
                  </a:cubicBezTo>
                  <a:cubicBezTo>
                    <a:pt x="425" y="23"/>
                    <a:pt x="425" y="19"/>
                    <a:pt x="426" y="18"/>
                  </a:cubicBezTo>
                  <a:cubicBezTo>
                    <a:pt x="427" y="16"/>
                    <a:pt x="430" y="15"/>
                    <a:pt x="432" y="14"/>
                  </a:cubicBezTo>
                  <a:cubicBezTo>
                    <a:pt x="434" y="14"/>
                    <a:pt x="437" y="14"/>
                    <a:pt x="439" y="14"/>
                  </a:cubicBezTo>
                  <a:cubicBezTo>
                    <a:pt x="440" y="14"/>
                    <a:pt x="443" y="14"/>
                    <a:pt x="444" y="14"/>
                  </a:cubicBezTo>
                  <a:cubicBezTo>
                    <a:pt x="446" y="13"/>
                    <a:pt x="449" y="8"/>
                    <a:pt x="451" y="6"/>
                  </a:cubicBezTo>
                  <a:cubicBezTo>
                    <a:pt x="453" y="5"/>
                    <a:pt x="458" y="2"/>
                    <a:pt x="461" y="1"/>
                  </a:cubicBezTo>
                  <a:cubicBezTo>
                    <a:pt x="463" y="1"/>
                    <a:pt x="466" y="2"/>
                    <a:pt x="468" y="1"/>
                  </a:cubicBezTo>
                  <a:cubicBezTo>
                    <a:pt x="470" y="1"/>
                    <a:pt x="475" y="0"/>
                    <a:pt x="477" y="0"/>
                  </a:cubicBezTo>
                  <a:cubicBezTo>
                    <a:pt x="478" y="0"/>
                    <a:pt x="481" y="0"/>
                    <a:pt x="482" y="0"/>
                  </a:cubicBezTo>
                  <a:cubicBezTo>
                    <a:pt x="484" y="0"/>
                    <a:pt x="487" y="2"/>
                    <a:pt x="488" y="3"/>
                  </a:cubicBezTo>
                  <a:cubicBezTo>
                    <a:pt x="491" y="3"/>
                    <a:pt x="497" y="2"/>
                    <a:pt x="500" y="2"/>
                  </a:cubicBezTo>
                  <a:cubicBezTo>
                    <a:pt x="501" y="3"/>
                    <a:pt x="505" y="3"/>
                    <a:pt x="507" y="4"/>
                  </a:cubicBezTo>
                  <a:cubicBezTo>
                    <a:pt x="508" y="5"/>
                    <a:pt x="509" y="8"/>
                    <a:pt x="509" y="9"/>
                  </a:cubicBezTo>
                  <a:cubicBezTo>
                    <a:pt x="510" y="12"/>
                    <a:pt x="510" y="17"/>
                    <a:pt x="509" y="19"/>
                  </a:cubicBezTo>
                  <a:cubicBezTo>
                    <a:pt x="509" y="20"/>
                    <a:pt x="506" y="22"/>
                    <a:pt x="506" y="23"/>
                  </a:cubicBezTo>
                  <a:cubicBezTo>
                    <a:pt x="506" y="25"/>
                    <a:pt x="507" y="28"/>
                    <a:pt x="508" y="30"/>
                  </a:cubicBezTo>
                  <a:cubicBezTo>
                    <a:pt x="509" y="32"/>
                    <a:pt x="512" y="34"/>
                    <a:pt x="513" y="35"/>
                  </a:cubicBezTo>
                  <a:cubicBezTo>
                    <a:pt x="514" y="36"/>
                    <a:pt x="516" y="39"/>
                    <a:pt x="516" y="40"/>
                  </a:cubicBezTo>
                  <a:cubicBezTo>
                    <a:pt x="517" y="42"/>
                    <a:pt x="517" y="48"/>
                    <a:pt x="516" y="50"/>
                  </a:cubicBezTo>
                  <a:cubicBezTo>
                    <a:pt x="515" y="52"/>
                    <a:pt x="512" y="55"/>
                    <a:pt x="511" y="57"/>
                  </a:cubicBezTo>
                  <a:cubicBezTo>
                    <a:pt x="510" y="59"/>
                    <a:pt x="511" y="63"/>
                    <a:pt x="510" y="65"/>
                  </a:cubicBezTo>
                  <a:cubicBezTo>
                    <a:pt x="510" y="67"/>
                    <a:pt x="508" y="70"/>
                    <a:pt x="508" y="72"/>
                  </a:cubicBezTo>
                  <a:cubicBezTo>
                    <a:pt x="508" y="73"/>
                    <a:pt x="510" y="75"/>
                    <a:pt x="511" y="76"/>
                  </a:cubicBezTo>
                  <a:cubicBezTo>
                    <a:pt x="512" y="77"/>
                    <a:pt x="514" y="77"/>
                    <a:pt x="515" y="77"/>
                  </a:cubicBezTo>
                  <a:cubicBezTo>
                    <a:pt x="517" y="77"/>
                    <a:pt x="520" y="75"/>
                    <a:pt x="522" y="76"/>
                  </a:cubicBezTo>
                  <a:cubicBezTo>
                    <a:pt x="523" y="77"/>
                    <a:pt x="525" y="80"/>
                    <a:pt x="525" y="81"/>
                  </a:cubicBezTo>
                  <a:cubicBezTo>
                    <a:pt x="525" y="83"/>
                    <a:pt x="523" y="86"/>
                    <a:pt x="523" y="88"/>
                  </a:cubicBezTo>
                  <a:cubicBezTo>
                    <a:pt x="523" y="90"/>
                    <a:pt x="521" y="95"/>
                    <a:pt x="523" y="96"/>
                  </a:cubicBezTo>
                  <a:cubicBezTo>
                    <a:pt x="524" y="97"/>
                    <a:pt x="527" y="94"/>
                    <a:pt x="528" y="94"/>
                  </a:cubicBezTo>
                  <a:cubicBezTo>
                    <a:pt x="529" y="94"/>
                    <a:pt x="532" y="95"/>
                    <a:pt x="533" y="96"/>
                  </a:cubicBezTo>
                  <a:cubicBezTo>
                    <a:pt x="535" y="98"/>
                    <a:pt x="535" y="104"/>
                    <a:pt x="536" y="105"/>
                  </a:cubicBezTo>
                  <a:cubicBezTo>
                    <a:pt x="538" y="107"/>
                    <a:pt x="542" y="106"/>
                    <a:pt x="543" y="107"/>
                  </a:cubicBezTo>
                  <a:cubicBezTo>
                    <a:pt x="545" y="108"/>
                    <a:pt x="547" y="111"/>
                    <a:pt x="548" y="113"/>
                  </a:cubicBezTo>
                  <a:cubicBezTo>
                    <a:pt x="549" y="115"/>
                    <a:pt x="551" y="120"/>
                    <a:pt x="550" y="123"/>
                  </a:cubicBezTo>
                  <a:cubicBezTo>
                    <a:pt x="550" y="125"/>
                    <a:pt x="547" y="128"/>
                    <a:pt x="546" y="129"/>
                  </a:cubicBezTo>
                  <a:cubicBezTo>
                    <a:pt x="546" y="131"/>
                    <a:pt x="547" y="135"/>
                    <a:pt x="546" y="137"/>
                  </a:cubicBezTo>
                  <a:cubicBezTo>
                    <a:pt x="545" y="139"/>
                    <a:pt x="541" y="141"/>
                    <a:pt x="539" y="141"/>
                  </a:cubicBezTo>
                  <a:cubicBezTo>
                    <a:pt x="536" y="142"/>
                    <a:pt x="530" y="139"/>
                    <a:pt x="528" y="141"/>
                  </a:cubicBezTo>
                  <a:cubicBezTo>
                    <a:pt x="527" y="141"/>
                    <a:pt x="527" y="144"/>
                    <a:pt x="526" y="144"/>
                  </a:cubicBezTo>
                  <a:cubicBezTo>
                    <a:pt x="524" y="146"/>
                    <a:pt x="519" y="145"/>
                    <a:pt x="517" y="146"/>
                  </a:cubicBezTo>
                  <a:cubicBezTo>
                    <a:pt x="515" y="148"/>
                    <a:pt x="514" y="155"/>
                    <a:pt x="513" y="158"/>
                  </a:cubicBezTo>
                  <a:cubicBezTo>
                    <a:pt x="513" y="160"/>
                    <a:pt x="516" y="164"/>
                    <a:pt x="516" y="166"/>
                  </a:cubicBezTo>
                  <a:cubicBezTo>
                    <a:pt x="516" y="168"/>
                    <a:pt x="516" y="172"/>
                    <a:pt x="516" y="173"/>
                  </a:cubicBezTo>
                  <a:cubicBezTo>
                    <a:pt x="517" y="175"/>
                    <a:pt x="520" y="179"/>
                    <a:pt x="521" y="180"/>
                  </a:cubicBezTo>
                  <a:cubicBezTo>
                    <a:pt x="522" y="182"/>
                    <a:pt x="524" y="184"/>
                    <a:pt x="526" y="185"/>
                  </a:cubicBezTo>
                  <a:cubicBezTo>
                    <a:pt x="528" y="186"/>
                    <a:pt x="532" y="185"/>
                    <a:pt x="534" y="185"/>
                  </a:cubicBezTo>
                  <a:cubicBezTo>
                    <a:pt x="536" y="186"/>
                    <a:pt x="539" y="187"/>
                    <a:pt x="541" y="188"/>
                  </a:cubicBezTo>
                  <a:cubicBezTo>
                    <a:pt x="543" y="188"/>
                    <a:pt x="547" y="189"/>
                    <a:pt x="548" y="190"/>
                  </a:cubicBezTo>
                  <a:cubicBezTo>
                    <a:pt x="549" y="191"/>
                    <a:pt x="549" y="193"/>
                    <a:pt x="548" y="194"/>
                  </a:cubicBezTo>
                  <a:cubicBezTo>
                    <a:pt x="548" y="195"/>
                    <a:pt x="545" y="198"/>
                    <a:pt x="545" y="199"/>
                  </a:cubicBezTo>
                  <a:cubicBezTo>
                    <a:pt x="545" y="201"/>
                    <a:pt x="548" y="204"/>
                    <a:pt x="549" y="206"/>
                  </a:cubicBezTo>
                  <a:cubicBezTo>
                    <a:pt x="549" y="209"/>
                    <a:pt x="548" y="214"/>
                    <a:pt x="549" y="217"/>
                  </a:cubicBezTo>
                  <a:cubicBezTo>
                    <a:pt x="549" y="218"/>
                    <a:pt x="549" y="222"/>
                    <a:pt x="550" y="223"/>
                  </a:cubicBezTo>
                  <a:cubicBezTo>
                    <a:pt x="551" y="224"/>
                    <a:pt x="555" y="223"/>
                    <a:pt x="557" y="224"/>
                  </a:cubicBezTo>
                  <a:cubicBezTo>
                    <a:pt x="558" y="224"/>
                    <a:pt x="560" y="227"/>
                    <a:pt x="561" y="227"/>
                  </a:cubicBezTo>
                  <a:cubicBezTo>
                    <a:pt x="562" y="228"/>
                    <a:pt x="566" y="229"/>
                    <a:pt x="567" y="230"/>
                  </a:cubicBezTo>
                  <a:cubicBezTo>
                    <a:pt x="568" y="231"/>
                    <a:pt x="569" y="234"/>
                    <a:pt x="570" y="235"/>
                  </a:cubicBezTo>
                  <a:cubicBezTo>
                    <a:pt x="570" y="236"/>
                    <a:pt x="571" y="238"/>
                    <a:pt x="572" y="239"/>
                  </a:cubicBezTo>
                  <a:cubicBezTo>
                    <a:pt x="573" y="240"/>
                    <a:pt x="576" y="242"/>
                    <a:pt x="578" y="243"/>
                  </a:cubicBezTo>
                  <a:cubicBezTo>
                    <a:pt x="579" y="243"/>
                    <a:pt x="581" y="243"/>
                    <a:pt x="582" y="244"/>
                  </a:cubicBezTo>
                  <a:cubicBezTo>
                    <a:pt x="583" y="245"/>
                    <a:pt x="584" y="248"/>
                    <a:pt x="583" y="249"/>
                  </a:cubicBezTo>
                  <a:cubicBezTo>
                    <a:pt x="583" y="250"/>
                    <a:pt x="580" y="251"/>
                    <a:pt x="579" y="252"/>
                  </a:cubicBezTo>
                  <a:cubicBezTo>
                    <a:pt x="579" y="253"/>
                    <a:pt x="579" y="257"/>
                    <a:pt x="579" y="258"/>
                  </a:cubicBezTo>
                  <a:cubicBezTo>
                    <a:pt x="578" y="259"/>
                    <a:pt x="576" y="261"/>
                    <a:pt x="576" y="262"/>
                  </a:cubicBezTo>
                  <a:cubicBezTo>
                    <a:pt x="574" y="263"/>
                    <a:pt x="571" y="266"/>
                    <a:pt x="571" y="268"/>
                  </a:cubicBezTo>
                  <a:cubicBezTo>
                    <a:pt x="571" y="270"/>
                    <a:pt x="575" y="274"/>
                    <a:pt x="576" y="276"/>
                  </a:cubicBezTo>
                  <a:cubicBezTo>
                    <a:pt x="576" y="278"/>
                    <a:pt x="575" y="282"/>
                    <a:pt x="574" y="283"/>
                  </a:cubicBezTo>
                  <a:cubicBezTo>
                    <a:pt x="573" y="285"/>
                    <a:pt x="569" y="289"/>
                    <a:pt x="567" y="289"/>
                  </a:cubicBezTo>
                  <a:cubicBezTo>
                    <a:pt x="565" y="290"/>
                    <a:pt x="560" y="288"/>
                    <a:pt x="558" y="289"/>
                  </a:cubicBezTo>
                  <a:cubicBezTo>
                    <a:pt x="557" y="289"/>
                    <a:pt x="556" y="291"/>
                    <a:pt x="555" y="292"/>
                  </a:cubicBezTo>
                  <a:cubicBezTo>
                    <a:pt x="554" y="293"/>
                    <a:pt x="550" y="294"/>
                    <a:pt x="549" y="294"/>
                  </a:cubicBezTo>
                  <a:cubicBezTo>
                    <a:pt x="548" y="294"/>
                    <a:pt x="545" y="303"/>
                    <a:pt x="543" y="306"/>
                  </a:cubicBezTo>
                  <a:cubicBezTo>
                    <a:pt x="542" y="307"/>
                    <a:pt x="538" y="308"/>
                    <a:pt x="536" y="309"/>
                  </a:cubicBezTo>
                  <a:cubicBezTo>
                    <a:pt x="535" y="309"/>
                    <a:pt x="534" y="312"/>
                    <a:pt x="533" y="312"/>
                  </a:cubicBezTo>
                  <a:cubicBezTo>
                    <a:pt x="530" y="313"/>
                    <a:pt x="524" y="310"/>
                    <a:pt x="522" y="309"/>
                  </a:cubicBezTo>
                  <a:cubicBezTo>
                    <a:pt x="521" y="308"/>
                    <a:pt x="520" y="306"/>
                    <a:pt x="518" y="306"/>
                  </a:cubicBezTo>
                  <a:cubicBezTo>
                    <a:pt x="516" y="305"/>
                    <a:pt x="510" y="306"/>
                    <a:pt x="507" y="307"/>
                  </a:cubicBezTo>
                  <a:cubicBezTo>
                    <a:pt x="505" y="308"/>
                    <a:pt x="501" y="310"/>
                    <a:pt x="500" y="312"/>
                  </a:cubicBezTo>
                  <a:cubicBezTo>
                    <a:pt x="498" y="313"/>
                    <a:pt x="497" y="318"/>
                    <a:pt x="496" y="321"/>
                  </a:cubicBezTo>
                  <a:cubicBezTo>
                    <a:pt x="495" y="321"/>
                    <a:pt x="494" y="321"/>
                    <a:pt x="493" y="321"/>
                  </a:cubicBezTo>
                  <a:cubicBezTo>
                    <a:pt x="492" y="322"/>
                    <a:pt x="491" y="326"/>
                    <a:pt x="489" y="327"/>
                  </a:cubicBezTo>
                  <a:cubicBezTo>
                    <a:pt x="488" y="328"/>
                    <a:pt x="484" y="327"/>
                    <a:pt x="483" y="327"/>
                  </a:cubicBezTo>
                  <a:cubicBezTo>
                    <a:pt x="482" y="327"/>
                    <a:pt x="479" y="325"/>
                    <a:pt x="478" y="326"/>
                  </a:cubicBezTo>
                  <a:cubicBezTo>
                    <a:pt x="477" y="327"/>
                    <a:pt x="478" y="330"/>
                    <a:pt x="478" y="331"/>
                  </a:cubicBezTo>
                  <a:cubicBezTo>
                    <a:pt x="478" y="333"/>
                    <a:pt x="477" y="336"/>
                    <a:pt x="476" y="338"/>
                  </a:cubicBezTo>
                  <a:cubicBezTo>
                    <a:pt x="475" y="339"/>
                    <a:pt x="473" y="340"/>
                    <a:pt x="472" y="340"/>
                  </a:cubicBezTo>
                  <a:cubicBezTo>
                    <a:pt x="470" y="340"/>
                    <a:pt x="468" y="338"/>
                    <a:pt x="466" y="337"/>
                  </a:cubicBezTo>
                  <a:cubicBezTo>
                    <a:pt x="464" y="337"/>
                    <a:pt x="459" y="338"/>
                    <a:pt x="458" y="337"/>
                  </a:cubicBezTo>
                  <a:cubicBezTo>
                    <a:pt x="457" y="336"/>
                    <a:pt x="457" y="333"/>
                    <a:pt x="457" y="332"/>
                  </a:cubicBezTo>
                  <a:cubicBezTo>
                    <a:pt x="456" y="330"/>
                    <a:pt x="454" y="326"/>
                    <a:pt x="452" y="325"/>
                  </a:cubicBezTo>
                  <a:cubicBezTo>
                    <a:pt x="450" y="324"/>
                    <a:pt x="446" y="324"/>
                    <a:pt x="445" y="325"/>
                  </a:cubicBezTo>
                  <a:cubicBezTo>
                    <a:pt x="444" y="325"/>
                    <a:pt x="443" y="327"/>
                    <a:pt x="442" y="328"/>
                  </a:cubicBezTo>
                  <a:cubicBezTo>
                    <a:pt x="441" y="328"/>
                    <a:pt x="438" y="326"/>
                    <a:pt x="437" y="327"/>
                  </a:cubicBezTo>
                  <a:cubicBezTo>
                    <a:pt x="436" y="327"/>
                    <a:pt x="434" y="328"/>
                    <a:pt x="433" y="328"/>
                  </a:cubicBezTo>
                  <a:cubicBezTo>
                    <a:pt x="432" y="330"/>
                    <a:pt x="433" y="333"/>
                    <a:pt x="433" y="334"/>
                  </a:cubicBezTo>
                  <a:cubicBezTo>
                    <a:pt x="433" y="335"/>
                    <a:pt x="432" y="337"/>
                    <a:pt x="432" y="338"/>
                  </a:cubicBezTo>
                  <a:cubicBezTo>
                    <a:pt x="431" y="339"/>
                    <a:pt x="430" y="340"/>
                    <a:pt x="429" y="341"/>
                  </a:cubicBezTo>
                  <a:cubicBezTo>
                    <a:pt x="429" y="343"/>
                    <a:pt x="428" y="346"/>
                    <a:pt x="428" y="347"/>
                  </a:cubicBezTo>
                  <a:cubicBezTo>
                    <a:pt x="429" y="348"/>
                    <a:pt x="430" y="349"/>
                    <a:pt x="431" y="350"/>
                  </a:cubicBezTo>
                  <a:cubicBezTo>
                    <a:pt x="432" y="350"/>
                    <a:pt x="432" y="352"/>
                    <a:pt x="433" y="353"/>
                  </a:cubicBezTo>
                  <a:cubicBezTo>
                    <a:pt x="435" y="353"/>
                    <a:pt x="438" y="351"/>
                    <a:pt x="439" y="351"/>
                  </a:cubicBezTo>
                  <a:cubicBezTo>
                    <a:pt x="441" y="351"/>
                    <a:pt x="444" y="350"/>
                    <a:pt x="446" y="350"/>
                  </a:cubicBezTo>
                  <a:cubicBezTo>
                    <a:pt x="447" y="350"/>
                    <a:pt x="448" y="352"/>
                    <a:pt x="449" y="353"/>
                  </a:cubicBezTo>
                  <a:cubicBezTo>
                    <a:pt x="449" y="354"/>
                    <a:pt x="448" y="356"/>
                    <a:pt x="448" y="358"/>
                  </a:cubicBezTo>
                  <a:cubicBezTo>
                    <a:pt x="448" y="359"/>
                    <a:pt x="449" y="363"/>
                    <a:pt x="450" y="364"/>
                  </a:cubicBezTo>
                  <a:cubicBezTo>
                    <a:pt x="451" y="365"/>
                    <a:pt x="454" y="365"/>
                    <a:pt x="455" y="366"/>
                  </a:cubicBezTo>
                  <a:cubicBezTo>
                    <a:pt x="456" y="368"/>
                    <a:pt x="457" y="371"/>
                    <a:pt x="457" y="373"/>
                  </a:cubicBezTo>
                  <a:cubicBezTo>
                    <a:pt x="456" y="374"/>
                    <a:pt x="454" y="377"/>
                    <a:pt x="454" y="378"/>
                  </a:cubicBezTo>
                  <a:cubicBezTo>
                    <a:pt x="453" y="379"/>
                    <a:pt x="453" y="382"/>
                    <a:pt x="453" y="383"/>
                  </a:cubicBezTo>
                  <a:cubicBezTo>
                    <a:pt x="452" y="384"/>
                    <a:pt x="450" y="385"/>
                    <a:pt x="449" y="386"/>
                  </a:cubicBezTo>
                  <a:cubicBezTo>
                    <a:pt x="448" y="386"/>
                    <a:pt x="446" y="385"/>
                    <a:pt x="444" y="386"/>
                  </a:cubicBezTo>
                  <a:cubicBezTo>
                    <a:pt x="443" y="386"/>
                    <a:pt x="439" y="386"/>
                    <a:pt x="438" y="387"/>
                  </a:cubicBezTo>
                  <a:cubicBezTo>
                    <a:pt x="436" y="387"/>
                    <a:pt x="434" y="390"/>
                    <a:pt x="433" y="390"/>
                  </a:cubicBezTo>
                  <a:cubicBezTo>
                    <a:pt x="431" y="391"/>
                    <a:pt x="427" y="389"/>
                    <a:pt x="425" y="389"/>
                  </a:cubicBezTo>
                  <a:cubicBezTo>
                    <a:pt x="423" y="389"/>
                    <a:pt x="419" y="388"/>
                    <a:pt x="416" y="388"/>
                  </a:cubicBezTo>
                  <a:cubicBezTo>
                    <a:pt x="414" y="388"/>
                    <a:pt x="409" y="390"/>
                    <a:pt x="407" y="391"/>
                  </a:cubicBezTo>
                  <a:cubicBezTo>
                    <a:pt x="406" y="393"/>
                    <a:pt x="407" y="397"/>
                    <a:pt x="405" y="398"/>
                  </a:cubicBezTo>
                  <a:cubicBezTo>
                    <a:pt x="404" y="399"/>
                    <a:pt x="399" y="397"/>
                    <a:pt x="397" y="397"/>
                  </a:cubicBezTo>
                  <a:cubicBezTo>
                    <a:pt x="396" y="397"/>
                    <a:pt x="393" y="397"/>
                    <a:pt x="393" y="398"/>
                  </a:cubicBezTo>
                  <a:cubicBezTo>
                    <a:pt x="392" y="399"/>
                    <a:pt x="393" y="403"/>
                    <a:pt x="393" y="404"/>
                  </a:cubicBezTo>
                  <a:cubicBezTo>
                    <a:pt x="392" y="406"/>
                    <a:pt x="391" y="409"/>
                    <a:pt x="389" y="410"/>
                  </a:cubicBezTo>
                  <a:cubicBezTo>
                    <a:pt x="388" y="411"/>
                    <a:pt x="385" y="411"/>
                    <a:pt x="383" y="411"/>
                  </a:cubicBezTo>
                  <a:cubicBezTo>
                    <a:pt x="382" y="412"/>
                    <a:pt x="378" y="413"/>
                    <a:pt x="377" y="414"/>
                  </a:cubicBezTo>
                  <a:cubicBezTo>
                    <a:pt x="375" y="414"/>
                    <a:pt x="372" y="413"/>
                    <a:pt x="371" y="414"/>
                  </a:cubicBezTo>
                  <a:cubicBezTo>
                    <a:pt x="369" y="414"/>
                    <a:pt x="365" y="417"/>
                    <a:pt x="364" y="418"/>
                  </a:cubicBezTo>
                  <a:cubicBezTo>
                    <a:pt x="363" y="419"/>
                    <a:pt x="363" y="422"/>
                    <a:pt x="364" y="423"/>
                  </a:cubicBezTo>
                  <a:cubicBezTo>
                    <a:pt x="364" y="424"/>
                    <a:pt x="367" y="424"/>
                    <a:pt x="367" y="425"/>
                  </a:cubicBezTo>
                  <a:cubicBezTo>
                    <a:pt x="368" y="427"/>
                    <a:pt x="366" y="430"/>
                    <a:pt x="366" y="432"/>
                  </a:cubicBezTo>
                  <a:cubicBezTo>
                    <a:pt x="365" y="433"/>
                    <a:pt x="363" y="436"/>
                    <a:pt x="361" y="436"/>
                  </a:cubicBezTo>
                  <a:cubicBezTo>
                    <a:pt x="360" y="437"/>
                    <a:pt x="358" y="436"/>
                    <a:pt x="357" y="436"/>
                  </a:cubicBezTo>
                  <a:cubicBezTo>
                    <a:pt x="355" y="437"/>
                    <a:pt x="355" y="440"/>
                    <a:pt x="353" y="441"/>
                  </a:cubicBezTo>
                  <a:cubicBezTo>
                    <a:pt x="352" y="442"/>
                    <a:pt x="349" y="441"/>
                    <a:pt x="347" y="441"/>
                  </a:cubicBezTo>
                  <a:cubicBezTo>
                    <a:pt x="346" y="441"/>
                    <a:pt x="344" y="440"/>
                    <a:pt x="343" y="440"/>
                  </a:cubicBezTo>
                  <a:cubicBezTo>
                    <a:pt x="341" y="440"/>
                    <a:pt x="338" y="443"/>
                    <a:pt x="337" y="444"/>
                  </a:cubicBezTo>
                  <a:cubicBezTo>
                    <a:pt x="336" y="446"/>
                    <a:pt x="338" y="449"/>
                    <a:pt x="337" y="450"/>
                  </a:cubicBezTo>
                  <a:cubicBezTo>
                    <a:pt x="336" y="452"/>
                    <a:pt x="333" y="454"/>
                    <a:pt x="332" y="456"/>
                  </a:cubicBezTo>
                  <a:cubicBezTo>
                    <a:pt x="331" y="457"/>
                    <a:pt x="331" y="460"/>
                    <a:pt x="331" y="461"/>
                  </a:cubicBezTo>
                  <a:cubicBezTo>
                    <a:pt x="331" y="463"/>
                    <a:pt x="332" y="466"/>
                    <a:pt x="333" y="467"/>
                  </a:cubicBezTo>
                  <a:cubicBezTo>
                    <a:pt x="334" y="468"/>
                    <a:pt x="338" y="467"/>
                    <a:pt x="339" y="469"/>
                  </a:cubicBezTo>
                  <a:cubicBezTo>
                    <a:pt x="340" y="470"/>
                    <a:pt x="342" y="473"/>
                    <a:pt x="341" y="474"/>
                  </a:cubicBezTo>
                  <a:cubicBezTo>
                    <a:pt x="341" y="475"/>
                    <a:pt x="339" y="477"/>
                    <a:pt x="339" y="477"/>
                  </a:cubicBezTo>
                  <a:cubicBezTo>
                    <a:pt x="338" y="477"/>
                    <a:pt x="335" y="476"/>
                    <a:pt x="334" y="477"/>
                  </a:cubicBezTo>
                  <a:cubicBezTo>
                    <a:pt x="333" y="478"/>
                    <a:pt x="334" y="482"/>
                    <a:pt x="333" y="482"/>
                  </a:cubicBezTo>
                  <a:cubicBezTo>
                    <a:pt x="332" y="482"/>
                    <a:pt x="328" y="482"/>
                    <a:pt x="327" y="482"/>
                  </a:cubicBezTo>
                  <a:cubicBezTo>
                    <a:pt x="326" y="482"/>
                    <a:pt x="323" y="483"/>
                    <a:pt x="322" y="482"/>
                  </a:cubicBezTo>
                  <a:cubicBezTo>
                    <a:pt x="321" y="482"/>
                    <a:pt x="320" y="479"/>
                    <a:pt x="319" y="479"/>
                  </a:cubicBezTo>
                  <a:cubicBezTo>
                    <a:pt x="318" y="478"/>
                    <a:pt x="314" y="478"/>
                    <a:pt x="312" y="478"/>
                  </a:cubicBezTo>
                  <a:cubicBezTo>
                    <a:pt x="311" y="478"/>
                    <a:pt x="310" y="479"/>
                    <a:pt x="309" y="480"/>
                  </a:cubicBezTo>
                  <a:cubicBezTo>
                    <a:pt x="309" y="480"/>
                    <a:pt x="309" y="482"/>
                    <a:pt x="309" y="483"/>
                  </a:cubicBezTo>
                  <a:cubicBezTo>
                    <a:pt x="310" y="484"/>
                    <a:pt x="312" y="485"/>
                    <a:pt x="312" y="486"/>
                  </a:cubicBezTo>
                  <a:cubicBezTo>
                    <a:pt x="313" y="487"/>
                    <a:pt x="314" y="490"/>
                    <a:pt x="314" y="491"/>
                  </a:cubicBezTo>
                  <a:cubicBezTo>
                    <a:pt x="314" y="492"/>
                    <a:pt x="313" y="496"/>
                    <a:pt x="311" y="497"/>
                  </a:cubicBezTo>
                  <a:cubicBezTo>
                    <a:pt x="310" y="497"/>
                    <a:pt x="307" y="495"/>
                    <a:pt x="306" y="495"/>
                  </a:cubicBezTo>
                  <a:cubicBezTo>
                    <a:pt x="305" y="495"/>
                    <a:pt x="304" y="496"/>
                    <a:pt x="304" y="497"/>
                  </a:cubicBezTo>
                  <a:cubicBezTo>
                    <a:pt x="303" y="498"/>
                    <a:pt x="302" y="501"/>
                    <a:pt x="302" y="502"/>
                  </a:cubicBezTo>
                  <a:cubicBezTo>
                    <a:pt x="303" y="504"/>
                    <a:pt x="307" y="503"/>
                    <a:pt x="308" y="505"/>
                  </a:cubicBezTo>
                  <a:cubicBezTo>
                    <a:pt x="309" y="506"/>
                    <a:pt x="309" y="509"/>
                    <a:pt x="310" y="510"/>
                  </a:cubicBezTo>
                  <a:cubicBezTo>
                    <a:pt x="311" y="511"/>
                    <a:pt x="314" y="512"/>
                    <a:pt x="315" y="512"/>
                  </a:cubicBezTo>
                  <a:cubicBezTo>
                    <a:pt x="316" y="512"/>
                    <a:pt x="320" y="511"/>
                    <a:pt x="321" y="512"/>
                  </a:cubicBezTo>
                  <a:cubicBezTo>
                    <a:pt x="321" y="512"/>
                    <a:pt x="321" y="515"/>
                    <a:pt x="321" y="515"/>
                  </a:cubicBezTo>
                  <a:cubicBezTo>
                    <a:pt x="322" y="516"/>
                    <a:pt x="325" y="516"/>
                    <a:pt x="326" y="516"/>
                  </a:cubicBezTo>
                  <a:cubicBezTo>
                    <a:pt x="328" y="516"/>
                    <a:pt x="332" y="515"/>
                    <a:pt x="334" y="515"/>
                  </a:cubicBezTo>
                  <a:cubicBezTo>
                    <a:pt x="335" y="516"/>
                    <a:pt x="336" y="517"/>
                    <a:pt x="337" y="518"/>
                  </a:cubicBezTo>
                  <a:cubicBezTo>
                    <a:pt x="337" y="519"/>
                    <a:pt x="336" y="521"/>
                    <a:pt x="336" y="522"/>
                  </a:cubicBezTo>
                  <a:cubicBezTo>
                    <a:pt x="336" y="523"/>
                    <a:pt x="337" y="525"/>
                    <a:pt x="338" y="526"/>
                  </a:cubicBezTo>
                  <a:cubicBezTo>
                    <a:pt x="339" y="527"/>
                    <a:pt x="343" y="527"/>
                    <a:pt x="344" y="528"/>
                  </a:cubicBezTo>
                  <a:cubicBezTo>
                    <a:pt x="344" y="529"/>
                    <a:pt x="344" y="531"/>
                    <a:pt x="344" y="532"/>
                  </a:cubicBezTo>
                  <a:cubicBezTo>
                    <a:pt x="344" y="533"/>
                    <a:pt x="344" y="536"/>
                    <a:pt x="345" y="537"/>
                  </a:cubicBezTo>
                  <a:cubicBezTo>
                    <a:pt x="345" y="538"/>
                    <a:pt x="346" y="541"/>
                    <a:pt x="346" y="543"/>
                  </a:cubicBezTo>
                  <a:cubicBezTo>
                    <a:pt x="347" y="544"/>
                    <a:pt x="348" y="546"/>
                    <a:pt x="348" y="547"/>
                  </a:cubicBezTo>
                  <a:cubicBezTo>
                    <a:pt x="349" y="549"/>
                    <a:pt x="349" y="553"/>
                    <a:pt x="348" y="555"/>
                  </a:cubicBezTo>
                  <a:cubicBezTo>
                    <a:pt x="348" y="556"/>
                    <a:pt x="345" y="558"/>
                    <a:pt x="344" y="558"/>
                  </a:cubicBezTo>
                  <a:cubicBezTo>
                    <a:pt x="343" y="558"/>
                    <a:pt x="341" y="556"/>
                    <a:pt x="341" y="555"/>
                  </a:cubicBezTo>
                  <a:cubicBezTo>
                    <a:pt x="340" y="554"/>
                    <a:pt x="339" y="551"/>
                    <a:pt x="338" y="551"/>
                  </a:cubicBezTo>
                  <a:cubicBezTo>
                    <a:pt x="337" y="550"/>
                    <a:pt x="332" y="549"/>
                    <a:pt x="331" y="550"/>
                  </a:cubicBezTo>
                  <a:cubicBezTo>
                    <a:pt x="329" y="551"/>
                    <a:pt x="330" y="555"/>
                    <a:pt x="329" y="557"/>
                  </a:cubicBezTo>
                  <a:cubicBezTo>
                    <a:pt x="327" y="558"/>
                    <a:pt x="323" y="560"/>
                    <a:pt x="321" y="562"/>
                  </a:cubicBezTo>
                  <a:cubicBezTo>
                    <a:pt x="321" y="562"/>
                    <a:pt x="321" y="564"/>
                    <a:pt x="320" y="564"/>
                  </a:cubicBezTo>
                  <a:cubicBezTo>
                    <a:pt x="318" y="565"/>
                    <a:pt x="314" y="565"/>
                    <a:pt x="312" y="564"/>
                  </a:cubicBezTo>
                  <a:cubicBezTo>
                    <a:pt x="311" y="564"/>
                    <a:pt x="309" y="562"/>
                    <a:pt x="307" y="561"/>
                  </a:cubicBezTo>
                  <a:cubicBezTo>
                    <a:pt x="306" y="561"/>
                    <a:pt x="303" y="561"/>
                    <a:pt x="302" y="561"/>
                  </a:cubicBezTo>
                  <a:cubicBezTo>
                    <a:pt x="300" y="560"/>
                    <a:pt x="298" y="556"/>
                    <a:pt x="297" y="554"/>
                  </a:cubicBezTo>
                  <a:cubicBezTo>
                    <a:pt x="296" y="553"/>
                    <a:pt x="297" y="549"/>
                    <a:pt x="296" y="547"/>
                  </a:cubicBezTo>
                  <a:cubicBezTo>
                    <a:pt x="294" y="546"/>
                    <a:pt x="291" y="545"/>
                    <a:pt x="289" y="545"/>
                  </a:cubicBezTo>
                  <a:cubicBezTo>
                    <a:pt x="288" y="545"/>
                    <a:pt x="286" y="545"/>
                    <a:pt x="285" y="545"/>
                  </a:cubicBezTo>
                  <a:cubicBezTo>
                    <a:pt x="284" y="545"/>
                    <a:pt x="282" y="544"/>
                    <a:pt x="281" y="544"/>
                  </a:cubicBezTo>
                  <a:cubicBezTo>
                    <a:pt x="279" y="544"/>
                    <a:pt x="277" y="542"/>
                    <a:pt x="276" y="542"/>
                  </a:cubicBezTo>
                  <a:cubicBezTo>
                    <a:pt x="275" y="542"/>
                    <a:pt x="273" y="543"/>
                    <a:pt x="272" y="543"/>
                  </a:cubicBezTo>
                  <a:cubicBezTo>
                    <a:pt x="270" y="543"/>
                    <a:pt x="265" y="545"/>
                    <a:pt x="263" y="545"/>
                  </a:cubicBezTo>
                  <a:cubicBezTo>
                    <a:pt x="262" y="545"/>
                    <a:pt x="261" y="544"/>
                    <a:pt x="260" y="544"/>
                  </a:cubicBezTo>
                  <a:cubicBezTo>
                    <a:pt x="259" y="542"/>
                    <a:pt x="258" y="539"/>
                    <a:pt x="258" y="537"/>
                  </a:cubicBezTo>
                  <a:cubicBezTo>
                    <a:pt x="258" y="535"/>
                    <a:pt x="260" y="532"/>
                    <a:pt x="260" y="530"/>
                  </a:cubicBezTo>
                  <a:cubicBezTo>
                    <a:pt x="260" y="528"/>
                    <a:pt x="256" y="525"/>
                    <a:pt x="255" y="525"/>
                  </a:cubicBezTo>
                  <a:cubicBezTo>
                    <a:pt x="254" y="525"/>
                    <a:pt x="251" y="525"/>
                    <a:pt x="250" y="525"/>
                  </a:cubicBezTo>
                  <a:cubicBezTo>
                    <a:pt x="249" y="526"/>
                    <a:pt x="247" y="529"/>
                    <a:pt x="245" y="529"/>
                  </a:cubicBezTo>
                  <a:cubicBezTo>
                    <a:pt x="243" y="530"/>
                    <a:pt x="238" y="528"/>
                    <a:pt x="236" y="529"/>
                  </a:cubicBezTo>
                  <a:cubicBezTo>
                    <a:pt x="234" y="529"/>
                    <a:pt x="231" y="531"/>
                    <a:pt x="230" y="532"/>
                  </a:cubicBezTo>
                  <a:cubicBezTo>
                    <a:pt x="227" y="533"/>
                    <a:pt x="220" y="535"/>
                    <a:pt x="217" y="536"/>
                  </a:cubicBezTo>
                  <a:cubicBezTo>
                    <a:pt x="215" y="537"/>
                    <a:pt x="211" y="539"/>
                    <a:pt x="209" y="540"/>
                  </a:cubicBezTo>
                  <a:cubicBezTo>
                    <a:pt x="208" y="541"/>
                    <a:pt x="205" y="543"/>
                    <a:pt x="203" y="543"/>
                  </a:cubicBezTo>
                  <a:cubicBezTo>
                    <a:pt x="200" y="543"/>
                    <a:pt x="194" y="539"/>
                    <a:pt x="194" y="538"/>
                  </a:cubicBezTo>
                  <a:cubicBezTo>
                    <a:pt x="194" y="537"/>
                    <a:pt x="196" y="531"/>
                    <a:pt x="195" y="530"/>
                  </a:cubicBezTo>
                  <a:cubicBezTo>
                    <a:pt x="194" y="527"/>
                    <a:pt x="191" y="523"/>
                    <a:pt x="189" y="522"/>
                  </a:cubicBezTo>
                  <a:cubicBezTo>
                    <a:pt x="188" y="522"/>
                    <a:pt x="187" y="522"/>
                    <a:pt x="187" y="522"/>
                  </a:cubicBezTo>
                  <a:cubicBezTo>
                    <a:pt x="185" y="522"/>
                    <a:pt x="182" y="520"/>
                    <a:pt x="180" y="520"/>
                  </a:cubicBezTo>
                  <a:cubicBezTo>
                    <a:pt x="179" y="520"/>
                    <a:pt x="176" y="521"/>
                    <a:pt x="175" y="522"/>
                  </a:cubicBezTo>
                  <a:cubicBezTo>
                    <a:pt x="175" y="522"/>
                    <a:pt x="176" y="525"/>
                    <a:pt x="175" y="526"/>
                  </a:cubicBezTo>
                  <a:cubicBezTo>
                    <a:pt x="174" y="528"/>
                    <a:pt x="170" y="528"/>
                    <a:pt x="168" y="528"/>
                  </a:cubicBezTo>
                  <a:cubicBezTo>
                    <a:pt x="168" y="528"/>
                    <a:pt x="168" y="529"/>
                    <a:pt x="168" y="529"/>
                  </a:cubicBezTo>
                  <a:cubicBezTo>
                    <a:pt x="166" y="529"/>
                    <a:pt x="162" y="529"/>
                    <a:pt x="162" y="528"/>
                  </a:cubicBezTo>
                  <a:cubicBezTo>
                    <a:pt x="161" y="528"/>
                    <a:pt x="158" y="524"/>
                    <a:pt x="156" y="523"/>
                  </a:cubicBezTo>
                  <a:cubicBezTo>
                    <a:pt x="155" y="522"/>
                    <a:pt x="152" y="520"/>
                    <a:pt x="150" y="519"/>
                  </a:cubicBezTo>
                  <a:cubicBezTo>
                    <a:pt x="150" y="519"/>
                    <a:pt x="148" y="519"/>
                    <a:pt x="147" y="518"/>
                  </a:cubicBezTo>
                  <a:cubicBezTo>
                    <a:pt x="144" y="518"/>
                    <a:pt x="139" y="517"/>
                    <a:pt x="137" y="518"/>
                  </a:cubicBezTo>
                  <a:cubicBezTo>
                    <a:pt x="136" y="520"/>
                    <a:pt x="140" y="524"/>
                    <a:pt x="139" y="526"/>
                  </a:cubicBezTo>
                  <a:cubicBezTo>
                    <a:pt x="139" y="528"/>
                    <a:pt x="136" y="532"/>
                    <a:pt x="134" y="532"/>
                  </a:cubicBezTo>
                  <a:cubicBezTo>
                    <a:pt x="132" y="533"/>
                    <a:pt x="127" y="533"/>
                    <a:pt x="126" y="532"/>
                  </a:cubicBezTo>
                  <a:cubicBezTo>
                    <a:pt x="124" y="530"/>
                    <a:pt x="124" y="526"/>
                    <a:pt x="124" y="524"/>
                  </a:cubicBezTo>
                  <a:cubicBezTo>
                    <a:pt x="124" y="523"/>
                    <a:pt x="128" y="520"/>
                    <a:pt x="127" y="519"/>
                  </a:cubicBezTo>
                  <a:cubicBezTo>
                    <a:pt x="126" y="517"/>
                    <a:pt x="121" y="519"/>
                    <a:pt x="120" y="520"/>
                  </a:cubicBezTo>
                  <a:cubicBezTo>
                    <a:pt x="118" y="521"/>
                    <a:pt x="116" y="523"/>
                    <a:pt x="114" y="524"/>
                  </a:cubicBezTo>
                  <a:cubicBezTo>
                    <a:pt x="112" y="525"/>
                    <a:pt x="108" y="525"/>
                    <a:pt x="107" y="527"/>
                  </a:cubicBezTo>
                  <a:cubicBezTo>
                    <a:pt x="106" y="528"/>
                    <a:pt x="108" y="530"/>
                    <a:pt x="107" y="531"/>
                  </a:cubicBezTo>
                  <a:cubicBezTo>
                    <a:pt x="105" y="533"/>
                    <a:pt x="98" y="534"/>
                    <a:pt x="95" y="533"/>
                  </a:cubicBezTo>
                  <a:cubicBezTo>
                    <a:pt x="93" y="533"/>
                    <a:pt x="91" y="529"/>
                    <a:pt x="90" y="527"/>
                  </a:cubicBezTo>
                  <a:cubicBezTo>
                    <a:pt x="88" y="526"/>
                    <a:pt x="83" y="524"/>
                    <a:pt x="80" y="524"/>
                  </a:cubicBezTo>
                  <a:cubicBezTo>
                    <a:pt x="79" y="524"/>
                    <a:pt x="76" y="525"/>
                    <a:pt x="75" y="525"/>
                  </a:cubicBezTo>
                  <a:cubicBezTo>
                    <a:pt x="73" y="525"/>
                    <a:pt x="66" y="524"/>
                    <a:pt x="67" y="523"/>
                  </a:cubicBezTo>
                  <a:cubicBezTo>
                    <a:pt x="67" y="523"/>
                    <a:pt x="66" y="517"/>
                    <a:pt x="67" y="514"/>
                  </a:cubicBezTo>
                  <a:cubicBezTo>
                    <a:pt x="67" y="512"/>
                    <a:pt x="69" y="508"/>
                    <a:pt x="69" y="506"/>
                  </a:cubicBezTo>
                  <a:cubicBezTo>
                    <a:pt x="69" y="505"/>
                    <a:pt x="67" y="502"/>
                    <a:pt x="67" y="501"/>
                  </a:cubicBezTo>
                  <a:cubicBezTo>
                    <a:pt x="66" y="500"/>
                    <a:pt x="62" y="498"/>
                    <a:pt x="61" y="497"/>
                  </a:cubicBezTo>
                  <a:cubicBezTo>
                    <a:pt x="60" y="495"/>
                    <a:pt x="58" y="492"/>
                    <a:pt x="57" y="490"/>
                  </a:cubicBezTo>
                  <a:cubicBezTo>
                    <a:pt x="57" y="488"/>
                    <a:pt x="58" y="485"/>
                    <a:pt x="57" y="483"/>
                  </a:cubicBezTo>
                  <a:cubicBezTo>
                    <a:pt x="57" y="482"/>
                    <a:pt x="54" y="479"/>
                    <a:pt x="54" y="477"/>
                  </a:cubicBezTo>
                  <a:cubicBezTo>
                    <a:pt x="53" y="475"/>
                    <a:pt x="53" y="469"/>
                    <a:pt x="51" y="468"/>
                  </a:cubicBezTo>
                  <a:cubicBezTo>
                    <a:pt x="50" y="466"/>
                    <a:pt x="44" y="468"/>
                    <a:pt x="42" y="466"/>
                  </a:cubicBezTo>
                  <a:cubicBezTo>
                    <a:pt x="40" y="464"/>
                    <a:pt x="40" y="456"/>
                    <a:pt x="40" y="453"/>
                  </a:cubicBezTo>
                  <a:cubicBezTo>
                    <a:pt x="40" y="451"/>
                    <a:pt x="40" y="446"/>
                    <a:pt x="40" y="444"/>
                  </a:cubicBezTo>
                  <a:cubicBezTo>
                    <a:pt x="40" y="441"/>
                    <a:pt x="38" y="436"/>
                    <a:pt x="38" y="434"/>
                  </a:cubicBezTo>
                  <a:cubicBezTo>
                    <a:pt x="37" y="431"/>
                    <a:pt x="37" y="427"/>
                    <a:pt x="37" y="42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2278063" y="2636838"/>
              <a:ext cx="674688" cy="868363"/>
            </a:xfrm>
            <a:custGeom>
              <a:avLst/>
              <a:gdLst/>
              <a:ahLst/>
              <a:cxnLst>
                <a:cxn ang="0">
                  <a:pos x="11" y="418"/>
                </a:cxn>
                <a:cxn ang="0">
                  <a:pos x="21" y="396"/>
                </a:cxn>
                <a:cxn ang="0">
                  <a:pos x="21" y="376"/>
                </a:cxn>
                <a:cxn ang="0">
                  <a:pos x="43" y="356"/>
                </a:cxn>
                <a:cxn ang="0">
                  <a:pos x="50" y="327"/>
                </a:cxn>
                <a:cxn ang="0">
                  <a:pos x="74" y="322"/>
                </a:cxn>
                <a:cxn ang="0">
                  <a:pos x="71" y="279"/>
                </a:cxn>
                <a:cxn ang="0">
                  <a:pos x="62" y="243"/>
                </a:cxn>
                <a:cxn ang="0">
                  <a:pos x="68" y="222"/>
                </a:cxn>
                <a:cxn ang="0">
                  <a:pos x="85" y="191"/>
                </a:cxn>
                <a:cxn ang="0">
                  <a:pos x="77" y="142"/>
                </a:cxn>
                <a:cxn ang="0">
                  <a:pos x="54" y="116"/>
                </a:cxn>
                <a:cxn ang="0">
                  <a:pos x="36" y="87"/>
                </a:cxn>
                <a:cxn ang="0">
                  <a:pos x="60" y="66"/>
                </a:cxn>
                <a:cxn ang="0">
                  <a:pos x="92" y="59"/>
                </a:cxn>
                <a:cxn ang="0">
                  <a:pos x="89" y="35"/>
                </a:cxn>
                <a:cxn ang="0">
                  <a:pos x="114" y="23"/>
                </a:cxn>
                <a:cxn ang="0">
                  <a:pos x="135" y="9"/>
                </a:cxn>
                <a:cxn ang="0">
                  <a:pos x="160" y="8"/>
                </a:cxn>
                <a:cxn ang="0">
                  <a:pos x="186" y="29"/>
                </a:cxn>
                <a:cxn ang="0">
                  <a:pos x="216" y="24"/>
                </a:cxn>
                <a:cxn ang="0">
                  <a:pos x="239" y="31"/>
                </a:cxn>
                <a:cxn ang="0">
                  <a:pos x="256" y="14"/>
                </a:cxn>
                <a:cxn ang="0">
                  <a:pos x="276" y="54"/>
                </a:cxn>
                <a:cxn ang="0">
                  <a:pos x="316" y="80"/>
                </a:cxn>
                <a:cxn ang="0">
                  <a:pos x="305" y="120"/>
                </a:cxn>
                <a:cxn ang="0">
                  <a:pos x="286" y="152"/>
                </a:cxn>
                <a:cxn ang="0">
                  <a:pos x="285" y="196"/>
                </a:cxn>
                <a:cxn ang="0">
                  <a:pos x="273" y="225"/>
                </a:cxn>
                <a:cxn ang="0">
                  <a:pos x="285" y="261"/>
                </a:cxn>
                <a:cxn ang="0">
                  <a:pos x="308" y="302"/>
                </a:cxn>
                <a:cxn ang="0">
                  <a:pos x="305" y="336"/>
                </a:cxn>
                <a:cxn ang="0">
                  <a:pos x="332" y="342"/>
                </a:cxn>
                <a:cxn ang="0">
                  <a:pos x="365" y="337"/>
                </a:cxn>
                <a:cxn ang="0">
                  <a:pos x="384" y="347"/>
                </a:cxn>
                <a:cxn ang="0">
                  <a:pos x="402" y="377"/>
                </a:cxn>
                <a:cxn ang="0">
                  <a:pos x="388" y="397"/>
                </a:cxn>
                <a:cxn ang="0">
                  <a:pos x="375" y="419"/>
                </a:cxn>
                <a:cxn ang="0">
                  <a:pos x="356" y="446"/>
                </a:cxn>
                <a:cxn ang="0">
                  <a:pos x="326" y="459"/>
                </a:cxn>
                <a:cxn ang="0">
                  <a:pos x="305" y="482"/>
                </a:cxn>
                <a:cxn ang="0">
                  <a:pos x="277" y="468"/>
                </a:cxn>
                <a:cxn ang="0">
                  <a:pos x="252" y="456"/>
                </a:cxn>
                <a:cxn ang="0">
                  <a:pos x="231" y="461"/>
                </a:cxn>
                <a:cxn ang="0">
                  <a:pos x="207" y="438"/>
                </a:cxn>
                <a:cxn ang="0">
                  <a:pos x="192" y="457"/>
                </a:cxn>
                <a:cxn ang="0">
                  <a:pos x="174" y="460"/>
                </a:cxn>
                <a:cxn ang="0">
                  <a:pos x="163" y="480"/>
                </a:cxn>
                <a:cxn ang="0">
                  <a:pos x="154" y="512"/>
                </a:cxn>
                <a:cxn ang="0">
                  <a:pos x="144" y="482"/>
                </a:cxn>
                <a:cxn ang="0">
                  <a:pos x="118" y="450"/>
                </a:cxn>
                <a:cxn ang="0">
                  <a:pos x="85" y="475"/>
                </a:cxn>
                <a:cxn ang="0">
                  <a:pos x="52" y="509"/>
                </a:cxn>
                <a:cxn ang="0">
                  <a:pos x="21" y="518"/>
                </a:cxn>
                <a:cxn ang="0">
                  <a:pos x="15" y="482"/>
                </a:cxn>
                <a:cxn ang="0">
                  <a:pos x="3" y="449"/>
                </a:cxn>
              </a:cxnLst>
              <a:rect l="0" t="0" r="r" b="b"/>
              <a:pathLst>
                <a:path w="403" h="518">
                  <a:moveTo>
                    <a:pt x="3" y="434"/>
                  </a:moveTo>
                  <a:cubicBezTo>
                    <a:pt x="3" y="434"/>
                    <a:pt x="3" y="433"/>
                    <a:pt x="3" y="433"/>
                  </a:cubicBezTo>
                  <a:cubicBezTo>
                    <a:pt x="3" y="431"/>
                    <a:pt x="6" y="429"/>
                    <a:pt x="7" y="427"/>
                  </a:cubicBezTo>
                  <a:cubicBezTo>
                    <a:pt x="8" y="426"/>
                    <a:pt x="10" y="425"/>
                    <a:pt x="11" y="424"/>
                  </a:cubicBezTo>
                  <a:cubicBezTo>
                    <a:pt x="11" y="423"/>
                    <a:pt x="11" y="420"/>
                    <a:pt x="11" y="418"/>
                  </a:cubicBezTo>
                  <a:cubicBezTo>
                    <a:pt x="10" y="417"/>
                    <a:pt x="8" y="414"/>
                    <a:pt x="8" y="413"/>
                  </a:cubicBezTo>
                  <a:cubicBezTo>
                    <a:pt x="9" y="411"/>
                    <a:pt x="12" y="410"/>
                    <a:pt x="13" y="410"/>
                  </a:cubicBezTo>
                  <a:cubicBezTo>
                    <a:pt x="14" y="409"/>
                    <a:pt x="15" y="409"/>
                    <a:pt x="15" y="409"/>
                  </a:cubicBezTo>
                  <a:cubicBezTo>
                    <a:pt x="17" y="408"/>
                    <a:pt x="20" y="405"/>
                    <a:pt x="21" y="404"/>
                  </a:cubicBezTo>
                  <a:cubicBezTo>
                    <a:pt x="22" y="402"/>
                    <a:pt x="20" y="397"/>
                    <a:pt x="21" y="396"/>
                  </a:cubicBezTo>
                  <a:cubicBezTo>
                    <a:pt x="22" y="396"/>
                    <a:pt x="23" y="396"/>
                    <a:pt x="24" y="396"/>
                  </a:cubicBezTo>
                  <a:cubicBezTo>
                    <a:pt x="25" y="395"/>
                    <a:pt x="27" y="389"/>
                    <a:pt x="26" y="387"/>
                  </a:cubicBezTo>
                  <a:cubicBezTo>
                    <a:pt x="26" y="386"/>
                    <a:pt x="23" y="385"/>
                    <a:pt x="22" y="384"/>
                  </a:cubicBezTo>
                  <a:cubicBezTo>
                    <a:pt x="22" y="383"/>
                    <a:pt x="21" y="381"/>
                    <a:pt x="21" y="380"/>
                  </a:cubicBezTo>
                  <a:cubicBezTo>
                    <a:pt x="21" y="379"/>
                    <a:pt x="21" y="377"/>
                    <a:pt x="21" y="376"/>
                  </a:cubicBezTo>
                  <a:cubicBezTo>
                    <a:pt x="22" y="375"/>
                    <a:pt x="24" y="374"/>
                    <a:pt x="25" y="373"/>
                  </a:cubicBezTo>
                  <a:cubicBezTo>
                    <a:pt x="26" y="372"/>
                    <a:pt x="26" y="370"/>
                    <a:pt x="27" y="369"/>
                  </a:cubicBezTo>
                  <a:cubicBezTo>
                    <a:pt x="28" y="367"/>
                    <a:pt x="30" y="363"/>
                    <a:pt x="32" y="362"/>
                  </a:cubicBezTo>
                  <a:cubicBezTo>
                    <a:pt x="34" y="361"/>
                    <a:pt x="37" y="360"/>
                    <a:pt x="39" y="360"/>
                  </a:cubicBezTo>
                  <a:cubicBezTo>
                    <a:pt x="40" y="359"/>
                    <a:pt x="42" y="357"/>
                    <a:pt x="43" y="356"/>
                  </a:cubicBezTo>
                  <a:cubicBezTo>
                    <a:pt x="44" y="355"/>
                    <a:pt x="45" y="351"/>
                    <a:pt x="46" y="350"/>
                  </a:cubicBezTo>
                  <a:cubicBezTo>
                    <a:pt x="47" y="349"/>
                    <a:pt x="49" y="349"/>
                    <a:pt x="49" y="348"/>
                  </a:cubicBezTo>
                  <a:cubicBezTo>
                    <a:pt x="51" y="346"/>
                    <a:pt x="50" y="341"/>
                    <a:pt x="50" y="339"/>
                  </a:cubicBezTo>
                  <a:cubicBezTo>
                    <a:pt x="50" y="337"/>
                    <a:pt x="48" y="333"/>
                    <a:pt x="48" y="332"/>
                  </a:cubicBezTo>
                  <a:cubicBezTo>
                    <a:pt x="48" y="330"/>
                    <a:pt x="49" y="327"/>
                    <a:pt x="50" y="327"/>
                  </a:cubicBezTo>
                  <a:cubicBezTo>
                    <a:pt x="51" y="326"/>
                    <a:pt x="55" y="327"/>
                    <a:pt x="56" y="329"/>
                  </a:cubicBezTo>
                  <a:cubicBezTo>
                    <a:pt x="57" y="330"/>
                    <a:pt x="56" y="333"/>
                    <a:pt x="57" y="334"/>
                  </a:cubicBezTo>
                  <a:cubicBezTo>
                    <a:pt x="59" y="337"/>
                    <a:pt x="65" y="339"/>
                    <a:pt x="68" y="338"/>
                  </a:cubicBezTo>
                  <a:cubicBezTo>
                    <a:pt x="70" y="338"/>
                    <a:pt x="73" y="335"/>
                    <a:pt x="74" y="333"/>
                  </a:cubicBezTo>
                  <a:cubicBezTo>
                    <a:pt x="75" y="331"/>
                    <a:pt x="73" y="325"/>
                    <a:pt x="74" y="322"/>
                  </a:cubicBezTo>
                  <a:cubicBezTo>
                    <a:pt x="74" y="321"/>
                    <a:pt x="77" y="318"/>
                    <a:pt x="77" y="317"/>
                  </a:cubicBezTo>
                  <a:cubicBezTo>
                    <a:pt x="77" y="314"/>
                    <a:pt x="75" y="308"/>
                    <a:pt x="74" y="306"/>
                  </a:cubicBezTo>
                  <a:cubicBezTo>
                    <a:pt x="73" y="304"/>
                    <a:pt x="70" y="302"/>
                    <a:pt x="70" y="300"/>
                  </a:cubicBezTo>
                  <a:cubicBezTo>
                    <a:pt x="68" y="297"/>
                    <a:pt x="67" y="291"/>
                    <a:pt x="67" y="288"/>
                  </a:cubicBezTo>
                  <a:cubicBezTo>
                    <a:pt x="67" y="286"/>
                    <a:pt x="70" y="281"/>
                    <a:pt x="71" y="279"/>
                  </a:cubicBezTo>
                  <a:cubicBezTo>
                    <a:pt x="72" y="277"/>
                    <a:pt x="76" y="276"/>
                    <a:pt x="76" y="275"/>
                  </a:cubicBezTo>
                  <a:cubicBezTo>
                    <a:pt x="78" y="272"/>
                    <a:pt x="77" y="266"/>
                    <a:pt x="77" y="264"/>
                  </a:cubicBezTo>
                  <a:cubicBezTo>
                    <a:pt x="76" y="262"/>
                    <a:pt x="75" y="259"/>
                    <a:pt x="74" y="258"/>
                  </a:cubicBezTo>
                  <a:cubicBezTo>
                    <a:pt x="73" y="256"/>
                    <a:pt x="71" y="252"/>
                    <a:pt x="70" y="250"/>
                  </a:cubicBezTo>
                  <a:cubicBezTo>
                    <a:pt x="68" y="248"/>
                    <a:pt x="64" y="244"/>
                    <a:pt x="62" y="243"/>
                  </a:cubicBezTo>
                  <a:cubicBezTo>
                    <a:pt x="60" y="243"/>
                    <a:pt x="57" y="243"/>
                    <a:pt x="55" y="242"/>
                  </a:cubicBezTo>
                  <a:cubicBezTo>
                    <a:pt x="54" y="241"/>
                    <a:pt x="54" y="237"/>
                    <a:pt x="54" y="235"/>
                  </a:cubicBezTo>
                  <a:cubicBezTo>
                    <a:pt x="55" y="232"/>
                    <a:pt x="56" y="227"/>
                    <a:pt x="58" y="226"/>
                  </a:cubicBezTo>
                  <a:cubicBezTo>
                    <a:pt x="59" y="224"/>
                    <a:pt x="62" y="222"/>
                    <a:pt x="63" y="222"/>
                  </a:cubicBezTo>
                  <a:cubicBezTo>
                    <a:pt x="64" y="221"/>
                    <a:pt x="67" y="222"/>
                    <a:pt x="68" y="222"/>
                  </a:cubicBezTo>
                  <a:cubicBezTo>
                    <a:pt x="69" y="221"/>
                    <a:pt x="72" y="219"/>
                    <a:pt x="74" y="219"/>
                  </a:cubicBezTo>
                  <a:cubicBezTo>
                    <a:pt x="75" y="218"/>
                    <a:pt x="79" y="218"/>
                    <a:pt x="80" y="217"/>
                  </a:cubicBezTo>
                  <a:cubicBezTo>
                    <a:pt x="82" y="215"/>
                    <a:pt x="83" y="209"/>
                    <a:pt x="84" y="206"/>
                  </a:cubicBezTo>
                  <a:cubicBezTo>
                    <a:pt x="85" y="204"/>
                    <a:pt x="86" y="200"/>
                    <a:pt x="87" y="198"/>
                  </a:cubicBezTo>
                  <a:cubicBezTo>
                    <a:pt x="87" y="196"/>
                    <a:pt x="85" y="193"/>
                    <a:pt x="85" y="191"/>
                  </a:cubicBezTo>
                  <a:cubicBezTo>
                    <a:pt x="86" y="189"/>
                    <a:pt x="87" y="184"/>
                    <a:pt x="87" y="182"/>
                  </a:cubicBezTo>
                  <a:cubicBezTo>
                    <a:pt x="87" y="179"/>
                    <a:pt x="84" y="174"/>
                    <a:pt x="83" y="172"/>
                  </a:cubicBezTo>
                  <a:cubicBezTo>
                    <a:pt x="83" y="169"/>
                    <a:pt x="81" y="165"/>
                    <a:pt x="81" y="162"/>
                  </a:cubicBezTo>
                  <a:cubicBezTo>
                    <a:pt x="81" y="160"/>
                    <a:pt x="82" y="155"/>
                    <a:pt x="81" y="153"/>
                  </a:cubicBezTo>
                  <a:cubicBezTo>
                    <a:pt x="81" y="150"/>
                    <a:pt x="79" y="144"/>
                    <a:pt x="77" y="142"/>
                  </a:cubicBezTo>
                  <a:cubicBezTo>
                    <a:pt x="75" y="140"/>
                    <a:pt x="70" y="138"/>
                    <a:pt x="69" y="136"/>
                  </a:cubicBezTo>
                  <a:cubicBezTo>
                    <a:pt x="68" y="134"/>
                    <a:pt x="69" y="129"/>
                    <a:pt x="69" y="128"/>
                  </a:cubicBezTo>
                  <a:cubicBezTo>
                    <a:pt x="68" y="126"/>
                    <a:pt x="64" y="123"/>
                    <a:pt x="62" y="123"/>
                  </a:cubicBezTo>
                  <a:cubicBezTo>
                    <a:pt x="61" y="122"/>
                    <a:pt x="58" y="123"/>
                    <a:pt x="57" y="123"/>
                  </a:cubicBezTo>
                  <a:cubicBezTo>
                    <a:pt x="55" y="122"/>
                    <a:pt x="55" y="117"/>
                    <a:pt x="54" y="116"/>
                  </a:cubicBezTo>
                  <a:cubicBezTo>
                    <a:pt x="53" y="114"/>
                    <a:pt x="51" y="112"/>
                    <a:pt x="49" y="111"/>
                  </a:cubicBezTo>
                  <a:cubicBezTo>
                    <a:pt x="47" y="110"/>
                    <a:pt x="43" y="110"/>
                    <a:pt x="42" y="108"/>
                  </a:cubicBezTo>
                  <a:cubicBezTo>
                    <a:pt x="40" y="107"/>
                    <a:pt x="40" y="104"/>
                    <a:pt x="39" y="103"/>
                  </a:cubicBezTo>
                  <a:cubicBezTo>
                    <a:pt x="38" y="100"/>
                    <a:pt x="35" y="96"/>
                    <a:pt x="34" y="93"/>
                  </a:cubicBezTo>
                  <a:cubicBezTo>
                    <a:pt x="34" y="92"/>
                    <a:pt x="35" y="88"/>
                    <a:pt x="36" y="87"/>
                  </a:cubicBezTo>
                  <a:cubicBezTo>
                    <a:pt x="36" y="87"/>
                    <a:pt x="36" y="87"/>
                    <a:pt x="36" y="87"/>
                  </a:cubicBezTo>
                  <a:cubicBezTo>
                    <a:pt x="37" y="85"/>
                    <a:pt x="41" y="85"/>
                    <a:pt x="42" y="83"/>
                  </a:cubicBezTo>
                  <a:cubicBezTo>
                    <a:pt x="43" y="82"/>
                    <a:pt x="41" y="78"/>
                    <a:pt x="42" y="77"/>
                  </a:cubicBezTo>
                  <a:cubicBezTo>
                    <a:pt x="44" y="73"/>
                    <a:pt x="53" y="71"/>
                    <a:pt x="56" y="68"/>
                  </a:cubicBezTo>
                  <a:cubicBezTo>
                    <a:pt x="57" y="68"/>
                    <a:pt x="59" y="66"/>
                    <a:pt x="60" y="66"/>
                  </a:cubicBezTo>
                  <a:cubicBezTo>
                    <a:pt x="61" y="65"/>
                    <a:pt x="64" y="62"/>
                    <a:pt x="66" y="62"/>
                  </a:cubicBezTo>
                  <a:cubicBezTo>
                    <a:pt x="67" y="62"/>
                    <a:pt x="70" y="65"/>
                    <a:pt x="72" y="66"/>
                  </a:cubicBezTo>
                  <a:cubicBezTo>
                    <a:pt x="75" y="66"/>
                    <a:pt x="82" y="66"/>
                    <a:pt x="85" y="64"/>
                  </a:cubicBezTo>
                  <a:cubicBezTo>
                    <a:pt x="86" y="63"/>
                    <a:pt x="88" y="59"/>
                    <a:pt x="89" y="59"/>
                  </a:cubicBezTo>
                  <a:cubicBezTo>
                    <a:pt x="90" y="58"/>
                    <a:pt x="92" y="59"/>
                    <a:pt x="92" y="59"/>
                  </a:cubicBezTo>
                  <a:cubicBezTo>
                    <a:pt x="93" y="57"/>
                    <a:pt x="91" y="52"/>
                    <a:pt x="90" y="50"/>
                  </a:cubicBezTo>
                  <a:cubicBezTo>
                    <a:pt x="89" y="49"/>
                    <a:pt x="87" y="47"/>
                    <a:pt x="87" y="46"/>
                  </a:cubicBezTo>
                  <a:cubicBezTo>
                    <a:pt x="87" y="45"/>
                    <a:pt x="89" y="43"/>
                    <a:pt x="89" y="42"/>
                  </a:cubicBezTo>
                  <a:cubicBezTo>
                    <a:pt x="89" y="42"/>
                    <a:pt x="87" y="41"/>
                    <a:pt x="87" y="40"/>
                  </a:cubicBezTo>
                  <a:cubicBezTo>
                    <a:pt x="87" y="39"/>
                    <a:pt x="88" y="36"/>
                    <a:pt x="89" y="35"/>
                  </a:cubicBezTo>
                  <a:cubicBezTo>
                    <a:pt x="90" y="34"/>
                    <a:pt x="94" y="33"/>
                    <a:pt x="95" y="32"/>
                  </a:cubicBezTo>
                  <a:cubicBezTo>
                    <a:pt x="97" y="32"/>
                    <a:pt x="94" y="27"/>
                    <a:pt x="95" y="26"/>
                  </a:cubicBezTo>
                  <a:cubicBezTo>
                    <a:pt x="96" y="25"/>
                    <a:pt x="100" y="27"/>
                    <a:pt x="101" y="26"/>
                  </a:cubicBezTo>
                  <a:cubicBezTo>
                    <a:pt x="103" y="26"/>
                    <a:pt x="105" y="23"/>
                    <a:pt x="107" y="23"/>
                  </a:cubicBezTo>
                  <a:cubicBezTo>
                    <a:pt x="109" y="22"/>
                    <a:pt x="112" y="23"/>
                    <a:pt x="114" y="23"/>
                  </a:cubicBezTo>
                  <a:cubicBezTo>
                    <a:pt x="116" y="23"/>
                    <a:pt x="118" y="24"/>
                    <a:pt x="119" y="23"/>
                  </a:cubicBezTo>
                  <a:cubicBezTo>
                    <a:pt x="120" y="22"/>
                    <a:pt x="117" y="19"/>
                    <a:pt x="117" y="18"/>
                  </a:cubicBezTo>
                  <a:cubicBezTo>
                    <a:pt x="119" y="16"/>
                    <a:pt x="126" y="19"/>
                    <a:pt x="128" y="18"/>
                  </a:cubicBezTo>
                  <a:cubicBezTo>
                    <a:pt x="130" y="18"/>
                    <a:pt x="132" y="16"/>
                    <a:pt x="133" y="14"/>
                  </a:cubicBezTo>
                  <a:cubicBezTo>
                    <a:pt x="134" y="13"/>
                    <a:pt x="134" y="10"/>
                    <a:pt x="135" y="9"/>
                  </a:cubicBezTo>
                  <a:cubicBezTo>
                    <a:pt x="137" y="7"/>
                    <a:pt x="142" y="6"/>
                    <a:pt x="144" y="5"/>
                  </a:cubicBezTo>
                  <a:cubicBezTo>
                    <a:pt x="145" y="4"/>
                    <a:pt x="147" y="1"/>
                    <a:pt x="148" y="1"/>
                  </a:cubicBezTo>
                  <a:cubicBezTo>
                    <a:pt x="150" y="0"/>
                    <a:pt x="154" y="3"/>
                    <a:pt x="156" y="3"/>
                  </a:cubicBezTo>
                  <a:cubicBezTo>
                    <a:pt x="156" y="3"/>
                    <a:pt x="158" y="3"/>
                    <a:pt x="159" y="4"/>
                  </a:cubicBezTo>
                  <a:cubicBezTo>
                    <a:pt x="160" y="5"/>
                    <a:pt x="160" y="7"/>
                    <a:pt x="160" y="8"/>
                  </a:cubicBezTo>
                  <a:cubicBezTo>
                    <a:pt x="161" y="10"/>
                    <a:pt x="161" y="15"/>
                    <a:pt x="163" y="16"/>
                  </a:cubicBezTo>
                  <a:cubicBezTo>
                    <a:pt x="165" y="17"/>
                    <a:pt x="169" y="16"/>
                    <a:pt x="171" y="16"/>
                  </a:cubicBezTo>
                  <a:cubicBezTo>
                    <a:pt x="172" y="16"/>
                    <a:pt x="174" y="16"/>
                    <a:pt x="176" y="16"/>
                  </a:cubicBezTo>
                  <a:cubicBezTo>
                    <a:pt x="177" y="16"/>
                    <a:pt x="180" y="18"/>
                    <a:pt x="182" y="20"/>
                  </a:cubicBezTo>
                  <a:cubicBezTo>
                    <a:pt x="183" y="21"/>
                    <a:pt x="183" y="27"/>
                    <a:pt x="186" y="29"/>
                  </a:cubicBezTo>
                  <a:cubicBezTo>
                    <a:pt x="187" y="30"/>
                    <a:pt x="193" y="30"/>
                    <a:pt x="195" y="29"/>
                  </a:cubicBezTo>
                  <a:cubicBezTo>
                    <a:pt x="196" y="28"/>
                    <a:pt x="197" y="24"/>
                    <a:pt x="198" y="23"/>
                  </a:cubicBezTo>
                  <a:cubicBezTo>
                    <a:pt x="200" y="22"/>
                    <a:pt x="204" y="23"/>
                    <a:pt x="206" y="23"/>
                  </a:cubicBezTo>
                  <a:cubicBezTo>
                    <a:pt x="208" y="24"/>
                    <a:pt x="209" y="29"/>
                    <a:pt x="211" y="29"/>
                  </a:cubicBezTo>
                  <a:cubicBezTo>
                    <a:pt x="213" y="29"/>
                    <a:pt x="215" y="25"/>
                    <a:pt x="216" y="24"/>
                  </a:cubicBezTo>
                  <a:cubicBezTo>
                    <a:pt x="218" y="23"/>
                    <a:pt x="222" y="22"/>
                    <a:pt x="224" y="22"/>
                  </a:cubicBezTo>
                  <a:cubicBezTo>
                    <a:pt x="226" y="23"/>
                    <a:pt x="228" y="26"/>
                    <a:pt x="230" y="28"/>
                  </a:cubicBezTo>
                  <a:cubicBezTo>
                    <a:pt x="231" y="30"/>
                    <a:pt x="230" y="35"/>
                    <a:pt x="232" y="36"/>
                  </a:cubicBezTo>
                  <a:cubicBezTo>
                    <a:pt x="233" y="37"/>
                    <a:pt x="237" y="38"/>
                    <a:pt x="239" y="37"/>
                  </a:cubicBezTo>
                  <a:cubicBezTo>
                    <a:pt x="240" y="36"/>
                    <a:pt x="238" y="32"/>
                    <a:pt x="239" y="31"/>
                  </a:cubicBezTo>
                  <a:cubicBezTo>
                    <a:pt x="240" y="30"/>
                    <a:pt x="243" y="32"/>
                    <a:pt x="244" y="31"/>
                  </a:cubicBezTo>
                  <a:cubicBezTo>
                    <a:pt x="246" y="31"/>
                    <a:pt x="248" y="30"/>
                    <a:pt x="249" y="28"/>
                  </a:cubicBezTo>
                  <a:cubicBezTo>
                    <a:pt x="250" y="26"/>
                    <a:pt x="248" y="22"/>
                    <a:pt x="249" y="19"/>
                  </a:cubicBezTo>
                  <a:cubicBezTo>
                    <a:pt x="249" y="18"/>
                    <a:pt x="250" y="15"/>
                    <a:pt x="251" y="14"/>
                  </a:cubicBezTo>
                  <a:cubicBezTo>
                    <a:pt x="252" y="14"/>
                    <a:pt x="255" y="14"/>
                    <a:pt x="256" y="14"/>
                  </a:cubicBezTo>
                  <a:cubicBezTo>
                    <a:pt x="258" y="15"/>
                    <a:pt x="261" y="20"/>
                    <a:pt x="262" y="21"/>
                  </a:cubicBezTo>
                  <a:cubicBezTo>
                    <a:pt x="263" y="24"/>
                    <a:pt x="264" y="29"/>
                    <a:pt x="266" y="31"/>
                  </a:cubicBezTo>
                  <a:cubicBezTo>
                    <a:pt x="267" y="32"/>
                    <a:pt x="270" y="32"/>
                    <a:pt x="271" y="33"/>
                  </a:cubicBezTo>
                  <a:cubicBezTo>
                    <a:pt x="274" y="35"/>
                    <a:pt x="277" y="40"/>
                    <a:pt x="277" y="43"/>
                  </a:cubicBezTo>
                  <a:cubicBezTo>
                    <a:pt x="278" y="46"/>
                    <a:pt x="274" y="52"/>
                    <a:pt x="276" y="54"/>
                  </a:cubicBezTo>
                  <a:cubicBezTo>
                    <a:pt x="276" y="56"/>
                    <a:pt x="279" y="56"/>
                    <a:pt x="280" y="57"/>
                  </a:cubicBezTo>
                  <a:cubicBezTo>
                    <a:pt x="282" y="59"/>
                    <a:pt x="283" y="63"/>
                    <a:pt x="284" y="65"/>
                  </a:cubicBezTo>
                  <a:cubicBezTo>
                    <a:pt x="287" y="68"/>
                    <a:pt x="298" y="72"/>
                    <a:pt x="299" y="74"/>
                  </a:cubicBezTo>
                  <a:cubicBezTo>
                    <a:pt x="299" y="75"/>
                    <a:pt x="306" y="73"/>
                    <a:pt x="308" y="74"/>
                  </a:cubicBezTo>
                  <a:cubicBezTo>
                    <a:pt x="310" y="74"/>
                    <a:pt x="314" y="77"/>
                    <a:pt x="316" y="80"/>
                  </a:cubicBezTo>
                  <a:cubicBezTo>
                    <a:pt x="317" y="82"/>
                    <a:pt x="317" y="89"/>
                    <a:pt x="317" y="92"/>
                  </a:cubicBezTo>
                  <a:cubicBezTo>
                    <a:pt x="317" y="95"/>
                    <a:pt x="317" y="103"/>
                    <a:pt x="317" y="103"/>
                  </a:cubicBezTo>
                  <a:cubicBezTo>
                    <a:pt x="317" y="104"/>
                    <a:pt x="320" y="113"/>
                    <a:pt x="320" y="114"/>
                  </a:cubicBezTo>
                  <a:cubicBezTo>
                    <a:pt x="320" y="115"/>
                    <a:pt x="317" y="118"/>
                    <a:pt x="315" y="118"/>
                  </a:cubicBezTo>
                  <a:cubicBezTo>
                    <a:pt x="313" y="119"/>
                    <a:pt x="308" y="119"/>
                    <a:pt x="305" y="120"/>
                  </a:cubicBezTo>
                  <a:cubicBezTo>
                    <a:pt x="303" y="121"/>
                    <a:pt x="300" y="124"/>
                    <a:pt x="297" y="126"/>
                  </a:cubicBezTo>
                  <a:cubicBezTo>
                    <a:pt x="296" y="127"/>
                    <a:pt x="295" y="128"/>
                    <a:pt x="294" y="128"/>
                  </a:cubicBezTo>
                  <a:cubicBezTo>
                    <a:pt x="292" y="129"/>
                    <a:pt x="289" y="129"/>
                    <a:pt x="287" y="131"/>
                  </a:cubicBezTo>
                  <a:cubicBezTo>
                    <a:pt x="285" y="133"/>
                    <a:pt x="284" y="142"/>
                    <a:pt x="284" y="143"/>
                  </a:cubicBezTo>
                  <a:cubicBezTo>
                    <a:pt x="284" y="144"/>
                    <a:pt x="286" y="151"/>
                    <a:pt x="286" y="152"/>
                  </a:cubicBezTo>
                  <a:cubicBezTo>
                    <a:pt x="286" y="152"/>
                    <a:pt x="286" y="163"/>
                    <a:pt x="286" y="164"/>
                  </a:cubicBezTo>
                  <a:cubicBezTo>
                    <a:pt x="286" y="165"/>
                    <a:pt x="285" y="172"/>
                    <a:pt x="286" y="175"/>
                  </a:cubicBezTo>
                  <a:cubicBezTo>
                    <a:pt x="286" y="178"/>
                    <a:pt x="289" y="182"/>
                    <a:pt x="289" y="185"/>
                  </a:cubicBezTo>
                  <a:cubicBezTo>
                    <a:pt x="290" y="186"/>
                    <a:pt x="289" y="189"/>
                    <a:pt x="289" y="190"/>
                  </a:cubicBezTo>
                  <a:cubicBezTo>
                    <a:pt x="288" y="192"/>
                    <a:pt x="287" y="195"/>
                    <a:pt x="285" y="196"/>
                  </a:cubicBezTo>
                  <a:cubicBezTo>
                    <a:pt x="283" y="197"/>
                    <a:pt x="278" y="196"/>
                    <a:pt x="276" y="196"/>
                  </a:cubicBezTo>
                  <a:cubicBezTo>
                    <a:pt x="274" y="197"/>
                    <a:pt x="269" y="200"/>
                    <a:pt x="268" y="202"/>
                  </a:cubicBezTo>
                  <a:cubicBezTo>
                    <a:pt x="267" y="204"/>
                    <a:pt x="269" y="206"/>
                    <a:pt x="270" y="207"/>
                  </a:cubicBezTo>
                  <a:cubicBezTo>
                    <a:pt x="271" y="211"/>
                    <a:pt x="276" y="216"/>
                    <a:pt x="276" y="220"/>
                  </a:cubicBezTo>
                  <a:cubicBezTo>
                    <a:pt x="276" y="221"/>
                    <a:pt x="274" y="224"/>
                    <a:pt x="273" y="225"/>
                  </a:cubicBezTo>
                  <a:cubicBezTo>
                    <a:pt x="273" y="227"/>
                    <a:pt x="274" y="231"/>
                    <a:pt x="274" y="232"/>
                  </a:cubicBezTo>
                  <a:cubicBezTo>
                    <a:pt x="274" y="233"/>
                    <a:pt x="270" y="236"/>
                    <a:pt x="270" y="238"/>
                  </a:cubicBezTo>
                  <a:cubicBezTo>
                    <a:pt x="269" y="241"/>
                    <a:pt x="272" y="246"/>
                    <a:pt x="274" y="249"/>
                  </a:cubicBezTo>
                  <a:cubicBezTo>
                    <a:pt x="275" y="250"/>
                    <a:pt x="279" y="252"/>
                    <a:pt x="280" y="253"/>
                  </a:cubicBezTo>
                  <a:cubicBezTo>
                    <a:pt x="281" y="255"/>
                    <a:pt x="283" y="259"/>
                    <a:pt x="285" y="261"/>
                  </a:cubicBezTo>
                  <a:cubicBezTo>
                    <a:pt x="287" y="264"/>
                    <a:pt x="290" y="271"/>
                    <a:pt x="292" y="275"/>
                  </a:cubicBezTo>
                  <a:cubicBezTo>
                    <a:pt x="293" y="277"/>
                    <a:pt x="295" y="281"/>
                    <a:pt x="297" y="282"/>
                  </a:cubicBezTo>
                  <a:cubicBezTo>
                    <a:pt x="299" y="284"/>
                    <a:pt x="305" y="285"/>
                    <a:pt x="306" y="288"/>
                  </a:cubicBezTo>
                  <a:cubicBezTo>
                    <a:pt x="308" y="289"/>
                    <a:pt x="309" y="293"/>
                    <a:pt x="309" y="294"/>
                  </a:cubicBezTo>
                  <a:cubicBezTo>
                    <a:pt x="309" y="296"/>
                    <a:pt x="307" y="300"/>
                    <a:pt x="308" y="302"/>
                  </a:cubicBezTo>
                  <a:cubicBezTo>
                    <a:pt x="309" y="304"/>
                    <a:pt x="313" y="305"/>
                    <a:pt x="314" y="307"/>
                  </a:cubicBezTo>
                  <a:cubicBezTo>
                    <a:pt x="316" y="308"/>
                    <a:pt x="317" y="314"/>
                    <a:pt x="317" y="315"/>
                  </a:cubicBezTo>
                  <a:cubicBezTo>
                    <a:pt x="317" y="316"/>
                    <a:pt x="315" y="320"/>
                    <a:pt x="314" y="321"/>
                  </a:cubicBezTo>
                  <a:cubicBezTo>
                    <a:pt x="313" y="322"/>
                    <a:pt x="311" y="323"/>
                    <a:pt x="310" y="324"/>
                  </a:cubicBezTo>
                  <a:cubicBezTo>
                    <a:pt x="308" y="327"/>
                    <a:pt x="305" y="333"/>
                    <a:pt x="305" y="336"/>
                  </a:cubicBezTo>
                  <a:cubicBezTo>
                    <a:pt x="304" y="337"/>
                    <a:pt x="303" y="341"/>
                    <a:pt x="305" y="342"/>
                  </a:cubicBezTo>
                  <a:cubicBezTo>
                    <a:pt x="307" y="345"/>
                    <a:pt x="314" y="341"/>
                    <a:pt x="317" y="342"/>
                  </a:cubicBezTo>
                  <a:cubicBezTo>
                    <a:pt x="319" y="342"/>
                    <a:pt x="321" y="344"/>
                    <a:pt x="323" y="344"/>
                  </a:cubicBezTo>
                  <a:cubicBezTo>
                    <a:pt x="325" y="345"/>
                    <a:pt x="330" y="345"/>
                    <a:pt x="332" y="344"/>
                  </a:cubicBezTo>
                  <a:cubicBezTo>
                    <a:pt x="332" y="343"/>
                    <a:pt x="332" y="342"/>
                    <a:pt x="332" y="342"/>
                  </a:cubicBezTo>
                  <a:cubicBezTo>
                    <a:pt x="334" y="341"/>
                    <a:pt x="339" y="342"/>
                    <a:pt x="341" y="342"/>
                  </a:cubicBezTo>
                  <a:cubicBezTo>
                    <a:pt x="343" y="341"/>
                    <a:pt x="347" y="339"/>
                    <a:pt x="349" y="337"/>
                  </a:cubicBezTo>
                  <a:cubicBezTo>
                    <a:pt x="350" y="336"/>
                    <a:pt x="352" y="334"/>
                    <a:pt x="353" y="334"/>
                  </a:cubicBezTo>
                  <a:cubicBezTo>
                    <a:pt x="355" y="333"/>
                    <a:pt x="359" y="333"/>
                    <a:pt x="361" y="334"/>
                  </a:cubicBezTo>
                  <a:cubicBezTo>
                    <a:pt x="362" y="334"/>
                    <a:pt x="364" y="337"/>
                    <a:pt x="365" y="337"/>
                  </a:cubicBezTo>
                  <a:cubicBezTo>
                    <a:pt x="367" y="338"/>
                    <a:pt x="370" y="337"/>
                    <a:pt x="372" y="336"/>
                  </a:cubicBezTo>
                  <a:cubicBezTo>
                    <a:pt x="373" y="335"/>
                    <a:pt x="372" y="332"/>
                    <a:pt x="373" y="331"/>
                  </a:cubicBezTo>
                  <a:cubicBezTo>
                    <a:pt x="374" y="330"/>
                    <a:pt x="376" y="329"/>
                    <a:pt x="377" y="329"/>
                  </a:cubicBezTo>
                  <a:cubicBezTo>
                    <a:pt x="380" y="330"/>
                    <a:pt x="382" y="336"/>
                    <a:pt x="383" y="339"/>
                  </a:cubicBezTo>
                  <a:cubicBezTo>
                    <a:pt x="383" y="341"/>
                    <a:pt x="384" y="345"/>
                    <a:pt x="384" y="347"/>
                  </a:cubicBezTo>
                  <a:cubicBezTo>
                    <a:pt x="384" y="350"/>
                    <a:pt x="382" y="355"/>
                    <a:pt x="382" y="358"/>
                  </a:cubicBezTo>
                  <a:cubicBezTo>
                    <a:pt x="382" y="359"/>
                    <a:pt x="383" y="360"/>
                    <a:pt x="384" y="360"/>
                  </a:cubicBezTo>
                  <a:cubicBezTo>
                    <a:pt x="386" y="362"/>
                    <a:pt x="392" y="359"/>
                    <a:pt x="395" y="360"/>
                  </a:cubicBezTo>
                  <a:cubicBezTo>
                    <a:pt x="397" y="361"/>
                    <a:pt x="400" y="364"/>
                    <a:pt x="401" y="366"/>
                  </a:cubicBezTo>
                  <a:cubicBezTo>
                    <a:pt x="402" y="369"/>
                    <a:pt x="402" y="374"/>
                    <a:pt x="402" y="377"/>
                  </a:cubicBezTo>
                  <a:cubicBezTo>
                    <a:pt x="402" y="378"/>
                    <a:pt x="403" y="382"/>
                    <a:pt x="402" y="383"/>
                  </a:cubicBezTo>
                  <a:cubicBezTo>
                    <a:pt x="401" y="385"/>
                    <a:pt x="398" y="386"/>
                    <a:pt x="397" y="388"/>
                  </a:cubicBezTo>
                  <a:cubicBezTo>
                    <a:pt x="396" y="389"/>
                    <a:pt x="396" y="391"/>
                    <a:pt x="396" y="393"/>
                  </a:cubicBezTo>
                  <a:cubicBezTo>
                    <a:pt x="395" y="394"/>
                    <a:pt x="394" y="396"/>
                    <a:pt x="393" y="397"/>
                  </a:cubicBezTo>
                  <a:cubicBezTo>
                    <a:pt x="392" y="398"/>
                    <a:pt x="390" y="397"/>
                    <a:pt x="388" y="397"/>
                  </a:cubicBezTo>
                  <a:cubicBezTo>
                    <a:pt x="387" y="398"/>
                    <a:pt x="384" y="400"/>
                    <a:pt x="383" y="401"/>
                  </a:cubicBezTo>
                  <a:cubicBezTo>
                    <a:pt x="382" y="403"/>
                    <a:pt x="381" y="408"/>
                    <a:pt x="382" y="410"/>
                  </a:cubicBezTo>
                  <a:cubicBezTo>
                    <a:pt x="382" y="411"/>
                    <a:pt x="386" y="414"/>
                    <a:pt x="385" y="416"/>
                  </a:cubicBezTo>
                  <a:cubicBezTo>
                    <a:pt x="385" y="417"/>
                    <a:pt x="381" y="418"/>
                    <a:pt x="379" y="419"/>
                  </a:cubicBezTo>
                  <a:cubicBezTo>
                    <a:pt x="378" y="419"/>
                    <a:pt x="376" y="418"/>
                    <a:pt x="375" y="419"/>
                  </a:cubicBezTo>
                  <a:cubicBezTo>
                    <a:pt x="373" y="420"/>
                    <a:pt x="372" y="424"/>
                    <a:pt x="371" y="425"/>
                  </a:cubicBezTo>
                  <a:cubicBezTo>
                    <a:pt x="371" y="428"/>
                    <a:pt x="374" y="432"/>
                    <a:pt x="372" y="434"/>
                  </a:cubicBezTo>
                  <a:cubicBezTo>
                    <a:pt x="371" y="435"/>
                    <a:pt x="368" y="434"/>
                    <a:pt x="366" y="435"/>
                  </a:cubicBezTo>
                  <a:cubicBezTo>
                    <a:pt x="364" y="435"/>
                    <a:pt x="358" y="437"/>
                    <a:pt x="356" y="439"/>
                  </a:cubicBezTo>
                  <a:cubicBezTo>
                    <a:pt x="355" y="440"/>
                    <a:pt x="357" y="444"/>
                    <a:pt x="356" y="446"/>
                  </a:cubicBezTo>
                  <a:cubicBezTo>
                    <a:pt x="354" y="447"/>
                    <a:pt x="350" y="446"/>
                    <a:pt x="349" y="447"/>
                  </a:cubicBezTo>
                  <a:cubicBezTo>
                    <a:pt x="348" y="448"/>
                    <a:pt x="348" y="453"/>
                    <a:pt x="347" y="454"/>
                  </a:cubicBezTo>
                  <a:cubicBezTo>
                    <a:pt x="346" y="456"/>
                    <a:pt x="341" y="457"/>
                    <a:pt x="339" y="458"/>
                  </a:cubicBezTo>
                  <a:cubicBezTo>
                    <a:pt x="336" y="458"/>
                    <a:pt x="332" y="457"/>
                    <a:pt x="329" y="458"/>
                  </a:cubicBezTo>
                  <a:cubicBezTo>
                    <a:pt x="328" y="458"/>
                    <a:pt x="326" y="458"/>
                    <a:pt x="326" y="459"/>
                  </a:cubicBezTo>
                  <a:cubicBezTo>
                    <a:pt x="325" y="461"/>
                    <a:pt x="326" y="465"/>
                    <a:pt x="325" y="467"/>
                  </a:cubicBezTo>
                  <a:cubicBezTo>
                    <a:pt x="324" y="468"/>
                    <a:pt x="320" y="466"/>
                    <a:pt x="318" y="467"/>
                  </a:cubicBezTo>
                  <a:cubicBezTo>
                    <a:pt x="317" y="468"/>
                    <a:pt x="316" y="471"/>
                    <a:pt x="315" y="472"/>
                  </a:cubicBezTo>
                  <a:cubicBezTo>
                    <a:pt x="314" y="474"/>
                    <a:pt x="314" y="477"/>
                    <a:pt x="313" y="478"/>
                  </a:cubicBezTo>
                  <a:cubicBezTo>
                    <a:pt x="311" y="480"/>
                    <a:pt x="306" y="480"/>
                    <a:pt x="305" y="482"/>
                  </a:cubicBezTo>
                  <a:cubicBezTo>
                    <a:pt x="304" y="483"/>
                    <a:pt x="304" y="485"/>
                    <a:pt x="304" y="486"/>
                  </a:cubicBezTo>
                  <a:cubicBezTo>
                    <a:pt x="301" y="486"/>
                    <a:pt x="297" y="486"/>
                    <a:pt x="296" y="485"/>
                  </a:cubicBezTo>
                  <a:cubicBezTo>
                    <a:pt x="293" y="484"/>
                    <a:pt x="289" y="481"/>
                    <a:pt x="288" y="479"/>
                  </a:cubicBezTo>
                  <a:cubicBezTo>
                    <a:pt x="286" y="477"/>
                    <a:pt x="286" y="470"/>
                    <a:pt x="284" y="469"/>
                  </a:cubicBezTo>
                  <a:cubicBezTo>
                    <a:pt x="283" y="467"/>
                    <a:pt x="279" y="468"/>
                    <a:pt x="277" y="468"/>
                  </a:cubicBezTo>
                  <a:cubicBezTo>
                    <a:pt x="276" y="468"/>
                    <a:pt x="273" y="469"/>
                    <a:pt x="272" y="469"/>
                  </a:cubicBezTo>
                  <a:cubicBezTo>
                    <a:pt x="270" y="468"/>
                    <a:pt x="267" y="467"/>
                    <a:pt x="266" y="466"/>
                  </a:cubicBezTo>
                  <a:cubicBezTo>
                    <a:pt x="265" y="464"/>
                    <a:pt x="270" y="459"/>
                    <a:pt x="269" y="456"/>
                  </a:cubicBezTo>
                  <a:cubicBezTo>
                    <a:pt x="267" y="454"/>
                    <a:pt x="261" y="453"/>
                    <a:pt x="258" y="453"/>
                  </a:cubicBezTo>
                  <a:cubicBezTo>
                    <a:pt x="257" y="453"/>
                    <a:pt x="252" y="454"/>
                    <a:pt x="252" y="456"/>
                  </a:cubicBezTo>
                  <a:cubicBezTo>
                    <a:pt x="251" y="458"/>
                    <a:pt x="254" y="460"/>
                    <a:pt x="254" y="462"/>
                  </a:cubicBezTo>
                  <a:cubicBezTo>
                    <a:pt x="255" y="463"/>
                    <a:pt x="255" y="466"/>
                    <a:pt x="254" y="467"/>
                  </a:cubicBezTo>
                  <a:cubicBezTo>
                    <a:pt x="253" y="469"/>
                    <a:pt x="247" y="470"/>
                    <a:pt x="244" y="471"/>
                  </a:cubicBezTo>
                  <a:cubicBezTo>
                    <a:pt x="241" y="471"/>
                    <a:pt x="235" y="472"/>
                    <a:pt x="233" y="471"/>
                  </a:cubicBezTo>
                  <a:cubicBezTo>
                    <a:pt x="231" y="469"/>
                    <a:pt x="232" y="464"/>
                    <a:pt x="231" y="461"/>
                  </a:cubicBezTo>
                  <a:cubicBezTo>
                    <a:pt x="230" y="459"/>
                    <a:pt x="226" y="456"/>
                    <a:pt x="225" y="453"/>
                  </a:cubicBezTo>
                  <a:cubicBezTo>
                    <a:pt x="224" y="452"/>
                    <a:pt x="225" y="449"/>
                    <a:pt x="225" y="447"/>
                  </a:cubicBezTo>
                  <a:cubicBezTo>
                    <a:pt x="225" y="446"/>
                    <a:pt x="226" y="442"/>
                    <a:pt x="225" y="440"/>
                  </a:cubicBezTo>
                  <a:cubicBezTo>
                    <a:pt x="224" y="439"/>
                    <a:pt x="221" y="438"/>
                    <a:pt x="220" y="438"/>
                  </a:cubicBezTo>
                  <a:cubicBezTo>
                    <a:pt x="217" y="437"/>
                    <a:pt x="209" y="436"/>
                    <a:pt x="207" y="438"/>
                  </a:cubicBezTo>
                  <a:cubicBezTo>
                    <a:pt x="206" y="439"/>
                    <a:pt x="207" y="444"/>
                    <a:pt x="206" y="445"/>
                  </a:cubicBezTo>
                  <a:cubicBezTo>
                    <a:pt x="205" y="446"/>
                    <a:pt x="201" y="445"/>
                    <a:pt x="199" y="445"/>
                  </a:cubicBezTo>
                  <a:cubicBezTo>
                    <a:pt x="198" y="446"/>
                    <a:pt x="195" y="448"/>
                    <a:pt x="195" y="449"/>
                  </a:cubicBezTo>
                  <a:cubicBezTo>
                    <a:pt x="194" y="450"/>
                    <a:pt x="195" y="452"/>
                    <a:pt x="195" y="453"/>
                  </a:cubicBezTo>
                  <a:cubicBezTo>
                    <a:pt x="194" y="454"/>
                    <a:pt x="193" y="456"/>
                    <a:pt x="192" y="457"/>
                  </a:cubicBezTo>
                  <a:cubicBezTo>
                    <a:pt x="190" y="458"/>
                    <a:pt x="184" y="459"/>
                    <a:pt x="181" y="457"/>
                  </a:cubicBezTo>
                  <a:cubicBezTo>
                    <a:pt x="180" y="457"/>
                    <a:pt x="180" y="454"/>
                    <a:pt x="179" y="453"/>
                  </a:cubicBezTo>
                  <a:cubicBezTo>
                    <a:pt x="179" y="453"/>
                    <a:pt x="177" y="453"/>
                    <a:pt x="176" y="453"/>
                  </a:cubicBezTo>
                  <a:cubicBezTo>
                    <a:pt x="175" y="453"/>
                    <a:pt x="173" y="454"/>
                    <a:pt x="173" y="455"/>
                  </a:cubicBezTo>
                  <a:cubicBezTo>
                    <a:pt x="172" y="456"/>
                    <a:pt x="174" y="458"/>
                    <a:pt x="174" y="460"/>
                  </a:cubicBezTo>
                  <a:cubicBezTo>
                    <a:pt x="174" y="461"/>
                    <a:pt x="174" y="465"/>
                    <a:pt x="173" y="466"/>
                  </a:cubicBezTo>
                  <a:cubicBezTo>
                    <a:pt x="172" y="467"/>
                    <a:pt x="170" y="467"/>
                    <a:pt x="170" y="468"/>
                  </a:cubicBezTo>
                  <a:cubicBezTo>
                    <a:pt x="169" y="468"/>
                    <a:pt x="167" y="469"/>
                    <a:pt x="166" y="470"/>
                  </a:cubicBezTo>
                  <a:cubicBezTo>
                    <a:pt x="165" y="471"/>
                    <a:pt x="166" y="474"/>
                    <a:pt x="166" y="475"/>
                  </a:cubicBezTo>
                  <a:cubicBezTo>
                    <a:pt x="166" y="477"/>
                    <a:pt x="163" y="479"/>
                    <a:pt x="163" y="480"/>
                  </a:cubicBezTo>
                  <a:cubicBezTo>
                    <a:pt x="162" y="481"/>
                    <a:pt x="161" y="485"/>
                    <a:pt x="161" y="486"/>
                  </a:cubicBezTo>
                  <a:cubicBezTo>
                    <a:pt x="160" y="488"/>
                    <a:pt x="159" y="491"/>
                    <a:pt x="159" y="493"/>
                  </a:cubicBezTo>
                  <a:cubicBezTo>
                    <a:pt x="158" y="495"/>
                    <a:pt x="159" y="498"/>
                    <a:pt x="159" y="500"/>
                  </a:cubicBezTo>
                  <a:cubicBezTo>
                    <a:pt x="158" y="501"/>
                    <a:pt x="156" y="502"/>
                    <a:pt x="156" y="503"/>
                  </a:cubicBezTo>
                  <a:cubicBezTo>
                    <a:pt x="155" y="505"/>
                    <a:pt x="154" y="509"/>
                    <a:pt x="154" y="512"/>
                  </a:cubicBezTo>
                  <a:cubicBezTo>
                    <a:pt x="153" y="511"/>
                    <a:pt x="152" y="510"/>
                    <a:pt x="151" y="509"/>
                  </a:cubicBezTo>
                  <a:cubicBezTo>
                    <a:pt x="150" y="508"/>
                    <a:pt x="149" y="505"/>
                    <a:pt x="147" y="503"/>
                  </a:cubicBezTo>
                  <a:cubicBezTo>
                    <a:pt x="147" y="502"/>
                    <a:pt x="144" y="500"/>
                    <a:pt x="144" y="499"/>
                  </a:cubicBezTo>
                  <a:cubicBezTo>
                    <a:pt x="143" y="497"/>
                    <a:pt x="144" y="492"/>
                    <a:pt x="144" y="489"/>
                  </a:cubicBezTo>
                  <a:cubicBezTo>
                    <a:pt x="144" y="488"/>
                    <a:pt x="145" y="484"/>
                    <a:pt x="144" y="482"/>
                  </a:cubicBezTo>
                  <a:cubicBezTo>
                    <a:pt x="144" y="481"/>
                    <a:pt x="142" y="478"/>
                    <a:pt x="141" y="477"/>
                  </a:cubicBezTo>
                  <a:cubicBezTo>
                    <a:pt x="139" y="477"/>
                    <a:pt x="136" y="478"/>
                    <a:pt x="134" y="477"/>
                  </a:cubicBezTo>
                  <a:cubicBezTo>
                    <a:pt x="133" y="476"/>
                    <a:pt x="134" y="470"/>
                    <a:pt x="133" y="468"/>
                  </a:cubicBezTo>
                  <a:cubicBezTo>
                    <a:pt x="133" y="465"/>
                    <a:pt x="132" y="459"/>
                    <a:pt x="130" y="457"/>
                  </a:cubicBezTo>
                  <a:cubicBezTo>
                    <a:pt x="128" y="454"/>
                    <a:pt x="120" y="453"/>
                    <a:pt x="118" y="450"/>
                  </a:cubicBezTo>
                  <a:cubicBezTo>
                    <a:pt x="118" y="450"/>
                    <a:pt x="119" y="447"/>
                    <a:pt x="118" y="446"/>
                  </a:cubicBezTo>
                  <a:cubicBezTo>
                    <a:pt x="116" y="445"/>
                    <a:pt x="111" y="444"/>
                    <a:pt x="108" y="445"/>
                  </a:cubicBezTo>
                  <a:cubicBezTo>
                    <a:pt x="105" y="446"/>
                    <a:pt x="100" y="451"/>
                    <a:pt x="98" y="454"/>
                  </a:cubicBezTo>
                  <a:cubicBezTo>
                    <a:pt x="95" y="457"/>
                    <a:pt x="90" y="463"/>
                    <a:pt x="89" y="466"/>
                  </a:cubicBezTo>
                  <a:cubicBezTo>
                    <a:pt x="87" y="468"/>
                    <a:pt x="86" y="473"/>
                    <a:pt x="85" y="475"/>
                  </a:cubicBezTo>
                  <a:cubicBezTo>
                    <a:pt x="84" y="479"/>
                    <a:pt x="84" y="487"/>
                    <a:pt x="82" y="490"/>
                  </a:cubicBezTo>
                  <a:cubicBezTo>
                    <a:pt x="81" y="492"/>
                    <a:pt x="77" y="494"/>
                    <a:pt x="75" y="496"/>
                  </a:cubicBezTo>
                  <a:cubicBezTo>
                    <a:pt x="73" y="498"/>
                    <a:pt x="71" y="504"/>
                    <a:pt x="69" y="506"/>
                  </a:cubicBezTo>
                  <a:cubicBezTo>
                    <a:pt x="67" y="508"/>
                    <a:pt x="62" y="509"/>
                    <a:pt x="60" y="509"/>
                  </a:cubicBezTo>
                  <a:cubicBezTo>
                    <a:pt x="58" y="510"/>
                    <a:pt x="54" y="509"/>
                    <a:pt x="52" y="509"/>
                  </a:cubicBezTo>
                  <a:cubicBezTo>
                    <a:pt x="50" y="510"/>
                    <a:pt x="46" y="512"/>
                    <a:pt x="44" y="512"/>
                  </a:cubicBezTo>
                  <a:cubicBezTo>
                    <a:pt x="43" y="511"/>
                    <a:pt x="41" y="508"/>
                    <a:pt x="39" y="508"/>
                  </a:cubicBezTo>
                  <a:cubicBezTo>
                    <a:pt x="37" y="507"/>
                    <a:pt x="33" y="508"/>
                    <a:pt x="31" y="509"/>
                  </a:cubicBezTo>
                  <a:cubicBezTo>
                    <a:pt x="29" y="510"/>
                    <a:pt x="28" y="514"/>
                    <a:pt x="27" y="515"/>
                  </a:cubicBezTo>
                  <a:cubicBezTo>
                    <a:pt x="25" y="516"/>
                    <a:pt x="22" y="518"/>
                    <a:pt x="21" y="518"/>
                  </a:cubicBezTo>
                  <a:cubicBezTo>
                    <a:pt x="19" y="517"/>
                    <a:pt x="16" y="515"/>
                    <a:pt x="15" y="513"/>
                  </a:cubicBezTo>
                  <a:cubicBezTo>
                    <a:pt x="15" y="511"/>
                    <a:pt x="16" y="508"/>
                    <a:pt x="16" y="507"/>
                  </a:cubicBezTo>
                  <a:cubicBezTo>
                    <a:pt x="16" y="503"/>
                    <a:pt x="11" y="497"/>
                    <a:pt x="11" y="494"/>
                  </a:cubicBezTo>
                  <a:cubicBezTo>
                    <a:pt x="10" y="492"/>
                    <a:pt x="10" y="488"/>
                    <a:pt x="11" y="486"/>
                  </a:cubicBezTo>
                  <a:cubicBezTo>
                    <a:pt x="12" y="485"/>
                    <a:pt x="14" y="483"/>
                    <a:pt x="15" y="482"/>
                  </a:cubicBezTo>
                  <a:cubicBezTo>
                    <a:pt x="16" y="479"/>
                    <a:pt x="16" y="474"/>
                    <a:pt x="15" y="471"/>
                  </a:cubicBezTo>
                  <a:cubicBezTo>
                    <a:pt x="13" y="469"/>
                    <a:pt x="8" y="467"/>
                    <a:pt x="6" y="465"/>
                  </a:cubicBezTo>
                  <a:cubicBezTo>
                    <a:pt x="4" y="463"/>
                    <a:pt x="1" y="460"/>
                    <a:pt x="0" y="458"/>
                  </a:cubicBezTo>
                  <a:cubicBezTo>
                    <a:pt x="0" y="456"/>
                    <a:pt x="0" y="453"/>
                    <a:pt x="0" y="452"/>
                  </a:cubicBezTo>
                  <a:cubicBezTo>
                    <a:pt x="1" y="451"/>
                    <a:pt x="3" y="450"/>
                    <a:pt x="3" y="449"/>
                  </a:cubicBezTo>
                  <a:cubicBezTo>
                    <a:pt x="4" y="447"/>
                    <a:pt x="3" y="441"/>
                    <a:pt x="3" y="439"/>
                  </a:cubicBezTo>
                  <a:cubicBezTo>
                    <a:pt x="3" y="437"/>
                    <a:pt x="3" y="435"/>
                    <a:pt x="3" y="43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2901950" y="3278188"/>
              <a:ext cx="982663" cy="854075"/>
            </a:xfrm>
            <a:custGeom>
              <a:avLst/>
              <a:gdLst/>
              <a:ahLst/>
              <a:cxnLst>
                <a:cxn ang="0">
                  <a:pos x="566" y="265"/>
                </a:cxn>
                <a:cxn ang="0">
                  <a:pos x="555" y="298"/>
                </a:cxn>
                <a:cxn ang="0">
                  <a:pos x="522" y="329"/>
                </a:cxn>
                <a:cxn ang="0">
                  <a:pos x="495" y="359"/>
                </a:cxn>
                <a:cxn ang="0">
                  <a:pos x="465" y="384"/>
                </a:cxn>
                <a:cxn ang="0">
                  <a:pos x="428" y="418"/>
                </a:cxn>
                <a:cxn ang="0">
                  <a:pos x="422" y="438"/>
                </a:cxn>
                <a:cxn ang="0">
                  <a:pos x="407" y="460"/>
                </a:cxn>
                <a:cxn ang="0">
                  <a:pos x="369" y="476"/>
                </a:cxn>
                <a:cxn ang="0">
                  <a:pos x="335" y="480"/>
                </a:cxn>
                <a:cxn ang="0">
                  <a:pos x="318" y="504"/>
                </a:cxn>
                <a:cxn ang="0">
                  <a:pos x="305" y="481"/>
                </a:cxn>
                <a:cxn ang="0">
                  <a:pos x="270" y="489"/>
                </a:cxn>
                <a:cxn ang="0">
                  <a:pos x="246" y="464"/>
                </a:cxn>
                <a:cxn ang="0">
                  <a:pos x="194" y="456"/>
                </a:cxn>
                <a:cxn ang="0">
                  <a:pos x="175" y="428"/>
                </a:cxn>
                <a:cxn ang="0">
                  <a:pos x="134" y="421"/>
                </a:cxn>
                <a:cxn ang="0">
                  <a:pos x="163" y="394"/>
                </a:cxn>
                <a:cxn ang="0">
                  <a:pos x="111" y="396"/>
                </a:cxn>
                <a:cxn ang="0">
                  <a:pos x="97" y="424"/>
                </a:cxn>
                <a:cxn ang="0">
                  <a:pos x="61" y="418"/>
                </a:cxn>
                <a:cxn ang="0">
                  <a:pos x="3" y="405"/>
                </a:cxn>
                <a:cxn ang="0">
                  <a:pos x="19" y="387"/>
                </a:cxn>
                <a:cxn ang="0">
                  <a:pos x="34" y="357"/>
                </a:cxn>
                <a:cxn ang="0">
                  <a:pos x="65" y="342"/>
                </a:cxn>
                <a:cxn ang="0">
                  <a:pos x="77" y="304"/>
                </a:cxn>
                <a:cxn ang="0">
                  <a:pos x="101" y="271"/>
                </a:cxn>
                <a:cxn ang="0">
                  <a:pos x="80" y="233"/>
                </a:cxn>
                <a:cxn ang="0">
                  <a:pos x="70" y="201"/>
                </a:cxn>
                <a:cxn ang="0">
                  <a:pos x="104" y="219"/>
                </a:cxn>
                <a:cxn ang="0">
                  <a:pos x="155" y="209"/>
                </a:cxn>
                <a:cxn ang="0">
                  <a:pos x="180" y="224"/>
                </a:cxn>
                <a:cxn ang="0">
                  <a:pos x="215" y="243"/>
                </a:cxn>
                <a:cxn ang="0">
                  <a:pos x="243" y="234"/>
                </a:cxn>
                <a:cxn ang="0">
                  <a:pos x="231" y="201"/>
                </a:cxn>
                <a:cxn ang="0">
                  <a:pos x="205" y="189"/>
                </a:cxn>
                <a:cxn ang="0">
                  <a:pos x="207" y="165"/>
                </a:cxn>
                <a:cxn ang="0">
                  <a:pos x="228" y="161"/>
                </a:cxn>
                <a:cxn ang="0">
                  <a:pos x="227" y="135"/>
                </a:cxn>
                <a:cxn ang="0">
                  <a:pos x="256" y="115"/>
                </a:cxn>
                <a:cxn ang="0">
                  <a:pos x="278" y="90"/>
                </a:cxn>
                <a:cxn ang="0">
                  <a:pos x="311" y="67"/>
                </a:cxn>
                <a:cxn ang="0">
                  <a:pos x="349" y="57"/>
                </a:cxn>
                <a:cxn ang="0">
                  <a:pos x="334" y="30"/>
                </a:cxn>
                <a:cxn ang="0">
                  <a:pos x="328" y="7"/>
                </a:cxn>
                <a:cxn ang="0">
                  <a:pos x="361" y="16"/>
                </a:cxn>
                <a:cxn ang="0">
                  <a:pos x="388" y="0"/>
                </a:cxn>
                <a:cxn ang="0">
                  <a:pos x="412" y="32"/>
                </a:cxn>
                <a:cxn ang="0">
                  <a:pos x="449" y="55"/>
                </a:cxn>
                <a:cxn ang="0">
                  <a:pos x="468" y="95"/>
                </a:cxn>
                <a:cxn ang="0">
                  <a:pos x="437" y="129"/>
                </a:cxn>
                <a:cxn ang="0">
                  <a:pos x="442" y="169"/>
                </a:cxn>
                <a:cxn ang="0">
                  <a:pos x="492" y="207"/>
                </a:cxn>
                <a:cxn ang="0">
                  <a:pos x="534" y="226"/>
                </a:cxn>
                <a:cxn ang="0">
                  <a:pos x="578" y="213"/>
                </a:cxn>
              </a:cxnLst>
              <a:rect l="0" t="0" r="r" b="b"/>
              <a:pathLst>
                <a:path w="587" h="509">
                  <a:moveTo>
                    <a:pt x="586" y="229"/>
                  </a:moveTo>
                  <a:cubicBezTo>
                    <a:pt x="587" y="231"/>
                    <a:pt x="586" y="234"/>
                    <a:pt x="586" y="236"/>
                  </a:cubicBezTo>
                  <a:cubicBezTo>
                    <a:pt x="586" y="238"/>
                    <a:pt x="585" y="241"/>
                    <a:pt x="584" y="242"/>
                  </a:cubicBezTo>
                  <a:cubicBezTo>
                    <a:pt x="583" y="243"/>
                    <a:pt x="580" y="243"/>
                    <a:pt x="579" y="244"/>
                  </a:cubicBezTo>
                  <a:cubicBezTo>
                    <a:pt x="577" y="246"/>
                    <a:pt x="576" y="253"/>
                    <a:pt x="575" y="255"/>
                  </a:cubicBezTo>
                  <a:cubicBezTo>
                    <a:pt x="574" y="257"/>
                    <a:pt x="573" y="260"/>
                    <a:pt x="572" y="261"/>
                  </a:cubicBezTo>
                  <a:cubicBezTo>
                    <a:pt x="570" y="262"/>
                    <a:pt x="567" y="263"/>
                    <a:pt x="566" y="265"/>
                  </a:cubicBezTo>
                  <a:cubicBezTo>
                    <a:pt x="565" y="266"/>
                    <a:pt x="564" y="269"/>
                    <a:pt x="563" y="271"/>
                  </a:cubicBezTo>
                  <a:cubicBezTo>
                    <a:pt x="563" y="273"/>
                    <a:pt x="564" y="277"/>
                    <a:pt x="563" y="278"/>
                  </a:cubicBezTo>
                  <a:cubicBezTo>
                    <a:pt x="561" y="279"/>
                    <a:pt x="557" y="277"/>
                    <a:pt x="556" y="278"/>
                  </a:cubicBezTo>
                  <a:cubicBezTo>
                    <a:pt x="554" y="279"/>
                    <a:pt x="552" y="282"/>
                    <a:pt x="552" y="283"/>
                  </a:cubicBezTo>
                  <a:cubicBezTo>
                    <a:pt x="552" y="284"/>
                    <a:pt x="553" y="286"/>
                    <a:pt x="553" y="287"/>
                  </a:cubicBezTo>
                  <a:cubicBezTo>
                    <a:pt x="553" y="289"/>
                    <a:pt x="552" y="293"/>
                    <a:pt x="553" y="295"/>
                  </a:cubicBezTo>
                  <a:cubicBezTo>
                    <a:pt x="553" y="296"/>
                    <a:pt x="555" y="297"/>
                    <a:pt x="555" y="298"/>
                  </a:cubicBezTo>
                  <a:cubicBezTo>
                    <a:pt x="556" y="299"/>
                    <a:pt x="558" y="303"/>
                    <a:pt x="558" y="305"/>
                  </a:cubicBezTo>
                  <a:cubicBezTo>
                    <a:pt x="558" y="306"/>
                    <a:pt x="558" y="309"/>
                    <a:pt x="557" y="310"/>
                  </a:cubicBezTo>
                  <a:cubicBezTo>
                    <a:pt x="556" y="311"/>
                    <a:pt x="553" y="311"/>
                    <a:pt x="553" y="311"/>
                  </a:cubicBezTo>
                  <a:cubicBezTo>
                    <a:pt x="551" y="312"/>
                    <a:pt x="549" y="315"/>
                    <a:pt x="547" y="316"/>
                  </a:cubicBezTo>
                  <a:cubicBezTo>
                    <a:pt x="545" y="318"/>
                    <a:pt x="538" y="318"/>
                    <a:pt x="536" y="320"/>
                  </a:cubicBezTo>
                  <a:cubicBezTo>
                    <a:pt x="534" y="321"/>
                    <a:pt x="532" y="325"/>
                    <a:pt x="530" y="326"/>
                  </a:cubicBezTo>
                  <a:cubicBezTo>
                    <a:pt x="529" y="327"/>
                    <a:pt x="524" y="327"/>
                    <a:pt x="522" y="329"/>
                  </a:cubicBezTo>
                  <a:cubicBezTo>
                    <a:pt x="521" y="330"/>
                    <a:pt x="522" y="333"/>
                    <a:pt x="520" y="334"/>
                  </a:cubicBezTo>
                  <a:cubicBezTo>
                    <a:pt x="519" y="335"/>
                    <a:pt x="516" y="335"/>
                    <a:pt x="515" y="335"/>
                  </a:cubicBezTo>
                  <a:cubicBezTo>
                    <a:pt x="513" y="335"/>
                    <a:pt x="510" y="336"/>
                    <a:pt x="509" y="337"/>
                  </a:cubicBezTo>
                  <a:cubicBezTo>
                    <a:pt x="507" y="338"/>
                    <a:pt x="503" y="340"/>
                    <a:pt x="501" y="341"/>
                  </a:cubicBezTo>
                  <a:cubicBezTo>
                    <a:pt x="500" y="342"/>
                    <a:pt x="498" y="343"/>
                    <a:pt x="497" y="344"/>
                  </a:cubicBezTo>
                  <a:cubicBezTo>
                    <a:pt x="496" y="345"/>
                    <a:pt x="496" y="348"/>
                    <a:pt x="496" y="350"/>
                  </a:cubicBezTo>
                  <a:cubicBezTo>
                    <a:pt x="495" y="352"/>
                    <a:pt x="496" y="357"/>
                    <a:pt x="495" y="359"/>
                  </a:cubicBezTo>
                  <a:cubicBezTo>
                    <a:pt x="495" y="360"/>
                    <a:pt x="493" y="361"/>
                    <a:pt x="492" y="361"/>
                  </a:cubicBezTo>
                  <a:cubicBezTo>
                    <a:pt x="490" y="362"/>
                    <a:pt x="486" y="363"/>
                    <a:pt x="484" y="364"/>
                  </a:cubicBezTo>
                  <a:cubicBezTo>
                    <a:pt x="482" y="364"/>
                    <a:pt x="478" y="366"/>
                    <a:pt x="476" y="366"/>
                  </a:cubicBezTo>
                  <a:cubicBezTo>
                    <a:pt x="475" y="367"/>
                    <a:pt x="472" y="367"/>
                    <a:pt x="471" y="367"/>
                  </a:cubicBezTo>
                  <a:cubicBezTo>
                    <a:pt x="470" y="368"/>
                    <a:pt x="470" y="370"/>
                    <a:pt x="469" y="371"/>
                  </a:cubicBezTo>
                  <a:cubicBezTo>
                    <a:pt x="468" y="372"/>
                    <a:pt x="466" y="375"/>
                    <a:pt x="465" y="376"/>
                  </a:cubicBezTo>
                  <a:cubicBezTo>
                    <a:pt x="465" y="378"/>
                    <a:pt x="466" y="383"/>
                    <a:pt x="465" y="384"/>
                  </a:cubicBezTo>
                  <a:cubicBezTo>
                    <a:pt x="464" y="387"/>
                    <a:pt x="459" y="392"/>
                    <a:pt x="457" y="394"/>
                  </a:cubicBezTo>
                  <a:cubicBezTo>
                    <a:pt x="455" y="395"/>
                    <a:pt x="453" y="399"/>
                    <a:pt x="451" y="399"/>
                  </a:cubicBezTo>
                  <a:cubicBezTo>
                    <a:pt x="449" y="400"/>
                    <a:pt x="445" y="399"/>
                    <a:pt x="443" y="399"/>
                  </a:cubicBezTo>
                  <a:cubicBezTo>
                    <a:pt x="441" y="399"/>
                    <a:pt x="437" y="398"/>
                    <a:pt x="435" y="399"/>
                  </a:cubicBezTo>
                  <a:cubicBezTo>
                    <a:pt x="434" y="400"/>
                    <a:pt x="433" y="402"/>
                    <a:pt x="432" y="403"/>
                  </a:cubicBezTo>
                  <a:cubicBezTo>
                    <a:pt x="431" y="405"/>
                    <a:pt x="431" y="409"/>
                    <a:pt x="430" y="411"/>
                  </a:cubicBezTo>
                  <a:cubicBezTo>
                    <a:pt x="430" y="413"/>
                    <a:pt x="430" y="417"/>
                    <a:pt x="428" y="418"/>
                  </a:cubicBezTo>
                  <a:cubicBezTo>
                    <a:pt x="427" y="419"/>
                    <a:pt x="424" y="417"/>
                    <a:pt x="423" y="418"/>
                  </a:cubicBezTo>
                  <a:cubicBezTo>
                    <a:pt x="422" y="420"/>
                    <a:pt x="424" y="424"/>
                    <a:pt x="423" y="425"/>
                  </a:cubicBezTo>
                  <a:cubicBezTo>
                    <a:pt x="421" y="427"/>
                    <a:pt x="416" y="425"/>
                    <a:pt x="414" y="425"/>
                  </a:cubicBezTo>
                  <a:cubicBezTo>
                    <a:pt x="412" y="426"/>
                    <a:pt x="406" y="429"/>
                    <a:pt x="407" y="431"/>
                  </a:cubicBezTo>
                  <a:cubicBezTo>
                    <a:pt x="407" y="433"/>
                    <a:pt x="411" y="434"/>
                    <a:pt x="412" y="434"/>
                  </a:cubicBezTo>
                  <a:cubicBezTo>
                    <a:pt x="414" y="435"/>
                    <a:pt x="416" y="434"/>
                    <a:pt x="418" y="434"/>
                  </a:cubicBezTo>
                  <a:cubicBezTo>
                    <a:pt x="419" y="435"/>
                    <a:pt x="422" y="437"/>
                    <a:pt x="422" y="438"/>
                  </a:cubicBezTo>
                  <a:cubicBezTo>
                    <a:pt x="423" y="439"/>
                    <a:pt x="422" y="442"/>
                    <a:pt x="422" y="443"/>
                  </a:cubicBezTo>
                  <a:cubicBezTo>
                    <a:pt x="421" y="444"/>
                    <a:pt x="420" y="445"/>
                    <a:pt x="419" y="446"/>
                  </a:cubicBezTo>
                  <a:cubicBezTo>
                    <a:pt x="419" y="447"/>
                    <a:pt x="422" y="450"/>
                    <a:pt x="421" y="452"/>
                  </a:cubicBezTo>
                  <a:cubicBezTo>
                    <a:pt x="420" y="453"/>
                    <a:pt x="417" y="453"/>
                    <a:pt x="417" y="454"/>
                  </a:cubicBezTo>
                  <a:cubicBezTo>
                    <a:pt x="416" y="454"/>
                    <a:pt x="417" y="457"/>
                    <a:pt x="416" y="458"/>
                  </a:cubicBezTo>
                  <a:cubicBezTo>
                    <a:pt x="415" y="459"/>
                    <a:pt x="412" y="462"/>
                    <a:pt x="411" y="462"/>
                  </a:cubicBezTo>
                  <a:cubicBezTo>
                    <a:pt x="410" y="462"/>
                    <a:pt x="408" y="460"/>
                    <a:pt x="407" y="460"/>
                  </a:cubicBezTo>
                  <a:cubicBezTo>
                    <a:pt x="406" y="459"/>
                    <a:pt x="404" y="458"/>
                    <a:pt x="403" y="458"/>
                  </a:cubicBezTo>
                  <a:cubicBezTo>
                    <a:pt x="401" y="457"/>
                    <a:pt x="397" y="457"/>
                    <a:pt x="396" y="458"/>
                  </a:cubicBezTo>
                  <a:cubicBezTo>
                    <a:pt x="394" y="458"/>
                    <a:pt x="391" y="461"/>
                    <a:pt x="390" y="462"/>
                  </a:cubicBezTo>
                  <a:cubicBezTo>
                    <a:pt x="387" y="463"/>
                    <a:pt x="382" y="463"/>
                    <a:pt x="380" y="463"/>
                  </a:cubicBezTo>
                  <a:cubicBezTo>
                    <a:pt x="378" y="464"/>
                    <a:pt x="374" y="465"/>
                    <a:pt x="373" y="466"/>
                  </a:cubicBezTo>
                  <a:cubicBezTo>
                    <a:pt x="372" y="467"/>
                    <a:pt x="369" y="468"/>
                    <a:pt x="369" y="470"/>
                  </a:cubicBezTo>
                  <a:cubicBezTo>
                    <a:pt x="368" y="471"/>
                    <a:pt x="369" y="474"/>
                    <a:pt x="369" y="476"/>
                  </a:cubicBezTo>
                  <a:cubicBezTo>
                    <a:pt x="369" y="477"/>
                    <a:pt x="368" y="480"/>
                    <a:pt x="367" y="481"/>
                  </a:cubicBezTo>
                  <a:cubicBezTo>
                    <a:pt x="366" y="482"/>
                    <a:pt x="363" y="481"/>
                    <a:pt x="361" y="481"/>
                  </a:cubicBezTo>
                  <a:cubicBezTo>
                    <a:pt x="360" y="480"/>
                    <a:pt x="357" y="478"/>
                    <a:pt x="356" y="477"/>
                  </a:cubicBezTo>
                  <a:cubicBezTo>
                    <a:pt x="355" y="476"/>
                    <a:pt x="353" y="475"/>
                    <a:pt x="352" y="475"/>
                  </a:cubicBezTo>
                  <a:cubicBezTo>
                    <a:pt x="350" y="474"/>
                    <a:pt x="346" y="473"/>
                    <a:pt x="344" y="473"/>
                  </a:cubicBezTo>
                  <a:cubicBezTo>
                    <a:pt x="342" y="474"/>
                    <a:pt x="338" y="474"/>
                    <a:pt x="337" y="475"/>
                  </a:cubicBezTo>
                  <a:cubicBezTo>
                    <a:pt x="336" y="476"/>
                    <a:pt x="335" y="479"/>
                    <a:pt x="335" y="480"/>
                  </a:cubicBezTo>
                  <a:cubicBezTo>
                    <a:pt x="334" y="481"/>
                    <a:pt x="334" y="485"/>
                    <a:pt x="335" y="486"/>
                  </a:cubicBezTo>
                  <a:cubicBezTo>
                    <a:pt x="335" y="488"/>
                    <a:pt x="338" y="491"/>
                    <a:pt x="338" y="493"/>
                  </a:cubicBezTo>
                  <a:cubicBezTo>
                    <a:pt x="338" y="494"/>
                    <a:pt x="336" y="497"/>
                    <a:pt x="336" y="498"/>
                  </a:cubicBezTo>
                  <a:cubicBezTo>
                    <a:pt x="335" y="500"/>
                    <a:pt x="335" y="504"/>
                    <a:pt x="335" y="505"/>
                  </a:cubicBezTo>
                  <a:cubicBezTo>
                    <a:pt x="334" y="506"/>
                    <a:pt x="332" y="508"/>
                    <a:pt x="331" y="509"/>
                  </a:cubicBezTo>
                  <a:cubicBezTo>
                    <a:pt x="330" y="509"/>
                    <a:pt x="328" y="509"/>
                    <a:pt x="327" y="509"/>
                  </a:cubicBezTo>
                  <a:cubicBezTo>
                    <a:pt x="324" y="508"/>
                    <a:pt x="320" y="506"/>
                    <a:pt x="318" y="504"/>
                  </a:cubicBezTo>
                  <a:cubicBezTo>
                    <a:pt x="318" y="503"/>
                    <a:pt x="318" y="500"/>
                    <a:pt x="318" y="499"/>
                  </a:cubicBezTo>
                  <a:cubicBezTo>
                    <a:pt x="319" y="498"/>
                    <a:pt x="321" y="496"/>
                    <a:pt x="322" y="495"/>
                  </a:cubicBezTo>
                  <a:cubicBezTo>
                    <a:pt x="323" y="494"/>
                    <a:pt x="326" y="492"/>
                    <a:pt x="326" y="491"/>
                  </a:cubicBezTo>
                  <a:cubicBezTo>
                    <a:pt x="327" y="489"/>
                    <a:pt x="327" y="484"/>
                    <a:pt x="326" y="483"/>
                  </a:cubicBezTo>
                  <a:cubicBezTo>
                    <a:pt x="325" y="481"/>
                    <a:pt x="321" y="481"/>
                    <a:pt x="319" y="481"/>
                  </a:cubicBezTo>
                  <a:cubicBezTo>
                    <a:pt x="317" y="481"/>
                    <a:pt x="312" y="483"/>
                    <a:pt x="310" y="483"/>
                  </a:cubicBezTo>
                  <a:cubicBezTo>
                    <a:pt x="309" y="483"/>
                    <a:pt x="306" y="481"/>
                    <a:pt x="305" y="481"/>
                  </a:cubicBezTo>
                  <a:cubicBezTo>
                    <a:pt x="304" y="480"/>
                    <a:pt x="301" y="479"/>
                    <a:pt x="299" y="479"/>
                  </a:cubicBezTo>
                  <a:cubicBezTo>
                    <a:pt x="298" y="479"/>
                    <a:pt x="296" y="481"/>
                    <a:pt x="294" y="481"/>
                  </a:cubicBezTo>
                  <a:cubicBezTo>
                    <a:pt x="293" y="482"/>
                    <a:pt x="291" y="482"/>
                    <a:pt x="290" y="483"/>
                  </a:cubicBezTo>
                  <a:cubicBezTo>
                    <a:pt x="289" y="484"/>
                    <a:pt x="287" y="488"/>
                    <a:pt x="286" y="490"/>
                  </a:cubicBezTo>
                  <a:cubicBezTo>
                    <a:pt x="285" y="491"/>
                    <a:pt x="283" y="493"/>
                    <a:pt x="282" y="493"/>
                  </a:cubicBezTo>
                  <a:cubicBezTo>
                    <a:pt x="280" y="493"/>
                    <a:pt x="277" y="491"/>
                    <a:pt x="275" y="491"/>
                  </a:cubicBezTo>
                  <a:cubicBezTo>
                    <a:pt x="274" y="490"/>
                    <a:pt x="271" y="490"/>
                    <a:pt x="270" y="489"/>
                  </a:cubicBezTo>
                  <a:cubicBezTo>
                    <a:pt x="269" y="488"/>
                    <a:pt x="270" y="486"/>
                    <a:pt x="270" y="485"/>
                  </a:cubicBezTo>
                  <a:cubicBezTo>
                    <a:pt x="270" y="484"/>
                    <a:pt x="270" y="482"/>
                    <a:pt x="270" y="481"/>
                  </a:cubicBezTo>
                  <a:cubicBezTo>
                    <a:pt x="269" y="479"/>
                    <a:pt x="267" y="477"/>
                    <a:pt x="266" y="476"/>
                  </a:cubicBezTo>
                  <a:cubicBezTo>
                    <a:pt x="265" y="475"/>
                    <a:pt x="263" y="473"/>
                    <a:pt x="262" y="472"/>
                  </a:cubicBezTo>
                  <a:cubicBezTo>
                    <a:pt x="260" y="471"/>
                    <a:pt x="255" y="473"/>
                    <a:pt x="253" y="472"/>
                  </a:cubicBezTo>
                  <a:cubicBezTo>
                    <a:pt x="252" y="471"/>
                    <a:pt x="252" y="467"/>
                    <a:pt x="251" y="466"/>
                  </a:cubicBezTo>
                  <a:cubicBezTo>
                    <a:pt x="250" y="465"/>
                    <a:pt x="247" y="464"/>
                    <a:pt x="246" y="464"/>
                  </a:cubicBezTo>
                  <a:cubicBezTo>
                    <a:pt x="244" y="464"/>
                    <a:pt x="241" y="464"/>
                    <a:pt x="240" y="465"/>
                  </a:cubicBezTo>
                  <a:cubicBezTo>
                    <a:pt x="238" y="465"/>
                    <a:pt x="234" y="466"/>
                    <a:pt x="232" y="465"/>
                  </a:cubicBezTo>
                  <a:cubicBezTo>
                    <a:pt x="231" y="465"/>
                    <a:pt x="229" y="462"/>
                    <a:pt x="228" y="461"/>
                  </a:cubicBezTo>
                  <a:cubicBezTo>
                    <a:pt x="226" y="460"/>
                    <a:pt x="222" y="457"/>
                    <a:pt x="219" y="457"/>
                  </a:cubicBezTo>
                  <a:cubicBezTo>
                    <a:pt x="217" y="457"/>
                    <a:pt x="213" y="459"/>
                    <a:pt x="211" y="459"/>
                  </a:cubicBezTo>
                  <a:cubicBezTo>
                    <a:pt x="208" y="459"/>
                    <a:pt x="203" y="459"/>
                    <a:pt x="201" y="458"/>
                  </a:cubicBezTo>
                  <a:cubicBezTo>
                    <a:pt x="199" y="458"/>
                    <a:pt x="196" y="457"/>
                    <a:pt x="194" y="456"/>
                  </a:cubicBezTo>
                  <a:cubicBezTo>
                    <a:pt x="193" y="454"/>
                    <a:pt x="191" y="450"/>
                    <a:pt x="191" y="448"/>
                  </a:cubicBezTo>
                  <a:cubicBezTo>
                    <a:pt x="191" y="447"/>
                    <a:pt x="191" y="443"/>
                    <a:pt x="191" y="441"/>
                  </a:cubicBezTo>
                  <a:cubicBezTo>
                    <a:pt x="191" y="439"/>
                    <a:pt x="193" y="436"/>
                    <a:pt x="193" y="434"/>
                  </a:cubicBezTo>
                  <a:cubicBezTo>
                    <a:pt x="193" y="432"/>
                    <a:pt x="192" y="430"/>
                    <a:pt x="191" y="429"/>
                  </a:cubicBezTo>
                  <a:cubicBezTo>
                    <a:pt x="190" y="428"/>
                    <a:pt x="188" y="426"/>
                    <a:pt x="186" y="426"/>
                  </a:cubicBezTo>
                  <a:cubicBezTo>
                    <a:pt x="185" y="426"/>
                    <a:pt x="182" y="426"/>
                    <a:pt x="181" y="426"/>
                  </a:cubicBezTo>
                  <a:cubicBezTo>
                    <a:pt x="180" y="426"/>
                    <a:pt x="177" y="427"/>
                    <a:pt x="175" y="428"/>
                  </a:cubicBezTo>
                  <a:cubicBezTo>
                    <a:pt x="174" y="428"/>
                    <a:pt x="172" y="430"/>
                    <a:pt x="171" y="431"/>
                  </a:cubicBezTo>
                  <a:cubicBezTo>
                    <a:pt x="169" y="431"/>
                    <a:pt x="166" y="430"/>
                    <a:pt x="164" y="430"/>
                  </a:cubicBezTo>
                  <a:cubicBezTo>
                    <a:pt x="162" y="430"/>
                    <a:pt x="160" y="431"/>
                    <a:pt x="158" y="431"/>
                  </a:cubicBezTo>
                  <a:cubicBezTo>
                    <a:pt x="156" y="432"/>
                    <a:pt x="152" y="431"/>
                    <a:pt x="150" y="431"/>
                  </a:cubicBezTo>
                  <a:cubicBezTo>
                    <a:pt x="148" y="431"/>
                    <a:pt x="145" y="431"/>
                    <a:pt x="144" y="431"/>
                  </a:cubicBezTo>
                  <a:cubicBezTo>
                    <a:pt x="142" y="430"/>
                    <a:pt x="139" y="428"/>
                    <a:pt x="137" y="427"/>
                  </a:cubicBezTo>
                  <a:cubicBezTo>
                    <a:pt x="136" y="426"/>
                    <a:pt x="134" y="422"/>
                    <a:pt x="134" y="421"/>
                  </a:cubicBezTo>
                  <a:cubicBezTo>
                    <a:pt x="133" y="419"/>
                    <a:pt x="133" y="416"/>
                    <a:pt x="134" y="414"/>
                  </a:cubicBezTo>
                  <a:cubicBezTo>
                    <a:pt x="135" y="413"/>
                    <a:pt x="138" y="412"/>
                    <a:pt x="140" y="412"/>
                  </a:cubicBezTo>
                  <a:cubicBezTo>
                    <a:pt x="142" y="412"/>
                    <a:pt x="147" y="415"/>
                    <a:pt x="149" y="414"/>
                  </a:cubicBezTo>
                  <a:cubicBezTo>
                    <a:pt x="151" y="414"/>
                    <a:pt x="153" y="413"/>
                    <a:pt x="155" y="412"/>
                  </a:cubicBezTo>
                  <a:cubicBezTo>
                    <a:pt x="157" y="411"/>
                    <a:pt x="161" y="410"/>
                    <a:pt x="162" y="408"/>
                  </a:cubicBezTo>
                  <a:cubicBezTo>
                    <a:pt x="163" y="407"/>
                    <a:pt x="164" y="405"/>
                    <a:pt x="165" y="403"/>
                  </a:cubicBezTo>
                  <a:cubicBezTo>
                    <a:pt x="165" y="401"/>
                    <a:pt x="165" y="396"/>
                    <a:pt x="163" y="394"/>
                  </a:cubicBezTo>
                  <a:cubicBezTo>
                    <a:pt x="162" y="393"/>
                    <a:pt x="158" y="395"/>
                    <a:pt x="157" y="395"/>
                  </a:cubicBezTo>
                  <a:cubicBezTo>
                    <a:pt x="154" y="395"/>
                    <a:pt x="149" y="393"/>
                    <a:pt x="147" y="394"/>
                  </a:cubicBezTo>
                  <a:cubicBezTo>
                    <a:pt x="146" y="394"/>
                    <a:pt x="143" y="395"/>
                    <a:pt x="142" y="395"/>
                  </a:cubicBezTo>
                  <a:cubicBezTo>
                    <a:pt x="141" y="395"/>
                    <a:pt x="138" y="397"/>
                    <a:pt x="137" y="397"/>
                  </a:cubicBezTo>
                  <a:cubicBezTo>
                    <a:pt x="136" y="397"/>
                    <a:pt x="133" y="397"/>
                    <a:pt x="131" y="397"/>
                  </a:cubicBezTo>
                  <a:cubicBezTo>
                    <a:pt x="128" y="397"/>
                    <a:pt x="122" y="396"/>
                    <a:pt x="119" y="396"/>
                  </a:cubicBezTo>
                  <a:cubicBezTo>
                    <a:pt x="117" y="395"/>
                    <a:pt x="113" y="395"/>
                    <a:pt x="111" y="396"/>
                  </a:cubicBezTo>
                  <a:cubicBezTo>
                    <a:pt x="110" y="396"/>
                    <a:pt x="108" y="397"/>
                    <a:pt x="107" y="398"/>
                  </a:cubicBezTo>
                  <a:cubicBezTo>
                    <a:pt x="105" y="398"/>
                    <a:pt x="102" y="399"/>
                    <a:pt x="100" y="399"/>
                  </a:cubicBezTo>
                  <a:cubicBezTo>
                    <a:pt x="99" y="400"/>
                    <a:pt x="96" y="400"/>
                    <a:pt x="95" y="401"/>
                  </a:cubicBezTo>
                  <a:cubicBezTo>
                    <a:pt x="93" y="402"/>
                    <a:pt x="90" y="405"/>
                    <a:pt x="89" y="407"/>
                  </a:cubicBezTo>
                  <a:cubicBezTo>
                    <a:pt x="89" y="408"/>
                    <a:pt x="88" y="412"/>
                    <a:pt x="88" y="413"/>
                  </a:cubicBezTo>
                  <a:cubicBezTo>
                    <a:pt x="89" y="415"/>
                    <a:pt x="92" y="416"/>
                    <a:pt x="93" y="418"/>
                  </a:cubicBezTo>
                  <a:cubicBezTo>
                    <a:pt x="94" y="419"/>
                    <a:pt x="97" y="422"/>
                    <a:pt x="97" y="424"/>
                  </a:cubicBezTo>
                  <a:cubicBezTo>
                    <a:pt x="97" y="425"/>
                    <a:pt x="96" y="427"/>
                    <a:pt x="95" y="427"/>
                  </a:cubicBezTo>
                  <a:cubicBezTo>
                    <a:pt x="93" y="429"/>
                    <a:pt x="87" y="429"/>
                    <a:pt x="84" y="429"/>
                  </a:cubicBezTo>
                  <a:cubicBezTo>
                    <a:pt x="81" y="429"/>
                    <a:pt x="74" y="429"/>
                    <a:pt x="71" y="428"/>
                  </a:cubicBezTo>
                  <a:cubicBezTo>
                    <a:pt x="69" y="428"/>
                    <a:pt x="66" y="427"/>
                    <a:pt x="64" y="427"/>
                  </a:cubicBezTo>
                  <a:cubicBezTo>
                    <a:pt x="63" y="427"/>
                    <a:pt x="59" y="429"/>
                    <a:pt x="58" y="428"/>
                  </a:cubicBezTo>
                  <a:cubicBezTo>
                    <a:pt x="57" y="427"/>
                    <a:pt x="58" y="423"/>
                    <a:pt x="58" y="422"/>
                  </a:cubicBezTo>
                  <a:cubicBezTo>
                    <a:pt x="58" y="420"/>
                    <a:pt x="61" y="419"/>
                    <a:pt x="61" y="418"/>
                  </a:cubicBezTo>
                  <a:cubicBezTo>
                    <a:pt x="62" y="415"/>
                    <a:pt x="60" y="410"/>
                    <a:pt x="58" y="408"/>
                  </a:cubicBezTo>
                  <a:cubicBezTo>
                    <a:pt x="57" y="407"/>
                    <a:pt x="53" y="406"/>
                    <a:pt x="52" y="406"/>
                  </a:cubicBezTo>
                  <a:cubicBezTo>
                    <a:pt x="50" y="405"/>
                    <a:pt x="46" y="404"/>
                    <a:pt x="44" y="404"/>
                  </a:cubicBezTo>
                  <a:cubicBezTo>
                    <a:pt x="42" y="404"/>
                    <a:pt x="38" y="406"/>
                    <a:pt x="36" y="407"/>
                  </a:cubicBezTo>
                  <a:cubicBezTo>
                    <a:pt x="34" y="407"/>
                    <a:pt x="31" y="408"/>
                    <a:pt x="29" y="408"/>
                  </a:cubicBezTo>
                  <a:cubicBezTo>
                    <a:pt x="24" y="409"/>
                    <a:pt x="15" y="408"/>
                    <a:pt x="11" y="407"/>
                  </a:cubicBezTo>
                  <a:cubicBezTo>
                    <a:pt x="9" y="407"/>
                    <a:pt x="5" y="405"/>
                    <a:pt x="3" y="405"/>
                  </a:cubicBezTo>
                  <a:cubicBezTo>
                    <a:pt x="2" y="405"/>
                    <a:pt x="2" y="404"/>
                    <a:pt x="1" y="404"/>
                  </a:cubicBezTo>
                  <a:cubicBezTo>
                    <a:pt x="0" y="403"/>
                    <a:pt x="0" y="402"/>
                    <a:pt x="0" y="401"/>
                  </a:cubicBezTo>
                  <a:cubicBezTo>
                    <a:pt x="1" y="400"/>
                    <a:pt x="6" y="400"/>
                    <a:pt x="7" y="398"/>
                  </a:cubicBezTo>
                  <a:cubicBezTo>
                    <a:pt x="8" y="397"/>
                    <a:pt x="7" y="394"/>
                    <a:pt x="8" y="393"/>
                  </a:cubicBezTo>
                  <a:cubicBezTo>
                    <a:pt x="9" y="393"/>
                    <a:pt x="10" y="393"/>
                    <a:pt x="10" y="393"/>
                  </a:cubicBezTo>
                  <a:cubicBezTo>
                    <a:pt x="12" y="393"/>
                    <a:pt x="14" y="392"/>
                    <a:pt x="16" y="391"/>
                  </a:cubicBezTo>
                  <a:cubicBezTo>
                    <a:pt x="17" y="391"/>
                    <a:pt x="18" y="388"/>
                    <a:pt x="19" y="387"/>
                  </a:cubicBezTo>
                  <a:cubicBezTo>
                    <a:pt x="20" y="386"/>
                    <a:pt x="23" y="386"/>
                    <a:pt x="24" y="385"/>
                  </a:cubicBezTo>
                  <a:cubicBezTo>
                    <a:pt x="25" y="385"/>
                    <a:pt x="28" y="384"/>
                    <a:pt x="29" y="383"/>
                  </a:cubicBezTo>
                  <a:cubicBezTo>
                    <a:pt x="30" y="382"/>
                    <a:pt x="32" y="380"/>
                    <a:pt x="33" y="379"/>
                  </a:cubicBezTo>
                  <a:cubicBezTo>
                    <a:pt x="33" y="378"/>
                    <a:pt x="35" y="375"/>
                    <a:pt x="34" y="374"/>
                  </a:cubicBezTo>
                  <a:cubicBezTo>
                    <a:pt x="34" y="372"/>
                    <a:pt x="31" y="371"/>
                    <a:pt x="31" y="369"/>
                  </a:cubicBezTo>
                  <a:cubicBezTo>
                    <a:pt x="30" y="368"/>
                    <a:pt x="33" y="365"/>
                    <a:pt x="33" y="364"/>
                  </a:cubicBezTo>
                  <a:cubicBezTo>
                    <a:pt x="34" y="362"/>
                    <a:pt x="33" y="359"/>
                    <a:pt x="34" y="357"/>
                  </a:cubicBezTo>
                  <a:cubicBezTo>
                    <a:pt x="35" y="356"/>
                    <a:pt x="40" y="355"/>
                    <a:pt x="41" y="353"/>
                  </a:cubicBezTo>
                  <a:cubicBezTo>
                    <a:pt x="42" y="352"/>
                    <a:pt x="42" y="349"/>
                    <a:pt x="43" y="348"/>
                  </a:cubicBezTo>
                  <a:cubicBezTo>
                    <a:pt x="44" y="348"/>
                    <a:pt x="45" y="349"/>
                    <a:pt x="46" y="348"/>
                  </a:cubicBezTo>
                  <a:cubicBezTo>
                    <a:pt x="48" y="348"/>
                    <a:pt x="52" y="346"/>
                    <a:pt x="54" y="347"/>
                  </a:cubicBezTo>
                  <a:cubicBezTo>
                    <a:pt x="55" y="347"/>
                    <a:pt x="56" y="349"/>
                    <a:pt x="57" y="349"/>
                  </a:cubicBezTo>
                  <a:cubicBezTo>
                    <a:pt x="59" y="350"/>
                    <a:pt x="61" y="350"/>
                    <a:pt x="62" y="349"/>
                  </a:cubicBezTo>
                  <a:cubicBezTo>
                    <a:pt x="64" y="348"/>
                    <a:pt x="64" y="344"/>
                    <a:pt x="65" y="342"/>
                  </a:cubicBezTo>
                  <a:cubicBezTo>
                    <a:pt x="65" y="340"/>
                    <a:pt x="63" y="338"/>
                    <a:pt x="63" y="336"/>
                  </a:cubicBezTo>
                  <a:cubicBezTo>
                    <a:pt x="63" y="334"/>
                    <a:pt x="67" y="327"/>
                    <a:pt x="67" y="327"/>
                  </a:cubicBezTo>
                  <a:cubicBezTo>
                    <a:pt x="67" y="326"/>
                    <a:pt x="69" y="320"/>
                    <a:pt x="69" y="319"/>
                  </a:cubicBezTo>
                  <a:cubicBezTo>
                    <a:pt x="69" y="319"/>
                    <a:pt x="68" y="317"/>
                    <a:pt x="68" y="316"/>
                  </a:cubicBezTo>
                  <a:cubicBezTo>
                    <a:pt x="67" y="314"/>
                    <a:pt x="67" y="310"/>
                    <a:pt x="68" y="308"/>
                  </a:cubicBezTo>
                  <a:cubicBezTo>
                    <a:pt x="68" y="307"/>
                    <a:pt x="70" y="304"/>
                    <a:pt x="71" y="304"/>
                  </a:cubicBezTo>
                  <a:cubicBezTo>
                    <a:pt x="73" y="303"/>
                    <a:pt x="77" y="305"/>
                    <a:pt x="77" y="304"/>
                  </a:cubicBezTo>
                  <a:cubicBezTo>
                    <a:pt x="77" y="303"/>
                    <a:pt x="77" y="299"/>
                    <a:pt x="78" y="298"/>
                  </a:cubicBezTo>
                  <a:cubicBezTo>
                    <a:pt x="79" y="297"/>
                    <a:pt x="82" y="297"/>
                    <a:pt x="83" y="296"/>
                  </a:cubicBezTo>
                  <a:cubicBezTo>
                    <a:pt x="84" y="295"/>
                    <a:pt x="87" y="294"/>
                    <a:pt x="88" y="293"/>
                  </a:cubicBezTo>
                  <a:cubicBezTo>
                    <a:pt x="89" y="291"/>
                    <a:pt x="90" y="288"/>
                    <a:pt x="90" y="287"/>
                  </a:cubicBezTo>
                  <a:cubicBezTo>
                    <a:pt x="91" y="286"/>
                    <a:pt x="94" y="284"/>
                    <a:pt x="95" y="283"/>
                  </a:cubicBezTo>
                  <a:cubicBezTo>
                    <a:pt x="97" y="282"/>
                    <a:pt x="101" y="279"/>
                    <a:pt x="102" y="277"/>
                  </a:cubicBezTo>
                  <a:cubicBezTo>
                    <a:pt x="103" y="275"/>
                    <a:pt x="102" y="272"/>
                    <a:pt x="101" y="271"/>
                  </a:cubicBezTo>
                  <a:cubicBezTo>
                    <a:pt x="99" y="268"/>
                    <a:pt x="93" y="265"/>
                    <a:pt x="91" y="263"/>
                  </a:cubicBezTo>
                  <a:cubicBezTo>
                    <a:pt x="90" y="262"/>
                    <a:pt x="89" y="258"/>
                    <a:pt x="88" y="257"/>
                  </a:cubicBezTo>
                  <a:cubicBezTo>
                    <a:pt x="87" y="256"/>
                    <a:pt x="84" y="255"/>
                    <a:pt x="83" y="255"/>
                  </a:cubicBezTo>
                  <a:cubicBezTo>
                    <a:pt x="82" y="255"/>
                    <a:pt x="81" y="255"/>
                    <a:pt x="81" y="255"/>
                  </a:cubicBezTo>
                  <a:cubicBezTo>
                    <a:pt x="80" y="254"/>
                    <a:pt x="78" y="252"/>
                    <a:pt x="78" y="251"/>
                  </a:cubicBezTo>
                  <a:cubicBezTo>
                    <a:pt x="77" y="249"/>
                    <a:pt x="80" y="246"/>
                    <a:pt x="80" y="245"/>
                  </a:cubicBezTo>
                  <a:cubicBezTo>
                    <a:pt x="80" y="242"/>
                    <a:pt x="81" y="236"/>
                    <a:pt x="80" y="233"/>
                  </a:cubicBezTo>
                  <a:cubicBezTo>
                    <a:pt x="79" y="231"/>
                    <a:pt x="75" y="229"/>
                    <a:pt x="73" y="227"/>
                  </a:cubicBezTo>
                  <a:cubicBezTo>
                    <a:pt x="72" y="225"/>
                    <a:pt x="69" y="220"/>
                    <a:pt x="68" y="217"/>
                  </a:cubicBezTo>
                  <a:cubicBezTo>
                    <a:pt x="67" y="215"/>
                    <a:pt x="64" y="212"/>
                    <a:pt x="63" y="210"/>
                  </a:cubicBezTo>
                  <a:cubicBezTo>
                    <a:pt x="63" y="209"/>
                    <a:pt x="63" y="209"/>
                    <a:pt x="63" y="208"/>
                  </a:cubicBezTo>
                  <a:cubicBezTo>
                    <a:pt x="63" y="208"/>
                    <a:pt x="63" y="207"/>
                    <a:pt x="63" y="207"/>
                  </a:cubicBezTo>
                  <a:cubicBezTo>
                    <a:pt x="65" y="207"/>
                    <a:pt x="69" y="207"/>
                    <a:pt x="70" y="205"/>
                  </a:cubicBezTo>
                  <a:cubicBezTo>
                    <a:pt x="71" y="204"/>
                    <a:pt x="70" y="201"/>
                    <a:pt x="70" y="201"/>
                  </a:cubicBezTo>
                  <a:cubicBezTo>
                    <a:pt x="71" y="200"/>
                    <a:pt x="74" y="199"/>
                    <a:pt x="75" y="199"/>
                  </a:cubicBezTo>
                  <a:cubicBezTo>
                    <a:pt x="77" y="199"/>
                    <a:pt x="80" y="201"/>
                    <a:pt x="82" y="201"/>
                  </a:cubicBezTo>
                  <a:cubicBezTo>
                    <a:pt x="82" y="201"/>
                    <a:pt x="83" y="201"/>
                    <a:pt x="84" y="201"/>
                  </a:cubicBezTo>
                  <a:cubicBezTo>
                    <a:pt x="86" y="202"/>
                    <a:pt x="89" y="206"/>
                    <a:pt x="90" y="209"/>
                  </a:cubicBezTo>
                  <a:cubicBezTo>
                    <a:pt x="91" y="210"/>
                    <a:pt x="89" y="216"/>
                    <a:pt x="89" y="217"/>
                  </a:cubicBezTo>
                  <a:cubicBezTo>
                    <a:pt x="89" y="218"/>
                    <a:pt x="95" y="222"/>
                    <a:pt x="98" y="222"/>
                  </a:cubicBezTo>
                  <a:cubicBezTo>
                    <a:pt x="100" y="222"/>
                    <a:pt x="103" y="220"/>
                    <a:pt x="104" y="219"/>
                  </a:cubicBezTo>
                  <a:cubicBezTo>
                    <a:pt x="106" y="218"/>
                    <a:pt x="110" y="216"/>
                    <a:pt x="112" y="215"/>
                  </a:cubicBezTo>
                  <a:cubicBezTo>
                    <a:pt x="115" y="214"/>
                    <a:pt x="122" y="212"/>
                    <a:pt x="125" y="211"/>
                  </a:cubicBezTo>
                  <a:cubicBezTo>
                    <a:pt x="126" y="210"/>
                    <a:pt x="129" y="208"/>
                    <a:pt x="131" y="208"/>
                  </a:cubicBezTo>
                  <a:cubicBezTo>
                    <a:pt x="133" y="207"/>
                    <a:pt x="138" y="209"/>
                    <a:pt x="140" y="208"/>
                  </a:cubicBezTo>
                  <a:cubicBezTo>
                    <a:pt x="142" y="208"/>
                    <a:pt x="144" y="205"/>
                    <a:pt x="145" y="204"/>
                  </a:cubicBezTo>
                  <a:cubicBezTo>
                    <a:pt x="146" y="204"/>
                    <a:pt x="149" y="204"/>
                    <a:pt x="150" y="204"/>
                  </a:cubicBezTo>
                  <a:cubicBezTo>
                    <a:pt x="151" y="204"/>
                    <a:pt x="155" y="207"/>
                    <a:pt x="155" y="209"/>
                  </a:cubicBezTo>
                  <a:cubicBezTo>
                    <a:pt x="155" y="211"/>
                    <a:pt x="153" y="214"/>
                    <a:pt x="153" y="216"/>
                  </a:cubicBezTo>
                  <a:cubicBezTo>
                    <a:pt x="153" y="218"/>
                    <a:pt x="154" y="221"/>
                    <a:pt x="155" y="223"/>
                  </a:cubicBezTo>
                  <a:cubicBezTo>
                    <a:pt x="156" y="223"/>
                    <a:pt x="157" y="224"/>
                    <a:pt x="158" y="224"/>
                  </a:cubicBezTo>
                  <a:cubicBezTo>
                    <a:pt x="160" y="224"/>
                    <a:pt x="165" y="222"/>
                    <a:pt x="167" y="222"/>
                  </a:cubicBezTo>
                  <a:cubicBezTo>
                    <a:pt x="168" y="222"/>
                    <a:pt x="170" y="221"/>
                    <a:pt x="171" y="221"/>
                  </a:cubicBezTo>
                  <a:cubicBezTo>
                    <a:pt x="172" y="221"/>
                    <a:pt x="174" y="223"/>
                    <a:pt x="176" y="223"/>
                  </a:cubicBezTo>
                  <a:cubicBezTo>
                    <a:pt x="177" y="223"/>
                    <a:pt x="179" y="224"/>
                    <a:pt x="180" y="224"/>
                  </a:cubicBezTo>
                  <a:cubicBezTo>
                    <a:pt x="181" y="224"/>
                    <a:pt x="183" y="224"/>
                    <a:pt x="184" y="224"/>
                  </a:cubicBezTo>
                  <a:cubicBezTo>
                    <a:pt x="186" y="224"/>
                    <a:pt x="189" y="225"/>
                    <a:pt x="191" y="226"/>
                  </a:cubicBezTo>
                  <a:cubicBezTo>
                    <a:pt x="192" y="228"/>
                    <a:pt x="191" y="232"/>
                    <a:pt x="192" y="233"/>
                  </a:cubicBezTo>
                  <a:cubicBezTo>
                    <a:pt x="193" y="235"/>
                    <a:pt x="195" y="239"/>
                    <a:pt x="197" y="240"/>
                  </a:cubicBezTo>
                  <a:cubicBezTo>
                    <a:pt x="198" y="240"/>
                    <a:pt x="201" y="240"/>
                    <a:pt x="202" y="240"/>
                  </a:cubicBezTo>
                  <a:cubicBezTo>
                    <a:pt x="204" y="241"/>
                    <a:pt x="206" y="243"/>
                    <a:pt x="207" y="243"/>
                  </a:cubicBezTo>
                  <a:cubicBezTo>
                    <a:pt x="209" y="244"/>
                    <a:pt x="213" y="244"/>
                    <a:pt x="215" y="243"/>
                  </a:cubicBezTo>
                  <a:cubicBezTo>
                    <a:pt x="216" y="243"/>
                    <a:pt x="216" y="241"/>
                    <a:pt x="216" y="241"/>
                  </a:cubicBezTo>
                  <a:cubicBezTo>
                    <a:pt x="218" y="239"/>
                    <a:pt x="222" y="237"/>
                    <a:pt x="224" y="236"/>
                  </a:cubicBezTo>
                  <a:cubicBezTo>
                    <a:pt x="225" y="234"/>
                    <a:pt x="224" y="230"/>
                    <a:pt x="226" y="229"/>
                  </a:cubicBezTo>
                  <a:cubicBezTo>
                    <a:pt x="227" y="228"/>
                    <a:pt x="232" y="229"/>
                    <a:pt x="233" y="230"/>
                  </a:cubicBezTo>
                  <a:cubicBezTo>
                    <a:pt x="234" y="230"/>
                    <a:pt x="235" y="233"/>
                    <a:pt x="236" y="234"/>
                  </a:cubicBezTo>
                  <a:cubicBezTo>
                    <a:pt x="236" y="235"/>
                    <a:pt x="238" y="237"/>
                    <a:pt x="239" y="237"/>
                  </a:cubicBezTo>
                  <a:cubicBezTo>
                    <a:pt x="240" y="237"/>
                    <a:pt x="243" y="235"/>
                    <a:pt x="243" y="234"/>
                  </a:cubicBezTo>
                  <a:cubicBezTo>
                    <a:pt x="244" y="232"/>
                    <a:pt x="244" y="228"/>
                    <a:pt x="243" y="226"/>
                  </a:cubicBezTo>
                  <a:cubicBezTo>
                    <a:pt x="243" y="225"/>
                    <a:pt x="242" y="223"/>
                    <a:pt x="241" y="222"/>
                  </a:cubicBezTo>
                  <a:cubicBezTo>
                    <a:pt x="241" y="220"/>
                    <a:pt x="240" y="217"/>
                    <a:pt x="240" y="216"/>
                  </a:cubicBezTo>
                  <a:cubicBezTo>
                    <a:pt x="239" y="215"/>
                    <a:pt x="239" y="212"/>
                    <a:pt x="239" y="211"/>
                  </a:cubicBezTo>
                  <a:cubicBezTo>
                    <a:pt x="239" y="210"/>
                    <a:pt x="239" y="208"/>
                    <a:pt x="239" y="207"/>
                  </a:cubicBezTo>
                  <a:cubicBezTo>
                    <a:pt x="238" y="206"/>
                    <a:pt x="234" y="206"/>
                    <a:pt x="233" y="205"/>
                  </a:cubicBezTo>
                  <a:cubicBezTo>
                    <a:pt x="232" y="204"/>
                    <a:pt x="231" y="202"/>
                    <a:pt x="231" y="201"/>
                  </a:cubicBezTo>
                  <a:cubicBezTo>
                    <a:pt x="231" y="200"/>
                    <a:pt x="232" y="198"/>
                    <a:pt x="232" y="197"/>
                  </a:cubicBezTo>
                  <a:cubicBezTo>
                    <a:pt x="231" y="196"/>
                    <a:pt x="230" y="195"/>
                    <a:pt x="229" y="194"/>
                  </a:cubicBezTo>
                  <a:cubicBezTo>
                    <a:pt x="227" y="194"/>
                    <a:pt x="223" y="195"/>
                    <a:pt x="221" y="195"/>
                  </a:cubicBezTo>
                  <a:cubicBezTo>
                    <a:pt x="220" y="195"/>
                    <a:pt x="217" y="195"/>
                    <a:pt x="216" y="194"/>
                  </a:cubicBezTo>
                  <a:cubicBezTo>
                    <a:pt x="216" y="194"/>
                    <a:pt x="216" y="191"/>
                    <a:pt x="216" y="191"/>
                  </a:cubicBezTo>
                  <a:cubicBezTo>
                    <a:pt x="215" y="190"/>
                    <a:pt x="211" y="191"/>
                    <a:pt x="210" y="191"/>
                  </a:cubicBezTo>
                  <a:cubicBezTo>
                    <a:pt x="209" y="191"/>
                    <a:pt x="206" y="190"/>
                    <a:pt x="205" y="189"/>
                  </a:cubicBezTo>
                  <a:cubicBezTo>
                    <a:pt x="204" y="188"/>
                    <a:pt x="204" y="185"/>
                    <a:pt x="203" y="184"/>
                  </a:cubicBezTo>
                  <a:cubicBezTo>
                    <a:pt x="202" y="182"/>
                    <a:pt x="198" y="183"/>
                    <a:pt x="197" y="181"/>
                  </a:cubicBezTo>
                  <a:cubicBezTo>
                    <a:pt x="197" y="180"/>
                    <a:pt x="198" y="177"/>
                    <a:pt x="199" y="176"/>
                  </a:cubicBezTo>
                  <a:cubicBezTo>
                    <a:pt x="199" y="175"/>
                    <a:pt x="200" y="174"/>
                    <a:pt x="201" y="174"/>
                  </a:cubicBezTo>
                  <a:cubicBezTo>
                    <a:pt x="202" y="174"/>
                    <a:pt x="205" y="176"/>
                    <a:pt x="206" y="176"/>
                  </a:cubicBezTo>
                  <a:cubicBezTo>
                    <a:pt x="208" y="175"/>
                    <a:pt x="209" y="171"/>
                    <a:pt x="209" y="170"/>
                  </a:cubicBezTo>
                  <a:cubicBezTo>
                    <a:pt x="209" y="169"/>
                    <a:pt x="208" y="166"/>
                    <a:pt x="207" y="165"/>
                  </a:cubicBezTo>
                  <a:cubicBezTo>
                    <a:pt x="207" y="164"/>
                    <a:pt x="205" y="163"/>
                    <a:pt x="204" y="162"/>
                  </a:cubicBezTo>
                  <a:cubicBezTo>
                    <a:pt x="204" y="161"/>
                    <a:pt x="204" y="159"/>
                    <a:pt x="204" y="159"/>
                  </a:cubicBezTo>
                  <a:cubicBezTo>
                    <a:pt x="205" y="158"/>
                    <a:pt x="206" y="157"/>
                    <a:pt x="207" y="157"/>
                  </a:cubicBezTo>
                  <a:cubicBezTo>
                    <a:pt x="209" y="157"/>
                    <a:pt x="213" y="157"/>
                    <a:pt x="214" y="158"/>
                  </a:cubicBezTo>
                  <a:cubicBezTo>
                    <a:pt x="215" y="158"/>
                    <a:pt x="216" y="161"/>
                    <a:pt x="217" y="161"/>
                  </a:cubicBezTo>
                  <a:cubicBezTo>
                    <a:pt x="218" y="162"/>
                    <a:pt x="221" y="161"/>
                    <a:pt x="222" y="161"/>
                  </a:cubicBezTo>
                  <a:cubicBezTo>
                    <a:pt x="223" y="161"/>
                    <a:pt x="227" y="161"/>
                    <a:pt x="228" y="161"/>
                  </a:cubicBezTo>
                  <a:cubicBezTo>
                    <a:pt x="229" y="161"/>
                    <a:pt x="228" y="157"/>
                    <a:pt x="229" y="156"/>
                  </a:cubicBezTo>
                  <a:cubicBezTo>
                    <a:pt x="230" y="155"/>
                    <a:pt x="233" y="156"/>
                    <a:pt x="234" y="156"/>
                  </a:cubicBezTo>
                  <a:cubicBezTo>
                    <a:pt x="234" y="156"/>
                    <a:pt x="236" y="154"/>
                    <a:pt x="236" y="153"/>
                  </a:cubicBezTo>
                  <a:cubicBezTo>
                    <a:pt x="237" y="152"/>
                    <a:pt x="235" y="149"/>
                    <a:pt x="234" y="148"/>
                  </a:cubicBezTo>
                  <a:cubicBezTo>
                    <a:pt x="233" y="146"/>
                    <a:pt x="229" y="147"/>
                    <a:pt x="228" y="146"/>
                  </a:cubicBezTo>
                  <a:cubicBezTo>
                    <a:pt x="227" y="145"/>
                    <a:pt x="226" y="142"/>
                    <a:pt x="226" y="140"/>
                  </a:cubicBezTo>
                  <a:cubicBezTo>
                    <a:pt x="226" y="139"/>
                    <a:pt x="226" y="136"/>
                    <a:pt x="227" y="135"/>
                  </a:cubicBezTo>
                  <a:cubicBezTo>
                    <a:pt x="228" y="133"/>
                    <a:pt x="231" y="131"/>
                    <a:pt x="232" y="129"/>
                  </a:cubicBezTo>
                  <a:cubicBezTo>
                    <a:pt x="233" y="128"/>
                    <a:pt x="231" y="125"/>
                    <a:pt x="232" y="123"/>
                  </a:cubicBezTo>
                  <a:cubicBezTo>
                    <a:pt x="233" y="122"/>
                    <a:pt x="236" y="119"/>
                    <a:pt x="238" y="119"/>
                  </a:cubicBezTo>
                  <a:cubicBezTo>
                    <a:pt x="239" y="119"/>
                    <a:pt x="241" y="120"/>
                    <a:pt x="242" y="120"/>
                  </a:cubicBezTo>
                  <a:cubicBezTo>
                    <a:pt x="244" y="120"/>
                    <a:pt x="247" y="121"/>
                    <a:pt x="248" y="120"/>
                  </a:cubicBezTo>
                  <a:cubicBezTo>
                    <a:pt x="250" y="119"/>
                    <a:pt x="250" y="116"/>
                    <a:pt x="252" y="115"/>
                  </a:cubicBezTo>
                  <a:cubicBezTo>
                    <a:pt x="253" y="115"/>
                    <a:pt x="255" y="116"/>
                    <a:pt x="256" y="115"/>
                  </a:cubicBezTo>
                  <a:cubicBezTo>
                    <a:pt x="258" y="115"/>
                    <a:pt x="260" y="112"/>
                    <a:pt x="261" y="111"/>
                  </a:cubicBezTo>
                  <a:cubicBezTo>
                    <a:pt x="261" y="109"/>
                    <a:pt x="263" y="106"/>
                    <a:pt x="262" y="104"/>
                  </a:cubicBezTo>
                  <a:cubicBezTo>
                    <a:pt x="262" y="103"/>
                    <a:pt x="259" y="103"/>
                    <a:pt x="259" y="102"/>
                  </a:cubicBezTo>
                  <a:cubicBezTo>
                    <a:pt x="258" y="101"/>
                    <a:pt x="258" y="98"/>
                    <a:pt x="259" y="97"/>
                  </a:cubicBezTo>
                  <a:cubicBezTo>
                    <a:pt x="260" y="96"/>
                    <a:pt x="264" y="93"/>
                    <a:pt x="266" y="93"/>
                  </a:cubicBezTo>
                  <a:cubicBezTo>
                    <a:pt x="267" y="92"/>
                    <a:pt x="270" y="93"/>
                    <a:pt x="272" y="93"/>
                  </a:cubicBezTo>
                  <a:cubicBezTo>
                    <a:pt x="273" y="92"/>
                    <a:pt x="277" y="91"/>
                    <a:pt x="278" y="90"/>
                  </a:cubicBezTo>
                  <a:cubicBezTo>
                    <a:pt x="280" y="90"/>
                    <a:pt x="283" y="90"/>
                    <a:pt x="284" y="89"/>
                  </a:cubicBezTo>
                  <a:cubicBezTo>
                    <a:pt x="286" y="88"/>
                    <a:pt x="287" y="85"/>
                    <a:pt x="288" y="83"/>
                  </a:cubicBezTo>
                  <a:cubicBezTo>
                    <a:pt x="288" y="82"/>
                    <a:pt x="287" y="78"/>
                    <a:pt x="288" y="77"/>
                  </a:cubicBezTo>
                  <a:cubicBezTo>
                    <a:pt x="288" y="76"/>
                    <a:pt x="291" y="76"/>
                    <a:pt x="292" y="76"/>
                  </a:cubicBezTo>
                  <a:cubicBezTo>
                    <a:pt x="294" y="76"/>
                    <a:pt x="299" y="78"/>
                    <a:pt x="300" y="77"/>
                  </a:cubicBezTo>
                  <a:cubicBezTo>
                    <a:pt x="302" y="76"/>
                    <a:pt x="301" y="72"/>
                    <a:pt x="302" y="70"/>
                  </a:cubicBezTo>
                  <a:cubicBezTo>
                    <a:pt x="304" y="69"/>
                    <a:pt x="309" y="67"/>
                    <a:pt x="311" y="67"/>
                  </a:cubicBezTo>
                  <a:cubicBezTo>
                    <a:pt x="314" y="67"/>
                    <a:pt x="318" y="68"/>
                    <a:pt x="320" y="68"/>
                  </a:cubicBezTo>
                  <a:cubicBezTo>
                    <a:pt x="322" y="68"/>
                    <a:pt x="326" y="70"/>
                    <a:pt x="328" y="69"/>
                  </a:cubicBezTo>
                  <a:cubicBezTo>
                    <a:pt x="329" y="69"/>
                    <a:pt x="331" y="66"/>
                    <a:pt x="333" y="66"/>
                  </a:cubicBezTo>
                  <a:cubicBezTo>
                    <a:pt x="334" y="65"/>
                    <a:pt x="338" y="65"/>
                    <a:pt x="339" y="65"/>
                  </a:cubicBezTo>
                  <a:cubicBezTo>
                    <a:pt x="341" y="64"/>
                    <a:pt x="343" y="65"/>
                    <a:pt x="344" y="65"/>
                  </a:cubicBezTo>
                  <a:cubicBezTo>
                    <a:pt x="345" y="64"/>
                    <a:pt x="347" y="63"/>
                    <a:pt x="348" y="62"/>
                  </a:cubicBezTo>
                  <a:cubicBezTo>
                    <a:pt x="348" y="61"/>
                    <a:pt x="348" y="58"/>
                    <a:pt x="349" y="57"/>
                  </a:cubicBezTo>
                  <a:cubicBezTo>
                    <a:pt x="349" y="56"/>
                    <a:pt x="351" y="53"/>
                    <a:pt x="352" y="52"/>
                  </a:cubicBezTo>
                  <a:cubicBezTo>
                    <a:pt x="352" y="50"/>
                    <a:pt x="351" y="47"/>
                    <a:pt x="350" y="45"/>
                  </a:cubicBezTo>
                  <a:cubicBezTo>
                    <a:pt x="349" y="44"/>
                    <a:pt x="346" y="44"/>
                    <a:pt x="345" y="43"/>
                  </a:cubicBezTo>
                  <a:cubicBezTo>
                    <a:pt x="344" y="42"/>
                    <a:pt x="343" y="38"/>
                    <a:pt x="343" y="37"/>
                  </a:cubicBezTo>
                  <a:cubicBezTo>
                    <a:pt x="343" y="35"/>
                    <a:pt x="344" y="33"/>
                    <a:pt x="344" y="32"/>
                  </a:cubicBezTo>
                  <a:cubicBezTo>
                    <a:pt x="343" y="31"/>
                    <a:pt x="342" y="29"/>
                    <a:pt x="341" y="29"/>
                  </a:cubicBezTo>
                  <a:cubicBezTo>
                    <a:pt x="339" y="29"/>
                    <a:pt x="336" y="30"/>
                    <a:pt x="334" y="30"/>
                  </a:cubicBezTo>
                  <a:cubicBezTo>
                    <a:pt x="333" y="30"/>
                    <a:pt x="330" y="32"/>
                    <a:pt x="328" y="32"/>
                  </a:cubicBezTo>
                  <a:cubicBezTo>
                    <a:pt x="327" y="31"/>
                    <a:pt x="327" y="29"/>
                    <a:pt x="326" y="29"/>
                  </a:cubicBezTo>
                  <a:cubicBezTo>
                    <a:pt x="325" y="28"/>
                    <a:pt x="324" y="27"/>
                    <a:pt x="323" y="26"/>
                  </a:cubicBezTo>
                  <a:cubicBezTo>
                    <a:pt x="323" y="25"/>
                    <a:pt x="324" y="22"/>
                    <a:pt x="324" y="20"/>
                  </a:cubicBezTo>
                  <a:cubicBezTo>
                    <a:pt x="325" y="19"/>
                    <a:pt x="326" y="18"/>
                    <a:pt x="327" y="17"/>
                  </a:cubicBezTo>
                  <a:cubicBezTo>
                    <a:pt x="327" y="16"/>
                    <a:pt x="328" y="14"/>
                    <a:pt x="328" y="13"/>
                  </a:cubicBezTo>
                  <a:cubicBezTo>
                    <a:pt x="328" y="12"/>
                    <a:pt x="327" y="9"/>
                    <a:pt x="328" y="7"/>
                  </a:cubicBezTo>
                  <a:cubicBezTo>
                    <a:pt x="329" y="7"/>
                    <a:pt x="331" y="6"/>
                    <a:pt x="332" y="6"/>
                  </a:cubicBezTo>
                  <a:cubicBezTo>
                    <a:pt x="333" y="5"/>
                    <a:pt x="336" y="7"/>
                    <a:pt x="337" y="7"/>
                  </a:cubicBezTo>
                  <a:cubicBezTo>
                    <a:pt x="338" y="6"/>
                    <a:pt x="339" y="4"/>
                    <a:pt x="340" y="4"/>
                  </a:cubicBezTo>
                  <a:cubicBezTo>
                    <a:pt x="341" y="3"/>
                    <a:pt x="345" y="3"/>
                    <a:pt x="347" y="4"/>
                  </a:cubicBezTo>
                  <a:cubicBezTo>
                    <a:pt x="349" y="5"/>
                    <a:pt x="351" y="9"/>
                    <a:pt x="352" y="11"/>
                  </a:cubicBezTo>
                  <a:cubicBezTo>
                    <a:pt x="352" y="12"/>
                    <a:pt x="352" y="15"/>
                    <a:pt x="353" y="16"/>
                  </a:cubicBezTo>
                  <a:cubicBezTo>
                    <a:pt x="354" y="17"/>
                    <a:pt x="359" y="16"/>
                    <a:pt x="361" y="16"/>
                  </a:cubicBezTo>
                  <a:cubicBezTo>
                    <a:pt x="363" y="17"/>
                    <a:pt x="365" y="19"/>
                    <a:pt x="367" y="19"/>
                  </a:cubicBezTo>
                  <a:cubicBezTo>
                    <a:pt x="368" y="19"/>
                    <a:pt x="370" y="18"/>
                    <a:pt x="371" y="17"/>
                  </a:cubicBezTo>
                  <a:cubicBezTo>
                    <a:pt x="372" y="15"/>
                    <a:pt x="373" y="12"/>
                    <a:pt x="373" y="10"/>
                  </a:cubicBezTo>
                  <a:cubicBezTo>
                    <a:pt x="373" y="9"/>
                    <a:pt x="372" y="6"/>
                    <a:pt x="373" y="5"/>
                  </a:cubicBezTo>
                  <a:cubicBezTo>
                    <a:pt x="374" y="4"/>
                    <a:pt x="377" y="6"/>
                    <a:pt x="378" y="6"/>
                  </a:cubicBezTo>
                  <a:cubicBezTo>
                    <a:pt x="379" y="6"/>
                    <a:pt x="383" y="7"/>
                    <a:pt x="384" y="6"/>
                  </a:cubicBezTo>
                  <a:cubicBezTo>
                    <a:pt x="386" y="5"/>
                    <a:pt x="387" y="1"/>
                    <a:pt x="388" y="0"/>
                  </a:cubicBezTo>
                  <a:cubicBezTo>
                    <a:pt x="389" y="0"/>
                    <a:pt x="390" y="0"/>
                    <a:pt x="391" y="0"/>
                  </a:cubicBezTo>
                  <a:cubicBezTo>
                    <a:pt x="391" y="0"/>
                    <a:pt x="391" y="1"/>
                    <a:pt x="391" y="1"/>
                  </a:cubicBezTo>
                  <a:cubicBezTo>
                    <a:pt x="391" y="4"/>
                    <a:pt x="390" y="9"/>
                    <a:pt x="391" y="12"/>
                  </a:cubicBezTo>
                  <a:cubicBezTo>
                    <a:pt x="392" y="14"/>
                    <a:pt x="395" y="18"/>
                    <a:pt x="397" y="19"/>
                  </a:cubicBezTo>
                  <a:cubicBezTo>
                    <a:pt x="399" y="20"/>
                    <a:pt x="404" y="19"/>
                    <a:pt x="407" y="20"/>
                  </a:cubicBezTo>
                  <a:cubicBezTo>
                    <a:pt x="408" y="20"/>
                    <a:pt x="409" y="22"/>
                    <a:pt x="410" y="23"/>
                  </a:cubicBezTo>
                  <a:cubicBezTo>
                    <a:pt x="411" y="25"/>
                    <a:pt x="412" y="29"/>
                    <a:pt x="412" y="32"/>
                  </a:cubicBezTo>
                  <a:cubicBezTo>
                    <a:pt x="412" y="34"/>
                    <a:pt x="408" y="38"/>
                    <a:pt x="408" y="40"/>
                  </a:cubicBezTo>
                  <a:cubicBezTo>
                    <a:pt x="408" y="43"/>
                    <a:pt x="410" y="47"/>
                    <a:pt x="412" y="48"/>
                  </a:cubicBezTo>
                  <a:cubicBezTo>
                    <a:pt x="413" y="50"/>
                    <a:pt x="418" y="49"/>
                    <a:pt x="419" y="49"/>
                  </a:cubicBezTo>
                  <a:cubicBezTo>
                    <a:pt x="422" y="50"/>
                    <a:pt x="426" y="53"/>
                    <a:pt x="428" y="54"/>
                  </a:cubicBezTo>
                  <a:cubicBezTo>
                    <a:pt x="429" y="56"/>
                    <a:pt x="431" y="61"/>
                    <a:pt x="433" y="61"/>
                  </a:cubicBezTo>
                  <a:cubicBezTo>
                    <a:pt x="435" y="61"/>
                    <a:pt x="438" y="59"/>
                    <a:pt x="440" y="58"/>
                  </a:cubicBezTo>
                  <a:cubicBezTo>
                    <a:pt x="442" y="57"/>
                    <a:pt x="447" y="55"/>
                    <a:pt x="449" y="55"/>
                  </a:cubicBezTo>
                  <a:cubicBezTo>
                    <a:pt x="451" y="55"/>
                    <a:pt x="456" y="56"/>
                    <a:pt x="458" y="58"/>
                  </a:cubicBezTo>
                  <a:cubicBezTo>
                    <a:pt x="459" y="59"/>
                    <a:pt x="461" y="63"/>
                    <a:pt x="461" y="65"/>
                  </a:cubicBezTo>
                  <a:cubicBezTo>
                    <a:pt x="461" y="68"/>
                    <a:pt x="457" y="72"/>
                    <a:pt x="457" y="74"/>
                  </a:cubicBezTo>
                  <a:cubicBezTo>
                    <a:pt x="457" y="76"/>
                    <a:pt x="458" y="79"/>
                    <a:pt x="459" y="81"/>
                  </a:cubicBezTo>
                  <a:cubicBezTo>
                    <a:pt x="460" y="83"/>
                    <a:pt x="465" y="85"/>
                    <a:pt x="467" y="86"/>
                  </a:cubicBezTo>
                  <a:cubicBezTo>
                    <a:pt x="468" y="87"/>
                    <a:pt x="470" y="89"/>
                    <a:pt x="471" y="91"/>
                  </a:cubicBezTo>
                  <a:cubicBezTo>
                    <a:pt x="471" y="92"/>
                    <a:pt x="469" y="94"/>
                    <a:pt x="468" y="95"/>
                  </a:cubicBezTo>
                  <a:cubicBezTo>
                    <a:pt x="467" y="96"/>
                    <a:pt x="464" y="97"/>
                    <a:pt x="462" y="98"/>
                  </a:cubicBezTo>
                  <a:cubicBezTo>
                    <a:pt x="459" y="98"/>
                    <a:pt x="454" y="94"/>
                    <a:pt x="452" y="95"/>
                  </a:cubicBezTo>
                  <a:cubicBezTo>
                    <a:pt x="450" y="96"/>
                    <a:pt x="450" y="99"/>
                    <a:pt x="450" y="101"/>
                  </a:cubicBezTo>
                  <a:cubicBezTo>
                    <a:pt x="449" y="102"/>
                    <a:pt x="448" y="106"/>
                    <a:pt x="448" y="107"/>
                  </a:cubicBezTo>
                  <a:cubicBezTo>
                    <a:pt x="448" y="110"/>
                    <a:pt x="448" y="115"/>
                    <a:pt x="447" y="117"/>
                  </a:cubicBezTo>
                  <a:cubicBezTo>
                    <a:pt x="447" y="119"/>
                    <a:pt x="446" y="124"/>
                    <a:pt x="445" y="126"/>
                  </a:cubicBezTo>
                  <a:cubicBezTo>
                    <a:pt x="443" y="127"/>
                    <a:pt x="438" y="128"/>
                    <a:pt x="437" y="129"/>
                  </a:cubicBezTo>
                  <a:cubicBezTo>
                    <a:pt x="436" y="130"/>
                    <a:pt x="435" y="133"/>
                    <a:pt x="435" y="134"/>
                  </a:cubicBezTo>
                  <a:cubicBezTo>
                    <a:pt x="434" y="136"/>
                    <a:pt x="433" y="139"/>
                    <a:pt x="433" y="141"/>
                  </a:cubicBezTo>
                  <a:cubicBezTo>
                    <a:pt x="434" y="143"/>
                    <a:pt x="438" y="145"/>
                    <a:pt x="440" y="146"/>
                  </a:cubicBezTo>
                  <a:cubicBezTo>
                    <a:pt x="441" y="148"/>
                    <a:pt x="445" y="150"/>
                    <a:pt x="445" y="152"/>
                  </a:cubicBezTo>
                  <a:cubicBezTo>
                    <a:pt x="446" y="153"/>
                    <a:pt x="446" y="155"/>
                    <a:pt x="445" y="156"/>
                  </a:cubicBezTo>
                  <a:cubicBezTo>
                    <a:pt x="445" y="158"/>
                    <a:pt x="442" y="160"/>
                    <a:pt x="442" y="162"/>
                  </a:cubicBezTo>
                  <a:cubicBezTo>
                    <a:pt x="441" y="164"/>
                    <a:pt x="441" y="168"/>
                    <a:pt x="442" y="169"/>
                  </a:cubicBezTo>
                  <a:cubicBezTo>
                    <a:pt x="442" y="172"/>
                    <a:pt x="446" y="177"/>
                    <a:pt x="447" y="180"/>
                  </a:cubicBezTo>
                  <a:cubicBezTo>
                    <a:pt x="448" y="182"/>
                    <a:pt x="447" y="187"/>
                    <a:pt x="449" y="189"/>
                  </a:cubicBezTo>
                  <a:cubicBezTo>
                    <a:pt x="450" y="192"/>
                    <a:pt x="456" y="194"/>
                    <a:pt x="458" y="196"/>
                  </a:cubicBezTo>
                  <a:cubicBezTo>
                    <a:pt x="459" y="198"/>
                    <a:pt x="460" y="202"/>
                    <a:pt x="461" y="203"/>
                  </a:cubicBezTo>
                  <a:cubicBezTo>
                    <a:pt x="464" y="205"/>
                    <a:pt x="472" y="203"/>
                    <a:pt x="475" y="204"/>
                  </a:cubicBezTo>
                  <a:cubicBezTo>
                    <a:pt x="477" y="204"/>
                    <a:pt x="479" y="206"/>
                    <a:pt x="481" y="206"/>
                  </a:cubicBezTo>
                  <a:cubicBezTo>
                    <a:pt x="483" y="207"/>
                    <a:pt x="490" y="205"/>
                    <a:pt x="492" y="207"/>
                  </a:cubicBezTo>
                  <a:cubicBezTo>
                    <a:pt x="493" y="207"/>
                    <a:pt x="494" y="209"/>
                    <a:pt x="495" y="210"/>
                  </a:cubicBezTo>
                  <a:cubicBezTo>
                    <a:pt x="497" y="212"/>
                    <a:pt x="499" y="217"/>
                    <a:pt x="502" y="219"/>
                  </a:cubicBezTo>
                  <a:cubicBezTo>
                    <a:pt x="504" y="220"/>
                    <a:pt x="508" y="220"/>
                    <a:pt x="510" y="220"/>
                  </a:cubicBezTo>
                  <a:cubicBezTo>
                    <a:pt x="512" y="220"/>
                    <a:pt x="515" y="220"/>
                    <a:pt x="517" y="220"/>
                  </a:cubicBezTo>
                  <a:cubicBezTo>
                    <a:pt x="519" y="220"/>
                    <a:pt x="522" y="220"/>
                    <a:pt x="523" y="221"/>
                  </a:cubicBezTo>
                  <a:cubicBezTo>
                    <a:pt x="524" y="222"/>
                    <a:pt x="525" y="225"/>
                    <a:pt x="527" y="225"/>
                  </a:cubicBezTo>
                  <a:cubicBezTo>
                    <a:pt x="528" y="226"/>
                    <a:pt x="532" y="227"/>
                    <a:pt x="534" y="226"/>
                  </a:cubicBezTo>
                  <a:cubicBezTo>
                    <a:pt x="536" y="226"/>
                    <a:pt x="540" y="224"/>
                    <a:pt x="541" y="223"/>
                  </a:cubicBezTo>
                  <a:cubicBezTo>
                    <a:pt x="543" y="223"/>
                    <a:pt x="545" y="220"/>
                    <a:pt x="546" y="219"/>
                  </a:cubicBezTo>
                  <a:cubicBezTo>
                    <a:pt x="548" y="219"/>
                    <a:pt x="552" y="219"/>
                    <a:pt x="554" y="219"/>
                  </a:cubicBezTo>
                  <a:cubicBezTo>
                    <a:pt x="556" y="219"/>
                    <a:pt x="561" y="218"/>
                    <a:pt x="563" y="216"/>
                  </a:cubicBezTo>
                  <a:cubicBezTo>
                    <a:pt x="564" y="215"/>
                    <a:pt x="564" y="213"/>
                    <a:pt x="565" y="212"/>
                  </a:cubicBezTo>
                  <a:cubicBezTo>
                    <a:pt x="566" y="210"/>
                    <a:pt x="570" y="208"/>
                    <a:pt x="572" y="209"/>
                  </a:cubicBezTo>
                  <a:cubicBezTo>
                    <a:pt x="574" y="209"/>
                    <a:pt x="577" y="211"/>
                    <a:pt x="578" y="213"/>
                  </a:cubicBezTo>
                  <a:cubicBezTo>
                    <a:pt x="579" y="215"/>
                    <a:pt x="576" y="220"/>
                    <a:pt x="576" y="222"/>
                  </a:cubicBezTo>
                  <a:cubicBezTo>
                    <a:pt x="577" y="224"/>
                    <a:pt x="580" y="226"/>
                    <a:pt x="581" y="227"/>
                  </a:cubicBezTo>
                  <a:cubicBezTo>
                    <a:pt x="582" y="228"/>
                    <a:pt x="585" y="228"/>
                    <a:pt x="586" y="22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2166938" y="3367088"/>
              <a:ext cx="906463" cy="1049338"/>
            </a:xfrm>
            <a:custGeom>
              <a:avLst/>
              <a:gdLst/>
              <a:ahLst/>
              <a:cxnLst>
                <a:cxn ang="0">
                  <a:pos x="521" y="243"/>
                </a:cxn>
                <a:cxn ang="0">
                  <a:pos x="507" y="266"/>
                </a:cxn>
                <a:cxn ang="0">
                  <a:pos x="492" y="294"/>
                </a:cxn>
                <a:cxn ang="0">
                  <a:pos x="469" y="316"/>
                </a:cxn>
                <a:cxn ang="0">
                  <a:pos x="454" y="338"/>
                </a:cxn>
                <a:cxn ang="0">
                  <a:pos x="431" y="352"/>
                </a:cxn>
                <a:cxn ang="0">
                  <a:pos x="390" y="337"/>
                </a:cxn>
                <a:cxn ang="0">
                  <a:pos x="343" y="365"/>
                </a:cxn>
                <a:cxn ang="0">
                  <a:pos x="298" y="392"/>
                </a:cxn>
                <a:cxn ang="0">
                  <a:pos x="250" y="432"/>
                </a:cxn>
                <a:cxn ang="0">
                  <a:pos x="229" y="443"/>
                </a:cxn>
                <a:cxn ang="0">
                  <a:pos x="233" y="463"/>
                </a:cxn>
                <a:cxn ang="0">
                  <a:pos x="226" y="475"/>
                </a:cxn>
                <a:cxn ang="0">
                  <a:pos x="218" y="492"/>
                </a:cxn>
                <a:cxn ang="0">
                  <a:pos x="238" y="518"/>
                </a:cxn>
                <a:cxn ang="0">
                  <a:pos x="234" y="551"/>
                </a:cxn>
                <a:cxn ang="0">
                  <a:pos x="256" y="592"/>
                </a:cxn>
                <a:cxn ang="0">
                  <a:pos x="219" y="593"/>
                </a:cxn>
                <a:cxn ang="0">
                  <a:pos x="177" y="602"/>
                </a:cxn>
                <a:cxn ang="0">
                  <a:pos x="157" y="618"/>
                </a:cxn>
                <a:cxn ang="0">
                  <a:pos x="124" y="613"/>
                </a:cxn>
                <a:cxn ang="0">
                  <a:pos x="87" y="603"/>
                </a:cxn>
                <a:cxn ang="0">
                  <a:pos x="57" y="618"/>
                </a:cxn>
                <a:cxn ang="0">
                  <a:pos x="50" y="593"/>
                </a:cxn>
                <a:cxn ang="0">
                  <a:pos x="31" y="593"/>
                </a:cxn>
                <a:cxn ang="0">
                  <a:pos x="2" y="569"/>
                </a:cxn>
                <a:cxn ang="0">
                  <a:pos x="34" y="568"/>
                </a:cxn>
                <a:cxn ang="0">
                  <a:pos x="53" y="544"/>
                </a:cxn>
                <a:cxn ang="0">
                  <a:pos x="68" y="535"/>
                </a:cxn>
                <a:cxn ang="0">
                  <a:pos x="40" y="526"/>
                </a:cxn>
                <a:cxn ang="0">
                  <a:pos x="37" y="503"/>
                </a:cxn>
                <a:cxn ang="0">
                  <a:pos x="42" y="484"/>
                </a:cxn>
                <a:cxn ang="0">
                  <a:pos x="44" y="457"/>
                </a:cxn>
                <a:cxn ang="0">
                  <a:pos x="24" y="432"/>
                </a:cxn>
                <a:cxn ang="0">
                  <a:pos x="3" y="391"/>
                </a:cxn>
                <a:cxn ang="0">
                  <a:pos x="33" y="366"/>
                </a:cxn>
                <a:cxn ang="0">
                  <a:pos x="69" y="374"/>
                </a:cxn>
                <a:cxn ang="0">
                  <a:pos x="94" y="371"/>
                </a:cxn>
                <a:cxn ang="0">
                  <a:pos x="143" y="362"/>
                </a:cxn>
                <a:cxn ang="0">
                  <a:pos x="158" y="336"/>
                </a:cxn>
                <a:cxn ang="0">
                  <a:pos x="186" y="322"/>
                </a:cxn>
                <a:cxn ang="0">
                  <a:pos x="232" y="300"/>
                </a:cxn>
                <a:cxn ang="0">
                  <a:pos x="242" y="267"/>
                </a:cxn>
                <a:cxn ang="0">
                  <a:pos x="281" y="251"/>
                </a:cxn>
                <a:cxn ang="0">
                  <a:pos x="294" y="218"/>
                </a:cxn>
                <a:cxn ang="0">
                  <a:pos x="284" y="191"/>
                </a:cxn>
                <a:cxn ang="0">
                  <a:pos x="259" y="172"/>
                </a:cxn>
                <a:cxn ang="0">
                  <a:pos x="250" y="133"/>
                </a:cxn>
                <a:cxn ang="0">
                  <a:pos x="229" y="88"/>
                </a:cxn>
                <a:cxn ang="0">
                  <a:pos x="227" y="50"/>
                </a:cxn>
                <a:cxn ang="0">
                  <a:pos x="240" y="24"/>
                </a:cxn>
                <a:cxn ang="0">
                  <a:pos x="261" y="17"/>
                </a:cxn>
                <a:cxn ang="0">
                  <a:pos x="291" y="4"/>
                </a:cxn>
                <a:cxn ang="0">
                  <a:pos x="320" y="31"/>
                </a:cxn>
                <a:cxn ang="0">
                  <a:pos x="338" y="33"/>
                </a:cxn>
                <a:cxn ang="0">
                  <a:pos x="371" y="60"/>
                </a:cxn>
                <a:cxn ang="0">
                  <a:pos x="390" y="109"/>
                </a:cxn>
                <a:cxn ang="0">
                  <a:pos x="400" y="149"/>
                </a:cxn>
                <a:cxn ang="0">
                  <a:pos x="440" y="153"/>
                </a:cxn>
                <a:cxn ang="0">
                  <a:pos x="467" y="158"/>
                </a:cxn>
                <a:cxn ang="0">
                  <a:pos x="495" y="154"/>
                </a:cxn>
                <a:cxn ang="0">
                  <a:pos x="518" y="192"/>
                </a:cxn>
                <a:cxn ang="0">
                  <a:pos x="539" y="218"/>
                </a:cxn>
              </a:cxnLst>
              <a:rect l="0" t="0" r="r" b="b"/>
              <a:pathLst>
                <a:path w="541" h="626">
                  <a:moveTo>
                    <a:pt x="539" y="218"/>
                  </a:moveTo>
                  <a:cubicBezTo>
                    <a:pt x="540" y="219"/>
                    <a:pt x="541" y="222"/>
                    <a:pt x="540" y="224"/>
                  </a:cubicBezTo>
                  <a:cubicBezTo>
                    <a:pt x="539" y="226"/>
                    <a:pt x="535" y="229"/>
                    <a:pt x="533" y="230"/>
                  </a:cubicBezTo>
                  <a:cubicBezTo>
                    <a:pt x="532" y="231"/>
                    <a:pt x="529" y="233"/>
                    <a:pt x="528" y="234"/>
                  </a:cubicBezTo>
                  <a:cubicBezTo>
                    <a:pt x="528" y="235"/>
                    <a:pt x="527" y="238"/>
                    <a:pt x="526" y="240"/>
                  </a:cubicBezTo>
                  <a:cubicBezTo>
                    <a:pt x="525" y="241"/>
                    <a:pt x="522" y="242"/>
                    <a:pt x="521" y="243"/>
                  </a:cubicBezTo>
                  <a:cubicBezTo>
                    <a:pt x="520" y="244"/>
                    <a:pt x="517" y="244"/>
                    <a:pt x="516" y="245"/>
                  </a:cubicBezTo>
                  <a:cubicBezTo>
                    <a:pt x="515" y="246"/>
                    <a:pt x="515" y="250"/>
                    <a:pt x="515" y="251"/>
                  </a:cubicBezTo>
                  <a:cubicBezTo>
                    <a:pt x="515" y="252"/>
                    <a:pt x="511" y="250"/>
                    <a:pt x="509" y="251"/>
                  </a:cubicBezTo>
                  <a:cubicBezTo>
                    <a:pt x="508" y="251"/>
                    <a:pt x="506" y="254"/>
                    <a:pt x="506" y="255"/>
                  </a:cubicBezTo>
                  <a:cubicBezTo>
                    <a:pt x="505" y="257"/>
                    <a:pt x="505" y="261"/>
                    <a:pt x="506" y="263"/>
                  </a:cubicBezTo>
                  <a:cubicBezTo>
                    <a:pt x="506" y="264"/>
                    <a:pt x="507" y="266"/>
                    <a:pt x="507" y="266"/>
                  </a:cubicBezTo>
                  <a:cubicBezTo>
                    <a:pt x="507" y="267"/>
                    <a:pt x="505" y="273"/>
                    <a:pt x="505" y="274"/>
                  </a:cubicBezTo>
                  <a:cubicBezTo>
                    <a:pt x="505" y="274"/>
                    <a:pt x="501" y="281"/>
                    <a:pt x="501" y="283"/>
                  </a:cubicBezTo>
                  <a:cubicBezTo>
                    <a:pt x="501" y="285"/>
                    <a:pt x="503" y="287"/>
                    <a:pt x="503" y="289"/>
                  </a:cubicBezTo>
                  <a:cubicBezTo>
                    <a:pt x="502" y="291"/>
                    <a:pt x="502" y="295"/>
                    <a:pt x="500" y="296"/>
                  </a:cubicBezTo>
                  <a:cubicBezTo>
                    <a:pt x="499" y="297"/>
                    <a:pt x="497" y="297"/>
                    <a:pt x="495" y="296"/>
                  </a:cubicBezTo>
                  <a:cubicBezTo>
                    <a:pt x="494" y="296"/>
                    <a:pt x="493" y="294"/>
                    <a:pt x="492" y="294"/>
                  </a:cubicBezTo>
                  <a:cubicBezTo>
                    <a:pt x="490" y="293"/>
                    <a:pt x="486" y="295"/>
                    <a:pt x="484" y="295"/>
                  </a:cubicBezTo>
                  <a:cubicBezTo>
                    <a:pt x="483" y="296"/>
                    <a:pt x="482" y="295"/>
                    <a:pt x="481" y="295"/>
                  </a:cubicBezTo>
                  <a:cubicBezTo>
                    <a:pt x="480" y="296"/>
                    <a:pt x="480" y="299"/>
                    <a:pt x="479" y="300"/>
                  </a:cubicBezTo>
                  <a:cubicBezTo>
                    <a:pt x="478" y="302"/>
                    <a:pt x="473" y="303"/>
                    <a:pt x="472" y="304"/>
                  </a:cubicBezTo>
                  <a:cubicBezTo>
                    <a:pt x="471" y="306"/>
                    <a:pt x="472" y="309"/>
                    <a:pt x="471" y="311"/>
                  </a:cubicBezTo>
                  <a:cubicBezTo>
                    <a:pt x="471" y="312"/>
                    <a:pt x="468" y="315"/>
                    <a:pt x="469" y="316"/>
                  </a:cubicBezTo>
                  <a:cubicBezTo>
                    <a:pt x="469" y="318"/>
                    <a:pt x="472" y="319"/>
                    <a:pt x="472" y="321"/>
                  </a:cubicBezTo>
                  <a:cubicBezTo>
                    <a:pt x="473" y="322"/>
                    <a:pt x="471" y="325"/>
                    <a:pt x="471" y="326"/>
                  </a:cubicBezTo>
                  <a:cubicBezTo>
                    <a:pt x="470" y="327"/>
                    <a:pt x="468" y="329"/>
                    <a:pt x="467" y="330"/>
                  </a:cubicBezTo>
                  <a:cubicBezTo>
                    <a:pt x="466" y="331"/>
                    <a:pt x="463" y="332"/>
                    <a:pt x="462" y="332"/>
                  </a:cubicBezTo>
                  <a:cubicBezTo>
                    <a:pt x="461" y="333"/>
                    <a:pt x="458" y="333"/>
                    <a:pt x="457" y="334"/>
                  </a:cubicBezTo>
                  <a:cubicBezTo>
                    <a:pt x="456" y="335"/>
                    <a:pt x="455" y="338"/>
                    <a:pt x="454" y="338"/>
                  </a:cubicBezTo>
                  <a:cubicBezTo>
                    <a:pt x="452" y="339"/>
                    <a:pt x="450" y="340"/>
                    <a:pt x="448" y="340"/>
                  </a:cubicBezTo>
                  <a:cubicBezTo>
                    <a:pt x="448" y="340"/>
                    <a:pt x="447" y="340"/>
                    <a:pt x="446" y="340"/>
                  </a:cubicBezTo>
                  <a:cubicBezTo>
                    <a:pt x="445" y="341"/>
                    <a:pt x="446" y="344"/>
                    <a:pt x="445" y="345"/>
                  </a:cubicBezTo>
                  <a:cubicBezTo>
                    <a:pt x="444" y="347"/>
                    <a:pt x="439" y="347"/>
                    <a:pt x="438" y="348"/>
                  </a:cubicBezTo>
                  <a:cubicBezTo>
                    <a:pt x="438" y="349"/>
                    <a:pt x="438" y="350"/>
                    <a:pt x="439" y="351"/>
                  </a:cubicBezTo>
                  <a:cubicBezTo>
                    <a:pt x="436" y="351"/>
                    <a:pt x="433" y="352"/>
                    <a:pt x="431" y="352"/>
                  </a:cubicBezTo>
                  <a:cubicBezTo>
                    <a:pt x="429" y="351"/>
                    <a:pt x="425" y="351"/>
                    <a:pt x="423" y="350"/>
                  </a:cubicBezTo>
                  <a:cubicBezTo>
                    <a:pt x="421" y="349"/>
                    <a:pt x="418" y="348"/>
                    <a:pt x="417" y="347"/>
                  </a:cubicBezTo>
                  <a:cubicBezTo>
                    <a:pt x="416" y="345"/>
                    <a:pt x="420" y="341"/>
                    <a:pt x="419" y="339"/>
                  </a:cubicBezTo>
                  <a:cubicBezTo>
                    <a:pt x="419" y="337"/>
                    <a:pt x="416" y="334"/>
                    <a:pt x="414" y="333"/>
                  </a:cubicBezTo>
                  <a:cubicBezTo>
                    <a:pt x="412" y="331"/>
                    <a:pt x="407" y="331"/>
                    <a:pt x="405" y="331"/>
                  </a:cubicBezTo>
                  <a:cubicBezTo>
                    <a:pt x="401" y="331"/>
                    <a:pt x="393" y="335"/>
                    <a:pt x="390" y="337"/>
                  </a:cubicBezTo>
                  <a:cubicBezTo>
                    <a:pt x="387" y="337"/>
                    <a:pt x="382" y="339"/>
                    <a:pt x="380" y="340"/>
                  </a:cubicBezTo>
                  <a:cubicBezTo>
                    <a:pt x="378" y="342"/>
                    <a:pt x="374" y="347"/>
                    <a:pt x="372" y="349"/>
                  </a:cubicBezTo>
                  <a:cubicBezTo>
                    <a:pt x="371" y="351"/>
                    <a:pt x="367" y="353"/>
                    <a:pt x="366" y="354"/>
                  </a:cubicBezTo>
                  <a:cubicBezTo>
                    <a:pt x="364" y="356"/>
                    <a:pt x="360" y="358"/>
                    <a:pt x="358" y="359"/>
                  </a:cubicBezTo>
                  <a:cubicBezTo>
                    <a:pt x="356" y="359"/>
                    <a:pt x="351" y="359"/>
                    <a:pt x="349" y="360"/>
                  </a:cubicBezTo>
                  <a:cubicBezTo>
                    <a:pt x="347" y="361"/>
                    <a:pt x="345" y="364"/>
                    <a:pt x="343" y="365"/>
                  </a:cubicBezTo>
                  <a:cubicBezTo>
                    <a:pt x="342" y="367"/>
                    <a:pt x="340" y="369"/>
                    <a:pt x="339" y="370"/>
                  </a:cubicBezTo>
                  <a:cubicBezTo>
                    <a:pt x="337" y="372"/>
                    <a:pt x="335" y="378"/>
                    <a:pt x="333" y="379"/>
                  </a:cubicBezTo>
                  <a:cubicBezTo>
                    <a:pt x="332" y="381"/>
                    <a:pt x="327" y="382"/>
                    <a:pt x="325" y="383"/>
                  </a:cubicBezTo>
                  <a:cubicBezTo>
                    <a:pt x="322" y="384"/>
                    <a:pt x="318" y="389"/>
                    <a:pt x="315" y="390"/>
                  </a:cubicBezTo>
                  <a:cubicBezTo>
                    <a:pt x="313" y="391"/>
                    <a:pt x="307" y="393"/>
                    <a:pt x="304" y="393"/>
                  </a:cubicBezTo>
                  <a:cubicBezTo>
                    <a:pt x="303" y="393"/>
                    <a:pt x="300" y="393"/>
                    <a:pt x="298" y="392"/>
                  </a:cubicBezTo>
                  <a:cubicBezTo>
                    <a:pt x="295" y="392"/>
                    <a:pt x="288" y="391"/>
                    <a:pt x="285" y="392"/>
                  </a:cubicBezTo>
                  <a:cubicBezTo>
                    <a:pt x="282" y="393"/>
                    <a:pt x="278" y="397"/>
                    <a:pt x="276" y="398"/>
                  </a:cubicBezTo>
                  <a:cubicBezTo>
                    <a:pt x="274" y="401"/>
                    <a:pt x="270" y="409"/>
                    <a:pt x="268" y="411"/>
                  </a:cubicBezTo>
                  <a:cubicBezTo>
                    <a:pt x="266" y="413"/>
                    <a:pt x="263" y="414"/>
                    <a:pt x="262" y="416"/>
                  </a:cubicBezTo>
                  <a:cubicBezTo>
                    <a:pt x="260" y="418"/>
                    <a:pt x="257" y="424"/>
                    <a:pt x="255" y="426"/>
                  </a:cubicBezTo>
                  <a:cubicBezTo>
                    <a:pt x="254" y="428"/>
                    <a:pt x="251" y="430"/>
                    <a:pt x="250" y="432"/>
                  </a:cubicBezTo>
                  <a:cubicBezTo>
                    <a:pt x="249" y="433"/>
                    <a:pt x="250" y="436"/>
                    <a:pt x="249" y="437"/>
                  </a:cubicBezTo>
                  <a:cubicBezTo>
                    <a:pt x="249" y="439"/>
                    <a:pt x="247" y="442"/>
                    <a:pt x="245" y="443"/>
                  </a:cubicBezTo>
                  <a:cubicBezTo>
                    <a:pt x="244" y="444"/>
                    <a:pt x="242" y="447"/>
                    <a:pt x="240" y="447"/>
                  </a:cubicBezTo>
                  <a:cubicBezTo>
                    <a:pt x="239" y="447"/>
                    <a:pt x="236" y="446"/>
                    <a:pt x="235" y="445"/>
                  </a:cubicBezTo>
                  <a:cubicBezTo>
                    <a:pt x="235" y="445"/>
                    <a:pt x="235" y="442"/>
                    <a:pt x="234" y="442"/>
                  </a:cubicBezTo>
                  <a:cubicBezTo>
                    <a:pt x="233" y="441"/>
                    <a:pt x="230" y="442"/>
                    <a:pt x="229" y="443"/>
                  </a:cubicBezTo>
                  <a:cubicBezTo>
                    <a:pt x="228" y="445"/>
                    <a:pt x="228" y="448"/>
                    <a:pt x="229" y="449"/>
                  </a:cubicBezTo>
                  <a:cubicBezTo>
                    <a:pt x="229" y="450"/>
                    <a:pt x="231" y="452"/>
                    <a:pt x="232" y="452"/>
                  </a:cubicBezTo>
                  <a:cubicBezTo>
                    <a:pt x="233" y="452"/>
                    <a:pt x="234" y="452"/>
                    <a:pt x="234" y="453"/>
                  </a:cubicBezTo>
                  <a:cubicBezTo>
                    <a:pt x="235" y="454"/>
                    <a:pt x="235" y="456"/>
                    <a:pt x="235" y="457"/>
                  </a:cubicBezTo>
                  <a:cubicBezTo>
                    <a:pt x="235" y="458"/>
                    <a:pt x="235" y="460"/>
                    <a:pt x="235" y="461"/>
                  </a:cubicBezTo>
                  <a:cubicBezTo>
                    <a:pt x="235" y="462"/>
                    <a:pt x="234" y="462"/>
                    <a:pt x="233" y="463"/>
                  </a:cubicBezTo>
                  <a:cubicBezTo>
                    <a:pt x="233" y="464"/>
                    <a:pt x="233" y="467"/>
                    <a:pt x="233" y="468"/>
                  </a:cubicBezTo>
                  <a:cubicBezTo>
                    <a:pt x="233" y="469"/>
                    <a:pt x="234" y="471"/>
                    <a:pt x="233" y="472"/>
                  </a:cubicBezTo>
                  <a:cubicBezTo>
                    <a:pt x="233" y="473"/>
                    <a:pt x="233" y="475"/>
                    <a:pt x="232" y="475"/>
                  </a:cubicBezTo>
                  <a:cubicBezTo>
                    <a:pt x="231" y="476"/>
                    <a:pt x="230" y="475"/>
                    <a:pt x="229" y="475"/>
                  </a:cubicBezTo>
                  <a:cubicBezTo>
                    <a:pt x="228" y="474"/>
                    <a:pt x="227" y="471"/>
                    <a:pt x="226" y="471"/>
                  </a:cubicBezTo>
                  <a:cubicBezTo>
                    <a:pt x="225" y="472"/>
                    <a:pt x="226" y="474"/>
                    <a:pt x="226" y="475"/>
                  </a:cubicBezTo>
                  <a:cubicBezTo>
                    <a:pt x="227" y="478"/>
                    <a:pt x="229" y="481"/>
                    <a:pt x="231" y="483"/>
                  </a:cubicBezTo>
                  <a:cubicBezTo>
                    <a:pt x="232" y="484"/>
                    <a:pt x="235" y="486"/>
                    <a:pt x="236" y="487"/>
                  </a:cubicBezTo>
                  <a:cubicBezTo>
                    <a:pt x="236" y="488"/>
                    <a:pt x="236" y="490"/>
                    <a:pt x="235" y="491"/>
                  </a:cubicBezTo>
                  <a:cubicBezTo>
                    <a:pt x="234" y="492"/>
                    <a:pt x="231" y="493"/>
                    <a:pt x="229" y="492"/>
                  </a:cubicBezTo>
                  <a:cubicBezTo>
                    <a:pt x="228" y="492"/>
                    <a:pt x="227" y="488"/>
                    <a:pt x="225" y="488"/>
                  </a:cubicBezTo>
                  <a:cubicBezTo>
                    <a:pt x="223" y="487"/>
                    <a:pt x="219" y="490"/>
                    <a:pt x="218" y="492"/>
                  </a:cubicBezTo>
                  <a:cubicBezTo>
                    <a:pt x="218" y="494"/>
                    <a:pt x="221" y="495"/>
                    <a:pt x="221" y="496"/>
                  </a:cubicBezTo>
                  <a:cubicBezTo>
                    <a:pt x="221" y="498"/>
                    <a:pt x="218" y="500"/>
                    <a:pt x="218" y="501"/>
                  </a:cubicBezTo>
                  <a:cubicBezTo>
                    <a:pt x="218" y="503"/>
                    <a:pt x="217" y="507"/>
                    <a:pt x="218" y="509"/>
                  </a:cubicBezTo>
                  <a:cubicBezTo>
                    <a:pt x="219" y="510"/>
                    <a:pt x="222" y="512"/>
                    <a:pt x="223" y="513"/>
                  </a:cubicBezTo>
                  <a:cubicBezTo>
                    <a:pt x="225" y="513"/>
                    <a:pt x="229" y="511"/>
                    <a:pt x="231" y="511"/>
                  </a:cubicBezTo>
                  <a:cubicBezTo>
                    <a:pt x="234" y="512"/>
                    <a:pt x="237" y="516"/>
                    <a:pt x="238" y="518"/>
                  </a:cubicBezTo>
                  <a:cubicBezTo>
                    <a:pt x="238" y="519"/>
                    <a:pt x="239" y="521"/>
                    <a:pt x="239" y="522"/>
                  </a:cubicBezTo>
                  <a:cubicBezTo>
                    <a:pt x="239" y="524"/>
                    <a:pt x="238" y="528"/>
                    <a:pt x="237" y="529"/>
                  </a:cubicBezTo>
                  <a:cubicBezTo>
                    <a:pt x="236" y="530"/>
                    <a:pt x="234" y="531"/>
                    <a:pt x="234" y="533"/>
                  </a:cubicBezTo>
                  <a:cubicBezTo>
                    <a:pt x="233" y="535"/>
                    <a:pt x="236" y="539"/>
                    <a:pt x="236" y="542"/>
                  </a:cubicBezTo>
                  <a:cubicBezTo>
                    <a:pt x="236" y="543"/>
                    <a:pt x="234" y="545"/>
                    <a:pt x="234" y="547"/>
                  </a:cubicBezTo>
                  <a:cubicBezTo>
                    <a:pt x="234" y="548"/>
                    <a:pt x="234" y="550"/>
                    <a:pt x="234" y="551"/>
                  </a:cubicBezTo>
                  <a:cubicBezTo>
                    <a:pt x="234" y="554"/>
                    <a:pt x="231" y="560"/>
                    <a:pt x="231" y="563"/>
                  </a:cubicBezTo>
                  <a:cubicBezTo>
                    <a:pt x="231" y="567"/>
                    <a:pt x="232" y="576"/>
                    <a:pt x="235" y="578"/>
                  </a:cubicBezTo>
                  <a:cubicBezTo>
                    <a:pt x="236" y="579"/>
                    <a:pt x="241" y="578"/>
                    <a:pt x="243" y="578"/>
                  </a:cubicBezTo>
                  <a:cubicBezTo>
                    <a:pt x="244" y="578"/>
                    <a:pt x="249" y="579"/>
                    <a:pt x="250" y="580"/>
                  </a:cubicBezTo>
                  <a:cubicBezTo>
                    <a:pt x="251" y="582"/>
                    <a:pt x="250" y="586"/>
                    <a:pt x="251" y="588"/>
                  </a:cubicBezTo>
                  <a:cubicBezTo>
                    <a:pt x="252" y="589"/>
                    <a:pt x="255" y="590"/>
                    <a:pt x="256" y="592"/>
                  </a:cubicBezTo>
                  <a:cubicBezTo>
                    <a:pt x="257" y="593"/>
                    <a:pt x="256" y="597"/>
                    <a:pt x="254" y="599"/>
                  </a:cubicBezTo>
                  <a:cubicBezTo>
                    <a:pt x="253" y="600"/>
                    <a:pt x="248" y="602"/>
                    <a:pt x="246" y="601"/>
                  </a:cubicBezTo>
                  <a:cubicBezTo>
                    <a:pt x="243" y="601"/>
                    <a:pt x="238" y="599"/>
                    <a:pt x="236" y="597"/>
                  </a:cubicBezTo>
                  <a:cubicBezTo>
                    <a:pt x="234" y="596"/>
                    <a:pt x="233" y="593"/>
                    <a:pt x="232" y="592"/>
                  </a:cubicBezTo>
                  <a:cubicBezTo>
                    <a:pt x="230" y="591"/>
                    <a:pt x="226" y="590"/>
                    <a:pt x="224" y="590"/>
                  </a:cubicBezTo>
                  <a:cubicBezTo>
                    <a:pt x="223" y="590"/>
                    <a:pt x="220" y="592"/>
                    <a:pt x="219" y="593"/>
                  </a:cubicBezTo>
                  <a:cubicBezTo>
                    <a:pt x="217" y="593"/>
                    <a:pt x="214" y="593"/>
                    <a:pt x="212" y="593"/>
                  </a:cubicBezTo>
                  <a:cubicBezTo>
                    <a:pt x="210" y="593"/>
                    <a:pt x="205" y="592"/>
                    <a:pt x="203" y="592"/>
                  </a:cubicBezTo>
                  <a:cubicBezTo>
                    <a:pt x="202" y="592"/>
                    <a:pt x="200" y="594"/>
                    <a:pt x="199" y="594"/>
                  </a:cubicBezTo>
                  <a:cubicBezTo>
                    <a:pt x="198" y="596"/>
                    <a:pt x="195" y="600"/>
                    <a:pt x="193" y="601"/>
                  </a:cubicBezTo>
                  <a:cubicBezTo>
                    <a:pt x="191" y="603"/>
                    <a:pt x="186" y="603"/>
                    <a:pt x="183" y="603"/>
                  </a:cubicBezTo>
                  <a:cubicBezTo>
                    <a:pt x="181" y="603"/>
                    <a:pt x="178" y="601"/>
                    <a:pt x="177" y="602"/>
                  </a:cubicBezTo>
                  <a:cubicBezTo>
                    <a:pt x="175" y="602"/>
                    <a:pt x="175" y="607"/>
                    <a:pt x="174" y="608"/>
                  </a:cubicBezTo>
                  <a:cubicBezTo>
                    <a:pt x="172" y="609"/>
                    <a:pt x="167" y="606"/>
                    <a:pt x="166" y="608"/>
                  </a:cubicBezTo>
                  <a:cubicBezTo>
                    <a:pt x="164" y="609"/>
                    <a:pt x="165" y="613"/>
                    <a:pt x="166" y="615"/>
                  </a:cubicBezTo>
                  <a:cubicBezTo>
                    <a:pt x="166" y="617"/>
                    <a:pt x="172" y="622"/>
                    <a:pt x="171" y="624"/>
                  </a:cubicBezTo>
                  <a:cubicBezTo>
                    <a:pt x="169" y="626"/>
                    <a:pt x="164" y="625"/>
                    <a:pt x="162" y="624"/>
                  </a:cubicBezTo>
                  <a:cubicBezTo>
                    <a:pt x="160" y="623"/>
                    <a:pt x="158" y="619"/>
                    <a:pt x="157" y="618"/>
                  </a:cubicBezTo>
                  <a:cubicBezTo>
                    <a:pt x="156" y="618"/>
                    <a:pt x="153" y="617"/>
                    <a:pt x="152" y="617"/>
                  </a:cubicBezTo>
                  <a:cubicBezTo>
                    <a:pt x="150" y="616"/>
                    <a:pt x="146" y="615"/>
                    <a:pt x="144" y="617"/>
                  </a:cubicBezTo>
                  <a:cubicBezTo>
                    <a:pt x="143" y="618"/>
                    <a:pt x="145" y="621"/>
                    <a:pt x="144" y="623"/>
                  </a:cubicBezTo>
                  <a:cubicBezTo>
                    <a:pt x="143" y="624"/>
                    <a:pt x="138" y="625"/>
                    <a:pt x="137" y="624"/>
                  </a:cubicBezTo>
                  <a:cubicBezTo>
                    <a:pt x="135" y="623"/>
                    <a:pt x="136" y="618"/>
                    <a:pt x="134" y="616"/>
                  </a:cubicBezTo>
                  <a:cubicBezTo>
                    <a:pt x="132" y="614"/>
                    <a:pt x="126" y="615"/>
                    <a:pt x="124" y="613"/>
                  </a:cubicBezTo>
                  <a:cubicBezTo>
                    <a:pt x="123" y="612"/>
                    <a:pt x="123" y="609"/>
                    <a:pt x="122" y="608"/>
                  </a:cubicBezTo>
                  <a:cubicBezTo>
                    <a:pt x="120" y="606"/>
                    <a:pt x="114" y="607"/>
                    <a:pt x="111" y="606"/>
                  </a:cubicBezTo>
                  <a:cubicBezTo>
                    <a:pt x="110" y="605"/>
                    <a:pt x="107" y="602"/>
                    <a:pt x="106" y="601"/>
                  </a:cubicBezTo>
                  <a:cubicBezTo>
                    <a:pt x="104" y="600"/>
                    <a:pt x="100" y="599"/>
                    <a:pt x="98" y="599"/>
                  </a:cubicBezTo>
                  <a:cubicBezTo>
                    <a:pt x="96" y="599"/>
                    <a:pt x="92" y="598"/>
                    <a:pt x="90" y="599"/>
                  </a:cubicBezTo>
                  <a:cubicBezTo>
                    <a:pt x="89" y="600"/>
                    <a:pt x="88" y="603"/>
                    <a:pt x="87" y="603"/>
                  </a:cubicBezTo>
                  <a:cubicBezTo>
                    <a:pt x="86" y="604"/>
                    <a:pt x="84" y="603"/>
                    <a:pt x="83" y="603"/>
                  </a:cubicBezTo>
                  <a:cubicBezTo>
                    <a:pt x="81" y="604"/>
                    <a:pt x="77" y="603"/>
                    <a:pt x="75" y="603"/>
                  </a:cubicBezTo>
                  <a:cubicBezTo>
                    <a:pt x="73" y="604"/>
                    <a:pt x="70" y="604"/>
                    <a:pt x="69" y="606"/>
                  </a:cubicBezTo>
                  <a:cubicBezTo>
                    <a:pt x="69" y="606"/>
                    <a:pt x="70" y="608"/>
                    <a:pt x="69" y="609"/>
                  </a:cubicBezTo>
                  <a:cubicBezTo>
                    <a:pt x="68" y="611"/>
                    <a:pt x="64" y="615"/>
                    <a:pt x="62" y="616"/>
                  </a:cubicBezTo>
                  <a:cubicBezTo>
                    <a:pt x="61" y="617"/>
                    <a:pt x="58" y="618"/>
                    <a:pt x="57" y="618"/>
                  </a:cubicBezTo>
                  <a:cubicBezTo>
                    <a:pt x="55" y="618"/>
                    <a:pt x="50" y="616"/>
                    <a:pt x="48" y="615"/>
                  </a:cubicBezTo>
                  <a:cubicBezTo>
                    <a:pt x="47" y="614"/>
                    <a:pt x="44" y="611"/>
                    <a:pt x="43" y="610"/>
                  </a:cubicBezTo>
                  <a:cubicBezTo>
                    <a:pt x="42" y="608"/>
                    <a:pt x="40" y="604"/>
                    <a:pt x="40" y="602"/>
                  </a:cubicBezTo>
                  <a:cubicBezTo>
                    <a:pt x="41" y="602"/>
                    <a:pt x="42" y="601"/>
                    <a:pt x="43" y="600"/>
                  </a:cubicBezTo>
                  <a:cubicBezTo>
                    <a:pt x="44" y="600"/>
                    <a:pt x="47" y="600"/>
                    <a:pt x="48" y="599"/>
                  </a:cubicBezTo>
                  <a:cubicBezTo>
                    <a:pt x="49" y="598"/>
                    <a:pt x="50" y="594"/>
                    <a:pt x="50" y="593"/>
                  </a:cubicBezTo>
                  <a:cubicBezTo>
                    <a:pt x="50" y="591"/>
                    <a:pt x="50" y="588"/>
                    <a:pt x="49" y="587"/>
                  </a:cubicBezTo>
                  <a:cubicBezTo>
                    <a:pt x="49" y="584"/>
                    <a:pt x="48" y="579"/>
                    <a:pt x="46" y="578"/>
                  </a:cubicBezTo>
                  <a:cubicBezTo>
                    <a:pt x="45" y="578"/>
                    <a:pt x="42" y="579"/>
                    <a:pt x="42" y="580"/>
                  </a:cubicBezTo>
                  <a:cubicBezTo>
                    <a:pt x="40" y="582"/>
                    <a:pt x="41" y="587"/>
                    <a:pt x="40" y="589"/>
                  </a:cubicBezTo>
                  <a:cubicBezTo>
                    <a:pt x="40" y="590"/>
                    <a:pt x="38" y="592"/>
                    <a:pt x="37" y="593"/>
                  </a:cubicBezTo>
                  <a:cubicBezTo>
                    <a:pt x="36" y="594"/>
                    <a:pt x="32" y="593"/>
                    <a:pt x="31" y="593"/>
                  </a:cubicBezTo>
                  <a:cubicBezTo>
                    <a:pt x="29" y="593"/>
                    <a:pt x="26" y="592"/>
                    <a:pt x="23" y="591"/>
                  </a:cubicBezTo>
                  <a:cubicBezTo>
                    <a:pt x="21" y="590"/>
                    <a:pt x="18" y="587"/>
                    <a:pt x="15" y="586"/>
                  </a:cubicBezTo>
                  <a:cubicBezTo>
                    <a:pt x="14" y="585"/>
                    <a:pt x="12" y="586"/>
                    <a:pt x="10" y="585"/>
                  </a:cubicBezTo>
                  <a:cubicBezTo>
                    <a:pt x="8" y="585"/>
                    <a:pt x="4" y="584"/>
                    <a:pt x="2" y="583"/>
                  </a:cubicBezTo>
                  <a:cubicBezTo>
                    <a:pt x="1" y="581"/>
                    <a:pt x="1" y="578"/>
                    <a:pt x="1" y="576"/>
                  </a:cubicBezTo>
                  <a:cubicBezTo>
                    <a:pt x="0" y="574"/>
                    <a:pt x="1" y="570"/>
                    <a:pt x="2" y="569"/>
                  </a:cubicBezTo>
                  <a:cubicBezTo>
                    <a:pt x="3" y="568"/>
                    <a:pt x="4" y="567"/>
                    <a:pt x="5" y="567"/>
                  </a:cubicBezTo>
                  <a:cubicBezTo>
                    <a:pt x="6" y="567"/>
                    <a:pt x="7" y="567"/>
                    <a:pt x="8" y="567"/>
                  </a:cubicBezTo>
                  <a:cubicBezTo>
                    <a:pt x="10" y="567"/>
                    <a:pt x="12" y="566"/>
                    <a:pt x="13" y="566"/>
                  </a:cubicBezTo>
                  <a:cubicBezTo>
                    <a:pt x="15" y="565"/>
                    <a:pt x="20" y="564"/>
                    <a:pt x="22" y="564"/>
                  </a:cubicBezTo>
                  <a:cubicBezTo>
                    <a:pt x="23" y="564"/>
                    <a:pt x="26" y="565"/>
                    <a:pt x="28" y="566"/>
                  </a:cubicBezTo>
                  <a:cubicBezTo>
                    <a:pt x="29" y="566"/>
                    <a:pt x="32" y="568"/>
                    <a:pt x="34" y="568"/>
                  </a:cubicBezTo>
                  <a:cubicBezTo>
                    <a:pt x="35" y="568"/>
                    <a:pt x="37" y="565"/>
                    <a:pt x="38" y="565"/>
                  </a:cubicBezTo>
                  <a:cubicBezTo>
                    <a:pt x="39" y="565"/>
                    <a:pt x="41" y="566"/>
                    <a:pt x="42" y="565"/>
                  </a:cubicBezTo>
                  <a:cubicBezTo>
                    <a:pt x="43" y="564"/>
                    <a:pt x="43" y="561"/>
                    <a:pt x="44" y="559"/>
                  </a:cubicBezTo>
                  <a:cubicBezTo>
                    <a:pt x="44" y="558"/>
                    <a:pt x="43" y="555"/>
                    <a:pt x="44" y="554"/>
                  </a:cubicBezTo>
                  <a:cubicBezTo>
                    <a:pt x="45" y="552"/>
                    <a:pt x="49" y="549"/>
                    <a:pt x="51" y="547"/>
                  </a:cubicBezTo>
                  <a:cubicBezTo>
                    <a:pt x="51" y="547"/>
                    <a:pt x="52" y="545"/>
                    <a:pt x="53" y="544"/>
                  </a:cubicBezTo>
                  <a:cubicBezTo>
                    <a:pt x="54" y="543"/>
                    <a:pt x="59" y="544"/>
                    <a:pt x="61" y="544"/>
                  </a:cubicBezTo>
                  <a:cubicBezTo>
                    <a:pt x="63" y="545"/>
                    <a:pt x="66" y="547"/>
                    <a:pt x="68" y="547"/>
                  </a:cubicBezTo>
                  <a:cubicBezTo>
                    <a:pt x="69" y="547"/>
                    <a:pt x="72" y="546"/>
                    <a:pt x="73" y="545"/>
                  </a:cubicBezTo>
                  <a:cubicBezTo>
                    <a:pt x="74" y="544"/>
                    <a:pt x="77" y="543"/>
                    <a:pt x="77" y="542"/>
                  </a:cubicBezTo>
                  <a:cubicBezTo>
                    <a:pt x="77" y="540"/>
                    <a:pt x="75" y="538"/>
                    <a:pt x="74" y="537"/>
                  </a:cubicBezTo>
                  <a:cubicBezTo>
                    <a:pt x="73" y="536"/>
                    <a:pt x="69" y="536"/>
                    <a:pt x="68" y="535"/>
                  </a:cubicBezTo>
                  <a:cubicBezTo>
                    <a:pt x="67" y="534"/>
                    <a:pt x="66" y="532"/>
                    <a:pt x="66" y="531"/>
                  </a:cubicBezTo>
                  <a:cubicBezTo>
                    <a:pt x="64" y="530"/>
                    <a:pt x="61" y="528"/>
                    <a:pt x="60" y="528"/>
                  </a:cubicBezTo>
                  <a:cubicBezTo>
                    <a:pt x="58" y="528"/>
                    <a:pt x="55" y="528"/>
                    <a:pt x="53" y="528"/>
                  </a:cubicBezTo>
                  <a:cubicBezTo>
                    <a:pt x="52" y="529"/>
                    <a:pt x="51" y="530"/>
                    <a:pt x="50" y="531"/>
                  </a:cubicBezTo>
                  <a:cubicBezTo>
                    <a:pt x="49" y="531"/>
                    <a:pt x="46" y="531"/>
                    <a:pt x="44" y="531"/>
                  </a:cubicBezTo>
                  <a:cubicBezTo>
                    <a:pt x="43" y="530"/>
                    <a:pt x="42" y="527"/>
                    <a:pt x="40" y="526"/>
                  </a:cubicBezTo>
                  <a:cubicBezTo>
                    <a:pt x="39" y="526"/>
                    <a:pt x="36" y="525"/>
                    <a:pt x="35" y="524"/>
                  </a:cubicBezTo>
                  <a:cubicBezTo>
                    <a:pt x="34" y="523"/>
                    <a:pt x="34" y="520"/>
                    <a:pt x="34" y="518"/>
                  </a:cubicBezTo>
                  <a:cubicBezTo>
                    <a:pt x="34" y="517"/>
                    <a:pt x="34" y="514"/>
                    <a:pt x="34" y="513"/>
                  </a:cubicBezTo>
                  <a:cubicBezTo>
                    <a:pt x="34" y="511"/>
                    <a:pt x="30" y="508"/>
                    <a:pt x="30" y="507"/>
                  </a:cubicBezTo>
                  <a:cubicBezTo>
                    <a:pt x="30" y="506"/>
                    <a:pt x="32" y="503"/>
                    <a:pt x="33" y="503"/>
                  </a:cubicBezTo>
                  <a:cubicBezTo>
                    <a:pt x="34" y="502"/>
                    <a:pt x="36" y="503"/>
                    <a:pt x="37" y="503"/>
                  </a:cubicBezTo>
                  <a:cubicBezTo>
                    <a:pt x="38" y="502"/>
                    <a:pt x="37" y="499"/>
                    <a:pt x="38" y="499"/>
                  </a:cubicBezTo>
                  <a:cubicBezTo>
                    <a:pt x="40" y="498"/>
                    <a:pt x="43" y="499"/>
                    <a:pt x="44" y="499"/>
                  </a:cubicBezTo>
                  <a:cubicBezTo>
                    <a:pt x="45" y="499"/>
                    <a:pt x="47" y="498"/>
                    <a:pt x="47" y="498"/>
                  </a:cubicBezTo>
                  <a:cubicBezTo>
                    <a:pt x="48" y="497"/>
                    <a:pt x="48" y="496"/>
                    <a:pt x="48" y="495"/>
                  </a:cubicBezTo>
                  <a:cubicBezTo>
                    <a:pt x="48" y="494"/>
                    <a:pt x="48" y="490"/>
                    <a:pt x="47" y="488"/>
                  </a:cubicBezTo>
                  <a:cubicBezTo>
                    <a:pt x="47" y="487"/>
                    <a:pt x="42" y="486"/>
                    <a:pt x="42" y="484"/>
                  </a:cubicBezTo>
                  <a:cubicBezTo>
                    <a:pt x="41" y="483"/>
                    <a:pt x="42" y="481"/>
                    <a:pt x="43" y="481"/>
                  </a:cubicBezTo>
                  <a:cubicBezTo>
                    <a:pt x="43" y="479"/>
                    <a:pt x="46" y="478"/>
                    <a:pt x="47" y="477"/>
                  </a:cubicBezTo>
                  <a:cubicBezTo>
                    <a:pt x="48" y="476"/>
                    <a:pt x="49" y="474"/>
                    <a:pt x="49" y="473"/>
                  </a:cubicBezTo>
                  <a:cubicBezTo>
                    <a:pt x="49" y="472"/>
                    <a:pt x="49" y="469"/>
                    <a:pt x="49" y="468"/>
                  </a:cubicBezTo>
                  <a:cubicBezTo>
                    <a:pt x="49" y="466"/>
                    <a:pt x="46" y="464"/>
                    <a:pt x="46" y="462"/>
                  </a:cubicBezTo>
                  <a:cubicBezTo>
                    <a:pt x="45" y="461"/>
                    <a:pt x="44" y="458"/>
                    <a:pt x="44" y="457"/>
                  </a:cubicBezTo>
                  <a:cubicBezTo>
                    <a:pt x="43" y="455"/>
                    <a:pt x="41" y="451"/>
                    <a:pt x="41" y="449"/>
                  </a:cubicBezTo>
                  <a:cubicBezTo>
                    <a:pt x="41" y="447"/>
                    <a:pt x="41" y="445"/>
                    <a:pt x="41" y="444"/>
                  </a:cubicBezTo>
                  <a:cubicBezTo>
                    <a:pt x="41" y="443"/>
                    <a:pt x="40" y="440"/>
                    <a:pt x="39" y="439"/>
                  </a:cubicBezTo>
                  <a:cubicBezTo>
                    <a:pt x="37" y="438"/>
                    <a:pt x="32" y="439"/>
                    <a:pt x="30" y="437"/>
                  </a:cubicBezTo>
                  <a:cubicBezTo>
                    <a:pt x="29" y="437"/>
                    <a:pt x="29" y="434"/>
                    <a:pt x="28" y="433"/>
                  </a:cubicBezTo>
                  <a:cubicBezTo>
                    <a:pt x="27" y="432"/>
                    <a:pt x="25" y="432"/>
                    <a:pt x="24" y="432"/>
                  </a:cubicBezTo>
                  <a:cubicBezTo>
                    <a:pt x="21" y="431"/>
                    <a:pt x="15" y="433"/>
                    <a:pt x="12" y="432"/>
                  </a:cubicBezTo>
                  <a:cubicBezTo>
                    <a:pt x="10" y="431"/>
                    <a:pt x="7" y="428"/>
                    <a:pt x="6" y="426"/>
                  </a:cubicBezTo>
                  <a:cubicBezTo>
                    <a:pt x="4" y="424"/>
                    <a:pt x="2" y="420"/>
                    <a:pt x="2" y="418"/>
                  </a:cubicBezTo>
                  <a:cubicBezTo>
                    <a:pt x="1" y="415"/>
                    <a:pt x="0" y="410"/>
                    <a:pt x="0" y="407"/>
                  </a:cubicBezTo>
                  <a:cubicBezTo>
                    <a:pt x="0" y="404"/>
                    <a:pt x="3" y="400"/>
                    <a:pt x="3" y="397"/>
                  </a:cubicBezTo>
                  <a:cubicBezTo>
                    <a:pt x="3" y="396"/>
                    <a:pt x="2" y="392"/>
                    <a:pt x="3" y="391"/>
                  </a:cubicBezTo>
                  <a:cubicBezTo>
                    <a:pt x="4" y="389"/>
                    <a:pt x="9" y="387"/>
                    <a:pt x="12" y="385"/>
                  </a:cubicBezTo>
                  <a:cubicBezTo>
                    <a:pt x="13" y="385"/>
                    <a:pt x="16" y="383"/>
                    <a:pt x="17" y="382"/>
                  </a:cubicBezTo>
                  <a:cubicBezTo>
                    <a:pt x="18" y="381"/>
                    <a:pt x="20" y="378"/>
                    <a:pt x="21" y="377"/>
                  </a:cubicBezTo>
                  <a:cubicBezTo>
                    <a:pt x="21" y="375"/>
                    <a:pt x="20" y="371"/>
                    <a:pt x="21" y="369"/>
                  </a:cubicBezTo>
                  <a:cubicBezTo>
                    <a:pt x="21" y="367"/>
                    <a:pt x="23" y="364"/>
                    <a:pt x="25" y="364"/>
                  </a:cubicBezTo>
                  <a:cubicBezTo>
                    <a:pt x="27" y="364"/>
                    <a:pt x="31" y="365"/>
                    <a:pt x="33" y="366"/>
                  </a:cubicBezTo>
                  <a:cubicBezTo>
                    <a:pt x="34" y="368"/>
                    <a:pt x="34" y="373"/>
                    <a:pt x="36" y="374"/>
                  </a:cubicBezTo>
                  <a:cubicBezTo>
                    <a:pt x="38" y="375"/>
                    <a:pt x="42" y="372"/>
                    <a:pt x="43" y="371"/>
                  </a:cubicBezTo>
                  <a:cubicBezTo>
                    <a:pt x="44" y="370"/>
                    <a:pt x="44" y="367"/>
                    <a:pt x="45" y="367"/>
                  </a:cubicBezTo>
                  <a:cubicBezTo>
                    <a:pt x="47" y="365"/>
                    <a:pt x="54" y="366"/>
                    <a:pt x="58" y="367"/>
                  </a:cubicBezTo>
                  <a:cubicBezTo>
                    <a:pt x="60" y="367"/>
                    <a:pt x="63" y="370"/>
                    <a:pt x="65" y="371"/>
                  </a:cubicBezTo>
                  <a:cubicBezTo>
                    <a:pt x="66" y="372"/>
                    <a:pt x="68" y="374"/>
                    <a:pt x="69" y="374"/>
                  </a:cubicBezTo>
                  <a:cubicBezTo>
                    <a:pt x="71" y="375"/>
                    <a:pt x="75" y="372"/>
                    <a:pt x="76" y="372"/>
                  </a:cubicBezTo>
                  <a:cubicBezTo>
                    <a:pt x="78" y="372"/>
                    <a:pt x="81" y="371"/>
                    <a:pt x="83" y="371"/>
                  </a:cubicBezTo>
                  <a:cubicBezTo>
                    <a:pt x="84" y="371"/>
                    <a:pt x="86" y="371"/>
                    <a:pt x="87" y="372"/>
                  </a:cubicBezTo>
                  <a:cubicBezTo>
                    <a:pt x="88" y="373"/>
                    <a:pt x="87" y="378"/>
                    <a:pt x="87" y="379"/>
                  </a:cubicBezTo>
                  <a:cubicBezTo>
                    <a:pt x="88" y="380"/>
                    <a:pt x="90" y="381"/>
                    <a:pt x="91" y="381"/>
                  </a:cubicBezTo>
                  <a:cubicBezTo>
                    <a:pt x="94" y="380"/>
                    <a:pt x="94" y="373"/>
                    <a:pt x="94" y="371"/>
                  </a:cubicBezTo>
                  <a:cubicBezTo>
                    <a:pt x="95" y="369"/>
                    <a:pt x="92" y="365"/>
                    <a:pt x="93" y="363"/>
                  </a:cubicBezTo>
                  <a:cubicBezTo>
                    <a:pt x="93" y="362"/>
                    <a:pt x="95" y="361"/>
                    <a:pt x="96" y="361"/>
                  </a:cubicBezTo>
                  <a:cubicBezTo>
                    <a:pt x="98" y="361"/>
                    <a:pt x="101" y="362"/>
                    <a:pt x="103" y="363"/>
                  </a:cubicBezTo>
                  <a:cubicBezTo>
                    <a:pt x="107" y="364"/>
                    <a:pt x="115" y="365"/>
                    <a:pt x="119" y="365"/>
                  </a:cubicBezTo>
                  <a:cubicBezTo>
                    <a:pt x="122" y="365"/>
                    <a:pt x="129" y="362"/>
                    <a:pt x="132" y="362"/>
                  </a:cubicBezTo>
                  <a:cubicBezTo>
                    <a:pt x="135" y="361"/>
                    <a:pt x="140" y="361"/>
                    <a:pt x="143" y="362"/>
                  </a:cubicBezTo>
                  <a:cubicBezTo>
                    <a:pt x="145" y="362"/>
                    <a:pt x="149" y="365"/>
                    <a:pt x="151" y="365"/>
                  </a:cubicBezTo>
                  <a:cubicBezTo>
                    <a:pt x="152" y="365"/>
                    <a:pt x="153" y="365"/>
                    <a:pt x="154" y="365"/>
                  </a:cubicBezTo>
                  <a:cubicBezTo>
                    <a:pt x="156" y="364"/>
                    <a:pt x="158" y="361"/>
                    <a:pt x="160" y="360"/>
                  </a:cubicBezTo>
                  <a:cubicBezTo>
                    <a:pt x="161" y="359"/>
                    <a:pt x="166" y="358"/>
                    <a:pt x="167" y="357"/>
                  </a:cubicBezTo>
                  <a:cubicBezTo>
                    <a:pt x="168" y="353"/>
                    <a:pt x="164" y="346"/>
                    <a:pt x="162" y="342"/>
                  </a:cubicBezTo>
                  <a:cubicBezTo>
                    <a:pt x="161" y="341"/>
                    <a:pt x="159" y="338"/>
                    <a:pt x="158" y="336"/>
                  </a:cubicBezTo>
                  <a:cubicBezTo>
                    <a:pt x="158" y="335"/>
                    <a:pt x="158" y="332"/>
                    <a:pt x="158" y="330"/>
                  </a:cubicBezTo>
                  <a:cubicBezTo>
                    <a:pt x="158" y="328"/>
                    <a:pt x="157" y="324"/>
                    <a:pt x="157" y="322"/>
                  </a:cubicBezTo>
                  <a:cubicBezTo>
                    <a:pt x="156" y="320"/>
                    <a:pt x="156" y="316"/>
                    <a:pt x="157" y="314"/>
                  </a:cubicBezTo>
                  <a:cubicBezTo>
                    <a:pt x="160" y="311"/>
                    <a:pt x="170" y="312"/>
                    <a:pt x="173" y="314"/>
                  </a:cubicBezTo>
                  <a:cubicBezTo>
                    <a:pt x="174" y="315"/>
                    <a:pt x="174" y="318"/>
                    <a:pt x="175" y="318"/>
                  </a:cubicBezTo>
                  <a:cubicBezTo>
                    <a:pt x="177" y="320"/>
                    <a:pt x="184" y="323"/>
                    <a:pt x="186" y="322"/>
                  </a:cubicBezTo>
                  <a:cubicBezTo>
                    <a:pt x="188" y="321"/>
                    <a:pt x="190" y="316"/>
                    <a:pt x="192" y="315"/>
                  </a:cubicBezTo>
                  <a:cubicBezTo>
                    <a:pt x="193" y="314"/>
                    <a:pt x="197" y="314"/>
                    <a:pt x="199" y="314"/>
                  </a:cubicBezTo>
                  <a:cubicBezTo>
                    <a:pt x="201" y="313"/>
                    <a:pt x="205" y="312"/>
                    <a:pt x="207" y="311"/>
                  </a:cubicBezTo>
                  <a:cubicBezTo>
                    <a:pt x="210" y="309"/>
                    <a:pt x="213" y="302"/>
                    <a:pt x="216" y="300"/>
                  </a:cubicBezTo>
                  <a:cubicBezTo>
                    <a:pt x="218" y="299"/>
                    <a:pt x="223" y="300"/>
                    <a:pt x="225" y="300"/>
                  </a:cubicBezTo>
                  <a:cubicBezTo>
                    <a:pt x="227" y="300"/>
                    <a:pt x="231" y="301"/>
                    <a:pt x="232" y="300"/>
                  </a:cubicBezTo>
                  <a:cubicBezTo>
                    <a:pt x="234" y="299"/>
                    <a:pt x="234" y="296"/>
                    <a:pt x="235" y="295"/>
                  </a:cubicBezTo>
                  <a:cubicBezTo>
                    <a:pt x="235" y="293"/>
                    <a:pt x="235" y="290"/>
                    <a:pt x="235" y="288"/>
                  </a:cubicBezTo>
                  <a:cubicBezTo>
                    <a:pt x="234" y="286"/>
                    <a:pt x="230" y="282"/>
                    <a:pt x="230" y="279"/>
                  </a:cubicBezTo>
                  <a:cubicBezTo>
                    <a:pt x="230" y="278"/>
                    <a:pt x="233" y="276"/>
                    <a:pt x="233" y="274"/>
                  </a:cubicBezTo>
                  <a:cubicBezTo>
                    <a:pt x="234" y="272"/>
                    <a:pt x="233" y="268"/>
                    <a:pt x="234" y="267"/>
                  </a:cubicBezTo>
                  <a:cubicBezTo>
                    <a:pt x="236" y="265"/>
                    <a:pt x="240" y="266"/>
                    <a:pt x="242" y="267"/>
                  </a:cubicBezTo>
                  <a:cubicBezTo>
                    <a:pt x="245" y="267"/>
                    <a:pt x="250" y="272"/>
                    <a:pt x="253" y="273"/>
                  </a:cubicBezTo>
                  <a:cubicBezTo>
                    <a:pt x="255" y="273"/>
                    <a:pt x="260" y="271"/>
                    <a:pt x="262" y="270"/>
                  </a:cubicBezTo>
                  <a:cubicBezTo>
                    <a:pt x="263" y="269"/>
                    <a:pt x="266" y="268"/>
                    <a:pt x="266" y="266"/>
                  </a:cubicBezTo>
                  <a:cubicBezTo>
                    <a:pt x="268" y="264"/>
                    <a:pt x="265" y="258"/>
                    <a:pt x="266" y="255"/>
                  </a:cubicBezTo>
                  <a:cubicBezTo>
                    <a:pt x="267" y="254"/>
                    <a:pt x="268" y="253"/>
                    <a:pt x="269" y="253"/>
                  </a:cubicBezTo>
                  <a:cubicBezTo>
                    <a:pt x="272" y="252"/>
                    <a:pt x="278" y="253"/>
                    <a:pt x="281" y="251"/>
                  </a:cubicBezTo>
                  <a:cubicBezTo>
                    <a:pt x="282" y="251"/>
                    <a:pt x="284" y="249"/>
                    <a:pt x="284" y="248"/>
                  </a:cubicBezTo>
                  <a:cubicBezTo>
                    <a:pt x="286" y="246"/>
                    <a:pt x="287" y="242"/>
                    <a:pt x="288" y="241"/>
                  </a:cubicBezTo>
                  <a:cubicBezTo>
                    <a:pt x="288" y="240"/>
                    <a:pt x="288" y="238"/>
                    <a:pt x="288" y="237"/>
                  </a:cubicBezTo>
                  <a:cubicBezTo>
                    <a:pt x="290" y="235"/>
                    <a:pt x="297" y="235"/>
                    <a:pt x="299" y="233"/>
                  </a:cubicBezTo>
                  <a:cubicBezTo>
                    <a:pt x="301" y="232"/>
                    <a:pt x="303" y="226"/>
                    <a:pt x="302" y="224"/>
                  </a:cubicBezTo>
                  <a:cubicBezTo>
                    <a:pt x="302" y="222"/>
                    <a:pt x="297" y="219"/>
                    <a:pt x="294" y="218"/>
                  </a:cubicBezTo>
                  <a:cubicBezTo>
                    <a:pt x="293" y="217"/>
                    <a:pt x="290" y="215"/>
                    <a:pt x="288" y="214"/>
                  </a:cubicBezTo>
                  <a:cubicBezTo>
                    <a:pt x="286" y="214"/>
                    <a:pt x="282" y="215"/>
                    <a:pt x="280" y="214"/>
                  </a:cubicBezTo>
                  <a:cubicBezTo>
                    <a:pt x="277" y="213"/>
                    <a:pt x="273" y="206"/>
                    <a:pt x="274" y="203"/>
                  </a:cubicBezTo>
                  <a:cubicBezTo>
                    <a:pt x="274" y="202"/>
                    <a:pt x="278" y="200"/>
                    <a:pt x="279" y="199"/>
                  </a:cubicBezTo>
                  <a:cubicBezTo>
                    <a:pt x="280" y="198"/>
                    <a:pt x="279" y="194"/>
                    <a:pt x="279" y="193"/>
                  </a:cubicBezTo>
                  <a:cubicBezTo>
                    <a:pt x="280" y="192"/>
                    <a:pt x="283" y="192"/>
                    <a:pt x="284" y="191"/>
                  </a:cubicBezTo>
                  <a:cubicBezTo>
                    <a:pt x="284" y="190"/>
                    <a:pt x="284" y="187"/>
                    <a:pt x="284" y="186"/>
                  </a:cubicBezTo>
                  <a:cubicBezTo>
                    <a:pt x="283" y="185"/>
                    <a:pt x="279" y="184"/>
                    <a:pt x="278" y="184"/>
                  </a:cubicBezTo>
                  <a:cubicBezTo>
                    <a:pt x="276" y="184"/>
                    <a:pt x="273" y="187"/>
                    <a:pt x="272" y="187"/>
                  </a:cubicBezTo>
                  <a:cubicBezTo>
                    <a:pt x="270" y="187"/>
                    <a:pt x="265" y="186"/>
                    <a:pt x="264" y="185"/>
                  </a:cubicBezTo>
                  <a:cubicBezTo>
                    <a:pt x="264" y="183"/>
                    <a:pt x="266" y="180"/>
                    <a:pt x="266" y="179"/>
                  </a:cubicBezTo>
                  <a:cubicBezTo>
                    <a:pt x="265" y="176"/>
                    <a:pt x="261" y="173"/>
                    <a:pt x="259" y="172"/>
                  </a:cubicBezTo>
                  <a:cubicBezTo>
                    <a:pt x="257" y="171"/>
                    <a:pt x="252" y="173"/>
                    <a:pt x="250" y="172"/>
                  </a:cubicBezTo>
                  <a:cubicBezTo>
                    <a:pt x="248" y="171"/>
                    <a:pt x="245" y="167"/>
                    <a:pt x="244" y="165"/>
                  </a:cubicBezTo>
                  <a:cubicBezTo>
                    <a:pt x="243" y="163"/>
                    <a:pt x="242" y="159"/>
                    <a:pt x="242" y="157"/>
                  </a:cubicBezTo>
                  <a:cubicBezTo>
                    <a:pt x="243" y="154"/>
                    <a:pt x="247" y="150"/>
                    <a:pt x="247" y="147"/>
                  </a:cubicBezTo>
                  <a:cubicBezTo>
                    <a:pt x="247" y="145"/>
                    <a:pt x="245" y="141"/>
                    <a:pt x="246" y="139"/>
                  </a:cubicBezTo>
                  <a:cubicBezTo>
                    <a:pt x="246" y="137"/>
                    <a:pt x="249" y="135"/>
                    <a:pt x="250" y="133"/>
                  </a:cubicBezTo>
                  <a:cubicBezTo>
                    <a:pt x="250" y="131"/>
                    <a:pt x="251" y="126"/>
                    <a:pt x="250" y="124"/>
                  </a:cubicBezTo>
                  <a:cubicBezTo>
                    <a:pt x="248" y="122"/>
                    <a:pt x="242" y="121"/>
                    <a:pt x="240" y="119"/>
                  </a:cubicBezTo>
                  <a:cubicBezTo>
                    <a:pt x="239" y="117"/>
                    <a:pt x="236" y="112"/>
                    <a:pt x="236" y="109"/>
                  </a:cubicBezTo>
                  <a:cubicBezTo>
                    <a:pt x="236" y="108"/>
                    <a:pt x="238" y="105"/>
                    <a:pt x="238" y="103"/>
                  </a:cubicBezTo>
                  <a:cubicBezTo>
                    <a:pt x="238" y="100"/>
                    <a:pt x="237" y="96"/>
                    <a:pt x="235" y="94"/>
                  </a:cubicBezTo>
                  <a:cubicBezTo>
                    <a:pt x="234" y="92"/>
                    <a:pt x="230" y="90"/>
                    <a:pt x="229" y="88"/>
                  </a:cubicBezTo>
                  <a:cubicBezTo>
                    <a:pt x="228" y="86"/>
                    <a:pt x="227" y="81"/>
                    <a:pt x="225" y="79"/>
                  </a:cubicBezTo>
                  <a:cubicBezTo>
                    <a:pt x="224" y="78"/>
                    <a:pt x="222" y="77"/>
                    <a:pt x="220" y="76"/>
                  </a:cubicBezTo>
                  <a:cubicBezTo>
                    <a:pt x="220" y="73"/>
                    <a:pt x="221" y="69"/>
                    <a:pt x="222" y="67"/>
                  </a:cubicBezTo>
                  <a:cubicBezTo>
                    <a:pt x="222" y="66"/>
                    <a:pt x="224" y="65"/>
                    <a:pt x="225" y="64"/>
                  </a:cubicBezTo>
                  <a:cubicBezTo>
                    <a:pt x="225" y="62"/>
                    <a:pt x="224" y="59"/>
                    <a:pt x="225" y="57"/>
                  </a:cubicBezTo>
                  <a:cubicBezTo>
                    <a:pt x="225" y="55"/>
                    <a:pt x="226" y="52"/>
                    <a:pt x="227" y="50"/>
                  </a:cubicBezTo>
                  <a:cubicBezTo>
                    <a:pt x="227" y="49"/>
                    <a:pt x="228" y="45"/>
                    <a:pt x="229" y="44"/>
                  </a:cubicBezTo>
                  <a:cubicBezTo>
                    <a:pt x="229" y="43"/>
                    <a:pt x="232" y="41"/>
                    <a:pt x="232" y="39"/>
                  </a:cubicBezTo>
                  <a:cubicBezTo>
                    <a:pt x="232" y="38"/>
                    <a:pt x="231" y="35"/>
                    <a:pt x="232" y="34"/>
                  </a:cubicBezTo>
                  <a:cubicBezTo>
                    <a:pt x="233" y="33"/>
                    <a:pt x="235" y="32"/>
                    <a:pt x="236" y="32"/>
                  </a:cubicBezTo>
                  <a:cubicBezTo>
                    <a:pt x="236" y="31"/>
                    <a:pt x="238" y="31"/>
                    <a:pt x="239" y="30"/>
                  </a:cubicBezTo>
                  <a:cubicBezTo>
                    <a:pt x="240" y="29"/>
                    <a:pt x="240" y="25"/>
                    <a:pt x="240" y="24"/>
                  </a:cubicBezTo>
                  <a:cubicBezTo>
                    <a:pt x="240" y="22"/>
                    <a:pt x="238" y="20"/>
                    <a:pt x="239" y="19"/>
                  </a:cubicBezTo>
                  <a:cubicBezTo>
                    <a:pt x="239" y="18"/>
                    <a:pt x="241" y="17"/>
                    <a:pt x="242" y="17"/>
                  </a:cubicBezTo>
                  <a:cubicBezTo>
                    <a:pt x="243" y="17"/>
                    <a:pt x="245" y="17"/>
                    <a:pt x="245" y="17"/>
                  </a:cubicBezTo>
                  <a:cubicBezTo>
                    <a:pt x="246" y="18"/>
                    <a:pt x="246" y="21"/>
                    <a:pt x="247" y="21"/>
                  </a:cubicBezTo>
                  <a:cubicBezTo>
                    <a:pt x="250" y="23"/>
                    <a:pt x="256" y="22"/>
                    <a:pt x="258" y="21"/>
                  </a:cubicBezTo>
                  <a:cubicBezTo>
                    <a:pt x="259" y="20"/>
                    <a:pt x="260" y="18"/>
                    <a:pt x="261" y="17"/>
                  </a:cubicBezTo>
                  <a:cubicBezTo>
                    <a:pt x="261" y="16"/>
                    <a:pt x="260" y="14"/>
                    <a:pt x="261" y="13"/>
                  </a:cubicBezTo>
                  <a:cubicBezTo>
                    <a:pt x="261" y="12"/>
                    <a:pt x="264" y="10"/>
                    <a:pt x="265" y="9"/>
                  </a:cubicBezTo>
                  <a:cubicBezTo>
                    <a:pt x="267" y="9"/>
                    <a:pt x="271" y="10"/>
                    <a:pt x="272" y="9"/>
                  </a:cubicBezTo>
                  <a:cubicBezTo>
                    <a:pt x="273" y="8"/>
                    <a:pt x="272" y="3"/>
                    <a:pt x="273" y="2"/>
                  </a:cubicBezTo>
                  <a:cubicBezTo>
                    <a:pt x="275" y="0"/>
                    <a:pt x="283" y="1"/>
                    <a:pt x="286" y="2"/>
                  </a:cubicBezTo>
                  <a:cubicBezTo>
                    <a:pt x="287" y="2"/>
                    <a:pt x="290" y="3"/>
                    <a:pt x="291" y="4"/>
                  </a:cubicBezTo>
                  <a:cubicBezTo>
                    <a:pt x="292" y="6"/>
                    <a:pt x="291" y="10"/>
                    <a:pt x="291" y="11"/>
                  </a:cubicBezTo>
                  <a:cubicBezTo>
                    <a:pt x="291" y="13"/>
                    <a:pt x="290" y="16"/>
                    <a:pt x="291" y="17"/>
                  </a:cubicBezTo>
                  <a:cubicBezTo>
                    <a:pt x="292" y="20"/>
                    <a:pt x="296" y="23"/>
                    <a:pt x="297" y="25"/>
                  </a:cubicBezTo>
                  <a:cubicBezTo>
                    <a:pt x="298" y="28"/>
                    <a:pt x="297" y="33"/>
                    <a:pt x="299" y="35"/>
                  </a:cubicBezTo>
                  <a:cubicBezTo>
                    <a:pt x="301" y="36"/>
                    <a:pt x="307" y="35"/>
                    <a:pt x="310" y="35"/>
                  </a:cubicBezTo>
                  <a:cubicBezTo>
                    <a:pt x="313" y="34"/>
                    <a:pt x="319" y="33"/>
                    <a:pt x="320" y="31"/>
                  </a:cubicBezTo>
                  <a:cubicBezTo>
                    <a:pt x="321" y="30"/>
                    <a:pt x="321" y="27"/>
                    <a:pt x="320" y="26"/>
                  </a:cubicBezTo>
                  <a:cubicBezTo>
                    <a:pt x="320" y="24"/>
                    <a:pt x="317" y="22"/>
                    <a:pt x="318" y="20"/>
                  </a:cubicBezTo>
                  <a:cubicBezTo>
                    <a:pt x="318" y="18"/>
                    <a:pt x="323" y="17"/>
                    <a:pt x="324" y="17"/>
                  </a:cubicBezTo>
                  <a:cubicBezTo>
                    <a:pt x="327" y="17"/>
                    <a:pt x="333" y="18"/>
                    <a:pt x="335" y="20"/>
                  </a:cubicBezTo>
                  <a:cubicBezTo>
                    <a:pt x="336" y="23"/>
                    <a:pt x="331" y="28"/>
                    <a:pt x="332" y="30"/>
                  </a:cubicBezTo>
                  <a:cubicBezTo>
                    <a:pt x="333" y="31"/>
                    <a:pt x="336" y="32"/>
                    <a:pt x="338" y="33"/>
                  </a:cubicBezTo>
                  <a:cubicBezTo>
                    <a:pt x="339" y="33"/>
                    <a:pt x="342" y="32"/>
                    <a:pt x="343" y="32"/>
                  </a:cubicBezTo>
                  <a:cubicBezTo>
                    <a:pt x="345" y="32"/>
                    <a:pt x="349" y="31"/>
                    <a:pt x="350" y="33"/>
                  </a:cubicBezTo>
                  <a:cubicBezTo>
                    <a:pt x="352" y="34"/>
                    <a:pt x="352" y="41"/>
                    <a:pt x="354" y="43"/>
                  </a:cubicBezTo>
                  <a:cubicBezTo>
                    <a:pt x="355" y="45"/>
                    <a:pt x="359" y="48"/>
                    <a:pt x="362" y="49"/>
                  </a:cubicBezTo>
                  <a:cubicBezTo>
                    <a:pt x="363" y="50"/>
                    <a:pt x="367" y="50"/>
                    <a:pt x="370" y="50"/>
                  </a:cubicBezTo>
                  <a:cubicBezTo>
                    <a:pt x="370" y="53"/>
                    <a:pt x="370" y="57"/>
                    <a:pt x="371" y="60"/>
                  </a:cubicBezTo>
                  <a:cubicBezTo>
                    <a:pt x="371" y="62"/>
                    <a:pt x="373" y="67"/>
                    <a:pt x="373" y="70"/>
                  </a:cubicBezTo>
                  <a:cubicBezTo>
                    <a:pt x="373" y="72"/>
                    <a:pt x="373" y="77"/>
                    <a:pt x="373" y="79"/>
                  </a:cubicBezTo>
                  <a:cubicBezTo>
                    <a:pt x="373" y="82"/>
                    <a:pt x="373" y="90"/>
                    <a:pt x="375" y="92"/>
                  </a:cubicBezTo>
                  <a:cubicBezTo>
                    <a:pt x="377" y="94"/>
                    <a:pt x="383" y="92"/>
                    <a:pt x="384" y="94"/>
                  </a:cubicBezTo>
                  <a:cubicBezTo>
                    <a:pt x="386" y="95"/>
                    <a:pt x="386" y="101"/>
                    <a:pt x="387" y="103"/>
                  </a:cubicBezTo>
                  <a:cubicBezTo>
                    <a:pt x="387" y="105"/>
                    <a:pt x="390" y="108"/>
                    <a:pt x="390" y="109"/>
                  </a:cubicBezTo>
                  <a:cubicBezTo>
                    <a:pt x="391" y="111"/>
                    <a:pt x="390" y="114"/>
                    <a:pt x="390" y="116"/>
                  </a:cubicBezTo>
                  <a:cubicBezTo>
                    <a:pt x="391" y="118"/>
                    <a:pt x="393" y="121"/>
                    <a:pt x="394" y="123"/>
                  </a:cubicBezTo>
                  <a:cubicBezTo>
                    <a:pt x="395" y="124"/>
                    <a:pt x="399" y="126"/>
                    <a:pt x="400" y="127"/>
                  </a:cubicBezTo>
                  <a:cubicBezTo>
                    <a:pt x="400" y="128"/>
                    <a:pt x="402" y="131"/>
                    <a:pt x="402" y="132"/>
                  </a:cubicBezTo>
                  <a:cubicBezTo>
                    <a:pt x="402" y="134"/>
                    <a:pt x="400" y="138"/>
                    <a:pt x="400" y="140"/>
                  </a:cubicBezTo>
                  <a:cubicBezTo>
                    <a:pt x="399" y="143"/>
                    <a:pt x="400" y="149"/>
                    <a:pt x="400" y="149"/>
                  </a:cubicBezTo>
                  <a:cubicBezTo>
                    <a:pt x="399" y="150"/>
                    <a:pt x="406" y="151"/>
                    <a:pt x="408" y="151"/>
                  </a:cubicBezTo>
                  <a:cubicBezTo>
                    <a:pt x="409" y="151"/>
                    <a:pt x="412" y="150"/>
                    <a:pt x="413" y="150"/>
                  </a:cubicBezTo>
                  <a:cubicBezTo>
                    <a:pt x="416" y="150"/>
                    <a:pt x="421" y="152"/>
                    <a:pt x="423" y="153"/>
                  </a:cubicBezTo>
                  <a:cubicBezTo>
                    <a:pt x="424" y="155"/>
                    <a:pt x="426" y="159"/>
                    <a:pt x="428" y="159"/>
                  </a:cubicBezTo>
                  <a:cubicBezTo>
                    <a:pt x="431" y="160"/>
                    <a:pt x="438" y="159"/>
                    <a:pt x="440" y="157"/>
                  </a:cubicBezTo>
                  <a:cubicBezTo>
                    <a:pt x="441" y="156"/>
                    <a:pt x="439" y="154"/>
                    <a:pt x="440" y="153"/>
                  </a:cubicBezTo>
                  <a:cubicBezTo>
                    <a:pt x="441" y="151"/>
                    <a:pt x="445" y="151"/>
                    <a:pt x="447" y="150"/>
                  </a:cubicBezTo>
                  <a:cubicBezTo>
                    <a:pt x="449" y="149"/>
                    <a:pt x="451" y="147"/>
                    <a:pt x="453" y="146"/>
                  </a:cubicBezTo>
                  <a:cubicBezTo>
                    <a:pt x="454" y="145"/>
                    <a:pt x="459" y="143"/>
                    <a:pt x="460" y="145"/>
                  </a:cubicBezTo>
                  <a:cubicBezTo>
                    <a:pt x="461" y="146"/>
                    <a:pt x="457" y="149"/>
                    <a:pt x="457" y="150"/>
                  </a:cubicBezTo>
                  <a:cubicBezTo>
                    <a:pt x="457" y="152"/>
                    <a:pt x="457" y="156"/>
                    <a:pt x="459" y="158"/>
                  </a:cubicBezTo>
                  <a:cubicBezTo>
                    <a:pt x="460" y="159"/>
                    <a:pt x="465" y="159"/>
                    <a:pt x="467" y="158"/>
                  </a:cubicBezTo>
                  <a:cubicBezTo>
                    <a:pt x="469" y="158"/>
                    <a:pt x="472" y="154"/>
                    <a:pt x="472" y="152"/>
                  </a:cubicBezTo>
                  <a:cubicBezTo>
                    <a:pt x="473" y="150"/>
                    <a:pt x="469" y="146"/>
                    <a:pt x="470" y="144"/>
                  </a:cubicBezTo>
                  <a:cubicBezTo>
                    <a:pt x="472" y="143"/>
                    <a:pt x="477" y="144"/>
                    <a:pt x="480" y="144"/>
                  </a:cubicBezTo>
                  <a:cubicBezTo>
                    <a:pt x="481" y="145"/>
                    <a:pt x="483" y="145"/>
                    <a:pt x="483" y="145"/>
                  </a:cubicBezTo>
                  <a:cubicBezTo>
                    <a:pt x="485" y="146"/>
                    <a:pt x="488" y="148"/>
                    <a:pt x="489" y="149"/>
                  </a:cubicBezTo>
                  <a:cubicBezTo>
                    <a:pt x="491" y="150"/>
                    <a:pt x="494" y="154"/>
                    <a:pt x="495" y="154"/>
                  </a:cubicBezTo>
                  <a:cubicBezTo>
                    <a:pt x="495" y="155"/>
                    <a:pt x="499" y="155"/>
                    <a:pt x="501" y="155"/>
                  </a:cubicBezTo>
                  <a:cubicBezTo>
                    <a:pt x="501" y="156"/>
                    <a:pt x="501" y="156"/>
                    <a:pt x="501" y="157"/>
                  </a:cubicBezTo>
                  <a:cubicBezTo>
                    <a:pt x="502" y="159"/>
                    <a:pt x="505" y="162"/>
                    <a:pt x="506" y="164"/>
                  </a:cubicBezTo>
                  <a:cubicBezTo>
                    <a:pt x="507" y="167"/>
                    <a:pt x="510" y="172"/>
                    <a:pt x="511" y="174"/>
                  </a:cubicBezTo>
                  <a:cubicBezTo>
                    <a:pt x="513" y="176"/>
                    <a:pt x="517" y="178"/>
                    <a:pt x="518" y="180"/>
                  </a:cubicBezTo>
                  <a:cubicBezTo>
                    <a:pt x="519" y="183"/>
                    <a:pt x="518" y="189"/>
                    <a:pt x="518" y="192"/>
                  </a:cubicBezTo>
                  <a:cubicBezTo>
                    <a:pt x="518" y="193"/>
                    <a:pt x="515" y="196"/>
                    <a:pt x="516" y="198"/>
                  </a:cubicBezTo>
                  <a:cubicBezTo>
                    <a:pt x="516" y="199"/>
                    <a:pt x="518" y="201"/>
                    <a:pt x="519" y="202"/>
                  </a:cubicBezTo>
                  <a:cubicBezTo>
                    <a:pt x="519" y="202"/>
                    <a:pt x="520" y="202"/>
                    <a:pt x="521" y="202"/>
                  </a:cubicBezTo>
                  <a:cubicBezTo>
                    <a:pt x="522" y="202"/>
                    <a:pt x="525" y="203"/>
                    <a:pt x="526" y="204"/>
                  </a:cubicBezTo>
                  <a:cubicBezTo>
                    <a:pt x="527" y="205"/>
                    <a:pt x="528" y="209"/>
                    <a:pt x="529" y="210"/>
                  </a:cubicBezTo>
                  <a:cubicBezTo>
                    <a:pt x="531" y="212"/>
                    <a:pt x="537" y="215"/>
                    <a:pt x="539" y="21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3871912" y="3992563"/>
              <a:ext cx="303213" cy="654050"/>
            </a:xfrm>
            <a:custGeom>
              <a:avLst/>
              <a:gdLst/>
              <a:ahLst/>
              <a:cxnLst>
                <a:cxn ang="0">
                  <a:pos x="173" y="220"/>
                </a:cxn>
                <a:cxn ang="0">
                  <a:pos x="156" y="250"/>
                </a:cxn>
                <a:cxn ang="0">
                  <a:pos x="158" y="304"/>
                </a:cxn>
                <a:cxn ang="0">
                  <a:pos x="150" y="325"/>
                </a:cxn>
                <a:cxn ang="0">
                  <a:pos x="140" y="337"/>
                </a:cxn>
                <a:cxn ang="0">
                  <a:pos x="153" y="338"/>
                </a:cxn>
                <a:cxn ang="0">
                  <a:pos x="139" y="350"/>
                </a:cxn>
                <a:cxn ang="0">
                  <a:pos x="133" y="370"/>
                </a:cxn>
                <a:cxn ang="0">
                  <a:pos x="134" y="388"/>
                </a:cxn>
                <a:cxn ang="0">
                  <a:pos x="113" y="383"/>
                </a:cxn>
                <a:cxn ang="0">
                  <a:pos x="103" y="369"/>
                </a:cxn>
                <a:cxn ang="0">
                  <a:pos x="74" y="362"/>
                </a:cxn>
                <a:cxn ang="0">
                  <a:pos x="52" y="343"/>
                </a:cxn>
                <a:cxn ang="0">
                  <a:pos x="64" y="332"/>
                </a:cxn>
                <a:cxn ang="0">
                  <a:pos x="77" y="322"/>
                </a:cxn>
                <a:cxn ang="0">
                  <a:pos x="65" y="316"/>
                </a:cxn>
                <a:cxn ang="0">
                  <a:pos x="46" y="311"/>
                </a:cxn>
                <a:cxn ang="0">
                  <a:pos x="41" y="311"/>
                </a:cxn>
                <a:cxn ang="0">
                  <a:pos x="37" y="303"/>
                </a:cxn>
                <a:cxn ang="0">
                  <a:pos x="50" y="289"/>
                </a:cxn>
                <a:cxn ang="0">
                  <a:pos x="49" y="273"/>
                </a:cxn>
                <a:cxn ang="0">
                  <a:pos x="33" y="272"/>
                </a:cxn>
                <a:cxn ang="0">
                  <a:pos x="18" y="266"/>
                </a:cxn>
                <a:cxn ang="0">
                  <a:pos x="17" y="255"/>
                </a:cxn>
                <a:cxn ang="0">
                  <a:pos x="27" y="239"/>
                </a:cxn>
                <a:cxn ang="0">
                  <a:pos x="31" y="225"/>
                </a:cxn>
                <a:cxn ang="0">
                  <a:pos x="14" y="218"/>
                </a:cxn>
                <a:cxn ang="0">
                  <a:pos x="3" y="200"/>
                </a:cxn>
                <a:cxn ang="0">
                  <a:pos x="12" y="186"/>
                </a:cxn>
                <a:cxn ang="0">
                  <a:pos x="22" y="178"/>
                </a:cxn>
                <a:cxn ang="0">
                  <a:pos x="12" y="167"/>
                </a:cxn>
                <a:cxn ang="0">
                  <a:pos x="6" y="167"/>
                </a:cxn>
                <a:cxn ang="0">
                  <a:pos x="1" y="159"/>
                </a:cxn>
                <a:cxn ang="0">
                  <a:pos x="11" y="147"/>
                </a:cxn>
                <a:cxn ang="0">
                  <a:pos x="16" y="132"/>
                </a:cxn>
                <a:cxn ang="0">
                  <a:pos x="25" y="119"/>
                </a:cxn>
                <a:cxn ang="0">
                  <a:pos x="30" y="112"/>
                </a:cxn>
                <a:cxn ang="0">
                  <a:pos x="41" y="100"/>
                </a:cxn>
                <a:cxn ang="0">
                  <a:pos x="59" y="93"/>
                </a:cxn>
                <a:cxn ang="0">
                  <a:pos x="78" y="89"/>
                </a:cxn>
                <a:cxn ang="0">
                  <a:pos x="92" y="68"/>
                </a:cxn>
                <a:cxn ang="0">
                  <a:pos x="110" y="67"/>
                </a:cxn>
                <a:cxn ang="0">
                  <a:pos x="125" y="76"/>
                </a:cxn>
                <a:cxn ang="0">
                  <a:pos x="129" y="61"/>
                </a:cxn>
                <a:cxn ang="0">
                  <a:pos x="124" y="39"/>
                </a:cxn>
                <a:cxn ang="0">
                  <a:pos x="129" y="21"/>
                </a:cxn>
                <a:cxn ang="0">
                  <a:pos x="126" y="4"/>
                </a:cxn>
                <a:cxn ang="0">
                  <a:pos x="142" y="2"/>
                </a:cxn>
                <a:cxn ang="0">
                  <a:pos x="150" y="26"/>
                </a:cxn>
                <a:cxn ang="0">
                  <a:pos x="155" y="49"/>
                </a:cxn>
                <a:cxn ang="0">
                  <a:pos x="155" y="70"/>
                </a:cxn>
                <a:cxn ang="0">
                  <a:pos x="159" y="97"/>
                </a:cxn>
                <a:cxn ang="0">
                  <a:pos x="166" y="117"/>
                </a:cxn>
                <a:cxn ang="0">
                  <a:pos x="169" y="147"/>
                </a:cxn>
                <a:cxn ang="0">
                  <a:pos x="176" y="173"/>
                </a:cxn>
              </a:cxnLst>
              <a:rect l="0" t="0" r="r" b="b"/>
              <a:pathLst>
                <a:path w="181" h="390">
                  <a:moveTo>
                    <a:pt x="181" y="201"/>
                  </a:moveTo>
                  <a:cubicBezTo>
                    <a:pt x="181" y="203"/>
                    <a:pt x="181" y="208"/>
                    <a:pt x="180" y="210"/>
                  </a:cubicBezTo>
                  <a:cubicBezTo>
                    <a:pt x="179" y="213"/>
                    <a:pt x="175" y="217"/>
                    <a:pt x="173" y="220"/>
                  </a:cubicBezTo>
                  <a:cubicBezTo>
                    <a:pt x="172" y="221"/>
                    <a:pt x="171" y="225"/>
                    <a:pt x="170" y="226"/>
                  </a:cubicBezTo>
                  <a:cubicBezTo>
                    <a:pt x="168" y="230"/>
                    <a:pt x="163" y="236"/>
                    <a:pt x="161" y="239"/>
                  </a:cubicBezTo>
                  <a:cubicBezTo>
                    <a:pt x="160" y="242"/>
                    <a:pt x="156" y="247"/>
                    <a:pt x="156" y="250"/>
                  </a:cubicBezTo>
                  <a:cubicBezTo>
                    <a:pt x="155" y="255"/>
                    <a:pt x="155" y="264"/>
                    <a:pt x="156" y="269"/>
                  </a:cubicBezTo>
                  <a:cubicBezTo>
                    <a:pt x="156" y="274"/>
                    <a:pt x="158" y="284"/>
                    <a:pt x="158" y="289"/>
                  </a:cubicBezTo>
                  <a:cubicBezTo>
                    <a:pt x="158" y="293"/>
                    <a:pt x="159" y="300"/>
                    <a:pt x="158" y="304"/>
                  </a:cubicBezTo>
                  <a:cubicBezTo>
                    <a:pt x="157" y="306"/>
                    <a:pt x="154" y="310"/>
                    <a:pt x="154" y="313"/>
                  </a:cubicBezTo>
                  <a:cubicBezTo>
                    <a:pt x="154" y="315"/>
                    <a:pt x="157" y="320"/>
                    <a:pt x="156" y="322"/>
                  </a:cubicBezTo>
                  <a:cubicBezTo>
                    <a:pt x="155" y="324"/>
                    <a:pt x="151" y="324"/>
                    <a:pt x="150" y="325"/>
                  </a:cubicBezTo>
                  <a:cubicBezTo>
                    <a:pt x="148" y="325"/>
                    <a:pt x="145" y="324"/>
                    <a:pt x="144" y="325"/>
                  </a:cubicBezTo>
                  <a:cubicBezTo>
                    <a:pt x="142" y="325"/>
                    <a:pt x="141" y="328"/>
                    <a:pt x="140" y="330"/>
                  </a:cubicBezTo>
                  <a:cubicBezTo>
                    <a:pt x="140" y="332"/>
                    <a:pt x="139" y="336"/>
                    <a:pt x="140" y="337"/>
                  </a:cubicBezTo>
                  <a:cubicBezTo>
                    <a:pt x="141" y="338"/>
                    <a:pt x="144" y="336"/>
                    <a:pt x="146" y="336"/>
                  </a:cubicBezTo>
                  <a:cubicBezTo>
                    <a:pt x="147" y="335"/>
                    <a:pt x="149" y="333"/>
                    <a:pt x="150" y="333"/>
                  </a:cubicBezTo>
                  <a:cubicBezTo>
                    <a:pt x="151" y="333"/>
                    <a:pt x="153" y="337"/>
                    <a:pt x="153" y="338"/>
                  </a:cubicBezTo>
                  <a:cubicBezTo>
                    <a:pt x="154" y="340"/>
                    <a:pt x="154" y="342"/>
                    <a:pt x="153" y="343"/>
                  </a:cubicBezTo>
                  <a:cubicBezTo>
                    <a:pt x="152" y="345"/>
                    <a:pt x="148" y="346"/>
                    <a:pt x="146" y="347"/>
                  </a:cubicBezTo>
                  <a:cubicBezTo>
                    <a:pt x="145" y="348"/>
                    <a:pt x="140" y="348"/>
                    <a:pt x="139" y="350"/>
                  </a:cubicBezTo>
                  <a:cubicBezTo>
                    <a:pt x="138" y="352"/>
                    <a:pt x="141" y="358"/>
                    <a:pt x="141" y="360"/>
                  </a:cubicBezTo>
                  <a:cubicBezTo>
                    <a:pt x="141" y="362"/>
                    <a:pt x="139" y="365"/>
                    <a:pt x="138" y="366"/>
                  </a:cubicBezTo>
                  <a:cubicBezTo>
                    <a:pt x="137" y="367"/>
                    <a:pt x="133" y="369"/>
                    <a:pt x="133" y="370"/>
                  </a:cubicBezTo>
                  <a:cubicBezTo>
                    <a:pt x="133" y="372"/>
                    <a:pt x="135" y="375"/>
                    <a:pt x="135" y="376"/>
                  </a:cubicBezTo>
                  <a:cubicBezTo>
                    <a:pt x="136" y="378"/>
                    <a:pt x="137" y="381"/>
                    <a:pt x="137" y="382"/>
                  </a:cubicBezTo>
                  <a:cubicBezTo>
                    <a:pt x="137" y="384"/>
                    <a:pt x="136" y="387"/>
                    <a:pt x="134" y="388"/>
                  </a:cubicBezTo>
                  <a:cubicBezTo>
                    <a:pt x="133" y="389"/>
                    <a:pt x="128" y="390"/>
                    <a:pt x="125" y="390"/>
                  </a:cubicBezTo>
                  <a:cubicBezTo>
                    <a:pt x="124" y="389"/>
                    <a:pt x="121" y="386"/>
                    <a:pt x="119" y="385"/>
                  </a:cubicBezTo>
                  <a:cubicBezTo>
                    <a:pt x="118" y="384"/>
                    <a:pt x="114" y="384"/>
                    <a:pt x="113" y="383"/>
                  </a:cubicBezTo>
                  <a:cubicBezTo>
                    <a:pt x="112" y="381"/>
                    <a:pt x="114" y="377"/>
                    <a:pt x="113" y="375"/>
                  </a:cubicBezTo>
                  <a:cubicBezTo>
                    <a:pt x="112" y="373"/>
                    <a:pt x="109" y="370"/>
                    <a:pt x="107" y="369"/>
                  </a:cubicBezTo>
                  <a:cubicBezTo>
                    <a:pt x="106" y="369"/>
                    <a:pt x="104" y="369"/>
                    <a:pt x="103" y="369"/>
                  </a:cubicBezTo>
                  <a:cubicBezTo>
                    <a:pt x="100" y="368"/>
                    <a:pt x="95" y="366"/>
                    <a:pt x="93" y="365"/>
                  </a:cubicBezTo>
                  <a:cubicBezTo>
                    <a:pt x="90" y="365"/>
                    <a:pt x="85" y="365"/>
                    <a:pt x="83" y="365"/>
                  </a:cubicBezTo>
                  <a:cubicBezTo>
                    <a:pt x="81" y="364"/>
                    <a:pt x="76" y="363"/>
                    <a:pt x="74" y="362"/>
                  </a:cubicBezTo>
                  <a:cubicBezTo>
                    <a:pt x="71" y="360"/>
                    <a:pt x="68" y="355"/>
                    <a:pt x="66" y="354"/>
                  </a:cubicBezTo>
                  <a:cubicBezTo>
                    <a:pt x="63" y="352"/>
                    <a:pt x="58" y="351"/>
                    <a:pt x="56" y="349"/>
                  </a:cubicBezTo>
                  <a:cubicBezTo>
                    <a:pt x="54" y="348"/>
                    <a:pt x="52" y="345"/>
                    <a:pt x="52" y="343"/>
                  </a:cubicBezTo>
                  <a:cubicBezTo>
                    <a:pt x="51" y="342"/>
                    <a:pt x="51" y="338"/>
                    <a:pt x="52" y="337"/>
                  </a:cubicBezTo>
                  <a:cubicBezTo>
                    <a:pt x="52" y="335"/>
                    <a:pt x="54" y="333"/>
                    <a:pt x="55" y="332"/>
                  </a:cubicBezTo>
                  <a:cubicBezTo>
                    <a:pt x="57" y="331"/>
                    <a:pt x="63" y="333"/>
                    <a:pt x="64" y="332"/>
                  </a:cubicBezTo>
                  <a:cubicBezTo>
                    <a:pt x="65" y="331"/>
                    <a:pt x="64" y="328"/>
                    <a:pt x="64" y="327"/>
                  </a:cubicBezTo>
                  <a:cubicBezTo>
                    <a:pt x="65" y="326"/>
                    <a:pt x="68" y="326"/>
                    <a:pt x="69" y="326"/>
                  </a:cubicBezTo>
                  <a:cubicBezTo>
                    <a:pt x="71" y="325"/>
                    <a:pt x="76" y="324"/>
                    <a:pt x="77" y="322"/>
                  </a:cubicBezTo>
                  <a:cubicBezTo>
                    <a:pt x="78" y="321"/>
                    <a:pt x="77" y="317"/>
                    <a:pt x="76" y="315"/>
                  </a:cubicBezTo>
                  <a:cubicBezTo>
                    <a:pt x="75" y="314"/>
                    <a:pt x="72" y="314"/>
                    <a:pt x="71" y="314"/>
                  </a:cubicBezTo>
                  <a:cubicBezTo>
                    <a:pt x="69" y="314"/>
                    <a:pt x="66" y="316"/>
                    <a:pt x="65" y="316"/>
                  </a:cubicBezTo>
                  <a:cubicBezTo>
                    <a:pt x="63" y="317"/>
                    <a:pt x="60" y="316"/>
                    <a:pt x="58" y="315"/>
                  </a:cubicBezTo>
                  <a:cubicBezTo>
                    <a:pt x="56" y="315"/>
                    <a:pt x="54" y="313"/>
                    <a:pt x="52" y="312"/>
                  </a:cubicBezTo>
                  <a:cubicBezTo>
                    <a:pt x="51" y="312"/>
                    <a:pt x="47" y="313"/>
                    <a:pt x="46" y="311"/>
                  </a:cubicBezTo>
                  <a:cubicBezTo>
                    <a:pt x="45" y="311"/>
                    <a:pt x="47" y="308"/>
                    <a:pt x="46" y="307"/>
                  </a:cubicBezTo>
                  <a:cubicBezTo>
                    <a:pt x="45" y="306"/>
                    <a:pt x="42" y="307"/>
                    <a:pt x="41" y="308"/>
                  </a:cubicBezTo>
                  <a:cubicBezTo>
                    <a:pt x="40" y="309"/>
                    <a:pt x="41" y="311"/>
                    <a:pt x="41" y="311"/>
                  </a:cubicBezTo>
                  <a:cubicBezTo>
                    <a:pt x="39" y="312"/>
                    <a:pt x="35" y="312"/>
                    <a:pt x="33" y="311"/>
                  </a:cubicBezTo>
                  <a:cubicBezTo>
                    <a:pt x="32" y="310"/>
                    <a:pt x="32" y="307"/>
                    <a:pt x="32" y="305"/>
                  </a:cubicBezTo>
                  <a:cubicBezTo>
                    <a:pt x="33" y="304"/>
                    <a:pt x="36" y="304"/>
                    <a:pt x="37" y="303"/>
                  </a:cubicBezTo>
                  <a:cubicBezTo>
                    <a:pt x="38" y="301"/>
                    <a:pt x="36" y="297"/>
                    <a:pt x="37" y="295"/>
                  </a:cubicBezTo>
                  <a:cubicBezTo>
                    <a:pt x="38" y="293"/>
                    <a:pt x="41" y="291"/>
                    <a:pt x="43" y="290"/>
                  </a:cubicBezTo>
                  <a:cubicBezTo>
                    <a:pt x="45" y="290"/>
                    <a:pt x="49" y="291"/>
                    <a:pt x="50" y="289"/>
                  </a:cubicBezTo>
                  <a:cubicBezTo>
                    <a:pt x="51" y="288"/>
                    <a:pt x="46" y="286"/>
                    <a:pt x="46" y="284"/>
                  </a:cubicBezTo>
                  <a:cubicBezTo>
                    <a:pt x="46" y="283"/>
                    <a:pt x="48" y="280"/>
                    <a:pt x="49" y="279"/>
                  </a:cubicBezTo>
                  <a:cubicBezTo>
                    <a:pt x="49" y="278"/>
                    <a:pt x="49" y="275"/>
                    <a:pt x="49" y="273"/>
                  </a:cubicBezTo>
                  <a:cubicBezTo>
                    <a:pt x="48" y="273"/>
                    <a:pt x="47" y="271"/>
                    <a:pt x="46" y="271"/>
                  </a:cubicBezTo>
                  <a:cubicBezTo>
                    <a:pt x="45" y="271"/>
                    <a:pt x="43" y="272"/>
                    <a:pt x="43" y="272"/>
                  </a:cubicBezTo>
                  <a:cubicBezTo>
                    <a:pt x="40" y="273"/>
                    <a:pt x="35" y="273"/>
                    <a:pt x="33" y="272"/>
                  </a:cubicBezTo>
                  <a:cubicBezTo>
                    <a:pt x="32" y="272"/>
                    <a:pt x="31" y="270"/>
                    <a:pt x="31" y="270"/>
                  </a:cubicBezTo>
                  <a:cubicBezTo>
                    <a:pt x="29" y="269"/>
                    <a:pt x="24" y="271"/>
                    <a:pt x="22" y="270"/>
                  </a:cubicBezTo>
                  <a:cubicBezTo>
                    <a:pt x="21" y="269"/>
                    <a:pt x="19" y="267"/>
                    <a:pt x="18" y="266"/>
                  </a:cubicBezTo>
                  <a:cubicBezTo>
                    <a:pt x="16" y="264"/>
                    <a:pt x="13" y="261"/>
                    <a:pt x="13" y="259"/>
                  </a:cubicBezTo>
                  <a:cubicBezTo>
                    <a:pt x="12" y="258"/>
                    <a:pt x="12" y="255"/>
                    <a:pt x="13" y="255"/>
                  </a:cubicBezTo>
                  <a:cubicBezTo>
                    <a:pt x="14" y="254"/>
                    <a:pt x="16" y="255"/>
                    <a:pt x="17" y="255"/>
                  </a:cubicBezTo>
                  <a:cubicBezTo>
                    <a:pt x="19" y="254"/>
                    <a:pt x="22" y="254"/>
                    <a:pt x="23" y="252"/>
                  </a:cubicBezTo>
                  <a:cubicBezTo>
                    <a:pt x="24" y="251"/>
                    <a:pt x="24" y="248"/>
                    <a:pt x="24" y="246"/>
                  </a:cubicBezTo>
                  <a:cubicBezTo>
                    <a:pt x="25" y="245"/>
                    <a:pt x="25" y="240"/>
                    <a:pt x="27" y="239"/>
                  </a:cubicBezTo>
                  <a:cubicBezTo>
                    <a:pt x="28" y="238"/>
                    <a:pt x="32" y="240"/>
                    <a:pt x="33" y="239"/>
                  </a:cubicBezTo>
                  <a:cubicBezTo>
                    <a:pt x="34" y="238"/>
                    <a:pt x="35" y="235"/>
                    <a:pt x="35" y="234"/>
                  </a:cubicBezTo>
                  <a:cubicBezTo>
                    <a:pt x="35" y="231"/>
                    <a:pt x="33" y="227"/>
                    <a:pt x="31" y="225"/>
                  </a:cubicBezTo>
                  <a:cubicBezTo>
                    <a:pt x="30" y="224"/>
                    <a:pt x="28" y="222"/>
                    <a:pt x="26" y="221"/>
                  </a:cubicBezTo>
                  <a:cubicBezTo>
                    <a:pt x="25" y="220"/>
                    <a:pt x="21" y="218"/>
                    <a:pt x="19" y="218"/>
                  </a:cubicBezTo>
                  <a:cubicBezTo>
                    <a:pt x="18" y="218"/>
                    <a:pt x="15" y="218"/>
                    <a:pt x="14" y="218"/>
                  </a:cubicBezTo>
                  <a:cubicBezTo>
                    <a:pt x="12" y="217"/>
                    <a:pt x="8" y="215"/>
                    <a:pt x="7" y="214"/>
                  </a:cubicBezTo>
                  <a:cubicBezTo>
                    <a:pt x="6" y="212"/>
                    <a:pt x="8" y="208"/>
                    <a:pt x="7" y="206"/>
                  </a:cubicBezTo>
                  <a:cubicBezTo>
                    <a:pt x="7" y="204"/>
                    <a:pt x="3" y="202"/>
                    <a:pt x="3" y="200"/>
                  </a:cubicBezTo>
                  <a:cubicBezTo>
                    <a:pt x="2" y="199"/>
                    <a:pt x="1" y="195"/>
                    <a:pt x="2" y="193"/>
                  </a:cubicBezTo>
                  <a:cubicBezTo>
                    <a:pt x="2" y="192"/>
                    <a:pt x="3" y="190"/>
                    <a:pt x="4" y="190"/>
                  </a:cubicBezTo>
                  <a:cubicBezTo>
                    <a:pt x="5" y="188"/>
                    <a:pt x="10" y="186"/>
                    <a:pt x="12" y="186"/>
                  </a:cubicBezTo>
                  <a:cubicBezTo>
                    <a:pt x="14" y="186"/>
                    <a:pt x="17" y="190"/>
                    <a:pt x="20" y="189"/>
                  </a:cubicBezTo>
                  <a:cubicBezTo>
                    <a:pt x="21" y="189"/>
                    <a:pt x="23" y="187"/>
                    <a:pt x="24" y="185"/>
                  </a:cubicBezTo>
                  <a:cubicBezTo>
                    <a:pt x="24" y="184"/>
                    <a:pt x="23" y="180"/>
                    <a:pt x="22" y="178"/>
                  </a:cubicBezTo>
                  <a:cubicBezTo>
                    <a:pt x="21" y="177"/>
                    <a:pt x="19" y="175"/>
                    <a:pt x="17" y="174"/>
                  </a:cubicBezTo>
                  <a:cubicBezTo>
                    <a:pt x="16" y="174"/>
                    <a:pt x="13" y="175"/>
                    <a:pt x="12" y="174"/>
                  </a:cubicBezTo>
                  <a:cubicBezTo>
                    <a:pt x="11" y="173"/>
                    <a:pt x="13" y="169"/>
                    <a:pt x="12" y="167"/>
                  </a:cubicBezTo>
                  <a:cubicBezTo>
                    <a:pt x="12" y="166"/>
                    <a:pt x="11" y="165"/>
                    <a:pt x="11" y="164"/>
                  </a:cubicBezTo>
                  <a:cubicBezTo>
                    <a:pt x="10" y="164"/>
                    <a:pt x="8" y="164"/>
                    <a:pt x="8" y="164"/>
                  </a:cubicBezTo>
                  <a:cubicBezTo>
                    <a:pt x="7" y="165"/>
                    <a:pt x="7" y="167"/>
                    <a:pt x="6" y="167"/>
                  </a:cubicBezTo>
                  <a:cubicBezTo>
                    <a:pt x="5" y="168"/>
                    <a:pt x="2" y="168"/>
                    <a:pt x="1" y="167"/>
                  </a:cubicBezTo>
                  <a:cubicBezTo>
                    <a:pt x="0" y="166"/>
                    <a:pt x="1" y="164"/>
                    <a:pt x="1" y="163"/>
                  </a:cubicBezTo>
                  <a:cubicBezTo>
                    <a:pt x="1" y="162"/>
                    <a:pt x="0" y="160"/>
                    <a:pt x="1" y="159"/>
                  </a:cubicBezTo>
                  <a:cubicBezTo>
                    <a:pt x="1" y="158"/>
                    <a:pt x="4" y="158"/>
                    <a:pt x="4" y="157"/>
                  </a:cubicBezTo>
                  <a:cubicBezTo>
                    <a:pt x="5" y="156"/>
                    <a:pt x="5" y="154"/>
                    <a:pt x="6" y="153"/>
                  </a:cubicBezTo>
                  <a:cubicBezTo>
                    <a:pt x="7" y="151"/>
                    <a:pt x="10" y="147"/>
                    <a:pt x="11" y="147"/>
                  </a:cubicBezTo>
                  <a:cubicBezTo>
                    <a:pt x="13" y="146"/>
                    <a:pt x="15" y="147"/>
                    <a:pt x="16" y="147"/>
                  </a:cubicBezTo>
                  <a:cubicBezTo>
                    <a:pt x="18" y="145"/>
                    <a:pt x="18" y="141"/>
                    <a:pt x="18" y="139"/>
                  </a:cubicBezTo>
                  <a:cubicBezTo>
                    <a:pt x="18" y="137"/>
                    <a:pt x="16" y="134"/>
                    <a:pt x="16" y="132"/>
                  </a:cubicBezTo>
                  <a:cubicBezTo>
                    <a:pt x="16" y="130"/>
                    <a:pt x="17" y="127"/>
                    <a:pt x="18" y="125"/>
                  </a:cubicBezTo>
                  <a:cubicBezTo>
                    <a:pt x="18" y="124"/>
                    <a:pt x="20" y="123"/>
                    <a:pt x="21" y="123"/>
                  </a:cubicBezTo>
                  <a:cubicBezTo>
                    <a:pt x="22" y="122"/>
                    <a:pt x="25" y="120"/>
                    <a:pt x="25" y="119"/>
                  </a:cubicBezTo>
                  <a:cubicBezTo>
                    <a:pt x="26" y="116"/>
                    <a:pt x="21" y="111"/>
                    <a:pt x="23" y="109"/>
                  </a:cubicBezTo>
                  <a:cubicBezTo>
                    <a:pt x="23" y="108"/>
                    <a:pt x="27" y="109"/>
                    <a:pt x="28" y="109"/>
                  </a:cubicBezTo>
                  <a:cubicBezTo>
                    <a:pt x="29" y="110"/>
                    <a:pt x="29" y="112"/>
                    <a:pt x="30" y="112"/>
                  </a:cubicBezTo>
                  <a:cubicBezTo>
                    <a:pt x="31" y="113"/>
                    <a:pt x="35" y="114"/>
                    <a:pt x="36" y="113"/>
                  </a:cubicBezTo>
                  <a:cubicBezTo>
                    <a:pt x="38" y="112"/>
                    <a:pt x="39" y="107"/>
                    <a:pt x="39" y="105"/>
                  </a:cubicBezTo>
                  <a:cubicBezTo>
                    <a:pt x="40" y="104"/>
                    <a:pt x="40" y="101"/>
                    <a:pt x="41" y="100"/>
                  </a:cubicBezTo>
                  <a:cubicBezTo>
                    <a:pt x="42" y="99"/>
                    <a:pt x="46" y="101"/>
                    <a:pt x="48" y="100"/>
                  </a:cubicBezTo>
                  <a:cubicBezTo>
                    <a:pt x="50" y="100"/>
                    <a:pt x="53" y="97"/>
                    <a:pt x="54" y="96"/>
                  </a:cubicBezTo>
                  <a:cubicBezTo>
                    <a:pt x="56" y="95"/>
                    <a:pt x="58" y="94"/>
                    <a:pt x="59" y="93"/>
                  </a:cubicBezTo>
                  <a:cubicBezTo>
                    <a:pt x="60" y="93"/>
                    <a:pt x="63" y="93"/>
                    <a:pt x="65" y="93"/>
                  </a:cubicBezTo>
                  <a:cubicBezTo>
                    <a:pt x="66" y="93"/>
                    <a:pt x="69" y="94"/>
                    <a:pt x="71" y="93"/>
                  </a:cubicBezTo>
                  <a:cubicBezTo>
                    <a:pt x="73" y="93"/>
                    <a:pt x="77" y="91"/>
                    <a:pt x="78" y="89"/>
                  </a:cubicBezTo>
                  <a:cubicBezTo>
                    <a:pt x="79" y="87"/>
                    <a:pt x="79" y="82"/>
                    <a:pt x="80" y="80"/>
                  </a:cubicBezTo>
                  <a:cubicBezTo>
                    <a:pt x="80" y="79"/>
                    <a:pt x="82" y="76"/>
                    <a:pt x="83" y="75"/>
                  </a:cubicBezTo>
                  <a:cubicBezTo>
                    <a:pt x="85" y="73"/>
                    <a:pt x="89" y="69"/>
                    <a:pt x="92" y="68"/>
                  </a:cubicBezTo>
                  <a:cubicBezTo>
                    <a:pt x="93" y="68"/>
                    <a:pt x="96" y="70"/>
                    <a:pt x="97" y="70"/>
                  </a:cubicBezTo>
                  <a:cubicBezTo>
                    <a:pt x="99" y="69"/>
                    <a:pt x="103" y="66"/>
                    <a:pt x="105" y="66"/>
                  </a:cubicBezTo>
                  <a:cubicBezTo>
                    <a:pt x="106" y="65"/>
                    <a:pt x="109" y="66"/>
                    <a:pt x="110" y="67"/>
                  </a:cubicBezTo>
                  <a:cubicBezTo>
                    <a:pt x="111" y="68"/>
                    <a:pt x="113" y="70"/>
                    <a:pt x="114" y="71"/>
                  </a:cubicBezTo>
                  <a:cubicBezTo>
                    <a:pt x="115" y="72"/>
                    <a:pt x="117" y="75"/>
                    <a:pt x="119" y="76"/>
                  </a:cubicBezTo>
                  <a:cubicBezTo>
                    <a:pt x="120" y="77"/>
                    <a:pt x="123" y="76"/>
                    <a:pt x="125" y="76"/>
                  </a:cubicBezTo>
                  <a:cubicBezTo>
                    <a:pt x="126" y="75"/>
                    <a:pt x="126" y="73"/>
                    <a:pt x="126" y="71"/>
                  </a:cubicBezTo>
                  <a:cubicBezTo>
                    <a:pt x="127" y="70"/>
                    <a:pt x="126" y="68"/>
                    <a:pt x="126" y="66"/>
                  </a:cubicBezTo>
                  <a:cubicBezTo>
                    <a:pt x="127" y="65"/>
                    <a:pt x="129" y="63"/>
                    <a:pt x="129" y="61"/>
                  </a:cubicBezTo>
                  <a:cubicBezTo>
                    <a:pt x="129" y="60"/>
                    <a:pt x="129" y="57"/>
                    <a:pt x="129" y="56"/>
                  </a:cubicBezTo>
                  <a:cubicBezTo>
                    <a:pt x="129" y="54"/>
                    <a:pt x="127" y="49"/>
                    <a:pt x="126" y="46"/>
                  </a:cubicBezTo>
                  <a:cubicBezTo>
                    <a:pt x="126" y="45"/>
                    <a:pt x="124" y="41"/>
                    <a:pt x="124" y="39"/>
                  </a:cubicBezTo>
                  <a:cubicBezTo>
                    <a:pt x="124" y="38"/>
                    <a:pt x="126" y="34"/>
                    <a:pt x="126" y="32"/>
                  </a:cubicBezTo>
                  <a:cubicBezTo>
                    <a:pt x="126" y="30"/>
                    <a:pt x="124" y="25"/>
                    <a:pt x="125" y="23"/>
                  </a:cubicBezTo>
                  <a:cubicBezTo>
                    <a:pt x="125" y="22"/>
                    <a:pt x="128" y="22"/>
                    <a:pt x="129" y="21"/>
                  </a:cubicBezTo>
                  <a:cubicBezTo>
                    <a:pt x="130" y="19"/>
                    <a:pt x="129" y="16"/>
                    <a:pt x="129" y="15"/>
                  </a:cubicBezTo>
                  <a:cubicBezTo>
                    <a:pt x="129" y="13"/>
                    <a:pt x="127" y="12"/>
                    <a:pt x="126" y="10"/>
                  </a:cubicBezTo>
                  <a:cubicBezTo>
                    <a:pt x="126" y="9"/>
                    <a:pt x="125" y="5"/>
                    <a:pt x="126" y="4"/>
                  </a:cubicBezTo>
                  <a:cubicBezTo>
                    <a:pt x="127" y="2"/>
                    <a:pt x="130" y="1"/>
                    <a:pt x="131" y="1"/>
                  </a:cubicBezTo>
                  <a:cubicBezTo>
                    <a:pt x="132" y="0"/>
                    <a:pt x="135" y="0"/>
                    <a:pt x="136" y="1"/>
                  </a:cubicBezTo>
                  <a:cubicBezTo>
                    <a:pt x="138" y="1"/>
                    <a:pt x="141" y="1"/>
                    <a:pt x="142" y="2"/>
                  </a:cubicBezTo>
                  <a:cubicBezTo>
                    <a:pt x="143" y="3"/>
                    <a:pt x="144" y="6"/>
                    <a:pt x="144" y="8"/>
                  </a:cubicBezTo>
                  <a:cubicBezTo>
                    <a:pt x="146" y="10"/>
                    <a:pt x="149" y="14"/>
                    <a:pt x="150" y="17"/>
                  </a:cubicBezTo>
                  <a:cubicBezTo>
                    <a:pt x="151" y="19"/>
                    <a:pt x="150" y="23"/>
                    <a:pt x="150" y="26"/>
                  </a:cubicBezTo>
                  <a:cubicBezTo>
                    <a:pt x="150" y="28"/>
                    <a:pt x="151" y="32"/>
                    <a:pt x="151" y="33"/>
                  </a:cubicBezTo>
                  <a:cubicBezTo>
                    <a:pt x="152" y="36"/>
                    <a:pt x="155" y="40"/>
                    <a:pt x="155" y="43"/>
                  </a:cubicBezTo>
                  <a:cubicBezTo>
                    <a:pt x="156" y="44"/>
                    <a:pt x="156" y="47"/>
                    <a:pt x="155" y="49"/>
                  </a:cubicBezTo>
                  <a:cubicBezTo>
                    <a:pt x="155" y="50"/>
                    <a:pt x="153" y="53"/>
                    <a:pt x="153" y="54"/>
                  </a:cubicBezTo>
                  <a:cubicBezTo>
                    <a:pt x="153" y="56"/>
                    <a:pt x="155" y="60"/>
                    <a:pt x="155" y="61"/>
                  </a:cubicBezTo>
                  <a:cubicBezTo>
                    <a:pt x="156" y="64"/>
                    <a:pt x="156" y="68"/>
                    <a:pt x="155" y="70"/>
                  </a:cubicBezTo>
                  <a:cubicBezTo>
                    <a:pt x="155" y="72"/>
                    <a:pt x="153" y="76"/>
                    <a:pt x="153" y="77"/>
                  </a:cubicBezTo>
                  <a:cubicBezTo>
                    <a:pt x="153" y="80"/>
                    <a:pt x="152" y="86"/>
                    <a:pt x="153" y="89"/>
                  </a:cubicBezTo>
                  <a:cubicBezTo>
                    <a:pt x="154" y="91"/>
                    <a:pt x="157" y="95"/>
                    <a:pt x="159" y="97"/>
                  </a:cubicBezTo>
                  <a:cubicBezTo>
                    <a:pt x="160" y="98"/>
                    <a:pt x="164" y="99"/>
                    <a:pt x="165" y="101"/>
                  </a:cubicBezTo>
                  <a:cubicBezTo>
                    <a:pt x="167" y="103"/>
                    <a:pt x="169" y="108"/>
                    <a:pt x="169" y="110"/>
                  </a:cubicBezTo>
                  <a:cubicBezTo>
                    <a:pt x="169" y="112"/>
                    <a:pt x="166" y="115"/>
                    <a:pt x="166" y="117"/>
                  </a:cubicBezTo>
                  <a:cubicBezTo>
                    <a:pt x="166" y="119"/>
                    <a:pt x="169" y="123"/>
                    <a:pt x="169" y="125"/>
                  </a:cubicBezTo>
                  <a:cubicBezTo>
                    <a:pt x="170" y="128"/>
                    <a:pt x="169" y="133"/>
                    <a:pt x="169" y="135"/>
                  </a:cubicBezTo>
                  <a:cubicBezTo>
                    <a:pt x="169" y="138"/>
                    <a:pt x="169" y="144"/>
                    <a:pt x="169" y="147"/>
                  </a:cubicBezTo>
                  <a:cubicBezTo>
                    <a:pt x="170" y="149"/>
                    <a:pt x="171" y="152"/>
                    <a:pt x="172" y="154"/>
                  </a:cubicBezTo>
                  <a:cubicBezTo>
                    <a:pt x="173" y="157"/>
                    <a:pt x="174" y="161"/>
                    <a:pt x="175" y="164"/>
                  </a:cubicBezTo>
                  <a:cubicBezTo>
                    <a:pt x="175" y="166"/>
                    <a:pt x="176" y="171"/>
                    <a:pt x="176" y="173"/>
                  </a:cubicBezTo>
                  <a:cubicBezTo>
                    <a:pt x="176" y="176"/>
                    <a:pt x="175" y="183"/>
                    <a:pt x="176" y="186"/>
                  </a:cubicBezTo>
                  <a:cubicBezTo>
                    <a:pt x="176" y="190"/>
                    <a:pt x="180" y="197"/>
                    <a:pt x="181" y="20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76"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77" name="Rectangle 76"/>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78" name="Rectangle 77"/>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79" name="Freeform 78"/>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0" name="Rounded Rectangle 79"/>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81" name="Freeform 80"/>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2" name="Rounded Rectangle 81"/>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83" name="Rectangle 82"/>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12" name="Oval 111"/>
          <p:cNvSpPr/>
          <p:nvPr/>
        </p:nvSpPr>
        <p:spPr bwMode="auto">
          <a:xfrm>
            <a:off x="337275" y="1399930"/>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13" name="Oval 112"/>
          <p:cNvSpPr/>
          <p:nvPr/>
        </p:nvSpPr>
        <p:spPr bwMode="auto">
          <a:xfrm>
            <a:off x="2028969" y="1424675"/>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14" name="Oval 113"/>
          <p:cNvSpPr/>
          <p:nvPr/>
        </p:nvSpPr>
        <p:spPr bwMode="auto">
          <a:xfrm>
            <a:off x="1531456" y="3441801"/>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15" name="Oval 114"/>
          <p:cNvSpPr/>
          <p:nvPr/>
        </p:nvSpPr>
        <p:spPr bwMode="auto">
          <a:xfrm>
            <a:off x="3099474" y="3429725"/>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2226652249"/>
      </p:ext>
    </p:extLst>
  </p:cSld>
  <p:clrMapOvr>
    <a:masterClrMapping/>
  </p:clrMapOvr>
  <p:transition spd="slow">
    <p:push dir="u"/>
  </p:transition>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UK &amp; Ireland Map</a:t>
            </a:r>
            <a:endParaRPr lang="en-US" dirty="0"/>
          </a:p>
        </p:txBody>
      </p:sp>
      <p:grpSp>
        <p:nvGrpSpPr>
          <p:cNvPr id="4" name="Group 399"/>
          <p:cNvGrpSpPr/>
          <p:nvPr/>
        </p:nvGrpSpPr>
        <p:grpSpPr>
          <a:xfrm>
            <a:off x="5718668" y="437728"/>
            <a:ext cx="2837546" cy="4560035"/>
            <a:chOff x="442913" y="469900"/>
            <a:chExt cx="2617788" cy="4206876"/>
          </a:xfrm>
          <a:solidFill>
            <a:schemeClr val="bg2">
              <a:lumMod val="95000"/>
            </a:schemeClr>
          </a:solidFill>
        </p:grpSpPr>
        <p:sp>
          <p:nvSpPr>
            <p:cNvPr id="5" name="Freeform 5"/>
            <p:cNvSpPr>
              <a:spLocks/>
            </p:cNvSpPr>
            <p:nvPr/>
          </p:nvSpPr>
          <p:spPr bwMode="auto">
            <a:xfrm>
              <a:off x="1292226" y="2838451"/>
              <a:ext cx="11113" cy="7938"/>
            </a:xfrm>
            <a:custGeom>
              <a:avLst/>
              <a:gdLst/>
              <a:ahLst/>
              <a:cxnLst>
                <a:cxn ang="0">
                  <a:pos x="5" y="3"/>
                </a:cxn>
                <a:cxn ang="0">
                  <a:pos x="4" y="4"/>
                </a:cxn>
                <a:cxn ang="0">
                  <a:pos x="2" y="4"/>
                </a:cxn>
                <a:cxn ang="0">
                  <a:pos x="1" y="4"/>
                </a:cxn>
                <a:cxn ang="0">
                  <a:pos x="0" y="3"/>
                </a:cxn>
                <a:cxn ang="0">
                  <a:pos x="1" y="1"/>
                </a:cxn>
                <a:cxn ang="0">
                  <a:pos x="3" y="1"/>
                </a:cxn>
                <a:cxn ang="0">
                  <a:pos x="4" y="1"/>
                </a:cxn>
                <a:cxn ang="0">
                  <a:pos x="5" y="1"/>
                </a:cxn>
                <a:cxn ang="0">
                  <a:pos x="5" y="3"/>
                </a:cxn>
              </a:cxnLst>
              <a:rect l="0" t="0" r="r" b="b"/>
              <a:pathLst>
                <a:path w="6" h="4">
                  <a:moveTo>
                    <a:pt x="5" y="3"/>
                  </a:moveTo>
                  <a:cubicBezTo>
                    <a:pt x="5" y="3"/>
                    <a:pt x="4" y="4"/>
                    <a:pt x="4" y="4"/>
                  </a:cubicBezTo>
                  <a:cubicBezTo>
                    <a:pt x="3" y="4"/>
                    <a:pt x="2" y="4"/>
                    <a:pt x="2" y="4"/>
                  </a:cubicBezTo>
                  <a:cubicBezTo>
                    <a:pt x="2" y="4"/>
                    <a:pt x="1" y="4"/>
                    <a:pt x="1" y="4"/>
                  </a:cubicBezTo>
                  <a:cubicBezTo>
                    <a:pt x="1" y="4"/>
                    <a:pt x="0" y="3"/>
                    <a:pt x="0" y="3"/>
                  </a:cubicBezTo>
                  <a:cubicBezTo>
                    <a:pt x="0" y="2"/>
                    <a:pt x="1" y="1"/>
                    <a:pt x="1" y="1"/>
                  </a:cubicBezTo>
                  <a:cubicBezTo>
                    <a:pt x="1" y="1"/>
                    <a:pt x="2" y="0"/>
                    <a:pt x="3" y="1"/>
                  </a:cubicBezTo>
                  <a:cubicBezTo>
                    <a:pt x="3" y="1"/>
                    <a:pt x="4" y="1"/>
                    <a:pt x="4" y="1"/>
                  </a:cubicBezTo>
                  <a:cubicBezTo>
                    <a:pt x="4" y="1"/>
                    <a:pt x="5" y="1"/>
                    <a:pt x="5" y="1"/>
                  </a:cubicBezTo>
                  <a:cubicBezTo>
                    <a:pt x="6" y="1"/>
                    <a:pt x="5" y="3"/>
                    <a:pt x="5"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1304926" y="2684463"/>
              <a:ext cx="130175" cy="161925"/>
            </a:xfrm>
            <a:custGeom>
              <a:avLst/>
              <a:gdLst/>
              <a:ahLst/>
              <a:cxnLst>
                <a:cxn ang="0">
                  <a:pos x="0" y="82"/>
                </a:cxn>
                <a:cxn ang="0">
                  <a:pos x="1" y="79"/>
                </a:cxn>
                <a:cxn ang="0">
                  <a:pos x="3" y="76"/>
                </a:cxn>
                <a:cxn ang="0">
                  <a:pos x="0" y="75"/>
                </a:cxn>
                <a:cxn ang="0">
                  <a:pos x="2" y="72"/>
                </a:cxn>
                <a:cxn ang="0">
                  <a:pos x="5" y="67"/>
                </a:cxn>
                <a:cxn ang="0">
                  <a:pos x="8" y="63"/>
                </a:cxn>
                <a:cxn ang="0">
                  <a:pos x="7" y="58"/>
                </a:cxn>
                <a:cxn ang="0">
                  <a:pos x="8" y="54"/>
                </a:cxn>
                <a:cxn ang="0">
                  <a:pos x="9" y="47"/>
                </a:cxn>
                <a:cxn ang="0">
                  <a:pos x="15" y="43"/>
                </a:cxn>
                <a:cxn ang="0">
                  <a:pos x="24" y="36"/>
                </a:cxn>
                <a:cxn ang="0">
                  <a:pos x="30" y="23"/>
                </a:cxn>
                <a:cxn ang="0">
                  <a:pos x="34" y="12"/>
                </a:cxn>
                <a:cxn ang="0">
                  <a:pos x="44" y="4"/>
                </a:cxn>
                <a:cxn ang="0">
                  <a:pos x="55" y="1"/>
                </a:cxn>
                <a:cxn ang="0">
                  <a:pos x="59" y="2"/>
                </a:cxn>
                <a:cxn ang="0">
                  <a:pos x="56" y="9"/>
                </a:cxn>
                <a:cxn ang="0">
                  <a:pos x="56" y="18"/>
                </a:cxn>
                <a:cxn ang="0">
                  <a:pos x="58" y="23"/>
                </a:cxn>
                <a:cxn ang="0">
                  <a:pos x="63" y="25"/>
                </a:cxn>
                <a:cxn ang="0">
                  <a:pos x="69" y="29"/>
                </a:cxn>
                <a:cxn ang="0">
                  <a:pos x="67" y="31"/>
                </a:cxn>
                <a:cxn ang="0">
                  <a:pos x="65" y="30"/>
                </a:cxn>
                <a:cxn ang="0">
                  <a:pos x="61" y="35"/>
                </a:cxn>
                <a:cxn ang="0">
                  <a:pos x="58" y="41"/>
                </a:cxn>
                <a:cxn ang="0">
                  <a:pos x="55" y="45"/>
                </a:cxn>
                <a:cxn ang="0">
                  <a:pos x="54" y="50"/>
                </a:cxn>
                <a:cxn ang="0">
                  <a:pos x="52" y="56"/>
                </a:cxn>
                <a:cxn ang="0">
                  <a:pos x="46" y="58"/>
                </a:cxn>
                <a:cxn ang="0">
                  <a:pos x="45" y="63"/>
                </a:cxn>
                <a:cxn ang="0">
                  <a:pos x="41" y="67"/>
                </a:cxn>
                <a:cxn ang="0">
                  <a:pos x="34" y="70"/>
                </a:cxn>
                <a:cxn ang="0">
                  <a:pos x="29" y="73"/>
                </a:cxn>
                <a:cxn ang="0">
                  <a:pos x="28" y="77"/>
                </a:cxn>
                <a:cxn ang="0">
                  <a:pos x="25" y="81"/>
                </a:cxn>
                <a:cxn ang="0">
                  <a:pos x="22" y="86"/>
                </a:cxn>
                <a:cxn ang="0">
                  <a:pos x="21" y="83"/>
                </a:cxn>
                <a:cxn ang="0">
                  <a:pos x="21" y="80"/>
                </a:cxn>
                <a:cxn ang="0">
                  <a:pos x="19" y="83"/>
                </a:cxn>
                <a:cxn ang="0">
                  <a:pos x="14" y="84"/>
                </a:cxn>
                <a:cxn ang="0">
                  <a:pos x="12" y="79"/>
                </a:cxn>
                <a:cxn ang="0">
                  <a:pos x="10" y="79"/>
                </a:cxn>
                <a:cxn ang="0">
                  <a:pos x="5" y="83"/>
                </a:cxn>
                <a:cxn ang="0">
                  <a:pos x="2" y="84"/>
                </a:cxn>
              </a:cxnLst>
              <a:rect l="0" t="0" r="r" b="b"/>
              <a:pathLst>
                <a:path w="69" h="86">
                  <a:moveTo>
                    <a:pt x="1" y="83"/>
                  </a:moveTo>
                  <a:cubicBezTo>
                    <a:pt x="0" y="83"/>
                    <a:pt x="1" y="82"/>
                    <a:pt x="0" y="82"/>
                  </a:cubicBezTo>
                  <a:cubicBezTo>
                    <a:pt x="0" y="81"/>
                    <a:pt x="0" y="81"/>
                    <a:pt x="0" y="81"/>
                  </a:cubicBezTo>
                  <a:cubicBezTo>
                    <a:pt x="0" y="80"/>
                    <a:pt x="0" y="79"/>
                    <a:pt x="1" y="79"/>
                  </a:cubicBezTo>
                  <a:cubicBezTo>
                    <a:pt x="1" y="78"/>
                    <a:pt x="2" y="78"/>
                    <a:pt x="2" y="78"/>
                  </a:cubicBezTo>
                  <a:cubicBezTo>
                    <a:pt x="2" y="78"/>
                    <a:pt x="3" y="77"/>
                    <a:pt x="3" y="76"/>
                  </a:cubicBezTo>
                  <a:cubicBezTo>
                    <a:pt x="3" y="76"/>
                    <a:pt x="2" y="76"/>
                    <a:pt x="1" y="76"/>
                  </a:cubicBezTo>
                  <a:cubicBezTo>
                    <a:pt x="1" y="75"/>
                    <a:pt x="0" y="75"/>
                    <a:pt x="0" y="75"/>
                  </a:cubicBezTo>
                  <a:cubicBezTo>
                    <a:pt x="0" y="74"/>
                    <a:pt x="0" y="74"/>
                    <a:pt x="0" y="73"/>
                  </a:cubicBezTo>
                  <a:cubicBezTo>
                    <a:pt x="1" y="73"/>
                    <a:pt x="1" y="73"/>
                    <a:pt x="2" y="72"/>
                  </a:cubicBezTo>
                  <a:cubicBezTo>
                    <a:pt x="3" y="72"/>
                    <a:pt x="4" y="71"/>
                    <a:pt x="5" y="70"/>
                  </a:cubicBezTo>
                  <a:cubicBezTo>
                    <a:pt x="5" y="69"/>
                    <a:pt x="5" y="68"/>
                    <a:pt x="5" y="67"/>
                  </a:cubicBezTo>
                  <a:cubicBezTo>
                    <a:pt x="6" y="66"/>
                    <a:pt x="7" y="65"/>
                    <a:pt x="7" y="65"/>
                  </a:cubicBezTo>
                  <a:cubicBezTo>
                    <a:pt x="7" y="64"/>
                    <a:pt x="8" y="63"/>
                    <a:pt x="8" y="63"/>
                  </a:cubicBezTo>
                  <a:cubicBezTo>
                    <a:pt x="8" y="62"/>
                    <a:pt x="8" y="61"/>
                    <a:pt x="8" y="61"/>
                  </a:cubicBezTo>
                  <a:cubicBezTo>
                    <a:pt x="8" y="60"/>
                    <a:pt x="7" y="59"/>
                    <a:pt x="7" y="58"/>
                  </a:cubicBezTo>
                  <a:cubicBezTo>
                    <a:pt x="7" y="58"/>
                    <a:pt x="7" y="56"/>
                    <a:pt x="7" y="56"/>
                  </a:cubicBezTo>
                  <a:cubicBezTo>
                    <a:pt x="7" y="55"/>
                    <a:pt x="7" y="55"/>
                    <a:pt x="8" y="54"/>
                  </a:cubicBezTo>
                  <a:cubicBezTo>
                    <a:pt x="8" y="54"/>
                    <a:pt x="9" y="52"/>
                    <a:pt x="9" y="51"/>
                  </a:cubicBezTo>
                  <a:cubicBezTo>
                    <a:pt x="10" y="50"/>
                    <a:pt x="9" y="48"/>
                    <a:pt x="9" y="47"/>
                  </a:cubicBezTo>
                  <a:cubicBezTo>
                    <a:pt x="9" y="46"/>
                    <a:pt x="10" y="45"/>
                    <a:pt x="11" y="45"/>
                  </a:cubicBezTo>
                  <a:cubicBezTo>
                    <a:pt x="12" y="44"/>
                    <a:pt x="14" y="43"/>
                    <a:pt x="15" y="43"/>
                  </a:cubicBezTo>
                  <a:cubicBezTo>
                    <a:pt x="17" y="42"/>
                    <a:pt x="20" y="41"/>
                    <a:pt x="21" y="40"/>
                  </a:cubicBezTo>
                  <a:cubicBezTo>
                    <a:pt x="22" y="39"/>
                    <a:pt x="23" y="37"/>
                    <a:pt x="24" y="36"/>
                  </a:cubicBezTo>
                  <a:cubicBezTo>
                    <a:pt x="25" y="34"/>
                    <a:pt x="26" y="31"/>
                    <a:pt x="26" y="29"/>
                  </a:cubicBezTo>
                  <a:cubicBezTo>
                    <a:pt x="27" y="27"/>
                    <a:pt x="29" y="24"/>
                    <a:pt x="30" y="23"/>
                  </a:cubicBezTo>
                  <a:cubicBezTo>
                    <a:pt x="30" y="21"/>
                    <a:pt x="31" y="18"/>
                    <a:pt x="31" y="17"/>
                  </a:cubicBezTo>
                  <a:cubicBezTo>
                    <a:pt x="32" y="15"/>
                    <a:pt x="33" y="13"/>
                    <a:pt x="34" y="12"/>
                  </a:cubicBezTo>
                  <a:cubicBezTo>
                    <a:pt x="35" y="11"/>
                    <a:pt x="37" y="9"/>
                    <a:pt x="39" y="8"/>
                  </a:cubicBezTo>
                  <a:cubicBezTo>
                    <a:pt x="40" y="7"/>
                    <a:pt x="43" y="5"/>
                    <a:pt x="44" y="4"/>
                  </a:cubicBezTo>
                  <a:cubicBezTo>
                    <a:pt x="46" y="4"/>
                    <a:pt x="49" y="3"/>
                    <a:pt x="50" y="3"/>
                  </a:cubicBezTo>
                  <a:cubicBezTo>
                    <a:pt x="52" y="2"/>
                    <a:pt x="54" y="1"/>
                    <a:pt x="55" y="1"/>
                  </a:cubicBezTo>
                  <a:cubicBezTo>
                    <a:pt x="55" y="1"/>
                    <a:pt x="57" y="0"/>
                    <a:pt x="58" y="0"/>
                  </a:cubicBezTo>
                  <a:cubicBezTo>
                    <a:pt x="58" y="0"/>
                    <a:pt x="59" y="1"/>
                    <a:pt x="59" y="2"/>
                  </a:cubicBezTo>
                  <a:cubicBezTo>
                    <a:pt x="60" y="2"/>
                    <a:pt x="59" y="4"/>
                    <a:pt x="58" y="5"/>
                  </a:cubicBezTo>
                  <a:cubicBezTo>
                    <a:pt x="58" y="6"/>
                    <a:pt x="57" y="8"/>
                    <a:pt x="56" y="9"/>
                  </a:cubicBezTo>
                  <a:cubicBezTo>
                    <a:pt x="56" y="10"/>
                    <a:pt x="55" y="13"/>
                    <a:pt x="55" y="14"/>
                  </a:cubicBezTo>
                  <a:cubicBezTo>
                    <a:pt x="55" y="15"/>
                    <a:pt x="55" y="17"/>
                    <a:pt x="56" y="18"/>
                  </a:cubicBezTo>
                  <a:cubicBezTo>
                    <a:pt x="56" y="18"/>
                    <a:pt x="57" y="20"/>
                    <a:pt x="57" y="21"/>
                  </a:cubicBezTo>
                  <a:cubicBezTo>
                    <a:pt x="57" y="21"/>
                    <a:pt x="57" y="23"/>
                    <a:pt x="58" y="23"/>
                  </a:cubicBezTo>
                  <a:cubicBezTo>
                    <a:pt x="58" y="24"/>
                    <a:pt x="59" y="24"/>
                    <a:pt x="60" y="24"/>
                  </a:cubicBezTo>
                  <a:cubicBezTo>
                    <a:pt x="61" y="25"/>
                    <a:pt x="62" y="25"/>
                    <a:pt x="63" y="25"/>
                  </a:cubicBezTo>
                  <a:cubicBezTo>
                    <a:pt x="63" y="25"/>
                    <a:pt x="65" y="26"/>
                    <a:pt x="66" y="26"/>
                  </a:cubicBezTo>
                  <a:cubicBezTo>
                    <a:pt x="67" y="27"/>
                    <a:pt x="68" y="28"/>
                    <a:pt x="69" y="29"/>
                  </a:cubicBezTo>
                  <a:cubicBezTo>
                    <a:pt x="69" y="29"/>
                    <a:pt x="69" y="31"/>
                    <a:pt x="69" y="31"/>
                  </a:cubicBezTo>
                  <a:cubicBezTo>
                    <a:pt x="69" y="31"/>
                    <a:pt x="68" y="31"/>
                    <a:pt x="67" y="31"/>
                  </a:cubicBezTo>
                  <a:cubicBezTo>
                    <a:pt x="67" y="31"/>
                    <a:pt x="67" y="30"/>
                    <a:pt x="66" y="30"/>
                  </a:cubicBezTo>
                  <a:cubicBezTo>
                    <a:pt x="66" y="30"/>
                    <a:pt x="66" y="30"/>
                    <a:pt x="65" y="30"/>
                  </a:cubicBezTo>
                  <a:cubicBezTo>
                    <a:pt x="65" y="31"/>
                    <a:pt x="64" y="32"/>
                    <a:pt x="63" y="33"/>
                  </a:cubicBezTo>
                  <a:cubicBezTo>
                    <a:pt x="63" y="33"/>
                    <a:pt x="62" y="34"/>
                    <a:pt x="61" y="35"/>
                  </a:cubicBezTo>
                  <a:cubicBezTo>
                    <a:pt x="61" y="35"/>
                    <a:pt x="60" y="37"/>
                    <a:pt x="59" y="38"/>
                  </a:cubicBezTo>
                  <a:cubicBezTo>
                    <a:pt x="59" y="39"/>
                    <a:pt x="58" y="40"/>
                    <a:pt x="58" y="41"/>
                  </a:cubicBezTo>
                  <a:cubicBezTo>
                    <a:pt x="58" y="42"/>
                    <a:pt x="57" y="43"/>
                    <a:pt x="56" y="44"/>
                  </a:cubicBezTo>
                  <a:cubicBezTo>
                    <a:pt x="56" y="44"/>
                    <a:pt x="55" y="45"/>
                    <a:pt x="55" y="45"/>
                  </a:cubicBezTo>
                  <a:cubicBezTo>
                    <a:pt x="54" y="46"/>
                    <a:pt x="54" y="47"/>
                    <a:pt x="54" y="48"/>
                  </a:cubicBezTo>
                  <a:cubicBezTo>
                    <a:pt x="54" y="48"/>
                    <a:pt x="55" y="50"/>
                    <a:pt x="54" y="50"/>
                  </a:cubicBezTo>
                  <a:cubicBezTo>
                    <a:pt x="54" y="51"/>
                    <a:pt x="54" y="52"/>
                    <a:pt x="54" y="53"/>
                  </a:cubicBezTo>
                  <a:cubicBezTo>
                    <a:pt x="53" y="54"/>
                    <a:pt x="52" y="55"/>
                    <a:pt x="52" y="56"/>
                  </a:cubicBezTo>
                  <a:cubicBezTo>
                    <a:pt x="51" y="56"/>
                    <a:pt x="50" y="57"/>
                    <a:pt x="49" y="57"/>
                  </a:cubicBezTo>
                  <a:cubicBezTo>
                    <a:pt x="48" y="57"/>
                    <a:pt x="47" y="58"/>
                    <a:pt x="46" y="58"/>
                  </a:cubicBezTo>
                  <a:cubicBezTo>
                    <a:pt x="45" y="59"/>
                    <a:pt x="44" y="60"/>
                    <a:pt x="44" y="60"/>
                  </a:cubicBezTo>
                  <a:cubicBezTo>
                    <a:pt x="44" y="61"/>
                    <a:pt x="45" y="62"/>
                    <a:pt x="45" y="63"/>
                  </a:cubicBezTo>
                  <a:cubicBezTo>
                    <a:pt x="45" y="63"/>
                    <a:pt x="45" y="65"/>
                    <a:pt x="44" y="65"/>
                  </a:cubicBezTo>
                  <a:cubicBezTo>
                    <a:pt x="44" y="66"/>
                    <a:pt x="42" y="67"/>
                    <a:pt x="41" y="67"/>
                  </a:cubicBezTo>
                  <a:cubicBezTo>
                    <a:pt x="40" y="68"/>
                    <a:pt x="37" y="68"/>
                    <a:pt x="36" y="68"/>
                  </a:cubicBezTo>
                  <a:cubicBezTo>
                    <a:pt x="35" y="68"/>
                    <a:pt x="35" y="70"/>
                    <a:pt x="34" y="70"/>
                  </a:cubicBezTo>
                  <a:cubicBezTo>
                    <a:pt x="34" y="71"/>
                    <a:pt x="33" y="72"/>
                    <a:pt x="32" y="72"/>
                  </a:cubicBezTo>
                  <a:cubicBezTo>
                    <a:pt x="31" y="72"/>
                    <a:pt x="30" y="73"/>
                    <a:pt x="29" y="73"/>
                  </a:cubicBezTo>
                  <a:cubicBezTo>
                    <a:pt x="29" y="73"/>
                    <a:pt x="28" y="74"/>
                    <a:pt x="28" y="74"/>
                  </a:cubicBezTo>
                  <a:cubicBezTo>
                    <a:pt x="28" y="75"/>
                    <a:pt x="28" y="77"/>
                    <a:pt x="28" y="77"/>
                  </a:cubicBezTo>
                  <a:cubicBezTo>
                    <a:pt x="27" y="78"/>
                    <a:pt x="27" y="79"/>
                    <a:pt x="26" y="80"/>
                  </a:cubicBezTo>
                  <a:cubicBezTo>
                    <a:pt x="26" y="80"/>
                    <a:pt x="25" y="81"/>
                    <a:pt x="25" y="81"/>
                  </a:cubicBezTo>
                  <a:cubicBezTo>
                    <a:pt x="25" y="82"/>
                    <a:pt x="24" y="83"/>
                    <a:pt x="24" y="83"/>
                  </a:cubicBezTo>
                  <a:cubicBezTo>
                    <a:pt x="23" y="84"/>
                    <a:pt x="23" y="86"/>
                    <a:pt x="22" y="86"/>
                  </a:cubicBezTo>
                  <a:cubicBezTo>
                    <a:pt x="22" y="86"/>
                    <a:pt x="21" y="85"/>
                    <a:pt x="21" y="85"/>
                  </a:cubicBezTo>
                  <a:cubicBezTo>
                    <a:pt x="21" y="84"/>
                    <a:pt x="21" y="83"/>
                    <a:pt x="21" y="83"/>
                  </a:cubicBezTo>
                  <a:cubicBezTo>
                    <a:pt x="21" y="83"/>
                    <a:pt x="22" y="82"/>
                    <a:pt x="22" y="81"/>
                  </a:cubicBezTo>
                  <a:cubicBezTo>
                    <a:pt x="22" y="81"/>
                    <a:pt x="21" y="80"/>
                    <a:pt x="21" y="80"/>
                  </a:cubicBezTo>
                  <a:cubicBezTo>
                    <a:pt x="21" y="80"/>
                    <a:pt x="20" y="80"/>
                    <a:pt x="20" y="80"/>
                  </a:cubicBezTo>
                  <a:cubicBezTo>
                    <a:pt x="19" y="81"/>
                    <a:pt x="19" y="82"/>
                    <a:pt x="19" y="83"/>
                  </a:cubicBezTo>
                  <a:cubicBezTo>
                    <a:pt x="18" y="83"/>
                    <a:pt x="17" y="84"/>
                    <a:pt x="17" y="84"/>
                  </a:cubicBezTo>
                  <a:cubicBezTo>
                    <a:pt x="16" y="85"/>
                    <a:pt x="15" y="85"/>
                    <a:pt x="14" y="84"/>
                  </a:cubicBezTo>
                  <a:cubicBezTo>
                    <a:pt x="14" y="84"/>
                    <a:pt x="14" y="82"/>
                    <a:pt x="13" y="81"/>
                  </a:cubicBezTo>
                  <a:cubicBezTo>
                    <a:pt x="13" y="81"/>
                    <a:pt x="13" y="80"/>
                    <a:pt x="12" y="79"/>
                  </a:cubicBezTo>
                  <a:cubicBezTo>
                    <a:pt x="12" y="79"/>
                    <a:pt x="11" y="79"/>
                    <a:pt x="11" y="79"/>
                  </a:cubicBezTo>
                  <a:cubicBezTo>
                    <a:pt x="11" y="79"/>
                    <a:pt x="10" y="79"/>
                    <a:pt x="10" y="79"/>
                  </a:cubicBezTo>
                  <a:cubicBezTo>
                    <a:pt x="9" y="80"/>
                    <a:pt x="8" y="80"/>
                    <a:pt x="8" y="81"/>
                  </a:cubicBezTo>
                  <a:cubicBezTo>
                    <a:pt x="7" y="81"/>
                    <a:pt x="6" y="82"/>
                    <a:pt x="5" y="83"/>
                  </a:cubicBezTo>
                  <a:cubicBezTo>
                    <a:pt x="4" y="83"/>
                    <a:pt x="3" y="84"/>
                    <a:pt x="3" y="84"/>
                  </a:cubicBezTo>
                  <a:cubicBezTo>
                    <a:pt x="3" y="84"/>
                    <a:pt x="2" y="84"/>
                    <a:pt x="2" y="84"/>
                  </a:cubicBezTo>
                  <a:cubicBezTo>
                    <a:pt x="1" y="84"/>
                    <a:pt x="1" y="84"/>
                    <a:pt x="1" y="8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1676401" y="3244851"/>
              <a:ext cx="165100" cy="117475"/>
            </a:xfrm>
            <a:custGeom>
              <a:avLst/>
              <a:gdLst/>
              <a:ahLst/>
              <a:cxnLst>
                <a:cxn ang="0">
                  <a:pos x="88" y="41"/>
                </a:cxn>
                <a:cxn ang="0">
                  <a:pos x="85" y="49"/>
                </a:cxn>
                <a:cxn ang="0">
                  <a:pos x="80" y="50"/>
                </a:cxn>
                <a:cxn ang="0">
                  <a:pos x="72" y="52"/>
                </a:cxn>
                <a:cxn ang="0">
                  <a:pos x="65" y="45"/>
                </a:cxn>
                <a:cxn ang="0">
                  <a:pos x="59" y="46"/>
                </a:cxn>
                <a:cxn ang="0">
                  <a:pos x="54" y="43"/>
                </a:cxn>
                <a:cxn ang="0">
                  <a:pos x="49" y="44"/>
                </a:cxn>
                <a:cxn ang="0">
                  <a:pos x="46" y="48"/>
                </a:cxn>
                <a:cxn ang="0">
                  <a:pos x="38" y="50"/>
                </a:cxn>
                <a:cxn ang="0">
                  <a:pos x="35" y="54"/>
                </a:cxn>
                <a:cxn ang="0">
                  <a:pos x="31" y="57"/>
                </a:cxn>
                <a:cxn ang="0">
                  <a:pos x="30" y="58"/>
                </a:cxn>
                <a:cxn ang="0">
                  <a:pos x="26" y="55"/>
                </a:cxn>
                <a:cxn ang="0">
                  <a:pos x="22" y="55"/>
                </a:cxn>
                <a:cxn ang="0">
                  <a:pos x="21" y="60"/>
                </a:cxn>
                <a:cxn ang="0">
                  <a:pos x="14" y="62"/>
                </a:cxn>
                <a:cxn ang="0">
                  <a:pos x="1" y="60"/>
                </a:cxn>
                <a:cxn ang="0">
                  <a:pos x="4" y="56"/>
                </a:cxn>
                <a:cxn ang="0">
                  <a:pos x="7" y="50"/>
                </a:cxn>
                <a:cxn ang="0">
                  <a:pos x="11" y="46"/>
                </a:cxn>
                <a:cxn ang="0">
                  <a:pos x="19" y="46"/>
                </a:cxn>
                <a:cxn ang="0">
                  <a:pos x="27" y="45"/>
                </a:cxn>
                <a:cxn ang="0">
                  <a:pos x="36" y="45"/>
                </a:cxn>
                <a:cxn ang="0">
                  <a:pos x="39" y="40"/>
                </a:cxn>
                <a:cxn ang="0">
                  <a:pos x="36" y="35"/>
                </a:cxn>
                <a:cxn ang="0">
                  <a:pos x="31" y="31"/>
                </a:cxn>
                <a:cxn ang="0">
                  <a:pos x="33" y="26"/>
                </a:cxn>
                <a:cxn ang="0">
                  <a:pos x="33" y="20"/>
                </a:cxn>
                <a:cxn ang="0">
                  <a:pos x="33" y="18"/>
                </a:cxn>
                <a:cxn ang="0">
                  <a:pos x="38" y="15"/>
                </a:cxn>
                <a:cxn ang="0">
                  <a:pos x="46" y="13"/>
                </a:cxn>
                <a:cxn ang="0">
                  <a:pos x="49" y="8"/>
                </a:cxn>
                <a:cxn ang="0">
                  <a:pos x="55" y="2"/>
                </a:cxn>
                <a:cxn ang="0">
                  <a:pos x="58" y="2"/>
                </a:cxn>
                <a:cxn ang="0">
                  <a:pos x="62" y="4"/>
                </a:cxn>
                <a:cxn ang="0">
                  <a:pos x="66" y="7"/>
                </a:cxn>
                <a:cxn ang="0">
                  <a:pos x="66" y="16"/>
                </a:cxn>
                <a:cxn ang="0">
                  <a:pos x="71" y="27"/>
                </a:cxn>
                <a:cxn ang="0">
                  <a:pos x="72" y="34"/>
                </a:cxn>
                <a:cxn ang="0">
                  <a:pos x="78" y="35"/>
                </a:cxn>
                <a:cxn ang="0">
                  <a:pos x="82" y="36"/>
                </a:cxn>
                <a:cxn ang="0">
                  <a:pos x="87" y="38"/>
                </a:cxn>
              </a:cxnLst>
              <a:rect l="0" t="0" r="r" b="b"/>
              <a:pathLst>
                <a:path w="88" h="62">
                  <a:moveTo>
                    <a:pt x="87" y="38"/>
                  </a:moveTo>
                  <a:cubicBezTo>
                    <a:pt x="88" y="39"/>
                    <a:pt x="88" y="40"/>
                    <a:pt x="88" y="41"/>
                  </a:cubicBezTo>
                  <a:cubicBezTo>
                    <a:pt x="87" y="42"/>
                    <a:pt x="87" y="45"/>
                    <a:pt x="87" y="46"/>
                  </a:cubicBezTo>
                  <a:cubicBezTo>
                    <a:pt x="86" y="47"/>
                    <a:pt x="86" y="49"/>
                    <a:pt x="85" y="49"/>
                  </a:cubicBezTo>
                  <a:cubicBezTo>
                    <a:pt x="85" y="50"/>
                    <a:pt x="83" y="50"/>
                    <a:pt x="82" y="50"/>
                  </a:cubicBezTo>
                  <a:cubicBezTo>
                    <a:pt x="81" y="50"/>
                    <a:pt x="80" y="50"/>
                    <a:pt x="80" y="50"/>
                  </a:cubicBezTo>
                  <a:cubicBezTo>
                    <a:pt x="79" y="51"/>
                    <a:pt x="77" y="53"/>
                    <a:pt x="77" y="53"/>
                  </a:cubicBezTo>
                  <a:cubicBezTo>
                    <a:pt x="77" y="53"/>
                    <a:pt x="73" y="52"/>
                    <a:pt x="72" y="52"/>
                  </a:cubicBezTo>
                  <a:cubicBezTo>
                    <a:pt x="71" y="51"/>
                    <a:pt x="69" y="49"/>
                    <a:pt x="68" y="48"/>
                  </a:cubicBezTo>
                  <a:cubicBezTo>
                    <a:pt x="68" y="48"/>
                    <a:pt x="66" y="46"/>
                    <a:pt x="65" y="45"/>
                  </a:cubicBezTo>
                  <a:cubicBezTo>
                    <a:pt x="64" y="45"/>
                    <a:pt x="64" y="45"/>
                    <a:pt x="63" y="45"/>
                  </a:cubicBezTo>
                  <a:cubicBezTo>
                    <a:pt x="62" y="45"/>
                    <a:pt x="60" y="46"/>
                    <a:pt x="59" y="46"/>
                  </a:cubicBezTo>
                  <a:cubicBezTo>
                    <a:pt x="59" y="46"/>
                    <a:pt x="58" y="45"/>
                    <a:pt x="57" y="44"/>
                  </a:cubicBezTo>
                  <a:cubicBezTo>
                    <a:pt x="56" y="44"/>
                    <a:pt x="55" y="43"/>
                    <a:pt x="54" y="43"/>
                  </a:cubicBezTo>
                  <a:cubicBezTo>
                    <a:pt x="53" y="43"/>
                    <a:pt x="52" y="43"/>
                    <a:pt x="51" y="43"/>
                  </a:cubicBezTo>
                  <a:cubicBezTo>
                    <a:pt x="50" y="43"/>
                    <a:pt x="49" y="43"/>
                    <a:pt x="49" y="44"/>
                  </a:cubicBezTo>
                  <a:cubicBezTo>
                    <a:pt x="48" y="44"/>
                    <a:pt x="48" y="46"/>
                    <a:pt x="48" y="46"/>
                  </a:cubicBezTo>
                  <a:cubicBezTo>
                    <a:pt x="48" y="47"/>
                    <a:pt x="46" y="48"/>
                    <a:pt x="46" y="48"/>
                  </a:cubicBezTo>
                  <a:cubicBezTo>
                    <a:pt x="45" y="49"/>
                    <a:pt x="43" y="49"/>
                    <a:pt x="42" y="50"/>
                  </a:cubicBezTo>
                  <a:cubicBezTo>
                    <a:pt x="41" y="50"/>
                    <a:pt x="39" y="49"/>
                    <a:pt x="38" y="50"/>
                  </a:cubicBezTo>
                  <a:cubicBezTo>
                    <a:pt x="38" y="50"/>
                    <a:pt x="37" y="50"/>
                    <a:pt x="36" y="51"/>
                  </a:cubicBezTo>
                  <a:cubicBezTo>
                    <a:pt x="36" y="51"/>
                    <a:pt x="36" y="53"/>
                    <a:pt x="35" y="54"/>
                  </a:cubicBezTo>
                  <a:cubicBezTo>
                    <a:pt x="35" y="54"/>
                    <a:pt x="34" y="55"/>
                    <a:pt x="33" y="55"/>
                  </a:cubicBezTo>
                  <a:cubicBezTo>
                    <a:pt x="33" y="56"/>
                    <a:pt x="31" y="57"/>
                    <a:pt x="31" y="57"/>
                  </a:cubicBezTo>
                  <a:cubicBezTo>
                    <a:pt x="31" y="58"/>
                    <a:pt x="31" y="58"/>
                    <a:pt x="31" y="58"/>
                  </a:cubicBezTo>
                  <a:cubicBezTo>
                    <a:pt x="31" y="58"/>
                    <a:pt x="30" y="58"/>
                    <a:pt x="30" y="58"/>
                  </a:cubicBezTo>
                  <a:cubicBezTo>
                    <a:pt x="29" y="58"/>
                    <a:pt x="28" y="57"/>
                    <a:pt x="28" y="57"/>
                  </a:cubicBezTo>
                  <a:cubicBezTo>
                    <a:pt x="27" y="57"/>
                    <a:pt x="26" y="56"/>
                    <a:pt x="26" y="55"/>
                  </a:cubicBezTo>
                  <a:cubicBezTo>
                    <a:pt x="25" y="55"/>
                    <a:pt x="24" y="54"/>
                    <a:pt x="23" y="54"/>
                  </a:cubicBezTo>
                  <a:cubicBezTo>
                    <a:pt x="23" y="54"/>
                    <a:pt x="23" y="55"/>
                    <a:pt x="22" y="55"/>
                  </a:cubicBezTo>
                  <a:cubicBezTo>
                    <a:pt x="22" y="56"/>
                    <a:pt x="23" y="57"/>
                    <a:pt x="22" y="57"/>
                  </a:cubicBezTo>
                  <a:cubicBezTo>
                    <a:pt x="22" y="58"/>
                    <a:pt x="22" y="59"/>
                    <a:pt x="21" y="60"/>
                  </a:cubicBezTo>
                  <a:cubicBezTo>
                    <a:pt x="21" y="60"/>
                    <a:pt x="19" y="61"/>
                    <a:pt x="18" y="61"/>
                  </a:cubicBezTo>
                  <a:cubicBezTo>
                    <a:pt x="17" y="62"/>
                    <a:pt x="15" y="62"/>
                    <a:pt x="14" y="62"/>
                  </a:cubicBezTo>
                  <a:cubicBezTo>
                    <a:pt x="12" y="62"/>
                    <a:pt x="8" y="62"/>
                    <a:pt x="6" y="61"/>
                  </a:cubicBezTo>
                  <a:cubicBezTo>
                    <a:pt x="5" y="61"/>
                    <a:pt x="2" y="60"/>
                    <a:pt x="1" y="60"/>
                  </a:cubicBezTo>
                  <a:cubicBezTo>
                    <a:pt x="1" y="60"/>
                    <a:pt x="0" y="59"/>
                    <a:pt x="0" y="59"/>
                  </a:cubicBezTo>
                  <a:cubicBezTo>
                    <a:pt x="1" y="58"/>
                    <a:pt x="3" y="57"/>
                    <a:pt x="4" y="56"/>
                  </a:cubicBezTo>
                  <a:cubicBezTo>
                    <a:pt x="4" y="55"/>
                    <a:pt x="4" y="53"/>
                    <a:pt x="5" y="52"/>
                  </a:cubicBezTo>
                  <a:cubicBezTo>
                    <a:pt x="5" y="52"/>
                    <a:pt x="7" y="51"/>
                    <a:pt x="7" y="50"/>
                  </a:cubicBezTo>
                  <a:cubicBezTo>
                    <a:pt x="7" y="50"/>
                    <a:pt x="8" y="48"/>
                    <a:pt x="8" y="47"/>
                  </a:cubicBezTo>
                  <a:cubicBezTo>
                    <a:pt x="9" y="47"/>
                    <a:pt x="10" y="46"/>
                    <a:pt x="11" y="46"/>
                  </a:cubicBezTo>
                  <a:cubicBezTo>
                    <a:pt x="12" y="46"/>
                    <a:pt x="13" y="46"/>
                    <a:pt x="14" y="46"/>
                  </a:cubicBezTo>
                  <a:cubicBezTo>
                    <a:pt x="15" y="46"/>
                    <a:pt x="18" y="46"/>
                    <a:pt x="19" y="46"/>
                  </a:cubicBezTo>
                  <a:cubicBezTo>
                    <a:pt x="20" y="45"/>
                    <a:pt x="23" y="45"/>
                    <a:pt x="24" y="45"/>
                  </a:cubicBezTo>
                  <a:cubicBezTo>
                    <a:pt x="25" y="45"/>
                    <a:pt x="26" y="45"/>
                    <a:pt x="27" y="45"/>
                  </a:cubicBezTo>
                  <a:cubicBezTo>
                    <a:pt x="28" y="45"/>
                    <a:pt x="30" y="46"/>
                    <a:pt x="31" y="46"/>
                  </a:cubicBezTo>
                  <a:cubicBezTo>
                    <a:pt x="32" y="46"/>
                    <a:pt x="35" y="45"/>
                    <a:pt x="36" y="45"/>
                  </a:cubicBezTo>
                  <a:cubicBezTo>
                    <a:pt x="37" y="44"/>
                    <a:pt x="38" y="44"/>
                    <a:pt x="38" y="43"/>
                  </a:cubicBezTo>
                  <a:cubicBezTo>
                    <a:pt x="39" y="42"/>
                    <a:pt x="39" y="41"/>
                    <a:pt x="39" y="40"/>
                  </a:cubicBezTo>
                  <a:cubicBezTo>
                    <a:pt x="39" y="39"/>
                    <a:pt x="39" y="38"/>
                    <a:pt x="38" y="37"/>
                  </a:cubicBezTo>
                  <a:cubicBezTo>
                    <a:pt x="38" y="37"/>
                    <a:pt x="36" y="36"/>
                    <a:pt x="36" y="35"/>
                  </a:cubicBezTo>
                  <a:cubicBezTo>
                    <a:pt x="35" y="35"/>
                    <a:pt x="33" y="34"/>
                    <a:pt x="32" y="33"/>
                  </a:cubicBezTo>
                  <a:cubicBezTo>
                    <a:pt x="32" y="33"/>
                    <a:pt x="31" y="32"/>
                    <a:pt x="31" y="31"/>
                  </a:cubicBezTo>
                  <a:cubicBezTo>
                    <a:pt x="31" y="30"/>
                    <a:pt x="32" y="29"/>
                    <a:pt x="32" y="28"/>
                  </a:cubicBezTo>
                  <a:cubicBezTo>
                    <a:pt x="32" y="27"/>
                    <a:pt x="33" y="26"/>
                    <a:pt x="33" y="26"/>
                  </a:cubicBezTo>
                  <a:cubicBezTo>
                    <a:pt x="33" y="25"/>
                    <a:pt x="32" y="23"/>
                    <a:pt x="32" y="22"/>
                  </a:cubicBezTo>
                  <a:cubicBezTo>
                    <a:pt x="32" y="22"/>
                    <a:pt x="32" y="20"/>
                    <a:pt x="33" y="20"/>
                  </a:cubicBezTo>
                  <a:cubicBezTo>
                    <a:pt x="33" y="19"/>
                    <a:pt x="33" y="19"/>
                    <a:pt x="33" y="18"/>
                  </a:cubicBezTo>
                  <a:cubicBezTo>
                    <a:pt x="33" y="18"/>
                    <a:pt x="33" y="18"/>
                    <a:pt x="33" y="18"/>
                  </a:cubicBezTo>
                  <a:cubicBezTo>
                    <a:pt x="34" y="18"/>
                    <a:pt x="34" y="17"/>
                    <a:pt x="35" y="17"/>
                  </a:cubicBezTo>
                  <a:cubicBezTo>
                    <a:pt x="35" y="16"/>
                    <a:pt x="37" y="15"/>
                    <a:pt x="38" y="15"/>
                  </a:cubicBezTo>
                  <a:cubicBezTo>
                    <a:pt x="39" y="14"/>
                    <a:pt x="41" y="13"/>
                    <a:pt x="42" y="13"/>
                  </a:cubicBezTo>
                  <a:cubicBezTo>
                    <a:pt x="43" y="13"/>
                    <a:pt x="45" y="13"/>
                    <a:pt x="46" y="13"/>
                  </a:cubicBezTo>
                  <a:cubicBezTo>
                    <a:pt x="47" y="12"/>
                    <a:pt x="47" y="11"/>
                    <a:pt x="48" y="11"/>
                  </a:cubicBezTo>
                  <a:cubicBezTo>
                    <a:pt x="48" y="10"/>
                    <a:pt x="48" y="8"/>
                    <a:pt x="49" y="8"/>
                  </a:cubicBezTo>
                  <a:cubicBezTo>
                    <a:pt x="49" y="7"/>
                    <a:pt x="50" y="5"/>
                    <a:pt x="51" y="4"/>
                  </a:cubicBezTo>
                  <a:cubicBezTo>
                    <a:pt x="52" y="4"/>
                    <a:pt x="54" y="3"/>
                    <a:pt x="55" y="2"/>
                  </a:cubicBezTo>
                  <a:cubicBezTo>
                    <a:pt x="55" y="2"/>
                    <a:pt x="55" y="1"/>
                    <a:pt x="56" y="0"/>
                  </a:cubicBezTo>
                  <a:cubicBezTo>
                    <a:pt x="56" y="1"/>
                    <a:pt x="57" y="2"/>
                    <a:pt x="58" y="2"/>
                  </a:cubicBezTo>
                  <a:cubicBezTo>
                    <a:pt x="58" y="2"/>
                    <a:pt x="58" y="3"/>
                    <a:pt x="59" y="3"/>
                  </a:cubicBezTo>
                  <a:cubicBezTo>
                    <a:pt x="59" y="4"/>
                    <a:pt x="61" y="4"/>
                    <a:pt x="62" y="4"/>
                  </a:cubicBezTo>
                  <a:cubicBezTo>
                    <a:pt x="63" y="4"/>
                    <a:pt x="64" y="3"/>
                    <a:pt x="64" y="3"/>
                  </a:cubicBezTo>
                  <a:cubicBezTo>
                    <a:pt x="65" y="4"/>
                    <a:pt x="65" y="6"/>
                    <a:pt x="66" y="7"/>
                  </a:cubicBezTo>
                  <a:cubicBezTo>
                    <a:pt x="66" y="8"/>
                    <a:pt x="66" y="10"/>
                    <a:pt x="66" y="11"/>
                  </a:cubicBezTo>
                  <a:cubicBezTo>
                    <a:pt x="66" y="12"/>
                    <a:pt x="66" y="16"/>
                    <a:pt x="66" y="16"/>
                  </a:cubicBezTo>
                  <a:cubicBezTo>
                    <a:pt x="66" y="17"/>
                    <a:pt x="67" y="21"/>
                    <a:pt x="68" y="23"/>
                  </a:cubicBezTo>
                  <a:cubicBezTo>
                    <a:pt x="68" y="24"/>
                    <a:pt x="70" y="26"/>
                    <a:pt x="71" y="27"/>
                  </a:cubicBezTo>
                  <a:cubicBezTo>
                    <a:pt x="71" y="28"/>
                    <a:pt x="71" y="30"/>
                    <a:pt x="71" y="31"/>
                  </a:cubicBezTo>
                  <a:cubicBezTo>
                    <a:pt x="71" y="32"/>
                    <a:pt x="72" y="33"/>
                    <a:pt x="72" y="34"/>
                  </a:cubicBezTo>
                  <a:cubicBezTo>
                    <a:pt x="73" y="34"/>
                    <a:pt x="75" y="35"/>
                    <a:pt x="75" y="35"/>
                  </a:cubicBezTo>
                  <a:cubicBezTo>
                    <a:pt x="76" y="35"/>
                    <a:pt x="77" y="35"/>
                    <a:pt x="78" y="35"/>
                  </a:cubicBezTo>
                  <a:cubicBezTo>
                    <a:pt x="78" y="35"/>
                    <a:pt x="80" y="35"/>
                    <a:pt x="81" y="35"/>
                  </a:cubicBezTo>
                  <a:cubicBezTo>
                    <a:pt x="81" y="35"/>
                    <a:pt x="82" y="36"/>
                    <a:pt x="82" y="36"/>
                  </a:cubicBezTo>
                  <a:cubicBezTo>
                    <a:pt x="83" y="36"/>
                    <a:pt x="85" y="35"/>
                    <a:pt x="86" y="35"/>
                  </a:cubicBezTo>
                  <a:cubicBezTo>
                    <a:pt x="86" y="36"/>
                    <a:pt x="87" y="37"/>
                    <a:pt x="87" y="3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1668463" y="3149601"/>
              <a:ext cx="120650" cy="130175"/>
            </a:xfrm>
            <a:custGeom>
              <a:avLst/>
              <a:gdLst/>
              <a:ahLst/>
              <a:cxnLst>
                <a:cxn ang="0">
                  <a:pos x="37" y="69"/>
                </a:cxn>
                <a:cxn ang="0">
                  <a:pos x="35" y="61"/>
                </a:cxn>
                <a:cxn ang="0">
                  <a:pos x="31" y="52"/>
                </a:cxn>
                <a:cxn ang="0">
                  <a:pos x="26" y="46"/>
                </a:cxn>
                <a:cxn ang="0">
                  <a:pos x="21" y="48"/>
                </a:cxn>
                <a:cxn ang="0">
                  <a:pos x="18" y="42"/>
                </a:cxn>
                <a:cxn ang="0">
                  <a:pos x="15" y="38"/>
                </a:cxn>
                <a:cxn ang="0">
                  <a:pos x="13" y="35"/>
                </a:cxn>
                <a:cxn ang="0">
                  <a:pos x="14" y="32"/>
                </a:cxn>
                <a:cxn ang="0">
                  <a:pos x="11" y="29"/>
                </a:cxn>
                <a:cxn ang="0">
                  <a:pos x="8" y="25"/>
                </a:cxn>
                <a:cxn ang="0">
                  <a:pos x="8" y="20"/>
                </a:cxn>
                <a:cxn ang="0">
                  <a:pos x="7" y="16"/>
                </a:cxn>
                <a:cxn ang="0">
                  <a:pos x="3" y="14"/>
                </a:cxn>
                <a:cxn ang="0">
                  <a:pos x="3" y="10"/>
                </a:cxn>
                <a:cxn ang="0">
                  <a:pos x="0" y="8"/>
                </a:cxn>
                <a:cxn ang="0">
                  <a:pos x="5" y="4"/>
                </a:cxn>
                <a:cxn ang="0">
                  <a:pos x="6" y="2"/>
                </a:cxn>
                <a:cxn ang="0">
                  <a:pos x="11" y="0"/>
                </a:cxn>
                <a:cxn ang="0">
                  <a:pos x="14" y="3"/>
                </a:cxn>
                <a:cxn ang="0">
                  <a:pos x="19" y="8"/>
                </a:cxn>
                <a:cxn ang="0">
                  <a:pos x="34" y="22"/>
                </a:cxn>
                <a:cxn ang="0">
                  <a:pos x="46" y="30"/>
                </a:cxn>
                <a:cxn ang="0">
                  <a:pos x="51" y="33"/>
                </a:cxn>
                <a:cxn ang="0">
                  <a:pos x="49" y="29"/>
                </a:cxn>
                <a:cxn ang="0">
                  <a:pos x="45" y="24"/>
                </a:cxn>
                <a:cxn ang="0">
                  <a:pos x="45" y="21"/>
                </a:cxn>
                <a:cxn ang="0">
                  <a:pos x="48" y="23"/>
                </a:cxn>
                <a:cxn ang="0">
                  <a:pos x="50" y="24"/>
                </a:cxn>
                <a:cxn ang="0">
                  <a:pos x="55" y="27"/>
                </a:cxn>
                <a:cxn ang="0">
                  <a:pos x="61" y="34"/>
                </a:cxn>
                <a:cxn ang="0">
                  <a:pos x="64" y="43"/>
                </a:cxn>
                <a:cxn ang="0">
                  <a:pos x="58" y="45"/>
                </a:cxn>
                <a:cxn ang="0">
                  <a:pos x="58" y="49"/>
                </a:cxn>
                <a:cxn ang="0">
                  <a:pos x="60" y="51"/>
                </a:cxn>
                <a:cxn ang="0">
                  <a:pos x="55" y="55"/>
                </a:cxn>
                <a:cxn ang="0">
                  <a:pos x="52" y="62"/>
                </a:cxn>
                <a:cxn ang="0">
                  <a:pos x="46" y="64"/>
                </a:cxn>
                <a:cxn ang="0">
                  <a:pos x="39" y="68"/>
                </a:cxn>
              </a:cxnLst>
              <a:rect l="0" t="0" r="r" b="b"/>
              <a:pathLst>
                <a:path w="64" h="69">
                  <a:moveTo>
                    <a:pt x="39" y="68"/>
                  </a:moveTo>
                  <a:cubicBezTo>
                    <a:pt x="38" y="68"/>
                    <a:pt x="38" y="69"/>
                    <a:pt x="37" y="69"/>
                  </a:cubicBezTo>
                  <a:cubicBezTo>
                    <a:pt x="38" y="68"/>
                    <a:pt x="38" y="66"/>
                    <a:pt x="37" y="65"/>
                  </a:cubicBezTo>
                  <a:cubicBezTo>
                    <a:pt x="37" y="64"/>
                    <a:pt x="36" y="62"/>
                    <a:pt x="35" y="61"/>
                  </a:cubicBezTo>
                  <a:cubicBezTo>
                    <a:pt x="34" y="60"/>
                    <a:pt x="33" y="57"/>
                    <a:pt x="32" y="56"/>
                  </a:cubicBezTo>
                  <a:cubicBezTo>
                    <a:pt x="32" y="55"/>
                    <a:pt x="31" y="53"/>
                    <a:pt x="31" y="52"/>
                  </a:cubicBezTo>
                  <a:cubicBezTo>
                    <a:pt x="30" y="51"/>
                    <a:pt x="30" y="49"/>
                    <a:pt x="29" y="49"/>
                  </a:cubicBezTo>
                  <a:cubicBezTo>
                    <a:pt x="29" y="48"/>
                    <a:pt x="27" y="46"/>
                    <a:pt x="26" y="46"/>
                  </a:cubicBezTo>
                  <a:cubicBezTo>
                    <a:pt x="26" y="46"/>
                    <a:pt x="25" y="47"/>
                    <a:pt x="24" y="48"/>
                  </a:cubicBezTo>
                  <a:cubicBezTo>
                    <a:pt x="23" y="48"/>
                    <a:pt x="22" y="48"/>
                    <a:pt x="21" y="48"/>
                  </a:cubicBezTo>
                  <a:cubicBezTo>
                    <a:pt x="20" y="47"/>
                    <a:pt x="20" y="46"/>
                    <a:pt x="19" y="45"/>
                  </a:cubicBezTo>
                  <a:cubicBezTo>
                    <a:pt x="19" y="45"/>
                    <a:pt x="19" y="43"/>
                    <a:pt x="18" y="42"/>
                  </a:cubicBezTo>
                  <a:cubicBezTo>
                    <a:pt x="18" y="42"/>
                    <a:pt x="16" y="40"/>
                    <a:pt x="16" y="39"/>
                  </a:cubicBezTo>
                  <a:cubicBezTo>
                    <a:pt x="16" y="39"/>
                    <a:pt x="15" y="38"/>
                    <a:pt x="15" y="38"/>
                  </a:cubicBezTo>
                  <a:cubicBezTo>
                    <a:pt x="15" y="37"/>
                    <a:pt x="15" y="36"/>
                    <a:pt x="15" y="35"/>
                  </a:cubicBezTo>
                  <a:cubicBezTo>
                    <a:pt x="14" y="35"/>
                    <a:pt x="13" y="35"/>
                    <a:pt x="13" y="35"/>
                  </a:cubicBezTo>
                  <a:cubicBezTo>
                    <a:pt x="13" y="34"/>
                    <a:pt x="13" y="33"/>
                    <a:pt x="13" y="33"/>
                  </a:cubicBezTo>
                  <a:cubicBezTo>
                    <a:pt x="13" y="33"/>
                    <a:pt x="14" y="32"/>
                    <a:pt x="14" y="32"/>
                  </a:cubicBezTo>
                  <a:cubicBezTo>
                    <a:pt x="14" y="31"/>
                    <a:pt x="14" y="30"/>
                    <a:pt x="13" y="30"/>
                  </a:cubicBezTo>
                  <a:cubicBezTo>
                    <a:pt x="13" y="30"/>
                    <a:pt x="12" y="29"/>
                    <a:pt x="11" y="29"/>
                  </a:cubicBezTo>
                  <a:cubicBezTo>
                    <a:pt x="11" y="29"/>
                    <a:pt x="9" y="28"/>
                    <a:pt x="9" y="28"/>
                  </a:cubicBezTo>
                  <a:cubicBezTo>
                    <a:pt x="8" y="27"/>
                    <a:pt x="8" y="26"/>
                    <a:pt x="8" y="25"/>
                  </a:cubicBezTo>
                  <a:cubicBezTo>
                    <a:pt x="8" y="24"/>
                    <a:pt x="9" y="23"/>
                    <a:pt x="10" y="22"/>
                  </a:cubicBezTo>
                  <a:cubicBezTo>
                    <a:pt x="10" y="21"/>
                    <a:pt x="9" y="20"/>
                    <a:pt x="8" y="20"/>
                  </a:cubicBezTo>
                  <a:cubicBezTo>
                    <a:pt x="8" y="19"/>
                    <a:pt x="7" y="19"/>
                    <a:pt x="6" y="19"/>
                  </a:cubicBezTo>
                  <a:cubicBezTo>
                    <a:pt x="6" y="18"/>
                    <a:pt x="7" y="17"/>
                    <a:pt x="7" y="16"/>
                  </a:cubicBezTo>
                  <a:cubicBezTo>
                    <a:pt x="7" y="16"/>
                    <a:pt x="7" y="15"/>
                    <a:pt x="6" y="14"/>
                  </a:cubicBezTo>
                  <a:cubicBezTo>
                    <a:pt x="6" y="14"/>
                    <a:pt x="4" y="14"/>
                    <a:pt x="3" y="14"/>
                  </a:cubicBezTo>
                  <a:cubicBezTo>
                    <a:pt x="3" y="13"/>
                    <a:pt x="3" y="12"/>
                    <a:pt x="3" y="12"/>
                  </a:cubicBezTo>
                  <a:cubicBezTo>
                    <a:pt x="3" y="11"/>
                    <a:pt x="3" y="10"/>
                    <a:pt x="3" y="10"/>
                  </a:cubicBezTo>
                  <a:cubicBezTo>
                    <a:pt x="2" y="10"/>
                    <a:pt x="1" y="10"/>
                    <a:pt x="1" y="9"/>
                  </a:cubicBezTo>
                  <a:cubicBezTo>
                    <a:pt x="0" y="9"/>
                    <a:pt x="0" y="8"/>
                    <a:pt x="0" y="8"/>
                  </a:cubicBezTo>
                  <a:cubicBezTo>
                    <a:pt x="0" y="7"/>
                    <a:pt x="1" y="7"/>
                    <a:pt x="2" y="6"/>
                  </a:cubicBezTo>
                  <a:cubicBezTo>
                    <a:pt x="2" y="6"/>
                    <a:pt x="4" y="5"/>
                    <a:pt x="5" y="4"/>
                  </a:cubicBezTo>
                  <a:cubicBezTo>
                    <a:pt x="5" y="4"/>
                    <a:pt x="5" y="3"/>
                    <a:pt x="5" y="2"/>
                  </a:cubicBezTo>
                  <a:cubicBezTo>
                    <a:pt x="6" y="2"/>
                    <a:pt x="6" y="2"/>
                    <a:pt x="6" y="2"/>
                  </a:cubicBezTo>
                  <a:cubicBezTo>
                    <a:pt x="7" y="2"/>
                    <a:pt x="8" y="0"/>
                    <a:pt x="9" y="0"/>
                  </a:cubicBezTo>
                  <a:cubicBezTo>
                    <a:pt x="10" y="0"/>
                    <a:pt x="11" y="0"/>
                    <a:pt x="11" y="0"/>
                  </a:cubicBezTo>
                  <a:cubicBezTo>
                    <a:pt x="12" y="0"/>
                    <a:pt x="13" y="1"/>
                    <a:pt x="13" y="2"/>
                  </a:cubicBezTo>
                  <a:cubicBezTo>
                    <a:pt x="13" y="2"/>
                    <a:pt x="13" y="3"/>
                    <a:pt x="14" y="3"/>
                  </a:cubicBezTo>
                  <a:cubicBezTo>
                    <a:pt x="14" y="4"/>
                    <a:pt x="15" y="4"/>
                    <a:pt x="16" y="5"/>
                  </a:cubicBezTo>
                  <a:cubicBezTo>
                    <a:pt x="17" y="6"/>
                    <a:pt x="19" y="7"/>
                    <a:pt x="19" y="8"/>
                  </a:cubicBezTo>
                  <a:cubicBezTo>
                    <a:pt x="21" y="10"/>
                    <a:pt x="25" y="13"/>
                    <a:pt x="27" y="14"/>
                  </a:cubicBezTo>
                  <a:cubicBezTo>
                    <a:pt x="29" y="16"/>
                    <a:pt x="32" y="20"/>
                    <a:pt x="34" y="22"/>
                  </a:cubicBezTo>
                  <a:cubicBezTo>
                    <a:pt x="36" y="23"/>
                    <a:pt x="39" y="26"/>
                    <a:pt x="41" y="27"/>
                  </a:cubicBezTo>
                  <a:cubicBezTo>
                    <a:pt x="42" y="28"/>
                    <a:pt x="45" y="29"/>
                    <a:pt x="46" y="30"/>
                  </a:cubicBezTo>
                  <a:cubicBezTo>
                    <a:pt x="47" y="31"/>
                    <a:pt x="48" y="33"/>
                    <a:pt x="49" y="33"/>
                  </a:cubicBezTo>
                  <a:cubicBezTo>
                    <a:pt x="50" y="33"/>
                    <a:pt x="51" y="34"/>
                    <a:pt x="51" y="33"/>
                  </a:cubicBezTo>
                  <a:cubicBezTo>
                    <a:pt x="51" y="33"/>
                    <a:pt x="50" y="31"/>
                    <a:pt x="50" y="31"/>
                  </a:cubicBezTo>
                  <a:cubicBezTo>
                    <a:pt x="50" y="30"/>
                    <a:pt x="49" y="30"/>
                    <a:pt x="49" y="29"/>
                  </a:cubicBezTo>
                  <a:cubicBezTo>
                    <a:pt x="49" y="28"/>
                    <a:pt x="48" y="27"/>
                    <a:pt x="47" y="26"/>
                  </a:cubicBezTo>
                  <a:cubicBezTo>
                    <a:pt x="46" y="26"/>
                    <a:pt x="45" y="25"/>
                    <a:pt x="45" y="24"/>
                  </a:cubicBezTo>
                  <a:cubicBezTo>
                    <a:pt x="45" y="24"/>
                    <a:pt x="44" y="23"/>
                    <a:pt x="44" y="22"/>
                  </a:cubicBezTo>
                  <a:cubicBezTo>
                    <a:pt x="44" y="22"/>
                    <a:pt x="45" y="21"/>
                    <a:pt x="45" y="21"/>
                  </a:cubicBezTo>
                  <a:cubicBezTo>
                    <a:pt x="46" y="20"/>
                    <a:pt x="46" y="22"/>
                    <a:pt x="47" y="22"/>
                  </a:cubicBezTo>
                  <a:cubicBezTo>
                    <a:pt x="47" y="23"/>
                    <a:pt x="47" y="24"/>
                    <a:pt x="48" y="23"/>
                  </a:cubicBezTo>
                  <a:cubicBezTo>
                    <a:pt x="48" y="23"/>
                    <a:pt x="48" y="23"/>
                    <a:pt x="48" y="22"/>
                  </a:cubicBezTo>
                  <a:cubicBezTo>
                    <a:pt x="49" y="23"/>
                    <a:pt x="50" y="24"/>
                    <a:pt x="50" y="24"/>
                  </a:cubicBezTo>
                  <a:cubicBezTo>
                    <a:pt x="51" y="24"/>
                    <a:pt x="51" y="25"/>
                    <a:pt x="51" y="25"/>
                  </a:cubicBezTo>
                  <a:cubicBezTo>
                    <a:pt x="52" y="26"/>
                    <a:pt x="54" y="26"/>
                    <a:pt x="55" y="27"/>
                  </a:cubicBezTo>
                  <a:cubicBezTo>
                    <a:pt x="56" y="27"/>
                    <a:pt x="57" y="28"/>
                    <a:pt x="58" y="28"/>
                  </a:cubicBezTo>
                  <a:cubicBezTo>
                    <a:pt x="59" y="30"/>
                    <a:pt x="61" y="33"/>
                    <a:pt x="61" y="34"/>
                  </a:cubicBezTo>
                  <a:cubicBezTo>
                    <a:pt x="62" y="35"/>
                    <a:pt x="63" y="38"/>
                    <a:pt x="64" y="40"/>
                  </a:cubicBezTo>
                  <a:cubicBezTo>
                    <a:pt x="64" y="41"/>
                    <a:pt x="64" y="42"/>
                    <a:pt x="64" y="43"/>
                  </a:cubicBezTo>
                  <a:cubicBezTo>
                    <a:pt x="63" y="44"/>
                    <a:pt x="62" y="45"/>
                    <a:pt x="62" y="45"/>
                  </a:cubicBezTo>
                  <a:cubicBezTo>
                    <a:pt x="61" y="45"/>
                    <a:pt x="59" y="45"/>
                    <a:pt x="58" y="45"/>
                  </a:cubicBezTo>
                  <a:cubicBezTo>
                    <a:pt x="58" y="46"/>
                    <a:pt x="56" y="46"/>
                    <a:pt x="56" y="47"/>
                  </a:cubicBezTo>
                  <a:cubicBezTo>
                    <a:pt x="56" y="48"/>
                    <a:pt x="58" y="48"/>
                    <a:pt x="58" y="49"/>
                  </a:cubicBezTo>
                  <a:cubicBezTo>
                    <a:pt x="59" y="49"/>
                    <a:pt x="59" y="51"/>
                    <a:pt x="60" y="51"/>
                  </a:cubicBezTo>
                  <a:cubicBezTo>
                    <a:pt x="60" y="51"/>
                    <a:pt x="60" y="51"/>
                    <a:pt x="60" y="51"/>
                  </a:cubicBezTo>
                  <a:cubicBezTo>
                    <a:pt x="59" y="52"/>
                    <a:pt x="59" y="53"/>
                    <a:pt x="59" y="53"/>
                  </a:cubicBezTo>
                  <a:cubicBezTo>
                    <a:pt x="58" y="54"/>
                    <a:pt x="56" y="55"/>
                    <a:pt x="55" y="55"/>
                  </a:cubicBezTo>
                  <a:cubicBezTo>
                    <a:pt x="54" y="56"/>
                    <a:pt x="53" y="58"/>
                    <a:pt x="53" y="59"/>
                  </a:cubicBezTo>
                  <a:cubicBezTo>
                    <a:pt x="52" y="59"/>
                    <a:pt x="52" y="61"/>
                    <a:pt x="52" y="62"/>
                  </a:cubicBezTo>
                  <a:cubicBezTo>
                    <a:pt x="51" y="62"/>
                    <a:pt x="51" y="63"/>
                    <a:pt x="50" y="64"/>
                  </a:cubicBezTo>
                  <a:cubicBezTo>
                    <a:pt x="49" y="64"/>
                    <a:pt x="47" y="64"/>
                    <a:pt x="46" y="64"/>
                  </a:cubicBezTo>
                  <a:cubicBezTo>
                    <a:pt x="45" y="64"/>
                    <a:pt x="43" y="65"/>
                    <a:pt x="42" y="66"/>
                  </a:cubicBezTo>
                  <a:cubicBezTo>
                    <a:pt x="41" y="66"/>
                    <a:pt x="39" y="67"/>
                    <a:pt x="39" y="6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1619251" y="3152776"/>
              <a:ext cx="130175" cy="212725"/>
            </a:xfrm>
            <a:custGeom>
              <a:avLst/>
              <a:gdLst/>
              <a:ahLst/>
              <a:cxnLst>
                <a:cxn ang="0">
                  <a:pos x="30" y="108"/>
                </a:cxn>
                <a:cxn ang="0">
                  <a:pos x="25" y="110"/>
                </a:cxn>
                <a:cxn ang="0">
                  <a:pos x="18" y="113"/>
                </a:cxn>
                <a:cxn ang="0">
                  <a:pos x="15" y="110"/>
                </a:cxn>
                <a:cxn ang="0">
                  <a:pos x="15" y="105"/>
                </a:cxn>
                <a:cxn ang="0">
                  <a:pos x="17" y="102"/>
                </a:cxn>
                <a:cxn ang="0">
                  <a:pos x="17" y="98"/>
                </a:cxn>
                <a:cxn ang="0">
                  <a:pos x="16" y="94"/>
                </a:cxn>
                <a:cxn ang="0">
                  <a:pos x="21" y="88"/>
                </a:cxn>
                <a:cxn ang="0">
                  <a:pos x="20" y="83"/>
                </a:cxn>
                <a:cxn ang="0">
                  <a:pos x="17" y="81"/>
                </a:cxn>
                <a:cxn ang="0">
                  <a:pos x="15" y="74"/>
                </a:cxn>
                <a:cxn ang="0">
                  <a:pos x="18" y="70"/>
                </a:cxn>
                <a:cxn ang="0">
                  <a:pos x="17" y="67"/>
                </a:cxn>
                <a:cxn ang="0">
                  <a:pos x="16" y="62"/>
                </a:cxn>
                <a:cxn ang="0">
                  <a:pos x="14" y="62"/>
                </a:cxn>
                <a:cxn ang="0">
                  <a:pos x="9" y="61"/>
                </a:cxn>
                <a:cxn ang="0">
                  <a:pos x="5" y="60"/>
                </a:cxn>
                <a:cxn ang="0">
                  <a:pos x="2" y="62"/>
                </a:cxn>
                <a:cxn ang="0">
                  <a:pos x="0" y="60"/>
                </a:cxn>
                <a:cxn ang="0">
                  <a:pos x="4" y="55"/>
                </a:cxn>
                <a:cxn ang="0">
                  <a:pos x="7" y="51"/>
                </a:cxn>
                <a:cxn ang="0">
                  <a:pos x="14" y="50"/>
                </a:cxn>
                <a:cxn ang="0">
                  <a:pos x="18" y="45"/>
                </a:cxn>
                <a:cxn ang="0">
                  <a:pos x="19" y="35"/>
                </a:cxn>
                <a:cxn ang="0">
                  <a:pos x="15" y="28"/>
                </a:cxn>
                <a:cxn ang="0">
                  <a:pos x="12" y="25"/>
                </a:cxn>
                <a:cxn ang="0">
                  <a:pos x="15" y="19"/>
                </a:cxn>
                <a:cxn ang="0">
                  <a:pos x="17" y="13"/>
                </a:cxn>
                <a:cxn ang="0">
                  <a:pos x="14" y="8"/>
                </a:cxn>
                <a:cxn ang="0">
                  <a:pos x="13" y="6"/>
                </a:cxn>
                <a:cxn ang="0">
                  <a:pos x="25" y="1"/>
                </a:cxn>
                <a:cxn ang="0">
                  <a:pos x="31" y="0"/>
                </a:cxn>
                <a:cxn ang="0">
                  <a:pos x="28" y="4"/>
                </a:cxn>
                <a:cxn ang="0">
                  <a:pos x="27" y="7"/>
                </a:cxn>
                <a:cxn ang="0">
                  <a:pos x="29" y="10"/>
                </a:cxn>
                <a:cxn ang="0">
                  <a:pos x="32" y="12"/>
                </a:cxn>
                <a:cxn ang="0">
                  <a:pos x="32" y="17"/>
                </a:cxn>
                <a:cxn ang="0">
                  <a:pos x="36" y="20"/>
                </a:cxn>
                <a:cxn ang="0">
                  <a:pos x="35" y="26"/>
                </a:cxn>
                <a:cxn ang="0">
                  <a:pos x="39" y="28"/>
                </a:cxn>
                <a:cxn ang="0">
                  <a:pos x="39" y="31"/>
                </a:cxn>
                <a:cxn ang="0">
                  <a:pos x="41" y="33"/>
                </a:cxn>
                <a:cxn ang="0">
                  <a:pos x="42" y="37"/>
                </a:cxn>
                <a:cxn ang="0">
                  <a:pos x="45" y="43"/>
                </a:cxn>
                <a:cxn ang="0">
                  <a:pos x="50" y="46"/>
                </a:cxn>
                <a:cxn ang="0">
                  <a:pos x="55" y="47"/>
                </a:cxn>
                <a:cxn ang="0">
                  <a:pos x="58" y="54"/>
                </a:cxn>
                <a:cxn ang="0">
                  <a:pos x="63" y="63"/>
                </a:cxn>
                <a:cxn ang="0">
                  <a:pos x="63" y="67"/>
                </a:cxn>
                <a:cxn ang="0">
                  <a:pos x="62" y="71"/>
                </a:cxn>
                <a:cxn ang="0">
                  <a:pos x="62" y="77"/>
                </a:cxn>
                <a:cxn ang="0">
                  <a:pos x="62" y="82"/>
                </a:cxn>
                <a:cxn ang="0">
                  <a:pos x="68" y="86"/>
                </a:cxn>
                <a:cxn ang="0">
                  <a:pos x="68" y="92"/>
                </a:cxn>
                <a:cxn ang="0">
                  <a:pos x="61" y="95"/>
                </a:cxn>
                <a:cxn ang="0">
                  <a:pos x="54" y="94"/>
                </a:cxn>
                <a:cxn ang="0">
                  <a:pos x="44" y="95"/>
                </a:cxn>
                <a:cxn ang="0">
                  <a:pos x="38" y="96"/>
                </a:cxn>
                <a:cxn ang="0">
                  <a:pos x="35" y="101"/>
                </a:cxn>
                <a:cxn ang="0">
                  <a:pos x="30" y="108"/>
                </a:cxn>
              </a:cxnLst>
              <a:rect l="0" t="0" r="r" b="b"/>
              <a:pathLst>
                <a:path w="69" h="113">
                  <a:moveTo>
                    <a:pt x="30" y="108"/>
                  </a:moveTo>
                  <a:cubicBezTo>
                    <a:pt x="30" y="108"/>
                    <a:pt x="30" y="108"/>
                    <a:pt x="30" y="108"/>
                  </a:cubicBezTo>
                  <a:cubicBezTo>
                    <a:pt x="29" y="108"/>
                    <a:pt x="28" y="110"/>
                    <a:pt x="27" y="110"/>
                  </a:cubicBezTo>
                  <a:cubicBezTo>
                    <a:pt x="26" y="110"/>
                    <a:pt x="26" y="110"/>
                    <a:pt x="25" y="110"/>
                  </a:cubicBezTo>
                  <a:cubicBezTo>
                    <a:pt x="24" y="110"/>
                    <a:pt x="22" y="111"/>
                    <a:pt x="21" y="112"/>
                  </a:cubicBezTo>
                  <a:cubicBezTo>
                    <a:pt x="20" y="112"/>
                    <a:pt x="19" y="113"/>
                    <a:pt x="18" y="113"/>
                  </a:cubicBezTo>
                  <a:cubicBezTo>
                    <a:pt x="17" y="112"/>
                    <a:pt x="15" y="112"/>
                    <a:pt x="14" y="111"/>
                  </a:cubicBezTo>
                  <a:cubicBezTo>
                    <a:pt x="14" y="111"/>
                    <a:pt x="14" y="110"/>
                    <a:pt x="15" y="110"/>
                  </a:cubicBezTo>
                  <a:cubicBezTo>
                    <a:pt x="15" y="109"/>
                    <a:pt x="16" y="108"/>
                    <a:pt x="16" y="107"/>
                  </a:cubicBezTo>
                  <a:cubicBezTo>
                    <a:pt x="16" y="107"/>
                    <a:pt x="15" y="106"/>
                    <a:pt x="15" y="105"/>
                  </a:cubicBezTo>
                  <a:cubicBezTo>
                    <a:pt x="15" y="105"/>
                    <a:pt x="14" y="103"/>
                    <a:pt x="15" y="102"/>
                  </a:cubicBezTo>
                  <a:cubicBezTo>
                    <a:pt x="15" y="102"/>
                    <a:pt x="17" y="102"/>
                    <a:pt x="17" y="102"/>
                  </a:cubicBezTo>
                  <a:cubicBezTo>
                    <a:pt x="17" y="101"/>
                    <a:pt x="18" y="100"/>
                    <a:pt x="18" y="100"/>
                  </a:cubicBezTo>
                  <a:cubicBezTo>
                    <a:pt x="18" y="99"/>
                    <a:pt x="17" y="98"/>
                    <a:pt x="17" y="98"/>
                  </a:cubicBezTo>
                  <a:cubicBezTo>
                    <a:pt x="16" y="97"/>
                    <a:pt x="15" y="96"/>
                    <a:pt x="15" y="96"/>
                  </a:cubicBezTo>
                  <a:cubicBezTo>
                    <a:pt x="15" y="95"/>
                    <a:pt x="16" y="94"/>
                    <a:pt x="16" y="94"/>
                  </a:cubicBezTo>
                  <a:cubicBezTo>
                    <a:pt x="17" y="93"/>
                    <a:pt x="18" y="92"/>
                    <a:pt x="19" y="91"/>
                  </a:cubicBezTo>
                  <a:cubicBezTo>
                    <a:pt x="20" y="90"/>
                    <a:pt x="21" y="88"/>
                    <a:pt x="21" y="88"/>
                  </a:cubicBezTo>
                  <a:cubicBezTo>
                    <a:pt x="21" y="87"/>
                    <a:pt x="22" y="86"/>
                    <a:pt x="22" y="86"/>
                  </a:cubicBezTo>
                  <a:cubicBezTo>
                    <a:pt x="22" y="85"/>
                    <a:pt x="21" y="83"/>
                    <a:pt x="20" y="83"/>
                  </a:cubicBezTo>
                  <a:cubicBezTo>
                    <a:pt x="20" y="83"/>
                    <a:pt x="20" y="83"/>
                    <a:pt x="20" y="82"/>
                  </a:cubicBezTo>
                  <a:cubicBezTo>
                    <a:pt x="19" y="82"/>
                    <a:pt x="18" y="82"/>
                    <a:pt x="17" y="81"/>
                  </a:cubicBezTo>
                  <a:cubicBezTo>
                    <a:pt x="16" y="80"/>
                    <a:pt x="15" y="78"/>
                    <a:pt x="15" y="77"/>
                  </a:cubicBezTo>
                  <a:cubicBezTo>
                    <a:pt x="14" y="76"/>
                    <a:pt x="15" y="75"/>
                    <a:pt x="15" y="74"/>
                  </a:cubicBezTo>
                  <a:cubicBezTo>
                    <a:pt x="15" y="73"/>
                    <a:pt x="15" y="72"/>
                    <a:pt x="15" y="71"/>
                  </a:cubicBezTo>
                  <a:cubicBezTo>
                    <a:pt x="16" y="71"/>
                    <a:pt x="17" y="71"/>
                    <a:pt x="18" y="70"/>
                  </a:cubicBezTo>
                  <a:cubicBezTo>
                    <a:pt x="18" y="70"/>
                    <a:pt x="18" y="69"/>
                    <a:pt x="18" y="69"/>
                  </a:cubicBezTo>
                  <a:cubicBezTo>
                    <a:pt x="18" y="68"/>
                    <a:pt x="17" y="68"/>
                    <a:pt x="17" y="67"/>
                  </a:cubicBezTo>
                  <a:cubicBezTo>
                    <a:pt x="16" y="67"/>
                    <a:pt x="16" y="66"/>
                    <a:pt x="16" y="65"/>
                  </a:cubicBezTo>
                  <a:cubicBezTo>
                    <a:pt x="16" y="64"/>
                    <a:pt x="16" y="63"/>
                    <a:pt x="16" y="62"/>
                  </a:cubicBezTo>
                  <a:cubicBezTo>
                    <a:pt x="16" y="62"/>
                    <a:pt x="15" y="61"/>
                    <a:pt x="15" y="61"/>
                  </a:cubicBezTo>
                  <a:cubicBezTo>
                    <a:pt x="14" y="61"/>
                    <a:pt x="14" y="62"/>
                    <a:pt x="14" y="62"/>
                  </a:cubicBezTo>
                  <a:cubicBezTo>
                    <a:pt x="13" y="61"/>
                    <a:pt x="12" y="60"/>
                    <a:pt x="11" y="60"/>
                  </a:cubicBezTo>
                  <a:cubicBezTo>
                    <a:pt x="11" y="60"/>
                    <a:pt x="10" y="61"/>
                    <a:pt x="9" y="61"/>
                  </a:cubicBezTo>
                  <a:cubicBezTo>
                    <a:pt x="9" y="61"/>
                    <a:pt x="8" y="60"/>
                    <a:pt x="7" y="60"/>
                  </a:cubicBezTo>
                  <a:cubicBezTo>
                    <a:pt x="6" y="60"/>
                    <a:pt x="6" y="60"/>
                    <a:pt x="5" y="60"/>
                  </a:cubicBezTo>
                  <a:cubicBezTo>
                    <a:pt x="5" y="60"/>
                    <a:pt x="4" y="61"/>
                    <a:pt x="4" y="61"/>
                  </a:cubicBezTo>
                  <a:cubicBezTo>
                    <a:pt x="4" y="61"/>
                    <a:pt x="3" y="62"/>
                    <a:pt x="2" y="62"/>
                  </a:cubicBezTo>
                  <a:cubicBezTo>
                    <a:pt x="2" y="62"/>
                    <a:pt x="1" y="62"/>
                    <a:pt x="1" y="61"/>
                  </a:cubicBezTo>
                  <a:cubicBezTo>
                    <a:pt x="0" y="61"/>
                    <a:pt x="0" y="60"/>
                    <a:pt x="0" y="60"/>
                  </a:cubicBezTo>
                  <a:cubicBezTo>
                    <a:pt x="1" y="59"/>
                    <a:pt x="2" y="58"/>
                    <a:pt x="2" y="57"/>
                  </a:cubicBezTo>
                  <a:cubicBezTo>
                    <a:pt x="2" y="57"/>
                    <a:pt x="3" y="56"/>
                    <a:pt x="4" y="55"/>
                  </a:cubicBezTo>
                  <a:cubicBezTo>
                    <a:pt x="4" y="54"/>
                    <a:pt x="4" y="52"/>
                    <a:pt x="4" y="51"/>
                  </a:cubicBezTo>
                  <a:cubicBezTo>
                    <a:pt x="5" y="51"/>
                    <a:pt x="6" y="51"/>
                    <a:pt x="7" y="51"/>
                  </a:cubicBezTo>
                  <a:cubicBezTo>
                    <a:pt x="7" y="50"/>
                    <a:pt x="9" y="51"/>
                    <a:pt x="9" y="51"/>
                  </a:cubicBezTo>
                  <a:cubicBezTo>
                    <a:pt x="10" y="50"/>
                    <a:pt x="13" y="50"/>
                    <a:pt x="14" y="50"/>
                  </a:cubicBezTo>
                  <a:cubicBezTo>
                    <a:pt x="14" y="49"/>
                    <a:pt x="16" y="49"/>
                    <a:pt x="16" y="48"/>
                  </a:cubicBezTo>
                  <a:cubicBezTo>
                    <a:pt x="17" y="48"/>
                    <a:pt x="18" y="46"/>
                    <a:pt x="18" y="45"/>
                  </a:cubicBezTo>
                  <a:cubicBezTo>
                    <a:pt x="19" y="44"/>
                    <a:pt x="19" y="41"/>
                    <a:pt x="19" y="39"/>
                  </a:cubicBezTo>
                  <a:cubicBezTo>
                    <a:pt x="19" y="38"/>
                    <a:pt x="19" y="36"/>
                    <a:pt x="19" y="35"/>
                  </a:cubicBezTo>
                  <a:cubicBezTo>
                    <a:pt x="19" y="34"/>
                    <a:pt x="18" y="33"/>
                    <a:pt x="18" y="32"/>
                  </a:cubicBezTo>
                  <a:cubicBezTo>
                    <a:pt x="17" y="31"/>
                    <a:pt x="16" y="29"/>
                    <a:pt x="15" y="28"/>
                  </a:cubicBezTo>
                  <a:cubicBezTo>
                    <a:pt x="15" y="28"/>
                    <a:pt x="13" y="27"/>
                    <a:pt x="13" y="26"/>
                  </a:cubicBezTo>
                  <a:cubicBezTo>
                    <a:pt x="12" y="26"/>
                    <a:pt x="12" y="25"/>
                    <a:pt x="12" y="25"/>
                  </a:cubicBezTo>
                  <a:cubicBezTo>
                    <a:pt x="11" y="24"/>
                    <a:pt x="13" y="22"/>
                    <a:pt x="13" y="22"/>
                  </a:cubicBezTo>
                  <a:cubicBezTo>
                    <a:pt x="13" y="21"/>
                    <a:pt x="14" y="20"/>
                    <a:pt x="15" y="19"/>
                  </a:cubicBezTo>
                  <a:cubicBezTo>
                    <a:pt x="15" y="18"/>
                    <a:pt x="16" y="16"/>
                    <a:pt x="17" y="15"/>
                  </a:cubicBezTo>
                  <a:cubicBezTo>
                    <a:pt x="17" y="15"/>
                    <a:pt x="17" y="13"/>
                    <a:pt x="17" y="13"/>
                  </a:cubicBezTo>
                  <a:cubicBezTo>
                    <a:pt x="17" y="12"/>
                    <a:pt x="16" y="10"/>
                    <a:pt x="16" y="10"/>
                  </a:cubicBezTo>
                  <a:cubicBezTo>
                    <a:pt x="16" y="9"/>
                    <a:pt x="15" y="8"/>
                    <a:pt x="14" y="8"/>
                  </a:cubicBezTo>
                  <a:cubicBezTo>
                    <a:pt x="14" y="7"/>
                    <a:pt x="13" y="7"/>
                    <a:pt x="13" y="6"/>
                  </a:cubicBezTo>
                  <a:cubicBezTo>
                    <a:pt x="13" y="6"/>
                    <a:pt x="13" y="6"/>
                    <a:pt x="13" y="6"/>
                  </a:cubicBezTo>
                  <a:cubicBezTo>
                    <a:pt x="15" y="5"/>
                    <a:pt x="19" y="3"/>
                    <a:pt x="21" y="2"/>
                  </a:cubicBezTo>
                  <a:cubicBezTo>
                    <a:pt x="22" y="1"/>
                    <a:pt x="24" y="1"/>
                    <a:pt x="25" y="1"/>
                  </a:cubicBezTo>
                  <a:cubicBezTo>
                    <a:pt x="26" y="0"/>
                    <a:pt x="28" y="0"/>
                    <a:pt x="30" y="0"/>
                  </a:cubicBezTo>
                  <a:cubicBezTo>
                    <a:pt x="30" y="0"/>
                    <a:pt x="31" y="0"/>
                    <a:pt x="31" y="0"/>
                  </a:cubicBezTo>
                  <a:cubicBezTo>
                    <a:pt x="31" y="1"/>
                    <a:pt x="31" y="2"/>
                    <a:pt x="31" y="2"/>
                  </a:cubicBezTo>
                  <a:cubicBezTo>
                    <a:pt x="30" y="3"/>
                    <a:pt x="28" y="4"/>
                    <a:pt x="28" y="4"/>
                  </a:cubicBezTo>
                  <a:cubicBezTo>
                    <a:pt x="27" y="5"/>
                    <a:pt x="26" y="5"/>
                    <a:pt x="26" y="6"/>
                  </a:cubicBezTo>
                  <a:cubicBezTo>
                    <a:pt x="26" y="6"/>
                    <a:pt x="26" y="7"/>
                    <a:pt x="27" y="7"/>
                  </a:cubicBezTo>
                  <a:cubicBezTo>
                    <a:pt x="27" y="8"/>
                    <a:pt x="28" y="8"/>
                    <a:pt x="29" y="8"/>
                  </a:cubicBezTo>
                  <a:cubicBezTo>
                    <a:pt x="29" y="8"/>
                    <a:pt x="29" y="9"/>
                    <a:pt x="29" y="10"/>
                  </a:cubicBezTo>
                  <a:cubicBezTo>
                    <a:pt x="29" y="10"/>
                    <a:pt x="29" y="11"/>
                    <a:pt x="29" y="12"/>
                  </a:cubicBezTo>
                  <a:cubicBezTo>
                    <a:pt x="30" y="12"/>
                    <a:pt x="32" y="12"/>
                    <a:pt x="32" y="12"/>
                  </a:cubicBezTo>
                  <a:cubicBezTo>
                    <a:pt x="33" y="13"/>
                    <a:pt x="33" y="14"/>
                    <a:pt x="33" y="14"/>
                  </a:cubicBezTo>
                  <a:cubicBezTo>
                    <a:pt x="33" y="15"/>
                    <a:pt x="32" y="16"/>
                    <a:pt x="32" y="17"/>
                  </a:cubicBezTo>
                  <a:cubicBezTo>
                    <a:pt x="33" y="17"/>
                    <a:pt x="34" y="17"/>
                    <a:pt x="34" y="18"/>
                  </a:cubicBezTo>
                  <a:cubicBezTo>
                    <a:pt x="35" y="18"/>
                    <a:pt x="36" y="19"/>
                    <a:pt x="36" y="20"/>
                  </a:cubicBezTo>
                  <a:cubicBezTo>
                    <a:pt x="35" y="21"/>
                    <a:pt x="34" y="22"/>
                    <a:pt x="34" y="23"/>
                  </a:cubicBezTo>
                  <a:cubicBezTo>
                    <a:pt x="34" y="24"/>
                    <a:pt x="34" y="25"/>
                    <a:pt x="35" y="26"/>
                  </a:cubicBezTo>
                  <a:cubicBezTo>
                    <a:pt x="35" y="26"/>
                    <a:pt x="37" y="27"/>
                    <a:pt x="37" y="27"/>
                  </a:cubicBezTo>
                  <a:cubicBezTo>
                    <a:pt x="38" y="27"/>
                    <a:pt x="39" y="28"/>
                    <a:pt x="39" y="28"/>
                  </a:cubicBezTo>
                  <a:cubicBezTo>
                    <a:pt x="40" y="28"/>
                    <a:pt x="40" y="29"/>
                    <a:pt x="40" y="30"/>
                  </a:cubicBezTo>
                  <a:cubicBezTo>
                    <a:pt x="40" y="30"/>
                    <a:pt x="39" y="31"/>
                    <a:pt x="39" y="31"/>
                  </a:cubicBezTo>
                  <a:cubicBezTo>
                    <a:pt x="39" y="31"/>
                    <a:pt x="39" y="32"/>
                    <a:pt x="39" y="33"/>
                  </a:cubicBezTo>
                  <a:cubicBezTo>
                    <a:pt x="39" y="33"/>
                    <a:pt x="40" y="33"/>
                    <a:pt x="41" y="33"/>
                  </a:cubicBezTo>
                  <a:cubicBezTo>
                    <a:pt x="41" y="34"/>
                    <a:pt x="41" y="35"/>
                    <a:pt x="41" y="36"/>
                  </a:cubicBezTo>
                  <a:cubicBezTo>
                    <a:pt x="41" y="36"/>
                    <a:pt x="42" y="37"/>
                    <a:pt x="42" y="37"/>
                  </a:cubicBezTo>
                  <a:cubicBezTo>
                    <a:pt x="42" y="38"/>
                    <a:pt x="44" y="40"/>
                    <a:pt x="44" y="40"/>
                  </a:cubicBezTo>
                  <a:cubicBezTo>
                    <a:pt x="45" y="41"/>
                    <a:pt x="45" y="43"/>
                    <a:pt x="45" y="43"/>
                  </a:cubicBezTo>
                  <a:cubicBezTo>
                    <a:pt x="46" y="44"/>
                    <a:pt x="46" y="45"/>
                    <a:pt x="47" y="46"/>
                  </a:cubicBezTo>
                  <a:cubicBezTo>
                    <a:pt x="48" y="46"/>
                    <a:pt x="49" y="46"/>
                    <a:pt x="50" y="46"/>
                  </a:cubicBezTo>
                  <a:cubicBezTo>
                    <a:pt x="51" y="45"/>
                    <a:pt x="52" y="44"/>
                    <a:pt x="52" y="44"/>
                  </a:cubicBezTo>
                  <a:cubicBezTo>
                    <a:pt x="53" y="44"/>
                    <a:pt x="55" y="46"/>
                    <a:pt x="55" y="47"/>
                  </a:cubicBezTo>
                  <a:cubicBezTo>
                    <a:pt x="56" y="47"/>
                    <a:pt x="56" y="49"/>
                    <a:pt x="57" y="50"/>
                  </a:cubicBezTo>
                  <a:cubicBezTo>
                    <a:pt x="57" y="51"/>
                    <a:pt x="58" y="53"/>
                    <a:pt x="58" y="54"/>
                  </a:cubicBezTo>
                  <a:cubicBezTo>
                    <a:pt x="59" y="55"/>
                    <a:pt x="60" y="58"/>
                    <a:pt x="61" y="59"/>
                  </a:cubicBezTo>
                  <a:cubicBezTo>
                    <a:pt x="62" y="60"/>
                    <a:pt x="63" y="62"/>
                    <a:pt x="63" y="63"/>
                  </a:cubicBezTo>
                  <a:cubicBezTo>
                    <a:pt x="64" y="64"/>
                    <a:pt x="64" y="66"/>
                    <a:pt x="63" y="67"/>
                  </a:cubicBezTo>
                  <a:cubicBezTo>
                    <a:pt x="63" y="67"/>
                    <a:pt x="63" y="67"/>
                    <a:pt x="63" y="67"/>
                  </a:cubicBezTo>
                  <a:cubicBezTo>
                    <a:pt x="63" y="68"/>
                    <a:pt x="63" y="68"/>
                    <a:pt x="63" y="69"/>
                  </a:cubicBezTo>
                  <a:cubicBezTo>
                    <a:pt x="62" y="69"/>
                    <a:pt x="62" y="71"/>
                    <a:pt x="62" y="71"/>
                  </a:cubicBezTo>
                  <a:cubicBezTo>
                    <a:pt x="62" y="72"/>
                    <a:pt x="63" y="74"/>
                    <a:pt x="63" y="75"/>
                  </a:cubicBezTo>
                  <a:cubicBezTo>
                    <a:pt x="63" y="75"/>
                    <a:pt x="62" y="76"/>
                    <a:pt x="62" y="77"/>
                  </a:cubicBezTo>
                  <a:cubicBezTo>
                    <a:pt x="62" y="78"/>
                    <a:pt x="61" y="79"/>
                    <a:pt x="61" y="80"/>
                  </a:cubicBezTo>
                  <a:cubicBezTo>
                    <a:pt x="61" y="81"/>
                    <a:pt x="62" y="82"/>
                    <a:pt x="62" y="82"/>
                  </a:cubicBezTo>
                  <a:cubicBezTo>
                    <a:pt x="63" y="83"/>
                    <a:pt x="65" y="84"/>
                    <a:pt x="66" y="84"/>
                  </a:cubicBezTo>
                  <a:cubicBezTo>
                    <a:pt x="66" y="85"/>
                    <a:pt x="68" y="86"/>
                    <a:pt x="68" y="86"/>
                  </a:cubicBezTo>
                  <a:cubicBezTo>
                    <a:pt x="69" y="87"/>
                    <a:pt x="69" y="88"/>
                    <a:pt x="69" y="89"/>
                  </a:cubicBezTo>
                  <a:cubicBezTo>
                    <a:pt x="69" y="90"/>
                    <a:pt x="69" y="91"/>
                    <a:pt x="68" y="92"/>
                  </a:cubicBezTo>
                  <a:cubicBezTo>
                    <a:pt x="68" y="93"/>
                    <a:pt x="67" y="93"/>
                    <a:pt x="66" y="94"/>
                  </a:cubicBezTo>
                  <a:cubicBezTo>
                    <a:pt x="65" y="94"/>
                    <a:pt x="62" y="95"/>
                    <a:pt x="61" y="95"/>
                  </a:cubicBezTo>
                  <a:cubicBezTo>
                    <a:pt x="60" y="95"/>
                    <a:pt x="58" y="94"/>
                    <a:pt x="57" y="94"/>
                  </a:cubicBezTo>
                  <a:cubicBezTo>
                    <a:pt x="56" y="94"/>
                    <a:pt x="55" y="94"/>
                    <a:pt x="54" y="94"/>
                  </a:cubicBezTo>
                  <a:cubicBezTo>
                    <a:pt x="53" y="94"/>
                    <a:pt x="50" y="94"/>
                    <a:pt x="49" y="95"/>
                  </a:cubicBezTo>
                  <a:cubicBezTo>
                    <a:pt x="48" y="95"/>
                    <a:pt x="45" y="95"/>
                    <a:pt x="44" y="95"/>
                  </a:cubicBezTo>
                  <a:cubicBezTo>
                    <a:pt x="43" y="95"/>
                    <a:pt x="42" y="95"/>
                    <a:pt x="41" y="95"/>
                  </a:cubicBezTo>
                  <a:cubicBezTo>
                    <a:pt x="40" y="95"/>
                    <a:pt x="39" y="96"/>
                    <a:pt x="38" y="96"/>
                  </a:cubicBezTo>
                  <a:cubicBezTo>
                    <a:pt x="38" y="97"/>
                    <a:pt x="37" y="99"/>
                    <a:pt x="37" y="99"/>
                  </a:cubicBezTo>
                  <a:cubicBezTo>
                    <a:pt x="37" y="100"/>
                    <a:pt x="35" y="101"/>
                    <a:pt x="35" y="101"/>
                  </a:cubicBezTo>
                  <a:cubicBezTo>
                    <a:pt x="34" y="102"/>
                    <a:pt x="34" y="104"/>
                    <a:pt x="34" y="105"/>
                  </a:cubicBezTo>
                  <a:cubicBezTo>
                    <a:pt x="33" y="106"/>
                    <a:pt x="31" y="107"/>
                    <a:pt x="30" y="10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1504951" y="3152776"/>
              <a:ext cx="152400" cy="173038"/>
            </a:xfrm>
            <a:custGeom>
              <a:avLst/>
              <a:gdLst/>
              <a:ahLst/>
              <a:cxnLst>
                <a:cxn ang="0">
                  <a:pos x="80" y="84"/>
                </a:cxn>
                <a:cxn ang="0">
                  <a:pos x="75" y="89"/>
                </a:cxn>
                <a:cxn ang="0">
                  <a:pos x="65" y="89"/>
                </a:cxn>
                <a:cxn ang="0">
                  <a:pos x="60" y="87"/>
                </a:cxn>
                <a:cxn ang="0">
                  <a:pos x="60" y="80"/>
                </a:cxn>
                <a:cxn ang="0">
                  <a:pos x="54" y="79"/>
                </a:cxn>
                <a:cxn ang="0">
                  <a:pos x="49" y="83"/>
                </a:cxn>
                <a:cxn ang="0">
                  <a:pos x="40" y="87"/>
                </a:cxn>
                <a:cxn ang="0">
                  <a:pos x="34" y="91"/>
                </a:cxn>
                <a:cxn ang="0">
                  <a:pos x="25" y="91"/>
                </a:cxn>
                <a:cxn ang="0">
                  <a:pos x="17" y="81"/>
                </a:cxn>
                <a:cxn ang="0">
                  <a:pos x="16" y="76"/>
                </a:cxn>
                <a:cxn ang="0">
                  <a:pos x="8" y="77"/>
                </a:cxn>
                <a:cxn ang="0">
                  <a:pos x="1" y="76"/>
                </a:cxn>
                <a:cxn ang="0">
                  <a:pos x="1" y="68"/>
                </a:cxn>
                <a:cxn ang="0">
                  <a:pos x="5" y="65"/>
                </a:cxn>
                <a:cxn ang="0">
                  <a:pos x="1" y="58"/>
                </a:cxn>
                <a:cxn ang="0">
                  <a:pos x="2" y="52"/>
                </a:cxn>
                <a:cxn ang="0">
                  <a:pos x="1" y="50"/>
                </a:cxn>
                <a:cxn ang="0">
                  <a:pos x="2" y="46"/>
                </a:cxn>
                <a:cxn ang="0">
                  <a:pos x="7" y="41"/>
                </a:cxn>
                <a:cxn ang="0">
                  <a:pos x="9" y="36"/>
                </a:cxn>
                <a:cxn ang="0">
                  <a:pos x="12" y="32"/>
                </a:cxn>
                <a:cxn ang="0">
                  <a:pos x="9" y="28"/>
                </a:cxn>
                <a:cxn ang="0">
                  <a:pos x="5" y="23"/>
                </a:cxn>
                <a:cxn ang="0">
                  <a:pos x="18" y="15"/>
                </a:cxn>
                <a:cxn ang="0">
                  <a:pos x="24" y="14"/>
                </a:cxn>
                <a:cxn ang="0">
                  <a:pos x="27" y="19"/>
                </a:cxn>
                <a:cxn ang="0">
                  <a:pos x="27" y="23"/>
                </a:cxn>
                <a:cxn ang="0">
                  <a:pos x="29" y="27"/>
                </a:cxn>
                <a:cxn ang="0">
                  <a:pos x="29" y="23"/>
                </a:cxn>
                <a:cxn ang="0">
                  <a:pos x="30" y="19"/>
                </a:cxn>
                <a:cxn ang="0">
                  <a:pos x="29" y="15"/>
                </a:cxn>
                <a:cxn ang="0">
                  <a:pos x="26" y="10"/>
                </a:cxn>
                <a:cxn ang="0">
                  <a:pos x="21" y="4"/>
                </a:cxn>
                <a:cxn ang="0">
                  <a:pos x="20" y="0"/>
                </a:cxn>
                <a:cxn ang="0">
                  <a:pos x="26" y="4"/>
                </a:cxn>
                <a:cxn ang="0">
                  <a:pos x="31" y="5"/>
                </a:cxn>
                <a:cxn ang="0">
                  <a:pos x="35" y="5"/>
                </a:cxn>
                <a:cxn ang="0">
                  <a:pos x="42" y="9"/>
                </a:cxn>
                <a:cxn ang="0">
                  <a:pos x="49" y="13"/>
                </a:cxn>
                <a:cxn ang="0">
                  <a:pos x="64" y="11"/>
                </a:cxn>
                <a:cxn ang="0">
                  <a:pos x="74" y="6"/>
                </a:cxn>
                <a:cxn ang="0">
                  <a:pos x="77" y="10"/>
                </a:cxn>
                <a:cxn ang="0">
                  <a:pos x="78" y="15"/>
                </a:cxn>
                <a:cxn ang="0">
                  <a:pos x="74" y="22"/>
                </a:cxn>
                <a:cxn ang="0">
                  <a:pos x="74" y="26"/>
                </a:cxn>
                <a:cxn ang="0">
                  <a:pos x="79" y="32"/>
                </a:cxn>
                <a:cxn ang="0">
                  <a:pos x="80" y="39"/>
                </a:cxn>
                <a:cxn ang="0">
                  <a:pos x="77" y="48"/>
                </a:cxn>
                <a:cxn ang="0">
                  <a:pos x="70" y="51"/>
                </a:cxn>
                <a:cxn ang="0">
                  <a:pos x="65" y="51"/>
                </a:cxn>
                <a:cxn ang="0">
                  <a:pos x="63" y="57"/>
                </a:cxn>
                <a:cxn ang="0">
                  <a:pos x="62" y="61"/>
                </a:cxn>
                <a:cxn ang="0">
                  <a:pos x="65" y="61"/>
                </a:cxn>
                <a:cxn ang="0">
                  <a:pos x="68" y="60"/>
                </a:cxn>
                <a:cxn ang="0">
                  <a:pos x="72" y="60"/>
                </a:cxn>
                <a:cxn ang="0">
                  <a:pos x="76" y="61"/>
                </a:cxn>
                <a:cxn ang="0">
                  <a:pos x="77" y="65"/>
                </a:cxn>
                <a:cxn ang="0">
                  <a:pos x="79" y="69"/>
                </a:cxn>
                <a:cxn ang="0">
                  <a:pos x="76" y="71"/>
                </a:cxn>
                <a:cxn ang="0">
                  <a:pos x="76" y="77"/>
                </a:cxn>
                <a:cxn ang="0">
                  <a:pos x="81" y="82"/>
                </a:cxn>
              </a:cxnLst>
              <a:rect l="0" t="0" r="r" b="b"/>
              <a:pathLst>
                <a:path w="81" h="92">
                  <a:moveTo>
                    <a:pt x="81" y="82"/>
                  </a:moveTo>
                  <a:cubicBezTo>
                    <a:pt x="81" y="83"/>
                    <a:pt x="80" y="84"/>
                    <a:pt x="80" y="84"/>
                  </a:cubicBezTo>
                  <a:cubicBezTo>
                    <a:pt x="80" y="85"/>
                    <a:pt x="78" y="87"/>
                    <a:pt x="77" y="88"/>
                  </a:cubicBezTo>
                  <a:cubicBezTo>
                    <a:pt x="77" y="88"/>
                    <a:pt x="76" y="89"/>
                    <a:pt x="75" y="89"/>
                  </a:cubicBezTo>
                  <a:cubicBezTo>
                    <a:pt x="74" y="90"/>
                    <a:pt x="72" y="90"/>
                    <a:pt x="71" y="90"/>
                  </a:cubicBezTo>
                  <a:cubicBezTo>
                    <a:pt x="69" y="90"/>
                    <a:pt x="67" y="89"/>
                    <a:pt x="65" y="89"/>
                  </a:cubicBezTo>
                  <a:cubicBezTo>
                    <a:pt x="65" y="88"/>
                    <a:pt x="63" y="89"/>
                    <a:pt x="62" y="89"/>
                  </a:cubicBezTo>
                  <a:cubicBezTo>
                    <a:pt x="62" y="88"/>
                    <a:pt x="61" y="88"/>
                    <a:pt x="60" y="87"/>
                  </a:cubicBezTo>
                  <a:cubicBezTo>
                    <a:pt x="60" y="87"/>
                    <a:pt x="60" y="84"/>
                    <a:pt x="59" y="83"/>
                  </a:cubicBezTo>
                  <a:cubicBezTo>
                    <a:pt x="59" y="82"/>
                    <a:pt x="60" y="81"/>
                    <a:pt x="60" y="80"/>
                  </a:cubicBezTo>
                  <a:cubicBezTo>
                    <a:pt x="59" y="79"/>
                    <a:pt x="59" y="78"/>
                    <a:pt x="58" y="78"/>
                  </a:cubicBezTo>
                  <a:cubicBezTo>
                    <a:pt x="57" y="77"/>
                    <a:pt x="55" y="78"/>
                    <a:pt x="54" y="79"/>
                  </a:cubicBezTo>
                  <a:cubicBezTo>
                    <a:pt x="53" y="79"/>
                    <a:pt x="52" y="80"/>
                    <a:pt x="51" y="81"/>
                  </a:cubicBezTo>
                  <a:cubicBezTo>
                    <a:pt x="51" y="81"/>
                    <a:pt x="50" y="83"/>
                    <a:pt x="49" y="83"/>
                  </a:cubicBezTo>
                  <a:cubicBezTo>
                    <a:pt x="48" y="84"/>
                    <a:pt x="45" y="85"/>
                    <a:pt x="44" y="85"/>
                  </a:cubicBezTo>
                  <a:cubicBezTo>
                    <a:pt x="43" y="86"/>
                    <a:pt x="41" y="86"/>
                    <a:pt x="40" y="87"/>
                  </a:cubicBezTo>
                  <a:cubicBezTo>
                    <a:pt x="39" y="87"/>
                    <a:pt x="39" y="89"/>
                    <a:pt x="38" y="89"/>
                  </a:cubicBezTo>
                  <a:cubicBezTo>
                    <a:pt x="37" y="90"/>
                    <a:pt x="35" y="91"/>
                    <a:pt x="34" y="91"/>
                  </a:cubicBezTo>
                  <a:cubicBezTo>
                    <a:pt x="33" y="92"/>
                    <a:pt x="30" y="92"/>
                    <a:pt x="29" y="92"/>
                  </a:cubicBezTo>
                  <a:cubicBezTo>
                    <a:pt x="28" y="92"/>
                    <a:pt x="26" y="91"/>
                    <a:pt x="25" y="91"/>
                  </a:cubicBezTo>
                  <a:cubicBezTo>
                    <a:pt x="24" y="90"/>
                    <a:pt x="22" y="87"/>
                    <a:pt x="20" y="86"/>
                  </a:cubicBezTo>
                  <a:cubicBezTo>
                    <a:pt x="19" y="85"/>
                    <a:pt x="17" y="83"/>
                    <a:pt x="17" y="81"/>
                  </a:cubicBezTo>
                  <a:cubicBezTo>
                    <a:pt x="17" y="81"/>
                    <a:pt x="18" y="79"/>
                    <a:pt x="17" y="78"/>
                  </a:cubicBezTo>
                  <a:cubicBezTo>
                    <a:pt x="17" y="77"/>
                    <a:pt x="16" y="76"/>
                    <a:pt x="16" y="76"/>
                  </a:cubicBezTo>
                  <a:cubicBezTo>
                    <a:pt x="15" y="76"/>
                    <a:pt x="13" y="76"/>
                    <a:pt x="13" y="76"/>
                  </a:cubicBezTo>
                  <a:cubicBezTo>
                    <a:pt x="11" y="76"/>
                    <a:pt x="9" y="77"/>
                    <a:pt x="8" y="77"/>
                  </a:cubicBezTo>
                  <a:cubicBezTo>
                    <a:pt x="7" y="78"/>
                    <a:pt x="4" y="78"/>
                    <a:pt x="3" y="77"/>
                  </a:cubicBezTo>
                  <a:cubicBezTo>
                    <a:pt x="2" y="77"/>
                    <a:pt x="1" y="77"/>
                    <a:pt x="1" y="76"/>
                  </a:cubicBezTo>
                  <a:cubicBezTo>
                    <a:pt x="0" y="75"/>
                    <a:pt x="0" y="73"/>
                    <a:pt x="0" y="72"/>
                  </a:cubicBezTo>
                  <a:cubicBezTo>
                    <a:pt x="0" y="71"/>
                    <a:pt x="0" y="69"/>
                    <a:pt x="1" y="68"/>
                  </a:cubicBezTo>
                  <a:cubicBezTo>
                    <a:pt x="1" y="68"/>
                    <a:pt x="3" y="67"/>
                    <a:pt x="3" y="67"/>
                  </a:cubicBezTo>
                  <a:cubicBezTo>
                    <a:pt x="4" y="66"/>
                    <a:pt x="5" y="65"/>
                    <a:pt x="5" y="65"/>
                  </a:cubicBezTo>
                  <a:cubicBezTo>
                    <a:pt x="5" y="64"/>
                    <a:pt x="4" y="62"/>
                    <a:pt x="3" y="61"/>
                  </a:cubicBezTo>
                  <a:cubicBezTo>
                    <a:pt x="3" y="61"/>
                    <a:pt x="2" y="59"/>
                    <a:pt x="1" y="58"/>
                  </a:cubicBezTo>
                  <a:cubicBezTo>
                    <a:pt x="1" y="58"/>
                    <a:pt x="1" y="56"/>
                    <a:pt x="1" y="55"/>
                  </a:cubicBezTo>
                  <a:cubicBezTo>
                    <a:pt x="1" y="54"/>
                    <a:pt x="2" y="53"/>
                    <a:pt x="2" y="52"/>
                  </a:cubicBezTo>
                  <a:cubicBezTo>
                    <a:pt x="3" y="52"/>
                    <a:pt x="3" y="51"/>
                    <a:pt x="3" y="51"/>
                  </a:cubicBezTo>
                  <a:cubicBezTo>
                    <a:pt x="3" y="50"/>
                    <a:pt x="1" y="50"/>
                    <a:pt x="1" y="50"/>
                  </a:cubicBezTo>
                  <a:cubicBezTo>
                    <a:pt x="0" y="49"/>
                    <a:pt x="0" y="48"/>
                    <a:pt x="0" y="48"/>
                  </a:cubicBezTo>
                  <a:cubicBezTo>
                    <a:pt x="1" y="47"/>
                    <a:pt x="2" y="46"/>
                    <a:pt x="2" y="46"/>
                  </a:cubicBezTo>
                  <a:cubicBezTo>
                    <a:pt x="3" y="45"/>
                    <a:pt x="4" y="44"/>
                    <a:pt x="5" y="44"/>
                  </a:cubicBezTo>
                  <a:cubicBezTo>
                    <a:pt x="5" y="43"/>
                    <a:pt x="6" y="42"/>
                    <a:pt x="7" y="41"/>
                  </a:cubicBezTo>
                  <a:cubicBezTo>
                    <a:pt x="7" y="41"/>
                    <a:pt x="7" y="39"/>
                    <a:pt x="8" y="39"/>
                  </a:cubicBezTo>
                  <a:cubicBezTo>
                    <a:pt x="8" y="38"/>
                    <a:pt x="9" y="37"/>
                    <a:pt x="9" y="36"/>
                  </a:cubicBezTo>
                  <a:cubicBezTo>
                    <a:pt x="10" y="35"/>
                    <a:pt x="11" y="35"/>
                    <a:pt x="11" y="34"/>
                  </a:cubicBezTo>
                  <a:cubicBezTo>
                    <a:pt x="12" y="34"/>
                    <a:pt x="12" y="33"/>
                    <a:pt x="12" y="32"/>
                  </a:cubicBezTo>
                  <a:cubicBezTo>
                    <a:pt x="12" y="32"/>
                    <a:pt x="12" y="30"/>
                    <a:pt x="11" y="29"/>
                  </a:cubicBezTo>
                  <a:cubicBezTo>
                    <a:pt x="11" y="29"/>
                    <a:pt x="9" y="28"/>
                    <a:pt x="9" y="28"/>
                  </a:cubicBezTo>
                  <a:cubicBezTo>
                    <a:pt x="8" y="27"/>
                    <a:pt x="8" y="26"/>
                    <a:pt x="7" y="26"/>
                  </a:cubicBezTo>
                  <a:cubicBezTo>
                    <a:pt x="7" y="25"/>
                    <a:pt x="6" y="24"/>
                    <a:pt x="5" y="23"/>
                  </a:cubicBezTo>
                  <a:cubicBezTo>
                    <a:pt x="8" y="22"/>
                    <a:pt x="10" y="20"/>
                    <a:pt x="12" y="19"/>
                  </a:cubicBezTo>
                  <a:cubicBezTo>
                    <a:pt x="13" y="18"/>
                    <a:pt x="16" y="16"/>
                    <a:pt x="18" y="15"/>
                  </a:cubicBezTo>
                  <a:cubicBezTo>
                    <a:pt x="18" y="15"/>
                    <a:pt x="20" y="14"/>
                    <a:pt x="21" y="14"/>
                  </a:cubicBezTo>
                  <a:cubicBezTo>
                    <a:pt x="22" y="14"/>
                    <a:pt x="23" y="14"/>
                    <a:pt x="24" y="14"/>
                  </a:cubicBezTo>
                  <a:cubicBezTo>
                    <a:pt x="25" y="14"/>
                    <a:pt x="26" y="15"/>
                    <a:pt x="27" y="16"/>
                  </a:cubicBezTo>
                  <a:cubicBezTo>
                    <a:pt x="27" y="17"/>
                    <a:pt x="27" y="18"/>
                    <a:pt x="27" y="19"/>
                  </a:cubicBezTo>
                  <a:cubicBezTo>
                    <a:pt x="28" y="20"/>
                    <a:pt x="28" y="21"/>
                    <a:pt x="28" y="22"/>
                  </a:cubicBezTo>
                  <a:cubicBezTo>
                    <a:pt x="28" y="22"/>
                    <a:pt x="27" y="23"/>
                    <a:pt x="27" y="23"/>
                  </a:cubicBezTo>
                  <a:cubicBezTo>
                    <a:pt x="27" y="24"/>
                    <a:pt x="27" y="25"/>
                    <a:pt x="27" y="25"/>
                  </a:cubicBezTo>
                  <a:cubicBezTo>
                    <a:pt x="28" y="26"/>
                    <a:pt x="28" y="27"/>
                    <a:pt x="29" y="27"/>
                  </a:cubicBezTo>
                  <a:cubicBezTo>
                    <a:pt x="29" y="26"/>
                    <a:pt x="30" y="25"/>
                    <a:pt x="30" y="25"/>
                  </a:cubicBezTo>
                  <a:cubicBezTo>
                    <a:pt x="30" y="24"/>
                    <a:pt x="29" y="23"/>
                    <a:pt x="29" y="23"/>
                  </a:cubicBezTo>
                  <a:cubicBezTo>
                    <a:pt x="29" y="22"/>
                    <a:pt x="30" y="22"/>
                    <a:pt x="30" y="22"/>
                  </a:cubicBezTo>
                  <a:cubicBezTo>
                    <a:pt x="30" y="21"/>
                    <a:pt x="31" y="20"/>
                    <a:pt x="30" y="19"/>
                  </a:cubicBezTo>
                  <a:cubicBezTo>
                    <a:pt x="30" y="19"/>
                    <a:pt x="30" y="17"/>
                    <a:pt x="30" y="16"/>
                  </a:cubicBezTo>
                  <a:cubicBezTo>
                    <a:pt x="30" y="16"/>
                    <a:pt x="29" y="15"/>
                    <a:pt x="29" y="15"/>
                  </a:cubicBezTo>
                  <a:cubicBezTo>
                    <a:pt x="28" y="14"/>
                    <a:pt x="27" y="13"/>
                    <a:pt x="27" y="13"/>
                  </a:cubicBezTo>
                  <a:cubicBezTo>
                    <a:pt x="26" y="12"/>
                    <a:pt x="26" y="10"/>
                    <a:pt x="26" y="10"/>
                  </a:cubicBezTo>
                  <a:cubicBezTo>
                    <a:pt x="25" y="9"/>
                    <a:pt x="24" y="7"/>
                    <a:pt x="23" y="7"/>
                  </a:cubicBezTo>
                  <a:cubicBezTo>
                    <a:pt x="23" y="6"/>
                    <a:pt x="21" y="5"/>
                    <a:pt x="21" y="4"/>
                  </a:cubicBezTo>
                  <a:cubicBezTo>
                    <a:pt x="20" y="3"/>
                    <a:pt x="19" y="2"/>
                    <a:pt x="19" y="1"/>
                  </a:cubicBezTo>
                  <a:cubicBezTo>
                    <a:pt x="19" y="1"/>
                    <a:pt x="20" y="1"/>
                    <a:pt x="20" y="0"/>
                  </a:cubicBezTo>
                  <a:cubicBezTo>
                    <a:pt x="21" y="0"/>
                    <a:pt x="23" y="1"/>
                    <a:pt x="24" y="1"/>
                  </a:cubicBezTo>
                  <a:cubicBezTo>
                    <a:pt x="25" y="1"/>
                    <a:pt x="26" y="3"/>
                    <a:pt x="26" y="4"/>
                  </a:cubicBezTo>
                  <a:cubicBezTo>
                    <a:pt x="27" y="4"/>
                    <a:pt x="28" y="5"/>
                    <a:pt x="29" y="5"/>
                  </a:cubicBezTo>
                  <a:cubicBezTo>
                    <a:pt x="29" y="5"/>
                    <a:pt x="30" y="6"/>
                    <a:pt x="31" y="5"/>
                  </a:cubicBezTo>
                  <a:cubicBezTo>
                    <a:pt x="31" y="5"/>
                    <a:pt x="32" y="5"/>
                    <a:pt x="32" y="5"/>
                  </a:cubicBezTo>
                  <a:cubicBezTo>
                    <a:pt x="33" y="5"/>
                    <a:pt x="34" y="5"/>
                    <a:pt x="35" y="5"/>
                  </a:cubicBezTo>
                  <a:cubicBezTo>
                    <a:pt x="36" y="5"/>
                    <a:pt x="38" y="6"/>
                    <a:pt x="39" y="7"/>
                  </a:cubicBezTo>
                  <a:cubicBezTo>
                    <a:pt x="40" y="8"/>
                    <a:pt x="41" y="9"/>
                    <a:pt x="42" y="9"/>
                  </a:cubicBezTo>
                  <a:cubicBezTo>
                    <a:pt x="42" y="10"/>
                    <a:pt x="43" y="11"/>
                    <a:pt x="44" y="12"/>
                  </a:cubicBezTo>
                  <a:cubicBezTo>
                    <a:pt x="45" y="12"/>
                    <a:pt x="47" y="12"/>
                    <a:pt x="49" y="13"/>
                  </a:cubicBezTo>
                  <a:cubicBezTo>
                    <a:pt x="51" y="13"/>
                    <a:pt x="55" y="13"/>
                    <a:pt x="57" y="13"/>
                  </a:cubicBezTo>
                  <a:cubicBezTo>
                    <a:pt x="59" y="13"/>
                    <a:pt x="63" y="12"/>
                    <a:pt x="64" y="11"/>
                  </a:cubicBezTo>
                  <a:cubicBezTo>
                    <a:pt x="66" y="11"/>
                    <a:pt x="68" y="9"/>
                    <a:pt x="70" y="8"/>
                  </a:cubicBezTo>
                  <a:cubicBezTo>
                    <a:pt x="71" y="7"/>
                    <a:pt x="72" y="7"/>
                    <a:pt x="74" y="6"/>
                  </a:cubicBezTo>
                  <a:cubicBezTo>
                    <a:pt x="74" y="7"/>
                    <a:pt x="75" y="7"/>
                    <a:pt x="75" y="8"/>
                  </a:cubicBezTo>
                  <a:cubicBezTo>
                    <a:pt x="76" y="8"/>
                    <a:pt x="77" y="9"/>
                    <a:pt x="77" y="10"/>
                  </a:cubicBezTo>
                  <a:cubicBezTo>
                    <a:pt x="77" y="10"/>
                    <a:pt x="78" y="12"/>
                    <a:pt x="78" y="13"/>
                  </a:cubicBezTo>
                  <a:cubicBezTo>
                    <a:pt x="78" y="13"/>
                    <a:pt x="78" y="15"/>
                    <a:pt x="78" y="15"/>
                  </a:cubicBezTo>
                  <a:cubicBezTo>
                    <a:pt x="77" y="16"/>
                    <a:pt x="76" y="18"/>
                    <a:pt x="76" y="19"/>
                  </a:cubicBezTo>
                  <a:cubicBezTo>
                    <a:pt x="75" y="20"/>
                    <a:pt x="74" y="21"/>
                    <a:pt x="74" y="22"/>
                  </a:cubicBezTo>
                  <a:cubicBezTo>
                    <a:pt x="74" y="22"/>
                    <a:pt x="72" y="24"/>
                    <a:pt x="73" y="25"/>
                  </a:cubicBezTo>
                  <a:cubicBezTo>
                    <a:pt x="73" y="25"/>
                    <a:pt x="73" y="26"/>
                    <a:pt x="74" y="26"/>
                  </a:cubicBezTo>
                  <a:cubicBezTo>
                    <a:pt x="74" y="27"/>
                    <a:pt x="76" y="28"/>
                    <a:pt x="76" y="28"/>
                  </a:cubicBezTo>
                  <a:cubicBezTo>
                    <a:pt x="77" y="29"/>
                    <a:pt x="78" y="31"/>
                    <a:pt x="79" y="32"/>
                  </a:cubicBezTo>
                  <a:cubicBezTo>
                    <a:pt x="79" y="33"/>
                    <a:pt x="80" y="34"/>
                    <a:pt x="80" y="35"/>
                  </a:cubicBezTo>
                  <a:cubicBezTo>
                    <a:pt x="80" y="36"/>
                    <a:pt x="80" y="38"/>
                    <a:pt x="80" y="39"/>
                  </a:cubicBezTo>
                  <a:cubicBezTo>
                    <a:pt x="80" y="41"/>
                    <a:pt x="80" y="44"/>
                    <a:pt x="79" y="45"/>
                  </a:cubicBezTo>
                  <a:cubicBezTo>
                    <a:pt x="79" y="46"/>
                    <a:pt x="78" y="48"/>
                    <a:pt x="77" y="48"/>
                  </a:cubicBezTo>
                  <a:cubicBezTo>
                    <a:pt x="77" y="49"/>
                    <a:pt x="75" y="49"/>
                    <a:pt x="75" y="50"/>
                  </a:cubicBezTo>
                  <a:cubicBezTo>
                    <a:pt x="74" y="50"/>
                    <a:pt x="71" y="50"/>
                    <a:pt x="70" y="51"/>
                  </a:cubicBezTo>
                  <a:cubicBezTo>
                    <a:pt x="70" y="51"/>
                    <a:pt x="68" y="50"/>
                    <a:pt x="68" y="51"/>
                  </a:cubicBezTo>
                  <a:cubicBezTo>
                    <a:pt x="67" y="51"/>
                    <a:pt x="66" y="51"/>
                    <a:pt x="65" y="51"/>
                  </a:cubicBezTo>
                  <a:cubicBezTo>
                    <a:pt x="65" y="52"/>
                    <a:pt x="65" y="54"/>
                    <a:pt x="65" y="55"/>
                  </a:cubicBezTo>
                  <a:cubicBezTo>
                    <a:pt x="64" y="56"/>
                    <a:pt x="63" y="57"/>
                    <a:pt x="63" y="57"/>
                  </a:cubicBezTo>
                  <a:cubicBezTo>
                    <a:pt x="63" y="58"/>
                    <a:pt x="62" y="59"/>
                    <a:pt x="61" y="60"/>
                  </a:cubicBezTo>
                  <a:cubicBezTo>
                    <a:pt x="61" y="60"/>
                    <a:pt x="61" y="61"/>
                    <a:pt x="62" y="61"/>
                  </a:cubicBezTo>
                  <a:cubicBezTo>
                    <a:pt x="62" y="62"/>
                    <a:pt x="63" y="62"/>
                    <a:pt x="63" y="62"/>
                  </a:cubicBezTo>
                  <a:cubicBezTo>
                    <a:pt x="64" y="62"/>
                    <a:pt x="65" y="61"/>
                    <a:pt x="65" y="61"/>
                  </a:cubicBezTo>
                  <a:cubicBezTo>
                    <a:pt x="65" y="61"/>
                    <a:pt x="66" y="60"/>
                    <a:pt x="66" y="60"/>
                  </a:cubicBezTo>
                  <a:cubicBezTo>
                    <a:pt x="67" y="60"/>
                    <a:pt x="67" y="60"/>
                    <a:pt x="68" y="60"/>
                  </a:cubicBezTo>
                  <a:cubicBezTo>
                    <a:pt x="69" y="60"/>
                    <a:pt x="70" y="61"/>
                    <a:pt x="70" y="61"/>
                  </a:cubicBezTo>
                  <a:cubicBezTo>
                    <a:pt x="71" y="61"/>
                    <a:pt x="72" y="60"/>
                    <a:pt x="72" y="60"/>
                  </a:cubicBezTo>
                  <a:cubicBezTo>
                    <a:pt x="73" y="60"/>
                    <a:pt x="74" y="61"/>
                    <a:pt x="75" y="62"/>
                  </a:cubicBezTo>
                  <a:cubicBezTo>
                    <a:pt x="75" y="62"/>
                    <a:pt x="75" y="61"/>
                    <a:pt x="76" y="61"/>
                  </a:cubicBezTo>
                  <a:cubicBezTo>
                    <a:pt x="76" y="61"/>
                    <a:pt x="77" y="62"/>
                    <a:pt x="77" y="62"/>
                  </a:cubicBezTo>
                  <a:cubicBezTo>
                    <a:pt x="77" y="63"/>
                    <a:pt x="77" y="64"/>
                    <a:pt x="77" y="65"/>
                  </a:cubicBezTo>
                  <a:cubicBezTo>
                    <a:pt x="77" y="66"/>
                    <a:pt x="77" y="67"/>
                    <a:pt x="78" y="67"/>
                  </a:cubicBezTo>
                  <a:cubicBezTo>
                    <a:pt x="78" y="68"/>
                    <a:pt x="79" y="68"/>
                    <a:pt x="79" y="69"/>
                  </a:cubicBezTo>
                  <a:cubicBezTo>
                    <a:pt x="79" y="69"/>
                    <a:pt x="79" y="70"/>
                    <a:pt x="79" y="70"/>
                  </a:cubicBezTo>
                  <a:cubicBezTo>
                    <a:pt x="78" y="71"/>
                    <a:pt x="77" y="71"/>
                    <a:pt x="76" y="71"/>
                  </a:cubicBezTo>
                  <a:cubicBezTo>
                    <a:pt x="76" y="72"/>
                    <a:pt x="76" y="73"/>
                    <a:pt x="76" y="74"/>
                  </a:cubicBezTo>
                  <a:cubicBezTo>
                    <a:pt x="76" y="75"/>
                    <a:pt x="75" y="76"/>
                    <a:pt x="76" y="77"/>
                  </a:cubicBezTo>
                  <a:cubicBezTo>
                    <a:pt x="76" y="78"/>
                    <a:pt x="77" y="80"/>
                    <a:pt x="78" y="81"/>
                  </a:cubicBezTo>
                  <a:cubicBezTo>
                    <a:pt x="79" y="82"/>
                    <a:pt x="80" y="82"/>
                    <a:pt x="81" y="8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1419226" y="3851276"/>
              <a:ext cx="128588" cy="112713"/>
            </a:xfrm>
            <a:custGeom>
              <a:avLst/>
              <a:gdLst/>
              <a:ahLst/>
              <a:cxnLst>
                <a:cxn ang="0">
                  <a:pos x="59" y="7"/>
                </a:cxn>
                <a:cxn ang="0">
                  <a:pos x="63" y="15"/>
                </a:cxn>
                <a:cxn ang="0">
                  <a:pos x="64" y="20"/>
                </a:cxn>
                <a:cxn ang="0">
                  <a:pos x="68" y="24"/>
                </a:cxn>
                <a:cxn ang="0">
                  <a:pos x="65" y="27"/>
                </a:cxn>
                <a:cxn ang="0">
                  <a:pos x="63" y="32"/>
                </a:cxn>
                <a:cxn ang="0">
                  <a:pos x="63" y="38"/>
                </a:cxn>
                <a:cxn ang="0">
                  <a:pos x="55" y="41"/>
                </a:cxn>
                <a:cxn ang="0">
                  <a:pos x="51" y="42"/>
                </a:cxn>
                <a:cxn ang="0">
                  <a:pos x="49" y="45"/>
                </a:cxn>
                <a:cxn ang="0">
                  <a:pos x="48" y="50"/>
                </a:cxn>
                <a:cxn ang="0">
                  <a:pos x="46" y="53"/>
                </a:cxn>
                <a:cxn ang="0">
                  <a:pos x="42" y="51"/>
                </a:cxn>
                <a:cxn ang="0">
                  <a:pos x="38" y="53"/>
                </a:cxn>
                <a:cxn ang="0">
                  <a:pos x="33" y="52"/>
                </a:cxn>
                <a:cxn ang="0">
                  <a:pos x="27" y="51"/>
                </a:cxn>
                <a:cxn ang="0">
                  <a:pos x="24" y="51"/>
                </a:cxn>
                <a:cxn ang="0">
                  <a:pos x="24" y="55"/>
                </a:cxn>
                <a:cxn ang="0">
                  <a:pos x="21" y="58"/>
                </a:cxn>
                <a:cxn ang="0">
                  <a:pos x="16" y="58"/>
                </a:cxn>
                <a:cxn ang="0">
                  <a:pos x="14" y="60"/>
                </a:cxn>
                <a:cxn ang="0">
                  <a:pos x="10" y="57"/>
                </a:cxn>
                <a:cxn ang="0">
                  <a:pos x="6" y="53"/>
                </a:cxn>
                <a:cxn ang="0">
                  <a:pos x="1" y="51"/>
                </a:cxn>
                <a:cxn ang="0">
                  <a:pos x="2" y="47"/>
                </a:cxn>
                <a:cxn ang="0">
                  <a:pos x="1" y="41"/>
                </a:cxn>
                <a:cxn ang="0">
                  <a:pos x="3" y="38"/>
                </a:cxn>
                <a:cxn ang="0">
                  <a:pos x="8" y="34"/>
                </a:cxn>
                <a:cxn ang="0">
                  <a:pos x="10" y="33"/>
                </a:cxn>
                <a:cxn ang="0">
                  <a:pos x="12" y="37"/>
                </a:cxn>
                <a:cxn ang="0">
                  <a:pos x="20" y="37"/>
                </a:cxn>
                <a:cxn ang="0">
                  <a:pos x="27" y="36"/>
                </a:cxn>
                <a:cxn ang="0">
                  <a:pos x="32" y="33"/>
                </a:cxn>
                <a:cxn ang="0">
                  <a:pos x="33" y="29"/>
                </a:cxn>
                <a:cxn ang="0">
                  <a:pos x="34" y="26"/>
                </a:cxn>
                <a:cxn ang="0">
                  <a:pos x="36" y="21"/>
                </a:cxn>
                <a:cxn ang="0">
                  <a:pos x="39" y="14"/>
                </a:cxn>
                <a:cxn ang="0">
                  <a:pos x="42" y="10"/>
                </a:cxn>
                <a:cxn ang="0">
                  <a:pos x="44" y="5"/>
                </a:cxn>
                <a:cxn ang="0">
                  <a:pos x="46" y="1"/>
                </a:cxn>
                <a:cxn ang="0">
                  <a:pos x="49" y="3"/>
                </a:cxn>
                <a:cxn ang="0">
                  <a:pos x="54" y="3"/>
                </a:cxn>
                <a:cxn ang="0">
                  <a:pos x="57" y="2"/>
                </a:cxn>
                <a:cxn ang="0">
                  <a:pos x="58" y="6"/>
                </a:cxn>
              </a:cxnLst>
              <a:rect l="0" t="0" r="r" b="b"/>
              <a:pathLst>
                <a:path w="68" h="60">
                  <a:moveTo>
                    <a:pt x="58" y="6"/>
                  </a:moveTo>
                  <a:cubicBezTo>
                    <a:pt x="58" y="6"/>
                    <a:pt x="59" y="6"/>
                    <a:pt x="59" y="7"/>
                  </a:cubicBezTo>
                  <a:cubicBezTo>
                    <a:pt x="60" y="8"/>
                    <a:pt x="60" y="9"/>
                    <a:pt x="61" y="10"/>
                  </a:cubicBezTo>
                  <a:cubicBezTo>
                    <a:pt x="61" y="12"/>
                    <a:pt x="62" y="14"/>
                    <a:pt x="63" y="15"/>
                  </a:cubicBezTo>
                  <a:cubicBezTo>
                    <a:pt x="63" y="16"/>
                    <a:pt x="62" y="18"/>
                    <a:pt x="63" y="18"/>
                  </a:cubicBezTo>
                  <a:cubicBezTo>
                    <a:pt x="63" y="19"/>
                    <a:pt x="64" y="20"/>
                    <a:pt x="64" y="20"/>
                  </a:cubicBezTo>
                  <a:cubicBezTo>
                    <a:pt x="65" y="21"/>
                    <a:pt x="67" y="20"/>
                    <a:pt x="67" y="21"/>
                  </a:cubicBezTo>
                  <a:cubicBezTo>
                    <a:pt x="68" y="21"/>
                    <a:pt x="68" y="23"/>
                    <a:pt x="68" y="24"/>
                  </a:cubicBezTo>
                  <a:cubicBezTo>
                    <a:pt x="68" y="24"/>
                    <a:pt x="68" y="25"/>
                    <a:pt x="67" y="26"/>
                  </a:cubicBezTo>
                  <a:cubicBezTo>
                    <a:pt x="67" y="26"/>
                    <a:pt x="65" y="27"/>
                    <a:pt x="65" y="27"/>
                  </a:cubicBezTo>
                  <a:cubicBezTo>
                    <a:pt x="64" y="28"/>
                    <a:pt x="63" y="29"/>
                    <a:pt x="63" y="29"/>
                  </a:cubicBezTo>
                  <a:cubicBezTo>
                    <a:pt x="63" y="30"/>
                    <a:pt x="63" y="31"/>
                    <a:pt x="63" y="32"/>
                  </a:cubicBezTo>
                  <a:cubicBezTo>
                    <a:pt x="63" y="33"/>
                    <a:pt x="63" y="35"/>
                    <a:pt x="63" y="36"/>
                  </a:cubicBezTo>
                  <a:cubicBezTo>
                    <a:pt x="63" y="36"/>
                    <a:pt x="63" y="37"/>
                    <a:pt x="63" y="38"/>
                  </a:cubicBezTo>
                  <a:cubicBezTo>
                    <a:pt x="61" y="39"/>
                    <a:pt x="60" y="40"/>
                    <a:pt x="59" y="41"/>
                  </a:cubicBezTo>
                  <a:cubicBezTo>
                    <a:pt x="58" y="41"/>
                    <a:pt x="56" y="41"/>
                    <a:pt x="55" y="41"/>
                  </a:cubicBezTo>
                  <a:cubicBezTo>
                    <a:pt x="54" y="41"/>
                    <a:pt x="53" y="41"/>
                    <a:pt x="53" y="41"/>
                  </a:cubicBezTo>
                  <a:cubicBezTo>
                    <a:pt x="52" y="41"/>
                    <a:pt x="51" y="42"/>
                    <a:pt x="51" y="42"/>
                  </a:cubicBezTo>
                  <a:cubicBezTo>
                    <a:pt x="50" y="42"/>
                    <a:pt x="49" y="42"/>
                    <a:pt x="49" y="43"/>
                  </a:cubicBezTo>
                  <a:cubicBezTo>
                    <a:pt x="48" y="43"/>
                    <a:pt x="49" y="44"/>
                    <a:pt x="49" y="45"/>
                  </a:cubicBezTo>
                  <a:cubicBezTo>
                    <a:pt x="49" y="45"/>
                    <a:pt x="49" y="47"/>
                    <a:pt x="49" y="47"/>
                  </a:cubicBezTo>
                  <a:cubicBezTo>
                    <a:pt x="48" y="48"/>
                    <a:pt x="48" y="49"/>
                    <a:pt x="48" y="50"/>
                  </a:cubicBezTo>
                  <a:cubicBezTo>
                    <a:pt x="48" y="51"/>
                    <a:pt x="48" y="52"/>
                    <a:pt x="48" y="53"/>
                  </a:cubicBezTo>
                  <a:cubicBezTo>
                    <a:pt x="47" y="53"/>
                    <a:pt x="46" y="53"/>
                    <a:pt x="46" y="53"/>
                  </a:cubicBezTo>
                  <a:cubicBezTo>
                    <a:pt x="45" y="53"/>
                    <a:pt x="44" y="52"/>
                    <a:pt x="44" y="52"/>
                  </a:cubicBezTo>
                  <a:cubicBezTo>
                    <a:pt x="43" y="51"/>
                    <a:pt x="42" y="51"/>
                    <a:pt x="42" y="51"/>
                  </a:cubicBezTo>
                  <a:cubicBezTo>
                    <a:pt x="41" y="51"/>
                    <a:pt x="40" y="51"/>
                    <a:pt x="39" y="51"/>
                  </a:cubicBezTo>
                  <a:cubicBezTo>
                    <a:pt x="39" y="52"/>
                    <a:pt x="38" y="53"/>
                    <a:pt x="38" y="53"/>
                  </a:cubicBezTo>
                  <a:cubicBezTo>
                    <a:pt x="37" y="54"/>
                    <a:pt x="36" y="55"/>
                    <a:pt x="35" y="54"/>
                  </a:cubicBezTo>
                  <a:cubicBezTo>
                    <a:pt x="34" y="54"/>
                    <a:pt x="33" y="52"/>
                    <a:pt x="33" y="52"/>
                  </a:cubicBezTo>
                  <a:cubicBezTo>
                    <a:pt x="32" y="52"/>
                    <a:pt x="31" y="52"/>
                    <a:pt x="30" y="51"/>
                  </a:cubicBezTo>
                  <a:cubicBezTo>
                    <a:pt x="30" y="51"/>
                    <a:pt x="28" y="52"/>
                    <a:pt x="27" y="51"/>
                  </a:cubicBezTo>
                  <a:cubicBezTo>
                    <a:pt x="27" y="51"/>
                    <a:pt x="27" y="50"/>
                    <a:pt x="26" y="50"/>
                  </a:cubicBezTo>
                  <a:cubicBezTo>
                    <a:pt x="26" y="50"/>
                    <a:pt x="25" y="50"/>
                    <a:pt x="24" y="51"/>
                  </a:cubicBezTo>
                  <a:cubicBezTo>
                    <a:pt x="24" y="51"/>
                    <a:pt x="23" y="52"/>
                    <a:pt x="23" y="53"/>
                  </a:cubicBezTo>
                  <a:cubicBezTo>
                    <a:pt x="23" y="53"/>
                    <a:pt x="24" y="54"/>
                    <a:pt x="24" y="55"/>
                  </a:cubicBezTo>
                  <a:cubicBezTo>
                    <a:pt x="24" y="55"/>
                    <a:pt x="24" y="57"/>
                    <a:pt x="23" y="57"/>
                  </a:cubicBezTo>
                  <a:cubicBezTo>
                    <a:pt x="23" y="58"/>
                    <a:pt x="22" y="58"/>
                    <a:pt x="21" y="58"/>
                  </a:cubicBezTo>
                  <a:cubicBezTo>
                    <a:pt x="20" y="58"/>
                    <a:pt x="19" y="57"/>
                    <a:pt x="19" y="57"/>
                  </a:cubicBezTo>
                  <a:cubicBezTo>
                    <a:pt x="18" y="57"/>
                    <a:pt x="17" y="57"/>
                    <a:pt x="16" y="58"/>
                  </a:cubicBezTo>
                  <a:cubicBezTo>
                    <a:pt x="16" y="58"/>
                    <a:pt x="16" y="59"/>
                    <a:pt x="16" y="59"/>
                  </a:cubicBezTo>
                  <a:cubicBezTo>
                    <a:pt x="15" y="59"/>
                    <a:pt x="15" y="60"/>
                    <a:pt x="14" y="60"/>
                  </a:cubicBezTo>
                  <a:cubicBezTo>
                    <a:pt x="14" y="60"/>
                    <a:pt x="12" y="60"/>
                    <a:pt x="12" y="59"/>
                  </a:cubicBezTo>
                  <a:cubicBezTo>
                    <a:pt x="11" y="59"/>
                    <a:pt x="11" y="58"/>
                    <a:pt x="10" y="57"/>
                  </a:cubicBezTo>
                  <a:cubicBezTo>
                    <a:pt x="10" y="57"/>
                    <a:pt x="8" y="55"/>
                    <a:pt x="8" y="55"/>
                  </a:cubicBezTo>
                  <a:cubicBezTo>
                    <a:pt x="7" y="54"/>
                    <a:pt x="6" y="53"/>
                    <a:pt x="6" y="53"/>
                  </a:cubicBezTo>
                  <a:cubicBezTo>
                    <a:pt x="5" y="52"/>
                    <a:pt x="3" y="52"/>
                    <a:pt x="2" y="52"/>
                  </a:cubicBezTo>
                  <a:cubicBezTo>
                    <a:pt x="2" y="52"/>
                    <a:pt x="1" y="51"/>
                    <a:pt x="1" y="51"/>
                  </a:cubicBezTo>
                  <a:cubicBezTo>
                    <a:pt x="1" y="50"/>
                    <a:pt x="1" y="50"/>
                    <a:pt x="1" y="49"/>
                  </a:cubicBezTo>
                  <a:cubicBezTo>
                    <a:pt x="1" y="49"/>
                    <a:pt x="2" y="48"/>
                    <a:pt x="2" y="47"/>
                  </a:cubicBezTo>
                  <a:cubicBezTo>
                    <a:pt x="2" y="47"/>
                    <a:pt x="2" y="45"/>
                    <a:pt x="2" y="44"/>
                  </a:cubicBezTo>
                  <a:cubicBezTo>
                    <a:pt x="2" y="43"/>
                    <a:pt x="1" y="42"/>
                    <a:pt x="1" y="41"/>
                  </a:cubicBezTo>
                  <a:cubicBezTo>
                    <a:pt x="0" y="41"/>
                    <a:pt x="0" y="40"/>
                    <a:pt x="0" y="39"/>
                  </a:cubicBezTo>
                  <a:cubicBezTo>
                    <a:pt x="1" y="39"/>
                    <a:pt x="2" y="39"/>
                    <a:pt x="3" y="38"/>
                  </a:cubicBezTo>
                  <a:cubicBezTo>
                    <a:pt x="3" y="38"/>
                    <a:pt x="5" y="38"/>
                    <a:pt x="6" y="37"/>
                  </a:cubicBezTo>
                  <a:cubicBezTo>
                    <a:pt x="6" y="37"/>
                    <a:pt x="7" y="35"/>
                    <a:pt x="8" y="34"/>
                  </a:cubicBezTo>
                  <a:cubicBezTo>
                    <a:pt x="8" y="33"/>
                    <a:pt x="9" y="31"/>
                    <a:pt x="10" y="31"/>
                  </a:cubicBezTo>
                  <a:cubicBezTo>
                    <a:pt x="10" y="31"/>
                    <a:pt x="10" y="33"/>
                    <a:pt x="10" y="33"/>
                  </a:cubicBezTo>
                  <a:cubicBezTo>
                    <a:pt x="10" y="34"/>
                    <a:pt x="10" y="35"/>
                    <a:pt x="10" y="36"/>
                  </a:cubicBezTo>
                  <a:cubicBezTo>
                    <a:pt x="10" y="37"/>
                    <a:pt x="11" y="37"/>
                    <a:pt x="12" y="37"/>
                  </a:cubicBezTo>
                  <a:cubicBezTo>
                    <a:pt x="13" y="38"/>
                    <a:pt x="15" y="38"/>
                    <a:pt x="16" y="38"/>
                  </a:cubicBezTo>
                  <a:cubicBezTo>
                    <a:pt x="17" y="38"/>
                    <a:pt x="19" y="37"/>
                    <a:pt x="20" y="37"/>
                  </a:cubicBezTo>
                  <a:cubicBezTo>
                    <a:pt x="21" y="37"/>
                    <a:pt x="24" y="37"/>
                    <a:pt x="25" y="37"/>
                  </a:cubicBezTo>
                  <a:cubicBezTo>
                    <a:pt x="25" y="37"/>
                    <a:pt x="26" y="36"/>
                    <a:pt x="27" y="36"/>
                  </a:cubicBezTo>
                  <a:cubicBezTo>
                    <a:pt x="27" y="35"/>
                    <a:pt x="29" y="34"/>
                    <a:pt x="29" y="34"/>
                  </a:cubicBezTo>
                  <a:cubicBezTo>
                    <a:pt x="30" y="34"/>
                    <a:pt x="31" y="34"/>
                    <a:pt x="32" y="33"/>
                  </a:cubicBezTo>
                  <a:cubicBezTo>
                    <a:pt x="32" y="33"/>
                    <a:pt x="33" y="32"/>
                    <a:pt x="33" y="31"/>
                  </a:cubicBezTo>
                  <a:cubicBezTo>
                    <a:pt x="33" y="31"/>
                    <a:pt x="34" y="29"/>
                    <a:pt x="33" y="29"/>
                  </a:cubicBezTo>
                  <a:cubicBezTo>
                    <a:pt x="33" y="29"/>
                    <a:pt x="33" y="29"/>
                    <a:pt x="33" y="29"/>
                  </a:cubicBezTo>
                  <a:cubicBezTo>
                    <a:pt x="33" y="28"/>
                    <a:pt x="34" y="26"/>
                    <a:pt x="34" y="26"/>
                  </a:cubicBezTo>
                  <a:cubicBezTo>
                    <a:pt x="34" y="25"/>
                    <a:pt x="35" y="24"/>
                    <a:pt x="35" y="24"/>
                  </a:cubicBezTo>
                  <a:cubicBezTo>
                    <a:pt x="36" y="23"/>
                    <a:pt x="36" y="22"/>
                    <a:pt x="36" y="21"/>
                  </a:cubicBezTo>
                  <a:cubicBezTo>
                    <a:pt x="37" y="21"/>
                    <a:pt x="38" y="19"/>
                    <a:pt x="38" y="19"/>
                  </a:cubicBezTo>
                  <a:cubicBezTo>
                    <a:pt x="39" y="17"/>
                    <a:pt x="39" y="15"/>
                    <a:pt x="39" y="14"/>
                  </a:cubicBezTo>
                  <a:cubicBezTo>
                    <a:pt x="39" y="13"/>
                    <a:pt x="40" y="12"/>
                    <a:pt x="40" y="12"/>
                  </a:cubicBezTo>
                  <a:cubicBezTo>
                    <a:pt x="41" y="11"/>
                    <a:pt x="42" y="10"/>
                    <a:pt x="42" y="10"/>
                  </a:cubicBezTo>
                  <a:cubicBezTo>
                    <a:pt x="43" y="9"/>
                    <a:pt x="43" y="8"/>
                    <a:pt x="43" y="8"/>
                  </a:cubicBezTo>
                  <a:cubicBezTo>
                    <a:pt x="44" y="7"/>
                    <a:pt x="44" y="5"/>
                    <a:pt x="44" y="5"/>
                  </a:cubicBezTo>
                  <a:cubicBezTo>
                    <a:pt x="44" y="4"/>
                    <a:pt x="45" y="4"/>
                    <a:pt x="45" y="4"/>
                  </a:cubicBezTo>
                  <a:cubicBezTo>
                    <a:pt x="46" y="3"/>
                    <a:pt x="46" y="2"/>
                    <a:pt x="46" y="1"/>
                  </a:cubicBezTo>
                  <a:cubicBezTo>
                    <a:pt x="46" y="1"/>
                    <a:pt x="47" y="0"/>
                    <a:pt x="47" y="1"/>
                  </a:cubicBezTo>
                  <a:cubicBezTo>
                    <a:pt x="48" y="1"/>
                    <a:pt x="48" y="2"/>
                    <a:pt x="49" y="3"/>
                  </a:cubicBezTo>
                  <a:cubicBezTo>
                    <a:pt x="49" y="3"/>
                    <a:pt x="51" y="3"/>
                    <a:pt x="52" y="3"/>
                  </a:cubicBezTo>
                  <a:cubicBezTo>
                    <a:pt x="53" y="3"/>
                    <a:pt x="54" y="3"/>
                    <a:pt x="54" y="3"/>
                  </a:cubicBezTo>
                  <a:cubicBezTo>
                    <a:pt x="55" y="3"/>
                    <a:pt x="55" y="2"/>
                    <a:pt x="55" y="1"/>
                  </a:cubicBezTo>
                  <a:cubicBezTo>
                    <a:pt x="56" y="1"/>
                    <a:pt x="56" y="2"/>
                    <a:pt x="57" y="2"/>
                  </a:cubicBezTo>
                  <a:cubicBezTo>
                    <a:pt x="57" y="3"/>
                    <a:pt x="57" y="4"/>
                    <a:pt x="57" y="5"/>
                  </a:cubicBezTo>
                  <a:cubicBezTo>
                    <a:pt x="57" y="5"/>
                    <a:pt x="58" y="5"/>
                    <a:pt x="58"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1287463" y="3694113"/>
              <a:ext cx="312738" cy="215900"/>
            </a:xfrm>
            <a:custGeom>
              <a:avLst/>
              <a:gdLst/>
              <a:ahLst/>
              <a:cxnLst>
                <a:cxn ang="0">
                  <a:pos x="163" y="28"/>
                </a:cxn>
                <a:cxn ang="0">
                  <a:pos x="158" y="36"/>
                </a:cxn>
                <a:cxn ang="0">
                  <a:pos x="160" y="44"/>
                </a:cxn>
                <a:cxn ang="0">
                  <a:pos x="158" y="57"/>
                </a:cxn>
                <a:cxn ang="0">
                  <a:pos x="150" y="68"/>
                </a:cxn>
                <a:cxn ang="0">
                  <a:pos x="146" y="75"/>
                </a:cxn>
                <a:cxn ang="0">
                  <a:pos x="134" y="78"/>
                </a:cxn>
                <a:cxn ang="0">
                  <a:pos x="133" y="82"/>
                </a:cxn>
                <a:cxn ang="0">
                  <a:pos x="128" y="90"/>
                </a:cxn>
                <a:cxn ang="0">
                  <a:pos x="124" y="87"/>
                </a:cxn>
                <a:cxn ang="0">
                  <a:pos x="116" y="85"/>
                </a:cxn>
                <a:cxn ang="0">
                  <a:pos x="112" y="94"/>
                </a:cxn>
                <a:cxn ang="0">
                  <a:pos x="106" y="105"/>
                </a:cxn>
                <a:cxn ang="0">
                  <a:pos x="102" y="112"/>
                </a:cxn>
                <a:cxn ang="0">
                  <a:pos x="96" y="115"/>
                </a:cxn>
                <a:cxn ang="0">
                  <a:pos x="91" y="112"/>
                </a:cxn>
                <a:cxn ang="0">
                  <a:pos x="83" y="110"/>
                </a:cxn>
                <a:cxn ang="0">
                  <a:pos x="72" y="110"/>
                </a:cxn>
                <a:cxn ang="0">
                  <a:pos x="61" y="100"/>
                </a:cxn>
                <a:cxn ang="0">
                  <a:pos x="65" y="99"/>
                </a:cxn>
                <a:cxn ang="0">
                  <a:pos x="66" y="96"/>
                </a:cxn>
                <a:cxn ang="0">
                  <a:pos x="59" y="89"/>
                </a:cxn>
                <a:cxn ang="0">
                  <a:pos x="66" y="80"/>
                </a:cxn>
                <a:cxn ang="0">
                  <a:pos x="58" y="88"/>
                </a:cxn>
                <a:cxn ang="0">
                  <a:pos x="51" y="87"/>
                </a:cxn>
                <a:cxn ang="0">
                  <a:pos x="49" y="84"/>
                </a:cxn>
                <a:cxn ang="0">
                  <a:pos x="52" y="92"/>
                </a:cxn>
                <a:cxn ang="0">
                  <a:pos x="40" y="95"/>
                </a:cxn>
                <a:cxn ang="0">
                  <a:pos x="26" y="92"/>
                </a:cxn>
                <a:cxn ang="0">
                  <a:pos x="23" y="83"/>
                </a:cxn>
                <a:cxn ang="0">
                  <a:pos x="21" y="73"/>
                </a:cxn>
                <a:cxn ang="0">
                  <a:pos x="14" y="72"/>
                </a:cxn>
                <a:cxn ang="0">
                  <a:pos x="0" y="73"/>
                </a:cxn>
                <a:cxn ang="0">
                  <a:pos x="7" y="70"/>
                </a:cxn>
                <a:cxn ang="0">
                  <a:pos x="9" y="64"/>
                </a:cxn>
                <a:cxn ang="0">
                  <a:pos x="12" y="52"/>
                </a:cxn>
                <a:cxn ang="0">
                  <a:pos x="22" y="52"/>
                </a:cxn>
                <a:cxn ang="0">
                  <a:pos x="33" y="51"/>
                </a:cxn>
                <a:cxn ang="0">
                  <a:pos x="40" y="44"/>
                </a:cxn>
                <a:cxn ang="0">
                  <a:pos x="47" y="40"/>
                </a:cxn>
                <a:cxn ang="0">
                  <a:pos x="41" y="32"/>
                </a:cxn>
                <a:cxn ang="0">
                  <a:pos x="40" y="23"/>
                </a:cxn>
                <a:cxn ang="0">
                  <a:pos x="51" y="25"/>
                </a:cxn>
                <a:cxn ang="0">
                  <a:pos x="64" y="26"/>
                </a:cxn>
                <a:cxn ang="0">
                  <a:pos x="73" y="21"/>
                </a:cxn>
                <a:cxn ang="0">
                  <a:pos x="77" y="25"/>
                </a:cxn>
                <a:cxn ang="0">
                  <a:pos x="85" y="21"/>
                </a:cxn>
                <a:cxn ang="0">
                  <a:pos x="95" y="15"/>
                </a:cxn>
                <a:cxn ang="0">
                  <a:pos x="103" y="10"/>
                </a:cxn>
                <a:cxn ang="0">
                  <a:pos x="109" y="8"/>
                </a:cxn>
                <a:cxn ang="0">
                  <a:pos x="119" y="7"/>
                </a:cxn>
                <a:cxn ang="0">
                  <a:pos x="125" y="4"/>
                </a:cxn>
                <a:cxn ang="0">
                  <a:pos x="133" y="1"/>
                </a:cxn>
                <a:cxn ang="0">
                  <a:pos x="143" y="7"/>
                </a:cxn>
                <a:cxn ang="0">
                  <a:pos x="149" y="4"/>
                </a:cxn>
                <a:cxn ang="0">
                  <a:pos x="153" y="1"/>
                </a:cxn>
                <a:cxn ang="0">
                  <a:pos x="157" y="9"/>
                </a:cxn>
                <a:cxn ang="0">
                  <a:pos x="164" y="18"/>
                </a:cxn>
              </a:cxnLst>
              <a:rect l="0" t="0" r="r" b="b"/>
              <a:pathLst>
                <a:path w="166" h="115">
                  <a:moveTo>
                    <a:pt x="166" y="22"/>
                  </a:moveTo>
                  <a:cubicBezTo>
                    <a:pt x="166" y="22"/>
                    <a:pt x="166" y="23"/>
                    <a:pt x="166" y="24"/>
                  </a:cubicBezTo>
                  <a:cubicBezTo>
                    <a:pt x="166" y="24"/>
                    <a:pt x="165" y="24"/>
                    <a:pt x="165" y="25"/>
                  </a:cubicBezTo>
                  <a:cubicBezTo>
                    <a:pt x="164" y="25"/>
                    <a:pt x="164" y="27"/>
                    <a:pt x="163" y="28"/>
                  </a:cubicBezTo>
                  <a:cubicBezTo>
                    <a:pt x="163" y="29"/>
                    <a:pt x="162" y="30"/>
                    <a:pt x="162" y="30"/>
                  </a:cubicBezTo>
                  <a:cubicBezTo>
                    <a:pt x="162" y="31"/>
                    <a:pt x="161" y="32"/>
                    <a:pt x="161" y="33"/>
                  </a:cubicBezTo>
                  <a:cubicBezTo>
                    <a:pt x="161" y="33"/>
                    <a:pt x="160" y="34"/>
                    <a:pt x="160" y="34"/>
                  </a:cubicBezTo>
                  <a:cubicBezTo>
                    <a:pt x="159" y="35"/>
                    <a:pt x="158" y="35"/>
                    <a:pt x="158" y="36"/>
                  </a:cubicBezTo>
                  <a:cubicBezTo>
                    <a:pt x="158" y="36"/>
                    <a:pt x="158" y="38"/>
                    <a:pt x="158" y="38"/>
                  </a:cubicBezTo>
                  <a:cubicBezTo>
                    <a:pt x="158" y="39"/>
                    <a:pt x="158" y="40"/>
                    <a:pt x="159" y="41"/>
                  </a:cubicBezTo>
                  <a:cubicBezTo>
                    <a:pt x="159" y="41"/>
                    <a:pt x="160" y="41"/>
                    <a:pt x="160" y="42"/>
                  </a:cubicBezTo>
                  <a:cubicBezTo>
                    <a:pt x="161" y="42"/>
                    <a:pt x="160" y="43"/>
                    <a:pt x="160" y="44"/>
                  </a:cubicBezTo>
                  <a:cubicBezTo>
                    <a:pt x="160" y="44"/>
                    <a:pt x="160" y="45"/>
                    <a:pt x="160" y="45"/>
                  </a:cubicBezTo>
                  <a:cubicBezTo>
                    <a:pt x="159" y="46"/>
                    <a:pt x="159" y="48"/>
                    <a:pt x="158" y="49"/>
                  </a:cubicBezTo>
                  <a:cubicBezTo>
                    <a:pt x="158" y="49"/>
                    <a:pt x="158" y="51"/>
                    <a:pt x="158" y="52"/>
                  </a:cubicBezTo>
                  <a:cubicBezTo>
                    <a:pt x="157" y="53"/>
                    <a:pt x="158" y="56"/>
                    <a:pt x="158" y="57"/>
                  </a:cubicBezTo>
                  <a:cubicBezTo>
                    <a:pt x="158" y="58"/>
                    <a:pt x="158" y="60"/>
                    <a:pt x="157" y="60"/>
                  </a:cubicBezTo>
                  <a:cubicBezTo>
                    <a:pt x="157" y="61"/>
                    <a:pt x="157" y="62"/>
                    <a:pt x="156" y="63"/>
                  </a:cubicBezTo>
                  <a:cubicBezTo>
                    <a:pt x="156" y="63"/>
                    <a:pt x="154" y="64"/>
                    <a:pt x="153" y="65"/>
                  </a:cubicBezTo>
                  <a:cubicBezTo>
                    <a:pt x="152" y="66"/>
                    <a:pt x="150" y="67"/>
                    <a:pt x="150" y="68"/>
                  </a:cubicBezTo>
                  <a:cubicBezTo>
                    <a:pt x="149" y="68"/>
                    <a:pt x="149" y="69"/>
                    <a:pt x="149" y="70"/>
                  </a:cubicBezTo>
                  <a:cubicBezTo>
                    <a:pt x="149" y="71"/>
                    <a:pt x="149" y="72"/>
                    <a:pt x="149" y="73"/>
                  </a:cubicBezTo>
                  <a:cubicBezTo>
                    <a:pt x="149" y="73"/>
                    <a:pt x="149" y="74"/>
                    <a:pt x="149" y="75"/>
                  </a:cubicBezTo>
                  <a:cubicBezTo>
                    <a:pt x="148" y="75"/>
                    <a:pt x="147" y="75"/>
                    <a:pt x="146" y="75"/>
                  </a:cubicBezTo>
                  <a:cubicBezTo>
                    <a:pt x="145" y="74"/>
                    <a:pt x="144" y="74"/>
                    <a:pt x="143" y="74"/>
                  </a:cubicBezTo>
                  <a:cubicBezTo>
                    <a:pt x="142" y="74"/>
                    <a:pt x="140" y="75"/>
                    <a:pt x="139" y="76"/>
                  </a:cubicBezTo>
                  <a:cubicBezTo>
                    <a:pt x="138" y="76"/>
                    <a:pt x="137" y="77"/>
                    <a:pt x="137" y="77"/>
                  </a:cubicBezTo>
                  <a:cubicBezTo>
                    <a:pt x="136" y="78"/>
                    <a:pt x="135" y="78"/>
                    <a:pt x="134" y="78"/>
                  </a:cubicBezTo>
                  <a:cubicBezTo>
                    <a:pt x="134" y="78"/>
                    <a:pt x="133" y="78"/>
                    <a:pt x="132" y="78"/>
                  </a:cubicBezTo>
                  <a:cubicBezTo>
                    <a:pt x="132" y="78"/>
                    <a:pt x="131" y="78"/>
                    <a:pt x="131" y="79"/>
                  </a:cubicBezTo>
                  <a:cubicBezTo>
                    <a:pt x="130" y="79"/>
                    <a:pt x="130" y="80"/>
                    <a:pt x="131" y="80"/>
                  </a:cubicBezTo>
                  <a:cubicBezTo>
                    <a:pt x="131" y="81"/>
                    <a:pt x="132" y="81"/>
                    <a:pt x="133" y="82"/>
                  </a:cubicBezTo>
                  <a:cubicBezTo>
                    <a:pt x="133" y="83"/>
                    <a:pt x="133" y="84"/>
                    <a:pt x="133" y="85"/>
                  </a:cubicBezTo>
                  <a:cubicBezTo>
                    <a:pt x="133" y="85"/>
                    <a:pt x="133" y="86"/>
                    <a:pt x="133" y="87"/>
                  </a:cubicBezTo>
                  <a:cubicBezTo>
                    <a:pt x="132" y="87"/>
                    <a:pt x="130" y="87"/>
                    <a:pt x="130" y="88"/>
                  </a:cubicBezTo>
                  <a:cubicBezTo>
                    <a:pt x="129" y="88"/>
                    <a:pt x="129" y="89"/>
                    <a:pt x="128" y="90"/>
                  </a:cubicBezTo>
                  <a:cubicBezTo>
                    <a:pt x="128" y="89"/>
                    <a:pt x="127" y="89"/>
                    <a:pt x="127" y="89"/>
                  </a:cubicBezTo>
                  <a:cubicBezTo>
                    <a:pt x="127" y="88"/>
                    <a:pt x="127" y="87"/>
                    <a:pt x="127" y="86"/>
                  </a:cubicBezTo>
                  <a:cubicBezTo>
                    <a:pt x="126" y="86"/>
                    <a:pt x="126" y="85"/>
                    <a:pt x="125" y="85"/>
                  </a:cubicBezTo>
                  <a:cubicBezTo>
                    <a:pt x="125" y="86"/>
                    <a:pt x="125" y="87"/>
                    <a:pt x="124" y="87"/>
                  </a:cubicBezTo>
                  <a:cubicBezTo>
                    <a:pt x="124" y="87"/>
                    <a:pt x="123" y="87"/>
                    <a:pt x="122" y="87"/>
                  </a:cubicBezTo>
                  <a:cubicBezTo>
                    <a:pt x="121" y="87"/>
                    <a:pt x="119" y="87"/>
                    <a:pt x="119" y="87"/>
                  </a:cubicBezTo>
                  <a:cubicBezTo>
                    <a:pt x="118" y="86"/>
                    <a:pt x="118" y="85"/>
                    <a:pt x="117" y="85"/>
                  </a:cubicBezTo>
                  <a:cubicBezTo>
                    <a:pt x="117" y="84"/>
                    <a:pt x="116" y="85"/>
                    <a:pt x="116" y="85"/>
                  </a:cubicBezTo>
                  <a:cubicBezTo>
                    <a:pt x="116" y="86"/>
                    <a:pt x="116" y="87"/>
                    <a:pt x="115" y="88"/>
                  </a:cubicBezTo>
                  <a:cubicBezTo>
                    <a:pt x="115" y="88"/>
                    <a:pt x="114" y="88"/>
                    <a:pt x="114" y="89"/>
                  </a:cubicBezTo>
                  <a:cubicBezTo>
                    <a:pt x="114" y="89"/>
                    <a:pt x="114" y="91"/>
                    <a:pt x="113" y="92"/>
                  </a:cubicBezTo>
                  <a:cubicBezTo>
                    <a:pt x="113" y="92"/>
                    <a:pt x="113" y="93"/>
                    <a:pt x="112" y="94"/>
                  </a:cubicBezTo>
                  <a:cubicBezTo>
                    <a:pt x="112" y="94"/>
                    <a:pt x="111" y="95"/>
                    <a:pt x="110" y="96"/>
                  </a:cubicBezTo>
                  <a:cubicBezTo>
                    <a:pt x="110" y="96"/>
                    <a:pt x="109" y="97"/>
                    <a:pt x="109" y="98"/>
                  </a:cubicBezTo>
                  <a:cubicBezTo>
                    <a:pt x="109" y="99"/>
                    <a:pt x="109" y="101"/>
                    <a:pt x="108" y="103"/>
                  </a:cubicBezTo>
                  <a:cubicBezTo>
                    <a:pt x="108" y="103"/>
                    <a:pt x="107" y="105"/>
                    <a:pt x="106" y="105"/>
                  </a:cubicBezTo>
                  <a:cubicBezTo>
                    <a:pt x="106" y="106"/>
                    <a:pt x="106" y="107"/>
                    <a:pt x="105" y="108"/>
                  </a:cubicBezTo>
                  <a:cubicBezTo>
                    <a:pt x="105" y="108"/>
                    <a:pt x="104" y="109"/>
                    <a:pt x="104" y="110"/>
                  </a:cubicBezTo>
                  <a:cubicBezTo>
                    <a:pt x="104" y="110"/>
                    <a:pt x="103" y="112"/>
                    <a:pt x="103" y="113"/>
                  </a:cubicBezTo>
                  <a:cubicBezTo>
                    <a:pt x="103" y="112"/>
                    <a:pt x="102" y="112"/>
                    <a:pt x="102" y="112"/>
                  </a:cubicBezTo>
                  <a:cubicBezTo>
                    <a:pt x="101" y="113"/>
                    <a:pt x="101" y="114"/>
                    <a:pt x="101" y="114"/>
                  </a:cubicBezTo>
                  <a:cubicBezTo>
                    <a:pt x="101" y="114"/>
                    <a:pt x="99" y="114"/>
                    <a:pt x="98" y="114"/>
                  </a:cubicBezTo>
                  <a:cubicBezTo>
                    <a:pt x="98" y="114"/>
                    <a:pt x="97" y="113"/>
                    <a:pt x="97" y="113"/>
                  </a:cubicBezTo>
                  <a:cubicBezTo>
                    <a:pt x="96" y="113"/>
                    <a:pt x="96" y="114"/>
                    <a:pt x="96" y="115"/>
                  </a:cubicBezTo>
                  <a:cubicBezTo>
                    <a:pt x="95" y="115"/>
                    <a:pt x="94" y="115"/>
                    <a:pt x="93" y="115"/>
                  </a:cubicBezTo>
                  <a:cubicBezTo>
                    <a:pt x="93" y="115"/>
                    <a:pt x="93" y="114"/>
                    <a:pt x="93" y="114"/>
                  </a:cubicBezTo>
                  <a:cubicBezTo>
                    <a:pt x="92" y="114"/>
                    <a:pt x="93" y="113"/>
                    <a:pt x="93" y="112"/>
                  </a:cubicBezTo>
                  <a:cubicBezTo>
                    <a:pt x="92" y="112"/>
                    <a:pt x="91" y="112"/>
                    <a:pt x="91" y="112"/>
                  </a:cubicBezTo>
                  <a:cubicBezTo>
                    <a:pt x="90" y="111"/>
                    <a:pt x="90" y="110"/>
                    <a:pt x="89" y="109"/>
                  </a:cubicBezTo>
                  <a:cubicBezTo>
                    <a:pt x="89" y="109"/>
                    <a:pt x="88" y="108"/>
                    <a:pt x="88" y="108"/>
                  </a:cubicBezTo>
                  <a:cubicBezTo>
                    <a:pt x="87" y="107"/>
                    <a:pt x="86" y="108"/>
                    <a:pt x="85" y="108"/>
                  </a:cubicBezTo>
                  <a:cubicBezTo>
                    <a:pt x="85" y="109"/>
                    <a:pt x="84" y="110"/>
                    <a:pt x="83" y="110"/>
                  </a:cubicBezTo>
                  <a:cubicBezTo>
                    <a:pt x="83" y="110"/>
                    <a:pt x="81" y="110"/>
                    <a:pt x="81" y="110"/>
                  </a:cubicBezTo>
                  <a:cubicBezTo>
                    <a:pt x="80" y="110"/>
                    <a:pt x="79" y="111"/>
                    <a:pt x="78" y="111"/>
                  </a:cubicBezTo>
                  <a:cubicBezTo>
                    <a:pt x="77" y="111"/>
                    <a:pt x="76" y="110"/>
                    <a:pt x="75" y="110"/>
                  </a:cubicBezTo>
                  <a:cubicBezTo>
                    <a:pt x="74" y="110"/>
                    <a:pt x="73" y="110"/>
                    <a:pt x="72" y="110"/>
                  </a:cubicBezTo>
                  <a:cubicBezTo>
                    <a:pt x="71" y="110"/>
                    <a:pt x="70" y="110"/>
                    <a:pt x="69" y="110"/>
                  </a:cubicBezTo>
                  <a:cubicBezTo>
                    <a:pt x="68" y="109"/>
                    <a:pt x="67" y="107"/>
                    <a:pt x="66" y="106"/>
                  </a:cubicBezTo>
                  <a:cubicBezTo>
                    <a:pt x="65" y="105"/>
                    <a:pt x="64" y="104"/>
                    <a:pt x="63" y="103"/>
                  </a:cubicBezTo>
                  <a:cubicBezTo>
                    <a:pt x="62" y="102"/>
                    <a:pt x="62" y="101"/>
                    <a:pt x="61" y="100"/>
                  </a:cubicBezTo>
                  <a:cubicBezTo>
                    <a:pt x="61" y="100"/>
                    <a:pt x="60" y="99"/>
                    <a:pt x="60" y="98"/>
                  </a:cubicBezTo>
                  <a:cubicBezTo>
                    <a:pt x="60" y="98"/>
                    <a:pt x="61" y="98"/>
                    <a:pt x="62" y="97"/>
                  </a:cubicBezTo>
                  <a:cubicBezTo>
                    <a:pt x="62" y="97"/>
                    <a:pt x="63" y="97"/>
                    <a:pt x="63" y="97"/>
                  </a:cubicBezTo>
                  <a:cubicBezTo>
                    <a:pt x="64" y="98"/>
                    <a:pt x="65" y="99"/>
                    <a:pt x="65" y="99"/>
                  </a:cubicBezTo>
                  <a:cubicBezTo>
                    <a:pt x="66" y="99"/>
                    <a:pt x="67" y="99"/>
                    <a:pt x="67" y="99"/>
                  </a:cubicBezTo>
                  <a:cubicBezTo>
                    <a:pt x="68" y="99"/>
                    <a:pt x="68" y="98"/>
                    <a:pt x="68" y="98"/>
                  </a:cubicBezTo>
                  <a:cubicBezTo>
                    <a:pt x="69" y="98"/>
                    <a:pt x="68" y="97"/>
                    <a:pt x="68" y="97"/>
                  </a:cubicBezTo>
                  <a:cubicBezTo>
                    <a:pt x="68" y="96"/>
                    <a:pt x="66" y="96"/>
                    <a:pt x="66" y="96"/>
                  </a:cubicBezTo>
                  <a:cubicBezTo>
                    <a:pt x="65" y="95"/>
                    <a:pt x="63" y="96"/>
                    <a:pt x="62" y="96"/>
                  </a:cubicBezTo>
                  <a:cubicBezTo>
                    <a:pt x="62" y="96"/>
                    <a:pt x="61" y="95"/>
                    <a:pt x="61" y="95"/>
                  </a:cubicBezTo>
                  <a:cubicBezTo>
                    <a:pt x="60" y="94"/>
                    <a:pt x="60" y="93"/>
                    <a:pt x="60" y="93"/>
                  </a:cubicBezTo>
                  <a:cubicBezTo>
                    <a:pt x="60" y="92"/>
                    <a:pt x="59" y="90"/>
                    <a:pt x="59" y="89"/>
                  </a:cubicBezTo>
                  <a:cubicBezTo>
                    <a:pt x="60" y="88"/>
                    <a:pt x="61" y="87"/>
                    <a:pt x="61" y="86"/>
                  </a:cubicBezTo>
                  <a:cubicBezTo>
                    <a:pt x="61" y="85"/>
                    <a:pt x="63" y="84"/>
                    <a:pt x="63" y="84"/>
                  </a:cubicBezTo>
                  <a:cubicBezTo>
                    <a:pt x="63" y="83"/>
                    <a:pt x="64" y="83"/>
                    <a:pt x="65" y="82"/>
                  </a:cubicBezTo>
                  <a:cubicBezTo>
                    <a:pt x="65" y="82"/>
                    <a:pt x="66" y="80"/>
                    <a:pt x="66" y="80"/>
                  </a:cubicBezTo>
                  <a:cubicBezTo>
                    <a:pt x="65" y="79"/>
                    <a:pt x="64" y="80"/>
                    <a:pt x="64" y="81"/>
                  </a:cubicBezTo>
                  <a:cubicBezTo>
                    <a:pt x="63" y="81"/>
                    <a:pt x="62" y="83"/>
                    <a:pt x="61" y="83"/>
                  </a:cubicBezTo>
                  <a:cubicBezTo>
                    <a:pt x="61" y="84"/>
                    <a:pt x="60" y="85"/>
                    <a:pt x="59" y="85"/>
                  </a:cubicBezTo>
                  <a:cubicBezTo>
                    <a:pt x="59" y="86"/>
                    <a:pt x="58" y="88"/>
                    <a:pt x="58" y="88"/>
                  </a:cubicBezTo>
                  <a:cubicBezTo>
                    <a:pt x="58" y="89"/>
                    <a:pt x="57" y="90"/>
                    <a:pt x="57" y="91"/>
                  </a:cubicBezTo>
                  <a:cubicBezTo>
                    <a:pt x="56" y="91"/>
                    <a:pt x="55" y="92"/>
                    <a:pt x="54" y="92"/>
                  </a:cubicBezTo>
                  <a:cubicBezTo>
                    <a:pt x="54" y="92"/>
                    <a:pt x="52" y="90"/>
                    <a:pt x="52" y="90"/>
                  </a:cubicBezTo>
                  <a:cubicBezTo>
                    <a:pt x="52" y="89"/>
                    <a:pt x="51" y="88"/>
                    <a:pt x="51" y="87"/>
                  </a:cubicBezTo>
                  <a:cubicBezTo>
                    <a:pt x="51" y="86"/>
                    <a:pt x="51" y="85"/>
                    <a:pt x="50" y="84"/>
                  </a:cubicBezTo>
                  <a:cubicBezTo>
                    <a:pt x="50" y="84"/>
                    <a:pt x="50" y="83"/>
                    <a:pt x="49" y="82"/>
                  </a:cubicBezTo>
                  <a:cubicBezTo>
                    <a:pt x="49" y="82"/>
                    <a:pt x="48" y="82"/>
                    <a:pt x="48" y="82"/>
                  </a:cubicBezTo>
                  <a:cubicBezTo>
                    <a:pt x="47" y="82"/>
                    <a:pt x="49" y="84"/>
                    <a:pt x="49" y="84"/>
                  </a:cubicBezTo>
                  <a:cubicBezTo>
                    <a:pt x="49" y="85"/>
                    <a:pt x="49" y="86"/>
                    <a:pt x="49" y="86"/>
                  </a:cubicBezTo>
                  <a:cubicBezTo>
                    <a:pt x="49" y="87"/>
                    <a:pt x="49" y="88"/>
                    <a:pt x="49" y="89"/>
                  </a:cubicBezTo>
                  <a:cubicBezTo>
                    <a:pt x="49" y="90"/>
                    <a:pt x="50" y="90"/>
                    <a:pt x="50" y="91"/>
                  </a:cubicBezTo>
                  <a:cubicBezTo>
                    <a:pt x="51" y="91"/>
                    <a:pt x="52" y="92"/>
                    <a:pt x="52" y="92"/>
                  </a:cubicBezTo>
                  <a:cubicBezTo>
                    <a:pt x="52" y="93"/>
                    <a:pt x="52" y="93"/>
                    <a:pt x="52" y="94"/>
                  </a:cubicBezTo>
                  <a:cubicBezTo>
                    <a:pt x="52" y="94"/>
                    <a:pt x="51" y="95"/>
                    <a:pt x="51" y="95"/>
                  </a:cubicBezTo>
                  <a:cubicBezTo>
                    <a:pt x="50" y="95"/>
                    <a:pt x="48" y="95"/>
                    <a:pt x="47" y="95"/>
                  </a:cubicBezTo>
                  <a:cubicBezTo>
                    <a:pt x="45" y="95"/>
                    <a:pt x="42" y="95"/>
                    <a:pt x="40" y="95"/>
                  </a:cubicBezTo>
                  <a:cubicBezTo>
                    <a:pt x="38" y="95"/>
                    <a:pt x="35" y="96"/>
                    <a:pt x="34" y="96"/>
                  </a:cubicBezTo>
                  <a:cubicBezTo>
                    <a:pt x="32" y="96"/>
                    <a:pt x="30" y="97"/>
                    <a:pt x="28" y="97"/>
                  </a:cubicBezTo>
                  <a:cubicBezTo>
                    <a:pt x="27" y="97"/>
                    <a:pt x="26" y="96"/>
                    <a:pt x="25" y="96"/>
                  </a:cubicBezTo>
                  <a:cubicBezTo>
                    <a:pt x="25" y="95"/>
                    <a:pt x="26" y="93"/>
                    <a:pt x="26" y="92"/>
                  </a:cubicBezTo>
                  <a:cubicBezTo>
                    <a:pt x="26" y="92"/>
                    <a:pt x="25" y="91"/>
                    <a:pt x="25" y="90"/>
                  </a:cubicBezTo>
                  <a:cubicBezTo>
                    <a:pt x="25" y="89"/>
                    <a:pt x="24" y="88"/>
                    <a:pt x="23" y="88"/>
                  </a:cubicBezTo>
                  <a:cubicBezTo>
                    <a:pt x="23" y="87"/>
                    <a:pt x="24" y="86"/>
                    <a:pt x="24" y="85"/>
                  </a:cubicBezTo>
                  <a:cubicBezTo>
                    <a:pt x="24" y="84"/>
                    <a:pt x="23" y="83"/>
                    <a:pt x="23" y="83"/>
                  </a:cubicBezTo>
                  <a:cubicBezTo>
                    <a:pt x="23" y="82"/>
                    <a:pt x="24" y="81"/>
                    <a:pt x="24" y="80"/>
                  </a:cubicBezTo>
                  <a:cubicBezTo>
                    <a:pt x="24" y="80"/>
                    <a:pt x="24" y="79"/>
                    <a:pt x="24" y="78"/>
                  </a:cubicBezTo>
                  <a:cubicBezTo>
                    <a:pt x="24" y="78"/>
                    <a:pt x="23" y="77"/>
                    <a:pt x="23" y="76"/>
                  </a:cubicBezTo>
                  <a:cubicBezTo>
                    <a:pt x="22" y="75"/>
                    <a:pt x="22" y="74"/>
                    <a:pt x="21" y="73"/>
                  </a:cubicBezTo>
                  <a:cubicBezTo>
                    <a:pt x="21" y="72"/>
                    <a:pt x="21" y="71"/>
                    <a:pt x="20" y="71"/>
                  </a:cubicBezTo>
                  <a:cubicBezTo>
                    <a:pt x="20" y="71"/>
                    <a:pt x="18" y="70"/>
                    <a:pt x="18" y="70"/>
                  </a:cubicBezTo>
                  <a:cubicBezTo>
                    <a:pt x="17" y="70"/>
                    <a:pt x="16" y="70"/>
                    <a:pt x="16" y="70"/>
                  </a:cubicBezTo>
                  <a:cubicBezTo>
                    <a:pt x="15" y="71"/>
                    <a:pt x="14" y="72"/>
                    <a:pt x="14" y="72"/>
                  </a:cubicBezTo>
                  <a:cubicBezTo>
                    <a:pt x="12" y="73"/>
                    <a:pt x="10" y="75"/>
                    <a:pt x="9" y="75"/>
                  </a:cubicBezTo>
                  <a:cubicBezTo>
                    <a:pt x="8" y="75"/>
                    <a:pt x="6" y="74"/>
                    <a:pt x="5" y="74"/>
                  </a:cubicBezTo>
                  <a:cubicBezTo>
                    <a:pt x="4" y="74"/>
                    <a:pt x="2" y="74"/>
                    <a:pt x="2" y="74"/>
                  </a:cubicBezTo>
                  <a:cubicBezTo>
                    <a:pt x="1" y="74"/>
                    <a:pt x="0" y="73"/>
                    <a:pt x="0" y="73"/>
                  </a:cubicBezTo>
                  <a:cubicBezTo>
                    <a:pt x="0" y="72"/>
                    <a:pt x="0" y="71"/>
                    <a:pt x="0" y="71"/>
                  </a:cubicBezTo>
                  <a:cubicBezTo>
                    <a:pt x="0" y="70"/>
                    <a:pt x="1" y="69"/>
                    <a:pt x="2" y="69"/>
                  </a:cubicBezTo>
                  <a:cubicBezTo>
                    <a:pt x="2" y="69"/>
                    <a:pt x="3" y="69"/>
                    <a:pt x="4" y="69"/>
                  </a:cubicBezTo>
                  <a:cubicBezTo>
                    <a:pt x="5" y="69"/>
                    <a:pt x="6" y="70"/>
                    <a:pt x="7" y="70"/>
                  </a:cubicBezTo>
                  <a:cubicBezTo>
                    <a:pt x="8" y="70"/>
                    <a:pt x="8" y="69"/>
                    <a:pt x="8" y="68"/>
                  </a:cubicBezTo>
                  <a:cubicBezTo>
                    <a:pt x="9" y="68"/>
                    <a:pt x="10" y="67"/>
                    <a:pt x="10" y="67"/>
                  </a:cubicBezTo>
                  <a:cubicBezTo>
                    <a:pt x="10" y="66"/>
                    <a:pt x="11" y="65"/>
                    <a:pt x="10" y="65"/>
                  </a:cubicBezTo>
                  <a:cubicBezTo>
                    <a:pt x="10" y="64"/>
                    <a:pt x="9" y="64"/>
                    <a:pt x="9" y="64"/>
                  </a:cubicBezTo>
                  <a:cubicBezTo>
                    <a:pt x="8" y="63"/>
                    <a:pt x="8" y="62"/>
                    <a:pt x="8" y="62"/>
                  </a:cubicBezTo>
                  <a:cubicBezTo>
                    <a:pt x="7" y="61"/>
                    <a:pt x="7" y="59"/>
                    <a:pt x="8" y="58"/>
                  </a:cubicBezTo>
                  <a:cubicBezTo>
                    <a:pt x="8" y="58"/>
                    <a:pt x="9" y="57"/>
                    <a:pt x="9" y="56"/>
                  </a:cubicBezTo>
                  <a:cubicBezTo>
                    <a:pt x="10" y="55"/>
                    <a:pt x="11" y="53"/>
                    <a:pt x="12" y="52"/>
                  </a:cubicBezTo>
                  <a:cubicBezTo>
                    <a:pt x="12" y="51"/>
                    <a:pt x="14" y="51"/>
                    <a:pt x="14" y="50"/>
                  </a:cubicBezTo>
                  <a:cubicBezTo>
                    <a:pt x="15" y="50"/>
                    <a:pt x="16" y="50"/>
                    <a:pt x="17" y="50"/>
                  </a:cubicBezTo>
                  <a:cubicBezTo>
                    <a:pt x="18" y="50"/>
                    <a:pt x="19" y="51"/>
                    <a:pt x="19" y="51"/>
                  </a:cubicBezTo>
                  <a:cubicBezTo>
                    <a:pt x="20" y="52"/>
                    <a:pt x="21" y="52"/>
                    <a:pt x="22" y="52"/>
                  </a:cubicBezTo>
                  <a:cubicBezTo>
                    <a:pt x="22" y="52"/>
                    <a:pt x="23" y="50"/>
                    <a:pt x="23" y="49"/>
                  </a:cubicBezTo>
                  <a:cubicBezTo>
                    <a:pt x="24" y="49"/>
                    <a:pt x="25" y="48"/>
                    <a:pt x="26" y="48"/>
                  </a:cubicBezTo>
                  <a:cubicBezTo>
                    <a:pt x="27" y="48"/>
                    <a:pt x="28" y="48"/>
                    <a:pt x="29" y="49"/>
                  </a:cubicBezTo>
                  <a:cubicBezTo>
                    <a:pt x="30" y="49"/>
                    <a:pt x="31" y="51"/>
                    <a:pt x="33" y="51"/>
                  </a:cubicBezTo>
                  <a:cubicBezTo>
                    <a:pt x="33" y="51"/>
                    <a:pt x="34" y="50"/>
                    <a:pt x="34" y="50"/>
                  </a:cubicBezTo>
                  <a:cubicBezTo>
                    <a:pt x="35" y="49"/>
                    <a:pt x="36" y="48"/>
                    <a:pt x="36" y="47"/>
                  </a:cubicBezTo>
                  <a:cubicBezTo>
                    <a:pt x="37" y="47"/>
                    <a:pt x="38" y="46"/>
                    <a:pt x="39" y="45"/>
                  </a:cubicBezTo>
                  <a:cubicBezTo>
                    <a:pt x="39" y="45"/>
                    <a:pt x="40" y="44"/>
                    <a:pt x="40" y="44"/>
                  </a:cubicBezTo>
                  <a:cubicBezTo>
                    <a:pt x="41" y="44"/>
                    <a:pt x="42" y="44"/>
                    <a:pt x="43" y="44"/>
                  </a:cubicBezTo>
                  <a:cubicBezTo>
                    <a:pt x="43" y="44"/>
                    <a:pt x="44" y="45"/>
                    <a:pt x="45" y="45"/>
                  </a:cubicBezTo>
                  <a:cubicBezTo>
                    <a:pt x="45" y="45"/>
                    <a:pt x="46" y="44"/>
                    <a:pt x="46" y="43"/>
                  </a:cubicBezTo>
                  <a:cubicBezTo>
                    <a:pt x="46" y="42"/>
                    <a:pt x="47" y="41"/>
                    <a:pt x="47" y="40"/>
                  </a:cubicBezTo>
                  <a:cubicBezTo>
                    <a:pt x="46" y="40"/>
                    <a:pt x="46" y="38"/>
                    <a:pt x="45" y="38"/>
                  </a:cubicBezTo>
                  <a:cubicBezTo>
                    <a:pt x="45" y="37"/>
                    <a:pt x="43" y="36"/>
                    <a:pt x="43" y="36"/>
                  </a:cubicBezTo>
                  <a:cubicBezTo>
                    <a:pt x="43" y="35"/>
                    <a:pt x="43" y="33"/>
                    <a:pt x="43" y="32"/>
                  </a:cubicBezTo>
                  <a:cubicBezTo>
                    <a:pt x="43" y="32"/>
                    <a:pt x="41" y="32"/>
                    <a:pt x="41" y="32"/>
                  </a:cubicBezTo>
                  <a:cubicBezTo>
                    <a:pt x="40" y="31"/>
                    <a:pt x="39" y="30"/>
                    <a:pt x="39" y="29"/>
                  </a:cubicBezTo>
                  <a:cubicBezTo>
                    <a:pt x="38" y="29"/>
                    <a:pt x="38" y="27"/>
                    <a:pt x="38" y="26"/>
                  </a:cubicBezTo>
                  <a:cubicBezTo>
                    <a:pt x="38" y="26"/>
                    <a:pt x="39" y="25"/>
                    <a:pt x="39" y="24"/>
                  </a:cubicBezTo>
                  <a:cubicBezTo>
                    <a:pt x="39" y="24"/>
                    <a:pt x="39" y="23"/>
                    <a:pt x="40" y="23"/>
                  </a:cubicBezTo>
                  <a:cubicBezTo>
                    <a:pt x="40" y="23"/>
                    <a:pt x="42" y="23"/>
                    <a:pt x="43" y="23"/>
                  </a:cubicBezTo>
                  <a:cubicBezTo>
                    <a:pt x="43" y="23"/>
                    <a:pt x="45" y="24"/>
                    <a:pt x="46" y="24"/>
                  </a:cubicBezTo>
                  <a:cubicBezTo>
                    <a:pt x="46" y="24"/>
                    <a:pt x="47" y="25"/>
                    <a:pt x="48" y="25"/>
                  </a:cubicBezTo>
                  <a:cubicBezTo>
                    <a:pt x="49" y="25"/>
                    <a:pt x="51" y="25"/>
                    <a:pt x="51" y="25"/>
                  </a:cubicBezTo>
                  <a:cubicBezTo>
                    <a:pt x="52" y="25"/>
                    <a:pt x="54" y="24"/>
                    <a:pt x="55" y="24"/>
                  </a:cubicBezTo>
                  <a:cubicBezTo>
                    <a:pt x="56" y="24"/>
                    <a:pt x="58" y="25"/>
                    <a:pt x="59" y="25"/>
                  </a:cubicBezTo>
                  <a:cubicBezTo>
                    <a:pt x="60" y="26"/>
                    <a:pt x="61" y="27"/>
                    <a:pt x="61" y="27"/>
                  </a:cubicBezTo>
                  <a:cubicBezTo>
                    <a:pt x="62" y="27"/>
                    <a:pt x="64" y="27"/>
                    <a:pt x="64" y="26"/>
                  </a:cubicBezTo>
                  <a:cubicBezTo>
                    <a:pt x="65" y="26"/>
                    <a:pt x="66" y="25"/>
                    <a:pt x="66" y="25"/>
                  </a:cubicBezTo>
                  <a:cubicBezTo>
                    <a:pt x="67" y="25"/>
                    <a:pt x="68" y="25"/>
                    <a:pt x="69" y="25"/>
                  </a:cubicBezTo>
                  <a:cubicBezTo>
                    <a:pt x="69" y="25"/>
                    <a:pt x="70" y="24"/>
                    <a:pt x="70" y="23"/>
                  </a:cubicBezTo>
                  <a:cubicBezTo>
                    <a:pt x="71" y="23"/>
                    <a:pt x="72" y="22"/>
                    <a:pt x="73" y="21"/>
                  </a:cubicBezTo>
                  <a:cubicBezTo>
                    <a:pt x="73" y="21"/>
                    <a:pt x="74" y="20"/>
                    <a:pt x="74" y="20"/>
                  </a:cubicBezTo>
                  <a:cubicBezTo>
                    <a:pt x="75" y="21"/>
                    <a:pt x="75" y="22"/>
                    <a:pt x="75" y="22"/>
                  </a:cubicBezTo>
                  <a:cubicBezTo>
                    <a:pt x="76" y="23"/>
                    <a:pt x="75" y="24"/>
                    <a:pt x="76" y="24"/>
                  </a:cubicBezTo>
                  <a:cubicBezTo>
                    <a:pt x="76" y="25"/>
                    <a:pt x="77" y="25"/>
                    <a:pt x="77" y="25"/>
                  </a:cubicBezTo>
                  <a:cubicBezTo>
                    <a:pt x="78" y="25"/>
                    <a:pt x="79" y="24"/>
                    <a:pt x="79" y="24"/>
                  </a:cubicBezTo>
                  <a:cubicBezTo>
                    <a:pt x="80" y="23"/>
                    <a:pt x="81" y="22"/>
                    <a:pt x="81" y="22"/>
                  </a:cubicBezTo>
                  <a:cubicBezTo>
                    <a:pt x="82" y="22"/>
                    <a:pt x="83" y="23"/>
                    <a:pt x="84" y="23"/>
                  </a:cubicBezTo>
                  <a:cubicBezTo>
                    <a:pt x="84" y="22"/>
                    <a:pt x="85" y="21"/>
                    <a:pt x="85" y="21"/>
                  </a:cubicBezTo>
                  <a:cubicBezTo>
                    <a:pt x="86" y="20"/>
                    <a:pt x="87" y="19"/>
                    <a:pt x="87" y="19"/>
                  </a:cubicBezTo>
                  <a:cubicBezTo>
                    <a:pt x="88" y="19"/>
                    <a:pt x="90" y="19"/>
                    <a:pt x="91" y="18"/>
                  </a:cubicBezTo>
                  <a:cubicBezTo>
                    <a:pt x="91" y="18"/>
                    <a:pt x="92" y="18"/>
                    <a:pt x="93" y="17"/>
                  </a:cubicBezTo>
                  <a:cubicBezTo>
                    <a:pt x="93" y="17"/>
                    <a:pt x="94" y="16"/>
                    <a:pt x="95" y="15"/>
                  </a:cubicBezTo>
                  <a:cubicBezTo>
                    <a:pt x="95" y="14"/>
                    <a:pt x="96" y="13"/>
                    <a:pt x="96" y="12"/>
                  </a:cubicBezTo>
                  <a:cubicBezTo>
                    <a:pt x="96" y="11"/>
                    <a:pt x="97" y="10"/>
                    <a:pt x="98" y="10"/>
                  </a:cubicBezTo>
                  <a:cubicBezTo>
                    <a:pt x="99" y="10"/>
                    <a:pt x="100" y="10"/>
                    <a:pt x="101" y="10"/>
                  </a:cubicBezTo>
                  <a:cubicBezTo>
                    <a:pt x="101" y="10"/>
                    <a:pt x="102" y="10"/>
                    <a:pt x="103" y="10"/>
                  </a:cubicBezTo>
                  <a:cubicBezTo>
                    <a:pt x="104" y="10"/>
                    <a:pt x="105" y="9"/>
                    <a:pt x="105" y="9"/>
                  </a:cubicBezTo>
                  <a:cubicBezTo>
                    <a:pt x="105" y="9"/>
                    <a:pt x="106" y="8"/>
                    <a:pt x="106" y="7"/>
                  </a:cubicBezTo>
                  <a:cubicBezTo>
                    <a:pt x="107" y="7"/>
                    <a:pt x="108" y="6"/>
                    <a:pt x="108" y="7"/>
                  </a:cubicBezTo>
                  <a:cubicBezTo>
                    <a:pt x="109" y="7"/>
                    <a:pt x="109" y="8"/>
                    <a:pt x="109" y="8"/>
                  </a:cubicBezTo>
                  <a:cubicBezTo>
                    <a:pt x="110" y="8"/>
                    <a:pt x="110" y="10"/>
                    <a:pt x="111" y="10"/>
                  </a:cubicBezTo>
                  <a:cubicBezTo>
                    <a:pt x="111" y="11"/>
                    <a:pt x="113" y="11"/>
                    <a:pt x="114" y="11"/>
                  </a:cubicBezTo>
                  <a:cubicBezTo>
                    <a:pt x="115" y="11"/>
                    <a:pt x="116" y="10"/>
                    <a:pt x="117" y="9"/>
                  </a:cubicBezTo>
                  <a:cubicBezTo>
                    <a:pt x="117" y="9"/>
                    <a:pt x="118" y="7"/>
                    <a:pt x="119" y="7"/>
                  </a:cubicBezTo>
                  <a:cubicBezTo>
                    <a:pt x="119" y="6"/>
                    <a:pt x="120" y="5"/>
                    <a:pt x="120" y="4"/>
                  </a:cubicBezTo>
                  <a:cubicBezTo>
                    <a:pt x="121" y="3"/>
                    <a:pt x="121" y="2"/>
                    <a:pt x="122" y="2"/>
                  </a:cubicBezTo>
                  <a:cubicBezTo>
                    <a:pt x="122" y="2"/>
                    <a:pt x="123" y="2"/>
                    <a:pt x="123" y="2"/>
                  </a:cubicBezTo>
                  <a:cubicBezTo>
                    <a:pt x="124" y="2"/>
                    <a:pt x="124" y="3"/>
                    <a:pt x="125" y="4"/>
                  </a:cubicBezTo>
                  <a:cubicBezTo>
                    <a:pt x="125" y="4"/>
                    <a:pt x="126" y="5"/>
                    <a:pt x="126" y="5"/>
                  </a:cubicBezTo>
                  <a:cubicBezTo>
                    <a:pt x="127" y="5"/>
                    <a:pt x="128" y="4"/>
                    <a:pt x="129" y="4"/>
                  </a:cubicBezTo>
                  <a:cubicBezTo>
                    <a:pt x="129" y="4"/>
                    <a:pt x="130" y="3"/>
                    <a:pt x="131" y="2"/>
                  </a:cubicBezTo>
                  <a:cubicBezTo>
                    <a:pt x="131" y="2"/>
                    <a:pt x="132" y="1"/>
                    <a:pt x="133" y="1"/>
                  </a:cubicBezTo>
                  <a:cubicBezTo>
                    <a:pt x="134" y="1"/>
                    <a:pt x="136" y="1"/>
                    <a:pt x="137" y="1"/>
                  </a:cubicBezTo>
                  <a:cubicBezTo>
                    <a:pt x="137" y="2"/>
                    <a:pt x="138" y="2"/>
                    <a:pt x="138" y="3"/>
                  </a:cubicBezTo>
                  <a:cubicBezTo>
                    <a:pt x="138" y="3"/>
                    <a:pt x="139" y="4"/>
                    <a:pt x="139" y="4"/>
                  </a:cubicBezTo>
                  <a:cubicBezTo>
                    <a:pt x="140" y="5"/>
                    <a:pt x="142" y="6"/>
                    <a:pt x="143" y="7"/>
                  </a:cubicBezTo>
                  <a:cubicBezTo>
                    <a:pt x="144" y="7"/>
                    <a:pt x="145" y="8"/>
                    <a:pt x="145" y="8"/>
                  </a:cubicBezTo>
                  <a:cubicBezTo>
                    <a:pt x="146" y="8"/>
                    <a:pt x="147" y="9"/>
                    <a:pt x="148" y="8"/>
                  </a:cubicBezTo>
                  <a:cubicBezTo>
                    <a:pt x="148" y="8"/>
                    <a:pt x="149" y="7"/>
                    <a:pt x="149" y="6"/>
                  </a:cubicBezTo>
                  <a:cubicBezTo>
                    <a:pt x="149" y="6"/>
                    <a:pt x="149" y="4"/>
                    <a:pt x="149" y="4"/>
                  </a:cubicBezTo>
                  <a:cubicBezTo>
                    <a:pt x="149" y="3"/>
                    <a:pt x="151" y="3"/>
                    <a:pt x="151" y="3"/>
                  </a:cubicBezTo>
                  <a:cubicBezTo>
                    <a:pt x="152" y="2"/>
                    <a:pt x="152" y="2"/>
                    <a:pt x="152" y="1"/>
                  </a:cubicBezTo>
                  <a:cubicBezTo>
                    <a:pt x="153" y="1"/>
                    <a:pt x="153" y="1"/>
                    <a:pt x="153" y="0"/>
                  </a:cubicBezTo>
                  <a:cubicBezTo>
                    <a:pt x="153" y="1"/>
                    <a:pt x="153" y="1"/>
                    <a:pt x="153" y="1"/>
                  </a:cubicBezTo>
                  <a:cubicBezTo>
                    <a:pt x="154" y="1"/>
                    <a:pt x="155" y="2"/>
                    <a:pt x="155" y="2"/>
                  </a:cubicBezTo>
                  <a:cubicBezTo>
                    <a:pt x="155" y="2"/>
                    <a:pt x="156" y="3"/>
                    <a:pt x="157" y="3"/>
                  </a:cubicBezTo>
                  <a:cubicBezTo>
                    <a:pt x="157" y="4"/>
                    <a:pt x="156" y="5"/>
                    <a:pt x="156" y="6"/>
                  </a:cubicBezTo>
                  <a:cubicBezTo>
                    <a:pt x="156" y="7"/>
                    <a:pt x="156" y="9"/>
                    <a:pt x="157" y="9"/>
                  </a:cubicBezTo>
                  <a:cubicBezTo>
                    <a:pt x="157" y="10"/>
                    <a:pt x="159" y="10"/>
                    <a:pt x="159" y="11"/>
                  </a:cubicBezTo>
                  <a:cubicBezTo>
                    <a:pt x="160" y="11"/>
                    <a:pt x="162" y="12"/>
                    <a:pt x="163" y="13"/>
                  </a:cubicBezTo>
                  <a:cubicBezTo>
                    <a:pt x="163" y="14"/>
                    <a:pt x="164" y="15"/>
                    <a:pt x="164" y="16"/>
                  </a:cubicBezTo>
                  <a:cubicBezTo>
                    <a:pt x="164" y="16"/>
                    <a:pt x="164" y="17"/>
                    <a:pt x="164" y="18"/>
                  </a:cubicBezTo>
                  <a:cubicBezTo>
                    <a:pt x="164" y="18"/>
                    <a:pt x="164" y="20"/>
                    <a:pt x="165" y="20"/>
                  </a:cubicBezTo>
                  <a:cubicBezTo>
                    <a:pt x="165" y="21"/>
                    <a:pt x="166" y="21"/>
                    <a:pt x="166" y="2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1312863" y="3502026"/>
              <a:ext cx="284163" cy="242888"/>
            </a:xfrm>
            <a:custGeom>
              <a:avLst/>
              <a:gdLst/>
              <a:ahLst/>
              <a:cxnLst>
                <a:cxn ang="0">
                  <a:pos x="136" y="106"/>
                </a:cxn>
                <a:cxn ang="0">
                  <a:pos x="130" y="109"/>
                </a:cxn>
                <a:cxn ang="0">
                  <a:pos x="120" y="103"/>
                </a:cxn>
                <a:cxn ang="0">
                  <a:pos x="112" y="106"/>
                </a:cxn>
                <a:cxn ang="0">
                  <a:pos x="106" y="109"/>
                </a:cxn>
                <a:cxn ang="0">
                  <a:pos x="96" y="110"/>
                </a:cxn>
                <a:cxn ang="0">
                  <a:pos x="90" y="112"/>
                </a:cxn>
                <a:cxn ang="0">
                  <a:pos x="82" y="117"/>
                </a:cxn>
                <a:cxn ang="0">
                  <a:pos x="72" y="123"/>
                </a:cxn>
                <a:cxn ang="0">
                  <a:pos x="64" y="127"/>
                </a:cxn>
                <a:cxn ang="0">
                  <a:pos x="60" y="123"/>
                </a:cxn>
                <a:cxn ang="0">
                  <a:pos x="51" y="128"/>
                </a:cxn>
                <a:cxn ang="0">
                  <a:pos x="38" y="127"/>
                </a:cxn>
                <a:cxn ang="0">
                  <a:pos x="27" y="125"/>
                </a:cxn>
                <a:cxn ang="0">
                  <a:pos x="22" y="125"/>
                </a:cxn>
                <a:cxn ang="0">
                  <a:pos x="13" y="120"/>
                </a:cxn>
                <a:cxn ang="0">
                  <a:pos x="9" y="116"/>
                </a:cxn>
                <a:cxn ang="0">
                  <a:pos x="6" y="121"/>
                </a:cxn>
                <a:cxn ang="0">
                  <a:pos x="2" y="116"/>
                </a:cxn>
                <a:cxn ang="0">
                  <a:pos x="1" y="110"/>
                </a:cxn>
                <a:cxn ang="0">
                  <a:pos x="5" y="114"/>
                </a:cxn>
                <a:cxn ang="0">
                  <a:pos x="2" y="105"/>
                </a:cxn>
                <a:cxn ang="0">
                  <a:pos x="11" y="102"/>
                </a:cxn>
                <a:cxn ang="0">
                  <a:pos x="22" y="102"/>
                </a:cxn>
                <a:cxn ang="0">
                  <a:pos x="33" y="93"/>
                </a:cxn>
                <a:cxn ang="0">
                  <a:pos x="37" y="94"/>
                </a:cxn>
                <a:cxn ang="0">
                  <a:pos x="47" y="82"/>
                </a:cxn>
                <a:cxn ang="0">
                  <a:pos x="58" y="80"/>
                </a:cxn>
                <a:cxn ang="0">
                  <a:pos x="71" y="73"/>
                </a:cxn>
                <a:cxn ang="0">
                  <a:pos x="77" y="68"/>
                </a:cxn>
                <a:cxn ang="0">
                  <a:pos x="77" y="64"/>
                </a:cxn>
                <a:cxn ang="0">
                  <a:pos x="87" y="49"/>
                </a:cxn>
                <a:cxn ang="0">
                  <a:pos x="92" y="36"/>
                </a:cxn>
                <a:cxn ang="0">
                  <a:pos x="96" y="18"/>
                </a:cxn>
                <a:cxn ang="0">
                  <a:pos x="98" y="8"/>
                </a:cxn>
                <a:cxn ang="0">
                  <a:pos x="106" y="7"/>
                </a:cxn>
                <a:cxn ang="0">
                  <a:pos x="113" y="1"/>
                </a:cxn>
                <a:cxn ang="0">
                  <a:pos x="118" y="0"/>
                </a:cxn>
                <a:cxn ang="0">
                  <a:pos x="128" y="5"/>
                </a:cxn>
                <a:cxn ang="0">
                  <a:pos x="128" y="14"/>
                </a:cxn>
                <a:cxn ang="0">
                  <a:pos x="135" y="16"/>
                </a:cxn>
                <a:cxn ang="0">
                  <a:pos x="140" y="11"/>
                </a:cxn>
                <a:cxn ang="0">
                  <a:pos x="139" y="20"/>
                </a:cxn>
                <a:cxn ang="0">
                  <a:pos x="144" y="30"/>
                </a:cxn>
                <a:cxn ang="0">
                  <a:pos x="146" y="42"/>
                </a:cxn>
                <a:cxn ang="0">
                  <a:pos x="151" y="49"/>
                </a:cxn>
                <a:cxn ang="0">
                  <a:pos x="142" y="56"/>
                </a:cxn>
                <a:cxn ang="0">
                  <a:pos x="144" y="65"/>
                </a:cxn>
                <a:cxn ang="0">
                  <a:pos x="140" y="75"/>
                </a:cxn>
                <a:cxn ang="0">
                  <a:pos x="139" y="86"/>
                </a:cxn>
                <a:cxn ang="0">
                  <a:pos x="140" y="100"/>
                </a:cxn>
              </a:cxnLst>
              <a:rect l="0" t="0" r="r" b="b"/>
              <a:pathLst>
                <a:path w="151" h="129">
                  <a:moveTo>
                    <a:pt x="140" y="102"/>
                  </a:moveTo>
                  <a:cubicBezTo>
                    <a:pt x="140" y="103"/>
                    <a:pt x="140" y="103"/>
                    <a:pt x="139" y="103"/>
                  </a:cubicBezTo>
                  <a:cubicBezTo>
                    <a:pt x="139" y="104"/>
                    <a:pt x="139" y="104"/>
                    <a:pt x="138" y="105"/>
                  </a:cubicBezTo>
                  <a:cubicBezTo>
                    <a:pt x="138" y="105"/>
                    <a:pt x="136" y="105"/>
                    <a:pt x="136" y="106"/>
                  </a:cubicBezTo>
                  <a:cubicBezTo>
                    <a:pt x="136" y="106"/>
                    <a:pt x="136" y="108"/>
                    <a:pt x="136" y="108"/>
                  </a:cubicBezTo>
                  <a:cubicBezTo>
                    <a:pt x="136" y="109"/>
                    <a:pt x="135" y="110"/>
                    <a:pt x="135" y="110"/>
                  </a:cubicBezTo>
                  <a:cubicBezTo>
                    <a:pt x="134" y="111"/>
                    <a:pt x="133" y="110"/>
                    <a:pt x="132" y="110"/>
                  </a:cubicBezTo>
                  <a:cubicBezTo>
                    <a:pt x="132" y="110"/>
                    <a:pt x="131" y="109"/>
                    <a:pt x="130" y="109"/>
                  </a:cubicBezTo>
                  <a:cubicBezTo>
                    <a:pt x="129" y="108"/>
                    <a:pt x="127" y="107"/>
                    <a:pt x="126" y="106"/>
                  </a:cubicBezTo>
                  <a:cubicBezTo>
                    <a:pt x="126" y="106"/>
                    <a:pt x="125" y="105"/>
                    <a:pt x="125" y="105"/>
                  </a:cubicBezTo>
                  <a:cubicBezTo>
                    <a:pt x="125" y="104"/>
                    <a:pt x="124" y="104"/>
                    <a:pt x="124" y="103"/>
                  </a:cubicBezTo>
                  <a:cubicBezTo>
                    <a:pt x="123" y="103"/>
                    <a:pt x="121" y="103"/>
                    <a:pt x="120" y="103"/>
                  </a:cubicBezTo>
                  <a:cubicBezTo>
                    <a:pt x="119" y="103"/>
                    <a:pt x="118" y="104"/>
                    <a:pt x="118" y="104"/>
                  </a:cubicBezTo>
                  <a:cubicBezTo>
                    <a:pt x="117" y="105"/>
                    <a:pt x="116" y="106"/>
                    <a:pt x="116" y="106"/>
                  </a:cubicBezTo>
                  <a:cubicBezTo>
                    <a:pt x="115" y="106"/>
                    <a:pt x="114" y="107"/>
                    <a:pt x="113" y="107"/>
                  </a:cubicBezTo>
                  <a:cubicBezTo>
                    <a:pt x="113" y="107"/>
                    <a:pt x="112" y="106"/>
                    <a:pt x="112" y="106"/>
                  </a:cubicBezTo>
                  <a:cubicBezTo>
                    <a:pt x="111" y="105"/>
                    <a:pt x="111" y="104"/>
                    <a:pt x="110" y="104"/>
                  </a:cubicBezTo>
                  <a:cubicBezTo>
                    <a:pt x="110" y="104"/>
                    <a:pt x="109" y="104"/>
                    <a:pt x="109" y="104"/>
                  </a:cubicBezTo>
                  <a:cubicBezTo>
                    <a:pt x="108" y="104"/>
                    <a:pt x="108" y="105"/>
                    <a:pt x="107" y="106"/>
                  </a:cubicBezTo>
                  <a:cubicBezTo>
                    <a:pt x="107" y="107"/>
                    <a:pt x="106" y="108"/>
                    <a:pt x="106" y="109"/>
                  </a:cubicBezTo>
                  <a:cubicBezTo>
                    <a:pt x="105" y="109"/>
                    <a:pt x="104" y="111"/>
                    <a:pt x="104" y="111"/>
                  </a:cubicBezTo>
                  <a:cubicBezTo>
                    <a:pt x="103" y="112"/>
                    <a:pt x="102" y="113"/>
                    <a:pt x="101" y="113"/>
                  </a:cubicBezTo>
                  <a:cubicBezTo>
                    <a:pt x="100" y="113"/>
                    <a:pt x="98" y="113"/>
                    <a:pt x="98" y="112"/>
                  </a:cubicBezTo>
                  <a:cubicBezTo>
                    <a:pt x="97" y="112"/>
                    <a:pt x="97" y="110"/>
                    <a:pt x="96" y="110"/>
                  </a:cubicBezTo>
                  <a:cubicBezTo>
                    <a:pt x="96" y="110"/>
                    <a:pt x="96" y="109"/>
                    <a:pt x="95" y="109"/>
                  </a:cubicBezTo>
                  <a:cubicBezTo>
                    <a:pt x="95" y="108"/>
                    <a:pt x="94" y="109"/>
                    <a:pt x="93" y="109"/>
                  </a:cubicBezTo>
                  <a:cubicBezTo>
                    <a:pt x="93" y="110"/>
                    <a:pt x="92" y="111"/>
                    <a:pt x="92" y="111"/>
                  </a:cubicBezTo>
                  <a:cubicBezTo>
                    <a:pt x="92" y="111"/>
                    <a:pt x="91" y="112"/>
                    <a:pt x="90" y="112"/>
                  </a:cubicBezTo>
                  <a:cubicBezTo>
                    <a:pt x="89" y="112"/>
                    <a:pt x="88" y="112"/>
                    <a:pt x="88" y="112"/>
                  </a:cubicBezTo>
                  <a:cubicBezTo>
                    <a:pt x="87" y="112"/>
                    <a:pt x="86" y="112"/>
                    <a:pt x="85" y="112"/>
                  </a:cubicBezTo>
                  <a:cubicBezTo>
                    <a:pt x="84" y="112"/>
                    <a:pt x="83" y="113"/>
                    <a:pt x="83" y="114"/>
                  </a:cubicBezTo>
                  <a:cubicBezTo>
                    <a:pt x="83" y="115"/>
                    <a:pt x="82" y="116"/>
                    <a:pt x="82" y="117"/>
                  </a:cubicBezTo>
                  <a:cubicBezTo>
                    <a:pt x="81" y="118"/>
                    <a:pt x="80" y="119"/>
                    <a:pt x="80" y="119"/>
                  </a:cubicBezTo>
                  <a:cubicBezTo>
                    <a:pt x="79" y="120"/>
                    <a:pt x="78" y="120"/>
                    <a:pt x="78" y="120"/>
                  </a:cubicBezTo>
                  <a:cubicBezTo>
                    <a:pt x="77" y="121"/>
                    <a:pt x="75" y="121"/>
                    <a:pt x="74" y="121"/>
                  </a:cubicBezTo>
                  <a:cubicBezTo>
                    <a:pt x="74" y="121"/>
                    <a:pt x="73" y="122"/>
                    <a:pt x="72" y="123"/>
                  </a:cubicBezTo>
                  <a:cubicBezTo>
                    <a:pt x="72" y="123"/>
                    <a:pt x="71" y="124"/>
                    <a:pt x="71" y="125"/>
                  </a:cubicBezTo>
                  <a:cubicBezTo>
                    <a:pt x="70" y="125"/>
                    <a:pt x="69" y="124"/>
                    <a:pt x="68" y="124"/>
                  </a:cubicBezTo>
                  <a:cubicBezTo>
                    <a:pt x="68" y="124"/>
                    <a:pt x="67" y="125"/>
                    <a:pt x="66" y="126"/>
                  </a:cubicBezTo>
                  <a:cubicBezTo>
                    <a:pt x="66" y="126"/>
                    <a:pt x="65" y="127"/>
                    <a:pt x="64" y="127"/>
                  </a:cubicBezTo>
                  <a:cubicBezTo>
                    <a:pt x="64" y="127"/>
                    <a:pt x="63" y="127"/>
                    <a:pt x="63" y="126"/>
                  </a:cubicBezTo>
                  <a:cubicBezTo>
                    <a:pt x="62" y="126"/>
                    <a:pt x="63" y="125"/>
                    <a:pt x="62" y="124"/>
                  </a:cubicBezTo>
                  <a:cubicBezTo>
                    <a:pt x="62" y="124"/>
                    <a:pt x="62" y="123"/>
                    <a:pt x="61" y="122"/>
                  </a:cubicBezTo>
                  <a:cubicBezTo>
                    <a:pt x="61" y="122"/>
                    <a:pt x="60" y="123"/>
                    <a:pt x="60" y="123"/>
                  </a:cubicBezTo>
                  <a:cubicBezTo>
                    <a:pt x="59" y="124"/>
                    <a:pt x="58" y="125"/>
                    <a:pt x="57" y="125"/>
                  </a:cubicBezTo>
                  <a:cubicBezTo>
                    <a:pt x="57" y="126"/>
                    <a:pt x="56" y="127"/>
                    <a:pt x="56" y="127"/>
                  </a:cubicBezTo>
                  <a:cubicBezTo>
                    <a:pt x="55" y="127"/>
                    <a:pt x="54" y="127"/>
                    <a:pt x="53" y="127"/>
                  </a:cubicBezTo>
                  <a:cubicBezTo>
                    <a:pt x="53" y="127"/>
                    <a:pt x="52" y="128"/>
                    <a:pt x="51" y="128"/>
                  </a:cubicBezTo>
                  <a:cubicBezTo>
                    <a:pt x="51" y="129"/>
                    <a:pt x="49" y="129"/>
                    <a:pt x="48" y="129"/>
                  </a:cubicBezTo>
                  <a:cubicBezTo>
                    <a:pt x="48" y="129"/>
                    <a:pt x="47" y="128"/>
                    <a:pt x="46" y="127"/>
                  </a:cubicBezTo>
                  <a:cubicBezTo>
                    <a:pt x="45" y="127"/>
                    <a:pt x="43" y="126"/>
                    <a:pt x="42" y="126"/>
                  </a:cubicBezTo>
                  <a:cubicBezTo>
                    <a:pt x="41" y="126"/>
                    <a:pt x="39" y="127"/>
                    <a:pt x="38" y="127"/>
                  </a:cubicBezTo>
                  <a:cubicBezTo>
                    <a:pt x="38" y="127"/>
                    <a:pt x="36" y="127"/>
                    <a:pt x="35" y="127"/>
                  </a:cubicBezTo>
                  <a:cubicBezTo>
                    <a:pt x="34" y="127"/>
                    <a:pt x="33" y="126"/>
                    <a:pt x="33" y="126"/>
                  </a:cubicBezTo>
                  <a:cubicBezTo>
                    <a:pt x="32" y="126"/>
                    <a:pt x="30" y="125"/>
                    <a:pt x="30" y="125"/>
                  </a:cubicBezTo>
                  <a:cubicBezTo>
                    <a:pt x="29" y="125"/>
                    <a:pt x="27" y="125"/>
                    <a:pt x="27" y="125"/>
                  </a:cubicBezTo>
                  <a:cubicBezTo>
                    <a:pt x="27" y="125"/>
                    <a:pt x="26" y="125"/>
                    <a:pt x="26" y="125"/>
                  </a:cubicBezTo>
                  <a:cubicBezTo>
                    <a:pt x="26" y="125"/>
                    <a:pt x="25" y="124"/>
                    <a:pt x="25" y="124"/>
                  </a:cubicBezTo>
                  <a:cubicBezTo>
                    <a:pt x="24" y="123"/>
                    <a:pt x="23" y="123"/>
                    <a:pt x="23" y="124"/>
                  </a:cubicBezTo>
                  <a:cubicBezTo>
                    <a:pt x="22" y="124"/>
                    <a:pt x="22" y="125"/>
                    <a:pt x="22" y="125"/>
                  </a:cubicBezTo>
                  <a:cubicBezTo>
                    <a:pt x="21" y="125"/>
                    <a:pt x="19" y="124"/>
                    <a:pt x="19" y="123"/>
                  </a:cubicBezTo>
                  <a:cubicBezTo>
                    <a:pt x="18" y="123"/>
                    <a:pt x="17" y="122"/>
                    <a:pt x="17" y="121"/>
                  </a:cubicBezTo>
                  <a:cubicBezTo>
                    <a:pt x="16" y="121"/>
                    <a:pt x="16" y="120"/>
                    <a:pt x="16" y="120"/>
                  </a:cubicBezTo>
                  <a:cubicBezTo>
                    <a:pt x="15" y="120"/>
                    <a:pt x="14" y="120"/>
                    <a:pt x="13" y="120"/>
                  </a:cubicBezTo>
                  <a:cubicBezTo>
                    <a:pt x="13" y="120"/>
                    <a:pt x="12" y="121"/>
                    <a:pt x="12" y="121"/>
                  </a:cubicBezTo>
                  <a:cubicBezTo>
                    <a:pt x="11" y="121"/>
                    <a:pt x="10" y="121"/>
                    <a:pt x="10" y="121"/>
                  </a:cubicBezTo>
                  <a:cubicBezTo>
                    <a:pt x="9" y="120"/>
                    <a:pt x="9" y="119"/>
                    <a:pt x="9" y="118"/>
                  </a:cubicBezTo>
                  <a:cubicBezTo>
                    <a:pt x="9" y="118"/>
                    <a:pt x="9" y="117"/>
                    <a:pt x="9" y="116"/>
                  </a:cubicBezTo>
                  <a:cubicBezTo>
                    <a:pt x="8" y="116"/>
                    <a:pt x="8" y="115"/>
                    <a:pt x="8" y="115"/>
                  </a:cubicBezTo>
                  <a:cubicBezTo>
                    <a:pt x="7" y="115"/>
                    <a:pt x="7" y="117"/>
                    <a:pt x="7" y="117"/>
                  </a:cubicBezTo>
                  <a:cubicBezTo>
                    <a:pt x="6" y="117"/>
                    <a:pt x="7" y="118"/>
                    <a:pt x="7" y="119"/>
                  </a:cubicBezTo>
                  <a:cubicBezTo>
                    <a:pt x="6" y="119"/>
                    <a:pt x="6" y="120"/>
                    <a:pt x="6" y="121"/>
                  </a:cubicBezTo>
                  <a:cubicBezTo>
                    <a:pt x="5" y="121"/>
                    <a:pt x="3" y="120"/>
                    <a:pt x="2" y="120"/>
                  </a:cubicBezTo>
                  <a:cubicBezTo>
                    <a:pt x="2" y="119"/>
                    <a:pt x="1" y="118"/>
                    <a:pt x="0" y="118"/>
                  </a:cubicBezTo>
                  <a:cubicBezTo>
                    <a:pt x="0" y="117"/>
                    <a:pt x="1" y="116"/>
                    <a:pt x="1" y="116"/>
                  </a:cubicBezTo>
                  <a:cubicBezTo>
                    <a:pt x="1" y="116"/>
                    <a:pt x="2" y="116"/>
                    <a:pt x="2" y="116"/>
                  </a:cubicBezTo>
                  <a:cubicBezTo>
                    <a:pt x="3" y="115"/>
                    <a:pt x="2" y="115"/>
                    <a:pt x="2" y="114"/>
                  </a:cubicBezTo>
                  <a:cubicBezTo>
                    <a:pt x="1" y="114"/>
                    <a:pt x="0" y="113"/>
                    <a:pt x="0" y="113"/>
                  </a:cubicBezTo>
                  <a:cubicBezTo>
                    <a:pt x="0" y="113"/>
                    <a:pt x="0" y="112"/>
                    <a:pt x="0" y="111"/>
                  </a:cubicBezTo>
                  <a:cubicBezTo>
                    <a:pt x="0" y="111"/>
                    <a:pt x="1" y="110"/>
                    <a:pt x="1" y="110"/>
                  </a:cubicBezTo>
                  <a:cubicBezTo>
                    <a:pt x="1" y="109"/>
                    <a:pt x="2" y="109"/>
                    <a:pt x="2" y="109"/>
                  </a:cubicBezTo>
                  <a:cubicBezTo>
                    <a:pt x="2" y="110"/>
                    <a:pt x="2" y="110"/>
                    <a:pt x="2" y="110"/>
                  </a:cubicBezTo>
                  <a:cubicBezTo>
                    <a:pt x="2" y="111"/>
                    <a:pt x="3" y="112"/>
                    <a:pt x="3" y="112"/>
                  </a:cubicBezTo>
                  <a:cubicBezTo>
                    <a:pt x="4" y="113"/>
                    <a:pt x="5" y="114"/>
                    <a:pt x="5" y="114"/>
                  </a:cubicBezTo>
                  <a:cubicBezTo>
                    <a:pt x="6" y="113"/>
                    <a:pt x="5" y="112"/>
                    <a:pt x="5" y="112"/>
                  </a:cubicBezTo>
                  <a:cubicBezTo>
                    <a:pt x="5" y="111"/>
                    <a:pt x="5" y="110"/>
                    <a:pt x="5" y="110"/>
                  </a:cubicBezTo>
                  <a:cubicBezTo>
                    <a:pt x="5" y="109"/>
                    <a:pt x="4" y="108"/>
                    <a:pt x="4" y="108"/>
                  </a:cubicBezTo>
                  <a:cubicBezTo>
                    <a:pt x="4" y="107"/>
                    <a:pt x="3" y="106"/>
                    <a:pt x="2" y="105"/>
                  </a:cubicBezTo>
                  <a:cubicBezTo>
                    <a:pt x="2" y="105"/>
                    <a:pt x="2" y="103"/>
                    <a:pt x="2" y="103"/>
                  </a:cubicBezTo>
                  <a:cubicBezTo>
                    <a:pt x="2" y="103"/>
                    <a:pt x="3" y="102"/>
                    <a:pt x="4" y="102"/>
                  </a:cubicBezTo>
                  <a:cubicBezTo>
                    <a:pt x="4" y="102"/>
                    <a:pt x="6" y="102"/>
                    <a:pt x="7" y="102"/>
                  </a:cubicBezTo>
                  <a:cubicBezTo>
                    <a:pt x="8" y="102"/>
                    <a:pt x="10" y="102"/>
                    <a:pt x="11" y="102"/>
                  </a:cubicBezTo>
                  <a:cubicBezTo>
                    <a:pt x="12" y="102"/>
                    <a:pt x="15" y="101"/>
                    <a:pt x="17" y="101"/>
                  </a:cubicBezTo>
                  <a:cubicBezTo>
                    <a:pt x="18" y="100"/>
                    <a:pt x="19" y="100"/>
                    <a:pt x="20" y="100"/>
                  </a:cubicBezTo>
                  <a:cubicBezTo>
                    <a:pt x="20" y="100"/>
                    <a:pt x="21" y="99"/>
                    <a:pt x="21" y="100"/>
                  </a:cubicBezTo>
                  <a:cubicBezTo>
                    <a:pt x="22" y="100"/>
                    <a:pt x="21" y="102"/>
                    <a:pt x="22" y="102"/>
                  </a:cubicBezTo>
                  <a:cubicBezTo>
                    <a:pt x="23" y="102"/>
                    <a:pt x="24" y="102"/>
                    <a:pt x="25" y="102"/>
                  </a:cubicBezTo>
                  <a:cubicBezTo>
                    <a:pt x="26" y="102"/>
                    <a:pt x="28" y="101"/>
                    <a:pt x="29" y="100"/>
                  </a:cubicBezTo>
                  <a:cubicBezTo>
                    <a:pt x="29" y="99"/>
                    <a:pt x="30" y="97"/>
                    <a:pt x="31" y="96"/>
                  </a:cubicBezTo>
                  <a:cubicBezTo>
                    <a:pt x="31" y="95"/>
                    <a:pt x="32" y="94"/>
                    <a:pt x="33" y="93"/>
                  </a:cubicBezTo>
                  <a:cubicBezTo>
                    <a:pt x="33" y="93"/>
                    <a:pt x="34" y="91"/>
                    <a:pt x="34" y="91"/>
                  </a:cubicBezTo>
                  <a:cubicBezTo>
                    <a:pt x="35" y="91"/>
                    <a:pt x="35" y="92"/>
                    <a:pt x="35" y="92"/>
                  </a:cubicBezTo>
                  <a:cubicBezTo>
                    <a:pt x="36" y="92"/>
                    <a:pt x="35" y="93"/>
                    <a:pt x="36" y="94"/>
                  </a:cubicBezTo>
                  <a:cubicBezTo>
                    <a:pt x="36" y="94"/>
                    <a:pt x="37" y="94"/>
                    <a:pt x="37" y="94"/>
                  </a:cubicBezTo>
                  <a:cubicBezTo>
                    <a:pt x="38" y="94"/>
                    <a:pt x="38" y="92"/>
                    <a:pt x="38" y="91"/>
                  </a:cubicBezTo>
                  <a:cubicBezTo>
                    <a:pt x="39" y="90"/>
                    <a:pt x="41" y="89"/>
                    <a:pt x="42" y="88"/>
                  </a:cubicBezTo>
                  <a:cubicBezTo>
                    <a:pt x="43" y="87"/>
                    <a:pt x="44" y="85"/>
                    <a:pt x="45" y="85"/>
                  </a:cubicBezTo>
                  <a:cubicBezTo>
                    <a:pt x="45" y="84"/>
                    <a:pt x="46" y="83"/>
                    <a:pt x="47" y="82"/>
                  </a:cubicBezTo>
                  <a:cubicBezTo>
                    <a:pt x="47" y="82"/>
                    <a:pt x="48" y="81"/>
                    <a:pt x="49" y="81"/>
                  </a:cubicBezTo>
                  <a:cubicBezTo>
                    <a:pt x="50" y="81"/>
                    <a:pt x="50" y="82"/>
                    <a:pt x="51" y="82"/>
                  </a:cubicBezTo>
                  <a:cubicBezTo>
                    <a:pt x="51" y="83"/>
                    <a:pt x="52" y="83"/>
                    <a:pt x="53" y="83"/>
                  </a:cubicBezTo>
                  <a:cubicBezTo>
                    <a:pt x="54" y="83"/>
                    <a:pt x="57" y="81"/>
                    <a:pt x="58" y="80"/>
                  </a:cubicBezTo>
                  <a:cubicBezTo>
                    <a:pt x="60" y="80"/>
                    <a:pt x="62" y="78"/>
                    <a:pt x="63" y="77"/>
                  </a:cubicBezTo>
                  <a:cubicBezTo>
                    <a:pt x="63" y="77"/>
                    <a:pt x="65" y="75"/>
                    <a:pt x="65" y="75"/>
                  </a:cubicBezTo>
                  <a:cubicBezTo>
                    <a:pt x="66" y="75"/>
                    <a:pt x="67" y="75"/>
                    <a:pt x="68" y="75"/>
                  </a:cubicBezTo>
                  <a:cubicBezTo>
                    <a:pt x="69" y="74"/>
                    <a:pt x="71" y="74"/>
                    <a:pt x="71" y="73"/>
                  </a:cubicBezTo>
                  <a:cubicBezTo>
                    <a:pt x="72" y="73"/>
                    <a:pt x="72" y="71"/>
                    <a:pt x="73" y="71"/>
                  </a:cubicBezTo>
                  <a:cubicBezTo>
                    <a:pt x="73" y="70"/>
                    <a:pt x="74" y="69"/>
                    <a:pt x="74" y="69"/>
                  </a:cubicBezTo>
                  <a:cubicBezTo>
                    <a:pt x="74" y="69"/>
                    <a:pt x="75" y="69"/>
                    <a:pt x="75" y="69"/>
                  </a:cubicBezTo>
                  <a:cubicBezTo>
                    <a:pt x="76" y="69"/>
                    <a:pt x="77" y="68"/>
                    <a:pt x="77" y="68"/>
                  </a:cubicBezTo>
                  <a:cubicBezTo>
                    <a:pt x="77" y="68"/>
                    <a:pt x="77" y="67"/>
                    <a:pt x="77" y="66"/>
                  </a:cubicBezTo>
                  <a:cubicBezTo>
                    <a:pt x="77" y="66"/>
                    <a:pt x="76" y="66"/>
                    <a:pt x="76" y="66"/>
                  </a:cubicBezTo>
                  <a:cubicBezTo>
                    <a:pt x="75" y="65"/>
                    <a:pt x="75" y="65"/>
                    <a:pt x="75" y="64"/>
                  </a:cubicBezTo>
                  <a:cubicBezTo>
                    <a:pt x="76" y="64"/>
                    <a:pt x="77" y="64"/>
                    <a:pt x="77" y="64"/>
                  </a:cubicBezTo>
                  <a:cubicBezTo>
                    <a:pt x="78" y="63"/>
                    <a:pt x="79" y="63"/>
                    <a:pt x="79" y="63"/>
                  </a:cubicBezTo>
                  <a:cubicBezTo>
                    <a:pt x="80" y="62"/>
                    <a:pt x="81" y="61"/>
                    <a:pt x="82" y="60"/>
                  </a:cubicBezTo>
                  <a:cubicBezTo>
                    <a:pt x="83" y="59"/>
                    <a:pt x="84" y="58"/>
                    <a:pt x="84" y="57"/>
                  </a:cubicBezTo>
                  <a:cubicBezTo>
                    <a:pt x="85" y="55"/>
                    <a:pt x="86" y="51"/>
                    <a:pt x="87" y="49"/>
                  </a:cubicBezTo>
                  <a:cubicBezTo>
                    <a:pt x="87" y="48"/>
                    <a:pt x="87" y="46"/>
                    <a:pt x="88" y="44"/>
                  </a:cubicBezTo>
                  <a:cubicBezTo>
                    <a:pt x="88" y="44"/>
                    <a:pt x="90" y="42"/>
                    <a:pt x="90" y="41"/>
                  </a:cubicBezTo>
                  <a:cubicBezTo>
                    <a:pt x="90" y="41"/>
                    <a:pt x="91" y="40"/>
                    <a:pt x="91" y="39"/>
                  </a:cubicBezTo>
                  <a:cubicBezTo>
                    <a:pt x="91" y="38"/>
                    <a:pt x="91" y="36"/>
                    <a:pt x="92" y="36"/>
                  </a:cubicBezTo>
                  <a:cubicBezTo>
                    <a:pt x="92" y="34"/>
                    <a:pt x="92" y="31"/>
                    <a:pt x="93" y="30"/>
                  </a:cubicBezTo>
                  <a:cubicBezTo>
                    <a:pt x="93" y="29"/>
                    <a:pt x="93" y="28"/>
                    <a:pt x="94" y="27"/>
                  </a:cubicBezTo>
                  <a:cubicBezTo>
                    <a:pt x="94" y="26"/>
                    <a:pt x="95" y="24"/>
                    <a:pt x="95" y="23"/>
                  </a:cubicBezTo>
                  <a:cubicBezTo>
                    <a:pt x="96" y="22"/>
                    <a:pt x="96" y="19"/>
                    <a:pt x="96" y="18"/>
                  </a:cubicBezTo>
                  <a:cubicBezTo>
                    <a:pt x="96" y="17"/>
                    <a:pt x="96" y="14"/>
                    <a:pt x="96" y="12"/>
                  </a:cubicBezTo>
                  <a:cubicBezTo>
                    <a:pt x="96" y="12"/>
                    <a:pt x="96" y="10"/>
                    <a:pt x="97" y="9"/>
                  </a:cubicBezTo>
                  <a:cubicBezTo>
                    <a:pt x="97" y="9"/>
                    <a:pt x="97" y="7"/>
                    <a:pt x="98" y="7"/>
                  </a:cubicBezTo>
                  <a:cubicBezTo>
                    <a:pt x="98" y="7"/>
                    <a:pt x="98" y="8"/>
                    <a:pt x="98" y="8"/>
                  </a:cubicBezTo>
                  <a:cubicBezTo>
                    <a:pt x="99" y="9"/>
                    <a:pt x="99" y="10"/>
                    <a:pt x="99" y="10"/>
                  </a:cubicBezTo>
                  <a:cubicBezTo>
                    <a:pt x="100" y="10"/>
                    <a:pt x="102" y="10"/>
                    <a:pt x="102" y="10"/>
                  </a:cubicBezTo>
                  <a:cubicBezTo>
                    <a:pt x="103" y="10"/>
                    <a:pt x="104" y="9"/>
                    <a:pt x="105" y="9"/>
                  </a:cubicBezTo>
                  <a:cubicBezTo>
                    <a:pt x="105" y="8"/>
                    <a:pt x="105" y="7"/>
                    <a:pt x="106" y="7"/>
                  </a:cubicBezTo>
                  <a:cubicBezTo>
                    <a:pt x="106" y="6"/>
                    <a:pt x="107" y="6"/>
                    <a:pt x="107" y="5"/>
                  </a:cubicBezTo>
                  <a:cubicBezTo>
                    <a:pt x="108" y="5"/>
                    <a:pt x="109" y="4"/>
                    <a:pt x="110" y="4"/>
                  </a:cubicBezTo>
                  <a:cubicBezTo>
                    <a:pt x="111" y="4"/>
                    <a:pt x="112" y="3"/>
                    <a:pt x="112" y="3"/>
                  </a:cubicBezTo>
                  <a:cubicBezTo>
                    <a:pt x="113" y="2"/>
                    <a:pt x="113" y="2"/>
                    <a:pt x="113" y="1"/>
                  </a:cubicBezTo>
                  <a:cubicBezTo>
                    <a:pt x="113" y="1"/>
                    <a:pt x="113" y="1"/>
                    <a:pt x="113" y="1"/>
                  </a:cubicBezTo>
                  <a:cubicBezTo>
                    <a:pt x="114" y="1"/>
                    <a:pt x="114" y="1"/>
                    <a:pt x="115" y="1"/>
                  </a:cubicBezTo>
                  <a:cubicBezTo>
                    <a:pt x="115" y="1"/>
                    <a:pt x="115" y="1"/>
                    <a:pt x="115" y="1"/>
                  </a:cubicBezTo>
                  <a:cubicBezTo>
                    <a:pt x="115" y="1"/>
                    <a:pt x="117" y="1"/>
                    <a:pt x="118" y="0"/>
                  </a:cubicBezTo>
                  <a:cubicBezTo>
                    <a:pt x="119" y="0"/>
                    <a:pt x="120" y="0"/>
                    <a:pt x="121" y="0"/>
                  </a:cubicBezTo>
                  <a:cubicBezTo>
                    <a:pt x="122" y="1"/>
                    <a:pt x="123" y="0"/>
                    <a:pt x="124" y="1"/>
                  </a:cubicBezTo>
                  <a:cubicBezTo>
                    <a:pt x="125" y="1"/>
                    <a:pt x="126" y="2"/>
                    <a:pt x="127" y="2"/>
                  </a:cubicBezTo>
                  <a:cubicBezTo>
                    <a:pt x="127" y="3"/>
                    <a:pt x="128" y="4"/>
                    <a:pt x="128" y="5"/>
                  </a:cubicBezTo>
                  <a:cubicBezTo>
                    <a:pt x="128" y="6"/>
                    <a:pt x="128" y="8"/>
                    <a:pt x="127" y="9"/>
                  </a:cubicBezTo>
                  <a:cubicBezTo>
                    <a:pt x="127" y="9"/>
                    <a:pt x="126" y="10"/>
                    <a:pt x="126" y="10"/>
                  </a:cubicBezTo>
                  <a:cubicBezTo>
                    <a:pt x="126" y="11"/>
                    <a:pt x="126" y="12"/>
                    <a:pt x="126" y="12"/>
                  </a:cubicBezTo>
                  <a:cubicBezTo>
                    <a:pt x="126" y="13"/>
                    <a:pt x="128" y="13"/>
                    <a:pt x="128" y="14"/>
                  </a:cubicBezTo>
                  <a:cubicBezTo>
                    <a:pt x="128" y="14"/>
                    <a:pt x="129" y="16"/>
                    <a:pt x="129" y="16"/>
                  </a:cubicBezTo>
                  <a:cubicBezTo>
                    <a:pt x="129" y="17"/>
                    <a:pt x="131" y="17"/>
                    <a:pt x="132" y="17"/>
                  </a:cubicBezTo>
                  <a:cubicBezTo>
                    <a:pt x="132" y="18"/>
                    <a:pt x="133" y="18"/>
                    <a:pt x="133" y="17"/>
                  </a:cubicBezTo>
                  <a:cubicBezTo>
                    <a:pt x="134" y="17"/>
                    <a:pt x="134" y="16"/>
                    <a:pt x="135" y="16"/>
                  </a:cubicBezTo>
                  <a:cubicBezTo>
                    <a:pt x="135" y="15"/>
                    <a:pt x="134" y="14"/>
                    <a:pt x="135" y="13"/>
                  </a:cubicBezTo>
                  <a:cubicBezTo>
                    <a:pt x="135" y="13"/>
                    <a:pt x="136" y="12"/>
                    <a:pt x="136" y="12"/>
                  </a:cubicBezTo>
                  <a:cubicBezTo>
                    <a:pt x="137" y="12"/>
                    <a:pt x="138" y="12"/>
                    <a:pt x="138" y="12"/>
                  </a:cubicBezTo>
                  <a:cubicBezTo>
                    <a:pt x="138" y="12"/>
                    <a:pt x="139" y="11"/>
                    <a:pt x="140" y="11"/>
                  </a:cubicBezTo>
                  <a:cubicBezTo>
                    <a:pt x="140" y="11"/>
                    <a:pt x="141" y="12"/>
                    <a:pt x="141" y="13"/>
                  </a:cubicBezTo>
                  <a:cubicBezTo>
                    <a:pt x="142" y="14"/>
                    <a:pt x="141" y="15"/>
                    <a:pt x="141" y="16"/>
                  </a:cubicBezTo>
                  <a:cubicBezTo>
                    <a:pt x="141" y="17"/>
                    <a:pt x="141" y="18"/>
                    <a:pt x="141" y="18"/>
                  </a:cubicBezTo>
                  <a:cubicBezTo>
                    <a:pt x="141" y="19"/>
                    <a:pt x="139" y="20"/>
                    <a:pt x="139" y="20"/>
                  </a:cubicBezTo>
                  <a:cubicBezTo>
                    <a:pt x="138" y="21"/>
                    <a:pt x="139" y="23"/>
                    <a:pt x="139" y="23"/>
                  </a:cubicBezTo>
                  <a:cubicBezTo>
                    <a:pt x="139" y="24"/>
                    <a:pt x="139" y="25"/>
                    <a:pt x="139" y="26"/>
                  </a:cubicBezTo>
                  <a:cubicBezTo>
                    <a:pt x="140" y="27"/>
                    <a:pt x="141" y="28"/>
                    <a:pt x="142" y="28"/>
                  </a:cubicBezTo>
                  <a:cubicBezTo>
                    <a:pt x="142" y="29"/>
                    <a:pt x="143" y="30"/>
                    <a:pt x="144" y="30"/>
                  </a:cubicBezTo>
                  <a:cubicBezTo>
                    <a:pt x="144" y="30"/>
                    <a:pt x="145" y="31"/>
                    <a:pt x="145" y="31"/>
                  </a:cubicBezTo>
                  <a:cubicBezTo>
                    <a:pt x="146" y="32"/>
                    <a:pt x="145" y="35"/>
                    <a:pt x="145" y="36"/>
                  </a:cubicBezTo>
                  <a:cubicBezTo>
                    <a:pt x="145" y="37"/>
                    <a:pt x="145" y="38"/>
                    <a:pt x="145" y="39"/>
                  </a:cubicBezTo>
                  <a:cubicBezTo>
                    <a:pt x="145" y="40"/>
                    <a:pt x="146" y="41"/>
                    <a:pt x="146" y="42"/>
                  </a:cubicBezTo>
                  <a:cubicBezTo>
                    <a:pt x="147" y="42"/>
                    <a:pt x="148" y="43"/>
                    <a:pt x="149" y="43"/>
                  </a:cubicBezTo>
                  <a:cubicBezTo>
                    <a:pt x="149" y="43"/>
                    <a:pt x="150" y="43"/>
                    <a:pt x="150" y="44"/>
                  </a:cubicBezTo>
                  <a:cubicBezTo>
                    <a:pt x="150" y="44"/>
                    <a:pt x="151" y="46"/>
                    <a:pt x="151" y="47"/>
                  </a:cubicBezTo>
                  <a:cubicBezTo>
                    <a:pt x="151" y="47"/>
                    <a:pt x="151" y="48"/>
                    <a:pt x="151" y="49"/>
                  </a:cubicBezTo>
                  <a:cubicBezTo>
                    <a:pt x="151" y="49"/>
                    <a:pt x="150" y="50"/>
                    <a:pt x="150" y="51"/>
                  </a:cubicBezTo>
                  <a:cubicBezTo>
                    <a:pt x="149" y="51"/>
                    <a:pt x="148" y="52"/>
                    <a:pt x="148" y="52"/>
                  </a:cubicBezTo>
                  <a:cubicBezTo>
                    <a:pt x="147" y="52"/>
                    <a:pt x="145" y="53"/>
                    <a:pt x="145" y="53"/>
                  </a:cubicBezTo>
                  <a:cubicBezTo>
                    <a:pt x="144" y="54"/>
                    <a:pt x="143" y="55"/>
                    <a:pt x="142" y="56"/>
                  </a:cubicBezTo>
                  <a:cubicBezTo>
                    <a:pt x="142" y="57"/>
                    <a:pt x="141" y="58"/>
                    <a:pt x="141" y="59"/>
                  </a:cubicBezTo>
                  <a:cubicBezTo>
                    <a:pt x="141" y="60"/>
                    <a:pt x="141" y="61"/>
                    <a:pt x="142" y="61"/>
                  </a:cubicBezTo>
                  <a:cubicBezTo>
                    <a:pt x="142" y="62"/>
                    <a:pt x="142" y="63"/>
                    <a:pt x="142" y="63"/>
                  </a:cubicBezTo>
                  <a:cubicBezTo>
                    <a:pt x="142" y="64"/>
                    <a:pt x="143" y="64"/>
                    <a:pt x="144" y="65"/>
                  </a:cubicBezTo>
                  <a:cubicBezTo>
                    <a:pt x="144" y="65"/>
                    <a:pt x="144" y="66"/>
                    <a:pt x="144" y="67"/>
                  </a:cubicBezTo>
                  <a:cubicBezTo>
                    <a:pt x="143" y="67"/>
                    <a:pt x="142" y="68"/>
                    <a:pt x="142" y="68"/>
                  </a:cubicBezTo>
                  <a:cubicBezTo>
                    <a:pt x="141" y="69"/>
                    <a:pt x="141" y="70"/>
                    <a:pt x="140" y="70"/>
                  </a:cubicBezTo>
                  <a:cubicBezTo>
                    <a:pt x="140" y="72"/>
                    <a:pt x="140" y="74"/>
                    <a:pt x="140" y="75"/>
                  </a:cubicBezTo>
                  <a:cubicBezTo>
                    <a:pt x="140" y="76"/>
                    <a:pt x="140" y="78"/>
                    <a:pt x="140" y="78"/>
                  </a:cubicBezTo>
                  <a:cubicBezTo>
                    <a:pt x="140" y="79"/>
                    <a:pt x="141" y="81"/>
                    <a:pt x="140" y="81"/>
                  </a:cubicBezTo>
                  <a:cubicBezTo>
                    <a:pt x="140" y="82"/>
                    <a:pt x="140" y="83"/>
                    <a:pt x="139" y="84"/>
                  </a:cubicBezTo>
                  <a:cubicBezTo>
                    <a:pt x="139" y="84"/>
                    <a:pt x="139" y="85"/>
                    <a:pt x="139" y="86"/>
                  </a:cubicBezTo>
                  <a:cubicBezTo>
                    <a:pt x="139" y="87"/>
                    <a:pt x="139" y="88"/>
                    <a:pt x="139" y="89"/>
                  </a:cubicBezTo>
                  <a:cubicBezTo>
                    <a:pt x="139" y="90"/>
                    <a:pt x="140" y="91"/>
                    <a:pt x="140" y="92"/>
                  </a:cubicBezTo>
                  <a:cubicBezTo>
                    <a:pt x="141" y="93"/>
                    <a:pt x="140" y="95"/>
                    <a:pt x="140" y="96"/>
                  </a:cubicBezTo>
                  <a:cubicBezTo>
                    <a:pt x="140" y="97"/>
                    <a:pt x="141" y="99"/>
                    <a:pt x="140" y="100"/>
                  </a:cubicBezTo>
                  <a:cubicBezTo>
                    <a:pt x="140" y="101"/>
                    <a:pt x="140" y="102"/>
                    <a:pt x="140" y="10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1528763" y="3346451"/>
              <a:ext cx="263525" cy="515938"/>
            </a:xfrm>
            <a:custGeom>
              <a:avLst/>
              <a:gdLst/>
              <a:ahLst/>
              <a:cxnLst>
                <a:cxn ang="0">
                  <a:pos x="29" y="244"/>
                </a:cxn>
                <a:cxn ang="0">
                  <a:pos x="31" y="225"/>
                </a:cxn>
                <a:cxn ang="0">
                  <a:pos x="37" y="209"/>
                </a:cxn>
                <a:cxn ang="0">
                  <a:pos x="31" y="195"/>
                </a:cxn>
                <a:cxn ang="0">
                  <a:pos x="25" y="182"/>
                </a:cxn>
                <a:cxn ang="0">
                  <a:pos x="25" y="160"/>
                </a:cxn>
                <a:cxn ang="0">
                  <a:pos x="27" y="143"/>
                </a:cxn>
                <a:cxn ang="0">
                  <a:pos x="36" y="129"/>
                </a:cxn>
                <a:cxn ang="0">
                  <a:pos x="29" y="112"/>
                </a:cxn>
                <a:cxn ang="0">
                  <a:pos x="26" y="95"/>
                </a:cxn>
                <a:cxn ang="0">
                  <a:pos x="17" y="99"/>
                </a:cxn>
                <a:cxn ang="0">
                  <a:pos x="12" y="84"/>
                </a:cxn>
                <a:cxn ang="0">
                  <a:pos x="4" y="78"/>
                </a:cxn>
                <a:cxn ang="0">
                  <a:pos x="14" y="60"/>
                </a:cxn>
                <a:cxn ang="0">
                  <a:pos x="32" y="51"/>
                </a:cxn>
                <a:cxn ang="0">
                  <a:pos x="46" y="45"/>
                </a:cxn>
                <a:cxn ang="0">
                  <a:pos x="43" y="24"/>
                </a:cxn>
                <a:cxn ang="0">
                  <a:pos x="61" y="9"/>
                </a:cxn>
                <a:cxn ang="0">
                  <a:pos x="78" y="5"/>
                </a:cxn>
                <a:cxn ang="0">
                  <a:pos x="100" y="1"/>
                </a:cxn>
                <a:cxn ang="0">
                  <a:pos x="110" y="6"/>
                </a:cxn>
                <a:cxn ang="0">
                  <a:pos x="107" y="20"/>
                </a:cxn>
                <a:cxn ang="0">
                  <a:pos x="117" y="28"/>
                </a:cxn>
                <a:cxn ang="0">
                  <a:pos x="127" y="35"/>
                </a:cxn>
                <a:cxn ang="0">
                  <a:pos x="132" y="44"/>
                </a:cxn>
                <a:cxn ang="0">
                  <a:pos x="123" y="58"/>
                </a:cxn>
                <a:cxn ang="0">
                  <a:pos x="114" y="74"/>
                </a:cxn>
                <a:cxn ang="0">
                  <a:pos x="117" y="88"/>
                </a:cxn>
                <a:cxn ang="0">
                  <a:pos x="126" y="75"/>
                </a:cxn>
                <a:cxn ang="0">
                  <a:pos x="128" y="88"/>
                </a:cxn>
                <a:cxn ang="0">
                  <a:pos x="115" y="97"/>
                </a:cxn>
                <a:cxn ang="0">
                  <a:pos x="98" y="110"/>
                </a:cxn>
                <a:cxn ang="0">
                  <a:pos x="113" y="122"/>
                </a:cxn>
                <a:cxn ang="0">
                  <a:pos x="135" y="128"/>
                </a:cxn>
                <a:cxn ang="0">
                  <a:pos x="130" y="140"/>
                </a:cxn>
                <a:cxn ang="0">
                  <a:pos x="137" y="148"/>
                </a:cxn>
                <a:cxn ang="0">
                  <a:pos x="128" y="154"/>
                </a:cxn>
                <a:cxn ang="0">
                  <a:pos x="119" y="167"/>
                </a:cxn>
                <a:cxn ang="0">
                  <a:pos x="118" y="175"/>
                </a:cxn>
                <a:cxn ang="0">
                  <a:pos x="115" y="179"/>
                </a:cxn>
                <a:cxn ang="0">
                  <a:pos x="116" y="188"/>
                </a:cxn>
                <a:cxn ang="0">
                  <a:pos x="121" y="204"/>
                </a:cxn>
                <a:cxn ang="0">
                  <a:pos x="125" y="220"/>
                </a:cxn>
                <a:cxn ang="0">
                  <a:pos x="127" y="237"/>
                </a:cxn>
                <a:cxn ang="0">
                  <a:pos x="114" y="259"/>
                </a:cxn>
                <a:cxn ang="0">
                  <a:pos x="100" y="259"/>
                </a:cxn>
                <a:cxn ang="0">
                  <a:pos x="88" y="260"/>
                </a:cxn>
                <a:cxn ang="0">
                  <a:pos x="79" y="255"/>
                </a:cxn>
                <a:cxn ang="0">
                  <a:pos x="71" y="249"/>
                </a:cxn>
                <a:cxn ang="0">
                  <a:pos x="66" y="254"/>
                </a:cxn>
                <a:cxn ang="0">
                  <a:pos x="61" y="264"/>
                </a:cxn>
                <a:cxn ang="0">
                  <a:pos x="51" y="270"/>
                </a:cxn>
                <a:cxn ang="0">
                  <a:pos x="40" y="269"/>
                </a:cxn>
                <a:cxn ang="0">
                  <a:pos x="26" y="268"/>
                </a:cxn>
                <a:cxn ang="0">
                  <a:pos x="15" y="265"/>
                </a:cxn>
              </a:cxnLst>
              <a:rect l="0" t="0" r="r" b="b"/>
              <a:pathLst>
                <a:path w="140" h="274">
                  <a:moveTo>
                    <a:pt x="21" y="259"/>
                  </a:moveTo>
                  <a:cubicBezTo>
                    <a:pt x="21" y="258"/>
                    <a:pt x="21" y="257"/>
                    <a:pt x="21" y="257"/>
                  </a:cubicBezTo>
                  <a:cubicBezTo>
                    <a:pt x="21" y="256"/>
                    <a:pt x="21" y="255"/>
                    <a:pt x="21" y="254"/>
                  </a:cubicBezTo>
                  <a:cubicBezTo>
                    <a:pt x="21" y="253"/>
                    <a:pt x="21" y="252"/>
                    <a:pt x="22" y="252"/>
                  </a:cubicBezTo>
                  <a:cubicBezTo>
                    <a:pt x="22" y="251"/>
                    <a:pt x="24" y="250"/>
                    <a:pt x="25" y="249"/>
                  </a:cubicBezTo>
                  <a:cubicBezTo>
                    <a:pt x="26" y="248"/>
                    <a:pt x="28" y="247"/>
                    <a:pt x="28" y="247"/>
                  </a:cubicBezTo>
                  <a:cubicBezTo>
                    <a:pt x="29" y="246"/>
                    <a:pt x="29" y="245"/>
                    <a:pt x="29" y="244"/>
                  </a:cubicBezTo>
                  <a:cubicBezTo>
                    <a:pt x="30" y="244"/>
                    <a:pt x="30" y="242"/>
                    <a:pt x="30" y="241"/>
                  </a:cubicBezTo>
                  <a:cubicBezTo>
                    <a:pt x="30" y="240"/>
                    <a:pt x="29" y="237"/>
                    <a:pt x="30" y="236"/>
                  </a:cubicBezTo>
                  <a:cubicBezTo>
                    <a:pt x="30" y="235"/>
                    <a:pt x="30" y="233"/>
                    <a:pt x="30" y="233"/>
                  </a:cubicBezTo>
                  <a:cubicBezTo>
                    <a:pt x="31" y="232"/>
                    <a:pt x="31" y="230"/>
                    <a:pt x="32" y="229"/>
                  </a:cubicBezTo>
                  <a:cubicBezTo>
                    <a:pt x="32" y="229"/>
                    <a:pt x="32" y="228"/>
                    <a:pt x="32" y="228"/>
                  </a:cubicBezTo>
                  <a:cubicBezTo>
                    <a:pt x="32" y="227"/>
                    <a:pt x="33" y="226"/>
                    <a:pt x="32" y="226"/>
                  </a:cubicBezTo>
                  <a:cubicBezTo>
                    <a:pt x="32" y="225"/>
                    <a:pt x="31" y="225"/>
                    <a:pt x="31" y="225"/>
                  </a:cubicBezTo>
                  <a:cubicBezTo>
                    <a:pt x="30" y="224"/>
                    <a:pt x="30" y="223"/>
                    <a:pt x="30" y="222"/>
                  </a:cubicBezTo>
                  <a:cubicBezTo>
                    <a:pt x="30" y="222"/>
                    <a:pt x="30" y="220"/>
                    <a:pt x="30" y="220"/>
                  </a:cubicBezTo>
                  <a:cubicBezTo>
                    <a:pt x="30" y="219"/>
                    <a:pt x="31" y="219"/>
                    <a:pt x="32" y="218"/>
                  </a:cubicBezTo>
                  <a:cubicBezTo>
                    <a:pt x="32" y="218"/>
                    <a:pt x="33" y="217"/>
                    <a:pt x="33" y="217"/>
                  </a:cubicBezTo>
                  <a:cubicBezTo>
                    <a:pt x="33" y="216"/>
                    <a:pt x="34" y="215"/>
                    <a:pt x="34" y="214"/>
                  </a:cubicBezTo>
                  <a:cubicBezTo>
                    <a:pt x="34" y="214"/>
                    <a:pt x="35" y="213"/>
                    <a:pt x="35" y="212"/>
                  </a:cubicBezTo>
                  <a:cubicBezTo>
                    <a:pt x="36" y="211"/>
                    <a:pt x="36" y="209"/>
                    <a:pt x="37" y="209"/>
                  </a:cubicBezTo>
                  <a:cubicBezTo>
                    <a:pt x="37" y="208"/>
                    <a:pt x="38" y="208"/>
                    <a:pt x="38" y="208"/>
                  </a:cubicBezTo>
                  <a:cubicBezTo>
                    <a:pt x="38" y="207"/>
                    <a:pt x="38" y="206"/>
                    <a:pt x="38" y="206"/>
                  </a:cubicBezTo>
                  <a:cubicBezTo>
                    <a:pt x="38" y="205"/>
                    <a:pt x="37" y="205"/>
                    <a:pt x="37" y="204"/>
                  </a:cubicBezTo>
                  <a:cubicBezTo>
                    <a:pt x="36" y="204"/>
                    <a:pt x="36" y="202"/>
                    <a:pt x="36" y="202"/>
                  </a:cubicBezTo>
                  <a:cubicBezTo>
                    <a:pt x="36" y="201"/>
                    <a:pt x="36" y="200"/>
                    <a:pt x="36" y="200"/>
                  </a:cubicBezTo>
                  <a:cubicBezTo>
                    <a:pt x="36" y="199"/>
                    <a:pt x="35" y="198"/>
                    <a:pt x="35" y="197"/>
                  </a:cubicBezTo>
                  <a:cubicBezTo>
                    <a:pt x="34" y="196"/>
                    <a:pt x="32" y="195"/>
                    <a:pt x="31" y="195"/>
                  </a:cubicBezTo>
                  <a:cubicBezTo>
                    <a:pt x="31" y="194"/>
                    <a:pt x="29" y="194"/>
                    <a:pt x="29" y="193"/>
                  </a:cubicBezTo>
                  <a:cubicBezTo>
                    <a:pt x="28" y="193"/>
                    <a:pt x="28" y="191"/>
                    <a:pt x="28" y="190"/>
                  </a:cubicBezTo>
                  <a:cubicBezTo>
                    <a:pt x="28" y="189"/>
                    <a:pt x="29" y="188"/>
                    <a:pt x="29" y="187"/>
                  </a:cubicBezTo>
                  <a:cubicBezTo>
                    <a:pt x="28" y="187"/>
                    <a:pt x="27" y="186"/>
                    <a:pt x="27" y="186"/>
                  </a:cubicBezTo>
                  <a:cubicBezTo>
                    <a:pt x="27" y="186"/>
                    <a:pt x="26" y="185"/>
                    <a:pt x="25" y="185"/>
                  </a:cubicBezTo>
                  <a:cubicBezTo>
                    <a:pt x="25" y="185"/>
                    <a:pt x="25" y="185"/>
                    <a:pt x="25" y="184"/>
                  </a:cubicBezTo>
                  <a:cubicBezTo>
                    <a:pt x="25" y="184"/>
                    <a:pt x="25" y="183"/>
                    <a:pt x="25" y="182"/>
                  </a:cubicBezTo>
                  <a:cubicBezTo>
                    <a:pt x="26" y="181"/>
                    <a:pt x="25" y="179"/>
                    <a:pt x="25" y="178"/>
                  </a:cubicBezTo>
                  <a:cubicBezTo>
                    <a:pt x="25" y="177"/>
                    <a:pt x="26" y="175"/>
                    <a:pt x="25" y="174"/>
                  </a:cubicBezTo>
                  <a:cubicBezTo>
                    <a:pt x="25" y="173"/>
                    <a:pt x="24" y="172"/>
                    <a:pt x="24" y="171"/>
                  </a:cubicBezTo>
                  <a:cubicBezTo>
                    <a:pt x="24" y="170"/>
                    <a:pt x="24" y="169"/>
                    <a:pt x="24" y="168"/>
                  </a:cubicBezTo>
                  <a:cubicBezTo>
                    <a:pt x="24" y="167"/>
                    <a:pt x="24" y="166"/>
                    <a:pt x="24" y="166"/>
                  </a:cubicBezTo>
                  <a:cubicBezTo>
                    <a:pt x="25" y="165"/>
                    <a:pt x="25" y="164"/>
                    <a:pt x="25" y="163"/>
                  </a:cubicBezTo>
                  <a:cubicBezTo>
                    <a:pt x="26" y="163"/>
                    <a:pt x="25" y="161"/>
                    <a:pt x="25" y="160"/>
                  </a:cubicBezTo>
                  <a:cubicBezTo>
                    <a:pt x="25" y="160"/>
                    <a:pt x="25" y="158"/>
                    <a:pt x="25" y="157"/>
                  </a:cubicBezTo>
                  <a:cubicBezTo>
                    <a:pt x="25" y="156"/>
                    <a:pt x="25" y="154"/>
                    <a:pt x="25" y="152"/>
                  </a:cubicBezTo>
                  <a:cubicBezTo>
                    <a:pt x="26" y="152"/>
                    <a:pt x="26" y="151"/>
                    <a:pt x="27" y="150"/>
                  </a:cubicBezTo>
                  <a:cubicBezTo>
                    <a:pt x="27" y="150"/>
                    <a:pt x="28" y="149"/>
                    <a:pt x="29" y="149"/>
                  </a:cubicBezTo>
                  <a:cubicBezTo>
                    <a:pt x="29" y="148"/>
                    <a:pt x="29" y="147"/>
                    <a:pt x="29" y="147"/>
                  </a:cubicBezTo>
                  <a:cubicBezTo>
                    <a:pt x="28" y="146"/>
                    <a:pt x="27" y="146"/>
                    <a:pt x="27" y="145"/>
                  </a:cubicBezTo>
                  <a:cubicBezTo>
                    <a:pt x="27" y="145"/>
                    <a:pt x="27" y="144"/>
                    <a:pt x="27" y="143"/>
                  </a:cubicBezTo>
                  <a:cubicBezTo>
                    <a:pt x="26" y="143"/>
                    <a:pt x="26" y="142"/>
                    <a:pt x="26" y="141"/>
                  </a:cubicBezTo>
                  <a:cubicBezTo>
                    <a:pt x="26" y="140"/>
                    <a:pt x="27" y="139"/>
                    <a:pt x="27" y="138"/>
                  </a:cubicBezTo>
                  <a:cubicBezTo>
                    <a:pt x="28" y="137"/>
                    <a:pt x="29" y="136"/>
                    <a:pt x="30" y="135"/>
                  </a:cubicBezTo>
                  <a:cubicBezTo>
                    <a:pt x="30" y="135"/>
                    <a:pt x="32" y="134"/>
                    <a:pt x="33" y="134"/>
                  </a:cubicBezTo>
                  <a:cubicBezTo>
                    <a:pt x="33" y="134"/>
                    <a:pt x="34" y="133"/>
                    <a:pt x="35" y="133"/>
                  </a:cubicBezTo>
                  <a:cubicBezTo>
                    <a:pt x="35" y="132"/>
                    <a:pt x="36" y="131"/>
                    <a:pt x="36" y="131"/>
                  </a:cubicBezTo>
                  <a:cubicBezTo>
                    <a:pt x="36" y="130"/>
                    <a:pt x="36" y="129"/>
                    <a:pt x="36" y="129"/>
                  </a:cubicBezTo>
                  <a:cubicBezTo>
                    <a:pt x="36" y="128"/>
                    <a:pt x="35" y="126"/>
                    <a:pt x="35" y="126"/>
                  </a:cubicBezTo>
                  <a:cubicBezTo>
                    <a:pt x="35" y="125"/>
                    <a:pt x="34" y="125"/>
                    <a:pt x="34" y="125"/>
                  </a:cubicBezTo>
                  <a:cubicBezTo>
                    <a:pt x="33" y="125"/>
                    <a:pt x="32" y="124"/>
                    <a:pt x="31" y="124"/>
                  </a:cubicBezTo>
                  <a:cubicBezTo>
                    <a:pt x="31" y="123"/>
                    <a:pt x="30" y="122"/>
                    <a:pt x="30" y="121"/>
                  </a:cubicBezTo>
                  <a:cubicBezTo>
                    <a:pt x="30" y="120"/>
                    <a:pt x="30" y="119"/>
                    <a:pt x="30" y="118"/>
                  </a:cubicBezTo>
                  <a:cubicBezTo>
                    <a:pt x="30" y="117"/>
                    <a:pt x="31" y="114"/>
                    <a:pt x="30" y="113"/>
                  </a:cubicBezTo>
                  <a:cubicBezTo>
                    <a:pt x="30" y="113"/>
                    <a:pt x="29" y="112"/>
                    <a:pt x="29" y="112"/>
                  </a:cubicBezTo>
                  <a:cubicBezTo>
                    <a:pt x="28" y="112"/>
                    <a:pt x="27" y="111"/>
                    <a:pt x="27" y="110"/>
                  </a:cubicBezTo>
                  <a:cubicBezTo>
                    <a:pt x="26" y="110"/>
                    <a:pt x="25" y="109"/>
                    <a:pt x="24" y="108"/>
                  </a:cubicBezTo>
                  <a:cubicBezTo>
                    <a:pt x="24" y="107"/>
                    <a:pt x="24" y="106"/>
                    <a:pt x="24" y="105"/>
                  </a:cubicBezTo>
                  <a:cubicBezTo>
                    <a:pt x="24" y="105"/>
                    <a:pt x="23" y="103"/>
                    <a:pt x="24" y="102"/>
                  </a:cubicBezTo>
                  <a:cubicBezTo>
                    <a:pt x="24" y="102"/>
                    <a:pt x="26" y="101"/>
                    <a:pt x="26" y="100"/>
                  </a:cubicBezTo>
                  <a:cubicBezTo>
                    <a:pt x="26" y="100"/>
                    <a:pt x="26" y="99"/>
                    <a:pt x="26" y="98"/>
                  </a:cubicBezTo>
                  <a:cubicBezTo>
                    <a:pt x="26" y="97"/>
                    <a:pt x="27" y="96"/>
                    <a:pt x="26" y="95"/>
                  </a:cubicBezTo>
                  <a:cubicBezTo>
                    <a:pt x="26" y="94"/>
                    <a:pt x="25" y="93"/>
                    <a:pt x="25" y="93"/>
                  </a:cubicBezTo>
                  <a:cubicBezTo>
                    <a:pt x="24" y="93"/>
                    <a:pt x="23" y="94"/>
                    <a:pt x="23" y="94"/>
                  </a:cubicBezTo>
                  <a:cubicBezTo>
                    <a:pt x="23" y="94"/>
                    <a:pt x="22" y="94"/>
                    <a:pt x="21" y="94"/>
                  </a:cubicBezTo>
                  <a:cubicBezTo>
                    <a:pt x="21" y="94"/>
                    <a:pt x="20" y="95"/>
                    <a:pt x="20" y="95"/>
                  </a:cubicBezTo>
                  <a:cubicBezTo>
                    <a:pt x="19" y="96"/>
                    <a:pt x="20" y="97"/>
                    <a:pt x="20" y="98"/>
                  </a:cubicBezTo>
                  <a:cubicBezTo>
                    <a:pt x="19" y="98"/>
                    <a:pt x="19" y="99"/>
                    <a:pt x="18" y="99"/>
                  </a:cubicBezTo>
                  <a:cubicBezTo>
                    <a:pt x="18" y="100"/>
                    <a:pt x="17" y="100"/>
                    <a:pt x="17" y="99"/>
                  </a:cubicBezTo>
                  <a:cubicBezTo>
                    <a:pt x="16" y="99"/>
                    <a:pt x="14" y="99"/>
                    <a:pt x="14" y="98"/>
                  </a:cubicBezTo>
                  <a:cubicBezTo>
                    <a:pt x="14" y="98"/>
                    <a:pt x="13" y="96"/>
                    <a:pt x="13" y="96"/>
                  </a:cubicBezTo>
                  <a:cubicBezTo>
                    <a:pt x="13" y="95"/>
                    <a:pt x="11" y="95"/>
                    <a:pt x="11" y="94"/>
                  </a:cubicBezTo>
                  <a:cubicBezTo>
                    <a:pt x="11" y="94"/>
                    <a:pt x="11" y="93"/>
                    <a:pt x="11" y="92"/>
                  </a:cubicBezTo>
                  <a:cubicBezTo>
                    <a:pt x="11" y="92"/>
                    <a:pt x="12" y="91"/>
                    <a:pt x="12" y="91"/>
                  </a:cubicBezTo>
                  <a:cubicBezTo>
                    <a:pt x="13" y="90"/>
                    <a:pt x="13" y="88"/>
                    <a:pt x="13" y="87"/>
                  </a:cubicBezTo>
                  <a:cubicBezTo>
                    <a:pt x="13" y="86"/>
                    <a:pt x="12" y="85"/>
                    <a:pt x="12" y="84"/>
                  </a:cubicBezTo>
                  <a:cubicBezTo>
                    <a:pt x="11" y="84"/>
                    <a:pt x="10" y="83"/>
                    <a:pt x="9" y="83"/>
                  </a:cubicBezTo>
                  <a:cubicBezTo>
                    <a:pt x="8" y="82"/>
                    <a:pt x="7" y="83"/>
                    <a:pt x="6" y="82"/>
                  </a:cubicBezTo>
                  <a:cubicBezTo>
                    <a:pt x="5" y="82"/>
                    <a:pt x="4" y="82"/>
                    <a:pt x="3" y="82"/>
                  </a:cubicBezTo>
                  <a:cubicBezTo>
                    <a:pt x="2" y="83"/>
                    <a:pt x="0" y="83"/>
                    <a:pt x="0" y="83"/>
                  </a:cubicBezTo>
                  <a:cubicBezTo>
                    <a:pt x="0" y="82"/>
                    <a:pt x="0" y="82"/>
                    <a:pt x="0" y="81"/>
                  </a:cubicBezTo>
                  <a:cubicBezTo>
                    <a:pt x="0" y="81"/>
                    <a:pt x="1" y="79"/>
                    <a:pt x="1" y="79"/>
                  </a:cubicBezTo>
                  <a:cubicBezTo>
                    <a:pt x="2" y="78"/>
                    <a:pt x="3" y="78"/>
                    <a:pt x="4" y="78"/>
                  </a:cubicBezTo>
                  <a:cubicBezTo>
                    <a:pt x="5" y="77"/>
                    <a:pt x="6" y="77"/>
                    <a:pt x="6" y="77"/>
                  </a:cubicBezTo>
                  <a:cubicBezTo>
                    <a:pt x="7" y="76"/>
                    <a:pt x="8" y="76"/>
                    <a:pt x="8" y="75"/>
                  </a:cubicBezTo>
                  <a:cubicBezTo>
                    <a:pt x="9" y="75"/>
                    <a:pt x="10" y="73"/>
                    <a:pt x="11" y="73"/>
                  </a:cubicBezTo>
                  <a:cubicBezTo>
                    <a:pt x="11" y="72"/>
                    <a:pt x="11" y="71"/>
                    <a:pt x="12" y="70"/>
                  </a:cubicBezTo>
                  <a:cubicBezTo>
                    <a:pt x="12" y="69"/>
                    <a:pt x="11" y="68"/>
                    <a:pt x="11" y="67"/>
                  </a:cubicBezTo>
                  <a:cubicBezTo>
                    <a:pt x="11" y="66"/>
                    <a:pt x="12" y="64"/>
                    <a:pt x="12" y="63"/>
                  </a:cubicBezTo>
                  <a:cubicBezTo>
                    <a:pt x="12" y="62"/>
                    <a:pt x="14" y="60"/>
                    <a:pt x="14" y="60"/>
                  </a:cubicBezTo>
                  <a:cubicBezTo>
                    <a:pt x="15" y="59"/>
                    <a:pt x="17" y="57"/>
                    <a:pt x="17" y="57"/>
                  </a:cubicBezTo>
                  <a:cubicBezTo>
                    <a:pt x="18" y="56"/>
                    <a:pt x="19" y="55"/>
                    <a:pt x="19" y="55"/>
                  </a:cubicBezTo>
                  <a:cubicBezTo>
                    <a:pt x="20" y="55"/>
                    <a:pt x="23" y="55"/>
                    <a:pt x="24" y="55"/>
                  </a:cubicBezTo>
                  <a:cubicBezTo>
                    <a:pt x="24" y="55"/>
                    <a:pt x="25" y="53"/>
                    <a:pt x="25" y="52"/>
                  </a:cubicBezTo>
                  <a:cubicBezTo>
                    <a:pt x="26" y="52"/>
                    <a:pt x="27" y="52"/>
                    <a:pt x="28" y="52"/>
                  </a:cubicBezTo>
                  <a:cubicBezTo>
                    <a:pt x="29" y="53"/>
                    <a:pt x="30" y="54"/>
                    <a:pt x="31" y="53"/>
                  </a:cubicBezTo>
                  <a:cubicBezTo>
                    <a:pt x="32" y="53"/>
                    <a:pt x="32" y="52"/>
                    <a:pt x="32" y="51"/>
                  </a:cubicBezTo>
                  <a:cubicBezTo>
                    <a:pt x="33" y="51"/>
                    <a:pt x="34" y="51"/>
                    <a:pt x="35" y="51"/>
                  </a:cubicBezTo>
                  <a:cubicBezTo>
                    <a:pt x="35" y="51"/>
                    <a:pt x="35" y="50"/>
                    <a:pt x="36" y="49"/>
                  </a:cubicBezTo>
                  <a:cubicBezTo>
                    <a:pt x="36" y="49"/>
                    <a:pt x="38" y="48"/>
                    <a:pt x="38" y="48"/>
                  </a:cubicBezTo>
                  <a:cubicBezTo>
                    <a:pt x="39" y="48"/>
                    <a:pt x="40" y="48"/>
                    <a:pt x="40" y="48"/>
                  </a:cubicBezTo>
                  <a:cubicBezTo>
                    <a:pt x="41" y="49"/>
                    <a:pt x="42" y="48"/>
                    <a:pt x="43" y="48"/>
                  </a:cubicBezTo>
                  <a:cubicBezTo>
                    <a:pt x="44" y="48"/>
                    <a:pt x="45" y="47"/>
                    <a:pt x="46" y="47"/>
                  </a:cubicBezTo>
                  <a:cubicBezTo>
                    <a:pt x="46" y="46"/>
                    <a:pt x="46" y="45"/>
                    <a:pt x="46" y="45"/>
                  </a:cubicBezTo>
                  <a:cubicBezTo>
                    <a:pt x="47" y="44"/>
                    <a:pt x="47" y="43"/>
                    <a:pt x="48" y="43"/>
                  </a:cubicBezTo>
                  <a:cubicBezTo>
                    <a:pt x="48" y="42"/>
                    <a:pt x="48" y="40"/>
                    <a:pt x="48" y="40"/>
                  </a:cubicBezTo>
                  <a:cubicBezTo>
                    <a:pt x="47" y="39"/>
                    <a:pt x="46" y="38"/>
                    <a:pt x="46" y="37"/>
                  </a:cubicBezTo>
                  <a:cubicBezTo>
                    <a:pt x="46" y="36"/>
                    <a:pt x="47" y="35"/>
                    <a:pt x="47" y="34"/>
                  </a:cubicBezTo>
                  <a:cubicBezTo>
                    <a:pt x="47" y="33"/>
                    <a:pt x="48" y="31"/>
                    <a:pt x="47" y="30"/>
                  </a:cubicBezTo>
                  <a:cubicBezTo>
                    <a:pt x="47" y="29"/>
                    <a:pt x="46" y="27"/>
                    <a:pt x="45" y="27"/>
                  </a:cubicBezTo>
                  <a:cubicBezTo>
                    <a:pt x="45" y="26"/>
                    <a:pt x="44" y="25"/>
                    <a:pt x="43" y="24"/>
                  </a:cubicBezTo>
                  <a:cubicBezTo>
                    <a:pt x="43" y="23"/>
                    <a:pt x="44" y="20"/>
                    <a:pt x="44" y="19"/>
                  </a:cubicBezTo>
                  <a:cubicBezTo>
                    <a:pt x="45" y="18"/>
                    <a:pt x="46" y="17"/>
                    <a:pt x="47" y="16"/>
                  </a:cubicBezTo>
                  <a:cubicBezTo>
                    <a:pt x="48" y="15"/>
                    <a:pt x="50" y="15"/>
                    <a:pt x="51" y="15"/>
                  </a:cubicBezTo>
                  <a:cubicBezTo>
                    <a:pt x="51" y="14"/>
                    <a:pt x="52" y="14"/>
                    <a:pt x="53" y="14"/>
                  </a:cubicBezTo>
                  <a:cubicBezTo>
                    <a:pt x="54" y="14"/>
                    <a:pt x="55" y="14"/>
                    <a:pt x="56" y="13"/>
                  </a:cubicBezTo>
                  <a:cubicBezTo>
                    <a:pt x="57" y="13"/>
                    <a:pt x="59" y="13"/>
                    <a:pt x="59" y="12"/>
                  </a:cubicBezTo>
                  <a:cubicBezTo>
                    <a:pt x="60" y="12"/>
                    <a:pt x="61" y="10"/>
                    <a:pt x="61" y="9"/>
                  </a:cubicBezTo>
                  <a:cubicBezTo>
                    <a:pt x="62" y="9"/>
                    <a:pt x="62" y="9"/>
                    <a:pt x="62" y="8"/>
                  </a:cubicBezTo>
                  <a:cubicBezTo>
                    <a:pt x="63" y="9"/>
                    <a:pt x="65" y="9"/>
                    <a:pt x="66" y="10"/>
                  </a:cubicBezTo>
                  <a:cubicBezTo>
                    <a:pt x="67" y="10"/>
                    <a:pt x="68" y="9"/>
                    <a:pt x="69" y="9"/>
                  </a:cubicBezTo>
                  <a:cubicBezTo>
                    <a:pt x="70" y="8"/>
                    <a:pt x="72" y="7"/>
                    <a:pt x="73" y="7"/>
                  </a:cubicBezTo>
                  <a:cubicBezTo>
                    <a:pt x="74" y="7"/>
                    <a:pt x="74" y="7"/>
                    <a:pt x="75" y="7"/>
                  </a:cubicBezTo>
                  <a:cubicBezTo>
                    <a:pt x="76" y="7"/>
                    <a:pt x="77" y="5"/>
                    <a:pt x="78" y="5"/>
                  </a:cubicBezTo>
                  <a:cubicBezTo>
                    <a:pt x="78" y="5"/>
                    <a:pt x="78" y="5"/>
                    <a:pt x="78" y="5"/>
                  </a:cubicBezTo>
                  <a:cubicBezTo>
                    <a:pt x="78" y="5"/>
                    <a:pt x="79" y="6"/>
                    <a:pt x="79" y="6"/>
                  </a:cubicBezTo>
                  <a:cubicBezTo>
                    <a:pt x="80" y="6"/>
                    <a:pt x="83" y="7"/>
                    <a:pt x="84" y="7"/>
                  </a:cubicBezTo>
                  <a:cubicBezTo>
                    <a:pt x="86" y="8"/>
                    <a:pt x="90" y="8"/>
                    <a:pt x="92" y="8"/>
                  </a:cubicBezTo>
                  <a:cubicBezTo>
                    <a:pt x="93" y="8"/>
                    <a:pt x="95" y="8"/>
                    <a:pt x="96" y="7"/>
                  </a:cubicBezTo>
                  <a:cubicBezTo>
                    <a:pt x="97" y="7"/>
                    <a:pt x="99" y="6"/>
                    <a:pt x="99" y="6"/>
                  </a:cubicBezTo>
                  <a:cubicBezTo>
                    <a:pt x="100" y="5"/>
                    <a:pt x="100" y="4"/>
                    <a:pt x="100" y="3"/>
                  </a:cubicBezTo>
                  <a:cubicBezTo>
                    <a:pt x="101" y="3"/>
                    <a:pt x="100" y="2"/>
                    <a:pt x="100" y="1"/>
                  </a:cubicBezTo>
                  <a:cubicBezTo>
                    <a:pt x="101" y="1"/>
                    <a:pt x="101" y="0"/>
                    <a:pt x="101" y="0"/>
                  </a:cubicBezTo>
                  <a:cubicBezTo>
                    <a:pt x="102" y="0"/>
                    <a:pt x="103" y="1"/>
                    <a:pt x="104" y="1"/>
                  </a:cubicBezTo>
                  <a:cubicBezTo>
                    <a:pt x="104" y="2"/>
                    <a:pt x="105" y="3"/>
                    <a:pt x="106" y="3"/>
                  </a:cubicBezTo>
                  <a:cubicBezTo>
                    <a:pt x="106" y="3"/>
                    <a:pt x="107" y="4"/>
                    <a:pt x="108" y="4"/>
                  </a:cubicBezTo>
                  <a:cubicBezTo>
                    <a:pt x="108" y="4"/>
                    <a:pt x="109" y="4"/>
                    <a:pt x="109" y="4"/>
                  </a:cubicBezTo>
                  <a:cubicBezTo>
                    <a:pt x="109" y="5"/>
                    <a:pt x="109" y="5"/>
                    <a:pt x="109" y="5"/>
                  </a:cubicBezTo>
                  <a:cubicBezTo>
                    <a:pt x="109" y="6"/>
                    <a:pt x="110" y="6"/>
                    <a:pt x="110" y="6"/>
                  </a:cubicBezTo>
                  <a:cubicBezTo>
                    <a:pt x="111" y="7"/>
                    <a:pt x="110" y="8"/>
                    <a:pt x="110" y="8"/>
                  </a:cubicBezTo>
                  <a:cubicBezTo>
                    <a:pt x="110" y="9"/>
                    <a:pt x="109" y="9"/>
                    <a:pt x="109" y="9"/>
                  </a:cubicBezTo>
                  <a:cubicBezTo>
                    <a:pt x="109" y="10"/>
                    <a:pt x="108" y="10"/>
                    <a:pt x="108" y="11"/>
                  </a:cubicBezTo>
                  <a:cubicBezTo>
                    <a:pt x="108" y="11"/>
                    <a:pt x="109" y="12"/>
                    <a:pt x="109" y="13"/>
                  </a:cubicBezTo>
                  <a:cubicBezTo>
                    <a:pt x="109" y="14"/>
                    <a:pt x="108" y="15"/>
                    <a:pt x="108" y="16"/>
                  </a:cubicBezTo>
                  <a:cubicBezTo>
                    <a:pt x="108" y="17"/>
                    <a:pt x="106" y="18"/>
                    <a:pt x="106" y="19"/>
                  </a:cubicBezTo>
                  <a:cubicBezTo>
                    <a:pt x="106" y="19"/>
                    <a:pt x="107" y="20"/>
                    <a:pt x="107" y="20"/>
                  </a:cubicBezTo>
                  <a:cubicBezTo>
                    <a:pt x="108" y="21"/>
                    <a:pt x="108" y="22"/>
                    <a:pt x="109" y="23"/>
                  </a:cubicBezTo>
                  <a:cubicBezTo>
                    <a:pt x="109" y="24"/>
                    <a:pt x="110" y="26"/>
                    <a:pt x="110" y="26"/>
                  </a:cubicBezTo>
                  <a:cubicBezTo>
                    <a:pt x="110" y="27"/>
                    <a:pt x="112" y="28"/>
                    <a:pt x="112" y="28"/>
                  </a:cubicBezTo>
                  <a:cubicBezTo>
                    <a:pt x="113" y="28"/>
                    <a:pt x="114" y="28"/>
                    <a:pt x="114" y="28"/>
                  </a:cubicBezTo>
                  <a:cubicBezTo>
                    <a:pt x="115" y="27"/>
                    <a:pt x="115" y="26"/>
                    <a:pt x="115" y="26"/>
                  </a:cubicBezTo>
                  <a:cubicBezTo>
                    <a:pt x="115" y="26"/>
                    <a:pt x="116" y="26"/>
                    <a:pt x="116" y="26"/>
                  </a:cubicBezTo>
                  <a:cubicBezTo>
                    <a:pt x="117" y="27"/>
                    <a:pt x="117" y="28"/>
                    <a:pt x="117" y="28"/>
                  </a:cubicBezTo>
                  <a:cubicBezTo>
                    <a:pt x="117" y="29"/>
                    <a:pt x="116" y="29"/>
                    <a:pt x="116" y="30"/>
                  </a:cubicBezTo>
                  <a:cubicBezTo>
                    <a:pt x="116" y="30"/>
                    <a:pt x="116" y="31"/>
                    <a:pt x="116" y="31"/>
                  </a:cubicBezTo>
                  <a:cubicBezTo>
                    <a:pt x="117" y="32"/>
                    <a:pt x="119" y="31"/>
                    <a:pt x="119" y="31"/>
                  </a:cubicBezTo>
                  <a:cubicBezTo>
                    <a:pt x="120" y="32"/>
                    <a:pt x="121" y="32"/>
                    <a:pt x="121" y="32"/>
                  </a:cubicBezTo>
                  <a:cubicBezTo>
                    <a:pt x="122" y="32"/>
                    <a:pt x="123" y="33"/>
                    <a:pt x="123" y="33"/>
                  </a:cubicBezTo>
                  <a:cubicBezTo>
                    <a:pt x="124" y="33"/>
                    <a:pt x="125" y="33"/>
                    <a:pt x="126" y="34"/>
                  </a:cubicBezTo>
                  <a:cubicBezTo>
                    <a:pt x="126" y="34"/>
                    <a:pt x="127" y="35"/>
                    <a:pt x="127" y="35"/>
                  </a:cubicBezTo>
                  <a:cubicBezTo>
                    <a:pt x="127" y="35"/>
                    <a:pt x="129" y="36"/>
                    <a:pt x="129" y="36"/>
                  </a:cubicBezTo>
                  <a:cubicBezTo>
                    <a:pt x="130" y="36"/>
                    <a:pt x="130" y="36"/>
                    <a:pt x="131" y="37"/>
                  </a:cubicBezTo>
                  <a:cubicBezTo>
                    <a:pt x="131" y="37"/>
                    <a:pt x="131" y="39"/>
                    <a:pt x="132" y="39"/>
                  </a:cubicBezTo>
                  <a:cubicBezTo>
                    <a:pt x="132" y="40"/>
                    <a:pt x="133" y="40"/>
                    <a:pt x="133" y="40"/>
                  </a:cubicBezTo>
                  <a:cubicBezTo>
                    <a:pt x="134" y="40"/>
                    <a:pt x="134" y="42"/>
                    <a:pt x="134" y="42"/>
                  </a:cubicBezTo>
                  <a:cubicBezTo>
                    <a:pt x="134" y="43"/>
                    <a:pt x="134" y="44"/>
                    <a:pt x="134" y="44"/>
                  </a:cubicBezTo>
                  <a:cubicBezTo>
                    <a:pt x="134" y="45"/>
                    <a:pt x="133" y="44"/>
                    <a:pt x="132" y="44"/>
                  </a:cubicBezTo>
                  <a:cubicBezTo>
                    <a:pt x="132" y="43"/>
                    <a:pt x="130" y="43"/>
                    <a:pt x="130" y="43"/>
                  </a:cubicBezTo>
                  <a:cubicBezTo>
                    <a:pt x="129" y="43"/>
                    <a:pt x="128" y="44"/>
                    <a:pt x="127" y="45"/>
                  </a:cubicBezTo>
                  <a:cubicBezTo>
                    <a:pt x="127" y="45"/>
                    <a:pt x="126" y="46"/>
                    <a:pt x="126" y="47"/>
                  </a:cubicBezTo>
                  <a:cubicBezTo>
                    <a:pt x="126" y="47"/>
                    <a:pt x="127" y="48"/>
                    <a:pt x="127" y="49"/>
                  </a:cubicBezTo>
                  <a:cubicBezTo>
                    <a:pt x="126" y="49"/>
                    <a:pt x="126" y="51"/>
                    <a:pt x="125" y="52"/>
                  </a:cubicBezTo>
                  <a:cubicBezTo>
                    <a:pt x="125" y="52"/>
                    <a:pt x="124" y="54"/>
                    <a:pt x="123" y="54"/>
                  </a:cubicBezTo>
                  <a:cubicBezTo>
                    <a:pt x="123" y="55"/>
                    <a:pt x="124" y="57"/>
                    <a:pt x="123" y="58"/>
                  </a:cubicBezTo>
                  <a:cubicBezTo>
                    <a:pt x="123" y="59"/>
                    <a:pt x="122" y="60"/>
                    <a:pt x="122" y="60"/>
                  </a:cubicBezTo>
                  <a:cubicBezTo>
                    <a:pt x="121" y="60"/>
                    <a:pt x="120" y="61"/>
                    <a:pt x="119" y="62"/>
                  </a:cubicBezTo>
                  <a:cubicBezTo>
                    <a:pt x="119" y="62"/>
                    <a:pt x="119" y="64"/>
                    <a:pt x="119" y="65"/>
                  </a:cubicBezTo>
                  <a:cubicBezTo>
                    <a:pt x="119" y="65"/>
                    <a:pt x="118" y="66"/>
                    <a:pt x="118" y="67"/>
                  </a:cubicBezTo>
                  <a:cubicBezTo>
                    <a:pt x="118" y="68"/>
                    <a:pt x="117" y="70"/>
                    <a:pt x="117" y="70"/>
                  </a:cubicBezTo>
                  <a:cubicBezTo>
                    <a:pt x="116" y="71"/>
                    <a:pt x="116" y="72"/>
                    <a:pt x="116" y="73"/>
                  </a:cubicBezTo>
                  <a:cubicBezTo>
                    <a:pt x="116" y="73"/>
                    <a:pt x="115" y="74"/>
                    <a:pt x="114" y="74"/>
                  </a:cubicBezTo>
                  <a:cubicBezTo>
                    <a:pt x="114" y="74"/>
                    <a:pt x="113" y="75"/>
                    <a:pt x="112" y="76"/>
                  </a:cubicBezTo>
                  <a:cubicBezTo>
                    <a:pt x="112" y="77"/>
                    <a:pt x="112" y="79"/>
                    <a:pt x="112" y="80"/>
                  </a:cubicBezTo>
                  <a:cubicBezTo>
                    <a:pt x="112" y="80"/>
                    <a:pt x="113" y="82"/>
                    <a:pt x="113" y="82"/>
                  </a:cubicBezTo>
                  <a:cubicBezTo>
                    <a:pt x="114" y="83"/>
                    <a:pt x="114" y="84"/>
                    <a:pt x="114" y="84"/>
                  </a:cubicBezTo>
                  <a:cubicBezTo>
                    <a:pt x="114" y="85"/>
                    <a:pt x="113" y="86"/>
                    <a:pt x="113" y="87"/>
                  </a:cubicBezTo>
                  <a:cubicBezTo>
                    <a:pt x="113" y="87"/>
                    <a:pt x="114" y="88"/>
                    <a:pt x="114" y="89"/>
                  </a:cubicBezTo>
                  <a:cubicBezTo>
                    <a:pt x="115" y="89"/>
                    <a:pt x="116" y="88"/>
                    <a:pt x="117" y="88"/>
                  </a:cubicBezTo>
                  <a:cubicBezTo>
                    <a:pt x="117" y="87"/>
                    <a:pt x="117" y="86"/>
                    <a:pt x="117" y="86"/>
                  </a:cubicBezTo>
                  <a:cubicBezTo>
                    <a:pt x="118" y="85"/>
                    <a:pt x="118" y="84"/>
                    <a:pt x="118" y="84"/>
                  </a:cubicBezTo>
                  <a:cubicBezTo>
                    <a:pt x="118" y="83"/>
                    <a:pt x="118" y="82"/>
                    <a:pt x="118" y="82"/>
                  </a:cubicBezTo>
                  <a:cubicBezTo>
                    <a:pt x="118" y="81"/>
                    <a:pt x="119" y="81"/>
                    <a:pt x="119" y="80"/>
                  </a:cubicBezTo>
                  <a:cubicBezTo>
                    <a:pt x="120" y="80"/>
                    <a:pt x="121" y="79"/>
                    <a:pt x="122" y="78"/>
                  </a:cubicBezTo>
                  <a:cubicBezTo>
                    <a:pt x="122" y="78"/>
                    <a:pt x="124" y="77"/>
                    <a:pt x="124" y="77"/>
                  </a:cubicBezTo>
                  <a:cubicBezTo>
                    <a:pt x="125" y="76"/>
                    <a:pt x="126" y="76"/>
                    <a:pt x="126" y="75"/>
                  </a:cubicBezTo>
                  <a:cubicBezTo>
                    <a:pt x="127" y="75"/>
                    <a:pt x="128" y="74"/>
                    <a:pt x="129" y="75"/>
                  </a:cubicBezTo>
                  <a:cubicBezTo>
                    <a:pt x="130" y="75"/>
                    <a:pt x="130" y="76"/>
                    <a:pt x="130" y="77"/>
                  </a:cubicBezTo>
                  <a:cubicBezTo>
                    <a:pt x="131" y="78"/>
                    <a:pt x="131" y="79"/>
                    <a:pt x="131" y="80"/>
                  </a:cubicBezTo>
                  <a:cubicBezTo>
                    <a:pt x="130" y="81"/>
                    <a:pt x="130" y="82"/>
                    <a:pt x="130" y="83"/>
                  </a:cubicBezTo>
                  <a:cubicBezTo>
                    <a:pt x="130" y="83"/>
                    <a:pt x="130" y="85"/>
                    <a:pt x="130" y="85"/>
                  </a:cubicBezTo>
                  <a:cubicBezTo>
                    <a:pt x="130" y="86"/>
                    <a:pt x="131" y="87"/>
                    <a:pt x="131" y="87"/>
                  </a:cubicBezTo>
                  <a:cubicBezTo>
                    <a:pt x="130" y="88"/>
                    <a:pt x="129" y="88"/>
                    <a:pt x="128" y="88"/>
                  </a:cubicBezTo>
                  <a:cubicBezTo>
                    <a:pt x="128" y="88"/>
                    <a:pt x="128" y="87"/>
                    <a:pt x="128" y="87"/>
                  </a:cubicBezTo>
                  <a:cubicBezTo>
                    <a:pt x="127" y="87"/>
                    <a:pt x="127" y="87"/>
                    <a:pt x="127" y="87"/>
                  </a:cubicBezTo>
                  <a:cubicBezTo>
                    <a:pt x="126" y="88"/>
                    <a:pt x="126" y="89"/>
                    <a:pt x="126" y="90"/>
                  </a:cubicBezTo>
                  <a:cubicBezTo>
                    <a:pt x="126" y="90"/>
                    <a:pt x="126" y="92"/>
                    <a:pt x="126" y="93"/>
                  </a:cubicBezTo>
                  <a:cubicBezTo>
                    <a:pt x="125" y="93"/>
                    <a:pt x="125" y="95"/>
                    <a:pt x="125" y="95"/>
                  </a:cubicBezTo>
                  <a:cubicBezTo>
                    <a:pt x="124" y="96"/>
                    <a:pt x="122" y="95"/>
                    <a:pt x="121" y="95"/>
                  </a:cubicBezTo>
                  <a:cubicBezTo>
                    <a:pt x="119" y="96"/>
                    <a:pt x="116" y="97"/>
                    <a:pt x="115" y="97"/>
                  </a:cubicBezTo>
                  <a:cubicBezTo>
                    <a:pt x="114" y="98"/>
                    <a:pt x="111" y="100"/>
                    <a:pt x="110" y="100"/>
                  </a:cubicBezTo>
                  <a:cubicBezTo>
                    <a:pt x="109" y="100"/>
                    <a:pt x="108" y="100"/>
                    <a:pt x="107" y="100"/>
                  </a:cubicBezTo>
                  <a:cubicBezTo>
                    <a:pt x="106" y="100"/>
                    <a:pt x="105" y="102"/>
                    <a:pt x="105" y="102"/>
                  </a:cubicBezTo>
                  <a:cubicBezTo>
                    <a:pt x="104" y="102"/>
                    <a:pt x="102" y="102"/>
                    <a:pt x="101" y="102"/>
                  </a:cubicBezTo>
                  <a:cubicBezTo>
                    <a:pt x="101" y="102"/>
                    <a:pt x="100" y="104"/>
                    <a:pt x="100" y="104"/>
                  </a:cubicBezTo>
                  <a:cubicBezTo>
                    <a:pt x="100" y="105"/>
                    <a:pt x="99" y="106"/>
                    <a:pt x="99" y="107"/>
                  </a:cubicBezTo>
                  <a:cubicBezTo>
                    <a:pt x="99" y="108"/>
                    <a:pt x="98" y="109"/>
                    <a:pt x="98" y="110"/>
                  </a:cubicBezTo>
                  <a:cubicBezTo>
                    <a:pt x="98" y="111"/>
                    <a:pt x="100" y="112"/>
                    <a:pt x="100" y="113"/>
                  </a:cubicBezTo>
                  <a:cubicBezTo>
                    <a:pt x="100" y="113"/>
                    <a:pt x="101" y="115"/>
                    <a:pt x="101" y="115"/>
                  </a:cubicBezTo>
                  <a:cubicBezTo>
                    <a:pt x="102" y="115"/>
                    <a:pt x="103" y="115"/>
                    <a:pt x="104" y="115"/>
                  </a:cubicBezTo>
                  <a:cubicBezTo>
                    <a:pt x="105" y="116"/>
                    <a:pt x="106" y="116"/>
                    <a:pt x="106" y="117"/>
                  </a:cubicBezTo>
                  <a:cubicBezTo>
                    <a:pt x="107" y="117"/>
                    <a:pt x="108" y="119"/>
                    <a:pt x="108" y="119"/>
                  </a:cubicBezTo>
                  <a:cubicBezTo>
                    <a:pt x="109" y="120"/>
                    <a:pt x="109" y="121"/>
                    <a:pt x="110" y="122"/>
                  </a:cubicBezTo>
                  <a:cubicBezTo>
                    <a:pt x="110" y="122"/>
                    <a:pt x="112" y="122"/>
                    <a:pt x="113" y="122"/>
                  </a:cubicBezTo>
                  <a:cubicBezTo>
                    <a:pt x="113" y="122"/>
                    <a:pt x="115" y="123"/>
                    <a:pt x="115" y="123"/>
                  </a:cubicBezTo>
                  <a:cubicBezTo>
                    <a:pt x="116" y="124"/>
                    <a:pt x="118" y="127"/>
                    <a:pt x="119" y="128"/>
                  </a:cubicBezTo>
                  <a:cubicBezTo>
                    <a:pt x="120" y="128"/>
                    <a:pt x="122" y="129"/>
                    <a:pt x="123" y="130"/>
                  </a:cubicBezTo>
                  <a:cubicBezTo>
                    <a:pt x="124" y="130"/>
                    <a:pt x="126" y="131"/>
                    <a:pt x="127" y="131"/>
                  </a:cubicBezTo>
                  <a:cubicBezTo>
                    <a:pt x="127" y="131"/>
                    <a:pt x="129" y="131"/>
                    <a:pt x="130" y="130"/>
                  </a:cubicBezTo>
                  <a:cubicBezTo>
                    <a:pt x="131" y="130"/>
                    <a:pt x="132" y="129"/>
                    <a:pt x="133" y="129"/>
                  </a:cubicBezTo>
                  <a:cubicBezTo>
                    <a:pt x="134" y="128"/>
                    <a:pt x="134" y="128"/>
                    <a:pt x="135" y="128"/>
                  </a:cubicBezTo>
                  <a:cubicBezTo>
                    <a:pt x="136" y="127"/>
                    <a:pt x="138" y="127"/>
                    <a:pt x="139" y="128"/>
                  </a:cubicBezTo>
                  <a:cubicBezTo>
                    <a:pt x="140" y="128"/>
                    <a:pt x="140" y="129"/>
                    <a:pt x="140" y="130"/>
                  </a:cubicBezTo>
                  <a:cubicBezTo>
                    <a:pt x="140" y="131"/>
                    <a:pt x="140" y="132"/>
                    <a:pt x="140" y="132"/>
                  </a:cubicBezTo>
                  <a:cubicBezTo>
                    <a:pt x="139" y="133"/>
                    <a:pt x="138" y="134"/>
                    <a:pt x="137" y="134"/>
                  </a:cubicBezTo>
                  <a:cubicBezTo>
                    <a:pt x="137" y="135"/>
                    <a:pt x="135" y="135"/>
                    <a:pt x="134" y="135"/>
                  </a:cubicBezTo>
                  <a:cubicBezTo>
                    <a:pt x="134" y="136"/>
                    <a:pt x="132" y="137"/>
                    <a:pt x="132" y="138"/>
                  </a:cubicBezTo>
                  <a:cubicBezTo>
                    <a:pt x="131" y="138"/>
                    <a:pt x="131" y="139"/>
                    <a:pt x="130" y="140"/>
                  </a:cubicBezTo>
                  <a:cubicBezTo>
                    <a:pt x="130" y="141"/>
                    <a:pt x="130" y="142"/>
                    <a:pt x="130" y="143"/>
                  </a:cubicBezTo>
                  <a:cubicBezTo>
                    <a:pt x="130" y="144"/>
                    <a:pt x="130" y="145"/>
                    <a:pt x="131" y="145"/>
                  </a:cubicBezTo>
                  <a:cubicBezTo>
                    <a:pt x="131" y="146"/>
                    <a:pt x="133" y="145"/>
                    <a:pt x="133" y="145"/>
                  </a:cubicBezTo>
                  <a:cubicBezTo>
                    <a:pt x="134" y="145"/>
                    <a:pt x="135" y="145"/>
                    <a:pt x="135" y="145"/>
                  </a:cubicBezTo>
                  <a:cubicBezTo>
                    <a:pt x="136" y="145"/>
                    <a:pt x="138" y="145"/>
                    <a:pt x="138" y="145"/>
                  </a:cubicBezTo>
                  <a:cubicBezTo>
                    <a:pt x="139" y="145"/>
                    <a:pt x="139" y="146"/>
                    <a:pt x="139" y="147"/>
                  </a:cubicBezTo>
                  <a:cubicBezTo>
                    <a:pt x="139" y="147"/>
                    <a:pt x="138" y="148"/>
                    <a:pt x="137" y="148"/>
                  </a:cubicBezTo>
                  <a:cubicBezTo>
                    <a:pt x="137" y="148"/>
                    <a:pt x="136" y="149"/>
                    <a:pt x="136" y="149"/>
                  </a:cubicBezTo>
                  <a:cubicBezTo>
                    <a:pt x="135" y="149"/>
                    <a:pt x="134" y="149"/>
                    <a:pt x="134" y="149"/>
                  </a:cubicBezTo>
                  <a:cubicBezTo>
                    <a:pt x="133" y="149"/>
                    <a:pt x="132" y="149"/>
                    <a:pt x="132" y="149"/>
                  </a:cubicBezTo>
                  <a:cubicBezTo>
                    <a:pt x="131" y="149"/>
                    <a:pt x="130" y="149"/>
                    <a:pt x="130" y="149"/>
                  </a:cubicBezTo>
                  <a:cubicBezTo>
                    <a:pt x="129" y="149"/>
                    <a:pt x="129" y="150"/>
                    <a:pt x="129" y="150"/>
                  </a:cubicBezTo>
                  <a:cubicBezTo>
                    <a:pt x="128" y="151"/>
                    <a:pt x="129" y="152"/>
                    <a:pt x="129" y="152"/>
                  </a:cubicBezTo>
                  <a:cubicBezTo>
                    <a:pt x="129" y="153"/>
                    <a:pt x="128" y="153"/>
                    <a:pt x="128" y="154"/>
                  </a:cubicBezTo>
                  <a:cubicBezTo>
                    <a:pt x="127" y="154"/>
                    <a:pt x="126" y="154"/>
                    <a:pt x="125" y="154"/>
                  </a:cubicBezTo>
                  <a:cubicBezTo>
                    <a:pt x="125" y="154"/>
                    <a:pt x="123" y="154"/>
                    <a:pt x="123" y="155"/>
                  </a:cubicBezTo>
                  <a:cubicBezTo>
                    <a:pt x="122" y="155"/>
                    <a:pt x="122" y="157"/>
                    <a:pt x="122" y="158"/>
                  </a:cubicBezTo>
                  <a:cubicBezTo>
                    <a:pt x="122" y="158"/>
                    <a:pt x="122" y="160"/>
                    <a:pt x="122" y="160"/>
                  </a:cubicBezTo>
                  <a:cubicBezTo>
                    <a:pt x="122" y="161"/>
                    <a:pt x="122" y="162"/>
                    <a:pt x="122" y="163"/>
                  </a:cubicBezTo>
                  <a:cubicBezTo>
                    <a:pt x="122" y="163"/>
                    <a:pt x="121" y="164"/>
                    <a:pt x="120" y="165"/>
                  </a:cubicBezTo>
                  <a:cubicBezTo>
                    <a:pt x="120" y="165"/>
                    <a:pt x="119" y="166"/>
                    <a:pt x="119" y="167"/>
                  </a:cubicBezTo>
                  <a:cubicBezTo>
                    <a:pt x="118" y="167"/>
                    <a:pt x="118" y="168"/>
                    <a:pt x="118" y="168"/>
                  </a:cubicBezTo>
                  <a:cubicBezTo>
                    <a:pt x="118" y="169"/>
                    <a:pt x="118" y="170"/>
                    <a:pt x="118" y="171"/>
                  </a:cubicBezTo>
                  <a:cubicBezTo>
                    <a:pt x="118" y="171"/>
                    <a:pt x="117" y="171"/>
                    <a:pt x="116" y="171"/>
                  </a:cubicBezTo>
                  <a:cubicBezTo>
                    <a:pt x="116" y="172"/>
                    <a:pt x="115" y="172"/>
                    <a:pt x="115" y="172"/>
                  </a:cubicBezTo>
                  <a:cubicBezTo>
                    <a:pt x="115" y="172"/>
                    <a:pt x="115" y="173"/>
                    <a:pt x="115" y="173"/>
                  </a:cubicBezTo>
                  <a:cubicBezTo>
                    <a:pt x="115" y="174"/>
                    <a:pt x="116" y="175"/>
                    <a:pt x="116" y="175"/>
                  </a:cubicBezTo>
                  <a:cubicBezTo>
                    <a:pt x="117" y="175"/>
                    <a:pt x="118" y="175"/>
                    <a:pt x="118" y="175"/>
                  </a:cubicBezTo>
                  <a:cubicBezTo>
                    <a:pt x="119" y="175"/>
                    <a:pt x="119" y="174"/>
                    <a:pt x="119" y="174"/>
                  </a:cubicBezTo>
                  <a:cubicBezTo>
                    <a:pt x="120" y="174"/>
                    <a:pt x="122" y="174"/>
                    <a:pt x="122" y="175"/>
                  </a:cubicBezTo>
                  <a:cubicBezTo>
                    <a:pt x="122" y="175"/>
                    <a:pt x="122" y="176"/>
                    <a:pt x="122" y="176"/>
                  </a:cubicBezTo>
                  <a:cubicBezTo>
                    <a:pt x="121" y="177"/>
                    <a:pt x="121" y="178"/>
                    <a:pt x="120" y="178"/>
                  </a:cubicBezTo>
                  <a:cubicBezTo>
                    <a:pt x="120" y="178"/>
                    <a:pt x="119" y="178"/>
                    <a:pt x="118" y="179"/>
                  </a:cubicBezTo>
                  <a:cubicBezTo>
                    <a:pt x="118" y="179"/>
                    <a:pt x="117" y="179"/>
                    <a:pt x="116" y="179"/>
                  </a:cubicBezTo>
                  <a:cubicBezTo>
                    <a:pt x="116" y="180"/>
                    <a:pt x="115" y="179"/>
                    <a:pt x="115" y="179"/>
                  </a:cubicBezTo>
                  <a:cubicBezTo>
                    <a:pt x="114" y="180"/>
                    <a:pt x="114" y="181"/>
                    <a:pt x="114" y="181"/>
                  </a:cubicBezTo>
                  <a:cubicBezTo>
                    <a:pt x="114" y="182"/>
                    <a:pt x="114" y="183"/>
                    <a:pt x="114" y="183"/>
                  </a:cubicBezTo>
                  <a:cubicBezTo>
                    <a:pt x="115" y="183"/>
                    <a:pt x="117" y="184"/>
                    <a:pt x="117" y="184"/>
                  </a:cubicBezTo>
                  <a:cubicBezTo>
                    <a:pt x="117" y="184"/>
                    <a:pt x="118" y="185"/>
                    <a:pt x="118" y="186"/>
                  </a:cubicBezTo>
                  <a:cubicBezTo>
                    <a:pt x="119" y="186"/>
                    <a:pt x="119" y="188"/>
                    <a:pt x="119" y="188"/>
                  </a:cubicBezTo>
                  <a:cubicBezTo>
                    <a:pt x="119" y="189"/>
                    <a:pt x="118" y="189"/>
                    <a:pt x="118" y="189"/>
                  </a:cubicBezTo>
                  <a:cubicBezTo>
                    <a:pt x="117" y="189"/>
                    <a:pt x="117" y="188"/>
                    <a:pt x="116" y="188"/>
                  </a:cubicBezTo>
                  <a:cubicBezTo>
                    <a:pt x="116" y="188"/>
                    <a:pt x="115" y="189"/>
                    <a:pt x="115" y="189"/>
                  </a:cubicBezTo>
                  <a:cubicBezTo>
                    <a:pt x="115" y="189"/>
                    <a:pt x="115" y="191"/>
                    <a:pt x="115" y="191"/>
                  </a:cubicBezTo>
                  <a:cubicBezTo>
                    <a:pt x="115" y="192"/>
                    <a:pt x="116" y="192"/>
                    <a:pt x="116" y="193"/>
                  </a:cubicBezTo>
                  <a:cubicBezTo>
                    <a:pt x="116" y="193"/>
                    <a:pt x="116" y="194"/>
                    <a:pt x="116" y="195"/>
                  </a:cubicBezTo>
                  <a:cubicBezTo>
                    <a:pt x="116" y="196"/>
                    <a:pt x="117" y="197"/>
                    <a:pt x="118" y="198"/>
                  </a:cubicBezTo>
                  <a:cubicBezTo>
                    <a:pt x="118" y="199"/>
                    <a:pt x="119" y="200"/>
                    <a:pt x="119" y="201"/>
                  </a:cubicBezTo>
                  <a:cubicBezTo>
                    <a:pt x="120" y="202"/>
                    <a:pt x="120" y="203"/>
                    <a:pt x="121" y="204"/>
                  </a:cubicBezTo>
                  <a:cubicBezTo>
                    <a:pt x="121" y="205"/>
                    <a:pt x="120" y="206"/>
                    <a:pt x="120" y="206"/>
                  </a:cubicBezTo>
                  <a:cubicBezTo>
                    <a:pt x="120" y="207"/>
                    <a:pt x="119" y="208"/>
                    <a:pt x="119" y="208"/>
                  </a:cubicBezTo>
                  <a:cubicBezTo>
                    <a:pt x="119" y="209"/>
                    <a:pt x="119" y="210"/>
                    <a:pt x="119" y="211"/>
                  </a:cubicBezTo>
                  <a:cubicBezTo>
                    <a:pt x="119" y="212"/>
                    <a:pt x="120" y="213"/>
                    <a:pt x="121" y="213"/>
                  </a:cubicBezTo>
                  <a:cubicBezTo>
                    <a:pt x="121" y="214"/>
                    <a:pt x="122" y="216"/>
                    <a:pt x="122" y="216"/>
                  </a:cubicBezTo>
                  <a:cubicBezTo>
                    <a:pt x="122" y="217"/>
                    <a:pt x="123" y="219"/>
                    <a:pt x="123" y="219"/>
                  </a:cubicBezTo>
                  <a:cubicBezTo>
                    <a:pt x="124" y="220"/>
                    <a:pt x="124" y="220"/>
                    <a:pt x="125" y="220"/>
                  </a:cubicBezTo>
                  <a:cubicBezTo>
                    <a:pt x="124" y="221"/>
                    <a:pt x="124" y="221"/>
                    <a:pt x="123" y="221"/>
                  </a:cubicBezTo>
                  <a:cubicBezTo>
                    <a:pt x="123" y="221"/>
                    <a:pt x="122" y="221"/>
                    <a:pt x="121" y="222"/>
                  </a:cubicBezTo>
                  <a:cubicBezTo>
                    <a:pt x="121" y="222"/>
                    <a:pt x="120" y="223"/>
                    <a:pt x="120" y="223"/>
                  </a:cubicBezTo>
                  <a:cubicBezTo>
                    <a:pt x="120" y="224"/>
                    <a:pt x="121" y="225"/>
                    <a:pt x="121" y="226"/>
                  </a:cubicBezTo>
                  <a:cubicBezTo>
                    <a:pt x="121" y="226"/>
                    <a:pt x="122" y="228"/>
                    <a:pt x="123" y="228"/>
                  </a:cubicBezTo>
                  <a:cubicBezTo>
                    <a:pt x="124" y="230"/>
                    <a:pt x="126" y="232"/>
                    <a:pt x="127" y="233"/>
                  </a:cubicBezTo>
                  <a:cubicBezTo>
                    <a:pt x="127" y="234"/>
                    <a:pt x="127" y="236"/>
                    <a:pt x="127" y="237"/>
                  </a:cubicBezTo>
                  <a:cubicBezTo>
                    <a:pt x="128" y="238"/>
                    <a:pt x="128" y="239"/>
                    <a:pt x="128" y="240"/>
                  </a:cubicBezTo>
                  <a:cubicBezTo>
                    <a:pt x="128" y="241"/>
                    <a:pt x="127" y="243"/>
                    <a:pt x="127" y="243"/>
                  </a:cubicBezTo>
                  <a:cubicBezTo>
                    <a:pt x="127" y="245"/>
                    <a:pt x="125" y="247"/>
                    <a:pt x="125" y="248"/>
                  </a:cubicBezTo>
                  <a:cubicBezTo>
                    <a:pt x="124" y="249"/>
                    <a:pt x="124" y="250"/>
                    <a:pt x="123" y="251"/>
                  </a:cubicBezTo>
                  <a:cubicBezTo>
                    <a:pt x="122" y="252"/>
                    <a:pt x="120" y="253"/>
                    <a:pt x="120" y="254"/>
                  </a:cubicBezTo>
                  <a:cubicBezTo>
                    <a:pt x="119" y="254"/>
                    <a:pt x="117" y="255"/>
                    <a:pt x="117" y="256"/>
                  </a:cubicBezTo>
                  <a:cubicBezTo>
                    <a:pt x="116" y="257"/>
                    <a:pt x="115" y="259"/>
                    <a:pt x="114" y="259"/>
                  </a:cubicBezTo>
                  <a:cubicBezTo>
                    <a:pt x="113" y="260"/>
                    <a:pt x="112" y="261"/>
                    <a:pt x="111" y="261"/>
                  </a:cubicBezTo>
                  <a:cubicBezTo>
                    <a:pt x="111" y="261"/>
                    <a:pt x="110" y="261"/>
                    <a:pt x="110" y="261"/>
                  </a:cubicBezTo>
                  <a:cubicBezTo>
                    <a:pt x="110" y="261"/>
                    <a:pt x="109" y="261"/>
                    <a:pt x="109" y="261"/>
                  </a:cubicBezTo>
                  <a:cubicBezTo>
                    <a:pt x="109" y="261"/>
                    <a:pt x="108" y="260"/>
                    <a:pt x="108" y="259"/>
                  </a:cubicBezTo>
                  <a:cubicBezTo>
                    <a:pt x="107" y="259"/>
                    <a:pt x="104" y="260"/>
                    <a:pt x="103" y="259"/>
                  </a:cubicBezTo>
                  <a:cubicBezTo>
                    <a:pt x="103" y="259"/>
                    <a:pt x="102" y="258"/>
                    <a:pt x="102" y="258"/>
                  </a:cubicBezTo>
                  <a:cubicBezTo>
                    <a:pt x="101" y="258"/>
                    <a:pt x="101" y="259"/>
                    <a:pt x="100" y="259"/>
                  </a:cubicBezTo>
                  <a:cubicBezTo>
                    <a:pt x="99" y="259"/>
                    <a:pt x="98" y="259"/>
                    <a:pt x="97" y="258"/>
                  </a:cubicBezTo>
                  <a:cubicBezTo>
                    <a:pt x="96" y="258"/>
                    <a:pt x="95" y="257"/>
                    <a:pt x="95" y="257"/>
                  </a:cubicBezTo>
                  <a:cubicBezTo>
                    <a:pt x="94" y="257"/>
                    <a:pt x="94" y="255"/>
                    <a:pt x="93" y="255"/>
                  </a:cubicBezTo>
                  <a:cubicBezTo>
                    <a:pt x="93" y="254"/>
                    <a:pt x="93" y="254"/>
                    <a:pt x="92" y="254"/>
                  </a:cubicBezTo>
                  <a:cubicBezTo>
                    <a:pt x="91" y="254"/>
                    <a:pt x="91" y="256"/>
                    <a:pt x="91" y="257"/>
                  </a:cubicBezTo>
                  <a:cubicBezTo>
                    <a:pt x="91" y="257"/>
                    <a:pt x="90" y="258"/>
                    <a:pt x="89" y="259"/>
                  </a:cubicBezTo>
                  <a:cubicBezTo>
                    <a:pt x="89" y="259"/>
                    <a:pt x="89" y="260"/>
                    <a:pt x="88" y="260"/>
                  </a:cubicBezTo>
                  <a:cubicBezTo>
                    <a:pt x="88" y="261"/>
                    <a:pt x="88" y="261"/>
                    <a:pt x="88" y="261"/>
                  </a:cubicBezTo>
                  <a:cubicBezTo>
                    <a:pt x="87" y="262"/>
                    <a:pt x="86" y="262"/>
                    <a:pt x="85" y="262"/>
                  </a:cubicBezTo>
                  <a:cubicBezTo>
                    <a:pt x="85" y="262"/>
                    <a:pt x="85" y="262"/>
                    <a:pt x="85" y="262"/>
                  </a:cubicBezTo>
                  <a:cubicBezTo>
                    <a:pt x="84" y="262"/>
                    <a:pt x="83" y="262"/>
                    <a:pt x="83" y="262"/>
                  </a:cubicBezTo>
                  <a:cubicBezTo>
                    <a:pt x="82" y="262"/>
                    <a:pt x="82" y="260"/>
                    <a:pt x="81" y="260"/>
                  </a:cubicBezTo>
                  <a:cubicBezTo>
                    <a:pt x="81" y="259"/>
                    <a:pt x="81" y="258"/>
                    <a:pt x="81" y="258"/>
                  </a:cubicBezTo>
                  <a:cubicBezTo>
                    <a:pt x="81" y="257"/>
                    <a:pt x="80" y="256"/>
                    <a:pt x="79" y="255"/>
                  </a:cubicBezTo>
                  <a:cubicBezTo>
                    <a:pt x="79" y="255"/>
                    <a:pt x="78" y="254"/>
                    <a:pt x="77" y="254"/>
                  </a:cubicBezTo>
                  <a:cubicBezTo>
                    <a:pt x="76" y="254"/>
                    <a:pt x="76" y="256"/>
                    <a:pt x="75" y="256"/>
                  </a:cubicBezTo>
                  <a:cubicBezTo>
                    <a:pt x="75" y="256"/>
                    <a:pt x="74" y="256"/>
                    <a:pt x="74" y="255"/>
                  </a:cubicBezTo>
                  <a:cubicBezTo>
                    <a:pt x="73" y="255"/>
                    <a:pt x="73" y="253"/>
                    <a:pt x="73" y="253"/>
                  </a:cubicBezTo>
                  <a:cubicBezTo>
                    <a:pt x="73" y="252"/>
                    <a:pt x="74" y="251"/>
                    <a:pt x="74" y="251"/>
                  </a:cubicBezTo>
                  <a:cubicBezTo>
                    <a:pt x="74" y="250"/>
                    <a:pt x="73" y="249"/>
                    <a:pt x="73" y="249"/>
                  </a:cubicBezTo>
                  <a:cubicBezTo>
                    <a:pt x="72" y="249"/>
                    <a:pt x="71" y="249"/>
                    <a:pt x="71" y="249"/>
                  </a:cubicBezTo>
                  <a:cubicBezTo>
                    <a:pt x="71" y="250"/>
                    <a:pt x="70" y="251"/>
                    <a:pt x="70" y="252"/>
                  </a:cubicBezTo>
                  <a:cubicBezTo>
                    <a:pt x="70" y="252"/>
                    <a:pt x="70" y="253"/>
                    <a:pt x="70" y="254"/>
                  </a:cubicBezTo>
                  <a:cubicBezTo>
                    <a:pt x="70" y="255"/>
                    <a:pt x="70" y="256"/>
                    <a:pt x="69" y="257"/>
                  </a:cubicBezTo>
                  <a:cubicBezTo>
                    <a:pt x="69" y="257"/>
                    <a:pt x="69" y="257"/>
                    <a:pt x="69" y="257"/>
                  </a:cubicBezTo>
                  <a:cubicBezTo>
                    <a:pt x="68" y="257"/>
                    <a:pt x="68" y="257"/>
                    <a:pt x="68" y="256"/>
                  </a:cubicBezTo>
                  <a:cubicBezTo>
                    <a:pt x="67" y="256"/>
                    <a:pt x="67" y="255"/>
                    <a:pt x="67" y="255"/>
                  </a:cubicBezTo>
                  <a:cubicBezTo>
                    <a:pt x="67" y="254"/>
                    <a:pt x="66" y="254"/>
                    <a:pt x="66" y="254"/>
                  </a:cubicBezTo>
                  <a:cubicBezTo>
                    <a:pt x="66" y="254"/>
                    <a:pt x="65" y="255"/>
                    <a:pt x="64" y="255"/>
                  </a:cubicBezTo>
                  <a:cubicBezTo>
                    <a:pt x="64" y="256"/>
                    <a:pt x="64" y="256"/>
                    <a:pt x="64" y="257"/>
                  </a:cubicBezTo>
                  <a:cubicBezTo>
                    <a:pt x="65" y="257"/>
                    <a:pt x="66" y="258"/>
                    <a:pt x="66" y="258"/>
                  </a:cubicBezTo>
                  <a:cubicBezTo>
                    <a:pt x="66" y="259"/>
                    <a:pt x="66" y="260"/>
                    <a:pt x="66" y="261"/>
                  </a:cubicBezTo>
                  <a:cubicBezTo>
                    <a:pt x="65" y="261"/>
                    <a:pt x="65" y="262"/>
                    <a:pt x="65" y="262"/>
                  </a:cubicBezTo>
                  <a:cubicBezTo>
                    <a:pt x="64" y="262"/>
                    <a:pt x="63" y="263"/>
                    <a:pt x="63" y="263"/>
                  </a:cubicBezTo>
                  <a:cubicBezTo>
                    <a:pt x="63" y="264"/>
                    <a:pt x="62" y="264"/>
                    <a:pt x="61" y="264"/>
                  </a:cubicBezTo>
                  <a:cubicBezTo>
                    <a:pt x="61" y="264"/>
                    <a:pt x="60" y="263"/>
                    <a:pt x="60" y="263"/>
                  </a:cubicBezTo>
                  <a:cubicBezTo>
                    <a:pt x="59" y="263"/>
                    <a:pt x="58" y="264"/>
                    <a:pt x="57" y="265"/>
                  </a:cubicBezTo>
                  <a:cubicBezTo>
                    <a:pt x="57" y="265"/>
                    <a:pt x="58" y="266"/>
                    <a:pt x="58" y="267"/>
                  </a:cubicBezTo>
                  <a:cubicBezTo>
                    <a:pt x="58" y="267"/>
                    <a:pt x="58" y="268"/>
                    <a:pt x="58" y="269"/>
                  </a:cubicBezTo>
                  <a:cubicBezTo>
                    <a:pt x="57" y="269"/>
                    <a:pt x="55" y="269"/>
                    <a:pt x="54" y="269"/>
                  </a:cubicBezTo>
                  <a:cubicBezTo>
                    <a:pt x="54" y="269"/>
                    <a:pt x="53" y="268"/>
                    <a:pt x="52" y="269"/>
                  </a:cubicBezTo>
                  <a:cubicBezTo>
                    <a:pt x="52" y="269"/>
                    <a:pt x="51" y="270"/>
                    <a:pt x="51" y="270"/>
                  </a:cubicBezTo>
                  <a:cubicBezTo>
                    <a:pt x="50" y="271"/>
                    <a:pt x="50" y="272"/>
                    <a:pt x="50" y="272"/>
                  </a:cubicBezTo>
                  <a:cubicBezTo>
                    <a:pt x="49" y="273"/>
                    <a:pt x="48" y="273"/>
                    <a:pt x="47" y="273"/>
                  </a:cubicBezTo>
                  <a:cubicBezTo>
                    <a:pt x="47" y="273"/>
                    <a:pt x="47" y="274"/>
                    <a:pt x="47" y="274"/>
                  </a:cubicBezTo>
                  <a:cubicBezTo>
                    <a:pt x="46" y="273"/>
                    <a:pt x="47" y="272"/>
                    <a:pt x="47" y="271"/>
                  </a:cubicBezTo>
                  <a:cubicBezTo>
                    <a:pt x="46" y="271"/>
                    <a:pt x="46" y="270"/>
                    <a:pt x="45" y="270"/>
                  </a:cubicBezTo>
                  <a:cubicBezTo>
                    <a:pt x="45" y="270"/>
                    <a:pt x="44" y="269"/>
                    <a:pt x="43" y="269"/>
                  </a:cubicBezTo>
                  <a:cubicBezTo>
                    <a:pt x="42" y="269"/>
                    <a:pt x="41" y="269"/>
                    <a:pt x="40" y="269"/>
                  </a:cubicBezTo>
                  <a:cubicBezTo>
                    <a:pt x="39" y="268"/>
                    <a:pt x="38" y="267"/>
                    <a:pt x="37" y="267"/>
                  </a:cubicBezTo>
                  <a:cubicBezTo>
                    <a:pt x="36" y="267"/>
                    <a:pt x="35" y="267"/>
                    <a:pt x="35" y="267"/>
                  </a:cubicBezTo>
                  <a:cubicBezTo>
                    <a:pt x="34" y="267"/>
                    <a:pt x="33" y="268"/>
                    <a:pt x="33" y="268"/>
                  </a:cubicBezTo>
                  <a:cubicBezTo>
                    <a:pt x="32" y="268"/>
                    <a:pt x="30" y="268"/>
                    <a:pt x="29" y="268"/>
                  </a:cubicBezTo>
                  <a:cubicBezTo>
                    <a:pt x="29" y="268"/>
                    <a:pt x="29" y="266"/>
                    <a:pt x="28" y="266"/>
                  </a:cubicBezTo>
                  <a:cubicBezTo>
                    <a:pt x="28" y="266"/>
                    <a:pt x="27" y="266"/>
                    <a:pt x="26" y="266"/>
                  </a:cubicBezTo>
                  <a:cubicBezTo>
                    <a:pt x="26" y="266"/>
                    <a:pt x="26" y="268"/>
                    <a:pt x="26" y="268"/>
                  </a:cubicBezTo>
                  <a:cubicBezTo>
                    <a:pt x="25" y="268"/>
                    <a:pt x="25" y="269"/>
                    <a:pt x="24" y="269"/>
                  </a:cubicBezTo>
                  <a:cubicBezTo>
                    <a:pt x="24" y="269"/>
                    <a:pt x="22" y="269"/>
                    <a:pt x="22" y="269"/>
                  </a:cubicBezTo>
                  <a:cubicBezTo>
                    <a:pt x="21" y="269"/>
                    <a:pt x="20" y="270"/>
                    <a:pt x="20" y="271"/>
                  </a:cubicBezTo>
                  <a:cubicBezTo>
                    <a:pt x="19" y="271"/>
                    <a:pt x="18" y="271"/>
                    <a:pt x="18" y="271"/>
                  </a:cubicBezTo>
                  <a:cubicBezTo>
                    <a:pt x="17" y="271"/>
                    <a:pt x="18" y="269"/>
                    <a:pt x="18" y="269"/>
                  </a:cubicBezTo>
                  <a:cubicBezTo>
                    <a:pt x="17" y="268"/>
                    <a:pt x="16" y="268"/>
                    <a:pt x="15" y="267"/>
                  </a:cubicBezTo>
                  <a:cubicBezTo>
                    <a:pt x="15" y="267"/>
                    <a:pt x="15" y="266"/>
                    <a:pt x="15" y="265"/>
                  </a:cubicBezTo>
                  <a:cubicBezTo>
                    <a:pt x="15" y="265"/>
                    <a:pt x="15" y="264"/>
                    <a:pt x="16" y="264"/>
                  </a:cubicBezTo>
                  <a:cubicBezTo>
                    <a:pt x="16" y="263"/>
                    <a:pt x="17" y="263"/>
                    <a:pt x="18" y="262"/>
                  </a:cubicBezTo>
                  <a:cubicBezTo>
                    <a:pt x="19" y="262"/>
                    <a:pt x="20" y="261"/>
                    <a:pt x="20" y="260"/>
                  </a:cubicBezTo>
                  <a:cubicBezTo>
                    <a:pt x="20" y="260"/>
                    <a:pt x="21" y="259"/>
                    <a:pt x="21" y="25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1736726" y="3760788"/>
              <a:ext cx="141288" cy="195263"/>
            </a:xfrm>
            <a:custGeom>
              <a:avLst/>
              <a:gdLst/>
              <a:ahLst/>
              <a:cxnLst>
                <a:cxn ang="0">
                  <a:pos x="75" y="71"/>
                </a:cxn>
                <a:cxn ang="0">
                  <a:pos x="71" y="73"/>
                </a:cxn>
                <a:cxn ang="0">
                  <a:pos x="73" y="77"/>
                </a:cxn>
                <a:cxn ang="0">
                  <a:pos x="72" y="82"/>
                </a:cxn>
                <a:cxn ang="0">
                  <a:pos x="75" y="84"/>
                </a:cxn>
                <a:cxn ang="0">
                  <a:pos x="66" y="93"/>
                </a:cxn>
                <a:cxn ang="0">
                  <a:pos x="58" y="98"/>
                </a:cxn>
                <a:cxn ang="0">
                  <a:pos x="49" y="103"/>
                </a:cxn>
                <a:cxn ang="0">
                  <a:pos x="46" y="99"/>
                </a:cxn>
                <a:cxn ang="0">
                  <a:pos x="45" y="94"/>
                </a:cxn>
                <a:cxn ang="0">
                  <a:pos x="48" y="88"/>
                </a:cxn>
                <a:cxn ang="0">
                  <a:pos x="51" y="85"/>
                </a:cxn>
                <a:cxn ang="0">
                  <a:pos x="47" y="83"/>
                </a:cxn>
                <a:cxn ang="0">
                  <a:pos x="45" y="79"/>
                </a:cxn>
                <a:cxn ang="0">
                  <a:pos x="40" y="83"/>
                </a:cxn>
                <a:cxn ang="0">
                  <a:pos x="33" y="86"/>
                </a:cxn>
                <a:cxn ang="0">
                  <a:pos x="29" y="85"/>
                </a:cxn>
                <a:cxn ang="0">
                  <a:pos x="28" y="83"/>
                </a:cxn>
                <a:cxn ang="0">
                  <a:pos x="22" y="78"/>
                </a:cxn>
                <a:cxn ang="0">
                  <a:pos x="25" y="74"/>
                </a:cxn>
                <a:cxn ang="0">
                  <a:pos x="25" y="69"/>
                </a:cxn>
                <a:cxn ang="0">
                  <a:pos x="24" y="64"/>
                </a:cxn>
                <a:cxn ang="0">
                  <a:pos x="19" y="61"/>
                </a:cxn>
                <a:cxn ang="0">
                  <a:pos x="17" y="56"/>
                </a:cxn>
                <a:cxn ang="0">
                  <a:pos x="15" y="51"/>
                </a:cxn>
                <a:cxn ang="0">
                  <a:pos x="10" y="48"/>
                </a:cxn>
                <a:cxn ang="0">
                  <a:pos x="5" y="46"/>
                </a:cxn>
                <a:cxn ang="0">
                  <a:pos x="3" y="45"/>
                </a:cxn>
                <a:cxn ang="0">
                  <a:pos x="1" y="42"/>
                </a:cxn>
                <a:cxn ang="0">
                  <a:pos x="1" y="41"/>
                </a:cxn>
                <a:cxn ang="0">
                  <a:pos x="7" y="36"/>
                </a:cxn>
                <a:cxn ang="0">
                  <a:pos x="13" y="31"/>
                </a:cxn>
                <a:cxn ang="0">
                  <a:pos x="17" y="23"/>
                </a:cxn>
                <a:cxn ang="0">
                  <a:pos x="17" y="17"/>
                </a:cxn>
                <a:cxn ang="0">
                  <a:pos x="13" y="8"/>
                </a:cxn>
                <a:cxn ang="0">
                  <a:pos x="10" y="3"/>
                </a:cxn>
                <a:cxn ang="0">
                  <a:pos x="13" y="1"/>
                </a:cxn>
                <a:cxn ang="0">
                  <a:pos x="16" y="1"/>
                </a:cxn>
                <a:cxn ang="0">
                  <a:pos x="18" y="8"/>
                </a:cxn>
                <a:cxn ang="0">
                  <a:pos x="22" y="11"/>
                </a:cxn>
                <a:cxn ang="0">
                  <a:pos x="25" y="14"/>
                </a:cxn>
                <a:cxn ang="0">
                  <a:pos x="28" y="16"/>
                </a:cxn>
                <a:cxn ang="0">
                  <a:pos x="33" y="15"/>
                </a:cxn>
                <a:cxn ang="0">
                  <a:pos x="36" y="14"/>
                </a:cxn>
                <a:cxn ang="0">
                  <a:pos x="40" y="11"/>
                </a:cxn>
                <a:cxn ang="0">
                  <a:pos x="43" y="10"/>
                </a:cxn>
                <a:cxn ang="0">
                  <a:pos x="47" y="12"/>
                </a:cxn>
                <a:cxn ang="0">
                  <a:pos x="51" y="17"/>
                </a:cxn>
                <a:cxn ang="0">
                  <a:pos x="55" y="19"/>
                </a:cxn>
                <a:cxn ang="0">
                  <a:pos x="58" y="22"/>
                </a:cxn>
                <a:cxn ang="0">
                  <a:pos x="57" y="25"/>
                </a:cxn>
                <a:cxn ang="0">
                  <a:pos x="58" y="29"/>
                </a:cxn>
                <a:cxn ang="0">
                  <a:pos x="62" y="32"/>
                </a:cxn>
                <a:cxn ang="0">
                  <a:pos x="66" y="31"/>
                </a:cxn>
                <a:cxn ang="0">
                  <a:pos x="72" y="32"/>
                </a:cxn>
                <a:cxn ang="0">
                  <a:pos x="74" y="37"/>
                </a:cxn>
                <a:cxn ang="0">
                  <a:pos x="72" y="42"/>
                </a:cxn>
                <a:cxn ang="0">
                  <a:pos x="71" y="49"/>
                </a:cxn>
                <a:cxn ang="0">
                  <a:pos x="73" y="55"/>
                </a:cxn>
                <a:cxn ang="0">
                  <a:pos x="72" y="60"/>
                </a:cxn>
                <a:cxn ang="0">
                  <a:pos x="73" y="65"/>
                </a:cxn>
                <a:cxn ang="0">
                  <a:pos x="72" y="68"/>
                </a:cxn>
              </a:cxnLst>
              <a:rect l="0" t="0" r="r" b="b"/>
              <a:pathLst>
                <a:path w="75" h="103">
                  <a:moveTo>
                    <a:pt x="73" y="69"/>
                  </a:moveTo>
                  <a:cubicBezTo>
                    <a:pt x="74" y="70"/>
                    <a:pt x="75" y="70"/>
                    <a:pt x="75" y="71"/>
                  </a:cubicBezTo>
                  <a:cubicBezTo>
                    <a:pt x="75" y="71"/>
                    <a:pt x="73" y="71"/>
                    <a:pt x="73" y="71"/>
                  </a:cubicBezTo>
                  <a:cubicBezTo>
                    <a:pt x="72" y="72"/>
                    <a:pt x="71" y="73"/>
                    <a:pt x="71" y="73"/>
                  </a:cubicBezTo>
                  <a:cubicBezTo>
                    <a:pt x="71" y="74"/>
                    <a:pt x="71" y="75"/>
                    <a:pt x="71" y="75"/>
                  </a:cubicBezTo>
                  <a:cubicBezTo>
                    <a:pt x="72" y="76"/>
                    <a:pt x="73" y="76"/>
                    <a:pt x="73" y="77"/>
                  </a:cubicBezTo>
                  <a:cubicBezTo>
                    <a:pt x="73" y="77"/>
                    <a:pt x="73" y="78"/>
                    <a:pt x="73" y="79"/>
                  </a:cubicBezTo>
                  <a:cubicBezTo>
                    <a:pt x="73" y="80"/>
                    <a:pt x="72" y="81"/>
                    <a:pt x="72" y="82"/>
                  </a:cubicBezTo>
                  <a:cubicBezTo>
                    <a:pt x="73" y="82"/>
                    <a:pt x="74" y="83"/>
                    <a:pt x="74" y="83"/>
                  </a:cubicBezTo>
                  <a:cubicBezTo>
                    <a:pt x="74" y="83"/>
                    <a:pt x="75" y="84"/>
                    <a:pt x="75" y="84"/>
                  </a:cubicBezTo>
                  <a:cubicBezTo>
                    <a:pt x="73" y="86"/>
                    <a:pt x="71" y="89"/>
                    <a:pt x="69" y="90"/>
                  </a:cubicBezTo>
                  <a:cubicBezTo>
                    <a:pt x="68" y="91"/>
                    <a:pt x="67" y="92"/>
                    <a:pt x="66" y="93"/>
                  </a:cubicBezTo>
                  <a:cubicBezTo>
                    <a:pt x="65" y="93"/>
                    <a:pt x="64" y="95"/>
                    <a:pt x="63" y="96"/>
                  </a:cubicBezTo>
                  <a:cubicBezTo>
                    <a:pt x="62" y="96"/>
                    <a:pt x="59" y="97"/>
                    <a:pt x="58" y="98"/>
                  </a:cubicBezTo>
                  <a:cubicBezTo>
                    <a:pt x="57" y="99"/>
                    <a:pt x="53" y="100"/>
                    <a:pt x="52" y="101"/>
                  </a:cubicBezTo>
                  <a:cubicBezTo>
                    <a:pt x="51" y="102"/>
                    <a:pt x="50" y="102"/>
                    <a:pt x="49" y="103"/>
                  </a:cubicBezTo>
                  <a:cubicBezTo>
                    <a:pt x="49" y="102"/>
                    <a:pt x="48" y="101"/>
                    <a:pt x="48" y="101"/>
                  </a:cubicBezTo>
                  <a:cubicBezTo>
                    <a:pt x="48" y="100"/>
                    <a:pt x="47" y="99"/>
                    <a:pt x="46" y="99"/>
                  </a:cubicBezTo>
                  <a:cubicBezTo>
                    <a:pt x="46" y="98"/>
                    <a:pt x="45" y="97"/>
                    <a:pt x="45" y="96"/>
                  </a:cubicBezTo>
                  <a:cubicBezTo>
                    <a:pt x="45" y="96"/>
                    <a:pt x="45" y="94"/>
                    <a:pt x="45" y="94"/>
                  </a:cubicBezTo>
                  <a:cubicBezTo>
                    <a:pt x="45" y="93"/>
                    <a:pt x="46" y="91"/>
                    <a:pt x="46" y="91"/>
                  </a:cubicBezTo>
                  <a:cubicBezTo>
                    <a:pt x="46" y="90"/>
                    <a:pt x="47" y="89"/>
                    <a:pt x="48" y="88"/>
                  </a:cubicBezTo>
                  <a:cubicBezTo>
                    <a:pt x="49" y="88"/>
                    <a:pt x="50" y="89"/>
                    <a:pt x="51" y="88"/>
                  </a:cubicBezTo>
                  <a:cubicBezTo>
                    <a:pt x="51" y="88"/>
                    <a:pt x="51" y="86"/>
                    <a:pt x="51" y="85"/>
                  </a:cubicBezTo>
                  <a:cubicBezTo>
                    <a:pt x="50" y="85"/>
                    <a:pt x="49" y="85"/>
                    <a:pt x="48" y="84"/>
                  </a:cubicBezTo>
                  <a:cubicBezTo>
                    <a:pt x="48" y="84"/>
                    <a:pt x="47" y="83"/>
                    <a:pt x="47" y="83"/>
                  </a:cubicBezTo>
                  <a:cubicBezTo>
                    <a:pt x="47" y="82"/>
                    <a:pt x="47" y="80"/>
                    <a:pt x="47" y="80"/>
                  </a:cubicBezTo>
                  <a:cubicBezTo>
                    <a:pt x="46" y="79"/>
                    <a:pt x="45" y="79"/>
                    <a:pt x="45" y="79"/>
                  </a:cubicBezTo>
                  <a:cubicBezTo>
                    <a:pt x="44" y="79"/>
                    <a:pt x="43" y="81"/>
                    <a:pt x="42" y="81"/>
                  </a:cubicBezTo>
                  <a:cubicBezTo>
                    <a:pt x="41" y="82"/>
                    <a:pt x="40" y="83"/>
                    <a:pt x="40" y="83"/>
                  </a:cubicBezTo>
                  <a:cubicBezTo>
                    <a:pt x="39" y="84"/>
                    <a:pt x="38" y="85"/>
                    <a:pt x="38" y="85"/>
                  </a:cubicBezTo>
                  <a:cubicBezTo>
                    <a:pt x="37" y="85"/>
                    <a:pt x="34" y="86"/>
                    <a:pt x="33" y="86"/>
                  </a:cubicBezTo>
                  <a:cubicBezTo>
                    <a:pt x="33" y="86"/>
                    <a:pt x="32" y="86"/>
                    <a:pt x="31" y="86"/>
                  </a:cubicBezTo>
                  <a:cubicBezTo>
                    <a:pt x="30" y="86"/>
                    <a:pt x="29" y="86"/>
                    <a:pt x="29" y="85"/>
                  </a:cubicBezTo>
                  <a:cubicBezTo>
                    <a:pt x="29" y="85"/>
                    <a:pt x="28" y="85"/>
                    <a:pt x="28" y="85"/>
                  </a:cubicBezTo>
                  <a:cubicBezTo>
                    <a:pt x="28" y="84"/>
                    <a:pt x="28" y="83"/>
                    <a:pt x="28" y="83"/>
                  </a:cubicBezTo>
                  <a:cubicBezTo>
                    <a:pt x="27" y="82"/>
                    <a:pt x="26" y="80"/>
                    <a:pt x="25" y="79"/>
                  </a:cubicBezTo>
                  <a:cubicBezTo>
                    <a:pt x="25" y="79"/>
                    <a:pt x="23" y="78"/>
                    <a:pt x="22" y="78"/>
                  </a:cubicBezTo>
                  <a:cubicBezTo>
                    <a:pt x="22" y="77"/>
                    <a:pt x="22" y="76"/>
                    <a:pt x="22" y="75"/>
                  </a:cubicBezTo>
                  <a:cubicBezTo>
                    <a:pt x="22" y="75"/>
                    <a:pt x="25" y="75"/>
                    <a:pt x="25" y="74"/>
                  </a:cubicBezTo>
                  <a:cubicBezTo>
                    <a:pt x="26" y="73"/>
                    <a:pt x="26" y="72"/>
                    <a:pt x="26" y="71"/>
                  </a:cubicBezTo>
                  <a:cubicBezTo>
                    <a:pt x="26" y="71"/>
                    <a:pt x="25" y="69"/>
                    <a:pt x="25" y="69"/>
                  </a:cubicBezTo>
                  <a:cubicBezTo>
                    <a:pt x="25" y="68"/>
                    <a:pt x="25" y="67"/>
                    <a:pt x="25" y="66"/>
                  </a:cubicBezTo>
                  <a:cubicBezTo>
                    <a:pt x="25" y="65"/>
                    <a:pt x="25" y="64"/>
                    <a:pt x="24" y="64"/>
                  </a:cubicBezTo>
                  <a:cubicBezTo>
                    <a:pt x="24" y="64"/>
                    <a:pt x="22" y="63"/>
                    <a:pt x="22" y="63"/>
                  </a:cubicBezTo>
                  <a:cubicBezTo>
                    <a:pt x="21" y="63"/>
                    <a:pt x="20" y="62"/>
                    <a:pt x="19" y="61"/>
                  </a:cubicBezTo>
                  <a:cubicBezTo>
                    <a:pt x="19" y="60"/>
                    <a:pt x="20" y="59"/>
                    <a:pt x="19" y="58"/>
                  </a:cubicBezTo>
                  <a:cubicBezTo>
                    <a:pt x="19" y="58"/>
                    <a:pt x="18" y="57"/>
                    <a:pt x="17" y="56"/>
                  </a:cubicBezTo>
                  <a:cubicBezTo>
                    <a:pt x="17" y="56"/>
                    <a:pt x="15" y="55"/>
                    <a:pt x="15" y="54"/>
                  </a:cubicBezTo>
                  <a:cubicBezTo>
                    <a:pt x="15" y="53"/>
                    <a:pt x="15" y="52"/>
                    <a:pt x="15" y="51"/>
                  </a:cubicBezTo>
                  <a:cubicBezTo>
                    <a:pt x="15" y="50"/>
                    <a:pt x="14" y="50"/>
                    <a:pt x="13" y="49"/>
                  </a:cubicBezTo>
                  <a:cubicBezTo>
                    <a:pt x="12" y="49"/>
                    <a:pt x="11" y="48"/>
                    <a:pt x="10" y="48"/>
                  </a:cubicBezTo>
                  <a:cubicBezTo>
                    <a:pt x="9" y="47"/>
                    <a:pt x="8" y="47"/>
                    <a:pt x="8" y="47"/>
                  </a:cubicBezTo>
                  <a:cubicBezTo>
                    <a:pt x="7" y="47"/>
                    <a:pt x="6" y="47"/>
                    <a:pt x="5" y="46"/>
                  </a:cubicBezTo>
                  <a:cubicBezTo>
                    <a:pt x="5" y="46"/>
                    <a:pt x="4" y="46"/>
                    <a:pt x="3" y="46"/>
                  </a:cubicBezTo>
                  <a:cubicBezTo>
                    <a:pt x="3" y="46"/>
                    <a:pt x="3" y="45"/>
                    <a:pt x="3" y="45"/>
                  </a:cubicBezTo>
                  <a:cubicBezTo>
                    <a:pt x="3" y="45"/>
                    <a:pt x="2" y="45"/>
                    <a:pt x="1" y="44"/>
                  </a:cubicBezTo>
                  <a:cubicBezTo>
                    <a:pt x="1" y="44"/>
                    <a:pt x="1" y="43"/>
                    <a:pt x="1" y="42"/>
                  </a:cubicBezTo>
                  <a:cubicBezTo>
                    <a:pt x="0" y="42"/>
                    <a:pt x="0" y="42"/>
                    <a:pt x="0" y="41"/>
                  </a:cubicBezTo>
                  <a:cubicBezTo>
                    <a:pt x="0" y="41"/>
                    <a:pt x="1" y="41"/>
                    <a:pt x="1" y="41"/>
                  </a:cubicBezTo>
                  <a:cubicBezTo>
                    <a:pt x="2" y="41"/>
                    <a:pt x="3" y="40"/>
                    <a:pt x="4" y="39"/>
                  </a:cubicBezTo>
                  <a:cubicBezTo>
                    <a:pt x="5" y="39"/>
                    <a:pt x="6" y="37"/>
                    <a:pt x="7" y="36"/>
                  </a:cubicBezTo>
                  <a:cubicBezTo>
                    <a:pt x="7" y="35"/>
                    <a:pt x="9" y="34"/>
                    <a:pt x="10" y="34"/>
                  </a:cubicBezTo>
                  <a:cubicBezTo>
                    <a:pt x="10" y="33"/>
                    <a:pt x="12" y="32"/>
                    <a:pt x="13" y="31"/>
                  </a:cubicBezTo>
                  <a:cubicBezTo>
                    <a:pt x="14" y="30"/>
                    <a:pt x="14" y="29"/>
                    <a:pt x="15" y="28"/>
                  </a:cubicBezTo>
                  <a:cubicBezTo>
                    <a:pt x="15" y="27"/>
                    <a:pt x="17" y="25"/>
                    <a:pt x="17" y="23"/>
                  </a:cubicBezTo>
                  <a:cubicBezTo>
                    <a:pt x="17" y="23"/>
                    <a:pt x="18" y="21"/>
                    <a:pt x="18" y="20"/>
                  </a:cubicBezTo>
                  <a:cubicBezTo>
                    <a:pt x="18" y="19"/>
                    <a:pt x="18" y="18"/>
                    <a:pt x="17" y="17"/>
                  </a:cubicBezTo>
                  <a:cubicBezTo>
                    <a:pt x="17" y="16"/>
                    <a:pt x="17" y="14"/>
                    <a:pt x="17" y="13"/>
                  </a:cubicBezTo>
                  <a:cubicBezTo>
                    <a:pt x="16" y="12"/>
                    <a:pt x="14" y="10"/>
                    <a:pt x="13" y="8"/>
                  </a:cubicBezTo>
                  <a:cubicBezTo>
                    <a:pt x="12" y="8"/>
                    <a:pt x="11" y="6"/>
                    <a:pt x="11" y="6"/>
                  </a:cubicBezTo>
                  <a:cubicBezTo>
                    <a:pt x="11" y="5"/>
                    <a:pt x="10" y="4"/>
                    <a:pt x="10" y="3"/>
                  </a:cubicBezTo>
                  <a:cubicBezTo>
                    <a:pt x="10" y="3"/>
                    <a:pt x="11" y="2"/>
                    <a:pt x="11" y="2"/>
                  </a:cubicBezTo>
                  <a:cubicBezTo>
                    <a:pt x="12" y="1"/>
                    <a:pt x="13" y="1"/>
                    <a:pt x="13" y="1"/>
                  </a:cubicBezTo>
                  <a:cubicBezTo>
                    <a:pt x="14" y="1"/>
                    <a:pt x="14" y="1"/>
                    <a:pt x="15" y="0"/>
                  </a:cubicBezTo>
                  <a:cubicBezTo>
                    <a:pt x="15" y="1"/>
                    <a:pt x="15" y="1"/>
                    <a:pt x="16" y="1"/>
                  </a:cubicBezTo>
                  <a:cubicBezTo>
                    <a:pt x="16" y="2"/>
                    <a:pt x="17" y="4"/>
                    <a:pt x="18" y="5"/>
                  </a:cubicBezTo>
                  <a:cubicBezTo>
                    <a:pt x="18" y="5"/>
                    <a:pt x="18" y="7"/>
                    <a:pt x="18" y="8"/>
                  </a:cubicBezTo>
                  <a:cubicBezTo>
                    <a:pt x="19" y="8"/>
                    <a:pt x="20" y="9"/>
                    <a:pt x="20" y="9"/>
                  </a:cubicBezTo>
                  <a:cubicBezTo>
                    <a:pt x="20" y="10"/>
                    <a:pt x="21" y="11"/>
                    <a:pt x="22" y="11"/>
                  </a:cubicBezTo>
                  <a:cubicBezTo>
                    <a:pt x="22" y="12"/>
                    <a:pt x="23" y="13"/>
                    <a:pt x="23" y="14"/>
                  </a:cubicBezTo>
                  <a:cubicBezTo>
                    <a:pt x="24" y="14"/>
                    <a:pt x="25" y="14"/>
                    <a:pt x="25" y="14"/>
                  </a:cubicBezTo>
                  <a:cubicBezTo>
                    <a:pt x="26" y="14"/>
                    <a:pt x="27" y="14"/>
                    <a:pt x="27" y="14"/>
                  </a:cubicBezTo>
                  <a:cubicBezTo>
                    <a:pt x="28" y="14"/>
                    <a:pt x="28" y="16"/>
                    <a:pt x="28" y="16"/>
                  </a:cubicBezTo>
                  <a:cubicBezTo>
                    <a:pt x="29" y="16"/>
                    <a:pt x="30" y="17"/>
                    <a:pt x="31" y="17"/>
                  </a:cubicBezTo>
                  <a:cubicBezTo>
                    <a:pt x="31" y="17"/>
                    <a:pt x="32" y="16"/>
                    <a:pt x="33" y="15"/>
                  </a:cubicBezTo>
                  <a:cubicBezTo>
                    <a:pt x="33" y="15"/>
                    <a:pt x="33" y="15"/>
                    <a:pt x="33" y="15"/>
                  </a:cubicBezTo>
                  <a:cubicBezTo>
                    <a:pt x="34" y="14"/>
                    <a:pt x="35" y="14"/>
                    <a:pt x="36" y="14"/>
                  </a:cubicBezTo>
                  <a:cubicBezTo>
                    <a:pt x="37" y="14"/>
                    <a:pt x="38" y="14"/>
                    <a:pt x="38" y="13"/>
                  </a:cubicBezTo>
                  <a:cubicBezTo>
                    <a:pt x="39" y="13"/>
                    <a:pt x="39" y="12"/>
                    <a:pt x="40" y="11"/>
                  </a:cubicBezTo>
                  <a:cubicBezTo>
                    <a:pt x="40" y="11"/>
                    <a:pt x="40" y="11"/>
                    <a:pt x="41" y="10"/>
                  </a:cubicBezTo>
                  <a:cubicBezTo>
                    <a:pt x="41" y="10"/>
                    <a:pt x="43" y="10"/>
                    <a:pt x="43" y="10"/>
                  </a:cubicBezTo>
                  <a:cubicBezTo>
                    <a:pt x="44" y="10"/>
                    <a:pt x="45" y="10"/>
                    <a:pt x="45" y="10"/>
                  </a:cubicBezTo>
                  <a:cubicBezTo>
                    <a:pt x="46" y="10"/>
                    <a:pt x="47" y="11"/>
                    <a:pt x="47" y="12"/>
                  </a:cubicBezTo>
                  <a:cubicBezTo>
                    <a:pt x="48" y="12"/>
                    <a:pt x="49" y="14"/>
                    <a:pt x="49" y="14"/>
                  </a:cubicBezTo>
                  <a:cubicBezTo>
                    <a:pt x="50" y="15"/>
                    <a:pt x="51" y="16"/>
                    <a:pt x="51" y="17"/>
                  </a:cubicBezTo>
                  <a:cubicBezTo>
                    <a:pt x="51" y="17"/>
                    <a:pt x="52" y="18"/>
                    <a:pt x="53" y="18"/>
                  </a:cubicBezTo>
                  <a:cubicBezTo>
                    <a:pt x="53" y="19"/>
                    <a:pt x="54" y="19"/>
                    <a:pt x="55" y="19"/>
                  </a:cubicBezTo>
                  <a:cubicBezTo>
                    <a:pt x="55" y="19"/>
                    <a:pt x="56" y="19"/>
                    <a:pt x="57" y="20"/>
                  </a:cubicBezTo>
                  <a:cubicBezTo>
                    <a:pt x="57" y="20"/>
                    <a:pt x="58" y="21"/>
                    <a:pt x="58" y="22"/>
                  </a:cubicBezTo>
                  <a:cubicBezTo>
                    <a:pt x="58" y="22"/>
                    <a:pt x="58" y="23"/>
                    <a:pt x="58" y="24"/>
                  </a:cubicBezTo>
                  <a:cubicBezTo>
                    <a:pt x="58" y="24"/>
                    <a:pt x="57" y="25"/>
                    <a:pt x="57" y="25"/>
                  </a:cubicBezTo>
                  <a:cubicBezTo>
                    <a:pt x="57" y="26"/>
                    <a:pt x="57" y="26"/>
                    <a:pt x="58" y="27"/>
                  </a:cubicBezTo>
                  <a:cubicBezTo>
                    <a:pt x="58" y="27"/>
                    <a:pt x="58" y="29"/>
                    <a:pt x="58" y="29"/>
                  </a:cubicBezTo>
                  <a:cubicBezTo>
                    <a:pt x="58" y="30"/>
                    <a:pt x="59" y="30"/>
                    <a:pt x="60" y="30"/>
                  </a:cubicBezTo>
                  <a:cubicBezTo>
                    <a:pt x="60" y="31"/>
                    <a:pt x="62" y="32"/>
                    <a:pt x="62" y="32"/>
                  </a:cubicBezTo>
                  <a:cubicBezTo>
                    <a:pt x="63" y="32"/>
                    <a:pt x="64" y="31"/>
                    <a:pt x="64" y="31"/>
                  </a:cubicBezTo>
                  <a:cubicBezTo>
                    <a:pt x="65" y="31"/>
                    <a:pt x="66" y="31"/>
                    <a:pt x="66" y="31"/>
                  </a:cubicBezTo>
                  <a:cubicBezTo>
                    <a:pt x="67" y="32"/>
                    <a:pt x="69" y="32"/>
                    <a:pt x="70" y="32"/>
                  </a:cubicBezTo>
                  <a:cubicBezTo>
                    <a:pt x="70" y="32"/>
                    <a:pt x="71" y="32"/>
                    <a:pt x="72" y="32"/>
                  </a:cubicBezTo>
                  <a:cubicBezTo>
                    <a:pt x="73" y="33"/>
                    <a:pt x="74" y="33"/>
                    <a:pt x="74" y="34"/>
                  </a:cubicBezTo>
                  <a:cubicBezTo>
                    <a:pt x="74" y="35"/>
                    <a:pt x="74" y="36"/>
                    <a:pt x="74" y="37"/>
                  </a:cubicBezTo>
                  <a:cubicBezTo>
                    <a:pt x="74" y="37"/>
                    <a:pt x="74" y="39"/>
                    <a:pt x="73" y="39"/>
                  </a:cubicBezTo>
                  <a:cubicBezTo>
                    <a:pt x="73" y="40"/>
                    <a:pt x="72" y="41"/>
                    <a:pt x="72" y="42"/>
                  </a:cubicBezTo>
                  <a:cubicBezTo>
                    <a:pt x="72" y="43"/>
                    <a:pt x="71" y="44"/>
                    <a:pt x="71" y="45"/>
                  </a:cubicBezTo>
                  <a:cubicBezTo>
                    <a:pt x="71" y="46"/>
                    <a:pt x="71" y="48"/>
                    <a:pt x="71" y="49"/>
                  </a:cubicBezTo>
                  <a:cubicBezTo>
                    <a:pt x="71" y="49"/>
                    <a:pt x="72" y="50"/>
                    <a:pt x="72" y="51"/>
                  </a:cubicBezTo>
                  <a:cubicBezTo>
                    <a:pt x="72" y="52"/>
                    <a:pt x="73" y="54"/>
                    <a:pt x="73" y="55"/>
                  </a:cubicBezTo>
                  <a:cubicBezTo>
                    <a:pt x="72" y="55"/>
                    <a:pt x="72" y="57"/>
                    <a:pt x="72" y="58"/>
                  </a:cubicBezTo>
                  <a:cubicBezTo>
                    <a:pt x="72" y="59"/>
                    <a:pt x="72" y="60"/>
                    <a:pt x="72" y="60"/>
                  </a:cubicBezTo>
                  <a:cubicBezTo>
                    <a:pt x="72" y="61"/>
                    <a:pt x="74" y="62"/>
                    <a:pt x="74" y="63"/>
                  </a:cubicBezTo>
                  <a:cubicBezTo>
                    <a:pt x="74" y="64"/>
                    <a:pt x="74" y="65"/>
                    <a:pt x="73" y="65"/>
                  </a:cubicBezTo>
                  <a:cubicBezTo>
                    <a:pt x="73" y="65"/>
                    <a:pt x="72" y="66"/>
                    <a:pt x="72" y="67"/>
                  </a:cubicBezTo>
                  <a:cubicBezTo>
                    <a:pt x="72" y="67"/>
                    <a:pt x="72" y="68"/>
                    <a:pt x="72" y="68"/>
                  </a:cubicBezTo>
                  <a:cubicBezTo>
                    <a:pt x="72" y="68"/>
                    <a:pt x="73" y="69"/>
                    <a:pt x="73" y="6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1695451" y="3825876"/>
              <a:ext cx="55563" cy="71438"/>
            </a:xfrm>
            <a:custGeom>
              <a:avLst/>
              <a:gdLst/>
              <a:ahLst/>
              <a:cxnLst>
                <a:cxn ang="0">
                  <a:pos x="25" y="12"/>
                </a:cxn>
                <a:cxn ang="0">
                  <a:pos x="25" y="14"/>
                </a:cxn>
                <a:cxn ang="0">
                  <a:pos x="26" y="15"/>
                </a:cxn>
                <a:cxn ang="0">
                  <a:pos x="28" y="17"/>
                </a:cxn>
                <a:cxn ang="0">
                  <a:pos x="30" y="20"/>
                </a:cxn>
                <a:cxn ang="0">
                  <a:pos x="30" y="23"/>
                </a:cxn>
                <a:cxn ang="0">
                  <a:pos x="30" y="25"/>
                </a:cxn>
                <a:cxn ang="0">
                  <a:pos x="30" y="29"/>
                </a:cxn>
                <a:cxn ang="0">
                  <a:pos x="30" y="33"/>
                </a:cxn>
                <a:cxn ang="0">
                  <a:pos x="29" y="35"/>
                </a:cxn>
                <a:cxn ang="0">
                  <a:pos x="29" y="37"/>
                </a:cxn>
                <a:cxn ang="0">
                  <a:pos x="26" y="37"/>
                </a:cxn>
                <a:cxn ang="0">
                  <a:pos x="25" y="35"/>
                </a:cxn>
                <a:cxn ang="0">
                  <a:pos x="24" y="31"/>
                </a:cxn>
                <a:cxn ang="0">
                  <a:pos x="21" y="29"/>
                </a:cxn>
                <a:cxn ang="0">
                  <a:pos x="20" y="27"/>
                </a:cxn>
                <a:cxn ang="0">
                  <a:pos x="19" y="24"/>
                </a:cxn>
                <a:cxn ang="0">
                  <a:pos x="18" y="22"/>
                </a:cxn>
                <a:cxn ang="0">
                  <a:pos x="17" y="22"/>
                </a:cxn>
                <a:cxn ang="0">
                  <a:pos x="16" y="22"/>
                </a:cxn>
                <a:cxn ang="0">
                  <a:pos x="16" y="24"/>
                </a:cxn>
                <a:cxn ang="0">
                  <a:pos x="15" y="26"/>
                </a:cxn>
                <a:cxn ang="0">
                  <a:pos x="12" y="25"/>
                </a:cxn>
                <a:cxn ang="0">
                  <a:pos x="11" y="23"/>
                </a:cxn>
                <a:cxn ang="0">
                  <a:pos x="8" y="19"/>
                </a:cxn>
                <a:cxn ang="0">
                  <a:pos x="5" y="14"/>
                </a:cxn>
                <a:cxn ang="0">
                  <a:pos x="3" y="10"/>
                </a:cxn>
                <a:cxn ang="0">
                  <a:pos x="0" y="6"/>
                </a:cxn>
                <a:cxn ang="0">
                  <a:pos x="1" y="5"/>
                </a:cxn>
                <a:cxn ang="0">
                  <a:pos x="3" y="3"/>
                </a:cxn>
                <a:cxn ang="0">
                  <a:pos x="4" y="0"/>
                </a:cxn>
                <a:cxn ang="0">
                  <a:pos x="5" y="1"/>
                </a:cxn>
                <a:cxn ang="0">
                  <a:pos x="7" y="3"/>
                </a:cxn>
                <a:cxn ang="0">
                  <a:pos x="9" y="4"/>
                </a:cxn>
                <a:cxn ang="0">
                  <a:pos x="12" y="5"/>
                </a:cxn>
                <a:cxn ang="0">
                  <a:pos x="14" y="4"/>
                </a:cxn>
                <a:cxn ang="0">
                  <a:pos x="15" y="5"/>
                </a:cxn>
                <a:cxn ang="0">
                  <a:pos x="20" y="5"/>
                </a:cxn>
                <a:cxn ang="0">
                  <a:pos x="21" y="7"/>
                </a:cxn>
                <a:cxn ang="0">
                  <a:pos x="22" y="7"/>
                </a:cxn>
                <a:cxn ang="0">
                  <a:pos x="23" y="8"/>
                </a:cxn>
                <a:cxn ang="0">
                  <a:pos x="23" y="10"/>
                </a:cxn>
                <a:cxn ang="0">
                  <a:pos x="25" y="11"/>
                </a:cxn>
                <a:cxn ang="0">
                  <a:pos x="25" y="12"/>
                </a:cxn>
              </a:cxnLst>
              <a:rect l="0" t="0" r="r" b="b"/>
              <a:pathLst>
                <a:path w="30" h="38">
                  <a:moveTo>
                    <a:pt x="25" y="12"/>
                  </a:moveTo>
                  <a:cubicBezTo>
                    <a:pt x="25" y="13"/>
                    <a:pt x="25" y="13"/>
                    <a:pt x="25" y="14"/>
                  </a:cubicBezTo>
                  <a:cubicBezTo>
                    <a:pt x="25" y="14"/>
                    <a:pt x="26" y="15"/>
                    <a:pt x="26" y="15"/>
                  </a:cubicBezTo>
                  <a:cubicBezTo>
                    <a:pt x="26" y="16"/>
                    <a:pt x="27" y="16"/>
                    <a:pt x="28" y="17"/>
                  </a:cubicBezTo>
                  <a:cubicBezTo>
                    <a:pt x="28" y="18"/>
                    <a:pt x="30" y="19"/>
                    <a:pt x="30" y="20"/>
                  </a:cubicBezTo>
                  <a:cubicBezTo>
                    <a:pt x="30" y="21"/>
                    <a:pt x="30" y="22"/>
                    <a:pt x="30" y="23"/>
                  </a:cubicBezTo>
                  <a:cubicBezTo>
                    <a:pt x="30" y="24"/>
                    <a:pt x="30" y="25"/>
                    <a:pt x="30" y="25"/>
                  </a:cubicBezTo>
                  <a:cubicBezTo>
                    <a:pt x="29" y="26"/>
                    <a:pt x="30" y="28"/>
                    <a:pt x="30" y="29"/>
                  </a:cubicBezTo>
                  <a:cubicBezTo>
                    <a:pt x="30" y="30"/>
                    <a:pt x="30" y="32"/>
                    <a:pt x="30" y="33"/>
                  </a:cubicBezTo>
                  <a:cubicBezTo>
                    <a:pt x="29" y="33"/>
                    <a:pt x="29" y="35"/>
                    <a:pt x="29" y="35"/>
                  </a:cubicBezTo>
                  <a:cubicBezTo>
                    <a:pt x="29" y="36"/>
                    <a:pt x="29" y="36"/>
                    <a:pt x="29" y="37"/>
                  </a:cubicBezTo>
                  <a:cubicBezTo>
                    <a:pt x="29" y="37"/>
                    <a:pt x="27" y="38"/>
                    <a:pt x="26" y="37"/>
                  </a:cubicBezTo>
                  <a:cubicBezTo>
                    <a:pt x="26" y="37"/>
                    <a:pt x="25" y="35"/>
                    <a:pt x="25" y="35"/>
                  </a:cubicBezTo>
                  <a:cubicBezTo>
                    <a:pt x="25" y="34"/>
                    <a:pt x="24" y="32"/>
                    <a:pt x="24" y="31"/>
                  </a:cubicBezTo>
                  <a:cubicBezTo>
                    <a:pt x="23" y="30"/>
                    <a:pt x="21" y="30"/>
                    <a:pt x="21" y="29"/>
                  </a:cubicBezTo>
                  <a:cubicBezTo>
                    <a:pt x="20" y="29"/>
                    <a:pt x="20" y="28"/>
                    <a:pt x="20" y="27"/>
                  </a:cubicBezTo>
                  <a:cubicBezTo>
                    <a:pt x="20" y="27"/>
                    <a:pt x="19" y="25"/>
                    <a:pt x="19" y="24"/>
                  </a:cubicBezTo>
                  <a:cubicBezTo>
                    <a:pt x="19" y="24"/>
                    <a:pt x="19" y="22"/>
                    <a:pt x="18" y="22"/>
                  </a:cubicBezTo>
                  <a:cubicBezTo>
                    <a:pt x="18" y="22"/>
                    <a:pt x="17" y="21"/>
                    <a:pt x="17" y="22"/>
                  </a:cubicBezTo>
                  <a:cubicBezTo>
                    <a:pt x="17" y="22"/>
                    <a:pt x="16" y="22"/>
                    <a:pt x="16" y="22"/>
                  </a:cubicBezTo>
                  <a:cubicBezTo>
                    <a:pt x="16" y="23"/>
                    <a:pt x="16" y="24"/>
                    <a:pt x="16" y="24"/>
                  </a:cubicBezTo>
                  <a:cubicBezTo>
                    <a:pt x="16" y="25"/>
                    <a:pt x="16" y="26"/>
                    <a:pt x="15" y="26"/>
                  </a:cubicBezTo>
                  <a:cubicBezTo>
                    <a:pt x="14" y="26"/>
                    <a:pt x="13" y="26"/>
                    <a:pt x="12" y="25"/>
                  </a:cubicBezTo>
                  <a:cubicBezTo>
                    <a:pt x="12" y="25"/>
                    <a:pt x="11" y="24"/>
                    <a:pt x="11" y="23"/>
                  </a:cubicBezTo>
                  <a:cubicBezTo>
                    <a:pt x="10" y="22"/>
                    <a:pt x="9" y="20"/>
                    <a:pt x="8" y="19"/>
                  </a:cubicBezTo>
                  <a:cubicBezTo>
                    <a:pt x="8" y="18"/>
                    <a:pt x="6" y="16"/>
                    <a:pt x="5" y="14"/>
                  </a:cubicBezTo>
                  <a:cubicBezTo>
                    <a:pt x="5" y="13"/>
                    <a:pt x="3" y="11"/>
                    <a:pt x="3" y="10"/>
                  </a:cubicBezTo>
                  <a:cubicBezTo>
                    <a:pt x="2" y="9"/>
                    <a:pt x="1" y="7"/>
                    <a:pt x="0" y="6"/>
                  </a:cubicBezTo>
                  <a:cubicBezTo>
                    <a:pt x="1" y="6"/>
                    <a:pt x="1" y="5"/>
                    <a:pt x="1" y="5"/>
                  </a:cubicBezTo>
                  <a:cubicBezTo>
                    <a:pt x="2" y="4"/>
                    <a:pt x="3" y="3"/>
                    <a:pt x="3" y="3"/>
                  </a:cubicBezTo>
                  <a:cubicBezTo>
                    <a:pt x="3" y="2"/>
                    <a:pt x="3" y="0"/>
                    <a:pt x="4" y="0"/>
                  </a:cubicBezTo>
                  <a:cubicBezTo>
                    <a:pt x="5" y="0"/>
                    <a:pt x="5" y="0"/>
                    <a:pt x="5" y="1"/>
                  </a:cubicBezTo>
                  <a:cubicBezTo>
                    <a:pt x="6" y="1"/>
                    <a:pt x="6" y="3"/>
                    <a:pt x="7" y="3"/>
                  </a:cubicBezTo>
                  <a:cubicBezTo>
                    <a:pt x="7" y="3"/>
                    <a:pt x="8" y="4"/>
                    <a:pt x="9" y="4"/>
                  </a:cubicBezTo>
                  <a:cubicBezTo>
                    <a:pt x="10" y="5"/>
                    <a:pt x="11" y="5"/>
                    <a:pt x="12" y="5"/>
                  </a:cubicBezTo>
                  <a:cubicBezTo>
                    <a:pt x="13" y="5"/>
                    <a:pt x="13" y="4"/>
                    <a:pt x="14" y="4"/>
                  </a:cubicBezTo>
                  <a:cubicBezTo>
                    <a:pt x="14" y="4"/>
                    <a:pt x="15" y="5"/>
                    <a:pt x="15" y="5"/>
                  </a:cubicBezTo>
                  <a:cubicBezTo>
                    <a:pt x="16" y="6"/>
                    <a:pt x="19" y="5"/>
                    <a:pt x="20" y="5"/>
                  </a:cubicBezTo>
                  <a:cubicBezTo>
                    <a:pt x="20" y="6"/>
                    <a:pt x="21" y="7"/>
                    <a:pt x="21" y="7"/>
                  </a:cubicBezTo>
                  <a:cubicBezTo>
                    <a:pt x="21" y="7"/>
                    <a:pt x="22" y="7"/>
                    <a:pt x="22" y="7"/>
                  </a:cubicBezTo>
                  <a:cubicBezTo>
                    <a:pt x="22" y="8"/>
                    <a:pt x="22" y="8"/>
                    <a:pt x="23" y="8"/>
                  </a:cubicBezTo>
                  <a:cubicBezTo>
                    <a:pt x="23" y="9"/>
                    <a:pt x="23" y="10"/>
                    <a:pt x="23" y="10"/>
                  </a:cubicBezTo>
                  <a:cubicBezTo>
                    <a:pt x="24" y="11"/>
                    <a:pt x="25" y="11"/>
                    <a:pt x="25" y="11"/>
                  </a:cubicBezTo>
                  <a:cubicBezTo>
                    <a:pt x="25" y="11"/>
                    <a:pt x="25" y="12"/>
                    <a:pt x="25" y="1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1657351" y="3816351"/>
              <a:ext cx="47625" cy="92075"/>
            </a:xfrm>
            <a:custGeom>
              <a:avLst/>
              <a:gdLst/>
              <a:ahLst/>
              <a:cxnLst>
                <a:cxn ang="0">
                  <a:pos x="25" y="43"/>
                </a:cxn>
                <a:cxn ang="0">
                  <a:pos x="24" y="46"/>
                </a:cxn>
                <a:cxn ang="0">
                  <a:pos x="21" y="48"/>
                </a:cxn>
                <a:cxn ang="0">
                  <a:pos x="19" y="49"/>
                </a:cxn>
                <a:cxn ang="0">
                  <a:pos x="19" y="49"/>
                </a:cxn>
                <a:cxn ang="0">
                  <a:pos x="18" y="46"/>
                </a:cxn>
                <a:cxn ang="0">
                  <a:pos x="16" y="45"/>
                </a:cxn>
                <a:cxn ang="0">
                  <a:pos x="14" y="43"/>
                </a:cxn>
                <a:cxn ang="0">
                  <a:pos x="13" y="41"/>
                </a:cxn>
                <a:cxn ang="0">
                  <a:pos x="12" y="38"/>
                </a:cxn>
                <a:cxn ang="0">
                  <a:pos x="10" y="37"/>
                </a:cxn>
                <a:cxn ang="0">
                  <a:pos x="9" y="36"/>
                </a:cxn>
                <a:cxn ang="0">
                  <a:pos x="7" y="34"/>
                </a:cxn>
                <a:cxn ang="0">
                  <a:pos x="6" y="32"/>
                </a:cxn>
                <a:cxn ang="0">
                  <a:pos x="5" y="31"/>
                </a:cxn>
                <a:cxn ang="0">
                  <a:pos x="2" y="29"/>
                </a:cxn>
                <a:cxn ang="0">
                  <a:pos x="0" y="28"/>
                </a:cxn>
                <a:cxn ang="0">
                  <a:pos x="0" y="26"/>
                </a:cxn>
                <a:cxn ang="0">
                  <a:pos x="1" y="25"/>
                </a:cxn>
                <a:cxn ang="0">
                  <a:pos x="2" y="25"/>
                </a:cxn>
                <a:cxn ang="0">
                  <a:pos x="4" y="26"/>
                </a:cxn>
                <a:cxn ang="0">
                  <a:pos x="6" y="24"/>
                </a:cxn>
                <a:cxn ang="0">
                  <a:pos x="5" y="21"/>
                </a:cxn>
                <a:cxn ang="0">
                  <a:pos x="4" y="20"/>
                </a:cxn>
                <a:cxn ang="0">
                  <a:pos x="3" y="18"/>
                </a:cxn>
                <a:cxn ang="0">
                  <a:pos x="2" y="16"/>
                </a:cxn>
                <a:cxn ang="0">
                  <a:pos x="1" y="14"/>
                </a:cxn>
                <a:cxn ang="0">
                  <a:pos x="1" y="12"/>
                </a:cxn>
                <a:cxn ang="0">
                  <a:pos x="1" y="10"/>
                </a:cxn>
                <a:cxn ang="0">
                  <a:pos x="1" y="8"/>
                </a:cxn>
                <a:cxn ang="0">
                  <a:pos x="1" y="8"/>
                </a:cxn>
                <a:cxn ang="0">
                  <a:pos x="2" y="5"/>
                </a:cxn>
                <a:cxn ang="0">
                  <a:pos x="2" y="3"/>
                </a:cxn>
                <a:cxn ang="0">
                  <a:pos x="3" y="0"/>
                </a:cxn>
                <a:cxn ang="0">
                  <a:pos x="5" y="0"/>
                </a:cxn>
                <a:cxn ang="0">
                  <a:pos x="6" y="2"/>
                </a:cxn>
                <a:cxn ang="0">
                  <a:pos x="5" y="4"/>
                </a:cxn>
                <a:cxn ang="0">
                  <a:pos x="6" y="6"/>
                </a:cxn>
                <a:cxn ang="0">
                  <a:pos x="7" y="7"/>
                </a:cxn>
                <a:cxn ang="0">
                  <a:pos x="9" y="5"/>
                </a:cxn>
                <a:cxn ang="0">
                  <a:pos x="11" y="6"/>
                </a:cxn>
                <a:cxn ang="0">
                  <a:pos x="13" y="9"/>
                </a:cxn>
                <a:cxn ang="0">
                  <a:pos x="13" y="11"/>
                </a:cxn>
                <a:cxn ang="0">
                  <a:pos x="15" y="13"/>
                </a:cxn>
                <a:cxn ang="0">
                  <a:pos x="17" y="13"/>
                </a:cxn>
                <a:cxn ang="0">
                  <a:pos x="16" y="18"/>
                </a:cxn>
                <a:cxn ang="0">
                  <a:pos x="17" y="23"/>
                </a:cxn>
                <a:cxn ang="0">
                  <a:pos x="18" y="27"/>
                </a:cxn>
                <a:cxn ang="0">
                  <a:pos x="21" y="30"/>
                </a:cxn>
                <a:cxn ang="0">
                  <a:pos x="23" y="34"/>
                </a:cxn>
                <a:cxn ang="0">
                  <a:pos x="24" y="38"/>
                </a:cxn>
                <a:cxn ang="0">
                  <a:pos x="24" y="40"/>
                </a:cxn>
                <a:cxn ang="0">
                  <a:pos x="25" y="43"/>
                </a:cxn>
              </a:cxnLst>
              <a:rect l="0" t="0" r="r" b="b"/>
              <a:pathLst>
                <a:path w="25" h="49">
                  <a:moveTo>
                    <a:pt x="25" y="43"/>
                  </a:moveTo>
                  <a:cubicBezTo>
                    <a:pt x="25" y="44"/>
                    <a:pt x="25" y="45"/>
                    <a:pt x="24" y="46"/>
                  </a:cubicBezTo>
                  <a:cubicBezTo>
                    <a:pt x="24" y="47"/>
                    <a:pt x="22" y="48"/>
                    <a:pt x="21" y="48"/>
                  </a:cubicBezTo>
                  <a:cubicBezTo>
                    <a:pt x="21" y="48"/>
                    <a:pt x="20" y="49"/>
                    <a:pt x="19" y="49"/>
                  </a:cubicBezTo>
                  <a:cubicBezTo>
                    <a:pt x="19" y="49"/>
                    <a:pt x="19" y="49"/>
                    <a:pt x="19" y="49"/>
                  </a:cubicBezTo>
                  <a:cubicBezTo>
                    <a:pt x="18" y="48"/>
                    <a:pt x="18" y="47"/>
                    <a:pt x="18" y="46"/>
                  </a:cubicBezTo>
                  <a:cubicBezTo>
                    <a:pt x="18" y="46"/>
                    <a:pt x="17" y="45"/>
                    <a:pt x="16" y="45"/>
                  </a:cubicBezTo>
                  <a:cubicBezTo>
                    <a:pt x="16" y="44"/>
                    <a:pt x="15" y="44"/>
                    <a:pt x="14" y="43"/>
                  </a:cubicBezTo>
                  <a:cubicBezTo>
                    <a:pt x="14" y="43"/>
                    <a:pt x="14" y="42"/>
                    <a:pt x="13" y="41"/>
                  </a:cubicBezTo>
                  <a:cubicBezTo>
                    <a:pt x="13" y="40"/>
                    <a:pt x="12" y="39"/>
                    <a:pt x="12" y="38"/>
                  </a:cubicBezTo>
                  <a:cubicBezTo>
                    <a:pt x="11" y="38"/>
                    <a:pt x="10" y="37"/>
                    <a:pt x="10" y="37"/>
                  </a:cubicBezTo>
                  <a:cubicBezTo>
                    <a:pt x="10" y="37"/>
                    <a:pt x="9" y="36"/>
                    <a:pt x="9" y="36"/>
                  </a:cubicBezTo>
                  <a:cubicBezTo>
                    <a:pt x="8" y="36"/>
                    <a:pt x="7" y="35"/>
                    <a:pt x="7" y="34"/>
                  </a:cubicBezTo>
                  <a:cubicBezTo>
                    <a:pt x="7" y="33"/>
                    <a:pt x="7" y="32"/>
                    <a:pt x="6" y="32"/>
                  </a:cubicBezTo>
                  <a:cubicBezTo>
                    <a:pt x="6" y="31"/>
                    <a:pt x="5" y="31"/>
                    <a:pt x="5" y="31"/>
                  </a:cubicBezTo>
                  <a:cubicBezTo>
                    <a:pt x="4" y="30"/>
                    <a:pt x="2" y="30"/>
                    <a:pt x="2" y="29"/>
                  </a:cubicBezTo>
                  <a:cubicBezTo>
                    <a:pt x="1" y="29"/>
                    <a:pt x="0" y="28"/>
                    <a:pt x="0" y="28"/>
                  </a:cubicBezTo>
                  <a:cubicBezTo>
                    <a:pt x="0" y="27"/>
                    <a:pt x="0" y="26"/>
                    <a:pt x="0" y="26"/>
                  </a:cubicBezTo>
                  <a:cubicBezTo>
                    <a:pt x="0" y="26"/>
                    <a:pt x="0" y="25"/>
                    <a:pt x="1" y="25"/>
                  </a:cubicBezTo>
                  <a:cubicBezTo>
                    <a:pt x="1" y="25"/>
                    <a:pt x="1" y="25"/>
                    <a:pt x="2" y="25"/>
                  </a:cubicBezTo>
                  <a:cubicBezTo>
                    <a:pt x="2" y="25"/>
                    <a:pt x="3" y="26"/>
                    <a:pt x="4" y="26"/>
                  </a:cubicBezTo>
                  <a:cubicBezTo>
                    <a:pt x="4" y="25"/>
                    <a:pt x="6" y="25"/>
                    <a:pt x="6" y="24"/>
                  </a:cubicBezTo>
                  <a:cubicBezTo>
                    <a:pt x="6" y="24"/>
                    <a:pt x="5" y="22"/>
                    <a:pt x="5" y="21"/>
                  </a:cubicBezTo>
                  <a:cubicBezTo>
                    <a:pt x="5" y="21"/>
                    <a:pt x="4" y="20"/>
                    <a:pt x="4" y="20"/>
                  </a:cubicBezTo>
                  <a:cubicBezTo>
                    <a:pt x="4" y="19"/>
                    <a:pt x="3" y="18"/>
                    <a:pt x="3" y="18"/>
                  </a:cubicBezTo>
                  <a:cubicBezTo>
                    <a:pt x="3" y="17"/>
                    <a:pt x="2" y="16"/>
                    <a:pt x="2" y="16"/>
                  </a:cubicBezTo>
                  <a:cubicBezTo>
                    <a:pt x="2" y="15"/>
                    <a:pt x="2" y="15"/>
                    <a:pt x="1" y="14"/>
                  </a:cubicBezTo>
                  <a:cubicBezTo>
                    <a:pt x="1" y="14"/>
                    <a:pt x="1" y="13"/>
                    <a:pt x="1" y="12"/>
                  </a:cubicBezTo>
                  <a:cubicBezTo>
                    <a:pt x="1" y="12"/>
                    <a:pt x="1" y="10"/>
                    <a:pt x="1" y="10"/>
                  </a:cubicBezTo>
                  <a:cubicBezTo>
                    <a:pt x="1" y="9"/>
                    <a:pt x="1" y="8"/>
                    <a:pt x="1" y="8"/>
                  </a:cubicBezTo>
                  <a:cubicBezTo>
                    <a:pt x="1" y="8"/>
                    <a:pt x="1" y="8"/>
                    <a:pt x="1" y="8"/>
                  </a:cubicBezTo>
                  <a:cubicBezTo>
                    <a:pt x="2" y="7"/>
                    <a:pt x="2" y="6"/>
                    <a:pt x="2" y="5"/>
                  </a:cubicBezTo>
                  <a:cubicBezTo>
                    <a:pt x="2" y="4"/>
                    <a:pt x="2" y="3"/>
                    <a:pt x="2" y="3"/>
                  </a:cubicBezTo>
                  <a:cubicBezTo>
                    <a:pt x="2" y="2"/>
                    <a:pt x="3" y="1"/>
                    <a:pt x="3" y="0"/>
                  </a:cubicBezTo>
                  <a:cubicBezTo>
                    <a:pt x="3" y="0"/>
                    <a:pt x="4" y="0"/>
                    <a:pt x="5" y="0"/>
                  </a:cubicBezTo>
                  <a:cubicBezTo>
                    <a:pt x="5" y="0"/>
                    <a:pt x="6" y="1"/>
                    <a:pt x="6" y="2"/>
                  </a:cubicBezTo>
                  <a:cubicBezTo>
                    <a:pt x="6" y="2"/>
                    <a:pt x="5" y="3"/>
                    <a:pt x="5" y="4"/>
                  </a:cubicBezTo>
                  <a:cubicBezTo>
                    <a:pt x="5" y="4"/>
                    <a:pt x="5" y="6"/>
                    <a:pt x="6" y="6"/>
                  </a:cubicBezTo>
                  <a:cubicBezTo>
                    <a:pt x="6" y="7"/>
                    <a:pt x="7" y="7"/>
                    <a:pt x="7" y="7"/>
                  </a:cubicBezTo>
                  <a:cubicBezTo>
                    <a:pt x="8" y="7"/>
                    <a:pt x="8" y="5"/>
                    <a:pt x="9" y="5"/>
                  </a:cubicBezTo>
                  <a:cubicBezTo>
                    <a:pt x="10" y="5"/>
                    <a:pt x="11" y="6"/>
                    <a:pt x="11" y="6"/>
                  </a:cubicBezTo>
                  <a:cubicBezTo>
                    <a:pt x="12" y="7"/>
                    <a:pt x="13" y="8"/>
                    <a:pt x="13" y="9"/>
                  </a:cubicBezTo>
                  <a:cubicBezTo>
                    <a:pt x="13" y="9"/>
                    <a:pt x="13" y="10"/>
                    <a:pt x="13" y="11"/>
                  </a:cubicBezTo>
                  <a:cubicBezTo>
                    <a:pt x="14" y="11"/>
                    <a:pt x="14" y="13"/>
                    <a:pt x="15" y="13"/>
                  </a:cubicBezTo>
                  <a:cubicBezTo>
                    <a:pt x="15" y="13"/>
                    <a:pt x="16" y="13"/>
                    <a:pt x="17" y="13"/>
                  </a:cubicBezTo>
                  <a:cubicBezTo>
                    <a:pt x="17" y="15"/>
                    <a:pt x="16" y="17"/>
                    <a:pt x="16" y="18"/>
                  </a:cubicBezTo>
                  <a:cubicBezTo>
                    <a:pt x="16" y="19"/>
                    <a:pt x="16" y="22"/>
                    <a:pt x="17" y="23"/>
                  </a:cubicBezTo>
                  <a:cubicBezTo>
                    <a:pt x="17" y="24"/>
                    <a:pt x="18" y="26"/>
                    <a:pt x="18" y="27"/>
                  </a:cubicBezTo>
                  <a:cubicBezTo>
                    <a:pt x="19" y="28"/>
                    <a:pt x="20" y="29"/>
                    <a:pt x="21" y="30"/>
                  </a:cubicBezTo>
                  <a:cubicBezTo>
                    <a:pt x="21" y="31"/>
                    <a:pt x="23" y="33"/>
                    <a:pt x="23" y="34"/>
                  </a:cubicBezTo>
                  <a:cubicBezTo>
                    <a:pt x="23" y="35"/>
                    <a:pt x="24" y="37"/>
                    <a:pt x="24" y="38"/>
                  </a:cubicBezTo>
                  <a:cubicBezTo>
                    <a:pt x="24" y="38"/>
                    <a:pt x="24" y="40"/>
                    <a:pt x="24" y="40"/>
                  </a:cubicBezTo>
                  <a:cubicBezTo>
                    <a:pt x="24" y="41"/>
                    <a:pt x="25" y="42"/>
                    <a:pt x="25" y="4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1528763" y="3832226"/>
              <a:ext cx="100013" cy="131763"/>
            </a:xfrm>
            <a:custGeom>
              <a:avLst/>
              <a:gdLst/>
              <a:ahLst/>
              <a:cxnLst>
                <a:cxn ang="0">
                  <a:pos x="47" y="16"/>
                </a:cxn>
                <a:cxn ang="0">
                  <a:pos x="49" y="21"/>
                </a:cxn>
                <a:cxn ang="0">
                  <a:pos x="50" y="28"/>
                </a:cxn>
                <a:cxn ang="0">
                  <a:pos x="48" y="31"/>
                </a:cxn>
                <a:cxn ang="0">
                  <a:pos x="52" y="37"/>
                </a:cxn>
                <a:cxn ang="0">
                  <a:pos x="53" y="40"/>
                </a:cxn>
                <a:cxn ang="0">
                  <a:pos x="52" y="42"/>
                </a:cxn>
                <a:cxn ang="0">
                  <a:pos x="47" y="43"/>
                </a:cxn>
                <a:cxn ang="0">
                  <a:pos x="41" y="44"/>
                </a:cxn>
                <a:cxn ang="0">
                  <a:pos x="36" y="45"/>
                </a:cxn>
                <a:cxn ang="0">
                  <a:pos x="37" y="49"/>
                </a:cxn>
                <a:cxn ang="0">
                  <a:pos x="36" y="53"/>
                </a:cxn>
                <a:cxn ang="0">
                  <a:pos x="34" y="55"/>
                </a:cxn>
                <a:cxn ang="0">
                  <a:pos x="38" y="61"/>
                </a:cxn>
                <a:cxn ang="0">
                  <a:pos x="39" y="66"/>
                </a:cxn>
                <a:cxn ang="0">
                  <a:pos x="35" y="68"/>
                </a:cxn>
                <a:cxn ang="0">
                  <a:pos x="29" y="70"/>
                </a:cxn>
                <a:cxn ang="0">
                  <a:pos x="26" y="67"/>
                </a:cxn>
                <a:cxn ang="0">
                  <a:pos x="23" y="68"/>
                </a:cxn>
                <a:cxn ang="0">
                  <a:pos x="19" y="61"/>
                </a:cxn>
                <a:cxn ang="0">
                  <a:pos x="19" y="57"/>
                </a:cxn>
                <a:cxn ang="0">
                  <a:pos x="17" y="58"/>
                </a:cxn>
                <a:cxn ang="0">
                  <a:pos x="15" y="56"/>
                </a:cxn>
                <a:cxn ang="0">
                  <a:pos x="13" y="51"/>
                </a:cxn>
                <a:cxn ang="0">
                  <a:pos x="10" y="51"/>
                </a:cxn>
                <a:cxn ang="0">
                  <a:pos x="8" y="50"/>
                </a:cxn>
                <a:cxn ang="0">
                  <a:pos x="8" y="48"/>
                </a:cxn>
                <a:cxn ang="0">
                  <a:pos x="5" y="48"/>
                </a:cxn>
                <a:cxn ang="0">
                  <a:pos x="5" y="42"/>
                </a:cxn>
                <a:cxn ang="0">
                  <a:pos x="7" y="37"/>
                </a:cxn>
                <a:cxn ang="0">
                  <a:pos x="10" y="34"/>
                </a:cxn>
                <a:cxn ang="0">
                  <a:pos x="6" y="30"/>
                </a:cxn>
                <a:cxn ang="0">
                  <a:pos x="5" y="25"/>
                </a:cxn>
                <a:cxn ang="0">
                  <a:pos x="1" y="17"/>
                </a:cxn>
                <a:cxn ang="0">
                  <a:pos x="2" y="14"/>
                </a:cxn>
                <a:cxn ang="0">
                  <a:pos x="5" y="11"/>
                </a:cxn>
                <a:cxn ang="0">
                  <a:pos x="3" y="6"/>
                </a:cxn>
                <a:cxn ang="0">
                  <a:pos x="4" y="4"/>
                </a:cxn>
                <a:cxn ang="0">
                  <a:pos x="9" y="3"/>
                </a:cxn>
                <a:cxn ang="0">
                  <a:pos x="15" y="0"/>
                </a:cxn>
                <a:cxn ang="0">
                  <a:pos x="21" y="1"/>
                </a:cxn>
                <a:cxn ang="0">
                  <a:pos x="18" y="4"/>
                </a:cxn>
                <a:cxn ang="0">
                  <a:pos x="15" y="7"/>
                </a:cxn>
                <a:cxn ang="0">
                  <a:pos x="18" y="11"/>
                </a:cxn>
                <a:cxn ang="0">
                  <a:pos x="20" y="13"/>
                </a:cxn>
                <a:cxn ang="0">
                  <a:pos x="24" y="11"/>
                </a:cxn>
                <a:cxn ang="0">
                  <a:pos x="26" y="8"/>
                </a:cxn>
                <a:cxn ang="0">
                  <a:pos x="29" y="10"/>
                </a:cxn>
                <a:cxn ang="0">
                  <a:pos x="35" y="9"/>
                </a:cxn>
                <a:cxn ang="0">
                  <a:pos x="40" y="11"/>
                </a:cxn>
                <a:cxn ang="0">
                  <a:pos x="45" y="12"/>
                </a:cxn>
                <a:cxn ang="0">
                  <a:pos x="47" y="16"/>
                </a:cxn>
              </a:cxnLst>
              <a:rect l="0" t="0" r="r" b="b"/>
              <a:pathLst>
                <a:path w="53" h="70">
                  <a:moveTo>
                    <a:pt x="47" y="16"/>
                  </a:moveTo>
                  <a:cubicBezTo>
                    <a:pt x="47" y="16"/>
                    <a:pt x="47" y="16"/>
                    <a:pt x="47" y="16"/>
                  </a:cubicBezTo>
                  <a:cubicBezTo>
                    <a:pt x="47" y="17"/>
                    <a:pt x="48" y="18"/>
                    <a:pt x="48" y="19"/>
                  </a:cubicBezTo>
                  <a:cubicBezTo>
                    <a:pt x="48" y="19"/>
                    <a:pt x="49" y="20"/>
                    <a:pt x="49" y="21"/>
                  </a:cubicBezTo>
                  <a:cubicBezTo>
                    <a:pt x="50" y="22"/>
                    <a:pt x="50" y="24"/>
                    <a:pt x="50" y="24"/>
                  </a:cubicBezTo>
                  <a:cubicBezTo>
                    <a:pt x="50" y="25"/>
                    <a:pt x="50" y="27"/>
                    <a:pt x="50" y="28"/>
                  </a:cubicBezTo>
                  <a:cubicBezTo>
                    <a:pt x="50" y="28"/>
                    <a:pt x="49" y="29"/>
                    <a:pt x="48" y="30"/>
                  </a:cubicBezTo>
                  <a:cubicBezTo>
                    <a:pt x="48" y="30"/>
                    <a:pt x="48" y="31"/>
                    <a:pt x="48" y="31"/>
                  </a:cubicBezTo>
                  <a:cubicBezTo>
                    <a:pt x="48" y="32"/>
                    <a:pt x="49" y="34"/>
                    <a:pt x="50" y="34"/>
                  </a:cubicBezTo>
                  <a:cubicBezTo>
                    <a:pt x="50" y="35"/>
                    <a:pt x="52" y="36"/>
                    <a:pt x="52" y="37"/>
                  </a:cubicBezTo>
                  <a:cubicBezTo>
                    <a:pt x="52" y="37"/>
                    <a:pt x="53" y="38"/>
                    <a:pt x="53" y="38"/>
                  </a:cubicBezTo>
                  <a:cubicBezTo>
                    <a:pt x="53" y="39"/>
                    <a:pt x="53" y="40"/>
                    <a:pt x="53" y="40"/>
                  </a:cubicBezTo>
                  <a:cubicBezTo>
                    <a:pt x="53" y="41"/>
                    <a:pt x="53" y="41"/>
                    <a:pt x="53" y="42"/>
                  </a:cubicBezTo>
                  <a:cubicBezTo>
                    <a:pt x="53" y="42"/>
                    <a:pt x="52" y="42"/>
                    <a:pt x="52" y="42"/>
                  </a:cubicBezTo>
                  <a:cubicBezTo>
                    <a:pt x="51" y="42"/>
                    <a:pt x="50" y="43"/>
                    <a:pt x="50" y="43"/>
                  </a:cubicBezTo>
                  <a:cubicBezTo>
                    <a:pt x="49" y="43"/>
                    <a:pt x="48" y="43"/>
                    <a:pt x="47" y="43"/>
                  </a:cubicBezTo>
                  <a:cubicBezTo>
                    <a:pt x="47" y="43"/>
                    <a:pt x="45" y="44"/>
                    <a:pt x="44" y="44"/>
                  </a:cubicBezTo>
                  <a:cubicBezTo>
                    <a:pt x="43" y="44"/>
                    <a:pt x="42" y="44"/>
                    <a:pt x="41" y="44"/>
                  </a:cubicBezTo>
                  <a:cubicBezTo>
                    <a:pt x="41" y="44"/>
                    <a:pt x="39" y="43"/>
                    <a:pt x="39" y="43"/>
                  </a:cubicBezTo>
                  <a:cubicBezTo>
                    <a:pt x="38" y="43"/>
                    <a:pt x="37" y="44"/>
                    <a:pt x="36" y="45"/>
                  </a:cubicBezTo>
                  <a:cubicBezTo>
                    <a:pt x="36" y="45"/>
                    <a:pt x="36" y="46"/>
                    <a:pt x="36" y="46"/>
                  </a:cubicBezTo>
                  <a:cubicBezTo>
                    <a:pt x="36" y="47"/>
                    <a:pt x="37" y="49"/>
                    <a:pt x="37" y="49"/>
                  </a:cubicBezTo>
                  <a:cubicBezTo>
                    <a:pt x="37" y="50"/>
                    <a:pt x="37" y="51"/>
                    <a:pt x="37" y="52"/>
                  </a:cubicBezTo>
                  <a:cubicBezTo>
                    <a:pt x="37" y="52"/>
                    <a:pt x="36" y="53"/>
                    <a:pt x="36" y="53"/>
                  </a:cubicBezTo>
                  <a:cubicBezTo>
                    <a:pt x="36" y="53"/>
                    <a:pt x="34" y="53"/>
                    <a:pt x="34" y="53"/>
                  </a:cubicBezTo>
                  <a:cubicBezTo>
                    <a:pt x="34" y="53"/>
                    <a:pt x="34" y="54"/>
                    <a:pt x="34" y="55"/>
                  </a:cubicBezTo>
                  <a:cubicBezTo>
                    <a:pt x="35" y="55"/>
                    <a:pt x="36" y="56"/>
                    <a:pt x="37" y="56"/>
                  </a:cubicBezTo>
                  <a:cubicBezTo>
                    <a:pt x="37" y="57"/>
                    <a:pt x="37" y="60"/>
                    <a:pt x="38" y="61"/>
                  </a:cubicBezTo>
                  <a:cubicBezTo>
                    <a:pt x="38" y="61"/>
                    <a:pt x="37" y="63"/>
                    <a:pt x="38" y="64"/>
                  </a:cubicBezTo>
                  <a:cubicBezTo>
                    <a:pt x="38" y="64"/>
                    <a:pt x="39" y="65"/>
                    <a:pt x="39" y="66"/>
                  </a:cubicBezTo>
                  <a:cubicBezTo>
                    <a:pt x="39" y="67"/>
                    <a:pt x="39" y="68"/>
                    <a:pt x="38" y="68"/>
                  </a:cubicBezTo>
                  <a:cubicBezTo>
                    <a:pt x="38" y="69"/>
                    <a:pt x="35" y="69"/>
                    <a:pt x="35" y="68"/>
                  </a:cubicBezTo>
                  <a:cubicBezTo>
                    <a:pt x="34" y="68"/>
                    <a:pt x="32" y="68"/>
                    <a:pt x="32" y="68"/>
                  </a:cubicBezTo>
                  <a:cubicBezTo>
                    <a:pt x="31" y="68"/>
                    <a:pt x="30" y="70"/>
                    <a:pt x="29" y="70"/>
                  </a:cubicBezTo>
                  <a:cubicBezTo>
                    <a:pt x="29" y="70"/>
                    <a:pt x="27" y="69"/>
                    <a:pt x="27" y="69"/>
                  </a:cubicBezTo>
                  <a:cubicBezTo>
                    <a:pt x="27" y="68"/>
                    <a:pt x="26" y="67"/>
                    <a:pt x="26" y="67"/>
                  </a:cubicBezTo>
                  <a:cubicBezTo>
                    <a:pt x="26" y="67"/>
                    <a:pt x="24" y="67"/>
                    <a:pt x="24" y="67"/>
                  </a:cubicBezTo>
                  <a:cubicBezTo>
                    <a:pt x="24" y="67"/>
                    <a:pt x="23" y="68"/>
                    <a:pt x="23" y="68"/>
                  </a:cubicBezTo>
                  <a:cubicBezTo>
                    <a:pt x="21" y="66"/>
                    <a:pt x="20" y="65"/>
                    <a:pt x="20" y="64"/>
                  </a:cubicBezTo>
                  <a:cubicBezTo>
                    <a:pt x="19" y="63"/>
                    <a:pt x="19" y="62"/>
                    <a:pt x="19" y="61"/>
                  </a:cubicBezTo>
                  <a:cubicBezTo>
                    <a:pt x="18" y="60"/>
                    <a:pt x="19" y="59"/>
                    <a:pt x="19" y="59"/>
                  </a:cubicBezTo>
                  <a:cubicBezTo>
                    <a:pt x="19" y="58"/>
                    <a:pt x="19" y="57"/>
                    <a:pt x="19" y="57"/>
                  </a:cubicBezTo>
                  <a:cubicBezTo>
                    <a:pt x="19" y="57"/>
                    <a:pt x="18" y="57"/>
                    <a:pt x="18" y="57"/>
                  </a:cubicBezTo>
                  <a:cubicBezTo>
                    <a:pt x="18" y="57"/>
                    <a:pt x="17" y="58"/>
                    <a:pt x="17" y="58"/>
                  </a:cubicBezTo>
                  <a:cubicBezTo>
                    <a:pt x="17" y="58"/>
                    <a:pt x="16" y="58"/>
                    <a:pt x="16" y="58"/>
                  </a:cubicBezTo>
                  <a:cubicBezTo>
                    <a:pt x="15" y="58"/>
                    <a:pt x="15" y="57"/>
                    <a:pt x="15" y="56"/>
                  </a:cubicBezTo>
                  <a:cubicBezTo>
                    <a:pt x="14" y="55"/>
                    <a:pt x="14" y="54"/>
                    <a:pt x="14" y="54"/>
                  </a:cubicBezTo>
                  <a:cubicBezTo>
                    <a:pt x="14" y="53"/>
                    <a:pt x="13" y="52"/>
                    <a:pt x="13" y="51"/>
                  </a:cubicBezTo>
                  <a:cubicBezTo>
                    <a:pt x="12" y="51"/>
                    <a:pt x="12" y="50"/>
                    <a:pt x="11" y="50"/>
                  </a:cubicBezTo>
                  <a:cubicBezTo>
                    <a:pt x="11" y="50"/>
                    <a:pt x="10" y="51"/>
                    <a:pt x="10" y="51"/>
                  </a:cubicBezTo>
                  <a:cubicBezTo>
                    <a:pt x="9" y="51"/>
                    <a:pt x="8" y="51"/>
                    <a:pt x="8" y="51"/>
                  </a:cubicBezTo>
                  <a:cubicBezTo>
                    <a:pt x="7" y="51"/>
                    <a:pt x="7" y="50"/>
                    <a:pt x="8" y="50"/>
                  </a:cubicBezTo>
                  <a:cubicBezTo>
                    <a:pt x="8" y="49"/>
                    <a:pt x="9" y="49"/>
                    <a:pt x="9" y="49"/>
                  </a:cubicBezTo>
                  <a:cubicBezTo>
                    <a:pt x="9" y="48"/>
                    <a:pt x="8" y="48"/>
                    <a:pt x="8" y="48"/>
                  </a:cubicBezTo>
                  <a:cubicBezTo>
                    <a:pt x="7" y="47"/>
                    <a:pt x="6" y="48"/>
                    <a:pt x="5" y="48"/>
                  </a:cubicBezTo>
                  <a:cubicBezTo>
                    <a:pt x="5" y="48"/>
                    <a:pt x="5" y="48"/>
                    <a:pt x="5" y="48"/>
                  </a:cubicBezTo>
                  <a:cubicBezTo>
                    <a:pt x="5" y="47"/>
                    <a:pt x="5" y="46"/>
                    <a:pt x="5" y="46"/>
                  </a:cubicBezTo>
                  <a:cubicBezTo>
                    <a:pt x="5" y="45"/>
                    <a:pt x="5" y="43"/>
                    <a:pt x="5" y="42"/>
                  </a:cubicBezTo>
                  <a:cubicBezTo>
                    <a:pt x="5" y="41"/>
                    <a:pt x="5" y="40"/>
                    <a:pt x="5" y="39"/>
                  </a:cubicBezTo>
                  <a:cubicBezTo>
                    <a:pt x="5" y="39"/>
                    <a:pt x="6" y="38"/>
                    <a:pt x="7" y="37"/>
                  </a:cubicBezTo>
                  <a:cubicBezTo>
                    <a:pt x="7" y="37"/>
                    <a:pt x="9" y="36"/>
                    <a:pt x="9" y="36"/>
                  </a:cubicBezTo>
                  <a:cubicBezTo>
                    <a:pt x="10" y="35"/>
                    <a:pt x="10" y="34"/>
                    <a:pt x="10" y="34"/>
                  </a:cubicBezTo>
                  <a:cubicBezTo>
                    <a:pt x="10" y="33"/>
                    <a:pt x="10" y="31"/>
                    <a:pt x="9" y="31"/>
                  </a:cubicBezTo>
                  <a:cubicBezTo>
                    <a:pt x="9" y="30"/>
                    <a:pt x="7" y="31"/>
                    <a:pt x="6" y="30"/>
                  </a:cubicBezTo>
                  <a:cubicBezTo>
                    <a:pt x="6" y="30"/>
                    <a:pt x="5" y="29"/>
                    <a:pt x="5" y="28"/>
                  </a:cubicBezTo>
                  <a:cubicBezTo>
                    <a:pt x="4" y="28"/>
                    <a:pt x="5" y="26"/>
                    <a:pt x="5" y="25"/>
                  </a:cubicBezTo>
                  <a:cubicBezTo>
                    <a:pt x="4" y="24"/>
                    <a:pt x="3" y="22"/>
                    <a:pt x="3" y="20"/>
                  </a:cubicBezTo>
                  <a:cubicBezTo>
                    <a:pt x="2" y="19"/>
                    <a:pt x="2" y="18"/>
                    <a:pt x="1" y="17"/>
                  </a:cubicBezTo>
                  <a:cubicBezTo>
                    <a:pt x="1" y="16"/>
                    <a:pt x="0" y="16"/>
                    <a:pt x="0" y="16"/>
                  </a:cubicBezTo>
                  <a:cubicBezTo>
                    <a:pt x="1" y="15"/>
                    <a:pt x="1" y="14"/>
                    <a:pt x="2" y="14"/>
                  </a:cubicBezTo>
                  <a:cubicBezTo>
                    <a:pt x="2" y="13"/>
                    <a:pt x="4" y="13"/>
                    <a:pt x="5" y="13"/>
                  </a:cubicBezTo>
                  <a:cubicBezTo>
                    <a:pt x="5" y="12"/>
                    <a:pt x="5" y="11"/>
                    <a:pt x="5" y="11"/>
                  </a:cubicBezTo>
                  <a:cubicBezTo>
                    <a:pt x="5" y="10"/>
                    <a:pt x="5" y="9"/>
                    <a:pt x="5" y="8"/>
                  </a:cubicBezTo>
                  <a:cubicBezTo>
                    <a:pt x="4" y="7"/>
                    <a:pt x="3" y="7"/>
                    <a:pt x="3" y="6"/>
                  </a:cubicBezTo>
                  <a:cubicBezTo>
                    <a:pt x="2" y="6"/>
                    <a:pt x="2" y="5"/>
                    <a:pt x="3" y="5"/>
                  </a:cubicBezTo>
                  <a:cubicBezTo>
                    <a:pt x="3" y="4"/>
                    <a:pt x="4" y="4"/>
                    <a:pt x="4" y="4"/>
                  </a:cubicBezTo>
                  <a:cubicBezTo>
                    <a:pt x="5" y="4"/>
                    <a:pt x="6" y="4"/>
                    <a:pt x="6" y="4"/>
                  </a:cubicBezTo>
                  <a:cubicBezTo>
                    <a:pt x="7" y="4"/>
                    <a:pt x="8" y="4"/>
                    <a:pt x="9" y="3"/>
                  </a:cubicBezTo>
                  <a:cubicBezTo>
                    <a:pt x="9" y="3"/>
                    <a:pt x="10" y="2"/>
                    <a:pt x="11" y="2"/>
                  </a:cubicBezTo>
                  <a:cubicBezTo>
                    <a:pt x="12" y="1"/>
                    <a:pt x="14" y="0"/>
                    <a:pt x="15" y="0"/>
                  </a:cubicBezTo>
                  <a:cubicBezTo>
                    <a:pt x="16" y="0"/>
                    <a:pt x="17" y="0"/>
                    <a:pt x="18" y="1"/>
                  </a:cubicBezTo>
                  <a:cubicBezTo>
                    <a:pt x="19" y="1"/>
                    <a:pt x="20" y="1"/>
                    <a:pt x="21" y="1"/>
                  </a:cubicBezTo>
                  <a:cubicBezTo>
                    <a:pt x="21" y="1"/>
                    <a:pt x="20" y="2"/>
                    <a:pt x="20" y="2"/>
                  </a:cubicBezTo>
                  <a:cubicBezTo>
                    <a:pt x="20" y="3"/>
                    <a:pt x="19" y="4"/>
                    <a:pt x="18" y="4"/>
                  </a:cubicBezTo>
                  <a:cubicBezTo>
                    <a:pt x="17" y="5"/>
                    <a:pt x="16" y="5"/>
                    <a:pt x="16" y="6"/>
                  </a:cubicBezTo>
                  <a:cubicBezTo>
                    <a:pt x="15" y="6"/>
                    <a:pt x="15" y="7"/>
                    <a:pt x="15" y="7"/>
                  </a:cubicBezTo>
                  <a:cubicBezTo>
                    <a:pt x="15" y="8"/>
                    <a:pt x="15" y="9"/>
                    <a:pt x="15" y="9"/>
                  </a:cubicBezTo>
                  <a:cubicBezTo>
                    <a:pt x="16" y="10"/>
                    <a:pt x="17" y="10"/>
                    <a:pt x="18" y="11"/>
                  </a:cubicBezTo>
                  <a:cubicBezTo>
                    <a:pt x="18" y="11"/>
                    <a:pt x="17" y="13"/>
                    <a:pt x="18" y="13"/>
                  </a:cubicBezTo>
                  <a:cubicBezTo>
                    <a:pt x="18" y="13"/>
                    <a:pt x="19" y="13"/>
                    <a:pt x="20" y="13"/>
                  </a:cubicBezTo>
                  <a:cubicBezTo>
                    <a:pt x="20" y="12"/>
                    <a:pt x="21" y="11"/>
                    <a:pt x="22" y="11"/>
                  </a:cubicBezTo>
                  <a:cubicBezTo>
                    <a:pt x="22" y="11"/>
                    <a:pt x="24" y="11"/>
                    <a:pt x="24" y="11"/>
                  </a:cubicBezTo>
                  <a:cubicBezTo>
                    <a:pt x="25" y="11"/>
                    <a:pt x="25" y="10"/>
                    <a:pt x="26" y="10"/>
                  </a:cubicBezTo>
                  <a:cubicBezTo>
                    <a:pt x="26" y="10"/>
                    <a:pt x="26" y="8"/>
                    <a:pt x="26" y="8"/>
                  </a:cubicBezTo>
                  <a:cubicBezTo>
                    <a:pt x="27" y="8"/>
                    <a:pt x="28" y="8"/>
                    <a:pt x="28" y="8"/>
                  </a:cubicBezTo>
                  <a:cubicBezTo>
                    <a:pt x="29" y="8"/>
                    <a:pt x="29" y="10"/>
                    <a:pt x="29" y="10"/>
                  </a:cubicBezTo>
                  <a:cubicBezTo>
                    <a:pt x="30" y="10"/>
                    <a:pt x="32" y="10"/>
                    <a:pt x="33" y="10"/>
                  </a:cubicBezTo>
                  <a:cubicBezTo>
                    <a:pt x="33" y="10"/>
                    <a:pt x="34" y="9"/>
                    <a:pt x="35" y="9"/>
                  </a:cubicBezTo>
                  <a:cubicBezTo>
                    <a:pt x="35" y="9"/>
                    <a:pt x="36" y="9"/>
                    <a:pt x="37" y="9"/>
                  </a:cubicBezTo>
                  <a:cubicBezTo>
                    <a:pt x="38" y="9"/>
                    <a:pt x="39" y="10"/>
                    <a:pt x="40" y="11"/>
                  </a:cubicBezTo>
                  <a:cubicBezTo>
                    <a:pt x="41" y="11"/>
                    <a:pt x="42" y="11"/>
                    <a:pt x="43" y="11"/>
                  </a:cubicBezTo>
                  <a:cubicBezTo>
                    <a:pt x="44" y="11"/>
                    <a:pt x="45" y="12"/>
                    <a:pt x="45" y="12"/>
                  </a:cubicBezTo>
                  <a:cubicBezTo>
                    <a:pt x="46" y="12"/>
                    <a:pt x="46" y="13"/>
                    <a:pt x="47" y="13"/>
                  </a:cubicBezTo>
                  <a:cubicBezTo>
                    <a:pt x="47" y="14"/>
                    <a:pt x="46" y="15"/>
                    <a:pt x="47" y="1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1573213" y="3911601"/>
              <a:ext cx="76200" cy="80963"/>
            </a:xfrm>
            <a:custGeom>
              <a:avLst/>
              <a:gdLst/>
              <a:ahLst/>
              <a:cxnLst>
                <a:cxn ang="0">
                  <a:pos x="41" y="25"/>
                </a:cxn>
                <a:cxn ang="0">
                  <a:pos x="39" y="29"/>
                </a:cxn>
                <a:cxn ang="0">
                  <a:pos x="38" y="33"/>
                </a:cxn>
                <a:cxn ang="0">
                  <a:pos x="36" y="35"/>
                </a:cxn>
                <a:cxn ang="0">
                  <a:pos x="31" y="34"/>
                </a:cxn>
                <a:cxn ang="0">
                  <a:pos x="28" y="34"/>
                </a:cxn>
                <a:cxn ang="0">
                  <a:pos x="26" y="36"/>
                </a:cxn>
                <a:cxn ang="0">
                  <a:pos x="23" y="39"/>
                </a:cxn>
                <a:cxn ang="0">
                  <a:pos x="20" y="39"/>
                </a:cxn>
                <a:cxn ang="0">
                  <a:pos x="17" y="39"/>
                </a:cxn>
                <a:cxn ang="0">
                  <a:pos x="13" y="37"/>
                </a:cxn>
                <a:cxn ang="0">
                  <a:pos x="12" y="41"/>
                </a:cxn>
                <a:cxn ang="0">
                  <a:pos x="9" y="42"/>
                </a:cxn>
                <a:cxn ang="0">
                  <a:pos x="5" y="36"/>
                </a:cxn>
                <a:cxn ang="0">
                  <a:pos x="2" y="28"/>
                </a:cxn>
                <a:cxn ang="0">
                  <a:pos x="1" y="25"/>
                </a:cxn>
                <a:cxn ang="0">
                  <a:pos x="4" y="27"/>
                </a:cxn>
                <a:cxn ang="0">
                  <a:pos x="9" y="26"/>
                </a:cxn>
                <a:cxn ang="0">
                  <a:pos x="15" y="26"/>
                </a:cxn>
                <a:cxn ang="0">
                  <a:pos x="15" y="22"/>
                </a:cxn>
                <a:cxn ang="0">
                  <a:pos x="14" y="14"/>
                </a:cxn>
                <a:cxn ang="0">
                  <a:pos x="11" y="11"/>
                </a:cxn>
                <a:cxn ang="0">
                  <a:pos x="14" y="10"/>
                </a:cxn>
                <a:cxn ang="0">
                  <a:pos x="13" y="4"/>
                </a:cxn>
                <a:cxn ang="0">
                  <a:pos x="16" y="1"/>
                </a:cxn>
                <a:cxn ang="0">
                  <a:pos x="21" y="2"/>
                </a:cxn>
                <a:cxn ang="0">
                  <a:pos x="27" y="1"/>
                </a:cxn>
                <a:cxn ang="0">
                  <a:pos x="30" y="0"/>
                </a:cxn>
                <a:cxn ang="0">
                  <a:pos x="34" y="3"/>
                </a:cxn>
                <a:cxn ang="0">
                  <a:pos x="38" y="7"/>
                </a:cxn>
                <a:cxn ang="0">
                  <a:pos x="41" y="12"/>
                </a:cxn>
                <a:cxn ang="0">
                  <a:pos x="39" y="17"/>
                </a:cxn>
                <a:cxn ang="0">
                  <a:pos x="39" y="21"/>
                </a:cxn>
              </a:cxnLst>
              <a:rect l="0" t="0" r="r" b="b"/>
              <a:pathLst>
                <a:path w="41" h="43">
                  <a:moveTo>
                    <a:pt x="41" y="23"/>
                  </a:moveTo>
                  <a:cubicBezTo>
                    <a:pt x="41" y="23"/>
                    <a:pt x="41" y="24"/>
                    <a:pt x="41" y="25"/>
                  </a:cubicBezTo>
                  <a:cubicBezTo>
                    <a:pt x="41" y="25"/>
                    <a:pt x="40" y="26"/>
                    <a:pt x="39" y="26"/>
                  </a:cubicBezTo>
                  <a:cubicBezTo>
                    <a:pt x="39" y="27"/>
                    <a:pt x="39" y="28"/>
                    <a:pt x="39" y="29"/>
                  </a:cubicBezTo>
                  <a:cubicBezTo>
                    <a:pt x="39" y="29"/>
                    <a:pt x="38" y="31"/>
                    <a:pt x="38" y="31"/>
                  </a:cubicBezTo>
                  <a:cubicBezTo>
                    <a:pt x="38" y="32"/>
                    <a:pt x="38" y="33"/>
                    <a:pt x="38" y="33"/>
                  </a:cubicBezTo>
                  <a:cubicBezTo>
                    <a:pt x="38" y="34"/>
                    <a:pt x="37" y="34"/>
                    <a:pt x="37" y="35"/>
                  </a:cubicBezTo>
                  <a:cubicBezTo>
                    <a:pt x="36" y="35"/>
                    <a:pt x="36" y="35"/>
                    <a:pt x="36" y="35"/>
                  </a:cubicBezTo>
                  <a:cubicBezTo>
                    <a:pt x="35" y="35"/>
                    <a:pt x="34" y="35"/>
                    <a:pt x="34" y="35"/>
                  </a:cubicBezTo>
                  <a:cubicBezTo>
                    <a:pt x="33" y="34"/>
                    <a:pt x="32" y="34"/>
                    <a:pt x="31" y="34"/>
                  </a:cubicBezTo>
                  <a:cubicBezTo>
                    <a:pt x="31" y="34"/>
                    <a:pt x="30" y="34"/>
                    <a:pt x="30" y="34"/>
                  </a:cubicBezTo>
                  <a:cubicBezTo>
                    <a:pt x="29" y="34"/>
                    <a:pt x="28" y="34"/>
                    <a:pt x="28" y="34"/>
                  </a:cubicBezTo>
                  <a:cubicBezTo>
                    <a:pt x="27" y="34"/>
                    <a:pt x="26" y="34"/>
                    <a:pt x="26" y="34"/>
                  </a:cubicBezTo>
                  <a:cubicBezTo>
                    <a:pt x="26" y="34"/>
                    <a:pt x="26" y="35"/>
                    <a:pt x="26" y="36"/>
                  </a:cubicBezTo>
                  <a:cubicBezTo>
                    <a:pt x="25" y="36"/>
                    <a:pt x="25" y="37"/>
                    <a:pt x="24" y="38"/>
                  </a:cubicBezTo>
                  <a:cubicBezTo>
                    <a:pt x="24" y="38"/>
                    <a:pt x="23" y="38"/>
                    <a:pt x="23" y="39"/>
                  </a:cubicBezTo>
                  <a:cubicBezTo>
                    <a:pt x="23" y="39"/>
                    <a:pt x="21" y="39"/>
                    <a:pt x="21" y="39"/>
                  </a:cubicBezTo>
                  <a:cubicBezTo>
                    <a:pt x="21" y="39"/>
                    <a:pt x="20" y="39"/>
                    <a:pt x="20" y="39"/>
                  </a:cubicBezTo>
                  <a:cubicBezTo>
                    <a:pt x="20" y="39"/>
                    <a:pt x="20" y="39"/>
                    <a:pt x="20" y="39"/>
                  </a:cubicBezTo>
                  <a:cubicBezTo>
                    <a:pt x="20" y="38"/>
                    <a:pt x="18" y="39"/>
                    <a:pt x="17" y="39"/>
                  </a:cubicBezTo>
                  <a:cubicBezTo>
                    <a:pt x="16" y="39"/>
                    <a:pt x="15" y="38"/>
                    <a:pt x="14" y="38"/>
                  </a:cubicBezTo>
                  <a:cubicBezTo>
                    <a:pt x="14" y="38"/>
                    <a:pt x="13" y="37"/>
                    <a:pt x="13" y="37"/>
                  </a:cubicBezTo>
                  <a:cubicBezTo>
                    <a:pt x="12" y="37"/>
                    <a:pt x="11" y="39"/>
                    <a:pt x="11" y="39"/>
                  </a:cubicBezTo>
                  <a:cubicBezTo>
                    <a:pt x="11" y="39"/>
                    <a:pt x="12" y="41"/>
                    <a:pt x="12" y="41"/>
                  </a:cubicBezTo>
                  <a:cubicBezTo>
                    <a:pt x="12" y="41"/>
                    <a:pt x="11" y="42"/>
                    <a:pt x="11" y="42"/>
                  </a:cubicBezTo>
                  <a:cubicBezTo>
                    <a:pt x="10" y="43"/>
                    <a:pt x="9" y="42"/>
                    <a:pt x="9" y="42"/>
                  </a:cubicBezTo>
                  <a:cubicBezTo>
                    <a:pt x="8" y="41"/>
                    <a:pt x="7" y="39"/>
                    <a:pt x="6" y="39"/>
                  </a:cubicBezTo>
                  <a:cubicBezTo>
                    <a:pt x="6" y="38"/>
                    <a:pt x="5" y="37"/>
                    <a:pt x="5" y="36"/>
                  </a:cubicBezTo>
                  <a:cubicBezTo>
                    <a:pt x="5" y="35"/>
                    <a:pt x="4" y="33"/>
                    <a:pt x="4" y="32"/>
                  </a:cubicBezTo>
                  <a:cubicBezTo>
                    <a:pt x="3" y="31"/>
                    <a:pt x="2" y="29"/>
                    <a:pt x="2" y="28"/>
                  </a:cubicBezTo>
                  <a:cubicBezTo>
                    <a:pt x="1" y="28"/>
                    <a:pt x="0" y="27"/>
                    <a:pt x="0" y="26"/>
                  </a:cubicBezTo>
                  <a:cubicBezTo>
                    <a:pt x="0" y="26"/>
                    <a:pt x="1" y="25"/>
                    <a:pt x="1" y="25"/>
                  </a:cubicBezTo>
                  <a:cubicBezTo>
                    <a:pt x="1" y="25"/>
                    <a:pt x="3" y="25"/>
                    <a:pt x="3" y="25"/>
                  </a:cubicBezTo>
                  <a:cubicBezTo>
                    <a:pt x="3" y="25"/>
                    <a:pt x="4" y="26"/>
                    <a:pt x="4" y="27"/>
                  </a:cubicBezTo>
                  <a:cubicBezTo>
                    <a:pt x="4" y="27"/>
                    <a:pt x="6" y="28"/>
                    <a:pt x="6" y="28"/>
                  </a:cubicBezTo>
                  <a:cubicBezTo>
                    <a:pt x="7" y="28"/>
                    <a:pt x="8" y="26"/>
                    <a:pt x="9" y="26"/>
                  </a:cubicBezTo>
                  <a:cubicBezTo>
                    <a:pt x="9" y="26"/>
                    <a:pt x="11" y="26"/>
                    <a:pt x="12" y="26"/>
                  </a:cubicBezTo>
                  <a:cubicBezTo>
                    <a:pt x="12" y="27"/>
                    <a:pt x="15" y="27"/>
                    <a:pt x="15" y="26"/>
                  </a:cubicBezTo>
                  <a:cubicBezTo>
                    <a:pt x="16" y="26"/>
                    <a:pt x="16" y="25"/>
                    <a:pt x="16" y="24"/>
                  </a:cubicBezTo>
                  <a:cubicBezTo>
                    <a:pt x="16" y="23"/>
                    <a:pt x="15" y="22"/>
                    <a:pt x="15" y="22"/>
                  </a:cubicBezTo>
                  <a:cubicBezTo>
                    <a:pt x="14" y="21"/>
                    <a:pt x="15" y="19"/>
                    <a:pt x="15" y="19"/>
                  </a:cubicBezTo>
                  <a:cubicBezTo>
                    <a:pt x="14" y="18"/>
                    <a:pt x="14" y="15"/>
                    <a:pt x="14" y="14"/>
                  </a:cubicBezTo>
                  <a:cubicBezTo>
                    <a:pt x="13" y="14"/>
                    <a:pt x="12" y="13"/>
                    <a:pt x="11" y="13"/>
                  </a:cubicBezTo>
                  <a:cubicBezTo>
                    <a:pt x="11" y="12"/>
                    <a:pt x="11" y="11"/>
                    <a:pt x="11" y="11"/>
                  </a:cubicBezTo>
                  <a:cubicBezTo>
                    <a:pt x="11" y="11"/>
                    <a:pt x="13" y="11"/>
                    <a:pt x="13" y="11"/>
                  </a:cubicBezTo>
                  <a:cubicBezTo>
                    <a:pt x="13" y="11"/>
                    <a:pt x="14" y="10"/>
                    <a:pt x="14" y="10"/>
                  </a:cubicBezTo>
                  <a:cubicBezTo>
                    <a:pt x="14" y="9"/>
                    <a:pt x="14" y="8"/>
                    <a:pt x="14" y="7"/>
                  </a:cubicBezTo>
                  <a:cubicBezTo>
                    <a:pt x="14" y="7"/>
                    <a:pt x="13" y="5"/>
                    <a:pt x="13" y="4"/>
                  </a:cubicBezTo>
                  <a:cubicBezTo>
                    <a:pt x="13" y="4"/>
                    <a:pt x="13" y="3"/>
                    <a:pt x="13" y="3"/>
                  </a:cubicBezTo>
                  <a:cubicBezTo>
                    <a:pt x="14" y="2"/>
                    <a:pt x="15" y="1"/>
                    <a:pt x="16" y="1"/>
                  </a:cubicBezTo>
                  <a:cubicBezTo>
                    <a:pt x="16" y="1"/>
                    <a:pt x="18" y="2"/>
                    <a:pt x="18" y="2"/>
                  </a:cubicBezTo>
                  <a:cubicBezTo>
                    <a:pt x="19" y="2"/>
                    <a:pt x="20" y="2"/>
                    <a:pt x="21" y="2"/>
                  </a:cubicBezTo>
                  <a:cubicBezTo>
                    <a:pt x="22" y="2"/>
                    <a:pt x="24" y="1"/>
                    <a:pt x="24" y="1"/>
                  </a:cubicBezTo>
                  <a:cubicBezTo>
                    <a:pt x="25" y="1"/>
                    <a:pt x="26" y="1"/>
                    <a:pt x="27" y="1"/>
                  </a:cubicBezTo>
                  <a:cubicBezTo>
                    <a:pt x="27" y="1"/>
                    <a:pt x="28" y="0"/>
                    <a:pt x="29" y="0"/>
                  </a:cubicBezTo>
                  <a:cubicBezTo>
                    <a:pt x="29" y="0"/>
                    <a:pt x="30" y="0"/>
                    <a:pt x="30" y="0"/>
                  </a:cubicBezTo>
                  <a:cubicBezTo>
                    <a:pt x="31" y="0"/>
                    <a:pt x="31" y="1"/>
                    <a:pt x="31" y="1"/>
                  </a:cubicBezTo>
                  <a:cubicBezTo>
                    <a:pt x="31" y="2"/>
                    <a:pt x="33" y="3"/>
                    <a:pt x="34" y="3"/>
                  </a:cubicBezTo>
                  <a:cubicBezTo>
                    <a:pt x="34" y="4"/>
                    <a:pt x="35" y="5"/>
                    <a:pt x="36" y="5"/>
                  </a:cubicBezTo>
                  <a:cubicBezTo>
                    <a:pt x="36" y="6"/>
                    <a:pt x="37" y="6"/>
                    <a:pt x="38" y="7"/>
                  </a:cubicBezTo>
                  <a:cubicBezTo>
                    <a:pt x="38" y="8"/>
                    <a:pt x="39" y="9"/>
                    <a:pt x="40" y="10"/>
                  </a:cubicBezTo>
                  <a:cubicBezTo>
                    <a:pt x="40" y="11"/>
                    <a:pt x="41" y="12"/>
                    <a:pt x="41" y="12"/>
                  </a:cubicBezTo>
                  <a:cubicBezTo>
                    <a:pt x="41" y="13"/>
                    <a:pt x="40" y="14"/>
                    <a:pt x="40" y="15"/>
                  </a:cubicBezTo>
                  <a:cubicBezTo>
                    <a:pt x="40" y="15"/>
                    <a:pt x="39" y="16"/>
                    <a:pt x="39" y="17"/>
                  </a:cubicBezTo>
                  <a:cubicBezTo>
                    <a:pt x="39" y="17"/>
                    <a:pt x="38" y="18"/>
                    <a:pt x="38" y="19"/>
                  </a:cubicBezTo>
                  <a:cubicBezTo>
                    <a:pt x="38" y="19"/>
                    <a:pt x="39" y="21"/>
                    <a:pt x="39" y="21"/>
                  </a:cubicBezTo>
                  <a:cubicBezTo>
                    <a:pt x="39" y="22"/>
                    <a:pt x="40" y="22"/>
                    <a:pt x="41" y="2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1617663" y="3825876"/>
              <a:ext cx="100013" cy="150813"/>
            </a:xfrm>
            <a:custGeom>
              <a:avLst/>
              <a:gdLst/>
              <a:ahLst/>
              <a:cxnLst>
                <a:cxn ang="0">
                  <a:pos x="14" y="77"/>
                </a:cxn>
                <a:cxn ang="0">
                  <a:pos x="15" y="72"/>
                </a:cxn>
                <a:cxn ang="0">
                  <a:pos x="17" y="69"/>
                </a:cxn>
                <a:cxn ang="0">
                  <a:pos x="14" y="65"/>
                </a:cxn>
                <a:cxn ang="0">
                  <a:pos x="16" y="61"/>
                </a:cxn>
                <a:cxn ang="0">
                  <a:pos x="16" y="56"/>
                </a:cxn>
                <a:cxn ang="0">
                  <a:pos x="12" y="51"/>
                </a:cxn>
                <a:cxn ang="0">
                  <a:pos x="7" y="47"/>
                </a:cxn>
                <a:cxn ang="0">
                  <a:pos x="6" y="44"/>
                </a:cxn>
                <a:cxn ang="0">
                  <a:pos x="5" y="41"/>
                </a:cxn>
                <a:cxn ang="0">
                  <a:pos x="1" y="35"/>
                </a:cxn>
                <a:cxn ang="0">
                  <a:pos x="3" y="32"/>
                </a:cxn>
                <a:cxn ang="0">
                  <a:pos x="2" y="25"/>
                </a:cxn>
                <a:cxn ang="0">
                  <a:pos x="0" y="20"/>
                </a:cxn>
                <a:cxn ang="0">
                  <a:pos x="0" y="19"/>
                </a:cxn>
                <a:cxn ang="0">
                  <a:pos x="4" y="16"/>
                </a:cxn>
                <a:cxn ang="0">
                  <a:pos x="7" y="15"/>
                </a:cxn>
                <a:cxn ang="0">
                  <a:pos x="11" y="13"/>
                </a:cxn>
                <a:cxn ang="0">
                  <a:pos x="13" y="9"/>
                </a:cxn>
                <a:cxn ang="0">
                  <a:pos x="16" y="9"/>
                </a:cxn>
                <a:cxn ang="0">
                  <a:pos x="19" y="7"/>
                </a:cxn>
                <a:cxn ang="0">
                  <a:pos x="17" y="3"/>
                </a:cxn>
                <a:cxn ang="0">
                  <a:pos x="19" y="0"/>
                </a:cxn>
                <a:cxn ang="0">
                  <a:pos x="21" y="2"/>
                </a:cxn>
                <a:cxn ang="0">
                  <a:pos x="22" y="5"/>
                </a:cxn>
                <a:cxn ang="0">
                  <a:pos x="22" y="9"/>
                </a:cxn>
                <a:cxn ang="0">
                  <a:pos x="24" y="13"/>
                </a:cxn>
                <a:cxn ang="0">
                  <a:pos x="26" y="16"/>
                </a:cxn>
                <a:cxn ang="0">
                  <a:pos x="25" y="21"/>
                </a:cxn>
                <a:cxn ang="0">
                  <a:pos x="22" y="20"/>
                </a:cxn>
                <a:cxn ang="0">
                  <a:pos x="21" y="23"/>
                </a:cxn>
                <a:cxn ang="0">
                  <a:pos x="26" y="26"/>
                </a:cxn>
                <a:cxn ang="0">
                  <a:pos x="28" y="29"/>
                </a:cxn>
                <a:cxn ang="0">
                  <a:pos x="31" y="32"/>
                </a:cxn>
                <a:cxn ang="0">
                  <a:pos x="34" y="36"/>
                </a:cxn>
                <a:cxn ang="0">
                  <a:pos x="37" y="40"/>
                </a:cxn>
                <a:cxn ang="0">
                  <a:pos x="40" y="44"/>
                </a:cxn>
                <a:cxn ang="0">
                  <a:pos x="41" y="45"/>
                </a:cxn>
                <a:cxn ang="0">
                  <a:pos x="42" y="52"/>
                </a:cxn>
                <a:cxn ang="0">
                  <a:pos x="44" y="58"/>
                </a:cxn>
                <a:cxn ang="0">
                  <a:pos x="48" y="63"/>
                </a:cxn>
                <a:cxn ang="0">
                  <a:pos x="53" y="70"/>
                </a:cxn>
                <a:cxn ang="0">
                  <a:pos x="49" y="70"/>
                </a:cxn>
                <a:cxn ang="0">
                  <a:pos x="45" y="70"/>
                </a:cxn>
                <a:cxn ang="0">
                  <a:pos x="42" y="72"/>
                </a:cxn>
                <a:cxn ang="0">
                  <a:pos x="40" y="76"/>
                </a:cxn>
                <a:cxn ang="0">
                  <a:pos x="39" y="77"/>
                </a:cxn>
                <a:cxn ang="0">
                  <a:pos x="36" y="78"/>
                </a:cxn>
                <a:cxn ang="0">
                  <a:pos x="32" y="76"/>
                </a:cxn>
                <a:cxn ang="0">
                  <a:pos x="29" y="79"/>
                </a:cxn>
                <a:cxn ang="0">
                  <a:pos x="26" y="80"/>
                </a:cxn>
                <a:cxn ang="0">
                  <a:pos x="22" y="78"/>
                </a:cxn>
                <a:cxn ang="0">
                  <a:pos x="18" y="77"/>
                </a:cxn>
                <a:cxn ang="0">
                  <a:pos x="15" y="79"/>
                </a:cxn>
              </a:cxnLst>
              <a:rect l="0" t="0" r="r" b="b"/>
              <a:pathLst>
                <a:path w="53" h="80">
                  <a:moveTo>
                    <a:pt x="14" y="79"/>
                  </a:moveTo>
                  <a:cubicBezTo>
                    <a:pt x="14" y="79"/>
                    <a:pt x="14" y="78"/>
                    <a:pt x="14" y="77"/>
                  </a:cubicBezTo>
                  <a:cubicBezTo>
                    <a:pt x="14" y="77"/>
                    <a:pt x="15" y="75"/>
                    <a:pt x="15" y="75"/>
                  </a:cubicBezTo>
                  <a:cubicBezTo>
                    <a:pt x="15" y="74"/>
                    <a:pt x="15" y="73"/>
                    <a:pt x="15" y="72"/>
                  </a:cubicBezTo>
                  <a:cubicBezTo>
                    <a:pt x="16" y="72"/>
                    <a:pt x="17" y="71"/>
                    <a:pt x="17" y="71"/>
                  </a:cubicBezTo>
                  <a:cubicBezTo>
                    <a:pt x="17" y="70"/>
                    <a:pt x="17" y="69"/>
                    <a:pt x="17" y="69"/>
                  </a:cubicBezTo>
                  <a:cubicBezTo>
                    <a:pt x="16" y="68"/>
                    <a:pt x="15" y="68"/>
                    <a:pt x="15" y="67"/>
                  </a:cubicBezTo>
                  <a:cubicBezTo>
                    <a:pt x="15" y="67"/>
                    <a:pt x="14" y="65"/>
                    <a:pt x="14" y="65"/>
                  </a:cubicBezTo>
                  <a:cubicBezTo>
                    <a:pt x="14" y="64"/>
                    <a:pt x="15" y="63"/>
                    <a:pt x="15" y="63"/>
                  </a:cubicBezTo>
                  <a:cubicBezTo>
                    <a:pt x="15" y="62"/>
                    <a:pt x="16" y="61"/>
                    <a:pt x="16" y="61"/>
                  </a:cubicBezTo>
                  <a:cubicBezTo>
                    <a:pt x="16" y="60"/>
                    <a:pt x="17" y="59"/>
                    <a:pt x="17" y="58"/>
                  </a:cubicBezTo>
                  <a:cubicBezTo>
                    <a:pt x="17" y="58"/>
                    <a:pt x="16" y="57"/>
                    <a:pt x="16" y="56"/>
                  </a:cubicBezTo>
                  <a:cubicBezTo>
                    <a:pt x="15" y="55"/>
                    <a:pt x="14" y="54"/>
                    <a:pt x="14" y="53"/>
                  </a:cubicBezTo>
                  <a:cubicBezTo>
                    <a:pt x="13" y="52"/>
                    <a:pt x="12" y="52"/>
                    <a:pt x="12" y="51"/>
                  </a:cubicBezTo>
                  <a:cubicBezTo>
                    <a:pt x="11" y="51"/>
                    <a:pt x="10" y="50"/>
                    <a:pt x="10" y="49"/>
                  </a:cubicBezTo>
                  <a:cubicBezTo>
                    <a:pt x="9" y="49"/>
                    <a:pt x="7" y="48"/>
                    <a:pt x="7" y="47"/>
                  </a:cubicBezTo>
                  <a:cubicBezTo>
                    <a:pt x="7" y="47"/>
                    <a:pt x="7" y="46"/>
                    <a:pt x="6" y="46"/>
                  </a:cubicBezTo>
                  <a:cubicBezTo>
                    <a:pt x="6" y="45"/>
                    <a:pt x="6" y="45"/>
                    <a:pt x="6" y="44"/>
                  </a:cubicBezTo>
                  <a:cubicBezTo>
                    <a:pt x="6" y="44"/>
                    <a:pt x="6" y="43"/>
                    <a:pt x="6" y="42"/>
                  </a:cubicBezTo>
                  <a:cubicBezTo>
                    <a:pt x="6" y="42"/>
                    <a:pt x="5" y="41"/>
                    <a:pt x="5" y="41"/>
                  </a:cubicBezTo>
                  <a:cubicBezTo>
                    <a:pt x="5" y="40"/>
                    <a:pt x="3" y="39"/>
                    <a:pt x="3" y="38"/>
                  </a:cubicBezTo>
                  <a:cubicBezTo>
                    <a:pt x="2" y="38"/>
                    <a:pt x="1" y="36"/>
                    <a:pt x="1" y="35"/>
                  </a:cubicBezTo>
                  <a:cubicBezTo>
                    <a:pt x="1" y="35"/>
                    <a:pt x="1" y="34"/>
                    <a:pt x="1" y="34"/>
                  </a:cubicBezTo>
                  <a:cubicBezTo>
                    <a:pt x="2" y="33"/>
                    <a:pt x="3" y="32"/>
                    <a:pt x="3" y="32"/>
                  </a:cubicBezTo>
                  <a:cubicBezTo>
                    <a:pt x="3" y="31"/>
                    <a:pt x="3" y="29"/>
                    <a:pt x="3" y="28"/>
                  </a:cubicBezTo>
                  <a:cubicBezTo>
                    <a:pt x="3" y="28"/>
                    <a:pt x="3" y="26"/>
                    <a:pt x="2" y="25"/>
                  </a:cubicBezTo>
                  <a:cubicBezTo>
                    <a:pt x="2" y="24"/>
                    <a:pt x="1" y="23"/>
                    <a:pt x="1" y="23"/>
                  </a:cubicBezTo>
                  <a:cubicBezTo>
                    <a:pt x="1" y="22"/>
                    <a:pt x="0" y="21"/>
                    <a:pt x="0" y="20"/>
                  </a:cubicBezTo>
                  <a:cubicBezTo>
                    <a:pt x="0" y="20"/>
                    <a:pt x="0" y="20"/>
                    <a:pt x="0" y="20"/>
                  </a:cubicBezTo>
                  <a:cubicBezTo>
                    <a:pt x="0" y="20"/>
                    <a:pt x="0" y="19"/>
                    <a:pt x="0" y="19"/>
                  </a:cubicBezTo>
                  <a:cubicBezTo>
                    <a:pt x="1" y="19"/>
                    <a:pt x="2" y="19"/>
                    <a:pt x="3" y="18"/>
                  </a:cubicBezTo>
                  <a:cubicBezTo>
                    <a:pt x="3" y="18"/>
                    <a:pt x="3" y="17"/>
                    <a:pt x="4" y="16"/>
                  </a:cubicBezTo>
                  <a:cubicBezTo>
                    <a:pt x="4" y="16"/>
                    <a:pt x="5" y="15"/>
                    <a:pt x="5" y="15"/>
                  </a:cubicBezTo>
                  <a:cubicBezTo>
                    <a:pt x="6" y="14"/>
                    <a:pt x="7" y="15"/>
                    <a:pt x="7" y="15"/>
                  </a:cubicBezTo>
                  <a:cubicBezTo>
                    <a:pt x="8" y="15"/>
                    <a:pt x="10" y="15"/>
                    <a:pt x="11" y="15"/>
                  </a:cubicBezTo>
                  <a:cubicBezTo>
                    <a:pt x="11" y="14"/>
                    <a:pt x="11" y="13"/>
                    <a:pt x="11" y="13"/>
                  </a:cubicBezTo>
                  <a:cubicBezTo>
                    <a:pt x="11" y="12"/>
                    <a:pt x="10" y="11"/>
                    <a:pt x="10" y="11"/>
                  </a:cubicBezTo>
                  <a:cubicBezTo>
                    <a:pt x="11" y="10"/>
                    <a:pt x="12" y="9"/>
                    <a:pt x="13" y="9"/>
                  </a:cubicBezTo>
                  <a:cubicBezTo>
                    <a:pt x="13" y="9"/>
                    <a:pt x="14" y="10"/>
                    <a:pt x="14" y="10"/>
                  </a:cubicBezTo>
                  <a:cubicBezTo>
                    <a:pt x="15" y="10"/>
                    <a:pt x="16" y="10"/>
                    <a:pt x="16" y="9"/>
                  </a:cubicBezTo>
                  <a:cubicBezTo>
                    <a:pt x="16" y="9"/>
                    <a:pt x="17" y="8"/>
                    <a:pt x="18" y="8"/>
                  </a:cubicBezTo>
                  <a:cubicBezTo>
                    <a:pt x="18" y="8"/>
                    <a:pt x="18" y="7"/>
                    <a:pt x="19" y="7"/>
                  </a:cubicBezTo>
                  <a:cubicBezTo>
                    <a:pt x="19" y="6"/>
                    <a:pt x="19" y="5"/>
                    <a:pt x="19" y="4"/>
                  </a:cubicBezTo>
                  <a:cubicBezTo>
                    <a:pt x="19" y="4"/>
                    <a:pt x="18" y="3"/>
                    <a:pt x="17" y="3"/>
                  </a:cubicBezTo>
                  <a:cubicBezTo>
                    <a:pt x="17" y="2"/>
                    <a:pt x="17" y="2"/>
                    <a:pt x="17" y="1"/>
                  </a:cubicBezTo>
                  <a:cubicBezTo>
                    <a:pt x="18" y="1"/>
                    <a:pt x="19" y="0"/>
                    <a:pt x="19" y="0"/>
                  </a:cubicBezTo>
                  <a:cubicBezTo>
                    <a:pt x="19" y="0"/>
                    <a:pt x="20" y="0"/>
                    <a:pt x="20" y="1"/>
                  </a:cubicBezTo>
                  <a:cubicBezTo>
                    <a:pt x="20" y="1"/>
                    <a:pt x="20" y="2"/>
                    <a:pt x="21" y="2"/>
                  </a:cubicBezTo>
                  <a:cubicBezTo>
                    <a:pt x="21" y="3"/>
                    <a:pt x="21" y="3"/>
                    <a:pt x="22" y="3"/>
                  </a:cubicBezTo>
                  <a:cubicBezTo>
                    <a:pt x="22" y="3"/>
                    <a:pt x="22" y="4"/>
                    <a:pt x="22" y="5"/>
                  </a:cubicBezTo>
                  <a:cubicBezTo>
                    <a:pt x="22" y="5"/>
                    <a:pt x="22" y="7"/>
                    <a:pt x="22" y="7"/>
                  </a:cubicBezTo>
                  <a:cubicBezTo>
                    <a:pt x="22" y="8"/>
                    <a:pt x="22" y="9"/>
                    <a:pt x="22" y="9"/>
                  </a:cubicBezTo>
                  <a:cubicBezTo>
                    <a:pt x="23" y="10"/>
                    <a:pt x="23" y="10"/>
                    <a:pt x="23" y="11"/>
                  </a:cubicBezTo>
                  <a:cubicBezTo>
                    <a:pt x="23" y="11"/>
                    <a:pt x="24" y="12"/>
                    <a:pt x="24" y="13"/>
                  </a:cubicBezTo>
                  <a:cubicBezTo>
                    <a:pt x="24" y="13"/>
                    <a:pt x="25" y="14"/>
                    <a:pt x="25" y="15"/>
                  </a:cubicBezTo>
                  <a:cubicBezTo>
                    <a:pt x="25" y="15"/>
                    <a:pt x="26" y="16"/>
                    <a:pt x="26" y="16"/>
                  </a:cubicBezTo>
                  <a:cubicBezTo>
                    <a:pt x="26" y="17"/>
                    <a:pt x="27" y="19"/>
                    <a:pt x="27" y="19"/>
                  </a:cubicBezTo>
                  <a:cubicBezTo>
                    <a:pt x="27" y="20"/>
                    <a:pt x="25" y="20"/>
                    <a:pt x="25" y="21"/>
                  </a:cubicBezTo>
                  <a:cubicBezTo>
                    <a:pt x="24" y="21"/>
                    <a:pt x="23" y="20"/>
                    <a:pt x="23" y="20"/>
                  </a:cubicBezTo>
                  <a:cubicBezTo>
                    <a:pt x="22" y="20"/>
                    <a:pt x="22" y="20"/>
                    <a:pt x="22" y="20"/>
                  </a:cubicBezTo>
                  <a:cubicBezTo>
                    <a:pt x="21" y="20"/>
                    <a:pt x="21" y="21"/>
                    <a:pt x="21" y="21"/>
                  </a:cubicBezTo>
                  <a:cubicBezTo>
                    <a:pt x="21" y="21"/>
                    <a:pt x="21" y="22"/>
                    <a:pt x="21" y="23"/>
                  </a:cubicBezTo>
                  <a:cubicBezTo>
                    <a:pt x="21" y="23"/>
                    <a:pt x="22" y="24"/>
                    <a:pt x="23" y="24"/>
                  </a:cubicBezTo>
                  <a:cubicBezTo>
                    <a:pt x="23" y="25"/>
                    <a:pt x="25" y="25"/>
                    <a:pt x="26" y="26"/>
                  </a:cubicBezTo>
                  <a:cubicBezTo>
                    <a:pt x="26" y="26"/>
                    <a:pt x="27" y="26"/>
                    <a:pt x="27" y="27"/>
                  </a:cubicBezTo>
                  <a:cubicBezTo>
                    <a:pt x="28" y="27"/>
                    <a:pt x="28" y="28"/>
                    <a:pt x="28" y="29"/>
                  </a:cubicBezTo>
                  <a:cubicBezTo>
                    <a:pt x="28" y="30"/>
                    <a:pt x="29" y="31"/>
                    <a:pt x="30" y="31"/>
                  </a:cubicBezTo>
                  <a:cubicBezTo>
                    <a:pt x="30" y="31"/>
                    <a:pt x="31" y="32"/>
                    <a:pt x="31" y="32"/>
                  </a:cubicBezTo>
                  <a:cubicBezTo>
                    <a:pt x="31" y="32"/>
                    <a:pt x="32" y="33"/>
                    <a:pt x="33" y="33"/>
                  </a:cubicBezTo>
                  <a:cubicBezTo>
                    <a:pt x="33" y="34"/>
                    <a:pt x="34" y="35"/>
                    <a:pt x="34" y="36"/>
                  </a:cubicBezTo>
                  <a:cubicBezTo>
                    <a:pt x="35" y="37"/>
                    <a:pt x="35" y="38"/>
                    <a:pt x="35" y="38"/>
                  </a:cubicBezTo>
                  <a:cubicBezTo>
                    <a:pt x="36" y="39"/>
                    <a:pt x="37" y="39"/>
                    <a:pt x="37" y="40"/>
                  </a:cubicBezTo>
                  <a:cubicBezTo>
                    <a:pt x="38" y="40"/>
                    <a:pt x="39" y="41"/>
                    <a:pt x="39" y="41"/>
                  </a:cubicBezTo>
                  <a:cubicBezTo>
                    <a:pt x="39" y="42"/>
                    <a:pt x="39" y="43"/>
                    <a:pt x="40" y="44"/>
                  </a:cubicBezTo>
                  <a:cubicBezTo>
                    <a:pt x="40" y="44"/>
                    <a:pt x="40" y="44"/>
                    <a:pt x="40" y="44"/>
                  </a:cubicBezTo>
                  <a:cubicBezTo>
                    <a:pt x="40" y="45"/>
                    <a:pt x="41" y="45"/>
                    <a:pt x="41" y="45"/>
                  </a:cubicBezTo>
                  <a:cubicBezTo>
                    <a:pt x="41" y="46"/>
                    <a:pt x="42" y="47"/>
                    <a:pt x="42" y="48"/>
                  </a:cubicBezTo>
                  <a:cubicBezTo>
                    <a:pt x="42" y="49"/>
                    <a:pt x="42" y="51"/>
                    <a:pt x="42" y="52"/>
                  </a:cubicBezTo>
                  <a:cubicBezTo>
                    <a:pt x="42" y="52"/>
                    <a:pt x="43" y="53"/>
                    <a:pt x="43" y="54"/>
                  </a:cubicBezTo>
                  <a:cubicBezTo>
                    <a:pt x="44" y="55"/>
                    <a:pt x="44" y="57"/>
                    <a:pt x="44" y="58"/>
                  </a:cubicBezTo>
                  <a:cubicBezTo>
                    <a:pt x="44" y="59"/>
                    <a:pt x="44" y="60"/>
                    <a:pt x="45" y="61"/>
                  </a:cubicBezTo>
                  <a:cubicBezTo>
                    <a:pt x="45" y="62"/>
                    <a:pt x="48" y="62"/>
                    <a:pt x="48" y="63"/>
                  </a:cubicBezTo>
                  <a:cubicBezTo>
                    <a:pt x="49" y="64"/>
                    <a:pt x="50" y="66"/>
                    <a:pt x="51" y="66"/>
                  </a:cubicBezTo>
                  <a:cubicBezTo>
                    <a:pt x="51" y="67"/>
                    <a:pt x="53" y="69"/>
                    <a:pt x="53" y="70"/>
                  </a:cubicBezTo>
                  <a:cubicBezTo>
                    <a:pt x="53" y="70"/>
                    <a:pt x="52" y="71"/>
                    <a:pt x="52" y="71"/>
                  </a:cubicBezTo>
                  <a:cubicBezTo>
                    <a:pt x="51" y="71"/>
                    <a:pt x="49" y="71"/>
                    <a:pt x="49" y="70"/>
                  </a:cubicBezTo>
                  <a:cubicBezTo>
                    <a:pt x="48" y="70"/>
                    <a:pt x="48" y="69"/>
                    <a:pt x="47" y="68"/>
                  </a:cubicBezTo>
                  <a:cubicBezTo>
                    <a:pt x="47" y="68"/>
                    <a:pt x="46" y="69"/>
                    <a:pt x="45" y="70"/>
                  </a:cubicBezTo>
                  <a:cubicBezTo>
                    <a:pt x="45" y="70"/>
                    <a:pt x="44" y="71"/>
                    <a:pt x="44" y="71"/>
                  </a:cubicBezTo>
                  <a:cubicBezTo>
                    <a:pt x="43" y="72"/>
                    <a:pt x="42" y="72"/>
                    <a:pt x="42" y="72"/>
                  </a:cubicBezTo>
                  <a:cubicBezTo>
                    <a:pt x="41" y="73"/>
                    <a:pt x="40" y="73"/>
                    <a:pt x="40" y="73"/>
                  </a:cubicBezTo>
                  <a:cubicBezTo>
                    <a:pt x="39" y="74"/>
                    <a:pt x="40" y="75"/>
                    <a:pt x="40" y="76"/>
                  </a:cubicBezTo>
                  <a:cubicBezTo>
                    <a:pt x="40" y="76"/>
                    <a:pt x="40" y="77"/>
                    <a:pt x="40" y="78"/>
                  </a:cubicBezTo>
                  <a:cubicBezTo>
                    <a:pt x="39" y="77"/>
                    <a:pt x="39" y="77"/>
                    <a:pt x="39" y="77"/>
                  </a:cubicBezTo>
                  <a:cubicBezTo>
                    <a:pt x="39" y="77"/>
                    <a:pt x="38" y="76"/>
                    <a:pt x="37" y="76"/>
                  </a:cubicBezTo>
                  <a:cubicBezTo>
                    <a:pt x="37" y="77"/>
                    <a:pt x="37" y="78"/>
                    <a:pt x="36" y="78"/>
                  </a:cubicBezTo>
                  <a:cubicBezTo>
                    <a:pt x="36" y="79"/>
                    <a:pt x="35" y="77"/>
                    <a:pt x="34" y="77"/>
                  </a:cubicBezTo>
                  <a:cubicBezTo>
                    <a:pt x="34" y="77"/>
                    <a:pt x="33" y="76"/>
                    <a:pt x="32" y="76"/>
                  </a:cubicBezTo>
                  <a:cubicBezTo>
                    <a:pt x="32" y="76"/>
                    <a:pt x="32" y="77"/>
                    <a:pt x="31" y="78"/>
                  </a:cubicBezTo>
                  <a:cubicBezTo>
                    <a:pt x="31" y="78"/>
                    <a:pt x="30" y="79"/>
                    <a:pt x="29" y="79"/>
                  </a:cubicBezTo>
                  <a:cubicBezTo>
                    <a:pt x="29" y="79"/>
                    <a:pt x="28" y="80"/>
                    <a:pt x="28" y="80"/>
                  </a:cubicBezTo>
                  <a:cubicBezTo>
                    <a:pt x="27" y="80"/>
                    <a:pt x="26" y="80"/>
                    <a:pt x="26" y="80"/>
                  </a:cubicBezTo>
                  <a:cubicBezTo>
                    <a:pt x="25" y="79"/>
                    <a:pt x="25" y="79"/>
                    <a:pt x="24" y="78"/>
                  </a:cubicBezTo>
                  <a:cubicBezTo>
                    <a:pt x="24" y="78"/>
                    <a:pt x="23" y="78"/>
                    <a:pt x="22" y="78"/>
                  </a:cubicBezTo>
                  <a:cubicBezTo>
                    <a:pt x="22" y="78"/>
                    <a:pt x="21" y="77"/>
                    <a:pt x="21" y="77"/>
                  </a:cubicBezTo>
                  <a:cubicBezTo>
                    <a:pt x="20" y="77"/>
                    <a:pt x="19" y="77"/>
                    <a:pt x="18" y="77"/>
                  </a:cubicBezTo>
                  <a:cubicBezTo>
                    <a:pt x="17" y="77"/>
                    <a:pt x="16" y="77"/>
                    <a:pt x="15" y="78"/>
                  </a:cubicBezTo>
                  <a:cubicBezTo>
                    <a:pt x="15" y="78"/>
                    <a:pt x="15" y="79"/>
                    <a:pt x="15" y="79"/>
                  </a:cubicBezTo>
                  <a:cubicBezTo>
                    <a:pt x="15" y="79"/>
                    <a:pt x="14" y="79"/>
                    <a:pt x="14" y="7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1608138" y="3968751"/>
              <a:ext cx="130175" cy="63500"/>
            </a:xfrm>
            <a:custGeom>
              <a:avLst/>
              <a:gdLst/>
              <a:ahLst/>
              <a:cxnLst>
                <a:cxn ang="0">
                  <a:pos x="45" y="3"/>
                </a:cxn>
                <a:cxn ang="0">
                  <a:pos x="47" y="6"/>
                </a:cxn>
                <a:cxn ang="0">
                  <a:pos x="49" y="12"/>
                </a:cxn>
                <a:cxn ang="0">
                  <a:pos x="53" y="14"/>
                </a:cxn>
                <a:cxn ang="0">
                  <a:pos x="57" y="11"/>
                </a:cxn>
                <a:cxn ang="0">
                  <a:pos x="61" y="13"/>
                </a:cxn>
                <a:cxn ang="0">
                  <a:pos x="65" y="16"/>
                </a:cxn>
                <a:cxn ang="0">
                  <a:pos x="67" y="16"/>
                </a:cxn>
                <a:cxn ang="0">
                  <a:pos x="67" y="22"/>
                </a:cxn>
                <a:cxn ang="0">
                  <a:pos x="65" y="29"/>
                </a:cxn>
                <a:cxn ang="0">
                  <a:pos x="57" y="29"/>
                </a:cxn>
                <a:cxn ang="0">
                  <a:pos x="54" y="28"/>
                </a:cxn>
                <a:cxn ang="0">
                  <a:pos x="48" y="31"/>
                </a:cxn>
                <a:cxn ang="0">
                  <a:pos x="40" y="30"/>
                </a:cxn>
                <a:cxn ang="0">
                  <a:pos x="35" y="34"/>
                </a:cxn>
                <a:cxn ang="0">
                  <a:pos x="30" y="30"/>
                </a:cxn>
                <a:cxn ang="0">
                  <a:pos x="17" y="28"/>
                </a:cxn>
                <a:cxn ang="0">
                  <a:pos x="9" y="24"/>
                </a:cxn>
                <a:cxn ang="0">
                  <a:pos x="4" y="17"/>
                </a:cxn>
                <a:cxn ang="0">
                  <a:pos x="0" y="10"/>
                </a:cxn>
                <a:cxn ang="0">
                  <a:pos x="2" y="9"/>
                </a:cxn>
                <a:cxn ang="0">
                  <a:pos x="5" y="8"/>
                </a:cxn>
                <a:cxn ang="0">
                  <a:pos x="7" y="4"/>
                </a:cxn>
                <a:cxn ang="0">
                  <a:pos x="11" y="4"/>
                </a:cxn>
                <a:cxn ang="0">
                  <a:pos x="15" y="5"/>
                </a:cxn>
                <a:cxn ang="0">
                  <a:pos x="18" y="5"/>
                </a:cxn>
                <a:cxn ang="0">
                  <a:pos x="20" y="3"/>
                </a:cxn>
                <a:cxn ang="0">
                  <a:pos x="23" y="1"/>
                </a:cxn>
                <a:cxn ang="0">
                  <a:pos x="27" y="2"/>
                </a:cxn>
                <a:cxn ang="0">
                  <a:pos x="31" y="4"/>
                </a:cxn>
                <a:cxn ang="0">
                  <a:pos x="34" y="3"/>
                </a:cxn>
                <a:cxn ang="0">
                  <a:pos x="37" y="0"/>
                </a:cxn>
                <a:cxn ang="0">
                  <a:pos x="41" y="2"/>
                </a:cxn>
                <a:cxn ang="0">
                  <a:pos x="44" y="1"/>
                </a:cxn>
              </a:cxnLst>
              <a:rect l="0" t="0" r="r" b="b"/>
              <a:pathLst>
                <a:path w="69" h="34">
                  <a:moveTo>
                    <a:pt x="45" y="2"/>
                  </a:moveTo>
                  <a:cubicBezTo>
                    <a:pt x="45" y="2"/>
                    <a:pt x="45" y="3"/>
                    <a:pt x="45" y="3"/>
                  </a:cubicBezTo>
                  <a:cubicBezTo>
                    <a:pt x="45" y="3"/>
                    <a:pt x="46" y="4"/>
                    <a:pt x="46" y="4"/>
                  </a:cubicBezTo>
                  <a:cubicBezTo>
                    <a:pt x="46" y="5"/>
                    <a:pt x="46" y="6"/>
                    <a:pt x="47" y="6"/>
                  </a:cubicBezTo>
                  <a:cubicBezTo>
                    <a:pt x="47" y="7"/>
                    <a:pt x="47" y="8"/>
                    <a:pt x="48" y="8"/>
                  </a:cubicBezTo>
                  <a:cubicBezTo>
                    <a:pt x="48" y="9"/>
                    <a:pt x="49" y="11"/>
                    <a:pt x="49" y="12"/>
                  </a:cubicBezTo>
                  <a:cubicBezTo>
                    <a:pt x="50" y="13"/>
                    <a:pt x="50" y="14"/>
                    <a:pt x="51" y="14"/>
                  </a:cubicBezTo>
                  <a:cubicBezTo>
                    <a:pt x="51" y="14"/>
                    <a:pt x="52" y="14"/>
                    <a:pt x="53" y="14"/>
                  </a:cubicBezTo>
                  <a:cubicBezTo>
                    <a:pt x="53" y="14"/>
                    <a:pt x="54" y="13"/>
                    <a:pt x="55" y="12"/>
                  </a:cubicBezTo>
                  <a:cubicBezTo>
                    <a:pt x="55" y="12"/>
                    <a:pt x="56" y="11"/>
                    <a:pt x="57" y="11"/>
                  </a:cubicBezTo>
                  <a:cubicBezTo>
                    <a:pt x="57" y="11"/>
                    <a:pt x="57" y="11"/>
                    <a:pt x="58" y="11"/>
                  </a:cubicBezTo>
                  <a:cubicBezTo>
                    <a:pt x="59" y="11"/>
                    <a:pt x="60" y="12"/>
                    <a:pt x="61" y="13"/>
                  </a:cubicBezTo>
                  <a:cubicBezTo>
                    <a:pt x="62" y="13"/>
                    <a:pt x="63" y="14"/>
                    <a:pt x="63" y="15"/>
                  </a:cubicBezTo>
                  <a:cubicBezTo>
                    <a:pt x="63" y="15"/>
                    <a:pt x="64" y="16"/>
                    <a:pt x="65" y="16"/>
                  </a:cubicBezTo>
                  <a:cubicBezTo>
                    <a:pt x="65" y="16"/>
                    <a:pt x="66" y="16"/>
                    <a:pt x="67" y="16"/>
                  </a:cubicBezTo>
                  <a:cubicBezTo>
                    <a:pt x="67" y="16"/>
                    <a:pt x="67" y="16"/>
                    <a:pt x="67" y="16"/>
                  </a:cubicBezTo>
                  <a:cubicBezTo>
                    <a:pt x="68" y="17"/>
                    <a:pt x="69" y="19"/>
                    <a:pt x="69" y="19"/>
                  </a:cubicBezTo>
                  <a:cubicBezTo>
                    <a:pt x="69" y="20"/>
                    <a:pt x="68" y="21"/>
                    <a:pt x="67" y="22"/>
                  </a:cubicBezTo>
                  <a:cubicBezTo>
                    <a:pt x="67" y="23"/>
                    <a:pt x="68" y="26"/>
                    <a:pt x="68" y="27"/>
                  </a:cubicBezTo>
                  <a:cubicBezTo>
                    <a:pt x="67" y="28"/>
                    <a:pt x="65" y="29"/>
                    <a:pt x="65" y="29"/>
                  </a:cubicBezTo>
                  <a:cubicBezTo>
                    <a:pt x="63" y="29"/>
                    <a:pt x="61" y="27"/>
                    <a:pt x="60" y="27"/>
                  </a:cubicBezTo>
                  <a:cubicBezTo>
                    <a:pt x="59" y="27"/>
                    <a:pt x="58" y="29"/>
                    <a:pt x="57" y="29"/>
                  </a:cubicBezTo>
                  <a:cubicBezTo>
                    <a:pt x="57" y="29"/>
                    <a:pt x="56" y="29"/>
                    <a:pt x="55" y="29"/>
                  </a:cubicBezTo>
                  <a:cubicBezTo>
                    <a:pt x="55" y="29"/>
                    <a:pt x="54" y="28"/>
                    <a:pt x="54" y="28"/>
                  </a:cubicBezTo>
                  <a:cubicBezTo>
                    <a:pt x="53" y="28"/>
                    <a:pt x="53" y="30"/>
                    <a:pt x="52" y="30"/>
                  </a:cubicBezTo>
                  <a:cubicBezTo>
                    <a:pt x="51" y="31"/>
                    <a:pt x="49" y="31"/>
                    <a:pt x="48" y="31"/>
                  </a:cubicBezTo>
                  <a:cubicBezTo>
                    <a:pt x="47" y="31"/>
                    <a:pt x="45" y="30"/>
                    <a:pt x="44" y="30"/>
                  </a:cubicBezTo>
                  <a:cubicBezTo>
                    <a:pt x="43" y="30"/>
                    <a:pt x="41" y="30"/>
                    <a:pt x="40" y="30"/>
                  </a:cubicBezTo>
                  <a:cubicBezTo>
                    <a:pt x="39" y="31"/>
                    <a:pt x="38" y="32"/>
                    <a:pt x="38" y="33"/>
                  </a:cubicBezTo>
                  <a:cubicBezTo>
                    <a:pt x="37" y="33"/>
                    <a:pt x="36" y="34"/>
                    <a:pt x="35" y="34"/>
                  </a:cubicBezTo>
                  <a:cubicBezTo>
                    <a:pt x="34" y="34"/>
                    <a:pt x="33" y="31"/>
                    <a:pt x="33" y="31"/>
                  </a:cubicBezTo>
                  <a:cubicBezTo>
                    <a:pt x="33" y="31"/>
                    <a:pt x="31" y="30"/>
                    <a:pt x="30" y="30"/>
                  </a:cubicBezTo>
                  <a:cubicBezTo>
                    <a:pt x="29" y="30"/>
                    <a:pt x="27" y="30"/>
                    <a:pt x="25" y="30"/>
                  </a:cubicBezTo>
                  <a:cubicBezTo>
                    <a:pt x="23" y="29"/>
                    <a:pt x="19" y="29"/>
                    <a:pt x="17" y="28"/>
                  </a:cubicBezTo>
                  <a:cubicBezTo>
                    <a:pt x="16" y="28"/>
                    <a:pt x="13" y="29"/>
                    <a:pt x="12" y="28"/>
                  </a:cubicBezTo>
                  <a:cubicBezTo>
                    <a:pt x="11" y="27"/>
                    <a:pt x="10" y="25"/>
                    <a:pt x="9" y="24"/>
                  </a:cubicBezTo>
                  <a:cubicBezTo>
                    <a:pt x="9" y="23"/>
                    <a:pt x="8" y="21"/>
                    <a:pt x="8" y="20"/>
                  </a:cubicBezTo>
                  <a:cubicBezTo>
                    <a:pt x="7" y="19"/>
                    <a:pt x="5" y="18"/>
                    <a:pt x="4" y="17"/>
                  </a:cubicBezTo>
                  <a:cubicBezTo>
                    <a:pt x="3" y="16"/>
                    <a:pt x="1" y="14"/>
                    <a:pt x="0" y="13"/>
                  </a:cubicBezTo>
                  <a:cubicBezTo>
                    <a:pt x="0" y="12"/>
                    <a:pt x="0" y="11"/>
                    <a:pt x="0" y="10"/>
                  </a:cubicBezTo>
                  <a:cubicBezTo>
                    <a:pt x="0" y="10"/>
                    <a:pt x="0" y="9"/>
                    <a:pt x="1" y="9"/>
                  </a:cubicBezTo>
                  <a:cubicBezTo>
                    <a:pt x="1" y="9"/>
                    <a:pt x="2" y="9"/>
                    <a:pt x="2" y="9"/>
                  </a:cubicBezTo>
                  <a:cubicBezTo>
                    <a:pt x="2" y="9"/>
                    <a:pt x="4" y="9"/>
                    <a:pt x="4" y="9"/>
                  </a:cubicBezTo>
                  <a:cubicBezTo>
                    <a:pt x="4" y="8"/>
                    <a:pt x="5" y="8"/>
                    <a:pt x="5" y="8"/>
                  </a:cubicBezTo>
                  <a:cubicBezTo>
                    <a:pt x="6" y="7"/>
                    <a:pt x="6" y="6"/>
                    <a:pt x="7" y="6"/>
                  </a:cubicBezTo>
                  <a:cubicBezTo>
                    <a:pt x="7" y="5"/>
                    <a:pt x="7" y="4"/>
                    <a:pt x="7" y="4"/>
                  </a:cubicBezTo>
                  <a:cubicBezTo>
                    <a:pt x="7" y="4"/>
                    <a:pt x="8" y="4"/>
                    <a:pt x="9" y="4"/>
                  </a:cubicBezTo>
                  <a:cubicBezTo>
                    <a:pt x="9" y="4"/>
                    <a:pt x="10" y="4"/>
                    <a:pt x="11" y="4"/>
                  </a:cubicBezTo>
                  <a:cubicBezTo>
                    <a:pt x="11" y="4"/>
                    <a:pt x="12" y="4"/>
                    <a:pt x="12" y="4"/>
                  </a:cubicBezTo>
                  <a:cubicBezTo>
                    <a:pt x="13" y="4"/>
                    <a:pt x="14" y="4"/>
                    <a:pt x="15" y="5"/>
                  </a:cubicBezTo>
                  <a:cubicBezTo>
                    <a:pt x="15" y="5"/>
                    <a:pt x="16" y="5"/>
                    <a:pt x="17" y="5"/>
                  </a:cubicBezTo>
                  <a:cubicBezTo>
                    <a:pt x="17" y="5"/>
                    <a:pt x="17" y="5"/>
                    <a:pt x="18" y="5"/>
                  </a:cubicBezTo>
                  <a:cubicBezTo>
                    <a:pt x="18" y="4"/>
                    <a:pt x="19" y="4"/>
                    <a:pt x="19" y="3"/>
                  </a:cubicBezTo>
                  <a:cubicBezTo>
                    <a:pt x="19" y="3"/>
                    <a:pt x="20" y="3"/>
                    <a:pt x="20" y="3"/>
                  </a:cubicBezTo>
                  <a:cubicBezTo>
                    <a:pt x="20" y="3"/>
                    <a:pt x="20" y="2"/>
                    <a:pt x="20" y="2"/>
                  </a:cubicBezTo>
                  <a:cubicBezTo>
                    <a:pt x="21" y="1"/>
                    <a:pt x="22" y="1"/>
                    <a:pt x="23" y="1"/>
                  </a:cubicBezTo>
                  <a:cubicBezTo>
                    <a:pt x="24" y="1"/>
                    <a:pt x="25" y="1"/>
                    <a:pt x="26" y="1"/>
                  </a:cubicBezTo>
                  <a:cubicBezTo>
                    <a:pt x="26" y="1"/>
                    <a:pt x="27" y="2"/>
                    <a:pt x="27" y="2"/>
                  </a:cubicBezTo>
                  <a:cubicBezTo>
                    <a:pt x="28" y="2"/>
                    <a:pt x="29" y="2"/>
                    <a:pt x="29" y="2"/>
                  </a:cubicBezTo>
                  <a:cubicBezTo>
                    <a:pt x="30" y="3"/>
                    <a:pt x="30" y="3"/>
                    <a:pt x="31" y="4"/>
                  </a:cubicBezTo>
                  <a:cubicBezTo>
                    <a:pt x="31" y="4"/>
                    <a:pt x="32" y="4"/>
                    <a:pt x="33" y="4"/>
                  </a:cubicBezTo>
                  <a:cubicBezTo>
                    <a:pt x="33" y="4"/>
                    <a:pt x="34" y="3"/>
                    <a:pt x="34" y="3"/>
                  </a:cubicBezTo>
                  <a:cubicBezTo>
                    <a:pt x="35" y="3"/>
                    <a:pt x="36" y="2"/>
                    <a:pt x="36" y="2"/>
                  </a:cubicBezTo>
                  <a:cubicBezTo>
                    <a:pt x="37" y="1"/>
                    <a:pt x="37" y="0"/>
                    <a:pt x="37" y="0"/>
                  </a:cubicBezTo>
                  <a:cubicBezTo>
                    <a:pt x="38" y="0"/>
                    <a:pt x="39" y="1"/>
                    <a:pt x="39" y="1"/>
                  </a:cubicBezTo>
                  <a:cubicBezTo>
                    <a:pt x="40" y="1"/>
                    <a:pt x="41" y="3"/>
                    <a:pt x="41" y="2"/>
                  </a:cubicBezTo>
                  <a:cubicBezTo>
                    <a:pt x="42" y="2"/>
                    <a:pt x="42" y="1"/>
                    <a:pt x="42" y="0"/>
                  </a:cubicBezTo>
                  <a:cubicBezTo>
                    <a:pt x="43" y="0"/>
                    <a:pt x="44" y="1"/>
                    <a:pt x="44" y="1"/>
                  </a:cubicBezTo>
                  <a:cubicBezTo>
                    <a:pt x="44" y="1"/>
                    <a:pt x="44" y="1"/>
                    <a:pt x="45"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1687513" y="3836988"/>
              <a:ext cx="79375" cy="120650"/>
            </a:xfrm>
            <a:custGeom>
              <a:avLst/>
              <a:gdLst/>
              <a:ahLst/>
              <a:cxnLst>
                <a:cxn ang="0">
                  <a:pos x="42" y="50"/>
                </a:cxn>
                <a:cxn ang="0">
                  <a:pos x="40" y="51"/>
                </a:cxn>
                <a:cxn ang="0">
                  <a:pos x="38" y="54"/>
                </a:cxn>
                <a:cxn ang="0">
                  <a:pos x="33" y="53"/>
                </a:cxn>
                <a:cxn ang="0">
                  <a:pos x="33" y="55"/>
                </a:cxn>
                <a:cxn ang="0">
                  <a:pos x="37" y="58"/>
                </a:cxn>
                <a:cxn ang="0">
                  <a:pos x="34" y="61"/>
                </a:cxn>
                <a:cxn ang="0">
                  <a:pos x="32" y="63"/>
                </a:cxn>
                <a:cxn ang="0">
                  <a:pos x="28" y="60"/>
                </a:cxn>
                <a:cxn ang="0">
                  <a:pos x="23" y="61"/>
                </a:cxn>
                <a:cxn ang="0">
                  <a:pos x="20" y="63"/>
                </a:cxn>
                <a:cxn ang="0">
                  <a:pos x="17" y="63"/>
                </a:cxn>
                <a:cxn ang="0">
                  <a:pos x="14" y="60"/>
                </a:cxn>
                <a:cxn ang="0">
                  <a:pos x="8" y="55"/>
                </a:cxn>
                <a:cxn ang="0">
                  <a:pos x="6" y="48"/>
                </a:cxn>
                <a:cxn ang="0">
                  <a:pos x="5" y="42"/>
                </a:cxn>
                <a:cxn ang="0">
                  <a:pos x="3" y="38"/>
                </a:cxn>
                <a:cxn ang="0">
                  <a:pos x="8" y="35"/>
                </a:cxn>
                <a:cxn ang="0">
                  <a:pos x="8" y="29"/>
                </a:cxn>
                <a:cxn ang="0">
                  <a:pos x="7" y="23"/>
                </a:cxn>
                <a:cxn ang="0">
                  <a:pos x="2" y="16"/>
                </a:cxn>
                <a:cxn ang="0">
                  <a:pos x="0" y="7"/>
                </a:cxn>
                <a:cxn ang="0">
                  <a:pos x="1" y="2"/>
                </a:cxn>
                <a:cxn ang="0">
                  <a:pos x="4" y="0"/>
                </a:cxn>
                <a:cxn ang="0">
                  <a:pos x="9" y="8"/>
                </a:cxn>
                <a:cxn ang="0">
                  <a:pos x="15" y="17"/>
                </a:cxn>
                <a:cxn ang="0">
                  <a:pos x="19" y="20"/>
                </a:cxn>
                <a:cxn ang="0">
                  <a:pos x="20" y="16"/>
                </a:cxn>
                <a:cxn ang="0">
                  <a:pos x="22" y="16"/>
                </a:cxn>
                <a:cxn ang="0">
                  <a:pos x="24" y="21"/>
                </a:cxn>
                <a:cxn ang="0">
                  <a:pos x="28" y="25"/>
                </a:cxn>
                <a:cxn ang="0">
                  <a:pos x="30" y="31"/>
                </a:cxn>
                <a:cxn ang="0">
                  <a:pos x="33" y="31"/>
                </a:cxn>
                <a:cxn ang="0">
                  <a:pos x="38" y="34"/>
                </a:cxn>
                <a:cxn ang="0">
                  <a:pos x="37" y="39"/>
                </a:cxn>
                <a:cxn ang="0">
                  <a:pos x="35" y="45"/>
                </a:cxn>
                <a:cxn ang="0">
                  <a:pos x="40" y="49"/>
                </a:cxn>
              </a:cxnLst>
              <a:rect l="0" t="0" r="r" b="b"/>
              <a:pathLst>
                <a:path w="42" h="64">
                  <a:moveTo>
                    <a:pt x="40" y="49"/>
                  </a:moveTo>
                  <a:cubicBezTo>
                    <a:pt x="40" y="49"/>
                    <a:pt x="42" y="50"/>
                    <a:pt x="42" y="50"/>
                  </a:cubicBezTo>
                  <a:cubicBezTo>
                    <a:pt x="41" y="50"/>
                    <a:pt x="41" y="50"/>
                    <a:pt x="41" y="50"/>
                  </a:cubicBezTo>
                  <a:cubicBezTo>
                    <a:pt x="41" y="50"/>
                    <a:pt x="40" y="51"/>
                    <a:pt x="40" y="51"/>
                  </a:cubicBezTo>
                  <a:cubicBezTo>
                    <a:pt x="39" y="52"/>
                    <a:pt x="40" y="53"/>
                    <a:pt x="40" y="53"/>
                  </a:cubicBezTo>
                  <a:cubicBezTo>
                    <a:pt x="39" y="54"/>
                    <a:pt x="39" y="54"/>
                    <a:pt x="38" y="54"/>
                  </a:cubicBezTo>
                  <a:cubicBezTo>
                    <a:pt x="38" y="54"/>
                    <a:pt x="37" y="53"/>
                    <a:pt x="36" y="53"/>
                  </a:cubicBezTo>
                  <a:cubicBezTo>
                    <a:pt x="36" y="53"/>
                    <a:pt x="34" y="53"/>
                    <a:pt x="33" y="53"/>
                  </a:cubicBezTo>
                  <a:cubicBezTo>
                    <a:pt x="33" y="53"/>
                    <a:pt x="32" y="54"/>
                    <a:pt x="32" y="54"/>
                  </a:cubicBezTo>
                  <a:cubicBezTo>
                    <a:pt x="32" y="54"/>
                    <a:pt x="32" y="55"/>
                    <a:pt x="33" y="55"/>
                  </a:cubicBezTo>
                  <a:cubicBezTo>
                    <a:pt x="33" y="56"/>
                    <a:pt x="34" y="56"/>
                    <a:pt x="34" y="57"/>
                  </a:cubicBezTo>
                  <a:cubicBezTo>
                    <a:pt x="35" y="57"/>
                    <a:pt x="37" y="57"/>
                    <a:pt x="37" y="58"/>
                  </a:cubicBezTo>
                  <a:cubicBezTo>
                    <a:pt x="37" y="59"/>
                    <a:pt x="36" y="60"/>
                    <a:pt x="36" y="60"/>
                  </a:cubicBezTo>
                  <a:cubicBezTo>
                    <a:pt x="36" y="60"/>
                    <a:pt x="34" y="61"/>
                    <a:pt x="34" y="61"/>
                  </a:cubicBezTo>
                  <a:cubicBezTo>
                    <a:pt x="34" y="62"/>
                    <a:pt x="34" y="62"/>
                    <a:pt x="34" y="63"/>
                  </a:cubicBezTo>
                  <a:cubicBezTo>
                    <a:pt x="33" y="63"/>
                    <a:pt x="32" y="63"/>
                    <a:pt x="32" y="63"/>
                  </a:cubicBezTo>
                  <a:cubicBezTo>
                    <a:pt x="31" y="63"/>
                    <a:pt x="30" y="62"/>
                    <a:pt x="29" y="62"/>
                  </a:cubicBezTo>
                  <a:cubicBezTo>
                    <a:pt x="29" y="61"/>
                    <a:pt x="29" y="60"/>
                    <a:pt x="28" y="60"/>
                  </a:cubicBezTo>
                  <a:cubicBezTo>
                    <a:pt x="28" y="59"/>
                    <a:pt x="26" y="60"/>
                    <a:pt x="25" y="60"/>
                  </a:cubicBezTo>
                  <a:cubicBezTo>
                    <a:pt x="24" y="61"/>
                    <a:pt x="23" y="60"/>
                    <a:pt x="23" y="61"/>
                  </a:cubicBezTo>
                  <a:cubicBezTo>
                    <a:pt x="22" y="61"/>
                    <a:pt x="22" y="62"/>
                    <a:pt x="22" y="62"/>
                  </a:cubicBezTo>
                  <a:cubicBezTo>
                    <a:pt x="21" y="62"/>
                    <a:pt x="21" y="63"/>
                    <a:pt x="20" y="63"/>
                  </a:cubicBezTo>
                  <a:cubicBezTo>
                    <a:pt x="20" y="63"/>
                    <a:pt x="19" y="62"/>
                    <a:pt x="19" y="62"/>
                  </a:cubicBezTo>
                  <a:cubicBezTo>
                    <a:pt x="18" y="63"/>
                    <a:pt x="17" y="63"/>
                    <a:pt x="17" y="63"/>
                  </a:cubicBezTo>
                  <a:cubicBezTo>
                    <a:pt x="16" y="64"/>
                    <a:pt x="16" y="64"/>
                    <a:pt x="16" y="64"/>
                  </a:cubicBezTo>
                  <a:cubicBezTo>
                    <a:pt x="16" y="63"/>
                    <a:pt x="14" y="61"/>
                    <a:pt x="14" y="60"/>
                  </a:cubicBezTo>
                  <a:cubicBezTo>
                    <a:pt x="13" y="60"/>
                    <a:pt x="12" y="58"/>
                    <a:pt x="11" y="57"/>
                  </a:cubicBezTo>
                  <a:cubicBezTo>
                    <a:pt x="11" y="56"/>
                    <a:pt x="8" y="56"/>
                    <a:pt x="8" y="55"/>
                  </a:cubicBezTo>
                  <a:cubicBezTo>
                    <a:pt x="7" y="54"/>
                    <a:pt x="7" y="53"/>
                    <a:pt x="7" y="52"/>
                  </a:cubicBezTo>
                  <a:cubicBezTo>
                    <a:pt x="7" y="51"/>
                    <a:pt x="7" y="49"/>
                    <a:pt x="6" y="48"/>
                  </a:cubicBezTo>
                  <a:cubicBezTo>
                    <a:pt x="6" y="47"/>
                    <a:pt x="5" y="46"/>
                    <a:pt x="5" y="46"/>
                  </a:cubicBezTo>
                  <a:cubicBezTo>
                    <a:pt x="5" y="45"/>
                    <a:pt x="5" y="43"/>
                    <a:pt x="5" y="42"/>
                  </a:cubicBezTo>
                  <a:cubicBezTo>
                    <a:pt x="5" y="41"/>
                    <a:pt x="4" y="40"/>
                    <a:pt x="4" y="39"/>
                  </a:cubicBezTo>
                  <a:cubicBezTo>
                    <a:pt x="4" y="39"/>
                    <a:pt x="3" y="39"/>
                    <a:pt x="3" y="38"/>
                  </a:cubicBezTo>
                  <a:cubicBezTo>
                    <a:pt x="4" y="38"/>
                    <a:pt x="5" y="37"/>
                    <a:pt x="5" y="37"/>
                  </a:cubicBezTo>
                  <a:cubicBezTo>
                    <a:pt x="6" y="37"/>
                    <a:pt x="8" y="36"/>
                    <a:pt x="8" y="35"/>
                  </a:cubicBezTo>
                  <a:cubicBezTo>
                    <a:pt x="9" y="34"/>
                    <a:pt x="9" y="33"/>
                    <a:pt x="9" y="32"/>
                  </a:cubicBezTo>
                  <a:cubicBezTo>
                    <a:pt x="9" y="31"/>
                    <a:pt x="8" y="30"/>
                    <a:pt x="8" y="29"/>
                  </a:cubicBezTo>
                  <a:cubicBezTo>
                    <a:pt x="8" y="29"/>
                    <a:pt x="8" y="27"/>
                    <a:pt x="8" y="27"/>
                  </a:cubicBezTo>
                  <a:cubicBezTo>
                    <a:pt x="8" y="26"/>
                    <a:pt x="7" y="24"/>
                    <a:pt x="7" y="23"/>
                  </a:cubicBezTo>
                  <a:cubicBezTo>
                    <a:pt x="7" y="22"/>
                    <a:pt x="5" y="20"/>
                    <a:pt x="5" y="19"/>
                  </a:cubicBezTo>
                  <a:cubicBezTo>
                    <a:pt x="4" y="18"/>
                    <a:pt x="3" y="17"/>
                    <a:pt x="2" y="16"/>
                  </a:cubicBezTo>
                  <a:cubicBezTo>
                    <a:pt x="2" y="15"/>
                    <a:pt x="1" y="13"/>
                    <a:pt x="1" y="12"/>
                  </a:cubicBezTo>
                  <a:cubicBezTo>
                    <a:pt x="0" y="11"/>
                    <a:pt x="0" y="8"/>
                    <a:pt x="0" y="7"/>
                  </a:cubicBezTo>
                  <a:cubicBezTo>
                    <a:pt x="0" y="6"/>
                    <a:pt x="1" y="4"/>
                    <a:pt x="1" y="2"/>
                  </a:cubicBezTo>
                  <a:cubicBezTo>
                    <a:pt x="1" y="2"/>
                    <a:pt x="1" y="2"/>
                    <a:pt x="1" y="2"/>
                  </a:cubicBezTo>
                  <a:cubicBezTo>
                    <a:pt x="2" y="2"/>
                    <a:pt x="3" y="2"/>
                    <a:pt x="4" y="1"/>
                  </a:cubicBezTo>
                  <a:cubicBezTo>
                    <a:pt x="4" y="1"/>
                    <a:pt x="4" y="1"/>
                    <a:pt x="4" y="0"/>
                  </a:cubicBezTo>
                  <a:cubicBezTo>
                    <a:pt x="5" y="1"/>
                    <a:pt x="6" y="3"/>
                    <a:pt x="7" y="4"/>
                  </a:cubicBezTo>
                  <a:cubicBezTo>
                    <a:pt x="7" y="5"/>
                    <a:pt x="9" y="7"/>
                    <a:pt x="9" y="8"/>
                  </a:cubicBezTo>
                  <a:cubicBezTo>
                    <a:pt x="10" y="10"/>
                    <a:pt x="12" y="12"/>
                    <a:pt x="12" y="13"/>
                  </a:cubicBezTo>
                  <a:cubicBezTo>
                    <a:pt x="13" y="14"/>
                    <a:pt x="14" y="16"/>
                    <a:pt x="15" y="17"/>
                  </a:cubicBezTo>
                  <a:cubicBezTo>
                    <a:pt x="15" y="18"/>
                    <a:pt x="16" y="19"/>
                    <a:pt x="16" y="19"/>
                  </a:cubicBezTo>
                  <a:cubicBezTo>
                    <a:pt x="17" y="20"/>
                    <a:pt x="18" y="20"/>
                    <a:pt x="19" y="20"/>
                  </a:cubicBezTo>
                  <a:cubicBezTo>
                    <a:pt x="20" y="20"/>
                    <a:pt x="20" y="19"/>
                    <a:pt x="20" y="18"/>
                  </a:cubicBezTo>
                  <a:cubicBezTo>
                    <a:pt x="20" y="18"/>
                    <a:pt x="20" y="17"/>
                    <a:pt x="20" y="16"/>
                  </a:cubicBezTo>
                  <a:cubicBezTo>
                    <a:pt x="20" y="16"/>
                    <a:pt x="21" y="16"/>
                    <a:pt x="21" y="16"/>
                  </a:cubicBezTo>
                  <a:cubicBezTo>
                    <a:pt x="21" y="15"/>
                    <a:pt x="22" y="16"/>
                    <a:pt x="22" y="16"/>
                  </a:cubicBezTo>
                  <a:cubicBezTo>
                    <a:pt x="23" y="16"/>
                    <a:pt x="23" y="18"/>
                    <a:pt x="23" y="18"/>
                  </a:cubicBezTo>
                  <a:cubicBezTo>
                    <a:pt x="23" y="19"/>
                    <a:pt x="24" y="21"/>
                    <a:pt x="24" y="21"/>
                  </a:cubicBezTo>
                  <a:cubicBezTo>
                    <a:pt x="24" y="22"/>
                    <a:pt x="24" y="23"/>
                    <a:pt x="25" y="23"/>
                  </a:cubicBezTo>
                  <a:cubicBezTo>
                    <a:pt x="25" y="24"/>
                    <a:pt x="27" y="24"/>
                    <a:pt x="28" y="25"/>
                  </a:cubicBezTo>
                  <a:cubicBezTo>
                    <a:pt x="28" y="26"/>
                    <a:pt x="29" y="28"/>
                    <a:pt x="29" y="29"/>
                  </a:cubicBezTo>
                  <a:cubicBezTo>
                    <a:pt x="29" y="29"/>
                    <a:pt x="30" y="31"/>
                    <a:pt x="30" y="31"/>
                  </a:cubicBezTo>
                  <a:cubicBezTo>
                    <a:pt x="31" y="32"/>
                    <a:pt x="33" y="31"/>
                    <a:pt x="33" y="31"/>
                  </a:cubicBezTo>
                  <a:cubicBezTo>
                    <a:pt x="33" y="31"/>
                    <a:pt x="33" y="31"/>
                    <a:pt x="33" y="31"/>
                  </a:cubicBezTo>
                  <a:cubicBezTo>
                    <a:pt x="34" y="31"/>
                    <a:pt x="35" y="32"/>
                    <a:pt x="36" y="33"/>
                  </a:cubicBezTo>
                  <a:cubicBezTo>
                    <a:pt x="36" y="33"/>
                    <a:pt x="37" y="34"/>
                    <a:pt x="38" y="34"/>
                  </a:cubicBezTo>
                  <a:cubicBezTo>
                    <a:pt x="38" y="35"/>
                    <a:pt x="38" y="36"/>
                    <a:pt x="38" y="36"/>
                  </a:cubicBezTo>
                  <a:cubicBezTo>
                    <a:pt x="38" y="37"/>
                    <a:pt x="38" y="38"/>
                    <a:pt x="37" y="39"/>
                  </a:cubicBezTo>
                  <a:cubicBezTo>
                    <a:pt x="37" y="40"/>
                    <a:pt x="36" y="41"/>
                    <a:pt x="36" y="42"/>
                  </a:cubicBezTo>
                  <a:cubicBezTo>
                    <a:pt x="35" y="43"/>
                    <a:pt x="35" y="44"/>
                    <a:pt x="35" y="45"/>
                  </a:cubicBezTo>
                  <a:cubicBezTo>
                    <a:pt x="35" y="46"/>
                    <a:pt x="36" y="47"/>
                    <a:pt x="37" y="47"/>
                  </a:cubicBezTo>
                  <a:cubicBezTo>
                    <a:pt x="37" y="48"/>
                    <a:pt x="39" y="48"/>
                    <a:pt x="40" y="4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1741488" y="3848101"/>
              <a:ext cx="47625" cy="88900"/>
            </a:xfrm>
            <a:custGeom>
              <a:avLst/>
              <a:gdLst/>
              <a:ahLst/>
              <a:cxnLst>
                <a:cxn ang="0">
                  <a:pos x="25" y="37"/>
                </a:cxn>
                <a:cxn ang="0">
                  <a:pos x="25" y="39"/>
                </a:cxn>
                <a:cxn ang="0">
                  <a:pos x="24" y="39"/>
                </a:cxn>
                <a:cxn ang="0">
                  <a:pos x="23" y="39"/>
                </a:cxn>
                <a:cxn ang="0">
                  <a:pos x="21" y="41"/>
                </a:cxn>
                <a:cxn ang="0">
                  <a:pos x="20" y="42"/>
                </a:cxn>
                <a:cxn ang="0">
                  <a:pos x="18" y="41"/>
                </a:cxn>
                <a:cxn ang="0">
                  <a:pos x="18" y="44"/>
                </a:cxn>
                <a:cxn ang="0">
                  <a:pos x="17" y="45"/>
                </a:cxn>
                <a:cxn ang="0">
                  <a:pos x="16" y="47"/>
                </a:cxn>
                <a:cxn ang="0">
                  <a:pos x="15" y="46"/>
                </a:cxn>
                <a:cxn ang="0">
                  <a:pos x="13" y="44"/>
                </a:cxn>
                <a:cxn ang="0">
                  <a:pos x="13" y="44"/>
                </a:cxn>
                <a:cxn ang="0">
                  <a:pos x="11" y="43"/>
                </a:cxn>
                <a:cxn ang="0">
                  <a:pos x="8" y="41"/>
                </a:cxn>
                <a:cxn ang="0">
                  <a:pos x="6" y="39"/>
                </a:cxn>
                <a:cxn ang="0">
                  <a:pos x="7" y="36"/>
                </a:cxn>
                <a:cxn ang="0">
                  <a:pos x="8" y="33"/>
                </a:cxn>
                <a:cxn ang="0">
                  <a:pos x="9" y="30"/>
                </a:cxn>
                <a:cxn ang="0">
                  <a:pos x="9" y="28"/>
                </a:cxn>
                <a:cxn ang="0">
                  <a:pos x="7" y="27"/>
                </a:cxn>
                <a:cxn ang="0">
                  <a:pos x="4" y="25"/>
                </a:cxn>
                <a:cxn ang="0">
                  <a:pos x="4" y="25"/>
                </a:cxn>
                <a:cxn ang="0">
                  <a:pos x="4" y="23"/>
                </a:cxn>
                <a:cxn ang="0">
                  <a:pos x="5" y="21"/>
                </a:cxn>
                <a:cxn ang="0">
                  <a:pos x="5" y="17"/>
                </a:cxn>
                <a:cxn ang="0">
                  <a:pos x="5" y="13"/>
                </a:cxn>
                <a:cxn ang="0">
                  <a:pos x="5" y="11"/>
                </a:cxn>
                <a:cxn ang="0">
                  <a:pos x="5" y="8"/>
                </a:cxn>
                <a:cxn ang="0">
                  <a:pos x="3" y="5"/>
                </a:cxn>
                <a:cxn ang="0">
                  <a:pos x="1" y="3"/>
                </a:cxn>
                <a:cxn ang="0">
                  <a:pos x="0" y="2"/>
                </a:cxn>
                <a:cxn ang="0">
                  <a:pos x="0" y="0"/>
                </a:cxn>
                <a:cxn ang="0">
                  <a:pos x="2" y="0"/>
                </a:cxn>
                <a:cxn ang="0">
                  <a:pos x="5" y="1"/>
                </a:cxn>
                <a:cxn ang="0">
                  <a:pos x="7" y="2"/>
                </a:cxn>
                <a:cxn ang="0">
                  <a:pos x="10" y="3"/>
                </a:cxn>
                <a:cxn ang="0">
                  <a:pos x="12" y="5"/>
                </a:cxn>
                <a:cxn ang="0">
                  <a:pos x="12" y="8"/>
                </a:cxn>
                <a:cxn ang="0">
                  <a:pos x="14" y="10"/>
                </a:cxn>
                <a:cxn ang="0">
                  <a:pos x="16" y="12"/>
                </a:cxn>
                <a:cxn ang="0">
                  <a:pos x="16" y="15"/>
                </a:cxn>
                <a:cxn ang="0">
                  <a:pos x="19" y="17"/>
                </a:cxn>
                <a:cxn ang="0">
                  <a:pos x="21" y="18"/>
                </a:cxn>
                <a:cxn ang="0">
                  <a:pos x="22" y="20"/>
                </a:cxn>
                <a:cxn ang="0">
                  <a:pos x="22" y="23"/>
                </a:cxn>
                <a:cxn ang="0">
                  <a:pos x="23" y="25"/>
                </a:cxn>
                <a:cxn ang="0">
                  <a:pos x="22" y="28"/>
                </a:cxn>
                <a:cxn ang="0">
                  <a:pos x="19" y="29"/>
                </a:cxn>
                <a:cxn ang="0">
                  <a:pos x="19" y="32"/>
                </a:cxn>
                <a:cxn ang="0">
                  <a:pos x="22" y="33"/>
                </a:cxn>
                <a:cxn ang="0">
                  <a:pos x="25" y="37"/>
                </a:cxn>
              </a:cxnLst>
              <a:rect l="0" t="0" r="r" b="b"/>
              <a:pathLst>
                <a:path w="25" h="47">
                  <a:moveTo>
                    <a:pt x="25" y="37"/>
                  </a:moveTo>
                  <a:cubicBezTo>
                    <a:pt x="25" y="37"/>
                    <a:pt x="25" y="38"/>
                    <a:pt x="25" y="39"/>
                  </a:cubicBezTo>
                  <a:cubicBezTo>
                    <a:pt x="24" y="39"/>
                    <a:pt x="24" y="39"/>
                    <a:pt x="24" y="39"/>
                  </a:cubicBezTo>
                  <a:cubicBezTo>
                    <a:pt x="23" y="39"/>
                    <a:pt x="23" y="39"/>
                    <a:pt x="23" y="39"/>
                  </a:cubicBezTo>
                  <a:cubicBezTo>
                    <a:pt x="22" y="40"/>
                    <a:pt x="21" y="41"/>
                    <a:pt x="21" y="41"/>
                  </a:cubicBezTo>
                  <a:cubicBezTo>
                    <a:pt x="20" y="41"/>
                    <a:pt x="20" y="42"/>
                    <a:pt x="20" y="42"/>
                  </a:cubicBezTo>
                  <a:cubicBezTo>
                    <a:pt x="19" y="42"/>
                    <a:pt x="18" y="41"/>
                    <a:pt x="18" y="41"/>
                  </a:cubicBezTo>
                  <a:cubicBezTo>
                    <a:pt x="17" y="42"/>
                    <a:pt x="19" y="44"/>
                    <a:pt x="18" y="44"/>
                  </a:cubicBezTo>
                  <a:cubicBezTo>
                    <a:pt x="18" y="45"/>
                    <a:pt x="18" y="45"/>
                    <a:pt x="17" y="45"/>
                  </a:cubicBezTo>
                  <a:cubicBezTo>
                    <a:pt x="17" y="46"/>
                    <a:pt x="16" y="47"/>
                    <a:pt x="16" y="47"/>
                  </a:cubicBezTo>
                  <a:cubicBezTo>
                    <a:pt x="15" y="47"/>
                    <a:pt x="15" y="46"/>
                    <a:pt x="15" y="46"/>
                  </a:cubicBezTo>
                  <a:cubicBezTo>
                    <a:pt x="14" y="45"/>
                    <a:pt x="13" y="45"/>
                    <a:pt x="13" y="44"/>
                  </a:cubicBezTo>
                  <a:cubicBezTo>
                    <a:pt x="13" y="44"/>
                    <a:pt x="13" y="44"/>
                    <a:pt x="13" y="44"/>
                  </a:cubicBezTo>
                  <a:cubicBezTo>
                    <a:pt x="13" y="44"/>
                    <a:pt x="11" y="43"/>
                    <a:pt x="11" y="43"/>
                  </a:cubicBezTo>
                  <a:cubicBezTo>
                    <a:pt x="10" y="42"/>
                    <a:pt x="8" y="42"/>
                    <a:pt x="8" y="41"/>
                  </a:cubicBezTo>
                  <a:cubicBezTo>
                    <a:pt x="7" y="41"/>
                    <a:pt x="6" y="40"/>
                    <a:pt x="6" y="39"/>
                  </a:cubicBezTo>
                  <a:cubicBezTo>
                    <a:pt x="6" y="38"/>
                    <a:pt x="6" y="37"/>
                    <a:pt x="7" y="36"/>
                  </a:cubicBezTo>
                  <a:cubicBezTo>
                    <a:pt x="7" y="35"/>
                    <a:pt x="8" y="34"/>
                    <a:pt x="8" y="33"/>
                  </a:cubicBezTo>
                  <a:cubicBezTo>
                    <a:pt x="9" y="32"/>
                    <a:pt x="9" y="31"/>
                    <a:pt x="9" y="30"/>
                  </a:cubicBezTo>
                  <a:cubicBezTo>
                    <a:pt x="9" y="30"/>
                    <a:pt x="9" y="29"/>
                    <a:pt x="9" y="28"/>
                  </a:cubicBezTo>
                  <a:cubicBezTo>
                    <a:pt x="8" y="28"/>
                    <a:pt x="7" y="27"/>
                    <a:pt x="7" y="27"/>
                  </a:cubicBezTo>
                  <a:cubicBezTo>
                    <a:pt x="6" y="26"/>
                    <a:pt x="5" y="25"/>
                    <a:pt x="4" y="25"/>
                  </a:cubicBezTo>
                  <a:cubicBezTo>
                    <a:pt x="4" y="25"/>
                    <a:pt x="4" y="25"/>
                    <a:pt x="4" y="25"/>
                  </a:cubicBezTo>
                  <a:cubicBezTo>
                    <a:pt x="4" y="24"/>
                    <a:pt x="4" y="24"/>
                    <a:pt x="4" y="23"/>
                  </a:cubicBezTo>
                  <a:cubicBezTo>
                    <a:pt x="4" y="23"/>
                    <a:pt x="4" y="21"/>
                    <a:pt x="5" y="21"/>
                  </a:cubicBezTo>
                  <a:cubicBezTo>
                    <a:pt x="5" y="20"/>
                    <a:pt x="5" y="18"/>
                    <a:pt x="5" y="17"/>
                  </a:cubicBezTo>
                  <a:cubicBezTo>
                    <a:pt x="5" y="16"/>
                    <a:pt x="4" y="14"/>
                    <a:pt x="5" y="13"/>
                  </a:cubicBezTo>
                  <a:cubicBezTo>
                    <a:pt x="5" y="13"/>
                    <a:pt x="5" y="12"/>
                    <a:pt x="5" y="11"/>
                  </a:cubicBezTo>
                  <a:cubicBezTo>
                    <a:pt x="5" y="10"/>
                    <a:pt x="5" y="9"/>
                    <a:pt x="5" y="8"/>
                  </a:cubicBezTo>
                  <a:cubicBezTo>
                    <a:pt x="5" y="7"/>
                    <a:pt x="3" y="6"/>
                    <a:pt x="3" y="5"/>
                  </a:cubicBezTo>
                  <a:cubicBezTo>
                    <a:pt x="2" y="4"/>
                    <a:pt x="1" y="4"/>
                    <a:pt x="1" y="3"/>
                  </a:cubicBezTo>
                  <a:cubicBezTo>
                    <a:pt x="1" y="3"/>
                    <a:pt x="0" y="2"/>
                    <a:pt x="0" y="2"/>
                  </a:cubicBezTo>
                  <a:cubicBezTo>
                    <a:pt x="0" y="1"/>
                    <a:pt x="0" y="1"/>
                    <a:pt x="0" y="0"/>
                  </a:cubicBezTo>
                  <a:cubicBezTo>
                    <a:pt x="1" y="0"/>
                    <a:pt x="2" y="0"/>
                    <a:pt x="2" y="0"/>
                  </a:cubicBezTo>
                  <a:cubicBezTo>
                    <a:pt x="3" y="1"/>
                    <a:pt x="4" y="1"/>
                    <a:pt x="5" y="1"/>
                  </a:cubicBezTo>
                  <a:cubicBezTo>
                    <a:pt x="5" y="1"/>
                    <a:pt x="6" y="1"/>
                    <a:pt x="7" y="2"/>
                  </a:cubicBezTo>
                  <a:cubicBezTo>
                    <a:pt x="8" y="2"/>
                    <a:pt x="9" y="3"/>
                    <a:pt x="10" y="3"/>
                  </a:cubicBezTo>
                  <a:cubicBezTo>
                    <a:pt x="11" y="4"/>
                    <a:pt x="12" y="4"/>
                    <a:pt x="12" y="5"/>
                  </a:cubicBezTo>
                  <a:cubicBezTo>
                    <a:pt x="12" y="6"/>
                    <a:pt x="12" y="7"/>
                    <a:pt x="12" y="8"/>
                  </a:cubicBezTo>
                  <a:cubicBezTo>
                    <a:pt x="12" y="9"/>
                    <a:pt x="14" y="10"/>
                    <a:pt x="14" y="10"/>
                  </a:cubicBezTo>
                  <a:cubicBezTo>
                    <a:pt x="15" y="11"/>
                    <a:pt x="16" y="12"/>
                    <a:pt x="16" y="12"/>
                  </a:cubicBezTo>
                  <a:cubicBezTo>
                    <a:pt x="17" y="13"/>
                    <a:pt x="16" y="14"/>
                    <a:pt x="16" y="15"/>
                  </a:cubicBezTo>
                  <a:cubicBezTo>
                    <a:pt x="17" y="16"/>
                    <a:pt x="18" y="17"/>
                    <a:pt x="19" y="17"/>
                  </a:cubicBezTo>
                  <a:cubicBezTo>
                    <a:pt x="19" y="17"/>
                    <a:pt x="21" y="18"/>
                    <a:pt x="21" y="18"/>
                  </a:cubicBezTo>
                  <a:cubicBezTo>
                    <a:pt x="22" y="18"/>
                    <a:pt x="22" y="19"/>
                    <a:pt x="22" y="20"/>
                  </a:cubicBezTo>
                  <a:cubicBezTo>
                    <a:pt x="22" y="21"/>
                    <a:pt x="22" y="22"/>
                    <a:pt x="22" y="23"/>
                  </a:cubicBezTo>
                  <a:cubicBezTo>
                    <a:pt x="22" y="23"/>
                    <a:pt x="23" y="25"/>
                    <a:pt x="23" y="25"/>
                  </a:cubicBezTo>
                  <a:cubicBezTo>
                    <a:pt x="23" y="26"/>
                    <a:pt x="23" y="27"/>
                    <a:pt x="22" y="28"/>
                  </a:cubicBezTo>
                  <a:cubicBezTo>
                    <a:pt x="22" y="29"/>
                    <a:pt x="19" y="29"/>
                    <a:pt x="19" y="29"/>
                  </a:cubicBezTo>
                  <a:cubicBezTo>
                    <a:pt x="19" y="30"/>
                    <a:pt x="19" y="31"/>
                    <a:pt x="19" y="32"/>
                  </a:cubicBezTo>
                  <a:cubicBezTo>
                    <a:pt x="20" y="32"/>
                    <a:pt x="22" y="33"/>
                    <a:pt x="22" y="33"/>
                  </a:cubicBezTo>
                  <a:cubicBezTo>
                    <a:pt x="23" y="34"/>
                    <a:pt x="24" y="36"/>
                    <a:pt x="25" y="3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1747838" y="3910013"/>
              <a:ext cx="84138" cy="68263"/>
            </a:xfrm>
            <a:custGeom>
              <a:avLst/>
              <a:gdLst/>
              <a:ahLst/>
              <a:cxnLst>
                <a:cxn ang="0">
                  <a:pos x="7" y="34"/>
                </a:cxn>
                <a:cxn ang="0">
                  <a:pos x="7" y="30"/>
                </a:cxn>
                <a:cxn ang="0">
                  <a:pos x="5" y="26"/>
                </a:cxn>
                <a:cxn ang="0">
                  <a:pos x="2" y="24"/>
                </a:cxn>
                <a:cxn ang="0">
                  <a:pos x="4" y="21"/>
                </a:cxn>
                <a:cxn ang="0">
                  <a:pos x="2" y="18"/>
                </a:cxn>
                <a:cxn ang="0">
                  <a:pos x="0" y="15"/>
                </a:cxn>
                <a:cxn ang="0">
                  <a:pos x="4" y="14"/>
                </a:cxn>
                <a:cxn ang="0">
                  <a:pos x="8" y="14"/>
                </a:cxn>
                <a:cxn ang="0">
                  <a:pos x="9" y="11"/>
                </a:cxn>
                <a:cxn ang="0">
                  <a:pos x="10" y="11"/>
                </a:cxn>
                <a:cxn ang="0">
                  <a:pos x="13" y="14"/>
                </a:cxn>
                <a:cxn ang="0">
                  <a:pos x="15" y="11"/>
                </a:cxn>
                <a:cxn ang="0">
                  <a:pos x="17" y="9"/>
                </a:cxn>
                <a:cxn ang="0">
                  <a:pos x="20" y="6"/>
                </a:cxn>
                <a:cxn ang="0">
                  <a:pos x="22" y="6"/>
                </a:cxn>
                <a:cxn ang="0">
                  <a:pos x="25" y="7"/>
                </a:cxn>
                <a:cxn ang="0">
                  <a:pos x="32" y="6"/>
                </a:cxn>
                <a:cxn ang="0">
                  <a:pos x="36" y="2"/>
                </a:cxn>
                <a:cxn ang="0">
                  <a:pos x="41" y="1"/>
                </a:cxn>
                <a:cxn ang="0">
                  <a:pos x="42" y="5"/>
                </a:cxn>
                <a:cxn ang="0">
                  <a:pos x="45" y="9"/>
                </a:cxn>
                <a:cxn ang="0">
                  <a:pos x="40" y="12"/>
                </a:cxn>
                <a:cxn ang="0">
                  <a:pos x="39" y="17"/>
                </a:cxn>
                <a:cxn ang="0">
                  <a:pos x="42" y="22"/>
                </a:cxn>
                <a:cxn ang="0">
                  <a:pos x="43" y="24"/>
                </a:cxn>
                <a:cxn ang="0">
                  <a:pos x="35" y="28"/>
                </a:cxn>
                <a:cxn ang="0">
                  <a:pos x="26" y="27"/>
                </a:cxn>
                <a:cxn ang="0">
                  <a:pos x="22" y="23"/>
                </a:cxn>
                <a:cxn ang="0">
                  <a:pos x="23" y="17"/>
                </a:cxn>
                <a:cxn ang="0">
                  <a:pos x="21" y="18"/>
                </a:cxn>
                <a:cxn ang="0">
                  <a:pos x="21" y="23"/>
                </a:cxn>
                <a:cxn ang="0">
                  <a:pos x="15" y="31"/>
                </a:cxn>
                <a:cxn ang="0">
                  <a:pos x="8" y="36"/>
                </a:cxn>
              </a:cxnLst>
              <a:rect l="0" t="0" r="r" b="b"/>
              <a:pathLst>
                <a:path w="45" h="36">
                  <a:moveTo>
                    <a:pt x="8" y="36"/>
                  </a:moveTo>
                  <a:cubicBezTo>
                    <a:pt x="8" y="36"/>
                    <a:pt x="7" y="35"/>
                    <a:pt x="7" y="34"/>
                  </a:cubicBezTo>
                  <a:cubicBezTo>
                    <a:pt x="7" y="34"/>
                    <a:pt x="8" y="33"/>
                    <a:pt x="8" y="32"/>
                  </a:cubicBezTo>
                  <a:cubicBezTo>
                    <a:pt x="8" y="32"/>
                    <a:pt x="7" y="31"/>
                    <a:pt x="7" y="30"/>
                  </a:cubicBezTo>
                  <a:cubicBezTo>
                    <a:pt x="7" y="30"/>
                    <a:pt x="6" y="29"/>
                    <a:pt x="5" y="28"/>
                  </a:cubicBezTo>
                  <a:cubicBezTo>
                    <a:pt x="5" y="28"/>
                    <a:pt x="5" y="27"/>
                    <a:pt x="5" y="26"/>
                  </a:cubicBezTo>
                  <a:cubicBezTo>
                    <a:pt x="5" y="25"/>
                    <a:pt x="4" y="24"/>
                    <a:pt x="3" y="24"/>
                  </a:cubicBezTo>
                  <a:cubicBezTo>
                    <a:pt x="3" y="24"/>
                    <a:pt x="2" y="24"/>
                    <a:pt x="2" y="24"/>
                  </a:cubicBezTo>
                  <a:cubicBezTo>
                    <a:pt x="2" y="23"/>
                    <a:pt x="2" y="23"/>
                    <a:pt x="2" y="22"/>
                  </a:cubicBezTo>
                  <a:cubicBezTo>
                    <a:pt x="2" y="22"/>
                    <a:pt x="4" y="21"/>
                    <a:pt x="4" y="21"/>
                  </a:cubicBezTo>
                  <a:cubicBezTo>
                    <a:pt x="4" y="21"/>
                    <a:pt x="5" y="20"/>
                    <a:pt x="5" y="19"/>
                  </a:cubicBezTo>
                  <a:cubicBezTo>
                    <a:pt x="5" y="18"/>
                    <a:pt x="3" y="18"/>
                    <a:pt x="2" y="18"/>
                  </a:cubicBezTo>
                  <a:cubicBezTo>
                    <a:pt x="2" y="17"/>
                    <a:pt x="1" y="17"/>
                    <a:pt x="1" y="16"/>
                  </a:cubicBezTo>
                  <a:cubicBezTo>
                    <a:pt x="0" y="16"/>
                    <a:pt x="0" y="15"/>
                    <a:pt x="0" y="15"/>
                  </a:cubicBezTo>
                  <a:cubicBezTo>
                    <a:pt x="0" y="15"/>
                    <a:pt x="1" y="14"/>
                    <a:pt x="1" y="14"/>
                  </a:cubicBezTo>
                  <a:cubicBezTo>
                    <a:pt x="2" y="14"/>
                    <a:pt x="4" y="14"/>
                    <a:pt x="4" y="14"/>
                  </a:cubicBezTo>
                  <a:cubicBezTo>
                    <a:pt x="5" y="14"/>
                    <a:pt x="6" y="15"/>
                    <a:pt x="6" y="15"/>
                  </a:cubicBezTo>
                  <a:cubicBezTo>
                    <a:pt x="7" y="15"/>
                    <a:pt x="7" y="15"/>
                    <a:pt x="8" y="14"/>
                  </a:cubicBezTo>
                  <a:cubicBezTo>
                    <a:pt x="8" y="14"/>
                    <a:pt x="7" y="13"/>
                    <a:pt x="8" y="12"/>
                  </a:cubicBezTo>
                  <a:cubicBezTo>
                    <a:pt x="8" y="12"/>
                    <a:pt x="9" y="11"/>
                    <a:pt x="9" y="11"/>
                  </a:cubicBezTo>
                  <a:cubicBezTo>
                    <a:pt x="9" y="11"/>
                    <a:pt x="9" y="11"/>
                    <a:pt x="10" y="11"/>
                  </a:cubicBezTo>
                  <a:cubicBezTo>
                    <a:pt x="10" y="11"/>
                    <a:pt x="10" y="11"/>
                    <a:pt x="10" y="11"/>
                  </a:cubicBezTo>
                  <a:cubicBezTo>
                    <a:pt x="10" y="12"/>
                    <a:pt x="11" y="12"/>
                    <a:pt x="12" y="13"/>
                  </a:cubicBezTo>
                  <a:cubicBezTo>
                    <a:pt x="12" y="13"/>
                    <a:pt x="12" y="14"/>
                    <a:pt x="13" y="14"/>
                  </a:cubicBezTo>
                  <a:cubicBezTo>
                    <a:pt x="13" y="14"/>
                    <a:pt x="14" y="13"/>
                    <a:pt x="14" y="12"/>
                  </a:cubicBezTo>
                  <a:cubicBezTo>
                    <a:pt x="15" y="12"/>
                    <a:pt x="15" y="12"/>
                    <a:pt x="15" y="11"/>
                  </a:cubicBezTo>
                  <a:cubicBezTo>
                    <a:pt x="16" y="11"/>
                    <a:pt x="14" y="9"/>
                    <a:pt x="15" y="8"/>
                  </a:cubicBezTo>
                  <a:cubicBezTo>
                    <a:pt x="15" y="8"/>
                    <a:pt x="16" y="9"/>
                    <a:pt x="17" y="9"/>
                  </a:cubicBezTo>
                  <a:cubicBezTo>
                    <a:pt x="17" y="9"/>
                    <a:pt x="17" y="8"/>
                    <a:pt x="18" y="8"/>
                  </a:cubicBezTo>
                  <a:cubicBezTo>
                    <a:pt x="18" y="8"/>
                    <a:pt x="19" y="7"/>
                    <a:pt x="20" y="6"/>
                  </a:cubicBezTo>
                  <a:cubicBezTo>
                    <a:pt x="20" y="6"/>
                    <a:pt x="20" y="6"/>
                    <a:pt x="21" y="6"/>
                  </a:cubicBezTo>
                  <a:cubicBezTo>
                    <a:pt x="21" y="6"/>
                    <a:pt x="21" y="6"/>
                    <a:pt x="22" y="6"/>
                  </a:cubicBezTo>
                  <a:cubicBezTo>
                    <a:pt x="22" y="6"/>
                    <a:pt x="23" y="6"/>
                    <a:pt x="23" y="6"/>
                  </a:cubicBezTo>
                  <a:cubicBezTo>
                    <a:pt x="23" y="7"/>
                    <a:pt x="24" y="7"/>
                    <a:pt x="25" y="7"/>
                  </a:cubicBezTo>
                  <a:cubicBezTo>
                    <a:pt x="26" y="7"/>
                    <a:pt x="27" y="7"/>
                    <a:pt x="27" y="7"/>
                  </a:cubicBezTo>
                  <a:cubicBezTo>
                    <a:pt x="28" y="7"/>
                    <a:pt x="31" y="6"/>
                    <a:pt x="32" y="6"/>
                  </a:cubicBezTo>
                  <a:cubicBezTo>
                    <a:pt x="32" y="6"/>
                    <a:pt x="33" y="5"/>
                    <a:pt x="34" y="4"/>
                  </a:cubicBezTo>
                  <a:cubicBezTo>
                    <a:pt x="34" y="4"/>
                    <a:pt x="35" y="3"/>
                    <a:pt x="36" y="2"/>
                  </a:cubicBezTo>
                  <a:cubicBezTo>
                    <a:pt x="37" y="2"/>
                    <a:pt x="38" y="0"/>
                    <a:pt x="39" y="0"/>
                  </a:cubicBezTo>
                  <a:cubicBezTo>
                    <a:pt x="39" y="0"/>
                    <a:pt x="40" y="0"/>
                    <a:pt x="41" y="1"/>
                  </a:cubicBezTo>
                  <a:cubicBezTo>
                    <a:pt x="41" y="1"/>
                    <a:pt x="41" y="3"/>
                    <a:pt x="41" y="4"/>
                  </a:cubicBezTo>
                  <a:cubicBezTo>
                    <a:pt x="41" y="4"/>
                    <a:pt x="42" y="5"/>
                    <a:pt x="42" y="5"/>
                  </a:cubicBezTo>
                  <a:cubicBezTo>
                    <a:pt x="43" y="6"/>
                    <a:pt x="44" y="6"/>
                    <a:pt x="45" y="6"/>
                  </a:cubicBezTo>
                  <a:cubicBezTo>
                    <a:pt x="45" y="7"/>
                    <a:pt x="45" y="9"/>
                    <a:pt x="45" y="9"/>
                  </a:cubicBezTo>
                  <a:cubicBezTo>
                    <a:pt x="44" y="10"/>
                    <a:pt x="43" y="9"/>
                    <a:pt x="42" y="9"/>
                  </a:cubicBezTo>
                  <a:cubicBezTo>
                    <a:pt x="41" y="10"/>
                    <a:pt x="40" y="11"/>
                    <a:pt x="40" y="12"/>
                  </a:cubicBezTo>
                  <a:cubicBezTo>
                    <a:pt x="40" y="12"/>
                    <a:pt x="39" y="14"/>
                    <a:pt x="39" y="15"/>
                  </a:cubicBezTo>
                  <a:cubicBezTo>
                    <a:pt x="39" y="15"/>
                    <a:pt x="39" y="17"/>
                    <a:pt x="39" y="17"/>
                  </a:cubicBezTo>
                  <a:cubicBezTo>
                    <a:pt x="39" y="18"/>
                    <a:pt x="40" y="19"/>
                    <a:pt x="40" y="20"/>
                  </a:cubicBezTo>
                  <a:cubicBezTo>
                    <a:pt x="41" y="20"/>
                    <a:pt x="42" y="21"/>
                    <a:pt x="42" y="22"/>
                  </a:cubicBezTo>
                  <a:cubicBezTo>
                    <a:pt x="42" y="22"/>
                    <a:pt x="43" y="23"/>
                    <a:pt x="43" y="24"/>
                  </a:cubicBezTo>
                  <a:cubicBezTo>
                    <a:pt x="43" y="24"/>
                    <a:pt x="43" y="24"/>
                    <a:pt x="43" y="24"/>
                  </a:cubicBezTo>
                  <a:cubicBezTo>
                    <a:pt x="41" y="25"/>
                    <a:pt x="39" y="26"/>
                    <a:pt x="38" y="26"/>
                  </a:cubicBezTo>
                  <a:cubicBezTo>
                    <a:pt x="37" y="27"/>
                    <a:pt x="36" y="27"/>
                    <a:pt x="35" y="28"/>
                  </a:cubicBezTo>
                  <a:cubicBezTo>
                    <a:pt x="34" y="28"/>
                    <a:pt x="32" y="27"/>
                    <a:pt x="31" y="27"/>
                  </a:cubicBezTo>
                  <a:cubicBezTo>
                    <a:pt x="30" y="27"/>
                    <a:pt x="28" y="27"/>
                    <a:pt x="26" y="27"/>
                  </a:cubicBezTo>
                  <a:cubicBezTo>
                    <a:pt x="26" y="27"/>
                    <a:pt x="24" y="27"/>
                    <a:pt x="24" y="26"/>
                  </a:cubicBezTo>
                  <a:cubicBezTo>
                    <a:pt x="23" y="26"/>
                    <a:pt x="23" y="24"/>
                    <a:pt x="22" y="23"/>
                  </a:cubicBezTo>
                  <a:cubicBezTo>
                    <a:pt x="22" y="22"/>
                    <a:pt x="23" y="20"/>
                    <a:pt x="23" y="19"/>
                  </a:cubicBezTo>
                  <a:cubicBezTo>
                    <a:pt x="23" y="19"/>
                    <a:pt x="23" y="18"/>
                    <a:pt x="23" y="17"/>
                  </a:cubicBezTo>
                  <a:cubicBezTo>
                    <a:pt x="22" y="17"/>
                    <a:pt x="21" y="16"/>
                    <a:pt x="21" y="16"/>
                  </a:cubicBezTo>
                  <a:cubicBezTo>
                    <a:pt x="20" y="17"/>
                    <a:pt x="21" y="17"/>
                    <a:pt x="21" y="18"/>
                  </a:cubicBezTo>
                  <a:cubicBezTo>
                    <a:pt x="21" y="19"/>
                    <a:pt x="21" y="20"/>
                    <a:pt x="21" y="21"/>
                  </a:cubicBezTo>
                  <a:cubicBezTo>
                    <a:pt x="21" y="22"/>
                    <a:pt x="21" y="23"/>
                    <a:pt x="21" y="23"/>
                  </a:cubicBezTo>
                  <a:cubicBezTo>
                    <a:pt x="20" y="24"/>
                    <a:pt x="19" y="26"/>
                    <a:pt x="18" y="26"/>
                  </a:cubicBezTo>
                  <a:cubicBezTo>
                    <a:pt x="17" y="28"/>
                    <a:pt x="16" y="30"/>
                    <a:pt x="15" y="31"/>
                  </a:cubicBezTo>
                  <a:cubicBezTo>
                    <a:pt x="14" y="32"/>
                    <a:pt x="11" y="34"/>
                    <a:pt x="10" y="35"/>
                  </a:cubicBezTo>
                  <a:cubicBezTo>
                    <a:pt x="10" y="35"/>
                    <a:pt x="9" y="36"/>
                    <a:pt x="8" y="3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1690688" y="3948113"/>
              <a:ext cx="71438" cy="50800"/>
            </a:xfrm>
            <a:custGeom>
              <a:avLst/>
              <a:gdLst/>
              <a:ahLst/>
              <a:cxnLst>
                <a:cxn ang="0">
                  <a:pos x="14" y="5"/>
                </a:cxn>
                <a:cxn ang="0">
                  <a:pos x="15" y="4"/>
                </a:cxn>
                <a:cxn ang="0">
                  <a:pos x="17" y="3"/>
                </a:cxn>
                <a:cxn ang="0">
                  <a:pos x="18" y="4"/>
                </a:cxn>
                <a:cxn ang="0">
                  <a:pos x="20" y="3"/>
                </a:cxn>
                <a:cxn ang="0">
                  <a:pos x="21" y="2"/>
                </a:cxn>
                <a:cxn ang="0">
                  <a:pos x="23" y="1"/>
                </a:cxn>
                <a:cxn ang="0">
                  <a:pos x="26" y="1"/>
                </a:cxn>
                <a:cxn ang="0">
                  <a:pos x="27" y="3"/>
                </a:cxn>
                <a:cxn ang="0">
                  <a:pos x="30" y="4"/>
                </a:cxn>
                <a:cxn ang="0">
                  <a:pos x="32" y="4"/>
                </a:cxn>
                <a:cxn ang="0">
                  <a:pos x="33" y="4"/>
                </a:cxn>
                <a:cxn ang="0">
                  <a:pos x="35" y="6"/>
                </a:cxn>
                <a:cxn ang="0">
                  <a:pos x="35" y="8"/>
                </a:cxn>
                <a:cxn ang="0">
                  <a:pos x="37" y="10"/>
                </a:cxn>
                <a:cxn ang="0">
                  <a:pos x="38" y="12"/>
                </a:cxn>
                <a:cxn ang="0">
                  <a:pos x="37" y="14"/>
                </a:cxn>
                <a:cxn ang="0">
                  <a:pos x="38" y="16"/>
                </a:cxn>
                <a:cxn ang="0">
                  <a:pos x="38" y="16"/>
                </a:cxn>
                <a:cxn ang="0">
                  <a:pos x="37" y="17"/>
                </a:cxn>
                <a:cxn ang="0">
                  <a:pos x="33" y="19"/>
                </a:cxn>
                <a:cxn ang="0">
                  <a:pos x="30" y="19"/>
                </a:cxn>
                <a:cxn ang="0">
                  <a:pos x="28" y="21"/>
                </a:cxn>
                <a:cxn ang="0">
                  <a:pos x="26" y="24"/>
                </a:cxn>
                <a:cxn ang="0">
                  <a:pos x="23" y="24"/>
                </a:cxn>
                <a:cxn ang="0">
                  <a:pos x="23" y="27"/>
                </a:cxn>
                <a:cxn ang="0">
                  <a:pos x="21" y="27"/>
                </a:cxn>
                <a:cxn ang="0">
                  <a:pos x="19" y="26"/>
                </a:cxn>
                <a:cxn ang="0">
                  <a:pos x="17" y="24"/>
                </a:cxn>
                <a:cxn ang="0">
                  <a:pos x="14" y="22"/>
                </a:cxn>
                <a:cxn ang="0">
                  <a:pos x="13" y="22"/>
                </a:cxn>
                <a:cxn ang="0">
                  <a:pos x="11" y="23"/>
                </a:cxn>
                <a:cxn ang="0">
                  <a:pos x="9" y="25"/>
                </a:cxn>
                <a:cxn ang="0">
                  <a:pos x="7" y="25"/>
                </a:cxn>
                <a:cxn ang="0">
                  <a:pos x="5" y="23"/>
                </a:cxn>
                <a:cxn ang="0">
                  <a:pos x="4" y="19"/>
                </a:cxn>
                <a:cxn ang="0">
                  <a:pos x="3" y="17"/>
                </a:cxn>
                <a:cxn ang="0">
                  <a:pos x="2" y="15"/>
                </a:cxn>
                <a:cxn ang="0">
                  <a:pos x="1" y="14"/>
                </a:cxn>
                <a:cxn ang="0">
                  <a:pos x="1" y="13"/>
                </a:cxn>
                <a:cxn ang="0">
                  <a:pos x="1" y="13"/>
                </a:cxn>
                <a:cxn ang="0">
                  <a:pos x="1" y="11"/>
                </a:cxn>
                <a:cxn ang="0">
                  <a:pos x="1" y="8"/>
                </a:cxn>
                <a:cxn ang="0">
                  <a:pos x="3" y="7"/>
                </a:cxn>
                <a:cxn ang="0">
                  <a:pos x="5" y="6"/>
                </a:cxn>
                <a:cxn ang="0">
                  <a:pos x="6" y="5"/>
                </a:cxn>
                <a:cxn ang="0">
                  <a:pos x="8" y="3"/>
                </a:cxn>
                <a:cxn ang="0">
                  <a:pos x="10" y="5"/>
                </a:cxn>
                <a:cxn ang="0">
                  <a:pos x="13" y="6"/>
                </a:cxn>
                <a:cxn ang="0">
                  <a:pos x="14" y="5"/>
                </a:cxn>
              </a:cxnLst>
              <a:rect l="0" t="0" r="r" b="b"/>
              <a:pathLst>
                <a:path w="38" h="27">
                  <a:moveTo>
                    <a:pt x="14" y="5"/>
                  </a:moveTo>
                  <a:cubicBezTo>
                    <a:pt x="14" y="5"/>
                    <a:pt x="14" y="5"/>
                    <a:pt x="15" y="4"/>
                  </a:cubicBezTo>
                  <a:cubicBezTo>
                    <a:pt x="15" y="4"/>
                    <a:pt x="16" y="4"/>
                    <a:pt x="17" y="3"/>
                  </a:cubicBezTo>
                  <a:cubicBezTo>
                    <a:pt x="17" y="3"/>
                    <a:pt x="18" y="4"/>
                    <a:pt x="18" y="4"/>
                  </a:cubicBezTo>
                  <a:cubicBezTo>
                    <a:pt x="19" y="4"/>
                    <a:pt x="19" y="3"/>
                    <a:pt x="20" y="3"/>
                  </a:cubicBezTo>
                  <a:cubicBezTo>
                    <a:pt x="20" y="3"/>
                    <a:pt x="20" y="2"/>
                    <a:pt x="21" y="2"/>
                  </a:cubicBezTo>
                  <a:cubicBezTo>
                    <a:pt x="21" y="1"/>
                    <a:pt x="22" y="2"/>
                    <a:pt x="23" y="1"/>
                  </a:cubicBezTo>
                  <a:cubicBezTo>
                    <a:pt x="24" y="1"/>
                    <a:pt x="26" y="0"/>
                    <a:pt x="26" y="1"/>
                  </a:cubicBezTo>
                  <a:cubicBezTo>
                    <a:pt x="27" y="1"/>
                    <a:pt x="27" y="2"/>
                    <a:pt x="27" y="3"/>
                  </a:cubicBezTo>
                  <a:cubicBezTo>
                    <a:pt x="28" y="3"/>
                    <a:pt x="29" y="4"/>
                    <a:pt x="30" y="4"/>
                  </a:cubicBezTo>
                  <a:cubicBezTo>
                    <a:pt x="30" y="4"/>
                    <a:pt x="31" y="4"/>
                    <a:pt x="32" y="4"/>
                  </a:cubicBezTo>
                  <a:cubicBezTo>
                    <a:pt x="32" y="4"/>
                    <a:pt x="33" y="4"/>
                    <a:pt x="33" y="4"/>
                  </a:cubicBezTo>
                  <a:cubicBezTo>
                    <a:pt x="34" y="4"/>
                    <a:pt x="35" y="5"/>
                    <a:pt x="35" y="6"/>
                  </a:cubicBezTo>
                  <a:cubicBezTo>
                    <a:pt x="35" y="7"/>
                    <a:pt x="35" y="8"/>
                    <a:pt x="35" y="8"/>
                  </a:cubicBezTo>
                  <a:cubicBezTo>
                    <a:pt x="36" y="9"/>
                    <a:pt x="37" y="10"/>
                    <a:pt x="37" y="10"/>
                  </a:cubicBezTo>
                  <a:cubicBezTo>
                    <a:pt x="37" y="11"/>
                    <a:pt x="38" y="12"/>
                    <a:pt x="38" y="12"/>
                  </a:cubicBezTo>
                  <a:cubicBezTo>
                    <a:pt x="38" y="13"/>
                    <a:pt x="37" y="14"/>
                    <a:pt x="37" y="14"/>
                  </a:cubicBezTo>
                  <a:cubicBezTo>
                    <a:pt x="37" y="15"/>
                    <a:pt x="38" y="16"/>
                    <a:pt x="38" y="16"/>
                  </a:cubicBezTo>
                  <a:cubicBezTo>
                    <a:pt x="38" y="16"/>
                    <a:pt x="38" y="16"/>
                    <a:pt x="38" y="16"/>
                  </a:cubicBezTo>
                  <a:cubicBezTo>
                    <a:pt x="37" y="17"/>
                    <a:pt x="37" y="17"/>
                    <a:pt x="37" y="17"/>
                  </a:cubicBezTo>
                  <a:cubicBezTo>
                    <a:pt x="36" y="18"/>
                    <a:pt x="34" y="18"/>
                    <a:pt x="33" y="19"/>
                  </a:cubicBezTo>
                  <a:cubicBezTo>
                    <a:pt x="32" y="19"/>
                    <a:pt x="31" y="18"/>
                    <a:pt x="30" y="19"/>
                  </a:cubicBezTo>
                  <a:cubicBezTo>
                    <a:pt x="29" y="19"/>
                    <a:pt x="29" y="21"/>
                    <a:pt x="28" y="21"/>
                  </a:cubicBezTo>
                  <a:cubicBezTo>
                    <a:pt x="28" y="22"/>
                    <a:pt x="27" y="24"/>
                    <a:pt x="26" y="24"/>
                  </a:cubicBezTo>
                  <a:cubicBezTo>
                    <a:pt x="25" y="25"/>
                    <a:pt x="23" y="24"/>
                    <a:pt x="23" y="24"/>
                  </a:cubicBezTo>
                  <a:cubicBezTo>
                    <a:pt x="22" y="25"/>
                    <a:pt x="23" y="27"/>
                    <a:pt x="23" y="27"/>
                  </a:cubicBezTo>
                  <a:cubicBezTo>
                    <a:pt x="22" y="27"/>
                    <a:pt x="21" y="27"/>
                    <a:pt x="21" y="27"/>
                  </a:cubicBezTo>
                  <a:cubicBezTo>
                    <a:pt x="20" y="27"/>
                    <a:pt x="19" y="26"/>
                    <a:pt x="19" y="26"/>
                  </a:cubicBezTo>
                  <a:cubicBezTo>
                    <a:pt x="19" y="25"/>
                    <a:pt x="18" y="24"/>
                    <a:pt x="17" y="24"/>
                  </a:cubicBezTo>
                  <a:cubicBezTo>
                    <a:pt x="16" y="23"/>
                    <a:pt x="15" y="22"/>
                    <a:pt x="14" y="22"/>
                  </a:cubicBezTo>
                  <a:cubicBezTo>
                    <a:pt x="13" y="22"/>
                    <a:pt x="13" y="22"/>
                    <a:pt x="13" y="22"/>
                  </a:cubicBezTo>
                  <a:cubicBezTo>
                    <a:pt x="12" y="22"/>
                    <a:pt x="11" y="23"/>
                    <a:pt x="11" y="23"/>
                  </a:cubicBezTo>
                  <a:cubicBezTo>
                    <a:pt x="10" y="24"/>
                    <a:pt x="9" y="25"/>
                    <a:pt x="9" y="25"/>
                  </a:cubicBezTo>
                  <a:cubicBezTo>
                    <a:pt x="8" y="25"/>
                    <a:pt x="7" y="25"/>
                    <a:pt x="7" y="25"/>
                  </a:cubicBezTo>
                  <a:cubicBezTo>
                    <a:pt x="6" y="25"/>
                    <a:pt x="6" y="24"/>
                    <a:pt x="5" y="23"/>
                  </a:cubicBezTo>
                  <a:cubicBezTo>
                    <a:pt x="5" y="22"/>
                    <a:pt x="4" y="20"/>
                    <a:pt x="4" y="19"/>
                  </a:cubicBezTo>
                  <a:cubicBezTo>
                    <a:pt x="3" y="19"/>
                    <a:pt x="3" y="18"/>
                    <a:pt x="3" y="17"/>
                  </a:cubicBezTo>
                  <a:cubicBezTo>
                    <a:pt x="2" y="17"/>
                    <a:pt x="2" y="16"/>
                    <a:pt x="2" y="15"/>
                  </a:cubicBezTo>
                  <a:cubicBezTo>
                    <a:pt x="2" y="15"/>
                    <a:pt x="1" y="14"/>
                    <a:pt x="1" y="14"/>
                  </a:cubicBezTo>
                  <a:cubicBezTo>
                    <a:pt x="1" y="14"/>
                    <a:pt x="1" y="13"/>
                    <a:pt x="1" y="13"/>
                  </a:cubicBezTo>
                  <a:cubicBezTo>
                    <a:pt x="1" y="13"/>
                    <a:pt x="1" y="13"/>
                    <a:pt x="1" y="13"/>
                  </a:cubicBezTo>
                  <a:cubicBezTo>
                    <a:pt x="1" y="12"/>
                    <a:pt x="1" y="11"/>
                    <a:pt x="1" y="11"/>
                  </a:cubicBezTo>
                  <a:cubicBezTo>
                    <a:pt x="1" y="10"/>
                    <a:pt x="0" y="9"/>
                    <a:pt x="1" y="8"/>
                  </a:cubicBezTo>
                  <a:cubicBezTo>
                    <a:pt x="1" y="8"/>
                    <a:pt x="2" y="8"/>
                    <a:pt x="3" y="7"/>
                  </a:cubicBezTo>
                  <a:cubicBezTo>
                    <a:pt x="3" y="7"/>
                    <a:pt x="4" y="7"/>
                    <a:pt x="5" y="6"/>
                  </a:cubicBezTo>
                  <a:cubicBezTo>
                    <a:pt x="5" y="6"/>
                    <a:pt x="6" y="5"/>
                    <a:pt x="6" y="5"/>
                  </a:cubicBezTo>
                  <a:cubicBezTo>
                    <a:pt x="7" y="4"/>
                    <a:pt x="8" y="3"/>
                    <a:pt x="8" y="3"/>
                  </a:cubicBezTo>
                  <a:cubicBezTo>
                    <a:pt x="9" y="4"/>
                    <a:pt x="9" y="5"/>
                    <a:pt x="10" y="5"/>
                  </a:cubicBezTo>
                  <a:cubicBezTo>
                    <a:pt x="10" y="6"/>
                    <a:pt x="12" y="6"/>
                    <a:pt x="13" y="6"/>
                  </a:cubicBezTo>
                  <a:cubicBezTo>
                    <a:pt x="13" y="6"/>
                    <a:pt x="14" y="5"/>
                    <a:pt x="14"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1352551" y="3114676"/>
              <a:ext cx="147638" cy="136525"/>
            </a:xfrm>
            <a:custGeom>
              <a:avLst/>
              <a:gdLst/>
              <a:ahLst/>
              <a:cxnLst>
                <a:cxn ang="0">
                  <a:pos x="27" y="69"/>
                </a:cxn>
                <a:cxn ang="0">
                  <a:pos x="26" y="63"/>
                </a:cxn>
                <a:cxn ang="0">
                  <a:pos x="27" y="58"/>
                </a:cxn>
                <a:cxn ang="0">
                  <a:pos x="23" y="63"/>
                </a:cxn>
                <a:cxn ang="0">
                  <a:pos x="20" y="67"/>
                </a:cxn>
                <a:cxn ang="0">
                  <a:pos x="18" y="60"/>
                </a:cxn>
                <a:cxn ang="0">
                  <a:pos x="18" y="56"/>
                </a:cxn>
                <a:cxn ang="0">
                  <a:pos x="14" y="59"/>
                </a:cxn>
                <a:cxn ang="0">
                  <a:pos x="11" y="56"/>
                </a:cxn>
                <a:cxn ang="0">
                  <a:pos x="12" y="51"/>
                </a:cxn>
                <a:cxn ang="0">
                  <a:pos x="7" y="46"/>
                </a:cxn>
                <a:cxn ang="0">
                  <a:pos x="4" y="40"/>
                </a:cxn>
                <a:cxn ang="0">
                  <a:pos x="1" y="35"/>
                </a:cxn>
                <a:cxn ang="0">
                  <a:pos x="6" y="31"/>
                </a:cxn>
                <a:cxn ang="0">
                  <a:pos x="3" y="29"/>
                </a:cxn>
                <a:cxn ang="0">
                  <a:pos x="0" y="24"/>
                </a:cxn>
                <a:cxn ang="0">
                  <a:pos x="3" y="20"/>
                </a:cxn>
                <a:cxn ang="0">
                  <a:pos x="2" y="8"/>
                </a:cxn>
                <a:cxn ang="0">
                  <a:pos x="7" y="6"/>
                </a:cxn>
                <a:cxn ang="0">
                  <a:pos x="12" y="5"/>
                </a:cxn>
                <a:cxn ang="0">
                  <a:pos x="16" y="2"/>
                </a:cxn>
                <a:cxn ang="0">
                  <a:pos x="18" y="5"/>
                </a:cxn>
                <a:cxn ang="0">
                  <a:pos x="19" y="2"/>
                </a:cxn>
                <a:cxn ang="0">
                  <a:pos x="25" y="1"/>
                </a:cxn>
                <a:cxn ang="0">
                  <a:pos x="30" y="2"/>
                </a:cxn>
                <a:cxn ang="0">
                  <a:pos x="32" y="4"/>
                </a:cxn>
                <a:cxn ang="0">
                  <a:pos x="38" y="4"/>
                </a:cxn>
                <a:cxn ang="0">
                  <a:pos x="46" y="5"/>
                </a:cxn>
                <a:cxn ang="0">
                  <a:pos x="46" y="9"/>
                </a:cxn>
                <a:cxn ang="0">
                  <a:pos x="43" y="14"/>
                </a:cxn>
                <a:cxn ang="0">
                  <a:pos x="46" y="14"/>
                </a:cxn>
                <a:cxn ang="0">
                  <a:pos x="49" y="17"/>
                </a:cxn>
                <a:cxn ang="0">
                  <a:pos x="52" y="21"/>
                </a:cxn>
                <a:cxn ang="0">
                  <a:pos x="55" y="29"/>
                </a:cxn>
                <a:cxn ang="0">
                  <a:pos x="60" y="32"/>
                </a:cxn>
                <a:cxn ang="0">
                  <a:pos x="69" y="28"/>
                </a:cxn>
                <a:cxn ang="0">
                  <a:pos x="78" y="28"/>
                </a:cxn>
                <a:cxn ang="0">
                  <a:pos x="74" y="36"/>
                </a:cxn>
                <a:cxn ang="0">
                  <a:pos x="67" y="43"/>
                </a:cxn>
                <a:cxn ang="0">
                  <a:pos x="58" y="50"/>
                </a:cxn>
                <a:cxn ang="0">
                  <a:pos x="52" y="57"/>
                </a:cxn>
                <a:cxn ang="0">
                  <a:pos x="43" y="65"/>
                </a:cxn>
                <a:cxn ang="0">
                  <a:pos x="34" y="67"/>
                </a:cxn>
                <a:cxn ang="0">
                  <a:pos x="33" y="71"/>
                </a:cxn>
              </a:cxnLst>
              <a:rect l="0" t="0" r="r" b="b"/>
              <a:pathLst>
                <a:path w="79" h="72">
                  <a:moveTo>
                    <a:pt x="32" y="71"/>
                  </a:moveTo>
                  <a:cubicBezTo>
                    <a:pt x="31" y="71"/>
                    <a:pt x="30" y="70"/>
                    <a:pt x="29" y="69"/>
                  </a:cubicBezTo>
                  <a:cubicBezTo>
                    <a:pt x="29" y="69"/>
                    <a:pt x="28" y="69"/>
                    <a:pt x="27" y="69"/>
                  </a:cubicBezTo>
                  <a:cubicBezTo>
                    <a:pt x="27" y="68"/>
                    <a:pt x="25" y="68"/>
                    <a:pt x="25" y="68"/>
                  </a:cubicBezTo>
                  <a:cubicBezTo>
                    <a:pt x="24" y="68"/>
                    <a:pt x="24" y="67"/>
                    <a:pt x="24" y="66"/>
                  </a:cubicBezTo>
                  <a:cubicBezTo>
                    <a:pt x="24" y="65"/>
                    <a:pt x="26" y="64"/>
                    <a:pt x="26" y="63"/>
                  </a:cubicBezTo>
                  <a:cubicBezTo>
                    <a:pt x="27" y="63"/>
                    <a:pt x="27" y="62"/>
                    <a:pt x="27" y="62"/>
                  </a:cubicBezTo>
                  <a:cubicBezTo>
                    <a:pt x="28" y="61"/>
                    <a:pt x="28" y="60"/>
                    <a:pt x="28" y="60"/>
                  </a:cubicBezTo>
                  <a:cubicBezTo>
                    <a:pt x="28" y="59"/>
                    <a:pt x="28" y="58"/>
                    <a:pt x="27" y="58"/>
                  </a:cubicBezTo>
                  <a:cubicBezTo>
                    <a:pt x="27" y="58"/>
                    <a:pt x="26" y="58"/>
                    <a:pt x="26" y="58"/>
                  </a:cubicBezTo>
                  <a:cubicBezTo>
                    <a:pt x="26" y="59"/>
                    <a:pt x="25" y="59"/>
                    <a:pt x="25" y="60"/>
                  </a:cubicBezTo>
                  <a:cubicBezTo>
                    <a:pt x="25" y="61"/>
                    <a:pt x="24" y="62"/>
                    <a:pt x="23" y="63"/>
                  </a:cubicBezTo>
                  <a:cubicBezTo>
                    <a:pt x="23" y="63"/>
                    <a:pt x="23" y="65"/>
                    <a:pt x="22" y="65"/>
                  </a:cubicBezTo>
                  <a:cubicBezTo>
                    <a:pt x="22" y="66"/>
                    <a:pt x="22" y="67"/>
                    <a:pt x="21" y="67"/>
                  </a:cubicBezTo>
                  <a:cubicBezTo>
                    <a:pt x="21" y="67"/>
                    <a:pt x="20" y="67"/>
                    <a:pt x="20" y="67"/>
                  </a:cubicBezTo>
                  <a:cubicBezTo>
                    <a:pt x="20" y="67"/>
                    <a:pt x="20" y="65"/>
                    <a:pt x="20" y="64"/>
                  </a:cubicBezTo>
                  <a:cubicBezTo>
                    <a:pt x="20" y="64"/>
                    <a:pt x="19" y="63"/>
                    <a:pt x="19" y="63"/>
                  </a:cubicBezTo>
                  <a:cubicBezTo>
                    <a:pt x="19" y="62"/>
                    <a:pt x="19" y="61"/>
                    <a:pt x="18" y="60"/>
                  </a:cubicBezTo>
                  <a:cubicBezTo>
                    <a:pt x="18" y="60"/>
                    <a:pt x="18" y="59"/>
                    <a:pt x="18" y="58"/>
                  </a:cubicBezTo>
                  <a:cubicBezTo>
                    <a:pt x="18" y="58"/>
                    <a:pt x="18" y="57"/>
                    <a:pt x="18" y="57"/>
                  </a:cubicBezTo>
                  <a:cubicBezTo>
                    <a:pt x="18" y="57"/>
                    <a:pt x="18" y="56"/>
                    <a:pt x="18" y="56"/>
                  </a:cubicBezTo>
                  <a:cubicBezTo>
                    <a:pt x="17" y="55"/>
                    <a:pt x="17" y="56"/>
                    <a:pt x="16" y="56"/>
                  </a:cubicBezTo>
                  <a:cubicBezTo>
                    <a:pt x="16" y="56"/>
                    <a:pt x="16" y="57"/>
                    <a:pt x="16" y="58"/>
                  </a:cubicBezTo>
                  <a:cubicBezTo>
                    <a:pt x="15" y="58"/>
                    <a:pt x="15" y="59"/>
                    <a:pt x="14" y="59"/>
                  </a:cubicBezTo>
                  <a:cubicBezTo>
                    <a:pt x="14" y="59"/>
                    <a:pt x="13" y="59"/>
                    <a:pt x="13" y="59"/>
                  </a:cubicBezTo>
                  <a:cubicBezTo>
                    <a:pt x="12" y="58"/>
                    <a:pt x="12" y="57"/>
                    <a:pt x="12" y="57"/>
                  </a:cubicBezTo>
                  <a:cubicBezTo>
                    <a:pt x="12" y="57"/>
                    <a:pt x="11" y="56"/>
                    <a:pt x="11" y="56"/>
                  </a:cubicBezTo>
                  <a:cubicBezTo>
                    <a:pt x="11" y="55"/>
                    <a:pt x="11" y="54"/>
                    <a:pt x="11" y="54"/>
                  </a:cubicBezTo>
                  <a:cubicBezTo>
                    <a:pt x="11" y="54"/>
                    <a:pt x="12" y="54"/>
                    <a:pt x="12" y="53"/>
                  </a:cubicBezTo>
                  <a:cubicBezTo>
                    <a:pt x="12" y="53"/>
                    <a:pt x="12" y="52"/>
                    <a:pt x="12" y="51"/>
                  </a:cubicBezTo>
                  <a:cubicBezTo>
                    <a:pt x="12" y="51"/>
                    <a:pt x="10" y="50"/>
                    <a:pt x="10" y="50"/>
                  </a:cubicBezTo>
                  <a:cubicBezTo>
                    <a:pt x="10" y="49"/>
                    <a:pt x="10" y="48"/>
                    <a:pt x="9" y="47"/>
                  </a:cubicBezTo>
                  <a:cubicBezTo>
                    <a:pt x="9" y="47"/>
                    <a:pt x="7" y="47"/>
                    <a:pt x="7" y="46"/>
                  </a:cubicBezTo>
                  <a:cubicBezTo>
                    <a:pt x="6" y="46"/>
                    <a:pt x="6" y="45"/>
                    <a:pt x="6" y="44"/>
                  </a:cubicBezTo>
                  <a:cubicBezTo>
                    <a:pt x="5" y="44"/>
                    <a:pt x="6" y="43"/>
                    <a:pt x="5" y="42"/>
                  </a:cubicBezTo>
                  <a:cubicBezTo>
                    <a:pt x="5" y="41"/>
                    <a:pt x="4" y="40"/>
                    <a:pt x="4" y="40"/>
                  </a:cubicBezTo>
                  <a:cubicBezTo>
                    <a:pt x="3" y="40"/>
                    <a:pt x="3" y="39"/>
                    <a:pt x="3" y="38"/>
                  </a:cubicBezTo>
                  <a:cubicBezTo>
                    <a:pt x="2" y="38"/>
                    <a:pt x="1" y="37"/>
                    <a:pt x="1" y="37"/>
                  </a:cubicBezTo>
                  <a:cubicBezTo>
                    <a:pt x="1" y="36"/>
                    <a:pt x="1" y="35"/>
                    <a:pt x="1" y="35"/>
                  </a:cubicBezTo>
                  <a:cubicBezTo>
                    <a:pt x="1" y="34"/>
                    <a:pt x="1" y="33"/>
                    <a:pt x="2" y="33"/>
                  </a:cubicBezTo>
                  <a:cubicBezTo>
                    <a:pt x="2" y="33"/>
                    <a:pt x="4" y="33"/>
                    <a:pt x="4" y="32"/>
                  </a:cubicBezTo>
                  <a:cubicBezTo>
                    <a:pt x="5" y="32"/>
                    <a:pt x="6" y="31"/>
                    <a:pt x="6" y="31"/>
                  </a:cubicBezTo>
                  <a:cubicBezTo>
                    <a:pt x="6" y="31"/>
                    <a:pt x="5" y="30"/>
                    <a:pt x="5" y="30"/>
                  </a:cubicBezTo>
                  <a:cubicBezTo>
                    <a:pt x="5" y="30"/>
                    <a:pt x="4" y="30"/>
                    <a:pt x="4" y="30"/>
                  </a:cubicBezTo>
                  <a:cubicBezTo>
                    <a:pt x="3" y="30"/>
                    <a:pt x="3" y="29"/>
                    <a:pt x="3" y="29"/>
                  </a:cubicBezTo>
                  <a:cubicBezTo>
                    <a:pt x="3" y="28"/>
                    <a:pt x="3" y="27"/>
                    <a:pt x="3" y="27"/>
                  </a:cubicBezTo>
                  <a:cubicBezTo>
                    <a:pt x="3" y="26"/>
                    <a:pt x="2" y="26"/>
                    <a:pt x="1" y="26"/>
                  </a:cubicBezTo>
                  <a:cubicBezTo>
                    <a:pt x="1" y="25"/>
                    <a:pt x="0" y="25"/>
                    <a:pt x="0" y="24"/>
                  </a:cubicBezTo>
                  <a:cubicBezTo>
                    <a:pt x="0" y="24"/>
                    <a:pt x="0" y="23"/>
                    <a:pt x="0" y="23"/>
                  </a:cubicBezTo>
                  <a:cubicBezTo>
                    <a:pt x="0" y="22"/>
                    <a:pt x="1" y="22"/>
                    <a:pt x="2" y="22"/>
                  </a:cubicBezTo>
                  <a:cubicBezTo>
                    <a:pt x="2" y="21"/>
                    <a:pt x="3" y="20"/>
                    <a:pt x="3" y="20"/>
                  </a:cubicBezTo>
                  <a:cubicBezTo>
                    <a:pt x="3" y="18"/>
                    <a:pt x="3" y="16"/>
                    <a:pt x="3" y="15"/>
                  </a:cubicBezTo>
                  <a:cubicBezTo>
                    <a:pt x="3" y="14"/>
                    <a:pt x="3" y="12"/>
                    <a:pt x="3" y="11"/>
                  </a:cubicBezTo>
                  <a:cubicBezTo>
                    <a:pt x="3" y="10"/>
                    <a:pt x="2" y="9"/>
                    <a:pt x="2" y="8"/>
                  </a:cubicBezTo>
                  <a:cubicBezTo>
                    <a:pt x="2" y="8"/>
                    <a:pt x="2" y="7"/>
                    <a:pt x="2" y="6"/>
                  </a:cubicBezTo>
                  <a:cubicBezTo>
                    <a:pt x="2" y="6"/>
                    <a:pt x="3" y="5"/>
                    <a:pt x="4" y="5"/>
                  </a:cubicBezTo>
                  <a:cubicBezTo>
                    <a:pt x="4" y="5"/>
                    <a:pt x="6" y="6"/>
                    <a:pt x="7" y="6"/>
                  </a:cubicBezTo>
                  <a:cubicBezTo>
                    <a:pt x="7" y="6"/>
                    <a:pt x="8" y="6"/>
                    <a:pt x="8" y="6"/>
                  </a:cubicBezTo>
                  <a:cubicBezTo>
                    <a:pt x="9" y="6"/>
                    <a:pt x="10" y="4"/>
                    <a:pt x="10" y="4"/>
                  </a:cubicBezTo>
                  <a:cubicBezTo>
                    <a:pt x="11" y="4"/>
                    <a:pt x="11" y="5"/>
                    <a:pt x="12" y="5"/>
                  </a:cubicBezTo>
                  <a:cubicBezTo>
                    <a:pt x="12" y="5"/>
                    <a:pt x="13" y="5"/>
                    <a:pt x="13" y="5"/>
                  </a:cubicBezTo>
                  <a:cubicBezTo>
                    <a:pt x="14" y="5"/>
                    <a:pt x="14" y="4"/>
                    <a:pt x="15" y="4"/>
                  </a:cubicBezTo>
                  <a:cubicBezTo>
                    <a:pt x="15" y="3"/>
                    <a:pt x="15" y="2"/>
                    <a:pt x="16" y="2"/>
                  </a:cubicBezTo>
                  <a:cubicBezTo>
                    <a:pt x="16" y="2"/>
                    <a:pt x="17" y="2"/>
                    <a:pt x="17" y="2"/>
                  </a:cubicBezTo>
                  <a:cubicBezTo>
                    <a:pt x="17" y="2"/>
                    <a:pt x="17" y="3"/>
                    <a:pt x="17" y="4"/>
                  </a:cubicBezTo>
                  <a:cubicBezTo>
                    <a:pt x="18" y="4"/>
                    <a:pt x="18" y="5"/>
                    <a:pt x="18" y="5"/>
                  </a:cubicBezTo>
                  <a:cubicBezTo>
                    <a:pt x="19" y="5"/>
                    <a:pt x="19" y="6"/>
                    <a:pt x="20" y="5"/>
                  </a:cubicBezTo>
                  <a:cubicBezTo>
                    <a:pt x="20" y="5"/>
                    <a:pt x="20" y="4"/>
                    <a:pt x="20" y="3"/>
                  </a:cubicBezTo>
                  <a:cubicBezTo>
                    <a:pt x="20" y="3"/>
                    <a:pt x="19" y="2"/>
                    <a:pt x="19" y="2"/>
                  </a:cubicBezTo>
                  <a:cubicBezTo>
                    <a:pt x="19" y="2"/>
                    <a:pt x="20" y="1"/>
                    <a:pt x="20" y="0"/>
                  </a:cubicBezTo>
                  <a:cubicBezTo>
                    <a:pt x="21" y="0"/>
                    <a:pt x="22" y="0"/>
                    <a:pt x="23" y="0"/>
                  </a:cubicBezTo>
                  <a:cubicBezTo>
                    <a:pt x="24" y="0"/>
                    <a:pt x="25" y="0"/>
                    <a:pt x="25" y="1"/>
                  </a:cubicBezTo>
                  <a:cubicBezTo>
                    <a:pt x="25" y="1"/>
                    <a:pt x="25" y="2"/>
                    <a:pt x="26" y="3"/>
                  </a:cubicBezTo>
                  <a:cubicBezTo>
                    <a:pt x="26" y="3"/>
                    <a:pt x="28" y="3"/>
                    <a:pt x="28" y="3"/>
                  </a:cubicBezTo>
                  <a:cubicBezTo>
                    <a:pt x="29" y="3"/>
                    <a:pt x="29" y="2"/>
                    <a:pt x="30" y="2"/>
                  </a:cubicBezTo>
                  <a:cubicBezTo>
                    <a:pt x="30" y="2"/>
                    <a:pt x="30" y="3"/>
                    <a:pt x="30" y="3"/>
                  </a:cubicBezTo>
                  <a:cubicBezTo>
                    <a:pt x="30" y="3"/>
                    <a:pt x="30" y="4"/>
                    <a:pt x="31" y="4"/>
                  </a:cubicBezTo>
                  <a:cubicBezTo>
                    <a:pt x="31" y="4"/>
                    <a:pt x="32" y="4"/>
                    <a:pt x="32" y="4"/>
                  </a:cubicBezTo>
                  <a:cubicBezTo>
                    <a:pt x="33" y="4"/>
                    <a:pt x="33" y="3"/>
                    <a:pt x="34" y="3"/>
                  </a:cubicBezTo>
                  <a:cubicBezTo>
                    <a:pt x="34" y="3"/>
                    <a:pt x="35" y="3"/>
                    <a:pt x="36" y="3"/>
                  </a:cubicBezTo>
                  <a:cubicBezTo>
                    <a:pt x="36" y="3"/>
                    <a:pt x="38" y="3"/>
                    <a:pt x="38" y="4"/>
                  </a:cubicBezTo>
                  <a:cubicBezTo>
                    <a:pt x="39" y="4"/>
                    <a:pt x="40" y="5"/>
                    <a:pt x="40" y="5"/>
                  </a:cubicBezTo>
                  <a:cubicBezTo>
                    <a:pt x="41" y="5"/>
                    <a:pt x="42" y="6"/>
                    <a:pt x="43" y="6"/>
                  </a:cubicBezTo>
                  <a:cubicBezTo>
                    <a:pt x="44" y="6"/>
                    <a:pt x="45" y="4"/>
                    <a:pt x="46" y="5"/>
                  </a:cubicBezTo>
                  <a:cubicBezTo>
                    <a:pt x="46" y="5"/>
                    <a:pt x="46" y="6"/>
                    <a:pt x="47" y="6"/>
                  </a:cubicBezTo>
                  <a:cubicBezTo>
                    <a:pt x="47" y="6"/>
                    <a:pt x="46" y="7"/>
                    <a:pt x="46" y="7"/>
                  </a:cubicBezTo>
                  <a:cubicBezTo>
                    <a:pt x="46" y="8"/>
                    <a:pt x="46" y="8"/>
                    <a:pt x="46" y="9"/>
                  </a:cubicBezTo>
                  <a:cubicBezTo>
                    <a:pt x="46" y="9"/>
                    <a:pt x="46" y="10"/>
                    <a:pt x="46" y="11"/>
                  </a:cubicBezTo>
                  <a:cubicBezTo>
                    <a:pt x="46" y="11"/>
                    <a:pt x="45" y="12"/>
                    <a:pt x="45" y="13"/>
                  </a:cubicBezTo>
                  <a:cubicBezTo>
                    <a:pt x="44" y="13"/>
                    <a:pt x="43" y="14"/>
                    <a:pt x="43" y="14"/>
                  </a:cubicBezTo>
                  <a:cubicBezTo>
                    <a:pt x="43" y="15"/>
                    <a:pt x="43" y="16"/>
                    <a:pt x="44" y="16"/>
                  </a:cubicBezTo>
                  <a:cubicBezTo>
                    <a:pt x="44" y="16"/>
                    <a:pt x="45" y="16"/>
                    <a:pt x="45" y="16"/>
                  </a:cubicBezTo>
                  <a:cubicBezTo>
                    <a:pt x="45" y="15"/>
                    <a:pt x="45" y="14"/>
                    <a:pt x="46" y="14"/>
                  </a:cubicBezTo>
                  <a:cubicBezTo>
                    <a:pt x="46" y="14"/>
                    <a:pt x="47" y="15"/>
                    <a:pt x="47" y="15"/>
                  </a:cubicBezTo>
                  <a:cubicBezTo>
                    <a:pt x="47" y="16"/>
                    <a:pt x="47" y="16"/>
                    <a:pt x="47" y="17"/>
                  </a:cubicBezTo>
                  <a:cubicBezTo>
                    <a:pt x="47" y="17"/>
                    <a:pt x="49" y="17"/>
                    <a:pt x="49" y="17"/>
                  </a:cubicBezTo>
                  <a:cubicBezTo>
                    <a:pt x="50" y="18"/>
                    <a:pt x="52" y="17"/>
                    <a:pt x="53" y="18"/>
                  </a:cubicBezTo>
                  <a:cubicBezTo>
                    <a:pt x="53" y="18"/>
                    <a:pt x="53" y="19"/>
                    <a:pt x="53" y="19"/>
                  </a:cubicBezTo>
                  <a:cubicBezTo>
                    <a:pt x="53" y="20"/>
                    <a:pt x="52" y="21"/>
                    <a:pt x="52" y="21"/>
                  </a:cubicBezTo>
                  <a:cubicBezTo>
                    <a:pt x="52" y="22"/>
                    <a:pt x="53" y="23"/>
                    <a:pt x="53" y="24"/>
                  </a:cubicBezTo>
                  <a:cubicBezTo>
                    <a:pt x="54" y="24"/>
                    <a:pt x="54" y="25"/>
                    <a:pt x="54" y="26"/>
                  </a:cubicBezTo>
                  <a:cubicBezTo>
                    <a:pt x="55" y="26"/>
                    <a:pt x="55" y="28"/>
                    <a:pt x="55" y="29"/>
                  </a:cubicBezTo>
                  <a:cubicBezTo>
                    <a:pt x="55" y="29"/>
                    <a:pt x="54" y="31"/>
                    <a:pt x="55" y="32"/>
                  </a:cubicBezTo>
                  <a:cubicBezTo>
                    <a:pt x="55" y="32"/>
                    <a:pt x="56" y="33"/>
                    <a:pt x="56" y="33"/>
                  </a:cubicBezTo>
                  <a:cubicBezTo>
                    <a:pt x="57" y="33"/>
                    <a:pt x="59" y="32"/>
                    <a:pt x="60" y="32"/>
                  </a:cubicBezTo>
                  <a:cubicBezTo>
                    <a:pt x="61" y="31"/>
                    <a:pt x="62" y="31"/>
                    <a:pt x="63" y="30"/>
                  </a:cubicBezTo>
                  <a:cubicBezTo>
                    <a:pt x="64" y="30"/>
                    <a:pt x="65" y="28"/>
                    <a:pt x="66" y="28"/>
                  </a:cubicBezTo>
                  <a:cubicBezTo>
                    <a:pt x="66" y="28"/>
                    <a:pt x="68" y="28"/>
                    <a:pt x="69" y="28"/>
                  </a:cubicBezTo>
                  <a:cubicBezTo>
                    <a:pt x="69" y="28"/>
                    <a:pt x="71" y="29"/>
                    <a:pt x="72" y="29"/>
                  </a:cubicBezTo>
                  <a:cubicBezTo>
                    <a:pt x="73" y="29"/>
                    <a:pt x="75" y="28"/>
                    <a:pt x="76" y="28"/>
                  </a:cubicBezTo>
                  <a:cubicBezTo>
                    <a:pt x="76" y="28"/>
                    <a:pt x="78" y="28"/>
                    <a:pt x="78" y="28"/>
                  </a:cubicBezTo>
                  <a:cubicBezTo>
                    <a:pt x="79" y="29"/>
                    <a:pt x="78" y="30"/>
                    <a:pt x="78" y="31"/>
                  </a:cubicBezTo>
                  <a:cubicBezTo>
                    <a:pt x="78" y="32"/>
                    <a:pt x="76" y="33"/>
                    <a:pt x="76" y="33"/>
                  </a:cubicBezTo>
                  <a:cubicBezTo>
                    <a:pt x="75" y="34"/>
                    <a:pt x="74" y="35"/>
                    <a:pt x="74" y="36"/>
                  </a:cubicBezTo>
                  <a:cubicBezTo>
                    <a:pt x="73" y="37"/>
                    <a:pt x="73" y="38"/>
                    <a:pt x="72" y="39"/>
                  </a:cubicBezTo>
                  <a:cubicBezTo>
                    <a:pt x="72" y="40"/>
                    <a:pt x="70" y="41"/>
                    <a:pt x="70" y="42"/>
                  </a:cubicBezTo>
                  <a:cubicBezTo>
                    <a:pt x="69" y="42"/>
                    <a:pt x="68" y="43"/>
                    <a:pt x="67" y="43"/>
                  </a:cubicBezTo>
                  <a:cubicBezTo>
                    <a:pt x="67" y="44"/>
                    <a:pt x="65" y="44"/>
                    <a:pt x="65" y="45"/>
                  </a:cubicBezTo>
                  <a:cubicBezTo>
                    <a:pt x="64" y="45"/>
                    <a:pt x="62" y="47"/>
                    <a:pt x="61" y="47"/>
                  </a:cubicBezTo>
                  <a:cubicBezTo>
                    <a:pt x="60" y="48"/>
                    <a:pt x="58" y="49"/>
                    <a:pt x="58" y="50"/>
                  </a:cubicBezTo>
                  <a:cubicBezTo>
                    <a:pt x="57" y="50"/>
                    <a:pt x="55" y="51"/>
                    <a:pt x="54" y="52"/>
                  </a:cubicBezTo>
                  <a:cubicBezTo>
                    <a:pt x="54" y="52"/>
                    <a:pt x="53" y="54"/>
                    <a:pt x="53" y="54"/>
                  </a:cubicBezTo>
                  <a:cubicBezTo>
                    <a:pt x="53" y="55"/>
                    <a:pt x="52" y="57"/>
                    <a:pt x="52" y="57"/>
                  </a:cubicBezTo>
                  <a:cubicBezTo>
                    <a:pt x="51" y="58"/>
                    <a:pt x="50" y="60"/>
                    <a:pt x="49" y="60"/>
                  </a:cubicBezTo>
                  <a:cubicBezTo>
                    <a:pt x="48" y="61"/>
                    <a:pt x="47" y="62"/>
                    <a:pt x="46" y="62"/>
                  </a:cubicBezTo>
                  <a:cubicBezTo>
                    <a:pt x="45" y="63"/>
                    <a:pt x="44" y="64"/>
                    <a:pt x="43" y="65"/>
                  </a:cubicBezTo>
                  <a:cubicBezTo>
                    <a:pt x="43" y="65"/>
                    <a:pt x="41" y="67"/>
                    <a:pt x="40" y="67"/>
                  </a:cubicBezTo>
                  <a:cubicBezTo>
                    <a:pt x="40" y="67"/>
                    <a:pt x="39" y="67"/>
                    <a:pt x="38" y="67"/>
                  </a:cubicBezTo>
                  <a:cubicBezTo>
                    <a:pt x="37" y="67"/>
                    <a:pt x="35" y="66"/>
                    <a:pt x="34" y="67"/>
                  </a:cubicBezTo>
                  <a:cubicBezTo>
                    <a:pt x="34" y="67"/>
                    <a:pt x="33" y="68"/>
                    <a:pt x="33" y="68"/>
                  </a:cubicBezTo>
                  <a:cubicBezTo>
                    <a:pt x="34" y="69"/>
                    <a:pt x="35" y="69"/>
                    <a:pt x="35" y="70"/>
                  </a:cubicBezTo>
                  <a:cubicBezTo>
                    <a:pt x="35" y="71"/>
                    <a:pt x="34" y="71"/>
                    <a:pt x="33" y="71"/>
                  </a:cubicBezTo>
                  <a:cubicBezTo>
                    <a:pt x="33" y="72"/>
                    <a:pt x="32" y="72"/>
                    <a:pt x="32" y="7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1323976" y="3162301"/>
              <a:ext cx="33338" cy="38100"/>
            </a:xfrm>
            <a:custGeom>
              <a:avLst/>
              <a:gdLst/>
              <a:ahLst/>
              <a:cxnLst>
                <a:cxn ang="0">
                  <a:pos x="15" y="4"/>
                </a:cxn>
                <a:cxn ang="0">
                  <a:pos x="13" y="3"/>
                </a:cxn>
                <a:cxn ang="0">
                  <a:pos x="12" y="1"/>
                </a:cxn>
                <a:cxn ang="0">
                  <a:pos x="11" y="0"/>
                </a:cxn>
                <a:cxn ang="0">
                  <a:pos x="9" y="1"/>
                </a:cxn>
                <a:cxn ang="0">
                  <a:pos x="7" y="0"/>
                </a:cxn>
                <a:cxn ang="0">
                  <a:pos x="6" y="1"/>
                </a:cxn>
                <a:cxn ang="0">
                  <a:pos x="4" y="0"/>
                </a:cxn>
                <a:cxn ang="0">
                  <a:pos x="2" y="1"/>
                </a:cxn>
                <a:cxn ang="0">
                  <a:pos x="2" y="2"/>
                </a:cxn>
                <a:cxn ang="0">
                  <a:pos x="0" y="3"/>
                </a:cxn>
                <a:cxn ang="0">
                  <a:pos x="1" y="5"/>
                </a:cxn>
                <a:cxn ang="0">
                  <a:pos x="2" y="6"/>
                </a:cxn>
                <a:cxn ang="0">
                  <a:pos x="2" y="8"/>
                </a:cxn>
                <a:cxn ang="0">
                  <a:pos x="1" y="9"/>
                </a:cxn>
                <a:cxn ang="0">
                  <a:pos x="2" y="10"/>
                </a:cxn>
                <a:cxn ang="0">
                  <a:pos x="4" y="10"/>
                </a:cxn>
                <a:cxn ang="0">
                  <a:pos x="7" y="11"/>
                </a:cxn>
                <a:cxn ang="0">
                  <a:pos x="9" y="12"/>
                </a:cxn>
                <a:cxn ang="0">
                  <a:pos x="11" y="15"/>
                </a:cxn>
                <a:cxn ang="0">
                  <a:pos x="10" y="17"/>
                </a:cxn>
                <a:cxn ang="0">
                  <a:pos x="11" y="19"/>
                </a:cxn>
                <a:cxn ang="0">
                  <a:pos x="14" y="20"/>
                </a:cxn>
                <a:cxn ang="0">
                  <a:pos x="17" y="20"/>
                </a:cxn>
                <a:cxn ang="0">
                  <a:pos x="18" y="18"/>
                </a:cxn>
                <a:cxn ang="0">
                  <a:pos x="17" y="16"/>
                </a:cxn>
                <a:cxn ang="0">
                  <a:pos x="15" y="14"/>
                </a:cxn>
                <a:cxn ang="0">
                  <a:pos x="14" y="12"/>
                </a:cxn>
                <a:cxn ang="0">
                  <a:pos x="12" y="11"/>
                </a:cxn>
                <a:cxn ang="0">
                  <a:pos x="13" y="9"/>
                </a:cxn>
                <a:cxn ang="0">
                  <a:pos x="14" y="8"/>
                </a:cxn>
                <a:cxn ang="0">
                  <a:pos x="15" y="7"/>
                </a:cxn>
                <a:cxn ang="0">
                  <a:pos x="15" y="5"/>
                </a:cxn>
                <a:cxn ang="0">
                  <a:pos x="15" y="4"/>
                </a:cxn>
              </a:cxnLst>
              <a:rect l="0" t="0" r="r" b="b"/>
              <a:pathLst>
                <a:path w="18" h="20">
                  <a:moveTo>
                    <a:pt x="15" y="4"/>
                  </a:moveTo>
                  <a:cubicBezTo>
                    <a:pt x="14" y="4"/>
                    <a:pt x="13" y="4"/>
                    <a:pt x="13" y="3"/>
                  </a:cubicBezTo>
                  <a:cubicBezTo>
                    <a:pt x="12" y="3"/>
                    <a:pt x="13" y="1"/>
                    <a:pt x="12" y="1"/>
                  </a:cubicBezTo>
                  <a:cubicBezTo>
                    <a:pt x="12" y="0"/>
                    <a:pt x="11" y="0"/>
                    <a:pt x="11" y="0"/>
                  </a:cubicBezTo>
                  <a:cubicBezTo>
                    <a:pt x="10" y="0"/>
                    <a:pt x="10" y="1"/>
                    <a:pt x="9" y="1"/>
                  </a:cubicBezTo>
                  <a:cubicBezTo>
                    <a:pt x="9" y="1"/>
                    <a:pt x="8" y="0"/>
                    <a:pt x="7" y="0"/>
                  </a:cubicBezTo>
                  <a:cubicBezTo>
                    <a:pt x="7" y="0"/>
                    <a:pt x="6" y="1"/>
                    <a:pt x="6" y="1"/>
                  </a:cubicBezTo>
                  <a:cubicBezTo>
                    <a:pt x="5" y="1"/>
                    <a:pt x="4" y="0"/>
                    <a:pt x="4" y="0"/>
                  </a:cubicBezTo>
                  <a:cubicBezTo>
                    <a:pt x="3" y="0"/>
                    <a:pt x="2" y="0"/>
                    <a:pt x="2" y="1"/>
                  </a:cubicBezTo>
                  <a:cubicBezTo>
                    <a:pt x="2" y="1"/>
                    <a:pt x="2" y="2"/>
                    <a:pt x="2" y="2"/>
                  </a:cubicBezTo>
                  <a:cubicBezTo>
                    <a:pt x="1" y="2"/>
                    <a:pt x="1" y="3"/>
                    <a:pt x="0" y="3"/>
                  </a:cubicBezTo>
                  <a:cubicBezTo>
                    <a:pt x="0" y="4"/>
                    <a:pt x="0" y="4"/>
                    <a:pt x="1" y="5"/>
                  </a:cubicBezTo>
                  <a:cubicBezTo>
                    <a:pt x="1" y="5"/>
                    <a:pt x="2" y="6"/>
                    <a:pt x="2" y="6"/>
                  </a:cubicBezTo>
                  <a:cubicBezTo>
                    <a:pt x="2" y="6"/>
                    <a:pt x="2" y="7"/>
                    <a:pt x="2" y="8"/>
                  </a:cubicBezTo>
                  <a:cubicBezTo>
                    <a:pt x="2" y="8"/>
                    <a:pt x="1" y="8"/>
                    <a:pt x="1" y="9"/>
                  </a:cubicBezTo>
                  <a:cubicBezTo>
                    <a:pt x="1" y="9"/>
                    <a:pt x="1" y="10"/>
                    <a:pt x="2" y="10"/>
                  </a:cubicBezTo>
                  <a:cubicBezTo>
                    <a:pt x="2" y="11"/>
                    <a:pt x="3" y="10"/>
                    <a:pt x="4" y="10"/>
                  </a:cubicBezTo>
                  <a:cubicBezTo>
                    <a:pt x="5" y="10"/>
                    <a:pt x="6" y="10"/>
                    <a:pt x="7" y="11"/>
                  </a:cubicBezTo>
                  <a:cubicBezTo>
                    <a:pt x="8" y="11"/>
                    <a:pt x="9" y="12"/>
                    <a:pt x="9" y="12"/>
                  </a:cubicBezTo>
                  <a:cubicBezTo>
                    <a:pt x="10" y="13"/>
                    <a:pt x="10" y="14"/>
                    <a:pt x="11" y="15"/>
                  </a:cubicBezTo>
                  <a:cubicBezTo>
                    <a:pt x="11" y="15"/>
                    <a:pt x="10" y="17"/>
                    <a:pt x="10" y="17"/>
                  </a:cubicBezTo>
                  <a:cubicBezTo>
                    <a:pt x="10" y="18"/>
                    <a:pt x="11" y="19"/>
                    <a:pt x="11" y="19"/>
                  </a:cubicBezTo>
                  <a:cubicBezTo>
                    <a:pt x="12" y="19"/>
                    <a:pt x="13" y="19"/>
                    <a:pt x="14" y="20"/>
                  </a:cubicBezTo>
                  <a:cubicBezTo>
                    <a:pt x="14" y="20"/>
                    <a:pt x="16" y="20"/>
                    <a:pt x="17" y="20"/>
                  </a:cubicBezTo>
                  <a:cubicBezTo>
                    <a:pt x="17" y="19"/>
                    <a:pt x="18" y="18"/>
                    <a:pt x="18" y="18"/>
                  </a:cubicBezTo>
                  <a:cubicBezTo>
                    <a:pt x="18" y="17"/>
                    <a:pt x="17" y="16"/>
                    <a:pt x="17" y="16"/>
                  </a:cubicBezTo>
                  <a:cubicBezTo>
                    <a:pt x="17" y="15"/>
                    <a:pt x="16" y="14"/>
                    <a:pt x="15" y="14"/>
                  </a:cubicBezTo>
                  <a:cubicBezTo>
                    <a:pt x="15" y="13"/>
                    <a:pt x="14" y="12"/>
                    <a:pt x="14" y="12"/>
                  </a:cubicBezTo>
                  <a:cubicBezTo>
                    <a:pt x="14" y="12"/>
                    <a:pt x="13" y="11"/>
                    <a:pt x="12" y="11"/>
                  </a:cubicBezTo>
                  <a:cubicBezTo>
                    <a:pt x="12" y="10"/>
                    <a:pt x="13" y="9"/>
                    <a:pt x="13" y="9"/>
                  </a:cubicBezTo>
                  <a:cubicBezTo>
                    <a:pt x="13" y="9"/>
                    <a:pt x="14" y="9"/>
                    <a:pt x="14" y="8"/>
                  </a:cubicBezTo>
                  <a:cubicBezTo>
                    <a:pt x="14" y="8"/>
                    <a:pt x="15" y="8"/>
                    <a:pt x="15" y="7"/>
                  </a:cubicBezTo>
                  <a:cubicBezTo>
                    <a:pt x="15" y="7"/>
                    <a:pt x="15" y="6"/>
                    <a:pt x="15" y="5"/>
                  </a:cubicBezTo>
                  <a:cubicBezTo>
                    <a:pt x="15" y="5"/>
                    <a:pt x="15" y="4"/>
                    <a:pt x="15"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1139826" y="3695701"/>
              <a:ext cx="236538" cy="236538"/>
            </a:xfrm>
            <a:custGeom>
              <a:avLst/>
              <a:gdLst/>
              <a:ahLst/>
              <a:cxnLst>
                <a:cxn ang="0">
                  <a:pos x="117" y="44"/>
                </a:cxn>
                <a:cxn ang="0">
                  <a:pos x="101" y="48"/>
                </a:cxn>
                <a:cxn ang="0">
                  <a:pos x="87" y="55"/>
                </a:cxn>
                <a:cxn ang="0">
                  <a:pos x="86" y="67"/>
                </a:cxn>
                <a:cxn ang="0">
                  <a:pos x="80" y="73"/>
                </a:cxn>
                <a:cxn ang="0">
                  <a:pos x="98" y="70"/>
                </a:cxn>
                <a:cxn ang="0">
                  <a:pos x="102" y="84"/>
                </a:cxn>
                <a:cxn ang="0">
                  <a:pos x="99" y="95"/>
                </a:cxn>
                <a:cxn ang="0">
                  <a:pos x="92" y="106"/>
                </a:cxn>
                <a:cxn ang="0">
                  <a:pos x="83" y="114"/>
                </a:cxn>
                <a:cxn ang="0">
                  <a:pos x="68" y="117"/>
                </a:cxn>
                <a:cxn ang="0">
                  <a:pos x="59" y="122"/>
                </a:cxn>
                <a:cxn ang="0">
                  <a:pos x="51" y="123"/>
                </a:cxn>
                <a:cxn ang="0">
                  <a:pos x="36" y="118"/>
                </a:cxn>
                <a:cxn ang="0">
                  <a:pos x="31" y="108"/>
                </a:cxn>
                <a:cxn ang="0">
                  <a:pos x="36" y="105"/>
                </a:cxn>
                <a:cxn ang="0">
                  <a:pos x="44" y="103"/>
                </a:cxn>
                <a:cxn ang="0">
                  <a:pos x="52" y="106"/>
                </a:cxn>
                <a:cxn ang="0">
                  <a:pos x="56" y="104"/>
                </a:cxn>
                <a:cxn ang="0">
                  <a:pos x="60" y="103"/>
                </a:cxn>
                <a:cxn ang="0">
                  <a:pos x="64" y="101"/>
                </a:cxn>
                <a:cxn ang="0">
                  <a:pos x="70" y="99"/>
                </a:cxn>
                <a:cxn ang="0">
                  <a:pos x="69" y="96"/>
                </a:cxn>
                <a:cxn ang="0">
                  <a:pos x="64" y="89"/>
                </a:cxn>
                <a:cxn ang="0">
                  <a:pos x="61" y="84"/>
                </a:cxn>
                <a:cxn ang="0">
                  <a:pos x="56" y="82"/>
                </a:cxn>
                <a:cxn ang="0">
                  <a:pos x="60" y="87"/>
                </a:cxn>
                <a:cxn ang="0">
                  <a:pos x="62" y="95"/>
                </a:cxn>
                <a:cxn ang="0">
                  <a:pos x="52" y="100"/>
                </a:cxn>
                <a:cxn ang="0">
                  <a:pos x="41" y="98"/>
                </a:cxn>
                <a:cxn ang="0">
                  <a:pos x="28" y="97"/>
                </a:cxn>
                <a:cxn ang="0">
                  <a:pos x="22" y="98"/>
                </a:cxn>
                <a:cxn ang="0">
                  <a:pos x="19" y="103"/>
                </a:cxn>
                <a:cxn ang="0">
                  <a:pos x="10" y="92"/>
                </a:cxn>
                <a:cxn ang="0">
                  <a:pos x="17" y="86"/>
                </a:cxn>
                <a:cxn ang="0">
                  <a:pos x="25" y="83"/>
                </a:cxn>
                <a:cxn ang="0">
                  <a:pos x="29" y="74"/>
                </a:cxn>
                <a:cxn ang="0">
                  <a:pos x="21" y="62"/>
                </a:cxn>
                <a:cxn ang="0">
                  <a:pos x="11" y="61"/>
                </a:cxn>
                <a:cxn ang="0">
                  <a:pos x="0" y="60"/>
                </a:cxn>
                <a:cxn ang="0">
                  <a:pos x="0" y="53"/>
                </a:cxn>
                <a:cxn ang="0">
                  <a:pos x="16" y="43"/>
                </a:cxn>
                <a:cxn ang="0">
                  <a:pos x="26" y="38"/>
                </a:cxn>
                <a:cxn ang="0">
                  <a:pos x="35" y="34"/>
                </a:cxn>
                <a:cxn ang="0">
                  <a:pos x="34" y="25"/>
                </a:cxn>
                <a:cxn ang="0">
                  <a:pos x="51" y="22"/>
                </a:cxn>
                <a:cxn ang="0">
                  <a:pos x="54" y="30"/>
                </a:cxn>
                <a:cxn ang="0">
                  <a:pos x="59" y="22"/>
                </a:cxn>
                <a:cxn ang="0">
                  <a:pos x="70" y="27"/>
                </a:cxn>
                <a:cxn ang="0">
                  <a:pos x="67" y="21"/>
                </a:cxn>
                <a:cxn ang="0">
                  <a:pos x="79" y="16"/>
                </a:cxn>
                <a:cxn ang="0">
                  <a:pos x="87" y="2"/>
                </a:cxn>
                <a:cxn ang="0">
                  <a:pos x="92" y="4"/>
                </a:cxn>
                <a:cxn ang="0">
                  <a:pos x="93" y="11"/>
                </a:cxn>
                <a:cxn ang="0">
                  <a:pos x="98" y="16"/>
                </a:cxn>
                <a:cxn ang="0">
                  <a:pos x="103" y="18"/>
                </a:cxn>
                <a:cxn ang="0">
                  <a:pos x="114" y="21"/>
                </a:cxn>
                <a:cxn ang="0">
                  <a:pos x="117" y="28"/>
                </a:cxn>
              </a:cxnLst>
              <a:rect l="0" t="0" r="r" b="b"/>
              <a:pathLst>
                <a:path w="125" h="126">
                  <a:moveTo>
                    <a:pt x="125" y="39"/>
                  </a:moveTo>
                  <a:cubicBezTo>
                    <a:pt x="125" y="40"/>
                    <a:pt x="124" y="41"/>
                    <a:pt x="124" y="42"/>
                  </a:cubicBezTo>
                  <a:cubicBezTo>
                    <a:pt x="124" y="43"/>
                    <a:pt x="123" y="44"/>
                    <a:pt x="123" y="44"/>
                  </a:cubicBezTo>
                  <a:cubicBezTo>
                    <a:pt x="122" y="44"/>
                    <a:pt x="121" y="43"/>
                    <a:pt x="121" y="43"/>
                  </a:cubicBezTo>
                  <a:cubicBezTo>
                    <a:pt x="120" y="43"/>
                    <a:pt x="119" y="43"/>
                    <a:pt x="118" y="43"/>
                  </a:cubicBezTo>
                  <a:cubicBezTo>
                    <a:pt x="118" y="43"/>
                    <a:pt x="117" y="44"/>
                    <a:pt x="117" y="44"/>
                  </a:cubicBezTo>
                  <a:cubicBezTo>
                    <a:pt x="116" y="45"/>
                    <a:pt x="115" y="46"/>
                    <a:pt x="114" y="46"/>
                  </a:cubicBezTo>
                  <a:cubicBezTo>
                    <a:pt x="114" y="47"/>
                    <a:pt x="113" y="48"/>
                    <a:pt x="112" y="49"/>
                  </a:cubicBezTo>
                  <a:cubicBezTo>
                    <a:pt x="112" y="49"/>
                    <a:pt x="111" y="50"/>
                    <a:pt x="111" y="50"/>
                  </a:cubicBezTo>
                  <a:cubicBezTo>
                    <a:pt x="109" y="50"/>
                    <a:pt x="108" y="48"/>
                    <a:pt x="107" y="48"/>
                  </a:cubicBezTo>
                  <a:cubicBezTo>
                    <a:pt x="106" y="47"/>
                    <a:pt x="105" y="47"/>
                    <a:pt x="104" y="47"/>
                  </a:cubicBezTo>
                  <a:cubicBezTo>
                    <a:pt x="103" y="47"/>
                    <a:pt x="102" y="48"/>
                    <a:pt x="101" y="48"/>
                  </a:cubicBezTo>
                  <a:cubicBezTo>
                    <a:pt x="101" y="49"/>
                    <a:pt x="100" y="51"/>
                    <a:pt x="100" y="51"/>
                  </a:cubicBezTo>
                  <a:cubicBezTo>
                    <a:pt x="99" y="51"/>
                    <a:pt x="98" y="51"/>
                    <a:pt x="97" y="50"/>
                  </a:cubicBezTo>
                  <a:cubicBezTo>
                    <a:pt x="97" y="50"/>
                    <a:pt x="96" y="49"/>
                    <a:pt x="95" y="49"/>
                  </a:cubicBezTo>
                  <a:cubicBezTo>
                    <a:pt x="94" y="49"/>
                    <a:pt x="93" y="49"/>
                    <a:pt x="92" y="49"/>
                  </a:cubicBezTo>
                  <a:cubicBezTo>
                    <a:pt x="92" y="50"/>
                    <a:pt x="90" y="50"/>
                    <a:pt x="90" y="51"/>
                  </a:cubicBezTo>
                  <a:cubicBezTo>
                    <a:pt x="89" y="52"/>
                    <a:pt x="88" y="54"/>
                    <a:pt x="87" y="55"/>
                  </a:cubicBezTo>
                  <a:cubicBezTo>
                    <a:pt x="87" y="56"/>
                    <a:pt x="86" y="57"/>
                    <a:pt x="86" y="57"/>
                  </a:cubicBezTo>
                  <a:cubicBezTo>
                    <a:pt x="85" y="58"/>
                    <a:pt x="85" y="60"/>
                    <a:pt x="86" y="61"/>
                  </a:cubicBezTo>
                  <a:cubicBezTo>
                    <a:pt x="86" y="61"/>
                    <a:pt x="86" y="62"/>
                    <a:pt x="87" y="63"/>
                  </a:cubicBezTo>
                  <a:cubicBezTo>
                    <a:pt x="87" y="63"/>
                    <a:pt x="88" y="63"/>
                    <a:pt x="88" y="64"/>
                  </a:cubicBezTo>
                  <a:cubicBezTo>
                    <a:pt x="89" y="64"/>
                    <a:pt x="88" y="65"/>
                    <a:pt x="88" y="66"/>
                  </a:cubicBezTo>
                  <a:cubicBezTo>
                    <a:pt x="88" y="66"/>
                    <a:pt x="87" y="67"/>
                    <a:pt x="86" y="67"/>
                  </a:cubicBezTo>
                  <a:cubicBezTo>
                    <a:pt x="86" y="68"/>
                    <a:pt x="86" y="69"/>
                    <a:pt x="85" y="69"/>
                  </a:cubicBezTo>
                  <a:cubicBezTo>
                    <a:pt x="84" y="69"/>
                    <a:pt x="83" y="68"/>
                    <a:pt x="82" y="68"/>
                  </a:cubicBezTo>
                  <a:cubicBezTo>
                    <a:pt x="81" y="68"/>
                    <a:pt x="80" y="68"/>
                    <a:pt x="80" y="68"/>
                  </a:cubicBezTo>
                  <a:cubicBezTo>
                    <a:pt x="79" y="68"/>
                    <a:pt x="78" y="69"/>
                    <a:pt x="78" y="70"/>
                  </a:cubicBezTo>
                  <a:cubicBezTo>
                    <a:pt x="78" y="70"/>
                    <a:pt x="78" y="71"/>
                    <a:pt x="78" y="72"/>
                  </a:cubicBezTo>
                  <a:cubicBezTo>
                    <a:pt x="78" y="72"/>
                    <a:pt x="79" y="73"/>
                    <a:pt x="80" y="73"/>
                  </a:cubicBezTo>
                  <a:cubicBezTo>
                    <a:pt x="80" y="73"/>
                    <a:pt x="82" y="73"/>
                    <a:pt x="83" y="73"/>
                  </a:cubicBezTo>
                  <a:cubicBezTo>
                    <a:pt x="84" y="73"/>
                    <a:pt x="86" y="74"/>
                    <a:pt x="87" y="74"/>
                  </a:cubicBezTo>
                  <a:cubicBezTo>
                    <a:pt x="88" y="74"/>
                    <a:pt x="90" y="72"/>
                    <a:pt x="92" y="71"/>
                  </a:cubicBezTo>
                  <a:cubicBezTo>
                    <a:pt x="92" y="71"/>
                    <a:pt x="93" y="70"/>
                    <a:pt x="94" y="69"/>
                  </a:cubicBezTo>
                  <a:cubicBezTo>
                    <a:pt x="94" y="69"/>
                    <a:pt x="95" y="69"/>
                    <a:pt x="96" y="69"/>
                  </a:cubicBezTo>
                  <a:cubicBezTo>
                    <a:pt x="96" y="69"/>
                    <a:pt x="98" y="70"/>
                    <a:pt x="98" y="70"/>
                  </a:cubicBezTo>
                  <a:cubicBezTo>
                    <a:pt x="99" y="70"/>
                    <a:pt x="99" y="71"/>
                    <a:pt x="99" y="72"/>
                  </a:cubicBezTo>
                  <a:cubicBezTo>
                    <a:pt x="100" y="73"/>
                    <a:pt x="100" y="74"/>
                    <a:pt x="101" y="75"/>
                  </a:cubicBezTo>
                  <a:cubicBezTo>
                    <a:pt x="101" y="76"/>
                    <a:pt x="102" y="77"/>
                    <a:pt x="102" y="77"/>
                  </a:cubicBezTo>
                  <a:cubicBezTo>
                    <a:pt x="102" y="78"/>
                    <a:pt x="102" y="79"/>
                    <a:pt x="102" y="79"/>
                  </a:cubicBezTo>
                  <a:cubicBezTo>
                    <a:pt x="102" y="80"/>
                    <a:pt x="101" y="81"/>
                    <a:pt x="101" y="82"/>
                  </a:cubicBezTo>
                  <a:cubicBezTo>
                    <a:pt x="101" y="82"/>
                    <a:pt x="102" y="83"/>
                    <a:pt x="102" y="84"/>
                  </a:cubicBezTo>
                  <a:cubicBezTo>
                    <a:pt x="102" y="85"/>
                    <a:pt x="101" y="86"/>
                    <a:pt x="101" y="87"/>
                  </a:cubicBezTo>
                  <a:cubicBezTo>
                    <a:pt x="102" y="87"/>
                    <a:pt x="103" y="88"/>
                    <a:pt x="103" y="89"/>
                  </a:cubicBezTo>
                  <a:cubicBezTo>
                    <a:pt x="103" y="90"/>
                    <a:pt x="104" y="91"/>
                    <a:pt x="104" y="91"/>
                  </a:cubicBezTo>
                  <a:cubicBezTo>
                    <a:pt x="104" y="92"/>
                    <a:pt x="103" y="94"/>
                    <a:pt x="103" y="95"/>
                  </a:cubicBezTo>
                  <a:cubicBezTo>
                    <a:pt x="102" y="95"/>
                    <a:pt x="101" y="95"/>
                    <a:pt x="101" y="95"/>
                  </a:cubicBezTo>
                  <a:cubicBezTo>
                    <a:pt x="100" y="94"/>
                    <a:pt x="99" y="94"/>
                    <a:pt x="99" y="95"/>
                  </a:cubicBezTo>
                  <a:cubicBezTo>
                    <a:pt x="98" y="95"/>
                    <a:pt x="96" y="95"/>
                    <a:pt x="95" y="96"/>
                  </a:cubicBezTo>
                  <a:cubicBezTo>
                    <a:pt x="94" y="96"/>
                    <a:pt x="93" y="97"/>
                    <a:pt x="93" y="98"/>
                  </a:cubicBezTo>
                  <a:cubicBezTo>
                    <a:pt x="93" y="99"/>
                    <a:pt x="92" y="100"/>
                    <a:pt x="92" y="100"/>
                  </a:cubicBezTo>
                  <a:cubicBezTo>
                    <a:pt x="92" y="101"/>
                    <a:pt x="93" y="102"/>
                    <a:pt x="93" y="103"/>
                  </a:cubicBezTo>
                  <a:cubicBezTo>
                    <a:pt x="93" y="103"/>
                    <a:pt x="93" y="104"/>
                    <a:pt x="93" y="104"/>
                  </a:cubicBezTo>
                  <a:cubicBezTo>
                    <a:pt x="93" y="105"/>
                    <a:pt x="92" y="106"/>
                    <a:pt x="92" y="106"/>
                  </a:cubicBezTo>
                  <a:cubicBezTo>
                    <a:pt x="92" y="107"/>
                    <a:pt x="92" y="108"/>
                    <a:pt x="91" y="109"/>
                  </a:cubicBezTo>
                  <a:cubicBezTo>
                    <a:pt x="91" y="109"/>
                    <a:pt x="91" y="111"/>
                    <a:pt x="91" y="112"/>
                  </a:cubicBezTo>
                  <a:cubicBezTo>
                    <a:pt x="91" y="112"/>
                    <a:pt x="90" y="113"/>
                    <a:pt x="90" y="114"/>
                  </a:cubicBezTo>
                  <a:cubicBezTo>
                    <a:pt x="89" y="114"/>
                    <a:pt x="87" y="114"/>
                    <a:pt x="86" y="114"/>
                  </a:cubicBezTo>
                  <a:cubicBezTo>
                    <a:pt x="86" y="114"/>
                    <a:pt x="85" y="114"/>
                    <a:pt x="84" y="114"/>
                  </a:cubicBezTo>
                  <a:cubicBezTo>
                    <a:pt x="84" y="114"/>
                    <a:pt x="84" y="114"/>
                    <a:pt x="83" y="114"/>
                  </a:cubicBezTo>
                  <a:cubicBezTo>
                    <a:pt x="83" y="114"/>
                    <a:pt x="83" y="115"/>
                    <a:pt x="83" y="115"/>
                  </a:cubicBezTo>
                  <a:cubicBezTo>
                    <a:pt x="82" y="115"/>
                    <a:pt x="81" y="116"/>
                    <a:pt x="80" y="116"/>
                  </a:cubicBezTo>
                  <a:cubicBezTo>
                    <a:pt x="79" y="116"/>
                    <a:pt x="77" y="116"/>
                    <a:pt x="76" y="116"/>
                  </a:cubicBezTo>
                  <a:cubicBezTo>
                    <a:pt x="76" y="116"/>
                    <a:pt x="75" y="115"/>
                    <a:pt x="74" y="115"/>
                  </a:cubicBezTo>
                  <a:cubicBezTo>
                    <a:pt x="73" y="115"/>
                    <a:pt x="72" y="116"/>
                    <a:pt x="71" y="116"/>
                  </a:cubicBezTo>
                  <a:cubicBezTo>
                    <a:pt x="70" y="116"/>
                    <a:pt x="69" y="117"/>
                    <a:pt x="68" y="117"/>
                  </a:cubicBezTo>
                  <a:cubicBezTo>
                    <a:pt x="67" y="117"/>
                    <a:pt x="66" y="117"/>
                    <a:pt x="65" y="117"/>
                  </a:cubicBezTo>
                  <a:cubicBezTo>
                    <a:pt x="65" y="117"/>
                    <a:pt x="63" y="118"/>
                    <a:pt x="63" y="119"/>
                  </a:cubicBezTo>
                  <a:cubicBezTo>
                    <a:pt x="62" y="119"/>
                    <a:pt x="63" y="120"/>
                    <a:pt x="63" y="121"/>
                  </a:cubicBezTo>
                  <a:cubicBezTo>
                    <a:pt x="63" y="121"/>
                    <a:pt x="63" y="122"/>
                    <a:pt x="62" y="123"/>
                  </a:cubicBezTo>
                  <a:cubicBezTo>
                    <a:pt x="62" y="123"/>
                    <a:pt x="61" y="123"/>
                    <a:pt x="60" y="123"/>
                  </a:cubicBezTo>
                  <a:cubicBezTo>
                    <a:pt x="60" y="123"/>
                    <a:pt x="59" y="122"/>
                    <a:pt x="59" y="122"/>
                  </a:cubicBezTo>
                  <a:cubicBezTo>
                    <a:pt x="59" y="121"/>
                    <a:pt x="59" y="121"/>
                    <a:pt x="58" y="121"/>
                  </a:cubicBezTo>
                  <a:cubicBezTo>
                    <a:pt x="58" y="121"/>
                    <a:pt x="58" y="121"/>
                    <a:pt x="58" y="122"/>
                  </a:cubicBezTo>
                  <a:cubicBezTo>
                    <a:pt x="57" y="122"/>
                    <a:pt x="58" y="123"/>
                    <a:pt x="58" y="124"/>
                  </a:cubicBezTo>
                  <a:cubicBezTo>
                    <a:pt x="58" y="125"/>
                    <a:pt x="57" y="125"/>
                    <a:pt x="56" y="126"/>
                  </a:cubicBezTo>
                  <a:cubicBezTo>
                    <a:pt x="55" y="126"/>
                    <a:pt x="54" y="125"/>
                    <a:pt x="53" y="125"/>
                  </a:cubicBezTo>
                  <a:cubicBezTo>
                    <a:pt x="53" y="124"/>
                    <a:pt x="52" y="123"/>
                    <a:pt x="51" y="123"/>
                  </a:cubicBezTo>
                  <a:cubicBezTo>
                    <a:pt x="51" y="122"/>
                    <a:pt x="49" y="121"/>
                    <a:pt x="48" y="121"/>
                  </a:cubicBezTo>
                  <a:cubicBezTo>
                    <a:pt x="48" y="121"/>
                    <a:pt x="47" y="122"/>
                    <a:pt x="46" y="122"/>
                  </a:cubicBezTo>
                  <a:cubicBezTo>
                    <a:pt x="46" y="122"/>
                    <a:pt x="44" y="121"/>
                    <a:pt x="44" y="121"/>
                  </a:cubicBezTo>
                  <a:cubicBezTo>
                    <a:pt x="43" y="121"/>
                    <a:pt x="41" y="120"/>
                    <a:pt x="41" y="120"/>
                  </a:cubicBezTo>
                  <a:cubicBezTo>
                    <a:pt x="40" y="120"/>
                    <a:pt x="38" y="121"/>
                    <a:pt x="37" y="120"/>
                  </a:cubicBezTo>
                  <a:cubicBezTo>
                    <a:pt x="36" y="120"/>
                    <a:pt x="36" y="119"/>
                    <a:pt x="36" y="118"/>
                  </a:cubicBezTo>
                  <a:cubicBezTo>
                    <a:pt x="36" y="117"/>
                    <a:pt x="37" y="116"/>
                    <a:pt x="37" y="116"/>
                  </a:cubicBezTo>
                  <a:cubicBezTo>
                    <a:pt x="37" y="115"/>
                    <a:pt x="37" y="113"/>
                    <a:pt x="37" y="112"/>
                  </a:cubicBezTo>
                  <a:cubicBezTo>
                    <a:pt x="37" y="112"/>
                    <a:pt x="37" y="110"/>
                    <a:pt x="37" y="110"/>
                  </a:cubicBezTo>
                  <a:cubicBezTo>
                    <a:pt x="36" y="110"/>
                    <a:pt x="35" y="109"/>
                    <a:pt x="35" y="109"/>
                  </a:cubicBezTo>
                  <a:cubicBezTo>
                    <a:pt x="34" y="109"/>
                    <a:pt x="33" y="109"/>
                    <a:pt x="32" y="109"/>
                  </a:cubicBezTo>
                  <a:cubicBezTo>
                    <a:pt x="32" y="109"/>
                    <a:pt x="31" y="108"/>
                    <a:pt x="31" y="108"/>
                  </a:cubicBezTo>
                  <a:cubicBezTo>
                    <a:pt x="31" y="107"/>
                    <a:pt x="30" y="106"/>
                    <a:pt x="30" y="106"/>
                  </a:cubicBezTo>
                  <a:cubicBezTo>
                    <a:pt x="30" y="105"/>
                    <a:pt x="30" y="104"/>
                    <a:pt x="31" y="104"/>
                  </a:cubicBezTo>
                  <a:cubicBezTo>
                    <a:pt x="31" y="103"/>
                    <a:pt x="31" y="102"/>
                    <a:pt x="31" y="102"/>
                  </a:cubicBezTo>
                  <a:cubicBezTo>
                    <a:pt x="31" y="102"/>
                    <a:pt x="32" y="102"/>
                    <a:pt x="32" y="102"/>
                  </a:cubicBezTo>
                  <a:cubicBezTo>
                    <a:pt x="33" y="102"/>
                    <a:pt x="34" y="103"/>
                    <a:pt x="34" y="103"/>
                  </a:cubicBezTo>
                  <a:cubicBezTo>
                    <a:pt x="34" y="103"/>
                    <a:pt x="35" y="104"/>
                    <a:pt x="36" y="105"/>
                  </a:cubicBezTo>
                  <a:cubicBezTo>
                    <a:pt x="36" y="105"/>
                    <a:pt x="38" y="106"/>
                    <a:pt x="39" y="106"/>
                  </a:cubicBezTo>
                  <a:cubicBezTo>
                    <a:pt x="39" y="106"/>
                    <a:pt x="40" y="107"/>
                    <a:pt x="40" y="107"/>
                  </a:cubicBezTo>
                  <a:cubicBezTo>
                    <a:pt x="40" y="106"/>
                    <a:pt x="41" y="105"/>
                    <a:pt x="41" y="105"/>
                  </a:cubicBezTo>
                  <a:cubicBezTo>
                    <a:pt x="41" y="104"/>
                    <a:pt x="40" y="103"/>
                    <a:pt x="40" y="103"/>
                  </a:cubicBezTo>
                  <a:cubicBezTo>
                    <a:pt x="41" y="103"/>
                    <a:pt x="41" y="102"/>
                    <a:pt x="42" y="102"/>
                  </a:cubicBezTo>
                  <a:cubicBezTo>
                    <a:pt x="42" y="102"/>
                    <a:pt x="43" y="103"/>
                    <a:pt x="44" y="103"/>
                  </a:cubicBezTo>
                  <a:cubicBezTo>
                    <a:pt x="45" y="103"/>
                    <a:pt x="46" y="103"/>
                    <a:pt x="47" y="103"/>
                  </a:cubicBezTo>
                  <a:cubicBezTo>
                    <a:pt x="47" y="103"/>
                    <a:pt x="49" y="103"/>
                    <a:pt x="49" y="103"/>
                  </a:cubicBezTo>
                  <a:cubicBezTo>
                    <a:pt x="49" y="104"/>
                    <a:pt x="50" y="104"/>
                    <a:pt x="50" y="105"/>
                  </a:cubicBezTo>
                  <a:cubicBezTo>
                    <a:pt x="50" y="105"/>
                    <a:pt x="50" y="106"/>
                    <a:pt x="50" y="106"/>
                  </a:cubicBezTo>
                  <a:cubicBezTo>
                    <a:pt x="50" y="107"/>
                    <a:pt x="50" y="107"/>
                    <a:pt x="51" y="107"/>
                  </a:cubicBezTo>
                  <a:cubicBezTo>
                    <a:pt x="51" y="107"/>
                    <a:pt x="52" y="107"/>
                    <a:pt x="52" y="106"/>
                  </a:cubicBezTo>
                  <a:cubicBezTo>
                    <a:pt x="52" y="106"/>
                    <a:pt x="53" y="106"/>
                    <a:pt x="53" y="106"/>
                  </a:cubicBezTo>
                  <a:cubicBezTo>
                    <a:pt x="54" y="106"/>
                    <a:pt x="56" y="106"/>
                    <a:pt x="56" y="106"/>
                  </a:cubicBezTo>
                  <a:cubicBezTo>
                    <a:pt x="57" y="106"/>
                    <a:pt x="58" y="106"/>
                    <a:pt x="58" y="106"/>
                  </a:cubicBezTo>
                  <a:cubicBezTo>
                    <a:pt x="58" y="105"/>
                    <a:pt x="59" y="105"/>
                    <a:pt x="59" y="105"/>
                  </a:cubicBezTo>
                  <a:cubicBezTo>
                    <a:pt x="59" y="104"/>
                    <a:pt x="59" y="104"/>
                    <a:pt x="58" y="104"/>
                  </a:cubicBezTo>
                  <a:cubicBezTo>
                    <a:pt x="58" y="103"/>
                    <a:pt x="56" y="104"/>
                    <a:pt x="56" y="104"/>
                  </a:cubicBezTo>
                  <a:cubicBezTo>
                    <a:pt x="55" y="104"/>
                    <a:pt x="54" y="104"/>
                    <a:pt x="54" y="104"/>
                  </a:cubicBezTo>
                  <a:cubicBezTo>
                    <a:pt x="54" y="104"/>
                    <a:pt x="53" y="103"/>
                    <a:pt x="53" y="103"/>
                  </a:cubicBezTo>
                  <a:cubicBezTo>
                    <a:pt x="53" y="103"/>
                    <a:pt x="54" y="102"/>
                    <a:pt x="54" y="102"/>
                  </a:cubicBezTo>
                  <a:cubicBezTo>
                    <a:pt x="54" y="102"/>
                    <a:pt x="55" y="101"/>
                    <a:pt x="56" y="101"/>
                  </a:cubicBezTo>
                  <a:cubicBezTo>
                    <a:pt x="56" y="101"/>
                    <a:pt x="57" y="101"/>
                    <a:pt x="58" y="102"/>
                  </a:cubicBezTo>
                  <a:cubicBezTo>
                    <a:pt x="58" y="102"/>
                    <a:pt x="59" y="103"/>
                    <a:pt x="60" y="103"/>
                  </a:cubicBezTo>
                  <a:cubicBezTo>
                    <a:pt x="60" y="103"/>
                    <a:pt x="61" y="104"/>
                    <a:pt x="61" y="104"/>
                  </a:cubicBezTo>
                  <a:cubicBezTo>
                    <a:pt x="62" y="104"/>
                    <a:pt x="63" y="104"/>
                    <a:pt x="63" y="104"/>
                  </a:cubicBezTo>
                  <a:cubicBezTo>
                    <a:pt x="63" y="103"/>
                    <a:pt x="63" y="103"/>
                    <a:pt x="63" y="103"/>
                  </a:cubicBezTo>
                  <a:cubicBezTo>
                    <a:pt x="63" y="102"/>
                    <a:pt x="62" y="102"/>
                    <a:pt x="62" y="102"/>
                  </a:cubicBezTo>
                  <a:cubicBezTo>
                    <a:pt x="62" y="102"/>
                    <a:pt x="63" y="101"/>
                    <a:pt x="63" y="101"/>
                  </a:cubicBezTo>
                  <a:cubicBezTo>
                    <a:pt x="63" y="101"/>
                    <a:pt x="64" y="101"/>
                    <a:pt x="64" y="101"/>
                  </a:cubicBezTo>
                  <a:cubicBezTo>
                    <a:pt x="65" y="101"/>
                    <a:pt x="65" y="100"/>
                    <a:pt x="66" y="100"/>
                  </a:cubicBezTo>
                  <a:cubicBezTo>
                    <a:pt x="66" y="100"/>
                    <a:pt x="67" y="100"/>
                    <a:pt x="68" y="101"/>
                  </a:cubicBezTo>
                  <a:cubicBezTo>
                    <a:pt x="68" y="101"/>
                    <a:pt x="69" y="102"/>
                    <a:pt x="70" y="102"/>
                  </a:cubicBezTo>
                  <a:cubicBezTo>
                    <a:pt x="71" y="102"/>
                    <a:pt x="72" y="102"/>
                    <a:pt x="72" y="102"/>
                  </a:cubicBezTo>
                  <a:cubicBezTo>
                    <a:pt x="72" y="101"/>
                    <a:pt x="72" y="100"/>
                    <a:pt x="72" y="100"/>
                  </a:cubicBezTo>
                  <a:cubicBezTo>
                    <a:pt x="71" y="99"/>
                    <a:pt x="70" y="99"/>
                    <a:pt x="70" y="99"/>
                  </a:cubicBezTo>
                  <a:cubicBezTo>
                    <a:pt x="70" y="99"/>
                    <a:pt x="70" y="98"/>
                    <a:pt x="71" y="98"/>
                  </a:cubicBezTo>
                  <a:cubicBezTo>
                    <a:pt x="71" y="98"/>
                    <a:pt x="71" y="98"/>
                    <a:pt x="72" y="98"/>
                  </a:cubicBezTo>
                  <a:cubicBezTo>
                    <a:pt x="72" y="98"/>
                    <a:pt x="73" y="98"/>
                    <a:pt x="73" y="97"/>
                  </a:cubicBezTo>
                  <a:cubicBezTo>
                    <a:pt x="73" y="97"/>
                    <a:pt x="73" y="96"/>
                    <a:pt x="73" y="96"/>
                  </a:cubicBezTo>
                  <a:cubicBezTo>
                    <a:pt x="73" y="96"/>
                    <a:pt x="72" y="96"/>
                    <a:pt x="71" y="96"/>
                  </a:cubicBezTo>
                  <a:cubicBezTo>
                    <a:pt x="71" y="96"/>
                    <a:pt x="70" y="96"/>
                    <a:pt x="69" y="96"/>
                  </a:cubicBezTo>
                  <a:cubicBezTo>
                    <a:pt x="69" y="97"/>
                    <a:pt x="68" y="97"/>
                    <a:pt x="68" y="97"/>
                  </a:cubicBezTo>
                  <a:cubicBezTo>
                    <a:pt x="67" y="98"/>
                    <a:pt x="66" y="98"/>
                    <a:pt x="65" y="98"/>
                  </a:cubicBezTo>
                  <a:cubicBezTo>
                    <a:pt x="65" y="97"/>
                    <a:pt x="65" y="96"/>
                    <a:pt x="65" y="95"/>
                  </a:cubicBezTo>
                  <a:cubicBezTo>
                    <a:pt x="65" y="95"/>
                    <a:pt x="65" y="93"/>
                    <a:pt x="65" y="93"/>
                  </a:cubicBezTo>
                  <a:cubicBezTo>
                    <a:pt x="64" y="93"/>
                    <a:pt x="63" y="92"/>
                    <a:pt x="63" y="92"/>
                  </a:cubicBezTo>
                  <a:cubicBezTo>
                    <a:pt x="63" y="91"/>
                    <a:pt x="63" y="90"/>
                    <a:pt x="64" y="89"/>
                  </a:cubicBezTo>
                  <a:cubicBezTo>
                    <a:pt x="64" y="88"/>
                    <a:pt x="65" y="87"/>
                    <a:pt x="65" y="86"/>
                  </a:cubicBezTo>
                  <a:cubicBezTo>
                    <a:pt x="65" y="86"/>
                    <a:pt x="66" y="85"/>
                    <a:pt x="67" y="85"/>
                  </a:cubicBezTo>
                  <a:cubicBezTo>
                    <a:pt x="67" y="85"/>
                    <a:pt x="67" y="84"/>
                    <a:pt x="66" y="84"/>
                  </a:cubicBezTo>
                  <a:cubicBezTo>
                    <a:pt x="66" y="84"/>
                    <a:pt x="65" y="84"/>
                    <a:pt x="64" y="84"/>
                  </a:cubicBezTo>
                  <a:cubicBezTo>
                    <a:pt x="64" y="85"/>
                    <a:pt x="62" y="85"/>
                    <a:pt x="62" y="85"/>
                  </a:cubicBezTo>
                  <a:cubicBezTo>
                    <a:pt x="61" y="85"/>
                    <a:pt x="61" y="84"/>
                    <a:pt x="61" y="84"/>
                  </a:cubicBezTo>
                  <a:cubicBezTo>
                    <a:pt x="60" y="83"/>
                    <a:pt x="60" y="83"/>
                    <a:pt x="59" y="83"/>
                  </a:cubicBezTo>
                  <a:cubicBezTo>
                    <a:pt x="59" y="83"/>
                    <a:pt x="59" y="84"/>
                    <a:pt x="59" y="84"/>
                  </a:cubicBezTo>
                  <a:cubicBezTo>
                    <a:pt x="58" y="85"/>
                    <a:pt x="58" y="85"/>
                    <a:pt x="58" y="85"/>
                  </a:cubicBezTo>
                  <a:cubicBezTo>
                    <a:pt x="57" y="85"/>
                    <a:pt x="57" y="85"/>
                    <a:pt x="57" y="84"/>
                  </a:cubicBezTo>
                  <a:cubicBezTo>
                    <a:pt x="57" y="84"/>
                    <a:pt x="57" y="83"/>
                    <a:pt x="57" y="83"/>
                  </a:cubicBezTo>
                  <a:cubicBezTo>
                    <a:pt x="57" y="83"/>
                    <a:pt x="56" y="82"/>
                    <a:pt x="56" y="82"/>
                  </a:cubicBezTo>
                  <a:cubicBezTo>
                    <a:pt x="56" y="82"/>
                    <a:pt x="55" y="82"/>
                    <a:pt x="55" y="82"/>
                  </a:cubicBezTo>
                  <a:cubicBezTo>
                    <a:pt x="55" y="83"/>
                    <a:pt x="55" y="84"/>
                    <a:pt x="55" y="85"/>
                  </a:cubicBezTo>
                  <a:cubicBezTo>
                    <a:pt x="55" y="85"/>
                    <a:pt x="55" y="86"/>
                    <a:pt x="55" y="87"/>
                  </a:cubicBezTo>
                  <a:cubicBezTo>
                    <a:pt x="55" y="87"/>
                    <a:pt x="57" y="87"/>
                    <a:pt x="57" y="87"/>
                  </a:cubicBezTo>
                  <a:cubicBezTo>
                    <a:pt x="57" y="87"/>
                    <a:pt x="58" y="87"/>
                    <a:pt x="59" y="87"/>
                  </a:cubicBezTo>
                  <a:cubicBezTo>
                    <a:pt x="59" y="87"/>
                    <a:pt x="60" y="87"/>
                    <a:pt x="60" y="87"/>
                  </a:cubicBezTo>
                  <a:cubicBezTo>
                    <a:pt x="60" y="87"/>
                    <a:pt x="61" y="87"/>
                    <a:pt x="61" y="87"/>
                  </a:cubicBezTo>
                  <a:cubicBezTo>
                    <a:pt x="61" y="88"/>
                    <a:pt x="61" y="89"/>
                    <a:pt x="61" y="89"/>
                  </a:cubicBezTo>
                  <a:cubicBezTo>
                    <a:pt x="61" y="89"/>
                    <a:pt x="60" y="90"/>
                    <a:pt x="60" y="90"/>
                  </a:cubicBezTo>
                  <a:cubicBezTo>
                    <a:pt x="60" y="90"/>
                    <a:pt x="59" y="91"/>
                    <a:pt x="59" y="91"/>
                  </a:cubicBezTo>
                  <a:cubicBezTo>
                    <a:pt x="59" y="92"/>
                    <a:pt x="60" y="92"/>
                    <a:pt x="60" y="93"/>
                  </a:cubicBezTo>
                  <a:cubicBezTo>
                    <a:pt x="60" y="93"/>
                    <a:pt x="61" y="94"/>
                    <a:pt x="62" y="95"/>
                  </a:cubicBezTo>
                  <a:cubicBezTo>
                    <a:pt x="62" y="95"/>
                    <a:pt x="63" y="96"/>
                    <a:pt x="63" y="96"/>
                  </a:cubicBezTo>
                  <a:cubicBezTo>
                    <a:pt x="63" y="97"/>
                    <a:pt x="63" y="98"/>
                    <a:pt x="62" y="99"/>
                  </a:cubicBezTo>
                  <a:cubicBezTo>
                    <a:pt x="62" y="99"/>
                    <a:pt x="61" y="100"/>
                    <a:pt x="60" y="100"/>
                  </a:cubicBezTo>
                  <a:cubicBezTo>
                    <a:pt x="60" y="100"/>
                    <a:pt x="58" y="99"/>
                    <a:pt x="57" y="99"/>
                  </a:cubicBezTo>
                  <a:cubicBezTo>
                    <a:pt x="57" y="99"/>
                    <a:pt x="55" y="99"/>
                    <a:pt x="55" y="99"/>
                  </a:cubicBezTo>
                  <a:cubicBezTo>
                    <a:pt x="54" y="99"/>
                    <a:pt x="53" y="100"/>
                    <a:pt x="52" y="100"/>
                  </a:cubicBezTo>
                  <a:cubicBezTo>
                    <a:pt x="51" y="100"/>
                    <a:pt x="50" y="100"/>
                    <a:pt x="49" y="100"/>
                  </a:cubicBezTo>
                  <a:cubicBezTo>
                    <a:pt x="49" y="100"/>
                    <a:pt x="47" y="100"/>
                    <a:pt x="47" y="100"/>
                  </a:cubicBezTo>
                  <a:cubicBezTo>
                    <a:pt x="46" y="99"/>
                    <a:pt x="45" y="99"/>
                    <a:pt x="44" y="99"/>
                  </a:cubicBezTo>
                  <a:cubicBezTo>
                    <a:pt x="44" y="98"/>
                    <a:pt x="44" y="97"/>
                    <a:pt x="43" y="97"/>
                  </a:cubicBezTo>
                  <a:cubicBezTo>
                    <a:pt x="43" y="97"/>
                    <a:pt x="42" y="97"/>
                    <a:pt x="42" y="97"/>
                  </a:cubicBezTo>
                  <a:cubicBezTo>
                    <a:pt x="42" y="97"/>
                    <a:pt x="41" y="98"/>
                    <a:pt x="41" y="98"/>
                  </a:cubicBezTo>
                  <a:cubicBezTo>
                    <a:pt x="40" y="99"/>
                    <a:pt x="38" y="99"/>
                    <a:pt x="38" y="99"/>
                  </a:cubicBezTo>
                  <a:cubicBezTo>
                    <a:pt x="37" y="99"/>
                    <a:pt x="36" y="98"/>
                    <a:pt x="35" y="98"/>
                  </a:cubicBezTo>
                  <a:cubicBezTo>
                    <a:pt x="35" y="98"/>
                    <a:pt x="34" y="97"/>
                    <a:pt x="33" y="96"/>
                  </a:cubicBezTo>
                  <a:cubicBezTo>
                    <a:pt x="33" y="96"/>
                    <a:pt x="33" y="95"/>
                    <a:pt x="32" y="95"/>
                  </a:cubicBezTo>
                  <a:cubicBezTo>
                    <a:pt x="32" y="95"/>
                    <a:pt x="31" y="95"/>
                    <a:pt x="30" y="95"/>
                  </a:cubicBezTo>
                  <a:cubicBezTo>
                    <a:pt x="30" y="95"/>
                    <a:pt x="29" y="96"/>
                    <a:pt x="28" y="97"/>
                  </a:cubicBezTo>
                  <a:cubicBezTo>
                    <a:pt x="27" y="97"/>
                    <a:pt x="26" y="97"/>
                    <a:pt x="25" y="97"/>
                  </a:cubicBezTo>
                  <a:cubicBezTo>
                    <a:pt x="25" y="97"/>
                    <a:pt x="24" y="96"/>
                    <a:pt x="23" y="96"/>
                  </a:cubicBezTo>
                  <a:cubicBezTo>
                    <a:pt x="23" y="96"/>
                    <a:pt x="22" y="95"/>
                    <a:pt x="22" y="95"/>
                  </a:cubicBezTo>
                  <a:cubicBezTo>
                    <a:pt x="22" y="95"/>
                    <a:pt x="21" y="95"/>
                    <a:pt x="21" y="95"/>
                  </a:cubicBezTo>
                  <a:cubicBezTo>
                    <a:pt x="20" y="95"/>
                    <a:pt x="21" y="96"/>
                    <a:pt x="21" y="96"/>
                  </a:cubicBezTo>
                  <a:cubicBezTo>
                    <a:pt x="21" y="97"/>
                    <a:pt x="22" y="98"/>
                    <a:pt x="22" y="98"/>
                  </a:cubicBezTo>
                  <a:cubicBezTo>
                    <a:pt x="23" y="98"/>
                    <a:pt x="24" y="98"/>
                    <a:pt x="24" y="98"/>
                  </a:cubicBezTo>
                  <a:cubicBezTo>
                    <a:pt x="25" y="99"/>
                    <a:pt x="25" y="100"/>
                    <a:pt x="25" y="101"/>
                  </a:cubicBezTo>
                  <a:cubicBezTo>
                    <a:pt x="25" y="101"/>
                    <a:pt x="24" y="102"/>
                    <a:pt x="23" y="103"/>
                  </a:cubicBezTo>
                  <a:cubicBezTo>
                    <a:pt x="23" y="103"/>
                    <a:pt x="22" y="103"/>
                    <a:pt x="21" y="103"/>
                  </a:cubicBezTo>
                  <a:cubicBezTo>
                    <a:pt x="21" y="103"/>
                    <a:pt x="20" y="104"/>
                    <a:pt x="19" y="104"/>
                  </a:cubicBezTo>
                  <a:cubicBezTo>
                    <a:pt x="19" y="104"/>
                    <a:pt x="19" y="103"/>
                    <a:pt x="19" y="103"/>
                  </a:cubicBezTo>
                  <a:cubicBezTo>
                    <a:pt x="18" y="102"/>
                    <a:pt x="18" y="101"/>
                    <a:pt x="18" y="100"/>
                  </a:cubicBezTo>
                  <a:cubicBezTo>
                    <a:pt x="18" y="99"/>
                    <a:pt x="18" y="98"/>
                    <a:pt x="17" y="97"/>
                  </a:cubicBezTo>
                  <a:cubicBezTo>
                    <a:pt x="17" y="97"/>
                    <a:pt x="16" y="96"/>
                    <a:pt x="15" y="96"/>
                  </a:cubicBezTo>
                  <a:cubicBezTo>
                    <a:pt x="14" y="96"/>
                    <a:pt x="13" y="96"/>
                    <a:pt x="12" y="96"/>
                  </a:cubicBezTo>
                  <a:cubicBezTo>
                    <a:pt x="11" y="96"/>
                    <a:pt x="10" y="95"/>
                    <a:pt x="10" y="94"/>
                  </a:cubicBezTo>
                  <a:cubicBezTo>
                    <a:pt x="9" y="94"/>
                    <a:pt x="9" y="92"/>
                    <a:pt x="10" y="92"/>
                  </a:cubicBezTo>
                  <a:cubicBezTo>
                    <a:pt x="10" y="92"/>
                    <a:pt x="10" y="91"/>
                    <a:pt x="10" y="91"/>
                  </a:cubicBezTo>
                  <a:cubicBezTo>
                    <a:pt x="10" y="91"/>
                    <a:pt x="11" y="91"/>
                    <a:pt x="12" y="91"/>
                  </a:cubicBezTo>
                  <a:cubicBezTo>
                    <a:pt x="12" y="91"/>
                    <a:pt x="13" y="92"/>
                    <a:pt x="14" y="92"/>
                  </a:cubicBezTo>
                  <a:cubicBezTo>
                    <a:pt x="14" y="92"/>
                    <a:pt x="15" y="92"/>
                    <a:pt x="16" y="91"/>
                  </a:cubicBezTo>
                  <a:cubicBezTo>
                    <a:pt x="16" y="91"/>
                    <a:pt x="17" y="90"/>
                    <a:pt x="17" y="90"/>
                  </a:cubicBezTo>
                  <a:cubicBezTo>
                    <a:pt x="17" y="89"/>
                    <a:pt x="17" y="87"/>
                    <a:pt x="17" y="86"/>
                  </a:cubicBezTo>
                  <a:cubicBezTo>
                    <a:pt x="17" y="86"/>
                    <a:pt x="18" y="85"/>
                    <a:pt x="18" y="85"/>
                  </a:cubicBezTo>
                  <a:cubicBezTo>
                    <a:pt x="19" y="85"/>
                    <a:pt x="19" y="87"/>
                    <a:pt x="20" y="87"/>
                  </a:cubicBezTo>
                  <a:cubicBezTo>
                    <a:pt x="21" y="87"/>
                    <a:pt x="21" y="86"/>
                    <a:pt x="22" y="86"/>
                  </a:cubicBezTo>
                  <a:cubicBezTo>
                    <a:pt x="22" y="85"/>
                    <a:pt x="23" y="85"/>
                    <a:pt x="23" y="84"/>
                  </a:cubicBezTo>
                  <a:cubicBezTo>
                    <a:pt x="23" y="84"/>
                    <a:pt x="23" y="83"/>
                    <a:pt x="23" y="83"/>
                  </a:cubicBezTo>
                  <a:cubicBezTo>
                    <a:pt x="24" y="83"/>
                    <a:pt x="24" y="83"/>
                    <a:pt x="25" y="83"/>
                  </a:cubicBezTo>
                  <a:cubicBezTo>
                    <a:pt x="25" y="84"/>
                    <a:pt x="27" y="84"/>
                    <a:pt x="27" y="84"/>
                  </a:cubicBezTo>
                  <a:cubicBezTo>
                    <a:pt x="28" y="84"/>
                    <a:pt x="29" y="84"/>
                    <a:pt x="29" y="84"/>
                  </a:cubicBezTo>
                  <a:cubicBezTo>
                    <a:pt x="30" y="84"/>
                    <a:pt x="30" y="83"/>
                    <a:pt x="30" y="82"/>
                  </a:cubicBezTo>
                  <a:cubicBezTo>
                    <a:pt x="31" y="82"/>
                    <a:pt x="31" y="80"/>
                    <a:pt x="31" y="79"/>
                  </a:cubicBezTo>
                  <a:cubicBezTo>
                    <a:pt x="31" y="78"/>
                    <a:pt x="31" y="77"/>
                    <a:pt x="30" y="76"/>
                  </a:cubicBezTo>
                  <a:cubicBezTo>
                    <a:pt x="30" y="76"/>
                    <a:pt x="29" y="75"/>
                    <a:pt x="29" y="74"/>
                  </a:cubicBezTo>
                  <a:cubicBezTo>
                    <a:pt x="29" y="74"/>
                    <a:pt x="29" y="73"/>
                    <a:pt x="29" y="73"/>
                  </a:cubicBezTo>
                  <a:cubicBezTo>
                    <a:pt x="30" y="72"/>
                    <a:pt x="30" y="71"/>
                    <a:pt x="30" y="70"/>
                  </a:cubicBezTo>
                  <a:cubicBezTo>
                    <a:pt x="30" y="69"/>
                    <a:pt x="30" y="67"/>
                    <a:pt x="29" y="66"/>
                  </a:cubicBezTo>
                  <a:cubicBezTo>
                    <a:pt x="29" y="65"/>
                    <a:pt x="29" y="64"/>
                    <a:pt x="29" y="64"/>
                  </a:cubicBezTo>
                  <a:cubicBezTo>
                    <a:pt x="28" y="63"/>
                    <a:pt x="25" y="62"/>
                    <a:pt x="24" y="62"/>
                  </a:cubicBezTo>
                  <a:cubicBezTo>
                    <a:pt x="24" y="62"/>
                    <a:pt x="22" y="62"/>
                    <a:pt x="21" y="62"/>
                  </a:cubicBezTo>
                  <a:cubicBezTo>
                    <a:pt x="21" y="62"/>
                    <a:pt x="20" y="61"/>
                    <a:pt x="19" y="61"/>
                  </a:cubicBezTo>
                  <a:cubicBezTo>
                    <a:pt x="19" y="61"/>
                    <a:pt x="19" y="60"/>
                    <a:pt x="18" y="60"/>
                  </a:cubicBezTo>
                  <a:cubicBezTo>
                    <a:pt x="18" y="60"/>
                    <a:pt x="17" y="61"/>
                    <a:pt x="17" y="61"/>
                  </a:cubicBezTo>
                  <a:cubicBezTo>
                    <a:pt x="16" y="61"/>
                    <a:pt x="15" y="61"/>
                    <a:pt x="14" y="61"/>
                  </a:cubicBezTo>
                  <a:cubicBezTo>
                    <a:pt x="14" y="61"/>
                    <a:pt x="13" y="61"/>
                    <a:pt x="13" y="61"/>
                  </a:cubicBezTo>
                  <a:cubicBezTo>
                    <a:pt x="12" y="61"/>
                    <a:pt x="12" y="61"/>
                    <a:pt x="11" y="61"/>
                  </a:cubicBezTo>
                  <a:cubicBezTo>
                    <a:pt x="10" y="61"/>
                    <a:pt x="9" y="60"/>
                    <a:pt x="8" y="60"/>
                  </a:cubicBezTo>
                  <a:cubicBezTo>
                    <a:pt x="7" y="60"/>
                    <a:pt x="5" y="60"/>
                    <a:pt x="5" y="60"/>
                  </a:cubicBezTo>
                  <a:cubicBezTo>
                    <a:pt x="4" y="61"/>
                    <a:pt x="4" y="62"/>
                    <a:pt x="4" y="62"/>
                  </a:cubicBezTo>
                  <a:cubicBezTo>
                    <a:pt x="3" y="62"/>
                    <a:pt x="2" y="63"/>
                    <a:pt x="1" y="63"/>
                  </a:cubicBezTo>
                  <a:cubicBezTo>
                    <a:pt x="1" y="63"/>
                    <a:pt x="0" y="62"/>
                    <a:pt x="0" y="62"/>
                  </a:cubicBezTo>
                  <a:cubicBezTo>
                    <a:pt x="0" y="62"/>
                    <a:pt x="0" y="60"/>
                    <a:pt x="0" y="60"/>
                  </a:cubicBezTo>
                  <a:cubicBezTo>
                    <a:pt x="0" y="59"/>
                    <a:pt x="2" y="58"/>
                    <a:pt x="1" y="58"/>
                  </a:cubicBezTo>
                  <a:cubicBezTo>
                    <a:pt x="1" y="57"/>
                    <a:pt x="0" y="57"/>
                    <a:pt x="0" y="57"/>
                  </a:cubicBezTo>
                  <a:cubicBezTo>
                    <a:pt x="0" y="57"/>
                    <a:pt x="0" y="56"/>
                    <a:pt x="1" y="56"/>
                  </a:cubicBezTo>
                  <a:cubicBezTo>
                    <a:pt x="1" y="55"/>
                    <a:pt x="3" y="56"/>
                    <a:pt x="3" y="55"/>
                  </a:cubicBezTo>
                  <a:cubicBezTo>
                    <a:pt x="3" y="55"/>
                    <a:pt x="3" y="54"/>
                    <a:pt x="2" y="53"/>
                  </a:cubicBezTo>
                  <a:cubicBezTo>
                    <a:pt x="2" y="53"/>
                    <a:pt x="0" y="53"/>
                    <a:pt x="0" y="53"/>
                  </a:cubicBezTo>
                  <a:cubicBezTo>
                    <a:pt x="0" y="52"/>
                    <a:pt x="0" y="51"/>
                    <a:pt x="0" y="51"/>
                  </a:cubicBezTo>
                  <a:cubicBezTo>
                    <a:pt x="1" y="51"/>
                    <a:pt x="3" y="51"/>
                    <a:pt x="3" y="51"/>
                  </a:cubicBezTo>
                  <a:cubicBezTo>
                    <a:pt x="4" y="51"/>
                    <a:pt x="6" y="51"/>
                    <a:pt x="6" y="51"/>
                  </a:cubicBezTo>
                  <a:cubicBezTo>
                    <a:pt x="7" y="50"/>
                    <a:pt x="9" y="49"/>
                    <a:pt x="10" y="49"/>
                  </a:cubicBezTo>
                  <a:cubicBezTo>
                    <a:pt x="11" y="48"/>
                    <a:pt x="14" y="47"/>
                    <a:pt x="15" y="46"/>
                  </a:cubicBezTo>
                  <a:cubicBezTo>
                    <a:pt x="15" y="45"/>
                    <a:pt x="16" y="44"/>
                    <a:pt x="16" y="43"/>
                  </a:cubicBezTo>
                  <a:cubicBezTo>
                    <a:pt x="16" y="43"/>
                    <a:pt x="17" y="42"/>
                    <a:pt x="17" y="41"/>
                  </a:cubicBezTo>
                  <a:cubicBezTo>
                    <a:pt x="18" y="41"/>
                    <a:pt x="19" y="41"/>
                    <a:pt x="19" y="41"/>
                  </a:cubicBezTo>
                  <a:cubicBezTo>
                    <a:pt x="20" y="41"/>
                    <a:pt x="22" y="42"/>
                    <a:pt x="24" y="42"/>
                  </a:cubicBezTo>
                  <a:cubicBezTo>
                    <a:pt x="24" y="41"/>
                    <a:pt x="25" y="41"/>
                    <a:pt x="26" y="40"/>
                  </a:cubicBezTo>
                  <a:cubicBezTo>
                    <a:pt x="26" y="40"/>
                    <a:pt x="26" y="39"/>
                    <a:pt x="26" y="38"/>
                  </a:cubicBezTo>
                  <a:cubicBezTo>
                    <a:pt x="26" y="38"/>
                    <a:pt x="26" y="38"/>
                    <a:pt x="26" y="38"/>
                  </a:cubicBezTo>
                  <a:cubicBezTo>
                    <a:pt x="27" y="37"/>
                    <a:pt x="27" y="39"/>
                    <a:pt x="28" y="39"/>
                  </a:cubicBezTo>
                  <a:cubicBezTo>
                    <a:pt x="28" y="39"/>
                    <a:pt x="29" y="40"/>
                    <a:pt x="30" y="40"/>
                  </a:cubicBezTo>
                  <a:cubicBezTo>
                    <a:pt x="30" y="40"/>
                    <a:pt x="30" y="38"/>
                    <a:pt x="31" y="38"/>
                  </a:cubicBezTo>
                  <a:cubicBezTo>
                    <a:pt x="31" y="37"/>
                    <a:pt x="32" y="37"/>
                    <a:pt x="32" y="36"/>
                  </a:cubicBezTo>
                  <a:cubicBezTo>
                    <a:pt x="32" y="36"/>
                    <a:pt x="33" y="36"/>
                    <a:pt x="34" y="36"/>
                  </a:cubicBezTo>
                  <a:cubicBezTo>
                    <a:pt x="34" y="36"/>
                    <a:pt x="35" y="35"/>
                    <a:pt x="35" y="34"/>
                  </a:cubicBezTo>
                  <a:cubicBezTo>
                    <a:pt x="35" y="34"/>
                    <a:pt x="34" y="33"/>
                    <a:pt x="34" y="33"/>
                  </a:cubicBezTo>
                  <a:cubicBezTo>
                    <a:pt x="34" y="33"/>
                    <a:pt x="34" y="32"/>
                    <a:pt x="34" y="32"/>
                  </a:cubicBezTo>
                  <a:cubicBezTo>
                    <a:pt x="34" y="32"/>
                    <a:pt x="34" y="31"/>
                    <a:pt x="34" y="31"/>
                  </a:cubicBezTo>
                  <a:cubicBezTo>
                    <a:pt x="34" y="30"/>
                    <a:pt x="35" y="29"/>
                    <a:pt x="35" y="29"/>
                  </a:cubicBezTo>
                  <a:cubicBezTo>
                    <a:pt x="35" y="28"/>
                    <a:pt x="34" y="28"/>
                    <a:pt x="34" y="27"/>
                  </a:cubicBezTo>
                  <a:cubicBezTo>
                    <a:pt x="34" y="27"/>
                    <a:pt x="34" y="25"/>
                    <a:pt x="34" y="25"/>
                  </a:cubicBezTo>
                  <a:cubicBezTo>
                    <a:pt x="35" y="24"/>
                    <a:pt x="35" y="24"/>
                    <a:pt x="36" y="24"/>
                  </a:cubicBezTo>
                  <a:cubicBezTo>
                    <a:pt x="37" y="24"/>
                    <a:pt x="39" y="23"/>
                    <a:pt x="40" y="23"/>
                  </a:cubicBezTo>
                  <a:cubicBezTo>
                    <a:pt x="41" y="23"/>
                    <a:pt x="43" y="24"/>
                    <a:pt x="44" y="24"/>
                  </a:cubicBezTo>
                  <a:cubicBezTo>
                    <a:pt x="45" y="24"/>
                    <a:pt x="46" y="24"/>
                    <a:pt x="47" y="24"/>
                  </a:cubicBezTo>
                  <a:cubicBezTo>
                    <a:pt x="48" y="24"/>
                    <a:pt x="48" y="23"/>
                    <a:pt x="49" y="23"/>
                  </a:cubicBezTo>
                  <a:cubicBezTo>
                    <a:pt x="49" y="22"/>
                    <a:pt x="50" y="22"/>
                    <a:pt x="51" y="22"/>
                  </a:cubicBezTo>
                  <a:cubicBezTo>
                    <a:pt x="51" y="22"/>
                    <a:pt x="51" y="23"/>
                    <a:pt x="51" y="24"/>
                  </a:cubicBezTo>
                  <a:cubicBezTo>
                    <a:pt x="51" y="24"/>
                    <a:pt x="51" y="25"/>
                    <a:pt x="51" y="26"/>
                  </a:cubicBezTo>
                  <a:cubicBezTo>
                    <a:pt x="51" y="26"/>
                    <a:pt x="50" y="28"/>
                    <a:pt x="50" y="29"/>
                  </a:cubicBezTo>
                  <a:cubicBezTo>
                    <a:pt x="50" y="29"/>
                    <a:pt x="51" y="30"/>
                    <a:pt x="51" y="30"/>
                  </a:cubicBezTo>
                  <a:cubicBezTo>
                    <a:pt x="52" y="30"/>
                    <a:pt x="52" y="31"/>
                    <a:pt x="53" y="31"/>
                  </a:cubicBezTo>
                  <a:cubicBezTo>
                    <a:pt x="53" y="31"/>
                    <a:pt x="54" y="30"/>
                    <a:pt x="54" y="30"/>
                  </a:cubicBezTo>
                  <a:cubicBezTo>
                    <a:pt x="55" y="30"/>
                    <a:pt x="55" y="29"/>
                    <a:pt x="55" y="29"/>
                  </a:cubicBezTo>
                  <a:cubicBezTo>
                    <a:pt x="56" y="28"/>
                    <a:pt x="56" y="28"/>
                    <a:pt x="56" y="28"/>
                  </a:cubicBezTo>
                  <a:cubicBezTo>
                    <a:pt x="57" y="28"/>
                    <a:pt x="58" y="28"/>
                    <a:pt x="59" y="28"/>
                  </a:cubicBezTo>
                  <a:cubicBezTo>
                    <a:pt x="59" y="27"/>
                    <a:pt x="59" y="26"/>
                    <a:pt x="59" y="26"/>
                  </a:cubicBezTo>
                  <a:cubicBezTo>
                    <a:pt x="59" y="25"/>
                    <a:pt x="58" y="24"/>
                    <a:pt x="58" y="23"/>
                  </a:cubicBezTo>
                  <a:cubicBezTo>
                    <a:pt x="59" y="23"/>
                    <a:pt x="59" y="22"/>
                    <a:pt x="59" y="22"/>
                  </a:cubicBezTo>
                  <a:cubicBezTo>
                    <a:pt x="60" y="21"/>
                    <a:pt x="61" y="22"/>
                    <a:pt x="61" y="22"/>
                  </a:cubicBezTo>
                  <a:cubicBezTo>
                    <a:pt x="62" y="23"/>
                    <a:pt x="62" y="24"/>
                    <a:pt x="63" y="25"/>
                  </a:cubicBezTo>
                  <a:cubicBezTo>
                    <a:pt x="63" y="25"/>
                    <a:pt x="63" y="26"/>
                    <a:pt x="64" y="27"/>
                  </a:cubicBezTo>
                  <a:cubicBezTo>
                    <a:pt x="65" y="27"/>
                    <a:pt x="66" y="27"/>
                    <a:pt x="67" y="27"/>
                  </a:cubicBezTo>
                  <a:cubicBezTo>
                    <a:pt x="67" y="27"/>
                    <a:pt x="68" y="26"/>
                    <a:pt x="68" y="26"/>
                  </a:cubicBezTo>
                  <a:cubicBezTo>
                    <a:pt x="69" y="26"/>
                    <a:pt x="69" y="27"/>
                    <a:pt x="70" y="27"/>
                  </a:cubicBezTo>
                  <a:cubicBezTo>
                    <a:pt x="70" y="27"/>
                    <a:pt x="71" y="28"/>
                    <a:pt x="72" y="27"/>
                  </a:cubicBezTo>
                  <a:cubicBezTo>
                    <a:pt x="72" y="27"/>
                    <a:pt x="72" y="26"/>
                    <a:pt x="72" y="26"/>
                  </a:cubicBezTo>
                  <a:cubicBezTo>
                    <a:pt x="72" y="25"/>
                    <a:pt x="71" y="25"/>
                    <a:pt x="70" y="25"/>
                  </a:cubicBezTo>
                  <a:cubicBezTo>
                    <a:pt x="70" y="24"/>
                    <a:pt x="70" y="23"/>
                    <a:pt x="70" y="23"/>
                  </a:cubicBezTo>
                  <a:cubicBezTo>
                    <a:pt x="70" y="23"/>
                    <a:pt x="70" y="22"/>
                    <a:pt x="69" y="21"/>
                  </a:cubicBezTo>
                  <a:cubicBezTo>
                    <a:pt x="69" y="21"/>
                    <a:pt x="67" y="22"/>
                    <a:pt x="67" y="21"/>
                  </a:cubicBezTo>
                  <a:cubicBezTo>
                    <a:pt x="67" y="21"/>
                    <a:pt x="66" y="21"/>
                    <a:pt x="66" y="20"/>
                  </a:cubicBezTo>
                  <a:cubicBezTo>
                    <a:pt x="67" y="20"/>
                    <a:pt x="68" y="20"/>
                    <a:pt x="69" y="19"/>
                  </a:cubicBezTo>
                  <a:cubicBezTo>
                    <a:pt x="69" y="19"/>
                    <a:pt x="70" y="19"/>
                    <a:pt x="71" y="19"/>
                  </a:cubicBezTo>
                  <a:cubicBezTo>
                    <a:pt x="71" y="19"/>
                    <a:pt x="73" y="19"/>
                    <a:pt x="73" y="19"/>
                  </a:cubicBezTo>
                  <a:cubicBezTo>
                    <a:pt x="74" y="19"/>
                    <a:pt x="76" y="19"/>
                    <a:pt x="76" y="19"/>
                  </a:cubicBezTo>
                  <a:cubicBezTo>
                    <a:pt x="77" y="18"/>
                    <a:pt x="78" y="16"/>
                    <a:pt x="79" y="16"/>
                  </a:cubicBezTo>
                  <a:cubicBezTo>
                    <a:pt x="80" y="14"/>
                    <a:pt x="82" y="10"/>
                    <a:pt x="82" y="10"/>
                  </a:cubicBezTo>
                  <a:cubicBezTo>
                    <a:pt x="82" y="10"/>
                    <a:pt x="83" y="7"/>
                    <a:pt x="84" y="7"/>
                  </a:cubicBezTo>
                  <a:cubicBezTo>
                    <a:pt x="84" y="6"/>
                    <a:pt x="85" y="5"/>
                    <a:pt x="85" y="4"/>
                  </a:cubicBezTo>
                  <a:cubicBezTo>
                    <a:pt x="85" y="4"/>
                    <a:pt x="83" y="3"/>
                    <a:pt x="83" y="3"/>
                  </a:cubicBezTo>
                  <a:cubicBezTo>
                    <a:pt x="84" y="2"/>
                    <a:pt x="85" y="2"/>
                    <a:pt x="85" y="2"/>
                  </a:cubicBezTo>
                  <a:cubicBezTo>
                    <a:pt x="86" y="2"/>
                    <a:pt x="87" y="2"/>
                    <a:pt x="87" y="2"/>
                  </a:cubicBezTo>
                  <a:cubicBezTo>
                    <a:pt x="87" y="1"/>
                    <a:pt x="88" y="1"/>
                    <a:pt x="88" y="0"/>
                  </a:cubicBezTo>
                  <a:cubicBezTo>
                    <a:pt x="88" y="0"/>
                    <a:pt x="89" y="0"/>
                    <a:pt x="89" y="0"/>
                  </a:cubicBezTo>
                  <a:cubicBezTo>
                    <a:pt x="89" y="0"/>
                    <a:pt x="90" y="0"/>
                    <a:pt x="90" y="0"/>
                  </a:cubicBezTo>
                  <a:cubicBezTo>
                    <a:pt x="90" y="1"/>
                    <a:pt x="89" y="2"/>
                    <a:pt x="89" y="2"/>
                  </a:cubicBezTo>
                  <a:cubicBezTo>
                    <a:pt x="89" y="3"/>
                    <a:pt x="90" y="3"/>
                    <a:pt x="91" y="3"/>
                  </a:cubicBezTo>
                  <a:cubicBezTo>
                    <a:pt x="91" y="3"/>
                    <a:pt x="92" y="3"/>
                    <a:pt x="92" y="4"/>
                  </a:cubicBezTo>
                  <a:cubicBezTo>
                    <a:pt x="93" y="4"/>
                    <a:pt x="93" y="4"/>
                    <a:pt x="93" y="5"/>
                  </a:cubicBezTo>
                  <a:cubicBezTo>
                    <a:pt x="93" y="5"/>
                    <a:pt x="93" y="6"/>
                    <a:pt x="93" y="6"/>
                  </a:cubicBezTo>
                  <a:cubicBezTo>
                    <a:pt x="93" y="6"/>
                    <a:pt x="92" y="6"/>
                    <a:pt x="92" y="7"/>
                  </a:cubicBezTo>
                  <a:cubicBezTo>
                    <a:pt x="92" y="7"/>
                    <a:pt x="91" y="8"/>
                    <a:pt x="91" y="8"/>
                  </a:cubicBezTo>
                  <a:cubicBezTo>
                    <a:pt x="91" y="9"/>
                    <a:pt x="91" y="10"/>
                    <a:pt x="91" y="10"/>
                  </a:cubicBezTo>
                  <a:cubicBezTo>
                    <a:pt x="91" y="10"/>
                    <a:pt x="92" y="11"/>
                    <a:pt x="93" y="11"/>
                  </a:cubicBezTo>
                  <a:cubicBezTo>
                    <a:pt x="93" y="12"/>
                    <a:pt x="94" y="12"/>
                    <a:pt x="93" y="13"/>
                  </a:cubicBezTo>
                  <a:cubicBezTo>
                    <a:pt x="93" y="13"/>
                    <a:pt x="92" y="13"/>
                    <a:pt x="92" y="13"/>
                  </a:cubicBezTo>
                  <a:cubicBezTo>
                    <a:pt x="92" y="13"/>
                    <a:pt x="91" y="14"/>
                    <a:pt x="91" y="15"/>
                  </a:cubicBezTo>
                  <a:cubicBezTo>
                    <a:pt x="92" y="15"/>
                    <a:pt x="93" y="16"/>
                    <a:pt x="93" y="17"/>
                  </a:cubicBezTo>
                  <a:cubicBezTo>
                    <a:pt x="94" y="17"/>
                    <a:pt x="96" y="18"/>
                    <a:pt x="97" y="18"/>
                  </a:cubicBezTo>
                  <a:cubicBezTo>
                    <a:pt x="97" y="17"/>
                    <a:pt x="97" y="16"/>
                    <a:pt x="98" y="16"/>
                  </a:cubicBezTo>
                  <a:cubicBezTo>
                    <a:pt x="98" y="15"/>
                    <a:pt x="97" y="14"/>
                    <a:pt x="98" y="14"/>
                  </a:cubicBezTo>
                  <a:cubicBezTo>
                    <a:pt x="98" y="14"/>
                    <a:pt x="98" y="12"/>
                    <a:pt x="99" y="12"/>
                  </a:cubicBezTo>
                  <a:cubicBezTo>
                    <a:pt x="99" y="12"/>
                    <a:pt x="99" y="13"/>
                    <a:pt x="100" y="13"/>
                  </a:cubicBezTo>
                  <a:cubicBezTo>
                    <a:pt x="100" y="14"/>
                    <a:pt x="100" y="15"/>
                    <a:pt x="100" y="15"/>
                  </a:cubicBezTo>
                  <a:cubicBezTo>
                    <a:pt x="100" y="16"/>
                    <a:pt x="100" y="17"/>
                    <a:pt x="101" y="18"/>
                  </a:cubicBezTo>
                  <a:cubicBezTo>
                    <a:pt x="101" y="18"/>
                    <a:pt x="102" y="18"/>
                    <a:pt x="103" y="18"/>
                  </a:cubicBezTo>
                  <a:cubicBezTo>
                    <a:pt x="103" y="18"/>
                    <a:pt x="104" y="17"/>
                    <a:pt x="104" y="17"/>
                  </a:cubicBezTo>
                  <a:cubicBezTo>
                    <a:pt x="105" y="17"/>
                    <a:pt x="106" y="17"/>
                    <a:pt x="107" y="17"/>
                  </a:cubicBezTo>
                  <a:cubicBezTo>
                    <a:pt x="107" y="17"/>
                    <a:pt x="107" y="18"/>
                    <a:pt x="108" y="18"/>
                  </a:cubicBezTo>
                  <a:cubicBezTo>
                    <a:pt x="108" y="19"/>
                    <a:pt x="109" y="20"/>
                    <a:pt x="110" y="20"/>
                  </a:cubicBezTo>
                  <a:cubicBezTo>
                    <a:pt x="110" y="21"/>
                    <a:pt x="112" y="22"/>
                    <a:pt x="113" y="22"/>
                  </a:cubicBezTo>
                  <a:cubicBezTo>
                    <a:pt x="113" y="22"/>
                    <a:pt x="113" y="21"/>
                    <a:pt x="114" y="21"/>
                  </a:cubicBezTo>
                  <a:cubicBezTo>
                    <a:pt x="114" y="20"/>
                    <a:pt x="115" y="20"/>
                    <a:pt x="116" y="21"/>
                  </a:cubicBezTo>
                  <a:cubicBezTo>
                    <a:pt x="116" y="21"/>
                    <a:pt x="117" y="22"/>
                    <a:pt x="117" y="22"/>
                  </a:cubicBezTo>
                  <a:cubicBezTo>
                    <a:pt x="117" y="22"/>
                    <a:pt x="118" y="22"/>
                    <a:pt x="118" y="22"/>
                  </a:cubicBezTo>
                  <a:cubicBezTo>
                    <a:pt x="117" y="22"/>
                    <a:pt x="117" y="23"/>
                    <a:pt x="117" y="23"/>
                  </a:cubicBezTo>
                  <a:cubicBezTo>
                    <a:pt x="117" y="24"/>
                    <a:pt x="116" y="25"/>
                    <a:pt x="116" y="25"/>
                  </a:cubicBezTo>
                  <a:cubicBezTo>
                    <a:pt x="116" y="26"/>
                    <a:pt x="116" y="28"/>
                    <a:pt x="117" y="28"/>
                  </a:cubicBezTo>
                  <a:cubicBezTo>
                    <a:pt x="117" y="29"/>
                    <a:pt x="118" y="30"/>
                    <a:pt x="119" y="31"/>
                  </a:cubicBezTo>
                  <a:cubicBezTo>
                    <a:pt x="119" y="31"/>
                    <a:pt x="121" y="31"/>
                    <a:pt x="121" y="31"/>
                  </a:cubicBezTo>
                  <a:cubicBezTo>
                    <a:pt x="121" y="32"/>
                    <a:pt x="121" y="34"/>
                    <a:pt x="121" y="35"/>
                  </a:cubicBezTo>
                  <a:cubicBezTo>
                    <a:pt x="121" y="35"/>
                    <a:pt x="123" y="36"/>
                    <a:pt x="123" y="37"/>
                  </a:cubicBezTo>
                  <a:cubicBezTo>
                    <a:pt x="124" y="37"/>
                    <a:pt x="124" y="39"/>
                    <a:pt x="125" y="3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1128713" y="3802063"/>
              <a:ext cx="9525" cy="14288"/>
            </a:xfrm>
            <a:custGeom>
              <a:avLst/>
              <a:gdLst/>
              <a:ahLst/>
              <a:cxnLst>
                <a:cxn ang="0">
                  <a:pos x="5" y="4"/>
                </a:cxn>
                <a:cxn ang="0">
                  <a:pos x="4" y="6"/>
                </a:cxn>
                <a:cxn ang="0">
                  <a:pos x="3" y="7"/>
                </a:cxn>
                <a:cxn ang="0">
                  <a:pos x="1" y="5"/>
                </a:cxn>
                <a:cxn ang="0">
                  <a:pos x="1" y="3"/>
                </a:cxn>
                <a:cxn ang="0">
                  <a:pos x="3" y="3"/>
                </a:cxn>
                <a:cxn ang="0">
                  <a:pos x="3" y="1"/>
                </a:cxn>
                <a:cxn ang="0">
                  <a:pos x="4" y="0"/>
                </a:cxn>
                <a:cxn ang="0">
                  <a:pos x="5" y="2"/>
                </a:cxn>
                <a:cxn ang="0">
                  <a:pos x="5" y="4"/>
                </a:cxn>
              </a:cxnLst>
              <a:rect l="0" t="0" r="r" b="b"/>
              <a:pathLst>
                <a:path w="5" h="7">
                  <a:moveTo>
                    <a:pt x="5" y="4"/>
                  </a:moveTo>
                  <a:cubicBezTo>
                    <a:pt x="4" y="4"/>
                    <a:pt x="4" y="5"/>
                    <a:pt x="4" y="6"/>
                  </a:cubicBezTo>
                  <a:cubicBezTo>
                    <a:pt x="4" y="6"/>
                    <a:pt x="3" y="7"/>
                    <a:pt x="3" y="7"/>
                  </a:cubicBezTo>
                  <a:cubicBezTo>
                    <a:pt x="2" y="7"/>
                    <a:pt x="1" y="6"/>
                    <a:pt x="1" y="5"/>
                  </a:cubicBezTo>
                  <a:cubicBezTo>
                    <a:pt x="1" y="5"/>
                    <a:pt x="0" y="3"/>
                    <a:pt x="1" y="3"/>
                  </a:cubicBezTo>
                  <a:cubicBezTo>
                    <a:pt x="1" y="2"/>
                    <a:pt x="2" y="3"/>
                    <a:pt x="3" y="3"/>
                  </a:cubicBezTo>
                  <a:cubicBezTo>
                    <a:pt x="3" y="2"/>
                    <a:pt x="2" y="1"/>
                    <a:pt x="3" y="1"/>
                  </a:cubicBezTo>
                  <a:cubicBezTo>
                    <a:pt x="3" y="0"/>
                    <a:pt x="4" y="0"/>
                    <a:pt x="4" y="0"/>
                  </a:cubicBezTo>
                  <a:cubicBezTo>
                    <a:pt x="5" y="1"/>
                    <a:pt x="5" y="2"/>
                    <a:pt x="5" y="2"/>
                  </a:cubicBezTo>
                  <a:cubicBezTo>
                    <a:pt x="5" y="3"/>
                    <a:pt x="5" y="3"/>
                    <a:pt x="5"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1139826" y="3862388"/>
              <a:ext cx="14288" cy="9525"/>
            </a:xfrm>
            <a:custGeom>
              <a:avLst/>
              <a:gdLst/>
              <a:ahLst/>
              <a:cxnLst>
                <a:cxn ang="0">
                  <a:pos x="7" y="4"/>
                </a:cxn>
                <a:cxn ang="0">
                  <a:pos x="6" y="5"/>
                </a:cxn>
                <a:cxn ang="0">
                  <a:pos x="4" y="5"/>
                </a:cxn>
                <a:cxn ang="0">
                  <a:pos x="3" y="4"/>
                </a:cxn>
                <a:cxn ang="0">
                  <a:pos x="0" y="4"/>
                </a:cxn>
                <a:cxn ang="0">
                  <a:pos x="0" y="4"/>
                </a:cxn>
                <a:cxn ang="0">
                  <a:pos x="2" y="2"/>
                </a:cxn>
                <a:cxn ang="0">
                  <a:pos x="2" y="1"/>
                </a:cxn>
                <a:cxn ang="0">
                  <a:pos x="4" y="1"/>
                </a:cxn>
                <a:cxn ang="0">
                  <a:pos x="6" y="2"/>
                </a:cxn>
                <a:cxn ang="0">
                  <a:pos x="7" y="4"/>
                </a:cxn>
              </a:cxnLst>
              <a:rect l="0" t="0" r="r" b="b"/>
              <a:pathLst>
                <a:path w="7" h="5">
                  <a:moveTo>
                    <a:pt x="7" y="4"/>
                  </a:moveTo>
                  <a:cubicBezTo>
                    <a:pt x="7" y="4"/>
                    <a:pt x="6" y="5"/>
                    <a:pt x="6" y="5"/>
                  </a:cubicBezTo>
                  <a:cubicBezTo>
                    <a:pt x="5" y="5"/>
                    <a:pt x="4" y="5"/>
                    <a:pt x="4" y="5"/>
                  </a:cubicBezTo>
                  <a:cubicBezTo>
                    <a:pt x="3" y="5"/>
                    <a:pt x="3" y="5"/>
                    <a:pt x="3" y="4"/>
                  </a:cubicBezTo>
                  <a:cubicBezTo>
                    <a:pt x="2" y="4"/>
                    <a:pt x="1" y="4"/>
                    <a:pt x="0" y="4"/>
                  </a:cubicBezTo>
                  <a:cubicBezTo>
                    <a:pt x="0" y="4"/>
                    <a:pt x="0" y="4"/>
                    <a:pt x="0" y="4"/>
                  </a:cubicBezTo>
                  <a:cubicBezTo>
                    <a:pt x="0" y="3"/>
                    <a:pt x="1" y="3"/>
                    <a:pt x="2" y="2"/>
                  </a:cubicBezTo>
                  <a:cubicBezTo>
                    <a:pt x="2" y="2"/>
                    <a:pt x="2" y="1"/>
                    <a:pt x="2" y="1"/>
                  </a:cubicBezTo>
                  <a:cubicBezTo>
                    <a:pt x="3" y="0"/>
                    <a:pt x="4" y="0"/>
                    <a:pt x="4" y="1"/>
                  </a:cubicBezTo>
                  <a:cubicBezTo>
                    <a:pt x="4" y="1"/>
                    <a:pt x="5" y="2"/>
                    <a:pt x="6" y="2"/>
                  </a:cubicBezTo>
                  <a:cubicBezTo>
                    <a:pt x="6" y="3"/>
                    <a:pt x="7" y="3"/>
                    <a:pt x="7"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1147763" y="3881438"/>
              <a:ext cx="9525" cy="6350"/>
            </a:xfrm>
            <a:custGeom>
              <a:avLst/>
              <a:gdLst/>
              <a:ahLst/>
              <a:cxnLst>
                <a:cxn ang="0">
                  <a:pos x="4" y="0"/>
                </a:cxn>
                <a:cxn ang="0">
                  <a:pos x="3" y="2"/>
                </a:cxn>
                <a:cxn ang="0">
                  <a:pos x="1" y="3"/>
                </a:cxn>
                <a:cxn ang="0">
                  <a:pos x="0" y="1"/>
                </a:cxn>
                <a:cxn ang="0">
                  <a:pos x="2" y="0"/>
                </a:cxn>
                <a:cxn ang="0">
                  <a:pos x="3" y="0"/>
                </a:cxn>
                <a:cxn ang="0">
                  <a:pos x="4" y="0"/>
                </a:cxn>
              </a:cxnLst>
              <a:rect l="0" t="0" r="r" b="b"/>
              <a:pathLst>
                <a:path w="5" h="3">
                  <a:moveTo>
                    <a:pt x="4" y="0"/>
                  </a:moveTo>
                  <a:cubicBezTo>
                    <a:pt x="5" y="1"/>
                    <a:pt x="3" y="2"/>
                    <a:pt x="3" y="2"/>
                  </a:cubicBezTo>
                  <a:cubicBezTo>
                    <a:pt x="2" y="2"/>
                    <a:pt x="1" y="3"/>
                    <a:pt x="1" y="3"/>
                  </a:cubicBezTo>
                  <a:cubicBezTo>
                    <a:pt x="0" y="2"/>
                    <a:pt x="0" y="1"/>
                    <a:pt x="0" y="1"/>
                  </a:cubicBezTo>
                  <a:cubicBezTo>
                    <a:pt x="0" y="1"/>
                    <a:pt x="1" y="0"/>
                    <a:pt x="2" y="0"/>
                  </a:cubicBezTo>
                  <a:cubicBezTo>
                    <a:pt x="2" y="0"/>
                    <a:pt x="3" y="0"/>
                    <a:pt x="3" y="0"/>
                  </a:cubicBezTo>
                  <a:cubicBezTo>
                    <a:pt x="4" y="0"/>
                    <a:pt x="4" y="0"/>
                    <a:pt x="4"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1308101" y="3911601"/>
              <a:ext cx="11113" cy="9525"/>
            </a:xfrm>
            <a:custGeom>
              <a:avLst/>
              <a:gdLst/>
              <a:ahLst/>
              <a:cxnLst>
                <a:cxn ang="0">
                  <a:pos x="6" y="1"/>
                </a:cxn>
                <a:cxn ang="0">
                  <a:pos x="3" y="0"/>
                </a:cxn>
                <a:cxn ang="0">
                  <a:pos x="2" y="0"/>
                </a:cxn>
                <a:cxn ang="0">
                  <a:pos x="1" y="2"/>
                </a:cxn>
                <a:cxn ang="0">
                  <a:pos x="0" y="3"/>
                </a:cxn>
                <a:cxn ang="0">
                  <a:pos x="1" y="3"/>
                </a:cxn>
                <a:cxn ang="0">
                  <a:pos x="2" y="5"/>
                </a:cxn>
                <a:cxn ang="0">
                  <a:pos x="5" y="3"/>
                </a:cxn>
                <a:cxn ang="0">
                  <a:pos x="6" y="2"/>
                </a:cxn>
                <a:cxn ang="0">
                  <a:pos x="6" y="1"/>
                </a:cxn>
              </a:cxnLst>
              <a:rect l="0" t="0" r="r" b="b"/>
              <a:pathLst>
                <a:path w="6" h="5">
                  <a:moveTo>
                    <a:pt x="6" y="1"/>
                  </a:moveTo>
                  <a:cubicBezTo>
                    <a:pt x="6" y="0"/>
                    <a:pt x="4" y="0"/>
                    <a:pt x="3" y="0"/>
                  </a:cubicBezTo>
                  <a:cubicBezTo>
                    <a:pt x="3" y="0"/>
                    <a:pt x="2" y="0"/>
                    <a:pt x="2" y="0"/>
                  </a:cubicBezTo>
                  <a:cubicBezTo>
                    <a:pt x="2" y="0"/>
                    <a:pt x="2" y="1"/>
                    <a:pt x="1" y="2"/>
                  </a:cubicBezTo>
                  <a:cubicBezTo>
                    <a:pt x="1" y="2"/>
                    <a:pt x="0" y="2"/>
                    <a:pt x="0" y="3"/>
                  </a:cubicBezTo>
                  <a:cubicBezTo>
                    <a:pt x="0" y="3"/>
                    <a:pt x="1" y="3"/>
                    <a:pt x="1" y="3"/>
                  </a:cubicBezTo>
                  <a:cubicBezTo>
                    <a:pt x="2" y="4"/>
                    <a:pt x="2" y="5"/>
                    <a:pt x="2" y="5"/>
                  </a:cubicBezTo>
                  <a:cubicBezTo>
                    <a:pt x="3" y="5"/>
                    <a:pt x="4" y="4"/>
                    <a:pt x="5" y="3"/>
                  </a:cubicBezTo>
                  <a:cubicBezTo>
                    <a:pt x="5" y="3"/>
                    <a:pt x="6" y="2"/>
                    <a:pt x="6" y="2"/>
                  </a:cubicBezTo>
                  <a:cubicBezTo>
                    <a:pt x="6" y="2"/>
                    <a:pt x="6" y="1"/>
                    <a:pt x="6"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1300163" y="3195638"/>
              <a:ext cx="360363" cy="317500"/>
            </a:xfrm>
            <a:custGeom>
              <a:avLst/>
              <a:gdLst/>
              <a:ahLst/>
              <a:cxnLst>
                <a:cxn ang="0">
                  <a:pos x="174" y="94"/>
                </a:cxn>
                <a:cxn ang="0">
                  <a:pos x="166" y="107"/>
                </a:cxn>
                <a:cxn ang="0">
                  <a:pos x="169" y="123"/>
                </a:cxn>
                <a:cxn ang="0">
                  <a:pos x="159" y="128"/>
                </a:cxn>
                <a:cxn ang="0">
                  <a:pos x="149" y="132"/>
                </a:cxn>
                <a:cxn ang="0">
                  <a:pos x="135" y="140"/>
                </a:cxn>
                <a:cxn ang="0">
                  <a:pos x="129" y="155"/>
                </a:cxn>
                <a:cxn ang="0">
                  <a:pos x="121" y="163"/>
                </a:cxn>
                <a:cxn ang="0">
                  <a:pos x="109" y="167"/>
                </a:cxn>
                <a:cxn ang="0">
                  <a:pos x="96" y="160"/>
                </a:cxn>
                <a:cxn ang="0">
                  <a:pos x="91" y="148"/>
                </a:cxn>
                <a:cxn ang="0">
                  <a:pos x="102" y="133"/>
                </a:cxn>
                <a:cxn ang="0">
                  <a:pos x="111" y="124"/>
                </a:cxn>
                <a:cxn ang="0">
                  <a:pos x="117" y="119"/>
                </a:cxn>
                <a:cxn ang="0">
                  <a:pos x="104" y="126"/>
                </a:cxn>
                <a:cxn ang="0">
                  <a:pos x="94" y="114"/>
                </a:cxn>
                <a:cxn ang="0">
                  <a:pos x="90" y="101"/>
                </a:cxn>
                <a:cxn ang="0">
                  <a:pos x="91" y="93"/>
                </a:cxn>
                <a:cxn ang="0">
                  <a:pos x="96" y="82"/>
                </a:cxn>
                <a:cxn ang="0">
                  <a:pos x="97" y="77"/>
                </a:cxn>
                <a:cxn ang="0">
                  <a:pos x="96" y="76"/>
                </a:cxn>
                <a:cxn ang="0">
                  <a:pos x="88" y="79"/>
                </a:cxn>
                <a:cxn ang="0">
                  <a:pos x="75" y="81"/>
                </a:cxn>
                <a:cxn ang="0">
                  <a:pos x="56" y="84"/>
                </a:cxn>
                <a:cxn ang="0">
                  <a:pos x="39" y="98"/>
                </a:cxn>
                <a:cxn ang="0">
                  <a:pos x="40" y="104"/>
                </a:cxn>
                <a:cxn ang="0">
                  <a:pos x="37" y="108"/>
                </a:cxn>
                <a:cxn ang="0">
                  <a:pos x="34" y="109"/>
                </a:cxn>
                <a:cxn ang="0">
                  <a:pos x="31" y="102"/>
                </a:cxn>
                <a:cxn ang="0">
                  <a:pos x="19" y="102"/>
                </a:cxn>
                <a:cxn ang="0">
                  <a:pos x="13" y="103"/>
                </a:cxn>
                <a:cxn ang="0">
                  <a:pos x="6" y="105"/>
                </a:cxn>
                <a:cxn ang="0">
                  <a:pos x="0" y="103"/>
                </a:cxn>
                <a:cxn ang="0">
                  <a:pos x="6" y="92"/>
                </a:cxn>
                <a:cxn ang="0">
                  <a:pos x="15" y="82"/>
                </a:cxn>
                <a:cxn ang="0">
                  <a:pos x="23" y="76"/>
                </a:cxn>
                <a:cxn ang="0">
                  <a:pos x="32" y="73"/>
                </a:cxn>
                <a:cxn ang="0">
                  <a:pos x="47" y="61"/>
                </a:cxn>
                <a:cxn ang="0">
                  <a:pos x="60" y="40"/>
                </a:cxn>
                <a:cxn ang="0">
                  <a:pos x="63" y="32"/>
                </a:cxn>
                <a:cxn ang="0">
                  <a:pos x="67" y="33"/>
                </a:cxn>
                <a:cxn ang="0">
                  <a:pos x="72" y="24"/>
                </a:cxn>
                <a:cxn ang="0">
                  <a:pos x="82" y="12"/>
                </a:cxn>
                <a:cxn ang="0">
                  <a:pos x="91" y="5"/>
                </a:cxn>
                <a:cxn ang="0">
                  <a:pos x="108" y="3"/>
                </a:cxn>
                <a:cxn ang="0">
                  <a:pos x="120" y="9"/>
                </a:cxn>
                <a:cxn ang="0">
                  <a:pos x="113" y="21"/>
                </a:cxn>
                <a:cxn ang="0">
                  <a:pos x="110" y="29"/>
                </a:cxn>
                <a:cxn ang="0">
                  <a:pos x="111" y="44"/>
                </a:cxn>
                <a:cxn ang="0">
                  <a:pos x="116" y="54"/>
                </a:cxn>
                <a:cxn ang="0">
                  <a:pos x="128" y="63"/>
                </a:cxn>
                <a:cxn ang="0">
                  <a:pos x="148" y="64"/>
                </a:cxn>
                <a:cxn ang="0">
                  <a:pos x="166" y="55"/>
                </a:cxn>
                <a:cxn ang="0">
                  <a:pos x="173" y="66"/>
                </a:cxn>
                <a:cxn ang="0">
                  <a:pos x="189" y="59"/>
                </a:cxn>
                <a:cxn ang="0">
                  <a:pos x="185" y="71"/>
                </a:cxn>
                <a:cxn ang="0">
                  <a:pos x="184" y="79"/>
                </a:cxn>
              </a:cxnLst>
              <a:rect l="0" t="0" r="r" b="b"/>
              <a:pathLst>
                <a:path w="191" h="168">
                  <a:moveTo>
                    <a:pt x="183" y="88"/>
                  </a:moveTo>
                  <a:cubicBezTo>
                    <a:pt x="183" y="89"/>
                    <a:pt x="183" y="89"/>
                    <a:pt x="182" y="89"/>
                  </a:cubicBezTo>
                  <a:cubicBezTo>
                    <a:pt x="182" y="90"/>
                    <a:pt x="181" y="92"/>
                    <a:pt x="180" y="92"/>
                  </a:cubicBezTo>
                  <a:cubicBezTo>
                    <a:pt x="180" y="93"/>
                    <a:pt x="178" y="93"/>
                    <a:pt x="177" y="93"/>
                  </a:cubicBezTo>
                  <a:cubicBezTo>
                    <a:pt x="176" y="94"/>
                    <a:pt x="175" y="94"/>
                    <a:pt x="174" y="94"/>
                  </a:cubicBezTo>
                  <a:cubicBezTo>
                    <a:pt x="173" y="94"/>
                    <a:pt x="172" y="94"/>
                    <a:pt x="172" y="95"/>
                  </a:cubicBezTo>
                  <a:cubicBezTo>
                    <a:pt x="171" y="95"/>
                    <a:pt x="169" y="95"/>
                    <a:pt x="168" y="96"/>
                  </a:cubicBezTo>
                  <a:cubicBezTo>
                    <a:pt x="167" y="97"/>
                    <a:pt x="166" y="98"/>
                    <a:pt x="165" y="99"/>
                  </a:cubicBezTo>
                  <a:cubicBezTo>
                    <a:pt x="165" y="100"/>
                    <a:pt x="164" y="103"/>
                    <a:pt x="164" y="104"/>
                  </a:cubicBezTo>
                  <a:cubicBezTo>
                    <a:pt x="165" y="105"/>
                    <a:pt x="166" y="106"/>
                    <a:pt x="166" y="107"/>
                  </a:cubicBezTo>
                  <a:cubicBezTo>
                    <a:pt x="167" y="107"/>
                    <a:pt x="168" y="109"/>
                    <a:pt x="168" y="110"/>
                  </a:cubicBezTo>
                  <a:cubicBezTo>
                    <a:pt x="169" y="111"/>
                    <a:pt x="168" y="113"/>
                    <a:pt x="168" y="114"/>
                  </a:cubicBezTo>
                  <a:cubicBezTo>
                    <a:pt x="168" y="115"/>
                    <a:pt x="167" y="116"/>
                    <a:pt x="167" y="117"/>
                  </a:cubicBezTo>
                  <a:cubicBezTo>
                    <a:pt x="167" y="118"/>
                    <a:pt x="168" y="119"/>
                    <a:pt x="169" y="120"/>
                  </a:cubicBezTo>
                  <a:cubicBezTo>
                    <a:pt x="169" y="120"/>
                    <a:pt x="169" y="122"/>
                    <a:pt x="169" y="123"/>
                  </a:cubicBezTo>
                  <a:cubicBezTo>
                    <a:pt x="168" y="123"/>
                    <a:pt x="168" y="124"/>
                    <a:pt x="167" y="125"/>
                  </a:cubicBezTo>
                  <a:cubicBezTo>
                    <a:pt x="167" y="125"/>
                    <a:pt x="167" y="126"/>
                    <a:pt x="167" y="127"/>
                  </a:cubicBezTo>
                  <a:cubicBezTo>
                    <a:pt x="166" y="127"/>
                    <a:pt x="165" y="128"/>
                    <a:pt x="164" y="128"/>
                  </a:cubicBezTo>
                  <a:cubicBezTo>
                    <a:pt x="163" y="128"/>
                    <a:pt x="162" y="129"/>
                    <a:pt x="161" y="128"/>
                  </a:cubicBezTo>
                  <a:cubicBezTo>
                    <a:pt x="161" y="128"/>
                    <a:pt x="160" y="128"/>
                    <a:pt x="159" y="128"/>
                  </a:cubicBezTo>
                  <a:cubicBezTo>
                    <a:pt x="159" y="128"/>
                    <a:pt x="157" y="129"/>
                    <a:pt x="157" y="129"/>
                  </a:cubicBezTo>
                  <a:cubicBezTo>
                    <a:pt x="156" y="130"/>
                    <a:pt x="156" y="131"/>
                    <a:pt x="156" y="131"/>
                  </a:cubicBezTo>
                  <a:cubicBezTo>
                    <a:pt x="155" y="131"/>
                    <a:pt x="154" y="131"/>
                    <a:pt x="153" y="131"/>
                  </a:cubicBezTo>
                  <a:cubicBezTo>
                    <a:pt x="153" y="132"/>
                    <a:pt x="153" y="133"/>
                    <a:pt x="152" y="133"/>
                  </a:cubicBezTo>
                  <a:cubicBezTo>
                    <a:pt x="151" y="134"/>
                    <a:pt x="150" y="133"/>
                    <a:pt x="149" y="132"/>
                  </a:cubicBezTo>
                  <a:cubicBezTo>
                    <a:pt x="148" y="132"/>
                    <a:pt x="147" y="132"/>
                    <a:pt x="146" y="132"/>
                  </a:cubicBezTo>
                  <a:cubicBezTo>
                    <a:pt x="146" y="133"/>
                    <a:pt x="145" y="135"/>
                    <a:pt x="145" y="135"/>
                  </a:cubicBezTo>
                  <a:cubicBezTo>
                    <a:pt x="144" y="135"/>
                    <a:pt x="141" y="135"/>
                    <a:pt x="140" y="135"/>
                  </a:cubicBezTo>
                  <a:cubicBezTo>
                    <a:pt x="140" y="135"/>
                    <a:pt x="139" y="136"/>
                    <a:pt x="138" y="137"/>
                  </a:cubicBezTo>
                  <a:cubicBezTo>
                    <a:pt x="138" y="137"/>
                    <a:pt x="136" y="139"/>
                    <a:pt x="135" y="140"/>
                  </a:cubicBezTo>
                  <a:cubicBezTo>
                    <a:pt x="135" y="140"/>
                    <a:pt x="133" y="142"/>
                    <a:pt x="133" y="143"/>
                  </a:cubicBezTo>
                  <a:cubicBezTo>
                    <a:pt x="133" y="144"/>
                    <a:pt x="132" y="146"/>
                    <a:pt x="132" y="147"/>
                  </a:cubicBezTo>
                  <a:cubicBezTo>
                    <a:pt x="132" y="148"/>
                    <a:pt x="133" y="149"/>
                    <a:pt x="133" y="150"/>
                  </a:cubicBezTo>
                  <a:cubicBezTo>
                    <a:pt x="132" y="151"/>
                    <a:pt x="132" y="152"/>
                    <a:pt x="132" y="153"/>
                  </a:cubicBezTo>
                  <a:cubicBezTo>
                    <a:pt x="131" y="153"/>
                    <a:pt x="130" y="155"/>
                    <a:pt x="129" y="155"/>
                  </a:cubicBezTo>
                  <a:cubicBezTo>
                    <a:pt x="129" y="156"/>
                    <a:pt x="128" y="156"/>
                    <a:pt x="127" y="157"/>
                  </a:cubicBezTo>
                  <a:cubicBezTo>
                    <a:pt x="127" y="157"/>
                    <a:pt x="126" y="157"/>
                    <a:pt x="125" y="158"/>
                  </a:cubicBezTo>
                  <a:cubicBezTo>
                    <a:pt x="124" y="158"/>
                    <a:pt x="123" y="158"/>
                    <a:pt x="122" y="159"/>
                  </a:cubicBezTo>
                  <a:cubicBezTo>
                    <a:pt x="122" y="159"/>
                    <a:pt x="121" y="161"/>
                    <a:pt x="121" y="161"/>
                  </a:cubicBezTo>
                  <a:cubicBezTo>
                    <a:pt x="121" y="162"/>
                    <a:pt x="121" y="162"/>
                    <a:pt x="121" y="163"/>
                  </a:cubicBezTo>
                  <a:cubicBezTo>
                    <a:pt x="121" y="163"/>
                    <a:pt x="121" y="163"/>
                    <a:pt x="121" y="163"/>
                  </a:cubicBezTo>
                  <a:cubicBezTo>
                    <a:pt x="120" y="163"/>
                    <a:pt x="120" y="163"/>
                    <a:pt x="119" y="163"/>
                  </a:cubicBezTo>
                  <a:cubicBezTo>
                    <a:pt x="118" y="162"/>
                    <a:pt x="116" y="164"/>
                    <a:pt x="114" y="165"/>
                  </a:cubicBezTo>
                  <a:cubicBezTo>
                    <a:pt x="114" y="165"/>
                    <a:pt x="112" y="165"/>
                    <a:pt x="111" y="165"/>
                  </a:cubicBezTo>
                  <a:cubicBezTo>
                    <a:pt x="111" y="166"/>
                    <a:pt x="109" y="167"/>
                    <a:pt x="109" y="167"/>
                  </a:cubicBezTo>
                  <a:cubicBezTo>
                    <a:pt x="108" y="167"/>
                    <a:pt x="106" y="167"/>
                    <a:pt x="106" y="167"/>
                  </a:cubicBezTo>
                  <a:cubicBezTo>
                    <a:pt x="104" y="167"/>
                    <a:pt x="102" y="168"/>
                    <a:pt x="101" y="167"/>
                  </a:cubicBezTo>
                  <a:cubicBezTo>
                    <a:pt x="100" y="167"/>
                    <a:pt x="98" y="166"/>
                    <a:pt x="98" y="166"/>
                  </a:cubicBezTo>
                  <a:cubicBezTo>
                    <a:pt x="97" y="165"/>
                    <a:pt x="97" y="164"/>
                    <a:pt x="97" y="163"/>
                  </a:cubicBezTo>
                  <a:cubicBezTo>
                    <a:pt x="96" y="163"/>
                    <a:pt x="96" y="161"/>
                    <a:pt x="96" y="160"/>
                  </a:cubicBezTo>
                  <a:cubicBezTo>
                    <a:pt x="95" y="159"/>
                    <a:pt x="95" y="158"/>
                    <a:pt x="94" y="158"/>
                  </a:cubicBezTo>
                  <a:cubicBezTo>
                    <a:pt x="94" y="157"/>
                    <a:pt x="93" y="156"/>
                    <a:pt x="92" y="156"/>
                  </a:cubicBezTo>
                  <a:cubicBezTo>
                    <a:pt x="92" y="155"/>
                    <a:pt x="91" y="154"/>
                    <a:pt x="91" y="154"/>
                  </a:cubicBezTo>
                  <a:cubicBezTo>
                    <a:pt x="91" y="153"/>
                    <a:pt x="91" y="151"/>
                    <a:pt x="91" y="150"/>
                  </a:cubicBezTo>
                  <a:cubicBezTo>
                    <a:pt x="91" y="150"/>
                    <a:pt x="91" y="149"/>
                    <a:pt x="91" y="148"/>
                  </a:cubicBezTo>
                  <a:cubicBezTo>
                    <a:pt x="91" y="147"/>
                    <a:pt x="92" y="146"/>
                    <a:pt x="92" y="145"/>
                  </a:cubicBezTo>
                  <a:cubicBezTo>
                    <a:pt x="93" y="145"/>
                    <a:pt x="93" y="143"/>
                    <a:pt x="93" y="142"/>
                  </a:cubicBezTo>
                  <a:cubicBezTo>
                    <a:pt x="94" y="141"/>
                    <a:pt x="95" y="140"/>
                    <a:pt x="95" y="139"/>
                  </a:cubicBezTo>
                  <a:cubicBezTo>
                    <a:pt x="96" y="138"/>
                    <a:pt x="98" y="137"/>
                    <a:pt x="98" y="136"/>
                  </a:cubicBezTo>
                  <a:cubicBezTo>
                    <a:pt x="99" y="135"/>
                    <a:pt x="101" y="134"/>
                    <a:pt x="102" y="133"/>
                  </a:cubicBezTo>
                  <a:cubicBezTo>
                    <a:pt x="102" y="132"/>
                    <a:pt x="102" y="130"/>
                    <a:pt x="102" y="129"/>
                  </a:cubicBezTo>
                  <a:cubicBezTo>
                    <a:pt x="103" y="129"/>
                    <a:pt x="103" y="128"/>
                    <a:pt x="103" y="128"/>
                  </a:cubicBezTo>
                  <a:cubicBezTo>
                    <a:pt x="104" y="128"/>
                    <a:pt x="105" y="128"/>
                    <a:pt x="105" y="127"/>
                  </a:cubicBezTo>
                  <a:cubicBezTo>
                    <a:pt x="106" y="127"/>
                    <a:pt x="108" y="127"/>
                    <a:pt x="109" y="126"/>
                  </a:cubicBezTo>
                  <a:cubicBezTo>
                    <a:pt x="109" y="126"/>
                    <a:pt x="110" y="125"/>
                    <a:pt x="111" y="124"/>
                  </a:cubicBezTo>
                  <a:cubicBezTo>
                    <a:pt x="112" y="124"/>
                    <a:pt x="113" y="123"/>
                    <a:pt x="114" y="123"/>
                  </a:cubicBezTo>
                  <a:cubicBezTo>
                    <a:pt x="114" y="122"/>
                    <a:pt x="116" y="122"/>
                    <a:pt x="116" y="122"/>
                  </a:cubicBezTo>
                  <a:cubicBezTo>
                    <a:pt x="117" y="121"/>
                    <a:pt x="118" y="121"/>
                    <a:pt x="119" y="120"/>
                  </a:cubicBezTo>
                  <a:cubicBezTo>
                    <a:pt x="119" y="120"/>
                    <a:pt x="120" y="119"/>
                    <a:pt x="120" y="118"/>
                  </a:cubicBezTo>
                  <a:cubicBezTo>
                    <a:pt x="120" y="118"/>
                    <a:pt x="118" y="118"/>
                    <a:pt x="117" y="119"/>
                  </a:cubicBezTo>
                  <a:cubicBezTo>
                    <a:pt x="116" y="119"/>
                    <a:pt x="115" y="119"/>
                    <a:pt x="115" y="119"/>
                  </a:cubicBezTo>
                  <a:cubicBezTo>
                    <a:pt x="114" y="120"/>
                    <a:pt x="112" y="121"/>
                    <a:pt x="111" y="121"/>
                  </a:cubicBezTo>
                  <a:cubicBezTo>
                    <a:pt x="110" y="122"/>
                    <a:pt x="109" y="122"/>
                    <a:pt x="108" y="122"/>
                  </a:cubicBezTo>
                  <a:cubicBezTo>
                    <a:pt x="108" y="122"/>
                    <a:pt x="107" y="123"/>
                    <a:pt x="106" y="124"/>
                  </a:cubicBezTo>
                  <a:cubicBezTo>
                    <a:pt x="106" y="124"/>
                    <a:pt x="105" y="126"/>
                    <a:pt x="104" y="126"/>
                  </a:cubicBezTo>
                  <a:cubicBezTo>
                    <a:pt x="103" y="126"/>
                    <a:pt x="101" y="126"/>
                    <a:pt x="101" y="126"/>
                  </a:cubicBezTo>
                  <a:cubicBezTo>
                    <a:pt x="100" y="126"/>
                    <a:pt x="99" y="124"/>
                    <a:pt x="99" y="124"/>
                  </a:cubicBezTo>
                  <a:cubicBezTo>
                    <a:pt x="98" y="123"/>
                    <a:pt x="98" y="122"/>
                    <a:pt x="98" y="121"/>
                  </a:cubicBezTo>
                  <a:cubicBezTo>
                    <a:pt x="98" y="120"/>
                    <a:pt x="97" y="119"/>
                    <a:pt x="97" y="118"/>
                  </a:cubicBezTo>
                  <a:cubicBezTo>
                    <a:pt x="96" y="117"/>
                    <a:pt x="95" y="115"/>
                    <a:pt x="94" y="114"/>
                  </a:cubicBezTo>
                  <a:cubicBezTo>
                    <a:pt x="94" y="114"/>
                    <a:pt x="92" y="112"/>
                    <a:pt x="91" y="111"/>
                  </a:cubicBezTo>
                  <a:cubicBezTo>
                    <a:pt x="90" y="110"/>
                    <a:pt x="89" y="108"/>
                    <a:pt x="89" y="106"/>
                  </a:cubicBezTo>
                  <a:cubicBezTo>
                    <a:pt x="89" y="106"/>
                    <a:pt x="88" y="104"/>
                    <a:pt x="88" y="103"/>
                  </a:cubicBezTo>
                  <a:cubicBezTo>
                    <a:pt x="88" y="102"/>
                    <a:pt x="88" y="101"/>
                    <a:pt x="89" y="101"/>
                  </a:cubicBezTo>
                  <a:cubicBezTo>
                    <a:pt x="89" y="101"/>
                    <a:pt x="90" y="101"/>
                    <a:pt x="90" y="101"/>
                  </a:cubicBezTo>
                  <a:cubicBezTo>
                    <a:pt x="90" y="101"/>
                    <a:pt x="90" y="102"/>
                    <a:pt x="90" y="102"/>
                  </a:cubicBezTo>
                  <a:cubicBezTo>
                    <a:pt x="90" y="103"/>
                    <a:pt x="91" y="102"/>
                    <a:pt x="92" y="102"/>
                  </a:cubicBezTo>
                  <a:cubicBezTo>
                    <a:pt x="92" y="102"/>
                    <a:pt x="92" y="100"/>
                    <a:pt x="92" y="99"/>
                  </a:cubicBezTo>
                  <a:cubicBezTo>
                    <a:pt x="92" y="98"/>
                    <a:pt x="92" y="97"/>
                    <a:pt x="92" y="96"/>
                  </a:cubicBezTo>
                  <a:cubicBezTo>
                    <a:pt x="91" y="95"/>
                    <a:pt x="91" y="93"/>
                    <a:pt x="91" y="93"/>
                  </a:cubicBezTo>
                  <a:cubicBezTo>
                    <a:pt x="91" y="92"/>
                    <a:pt x="90" y="90"/>
                    <a:pt x="90" y="89"/>
                  </a:cubicBezTo>
                  <a:cubicBezTo>
                    <a:pt x="90" y="88"/>
                    <a:pt x="89" y="86"/>
                    <a:pt x="89" y="86"/>
                  </a:cubicBezTo>
                  <a:cubicBezTo>
                    <a:pt x="88" y="85"/>
                    <a:pt x="88" y="84"/>
                    <a:pt x="89" y="83"/>
                  </a:cubicBezTo>
                  <a:cubicBezTo>
                    <a:pt x="89" y="83"/>
                    <a:pt x="91" y="83"/>
                    <a:pt x="92" y="82"/>
                  </a:cubicBezTo>
                  <a:cubicBezTo>
                    <a:pt x="93" y="82"/>
                    <a:pt x="95" y="82"/>
                    <a:pt x="96" y="82"/>
                  </a:cubicBezTo>
                  <a:cubicBezTo>
                    <a:pt x="96" y="82"/>
                    <a:pt x="97" y="82"/>
                    <a:pt x="98" y="81"/>
                  </a:cubicBezTo>
                  <a:cubicBezTo>
                    <a:pt x="99" y="81"/>
                    <a:pt x="99" y="80"/>
                    <a:pt x="100" y="79"/>
                  </a:cubicBezTo>
                  <a:cubicBezTo>
                    <a:pt x="100" y="79"/>
                    <a:pt x="101" y="78"/>
                    <a:pt x="101" y="78"/>
                  </a:cubicBezTo>
                  <a:cubicBezTo>
                    <a:pt x="101" y="77"/>
                    <a:pt x="100" y="77"/>
                    <a:pt x="100" y="77"/>
                  </a:cubicBezTo>
                  <a:cubicBezTo>
                    <a:pt x="99" y="77"/>
                    <a:pt x="98" y="77"/>
                    <a:pt x="97" y="77"/>
                  </a:cubicBezTo>
                  <a:cubicBezTo>
                    <a:pt x="97" y="78"/>
                    <a:pt x="97" y="79"/>
                    <a:pt x="96" y="79"/>
                  </a:cubicBezTo>
                  <a:cubicBezTo>
                    <a:pt x="96" y="79"/>
                    <a:pt x="95" y="79"/>
                    <a:pt x="95" y="79"/>
                  </a:cubicBezTo>
                  <a:cubicBezTo>
                    <a:pt x="94" y="78"/>
                    <a:pt x="95" y="78"/>
                    <a:pt x="95" y="77"/>
                  </a:cubicBezTo>
                  <a:cubicBezTo>
                    <a:pt x="95" y="77"/>
                    <a:pt x="96" y="77"/>
                    <a:pt x="96" y="77"/>
                  </a:cubicBezTo>
                  <a:cubicBezTo>
                    <a:pt x="96" y="76"/>
                    <a:pt x="96" y="76"/>
                    <a:pt x="96" y="76"/>
                  </a:cubicBezTo>
                  <a:cubicBezTo>
                    <a:pt x="96" y="75"/>
                    <a:pt x="96" y="75"/>
                    <a:pt x="96" y="75"/>
                  </a:cubicBezTo>
                  <a:cubicBezTo>
                    <a:pt x="95" y="75"/>
                    <a:pt x="94" y="76"/>
                    <a:pt x="94" y="76"/>
                  </a:cubicBezTo>
                  <a:cubicBezTo>
                    <a:pt x="94" y="77"/>
                    <a:pt x="93" y="77"/>
                    <a:pt x="93" y="77"/>
                  </a:cubicBezTo>
                  <a:cubicBezTo>
                    <a:pt x="92" y="78"/>
                    <a:pt x="91" y="78"/>
                    <a:pt x="90" y="78"/>
                  </a:cubicBezTo>
                  <a:cubicBezTo>
                    <a:pt x="90" y="78"/>
                    <a:pt x="89" y="79"/>
                    <a:pt x="88" y="79"/>
                  </a:cubicBezTo>
                  <a:cubicBezTo>
                    <a:pt x="88" y="80"/>
                    <a:pt x="88" y="81"/>
                    <a:pt x="87" y="81"/>
                  </a:cubicBezTo>
                  <a:cubicBezTo>
                    <a:pt x="87" y="81"/>
                    <a:pt x="85" y="81"/>
                    <a:pt x="85" y="81"/>
                  </a:cubicBezTo>
                  <a:cubicBezTo>
                    <a:pt x="84" y="81"/>
                    <a:pt x="82" y="81"/>
                    <a:pt x="81" y="81"/>
                  </a:cubicBezTo>
                  <a:cubicBezTo>
                    <a:pt x="80" y="81"/>
                    <a:pt x="78" y="81"/>
                    <a:pt x="77" y="81"/>
                  </a:cubicBezTo>
                  <a:cubicBezTo>
                    <a:pt x="77" y="81"/>
                    <a:pt x="76" y="81"/>
                    <a:pt x="75" y="81"/>
                  </a:cubicBezTo>
                  <a:cubicBezTo>
                    <a:pt x="74" y="82"/>
                    <a:pt x="71" y="82"/>
                    <a:pt x="70" y="82"/>
                  </a:cubicBezTo>
                  <a:cubicBezTo>
                    <a:pt x="69" y="82"/>
                    <a:pt x="67" y="81"/>
                    <a:pt x="66" y="82"/>
                  </a:cubicBezTo>
                  <a:cubicBezTo>
                    <a:pt x="65" y="82"/>
                    <a:pt x="64" y="83"/>
                    <a:pt x="63" y="84"/>
                  </a:cubicBezTo>
                  <a:cubicBezTo>
                    <a:pt x="62" y="84"/>
                    <a:pt x="61" y="84"/>
                    <a:pt x="60" y="84"/>
                  </a:cubicBezTo>
                  <a:cubicBezTo>
                    <a:pt x="59" y="84"/>
                    <a:pt x="57" y="84"/>
                    <a:pt x="56" y="84"/>
                  </a:cubicBezTo>
                  <a:cubicBezTo>
                    <a:pt x="55" y="84"/>
                    <a:pt x="54" y="85"/>
                    <a:pt x="53" y="86"/>
                  </a:cubicBezTo>
                  <a:cubicBezTo>
                    <a:pt x="52" y="86"/>
                    <a:pt x="50" y="88"/>
                    <a:pt x="49" y="88"/>
                  </a:cubicBezTo>
                  <a:cubicBezTo>
                    <a:pt x="47" y="89"/>
                    <a:pt x="45" y="92"/>
                    <a:pt x="44" y="93"/>
                  </a:cubicBezTo>
                  <a:cubicBezTo>
                    <a:pt x="43" y="94"/>
                    <a:pt x="40" y="95"/>
                    <a:pt x="40" y="96"/>
                  </a:cubicBezTo>
                  <a:cubicBezTo>
                    <a:pt x="39" y="97"/>
                    <a:pt x="39" y="97"/>
                    <a:pt x="39" y="98"/>
                  </a:cubicBezTo>
                  <a:cubicBezTo>
                    <a:pt x="39" y="98"/>
                    <a:pt x="39" y="99"/>
                    <a:pt x="39" y="100"/>
                  </a:cubicBezTo>
                  <a:cubicBezTo>
                    <a:pt x="39" y="100"/>
                    <a:pt x="39" y="101"/>
                    <a:pt x="39" y="101"/>
                  </a:cubicBezTo>
                  <a:cubicBezTo>
                    <a:pt x="39" y="101"/>
                    <a:pt x="39" y="102"/>
                    <a:pt x="39" y="102"/>
                  </a:cubicBezTo>
                  <a:cubicBezTo>
                    <a:pt x="39" y="102"/>
                    <a:pt x="40" y="103"/>
                    <a:pt x="40" y="103"/>
                  </a:cubicBezTo>
                  <a:cubicBezTo>
                    <a:pt x="40" y="103"/>
                    <a:pt x="40" y="104"/>
                    <a:pt x="40" y="104"/>
                  </a:cubicBezTo>
                  <a:cubicBezTo>
                    <a:pt x="40" y="104"/>
                    <a:pt x="40" y="105"/>
                    <a:pt x="40" y="106"/>
                  </a:cubicBezTo>
                  <a:cubicBezTo>
                    <a:pt x="40" y="106"/>
                    <a:pt x="40" y="107"/>
                    <a:pt x="40" y="107"/>
                  </a:cubicBezTo>
                  <a:cubicBezTo>
                    <a:pt x="39" y="108"/>
                    <a:pt x="39" y="108"/>
                    <a:pt x="39" y="108"/>
                  </a:cubicBezTo>
                  <a:cubicBezTo>
                    <a:pt x="38" y="109"/>
                    <a:pt x="37" y="109"/>
                    <a:pt x="37" y="109"/>
                  </a:cubicBezTo>
                  <a:cubicBezTo>
                    <a:pt x="37" y="108"/>
                    <a:pt x="37" y="108"/>
                    <a:pt x="37" y="108"/>
                  </a:cubicBezTo>
                  <a:cubicBezTo>
                    <a:pt x="37" y="108"/>
                    <a:pt x="38" y="107"/>
                    <a:pt x="38" y="107"/>
                  </a:cubicBezTo>
                  <a:cubicBezTo>
                    <a:pt x="38" y="106"/>
                    <a:pt x="38" y="106"/>
                    <a:pt x="37" y="105"/>
                  </a:cubicBezTo>
                  <a:cubicBezTo>
                    <a:pt x="37" y="105"/>
                    <a:pt x="36" y="106"/>
                    <a:pt x="35" y="106"/>
                  </a:cubicBezTo>
                  <a:cubicBezTo>
                    <a:pt x="35" y="106"/>
                    <a:pt x="34" y="106"/>
                    <a:pt x="34" y="106"/>
                  </a:cubicBezTo>
                  <a:cubicBezTo>
                    <a:pt x="34" y="107"/>
                    <a:pt x="34" y="108"/>
                    <a:pt x="34" y="109"/>
                  </a:cubicBezTo>
                  <a:cubicBezTo>
                    <a:pt x="33" y="109"/>
                    <a:pt x="33" y="109"/>
                    <a:pt x="32" y="109"/>
                  </a:cubicBezTo>
                  <a:cubicBezTo>
                    <a:pt x="32" y="109"/>
                    <a:pt x="32" y="108"/>
                    <a:pt x="32" y="107"/>
                  </a:cubicBezTo>
                  <a:cubicBezTo>
                    <a:pt x="32" y="107"/>
                    <a:pt x="32" y="106"/>
                    <a:pt x="32" y="105"/>
                  </a:cubicBezTo>
                  <a:cubicBezTo>
                    <a:pt x="32" y="105"/>
                    <a:pt x="32" y="104"/>
                    <a:pt x="32" y="104"/>
                  </a:cubicBezTo>
                  <a:cubicBezTo>
                    <a:pt x="32" y="103"/>
                    <a:pt x="32" y="103"/>
                    <a:pt x="31" y="102"/>
                  </a:cubicBezTo>
                  <a:cubicBezTo>
                    <a:pt x="31" y="102"/>
                    <a:pt x="29" y="101"/>
                    <a:pt x="28" y="101"/>
                  </a:cubicBezTo>
                  <a:cubicBezTo>
                    <a:pt x="27" y="101"/>
                    <a:pt x="26" y="100"/>
                    <a:pt x="25" y="100"/>
                  </a:cubicBezTo>
                  <a:cubicBezTo>
                    <a:pt x="24" y="100"/>
                    <a:pt x="23" y="99"/>
                    <a:pt x="22" y="100"/>
                  </a:cubicBezTo>
                  <a:cubicBezTo>
                    <a:pt x="22" y="100"/>
                    <a:pt x="21" y="100"/>
                    <a:pt x="20" y="101"/>
                  </a:cubicBezTo>
                  <a:cubicBezTo>
                    <a:pt x="20" y="101"/>
                    <a:pt x="20" y="102"/>
                    <a:pt x="19" y="102"/>
                  </a:cubicBezTo>
                  <a:cubicBezTo>
                    <a:pt x="19" y="103"/>
                    <a:pt x="18" y="103"/>
                    <a:pt x="17" y="103"/>
                  </a:cubicBezTo>
                  <a:cubicBezTo>
                    <a:pt x="17" y="103"/>
                    <a:pt x="16" y="104"/>
                    <a:pt x="16" y="103"/>
                  </a:cubicBezTo>
                  <a:cubicBezTo>
                    <a:pt x="15" y="103"/>
                    <a:pt x="15" y="102"/>
                    <a:pt x="15" y="102"/>
                  </a:cubicBezTo>
                  <a:cubicBezTo>
                    <a:pt x="15" y="101"/>
                    <a:pt x="15" y="101"/>
                    <a:pt x="14" y="101"/>
                  </a:cubicBezTo>
                  <a:cubicBezTo>
                    <a:pt x="14" y="101"/>
                    <a:pt x="14" y="103"/>
                    <a:pt x="13" y="103"/>
                  </a:cubicBezTo>
                  <a:cubicBezTo>
                    <a:pt x="13" y="103"/>
                    <a:pt x="12" y="104"/>
                    <a:pt x="12" y="104"/>
                  </a:cubicBezTo>
                  <a:cubicBezTo>
                    <a:pt x="11" y="104"/>
                    <a:pt x="10" y="104"/>
                    <a:pt x="10" y="104"/>
                  </a:cubicBezTo>
                  <a:cubicBezTo>
                    <a:pt x="10" y="103"/>
                    <a:pt x="9" y="103"/>
                    <a:pt x="8" y="103"/>
                  </a:cubicBezTo>
                  <a:cubicBezTo>
                    <a:pt x="8" y="103"/>
                    <a:pt x="7" y="103"/>
                    <a:pt x="7" y="103"/>
                  </a:cubicBezTo>
                  <a:cubicBezTo>
                    <a:pt x="6" y="104"/>
                    <a:pt x="6" y="105"/>
                    <a:pt x="6" y="105"/>
                  </a:cubicBezTo>
                  <a:cubicBezTo>
                    <a:pt x="5" y="105"/>
                    <a:pt x="5" y="107"/>
                    <a:pt x="5" y="107"/>
                  </a:cubicBezTo>
                  <a:cubicBezTo>
                    <a:pt x="5" y="108"/>
                    <a:pt x="4" y="108"/>
                    <a:pt x="3" y="108"/>
                  </a:cubicBezTo>
                  <a:cubicBezTo>
                    <a:pt x="3" y="108"/>
                    <a:pt x="2" y="108"/>
                    <a:pt x="2" y="107"/>
                  </a:cubicBezTo>
                  <a:cubicBezTo>
                    <a:pt x="1" y="107"/>
                    <a:pt x="1" y="105"/>
                    <a:pt x="1" y="105"/>
                  </a:cubicBezTo>
                  <a:cubicBezTo>
                    <a:pt x="1" y="104"/>
                    <a:pt x="0" y="104"/>
                    <a:pt x="0" y="103"/>
                  </a:cubicBezTo>
                  <a:cubicBezTo>
                    <a:pt x="0" y="103"/>
                    <a:pt x="1" y="102"/>
                    <a:pt x="1" y="102"/>
                  </a:cubicBezTo>
                  <a:cubicBezTo>
                    <a:pt x="2" y="101"/>
                    <a:pt x="3" y="100"/>
                    <a:pt x="3" y="100"/>
                  </a:cubicBezTo>
                  <a:cubicBezTo>
                    <a:pt x="4" y="99"/>
                    <a:pt x="4" y="99"/>
                    <a:pt x="5" y="98"/>
                  </a:cubicBezTo>
                  <a:cubicBezTo>
                    <a:pt x="5" y="97"/>
                    <a:pt x="5" y="95"/>
                    <a:pt x="5" y="94"/>
                  </a:cubicBezTo>
                  <a:cubicBezTo>
                    <a:pt x="6" y="94"/>
                    <a:pt x="6" y="92"/>
                    <a:pt x="6" y="92"/>
                  </a:cubicBezTo>
                  <a:cubicBezTo>
                    <a:pt x="7" y="91"/>
                    <a:pt x="7" y="90"/>
                    <a:pt x="8" y="90"/>
                  </a:cubicBezTo>
                  <a:cubicBezTo>
                    <a:pt x="8" y="89"/>
                    <a:pt x="10" y="90"/>
                    <a:pt x="10" y="89"/>
                  </a:cubicBezTo>
                  <a:cubicBezTo>
                    <a:pt x="11" y="89"/>
                    <a:pt x="12" y="88"/>
                    <a:pt x="12" y="87"/>
                  </a:cubicBezTo>
                  <a:cubicBezTo>
                    <a:pt x="13" y="87"/>
                    <a:pt x="13" y="85"/>
                    <a:pt x="14" y="85"/>
                  </a:cubicBezTo>
                  <a:cubicBezTo>
                    <a:pt x="14" y="84"/>
                    <a:pt x="15" y="83"/>
                    <a:pt x="15" y="82"/>
                  </a:cubicBezTo>
                  <a:cubicBezTo>
                    <a:pt x="16" y="81"/>
                    <a:pt x="16" y="80"/>
                    <a:pt x="17" y="80"/>
                  </a:cubicBezTo>
                  <a:cubicBezTo>
                    <a:pt x="18" y="80"/>
                    <a:pt x="19" y="80"/>
                    <a:pt x="20" y="80"/>
                  </a:cubicBezTo>
                  <a:cubicBezTo>
                    <a:pt x="20" y="79"/>
                    <a:pt x="20" y="78"/>
                    <a:pt x="21" y="77"/>
                  </a:cubicBezTo>
                  <a:cubicBezTo>
                    <a:pt x="21" y="77"/>
                    <a:pt x="21" y="76"/>
                    <a:pt x="21" y="76"/>
                  </a:cubicBezTo>
                  <a:cubicBezTo>
                    <a:pt x="21" y="76"/>
                    <a:pt x="22" y="76"/>
                    <a:pt x="23" y="76"/>
                  </a:cubicBezTo>
                  <a:cubicBezTo>
                    <a:pt x="23" y="75"/>
                    <a:pt x="24" y="75"/>
                    <a:pt x="25" y="75"/>
                  </a:cubicBezTo>
                  <a:cubicBezTo>
                    <a:pt x="25" y="75"/>
                    <a:pt x="26" y="74"/>
                    <a:pt x="27" y="73"/>
                  </a:cubicBezTo>
                  <a:cubicBezTo>
                    <a:pt x="27" y="73"/>
                    <a:pt x="28" y="72"/>
                    <a:pt x="28" y="72"/>
                  </a:cubicBezTo>
                  <a:cubicBezTo>
                    <a:pt x="29" y="71"/>
                    <a:pt x="30" y="73"/>
                    <a:pt x="30" y="73"/>
                  </a:cubicBezTo>
                  <a:cubicBezTo>
                    <a:pt x="31" y="73"/>
                    <a:pt x="32" y="73"/>
                    <a:pt x="32" y="73"/>
                  </a:cubicBezTo>
                  <a:cubicBezTo>
                    <a:pt x="33" y="73"/>
                    <a:pt x="33" y="72"/>
                    <a:pt x="34" y="72"/>
                  </a:cubicBezTo>
                  <a:cubicBezTo>
                    <a:pt x="35" y="72"/>
                    <a:pt x="36" y="71"/>
                    <a:pt x="37" y="70"/>
                  </a:cubicBezTo>
                  <a:cubicBezTo>
                    <a:pt x="38" y="70"/>
                    <a:pt x="39" y="68"/>
                    <a:pt x="40" y="68"/>
                  </a:cubicBezTo>
                  <a:cubicBezTo>
                    <a:pt x="40" y="67"/>
                    <a:pt x="42" y="65"/>
                    <a:pt x="43" y="64"/>
                  </a:cubicBezTo>
                  <a:cubicBezTo>
                    <a:pt x="44" y="63"/>
                    <a:pt x="46" y="62"/>
                    <a:pt x="47" y="61"/>
                  </a:cubicBezTo>
                  <a:cubicBezTo>
                    <a:pt x="48" y="60"/>
                    <a:pt x="49" y="60"/>
                    <a:pt x="49" y="59"/>
                  </a:cubicBezTo>
                  <a:cubicBezTo>
                    <a:pt x="50" y="59"/>
                    <a:pt x="53" y="57"/>
                    <a:pt x="54" y="56"/>
                  </a:cubicBezTo>
                  <a:cubicBezTo>
                    <a:pt x="55" y="55"/>
                    <a:pt x="56" y="52"/>
                    <a:pt x="57" y="51"/>
                  </a:cubicBezTo>
                  <a:cubicBezTo>
                    <a:pt x="58" y="50"/>
                    <a:pt x="59" y="48"/>
                    <a:pt x="60" y="47"/>
                  </a:cubicBezTo>
                  <a:cubicBezTo>
                    <a:pt x="60" y="45"/>
                    <a:pt x="60" y="42"/>
                    <a:pt x="60" y="40"/>
                  </a:cubicBezTo>
                  <a:cubicBezTo>
                    <a:pt x="60" y="39"/>
                    <a:pt x="60" y="36"/>
                    <a:pt x="60" y="35"/>
                  </a:cubicBezTo>
                  <a:cubicBezTo>
                    <a:pt x="60" y="34"/>
                    <a:pt x="60" y="32"/>
                    <a:pt x="61" y="32"/>
                  </a:cubicBezTo>
                  <a:cubicBezTo>
                    <a:pt x="61" y="31"/>
                    <a:pt x="61" y="30"/>
                    <a:pt x="62" y="30"/>
                  </a:cubicBezTo>
                  <a:cubicBezTo>
                    <a:pt x="62" y="30"/>
                    <a:pt x="63" y="30"/>
                    <a:pt x="63" y="30"/>
                  </a:cubicBezTo>
                  <a:cubicBezTo>
                    <a:pt x="63" y="31"/>
                    <a:pt x="63" y="32"/>
                    <a:pt x="63" y="32"/>
                  </a:cubicBezTo>
                  <a:cubicBezTo>
                    <a:pt x="64" y="33"/>
                    <a:pt x="64" y="34"/>
                    <a:pt x="64" y="34"/>
                  </a:cubicBezTo>
                  <a:cubicBezTo>
                    <a:pt x="64" y="35"/>
                    <a:pt x="64" y="36"/>
                    <a:pt x="64" y="37"/>
                  </a:cubicBezTo>
                  <a:cubicBezTo>
                    <a:pt x="64" y="37"/>
                    <a:pt x="65" y="38"/>
                    <a:pt x="66" y="38"/>
                  </a:cubicBezTo>
                  <a:cubicBezTo>
                    <a:pt x="66" y="37"/>
                    <a:pt x="66" y="36"/>
                    <a:pt x="66" y="36"/>
                  </a:cubicBezTo>
                  <a:cubicBezTo>
                    <a:pt x="66" y="35"/>
                    <a:pt x="67" y="34"/>
                    <a:pt x="67" y="33"/>
                  </a:cubicBezTo>
                  <a:cubicBezTo>
                    <a:pt x="67" y="32"/>
                    <a:pt x="66" y="31"/>
                    <a:pt x="66" y="31"/>
                  </a:cubicBezTo>
                  <a:cubicBezTo>
                    <a:pt x="66" y="30"/>
                    <a:pt x="67" y="29"/>
                    <a:pt x="67" y="28"/>
                  </a:cubicBezTo>
                  <a:cubicBezTo>
                    <a:pt x="67" y="28"/>
                    <a:pt x="68" y="27"/>
                    <a:pt x="68" y="27"/>
                  </a:cubicBezTo>
                  <a:cubicBezTo>
                    <a:pt x="68" y="27"/>
                    <a:pt x="69" y="26"/>
                    <a:pt x="70" y="26"/>
                  </a:cubicBezTo>
                  <a:cubicBezTo>
                    <a:pt x="70" y="25"/>
                    <a:pt x="71" y="24"/>
                    <a:pt x="72" y="24"/>
                  </a:cubicBezTo>
                  <a:cubicBezTo>
                    <a:pt x="72" y="24"/>
                    <a:pt x="73" y="22"/>
                    <a:pt x="73" y="22"/>
                  </a:cubicBezTo>
                  <a:cubicBezTo>
                    <a:pt x="74" y="21"/>
                    <a:pt x="76" y="20"/>
                    <a:pt x="77" y="19"/>
                  </a:cubicBezTo>
                  <a:cubicBezTo>
                    <a:pt x="78" y="19"/>
                    <a:pt x="79" y="17"/>
                    <a:pt x="80" y="17"/>
                  </a:cubicBezTo>
                  <a:cubicBezTo>
                    <a:pt x="80" y="16"/>
                    <a:pt x="81" y="15"/>
                    <a:pt x="81" y="15"/>
                  </a:cubicBezTo>
                  <a:cubicBezTo>
                    <a:pt x="82" y="14"/>
                    <a:pt x="82" y="13"/>
                    <a:pt x="82" y="12"/>
                  </a:cubicBezTo>
                  <a:cubicBezTo>
                    <a:pt x="82" y="12"/>
                    <a:pt x="83" y="11"/>
                    <a:pt x="83" y="11"/>
                  </a:cubicBezTo>
                  <a:cubicBezTo>
                    <a:pt x="84" y="10"/>
                    <a:pt x="84" y="10"/>
                    <a:pt x="85" y="9"/>
                  </a:cubicBezTo>
                  <a:cubicBezTo>
                    <a:pt x="85" y="9"/>
                    <a:pt x="86" y="8"/>
                    <a:pt x="87" y="8"/>
                  </a:cubicBezTo>
                  <a:cubicBezTo>
                    <a:pt x="87" y="8"/>
                    <a:pt x="88" y="7"/>
                    <a:pt x="89" y="7"/>
                  </a:cubicBezTo>
                  <a:cubicBezTo>
                    <a:pt x="90" y="6"/>
                    <a:pt x="91" y="6"/>
                    <a:pt x="91" y="5"/>
                  </a:cubicBezTo>
                  <a:cubicBezTo>
                    <a:pt x="92" y="5"/>
                    <a:pt x="93" y="5"/>
                    <a:pt x="93" y="5"/>
                  </a:cubicBezTo>
                  <a:cubicBezTo>
                    <a:pt x="94" y="5"/>
                    <a:pt x="95" y="5"/>
                    <a:pt x="96" y="5"/>
                  </a:cubicBezTo>
                  <a:cubicBezTo>
                    <a:pt x="97" y="5"/>
                    <a:pt x="99" y="5"/>
                    <a:pt x="99" y="6"/>
                  </a:cubicBezTo>
                  <a:cubicBezTo>
                    <a:pt x="100" y="6"/>
                    <a:pt x="102" y="6"/>
                    <a:pt x="103" y="6"/>
                  </a:cubicBezTo>
                  <a:cubicBezTo>
                    <a:pt x="105" y="5"/>
                    <a:pt x="107" y="4"/>
                    <a:pt x="108" y="3"/>
                  </a:cubicBezTo>
                  <a:cubicBezTo>
                    <a:pt x="109" y="2"/>
                    <a:pt x="111" y="1"/>
                    <a:pt x="113" y="0"/>
                  </a:cubicBezTo>
                  <a:cubicBezTo>
                    <a:pt x="114" y="1"/>
                    <a:pt x="115" y="2"/>
                    <a:pt x="115" y="3"/>
                  </a:cubicBezTo>
                  <a:cubicBezTo>
                    <a:pt x="116" y="3"/>
                    <a:pt x="116" y="4"/>
                    <a:pt x="117" y="5"/>
                  </a:cubicBezTo>
                  <a:cubicBezTo>
                    <a:pt x="117" y="5"/>
                    <a:pt x="119" y="6"/>
                    <a:pt x="119" y="6"/>
                  </a:cubicBezTo>
                  <a:cubicBezTo>
                    <a:pt x="120" y="7"/>
                    <a:pt x="120" y="9"/>
                    <a:pt x="120" y="9"/>
                  </a:cubicBezTo>
                  <a:cubicBezTo>
                    <a:pt x="120" y="10"/>
                    <a:pt x="120" y="11"/>
                    <a:pt x="119" y="11"/>
                  </a:cubicBezTo>
                  <a:cubicBezTo>
                    <a:pt x="119" y="12"/>
                    <a:pt x="118" y="12"/>
                    <a:pt x="117" y="13"/>
                  </a:cubicBezTo>
                  <a:cubicBezTo>
                    <a:pt x="117" y="14"/>
                    <a:pt x="116" y="15"/>
                    <a:pt x="116" y="16"/>
                  </a:cubicBezTo>
                  <a:cubicBezTo>
                    <a:pt x="115" y="16"/>
                    <a:pt x="115" y="18"/>
                    <a:pt x="115" y="18"/>
                  </a:cubicBezTo>
                  <a:cubicBezTo>
                    <a:pt x="114" y="19"/>
                    <a:pt x="113" y="20"/>
                    <a:pt x="113" y="21"/>
                  </a:cubicBezTo>
                  <a:cubicBezTo>
                    <a:pt x="112" y="21"/>
                    <a:pt x="111" y="22"/>
                    <a:pt x="110" y="23"/>
                  </a:cubicBezTo>
                  <a:cubicBezTo>
                    <a:pt x="110" y="23"/>
                    <a:pt x="109" y="24"/>
                    <a:pt x="108" y="25"/>
                  </a:cubicBezTo>
                  <a:cubicBezTo>
                    <a:pt x="108" y="25"/>
                    <a:pt x="108" y="26"/>
                    <a:pt x="109" y="27"/>
                  </a:cubicBezTo>
                  <a:cubicBezTo>
                    <a:pt x="109" y="27"/>
                    <a:pt x="111" y="27"/>
                    <a:pt x="111" y="28"/>
                  </a:cubicBezTo>
                  <a:cubicBezTo>
                    <a:pt x="111" y="28"/>
                    <a:pt x="111" y="29"/>
                    <a:pt x="110" y="29"/>
                  </a:cubicBezTo>
                  <a:cubicBezTo>
                    <a:pt x="110" y="30"/>
                    <a:pt x="109" y="31"/>
                    <a:pt x="109" y="32"/>
                  </a:cubicBezTo>
                  <a:cubicBezTo>
                    <a:pt x="109" y="33"/>
                    <a:pt x="109" y="35"/>
                    <a:pt x="109" y="35"/>
                  </a:cubicBezTo>
                  <a:cubicBezTo>
                    <a:pt x="110" y="36"/>
                    <a:pt x="111" y="38"/>
                    <a:pt x="111" y="38"/>
                  </a:cubicBezTo>
                  <a:cubicBezTo>
                    <a:pt x="112" y="39"/>
                    <a:pt x="113" y="41"/>
                    <a:pt x="113" y="42"/>
                  </a:cubicBezTo>
                  <a:cubicBezTo>
                    <a:pt x="113" y="42"/>
                    <a:pt x="112" y="43"/>
                    <a:pt x="111" y="44"/>
                  </a:cubicBezTo>
                  <a:cubicBezTo>
                    <a:pt x="111" y="44"/>
                    <a:pt x="109" y="45"/>
                    <a:pt x="109" y="45"/>
                  </a:cubicBezTo>
                  <a:cubicBezTo>
                    <a:pt x="108" y="46"/>
                    <a:pt x="108" y="48"/>
                    <a:pt x="108" y="49"/>
                  </a:cubicBezTo>
                  <a:cubicBezTo>
                    <a:pt x="108" y="50"/>
                    <a:pt x="108" y="52"/>
                    <a:pt x="109" y="53"/>
                  </a:cubicBezTo>
                  <a:cubicBezTo>
                    <a:pt x="109" y="54"/>
                    <a:pt x="110" y="54"/>
                    <a:pt x="111" y="54"/>
                  </a:cubicBezTo>
                  <a:cubicBezTo>
                    <a:pt x="112" y="55"/>
                    <a:pt x="115" y="55"/>
                    <a:pt x="116" y="54"/>
                  </a:cubicBezTo>
                  <a:cubicBezTo>
                    <a:pt x="117" y="54"/>
                    <a:pt x="119" y="53"/>
                    <a:pt x="121" y="53"/>
                  </a:cubicBezTo>
                  <a:cubicBezTo>
                    <a:pt x="121" y="53"/>
                    <a:pt x="123" y="53"/>
                    <a:pt x="124" y="53"/>
                  </a:cubicBezTo>
                  <a:cubicBezTo>
                    <a:pt x="124" y="53"/>
                    <a:pt x="125" y="54"/>
                    <a:pt x="125" y="55"/>
                  </a:cubicBezTo>
                  <a:cubicBezTo>
                    <a:pt x="126" y="56"/>
                    <a:pt x="125" y="58"/>
                    <a:pt x="125" y="58"/>
                  </a:cubicBezTo>
                  <a:cubicBezTo>
                    <a:pt x="125" y="60"/>
                    <a:pt x="127" y="62"/>
                    <a:pt x="128" y="63"/>
                  </a:cubicBezTo>
                  <a:cubicBezTo>
                    <a:pt x="130" y="64"/>
                    <a:pt x="132" y="67"/>
                    <a:pt x="133" y="68"/>
                  </a:cubicBezTo>
                  <a:cubicBezTo>
                    <a:pt x="134" y="68"/>
                    <a:pt x="136" y="69"/>
                    <a:pt x="137" y="69"/>
                  </a:cubicBezTo>
                  <a:cubicBezTo>
                    <a:pt x="138" y="69"/>
                    <a:pt x="141" y="69"/>
                    <a:pt x="142" y="68"/>
                  </a:cubicBezTo>
                  <a:cubicBezTo>
                    <a:pt x="143" y="68"/>
                    <a:pt x="145" y="67"/>
                    <a:pt x="146" y="66"/>
                  </a:cubicBezTo>
                  <a:cubicBezTo>
                    <a:pt x="147" y="66"/>
                    <a:pt x="147" y="64"/>
                    <a:pt x="148" y="64"/>
                  </a:cubicBezTo>
                  <a:cubicBezTo>
                    <a:pt x="149" y="63"/>
                    <a:pt x="151" y="63"/>
                    <a:pt x="152" y="62"/>
                  </a:cubicBezTo>
                  <a:cubicBezTo>
                    <a:pt x="153" y="62"/>
                    <a:pt x="156" y="61"/>
                    <a:pt x="157" y="60"/>
                  </a:cubicBezTo>
                  <a:cubicBezTo>
                    <a:pt x="158" y="60"/>
                    <a:pt x="159" y="58"/>
                    <a:pt x="159" y="58"/>
                  </a:cubicBezTo>
                  <a:cubicBezTo>
                    <a:pt x="160" y="57"/>
                    <a:pt x="161" y="56"/>
                    <a:pt x="162" y="56"/>
                  </a:cubicBezTo>
                  <a:cubicBezTo>
                    <a:pt x="163" y="55"/>
                    <a:pt x="165" y="54"/>
                    <a:pt x="166" y="55"/>
                  </a:cubicBezTo>
                  <a:cubicBezTo>
                    <a:pt x="167" y="55"/>
                    <a:pt x="167" y="56"/>
                    <a:pt x="168" y="57"/>
                  </a:cubicBezTo>
                  <a:cubicBezTo>
                    <a:pt x="168" y="58"/>
                    <a:pt x="167" y="59"/>
                    <a:pt x="167" y="60"/>
                  </a:cubicBezTo>
                  <a:cubicBezTo>
                    <a:pt x="168" y="61"/>
                    <a:pt x="168" y="64"/>
                    <a:pt x="168" y="64"/>
                  </a:cubicBezTo>
                  <a:cubicBezTo>
                    <a:pt x="169" y="65"/>
                    <a:pt x="170" y="65"/>
                    <a:pt x="170" y="66"/>
                  </a:cubicBezTo>
                  <a:cubicBezTo>
                    <a:pt x="171" y="66"/>
                    <a:pt x="173" y="65"/>
                    <a:pt x="173" y="66"/>
                  </a:cubicBezTo>
                  <a:cubicBezTo>
                    <a:pt x="175" y="66"/>
                    <a:pt x="177" y="67"/>
                    <a:pt x="179" y="67"/>
                  </a:cubicBezTo>
                  <a:cubicBezTo>
                    <a:pt x="180" y="67"/>
                    <a:pt x="182" y="67"/>
                    <a:pt x="183" y="66"/>
                  </a:cubicBezTo>
                  <a:cubicBezTo>
                    <a:pt x="184" y="66"/>
                    <a:pt x="185" y="65"/>
                    <a:pt x="185" y="65"/>
                  </a:cubicBezTo>
                  <a:cubicBezTo>
                    <a:pt x="186" y="64"/>
                    <a:pt x="188" y="62"/>
                    <a:pt x="188" y="61"/>
                  </a:cubicBezTo>
                  <a:cubicBezTo>
                    <a:pt x="188" y="61"/>
                    <a:pt x="189" y="60"/>
                    <a:pt x="189" y="59"/>
                  </a:cubicBezTo>
                  <a:cubicBezTo>
                    <a:pt x="189" y="60"/>
                    <a:pt x="189" y="60"/>
                    <a:pt x="189" y="60"/>
                  </a:cubicBezTo>
                  <a:cubicBezTo>
                    <a:pt x="190" y="60"/>
                    <a:pt x="191" y="62"/>
                    <a:pt x="191" y="63"/>
                  </a:cubicBezTo>
                  <a:cubicBezTo>
                    <a:pt x="191" y="63"/>
                    <a:pt x="190" y="64"/>
                    <a:pt x="190" y="65"/>
                  </a:cubicBezTo>
                  <a:cubicBezTo>
                    <a:pt x="190" y="65"/>
                    <a:pt x="189" y="67"/>
                    <a:pt x="188" y="68"/>
                  </a:cubicBezTo>
                  <a:cubicBezTo>
                    <a:pt x="187" y="69"/>
                    <a:pt x="186" y="70"/>
                    <a:pt x="185" y="71"/>
                  </a:cubicBezTo>
                  <a:cubicBezTo>
                    <a:pt x="185" y="71"/>
                    <a:pt x="184" y="72"/>
                    <a:pt x="184" y="73"/>
                  </a:cubicBezTo>
                  <a:cubicBezTo>
                    <a:pt x="184" y="73"/>
                    <a:pt x="185" y="74"/>
                    <a:pt x="186" y="75"/>
                  </a:cubicBezTo>
                  <a:cubicBezTo>
                    <a:pt x="186" y="75"/>
                    <a:pt x="187" y="76"/>
                    <a:pt x="187" y="77"/>
                  </a:cubicBezTo>
                  <a:cubicBezTo>
                    <a:pt x="187" y="77"/>
                    <a:pt x="186" y="78"/>
                    <a:pt x="186" y="79"/>
                  </a:cubicBezTo>
                  <a:cubicBezTo>
                    <a:pt x="186" y="79"/>
                    <a:pt x="184" y="79"/>
                    <a:pt x="184" y="79"/>
                  </a:cubicBezTo>
                  <a:cubicBezTo>
                    <a:pt x="183" y="80"/>
                    <a:pt x="184" y="82"/>
                    <a:pt x="184" y="82"/>
                  </a:cubicBezTo>
                  <a:cubicBezTo>
                    <a:pt x="184" y="83"/>
                    <a:pt x="185" y="84"/>
                    <a:pt x="185" y="84"/>
                  </a:cubicBezTo>
                  <a:cubicBezTo>
                    <a:pt x="185" y="85"/>
                    <a:pt x="184" y="86"/>
                    <a:pt x="184" y="87"/>
                  </a:cubicBezTo>
                  <a:cubicBezTo>
                    <a:pt x="183" y="87"/>
                    <a:pt x="183" y="88"/>
                    <a:pt x="183" y="8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4" name="Freeform 34"/>
            <p:cNvSpPr>
              <a:spLocks/>
            </p:cNvSpPr>
            <p:nvPr/>
          </p:nvSpPr>
          <p:spPr bwMode="auto">
            <a:xfrm>
              <a:off x="1289051" y="3403601"/>
              <a:ext cx="9525" cy="9525"/>
            </a:xfrm>
            <a:custGeom>
              <a:avLst/>
              <a:gdLst/>
              <a:ahLst/>
              <a:cxnLst>
                <a:cxn ang="0">
                  <a:pos x="5" y="2"/>
                </a:cxn>
                <a:cxn ang="0">
                  <a:pos x="4" y="0"/>
                </a:cxn>
                <a:cxn ang="0">
                  <a:pos x="3" y="0"/>
                </a:cxn>
                <a:cxn ang="0">
                  <a:pos x="1" y="1"/>
                </a:cxn>
                <a:cxn ang="0">
                  <a:pos x="0" y="3"/>
                </a:cxn>
                <a:cxn ang="0">
                  <a:pos x="1" y="5"/>
                </a:cxn>
                <a:cxn ang="0">
                  <a:pos x="3" y="4"/>
                </a:cxn>
                <a:cxn ang="0">
                  <a:pos x="4" y="3"/>
                </a:cxn>
                <a:cxn ang="0">
                  <a:pos x="5" y="2"/>
                </a:cxn>
              </a:cxnLst>
              <a:rect l="0" t="0" r="r" b="b"/>
              <a:pathLst>
                <a:path w="5" h="5">
                  <a:moveTo>
                    <a:pt x="5" y="2"/>
                  </a:moveTo>
                  <a:cubicBezTo>
                    <a:pt x="5" y="1"/>
                    <a:pt x="4" y="0"/>
                    <a:pt x="4" y="0"/>
                  </a:cubicBezTo>
                  <a:cubicBezTo>
                    <a:pt x="4" y="0"/>
                    <a:pt x="3" y="0"/>
                    <a:pt x="3" y="0"/>
                  </a:cubicBezTo>
                  <a:cubicBezTo>
                    <a:pt x="2" y="0"/>
                    <a:pt x="2" y="1"/>
                    <a:pt x="1" y="1"/>
                  </a:cubicBezTo>
                  <a:cubicBezTo>
                    <a:pt x="1" y="2"/>
                    <a:pt x="0" y="3"/>
                    <a:pt x="0" y="3"/>
                  </a:cubicBezTo>
                  <a:cubicBezTo>
                    <a:pt x="0" y="4"/>
                    <a:pt x="1" y="5"/>
                    <a:pt x="1" y="5"/>
                  </a:cubicBezTo>
                  <a:cubicBezTo>
                    <a:pt x="2" y="5"/>
                    <a:pt x="2" y="4"/>
                    <a:pt x="3" y="4"/>
                  </a:cubicBezTo>
                  <a:cubicBezTo>
                    <a:pt x="3" y="3"/>
                    <a:pt x="4" y="3"/>
                    <a:pt x="4" y="3"/>
                  </a:cubicBezTo>
                  <a:cubicBezTo>
                    <a:pt x="4" y="3"/>
                    <a:pt x="5" y="2"/>
                    <a:pt x="5"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35"/>
            <p:cNvSpPr>
              <a:spLocks/>
            </p:cNvSpPr>
            <p:nvPr/>
          </p:nvSpPr>
          <p:spPr bwMode="auto">
            <a:xfrm>
              <a:off x="2051051" y="2374901"/>
              <a:ext cx="134938" cy="130175"/>
            </a:xfrm>
            <a:custGeom>
              <a:avLst/>
              <a:gdLst/>
              <a:ahLst/>
              <a:cxnLst>
                <a:cxn ang="0">
                  <a:pos x="71" y="53"/>
                </a:cxn>
                <a:cxn ang="0">
                  <a:pos x="68" y="54"/>
                </a:cxn>
                <a:cxn ang="0">
                  <a:pos x="64" y="57"/>
                </a:cxn>
                <a:cxn ang="0">
                  <a:pos x="61" y="58"/>
                </a:cxn>
                <a:cxn ang="0">
                  <a:pos x="62" y="63"/>
                </a:cxn>
                <a:cxn ang="0">
                  <a:pos x="61" y="67"/>
                </a:cxn>
                <a:cxn ang="0">
                  <a:pos x="54" y="69"/>
                </a:cxn>
                <a:cxn ang="0">
                  <a:pos x="51" y="67"/>
                </a:cxn>
                <a:cxn ang="0">
                  <a:pos x="49" y="62"/>
                </a:cxn>
                <a:cxn ang="0">
                  <a:pos x="47" y="59"/>
                </a:cxn>
                <a:cxn ang="0">
                  <a:pos x="49" y="55"/>
                </a:cxn>
                <a:cxn ang="0">
                  <a:pos x="46" y="53"/>
                </a:cxn>
                <a:cxn ang="0">
                  <a:pos x="41" y="50"/>
                </a:cxn>
                <a:cxn ang="0">
                  <a:pos x="38" y="47"/>
                </a:cxn>
                <a:cxn ang="0">
                  <a:pos x="35" y="47"/>
                </a:cxn>
                <a:cxn ang="0">
                  <a:pos x="33" y="51"/>
                </a:cxn>
                <a:cxn ang="0">
                  <a:pos x="28" y="50"/>
                </a:cxn>
                <a:cxn ang="0">
                  <a:pos x="24" y="45"/>
                </a:cxn>
                <a:cxn ang="0">
                  <a:pos x="19" y="43"/>
                </a:cxn>
                <a:cxn ang="0">
                  <a:pos x="14" y="41"/>
                </a:cxn>
                <a:cxn ang="0">
                  <a:pos x="8" y="44"/>
                </a:cxn>
                <a:cxn ang="0">
                  <a:pos x="3" y="47"/>
                </a:cxn>
                <a:cxn ang="0">
                  <a:pos x="1" y="46"/>
                </a:cxn>
                <a:cxn ang="0">
                  <a:pos x="2" y="42"/>
                </a:cxn>
                <a:cxn ang="0">
                  <a:pos x="4" y="40"/>
                </a:cxn>
                <a:cxn ang="0">
                  <a:pos x="2" y="36"/>
                </a:cxn>
                <a:cxn ang="0">
                  <a:pos x="5" y="29"/>
                </a:cxn>
                <a:cxn ang="0">
                  <a:pos x="10" y="27"/>
                </a:cxn>
                <a:cxn ang="0">
                  <a:pos x="12" y="24"/>
                </a:cxn>
                <a:cxn ang="0">
                  <a:pos x="12" y="18"/>
                </a:cxn>
                <a:cxn ang="0">
                  <a:pos x="14" y="18"/>
                </a:cxn>
                <a:cxn ang="0">
                  <a:pos x="17" y="15"/>
                </a:cxn>
                <a:cxn ang="0">
                  <a:pos x="22" y="11"/>
                </a:cxn>
                <a:cxn ang="0">
                  <a:pos x="24" y="7"/>
                </a:cxn>
                <a:cxn ang="0">
                  <a:pos x="20" y="5"/>
                </a:cxn>
                <a:cxn ang="0">
                  <a:pos x="22" y="1"/>
                </a:cxn>
                <a:cxn ang="0">
                  <a:pos x="26" y="1"/>
                </a:cxn>
                <a:cxn ang="0">
                  <a:pos x="30" y="4"/>
                </a:cxn>
                <a:cxn ang="0">
                  <a:pos x="38" y="6"/>
                </a:cxn>
                <a:cxn ang="0">
                  <a:pos x="43" y="5"/>
                </a:cxn>
                <a:cxn ang="0">
                  <a:pos x="49" y="6"/>
                </a:cxn>
                <a:cxn ang="0">
                  <a:pos x="54" y="2"/>
                </a:cxn>
                <a:cxn ang="0">
                  <a:pos x="55" y="6"/>
                </a:cxn>
                <a:cxn ang="0">
                  <a:pos x="61" y="14"/>
                </a:cxn>
                <a:cxn ang="0">
                  <a:pos x="63" y="20"/>
                </a:cxn>
                <a:cxn ang="0">
                  <a:pos x="68" y="25"/>
                </a:cxn>
                <a:cxn ang="0">
                  <a:pos x="68" y="35"/>
                </a:cxn>
                <a:cxn ang="0">
                  <a:pos x="69" y="45"/>
                </a:cxn>
                <a:cxn ang="0">
                  <a:pos x="71" y="53"/>
                </a:cxn>
              </a:cxnLst>
              <a:rect l="0" t="0" r="r" b="b"/>
              <a:pathLst>
                <a:path w="71" h="69">
                  <a:moveTo>
                    <a:pt x="71" y="53"/>
                  </a:moveTo>
                  <a:cubicBezTo>
                    <a:pt x="71" y="53"/>
                    <a:pt x="71" y="53"/>
                    <a:pt x="71" y="53"/>
                  </a:cubicBezTo>
                  <a:cubicBezTo>
                    <a:pt x="70" y="53"/>
                    <a:pt x="69" y="53"/>
                    <a:pt x="69" y="53"/>
                  </a:cubicBezTo>
                  <a:cubicBezTo>
                    <a:pt x="69" y="53"/>
                    <a:pt x="68" y="54"/>
                    <a:pt x="68" y="54"/>
                  </a:cubicBezTo>
                  <a:cubicBezTo>
                    <a:pt x="68" y="55"/>
                    <a:pt x="67" y="56"/>
                    <a:pt x="67" y="57"/>
                  </a:cubicBezTo>
                  <a:cubicBezTo>
                    <a:pt x="66" y="57"/>
                    <a:pt x="65" y="57"/>
                    <a:pt x="64" y="57"/>
                  </a:cubicBezTo>
                  <a:cubicBezTo>
                    <a:pt x="64" y="57"/>
                    <a:pt x="63" y="57"/>
                    <a:pt x="62" y="57"/>
                  </a:cubicBezTo>
                  <a:cubicBezTo>
                    <a:pt x="62" y="57"/>
                    <a:pt x="61" y="58"/>
                    <a:pt x="61" y="58"/>
                  </a:cubicBezTo>
                  <a:cubicBezTo>
                    <a:pt x="60" y="58"/>
                    <a:pt x="61" y="60"/>
                    <a:pt x="61" y="60"/>
                  </a:cubicBezTo>
                  <a:cubicBezTo>
                    <a:pt x="61" y="61"/>
                    <a:pt x="62" y="62"/>
                    <a:pt x="62" y="63"/>
                  </a:cubicBezTo>
                  <a:cubicBezTo>
                    <a:pt x="62" y="63"/>
                    <a:pt x="62" y="65"/>
                    <a:pt x="62" y="66"/>
                  </a:cubicBezTo>
                  <a:cubicBezTo>
                    <a:pt x="62" y="66"/>
                    <a:pt x="61" y="67"/>
                    <a:pt x="61" y="67"/>
                  </a:cubicBezTo>
                  <a:cubicBezTo>
                    <a:pt x="60" y="68"/>
                    <a:pt x="58" y="68"/>
                    <a:pt x="57" y="68"/>
                  </a:cubicBezTo>
                  <a:cubicBezTo>
                    <a:pt x="57" y="68"/>
                    <a:pt x="55" y="69"/>
                    <a:pt x="54" y="69"/>
                  </a:cubicBezTo>
                  <a:cubicBezTo>
                    <a:pt x="53" y="69"/>
                    <a:pt x="52" y="68"/>
                    <a:pt x="52" y="68"/>
                  </a:cubicBezTo>
                  <a:cubicBezTo>
                    <a:pt x="51" y="68"/>
                    <a:pt x="51" y="67"/>
                    <a:pt x="51" y="67"/>
                  </a:cubicBezTo>
                  <a:cubicBezTo>
                    <a:pt x="50" y="66"/>
                    <a:pt x="51" y="64"/>
                    <a:pt x="51" y="64"/>
                  </a:cubicBezTo>
                  <a:cubicBezTo>
                    <a:pt x="50" y="63"/>
                    <a:pt x="49" y="62"/>
                    <a:pt x="49" y="62"/>
                  </a:cubicBezTo>
                  <a:cubicBezTo>
                    <a:pt x="48" y="62"/>
                    <a:pt x="47" y="62"/>
                    <a:pt x="47" y="61"/>
                  </a:cubicBezTo>
                  <a:cubicBezTo>
                    <a:pt x="46" y="61"/>
                    <a:pt x="46" y="60"/>
                    <a:pt x="47" y="59"/>
                  </a:cubicBezTo>
                  <a:cubicBezTo>
                    <a:pt x="47" y="59"/>
                    <a:pt x="48" y="58"/>
                    <a:pt x="48" y="58"/>
                  </a:cubicBezTo>
                  <a:cubicBezTo>
                    <a:pt x="49" y="57"/>
                    <a:pt x="49" y="56"/>
                    <a:pt x="49" y="55"/>
                  </a:cubicBezTo>
                  <a:cubicBezTo>
                    <a:pt x="49" y="55"/>
                    <a:pt x="49" y="54"/>
                    <a:pt x="48" y="53"/>
                  </a:cubicBezTo>
                  <a:cubicBezTo>
                    <a:pt x="48" y="53"/>
                    <a:pt x="46" y="53"/>
                    <a:pt x="46" y="53"/>
                  </a:cubicBezTo>
                  <a:cubicBezTo>
                    <a:pt x="45" y="53"/>
                    <a:pt x="44" y="52"/>
                    <a:pt x="43" y="51"/>
                  </a:cubicBezTo>
                  <a:cubicBezTo>
                    <a:pt x="43" y="51"/>
                    <a:pt x="42" y="50"/>
                    <a:pt x="41" y="50"/>
                  </a:cubicBezTo>
                  <a:cubicBezTo>
                    <a:pt x="41" y="49"/>
                    <a:pt x="40" y="49"/>
                    <a:pt x="40" y="49"/>
                  </a:cubicBezTo>
                  <a:cubicBezTo>
                    <a:pt x="39" y="49"/>
                    <a:pt x="38" y="48"/>
                    <a:pt x="38" y="47"/>
                  </a:cubicBezTo>
                  <a:cubicBezTo>
                    <a:pt x="38" y="47"/>
                    <a:pt x="37" y="46"/>
                    <a:pt x="36" y="46"/>
                  </a:cubicBezTo>
                  <a:cubicBezTo>
                    <a:pt x="36" y="46"/>
                    <a:pt x="35" y="47"/>
                    <a:pt x="35" y="47"/>
                  </a:cubicBezTo>
                  <a:cubicBezTo>
                    <a:pt x="34" y="47"/>
                    <a:pt x="34" y="48"/>
                    <a:pt x="34" y="48"/>
                  </a:cubicBezTo>
                  <a:cubicBezTo>
                    <a:pt x="33" y="49"/>
                    <a:pt x="33" y="50"/>
                    <a:pt x="33" y="51"/>
                  </a:cubicBezTo>
                  <a:cubicBezTo>
                    <a:pt x="32" y="51"/>
                    <a:pt x="32" y="52"/>
                    <a:pt x="31" y="52"/>
                  </a:cubicBezTo>
                  <a:cubicBezTo>
                    <a:pt x="30" y="52"/>
                    <a:pt x="29" y="51"/>
                    <a:pt x="28" y="50"/>
                  </a:cubicBezTo>
                  <a:cubicBezTo>
                    <a:pt x="28" y="50"/>
                    <a:pt x="28" y="49"/>
                    <a:pt x="27" y="48"/>
                  </a:cubicBezTo>
                  <a:cubicBezTo>
                    <a:pt x="27" y="47"/>
                    <a:pt x="25" y="46"/>
                    <a:pt x="24" y="45"/>
                  </a:cubicBezTo>
                  <a:cubicBezTo>
                    <a:pt x="24" y="45"/>
                    <a:pt x="22" y="45"/>
                    <a:pt x="22" y="45"/>
                  </a:cubicBezTo>
                  <a:cubicBezTo>
                    <a:pt x="21" y="44"/>
                    <a:pt x="20" y="43"/>
                    <a:pt x="19" y="43"/>
                  </a:cubicBezTo>
                  <a:cubicBezTo>
                    <a:pt x="18" y="42"/>
                    <a:pt x="17" y="42"/>
                    <a:pt x="17" y="41"/>
                  </a:cubicBezTo>
                  <a:cubicBezTo>
                    <a:pt x="16" y="41"/>
                    <a:pt x="15" y="41"/>
                    <a:pt x="14" y="41"/>
                  </a:cubicBezTo>
                  <a:cubicBezTo>
                    <a:pt x="13" y="41"/>
                    <a:pt x="12" y="42"/>
                    <a:pt x="11" y="42"/>
                  </a:cubicBezTo>
                  <a:cubicBezTo>
                    <a:pt x="10" y="43"/>
                    <a:pt x="9" y="43"/>
                    <a:pt x="8" y="44"/>
                  </a:cubicBezTo>
                  <a:cubicBezTo>
                    <a:pt x="7" y="44"/>
                    <a:pt x="6" y="45"/>
                    <a:pt x="6" y="45"/>
                  </a:cubicBezTo>
                  <a:cubicBezTo>
                    <a:pt x="5" y="45"/>
                    <a:pt x="4" y="46"/>
                    <a:pt x="3" y="47"/>
                  </a:cubicBezTo>
                  <a:cubicBezTo>
                    <a:pt x="3" y="47"/>
                    <a:pt x="2" y="47"/>
                    <a:pt x="2" y="47"/>
                  </a:cubicBezTo>
                  <a:cubicBezTo>
                    <a:pt x="2" y="47"/>
                    <a:pt x="1" y="46"/>
                    <a:pt x="1" y="46"/>
                  </a:cubicBezTo>
                  <a:cubicBezTo>
                    <a:pt x="1" y="45"/>
                    <a:pt x="0" y="44"/>
                    <a:pt x="1" y="43"/>
                  </a:cubicBezTo>
                  <a:cubicBezTo>
                    <a:pt x="1" y="43"/>
                    <a:pt x="1" y="42"/>
                    <a:pt x="2" y="42"/>
                  </a:cubicBezTo>
                  <a:cubicBezTo>
                    <a:pt x="2" y="41"/>
                    <a:pt x="3" y="41"/>
                    <a:pt x="3" y="41"/>
                  </a:cubicBezTo>
                  <a:cubicBezTo>
                    <a:pt x="3" y="41"/>
                    <a:pt x="4" y="40"/>
                    <a:pt x="4" y="40"/>
                  </a:cubicBezTo>
                  <a:cubicBezTo>
                    <a:pt x="3" y="39"/>
                    <a:pt x="3" y="38"/>
                    <a:pt x="2" y="38"/>
                  </a:cubicBezTo>
                  <a:cubicBezTo>
                    <a:pt x="2" y="37"/>
                    <a:pt x="2" y="36"/>
                    <a:pt x="2" y="36"/>
                  </a:cubicBezTo>
                  <a:cubicBezTo>
                    <a:pt x="2" y="35"/>
                    <a:pt x="3" y="33"/>
                    <a:pt x="4" y="33"/>
                  </a:cubicBezTo>
                  <a:cubicBezTo>
                    <a:pt x="4" y="32"/>
                    <a:pt x="4" y="30"/>
                    <a:pt x="5" y="29"/>
                  </a:cubicBezTo>
                  <a:cubicBezTo>
                    <a:pt x="6" y="29"/>
                    <a:pt x="7" y="28"/>
                    <a:pt x="8" y="28"/>
                  </a:cubicBezTo>
                  <a:cubicBezTo>
                    <a:pt x="9" y="28"/>
                    <a:pt x="10" y="28"/>
                    <a:pt x="10" y="27"/>
                  </a:cubicBezTo>
                  <a:cubicBezTo>
                    <a:pt x="11" y="27"/>
                    <a:pt x="11" y="26"/>
                    <a:pt x="11" y="26"/>
                  </a:cubicBezTo>
                  <a:cubicBezTo>
                    <a:pt x="12" y="25"/>
                    <a:pt x="12" y="24"/>
                    <a:pt x="12" y="24"/>
                  </a:cubicBezTo>
                  <a:cubicBezTo>
                    <a:pt x="12" y="23"/>
                    <a:pt x="11" y="22"/>
                    <a:pt x="11" y="21"/>
                  </a:cubicBezTo>
                  <a:cubicBezTo>
                    <a:pt x="11" y="20"/>
                    <a:pt x="11" y="19"/>
                    <a:pt x="12" y="18"/>
                  </a:cubicBezTo>
                  <a:cubicBezTo>
                    <a:pt x="12" y="18"/>
                    <a:pt x="13" y="17"/>
                    <a:pt x="13" y="17"/>
                  </a:cubicBezTo>
                  <a:cubicBezTo>
                    <a:pt x="14" y="17"/>
                    <a:pt x="14" y="18"/>
                    <a:pt x="14" y="18"/>
                  </a:cubicBezTo>
                  <a:cubicBezTo>
                    <a:pt x="14" y="18"/>
                    <a:pt x="15" y="18"/>
                    <a:pt x="16" y="18"/>
                  </a:cubicBezTo>
                  <a:cubicBezTo>
                    <a:pt x="16" y="18"/>
                    <a:pt x="17" y="16"/>
                    <a:pt x="17" y="15"/>
                  </a:cubicBezTo>
                  <a:cubicBezTo>
                    <a:pt x="17" y="15"/>
                    <a:pt x="19" y="14"/>
                    <a:pt x="19" y="14"/>
                  </a:cubicBezTo>
                  <a:cubicBezTo>
                    <a:pt x="20" y="13"/>
                    <a:pt x="21" y="12"/>
                    <a:pt x="22" y="11"/>
                  </a:cubicBezTo>
                  <a:cubicBezTo>
                    <a:pt x="22" y="11"/>
                    <a:pt x="23" y="10"/>
                    <a:pt x="24" y="10"/>
                  </a:cubicBezTo>
                  <a:cubicBezTo>
                    <a:pt x="24" y="9"/>
                    <a:pt x="24" y="7"/>
                    <a:pt x="24" y="7"/>
                  </a:cubicBezTo>
                  <a:cubicBezTo>
                    <a:pt x="23" y="6"/>
                    <a:pt x="22" y="7"/>
                    <a:pt x="21" y="6"/>
                  </a:cubicBezTo>
                  <a:cubicBezTo>
                    <a:pt x="21" y="6"/>
                    <a:pt x="20" y="5"/>
                    <a:pt x="20" y="5"/>
                  </a:cubicBezTo>
                  <a:cubicBezTo>
                    <a:pt x="20" y="4"/>
                    <a:pt x="20" y="3"/>
                    <a:pt x="20" y="3"/>
                  </a:cubicBezTo>
                  <a:cubicBezTo>
                    <a:pt x="20" y="2"/>
                    <a:pt x="21" y="1"/>
                    <a:pt x="22" y="1"/>
                  </a:cubicBezTo>
                  <a:cubicBezTo>
                    <a:pt x="22" y="1"/>
                    <a:pt x="24" y="0"/>
                    <a:pt x="24" y="0"/>
                  </a:cubicBezTo>
                  <a:cubicBezTo>
                    <a:pt x="25" y="0"/>
                    <a:pt x="26" y="1"/>
                    <a:pt x="26" y="1"/>
                  </a:cubicBezTo>
                  <a:cubicBezTo>
                    <a:pt x="27" y="2"/>
                    <a:pt x="27" y="3"/>
                    <a:pt x="27" y="4"/>
                  </a:cubicBezTo>
                  <a:cubicBezTo>
                    <a:pt x="28" y="4"/>
                    <a:pt x="29" y="4"/>
                    <a:pt x="30" y="4"/>
                  </a:cubicBezTo>
                  <a:cubicBezTo>
                    <a:pt x="32" y="4"/>
                    <a:pt x="34" y="5"/>
                    <a:pt x="35" y="5"/>
                  </a:cubicBezTo>
                  <a:cubicBezTo>
                    <a:pt x="36" y="5"/>
                    <a:pt x="37" y="6"/>
                    <a:pt x="38" y="6"/>
                  </a:cubicBezTo>
                  <a:cubicBezTo>
                    <a:pt x="38" y="6"/>
                    <a:pt x="40" y="7"/>
                    <a:pt x="40" y="7"/>
                  </a:cubicBezTo>
                  <a:cubicBezTo>
                    <a:pt x="41" y="6"/>
                    <a:pt x="42" y="5"/>
                    <a:pt x="43" y="5"/>
                  </a:cubicBezTo>
                  <a:cubicBezTo>
                    <a:pt x="44" y="5"/>
                    <a:pt x="46" y="5"/>
                    <a:pt x="46" y="5"/>
                  </a:cubicBezTo>
                  <a:cubicBezTo>
                    <a:pt x="47" y="5"/>
                    <a:pt x="48" y="6"/>
                    <a:pt x="49" y="6"/>
                  </a:cubicBezTo>
                  <a:cubicBezTo>
                    <a:pt x="50" y="5"/>
                    <a:pt x="50" y="3"/>
                    <a:pt x="51" y="3"/>
                  </a:cubicBezTo>
                  <a:cubicBezTo>
                    <a:pt x="51" y="3"/>
                    <a:pt x="53" y="2"/>
                    <a:pt x="54" y="2"/>
                  </a:cubicBezTo>
                  <a:cubicBezTo>
                    <a:pt x="54" y="2"/>
                    <a:pt x="54" y="2"/>
                    <a:pt x="54" y="3"/>
                  </a:cubicBezTo>
                  <a:cubicBezTo>
                    <a:pt x="55" y="3"/>
                    <a:pt x="55" y="5"/>
                    <a:pt x="55" y="6"/>
                  </a:cubicBezTo>
                  <a:cubicBezTo>
                    <a:pt x="56" y="7"/>
                    <a:pt x="56" y="8"/>
                    <a:pt x="56" y="9"/>
                  </a:cubicBezTo>
                  <a:cubicBezTo>
                    <a:pt x="57" y="11"/>
                    <a:pt x="60" y="13"/>
                    <a:pt x="61" y="14"/>
                  </a:cubicBezTo>
                  <a:cubicBezTo>
                    <a:pt x="61" y="15"/>
                    <a:pt x="61" y="17"/>
                    <a:pt x="62" y="18"/>
                  </a:cubicBezTo>
                  <a:cubicBezTo>
                    <a:pt x="62" y="18"/>
                    <a:pt x="63" y="20"/>
                    <a:pt x="63" y="20"/>
                  </a:cubicBezTo>
                  <a:cubicBezTo>
                    <a:pt x="64" y="21"/>
                    <a:pt x="66" y="22"/>
                    <a:pt x="66" y="23"/>
                  </a:cubicBezTo>
                  <a:cubicBezTo>
                    <a:pt x="67" y="23"/>
                    <a:pt x="68" y="25"/>
                    <a:pt x="68" y="25"/>
                  </a:cubicBezTo>
                  <a:cubicBezTo>
                    <a:pt x="68" y="26"/>
                    <a:pt x="69" y="27"/>
                    <a:pt x="69" y="27"/>
                  </a:cubicBezTo>
                  <a:cubicBezTo>
                    <a:pt x="69" y="29"/>
                    <a:pt x="68" y="33"/>
                    <a:pt x="68" y="35"/>
                  </a:cubicBezTo>
                  <a:cubicBezTo>
                    <a:pt x="68" y="37"/>
                    <a:pt x="68" y="39"/>
                    <a:pt x="68" y="40"/>
                  </a:cubicBezTo>
                  <a:cubicBezTo>
                    <a:pt x="68" y="41"/>
                    <a:pt x="69" y="44"/>
                    <a:pt x="69" y="45"/>
                  </a:cubicBezTo>
                  <a:cubicBezTo>
                    <a:pt x="69" y="46"/>
                    <a:pt x="69" y="48"/>
                    <a:pt x="70" y="49"/>
                  </a:cubicBezTo>
                  <a:cubicBezTo>
                    <a:pt x="70" y="50"/>
                    <a:pt x="70" y="52"/>
                    <a:pt x="71" y="5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6" name="Freeform 36"/>
            <p:cNvSpPr>
              <a:spLocks/>
            </p:cNvSpPr>
            <p:nvPr/>
          </p:nvSpPr>
          <p:spPr bwMode="auto">
            <a:xfrm>
              <a:off x="1930401" y="2452688"/>
              <a:ext cx="285750" cy="206375"/>
            </a:xfrm>
            <a:custGeom>
              <a:avLst/>
              <a:gdLst/>
              <a:ahLst/>
              <a:cxnLst>
                <a:cxn ang="0">
                  <a:pos x="72" y="3"/>
                </a:cxn>
                <a:cxn ang="0">
                  <a:pos x="83" y="2"/>
                </a:cxn>
                <a:cxn ang="0">
                  <a:pos x="92" y="9"/>
                </a:cxn>
                <a:cxn ang="0">
                  <a:pos x="99" y="6"/>
                </a:cxn>
                <a:cxn ang="0">
                  <a:pos x="105" y="9"/>
                </a:cxn>
                <a:cxn ang="0">
                  <a:pos x="113" y="14"/>
                </a:cxn>
                <a:cxn ang="0">
                  <a:pos x="113" y="21"/>
                </a:cxn>
                <a:cxn ang="0">
                  <a:pos x="118" y="28"/>
                </a:cxn>
                <a:cxn ang="0">
                  <a:pos x="126" y="22"/>
                </a:cxn>
                <a:cxn ang="0">
                  <a:pos x="128" y="16"/>
                </a:cxn>
                <a:cxn ang="0">
                  <a:pos x="135" y="12"/>
                </a:cxn>
                <a:cxn ang="0">
                  <a:pos x="140" y="29"/>
                </a:cxn>
                <a:cxn ang="0">
                  <a:pos x="148" y="40"/>
                </a:cxn>
                <a:cxn ang="0">
                  <a:pos x="144" y="44"/>
                </a:cxn>
                <a:cxn ang="0">
                  <a:pos x="138" y="48"/>
                </a:cxn>
                <a:cxn ang="0">
                  <a:pos x="134" y="53"/>
                </a:cxn>
                <a:cxn ang="0">
                  <a:pos x="135" y="61"/>
                </a:cxn>
                <a:cxn ang="0">
                  <a:pos x="128" y="65"/>
                </a:cxn>
                <a:cxn ang="0">
                  <a:pos x="123" y="72"/>
                </a:cxn>
                <a:cxn ang="0">
                  <a:pos x="112" y="78"/>
                </a:cxn>
                <a:cxn ang="0">
                  <a:pos x="102" y="81"/>
                </a:cxn>
                <a:cxn ang="0">
                  <a:pos x="98" y="73"/>
                </a:cxn>
                <a:cxn ang="0">
                  <a:pos x="90" y="75"/>
                </a:cxn>
                <a:cxn ang="0">
                  <a:pos x="86" y="85"/>
                </a:cxn>
                <a:cxn ang="0">
                  <a:pos x="88" y="92"/>
                </a:cxn>
                <a:cxn ang="0">
                  <a:pos x="80" y="92"/>
                </a:cxn>
                <a:cxn ang="0">
                  <a:pos x="79" y="99"/>
                </a:cxn>
                <a:cxn ang="0">
                  <a:pos x="75" y="101"/>
                </a:cxn>
                <a:cxn ang="0">
                  <a:pos x="66" y="97"/>
                </a:cxn>
                <a:cxn ang="0">
                  <a:pos x="64" y="106"/>
                </a:cxn>
                <a:cxn ang="0">
                  <a:pos x="52" y="108"/>
                </a:cxn>
                <a:cxn ang="0">
                  <a:pos x="43" y="104"/>
                </a:cxn>
                <a:cxn ang="0">
                  <a:pos x="36" y="106"/>
                </a:cxn>
                <a:cxn ang="0">
                  <a:pos x="30" y="110"/>
                </a:cxn>
                <a:cxn ang="0">
                  <a:pos x="26" y="106"/>
                </a:cxn>
                <a:cxn ang="0">
                  <a:pos x="26" y="96"/>
                </a:cxn>
                <a:cxn ang="0">
                  <a:pos x="18" y="91"/>
                </a:cxn>
                <a:cxn ang="0">
                  <a:pos x="6" y="78"/>
                </a:cxn>
                <a:cxn ang="0">
                  <a:pos x="1" y="69"/>
                </a:cxn>
                <a:cxn ang="0">
                  <a:pos x="0" y="57"/>
                </a:cxn>
                <a:cxn ang="0">
                  <a:pos x="3" y="36"/>
                </a:cxn>
                <a:cxn ang="0">
                  <a:pos x="8" y="30"/>
                </a:cxn>
                <a:cxn ang="0">
                  <a:pos x="16" y="31"/>
                </a:cxn>
                <a:cxn ang="0">
                  <a:pos x="22" y="27"/>
                </a:cxn>
                <a:cxn ang="0">
                  <a:pos x="26" y="23"/>
                </a:cxn>
                <a:cxn ang="0">
                  <a:pos x="33" y="19"/>
                </a:cxn>
                <a:cxn ang="0">
                  <a:pos x="45" y="13"/>
                </a:cxn>
                <a:cxn ang="0">
                  <a:pos x="55" y="16"/>
                </a:cxn>
                <a:cxn ang="0">
                  <a:pos x="61" y="17"/>
                </a:cxn>
                <a:cxn ang="0">
                  <a:pos x="65" y="10"/>
                </a:cxn>
              </a:cxnLst>
              <a:rect l="0" t="0" r="r" b="b"/>
              <a:pathLst>
                <a:path w="151" h="110">
                  <a:moveTo>
                    <a:pt x="66" y="6"/>
                  </a:moveTo>
                  <a:cubicBezTo>
                    <a:pt x="66" y="6"/>
                    <a:pt x="67" y="6"/>
                    <a:pt x="67" y="6"/>
                  </a:cubicBezTo>
                  <a:cubicBezTo>
                    <a:pt x="68" y="5"/>
                    <a:pt x="69" y="4"/>
                    <a:pt x="70" y="4"/>
                  </a:cubicBezTo>
                  <a:cubicBezTo>
                    <a:pt x="70" y="4"/>
                    <a:pt x="71" y="3"/>
                    <a:pt x="72" y="3"/>
                  </a:cubicBezTo>
                  <a:cubicBezTo>
                    <a:pt x="73" y="2"/>
                    <a:pt x="74" y="2"/>
                    <a:pt x="75" y="1"/>
                  </a:cubicBezTo>
                  <a:cubicBezTo>
                    <a:pt x="76" y="1"/>
                    <a:pt x="77" y="0"/>
                    <a:pt x="78" y="0"/>
                  </a:cubicBezTo>
                  <a:cubicBezTo>
                    <a:pt x="79" y="0"/>
                    <a:pt x="80" y="0"/>
                    <a:pt x="81" y="0"/>
                  </a:cubicBezTo>
                  <a:cubicBezTo>
                    <a:pt x="81" y="1"/>
                    <a:pt x="82" y="1"/>
                    <a:pt x="83" y="2"/>
                  </a:cubicBezTo>
                  <a:cubicBezTo>
                    <a:pt x="84" y="2"/>
                    <a:pt x="85" y="3"/>
                    <a:pt x="86" y="4"/>
                  </a:cubicBezTo>
                  <a:cubicBezTo>
                    <a:pt x="86" y="4"/>
                    <a:pt x="88" y="4"/>
                    <a:pt x="88" y="4"/>
                  </a:cubicBezTo>
                  <a:cubicBezTo>
                    <a:pt x="89" y="5"/>
                    <a:pt x="91" y="6"/>
                    <a:pt x="91" y="7"/>
                  </a:cubicBezTo>
                  <a:cubicBezTo>
                    <a:pt x="92" y="8"/>
                    <a:pt x="92" y="9"/>
                    <a:pt x="92" y="9"/>
                  </a:cubicBezTo>
                  <a:cubicBezTo>
                    <a:pt x="93" y="10"/>
                    <a:pt x="94" y="11"/>
                    <a:pt x="95" y="11"/>
                  </a:cubicBezTo>
                  <a:cubicBezTo>
                    <a:pt x="96" y="11"/>
                    <a:pt x="96" y="10"/>
                    <a:pt x="97" y="10"/>
                  </a:cubicBezTo>
                  <a:cubicBezTo>
                    <a:pt x="97" y="9"/>
                    <a:pt x="97" y="8"/>
                    <a:pt x="98" y="7"/>
                  </a:cubicBezTo>
                  <a:cubicBezTo>
                    <a:pt x="98" y="7"/>
                    <a:pt x="98" y="6"/>
                    <a:pt x="99" y="6"/>
                  </a:cubicBezTo>
                  <a:cubicBezTo>
                    <a:pt x="99" y="6"/>
                    <a:pt x="100" y="5"/>
                    <a:pt x="100" y="5"/>
                  </a:cubicBezTo>
                  <a:cubicBezTo>
                    <a:pt x="101" y="5"/>
                    <a:pt x="102" y="6"/>
                    <a:pt x="102" y="6"/>
                  </a:cubicBezTo>
                  <a:cubicBezTo>
                    <a:pt x="102" y="7"/>
                    <a:pt x="103" y="8"/>
                    <a:pt x="104" y="8"/>
                  </a:cubicBezTo>
                  <a:cubicBezTo>
                    <a:pt x="104" y="8"/>
                    <a:pt x="105" y="8"/>
                    <a:pt x="105" y="9"/>
                  </a:cubicBezTo>
                  <a:cubicBezTo>
                    <a:pt x="106" y="9"/>
                    <a:pt x="107" y="10"/>
                    <a:pt x="107" y="10"/>
                  </a:cubicBezTo>
                  <a:cubicBezTo>
                    <a:pt x="108" y="11"/>
                    <a:pt x="109" y="12"/>
                    <a:pt x="110" y="12"/>
                  </a:cubicBezTo>
                  <a:cubicBezTo>
                    <a:pt x="110" y="12"/>
                    <a:pt x="112" y="12"/>
                    <a:pt x="112" y="12"/>
                  </a:cubicBezTo>
                  <a:cubicBezTo>
                    <a:pt x="113" y="13"/>
                    <a:pt x="113" y="14"/>
                    <a:pt x="113" y="14"/>
                  </a:cubicBezTo>
                  <a:cubicBezTo>
                    <a:pt x="113" y="15"/>
                    <a:pt x="113" y="16"/>
                    <a:pt x="112" y="17"/>
                  </a:cubicBezTo>
                  <a:cubicBezTo>
                    <a:pt x="112" y="17"/>
                    <a:pt x="111" y="18"/>
                    <a:pt x="111" y="18"/>
                  </a:cubicBezTo>
                  <a:cubicBezTo>
                    <a:pt x="110" y="19"/>
                    <a:pt x="110" y="20"/>
                    <a:pt x="111" y="20"/>
                  </a:cubicBezTo>
                  <a:cubicBezTo>
                    <a:pt x="111" y="21"/>
                    <a:pt x="112" y="21"/>
                    <a:pt x="113" y="21"/>
                  </a:cubicBezTo>
                  <a:cubicBezTo>
                    <a:pt x="113" y="21"/>
                    <a:pt x="114" y="22"/>
                    <a:pt x="115" y="23"/>
                  </a:cubicBezTo>
                  <a:cubicBezTo>
                    <a:pt x="115" y="23"/>
                    <a:pt x="114" y="25"/>
                    <a:pt x="115" y="26"/>
                  </a:cubicBezTo>
                  <a:cubicBezTo>
                    <a:pt x="115" y="26"/>
                    <a:pt x="115" y="27"/>
                    <a:pt x="116" y="27"/>
                  </a:cubicBezTo>
                  <a:cubicBezTo>
                    <a:pt x="116" y="27"/>
                    <a:pt x="117" y="28"/>
                    <a:pt x="118" y="28"/>
                  </a:cubicBezTo>
                  <a:cubicBezTo>
                    <a:pt x="119" y="28"/>
                    <a:pt x="121" y="27"/>
                    <a:pt x="121" y="27"/>
                  </a:cubicBezTo>
                  <a:cubicBezTo>
                    <a:pt x="122" y="27"/>
                    <a:pt x="124" y="27"/>
                    <a:pt x="125" y="26"/>
                  </a:cubicBezTo>
                  <a:cubicBezTo>
                    <a:pt x="125" y="26"/>
                    <a:pt x="126" y="25"/>
                    <a:pt x="126" y="25"/>
                  </a:cubicBezTo>
                  <a:cubicBezTo>
                    <a:pt x="126" y="24"/>
                    <a:pt x="126" y="22"/>
                    <a:pt x="126" y="22"/>
                  </a:cubicBezTo>
                  <a:cubicBezTo>
                    <a:pt x="126" y="21"/>
                    <a:pt x="125" y="20"/>
                    <a:pt x="125" y="19"/>
                  </a:cubicBezTo>
                  <a:cubicBezTo>
                    <a:pt x="125" y="19"/>
                    <a:pt x="124" y="17"/>
                    <a:pt x="125" y="17"/>
                  </a:cubicBezTo>
                  <a:cubicBezTo>
                    <a:pt x="125" y="17"/>
                    <a:pt x="126" y="16"/>
                    <a:pt x="126" y="16"/>
                  </a:cubicBezTo>
                  <a:cubicBezTo>
                    <a:pt x="127" y="16"/>
                    <a:pt x="128" y="16"/>
                    <a:pt x="128" y="16"/>
                  </a:cubicBezTo>
                  <a:cubicBezTo>
                    <a:pt x="129" y="16"/>
                    <a:pt x="130" y="16"/>
                    <a:pt x="131" y="16"/>
                  </a:cubicBezTo>
                  <a:cubicBezTo>
                    <a:pt x="131" y="15"/>
                    <a:pt x="132" y="14"/>
                    <a:pt x="132" y="13"/>
                  </a:cubicBezTo>
                  <a:cubicBezTo>
                    <a:pt x="132" y="13"/>
                    <a:pt x="133" y="12"/>
                    <a:pt x="133" y="12"/>
                  </a:cubicBezTo>
                  <a:cubicBezTo>
                    <a:pt x="133" y="12"/>
                    <a:pt x="134" y="12"/>
                    <a:pt x="135" y="12"/>
                  </a:cubicBezTo>
                  <a:cubicBezTo>
                    <a:pt x="135" y="13"/>
                    <a:pt x="136" y="15"/>
                    <a:pt x="136" y="15"/>
                  </a:cubicBezTo>
                  <a:cubicBezTo>
                    <a:pt x="136" y="17"/>
                    <a:pt x="138" y="19"/>
                    <a:pt x="138" y="21"/>
                  </a:cubicBezTo>
                  <a:cubicBezTo>
                    <a:pt x="138" y="22"/>
                    <a:pt x="139" y="24"/>
                    <a:pt x="139" y="25"/>
                  </a:cubicBezTo>
                  <a:cubicBezTo>
                    <a:pt x="139" y="26"/>
                    <a:pt x="139" y="28"/>
                    <a:pt x="140" y="29"/>
                  </a:cubicBezTo>
                  <a:cubicBezTo>
                    <a:pt x="140" y="30"/>
                    <a:pt x="140" y="31"/>
                    <a:pt x="140" y="32"/>
                  </a:cubicBezTo>
                  <a:cubicBezTo>
                    <a:pt x="141" y="33"/>
                    <a:pt x="142" y="34"/>
                    <a:pt x="143" y="34"/>
                  </a:cubicBezTo>
                  <a:cubicBezTo>
                    <a:pt x="144" y="35"/>
                    <a:pt x="146" y="36"/>
                    <a:pt x="146" y="37"/>
                  </a:cubicBezTo>
                  <a:cubicBezTo>
                    <a:pt x="147" y="38"/>
                    <a:pt x="148" y="40"/>
                    <a:pt x="148" y="40"/>
                  </a:cubicBezTo>
                  <a:cubicBezTo>
                    <a:pt x="149" y="41"/>
                    <a:pt x="150" y="42"/>
                    <a:pt x="151" y="42"/>
                  </a:cubicBezTo>
                  <a:cubicBezTo>
                    <a:pt x="150" y="43"/>
                    <a:pt x="150" y="43"/>
                    <a:pt x="149" y="43"/>
                  </a:cubicBezTo>
                  <a:cubicBezTo>
                    <a:pt x="149" y="43"/>
                    <a:pt x="147" y="43"/>
                    <a:pt x="147" y="43"/>
                  </a:cubicBezTo>
                  <a:cubicBezTo>
                    <a:pt x="146" y="43"/>
                    <a:pt x="144" y="44"/>
                    <a:pt x="144" y="44"/>
                  </a:cubicBezTo>
                  <a:cubicBezTo>
                    <a:pt x="143" y="44"/>
                    <a:pt x="142" y="44"/>
                    <a:pt x="141" y="44"/>
                  </a:cubicBezTo>
                  <a:cubicBezTo>
                    <a:pt x="141" y="44"/>
                    <a:pt x="140" y="44"/>
                    <a:pt x="139" y="44"/>
                  </a:cubicBezTo>
                  <a:cubicBezTo>
                    <a:pt x="139" y="44"/>
                    <a:pt x="139" y="45"/>
                    <a:pt x="139" y="46"/>
                  </a:cubicBezTo>
                  <a:cubicBezTo>
                    <a:pt x="138" y="46"/>
                    <a:pt x="138" y="48"/>
                    <a:pt x="138" y="48"/>
                  </a:cubicBezTo>
                  <a:cubicBezTo>
                    <a:pt x="137" y="49"/>
                    <a:pt x="136" y="49"/>
                    <a:pt x="135" y="49"/>
                  </a:cubicBezTo>
                  <a:cubicBezTo>
                    <a:pt x="135" y="49"/>
                    <a:pt x="134" y="49"/>
                    <a:pt x="134" y="49"/>
                  </a:cubicBezTo>
                  <a:cubicBezTo>
                    <a:pt x="133" y="50"/>
                    <a:pt x="133" y="50"/>
                    <a:pt x="133" y="51"/>
                  </a:cubicBezTo>
                  <a:cubicBezTo>
                    <a:pt x="133" y="51"/>
                    <a:pt x="133" y="52"/>
                    <a:pt x="134" y="53"/>
                  </a:cubicBezTo>
                  <a:cubicBezTo>
                    <a:pt x="134" y="53"/>
                    <a:pt x="135" y="53"/>
                    <a:pt x="136" y="54"/>
                  </a:cubicBezTo>
                  <a:cubicBezTo>
                    <a:pt x="136" y="55"/>
                    <a:pt x="137" y="56"/>
                    <a:pt x="137" y="57"/>
                  </a:cubicBezTo>
                  <a:cubicBezTo>
                    <a:pt x="137" y="58"/>
                    <a:pt x="136" y="59"/>
                    <a:pt x="136" y="60"/>
                  </a:cubicBezTo>
                  <a:cubicBezTo>
                    <a:pt x="136" y="60"/>
                    <a:pt x="135" y="61"/>
                    <a:pt x="135" y="61"/>
                  </a:cubicBezTo>
                  <a:cubicBezTo>
                    <a:pt x="134" y="61"/>
                    <a:pt x="134" y="61"/>
                    <a:pt x="134" y="61"/>
                  </a:cubicBezTo>
                  <a:cubicBezTo>
                    <a:pt x="134" y="61"/>
                    <a:pt x="132" y="61"/>
                    <a:pt x="132" y="61"/>
                  </a:cubicBezTo>
                  <a:cubicBezTo>
                    <a:pt x="131" y="61"/>
                    <a:pt x="130" y="62"/>
                    <a:pt x="130" y="63"/>
                  </a:cubicBezTo>
                  <a:cubicBezTo>
                    <a:pt x="129" y="63"/>
                    <a:pt x="129" y="65"/>
                    <a:pt x="128" y="65"/>
                  </a:cubicBezTo>
                  <a:cubicBezTo>
                    <a:pt x="127" y="66"/>
                    <a:pt x="126" y="66"/>
                    <a:pt x="126" y="66"/>
                  </a:cubicBezTo>
                  <a:cubicBezTo>
                    <a:pt x="125" y="67"/>
                    <a:pt x="125" y="68"/>
                    <a:pt x="125" y="68"/>
                  </a:cubicBezTo>
                  <a:cubicBezTo>
                    <a:pt x="125" y="69"/>
                    <a:pt x="125" y="69"/>
                    <a:pt x="125" y="69"/>
                  </a:cubicBezTo>
                  <a:cubicBezTo>
                    <a:pt x="124" y="70"/>
                    <a:pt x="124" y="71"/>
                    <a:pt x="123" y="72"/>
                  </a:cubicBezTo>
                  <a:cubicBezTo>
                    <a:pt x="123" y="72"/>
                    <a:pt x="121" y="73"/>
                    <a:pt x="121" y="73"/>
                  </a:cubicBezTo>
                  <a:cubicBezTo>
                    <a:pt x="120" y="73"/>
                    <a:pt x="118" y="74"/>
                    <a:pt x="117" y="75"/>
                  </a:cubicBezTo>
                  <a:cubicBezTo>
                    <a:pt x="116" y="75"/>
                    <a:pt x="115" y="75"/>
                    <a:pt x="114" y="76"/>
                  </a:cubicBezTo>
                  <a:cubicBezTo>
                    <a:pt x="113" y="76"/>
                    <a:pt x="113" y="77"/>
                    <a:pt x="112" y="78"/>
                  </a:cubicBezTo>
                  <a:cubicBezTo>
                    <a:pt x="111" y="78"/>
                    <a:pt x="110" y="77"/>
                    <a:pt x="109" y="78"/>
                  </a:cubicBezTo>
                  <a:cubicBezTo>
                    <a:pt x="108" y="78"/>
                    <a:pt x="108" y="80"/>
                    <a:pt x="107" y="80"/>
                  </a:cubicBezTo>
                  <a:cubicBezTo>
                    <a:pt x="106" y="81"/>
                    <a:pt x="105" y="82"/>
                    <a:pt x="104" y="82"/>
                  </a:cubicBezTo>
                  <a:cubicBezTo>
                    <a:pt x="103" y="82"/>
                    <a:pt x="102" y="81"/>
                    <a:pt x="102" y="81"/>
                  </a:cubicBezTo>
                  <a:cubicBezTo>
                    <a:pt x="101" y="80"/>
                    <a:pt x="101" y="79"/>
                    <a:pt x="101" y="78"/>
                  </a:cubicBezTo>
                  <a:cubicBezTo>
                    <a:pt x="101" y="77"/>
                    <a:pt x="100" y="76"/>
                    <a:pt x="100" y="75"/>
                  </a:cubicBezTo>
                  <a:cubicBezTo>
                    <a:pt x="99" y="75"/>
                    <a:pt x="98" y="75"/>
                    <a:pt x="98" y="74"/>
                  </a:cubicBezTo>
                  <a:cubicBezTo>
                    <a:pt x="98" y="74"/>
                    <a:pt x="98" y="73"/>
                    <a:pt x="98" y="73"/>
                  </a:cubicBezTo>
                  <a:cubicBezTo>
                    <a:pt x="98" y="72"/>
                    <a:pt x="97" y="72"/>
                    <a:pt x="97" y="72"/>
                  </a:cubicBezTo>
                  <a:cubicBezTo>
                    <a:pt x="96" y="72"/>
                    <a:pt x="94" y="72"/>
                    <a:pt x="93" y="72"/>
                  </a:cubicBezTo>
                  <a:cubicBezTo>
                    <a:pt x="93" y="72"/>
                    <a:pt x="91" y="72"/>
                    <a:pt x="90" y="73"/>
                  </a:cubicBezTo>
                  <a:cubicBezTo>
                    <a:pt x="90" y="73"/>
                    <a:pt x="90" y="75"/>
                    <a:pt x="90" y="75"/>
                  </a:cubicBezTo>
                  <a:cubicBezTo>
                    <a:pt x="90" y="76"/>
                    <a:pt x="91" y="77"/>
                    <a:pt x="91" y="78"/>
                  </a:cubicBezTo>
                  <a:cubicBezTo>
                    <a:pt x="91" y="79"/>
                    <a:pt x="89" y="80"/>
                    <a:pt x="88" y="80"/>
                  </a:cubicBezTo>
                  <a:cubicBezTo>
                    <a:pt x="87" y="81"/>
                    <a:pt x="86" y="81"/>
                    <a:pt x="86" y="82"/>
                  </a:cubicBezTo>
                  <a:cubicBezTo>
                    <a:pt x="85" y="83"/>
                    <a:pt x="85" y="84"/>
                    <a:pt x="86" y="85"/>
                  </a:cubicBezTo>
                  <a:cubicBezTo>
                    <a:pt x="86" y="85"/>
                    <a:pt x="87" y="86"/>
                    <a:pt x="87" y="86"/>
                  </a:cubicBezTo>
                  <a:cubicBezTo>
                    <a:pt x="88" y="87"/>
                    <a:pt x="87" y="89"/>
                    <a:pt x="87" y="89"/>
                  </a:cubicBezTo>
                  <a:cubicBezTo>
                    <a:pt x="87" y="90"/>
                    <a:pt x="88" y="92"/>
                    <a:pt x="88" y="92"/>
                  </a:cubicBezTo>
                  <a:cubicBezTo>
                    <a:pt x="88" y="92"/>
                    <a:pt x="88" y="92"/>
                    <a:pt x="88" y="92"/>
                  </a:cubicBezTo>
                  <a:cubicBezTo>
                    <a:pt x="87" y="92"/>
                    <a:pt x="86" y="92"/>
                    <a:pt x="86" y="92"/>
                  </a:cubicBezTo>
                  <a:cubicBezTo>
                    <a:pt x="85" y="92"/>
                    <a:pt x="84" y="93"/>
                    <a:pt x="83" y="93"/>
                  </a:cubicBezTo>
                  <a:cubicBezTo>
                    <a:pt x="83" y="93"/>
                    <a:pt x="82" y="92"/>
                    <a:pt x="82" y="92"/>
                  </a:cubicBezTo>
                  <a:cubicBezTo>
                    <a:pt x="81" y="92"/>
                    <a:pt x="80" y="92"/>
                    <a:pt x="80" y="92"/>
                  </a:cubicBezTo>
                  <a:cubicBezTo>
                    <a:pt x="79" y="92"/>
                    <a:pt x="79" y="93"/>
                    <a:pt x="79" y="94"/>
                  </a:cubicBezTo>
                  <a:cubicBezTo>
                    <a:pt x="79" y="94"/>
                    <a:pt x="79" y="95"/>
                    <a:pt x="80" y="96"/>
                  </a:cubicBezTo>
                  <a:cubicBezTo>
                    <a:pt x="80" y="96"/>
                    <a:pt x="80" y="97"/>
                    <a:pt x="80" y="97"/>
                  </a:cubicBezTo>
                  <a:cubicBezTo>
                    <a:pt x="79" y="98"/>
                    <a:pt x="79" y="99"/>
                    <a:pt x="79" y="99"/>
                  </a:cubicBezTo>
                  <a:cubicBezTo>
                    <a:pt x="79" y="100"/>
                    <a:pt x="80" y="100"/>
                    <a:pt x="80" y="100"/>
                  </a:cubicBezTo>
                  <a:cubicBezTo>
                    <a:pt x="80" y="101"/>
                    <a:pt x="80" y="102"/>
                    <a:pt x="79" y="103"/>
                  </a:cubicBezTo>
                  <a:cubicBezTo>
                    <a:pt x="79" y="103"/>
                    <a:pt x="77" y="102"/>
                    <a:pt x="77" y="102"/>
                  </a:cubicBezTo>
                  <a:cubicBezTo>
                    <a:pt x="76" y="102"/>
                    <a:pt x="75" y="101"/>
                    <a:pt x="75" y="101"/>
                  </a:cubicBezTo>
                  <a:cubicBezTo>
                    <a:pt x="74" y="100"/>
                    <a:pt x="72" y="99"/>
                    <a:pt x="71" y="99"/>
                  </a:cubicBezTo>
                  <a:cubicBezTo>
                    <a:pt x="71" y="98"/>
                    <a:pt x="70" y="97"/>
                    <a:pt x="70" y="97"/>
                  </a:cubicBezTo>
                  <a:cubicBezTo>
                    <a:pt x="70" y="97"/>
                    <a:pt x="69" y="96"/>
                    <a:pt x="68" y="96"/>
                  </a:cubicBezTo>
                  <a:cubicBezTo>
                    <a:pt x="68" y="96"/>
                    <a:pt x="67" y="97"/>
                    <a:pt x="66" y="97"/>
                  </a:cubicBezTo>
                  <a:cubicBezTo>
                    <a:pt x="66" y="98"/>
                    <a:pt x="66" y="99"/>
                    <a:pt x="66" y="99"/>
                  </a:cubicBezTo>
                  <a:cubicBezTo>
                    <a:pt x="67" y="99"/>
                    <a:pt x="67" y="100"/>
                    <a:pt x="67" y="101"/>
                  </a:cubicBezTo>
                  <a:cubicBezTo>
                    <a:pt x="67" y="101"/>
                    <a:pt x="67" y="102"/>
                    <a:pt x="67" y="103"/>
                  </a:cubicBezTo>
                  <a:cubicBezTo>
                    <a:pt x="66" y="104"/>
                    <a:pt x="65" y="105"/>
                    <a:pt x="64" y="106"/>
                  </a:cubicBezTo>
                  <a:cubicBezTo>
                    <a:pt x="63" y="107"/>
                    <a:pt x="61" y="108"/>
                    <a:pt x="60" y="109"/>
                  </a:cubicBezTo>
                  <a:cubicBezTo>
                    <a:pt x="59" y="109"/>
                    <a:pt x="56" y="110"/>
                    <a:pt x="55" y="110"/>
                  </a:cubicBezTo>
                  <a:cubicBezTo>
                    <a:pt x="55" y="110"/>
                    <a:pt x="54" y="110"/>
                    <a:pt x="53" y="110"/>
                  </a:cubicBezTo>
                  <a:cubicBezTo>
                    <a:pt x="53" y="110"/>
                    <a:pt x="52" y="109"/>
                    <a:pt x="52" y="108"/>
                  </a:cubicBezTo>
                  <a:cubicBezTo>
                    <a:pt x="52" y="108"/>
                    <a:pt x="51" y="108"/>
                    <a:pt x="51" y="108"/>
                  </a:cubicBezTo>
                  <a:cubicBezTo>
                    <a:pt x="50" y="107"/>
                    <a:pt x="48" y="108"/>
                    <a:pt x="48" y="107"/>
                  </a:cubicBezTo>
                  <a:cubicBezTo>
                    <a:pt x="47" y="107"/>
                    <a:pt x="46" y="107"/>
                    <a:pt x="46" y="107"/>
                  </a:cubicBezTo>
                  <a:cubicBezTo>
                    <a:pt x="45" y="106"/>
                    <a:pt x="44" y="105"/>
                    <a:pt x="43" y="104"/>
                  </a:cubicBezTo>
                  <a:cubicBezTo>
                    <a:pt x="43" y="104"/>
                    <a:pt x="42" y="103"/>
                    <a:pt x="42" y="103"/>
                  </a:cubicBezTo>
                  <a:cubicBezTo>
                    <a:pt x="41" y="103"/>
                    <a:pt x="40" y="103"/>
                    <a:pt x="40" y="103"/>
                  </a:cubicBezTo>
                  <a:cubicBezTo>
                    <a:pt x="39" y="103"/>
                    <a:pt x="39" y="104"/>
                    <a:pt x="39" y="104"/>
                  </a:cubicBezTo>
                  <a:cubicBezTo>
                    <a:pt x="39" y="105"/>
                    <a:pt x="37" y="105"/>
                    <a:pt x="36" y="106"/>
                  </a:cubicBezTo>
                  <a:cubicBezTo>
                    <a:pt x="36" y="106"/>
                    <a:pt x="35" y="107"/>
                    <a:pt x="34" y="107"/>
                  </a:cubicBezTo>
                  <a:cubicBezTo>
                    <a:pt x="34" y="108"/>
                    <a:pt x="34" y="109"/>
                    <a:pt x="34" y="109"/>
                  </a:cubicBezTo>
                  <a:cubicBezTo>
                    <a:pt x="33" y="110"/>
                    <a:pt x="32" y="110"/>
                    <a:pt x="32" y="110"/>
                  </a:cubicBezTo>
                  <a:cubicBezTo>
                    <a:pt x="32" y="110"/>
                    <a:pt x="30" y="110"/>
                    <a:pt x="30" y="110"/>
                  </a:cubicBezTo>
                  <a:cubicBezTo>
                    <a:pt x="29" y="110"/>
                    <a:pt x="29" y="108"/>
                    <a:pt x="29" y="108"/>
                  </a:cubicBezTo>
                  <a:cubicBezTo>
                    <a:pt x="28" y="108"/>
                    <a:pt x="28" y="108"/>
                    <a:pt x="27" y="108"/>
                  </a:cubicBezTo>
                  <a:cubicBezTo>
                    <a:pt x="27" y="108"/>
                    <a:pt x="27" y="107"/>
                    <a:pt x="27" y="107"/>
                  </a:cubicBezTo>
                  <a:cubicBezTo>
                    <a:pt x="27" y="107"/>
                    <a:pt x="26" y="106"/>
                    <a:pt x="26" y="106"/>
                  </a:cubicBezTo>
                  <a:cubicBezTo>
                    <a:pt x="26" y="106"/>
                    <a:pt x="26" y="105"/>
                    <a:pt x="26" y="104"/>
                  </a:cubicBezTo>
                  <a:cubicBezTo>
                    <a:pt x="26" y="103"/>
                    <a:pt x="25" y="102"/>
                    <a:pt x="25" y="101"/>
                  </a:cubicBezTo>
                  <a:cubicBezTo>
                    <a:pt x="25" y="101"/>
                    <a:pt x="25" y="99"/>
                    <a:pt x="25" y="98"/>
                  </a:cubicBezTo>
                  <a:cubicBezTo>
                    <a:pt x="25" y="98"/>
                    <a:pt x="26" y="96"/>
                    <a:pt x="26" y="96"/>
                  </a:cubicBezTo>
                  <a:cubicBezTo>
                    <a:pt x="26" y="95"/>
                    <a:pt x="26" y="93"/>
                    <a:pt x="25" y="92"/>
                  </a:cubicBezTo>
                  <a:cubicBezTo>
                    <a:pt x="24" y="92"/>
                    <a:pt x="23" y="92"/>
                    <a:pt x="22" y="91"/>
                  </a:cubicBezTo>
                  <a:cubicBezTo>
                    <a:pt x="22" y="91"/>
                    <a:pt x="20" y="92"/>
                    <a:pt x="19" y="92"/>
                  </a:cubicBezTo>
                  <a:cubicBezTo>
                    <a:pt x="19" y="92"/>
                    <a:pt x="18" y="91"/>
                    <a:pt x="18" y="91"/>
                  </a:cubicBezTo>
                  <a:cubicBezTo>
                    <a:pt x="17" y="90"/>
                    <a:pt x="16" y="88"/>
                    <a:pt x="16" y="87"/>
                  </a:cubicBezTo>
                  <a:cubicBezTo>
                    <a:pt x="15" y="86"/>
                    <a:pt x="13" y="84"/>
                    <a:pt x="12" y="83"/>
                  </a:cubicBezTo>
                  <a:cubicBezTo>
                    <a:pt x="12" y="82"/>
                    <a:pt x="11" y="80"/>
                    <a:pt x="9" y="79"/>
                  </a:cubicBezTo>
                  <a:cubicBezTo>
                    <a:pt x="9" y="78"/>
                    <a:pt x="7" y="79"/>
                    <a:pt x="6" y="78"/>
                  </a:cubicBezTo>
                  <a:cubicBezTo>
                    <a:pt x="5" y="78"/>
                    <a:pt x="5" y="77"/>
                    <a:pt x="4" y="76"/>
                  </a:cubicBezTo>
                  <a:cubicBezTo>
                    <a:pt x="4" y="76"/>
                    <a:pt x="3" y="74"/>
                    <a:pt x="3" y="73"/>
                  </a:cubicBezTo>
                  <a:cubicBezTo>
                    <a:pt x="3" y="73"/>
                    <a:pt x="2" y="72"/>
                    <a:pt x="2" y="71"/>
                  </a:cubicBezTo>
                  <a:cubicBezTo>
                    <a:pt x="2" y="70"/>
                    <a:pt x="1" y="69"/>
                    <a:pt x="1" y="69"/>
                  </a:cubicBezTo>
                  <a:cubicBezTo>
                    <a:pt x="2" y="68"/>
                    <a:pt x="3" y="67"/>
                    <a:pt x="3" y="66"/>
                  </a:cubicBezTo>
                  <a:cubicBezTo>
                    <a:pt x="4" y="65"/>
                    <a:pt x="4" y="64"/>
                    <a:pt x="4" y="63"/>
                  </a:cubicBezTo>
                  <a:cubicBezTo>
                    <a:pt x="4" y="62"/>
                    <a:pt x="3" y="61"/>
                    <a:pt x="2" y="60"/>
                  </a:cubicBezTo>
                  <a:cubicBezTo>
                    <a:pt x="2" y="59"/>
                    <a:pt x="0" y="58"/>
                    <a:pt x="0" y="57"/>
                  </a:cubicBezTo>
                  <a:cubicBezTo>
                    <a:pt x="0" y="56"/>
                    <a:pt x="0" y="54"/>
                    <a:pt x="0" y="53"/>
                  </a:cubicBezTo>
                  <a:cubicBezTo>
                    <a:pt x="0" y="51"/>
                    <a:pt x="0" y="47"/>
                    <a:pt x="1" y="45"/>
                  </a:cubicBezTo>
                  <a:cubicBezTo>
                    <a:pt x="1" y="44"/>
                    <a:pt x="2" y="43"/>
                    <a:pt x="2" y="42"/>
                  </a:cubicBezTo>
                  <a:cubicBezTo>
                    <a:pt x="2" y="40"/>
                    <a:pt x="3" y="38"/>
                    <a:pt x="3" y="36"/>
                  </a:cubicBezTo>
                  <a:cubicBezTo>
                    <a:pt x="3" y="36"/>
                    <a:pt x="2" y="34"/>
                    <a:pt x="2" y="33"/>
                  </a:cubicBezTo>
                  <a:cubicBezTo>
                    <a:pt x="3" y="33"/>
                    <a:pt x="3" y="32"/>
                    <a:pt x="3" y="32"/>
                  </a:cubicBezTo>
                  <a:cubicBezTo>
                    <a:pt x="4" y="31"/>
                    <a:pt x="5" y="31"/>
                    <a:pt x="6" y="30"/>
                  </a:cubicBezTo>
                  <a:cubicBezTo>
                    <a:pt x="6" y="30"/>
                    <a:pt x="7" y="30"/>
                    <a:pt x="8" y="30"/>
                  </a:cubicBezTo>
                  <a:cubicBezTo>
                    <a:pt x="8" y="30"/>
                    <a:pt x="9" y="30"/>
                    <a:pt x="10" y="30"/>
                  </a:cubicBezTo>
                  <a:cubicBezTo>
                    <a:pt x="11" y="30"/>
                    <a:pt x="12" y="31"/>
                    <a:pt x="13" y="32"/>
                  </a:cubicBezTo>
                  <a:cubicBezTo>
                    <a:pt x="13" y="32"/>
                    <a:pt x="14" y="32"/>
                    <a:pt x="15" y="32"/>
                  </a:cubicBezTo>
                  <a:cubicBezTo>
                    <a:pt x="15" y="32"/>
                    <a:pt x="16" y="32"/>
                    <a:pt x="16" y="31"/>
                  </a:cubicBezTo>
                  <a:cubicBezTo>
                    <a:pt x="17" y="31"/>
                    <a:pt x="17" y="30"/>
                    <a:pt x="17" y="30"/>
                  </a:cubicBezTo>
                  <a:cubicBezTo>
                    <a:pt x="18" y="30"/>
                    <a:pt x="18" y="29"/>
                    <a:pt x="18" y="28"/>
                  </a:cubicBezTo>
                  <a:cubicBezTo>
                    <a:pt x="18" y="28"/>
                    <a:pt x="19" y="27"/>
                    <a:pt x="20" y="27"/>
                  </a:cubicBezTo>
                  <a:cubicBezTo>
                    <a:pt x="20" y="27"/>
                    <a:pt x="21" y="28"/>
                    <a:pt x="22" y="27"/>
                  </a:cubicBezTo>
                  <a:cubicBezTo>
                    <a:pt x="22" y="27"/>
                    <a:pt x="23" y="27"/>
                    <a:pt x="23" y="26"/>
                  </a:cubicBezTo>
                  <a:cubicBezTo>
                    <a:pt x="23" y="26"/>
                    <a:pt x="23" y="25"/>
                    <a:pt x="23" y="25"/>
                  </a:cubicBezTo>
                  <a:cubicBezTo>
                    <a:pt x="23" y="25"/>
                    <a:pt x="24" y="24"/>
                    <a:pt x="25" y="24"/>
                  </a:cubicBezTo>
                  <a:cubicBezTo>
                    <a:pt x="25" y="24"/>
                    <a:pt x="26" y="23"/>
                    <a:pt x="26" y="23"/>
                  </a:cubicBezTo>
                  <a:cubicBezTo>
                    <a:pt x="26" y="22"/>
                    <a:pt x="26" y="21"/>
                    <a:pt x="27" y="20"/>
                  </a:cubicBezTo>
                  <a:cubicBezTo>
                    <a:pt x="27" y="20"/>
                    <a:pt x="28" y="19"/>
                    <a:pt x="28" y="19"/>
                  </a:cubicBezTo>
                  <a:cubicBezTo>
                    <a:pt x="28" y="19"/>
                    <a:pt x="29" y="18"/>
                    <a:pt x="30" y="18"/>
                  </a:cubicBezTo>
                  <a:cubicBezTo>
                    <a:pt x="30" y="18"/>
                    <a:pt x="32" y="19"/>
                    <a:pt x="33" y="19"/>
                  </a:cubicBezTo>
                  <a:cubicBezTo>
                    <a:pt x="33" y="19"/>
                    <a:pt x="35" y="18"/>
                    <a:pt x="36" y="18"/>
                  </a:cubicBezTo>
                  <a:cubicBezTo>
                    <a:pt x="37" y="17"/>
                    <a:pt x="38" y="16"/>
                    <a:pt x="39" y="16"/>
                  </a:cubicBezTo>
                  <a:cubicBezTo>
                    <a:pt x="40" y="16"/>
                    <a:pt x="41" y="15"/>
                    <a:pt x="42" y="14"/>
                  </a:cubicBezTo>
                  <a:cubicBezTo>
                    <a:pt x="43" y="14"/>
                    <a:pt x="44" y="14"/>
                    <a:pt x="45" y="13"/>
                  </a:cubicBezTo>
                  <a:cubicBezTo>
                    <a:pt x="45" y="13"/>
                    <a:pt x="47" y="13"/>
                    <a:pt x="48" y="13"/>
                  </a:cubicBezTo>
                  <a:cubicBezTo>
                    <a:pt x="49" y="13"/>
                    <a:pt x="50" y="14"/>
                    <a:pt x="51" y="15"/>
                  </a:cubicBezTo>
                  <a:cubicBezTo>
                    <a:pt x="52" y="15"/>
                    <a:pt x="53" y="16"/>
                    <a:pt x="53" y="16"/>
                  </a:cubicBezTo>
                  <a:cubicBezTo>
                    <a:pt x="54" y="16"/>
                    <a:pt x="55" y="16"/>
                    <a:pt x="55" y="16"/>
                  </a:cubicBezTo>
                  <a:cubicBezTo>
                    <a:pt x="56" y="17"/>
                    <a:pt x="56" y="19"/>
                    <a:pt x="56" y="19"/>
                  </a:cubicBezTo>
                  <a:cubicBezTo>
                    <a:pt x="57" y="19"/>
                    <a:pt x="58" y="19"/>
                    <a:pt x="58" y="19"/>
                  </a:cubicBezTo>
                  <a:cubicBezTo>
                    <a:pt x="58" y="19"/>
                    <a:pt x="59" y="18"/>
                    <a:pt x="59" y="18"/>
                  </a:cubicBezTo>
                  <a:cubicBezTo>
                    <a:pt x="59" y="17"/>
                    <a:pt x="60" y="17"/>
                    <a:pt x="61" y="17"/>
                  </a:cubicBezTo>
                  <a:cubicBezTo>
                    <a:pt x="61" y="16"/>
                    <a:pt x="63" y="16"/>
                    <a:pt x="63" y="16"/>
                  </a:cubicBezTo>
                  <a:cubicBezTo>
                    <a:pt x="63" y="16"/>
                    <a:pt x="64" y="15"/>
                    <a:pt x="64" y="15"/>
                  </a:cubicBezTo>
                  <a:cubicBezTo>
                    <a:pt x="64" y="14"/>
                    <a:pt x="64" y="13"/>
                    <a:pt x="64" y="12"/>
                  </a:cubicBezTo>
                  <a:cubicBezTo>
                    <a:pt x="64" y="12"/>
                    <a:pt x="65" y="10"/>
                    <a:pt x="65" y="10"/>
                  </a:cubicBezTo>
                  <a:cubicBezTo>
                    <a:pt x="65" y="9"/>
                    <a:pt x="65" y="8"/>
                    <a:pt x="65" y="7"/>
                  </a:cubicBezTo>
                  <a:cubicBezTo>
                    <a:pt x="65" y="7"/>
                    <a:pt x="66" y="6"/>
                    <a:pt x="66"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37"/>
            <p:cNvSpPr>
              <a:spLocks/>
            </p:cNvSpPr>
            <p:nvPr/>
          </p:nvSpPr>
          <p:spPr bwMode="auto">
            <a:xfrm>
              <a:off x="2090738" y="2579688"/>
              <a:ext cx="79375" cy="79375"/>
            </a:xfrm>
            <a:custGeom>
              <a:avLst/>
              <a:gdLst/>
              <a:ahLst/>
              <a:cxnLst>
                <a:cxn ang="0">
                  <a:pos x="42" y="5"/>
                </a:cxn>
                <a:cxn ang="0">
                  <a:pos x="41" y="10"/>
                </a:cxn>
                <a:cxn ang="0">
                  <a:pos x="38" y="14"/>
                </a:cxn>
                <a:cxn ang="0">
                  <a:pos x="36" y="21"/>
                </a:cxn>
                <a:cxn ang="0">
                  <a:pos x="40" y="25"/>
                </a:cxn>
                <a:cxn ang="0">
                  <a:pos x="38" y="30"/>
                </a:cxn>
                <a:cxn ang="0">
                  <a:pos x="36" y="30"/>
                </a:cxn>
                <a:cxn ang="0">
                  <a:pos x="34" y="31"/>
                </a:cxn>
                <a:cxn ang="0">
                  <a:pos x="36" y="34"/>
                </a:cxn>
                <a:cxn ang="0">
                  <a:pos x="37" y="40"/>
                </a:cxn>
                <a:cxn ang="0">
                  <a:pos x="34" y="40"/>
                </a:cxn>
                <a:cxn ang="0">
                  <a:pos x="32" y="35"/>
                </a:cxn>
                <a:cxn ang="0">
                  <a:pos x="28" y="35"/>
                </a:cxn>
                <a:cxn ang="0">
                  <a:pos x="27" y="37"/>
                </a:cxn>
                <a:cxn ang="0">
                  <a:pos x="22" y="36"/>
                </a:cxn>
                <a:cxn ang="0">
                  <a:pos x="18" y="31"/>
                </a:cxn>
                <a:cxn ang="0">
                  <a:pos x="16" y="28"/>
                </a:cxn>
                <a:cxn ang="0">
                  <a:pos x="10" y="27"/>
                </a:cxn>
                <a:cxn ang="0">
                  <a:pos x="5" y="24"/>
                </a:cxn>
                <a:cxn ang="0">
                  <a:pos x="2" y="21"/>
                </a:cxn>
                <a:cxn ang="0">
                  <a:pos x="1" y="17"/>
                </a:cxn>
                <a:cxn ang="0">
                  <a:pos x="3" y="12"/>
                </a:cxn>
                <a:cxn ang="0">
                  <a:pos x="5" y="7"/>
                </a:cxn>
                <a:cxn ang="0">
                  <a:pos x="8" y="4"/>
                </a:cxn>
                <a:cxn ang="0">
                  <a:pos x="13" y="5"/>
                </a:cxn>
                <a:cxn ang="0">
                  <a:pos x="15" y="7"/>
                </a:cxn>
                <a:cxn ang="0">
                  <a:pos x="17" y="13"/>
                </a:cxn>
                <a:cxn ang="0">
                  <a:pos x="22" y="12"/>
                </a:cxn>
                <a:cxn ang="0">
                  <a:pos x="27" y="10"/>
                </a:cxn>
                <a:cxn ang="0">
                  <a:pos x="32" y="7"/>
                </a:cxn>
                <a:cxn ang="0">
                  <a:pos x="38" y="4"/>
                </a:cxn>
                <a:cxn ang="0">
                  <a:pos x="40" y="0"/>
                </a:cxn>
                <a:cxn ang="0">
                  <a:pos x="42" y="2"/>
                </a:cxn>
              </a:cxnLst>
              <a:rect l="0" t="0" r="r" b="b"/>
              <a:pathLst>
                <a:path w="42" h="42">
                  <a:moveTo>
                    <a:pt x="42" y="2"/>
                  </a:moveTo>
                  <a:cubicBezTo>
                    <a:pt x="42" y="3"/>
                    <a:pt x="42" y="5"/>
                    <a:pt x="42" y="5"/>
                  </a:cubicBezTo>
                  <a:cubicBezTo>
                    <a:pt x="42" y="6"/>
                    <a:pt x="41" y="6"/>
                    <a:pt x="41" y="7"/>
                  </a:cubicBezTo>
                  <a:cubicBezTo>
                    <a:pt x="40" y="7"/>
                    <a:pt x="41" y="9"/>
                    <a:pt x="41" y="10"/>
                  </a:cubicBezTo>
                  <a:cubicBezTo>
                    <a:pt x="41" y="10"/>
                    <a:pt x="40" y="11"/>
                    <a:pt x="40" y="12"/>
                  </a:cubicBezTo>
                  <a:cubicBezTo>
                    <a:pt x="39" y="13"/>
                    <a:pt x="38" y="14"/>
                    <a:pt x="38" y="14"/>
                  </a:cubicBezTo>
                  <a:cubicBezTo>
                    <a:pt x="37" y="15"/>
                    <a:pt x="36" y="16"/>
                    <a:pt x="36" y="17"/>
                  </a:cubicBezTo>
                  <a:cubicBezTo>
                    <a:pt x="36" y="18"/>
                    <a:pt x="36" y="20"/>
                    <a:pt x="36" y="21"/>
                  </a:cubicBezTo>
                  <a:cubicBezTo>
                    <a:pt x="36" y="21"/>
                    <a:pt x="38" y="22"/>
                    <a:pt x="39" y="22"/>
                  </a:cubicBezTo>
                  <a:cubicBezTo>
                    <a:pt x="39" y="23"/>
                    <a:pt x="40" y="24"/>
                    <a:pt x="40" y="25"/>
                  </a:cubicBezTo>
                  <a:cubicBezTo>
                    <a:pt x="40" y="26"/>
                    <a:pt x="39" y="27"/>
                    <a:pt x="38" y="28"/>
                  </a:cubicBezTo>
                  <a:cubicBezTo>
                    <a:pt x="38" y="28"/>
                    <a:pt x="38" y="29"/>
                    <a:pt x="38" y="30"/>
                  </a:cubicBezTo>
                  <a:cubicBezTo>
                    <a:pt x="37" y="30"/>
                    <a:pt x="37" y="31"/>
                    <a:pt x="37" y="32"/>
                  </a:cubicBezTo>
                  <a:cubicBezTo>
                    <a:pt x="37" y="31"/>
                    <a:pt x="37" y="30"/>
                    <a:pt x="36" y="30"/>
                  </a:cubicBezTo>
                  <a:cubicBezTo>
                    <a:pt x="36" y="30"/>
                    <a:pt x="35" y="30"/>
                    <a:pt x="35" y="30"/>
                  </a:cubicBezTo>
                  <a:cubicBezTo>
                    <a:pt x="35" y="30"/>
                    <a:pt x="34" y="30"/>
                    <a:pt x="34" y="31"/>
                  </a:cubicBezTo>
                  <a:cubicBezTo>
                    <a:pt x="33" y="31"/>
                    <a:pt x="34" y="32"/>
                    <a:pt x="34" y="32"/>
                  </a:cubicBezTo>
                  <a:cubicBezTo>
                    <a:pt x="35" y="33"/>
                    <a:pt x="36" y="33"/>
                    <a:pt x="36" y="34"/>
                  </a:cubicBezTo>
                  <a:cubicBezTo>
                    <a:pt x="36" y="34"/>
                    <a:pt x="36" y="36"/>
                    <a:pt x="37" y="37"/>
                  </a:cubicBezTo>
                  <a:cubicBezTo>
                    <a:pt x="37" y="37"/>
                    <a:pt x="37" y="39"/>
                    <a:pt x="37" y="40"/>
                  </a:cubicBezTo>
                  <a:cubicBezTo>
                    <a:pt x="37" y="40"/>
                    <a:pt x="37" y="41"/>
                    <a:pt x="36" y="42"/>
                  </a:cubicBezTo>
                  <a:cubicBezTo>
                    <a:pt x="36" y="42"/>
                    <a:pt x="34" y="41"/>
                    <a:pt x="34" y="40"/>
                  </a:cubicBezTo>
                  <a:cubicBezTo>
                    <a:pt x="34" y="40"/>
                    <a:pt x="33" y="38"/>
                    <a:pt x="33" y="37"/>
                  </a:cubicBezTo>
                  <a:cubicBezTo>
                    <a:pt x="32" y="37"/>
                    <a:pt x="32" y="36"/>
                    <a:pt x="32" y="35"/>
                  </a:cubicBezTo>
                  <a:cubicBezTo>
                    <a:pt x="32" y="35"/>
                    <a:pt x="32" y="35"/>
                    <a:pt x="31" y="34"/>
                  </a:cubicBezTo>
                  <a:cubicBezTo>
                    <a:pt x="31" y="34"/>
                    <a:pt x="29" y="34"/>
                    <a:pt x="28" y="35"/>
                  </a:cubicBezTo>
                  <a:cubicBezTo>
                    <a:pt x="28" y="35"/>
                    <a:pt x="27" y="35"/>
                    <a:pt x="27" y="35"/>
                  </a:cubicBezTo>
                  <a:cubicBezTo>
                    <a:pt x="27" y="36"/>
                    <a:pt x="27" y="37"/>
                    <a:pt x="27" y="37"/>
                  </a:cubicBezTo>
                  <a:cubicBezTo>
                    <a:pt x="27" y="38"/>
                    <a:pt x="25" y="38"/>
                    <a:pt x="25" y="37"/>
                  </a:cubicBezTo>
                  <a:cubicBezTo>
                    <a:pt x="24" y="37"/>
                    <a:pt x="23" y="37"/>
                    <a:pt x="22" y="36"/>
                  </a:cubicBezTo>
                  <a:cubicBezTo>
                    <a:pt x="21" y="36"/>
                    <a:pt x="21" y="35"/>
                    <a:pt x="20" y="35"/>
                  </a:cubicBezTo>
                  <a:cubicBezTo>
                    <a:pt x="20" y="34"/>
                    <a:pt x="19" y="32"/>
                    <a:pt x="18" y="31"/>
                  </a:cubicBezTo>
                  <a:cubicBezTo>
                    <a:pt x="18" y="31"/>
                    <a:pt x="18" y="29"/>
                    <a:pt x="17" y="29"/>
                  </a:cubicBezTo>
                  <a:cubicBezTo>
                    <a:pt x="17" y="28"/>
                    <a:pt x="17" y="28"/>
                    <a:pt x="16" y="28"/>
                  </a:cubicBezTo>
                  <a:cubicBezTo>
                    <a:pt x="15" y="27"/>
                    <a:pt x="13" y="28"/>
                    <a:pt x="13" y="28"/>
                  </a:cubicBezTo>
                  <a:cubicBezTo>
                    <a:pt x="12" y="28"/>
                    <a:pt x="11" y="27"/>
                    <a:pt x="10" y="27"/>
                  </a:cubicBezTo>
                  <a:cubicBezTo>
                    <a:pt x="10" y="27"/>
                    <a:pt x="9" y="25"/>
                    <a:pt x="9" y="25"/>
                  </a:cubicBezTo>
                  <a:cubicBezTo>
                    <a:pt x="8" y="25"/>
                    <a:pt x="6" y="24"/>
                    <a:pt x="5" y="24"/>
                  </a:cubicBezTo>
                  <a:cubicBezTo>
                    <a:pt x="5" y="24"/>
                    <a:pt x="4" y="24"/>
                    <a:pt x="3" y="24"/>
                  </a:cubicBezTo>
                  <a:cubicBezTo>
                    <a:pt x="3" y="24"/>
                    <a:pt x="2" y="22"/>
                    <a:pt x="2" y="21"/>
                  </a:cubicBezTo>
                  <a:cubicBezTo>
                    <a:pt x="2" y="21"/>
                    <a:pt x="3" y="19"/>
                    <a:pt x="2" y="18"/>
                  </a:cubicBezTo>
                  <a:cubicBezTo>
                    <a:pt x="2" y="18"/>
                    <a:pt x="1" y="17"/>
                    <a:pt x="1" y="17"/>
                  </a:cubicBezTo>
                  <a:cubicBezTo>
                    <a:pt x="0" y="16"/>
                    <a:pt x="0" y="15"/>
                    <a:pt x="1" y="14"/>
                  </a:cubicBezTo>
                  <a:cubicBezTo>
                    <a:pt x="1" y="13"/>
                    <a:pt x="2" y="13"/>
                    <a:pt x="3" y="12"/>
                  </a:cubicBezTo>
                  <a:cubicBezTo>
                    <a:pt x="4" y="12"/>
                    <a:pt x="6" y="11"/>
                    <a:pt x="6" y="10"/>
                  </a:cubicBezTo>
                  <a:cubicBezTo>
                    <a:pt x="6" y="9"/>
                    <a:pt x="5" y="8"/>
                    <a:pt x="5" y="7"/>
                  </a:cubicBezTo>
                  <a:cubicBezTo>
                    <a:pt x="5" y="7"/>
                    <a:pt x="5" y="5"/>
                    <a:pt x="5" y="5"/>
                  </a:cubicBezTo>
                  <a:cubicBezTo>
                    <a:pt x="6" y="4"/>
                    <a:pt x="8" y="4"/>
                    <a:pt x="8" y="4"/>
                  </a:cubicBezTo>
                  <a:cubicBezTo>
                    <a:pt x="9" y="4"/>
                    <a:pt x="11" y="4"/>
                    <a:pt x="12" y="4"/>
                  </a:cubicBezTo>
                  <a:cubicBezTo>
                    <a:pt x="12" y="4"/>
                    <a:pt x="13" y="4"/>
                    <a:pt x="13" y="5"/>
                  </a:cubicBezTo>
                  <a:cubicBezTo>
                    <a:pt x="13" y="5"/>
                    <a:pt x="13" y="6"/>
                    <a:pt x="13" y="6"/>
                  </a:cubicBezTo>
                  <a:cubicBezTo>
                    <a:pt x="13" y="7"/>
                    <a:pt x="14" y="7"/>
                    <a:pt x="15" y="7"/>
                  </a:cubicBezTo>
                  <a:cubicBezTo>
                    <a:pt x="15" y="8"/>
                    <a:pt x="16" y="9"/>
                    <a:pt x="16" y="10"/>
                  </a:cubicBezTo>
                  <a:cubicBezTo>
                    <a:pt x="16" y="11"/>
                    <a:pt x="16" y="12"/>
                    <a:pt x="17" y="13"/>
                  </a:cubicBezTo>
                  <a:cubicBezTo>
                    <a:pt x="17" y="13"/>
                    <a:pt x="18" y="14"/>
                    <a:pt x="19" y="14"/>
                  </a:cubicBezTo>
                  <a:cubicBezTo>
                    <a:pt x="20" y="14"/>
                    <a:pt x="21" y="13"/>
                    <a:pt x="22" y="12"/>
                  </a:cubicBezTo>
                  <a:cubicBezTo>
                    <a:pt x="23" y="12"/>
                    <a:pt x="23" y="10"/>
                    <a:pt x="24" y="10"/>
                  </a:cubicBezTo>
                  <a:cubicBezTo>
                    <a:pt x="25" y="9"/>
                    <a:pt x="26" y="10"/>
                    <a:pt x="27" y="10"/>
                  </a:cubicBezTo>
                  <a:cubicBezTo>
                    <a:pt x="28" y="9"/>
                    <a:pt x="28" y="8"/>
                    <a:pt x="29" y="8"/>
                  </a:cubicBezTo>
                  <a:cubicBezTo>
                    <a:pt x="30" y="7"/>
                    <a:pt x="31" y="7"/>
                    <a:pt x="32" y="7"/>
                  </a:cubicBezTo>
                  <a:cubicBezTo>
                    <a:pt x="33" y="6"/>
                    <a:pt x="35" y="5"/>
                    <a:pt x="36" y="5"/>
                  </a:cubicBezTo>
                  <a:cubicBezTo>
                    <a:pt x="36" y="5"/>
                    <a:pt x="38" y="4"/>
                    <a:pt x="38" y="4"/>
                  </a:cubicBezTo>
                  <a:cubicBezTo>
                    <a:pt x="39" y="3"/>
                    <a:pt x="39" y="2"/>
                    <a:pt x="40" y="1"/>
                  </a:cubicBezTo>
                  <a:cubicBezTo>
                    <a:pt x="40" y="1"/>
                    <a:pt x="40" y="1"/>
                    <a:pt x="40" y="0"/>
                  </a:cubicBezTo>
                  <a:cubicBezTo>
                    <a:pt x="40" y="1"/>
                    <a:pt x="40" y="1"/>
                    <a:pt x="40" y="1"/>
                  </a:cubicBezTo>
                  <a:cubicBezTo>
                    <a:pt x="41" y="1"/>
                    <a:pt x="41" y="2"/>
                    <a:pt x="42"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8" name="Freeform 38"/>
            <p:cNvSpPr>
              <a:spLocks/>
            </p:cNvSpPr>
            <p:nvPr/>
          </p:nvSpPr>
          <p:spPr bwMode="auto">
            <a:xfrm>
              <a:off x="2181226" y="2530476"/>
              <a:ext cx="58738" cy="44450"/>
            </a:xfrm>
            <a:custGeom>
              <a:avLst/>
              <a:gdLst/>
              <a:ahLst/>
              <a:cxnLst>
                <a:cxn ang="0">
                  <a:pos x="31" y="20"/>
                </a:cxn>
                <a:cxn ang="0">
                  <a:pos x="28" y="22"/>
                </a:cxn>
                <a:cxn ang="0">
                  <a:pos x="26" y="22"/>
                </a:cxn>
                <a:cxn ang="0">
                  <a:pos x="22" y="22"/>
                </a:cxn>
                <a:cxn ang="0">
                  <a:pos x="20" y="22"/>
                </a:cxn>
                <a:cxn ang="0">
                  <a:pos x="17" y="22"/>
                </a:cxn>
                <a:cxn ang="0">
                  <a:pos x="14" y="21"/>
                </a:cxn>
                <a:cxn ang="0">
                  <a:pos x="13" y="22"/>
                </a:cxn>
                <a:cxn ang="0">
                  <a:pos x="11" y="21"/>
                </a:cxn>
                <a:cxn ang="0">
                  <a:pos x="10" y="20"/>
                </a:cxn>
                <a:cxn ang="0">
                  <a:pos x="7" y="18"/>
                </a:cxn>
                <a:cxn ang="0">
                  <a:pos x="5" y="18"/>
                </a:cxn>
                <a:cxn ang="0">
                  <a:pos x="5" y="21"/>
                </a:cxn>
                <a:cxn ang="0">
                  <a:pos x="3" y="20"/>
                </a:cxn>
                <a:cxn ang="0">
                  <a:pos x="2" y="19"/>
                </a:cxn>
                <a:cxn ang="0">
                  <a:pos x="3" y="18"/>
                </a:cxn>
                <a:cxn ang="0">
                  <a:pos x="4" y="15"/>
                </a:cxn>
                <a:cxn ang="0">
                  <a:pos x="3" y="12"/>
                </a:cxn>
                <a:cxn ang="0">
                  <a:pos x="1" y="11"/>
                </a:cxn>
                <a:cxn ang="0">
                  <a:pos x="0" y="9"/>
                </a:cxn>
                <a:cxn ang="0">
                  <a:pos x="1" y="7"/>
                </a:cxn>
                <a:cxn ang="0">
                  <a:pos x="2" y="7"/>
                </a:cxn>
                <a:cxn ang="0">
                  <a:pos x="5" y="6"/>
                </a:cxn>
                <a:cxn ang="0">
                  <a:pos x="6" y="4"/>
                </a:cxn>
                <a:cxn ang="0">
                  <a:pos x="6" y="2"/>
                </a:cxn>
                <a:cxn ang="0">
                  <a:pos x="8" y="2"/>
                </a:cxn>
                <a:cxn ang="0">
                  <a:pos x="11" y="2"/>
                </a:cxn>
                <a:cxn ang="0">
                  <a:pos x="14" y="1"/>
                </a:cxn>
                <a:cxn ang="0">
                  <a:pos x="16" y="1"/>
                </a:cxn>
                <a:cxn ang="0">
                  <a:pos x="18" y="0"/>
                </a:cxn>
                <a:cxn ang="0">
                  <a:pos x="19" y="2"/>
                </a:cxn>
                <a:cxn ang="0">
                  <a:pos x="21" y="2"/>
                </a:cxn>
                <a:cxn ang="0">
                  <a:pos x="22" y="2"/>
                </a:cxn>
                <a:cxn ang="0">
                  <a:pos x="24" y="2"/>
                </a:cxn>
                <a:cxn ang="0">
                  <a:pos x="26" y="3"/>
                </a:cxn>
                <a:cxn ang="0">
                  <a:pos x="26" y="5"/>
                </a:cxn>
                <a:cxn ang="0">
                  <a:pos x="25" y="6"/>
                </a:cxn>
                <a:cxn ang="0">
                  <a:pos x="24" y="8"/>
                </a:cxn>
                <a:cxn ang="0">
                  <a:pos x="24" y="10"/>
                </a:cxn>
                <a:cxn ang="0">
                  <a:pos x="25" y="13"/>
                </a:cxn>
                <a:cxn ang="0">
                  <a:pos x="27" y="15"/>
                </a:cxn>
                <a:cxn ang="0">
                  <a:pos x="29" y="18"/>
                </a:cxn>
                <a:cxn ang="0">
                  <a:pos x="31" y="20"/>
                </a:cxn>
              </a:cxnLst>
              <a:rect l="0" t="0" r="r" b="b"/>
              <a:pathLst>
                <a:path w="31" h="23">
                  <a:moveTo>
                    <a:pt x="31" y="20"/>
                  </a:moveTo>
                  <a:cubicBezTo>
                    <a:pt x="30" y="21"/>
                    <a:pt x="28" y="21"/>
                    <a:pt x="28" y="22"/>
                  </a:cubicBezTo>
                  <a:cubicBezTo>
                    <a:pt x="27" y="22"/>
                    <a:pt x="26" y="22"/>
                    <a:pt x="26" y="22"/>
                  </a:cubicBezTo>
                  <a:cubicBezTo>
                    <a:pt x="25" y="23"/>
                    <a:pt x="23" y="23"/>
                    <a:pt x="22" y="22"/>
                  </a:cubicBezTo>
                  <a:cubicBezTo>
                    <a:pt x="22" y="22"/>
                    <a:pt x="20" y="22"/>
                    <a:pt x="20" y="22"/>
                  </a:cubicBezTo>
                  <a:cubicBezTo>
                    <a:pt x="19" y="22"/>
                    <a:pt x="18" y="22"/>
                    <a:pt x="17" y="22"/>
                  </a:cubicBezTo>
                  <a:cubicBezTo>
                    <a:pt x="16" y="22"/>
                    <a:pt x="15" y="21"/>
                    <a:pt x="14" y="21"/>
                  </a:cubicBezTo>
                  <a:cubicBezTo>
                    <a:pt x="14" y="21"/>
                    <a:pt x="14" y="21"/>
                    <a:pt x="13" y="22"/>
                  </a:cubicBezTo>
                  <a:cubicBezTo>
                    <a:pt x="13" y="22"/>
                    <a:pt x="12" y="21"/>
                    <a:pt x="11" y="21"/>
                  </a:cubicBezTo>
                  <a:cubicBezTo>
                    <a:pt x="11" y="21"/>
                    <a:pt x="10" y="20"/>
                    <a:pt x="10" y="20"/>
                  </a:cubicBezTo>
                  <a:cubicBezTo>
                    <a:pt x="9" y="19"/>
                    <a:pt x="8" y="18"/>
                    <a:pt x="7" y="18"/>
                  </a:cubicBezTo>
                  <a:cubicBezTo>
                    <a:pt x="6" y="18"/>
                    <a:pt x="6" y="18"/>
                    <a:pt x="5" y="18"/>
                  </a:cubicBezTo>
                  <a:cubicBezTo>
                    <a:pt x="5" y="19"/>
                    <a:pt x="5" y="21"/>
                    <a:pt x="5" y="21"/>
                  </a:cubicBezTo>
                  <a:cubicBezTo>
                    <a:pt x="4" y="21"/>
                    <a:pt x="3" y="21"/>
                    <a:pt x="3" y="20"/>
                  </a:cubicBezTo>
                  <a:cubicBezTo>
                    <a:pt x="2" y="20"/>
                    <a:pt x="2" y="20"/>
                    <a:pt x="2" y="19"/>
                  </a:cubicBezTo>
                  <a:cubicBezTo>
                    <a:pt x="2" y="19"/>
                    <a:pt x="3" y="18"/>
                    <a:pt x="3" y="18"/>
                  </a:cubicBezTo>
                  <a:cubicBezTo>
                    <a:pt x="3" y="17"/>
                    <a:pt x="4" y="16"/>
                    <a:pt x="4" y="15"/>
                  </a:cubicBezTo>
                  <a:cubicBezTo>
                    <a:pt x="4" y="14"/>
                    <a:pt x="3" y="13"/>
                    <a:pt x="3" y="12"/>
                  </a:cubicBezTo>
                  <a:cubicBezTo>
                    <a:pt x="2" y="11"/>
                    <a:pt x="1" y="11"/>
                    <a:pt x="1" y="11"/>
                  </a:cubicBezTo>
                  <a:cubicBezTo>
                    <a:pt x="0" y="10"/>
                    <a:pt x="0" y="9"/>
                    <a:pt x="0" y="9"/>
                  </a:cubicBezTo>
                  <a:cubicBezTo>
                    <a:pt x="0" y="8"/>
                    <a:pt x="0" y="8"/>
                    <a:pt x="1" y="7"/>
                  </a:cubicBezTo>
                  <a:cubicBezTo>
                    <a:pt x="1" y="7"/>
                    <a:pt x="2" y="7"/>
                    <a:pt x="2" y="7"/>
                  </a:cubicBezTo>
                  <a:cubicBezTo>
                    <a:pt x="3" y="7"/>
                    <a:pt x="4" y="7"/>
                    <a:pt x="5" y="6"/>
                  </a:cubicBezTo>
                  <a:cubicBezTo>
                    <a:pt x="5" y="6"/>
                    <a:pt x="5" y="4"/>
                    <a:pt x="6" y="4"/>
                  </a:cubicBezTo>
                  <a:cubicBezTo>
                    <a:pt x="6" y="3"/>
                    <a:pt x="6" y="2"/>
                    <a:pt x="6" y="2"/>
                  </a:cubicBezTo>
                  <a:cubicBezTo>
                    <a:pt x="7" y="2"/>
                    <a:pt x="8" y="2"/>
                    <a:pt x="8" y="2"/>
                  </a:cubicBezTo>
                  <a:cubicBezTo>
                    <a:pt x="9" y="2"/>
                    <a:pt x="10" y="2"/>
                    <a:pt x="11" y="2"/>
                  </a:cubicBezTo>
                  <a:cubicBezTo>
                    <a:pt x="11" y="2"/>
                    <a:pt x="13" y="1"/>
                    <a:pt x="14" y="1"/>
                  </a:cubicBezTo>
                  <a:cubicBezTo>
                    <a:pt x="14" y="1"/>
                    <a:pt x="16" y="1"/>
                    <a:pt x="16" y="1"/>
                  </a:cubicBezTo>
                  <a:cubicBezTo>
                    <a:pt x="17" y="1"/>
                    <a:pt x="17" y="1"/>
                    <a:pt x="18" y="0"/>
                  </a:cubicBezTo>
                  <a:cubicBezTo>
                    <a:pt x="18" y="1"/>
                    <a:pt x="19" y="1"/>
                    <a:pt x="19" y="2"/>
                  </a:cubicBezTo>
                  <a:cubicBezTo>
                    <a:pt x="20" y="2"/>
                    <a:pt x="20" y="2"/>
                    <a:pt x="21" y="2"/>
                  </a:cubicBezTo>
                  <a:cubicBezTo>
                    <a:pt x="21" y="2"/>
                    <a:pt x="22" y="2"/>
                    <a:pt x="22" y="2"/>
                  </a:cubicBezTo>
                  <a:cubicBezTo>
                    <a:pt x="23" y="2"/>
                    <a:pt x="24" y="2"/>
                    <a:pt x="24" y="2"/>
                  </a:cubicBezTo>
                  <a:cubicBezTo>
                    <a:pt x="25" y="2"/>
                    <a:pt x="25" y="3"/>
                    <a:pt x="26" y="3"/>
                  </a:cubicBezTo>
                  <a:cubicBezTo>
                    <a:pt x="26" y="4"/>
                    <a:pt x="26" y="4"/>
                    <a:pt x="26" y="5"/>
                  </a:cubicBezTo>
                  <a:cubicBezTo>
                    <a:pt x="26" y="5"/>
                    <a:pt x="25" y="5"/>
                    <a:pt x="25" y="6"/>
                  </a:cubicBezTo>
                  <a:cubicBezTo>
                    <a:pt x="25" y="6"/>
                    <a:pt x="24" y="7"/>
                    <a:pt x="24" y="8"/>
                  </a:cubicBezTo>
                  <a:cubicBezTo>
                    <a:pt x="24" y="8"/>
                    <a:pt x="24" y="10"/>
                    <a:pt x="24" y="10"/>
                  </a:cubicBezTo>
                  <a:cubicBezTo>
                    <a:pt x="24" y="11"/>
                    <a:pt x="25" y="12"/>
                    <a:pt x="25" y="13"/>
                  </a:cubicBezTo>
                  <a:cubicBezTo>
                    <a:pt x="25" y="14"/>
                    <a:pt x="26" y="15"/>
                    <a:pt x="27" y="15"/>
                  </a:cubicBezTo>
                  <a:cubicBezTo>
                    <a:pt x="27" y="16"/>
                    <a:pt x="28" y="18"/>
                    <a:pt x="29" y="18"/>
                  </a:cubicBezTo>
                  <a:cubicBezTo>
                    <a:pt x="29" y="19"/>
                    <a:pt x="30" y="20"/>
                    <a:pt x="31" y="2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39"/>
            <p:cNvSpPr>
              <a:spLocks/>
            </p:cNvSpPr>
            <p:nvPr/>
          </p:nvSpPr>
          <p:spPr bwMode="auto">
            <a:xfrm>
              <a:off x="2201863" y="2593976"/>
              <a:ext cx="39688" cy="44450"/>
            </a:xfrm>
            <a:custGeom>
              <a:avLst/>
              <a:gdLst/>
              <a:ahLst/>
              <a:cxnLst>
                <a:cxn ang="0">
                  <a:pos x="9" y="21"/>
                </a:cxn>
                <a:cxn ang="0">
                  <a:pos x="8" y="21"/>
                </a:cxn>
                <a:cxn ang="0">
                  <a:pos x="4" y="20"/>
                </a:cxn>
                <a:cxn ang="0">
                  <a:pos x="2" y="17"/>
                </a:cxn>
                <a:cxn ang="0">
                  <a:pos x="1" y="14"/>
                </a:cxn>
                <a:cxn ang="0">
                  <a:pos x="0" y="10"/>
                </a:cxn>
                <a:cxn ang="0">
                  <a:pos x="2" y="6"/>
                </a:cxn>
                <a:cxn ang="0">
                  <a:pos x="2" y="3"/>
                </a:cxn>
                <a:cxn ang="0">
                  <a:pos x="3" y="1"/>
                </a:cxn>
                <a:cxn ang="0">
                  <a:pos x="6" y="1"/>
                </a:cxn>
                <a:cxn ang="0">
                  <a:pos x="10" y="1"/>
                </a:cxn>
                <a:cxn ang="0">
                  <a:pos x="11" y="0"/>
                </a:cxn>
                <a:cxn ang="0">
                  <a:pos x="14" y="2"/>
                </a:cxn>
                <a:cxn ang="0">
                  <a:pos x="15" y="4"/>
                </a:cxn>
                <a:cxn ang="0">
                  <a:pos x="16" y="8"/>
                </a:cxn>
                <a:cxn ang="0">
                  <a:pos x="15" y="10"/>
                </a:cxn>
                <a:cxn ang="0">
                  <a:pos x="17" y="13"/>
                </a:cxn>
                <a:cxn ang="0">
                  <a:pos x="19" y="14"/>
                </a:cxn>
                <a:cxn ang="0">
                  <a:pos x="19" y="16"/>
                </a:cxn>
                <a:cxn ang="0">
                  <a:pos x="21" y="18"/>
                </a:cxn>
                <a:cxn ang="0">
                  <a:pos x="21" y="19"/>
                </a:cxn>
                <a:cxn ang="0">
                  <a:pos x="19" y="21"/>
                </a:cxn>
                <a:cxn ang="0">
                  <a:pos x="19" y="22"/>
                </a:cxn>
                <a:cxn ang="0">
                  <a:pos x="18" y="23"/>
                </a:cxn>
                <a:cxn ang="0">
                  <a:pos x="16" y="24"/>
                </a:cxn>
                <a:cxn ang="0">
                  <a:pos x="16" y="24"/>
                </a:cxn>
                <a:cxn ang="0">
                  <a:pos x="16" y="24"/>
                </a:cxn>
                <a:cxn ang="0">
                  <a:pos x="13" y="24"/>
                </a:cxn>
                <a:cxn ang="0">
                  <a:pos x="11" y="22"/>
                </a:cxn>
                <a:cxn ang="0">
                  <a:pos x="9" y="21"/>
                </a:cxn>
              </a:cxnLst>
              <a:rect l="0" t="0" r="r" b="b"/>
              <a:pathLst>
                <a:path w="21" h="24">
                  <a:moveTo>
                    <a:pt x="9" y="21"/>
                  </a:moveTo>
                  <a:cubicBezTo>
                    <a:pt x="9" y="21"/>
                    <a:pt x="8" y="21"/>
                    <a:pt x="8" y="21"/>
                  </a:cubicBezTo>
                  <a:cubicBezTo>
                    <a:pt x="7" y="20"/>
                    <a:pt x="5" y="21"/>
                    <a:pt x="4" y="20"/>
                  </a:cubicBezTo>
                  <a:cubicBezTo>
                    <a:pt x="3" y="20"/>
                    <a:pt x="2" y="18"/>
                    <a:pt x="2" y="17"/>
                  </a:cubicBezTo>
                  <a:cubicBezTo>
                    <a:pt x="2" y="16"/>
                    <a:pt x="2" y="15"/>
                    <a:pt x="1" y="14"/>
                  </a:cubicBezTo>
                  <a:cubicBezTo>
                    <a:pt x="1" y="13"/>
                    <a:pt x="0" y="11"/>
                    <a:pt x="0" y="10"/>
                  </a:cubicBezTo>
                  <a:cubicBezTo>
                    <a:pt x="0" y="9"/>
                    <a:pt x="2" y="7"/>
                    <a:pt x="2" y="6"/>
                  </a:cubicBezTo>
                  <a:cubicBezTo>
                    <a:pt x="2" y="6"/>
                    <a:pt x="2" y="4"/>
                    <a:pt x="2" y="3"/>
                  </a:cubicBezTo>
                  <a:cubicBezTo>
                    <a:pt x="2" y="3"/>
                    <a:pt x="3" y="2"/>
                    <a:pt x="3" y="1"/>
                  </a:cubicBezTo>
                  <a:cubicBezTo>
                    <a:pt x="4" y="1"/>
                    <a:pt x="5" y="1"/>
                    <a:pt x="6" y="1"/>
                  </a:cubicBezTo>
                  <a:cubicBezTo>
                    <a:pt x="7" y="1"/>
                    <a:pt x="9" y="1"/>
                    <a:pt x="10" y="1"/>
                  </a:cubicBezTo>
                  <a:cubicBezTo>
                    <a:pt x="10" y="1"/>
                    <a:pt x="10" y="0"/>
                    <a:pt x="11" y="0"/>
                  </a:cubicBezTo>
                  <a:cubicBezTo>
                    <a:pt x="12" y="0"/>
                    <a:pt x="13" y="2"/>
                    <a:pt x="14" y="2"/>
                  </a:cubicBezTo>
                  <a:cubicBezTo>
                    <a:pt x="14" y="3"/>
                    <a:pt x="15" y="4"/>
                    <a:pt x="15" y="4"/>
                  </a:cubicBezTo>
                  <a:cubicBezTo>
                    <a:pt x="16" y="5"/>
                    <a:pt x="16" y="7"/>
                    <a:pt x="16" y="8"/>
                  </a:cubicBezTo>
                  <a:cubicBezTo>
                    <a:pt x="16" y="8"/>
                    <a:pt x="15" y="9"/>
                    <a:pt x="15" y="10"/>
                  </a:cubicBezTo>
                  <a:cubicBezTo>
                    <a:pt x="16" y="11"/>
                    <a:pt x="17" y="12"/>
                    <a:pt x="17" y="13"/>
                  </a:cubicBezTo>
                  <a:cubicBezTo>
                    <a:pt x="17" y="13"/>
                    <a:pt x="18" y="14"/>
                    <a:pt x="19" y="14"/>
                  </a:cubicBezTo>
                  <a:cubicBezTo>
                    <a:pt x="19" y="14"/>
                    <a:pt x="18" y="15"/>
                    <a:pt x="19" y="16"/>
                  </a:cubicBezTo>
                  <a:cubicBezTo>
                    <a:pt x="19" y="17"/>
                    <a:pt x="20" y="17"/>
                    <a:pt x="21" y="18"/>
                  </a:cubicBezTo>
                  <a:cubicBezTo>
                    <a:pt x="21" y="18"/>
                    <a:pt x="21" y="19"/>
                    <a:pt x="21" y="19"/>
                  </a:cubicBezTo>
                  <a:cubicBezTo>
                    <a:pt x="21" y="20"/>
                    <a:pt x="19" y="20"/>
                    <a:pt x="19" y="21"/>
                  </a:cubicBezTo>
                  <a:cubicBezTo>
                    <a:pt x="19" y="21"/>
                    <a:pt x="19" y="22"/>
                    <a:pt x="19" y="22"/>
                  </a:cubicBezTo>
                  <a:cubicBezTo>
                    <a:pt x="19" y="22"/>
                    <a:pt x="18" y="23"/>
                    <a:pt x="18" y="23"/>
                  </a:cubicBezTo>
                  <a:cubicBezTo>
                    <a:pt x="18" y="24"/>
                    <a:pt x="17" y="24"/>
                    <a:pt x="16" y="24"/>
                  </a:cubicBezTo>
                  <a:cubicBezTo>
                    <a:pt x="16" y="24"/>
                    <a:pt x="16" y="24"/>
                    <a:pt x="16" y="24"/>
                  </a:cubicBezTo>
                  <a:cubicBezTo>
                    <a:pt x="16" y="24"/>
                    <a:pt x="16" y="24"/>
                    <a:pt x="16" y="24"/>
                  </a:cubicBezTo>
                  <a:cubicBezTo>
                    <a:pt x="15" y="24"/>
                    <a:pt x="14" y="24"/>
                    <a:pt x="13" y="24"/>
                  </a:cubicBezTo>
                  <a:cubicBezTo>
                    <a:pt x="12" y="24"/>
                    <a:pt x="12" y="23"/>
                    <a:pt x="11" y="22"/>
                  </a:cubicBezTo>
                  <a:cubicBezTo>
                    <a:pt x="11" y="22"/>
                    <a:pt x="10" y="22"/>
                    <a:pt x="9" y="2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0"/>
            <p:cNvSpPr>
              <a:spLocks/>
            </p:cNvSpPr>
            <p:nvPr/>
          </p:nvSpPr>
          <p:spPr bwMode="auto">
            <a:xfrm>
              <a:off x="2159001" y="2565401"/>
              <a:ext cx="169863" cy="85725"/>
            </a:xfrm>
            <a:custGeom>
              <a:avLst/>
              <a:gdLst/>
              <a:ahLst/>
              <a:cxnLst>
                <a:cxn ang="0">
                  <a:pos x="15" y="2"/>
                </a:cxn>
                <a:cxn ang="0">
                  <a:pos x="17" y="0"/>
                </a:cxn>
                <a:cxn ang="0">
                  <a:pos x="22" y="2"/>
                </a:cxn>
                <a:cxn ang="0">
                  <a:pos x="25" y="4"/>
                </a:cxn>
                <a:cxn ang="0">
                  <a:pos x="29" y="4"/>
                </a:cxn>
                <a:cxn ang="0">
                  <a:pos x="34" y="4"/>
                </a:cxn>
                <a:cxn ang="0">
                  <a:pos x="40" y="4"/>
                </a:cxn>
                <a:cxn ang="0">
                  <a:pos x="44" y="3"/>
                </a:cxn>
                <a:cxn ang="0">
                  <a:pos x="48" y="5"/>
                </a:cxn>
                <a:cxn ang="0">
                  <a:pos x="53" y="5"/>
                </a:cxn>
                <a:cxn ang="0">
                  <a:pos x="62" y="12"/>
                </a:cxn>
                <a:cxn ang="0">
                  <a:pos x="67" y="15"/>
                </a:cxn>
                <a:cxn ang="0">
                  <a:pos x="71" y="15"/>
                </a:cxn>
                <a:cxn ang="0">
                  <a:pos x="75" y="18"/>
                </a:cxn>
                <a:cxn ang="0">
                  <a:pos x="81" y="18"/>
                </a:cxn>
                <a:cxn ang="0">
                  <a:pos x="90" y="21"/>
                </a:cxn>
                <a:cxn ang="0">
                  <a:pos x="87" y="24"/>
                </a:cxn>
                <a:cxn ang="0">
                  <a:pos x="84" y="30"/>
                </a:cxn>
                <a:cxn ang="0">
                  <a:pos x="85" y="36"/>
                </a:cxn>
                <a:cxn ang="0">
                  <a:pos x="81" y="38"/>
                </a:cxn>
                <a:cxn ang="0">
                  <a:pos x="78" y="36"/>
                </a:cxn>
                <a:cxn ang="0">
                  <a:pos x="72" y="39"/>
                </a:cxn>
                <a:cxn ang="0">
                  <a:pos x="66" y="40"/>
                </a:cxn>
                <a:cxn ang="0">
                  <a:pos x="60" y="38"/>
                </a:cxn>
                <a:cxn ang="0">
                  <a:pos x="57" y="41"/>
                </a:cxn>
                <a:cxn ang="0">
                  <a:pos x="52" y="40"/>
                </a:cxn>
                <a:cxn ang="0">
                  <a:pos x="47" y="37"/>
                </a:cxn>
                <a:cxn ang="0">
                  <a:pos x="43" y="39"/>
                </a:cxn>
                <a:cxn ang="0">
                  <a:pos x="39" y="39"/>
                </a:cxn>
                <a:cxn ang="0">
                  <a:pos x="42" y="37"/>
                </a:cxn>
                <a:cxn ang="0">
                  <a:pos x="44" y="34"/>
                </a:cxn>
                <a:cxn ang="0">
                  <a:pos x="42" y="31"/>
                </a:cxn>
                <a:cxn ang="0">
                  <a:pos x="40" y="28"/>
                </a:cxn>
                <a:cxn ang="0">
                  <a:pos x="39" y="23"/>
                </a:cxn>
                <a:cxn ang="0">
                  <a:pos x="37" y="17"/>
                </a:cxn>
                <a:cxn ang="0">
                  <a:pos x="33" y="16"/>
                </a:cxn>
                <a:cxn ang="0">
                  <a:pos x="26" y="16"/>
                </a:cxn>
                <a:cxn ang="0">
                  <a:pos x="25" y="21"/>
                </a:cxn>
                <a:cxn ang="0">
                  <a:pos x="24" y="29"/>
                </a:cxn>
                <a:cxn ang="0">
                  <a:pos x="27" y="35"/>
                </a:cxn>
                <a:cxn ang="0">
                  <a:pos x="32" y="36"/>
                </a:cxn>
                <a:cxn ang="0">
                  <a:pos x="29" y="39"/>
                </a:cxn>
                <a:cxn ang="0">
                  <a:pos x="26" y="42"/>
                </a:cxn>
                <a:cxn ang="0">
                  <a:pos x="22" y="43"/>
                </a:cxn>
                <a:cxn ang="0">
                  <a:pos x="20" y="46"/>
                </a:cxn>
                <a:cxn ang="0">
                  <a:pos x="14" y="46"/>
                </a:cxn>
                <a:cxn ang="0">
                  <a:pos x="12" y="42"/>
                </a:cxn>
                <a:cxn ang="0">
                  <a:pos x="12" y="39"/>
                </a:cxn>
                <a:cxn ang="0">
                  <a:pos x="9" y="41"/>
                </a:cxn>
                <a:cxn ang="0">
                  <a:pos x="5" y="42"/>
                </a:cxn>
                <a:cxn ang="0">
                  <a:pos x="2" y="40"/>
                </a:cxn>
                <a:cxn ang="0">
                  <a:pos x="2" y="38"/>
                </a:cxn>
                <a:cxn ang="0">
                  <a:pos x="4" y="33"/>
                </a:cxn>
                <a:cxn ang="0">
                  <a:pos x="0" y="29"/>
                </a:cxn>
                <a:cxn ang="0">
                  <a:pos x="2" y="22"/>
                </a:cxn>
                <a:cxn ang="0">
                  <a:pos x="5" y="18"/>
                </a:cxn>
                <a:cxn ang="0">
                  <a:pos x="6" y="13"/>
                </a:cxn>
                <a:cxn ang="0">
                  <a:pos x="4" y="9"/>
                </a:cxn>
                <a:cxn ang="0">
                  <a:pos x="5" y="6"/>
                </a:cxn>
                <a:cxn ang="0">
                  <a:pos x="9" y="3"/>
                </a:cxn>
                <a:cxn ang="0">
                  <a:pos x="13" y="1"/>
                </a:cxn>
              </a:cxnLst>
              <a:rect l="0" t="0" r="r" b="b"/>
              <a:pathLst>
                <a:path w="90" h="46">
                  <a:moveTo>
                    <a:pt x="14" y="1"/>
                  </a:moveTo>
                  <a:cubicBezTo>
                    <a:pt x="14" y="2"/>
                    <a:pt x="14" y="2"/>
                    <a:pt x="15" y="2"/>
                  </a:cubicBezTo>
                  <a:cubicBezTo>
                    <a:pt x="15" y="3"/>
                    <a:pt x="16" y="3"/>
                    <a:pt x="17" y="3"/>
                  </a:cubicBezTo>
                  <a:cubicBezTo>
                    <a:pt x="17" y="3"/>
                    <a:pt x="17" y="1"/>
                    <a:pt x="17" y="0"/>
                  </a:cubicBezTo>
                  <a:cubicBezTo>
                    <a:pt x="18" y="0"/>
                    <a:pt x="18" y="0"/>
                    <a:pt x="19" y="0"/>
                  </a:cubicBezTo>
                  <a:cubicBezTo>
                    <a:pt x="20" y="0"/>
                    <a:pt x="21" y="1"/>
                    <a:pt x="22" y="2"/>
                  </a:cubicBezTo>
                  <a:cubicBezTo>
                    <a:pt x="22" y="2"/>
                    <a:pt x="23" y="3"/>
                    <a:pt x="23" y="3"/>
                  </a:cubicBezTo>
                  <a:cubicBezTo>
                    <a:pt x="24" y="3"/>
                    <a:pt x="25" y="4"/>
                    <a:pt x="25" y="4"/>
                  </a:cubicBezTo>
                  <a:cubicBezTo>
                    <a:pt x="26" y="3"/>
                    <a:pt x="26" y="3"/>
                    <a:pt x="26" y="3"/>
                  </a:cubicBezTo>
                  <a:cubicBezTo>
                    <a:pt x="27" y="3"/>
                    <a:pt x="28" y="4"/>
                    <a:pt x="29" y="4"/>
                  </a:cubicBezTo>
                  <a:cubicBezTo>
                    <a:pt x="30" y="4"/>
                    <a:pt x="31" y="4"/>
                    <a:pt x="32" y="4"/>
                  </a:cubicBezTo>
                  <a:cubicBezTo>
                    <a:pt x="32" y="4"/>
                    <a:pt x="34" y="4"/>
                    <a:pt x="34" y="4"/>
                  </a:cubicBezTo>
                  <a:cubicBezTo>
                    <a:pt x="35" y="5"/>
                    <a:pt x="37" y="5"/>
                    <a:pt x="38" y="4"/>
                  </a:cubicBezTo>
                  <a:cubicBezTo>
                    <a:pt x="38" y="4"/>
                    <a:pt x="39" y="4"/>
                    <a:pt x="40" y="4"/>
                  </a:cubicBezTo>
                  <a:cubicBezTo>
                    <a:pt x="40" y="3"/>
                    <a:pt x="42" y="3"/>
                    <a:pt x="43" y="2"/>
                  </a:cubicBezTo>
                  <a:cubicBezTo>
                    <a:pt x="44" y="3"/>
                    <a:pt x="44" y="3"/>
                    <a:pt x="44" y="3"/>
                  </a:cubicBezTo>
                  <a:cubicBezTo>
                    <a:pt x="44" y="3"/>
                    <a:pt x="45" y="4"/>
                    <a:pt x="45" y="4"/>
                  </a:cubicBezTo>
                  <a:cubicBezTo>
                    <a:pt x="46" y="4"/>
                    <a:pt x="47" y="5"/>
                    <a:pt x="48" y="5"/>
                  </a:cubicBezTo>
                  <a:cubicBezTo>
                    <a:pt x="49" y="5"/>
                    <a:pt x="50" y="4"/>
                    <a:pt x="51" y="4"/>
                  </a:cubicBezTo>
                  <a:cubicBezTo>
                    <a:pt x="51" y="4"/>
                    <a:pt x="53" y="5"/>
                    <a:pt x="53" y="5"/>
                  </a:cubicBezTo>
                  <a:cubicBezTo>
                    <a:pt x="55" y="6"/>
                    <a:pt x="56" y="8"/>
                    <a:pt x="57" y="9"/>
                  </a:cubicBezTo>
                  <a:cubicBezTo>
                    <a:pt x="58" y="10"/>
                    <a:pt x="60" y="11"/>
                    <a:pt x="62" y="12"/>
                  </a:cubicBezTo>
                  <a:cubicBezTo>
                    <a:pt x="62" y="13"/>
                    <a:pt x="63" y="14"/>
                    <a:pt x="64" y="14"/>
                  </a:cubicBezTo>
                  <a:cubicBezTo>
                    <a:pt x="65" y="15"/>
                    <a:pt x="67" y="15"/>
                    <a:pt x="67" y="15"/>
                  </a:cubicBezTo>
                  <a:cubicBezTo>
                    <a:pt x="68" y="15"/>
                    <a:pt x="69" y="14"/>
                    <a:pt x="70" y="14"/>
                  </a:cubicBezTo>
                  <a:cubicBezTo>
                    <a:pt x="70" y="14"/>
                    <a:pt x="71" y="15"/>
                    <a:pt x="71" y="15"/>
                  </a:cubicBezTo>
                  <a:cubicBezTo>
                    <a:pt x="72" y="15"/>
                    <a:pt x="73" y="16"/>
                    <a:pt x="73" y="17"/>
                  </a:cubicBezTo>
                  <a:cubicBezTo>
                    <a:pt x="73" y="17"/>
                    <a:pt x="75" y="18"/>
                    <a:pt x="75" y="18"/>
                  </a:cubicBezTo>
                  <a:cubicBezTo>
                    <a:pt x="76" y="18"/>
                    <a:pt x="77" y="18"/>
                    <a:pt x="78" y="18"/>
                  </a:cubicBezTo>
                  <a:cubicBezTo>
                    <a:pt x="79" y="18"/>
                    <a:pt x="80" y="18"/>
                    <a:pt x="81" y="18"/>
                  </a:cubicBezTo>
                  <a:cubicBezTo>
                    <a:pt x="83" y="18"/>
                    <a:pt x="86" y="19"/>
                    <a:pt x="88" y="20"/>
                  </a:cubicBezTo>
                  <a:cubicBezTo>
                    <a:pt x="88" y="20"/>
                    <a:pt x="89" y="21"/>
                    <a:pt x="90" y="21"/>
                  </a:cubicBezTo>
                  <a:cubicBezTo>
                    <a:pt x="90" y="22"/>
                    <a:pt x="90" y="23"/>
                    <a:pt x="89" y="23"/>
                  </a:cubicBezTo>
                  <a:cubicBezTo>
                    <a:pt x="89" y="24"/>
                    <a:pt x="87" y="24"/>
                    <a:pt x="87" y="24"/>
                  </a:cubicBezTo>
                  <a:cubicBezTo>
                    <a:pt x="86" y="25"/>
                    <a:pt x="86" y="26"/>
                    <a:pt x="85" y="26"/>
                  </a:cubicBezTo>
                  <a:cubicBezTo>
                    <a:pt x="85" y="27"/>
                    <a:pt x="84" y="29"/>
                    <a:pt x="84" y="30"/>
                  </a:cubicBezTo>
                  <a:cubicBezTo>
                    <a:pt x="84" y="31"/>
                    <a:pt x="85" y="32"/>
                    <a:pt x="85" y="33"/>
                  </a:cubicBezTo>
                  <a:cubicBezTo>
                    <a:pt x="86" y="34"/>
                    <a:pt x="85" y="35"/>
                    <a:pt x="85" y="36"/>
                  </a:cubicBezTo>
                  <a:cubicBezTo>
                    <a:pt x="85" y="37"/>
                    <a:pt x="85" y="38"/>
                    <a:pt x="84" y="38"/>
                  </a:cubicBezTo>
                  <a:cubicBezTo>
                    <a:pt x="84" y="38"/>
                    <a:pt x="82" y="38"/>
                    <a:pt x="81" y="38"/>
                  </a:cubicBezTo>
                  <a:cubicBezTo>
                    <a:pt x="80" y="38"/>
                    <a:pt x="80" y="37"/>
                    <a:pt x="80" y="37"/>
                  </a:cubicBezTo>
                  <a:cubicBezTo>
                    <a:pt x="79" y="37"/>
                    <a:pt x="78" y="36"/>
                    <a:pt x="78" y="36"/>
                  </a:cubicBezTo>
                  <a:cubicBezTo>
                    <a:pt x="77" y="36"/>
                    <a:pt x="76" y="38"/>
                    <a:pt x="76" y="38"/>
                  </a:cubicBezTo>
                  <a:cubicBezTo>
                    <a:pt x="75" y="39"/>
                    <a:pt x="73" y="38"/>
                    <a:pt x="72" y="39"/>
                  </a:cubicBezTo>
                  <a:cubicBezTo>
                    <a:pt x="72" y="39"/>
                    <a:pt x="71" y="40"/>
                    <a:pt x="70" y="40"/>
                  </a:cubicBezTo>
                  <a:cubicBezTo>
                    <a:pt x="69" y="40"/>
                    <a:pt x="67" y="40"/>
                    <a:pt x="66" y="40"/>
                  </a:cubicBezTo>
                  <a:cubicBezTo>
                    <a:pt x="65" y="39"/>
                    <a:pt x="64" y="38"/>
                    <a:pt x="63" y="38"/>
                  </a:cubicBezTo>
                  <a:cubicBezTo>
                    <a:pt x="62" y="38"/>
                    <a:pt x="61" y="37"/>
                    <a:pt x="60" y="38"/>
                  </a:cubicBezTo>
                  <a:cubicBezTo>
                    <a:pt x="60" y="38"/>
                    <a:pt x="59" y="39"/>
                    <a:pt x="59" y="40"/>
                  </a:cubicBezTo>
                  <a:cubicBezTo>
                    <a:pt x="58" y="40"/>
                    <a:pt x="57" y="41"/>
                    <a:pt x="57" y="41"/>
                  </a:cubicBezTo>
                  <a:cubicBezTo>
                    <a:pt x="56" y="41"/>
                    <a:pt x="55" y="41"/>
                    <a:pt x="54" y="41"/>
                  </a:cubicBezTo>
                  <a:cubicBezTo>
                    <a:pt x="54" y="41"/>
                    <a:pt x="52" y="41"/>
                    <a:pt x="52" y="40"/>
                  </a:cubicBezTo>
                  <a:cubicBezTo>
                    <a:pt x="51" y="40"/>
                    <a:pt x="51" y="38"/>
                    <a:pt x="50" y="37"/>
                  </a:cubicBezTo>
                  <a:cubicBezTo>
                    <a:pt x="50" y="37"/>
                    <a:pt x="48" y="37"/>
                    <a:pt x="47" y="37"/>
                  </a:cubicBezTo>
                  <a:cubicBezTo>
                    <a:pt x="47" y="38"/>
                    <a:pt x="47" y="39"/>
                    <a:pt x="46" y="39"/>
                  </a:cubicBezTo>
                  <a:cubicBezTo>
                    <a:pt x="45" y="39"/>
                    <a:pt x="44" y="39"/>
                    <a:pt x="43" y="39"/>
                  </a:cubicBezTo>
                  <a:cubicBezTo>
                    <a:pt x="42" y="39"/>
                    <a:pt x="39" y="39"/>
                    <a:pt x="39" y="39"/>
                  </a:cubicBezTo>
                  <a:cubicBezTo>
                    <a:pt x="39" y="39"/>
                    <a:pt x="39" y="39"/>
                    <a:pt x="39" y="39"/>
                  </a:cubicBezTo>
                  <a:cubicBezTo>
                    <a:pt x="40" y="39"/>
                    <a:pt x="41" y="39"/>
                    <a:pt x="41" y="38"/>
                  </a:cubicBezTo>
                  <a:cubicBezTo>
                    <a:pt x="41" y="38"/>
                    <a:pt x="42" y="37"/>
                    <a:pt x="42" y="37"/>
                  </a:cubicBezTo>
                  <a:cubicBezTo>
                    <a:pt x="42" y="37"/>
                    <a:pt x="42" y="36"/>
                    <a:pt x="42" y="36"/>
                  </a:cubicBezTo>
                  <a:cubicBezTo>
                    <a:pt x="42" y="35"/>
                    <a:pt x="44" y="35"/>
                    <a:pt x="44" y="34"/>
                  </a:cubicBezTo>
                  <a:cubicBezTo>
                    <a:pt x="44" y="34"/>
                    <a:pt x="44" y="33"/>
                    <a:pt x="44" y="33"/>
                  </a:cubicBezTo>
                  <a:cubicBezTo>
                    <a:pt x="43" y="32"/>
                    <a:pt x="42" y="32"/>
                    <a:pt x="42" y="31"/>
                  </a:cubicBezTo>
                  <a:cubicBezTo>
                    <a:pt x="41" y="30"/>
                    <a:pt x="42" y="29"/>
                    <a:pt x="42" y="29"/>
                  </a:cubicBezTo>
                  <a:cubicBezTo>
                    <a:pt x="41" y="29"/>
                    <a:pt x="40" y="28"/>
                    <a:pt x="40" y="28"/>
                  </a:cubicBezTo>
                  <a:cubicBezTo>
                    <a:pt x="40" y="27"/>
                    <a:pt x="39" y="26"/>
                    <a:pt x="38" y="25"/>
                  </a:cubicBezTo>
                  <a:cubicBezTo>
                    <a:pt x="38" y="24"/>
                    <a:pt x="39" y="23"/>
                    <a:pt x="39" y="23"/>
                  </a:cubicBezTo>
                  <a:cubicBezTo>
                    <a:pt x="39" y="22"/>
                    <a:pt x="39" y="20"/>
                    <a:pt x="38" y="19"/>
                  </a:cubicBezTo>
                  <a:cubicBezTo>
                    <a:pt x="38" y="19"/>
                    <a:pt x="37" y="18"/>
                    <a:pt x="37" y="17"/>
                  </a:cubicBezTo>
                  <a:cubicBezTo>
                    <a:pt x="36" y="17"/>
                    <a:pt x="35" y="15"/>
                    <a:pt x="34" y="15"/>
                  </a:cubicBezTo>
                  <a:cubicBezTo>
                    <a:pt x="33" y="15"/>
                    <a:pt x="33" y="16"/>
                    <a:pt x="33" y="16"/>
                  </a:cubicBezTo>
                  <a:cubicBezTo>
                    <a:pt x="32" y="16"/>
                    <a:pt x="30" y="16"/>
                    <a:pt x="29" y="16"/>
                  </a:cubicBezTo>
                  <a:cubicBezTo>
                    <a:pt x="28" y="16"/>
                    <a:pt x="27" y="16"/>
                    <a:pt x="26" y="16"/>
                  </a:cubicBezTo>
                  <a:cubicBezTo>
                    <a:pt x="26" y="17"/>
                    <a:pt x="25" y="18"/>
                    <a:pt x="25" y="18"/>
                  </a:cubicBezTo>
                  <a:cubicBezTo>
                    <a:pt x="25" y="19"/>
                    <a:pt x="25" y="21"/>
                    <a:pt x="25" y="21"/>
                  </a:cubicBezTo>
                  <a:cubicBezTo>
                    <a:pt x="25" y="22"/>
                    <a:pt x="23" y="24"/>
                    <a:pt x="23" y="25"/>
                  </a:cubicBezTo>
                  <a:cubicBezTo>
                    <a:pt x="23" y="26"/>
                    <a:pt x="24" y="28"/>
                    <a:pt x="24" y="29"/>
                  </a:cubicBezTo>
                  <a:cubicBezTo>
                    <a:pt x="25" y="30"/>
                    <a:pt x="25" y="31"/>
                    <a:pt x="25" y="32"/>
                  </a:cubicBezTo>
                  <a:cubicBezTo>
                    <a:pt x="25" y="33"/>
                    <a:pt x="26" y="35"/>
                    <a:pt x="27" y="35"/>
                  </a:cubicBezTo>
                  <a:cubicBezTo>
                    <a:pt x="28" y="36"/>
                    <a:pt x="30" y="35"/>
                    <a:pt x="31" y="36"/>
                  </a:cubicBezTo>
                  <a:cubicBezTo>
                    <a:pt x="31" y="36"/>
                    <a:pt x="32" y="36"/>
                    <a:pt x="32" y="36"/>
                  </a:cubicBezTo>
                  <a:cubicBezTo>
                    <a:pt x="32" y="37"/>
                    <a:pt x="31" y="38"/>
                    <a:pt x="30" y="38"/>
                  </a:cubicBezTo>
                  <a:cubicBezTo>
                    <a:pt x="30" y="38"/>
                    <a:pt x="29" y="39"/>
                    <a:pt x="29" y="39"/>
                  </a:cubicBezTo>
                  <a:cubicBezTo>
                    <a:pt x="29" y="40"/>
                    <a:pt x="28" y="41"/>
                    <a:pt x="28" y="41"/>
                  </a:cubicBezTo>
                  <a:cubicBezTo>
                    <a:pt x="27" y="42"/>
                    <a:pt x="26" y="42"/>
                    <a:pt x="26" y="42"/>
                  </a:cubicBezTo>
                  <a:cubicBezTo>
                    <a:pt x="25" y="43"/>
                    <a:pt x="24" y="42"/>
                    <a:pt x="23" y="43"/>
                  </a:cubicBezTo>
                  <a:cubicBezTo>
                    <a:pt x="23" y="43"/>
                    <a:pt x="22" y="43"/>
                    <a:pt x="22" y="43"/>
                  </a:cubicBezTo>
                  <a:cubicBezTo>
                    <a:pt x="22" y="44"/>
                    <a:pt x="22" y="45"/>
                    <a:pt x="22" y="46"/>
                  </a:cubicBezTo>
                  <a:cubicBezTo>
                    <a:pt x="22" y="46"/>
                    <a:pt x="20" y="46"/>
                    <a:pt x="20" y="46"/>
                  </a:cubicBezTo>
                  <a:cubicBezTo>
                    <a:pt x="19" y="46"/>
                    <a:pt x="17" y="46"/>
                    <a:pt x="16" y="46"/>
                  </a:cubicBezTo>
                  <a:cubicBezTo>
                    <a:pt x="15" y="46"/>
                    <a:pt x="14" y="46"/>
                    <a:pt x="14" y="46"/>
                  </a:cubicBezTo>
                  <a:cubicBezTo>
                    <a:pt x="13" y="45"/>
                    <a:pt x="12" y="44"/>
                    <a:pt x="12" y="44"/>
                  </a:cubicBezTo>
                  <a:cubicBezTo>
                    <a:pt x="12" y="44"/>
                    <a:pt x="12" y="43"/>
                    <a:pt x="12" y="42"/>
                  </a:cubicBezTo>
                  <a:cubicBezTo>
                    <a:pt x="12" y="42"/>
                    <a:pt x="13" y="41"/>
                    <a:pt x="13" y="40"/>
                  </a:cubicBezTo>
                  <a:cubicBezTo>
                    <a:pt x="13" y="40"/>
                    <a:pt x="12" y="39"/>
                    <a:pt x="12" y="39"/>
                  </a:cubicBezTo>
                  <a:cubicBezTo>
                    <a:pt x="11" y="39"/>
                    <a:pt x="11" y="40"/>
                    <a:pt x="11" y="40"/>
                  </a:cubicBezTo>
                  <a:cubicBezTo>
                    <a:pt x="10" y="40"/>
                    <a:pt x="10" y="41"/>
                    <a:pt x="9" y="41"/>
                  </a:cubicBezTo>
                  <a:cubicBezTo>
                    <a:pt x="9" y="42"/>
                    <a:pt x="8" y="41"/>
                    <a:pt x="8" y="41"/>
                  </a:cubicBezTo>
                  <a:cubicBezTo>
                    <a:pt x="7" y="41"/>
                    <a:pt x="6" y="42"/>
                    <a:pt x="5" y="42"/>
                  </a:cubicBezTo>
                  <a:cubicBezTo>
                    <a:pt x="5" y="42"/>
                    <a:pt x="4" y="42"/>
                    <a:pt x="3" y="41"/>
                  </a:cubicBezTo>
                  <a:cubicBezTo>
                    <a:pt x="3" y="41"/>
                    <a:pt x="2" y="40"/>
                    <a:pt x="2" y="40"/>
                  </a:cubicBezTo>
                  <a:cubicBezTo>
                    <a:pt x="2" y="40"/>
                    <a:pt x="2" y="40"/>
                    <a:pt x="1" y="40"/>
                  </a:cubicBezTo>
                  <a:cubicBezTo>
                    <a:pt x="1" y="39"/>
                    <a:pt x="1" y="38"/>
                    <a:pt x="2" y="38"/>
                  </a:cubicBezTo>
                  <a:cubicBezTo>
                    <a:pt x="2" y="37"/>
                    <a:pt x="2" y="36"/>
                    <a:pt x="2" y="36"/>
                  </a:cubicBezTo>
                  <a:cubicBezTo>
                    <a:pt x="3" y="35"/>
                    <a:pt x="4" y="34"/>
                    <a:pt x="4" y="33"/>
                  </a:cubicBezTo>
                  <a:cubicBezTo>
                    <a:pt x="4" y="32"/>
                    <a:pt x="3" y="31"/>
                    <a:pt x="3" y="30"/>
                  </a:cubicBezTo>
                  <a:cubicBezTo>
                    <a:pt x="2" y="30"/>
                    <a:pt x="0" y="29"/>
                    <a:pt x="0" y="29"/>
                  </a:cubicBezTo>
                  <a:cubicBezTo>
                    <a:pt x="0" y="28"/>
                    <a:pt x="0" y="26"/>
                    <a:pt x="0" y="25"/>
                  </a:cubicBezTo>
                  <a:cubicBezTo>
                    <a:pt x="0" y="24"/>
                    <a:pt x="1" y="23"/>
                    <a:pt x="2" y="22"/>
                  </a:cubicBezTo>
                  <a:cubicBezTo>
                    <a:pt x="2" y="22"/>
                    <a:pt x="3" y="21"/>
                    <a:pt x="4" y="20"/>
                  </a:cubicBezTo>
                  <a:cubicBezTo>
                    <a:pt x="4" y="19"/>
                    <a:pt x="5" y="18"/>
                    <a:pt x="5" y="18"/>
                  </a:cubicBezTo>
                  <a:cubicBezTo>
                    <a:pt x="5" y="17"/>
                    <a:pt x="4" y="15"/>
                    <a:pt x="5" y="15"/>
                  </a:cubicBezTo>
                  <a:cubicBezTo>
                    <a:pt x="5" y="14"/>
                    <a:pt x="6" y="14"/>
                    <a:pt x="6" y="13"/>
                  </a:cubicBezTo>
                  <a:cubicBezTo>
                    <a:pt x="6" y="13"/>
                    <a:pt x="6" y="11"/>
                    <a:pt x="6" y="10"/>
                  </a:cubicBezTo>
                  <a:cubicBezTo>
                    <a:pt x="5" y="10"/>
                    <a:pt x="5" y="9"/>
                    <a:pt x="4" y="9"/>
                  </a:cubicBezTo>
                  <a:cubicBezTo>
                    <a:pt x="4" y="9"/>
                    <a:pt x="4" y="9"/>
                    <a:pt x="4" y="8"/>
                  </a:cubicBezTo>
                  <a:cubicBezTo>
                    <a:pt x="4" y="8"/>
                    <a:pt x="4" y="7"/>
                    <a:pt x="5" y="6"/>
                  </a:cubicBezTo>
                  <a:cubicBezTo>
                    <a:pt x="5" y="6"/>
                    <a:pt x="6" y="6"/>
                    <a:pt x="7" y="5"/>
                  </a:cubicBezTo>
                  <a:cubicBezTo>
                    <a:pt x="8" y="5"/>
                    <a:pt x="8" y="3"/>
                    <a:pt x="9" y="3"/>
                  </a:cubicBezTo>
                  <a:cubicBezTo>
                    <a:pt x="9" y="2"/>
                    <a:pt x="10" y="1"/>
                    <a:pt x="11" y="1"/>
                  </a:cubicBezTo>
                  <a:cubicBezTo>
                    <a:pt x="11" y="1"/>
                    <a:pt x="13" y="1"/>
                    <a:pt x="13" y="1"/>
                  </a:cubicBezTo>
                  <a:cubicBezTo>
                    <a:pt x="13" y="1"/>
                    <a:pt x="13" y="1"/>
                    <a:pt x="14"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1" name="Freeform 41"/>
            <p:cNvSpPr>
              <a:spLocks/>
            </p:cNvSpPr>
            <p:nvPr/>
          </p:nvSpPr>
          <p:spPr bwMode="auto">
            <a:xfrm>
              <a:off x="2268538" y="2770188"/>
              <a:ext cx="325438" cy="252413"/>
            </a:xfrm>
            <a:custGeom>
              <a:avLst/>
              <a:gdLst/>
              <a:ahLst/>
              <a:cxnLst>
                <a:cxn ang="0">
                  <a:pos x="0" y="122"/>
                </a:cxn>
                <a:cxn ang="0">
                  <a:pos x="4" y="115"/>
                </a:cxn>
                <a:cxn ang="0">
                  <a:pos x="18" y="113"/>
                </a:cxn>
                <a:cxn ang="0">
                  <a:pos x="22" y="108"/>
                </a:cxn>
                <a:cxn ang="0">
                  <a:pos x="18" y="101"/>
                </a:cxn>
                <a:cxn ang="0">
                  <a:pos x="22" y="93"/>
                </a:cxn>
                <a:cxn ang="0">
                  <a:pos x="20" y="83"/>
                </a:cxn>
                <a:cxn ang="0">
                  <a:pos x="18" y="70"/>
                </a:cxn>
                <a:cxn ang="0">
                  <a:pos x="20" y="64"/>
                </a:cxn>
                <a:cxn ang="0">
                  <a:pos x="21" y="53"/>
                </a:cxn>
                <a:cxn ang="0">
                  <a:pos x="27" y="43"/>
                </a:cxn>
                <a:cxn ang="0">
                  <a:pos x="35" y="39"/>
                </a:cxn>
                <a:cxn ang="0">
                  <a:pos x="41" y="38"/>
                </a:cxn>
                <a:cxn ang="0">
                  <a:pos x="48" y="41"/>
                </a:cxn>
                <a:cxn ang="0">
                  <a:pos x="54" y="34"/>
                </a:cxn>
                <a:cxn ang="0">
                  <a:pos x="59" y="29"/>
                </a:cxn>
                <a:cxn ang="0">
                  <a:pos x="61" y="25"/>
                </a:cxn>
                <a:cxn ang="0">
                  <a:pos x="70" y="22"/>
                </a:cxn>
                <a:cxn ang="0">
                  <a:pos x="85" y="11"/>
                </a:cxn>
                <a:cxn ang="0">
                  <a:pos x="88" y="6"/>
                </a:cxn>
                <a:cxn ang="0">
                  <a:pos x="92" y="0"/>
                </a:cxn>
                <a:cxn ang="0">
                  <a:pos x="98" y="4"/>
                </a:cxn>
                <a:cxn ang="0">
                  <a:pos x="112" y="7"/>
                </a:cxn>
                <a:cxn ang="0">
                  <a:pos x="119" y="2"/>
                </a:cxn>
                <a:cxn ang="0">
                  <a:pos x="135" y="10"/>
                </a:cxn>
                <a:cxn ang="0">
                  <a:pos x="126" y="13"/>
                </a:cxn>
                <a:cxn ang="0">
                  <a:pos x="119" y="34"/>
                </a:cxn>
                <a:cxn ang="0">
                  <a:pos x="134" y="69"/>
                </a:cxn>
                <a:cxn ang="0">
                  <a:pos x="154" y="93"/>
                </a:cxn>
                <a:cxn ang="0">
                  <a:pos x="172" y="119"/>
                </a:cxn>
                <a:cxn ang="0">
                  <a:pos x="170" y="133"/>
                </a:cxn>
                <a:cxn ang="0">
                  <a:pos x="170" y="129"/>
                </a:cxn>
                <a:cxn ang="0">
                  <a:pos x="165" y="119"/>
                </a:cxn>
                <a:cxn ang="0">
                  <a:pos x="144" y="120"/>
                </a:cxn>
                <a:cxn ang="0">
                  <a:pos x="125" y="112"/>
                </a:cxn>
                <a:cxn ang="0">
                  <a:pos x="117" y="101"/>
                </a:cxn>
                <a:cxn ang="0">
                  <a:pos x="115" y="94"/>
                </a:cxn>
                <a:cxn ang="0">
                  <a:pos x="110" y="87"/>
                </a:cxn>
                <a:cxn ang="0">
                  <a:pos x="103" y="80"/>
                </a:cxn>
                <a:cxn ang="0">
                  <a:pos x="96" y="84"/>
                </a:cxn>
                <a:cxn ang="0">
                  <a:pos x="91" y="92"/>
                </a:cxn>
                <a:cxn ang="0">
                  <a:pos x="93" y="103"/>
                </a:cxn>
                <a:cxn ang="0">
                  <a:pos x="85" y="107"/>
                </a:cxn>
                <a:cxn ang="0">
                  <a:pos x="74" y="109"/>
                </a:cxn>
                <a:cxn ang="0">
                  <a:pos x="62" y="106"/>
                </a:cxn>
                <a:cxn ang="0">
                  <a:pos x="56" y="110"/>
                </a:cxn>
                <a:cxn ang="0">
                  <a:pos x="46" y="112"/>
                </a:cxn>
                <a:cxn ang="0">
                  <a:pos x="48" y="113"/>
                </a:cxn>
                <a:cxn ang="0">
                  <a:pos x="55" y="116"/>
                </a:cxn>
                <a:cxn ang="0">
                  <a:pos x="45" y="122"/>
                </a:cxn>
                <a:cxn ang="0">
                  <a:pos x="33" y="127"/>
                </a:cxn>
                <a:cxn ang="0">
                  <a:pos x="23" y="124"/>
                </a:cxn>
                <a:cxn ang="0">
                  <a:pos x="14" y="123"/>
                </a:cxn>
                <a:cxn ang="0">
                  <a:pos x="5" y="124"/>
                </a:cxn>
              </a:cxnLst>
              <a:rect l="0" t="0" r="r" b="b"/>
              <a:pathLst>
                <a:path w="173" h="134">
                  <a:moveTo>
                    <a:pt x="5" y="124"/>
                  </a:moveTo>
                  <a:cubicBezTo>
                    <a:pt x="5" y="124"/>
                    <a:pt x="4" y="123"/>
                    <a:pt x="3" y="123"/>
                  </a:cubicBezTo>
                  <a:cubicBezTo>
                    <a:pt x="3" y="123"/>
                    <a:pt x="2" y="123"/>
                    <a:pt x="1" y="122"/>
                  </a:cubicBezTo>
                  <a:cubicBezTo>
                    <a:pt x="1" y="122"/>
                    <a:pt x="0" y="122"/>
                    <a:pt x="0" y="122"/>
                  </a:cubicBezTo>
                  <a:cubicBezTo>
                    <a:pt x="0" y="121"/>
                    <a:pt x="1" y="121"/>
                    <a:pt x="1" y="120"/>
                  </a:cubicBezTo>
                  <a:cubicBezTo>
                    <a:pt x="1" y="120"/>
                    <a:pt x="2" y="120"/>
                    <a:pt x="2" y="119"/>
                  </a:cubicBezTo>
                  <a:cubicBezTo>
                    <a:pt x="2" y="119"/>
                    <a:pt x="3" y="118"/>
                    <a:pt x="4" y="117"/>
                  </a:cubicBezTo>
                  <a:cubicBezTo>
                    <a:pt x="4" y="117"/>
                    <a:pt x="4" y="116"/>
                    <a:pt x="4" y="115"/>
                  </a:cubicBezTo>
                  <a:cubicBezTo>
                    <a:pt x="5" y="115"/>
                    <a:pt x="7" y="116"/>
                    <a:pt x="8" y="116"/>
                  </a:cubicBezTo>
                  <a:cubicBezTo>
                    <a:pt x="9" y="116"/>
                    <a:pt x="11" y="116"/>
                    <a:pt x="12" y="116"/>
                  </a:cubicBezTo>
                  <a:cubicBezTo>
                    <a:pt x="13" y="116"/>
                    <a:pt x="15" y="115"/>
                    <a:pt x="16" y="115"/>
                  </a:cubicBezTo>
                  <a:cubicBezTo>
                    <a:pt x="17" y="114"/>
                    <a:pt x="18" y="114"/>
                    <a:pt x="18" y="113"/>
                  </a:cubicBezTo>
                  <a:cubicBezTo>
                    <a:pt x="19" y="113"/>
                    <a:pt x="19" y="112"/>
                    <a:pt x="19" y="111"/>
                  </a:cubicBezTo>
                  <a:cubicBezTo>
                    <a:pt x="20" y="111"/>
                    <a:pt x="22" y="111"/>
                    <a:pt x="22" y="110"/>
                  </a:cubicBezTo>
                  <a:cubicBezTo>
                    <a:pt x="22" y="110"/>
                    <a:pt x="23" y="109"/>
                    <a:pt x="23" y="109"/>
                  </a:cubicBezTo>
                  <a:cubicBezTo>
                    <a:pt x="23" y="109"/>
                    <a:pt x="22" y="108"/>
                    <a:pt x="22" y="108"/>
                  </a:cubicBezTo>
                  <a:cubicBezTo>
                    <a:pt x="21" y="107"/>
                    <a:pt x="20" y="107"/>
                    <a:pt x="20" y="106"/>
                  </a:cubicBezTo>
                  <a:cubicBezTo>
                    <a:pt x="20" y="106"/>
                    <a:pt x="19" y="105"/>
                    <a:pt x="18" y="105"/>
                  </a:cubicBezTo>
                  <a:cubicBezTo>
                    <a:pt x="18" y="104"/>
                    <a:pt x="18" y="103"/>
                    <a:pt x="18" y="103"/>
                  </a:cubicBezTo>
                  <a:cubicBezTo>
                    <a:pt x="18" y="102"/>
                    <a:pt x="17" y="102"/>
                    <a:pt x="18" y="101"/>
                  </a:cubicBezTo>
                  <a:cubicBezTo>
                    <a:pt x="18" y="101"/>
                    <a:pt x="19" y="100"/>
                    <a:pt x="19" y="100"/>
                  </a:cubicBezTo>
                  <a:cubicBezTo>
                    <a:pt x="20" y="100"/>
                    <a:pt x="21" y="99"/>
                    <a:pt x="21" y="99"/>
                  </a:cubicBezTo>
                  <a:cubicBezTo>
                    <a:pt x="21" y="98"/>
                    <a:pt x="22" y="97"/>
                    <a:pt x="22" y="97"/>
                  </a:cubicBezTo>
                  <a:cubicBezTo>
                    <a:pt x="22" y="96"/>
                    <a:pt x="22" y="94"/>
                    <a:pt x="22" y="93"/>
                  </a:cubicBezTo>
                  <a:cubicBezTo>
                    <a:pt x="22" y="92"/>
                    <a:pt x="22" y="91"/>
                    <a:pt x="22" y="90"/>
                  </a:cubicBezTo>
                  <a:cubicBezTo>
                    <a:pt x="22" y="89"/>
                    <a:pt x="22" y="88"/>
                    <a:pt x="22" y="87"/>
                  </a:cubicBezTo>
                  <a:cubicBezTo>
                    <a:pt x="22" y="87"/>
                    <a:pt x="22" y="86"/>
                    <a:pt x="22" y="85"/>
                  </a:cubicBezTo>
                  <a:cubicBezTo>
                    <a:pt x="21" y="84"/>
                    <a:pt x="20" y="83"/>
                    <a:pt x="20" y="83"/>
                  </a:cubicBezTo>
                  <a:cubicBezTo>
                    <a:pt x="20" y="82"/>
                    <a:pt x="20" y="80"/>
                    <a:pt x="20" y="79"/>
                  </a:cubicBezTo>
                  <a:cubicBezTo>
                    <a:pt x="20" y="79"/>
                    <a:pt x="20" y="77"/>
                    <a:pt x="20" y="76"/>
                  </a:cubicBezTo>
                  <a:cubicBezTo>
                    <a:pt x="20" y="75"/>
                    <a:pt x="21" y="73"/>
                    <a:pt x="20" y="72"/>
                  </a:cubicBezTo>
                  <a:cubicBezTo>
                    <a:pt x="20" y="71"/>
                    <a:pt x="19" y="71"/>
                    <a:pt x="18" y="70"/>
                  </a:cubicBezTo>
                  <a:cubicBezTo>
                    <a:pt x="18" y="70"/>
                    <a:pt x="18" y="70"/>
                    <a:pt x="18" y="70"/>
                  </a:cubicBezTo>
                  <a:cubicBezTo>
                    <a:pt x="18" y="70"/>
                    <a:pt x="19" y="69"/>
                    <a:pt x="19" y="68"/>
                  </a:cubicBezTo>
                  <a:cubicBezTo>
                    <a:pt x="19" y="67"/>
                    <a:pt x="19" y="66"/>
                    <a:pt x="19" y="66"/>
                  </a:cubicBezTo>
                  <a:cubicBezTo>
                    <a:pt x="19" y="65"/>
                    <a:pt x="20" y="64"/>
                    <a:pt x="20" y="64"/>
                  </a:cubicBezTo>
                  <a:cubicBezTo>
                    <a:pt x="21" y="63"/>
                    <a:pt x="21" y="61"/>
                    <a:pt x="21" y="60"/>
                  </a:cubicBezTo>
                  <a:cubicBezTo>
                    <a:pt x="20" y="59"/>
                    <a:pt x="20" y="58"/>
                    <a:pt x="20" y="58"/>
                  </a:cubicBezTo>
                  <a:cubicBezTo>
                    <a:pt x="20" y="57"/>
                    <a:pt x="21" y="56"/>
                    <a:pt x="21" y="55"/>
                  </a:cubicBezTo>
                  <a:cubicBezTo>
                    <a:pt x="21" y="54"/>
                    <a:pt x="21" y="53"/>
                    <a:pt x="21" y="53"/>
                  </a:cubicBezTo>
                  <a:cubicBezTo>
                    <a:pt x="21" y="52"/>
                    <a:pt x="21" y="51"/>
                    <a:pt x="21" y="50"/>
                  </a:cubicBezTo>
                  <a:cubicBezTo>
                    <a:pt x="22" y="49"/>
                    <a:pt x="23" y="48"/>
                    <a:pt x="23" y="47"/>
                  </a:cubicBezTo>
                  <a:cubicBezTo>
                    <a:pt x="24" y="47"/>
                    <a:pt x="25" y="46"/>
                    <a:pt x="25" y="45"/>
                  </a:cubicBezTo>
                  <a:cubicBezTo>
                    <a:pt x="26" y="45"/>
                    <a:pt x="27" y="44"/>
                    <a:pt x="27" y="43"/>
                  </a:cubicBezTo>
                  <a:cubicBezTo>
                    <a:pt x="28" y="42"/>
                    <a:pt x="28" y="41"/>
                    <a:pt x="28" y="40"/>
                  </a:cubicBezTo>
                  <a:cubicBezTo>
                    <a:pt x="29" y="40"/>
                    <a:pt x="30" y="39"/>
                    <a:pt x="30" y="39"/>
                  </a:cubicBezTo>
                  <a:cubicBezTo>
                    <a:pt x="31" y="39"/>
                    <a:pt x="32" y="38"/>
                    <a:pt x="33" y="38"/>
                  </a:cubicBezTo>
                  <a:cubicBezTo>
                    <a:pt x="33" y="38"/>
                    <a:pt x="35" y="38"/>
                    <a:pt x="35" y="39"/>
                  </a:cubicBezTo>
                  <a:cubicBezTo>
                    <a:pt x="35" y="39"/>
                    <a:pt x="35" y="40"/>
                    <a:pt x="36" y="40"/>
                  </a:cubicBezTo>
                  <a:cubicBezTo>
                    <a:pt x="36" y="41"/>
                    <a:pt x="37" y="41"/>
                    <a:pt x="38" y="40"/>
                  </a:cubicBezTo>
                  <a:cubicBezTo>
                    <a:pt x="39" y="40"/>
                    <a:pt x="40" y="40"/>
                    <a:pt x="40" y="39"/>
                  </a:cubicBezTo>
                  <a:cubicBezTo>
                    <a:pt x="40" y="39"/>
                    <a:pt x="41" y="38"/>
                    <a:pt x="41" y="38"/>
                  </a:cubicBezTo>
                  <a:cubicBezTo>
                    <a:pt x="42" y="37"/>
                    <a:pt x="44" y="37"/>
                    <a:pt x="45" y="37"/>
                  </a:cubicBezTo>
                  <a:cubicBezTo>
                    <a:pt x="45" y="37"/>
                    <a:pt x="46" y="37"/>
                    <a:pt x="47" y="37"/>
                  </a:cubicBezTo>
                  <a:cubicBezTo>
                    <a:pt x="47" y="37"/>
                    <a:pt x="47" y="39"/>
                    <a:pt x="47" y="39"/>
                  </a:cubicBezTo>
                  <a:cubicBezTo>
                    <a:pt x="47" y="40"/>
                    <a:pt x="47" y="41"/>
                    <a:pt x="48" y="41"/>
                  </a:cubicBezTo>
                  <a:cubicBezTo>
                    <a:pt x="49" y="42"/>
                    <a:pt x="51" y="41"/>
                    <a:pt x="53" y="41"/>
                  </a:cubicBezTo>
                  <a:cubicBezTo>
                    <a:pt x="53" y="41"/>
                    <a:pt x="55" y="41"/>
                    <a:pt x="55" y="40"/>
                  </a:cubicBezTo>
                  <a:cubicBezTo>
                    <a:pt x="56" y="40"/>
                    <a:pt x="56" y="38"/>
                    <a:pt x="56" y="37"/>
                  </a:cubicBezTo>
                  <a:cubicBezTo>
                    <a:pt x="56" y="36"/>
                    <a:pt x="54" y="35"/>
                    <a:pt x="54" y="34"/>
                  </a:cubicBezTo>
                  <a:cubicBezTo>
                    <a:pt x="54" y="34"/>
                    <a:pt x="55" y="33"/>
                    <a:pt x="56" y="32"/>
                  </a:cubicBezTo>
                  <a:cubicBezTo>
                    <a:pt x="56" y="32"/>
                    <a:pt x="58" y="33"/>
                    <a:pt x="58" y="32"/>
                  </a:cubicBezTo>
                  <a:cubicBezTo>
                    <a:pt x="59" y="32"/>
                    <a:pt x="59" y="31"/>
                    <a:pt x="59" y="31"/>
                  </a:cubicBezTo>
                  <a:cubicBezTo>
                    <a:pt x="59" y="30"/>
                    <a:pt x="59" y="30"/>
                    <a:pt x="59" y="29"/>
                  </a:cubicBezTo>
                  <a:cubicBezTo>
                    <a:pt x="59" y="29"/>
                    <a:pt x="59" y="29"/>
                    <a:pt x="59" y="28"/>
                  </a:cubicBezTo>
                  <a:cubicBezTo>
                    <a:pt x="58" y="28"/>
                    <a:pt x="58" y="27"/>
                    <a:pt x="58" y="27"/>
                  </a:cubicBezTo>
                  <a:cubicBezTo>
                    <a:pt x="59" y="27"/>
                    <a:pt x="59" y="26"/>
                    <a:pt x="60" y="26"/>
                  </a:cubicBezTo>
                  <a:cubicBezTo>
                    <a:pt x="60" y="26"/>
                    <a:pt x="61" y="26"/>
                    <a:pt x="61" y="25"/>
                  </a:cubicBezTo>
                  <a:cubicBezTo>
                    <a:pt x="62" y="25"/>
                    <a:pt x="63" y="25"/>
                    <a:pt x="64" y="24"/>
                  </a:cubicBezTo>
                  <a:cubicBezTo>
                    <a:pt x="64" y="24"/>
                    <a:pt x="64" y="23"/>
                    <a:pt x="65" y="23"/>
                  </a:cubicBezTo>
                  <a:cubicBezTo>
                    <a:pt x="65" y="22"/>
                    <a:pt x="66" y="22"/>
                    <a:pt x="67" y="22"/>
                  </a:cubicBezTo>
                  <a:cubicBezTo>
                    <a:pt x="67" y="21"/>
                    <a:pt x="69" y="22"/>
                    <a:pt x="70" y="22"/>
                  </a:cubicBezTo>
                  <a:cubicBezTo>
                    <a:pt x="71" y="22"/>
                    <a:pt x="74" y="21"/>
                    <a:pt x="76" y="21"/>
                  </a:cubicBezTo>
                  <a:cubicBezTo>
                    <a:pt x="77" y="20"/>
                    <a:pt x="80" y="19"/>
                    <a:pt x="81" y="18"/>
                  </a:cubicBezTo>
                  <a:cubicBezTo>
                    <a:pt x="82" y="17"/>
                    <a:pt x="84" y="16"/>
                    <a:pt x="84" y="15"/>
                  </a:cubicBezTo>
                  <a:cubicBezTo>
                    <a:pt x="85" y="14"/>
                    <a:pt x="85" y="12"/>
                    <a:pt x="85" y="11"/>
                  </a:cubicBezTo>
                  <a:cubicBezTo>
                    <a:pt x="85" y="11"/>
                    <a:pt x="84" y="10"/>
                    <a:pt x="84" y="10"/>
                  </a:cubicBezTo>
                  <a:cubicBezTo>
                    <a:pt x="84" y="9"/>
                    <a:pt x="85" y="9"/>
                    <a:pt x="86" y="8"/>
                  </a:cubicBezTo>
                  <a:cubicBezTo>
                    <a:pt x="86" y="8"/>
                    <a:pt x="87" y="8"/>
                    <a:pt x="87" y="8"/>
                  </a:cubicBezTo>
                  <a:cubicBezTo>
                    <a:pt x="88" y="7"/>
                    <a:pt x="88" y="6"/>
                    <a:pt x="88" y="6"/>
                  </a:cubicBezTo>
                  <a:cubicBezTo>
                    <a:pt x="88" y="5"/>
                    <a:pt x="87" y="3"/>
                    <a:pt x="88" y="2"/>
                  </a:cubicBezTo>
                  <a:cubicBezTo>
                    <a:pt x="88" y="2"/>
                    <a:pt x="88" y="1"/>
                    <a:pt x="89" y="1"/>
                  </a:cubicBezTo>
                  <a:cubicBezTo>
                    <a:pt x="89" y="0"/>
                    <a:pt x="90" y="0"/>
                    <a:pt x="91" y="0"/>
                  </a:cubicBezTo>
                  <a:cubicBezTo>
                    <a:pt x="91" y="0"/>
                    <a:pt x="92" y="0"/>
                    <a:pt x="92" y="0"/>
                  </a:cubicBezTo>
                  <a:cubicBezTo>
                    <a:pt x="93" y="0"/>
                    <a:pt x="94" y="0"/>
                    <a:pt x="94" y="1"/>
                  </a:cubicBezTo>
                  <a:cubicBezTo>
                    <a:pt x="94" y="2"/>
                    <a:pt x="94" y="3"/>
                    <a:pt x="94" y="3"/>
                  </a:cubicBezTo>
                  <a:cubicBezTo>
                    <a:pt x="94" y="4"/>
                    <a:pt x="96" y="4"/>
                    <a:pt x="96" y="4"/>
                  </a:cubicBezTo>
                  <a:cubicBezTo>
                    <a:pt x="97" y="4"/>
                    <a:pt x="98" y="4"/>
                    <a:pt x="98" y="4"/>
                  </a:cubicBezTo>
                  <a:cubicBezTo>
                    <a:pt x="99" y="5"/>
                    <a:pt x="100" y="5"/>
                    <a:pt x="101" y="5"/>
                  </a:cubicBezTo>
                  <a:cubicBezTo>
                    <a:pt x="102" y="6"/>
                    <a:pt x="103" y="7"/>
                    <a:pt x="104" y="7"/>
                  </a:cubicBezTo>
                  <a:cubicBezTo>
                    <a:pt x="105" y="7"/>
                    <a:pt x="108" y="8"/>
                    <a:pt x="109" y="7"/>
                  </a:cubicBezTo>
                  <a:cubicBezTo>
                    <a:pt x="110" y="7"/>
                    <a:pt x="111" y="7"/>
                    <a:pt x="112" y="7"/>
                  </a:cubicBezTo>
                  <a:cubicBezTo>
                    <a:pt x="112" y="6"/>
                    <a:pt x="113" y="5"/>
                    <a:pt x="114" y="5"/>
                  </a:cubicBezTo>
                  <a:cubicBezTo>
                    <a:pt x="114" y="5"/>
                    <a:pt x="115" y="4"/>
                    <a:pt x="116" y="4"/>
                  </a:cubicBezTo>
                  <a:cubicBezTo>
                    <a:pt x="116" y="3"/>
                    <a:pt x="116" y="2"/>
                    <a:pt x="116" y="1"/>
                  </a:cubicBezTo>
                  <a:cubicBezTo>
                    <a:pt x="117" y="1"/>
                    <a:pt x="119" y="1"/>
                    <a:pt x="119" y="2"/>
                  </a:cubicBezTo>
                  <a:cubicBezTo>
                    <a:pt x="121" y="2"/>
                    <a:pt x="124" y="4"/>
                    <a:pt x="125" y="4"/>
                  </a:cubicBezTo>
                  <a:cubicBezTo>
                    <a:pt x="127" y="5"/>
                    <a:pt x="129" y="6"/>
                    <a:pt x="130" y="7"/>
                  </a:cubicBezTo>
                  <a:cubicBezTo>
                    <a:pt x="131" y="7"/>
                    <a:pt x="133" y="8"/>
                    <a:pt x="134" y="9"/>
                  </a:cubicBezTo>
                  <a:cubicBezTo>
                    <a:pt x="134" y="9"/>
                    <a:pt x="135" y="10"/>
                    <a:pt x="135" y="10"/>
                  </a:cubicBezTo>
                  <a:cubicBezTo>
                    <a:pt x="135" y="11"/>
                    <a:pt x="135" y="12"/>
                    <a:pt x="135" y="12"/>
                  </a:cubicBezTo>
                  <a:cubicBezTo>
                    <a:pt x="134" y="12"/>
                    <a:pt x="133" y="13"/>
                    <a:pt x="132" y="13"/>
                  </a:cubicBezTo>
                  <a:cubicBezTo>
                    <a:pt x="131" y="13"/>
                    <a:pt x="130" y="13"/>
                    <a:pt x="130" y="13"/>
                  </a:cubicBezTo>
                  <a:cubicBezTo>
                    <a:pt x="129" y="13"/>
                    <a:pt x="127" y="13"/>
                    <a:pt x="126" y="13"/>
                  </a:cubicBezTo>
                  <a:cubicBezTo>
                    <a:pt x="125" y="13"/>
                    <a:pt x="124" y="15"/>
                    <a:pt x="123" y="16"/>
                  </a:cubicBezTo>
                  <a:cubicBezTo>
                    <a:pt x="122" y="17"/>
                    <a:pt x="120" y="19"/>
                    <a:pt x="120" y="21"/>
                  </a:cubicBezTo>
                  <a:cubicBezTo>
                    <a:pt x="119" y="22"/>
                    <a:pt x="119" y="25"/>
                    <a:pt x="119" y="27"/>
                  </a:cubicBezTo>
                  <a:cubicBezTo>
                    <a:pt x="119" y="28"/>
                    <a:pt x="119" y="32"/>
                    <a:pt x="119" y="34"/>
                  </a:cubicBezTo>
                  <a:cubicBezTo>
                    <a:pt x="120" y="37"/>
                    <a:pt x="122" y="43"/>
                    <a:pt x="124" y="47"/>
                  </a:cubicBezTo>
                  <a:cubicBezTo>
                    <a:pt x="124" y="48"/>
                    <a:pt x="126" y="52"/>
                    <a:pt x="126" y="54"/>
                  </a:cubicBezTo>
                  <a:cubicBezTo>
                    <a:pt x="127" y="56"/>
                    <a:pt x="129" y="59"/>
                    <a:pt x="130" y="61"/>
                  </a:cubicBezTo>
                  <a:cubicBezTo>
                    <a:pt x="131" y="63"/>
                    <a:pt x="133" y="67"/>
                    <a:pt x="134" y="69"/>
                  </a:cubicBezTo>
                  <a:cubicBezTo>
                    <a:pt x="135" y="71"/>
                    <a:pt x="136" y="73"/>
                    <a:pt x="137" y="74"/>
                  </a:cubicBezTo>
                  <a:cubicBezTo>
                    <a:pt x="139" y="76"/>
                    <a:pt x="142" y="79"/>
                    <a:pt x="144" y="81"/>
                  </a:cubicBezTo>
                  <a:cubicBezTo>
                    <a:pt x="145" y="83"/>
                    <a:pt x="148" y="86"/>
                    <a:pt x="149" y="88"/>
                  </a:cubicBezTo>
                  <a:cubicBezTo>
                    <a:pt x="150" y="89"/>
                    <a:pt x="153" y="91"/>
                    <a:pt x="154" y="93"/>
                  </a:cubicBezTo>
                  <a:cubicBezTo>
                    <a:pt x="155" y="95"/>
                    <a:pt x="157" y="99"/>
                    <a:pt x="158" y="101"/>
                  </a:cubicBezTo>
                  <a:cubicBezTo>
                    <a:pt x="159" y="103"/>
                    <a:pt x="161" y="107"/>
                    <a:pt x="163" y="108"/>
                  </a:cubicBezTo>
                  <a:cubicBezTo>
                    <a:pt x="164" y="110"/>
                    <a:pt x="168" y="113"/>
                    <a:pt x="170" y="115"/>
                  </a:cubicBezTo>
                  <a:cubicBezTo>
                    <a:pt x="171" y="116"/>
                    <a:pt x="172" y="118"/>
                    <a:pt x="172" y="119"/>
                  </a:cubicBezTo>
                  <a:cubicBezTo>
                    <a:pt x="173" y="120"/>
                    <a:pt x="173" y="122"/>
                    <a:pt x="173" y="124"/>
                  </a:cubicBezTo>
                  <a:cubicBezTo>
                    <a:pt x="173" y="125"/>
                    <a:pt x="173" y="127"/>
                    <a:pt x="173" y="128"/>
                  </a:cubicBezTo>
                  <a:cubicBezTo>
                    <a:pt x="173" y="129"/>
                    <a:pt x="172" y="131"/>
                    <a:pt x="171" y="132"/>
                  </a:cubicBezTo>
                  <a:cubicBezTo>
                    <a:pt x="171" y="132"/>
                    <a:pt x="171" y="133"/>
                    <a:pt x="170" y="133"/>
                  </a:cubicBezTo>
                  <a:cubicBezTo>
                    <a:pt x="170" y="133"/>
                    <a:pt x="169" y="134"/>
                    <a:pt x="169" y="134"/>
                  </a:cubicBezTo>
                  <a:cubicBezTo>
                    <a:pt x="169" y="133"/>
                    <a:pt x="168" y="133"/>
                    <a:pt x="169" y="132"/>
                  </a:cubicBezTo>
                  <a:cubicBezTo>
                    <a:pt x="169" y="132"/>
                    <a:pt x="169" y="131"/>
                    <a:pt x="169" y="131"/>
                  </a:cubicBezTo>
                  <a:cubicBezTo>
                    <a:pt x="170" y="131"/>
                    <a:pt x="170" y="130"/>
                    <a:pt x="170" y="129"/>
                  </a:cubicBezTo>
                  <a:cubicBezTo>
                    <a:pt x="171" y="129"/>
                    <a:pt x="171" y="128"/>
                    <a:pt x="171" y="128"/>
                  </a:cubicBezTo>
                  <a:cubicBezTo>
                    <a:pt x="171" y="127"/>
                    <a:pt x="171" y="126"/>
                    <a:pt x="171" y="125"/>
                  </a:cubicBezTo>
                  <a:cubicBezTo>
                    <a:pt x="171" y="124"/>
                    <a:pt x="170" y="122"/>
                    <a:pt x="169" y="122"/>
                  </a:cubicBezTo>
                  <a:cubicBezTo>
                    <a:pt x="168" y="121"/>
                    <a:pt x="166" y="119"/>
                    <a:pt x="165" y="119"/>
                  </a:cubicBezTo>
                  <a:cubicBezTo>
                    <a:pt x="163" y="118"/>
                    <a:pt x="160" y="117"/>
                    <a:pt x="158" y="117"/>
                  </a:cubicBezTo>
                  <a:cubicBezTo>
                    <a:pt x="157" y="117"/>
                    <a:pt x="154" y="117"/>
                    <a:pt x="152" y="117"/>
                  </a:cubicBezTo>
                  <a:cubicBezTo>
                    <a:pt x="151" y="118"/>
                    <a:pt x="148" y="119"/>
                    <a:pt x="147" y="120"/>
                  </a:cubicBezTo>
                  <a:cubicBezTo>
                    <a:pt x="146" y="120"/>
                    <a:pt x="145" y="120"/>
                    <a:pt x="144" y="120"/>
                  </a:cubicBezTo>
                  <a:cubicBezTo>
                    <a:pt x="143" y="121"/>
                    <a:pt x="141" y="121"/>
                    <a:pt x="140" y="121"/>
                  </a:cubicBezTo>
                  <a:cubicBezTo>
                    <a:pt x="139" y="121"/>
                    <a:pt x="136" y="120"/>
                    <a:pt x="135" y="119"/>
                  </a:cubicBezTo>
                  <a:cubicBezTo>
                    <a:pt x="134" y="119"/>
                    <a:pt x="131" y="117"/>
                    <a:pt x="130" y="116"/>
                  </a:cubicBezTo>
                  <a:cubicBezTo>
                    <a:pt x="129" y="115"/>
                    <a:pt x="126" y="113"/>
                    <a:pt x="125" y="112"/>
                  </a:cubicBezTo>
                  <a:cubicBezTo>
                    <a:pt x="124" y="111"/>
                    <a:pt x="123" y="110"/>
                    <a:pt x="122" y="109"/>
                  </a:cubicBezTo>
                  <a:cubicBezTo>
                    <a:pt x="122" y="109"/>
                    <a:pt x="121" y="107"/>
                    <a:pt x="120" y="107"/>
                  </a:cubicBezTo>
                  <a:cubicBezTo>
                    <a:pt x="120" y="106"/>
                    <a:pt x="119" y="105"/>
                    <a:pt x="119" y="104"/>
                  </a:cubicBezTo>
                  <a:cubicBezTo>
                    <a:pt x="118" y="103"/>
                    <a:pt x="118" y="102"/>
                    <a:pt x="117" y="101"/>
                  </a:cubicBezTo>
                  <a:cubicBezTo>
                    <a:pt x="117" y="101"/>
                    <a:pt x="116" y="100"/>
                    <a:pt x="115" y="100"/>
                  </a:cubicBezTo>
                  <a:cubicBezTo>
                    <a:pt x="115" y="100"/>
                    <a:pt x="114" y="99"/>
                    <a:pt x="114" y="99"/>
                  </a:cubicBezTo>
                  <a:cubicBezTo>
                    <a:pt x="114" y="99"/>
                    <a:pt x="114" y="98"/>
                    <a:pt x="114" y="98"/>
                  </a:cubicBezTo>
                  <a:cubicBezTo>
                    <a:pt x="114" y="97"/>
                    <a:pt x="115" y="95"/>
                    <a:pt x="115" y="94"/>
                  </a:cubicBezTo>
                  <a:cubicBezTo>
                    <a:pt x="115" y="93"/>
                    <a:pt x="114" y="91"/>
                    <a:pt x="114" y="90"/>
                  </a:cubicBezTo>
                  <a:cubicBezTo>
                    <a:pt x="114" y="89"/>
                    <a:pt x="113" y="88"/>
                    <a:pt x="113" y="87"/>
                  </a:cubicBezTo>
                  <a:cubicBezTo>
                    <a:pt x="112" y="87"/>
                    <a:pt x="112" y="87"/>
                    <a:pt x="111" y="87"/>
                  </a:cubicBezTo>
                  <a:cubicBezTo>
                    <a:pt x="111" y="87"/>
                    <a:pt x="110" y="87"/>
                    <a:pt x="110" y="87"/>
                  </a:cubicBezTo>
                  <a:cubicBezTo>
                    <a:pt x="109" y="87"/>
                    <a:pt x="108" y="86"/>
                    <a:pt x="108" y="86"/>
                  </a:cubicBezTo>
                  <a:cubicBezTo>
                    <a:pt x="108" y="85"/>
                    <a:pt x="108" y="83"/>
                    <a:pt x="107" y="83"/>
                  </a:cubicBezTo>
                  <a:cubicBezTo>
                    <a:pt x="107" y="82"/>
                    <a:pt x="106" y="81"/>
                    <a:pt x="105" y="80"/>
                  </a:cubicBezTo>
                  <a:cubicBezTo>
                    <a:pt x="105" y="80"/>
                    <a:pt x="103" y="80"/>
                    <a:pt x="103" y="80"/>
                  </a:cubicBezTo>
                  <a:cubicBezTo>
                    <a:pt x="102" y="79"/>
                    <a:pt x="101" y="79"/>
                    <a:pt x="100" y="80"/>
                  </a:cubicBezTo>
                  <a:cubicBezTo>
                    <a:pt x="100" y="80"/>
                    <a:pt x="100" y="81"/>
                    <a:pt x="99" y="81"/>
                  </a:cubicBezTo>
                  <a:cubicBezTo>
                    <a:pt x="99" y="81"/>
                    <a:pt x="98" y="81"/>
                    <a:pt x="97" y="82"/>
                  </a:cubicBezTo>
                  <a:cubicBezTo>
                    <a:pt x="97" y="82"/>
                    <a:pt x="97" y="83"/>
                    <a:pt x="96" y="84"/>
                  </a:cubicBezTo>
                  <a:cubicBezTo>
                    <a:pt x="96" y="84"/>
                    <a:pt x="95" y="85"/>
                    <a:pt x="94" y="85"/>
                  </a:cubicBezTo>
                  <a:cubicBezTo>
                    <a:pt x="94" y="85"/>
                    <a:pt x="93" y="86"/>
                    <a:pt x="93" y="86"/>
                  </a:cubicBezTo>
                  <a:cubicBezTo>
                    <a:pt x="93" y="87"/>
                    <a:pt x="93" y="89"/>
                    <a:pt x="93" y="90"/>
                  </a:cubicBezTo>
                  <a:cubicBezTo>
                    <a:pt x="93" y="91"/>
                    <a:pt x="91" y="92"/>
                    <a:pt x="91" y="92"/>
                  </a:cubicBezTo>
                  <a:cubicBezTo>
                    <a:pt x="90" y="93"/>
                    <a:pt x="90" y="94"/>
                    <a:pt x="91" y="95"/>
                  </a:cubicBezTo>
                  <a:cubicBezTo>
                    <a:pt x="91" y="95"/>
                    <a:pt x="93" y="96"/>
                    <a:pt x="93" y="97"/>
                  </a:cubicBezTo>
                  <a:cubicBezTo>
                    <a:pt x="94" y="97"/>
                    <a:pt x="93" y="99"/>
                    <a:pt x="93" y="100"/>
                  </a:cubicBezTo>
                  <a:cubicBezTo>
                    <a:pt x="93" y="101"/>
                    <a:pt x="93" y="102"/>
                    <a:pt x="93" y="103"/>
                  </a:cubicBezTo>
                  <a:cubicBezTo>
                    <a:pt x="93" y="104"/>
                    <a:pt x="93" y="105"/>
                    <a:pt x="94" y="105"/>
                  </a:cubicBezTo>
                  <a:cubicBezTo>
                    <a:pt x="92" y="106"/>
                    <a:pt x="91" y="107"/>
                    <a:pt x="90" y="107"/>
                  </a:cubicBezTo>
                  <a:cubicBezTo>
                    <a:pt x="89" y="107"/>
                    <a:pt x="87" y="108"/>
                    <a:pt x="86" y="108"/>
                  </a:cubicBezTo>
                  <a:cubicBezTo>
                    <a:pt x="86" y="107"/>
                    <a:pt x="85" y="107"/>
                    <a:pt x="85" y="107"/>
                  </a:cubicBezTo>
                  <a:cubicBezTo>
                    <a:pt x="84" y="107"/>
                    <a:pt x="82" y="107"/>
                    <a:pt x="82" y="107"/>
                  </a:cubicBezTo>
                  <a:cubicBezTo>
                    <a:pt x="81" y="108"/>
                    <a:pt x="81" y="109"/>
                    <a:pt x="80" y="109"/>
                  </a:cubicBezTo>
                  <a:cubicBezTo>
                    <a:pt x="79" y="109"/>
                    <a:pt x="78" y="110"/>
                    <a:pt x="77" y="110"/>
                  </a:cubicBezTo>
                  <a:cubicBezTo>
                    <a:pt x="76" y="110"/>
                    <a:pt x="75" y="110"/>
                    <a:pt x="74" y="109"/>
                  </a:cubicBezTo>
                  <a:cubicBezTo>
                    <a:pt x="73" y="109"/>
                    <a:pt x="71" y="108"/>
                    <a:pt x="70" y="107"/>
                  </a:cubicBezTo>
                  <a:cubicBezTo>
                    <a:pt x="70" y="107"/>
                    <a:pt x="68" y="106"/>
                    <a:pt x="67" y="106"/>
                  </a:cubicBezTo>
                  <a:cubicBezTo>
                    <a:pt x="67" y="106"/>
                    <a:pt x="66" y="105"/>
                    <a:pt x="65" y="105"/>
                  </a:cubicBezTo>
                  <a:cubicBezTo>
                    <a:pt x="64" y="105"/>
                    <a:pt x="63" y="106"/>
                    <a:pt x="62" y="106"/>
                  </a:cubicBezTo>
                  <a:cubicBezTo>
                    <a:pt x="62" y="106"/>
                    <a:pt x="61" y="106"/>
                    <a:pt x="61" y="106"/>
                  </a:cubicBezTo>
                  <a:cubicBezTo>
                    <a:pt x="60" y="106"/>
                    <a:pt x="59" y="106"/>
                    <a:pt x="59" y="107"/>
                  </a:cubicBezTo>
                  <a:cubicBezTo>
                    <a:pt x="58" y="107"/>
                    <a:pt x="58" y="108"/>
                    <a:pt x="58" y="108"/>
                  </a:cubicBezTo>
                  <a:cubicBezTo>
                    <a:pt x="57" y="108"/>
                    <a:pt x="57" y="110"/>
                    <a:pt x="56" y="110"/>
                  </a:cubicBezTo>
                  <a:cubicBezTo>
                    <a:pt x="56" y="110"/>
                    <a:pt x="55" y="110"/>
                    <a:pt x="54" y="110"/>
                  </a:cubicBezTo>
                  <a:cubicBezTo>
                    <a:pt x="53" y="110"/>
                    <a:pt x="52" y="110"/>
                    <a:pt x="51" y="110"/>
                  </a:cubicBezTo>
                  <a:cubicBezTo>
                    <a:pt x="50" y="110"/>
                    <a:pt x="49" y="111"/>
                    <a:pt x="49" y="111"/>
                  </a:cubicBezTo>
                  <a:cubicBezTo>
                    <a:pt x="48" y="111"/>
                    <a:pt x="47" y="111"/>
                    <a:pt x="46" y="112"/>
                  </a:cubicBezTo>
                  <a:cubicBezTo>
                    <a:pt x="46" y="112"/>
                    <a:pt x="45" y="112"/>
                    <a:pt x="44" y="112"/>
                  </a:cubicBezTo>
                  <a:cubicBezTo>
                    <a:pt x="44" y="113"/>
                    <a:pt x="42" y="113"/>
                    <a:pt x="43" y="114"/>
                  </a:cubicBezTo>
                  <a:cubicBezTo>
                    <a:pt x="43" y="115"/>
                    <a:pt x="45" y="114"/>
                    <a:pt x="46" y="114"/>
                  </a:cubicBezTo>
                  <a:cubicBezTo>
                    <a:pt x="46" y="114"/>
                    <a:pt x="47" y="113"/>
                    <a:pt x="48" y="113"/>
                  </a:cubicBezTo>
                  <a:cubicBezTo>
                    <a:pt x="49" y="113"/>
                    <a:pt x="50" y="113"/>
                    <a:pt x="50" y="113"/>
                  </a:cubicBezTo>
                  <a:cubicBezTo>
                    <a:pt x="51" y="113"/>
                    <a:pt x="52" y="113"/>
                    <a:pt x="53" y="113"/>
                  </a:cubicBezTo>
                  <a:cubicBezTo>
                    <a:pt x="54" y="114"/>
                    <a:pt x="55" y="115"/>
                    <a:pt x="55" y="116"/>
                  </a:cubicBezTo>
                  <a:cubicBezTo>
                    <a:pt x="55" y="116"/>
                    <a:pt x="55" y="116"/>
                    <a:pt x="55" y="116"/>
                  </a:cubicBezTo>
                  <a:cubicBezTo>
                    <a:pt x="54" y="117"/>
                    <a:pt x="53" y="117"/>
                    <a:pt x="52" y="117"/>
                  </a:cubicBezTo>
                  <a:cubicBezTo>
                    <a:pt x="51" y="117"/>
                    <a:pt x="50" y="117"/>
                    <a:pt x="50" y="118"/>
                  </a:cubicBezTo>
                  <a:cubicBezTo>
                    <a:pt x="49" y="118"/>
                    <a:pt x="47" y="119"/>
                    <a:pt x="47" y="120"/>
                  </a:cubicBezTo>
                  <a:cubicBezTo>
                    <a:pt x="46" y="121"/>
                    <a:pt x="45" y="122"/>
                    <a:pt x="45" y="122"/>
                  </a:cubicBezTo>
                  <a:cubicBezTo>
                    <a:pt x="44" y="123"/>
                    <a:pt x="42" y="122"/>
                    <a:pt x="41" y="122"/>
                  </a:cubicBezTo>
                  <a:cubicBezTo>
                    <a:pt x="40" y="122"/>
                    <a:pt x="39" y="123"/>
                    <a:pt x="38" y="123"/>
                  </a:cubicBezTo>
                  <a:cubicBezTo>
                    <a:pt x="38" y="124"/>
                    <a:pt x="37" y="125"/>
                    <a:pt x="37" y="126"/>
                  </a:cubicBezTo>
                  <a:cubicBezTo>
                    <a:pt x="36" y="127"/>
                    <a:pt x="34" y="127"/>
                    <a:pt x="33" y="127"/>
                  </a:cubicBezTo>
                  <a:cubicBezTo>
                    <a:pt x="33" y="127"/>
                    <a:pt x="31" y="127"/>
                    <a:pt x="30" y="126"/>
                  </a:cubicBezTo>
                  <a:cubicBezTo>
                    <a:pt x="30" y="126"/>
                    <a:pt x="30" y="125"/>
                    <a:pt x="29" y="125"/>
                  </a:cubicBezTo>
                  <a:cubicBezTo>
                    <a:pt x="28" y="125"/>
                    <a:pt x="26" y="125"/>
                    <a:pt x="26" y="125"/>
                  </a:cubicBezTo>
                  <a:cubicBezTo>
                    <a:pt x="25" y="125"/>
                    <a:pt x="24" y="124"/>
                    <a:pt x="23" y="124"/>
                  </a:cubicBezTo>
                  <a:cubicBezTo>
                    <a:pt x="22" y="124"/>
                    <a:pt x="21" y="123"/>
                    <a:pt x="20" y="123"/>
                  </a:cubicBezTo>
                  <a:cubicBezTo>
                    <a:pt x="20" y="123"/>
                    <a:pt x="19" y="123"/>
                    <a:pt x="18" y="123"/>
                  </a:cubicBezTo>
                  <a:cubicBezTo>
                    <a:pt x="17" y="123"/>
                    <a:pt x="16" y="124"/>
                    <a:pt x="16" y="124"/>
                  </a:cubicBezTo>
                  <a:cubicBezTo>
                    <a:pt x="15" y="124"/>
                    <a:pt x="15" y="123"/>
                    <a:pt x="14" y="123"/>
                  </a:cubicBezTo>
                  <a:cubicBezTo>
                    <a:pt x="14" y="123"/>
                    <a:pt x="13" y="124"/>
                    <a:pt x="12" y="124"/>
                  </a:cubicBezTo>
                  <a:cubicBezTo>
                    <a:pt x="12" y="124"/>
                    <a:pt x="11" y="124"/>
                    <a:pt x="10" y="124"/>
                  </a:cubicBezTo>
                  <a:cubicBezTo>
                    <a:pt x="9" y="123"/>
                    <a:pt x="7" y="124"/>
                    <a:pt x="5" y="124"/>
                  </a:cubicBezTo>
                  <a:cubicBezTo>
                    <a:pt x="5" y="124"/>
                    <a:pt x="5" y="124"/>
                    <a:pt x="5" y="12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2"/>
            <p:cNvSpPr>
              <a:spLocks/>
            </p:cNvSpPr>
            <p:nvPr/>
          </p:nvSpPr>
          <p:spPr bwMode="auto">
            <a:xfrm>
              <a:off x="2438401" y="2919413"/>
              <a:ext cx="46038" cy="49213"/>
            </a:xfrm>
            <a:custGeom>
              <a:avLst/>
              <a:gdLst/>
              <a:ahLst/>
              <a:cxnLst>
                <a:cxn ang="0">
                  <a:pos x="25" y="15"/>
                </a:cxn>
                <a:cxn ang="0">
                  <a:pos x="24" y="19"/>
                </a:cxn>
                <a:cxn ang="0">
                  <a:pos x="24" y="20"/>
                </a:cxn>
                <a:cxn ang="0">
                  <a:pos x="22" y="20"/>
                </a:cxn>
                <a:cxn ang="0">
                  <a:pos x="18" y="21"/>
                </a:cxn>
                <a:cxn ang="0">
                  <a:pos x="13" y="22"/>
                </a:cxn>
                <a:cxn ang="0">
                  <a:pos x="10" y="24"/>
                </a:cxn>
                <a:cxn ang="0">
                  <a:pos x="5" y="26"/>
                </a:cxn>
                <a:cxn ang="0">
                  <a:pos x="4" y="26"/>
                </a:cxn>
                <a:cxn ang="0">
                  <a:pos x="3" y="24"/>
                </a:cxn>
                <a:cxn ang="0">
                  <a:pos x="3" y="21"/>
                </a:cxn>
                <a:cxn ang="0">
                  <a:pos x="3" y="18"/>
                </a:cxn>
                <a:cxn ang="0">
                  <a:pos x="1" y="16"/>
                </a:cxn>
                <a:cxn ang="0">
                  <a:pos x="1" y="13"/>
                </a:cxn>
                <a:cxn ang="0">
                  <a:pos x="3" y="11"/>
                </a:cxn>
                <a:cxn ang="0">
                  <a:pos x="3" y="7"/>
                </a:cxn>
                <a:cxn ang="0">
                  <a:pos x="4" y="6"/>
                </a:cxn>
                <a:cxn ang="0">
                  <a:pos x="6" y="5"/>
                </a:cxn>
                <a:cxn ang="0">
                  <a:pos x="7" y="3"/>
                </a:cxn>
                <a:cxn ang="0">
                  <a:pos x="9" y="2"/>
                </a:cxn>
                <a:cxn ang="0">
                  <a:pos x="10" y="1"/>
                </a:cxn>
                <a:cxn ang="0">
                  <a:pos x="13" y="1"/>
                </a:cxn>
                <a:cxn ang="0">
                  <a:pos x="15" y="1"/>
                </a:cxn>
                <a:cxn ang="0">
                  <a:pos x="17" y="4"/>
                </a:cxn>
                <a:cxn ang="0">
                  <a:pos x="18" y="7"/>
                </a:cxn>
                <a:cxn ang="0">
                  <a:pos x="20" y="8"/>
                </a:cxn>
                <a:cxn ang="0">
                  <a:pos x="21" y="8"/>
                </a:cxn>
                <a:cxn ang="0">
                  <a:pos x="23" y="8"/>
                </a:cxn>
                <a:cxn ang="0">
                  <a:pos x="24" y="11"/>
                </a:cxn>
                <a:cxn ang="0">
                  <a:pos x="25" y="15"/>
                </a:cxn>
              </a:cxnLst>
              <a:rect l="0" t="0" r="r" b="b"/>
              <a:pathLst>
                <a:path w="25" h="26">
                  <a:moveTo>
                    <a:pt x="25" y="15"/>
                  </a:moveTo>
                  <a:cubicBezTo>
                    <a:pt x="25" y="16"/>
                    <a:pt x="24" y="18"/>
                    <a:pt x="24" y="19"/>
                  </a:cubicBezTo>
                  <a:cubicBezTo>
                    <a:pt x="24" y="19"/>
                    <a:pt x="24" y="20"/>
                    <a:pt x="24" y="20"/>
                  </a:cubicBezTo>
                  <a:cubicBezTo>
                    <a:pt x="23" y="20"/>
                    <a:pt x="22" y="20"/>
                    <a:pt x="22" y="20"/>
                  </a:cubicBezTo>
                  <a:cubicBezTo>
                    <a:pt x="21" y="20"/>
                    <a:pt x="19" y="20"/>
                    <a:pt x="18" y="21"/>
                  </a:cubicBezTo>
                  <a:cubicBezTo>
                    <a:pt x="17" y="21"/>
                    <a:pt x="14" y="21"/>
                    <a:pt x="13" y="22"/>
                  </a:cubicBezTo>
                  <a:cubicBezTo>
                    <a:pt x="12" y="22"/>
                    <a:pt x="10" y="23"/>
                    <a:pt x="10" y="24"/>
                  </a:cubicBezTo>
                  <a:cubicBezTo>
                    <a:pt x="8" y="24"/>
                    <a:pt x="6" y="25"/>
                    <a:pt x="5" y="26"/>
                  </a:cubicBezTo>
                  <a:cubicBezTo>
                    <a:pt x="4" y="26"/>
                    <a:pt x="4" y="26"/>
                    <a:pt x="4" y="26"/>
                  </a:cubicBezTo>
                  <a:cubicBezTo>
                    <a:pt x="3" y="26"/>
                    <a:pt x="3" y="25"/>
                    <a:pt x="3" y="24"/>
                  </a:cubicBezTo>
                  <a:cubicBezTo>
                    <a:pt x="3" y="23"/>
                    <a:pt x="3" y="22"/>
                    <a:pt x="3" y="21"/>
                  </a:cubicBezTo>
                  <a:cubicBezTo>
                    <a:pt x="3" y="20"/>
                    <a:pt x="4" y="18"/>
                    <a:pt x="3" y="18"/>
                  </a:cubicBezTo>
                  <a:cubicBezTo>
                    <a:pt x="3" y="17"/>
                    <a:pt x="1" y="16"/>
                    <a:pt x="1" y="16"/>
                  </a:cubicBezTo>
                  <a:cubicBezTo>
                    <a:pt x="0" y="15"/>
                    <a:pt x="0" y="14"/>
                    <a:pt x="1" y="13"/>
                  </a:cubicBezTo>
                  <a:cubicBezTo>
                    <a:pt x="1" y="13"/>
                    <a:pt x="3" y="12"/>
                    <a:pt x="3" y="11"/>
                  </a:cubicBezTo>
                  <a:cubicBezTo>
                    <a:pt x="3" y="10"/>
                    <a:pt x="3" y="8"/>
                    <a:pt x="3" y="7"/>
                  </a:cubicBezTo>
                  <a:cubicBezTo>
                    <a:pt x="3" y="7"/>
                    <a:pt x="4" y="6"/>
                    <a:pt x="4" y="6"/>
                  </a:cubicBezTo>
                  <a:cubicBezTo>
                    <a:pt x="5" y="6"/>
                    <a:pt x="6" y="5"/>
                    <a:pt x="6" y="5"/>
                  </a:cubicBezTo>
                  <a:cubicBezTo>
                    <a:pt x="7" y="4"/>
                    <a:pt x="7" y="3"/>
                    <a:pt x="7" y="3"/>
                  </a:cubicBezTo>
                  <a:cubicBezTo>
                    <a:pt x="8" y="2"/>
                    <a:pt x="9" y="2"/>
                    <a:pt x="9" y="2"/>
                  </a:cubicBezTo>
                  <a:cubicBezTo>
                    <a:pt x="10" y="2"/>
                    <a:pt x="10" y="1"/>
                    <a:pt x="10" y="1"/>
                  </a:cubicBezTo>
                  <a:cubicBezTo>
                    <a:pt x="11" y="0"/>
                    <a:pt x="12" y="0"/>
                    <a:pt x="13" y="1"/>
                  </a:cubicBezTo>
                  <a:cubicBezTo>
                    <a:pt x="13" y="1"/>
                    <a:pt x="15" y="1"/>
                    <a:pt x="15" y="1"/>
                  </a:cubicBezTo>
                  <a:cubicBezTo>
                    <a:pt x="16" y="2"/>
                    <a:pt x="17" y="3"/>
                    <a:pt x="17" y="4"/>
                  </a:cubicBezTo>
                  <a:cubicBezTo>
                    <a:pt x="18" y="4"/>
                    <a:pt x="18" y="6"/>
                    <a:pt x="18" y="7"/>
                  </a:cubicBezTo>
                  <a:cubicBezTo>
                    <a:pt x="18" y="7"/>
                    <a:pt x="19" y="8"/>
                    <a:pt x="20" y="8"/>
                  </a:cubicBezTo>
                  <a:cubicBezTo>
                    <a:pt x="20" y="8"/>
                    <a:pt x="21" y="8"/>
                    <a:pt x="21" y="8"/>
                  </a:cubicBezTo>
                  <a:cubicBezTo>
                    <a:pt x="22" y="8"/>
                    <a:pt x="22" y="8"/>
                    <a:pt x="23" y="8"/>
                  </a:cubicBezTo>
                  <a:cubicBezTo>
                    <a:pt x="23" y="9"/>
                    <a:pt x="24" y="10"/>
                    <a:pt x="24" y="11"/>
                  </a:cubicBezTo>
                  <a:cubicBezTo>
                    <a:pt x="24" y="12"/>
                    <a:pt x="25" y="14"/>
                    <a:pt x="25" y="1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3"/>
            <p:cNvSpPr>
              <a:spLocks/>
            </p:cNvSpPr>
            <p:nvPr/>
          </p:nvSpPr>
          <p:spPr bwMode="auto">
            <a:xfrm>
              <a:off x="2482851" y="2998788"/>
              <a:ext cx="79375" cy="85725"/>
            </a:xfrm>
            <a:custGeom>
              <a:avLst/>
              <a:gdLst/>
              <a:ahLst/>
              <a:cxnLst>
                <a:cxn ang="0">
                  <a:pos x="42" y="26"/>
                </a:cxn>
                <a:cxn ang="0">
                  <a:pos x="41" y="27"/>
                </a:cxn>
                <a:cxn ang="0">
                  <a:pos x="37" y="28"/>
                </a:cxn>
                <a:cxn ang="0">
                  <a:pos x="35" y="27"/>
                </a:cxn>
                <a:cxn ang="0">
                  <a:pos x="32" y="25"/>
                </a:cxn>
                <a:cxn ang="0">
                  <a:pos x="31" y="28"/>
                </a:cxn>
                <a:cxn ang="0">
                  <a:pos x="29" y="32"/>
                </a:cxn>
                <a:cxn ang="0">
                  <a:pos x="28" y="34"/>
                </a:cxn>
                <a:cxn ang="0">
                  <a:pos x="27" y="36"/>
                </a:cxn>
                <a:cxn ang="0">
                  <a:pos x="27" y="37"/>
                </a:cxn>
                <a:cxn ang="0">
                  <a:pos x="27" y="40"/>
                </a:cxn>
                <a:cxn ang="0">
                  <a:pos x="30" y="41"/>
                </a:cxn>
                <a:cxn ang="0">
                  <a:pos x="27" y="43"/>
                </a:cxn>
                <a:cxn ang="0">
                  <a:pos x="25" y="46"/>
                </a:cxn>
                <a:cxn ang="0">
                  <a:pos x="23" y="46"/>
                </a:cxn>
                <a:cxn ang="0">
                  <a:pos x="22" y="44"/>
                </a:cxn>
                <a:cxn ang="0">
                  <a:pos x="21" y="41"/>
                </a:cxn>
                <a:cxn ang="0">
                  <a:pos x="19" y="40"/>
                </a:cxn>
                <a:cxn ang="0">
                  <a:pos x="17" y="41"/>
                </a:cxn>
                <a:cxn ang="0">
                  <a:pos x="15" y="40"/>
                </a:cxn>
                <a:cxn ang="0">
                  <a:pos x="12" y="37"/>
                </a:cxn>
                <a:cxn ang="0">
                  <a:pos x="10" y="36"/>
                </a:cxn>
                <a:cxn ang="0">
                  <a:pos x="7" y="34"/>
                </a:cxn>
                <a:cxn ang="0">
                  <a:pos x="7" y="32"/>
                </a:cxn>
                <a:cxn ang="0">
                  <a:pos x="8" y="30"/>
                </a:cxn>
                <a:cxn ang="0">
                  <a:pos x="7" y="27"/>
                </a:cxn>
                <a:cxn ang="0">
                  <a:pos x="7" y="24"/>
                </a:cxn>
                <a:cxn ang="0">
                  <a:pos x="8" y="21"/>
                </a:cxn>
                <a:cxn ang="0">
                  <a:pos x="10" y="20"/>
                </a:cxn>
                <a:cxn ang="0">
                  <a:pos x="11" y="17"/>
                </a:cxn>
                <a:cxn ang="0">
                  <a:pos x="9" y="16"/>
                </a:cxn>
                <a:cxn ang="0">
                  <a:pos x="8" y="18"/>
                </a:cxn>
                <a:cxn ang="0">
                  <a:pos x="6" y="17"/>
                </a:cxn>
                <a:cxn ang="0">
                  <a:pos x="6" y="14"/>
                </a:cxn>
                <a:cxn ang="0">
                  <a:pos x="5" y="13"/>
                </a:cxn>
                <a:cxn ang="0">
                  <a:pos x="2" y="13"/>
                </a:cxn>
                <a:cxn ang="0">
                  <a:pos x="0" y="10"/>
                </a:cxn>
                <a:cxn ang="0">
                  <a:pos x="0" y="9"/>
                </a:cxn>
                <a:cxn ang="0">
                  <a:pos x="0" y="7"/>
                </a:cxn>
                <a:cxn ang="0">
                  <a:pos x="2" y="7"/>
                </a:cxn>
                <a:cxn ang="0">
                  <a:pos x="5" y="4"/>
                </a:cxn>
                <a:cxn ang="0">
                  <a:pos x="7" y="2"/>
                </a:cxn>
                <a:cxn ang="0">
                  <a:pos x="8" y="0"/>
                </a:cxn>
                <a:cxn ang="0">
                  <a:pos x="10" y="1"/>
                </a:cxn>
                <a:cxn ang="0">
                  <a:pos x="14" y="4"/>
                </a:cxn>
                <a:cxn ang="0">
                  <a:pos x="18" y="6"/>
                </a:cxn>
                <a:cxn ang="0">
                  <a:pos x="21" y="8"/>
                </a:cxn>
                <a:cxn ang="0">
                  <a:pos x="25" y="11"/>
                </a:cxn>
                <a:cxn ang="0">
                  <a:pos x="27" y="13"/>
                </a:cxn>
                <a:cxn ang="0">
                  <a:pos x="31" y="13"/>
                </a:cxn>
                <a:cxn ang="0">
                  <a:pos x="34" y="14"/>
                </a:cxn>
                <a:cxn ang="0">
                  <a:pos x="36" y="15"/>
                </a:cxn>
                <a:cxn ang="0">
                  <a:pos x="39" y="18"/>
                </a:cxn>
                <a:cxn ang="0">
                  <a:pos x="40" y="21"/>
                </a:cxn>
                <a:cxn ang="0">
                  <a:pos x="41" y="24"/>
                </a:cxn>
                <a:cxn ang="0">
                  <a:pos x="42" y="26"/>
                </a:cxn>
              </a:cxnLst>
              <a:rect l="0" t="0" r="r" b="b"/>
              <a:pathLst>
                <a:path w="42" h="46">
                  <a:moveTo>
                    <a:pt x="42" y="26"/>
                  </a:moveTo>
                  <a:cubicBezTo>
                    <a:pt x="42" y="26"/>
                    <a:pt x="41" y="27"/>
                    <a:pt x="41" y="27"/>
                  </a:cubicBezTo>
                  <a:cubicBezTo>
                    <a:pt x="40" y="27"/>
                    <a:pt x="38" y="28"/>
                    <a:pt x="37" y="28"/>
                  </a:cubicBezTo>
                  <a:cubicBezTo>
                    <a:pt x="36" y="28"/>
                    <a:pt x="35" y="27"/>
                    <a:pt x="35" y="27"/>
                  </a:cubicBezTo>
                  <a:cubicBezTo>
                    <a:pt x="34" y="27"/>
                    <a:pt x="33" y="25"/>
                    <a:pt x="32" y="25"/>
                  </a:cubicBezTo>
                  <a:cubicBezTo>
                    <a:pt x="31" y="25"/>
                    <a:pt x="31" y="27"/>
                    <a:pt x="31" y="28"/>
                  </a:cubicBezTo>
                  <a:cubicBezTo>
                    <a:pt x="30" y="29"/>
                    <a:pt x="30" y="31"/>
                    <a:pt x="29" y="32"/>
                  </a:cubicBezTo>
                  <a:cubicBezTo>
                    <a:pt x="29" y="32"/>
                    <a:pt x="28" y="33"/>
                    <a:pt x="28" y="34"/>
                  </a:cubicBezTo>
                  <a:cubicBezTo>
                    <a:pt x="28" y="35"/>
                    <a:pt x="28" y="36"/>
                    <a:pt x="27" y="36"/>
                  </a:cubicBezTo>
                  <a:cubicBezTo>
                    <a:pt x="27" y="37"/>
                    <a:pt x="27" y="37"/>
                    <a:pt x="27" y="37"/>
                  </a:cubicBezTo>
                  <a:cubicBezTo>
                    <a:pt x="26" y="38"/>
                    <a:pt x="27" y="39"/>
                    <a:pt x="27" y="40"/>
                  </a:cubicBezTo>
                  <a:cubicBezTo>
                    <a:pt x="28" y="40"/>
                    <a:pt x="30" y="40"/>
                    <a:pt x="30" y="41"/>
                  </a:cubicBezTo>
                  <a:cubicBezTo>
                    <a:pt x="30" y="42"/>
                    <a:pt x="28" y="42"/>
                    <a:pt x="27" y="43"/>
                  </a:cubicBezTo>
                  <a:cubicBezTo>
                    <a:pt x="27" y="44"/>
                    <a:pt x="26" y="46"/>
                    <a:pt x="25" y="46"/>
                  </a:cubicBezTo>
                  <a:cubicBezTo>
                    <a:pt x="25" y="46"/>
                    <a:pt x="23" y="46"/>
                    <a:pt x="23" y="46"/>
                  </a:cubicBezTo>
                  <a:cubicBezTo>
                    <a:pt x="22" y="46"/>
                    <a:pt x="22" y="44"/>
                    <a:pt x="22" y="44"/>
                  </a:cubicBezTo>
                  <a:cubicBezTo>
                    <a:pt x="21" y="43"/>
                    <a:pt x="21" y="42"/>
                    <a:pt x="21" y="41"/>
                  </a:cubicBezTo>
                  <a:cubicBezTo>
                    <a:pt x="21" y="41"/>
                    <a:pt x="20" y="40"/>
                    <a:pt x="19" y="40"/>
                  </a:cubicBezTo>
                  <a:cubicBezTo>
                    <a:pt x="19" y="40"/>
                    <a:pt x="18" y="41"/>
                    <a:pt x="17" y="41"/>
                  </a:cubicBezTo>
                  <a:cubicBezTo>
                    <a:pt x="17" y="41"/>
                    <a:pt x="15" y="40"/>
                    <a:pt x="15" y="40"/>
                  </a:cubicBezTo>
                  <a:cubicBezTo>
                    <a:pt x="14" y="39"/>
                    <a:pt x="13" y="37"/>
                    <a:pt x="12" y="37"/>
                  </a:cubicBezTo>
                  <a:cubicBezTo>
                    <a:pt x="12" y="36"/>
                    <a:pt x="11" y="36"/>
                    <a:pt x="10" y="36"/>
                  </a:cubicBezTo>
                  <a:cubicBezTo>
                    <a:pt x="10" y="36"/>
                    <a:pt x="8" y="35"/>
                    <a:pt x="7" y="34"/>
                  </a:cubicBezTo>
                  <a:cubicBezTo>
                    <a:pt x="7" y="34"/>
                    <a:pt x="7" y="33"/>
                    <a:pt x="7" y="32"/>
                  </a:cubicBezTo>
                  <a:cubicBezTo>
                    <a:pt x="7" y="31"/>
                    <a:pt x="8" y="31"/>
                    <a:pt x="8" y="30"/>
                  </a:cubicBezTo>
                  <a:cubicBezTo>
                    <a:pt x="8" y="29"/>
                    <a:pt x="8" y="28"/>
                    <a:pt x="7" y="27"/>
                  </a:cubicBezTo>
                  <a:cubicBezTo>
                    <a:pt x="7" y="26"/>
                    <a:pt x="7" y="25"/>
                    <a:pt x="7" y="24"/>
                  </a:cubicBezTo>
                  <a:cubicBezTo>
                    <a:pt x="7" y="23"/>
                    <a:pt x="7" y="22"/>
                    <a:pt x="8" y="21"/>
                  </a:cubicBezTo>
                  <a:cubicBezTo>
                    <a:pt x="8" y="21"/>
                    <a:pt x="9" y="20"/>
                    <a:pt x="10" y="20"/>
                  </a:cubicBezTo>
                  <a:cubicBezTo>
                    <a:pt x="10" y="19"/>
                    <a:pt x="12" y="17"/>
                    <a:pt x="11" y="17"/>
                  </a:cubicBezTo>
                  <a:cubicBezTo>
                    <a:pt x="11" y="16"/>
                    <a:pt x="9" y="16"/>
                    <a:pt x="9" y="16"/>
                  </a:cubicBezTo>
                  <a:cubicBezTo>
                    <a:pt x="8" y="16"/>
                    <a:pt x="9" y="17"/>
                    <a:pt x="8" y="18"/>
                  </a:cubicBezTo>
                  <a:cubicBezTo>
                    <a:pt x="8" y="18"/>
                    <a:pt x="6" y="17"/>
                    <a:pt x="6" y="17"/>
                  </a:cubicBezTo>
                  <a:cubicBezTo>
                    <a:pt x="6" y="16"/>
                    <a:pt x="6" y="15"/>
                    <a:pt x="6" y="14"/>
                  </a:cubicBezTo>
                  <a:cubicBezTo>
                    <a:pt x="6" y="14"/>
                    <a:pt x="5" y="14"/>
                    <a:pt x="5" y="13"/>
                  </a:cubicBezTo>
                  <a:cubicBezTo>
                    <a:pt x="4" y="13"/>
                    <a:pt x="3" y="13"/>
                    <a:pt x="2" y="13"/>
                  </a:cubicBezTo>
                  <a:cubicBezTo>
                    <a:pt x="1" y="12"/>
                    <a:pt x="0" y="11"/>
                    <a:pt x="0" y="10"/>
                  </a:cubicBezTo>
                  <a:cubicBezTo>
                    <a:pt x="0" y="10"/>
                    <a:pt x="0" y="9"/>
                    <a:pt x="0" y="9"/>
                  </a:cubicBezTo>
                  <a:cubicBezTo>
                    <a:pt x="0" y="9"/>
                    <a:pt x="0" y="8"/>
                    <a:pt x="0" y="7"/>
                  </a:cubicBezTo>
                  <a:cubicBezTo>
                    <a:pt x="1" y="7"/>
                    <a:pt x="1" y="7"/>
                    <a:pt x="2" y="7"/>
                  </a:cubicBezTo>
                  <a:cubicBezTo>
                    <a:pt x="3" y="6"/>
                    <a:pt x="4" y="5"/>
                    <a:pt x="5" y="4"/>
                  </a:cubicBezTo>
                  <a:cubicBezTo>
                    <a:pt x="6" y="3"/>
                    <a:pt x="7" y="2"/>
                    <a:pt x="7" y="2"/>
                  </a:cubicBezTo>
                  <a:cubicBezTo>
                    <a:pt x="8" y="1"/>
                    <a:pt x="8" y="0"/>
                    <a:pt x="8" y="0"/>
                  </a:cubicBezTo>
                  <a:cubicBezTo>
                    <a:pt x="9" y="0"/>
                    <a:pt x="9" y="1"/>
                    <a:pt x="10" y="1"/>
                  </a:cubicBezTo>
                  <a:cubicBezTo>
                    <a:pt x="11" y="2"/>
                    <a:pt x="13" y="3"/>
                    <a:pt x="14" y="4"/>
                  </a:cubicBezTo>
                  <a:cubicBezTo>
                    <a:pt x="15" y="4"/>
                    <a:pt x="17" y="5"/>
                    <a:pt x="18" y="6"/>
                  </a:cubicBezTo>
                  <a:cubicBezTo>
                    <a:pt x="19" y="6"/>
                    <a:pt x="20" y="7"/>
                    <a:pt x="21" y="8"/>
                  </a:cubicBezTo>
                  <a:cubicBezTo>
                    <a:pt x="22" y="9"/>
                    <a:pt x="24" y="10"/>
                    <a:pt x="25" y="11"/>
                  </a:cubicBezTo>
                  <a:cubicBezTo>
                    <a:pt x="25" y="12"/>
                    <a:pt x="27" y="12"/>
                    <a:pt x="27" y="13"/>
                  </a:cubicBezTo>
                  <a:cubicBezTo>
                    <a:pt x="28" y="13"/>
                    <a:pt x="30" y="13"/>
                    <a:pt x="31" y="13"/>
                  </a:cubicBezTo>
                  <a:cubicBezTo>
                    <a:pt x="32" y="13"/>
                    <a:pt x="33" y="14"/>
                    <a:pt x="34" y="14"/>
                  </a:cubicBezTo>
                  <a:cubicBezTo>
                    <a:pt x="35" y="14"/>
                    <a:pt x="36" y="15"/>
                    <a:pt x="36" y="15"/>
                  </a:cubicBezTo>
                  <a:cubicBezTo>
                    <a:pt x="37" y="16"/>
                    <a:pt x="38" y="17"/>
                    <a:pt x="39" y="18"/>
                  </a:cubicBezTo>
                  <a:cubicBezTo>
                    <a:pt x="39" y="19"/>
                    <a:pt x="39" y="21"/>
                    <a:pt x="40" y="21"/>
                  </a:cubicBezTo>
                  <a:cubicBezTo>
                    <a:pt x="40" y="22"/>
                    <a:pt x="41" y="23"/>
                    <a:pt x="41" y="24"/>
                  </a:cubicBezTo>
                  <a:cubicBezTo>
                    <a:pt x="42" y="24"/>
                    <a:pt x="42" y="25"/>
                    <a:pt x="42" y="2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4"/>
            <p:cNvSpPr>
              <a:spLocks/>
            </p:cNvSpPr>
            <p:nvPr/>
          </p:nvSpPr>
          <p:spPr bwMode="auto">
            <a:xfrm>
              <a:off x="2079626" y="3001963"/>
              <a:ext cx="250825" cy="163513"/>
            </a:xfrm>
            <a:custGeom>
              <a:avLst/>
              <a:gdLst/>
              <a:ahLst/>
              <a:cxnLst>
                <a:cxn ang="0">
                  <a:pos x="92" y="82"/>
                </a:cxn>
                <a:cxn ang="0">
                  <a:pos x="85" y="85"/>
                </a:cxn>
                <a:cxn ang="0">
                  <a:pos x="75" y="79"/>
                </a:cxn>
                <a:cxn ang="0">
                  <a:pos x="70" y="72"/>
                </a:cxn>
                <a:cxn ang="0">
                  <a:pos x="65" y="77"/>
                </a:cxn>
                <a:cxn ang="0">
                  <a:pos x="58" y="78"/>
                </a:cxn>
                <a:cxn ang="0">
                  <a:pos x="53" y="80"/>
                </a:cxn>
                <a:cxn ang="0">
                  <a:pos x="45" y="84"/>
                </a:cxn>
                <a:cxn ang="0">
                  <a:pos x="37" y="85"/>
                </a:cxn>
                <a:cxn ang="0">
                  <a:pos x="33" y="86"/>
                </a:cxn>
                <a:cxn ang="0">
                  <a:pos x="28" y="81"/>
                </a:cxn>
                <a:cxn ang="0">
                  <a:pos x="32" y="74"/>
                </a:cxn>
                <a:cxn ang="0">
                  <a:pos x="25" y="70"/>
                </a:cxn>
                <a:cxn ang="0">
                  <a:pos x="25" y="62"/>
                </a:cxn>
                <a:cxn ang="0">
                  <a:pos x="18" y="59"/>
                </a:cxn>
                <a:cxn ang="0">
                  <a:pos x="12" y="58"/>
                </a:cxn>
                <a:cxn ang="0">
                  <a:pos x="11" y="48"/>
                </a:cxn>
                <a:cxn ang="0">
                  <a:pos x="5" y="44"/>
                </a:cxn>
                <a:cxn ang="0">
                  <a:pos x="1" y="36"/>
                </a:cxn>
                <a:cxn ang="0">
                  <a:pos x="2" y="32"/>
                </a:cxn>
                <a:cxn ang="0">
                  <a:pos x="8" y="30"/>
                </a:cxn>
                <a:cxn ang="0">
                  <a:pos x="16" y="25"/>
                </a:cxn>
                <a:cxn ang="0">
                  <a:pos x="22" y="28"/>
                </a:cxn>
                <a:cxn ang="0">
                  <a:pos x="28" y="25"/>
                </a:cxn>
                <a:cxn ang="0">
                  <a:pos x="30" y="19"/>
                </a:cxn>
                <a:cxn ang="0">
                  <a:pos x="32" y="15"/>
                </a:cxn>
                <a:cxn ang="0">
                  <a:pos x="39" y="17"/>
                </a:cxn>
                <a:cxn ang="0">
                  <a:pos x="45" y="16"/>
                </a:cxn>
                <a:cxn ang="0">
                  <a:pos x="48" y="19"/>
                </a:cxn>
                <a:cxn ang="0">
                  <a:pos x="53" y="15"/>
                </a:cxn>
                <a:cxn ang="0">
                  <a:pos x="59" y="17"/>
                </a:cxn>
                <a:cxn ang="0">
                  <a:pos x="65" y="19"/>
                </a:cxn>
                <a:cxn ang="0">
                  <a:pos x="72" y="20"/>
                </a:cxn>
                <a:cxn ang="0">
                  <a:pos x="79" y="17"/>
                </a:cxn>
                <a:cxn ang="0">
                  <a:pos x="80" y="8"/>
                </a:cxn>
                <a:cxn ang="0">
                  <a:pos x="83" y="6"/>
                </a:cxn>
                <a:cxn ang="0">
                  <a:pos x="87" y="7"/>
                </a:cxn>
                <a:cxn ang="0">
                  <a:pos x="92" y="7"/>
                </a:cxn>
                <a:cxn ang="0">
                  <a:pos x="96" y="7"/>
                </a:cxn>
                <a:cxn ang="0">
                  <a:pos x="101" y="3"/>
                </a:cxn>
                <a:cxn ang="0">
                  <a:pos x="105" y="1"/>
                </a:cxn>
                <a:cxn ang="0">
                  <a:pos x="112" y="1"/>
                </a:cxn>
                <a:cxn ang="0">
                  <a:pos x="118" y="0"/>
                </a:cxn>
                <a:cxn ang="0">
                  <a:pos x="126" y="2"/>
                </a:cxn>
                <a:cxn ang="0">
                  <a:pos x="133" y="4"/>
                </a:cxn>
                <a:cxn ang="0">
                  <a:pos x="131" y="7"/>
                </a:cxn>
                <a:cxn ang="0">
                  <a:pos x="132" y="12"/>
                </a:cxn>
                <a:cxn ang="0">
                  <a:pos x="128" y="23"/>
                </a:cxn>
                <a:cxn ang="0">
                  <a:pos x="130" y="29"/>
                </a:cxn>
                <a:cxn ang="0">
                  <a:pos x="123" y="29"/>
                </a:cxn>
                <a:cxn ang="0">
                  <a:pos x="118" y="33"/>
                </a:cxn>
                <a:cxn ang="0">
                  <a:pos x="122" y="37"/>
                </a:cxn>
                <a:cxn ang="0">
                  <a:pos x="119" y="42"/>
                </a:cxn>
                <a:cxn ang="0">
                  <a:pos x="117" y="49"/>
                </a:cxn>
                <a:cxn ang="0">
                  <a:pos x="112" y="54"/>
                </a:cxn>
                <a:cxn ang="0">
                  <a:pos x="103" y="57"/>
                </a:cxn>
                <a:cxn ang="0">
                  <a:pos x="99" y="66"/>
                </a:cxn>
                <a:cxn ang="0">
                  <a:pos x="97" y="73"/>
                </a:cxn>
                <a:cxn ang="0">
                  <a:pos x="96" y="79"/>
                </a:cxn>
              </a:cxnLst>
              <a:rect l="0" t="0" r="r" b="b"/>
              <a:pathLst>
                <a:path w="133" h="87">
                  <a:moveTo>
                    <a:pt x="95" y="80"/>
                  </a:moveTo>
                  <a:cubicBezTo>
                    <a:pt x="94" y="80"/>
                    <a:pt x="94" y="81"/>
                    <a:pt x="94" y="81"/>
                  </a:cubicBezTo>
                  <a:cubicBezTo>
                    <a:pt x="93" y="81"/>
                    <a:pt x="92" y="82"/>
                    <a:pt x="92" y="82"/>
                  </a:cubicBezTo>
                  <a:cubicBezTo>
                    <a:pt x="91" y="83"/>
                    <a:pt x="90" y="83"/>
                    <a:pt x="90" y="83"/>
                  </a:cubicBezTo>
                  <a:cubicBezTo>
                    <a:pt x="89" y="83"/>
                    <a:pt x="87" y="83"/>
                    <a:pt x="86" y="83"/>
                  </a:cubicBezTo>
                  <a:cubicBezTo>
                    <a:pt x="85" y="83"/>
                    <a:pt x="85" y="85"/>
                    <a:pt x="85" y="85"/>
                  </a:cubicBezTo>
                  <a:cubicBezTo>
                    <a:pt x="84" y="85"/>
                    <a:pt x="82" y="83"/>
                    <a:pt x="81" y="83"/>
                  </a:cubicBezTo>
                  <a:cubicBezTo>
                    <a:pt x="80" y="83"/>
                    <a:pt x="78" y="83"/>
                    <a:pt x="77" y="83"/>
                  </a:cubicBezTo>
                  <a:cubicBezTo>
                    <a:pt x="76" y="82"/>
                    <a:pt x="76" y="80"/>
                    <a:pt x="75" y="79"/>
                  </a:cubicBezTo>
                  <a:cubicBezTo>
                    <a:pt x="75" y="79"/>
                    <a:pt x="73" y="79"/>
                    <a:pt x="73" y="78"/>
                  </a:cubicBezTo>
                  <a:cubicBezTo>
                    <a:pt x="72" y="78"/>
                    <a:pt x="72" y="76"/>
                    <a:pt x="72" y="76"/>
                  </a:cubicBezTo>
                  <a:cubicBezTo>
                    <a:pt x="71" y="75"/>
                    <a:pt x="71" y="73"/>
                    <a:pt x="70" y="72"/>
                  </a:cubicBezTo>
                  <a:cubicBezTo>
                    <a:pt x="69" y="72"/>
                    <a:pt x="68" y="72"/>
                    <a:pt x="67" y="72"/>
                  </a:cubicBezTo>
                  <a:cubicBezTo>
                    <a:pt x="67" y="72"/>
                    <a:pt x="66" y="74"/>
                    <a:pt x="66" y="74"/>
                  </a:cubicBezTo>
                  <a:cubicBezTo>
                    <a:pt x="65" y="75"/>
                    <a:pt x="65" y="76"/>
                    <a:pt x="65" y="77"/>
                  </a:cubicBezTo>
                  <a:cubicBezTo>
                    <a:pt x="65" y="77"/>
                    <a:pt x="65" y="78"/>
                    <a:pt x="64" y="78"/>
                  </a:cubicBezTo>
                  <a:cubicBezTo>
                    <a:pt x="64" y="79"/>
                    <a:pt x="62" y="79"/>
                    <a:pt x="61" y="78"/>
                  </a:cubicBezTo>
                  <a:cubicBezTo>
                    <a:pt x="60" y="78"/>
                    <a:pt x="59" y="79"/>
                    <a:pt x="58" y="78"/>
                  </a:cubicBezTo>
                  <a:cubicBezTo>
                    <a:pt x="58" y="78"/>
                    <a:pt x="59" y="76"/>
                    <a:pt x="58" y="76"/>
                  </a:cubicBezTo>
                  <a:cubicBezTo>
                    <a:pt x="57" y="75"/>
                    <a:pt x="55" y="75"/>
                    <a:pt x="55" y="76"/>
                  </a:cubicBezTo>
                  <a:cubicBezTo>
                    <a:pt x="54" y="76"/>
                    <a:pt x="54" y="79"/>
                    <a:pt x="53" y="80"/>
                  </a:cubicBezTo>
                  <a:cubicBezTo>
                    <a:pt x="53" y="80"/>
                    <a:pt x="52" y="82"/>
                    <a:pt x="51" y="83"/>
                  </a:cubicBezTo>
                  <a:cubicBezTo>
                    <a:pt x="50" y="83"/>
                    <a:pt x="48" y="83"/>
                    <a:pt x="47" y="83"/>
                  </a:cubicBezTo>
                  <a:cubicBezTo>
                    <a:pt x="46" y="83"/>
                    <a:pt x="45" y="83"/>
                    <a:pt x="45" y="84"/>
                  </a:cubicBezTo>
                  <a:cubicBezTo>
                    <a:pt x="44" y="84"/>
                    <a:pt x="43" y="85"/>
                    <a:pt x="43" y="85"/>
                  </a:cubicBezTo>
                  <a:cubicBezTo>
                    <a:pt x="42" y="86"/>
                    <a:pt x="41" y="87"/>
                    <a:pt x="40" y="87"/>
                  </a:cubicBezTo>
                  <a:cubicBezTo>
                    <a:pt x="40" y="87"/>
                    <a:pt x="38" y="86"/>
                    <a:pt x="37" y="85"/>
                  </a:cubicBezTo>
                  <a:cubicBezTo>
                    <a:pt x="37" y="85"/>
                    <a:pt x="36" y="84"/>
                    <a:pt x="36" y="84"/>
                  </a:cubicBezTo>
                  <a:cubicBezTo>
                    <a:pt x="35" y="84"/>
                    <a:pt x="36" y="85"/>
                    <a:pt x="35" y="85"/>
                  </a:cubicBezTo>
                  <a:cubicBezTo>
                    <a:pt x="35" y="86"/>
                    <a:pt x="34" y="86"/>
                    <a:pt x="33" y="86"/>
                  </a:cubicBezTo>
                  <a:cubicBezTo>
                    <a:pt x="33" y="86"/>
                    <a:pt x="32" y="85"/>
                    <a:pt x="31" y="84"/>
                  </a:cubicBezTo>
                  <a:cubicBezTo>
                    <a:pt x="31" y="84"/>
                    <a:pt x="30" y="84"/>
                    <a:pt x="29" y="84"/>
                  </a:cubicBezTo>
                  <a:cubicBezTo>
                    <a:pt x="29" y="83"/>
                    <a:pt x="28" y="82"/>
                    <a:pt x="28" y="81"/>
                  </a:cubicBezTo>
                  <a:cubicBezTo>
                    <a:pt x="28" y="80"/>
                    <a:pt x="29" y="79"/>
                    <a:pt x="30" y="78"/>
                  </a:cubicBezTo>
                  <a:cubicBezTo>
                    <a:pt x="30" y="78"/>
                    <a:pt x="31" y="77"/>
                    <a:pt x="32" y="76"/>
                  </a:cubicBezTo>
                  <a:cubicBezTo>
                    <a:pt x="32" y="76"/>
                    <a:pt x="32" y="74"/>
                    <a:pt x="32" y="74"/>
                  </a:cubicBezTo>
                  <a:cubicBezTo>
                    <a:pt x="31" y="73"/>
                    <a:pt x="29" y="74"/>
                    <a:pt x="29" y="74"/>
                  </a:cubicBezTo>
                  <a:cubicBezTo>
                    <a:pt x="28" y="73"/>
                    <a:pt x="27" y="72"/>
                    <a:pt x="27" y="72"/>
                  </a:cubicBezTo>
                  <a:cubicBezTo>
                    <a:pt x="26" y="71"/>
                    <a:pt x="26" y="71"/>
                    <a:pt x="25" y="70"/>
                  </a:cubicBezTo>
                  <a:cubicBezTo>
                    <a:pt x="25" y="70"/>
                    <a:pt x="23" y="68"/>
                    <a:pt x="23" y="67"/>
                  </a:cubicBezTo>
                  <a:cubicBezTo>
                    <a:pt x="23" y="66"/>
                    <a:pt x="24" y="65"/>
                    <a:pt x="25" y="64"/>
                  </a:cubicBezTo>
                  <a:cubicBezTo>
                    <a:pt x="25" y="64"/>
                    <a:pt x="25" y="63"/>
                    <a:pt x="25" y="62"/>
                  </a:cubicBezTo>
                  <a:cubicBezTo>
                    <a:pt x="24" y="62"/>
                    <a:pt x="23" y="62"/>
                    <a:pt x="23" y="62"/>
                  </a:cubicBezTo>
                  <a:cubicBezTo>
                    <a:pt x="22" y="62"/>
                    <a:pt x="22" y="61"/>
                    <a:pt x="21" y="61"/>
                  </a:cubicBezTo>
                  <a:cubicBezTo>
                    <a:pt x="21" y="60"/>
                    <a:pt x="18" y="60"/>
                    <a:pt x="18" y="59"/>
                  </a:cubicBezTo>
                  <a:cubicBezTo>
                    <a:pt x="17" y="59"/>
                    <a:pt x="18" y="57"/>
                    <a:pt x="17" y="56"/>
                  </a:cubicBezTo>
                  <a:cubicBezTo>
                    <a:pt x="17" y="56"/>
                    <a:pt x="15" y="56"/>
                    <a:pt x="15" y="56"/>
                  </a:cubicBezTo>
                  <a:cubicBezTo>
                    <a:pt x="14" y="56"/>
                    <a:pt x="13" y="58"/>
                    <a:pt x="12" y="58"/>
                  </a:cubicBezTo>
                  <a:cubicBezTo>
                    <a:pt x="12" y="57"/>
                    <a:pt x="12" y="56"/>
                    <a:pt x="12" y="55"/>
                  </a:cubicBezTo>
                  <a:cubicBezTo>
                    <a:pt x="12" y="54"/>
                    <a:pt x="11" y="52"/>
                    <a:pt x="11" y="51"/>
                  </a:cubicBezTo>
                  <a:cubicBezTo>
                    <a:pt x="11" y="50"/>
                    <a:pt x="11" y="49"/>
                    <a:pt x="11" y="48"/>
                  </a:cubicBezTo>
                  <a:cubicBezTo>
                    <a:pt x="10" y="47"/>
                    <a:pt x="9" y="47"/>
                    <a:pt x="9" y="47"/>
                  </a:cubicBezTo>
                  <a:cubicBezTo>
                    <a:pt x="8" y="47"/>
                    <a:pt x="8" y="45"/>
                    <a:pt x="8" y="44"/>
                  </a:cubicBezTo>
                  <a:cubicBezTo>
                    <a:pt x="7" y="44"/>
                    <a:pt x="5" y="45"/>
                    <a:pt x="5" y="44"/>
                  </a:cubicBezTo>
                  <a:cubicBezTo>
                    <a:pt x="4" y="44"/>
                    <a:pt x="4" y="42"/>
                    <a:pt x="4" y="42"/>
                  </a:cubicBezTo>
                  <a:cubicBezTo>
                    <a:pt x="3" y="40"/>
                    <a:pt x="3" y="38"/>
                    <a:pt x="2" y="37"/>
                  </a:cubicBezTo>
                  <a:cubicBezTo>
                    <a:pt x="2" y="36"/>
                    <a:pt x="1" y="36"/>
                    <a:pt x="1" y="36"/>
                  </a:cubicBezTo>
                  <a:cubicBezTo>
                    <a:pt x="1" y="36"/>
                    <a:pt x="0" y="35"/>
                    <a:pt x="0" y="34"/>
                  </a:cubicBezTo>
                  <a:cubicBezTo>
                    <a:pt x="0" y="34"/>
                    <a:pt x="0" y="33"/>
                    <a:pt x="0" y="33"/>
                  </a:cubicBezTo>
                  <a:cubicBezTo>
                    <a:pt x="0" y="32"/>
                    <a:pt x="1" y="32"/>
                    <a:pt x="2" y="32"/>
                  </a:cubicBezTo>
                  <a:cubicBezTo>
                    <a:pt x="2" y="32"/>
                    <a:pt x="3" y="31"/>
                    <a:pt x="3" y="31"/>
                  </a:cubicBezTo>
                  <a:cubicBezTo>
                    <a:pt x="3" y="30"/>
                    <a:pt x="5" y="30"/>
                    <a:pt x="5" y="30"/>
                  </a:cubicBezTo>
                  <a:cubicBezTo>
                    <a:pt x="6" y="30"/>
                    <a:pt x="7" y="30"/>
                    <a:pt x="8" y="30"/>
                  </a:cubicBezTo>
                  <a:cubicBezTo>
                    <a:pt x="9" y="30"/>
                    <a:pt x="11" y="29"/>
                    <a:pt x="12" y="28"/>
                  </a:cubicBezTo>
                  <a:cubicBezTo>
                    <a:pt x="13" y="28"/>
                    <a:pt x="14" y="27"/>
                    <a:pt x="15" y="26"/>
                  </a:cubicBezTo>
                  <a:cubicBezTo>
                    <a:pt x="15" y="26"/>
                    <a:pt x="16" y="25"/>
                    <a:pt x="16" y="25"/>
                  </a:cubicBezTo>
                  <a:cubicBezTo>
                    <a:pt x="17" y="25"/>
                    <a:pt x="18" y="25"/>
                    <a:pt x="19" y="26"/>
                  </a:cubicBezTo>
                  <a:cubicBezTo>
                    <a:pt x="19" y="26"/>
                    <a:pt x="20" y="26"/>
                    <a:pt x="20" y="27"/>
                  </a:cubicBezTo>
                  <a:cubicBezTo>
                    <a:pt x="21" y="27"/>
                    <a:pt x="21" y="28"/>
                    <a:pt x="22" y="28"/>
                  </a:cubicBezTo>
                  <a:cubicBezTo>
                    <a:pt x="22" y="28"/>
                    <a:pt x="23" y="27"/>
                    <a:pt x="24" y="27"/>
                  </a:cubicBezTo>
                  <a:cubicBezTo>
                    <a:pt x="24" y="27"/>
                    <a:pt x="24" y="25"/>
                    <a:pt x="25" y="25"/>
                  </a:cubicBezTo>
                  <a:cubicBezTo>
                    <a:pt x="25" y="25"/>
                    <a:pt x="27" y="25"/>
                    <a:pt x="28" y="25"/>
                  </a:cubicBezTo>
                  <a:cubicBezTo>
                    <a:pt x="28" y="24"/>
                    <a:pt x="30" y="24"/>
                    <a:pt x="30" y="23"/>
                  </a:cubicBezTo>
                  <a:cubicBezTo>
                    <a:pt x="30" y="23"/>
                    <a:pt x="31" y="21"/>
                    <a:pt x="31" y="21"/>
                  </a:cubicBezTo>
                  <a:cubicBezTo>
                    <a:pt x="31" y="20"/>
                    <a:pt x="30" y="20"/>
                    <a:pt x="30" y="19"/>
                  </a:cubicBezTo>
                  <a:cubicBezTo>
                    <a:pt x="29" y="19"/>
                    <a:pt x="29" y="19"/>
                    <a:pt x="29" y="18"/>
                  </a:cubicBezTo>
                  <a:cubicBezTo>
                    <a:pt x="29" y="18"/>
                    <a:pt x="30" y="18"/>
                    <a:pt x="31" y="17"/>
                  </a:cubicBezTo>
                  <a:cubicBezTo>
                    <a:pt x="31" y="17"/>
                    <a:pt x="31" y="15"/>
                    <a:pt x="32" y="15"/>
                  </a:cubicBezTo>
                  <a:cubicBezTo>
                    <a:pt x="32" y="15"/>
                    <a:pt x="34" y="14"/>
                    <a:pt x="34" y="14"/>
                  </a:cubicBezTo>
                  <a:cubicBezTo>
                    <a:pt x="35" y="14"/>
                    <a:pt x="36" y="15"/>
                    <a:pt x="37" y="15"/>
                  </a:cubicBezTo>
                  <a:cubicBezTo>
                    <a:pt x="37" y="16"/>
                    <a:pt x="38" y="17"/>
                    <a:pt x="39" y="17"/>
                  </a:cubicBezTo>
                  <a:cubicBezTo>
                    <a:pt x="39" y="17"/>
                    <a:pt x="40" y="18"/>
                    <a:pt x="41" y="18"/>
                  </a:cubicBezTo>
                  <a:cubicBezTo>
                    <a:pt x="42" y="18"/>
                    <a:pt x="43" y="18"/>
                    <a:pt x="43" y="17"/>
                  </a:cubicBezTo>
                  <a:cubicBezTo>
                    <a:pt x="44" y="17"/>
                    <a:pt x="44" y="17"/>
                    <a:pt x="45" y="16"/>
                  </a:cubicBezTo>
                  <a:cubicBezTo>
                    <a:pt x="45" y="16"/>
                    <a:pt x="46" y="16"/>
                    <a:pt x="46" y="16"/>
                  </a:cubicBezTo>
                  <a:cubicBezTo>
                    <a:pt x="46" y="16"/>
                    <a:pt x="46" y="17"/>
                    <a:pt x="47" y="18"/>
                  </a:cubicBezTo>
                  <a:cubicBezTo>
                    <a:pt x="47" y="18"/>
                    <a:pt x="47" y="19"/>
                    <a:pt x="48" y="19"/>
                  </a:cubicBezTo>
                  <a:cubicBezTo>
                    <a:pt x="49" y="19"/>
                    <a:pt x="50" y="18"/>
                    <a:pt x="51" y="17"/>
                  </a:cubicBezTo>
                  <a:cubicBezTo>
                    <a:pt x="51" y="17"/>
                    <a:pt x="51" y="15"/>
                    <a:pt x="51" y="15"/>
                  </a:cubicBezTo>
                  <a:cubicBezTo>
                    <a:pt x="52" y="15"/>
                    <a:pt x="53" y="15"/>
                    <a:pt x="53" y="15"/>
                  </a:cubicBezTo>
                  <a:cubicBezTo>
                    <a:pt x="54" y="16"/>
                    <a:pt x="53" y="17"/>
                    <a:pt x="54" y="17"/>
                  </a:cubicBezTo>
                  <a:cubicBezTo>
                    <a:pt x="54" y="18"/>
                    <a:pt x="56" y="18"/>
                    <a:pt x="57" y="18"/>
                  </a:cubicBezTo>
                  <a:cubicBezTo>
                    <a:pt x="57" y="18"/>
                    <a:pt x="59" y="17"/>
                    <a:pt x="59" y="17"/>
                  </a:cubicBezTo>
                  <a:cubicBezTo>
                    <a:pt x="60" y="17"/>
                    <a:pt x="60" y="16"/>
                    <a:pt x="61" y="16"/>
                  </a:cubicBezTo>
                  <a:cubicBezTo>
                    <a:pt x="61" y="16"/>
                    <a:pt x="62" y="17"/>
                    <a:pt x="63" y="17"/>
                  </a:cubicBezTo>
                  <a:cubicBezTo>
                    <a:pt x="63" y="17"/>
                    <a:pt x="64" y="19"/>
                    <a:pt x="65" y="19"/>
                  </a:cubicBezTo>
                  <a:cubicBezTo>
                    <a:pt x="65" y="20"/>
                    <a:pt x="67" y="21"/>
                    <a:pt x="67" y="22"/>
                  </a:cubicBezTo>
                  <a:cubicBezTo>
                    <a:pt x="68" y="22"/>
                    <a:pt x="69" y="22"/>
                    <a:pt x="69" y="22"/>
                  </a:cubicBezTo>
                  <a:cubicBezTo>
                    <a:pt x="70" y="22"/>
                    <a:pt x="71" y="21"/>
                    <a:pt x="72" y="20"/>
                  </a:cubicBezTo>
                  <a:cubicBezTo>
                    <a:pt x="72" y="20"/>
                    <a:pt x="74" y="20"/>
                    <a:pt x="74" y="20"/>
                  </a:cubicBezTo>
                  <a:cubicBezTo>
                    <a:pt x="75" y="19"/>
                    <a:pt x="76" y="19"/>
                    <a:pt x="76" y="18"/>
                  </a:cubicBezTo>
                  <a:cubicBezTo>
                    <a:pt x="77" y="18"/>
                    <a:pt x="79" y="18"/>
                    <a:pt x="79" y="17"/>
                  </a:cubicBezTo>
                  <a:cubicBezTo>
                    <a:pt x="80" y="16"/>
                    <a:pt x="80" y="15"/>
                    <a:pt x="80" y="14"/>
                  </a:cubicBezTo>
                  <a:cubicBezTo>
                    <a:pt x="80" y="13"/>
                    <a:pt x="80" y="10"/>
                    <a:pt x="80" y="9"/>
                  </a:cubicBezTo>
                  <a:cubicBezTo>
                    <a:pt x="80" y="9"/>
                    <a:pt x="80" y="9"/>
                    <a:pt x="80" y="8"/>
                  </a:cubicBezTo>
                  <a:cubicBezTo>
                    <a:pt x="80" y="8"/>
                    <a:pt x="81" y="8"/>
                    <a:pt x="81" y="8"/>
                  </a:cubicBezTo>
                  <a:cubicBezTo>
                    <a:pt x="82" y="8"/>
                    <a:pt x="83" y="8"/>
                    <a:pt x="83" y="7"/>
                  </a:cubicBezTo>
                  <a:cubicBezTo>
                    <a:pt x="83" y="7"/>
                    <a:pt x="83" y="6"/>
                    <a:pt x="83" y="6"/>
                  </a:cubicBezTo>
                  <a:cubicBezTo>
                    <a:pt x="83" y="6"/>
                    <a:pt x="84" y="5"/>
                    <a:pt x="84" y="5"/>
                  </a:cubicBezTo>
                  <a:cubicBezTo>
                    <a:pt x="85" y="5"/>
                    <a:pt x="85" y="6"/>
                    <a:pt x="86" y="6"/>
                  </a:cubicBezTo>
                  <a:cubicBezTo>
                    <a:pt x="86" y="6"/>
                    <a:pt x="86" y="7"/>
                    <a:pt x="87" y="7"/>
                  </a:cubicBezTo>
                  <a:cubicBezTo>
                    <a:pt x="87" y="7"/>
                    <a:pt x="88" y="7"/>
                    <a:pt x="89" y="7"/>
                  </a:cubicBezTo>
                  <a:cubicBezTo>
                    <a:pt x="89" y="7"/>
                    <a:pt x="90" y="6"/>
                    <a:pt x="90" y="6"/>
                  </a:cubicBezTo>
                  <a:cubicBezTo>
                    <a:pt x="91" y="6"/>
                    <a:pt x="92" y="6"/>
                    <a:pt x="92" y="7"/>
                  </a:cubicBezTo>
                  <a:cubicBezTo>
                    <a:pt x="93" y="7"/>
                    <a:pt x="93" y="8"/>
                    <a:pt x="93" y="8"/>
                  </a:cubicBezTo>
                  <a:cubicBezTo>
                    <a:pt x="94" y="8"/>
                    <a:pt x="94" y="8"/>
                    <a:pt x="95" y="8"/>
                  </a:cubicBezTo>
                  <a:cubicBezTo>
                    <a:pt x="95" y="8"/>
                    <a:pt x="96" y="7"/>
                    <a:pt x="96" y="7"/>
                  </a:cubicBezTo>
                  <a:cubicBezTo>
                    <a:pt x="96" y="6"/>
                    <a:pt x="96" y="6"/>
                    <a:pt x="96" y="5"/>
                  </a:cubicBezTo>
                  <a:cubicBezTo>
                    <a:pt x="96" y="5"/>
                    <a:pt x="97" y="4"/>
                    <a:pt x="98" y="4"/>
                  </a:cubicBezTo>
                  <a:cubicBezTo>
                    <a:pt x="98" y="4"/>
                    <a:pt x="100" y="3"/>
                    <a:pt x="101" y="3"/>
                  </a:cubicBezTo>
                  <a:cubicBezTo>
                    <a:pt x="101" y="3"/>
                    <a:pt x="102" y="3"/>
                    <a:pt x="103" y="3"/>
                  </a:cubicBezTo>
                  <a:cubicBezTo>
                    <a:pt x="103" y="3"/>
                    <a:pt x="104" y="2"/>
                    <a:pt x="105" y="2"/>
                  </a:cubicBezTo>
                  <a:cubicBezTo>
                    <a:pt x="105" y="2"/>
                    <a:pt x="105" y="1"/>
                    <a:pt x="105" y="1"/>
                  </a:cubicBezTo>
                  <a:cubicBezTo>
                    <a:pt x="105" y="1"/>
                    <a:pt x="105" y="1"/>
                    <a:pt x="105" y="1"/>
                  </a:cubicBezTo>
                  <a:cubicBezTo>
                    <a:pt x="107" y="1"/>
                    <a:pt x="109" y="0"/>
                    <a:pt x="110" y="1"/>
                  </a:cubicBezTo>
                  <a:cubicBezTo>
                    <a:pt x="111" y="1"/>
                    <a:pt x="112" y="1"/>
                    <a:pt x="112" y="1"/>
                  </a:cubicBezTo>
                  <a:cubicBezTo>
                    <a:pt x="113" y="1"/>
                    <a:pt x="114" y="0"/>
                    <a:pt x="114" y="0"/>
                  </a:cubicBezTo>
                  <a:cubicBezTo>
                    <a:pt x="115" y="0"/>
                    <a:pt x="115" y="1"/>
                    <a:pt x="116" y="1"/>
                  </a:cubicBezTo>
                  <a:cubicBezTo>
                    <a:pt x="116" y="1"/>
                    <a:pt x="117" y="0"/>
                    <a:pt x="118" y="0"/>
                  </a:cubicBezTo>
                  <a:cubicBezTo>
                    <a:pt x="119" y="0"/>
                    <a:pt x="120" y="0"/>
                    <a:pt x="120" y="0"/>
                  </a:cubicBezTo>
                  <a:cubicBezTo>
                    <a:pt x="121" y="0"/>
                    <a:pt x="122" y="1"/>
                    <a:pt x="123" y="1"/>
                  </a:cubicBezTo>
                  <a:cubicBezTo>
                    <a:pt x="124" y="1"/>
                    <a:pt x="125" y="2"/>
                    <a:pt x="126" y="2"/>
                  </a:cubicBezTo>
                  <a:cubicBezTo>
                    <a:pt x="126" y="2"/>
                    <a:pt x="128" y="2"/>
                    <a:pt x="129" y="2"/>
                  </a:cubicBezTo>
                  <a:cubicBezTo>
                    <a:pt x="130" y="2"/>
                    <a:pt x="130" y="3"/>
                    <a:pt x="130" y="3"/>
                  </a:cubicBezTo>
                  <a:cubicBezTo>
                    <a:pt x="131" y="4"/>
                    <a:pt x="133" y="4"/>
                    <a:pt x="133" y="4"/>
                  </a:cubicBezTo>
                  <a:cubicBezTo>
                    <a:pt x="133" y="4"/>
                    <a:pt x="133" y="4"/>
                    <a:pt x="132" y="4"/>
                  </a:cubicBezTo>
                  <a:cubicBezTo>
                    <a:pt x="132" y="4"/>
                    <a:pt x="131" y="5"/>
                    <a:pt x="130" y="5"/>
                  </a:cubicBezTo>
                  <a:cubicBezTo>
                    <a:pt x="130" y="6"/>
                    <a:pt x="131" y="7"/>
                    <a:pt x="131" y="7"/>
                  </a:cubicBezTo>
                  <a:cubicBezTo>
                    <a:pt x="131" y="7"/>
                    <a:pt x="132" y="8"/>
                    <a:pt x="132" y="8"/>
                  </a:cubicBezTo>
                  <a:cubicBezTo>
                    <a:pt x="132" y="8"/>
                    <a:pt x="133" y="10"/>
                    <a:pt x="133" y="10"/>
                  </a:cubicBezTo>
                  <a:cubicBezTo>
                    <a:pt x="133" y="11"/>
                    <a:pt x="133" y="11"/>
                    <a:pt x="132" y="12"/>
                  </a:cubicBezTo>
                  <a:cubicBezTo>
                    <a:pt x="132" y="12"/>
                    <a:pt x="131" y="13"/>
                    <a:pt x="131" y="14"/>
                  </a:cubicBezTo>
                  <a:cubicBezTo>
                    <a:pt x="130" y="15"/>
                    <a:pt x="129" y="18"/>
                    <a:pt x="129" y="19"/>
                  </a:cubicBezTo>
                  <a:cubicBezTo>
                    <a:pt x="129" y="20"/>
                    <a:pt x="128" y="22"/>
                    <a:pt x="128" y="23"/>
                  </a:cubicBezTo>
                  <a:cubicBezTo>
                    <a:pt x="128" y="24"/>
                    <a:pt x="128" y="25"/>
                    <a:pt x="128" y="26"/>
                  </a:cubicBezTo>
                  <a:cubicBezTo>
                    <a:pt x="128" y="26"/>
                    <a:pt x="129" y="27"/>
                    <a:pt x="129" y="27"/>
                  </a:cubicBezTo>
                  <a:cubicBezTo>
                    <a:pt x="129" y="28"/>
                    <a:pt x="130" y="29"/>
                    <a:pt x="130" y="29"/>
                  </a:cubicBezTo>
                  <a:cubicBezTo>
                    <a:pt x="130" y="30"/>
                    <a:pt x="129" y="31"/>
                    <a:pt x="129" y="31"/>
                  </a:cubicBezTo>
                  <a:cubicBezTo>
                    <a:pt x="128" y="31"/>
                    <a:pt x="127" y="30"/>
                    <a:pt x="126" y="30"/>
                  </a:cubicBezTo>
                  <a:cubicBezTo>
                    <a:pt x="125" y="30"/>
                    <a:pt x="124" y="29"/>
                    <a:pt x="123" y="29"/>
                  </a:cubicBezTo>
                  <a:cubicBezTo>
                    <a:pt x="123" y="29"/>
                    <a:pt x="122" y="30"/>
                    <a:pt x="121" y="30"/>
                  </a:cubicBezTo>
                  <a:cubicBezTo>
                    <a:pt x="120" y="30"/>
                    <a:pt x="120" y="31"/>
                    <a:pt x="119" y="32"/>
                  </a:cubicBezTo>
                  <a:cubicBezTo>
                    <a:pt x="119" y="32"/>
                    <a:pt x="118" y="33"/>
                    <a:pt x="118" y="33"/>
                  </a:cubicBezTo>
                  <a:cubicBezTo>
                    <a:pt x="118" y="34"/>
                    <a:pt x="119" y="34"/>
                    <a:pt x="119" y="35"/>
                  </a:cubicBezTo>
                  <a:cubicBezTo>
                    <a:pt x="119" y="35"/>
                    <a:pt x="120" y="35"/>
                    <a:pt x="120" y="35"/>
                  </a:cubicBezTo>
                  <a:cubicBezTo>
                    <a:pt x="121" y="36"/>
                    <a:pt x="122" y="37"/>
                    <a:pt x="122" y="37"/>
                  </a:cubicBezTo>
                  <a:cubicBezTo>
                    <a:pt x="122" y="38"/>
                    <a:pt x="122" y="38"/>
                    <a:pt x="122" y="38"/>
                  </a:cubicBezTo>
                  <a:cubicBezTo>
                    <a:pt x="122" y="38"/>
                    <a:pt x="121" y="39"/>
                    <a:pt x="121" y="40"/>
                  </a:cubicBezTo>
                  <a:cubicBezTo>
                    <a:pt x="121" y="40"/>
                    <a:pt x="120" y="41"/>
                    <a:pt x="119" y="42"/>
                  </a:cubicBezTo>
                  <a:cubicBezTo>
                    <a:pt x="119" y="42"/>
                    <a:pt x="117" y="42"/>
                    <a:pt x="117" y="42"/>
                  </a:cubicBezTo>
                  <a:cubicBezTo>
                    <a:pt x="117" y="43"/>
                    <a:pt x="118" y="45"/>
                    <a:pt x="118" y="46"/>
                  </a:cubicBezTo>
                  <a:cubicBezTo>
                    <a:pt x="118" y="47"/>
                    <a:pt x="117" y="49"/>
                    <a:pt x="117" y="49"/>
                  </a:cubicBezTo>
                  <a:cubicBezTo>
                    <a:pt x="117" y="51"/>
                    <a:pt x="118" y="54"/>
                    <a:pt x="117" y="55"/>
                  </a:cubicBezTo>
                  <a:cubicBezTo>
                    <a:pt x="116" y="55"/>
                    <a:pt x="114" y="55"/>
                    <a:pt x="114" y="55"/>
                  </a:cubicBezTo>
                  <a:cubicBezTo>
                    <a:pt x="113" y="55"/>
                    <a:pt x="113" y="54"/>
                    <a:pt x="112" y="54"/>
                  </a:cubicBezTo>
                  <a:cubicBezTo>
                    <a:pt x="112" y="54"/>
                    <a:pt x="110" y="53"/>
                    <a:pt x="109" y="54"/>
                  </a:cubicBezTo>
                  <a:cubicBezTo>
                    <a:pt x="108" y="54"/>
                    <a:pt x="106" y="55"/>
                    <a:pt x="105" y="56"/>
                  </a:cubicBezTo>
                  <a:cubicBezTo>
                    <a:pt x="104" y="56"/>
                    <a:pt x="103" y="57"/>
                    <a:pt x="103" y="57"/>
                  </a:cubicBezTo>
                  <a:cubicBezTo>
                    <a:pt x="103" y="58"/>
                    <a:pt x="103" y="60"/>
                    <a:pt x="102" y="61"/>
                  </a:cubicBezTo>
                  <a:cubicBezTo>
                    <a:pt x="102" y="61"/>
                    <a:pt x="100" y="61"/>
                    <a:pt x="100" y="62"/>
                  </a:cubicBezTo>
                  <a:cubicBezTo>
                    <a:pt x="99" y="63"/>
                    <a:pt x="99" y="65"/>
                    <a:pt x="99" y="66"/>
                  </a:cubicBezTo>
                  <a:cubicBezTo>
                    <a:pt x="99" y="67"/>
                    <a:pt x="99" y="68"/>
                    <a:pt x="99" y="69"/>
                  </a:cubicBezTo>
                  <a:cubicBezTo>
                    <a:pt x="99" y="69"/>
                    <a:pt x="98" y="70"/>
                    <a:pt x="97" y="71"/>
                  </a:cubicBezTo>
                  <a:cubicBezTo>
                    <a:pt x="97" y="71"/>
                    <a:pt x="97" y="72"/>
                    <a:pt x="97" y="73"/>
                  </a:cubicBezTo>
                  <a:cubicBezTo>
                    <a:pt x="97" y="73"/>
                    <a:pt x="98" y="74"/>
                    <a:pt x="99" y="74"/>
                  </a:cubicBezTo>
                  <a:cubicBezTo>
                    <a:pt x="99" y="75"/>
                    <a:pt x="100" y="76"/>
                    <a:pt x="99" y="76"/>
                  </a:cubicBezTo>
                  <a:cubicBezTo>
                    <a:pt x="99" y="77"/>
                    <a:pt x="97" y="78"/>
                    <a:pt x="96" y="79"/>
                  </a:cubicBezTo>
                  <a:cubicBezTo>
                    <a:pt x="96" y="79"/>
                    <a:pt x="95" y="79"/>
                    <a:pt x="95" y="8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p:cNvSpPr>
            <p:nvPr/>
          </p:nvSpPr>
          <p:spPr bwMode="auto">
            <a:xfrm>
              <a:off x="2230438" y="2830513"/>
              <a:ext cx="85725" cy="80963"/>
            </a:xfrm>
            <a:custGeom>
              <a:avLst/>
              <a:gdLst/>
              <a:ahLst/>
              <a:cxnLst>
                <a:cxn ang="0">
                  <a:pos x="45" y="13"/>
                </a:cxn>
                <a:cxn ang="0">
                  <a:pos x="43" y="15"/>
                </a:cxn>
                <a:cxn ang="0">
                  <a:pos x="41" y="18"/>
                </a:cxn>
                <a:cxn ang="0">
                  <a:pos x="41" y="21"/>
                </a:cxn>
                <a:cxn ang="0">
                  <a:pos x="41" y="23"/>
                </a:cxn>
                <a:cxn ang="0">
                  <a:pos x="40" y="26"/>
                </a:cxn>
                <a:cxn ang="0">
                  <a:pos x="41" y="28"/>
                </a:cxn>
                <a:cxn ang="0">
                  <a:pos x="40" y="32"/>
                </a:cxn>
                <a:cxn ang="0">
                  <a:pos x="39" y="34"/>
                </a:cxn>
                <a:cxn ang="0">
                  <a:pos x="39" y="36"/>
                </a:cxn>
                <a:cxn ang="0">
                  <a:pos x="38" y="38"/>
                </a:cxn>
                <a:cxn ang="0">
                  <a:pos x="38" y="38"/>
                </a:cxn>
                <a:cxn ang="0">
                  <a:pos x="37" y="39"/>
                </a:cxn>
                <a:cxn ang="0">
                  <a:pos x="34" y="41"/>
                </a:cxn>
                <a:cxn ang="0">
                  <a:pos x="31" y="42"/>
                </a:cxn>
                <a:cxn ang="0">
                  <a:pos x="30" y="39"/>
                </a:cxn>
                <a:cxn ang="0">
                  <a:pos x="27" y="39"/>
                </a:cxn>
                <a:cxn ang="0">
                  <a:pos x="24" y="40"/>
                </a:cxn>
                <a:cxn ang="0">
                  <a:pos x="23" y="42"/>
                </a:cxn>
                <a:cxn ang="0">
                  <a:pos x="20" y="42"/>
                </a:cxn>
                <a:cxn ang="0">
                  <a:pos x="19" y="41"/>
                </a:cxn>
                <a:cxn ang="0">
                  <a:pos x="15" y="41"/>
                </a:cxn>
                <a:cxn ang="0">
                  <a:pos x="11" y="39"/>
                </a:cxn>
                <a:cxn ang="0">
                  <a:pos x="6" y="36"/>
                </a:cxn>
                <a:cxn ang="0">
                  <a:pos x="5" y="31"/>
                </a:cxn>
                <a:cxn ang="0">
                  <a:pos x="3" y="29"/>
                </a:cxn>
                <a:cxn ang="0">
                  <a:pos x="1" y="25"/>
                </a:cxn>
                <a:cxn ang="0">
                  <a:pos x="0" y="22"/>
                </a:cxn>
                <a:cxn ang="0">
                  <a:pos x="0" y="17"/>
                </a:cxn>
                <a:cxn ang="0">
                  <a:pos x="1" y="16"/>
                </a:cxn>
                <a:cxn ang="0">
                  <a:pos x="3" y="16"/>
                </a:cxn>
                <a:cxn ang="0">
                  <a:pos x="4" y="15"/>
                </a:cxn>
                <a:cxn ang="0">
                  <a:pos x="3" y="13"/>
                </a:cxn>
                <a:cxn ang="0">
                  <a:pos x="3" y="10"/>
                </a:cxn>
                <a:cxn ang="0">
                  <a:pos x="5" y="10"/>
                </a:cxn>
                <a:cxn ang="0">
                  <a:pos x="6" y="12"/>
                </a:cxn>
                <a:cxn ang="0">
                  <a:pos x="7" y="14"/>
                </a:cxn>
                <a:cxn ang="0">
                  <a:pos x="10" y="16"/>
                </a:cxn>
                <a:cxn ang="0">
                  <a:pos x="12" y="15"/>
                </a:cxn>
                <a:cxn ang="0">
                  <a:pos x="12" y="13"/>
                </a:cxn>
                <a:cxn ang="0">
                  <a:pos x="12" y="9"/>
                </a:cxn>
                <a:cxn ang="0">
                  <a:pos x="13" y="5"/>
                </a:cxn>
                <a:cxn ang="0">
                  <a:pos x="16" y="4"/>
                </a:cxn>
                <a:cxn ang="0">
                  <a:pos x="17" y="1"/>
                </a:cxn>
                <a:cxn ang="0">
                  <a:pos x="20" y="0"/>
                </a:cxn>
                <a:cxn ang="0">
                  <a:pos x="25" y="0"/>
                </a:cxn>
                <a:cxn ang="0">
                  <a:pos x="29" y="1"/>
                </a:cxn>
                <a:cxn ang="0">
                  <a:pos x="32" y="4"/>
                </a:cxn>
                <a:cxn ang="0">
                  <a:pos x="32" y="7"/>
                </a:cxn>
                <a:cxn ang="0">
                  <a:pos x="33" y="12"/>
                </a:cxn>
                <a:cxn ang="0">
                  <a:pos x="32" y="14"/>
                </a:cxn>
                <a:cxn ang="0">
                  <a:pos x="32" y="16"/>
                </a:cxn>
                <a:cxn ang="0">
                  <a:pos x="33" y="17"/>
                </a:cxn>
                <a:cxn ang="0">
                  <a:pos x="37" y="16"/>
                </a:cxn>
                <a:cxn ang="0">
                  <a:pos x="41" y="14"/>
                </a:cxn>
                <a:cxn ang="0">
                  <a:pos x="45" y="13"/>
                </a:cxn>
              </a:cxnLst>
              <a:rect l="0" t="0" r="r" b="b"/>
              <a:pathLst>
                <a:path w="45" h="43">
                  <a:moveTo>
                    <a:pt x="45" y="13"/>
                  </a:moveTo>
                  <a:cubicBezTo>
                    <a:pt x="45" y="14"/>
                    <a:pt x="44" y="15"/>
                    <a:pt x="43" y="15"/>
                  </a:cubicBezTo>
                  <a:cubicBezTo>
                    <a:pt x="43" y="16"/>
                    <a:pt x="42" y="17"/>
                    <a:pt x="41" y="18"/>
                  </a:cubicBezTo>
                  <a:cubicBezTo>
                    <a:pt x="41" y="19"/>
                    <a:pt x="41" y="20"/>
                    <a:pt x="41" y="21"/>
                  </a:cubicBezTo>
                  <a:cubicBezTo>
                    <a:pt x="41" y="21"/>
                    <a:pt x="41" y="22"/>
                    <a:pt x="41" y="23"/>
                  </a:cubicBezTo>
                  <a:cubicBezTo>
                    <a:pt x="41" y="24"/>
                    <a:pt x="40" y="25"/>
                    <a:pt x="40" y="26"/>
                  </a:cubicBezTo>
                  <a:cubicBezTo>
                    <a:pt x="40" y="26"/>
                    <a:pt x="40" y="27"/>
                    <a:pt x="41" y="28"/>
                  </a:cubicBezTo>
                  <a:cubicBezTo>
                    <a:pt x="41" y="29"/>
                    <a:pt x="41" y="31"/>
                    <a:pt x="40" y="32"/>
                  </a:cubicBezTo>
                  <a:cubicBezTo>
                    <a:pt x="40" y="32"/>
                    <a:pt x="39" y="33"/>
                    <a:pt x="39" y="34"/>
                  </a:cubicBezTo>
                  <a:cubicBezTo>
                    <a:pt x="39" y="34"/>
                    <a:pt x="39" y="35"/>
                    <a:pt x="39" y="36"/>
                  </a:cubicBezTo>
                  <a:cubicBezTo>
                    <a:pt x="39" y="37"/>
                    <a:pt x="38" y="38"/>
                    <a:pt x="38" y="38"/>
                  </a:cubicBezTo>
                  <a:cubicBezTo>
                    <a:pt x="38" y="38"/>
                    <a:pt x="38" y="38"/>
                    <a:pt x="38" y="38"/>
                  </a:cubicBezTo>
                  <a:cubicBezTo>
                    <a:pt x="38" y="39"/>
                    <a:pt x="37" y="39"/>
                    <a:pt x="37" y="39"/>
                  </a:cubicBezTo>
                  <a:cubicBezTo>
                    <a:pt x="36" y="39"/>
                    <a:pt x="35" y="40"/>
                    <a:pt x="34" y="41"/>
                  </a:cubicBezTo>
                  <a:cubicBezTo>
                    <a:pt x="33" y="41"/>
                    <a:pt x="32" y="42"/>
                    <a:pt x="31" y="42"/>
                  </a:cubicBezTo>
                  <a:cubicBezTo>
                    <a:pt x="30" y="41"/>
                    <a:pt x="30" y="40"/>
                    <a:pt x="30" y="39"/>
                  </a:cubicBezTo>
                  <a:cubicBezTo>
                    <a:pt x="29" y="39"/>
                    <a:pt x="28" y="39"/>
                    <a:pt x="27" y="39"/>
                  </a:cubicBezTo>
                  <a:cubicBezTo>
                    <a:pt x="26" y="39"/>
                    <a:pt x="25" y="39"/>
                    <a:pt x="24" y="40"/>
                  </a:cubicBezTo>
                  <a:cubicBezTo>
                    <a:pt x="24" y="40"/>
                    <a:pt x="23" y="42"/>
                    <a:pt x="23" y="42"/>
                  </a:cubicBezTo>
                  <a:cubicBezTo>
                    <a:pt x="22" y="43"/>
                    <a:pt x="21" y="43"/>
                    <a:pt x="20" y="42"/>
                  </a:cubicBezTo>
                  <a:cubicBezTo>
                    <a:pt x="20" y="42"/>
                    <a:pt x="19" y="41"/>
                    <a:pt x="19" y="41"/>
                  </a:cubicBezTo>
                  <a:cubicBezTo>
                    <a:pt x="18" y="41"/>
                    <a:pt x="16" y="42"/>
                    <a:pt x="15" y="41"/>
                  </a:cubicBezTo>
                  <a:cubicBezTo>
                    <a:pt x="14" y="41"/>
                    <a:pt x="12" y="40"/>
                    <a:pt x="11" y="39"/>
                  </a:cubicBezTo>
                  <a:cubicBezTo>
                    <a:pt x="10" y="39"/>
                    <a:pt x="7" y="37"/>
                    <a:pt x="6" y="36"/>
                  </a:cubicBezTo>
                  <a:cubicBezTo>
                    <a:pt x="6" y="35"/>
                    <a:pt x="5" y="32"/>
                    <a:pt x="5" y="31"/>
                  </a:cubicBezTo>
                  <a:cubicBezTo>
                    <a:pt x="4" y="31"/>
                    <a:pt x="4" y="30"/>
                    <a:pt x="3" y="29"/>
                  </a:cubicBezTo>
                  <a:cubicBezTo>
                    <a:pt x="2" y="28"/>
                    <a:pt x="1" y="26"/>
                    <a:pt x="1" y="25"/>
                  </a:cubicBezTo>
                  <a:cubicBezTo>
                    <a:pt x="0" y="24"/>
                    <a:pt x="0" y="22"/>
                    <a:pt x="0" y="22"/>
                  </a:cubicBezTo>
                  <a:cubicBezTo>
                    <a:pt x="0" y="20"/>
                    <a:pt x="0" y="18"/>
                    <a:pt x="0" y="17"/>
                  </a:cubicBezTo>
                  <a:cubicBezTo>
                    <a:pt x="0" y="16"/>
                    <a:pt x="1" y="16"/>
                    <a:pt x="1" y="16"/>
                  </a:cubicBezTo>
                  <a:cubicBezTo>
                    <a:pt x="2" y="16"/>
                    <a:pt x="3" y="16"/>
                    <a:pt x="3" y="16"/>
                  </a:cubicBezTo>
                  <a:cubicBezTo>
                    <a:pt x="4" y="16"/>
                    <a:pt x="4" y="15"/>
                    <a:pt x="4" y="15"/>
                  </a:cubicBezTo>
                  <a:cubicBezTo>
                    <a:pt x="4" y="14"/>
                    <a:pt x="3" y="13"/>
                    <a:pt x="3" y="13"/>
                  </a:cubicBezTo>
                  <a:cubicBezTo>
                    <a:pt x="3" y="12"/>
                    <a:pt x="3" y="11"/>
                    <a:pt x="3" y="10"/>
                  </a:cubicBezTo>
                  <a:cubicBezTo>
                    <a:pt x="4" y="10"/>
                    <a:pt x="4" y="10"/>
                    <a:pt x="5" y="10"/>
                  </a:cubicBezTo>
                  <a:cubicBezTo>
                    <a:pt x="5" y="11"/>
                    <a:pt x="6" y="11"/>
                    <a:pt x="6" y="12"/>
                  </a:cubicBezTo>
                  <a:cubicBezTo>
                    <a:pt x="6" y="12"/>
                    <a:pt x="7" y="13"/>
                    <a:pt x="7" y="14"/>
                  </a:cubicBezTo>
                  <a:cubicBezTo>
                    <a:pt x="8" y="15"/>
                    <a:pt x="9" y="15"/>
                    <a:pt x="10" y="16"/>
                  </a:cubicBezTo>
                  <a:cubicBezTo>
                    <a:pt x="11" y="16"/>
                    <a:pt x="12" y="15"/>
                    <a:pt x="12" y="15"/>
                  </a:cubicBezTo>
                  <a:cubicBezTo>
                    <a:pt x="12" y="15"/>
                    <a:pt x="12" y="13"/>
                    <a:pt x="12" y="13"/>
                  </a:cubicBezTo>
                  <a:cubicBezTo>
                    <a:pt x="12" y="12"/>
                    <a:pt x="12" y="10"/>
                    <a:pt x="12" y="9"/>
                  </a:cubicBezTo>
                  <a:cubicBezTo>
                    <a:pt x="12" y="8"/>
                    <a:pt x="13" y="6"/>
                    <a:pt x="13" y="5"/>
                  </a:cubicBezTo>
                  <a:cubicBezTo>
                    <a:pt x="14" y="5"/>
                    <a:pt x="15" y="4"/>
                    <a:pt x="16" y="4"/>
                  </a:cubicBezTo>
                  <a:cubicBezTo>
                    <a:pt x="16" y="3"/>
                    <a:pt x="17" y="1"/>
                    <a:pt x="17" y="1"/>
                  </a:cubicBezTo>
                  <a:cubicBezTo>
                    <a:pt x="18" y="0"/>
                    <a:pt x="19" y="0"/>
                    <a:pt x="20" y="0"/>
                  </a:cubicBezTo>
                  <a:cubicBezTo>
                    <a:pt x="21" y="0"/>
                    <a:pt x="24" y="0"/>
                    <a:pt x="25" y="0"/>
                  </a:cubicBezTo>
                  <a:cubicBezTo>
                    <a:pt x="26" y="0"/>
                    <a:pt x="28" y="1"/>
                    <a:pt x="29" y="1"/>
                  </a:cubicBezTo>
                  <a:cubicBezTo>
                    <a:pt x="30" y="2"/>
                    <a:pt x="31" y="3"/>
                    <a:pt x="32" y="4"/>
                  </a:cubicBezTo>
                  <a:cubicBezTo>
                    <a:pt x="32" y="5"/>
                    <a:pt x="32" y="6"/>
                    <a:pt x="32" y="7"/>
                  </a:cubicBezTo>
                  <a:cubicBezTo>
                    <a:pt x="33" y="8"/>
                    <a:pt x="33" y="10"/>
                    <a:pt x="33" y="12"/>
                  </a:cubicBezTo>
                  <a:cubicBezTo>
                    <a:pt x="33" y="12"/>
                    <a:pt x="32" y="13"/>
                    <a:pt x="32" y="14"/>
                  </a:cubicBezTo>
                  <a:cubicBezTo>
                    <a:pt x="31" y="14"/>
                    <a:pt x="31" y="16"/>
                    <a:pt x="32" y="16"/>
                  </a:cubicBezTo>
                  <a:cubicBezTo>
                    <a:pt x="32" y="16"/>
                    <a:pt x="33" y="17"/>
                    <a:pt x="33" y="17"/>
                  </a:cubicBezTo>
                  <a:cubicBezTo>
                    <a:pt x="34" y="17"/>
                    <a:pt x="36" y="16"/>
                    <a:pt x="37" y="16"/>
                  </a:cubicBezTo>
                  <a:cubicBezTo>
                    <a:pt x="38" y="15"/>
                    <a:pt x="40" y="14"/>
                    <a:pt x="41" y="14"/>
                  </a:cubicBezTo>
                  <a:cubicBezTo>
                    <a:pt x="42" y="13"/>
                    <a:pt x="45" y="13"/>
                    <a:pt x="45" y="1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46"/>
            <p:cNvSpPr>
              <a:spLocks/>
            </p:cNvSpPr>
            <p:nvPr/>
          </p:nvSpPr>
          <p:spPr bwMode="auto">
            <a:xfrm>
              <a:off x="1870076" y="2605088"/>
              <a:ext cx="617538" cy="412750"/>
            </a:xfrm>
            <a:custGeom>
              <a:avLst/>
              <a:gdLst/>
              <a:ahLst/>
              <a:cxnLst>
                <a:cxn ang="0">
                  <a:pos x="68" y="25"/>
                </a:cxn>
                <a:cxn ang="0">
                  <a:pos x="84" y="27"/>
                </a:cxn>
                <a:cxn ang="0">
                  <a:pos x="98" y="16"/>
                </a:cxn>
                <a:cxn ang="0">
                  <a:pos x="111" y="18"/>
                </a:cxn>
                <a:cxn ang="0">
                  <a:pos x="120" y="11"/>
                </a:cxn>
                <a:cxn ang="0">
                  <a:pos x="135" y="18"/>
                </a:cxn>
                <a:cxn ang="0">
                  <a:pos x="149" y="22"/>
                </a:cxn>
                <a:cxn ang="0">
                  <a:pos x="151" y="18"/>
                </a:cxn>
                <a:cxn ang="0">
                  <a:pos x="162" y="20"/>
                </a:cxn>
                <a:cxn ang="0">
                  <a:pos x="173" y="25"/>
                </a:cxn>
                <a:cxn ang="0">
                  <a:pos x="185" y="15"/>
                </a:cxn>
                <a:cxn ang="0">
                  <a:pos x="203" y="16"/>
                </a:cxn>
                <a:cxn ang="0">
                  <a:pos x="223" y="19"/>
                </a:cxn>
                <a:cxn ang="0">
                  <a:pos x="238" y="12"/>
                </a:cxn>
                <a:cxn ang="0">
                  <a:pos x="248" y="7"/>
                </a:cxn>
                <a:cxn ang="0">
                  <a:pos x="275" y="17"/>
                </a:cxn>
                <a:cxn ang="0">
                  <a:pos x="285" y="34"/>
                </a:cxn>
                <a:cxn ang="0">
                  <a:pos x="298" y="58"/>
                </a:cxn>
                <a:cxn ang="0">
                  <a:pos x="310" y="72"/>
                </a:cxn>
                <a:cxn ang="0">
                  <a:pos x="327" y="89"/>
                </a:cxn>
                <a:cxn ang="0">
                  <a:pos x="307" y="92"/>
                </a:cxn>
                <a:cxn ang="0">
                  <a:pos x="298" y="96"/>
                </a:cxn>
                <a:cxn ang="0">
                  <a:pos x="278" y="110"/>
                </a:cxn>
                <a:cxn ang="0">
                  <a:pos x="270" y="119"/>
                </a:cxn>
                <a:cxn ang="0">
                  <a:pos x="258" y="127"/>
                </a:cxn>
                <a:cxn ang="0">
                  <a:pos x="244" y="126"/>
                </a:cxn>
                <a:cxn ang="0">
                  <a:pos x="223" y="136"/>
                </a:cxn>
                <a:cxn ang="0">
                  <a:pos x="208" y="121"/>
                </a:cxn>
                <a:cxn ang="0">
                  <a:pos x="197" y="132"/>
                </a:cxn>
                <a:cxn ang="0">
                  <a:pos x="191" y="142"/>
                </a:cxn>
                <a:cxn ang="0">
                  <a:pos x="211" y="162"/>
                </a:cxn>
                <a:cxn ang="0">
                  <a:pos x="229" y="158"/>
                </a:cxn>
                <a:cxn ang="0">
                  <a:pos x="233" y="181"/>
                </a:cxn>
                <a:cxn ang="0">
                  <a:pos x="233" y="196"/>
                </a:cxn>
                <a:cxn ang="0">
                  <a:pos x="215" y="203"/>
                </a:cxn>
                <a:cxn ang="0">
                  <a:pos x="216" y="213"/>
                </a:cxn>
                <a:cxn ang="0">
                  <a:pos x="203" y="218"/>
                </a:cxn>
                <a:cxn ang="0">
                  <a:pos x="192" y="219"/>
                </a:cxn>
                <a:cxn ang="0">
                  <a:pos x="192" y="200"/>
                </a:cxn>
                <a:cxn ang="0">
                  <a:pos x="177" y="189"/>
                </a:cxn>
                <a:cxn ang="0">
                  <a:pos x="176" y="171"/>
                </a:cxn>
                <a:cxn ang="0">
                  <a:pos x="177" y="158"/>
                </a:cxn>
                <a:cxn ang="0">
                  <a:pos x="173" y="146"/>
                </a:cxn>
                <a:cxn ang="0">
                  <a:pos x="163" y="153"/>
                </a:cxn>
                <a:cxn ang="0">
                  <a:pos x="147" y="151"/>
                </a:cxn>
                <a:cxn ang="0">
                  <a:pos x="128" y="155"/>
                </a:cxn>
                <a:cxn ang="0">
                  <a:pos x="105" y="150"/>
                </a:cxn>
                <a:cxn ang="0">
                  <a:pos x="88" y="161"/>
                </a:cxn>
                <a:cxn ang="0">
                  <a:pos x="77" y="171"/>
                </a:cxn>
                <a:cxn ang="0">
                  <a:pos x="67" y="158"/>
                </a:cxn>
                <a:cxn ang="0">
                  <a:pos x="58" y="147"/>
                </a:cxn>
                <a:cxn ang="0">
                  <a:pos x="54" y="140"/>
                </a:cxn>
                <a:cxn ang="0">
                  <a:pos x="43" y="137"/>
                </a:cxn>
                <a:cxn ang="0">
                  <a:pos x="35" y="132"/>
                </a:cxn>
                <a:cxn ang="0">
                  <a:pos x="28" y="122"/>
                </a:cxn>
                <a:cxn ang="0">
                  <a:pos x="10" y="114"/>
                </a:cxn>
                <a:cxn ang="0">
                  <a:pos x="3" y="100"/>
                </a:cxn>
                <a:cxn ang="0">
                  <a:pos x="14" y="88"/>
                </a:cxn>
                <a:cxn ang="0">
                  <a:pos x="32" y="81"/>
                </a:cxn>
                <a:cxn ang="0">
                  <a:pos x="38" y="67"/>
                </a:cxn>
                <a:cxn ang="0">
                  <a:pos x="33" y="55"/>
                </a:cxn>
                <a:cxn ang="0">
                  <a:pos x="40" y="39"/>
                </a:cxn>
                <a:cxn ang="0">
                  <a:pos x="50" y="28"/>
                </a:cxn>
              </a:cxnLst>
              <a:rect l="0" t="0" r="r" b="b"/>
              <a:pathLst>
                <a:path w="327" h="219">
                  <a:moveTo>
                    <a:pt x="59" y="26"/>
                  </a:moveTo>
                  <a:cubicBezTo>
                    <a:pt x="59" y="26"/>
                    <a:pt x="59" y="27"/>
                    <a:pt x="59" y="27"/>
                  </a:cubicBezTo>
                  <a:cubicBezTo>
                    <a:pt x="60" y="27"/>
                    <a:pt x="60" y="27"/>
                    <a:pt x="61" y="27"/>
                  </a:cubicBezTo>
                  <a:cubicBezTo>
                    <a:pt x="61" y="27"/>
                    <a:pt x="61" y="29"/>
                    <a:pt x="62" y="29"/>
                  </a:cubicBezTo>
                  <a:cubicBezTo>
                    <a:pt x="62" y="29"/>
                    <a:pt x="64" y="29"/>
                    <a:pt x="64" y="29"/>
                  </a:cubicBezTo>
                  <a:cubicBezTo>
                    <a:pt x="64" y="29"/>
                    <a:pt x="65" y="29"/>
                    <a:pt x="66" y="28"/>
                  </a:cubicBezTo>
                  <a:cubicBezTo>
                    <a:pt x="66" y="28"/>
                    <a:pt x="66" y="27"/>
                    <a:pt x="66" y="26"/>
                  </a:cubicBezTo>
                  <a:cubicBezTo>
                    <a:pt x="67" y="26"/>
                    <a:pt x="68" y="25"/>
                    <a:pt x="68" y="25"/>
                  </a:cubicBezTo>
                  <a:cubicBezTo>
                    <a:pt x="69" y="24"/>
                    <a:pt x="71" y="24"/>
                    <a:pt x="71" y="23"/>
                  </a:cubicBezTo>
                  <a:cubicBezTo>
                    <a:pt x="71" y="23"/>
                    <a:pt x="71" y="22"/>
                    <a:pt x="72" y="22"/>
                  </a:cubicBezTo>
                  <a:cubicBezTo>
                    <a:pt x="72" y="22"/>
                    <a:pt x="73" y="22"/>
                    <a:pt x="74" y="22"/>
                  </a:cubicBezTo>
                  <a:cubicBezTo>
                    <a:pt x="74" y="22"/>
                    <a:pt x="75" y="23"/>
                    <a:pt x="75" y="23"/>
                  </a:cubicBezTo>
                  <a:cubicBezTo>
                    <a:pt x="76" y="24"/>
                    <a:pt x="77" y="25"/>
                    <a:pt x="78" y="26"/>
                  </a:cubicBezTo>
                  <a:cubicBezTo>
                    <a:pt x="78" y="26"/>
                    <a:pt x="79" y="26"/>
                    <a:pt x="80" y="26"/>
                  </a:cubicBezTo>
                  <a:cubicBezTo>
                    <a:pt x="80" y="27"/>
                    <a:pt x="82" y="26"/>
                    <a:pt x="83" y="27"/>
                  </a:cubicBezTo>
                  <a:cubicBezTo>
                    <a:pt x="83" y="27"/>
                    <a:pt x="84" y="27"/>
                    <a:pt x="84" y="27"/>
                  </a:cubicBezTo>
                  <a:cubicBezTo>
                    <a:pt x="84" y="28"/>
                    <a:pt x="85" y="29"/>
                    <a:pt x="85" y="29"/>
                  </a:cubicBezTo>
                  <a:cubicBezTo>
                    <a:pt x="86" y="29"/>
                    <a:pt x="87" y="29"/>
                    <a:pt x="87" y="29"/>
                  </a:cubicBezTo>
                  <a:cubicBezTo>
                    <a:pt x="88" y="29"/>
                    <a:pt x="91" y="28"/>
                    <a:pt x="92" y="28"/>
                  </a:cubicBezTo>
                  <a:cubicBezTo>
                    <a:pt x="93" y="27"/>
                    <a:pt x="95" y="26"/>
                    <a:pt x="96" y="25"/>
                  </a:cubicBezTo>
                  <a:cubicBezTo>
                    <a:pt x="97" y="24"/>
                    <a:pt x="98" y="23"/>
                    <a:pt x="99" y="22"/>
                  </a:cubicBezTo>
                  <a:cubicBezTo>
                    <a:pt x="99" y="21"/>
                    <a:pt x="99" y="20"/>
                    <a:pt x="99" y="20"/>
                  </a:cubicBezTo>
                  <a:cubicBezTo>
                    <a:pt x="99" y="19"/>
                    <a:pt x="99" y="18"/>
                    <a:pt x="98" y="18"/>
                  </a:cubicBezTo>
                  <a:cubicBezTo>
                    <a:pt x="98" y="18"/>
                    <a:pt x="98" y="17"/>
                    <a:pt x="98" y="16"/>
                  </a:cubicBezTo>
                  <a:cubicBezTo>
                    <a:pt x="99" y="16"/>
                    <a:pt x="100" y="15"/>
                    <a:pt x="100" y="15"/>
                  </a:cubicBezTo>
                  <a:cubicBezTo>
                    <a:pt x="101" y="15"/>
                    <a:pt x="102" y="16"/>
                    <a:pt x="102" y="16"/>
                  </a:cubicBezTo>
                  <a:cubicBezTo>
                    <a:pt x="102" y="16"/>
                    <a:pt x="103" y="17"/>
                    <a:pt x="103" y="18"/>
                  </a:cubicBezTo>
                  <a:cubicBezTo>
                    <a:pt x="104" y="18"/>
                    <a:pt x="106" y="19"/>
                    <a:pt x="107" y="20"/>
                  </a:cubicBezTo>
                  <a:cubicBezTo>
                    <a:pt x="107" y="20"/>
                    <a:pt x="108" y="21"/>
                    <a:pt x="109" y="21"/>
                  </a:cubicBezTo>
                  <a:cubicBezTo>
                    <a:pt x="109" y="21"/>
                    <a:pt x="111" y="22"/>
                    <a:pt x="111" y="22"/>
                  </a:cubicBezTo>
                  <a:cubicBezTo>
                    <a:pt x="112" y="21"/>
                    <a:pt x="112" y="20"/>
                    <a:pt x="112" y="19"/>
                  </a:cubicBezTo>
                  <a:cubicBezTo>
                    <a:pt x="112" y="19"/>
                    <a:pt x="111" y="19"/>
                    <a:pt x="111" y="18"/>
                  </a:cubicBezTo>
                  <a:cubicBezTo>
                    <a:pt x="111" y="18"/>
                    <a:pt x="111" y="17"/>
                    <a:pt x="112" y="16"/>
                  </a:cubicBezTo>
                  <a:cubicBezTo>
                    <a:pt x="112" y="16"/>
                    <a:pt x="112" y="15"/>
                    <a:pt x="112" y="15"/>
                  </a:cubicBezTo>
                  <a:cubicBezTo>
                    <a:pt x="111" y="14"/>
                    <a:pt x="111" y="13"/>
                    <a:pt x="111" y="13"/>
                  </a:cubicBezTo>
                  <a:cubicBezTo>
                    <a:pt x="111" y="12"/>
                    <a:pt x="111" y="11"/>
                    <a:pt x="112" y="11"/>
                  </a:cubicBezTo>
                  <a:cubicBezTo>
                    <a:pt x="112" y="11"/>
                    <a:pt x="113" y="11"/>
                    <a:pt x="114" y="11"/>
                  </a:cubicBezTo>
                  <a:cubicBezTo>
                    <a:pt x="114" y="11"/>
                    <a:pt x="115" y="12"/>
                    <a:pt x="115" y="12"/>
                  </a:cubicBezTo>
                  <a:cubicBezTo>
                    <a:pt x="116" y="12"/>
                    <a:pt x="117" y="11"/>
                    <a:pt x="118" y="11"/>
                  </a:cubicBezTo>
                  <a:cubicBezTo>
                    <a:pt x="118" y="11"/>
                    <a:pt x="119" y="11"/>
                    <a:pt x="120" y="11"/>
                  </a:cubicBezTo>
                  <a:cubicBezTo>
                    <a:pt x="120" y="11"/>
                    <a:pt x="120" y="11"/>
                    <a:pt x="120" y="11"/>
                  </a:cubicBezTo>
                  <a:cubicBezTo>
                    <a:pt x="121" y="11"/>
                    <a:pt x="122" y="11"/>
                    <a:pt x="122" y="11"/>
                  </a:cubicBezTo>
                  <a:cubicBezTo>
                    <a:pt x="123" y="11"/>
                    <a:pt x="125" y="12"/>
                    <a:pt x="126" y="12"/>
                  </a:cubicBezTo>
                  <a:cubicBezTo>
                    <a:pt x="126" y="12"/>
                    <a:pt x="127" y="14"/>
                    <a:pt x="127" y="14"/>
                  </a:cubicBezTo>
                  <a:cubicBezTo>
                    <a:pt x="128" y="14"/>
                    <a:pt x="129" y="15"/>
                    <a:pt x="130" y="15"/>
                  </a:cubicBezTo>
                  <a:cubicBezTo>
                    <a:pt x="130" y="15"/>
                    <a:pt x="132" y="14"/>
                    <a:pt x="133" y="15"/>
                  </a:cubicBezTo>
                  <a:cubicBezTo>
                    <a:pt x="134" y="15"/>
                    <a:pt x="134" y="15"/>
                    <a:pt x="134" y="16"/>
                  </a:cubicBezTo>
                  <a:cubicBezTo>
                    <a:pt x="135" y="16"/>
                    <a:pt x="135" y="18"/>
                    <a:pt x="135" y="18"/>
                  </a:cubicBezTo>
                  <a:cubicBezTo>
                    <a:pt x="136" y="19"/>
                    <a:pt x="137" y="21"/>
                    <a:pt x="137" y="22"/>
                  </a:cubicBezTo>
                  <a:cubicBezTo>
                    <a:pt x="138" y="22"/>
                    <a:pt x="138" y="23"/>
                    <a:pt x="139" y="23"/>
                  </a:cubicBezTo>
                  <a:cubicBezTo>
                    <a:pt x="140" y="24"/>
                    <a:pt x="141" y="24"/>
                    <a:pt x="142" y="24"/>
                  </a:cubicBezTo>
                  <a:cubicBezTo>
                    <a:pt x="142" y="25"/>
                    <a:pt x="144" y="25"/>
                    <a:pt x="144" y="24"/>
                  </a:cubicBezTo>
                  <a:cubicBezTo>
                    <a:pt x="144" y="24"/>
                    <a:pt x="144" y="23"/>
                    <a:pt x="144" y="22"/>
                  </a:cubicBezTo>
                  <a:cubicBezTo>
                    <a:pt x="144" y="22"/>
                    <a:pt x="145" y="22"/>
                    <a:pt x="145" y="22"/>
                  </a:cubicBezTo>
                  <a:cubicBezTo>
                    <a:pt x="146" y="21"/>
                    <a:pt x="148" y="21"/>
                    <a:pt x="148" y="21"/>
                  </a:cubicBezTo>
                  <a:cubicBezTo>
                    <a:pt x="149" y="22"/>
                    <a:pt x="149" y="22"/>
                    <a:pt x="149" y="22"/>
                  </a:cubicBezTo>
                  <a:cubicBezTo>
                    <a:pt x="149" y="23"/>
                    <a:pt x="149" y="24"/>
                    <a:pt x="150" y="24"/>
                  </a:cubicBezTo>
                  <a:cubicBezTo>
                    <a:pt x="150" y="25"/>
                    <a:pt x="151" y="27"/>
                    <a:pt x="151" y="27"/>
                  </a:cubicBezTo>
                  <a:cubicBezTo>
                    <a:pt x="151" y="28"/>
                    <a:pt x="153" y="29"/>
                    <a:pt x="153" y="29"/>
                  </a:cubicBezTo>
                  <a:cubicBezTo>
                    <a:pt x="154" y="28"/>
                    <a:pt x="154" y="27"/>
                    <a:pt x="154" y="27"/>
                  </a:cubicBezTo>
                  <a:cubicBezTo>
                    <a:pt x="154" y="26"/>
                    <a:pt x="154" y="24"/>
                    <a:pt x="154" y="24"/>
                  </a:cubicBezTo>
                  <a:cubicBezTo>
                    <a:pt x="153" y="23"/>
                    <a:pt x="153" y="21"/>
                    <a:pt x="153" y="21"/>
                  </a:cubicBezTo>
                  <a:cubicBezTo>
                    <a:pt x="153" y="20"/>
                    <a:pt x="152" y="20"/>
                    <a:pt x="151" y="19"/>
                  </a:cubicBezTo>
                  <a:cubicBezTo>
                    <a:pt x="151" y="19"/>
                    <a:pt x="150" y="18"/>
                    <a:pt x="151" y="18"/>
                  </a:cubicBezTo>
                  <a:cubicBezTo>
                    <a:pt x="151" y="17"/>
                    <a:pt x="152" y="17"/>
                    <a:pt x="152" y="17"/>
                  </a:cubicBezTo>
                  <a:cubicBezTo>
                    <a:pt x="152" y="17"/>
                    <a:pt x="153" y="17"/>
                    <a:pt x="153" y="17"/>
                  </a:cubicBezTo>
                  <a:cubicBezTo>
                    <a:pt x="154" y="17"/>
                    <a:pt x="154" y="18"/>
                    <a:pt x="154" y="19"/>
                  </a:cubicBezTo>
                  <a:cubicBezTo>
                    <a:pt x="155" y="19"/>
                    <a:pt x="155" y="19"/>
                    <a:pt x="155" y="19"/>
                  </a:cubicBezTo>
                  <a:cubicBezTo>
                    <a:pt x="155" y="19"/>
                    <a:pt x="156" y="20"/>
                    <a:pt x="156" y="20"/>
                  </a:cubicBezTo>
                  <a:cubicBezTo>
                    <a:pt x="157" y="21"/>
                    <a:pt x="158" y="21"/>
                    <a:pt x="158" y="21"/>
                  </a:cubicBezTo>
                  <a:cubicBezTo>
                    <a:pt x="159" y="21"/>
                    <a:pt x="160" y="20"/>
                    <a:pt x="161" y="20"/>
                  </a:cubicBezTo>
                  <a:cubicBezTo>
                    <a:pt x="161" y="20"/>
                    <a:pt x="162" y="21"/>
                    <a:pt x="162" y="20"/>
                  </a:cubicBezTo>
                  <a:cubicBezTo>
                    <a:pt x="163" y="20"/>
                    <a:pt x="163" y="19"/>
                    <a:pt x="164" y="19"/>
                  </a:cubicBezTo>
                  <a:cubicBezTo>
                    <a:pt x="164" y="19"/>
                    <a:pt x="164" y="18"/>
                    <a:pt x="165" y="18"/>
                  </a:cubicBezTo>
                  <a:cubicBezTo>
                    <a:pt x="165" y="18"/>
                    <a:pt x="166" y="19"/>
                    <a:pt x="166" y="19"/>
                  </a:cubicBezTo>
                  <a:cubicBezTo>
                    <a:pt x="166" y="20"/>
                    <a:pt x="165" y="21"/>
                    <a:pt x="165" y="21"/>
                  </a:cubicBezTo>
                  <a:cubicBezTo>
                    <a:pt x="165" y="22"/>
                    <a:pt x="165" y="23"/>
                    <a:pt x="165" y="23"/>
                  </a:cubicBezTo>
                  <a:cubicBezTo>
                    <a:pt x="165" y="23"/>
                    <a:pt x="166" y="24"/>
                    <a:pt x="167" y="25"/>
                  </a:cubicBezTo>
                  <a:cubicBezTo>
                    <a:pt x="167" y="25"/>
                    <a:pt x="168" y="25"/>
                    <a:pt x="169" y="25"/>
                  </a:cubicBezTo>
                  <a:cubicBezTo>
                    <a:pt x="170" y="25"/>
                    <a:pt x="172" y="25"/>
                    <a:pt x="173" y="25"/>
                  </a:cubicBezTo>
                  <a:cubicBezTo>
                    <a:pt x="173" y="25"/>
                    <a:pt x="175" y="25"/>
                    <a:pt x="175" y="25"/>
                  </a:cubicBezTo>
                  <a:cubicBezTo>
                    <a:pt x="175" y="24"/>
                    <a:pt x="175" y="23"/>
                    <a:pt x="175" y="22"/>
                  </a:cubicBezTo>
                  <a:cubicBezTo>
                    <a:pt x="175" y="22"/>
                    <a:pt x="176" y="22"/>
                    <a:pt x="176" y="22"/>
                  </a:cubicBezTo>
                  <a:cubicBezTo>
                    <a:pt x="177" y="21"/>
                    <a:pt x="178" y="22"/>
                    <a:pt x="179" y="21"/>
                  </a:cubicBezTo>
                  <a:cubicBezTo>
                    <a:pt x="179" y="21"/>
                    <a:pt x="180" y="21"/>
                    <a:pt x="181" y="20"/>
                  </a:cubicBezTo>
                  <a:cubicBezTo>
                    <a:pt x="181" y="20"/>
                    <a:pt x="182" y="19"/>
                    <a:pt x="182" y="18"/>
                  </a:cubicBezTo>
                  <a:cubicBezTo>
                    <a:pt x="182" y="18"/>
                    <a:pt x="183" y="17"/>
                    <a:pt x="183" y="17"/>
                  </a:cubicBezTo>
                  <a:cubicBezTo>
                    <a:pt x="184" y="17"/>
                    <a:pt x="185" y="16"/>
                    <a:pt x="185" y="15"/>
                  </a:cubicBezTo>
                  <a:cubicBezTo>
                    <a:pt x="186" y="16"/>
                    <a:pt x="187" y="16"/>
                    <a:pt x="187" y="16"/>
                  </a:cubicBezTo>
                  <a:cubicBezTo>
                    <a:pt x="188" y="17"/>
                    <a:pt x="188" y="18"/>
                    <a:pt x="189" y="18"/>
                  </a:cubicBezTo>
                  <a:cubicBezTo>
                    <a:pt x="190" y="18"/>
                    <a:pt x="191" y="18"/>
                    <a:pt x="192" y="18"/>
                  </a:cubicBezTo>
                  <a:cubicBezTo>
                    <a:pt x="192" y="18"/>
                    <a:pt x="192" y="18"/>
                    <a:pt x="192" y="18"/>
                  </a:cubicBezTo>
                  <a:cubicBezTo>
                    <a:pt x="192" y="18"/>
                    <a:pt x="195" y="18"/>
                    <a:pt x="196" y="18"/>
                  </a:cubicBezTo>
                  <a:cubicBezTo>
                    <a:pt x="197" y="18"/>
                    <a:pt x="198" y="18"/>
                    <a:pt x="199" y="18"/>
                  </a:cubicBezTo>
                  <a:cubicBezTo>
                    <a:pt x="200" y="18"/>
                    <a:pt x="200" y="17"/>
                    <a:pt x="200" y="16"/>
                  </a:cubicBezTo>
                  <a:cubicBezTo>
                    <a:pt x="201" y="16"/>
                    <a:pt x="203" y="16"/>
                    <a:pt x="203" y="16"/>
                  </a:cubicBezTo>
                  <a:cubicBezTo>
                    <a:pt x="204" y="17"/>
                    <a:pt x="204" y="19"/>
                    <a:pt x="205" y="19"/>
                  </a:cubicBezTo>
                  <a:cubicBezTo>
                    <a:pt x="205" y="20"/>
                    <a:pt x="207" y="20"/>
                    <a:pt x="207" y="20"/>
                  </a:cubicBezTo>
                  <a:cubicBezTo>
                    <a:pt x="208" y="20"/>
                    <a:pt x="209" y="20"/>
                    <a:pt x="210" y="20"/>
                  </a:cubicBezTo>
                  <a:cubicBezTo>
                    <a:pt x="210" y="20"/>
                    <a:pt x="211" y="19"/>
                    <a:pt x="212" y="19"/>
                  </a:cubicBezTo>
                  <a:cubicBezTo>
                    <a:pt x="212" y="18"/>
                    <a:pt x="213" y="17"/>
                    <a:pt x="213" y="17"/>
                  </a:cubicBezTo>
                  <a:cubicBezTo>
                    <a:pt x="214" y="16"/>
                    <a:pt x="215" y="17"/>
                    <a:pt x="216" y="17"/>
                  </a:cubicBezTo>
                  <a:cubicBezTo>
                    <a:pt x="217" y="17"/>
                    <a:pt x="218" y="18"/>
                    <a:pt x="219" y="19"/>
                  </a:cubicBezTo>
                  <a:cubicBezTo>
                    <a:pt x="220" y="19"/>
                    <a:pt x="222" y="19"/>
                    <a:pt x="223" y="19"/>
                  </a:cubicBezTo>
                  <a:cubicBezTo>
                    <a:pt x="224" y="19"/>
                    <a:pt x="225" y="18"/>
                    <a:pt x="225" y="18"/>
                  </a:cubicBezTo>
                  <a:cubicBezTo>
                    <a:pt x="226" y="17"/>
                    <a:pt x="228" y="18"/>
                    <a:pt x="229" y="17"/>
                  </a:cubicBezTo>
                  <a:cubicBezTo>
                    <a:pt x="229" y="17"/>
                    <a:pt x="230" y="15"/>
                    <a:pt x="231" y="15"/>
                  </a:cubicBezTo>
                  <a:cubicBezTo>
                    <a:pt x="231" y="15"/>
                    <a:pt x="232" y="16"/>
                    <a:pt x="233" y="16"/>
                  </a:cubicBezTo>
                  <a:cubicBezTo>
                    <a:pt x="233" y="16"/>
                    <a:pt x="233" y="17"/>
                    <a:pt x="234" y="17"/>
                  </a:cubicBezTo>
                  <a:cubicBezTo>
                    <a:pt x="235" y="17"/>
                    <a:pt x="237" y="17"/>
                    <a:pt x="237" y="17"/>
                  </a:cubicBezTo>
                  <a:cubicBezTo>
                    <a:pt x="238" y="17"/>
                    <a:pt x="238" y="16"/>
                    <a:pt x="238" y="15"/>
                  </a:cubicBezTo>
                  <a:cubicBezTo>
                    <a:pt x="238" y="14"/>
                    <a:pt x="239" y="13"/>
                    <a:pt x="238" y="12"/>
                  </a:cubicBezTo>
                  <a:cubicBezTo>
                    <a:pt x="238" y="11"/>
                    <a:pt x="237" y="10"/>
                    <a:pt x="237" y="9"/>
                  </a:cubicBezTo>
                  <a:cubicBezTo>
                    <a:pt x="237" y="8"/>
                    <a:pt x="238" y="6"/>
                    <a:pt x="238" y="5"/>
                  </a:cubicBezTo>
                  <a:cubicBezTo>
                    <a:pt x="239" y="5"/>
                    <a:pt x="239" y="4"/>
                    <a:pt x="240" y="3"/>
                  </a:cubicBezTo>
                  <a:cubicBezTo>
                    <a:pt x="240" y="3"/>
                    <a:pt x="242" y="3"/>
                    <a:pt x="242" y="2"/>
                  </a:cubicBezTo>
                  <a:cubicBezTo>
                    <a:pt x="243" y="2"/>
                    <a:pt x="243" y="1"/>
                    <a:pt x="243" y="0"/>
                  </a:cubicBezTo>
                  <a:cubicBezTo>
                    <a:pt x="244" y="0"/>
                    <a:pt x="244" y="1"/>
                    <a:pt x="245" y="1"/>
                  </a:cubicBezTo>
                  <a:cubicBezTo>
                    <a:pt x="245" y="2"/>
                    <a:pt x="246" y="4"/>
                    <a:pt x="247" y="5"/>
                  </a:cubicBezTo>
                  <a:cubicBezTo>
                    <a:pt x="247" y="5"/>
                    <a:pt x="248" y="6"/>
                    <a:pt x="248" y="7"/>
                  </a:cubicBezTo>
                  <a:cubicBezTo>
                    <a:pt x="249" y="7"/>
                    <a:pt x="251" y="7"/>
                    <a:pt x="252" y="7"/>
                  </a:cubicBezTo>
                  <a:cubicBezTo>
                    <a:pt x="253" y="7"/>
                    <a:pt x="256" y="8"/>
                    <a:pt x="257" y="9"/>
                  </a:cubicBezTo>
                  <a:cubicBezTo>
                    <a:pt x="258" y="9"/>
                    <a:pt x="260" y="11"/>
                    <a:pt x="261" y="12"/>
                  </a:cubicBezTo>
                  <a:cubicBezTo>
                    <a:pt x="262" y="13"/>
                    <a:pt x="263" y="13"/>
                    <a:pt x="264" y="14"/>
                  </a:cubicBezTo>
                  <a:cubicBezTo>
                    <a:pt x="265" y="14"/>
                    <a:pt x="267" y="14"/>
                    <a:pt x="267" y="14"/>
                  </a:cubicBezTo>
                  <a:cubicBezTo>
                    <a:pt x="268" y="14"/>
                    <a:pt x="269" y="14"/>
                    <a:pt x="270" y="14"/>
                  </a:cubicBezTo>
                  <a:cubicBezTo>
                    <a:pt x="270" y="14"/>
                    <a:pt x="272" y="15"/>
                    <a:pt x="272" y="15"/>
                  </a:cubicBezTo>
                  <a:cubicBezTo>
                    <a:pt x="273" y="15"/>
                    <a:pt x="274" y="16"/>
                    <a:pt x="275" y="17"/>
                  </a:cubicBezTo>
                  <a:cubicBezTo>
                    <a:pt x="275" y="18"/>
                    <a:pt x="276" y="20"/>
                    <a:pt x="277" y="20"/>
                  </a:cubicBezTo>
                  <a:cubicBezTo>
                    <a:pt x="277" y="21"/>
                    <a:pt x="278" y="22"/>
                    <a:pt x="279" y="22"/>
                  </a:cubicBezTo>
                  <a:cubicBezTo>
                    <a:pt x="279" y="23"/>
                    <a:pt x="280" y="23"/>
                    <a:pt x="280" y="23"/>
                  </a:cubicBezTo>
                  <a:cubicBezTo>
                    <a:pt x="280" y="24"/>
                    <a:pt x="281" y="25"/>
                    <a:pt x="280" y="26"/>
                  </a:cubicBezTo>
                  <a:cubicBezTo>
                    <a:pt x="280" y="27"/>
                    <a:pt x="280" y="28"/>
                    <a:pt x="280" y="29"/>
                  </a:cubicBezTo>
                  <a:cubicBezTo>
                    <a:pt x="280" y="29"/>
                    <a:pt x="280" y="31"/>
                    <a:pt x="280" y="32"/>
                  </a:cubicBezTo>
                  <a:cubicBezTo>
                    <a:pt x="281" y="32"/>
                    <a:pt x="281" y="33"/>
                    <a:pt x="282" y="33"/>
                  </a:cubicBezTo>
                  <a:cubicBezTo>
                    <a:pt x="283" y="33"/>
                    <a:pt x="284" y="34"/>
                    <a:pt x="285" y="34"/>
                  </a:cubicBezTo>
                  <a:cubicBezTo>
                    <a:pt x="285" y="34"/>
                    <a:pt x="286" y="34"/>
                    <a:pt x="286" y="34"/>
                  </a:cubicBezTo>
                  <a:cubicBezTo>
                    <a:pt x="287" y="34"/>
                    <a:pt x="288" y="35"/>
                    <a:pt x="288" y="35"/>
                  </a:cubicBezTo>
                  <a:cubicBezTo>
                    <a:pt x="289" y="36"/>
                    <a:pt x="289" y="38"/>
                    <a:pt x="289" y="38"/>
                  </a:cubicBezTo>
                  <a:cubicBezTo>
                    <a:pt x="290" y="40"/>
                    <a:pt x="290" y="42"/>
                    <a:pt x="291" y="43"/>
                  </a:cubicBezTo>
                  <a:cubicBezTo>
                    <a:pt x="292" y="44"/>
                    <a:pt x="294" y="45"/>
                    <a:pt x="294" y="46"/>
                  </a:cubicBezTo>
                  <a:cubicBezTo>
                    <a:pt x="295" y="46"/>
                    <a:pt x="296" y="48"/>
                    <a:pt x="296" y="49"/>
                  </a:cubicBezTo>
                  <a:cubicBezTo>
                    <a:pt x="296" y="50"/>
                    <a:pt x="297" y="52"/>
                    <a:pt x="297" y="54"/>
                  </a:cubicBezTo>
                  <a:cubicBezTo>
                    <a:pt x="297" y="55"/>
                    <a:pt x="298" y="57"/>
                    <a:pt x="298" y="58"/>
                  </a:cubicBezTo>
                  <a:cubicBezTo>
                    <a:pt x="298" y="58"/>
                    <a:pt x="298" y="59"/>
                    <a:pt x="299" y="60"/>
                  </a:cubicBezTo>
                  <a:cubicBezTo>
                    <a:pt x="299" y="60"/>
                    <a:pt x="301" y="60"/>
                    <a:pt x="301" y="60"/>
                  </a:cubicBezTo>
                  <a:cubicBezTo>
                    <a:pt x="301" y="60"/>
                    <a:pt x="302" y="61"/>
                    <a:pt x="302" y="61"/>
                  </a:cubicBezTo>
                  <a:cubicBezTo>
                    <a:pt x="302" y="61"/>
                    <a:pt x="302" y="62"/>
                    <a:pt x="302" y="63"/>
                  </a:cubicBezTo>
                  <a:cubicBezTo>
                    <a:pt x="302" y="63"/>
                    <a:pt x="303" y="64"/>
                    <a:pt x="303" y="65"/>
                  </a:cubicBezTo>
                  <a:cubicBezTo>
                    <a:pt x="303" y="66"/>
                    <a:pt x="304" y="68"/>
                    <a:pt x="304" y="68"/>
                  </a:cubicBezTo>
                  <a:cubicBezTo>
                    <a:pt x="305" y="69"/>
                    <a:pt x="306" y="70"/>
                    <a:pt x="307" y="70"/>
                  </a:cubicBezTo>
                  <a:cubicBezTo>
                    <a:pt x="308" y="71"/>
                    <a:pt x="309" y="72"/>
                    <a:pt x="310" y="72"/>
                  </a:cubicBezTo>
                  <a:cubicBezTo>
                    <a:pt x="311" y="73"/>
                    <a:pt x="314" y="74"/>
                    <a:pt x="315" y="74"/>
                  </a:cubicBezTo>
                  <a:cubicBezTo>
                    <a:pt x="316" y="75"/>
                    <a:pt x="318" y="76"/>
                    <a:pt x="319" y="76"/>
                  </a:cubicBezTo>
                  <a:cubicBezTo>
                    <a:pt x="319" y="77"/>
                    <a:pt x="319" y="78"/>
                    <a:pt x="319" y="78"/>
                  </a:cubicBezTo>
                  <a:cubicBezTo>
                    <a:pt x="319" y="79"/>
                    <a:pt x="319" y="81"/>
                    <a:pt x="319" y="82"/>
                  </a:cubicBezTo>
                  <a:cubicBezTo>
                    <a:pt x="319" y="83"/>
                    <a:pt x="320" y="84"/>
                    <a:pt x="320" y="85"/>
                  </a:cubicBezTo>
                  <a:cubicBezTo>
                    <a:pt x="321" y="86"/>
                    <a:pt x="322" y="87"/>
                    <a:pt x="323" y="88"/>
                  </a:cubicBezTo>
                  <a:cubicBezTo>
                    <a:pt x="324" y="88"/>
                    <a:pt x="326" y="89"/>
                    <a:pt x="326" y="89"/>
                  </a:cubicBezTo>
                  <a:cubicBezTo>
                    <a:pt x="327" y="89"/>
                    <a:pt x="327" y="89"/>
                    <a:pt x="327" y="89"/>
                  </a:cubicBezTo>
                  <a:cubicBezTo>
                    <a:pt x="327" y="90"/>
                    <a:pt x="327" y="91"/>
                    <a:pt x="327" y="92"/>
                  </a:cubicBezTo>
                  <a:cubicBezTo>
                    <a:pt x="326" y="92"/>
                    <a:pt x="325" y="93"/>
                    <a:pt x="325" y="93"/>
                  </a:cubicBezTo>
                  <a:cubicBezTo>
                    <a:pt x="324" y="93"/>
                    <a:pt x="323" y="94"/>
                    <a:pt x="323" y="95"/>
                  </a:cubicBezTo>
                  <a:cubicBezTo>
                    <a:pt x="322" y="95"/>
                    <a:pt x="321" y="95"/>
                    <a:pt x="320" y="95"/>
                  </a:cubicBezTo>
                  <a:cubicBezTo>
                    <a:pt x="319" y="96"/>
                    <a:pt x="316" y="95"/>
                    <a:pt x="315" y="95"/>
                  </a:cubicBezTo>
                  <a:cubicBezTo>
                    <a:pt x="314" y="95"/>
                    <a:pt x="313" y="94"/>
                    <a:pt x="312" y="93"/>
                  </a:cubicBezTo>
                  <a:cubicBezTo>
                    <a:pt x="311" y="93"/>
                    <a:pt x="310" y="93"/>
                    <a:pt x="309" y="92"/>
                  </a:cubicBezTo>
                  <a:cubicBezTo>
                    <a:pt x="309" y="92"/>
                    <a:pt x="308" y="92"/>
                    <a:pt x="307" y="92"/>
                  </a:cubicBezTo>
                  <a:cubicBezTo>
                    <a:pt x="307" y="92"/>
                    <a:pt x="305" y="92"/>
                    <a:pt x="305" y="91"/>
                  </a:cubicBezTo>
                  <a:cubicBezTo>
                    <a:pt x="305" y="91"/>
                    <a:pt x="305" y="90"/>
                    <a:pt x="305" y="89"/>
                  </a:cubicBezTo>
                  <a:cubicBezTo>
                    <a:pt x="305" y="88"/>
                    <a:pt x="304" y="88"/>
                    <a:pt x="303" y="88"/>
                  </a:cubicBezTo>
                  <a:cubicBezTo>
                    <a:pt x="303" y="88"/>
                    <a:pt x="302" y="88"/>
                    <a:pt x="302" y="88"/>
                  </a:cubicBezTo>
                  <a:cubicBezTo>
                    <a:pt x="301" y="88"/>
                    <a:pt x="300" y="88"/>
                    <a:pt x="300" y="89"/>
                  </a:cubicBezTo>
                  <a:cubicBezTo>
                    <a:pt x="299" y="89"/>
                    <a:pt x="299" y="90"/>
                    <a:pt x="299" y="90"/>
                  </a:cubicBezTo>
                  <a:cubicBezTo>
                    <a:pt x="298" y="91"/>
                    <a:pt x="299" y="93"/>
                    <a:pt x="299" y="94"/>
                  </a:cubicBezTo>
                  <a:cubicBezTo>
                    <a:pt x="299" y="94"/>
                    <a:pt x="299" y="95"/>
                    <a:pt x="298" y="96"/>
                  </a:cubicBezTo>
                  <a:cubicBezTo>
                    <a:pt x="298" y="96"/>
                    <a:pt x="297" y="96"/>
                    <a:pt x="297" y="96"/>
                  </a:cubicBezTo>
                  <a:cubicBezTo>
                    <a:pt x="296" y="97"/>
                    <a:pt x="295" y="97"/>
                    <a:pt x="295" y="98"/>
                  </a:cubicBezTo>
                  <a:cubicBezTo>
                    <a:pt x="295" y="98"/>
                    <a:pt x="296" y="99"/>
                    <a:pt x="296" y="99"/>
                  </a:cubicBezTo>
                  <a:cubicBezTo>
                    <a:pt x="296" y="100"/>
                    <a:pt x="296" y="102"/>
                    <a:pt x="295" y="103"/>
                  </a:cubicBezTo>
                  <a:cubicBezTo>
                    <a:pt x="295" y="104"/>
                    <a:pt x="293" y="105"/>
                    <a:pt x="292" y="106"/>
                  </a:cubicBezTo>
                  <a:cubicBezTo>
                    <a:pt x="291" y="107"/>
                    <a:pt x="288" y="108"/>
                    <a:pt x="287" y="109"/>
                  </a:cubicBezTo>
                  <a:cubicBezTo>
                    <a:pt x="285" y="109"/>
                    <a:pt x="282" y="110"/>
                    <a:pt x="281" y="110"/>
                  </a:cubicBezTo>
                  <a:cubicBezTo>
                    <a:pt x="280" y="110"/>
                    <a:pt x="278" y="109"/>
                    <a:pt x="278" y="110"/>
                  </a:cubicBezTo>
                  <a:cubicBezTo>
                    <a:pt x="277" y="110"/>
                    <a:pt x="276" y="110"/>
                    <a:pt x="276" y="111"/>
                  </a:cubicBezTo>
                  <a:cubicBezTo>
                    <a:pt x="275" y="111"/>
                    <a:pt x="275" y="112"/>
                    <a:pt x="275" y="112"/>
                  </a:cubicBezTo>
                  <a:cubicBezTo>
                    <a:pt x="274" y="113"/>
                    <a:pt x="273" y="113"/>
                    <a:pt x="272" y="113"/>
                  </a:cubicBezTo>
                  <a:cubicBezTo>
                    <a:pt x="272" y="114"/>
                    <a:pt x="271" y="114"/>
                    <a:pt x="271" y="114"/>
                  </a:cubicBezTo>
                  <a:cubicBezTo>
                    <a:pt x="270" y="114"/>
                    <a:pt x="270" y="115"/>
                    <a:pt x="269" y="115"/>
                  </a:cubicBezTo>
                  <a:cubicBezTo>
                    <a:pt x="269" y="115"/>
                    <a:pt x="269" y="116"/>
                    <a:pt x="270" y="116"/>
                  </a:cubicBezTo>
                  <a:cubicBezTo>
                    <a:pt x="270" y="117"/>
                    <a:pt x="270" y="117"/>
                    <a:pt x="270" y="117"/>
                  </a:cubicBezTo>
                  <a:cubicBezTo>
                    <a:pt x="270" y="118"/>
                    <a:pt x="270" y="118"/>
                    <a:pt x="270" y="119"/>
                  </a:cubicBezTo>
                  <a:cubicBezTo>
                    <a:pt x="270" y="119"/>
                    <a:pt x="270" y="120"/>
                    <a:pt x="269" y="120"/>
                  </a:cubicBezTo>
                  <a:cubicBezTo>
                    <a:pt x="269" y="121"/>
                    <a:pt x="267" y="120"/>
                    <a:pt x="267" y="120"/>
                  </a:cubicBezTo>
                  <a:cubicBezTo>
                    <a:pt x="266" y="121"/>
                    <a:pt x="265" y="122"/>
                    <a:pt x="265" y="122"/>
                  </a:cubicBezTo>
                  <a:cubicBezTo>
                    <a:pt x="265" y="123"/>
                    <a:pt x="267" y="124"/>
                    <a:pt x="267" y="125"/>
                  </a:cubicBezTo>
                  <a:cubicBezTo>
                    <a:pt x="267" y="126"/>
                    <a:pt x="267" y="128"/>
                    <a:pt x="266" y="128"/>
                  </a:cubicBezTo>
                  <a:cubicBezTo>
                    <a:pt x="266" y="129"/>
                    <a:pt x="264" y="129"/>
                    <a:pt x="264" y="129"/>
                  </a:cubicBezTo>
                  <a:cubicBezTo>
                    <a:pt x="262" y="129"/>
                    <a:pt x="260" y="130"/>
                    <a:pt x="259" y="129"/>
                  </a:cubicBezTo>
                  <a:cubicBezTo>
                    <a:pt x="258" y="129"/>
                    <a:pt x="258" y="128"/>
                    <a:pt x="258" y="127"/>
                  </a:cubicBezTo>
                  <a:cubicBezTo>
                    <a:pt x="258" y="127"/>
                    <a:pt x="258" y="125"/>
                    <a:pt x="258" y="125"/>
                  </a:cubicBezTo>
                  <a:cubicBezTo>
                    <a:pt x="257" y="125"/>
                    <a:pt x="256" y="125"/>
                    <a:pt x="256" y="125"/>
                  </a:cubicBezTo>
                  <a:cubicBezTo>
                    <a:pt x="255" y="125"/>
                    <a:pt x="253" y="125"/>
                    <a:pt x="252" y="126"/>
                  </a:cubicBezTo>
                  <a:cubicBezTo>
                    <a:pt x="252" y="126"/>
                    <a:pt x="251" y="127"/>
                    <a:pt x="251" y="127"/>
                  </a:cubicBezTo>
                  <a:cubicBezTo>
                    <a:pt x="251" y="128"/>
                    <a:pt x="250" y="128"/>
                    <a:pt x="249" y="128"/>
                  </a:cubicBezTo>
                  <a:cubicBezTo>
                    <a:pt x="248" y="129"/>
                    <a:pt x="247" y="129"/>
                    <a:pt x="247" y="128"/>
                  </a:cubicBezTo>
                  <a:cubicBezTo>
                    <a:pt x="246" y="128"/>
                    <a:pt x="246" y="127"/>
                    <a:pt x="246" y="127"/>
                  </a:cubicBezTo>
                  <a:cubicBezTo>
                    <a:pt x="246" y="126"/>
                    <a:pt x="244" y="126"/>
                    <a:pt x="244" y="126"/>
                  </a:cubicBezTo>
                  <a:cubicBezTo>
                    <a:pt x="243" y="126"/>
                    <a:pt x="242" y="127"/>
                    <a:pt x="241" y="127"/>
                  </a:cubicBezTo>
                  <a:cubicBezTo>
                    <a:pt x="241" y="127"/>
                    <a:pt x="240" y="128"/>
                    <a:pt x="239" y="128"/>
                  </a:cubicBezTo>
                  <a:cubicBezTo>
                    <a:pt x="239" y="129"/>
                    <a:pt x="239" y="130"/>
                    <a:pt x="238" y="131"/>
                  </a:cubicBezTo>
                  <a:cubicBezTo>
                    <a:pt x="238" y="132"/>
                    <a:pt x="237" y="133"/>
                    <a:pt x="236" y="133"/>
                  </a:cubicBezTo>
                  <a:cubicBezTo>
                    <a:pt x="236" y="133"/>
                    <a:pt x="233" y="133"/>
                    <a:pt x="232" y="134"/>
                  </a:cubicBezTo>
                  <a:cubicBezTo>
                    <a:pt x="231" y="134"/>
                    <a:pt x="229" y="135"/>
                    <a:pt x="228" y="136"/>
                  </a:cubicBezTo>
                  <a:cubicBezTo>
                    <a:pt x="227" y="136"/>
                    <a:pt x="225" y="137"/>
                    <a:pt x="224" y="137"/>
                  </a:cubicBezTo>
                  <a:cubicBezTo>
                    <a:pt x="224" y="137"/>
                    <a:pt x="223" y="136"/>
                    <a:pt x="223" y="136"/>
                  </a:cubicBezTo>
                  <a:cubicBezTo>
                    <a:pt x="222" y="136"/>
                    <a:pt x="222" y="134"/>
                    <a:pt x="223" y="134"/>
                  </a:cubicBezTo>
                  <a:cubicBezTo>
                    <a:pt x="223" y="133"/>
                    <a:pt x="224" y="132"/>
                    <a:pt x="224" y="132"/>
                  </a:cubicBezTo>
                  <a:cubicBezTo>
                    <a:pt x="224" y="130"/>
                    <a:pt x="224" y="128"/>
                    <a:pt x="223" y="127"/>
                  </a:cubicBezTo>
                  <a:cubicBezTo>
                    <a:pt x="223" y="126"/>
                    <a:pt x="223" y="125"/>
                    <a:pt x="223" y="124"/>
                  </a:cubicBezTo>
                  <a:cubicBezTo>
                    <a:pt x="222" y="123"/>
                    <a:pt x="221" y="122"/>
                    <a:pt x="220" y="121"/>
                  </a:cubicBezTo>
                  <a:cubicBezTo>
                    <a:pt x="219" y="121"/>
                    <a:pt x="217" y="120"/>
                    <a:pt x="216" y="120"/>
                  </a:cubicBezTo>
                  <a:cubicBezTo>
                    <a:pt x="215" y="120"/>
                    <a:pt x="212" y="120"/>
                    <a:pt x="211" y="120"/>
                  </a:cubicBezTo>
                  <a:cubicBezTo>
                    <a:pt x="210" y="120"/>
                    <a:pt x="209" y="120"/>
                    <a:pt x="208" y="121"/>
                  </a:cubicBezTo>
                  <a:cubicBezTo>
                    <a:pt x="208" y="121"/>
                    <a:pt x="207" y="123"/>
                    <a:pt x="207" y="124"/>
                  </a:cubicBezTo>
                  <a:cubicBezTo>
                    <a:pt x="206" y="124"/>
                    <a:pt x="205" y="125"/>
                    <a:pt x="204" y="125"/>
                  </a:cubicBezTo>
                  <a:cubicBezTo>
                    <a:pt x="204" y="126"/>
                    <a:pt x="203" y="128"/>
                    <a:pt x="203" y="129"/>
                  </a:cubicBezTo>
                  <a:cubicBezTo>
                    <a:pt x="203" y="130"/>
                    <a:pt x="203" y="132"/>
                    <a:pt x="203" y="133"/>
                  </a:cubicBezTo>
                  <a:cubicBezTo>
                    <a:pt x="203" y="133"/>
                    <a:pt x="203" y="135"/>
                    <a:pt x="203" y="135"/>
                  </a:cubicBezTo>
                  <a:cubicBezTo>
                    <a:pt x="203" y="135"/>
                    <a:pt x="202" y="136"/>
                    <a:pt x="201" y="136"/>
                  </a:cubicBezTo>
                  <a:cubicBezTo>
                    <a:pt x="200" y="135"/>
                    <a:pt x="199" y="135"/>
                    <a:pt x="198" y="134"/>
                  </a:cubicBezTo>
                  <a:cubicBezTo>
                    <a:pt x="198" y="133"/>
                    <a:pt x="197" y="132"/>
                    <a:pt x="197" y="132"/>
                  </a:cubicBezTo>
                  <a:cubicBezTo>
                    <a:pt x="197" y="131"/>
                    <a:pt x="196" y="131"/>
                    <a:pt x="196" y="130"/>
                  </a:cubicBezTo>
                  <a:cubicBezTo>
                    <a:pt x="195" y="130"/>
                    <a:pt x="195" y="130"/>
                    <a:pt x="194" y="130"/>
                  </a:cubicBezTo>
                  <a:cubicBezTo>
                    <a:pt x="194" y="131"/>
                    <a:pt x="194" y="132"/>
                    <a:pt x="194" y="133"/>
                  </a:cubicBezTo>
                  <a:cubicBezTo>
                    <a:pt x="194" y="133"/>
                    <a:pt x="195" y="134"/>
                    <a:pt x="195" y="135"/>
                  </a:cubicBezTo>
                  <a:cubicBezTo>
                    <a:pt x="195" y="135"/>
                    <a:pt x="195" y="136"/>
                    <a:pt x="194" y="136"/>
                  </a:cubicBezTo>
                  <a:cubicBezTo>
                    <a:pt x="194" y="136"/>
                    <a:pt x="193" y="136"/>
                    <a:pt x="192" y="136"/>
                  </a:cubicBezTo>
                  <a:cubicBezTo>
                    <a:pt x="192" y="136"/>
                    <a:pt x="191" y="136"/>
                    <a:pt x="191" y="137"/>
                  </a:cubicBezTo>
                  <a:cubicBezTo>
                    <a:pt x="191" y="138"/>
                    <a:pt x="191" y="140"/>
                    <a:pt x="191" y="142"/>
                  </a:cubicBezTo>
                  <a:cubicBezTo>
                    <a:pt x="191" y="142"/>
                    <a:pt x="191" y="144"/>
                    <a:pt x="192" y="145"/>
                  </a:cubicBezTo>
                  <a:cubicBezTo>
                    <a:pt x="192" y="146"/>
                    <a:pt x="193" y="148"/>
                    <a:pt x="194" y="149"/>
                  </a:cubicBezTo>
                  <a:cubicBezTo>
                    <a:pt x="195" y="150"/>
                    <a:pt x="195" y="151"/>
                    <a:pt x="196" y="151"/>
                  </a:cubicBezTo>
                  <a:cubicBezTo>
                    <a:pt x="196" y="152"/>
                    <a:pt x="197" y="155"/>
                    <a:pt x="197" y="156"/>
                  </a:cubicBezTo>
                  <a:cubicBezTo>
                    <a:pt x="198" y="157"/>
                    <a:pt x="201" y="159"/>
                    <a:pt x="202" y="159"/>
                  </a:cubicBezTo>
                  <a:cubicBezTo>
                    <a:pt x="203" y="160"/>
                    <a:pt x="205" y="161"/>
                    <a:pt x="206" y="161"/>
                  </a:cubicBezTo>
                  <a:cubicBezTo>
                    <a:pt x="207" y="162"/>
                    <a:pt x="209" y="161"/>
                    <a:pt x="210" y="161"/>
                  </a:cubicBezTo>
                  <a:cubicBezTo>
                    <a:pt x="210" y="161"/>
                    <a:pt x="211" y="162"/>
                    <a:pt x="211" y="162"/>
                  </a:cubicBezTo>
                  <a:cubicBezTo>
                    <a:pt x="212" y="163"/>
                    <a:pt x="213" y="163"/>
                    <a:pt x="214" y="162"/>
                  </a:cubicBezTo>
                  <a:cubicBezTo>
                    <a:pt x="214" y="162"/>
                    <a:pt x="215" y="160"/>
                    <a:pt x="215" y="160"/>
                  </a:cubicBezTo>
                  <a:cubicBezTo>
                    <a:pt x="216" y="159"/>
                    <a:pt x="217" y="159"/>
                    <a:pt x="218" y="159"/>
                  </a:cubicBezTo>
                  <a:cubicBezTo>
                    <a:pt x="219" y="159"/>
                    <a:pt x="220" y="159"/>
                    <a:pt x="221" y="159"/>
                  </a:cubicBezTo>
                  <a:cubicBezTo>
                    <a:pt x="221" y="160"/>
                    <a:pt x="221" y="161"/>
                    <a:pt x="222" y="162"/>
                  </a:cubicBezTo>
                  <a:cubicBezTo>
                    <a:pt x="223" y="162"/>
                    <a:pt x="224" y="161"/>
                    <a:pt x="225" y="161"/>
                  </a:cubicBezTo>
                  <a:cubicBezTo>
                    <a:pt x="226" y="160"/>
                    <a:pt x="227" y="159"/>
                    <a:pt x="228" y="159"/>
                  </a:cubicBezTo>
                  <a:cubicBezTo>
                    <a:pt x="228" y="159"/>
                    <a:pt x="229" y="159"/>
                    <a:pt x="229" y="158"/>
                  </a:cubicBezTo>
                  <a:cubicBezTo>
                    <a:pt x="230" y="159"/>
                    <a:pt x="231" y="159"/>
                    <a:pt x="231" y="160"/>
                  </a:cubicBezTo>
                  <a:cubicBezTo>
                    <a:pt x="232" y="161"/>
                    <a:pt x="231" y="163"/>
                    <a:pt x="231" y="164"/>
                  </a:cubicBezTo>
                  <a:cubicBezTo>
                    <a:pt x="231" y="165"/>
                    <a:pt x="231" y="167"/>
                    <a:pt x="231" y="167"/>
                  </a:cubicBezTo>
                  <a:cubicBezTo>
                    <a:pt x="231" y="168"/>
                    <a:pt x="231" y="170"/>
                    <a:pt x="231" y="171"/>
                  </a:cubicBezTo>
                  <a:cubicBezTo>
                    <a:pt x="231" y="171"/>
                    <a:pt x="232" y="172"/>
                    <a:pt x="233" y="173"/>
                  </a:cubicBezTo>
                  <a:cubicBezTo>
                    <a:pt x="233" y="174"/>
                    <a:pt x="233" y="175"/>
                    <a:pt x="233" y="175"/>
                  </a:cubicBezTo>
                  <a:cubicBezTo>
                    <a:pt x="233" y="176"/>
                    <a:pt x="233" y="177"/>
                    <a:pt x="233" y="178"/>
                  </a:cubicBezTo>
                  <a:cubicBezTo>
                    <a:pt x="233" y="179"/>
                    <a:pt x="233" y="180"/>
                    <a:pt x="233" y="181"/>
                  </a:cubicBezTo>
                  <a:cubicBezTo>
                    <a:pt x="233" y="182"/>
                    <a:pt x="233" y="184"/>
                    <a:pt x="233" y="185"/>
                  </a:cubicBezTo>
                  <a:cubicBezTo>
                    <a:pt x="233" y="185"/>
                    <a:pt x="232" y="186"/>
                    <a:pt x="232" y="187"/>
                  </a:cubicBezTo>
                  <a:cubicBezTo>
                    <a:pt x="232" y="187"/>
                    <a:pt x="231" y="188"/>
                    <a:pt x="230" y="188"/>
                  </a:cubicBezTo>
                  <a:cubicBezTo>
                    <a:pt x="230" y="188"/>
                    <a:pt x="229" y="189"/>
                    <a:pt x="229" y="189"/>
                  </a:cubicBezTo>
                  <a:cubicBezTo>
                    <a:pt x="228" y="190"/>
                    <a:pt x="229" y="190"/>
                    <a:pt x="229" y="191"/>
                  </a:cubicBezTo>
                  <a:cubicBezTo>
                    <a:pt x="229" y="191"/>
                    <a:pt x="229" y="192"/>
                    <a:pt x="229" y="193"/>
                  </a:cubicBezTo>
                  <a:cubicBezTo>
                    <a:pt x="230" y="193"/>
                    <a:pt x="231" y="194"/>
                    <a:pt x="231" y="194"/>
                  </a:cubicBezTo>
                  <a:cubicBezTo>
                    <a:pt x="231" y="195"/>
                    <a:pt x="232" y="195"/>
                    <a:pt x="233" y="196"/>
                  </a:cubicBezTo>
                  <a:cubicBezTo>
                    <a:pt x="233" y="196"/>
                    <a:pt x="234" y="197"/>
                    <a:pt x="234" y="197"/>
                  </a:cubicBezTo>
                  <a:cubicBezTo>
                    <a:pt x="234" y="197"/>
                    <a:pt x="233" y="198"/>
                    <a:pt x="233" y="198"/>
                  </a:cubicBezTo>
                  <a:cubicBezTo>
                    <a:pt x="233" y="199"/>
                    <a:pt x="231" y="199"/>
                    <a:pt x="230" y="199"/>
                  </a:cubicBezTo>
                  <a:cubicBezTo>
                    <a:pt x="230" y="200"/>
                    <a:pt x="230" y="201"/>
                    <a:pt x="229" y="201"/>
                  </a:cubicBezTo>
                  <a:cubicBezTo>
                    <a:pt x="229" y="202"/>
                    <a:pt x="228" y="202"/>
                    <a:pt x="227" y="203"/>
                  </a:cubicBezTo>
                  <a:cubicBezTo>
                    <a:pt x="226" y="203"/>
                    <a:pt x="224" y="204"/>
                    <a:pt x="223" y="204"/>
                  </a:cubicBezTo>
                  <a:cubicBezTo>
                    <a:pt x="222" y="204"/>
                    <a:pt x="220" y="204"/>
                    <a:pt x="219" y="204"/>
                  </a:cubicBezTo>
                  <a:cubicBezTo>
                    <a:pt x="218" y="204"/>
                    <a:pt x="216" y="203"/>
                    <a:pt x="215" y="203"/>
                  </a:cubicBezTo>
                  <a:cubicBezTo>
                    <a:pt x="215" y="204"/>
                    <a:pt x="215" y="205"/>
                    <a:pt x="215" y="205"/>
                  </a:cubicBezTo>
                  <a:cubicBezTo>
                    <a:pt x="214" y="206"/>
                    <a:pt x="213" y="207"/>
                    <a:pt x="213" y="207"/>
                  </a:cubicBezTo>
                  <a:cubicBezTo>
                    <a:pt x="213" y="208"/>
                    <a:pt x="212" y="208"/>
                    <a:pt x="212" y="208"/>
                  </a:cubicBezTo>
                  <a:cubicBezTo>
                    <a:pt x="212" y="209"/>
                    <a:pt x="211" y="209"/>
                    <a:pt x="211" y="210"/>
                  </a:cubicBezTo>
                  <a:cubicBezTo>
                    <a:pt x="211" y="210"/>
                    <a:pt x="212" y="210"/>
                    <a:pt x="212" y="210"/>
                  </a:cubicBezTo>
                  <a:cubicBezTo>
                    <a:pt x="213" y="211"/>
                    <a:pt x="214" y="211"/>
                    <a:pt x="214" y="211"/>
                  </a:cubicBezTo>
                  <a:cubicBezTo>
                    <a:pt x="215" y="211"/>
                    <a:pt x="216" y="212"/>
                    <a:pt x="216" y="212"/>
                  </a:cubicBezTo>
                  <a:cubicBezTo>
                    <a:pt x="216" y="212"/>
                    <a:pt x="216" y="213"/>
                    <a:pt x="216" y="213"/>
                  </a:cubicBezTo>
                  <a:cubicBezTo>
                    <a:pt x="215" y="213"/>
                    <a:pt x="214" y="214"/>
                    <a:pt x="214" y="214"/>
                  </a:cubicBezTo>
                  <a:cubicBezTo>
                    <a:pt x="213" y="214"/>
                    <a:pt x="212" y="214"/>
                    <a:pt x="212" y="214"/>
                  </a:cubicBezTo>
                  <a:cubicBezTo>
                    <a:pt x="211" y="214"/>
                    <a:pt x="209" y="215"/>
                    <a:pt x="209" y="215"/>
                  </a:cubicBezTo>
                  <a:cubicBezTo>
                    <a:pt x="208" y="215"/>
                    <a:pt x="207" y="216"/>
                    <a:pt x="207" y="216"/>
                  </a:cubicBezTo>
                  <a:cubicBezTo>
                    <a:pt x="207" y="217"/>
                    <a:pt x="207" y="217"/>
                    <a:pt x="207" y="218"/>
                  </a:cubicBezTo>
                  <a:cubicBezTo>
                    <a:pt x="207" y="218"/>
                    <a:pt x="206" y="219"/>
                    <a:pt x="206" y="219"/>
                  </a:cubicBezTo>
                  <a:cubicBezTo>
                    <a:pt x="205" y="219"/>
                    <a:pt x="205" y="219"/>
                    <a:pt x="204" y="219"/>
                  </a:cubicBezTo>
                  <a:cubicBezTo>
                    <a:pt x="204" y="219"/>
                    <a:pt x="204" y="218"/>
                    <a:pt x="203" y="218"/>
                  </a:cubicBezTo>
                  <a:cubicBezTo>
                    <a:pt x="203" y="217"/>
                    <a:pt x="202" y="217"/>
                    <a:pt x="201" y="217"/>
                  </a:cubicBezTo>
                  <a:cubicBezTo>
                    <a:pt x="201" y="217"/>
                    <a:pt x="200" y="218"/>
                    <a:pt x="200" y="218"/>
                  </a:cubicBezTo>
                  <a:cubicBezTo>
                    <a:pt x="199" y="218"/>
                    <a:pt x="198" y="218"/>
                    <a:pt x="198" y="218"/>
                  </a:cubicBezTo>
                  <a:cubicBezTo>
                    <a:pt x="197" y="218"/>
                    <a:pt x="197" y="217"/>
                    <a:pt x="197" y="217"/>
                  </a:cubicBezTo>
                  <a:cubicBezTo>
                    <a:pt x="196" y="217"/>
                    <a:pt x="196" y="216"/>
                    <a:pt x="195" y="216"/>
                  </a:cubicBezTo>
                  <a:cubicBezTo>
                    <a:pt x="195" y="216"/>
                    <a:pt x="194" y="217"/>
                    <a:pt x="194" y="217"/>
                  </a:cubicBezTo>
                  <a:cubicBezTo>
                    <a:pt x="194" y="217"/>
                    <a:pt x="194" y="218"/>
                    <a:pt x="194" y="218"/>
                  </a:cubicBezTo>
                  <a:cubicBezTo>
                    <a:pt x="194" y="219"/>
                    <a:pt x="193" y="219"/>
                    <a:pt x="192" y="219"/>
                  </a:cubicBezTo>
                  <a:cubicBezTo>
                    <a:pt x="192" y="219"/>
                    <a:pt x="191" y="219"/>
                    <a:pt x="191" y="219"/>
                  </a:cubicBezTo>
                  <a:cubicBezTo>
                    <a:pt x="191" y="218"/>
                    <a:pt x="190" y="217"/>
                    <a:pt x="190" y="216"/>
                  </a:cubicBezTo>
                  <a:cubicBezTo>
                    <a:pt x="189" y="215"/>
                    <a:pt x="189" y="213"/>
                    <a:pt x="189" y="212"/>
                  </a:cubicBezTo>
                  <a:cubicBezTo>
                    <a:pt x="189" y="211"/>
                    <a:pt x="189" y="209"/>
                    <a:pt x="189" y="208"/>
                  </a:cubicBezTo>
                  <a:cubicBezTo>
                    <a:pt x="189" y="207"/>
                    <a:pt x="189" y="206"/>
                    <a:pt x="190" y="205"/>
                  </a:cubicBezTo>
                  <a:cubicBezTo>
                    <a:pt x="190" y="205"/>
                    <a:pt x="192" y="204"/>
                    <a:pt x="193" y="204"/>
                  </a:cubicBezTo>
                  <a:cubicBezTo>
                    <a:pt x="193" y="203"/>
                    <a:pt x="194" y="201"/>
                    <a:pt x="194" y="201"/>
                  </a:cubicBezTo>
                  <a:cubicBezTo>
                    <a:pt x="193" y="200"/>
                    <a:pt x="193" y="200"/>
                    <a:pt x="192" y="200"/>
                  </a:cubicBezTo>
                  <a:cubicBezTo>
                    <a:pt x="192" y="200"/>
                    <a:pt x="191" y="200"/>
                    <a:pt x="191" y="200"/>
                  </a:cubicBezTo>
                  <a:cubicBezTo>
                    <a:pt x="191" y="201"/>
                    <a:pt x="190" y="201"/>
                    <a:pt x="189" y="201"/>
                  </a:cubicBezTo>
                  <a:cubicBezTo>
                    <a:pt x="189" y="201"/>
                    <a:pt x="188" y="201"/>
                    <a:pt x="187" y="201"/>
                  </a:cubicBezTo>
                  <a:cubicBezTo>
                    <a:pt x="186" y="201"/>
                    <a:pt x="185" y="199"/>
                    <a:pt x="184" y="199"/>
                  </a:cubicBezTo>
                  <a:cubicBezTo>
                    <a:pt x="184" y="198"/>
                    <a:pt x="183" y="196"/>
                    <a:pt x="182" y="196"/>
                  </a:cubicBezTo>
                  <a:cubicBezTo>
                    <a:pt x="181" y="195"/>
                    <a:pt x="180" y="195"/>
                    <a:pt x="179" y="194"/>
                  </a:cubicBezTo>
                  <a:cubicBezTo>
                    <a:pt x="179" y="194"/>
                    <a:pt x="178" y="193"/>
                    <a:pt x="177" y="192"/>
                  </a:cubicBezTo>
                  <a:cubicBezTo>
                    <a:pt x="177" y="191"/>
                    <a:pt x="177" y="190"/>
                    <a:pt x="177" y="189"/>
                  </a:cubicBezTo>
                  <a:cubicBezTo>
                    <a:pt x="178" y="189"/>
                    <a:pt x="178" y="188"/>
                    <a:pt x="178" y="187"/>
                  </a:cubicBezTo>
                  <a:cubicBezTo>
                    <a:pt x="179" y="186"/>
                    <a:pt x="178" y="185"/>
                    <a:pt x="178" y="184"/>
                  </a:cubicBezTo>
                  <a:cubicBezTo>
                    <a:pt x="178" y="183"/>
                    <a:pt x="178" y="181"/>
                    <a:pt x="178" y="179"/>
                  </a:cubicBezTo>
                  <a:cubicBezTo>
                    <a:pt x="178" y="179"/>
                    <a:pt x="178" y="177"/>
                    <a:pt x="178" y="177"/>
                  </a:cubicBezTo>
                  <a:cubicBezTo>
                    <a:pt x="179" y="176"/>
                    <a:pt x="180" y="176"/>
                    <a:pt x="180" y="175"/>
                  </a:cubicBezTo>
                  <a:cubicBezTo>
                    <a:pt x="180" y="175"/>
                    <a:pt x="180" y="174"/>
                    <a:pt x="180" y="174"/>
                  </a:cubicBezTo>
                  <a:cubicBezTo>
                    <a:pt x="180" y="173"/>
                    <a:pt x="179" y="173"/>
                    <a:pt x="179" y="172"/>
                  </a:cubicBezTo>
                  <a:cubicBezTo>
                    <a:pt x="178" y="172"/>
                    <a:pt x="176" y="172"/>
                    <a:pt x="176" y="171"/>
                  </a:cubicBezTo>
                  <a:cubicBezTo>
                    <a:pt x="175" y="171"/>
                    <a:pt x="175" y="170"/>
                    <a:pt x="175" y="170"/>
                  </a:cubicBezTo>
                  <a:cubicBezTo>
                    <a:pt x="175" y="169"/>
                    <a:pt x="173" y="169"/>
                    <a:pt x="173" y="169"/>
                  </a:cubicBezTo>
                  <a:cubicBezTo>
                    <a:pt x="173" y="168"/>
                    <a:pt x="172" y="168"/>
                    <a:pt x="172" y="168"/>
                  </a:cubicBezTo>
                  <a:cubicBezTo>
                    <a:pt x="172" y="167"/>
                    <a:pt x="172" y="167"/>
                    <a:pt x="173" y="166"/>
                  </a:cubicBezTo>
                  <a:cubicBezTo>
                    <a:pt x="173" y="166"/>
                    <a:pt x="175" y="165"/>
                    <a:pt x="175" y="165"/>
                  </a:cubicBezTo>
                  <a:cubicBezTo>
                    <a:pt x="176" y="164"/>
                    <a:pt x="177" y="164"/>
                    <a:pt x="178" y="163"/>
                  </a:cubicBezTo>
                  <a:cubicBezTo>
                    <a:pt x="178" y="163"/>
                    <a:pt x="178" y="161"/>
                    <a:pt x="178" y="161"/>
                  </a:cubicBezTo>
                  <a:cubicBezTo>
                    <a:pt x="178" y="160"/>
                    <a:pt x="177" y="158"/>
                    <a:pt x="177" y="158"/>
                  </a:cubicBezTo>
                  <a:cubicBezTo>
                    <a:pt x="177" y="157"/>
                    <a:pt x="177" y="156"/>
                    <a:pt x="177" y="155"/>
                  </a:cubicBezTo>
                  <a:cubicBezTo>
                    <a:pt x="178" y="155"/>
                    <a:pt x="179" y="154"/>
                    <a:pt x="179" y="154"/>
                  </a:cubicBezTo>
                  <a:cubicBezTo>
                    <a:pt x="180" y="154"/>
                    <a:pt x="180" y="153"/>
                    <a:pt x="180" y="152"/>
                  </a:cubicBezTo>
                  <a:cubicBezTo>
                    <a:pt x="180" y="152"/>
                    <a:pt x="180" y="150"/>
                    <a:pt x="180" y="149"/>
                  </a:cubicBezTo>
                  <a:cubicBezTo>
                    <a:pt x="180" y="149"/>
                    <a:pt x="180" y="148"/>
                    <a:pt x="180" y="147"/>
                  </a:cubicBezTo>
                  <a:cubicBezTo>
                    <a:pt x="180" y="147"/>
                    <a:pt x="179" y="146"/>
                    <a:pt x="179" y="146"/>
                  </a:cubicBezTo>
                  <a:cubicBezTo>
                    <a:pt x="178" y="146"/>
                    <a:pt x="177" y="147"/>
                    <a:pt x="177" y="147"/>
                  </a:cubicBezTo>
                  <a:cubicBezTo>
                    <a:pt x="176" y="147"/>
                    <a:pt x="174" y="147"/>
                    <a:pt x="173" y="146"/>
                  </a:cubicBezTo>
                  <a:cubicBezTo>
                    <a:pt x="173" y="146"/>
                    <a:pt x="173" y="145"/>
                    <a:pt x="172" y="144"/>
                  </a:cubicBezTo>
                  <a:cubicBezTo>
                    <a:pt x="172" y="144"/>
                    <a:pt x="172" y="144"/>
                    <a:pt x="171" y="143"/>
                  </a:cubicBezTo>
                  <a:cubicBezTo>
                    <a:pt x="170" y="143"/>
                    <a:pt x="169" y="144"/>
                    <a:pt x="168" y="144"/>
                  </a:cubicBezTo>
                  <a:cubicBezTo>
                    <a:pt x="168" y="145"/>
                    <a:pt x="167" y="146"/>
                    <a:pt x="167" y="146"/>
                  </a:cubicBezTo>
                  <a:cubicBezTo>
                    <a:pt x="167" y="147"/>
                    <a:pt x="166" y="148"/>
                    <a:pt x="165" y="148"/>
                  </a:cubicBezTo>
                  <a:cubicBezTo>
                    <a:pt x="164" y="148"/>
                    <a:pt x="162" y="148"/>
                    <a:pt x="162" y="149"/>
                  </a:cubicBezTo>
                  <a:cubicBezTo>
                    <a:pt x="162" y="149"/>
                    <a:pt x="162" y="151"/>
                    <a:pt x="162" y="152"/>
                  </a:cubicBezTo>
                  <a:cubicBezTo>
                    <a:pt x="162" y="152"/>
                    <a:pt x="163" y="153"/>
                    <a:pt x="163" y="153"/>
                  </a:cubicBezTo>
                  <a:cubicBezTo>
                    <a:pt x="163" y="154"/>
                    <a:pt x="162" y="155"/>
                    <a:pt x="162" y="155"/>
                  </a:cubicBezTo>
                  <a:cubicBezTo>
                    <a:pt x="161" y="155"/>
                    <a:pt x="160" y="154"/>
                    <a:pt x="159" y="154"/>
                  </a:cubicBezTo>
                  <a:cubicBezTo>
                    <a:pt x="158" y="154"/>
                    <a:pt x="158" y="155"/>
                    <a:pt x="157" y="155"/>
                  </a:cubicBezTo>
                  <a:cubicBezTo>
                    <a:pt x="156" y="155"/>
                    <a:pt x="155" y="155"/>
                    <a:pt x="154" y="155"/>
                  </a:cubicBezTo>
                  <a:cubicBezTo>
                    <a:pt x="154" y="155"/>
                    <a:pt x="153" y="155"/>
                    <a:pt x="152" y="155"/>
                  </a:cubicBezTo>
                  <a:cubicBezTo>
                    <a:pt x="151" y="154"/>
                    <a:pt x="150" y="155"/>
                    <a:pt x="149" y="154"/>
                  </a:cubicBezTo>
                  <a:cubicBezTo>
                    <a:pt x="148" y="154"/>
                    <a:pt x="148" y="153"/>
                    <a:pt x="148" y="152"/>
                  </a:cubicBezTo>
                  <a:cubicBezTo>
                    <a:pt x="147" y="152"/>
                    <a:pt x="147" y="151"/>
                    <a:pt x="147" y="151"/>
                  </a:cubicBezTo>
                  <a:cubicBezTo>
                    <a:pt x="146" y="151"/>
                    <a:pt x="145" y="151"/>
                    <a:pt x="144" y="151"/>
                  </a:cubicBezTo>
                  <a:cubicBezTo>
                    <a:pt x="144" y="152"/>
                    <a:pt x="144" y="153"/>
                    <a:pt x="144" y="153"/>
                  </a:cubicBezTo>
                  <a:cubicBezTo>
                    <a:pt x="144" y="154"/>
                    <a:pt x="144" y="155"/>
                    <a:pt x="143" y="156"/>
                  </a:cubicBezTo>
                  <a:cubicBezTo>
                    <a:pt x="143" y="156"/>
                    <a:pt x="142" y="157"/>
                    <a:pt x="142" y="157"/>
                  </a:cubicBezTo>
                  <a:cubicBezTo>
                    <a:pt x="141" y="157"/>
                    <a:pt x="138" y="157"/>
                    <a:pt x="137" y="157"/>
                  </a:cubicBezTo>
                  <a:cubicBezTo>
                    <a:pt x="136" y="157"/>
                    <a:pt x="135" y="156"/>
                    <a:pt x="134" y="156"/>
                  </a:cubicBezTo>
                  <a:cubicBezTo>
                    <a:pt x="133" y="156"/>
                    <a:pt x="131" y="155"/>
                    <a:pt x="130" y="155"/>
                  </a:cubicBezTo>
                  <a:cubicBezTo>
                    <a:pt x="129" y="155"/>
                    <a:pt x="128" y="155"/>
                    <a:pt x="128" y="155"/>
                  </a:cubicBezTo>
                  <a:cubicBezTo>
                    <a:pt x="127" y="155"/>
                    <a:pt x="126" y="156"/>
                    <a:pt x="125" y="156"/>
                  </a:cubicBezTo>
                  <a:cubicBezTo>
                    <a:pt x="125" y="156"/>
                    <a:pt x="123" y="156"/>
                    <a:pt x="122" y="156"/>
                  </a:cubicBezTo>
                  <a:cubicBezTo>
                    <a:pt x="121" y="156"/>
                    <a:pt x="120" y="156"/>
                    <a:pt x="119" y="155"/>
                  </a:cubicBezTo>
                  <a:cubicBezTo>
                    <a:pt x="118" y="155"/>
                    <a:pt x="117" y="154"/>
                    <a:pt x="116" y="153"/>
                  </a:cubicBezTo>
                  <a:cubicBezTo>
                    <a:pt x="116" y="153"/>
                    <a:pt x="115" y="152"/>
                    <a:pt x="115" y="151"/>
                  </a:cubicBezTo>
                  <a:cubicBezTo>
                    <a:pt x="114" y="151"/>
                    <a:pt x="113" y="150"/>
                    <a:pt x="112" y="150"/>
                  </a:cubicBezTo>
                  <a:cubicBezTo>
                    <a:pt x="111" y="150"/>
                    <a:pt x="110" y="150"/>
                    <a:pt x="110" y="150"/>
                  </a:cubicBezTo>
                  <a:cubicBezTo>
                    <a:pt x="108" y="149"/>
                    <a:pt x="106" y="150"/>
                    <a:pt x="105" y="150"/>
                  </a:cubicBezTo>
                  <a:cubicBezTo>
                    <a:pt x="104" y="149"/>
                    <a:pt x="103" y="149"/>
                    <a:pt x="103" y="149"/>
                  </a:cubicBezTo>
                  <a:cubicBezTo>
                    <a:pt x="102" y="148"/>
                    <a:pt x="101" y="148"/>
                    <a:pt x="100" y="148"/>
                  </a:cubicBezTo>
                  <a:cubicBezTo>
                    <a:pt x="99" y="148"/>
                    <a:pt x="96" y="148"/>
                    <a:pt x="95" y="148"/>
                  </a:cubicBezTo>
                  <a:cubicBezTo>
                    <a:pt x="94" y="148"/>
                    <a:pt x="92" y="148"/>
                    <a:pt x="91" y="148"/>
                  </a:cubicBezTo>
                  <a:cubicBezTo>
                    <a:pt x="91" y="148"/>
                    <a:pt x="89" y="148"/>
                    <a:pt x="89" y="149"/>
                  </a:cubicBezTo>
                  <a:cubicBezTo>
                    <a:pt x="89" y="150"/>
                    <a:pt x="89" y="152"/>
                    <a:pt x="89" y="152"/>
                  </a:cubicBezTo>
                  <a:cubicBezTo>
                    <a:pt x="88" y="154"/>
                    <a:pt x="89" y="156"/>
                    <a:pt x="89" y="157"/>
                  </a:cubicBezTo>
                  <a:cubicBezTo>
                    <a:pt x="89" y="158"/>
                    <a:pt x="88" y="160"/>
                    <a:pt x="88" y="161"/>
                  </a:cubicBezTo>
                  <a:cubicBezTo>
                    <a:pt x="88" y="162"/>
                    <a:pt x="88" y="163"/>
                    <a:pt x="88" y="164"/>
                  </a:cubicBezTo>
                  <a:cubicBezTo>
                    <a:pt x="87" y="164"/>
                    <a:pt x="86" y="165"/>
                    <a:pt x="86" y="165"/>
                  </a:cubicBezTo>
                  <a:cubicBezTo>
                    <a:pt x="85" y="165"/>
                    <a:pt x="84" y="165"/>
                    <a:pt x="84" y="165"/>
                  </a:cubicBezTo>
                  <a:cubicBezTo>
                    <a:pt x="84" y="165"/>
                    <a:pt x="83" y="165"/>
                    <a:pt x="83" y="165"/>
                  </a:cubicBezTo>
                  <a:cubicBezTo>
                    <a:pt x="82" y="165"/>
                    <a:pt x="81" y="165"/>
                    <a:pt x="81" y="165"/>
                  </a:cubicBezTo>
                  <a:cubicBezTo>
                    <a:pt x="81" y="166"/>
                    <a:pt x="81" y="167"/>
                    <a:pt x="80" y="168"/>
                  </a:cubicBezTo>
                  <a:cubicBezTo>
                    <a:pt x="80" y="168"/>
                    <a:pt x="79" y="169"/>
                    <a:pt x="79" y="170"/>
                  </a:cubicBezTo>
                  <a:cubicBezTo>
                    <a:pt x="78" y="170"/>
                    <a:pt x="77" y="171"/>
                    <a:pt x="77" y="171"/>
                  </a:cubicBezTo>
                  <a:cubicBezTo>
                    <a:pt x="77" y="171"/>
                    <a:pt x="76" y="171"/>
                    <a:pt x="76" y="171"/>
                  </a:cubicBezTo>
                  <a:cubicBezTo>
                    <a:pt x="76" y="171"/>
                    <a:pt x="75" y="170"/>
                    <a:pt x="75" y="169"/>
                  </a:cubicBezTo>
                  <a:cubicBezTo>
                    <a:pt x="74" y="169"/>
                    <a:pt x="73" y="168"/>
                    <a:pt x="73" y="168"/>
                  </a:cubicBezTo>
                  <a:cubicBezTo>
                    <a:pt x="72" y="167"/>
                    <a:pt x="71" y="166"/>
                    <a:pt x="71" y="165"/>
                  </a:cubicBezTo>
                  <a:cubicBezTo>
                    <a:pt x="71" y="165"/>
                    <a:pt x="71" y="163"/>
                    <a:pt x="70" y="163"/>
                  </a:cubicBezTo>
                  <a:cubicBezTo>
                    <a:pt x="70" y="162"/>
                    <a:pt x="69" y="162"/>
                    <a:pt x="68" y="162"/>
                  </a:cubicBezTo>
                  <a:cubicBezTo>
                    <a:pt x="68" y="162"/>
                    <a:pt x="68" y="161"/>
                    <a:pt x="67" y="161"/>
                  </a:cubicBezTo>
                  <a:cubicBezTo>
                    <a:pt x="67" y="160"/>
                    <a:pt x="67" y="159"/>
                    <a:pt x="67" y="158"/>
                  </a:cubicBezTo>
                  <a:cubicBezTo>
                    <a:pt x="68" y="157"/>
                    <a:pt x="69" y="156"/>
                    <a:pt x="69" y="156"/>
                  </a:cubicBezTo>
                  <a:cubicBezTo>
                    <a:pt x="69" y="155"/>
                    <a:pt x="68" y="154"/>
                    <a:pt x="68" y="154"/>
                  </a:cubicBezTo>
                  <a:cubicBezTo>
                    <a:pt x="68" y="153"/>
                    <a:pt x="67" y="152"/>
                    <a:pt x="66" y="152"/>
                  </a:cubicBezTo>
                  <a:cubicBezTo>
                    <a:pt x="66" y="151"/>
                    <a:pt x="65" y="151"/>
                    <a:pt x="64" y="151"/>
                  </a:cubicBezTo>
                  <a:cubicBezTo>
                    <a:pt x="64" y="151"/>
                    <a:pt x="63" y="150"/>
                    <a:pt x="62" y="150"/>
                  </a:cubicBezTo>
                  <a:cubicBezTo>
                    <a:pt x="62" y="150"/>
                    <a:pt x="62" y="149"/>
                    <a:pt x="61" y="148"/>
                  </a:cubicBezTo>
                  <a:cubicBezTo>
                    <a:pt x="61" y="148"/>
                    <a:pt x="60" y="149"/>
                    <a:pt x="60" y="148"/>
                  </a:cubicBezTo>
                  <a:cubicBezTo>
                    <a:pt x="59" y="148"/>
                    <a:pt x="58" y="148"/>
                    <a:pt x="58" y="147"/>
                  </a:cubicBezTo>
                  <a:cubicBezTo>
                    <a:pt x="58" y="147"/>
                    <a:pt x="58" y="146"/>
                    <a:pt x="58" y="146"/>
                  </a:cubicBezTo>
                  <a:cubicBezTo>
                    <a:pt x="58" y="145"/>
                    <a:pt x="58" y="145"/>
                    <a:pt x="59" y="145"/>
                  </a:cubicBezTo>
                  <a:cubicBezTo>
                    <a:pt x="59" y="144"/>
                    <a:pt x="59" y="143"/>
                    <a:pt x="59" y="143"/>
                  </a:cubicBezTo>
                  <a:cubicBezTo>
                    <a:pt x="59" y="143"/>
                    <a:pt x="58" y="142"/>
                    <a:pt x="57" y="142"/>
                  </a:cubicBezTo>
                  <a:cubicBezTo>
                    <a:pt x="57" y="142"/>
                    <a:pt x="56" y="141"/>
                    <a:pt x="56" y="141"/>
                  </a:cubicBezTo>
                  <a:cubicBezTo>
                    <a:pt x="56" y="141"/>
                    <a:pt x="57" y="140"/>
                    <a:pt x="56" y="140"/>
                  </a:cubicBezTo>
                  <a:cubicBezTo>
                    <a:pt x="56" y="139"/>
                    <a:pt x="55" y="139"/>
                    <a:pt x="55" y="139"/>
                  </a:cubicBezTo>
                  <a:cubicBezTo>
                    <a:pt x="55" y="139"/>
                    <a:pt x="54" y="140"/>
                    <a:pt x="54" y="140"/>
                  </a:cubicBezTo>
                  <a:cubicBezTo>
                    <a:pt x="54" y="141"/>
                    <a:pt x="53" y="141"/>
                    <a:pt x="52" y="140"/>
                  </a:cubicBezTo>
                  <a:cubicBezTo>
                    <a:pt x="52" y="140"/>
                    <a:pt x="52" y="140"/>
                    <a:pt x="52" y="139"/>
                  </a:cubicBezTo>
                  <a:cubicBezTo>
                    <a:pt x="52" y="139"/>
                    <a:pt x="52" y="138"/>
                    <a:pt x="52" y="137"/>
                  </a:cubicBezTo>
                  <a:cubicBezTo>
                    <a:pt x="52" y="137"/>
                    <a:pt x="51" y="137"/>
                    <a:pt x="50" y="137"/>
                  </a:cubicBezTo>
                  <a:cubicBezTo>
                    <a:pt x="50" y="137"/>
                    <a:pt x="49" y="137"/>
                    <a:pt x="49" y="137"/>
                  </a:cubicBezTo>
                  <a:cubicBezTo>
                    <a:pt x="49" y="137"/>
                    <a:pt x="48" y="138"/>
                    <a:pt x="47" y="138"/>
                  </a:cubicBezTo>
                  <a:cubicBezTo>
                    <a:pt x="47" y="138"/>
                    <a:pt x="45" y="138"/>
                    <a:pt x="45" y="138"/>
                  </a:cubicBezTo>
                  <a:cubicBezTo>
                    <a:pt x="44" y="138"/>
                    <a:pt x="43" y="137"/>
                    <a:pt x="43" y="137"/>
                  </a:cubicBezTo>
                  <a:cubicBezTo>
                    <a:pt x="42" y="136"/>
                    <a:pt x="41" y="135"/>
                    <a:pt x="41" y="135"/>
                  </a:cubicBezTo>
                  <a:cubicBezTo>
                    <a:pt x="40" y="135"/>
                    <a:pt x="39" y="135"/>
                    <a:pt x="38" y="135"/>
                  </a:cubicBezTo>
                  <a:cubicBezTo>
                    <a:pt x="38" y="135"/>
                    <a:pt x="37" y="135"/>
                    <a:pt x="37" y="135"/>
                  </a:cubicBezTo>
                  <a:cubicBezTo>
                    <a:pt x="36" y="135"/>
                    <a:pt x="35" y="136"/>
                    <a:pt x="35" y="135"/>
                  </a:cubicBezTo>
                  <a:cubicBezTo>
                    <a:pt x="34" y="135"/>
                    <a:pt x="34" y="134"/>
                    <a:pt x="34" y="134"/>
                  </a:cubicBezTo>
                  <a:cubicBezTo>
                    <a:pt x="33" y="133"/>
                    <a:pt x="33" y="132"/>
                    <a:pt x="33" y="132"/>
                  </a:cubicBezTo>
                  <a:cubicBezTo>
                    <a:pt x="33" y="131"/>
                    <a:pt x="34" y="131"/>
                    <a:pt x="34" y="131"/>
                  </a:cubicBezTo>
                  <a:cubicBezTo>
                    <a:pt x="34" y="131"/>
                    <a:pt x="35" y="132"/>
                    <a:pt x="35" y="132"/>
                  </a:cubicBezTo>
                  <a:cubicBezTo>
                    <a:pt x="35" y="133"/>
                    <a:pt x="36" y="133"/>
                    <a:pt x="37" y="132"/>
                  </a:cubicBezTo>
                  <a:cubicBezTo>
                    <a:pt x="37" y="132"/>
                    <a:pt x="37" y="131"/>
                    <a:pt x="37" y="130"/>
                  </a:cubicBezTo>
                  <a:cubicBezTo>
                    <a:pt x="37" y="130"/>
                    <a:pt x="36" y="129"/>
                    <a:pt x="35" y="129"/>
                  </a:cubicBezTo>
                  <a:cubicBezTo>
                    <a:pt x="35" y="128"/>
                    <a:pt x="34" y="128"/>
                    <a:pt x="34" y="127"/>
                  </a:cubicBezTo>
                  <a:cubicBezTo>
                    <a:pt x="33" y="127"/>
                    <a:pt x="33" y="127"/>
                    <a:pt x="32" y="126"/>
                  </a:cubicBezTo>
                  <a:cubicBezTo>
                    <a:pt x="32" y="126"/>
                    <a:pt x="32" y="124"/>
                    <a:pt x="32" y="124"/>
                  </a:cubicBezTo>
                  <a:cubicBezTo>
                    <a:pt x="32" y="123"/>
                    <a:pt x="31" y="123"/>
                    <a:pt x="31" y="123"/>
                  </a:cubicBezTo>
                  <a:cubicBezTo>
                    <a:pt x="30" y="123"/>
                    <a:pt x="29" y="122"/>
                    <a:pt x="28" y="122"/>
                  </a:cubicBezTo>
                  <a:cubicBezTo>
                    <a:pt x="27" y="122"/>
                    <a:pt x="25" y="123"/>
                    <a:pt x="24" y="123"/>
                  </a:cubicBezTo>
                  <a:cubicBezTo>
                    <a:pt x="24" y="124"/>
                    <a:pt x="22" y="125"/>
                    <a:pt x="21" y="125"/>
                  </a:cubicBezTo>
                  <a:cubicBezTo>
                    <a:pt x="20" y="126"/>
                    <a:pt x="19" y="127"/>
                    <a:pt x="18" y="126"/>
                  </a:cubicBezTo>
                  <a:cubicBezTo>
                    <a:pt x="17" y="126"/>
                    <a:pt x="17" y="125"/>
                    <a:pt x="16" y="125"/>
                  </a:cubicBezTo>
                  <a:cubicBezTo>
                    <a:pt x="16" y="124"/>
                    <a:pt x="16" y="123"/>
                    <a:pt x="16" y="122"/>
                  </a:cubicBezTo>
                  <a:cubicBezTo>
                    <a:pt x="16" y="122"/>
                    <a:pt x="16" y="120"/>
                    <a:pt x="16" y="120"/>
                  </a:cubicBezTo>
                  <a:cubicBezTo>
                    <a:pt x="15" y="119"/>
                    <a:pt x="14" y="117"/>
                    <a:pt x="13" y="117"/>
                  </a:cubicBezTo>
                  <a:cubicBezTo>
                    <a:pt x="13" y="116"/>
                    <a:pt x="10" y="114"/>
                    <a:pt x="10" y="114"/>
                  </a:cubicBezTo>
                  <a:cubicBezTo>
                    <a:pt x="9" y="113"/>
                    <a:pt x="7" y="112"/>
                    <a:pt x="6" y="111"/>
                  </a:cubicBezTo>
                  <a:cubicBezTo>
                    <a:pt x="5" y="111"/>
                    <a:pt x="4" y="111"/>
                    <a:pt x="3" y="110"/>
                  </a:cubicBezTo>
                  <a:cubicBezTo>
                    <a:pt x="3" y="110"/>
                    <a:pt x="2" y="109"/>
                    <a:pt x="2" y="109"/>
                  </a:cubicBezTo>
                  <a:cubicBezTo>
                    <a:pt x="2" y="108"/>
                    <a:pt x="2" y="107"/>
                    <a:pt x="2" y="106"/>
                  </a:cubicBezTo>
                  <a:cubicBezTo>
                    <a:pt x="2" y="105"/>
                    <a:pt x="1" y="104"/>
                    <a:pt x="0" y="103"/>
                  </a:cubicBezTo>
                  <a:cubicBezTo>
                    <a:pt x="0" y="103"/>
                    <a:pt x="0" y="102"/>
                    <a:pt x="0" y="101"/>
                  </a:cubicBezTo>
                  <a:cubicBezTo>
                    <a:pt x="0" y="101"/>
                    <a:pt x="0" y="101"/>
                    <a:pt x="1" y="101"/>
                  </a:cubicBezTo>
                  <a:cubicBezTo>
                    <a:pt x="1" y="100"/>
                    <a:pt x="3" y="100"/>
                    <a:pt x="3" y="100"/>
                  </a:cubicBezTo>
                  <a:cubicBezTo>
                    <a:pt x="4" y="100"/>
                    <a:pt x="6" y="100"/>
                    <a:pt x="6" y="100"/>
                  </a:cubicBezTo>
                  <a:cubicBezTo>
                    <a:pt x="7" y="99"/>
                    <a:pt x="7" y="98"/>
                    <a:pt x="7" y="98"/>
                  </a:cubicBezTo>
                  <a:cubicBezTo>
                    <a:pt x="8" y="97"/>
                    <a:pt x="8" y="96"/>
                    <a:pt x="8" y="96"/>
                  </a:cubicBezTo>
                  <a:cubicBezTo>
                    <a:pt x="8" y="95"/>
                    <a:pt x="9" y="94"/>
                    <a:pt x="10" y="93"/>
                  </a:cubicBezTo>
                  <a:cubicBezTo>
                    <a:pt x="10" y="93"/>
                    <a:pt x="12" y="93"/>
                    <a:pt x="12" y="92"/>
                  </a:cubicBezTo>
                  <a:cubicBezTo>
                    <a:pt x="12" y="92"/>
                    <a:pt x="13" y="91"/>
                    <a:pt x="13" y="90"/>
                  </a:cubicBezTo>
                  <a:cubicBezTo>
                    <a:pt x="13" y="90"/>
                    <a:pt x="14" y="89"/>
                    <a:pt x="14" y="89"/>
                  </a:cubicBezTo>
                  <a:cubicBezTo>
                    <a:pt x="14" y="89"/>
                    <a:pt x="14" y="88"/>
                    <a:pt x="14" y="88"/>
                  </a:cubicBezTo>
                  <a:cubicBezTo>
                    <a:pt x="15" y="88"/>
                    <a:pt x="17" y="88"/>
                    <a:pt x="17" y="88"/>
                  </a:cubicBezTo>
                  <a:cubicBezTo>
                    <a:pt x="18" y="88"/>
                    <a:pt x="19" y="87"/>
                    <a:pt x="20" y="87"/>
                  </a:cubicBezTo>
                  <a:cubicBezTo>
                    <a:pt x="21" y="86"/>
                    <a:pt x="23" y="87"/>
                    <a:pt x="24" y="86"/>
                  </a:cubicBezTo>
                  <a:cubicBezTo>
                    <a:pt x="24" y="85"/>
                    <a:pt x="24" y="84"/>
                    <a:pt x="24" y="83"/>
                  </a:cubicBezTo>
                  <a:cubicBezTo>
                    <a:pt x="24" y="83"/>
                    <a:pt x="26" y="82"/>
                    <a:pt x="27" y="82"/>
                  </a:cubicBezTo>
                  <a:cubicBezTo>
                    <a:pt x="27" y="82"/>
                    <a:pt x="27" y="80"/>
                    <a:pt x="28" y="80"/>
                  </a:cubicBezTo>
                  <a:cubicBezTo>
                    <a:pt x="28" y="80"/>
                    <a:pt x="29" y="80"/>
                    <a:pt x="30" y="80"/>
                  </a:cubicBezTo>
                  <a:cubicBezTo>
                    <a:pt x="30" y="80"/>
                    <a:pt x="31" y="81"/>
                    <a:pt x="32" y="81"/>
                  </a:cubicBezTo>
                  <a:cubicBezTo>
                    <a:pt x="32" y="81"/>
                    <a:pt x="32" y="82"/>
                    <a:pt x="33" y="82"/>
                  </a:cubicBezTo>
                  <a:cubicBezTo>
                    <a:pt x="33" y="83"/>
                    <a:pt x="34" y="82"/>
                    <a:pt x="35" y="82"/>
                  </a:cubicBezTo>
                  <a:cubicBezTo>
                    <a:pt x="36" y="82"/>
                    <a:pt x="37" y="82"/>
                    <a:pt x="37" y="81"/>
                  </a:cubicBezTo>
                  <a:cubicBezTo>
                    <a:pt x="38" y="81"/>
                    <a:pt x="38" y="79"/>
                    <a:pt x="38" y="78"/>
                  </a:cubicBezTo>
                  <a:cubicBezTo>
                    <a:pt x="38" y="78"/>
                    <a:pt x="38" y="76"/>
                    <a:pt x="38" y="75"/>
                  </a:cubicBezTo>
                  <a:cubicBezTo>
                    <a:pt x="38" y="75"/>
                    <a:pt x="39" y="73"/>
                    <a:pt x="39" y="72"/>
                  </a:cubicBezTo>
                  <a:cubicBezTo>
                    <a:pt x="39" y="71"/>
                    <a:pt x="38" y="70"/>
                    <a:pt x="38" y="69"/>
                  </a:cubicBezTo>
                  <a:cubicBezTo>
                    <a:pt x="38" y="68"/>
                    <a:pt x="38" y="67"/>
                    <a:pt x="38" y="67"/>
                  </a:cubicBezTo>
                  <a:cubicBezTo>
                    <a:pt x="38" y="66"/>
                    <a:pt x="40" y="66"/>
                    <a:pt x="40" y="65"/>
                  </a:cubicBezTo>
                  <a:cubicBezTo>
                    <a:pt x="41" y="65"/>
                    <a:pt x="42" y="64"/>
                    <a:pt x="42" y="63"/>
                  </a:cubicBezTo>
                  <a:cubicBezTo>
                    <a:pt x="42" y="62"/>
                    <a:pt x="42" y="62"/>
                    <a:pt x="41" y="62"/>
                  </a:cubicBezTo>
                  <a:cubicBezTo>
                    <a:pt x="41" y="61"/>
                    <a:pt x="40" y="62"/>
                    <a:pt x="40" y="62"/>
                  </a:cubicBezTo>
                  <a:cubicBezTo>
                    <a:pt x="39" y="61"/>
                    <a:pt x="38" y="61"/>
                    <a:pt x="38" y="60"/>
                  </a:cubicBezTo>
                  <a:cubicBezTo>
                    <a:pt x="37" y="60"/>
                    <a:pt x="37" y="58"/>
                    <a:pt x="36" y="58"/>
                  </a:cubicBezTo>
                  <a:cubicBezTo>
                    <a:pt x="36" y="58"/>
                    <a:pt x="35" y="57"/>
                    <a:pt x="35" y="57"/>
                  </a:cubicBezTo>
                  <a:cubicBezTo>
                    <a:pt x="34" y="56"/>
                    <a:pt x="33" y="55"/>
                    <a:pt x="33" y="55"/>
                  </a:cubicBezTo>
                  <a:cubicBezTo>
                    <a:pt x="33" y="54"/>
                    <a:pt x="33" y="53"/>
                    <a:pt x="33" y="52"/>
                  </a:cubicBezTo>
                  <a:cubicBezTo>
                    <a:pt x="34" y="51"/>
                    <a:pt x="35" y="50"/>
                    <a:pt x="35" y="50"/>
                  </a:cubicBezTo>
                  <a:cubicBezTo>
                    <a:pt x="36" y="49"/>
                    <a:pt x="37" y="48"/>
                    <a:pt x="37" y="47"/>
                  </a:cubicBezTo>
                  <a:cubicBezTo>
                    <a:pt x="38" y="47"/>
                    <a:pt x="38" y="46"/>
                    <a:pt x="39" y="46"/>
                  </a:cubicBezTo>
                  <a:cubicBezTo>
                    <a:pt x="39" y="46"/>
                    <a:pt x="41" y="46"/>
                    <a:pt x="42" y="46"/>
                  </a:cubicBezTo>
                  <a:cubicBezTo>
                    <a:pt x="42" y="46"/>
                    <a:pt x="43" y="44"/>
                    <a:pt x="43" y="43"/>
                  </a:cubicBezTo>
                  <a:cubicBezTo>
                    <a:pt x="42" y="43"/>
                    <a:pt x="41" y="43"/>
                    <a:pt x="41" y="42"/>
                  </a:cubicBezTo>
                  <a:cubicBezTo>
                    <a:pt x="40" y="41"/>
                    <a:pt x="40" y="40"/>
                    <a:pt x="40" y="39"/>
                  </a:cubicBezTo>
                  <a:cubicBezTo>
                    <a:pt x="40" y="39"/>
                    <a:pt x="40" y="37"/>
                    <a:pt x="40" y="37"/>
                  </a:cubicBezTo>
                  <a:cubicBezTo>
                    <a:pt x="40" y="36"/>
                    <a:pt x="40" y="35"/>
                    <a:pt x="40" y="34"/>
                  </a:cubicBezTo>
                  <a:cubicBezTo>
                    <a:pt x="41" y="34"/>
                    <a:pt x="41" y="32"/>
                    <a:pt x="41" y="31"/>
                  </a:cubicBezTo>
                  <a:cubicBezTo>
                    <a:pt x="41" y="31"/>
                    <a:pt x="42" y="30"/>
                    <a:pt x="42" y="30"/>
                  </a:cubicBezTo>
                  <a:cubicBezTo>
                    <a:pt x="43" y="29"/>
                    <a:pt x="42" y="27"/>
                    <a:pt x="43" y="27"/>
                  </a:cubicBezTo>
                  <a:cubicBezTo>
                    <a:pt x="43" y="26"/>
                    <a:pt x="45" y="26"/>
                    <a:pt x="46" y="26"/>
                  </a:cubicBezTo>
                  <a:cubicBezTo>
                    <a:pt x="47" y="26"/>
                    <a:pt x="47" y="27"/>
                    <a:pt x="48" y="27"/>
                  </a:cubicBezTo>
                  <a:cubicBezTo>
                    <a:pt x="48" y="27"/>
                    <a:pt x="49" y="28"/>
                    <a:pt x="50" y="28"/>
                  </a:cubicBezTo>
                  <a:cubicBezTo>
                    <a:pt x="51" y="29"/>
                    <a:pt x="52" y="27"/>
                    <a:pt x="53" y="27"/>
                  </a:cubicBezTo>
                  <a:cubicBezTo>
                    <a:pt x="53" y="27"/>
                    <a:pt x="55" y="28"/>
                    <a:pt x="55" y="28"/>
                  </a:cubicBezTo>
                  <a:cubicBezTo>
                    <a:pt x="56" y="28"/>
                    <a:pt x="56" y="26"/>
                    <a:pt x="57" y="26"/>
                  </a:cubicBezTo>
                  <a:cubicBezTo>
                    <a:pt x="57" y="25"/>
                    <a:pt x="58" y="25"/>
                    <a:pt x="58" y="25"/>
                  </a:cubicBezTo>
                  <a:cubicBezTo>
                    <a:pt x="58" y="25"/>
                    <a:pt x="59" y="26"/>
                    <a:pt x="59" y="2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47"/>
            <p:cNvSpPr>
              <a:spLocks/>
            </p:cNvSpPr>
            <p:nvPr/>
          </p:nvSpPr>
          <p:spPr bwMode="auto">
            <a:xfrm>
              <a:off x="1751013" y="2919413"/>
              <a:ext cx="25400" cy="47625"/>
            </a:xfrm>
            <a:custGeom>
              <a:avLst/>
              <a:gdLst/>
              <a:ahLst/>
              <a:cxnLst>
                <a:cxn ang="0">
                  <a:pos x="13" y="19"/>
                </a:cxn>
                <a:cxn ang="0">
                  <a:pos x="13" y="22"/>
                </a:cxn>
                <a:cxn ang="0">
                  <a:pos x="12" y="24"/>
                </a:cxn>
                <a:cxn ang="0">
                  <a:pos x="10" y="25"/>
                </a:cxn>
                <a:cxn ang="0">
                  <a:pos x="7" y="25"/>
                </a:cxn>
                <a:cxn ang="0">
                  <a:pos x="6" y="23"/>
                </a:cxn>
                <a:cxn ang="0">
                  <a:pos x="4" y="23"/>
                </a:cxn>
                <a:cxn ang="0">
                  <a:pos x="3" y="24"/>
                </a:cxn>
                <a:cxn ang="0">
                  <a:pos x="1" y="25"/>
                </a:cxn>
                <a:cxn ang="0">
                  <a:pos x="1" y="25"/>
                </a:cxn>
                <a:cxn ang="0">
                  <a:pos x="0" y="21"/>
                </a:cxn>
                <a:cxn ang="0">
                  <a:pos x="0" y="16"/>
                </a:cxn>
                <a:cxn ang="0">
                  <a:pos x="1" y="10"/>
                </a:cxn>
                <a:cxn ang="0">
                  <a:pos x="2" y="0"/>
                </a:cxn>
                <a:cxn ang="0">
                  <a:pos x="2" y="0"/>
                </a:cxn>
                <a:cxn ang="0">
                  <a:pos x="5" y="1"/>
                </a:cxn>
                <a:cxn ang="0">
                  <a:pos x="7" y="2"/>
                </a:cxn>
                <a:cxn ang="0">
                  <a:pos x="9" y="5"/>
                </a:cxn>
                <a:cxn ang="0">
                  <a:pos x="8" y="8"/>
                </a:cxn>
                <a:cxn ang="0">
                  <a:pos x="9" y="10"/>
                </a:cxn>
                <a:cxn ang="0">
                  <a:pos x="11" y="13"/>
                </a:cxn>
                <a:cxn ang="0">
                  <a:pos x="11" y="17"/>
                </a:cxn>
                <a:cxn ang="0">
                  <a:pos x="13" y="19"/>
                </a:cxn>
              </a:cxnLst>
              <a:rect l="0" t="0" r="r" b="b"/>
              <a:pathLst>
                <a:path w="13" h="25">
                  <a:moveTo>
                    <a:pt x="13" y="19"/>
                  </a:moveTo>
                  <a:cubicBezTo>
                    <a:pt x="13" y="20"/>
                    <a:pt x="13" y="21"/>
                    <a:pt x="13" y="22"/>
                  </a:cubicBezTo>
                  <a:cubicBezTo>
                    <a:pt x="13" y="22"/>
                    <a:pt x="12" y="23"/>
                    <a:pt x="12" y="24"/>
                  </a:cubicBezTo>
                  <a:cubicBezTo>
                    <a:pt x="11" y="24"/>
                    <a:pt x="10" y="25"/>
                    <a:pt x="10" y="25"/>
                  </a:cubicBezTo>
                  <a:cubicBezTo>
                    <a:pt x="9" y="25"/>
                    <a:pt x="8" y="25"/>
                    <a:pt x="7" y="25"/>
                  </a:cubicBezTo>
                  <a:cubicBezTo>
                    <a:pt x="7" y="25"/>
                    <a:pt x="6" y="23"/>
                    <a:pt x="6" y="23"/>
                  </a:cubicBezTo>
                  <a:cubicBezTo>
                    <a:pt x="5" y="23"/>
                    <a:pt x="4" y="23"/>
                    <a:pt x="4" y="23"/>
                  </a:cubicBezTo>
                  <a:cubicBezTo>
                    <a:pt x="3" y="23"/>
                    <a:pt x="3" y="24"/>
                    <a:pt x="3" y="24"/>
                  </a:cubicBezTo>
                  <a:cubicBezTo>
                    <a:pt x="2" y="25"/>
                    <a:pt x="2" y="25"/>
                    <a:pt x="1" y="25"/>
                  </a:cubicBezTo>
                  <a:cubicBezTo>
                    <a:pt x="1" y="25"/>
                    <a:pt x="1" y="25"/>
                    <a:pt x="1" y="25"/>
                  </a:cubicBezTo>
                  <a:cubicBezTo>
                    <a:pt x="1" y="24"/>
                    <a:pt x="0" y="22"/>
                    <a:pt x="0" y="21"/>
                  </a:cubicBezTo>
                  <a:cubicBezTo>
                    <a:pt x="0" y="20"/>
                    <a:pt x="0" y="17"/>
                    <a:pt x="0" y="16"/>
                  </a:cubicBezTo>
                  <a:cubicBezTo>
                    <a:pt x="0" y="15"/>
                    <a:pt x="1" y="12"/>
                    <a:pt x="1" y="10"/>
                  </a:cubicBezTo>
                  <a:cubicBezTo>
                    <a:pt x="2" y="8"/>
                    <a:pt x="2" y="2"/>
                    <a:pt x="2" y="0"/>
                  </a:cubicBezTo>
                  <a:cubicBezTo>
                    <a:pt x="2" y="0"/>
                    <a:pt x="2" y="0"/>
                    <a:pt x="2" y="0"/>
                  </a:cubicBezTo>
                  <a:cubicBezTo>
                    <a:pt x="3" y="0"/>
                    <a:pt x="4" y="1"/>
                    <a:pt x="5" y="1"/>
                  </a:cubicBezTo>
                  <a:cubicBezTo>
                    <a:pt x="5" y="1"/>
                    <a:pt x="6" y="2"/>
                    <a:pt x="7" y="2"/>
                  </a:cubicBezTo>
                  <a:cubicBezTo>
                    <a:pt x="7" y="3"/>
                    <a:pt x="9" y="4"/>
                    <a:pt x="9" y="5"/>
                  </a:cubicBezTo>
                  <a:cubicBezTo>
                    <a:pt x="9" y="5"/>
                    <a:pt x="8" y="7"/>
                    <a:pt x="8" y="8"/>
                  </a:cubicBezTo>
                  <a:cubicBezTo>
                    <a:pt x="8" y="8"/>
                    <a:pt x="9" y="10"/>
                    <a:pt x="9" y="10"/>
                  </a:cubicBezTo>
                  <a:cubicBezTo>
                    <a:pt x="9" y="11"/>
                    <a:pt x="11" y="12"/>
                    <a:pt x="11" y="13"/>
                  </a:cubicBezTo>
                  <a:cubicBezTo>
                    <a:pt x="11" y="14"/>
                    <a:pt x="10" y="16"/>
                    <a:pt x="11" y="17"/>
                  </a:cubicBezTo>
                  <a:cubicBezTo>
                    <a:pt x="11" y="18"/>
                    <a:pt x="12" y="19"/>
                    <a:pt x="13" y="1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48"/>
            <p:cNvSpPr>
              <a:spLocks/>
            </p:cNvSpPr>
            <p:nvPr/>
          </p:nvSpPr>
          <p:spPr bwMode="auto">
            <a:xfrm>
              <a:off x="1879601" y="2951163"/>
              <a:ext cx="55563" cy="77788"/>
            </a:xfrm>
            <a:custGeom>
              <a:avLst/>
              <a:gdLst/>
              <a:ahLst/>
              <a:cxnLst>
                <a:cxn ang="0">
                  <a:pos x="29" y="33"/>
                </a:cxn>
                <a:cxn ang="0">
                  <a:pos x="29" y="35"/>
                </a:cxn>
                <a:cxn ang="0">
                  <a:pos x="28" y="38"/>
                </a:cxn>
                <a:cxn ang="0">
                  <a:pos x="25" y="39"/>
                </a:cxn>
                <a:cxn ang="0">
                  <a:pos x="24" y="39"/>
                </a:cxn>
                <a:cxn ang="0">
                  <a:pos x="22" y="40"/>
                </a:cxn>
                <a:cxn ang="0">
                  <a:pos x="20" y="39"/>
                </a:cxn>
                <a:cxn ang="0">
                  <a:pos x="18" y="38"/>
                </a:cxn>
                <a:cxn ang="0">
                  <a:pos x="17" y="36"/>
                </a:cxn>
                <a:cxn ang="0">
                  <a:pos x="15" y="36"/>
                </a:cxn>
                <a:cxn ang="0">
                  <a:pos x="13" y="37"/>
                </a:cxn>
                <a:cxn ang="0">
                  <a:pos x="13" y="38"/>
                </a:cxn>
                <a:cxn ang="0">
                  <a:pos x="14" y="40"/>
                </a:cxn>
                <a:cxn ang="0">
                  <a:pos x="12" y="41"/>
                </a:cxn>
                <a:cxn ang="0">
                  <a:pos x="10" y="41"/>
                </a:cxn>
                <a:cxn ang="0">
                  <a:pos x="6" y="40"/>
                </a:cxn>
                <a:cxn ang="0">
                  <a:pos x="5" y="40"/>
                </a:cxn>
                <a:cxn ang="0">
                  <a:pos x="5" y="37"/>
                </a:cxn>
                <a:cxn ang="0">
                  <a:pos x="6" y="33"/>
                </a:cxn>
                <a:cxn ang="0">
                  <a:pos x="6" y="29"/>
                </a:cxn>
                <a:cxn ang="0">
                  <a:pos x="6" y="24"/>
                </a:cxn>
                <a:cxn ang="0">
                  <a:pos x="3" y="21"/>
                </a:cxn>
                <a:cxn ang="0">
                  <a:pos x="2" y="18"/>
                </a:cxn>
                <a:cxn ang="0">
                  <a:pos x="1" y="15"/>
                </a:cxn>
                <a:cxn ang="0">
                  <a:pos x="0" y="13"/>
                </a:cxn>
                <a:cxn ang="0">
                  <a:pos x="0" y="9"/>
                </a:cxn>
                <a:cxn ang="0">
                  <a:pos x="2" y="8"/>
                </a:cxn>
                <a:cxn ang="0">
                  <a:pos x="6" y="6"/>
                </a:cxn>
                <a:cxn ang="0">
                  <a:pos x="9" y="5"/>
                </a:cxn>
                <a:cxn ang="0">
                  <a:pos x="11" y="2"/>
                </a:cxn>
                <a:cxn ang="0">
                  <a:pos x="13" y="0"/>
                </a:cxn>
                <a:cxn ang="0">
                  <a:pos x="15" y="2"/>
                </a:cxn>
                <a:cxn ang="0">
                  <a:pos x="15" y="4"/>
                </a:cxn>
                <a:cxn ang="0">
                  <a:pos x="16" y="9"/>
                </a:cxn>
                <a:cxn ang="0">
                  <a:pos x="18" y="12"/>
                </a:cxn>
                <a:cxn ang="0">
                  <a:pos x="19" y="16"/>
                </a:cxn>
                <a:cxn ang="0">
                  <a:pos x="21" y="19"/>
                </a:cxn>
                <a:cxn ang="0">
                  <a:pos x="22" y="22"/>
                </a:cxn>
                <a:cxn ang="0">
                  <a:pos x="26" y="27"/>
                </a:cxn>
                <a:cxn ang="0">
                  <a:pos x="28" y="28"/>
                </a:cxn>
                <a:cxn ang="0">
                  <a:pos x="28" y="29"/>
                </a:cxn>
                <a:cxn ang="0">
                  <a:pos x="28" y="31"/>
                </a:cxn>
                <a:cxn ang="0">
                  <a:pos x="29" y="33"/>
                </a:cxn>
              </a:cxnLst>
              <a:rect l="0" t="0" r="r" b="b"/>
              <a:pathLst>
                <a:path w="29" h="41">
                  <a:moveTo>
                    <a:pt x="29" y="33"/>
                  </a:moveTo>
                  <a:cubicBezTo>
                    <a:pt x="29" y="33"/>
                    <a:pt x="29" y="35"/>
                    <a:pt x="29" y="35"/>
                  </a:cubicBezTo>
                  <a:cubicBezTo>
                    <a:pt x="29" y="36"/>
                    <a:pt x="28" y="37"/>
                    <a:pt x="28" y="38"/>
                  </a:cubicBezTo>
                  <a:cubicBezTo>
                    <a:pt x="27" y="38"/>
                    <a:pt x="26" y="39"/>
                    <a:pt x="25" y="39"/>
                  </a:cubicBezTo>
                  <a:cubicBezTo>
                    <a:pt x="25" y="39"/>
                    <a:pt x="24" y="39"/>
                    <a:pt x="24" y="39"/>
                  </a:cubicBezTo>
                  <a:cubicBezTo>
                    <a:pt x="23" y="39"/>
                    <a:pt x="23" y="39"/>
                    <a:pt x="22" y="40"/>
                  </a:cubicBezTo>
                  <a:cubicBezTo>
                    <a:pt x="22" y="40"/>
                    <a:pt x="21" y="40"/>
                    <a:pt x="20" y="39"/>
                  </a:cubicBezTo>
                  <a:cubicBezTo>
                    <a:pt x="19" y="39"/>
                    <a:pt x="19" y="39"/>
                    <a:pt x="18" y="38"/>
                  </a:cubicBezTo>
                  <a:cubicBezTo>
                    <a:pt x="18" y="38"/>
                    <a:pt x="17" y="37"/>
                    <a:pt x="17" y="36"/>
                  </a:cubicBezTo>
                  <a:cubicBezTo>
                    <a:pt x="17" y="36"/>
                    <a:pt x="16" y="36"/>
                    <a:pt x="15" y="36"/>
                  </a:cubicBezTo>
                  <a:cubicBezTo>
                    <a:pt x="15" y="36"/>
                    <a:pt x="13" y="36"/>
                    <a:pt x="13" y="37"/>
                  </a:cubicBezTo>
                  <a:cubicBezTo>
                    <a:pt x="13" y="37"/>
                    <a:pt x="13" y="38"/>
                    <a:pt x="13" y="38"/>
                  </a:cubicBezTo>
                  <a:cubicBezTo>
                    <a:pt x="13" y="39"/>
                    <a:pt x="15" y="40"/>
                    <a:pt x="14" y="40"/>
                  </a:cubicBezTo>
                  <a:cubicBezTo>
                    <a:pt x="14" y="41"/>
                    <a:pt x="13" y="41"/>
                    <a:pt x="12" y="41"/>
                  </a:cubicBezTo>
                  <a:cubicBezTo>
                    <a:pt x="11" y="41"/>
                    <a:pt x="10" y="41"/>
                    <a:pt x="10" y="41"/>
                  </a:cubicBezTo>
                  <a:cubicBezTo>
                    <a:pt x="9" y="41"/>
                    <a:pt x="7" y="40"/>
                    <a:pt x="6" y="40"/>
                  </a:cubicBezTo>
                  <a:cubicBezTo>
                    <a:pt x="6" y="40"/>
                    <a:pt x="5" y="40"/>
                    <a:pt x="5" y="40"/>
                  </a:cubicBezTo>
                  <a:cubicBezTo>
                    <a:pt x="5" y="39"/>
                    <a:pt x="5" y="37"/>
                    <a:pt x="5" y="37"/>
                  </a:cubicBezTo>
                  <a:cubicBezTo>
                    <a:pt x="5" y="36"/>
                    <a:pt x="6" y="34"/>
                    <a:pt x="6" y="33"/>
                  </a:cubicBezTo>
                  <a:cubicBezTo>
                    <a:pt x="6" y="32"/>
                    <a:pt x="6" y="30"/>
                    <a:pt x="6" y="29"/>
                  </a:cubicBezTo>
                  <a:cubicBezTo>
                    <a:pt x="6" y="28"/>
                    <a:pt x="6" y="25"/>
                    <a:pt x="6" y="24"/>
                  </a:cubicBezTo>
                  <a:cubicBezTo>
                    <a:pt x="5" y="23"/>
                    <a:pt x="4" y="22"/>
                    <a:pt x="3" y="21"/>
                  </a:cubicBezTo>
                  <a:cubicBezTo>
                    <a:pt x="3" y="20"/>
                    <a:pt x="3" y="19"/>
                    <a:pt x="2" y="18"/>
                  </a:cubicBezTo>
                  <a:cubicBezTo>
                    <a:pt x="2" y="17"/>
                    <a:pt x="1" y="16"/>
                    <a:pt x="1" y="15"/>
                  </a:cubicBezTo>
                  <a:cubicBezTo>
                    <a:pt x="1" y="15"/>
                    <a:pt x="0" y="14"/>
                    <a:pt x="0" y="13"/>
                  </a:cubicBezTo>
                  <a:cubicBezTo>
                    <a:pt x="0" y="12"/>
                    <a:pt x="0" y="10"/>
                    <a:pt x="0" y="9"/>
                  </a:cubicBezTo>
                  <a:cubicBezTo>
                    <a:pt x="1" y="8"/>
                    <a:pt x="2" y="8"/>
                    <a:pt x="2" y="8"/>
                  </a:cubicBezTo>
                  <a:cubicBezTo>
                    <a:pt x="3" y="7"/>
                    <a:pt x="5" y="7"/>
                    <a:pt x="6" y="6"/>
                  </a:cubicBezTo>
                  <a:cubicBezTo>
                    <a:pt x="7" y="6"/>
                    <a:pt x="8" y="5"/>
                    <a:pt x="9" y="5"/>
                  </a:cubicBezTo>
                  <a:cubicBezTo>
                    <a:pt x="9" y="4"/>
                    <a:pt x="10" y="3"/>
                    <a:pt x="11" y="2"/>
                  </a:cubicBezTo>
                  <a:cubicBezTo>
                    <a:pt x="11" y="2"/>
                    <a:pt x="12" y="0"/>
                    <a:pt x="13" y="0"/>
                  </a:cubicBezTo>
                  <a:cubicBezTo>
                    <a:pt x="13" y="0"/>
                    <a:pt x="15" y="1"/>
                    <a:pt x="15" y="2"/>
                  </a:cubicBezTo>
                  <a:cubicBezTo>
                    <a:pt x="15" y="2"/>
                    <a:pt x="15" y="4"/>
                    <a:pt x="15" y="4"/>
                  </a:cubicBezTo>
                  <a:cubicBezTo>
                    <a:pt x="15" y="6"/>
                    <a:pt x="16" y="8"/>
                    <a:pt x="16" y="9"/>
                  </a:cubicBezTo>
                  <a:cubicBezTo>
                    <a:pt x="17" y="10"/>
                    <a:pt x="18" y="11"/>
                    <a:pt x="18" y="12"/>
                  </a:cubicBezTo>
                  <a:cubicBezTo>
                    <a:pt x="19" y="13"/>
                    <a:pt x="19" y="15"/>
                    <a:pt x="19" y="16"/>
                  </a:cubicBezTo>
                  <a:cubicBezTo>
                    <a:pt x="19" y="17"/>
                    <a:pt x="20" y="19"/>
                    <a:pt x="21" y="19"/>
                  </a:cubicBezTo>
                  <a:cubicBezTo>
                    <a:pt x="21" y="20"/>
                    <a:pt x="22" y="22"/>
                    <a:pt x="22" y="22"/>
                  </a:cubicBezTo>
                  <a:cubicBezTo>
                    <a:pt x="23" y="23"/>
                    <a:pt x="25" y="26"/>
                    <a:pt x="26" y="27"/>
                  </a:cubicBezTo>
                  <a:cubicBezTo>
                    <a:pt x="26" y="27"/>
                    <a:pt x="27" y="28"/>
                    <a:pt x="28" y="28"/>
                  </a:cubicBezTo>
                  <a:cubicBezTo>
                    <a:pt x="28" y="28"/>
                    <a:pt x="28" y="29"/>
                    <a:pt x="28" y="29"/>
                  </a:cubicBezTo>
                  <a:cubicBezTo>
                    <a:pt x="28" y="29"/>
                    <a:pt x="28" y="30"/>
                    <a:pt x="28" y="31"/>
                  </a:cubicBezTo>
                  <a:cubicBezTo>
                    <a:pt x="28" y="31"/>
                    <a:pt x="29" y="32"/>
                    <a:pt x="29" y="3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9" name="Freeform 49"/>
            <p:cNvSpPr>
              <a:spLocks/>
            </p:cNvSpPr>
            <p:nvPr/>
          </p:nvSpPr>
          <p:spPr bwMode="auto">
            <a:xfrm>
              <a:off x="1838326" y="2997201"/>
              <a:ext cx="212725" cy="163513"/>
            </a:xfrm>
            <a:custGeom>
              <a:avLst/>
              <a:gdLst/>
              <a:ahLst/>
              <a:cxnLst>
                <a:cxn ang="0">
                  <a:pos x="13" y="51"/>
                </a:cxn>
                <a:cxn ang="0">
                  <a:pos x="2" y="46"/>
                </a:cxn>
                <a:cxn ang="0">
                  <a:pos x="1" y="40"/>
                </a:cxn>
                <a:cxn ang="0">
                  <a:pos x="2" y="30"/>
                </a:cxn>
                <a:cxn ang="0">
                  <a:pos x="8" y="24"/>
                </a:cxn>
                <a:cxn ang="0">
                  <a:pos x="13" y="20"/>
                </a:cxn>
                <a:cxn ang="0">
                  <a:pos x="20" y="20"/>
                </a:cxn>
                <a:cxn ang="0">
                  <a:pos x="26" y="16"/>
                </a:cxn>
                <a:cxn ang="0">
                  <a:pos x="32" y="17"/>
                </a:cxn>
                <a:cxn ang="0">
                  <a:pos x="35" y="14"/>
                </a:cxn>
                <a:cxn ang="0">
                  <a:pos x="39" y="12"/>
                </a:cxn>
                <a:cxn ang="0">
                  <a:pos x="44" y="16"/>
                </a:cxn>
                <a:cxn ang="0">
                  <a:pos x="50" y="14"/>
                </a:cxn>
                <a:cxn ang="0">
                  <a:pos x="50" y="7"/>
                </a:cxn>
                <a:cxn ang="0">
                  <a:pos x="51" y="5"/>
                </a:cxn>
                <a:cxn ang="0">
                  <a:pos x="58" y="7"/>
                </a:cxn>
                <a:cxn ang="0">
                  <a:pos x="64" y="14"/>
                </a:cxn>
                <a:cxn ang="0">
                  <a:pos x="68" y="16"/>
                </a:cxn>
                <a:cxn ang="0">
                  <a:pos x="66" y="9"/>
                </a:cxn>
                <a:cxn ang="0">
                  <a:pos x="75" y="5"/>
                </a:cxn>
                <a:cxn ang="0">
                  <a:pos x="81" y="10"/>
                </a:cxn>
                <a:cxn ang="0">
                  <a:pos x="81" y="3"/>
                </a:cxn>
                <a:cxn ang="0">
                  <a:pos x="87" y="5"/>
                </a:cxn>
                <a:cxn ang="0">
                  <a:pos x="94" y="0"/>
                </a:cxn>
                <a:cxn ang="0">
                  <a:pos x="95" y="8"/>
                </a:cxn>
                <a:cxn ang="0">
                  <a:pos x="98" y="16"/>
                </a:cxn>
                <a:cxn ang="0">
                  <a:pos x="104" y="24"/>
                </a:cxn>
                <a:cxn ang="0">
                  <a:pos x="109" y="33"/>
                </a:cxn>
                <a:cxn ang="0">
                  <a:pos x="113" y="40"/>
                </a:cxn>
                <a:cxn ang="0">
                  <a:pos x="111" y="45"/>
                </a:cxn>
                <a:cxn ang="0">
                  <a:pos x="105" y="44"/>
                </a:cxn>
                <a:cxn ang="0">
                  <a:pos x="105" y="51"/>
                </a:cxn>
                <a:cxn ang="0">
                  <a:pos x="103" y="58"/>
                </a:cxn>
                <a:cxn ang="0">
                  <a:pos x="104" y="65"/>
                </a:cxn>
                <a:cxn ang="0">
                  <a:pos x="100" y="73"/>
                </a:cxn>
                <a:cxn ang="0">
                  <a:pos x="99" y="75"/>
                </a:cxn>
                <a:cxn ang="0">
                  <a:pos x="91" y="78"/>
                </a:cxn>
                <a:cxn ang="0">
                  <a:pos x="84" y="83"/>
                </a:cxn>
                <a:cxn ang="0">
                  <a:pos x="75" y="86"/>
                </a:cxn>
                <a:cxn ang="0">
                  <a:pos x="69" y="81"/>
                </a:cxn>
                <a:cxn ang="0">
                  <a:pos x="60" y="84"/>
                </a:cxn>
                <a:cxn ang="0">
                  <a:pos x="50" y="79"/>
                </a:cxn>
                <a:cxn ang="0">
                  <a:pos x="42" y="73"/>
                </a:cxn>
                <a:cxn ang="0">
                  <a:pos x="36" y="70"/>
                </a:cxn>
                <a:cxn ang="0">
                  <a:pos x="31" y="62"/>
                </a:cxn>
                <a:cxn ang="0">
                  <a:pos x="25" y="54"/>
                </a:cxn>
                <a:cxn ang="0">
                  <a:pos x="18" y="55"/>
                </a:cxn>
              </a:cxnLst>
              <a:rect l="0" t="0" r="r" b="b"/>
              <a:pathLst>
                <a:path w="113" h="87">
                  <a:moveTo>
                    <a:pt x="18" y="55"/>
                  </a:moveTo>
                  <a:cubicBezTo>
                    <a:pt x="17" y="55"/>
                    <a:pt x="17" y="55"/>
                    <a:pt x="17" y="55"/>
                  </a:cubicBezTo>
                  <a:cubicBezTo>
                    <a:pt x="16" y="54"/>
                    <a:pt x="13" y="52"/>
                    <a:pt x="13" y="51"/>
                  </a:cubicBezTo>
                  <a:cubicBezTo>
                    <a:pt x="13" y="51"/>
                    <a:pt x="12" y="48"/>
                    <a:pt x="11" y="47"/>
                  </a:cubicBezTo>
                  <a:cubicBezTo>
                    <a:pt x="10" y="46"/>
                    <a:pt x="7" y="47"/>
                    <a:pt x="6" y="47"/>
                  </a:cubicBezTo>
                  <a:cubicBezTo>
                    <a:pt x="5" y="47"/>
                    <a:pt x="3" y="46"/>
                    <a:pt x="2" y="46"/>
                  </a:cubicBezTo>
                  <a:cubicBezTo>
                    <a:pt x="2" y="46"/>
                    <a:pt x="2" y="45"/>
                    <a:pt x="1" y="45"/>
                  </a:cubicBezTo>
                  <a:cubicBezTo>
                    <a:pt x="1" y="44"/>
                    <a:pt x="2" y="43"/>
                    <a:pt x="2" y="43"/>
                  </a:cubicBezTo>
                  <a:cubicBezTo>
                    <a:pt x="2" y="42"/>
                    <a:pt x="1" y="40"/>
                    <a:pt x="1" y="40"/>
                  </a:cubicBezTo>
                  <a:cubicBezTo>
                    <a:pt x="1" y="39"/>
                    <a:pt x="0" y="37"/>
                    <a:pt x="0" y="37"/>
                  </a:cubicBezTo>
                  <a:cubicBezTo>
                    <a:pt x="0" y="36"/>
                    <a:pt x="2" y="34"/>
                    <a:pt x="2" y="33"/>
                  </a:cubicBezTo>
                  <a:cubicBezTo>
                    <a:pt x="2" y="32"/>
                    <a:pt x="2" y="31"/>
                    <a:pt x="2" y="30"/>
                  </a:cubicBezTo>
                  <a:cubicBezTo>
                    <a:pt x="2" y="29"/>
                    <a:pt x="1" y="27"/>
                    <a:pt x="2" y="27"/>
                  </a:cubicBezTo>
                  <a:cubicBezTo>
                    <a:pt x="2" y="26"/>
                    <a:pt x="3" y="25"/>
                    <a:pt x="3" y="25"/>
                  </a:cubicBezTo>
                  <a:cubicBezTo>
                    <a:pt x="4" y="24"/>
                    <a:pt x="7" y="24"/>
                    <a:pt x="8" y="24"/>
                  </a:cubicBezTo>
                  <a:cubicBezTo>
                    <a:pt x="9" y="23"/>
                    <a:pt x="10" y="23"/>
                    <a:pt x="10" y="23"/>
                  </a:cubicBezTo>
                  <a:cubicBezTo>
                    <a:pt x="11" y="22"/>
                    <a:pt x="11" y="21"/>
                    <a:pt x="11" y="21"/>
                  </a:cubicBezTo>
                  <a:cubicBezTo>
                    <a:pt x="12" y="20"/>
                    <a:pt x="12" y="20"/>
                    <a:pt x="13" y="20"/>
                  </a:cubicBezTo>
                  <a:cubicBezTo>
                    <a:pt x="13" y="20"/>
                    <a:pt x="14" y="21"/>
                    <a:pt x="15" y="21"/>
                  </a:cubicBezTo>
                  <a:cubicBezTo>
                    <a:pt x="15" y="21"/>
                    <a:pt x="17" y="21"/>
                    <a:pt x="18" y="21"/>
                  </a:cubicBezTo>
                  <a:cubicBezTo>
                    <a:pt x="18" y="21"/>
                    <a:pt x="19" y="21"/>
                    <a:pt x="20" y="20"/>
                  </a:cubicBezTo>
                  <a:cubicBezTo>
                    <a:pt x="20" y="20"/>
                    <a:pt x="21" y="18"/>
                    <a:pt x="21" y="18"/>
                  </a:cubicBezTo>
                  <a:cubicBezTo>
                    <a:pt x="22" y="17"/>
                    <a:pt x="23" y="16"/>
                    <a:pt x="24" y="16"/>
                  </a:cubicBezTo>
                  <a:cubicBezTo>
                    <a:pt x="24" y="16"/>
                    <a:pt x="25" y="16"/>
                    <a:pt x="26" y="16"/>
                  </a:cubicBezTo>
                  <a:cubicBezTo>
                    <a:pt x="26" y="16"/>
                    <a:pt x="26" y="16"/>
                    <a:pt x="27" y="16"/>
                  </a:cubicBezTo>
                  <a:cubicBezTo>
                    <a:pt x="27" y="16"/>
                    <a:pt x="28" y="16"/>
                    <a:pt x="28" y="16"/>
                  </a:cubicBezTo>
                  <a:cubicBezTo>
                    <a:pt x="29" y="16"/>
                    <a:pt x="31" y="17"/>
                    <a:pt x="32" y="17"/>
                  </a:cubicBezTo>
                  <a:cubicBezTo>
                    <a:pt x="32" y="17"/>
                    <a:pt x="33" y="17"/>
                    <a:pt x="34" y="17"/>
                  </a:cubicBezTo>
                  <a:cubicBezTo>
                    <a:pt x="35" y="17"/>
                    <a:pt x="36" y="17"/>
                    <a:pt x="36" y="16"/>
                  </a:cubicBezTo>
                  <a:cubicBezTo>
                    <a:pt x="37" y="16"/>
                    <a:pt x="35" y="15"/>
                    <a:pt x="35" y="14"/>
                  </a:cubicBezTo>
                  <a:cubicBezTo>
                    <a:pt x="35" y="14"/>
                    <a:pt x="35" y="13"/>
                    <a:pt x="35" y="13"/>
                  </a:cubicBezTo>
                  <a:cubicBezTo>
                    <a:pt x="35" y="12"/>
                    <a:pt x="37" y="12"/>
                    <a:pt x="37" y="12"/>
                  </a:cubicBezTo>
                  <a:cubicBezTo>
                    <a:pt x="38" y="12"/>
                    <a:pt x="39" y="12"/>
                    <a:pt x="39" y="12"/>
                  </a:cubicBezTo>
                  <a:cubicBezTo>
                    <a:pt x="39" y="13"/>
                    <a:pt x="40" y="14"/>
                    <a:pt x="40" y="14"/>
                  </a:cubicBezTo>
                  <a:cubicBezTo>
                    <a:pt x="41" y="15"/>
                    <a:pt x="41" y="15"/>
                    <a:pt x="42" y="15"/>
                  </a:cubicBezTo>
                  <a:cubicBezTo>
                    <a:pt x="43" y="16"/>
                    <a:pt x="44" y="16"/>
                    <a:pt x="44" y="16"/>
                  </a:cubicBezTo>
                  <a:cubicBezTo>
                    <a:pt x="45" y="15"/>
                    <a:pt x="45" y="15"/>
                    <a:pt x="46" y="15"/>
                  </a:cubicBezTo>
                  <a:cubicBezTo>
                    <a:pt x="46" y="15"/>
                    <a:pt x="47" y="15"/>
                    <a:pt x="47" y="15"/>
                  </a:cubicBezTo>
                  <a:cubicBezTo>
                    <a:pt x="48" y="15"/>
                    <a:pt x="49" y="14"/>
                    <a:pt x="50" y="14"/>
                  </a:cubicBezTo>
                  <a:cubicBezTo>
                    <a:pt x="50" y="13"/>
                    <a:pt x="51" y="12"/>
                    <a:pt x="51" y="11"/>
                  </a:cubicBezTo>
                  <a:cubicBezTo>
                    <a:pt x="51" y="11"/>
                    <a:pt x="51" y="9"/>
                    <a:pt x="51" y="9"/>
                  </a:cubicBezTo>
                  <a:cubicBezTo>
                    <a:pt x="51" y="8"/>
                    <a:pt x="50" y="7"/>
                    <a:pt x="50" y="7"/>
                  </a:cubicBezTo>
                  <a:cubicBezTo>
                    <a:pt x="50" y="6"/>
                    <a:pt x="50" y="5"/>
                    <a:pt x="50" y="5"/>
                  </a:cubicBezTo>
                  <a:cubicBezTo>
                    <a:pt x="50" y="5"/>
                    <a:pt x="50" y="4"/>
                    <a:pt x="50" y="4"/>
                  </a:cubicBezTo>
                  <a:cubicBezTo>
                    <a:pt x="50" y="5"/>
                    <a:pt x="51" y="5"/>
                    <a:pt x="51" y="5"/>
                  </a:cubicBezTo>
                  <a:cubicBezTo>
                    <a:pt x="52" y="6"/>
                    <a:pt x="53" y="7"/>
                    <a:pt x="54" y="7"/>
                  </a:cubicBezTo>
                  <a:cubicBezTo>
                    <a:pt x="54" y="7"/>
                    <a:pt x="56" y="7"/>
                    <a:pt x="56" y="7"/>
                  </a:cubicBezTo>
                  <a:cubicBezTo>
                    <a:pt x="57" y="7"/>
                    <a:pt x="58" y="7"/>
                    <a:pt x="58" y="7"/>
                  </a:cubicBezTo>
                  <a:cubicBezTo>
                    <a:pt x="59" y="7"/>
                    <a:pt x="60" y="8"/>
                    <a:pt x="61" y="8"/>
                  </a:cubicBezTo>
                  <a:cubicBezTo>
                    <a:pt x="61" y="9"/>
                    <a:pt x="62" y="10"/>
                    <a:pt x="62" y="11"/>
                  </a:cubicBezTo>
                  <a:cubicBezTo>
                    <a:pt x="62" y="12"/>
                    <a:pt x="64" y="13"/>
                    <a:pt x="64" y="14"/>
                  </a:cubicBezTo>
                  <a:cubicBezTo>
                    <a:pt x="64" y="15"/>
                    <a:pt x="64" y="16"/>
                    <a:pt x="65" y="17"/>
                  </a:cubicBezTo>
                  <a:cubicBezTo>
                    <a:pt x="65" y="17"/>
                    <a:pt x="66" y="17"/>
                    <a:pt x="66" y="17"/>
                  </a:cubicBezTo>
                  <a:cubicBezTo>
                    <a:pt x="67" y="17"/>
                    <a:pt x="68" y="17"/>
                    <a:pt x="68" y="16"/>
                  </a:cubicBezTo>
                  <a:cubicBezTo>
                    <a:pt x="69" y="15"/>
                    <a:pt x="69" y="14"/>
                    <a:pt x="68" y="13"/>
                  </a:cubicBezTo>
                  <a:cubicBezTo>
                    <a:pt x="68" y="13"/>
                    <a:pt x="67" y="12"/>
                    <a:pt x="67" y="12"/>
                  </a:cubicBezTo>
                  <a:cubicBezTo>
                    <a:pt x="66" y="11"/>
                    <a:pt x="66" y="9"/>
                    <a:pt x="66" y="9"/>
                  </a:cubicBezTo>
                  <a:cubicBezTo>
                    <a:pt x="67" y="8"/>
                    <a:pt x="68" y="7"/>
                    <a:pt x="68" y="6"/>
                  </a:cubicBezTo>
                  <a:cubicBezTo>
                    <a:pt x="69" y="6"/>
                    <a:pt x="71" y="5"/>
                    <a:pt x="72" y="5"/>
                  </a:cubicBezTo>
                  <a:cubicBezTo>
                    <a:pt x="72" y="5"/>
                    <a:pt x="74" y="5"/>
                    <a:pt x="75" y="5"/>
                  </a:cubicBezTo>
                  <a:cubicBezTo>
                    <a:pt x="76" y="6"/>
                    <a:pt x="76" y="8"/>
                    <a:pt x="76" y="8"/>
                  </a:cubicBezTo>
                  <a:cubicBezTo>
                    <a:pt x="77" y="9"/>
                    <a:pt x="78" y="11"/>
                    <a:pt x="79" y="11"/>
                  </a:cubicBezTo>
                  <a:cubicBezTo>
                    <a:pt x="79" y="11"/>
                    <a:pt x="80" y="11"/>
                    <a:pt x="81" y="10"/>
                  </a:cubicBezTo>
                  <a:cubicBezTo>
                    <a:pt x="81" y="9"/>
                    <a:pt x="81" y="8"/>
                    <a:pt x="81" y="7"/>
                  </a:cubicBezTo>
                  <a:cubicBezTo>
                    <a:pt x="81" y="6"/>
                    <a:pt x="80" y="5"/>
                    <a:pt x="81" y="5"/>
                  </a:cubicBezTo>
                  <a:cubicBezTo>
                    <a:pt x="81" y="4"/>
                    <a:pt x="81" y="3"/>
                    <a:pt x="81" y="3"/>
                  </a:cubicBezTo>
                  <a:cubicBezTo>
                    <a:pt x="82" y="3"/>
                    <a:pt x="82" y="4"/>
                    <a:pt x="83" y="4"/>
                  </a:cubicBezTo>
                  <a:cubicBezTo>
                    <a:pt x="83" y="4"/>
                    <a:pt x="84" y="5"/>
                    <a:pt x="84" y="5"/>
                  </a:cubicBezTo>
                  <a:cubicBezTo>
                    <a:pt x="85" y="5"/>
                    <a:pt x="87" y="5"/>
                    <a:pt x="87" y="5"/>
                  </a:cubicBezTo>
                  <a:cubicBezTo>
                    <a:pt x="88" y="4"/>
                    <a:pt x="89" y="3"/>
                    <a:pt x="90" y="3"/>
                  </a:cubicBezTo>
                  <a:cubicBezTo>
                    <a:pt x="90" y="2"/>
                    <a:pt x="92" y="1"/>
                    <a:pt x="93" y="1"/>
                  </a:cubicBezTo>
                  <a:cubicBezTo>
                    <a:pt x="93" y="1"/>
                    <a:pt x="94" y="0"/>
                    <a:pt x="94" y="0"/>
                  </a:cubicBezTo>
                  <a:cubicBezTo>
                    <a:pt x="95" y="0"/>
                    <a:pt x="95" y="2"/>
                    <a:pt x="95" y="2"/>
                  </a:cubicBezTo>
                  <a:cubicBezTo>
                    <a:pt x="96" y="3"/>
                    <a:pt x="96" y="4"/>
                    <a:pt x="96" y="5"/>
                  </a:cubicBezTo>
                  <a:cubicBezTo>
                    <a:pt x="96" y="6"/>
                    <a:pt x="95" y="7"/>
                    <a:pt x="95" y="8"/>
                  </a:cubicBezTo>
                  <a:cubicBezTo>
                    <a:pt x="95" y="8"/>
                    <a:pt x="96" y="9"/>
                    <a:pt x="96" y="10"/>
                  </a:cubicBezTo>
                  <a:cubicBezTo>
                    <a:pt x="96" y="10"/>
                    <a:pt x="97" y="12"/>
                    <a:pt x="98" y="13"/>
                  </a:cubicBezTo>
                  <a:cubicBezTo>
                    <a:pt x="98" y="13"/>
                    <a:pt x="98" y="15"/>
                    <a:pt x="98" y="16"/>
                  </a:cubicBezTo>
                  <a:cubicBezTo>
                    <a:pt x="98" y="17"/>
                    <a:pt x="99" y="19"/>
                    <a:pt x="99" y="19"/>
                  </a:cubicBezTo>
                  <a:cubicBezTo>
                    <a:pt x="100" y="20"/>
                    <a:pt x="101" y="22"/>
                    <a:pt x="101" y="23"/>
                  </a:cubicBezTo>
                  <a:cubicBezTo>
                    <a:pt x="102" y="23"/>
                    <a:pt x="103" y="23"/>
                    <a:pt x="104" y="24"/>
                  </a:cubicBezTo>
                  <a:cubicBezTo>
                    <a:pt x="105" y="25"/>
                    <a:pt x="105" y="26"/>
                    <a:pt x="106" y="27"/>
                  </a:cubicBezTo>
                  <a:cubicBezTo>
                    <a:pt x="106" y="28"/>
                    <a:pt x="108" y="29"/>
                    <a:pt x="108" y="30"/>
                  </a:cubicBezTo>
                  <a:cubicBezTo>
                    <a:pt x="108" y="31"/>
                    <a:pt x="109" y="32"/>
                    <a:pt x="109" y="33"/>
                  </a:cubicBezTo>
                  <a:cubicBezTo>
                    <a:pt x="110" y="33"/>
                    <a:pt x="111" y="34"/>
                    <a:pt x="111" y="34"/>
                  </a:cubicBezTo>
                  <a:cubicBezTo>
                    <a:pt x="112" y="35"/>
                    <a:pt x="113" y="36"/>
                    <a:pt x="113" y="37"/>
                  </a:cubicBezTo>
                  <a:cubicBezTo>
                    <a:pt x="113" y="37"/>
                    <a:pt x="113" y="39"/>
                    <a:pt x="113" y="40"/>
                  </a:cubicBezTo>
                  <a:cubicBezTo>
                    <a:pt x="113" y="40"/>
                    <a:pt x="112" y="41"/>
                    <a:pt x="112" y="41"/>
                  </a:cubicBezTo>
                  <a:cubicBezTo>
                    <a:pt x="112" y="42"/>
                    <a:pt x="112" y="43"/>
                    <a:pt x="112" y="43"/>
                  </a:cubicBezTo>
                  <a:cubicBezTo>
                    <a:pt x="112" y="44"/>
                    <a:pt x="112" y="45"/>
                    <a:pt x="111" y="45"/>
                  </a:cubicBezTo>
                  <a:cubicBezTo>
                    <a:pt x="111" y="45"/>
                    <a:pt x="109" y="45"/>
                    <a:pt x="108" y="45"/>
                  </a:cubicBezTo>
                  <a:cubicBezTo>
                    <a:pt x="108" y="45"/>
                    <a:pt x="107" y="44"/>
                    <a:pt x="106" y="44"/>
                  </a:cubicBezTo>
                  <a:cubicBezTo>
                    <a:pt x="106" y="44"/>
                    <a:pt x="105" y="44"/>
                    <a:pt x="105" y="44"/>
                  </a:cubicBezTo>
                  <a:cubicBezTo>
                    <a:pt x="104" y="44"/>
                    <a:pt x="104" y="46"/>
                    <a:pt x="104" y="47"/>
                  </a:cubicBezTo>
                  <a:cubicBezTo>
                    <a:pt x="104" y="48"/>
                    <a:pt x="104" y="48"/>
                    <a:pt x="104" y="49"/>
                  </a:cubicBezTo>
                  <a:cubicBezTo>
                    <a:pt x="104" y="49"/>
                    <a:pt x="105" y="50"/>
                    <a:pt x="105" y="51"/>
                  </a:cubicBezTo>
                  <a:cubicBezTo>
                    <a:pt x="105" y="52"/>
                    <a:pt x="106" y="53"/>
                    <a:pt x="106" y="54"/>
                  </a:cubicBezTo>
                  <a:cubicBezTo>
                    <a:pt x="106" y="55"/>
                    <a:pt x="105" y="56"/>
                    <a:pt x="104" y="56"/>
                  </a:cubicBezTo>
                  <a:cubicBezTo>
                    <a:pt x="104" y="57"/>
                    <a:pt x="103" y="58"/>
                    <a:pt x="103" y="58"/>
                  </a:cubicBezTo>
                  <a:cubicBezTo>
                    <a:pt x="102" y="59"/>
                    <a:pt x="101" y="60"/>
                    <a:pt x="101" y="61"/>
                  </a:cubicBezTo>
                  <a:cubicBezTo>
                    <a:pt x="101" y="61"/>
                    <a:pt x="101" y="63"/>
                    <a:pt x="101" y="63"/>
                  </a:cubicBezTo>
                  <a:cubicBezTo>
                    <a:pt x="101" y="64"/>
                    <a:pt x="103" y="65"/>
                    <a:pt x="104" y="65"/>
                  </a:cubicBezTo>
                  <a:cubicBezTo>
                    <a:pt x="104" y="66"/>
                    <a:pt x="104" y="68"/>
                    <a:pt x="103" y="69"/>
                  </a:cubicBezTo>
                  <a:cubicBezTo>
                    <a:pt x="103" y="69"/>
                    <a:pt x="102" y="70"/>
                    <a:pt x="102" y="70"/>
                  </a:cubicBezTo>
                  <a:cubicBezTo>
                    <a:pt x="101" y="71"/>
                    <a:pt x="101" y="72"/>
                    <a:pt x="100" y="73"/>
                  </a:cubicBezTo>
                  <a:cubicBezTo>
                    <a:pt x="100" y="74"/>
                    <a:pt x="100" y="75"/>
                    <a:pt x="100" y="75"/>
                  </a:cubicBezTo>
                  <a:cubicBezTo>
                    <a:pt x="100" y="75"/>
                    <a:pt x="100" y="75"/>
                    <a:pt x="101" y="75"/>
                  </a:cubicBezTo>
                  <a:cubicBezTo>
                    <a:pt x="100" y="75"/>
                    <a:pt x="99" y="75"/>
                    <a:pt x="99" y="75"/>
                  </a:cubicBezTo>
                  <a:cubicBezTo>
                    <a:pt x="98" y="76"/>
                    <a:pt x="97" y="77"/>
                    <a:pt x="97" y="77"/>
                  </a:cubicBezTo>
                  <a:cubicBezTo>
                    <a:pt x="96" y="77"/>
                    <a:pt x="94" y="79"/>
                    <a:pt x="93" y="79"/>
                  </a:cubicBezTo>
                  <a:cubicBezTo>
                    <a:pt x="93" y="79"/>
                    <a:pt x="92" y="78"/>
                    <a:pt x="91" y="78"/>
                  </a:cubicBezTo>
                  <a:cubicBezTo>
                    <a:pt x="91" y="78"/>
                    <a:pt x="89" y="78"/>
                    <a:pt x="88" y="78"/>
                  </a:cubicBezTo>
                  <a:cubicBezTo>
                    <a:pt x="87" y="78"/>
                    <a:pt x="85" y="79"/>
                    <a:pt x="85" y="80"/>
                  </a:cubicBezTo>
                  <a:cubicBezTo>
                    <a:pt x="84" y="80"/>
                    <a:pt x="84" y="82"/>
                    <a:pt x="84" y="83"/>
                  </a:cubicBezTo>
                  <a:cubicBezTo>
                    <a:pt x="84" y="84"/>
                    <a:pt x="82" y="84"/>
                    <a:pt x="82" y="85"/>
                  </a:cubicBezTo>
                  <a:cubicBezTo>
                    <a:pt x="81" y="85"/>
                    <a:pt x="80" y="87"/>
                    <a:pt x="79" y="87"/>
                  </a:cubicBezTo>
                  <a:cubicBezTo>
                    <a:pt x="78" y="87"/>
                    <a:pt x="76" y="86"/>
                    <a:pt x="75" y="86"/>
                  </a:cubicBezTo>
                  <a:cubicBezTo>
                    <a:pt x="75" y="85"/>
                    <a:pt x="75" y="83"/>
                    <a:pt x="74" y="82"/>
                  </a:cubicBezTo>
                  <a:cubicBezTo>
                    <a:pt x="74" y="82"/>
                    <a:pt x="72" y="81"/>
                    <a:pt x="72" y="81"/>
                  </a:cubicBezTo>
                  <a:cubicBezTo>
                    <a:pt x="71" y="81"/>
                    <a:pt x="70" y="81"/>
                    <a:pt x="69" y="81"/>
                  </a:cubicBezTo>
                  <a:cubicBezTo>
                    <a:pt x="68" y="81"/>
                    <a:pt x="67" y="82"/>
                    <a:pt x="66" y="83"/>
                  </a:cubicBezTo>
                  <a:cubicBezTo>
                    <a:pt x="66" y="83"/>
                    <a:pt x="64" y="84"/>
                    <a:pt x="63" y="84"/>
                  </a:cubicBezTo>
                  <a:cubicBezTo>
                    <a:pt x="62" y="84"/>
                    <a:pt x="61" y="85"/>
                    <a:pt x="60" y="84"/>
                  </a:cubicBezTo>
                  <a:cubicBezTo>
                    <a:pt x="59" y="84"/>
                    <a:pt x="59" y="81"/>
                    <a:pt x="58" y="80"/>
                  </a:cubicBezTo>
                  <a:cubicBezTo>
                    <a:pt x="57" y="80"/>
                    <a:pt x="54" y="79"/>
                    <a:pt x="53" y="79"/>
                  </a:cubicBezTo>
                  <a:cubicBezTo>
                    <a:pt x="52" y="79"/>
                    <a:pt x="51" y="79"/>
                    <a:pt x="50" y="79"/>
                  </a:cubicBezTo>
                  <a:cubicBezTo>
                    <a:pt x="49" y="79"/>
                    <a:pt x="48" y="78"/>
                    <a:pt x="47" y="77"/>
                  </a:cubicBezTo>
                  <a:cubicBezTo>
                    <a:pt x="46" y="77"/>
                    <a:pt x="46" y="75"/>
                    <a:pt x="45" y="75"/>
                  </a:cubicBezTo>
                  <a:cubicBezTo>
                    <a:pt x="45" y="74"/>
                    <a:pt x="42" y="74"/>
                    <a:pt x="42" y="73"/>
                  </a:cubicBezTo>
                  <a:cubicBezTo>
                    <a:pt x="41" y="72"/>
                    <a:pt x="40" y="71"/>
                    <a:pt x="40" y="71"/>
                  </a:cubicBezTo>
                  <a:cubicBezTo>
                    <a:pt x="39" y="71"/>
                    <a:pt x="39" y="71"/>
                    <a:pt x="39" y="71"/>
                  </a:cubicBezTo>
                  <a:cubicBezTo>
                    <a:pt x="38" y="70"/>
                    <a:pt x="37" y="70"/>
                    <a:pt x="36" y="70"/>
                  </a:cubicBezTo>
                  <a:cubicBezTo>
                    <a:pt x="35" y="70"/>
                    <a:pt x="33" y="69"/>
                    <a:pt x="33" y="68"/>
                  </a:cubicBezTo>
                  <a:cubicBezTo>
                    <a:pt x="32" y="68"/>
                    <a:pt x="33" y="66"/>
                    <a:pt x="33" y="65"/>
                  </a:cubicBezTo>
                  <a:cubicBezTo>
                    <a:pt x="33" y="64"/>
                    <a:pt x="31" y="62"/>
                    <a:pt x="31" y="62"/>
                  </a:cubicBezTo>
                  <a:cubicBezTo>
                    <a:pt x="30" y="61"/>
                    <a:pt x="29" y="60"/>
                    <a:pt x="29" y="59"/>
                  </a:cubicBezTo>
                  <a:cubicBezTo>
                    <a:pt x="28" y="59"/>
                    <a:pt x="28" y="57"/>
                    <a:pt x="28" y="57"/>
                  </a:cubicBezTo>
                  <a:cubicBezTo>
                    <a:pt x="27" y="56"/>
                    <a:pt x="26" y="54"/>
                    <a:pt x="25" y="54"/>
                  </a:cubicBezTo>
                  <a:cubicBezTo>
                    <a:pt x="24" y="53"/>
                    <a:pt x="22" y="53"/>
                    <a:pt x="21" y="53"/>
                  </a:cubicBezTo>
                  <a:cubicBezTo>
                    <a:pt x="20" y="53"/>
                    <a:pt x="20" y="55"/>
                    <a:pt x="19" y="55"/>
                  </a:cubicBezTo>
                  <a:cubicBezTo>
                    <a:pt x="19" y="55"/>
                    <a:pt x="18" y="55"/>
                    <a:pt x="18" y="5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Freeform 50"/>
            <p:cNvSpPr>
              <a:spLocks/>
            </p:cNvSpPr>
            <p:nvPr/>
          </p:nvSpPr>
          <p:spPr bwMode="auto">
            <a:xfrm>
              <a:off x="1754188" y="2765426"/>
              <a:ext cx="258763" cy="315913"/>
            </a:xfrm>
            <a:custGeom>
              <a:avLst/>
              <a:gdLst/>
              <a:ahLst/>
              <a:cxnLst>
                <a:cxn ang="0">
                  <a:pos x="70" y="11"/>
                </a:cxn>
                <a:cxn ang="0">
                  <a:pos x="62" y="18"/>
                </a:cxn>
                <a:cxn ang="0">
                  <a:pos x="75" y="32"/>
                </a:cxn>
                <a:cxn ang="0">
                  <a:pos x="86" y="38"/>
                </a:cxn>
                <a:cxn ang="0">
                  <a:pos x="97" y="44"/>
                </a:cxn>
                <a:cxn ang="0">
                  <a:pos x="96" y="49"/>
                </a:cxn>
                <a:cxn ang="0">
                  <a:pos x="107" y="53"/>
                </a:cxn>
                <a:cxn ang="0">
                  <a:pos x="114" y="55"/>
                </a:cxn>
                <a:cxn ang="0">
                  <a:pos x="121" y="58"/>
                </a:cxn>
                <a:cxn ang="0">
                  <a:pos x="124" y="65"/>
                </a:cxn>
                <a:cxn ang="0">
                  <a:pos x="129" y="76"/>
                </a:cxn>
                <a:cxn ang="0">
                  <a:pos x="138" y="86"/>
                </a:cxn>
                <a:cxn ang="0">
                  <a:pos x="131" y="96"/>
                </a:cxn>
                <a:cxn ang="0">
                  <a:pos x="126" y="112"/>
                </a:cxn>
                <a:cxn ang="0">
                  <a:pos x="126" y="126"/>
                </a:cxn>
                <a:cxn ang="0">
                  <a:pos x="121" y="131"/>
                </a:cxn>
                <a:cxn ang="0">
                  <a:pos x="113" y="136"/>
                </a:cxn>
                <a:cxn ang="0">
                  <a:pos x="106" y="131"/>
                </a:cxn>
                <a:cxn ang="0">
                  <a:pos x="93" y="126"/>
                </a:cxn>
                <a:cxn ang="0">
                  <a:pos x="82" y="103"/>
                </a:cxn>
                <a:cxn ang="0">
                  <a:pos x="69" y="107"/>
                </a:cxn>
                <a:cxn ang="0">
                  <a:pos x="73" y="123"/>
                </a:cxn>
                <a:cxn ang="0">
                  <a:pos x="69" y="139"/>
                </a:cxn>
                <a:cxn ang="0">
                  <a:pos x="56" y="144"/>
                </a:cxn>
                <a:cxn ang="0">
                  <a:pos x="47" y="156"/>
                </a:cxn>
                <a:cxn ang="0">
                  <a:pos x="43" y="167"/>
                </a:cxn>
                <a:cxn ang="0">
                  <a:pos x="31" y="166"/>
                </a:cxn>
                <a:cxn ang="0">
                  <a:pos x="18" y="162"/>
                </a:cxn>
                <a:cxn ang="0">
                  <a:pos x="8" y="164"/>
                </a:cxn>
                <a:cxn ang="0">
                  <a:pos x="1" y="153"/>
                </a:cxn>
                <a:cxn ang="0">
                  <a:pos x="5" y="140"/>
                </a:cxn>
                <a:cxn ang="0">
                  <a:pos x="14" y="131"/>
                </a:cxn>
                <a:cxn ang="0">
                  <a:pos x="22" y="117"/>
                </a:cxn>
                <a:cxn ang="0">
                  <a:pos x="32" y="111"/>
                </a:cxn>
                <a:cxn ang="0">
                  <a:pos x="28" y="110"/>
                </a:cxn>
                <a:cxn ang="0">
                  <a:pos x="7" y="114"/>
                </a:cxn>
                <a:cxn ang="0">
                  <a:pos x="6" y="107"/>
                </a:cxn>
                <a:cxn ang="0">
                  <a:pos x="10" y="95"/>
                </a:cxn>
                <a:cxn ang="0">
                  <a:pos x="1" y="82"/>
                </a:cxn>
                <a:cxn ang="0">
                  <a:pos x="7" y="77"/>
                </a:cxn>
                <a:cxn ang="0">
                  <a:pos x="14" y="88"/>
                </a:cxn>
                <a:cxn ang="0">
                  <a:pos x="13" y="84"/>
                </a:cxn>
                <a:cxn ang="0">
                  <a:pos x="10" y="70"/>
                </a:cxn>
                <a:cxn ang="0">
                  <a:pos x="23" y="67"/>
                </a:cxn>
                <a:cxn ang="0">
                  <a:pos x="23" y="54"/>
                </a:cxn>
                <a:cxn ang="0">
                  <a:pos x="25" y="40"/>
                </a:cxn>
                <a:cxn ang="0">
                  <a:pos x="19" y="52"/>
                </a:cxn>
                <a:cxn ang="0">
                  <a:pos x="22" y="34"/>
                </a:cxn>
                <a:cxn ang="0">
                  <a:pos x="30" y="21"/>
                </a:cxn>
                <a:cxn ang="0">
                  <a:pos x="29" y="13"/>
                </a:cxn>
                <a:cxn ang="0">
                  <a:pos x="36" y="8"/>
                </a:cxn>
                <a:cxn ang="0">
                  <a:pos x="50" y="13"/>
                </a:cxn>
                <a:cxn ang="0">
                  <a:pos x="55" y="4"/>
                </a:cxn>
                <a:cxn ang="0">
                  <a:pos x="71" y="3"/>
                </a:cxn>
              </a:cxnLst>
              <a:rect l="0" t="0" r="r" b="b"/>
              <a:pathLst>
                <a:path w="138" h="168">
                  <a:moveTo>
                    <a:pt x="76" y="3"/>
                  </a:moveTo>
                  <a:cubicBezTo>
                    <a:pt x="76" y="3"/>
                    <a:pt x="76" y="4"/>
                    <a:pt x="76" y="4"/>
                  </a:cubicBezTo>
                  <a:cubicBezTo>
                    <a:pt x="76" y="4"/>
                    <a:pt x="75" y="5"/>
                    <a:pt x="75" y="5"/>
                  </a:cubicBezTo>
                  <a:cubicBezTo>
                    <a:pt x="75" y="6"/>
                    <a:pt x="74" y="7"/>
                    <a:pt x="74" y="7"/>
                  </a:cubicBezTo>
                  <a:cubicBezTo>
                    <a:pt x="74" y="8"/>
                    <a:pt x="72" y="8"/>
                    <a:pt x="72" y="8"/>
                  </a:cubicBezTo>
                  <a:cubicBezTo>
                    <a:pt x="71" y="9"/>
                    <a:pt x="70" y="10"/>
                    <a:pt x="70" y="11"/>
                  </a:cubicBezTo>
                  <a:cubicBezTo>
                    <a:pt x="70" y="11"/>
                    <a:pt x="70" y="12"/>
                    <a:pt x="69" y="13"/>
                  </a:cubicBezTo>
                  <a:cubicBezTo>
                    <a:pt x="69" y="13"/>
                    <a:pt x="69" y="14"/>
                    <a:pt x="68" y="15"/>
                  </a:cubicBezTo>
                  <a:cubicBezTo>
                    <a:pt x="68" y="15"/>
                    <a:pt x="66" y="15"/>
                    <a:pt x="65" y="15"/>
                  </a:cubicBezTo>
                  <a:cubicBezTo>
                    <a:pt x="65" y="15"/>
                    <a:pt x="63" y="15"/>
                    <a:pt x="63" y="16"/>
                  </a:cubicBezTo>
                  <a:cubicBezTo>
                    <a:pt x="62" y="16"/>
                    <a:pt x="62" y="16"/>
                    <a:pt x="62" y="16"/>
                  </a:cubicBezTo>
                  <a:cubicBezTo>
                    <a:pt x="62" y="17"/>
                    <a:pt x="62" y="18"/>
                    <a:pt x="62" y="18"/>
                  </a:cubicBezTo>
                  <a:cubicBezTo>
                    <a:pt x="63" y="19"/>
                    <a:pt x="64" y="20"/>
                    <a:pt x="64" y="21"/>
                  </a:cubicBezTo>
                  <a:cubicBezTo>
                    <a:pt x="64" y="22"/>
                    <a:pt x="64" y="23"/>
                    <a:pt x="64" y="24"/>
                  </a:cubicBezTo>
                  <a:cubicBezTo>
                    <a:pt x="64" y="24"/>
                    <a:pt x="65" y="25"/>
                    <a:pt x="65" y="25"/>
                  </a:cubicBezTo>
                  <a:cubicBezTo>
                    <a:pt x="66" y="26"/>
                    <a:pt x="67" y="26"/>
                    <a:pt x="68" y="26"/>
                  </a:cubicBezTo>
                  <a:cubicBezTo>
                    <a:pt x="69" y="27"/>
                    <a:pt x="71" y="28"/>
                    <a:pt x="72" y="29"/>
                  </a:cubicBezTo>
                  <a:cubicBezTo>
                    <a:pt x="72" y="29"/>
                    <a:pt x="75" y="31"/>
                    <a:pt x="75" y="32"/>
                  </a:cubicBezTo>
                  <a:cubicBezTo>
                    <a:pt x="76" y="32"/>
                    <a:pt x="77" y="34"/>
                    <a:pt x="78" y="35"/>
                  </a:cubicBezTo>
                  <a:cubicBezTo>
                    <a:pt x="78" y="35"/>
                    <a:pt x="78" y="37"/>
                    <a:pt x="78" y="37"/>
                  </a:cubicBezTo>
                  <a:cubicBezTo>
                    <a:pt x="78" y="38"/>
                    <a:pt x="78" y="39"/>
                    <a:pt x="78" y="40"/>
                  </a:cubicBezTo>
                  <a:cubicBezTo>
                    <a:pt x="79" y="40"/>
                    <a:pt x="79" y="41"/>
                    <a:pt x="80" y="41"/>
                  </a:cubicBezTo>
                  <a:cubicBezTo>
                    <a:pt x="81" y="42"/>
                    <a:pt x="82" y="41"/>
                    <a:pt x="83" y="40"/>
                  </a:cubicBezTo>
                  <a:cubicBezTo>
                    <a:pt x="84" y="40"/>
                    <a:pt x="86" y="39"/>
                    <a:pt x="86" y="38"/>
                  </a:cubicBezTo>
                  <a:cubicBezTo>
                    <a:pt x="87" y="38"/>
                    <a:pt x="89" y="37"/>
                    <a:pt x="90" y="37"/>
                  </a:cubicBezTo>
                  <a:cubicBezTo>
                    <a:pt x="91" y="37"/>
                    <a:pt x="92" y="38"/>
                    <a:pt x="93" y="38"/>
                  </a:cubicBezTo>
                  <a:cubicBezTo>
                    <a:pt x="93" y="38"/>
                    <a:pt x="94" y="38"/>
                    <a:pt x="94" y="39"/>
                  </a:cubicBezTo>
                  <a:cubicBezTo>
                    <a:pt x="94" y="39"/>
                    <a:pt x="94" y="41"/>
                    <a:pt x="94" y="41"/>
                  </a:cubicBezTo>
                  <a:cubicBezTo>
                    <a:pt x="95" y="42"/>
                    <a:pt x="95" y="42"/>
                    <a:pt x="96" y="42"/>
                  </a:cubicBezTo>
                  <a:cubicBezTo>
                    <a:pt x="96" y="43"/>
                    <a:pt x="97" y="43"/>
                    <a:pt x="97" y="44"/>
                  </a:cubicBezTo>
                  <a:cubicBezTo>
                    <a:pt x="98" y="44"/>
                    <a:pt x="99" y="45"/>
                    <a:pt x="99" y="45"/>
                  </a:cubicBezTo>
                  <a:cubicBezTo>
                    <a:pt x="99" y="46"/>
                    <a:pt x="99" y="47"/>
                    <a:pt x="99" y="47"/>
                  </a:cubicBezTo>
                  <a:cubicBezTo>
                    <a:pt x="98" y="48"/>
                    <a:pt x="97" y="48"/>
                    <a:pt x="97" y="47"/>
                  </a:cubicBezTo>
                  <a:cubicBezTo>
                    <a:pt x="97" y="47"/>
                    <a:pt x="96" y="46"/>
                    <a:pt x="96" y="46"/>
                  </a:cubicBezTo>
                  <a:cubicBezTo>
                    <a:pt x="96" y="46"/>
                    <a:pt x="95" y="46"/>
                    <a:pt x="95" y="47"/>
                  </a:cubicBezTo>
                  <a:cubicBezTo>
                    <a:pt x="95" y="47"/>
                    <a:pt x="95" y="48"/>
                    <a:pt x="96" y="49"/>
                  </a:cubicBezTo>
                  <a:cubicBezTo>
                    <a:pt x="96" y="49"/>
                    <a:pt x="96" y="50"/>
                    <a:pt x="97" y="50"/>
                  </a:cubicBezTo>
                  <a:cubicBezTo>
                    <a:pt x="97" y="51"/>
                    <a:pt x="98" y="50"/>
                    <a:pt x="99" y="50"/>
                  </a:cubicBezTo>
                  <a:cubicBezTo>
                    <a:pt x="99" y="50"/>
                    <a:pt x="100" y="50"/>
                    <a:pt x="100" y="50"/>
                  </a:cubicBezTo>
                  <a:cubicBezTo>
                    <a:pt x="101" y="50"/>
                    <a:pt x="102" y="50"/>
                    <a:pt x="103" y="50"/>
                  </a:cubicBezTo>
                  <a:cubicBezTo>
                    <a:pt x="103" y="50"/>
                    <a:pt x="104" y="51"/>
                    <a:pt x="105" y="52"/>
                  </a:cubicBezTo>
                  <a:cubicBezTo>
                    <a:pt x="105" y="52"/>
                    <a:pt x="106" y="53"/>
                    <a:pt x="107" y="53"/>
                  </a:cubicBezTo>
                  <a:cubicBezTo>
                    <a:pt x="107" y="53"/>
                    <a:pt x="109" y="53"/>
                    <a:pt x="109" y="53"/>
                  </a:cubicBezTo>
                  <a:cubicBezTo>
                    <a:pt x="110" y="53"/>
                    <a:pt x="111" y="52"/>
                    <a:pt x="111" y="52"/>
                  </a:cubicBezTo>
                  <a:cubicBezTo>
                    <a:pt x="111" y="52"/>
                    <a:pt x="112" y="52"/>
                    <a:pt x="112" y="52"/>
                  </a:cubicBezTo>
                  <a:cubicBezTo>
                    <a:pt x="113" y="52"/>
                    <a:pt x="114" y="52"/>
                    <a:pt x="114" y="52"/>
                  </a:cubicBezTo>
                  <a:cubicBezTo>
                    <a:pt x="114" y="53"/>
                    <a:pt x="114" y="54"/>
                    <a:pt x="114" y="54"/>
                  </a:cubicBezTo>
                  <a:cubicBezTo>
                    <a:pt x="114" y="55"/>
                    <a:pt x="114" y="55"/>
                    <a:pt x="114" y="55"/>
                  </a:cubicBezTo>
                  <a:cubicBezTo>
                    <a:pt x="115" y="56"/>
                    <a:pt x="116" y="56"/>
                    <a:pt x="116" y="55"/>
                  </a:cubicBezTo>
                  <a:cubicBezTo>
                    <a:pt x="116" y="55"/>
                    <a:pt x="117" y="54"/>
                    <a:pt x="117" y="54"/>
                  </a:cubicBezTo>
                  <a:cubicBezTo>
                    <a:pt x="117" y="54"/>
                    <a:pt x="118" y="54"/>
                    <a:pt x="118" y="55"/>
                  </a:cubicBezTo>
                  <a:cubicBezTo>
                    <a:pt x="119" y="55"/>
                    <a:pt x="118" y="56"/>
                    <a:pt x="118" y="56"/>
                  </a:cubicBezTo>
                  <a:cubicBezTo>
                    <a:pt x="118" y="56"/>
                    <a:pt x="119" y="57"/>
                    <a:pt x="119" y="57"/>
                  </a:cubicBezTo>
                  <a:cubicBezTo>
                    <a:pt x="120" y="57"/>
                    <a:pt x="121" y="58"/>
                    <a:pt x="121" y="58"/>
                  </a:cubicBezTo>
                  <a:cubicBezTo>
                    <a:pt x="121" y="58"/>
                    <a:pt x="121" y="59"/>
                    <a:pt x="121" y="60"/>
                  </a:cubicBezTo>
                  <a:cubicBezTo>
                    <a:pt x="120" y="60"/>
                    <a:pt x="120" y="60"/>
                    <a:pt x="120" y="61"/>
                  </a:cubicBezTo>
                  <a:cubicBezTo>
                    <a:pt x="120" y="61"/>
                    <a:pt x="120" y="62"/>
                    <a:pt x="120" y="62"/>
                  </a:cubicBezTo>
                  <a:cubicBezTo>
                    <a:pt x="120" y="63"/>
                    <a:pt x="121" y="63"/>
                    <a:pt x="122" y="63"/>
                  </a:cubicBezTo>
                  <a:cubicBezTo>
                    <a:pt x="122" y="64"/>
                    <a:pt x="123" y="63"/>
                    <a:pt x="123" y="63"/>
                  </a:cubicBezTo>
                  <a:cubicBezTo>
                    <a:pt x="124" y="64"/>
                    <a:pt x="124" y="65"/>
                    <a:pt x="124" y="65"/>
                  </a:cubicBezTo>
                  <a:cubicBezTo>
                    <a:pt x="125" y="65"/>
                    <a:pt x="126" y="66"/>
                    <a:pt x="126" y="66"/>
                  </a:cubicBezTo>
                  <a:cubicBezTo>
                    <a:pt x="127" y="66"/>
                    <a:pt x="128" y="66"/>
                    <a:pt x="128" y="67"/>
                  </a:cubicBezTo>
                  <a:cubicBezTo>
                    <a:pt x="129" y="67"/>
                    <a:pt x="130" y="68"/>
                    <a:pt x="130" y="69"/>
                  </a:cubicBezTo>
                  <a:cubicBezTo>
                    <a:pt x="130" y="69"/>
                    <a:pt x="131" y="70"/>
                    <a:pt x="131" y="71"/>
                  </a:cubicBezTo>
                  <a:cubicBezTo>
                    <a:pt x="131" y="71"/>
                    <a:pt x="130" y="72"/>
                    <a:pt x="129" y="73"/>
                  </a:cubicBezTo>
                  <a:cubicBezTo>
                    <a:pt x="129" y="74"/>
                    <a:pt x="129" y="75"/>
                    <a:pt x="129" y="76"/>
                  </a:cubicBezTo>
                  <a:cubicBezTo>
                    <a:pt x="130" y="76"/>
                    <a:pt x="130" y="77"/>
                    <a:pt x="130" y="77"/>
                  </a:cubicBezTo>
                  <a:cubicBezTo>
                    <a:pt x="131" y="77"/>
                    <a:pt x="132" y="77"/>
                    <a:pt x="132" y="78"/>
                  </a:cubicBezTo>
                  <a:cubicBezTo>
                    <a:pt x="133" y="78"/>
                    <a:pt x="133" y="80"/>
                    <a:pt x="133" y="80"/>
                  </a:cubicBezTo>
                  <a:cubicBezTo>
                    <a:pt x="133" y="81"/>
                    <a:pt x="134" y="82"/>
                    <a:pt x="135" y="83"/>
                  </a:cubicBezTo>
                  <a:cubicBezTo>
                    <a:pt x="135" y="83"/>
                    <a:pt x="136" y="84"/>
                    <a:pt x="137" y="84"/>
                  </a:cubicBezTo>
                  <a:cubicBezTo>
                    <a:pt x="137" y="85"/>
                    <a:pt x="138" y="86"/>
                    <a:pt x="138" y="86"/>
                  </a:cubicBezTo>
                  <a:cubicBezTo>
                    <a:pt x="138" y="87"/>
                    <a:pt x="137" y="87"/>
                    <a:pt x="137" y="87"/>
                  </a:cubicBezTo>
                  <a:cubicBezTo>
                    <a:pt x="137" y="88"/>
                    <a:pt x="137" y="89"/>
                    <a:pt x="136" y="89"/>
                  </a:cubicBezTo>
                  <a:cubicBezTo>
                    <a:pt x="136" y="90"/>
                    <a:pt x="135" y="91"/>
                    <a:pt x="134" y="91"/>
                  </a:cubicBezTo>
                  <a:cubicBezTo>
                    <a:pt x="134" y="92"/>
                    <a:pt x="133" y="92"/>
                    <a:pt x="133" y="93"/>
                  </a:cubicBezTo>
                  <a:cubicBezTo>
                    <a:pt x="133" y="93"/>
                    <a:pt x="132" y="93"/>
                    <a:pt x="132" y="94"/>
                  </a:cubicBezTo>
                  <a:cubicBezTo>
                    <a:pt x="132" y="94"/>
                    <a:pt x="131" y="96"/>
                    <a:pt x="131" y="96"/>
                  </a:cubicBezTo>
                  <a:cubicBezTo>
                    <a:pt x="131" y="97"/>
                    <a:pt x="130" y="98"/>
                    <a:pt x="129" y="98"/>
                  </a:cubicBezTo>
                  <a:cubicBezTo>
                    <a:pt x="129" y="98"/>
                    <a:pt x="127" y="99"/>
                    <a:pt x="127" y="100"/>
                  </a:cubicBezTo>
                  <a:cubicBezTo>
                    <a:pt x="127" y="101"/>
                    <a:pt x="128" y="102"/>
                    <a:pt x="128" y="103"/>
                  </a:cubicBezTo>
                  <a:cubicBezTo>
                    <a:pt x="129" y="104"/>
                    <a:pt x="129" y="106"/>
                    <a:pt x="129" y="107"/>
                  </a:cubicBezTo>
                  <a:cubicBezTo>
                    <a:pt x="129" y="107"/>
                    <a:pt x="128" y="109"/>
                    <a:pt x="128" y="109"/>
                  </a:cubicBezTo>
                  <a:cubicBezTo>
                    <a:pt x="128" y="110"/>
                    <a:pt x="126" y="111"/>
                    <a:pt x="126" y="112"/>
                  </a:cubicBezTo>
                  <a:cubicBezTo>
                    <a:pt x="125" y="113"/>
                    <a:pt x="125" y="115"/>
                    <a:pt x="124" y="116"/>
                  </a:cubicBezTo>
                  <a:cubicBezTo>
                    <a:pt x="124" y="116"/>
                    <a:pt x="123" y="117"/>
                    <a:pt x="123" y="117"/>
                  </a:cubicBezTo>
                  <a:cubicBezTo>
                    <a:pt x="122" y="118"/>
                    <a:pt x="122" y="119"/>
                    <a:pt x="123" y="119"/>
                  </a:cubicBezTo>
                  <a:cubicBezTo>
                    <a:pt x="123" y="120"/>
                    <a:pt x="124" y="121"/>
                    <a:pt x="124" y="121"/>
                  </a:cubicBezTo>
                  <a:cubicBezTo>
                    <a:pt x="124" y="122"/>
                    <a:pt x="125" y="122"/>
                    <a:pt x="125" y="123"/>
                  </a:cubicBezTo>
                  <a:cubicBezTo>
                    <a:pt x="125" y="124"/>
                    <a:pt x="126" y="125"/>
                    <a:pt x="126" y="126"/>
                  </a:cubicBezTo>
                  <a:cubicBezTo>
                    <a:pt x="126" y="126"/>
                    <a:pt x="126" y="126"/>
                    <a:pt x="126" y="126"/>
                  </a:cubicBezTo>
                  <a:cubicBezTo>
                    <a:pt x="126" y="126"/>
                    <a:pt x="126" y="127"/>
                    <a:pt x="126" y="128"/>
                  </a:cubicBezTo>
                  <a:cubicBezTo>
                    <a:pt x="125" y="128"/>
                    <a:pt x="126" y="129"/>
                    <a:pt x="126" y="130"/>
                  </a:cubicBezTo>
                  <a:cubicBezTo>
                    <a:pt x="126" y="131"/>
                    <a:pt x="126" y="132"/>
                    <a:pt x="126" y="133"/>
                  </a:cubicBezTo>
                  <a:cubicBezTo>
                    <a:pt x="125" y="134"/>
                    <a:pt x="124" y="134"/>
                    <a:pt x="124" y="134"/>
                  </a:cubicBezTo>
                  <a:cubicBezTo>
                    <a:pt x="123" y="134"/>
                    <a:pt x="122" y="132"/>
                    <a:pt x="121" y="131"/>
                  </a:cubicBezTo>
                  <a:cubicBezTo>
                    <a:pt x="121" y="131"/>
                    <a:pt x="121" y="129"/>
                    <a:pt x="120" y="128"/>
                  </a:cubicBezTo>
                  <a:cubicBezTo>
                    <a:pt x="119" y="128"/>
                    <a:pt x="117" y="128"/>
                    <a:pt x="117" y="128"/>
                  </a:cubicBezTo>
                  <a:cubicBezTo>
                    <a:pt x="116" y="128"/>
                    <a:pt x="114" y="129"/>
                    <a:pt x="113" y="129"/>
                  </a:cubicBezTo>
                  <a:cubicBezTo>
                    <a:pt x="113" y="130"/>
                    <a:pt x="112" y="131"/>
                    <a:pt x="111" y="132"/>
                  </a:cubicBezTo>
                  <a:cubicBezTo>
                    <a:pt x="111" y="132"/>
                    <a:pt x="111" y="134"/>
                    <a:pt x="112" y="135"/>
                  </a:cubicBezTo>
                  <a:cubicBezTo>
                    <a:pt x="112" y="135"/>
                    <a:pt x="113" y="136"/>
                    <a:pt x="113" y="136"/>
                  </a:cubicBezTo>
                  <a:cubicBezTo>
                    <a:pt x="114" y="137"/>
                    <a:pt x="114" y="138"/>
                    <a:pt x="113" y="139"/>
                  </a:cubicBezTo>
                  <a:cubicBezTo>
                    <a:pt x="113" y="140"/>
                    <a:pt x="112" y="140"/>
                    <a:pt x="111" y="140"/>
                  </a:cubicBezTo>
                  <a:cubicBezTo>
                    <a:pt x="111" y="140"/>
                    <a:pt x="110" y="140"/>
                    <a:pt x="110" y="140"/>
                  </a:cubicBezTo>
                  <a:cubicBezTo>
                    <a:pt x="109" y="139"/>
                    <a:pt x="109" y="138"/>
                    <a:pt x="109" y="137"/>
                  </a:cubicBezTo>
                  <a:cubicBezTo>
                    <a:pt x="109" y="136"/>
                    <a:pt x="107" y="135"/>
                    <a:pt x="107" y="134"/>
                  </a:cubicBezTo>
                  <a:cubicBezTo>
                    <a:pt x="107" y="133"/>
                    <a:pt x="106" y="132"/>
                    <a:pt x="106" y="131"/>
                  </a:cubicBezTo>
                  <a:cubicBezTo>
                    <a:pt x="105" y="131"/>
                    <a:pt x="104" y="130"/>
                    <a:pt x="103" y="130"/>
                  </a:cubicBezTo>
                  <a:cubicBezTo>
                    <a:pt x="103" y="130"/>
                    <a:pt x="102" y="130"/>
                    <a:pt x="101" y="130"/>
                  </a:cubicBezTo>
                  <a:cubicBezTo>
                    <a:pt x="101" y="130"/>
                    <a:pt x="99" y="130"/>
                    <a:pt x="99" y="130"/>
                  </a:cubicBezTo>
                  <a:cubicBezTo>
                    <a:pt x="98" y="130"/>
                    <a:pt x="97" y="129"/>
                    <a:pt x="96" y="128"/>
                  </a:cubicBezTo>
                  <a:cubicBezTo>
                    <a:pt x="96" y="128"/>
                    <a:pt x="95" y="128"/>
                    <a:pt x="95" y="127"/>
                  </a:cubicBezTo>
                  <a:cubicBezTo>
                    <a:pt x="94" y="127"/>
                    <a:pt x="93" y="126"/>
                    <a:pt x="93" y="126"/>
                  </a:cubicBezTo>
                  <a:cubicBezTo>
                    <a:pt x="92" y="125"/>
                    <a:pt x="90" y="122"/>
                    <a:pt x="89" y="121"/>
                  </a:cubicBezTo>
                  <a:cubicBezTo>
                    <a:pt x="89" y="121"/>
                    <a:pt x="88" y="119"/>
                    <a:pt x="88" y="118"/>
                  </a:cubicBezTo>
                  <a:cubicBezTo>
                    <a:pt x="87" y="118"/>
                    <a:pt x="86" y="116"/>
                    <a:pt x="86" y="115"/>
                  </a:cubicBezTo>
                  <a:cubicBezTo>
                    <a:pt x="86" y="114"/>
                    <a:pt x="86" y="112"/>
                    <a:pt x="85" y="111"/>
                  </a:cubicBezTo>
                  <a:cubicBezTo>
                    <a:pt x="85" y="110"/>
                    <a:pt x="84" y="109"/>
                    <a:pt x="83" y="108"/>
                  </a:cubicBezTo>
                  <a:cubicBezTo>
                    <a:pt x="83" y="107"/>
                    <a:pt x="82" y="105"/>
                    <a:pt x="82" y="103"/>
                  </a:cubicBezTo>
                  <a:cubicBezTo>
                    <a:pt x="82" y="103"/>
                    <a:pt x="82" y="101"/>
                    <a:pt x="82" y="101"/>
                  </a:cubicBezTo>
                  <a:cubicBezTo>
                    <a:pt x="82" y="100"/>
                    <a:pt x="80" y="99"/>
                    <a:pt x="80" y="99"/>
                  </a:cubicBezTo>
                  <a:cubicBezTo>
                    <a:pt x="79" y="99"/>
                    <a:pt x="78" y="101"/>
                    <a:pt x="78" y="101"/>
                  </a:cubicBezTo>
                  <a:cubicBezTo>
                    <a:pt x="77" y="102"/>
                    <a:pt x="76" y="103"/>
                    <a:pt x="76" y="104"/>
                  </a:cubicBezTo>
                  <a:cubicBezTo>
                    <a:pt x="75" y="104"/>
                    <a:pt x="74" y="105"/>
                    <a:pt x="73" y="105"/>
                  </a:cubicBezTo>
                  <a:cubicBezTo>
                    <a:pt x="72" y="106"/>
                    <a:pt x="70" y="106"/>
                    <a:pt x="69" y="107"/>
                  </a:cubicBezTo>
                  <a:cubicBezTo>
                    <a:pt x="69" y="107"/>
                    <a:pt x="68" y="107"/>
                    <a:pt x="67" y="108"/>
                  </a:cubicBezTo>
                  <a:cubicBezTo>
                    <a:pt x="67" y="109"/>
                    <a:pt x="67" y="111"/>
                    <a:pt x="67" y="112"/>
                  </a:cubicBezTo>
                  <a:cubicBezTo>
                    <a:pt x="67" y="113"/>
                    <a:pt x="68" y="114"/>
                    <a:pt x="68" y="114"/>
                  </a:cubicBezTo>
                  <a:cubicBezTo>
                    <a:pt x="68" y="115"/>
                    <a:pt x="69" y="116"/>
                    <a:pt x="69" y="117"/>
                  </a:cubicBezTo>
                  <a:cubicBezTo>
                    <a:pt x="70" y="118"/>
                    <a:pt x="70" y="119"/>
                    <a:pt x="70" y="120"/>
                  </a:cubicBezTo>
                  <a:cubicBezTo>
                    <a:pt x="71" y="121"/>
                    <a:pt x="72" y="122"/>
                    <a:pt x="73" y="123"/>
                  </a:cubicBezTo>
                  <a:cubicBezTo>
                    <a:pt x="73" y="124"/>
                    <a:pt x="73" y="127"/>
                    <a:pt x="73" y="128"/>
                  </a:cubicBezTo>
                  <a:cubicBezTo>
                    <a:pt x="73" y="129"/>
                    <a:pt x="73" y="131"/>
                    <a:pt x="73" y="132"/>
                  </a:cubicBezTo>
                  <a:cubicBezTo>
                    <a:pt x="73" y="133"/>
                    <a:pt x="72" y="135"/>
                    <a:pt x="72" y="136"/>
                  </a:cubicBezTo>
                  <a:cubicBezTo>
                    <a:pt x="72" y="136"/>
                    <a:pt x="72" y="138"/>
                    <a:pt x="72" y="139"/>
                  </a:cubicBezTo>
                  <a:cubicBezTo>
                    <a:pt x="71" y="139"/>
                    <a:pt x="71" y="139"/>
                    <a:pt x="71" y="139"/>
                  </a:cubicBezTo>
                  <a:cubicBezTo>
                    <a:pt x="70" y="139"/>
                    <a:pt x="69" y="139"/>
                    <a:pt x="69" y="139"/>
                  </a:cubicBezTo>
                  <a:cubicBezTo>
                    <a:pt x="68" y="139"/>
                    <a:pt x="67" y="140"/>
                    <a:pt x="66" y="141"/>
                  </a:cubicBezTo>
                  <a:cubicBezTo>
                    <a:pt x="66" y="141"/>
                    <a:pt x="65" y="143"/>
                    <a:pt x="65" y="143"/>
                  </a:cubicBezTo>
                  <a:cubicBezTo>
                    <a:pt x="64" y="144"/>
                    <a:pt x="63" y="144"/>
                    <a:pt x="63" y="144"/>
                  </a:cubicBezTo>
                  <a:cubicBezTo>
                    <a:pt x="62" y="144"/>
                    <a:pt x="60" y="144"/>
                    <a:pt x="60" y="144"/>
                  </a:cubicBezTo>
                  <a:cubicBezTo>
                    <a:pt x="59" y="144"/>
                    <a:pt x="58" y="143"/>
                    <a:pt x="58" y="143"/>
                  </a:cubicBezTo>
                  <a:cubicBezTo>
                    <a:pt x="57" y="143"/>
                    <a:pt x="57" y="143"/>
                    <a:pt x="56" y="144"/>
                  </a:cubicBezTo>
                  <a:cubicBezTo>
                    <a:pt x="56" y="144"/>
                    <a:pt x="56" y="145"/>
                    <a:pt x="55" y="146"/>
                  </a:cubicBezTo>
                  <a:cubicBezTo>
                    <a:pt x="55" y="146"/>
                    <a:pt x="54" y="146"/>
                    <a:pt x="53" y="147"/>
                  </a:cubicBezTo>
                  <a:cubicBezTo>
                    <a:pt x="52" y="147"/>
                    <a:pt x="49" y="147"/>
                    <a:pt x="48" y="148"/>
                  </a:cubicBezTo>
                  <a:cubicBezTo>
                    <a:pt x="48" y="148"/>
                    <a:pt x="47" y="149"/>
                    <a:pt x="47" y="150"/>
                  </a:cubicBezTo>
                  <a:cubicBezTo>
                    <a:pt x="46" y="150"/>
                    <a:pt x="47" y="152"/>
                    <a:pt x="47" y="153"/>
                  </a:cubicBezTo>
                  <a:cubicBezTo>
                    <a:pt x="47" y="154"/>
                    <a:pt x="47" y="155"/>
                    <a:pt x="47" y="156"/>
                  </a:cubicBezTo>
                  <a:cubicBezTo>
                    <a:pt x="47" y="157"/>
                    <a:pt x="45" y="159"/>
                    <a:pt x="45" y="160"/>
                  </a:cubicBezTo>
                  <a:cubicBezTo>
                    <a:pt x="45" y="160"/>
                    <a:pt x="46" y="162"/>
                    <a:pt x="46" y="163"/>
                  </a:cubicBezTo>
                  <a:cubicBezTo>
                    <a:pt x="46" y="163"/>
                    <a:pt x="47" y="165"/>
                    <a:pt x="47" y="166"/>
                  </a:cubicBezTo>
                  <a:cubicBezTo>
                    <a:pt x="47" y="166"/>
                    <a:pt x="46" y="167"/>
                    <a:pt x="46" y="168"/>
                  </a:cubicBezTo>
                  <a:cubicBezTo>
                    <a:pt x="45" y="167"/>
                    <a:pt x="45" y="167"/>
                    <a:pt x="45" y="167"/>
                  </a:cubicBezTo>
                  <a:cubicBezTo>
                    <a:pt x="44" y="167"/>
                    <a:pt x="43" y="167"/>
                    <a:pt x="43" y="167"/>
                  </a:cubicBezTo>
                  <a:cubicBezTo>
                    <a:pt x="42" y="167"/>
                    <a:pt x="40" y="168"/>
                    <a:pt x="40" y="167"/>
                  </a:cubicBezTo>
                  <a:cubicBezTo>
                    <a:pt x="39" y="167"/>
                    <a:pt x="39" y="165"/>
                    <a:pt x="38" y="165"/>
                  </a:cubicBezTo>
                  <a:cubicBezTo>
                    <a:pt x="38" y="164"/>
                    <a:pt x="37" y="163"/>
                    <a:pt x="36" y="163"/>
                  </a:cubicBezTo>
                  <a:cubicBezTo>
                    <a:pt x="36" y="163"/>
                    <a:pt x="35" y="163"/>
                    <a:pt x="34" y="163"/>
                  </a:cubicBezTo>
                  <a:cubicBezTo>
                    <a:pt x="34" y="163"/>
                    <a:pt x="33" y="164"/>
                    <a:pt x="32" y="164"/>
                  </a:cubicBezTo>
                  <a:cubicBezTo>
                    <a:pt x="32" y="164"/>
                    <a:pt x="31" y="165"/>
                    <a:pt x="31" y="166"/>
                  </a:cubicBezTo>
                  <a:cubicBezTo>
                    <a:pt x="30" y="166"/>
                    <a:pt x="30" y="167"/>
                    <a:pt x="30" y="167"/>
                  </a:cubicBezTo>
                  <a:cubicBezTo>
                    <a:pt x="29" y="167"/>
                    <a:pt x="28" y="168"/>
                    <a:pt x="28" y="167"/>
                  </a:cubicBezTo>
                  <a:cubicBezTo>
                    <a:pt x="27" y="167"/>
                    <a:pt x="26" y="165"/>
                    <a:pt x="25" y="165"/>
                  </a:cubicBezTo>
                  <a:cubicBezTo>
                    <a:pt x="24" y="164"/>
                    <a:pt x="22" y="164"/>
                    <a:pt x="21" y="163"/>
                  </a:cubicBezTo>
                  <a:cubicBezTo>
                    <a:pt x="21" y="163"/>
                    <a:pt x="20" y="162"/>
                    <a:pt x="19" y="162"/>
                  </a:cubicBezTo>
                  <a:cubicBezTo>
                    <a:pt x="19" y="161"/>
                    <a:pt x="18" y="162"/>
                    <a:pt x="18" y="162"/>
                  </a:cubicBezTo>
                  <a:cubicBezTo>
                    <a:pt x="17" y="162"/>
                    <a:pt x="16" y="161"/>
                    <a:pt x="15" y="161"/>
                  </a:cubicBezTo>
                  <a:cubicBezTo>
                    <a:pt x="14" y="161"/>
                    <a:pt x="13" y="161"/>
                    <a:pt x="13" y="161"/>
                  </a:cubicBezTo>
                  <a:cubicBezTo>
                    <a:pt x="13" y="161"/>
                    <a:pt x="12" y="162"/>
                    <a:pt x="12" y="162"/>
                  </a:cubicBezTo>
                  <a:cubicBezTo>
                    <a:pt x="12" y="163"/>
                    <a:pt x="12" y="164"/>
                    <a:pt x="12" y="164"/>
                  </a:cubicBezTo>
                  <a:cubicBezTo>
                    <a:pt x="12" y="165"/>
                    <a:pt x="11" y="165"/>
                    <a:pt x="11" y="165"/>
                  </a:cubicBezTo>
                  <a:cubicBezTo>
                    <a:pt x="10" y="165"/>
                    <a:pt x="9" y="164"/>
                    <a:pt x="8" y="164"/>
                  </a:cubicBezTo>
                  <a:cubicBezTo>
                    <a:pt x="7" y="163"/>
                    <a:pt x="6" y="163"/>
                    <a:pt x="5" y="162"/>
                  </a:cubicBezTo>
                  <a:cubicBezTo>
                    <a:pt x="5" y="162"/>
                    <a:pt x="3" y="160"/>
                    <a:pt x="3" y="160"/>
                  </a:cubicBezTo>
                  <a:cubicBezTo>
                    <a:pt x="2" y="159"/>
                    <a:pt x="1" y="159"/>
                    <a:pt x="1" y="158"/>
                  </a:cubicBezTo>
                  <a:cubicBezTo>
                    <a:pt x="1" y="158"/>
                    <a:pt x="1" y="157"/>
                    <a:pt x="1" y="156"/>
                  </a:cubicBezTo>
                  <a:cubicBezTo>
                    <a:pt x="1" y="156"/>
                    <a:pt x="2" y="155"/>
                    <a:pt x="1" y="155"/>
                  </a:cubicBezTo>
                  <a:cubicBezTo>
                    <a:pt x="1" y="154"/>
                    <a:pt x="1" y="153"/>
                    <a:pt x="1" y="153"/>
                  </a:cubicBezTo>
                  <a:cubicBezTo>
                    <a:pt x="1" y="152"/>
                    <a:pt x="2" y="152"/>
                    <a:pt x="3" y="152"/>
                  </a:cubicBezTo>
                  <a:cubicBezTo>
                    <a:pt x="3" y="151"/>
                    <a:pt x="3" y="150"/>
                    <a:pt x="3" y="149"/>
                  </a:cubicBezTo>
                  <a:cubicBezTo>
                    <a:pt x="2" y="149"/>
                    <a:pt x="2" y="148"/>
                    <a:pt x="2" y="148"/>
                  </a:cubicBezTo>
                  <a:cubicBezTo>
                    <a:pt x="2" y="147"/>
                    <a:pt x="3" y="145"/>
                    <a:pt x="3" y="145"/>
                  </a:cubicBezTo>
                  <a:cubicBezTo>
                    <a:pt x="3" y="144"/>
                    <a:pt x="4" y="143"/>
                    <a:pt x="4" y="143"/>
                  </a:cubicBezTo>
                  <a:cubicBezTo>
                    <a:pt x="4" y="143"/>
                    <a:pt x="4" y="141"/>
                    <a:pt x="5" y="140"/>
                  </a:cubicBezTo>
                  <a:cubicBezTo>
                    <a:pt x="5" y="140"/>
                    <a:pt x="6" y="139"/>
                    <a:pt x="6" y="139"/>
                  </a:cubicBezTo>
                  <a:cubicBezTo>
                    <a:pt x="7" y="139"/>
                    <a:pt x="9" y="140"/>
                    <a:pt x="10" y="140"/>
                  </a:cubicBezTo>
                  <a:cubicBezTo>
                    <a:pt x="10" y="139"/>
                    <a:pt x="11" y="138"/>
                    <a:pt x="11" y="137"/>
                  </a:cubicBezTo>
                  <a:cubicBezTo>
                    <a:pt x="11" y="137"/>
                    <a:pt x="11" y="136"/>
                    <a:pt x="11" y="135"/>
                  </a:cubicBezTo>
                  <a:cubicBezTo>
                    <a:pt x="12" y="134"/>
                    <a:pt x="13" y="134"/>
                    <a:pt x="14" y="133"/>
                  </a:cubicBezTo>
                  <a:cubicBezTo>
                    <a:pt x="14" y="133"/>
                    <a:pt x="14" y="131"/>
                    <a:pt x="14" y="131"/>
                  </a:cubicBezTo>
                  <a:cubicBezTo>
                    <a:pt x="14" y="130"/>
                    <a:pt x="14" y="127"/>
                    <a:pt x="14" y="126"/>
                  </a:cubicBezTo>
                  <a:cubicBezTo>
                    <a:pt x="14" y="126"/>
                    <a:pt x="13" y="125"/>
                    <a:pt x="12" y="124"/>
                  </a:cubicBezTo>
                  <a:cubicBezTo>
                    <a:pt x="12" y="124"/>
                    <a:pt x="12" y="124"/>
                    <a:pt x="12" y="124"/>
                  </a:cubicBezTo>
                  <a:cubicBezTo>
                    <a:pt x="12" y="124"/>
                    <a:pt x="12" y="124"/>
                    <a:pt x="12" y="123"/>
                  </a:cubicBezTo>
                  <a:cubicBezTo>
                    <a:pt x="13" y="123"/>
                    <a:pt x="16" y="121"/>
                    <a:pt x="17" y="121"/>
                  </a:cubicBezTo>
                  <a:cubicBezTo>
                    <a:pt x="18" y="120"/>
                    <a:pt x="20" y="118"/>
                    <a:pt x="22" y="117"/>
                  </a:cubicBezTo>
                  <a:cubicBezTo>
                    <a:pt x="22" y="116"/>
                    <a:pt x="23" y="115"/>
                    <a:pt x="23" y="115"/>
                  </a:cubicBezTo>
                  <a:cubicBezTo>
                    <a:pt x="24" y="115"/>
                    <a:pt x="24" y="114"/>
                    <a:pt x="25" y="114"/>
                  </a:cubicBezTo>
                  <a:cubicBezTo>
                    <a:pt x="25" y="115"/>
                    <a:pt x="26" y="115"/>
                    <a:pt x="26" y="115"/>
                  </a:cubicBezTo>
                  <a:cubicBezTo>
                    <a:pt x="27" y="115"/>
                    <a:pt x="27" y="114"/>
                    <a:pt x="28" y="113"/>
                  </a:cubicBezTo>
                  <a:cubicBezTo>
                    <a:pt x="28" y="113"/>
                    <a:pt x="29" y="112"/>
                    <a:pt x="29" y="112"/>
                  </a:cubicBezTo>
                  <a:cubicBezTo>
                    <a:pt x="30" y="112"/>
                    <a:pt x="31" y="111"/>
                    <a:pt x="32" y="111"/>
                  </a:cubicBezTo>
                  <a:cubicBezTo>
                    <a:pt x="32" y="111"/>
                    <a:pt x="34" y="111"/>
                    <a:pt x="35" y="110"/>
                  </a:cubicBezTo>
                  <a:cubicBezTo>
                    <a:pt x="35" y="110"/>
                    <a:pt x="36" y="109"/>
                    <a:pt x="37" y="109"/>
                  </a:cubicBezTo>
                  <a:cubicBezTo>
                    <a:pt x="37" y="109"/>
                    <a:pt x="38" y="108"/>
                    <a:pt x="38" y="108"/>
                  </a:cubicBezTo>
                  <a:cubicBezTo>
                    <a:pt x="38" y="107"/>
                    <a:pt x="36" y="108"/>
                    <a:pt x="35" y="108"/>
                  </a:cubicBezTo>
                  <a:cubicBezTo>
                    <a:pt x="34" y="108"/>
                    <a:pt x="33" y="108"/>
                    <a:pt x="32" y="108"/>
                  </a:cubicBezTo>
                  <a:cubicBezTo>
                    <a:pt x="31" y="109"/>
                    <a:pt x="29" y="110"/>
                    <a:pt x="28" y="110"/>
                  </a:cubicBezTo>
                  <a:cubicBezTo>
                    <a:pt x="27" y="111"/>
                    <a:pt x="25" y="111"/>
                    <a:pt x="24" y="111"/>
                  </a:cubicBezTo>
                  <a:cubicBezTo>
                    <a:pt x="23" y="112"/>
                    <a:pt x="21" y="111"/>
                    <a:pt x="20" y="111"/>
                  </a:cubicBezTo>
                  <a:cubicBezTo>
                    <a:pt x="20" y="111"/>
                    <a:pt x="18" y="111"/>
                    <a:pt x="18" y="111"/>
                  </a:cubicBezTo>
                  <a:cubicBezTo>
                    <a:pt x="17" y="112"/>
                    <a:pt x="15" y="114"/>
                    <a:pt x="14" y="114"/>
                  </a:cubicBezTo>
                  <a:cubicBezTo>
                    <a:pt x="14" y="115"/>
                    <a:pt x="12" y="115"/>
                    <a:pt x="12" y="115"/>
                  </a:cubicBezTo>
                  <a:cubicBezTo>
                    <a:pt x="10" y="115"/>
                    <a:pt x="8" y="114"/>
                    <a:pt x="7" y="114"/>
                  </a:cubicBezTo>
                  <a:cubicBezTo>
                    <a:pt x="6" y="113"/>
                    <a:pt x="3" y="111"/>
                    <a:pt x="2" y="110"/>
                  </a:cubicBezTo>
                  <a:cubicBezTo>
                    <a:pt x="2" y="110"/>
                    <a:pt x="1" y="108"/>
                    <a:pt x="0" y="107"/>
                  </a:cubicBezTo>
                  <a:cubicBezTo>
                    <a:pt x="1" y="107"/>
                    <a:pt x="1" y="107"/>
                    <a:pt x="2" y="106"/>
                  </a:cubicBezTo>
                  <a:cubicBezTo>
                    <a:pt x="2" y="106"/>
                    <a:pt x="2" y="105"/>
                    <a:pt x="3" y="105"/>
                  </a:cubicBezTo>
                  <a:cubicBezTo>
                    <a:pt x="3" y="105"/>
                    <a:pt x="4" y="105"/>
                    <a:pt x="5" y="105"/>
                  </a:cubicBezTo>
                  <a:cubicBezTo>
                    <a:pt x="5" y="105"/>
                    <a:pt x="6" y="107"/>
                    <a:pt x="6" y="107"/>
                  </a:cubicBezTo>
                  <a:cubicBezTo>
                    <a:pt x="7" y="107"/>
                    <a:pt x="8" y="107"/>
                    <a:pt x="9" y="107"/>
                  </a:cubicBezTo>
                  <a:cubicBezTo>
                    <a:pt x="9" y="107"/>
                    <a:pt x="10" y="106"/>
                    <a:pt x="11" y="106"/>
                  </a:cubicBezTo>
                  <a:cubicBezTo>
                    <a:pt x="11" y="105"/>
                    <a:pt x="12" y="104"/>
                    <a:pt x="12" y="104"/>
                  </a:cubicBezTo>
                  <a:cubicBezTo>
                    <a:pt x="12" y="103"/>
                    <a:pt x="12" y="102"/>
                    <a:pt x="12" y="101"/>
                  </a:cubicBezTo>
                  <a:cubicBezTo>
                    <a:pt x="11" y="101"/>
                    <a:pt x="10" y="100"/>
                    <a:pt x="10" y="99"/>
                  </a:cubicBezTo>
                  <a:cubicBezTo>
                    <a:pt x="9" y="98"/>
                    <a:pt x="10" y="96"/>
                    <a:pt x="10" y="95"/>
                  </a:cubicBezTo>
                  <a:cubicBezTo>
                    <a:pt x="10" y="94"/>
                    <a:pt x="8" y="93"/>
                    <a:pt x="8" y="92"/>
                  </a:cubicBezTo>
                  <a:cubicBezTo>
                    <a:pt x="8" y="92"/>
                    <a:pt x="7" y="90"/>
                    <a:pt x="7" y="90"/>
                  </a:cubicBezTo>
                  <a:cubicBezTo>
                    <a:pt x="7" y="89"/>
                    <a:pt x="8" y="87"/>
                    <a:pt x="8" y="87"/>
                  </a:cubicBezTo>
                  <a:cubicBezTo>
                    <a:pt x="8" y="86"/>
                    <a:pt x="6" y="85"/>
                    <a:pt x="6" y="84"/>
                  </a:cubicBezTo>
                  <a:cubicBezTo>
                    <a:pt x="5" y="84"/>
                    <a:pt x="4" y="83"/>
                    <a:pt x="4" y="83"/>
                  </a:cubicBezTo>
                  <a:cubicBezTo>
                    <a:pt x="3" y="83"/>
                    <a:pt x="2" y="82"/>
                    <a:pt x="1" y="82"/>
                  </a:cubicBezTo>
                  <a:cubicBezTo>
                    <a:pt x="1" y="80"/>
                    <a:pt x="1" y="77"/>
                    <a:pt x="1" y="75"/>
                  </a:cubicBezTo>
                  <a:cubicBezTo>
                    <a:pt x="1" y="74"/>
                    <a:pt x="1" y="72"/>
                    <a:pt x="1" y="72"/>
                  </a:cubicBezTo>
                  <a:cubicBezTo>
                    <a:pt x="2" y="71"/>
                    <a:pt x="3" y="71"/>
                    <a:pt x="4" y="71"/>
                  </a:cubicBezTo>
                  <a:cubicBezTo>
                    <a:pt x="4" y="71"/>
                    <a:pt x="5" y="71"/>
                    <a:pt x="6" y="72"/>
                  </a:cubicBezTo>
                  <a:cubicBezTo>
                    <a:pt x="6" y="72"/>
                    <a:pt x="6" y="73"/>
                    <a:pt x="6" y="74"/>
                  </a:cubicBezTo>
                  <a:cubicBezTo>
                    <a:pt x="7" y="75"/>
                    <a:pt x="7" y="76"/>
                    <a:pt x="7" y="77"/>
                  </a:cubicBezTo>
                  <a:cubicBezTo>
                    <a:pt x="7" y="77"/>
                    <a:pt x="7" y="78"/>
                    <a:pt x="7" y="79"/>
                  </a:cubicBezTo>
                  <a:cubicBezTo>
                    <a:pt x="8" y="79"/>
                    <a:pt x="9" y="80"/>
                    <a:pt x="10" y="81"/>
                  </a:cubicBezTo>
                  <a:cubicBezTo>
                    <a:pt x="10" y="81"/>
                    <a:pt x="11" y="82"/>
                    <a:pt x="11" y="82"/>
                  </a:cubicBezTo>
                  <a:cubicBezTo>
                    <a:pt x="11" y="83"/>
                    <a:pt x="11" y="84"/>
                    <a:pt x="11" y="85"/>
                  </a:cubicBezTo>
                  <a:cubicBezTo>
                    <a:pt x="11" y="85"/>
                    <a:pt x="12" y="86"/>
                    <a:pt x="12" y="87"/>
                  </a:cubicBezTo>
                  <a:cubicBezTo>
                    <a:pt x="13" y="87"/>
                    <a:pt x="14" y="88"/>
                    <a:pt x="14" y="88"/>
                  </a:cubicBezTo>
                  <a:cubicBezTo>
                    <a:pt x="15" y="88"/>
                    <a:pt x="16" y="88"/>
                    <a:pt x="16" y="88"/>
                  </a:cubicBezTo>
                  <a:cubicBezTo>
                    <a:pt x="17" y="88"/>
                    <a:pt x="18" y="87"/>
                    <a:pt x="18" y="86"/>
                  </a:cubicBezTo>
                  <a:cubicBezTo>
                    <a:pt x="18" y="86"/>
                    <a:pt x="19" y="85"/>
                    <a:pt x="19" y="85"/>
                  </a:cubicBezTo>
                  <a:cubicBezTo>
                    <a:pt x="18" y="84"/>
                    <a:pt x="17" y="86"/>
                    <a:pt x="16" y="86"/>
                  </a:cubicBezTo>
                  <a:cubicBezTo>
                    <a:pt x="16" y="86"/>
                    <a:pt x="15" y="86"/>
                    <a:pt x="14" y="86"/>
                  </a:cubicBezTo>
                  <a:cubicBezTo>
                    <a:pt x="14" y="86"/>
                    <a:pt x="13" y="84"/>
                    <a:pt x="13" y="84"/>
                  </a:cubicBezTo>
                  <a:cubicBezTo>
                    <a:pt x="13" y="83"/>
                    <a:pt x="13" y="82"/>
                    <a:pt x="13" y="81"/>
                  </a:cubicBezTo>
                  <a:cubicBezTo>
                    <a:pt x="13" y="81"/>
                    <a:pt x="12" y="80"/>
                    <a:pt x="11" y="80"/>
                  </a:cubicBezTo>
                  <a:cubicBezTo>
                    <a:pt x="11" y="79"/>
                    <a:pt x="10" y="78"/>
                    <a:pt x="10" y="77"/>
                  </a:cubicBezTo>
                  <a:cubicBezTo>
                    <a:pt x="9" y="77"/>
                    <a:pt x="8" y="75"/>
                    <a:pt x="8" y="74"/>
                  </a:cubicBezTo>
                  <a:cubicBezTo>
                    <a:pt x="8" y="73"/>
                    <a:pt x="8" y="72"/>
                    <a:pt x="9" y="71"/>
                  </a:cubicBezTo>
                  <a:cubicBezTo>
                    <a:pt x="9" y="71"/>
                    <a:pt x="9" y="70"/>
                    <a:pt x="10" y="70"/>
                  </a:cubicBezTo>
                  <a:cubicBezTo>
                    <a:pt x="11" y="69"/>
                    <a:pt x="12" y="69"/>
                    <a:pt x="13" y="69"/>
                  </a:cubicBezTo>
                  <a:cubicBezTo>
                    <a:pt x="14" y="69"/>
                    <a:pt x="15" y="67"/>
                    <a:pt x="16" y="67"/>
                  </a:cubicBezTo>
                  <a:cubicBezTo>
                    <a:pt x="16" y="67"/>
                    <a:pt x="17" y="67"/>
                    <a:pt x="18" y="67"/>
                  </a:cubicBezTo>
                  <a:cubicBezTo>
                    <a:pt x="19" y="67"/>
                    <a:pt x="20" y="69"/>
                    <a:pt x="20" y="69"/>
                  </a:cubicBezTo>
                  <a:cubicBezTo>
                    <a:pt x="21" y="69"/>
                    <a:pt x="22" y="69"/>
                    <a:pt x="22" y="69"/>
                  </a:cubicBezTo>
                  <a:cubicBezTo>
                    <a:pt x="23" y="68"/>
                    <a:pt x="23" y="67"/>
                    <a:pt x="23" y="67"/>
                  </a:cubicBezTo>
                  <a:cubicBezTo>
                    <a:pt x="24" y="66"/>
                    <a:pt x="23" y="64"/>
                    <a:pt x="23" y="63"/>
                  </a:cubicBezTo>
                  <a:cubicBezTo>
                    <a:pt x="23" y="63"/>
                    <a:pt x="24" y="62"/>
                    <a:pt x="24" y="62"/>
                  </a:cubicBezTo>
                  <a:cubicBezTo>
                    <a:pt x="24" y="62"/>
                    <a:pt x="26" y="61"/>
                    <a:pt x="26" y="61"/>
                  </a:cubicBezTo>
                  <a:cubicBezTo>
                    <a:pt x="26" y="60"/>
                    <a:pt x="25" y="59"/>
                    <a:pt x="25" y="59"/>
                  </a:cubicBezTo>
                  <a:cubicBezTo>
                    <a:pt x="25" y="58"/>
                    <a:pt x="24" y="58"/>
                    <a:pt x="23" y="57"/>
                  </a:cubicBezTo>
                  <a:cubicBezTo>
                    <a:pt x="23" y="57"/>
                    <a:pt x="23" y="55"/>
                    <a:pt x="23" y="54"/>
                  </a:cubicBezTo>
                  <a:cubicBezTo>
                    <a:pt x="24" y="54"/>
                    <a:pt x="24" y="52"/>
                    <a:pt x="25" y="52"/>
                  </a:cubicBezTo>
                  <a:cubicBezTo>
                    <a:pt x="25" y="51"/>
                    <a:pt x="26" y="51"/>
                    <a:pt x="27" y="50"/>
                  </a:cubicBezTo>
                  <a:cubicBezTo>
                    <a:pt x="27" y="49"/>
                    <a:pt x="27" y="48"/>
                    <a:pt x="27" y="47"/>
                  </a:cubicBezTo>
                  <a:cubicBezTo>
                    <a:pt x="27" y="46"/>
                    <a:pt x="26" y="44"/>
                    <a:pt x="26" y="44"/>
                  </a:cubicBezTo>
                  <a:cubicBezTo>
                    <a:pt x="26" y="43"/>
                    <a:pt x="27" y="41"/>
                    <a:pt x="26" y="41"/>
                  </a:cubicBezTo>
                  <a:cubicBezTo>
                    <a:pt x="26" y="40"/>
                    <a:pt x="26" y="40"/>
                    <a:pt x="25" y="40"/>
                  </a:cubicBezTo>
                  <a:cubicBezTo>
                    <a:pt x="25" y="40"/>
                    <a:pt x="25" y="42"/>
                    <a:pt x="25" y="43"/>
                  </a:cubicBezTo>
                  <a:cubicBezTo>
                    <a:pt x="25" y="44"/>
                    <a:pt x="25" y="45"/>
                    <a:pt x="25" y="45"/>
                  </a:cubicBezTo>
                  <a:cubicBezTo>
                    <a:pt x="25" y="46"/>
                    <a:pt x="25" y="47"/>
                    <a:pt x="24" y="48"/>
                  </a:cubicBezTo>
                  <a:cubicBezTo>
                    <a:pt x="24" y="48"/>
                    <a:pt x="24" y="49"/>
                    <a:pt x="24" y="49"/>
                  </a:cubicBezTo>
                  <a:cubicBezTo>
                    <a:pt x="23" y="50"/>
                    <a:pt x="21" y="50"/>
                    <a:pt x="21" y="50"/>
                  </a:cubicBezTo>
                  <a:cubicBezTo>
                    <a:pt x="20" y="50"/>
                    <a:pt x="20" y="51"/>
                    <a:pt x="19" y="52"/>
                  </a:cubicBezTo>
                  <a:cubicBezTo>
                    <a:pt x="19" y="52"/>
                    <a:pt x="18" y="51"/>
                    <a:pt x="18" y="51"/>
                  </a:cubicBezTo>
                  <a:cubicBezTo>
                    <a:pt x="17" y="50"/>
                    <a:pt x="17" y="49"/>
                    <a:pt x="17" y="48"/>
                  </a:cubicBezTo>
                  <a:cubicBezTo>
                    <a:pt x="17" y="47"/>
                    <a:pt x="16" y="46"/>
                    <a:pt x="16" y="45"/>
                  </a:cubicBezTo>
                  <a:cubicBezTo>
                    <a:pt x="16" y="44"/>
                    <a:pt x="17" y="42"/>
                    <a:pt x="17" y="41"/>
                  </a:cubicBezTo>
                  <a:cubicBezTo>
                    <a:pt x="18" y="40"/>
                    <a:pt x="18" y="39"/>
                    <a:pt x="18" y="38"/>
                  </a:cubicBezTo>
                  <a:cubicBezTo>
                    <a:pt x="19" y="37"/>
                    <a:pt x="21" y="35"/>
                    <a:pt x="22" y="34"/>
                  </a:cubicBezTo>
                  <a:cubicBezTo>
                    <a:pt x="23" y="33"/>
                    <a:pt x="24" y="31"/>
                    <a:pt x="25" y="31"/>
                  </a:cubicBezTo>
                  <a:cubicBezTo>
                    <a:pt x="26" y="30"/>
                    <a:pt x="27" y="30"/>
                    <a:pt x="27" y="29"/>
                  </a:cubicBezTo>
                  <a:cubicBezTo>
                    <a:pt x="28" y="29"/>
                    <a:pt x="28" y="27"/>
                    <a:pt x="28" y="26"/>
                  </a:cubicBezTo>
                  <a:cubicBezTo>
                    <a:pt x="29" y="25"/>
                    <a:pt x="29" y="24"/>
                    <a:pt x="29" y="23"/>
                  </a:cubicBezTo>
                  <a:cubicBezTo>
                    <a:pt x="30" y="23"/>
                    <a:pt x="30" y="22"/>
                    <a:pt x="30" y="22"/>
                  </a:cubicBezTo>
                  <a:cubicBezTo>
                    <a:pt x="30" y="21"/>
                    <a:pt x="30" y="21"/>
                    <a:pt x="30" y="21"/>
                  </a:cubicBezTo>
                  <a:cubicBezTo>
                    <a:pt x="29" y="20"/>
                    <a:pt x="28" y="21"/>
                    <a:pt x="27" y="21"/>
                  </a:cubicBezTo>
                  <a:cubicBezTo>
                    <a:pt x="27" y="21"/>
                    <a:pt x="26" y="20"/>
                    <a:pt x="26" y="19"/>
                  </a:cubicBezTo>
                  <a:cubicBezTo>
                    <a:pt x="26" y="18"/>
                    <a:pt x="26" y="17"/>
                    <a:pt x="25" y="17"/>
                  </a:cubicBezTo>
                  <a:cubicBezTo>
                    <a:pt x="25" y="16"/>
                    <a:pt x="26" y="15"/>
                    <a:pt x="26" y="14"/>
                  </a:cubicBezTo>
                  <a:cubicBezTo>
                    <a:pt x="26" y="14"/>
                    <a:pt x="25" y="13"/>
                    <a:pt x="25" y="13"/>
                  </a:cubicBezTo>
                  <a:cubicBezTo>
                    <a:pt x="26" y="13"/>
                    <a:pt x="28" y="13"/>
                    <a:pt x="29" y="13"/>
                  </a:cubicBezTo>
                  <a:cubicBezTo>
                    <a:pt x="29" y="12"/>
                    <a:pt x="30" y="12"/>
                    <a:pt x="31" y="12"/>
                  </a:cubicBezTo>
                  <a:cubicBezTo>
                    <a:pt x="31" y="11"/>
                    <a:pt x="30" y="10"/>
                    <a:pt x="30" y="9"/>
                  </a:cubicBezTo>
                  <a:cubicBezTo>
                    <a:pt x="30" y="8"/>
                    <a:pt x="30" y="7"/>
                    <a:pt x="31" y="7"/>
                  </a:cubicBezTo>
                  <a:cubicBezTo>
                    <a:pt x="31" y="7"/>
                    <a:pt x="32" y="6"/>
                    <a:pt x="33" y="6"/>
                  </a:cubicBezTo>
                  <a:cubicBezTo>
                    <a:pt x="33" y="6"/>
                    <a:pt x="34" y="6"/>
                    <a:pt x="35" y="6"/>
                  </a:cubicBezTo>
                  <a:cubicBezTo>
                    <a:pt x="35" y="7"/>
                    <a:pt x="36" y="8"/>
                    <a:pt x="36" y="8"/>
                  </a:cubicBezTo>
                  <a:cubicBezTo>
                    <a:pt x="37" y="9"/>
                    <a:pt x="38" y="9"/>
                    <a:pt x="38" y="10"/>
                  </a:cubicBezTo>
                  <a:cubicBezTo>
                    <a:pt x="39" y="10"/>
                    <a:pt x="40" y="10"/>
                    <a:pt x="40" y="10"/>
                  </a:cubicBezTo>
                  <a:cubicBezTo>
                    <a:pt x="41" y="11"/>
                    <a:pt x="42" y="12"/>
                    <a:pt x="42" y="12"/>
                  </a:cubicBezTo>
                  <a:cubicBezTo>
                    <a:pt x="43" y="12"/>
                    <a:pt x="44" y="12"/>
                    <a:pt x="45" y="12"/>
                  </a:cubicBezTo>
                  <a:cubicBezTo>
                    <a:pt x="46" y="11"/>
                    <a:pt x="48" y="11"/>
                    <a:pt x="48" y="12"/>
                  </a:cubicBezTo>
                  <a:cubicBezTo>
                    <a:pt x="49" y="12"/>
                    <a:pt x="50" y="13"/>
                    <a:pt x="50" y="13"/>
                  </a:cubicBezTo>
                  <a:cubicBezTo>
                    <a:pt x="50" y="13"/>
                    <a:pt x="50" y="12"/>
                    <a:pt x="51" y="12"/>
                  </a:cubicBezTo>
                  <a:cubicBezTo>
                    <a:pt x="51" y="12"/>
                    <a:pt x="50" y="11"/>
                    <a:pt x="51" y="11"/>
                  </a:cubicBezTo>
                  <a:cubicBezTo>
                    <a:pt x="51" y="10"/>
                    <a:pt x="51" y="10"/>
                    <a:pt x="51" y="9"/>
                  </a:cubicBezTo>
                  <a:cubicBezTo>
                    <a:pt x="51" y="9"/>
                    <a:pt x="52" y="8"/>
                    <a:pt x="52" y="8"/>
                  </a:cubicBezTo>
                  <a:cubicBezTo>
                    <a:pt x="53" y="7"/>
                    <a:pt x="53" y="6"/>
                    <a:pt x="53" y="6"/>
                  </a:cubicBezTo>
                  <a:cubicBezTo>
                    <a:pt x="53" y="5"/>
                    <a:pt x="54" y="4"/>
                    <a:pt x="55" y="4"/>
                  </a:cubicBezTo>
                  <a:cubicBezTo>
                    <a:pt x="56" y="4"/>
                    <a:pt x="58" y="5"/>
                    <a:pt x="59" y="6"/>
                  </a:cubicBezTo>
                  <a:cubicBezTo>
                    <a:pt x="60" y="6"/>
                    <a:pt x="62" y="6"/>
                    <a:pt x="63" y="6"/>
                  </a:cubicBezTo>
                  <a:cubicBezTo>
                    <a:pt x="64" y="5"/>
                    <a:pt x="65" y="5"/>
                    <a:pt x="66" y="4"/>
                  </a:cubicBezTo>
                  <a:cubicBezTo>
                    <a:pt x="66" y="4"/>
                    <a:pt x="67" y="3"/>
                    <a:pt x="67" y="2"/>
                  </a:cubicBezTo>
                  <a:cubicBezTo>
                    <a:pt x="68" y="2"/>
                    <a:pt x="69" y="2"/>
                    <a:pt x="69" y="2"/>
                  </a:cubicBezTo>
                  <a:cubicBezTo>
                    <a:pt x="70" y="2"/>
                    <a:pt x="71" y="3"/>
                    <a:pt x="71" y="3"/>
                  </a:cubicBezTo>
                  <a:cubicBezTo>
                    <a:pt x="72" y="2"/>
                    <a:pt x="73" y="2"/>
                    <a:pt x="73" y="1"/>
                  </a:cubicBezTo>
                  <a:cubicBezTo>
                    <a:pt x="74" y="1"/>
                    <a:pt x="74" y="0"/>
                    <a:pt x="75" y="0"/>
                  </a:cubicBezTo>
                  <a:cubicBezTo>
                    <a:pt x="75" y="0"/>
                    <a:pt x="76" y="0"/>
                    <a:pt x="77" y="0"/>
                  </a:cubicBezTo>
                  <a:cubicBezTo>
                    <a:pt x="77" y="0"/>
                    <a:pt x="77" y="1"/>
                    <a:pt x="77" y="1"/>
                  </a:cubicBezTo>
                  <a:cubicBezTo>
                    <a:pt x="77" y="2"/>
                    <a:pt x="77" y="3"/>
                    <a:pt x="76"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1" name="Freeform 51"/>
            <p:cNvSpPr>
              <a:spLocks/>
            </p:cNvSpPr>
            <p:nvPr/>
          </p:nvSpPr>
          <p:spPr bwMode="auto">
            <a:xfrm>
              <a:off x="1811338" y="3128963"/>
              <a:ext cx="28575" cy="36513"/>
            </a:xfrm>
            <a:custGeom>
              <a:avLst/>
              <a:gdLst/>
              <a:ahLst/>
              <a:cxnLst>
                <a:cxn ang="0">
                  <a:pos x="14" y="7"/>
                </a:cxn>
                <a:cxn ang="0">
                  <a:pos x="15" y="9"/>
                </a:cxn>
                <a:cxn ang="0">
                  <a:pos x="15" y="9"/>
                </a:cxn>
                <a:cxn ang="0">
                  <a:pos x="12" y="10"/>
                </a:cxn>
                <a:cxn ang="0">
                  <a:pos x="10" y="11"/>
                </a:cxn>
                <a:cxn ang="0">
                  <a:pos x="7" y="12"/>
                </a:cxn>
                <a:cxn ang="0">
                  <a:pos x="6" y="14"/>
                </a:cxn>
                <a:cxn ang="0">
                  <a:pos x="4" y="16"/>
                </a:cxn>
                <a:cxn ang="0">
                  <a:pos x="4" y="19"/>
                </a:cxn>
                <a:cxn ang="0">
                  <a:pos x="2" y="20"/>
                </a:cxn>
                <a:cxn ang="0">
                  <a:pos x="0" y="18"/>
                </a:cxn>
                <a:cxn ang="0">
                  <a:pos x="0" y="18"/>
                </a:cxn>
                <a:cxn ang="0">
                  <a:pos x="0" y="15"/>
                </a:cxn>
                <a:cxn ang="0">
                  <a:pos x="2" y="14"/>
                </a:cxn>
                <a:cxn ang="0">
                  <a:pos x="4" y="13"/>
                </a:cxn>
                <a:cxn ang="0">
                  <a:pos x="5" y="10"/>
                </a:cxn>
                <a:cxn ang="0">
                  <a:pos x="6" y="6"/>
                </a:cxn>
                <a:cxn ang="0">
                  <a:pos x="8" y="4"/>
                </a:cxn>
                <a:cxn ang="0">
                  <a:pos x="9" y="2"/>
                </a:cxn>
                <a:cxn ang="0">
                  <a:pos x="11" y="1"/>
                </a:cxn>
                <a:cxn ang="0">
                  <a:pos x="13" y="1"/>
                </a:cxn>
                <a:cxn ang="0">
                  <a:pos x="13" y="1"/>
                </a:cxn>
                <a:cxn ang="0">
                  <a:pos x="14" y="3"/>
                </a:cxn>
                <a:cxn ang="0">
                  <a:pos x="14" y="6"/>
                </a:cxn>
                <a:cxn ang="0">
                  <a:pos x="14" y="7"/>
                </a:cxn>
              </a:cxnLst>
              <a:rect l="0" t="0" r="r" b="b"/>
              <a:pathLst>
                <a:path w="15" h="20">
                  <a:moveTo>
                    <a:pt x="14" y="7"/>
                  </a:moveTo>
                  <a:cubicBezTo>
                    <a:pt x="14" y="8"/>
                    <a:pt x="15" y="8"/>
                    <a:pt x="15" y="9"/>
                  </a:cubicBezTo>
                  <a:cubicBezTo>
                    <a:pt x="15" y="9"/>
                    <a:pt x="15" y="9"/>
                    <a:pt x="15" y="9"/>
                  </a:cubicBezTo>
                  <a:cubicBezTo>
                    <a:pt x="14" y="9"/>
                    <a:pt x="13" y="10"/>
                    <a:pt x="12" y="10"/>
                  </a:cubicBezTo>
                  <a:cubicBezTo>
                    <a:pt x="12" y="10"/>
                    <a:pt x="11" y="11"/>
                    <a:pt x="10" y="11"/>
                  </a:cubicBezTo>
                  <a:cubicBezTo>
                    <a:pt x="9" y="12"/>
                    <a:pt x="8" y="12"/>
                    <a:pt x="7" y="12"/>
                  </a:cubicBezTo>
                  <a:cubicBezTo>
                    <a:pt x="7" y="13"/>
                    <a:pt x="6" y="13"/>
                    <a:pt x="6" y="14"/>
                  </a:cubicBezTo>
                  <a:cubicBezTo>
                    <a:pt x="5" y="14"/>
                    <a:pt x="5" y="15"/>
                    <a:pt x="4" y="16"/>
                  </a:cubicBezTo>
                  <a:cubicBezTo>
                    <a:pt x="4" y="16"/>
                    <a:pt x="4" y="18"/>
                    <a:pt x="4" y="19"/>
                  </a:cubicBezTo>
                  <a:cubicBezTo>
                    <a:pt x="4" y="19"/>
                    <a:pt x="3" y="20"/>
                    <a:pt x="2" y="20"/>
                  </a:cubicBezTo>
                  <a:cubicBezTo>
                    <a:pt x="2" y="20"/>
                    <a:pt x="1" y="18"/>
                    <a:pt x="0" y="18"/>
                  </a:cubicBezTo>
                  <a:cubicBezTo>
                    <a:pt x="0" y="18"/>
                    <a:pt x="0" y="18"/>
                    <a:pt x="0" y="18"/>
                  </a:cubicBezTo>
                  <a:cubicBezTo>
                    <a:pt x="0" y="17"/>
                    <a:pt x="0" y="16"/>
                    <a:pt x="0" y="15"/>
                  </a:cubicBezTo>
                  <a:cubicBezTo>
                    <a:pt x="0" y="14"/>
                    <a:pt x="2" y="14"/>
                    <a:pt x="2" y="14"/>
                  </a:cubicBezTo>
                  <a:cubicBezTo>
                    <a:pt x="3" y="13"/>
                    <a:pt x="3" y="13"/>
                    <a:pt x="4" y="13"/>
                  </a:cubicBezTo>
                  <a:cubicBezTo>
                    <a:pt x="4" y="12"/>
                    <a:pt x="5" y="11"/>
                    <a:pt x="5" y="10"/>
                  </a:cubicBezTo>
                  <a:cubicBezTo>
                    <a:pt x="5" y="9"/>
                    <a:pt x="5" y="7"/>
                    <a:pt x="6" y="6"/>
                  </a:cubicBezTo>
                  <a:cubicBezTo>
                    <a:pt x="6" y="5"/>
                    <a:pt x="7" y="5"/>
                    <a:pt x="8" y="4"/>
                  </a:cubicBezTo>
                  <a:cubicBezTo>
                    <a:pt x="8" y="4"/>
                    <a:pt x="9" y="3"/>
                    <a:pt x="9" y="2"/>
                  </a:cubicBezTo>
                  <a:cubicBezTo>
                    <a:pt x="10" y="2"/>
                    <a:pt x="10" y="1"/>
                    <a:pt x="11" y="1"/>
                  </a:cubicBezTo>
                  <a:cubicBezTo>
                    <a:pt x="11" y="0"/>
                    <a:pt x="12" y="0"/>
                    <a:pt x="13" y="1"/>
                  </a:cubicBezTo>
                  <a:cubicBezTo>
                    <a:pt x="13" y="1"/>
                    <a:pt x="13" y="1"/>
                    <a:pt x="13" y="1"/>
                  </a:cubicBezTo>
                  <a:cubicBezTo>
                    <a:pt x="13" y="1"/>
                    <a:pt x="14" y="3"/>
                    <a:pt x="14" y="3"/>
                  </a:cubicBezTo>
                  <a:cubicBezTo>
                    <a:pt x="14" y="4"/>
                    <a:pt x="14" y="5"/>
                    <a:pt x="14" y="6"/>
                  </a:cubicBezTo>
                  <a:cubicBezTo>
                    <a:pt x="14" y="6"/>
                    <a:pt x="14" y="7"/>
                    <a:pt x="14" y="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2" name="Freeform 52"/>
            <p:cNvSpPr>
              <a:spLocks/>
            </p:cNvSpPr>
            <p:nvPr/>
          </p:nvSpPr>
          <p:spPr bwMode="auto">
            <a:xfrm>
              <a:off x="1825626" y="3149601"/>
              <a:ext cx="39688" cy="22225"/>
            </a:xfrm>
            <a:custGeom>
              <a:avLst/>
              <a:gdLst/>
              <a:ahLst/>
              <a:cxnLst>
                <a:cxn ang="0">
                  <a:pos x="21" y="8"/>
                </a:cxn>
                <a:cxn ang="0">
                  <a:pos x="19" y="9"/>
                </a:cxn>
                <a:cxn ang="0">
                  <a:pos x="16" y="11"/>
                </a:cxn>
                <a:cxn ang="0">
                  <a:pos x="13" y="12"/>
                </a:cxn>
                <a:cxn ang="0">
                  <a:pos x="8" y="12"/>
                </a:cxn>
                <a:cxn ang="0">
                  <a:pos x="5" y="12"/>
                </a:cxn>
                <a:cxn ang="0">
                  <a:pos x="0" y="11"/>
                </a:cxn>
                <a:cxn ang="0">
                  <a:pos x="0" y="9"/>
                </a:cxn>
                <a:cxn ang="0">
                  <a:pos x="1" y="6"/>
                </a:cxn>
                <a:cxn ang="0">
                  <a:pos x="2" y="3"/>
                </a:cxn>
                <a:cxn ang="0">
                  <a:pos x="5" y="2"/>
                </a:cxn>
                <a:cxn ang="0">
                  <a:pos x="8" y="0"/>
                </a:cxn>
                <a:cxn ang="0">
                  <a:pos x="10" y="0"/>
                </a:cxn>
                <a:cxn ang="0">
                  <a:pos x="11" y="1"/>
                </a:cxn>
                <a:cxn ang="0">
                  <a:pos x="14" y="1"/>
                </a:cxn>
                <a:cxn ang="0">
                  <a:pos x="16" y="2"/>
                </a:cxn>
                <a:cxn ang="0">
                  <a:pos x="18" y="2"/>
                </a:cxn>
                <a:cxn ang="0">
                  <a:pos x="19" y="3"/>
                </a:cxn>
                <a:cxn ang="0">
                  <a:pos x="20" y="7"/>
                </a:cxn>
                <a:cxn ang="0">
                  <a:pos x="21" y="8"/>
                </a:cxn>
              </a:cxnLst>
              <a:rect l="0" t="0" r="r" b="b"/>
              <a:pathLst>
                <a:path w="21" h="12">
                  <a:moveTo>
                    <a:pt x="21" y="8"/>
                  </a:moveTo>
                  <a:cubicBezTo>
                    <a:pt x="20" y="8"/>
                    <a:pt x="20" y="9"/>
                    <a:pt x="19" y="9"/>
                  </a:cubicBezTo>
                  <a:cubicBezTo>
                    <a:pt x="19" y="10"/>
                    <a:pt x="17" y="11"/>
                    <a:pt x="16" y="11"/>
                  </a:cubicBezTo>
                  <a:cubicBezTo>
                    <a:pt x="15" y="11"/>
                    <a:pt x="14" y="12"/>
                    <a:pt x="13" y="12"/>
                  </a:cubicBezTo>
                  <a:cubicBezTo>
                    <a:pt x="12" y="12"/>
                    <a:pt x="10" y="12"/>
                    <a:pt x="8" y="12"/>
                  </a:cubicBezTo>
                  <a:cubicBezTo>
                    <a:pt x="8" y="12"/>
                    <a:pt x="6" y="12"/>
                    <a:pt x="5" y="12"/>
                  </a:cubicBezTo>
                  <a:cubicBezTo>
                    <a:pt x="4" y="11"/>
                    <a:pt x="1" y="11"/>
                    <a:pt x="0" y="11"/>
                  </a:cubicBezTo>
                  <a:cubicBezTo>
                    <a:pt x="0" y="10"/>
                    <a:pt x="0" y="10"/>
                    <a:pt x="0" y="9"/>
                  </a:cubicBezTo>
                  <a:cubicBezTo>
                    <a:pt x="1" y="8"/>
                    <a:pt x="0" y="6"/>
                    <a:pt x="1" y="6"/>
                  </a:cubicBezTo>
                  <a:cubicBezTo>
                    <a:pt x="1" y="5"/>
                    <a:pt x="2" y="3"/>
                    <a:pt x="2" y="3"/>
                  </a:cubicBezTo>
                  <a:cubicBezTo>
                    <a:pt x="3" y="2"/>
                    <a:pt x="4" y="2"/>
                    <a:pt x="5" y="2"/>
                  </a:cubicBezTo>
                  <a:cubicBezTo>
                    <a:pt x="6" y="1"/>
                    <a:pt x="7" y="0"/>
                    <a:pt x="8" y="0"/>
                  </a:cubicBezTo>
                  <a:cubicBezTo>
                    <a:pt x="9" y="0"/>
                    <a:pt x="9" y="0"/>
                    <a:pt x="10" y="0"/>
                  </a:cubicBezTo>
                  <a:cubicBezTo>
                    <a:pt x="10" y="0"/>
                    <a:pt x="10" y="1"/>
                    <a:pt x="11" y="1"/>
                  </a:cubicBezTo>
                  <a:cubicBezTo>
                    <a:pt x="11" y="1"/>
                    <a:pt x="13" y="0"/>
                    <a:pt x="14" y="1"/>
                  </a:cubicBezTo>
                  <a:cubicBezTo>
                    <a:pt x="14" y="1"/>
                    <a:pt x="15" y="2"/>
                    <a:pt x="16" y="2"/>
                  </a:cubicBezTo>
                  <a:cubicBezTo>
                    <a:pt x="16" y="2"/>
                    <a:pt x="17" y="2"/>
                    <a:pt x="18" y="2"/>
                  </a:cubicBezTo>
                  <a:cubicBezTo>
                    <a:pt x="18" y="2"/>
                    <a:pt x="19" y="3"/>
                    <a:pt x="19" y="3"/>
                  </a:cubicBezTo>
                  <a:cubicBezTo>
                    <a:pt x="20" y="4"/>
                    <a:pt x="20" y="6"/>
                    <a:pt x="20" y="7"/>
                  </a:cubicBezTo>
                  <a:cubicBezTo>
                    <a:pt x="20" y="7"/>
                    <a:pt x="21" y="7"/>
                    <a:pt x="21"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3" name="Freeform 53"/>
            <p:cNvSpPr>
              <a:spLocks/>
            </p:cNvSpPr>
            <p:nvPr/>
          </p:nvSpPr>
          <p:spPr bwMode="auto">
            <a:xfrm>
              <a:off x="1836738" y="3095626"/>
              <a:ext cx="74613" cy="68263"/>
            </a:xfrm>
            <a:custGeom>
              <a:avLst/>
              <a:gdLst/>
              <a:ahLst/>
              <a:cxnLst>
                <a:cxn ang="0">
                  <a:pos x="40" y="18"/>
                </a:cxn>
                <a:cxn ang="0">
                  <a:pos x="40" y="20"/>
                </a:cxn>
                <a:cxn ang="0">
                  <a:pos x="37" y="23"/>
                </a:cxn>
                <a:cxn ang="0">
                  <a:pos x="35" y="25"/>
                </a:cxn>
                <a:cxn ang="0">
                  <a:pos x="32" y="26"/>
                </a:cxn>
                <a:cxn ang="0">
                  <a:pos x="28" y="27"/>
                </a:cxn>
                <a:cxn ang="0">
                  <a:pos x="26" y="28"/>
                </a:cxn>
                <a:cxn ang="0">
                  <a:pos x="24" y="31"/>
                </a:cxn>
                <a:cxn ang="0">
                  <a:pos x="23" y="33"/>
                </a:cxn>
                <a:cxn ang="0">
                  <a:pos x="21" y="35"/>
                </a:cxn>
                <a:cxn ang="0">
                  <a:pos x="18" y="36"/>
                </a:cxn>
                <a:cxn ang="0">
                  <a:pos x="15" y="36"/>
                </a:cxn>
                <a:cxn ang="0">
                  <a:pos x="15" y="36"/>
                </a:cxn>
                <a:cxn ang="0">
                  <a:pos x="14" y="35"/>
                </a:cxn>
                <a:cxn ang="0">
                  <a:pos x="13" y="31"/>
                </a:cxn>
                <a:cxn ang="0">
                  <a:pos x="12" y="30"/>
                </a:cxn>
                <a:cxn ang="0">
                  <a:pos x="10" y="30"/>
                </a:cxn>
                <a:cxn ang="0">
                  <a:pos x="8" y="29"/>
                </a:cxn>
                <a:cxn ang="0">
                  <a:pos x="5" y="29"/>
                </a:cxn>
                <a:cxn ang="0">
                  <a:pos x="4" y="28"/>
                </a:cxn>
                <a:cxn ang="0">
                  <a:pos x="5" y="28"/>
                </a:cxn>
                <a:cxn ang="0">
                  <a:pos x="7" y="27"/>
                </a:cxn>
                <a:cxn ang="0">
                  <a:pos x="7" y="25"/>
                </a:cxn>
                <a:cxn ang="0">
                  <a:pos x="8" y="24"/>
                </a:cxn>
                <a:cxn ang="0">
                  <a:pos x="8" y="23"/>
                </a:cxn>
                <a:cxn ang="0">
                  <a:pos x="6" y="23"/>
                </a:cxn>
                <a:cxn ang="0">
                  <a:pos x="4" y="25"/>
                </a:cxn>
                <a:cxn ang="0">
                  <a:pos x="2" y="26"/>
                </a:cxn>
                <a:cxn ang="0">
                  <a:pos x="1" y="24"/>
                </a:cxn>
                <a:cxn ang="0">
                  <a:pos x="1" y="23"/>
                </a:cxn>
                <a:cxn ang="0">
                  <a:pos x="1" y="20"/>
                </a:cxn>
                <a:cxn ang="0">
                  <a:pos x="0" y="18"/>
                </a:cxn>
                <a:cxn ang="0">
                  <a:pos x="0" y="18"/>
                </a:cxn>
                <a:cxn ang="0">
                  <a:pos x="0" y="18"/>
                </a:cxn>
                <a:cxn ang="0">
                  <a:pos x="5" y="18"/>
                </a:cxn>
                <a:cxn ang="0">
                  <a:pos x="6" y="16"/>
                </a:cxn>
                <a:cxn ang="0">
                  <a:pos x="6" y="13"/>
                </a:cxn>
                <a:cxn ang="0">
                  <a:pos x="8" y="12"/>
                </a:cxn>
                <a:cxn ang="0">
                  <a:pos x="8" y="8"/>
                </a:cxn>
                <a:cxn ang="0">
                  <a:pos x="12" y="8"/>
                </a:cxn>
                <a:cxn ang="0">
                  <a:pos x="15" y="7"/>
                </a:cxn>
                <a:cxn ang="0">
                  <a:pos x="17" y="6"/>
                </a:cxn>
                <a:cxn ang="0">
                  <a:pos x="19" y="5"/>
                </a:cxn>
                <a:cxn ang="0">
                  <a:pos x="19" y="2"/>
                </a:cxn>
                <a:cxn ang="0">
                  <a:pos x="20" y="2"/>
                </a:cxn>
                <a:cxn ang="0">
                  <a:pos x="22" y="0"/>
                </a:cxn>
                <a:cxn ang="0">
                  <a:pos x="26" y="1"/>
                </a:cxn>
                <a:cxn ang="0">
                  <a:pos x="29" y="4"/>
                </a:cxn>
                <a:cxn ang="0">
                  <a:pos x="30" y="6"/>
                </a:cxn>
                <a:cxn ang="0">
                  <a:pos x="32" y="9"/>
                </a:cxn>
                <a:cxn ang="0">
                  <a:pos x="34" y="12"/>
                </a:cxn>
                <a:cxn ang="0">
                  <a:pos x="34" y="15"/>
                </a:cxn>
                <a:cxn ang="0">
                  <a:pos x="37" y="17"/>
                </a:cxn>
                <a:cxn ang="0">
                  <a:pos x="40" y="18"/>
                </a:cxn>
              </a:cxnLst>
              <a:rect l="0" t="0" r="r" b="b"/>
              <a:pathLst>
                <a:path w="40" h="36">
                  <a:moveTo>
                    <a:pt x="40" y="18"/>
                  </a:moveTo>
                  <a:cubicBezTo>
                    <a:pt x="40" y="18"/>
                    <a:pt x="40" y="19"/>
                    <a:pt x="40" y="20"/>
                  </a:cubicBezTo>
                  <a:cubicBezTo>
                    <a:pt x="40" y="21"/>
                    <a:pt x="38" y="22"/>
                    <a:pt x="37" y="23"/>
                  </a:cubicBezTo>
                  <a:cubicBezTo>
                    <a:pt x="37" y="24"/>
                    <a:pt x="36" y="25"/>
                    <a:pt x="35" y="25"/>
                  </a:cubicBezTo>
                  <a:cubicBezTo>
                    <a:pt x="35" y="26"/>
                    <a:pt x="33" y="26"/>
                    <a:pt x="32" y="26"/>
                  </a:cubicBezTo>
                  <a:cubicBezTo>
                    <a:pt x="31" y="27"/>
                    <a:pt x="29" y="26"/>
                    <a:pt x="28" y="27"/>
                  </a:cubicBezTo>
                  <a:cubicBezTo>
                    <a:pt x="27" y="27"/>
                    <a:pt x="26" y="28"/>
                    <a:pt x="26" y="28"/>
                  </a:cubicBezTo>
                  <a:cubicBezTo>
                    <a:pt x="25" y="29"/>
                    <a:pt x="24" y="30"/>
                    <a:pt x="24" y="31"/>
                  </a:cubicBezTo>
                  <a:cubicBezTo>
                    <a:pt x="24" y="31"/>
                    <a:pt x="24" y="32"/>
                    <a:pt x="23" y="33"/>
                  </a:cubicBezTo>
                  <a:cubicBezTo>
                    <a:pt x="23" y="33"/>
                    <a:pt x="22" y="35"/>
                    <a:pt x="21" y="35"/>
                  </a:cubicBezTo>
                  <a:cubicBezTo>
                    <a:pt x="21" y="35"/>
                    <a:pt x="19" y="35"/>
                    <a:pt x="18" y="36"/>
                  </a:cubicBezTo>
                  <a:cubicBezTo>
                    <a:pt x="18" y="36"/>
                    <a:pt x="16" y="35"/>
                    <a:pt x="15" y="36"/>
                  </a:cubicBezTo>
                  <a:cubicBezTo>
                    <a:pt x="15" y="36"/>
                    <a:pt x="15" y="36"/>
                    <a:pt x="15" y="36"/>
                  </a:cubicBezTo>
                  <a:cubicBezTo>
                    <a:pt x="15" y="35"/>
                    <a:pt x="14" y="35"/>
                    <a:pt x="14" y="35"/>
                  </a:cubicBezTo>
                  <a:cubicBezTo>
                    <a:pt x="14" y="34"/>
                    <a:pt x="14" y="32"/>
                    <a:pt x="13" y="31"/>
                  </a:cubicBezTo>
                  <a:cubicBezTo>
                    <a:pt x="13" y="31"/>
                    <a:pt x="12" y="30"/>
                    <a:pt x="12" y="30"/>
                  </a:cubicBezTo>
                  <a:cubicBezTo>
                    <a:pt x="11" y="30"/>
                    <a:pt x="10" y="30"/>
                    <a:pt x="10" y="30"/>
                  </a:cubicBezTo>
                  <a:cubicBezTo>
                    <a:pt x="9" y="30"/>
                    <a:pt x="8" y="29"/>
                    <a:pt x="8" y="29"/>
                  </a:cubicBezTo>
                  <a:cubicBezTo>
                    <a:pt x="7" y="28"/>
                    <a:pt x="5" y="29"/>
                    <a:pt x="5" y="29"/>
                  </a:cubicBezTo>
                  <a:cubicBezTo>
                    <a:pt x="4" y="29"/>
                    <a:pt x="4" y="28"/>
                    <a:pt x="4" y="28"/>
                  </a:cubicBezTo>
                  <a:cubicBezTo>
                    <a:pt x="4" y="28"/>
                    <a:pt x="5" y="28"/>
                    <a:pt x="5" y="28"/>
                  </a:cubicBezTo>
                  <a:cubicBezTo>
                    <a:pt x="6" y="28"/>
                    <a:pt x="7" y="27"/>
                    <a:pt x="7" y="27"/>
                  </a:cubicBezTo>
                  <a:cubicBezTo>
                    <a:pt x="7" y="27"/>
                    <a:pt x="7" y="25"/>
                    <a:pt x="7" y="25"/>
                  </a:cubicBezTo>
                  <a:cubicBezTo>
                    <a:pt x="8" y="25"/>
                    <a:pt x="8" y="24"/>
                    <a:pt x="8" y="24"/>
                  </a:cubicBezTo>
                  <a:cubicBezTo>
                    <a:pt x="8" y="24"/>
                    <a:pt x="8" y="23"/>
                    <a:pt x="8" y="23"/>
                  </a:cubicBezTo>
                  <a:cubicBezTo>
                    <a:pt x="8" y="22"/>
                    <a:pt x="7" y="23"/>
                    <a:pt x="6" y="23"/>
                  </a:cubicBezTo>
                  <a:cubicBezTo>
                    <a:pt x="6" y="24"/>
                    <a:pt x="5" y="25"/>
                    <a:pt x="4" y="25"/>
                  </a:cubicBezTo>
                  <a:cubicBezTo>
                    <a:pt x="4" y="25"/>
                    <a:pt x="3" y="26"/>
                    <a:pt x="2" y="26"/>
                  </a:cubicBezTo>
                  <a:cubicBezTo>
                    <a:pt x="2" y="25"/>
                    <a:pt x="1" y="25"/>
                    <a:pt x="1" y="24"/>
                  </a:cubicBezTo>
                  <a:cubicBezTo>
                    <a:pt x="1" y="24"/>
                    <a:pt x="1" y="23"/>
                    <a:pt x="1" y="23"/>
                  </a:cubicBezTo>
                  <a:cubicBezTo>
                    <a:pt x="1" y="22"/>
                    <a:pt x="1" y="21"/>
                    <a:pt x="1" y="20"/>
                  </a:cubicBezTo>
                  <a:cubicBezTo>
                    <a:pt x="1" y="20"/>
                    <a:pt x="0" y="18"/>
                    <a:pt x="0" y="18"/>
                  </a:cubicBezTo>
                  <a:cubicBezTo>
                    <a:pt x="0" y="18"/>
                    <a:pt x="0" y="18"/>
                    <a:pt x="0" y="18"/>
                  </a:cubicBezTo>
                  <a:cubicBezTo>
                    <a:pt x="0" y="18"/>
                    <a:pt x="0" y="18"/>
                    <a:pt x="0" y="18"/>
                  </a:cubicBezTo>
                  <a:cubicBezTo>
                    <a:pt x="2" y="18"/>
                    <a:pt x="4" y="18"/>
                    <a:pt x="5" y="18"/>
                  </a:cubicBezTo>
                  <a:cubicBezTo>
                    <a:pt x="6" y="17"/>
                    <a:pt x="6" y="16"/>
                    <a:pt x="6" y="16"/>
                  </a:cubicBezTo>
                  <a:cubicBezTo>
                    <a:pt x="6" y="15"/>
                    <a:pt x="6" y="14"/>
                    <a:pt x="6" y="13"/>
                  </a:cubicBezTo>
                  <a:cubicBezTo>
                    <a:pt x="7" y="13"/>
                    <a:pt x="8" y="12"/>
                    <a:pt x="8" y="12"/>
                  </a:cubicBezTo>
                  <a:cubicBezTo>
                    <a:pt x="8" y="11"/>
                    <a:pt x="7" y="9"/>
                    <a:pt x="8" y="8"/>
                  </a:cubicBezTo>
                  <a:cubicBezTo>
                    <a:pt x="9" y="8"/>
                    <a:pt x="11" y="9"/>
                    <a:pt x="12" y="8"/>
                  </a:cubicBezTo>
                  <a:cubicBezTo>
                    <a:pt x="13" y="8"/>
                    <a:pt x="14" y="8"/>
                    <a:pt x="15" y="7"/>
                  </a:cubicBezTo>
                  <a:cubicBezTo>
                    <a:pt x="16" y="7"/>
                    <a:pt x="17" y="7"/>
                    <a:pt x="17" y="6"/>
                  </a:cubicBezTo>
                  <a:cubicBezTo>
                    <a:pt x="17" y="6"/>
                    <a:pt x="18" y="5"/>
                    <a:pt x="19" y="5"/>
                  </a:cubicBezTo>
                  <a:cubicBezTo>
                    <a:pt x="19" y="4"/>
                    <a:pt x="19" y="3"/>
                    <a:pt x="19" y="2"/>
                  </a:cubicBezTo>
                  <a:cubicBezTo>
                    <a:pt x="19" y="2"/>
                    <a:pt x="20" y="2"/>
                    <a:pt x="20" y="2"/>
                  </a:cubicBezTo>
                  <a:cubicBezTo>
                    <a:pt x="21" y="2"/>
                    <a:pt x="21" y="0"/>
                    <a:pt x="22" y="0"/>
                  </a:cubicBezTo>
                  <a:cubicBezTo>
                    <a:pt x="23" y="0"/>
                    <a:pt x="25" y="0"/>
                    <a:pt x="26" y="1"/>
                  </a:cubicBezTo>
                  <a:cubicBezTo>
                    <a:pt x="27" y="1"/>
                    <a:pt x="28" y="3"/>
                    <a:pt x="29" y="4"/>
                  </a:cubicBezTo>
                  <a:cubicBezTo>
                    <a:pt x="29" y="4"/>
                    <a:pt x="29" y="6"/>
                    <a:pt x="30" y="6"/>
                  </a:cubicBezTo>
                  <a:cubicBezTo>
                    <a:pt x="30" y="7"/>
                    <a:pt x="31" y="8"/>
                    <a:pt x="32" y="9"/>
                  </a:cubicBezTo>
                  <a:cubicBezTo>
                    <a:pt x="32" y="9"/>
                    <a:pt x="34" y="11"/>
                    <a:pt x="34" y="12"/>
                  </a:cubicBezTo>
                  <a:cubicBezTo>
                    <a:pt x="34" y="13"/>
                    <a:pt x="33" y="15"/>
                    <a:pt x="34" y="15"/>
                  </a:cubicBezTo>
                  <a:cubicBezTo>
                    <a:pt x="34" y="16"/>
                    <a:pt x="36" y="17"/>
                    <a:pt x="37" y="17"/>
                  </a:cubicBezTo>
                  <a:cubicBezTo>
                    <a:pt x="38" y="17"/>
                    <a:pt x="39" y="17"/>
                    <a:pt x="40" y="1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Freeform 54"/>
            <p:cNvSpPr>
              <a:spLocks/>
            </p:cNvSpPr>
            <p:nvPr/>
          </p:nvSpPr>
          <p:spPr bwMode="auto">
            <a:xfrm>
              <a:off x="2778126" y="3905251"/>
              <a:ext cx="57150" cy="23813"/>
            </a:xfrm>
            <a:custGeom>
              <a:avLst/>
              <a:gdLst/>
              <a:ahLst/>
              <a:cxnLst>
                <a:cxn ang="0">
                  <a:pos x="28" y="8"/>
                </a:cxn>
                <a:cxn ang="0">
                  <a:pos x="31" y="9"/>
                </a:cxn>
                <a:cxn ang="0">
                  <a:pos x="30" y="9"/>
                </a:cxn>
                <a:cxn ang="0">
                  <a:pos x="27" y="10"/>
                </a:cxn>
                <a:cxn ang="0">
                  <a:pos x="25" y="12"/>
                </a:cxn>
                <a:cxn ang="0">
                  <a:pos x="24" y="13"/>
                </a:cxn>
                <a:cxn ang="0">
                  <a:pos x="22" y="12"/>
                </a:cxn>
                <a:cxn ang="0">
                  <a:pos x="20" y="12"/>
                </a:cxn>
                <a:cxn ang="0">
                  <a:pos x="18" y="12"/>
                </a:cxn>
                <a:cxn ang="0">
                  <a:pos x="16" y="11"/>
                </a:cxn>
                <a:cxn ang="0">
                  <a:pos x="12" y="11"/>
                </a:cxn>
                <a:cxn ang="0">
                  <a:pos x="10" y="12"/>
                </a:cxn>
                <a:cxn ang="0">
                  <a:pos x="7" y="11"/>
                </a:cxn>
                <a:cxn ang="0">
                  <a:pos x="4" y="11"/>
                </a:cxn>
                <a:cxn ang="0">
                  <a:pos x="1" y="11"/>
                </a:cxn>
                <a:cxn ang="0">
                  <a:pos x="1" y="11"/>
                </a:cxn>
                <a:cxn ang="0">
                  <a:pos x="0" y="10"/>
                </a:cxn>
                <a:cxn ang="0">
                  <a:pos x="0" y="7"/>
                </a:cxn>
                <a:cxn ang="0">
                  <a:pos x="1" y="4"/>
                </a:cxn>
                <a:cxn ang="0">
                  <a:pos x="1" y="2"/>
                </a:cxn>
                <a:cxn ang="0">
                  <a:pos x="2" y="0"/>
                </a:cxn>
                <a:cxn ang="0">
                  <a:pos x="4" y="1"/>
                </a:cxn>
                <a:cxn ang="0">
                  <a:pos x="8" y="3"/>
                </a:cxn>
                <a:cxn ang="0">
                  <a:pos x="12" y="3"/>
                </a:cxn>
                <a:cxn ang="0">
                  <a:pos x="16" y="3"/>
                </a:cxn>
                <a:cxn ang="0">
                  <a:pos x="18" y="4"/>
                </a:cxn>
                <a:cxn ang="0">
                  <a:pos x="20" y="6"/>
                </a:cxn>
                <a:cxn ang="0">
                  <a:pos x="23" y="5"/>
                </a:cxn>
                <a:cxn ang="0">
                  <a:pos x="24" y="7"/>
                </a:cxn>
                <a:cxn ang="0">
                  <a:pos x="26" y="8"/>
                </a:cxn>
                <a:cxn ang="0">
                  <a:pos x="28" y="8"/>
                </a:cxn>
              </a:cxnLst>
              <a:rect l="0" t="0" r="r" b="b"/>
              <a:pathLst>
                <a:path w="31" h="13">
                  <a:moveTo>
                    <a:pt x="28" y="8"/>
                  </a:moveTo>
                  <a:cubicBezTo>
                    <a:pt x="29" y="8"/>
                    <a:pt x="30" y="9"/>
                    <a:pt x="31" y="9"/>
                  </a:cubicBezTo>
                  <a:cubicBezTo>
                    <a:pt x="30" y="9"/>
                    <a:pt x="30" y="9"/>
                    <a:pt x="30" y="9"/>
                  </a:cubicBezTo>
                  <a:cubicBezTo>
                    <a:pt x="29" y="10"/>
                    <a:pt x="28" y="10"/>
                    <a:pt x="27" y="10"/>
                  </a:cubicBezTo>
                  <a:cubicBezTo>
                    <a:pt x="27" y="11"/>
                    <a:pt x="26" y="12"/>
                    <a:pt x="25" y="12"/>
                  </a:cubicBezTo>
                  <a:cubicBezTo>
                    <a:pt x="25" y="13"/>
                    <a:pt x="24" y="13"/>
                    <a:pt x="24" y="13"/>
                  </a:cubicBezTo>
                  <a:cubicBezTo>
                    <a:pt x="24" y="13"/>
                    <a:pt x="23" y="12"/>
                    <a:pt x="22" y="12"/>
                  </a:cubicBezTo>
                  <a:cubicBezTo>
                    <a:pt x="22" y="12"/>
                    <a:pt x="21" y="12"/>
                    <a:pt x="20" y="12"/>
                  </a:cubicBezTo>
                  <a:cubicBezTo>
                    <a:pt x="20" y="12"/>
                    <a:pt x="19" y="12"/>
                    <a:pt x="18" y="12"/>
                  </a:cubicBezTo>
                  <a:cubicBezTo>
                    <a:pt x="17" y="12"/>
                    <a:pt x="16" y="11"/>
                    <a:pt x="16" y="11"/>
                  </a:cubicBezTo>
                  <a:cubicBezTo>
                    <a:pt x="15" y="11"/>
                    <a:pt x="13" y="11"/>
                    <a:pt x="12" y="11"/>
                  </a:cubicBezTo>
                  <a:cubicBezTo>
                    <a:pt x="12" y="11"/>
                    <a:pt x="11" y="12"/>
                    <a:pt x="10" y="12"/>
                  </a:cubicBezTo>
                  <a:cubicBezTo>
                    <a:pt x="9" y="12"/>
                    <a:pt x="8" y="11"/>
                    <a:pt x="7" y="11"/>
                  </a:cubicBezTo>
                  <a:cubicBezTo>
                    <a:pt x="6" y="11"/>
                    <a:pt x="5" y="11"/>
                    <a:pt x="4" y="11"/>
                  </a:cubicBezTo>
                  <a:cubicBezTo>
                    <a:pt x="3" y="11"/>
                    <a:pt x="2" y="11"/>
                    <a:pt x="1" y="11"/>
                  </a:cubicBezTo>
                  <a:cubicBezTo>
                    <a:pt x="1" y="11"/>
                    <a:pt x="1" y="11"/>
                    <a:pt x="1" y="11"/>
                  </a:cubicBezTo>
                  <a:cubicBezTo>
                    <a:pt x="0" y="11"/>
                    <a:pt x="0" y="10"/>
                    <a:pt x="0" y="10"/>
                  </a:cubicBezTo>
                  <a:cubicBezTo>
                    <a:pt x="0" y="9"/>
                    <a:pt x="0" y="7"/>
                    <a:pt x="0" y="7"/>
                  </a:cubicBezTo>
                  <a:cubicBezTo>
                    <a:pt x="0" y="6"/>
                    <a:pt x="1" y="5"/>
                    <a:pt x="1" y="4"/>
                  </a:cubicBezTo>
                  <a:cubicBezTo>
                    <a:pt x="1" y="4"/>
                    <a:pt x="1" y="3"/>
                    <a:pt x="1" y="2"/>
                  </a:cubicBezTo>
                  <a:cubicBezTo>
                    <a:pt x="1" y="1"/>
                    <a:pt x="1" y="0"/>
                    <a:pt x="2" y="0"/>
                  </a:cubicBezTo>
                  <a:cubicBezTo>
                    <a:pt x="2" y="0"/>
                    <a:pt x="3" y="1"/>
                    <a:pt x="4" y="1"/>
                  </a:cubicBezTo>
                  <a:cubicBezTo>
                    <a:pt x="5" y="1"/>
                    <a:pt x="7" y="2"/>
                    <a:pt x="8" y="3"/>
                  </a:cubicBezTo>
                  <a:cubicBezTo>
                    <a:pt x="9" y="3"/>
                    <a:pt x="11" y="3"/>
                    <a:pt x="12" y="3"/>
                  </a:cubicBezTo>
                  <a:cubicBezTo>
                    <a:pt x="13" y="3"/>
                    <a:pt x="15" y="2"/>
                    <a:pt x="16" y="3"/>
                  </a:cubicBezTo>
                  <a:cubicBezTo>
                    <a:pt x="17" y="3"/>
                    <a:pt x="18" y="4"/>
                    <a:pt x="18" y="4"/>
                  </a:cubicBezTo>
                  <a:cubicBezTo>
                    <a:pt x="19" y="4"/>
                    <a:pt x="20" y="6"/>
                    <a:pt x="20" y="6"/>
                  </a:cubicBezTo>
                  <a:cubicBezTo>
                    <a:pt x="21" y="6"/>
                    <a:pt x="23" y="5"/>
                    <a:pt x="23" y="5"/>
                  </a:cubicBezTo>
                  <a:cubicBezTo>
                    <a:pt x="24" y="5"/>
                    <a:pt x="24" y="6"/>
                    <a:pt x="24" y="7"/>
                  </a:cubicBezTo>
                  <a:cubicBezTo>
                    <a:pt x="24" y="7"/>
                    <a:pt x="25" y="8"/>
                    <a:pt x="26" y="8"/>
                  </a:cubicBezTo>
                  <a:cubicBezTo>
                    <a:pt x="27" y="9"/>
                    <a:pt x="28" y="8"/>
                    <a:pt x="28"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5" name="Freeform 55"/>
            <p:cNvSpPr>
              <a:spLocks/>
            </p:cNvSpPr>
            <p:nvPr/>
          </p:nvSpPr>
          <p:spPr bwMode="auto">
            <a:xfrm>
              <a:off x="2668588" y="3919538"/>
              <a:ext cx="85725" cy="49213"/>
            </a:xfrm>
            <a:custGeom>
              <a:avLst/>
              <a:gdLst/>
              <a:ahLst/>
              <a:cxnLst>
                <a:cxn ang="0">
                  <a:pos x="46" y="11"/>
                </a:cxn>
                <a:cxn ang="0">
                  <a:pos x="43" y="11"/>
                </a:cxn>
                <a:cxn ang="0">
                  <a:pos x="41" y="12"/>
                </a:cxn>
                <a:cxn ang="0">
                  <a:pos x="38" y="13"/>
                </a:cxn>
                <a:cxn ang="0">
                  <a:pos x="34" y="15"/>
                </a:cxn>
                <a:cxn ang="0">
                  <a:pos x="34" y="22"/>
                </a:cxn>
                <a:cxn ang="0">
                  <a:pos x="28" y="25"/>
                </a:cxn>
                <a:cxn ang="0">
                  <a:pos x="20" y="26"/>
                </a:cxn>
                <a:cxn ang="0">
                  <a:pos x="17" y="23"/>
                </a:cxn>
                <a:cxn ang="0">
                  <a:pos x="13" y="21"/>
                </a:cxn>
                <a:cxn ang="0">
                  <a:pos x="10" y="24"/>
                </a:cxn>
                <a:cxn ang="0">
                  <a:pos x="6" y="22"/>
                </a:cxn>
                <a:cxn ang="0">
                  <a:pos x="3" y="20"/>
                </a:cxn>
                <a:cxn ang="0">
                  <a:pos x="1" y="19"/>
                </a:cxn>
                <a:cxn ang="0">
                  <a:pos x="0" y="13"/>
                </a:cxn>
                <a:cxn ang="0">
                  <a:pos x="2" y="9"/>
                </a:cxn>
                <a:cxn ang="0">
                  <a:pos x="6" y="10"/>
                </a:cxn>
                <a:cxn ang="0">
                  <a:pos x="9" y="8"/>
                </a:cxn>
                <a:cxn ang="0">
                  <a:pos x="11" y="6"/>
                </a:cxn>
                <a:cxn ang="0">
                  <a:pos x="15" y="5"/>
                </a:cxn>
                <a:cxn ang="0">
                  <a:pos x="18" y="1"/>
                </a:cxn>
                <a:cxn ang="0">
                  <a:pos x="18" y="0"/>
                </a:cxn>
                <a:cxn ang="0">
                  <a:pos x="23" y="0"/>
                </a:cxn>
                <a:cxn ang="0">
                  <a:pos x="27" y="2"/>
                </a:cxn>
                <a:cxn ang="0">
                  <a:pos x="32" y="2"/>
                </a:cxn>
                <a:cxn ang="0">
                  <a:pos x="36" y="2"/>
                </a:cxn>
                <a:cxn ang="0">
                  <a:pos x="40" y="1"/>
                </a:cxn>
                <a:cxn ang="0">
                  <a:pos x="40" y="2"/>
                </a:cxn>
                <a:cxn ang="0">
                  <a:pos x="41" y="6"/>
                </a:cxn>
                <a:cxn ang="0">
                  <a:pos x="37" y="9"/>
                </a:cxn>
                <a:cxn ang="0">
                  <a:pos x="39" y="9"/>
                </a:cxn>
                <a:cxn ang="0">
                  <a:pos x="42" y="6"/>
                </a:cxn>
                <a:cxn ang="0">
                  <a:pos x="43" y="8"/>
                </a:cxn>
              </a:cxnLst>
              <a:rect l="0" t="0" r="r" b="b"/>
              <a:pathLst>
                <a:path w="46" h="26">
                  <a:moveTo>
                    <a:pt x="45" y="10"/>
                  </a:moveTo>
                  <a:cubicBezTo>
                    <a:pt x="45" y="10"/>
                    <a:pt x="46" y="11"/>
                    <a:pt x="46" y="11"/>
                  </a:cubicBezTo>
                  <a:cubicBezTo>
                    <a:pt x="46" y="11"/>
                    <a:pt x="45" y="12"/>
                    <a:pt x="45" y="12"/>
                  </a:cubicBezTo>
                  <a:cubicBezTo>
                    <a:pt x="44" y="12"/>
                    <a:pt x="44" y="11"/>
                    <a:pt x="43" y="11"/>
                  </a:cubicBezTo>
                  <a:cubicBezTo>
                    <a:pt x="43" y="11"/>
                    <a:pt x="42" y="11"/>
                    <a:pt x="42" y="11"/>
                  </a:cubicBezTo>
                  <a:cubicBezTo>
                    <a:pt x="41" y="11"/>
                    <a:pt x="41" y="12"/>
                    <a:pt x="41" y="12"/>
                  </a:cubicBezTo>
                  <a:cubicBezTo>
                    <a:pt x="41" y="12"/>
                    <a:pt x="41" y="13"/>
                    <a:pt x="41" y="13"/>
                  </a:cubicBezTo>
                  <a:cubicBezTo>
                    <a:pt x="40" y="13"/>
                    <a:pt x="38" y="13"/>
                    <a:pt x="38" y="13"/>
                  </a:cubicBezTo>
                  <a:cubicBezTo>
                    <a:pt x="37" y="13"/>
                    <a:pt x="36" y="13"/>
                    <a:pt x="36" y="13"/>
                  </a:cubicBezTo>
                  <a:cubicBezTo>
                    <a:pt x="35" y="13"/>
                    <a:pt x="35" y="15"/>
                    <a:pt x="34" y="15"/>
                  </a:cubicBezTo>
                  <a:cubicBezTo>
                    <a:pt x="34" y="16"/>
                    <a:pt x="34" y="17"/>
                    <a:pt x="34" y="18"/>
                  </a:cubicBezTo>
                  <a:cubicBezTo>
                    <a:pt x="34" y="19"/>
                    <a:pt x="34" y="21"/>
                    <a:pt x="34" y="22"/>
                  </a:cubicBezTo>
                  <a:cubicBezTo>
                    <a:pt x="34" y="22"/>
                    <a:pt x="33" y="23"/>
                    <a:pt x="32" y="23"/>
                  </a:cubicBezTo>
                  <a:cubicBezTo>
                    <a:pt x="31" y="24"/>
                    <a:pt x="29" y="25"/>
                    <a:pt x="28" y="25"/>
                  </a:cubicBezTo>
                  <a:cubicBezTo>
                    <a:pt x="27" y="25"/>
                    <a:pt x="25" y="26"/>
                    <a:pt x="24" y="26"/>
                  </a:cubicBezTo>
                  <a:cubicBezTo>
                    <a:pt x="23" y="26"/>
                    <a:pt x="21" y="26"/>
                    <a:pt x="20" y="26"/>
                  </a:cubicBezTo>
                  <a:cubicBezTo>
                    <a:pt x="20" y="26"/>
                    <a:pt x="19" y="25"/>
                    <a:pt x="18" y="25"/>
                  </a:cubicBezTo>
                  <a:cubicBezTo>
                    <a:pt x="18" y="25"/>
                    <a:pt x="17" y="24"/>
                    <a:pt x="17" y="23"/>
                  </a:cubicBezTo>
                  <a:cubicBezTo>
                    <a:pt x="16" y="23"/>
                    <a:pt x="16" y="22"/>
                    <a:pt x="15" y="21"/>
                  </a:cubicBezTo>
                  <a:cubicBezTo>
                    <a:pt x="15" y="21"/>
                    <a:pt x="14" y="21"/>
                    <a:pt x="13" y="21"/>
                  </a:cubicBezTo>
                  <a:cubicBezTo>
                    <a:pt x="13" y="22"/>
                    <a:pt x="12" y="23"/>
                    <a:pt x="12" y="23"/>
                  </a:cubicBezTo>
                  <a:cubicBezTo>
                    <a:pt x="11" y="24"/>
                    <a:pt x="10" y="24"/>
                    <a:pt x="10" y="24"/>
                  </a:cubicBezTo>
                  <a:cubicBezTo>
                    <a:pt x="9" y="24"/>
                    <a:pt x="8" y="24"/>
                    <a:pt x="8" y="24"/>
                  </a:cubicBezTo>
                  <a:cubicBezTo>
                    <a:pt x="7" y="23"/>
                    <a:pt x="7" y="22"/>
                    <a:pt x="6" y="22"/>
                  </a:cubicBezTo>
                  <a:cubicBezTo>
                    <a:pt x="6" y="22"/>
                    <a:pt x="5" y="21"/>
                    <a:pt x="5" y="21"/>
                  </a:cubicBezTo>
                  <a:cubicBezTo>
                    <a:pt x="5" y="20"/>
                    <a:pt x="3" y="20"/>
                    <a:pt x="3" y="20"/>
                  </a:cubicBezTo>
                  <a:cubicBezTo>
                    <a:pt x="2" y="20"/>
                    <a:pt x="2" y="20"/>
                    <a:pt x="1" y="20"/>
                  </a:cubicBezTo>
                  <a:cubicBezTo>
                    <a:pt x="1" y="19"/>
                    <a:pt x="1" y="19"/>
                    <a:pt x="1" y="19"/>
                  </a:cubicBezTo>
                  <a:cubicBezTo>
                    <a:pt x="1" y="18"/>
                    <a:pt x="2" y="17"/>
                    <a:pt x="1" y="16"/>
                  </a:cubicBezTo>
                  <a:cubicBezTo>
                    <a:pt x="1" y="15"/>
                    <a:pt x="0" y="14"/>
                    <a:pt x="0" y="13"/>
                  </a:cubicBezTo>
                  <a:cubicBezTo>
                    <a:pt x="0" y="13"/>
                    <a:pt x="1" y="12"/>
                    <a:pt x="1" y="11"/>
                  </a:cubicBezTo>
                  <a:cubicBezTo>
                    <a:pt x="1" y="11"/>
                    <a:pt x="2" y="10"/>
                    <a:pt x="2" y="9"/>
                  </a:cubicBezTo>
                  <a:cubicBezTo>
                    <a:pt x="3" y="9"/>
                    <a:pt x="4" y="8"/>
                    <a:pt x="5" y="9"/>
                  </a:cubicBezTo>
                  <a:cubicBezTo>
                    <a:pt x="5" y="9"/>
                    <a:pt x="5" y="10"/>
                    <a:pt x="6" y="10"/>
                  </a:cubicBezTo>
                  <a:cubicBezTo>
                    <a:pt x="6" y="10"/>
                    <a:pt x="7" y="10"/>
                    <a:pt x="7" y="10"/>
                  </a:cubicBezTo>
                  <a:cubicBezTo>
                    <a:pt x="8" y="10"/>
                    <a:pt x="8" y="9"/>
                    <a:pt x="9" y="8"/>
                  </a:cubicBezTo>
                  <a:cubicBezTo>
                    <a:pt x="9" y="8"/>
                    <a:pt x="9" y="7"/>
                    <a:pt x="9" y="7"/>
                  </a:cubicBezTo>
                  <a:cubicBezTo>
                    <a:pt x="10" y="6"/>
                    <a:pt x="11" y="6"/>
                    <a:pt x="11" y="6"/>
                  </a:cubicBezTo>
                  <a:cubicBezTo>
                    <a:pt x="12" y="6"/>
                    <a:pt x="14" y="6"/>
                    <a:pt x="15" y="6"/>
                  </a:cubicBezTo>
                  <a:cubicBezTo>
                    <a:pt x="15" y="6"/>
                    <a:pt x="15" y="5"/>
                    <a:pt x="15" y="5"/>
                  </a:cubicBezTo>
                  <a:cubicBezTo>
                    <a:pt x="16" y="4"/>
                    <a:pt x="17" y="4"/>
                    <a:pt x="17" y="4"/>
                  </a:cubicBezTo>
                  <a:cubicBezTo>
                    <a:pt x="18" y="3"/>
                    <a:pt x="18" y="2"/>
                    <a:pt x="18" y="1"/>
                  </a:cubicBezTo>
                  <a:cubicBezTo>
                    <a:pt x="17" y="1"/>
                    <a:pt x="17" y="0"/>
                    <a:pt x="17" y="0"/>
                  </a:cubicBezTo>
                  <a:cubicBezTo>
                    <a:pt x="17" y="0"/>
                    <a:pt x="18" y="0"/>
                    <a:pt x="18" y="0"/>
                  </a:cubicBezTo>
                  <a:cubicBezTo>
                    <a:pt x="19" y="0"/>
                    <a:pt x="20" y="0"/>
                    <a:pt x="21" y="0"/>
                  </a:cubicBezTo>
                  <a:cubicBezTo>
                    <a:pt x="22" y="0"/>
                    <a:pt x="23" y="0"/>
                    <a:pt x="23" y="0"/>
                  </a:cubicBezTo>
                  <a:cubicBezTo>
                    <a:pt x="24" y="0"/>
                    <a:pt x="25" y="0"/>
                    <a:pt x="26" y="1"/>
                  </a:cubicBezTo>
                  <a:cubicBezTo>
                    <a:pt x="26" y="1"/>
                    <a:pt x="27" y="2"/>
                    <a:pt x="27" y="2"/>
                  </a:cubicBezTo>
                  <a:cubicBezTo>
                    <a:pt x="27" y="2"/>
                    <a:pt x="29" y="2"/>
                    <a:pt x="29" y="2"/>
                  </a:cubicBezTo>
                  <a:cubicBezTo>
                    <a:pt x="30" y="2"/>
                    <a:pt x="31" y="2"/>
                    <a:pt x="32" y="2"/>
                  </a:cubicBezTo>
                  <a:cubicBezTo>
                    <a:pt x="32" y="2"/>
                    <a:pt x="34" y="3"/>
                    <a:pt x="34" y="3"/>
                  </a:cubicBezTo>
                  <a:cubicBezTo>
                    <a:pt x="35" y="3"/>
                    <a:pt x="36" y="3"/>
                    <a:pt x="36" y="2"/>
                  </a:cubicBezTo>
                  <a:cubicBezTo>
                    <a:pt x="37" y="2"/>
                    <a:pt x="38" y="1"/>
                    <a:pt x="39" y="1"/>
                  </a:cubicBezTo>
                  <a:cubicBezTo>
                    <a:pt x="39" y="1"/>
                    <a:pt x="40" y="1"/>
                    <a:pt x="40" y="1"/>
                  </a:cubicBezTo>
                  <a:cubicBezTo>
                    <a:pt x="40" y="1"/>
                    <a:pt x="40" y="1"/>
                    <a:pt x="40" y="1"/>
                  </a:cubicBezTo>
                  <a:cubicBezTo>
                    <a:pt x="40" y="1"/>
                    <a:pt x="40" y="2"/>
                    <a:pt x="40" y="2"/>
                  </a:cubicBezTo>
                  <a:cubicBezTo>
                    <a:pt x="41" y="3"/>
                    <a:pt x="41" y="4"/>
                    <a:pt x="41" y="4"/>
                  </a:cubicBezTo>
                  <a:cubicBezTo>
                    <a:pt x="42" y="5"/>
                    <a:pt x="41" y="6"/>
                    <a:pt x="41" y="6"/>
                  </a:cubicBezTo>
                  <a:cubicBezTo>
                    <a:pt x="40" y="7"/>
                    <a:pt x="39" y="8"/>
                    <a:pt x="39" y="8"/>
                  </a:cubicBezTo>
                  <a:cubicBezTo>
                    <a:pt x="38" y="8"/>
                    <a:pt x="37" y="9"/>
                    <a:pt x="37" y="9"/>
                  </a:cubicBezTo>
                  <a:cubicBezTo>
                    <a:pt x="37" y="9"/>
                    <a:pt x="37" y="10"/>
                    <a:pt x="37" y="10"/>
                  </a:cubicBezTo>
                  <a:cubicBezTo>
                    <a:pt x="37" y="11"/>
                    <a:pt x="38" y="9"/>
                    <a:pt x="39" y="9"/>
                  </a:cubicBezTo>
                  <a:cubicBezTo>
                    <a:pt x="39" y="9"/>
                    <a:pt x="40" y="8"/>
                    <a:pt x="41" y="8"/>
                  </a:cubicBezTo>
                  <a:cubicBezTo>
                    <a:pt x="41" y="8"/>
                    <a:pt x="42" y="6"/>
                    <a:pt x="42" y="6"/>
                  </a:cubicBezTo>
                  <a:cubicBezTo>
                    <a:pt x="42" y="6"/>
                    <a:pt x="43" y="7"/>
                    <a:pt x="43" y="7"/>
                  </a:cubicBezTo>
                  <a:cubicBezTo>
                    <a:pt x="43" y="7"/>
                    <a:pt x="43" y="8"/>
                    <a:pt x="43" y="8"/>
                  </a:cubicBezTo>
                  <a:cubicBezTo>
                    <a:pt x="44" y="9"/>
                    <a:pt x="44" y="9"/>
                    <a:pt x="45" y="1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56"/>
            <p:cNvSpPr>
              <a:spLocks/>
            </p:cNvSpPr>
            <p:nvPr/>
          </p:nvSpPr>
          <p:spPr bwMode="auto">
            <a:xfrm>
              <a:off x="2724151" y="3948113"/>
              <a:ext cx="84138" cy="71438"/>
            </a:xfrm>
            <a:custGeom>
              <a:avLst/>
              <a:gdLst/>
              <a:ahLst/>
              <a:cxnLst>
                <a:cxn ang="0">
                  <a:pos x="44" y="9"/>
                </a:cxn>
                <a:cxn ang="0">
                  <a:pos x="38" y="10"/>
                </a:cxn>
                <a:cxn ang="0">
                  <a:pos x="36" y="7"/>
                </a:cxn>
                <a:cxn ang="0">
                  <a:pos x="34" y="8"/>
                </a:cxn>
                <a:cxn ang="0">
                  <a:pos x="36" y="9"/>
                </a:cxn>
                <a:cxn ang="0">
                  <a:pos x="34" y="11"/>
                </a:cxn>
                <a:cxn ang="0">
                  <a:pos x="32" y="10"/>
                </a:cxn>
                <a:cxn ang="0">
                  <a:pos x="32" y="12"/>
                </a:cxn>
                <a:cxn ang="0">
                  <a:pos x="30" y="13"/>
                </a:cxn>
                <a:cxn ang="0">
                  <a:pos x="28" y="13"/>
                </a:cxn>
                <a:cxn ang="0">
                  <a:pos x="30" y="14"/>
                </a:cxn>
                <a:cxn ang="0">
                  <a:pos x="30" y="16"/>
                </a:cxn>
                <a:cxn ang="0">
                  <a:pos x="26" y="15"/>
                </a:cxn>
                <a:cxn ang="0">
                  <a:pos x="22" y="17"/>
                </a:cxn>
                <a:cxn ang="0">
                  <a:pos x="20" y="17"/>
                </a:cxn>
                <a:cxn ang="0">
                  <a:pos x="19" y="18"/>
                </a:cxn>
                <a:cxn ang="0">
                  <a:pos x="20" y="19"/>
                </a:cxn>
                <a:cxn ang="0">
                  <a:pos x="24" y="21"/>
                </a:cxn>
                <a:cxn ang="0">
                  <a:pos x="28" y="22"/>
                </a:cxn>
                <a:cxn ang="0">
                  <a:pos x="31" y="21"/>
                </a:cxn>
                <a:cxn ang="0">
                  <a:pos x="34" y="19"/>
                </a:cxn>
                <a:cxn ang="0">
                  <a:pos x="33" y="22"/>
                </a:cxn>
                <a:cxn ang="0">
                  <a:pos x="33" y="29"/>
                </a:cxn>
                <a:cxn ang="0">
                  <a:pos x="33" y="36"/>
                </a:cxn>
                <a:cxn ang="0">
                  <a:pos x="27" y="37"/>
                </a:cxn>
                <a:cxn ang="0">
                  <a:pos x="21" y="37"/>
                </a:cxn>
                <a:cxn ang="0">
                  <a:pos x="17" y="36"/>
                </a:cxn>
                <a:cxn ang="0">
                  <a:pos x="13" y="30"/>
                </a:cxn>
                <a:cxn ang="0">
                  <a:pos x="9" y="33"/>
                </a:cxn>
                <a:cxn ang="0">
                  <a:pos x="3" y="35"/>
                </a:cxn>
                <a:cxn ang="0">
                  <a:pos x="1" y="31"/>
                </a:cxn>
                <a:cxn ang="0">
                  <a:pos x="4" y="25"/>
                </a:cxn>
                <a:cxn ang="0">
                  <a:pos x="9" y="22"/>
                </a:cxn>
                <a:cxn ang="0">
                  <a:pos x="10" y="16"/>
                </a:cxn>
                <a:cxn ang="0">
                  <a:pos x="10" y="11"/>
                </a:cxn>
                <a:cxn ang="0">
                  <a:pos x="6" y="8"/>
                </a:cxn>
                <a:cxn ang="0">
                  <a:pos x="8" y="5"/>
                </a:cxn>
                <a:cxn ang="0">
                  <a:pos x="10" y="1"/>
                </a:cxn>
                <a:cxn ang="0">
                  <a:pos x="16" y="0"/>
                </a:cxn>
                <a:cxn ang="0">
                  <a:pos x="24" y="1"/>
                </a:cxn>
                <a:cxn ang="0">
                  <a:pos x="30" y="1"/>
                </a:cxn>
                <a:cxn ang="0">
                  <a:pos x="36" y="2"/>
                </a:cxn>
                <a:cxn ang="0">
                  <a:pos x="38" y="5"/>
                </a:cxn>
                <a:cxn ang="0">
                  <a:pos x="39" y="2"/>
                </a:cxn>
                <a:cxn ang="0">
                  <a:pos x="40" y="1"/>
                </a:cxn>
                <a:cxn ang="0">
                  <a:pos x="43" y="3"/>
                </a:cxn>
              </a:cxnLst>
              <a:rect l="0" t="0" r="r" b="b"/>
              <a:pathLst>
                <a:path w="44" h="38">
                  <a:moveTo>
                    <a:pt x="44" y="6"/>
                  </a:moveTo>
                  <a:cubicBezTo>
                    <a:pt x="44" y="7"/>
                    <a:pt x="44" y="8"/>
                    <a:pt x="44" y="9"/>
                  </a:cubicBezTo>
                  <a:cubicBezTo>
                    <a:pt x="44" y="9"/>
                    <a:pt x="42" y="10"/>
                    <a:pt x="41" y="10"/>
                  </a:cubicBezTo>
                  <a:cubicBezTo>
                    <a:pt x="41" y="10"/>
                    <a:pt x="39" y="10"/>
                    <a:pt x="38" y="10"/>
                  </a:cubicBezTo>
                  <a:cubicBezTo>
                    <a:pt x="38" y="10"/>
                    <a:pt x="38" y="8"/>
                    <a:pt x="38" y="8"/>
                  </a:cubicBezTo>
                  <a:cubicBezTo>
                    <a:pt x="37" y="8"/>
                    <a:pt x="36" y="7"/>
                    <a:pt x="36" y="7"/>
                  </a:cubicBezTo>
                  <a:cubicBezTo>
                    <a:pt x="36" y="7"/>
                    <a:pt x="35" y="7"/>
                    <a:pt x="34" y="7"/>
                  </a:cubicBezTo>
                  <a:cubicBezTo>
                    <a:pt x="34" y="7"/>
                    <a:pt x="34" y="8"/>
                    <a:pt x="34" y="8"/>
                  </a:cubicBezTo>
                  <a:cubicBezTo>
                    <a:pt x="34" y="8"/>
                    <a:pt x="35" y="8"/>
                    <a:pt x="35" y="9"/>
                  </a:cubicBezTo>
                  <a:cubicBezTo>
                    <a:pt x="35" y="9"/>
                    <a:pt x="35" y="9"/>
                    <a:pt x="36" y="9"/>
                  </a:cubicBezTo>
                  <a:cubicBezTo>
                    <a:pt x="36" y="9"/>
                    <a:pt x="36" y="10"/>
                    <a:pt x="35" y="10"/>
                  </a:cubicBezTo>
                  <a:cubicBezTo>
                    <a:pt x="35" y="11"/>
                    <a:pt x="35" y="11"/>
                    <a:pt x="34" y="11"/>
                  </a:cubicBezTo>
                  <a:cubicBezTo>
                    <a:pt x="34" y="11"/>
                    <a:pt x="33" y="11"/>
                    <a:pt x="33" y="11"/>
                  </a:cubicBezTo>
                  <a:cubicBezTo>
                    <a:pt x="32" y="11"/>
                    <a:pt x="32" y="10"/>
                    <a:pt x="32" y="10"/>
                  </a:cubicBezTo>
                  <a:cubicBezTo>
                    <a:pt x="32" y="10"/>
                    <a:pt x="31" y="10"/>
                    <a:pt x="31" y="10"/>
                  </a:cubicBezTo>
                  <a:cubicBezTo>
                    <a:pt x="31" y="11"/>
                    <a:pt x="32" y="11"/>
                    <a:pt x="32" y="12"/>
                  </a:cubicBezTo>
                  <a:cubicBezTo>
                    <a:pt x="32" y="12"/>
                    <a:pt x="32" y="13"/>
                    <a:pt x="32" y="13"/>
                  </a:cubicBezTo>
                  <a:cubicBezTo>
                    <a:pt x="32" y="13"/>
                    <a:pt x="31" y="13"/>
                    <a:pt x="30" y="13"/>
                  </a:cubicBezTo>
                  <a:cubicBezTo>
                    <a:pt x="30" y="13"/>
                    <a:pt x="30" y="12"/>
                    <a:pt x="29" y="12"/>
                  </a:cubicBezTo>
                  <a:cubicBezTo>
                    <a:pt x="29" y="12"/>
                    <a:pt x="28" y="12"/>
                    <a:pt x="28" y="13"/>
                  </a:cubicBezTo>
                  <a:cubicBezTo>
                    <a:pt x="28" y="13"/>
                    <a:pt x="28" y="13"/>
                    <a:pt x="28" y="14"/>
                  </a:cubicBezTo>
                  <a:cubicBezTo>
                    <a:pt x="29" y="14"/>
                    <a:pt x="30" y="14"/>
                    <a:pt x="30" y="14"/>
                  </a:cubicBezTo>
                  <a:cubicBezTo>
                    <a:pt x="30" y="14"/>
                    <a:pt x="31" y="15"/>
                    <a:pt x="31" y="15"/>
                  </a:cubicBezTo>
                  <a:cubicBezTo>
                    <a:pt x="31" y="16"/>
                    <a:pt x="30" y="16"/>
                    <a:pt x="30" y="16"/>
                  </a:cubicBezTo>
                  <a:cubicBezTo>
                    <a:pt x="30" y="16"/>
                    <a:pt x="29" y="16"/>
                    <a:pt x="28" y="16"/>
                  </a:cubicBezTo>
                  <a:cubicBezTo>
                    <a:pt x="28" y="15"/>
                    <a:pt x="26" y="15"/>
                    <a:pt x="26" y="15"/>
                  </a:cubicBezTo>
                  <a:cubicBezTo>
                    <a:pt x="25" y="16"/>
                    <a:pt x="24" y="16"/>
                    <a:pt x="24" y="16"/>
                  </a:cubicBezTo>
                  <a:cubicBezTo>
                    <a:pt x="23" y="16"/>
                    <a:pt x="23" y="17"/>
                    <a:pt x="22" y="17"/>
                  </a:cubicBezTo>
                  <a:cubicBezTo>
                    <a:pt x="22" y="18"/>
                    <a:pt x="22" y="18"/>
                    <a:pt x="21" y="18"/>
                  </a:cubicBezTo>
                  <a:cubicBezTo>
                    <a:pt x="21" y="18"/>
                    <a:pt x="21" y="17"/>
                    <a:pt x="20" y="17"/>
                  </a:cubicBezTo>
                  <a:cubicBezTo>
                    <a:pt x="20" y="17"/>
                    <a:pt x="19" y="17"/>
                    <a:pt x="19" y="17"/>
                  </a:cubicBezTo>
                  <a:cubicBezTo>
                    <a:pt x="19" y="17"/>
                    <a:pt x="19" y="17"/>
                    <a:pt x="19" y="18"/>
                  </a:cubicBezTo>
                  <a:cubicBezTo>
                    <a:pt x="19" y="18"/>
                    <a:pt x="19" y="18"/>
                    <a:pt x="19" y="19"/>
                  </a:cubicBezTo>
                  <a:cubicBezTo>
                    <a:pt x="19" y="19"/>
                    <a:pt x="20" y="19"/>
                    <a:pt x="20" y="19"/>
                  </a:cubicBezTo>
                  <a:cubicBezTo>
                    <a:pt x="21" y="20"/>
                    <a:pt x="21" y="20"/>
                    <a:pt x="22" y="20"/>
                  </a:cubicBezTo>
                  <a:cubicBezTo>
                    <a:pt x="22" y="20"/>
                    <a:pt x="23" y="21"/>
                    <a:pt x="24" y="21"/>
                  </a:cubicBezTo>
                  <a:cubicBezTo>
                    <a:pt x="24" y="21"/>
                    <a:pt x="25" y="21"/>
                    <a:pt x="26" y="21"/>
                  </a:cubicBezTo>
                  <a:cubicBezTo>
                    <a:pt x="26" y="21"/>
                    <a:pt x="27" y="22"/>
                    <a:pt x="28" y="22"/>
                  </a:cubicBezTo>
                  <a:cubicBezTo>
                    <a:pt x="28" y="22"/>
                    <a:pt x="29" y="22"/>
                    <a:pt x="30" y="22"/>
                  </a:cubicBezTo>
                  <a:cubicBezTo>
                    <a:pt x="30" y="22"/>
                    <a:pt x="30" y="22"/>
                    <a:pt x="31" y="21"/>
                  </a:cubicBezTo>
                  <a:cubicBezTo>
                    <a:pt x="31" y="21"/>
                    <a:pt x="32" y="20"/>
                    <a:pt x="33" y="20"/>
                  </a:cubicBezTo>
                  <a:cubicBezTo>
                    <a:pt x="33" y="20"/>
                    <a:pt x="34" y="19"/>
                    <a:pt x="34" y="19"/>
                  </a:cubicBezTo>
                  <a:cubicBezTo>
                    <a:pt x="35" y="19"/>
                    <a:pt x="35" y="19"/>
                    <a:pt x="35" y="20"/>
                  </a:cubicBezTo>
                  <a:cubicBezTo>
                    <a:pt x="34" y="20"/>
                    <a:pt x="34" y="21"/>
                    <a:pt x="33" y="22"/>
                  </a:cubicBezTo>
                  <a:cubicBezTo>
                    <a:pt x="33" y="22"/>
                    <a:pt x="32" y="24"/>
                    <a:pt x="32" y="25"/>
                  </a:cubicBezTo>
                  <a:cubicBezTo>
                    <a:pt x="32" y="26"/>
                    <a:pt x="33" y="28"/>
                    <a:pt x="33" y="29"/>
                  </a:cubicBezTo>
                  <a:cubicBezTo>
                    <a:pt x="33" y="30"/>
                    <a:pt x="33" y="31"/>
                    <a:pt x="33" y="32"/>
                  </a:cubicBezTo>
                  <a:cubicBezTo>
                    <a:pt x="33" y="33"/>
                    <a:pt x="33" y="35"/>
                    <a:pt x="33" y="36"/>
                  </a:cubicBezTo>
                  <a:cubicBezTo>
                    <a:pt x="32" y="37"/>
                    <a:pt x="31" y="37"/>
                    <a:pt x="30" y="38"/>
                  </a:cubicBezTo>
                  <a:cubicBezTo>
                    <a:pt x="30" y="38"/>
                    <a:pt x="28" y="37"/>
                    <a:pt x="27" y="37"/>
                  </a:cubicBezTo>
                  <a:cubicBezTo>
                    <a:pt x="26" y="37"/>
                    <a:pt x="25" y="36"/>
                    <a:pt x="24" y="36"/>
                  </a:cubicBezTo>
                  <a:cubicBezTo>
                    <a:pt x="23" y="36"/>
                    <a:pt x="22" y="37"/>
                    <a:pt x="21" y="37"/>
                  </a:cubicBezTo>
                  <a:cubicBezTo>
                    <a:pt x="21" y="37"/>
                    <a:pt x="20" y="37"/>
                    <a:pt x="19" y="37"/>
                  </a:cubicBezTo>
                  <a:cubicBezTo>
                    <a:pt x="19" y="37"/>
                    <a:pt x="17" y="36"/>
                    <a:pt x="17" y="36"/>
                  </a:cubicBezTo>
                  <a:cubicBezTo>
                    <a:pt x="17" y="35"/>
                    <a:pt x="16" y="33"/>
                    <a:pt x="16" y="32"/>
                  </a:cubicBezTo>
                  <a:cubicBezTo>
                    <a:pt x="15" y="31"/>
                    <a:pt x="14" y="30"/>
                    <a:pt x="13" y="30"/>
                  </a:cubicBezTo>
                  <a:cubicBezTo>
                    <a:pt x="12" y="30"/>
                    <a:pt x="11" y="30"/>
                    <a:pt x="11" y="31"/>
                  </a:cubicBezTo>
                  <a:cubicBezTo>
                    <a:pt x="10" y="31"/>
                    <a:pt x="10" y="33"/>
                    <a:pt x="9" y="33"/>
                  </a:cubicBezTo>
                  <a:cubicBezTo>
                    <a:pt x="9" y="34"/>
                    <a:pt x="8" y="34"/>
                    <a:pt x="7" y="35"/>
                  </a:cubicBezTo>
                  <a:cubicBezTo>
                    <a:pt x="6" y="35"/>
                    <a:pt x="4" y="35"/>
                    <a:pt x="3" y="35"/>
                  </a:cubicBezTo>
                  <a:cubicBezTo>
                    <a:pt x="3" y="35"/>
                    <a:pt x="1" y="35"/>
                    <a:pt x="1" y="34"/>
                  </a:cubicBezTo>
                  <a:cubicBezTo>
                    <a:pt x="0" y="33"/>
                    <a:pt x="1" y="32"/>
                    <a:pt x="1" y="31"/>
                  </a:cubicBezTo>
                  <a:cubicBezTo>
                    <a:pt x="1" y="30"/>
                    <a:pt x="1" y="28"/>
                    <a:pt x="2" y="28"/>
                  </a:cubicBezTo>
                  <a:cubicBezTo>
                    <a:pt x="2" y="27"/>
                    <a:pt x="3" y="25"/>
                    <a:pt x="4" y="25"/>
                  </a:cubicBezTo>
                  <a:cubicBezTo>
                    <a:pt x="4" y="24"/>
                    <a:pt x="6" y="24"/>
                    <a:pt x="7" y="24"/>
                  </a:cubicBezTo>
                  <a:cubicBezTo>
                    <a:pt x="8" y="23"/>
                    <a:pt x="9" y="22"/>
                    <a:pt x="9" y="22"/>
                  </a:cubicBezTo>
                  <a:cubicBezTo>
                    <a:pt x="9" y="21"/>
                    <a:pt x="9" y="19"/>
                    <a:pt x="9" y="18"/>
                  </a:cubicBezTo>
                  <a:cubicBezTo>
                    <a:pt x="9" y="17"/>
                    <a:pt x="10" y="17"/>
                    <a:pt x="10" y="16"/>
                  </a:cubicBezTo>
                  <a:cubicBezTo>
                    <a:pt x="10" y="16"/>
                    <a:pt x="11" y="15"/>
                    <a:pt x="11" y="14"/>
                  </a:cubicBezTo>
                  <a:cubicBezTo>
                    <a:pt x="11" y="13"/>
                    <a:pt x="11" y="12"/>
                    <a:pt x="10" y="11"/>
                  </a:cubicBezTo>
                  <a:cubicBezTo>
                    <a:pt x="10" y="11"/>
                    <a:pt x="8" y="10"/>
                    <a:pt x="8" y="9"/>
                  </a:cubicBezTo>
                  <a:cubicBezTo>
                    <a:pt x="7" y="9"/>
                    <a:pt x="6" y="9"/>
                    <a:pt x="6" y="8"/>
                  </a:cubicBezTo>
                  <a:cubicBezTo>
                    <a:pt x="6" y="8"/>
                    <a:pt x="6" y="8"/>
                    <a:pt x="6" y="8"/>
                  </a:cubicBezTo>
                  <a:cubicBezTo>
                    <a:pt x="7" y="7"/>
                    <a:pt x="7" y="5"/>
                    <a:pt x="8" y="5"/>
                  </a:cubicBezTo>
                  <a:cubicBezTo>
                    <a:pt x="8" y="4"/>
                    <a:pt x="9" y="3"/>
                    <a:pt x="9" y="3"/>
                  </a:cubicBezTo>
                  <a:cubicBezTo>
                    <a:pt x="9" y="2"/>
                    <a:pt x="10" y="2"/>
                    <a:pt x="10" y="1"/>
                  </a:cubicBezTo>
                  <a:cubicBezTo>
                    <a:pt x="10" y="1"/>
                    <a:pt x="11" y="0"/>
                    <a:pt x="12" y="0"/>
                  </a:cubicBezTo>
                  <a:cubicBezTo>
                    <a:pt x="13" y="0"/>
                    <a:pt x="15" y="0"/>
                    <a:pt x="16" y="0"/>
                  </a:cubicBezTo>
                  <a:cubicBezTo>
                    <a:pt x="17" y="0"/>
                    <a:pt x="19" y="0"/>
                    <a:pt x="20" y="0"/>
                  </a:cubicBezTo>
                  <a:cubicBezTo>
                    <a:pt x="21" y="0"/>
                    <a:pt x="23" y="0"/>
                    <a:pt x="24" y="1"/>
                  </a:cubicBezTo>
                  <a:cubicBezTo>
                    <a:pt x="25" y="1"/>
                    <a:pt x="26" y="0"/>
                    <a:pt x="27" y="1"/>
                  </a:cubicBezTo>
                  <a:cubicBezTo>
                    <a:pt x="28" y="1"/>
                    <a:pt x="29" y="1"/>
                    <a:pt x="30" y="1"/>
                  </a:cubicBezTo>
                  <a:cubicBezTo>
                    <a:pt x="31" y="1"/>
                    <a:pt x="33" y="1"/>
                    <a:pt x="34" y="1"/>
                  </a:cubicBezTo>
                  <a:cubicBezTo>
                    <a:pt x="34" y="1"/>
                    <a:pt x="35" y="2"/>
                    <a:pt x="36" y="2"/>
                  </a:cubicBezTo>
                  <a:cubicBezTo>
                    <a:pt x="36" y="2"/>
                    <a:pt x="37" y="3"/>
                    <a:pt x="37" y="3"/>
                  </a:cubicBezTo>
                  <a:cubicBezTo>
                    <a:pt x="38" y="4"/>
                    <a:pt x="37" y="5"/>
                    <a:pt x="38" y="5"/>
                  </a:cubicBezTo>
                  <a:cubicBezTo>
                    <a:pt x="38" y="5"/>
                    <a:pt x="39" y="4"/>
                    <a:pt x="39" y="4"/>
                  </a:cubicBezTo>
                  <a:cubicBezTo>
                    <a:pt x="39" y="3"/>
                    <a:pt x="39" y="3"/>
                    <a:pt x="39" y="2"/>
                  </a:cubicBezTo>
                  <a:cubicBezTo>
                    <a:pt x="39" y="2"/>
                    <a:pt x="38" y="1"/>
                    <a:pt x="39" y="1"/>
                  </a:cubicBezTo>
                  <a:cubicBezTo>
                    <a:pt x="39" y="1"/>
                    <a:pt x="40" y="1"/>
                    <a:pt x="40" y="1"/>
                  </a:cubicBezTo>
                  <a:cubicBezTo>
                    <a:pt x="40" y="1"/>
                    <a:pt x="41" y="1"/>
                    <a:pt x="42" y="2"/>
                  </a:cubicBezTo>
                  <a:cubicBezTo>
                    <a:pt x="42" y="2"/>
                    <a:pt x="43" y="3"/>
                    <a:pt x="43" y="3"/>
                  </a:cubicBezTo>
                  <a:cubicBezTo>
                    <a:pt x="44" y="4"/>
                    <a:pt x="44" y="5"/>
                    <a:pt x="44"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7"/>
            <p:cNvSpPr>
              <a:spLocks/>
            </p:cNvSpPr>
            <p:nvPr/>
          </p:nvSpPr>
          <p:spPr bwMode="auto">
            <a:xfrm>
              <a:off x="2554288" y="4219576"/>
              <a:ext cx="65088" cy="44450"/>
            </a:xfrm>
            <a:custGeom>
              <a:avLst/>
              <a:gdLst/>
              <a:ahLst/>
              <a:cxnLst>
                <a:cxn ang="0">
                  <a:pos x="16" y="3"/>
                </a:cxn>
                <a:cxn ang="0">
                  <a:pos x="17" y="4"/>
                </a:cxn>
                <a:cxn ang="0">
                  <a:pos x="19" y="4"/>
                </a:cxn>
                <a:cxn ang="0">
                  <a:pos x="22" y="4"/>
                </a:cxn>
                <a:cxn ang="0">
                  <a:pos x="22" y="7"/>
                </a:cxn>
                <a:cxn ang="0">
                  <a:pos x="23" y="8"/>
                </a:cxn>
                <a:cxn ang="0">
                  <a:pos x="23" y="10"/>
                </a:cxn>
                <a:cxn ang="0">
                  <a:pos x="25" y="12"/>
                </a:cxn>
                <a:cxn ang="0">
                  <a:pos x="26" y="11"/>
                </a:cxn>
                <a:cxn ang="0">
                  <a:pos x="29" y="11"/>
                </a:cxn>
                <a:cxn ang="0">
                  <a:pos x="29" y="13"/>
                </a:cxn>
                <a:cxn ang="0">
                  <a:pos x="29" y="15"/>
                </a:cxn>
                <a:cxn ang="0">
                  <a:pos x="30" y="17"/>
                </a:cxn>
                <a:cxn ang="0">
                  <a:pos x="32" y="18"/>
                </a:cxn>
                <a:cxn ang="0">
                  <a:pos x="33" y="18"/>
                </a:cxn>
                <a:cxn ang="0">
                  <a:pos x="33" y="19"/>
                </a:cxn>
                <a:cxn ang="0">
                  <a:pos x="33" y="21"/>
                </a:cxn>
                <a:cxn ang="0">
                  <a:pos x="33" y="22"/>
                </a:cxn>
                <a:cxn ang="0">
                  <a:pos x="33" y="23"/>
                </a:cxn>
                <a:cxn ang="0">
                  <a:pos x="32" y="24"/>
                </a:cxn>
                <a:cxn ang="0">
                  <a:pos x="31" y="24"/>
                </a:cxn>
                <a:cxn ang="0">
                  <a:pos x="24" y="22"/>
                </a:cxn>
                <a:cxn ang="0">
                  <a:pos x="16" y="21"/>
                </a:cxn>
                <a:cxn ang="0">
                  <a:pos x="10" y="20"/>
                </a:cxn>
                <a:cxn ang="0">
                  <a:pos x="6" y="20"/>
                </a:cxn>
                <a:cxn ang="0">
                  <a:pos x="6" y="17"/>
                </a:cxn>
                <a:cxn ang="0">
                  <a:pos x="6" y="14"/>
                </a:cxn>
                <a:cxn ang="0">
                  <a:pos x="4" y="12"/>
                </a:cxn>
                <a:cxn ang="0">
                  <a:pos x="2" y="10"/>
                </a:cxn>
                <a:cxn ang="0">
                  <a:pos x="1" y="9"/>
                </a:cxn>
                <a:cxn ang="0">
                  <a:pos x="1" y="7"/>
                </a:cxn>
                <a:cxn ang="0">
                  <a:pos x="2" y="6"/>
                </a:cxn>
                <a:cxn ang="0">
                  <a:pos x="3" y="5"/>
                </a:cxn>
                <a:cxn ang="0">
                  <a:pos x="4" y="3"/>
                </a:cxn>
                <a:cxn ang="0">
                  <a:pos x="5" y="2"/>
                </a:cxn>
                <a:cxn ang="0">
                  <a:pos x="6" y="3"/>
                </a:cxn>
                <a:cxn ang="0">
                  <a:pos x="8" y="3"/>
                </a:cxn>
                <a:cxn ang="0">
                  <a:pos x="9" y="2"/>
                </a:cxn>
                <a:cxn ang="0">
                  <a:pos x="10" y="0"/>
                </a:cxn>
                <a:cxn ang="0">
                  <a:pos x="11" y="2"/>
                </a:cxn>
                <a:cxn ang="0">
                  <a:pos x="11" y="4"/>
                </a:cxn>
                <a:cxn ang="0">
                  <a:pos x="13" y="5"/>
                </a:cxn>
                <a:cxn ang="0">
                  <a:pos x="14" y="4"/>
                </a:cxn>
                <a:cxn ang="0">
                  <a:pos x="16" y="3"/>
                </a:cxn>
                <a:cxn ang="0">
                  <a:pos x="16" y="3"/>
                </a:cxn>
              </a:cxnLst>
              <a:rect l="0" t="0" r="r" b="b"/>
              <a:pathLst>
                <a:path w="34" h="24">
                  <a:moveTo>
                    <a:pt x="16" y="3"/>
                  </a:moveTo>
                  <a:cubicBezTo>
                    <a:pt x="16" y="4"/>
                    <a:pt x="17" y="4"/>
                    <a:pt x="17" y="4"/>
                  </a:cubicBezTo>
                  <a:cubicBezTo>
                    <a:pt x="18" y="4"/>
                    <a:pt x="19" y="4"/>
                    <a:pt x="19" y="4"/>
                  </a:cubicBezTo>
                  <a:cubicBezTo>
                    <a:pt x="20" y="4"/>
                    <a:pt x="21" y="4"/>
                    <a:pt x="22" y="4"/>
                  </a:cubicBezTo>
                  <a:cubicBezTo>
                    <a:pt x="22" y="5"/>
                    <a:pt x="22" y="6"/>
                    <a:pt x="22" y="7"/>
                  </a:cubicBezTo>
                  <a:cubicBezTo>
                    <a:pt x="22" y="7"/>
                    <a:pt x="23" y="8"/>
                    <a:pt x="23" y="8"/>
                  </a:cubicBezTo>
                  <a:cubicBezTo>
                    <a:pt x="23" y="9"/>
                    <a:pt x="23" y="10"/>
                    <a:pt x="23" y="10"/>
                  </a:cubicBezTo>
                  <a:cubicBezTo>
                    <a:pt x="23" y="11"/>
                    <a:pt x="24" y="12"/>
                    <a:pt x="25" y="12"/>
                  </a:cubicBezTo>
                  <a:cubicBezTo>
                    <a:pt x="25" y="12"/>
                    <a:pt x="26" y="11"/>
                    <a:pt x="26" y="11"/>
                  </a:cubicBezTo>
                  <a:cubicBezTo>
                    <a:pt x="27" y="11"/>
                    <a:pt x="28" y="11"/>
                    <a:pt x="29" y="11"/>
                  </a:cubicBezTo>
                  <a:cubicBezTo>
                    <a:pt x="29" y="12"/>
                    <a:pt x="29" y="13"/>
                    <a:pt x="29" y="13"/>
                  </a:cubicBezTo>
                  <a:cubicBezTo>
                    <a:pt x="30" y="14"/>
                    <a:pt x="29" y="15"/>
                    <a:pt x="29" y="15"/>
                  </a:cubicBezTo>
                  <a:cubicBezTo>
                    <a:pt x="30" y="16"/>
                    <a:pt x="30" y="16"/>
                    <a:pt x="30" y="17"/>
                  </a:cubicBezTo>
                  <a:cubicBezTo>
                    <a:pt x="30" y="17"/>
                    <a:pt x="31" y="18"/>
                    <a:pt x="32" y="18"/>
                  </a:cubicBezTo>
                  <a:cubicBezTo>
                    <a:pt x="32" y="18"/>
                    <a:pt x="33" y="18"/>
                    <a:pt x="33" y="18"/>
                  </a:cubicBezTo>
                  <a:cubicBezTo>
                    <a:pt x="34" y="18"/>
                    <a:pt x="33" y="19"/>
                    <a:pt x="33" y="19"/>
                  </a:cubicBezTo>
                  <a:cubicBezTo>
                    <a:pt x="33" y="20"/>
                    <a:pt x="33" y="21"/>
                    <a:pt x="33" y="21"/>
                  </a:cubicBezTo>
                  <a:cubicBezTo>
                    <a:pt x="33" y="21"/>
                    <a:pt x="34" y="22"/>
                    <a:pt x="33" y="22"/>
                  </a:cubicBezTo>
                  <a:cubicBezTo>
                    <a:pt x="33" y="23"/>
                    <a:pt x="33" y="23"/>
                    <a:pt x="33" y="23"/>
                  </a:cubicBezTo>
                  <a:cubicBezTo>
                    <a:pt x="33" y="24"/>
                    <a:pt x="32" y="24"/>
                    <a:pt x="32" y="24"/>
                  </a:cubicBezTo>
                  <a:cubicBezTo>
                    <a:pt x="32" y="24"/>
                    <a:pt x="31" y="24"/>
                    <a:pt x="31" y="24"/>
                  </a:cubicBezTo>
                  <a:cubicBezTo>
                    <a:pt x="29" y="23"/>
                    <a:pt x="26" y="22"/>
                    <a:pt x="24" y="22"/>
                  </a:cubicBezTo>
                  <a:cubicBezTo>
                    <a:pt x="22" y="21"/>
                    <a:pt x="18" y="21"/>
                    <a:pt x="16" y="21"/>
                  </a:cubicBezTo>
                  <a:cubicBezTo>
                    <a:pt x="15" y="21"/>
                    <a:pt x="11" y="20"/>
                    <a:pt x="10" y="20"/>
                  </a:cubicBezTo>
                  <a:cubicBezTo>
                    <a:pt x="9" y="20"/>
                    <a:pt x="8" y="20"/>
                    <a:pt x="6" y="20"/>
                  </a:cubicBezTo>
                  <a:cubicBezTo>
                    <a:pt x="6" y="19"/>
                    <a:pt x="6" y="18"/>
                    <a:pt x="6" y="17"/>
                  </a:cubicBezTo>
                  <a:cubicBezTo>
                    <a:pt x="6" y="17"/>
                    <a:pt x="6" y="15"/>
                    <a:pt x="6" y="14"/>
                  </a:cubicBezTo>
                  <a:cubicBezTo>
                    <a:pt x="5" y="14"/>
                    <a:pt x="4" y="13"/>
                    <a:pt x="4" y="12"/>
                  </a:cubicBezTo>
                  <a:cubicBezTo>
                    <a:pt x="3" y="12"/>
                    <a:pt x="3" y="11"/>
                    <a:pt x="2" y="10"/>
                  </a:cubicBezTo>
                  <a:cubicBezTo>
                    <a:pt x="2" y="10"/>
                    <a:pt x="1" y="10"/>
                    <a:pt x="1" y="9"/>
                  </a:cubicBezTo>
                  <a:cubicBezTo>
                    <a:pt x="0" y="9"/>
                    <a:pt x="1" y="8"/>
                    <a:pt x="1" y="7"/>
                  </a:cubicBezTo>
                  <a:cubicBezTo>
                    <a:pt x="1" y="7"/>
                    <a:pt x="1" y="6"/>
                    <a:pt x="2" y="6"/>
                  </a:cubicBezTo>
                  <a:cubicBezTo>
                    <a:pt x="2" y="6"/>
                    <a:pt x="3" y="5"/>
                    <a:pt x="3" y="5"/>
                  </a:cubicBezTo>
                  <a:cubicBezTo>
                    <a:pt x="4" y="4"/>
                    <a:pt x="4" y="3"/>
                    <a:pt x="4" y="3"/>
                  </a:cubicBezTo>
                  <a:cubicBezTo>
                    <a:pt x="4" y="3"/>
                    <a:pt x="5" y="2"/>
                    <a:pt x="5" y="2"/>
                  </a:cubicBezTo>
                  <a:cubicBezTo>
                    <a:pt x="6" y="2"/>
                    <a:pt x="6" y="3"/>
                    <a:pt x="6" y="3"/>
                  </a:cubicBezTo>
                  <a:cubicBezTo>
                    <a:pt x="7" y="3"/>
                    <a:pt x="8" y="3"/>
                    <a:pt x="8" y="3"/>
                  </a:cubicBezTo>
                  <a:cubicBezTo>
                    <a:pt x="8" y="3"/>
                    <a:pt x="9" y="2"/>
                    <a:pt x="9" y="2"/>
                  </a:cubicBezTo>
                  <a:cubicBezTo>
                    <a:pt x="9" y="1"/>
                    <a:pt x="10" y="0"/>
                    <a:pt x="10" y="0"/>
                  </a:cubicBezTo>
                  <a:cubicBezTo>
                    <a:pt x="11" y="0"/>
                    <a:pt x="11" y="1"/>
                    <a:pt x="11" y="2"/>
                  </a:cubicBezTo>
                  <a:cubicBezTo>
                    <a:pt x="11" y="2"/>
                    <a:pt x="11" y="3"/>
                    <a:pt x="11" y="4"/>
                  </a:cubicBezTo>
                  <a:cubicBezTo>
                    <a:pt x="11" y="4"/>
                    <a:pt x="12" y="5"/>
                    <a:pt x="13" y="5"/>
                  </a:cubicBezTo>
                  <a:cubicBezTo>
                    <a:pt x="13" y="5"/>
                    <a:pt x="14" y="4"/>
                    <a:pt x="14" y="4"/>
                  </a:cubicBezTo>
                  <a:cubicBezTo>
                    <a:pt x="15" y="3"/>
                    <a:pt x="15" y="3"/>
                    <a:pt x="16" y="3"/>
                  </a:cubicBezTo>
                  <a:cubicBezTo>
                    <a:pt x="16" y="3"/>
                    <a:pt x="16" y="3"/>
                    <a:pt x="16"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58"/>
            <p:cNvSpPr>
              <a:spLocks/>
            </p:cNvSpPr>
            <p:nvPr/>
          </p:nvSpPr>
          <p:spPr bwMode="auto">
            <a:xfrm>
              <a:off x="2308226" y="4249738"/>
              <a:ext cx="30163" cy="39688"/>
            </a:xfrm>
            <a:custGeom>
              <a:avLst/>
              <a:gdLst/>
              <a:ahLst/>
              <a:cxnLst>
                <a:cxn ang="0">
                  <a:pos x="16" y="4"/>
                </a:cxn>
                <a:cxn ang="0">
                  <a:pos x="16" y="4"/>
                </a:cxn>
                <a:cxn ang="0">
                  <a:pos x="15" y="7"/>
                </a:cxn>
                <a:cxn ang="0">
                  <a:pos x="15" y="9"/>
                </a:cxn>
                <a:cxn ang="0">
                  <a:pos x="14" y="11"/>
                </a:cxn>
                <a:cxn ang="0">
                  <a:pos x="13" y="14"/>
                </a:cxn>
                <a:cxn ang="0">
                  <a:pos x="14" y="15"/>
                </a:cxn>
                <a:cxn ang="0">
                  <a:pos x="15" y="14"/>
                </a:cxn>
                <a:cxn ang="0">
                  <a:pos x="16" y="15"/>
                </a:cxn>
                <a:cxn ang="0">
                  <a:pos x="14" y="17"/>
                </a:cxn>
                <a:cxn ang="0">
                  <a:pos x="13" y="18"/>
                </a:cxn>
                <a:cxn ang="0">
                  <a:pos x="9" y="20"/>
                </a:cxn>
                <a:cxn ang="0">
                  <a:pos x="6" y="20"/>
                </a:cxn>
                <a:cxn ang="0">
                  <a:pos x="4" y="17"/>
                </a:cxn>
                <a:cxn ang="0">
                  <a:pos x="4" y="15"/>
                </a:cxn>
                <a:cxn ang="0">
                  <a:pos x="4" y="13"/>
                </a:cxn>
                <a:cxn ang="0">
                  <a:pos x="5" y="12"/>
                </a:cxn>
                <a:cxn ang="0">
                  <a:pos x="5" y="10"/>
                </a:cxn>
                <a:cxn ang="0">
                  <a:pos x="3" y="9"/>
                </a:cxn>
                <a:cxn ang="0">
                  <a:pos x="3" y="7"/>
                </a:cxn>
                <a:cxn ang="0">
                  <a:pos x="4" y="5"/>
                </a:cxn>
                <a:cxn ang="0">
                  <a:pos x="5" y="4"/>
                </a:cxn>
                <a:cxn ang="0">
                  <a:pos x="3" y="4"/>
                </a:cxn>
                <a:cxn ang="0">
                  <a:pos x="1" y="4"/>
                </a:cxn>
                <a:cxn ang="0">
                  <a:pos x="1" y="5"/>
                </a:cxn>
                <a:cxn ang="0">
                  <a:pos x="1" y="3"/>
                </a:cxn>
                <a:cxn ang="0">
                  <a:pos x="1" y="1"/>
                </a:cxn>
                <a:cxn ang="0">
                  <a:pos x="3" y="1"/>
                </a:cxn>
                <a:cxn ang="0">
                  <a:pos x="7" y="0"/>
                </a:cxn>
                <a:cxn ang="0">
                  <a:pos x="9" y="1"/>
                </a:cxn>
                <a:cxn ang="0">
                  <a:pos x="12" y="1"/>
                </a:cxn>
                <a:cxn ang="0">
                  <a:pos x="14" y="2"/>
                </a:cxn>
                <a:cxn ang="0">
                  <a:pos x="15" y="3"/>
                </a:cxn>
                <a:cxn ang="0">
                  <a:pos x="16" y="4"/>
                </a:cxn>
              </a:cxnLst>
              <a:rect l="0" t="0" r="r" b="b"/>
              <a:pathLst>
                <a:path w="16" h="21">
                  <a:moveTo>
                    <a:pt x="16" y="4"/>
                  </a:moveTo>
                  <a:cubicBezTo>
                    <a:pt x="16" y="4"/>
                    <a:pt x="16" y="4"/>
                    <a:pt x="16" y="4"/>
                  </a:cubicBezTo>
                  <a:cubicBezTo>
                    <a:pt x="15" y="5"/>
                    <a:pt x="15" y="6"/>
                    <a:pt x="15" y="7"/>
                  </a:cubicBezTo>
                  <a:cubicBezTo>
                    <a:pt x="15" y="7"/>
                    <a:pt x="16" y="8"/>
                    <a:pt x="15" y="9"/>
                  </a:cubicBezTo>
                  <a:cubicBezTo>
                    <a:pt x="15" y="9"/>
                    <a:pt x="14" y="10"/>
                    <a:pt x="14" y="11"/>
                  </a:cubicBezTo>
                  <a:cubicBezTo>
                    <a:pt x="14" y="12"/>
                    <a:pt x="13" y="13"/>
                    <a:pt x="13" y="14"/>
                  </a:cubicBezTo>
                  <a:cubicBezTo>
                    <a:pt x="13" y="14"/>
                    <a:pt x="14" y="15"/>
                    <a:pt x="14" y="15"/>
                  </a:cubicBezTo>
                  <a:cubicBezTo>
                    <a:pt x="14" y="15"/>
                    <a:pt x="15" y="14"/>
                    <a:pt x="15" y="14"/>
                  </a:cubicBezTo>
                  <a:cubicBezTo>
                    <a:pt x="15" y="14"/>
                    <a:pt x="16" y="15"/>
                    <a:pt x="16" y="15"/>
                  </a:cubicBezTo>
                  <a:cubicBezTo>
                    <a:pt x="16" y="16"/>
                    <a:pt x="15" y="16"/>
                    <a:pt x="14" y="17"/>
                  </a:cubicBezTo>
                  <a:cubicBezTo>
                    <a:pt x="14" y="17"/>
                    <a:pt x="13" y="18"/>
                    <a:pt x="13" y="18"/>
                  </a:cubicBezTo>
                  <a:cubicBezTo>
                    <a:pt x="12" y="19"/>
                    <a:pt x="10" y="20"/>
                    <a:pt x="9" y="20"/>
                  </a:cubicBezTo>
                  <a:cubicBezTo>
                    <a:pt x="8" y="20"/>
                    <a:pt x="6" y="21"/>
                    <a:pt x="6" y="20"/>
                  </a:cubicBezTo>
                  <a:cubicBezTo>
                    <a:pt x="5" y="20"/>
                    <a:pt x="4" y="18"/>
                    <a:pt x="4" y="17"/>
                  </a:cubicBezTo>
                  <a:cubicBezTo>
                    <a:pt x="4" y="17"/>
                    <a:pt x="4" y="15"/>
                    <a:pt x="4" y="15"/>
                  </a:cubicBezTo>
                  <a:cubicBezTo>
                    <a:pt x="4" y="14"/>
                    <a:pt x="4" y="13"/>
                    <a:pt x="4" y="13"/>
                  </a:cubicBezTo>
                  <a:cubicBezTo>
                    <a:pt x="4" y="12"/>
                    <a:pt x="5" y="12"/>
                    <a:pt x="5" y="12"/>
                  </a:cubicBezTo>
                  <a:cubicBezTo>
                    <a:pt x="5" y="11"/>
                    <a:pt x="5" y="11"/>
                    <a:pt x="5" y="10"/>
                  </a:cubicBezTo>
                  <a:cubicBezTo>
                    <a:pt x="4" y="10"/>
                    <a:pt x="3" y="9"/>
                    <a:pt x="3" y="9"/>
                  </a:cubicBezTo>
                  <a:cubicBezTo>
                    <a:pt x="3" y="8"/>
                    <a:pt x="3" y="7"/>
                    <a:pt x="3" y="7"/>
                  </a:cubicBezTo>
                  <a:cubicBezTo>
                    <a:pt x="3" y="6"/>
                    <a:pt x="4" y="6"/>
                    <a:pt x="4" y="5"/>
                  </a:cubicBezTo>
                  <a:cubicBezTo>
                    <a:pt x="4" y="5"/>
                    <a:pt x="5" y="4"/>
                    <a:pt x="5" y="4"/>
                  </a:cubicBezTo>
                  <a:cubicBezTo>
                    <a:pt x="4" y="3"/>
                    <a:pt x="3" y="4"/>
                    <a:pt x="3" y="4"/>
                  </a:cubicBezTo>
                  <a:cubicBezTo>
                    <a:pt x="2" y="4"/>
                    <a:pt x="2" y="4"/>
                    <a:pt x="1" y="4"/>
                  </a:cubicBezTo>
                  <a:cubicBezTo>
                    <a:pt x="1" y="4"/>
                    <a:pt x="1" y="5"/>
                    <a:pt x="1" y="5"/>
                  </a:cubicBezTo>
                  <a:cubicBezTo>
                    <a:pt x="1" y="4"/>
                    <a:pt x="1" y="3"/>
                    <a:pt x="1" y="3"/>
                  </a:cubicBezTo>
                  <a:cubicBezTo>
                    <a:pt x="1" y="2"/>
                    <a:pt x="0" y="2"/>
                    <a:pt x="1" y="1"/>
                  </a:cubicBezTo>
                  <a:cubicBezTo>
                    <a:pt x="1" y="1"/>
                    <a:pt x="2" y="1"/>
                    <a:pt x="3" y="1"/>
                  </a:cubicBezTo>
                  <a:cubicBezTo>
                    <a:pt x="4" y="0"/>
                    <a:pt x="6" y="0"/>
                    <a:pt x="7" y="0"/>
                  </a:cubicBezTo>
                  <a:cubicBezTo>
                    <a:pt x="8" y="0"/>
                    <a:pt x="9" y="1"/>
                    <a:pt x="9" y="1"/>
                  </a:cubicBezTo>
                  <a:cubicBezTo>
                    <a:pt x="10" y="1"/>
                    <a:pt x="11" y="1"/>
                    <a:pt x="12" y="1"/>
                  </a:cubicBezTo>
                  <a:cubicBezTo>
                    <a:pt x="12" y="1"/>
                    <a:pt x="14" y="1"/>
                    <a:pt x="14" y="2"/>
                  </a:cubicBezTo>
                  <a:cubicBezTo>
                    <a:pt x="15" y="2"/>
                    <a:pt x="14" y="3"/>
                    <a:pt x="15" y="3"/>
                  </a:cubicBezTo>
                  <a:cubicBezTo>
                    <a:pt x="15" y="4"/>
                    <a:pt x="15" y="4"/>
                    <a:pt x="16"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Freeform 59"/>
            <p:cNvSpPr>
              <a:spLocks/>
            </p:cNvSpPr>
            <p:nvPr/>
          </p:nvSpPr>
          <p:spPr bwMode="auto">
            <a:xfrm>
              <a:off x="2203451" y="4200526"/>
              <a:ext cx="46038" cy="39688"/>
            </a:xfrm>
            <a:custGeom>
              <a:avLst/>
              <a:gdLst/>
              <a:ahLst/>
              <a:cxnLst>
                <a:cxn ang="0">
                  <a:pos x="23" y="12"/>
                </a:cxn>
                <a:cxn ang="0">
                  <a:pos x="24" y="13"/>
                </a:cxn>
                <a:cxn ang="0">
                  <a:pos x="22" y="16"/>
                </a:cxn>
                <a:cxn ang="0">
                  <a:pos x="19" y="18"/>
                </a:cxn>
                <a:cxn ang="0">
                  <a:pos x="17" y="19"/>
                </a:cxn>
                <a:cxn ang="0">
                  <a:pos x="16" y="21"/>
                </a:cxn>
                <a:cxn ang="0">
                  <a:pos x="15" y="19"/>
                </a:cxn>
                <a:cxn ang="0">
                  <a:pos x="13" y="17"/>
                </a:cxn>
                <a:cxn ang="0">
                  <a:pos x="11" y="16"/>
                </a:cxn>
                <a:cxn ang="0">
                  <a:pos x="6" y="14"/>
                </a:cxn>
                <a:cxn ang="0">
                  <a:pos x="4" y="12"/>
                </a:cxn>
                <a:cxn ang="0">
                  <a:pos x="2" y="10"/>
                </a:cxn>
                <a:cxn ang="0">
                  <a:pos x="0" y="8"/>
                </a:cxn>
                <a:cxn ang="0">
                  <a:pos x="0" y="7"/>
                </a:cxn>
                <a:cxn ang="0">
                  <a:pos x="0" y="5"/>
                </a:cxn>
                <a:cxn ang="0">
                  <a:pos x="2" y="3"/>
                </a:cxn>
                <a:cxn ang="0">
                  <a:pos x="3" y="1"/>
                </a:cxn>
                <a:cxn ang="0">
                  <a:pos x="5" y="0"/>
                </a:cxn>
                <a:cxn ang="0">
                  <a:pos x="7" y="2"/>
                </a:cxn>
                <a:cxn ang="0">
                  <a:pos x="9" y="2"/>
                </a:cxn>
                <a:cxn ang="0">
                  <a:pos x="11" y="1"/>
                </a:cxn>
                <a:cxn ang="0">
                  <a:pos x="13" y="1"/>
                </a:cxn>
                <a:cxn ang="0">
                  <a:pos x="15" y="3"/>
                </a:cxn>
                <a:cxn ang="0">
                  <a:pos x="19" y="4"/>
                </a:cxn>
                <a:cxn ang="0">
                  <a:pos x="20" y="4"/>
                </a:cxn>
                <a:cxn ang="0">
                  <a:pos x="21" y="7"/>
                </a:cxn>
                <a:cxn ang="0">
                  <a:pos x="22" y="9"/>
                </a:cxn>
                <a:cxn ang="0">
                  <a:pos x="23" y="12"/>
                </a:cxn>
              </a:cxnLst>
              <a:rect l="0" t="0" r="r" b="b"/>
              <a:pathLst>
                <a:path w="24" h="21">
                  <a:moveTo>
                    <a:pt x="23" y="12"/>
                  </a:moveTo>
                  <a:cubicBezTo>
                    <a:pt x="23" y="12"/>
                    <a:pt x="24" y="13"/>
                    <a:pt x="24" y="13"/>
                  </a:cubicBezTo>
                  <a:cubicBezTo>
                    <a:pt x="23" y="14"/>
                    <a:pt x="22" y="15"/>
                    <a:pt x="22" y="16"/>
                  </a:cubicBezTo>
                  <a:cubicBezTo>
                    <a:pt x="21" y="16"/>
                    <a:pt x="20" y="17"/>
                    <a:pt x="19" y="18"/>
                  </a:cubicBezTo>
                  <a:cubicBezTo>
                    <a:pt x="19" y="18"/>
                    <a:pt x="17" y="18"/>
                    <a:pt x="17" y="19"/>
                  </a:cubicBezTo>
                  <a:cubicBezTo>
                    <a:pt x="17" y="19"/>
                    <a:pt x="16" y="20"/>
                    <a:pt x="16" y="21"/>
                  </a:cubicBezTo>
                  <a:cubicBezTo>
                    <a:pt x="16" y="20"/>
                    <a:pt x="15" y="20"/>
                    <a:pt x="15" y="19"/>
                  </a:cubicBezTo>
                  <a:cubicBezTo>
                    <a:pt x="14" y="19"/>
                    <a:pt x="14" y="18"/>
                    <a:pt x="13" y="17"/>
                  </a:cubicBezTo>
                  <a:cubicBezTo>
                    <a:pt x="13" y="17"/>
                    <a:pt x="12" y="16"/>
                    <a:pt x="11" y="16"/>
                  </a:cubicBezTo>
                  <a:cubicBezTo>
                    <a:pt x="10" y="15"/>
                    <a:pt x="8" y="15"/>
                    <a:pt x="6" y="14"/>
                  </a:cubicBezTo>
                  <a:cubicBezTo>
                    <a:pt x="6" y="14"/>
                    <a:pt x="4" y="13"/>
                    <a:pt x="4" y="12"/>
                  </a:cubicBezTo>
                  <a:cubicBezTo>
                    <a:pt x="3" y="12"/>
                    <a:pt x="3" y="10"/>
                    <a:pt x="2" y="10"/>
                  </a:cubicBezTo>
                  <a:cubicBezTo>
                    <a:pt x="2" y="9"/>
                    <a:pt x="1" y="8"/>
                    <a:pt x="0" y="8"/>
                  </a:cubicBezTo>
                  <a:cubicBezTo>
                    <a:pt x="0" y="8"/>
                    <a:pt x="0" y="7"/>
                    <a:pt x="0" y="7"/>
                  </a:cubicBezTo>
                  <a:cubicBezTo>
                    <a:pt x="0" y="6"/>
                    <a:pt x="0" y="5"/>
                    <a:pt x="0" y="5"/>
                  </a:cubicBezTo>
                  <a:cubicBezTo>
                    <a:pt x="0" y="4"/>
                    <a:pt x="1" y="3"/>
                    <a:pt x="2" y="3"/>
                  </a:cubicBezTo>
                  <a:cubicBezTo>
                    <a:pt x="2" y="2"/>
                    <a:pt x="3" y="1"/>
                    <a:pt x="3" y="1"/>
                  </a:cubicBezTo>
                  <a:cubicBezTo>
                    <a:pt x="4" y="1"/>
                    <a:pt x="4" y="0"/>
                    <a:pt x="5" y="0"/>
                  </a:cubicBezTo>
                  <a:cubicBezTo>
                    <a:pt x="5" y="0"/>
                    <a:pt x="6" y="2"/>
                    <a:pt x="7" y="2"/>
                  </a:cubicBezTo>
                  <a:cubicBezTo>
                    <a:pt x="7" y="2"/>
                    <a:pt x="9" y="2"/>
                    <a:pt x="9" y="2"/>
                  </a:cubicBezTo>
                  <a:cubicBezTo>
                    <a:pt x="10" y="2"/>
                    <a:pt x="11" y="2"/>
                    <a:pt x="11" y="1"/>
                  </a:cubicBezTo>
                  <a:cubicBezTo>
                    <a:pt x="12" y="1"/>
                    <a:pt x="13" y="1"/>
                    <a:pt x="13" y="1"/>
                  </a:cubicBezTo>
                  <a:cubicBezTo>
                    <a:pt x="14" y="1"/>
                    <a:pt x="14" y="2"/>
                    <a:pt x="15" y="3"/>
                  </a:cubicBezTo>
                  <a:cubicBezTo>
                    <a:pt x="16" y="3"/>
                    <a:pt x="18" y="4"/>
                    <a:pt x="19" y="4"/>
                  </a:cubicBezTo>
                  <a:cubicBezTo>
                    <a:pt x="19" y="4"/>
                    <a:pt x="20" y="4"/>
                    <a:pt x="20" y="4"/>
                  </a:cubicBezTo>
                  <a:cubicBezTo>
                    <a:pt x="20" y="5"/>
                    <a:pt x="20" y="7"/>
                    <a:pt x="21" y="7"/>
                  </a:cubicBezTo>
                  <a:cubicBezTo>
                    <a:pt x="21" y="8"/>
                    <a:pt x="22" y="9"/>
                    <a:pt x="22" y="9"/>
                  </a:cubicBezTo>
                  <a:cubicBezTo>
                    <a:pt x="22" y="10"/>
                    <a:pt x="23" y="11"/>
                    <a:pt x="23" y="1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0"/>
            <p:cNvSpPr>
              <a:spLocks/>
            </p:cNvSpPr>
            <p:nvPr/>
          </p:nvSpPr>
          <p:spPr bwMode="auto">
            <a:xfrm>
              <a:off x="2051051" y="4276726"/>
              <a:ext cx="36513" cy="53975"/>
            </a:xfrm>
            <a:custGeom>
              <a:avLst/>
              <a:gdLst/>
              <a:ahLst/>
              <a:cxnLst>
                <a:cxn ang="0">
                  <a:pos x="19" y="23"/>
                </a:cxn>
                <a:cxn ang="0">
                  <a:pos x="19" y="25"/>
                </a:cxn>
                <a:cxn ang="0">
                  <a:pos x="19" y="26"/>
                </a:cxn>
                <a:cxn ang="0">
                  <a:pos x="16" y="28"/>
                </a:cxn>
                <a:cxn ang="0">
                  <a:pos x="15" y="28"/>
                </a:cxn>
                <a:cxn ang="0">
                  <a:pos x="15" y="26"/>
                </a:cxn>
                <a:cxn ang="0">
                  <a:pos x="15" y="24"/>
                </a:cxn>
                <a:cxn ang="0">
                  <a:pos x="15" y="22"/>
                </a:cxn>
                <a:cxn ang="0">
                  <a:pos x="12" y="22"/>
                </a:cxn>
                <a:cxn ang="0">
                  <a:pos x="11" y="23"/>
                </a:cxn>
                <a:cxn ang="0">
                  <a:pos x="8" y="23"/>
                </a:cxn>
                <a:cxn ang="0">
                  <a:pos x="7" y="22"/>
                </a:cxn>
                <a:cxn ang="0">
                  <a:pos x="5" y="23"/>
                </a:cxn>
                <a:cxn ang="0">
                  <a:pos x="3" y="24"/>
                </a:cxn>
                <a:cxn ang="0">
                  <a:pos x="1" y="22"/>
                </a:cxn>
                <a:cxn ang="0">
                  <a:pos x="0" y="21"/>
                </a:cxn>
                <a:cxn ang="0">
                  <a:pos x="1" y="19"/>
                </a:cxn>
                <a:cxn ang="0">
                  <a:pos x="1" y="18"/>
                </a:cxn>
                <a:cxn ang="0">
                  <a:pos x="2" y="17"/>
                </a:cxn>
                <a:cxn ang="0">
                  <a:pos x="3" y="13"/>
                </a:cxn>
                <a:cxn ang="0">
                  <a:pos x="3" y="9"/>
                </a:cxn>
                <a:cxn ang="0">
                  <a:pos x="4" y="5"/>
                </a:cxn>
                <a:cxn ang="0">
                  <a:pos x="4" y="3"/>
                </a:cxn>
                <a:cxn ang="0">
                  <a:pos x="5" y="1"/>
                </a:cxn>
                <a:cxn ang="0">
                  <a:pos x="6" y="0"/>
                </a:cxn>
                <a:cxn ang="0">
                  <a:pos x="7" y="2"/>
                </a:cxn>
                <a:cxn ang="0">
                  <a:pos x="9" y="2"/>
                </a:cxn>
                <a:cxn ang="0">
                  <a:pos x="12" y="3"/>
                </a:cxn>
                <a:cxn ang="0">
                  <a:pos x="13" y="3"/>
                </a:cxn>
                <a:cxn ang="0">
                  <a:pos x="15" y="3"/>
                </a:cxn>
                <a:cxn ang="0">
                  <a:pos x="17" y="4"/>
                </a:cxn>
                <a:cxn ang="0">
                  <a:pos x="17" y="4"/>
                </a:cxn>
                <a:cxn ang="0">
                  <a:pos x="16" y="5"/>
                </a:cxn>
                <a:cxn ang="0">
                  <a:pos x="14" y="8"/>
                </a:cxn>
                <a:cxn ang="0">
                  <a:pos x="13" y="10"/>
                </a:cxn>
                <a:cxn ang="0">
                  <a:pos x="13" y="13"/>
                </a:cxn>
                <a:cxn ang="0">
                  <a:pos x="15" y="14"/>
                </a:cxn>
                <a:cxn ang="0">
                  <a:pos x="17" y="14"/>
                </a:cxn>
                <a:cxn ang="0">
                  <a:pos x="18" y="16"/>
                </a:cxn>
                <a:cxn ang="0">
                  <a:pos x="18" y="18"/>
                </a:cxn>
                <a:cxn ang="0">
                  <a:pos x="17" y="20"/>
                </a:cxn>
                <a:cxn ang="0">
                  <a:pos x="17" y="22"/>
                </a:cxn>
                <a:cxn ang="0">
                  <a:pos x="19" y="23"/>
                </a:cxn>
              </a:cxnLst>
              <a:rect l="0" t="0" r="r" b="b"/>
              <a:pathLst>
                <a:path w="19" h="28">
                  <a:moveTo>
                    <a:pt x="19" y="23"/>
                  </a:moveTo>
                  <a:cubicBezTo>
                    <a:pt x="19" y="24"/>
                    <a:pt x="19" y="25"/>
                    <a:pt x="19" y="25"/>
                  </a:cubicBezTo>
                  <a:cubicBezTo>
                    <a:pt x="19" y="26"/>
                    <a:pt x="19" y="26"/>
                    <a:pt x="19" y="26"/>
                  </a:cubicBezTo>
                  <a:cubicBezTo>
                    <a:pt x="18" y="26"/>
                    <a:pt x="17" y="28"/>
                    <a:pt x="16" y="28"/>
                  </a:cubicBezTo>
                  <a:cubicBezTo>
                    <a:pt x="16" y="28"/>
                    <a:pt x="15" y="28"/>
                    <a:pt x="15" y="28"/>
                  </a:cubicBezTo>
                  <a:cubicBezTo>
                    <a:pt x="14" y="27"/>
                    <a:pt x="15" y="26"/>
                    <a:pt x="15" y="26"/>
                  </a:cubicBezTo>
                  <a:cubicBezTo>
                    <a:pt x="15" y="25"/>
                    <a:pt x="15" y="24"/>
                    <a:pt x="15" y="24"/>
                  </a:cubicBezTo>
                  <a:cubicBezTo>
                    <a:pt x="15" y="24"/>
                    <a:pt x="15" y="22"/>
                    <a:pt x="15" y="22"/>
                  </a:cubicBezTo>
                  <a:cubicBezTo>
                    <a:pt x="14" y="22"/>
                    <a:pt x="13" y="22"/>
                    <a:pt x="12" y="22"/>
                  </a:cubicBezTo>
                  <a:cubicBezTo>
                    <a:pt x="12" y="22"/>
                    <a:pt x="11" y="23"/>
                    <a:pt x="11" y="23"/>
                  </a:cubicBezTo>
                  <a:cubicBezTo>
                    <a:pt x="10" y="23"/>
                    <a:pt x="9" y="23"/>
                    <a:pt x="8" y="23"/>
                  </a:cubicBezTo>
                  <a:cubicBezTo>
                    <a:pt x="8" y="23"/>
                    <a:pt x="7" y="22"/>
                    <a:pt x="7" y="22"/>
                  </a:cubicBezTo>
                  <a:cubicBezTo>
                    <a:pt x="6" y="22"/>
                    <a:pt x="6" y="23"/>
                    <a:pt x="5" y="23"/>
                  </a:cubicBezTo>
                  <a:cubicBezTo>
                    <a:pt x="5" y="23"/>
                    <a:pt x="4" y="24"/>
                    <a:pt x="3" y="24"/>
                  </a:cubicBezTo>
                  <a:cubicBezTo>
                    <a:pt x="2" y="24"/>
                    <a:pt x="1" y="23"/>
                    <a:pt x="1" y="22"/>
                  </a:cubicBezTo>
                  <a:cubicBezTo>
                    <a:pt x="1" y="22"/>
                    <a:pt x="0" y="22"/>
                    <a:pt x="0" y="21"/>
                  </a:cubicBezTo>
                  <a:cubicBezTo>
                    <a:pt x="0" y="21"/>
                    <a:pt x="1" y="20"/>
                    <a:pt x="1" y="19"/>
                  </a:cubicBezTo>
                  <a:cubicBezTo>
                    <a:pt x="1" y="19"/>
                    <a:pt x="1" y="18"/>
                    <a:pt x="1" y="18"/>
                  </a:cubicBezTo>
                  <a:cubicBezTo>
                    <a:pt x="1" y="18"/>
                    <a:pt x="1" y="17"/>
                    <a:pt x="2" y="17"/>
                  </a:cubicBezTo>
                  <a:cubicBezTo>
                    <a:pt x="2" y="16"/>
                    <a:pt x="3" y="14"/>
                    <a:pt x="3" y="13"/>
                  </a:cubicBezTo>
                  <a:cubicBezTo>
                    <a:pt x="3" y="12"/>
                    <a:pt x="3" y="10"/>
                    <a:pt x="3" y="9"/>
                  </a:cubicBezTo>
                  <a:cubicBezTo>
                    <a:pt x="3" y="8"/>
                    <a:pt x="4" y="6"/>
                    <a:pt x="4" y="5"/>
                  </a:cubicBezTo>
                  <a:cubicBezTo>
                    <a:pt x="4" y="5"/>
                    <a:pt x="4" y="3"/>
                    <a:pt x="4" y="3"/>
                  </a:cubicBezTo>
                  <a:cubicBezTo>
                    <a:pt x="4" y="2"/>
                    <a:pt x="4" y="1"/>
                    <a:pt x="5" y="1"/>
                  </a:cubicBezTo>
                  <a:cubicBezTo>
                    <a:pt x="5" y="1"/>
                    <a:pt x="6" y="0"/>
                    <a:pt x="6" y="0"/>
                  </a:cubicBezTo>
                  <a:cubicBezTo>
                    <a:pt x="7" y="1"/>
                    <a:pt x="7" y="2"/>
                    <a:pt x="7" y="2"/>
                  </a:cubicBezTo>
                  <a:cubicBezTo>
                    <a:pt x="8" y="2"/>
                    <a:pt x="9" y="2"/>
                    <a:pt x="9" y="2"/>
                  </a:cubicBezTo>
                  <a:cubicBezTo>
                    <a:pt x="10" y="3"/>
                    <a:pt x="11" y="4"/>
                    <a:pt x="12" y="3"/>
                  </a:cubicBezTo>
                  <a:cubicBezTo>
                    <a:pt x="12" y="3"/>
                    <a:pt x="13" y="3"/>
                    <a:pt x="13" y="3"/>
                  </a:cubicBezTo>
                  <a:cubicBezTo>
                    <a:pt x="13" y="2"/>
                    <a:pt x="14" y="2"/>
                    <a:pt x="15" y="3"/>
                  </a:cubicBezTo>
                  <a:cubicBezTo>
                    <a:pt x="15" y="3"/>
                    <a:pt x="17" y="4"/>
                    <a:pt x="17" y="4"/>
                  </a:cubicBezTo>
                  <a:cubicBezTo>
                    <a:pt x="17" y="4"/>
                    <a:pt x="17" y="4"/>
                    <a:pt x="17" y="4"/>
                  </a:cubicBezTo>
                  <a:cubicBezTo>
                    <a:pt x="17" y="5"/>
                    <a:pt x="16" y="5"/>
                    <a:pt x="16" y="5"/>
                  </a:cubicBezTo>
                  <a:cubicBezTo>
                    <a:pt x="15" y="6"/>
                    <a:pt x="15" y="7"/>
                    <a:pt x="14" y="8"/>
                  </a:cubicBezTo>
                  <a:cubicBezTo>
                    <a:pt x="14" y="8"/>
                    <a:pt x="14" y="10"/>
                    <a:pt x="13" y="10"/>
                  </a:cubicBezTo>
                  <a:cubicBezTo>
                    <a:pt x="13" y="11"/>
                    <a:pt x="13" y="12"/>
                    <a:pt x="13" y="13"/>
                  </a:cubicBezTo>
                  <a:cubicBezTo>
                    <a:pt x="14" y="13"/>
                    <a:pt x="14" y="14"/>
                    <a:pt x="15" y="14"/>
                  </a:cubicBezTo>
                  <a:cubicBezTo>
                    <a:pt x="15" y="14"/>
                    <a:pt x="17" y="13"/>
                    <a:pt x="17" y="14"/>
                  </a:cubicBezTo>
                  <a:cubicBezTo>
                    <a:pt x="18" y="14"/>
                    <a:pt x="18" y="15"/>
                    <a:pt x="18" y="16"/>
                  </a:cubicBezTo>
                  <a:cubicBezTo>
                    <a:pt x="18" y="16"/>
                    <a:pt x="18" y="18"/>
                    <a:pt x="18" y="18"/>
                  </a:cubicBezTo>
                  <a:cubicBezTo>
                    <a:pt x="18" y="19"/>
                    <a:pt x="17" y="20"/>
                    <a:pt x="17" y="20"/>
                  </a:cubicBezTo>
                  <a:cubicBezTo>
                    <a:pt x="17" y="21"/>
                    <a:pt x="17" y="21"/>
                    <a:pt x="17" y="22"/>
                  </a:cubicBezTo>
                  <a:cubicBezTo>
                    <a:pt x="18" y="22"/>
                    <a:pt x="18" y="23"/>
                    <a:pt x="19" y="2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61"/>
            <p:cNvSpPr>
              <a:spLocks/>
            </p:cNvSpPr>
            <p:nvPr/>
          </p:nvSpPr>
          <p:spPr bwMode="auto">
            <a:xfrm>
              <a:off x="2076451" y="4284663"/>
              <a:ext cx="66675" cy="39688"/>
            </a:xfrm>
            <a:custGeom>
              <a:avLst/>
              <a:gdLst/>
              <a:ahLst/>
              <a:cxnLst>
                <a:cxn ang="0">
                  <a:pos x="35" y="17"/>
                </a:cxn>
                <a:cxn ang="0">
                  <a:pos x="35" y="18"/>
                </a:cxn>
                <a:cxn ang="0">
                  <a:pos x="33" y="19"/>
                </a:cxn>
                <a:cxn ang="0">
                  <a:pos x="30" y="17"/>
                </a:cxn>
                <a:cxn ang="0">
                  <a:pos x="23" y="17"/>
                </a:cxn>
                <a:cxn ang="0">
                  <a:pos x="16" y="17"/>
                </a:cxn>
                <a:cxn ang="0">
                  <a:pos x="11" y="18"/>
                </a:cxn>
                <a:cxn ang="0">
                  <a:pos x="6" y="21"/>
                </a:cxn>
                <a:cxn ang="0">
                  <a:pos x="6" y="19"/>
                </a:cxn>
                <a:cxn ang="0">
                  <a:pos x="4" y="18"/>
                </a:cxn>
                <a:cxn ang="0">
                  <a:pos x="4" y="16"/>
                </a:cxn>
                <a:cxn ang="0">
                  <a:pos x="5" y="14"/>
                </a:cxn>
                <a:cxn ang="0">
                  <a:pos x="5" y="12"/>
                </a:cxn>
                <a:cxn ang="0">
                  <a:pos x="4" y="10"/>
                </a:cxn>
                <a:cxn ang="0">
                  <a:pos x="2" y="10"/>
                </a:cxn>
                <a:cxn ang="0">
                  <a:pos x="0" y="9"/>
                </a:cxn>
                <a:cxn ang="0">
                  <a:pos x="0" y="6"/>
                </a:cxn>
                <a:cxn ang="0">
                  <a:pos x="1" y="4"/>
                </a:cxn>
                <a:cxn ang="0">
                  <a:pos x="3" y="1"/>
                </a:cxn>
                <a:cxn ang="0">
                  <a:pos x="4" y="0"/>
                </a:cxn>
                <a:cxn ang="0">
                  <a:pos x="4" y="3"/>
                </a:cxn>
                <a:cxn ang="0">
                  <a:pos x="6" y="3"/>
                </a:cxn>
                <a:cxn ang="0">
                  <a:pos x="9" y="3"/>
                </a:cxn>
                <a:cxn ang="0">
                  <a:pos x="11" y="5"/>
                </a:cxn>
                <a:cxn ang="0">
                  <a:pos x="13" y="6"/>
                </a:cxn>
                <a:cxn ang="0">
                  <a:pos x="16" y="5"/>
                </a:cxn>
                <a:cxn ang="0">
                  <a:pos x="18" y="6"/>
                </a:cxn>
                <a:cxn ang="0">
                  <a:pos x="20" y="7"/>
                </a:cxn>
                <a:cxn ang="0">
                  <a:pos x="23" y="6"/>
                </a:cxn>
                <a:cxn ang="0">
                  <a:pos x="24" y="9"/>
                </a:cxn>
                <a:cxn ang="0">
                  <a:pos x="25" y="11"/>
                </a:cxn>
                <a:cxn ang="0">
                  <a:pos x="27" y="13"/>
                </a:cxn>
                <a:cxn ang="0">
                  <a:pos x="28" y="14"/>
                </a:cxn>
                <a:cxn ang="0">
                  <a:pos x="29" y="14"/>
                </a:cxn>
                <a:cxn ang="0">
                  <a:pos x="29" y="15"/>
                </a:cxn>
                <a:cxn ang="0">
                  <a:pos x="31" y="15"/>
                </a:cxn>
                <a:cxn ang="0">
                  <a:pos x="33" y="15"/>
                </a:cxn>
                <a:cxn ang="0">
                  <a:pos x="34" y="16"/>
                </a:cxn>
                <a:cxn ang="0">
                  <a:pos x="35" y="17"/>
                </a:cxn>
              </a:cxnLst>
              <a:rect l="0" t="0" r="r" b="b"/>
              <a:pathLst>
                <a:path w="36" h="21">
                  <a:moveTo>
                    <a:pt x="35" y="17"/>
                  </a:moveTo>
                  <a:cubicBezTo>
                    <a:pt x="36" y="17"/>
                    <a:pt x="36" y="18"/>
                    <a:pt x="35" y="18"/>
                  </a:cubicBezTo>
                  <a:cubicBezTo>
                    <a:pt x="35" y="19"/>
                    <a:pt x="33" y="19"/>
                    <a:pt x="33" y="19"/>
                  </a:cubicBezTo>
                  <a:cubicBezTo>
                    <a:pt x="32" y="19"/>
                    <a:pt x="30" y="18"/>
                    <a:pt x="30" y="17"/>
                  </a:cubicBezTo>
                  <a:cubicBezTo>
                    <a:pt x="28" y="17"/>
                    <a:pt x="25" y="17"/>
                    <a:pt x="23" y="17"/>
                  </a:cubicBezTo>
                  <a:cubicBezTo>
                    <a:pt x="22" y="16"/>
                    <a:pt x="18" y="16"/>
                    <a:pt x="16" y="17"/>
                  </a:cubicBezTo>
                  <a:cubicBezTo>
                    <a:pt x="15" y="17"/>
                    <a:pt x="12" y="18"/>
                    <a:pt x="11" y="18"/>
                  </a:cubicBezTo>
                  <a:cubicBezTo>
                    <a:pt x="10" y="19"/>
                    <a:pt x="7" y="20"/>
                    <a:pt x="6" y="21"/>
                  </a:cubicBezTo>
                  <a:cubicBezTo>
                    <a:pt x="6" y="21"/>
                    <a:pt x="6" y="20"/>
                    <a:pt x="6" y="19"/>
                  </a:cubicBezTo>
                  <a:cubicBezTo>
                    <a:pt x="5" y="19"/>
                    <a:pt x="5" y="18"/>
                    <a:pt x="4" y="18"/>
                  </a:cubicBezTo>
                  <a:cubicBezTo>
                    <a:pt x="4" y="17"/>
                    <a:pt x="4" y="17"/>
                    <a:pt x="4" y="16"/>
                  </a:cubicBezTo>
                  <a:cubicBezTo>
                    <a:pt x="4" y="16"/>
                    <a:pt x="5" y="15"/>
                    <a:pt x="5" y="14"/>
                  </a:cubicBezTo>
                  <a:cubicBezTo>
                    <a:pt x="5" y="14"/>
                    <a:pt x="5" y="12"/>
                    <a:pt x="5" y="12"/>
                  </a:cubicBezTo>
                  <a:cubicBezTo>
                    <a:pt x="5" y="11"/>
                    <a:pt x="5" y="10"/>
                    <a:pt x="4" y="10"/>
                  </a:cubicBezTo>
                  <a:cubicBezTo>
                    <a:pt x="4" y="9"/>
                    <a:pt x="2" y="10"/>
                    <a:pt x="2" y="10"/>
                  </a:cubicBezTo>
                  <a:cubicBezTo>
                    <a:pt x="1" y="10"/>
                    <a:pt x="1" y="9"/>
                    <a:pt x="0" y="9"/>
                  </a:cubicBezTo>
                  <a:cubicBezTo>
                    <a:pt x="0" y="8"/>
                    <a:pt x="0" y="7"/>
                    <a:pt x="0" y="6"/>
                  </a:cubicBezTo>
                  <a:cubicBezTo>
                    <a:pt x="1" y="6"/>
                    <a:pt x="1" y="4"/>
                    <a:pt x="1" y="4"/>
                  </a:cubicBezTo>
                  <a:cubicBezTo>
                    <a:pt x="2" y="3"/>
                    <a:pt x="2" y="2"/>
                    <a:pt x="3" y="1"/>
                  </a:cubicBezTo>
                  <a:cubicBezTo>
                    <a:pt x="3" y="1"/>
                    <a:pt x="4" y="1"/>
                    <a:pt x="4" y="0"/>
                  </a:cubicBezTo>
                  <a:cubicBezTo>
                    <a:pt x="4" y="1"/>
                    <a:pt x="4" y="2"/>
                    <a:pt x="4" y="3"/>
                  </a:cubicBezTo>
                  <a:cubicBezTo>
                    <a:pt x="5" y="3"/>
                    <a:pt x="6" y="3"/>
                    <a:pt x="6" y="3"/>
                  </a:cubicBezTo>
                  <a:cubicBezTo>
                    <a:pt x="7" y="4"/>
                    <a:pt x="8" y="3"/>
                    <a:pt x="9" y="3"/>
                  </a:cubicBezTo>
                  <a:cubicBezTo>
                    <a:pt x="10" y="3"/>
                    <a:pt x="10" y="4"/>
                    <a:pt x="11" y="5"/>
                  </a:cubicBezTo>
                  <a:cubicBezTo>
                    <a:pt x="11" y="5"/>
                    <a:pt x="13" y="6"/>
                    <a:pt x="13" y="6"/>
                  </a:cubicBezTo>
                  <a:cubicBezTo>
                    <a:pt x="14" y="6"/>
                    <a:pt x="15" y="5"/>
                    <a:pt x="16" y="5"/>
                  </a:cubicBezTo>
                  <a:cubicBezTo>
                    <a:pt x="16" y="5"/>
                    <a:pt x="17" y="5"/>
                    <a:pt x="18" y="6"/>
                  </a:cubicBezTo>
                  <a:cubicBezTo>
                    <a:pt x="18" y="6"/>
                    <a:pt x="19" y="6"/>
                    <a:pt x="20" y="7"/>
                  </a:cubicBezTo>
                  <a:cubicBezTo>
                    <a:pt x="21" y="7"/>
                    <a:pt x="22" y="6"/>
                    <a:pt x="23" y="6"/>
                  </a:cubicBezTo>
                  <a:cubicBezTo>
                    <a:pt x="23" y="7"/>
                    <a:pt x="24" y="8"/>
                    <a:pt x="24" y="9"/>
                  </a:cubicBezTo>
                  <a:cubicBezTo>
                    <a:pt x="25" y="10"/>
                    <a:pt x="25" y="11"/>
                    <a:pt x="25" y="11"/>
                  </a:cubicBezTo>
                  <a:cubicBezTo>
                    <a:pt x="26" y="12"/>
                    <a:pt x="26" y="12"/>
                    <a:pt x="27" y="13"/>
                  </a:cubicBezTo>
                  <a:cubicBezTo>
                    <a:pt x="27" y="13"/>
                    <a:pt x="27" y="14"/>
                    <a:pt x="28" y="14"/>
                  </a:cubicBezTo>
                  <a:cubicBezTo>
                    <a:pt x="28" y="14"/>
                    <a:pt x="29" y="14"/>
                    <a:pt x="29" y="14"/>
                  </a:cubicBezTo>
                  <a:cubicBezTo>
                    <a:pt x="29" y="14"/>
                    <a:pt x="29" y="15"/>
                    <a:pt x="29" y="15"/>
                  </a:cubicBezTo>
                  <a:cubicBezTo>
                    <a:pt x="30" y="15"/>
                    <a:pt x="30" y="15"/>
                    <a:pt x="31" y="15"/>
                  </a:cubicBezTo>
                  <a:cubicBezTo>
                    <a:pt x="31" y="15"/>
                    <a:pt x="32" y="15"/>
                    <a:pt x="33" y="15"/>
                  </a:cubicBezTo>
                  <a:cubicBezTo>
                    <a:pt x="33" y="15"/>
                    <a:pt x="34" y="16"/>
                    <a:pt x="34" y="16"/>
                  </a:cubicBezTo>
                  <a:cubicBezTo>
                    <a:pt x="34" y="16"/>
                    <a:pt x="35" y="17"/>
                    <a:pt x="35" y="1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2" name="Freeform 62"/>
            <p:cNvSpPr>
              <a:spLocks/>
            </p:cNvSpPr>
            <p:nvPr/>
          </p:nvSpPr>
          <p:spPr bwMode="auto">
            <a:xfrm>
              <a:off x="2090738" y="3878263"/>
              <a:ext cx="69850" cy="90488"/>
            </a:xfrm>
            <a:custGeom>
              <a:avLst/>
              <a:gdLst/>
              <a:ahLst/>
              <a:cxnLst>
                <a:cxn ang="0">
                  <a:pos x="16" y="9"/>
                </a:cxn>
                <a:cxn ang="0">
                  <a:pos x="21" y="6"/>
                </a:cxn>
                <a:cxn ang="0">
                  <a:pos x="23" y="1"/>
                </a:cxn>
                <a:cxn ang="0">
                  <a:pos x="27" y="0"/>
                </a:cxn>
                <a:cxn ang="0">
                  <a:pos x="28" y="1"/>
                </a:cxn>
                <a:cxn ang="0">
                  <a:pos x="26" y="3"/>
                </a:cxn>
                <a:cxn ang="0">
                  <a:pos x="27" y="7"/>
                </a:cxn>
                <a:cxn ang="0">
                  <a:pos x="27" y="11"/>
                </a:cxn>
                <a:cxn ang="0">
                  <a:pos x="30" y="14"/>
                </a:cxn>
                <a:cxn ang="0">
                  <a:pos x="31" y="18"/>
                </a:cxn>
                <a:cxn ang="0">
                  <a:pos x="28" y="21"/>
                </a:cxn>
                <a:cxn ang="0">
                  <a:pos x="27" y="27"/>
                </a:cxn>
                <a:cxn ang="0">
                  <a:pos x="29" y="30"/>
                </a:cxn>
                <a:cxn ang="0">
                  <a:pos x="36" y="38"/>
                </a:cxn>
                <a:cxn ang="0">
                  <a:pos x="36" y="40"/>
                </a:cxn>
                <a:cxn ang="0">
                  <a:pos x="31" y="42"/>
                </a:cxn>
                <a:cxn ang="0">
                  <a:pos x="25" y="44"/>
                </a:cxn>
                <a:cxn ang="0">
                  <a:pos x="22" y="45"/>
                </a:cxn>
                <a:cxn ang="0">
                  <a:pos x="18" y="47"/>
                </a:cxn>
                <a:cxn ang="0">
                  <a:pos x="14" y="48"/>
                </a:cxn>
                <a:cxn ang="0">
                  <a:pos x="11" y="46"/>
                </a:cxn>
                <a:cxn ang="0">
                  <a:pos x="8" y="47"/>
                </a:cxn>
                <a:cxn ang="0">
                  <a:pos x="8" y="43"/>
                </a:cxn>
                <a:cxn ang="0">
                  <a:pos x="5" y="37"/>
                </a:cxn>
                <a:cxn ang="0">
                  <a:pos x="1" y="33"/>
                </a:cxn>
                <a:cxn ang="0">
                  <a:pos x="0" y="30"/>
                </a:cxn>
                <a:cxn ang="0">
                  <a:pos x="3" y="31"/>
                </a:cxn>
                <a:cxn ang="0">
                  <a:pos x="5" y="26"/>
                </a:cxn>
                <a:cxn ang="0">
                  <a:pos x="7" y="19"/>
                </a:cxn>
                <a:cxn ang="0">
                  <a:pos x="13" y="15"/>
                </a:cxn>
                <a:cxn ang="0">
                  <a:pos x="13" y="11"/>
                </a:cxn>
                <a:cxn ang="0">
                  <a:pos x="16" y="9"/>
                </a:cxn>
              </a:cxnLst>
              <a:rect l="0" t="0" r="r" b="b"/>
              <a:pathLst>
                <a:path w="37" h="48">
                  <a:moveTo>
                    <a:pt x="16" y="9"/>
                  </a:moveTo>
                  <a:cubicBezTo>
                    <a:pt x="16" y="9"/>
                    <a:pt x="16" y="9"/>
                    <a:pt x="16" y="9"/>
                  </a:cubicBezTo>
                  <a:cubicBezTo>
                    <a:pt x="17" y="8"/>
                    <a:pt x="18" y="8"/>
                    <a:pt x="19" y="8"/>
                  </a:cubicBezTo>
                  <a:cubicBezTo>
                    <a:pt x="19" y="8"/>
                    <a:pt x="20" y="7"/>
                    <a:pt x="21" y="6"/>
                  </a:cubicBezTo>
                  <a:cubicBezTo>
                    <a:pt x="21" y="6"/>
                    <a:pt x="22" y="4"/>
                    <a:pt x="22" y="3"/>
                  </a:cubicBezTo>
                  <a:cubicBezTo>
                    <a:pt x="22" y="3"/>
                    <a:pt x="23" y="2"/>
                    <a:pt x="23" y="1"/>
                  </a:cubicBezTo>
                  <a:cubicBezTo>
                    <a:pt x="23" y="1"/>
                    <a:pt x="24" y="0"/>
                    <a:pt x="25" y="0"/>
                  </a:cubicBezTo>
                  <a:cubicBezTo>
                    <a:pt x="25" y="0"/>
                    <a:pt x="26" y="0"/>
                    <a:pt x="27" y="0"/>
                  </a:cubicBezTo>
                  <a:cubicBezTo>
                    <a:pt x="27" y="0"/>
                    <a:pt x="28" y="1"/>
                    <a:pt x="28" y="1"/>
                  </a:cubicBezTo>
                  <a:cubicBezTo>
                    <a:pt x="28" y="1"/>
                    <a:pt x="28" y="1"/>
                    <a:pt x="28" y="1"/>
                  </a:cubicBezTo>
                  <a:cubicBezTo>
                    <a:pt x="28" y="1"/>
                    <a:pt x="27" y="1"/>
                    <a:pt x="27" y="1"/>
                  </a:cubicBezTo>
                  <a:cubicBezTo>
                    <a:pt x="26" y="1"/>
                    <a:pt x="26" y="2"/>
                    <a:pt x="26" y="3"/>
                  </a:cubicBezTo>
                  <a:cubicBezTo>
                    <a:pt x="26" y="3"/>
                    <a:pt x="26" y="5"/>
                    <a:pt x="26" y="5"/>
                  </a:cubicBezTo>
                  <a:cubicBezTo>
                    <a:pt x="26" y="6"/>
                    <a:pt x="27" y="7"/>
                    <a:pt x="27" y="7"/>
                  </a:cubicBezTo>
                  <a:cubicBezTo>
                    <a:pt x="27" y="8"/>
                    <a:pt x="26" y="9"/>
                    <a:pt x="27" y="10"/>
                  </a:cubicBezTo>
                  <a:cubicBezTo>
                    <a:pt x="27" y="10"/>
                    <a:pt x="27" y="11"/>
                    <a:pt x="27" y="11"/>
                  </a:cubicBezTo>
                  <a:cubicBezTo>
                    <a:pt x="27" y="12"/>
                    <a:pt x="28" y="12"/>
                    <a:pt x="29" y="13"/>
                  </a:cubicBezTo>
                  <a:cubicBezTo>
                    <a:pt x="29" y="13"/>
                    <a:pt x="29" y="13"/>
                    <a:pt x="30" y="14"/>
                  </a:cubicBezTo>
                  <a:cubicBezTo>
                    <a:pt x="30" y="14"/>
                    <a:pt x="31" y="15"/>
                    <a:pt x="31" y="16"/>
                  </a:cubicBezTo>
                  <a:cubicBezTo>
                    <a:pt x="31" y="16"/>
                    <a:pt x="31" y="18"/>
                    <a:pt x="31" y="18"/>
                  </a:cubicBezTo>
                  <a:cubicBezTo>
                    <a:pt x="31" y="19"/>
                    <a:pt x="30" y="20"/>
                    <a:pt x="29" y="20"/>
                  </a:cubicBezTo>
                  <a:cubicBezTo>
                    <a:pt x="29" y="20"/>
                    <a:pt x="28" y="21"/>
                    <a:pt x="28" y="21"/>
                  </a:cubicBezTo>
                  <a:cubicBezTo>
                    <a:pt x="27" y="22"/>
                    <a:pt x="26" y="23"/>
                    <a:pt x="26" y="24"/>
                  </a:cubicBezTo>
                  <a:cubicBezTo>
                    <a:pt x="26" y="24"/>
                    <a:pt x="27" y="26"/>
                    <a:pt x="27" y="27"/>
                  </a:cubicBezTo>
                  <a:cubicBezTo>
                    <a:pt x="27" y="28"/>
                    <a:pt x="27" y="29"/>
                    <a:pt x="28" y="30"/>
                  </a:cubicBezTo>
                  <a:cubicBezTo>
                    <a:pt x="28" y="30"/>
                    <a:pt x="29" y="30"/>
                    <a:pt x="29" y="30"/>
                  </a:cubicBezTo>
                  <a:cubicBezTo>
                    <a:pt x="30" y="30"/>
                    <a:pt x="31" y="31"/>
                    <a:pt x="31" y="31"/>
                  </a:cubicBezTo>
                  <a:cubicBezTo>
                    <a:pt x="33" y="33"/>
                    <a:pt x="35" y="36"/>
                    <a:pt x="36" y="38"/>
                  </a:cubicBezTo>
                  <a:cubicBezTo>
                    <a:pt x="36" y="38"/>
                    <a:pt x="36" y="39"/>
                    <a:pt x="37" y="39"/>
                  </a:cubicBezTo>
                  <a:cubicBezTo>
                    <a:pt x="36" y="40"/>
                    <a:pt x="36" y="40"/>
                    <a:pt x="36" y="40"/>
                  </a:cubicBezTo>
                  <a:cubicBezTo>
                    <a:pt x="35" y="40"/>
                    <a:pt x="34" y="41"/>
                    <a:pt x="33" y="41"/>
                  </a:cubicBezTo>
                  <a:cubicBezTo>
                    <a:pt x="32" y="41"/>
                    <a:pt x="31" y="42"/>
                    <a:pt x="31" y="42"/>
                  </a:cubicBezTo>
                  <a:cubicBezTo>
                    <a:pt x="30" y="42"/>
                    <a:pt x="29" y="42"/>
                    <a:pt x="28" y="43"/>
                  </a:cubicBezTo>
                  <a:cubicBezTo>
                    <a:pt x="28" y="43"/>
                    <a:pt x="26" y="43"/>
                    <a:pt x="25" y="44"/>
                  </a:cubicBezTo>
                  <a:cubicBezTo>
                    <a:pt x="24" y="44"/>
                    <a:pt x="23" y="43"/>
                    <a:pt x="22" y="44"/>
                  </a:cubicBezTo>
                  <a:cubicBezTo>
                    <a:pt x="22" y="44"/>
                    <a:pt x="22" y="45"/>
                    <a:pt x="22" y="45"/>
                  </a:cubicBezTo>
                  <a:cubicBezTo>
                    <a:pt x="21" y="46"/>
                    <a:pt x="21" y="47"/>
                    <a:pt x="20" y="47"/>
                  </a:cubicBezTo>
                  <a:cubicBezTo>
                    <a:pt x="20" y="47"/>
                    <a:pt x="18" y="46"/>
                    <a:pt x="18" y="47"/>
                  </a:cubicBezTo>
                  <a:cubicBezTo>
                    <a:pt x="17" y="47"/>
                    <a:pt x="17" y="47"/>
                    <a:pt x="16" y="47"/>
                  </a:cubicBezTo>
                  <a:cubicBezTo>
                    <a:pt x="16" y="48"/>
                    <a:pt x="14" y="48"/>
                    <a:pt x="14" y="48"/>
                  </a:cubicBezTo>
                  <a:cubicBezTo>
                    <a:pt x="13" y="48"/>
                    <a:pt x="13" y="47"/>
                    <a:pt x="12" y="47"/>
                  </a:cubicBezTo>
                  <a:cubicBezTo>
                    <a:pt x="12" y="47"/>
                    <a:pt x="11" y="46"/>
                    <a:pt x="11" y="46"/>
                  </a:cubicBezTo>
                  <a:cubicBezTo>
                    <a:pt x="10" y="46"/>
                    <a:pt x="10" y="47"/>
                    <a:pt x="9" y="47"/>
                  </a:cubicBezTo>
                  <a:cubicBezTo>
                    <a:pt x="9" y="47"/>
                    <a:pt x="8" y="47"/>
                    <a:pt x="8" y="47"/>
                  </a:cubicBezTo>
                  <a:cubicBezTo>
                    <a:pt x="8" y="46"/>
                    <a:pt x="7" y="45"/>
                    <a:pt x="7" y="45"/>
                  </a:cubicBezTo>
                  <a:cubicBezTo>
                    <a:pt x="7" y="44"/>
                    <a:pt x="8" y="43"/>
                    <a:pt x="8" y="43"/>
                  </a:cubicBezTo>
                  <a:cubicBezTo>
                    <a:pt x="8" y="42"/>
                    <a:pt x="7" y="41"/>
                    <a:pt x="7" y="41"/>
                  </a:cubicBezTo>
                  <a:cubicBezTo>
                    <a:pt x="6" y="40"/>
                    <a:pt x="6" y="38"/>
                    <a:pt x="5" y="37"/>
                  </a:cubicBezTo>
                  <a:cubicBezTo>
                    <a:pt x="5" y="36"/>
                    <a:pt x="3" y="34"/>
                    <a:pt x="3" y="34"/>
                  </a:cubicBezTo>
                  <a:cubicBezTo>
                    <a:pt x="2" y="33"/>
                    <a:pt x="1" y="33"/>
                    <a:pt x="1" y="33"/>
                  </a:cubicBezTo>
                  <a:cubicBezTo>
                    <a:pt x="1" y="32"/>
                    <a:pt x="0" y="32"/>
                    <a:pt x="0" y="31"/>
                  </a:cubicBezTo>
                  <a:cubicBezTo>
                    <a:pt x="0" y="31"/>
                    <a:pt x="0" y="30"/>
                    <a:pt x="0" y="30"/>
                  </a:cubicBezTo>
                  <a:cubicBezTo>
                    <a:pt x="1" y="30"/>
                    <a:pt x="1" y="30"/>
                    <a:pt x="2" y="30"/>
                  </a:cubicBezTo>
                  <a:cubicBezTo>
                    <a:pt x="2" y="30"/>
                    <a:pt x="3" y="31"/>
                    <a:pt x="3" y="31"/>
                  </a:cubicBezTo>
                  <a:cubicBezTo>
                    <a:pt x="4" y="31"/>
                    <a:pt x="5" y="30"/>
                    <a:pt x="5" y="29"/>
                  </a:cubicBezTo>
                  <a:cubicBezTo>
                    <a:pt x="5" y="28"/>
                    <a:pt x="5" y="27"/>
                    <a:pt x="5" y="26"/>
                  </a:cubicBezTo>
                  <a:cubicBezTo>
                    <a:pt x="5" y="25"/>
                    <a:pt x="5" y="23"/>
                    <a:pt x="5" y="22"/>
                  </a:cubicBezTo>
                  <a:cubicBezTo>
                    <a:pt x="5" y="21"/>
                    <a:pt x="6" y="20"/>
                    <a:pt x="7" y="19"/>
                  </a:cubicBezTo>
                  <a:cubicBezTo>
                    <a:pt x="8" y="19"/>
                    <a:pt x="11" y="17"/>
                    <a:pt x="11" y="17"/>
                  </a:cubicBezTo>
                  <a:cubicBezTo>
                    <a:pt x="11" y="17"/>
                    <a:pt x="13" y="16"/>
                    <a:pt x="13" y="15"/>
                  </a:cubicBezTo>
                  <a:cubicBezTo>
                    <a:pt x="13" y="15"/>
                    <a:pt x="12" y="14"/>
                    <a:pt x="12" y="13"/>
                  </a:cubicBezTo>
                  <a:cubicBezTo>
                    <a:pt x="12" y="13"/>
                    <a:pt x="13" y="12"/>
                    <a:pt x="13" y="11"/>
                  </a:cubicBezTo>
                  <a:cubicBezTo>
                    <a:pt x="14" y="11"/>
                    <a:pt x="14" y="10"/>
                    <a:pt x="15" y="10"/>
                  </a:cubicBezTo>
                  <a:cubicBezTo>
                    <a:pt x="15" y="10"/>
                    <a:pt x="15" y="9"/>
                    <a:pt x="16" y="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3" name="Freeform 63"/>
            <p:cNvSpPr>
              <a:spLocks/>
            </p:cNvSpPr>
            <p:nvPr/>
          </p:nvSpPr>
          <p:spPr bwMode="auto">
            <a:xfrm>
              <a:off x="2463801" y="3859213"/>
              <a:ext cx="238125" cy="188913"/>
            </a:xfrm>
            <a:custGeom>
              <a:avLst/>
              <a:gdLst/>
              <a:ahLst/>
              <a:cxnLst>
                <a:cxn ang="0">
                  <a:pos x="5" y="20"/>
                </a:cxn>
                <a:cxn ang="0">
                  <a:pos x="14" y="18"/>
                </a:cxn>
                <a:cxn ang="0">
                  <a:pos x="24" y="19"/>
                </a:cxn>
                <a:cxn ang="0">
                  <a:pos x="34" y="15"/>
                </a:cxn>
                <a:cxn ang="0">
                  <a:pos x="39" y="10"/>
                </a:cxn>
                <a:cxn ang="0">
                  <a:pos x="47" y="9"/>
                </a:cxn>
                <a:cxn ang="0">
                  <a:pos x="54" y="0"/>
                </a:cxn>
                <a:cxn ang="0">
                  <a:pos x="70" y="2"/>
                </a:cxn>
                <a:cxn ang="0">
                  <a:pos x="71" y="8"/>
                </a:cxn>
                <a:cxn ang="0">
                  <a:pos x="77" y="14"/>
                </a:cxn>
                <a:cxn ang="0">
                  <a:pos x="83" y="21"/>
                </a:cxn>
                <a:cxn ang="0">
                  <a:pos x="99" y="19"/>
                </a:cxn>
                <a:cxn ang="0">
                  <a:pos x="110" y="17"/>
                </a:cxn>
                <a:cxn ang="0">
                  <a:pos x="115" y="25"/>
                </a:cxn>
                <a:cxn ang="0">
                  <a:pos x="121" y="27"/>
                </a:cxn>
                <a:cxn ang="0">
                  <a:pos x="124" y="31"/>
                </a:cxn>
                <a:cxn ang="0">
                  <a:pos x="123" y="37"/>
                </a:cxn>
                <a:cxn ang="0">
                  <a:pos x="117" y="40"/>
                </a:cxn>
                <a:cxn ang="0">
                  <a:pos x="110" y="41"/>
                </a:cxn>
                <a:cxn ang="0">
                  <a:pos x="109" y="51"/>
                </a:cxn>
                <a:cxn ang="0">
                  <a:pos x="104" y="51"/>
                </a:cxn>
                <a:cxn ang="0">
                  <a:pos x="94" y="46"/>
                </a:cxn>
                <a:cxn ang="0">
                  <a:pos x="85" y="50"/>
                </a:cxn>
                <a:cxn ang="0">
                  <a:pos x="79" y="50"/>
                </a:cxn>
                <a:cxn ang="0">
                  <a:pos x="78" y="51"/>
                </a:cxn>
                <a:cxn ang="0">
                  <a:pos x="85" y="52"/>
                </a:cxn>
                <a:cxn ang="0">
                  <a:pos x="93" y="47"/>
                </a:cxn>
                <a:cxn ang="0">
                  <a:pos x="101" y="50"/>
                </a:cxn>
                <a:cxn ang="0">
                  <a:pos x="109" y="54"/>
                </a:cxn>
                <a:cxn ang="0">
                  <a:pos x="101" y="64"/>
                </a:cxn>
                <a:cxn ang="0">
                  <a:pos x="100" y="79"/>
                </a:cxn>
                <a:cxn ang="0">
                  <a:pos x="95" y="88"/>
                </a:cxn>
                <a:cxn ang="0">
                  <a:pos x="92" y="96"/>
                </a:cxn>
                <a:cxn ang="0">
                  <a:pos x="84" y="95"/>
                </a:cxn>
                <a:cxn ang="0">
                  <a:pos x="81" y="99"/>
                </a:cxn>
                <a:cxn ang="0">
                  <a:pos x="79" y="91"/>
                </a:cxn>
                <a:cxn ang="0">
                  <a:pos x="71" y="90"/>
                </a:cxn>
                <a:cxn ang="0">
                  <a:pos x="64" y="96"/>
                </a:cxn>
                <a:cxn ang="0">
                  <a:pos x="57" y="98"/>
                </a:cxn>
                <a:cxn ang="0">
                  <a:pos x="54" y="94"/>
                </a:cxn>
                <a:cxn ang="0">
                  <a:pos x="48" y="91"/>
                </a:cxn>
                <a:cxn ang="0">
                  <a:pos x="44" y="85"/>
                </a:cxn>
                <a:cxn ang="0">
                  <a:pos x="34" y="87"/>
                </a:cxn>
                <a:cxn ang="0">
                  <a:pos x="31" y="92"/>
                </a:cxn>
                <a:cxn ang="0">
                  <a:pos x="31" y="84"/>
                </a:cxn>
                <a:cxn ang="0">
                  <a:pos x="28" y="77"/>
                </a:cxn>
                <a:cxn ang="0">
                  <a:pos x="16" y="74"/>
                </a:cxn>
                <a:cxn ang="0">
                  <a:pos x="11" y="66"/>
                </a:cxn>
                <a:cxn ang="0">
                  <a:pos x="9" y="61"/>
                </a:cxn>
                <a:cxn ang="0">
                  <a:pos x="3" y="55"/>
                </a:cxn>
                <a:cxn ang="0">
                  <a:pos x="6" y="50"/>
                </a:cxn>
                <a:cxn ang="0">
                  <a:pos x="1" y="39"/>
                </a:cxn>
                <a:cxn ang="0">
                  <a:pos x="1" y="26"/>
                </a:cxn>
              </a:cxnLst>
              <a:rect l="0" t="0" r="r" b="b"/>
              <a:pathLst>
                <a:path w="126" h="100">
                  <a:moveTo>
                    <a:pt x="1" y="26"/>
                  </a:moveTo>
                  <a:cubicBezTo>
                    <a:pt x="1" y="25"/>
                    <a:pt x="2" y="23"/>
                    <a:pt x="2" y="22"/>
                  </a:cubicBezTo>
                  <a:cubicBezTo>
                    <a:pt x="2" y="22"/>
                    <a:pt x="2" y="21"/>
                    <a:pt x="2" y="20"/>
                  </a:cubicBezTo>
                  <a:cubicBezTo>
                    <a:pt x="3" y="20"/>
                    <a:pt x="5" y="20"/>
                    <a:pt x="5" y="20"/>
                  </a:cubicBezTo>
                  <a:cubicBezTo>
                    <a:pt x="6" y="20"/>
                    <a:pt x="8" y="21"/>
                    <a:pt x="9" y="21"/>
                  </a:cubicBezTo>
                  <a:cubicBezTo>
                    <a:pt x="9" y="21"/>
                    <a:pt x="10" y="20"/>
                    <a:pt x="10" y="20"/>
                  </a:cubicBezTo>
                  <a:cubicBezTo>
                    <a:pt x="11" y="19"/>
                    <a:pt x="12" y="18"/>
                    <a:pt x="12" y="18"/>
                  </a:cubicBezTo>
                  <a:cubicBezTo>
                    <a:pt x="13" y="18"/>
                    <a:pt x="14" y="18"/>
                    <a:pt x="14" y="18"/>
                  </a:cubicBezTo>
                  <a:cubicBezTo>
                    <a:pt x="15" y="18"/>
                    <a:pt x="15" y="19"/>
                    <a:pt x="16" y="19"/>
                  </a:cubicBezTo>
                  <a:cubicBezTo>
                    <a:pt x="16" y="19"/>
                    <a:pt x="17" y="20"/>
                    <a:pt x="18" y="20"/>
                  </a:cubicBezTo>
                  <a:cubicBezTo>
                    <a:pt x="19" y="20"/>
                    <a:pt x="20" y="21"/>
                    <a:pt x="21" y="20"/>
                  </a:cubicBezTo>
                  <a:cubicBezTo>
                    <a:pt x="22" y="20"/>
                    <a:pt x="23" y="19"/>
                    <a:pt x="24" y="19"/>
                  </a:cubicBezTo>
                  <a:cubicBezTo>
                    <a:pt x="24" y="19"/>
                    <a:pt x="26" y="19"/>
                    <a:pt x="26" y="18"/>
                  </a:cubicBezTo>
                  <a:cubicBezTo>
                    <a:pt x="28" y="18"/>
                    <a:pt x="31" y="18"/>
                    <a:pt x="32" y="18"/>
                  </a:cubicBezTo>
                  <a:cubicBezTo>
                    <a:pt x="33" y="18"/>
                    <a:pt x="34" y="19"/>
                    <a:pt x="35" y="18"/>
                  </a:cubicBezTo>
                  <a:cubicBezTo>
                    <a:pt x="35" y="17"/>
                    <a:pt x="34" y="16"/>
                    <a:pt x="34" y="15"/>
                  </a:cubicBezTo>
                  <a:cubicBezTo>
                    <a:pt x="34" y="14"/>
                    <a:pt x="35" y="14"/>
                    <a:pt x="35" y="13"/>
                  </a:cubicBezTo>
                  <a:cubicBezTo>
                    <a:pt x="35" y="13"/>
                    <a:pt x="36" y="11"/>
                    <a:pt x="36" y="11"/>
                  </a:cubicBezTo>
                  <a:cubicBezTo>
                    <a:pt x="36" y="10"/>
                    <a:pt x="37" y="9"/>
                    <a:pt x="38" y="9"/>
                  </a:cubicBezTo>
                  <a:cubicBezTo>
                    <a:pt x="38" y="9"/>
                    <a:pt x="39" y="9"/>
                    <a:pt x="39" y="10"/>
                  </a:cubicBezTo>
                  <a:cubicBezTo>
                    <a:pt x="39" y="10"/>
                    <a:pt x="40" y="12"/>
                    <a:pt x="40" y="12"/>
                  </a:cubicBezTo>
                  <a:cubicBezTo>
                    <a:pt x="41" y="13"/>
                    <a:pt x="42" y="13"/>
                    <a:pt x="43" y="13"/>
                  </a:cubicBezTo>
                  <a:cubicBezTo>
                    <a:pt x="44" y="13"/>
                    <a:pt x="45" y="12"/>
                    <a:pt x="45" y="12"/>
                  </a:cubicBezTo>
                  <a:cubicBezTo>
                    <a:pt x="46" y="11"/>
                    <a:pt x="47" y="10"/>
                    <a:pt x="47" y="9"/>
                  </a:cubicBezTo>
                  <a:cubicBezTo>
                    <a:pt x="47" y="8"/>
                    <a:pt x="48" y="6"/>
                    <a:pt x="48" y="5"/>
                  </a:cubicBezTo>
                  <a:cubicBezTo>
                    <a:pt x="49" y="5"/>
                    <a:pt x="49" y="3"/>
                    <a:pt x="50" y="2"/>
                  </a:cubicBezTo>
                  <a:cubicBezTo>
                    <a:pt x="50" y="2"/>
                    <a:pt x="51" y="1"/>
                    <a:pt x="52" y="0"/>
                  </a:cubicBezTo>
                  <a:cubicBezTo>
                    <a:pt x="52" y="0"/>
                    <a:pt x="53" y="0"/>
                    <a:pt x="54" y="0"/>
                  </a:cubicBezTo>
                  <a:cubicBezTo>
                    <a:pt x="55" y="1"/>
                    <a:pt x="58" y="1"/>
                    <a:pt x="59" y="1"/>
                  </a:cubicBezTo>
                  <a:cubicBezTo>
                    <a:pt x="60" y="2"/>
                    <a:pt x="63" y="1"/>
                    <a:pt x="64" y="1"/>
                  </a:cubicBezTo>
                  <a:cubicBezTo>
                    <a:pt x="65" y="1"/>
                    <a:pt x="67" y="1"/>
                    <a:pt x="68" y="1"/>
                  </a:cubicBezTo>
                  <a:cubicBezTo>
                    <a:pt x="68" y="1"/>
                    <a:pt x="70" y="2"/>
                    <a:pt x="70" y="2"/>
                  </a:cubicBezTo>
                  <a:cubicBezTo>
                    <a:pt x="70" y="2"/>
                    <a:pt x="71" y="3"/>
                    <a:pt x="71" y="3"/>
                  </a:cubicBezTo>
                  <a:cubicBezTo>
                    <a:pt x="71" y="3"/>
                    <a:pt x="71" y="3"/>
                    <a:pt x="71" y="3"/>
                  </a:cubicBezTo>
                  <a:cubicBezTo>
                    <a:pt x="71" y="3"/>
                    <a:pt x="71" y="4"/>
                    <a:pt x="71" y="4"/>
                  </a:cubicBezTo>
                  <a:cubicBezTo>
                    <a:pt x="71" y="5"/>
                    <a:pt x="71" y="7"/>
                    <a:pt x="71" y="8"/>
                  </a:cubicBezTo>
                  <a:cubicBezTo>
                    <a:pt x="71" y="8"/>
                    <a:pt x="71" y="9"/>
                    <a:pt x="71" y="10"/>
                  </a:cubicBezTo>
                  <a:cubicBezTo>
                    <a:pt x="71" y="10"/>
                    <a:pt x="73" y="10"/>
                    <a:pt x="73" y="10"/>
                  </a:cubicBezTo>
                  <a:cubicBezTo>
                    <a:pt x="74" y="11"/>
                    <a:pt x="75" y="11"/>
                    <a:pt x="75" y="11"/>
                  </a:cubicBezTo>
                  <a:cubicBezTo>
                    <a:pt x="76" y="12"/>
                    <a:pt x="76" y="13"/>
                    <a:pt x="77" y="14"/>
                  </a:cubicBezTo>
                  <a:cubicBezTo>
                    <a:pt x="77" y="14"/>
                    <a:pt x="78" y="15"/>
                    <a:pt x="78" y="15"/>
                  </a:cubicBezTo>
                  <a:cubicBezTo>
                    <a:pt x="79" y="16"/>
                    <a:pt x="79" y="17"/>
                    <a:pt x="79" y="17"/>
                  </a:cubicBezTo>
                  <a:cubicBezTo>
                    <a:pt x="80" y="18"/>
                    <a:pt x="81" y="19"/>
                    <a:pt x="82" y="19"/>
                  </a:cubicBezTo>
                  <a:cubicBezTo>
                    <a:pt x="82" y="20"/>
                    <a:pt x="82" y="21"/>
                    <a:pt x="83" y="21"/>
                  </a:cubicBezTo>
                  <a:cubicBezTo>
                    <a:pt x="84" y="22"/>
                    <a:pt x="87" y="21"/>
                    <a:pt x="89" y="21"/>
                  </a:cubicBezTo>
                  <a:cubicBezTo>
                    <a:pt x="90" y="21"/>
                    <a:pt x="91" y="20"/>
                    <a:pt x="92" y="20"/>
                  </a:cubicBezTo>
                  <a:cubicBezTo>
                    <a:pt x="93" y="20"/>
                    <a:pt x="95" y="20"/>
                    <a:pt x="96" y="20"/>
                  </a:cubicBezTo>
                  <a:cubicBezTo>
                    <a:pt x="97" y="19"/>
                    <a:pt x="98" y="19"/>
                    <a:pt x="99" y="19"/>
                  </a:cubicBezTo>
                  <a:cubicBezTo>
                    <a:pt x="99" y="18"/>
                    <a:pt x="100" y="19"/>
                    <a:pt x="100" y="19"/>
                  </a:cubicBezTo>
                  <a:cubicBezTo>
                    <a:pt x="101" y="19"/>
                    <a:pt x="103" y="19"/>
                    <a:pt x="104" y="19"/>
                  </a:cubicBezTo>
                  <a:cubicBezTo>
                    <a:pt x="105" y="19"/>
                    <a:pt x="106" y="18"/>
                    <a:pt x="106" y="18"/>
                  </a:cubicBezTo>
                  <a:cubicBezTo>
                    <a:pt x="107" y="17"/>
                    <a:pt x="109" y="17"/>
                    <a:pt x="110" y="17"/>
                  </a:cubicBezTo>
                  <a:cubicBezTo>
                    <a:pt x="111" y="17"/>
                    <a:pt x="112" y="19"/>
                    <a:pt x="112" y="19"/>
                  </a:cubicBezTo>
                  <a:cubicBezTo>
                    <a:pt x="112" y="20"/>
                    <a:pt x="112" y="22"/>
                    <a:pt x="112" y="22"/>
                  </a:cubicBezTo>
                  <a:cubicBezTo>
                    <a:pt x="113" y="23"/>
                    <a:pt x="114" y="23"/>
                    <a:pt x="114" y="24"/>
                  </a:cubicBezTo>
                  <a:cubicBezTo>
                    <a:pt x="115" y="24"/>
                    <a:pt x="115" y="24"/>
                    <a:pt x="115" y="25"/>
                  </a:cubicBezTo>
                  <a:cubicBezTo>
                    <a:pt x="115" y="25"/>
                    <a:pt x="115" y="26"/>
                    <a:pt x="115" y="26"/>
                  </a:cubicBezTo>
                  <a:cubicBezTo>
                    <a:pt x="115" y="27"/>
                    <a:pt x="116" y="28"/>
                    <a:pt x="116" y="28"/>
                  </a:cubicBezTo>
                  <a:cubicBezTo>
                    <a:pt x="117" y="28"/>
                    <a:pt x="118" y="27"/>
                    <a:pt x="118" y="27"/>
                  </a:cubicBezTo>
                  <a:cubicBezTo>
                    <a:pt x="119" y="27"/>
                    <a:pt x="120" y="27"/>
                    <a:pt x="121" y="27"/>
                  </a:cubicBezTo>
                  <a:cubicBezTo>
                    <a:pt x="121" y="28"/>
                    <a:pt x="120" y="29"/>
                    <a:pt x="121" y="29"/>
                  </a:cubicBezTo>
                  <a:cubicBezTo>
                    <a:pt x="121" y="29"/>
                    <a:pt x="122" y="30"/>
                    <a:pt x="122" y="30"/>
                  </a:cubicBezTo>
                  <a:cubicBezTo>
                    <a:pt x="123" y="30"/>
                    <a:pt x="123" y="30"/>
                    <a:pt x="124" y="30"/>
                  </a:cubicBezTo>
                  <a:cubicBezTo>
                    <a:pt x="124" y="30"/>
                    <a:pt x="124" y="31"/>
                    <a:pt x="124" y="31"/>
                  </a:cubicBezTo>
                  <a:cubicBezTo>
                    <a:pt x="124" y="32"/>
                    <a:pt x="125" y="32"/>
                    <a:pt x="125" y="32"/>
                  </a:cubicBezTo>
                  <a:cubicBezTo>
                    <a:pt x="125" y="32"/>
                    <a:pt x="125" y="33"/>
                    <a:pt x="126" y="33"/>
                  </a:cubicBezTo>
                  <a:cubicBezTo>
                    <a:pt x="126" y="34"/>
                    <a:pt x="126" y="35"/>
                    <a:pt x="125" y="36"/>
                  </a:cubicBezTo>
                  <a:cubicBezTo>
                    <a:pt x="125" y="36"/>
                    <a:pt x="124" y="36"/>
                    <a:pt x="123" y="37"/>
                  </a:cubicBezTo>
                  <a:cubicBezTo>
                    <a:pt x="123" y="37"/>
                    <a:pt x="123" y="38"/>
                    <a:pt x="123" y="38"/>
                  </a:cubicBezTo>
                  <a:cubicBezTo>
                    <a:pt x="122" y="38"/>
                    <a:pt x="120" y="38"/>
                    <a:pt x="119" y="38"/>
                  </a:cubicBezTo>
                  <a:cubicBezTo>
                    <a:pt x="119" y="38"/>
                    <a:pt x="118" y="38"/>
                    <a:pt x="117" y="39"/>
                  </a:cubicBezTo>
                  <a:cubicBezTo>
                    <a:pt x="117" y="39"/>
                    <a:pt x="117" y="40"/>
                    <a:pt x="117" y="40"/>
                  </a:cubicBezTo>
                  <a:cubicBezTo>
                    <a:pt x="116" y="41"/>
                    <a:pt x="116" y="42"/>
                    <a:pt x="115" y="42"/>
                  </a:cubicBezTo>
                  <a:cubicBezTo>
                    <a:pt x="115" y="42"/>
                    <a:pt x="114" y="42"/>
                    <a:pt x="114" y="42"/>
                  </a:cubicBezTo>
                  <a:cubicBezTo>
                    <a:pt x="113" y="42"/>
                    <a:pt x="113" y="41"/>
                    <a:pt x="113" y="41"/>
                  </a:cubicBezTo>
                  <a:cubicBezTo>
                    <a:pt x="112" y="40"/>
                    <a:pt x="111" y="41"/>
                    <a:pt x="110" y="41"/>
                  </a:cubicBezTo>
                  <a:cubicBezTo>
                    <a:pt x="110" y="42"/>
                    <a:pt x="109" y="43"/>
                    <a:pt x="109" y="43"/>
                  </a:cubicBezTo>
                  <a:cubicBezTo>
                    <a:pt x="109" y="44"/>
                    <a:pt x="108" y="45"/>
                    <a:pt x="108" y="45"/>
                  </a:cubicBezTo>
                  <a:cubicBezTo>
                    <a:pt x="108" y="46"/>
                    <a:pt x="109" y="47"/>
                    <a:pt x="109" y="48"/>
                  </a:cubicBezTo>
                  <a:cubicBezTo>
                    <a:pt x="110" y="49"/>
                    <a:pt x="109" y="50"/>
                    <a:pt x="109" y="51"/>
                  </a:cubicBezTo>
                  <a:cubicBezTo>
                    <a:pt x="109" y="51"/>
                    <a:pt x="109" y="51"/>
                    <a:pt x="109" y="52"/>
                  </a:cubicBezTo>
                  <a:cubicBezTo>
                    <a:pt x="109" y="52"/>
                    <a:pt x="109" y="51"/>
                    <a:pt x="109" y="51"/>
                  </a:cubicBezTo>
                  <a:cubicBezTo>
                    <a:pt x="108" y="51"/>
                    <a:pt x="107" y="52"/>
                    <a:pt x="106" y="52"/>
                  </a:cubicBezTo>
                  <a:cubicBezTo>
                    <a:pt x="105" y="52"/>
                    <a:pt x="104" y="51"/>
                    <a:pt x="104" y="51"/>
                  </a:cubicBezTo>
                  <a:cubicBezTo>
                    <a:pt x="103" y="50"/>
                    <a:pt x="102" y="49"/>
                    <a:pt x="101" y="48"/>
                  </a:cubicBezTo>
                  <a:cubicBezTo>
                    <a:pt x="101" y="48"/>
                    <a:pt x="100" y="47"/>
                    <a:pt x="99" y="46"/>
                  </a:cubicBezTo>
                  <a:cubicBezTo>
                    <a:pt x="99" y="46"/>
                    <a:pt x="98" y="46"/>
                    <a:pt x="97" y="46"/>
                  </a:cubicBezTo>
                  <a:cubicBezTo>
                    <a:pt x="96" y="46"/>
                    <a:pt x="95" y="46"/>
                    <a:pt x="94" y="46"/>
                  </a:cubicBezTo>
                  <a:cubicBezTo>
                    <a:pt x="93" y="46"/>
                    <a:pt x="92" y="46"/>
                    <a:pt x="92" y="46"/>
                  </a:cubicBezTo>
                  <a:cubicBezTo>
                    <a:pt x="91" y="47"/>
                    <a:pt x="90" y="47"/>
                    <a:pt x="89" y="48"/>
                  </a:cubicBezTo>
                  <a:cubicBezTo>
                    <a:pt x="88" y="48"/>
                    <a:pt x="87" y="49"/>
                    <a:pt x="87" y="50"/>
                  </a:cubicBezTo>
                  <a:cubicBezTo>
                    <a:pt x="86" y="50"/>
                    <a:pt x="86" y="50"/>
                    <a:pt x="85" y="50"/>
                  </a:cubicBezTo>
                  <a:cubicBezTo>
                    <a:pt x="85" y="50"/>
                    <a:pt x="85" y="50"/>
                    <a:pt x="84" y="49"/>
                  </a:cubicBezTo>
                  <a:cubicBezTo>
                    <a:pt x="84" y="49"/>
                    <a:pt x="83" y="49"/>
                    <a:pt x="82" y="49"/>
                  </a:cubicBezTo>
                  <a:cubicBezTo>
                    <a:pt x="82" y="49"/>
                    <a:pt x="82" y="50"/>
                    <a:pt x="81" y="50"/>
                  </a:cubicBezTo>
                  <a:cubicBezTo>
                    <a:pt x="81" y="50"/>
                    <a:pt x="80" y="50"/>
                    <a:pt x="79" y="50"/>
                  </a:cubicBezTo>
                  <a:cubicBezTo>
                    <a:pt x="79" y="49"/>
                    <a:pt x="79" y="48"/>
                    <a:pt x="79" y="48"/>
                  </a:cubicBezTo>
                  <a:cubicBezTo>
                    <a:pt x="78" y="48"/>
                    <a:pt x="77" y="48"/>
                    <a:pt x="77" y="49"/>
                  </a:cubicBezTo>
                  <a:cubicBezTo>
                    <a:pt x="77" y="49"/>
                    <a:pt x="77" y="50"/>
                    <a:pt x="77" y="50"/>
                  </a:cubicBezTo>
                  <a:cubicBezTo>
                    <a:pt x="77" y="50"/>
                    <a:pt x="78" y="51"/>
                    <a:pt x="78" y="51"/>
                  </a:cubicBezTo>
                  <a:cubicBezTo>
                    <a:pt x="79" y="51"/>
                    <a:pt x="79" y="52"/>
                    <a:pt x="79" y="52"/>
                  </a:cubicBezTo>
                  <a:cubicBezTo>
                    <a:pt x="80" y="52"/>
                    <a:pt x="80" y="51"/>
                    <a:pt x="80" y="51"/>
                  </a:cubicBezTo>
                  <a:cubicBezTo>
                    <a:pt x="81" y="51"/>
                    <a:pt x="82" y="52"/>
                    <a:pt x="82" y="52"/>
                  </a:cubicBezTo>
                  <a:cubicBezTo>
                    <a:pt x="83" y="52"/>
                    <a:pt x="85" y="52"/>
                    <a:pt x="85" y="52"/>
                  </a:cubicBezTo>
                  <a:cubicBezTo>
                    <a:pt x="86" y="52"/>
                    <a:pt x="87" y="52"/>
                    <a:pt x="87" y="51"/>
                  </a:cubicBezTo>
                  <a:cubicBezTo>
                    <a:pt x="88" y="51"/>
                    <a:pt x="88" y="50"/>
                    <a:pt x="89" y="50"/>
                  </a:cubicBezTo>
                  <a:cubicBezTo>
                    <a:pt x="89" y="49"/>
                    <a:pt x="90" y="49"/>
                    <a:pt x="91" y="48"/>
                  </a:cubicBezTo>
                  <a:cubicBezTo>
                    <a:pt x="91" y="48"/>
                    <a:pt x="92" y="48"/>
                    <a:pt x="93" y="47"/>
                  </a:cubicBezTo>
                  <a:cubicBezTo>
                    <a:pt x="94" y="47"/>
                    <a:pt x="94" y="47"/>
                    <a:pt x="95" y="47"/>
                  </a:cubicBezTo>
                  <a:cubicBezTo>
                    <a:pt x="96" y="47"/>
                    <a:pt x="97" y="47"/>
                    <a:pt x="98" y="47"/>
                  </a:cubicBezTo>
                  <a:cubicBezTo>
                    <a:pt x="98" y="47"/>
                    <a:pt x="99" y="48"/>
                    <a:pt x="99" y="48"/>
                  </a:cubicBezTo>
                  <a:cubicBezTo>
                    <a:pt x="99" y="49"/>
                    <a:pt x="100" y="50"/>
                    <a:pt x="101" y="50"/>
                  </a:cubicBezTo>
                  <a:cubicBezTo>
                    <a:pt x="101" y="51"/>
                    <a:pt x="102" y="52"/>
                    <a:pt x="103" y="52"/>
                  </a:cubicBezTo>
                  <a:cubicBezTo>
                    <a:pt x="103" y="53"/>
                    <a:pt x="105" y="53"/>
                    <a:pt x="105" y="53"/>
                  </a:cubicBezTo>
                  <a:cubicBezTo>
                    <a:pt x="106" y="53"/>
                    <a:pt x="107" y="53"/>
                    <a:pt x="107" y="54"/>
                  </a:cubicBezTo>
                  <a:cubicBezTo>
                    <a:pt x="108" y="54"/>
                    <a:pt x="108" y="54"/>
                    <a:pt x="109" y="54"/>
                  </a:cubicBezTo>
                  <a:cubicBezTo>
                    <a:pt x="108" y="54"/>
                    <a:pt x="108" y="55"/>
                    <a:pt x="108" y="55"/>
                  </a:cubicBezTo>
                  <a:cubicBezTo>
                    <a:pt x="108" y="56"/>
                    <a:pt x="107" y="57"/>
                    <a:pt x="107" y="58"/>
                  </a:cubicBezTo>
                  <a:cubicBezTo>
                    <a:pt x="106" y="59"/>
                    <a:pt x="105" y="61"/>
                    <a:pt x="104" y="62"/>
                  </a:cubicBezTo>
                  <a:cubicBezTo>
                    <a:pt x="103" y="63"/>
                    <a:pt x="102" y="64"/>
                    <a:pt x="101" y="64"/>
                  </a:cubicBezTo>
                  <a:cubicBezTo>
                    <a:pt x="101" y="65"/>
                    <a:pt x="100" y="66"/>
                    <a:pt x="100" y="66"/>
                  </a:cubicBezTo>
                  <a:cubicBezTo>
                    <a:pt x="100" y="67"/>
                    <a:pt x="99" y="69"/>
                    <a:pt x="99" y="70"/>
                  </a:cubicBezTo>
                  <a:cubicBezTo>
                    <a:pt x="99" y="71"/>
                    <a:pt x="100" y="74"/>
                    <a:pt x="100" y="75"/>
                  </a:cubicBezTo>
                  <a:cubicBezTo>
                    <a:pt x="100" y="76"/>
                    <a:pt x="100" y="78"/>
                    <a:pt x="100" y="79"/>
                  </a:cubicBezTo>
                  <a:cubicBezTo>
                    <a:pt x="100" y="80"/>
                    <a:pt x="100" y="82"/>
                    <a:pt x="100" y="83"/>
                  </a:cubicBezTo>
                  <a:cubicBezTo>
                    <a:pt x="99" y="84"/>
                    <a:pt x="99" y="85"/>
                    <a:pt x="99" y="86"/>
                  </a:cubicBezTo>
                  <a:cubicBezTo>
                    <a:pt x="98" y="86"/>
                    <a:pt x="97" y="87"/>
                    <a:pt x="97" y="87"/>
                  </a:cubicBezTo>
                  <a:cubicBezTo>
                    <a:pt x="96" y="87"/>
                    <a:pt x="95" y="88"/>
                    <a:pt x="95" y="88"/>
                  </a:cubicBezTo>
                  <a:cubicBezTo>
                    <a:pt x="94" y="88"/>
                    <a:pt x="93" y="89"/>
                    <a:pt x="93" y="89"/>
                  </a:cubicBezTo>
                  <a:cubicBezTo>
                    <a:pt x="93" y="90"/>
                    <a:pt x="93" y="91"/>
                    <a:pt x="93" y="91"/>
                  </a:cubicBezTo>
                  <a:cubicBezTo>
                    <a:pt x="93" y="92"/>
                    <a:pt x="93" y="93"/>
                    <a:pt x="93" y="94"/>
                  </a:cubicBezTo>
                  <a:cubicBezTo>
                    <a:pt x="93" y="95"/>
                    <a:pt x="92" y="95"/>
                    <a:pt x="92" y="96"/>
                  </a:cubicBezTo>
                  <a:cubicBezTo>
                    <a:pt x="91" y="96"/>
                    <a:pt x="91" y="98"/>
                    <a:pt x="90" y="98"/>
                  </a:cubicBezTo>
                  <a:cubicBezTo>
                    <a:pt x="90" y="98"/>
                    <a:pt x="89" y="98"/>
                    <a:pt x="88" y="97"/>
                  </a:cubicBezTo>
                  <a:cubicBezTo>
                    <a:pt x="88" y="97"/>
                    <a:pt x="87" y="96"/>
                    <a:pt x="86" y="95"/>
                  </a:cubicBezTo>
                  <a:cubicBezTo>
                    <a:pt x="86" y="95"/>
                    <a:pt x="85" y="95"/>
                    <a:pt x="84" y="95"/>
                  </a:cubicBezTo>
                  <a:cubicBezTo>
                    <a:pt x="84" y="95"/>
                    <a:pt x="84" y="95"/>
                    <a:pt x="84" y="95"/>
                  </a:cubicBezTo>
                  <a:cubicBezTo>
                    <a:pt x="84" y="95"/>
                    <a:pt x="83" y="96"/>
                    <a:pt x="83" y="96"/>
                  </a:cubicBezTo>
                  <a:cubicBezTo>
                    <a:pt x="83" y="96"/>
                    <a:pt x="82" y="96"/>
                    <a:pt x="82" y="97"/>
                  </a:cubicBezTo>
                  <a:cubicBezTo>
                    <a:pt x="82" y="97"/>
                    <a:pt x="82" y="98"/>
                    <a:pt x="81" y="99"/>
                  </a:cubicBezTo>
                  <a:cubicBezTo>
                    <a:pt x="81" y="99"/>
                    <a:pt x="79" y="99"/>
                    <a:pt x="79" y="99"/>
                  </a:cubicBezTo>
                  <a:cubicBezTo>
                    <a:pt x="79" y="98"/>
                    <a:pt x="79" y="97"/>
                    <a:pt x="79" y="96"/>
                  </a:cubicBezTo>
                  <a:cubicBezTo>
                    <a:pt x="79" y="96"/>
                    <a:pt x="79" y="95"/>
                    <a:pt x="80" y="94"/>
                  </a:cubicBezTo>
                  <a:cubicBezTo>
                    <a:pt x="80" y="93"/>
                    <a:pt x="80" y="92"/>
                    <a:pt x="79" y="91"/>
                  </a:cubicBezTo>
                  <a:cubicBezTo>
                    <a:pt x="79" y="91"/>
                    <a:pt x="78" y="90"/>
                    <a:pt x="78" y="90"/>
                  </a:cubicBezTo>
                  <a:cubicBezTo>
                    <a:pt x="77" y="90"/>
                    <a:pt x="76" y="90"/>
                    <a:pt x="76" y="90"/>
                  </a:cubicBezTo>
                  <a:cubicBezTo>
                    <a:pt x="75" y="90"/>
                    <a:pt x="74" y="89"/>
                    <a:pt x="74" y="89"/>
                  </a:cubicBezTo>
                  <a:cubicBezTo>
                    <a:pt x="73" y="89"/>
                    <a:pt x="71" y="90"/>
                    <a:pt x="71" y="90"/>
                  </a:cubicBezTo>
                  <a:cubicBezTo>
                    <a:pt x="70" y="91"/>
                    <a:pt x="71" y="92"/>
                    <a:pt x="70" y="93"/>
                  </a:cubicBezTo>
                  <a:cubicBezTo>
                    <a:pt x="70" y="93"/>
                    <a:pt x="70" y="94"/>
                    <a:pt x="70" y="94"/>
                  </a:cubicBezTo>
                  <a:cubicBezTo>
                    <a:pt x="69" y="94"/>
                    <a:pt x="67" y="94"/>
                    <a:pt x="67" y="94"/>
                  </a:cubicBezTo>
                  <a:cubicBezTo>
                    <a:pt x="66" y="94"/>
                    <a:pt x="64" y="95"/>
                    <a:pt x="64" y="96"/>
                  </a:cubicBezTo>
                  <a:cubicBezTo>
                    <a:pt x="63" y="96"/>
                    <a:pt x="64" y="98"/>
                    <a:pt x="64" y="98"/>
                  </a:cubicBezTo>
                  <a:cubicBezTo>
                    <a:pt x="63" y="99"/>
                    <a:pt x="62" y="100"/>
                    <a:pt x="61" y="100"/>
                  </a:cubicBezTo>
                  <a:cubicBezTo>
                    <a:pt x="61" y="100"/>
                    <a:pt x="60" y="100"/>
                    <a:pt x="59" y="100"/>
                  </a:cubicBezTo>
                  <a:cubicBezTo>
                    <a:pt x="59" y="99"/>
                    <a:pt x="58" y="98"/>
                    <a:pt x="57" y="98"/>
                  </a:cubicBezTo>
                  <a:cubicBezTo>
                    <a:pt x="57" y="98"/>
                    <a:pt x="55" y="98"/>
                    <a:pt x="54" y="97"/>
                  </a:cubicBezTo>
                  <a:cubicBezTo>
                    <a:pt x="54" y="97"/>
                    <a:pt x="54" y="97"/>
                    <a:pt x="54" y="96"/>
                  </a:cubicBezTo>
                  <a:cubicBezTo>
                    <a:pt x="54" y="96"/>
                    <a:pt x="54" y="95"/>
                    <a:pt x="54" y="95"/>
                  </a:cubicBezTo>
                  <a:cubicBezTo>
                    <a:pt x="54" y="94"/>
                    <a:pt x="54" y="94"/>
                    <a:pt x="54" y="94"/>
                  </a:cubicBezTo>
                  <a:cubicBezTo>
                    <a:pt x="53" y="93"/>
                    <a:pt x="52" y="94"/>
                    <a:pt x="51" y="94"/>
                  </a:cubicBezTo>
                  <a:cubicBezTo>
                    <a:pt x="51" y="93"/>
                    <a:pt x="51" y="92"/>
                    <a:pt x="51" y="91"/>
                  </a:cubicBezTo>
                  <a:cubicBezTo>
                    <a:pt x="51" y="91"/>
                    <a:pt x="50" y="91"/>
                    <a:pt x="50" y="91"/>
                  </a:cubicBezTo>
                  <a:cubicBezTo>
                    <a:pt x="49" y="91"/>
                    <a:pt x="48" y="91"/>
                    <a:pt x="48" y="91"/>
                  </a:cubicBezTo>
                  <a:cubicBezTo>
                    <a:pt x="47" y="91"/>
                    <a:pt x="46" y="91"/>
                    <a:pt x="46" y="91"/>
                  </a:cubicBezTo>
                  <a:cubicBezTo>
                    <a:pt x="45" y="90"/>
                    <a:pt x="45" y="90"/>
                    <a:pt x="45" y="89"/>
                  </a:cubicBezTo>
                  <a:cubicBezTo>
                    <a:pt x="45" y="89"/>
                    <a:pt x="45" y="88"/>
                    <a:pt x="45" y="87"/>
                  </a:cubicBezTo>
                  <a:cubicBezTo>
                    <a:pt x="45" y="87"/>
                    <a:pt x="44" y="86"/>
                    <a:pt x="44" y="85"/>
                  </a:cubicBezTo>
                  <a:cubicBezTo>
                    <a:pt x="43" y="84"/>
                    <a:pt x="42" y="83"/>
                    <a:pt x="41" y="83"/>
                  </a:cubicBezTo>
                  <a:cubicBezTo>
                    <a:pt x="40" y="83"/>
                    <a:pt x="39" y="83"/>
                    <a:pt x="38" y="84"/>
                  </a:cubicBezTo>
                  <a:cubicBezTo>
                    <a:pt x="37" y="84"/>
                    <a:pt x="36" y="85"/>
                    <a:pt x="35" y="85"/>
                  </a:cubicBezTo>
                  <a:cubicBezTo>
                    <a:pt x="35" y="86"/>
                    <a:pt x="34" y="86"/>
                    <a:pt x="34" y="87"/>
                  </a:cubicBezTo>
                  <a:cubicBezTo>
                    <a:pt x="34" y="87"/>
                    <a:pt x="33" y="87"/>
                    <a:pt x="33" y="88"/>
                  </a:cubicBezTo>
                  <a:cubicBezTo>
                    <a:pt x="33" y="88"/>
                    <a:pt x="33" y="89"/>
                    <a:pt x="33" y="90"/>
                  </a:cubicBezTo>
                  <a:cubicBezTo>
                    <a:pt x="33" y="90"/>
                    <a:pt x="33" y="91"/>
                    <a:pt x="32" y="92"/>
                  </a:cubicBezTo>
                  <a:cubicBezTo>
                    <a:pt x="32" y="92"/>
                    <a:pt x="31" y="93"/>
                    <a:pt x="31" y="92"/>
                  </a:cubicBezTo>
                  <a:cubicBezTo>
                    <a:pt x="30" y="92"/>
                    <a:pt x="30" y="92"/>
                    <a:pt x="30" y="91"/>
                  </a:cubicBezTo>
                  <a:cubicBezTo>
                    <a:pt x="29" y="91"/>
                    <a:pt x="30" y="89"/>
                    <a:pt x="30" y="89"/>
                  </a:cubicBezTo>
                  <a:cubicBezTo>
                    <a:pt x="30" y="88"/>
                    <a:pt x="30" y="87"/>
                    <a:pt x="31" y="86"/>
                  </a:cubicBezTo>
                  <a:cubicBezTo>
                    <a:pt x="31" y="86"/>
                    <a:pt x="31" y="85"/>
                    <a:pt x="31" y="84"/>
                  </a:cubicBezTo>
                  <a:cubicBezTo>
                    <a:pt x="32" y="84"/>
                    <a:pt x="32" y="83"/>
                    <a:pt x="32" y="82"/>
                  </a:cubicBezTo>
                  <a:cubicBezTo>
                    <a:pt x="32" y="82"/>
                    <a:pt x="32" y="81"/>
                    <a:pt x="32" y="81"/>
                  </a:cubicBezTo>
                  <a:cubicBezTo>
                    <a:pt x="31" y="80"/>
                    <a:pt x="30" y="79"/>
                    <a:pt x="30" y="79"/>
                  </a:cubicBezTo>
                  <a:cubicBezTo>
                    <a:pt x="30" y="78"/>
                    <a:pt x="29" y="77"/>
                    <a:pt x="28" y="77"/>
                  </a:cubicBezTo>
                  <a:cubicBezTo>
                    <a:pt x="28" y="76"/>
                    <a:pt x="26" y="76"/>
                    <a:pt x="25" y="75"/>
                  </a:cubicBezTo>
                  <a:cubicBezTo>
                    <a:pt x="25" y="75"/>
                    <a:pt x="24" y="75"/>
                    <a:pt x="23" y="74"/>
                  </a:cubicBezTo>
                  <a:cubicBezTo>
                    <a:pt x="22" y="74"/>
                    <a:pt x="20" y="75"/>
                    <a:pt x="19" y="75"/>
                  </a:cubicBezTo>
                  <a:cubicBezTo>
                    <a:pt x="18" y="75"/>
                    <a:pt x="17" y="74"/>
                    <a:pt x="16" y="74"/>
                  </a:cubicBezTo>
                  <a:cubicBezTo>
                    <a:pt x="16" y="73"/>
                    <a:pt x="16" y="72"/>
                    <a:pt x="16" y="72"/>
                  </a:cubicBezTo>
                  <a:cubicBezTo>
                    <a:pt x="16" y="71"/>
                    <a:pt x="15" y="70"/>
                    <a:pt x="14" y="69"/>
                  </a:cubicBezTo>
                  <a:cubicBezTo>
                    <a:pt x="14" y="69"/>
                    <a:pt x="13" y="69"/>
                    <a:pt x="12" y="68"/>
                  </a:cubicBezTo>
                  <a:cubicBezTo>
                    <a:pt x="12" y="68"/>
                    <a:pt x="11" y="67"/>
                    <a:pt x="11" y="66"/>
                  </a:cubicBezTo>
                  <a:cubicBezTo>
                    <a:pt x="11" y="66"/>
                    <a:pt x="11" y="65"/>
                    <a:pt x="11" y="65"/>
                  </a:cubicBezTo>
                  <a:cubicBezTo>
                    <a:pt x="11" y="65"/>
                    <a:pt x="12" y="64"/>
                    <a:pt x="12" y="64"/>
                  </a:cubicBezTo>
                  <a:cubicBezTo>
                    <a:pt x="12" y="63"/>
                    <a:pt x="12" y="63"/>
                    <a:pt x="12" y="62"/>
                  </a:cubicBezTo>
                  <a:cubicBezTo>
                    <a:pt x="11" y="62"/>
                    <a:pt x="10" y="61"/>
                    <a:pt x="9" y="61"/>
                  </a:cubicBezTo>
                  <a:cubicBezTo>
                    <a:pt x="9" y="61"/>
                    <a:pt x="8" y="61"/>
                    <a:pt x="7" y="60"/>
                  </a:cubicBezTo>
                  <a:cubicBezTo>
                    <a:pt x="6" y="60"/>
                    <a:pt x="5" y="59"/>
                    <a:pt x="4" y="59"/>
                  </a:cubicBezTo>
                  <a:cubicBezTo>
                    <a:pt x="4" y="58"/>
                    <a:pt x="3" y="57"/>
                    <a:pt x="3" y="56"/>
                  </a:cubicBezTo>
                  <a:cubicBezTo>
                    <a:pt x="3" y="56"/>
                    <a:pt x="3" y="55"/>
                    <a:pt x="3" y="55"/>
                  </a:cubicBezTo>
                  <a:cubicBezTo>
                    <a:pt x="3" y="54"/>
                    <a:pt x="3" y="54"/>
                    <a:pt x="3" y="54"/>
                  </a:cubicBezTo>
                  <a:cubicBezTo>
                    <a:pt x="3" y="54"/>
                    <a:pt x="3" y="53"/>
                    <a:pt x="4" y="53"/>
                  </a:cubicBezTo>
                  <a:cubicBezTo>
                    <a:pt x="4" y="53"/>
                    <a:pt x="5" y="53"/>
                    <a:pt x="5" y="52"/>
                  </a:cubicBezTo>
                  <a:cubicBezTo>
                    <a:pt x="5" y="52"/>
                    <a:pt x="6" y="51"/>
                    <a:pt x="6" y="50"/>
                  </a:cubicBezTo>
                  <a:cubicBezTo>
                    <a:pt x="6" y="50"/>
                    <a:pt x="6" y="48"/>
                    <a:pt x="6" y="47"/>
                  </a:cubicBezTo>
                  <a:cubicBezTo>
                    <a:pt x="6" y="46"/>
                    <a:pt x="4" y="45"/>
                    <a:pt x="4" y="44"/>
                  </a:cubicBezTo>
                  <a:cubicBezTo>
                    <a:pt x="3" y="43"/>
                    <a:pt x="2" y="42"/>
                    <a:pt x="1" y="41"/>
                  </a:cubicBezTo>
                  <a:cubicBezTo>
                    <a:pt x="1" y="41"/>
                    <a:pt x="1" y="39"/>
                    <a:pt x="1" y="39"/>
                  </a:cubicBezTo>
                  <a:cubicBezTo>
                    <a:pt x="1" y="38"/>
                    <a:pt x="2" y="36"/>
                    <a:pt x="2" y="36"/>
                  </a:cubicBezTo>
                  <a:cubicBezTo>
                    <a:pt x="2" y="35"/>
                    <a:pt x="1" y="33"/>
                    <a:pt x="1" y="32"/>
                  </a:cubicBezTo>
                  <a:cubicBezTo>
                    <a:pt x="1" y="31"/>
                    <a:pt x="0" y="29"/>
                    <a:pt x="0" y="27"/>
                  </a:cubicBezTo>
                  <a:cubicBezTo>
                    <a:pt x="0" y="27"/>
                    <a:pt x="1" y="26"/>
                    <a:pt x="1" y="2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4" name="Freeform 64"/>
            <p:cNvSpPr>
              <a:spLocks/>
            </p:cNvSpPr>
            <p:nvPr/>
          </p:nvSpPr>
          <p:spPr bwMode="auto">
            <a:xfrm>
              <a:off x="2371726" y="3971926"/>
              <a:ext cx="58738" cy="65088"/>
            </a:xfrm>
            <a:custGeom>
              <a:avLst/>
              <a:gdLst/>
              <a:ahLst/>
              <a:cxnLst>
                <a:cxn ang="0">
                  <a:pos x="7" y="6"/>
                </a:cxn>
                <a:cxn ang="0">
                  <a:pos x="7" y="5"/>
                </a:cxn>
                <a:cxn ang="0">
                  <a:pos x="8" y="2"/>
                </a:cxn>
                <a:cxn ang="0">
                  <a:pos x="10" y="2"/>
                </a:cxn>
                <a:cxn ang="0">
                  <a:pos x="13" y="2"/>
                </a:cxn>
                <a:cxn ang="0">
                  <a:pos x="14" y="4"/>
                </a:cxn>
                <a:cxn ang="0">
                  <a:pos x="16" y="4"/>
                </a:cxn>
                <a:cxn ang="0">
                  <a:pos x="17" y="1"/>
                </a:cxn>
                <a:cxn ang="0">
                  <a:pos x="20" y="1"/>
                </a:cxn>
                <a:cxn ang="0">
                  <a:pos x="22" y="1"/>
                </a:cxn>
                <a:cxn ang="0">
                  <a:pos x="24" y="2"/>
                </a:cxn>
                <a:cxn ang="0">
                  <a:pos x="27" y="2"/>
                </a:cxn>
                <a:cxn ang="0">
                  <a:pos x="28" y="3"/>
                </a:cxn>
                <a:cxn ang="0">
                  <a:pos x="27" y="5"/>
                </a:cxn>
                <a:cxn ang="0">
                  <a:pos x="28" y="6"/>
                </a:cxn>
                <a:cxn ang="0">
                  <a:pos x="31" y="6"/>
                </a:cxn>
                <a:cxn ang="0">
                  <a:pos x="31" y="8"/>
                </a:cxn>
                <a:cxn ang="0">
                  <a:pos x="31" y="10"/>
                </a:cxn>
                <a:cxn ang="0">
                  <a:pos x="31" y="11"/>
                </a:cxn>
                <a:cxn ang="0">
                  <a:pos x="31" y="13"/>
                </a:cxn>
                <a:cxn ang="0">
                  <a:pos x="28" y="12"/>
                </a:cxn>
                <a:cxn ang="0">
                  <a:pos x="28" y="11"/>
                </a:cxn>
                <a:cxn ang="0">
                  <a:pos x="26" y="9"/>
                </a:cxn>
                <a:cxn ang="0">
                  <a:pos x="25" y="9"/>
                </a:cxn>
                <a:cxn ang="0">
                  <a:pos x="24" y="11"/>
                </a:cxn>
                <a:cxn ang="0">
                  <a:pos x="23" y="11"/>
                </a:cxn>
                <a:cxn ang="0">
                  <a:pos x="22" y="12"/>
                </a:cxn>
                <a:cxn ang="0">
                  <a:pos x="22" y="13"/>
                </a:cxn>
                <a:cxn ang="0">
                  <a:pos x="23" y="16"/>
                </a:cxn>
                <a:cxn ang="0">
                  <a:pos x="25" y="18"/>
                </a:cxn>
                <a:cxn ang="0">
                  <a:pos x="25" y="19"/>
                </a:cxn>
                <a:cxn ang="0">
                  <a:pos x="26" y="20"/>
                </a:cxn>
                <a:cxn ang="0">
                  <a:pos x="26" y="21"/>
                </a:cxn>
                <a:cxn ang="0">
                  <a:pos x="25" y="22"/>
                </a:cxn>
                <a:cxn ang="0">
                  <a:pos x="24" y="23"/>
                </a:cxn>
                <a:cxn ang="0">
                  <a:pos x="22" y="24"/>
                </a:cxn>
                <a:cxn ang="0">
                  <a:pos x="20" y="25"/>
                </a:cxn>
                <a:cxn ang="0">
                  <a:pos x="17" y="25"/>
                </a:cxn>
                <a:cxn ang="0">
                  <a:pos x="16" y="26"/>
                </a:cxn>
                <a:cxn ang="0">
                  <a:pos x="15" y="28"/>
                </a:cxn>
                <a:cxn ang="0">
                  <a:pos x="14" y="32"/>
                </a:cxn>
                <a:cxn ang="0">
                  <a:pos x="13" y="34"/>
                </a:cxn>
                <a:cxn ang="0">
                  <a:pos x="13" y="33"/>
                </a:cxn>
                <a:cxn ang="0">
                  <a:pos x="11" y="32"/>
                </a:cxn>
                <a:cxn ang="0">
                  <a:pos x="7" y="31"/>
                </a:cxn>
                <a:cxn ang="0">
                  <a:pos x="5" y="31"/>
                </a:cxn>
                <a:cxn ang="0">
                  <a:pos x="2" y="30"/>
                </a:cxn>
                <a:cxn ang="0">
                  <a:pos x="0" y="29"/>
                </a:cxn>
                <a:cxn ang="0">
                  <a:pos x="2" y="27"/>
                </a:cxn>
                <a:cxn ang="0">
                  <a:pos x="4" y="26"/>
                </a:cxn>
                <a:cxn ang="0">
                  <a:pos x="6" y="25"/>
                </a:cxn>
                <a:cxn ang="0">
                  <a:pos x="8" y="24"/>
                </a:cxn>
                <a:cxn ang="0">
                  <a:pos x="10" y="23"/>
                </a:cxn>
                <a:cxn ang="0">
                  <a:pos x="10" y="20"/>
                </a:cxn>
                <a:cxn ang="0">
                  <a:pos x="10" y="19"/>
                </a:cxn>
                <a:cxn ang="0">
                  <a:pos x="10" y="17"/>
                </a:cxn>
                <a:cxn ang="0">
                  <a:pos x="9" y="15"/>
                </a:cxn>
                <a:cxn ang="0">
                  <a:pos x="7" y="12"/>
                </a:cxn>
                <a:cxn ang="0">
                  <a:pos x="7" y="8"/>
                </a:cxn>
                <a:cxn ang="0">
                  <a:pos x="7" y="7"/>
                </a:cxn>
                <a:cxn ang="0">
                  <a:pos x="7" y="6"/>
                </a:cxn>
              </a:cxnLst>
              <a:rect l="0" t="0" r="r" b="b"/>
              <a:pathLst>
                <a:path w="31" h="34">
                  <a:moveTo>
                    <a:pt x="7" y="6"/>
                  </a:moveTo>
                  <a:cubicBezTo>
                    <a:pt x="7" y="6"/>
                    <a:pt x="7" y="5"/>
                    <a:pt x="7" y="5"/>
                  </a:cubicBezTo>
                  <a:cubicBezTo>
                    <a:pt x="7" y="4"/>
                    <a:pt x="8" y="3"/>
                    <a:pt x="8" y="2"/>
                  </a:cubicBezTo>
                  <a:cubicBezTo>
                    <a:pt x="9" y="2"/>
                    <a:pt x="10" y="2"/>
                    <a:pt x="10" y="2"/>
                  </a:cubicBezTo>
                  <a:cubicBezTo>
                    <a:pt x="11" y="2"/>
                    <a:pt x="12" y="1"/>
                    <a:pt x="13" y="2"/>
                  </a:cubicBezTo>
                  <a:cubicBezTo>
                    <a:pt x="13" y="2"/>
                    <a:pt x="13" y="3"/>
                    <a:pt x="14" y="4"/>
                  </a:cubicBezTo>
                  <a:cubicBezTo>
                    <a:pt x="14" y="4"/>
                    <a:pt x="16" y="4"/>
                    <a:pt x="16" y="4"/>
                  </a:cubicBezTo>
                  <a:cubicBezTo>
                    <a:pt x="17" y="3"/>
                    <a:pt x="17" y="2"/>
                    <a:pt x="17" y="1"/>
                  </a:cubicBezTo>
                  <a:cubicBezTo>
                    <a:pt x="18" y="1"/>
                    <a:pt x="19" y="1"/>
                    <a:pt x="20" y="1"/>
                  </a:cubicBezTo>
                  <a:cubicBezTo>
                    <a:pt x="20" y="0"/>
                    <a:pt x="21" y="1"/>
                    <a:pt x="22" y="1"/>
                  </a:cubicBezTo>
                  <a:cubicBezTo>
                    <a:pt x="22" y="1"/>
                    <a:pt x="23" y="1"/>
                    <a:pt x="24" y="2"/>
                  </a:cubicBezTo>
                  <a:cubicBezTo>
                    <a:pt x="24" y="2"/>
                    <a:pt x="26" y="1"/>
                    <a:pt x="27" y="2"/>
                  </a:cubicBezTo>
                  <a:cubicBezTo>
                    <a:pt x="27" y="2"/>
                    <a:pt x="28" y="3"/>
                    <a:pt x="28" y="3"/>
                  </a:cubicBezTo>
                  <a:cubicBezTo>
                    <a:pt x="28" y="4"/>
                    <a:pt x="27" y="4"/>
                    <a:pt x="27" y="5"/>
                  </a:cubicBezTo>
                  <a:cubicBezTo>
                    <a:pt x="27" y="5"/>
                    <a:pt x="27" y="6"/>
                    <a:pt x="28" y="6"/>
                  </a:cubicBezTo>
                  <a:cubicBezTo>
                    <a:pt x="28" y="6"/>
                    <a:pt x="30" y="6"/>
                    <a:pt x="31" y="6"/>
                  </a:cubicBezTo>
                  <a:cubicBezTo>
                    <a:pt x="31" y="7"/>
                    <a:pt x="31" y="7"/>
                    <a:pt x="31" y="8"/>
                  </a:cubicBezTo>
                  <a:cubicBezTo>
                    <a:pt x="31" y="8"/>
                    <a:pt x="31" y="9"/>
                    <a:pt x="31" y="10"/>
                  </a:cubicBezTo>
                  <a:cubicBezTo>
                    <a:pt x="30" y="10"/>
                    <a:pt x="31" y="11"/>
                    <a:pt x="31" y="11"/>
                  </a:cubicBezTo>
                  <a:cubicBezTo>
                    <a:pt x="31" y="12"/>
                    <a:pt x="31" y="12"/>
                    <a:pt x="31" y="13"/>
                  </a:cubicBezTo>
                  <a:cubicBezTo>
                    <a:pt x="30" y="13"/>
                    <a:pt x="29" y="12"/>
                    <a:pt x="28" y="12"/>
                  </a:cubicBezTo>
                  <a:cubicBezTo>
                    <a:pt x="28" y="12"/>
                    <a:pt x="28" y="11"/>
                    <a:pt x="28" y="11"/>
                  </a:cubicBezTo>
                  <a:cubicBezTo>
                    <a:pt x="28" y="10"/>
                    <a:pt x="27" y="10"/>
                    <a:pt x="26" y="9"/>
                  </a:cubicBezTo>
                  <a:cubicBezTo>
                    <a:pt x="26" y="9"/>
                    <a:pt x="25" y="9"/>
                    <a:pt x="25" y="9"/>
                  </a:cubicBezTo>
                  <a:cubicBezTo>
                    <a:pt x="25" y="9"/>
                    <a:pt x="25" y="10"/>
                    <a:pt x="24" y="11"/>
                  </a:cubicBezTo>
                  <a:cubicBezTo>
                    <a:pt x="24" y="11"/>
                    <a:pt x="23" y="10"/>
                    <a:pt x="23" y="11"/>
                  </a:cubicBezTo>
                  <a:cubicBezTo>
                    <a:pt x="22" y="11"/>
                    <a:pt x="22" y="11"/>
                    <a:pt x="22" y="12"/>
                  </a:cubicBezTo>
                  <a:cubicBezTo>
                    <a:pt x="22" y="12"/>
                    <a:pt x="22" y="13"/>
                    <a:pt x="22" y="13"/>
                  </a:cubicBezTo>
                  <a:cubicBezTo>
                    <a:pt x="22" y="14"/>
                    <a:pt x="23" y="16"/>
                    <a:pt x="23" y="16"/>
                  </a:cubicBezTo>
                  <a:cubicBezTo>
                    <a:pt x="23" y="17"/>
                    <a:pt x="24" y="17"/>
                    <a:pt x="25" y="18"/>
                  </a:cubicBezTo>
                  <a:cubicBezTo>
                    <a:pt x="25" y="18"/>
                    <a:pt x="25" y="19"/>
                    <a:pt x="25" y="19"/>
                  </a:cubicBezTo>
                  <a:cubicBezTo>
                    <a:pt x="25" y="20"/>
                    <a:pt x="26" y="20"/>
                    <a:pt x="26" y="20"/>
                  </a:cubicBezTo>
                  <a:cubicBezTo>
                    <a:pt x="26" y="21"/>
                    <a:pt x="26" y="21"/>
                    <a:pt x="26" y="21"/>
                  </a:cubicBezTo>
                  <a:cubicBezTo>
                    <a:pt x="26" y="22"/>
                    <a:pt x="25" y="22"/>
                    <a:pt x="25" y="22"/>
                  </a:cubicBezTo>
                  <a:cubicBezTo>
                    <a:pt x="24" y="22"/>
                    <a:pt x="24" y="23"/>
                    <a:pt x="24" y="23"/>
                  </a:cubicBezTo>
                  <a:cubicBezTo>
                    <a:pt x="23" y="24"/>
                    <a:pt x="22" y="24"/>
                    <a:pt x="22" y="24"/>
                  </a:cubicBezTo>
                  <a:cubicBezTo>
                    <a:pt x="21" y="24"/>
                    <a:pt x="21" y="25"/>
                    <a:pt x="20" y="25"/>
                  </a:cubicBezTo>
                  <a:cubicBezTo>
                    <a:pt x="19" y="25"/>
                    <a:pt x="18" y="24"/>
                    <a:pt x="17" y="25"/>
                  </a:cubicBezTo>
                  <a:cubicBezTo>
                    <a:pt x="17" y="25"/>
                    <a:pt x="16" y="26"/>
                    <a:pt x="16" y="26"/>
                  </a:cubicBezTo>
                  <a:cubicBezTo>
                    <a:pt x="15" y="26"/>
                    <a:pt x="15" y="27"/>
                    <a:pt x="15" y="28"/>
                  </a:cubicBezTo>
                  <a:cubicBezTo>
                    <a:pt x="14" y="29"/>
                    <a:pt x="14" y="31"/>
                    <a:pt x="14" y="32"/>
                  </a:cubicBezTo>
                  <a:cubicBezTo>
                    <a:pt x="14" y="32"/>
                    <a:pt x="13" y="33"/>
                    <a:pt x="13" y="34"/>
                  </a:cubicBezTo>
                  <a:cubicBezTo>
                    <a:pt x="13" y="34"/>
                    <a:pt x="13" y="33"/>
                    <a:pt x="13" y="33"/>
                  </a:cubicBezTo>
                  <a:cubicBezTo>
                    <a:pt x="12" y="33"/>
                    <a:pt x="11" y="32"/>
                    <a:pt x="11" y="32"/>
                  </a:cubicBezTo>
                  <a:cubicBezTo>
                    <a:pt x="10" y="31"/>
                    <a:pt x="8" y="31"/>
                    <a:pt x="7" y="31"/>
                  </a:cubicBezTo>
                  <a:cubicBezTo>
                    <a:pt x="7" y="31"/>
                    <a:pt x="6" y="31"/>
                    <a:pt x="5" y="31"/>
                  </a:cubicBezTo>
                  <a:cubicBezTo>
                    <a:pt x="4" y="31"/>
                    <a:pt x="3" y="30"/>
                    <a:pt x="2" y="30"/>
                  </a:cubicBezTo>
                  <a:cubicBezTo>
                    <a:pt x="1" y="30"/>
                    <a:pt x="1" y="30"/>
                    <a:pt x="0" y="29"/>
                  </a:cubicBezTo>
                  <a:cubicBezTo>
                    <a:pt x="1" y="29"/>
                    <a:pt x="1" y="28"/>
                    <a:pt x="2" y="27"/>
                  </a:cubicBezTo>
                  <a:cubicBezTo>
                    <a:pt x="2" y="27"/>
                    <a:pt x="3" y="26"/>
                    <a:pt x="4" y="26"/>
                  </a:cubicBezTo>
                  <a:cubicBezTo>
                    <a:pt x="4" y="25"/>
                    <a:pt x="5" y="25"/>
                    <a:pt x="6" y="25"/>
                  </a:cubicBezTo>
                  <a:cubicBezTo>
                    <a:pt x="6" y="25"/>
                    <a:pt x="7" y="24"/>
                    <a:pt x="8" y="24"/>
                  </a:cubicBezTo>
                  <a:cubicBezTo>
                    <a:pt x="8" y="24"/>
                    <a:pt x="9" y="23"/>
                    <a:pt x="10" y="23"/>
                  </a:cubicBezTo>
                  <a:cubicBezTo>
                    <a:pt x="10" y="22"/>
                    <a:pt x="10" y="21"/>
                    <a:pt x="10" y="20"/>
                  </a:cubicBezTo>
                  <a:cubicBezTo>
                    <a:pt x="10" y="20"/>
                    <a:pt x="10" y="19"/>
                    <a:pt x="10" y="19"/>
                  </a:cubicBezTo>
                  <a:cubicBezTo>
                    <a:pt x="9" y="18"/>
                    <a:pt x="10" y="17"/>
                    <a:pt x="10" y="17"/>
                  </a:cubicBezTo>
                  <a:cubicBezTo>
                    <a:pt x="10" y="16"/>
                    <a:pt x="9" y="15"/>
                    <a:pt x="9" y="15"/>
                  </a:cubicBezTo>
                  <a:cubicBezTo>
                    <a:pt x="8" y="14"/>
                    <a:pt x="8" y="13"/>
                    <a:pt x="7" y="12"/>
                  </a:cubicBezTo>
                  <a:cubicBezTo>
                    <a:pt x="7" y="11"/>
                    <a:pt x="8" y="9"/>
                    <a:pt x="7" y="8"/>
                  </a:cubicBezTo>
                  <a:cubicBezTo>
                    <a:pt x="7" y="8"/>
                    <a:pt x="7" y="7"/>
                    <a:pt x="7" y="7"/>
                  </a:cubicBezTo>
                  <a:cubicBezTo>
                    <a:pt x="7" y="6"/>
                    <a:pt x="7" y="6"/>
                    <a:pt x="7"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5" name="Freeform 65"/>
            <p:cNvSpPr>
              <a:spLocks/>
            </p:cNvSpPr>
            <p:nvPr/>
          </p:nvSpPr>
          <p:spPr bwMode="auto">
            <a:xfrm>
              <a:off x="2370138" y="3927476"/>
              <a:ext cx="96838" cy="84138"/>
            </a:xfrm>
            <a:custGeom>
              <a:avLst/>
              <a:gdLst/>
              <a:ahLst/>
              <a:cxnLst>
                <a:cxn ang="0">
                  <a:pos x="50" y="23"/>
                </a:cxn>
                <a:cxn ang="0">
                  <a:pos x="49" y="28"/>
                </a:cxn>
                <a:cxn ang="0">
                  <a:pos x="43" y="29"/>
                </a:cxn>
                <a:cxn ang="0">
                  <a:pos x="39" y="30"/>
                </a:cxn>
                <a:cxn ang="0">
                  <a:pos x="38" y="37"/>
                </a:cxn>
                <a:cxn ang="0">
                  <a:pos x="36" y="41"/>
                </a:cxn>
                <a:cxn ang="0">
                  <a:pos x="32" y="45"/>
                </a:cxn>
                <a:cxn ang="0">
                  <a:pos x="27" y="45"/>
                </a:cxn>
                <a:cxn ang="0">
                  <a:pos x="26" y="43"/>
                </a:cxn>
                <a:cxn ang="0">
                  <a:pos x="24" y="40"/>
                </a:cxn>
                <a:cxn ang="0">
                  <a:pos x="23" y="36"/>
                </a:cxn>
                <a:cxn ang="0">
                  <a:pos x="25" y="35"/>
                </a:cxn>
                <a:cxn ang="0">
                  <a:pos x="27" y="33"/>
                </a:cxn>
                <a:cxn ang="0">
                  <a:pos x="29" y="36"/>
                </a:cxn>
                <a:cxn ang="0">
                  <a:pos x="32" y="35"/>
                </a:cxn>
                <a:cxn ang="0">
                  <a:pos x="32" y="32"/>
                </a:cxn>
                <a:cxn ang="0">
                  <a:pos x="29" y="30"/>
                </a:cxn>
                <a:cxn ang="0">
                  <a:pos x="29" y="27"/>
                </a:cxn>
                <a:cxn ang="0">
                  <a:pos x="25" y="26"/>
                </a:cxn>
                <a:cxn ang="0">
                  <a:pos x="21" y="25"/>
                </a:cxn>
                <a:cxn ang="0">
                  <a:pos x="17" y="28"/>
                </a:cxn>
                <a:cxn ang="0">
                  <a:pos x="14" y="26"/>
                </a:cxn>
                <a:cxn ang="0">
                  <a:pos x="9" y="26"/>
                </a:cxn>
                <a:cxn ang="0">
                  <a:pos x="8" y="30"/>
                </a:cxn>
                <a:cxn ang="0">
                  <a:pos x="4" y="30"/>
                </a:cxn>
                <a:cxn ang="0">
                  <a:pos x="4" y="24"/>
                </a:cxn>
                <a:cxn ang="0">
                  <a:pos x="3" y="19"/>
                </a:cxn>
                <a:cxn ang="0">
                  <a:pos x="1" y="15"/>
                </a:cxn>
                <a:cxn ang="0">
                  <a:pos x="0" y="11"/>
                </a:cxn>
                <a:cxn ang="0">
                  <a:pos x="0" y="7"/>
                </a:cxn>
                <a:cxn ang="0">
                  <a:pos x="6" y="6"/>
                </a:cxn>
                <a:cxn ang="0">
                  <a:pos x="15" y="1"/>
                </a:cxn>
                <a:cxn ang="0">
                  <a:pos x="20" y="0"/>
                </a:cxn>
                <a:cxn ang="0">
                  <a:pos x="23" y="3"/>
                </a:cxn>
                <a:cxn ang="0">
                  <a:pos x="24" y="6"/>
                </a:cxn>
                <a:cxn ang="0">
                  <a:pos x="23" y="12"/>
                </a:cxn>
                <a:cxn ang="0">
                  <a:pos x="25" y="16"/>
                </a:cxn>
                <a:cxn ang="0">
                  <a:pos x="27" y="20"/>
                </a:cxn>
                <a:cxn ang="0">
                  <a:pos x="30" y="16"/>
                </a:cxn>
                <a:cxn ang="0">
                  <a:pos x="29" y="11"/>
                </a:cxn>
                <a:cxn ang="0">
                  <a:pos x="33" y="8"/>
                </a:cxn>
                <a:cxn ang="0">
                  <a:pos x="37" y="9"/>
                </a:cxn>
                <a:cxn ang="0">
                  <a:pos x="42" y="10"/>
                </a:cxn>
                <a:cxn ang="0">
                  <a:pos x="45" y="14"/>
                </a:cxn>
                <a:cxn ang="0">
                  <a:pos x="43" y="16"/>
                </a:cxn>
                <a:cxn ang="0">
                  <a:pos x="45" y="20"/>
                </a:cxn>
                <a:cxn ang="0">
                  <a:pos x="48" y="21"/>
                </a:cxn>
                <a:cxn ang="0">
                  <a:pos x="51" y="21"/>
                </a:cxn>
              </a:cxnLst>
              <a:rect l="0" t="0" r="r" b="b"/>
              <a:pathLst>
                <a:path w="51" h="45">
                  <a:moveTo>
                    <a:pt x="51" y="21"/>
                  </a:moveTo>
                  <a:cubicBezTo>
                    <a:pt x="51" y="21"/>
                    <a:pt x="50" y="22"/>
                    <a:pt x="50" y="23"/>
                  </a:cubicBezTo>
                  <a:cubicBezTo>
                    <a:pt x="49" y="23"/>
                    <a:pt x="50" y="25"/>
                    <a:pt x="50" y="26"/>
                  </a:cubicBezTo>
                  <a:cubicBezTo>
                    <a:pt x="50" y="27"/>
                    <a:pt x="50" y="28"/>
                    <a:pt x="49" y="28"/>
                  </a:cubicBezTo>
                  <a:cubicBezTo>
                    <a:pt x="49" y="29"/>
                    <a:pt x="48" y="30"/>
                    <a:pt x="47" y="30"/>
                  </a:cubicBezTo>
                  <a:cubicBezTo>
                    <a:pt x="46" y="30"/>
                    <a:pt x="44" y="30"/>
                    <a:pt x="43" y="29"/>
                  </a:cubicBezTo>
                  <a:cubicBezTo>
                    <a:pt x="43" y="29"/>
                    <a:pt x="41" y="29"/>
                    <a:pt x="41" y="29"/>
                  </a:cubicBezTo>
                  <a:cubicBezTo>
                    <a:pt x="40" y="29"/>
                    <a:pt x="39" y="30"/>
                    <a:pt x="39" y="30"/>
                  </a:cubicBezTo>
                  <a:cubicBezTo>
                    <a:pt x="39" y="31"/>
                    <a:pt x="38" y="32"/>
                    <a:pt x="38" y="33"/>
                  </a:cubicBezTo>
                  <a:cubicBezTo>
                    <a:pt x="38" y="34"/>
                    <a:pt x="38" y="36"/>
                    <a:pt x="38" y="37"/>
                  </a:cubicBezTo>
                  <a:cubicBezTo>
                    <a:pt x="38" y="37"/>
                    <a:pt x="37" y="39"/>
                    <a:pt x="37" y="40"/>
                  </a:cubicBezTo>
                  <a:cubicBezTo>
                    <a:pt x="37" y="40"/>
                    <a:pt x="36" y="41"/>
                    <a:pt x="36" y="41"/>
                  </a:cubicBezTo>
                  <a:cubicBezTo>
                    <a:pt x="35" y="42"/>
                    <a:pt x="34" y="42"/>
                    <a:pt x="33" y="43"/>
                  </a:cubicBezTo>
                  <a:cubicBezTo>
                    <a:pt x="33" y="43"/>
                    <a:pt x="32" y="44"/>
                    <a:pt x="32" y="45"/>
                  </a:cubicBezTo>
                  <a:cubicBezTo>
                    <a:pt x="31" y="45"/>
                    <a:pt x="30" y="45"/>
                    <a:pt x="29" y="45"/>
                  </a:cubicBezTo>
                  <a:cubicBezTo>
                    <a:pt x="29" y="45"/>
                    <a:pt x="28" y="45"/>
                    <a:pt x="27" y="45"/>
                  </a:cubicBezTo>
                  <a:cubicBezTo>
                    <a:pt x="27" y="45"/>
                    <a:pt x="27" y="45"/>
                    <a:pt x="27" y="44"/>
                  </a:cubicBezTo>
                  <a:cubicBezTo>
                    <a:pt x="27" y="44"/>
                    <a:pt x="26" y="44"/>
                    <a:pt x="26" y="43"/>
                  </a:cubicBezTo>
                  <a:cubicBezTo>
                    <a:pt x="26" y="43"/>
                    <a:pt x="26" y="42"/>
                    <a:pt x="26" y="42"/>
                  </a:cubicBezTo>
                  <a:cubicBezTo>
                    <a:pt x="25" y="41"/>
                    <a:pt x="24" y="41"/>
                    <a:pt x="24" y="40"/>
                  </a:cubicBezTo>
                  <a:cubicBezTo>
                    <a:pt x="24" y="40"/>
                    <a:pt x="23" y="38"/>
                    <a:pt x="23" y="37"/>
                  </a:cubicBezTo>
                  <a:cubicBezTo>
                    <a:pt x="23" y="37"/>
                    <a:pt x="23" y="36"/>
                    <a:pt x="23" y="36"/>
                  </a:cubicBezTo>
                  <a:cubicBezTo>
                    <a:pt x="23" y="35"/>
                    <a:pt x="23" y="35"/>
                    <a:pt x="24" y="35"/>
                  </a:cubicBezTo>
                  <a:cubicBezTo>
                    <a:pt x="24" y="34"/>
                    <a:pt x="25" y="35"/>
                    <a:pt x="25" y="35"/>
                  </a:cubicBezTo>
                  <a:cubicBezTo>
                    <a:pt x="26" y="34"/>
                    <a:pt x="26" y="33"/>
                    <a:pt x="26" y="33"/>
                  </a:cubicBezTo>
                  <a:cubicBezTo>
                    <a:pt x="26" y="33"/>
                    <a:pt x="27" y="33"/>
                    <a:pt x="27" y="33"/>
                  </a:cubicBezTo>
                  <a:cubicBezTo>
                    <a:pt x="28" y="34"/>
                    <a:pt x="29" y="34"/>
                    <a:pt x="29" y="35"/>
                  </a:cubicBezTo>
                  <a:cubicBezTo>
                    <a:pt x="29" y="35"/>
                    <a:pt x="29" y="36"/>
                    <a:pt x="29" y="36"/>
                  </a:cubicBezTo>
                  <a:cubicBezTo>
                    <a:pt x="30" y="36"/>
                    <a:pt x="31" y="37"/>
                    <a:pt x="32" y="37"/>
                  </a:cubicBezTo>
                  <a:cubicBezTo>
                    <a:pt x="32" y="36"/>
                    <a:pt x="32" y="36"/>
                    <a:pt x="32" y="35"/>
                  </a:cubicBezTo>
                  <a:cubicBezTo>
                    <a:pt x="32" y="35"/>
                    <a:pt x="31" y="34"/>
                    <a:pt x="32" y="34"/>
                  </a:cubicBezTo>
                  <a:cubicBezTo>
                    <a:pt x="32" y="33"/>
                    <a:pt x="32" y="32"/>
                    <a:pt x="32" y="32"/>
                  </a:cubicBezTo>
                  <a:cubicBezTo>
                    <a:pt x="32" y="31"/>
                    <a:pt x="32" y="31"/>
                    <a:pt x="32" y="30"/>
                  </a:cubicBezTo>
                  <a:cubicBezTo>
                    <a:pt x="31" y="30"/>
                    <a:pt x="29" y="30"/>
                    <a:pt x="29" y="30"/>
                  </a:cubicBezTo>
                  <a:cubicBezTo>
                    <a:pt x="28" y="30"/>
                    <a:pt x="28" y="29"/>
                    <a:pt x="28" y="29"/>
                  </a:cubicBezTo>
                  <a:cubicBezTo>
                    <a:pt x="28" y="28"/>
                    <a:pt x="29" y="28"/>
                    <a:pt x="29" y="27"/>
                  </a:cubicBezTo>
                  <a:cubicBezTo>
                    <a:pt x="29" y="27"/>
                    <a:pt x="28" y="26"/>
                    <a:pt x="28" y="26"/>
                  </a:cubicBezTo>
                  <a:cubicBezTo>
                    <a:pt x="27" y="25"/>
                    <a:pt x="25" y="26"/>
                    <a:pt x="25" y="26"/>
                  </a:cubicBezTo>
                  <a:cubicBezTo>
                    <a:pt x="24" y="25"/>
                    <a:pt x="23" y="25"/>
                    <a:pt x="23" y="25"/>
                  </a:cubicBezTo>
                  <a:cubicBezTo>
                    <a:pt x="22" y="25"/>
                    <a:pt x="21" y="24"/>
                    <a:pt x="21" y="25"/>
                  </a:cubicBezTo>
                  <a:cubicBezTo>
                    <a:pt x="20" y="25"/>
                    <a:pt x="19" y="25"/>
                    <a:pt x="18" y="25"/>
                  </a:cubicBezTo>
                  <a:cubicBezTo>
                    <a:pt x="18" y="26"/>
                    <a:pt x="18" y="27"/>
                    <a:pt x="17" y="28"/>
                  </a:cubicBezTo>
                  <a:cubicBezTo>
                    <a:pt x="17" y="28"/>
                    <a:pt x="15" y="28"/>
                    <a:pt x="15" y="28"/>
                  </a:cubicBezTo>
                  <a:cubicBezTo>
                    <a:pt x="14" y="27"/>
                    <a:pt x="14" y="26"/>
                    <a:pt x="14" y="26"/>
                  </a:cubicBezTo>
                  <a:cubicBezTo>
                    <a:pt x="13" y="25"/>
                    <a:pt x="12" y="26"/>
                    <a:pt x="11" y="26"/>
                  </a:cubicBezTo>
                  <a:cubicBezTo>
                    <a:pt x="11" y="26"/>
                    <a:pt x="10" y="26"/>
                    <a:pt x="9" y="26"/>
                  </a:cubicBezTo>
                  <a:cubicBezTo>
                    <a:pt x="9" y="27"/>
                    <a:pt x="8" y="28"/>
                    <a:pt x="8" y="29"/>
                  </a:cubicBezTo>
                  <a:cubicBezTo>
                    <a:pt x="8" y="29"/>
                    <a:pt x="8" y="30"/>
                    <a:pt x="8" y="30"/>
                  </a:cubicBezTo>
                  <a:cubicBezTo>
                    <a:pt x="8" y="31"/>
                    <a:pt x="7" y="31"/>
                    <a:pt x="7" y="31"/>
                  </a:cubicBezTo>
                  <a:cubicBezTo>
                    <a:pt x="6" y="31"/>
                    <a:pt x="5" y="30"/>
                    <a:pt x="4" y="30"/>
                  </a:cubicBezTo>
                  <a:cubicBezTo>
                    <a:pt x="4" y="29"/>
                    <a:pt x="3" y="28"/>
                    <a:pt x="3" y="27"/>
                  </a:cubicBezTo>
                  <a:cubicBezTo>
                    <a:pt x="3" y="26"/>
                    <a:pt x="4" y="25"/>
                    <a:pt x="4" y="24"/>
                  </a:cubicBezTo>
                  <a:cubicBezTo>
                    <a:pt x="4" y="23"/>
                    <a:pt x="4" y="22"/>
                    <a:pt x="4" y="21"/>
                  </a:cubicBezTo>
                  <a:cubicBezTo>
                    <a:pt x="4" y="20"/>
                    <a:pt x="3" y="19"/>
                    <a:pt x="3" y="19"/>
                  </a:cubicBezTo>
                  <a:cubicBezTo>
                    <a:pt x="3" y="18"/>
                    <a:pt x="3" y="17"/>
                    <a:pt x="3" y="17"/>
                  </a:cubicBezTo>
                  <a:cubicBezTo>
                    <a:pt x="3" y="16"/>
                    <a:pt x="1" y="15"/>
                    <a:pt x="1" y="15"/>
                  </a:cubicBezTo>
                  <a:cubicBezTo>
                    <a:pt x="1" y="15"/>
                    <a:pt x="0" y="14"/>
                    <a:pt x="0" y="14"/>
                  </a:cubicBezTo>
                  <a:cubicBezTo>
                    <a:pt x="0" y="13"/>
                    <a:pt x="0" y="12"/>
                    <a:pt x="0" y="11"/>
                  </a:cubicBezTo>
                  <a:cubicBezTo>
                    <a:pt x="0" y="11"/>
                    <a:pt x="0" y="9"/>
                    <a:pt x="0" y="9"/>
                  </a:cubicBezTo>
                  <a:cubicBezTo>
                    <a:pt x="0" y="8"/>
                    <a:pt x="0" y="8"/>
                    <a:pt x="0" y="7"/>
                  </a:cubicBezTo>
                  <a:cubicBezTo>
                    <a:pt x="1" y="7"/>
                    <a:pt x="2" y="7"/>
                    <a:pt x="3" y="7"/>
                  </a:cubicBezTo>
                  <a:cubicBezTo>
                    <a:pt x="4" y="7"/>
                    <a:pt x="6" y="6"/>
                    <a:pt x="6" y="6"/>
                  </a:cubicBezTo>
                  <a:cubicBezTo>
                    <a:pt x="8" y="6"/>
                    <a:pt x="10" y="4"/>
                    <a:pt x="12" y="3"/>
                  </a:cubicBezTo>
                  <a:cubicBezTo>
                    <a:pt x="13" y="3"/>
                    <a:pt x="14" y="2"/>
                    <a:pt x="15" y="1"/>
                  </a:cubicBezTo>
                  <a:cubicBezTo>
                    <a:pt x="16" y="1"/>
                    <a:pt x="17" y="0"/>
                    <a:pt x="18" y="0"/>
                  </a:cubicBezTo>
                  <a:cubicBezTo>
                    <a:pt x="19" y="0"/>
                    <a:pt x="20" y="0"/>
                    <a:pt x="20" y="0"/>
                  </a:cubicBezTo>
                  <a:cubicBezTo>
                    <a:pt x="21" y="1"/>
                    <a:pt x="21" y="2"/>
                    <a:pt x="21" y="2"/>
                  </a:cubicBezTo>
                  <a:cubicBezTo>
                    <a:pt x="22" y="3"/>
                    <a:pt x="23" y="3"/>
                    <a:pt x="23" y="3"/>
                  </a:cubicBezTo>
                  <a:cubicBezTo>
                    <a:pt x="24" y="3"/>
                    <a:pt x="25" y="4"/>
                    <a:pt x="25" y="5"/>
                  </a:cubicBezTo>
                  <a:cubicBezTo>
                    <a:pt x="25" y="5"/>
                    <a:pt x="25" y="6"/>
                    <a:pt x="24" y="6"/>
                  </a:cubicBezTo>
                  <a:cubicBezTo>
                    <a:pt x="24" y="7"/>
                    <a:pt x="23" y="8"/>
                    <a:pt x="23" y="9"/>
                  </a:cubicBezTo>
                  <a:cubicBezTo>
                    <a:pt x="23" y="9"/>
                    <a:pt x="23" y="11"/>
                    <a:pt x="23" y="12"/>
                  </a:cubicBezTo>
                  <a:cubicBezTo>
                    <a:pt x="23" y="12"/>
                    <a:pt x="24" y="13"/>
                    <a:pt x="24" y="13"/>
                  </a:cubicBezTo>
                  <a:cubicBezTo>
                    <a:pt x="24" y="14"/>
                    <a:pt x="24" y="15"/>
                    <a:pt x="25" y="16"/>
                  </a:cubicBezTo>
                  <a:cubicBezTo>
                    <a:pt x="25" y="16"/>
                    <a:pt x="25" y="18"/>
                    <a:pt x="25" y="18"/>
                  </a:cubicBezTo>
                  <a:cubicBezTo>
                    <a:pt x="26" y="19"/>
                    <a:pt x="27" y="20"/>
                    <a:pt x="27" y="20"/>
                  </a:cubicBezTo>
                  <a:cubicBezTo>
                    <a:pt x="28" y="20"/>
                    <a:pt x="30" y="19"/>
                    <a:pt x="30" y="19"/>
                  </a:cubicBezTo>
                  <a:cubicBezTo>
                    <a:pt x="31" y="18"/>
                    <a:pt x="31" y="17"/>
                    <a:pt x="30" y="16"/>
                  </a:cubicBezTo>
                  <a:cubicBezTo>
                    <a:pt x="30" y="15"/>
                    <a:pt x="29" y="14"/>
                    <a:pt x="29" y="13"/>
                  </a:cubicBezTo>
                  <a:cubicBezTo>
                    <a:pt x="29" y="12"/>
                    <a:pt x="28" y="11"/>
                    <a:pt x="29" y="11"/>
                  </a:cubicBezTo>
                  <a:cubicBezTo>
                    <a:pt x="29" y="10"/>
                    <a:pt x="31" y="9"/>
                    <a:pt x="31" y="9"/>
                  </a:cubicBezTo>
                  <a:cubicBezTo>
                    <a:pt x="32" y="8"/>
                    <a:pt x="32" y="8"/>
                    <a:pt x="33" y="8"/>
                  </a:cubicBezTo>
                  <a:cubicBezTo>
                    <a:pt x="34" y="8"/>
                    <a:pt x="35" y="8"/>
                    <a:pt x="36" y="9"/>
                  </a:cubicBezTo>
                  <a:cubicBezTo>
                    <a:pt x="36" y="9"/>
                    <a:pt x="37" y="9"/>
                    <a:pt x="37" y="9"/>
                  </a:cubicBezTo>
                  <a:cubicBezTo>
                    <a:pt x="38" y="9"/>
                    <a:pt x="38" y="8"/>
                    <a:pt x="39" y="8"/>
                  </a:cubicBezTo>
                  <a:cubicBezTo>
                    <a:pt x="40" y="8"/>
                    <a:pt x="41" y="9"/>
                    <a:pt x="42" y="10"/>
                  </a:cubicBezTo>
                  <a:cubicBezTo>
                    <a:pt x="42" y="10"/>
                    <a:pt x="44" y="11"/>
                    <a:pt x="44" y="12"/>
                  </a:cubicBezTo>
                  <a:cubicBezTo>
                    <a:pt x="45" y="12"/>
                    <a:pt x="45" y="13"/>
                    <a:pt x="45" y="14"/>
                  </a:cubicBezTo>
                  <a:cubicBezTo>
                    <a:pt x="45" y="14"/>
                    <a:pt x="44" y="15"/>
                    <a:pt x="44" y="15"/>
                  </a:cubicBezTo>
                  <a:cubicBezTo>
                    <a:pt x="44" y="15"/>
                    <a:pt x="43" y="16"/>
                    <a:pt x="43" y="16"/>
                  </a:cubicBezTo>
                  <a:cubicBezTo>
                    <a:pt x="42" y="17"/>
                    <a:pt x="42" y="18"/>
                    <a:pt x="43" y="19"/>
                  </a:cubicBezTo>
                  <a:cubicBezTo>
                    <a:pt x="43" y="19"/>
                    <a:pt x="44" y="20"/>
                    <a:pt x="45" y="20"/>
                  </a:cubicBezTo>
                  <a:cubicBezTo>
                    <a:pt x="45" y="21"/>
                    <a:pt x="46" y="20"/>
                    <a:pt x="46" y="21"/>
                  </a:cubicBezTo>
                  <a:cubicBezTo>
                    <a:pt x="47" y="21"/>
                    <a:pt x="48" y="21"/>
                    <a:pt x="48" y="21"/>
                  </a:cubicBezTo>
                  <a:cubicBezTo>
                    <a:pt x="49" y="21"/>
                    <a:pt x="49" y="21"/>
                    <a:pt x="50" y="21"/>
                  </a:cubicBezTo>
                  <a:cubicBezTo>
                    <a:pt x="50" y="21"/>
                    <a:pt x="51" y="21"/>
                    <a:pt x="51" y="2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6" name="Freeform 66"/>
            <p:cNvSpPr>
              <a:spLocks/>
            </p:cNvSpPr>
            <p:nvPr/>
          </p:nvSpPr>
          <p:spPr bwMode="auto">
            <a:xfrm>
              <a:off x="2373313" y="3960813"/>
              <a:ext cx="260350" cy="188913"/>
            </a:xfrm>
            <a:custGeom>
              <a:avLst/>
              <a:gdLst/>
              <a:ahLst/>
              <a:cxnLst>
                <a:cxn ang="0">
                  <a:pos x="17" y="91"/>
                </a:cxn>
                <a:cxn ang="0">
                  <a:pos x="13" y="88"/>
                </a:cxn>
                <a:cxn ang="0">
                  <a:pos x="10" y="79"/>
                </a:cxn>
                <a:cxn ang="0">
                  <a:pos x="6" y="80"/>
                </a:cxn>
                <a:cxn ang="0">
                  <a:pos x="2" y="76"/>
                </a:cxn>
                <a:cxn ang="0">
                  <a:pos x="3" y="71"/>
                </a:cxn>
                <a:cxn ang="0">
                  <a:pos x="3" y="65"/>
                </a:cxn>
                <a:cxn ang="0">
                  <a:pos x="8" y="63"/>
                </a:cxn>
                <a:cxn ang="0">
                  <a:pos x="15" y="65"/>
                </a:cxn>
                <a:cxn ang="0">
                  <a:pos x="19" y="58"/>
                </a:cxn>
                <a:cxn ang="0">
                  <a:pos x="17" y="47"/>
                </a:cxn>
                <a:cxn ang="0">
                  <a:pos x="12" y="40"/>
                </a:cxn>
                <a:cxn ang="0">
                  <a:pos x="16" y="31"/>
                </a:cxn>
                <a:cxn ang="0">
                  <a:pos x="24" y="28"/>
                </a:cxn>
                <a:cxn ang="0">
                  <a:pos x="31" y="25"/>
                </a:cxn>
                <a:cxn ang="0">
                  <a:pos x="36" y="15"/>
                </a:cxn>
                <a:cxn ang="0">
                  <a:pos x="45" y="12"/>
                </a:cxn>
                <a:cxn ang="0">
                  <a:pos x="49" y="3"/>
                </a:cxn>
                <a:cxn ang="0">
                  <a:pos x="51" y="2"/>
                </a:cxn>
                <a:cxn ang="0">
                  <a:pos x="60" y="8"/>
                </a:cxn>
                <a:cxn ang="0">
                  <a:pos x="60" y="14"/>
                </a:cxn>
                <a:cxn ang="0">
                  <a:pos x="67" y="21"/>
                </a:cxn>
                <a:cxn ang="0">
                  <a:pos x="78" y="25"/>
                </a:cxn>
                <a:cxn ang="0">
                  <a:pos x="79" y="32"/>
                </a:cxn>
                <a:cxn ang="0">
                  <a:pos x="80" y="38"/>
                </a:cxn>
                <a:cxn ang="0">
                  <a:pos x="83" y="31"/>
                </a:cxn>
                <a:cxn ang="0">
                  <a:pos x="93" y="33"/>
                </a:cxn>
                <a:cxn ang="0">
                  <a:pos x="98" y="37"/>
                </a:cxn>
                <a:cxn ang="0">
                  <a:pos x="102" y="41"/>
                </a:cxn>
                <a:cxn ang="0">
                  <a:pos x="107" y="46"/>
                </a:cxn>
                <a:cxn ang="0">
                  <a:pos x="115" y="40"/>
                </a:cxn>
                <a:cxn ang="0">
                  <a:pos x="122" y="35"/>
                </a:cxn>
                <a:cxn ang="0">
                  <a:pos x="128" y="40"/>
                </a:cxn>
                <a:cxn ang="0">
                  <a:pos x="130" y="43"/>
                </a:cxn>
                <a:cxn ang="0">
                  <a:pos x="132" y="43"/>
                </a:cxn>
                <a:cxn ang="0">
                  <a:pos x="137" y="55"/>
                </a:cxn>
                <a:cxn ang="0">
                  <a:pos x="134" y="64"/>
                </a:cxn>
                <a:cxn ang="0">
                  <a:pos x="135" y="76"/>
                </a:cxn>
                <a:cxn ang="0">
                  <a:pos x="138" y="80"/>
                </a:cxn>
                <a:cxn ang="0">
                  <a:pos x="126" y="81"/>
                </a:cxn>
                <a:cxn ang="0">
                  <a:pos x="107" y="82"/>
                </a:cxn>
                <a:cxn ang="0">
                  <a:pos x="95" y="78"/>
                </a:cxn>
                <a:cxn ang="0">
                  <a:pos x="85" y="84"/>
                </a:cxn>
                <a:cxn ang="0">
                  <a:pos x="65" y="90"/>
                </a:cxn>
                <a:cxn ang="0">
                  <a:pos x="54" y="93"/>
                </a:cxn>
                <a:cxn ang="0">
                  <a:pos x="47" y="97"/>
                </a:cxn>
                <a:cxn ang="0">
                  <a:pos x="38" y="98"/>
                </a:cxn>
                <a:cxn ang="0">
                  <a:pos x="29" y="98"/>
                </a:cxn>
                <a:cxn ang="0">
                  <a:pos x="21" y="99"/>
                </a:cxn>
              </a:cxnLst>
              <a:rect l="0" t="0" r="r" b="b"/>
              <a:pathLst>
                <a:path w="138" h="100">
                  <a:moveTo>
                    <a:pt x="17" y="96"/>
                  </a:moveTo>
                  <a:cubicBezTo>
                    <a:pt x="17" y="96"/>
                    <a:pt x="17" y="95"/>
                    <a:pt x="17" y="95"/>
                  </a:cubicBezTo>
                  <a:cubicBezTo>
                    <a:pt x="16" y="95"/>
                    <a:pt x="16" y="93"/>
                    <a:pt x="16" y="93"/>
                  </a:cubicBezTo>
                  <a:cubicBezTo>
                    <a:pt x="16" y="92"/>
                    <a:pt x="17" y="92"/>
                    <a:pt x="17" y="91"/>
                  </a:cubicBezTo>
                  <a:cubicBezTo>
                    <a:pt x="18" y="91"/>
                    <a:pt x="18" y="91"/>
                    <a:pt x="18" y="90"/>
                  </a:cubicBezTo>
                  <a:cubicBezTo>
                    <a:pt x="18" y="90"/>
                    <a:pt x="17" y="90"/>
                    <a:pt x="17" y="90"/>
                  </a:cubicBezTo>
                  <a:cubicBezTo>
                    <a:pt x="16" y="90"/>
                    <a:pt x="15" y="90"/>
                    <a:pt x="14" y="89"/>
                  </a:cubicBezTo>
                  <a:cubicBezTo>
                    <a:pt x="14" y="89"/>
                    <a:pt x="14" y="89"/>
                    <a:pt x="13" y="88"/>
                  </a:cubicBezTo>
                  <a:cubicBezTo>
                    <a:pt x="13" y="88"/>
                    <a:pt x="11" y="87"/>
                    <a:pt x="11" y="86"/>
                  </a:cubicBezTo>
                  <a:cubicBezTo>
                    <a:pt x="10" y="85"/>
                    <a:pt x="9" y="84"/>
                    <a:pt x="9" y="84"/>
                  </a:cubicBezTo>
                  <a:cubicBezTo>
                    <a:pt x="9" y="83"/>
                    <a:pt x="9" y="82"/>
                    <a:pt x="9" y="81"/>
                  </a:cubicBezTo>
                  <a:cubicBezTo>
                    <a:pt x="9" y="81"/>
                    <a:pt x="10" y="80"/>
                    <a:pt x="10" y="79"/>
                  </a:cubicBezTo>
                  <a:cubicBezTo>
                    <a:pt x="11" y="79"/>
                    <a:pt x="11" y="78"/>
                    <a:pt x="11" y="78"/>
                  </a:cubicBezTo>
                  <a:cubicBezTo>
                    <a:pt x="11" y="78"/>
                    <a:pt x="11" y="77"/>
                    <a:pt x="11" y="77"/>
                  </a:cubicBezTo>
                  <a:cubicBezTo>
                    <a:pt x="10" y="76"/>
                    <a:pt x="8" y="77"/>
                    <a:pt x="8" y="77"/>
                  </a:cubicBezTo>
                  <a:cubicBezTo>
                    <a:pt x="7" y="78"/>
                    <a:pt x="6" y="79"/>
                    <a:pt x="6" y="80"/>
                  </a:cubicBezTo>
                  <a:cubicBezTo>
                    <a:pt x="5" y="80"/>
                    <a:pt x="4" y="81"/>
                    <a:pt x="3" y="81"/>
                  </a:cubicBezTo>
                  <a:cubicBezTo>
                    <a:pt x="3" y="81"/>
                    <a:pt x="2" y="80"/>
                    <a:pt x="2" y="80"/>
                  </a:cubicBezTo>
                  <a:cubicBezTo>
                    <a:pt x="1" y="79"/>
                    <a:pt x="1" y="78"/>
                    <a:pt x="1" y="78"/>
                  </a:cubicBezTo>
                  <a:cubicBezTo>
                    <a:pt x="1" y="78"/>
                    <a:pt x="2" y="77"/>
                    <a:pt x="2" y="76"/>
                  </a:cubicBezTo>
                  <a:cubicBezTo>
                    <a:pt x="3" y="76"/>
                    <a:pt x="3" y="75"/>
                    <a:pt x="4" y="75"/>
                  </a:cubicBezTo>
                  <a:cubicBezTo>
                    <a:pt x="4" y="75"/>
                    <a:pt x="5" y="75"/>
                    <a:pt x="5" y="74"/>
                  </a:cubicBezTo>
                  <a:cubicBezTo>
                    <a:pt x="5" y="74"/>
                    <a:pt x="5" y="73"/>
                    <a:pt x="5" y="72"/>
                  </a:cubicBezTo>
                  <a:cubicBezTo>
                    <a:pt x="5" y="72"/>
                    <a:pt x="4" y="71"/>
                    <a:pt x="3" y="71"/>
                  </a:cubicBezTo>
                  <a:cubicBezTo>
                    <a:pt x="3" y="70"/>
                    <a:pt x="2" y="70"/>
                    <a:pt x="1" y="69"/>
                  </a:cubicBezTo>
                  <a:cubicBezTo>
                    <a:pt x="1" y="69"/>
                    <a:pt x="0" y="68"/>
                    <a:pt x="0" y="68"/>
                  </a:cubicBezTo>
                  <a:cubicBezTo>
                    <a:pt x="0" y="67"/>
                    <a:pt x="1" y="67"/>
                    <a:pt x="1" y="66"/>
                  </a:cubicBezTo>
                  <a:cubicBezTo>
                    <a:pt x="1" y="66"/>
                    <a:pt x="2" y="66"/>
                    <a:pt x="3" y="65"/>
                  </a:cubicBezTo>
                  <a:cubicBezTo>
                    <a:pt x="3" y="65"/>
                    <a:pt x="5" y="64"/>
                    <a:pt x="5" y="64"/>
                  </a:cubicBezTo>
                  <a:cubicBezTo>
                    <a:pt x="5" y="63"/>
                    <a:pt x="6" y="63"/>
                    <a:pt x="6" y="63"/>
                  </a:cubicBezTo>
                  <a:cubicBezTo>
                    <a:pt x="6" y="62"/>
                    <a:pt x="6" y="62"/>
                    <a:pt x="6" y="62"/>
                  </a:cubicBezTo>
                  <a:cubicBezTo>
                    <a:pt x="7" y="62"/>
                    <a:pt x="8" y="62"/>
                    <a:pt x="8" y="63"/>
                  </a:cubicBezTo>
                  <a:cubicBezTo>
                    <a:pt x="8" y="63"/>
                    <a:pt x="9" y="64"/>
                    <a:pt x="9" y="64"/>
                  </a:cubicBezTo>
                  <a:cubicBezTo>
                    <a:pt x="9" y="64"/>
                    <a:pt x="11" y="65"/>
                    <a:pt x="11" y="65"/>
                  </a:cubicBezTo>
                  <a:cubicBezTo>
                    <a:pt x="12" y="66"/>
                    <a:pt x="13" y="66"/>
                    <a:pt x="14" y="65"/>
                  </a:cubicBezTo>
                  <a:cubicBezTo>
                    <a:pt x="14" y="65"/>
                    <a:pt x="15" y="65"/>
                    <a:pt x="15" y="65"/>
                  </a:cubicBezTo>
                  <a:cubicBezTo>
                    <a:pt x="16" y="64"/>
                    <a:pt x="16" y="64"/>
                    <a:pt x="16" y="63"/>
                  </a:cubicBezTo>
                  <a:cubicBezTo>
                    <a:pt x="17" y="63"/>
                    <a:pt x="18" y="62"/>
                    <a:pt x="18" y="62"/>
                  </a:cubicBezTo>
                  <a:cubicBezTo>
                    <a:pt x="18" y="62"/>
                    <a:pt x="19" y="61"/>
                    <a:pt x="19" y="60"/>
                  </a:cubicBezTo>
                  <a:cubicBezTo>
                    <a:pt x="19" y="60"/>
                    <a:pt x="19" y="59"/>
                    <a:pt x="19" y="58"/>
                  </a:cubicBezTo>
                  <a:cubicBezTo>
                    <a:pt x="19" y="57"/>
                    <a:pt x="19" y="56"/>
                    <a:pt x="19" y="55"/>
                  </a:cubicBezTo>
                  <a:cubicBezTo>
                    <a:pt x="19" y="55"/>
                    <a:pt x="18" y="53"/>
                    <a:pt x="18" y="53"/>
                  </a:cubicBezTo>
                  <a:cubicBezTo>
                    <a:pt x="18" y="52"/>
                    <a:pt x="18" y="51"/>
                    <a:pt x="18" y="50"/>
                  </a:cubicBezTo>
                  <a:cubicBezTo>
                    <a:pt x="18" y="49"/>
                    <a:pt x="17" y="48"/>
                    <a:pt x="17" y="47"/>
                  </a:cubicBezTo>
                  <a:cubicBezTo>
                    <a:pt x="17" y="47"/>
                    <a:pt x="17" y="46"/>
                    <a:pt x="17" y="45"/>
                  </a:cubicBezTo>
                  <a:cubicBezTo>
                    <a:pt x="16" y="44"/>
                    <a:pt x="16" y="43"/>
                    <a:pt x="15" y="43"/>
                  </a:cubicBezTo>
                  <a:cubicBezTo>
                    <a:pt x="15" y="42"/>
                    <a:pt x="13" y="42"/>
                    <a:pt x="13" y="41"/>
                  </a:cubicBezTo>
                  <a:cubicBezTo>
                    <a:pt x="13" y="41"/>
                    <a:pt x="12" y="41"/>
                    <a:pt x="12" y="40"/>
                  </a:cubicBezTo>
                  <a:cubicBezTo>
                    <a:pt x="12" y="39"/>
                    <a:pt x="13" y="38"/>
                    <a:pt x="13" y="38"/>
                  </a:cubicBezTo>
                  <a:cubicBezTo>
                    <a:pt x="13" y="37"/>
                    <a:pt x="13" y="35"/>
                    <a:pt x="14" y="34"/>
                  </a:cubicBezTo>
                  <a:cubicBezTo>
                    <a:pt x="14" y="33"/>
                    <a:pt x="14" y="32"/>
                    <a:pt x="15" y="32"/>
                  </a:cubicBezTo>
                  <a:cubicBezTo>
                    <a:pt x="15" y="32"/>
                    <a:pt x="16" y="31"/>
                    <a:pt x="16" y="31"/>
                  </a:cubicBezTo>
                  <a:cubicBezTo>
                    <a:pt x="17" y="30"/>
                    <a:pt x="18" y="31"/>
                    <a:pt x="19" y="31"/>
                  </a:cubicBezTo>
                  <a:cubicBezTo>
                    <a:pt x="20" y="31"/>
                    <a:pt x="20" y="30"/>
                    <a:pt x="21" y="30"/>
                  </a:cubicBezTo>
                  <a:cubicBezTo>
                    <a:pt x="21" y="30"/>
                    <a:pt x="22" y="30"/>
                    <a:pt x="23" y="29"/>
                  </a:cubicBezTo>
                  <a:cubicBezTo>
                    <a:pt x="23" y="29"/>
                    <a:pt x="23" y="28"/>
                    <a:pt x="24" y="28"/>
                  </a:cubicBezTo>
                  <a:cubicBezTo>
                    <a:pt x="24" y="28"/>
                    <a:pt x="25" y="28"/>
                    <a:pt x="25" y="27"/>
                  </a:cubicBezTo>
                  <a:cubicBezTo>
                    <a:pt x="26" y="27"/>
                    <a:pt x="27" y="27"/>
                    <a:pt x="27" y="27"/>
                  </a:cubicBezTo>
                  <a:cubicBezTo>
                    <a:pt x="28" y="27"/>
                    <a:pt x="29" y="27"/>
                    <a:pt x="30" y="27"/>
                  </a:cubicBezTo>
                  <a:cubicBezTo>
                    <a:pt x="30" y="26"/>
                    <a:pt x="31" y="25"/>
                    <a:pt x="31" y="25"/>
                  </a:cubicBezTo>
                  <a:cubicBezTo>
                    <a:pt x="32" y="24"/>
                    <a:pt x="33" y="24"/>
                    <a:pt x="34" y="23"/>
                  </a:cubicBezTo>
                  <a:cubicBezTo>
                    <a:pt x="34" y="23"/>
                    <a:pt x="35" y="22"/>
                    <a:pt x="35" y="22"/>
                  </a:cubicBezTo>
                  <a:cubicBezTo>
                    <a:pt x="35" y="21"/>
                    <a:pt x="36" y="19"/>
                    <a:pt x="36" y="19"/>
                  </a:cubicBezTo>
                  <a:cubicBezTo>
                    <a:pt x="36" y="18"/>
                    <a:pt x="36" y="16"/>
                    <a:pt x="36" y="15"/>
                  </a:cubicBezTo>
                  <a:cubicBezTo>
                    <a:pt x="36" y="14"/>
                    <a:pt x="37" y="13"/>
                    <a:pt x="37" y="12"/>
                  </a:cubicBezTo>
                  <a:cubicBezTo>
                    <a:pt x="37" y="12"/>
                    <a:pt x="38" y="11"/>
                    <a:pt x="39" y="11"/>
                  </a:cubicBezTo>
                  <a:cubicBezTo>
                    <a:pt x="39" y="11"/>
                    <a:pt x="41" y="11"/>
                    <a:pt x="41" y="11"/>
                  </a:cubicBezTo>
                  <a:cubicBezTo>
                    <a:pt x="42" y="12"/>
                    <a:pt x="44" y="12"/>
                    <a:pt x="45" y="12"/>
                  </a:cubicBezTo>
                  <a:cubicBezTo>
                    <a:pt x="46" y="12"/>
                    <a:pt x="47" y="11"/>
                    <a:pt x="47" y="10"/>
                  </a:cubicBezTo>
                  <a:cubicBezTo>
                    <a:pt x="48" y="10"/>
                    <a:pt x="48" y="9"/>
                    <a:pt x="48" y="8"/>
                  </a:cubicBezTo>
                  <a:cubicBezTo>
                    <a:pt x="48" y="7"/>
                    <a:pt x="47" y="5"/>
                    <a:pt x="48" y="5"/>
                  </a:cubicBezTo>
                  <a:cubicBezTo>
                    <a:pt x="48" y="4"/>
                    <a:pt x="49" y="3"/>
                    <a:pt x="49" y="3"/>
                  </a:cubicBezTo>
                  <a:cubicBezTo>
                    <a:pt x="50" y="3"/>
                    <a:pt x="50" y="3"/>
                    <a:pt x="50" y="3"/>
                  </a:cubicBezTo>
                  <a:cubicBezTo>
                    <a:pt x="50" y="2"/>
                    <a:pt x="51" y="0"/>
                    <a:pt x="51" y="0"/>
                  </a:cubicBezTo>
                  <a:cubicBezTo>
                    <a:pt x="51" y="0"/>
                    <a:pt x="51" y="0"/>
                    <a:pt x="51" y="1"/>
                  </a:cubicBezTo>
                  <a:cubicBezTo>
                    <a:pt x="51" y="1"/>
                    <a:pt x="51" y="2"/>
                    <a:pt x="51" y="2"/>
                  </a:cubicBezTo>
                  <a:cubicBezTo>
                    <a:pt x="51" y="3"/>
                    <a:pt x="52" y="4"/>
                    <a:pt x="52" y="5"/>
                  </a:cubicBezTo>
                  <a:cubicBezTo>
                    <a:pt x="53" y="5"/>
                    <a:pt x="54" y="6"/>
                    <a:pt x="55" y="6"/>
                  </a:cubicBezTo>
                  <a:cubicBezTo>
                    <a:pt x="56" y="7"/>
                    <a:pt x="57" y="7"/>
                    <a:pt x="57" y="7"/>
                  </a:cubicBezTo>
                  <a:cubicBezTo>
                    <a:pt x="58" y="7"/>
                    <a:pt x="59" y="8"/>
                    <a:pt x="60" y="8"/>
                  </a:cubicBezTo>
                  <a:cubicBezTo>
                    <a:pt x="60" y="9"/>
                    <a:pt x="60" y="9"/>
                    <a:pt x="60" y="10"/>
                  </a:cubicBezTo>
                  <a:cubicBezTo>
                    <a:pt x="60" y="10"/>
                    <a:pt x="59" y="11"/>
                    <a:pt x="59" y="11"/>
                  </a:cubicBezTo>
                  <a:cubicBezTo>
                    <a:pt x="59" y="11"/>
                    <a:pt x="59" y="12"/>
                    <a:pt x="59" y="12"/>
                  </a:cubicBezTo>
                  <a:cubicBezTo>
                    <a:pt x="59" y="13"/>
                    <a:pt x="60" y="14"/>
                    <a:pt x="60" y="14"/>
                  </a:cubicBezTo>
                  <a:cubicBezTo>
                    <a:pt x="61" y="15"/>
                    <a:pt x="62" y="15"/>
                    <a:pt x="62" y="15"/>
                  </a:cubicBezTo>
                  <a:cubicBezTo>
                    <a:pt x="63" y="16"/>
                    <a:pt x="64" y="17"/>
                    <a:pt x="64" y="18"/>
                  </a:cubicBezTo>
                  <a:cubicBezTo>
                    <a:pt x="64" y="18"/>
                    <a:pt x="64" y="19"/>
                    <a:pt x="64" y="20"/>
                  </a:cubicBezTo>
                  <a:cubicBezTo>
                    <a:pt x="65" y="20"/>
                    <a:pt x="66" y="21"/>
                    <a:pt x="67" y="21"/>
                  </a:cubicBezTo>
                  <a:cubicBezTo>
                    <a:pt x="68" y="21"/>
                    <a:pt x="70" y="20"/>
                    <a:pt x="71" y="20"/>
                  </a:cubicBezTo>
                  <a:cubicBezTo>
                    <a:pt x="72" y="21"/>
                    <a:pt x="73" y="21"/>
                    <a:pt x="73" y="21"/>
                  </a:cubicBezTo>
                  <a:cubicBezTo>
                    <a:pt x="74" y="22"/>
                    <a:pt x="76" y="22"/>
                    <a:pt x="76" y="23"/>
                  </a:cubicBezTo>
                  <a:cubicBezTo>
                    <a:pt x="77" y="23"/>
                    <a:pt x="78" y="24"/>
                    <a:pt x="78" y="25"/>
                  </a:cubicBezTo>
                  <a:cubicBezTo>
                    <a:pt x="78" y="25"/>
                    <a:pt x="79" y="26"/>
                    <a:pt x="80" y="27"/>
                  </a:cubicBezTo>
                  <a:cubicBezTo>
                    <a:pt x="80" y="27"/>
                    <a:pt x="80" y="28"/>
                    <a:pt x="80" y="28"/>
                  </a:cubicBezTo>
                  <a:cubicBezTo>
                    <a:pt x="80" y="29"/>
                    <a:pt x="80" y="30"/>
                    <a:pt x="79" y="30"/>
                  </a:cubicBezTo>
                  <a:cubicBezTo>
                    <a:pt x="79" y="31"/>
                    <a:pt x="79" y="32"/>
                    <a:pt x="79" y="32"/>
                  </a:cubicBezTo>
                  <a:cubicBezTo>
                    <a:pt x="78" y="33"/>
                    <a:pt x="78" y="34"/>
                    <a:pt x="78" y="35"/>
                  </a:cubicBezTo>
                  <a:cubicBezTo>
                    <a:pt x="78" y="35"/>
                    <a:pt x="77" y="37"/>
                    <a:pt x="78" y="37"/>
                  </a:cubicBezTo>
                  <a:cubicBezTo>
                    <a:pt x="78" y="38"/>
                    <a:pt x="78" y="38"/>
                    <a:pt x="79" y="38"/>
                  </a:cubicBezTo>
                  <a:cubicBezTo>
                    <a:pt x="79" y="39"/>
                    <a:pt x="80" y="38"/>
                    <a:pt x="80" y="38"/>
                  </a:cubicBezTo>
                  <a:cubicBezTo>
                    <a:pt x="81" y="37"/>
                    <a:pt x="81" y="36"/>
                    <a:pt x="81" y="36"/>
                  </a:cubicBezTo>
                  <a:cubicBezTo>
                    <a:pt x="81" y="35"/>
                    <a:pt x="81" y="34"/>
                    <a:pt x="81" y="34"/>
                  </a:cubicBezTo>
                  <a:cubicBezTo>
                    <a:pt x="81" y="33"/>
                    <a:pt x="82" y="33"/>
                    <a:pt x="82" y="33"/>
                  </a:cubicBezTo>
                  <a:cubicBezTo>
                    <a:pt x="82" y="32"/>
                    <a:pt x="83" y="32"/>
                    <a:pt x="83" y="31"/>
                  </a:cubicBezTo>
                  <a:cubicBezTo>
                    <a:pt x="84" y="31"/>
                    <a:pt x="85" y="30"/>
                    <a:pt x="86" y="30"/>
                  </a:cubicBezTo>
                  <a:cubicBezTo>
                    <a:pt x="87" y="29"/>
                    <a:pt x="88" y="29"/>
                    <a:pt x="89" y="29"/>
                  </a:cubicBezTo>
                  <a:cubicBezTo>
                    <a:pt x="90" y="29"/>
                    <a:pt x="91" y="30"/>
                    <a:pt x="92" y="31"/>
                  </a:cubicBezTo>
                  <a:cubicBezTo>
                    <a:pt x="92" y="32"/>
                    <a:pt x="93" y="33"/>
                    <a:pt x="93" y="33"/>
                  </a:cubicBezTo>
                  <a:cubicBezTo>
                    <a:pt x="93" y="34"/>
                    <a:pt x="93" y="35"/>
                    <a:pt x="93" y="35"/>
                  </a:cubicBezTo>
                  <a:cubicBezTo>
                    <a:pt x="93" y="36"/>
                    <a:pt x="93" y="36"/>
                    <a:pt x="94" y="37"/>
                  </a:cubicBezTo>
                  <a:cubicBezTo>
                    <a:pt x="94" y="37"/>
                    <a:pt x="95" y="37"/>
                    <a:pt x="96" y="37"/>
                  </a:cubicBezTo>
                  <a:cubicBezTo>
                    <a:pt x="96" y="37"/>
                    <a:pt x="97" y="37"/>
                    <a:pt x="98" y="37"/>
                  </a:cubicBezTo>
                  <a:cubicBezTo>
                    <a:pt x="98" y="37"/>
                    <a:pt x="99" y="37"/>
                    <a:pt x="99" y="37"/>
                  </a:cubicBezTo>
                  <a:cubicBezTo>
                    <a:pt x="99" y="38"/>
                    <a:pt x="99" y="39"/>
                    <a:pt x="99" y="40"/>
                  </a:cubicBezTo>
                  <a:cubicBezTo>
                    <a:pt x="100" y="40"/>
                    <a:pt x="101" y="39"/>
                    <a:pt x="102" y="40"/>
                  </a:cubicBezTo>
                  <a:cubicBezTo>
                    <a:pt x="102" y="40"/>
                    <a:pt x="102" y="40"/>
                    <a:pt x="102" y="41"/>
                  </a:cubicBezTo>
                  <a:cubicBezTo>
                    <a:pt x="102" y="41"/>
                    <a:pt x="102" y="42"/>
                    <a:pt x="102" y="42"/>
                  </a:cubicBezTo>
                  <a:cubicBezTo>
                    <a:pt x="102" y="43"/>
                    <a:pt x="102" y="43"/>
                    <a:pt x="102" y="43"/>
                  </a:cubicBezTo>
                  <a:cubicBezTo>
                    <a:pt x="103" y="44"/>
                    <a:pt x="105" y="44"/>
                    <a:pt x="105" y="44"/>
                  </a:cubicBezTo>
                  <a:cubicBezTo>
                    <a:pt x="106" y="44"/>
                    <a:pt x="107" y="45"/>
                    <a:pt x="107" y="46"/>
                  </a:cubicBezTo>
                  <a:cubicBezTo>
                    <a:pt x="108" y="46"/>
                    <a:pt x="109" y="46"/>
                    <a:pt x="109" y="46"/>
                  </a:cubicBezTo>
                  <a:cubicBezTo>
                    <a:pt x="110" y="46"/>
                    <a:pt x="111" y="45"/>
                    <a:pt x="112" y="44"/>
                  </a:cubicBezTo>
                  <a:cubicBezTo>
                    <a:pt x="112" y="44"/>
                    <a:pt x="111" y="42"/>
                    <a:pt x="112" y="42"/>
                  </a:cubicBezTo>
                  <a:cubicBezTo>
                    <a:pt x="112" y="41"/>
                    <a:pt x="114" y="40"/>
                    <a:pt x="115" y="40"/>
                  </a:cubicBezTo>
                  <a:cubicBezTo>
                    <a:pt x="115" y="40"/>
                    <a:pt x="117" y="40"/>
                    <a:pt x="118" y="40"/>
                  </a:cubicBezTo>
                  <a:cubicBezTo>
                    <a:pt x="118" y="40"/>
                    <a:pt x="118" y="39"/>
                    <a:pt x="118" y="39"/>
                  </a:cubicBezTo>
                  <a:cubicBezTo>
                    <a:pt x="119" y="38"/>
                    <a:pt x="118" y="37"/>
                    <a:pt x="119" y="36"/>
                  </a:cubicBezTo>
                  <a:cubicBezTo>
                    <a:pt x="119" y="36"/>
                    <a:pt x="121" y="35"/>
                    <a:pt x="122" y="35"/>
                  </a:cubicBezTo>
                  <a:cubicBezTo>
                    <a:pt x="122" y="35"/>
                    <a:pt x="123" y="36"/>
                    <a:pt x="124" y="36"/>
                  </a:cubicBezTo>
                  <a:cubicBezTo>
                    <a:pt x="124" y="36"/>
                    <a:pt x="125" y="36"/>
                    <a:pt x="126" y="36"/>
                  </a:cubicBezTo>
                  <a:cubicBezTo>
                    <a:pt x="126" y="36"/>
                    <a:pt x="127" y="37"/>
                    <a:pt x="127" y="37"/>
                  </a:cubicBezTo>
                  <a:cubicBezTo>
                    <a:pt x="128" y="38"/>
                    <a:pt x="128" y="39"/>
                    <a:pt x="128" y="40"/>
                  </a:cubicBezTo>
                  <a:cubicBezTo>
                    <a:pt x="127" y="41"/>
                    <a:pt x="127" y="42"/>
                    <a:pt x="127" y="42"/>
                  </a:cubicBezTo>
                  <a:cubicBezTo>
                    <a:pt x="127" y="43"/>
                    <a:pt x="127" y="44"/>
                    <a:pt x="127" y="45"/>
                  </a:cubicBezTo>
                  <a:cubicBezTo>
                    <a:pt x="127" y="45"/>
                    <a:pt x="129" y="45"/>
                    <a:pt x="129" y="45"/>
                  </a:cubicBezTo>
                  <a:cubicBezTo>
                    <a:pt x="130" y="44"/>
                    <a:pt x="130" y="43"/>
                    <a:pt x="130" y="43"/>
                  </a:cubicBezTo>
                  <a:cubicBezTo>
                    <a:pt x="130" y="42"/>
                    <a:pt x="131" y="42"/>
                    <a:pt x="131" y="42"/>
                  </a:cubicBezTo>
                  <a:cubicBezTo>
                    <a:pt x="131" y="42"/>
                    <a:pt x="132" y="41"/>
                    <a:pt x="132" y="41"/>
                  </a:cubicBezTo>
                  <a:cubicBezTo>
                    <a:pt x="132" y="41"/>
                    <a:pt x="132" y="41"/>
                    <a:pt x="132" y="41"/>
                  </a:cubicBezTo>
                  <a:cubicBezTo>
                    <a:pt x="132" y="42"/>
                    <a:pt x="132" y="43"/>
                    <a:pt x="132" y="43"/>
                  </a:cubicBezTo>
                  <a:cubicBezTo>
                    <a:pt x="132" y="44"/>
                    <a:pt x="132" y="45"/>
                    <a:pt x="132" y="45"/>
                  </a:cubicBezTo>
                  <a:cubicBezTo>
                    <a:pt x="133" y="46"/>
                    <a:pt x="133" y="47"/>
                    <a:pt x="134" y="48"/>
                  </a:cubicBezTo>
                  <a:cubicBezTo>
                    <a:pt x="134" y="49"/>
                    <a:pt x="135" y="50"/>
                    <a:pt x="135" y="51"/>
                  </a:cubicBezTo>
                  <a:cubicBezTo>
                    <a:pt x="136" y="52"/>
                    <a:pt x="136" y="54"/>
                    <a:pt x="137" y="55"/>
                  </a:cubicBezTo>
                  <a:cubicBezTo>
                    <a:pt x="137" y="55"/>
                    <a:pt x="137" y="57"/>
                    <a:pt x="136" y="57"/>
                  </a:cubicBezTo>
                  <a:cubicBezTo>
                    <a:pt x="136" y="58"/>
                    <a:pt x="135" y="59"/>
                    <a:pt x="135" y="59"/>
                  </a:cubicBezTo>
                  <a:cubicBezTo>
                    <a:pt x="135" y="60"/>
                    <a:pt x="134" y="61"/>
                    <a:pt x="134" y="62"/>
                  </a:cubicBezTo>
                  <a:cubicBezTo>
                    <a:pt x="134" y="63"/>
                    <a:pt x="134" y="64"/>
                    <a:pt x="134" y="64"/>
                  </a:cubicBezTo>
                  <a:cubicBezTo>
                    <a:pt x="134" y="65"/>
                    <a:pt x="134" y="66"/>
                    <a:pt x="135" y="67"/>
                  </a:cubicBezTo>
                  <a:cubicBezTo>
                    <a:pt x="135" y="68"/>
                    <a:pt x="135" y="69"/>
                    <a:pt x="135" y="70"/>
                  </a:cubicBezTo>
                  <a:cubicBezTo>
                    <a:pt x="135" y="71"/>
                    <a:pt x="135" y="72"/>
                    <a:pt x="135" y="73"/>
                  </a:cubicBezTo>
                  <a:cubicBezTo>
                    <a:pt x="135" y="74"/>
                    <a:pt x="135" y="75"/>
                    <a:pt x="135" y="76"/>
                  </a:cubicBezTo>
                  <a:cubicBezTo>
                    <a:pt x="135" y="77"/>
                    <a:pt x="135" y="78"/>
                    <a:pt x="136" y="78"/>
                  </a:cubicBezTo>
                  <a:cubicBezTo>
                    <a:pt x="136" y="79"/>
                    <a:pt x="137" y="79"/>
                    <a:pt x="138" y="79"/>
                  </a:cubicBezTo>
                  <a:cubicBezTo>
                    <a:pt x="138" y="79"/>
                    <a:pt x="138" y="80"/>
                    <a:pt x="138" y="80"/>
                  </a:cubicBezTo>
                  <a:cubicBezTo>
                    <a:pt x="138" y="80"/>
                    <a:pt x="138" y="80"/>
                    <a:pt x="138" y="80"/>
                  </a:cubicBezTo>
                  <a:cubicBezTo>
                    <a:pt x="137" y="80"/>
                    <a:pt x="135" y="81"/>
                    <a:pt x="134" y="81"/>
                  </a:cubicBezTo>
                  <a:cubicBezTo>
                    <a:pt x="133" y="81"/>
                    <a:pt x="132" y="81"/>
                    <a:pt x="131" y="81"/>
                  </a:cubicBezTo>
                  <a:cubicBezTo>
                    <a:pt x="131" y="81"/>
                    <a:pt x="130" y="81"/>
                    <a:pt x="130" y="81"/>
                  </a:cubicBezTo>
                  <a:cubicBezTo>
                    <a:pt x="129" y="81"/>
                    <a:pt x="127" y="81"/>
                    <a:pt x="126" y="81"/>
                  </a:cubicBezTo>
                  <a:cubicBezTo>
                    <a:pt x="125" y="81"/>
                    <a:pt x="122" y="82"/>
                    <a:pt x="121" y="82"/>
                  </a:cubicBezTo>
                  <a:cubicBezTo>
                    <a:pt x="120" y="82"/>
                    <a:pt x="117" y="82"/>
                    <a:pt x="116" y="82"/>
                  </a:cubicBezTo>
                  <a:cubicBezTo>
                    <a:pt x="114" y="82"/>
                    <a:pt x="111" y="82"/>
                    <a:pt x="110" y="82"/>
                  </a:cubicBezTo>
                  <a:cubicBezTo>
                    <a:pt x="109" y="82"/>
                    <a:pt x="107" y="82"/>
                    <a:pt x="107" y="82"/>
                  </a:cubicBezTo>
                  <a:cubicBezTo>
                    <a:pt x="106" y="82"/>
                    <a:pt x="105" y="81"/>
                    <a:pt x="104" y="81"/>
                  </a:cubicBezTo>
                  <a:cubicBezTo>
                    <a:pt x="104" y="81"/>
                    <a:pt x="103" y="79"/>
                    <a:pt x="103" y="79"/>
                  </a:cubicBezTo>
                  <a:cubicBezTo>
                    <a:pt x="102" y="78"/>
                    <a:pt x="100" y="77"/>
                    <a:pt x="99" y="77"/>
                  </a:cubicBezTo>
                  <a:cubicBezTo>
                    <a:pt x="98" y="77"/>
                    <a:pt x="96" y="78"/>
                    <a:pt x="95" y="78"/>
                  </a:cubicBezTo>
                  <a:cubicBezTo>
                    <a:pt x="95" y="78"/>
                    <a:pt x="94" y="79"/>
                    <a:pt x="93" y="80"/>
                  </a:cubicBezTo>
                  <a:cubicBezTo>
                    <a:pt x="92" y="80"/>
                    <a:pt x="92" y="82"/>
                    <a:pt x="91" y="82"/>
                  </a:cubicBezTo>
                  <a:cubicBezTo>
                    <a:pt x="91" y="83"/>
                    <a:pt x="90" y="84"/>
                    <a:pt x="89" y="84"/>
                  </a:cubicBezTo>
                  <a:cubicBezTo>
                    <a:pt x="88" y="84"/>
                    <a:pt x="86" y="84"/>
                    <a:pt x="85" y="84"/>
                  </a:cubicBezTo>
                  <a:cubicBezTo>
                    <a:pt x="84" y="84"/>
                    <a:pt x="80" y="85"/>
                    <a:pt x="79" y="86"/>
                  </a:cubicBezTo>
                  <a:cubicBezTo>
                    <a:pt x="77" y="86"/>
                    <a:pt x="75" y="88"/>
                    <a:pt x="74" y="88"/>
                  </a:cubicBezTo>
                  <a:cubicBezTo>
                    <a:pt x="73" y="88"/>
                    <a:pt x="70" y="88"/>
                    <a:pt x="69" y="89"/>
                  </a:cubicBezTo>
                  <a:cubicBezTo>
                    <a:pt x="68" y="89"/>
                    <a:pt x="66" y="90"/>
                    <a:pt x="65" y="90"/>
                  </a:cubicBezTo>
                  <a:cubicBezTo>
                    <a:pt x="63" y="91"/>
                    <a:pt x="61" y="92"/>
                    <a:pt x="60" y="92"/>
                  </a:cubicBezTo>
                  <a:cubicBezTo>
                    <a:pt x="59" y="92"/>
                    <a:pt x="58" y="93"/>
                    <a:pt x="57" y="93"/>
                  </a:cubicBezTo>
                  <a:cubicBezTo>
                    <a:pt x="57" y="93"/>
                    <a:pt x="56" y="94"/>
                    <a:pt x="56" y="94"/>
                  </a:cubicBezTo>
                  <a:cubicBezTo>
                    <a:pt x="55" y="94"/>
                    <a:pt x="54" y="93"/>
                    <a:pt x="54" y="93"/>
                  </a:cubicBezTo>
                  <a:cubicBezTo>
                    <a:pt x="53" y="93"/>
                    <a:pt x="53" y="94"/>
                    <a:pt x="52" y="94"/>
                  </a:cubicBezTo>
                  <a:cubicBezTo>
                    <a:pt x="52" y="95"/>
                    <a:pt x="51" y="96"/>
                    <a:pt x="50" y="97"/>
                  </a:cubicBezTo>
                  <a:cubicBezTo>
                    <a:pt x="50" y="97"/>
                    <a:pt x="49" y="98"/>
                    <a:pt x="49" y="98"/>
                  </a:cubicBezTo>
                  <a:cubicBezTo>
                    <a:pt x="48" y="98"/>
                    <a:pt x="47" y="97"/>
                    <a:pt x="47" y="97"/>
                  </a:cubicBezTo>
                  <a:cubicBezTo>
                    <a:pt x="46" y="97"/>
                    <a:pt x="45" y="97"/>
                    <a:pt x="45" y="97"/>
                  </a:cubicBezTo>
                  <a:cubicBezTo>
                    <a:pt x="44" y="97"/>
                    <a:pt x="43" y="96"/>
                    <a:pt x="42" y="96"/>
                  </a:cubicBezTo>
                  <a:cubicBezTo>
                    <a:pt x="42" y="96"/>
                    <a:pt x="41" y="97"/>
                    <a:pt x="40" y="97"/>
                  </a:cubicBezTo>
                  <a:cubicBezTo>
                    <a:pt x="40" y="97"/>
                    <a:pt x="38" y="97"/>
                    <a:pt x="38" y="98"/>
                  </a:cubicBezTo>
                  <a:cubicBezTo>
                    <a:pt x="37" y="98"/>
                    <a:pt x="36" y="97"/>
                    <a:pt x="35" y="97"/>
                  </a:cubicBezTo>
                  <a:cubicBezTo>
                    <a:pt x="35" y="97"/>
                    <a:pt x="33" y="96"/>
                    <a:pt x="33" y="96"/>
                  </a:cubicBezTo>
                  <a:cubicBezTo>
                    <a:pt x="32" y="96"/>
                    <a:pt x="31" y="96"/>
                    <a:pt x="31" y="96"/>
                  </a:cubicBezTo>
                  <a:cubicBezTo>
                    <a:pt x="30" y="96"/>
                    <a:pt x="29" y="98"/>
                    <a:pt x="29" y="98"/>
                  </a:cubicBezTo>
                  <a:cubicBezTo>
                    <a:pt x="28" y="99"/>
                    <a:pt x="27" y="100"/>
                    <a:pt x="26" y="100"/>
                  </a:cubicBezTo>
                  <a:cubicBezTo>
                    <a:pt x="26" y="100"/>
                    <a:pt x="25" y="100"/>
                    <a:pt x="24" y="100"/>
                  </a:cubicBezTo>
                  <a:cubicBezTo>
                    <a:pt x="24" y="100"/>
                    <a:pt x="23" y="99"/>
                    <a:pt x="22" y="99"/>
                  </a:cubicBezTo>
                  <a:cubicBezTo>
                    <a:pt x="22" y="99"/>
                    <a:pt x="21" y="99"/>
                    <a:pt x="21" y="99"/>
                  </a:cubicBezTo>
                  <a:cubicBezTo>
                    <a:pt x="20" y="98"/>
                    <a:pt x="18" y="98"/>
                    <a:pt x="18" y="97"/>
                  </a:cubicBezTo>
                  <a:cubicBezTo>
                    <a:pt x="17" y="97"/>
                    <a:pt x="17" y="96"/>
                    <a:pt x="17" y="9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7" name="Freeform 67"/>
            <p:cNvSpPr>
              <a:spLocks/>
            </p:cNvSpPr>
            <p:nvPr/>
          </p:nvSpPr>
          <p:spPr bwMode="auto">
            <a:xfrm>
              <a:off x="2328863" y="3937001"/>
              <a:ext cx="61913" cy="90488"/>
            </a:xfrm>
            <a:custGeom>
              <a:avLst/>
              <a:gdLst/>
              <a:ahLst/>
              <a:cxnLst>
                <a:cxn ang="0">
                  <a:pos x="17" y="1"/>
                </a:cxn>
                <a:cxn ang="0">
                  <a:pos x="19" y="1"/>
                </a:cxn>
                <a:cxn ang="0">
                  <a:pos x="22" y="2"/>
                </a:cxn>
                <a:cxn ang="0">
                  <a:pos x="22" y="6"/>
                </a:cxn>
                <a:cxn ang="0">
                  <a:pos x="23" y="10"/>
                </a:cxn>
                <a:cxn ang="0">
                  <a:pos x="25" y="14"/>
                </a:cxn>
                <a:cxn ang="0">
                  <a:pos x="26" y="19"/>
                </a:cxn>
                <a:cxn ang="0">
                  <a:pos x="26" y="25"/>
                </a:cxn>
                <a:cxn ang="0">
                  <a:pos x="30" y="25"/>
                </a:cxn>
                <a:cxn ang="0">
                  <a:pos x="30" y="27"/>
                </a:cxn>
                <a:cxn ang="0">
                  <a:pos x="32" y="34"/>
                </a:cxn>
                <a:cxn ang="0">
                  <a:pos x="33" y="38"/>
                </a:cxn>
                <a:cxn ang="0">
                  <a:pos x="33" y="42"/>
                </a:cxn>
                <a:cxn ang="0">
                  <a:pos x="29" y="44"/>
                </a:cxn>
                <a:cxn ang="0">
                  <a:pos x="25" y="46"/>
                </a:cxn>
                <a:cxn ang="0">
                  <a:pos x="22" y="48"/>
                </a:cxn>
                <a:cxn ang="0">
                  <a:pos x="16" y="48"/>
                </a:cxn>
                <a:cxn ang="0">
                  <a:pos x="11" y="46"/>
                </a:cxn>
                <a:cxn ang="0">
                  <a:pos x="5" y="47"/>
                </a:cxn>
                <a:cxn ang="0">
                  <a:pos x="1" y="46"/>
                </a:cxn>
                <a:cxn ang="0">
                  <a:pos x="2" y="42"/>
                </a:cxn>
                <a:cxn ang="0">
                  <a:pos x="1" y="39"/>
                </a:cxn>
                <a:cxn ang="0">
                  <a:pos x="1" y="36"/>
                </a:cxn>
                <a:cxn ang="0">
                  <a:pos x="2" y="33"/>
                </a:cxn>
                <a:cxn ang="0">
                  <a:pos x="4" y="33"/>
                </a:cxn>
                <a:cxn ang="0">
                  <a:pos x="7" y="33"/>
                </a:cxn>
                <a:cxn ang="0">
                  <a:pos x="8" y="30"/>
                </a:cxn>
                <a:cxn ang="0">
                  <a:pos x="11" y="29"/>
                </a:cxn>
                <a:cxn ang="0">
                  <a:pos x="12" y="26"/>
                </a:cxn>
                <a:cxn ang="0">
                  <a:pos x="9" y="24"/>
                </a:cxn>
                <a:cxn ang="0">
                  <a:pos x="11" y="22"/>
                </a:cxn>
                <a:cxn ang="0">
                  <a:pos x="16" y="17"/>
                </a:cxn>
                <a:cxn ang="0">
                  <a:pos x="18" y="14"/>
                </a:cxn>
                <a:cxn ang="0">
                  <a:pos x="18" y="10"/>
                </a:cxn>
                <a:cxn ang="0">
                  <a:pos x="17" y="5"/>
                </a:cxn>
                <a:cxn ang="0">
                  <a:pos x="16" y="2"/>
                </a:cxn>
              </a:cxnLst>
              <a:rect l="0" t="0" r="r" b="b"/>
              <a:pathLst>
                <a:path w="33" h="48">
                  <a:moveTo>
                    <a:pt x="16" y="2"/>
                  </a:moveTo>
                  <a:cubicBezTo>
                    <a:pt x="16" y="1"/>
                    <a:pt x="17" y="1"/>
                    <a:pt x="17" y="1"/>
                  </a:cubicBezTo>
                  <a:cubicBezTo>
                    <a:pt x="17" y="0"/>
                    <a:pt x="18" y="0"/>
                    <a:pt x="18" y="0"/>
                  </a:cubicBezTo>
                  <a:cubicBezTo>
                    <a:pt x="18" y="0"/>
                    <a:pt x="19" y="1"/>
                    <a:pt x="19" y="1"/>
                  </a:cubicBezTo>
                  <a:cubicBezTo>
                    <a:pt x="20" y="1"/>
                    <a:pt x="21" y="2"/>
                    <a:pt x="22" y="2"/>
                  </a:cubicBezTo>
                  <a:cubicBezTo>
                    <a:pt x="22" y="2"/>
                    <a:pt x="22" y="2"/>
                    <a:pt x="22" y="2"/>
                  </a:cubicBezTo>
                  <a:cubicBezTo>
                    <a:pt x="22" y="3"/>
                    <a:pt x="22" y="3"/>
                    <a:pt x="22" y="4"/>
                  </a:cubicBezTo>
                  <a:cubicBezTo>
                    <a:pt x="22" y="4"/>
                    <a:pt x="22" y="6"/>
                    <a:pt x="22" y="6"/>
                  </a:cubicBezTo>
                  <a:cubicBezTo>
                    <a:pt x="22" y="7"/>
                    <a:pt x="22" y="8"/>
                    <a:pt x="22" y="9"/>
                  </a:cubicBezTo>
                  <a:cubicBezTo>
                    <a:pt x="22" y="9"/>
                    <a:pt x="23" y="10"/>
                    <a:pt x="23" y="10"/>
                  </a:cubicBezTo>
                  <a:cubicBezTo>
                    <a:pt x="23" y="10"/>
                    <a:pt x="25" y="11"/>
                    <a:pt x="25" y="12"/>
                  </a:cubicBezTo>
                  <a:cubicBezTo>
                    <a:pt x="25" y="12"/>
                    <a:pt x="25" y="13"/>
                    <a:pt x="25" y="14"/>
                  </a:cubicBezTo>
                  <a:cubicBezTo>
                    <a:pt x="25" y="14"/>
                    <a:pt x="26" y="15"/>
                    <a:pt x="26" y="16"/>
                  </a:cubicBezTo>
                  <a:cubicBezTo>
                    <a:pt x="26" y="17"/>
                    <a:pt x="26" y="18"/>
                    <a:pt x="26" y="19"/>
                  </a:cubicBezTo>
                  <a:cubicBezTo>
                    <a:pt x="26" y="20"/>
                    <a:pt x="25" y="21"/>
                    <a:pt x="25" y="22"/>
                  </a:cubicBezTo>
                  <a:cubicBezTo>
                    <a:pt x="25" y="23"/>
                    <a:pt x="26" y="24"/>
                    <a:pt x="26" y="25"/>
                  </a:cubicBezTo>
                  <a:cubicBezTo>
                    <a:pt x="27" y="25"/>
                    <a:pt x="28" y="26"/>
                    <a:pt x="29" y="26"/>
                  </a:cubicBezTo>
                  <a:cubicBezTo>
                    <a:pt x="29" y="26"/>
                    <a:pt x="30" y="26"/>
                    <a:pt x="30" y="25"/>
                  </a:cubicBezTo>
                  <a:cubicBezTo>
                    <a:pt x="30" y="25"/>
                    <a:pt x="30" y="25"/>
                    <a:pt x="30" y="26"/>
                  </a:cubicBezTo>
                  <a:cubicBezTo>
                    <a:pt x="30" y="26"/>
                    <a:pt x="30" y="27"/>
                    <a:pt x="30" y="27"/>
                  </a:cubicBezTo>
                  <a:cubicBezTo>
                    <a:pt x="31" y="28"/>
                    <a:pt x="30" y="30"/>
                    <a:pt x="30" y="31"/>
                  </a:cubicBezTo>
                  <a:cubicBezTo>
                    <a:pt x="31" y="32"/>
                    <a:pt x="31" y="33"/>
                    <a:pt x="32" y="34"/>
                  </a:cubicBezTo>
                  <a:cubicBezTo>
                    <a:pt x="32" y="34"/>
                    <a:pt x="33" y="35"/>
                    <a:pt x="33" y="36"/>
                  </a:cubicBezTo>
                  <a:cubicBezTo>
                    <a:pt x="33" y="36"/>
                    <a:pt x="32" y="37"/>
                    <a:pt x="33" y="38"/>
                  </a:cubicBezTo>
                  <a:cubicBezTo>
                    <a:pt x="33" y="38"/>
                    <a:pt x="33" y="39"/>
                    <a:pt x="33" y="39"/>
                  </a:cubicBezTo>
                  <a:cubicBezTo>
                    <a:pt x="33" y="40"/>
                    <a:pt x="33" y="41"/>
                    <a:pt x="33" y="42"/>
                  </a:cubicBezTo>
                  <a:cubicBezTo>
                    <a:pt x="32" y="42"/>
                    <a:pt x="31" y="43"/>
                    <a:pt x="31" y="43"/>
                  </a:cubicBezTo>
                  <a:cubicBezTo>
                    <a:pt x="30" y="43"/>
                    <a:pt x="29" y="44"/>
                    <a:pt x="29" y="44"/>
                  </a:cubicBezTo>
                  <a:cubicBezTo>
                    <a:pt x="28" y="44"/>
                    <a:pt x="27" y="44"/>
                    <a:pt x="27" y="45"/>
                  </a:cubicBezTo>
                  <a:cubicBezTo>
                    <a:pt x="26" y="45"/>
                    <a:pt x="25" y="46"/>
                    <a:pt x="25" y="46"/>
                  </a:cubicBezTo>
                  <a:cubicBezTo>
                    <a:pt x="24" y="47"/>
                    <a:pt x="24" y="48"/>
                    <a:pt x="23" y="48"/>
                  </a:cubicBezTo>
                  <a:cubicBezTo>
                    <a:pt x="23" y="48"/>
                    <a:pt x="22" y="48"/>
                    <a:pt x="22" y="48"/>
                  </a:cubicBezTo>
                  <a:cubicBezTo>
                    <a:pt x="21" y="48"/>
                    <a:pt x="20" y="48"/>
                    <a:pt x="19" y="48"/>
                  </a:cubicBezTo>
                  <a:cubicBezTo>
                    <a:pt x="19" y="48"/>
                    <a:pt x="17" y="48"/>
                    <a:pt x="16" y="48"/>
                  </a:cubicBezTo>
                  <a:cubicBezTo>
                    <a:pt x="15" y="48"/>
                    <a:pt x="14" y="47"/>
                    <a:pt x="13" y="47"/>
                  </a:cubicBezTo>
                  <a:cubicBezTo>
                    <a:pt x="12" y="47"/>
                    <a:pt x="12" y="46"/>
                    <a:pt x="11" y="46"/>
                  </a:cubicBezTo>
                  <a:cubicBezTo>
                    <a:pt x="11" y="46"/>
                    <a:pt x="10" y="47"/>
                    <a:pt x="10" y="47"/>
                  </a:cubicBezTo>
                  <a:cubicBezTo>
                    <a:pt x="9" y="47"/>
                    <a:pt x="6" y="47"/>
                    <a:pt x="5" y="47"/>
                  </a:cubicBezTo>
                  <a:cubicBezTo>
                    <a:pt x="4" y="47"/>
                    <a:pt x="3" y="48"/>
                    <a:pt x="1" y="48"/>
                  </a:cubicBezTo>
                  <a:cubicBezTo>
                    <a:pt x="1" y="47"/>
                    <a:pt x="1" y="47"/>
                    <a:pt x="1" y="46"/>
                  </a:cubicBezTo>
                  <a:cubicBezTo>
                    <a:pt x="1" y="46"/>
                    <a:pt x="2" y="45"/>
                    <a:pt x="2" y="44"/>
                  </a:cubicBezTo>
                  <a:cubicBezTo>
                    <a:pt x="2" y="44"/>
                    <a:pt x="2" y="43"/>
                    <a:pt x="2" y="42"/>
                  </a:cubicBezTo>
                  <a:cubicBezTo>
                    <a:pt x="2" y="42"/>
                    <a:pt x="3" y="41"/>
                    <a:pt x="2" y="40"/>
                  </a:cubicBezTo>
                  <a:cubicBezTo>
                    <a:pt x="2" y="40"/>
                    <a:pt x="1" y="39"/>
                    <a:pt x="1" y="39"/>
                  </a:cubicBezTo>
                  <a:cubicBezTo>
                    <a:pt x="1" y="38"/>
                    <a:pt x="0" y="38"/>
                    <a:pt x="0" y="37"/>
                  </a:cubicBezTo>
                  <a:cubicBezTo>
                    <a:pt x="0" y="37"/>
                    <a:pt x="1" y="36"/>
                    <a:pt x="1" y="36"/>
                  </a:cubicBezTo>
                  <a:cubicBezTo>
                    <a:pt x="1" y="35"/>
                    <a:pt x="1" y="35"/>
                    <a:pt x="1" y="34"/>
                  </a:cubicBezTo>
                  <a:cubicBezTo>
                    <a:pt x="1" y="34"/>
                    <a:pt x="2" y="34"/>
                    <a:pt x="2" y="33"/>
                  </a:cubicBezTo>
                  <a:cubicBezTo>
                    <a:pt x="3" y="33"/>
                    <a:pt x="3" y="33"/>
                    <a:pt x="3" y="33"/>
                  </a:cubicBezTo>
                  <a:cubicBezTo>
                    <a:pt x="3" y="33"/>
                    <a:pt x="4" y="33"/>
                    <a:pt x="4" y="33"/>
                  </a:cubicBezTo>
                  <a:cubicBezTo>
                    <a:pt x="5" y="33"/>
                    <a:pt x="5" y="34"/>
                    <a:pt x="6" y="34"/>
                  </a:cubicBezTo>
                  <a:cubicBezTo>
                    <a:pt x="6" y="34"/>
                    <a:pt x="7" y="33"/>
                    <a:pt x="7" y="33"/>
                  </a:cubicBezTo>
                  <a:cubicBezTo>
                    <a:pt x="8" y="33"/>
                    <a:pt x="8" y="32"/>
                    <a:pt x="8" y="32"/>
                  </a:cubicBezTo>
                  <a:cubicBezTo>
                    <a:pt x="8" y="31"/>
                    <a:pt x="8" y="30"/>
                    <a:pt x="8" y="30"/>
                  </a:cubicBezTo>
                  <a:cubicBezTo>
                    <a:pt x="8" y="30"/>
                    <a:pt x="9" y="30"/>
                    <a:pt x="9" y="29"/>
                  </a:cubicBezTo>
                  <a:cubicBezTo>
                    <a:pt x="9" y="29"/>
                    <a:pt x="10" y="29"/>
                    <a:pt x="11" y="29"/>
                  </a:cubicBezTo>
                  <a:cubicBezTo>
                    <a:pt x="11" y="29"/>
                    <a:pt x="12" y="28"/>
                    <a:pt x="12" y="28"/>
                  </a:cubicBezTo>
                  <a:cubicBezTo>
                    <a:pt x="12" y="28"/>
                    <a:pt x="12" y="27"/>
                    <a:pt x="12" y="26"/>
                  </a:cubicBezTo>
                  <a:cubicBezTo>
                    <a:pt x="12" y="26"/>
                    <a:pt x="10" y="26"/>
                    <a:pt x="10" y="25"/>
                  </a:cubicBezTo>
                  <a:cubicBezTo>
                    <a:pt x="9" y="25"/>
                    <a:pt x="9" y="24"/>
                    <a:pt x="9" y="24"/>
                  </a:cubicBezTo>
                  <a:cubicBezTo>
                    <a:pt x="9" y="23"/>
                    <a:pt x="9" y="23"/>
                    <a:pt x="9" y="22"/>
                  </a:cubicBezTo>
                  <a:cubicBezTo>
                    <a:pt x="10" y="22"/>
                    <a:pt x="10" y="22"/>
                    <a:pt x="11" y="22"/>
                  </a:cubicBezTo>
                  <a:cubicBezTo>
                    <a:pt x="12" y="21"/>
                    <a:pt x="13" y="20"/>
                    <a:pt x="14" y="19"/>
                  </a:cubicBezTo>
                  <a:cubicBezTo>
                    <a:pt x="15" y="19"/>
                    <a:pt x="15" y="17"/>
                    <a:pt x="16" y="17"/>
                  </a:cubicBezTo>
                  <a:cubicBezTo>
                    <a:pt x="16" y="16"/>
                    <a:pt x="17" y="16"/>
                    <a:pt x="18" y="15"/>
                  </a:cubicBezTo>
                  <a:cubicBezTo>
                    <a:pt x="18" y="15"/>
                    <a:pt x="18" y="14"/>
                    <a:pt x="18" y="14"/>
                  </a:cubicBezTo>
                  <a:cubicBezTo>
                    <a:pt x="18" y="13"/>
                    <a:pt x="19" y="13"/>
                    <a:pt x="19" y="12"/>
                  </a:cubicBezTo>
                  <a:cubicBezTo>
                    <a:pt x="19" y="12"/>
                    <a:pt x="19" y="11"/>
                    <a:pt x="18" y="10"/>
                  </a:cubicBezTo>
                  <a:cubicBezTo>
                    <a:pt x="18" y="9"/>
                    <a:pt x="18" y="8"/>
                    <a:pt x="17" y="8"/>
                  </a:cubicBezTo>
                  <a:cubicBezTo>
                    <a:pt x="17" y="7"/>
                    <a:pt x="17" y="6"/>
                    <a:pt x="17" y="5"/>
                  </a:cubicBezTo>
                  <a:cubicBezTo>
                    <a:pt x="17" y="5"/>
                    <a:pt x="16" y="3"/>
                    <a:pt x="16" y="3"/>
                  </a:cubicBezTo>
                  <a:cubicBezTo>
                    <a:pt x="16" y="3"/>
                    <a:pt x="16" y="2"/>
                    <a:pt x="16"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8" name="Freeform 68"/>
            <p:cNvSpPr>
              <a:spLocks/>
            </p:cNvSpPr>
            <p:nvPr/>
          </p:nvSpPr>
          <p:spPr bwMode="auto">
            <a:xfrm>
              <a:off x="2317751" y="3967163"/>
              <a:ext cx="33338" cy="33338"/>
            </a:xfrm>
            <a:custGeom>
              <a:avLst/>
              <a:gdLst/>
              <a:ahLst/>
              <a:cxnLst>
                <a:cxn ang="0">
                  <a:pos x="2" y="2"/>
                </a:cxn>
                <a:cxn ang="0">
                  <a:pos x="3" y="2"/>
                </a:cxn>
                <a:cxn ang="0">
                  <a:pos x="5" y="2"/>
                </a:cxn>
                <a:cxn ang="0">
                  <a:pos x="6" y="3"/>
                </a:cxn>
                <a:cxn ang="0">
                  <a:pos x="8" y="3"/>
                </a:cxn>
                <a:cxn ang="0">
                  <a:pos x="9" y="2"/>
                </a:cxn>
                <a:cxn ang="0">
                  <a:pos x="11" y="1"/>
                </a:cxn>
                <a:cxn ang="0">
                  <a:pos x="13" y="1"/>
                </a:cxn>
                <a:cxn ang="0">
                  <a:pos x="14" y="3"/>
                </a:cxn>
                <a:cxn ang="0">
                  <a:pos x="15" y="4"/>
                </a:cxn>
                <a:cxn ang="0">
                  <a:pos x="15" y="6"/>
                </a:cxn>
                <a:cxn ang="0">
                  <a:pos x="15" y="6"/>
                </a:cxn>
                <a:cxn ang="0">
                  <a:pos x="15" y="8"/>
                </a:cxn>
                <a:cxn ang="0">
                  <a:pos x="16" y="9"/>
                </a:cxn>
                <a:cxn ang="0">
                  <a:pos x="18" y="10"/>
                </a:cxn>
                <a:cxn ang="0">
                  <a:pos x="18" y="12"/>
                </a:cxn>
                <a:cxn ang="0">
                  <a:pos x="17" y="13"/>
                </a:cxn>
                <a:cxn ang="0">
                  <a:pos x="15" y="13"/>
                </a:cxn>
                <a:cxn ang="0">
                  <a:pos x="14" y="14"/>
                </a:cxn>
                <a:cxn ang="0">
                  <a:pos x="14" y="16"/>
                </a:cxn>
                <a:cxn ang="0">
                  <a:pos x="13" y="17"/>
                </a:cxn>
                <a:cxn ang="0">
                  <a:pos x="12" y="18"/>
                </a:cxn>
                <a:cxn ang="0">
                  <a:pos x="10" y="17"/>
                </a:cxn>
                <a:cxn ang="0">
                  <a:pos x="9" y="17"/>
                </a:cxn>
                <a:cxn ang="0">
                  <a:pos x="8" y="16"/>
                </a:cxn>
                <a:cxn ang="0">
                  <a:pos x="7" y="14"/>
                </a:cxn>
                <a:cxn ang="0">
                  <a:pos x="6" y="13"/>
                </a:cxn>
                <a:cxn ang="0">
                  <a:pos x="4" y="12"/>
                </a:cxn>
                <a:cxn ang="0">
                  <a:pos x="3" y="11"/>
                </a:cxn>
                <a:cxn ang="0">
                  <a:pos x="1" y="9"/>
                </a:cxn>
                <a:cxn ang="0">
                  <a:pos x="0" y="7"/>
                </a:cxn>
                <a:cxn ang="0">
                  <a:pos x="1" y="6"/>
                </a:cxn>
                <a:cxn ang="0">
                  <a:pos x="1" y="4"/>
                </a:cxn>
                <a:cxn ang="0">
                  <a:pos x="2" y="2"/>
                </a:cxn>
                <a:cxn ang="0">
                  <a:pos x="2" y="2"/>
                </a:cxn>
              </a:cxnLst>
              <a:rect l="0" t="0" r="r" b="b"/>
              <a:pathLst>
                <a:path w="18" h="18">
                  <a:moveTo>
                    <a:pt x="2" y="2"/>
                  </a:moveTo>
                  <a:cubicBezTo>
                    <a:pt x="2" y="2"/>
                    <a:pt x="3" y="2"/>
                    <a:pt x="3" y="2"/>
                  </a:cubicBezTo>
                  <a:cubicBezTo>
                    <a:pt x="4" y="2"/>
                    <a:pt x="5" y="2"/>
                    <a:pt x="5" y="2"/>
                  </a:cubicBezTo>
                  <a:cubicBezTo>
                    <a:pt x="5" y="3"/>
                    <a:pt x="6" y="3"/>
                    <a:pt x="6" y="3"/>
                  </a:cubicBezTo>
                  <a:cubicBezTo>
                    <a:pt x="7" y="3"/>
                    <a:pt x="8" y="3"/>
                    <a:pt x="8" y="3"/>
                  </a:cubicBezTo>
                  <a:cubicBezTo>
                    <a:pt x="8" y="3"/>
                    <a:pt x="9" y="2"/>
                    <a:pt x="9" y="2"/>
                  </a:cubicBezTo>
                  <a:cubicBezTo>
                    <a:pt x="9" y="1"/>
                    <a:pt x="10" y="1"/>
                    <a:pt x="11" y="1"/>
                  </a:cubicBezTo>
                  <a:cubicBezTo>
                    <a:pt x="11" y="1"/>
                    <a:pt x="12" y="0"/>
                    <a:pt x="13" y="1"/>
                  </a:cubicBezTo>
                  <a:cubicBezTo>
                    <a:pt x="13" y="1"/>
                    <a:pt x="14" y="2"/>
                    <a:pt x="14" y="3"/>
                  </a:cubicBezTo>
                  <a:cubicBezTo>
                    <a:pt x="14" y="3"/>
                    <a:pt x="15" y="3"/>
                    <a:pt x="15" y="4"/>
                  </a:cubicBezTo>
                  <a:cubicBezTo>
                    <a:pt x="15" y="4"/>
                    <a:pt x="15" y="5"/>
                    <a:pt x="15" y="6"/>
                  </a:cubicBezTo>
                  <a:cubicBezTo>
                    <a:pt x="15" y="6"/>
                    <a:pt x="15" y="6"/>
                    <a:pt x="15" y="6"/>
                  </a:cubicBezTo>
                  <a:cubicBezTo>
                    <a:pt x="15" y="7"/>
                    <a:pt x="15" y="7"/>
                    <a:pt x="15" y="8"/>
                  </a:cubicBezTo>
                  <a:cubicBezTo>
                    <a:pt x="15" y="8"/>
                    <a:pt x="15" y="9"/>
                    <a:pt x="16" y="9"/>
                  </a:cubicBezTo>
                  <a:cubicBezTo>
                    <a:pt x="16" y="10"/>
                    <a:pt x="18" y="10"/>
                    <a:pt x="18" y="10"/>
                  </a:cubicBezTo>
                  <a:cubicBezTo>
                    <a:pt x="18" y="11"/>
                    <a:pt x="18" y="12"/>
                    <a:pt x="18" y="12"/>
                  </a:cubicBezTo>
                  <a:cubicBezTo>
                    <a:pt x="18" y="12"/>
                    <a:pt x="17" y="13"/>
                    <a:pt x="17" y="13"/>
                  </a:cubicBezTo>
                  <a:cubicBezTo>
                    <a:pt x="16" y="13"/>
                    <a:pt x="15" y="13"/>
                    <a:pt x="15" y="13"/>
                  </a:cubicBezTo>
                  <a:cubicBezTo>
                    <a:pt x="15" y="14"/>
                    <a:pt x="14" y="14"/>
                    <a:pt x="14" y="14"/>
                  </a:cubicBezTo>
                  <a:cubicBezTo>
                    <a:pt x="14" y="14"/>
                    <a:pt x="14" y="15"/>
                    <a:pt x="14" y="16"/>
                  </a:cubicBezTo>
                  <a:cubicBezTo>
                    <a:pt x="14" y="16"/>
                    <a:pt x="14" y="17"/>
                    <a:pt x="13" y="17"/>
                  </a:cubicBezTo>
                  <a:cubicBezTo>
                    <a:pt x="13" y="17"/>
                    <a:pt x="12" y="18"/>
                    <a:pt x="12" y="18"/>
                  </a:cubicBezTo>
                  <a:cubicBezTo>
                    <a:pt x="11" y="18"/>
                    <a:pt x="11" y="17"/>
                    <a:pt x="10" y="17"/>
                  </a:cubicBezTo>
                  <a:cubicBezTo>
                    <a:pt x="10" y="17"/>
                    <a:pt x="9" y="17"/>
                    <a:pt x="9" y="17"/>
                  </a:cubicBezTo>
                  <a:cubicBezTo>
                    <a:pt x="9" y="16"/>
                    <a:pt x="8" y="16"/>
                    <a:pt x="8" y="16"/>
                  </a:cubicBezTo>
                  <a:cubicBezTo>
                    <a:pt x="8" y="16"/>
                    <a:pt x="7" y="15"/>
                    <a:pt x="7" y="14"/>
                  </a:cubicBezTo>
                  <a:cubicBezTo>
                    <a:pt x="7" y="14"/>
                    <a:pt x="6" y="13"/>
                    <a:pt x="6" y="13"/>
                  </a:cubicBezTo>
                  <a:cubicBezTo>
                    <a:pt x="6" y="12"/>
                    <a:pt x="4" y="12"/>
                    <a:pt x="4" y="12"/>
                  </a:cubicBezTo>
                  <a:cubicBezTo>
                    <a:pt x="3" y="11"/>
                    <a:pt x="3" y="11"/>
                    <a:pt x="3" y="11"/>
                  </a:cubicBezTo>
                  <a:cubicBezTo>
                    <a:pt x="2" y="11"/>
                    <a:pt x="2" y="10"/>
                    <a:pt x="1" y="9"/>
                  </a:cubicBezTo>
                  <a:cubicBezTo>
                    <a:pt x="1" y="9"/>
                    <a:pt x="1" y="8"/>
                    <a:pt x="0" y="7"/>
                  </a:cubicBezTo>
                  <a:cubicBezTo>
                    <a:pt x="0" y="7"/>
                    <a:pt x="0" y="6"/>
                    <a:pt x="1" y="6"/>
                  </a:cubicBezTo>
                  <a:cubicBezTo>
                    <a:pt x="1" y="5"/>
                    <a:pt x="1" y="4"/>
                    <a:pt x="1" y="4"/>
                  </a:cubicBezTo>
                  <a:cubicBezTo>
                    <a:pt x="2" y="3"/>
                    <a:pt x="1" y="3"/>
                    <a:pt x="2" y="2"/>
                  </a:cubicBezTo>
                  <a:cubicBezTo>
                    <a:pt x="2" y="2"/>
                    <a:pt x="2" y="2"/>
                    <a:pt x="2"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9" name="Freeform 69"/>
            <p:cNvSpPr>
              <a:spLocks/>
            </p:cNvSpPr>
            <p:nvPr/>
          </p:nvSpPr>
          <p:spPr bwMode="auto">
            <a:xfrm>
              <a:off x="2449513" y="3425826"/>
              <a:ext cx="125413" cy="69850"/>
            </a:xfrm>
            <a:custGeom>
              <a:avLst/>
              <a:gdLst/>
              <a:ahLst/>
              <a:cxnLst>
                <a:cxn ang="0">
                  <a:pos x="66" y="10"/>
                </a:cxn>
                <a:cxn ang="0">
                  <a:pos x="66" y="20"/>
                </a:cxn>
                <a:cxn ang="0">
                  <a:pos x="55" y="26"/>
                </a:cxn>
                <a:cxn ang="0">
                  <a:pos x="47" y="28"/>
                </a:cxn>
                <a:cxn ang="0">
                  <a:pos x="44" y="32"/>
                </a:cxn>
                <a:cxn ang="0">
                  <a:pos x="41" y="34"/>
                </a:cxn>
                <a:cxn ang="0">
                  <a:pos x="34" y="37"/>
                </a:cxn>
                <a:cxn ang="0">
                  <a:pos x="32" y="34"/>
                </a:cxn>
                <a:cxn ang="0">
                  <a:pos x="28" y="36"/>
                </a:cxn>
                <a:cxn ang="0">
                  <a:pos x="26" y="34"/>
                </a:cxn>
                <a:cxn ang="0">
                  <a:pos x="23" y="34"/>
                </a:cxn>
                <a:cxn ang="0">
                  <a:pos x="18" y="31"/>
                </a:cxn>
                <a:cxn ang="0">
                  <a:pos x="14" y="26"/>
                </a:cxn>
                <a:cxn ang="0">
                  <a:pos x="10" y="28"/>
                </a:cxn>
                <a:cxn ang="0">
                  <a:pos x="8" y="27"/>
                </a:cxn>
                <a:cxn ang="0">
                  <a:pos x="5" y="28"/>
                </a:cxn>
                <a:cxn ang="0">
                  <a:pos x="2" y="24"/>
                </a:cxn>
                <a:cxn ang="0">
                  <a:pos x="2" y="21"/>
                </a:cxn>
                <a:cxn ang="0">
                  <a:pos x="3" y="17"/>
                </a:cxn>
                <a:cxn ang="0">
                  <a:pos x="2" y="13"/>
                </a:cxn>
                <a:cxn ang="0">
                  <a:pos x="1" y="11"/>
                </a:cxn>
                <a:cxn ang="0">
                  <a:pos x="3" y="9"/>
                </a:cxn>
                <a:cxn ang="0">
                  <a:pos x="8" y="9"/>
                </a:cxn>
                <a:cxn ang="0">
                  <a:pos x="16" y="8"/>
                </a:cxn>
                <a:cxn ang="0">
                  <a:pos x="21" y="5"/>
                </a:cxn>
                <a:cxn ang="0">
                  <a:pos x="26" y="3"/>
                </a:cxn>
                <a:cxn ang="0">
                  <a:pos x="30" y="5"/>
                </a:cxn>
                <a:cxn ang="0">
                  <a:pos x="36" y="4"/>
                </a:cxn>
                <a:cxn ang="0">
                  <a:pos x="44" y="2"/>
                </a:cxn>
                <a:cxn ang="0">
                  <a:pos x="50" y="4"/>
                </a:cxn>
                <a:cxn ang="0">
                  <a:pos x="54" y="1"/>
                </a:cxn>
                <a:cxn ang="0">
                  <a:pos x="60" y="1"/>
                </a:cxn>
                <a:cxn ang="0">
                  <a:pos x="64" y="4"/>
                </a:cxn>
                <a:cxn ang="0">
                  <a:pos x="66" y="5"/>
                </a:cxn>
              </a:cxnLst>
              <a:rect l="0" t="0" r="r" b="b"/>
              <a:pathLst>
                <a:path w="67" h="37">
                  <a:moveTo>
                    <a:pt x="66" y="6"/>
                  </a:moveTo>
                  <a:cubicBezTo>
                    <a:pt x="66" y="7"/>
                    <a:pt x="67" y="9"/>
                    <a:pt x="66" y="10"/>
                  </a:cubicBezTo>
                  <a:cubicBezTo>
                    <a:pt x="66" y="12"/>
                    <a:pt x="66" y="14"/>
                    <a:pt x="66" y="15"/>
                  </a:cubicBezTo>
                  <a:cubicBezTo>
                    <a:pt x="66" y="16"/>
                    <a:pt x="67" y="19"/>
                    <a:pt x="66" y="20"/>
                  </a:cubicBezTo>
                  <a:cubicBezTo>
                    <a:pt x="66" y="21"/>
                    <a:pt x="65" y="21"/>
                    <a:pt x="64" y="22"/>
                  </a:cubicBezTo>
                  <a:cubicBezTo>
                    <a:pt x="62" y="23"/>
                    <a:pt x="58" y="25"/>
                    <a:pt x="55" y="26"/>
                  </a:cubicBezTo>
                  <a:cubicBezTo>
                    <a:pt x="54" y="26"/>
                    <a:pt x="52" y="27"/>
                    <a:pt x="51" y="28"/>
                  </a:cubicBezTo>
                  <a:cubicBezTo>
                    <a:pt x="50" y="28"/>
                    <a:pt x="48" y="28"/>
                    <a:pt x="47" y="28"/>
                  </a:cubicBezTo>
                  <a:cubicBezTo>
                    <a:pt x="47" y="28"/>
                    <a:pt x="45" y="28"/>
                    <a:pt x="44" y="29"/>
                  </a:cubicBezTo>
                  <a:cubicBezTo>
                    <a:pt x="44" y="30"/>
                    <a:pt x="45" y="31"/>
                    <a:pt x="44" y="32"/>
                  </a:cubicBezTo>
                  <a:cubicBezTo>
                    <a:pt x="44" y="32"/>
                    <a:pt x="44" y="33"/>
                    <a:pt x="44" y="34"/>
                  </a:cubicBezTo>
                  <a:cubicBezTo>
                    <a:pt x="44" y="34"/>
                    <a:pt x="42" y="34"/>
                    <a:pt x="41" y="34"/>
                  </a:cubicBezTo>
                  <a:cubicBezTo>
                    <a:pt x="40" y="35"/>
                    <a:pt x="38" y="35"/>
                    <a:pt x="37" y="36"/>
                  </a:cubicBezTo>
                  <a:cubicBezTo>
                    <a:pt x="36" y="36"/>
                    <a:pt x="35" y="37"/>
                    <a:pt x="34" y="37"/>
                  </a:cubicBezTo>
                  <a:cubicBezTo>
                    <a:pt x="34" y="37"/>
                    <a:pt x="33" y="36"/>
                    <a:pt x="33" y="36"/>
                  </a:cubicBezTo>
                  <a:cubicBezTo>
                    <a:pt x="32" y="35"/>
                    <a:pt x="32" y="34"/>
                    <a:pt x="32" y="34"/>
                  </a:cubicBezTo>
                  <a:cubicBezTo>
                    <a:pt x="31" y="34"/>
                    <a:pt x="30" y="34"/>
                    <a:pt x="29" y="35"/>
                  </a:cubicBezTo>
                  <a:cubicBezTo>
                    <a:pt x="29" y="35"/>
                    <a:pt x="29" y="36"/>
                    <a:pt x="28" y="36"/>
                  </a:cubicBezTo>
                  <a:cubicBezTo>
                    <a:pt x="28" y="36"/>
                    <a:pt x="26" y="36"/>
                    <a:pt x="26" y="36"/>
                  </a:cubicBezTo>
                  <a:cubicBezTo>
                    <a:pt x="26" y="35"/>
                    <a:pt x="26" y="34"/>
                    <a:pt x="26" y="34"/>
                  </a:cubicBezTo>
                  <a:cubicBezTo>
                    <a:pt x="26" y="34"/>
                    <a:pt x="25" y="33"/>
                    <a:pt x="25" y="33"/>
                  </a:cubicBezTo>
                  <a:cubicBezTo>
                    <a:pt x="25" y="32"/>
                    <a:pt x="24" y="33"/>
                    <a:pt x="23" y="34"/>
                  </a:cubicBezTo>
                  <a:cubicBezTo>
                    <a:pt x="23" y="34"/>
                    <a:pt x="21" y="34"/>
                    <a:pt x="21" y="34"/>
                  </a:cubicBezTo>
                  <a:cubicBezTo>
                    <a:pt x="20" y="33"/>
                    <a:pt x="18" y="32"/>
                    <a:pt x="18" y="31"/>
                  </a:cubicBezTo>
                  <a:cubicBezTo>
                    <a:pt x="17" y="30"/>
                    <a:pt x="16" y="29"/>
                    <a:pt x="16" y="28"/>
                  </a:cubicBezTo>
                  <a:cubicBezTo>
                    <a:pt x="16" y="28"/>
                    <a:pt x="15" y="27"/>
                    <a:pt x="14" y="26"/>
                  </a:cubicBezTo>
                  <a:cubicBezTo>
                    <a:pt x="14" y="26"/>
                    <a:pt x="12" y="26"/>
                    <a:pt x="12" y="26"/>
                  </a:cubicBezTo>
                  <a:cubicBezTo>
                    <a:pt x="11" y="26"/>
                    <a:pt x="11" y="28"/>
                    <a:pt x="10" y="28"/>
                  </a:cubicBezTo>
                  <a:cubicBezTo>
                    <a:pt x="10" y="28"/>
                    <a:pt x="10" y="28"/>
                    <a:pt x="9" y="27"/>
                  </a:cubicBezTo>
                  <a:cubicBezTo>
                    <a:pt x="9" y="27"/>
                    <a:pt x="8" y="26"/>
                    <a:pt x="8" y="27"/>
                  </a:cubicBezTo>
                  <a:cubicBezTo>
                    <a:pt x="8" y="27"/>
                    <a:pt x="7" y="27"/>
                    <a:pt x="7" y="27"/>
                  </a:cubicBezTo>
                  <a:cubicBezTo>
                    <a:pt x="6" y="28"/>
                    <a:pt x="5" y="28"/>
                    <a:pt x="5" y="28"/>
                  </a:cubicBezTo>
                  <a:cubicBezTo>
                    <a:pt x="4" y="28"/>
                    <a:pt x="3" y="27"/>
                    <a:pt x="3" y="27"/>
                  </a:cubicBezTo>
                  <a:cubicBezTo>
                    <a:pt x="3" y="26"/>
                    <a:pt x="3" y="24"/>
                    <a:pt x="2" y="24"/>
                  </a:cubicBezTo>
                  <a:cubicBezTo>
                    <a:pt x="2" y="23"/>
                    <a:pt x="2" y="23"/>
                    <a:pt x="2" y="23"/>
                  </a:cubicBezTo>
                  <a:cubicBezTo>
                    <a:pt x="1" y="22"/>
                    <a:pt x="2" y="21"/>
                    <a:pt x="2" y="21"/>
                  </a:cubicBezTo>
                  <a:cubicBezTo>
                    <a:pt x="2" y="21"/>
                    <a:pt x="3" y="20"/>
                    <a:pt x="3" y="19"/>
                  </a:cubicBezTo>
                  <a:cubicBezTo>
                    <a:pt x="3" y="19"/>
                    <a:pt x="3" y="18"/>
                    <a:pt x="3" y="17"/>
                  </a:cubicBezTo>
                  <a:cubicBezTo>
                    <a:pt x="3" y="17"/>
                    <a:pt x="3" y="15"/>
                    <a:pt x="3" y="15"/>
                  </a:cubicBezTo>
                  <a:cubicBezTo>
                    <a:pt x="3" y="14"/>
                    <a:pt x="3" y="14"/>
                    <a:pt x="2" y="13"/>
                  </a:cubicBezTo>
                  <a:cubicBezTo>
                    <a:pt x="2" y="13"/>
                    <a:pt x="1" y="12"/>
                    <a:pt x="1" y="12"/>
                  </a:cubicBezTo>
                  <a:cubicBezTo>
                    <a:pt x="0" y="12"/>
                    <a:pt x="0" y="11"/>
                    <a:pt x="1" y="11"/>
                  </a:cubicBezTo>
                  <a:cubicBezTo>
                    <a:pt x="1" y="11"/>
                    <a:pt x="1" y="11"/>
                    <a:pt x="1" y="11"/>
                  </a:cubicBezTo>
                  <a:cubicBezTo>
                    <a:pt x="1" y="10"/>
                    <a:pt x="2" y="10"/>
                    <a:pt x="3" y="9"/>
                  </a:cubicBezTo>
                  <a:cubicBezTo>
                    <a:pt x="3" y="9"/>
                    <a:pt x="5" y="9"/>
                    <a:pt x="6" y="8"/>
                  </a:cubicBezTo>
                  <a:cubicBezTo>
                    <a:pt x="6" y="8"/>
                    <a:pt x="7" y="9"/>
                    <a:pt x="8" y="9"/>
                  </a:cubicBezTo>
                  <a:cubicBezTo>
                    <a:pt x="9" y="9"/>
                    <a:pt x="10" y="9"/>
                    <a:pt x="11" y="9"/>
                  </a:cubicBezTo>
                  <a:cubicBezTo>
                    <a:pt x="12" y="9"/>
                    <a:pt x="14" y="9"/>
                    <a:pt x="16" y="8"/>
                  </a:cubicBezTo>
                  <a:cubicBezTo>
                    <a:pt x="16" y="8"/>
                    <a:pt x="18" y="7"/>
                    <a:pt x="18" y="7"/>
                  </a:cubicBezTo>
                  <a:cubicBezTo>
                    <a:pt x="19" y="7"/>
                    <a:pt x="20" y="6"/>
                    <a:pt x="21" y="5"/>
                  </a:cubicBezTo>
                  <a:cubicBezTo>
                    <a:pt x="22" y="5"/>
                    <a:pt x="23" y="3"/>
                    <a:pt x="23" y="3"/>
                  </a:cubicBezTo>
                  <a:cubicBezTo>
                    <a:pt x="24" y="3"/>
                    <a:pt x="26" y="3"/>
                    <a:pt x="26" y="3"/>
                  </a:cubicBezTo>
                  <a:cubicBezTo>
                    <a:pt x="27" y="3"/>
                    <a:pt x="27" y="4"/>
                    <a:pt x="28" y="4"/>
                  </a:cubicBezTo>
                  <a:cubicBezTo>
                    <a:pt x="28" y="4"/>
                    <a:pt x="29" y="5"/>
                    <a:pt x="30" y="5"/>
                  </a:cubicBezTo>
                  <a:cubicBezTo>
                    <a:pt x="30" y="5"/>
                    <a:pt x="32" y="5"/>
                    <a:pt x="33" y="5"/>
                  </a:cubicBezTo>
                  <a:cubicBezTo>
                    <a:pt x="34" y="5"/>
                    <a:pt x="36" y="4"/>
                    <a:pt x="36" y="4"/>
                  </a:cubicBezTo>
                  <a:cubicBezTo>
                    <a:pt x="38" y="3"/>
                    <a:pt x="40" y="2"/>
                    <a:pt x="41" y="2"/>
                  </a:cubicBezTo>
                  <a:cubicBezTo>
                    <a:pt x="42" y="1"/>
                    <a:pt x="43" y="2"/>
                    <a:pt x="44" y="2"/>
                  </a:cubicBezTo>
                  <a:cubicBezTo>
                    <a:pt x="45" y="3"/>
                    <a:pt x="46" y="2"/>
                    <a:pt x="47" y="3"/>
                  </a:cubicBezTo>
                  <a:cubicBezTo>
                    <a:pt x="48" y="3"/>
                    <a:pt x="49" y="4"/>
                    <a:pt x="50" y="4"/>
                  </a:cubicBezTo>
                  <a:cubicBezTo>
                    <a:pt x="50" y="4"/>
                    <a:pt x="51" y="4"/>
                    <a:pt x="52" y="3"/>
                  </a:cubicBezTo>
                  <a:cubicBezTo>
                    <a:pt x="53" y="3"/>
                    <a:pt x="54" y="1"/>
                    <a:pt x="54" y="1"/>
                  </a:cubicBezTo>
                  <a:cubicBezTo>
                    <a:pt x="55" y="1"/>
                    <a:pt x="57" y="0"/>
                    <a:pt x="57" y="0"/>
                  </a:cubicBezTo>
                  <a:cubicBezTo>
                    <a:pt x="58" y="0"/>
                    <a:pt x="59" y="1"/>
                    <a:pt x="60" y="1"/>
                  </a:cubicBezTo>
                  <a:cubicBezTo>
                    <a:pt x="60" y="1"/>
                    <a:pt x="61" y="3"/>
                    <a:pt x="62" y="3"/>
                  </a:cubicBezTo>
                  <a:cubicBezTo>
                    <a:pt x="63" y="3"/>
                    <a:pt x="64" y="4"/>
                    <a:pt x="64" y="4"/>
                  </a:cubicBezTo>
                  <a:cubicBezTo>
                    <a:pt x="65" y="4"/>
                    <a:pt x="66" y="4"/>
                    <a:pt x="66" y="4"/>
                  </a:cubicBezTo>
                  <a:cubicBezTo>
                    <a:pt x="66" y="4"/>
                    <a:pt x="66" y="5"/>
                    <a:pt x="66" y="5"/>
                  </a:cubicBezTo>
                  <a:cubicBezTo>
                    <a:pt x="66" y="5"/>
                    <a:pt x="66" y="6"/>
                    <a:pt x="66"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0" name="Freeform 70"/>
            <p:cNvSpPr>
              <a:spLocks/>
            </p:cNvSpPr>
            <p:nvPr/>
          </p:nvSpPr>
          <p:spPr bwMode="auto">
            <a:xfrm>
              <a:off x="2397126" y="3695701"/>
              <a:ext cx="255588" cy="212725"/>
            </a:xfrm>
            <a:custGeom>
              <a:avLst/>
              <a:gdLst/>
              <a:ahLst/>
              <a:cxnLst>
                <a:cxn ang="0">
                  <a:pos x="48" y="32"/>
                </a:cxn>
                <a:cxn ang="0">
                  <a:pos x="50" y="29"/>
                </a:cxn>
                <a:cxn ang="0">
                  <a:pos x="55" y="28"/>
                </a:cxn>
                <a:cxn ang="0">
                  <a:pos x="58" y="25"/>
                </a:cxn>
                <a:cxn ang="0">
                  <a:pos x="62" y="20"/>
                </a:cxn>
                <a:cxn ang="0">
                  <a:pos x="66" y="25"/>
                </a:cxn>
                <a:cxn ang="0">
                  <a:pos x="70" y="20"/>
                </a:cxn>
                <a:cxn ang="0">
                  <a:pos x="73" y="12"/>
                </a:cxn>
                <a:cxn ang="0">
                  <a:pos x="78" y="6"/>
                </a:cxn>
                <a:cxn ang="0">
                  <a:pos x="82" y="0"/>
                </a:cxn>
                <a:cxn ang="0">
                  <a:pos x="84" y="7"/>
                </a:cxn>
                <a:cxn ang="0">
                  <a:pos x="86" y="14"/>
                </a:cxn>
                <a:cxn ang="0">
                  <a:pos x="95" y="10"/>
                </a:cxn>
                <a:cxn ang="0">
                  <a:pos x="97" y="2"/>
                </a:cxn>
                <a:cxn ang="0">
                  <a:pos x="105" y="6"/>
                </a:cxn>
                <a:cxn ang="0">
                  <a:pos x="112" y="9"/>
                </a:cxn>
                <a:cxn ang="0">
                  <a:pos x="115" y="16"/>
                </a:cxn>
                <a:cxn ang="0">
                  <a:pos x="119" y="24"/>
                </a:cxn>
                <a:cxn ang="0">
                  <a:pos x="124" y="39"/>
                </a:cxn>
                <a:cxn ang="0">
                  <a:pos x="130" y="41"/>
                </a:cxn>
                <a:cxn ang="0">
                  <a:pos x="132" y="46"/>
                </a:cxn>
                <a:cxn ang="0">
                  <a:pos x="135" y="50"/>
                </a:cxn>
                <a:cxn ang="0">
                  <a:pos x="132" y="56"/>
                </a:cxn>
                <a:cxn ang="0">
                  <a:pos x="133" y="61"/>
                </a:cxn>
                <a:cxn ang="0">
                  <a:pos x="125" y="66"/>
                </a:cxn>
                <a:cxn ang="0">
                  <a:pos x="110" y="76"/>
                </a:cxn>
                <a:cxn ang="0">
                  <a:pos x="107" y="88"/>
                </a:cxn>
                <a:cxn ang="0">
                  <a:pos x="100" y="88"/>
                </a:cxn>
                <a:cxn ang="0">
                  <a:pos x="86" y="89"/>
                </a:cxn>
                <a:cxn ang="0">
                  <a:pos x="79" y="100"/>
                </a:cxn>
                <a:cxn ang="0">
                  <a:pos x="72" y="98"/>
                </a:cxn>
                <a:cxn ang="0">
                  <a:pos x="68" y="105"/>
                </a:cxn>
                <a:cxn ang="0">
                  <a:pos x="54" y="107"/>
                </a:cxn>
                <a:cxn ang="0">
                  <a:pos x="46" y="107"/>
                </a:cxn>
                <a:cxn ang="0">
                  <a:pos x="38" y="109"/>
                </a:cxn>
                <a:cxn ang="0">
                  <a:pos x="33" y="106"/>
                </a:cxn>
                <a:cxn ang="0">
                  <a:pos x="35" y="98"/>
                </a:cxn>
                <a:cxn ang="0">
                  <a:pos x="33" y="96"/>
                </a:cxn>
                <a:cxn ang="0">
                  <a:pos x="27" y="89"/>
                </a:cxn>
                <a:cxn ang="0">
                  <a:pos x="29" y="82"/>
                </a:cxn>
                <a:cxn ang="0">
                  <a:pos x="22" y="81"/>
                </a:cxn>
                <a:cxn ang="0">
                  <a:pos x="13" y="78"/>
                </a:cxn>
                <a:cxn ang="0">
                  <a:pos x="6" y="68"/>
                </a:cxn>
                <a:cxn ang="0">
                  <a:pos x="0" y="60"/>
                </a:cxn>
                <a:cxn ang="0">
                  <a:pos x="7" y="57"/>
                </a:cxn>
                <a:cxn ang="0">
                  <a:pos x="11" y="62"/>
                </a:cxn>
                <a:cxn ang="0">
                  <a:pos x="15" y="62"/>
                </a:cxn>
                <a:cxn ang="0">
                  <a:pos x="21" y="66"/>
                </a:cxn>
                <a:cxn ang="0">
                  <a:pos x="27" y="61"/>
                </a:cxn>
                <a:cxn ang="0">
                  <a:pos x="31" y="66"/>
                </a:cxn>
                <a:cxn ang="0">
                  <a:pos x="34" y="60"/>
                </a:cxn>
                <a:cxn ang="0">
                  <a:pos x="42" y="56"/>
                </a:cxn>
                <a:cxn ang="0">
                  <a:pos x="51" y="59"/>
                </a:cxn>
                <a:cxn ang="0">
                  <a:pos x="57" y="53"/>
                </a:cxn>
                <a:cxn ang="0">
                  <a:pos x="56" y="46"/>
                </a:cxn>
              </a:cxnLst>
              <a:rect l="0" t="0" r="r" b="b"/>
              <a:pathLst>
                <a:path w="136" h="113">
                  <a:moveTo>
                    <a:pt x="52" y="38"/>
                  </a:moveTo>
                  <a:cubicBezTo>
                    <a:pt x="52" y="38"/>
                    <a:pt x="51" y="37"/>
                    <a:pt x="51" y="37"/>
                  </a:cubicBezTo>
                  <a:cubicBezTo>
                    <a:pt x="50" y="36"/>
                    <a:pt x="49" y="36"/>
                    <a:pt x="48" y="35"/>
                  </a:cubicBezTo>
                  <a:cubicBezTo>
                    <a:pt x="48" y="35"/>
                    <a:pt x="48" y="33"/>
                    <a:pt x="48" y="32"/>
                  </a:cubicBezTo>
                  <a:cubicBezTo>
                    <a:pt x="47" y="32"/>
                    <a:pt x="47" y="31"/>
                    <a:pt x="47" y="30"/>
                  </a:cubicBezTo>
                  <a:cubicBezTo>
                    <a:pt x="47" y="30"/>
                    <a:pt x="47" y="29"/>
                    <a:pt x="48" y="28"/>
                  </a:cubicBezTo>
                  <a:cubicBezTo>
                    <a:pt x="48" y="28"/>
                    <a:pt x="49" y="27"/>
                    <a:pt x="50" y="27"/>
                  </a:cubicBezTo>
                  <a:cubicBezTo>
                    <a:pt x="50" y="28"/>
                    <a:pt x="50" y="28"/>
                    <a:pt x="50" y="29"/>
                  </a:cubicBezTo>
                  <a:cubicBezTo>
                    <a:pt x="50" y="29"/>
                    <a:pt x="50" y="31"/>
                    <a:pt x="51" y="31"/>
                  </a:cubicBezTo>
                  <a:cubicBezTo>
                    <a:pt x="51" y="31"/>
                    <a:pt x="52" y="31"/>
                    <a:pt x="52" y="31"/>
                  </a:cubicBezTo>
                  <a:cubicBezTo>
                    <a:pt x="53" y="30"/>
                    <a:pt x="53" y="29"/>
                    <a:pt x="53" y="29"/>
                  </a:cubicBezTo>
                  <a:cubicBezTo>
                    <a:pt x="54" y="29"/>
                    <a:pt x="55" y="29"/>
                    <a:pt x="55" y="28"/>
                  </a:cubicBezTo>
                  <a:cubicBezTo>
                    <a:pt x="55" y="28"/>
                    <a:pt x="54" y="27"/>
                    <a:pt x="54" y="27"/>
                  </a:cubicBezTo>
                  <a:cubicBezTo>
                    <a:pt x="53" y="26"/>
                    <a:pt x="53" y="26"/>
                    <a:pt x="53" y="25"/>
                  </a:cubicBezTo>
                  <a:cubicBezTo>
                    <a:pt x="53" y="25"/>
                    <a:pt x="54" y="25"/>
                    <a:pt x="55" y="25"/>
                  </a:cubicBezTo>
                  <a:cubicBezTo>
                    <a:pt x="56" y="25"/>
                    <a:pt x="57" y="25"/>
                    <a:pt x="58" y="25"/>
                  </a:cubicBezTo>
                  <a:cubicBezTo>
                    <a:pt x="59" y="25"/>
                    <a:pt x="60" y="25"/>
                    <a:pt x="61" y="24"/>
                  </a:cubicBezTo>
                  <a:cubicBezTo>
                    <a:pt x="61" y="24"/>
                    <a:pt x="62" y="23"/>
                    <a:pt x="62" y="23"/>
                  </a:cubicBezTo>
                  <a:cubicBezTo>
                    <a:pt x="62" y="22"/>
                    <a:pt x="62" y="22"/>
                    <a:pt x="62" y="21"/>
                  </a:cubicBezTo>
                  <a:cubicBezTo>
                    <a:pt x="62" y="21"/>
                    <a:pt x="62" y="20"/>
                    <a:pt x="62" y="20"/>
                  </a:cubicBezTo>
                  <a:cubicBezTo>
                    <a:pt x="63" y="20"/>
                    <a:pt x="63" y="20"/>
                    <a:pt x="64" y="21"/>
                  </a:cubicBezTo>
                  <a:cubicBezTo>
                    <a:pt x="64" y="21"/>
                    <a:pt x="64" y="22"/>
                    <a:pt x="64" y="22"/>
                  </a:cubicBezTo>
                  <a:cubicBezTo>
                    <a:pt x="64" y="23"/>
                    <a:pt x="64" y="24"/>
                    <a:pt x="64" y="25"/>
                  </a:cubicBezTo>
                  <a:cubicBezTo>
                    <a:pt x="64" y="25"/>
                    <a:pt x="65" y="25"/>
                    <a:pt x="66" y="25"/>
                  </a:cubicBezTo>
                  <a:cubicBezTo>
                    <a:pt x="66" y="25"/>
                    <a:pt x="67" y="25"/>
                    <a:pt x="67" y="24"/>
                  </a:cubicBezTo>
                  <a:cubicBezTo>
                    <a:pt x="67" y="24"/>
                    <a:pt x="67" y="22"/>
                    <a:pt x="67" y="22"/>
                  </a:cubicBezTo>
                  <a:cubicBezTo>
                    <a:pt x="67" y="21"/>
                    <a:pt x="68" y="21"/>
                    <a:pt x="68" y="20"/>
                  </a:cubicBezTo>
                  <a:cubicBezTo>
                    <a:pt x="69" y="20"/>
                    <a:pt x="69" y="20"/>
                    <a:pt x="70" y="20"/>
                  </a:cubicBezTo>
                  <a:cubicBezTo>
                    <a:pt x="71" y="20"/>
                    <a:pt x="73" y="19"/>
                    <a:pt x="73" y="19"/>
                  </a:cubicBezTo>
                  <a:cubicBezTo>
                    <a:pt x="73" y="18"/>
                    <a:pt x="74" y="17"/>
                    <a:pt x="75" y="17"/>
                  </a:cubicBezTo>
                  <a:cubicBezTo>
                    <a:pt x="75" y="16"/>
                    <a:pt x="74" y="15"/>
                    <a:pt x="74" y="14"/>
                  </a:cubicBezTo>
                  <a:cubicBezTo>
                    <a:pt x="74" y="14"/>
                    <a:pt x="73" y="13"/>
                    <a:pt x="73" y="12"/>
                  </a:cubicBezTo>
                  <a:cubicBezTo>
                    <a:pt x="73" y="11"/>
                    <a:pt x="73" y="10"/>
                    <a:pt x="73" y="9"/>
                  </a:cubicBezTo>
                  <a:cubicBezTo>
                    <a:pt x="73" y="9"/>
                    <a:pt x="74" y="8"/>
                    <a:pt x="75" y="8"/>
                  </a:cubicBezTo>
                  <a:cubicBezTo>
                    <a:pt x="75" y="7"/>
                    <a:pt x="76" y="7"/>
                    <a:pt x="76" y="7"/>
                  </a:cubicBezTo>
                  <a:cubicBezTo>
                    <a:pt x="77" y="6"/>
                    <a:pt x="78" y="7"/>
                    <a:pt x="78" y="6"/>
                  </a:cubicBezTo>
                  <a:cubicBezTo>
                    <a:pt x="79" y="6"/>
                    <a:pt x="80" y="5"/>
                    <a:pt x="80" y="5"/>
                  </a:cubicBezTo>
                  <a:cubicBezTo>
                    <a:pt x="80" y="4"/>
                    <a:pt x="80" y="2"/>
                    <a:pt x="80" y="2"/>
                  </a:cubicBezTo>
                  <a:cubicBezTo>
                    <a:pt x="80" y="1"/>
                    <a:pt x="81" y="1"/>
                    <a:pt x="81" y="0"/>
                  </a:cubicBezTo>
                  <a:cubicBezTo>
                    <a:pt x="81" y="0"/>
                    <a:pt x="82" y="0"/>
                    <a:pt x="82" y="0"/>
                  </a:cubicBezTo>
                  <a:cubicBezTo>
                    <a:pt x="82" y="1"/>
                    <a:pt x="82" y="1"/>
                    <a:pt x="82" y="2"/>
                  </a:cubicBezTo>
                  <a:cubicBezTo>
                    <a:pt x="82" y="2"/>
                    <a:pt x="82" y="4"/>
                    <a:pt x="82" y="4"/>
                  </a:cubicBezTo>
                  <a:cubicBezTo>
                    <a:pt x="82" y="5"/>
                    <a:pt x="83" y="6"/>
                    <a:pt x="83" y="6"/>
                  </a:cubicBezTo>
                  <a:cubicBezTo>
                    <a:pt x="83" y="6"/>
                    <a:pt x="84" y="6"/>
                    <a:pt x="84" y="7"/>
                  </a:cubicBezTo>
                  <a:cubicBezTo>
                    <a:pt x="85" y="7"/>
                    <a:pt x="85" y="8"/>
                    <a:pt x="85" y="9"/>
                  </a:cubicBezTo>
                  <a:cubicBezTo>
                    <a:pt x="85" y="9"/>
                    <a:pt x="84" y="10"/>
                    <a:pt x="84" y="10"/>
                  </a:cubicBezTo>
                  <a:cubicBezTo>
                    <a:pt x="84" y="11"/>
                    <a:pt x="85" y="12"/>
                    <a:pt x="85" y="13"/>
                  </a:cubicBezTo>
                  <a:cubicBezTo>
                    <a:pt x="85" y="13"/>
                    <a:pt x="86" y="14"/>
                    <a:pt x="86" y="14"/>
                  </a:cubicBezTo>
                  <a:cubicBezTo>
                    <a:pt x="87" y="14"/>
                    <a:pt x="88" y="13"/>
                    <a:pt x="89" y="13"/>
                  </a:cubicBezTo>
                  <a:cubicBezTo>
                    <a:pt x="89" y="13"/>
                    <a:pt x="90" y="12"/>
                    <a:pt x="91" y="12"/>
                  </a:cubicBezTo>
                  <a:cubicBezTo>
                    <a:pt x="91" y="11"/>
                    <a:pt x="92" y="11"/>
                    <a:pt x="93" y="11"/>
                  </a:cubicBezTo>
                  <a:cubicBezTo>
                    <a:pt x="93" y="10"/>
                    <a:pt x="95" y="10"/>
                    <a:pt x="95" y="10"/>
                  </a:cubicBezTo>
                  <a:cubicBezTo>
                    <a:pt x="96" y="9"/>
                    <a:pt x="96" y="9"/>
                    <a:pt x="96" y="8"/>
                  </a:cubicBezTo>
                  <a:cubicBezTo>
                    <a:pt x="97" y="8"/>
                    <a:pt x="98" y="7"/>
                    <a:pt x="98" y="7"/>
                  </a:cubicBezTo>
                  <a:cubicBezTo>
                    <a:pt x="98" y="6"/>
                    <a:pt x="96" y="5"/>
                    <a:pt x="96" y="4"/>
                  </a:cubicBezTo>
                  <a:cubicBezTo>
                    <a:pt x="96" y="4"/>
                    <a:pt x="96" y="3"/>
                    <a:pt x="97" y="2"/>
                  </a:cubicBezTo>
                  <a:cubicBezTo>
                    <a:pt x="97" y="2"/>
                    <a:pt x="99" y="2"/>
                    <a:pt x="99" y="2"/>
                  </a:cubicBezTo>
                  <a:cubicBezTo>
                    <a:pt x="100" y="2"/>
                    <a:pt x="102" y="2"/>
                    <a:pt x="103" y="2"/>
                  </a:cubicBezTo>
                  <a:cubicBezTo>
                    <a:pt x="103" y="2"/>
                    <a:pt x="103" y="3"/>
                    <a:pt x="104" y="4"/>
                  </a:cubicBezTo>
                  <a:cubicBezTo>
                    <a:pt x="104" y="4"/>
                    <a:pt x="104" y="6"/>
                    <a:pt x="105" y="6"/>
                  </a:cubicBezTo>
                  <a:cubicBezTo>
                    <a:pt x="105" y="6"/>
                    <a:pt x="106" y="6"/>
                    <a:pt x="107" y="7"/>
                  </a:cubicBezTo>
                  <a:cubicBezTo>
                    <a:pt x="107" y="7"/>
                    <a:pt x="108" y="6"/>
                    <a:pt x="109" y="7"/>
                  </a:cubicBezTo>
                  <a:cubicBezTo>
                    <a:pt x="109" y="7"/>
                    <a:pt x="110" y="8"/>
                    <a:pt x="110" y="8"/>
                  </a:cubicBezTo>
                  <a:cubicBezTo>
                    <a:pt x="110" y="9"/>
                    <a:pt x="111" y="9"/>
                    <a:pt x="112" y="9"/>
                  </a:cubicBezTo>
                  <a:cubicBezTo>
                    <a:pt x="112" y="10"/>
                    <a:pt x="113" y="11"/>
                    <a:pt x="113" y="12"/>
                  </a:cubicBezTo>
                  <a:cubicBezTo>
                    <a:pt x="113" y="12"/>
                    <a:pt x="113" y="13"/>
                    <a:pt x="114" y="13"/>
                  </a:cubicBezTo>
                  <a:cubicBezTo>
                    <a:pt x="114" y="13"/>
                    <a:pt x="114" y="13"/>
                    <a:pt x="114" y="13"/>
                  </a:cubicBezTo>
                  <a:cubicBezTo>
                    <a:pt x="114" y="14"/>
                    <a:pt x="115" y="16"/>
                    <a:pt x="115" y="16"/>
                  </a:cubicBezTo>
                  <a:cubicBezTo>
                    <a:pt x="115" y="17"/>
                    <a:pt x="115" y="19"/>
                    <a:pt x="115" y="19"/>
                  </a:cubicBezTo>
                  <a:cubicBezTo>
                    <a:pt x="115" y="20"/>
                    <a:pt x="116" y="21"/>
                    <a:pt x="116" y="21"/>
                  </a:cubicBezTo>
                  <a:cubicBezTo>
                    <a:pt x="116" y="21"/>
                    <a:pt x="116" y="22"/>
                    <a:pt x="117" y="23"/>
                  </a:cubicBezTo>
                  <a:cubicBezTo>
                    <a:pt x="117" y="23"/>
                    <a:pt x="118" y="24"/>
                    <a:pt x="119" y="24"/>
                  </a:cubicBezTo>
                  <a:cubicBezTo>
                    <a:pt x="119" y="24"/>
                    <a:pt x="121" y="25"/>
                    <a:pt x="121" y="25"/>
                  </a:cubicBezTo>
                  <a:cubicBezTo>
                    <a:pt x="121" y="26"/>
                    <a:pt x="121" y="27"/>
                    <a:pt x="121" y="27"/>
                  </a:cubicBezTo>
                  <a:cubicBezTo>
                    <a:pt x="122" y="29"/>
                    <a:pt x="123" y="33"/>
                    <a:pt x="123" y="34"/>
                  </a:cubicBezTo>
                  <a:cubicBezTo>
                    <a:pt x="123" y="36"/>
                    <a:pt x="124" y="38"/>
                    <a:pt x="124" y="39"/>
                  </a:cubicBezTo>
                  <a:cubicBezTo>
                    <a:pt x="124" y="40"/>
                    <a:pt x="125" y="42"/>
                    <a:pt x="125" y="42"/>
                  </a:cubicBezTo>
                  <a:cubicBezTo>
                    <a:pt x="125" y="42"/>
                    <a:pt x="126" y="42"/>
                    <a:pt x="126" y="42"/>
                  </a:cubicBezTo>
                  <a:cubicBezTo>
                    <a:pt x="127" y="42"/>
                    <a:pt x="128" y="42"/>
                    <a:pt x="129" y="41"/>
                  </a:cubicBezTo>
                  <a:cubicBezTo>
                    <a:pt x="129" y="41"/>
                    <a:pt x="130" y="41"/>
                    <a:pt x="130" y="41"/>
                  </a:cubicBezTo>
                  <a:cubicBezTo>
                    <a:pt x="130" y="41"/>
                    <a:pt x="132" y="41"/>
                    <a:pt x="132" y="41"/>
                  </a:cubicBezTo>
                  <a:cubicBezTo>
                    <a:pt x="132" y="42"/>
                    <a:pt x="132" y="43"/>
                    <a:pt x="132" y="43"/>
                  </a:cubicBezTo>
                  <a:cubicBezTo>
                    <a:pt x="132" y="43"/>
                    <a:pt x="132" y="44"/>
                    <a:pt x="132" y="44"/>
                  </a:cubicBezTo>
                  <a:cubicBezTo>
                    <a:pt x="132" y="45"/>
                    <a:pt x="132" y="45"/>
                    <a:pt x="132" y="46"/>
                  </a:cubicBezTo>
                  <a:cubicBezTo>
                    <a:pt x="132" y="46"/>
                    <a:pt x="133" y="47"/>
                    <a:pt x="133" y="47"/>
                  </a:cubicBezTo>
                  <a:cubicBezTo>
                    <a:pt x="134" y="48"/>
                    <a:pt x="136" y="48"/>
                    <a:pt x="136" y="48"/>
                  </a:cubicBezTo>
                  <a:cubicBezTo>
                    <a:pt x="136" y="48"/>
                    <a:pt x="136" y="49"/>
                    <a:pt x="136" y="50"/>
                  </a:cubicBezTo>
                  <a:cubicBezTo>
                    <a:pt x="136" y="50"/>
                    <a:pt x="135" y="50"/>
                    <a:pt x="135" y="50"/>
                  </a:cubicBezTo>
                  <a:cubicBezTo>
                    <a:pt x="135" y="50"/>
                    <a:pt x="134" y="50"/>
                    <a:pt x="134" y="50"/>
                  </a:cubicBezTo>
                  <a:cubicBezTo>
                    <a:pt x="133" y="50"/>
                    <a:pt x="132" y="50"/>
                    <a:pt x="132" y="51"/>
                  </a:cubicBezTo>
                  <a:cubicBezTo>
                    <a:pt x="132" y="51"/>
                    <a:pt x="132" y="52"/>
                    <a:pt x="132" y="53"/>
                  </a:cubicBezTo>
                  <a:cubicBezTo>
                    <a:pt x="132" y="54"/>
                    <a:pt x="132" y="55"/>
                    <a:pt x="132" y="56"/>
                  </a:cubicBezTo>
                  <a:cubicBezTo>
                    <a:pt x="132" y="56"/>
                    <a:pt x="132" y="57"/>
                    <a:pt x="133" y="57"/>
                  </a:cubicBezTo>
                  <a:cubicBezTo>
                    <a:pt x="133" y="57"/>
                    <a:pt x="134" y="57"/>
                    <a:pt x="135" y="58"/>
                  </a:cubicBezTo>
                  <a:cubicBezTo>
                    <a:pt x="135" y="58"/>
                    <a:pt x="135" y="59"/>
                    <a:pt x="135" y="60"/>
                  </a:cubicBezTo>
                  <a:cubicBezTo>
                    <a:pt x="134" y="60"/>
                    <a:pt x="133" y="60"/>
                    <a:pt x="133" y="61"/>
                  </a:cubicBezTo>
                  <a:cubicBezTo>
                    <a:pt x="133" y="61"/>
                    <a:pt x="131" y="61"/>
                    <a:pt x="131" y="61"/>
                  </a:cubicBezTo>
                  <a:cubicBezTo>
                    <a:pt x="130" y="61"/>
                    <a:pt x="130" y="62"/>
                    <a:pt x="129" y="62"/>
                  </a:cubicBezTo>
                  <a:cubicBezTo>
                    <a:pt x="129" y="63"/>
                    <a:pt x="128" y="64"/>
                    <a:pt x="127" y="64"/>
                  </a:cubicBezTo>
                  <a:cubicBezTo>
                    <a:pt x="127" y="65"/>
                    <a:pt x="126" y="66"/>
                    <a:pt x="125" y="66"/>
                  </a:cubicBezTo>
                  <a:cubicBezTo>
                    <a:pt x="124" y="67"/>
                    <a:pt x="122" y="67"/>
                    <a:pt x="120" y="68"/>
                  </a:cubicBezTo>
                  <a:cubicBezTo>
                    <a:pt x="119" y="68"/>
                    <a:pt x="116" y="68"/>
                    <a:pt x="115" y="69"/>
                  </a:cubicBezTo>
                  <a:cubicBezTo>
                    <a:pt x="114" y="69"/>
                    <a:pt x="113" y="71"/>
                    <a:pt x="112" y="71"/>
                  </a:cubicBezTo>
                  <a:cubicBezTo>
                    <a:pt x="111" y="72"/>
                    <a:pt x="110" y="74"/>
                    <a:pt x="110" y="76"/>
                  </a:cubicBezTo>
                  <a:cubicBezTo>
                    <a:pt x="109" y="76"/>
                    <a:pt x="108" y="78"/>
                    <a:pt x="108" y="79"/>
                  </a:cubicBezTo>
                  <a:cubicBezTo>
                    <a:pt x="108" y="80"/>
                    <a:pt x="108" y="81"/>
                    <a:pt x="108" y="82"/>
                  </a:cubicBezTo>
                  <a:cubicBezTo>
                    <a:pt x="108" y="83"/>
                    <a:pt x="108" y="85"/>
                    <a:pt x="108" y="86"/>
                  </a:cubicBezTo>
                  <a:cubicBezTo>
                    <a:pt x="107" y="86"/>
                    <a:pt x="107" y="88"/>
                    <a:pt x="107" y="88"/>
                  </a:cubicBezTo>
                  <a:cubicBezTo>
                    <a:pt x="107" y="89"/>
                    <a:pt x="107" y="90"/>
                    <a:pt x="107" y="90"/>
                  </a:cubicBezTo>
                  <a:cubicBezTo>
                    <a:pt x="107" y="90"/>
                    <a:pt x="106" y="89"/>
                    <a:pt x="106" y="89"/>
                  </a:cubicBezTo>
                  <a:cubicBezTo>
                    <a:pt x="106" y="89"/>
                    <a:pt x="104" y="88"/>
                    <a:pt x="104" y="88"/>
                  </a:cubicBezTo>
                  <a:cubicBezTo>
                    <a:pt x="103" y="88"/>
                    <a:pt x="101" y="88"/>
                    <a:pt x="100" y="88"/>
                  </a:cubicBezTo>
                  <a:cubicBezTo>
                    <a:pt x="99" y="88"/>
                    <a:pt x="96" y="89"/>
                    <a:pt x="95" y="88"/>
                  </a:cubicBezTo>
                  <a:cubicBezTo>
                    <a:pt x="94" y="88"/>
                    <a:pt x="91" y="88"/>
                    <a:pt x="90" y="87"/>
                  </a:cubicBezTo>
                  <a:cubicBezTo>
                    <a:pt x="89" y="87"/>
                    <a:pt x="88" y="87"/>
                    <a:pt x="88" y="87"/>
                  </a:cubicBezTo>
                  <a:cubicBezTo>
                    <a:pt x="87" y="88"/>
                    <a:pt x="86" y="89"/>
                    <a:pt x="86" y="89"/>
                  </a:cubicBezTo>
                  <a:cubicBezTo>
                    <a:pt x="85" y="90"/>
                    <a:pt x="85" y="92"/>
                    <a:pt x="84" y="92"/>
                  </a:cubicBezTo>
                  <a:cubicBezTo>
                    <a:pt x="84" y="93"/>
                    <a:pt x="83" y="95"/>
                    <a:pt x="83" y="96"/>
                  </a:cubicBezTo>
                  <a:cubicBezTo>
                    <a:pt x="83" y="97"/>
                    <a:pt x="82" y="98"/>
                    <a:pt x="81" y="99"/>
                  </a:cubicBezTo>
                  <a:cubicBezTo>
                    <a:pt x="81" y="99"/>
                    <a:pt x="80" y="100"/>
                    <a:pt x="79" y="100"/>
                  </a:cubicBezTo>
                  <a:cubicBezTo>
                    <a:pt x="78" y="100"/>
                    <a:pt x="77" y="100"/>
                    <a:pt x="76" y="99"/>
                  </a:cubicBezTo>
                  <a:cubicBezTo>
                    <a:pt x="76" y="99"/>
                    <a:pt x="75" y="97"/>
                    <a:pt x="75" y="97"/>
                  </a:cubicBezTo>
                  <a:cubicBezTo>
                    <a:pt x="75" y="96"/>
                    <a:pt x="74" y="96"/>
                    <a:pt x="74" y="96"/>
                  </a:cubicBezTo>
                  <a:cubicBezTo>
                    <a:pt x="73" y="96"/>
                    <a:pt x="72" y="97"/>
                    <a:pt x="72" y="98"/>
                  </a:cubicBezTo>
                  <a:cubicBezTo>
                    <a:pt x="72" y="98"/>
                    <a:pt x="71" y="100"/>
                    <a:pt x="71" y="100"/>
                  </a:cubicBezTo>
                  <a:cubicBezTo>
                    <a:pt x="71" y="101"/>
                    <a:pt x="70" y="101"/>
                    <a:pt x="70" y="102"/>
                  </a:cubicBezTo>
                  <a:cubicBezTo>
                    <a:pt x="70" y="103"/>
                    <a:pt x="71" y="104"/>
                    <a:pt x="71" y="105"/>
                  </a:cubicBezTo>
                  <a:cubicBezTo>
                    <a:pt x="70" y="106"/>
                    <a:pt x="69" y="105"/>
                    <a:pt x="68" y="105"/>
                  </a:cubicBezTo>
                  <a:cubicBezTo>
                    <a:pt x="67" y="105"/>
                    <a:pt x="64" y="105"/>
                    <a:pt x="62" y="105"/>
                  </a:cubicBezTo>
                  <a:cubicBezTo>
                    <a:pt x="62" y="106"/>
                    <a:pt x="60" y="106"/>
                    <a:pt x="60" y="106"/>
                  </a:cubicBezTo>
                  <a:cubicBezTo>
                    <a:pt x="59" y="106"/>
                    <a:pt x="58" y="107"/>
                    <a:pt x="57" y="107"/>
                  </a:cubicBezTo>
                  <a:cubicBezTo>
                    <a:pt x="56" y="108"/>
                    <a:pt x="55" y="107"/>
                    <a:pt x="54" y="107"/>
                  </a:cubicBezTo>
                  <a:cubicBezTo>
                    <a:pt x="53" y="107"/>
                    <a:pt x="52" y="106"/>
                    <a:pt x="52" y="106"/>
                  </a:cubicBezTo>
                  <a:cubicBezTo>
                    <a:pt x="51" y="106"/>
                    <a:pt x="51" y="105"/>
                    <a:pt x="50" y="105"/>
                  </a:cubicBezTo>
                  <a:cubicBezTo>
                    <a:pt x="50" y="105"/>
                    <a:pt x="49" y="105"/>
                    <a:pt x="48" y="105"/>
                  </a:cubicBezTo>
                  <a:cubicBezTo>
                    <a:pt x="48" y="105"/>
                    <a:pt x="47" y="106"/>
                    <a:pt x="46" y="107"/>
                  </a:cubicBezTo>
                  <a:cubicBezTo>
                    <a:pt x="46" y="107"/>
                    <a:pt x="45" y="108"/>
                    <a:pt x="45" y="108"/>
                  </a:cubicBezTo>
                  <a:cubicBezTo>
                    <a:pt x="44" y="108"/>
                    <a:pt x="42" y="107"/>
                    <a:pt x="41" y="107"/>
                  </a:cubicBezTo>
                  <a:cubicBezTo>
                    <a:pt x="41" y="107"/>
                    <a:pt x="39" y="107"/>
                    <a:pt x="38" y="107"/>
                  </a:cubicBezTo>
                  <a:cubicBezTo>
                    <a:pt x="38" y="108"/>
                    <a:pt x="38" y="109"/>
                    <a:pt x="38" y="109"/>
                  </a:cubicBezTo>
                  <a:cubicBezTo>
                    <a:pt x="38" y="110"/>
                    <a:pt x="37" y="112"/>
                    <a:pt x="37" y="113"/>
                  </a:cubicBezTo>
                  <a:cubicBezTo>
                    <a:pt x="36" y="112"/>
                    <a:pt x="36" y="112"/>
                    <a:pt x="35" y="111"/>
                  </a:cubicBezTo>
                  <a:cubicBezTo>
                    <a:pt x="35" y="111"/>
                    <a:pt x="34" y="110"/>
                    <a:pt x="33" y="109"/>
                  </a:cubicBezTo>
                  <a:cubicBezTo>
                    <a:pt x="33" y="108"/>
                    <a:pt x="33" y="107"/>
                    <a:pt x="33" y="106"/>
                  </a:cubicBezTo>
                  <a:cubicBezTo>
                    <a:pt x="32" y="105"/>
                    <a:pt x="32" y="104"/>
                    <a:pt x="33" y="103"/>
                  </a:cubicBezTo>
                  <a:cubicBezTo>
                    <a:pt x="33" y="103"/>
                    <a:pt x="33" y="102"/>
                    <a:pt x="34" y="102"/>
                  </a:cubicBezTo>
                  <a:cubicBezTo>
                    <a:pt x="34" y="102"/>
                    <a:pt x="35" y="101"/>
                    <a:pt x="35" y="100"/>
                  </a:cubicBezTo>
                  <a:cubicBezTo>
                    <a:pt x="35" y="100"/>
                    <a:pt x="35" y="98"/>
                    <a:pt x="35" y="98"/>
                  </a:cubicBezTo>
                  <a:cubicBezTo>
                    <a:pt x="35" y="98"/>
                    <a:pt x="36" y="97"/>
                    <a:pt x="36" y="97"/>
                  </a:cubicBezTo>
                  <a:cubicBezTo>
                    <a:pt x="36" y="96"/>
                    <a:pt x="35" y="96"/>
                    <a:pt x="35" y="95"/>
                  </a:cubicBezTo>
                  <a:cubicBezTo>
                    <a:pt x="35" y="95"/>
                    <a:pt x="34" y="95"/>
                    <a:pt x="34" y="95"/>
                  </a:cubicBezTo>
                  <a:cubicBezTo>
                    <a:pt x="34" y="96"/>
                    <a:pt x="33" y="96"/>
                    <a:pt x="33" y="96"/>
                  </a:cubicBezTo>
                  <a:cubicBezTo>
                    <a:pt x="32" y="96"/>
                    <a:pt x="31" y="96"/>
                    <a:pt x="30" y="95"/>
                  </a:cubicBezTo>
                  <a:cubicBezTo>
                    <a:pt x="30" y="95"/>
                    <a:pt x="30" y="93"/>
                    <a:pt x="30" y="92"/>
                  </a:cubicBezTo>
                  <a:cubicBezTo>
                    <a:pt x="29" y="92"/>
                    <a:pt x="28" y="91"/>
                    <a:pt x="28" y="91"/>
                  </a:cubicBezTo>
                  <a:cubicBezTo>
                    <a:pt x="28" y="90"/>
                    <a:pt x="27" y="89"/>
                    <a:pt x="27" y="89"/>
                  </a:cubicBezTo>
                  <a:cubicBezTo>
                    <a:pt x="27" y="89"/>
                    <a:pt x="28" y="88"/>
                    <a:pt x="28" y="88"/>
                  </a:cubicBezTo>
                  <a:cubicBezTo>
                    <a:pt x="28" y="88"/>
                    <a:pt x="29" y="87"/>
                    <a:pt x="29" y="86"/>
                  </a:cubicBezTo>
                  <a:cubicBezTo>
                    <a:pt x="29" y="85"/>
                    <a:pt x="30" y="84"/>
                    <a:pt x="30" y="84"/>
                  </a:cubicBezTo>
                  <a:cubicBezTo>
                    <a:pt x="30" y="83"/>
                    <a:pt x="29" y="82"/>
                    <a:pt x="29" y="82"/>
                  </a:cubicBezTo>
                  <a:cubicBezTo>
                    <a:pt x="29" y="82"/>
                    <a:pt x="28" y="83"/>
                    <a:pt x="28" y="83"/>
                  </a:cubicBezTo>
                  <a:cubicBezTo>
                    <a:pt x="27" y="83"/>
                    <a:pt x="27" y="84"/>
                    <a:pt x="26" y="83"/>
                  </a:cubicBezTo>
                  <a:cubicBezTo>
                    <a:pt x="26" y="83"/>
                    <a:pt x="25" y="83"/>
                    <a:pt x="24" y="82"/>
                  </a:cubicBezTo>
                  <a:cubicBezTo>
                    <a:pt x="24" y="82"/>
                    <a:pt x="23" y="81"/>
                    <a:pt x="22" y="81"/>
                  </a:cubicBezTo>
                  <a:cubicBezTo>
                    <a:pt x="22" y="81"/>
                    <a:pt x="21" y="82"/>
                    <a:pt x="20" y="81"/>
                  </a:cubicBezTo>
                  <a:cubicBezTo>
                    <a:pt x="19" y="81"/>
                    <a:pt x="18" y="81"/>
                    <a:pt x="17" y="81"/>
                  </a:cubicBezTo>
                  <a:cubicBezTo>
                    <a:pt x="17" y="81"/>
                    <a:pt x="16" y="80"/>
                    <a:pt x="16" y="80"/>
                  </a:cubicBezTo>
                  <a:cubicBezTo>
                    <a:pt x="15" y="79"/>
                    <a:pt x="14" y="78"/>
                    <a:pt x="13" y="78"/>
                  </a:cubicBezTo>
                  <a:cubicBezTo>
                    <a:pt x="13" y="78"/>
                    <a:pt x="11" y="77"/>
                    <a:pt x="11" y="76"/>
                  </a:cubicBezTo>
                  <a:cubicBezTo>
                    <a:pt x="10" y="76"/>
                    <a:pt x="9" y="74"/>
                    <a:pt x="9" y="74"/>
                  </a:cubicBezTo>
                  <a:cubicBezTo>
                    <a:pt x="9" y="73"/>
                    <a:pt x="8" y="71"/>
                    <a:pt x="8" y="71"/>
                  </a:cubicBezTo>
                  <a:cubicBezTo>
                    <a:pt x="7" y="70"/>
                    <a:pt x="7" y="69"/>
                    <a:pt x="6" y="68"/>
                  </a:cubicBezTo>
                  <a:cubicBezTo>
                    <a:pt x="5" y="67"/>
                    <a:pt x="4" y="67"/>
                    <a:pt x="4" y="66"/>
                  </a:cubicBezTo>
                  <a:cubicBezTo>
                    <a:pt x="3" y="66"/>
                    <a:pt x="3" y="64"/>
                    <a:pt x="3" y="64"/>
                  </a:cubicBezTo>
                  <a:cubicBezTo>
                    <a:pt x="2" y="63"/>
                    <a:pt x="1" y="63"/>
                    <a:pt x="1" y="63"/>
                  </a:cubicBezTo>
                  <a:cubicBezTo>
                    <a:pt x="0" y="62"/>
                    <a:pt x="0" y="61"/>
                    <a:pt x="0" y="60"/>
                  </a:cubicBezTo>
                  <a:cubicBezTo>
                    <a:pt x="0" y="59"/>
                    <a:pt x="1" y="58"/>
                    <a:pt x="1" y="58"/>
                  </a:cubicBezTo>
                  <a:cubicBezTo>
                    <a:pt x="2" y="57"/>
                    <a:pt x="3" y="57"/>
                    <a:pt x="4" y="57"/>
                  </a:cubicBezTo>
                  <a:cubicBezTo>
                    <a:pt x="4" y="57"/>
                    <a:pt x="5" y="57"/>
                    <a:pt x="5" y="57"/>
                  </a:cubicBezTo>
                  <a:cubicBezTo>
                    <a:pt x="6" y="57"/>
                    <a:pt x="6" y="57"/>
                    <a:pt x="7" y="57"/>
                  </a:cubicBezTo>
                  <a:cubicBezTo>
                    <a:pt x="7" y="57"/>
                    <a:pt x="6" y="59"/>
                    <a:pt x="6" y="59"/>
                  </a:cubicBezTo>
                  <a:cubicBezTo>
                    <a:pt x="7" y="60"/>
                    <a:pt x="7" y="61"/>
                    <a:pt x="8" y="62"/>
                  </a:cubicBezTo>
                  <a:cubicBezTo>
                    <a:pt x="8" y="62"/>
                    <a:pt x="9" y="63"/>
                    <a:pt x="9" y="63"/>
                  </a:cubicBezTo>
                  <a:cubicBezTo>
                    <a:pt x="10" y="63"/>
                    <a:pt x="11" y="63"/>
                    <a:pt x="11" y="62"/>
                  </a:cubicBezTo>
                  <a:cubicBezTo>
                    <a:pt x="11" y="62"/>
                    <a:pt x="11" y="61"/>
                    <a:pt x="11" y="61"/>
                  </a:cubicBezTo>
                  <a:cubicBezTo>
                    <a:pt x="11" y="60"/>
                    <a:pt x="11" y="59"/>
                    <a:pt x="12" y="59"/>
                  </a:cubicBezTo>
                  <a:cubicBezTo>
                    <a:pt x="12" y="59"/>
                    <a:pt x="13" y="59"/>
                    <a:pt x="14" y="59"/>
                  </a:cubicBezTo>
                  <a:cubicBezTo>
                    <a:pt x="14" y="60"/>
                    <a:pt x="14" y="61"/>
                    <a:pt x="15" y="62"/>
                  </a:cubicBezTo>
                  <a:cubicBezTo>
                    <a:pt x="15" y="62"/>
                    <a:pt x="15" y="63"/>
                    <a:pt x="16" y="63"/>
                  </a:cubicBezTo>
                  <a:cubicBezTo>
                    <a:pt x="16" y="63"/>
                    <a:pt x="17" y="63"/>
                    <a:pt x="18" y="63"/>
                  </a:cubicBezTo>
                  <a:cubicBezTo>
                    <a:pt x="18" y="63"/>
                    <a:pt x="19" y="63"/>
                    <a:pt x="20" y="63"/>
                  </a:cubicBezTo>
                  <a:cubicBezTo>
                    <a:pt x="20" y="64"/>
                    <a:pt x="20" y="65"/>
                    <a:pt x="21" y="66"/>
                  </a:cubicBezTo>
                  <a:cubicBezTo>
                    <a:pt x="22" y="66"/>
                    <a:pt x="23" y="65"/>
                    <a:pt x="23" y="65"/>
                  </a:cubicBezTo>
                  <a:cubicBezTo>
                    <a:pt x="24" y="65"/>
                    <a:pt x="24" y="64"/>
                    <a:pt x="25" y="64"/>
                  </a:cubicBezTo>
                  <a:cubicBezTo>
                    <a:pt x="25" y="64"/>
                    <a:pt x="26" y="63"/>
                    <a:pt x="26" y="63"/>
                  </a:cubicBezTo>
                  <a:cubicBezTo>
                    <a:pt x="26" y="62"/>
                    <a:pt x="26" y="61"/>
                    <a:pt x="27" y="61"/>
                  </a:cubicBezTo>
                  <a:cubicBezTo>
                    <a:pt x="27" y="61"/>
                    <a:pt x="28" y="61"/>
                    <a:pt x="28" y="61"/>
                  </a:cubicBezTo>
                  <a:cubicBezTo>
                    <a:pt x="28" y="62"/>
                    <a:pt x="28" y="63"/>
                    <a:pt x="28" y="63"/>
                  </a:cubicBezTo>
                  <a:cubicBezTo>
                    <a:pt x="28" y="64"/>
                    <a:pt x="29" y="65"/>
                    <a:pt x="29" y="65"/>
                  </a:cubicBezTo>
                  <a:cubicBezTo>
                    <a:pt x="30" y="65"/>
                    <a:pt x="31" y="66"/>
                    <a:pt x="31" y="66"/>
                  </a:cubicBezTo>
                  <a:cubicBezTo>
                    <a:pt x="32" y="66"/>
                    <a:pt x="33" y="65"/>
                    <a:pt x="33" y="65"/>
                  </a:cubicBezTo>
                  <a:cubicBezTo>
                    <a:pt x="33" y="64"/>
                    <a:pt x="32" y="63"/>
                    <a:pt x="32" y="63"/>
                  </a:cubicBezTo>
                  <a:cubicBezTo>
                    <a:pt x="32" y="62"/>
                    <a:pt x="33" y="61"/>
                    <a:pt x="33" y="61"/>
                  </a:cubicBezTo>
                  <a:cubicBezTo>
                    <a:pt x="33" y="61"/>
                    <a:pt x="34" y="60"/>
                    <a:pt x="34" y="60"/>
                  </a:cubicBezTo>
                  <a:cubicBezTo>
                    <a:pt x="34" y="60"/>
                    <a:pt x="35" y="59"/>
                    <a:pt x="35" y="58"/>
                  </a:cubicBezTo>
                  <a:cubicBezTo>
                    <a:pt x="35" y="58"/>
                    <a:pt x="37" y="59"/>
                    <a:pt x="37" y="58"/>
                  </a:cubicBezTo>
                  <a:cubicBezTo>
                    <a:pt x="38" y="58"/>
                    <a:pt x="38" y="57"/>
                    <a:pt x="38" y="56"/>
                  </a:cubicBezTo>
                  <a:cubicBezTo>
                    <a:pt x="39" y="56"/>
                    <a:pt x="41" y="56"/>
                    <a:pt x="42" y="56"/>
                  </a:cubicBezTo>
                  <a:cubicBezTo>
                    <a:pt x="42" y="56"/>
                    <a:pt x="43" y="56"/>
                    <a:pt x="44" y="56"/>
                  </a:cubicBezTo>
                  <a:cubicBezTo>
                    <a:pt x="45" y="56"/>
                    <a:pt x="46" y="56"/>
                    <a:pt x="47" y="57"/>
                  </a:cubicBezTo>
                  <a:cubicBezTo>
                    <a:pt x="48" y="57"/>
                    <a:pt x="48" y="58"/>
                    <a:pt x="48" y="59"/>
                  </a:cubicBezTo>
                  <a:cubicBezTo>
                    <a:pt x="49" y="59"/>
                    <a:pt x="50" y="59"/>
                    <a:pt x="51" y="59"/>
                  </a:cubicBezTo>
                  <a:cubicBezTo>
                    <a:pt x="52" y="59"/>
                    <a:pt x="54" y="60"/>
                    <a:pt x="55" y="59"/>
                  </a:cubicBezTo>
                  <a:cubicBezTo>
                    <a:pt x="55" y="59"/>
                    <a:pt x="56" y="58"/>
                    <a:pt x="56" y="57"/>
                  </a:cubicBezTo>
                  <a:cubicBezTo>
                    <a:pt x="57" y="57"/>
                    <a:pt x="57" y="56"/>
                    <a:pt x="57" y="55"/>
                  </a:cubicBezTo>
                  <a:cubicBezTo>
                    <a:pt x="58" y="55"/>
                    <a:pt x="57" y="53"/>
                    <a:pt x="57" y="53"/>
                  </a:cubicBezTo>
                  <a:cubicBezTo>
                    <a:pt x="57" y="52"/>
                    <a:pt x="57" y="52"/>
                    <a:pt x="57" y="51"/>
                  </a:cubicBezTo>
                  <a:cubicBezTo>
                    <a:pt x="57" y="51"/>
                    <a:pt x="57" y="51"/>
                    <a:pt x="57" y="51"/>
                  </a:cubicBezTo>
                  <a:cubicBezTo>
                    <a:pt x="57" y="50"/>
                    <a:pt x="57" y="50"/>
                    <a:pt x="57" y="50"/>
                  </a:cubicBezTo>
                  <a:cubicBezTo>
                    <a:pt x="57" y="49"/>
                    <a:pt x="56" y="47"/>
                    <a:pt x="56" y="46"/>
                  </a:cubicBezTo>
                  <a:cubicBezTo>
                    <a:pt x="56" y="45"/>
                    <a:pt x="55" y="44"/>
                    <a:pt x="55" y="43"/>
                  </a:cubicBezTo>
                  <a:cubicBezTo>
                    <a:pt x="55" y="42"/>
                    <a:pt x="53" y="40"/>
                    <a:pt x="53" y="39"/>
                  </a:cubicBezTo>
                  <a:cubicBezTo>
                    <a:pt x="53" y="39"/>
                    <a:pt x="52" y="39"/>
                    <a:pt x="52" y="3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1" name="Freeform 71"/>
            <p:cNvSpPr>
              <a:spLocks/>
            </p:cNvSpPr>
            <p:nvPr/>
          </p:nvSpPr>
          <p:spPr bwMode="auto">
            <a:xfrm>
              <a:off x="2362201" y="3395663"/>
              <a:ext cx="106363" cy="106363"/>
            </a:xfrm>
            <a:custGeom>
              <a:avLst/>
              <a:gdLst/>
              <a:ahLst/>
              <a:cxnLst>
                <a:cxn ang="0">
                  <a:pos x="21" y="1"/>
                </a:cxn>
                <a:cxn ang="0">
                  <a:pos x="22" y="0"/>
                </a:cxn>
                <a:cxn ang="0">
                  <a:pos x="26" y="0"/>
                </a:cxn>
                <a:cxn ang="0">
                  <a:pos x="30" y="2"/>
                </a:cxn>
                <a:cxn ang="0">
                  <a:pos x="34" y="1"/>
                </a:cxn>
                <a:cxn ang="0">
                  <a:pos x="37" y="4"/>
                </a:cxn>
                <a:cxn ang="0">
                  <a:pos x="39" y="5"/>
                </a:cxn>
                <a:cxn ang="0">
                  <a:pos x="39" y="8"/>
                </a:cxn>
                <a:cxn ang="0">
                  <a:pos x="43" y="9"/>
                </a:cxn>
                <a:cxn ang="0">
                  <a:pos x="43" y="11"/>
                </a:cxn>
                <a:cxn ang="0">
                  <a:pos x="47" y="12"/>
                </a:cxn>
                <a:cxn ang="0">
                  <a:pos x="52" y="11"/>
                </a:cxn>
                <a:cxn ang="0">
                  <a:pos x="56" y="12"/>
                </a:cxn>
                <a:cxn ang="0">
                  <a:pos x="56" y="15"/>
                </a:cxn>
                <a:cxn ang="0">
                  <a:pos x="55" y="18"/>
                </a:cxn>
                <a:cxn ang="0">
                  <a:pos x="53" y="20"/>
                </a:cxn>
                <a:cxn ang="0">
                  <a:pos x="48" y="21"/>
                </a:cxn>
                <a:cxn ang="0">
                  <a:pos x="45" y="21"/>
                </a:cxn>
                <a:cxn ang="0">
                  <a:pos x="43" y="23"/>
                </a:cxn>
                <a:cxn ang="0">
                  <a:pos x="43" y="25"/>
                </a:cxn>
                <a:cxn ang="0">
                  <a:pos x="45" y="26"/>
                </a:cxn>
                <a:cxn ang="0">
                  <a:pos x="47" y="27"/>
                </a:cxn>
                <a:cxn ang="0">
                  <a:pos x="45" y="27"/>
                </a:cxn>
                <a:cxn ang="0">
                  <a:pos x="43" y="28"/>
                </a:cxn>
                <a:cxn ang="0">
                  <a:pos x="41" y="29"/>
                </a:cxn>
                <a:cxn ang="0">
                  <a:pos x="41" y="32"/>
                </a:cxn>
                <a:cxn ang="0">
                  <a:pos x="40" y="36"/>
                </a:cxn>
                <a:cxn ang="0">
                  <a:pos x="37" y="41"/>
                </a:cxn>
                <a:cxn ang="0">
                  <a:pos x="35" y="42"/>
                </a:cxn>
                <a:cxn ang="0">
                  <a:pos x="34" y="41"/>
                </a:cxn>
                <a:cxn ang="0">
                  <a:pos x="32" y="41"/>
                </a:cxn>
                <a:cxn ang="0">
                  <a:pos x="28" y="43"/>
                </a:cxn>
                <a:cxn ang="0">
                  <a:pos x="24" y="47"/>
                </a:cxn>
                <a:cxn ang="0">
                  <a:pos x="20" y="52"/>
                </a:cxn>
                <a:cxn ang="0">
                  <a:pos x="15" y="56"/>
                </a:cxn>
                <a:cxn ang="0">
                  <a:pos x="14" y="56"/>
                </a:cxn>
                <a:cxn ang="0">
                  <a:pos x="12" y="55"/>
                </a:cxn>
                <a:cxn ang="0">
                  <a:pos x="9" y="52"/>
                </a:cxn>
                <a:cxn ang="0">
                  <a:pos x="9" y="49"/>
                </a:cxn>
                <a:cxn ang="0">
                  <a:pos x="8" y="44"/>
                </a:cxn>
                <a:cxn ang="0">
                  <a:pos x="5" y="44"/>
                </a:cxn>
                <a:cxn ang="0">
                  <a:pos x="3" y="45"/>
                </a:cxn>
                <a:cxn ang="0">
                  <a:pos x="2" y="42"/>
                </a:cxn>
                <a:cxn ang="0">
                  <a:pos x="2" y="38"/>
                </a:cxn>
                <a:cxn ang="0">
                  <a:pos x="1" y="30"/>
                </a:cxn>
                <a:cxn ang="0">
                  <a:pos x="3" y="26"/>
                </a:cxn>
                <a:cxn ang="0">
                  <a:pos x="5" y="23"/>
                </a:cxn>
                <a:cxn ang="0">
                  <a:pos x="5" y="19"/>
                </a:cxn>
                <a:cxn ang="0">
                  <a:pos x="4" y="17"/>
                </a:cxn>
                <a:cxn ang="0">
                  <a:pos x="2" y="13"/>
                </a:cxn>
                <a:cxn ang="0">
                  <a:pos x="0" y="11"/>
                </a:cxn>
                <a:cxn ang="0">
                  <a:pos x="1" y="9"/>
                </a:cxn>
                <a:cxn ang="0">
                  <a:pos x="2" y="7"/>
                </a:cxn>
                <a:cxn ang="0">
                  <a:pos x="4" y="6"/>
                </a:cxn>
                <a:cxn ang="0">
                  <a:pos x="7" y="6"/>
                </a:cxn>
                <a:cxn ang="0">
                  <a:pos x="12" y="6"/>
                </a:cxn>
                <a:cxn ang="0">
                  <a:pos x="16" y="5"/>
                </a:cxn>
                <a:cxn ang="0">
                  <a:pos x="18" y="3"/>
                </a:cxn>
                <a:cxn ang="0">
                  <a:pos x="21" y="1"/>
                </a:cxn>
              </a:cxnLst>
              <a:rect l="0" t="0" r="r" b="b"/>
              <a:pathLst>
                <a:path w="56" h="56">
                  <a:moveTo>
                    <a:pt x="21" y="1"/>
                  </a:moveTo>
                  <a:cubicBezTo>
                    <a:pt x="22" y="0"/>
                    <a:pt x="22" y="0"/>
                    <a:pt x="22" y="0"/>
                  </a:cubicBezTo>
                  <a:cubicBezTo>
                    <a:pt x="23" y="0"/>
                    <a:pt x="25" y="0"/>
                    <a:pt x="26" y="0"/>
                  </a:cubicBezTo>
                  <a:cubicBezTo>
                    <a:pt x="27" y="0"/>
                    <a:pt x="29" y="1"/>
                    <a:pt x="30" y="2"/>
                  </a:cubicBezTo>
                  <a:cubicBezTo>
                    <a:pt x="31" y="2"/>
                    <a:pt x="33" y="1"/>
                    <a:pt x="34" y="1"/>
                  </a:cubicBezTo>
                  <a:cubicBezTo>
                    <a:pt x="35" y="2"/>
                    <a:pt x="37" y="3"/>
                    <a:pt x="37" y="4"/>
                  </a:cubicBezTo>
                  <a:cubicBezTo>
                    <a:pt x="38" y="4"/>
                    <a:pt x="39" y="5"/>
                    <a:pt x="39" y="5"/>
                  </a:cubicBezTo>
                  <a:cubicBezTo>
                    <a:pt x="39" y="6"/>
                    <a:pt x="39" y="8"/>
                    <a:pt x="39" y="8"/>
                  </a:cubicBezTo>
                  <a:cubicBezTo>
                    <a:pt x="40" y="9"/>
                    <a:pt x="42" y="8"/>
                    <a:pt x="43" y="9"/>
                  </a:cubicBezTo>
                  <a:cubicBezTo>
                    <a:pt x="43" y="9"/>
                    <a:pt x="43" y="11"/>
                    <a:pt x="43" y="11"/>
                  </a:cubicBezTo>
                  <a:cubicBezTo>
                    <a:pt x="44" y="12"/>
                    <a:pt x="46" y="12"/>
                    <a:pt x="47" y="12"/>
                  </a:cubicBezTo>
                  <a:cubicBezTo>
                    <a:pt x="48" y="12"/>
                    <a:pt x="51" y="11"/>
                    <a:pt x="52" y="11"/>
                  </a:cubicBezTo>
                  <a:cubicBezTo>
                    <a:pt x="53" y="11"/>
                    <a:pt x="55" y="11"/>
                    <a:pt x="56" y="12"/>
                  </a:cubicBezTo>
                  <a:cubicBezTo>
                    <a:pt x="56" y="13"/>
                    <a:pt x="56" y="14"/>
                    <a:pt x="56" y="15"/>
                  </a:cubicBezTo>
                  <a:cubicBezTo>
                    <a:pt x="56" y="16"/>
                    <a:pt x="55" y="18"/>
                    <a:pt x="55" y="18"/>
                  </a:cubicBezTo>
                  <a:cubicBezTo>
                    <a:pt x="54" y="19"/>
                    <a:pt x="53" y="20"/>
                    <a:pt x="53" y="20"/>
                  </a:cubicBezTo>
                  <a:cubicBezTo>
                    <a:pt x="52" y="20"/>
                    <a:pt x="49" y="21"/>
                    <a:pt x="48" y="21"/>
                  </a:cubicBezTo>
                  <a:cubicBezTo>
                    <a:pt x="47" y="21"/>
                    <a:pt x="46" y="21"/>
                    <a:pt x="45" y="21"/>
                  </a:cubicBezTo>
                  <a:cubicBezTo>
                    <a:pt x="44" y="21"/>
                    <a:pt x="43" y="22"/>
                    <a:pt x="43" y="23"/>
                  </a:cubicBezTo>
                  <a:cubicBezTo>
                    <a:pt x="43" y="23"/>
                    <a:pt x="43" y="24"/>
                    <a:pt x="43" y="25"/>
                  </a:cubicBezTo>
                  <a:cubicBezTo>
                    <a:pt x="43" y="25"/>
                    <a:pt x="44" y="26"/>
                    <a:pt x="45" y="26"/>
                  </a:cubicBezTo>
                  <a:cubicBezTo>
                    <a:pt x="45" y="26"/>
                    <a:pt x="47" y="27"/>
                    <a:pt x="47" y="27"/>
                  </a:cubicBezTo>
                  <a:cubicBezTo>
                    <a:pt x="47" y="27"/>
                    <a:pt x="46" y="27"/>
                    <a:pt x="45" y="27"/>
                  </a:cubicBezTo>
                  <a:cubicBezTo>
                    <a:pt x="45" y="27"/>
                    <a:pt x="44" y="28"/>
                    <a:pt x="43" y="28"/>
                  </a:cubicBezTo>
                  <a:cubicBezTo>
                    <a:pt x="43" y="28"/>
                    <a:pt x="41" y="29"/>
                    <a:pt x="41" y="29"/>
                  </a:cubicBezTo>
                  <a:cubicBezTo>
                    <a:pt x="40" y="30"/>
                    <a:pt x="41" y="32"/>
                    <a:pt x="41" y="32"/>
                  </a:cubicBezTo>
                  <a:cubicBezTo>
                    <a:pt x="41" y="33"/>
                    <a:pt x="40" y="35"/>
                    <a:pt x="40" y="36"/>
                  </a:cubicBezTo>
                  <a:cubicBezTo>
                    <a:pt x="39" y="38"/>
                    <a:pt x="38" y="40"/>
                    <a:pt x="37" y="41"/>
                  </a:cubicBezTo>
                  <a:cubicBezTo>
                    <a:pt x="37" y="41"/>
                    <a:pt x="36" y="42"/>
                    <a:pt x="35" y="42"/>
                  </a:cubicBezTo>
                  <a:cubicBezTo>
                    <a:pt x="35" y="42"/>
                    <a:pt x="34" y="41"/>
                    <a:pt x="34" y="41"/>
                  </a:cubicBezTo>
                  <a:cubicBezTo>
                    <a:pt x="33" y="41"/>
                    <a:pt x="32" y="41"/>
                    <a:pt x="32" y="41"/>
                  </a:cubicBezTo>
                  <a:cubicBezTo>
                    <a:pt x="31" y="41"/>
                    <a:pt x="29" y="43"/>
                    <a:pt x="28" y="43"/>
                  </a:cubicBezTo>
                  <a:cubicBezTo>
                    <a:pt x="27" y="44"/>
                    <a:pt x="25" y="46"/>
                    <a:pt x="24" y="47"/>
                  </a:cubicBezTo>
                  <a:cubicBezTo>
                    <a:pt x="23" y="48"/>
                    <a:pt x="21" y="51"/>
                    <a:pt x="20" y="52"/>
                  </a:cubicBezTo>
                  <a:cubicBezTo>
                    <a:pt x="19" y="53"/>
                    <a:pt x="17" y="55"/>
                    <a:pt x="15" y="56"/>
                  </a:cubicBezTo>
                  <a:cubicBezTo>
                    <a:pt x="15" y="56"/>
                    <a:pt x="15" y="56"/>
                    <a:pt x="14" y="56"/>
                  </a:cubicBezTo>
                  <a:cubicBezTo>
                    <a:pt x="14" y="56"/>
                    <a:pt x="13" y="55"/>
                    <a:pt x="12" y="55"/>
                  </a:cubicBezTo>
                  <a:cubicBezTo>
                    <a:pt x="12" y="54"/>
                    <a:pt x="9" y="53"/>
                    <a:pt x="9" y="52"/>
                  </a:cubicBezTo>
                  <a:cubicBezTo>
                    <a:pt x="9" y="51"/>
                    <a:pt x="10" y="49"/>
                    <a:pt x="9" y="49"/>
                  </a:cubicBezTo>
                  <a:cubicBezTo>
                    <a:pt x="9" y="47"/>
                    <a:pt x="9" y="45"/>
                    <a:pt x="8" y="44"/>
                  </a:cubicBezTo>
                  <a:cubicBezTo>
                    <a:pt x="7" y="44"/>
                    <a:pt x="6" y="44"/>
                    <a:pt x="5" y="44"/>
                  </a:cubicBezTo>
                  <a:cubicBezTo>
                    <a:pt x="5" y="44"/>
                    <a:pt x="4" y="45"/>
                    <a:pt x="3" y="45"/>
                  </a:cubicBezTo>
                  <a:cubicBezTo>
                    <a:pt x="2" y="45"/>
                    <a:pt x="2" y="43"/>
                    <a:pt x="2" y="42"/>
                  </a:cubicBezTo>
                  <a:cubicBezTo>
                    <a:pt x="2" y="41"/>
                    <a:pt x="2" y="39"/>
                    <a:pt x="2" y="38"/>
                  </a:cubicBezTo>
                  <a:cubicBezTo>
                    <a:pt x="2" y="36"/>
                    <a:pt x="1" y="32"/>
                    <a:pt x="1" y="30"/>
                  </a:cubicBezTo>
                  <a:cubicBezTo>
                    <a:pt x="2" y="29"/>
                    <a:pt x="2" y="27"/>
                    <a:pt x="3" y="26"/>
                  </a:cubicBezTo>
                  <a:cubicBezTo>
                    <a:pt x="3" y="25"/>
                    <a:pt x="4" y="24"/>
                    <a:pt x="5" y="23"/>
                  </a:cubicBezTo>
                  <a:cubicBezTo>
                    <a:pt x="5" y="22"/>
                    <a:pt x="5" y="20"/>
                    <a:pt x="5" y="19"/>
                  </a:cubicBezTo>
                  <a:cubicBezTo>
                    <a:pt x="5" y="19"/>
                    <a:pt x="4" y="18"/>
                    <a:pt x="4" y="17"/>
                  </a:cubicBezTo>
                  <a:cubicBezTo>
                    <a:pt x="4" y="16"/>
                    <a:pt x="3" y="14"/>
                    <a:pt x="2" y="13"/>
                  </a:cubicBezTo>
                  <a:cubicBezTo>
                    <a:pt x="2" y="13"/>
                    <a:pt x="0" y="12"/>
                    <a:pt x="0" y="11"/>
                  </a:cubicBezTo>
                  <a:cubicBezTo>
                    <a:pt x="0" y="10"/>
                    <a:pt x="1" y="9"/>
                    <a:pt x="1" y="9"/>
                  </a:cubicBezTo>
                  <a:cubicBezTo>
                    <a:pt x="1" y="8"/>
                    <a:pt x="2" y="8"/>
                    <a:pt x="2" y="7"/>
                  </a:cubicBezTo>
                  <a:cubicBezTo>
                    <a:pt x="3" y="7"/>
                    <a:pt x="4" y="7"/>
                    <a:pt x="4" y="6"/>
                  </a:cubicBezTo>
                  <a:cubicBezTo>
                    <a:pt x="5" y="6"/>
                    <a:pt x="6" y="6"/>
                    <a:pt x="7" y="6"/>
                  </a:cubicBezTo>
                  <a:cubicBezTo>
                    <a:pt x="8" y="6"/>
                    <a:pt x="11" y="7"/>
                    <a:pt x="12" y="6"/>
                  </a:cubicBezTo>
                  <a:cubicBezTo>
                    <a:pt x="13" y="6"/>
                    <a:pt x="15" y="6"/>
                    <a:pt x="16" y="5"/>
                  </a:cubicBezTo>
                  <a:cubicBezTo>
                    <a:pt x="16" y="5"/>
                    <a:pt x="18" y="3"/>
                    <a:pt x="18" y="3"/>
                  </a:cubicBezTo>
                  <a:cubicBezTo>
                    <a:pt x="19" y="2"/>
                    <a:pt x="20" y="1"/>
                    <a:pt x="21"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2" name="Freeform 72"/>
            <p:cNvSpPr>
              <a:spLocks/>
            </p:cNvSpPr>
            <p:nvPr/>
          </p:nvSpPr>
          <p:spPr bwMode="auto">
            <a:xfrm>
              <a:off x="2462213" y="3767138"/>
              <a:ext cx="41275" cy="30163"/>
            </a:xfrm>
            <a:custGeom>
              <a:avLst/>
              <a:gdLst/>
              <a:ahLst/>
              <a:cxnLst>
                <a:cxn ang="0">
                  <a:pos x="22" y="13"/>
                </a:cxn>
                <a:cxn ang="0">
                  <a:pos x="20" y="12"/>
                </a:cxn>
                <a:cxn ang="0">
                  <a:pos x="18" y="12"/>
                </a:cxn>
                <a:cxn ang="0">
                  <a:pos x="16" y="14"/>
                </a:cxn>
                <a:cxn ang="0">
                  <a:pos x="13" y="15"/>
                </a:cxn>
                <a:cxn ang="0">
                  <a:pos x="10" y="15"/>
                </a:cxn>
                <a:cxn ang="0">
                  <a:pos x="8" y="14"/>
                </a:cxn>
                <a:cxn ang="0">
                  <a:pos x="5" y="12"/>
                </a:cxn>
                <a:cxn ang="0">
                  <a:pos x="2" y="10"/>
                </a:cxn>
                <a:cxn ang="0">
                  <a:pos x="0" y="9"/>
                </a:cxn>
                <a:cxn ang="0">
                  <a:pos x="0" y="7"/>
                </a:cxn>
                <a:cxn ang="0">
                  <a:pos x="0" y="3"/>
                </a:cxn>
                <a:cxn ang="0">
                  <a:pos x="2" y="1"/>
                </a:cxn>
                <a:cxn ang="0">
                  <a:pos x="4" y="1"/>
                </a:cxn>
                <a:cxn ang="0">
                  <a:pos x="6" y="1"/>
                </a:cxn>
                <a:cxn ang="0">
                  <a:pos x="8" y="1"/>
                </a:cxn>
                <a:cxn ang="0">
                  <a:pos x="12" y="1"/>
                </a:cxn>
                <a:cxn ang="0">
                  <a:pos x="15" y="1"/>
                </a:cxn>
                <a:cxn ang="0">
                  <a:pos x="17" y="0"/>
                </a:cxn>
                <a:cxn ang="0">
                  <a:pos x="18" y="1"/>
                </a:cxn>
                <a:cxn ang="0">
                  <a:pos x="20" y="5"/>
                </a:cxn>
                <a:cxn ang="0">
                  <a:pos x="21" y="8"/>
                </a:cxn>
                <a:cxn ang="0">
                  <a:pos x="22" y="12"/>
                </a:cxn>
                <a:cxn ang="0">
                  <a:pos x="22" y="13"/>
                </a:cxn>
                <a:cxn ang="0">
                  <a:pos x="22" y="13"/>
                </a:cxn>
              </a:cxnLst>
              <a:rect l="0" t="0" r="r" b="b"/>
              <a:pathLst>
                <a:path w="22" h="16">
                  <a:moveTo>
                    <a:pt x="22" y="13"/>
                  </a:moveTo>
                  <a:cubicBezTo>
                    <a:pt x="22" y="13"/>
                    <a:pt x="21" y="12"/>
                    <a:pt x="20" y="12"/>
                  </a:cubicBezTo>
                  <a:cubicBezTo>
                    <a:pt x="20" y="12"/>
                    <a:pt x="19" y="12"/>
                    <a:pt x="18" y="12"/>
                  </a:cubicBezTo>
                  <a:cubicBezTo>
                    <a:pt x="18" y="12"/>
                    <a:pt x="17" y="13"/>
                    <a:pt x="16" y="14"/>
                  </a:cubicBezTo>
                  <a:cubicBezTo>
                    <a:pt x="16" y="14"/>
                    <a:pt x="14" y="15"/>
                    <a:pt x="13" y="15"/>
                  </a:cubicBezTo>
                  <a:cubicBezTo>
                    <a:pt x="12" y="15"/>
                    <a:pt x="11" y="16"/>
                    <a:pt x="10" y="15"/>
                  </a:cubicBezTo>
                  <a:cubicBezTo>
                    <a:pt x="10" y="15"/>
                    <a:pt x="8" y="15"/>
                    <a:pt x="8" y="14"/>
                  </a:cubicBezTo>
                  <a:cubicBezTo>
                    <a:pt x="7" y="14"/>
                    <a:pt x="5" y="12"/>
                    <a:pt x="5" y="12"/>
                  </a:cubicBezTo>
                  <a:cubicBezTo>
                    <a:pt x="4" y="11"/>
                    <a:pt x="3" y="11"/>
                    <a:pt x="2" y="10"/>
                  </a:cubicBezTo>
                  <a:cubicBezTo>
                    <a:pt x="2" y="10"/>
                    <a:pt x="1" y="9"/>
                    <a:pt x="0" y="9"/>
                  </a:cubicBezTo>
                  <a:cubicBezTo>
                    <a:pt x="0" y="9"/>
                    <a:pt x="0" y="7"/>
                    <a:pt x="0" y="7"/>
                  </a:cubicBezTo>
                  <a:cubicBezTo>
                    <a:pt x="0" y="6"/>
                    <a:pt x="0" y="4"/>
                    <a:pt x="0" y="3"/>
                  </a:cubicBezTo>
                  <a:cubicBezTo>
                    <a:pt x="0" y="3"/>
                    <a:pt x="2" y="1"/>
                    <a:pt x="2" y="1"/>
                  </a:cubicBezTo>
                  <a:cubicBezTo>
                    <a:pt x="3" y="1"/>
                    <a:pt x="4" y="1"/>
                    <a:pt x="4" y="1"/>
                  </a:cubicBezTo>
                  <a:cubicBezTo>
                    <a:pt x="5" y="1"/>
                    <a:pt x="6" y="1"/>
                    <a:pt x="6" y="1"/>
                  </a:cubicBezTo>
                  <a:cubicBezTo>
                    <a:pt x="7" y="1"/>
                    <a:pt x="8" y="1"/>
                    <a:pt x="8" y="1"/>
                  </a:cubicBezTo>
                  <a:cubicBezTo>
                    <a:pt x="9" y="1"/>
                    <a:pt x="11" y="1"/>
                    <a:pt x="12" y="1"/>
                  </a:cubicBezTo>
                  <a:cubicBezTo>
                    <a:pt x="13" y="1"/>
                    <a:pt x="14" y="1"/>
                    <a:pt x="15" y="1"/>
                  </a:cubicBezTo>
                  <a:cubicBezTo>
                    <a:pt x="15" y="1"/>
                    <a:pt x="16" y="1"/>
                    <a:pt x="17" y="0"/>
                  </a:cubicBezTo>
                  <a:cubicBezTo>
                    <a:pt x="17" y="1"/>
                    <a:pt x="18" y="1"/>
                    <a:pt x="18" y="1"/>
                  </a:cubicBezTo>
                  <a:cubicBezTo>
                    <a:pt x="18" y="2"/>
                    <a:pt x="20" y="4"/>
                    <a:pt x="20" y="5"/>
                  </a:cubicBezTo>
                  <a:cubicBezTo>
                    <a:pt x="20" y="6"/>
                    <a:pt x="21" y="7"/>
                    <a:pt x="21" y="8"/>
                  </a:cubicBezTo>
                  <a:cubicBezTo>
                    <a:pt x="21" y="9"/>
                    <a:pt x="22" y="11"/>
                    <a:pt x="22" y="12"/>
                  </a:cubicBezTo>
                  <a:cubicBezTo>
                    <a:pt x="22" y="12"/>
                    <a:pt x="22" y="12"/>
                    <a:pt x="22" y="13"/>
                  </a:cubicBezTo>
                  <a:cubicBezTo>
                    <a:pt x="22" y="13"/>
                    <a:pt x="22" y="13"/>
                    <a:pt x="22" y="1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3" name="Freeform 73"/>
            <p:cNvSpPr>
              <a:spLocks/>
            </p:cNvSpPr>
            <p:nvPr/>
          </p:nvSpPr>
          <p:spPr bwMode="auto">
            <a:xfrm>
              <a:off x="2160588" y="3311526"/>
              <a:ext cx="47625" cy="46038"/>
            </a:xfrm>
            <a:custGeom>
              <a:avLst/>
              <a:gdLst/>
              <a:ahLst/>
              <a:cxnLst>
                <a:cxn ang="0">
                  <a:pos x="25" y="12"/>
                </a:cxn>
                <a:cxn ang="0">
                  <a:pos x="25" y="15"/>
                </a:cxn>
                <a:cxn ang="0">
                  <a:pos x="22" y="16"/>
                </a:cxn>
                <a:cxn ang="0">
                  <a:pos x="20" y="18"/>
                </a:cxn>
                <a:cxn ang="0">
                  <a:pos x="21" y="22"/>
                </a:cxn>
                <a:cxn ang="0">
                  <a:pos x="18" y="24"/>
                </a:cxn>
                <a:cxn ang="0">
                  <a:pos x="16" y="25"/>
                </a:cxn>
                <a:cxn ang="0">
                  <a:pos x="14" y="23"/>
                </a:cxn>
                <a:cxn ang="0">
                  <a:pos x="12" y="22"/>
                </a:cxn>
                <a:cxn ang="0">
                  <a:pos x="10" y="23"/>
                </a:cxn>
                <a:cxn ang="0">
                  <a:pos x="7" y="21"/>
                </a:cxn>
                <a:cxn ang="0">
                  <a:pos x="5" y="20"/>
                </a:cxn>
                <a:cxn ang="0">
                  <a:pos x="3" y="18"/>
                </a:cxn>
                <a:cxn ang="0">
                  <a:pos x="1" y="15"/>
                </a:cxn>
                <a:cxn ang="0">
                  <a:pos x="0" y="12"/>
                </a:cxn>
                <a:cxn ang="0">
                  <a:pos x="1" y="10"/>
                </a:cxn>
                <a:cxn ang="0">
                  <a:pos x="3" y="8"/>
                </a:cxn>
                <a:cxn ang="0">
                  <a:pos x="6" y="9"/>
                </a:cxn>
                <a:cxn ang="0">
                  <a:pos x="7" y="5"/>
                </a:cxn>
                <a:cxn ang="0">
                  <a:pos x="8" y="1"/>
                </a:cxn>
                <a:cxn ang="0">
                  <a:pos x="9" y="0"/>
                </a:cxn>
                <a:cxn ang="0">
                  <a:pos x="13" y="0"/>
                </a:cxn>
                <a:cxn ang="0">
                  <a:pos x="14" y="1"/>
                </a:cxn>
                <a:cxn ang="0">
                  <a:pos x="15" y="4"/>
                </a:cxn>
                <a:cxn ang="0">
                  <a:pos x="18" y="4"/>
                </a:cxn>
                <a:cxn ang="0">
                  <a:pos x="19" y="3"/>
                </a:cxn>
                <a:cxn ang="0">
                  <a:pos x="20" y="4"/>
                </a:cxn>
                <a:cxn ang="0">
                  <a:pos x="21" y="6"/>
                </a:cxn>
                <a:cxn ang="0">
                  <a:pos x="21" y="8"/>
                </a:cxn>
                <a:cxn ang="0">
                  <a:pos x="23" y="8"/>
                </a:cxn>
                <a:cxn ang="0">
                  <a:pos x="24" y="10"/>
                </a:cxn>
                <a:cxn ang="0">
                  <a:pos x="25" y="12"/>
                </a:cxn>
              </a:cxnLst>
              <a:rect l="0" t="0" r="r" b="b"/>
              <a:pathLst>
                <a:path w="25" h="25">
                  <a:moveTo>
                    <a:pt x="25" y="12"/>
                  </a:moveTo>
                  <a:cubicBezTo>
                    <a:pt x="25" y="13"/>
                    <a:pt x="25" y="14"/>
                    <a:pt x="25" y="15"/>
                  </a:cubicBezTo>
                  <a:cubicBezTo>
                    <a:pt x="24" y="15"/>
                    <a:pt x="23" y="16"/>
                    <a:pt x="22" y="16"/>
                  </a:cubicBezTo>
                  <a:cubicBezTo>
                    <a:pt x="22" y="17"/>
                    <a:pt x="20" y="17"/>
                    <a:pt x="20" y="18"/>
                  </a:cubicBezTo>
                  <a:cubicBezTo>
                    <a:pt x="20" y="19"/>
                    <a:pt x="21" y="21"/>
                    <a:pt x="21" y="22"/>
                  </a:cubicBezTo>
                  <a:cubicBezTo>
                    <a:pt x="20" y="23"/>
                    <a:pt x="19" y="23"/>
                    <a:pt x="18" y="24"/>
                  </a:cubicBezTo>
                  <a:cubicBezTo>
                    <a:pt x="18" y="24"/>
                    <a:pt x="16" y="25"/>
                    <a:pt x="16" y="25"/>
                  </a:cubicBezTo>
                  <a:cubicBezTo>
                    <a:pt x="15" y="25"/>
                    <a:pt x="14" y="23"/>
                    <a:pt x="14" y="23"/>
                  </a:cubicBezTo>
                  <a:cubicBezTo>
                    <a:pt x="13" y="23"/>
                    <a:pt x="13" y="22"/>
                    <a:pt x="12" y="22"/>
                  </a:cubicBezTo>
                  <a:cubicBezTo>
                    <a:pt x="12" y="22"/>
                    <a:pt x="10" y="23"/>
                    <a:pt x="10" y="23"/>
                  </a:cubicBezTo>
                  <a:cubicBezTo>
                    <a:pt x="9" y="22"/>
                    <a:pt x="8" y="21"/>
                    <a:pt x="7" y="21"/>
                  </a:cubicBezTo>
                  <a:cubicBezTo>
                    <a:pt x="7" y="20"/>
                    <a:pt x="5" y="20"/>
                    <a:pt x="5" y="20"/>
                  </a:cubicBezTo>
                  <a:cubicBezTo>
                    <a:pt x="4" y="20"/>
                    <a:pt x="3" y="19"/>
                    <a:pt x="3" y="18"/>
                  </a:cubicBezTo>
                  <a:cubicBezTo>
                    <a:pt x="2" y="18"/>
                    <a:pt x="1" y="16"/>
                    <a:pt x="1" y="15"/>
                  </a:cubicBezTo>
                  <a:cubicBezTo>
                    <a:pt x="1" y="15"/>
                    <a:pt x="0" y="13"/>
                    <a:pt x="0" y="12"/>
                  </a:cubicBezTo>
                  <a:cubicBezTo>
                    <a:pt x="0" y="12"/>
                    <a:pt x="1" y="10"/>
                    <a:pt x="1" y="10"/>
                  </a:cubicBezTo>
                  <a:cubicBezTo>
                    <a:pt x="2" y="9"/>
                    <a:pt x="3" y="9"/>
                    <a:pt x="3" y="8"/>
                  </a:cubicBezTo>
                  <a:cubicBezTo>
                    <a:pt x="4" y="8"/>
                    <a:pt x="5" y="9"/>
                    <a:pt x="6" y="9"/>
                  </a:cubicBezTo>
                  <a:cubicBezTo>
                    <a:pt x="7" y="8"/>
                    <a:pt x="7" y="6"/>
                    <a:pt x="7" y="5"/>
                  </a:cubicBezTo>
                  <a:cubicBezTo>
                    <a:pt x="8" y="4"/>
                    <a:pt x="7" y="2"/>
                    <a:pt x="8" y="1"/>
                  </a:cubicBezTo>
                  <a:cubicBezTo>
                    <a:pt x="8" y="1"/>
                    <a:pt x="9" y="0"/>
                    <a:pt x="9" y="0"/>
                  </a:cubicBezTo>
                  <a:cubicBezTo>
                    <a:pt x="10" y="0"/>
                    <a:pt x="12" y="0"/>
                    <a:pt x="13" y="0"/>
                  </a:cubicBezTo>
                  <a:cubicBezTo>
                    <a:pt x="13" y="0"/>
                    <a:pt x="14" y="1"/>
                    <a:pt x="14" y="1"/>
                  </a:cubicBezTo>
                  <a:cubicBezTo>
                    <a:pt x="15" y="2"/>
                    <a:pt x="15" y="4"/>
                    <a:pt x="15" y="4"/>
                  </a:cubicBezTo>
                  <a:cubicBezTo>
                    <a:pt x="15" y="4"/>
                    <a:pt x="17" y="4"/>
                    <a:pt x="18" y="4"/>
                  </a:cubicBezTo>
                  <a:cubicBezTo>
                    <a:pt x="18" y="4"/>
                    <a:pt x="18" y="3"/>
                    <a:pt x="19" y="3"/>
                  </a:cubicBezTo>
                  <a:cubicBezTo>
                    <a:pt x="19" y="3"/>
                    <a:pt x="20" y="4"/>
                    <a:pt x="20" y="4"/>
                  </a:cubicBezTo>
                  <a:cubicBezTo>
                    <a:pt x="21" y="4"/>
                    <a:pt x="20" y="5"/>
                    <a:pt x="21" y="6"/>
                  </a:cubicBezTo>
                  <a:cubicBezTo>
                    <a:pt x="21" y="6"/>
                    <a:pt x="21" y="7"/>
                    <a:pt x="21" y="8"/>
                  </a:cubicBezTo>
                  <a:cubicBezTo>
                    <a:pt x="21" y="8"/>
                    <a:pt x="23" y="8"/>
                    <a:pt x="23" y="8"/>
                  </a:cubicBezTo>
                  <a:cubicBezTo>
                    <a:pt x="23" y="9"/>
                    <a:pt x="24" y="9"/>
                    <a:pt x="24" y="10"/>
                  </a:cubicBezTo>
                  <a:cubicBezTo>
                    <a:pt x="25" y="10"/>
                    <a:pt x="25" y="12"/>
                    <a:pt x="25" y="1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4" name="Freeform 74"/>
            <p:cNvSpPr>
              <a:spLocks/>
            </p:cNvSpPr>
            <p:nvPr/>
          </p:nvSpPr>
          <p:spPr bwMode="auto">
            <a:xfrm>
              <a:off x="2241551" y="3286126"/>
              <a:ext cx="47625" cy="55563"/>
            </a:xfrm>
            <a:custGeom>
              <a:avLst/>
              <a:gdLst/>
              <a:ahLst/>
              <a:cxnLst>
                <a:cxn ang="0">
                  <a:pos x="25" y="16"/>
                </a:cxn>
                <a:cxn ang="0">
                  <a:pos x="23" y="18"/>
                </a:cxn>
                <a:cxn ang="0">
                  <a:pos x="20" y="17"/>
                </a:cxn>
                <a:cxn ang="0">
                  <a:pos x="18" y="18"/>
                </a:cxn>
                <a:cxn ang="0">
                  <a:pos x="16" y="21"/>
                </a:cxn>
                <a:cxn ang="0">
                  <a:pos x="15" y="22"/>
                </a:cxn>
                <a:cxn ang="0">
                  <a:pos x="14" y="24"/>
                </a:cxn>
                <a:cxn ang="0">
                  <a:pos x="12" y="26"/>
                </a:cxn>
                <a:cxn ang="0">
                  <a:pos x="10" y="29"/>
                </a:cxn>
                <a:cxn ang="0">
                  <a:pos x="8" y="29"/>
                </a:cxn>
                <a:cxn ang="0">
                  <a:pos x="6" y="28"/>
                </a:cxn>
                <a:cxn ang="0">
                  <a:pos x="6" y="25"/>
                </a:cxn>
                <a:cxn ang="0">
                  <a:pos x="8" y="22"/>
                </a:cxn>
                <a:cxn ang="0">
                  <a:pos x="6" y="19"/>
                </a:cxn>
                <a:cxn ang="0">
                  <a:pos x="3" y="17"/>
                </a:cxn>
                <a:cxn ang="0">
                  <a:pos x="1" y="14"/>
                </a:cxn>
                <a:cxn ang="0">
                  <a:pos x="0" y="11"/>
                </a:cxn>
                <a:cxn ang="0">
                  <a:pos x="0" y="9"/>
                </a:cxn>
                <a:cxn ang="0">
                  <a:pos x="2" y="8"/>
                </a:cxn>
                <a:cxn ang="0">
                  <a:pos x="3" y="6"/>
                </a:cxn>
                <a:cxn ang="0">
                  <a:pos x="4" y="3"/>
                </a:cxn>
                <a:cxn ang="0">
                  <a:pos x="7" y="0"/>
                </a:cxn>
                <a:cxn ang="0">
                  <a:pos x="10" y="0"/>
                </a:cxn>
                <a:cxn ang="0">
                  <a:pos x="12" y="2"/>
                </a:cxn>
                <a:cxn ang="0">
                  <a:pos x="12" y="5"/>
                </a:cxn>
                <a:cxn ang="0">
                  <a:pos x="14" y="8"/>
                </a:cxn>
                <a:cxn ang="0">
                  <a:pos x="16" y="9"/>
                </a:cxn>
                <a:cxn ang="0">
                  <a:pos x="19" y="11"/>
                </a:cxn>
                <a:cxn ang="0">
                  <a:pos x="22" y="14"/>
                </a:cxn>
                <a:cxn ang="0">
                  <a:pos x="25" y="16"/>
                </a:cxn>
              </a:cxnLst>
              <a:rect l="0" t="0" r="r" b="b"/>
              <a:pathLst>
                <a:path w="25" h="29">
                  <a:moveTo>
                    <a:pt x="25" y="16"/>
                  </a:moveTo>
                  <a:cubicBezTo>
                    <a:pt x="25" y="16"/>
                    <a:pt x="24" y="17"/>
                    <a:pt x="23" y="18"/>
                  </a:cubicBezTo>
                  <a:cubicBezTo>
                    <a:pt x="23" y="18"/>
                    <a:pt x="21" y="17"/>
                    <a:pt x="20" y="17"/>
                  </a:cubicBezTo>
                  <a:cubicBezTo>
                    <a:pt x="19" y="17"/>
                    <a:pt x="18" y="18"/>
                    <a:pt x="18" y="18"/>
                  </a:cubicBezTo>
                  <a:cubicBezTo>
                    <a:pt x="17" y="19"/>
                    <a:pt x="17" y="20"/>
                    <a:pt x="16" y="21"/>
                  </a:cubicBezTo>
                  <a:cubicBezTo>
                    <a:pt x="16" y="21"/>
                    <a:pt x="15" y="21"/>
                    <a:pt x="15" y="22"/>
                  </a:cubicBezTo>
                  <a:cubicBezTo>
                    <a:pt x="14" y="22"/>
                    <a:pt x="14" y="24"/>
                    <a:pt x="14" y="24"/>
                  </a:cubicBezTo>
                  <a:cubicBezTo>
                    <a:pt x="13" y="25"/>
                    <a:pt x="13" y="26"/>
                    <a:pt x="12" y="26"/>
                  </a:cubicBezTo>
                  <a:cubicBezTo>
                    <a:pt x="12" y="27"/>
                    <a:pt x="11" y="29"/>
                    <a:pt x="10" y="29"/>
                  </a:cubicBezTo>
                  <a:cubicBezTo>
                    <a:pt x="10" y="29"/>
                    <a:pt x="9" y="29"/>
                    <a:pt x="8" y="29"/>
                  </a:cubicBezTo>
                  <a:cubicBezTo>
                    <a:pt x="8" y="29"/>
                    <a:pt x="7" y="28"/>
                    <a:pt x="6" y="28"/>
                  </a:cubicBezTo>
                  <a:cubicBezTo>
                    <a:pt x="6" y="27"/>
                    <a:pt x="6" y="26"/>
                    <a:pt x="6" y="25"/>
                  </a:cubicBezTo>
                  <a:cubicBezTo>
                    <a:pt x="7" y="25"/>
                    <a:pt x="8" y="23"/>
                    <a:pt x="8" y="22"/>
                  </a:cubicBezTo>
                  <a:cubicBezTo>
                    <a:pt x="8" y="22"/>
                    <a:pt x="7" y="20"/>
                    <a:pt x="6" y="19"/>
                  </a:cubicBezTo>
                  <a:cubicBezTo>
                    <a:pt x="6" y="19"/>
                    <a:pt x="4" y="18"/>
                    <a:pt x="3" y="17"/>
                  </a:cubicBezTo>
                  <a:cubicBezTo>
                    <a:pt x="3" y="17"/>
                    <a:pt x="1" y="15"/>
                    <a:pt x="1" y="14"/>
                  </a:cubicBezTo>
                  <a:cubicBezTo>
                    <a:pt x="0" y="14"/>
                    <a:pt x="0" y="12"/>
                    <a:pt x="0" y="11"/>
                  </a:cubicBezTo>
                  <a:cubicBezTo>
                    <a:pt x="0" y="10"/>
                    <a:pt x="0" y="9"/>
                    <a:pt x="0" y="9"/>
                  </a:cubicBezTo>
                  <a:cubicBezTo>
                    <a:pt x="1" y="8"/>
                    <a:pt x="2" y="8"/>
                    <a:pt x="2" y="8"/>
                  </a:cubicBezTo>
                  <a:cubicBezTo>
                    <a:pt x="3" y="8"/>
                    <a:pt x="3" y="7"/>
                    <a:pt x="3" y="6"/>
                  </a:cubicBezTo>
                  <a:cubicBezTo>
                    <a:pt x="4" y="5"/>
                    <a:pt x="3" y="3"/>
                    <a:pt x="4" y="3"/>
                  </a:cubicBezTo>
                  <a:cubicBezTo>
                    <a:pt x="4" y="2"/>
                    <a:pt x="6" y="0"/>
                    <a:pt x="7" y="0"/>
                  </a:cubicBezTo>
                  <a:cubicBezTo>
                    <a:pt x="8" y="0"/>
                    <a:pt x="10" y="0"/>
                    <a:pt x="10" y="0"/>
                  </a:cubicBezTo>
                  <a:cubicBezTo>
                    <a:pt x="11" y="0"/>
                    <a:pt x="12" y="1"/>
                    <a:pt x="12" y="2"/>
                  </a:cubicBezTo>
                  <a:cubicBezTo>
                    <a:pt x="13" y="2"/>
                    <a:pt x="12" y="4"/>
                    <a:pt x="12" y="5"/>
                  </a:cubicBezTo>
                  <a:cubicBezTo>
                    <a:pt x="12" y="6"/>
                    <a:pt x="13" y="7"/>
                    <a:pt x="14" y="8"/>
                  </a:cubicBezTo>
                  <a:cubicBezTo>
                    <a:pt x="14" y="8"/>
                    <a:pt x="16" y="8"/>
                    <a:pt x="16" y="9"/>
                  </a:cubicBezTo>
                  <a:cubicBezTo>
                    <a:pt x="17" y="9"/>
                    <a:pt x="18" y="11"/>
                    <a:pt x="19" y="11"/>
                  </a:cubicBezTo>
                  <a:cubicBezTo>
                    <a:pt x="20" y="12"/>
                    <a:pt x="21" y="14"/>
                    <a:pt x="22" y="14"/>
                  </a:cubicBezTo>
                  <a:cubicBezTo>
                    <a:pt x="22" y="15"/>
                    <a:pt x="24" y="15"/>
                    <a:pt x="25" y="1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5" name="Freeform 75"/>
            <p:cNvSpPr>
              <a:spLocks/>
            </p:cNvSpPr>
            <p:nvPr/>
          </p:nvSpPr>
          <p:spPr bwMode="auto">
            <a:xfrm>
              <a:off x="2252663" y="3427413"/>
              <a:ext cx="53975" cy="53975"/>
            </a:xfrm>
            <a:custGeom>
              <a:avLst/>
              <a:gdLst/>
              <a:ahLst/>
              <a:cxnLst>
                <a:cxn ang="0">
                  <a:pos x="27" y="8"/>
                </a:cxn>
                <a:cxn ang="0">
                  <a:pos x="28" y="12"/>
                </a:cxn>
                <a:cxn ang="0">
                  <a:pos x="26" y="14"/>
                </a:cxn>
                <a:cxn ang="0">
                  <a:pos x="26" y="17"/>
                </a:cxn>
                <a:cxn ang="0">
                  <a:pos x="25" y="20"/>
                </a:cxn>
                <a:cxn ang="0">
                  <a:pos x="21" y="21"/>
                </a:cxn>
                <a:cxn ang="0">
                  <a:pos x="20" y="23"/>
                </a:cxn>
                <a:cxn ang="0">
                  <a:pos x="17" y="23"/>
                </a:cxn>
                <a:cxn ang="0">
                  <a:pos x="15" y="24"/>
                </a:cxn>
                <a:cxn ang="0">
                  <a:pos x="13" y="26"/>
                </a:cxn>
                <a:cxn ang="0">
                  <a:pos x="12" y="28"/>
                </a:cxn>
                <a:cxn ang="0">
                  <a:pos x="9" y="26"/>
                </a:cxn>
                <a:cxn ang="0">
                  <a:pos x="8" y="25"/>
                </a:cxn>
                <a:cxn ang="0">
                  <a:pos x="8" y="21"/>
                </a:cxn>
                <a:cxn ang="0">
                  <a:pos x="6" y="20"/>
                </a:cxn>
                <a:cxn ang="0">
                  <a:pos x="4" y="20"/>
                </a:cxn>
                <a:cxn ang="0">
                  <a:pos x="1" y="21"/>
                </a:cxn>
                <a:cxn ang="0">
                  <a:pos x="0" y="20"/>
                </a:cxn>
                <a:cxn ang="0">
                  <a:pos x="1" y="17"/>
                </a:cxn>
                <a:cxn ang="0">
                  <a:pos x="3" y="16"/>
                </a:cxn>
                <a:cxn ang="0">
                  <a:pos x="5" y="13"/>
                </a:cxn>
                <a:cxn ang="0">
                  <a:pos x="7" y="9"/>
                </a:cxn>
                <a:cxn ang="0">
                  <a:pos x="8" y="7"/>
                </a:cxn>
                <a:cxn ang="0">
                  <a:pos x="8" y="3"/>
                </a:cxn>
                <a:cxn ang="0">
                  <a:pos x="10" y="1"/>
                </a:cxn>
                <a:cxn ang="0">
                  <a:pos x="12" y="1"/>
                </a:cxn>
                <a:cxn ang="0">
                  <a:pos x="13" y="3"/>
                </a:cxn>
                <a:cxn ang="0">
                  <a:pos x="16" y="6"/>
                </a:cxn>
                <a:cxn ang="0">
                  <a:pos x="20" y="7"/>
                </a:cxn>
                <a:cxn ang="0">
                  <a:pos x="24" y="7"/>
                </a:cxn>
                <a:cxn ang="0">
                  <a:pos x="27" y="8"/>
                </a:cxn>
              </a:cxnLst>
              <a:rect l="0" t="0" r="r" b="b"/>
              <a:pathLst>
                <a:path w="28" h="28">
                  <a:moveTo>
                    <a:pt x="27" y="8"/>
                  </a:moveTo>
                  <a:cubicBezTo>
                    <a:pt x="27" y="9"/>
                    <a:pt x="28" y="11"/>
                    <a:pt x="28" y="12"/>
                  </a:cubicBezTo>
                  <a:cubicBezTo>
                    <a:pt x="28" y="13"/>
                    <a:pt x="27" y="14"/>
                    <a:pt x="26" y="14"/>
                  </a:cubicBezTo>
                  <a:cubicBezTo>
                    <a:pt x="26" y="15"/>
                    <a:pt x="26" y="16"/>
                    <a:pt x="26" y="17"/>
                  </a:cubicBezTo>
                  <a:cubicBezTo>
                    <a:pt x="26" y="18"/>
                    <a:pt x="25" y="20"/>
                    <a:pt x="25" y="20"/>
                  </a:cubicBezTo>
                  <a:cubicBezTo>
                    <a:pt x="24" y="21"/>
                    <a:pt x="22" y="20"/>
                    <a:pt x="21" y="21"/>
                  </a:cubicBezTo>
                  <a:cubicBezTo>
                    <a:pt x="21" y="21"/>
                    <a:pt x="20" y="23"/>
                    <a:pt x="20" y="23"/>
                  </a:cubicBezTo>
                  <a:cubicBezTo>
                    <a:pt x="19" y="23"/>
                    <a:pt x="17" y="23"/>
                    <a:pt x="17" y="23"/>
                  </a:cubicBezTo>
                  <a:cubicBezTo>
                    <a:pt x="16" y="24"/>
                    <a:pt x="15" y="24"/>
                    <a:pt x="15" y="24"/>
                  </a:cubicBezTo>
                  <a:cubicBezTo>
                    <a:pt x="14" y="25"/>
                    <a:pt x="14" y="26"/>
                    <a:pt x="13" y="26"/>
                  </a:cubicBezTo>
                  <a:cubicBezTo>
                    <a:pt x="13" y="27"/>
                    <a:pt x="13" y="28"/>
                    <a:pt x="12" y="28"/>
                  </a:cubicBezTo>
                  <a:cubicBezTo>
                    <a:pt x="11" y="28"/>
                    <a:pt x="9" y="27"/>
                    <a:pt x="9" y="26"/>
                  </a:cubicBezTo>
                  <a:cubicBezTo>
                    <a:pt x="8" y="26"/>
                    <a:pt x="8" y="25"/>
                    <a:pt x="8" y="25"/>
                  </a:cubicBezTo>
                  <a:cubicBezTo>
                    <a:pt x="8" y="24"/>
                    <a:pt x="8" y="22"/>
                    <a:pt x="8" y="21"/>
                  </a:cubicBezTo>
                  <a:cubicBezTo>
                    <a:pt x="8" y="21"/>
                    <a:pt x="7" y="20"/>
                    <a:pt x="6" y="20"/>
                  </a:cubicBezTo>
                  <a:cubicBezTo>
                    <a:pt x="5" y="19"/>
                    <a:pt x="4" y="20"/>
                    <a:pt x="4" y="20"/>
                  </a:cubicBezTo>
                  <a:cubicBezTo>
                    <a:pt x="3" y="20"/>
                    <a:pt x="2" y="21"/>
                    <a:pt x="1" y="21"/>
                  </a:cubicBezTo>
                  <a:cubicBezTo>
                    <a:pt x="1" y="20"/>
                    <a:pt x="1" y="20"/>
                    <a:pt x="0" y="20"/>
                  </a:cubicBezTo>
                  <a:cubicBezTo>
                    <a:pt x="0" y="19"/>
                    <a:pt x="1" y="18"/>
                    <a:pt x="1" y="17"/>
                  </a:cubicBezTo>
                  <a:cubicBezTo>
                    <a:pt x="2" y="17"/>
                    <a:pt x="2" y="16"/>
                    <a:pt x="3" y="16"/>
                  </a:cubicBezTo>
                  <a:cubicBezTo>
                    <a:pt x="3" y="15"/>
                    <a:pt x="5" y="14"/>
                    <a:pt x="5" y="13"/>
                  </a:cubicBezTo>
                  <a:cubicBezTo>
                    <a:pt x="6" y="12"/>
                    <a:pt x="6" y="10"/>
                    <a:pt x="7" y="9"/>
                  </a:cubicBezTo>
                  <a:cubicBezTo>
                    <a:pt x="7" y="9"/>
                    <a:pt x="8" y="8"/>
                    <a:pt x="8" y="7"/>
                  </a:cubicBezTo>
                  <a:cubicBezTo>
                    <a:pt x="9" y="6"/>
                    <a:pt x="8" y="4"/>
                    <a:pt x="8" y="3"/>
                  </a:cubicBezTo>
                  <a:cubicBezTo>
                    <a:pt x="8" y="3"/>
                    <a:pt x="9" y="1"/>
                    <a:pt x="10" y="1"/>
                  </a:cubicBezTo>
                  <a:cubicBezTo>
                    <a:pt x="10" y="0"/>
                    <a:pt x="12" y="0"/>
                    <a:pt x="12" y="1"/>
                  </a:cubicBezTo>
                  <a:cubicBezTo>
                    <a:pt x="13" y="1"/>
                    <a:pt x="13" y="3"/>
                    <a:pt x="13" y="3"/>
                  </a:cubicBezTo>
                  <a:cubicBezTo>
                    <a:pt x="14" y="4"/>
                    <a:pt x="15" y="6"/>
                    <a:pt x="16" y="6"/>
                  </a:cubicBezTo>
                  <a:cubicBezTo>
                    <a:pt x="17" y="7"/>
                    <a:pt x="19" y="7"/>
                    <a:pt x="20" y="7"/>
                  </a:cubicBezTo>
                  <a:cubicBezTo>
                    <a:pt x="21" y="7"/>
                    <a:pt x="23" y="7"/>
                    <a:pt x="24" y="7"/>
                  </a:cubicBezTo>
                  <a:cubicBezTo>
                    <a:pt x="25" y="7"/>
                    <a:pt x="26" y="8"/>
                    <a:pt x="27"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6" name="Freeform 76"/>
            <p:cNvSpPr>
              <a:spLocks/>
            </p:cNvSpPr>
            <p:nvPr/>
          </p:nvSpPr>
          <p:spPr bwMode="auto">
            <a:xfrm>
              <a:off x="2351088" y="3646488"/>
              <a:ext cx="79375" cy="111125"/>
            </a:xfrm>
            <a:custGeom>
              <a:avLst/>
              <a:gdLst/>
              <a:ahLst/>
              <a:cxnLst>
                <a:cxn ang="0">
                  <a:pos x="31" y="0"/>
                </a:cxn>
                <a:cxn ang="0">
                  <a:pos x="31" y="1"/>
                </a:cxn>
                <a:cxn ang="0">
                  <a:pos x="35" y="3"/>
                </a:cxn>
                <a:cxn ang="0">
                  <a:pos x="37" y="7"/>
                </a:cxn>
                <a:cxn ang="0">
                  <a:pos x="36" y="11"/>
                </a:cxn>
                <a:cxn ang="0">
                  <a:pos x="38" y="15"/>
                </a:cxn>
                <a:cxn ang="0">
                  <a:pos x="41" y="17"/>
                </a:cxn>
                <a:cxn ang="0">
                  <a:pos x="42" y="22"/>
                </a:cxn>
                <a:cxn ang="0">
                  <a:pos x="41" y="26"/>
                </a:cxn>
                <a:cxn ang="0">
                  <a:pos x="38" y="30"/>
                </a:cxn>
                <a:cxn ang="0">
                  <a:pos x="34" y="36"/>
                </a:cxn>
                <a:cxn ang="0">
                  <a:pos x="36" y="37"/>
                </a:cxn>
                <a:cxn ang="0">
                  <a:pos x="37" y="40"/>
                </a:cxn>
                <a:cxn ang="0">
                  <a:pos x="37" y="45"/>
                </a:cxn>
                <a:cxn ang="0">
                  <a:pos x="36" y="49"/>
                </a:cxn>
                <a:cxn ang="0">
                  <a:pos x="36" y="56"/>
                </a:cxn>
                <a:cxn ang="0">
                  <a:pos x="35" y="59"/>
                </a:cxn>
                <a:cxn ang="0">
                  <a:pos x="32" y="56"/>
                </a:cxn>
                <a:cxn ang="0">
                  <a:pos x="28" y="54"/>
                </a:cxn>
                <a:cxn ang="0">
                  <a:pos x="22" y="56"/>
                </a:cxn>
                <a:cxn ang="0">
                  <a:pos x="18" y="55"/>
                </a:cxn>
                <a:cxn ang="0">
                  <a:pos x="14" y="54"/>
                </a:cxn>
                <a:cxn ang="0">
                  <a:pos x="11" y="50"/>
                </a:cxn>
                <a:cxn ang="0">
                  <a:pos x="5" y="44"/>
                </a:cxn>
                <a:cxn ang="0">
                  <a:pos x="4" y="40"/>
                </a:cxn>
                <a:cxn ang="0">
                  <a:pos x="6" y="36"/>
                </a:cxn>
                <a:cxn ang="0">
                  <a:pos x="10" y="33"/>
                </a:cxn>
                <a:cxn ang="0">
                  <a:pos x="7" y="28"/>
                </a:cxn>
                <a:cxn ang="0">
                  <a:pos x="2" y="23"/>
                </a:cxn>
                <a:cxn ang="0">
                  <a:pos x="0" y="21"/>
                </a:cxn>
                <a:cxn ang="0">
                  <a:pos x="3" y="19"/>
                </a:cxn>
                <a:cxn ang="0">
                  <a:pos x="6" y="17"/>
                </a:cxn>
                <a:cxn ang="0">
                  <a:pos x="8" y="12"/>
                </a:cxn>
                <a:cxn ang="0">
                  <a:pos x="12" y="12"/>
                </a:cxn>
                <a:cxn ang="0">
                  <a:pos x="15" y="11"/>
                </a:cxn>
                <a:cxn ang="0">
                  <a:pos x="16" y="8"/>
                </a:cxn>
                <a:cxn ang="0">
                  <a:pos x="19" y="8"/>
                </a:cxn>
                <a:cxn ang="0">
                  <a:pos x="21" y="9"/>
                </a:cxn>
                <a:cxn ang="0">
                  <a:pos x="25" y="4"/>
                </a:cxn>
                <a:cxn ang="0">
                  <a:pos x="30" y="1"/>
                </a:cxn>
              </a:cxnLst>
              <a:rect l="0" t="0" r="r" b="b"/>
              <a:pathLst>
                <a:path w="42" h="59">
                  <a:moveTo>
                    <a:pt x="30" y="1"/>
                  </a:moveTo>
                  <a:cubicBezTo>
                    <a:pt x="30" y="1"/>
                    <a:pt x="31" y="0"/>
                    <a:pt x="31" y="0"/>
                  </a:cubicBezTo>
                  <a:cubicBezTo>
                    <a:pt x="31" y="0"/>
                    <a:pt x="31" y="0"/>
                    <a:pt x="31" y="0"/>
                  </a:cubicBezTo>
                  <a:cubicBezTo>
                    <a:pt x="31" y="0"/>
                    <a:pt x="31" y="1"/>
                    <a:pt x="31" y="1"/>
                  </a:cubicBezTo>
                  <a:cubicBezTo>
                    <a:pt x="32" y="2"/>
                    <a:pt x="33" y="2"/>
                    <a:pt x="33" y="3"/>
                  </a:cubicBezTo>
                  <a:cubicBezTo>
                    <a:pt x="33" y="3"/>
                    <a:pt x="34" y="3"/>
                    <a:pt x="35" y="3"/>
                  </a:cubicBezTo>
                  <a:cubicBezTo>
                    <a:pt x="35" y="3"/>
                    <a:pt x="36" y="3"/>
                    <a:pt x="36" y="3"/>
                  </a:cubicBezTo>
                  <a:cubicBezTo>
                    <a:pt x="37" y="4"/>
                    <a:pt x="37" y="6"/>
                    <a:pt x="37" y="7"/>
                  </a:cubicBezTo>
                  <a:cubicBezTo>
                    <a:pt x="37" y="7"/>
                    <a:pt x="36" y="8"/>
                    <a:pt x="36" y="8"/>
                  </a:cubicBezTo>
                  <a:cubicBezTo>
                    <a:pt x="36" y="9"/>
                    <a:pt x="36" y="10"/>
                    <a:pt x="36" y="11"/>
                  </a:cubicBezTo>
                  <a:cubicBezTo>
                    <a:pt x="36" y="11"/>
                    <a:pt x="37" y="12"/>
                    <a:pt x="37" y="13"/>
                  </a:cubicBezTo>
                  <a:cubicBezTo>
                    <a:pt x="37" y="13"/>
                    <a:pt x="38" y="14"/>
                    <a:pt x="38" y="15"/>
                  </a:cubicBezTo>
                  <a:cubicBezTo>
                    <a:pt x="38" y="15"/>
                    <a:pt x="39" y="16"/>
                    <a:pt x="39" y="17"/>
                  </a:cubicBezTo>
                  <a:cubicBezTo>
                    <a:pt x="40" y="17"/>
                    <a:pt x="41" y="17"/>
                    <a:pt x="41" y="17"/>
                  </a:cubicBezTo>
                  <a:cubicBezTo>
                    <a:pt x="42" y="18"/>
                    <a:pt x="41" y="20"/>
                    <a:pt x="41" y="20"/>
                  </a:cubicBezTo>
                  <a:cubicBezTo>
                    <a:pt x="41" y="21"/>
                    <a:pt x="42" y="22"/>
                    <a:pt x="42" y="22"/>
                  </a:cubicBezTo>
                  <a:cubicBezTo>
                    <a:pt x="42" y="23"/>
                    <a:pt x="42" y="24"/>
                    <a:pt x="42" y="25"/>
                  </a:cubicBezTo>
                  <a:cubicBezTo>
                    <a:pt x="42" y="25"/>
                    <a:pt x="41" y="25"/>
                    <a:pt x="41" y="26"/>
                  </a:cubicBezTo>
                  <a:cubicBezTo>
                    <a:pt x="41" y="26"/>
                    <a:pt x="40" y="27"/>
                    <a:pt x="40" y="27"/>
                  </a:cubicBezTo>
                  <a:cubicBezTo>
                    <a:pt x="39" y="28"/>
                    <a:pt x="38" y="30"/>
                    <a:pt x="38" y="30"/>
                  </a:cubicBezTo>
                  <a:cubicBezTo>
                    <a:pt x="37" y="31"/>
                    <a:pt x="36" y="33"/>
                    <a:pt x="35" y="34"/>
                  </a:cubicBezTo>
                  <a:cubicBezTo>
                    <a:pt x="35" y="34"/>
                    <a:pt x="34" y="35"/>
                    <a:pt x="34" y="36"/>
                  </a:cubicBezTo>
                  <a:cubicBezTo>
                    <a:pt x="34" y="36"/>
                    <a:pt x="34" y="37"/>
                    <a:pt x="34" y="37"/>
                  </a:cubicBezTo>
                  <a:cubicBezTo>
                    <a:pt x="35" y="37"/>
                    <a:pt x="35" y="37"/>
                    <a:pt x="36" y="37"/>
                  </a:cubicBezTo>
                  <a:cubicBezTo>
                    <a:pt x="36" y="37"/>
                    <a:pt x="37" y="38"/>
                    <a:pt x="37" y="38"/>
                  </a:cubicBezTo>
                  <a:cubicBezTo>
                    <a:pt x="37" y="39"/>
                    <a:pt x="37" y="40"/>
                    <a:pt x="37" y="40"/>
                  </a:cubicBezTo>
                  <a:cubicBezTo>
                    <a:pt x="37" y="41"/>
                    <a:pt x="37" y="42"/>
                    <a:pt x="37" y="43"/>
                  </a:cubicBezTo>
                  <a:cubicBezTo>
                    <a:pt x="37" y="43"/>
                    <a:pt x="37" y="44"/>
                    <a:pt x="37" y="45"/>
                  </a:cubicBezTo>
                  <a:cubicBezTo>
                    <a:pt x="36" y="45"/>
                    <a:pt x="36" y="46"/>
                    <a:pt x="36" y="46"/>
                  </a:cubicBezTo>
                  <a:cubicBezTo>
                    <a:pt x="36" y="47"/>
                    <a:pt x="36" y="48"/>
                    <a:pt x="36" y="49"/>
                  </a:cubicBezTo>
                  <a:cubicBezTo>
                    <a:pt x="36" y="50"/>
                    <a:pt x="36" y="52"/>
                    <a:pt x="36" y="53"/>
                  </a:cubicBezTo>
                  <a:cubicBezTo>
                    <a:pt x="36" y="54"/>
                    <a:pt x="36" y="55"/>
                    <a:pt x="36" y="56"/>
                  </a:cubicBezTo>
                  <a:cubicBezTo>
                    <a:pt x="36" y="57"/>
                    <a:pt x="36" y="58"/>
                    <a:pt x="36" y="58"/>
                  </a:cubicBezTo>
                  <a:cubicBezTo>
                    <a:pt x="36" y="58"/>
                    <a:pt x="36" y="59"/>
                    <a:pt x="35" y="59"/>
                  </a:cubicBezTo>
                  <a:cubicBezTo>
                    <a:pt x="35" y="59"/>
                    <a:pt x="34" y="58"/>
                    <a:pt x="34" y="57"/>
                  </a:cubicBezTo>
                  <a:cubicBezTo>
                    <a:pt x="33" y="57"/>
                    <a:pt x="32" y="57"/>
                    <a:pt x="32" y="56"/>
                  </a:cubicBezTo>
                  <a:cubicBezTo>
                    <a:pt x="31" y="56"/>
                    <a:pt x="30" y="55"/>
                    <a:pt x="30" y="55"/>
                  </a:cubicBezTo>
                  <a:cubicBezTo>
                    <a:pt x="29" y="55"/>
                    <a:pt x="28" y="54"/>
                    <a:pt x="28" y="54"/>
                  </a:cubicBezTo>
                  <a:cubicBezTo>
                    <a:pt x="27" y="54"/>
                    <a:pt x="25" y="55"/>
                    <a:pt x="24" y="56"/>
                  </a:cubicBezTo>
                  <a:cubicBezTo>
                    <a:pt x="23" y="56"/>
                    <a:pt x="22" y="56"/>
                    <a:pt x="22" y="56"/>
                  </a:cubicBezTo>
                  <a:cubicBezTo>
                    <a:pt x="21" y="56"/>
                    <a:pt x="21" y="55"/>
                    <a:pt x="20" y="55"/>
                  </a:cubicBezTo>
                  <a:cubicBezTo>
                    <a:pt x="20" y="55"/>
                    <a:pt x="19" y="55"/>
                    <a:pt x="18" y="55"/>
                  </a:cubicBezTo>
                  <a:cubicBezTo>
                    <a:pt x="18" y="55"/>
                    <a:pt x="16" y="54"/>
                    <a:pt x="16" y="54"/>
                  </a:cubicBezTo>
                  <a:cubicBezTo>
                    <a:pt x="15" y="54"/>
                    <a:pt x="14" y="54"/>
                    <a:pt x="14" y="54"/>
                  </a:cubicBezTo>
                  <a:cubicBezTo>
                    <a:pt x="13" y="54"/>
                    <a:pt x="12" y="53"/>
                    <a:pt x="12" y="52"/>
                  </a:cubicBezTo>
                  <a:cubicBezTo>
                    <a:pt x="11" y="52"/>
                    <a:pt x="11" y="51"/>
                    <a:pt x="11" y="50"/>
                  </a:cubicBezTo>
                  <a:cubicBezTo>
                    <a:pt x="11" y="49"/>
                    <a:pt x="10" y="48"/>
                    <a:pt x="9" y="47"/>
                  </a:cubicBezTo>
                  <a:cubicBezTo>
                    <a:pt x="9" y="46"/>
                    <a:pt x="6" y="45"/>
                    <a:pt x="5" y="44"/>
                  </a:cubicBezTo>
                  <a:cubicBezTo>
                    <a:pt x="5" y="44"/>
                    <a:pt x="4" y="43"/>
                    <a:pt x="3" y="42"/>
                  </a:cubicBezTo>
                  <a:cubicBezTo>
                    <a:pt x="4" y="42"/>
                    <a:pt x="4" y="41"/>
                    <a:pt x="4" y="40"/>
                  </a:cubicBezTo>
                  <a:cubicBezTo>
                    <a:pt x="4" y="40"/>
                    <a:pt x="4" y="38"/>
                    <a:pt x="4" y="37"/>
                  </a:cubicBezTo>
                  <a:cubicBezTo>
                    <a:pt x="4" y="37"/>
                    <a:pt x="6" y="36"/>
                    <a:pt x="6" y="36"/>
                  </a:cubicBezTo>
                  <a:cubicBezTo>
                    <a:pt x="7" y="35"/>
                    <a:pt x="8" y="34"/>
                    <a:pt x="8" y="34"/>
                  </a:cubicBezTo>
                  <a:cubicBezTo>
                    <a:pt x="9" y="34"/>
                    <a:pt x="10" y="33"/>
                    <a:pt x="10" y="33"/>
                  </a:cubicBezTo>
                  <a:cubicBezTo>
                    <a:pt x="10" y="32"/>
                    <a:pt x="10" y="31"/>
                    <a:pt x="10" y="31"/>
                  </a:cubicBezTo>
                  <a:cubicBezTo>
                    <a:pt x="9" y="30"/>
                    <a:pt x="7" y="29"/>
                    <a:pt x="7" y="28"/>
                  </a:cubicBezTo>
                  <a:cubicBezTo>
                    <a:pt x="6" y="28"/>
                    <a:pt x="5" y="26"/>
                    <a:pt x="5" y="25"/>
                  </a:cubicBezTo>
                  <a:cubicBezTo>
                    <a:pt x="4" y="25"/>
                    <a:pt x="3" y="24"/>
                    <a:pt x="2" y="23"/>
                  </a:cubicBezTo>
                  <a:cubicBezTo>
                    <a:pt x="2" y="23"/>
                    <a:pt x="1" y="23"/>
                    <a:pt x="1" y="23"/>
                  </a:cubicBezTo>
                  <a:cubicBezTo>
                    <a:pt x="0" y="22"/>
                    <a:pt x="0" y="22"/>
                    <a:pt x="0" y="21"/>
                  </a:cubicBezTo>
                  <a:cubicBezTo>
                    <a:pt x="0" y="21"/>
                    <a:pt x="1" y="19"/>
                    <a:pt x="1" y="19"/>
                  </a:cubicBezTo>
                  <a:cubicBezTo>
                    <a:pt x="2" y="19"/>
                    <a:pt x="3" y="19"/>
                    <a:pt x="3" y="19"/>
                  </a:cubicBezTo>
                  <a:cubicBezTo>
                    <a:pt x="4" y="18"/>
                    <a:pt x="4" y="18"/>
                    <a:pt x="5" y="17"/>
                  </a:cubicBezTo>
                  <a:cubicBezTo>
                    <a:pt x="5" y="17"/>
                    <a:pt x="6" y="17"/>
                    <a:pt x="6" y="17"/>
                  </a:cubicBezTo>
                  <a:cubicBezTo>
                    <a:pt x="7" y="17"/>
                    <a:pt x="7" y="16"/>
                    <a:pt x="7" y="15"/>
                  </a:cubicBezTo>
                  <a:cubicBezTo>
                    <a:pt x="7" y="15"/>
                    <a:pt x="8" y="13"/>
                    <a:pt x="8" y="12"/>
                  </a:cubicBezTo>
                  <a:cubicBezTo>
                    <a:pt x="8" y="12"/>
                    <a:pt x="9" y="11"/>
                    <a:pt x="10" y="11"/>
                  </a:cubicBezTo>
                  <a:cubicBezTo>
                    <a:pt x="10" y="11"/>
                    <a:pt x="11" y="12"/>
                    <a:pt x="12" y="12"/>
                  </a:cubicBezTo>
                  <a:cubicBezTo>
                    <a:pt x="12" y="12"/>
                    <a:pt x="13" y="13"/>
                    <a:pt x="13" y="13"/>
                  </a:cubicBezTo>
                  <a:cubicBezTo>
                    <a:pt x="14" y="12"/>
                    <a:pt x="15" y="12"/>
                    <a:pt x="15" y="11"/>
                  </a:cubicBezTo>
                  <a:cubicBezTo>
                    <a:pt x="15" y="11"/>
                    <a:pt x="15" y="10"/>
                    <a:pt x="16" y="9"/>
                  </a:cubicBezTo>
                  <a:cubicBezTo>
                    <a:pt x="16" y="9"/>
                    <a:pt x="16" y="9"/>
                    <a:pt x="16" y="8"/>
                  </a:cubicBezTo>
                  <a:cubicBezTo>
                    <a:pt x="17" y="8"/>
                    <a:pt x="17" y="7"/>
                    <a:pt x="18" y="7"/>
                  </a:cubicBezTo>
                  <a:cubicBezTo>
                    <a:pt x="18" y="7"/>
                    <a:pt x="18" y="8"/>
                    <a:pt x="19" y="8"/>
                  </a:cubicBezTo>
                  <a:cubicBezTo>
                    <a:pt x="19" y="8"/>
                    <a:pt x="19" y="10"/>
                    <a:pt x="19" y="10"/>
                  </a:cubicBezTo>
                  <a:cubicBezTo>
                    <a:pt x="20" y="10"/>
                    <a:pt x="21" y="9"/>
                    <a:pt x="21" y="9"/>
                  </a:cubicBezTo>
                  <a:cubicBezTo>
                    <a:pt x="22" y="8"/>
                    <a:pt x="23" y="7"/>
                    <a:pt x="24" y="7"/>
                  </a:cubicBezTo>
                  <a:cubicBezTo>
                    <a:pt x="24" y="6"/>
                    <a:pt x="25" y="4"/>
                    <a:pt x="25" y="4"/>
                  </a:cubicBezTo>
                  <a:cubicBezTo>
                    <a:pt x="26" y="3"/>
                    <a:pt x="26" y="2"/>
                    <a:pt x="27" y="2"/>
                  </a:cubicBezTo>
                  <a:cubicBezTo>
                    <a:pt x="28" y="1"/>
                    <a:pt x="29" y="1"/>
                    <a:pt x="30"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7" name="Freeform 77"/>
            <p:cNvSpPr>
              <a:spLocks/>
            </p:cNvSpPr>
            <p:nvPr/>
          </p:nvSpPr>
          <p:spPr bwMode="auto">
            <a:xfrm>
              <a:off x="2071688" y="4016376"/>
              <a:ext cx="338138" cy="303213"/>
            </a:xfrm>
            <a:custGeom>
              <a:avLst/>
              <a:gdLst/>
              <a:ahLst/>
              <a:cxnLst>
                <a:cxn ang="0">
                  <a:pos x="75" y="11"/>
                </a:cxn>
                <a:cxn ang="0">
                  <a:pos x="84" y="2"/>
                </a:cxn>
                <a:cxn ang="0">
                  <a:pos x="106" y="2"/>
                </a:cxn>
                <a:cxn ang="0">
                  <a:pos x="121" y="3"/>
                </a:cxn>
                <a:cxn ang="0">
                  <a:pos x="131" y="6"/>
                </a:cxn>
                <a:cxn ang="0">
                  <a:pos x="152" y="6"/>
                </a:cxn>
                <a:cxn ang="0">
                  <a:pos x="170" y="9"/>
                </a:cxn>
                <a:cxn ang="0">
                  <a:pos x="178" y="21"/>
                </a:cxn>
                <a:cxn ang="0">
                  <a:pos x="175" y="36"/>
                </a:cxn>
                <a:cxn ang="0">
                  <a:pos x="165" y="35"/>
                </a:cxn>
                <a:cxn ang="0">
                  <a:pos x="165" y="45"/>
                </a:cxn>
                <a:cxn ang="0">
                  <a:pos x="168" y="48"/>
                </a:cxn>
                <a:cxn ang="0">
                  <a:pos x="173" y="59"/>
                </a:cxn>
                <a:cxn ang="0">
                  <a:pos x="177" y="67"/>
                </a:cxn>
                <a:cxn ang="0">
                  <a:pos x="162" y="76"/>
                </a:cxn>
                <a:cxn ang="0">
                  <a:pos x="154" y="92"/>
                </a:cxn>
                <a:cxn ang="0">
                  <a:pos x="154" y="109"/>
                </a:cxn>
                <a:cxn ang="0">
                  <a:pos x="153" y="126"/>
                </a:cxn>
                <a:cxn ang="0">
                  <a:pos x="141" y="128"/>
                </a:cxn>
                <a:cxn ang="0">
                  <a:pos x="126" y="125"/>
                </a:cxn>
                <a:cxn ang="0">
                  <a:pos x="120" y="128"/>
                </a:cxn>
                <a:cxn ang="0">
                  <a:pos x="126" y="142"/>
                </a:cxn>
                <a:cxn ang="0">
                  <a:pos x="103" y="132"/>
                </a:cxn>
                <a:cxn ang="0">
                  <a:pos x="104" y="115"/>
                </a:cxn>
                <a:cxn ang="0">
                  <a:pos x="96" y="126"/>
                </a:cxn>
                <a:cxn ang="0">
                  <a:pos x="89" y="116"/>
                </a:cxn>
                <a:cxn ang="0">
                  <a:pos x="89" y="102"/>
                </a:cxn>
                <a:cxn ang="0">
                  <a:pos x="73" y="99"/>
                </a:cxn>
                <a:cxn ang="0">
                  <a:pos x="73" y="112"/>
                </a:cxn>
                <a:cxn ang="0">
                  <a:pos x="91" y="128"/>
                </a:cxn>
                <a:cxn ang="0">
                  <a:pos x="97" y="138"/>
                </a:cxn>
                <a:cxn ang="0">
                  <a:pos x="84" y="137"/>
                </a:cxn>
                <a:cxn ang="0">
                  <a:pos x="83" y="143"/>
                </a:cxn>
                <a:cxn ang="0">
                  <a:pos x="67" y="151"/>
                </a:cxn>
                <a:cxn ang="0">
                  <a:pos x="61" y="160"/>
                </a:cxn>
                <a:cxn ang="0">
                  <a:pos x="47" y="148"/>
                </a:cxn>
                <a:cxn ang="0">
                  <a:pos x="38" y="146"/>
                </a:cxn>
                <a:cxn ang="0">
                  <a:pos x="26" y="141"/>
                </a:cxn>
                <a:cxn ang="0">
                  <a:pos x="26" y="124"/>
                </a:cxn>
                <a:cxn ang="0">
                  <a:pos x="18" y="121"/>
                </a:cxn>
                <a:cxn ang="0">
                  <a:pos x="22" y="108"/>
                </a:cxn>
                <a:cxn ang="0">
                  <a:pos x="10" y="108"/>
                </a:cxn>
                <a:cxn ang="0">
                  <a:pos x="2" y="97"/>
                </a:cxn>
                <a:cxn ang="0">
                  <a:pos x="11" y="95"/>
                </a:cxn>
                <a:cxn ang="0">
                  <a:pos x="23" y="94"/>
                </a:cxn>
                <a:cxn ang="0">
                  <a:pos x="39" y="98"/>
                </a:cxn>
                <a:cxn ang="0">
                  <a:pos x="50" y="103"/>
                </a:cxn>
                <a:cxn ang="0">
                  <a:pos x="54" y="90"/>
                </a:cxn>
                <a:cxn ang="0">
                  <a:pos x="49" y="76"/>
                </a:cxn>
                <a:cxn ang="0">
                  <a:pos x="46" y="62"/>
                </a:cxn>
                <a:cxn ang="0">
                  <a:pos x="46" y="48"/>
                </a:cxn>
                <a:cxn ang="0">
                  <a:pos x="38" y="37"/>
                </a:cxn>
                <a:cxn ang="0">
                  <a:pos x="52" y="37"/>
                </a:cxn>
                <a:cxn ang="0">
                  <a:pos x="62" y="32"/>
                </a:cxn>
                <a:cxn ang="0">
                  <a:pos x="63" y="22"/>
                </a:cxn>
                <a:cxn ang="0">
                  <a:pos x="63" y="12"/>
                </a:cxn>
              </a:cxnLst>
              <a:rect l="0" t="0" r="r" b="b"/>
              <a:pathLst>
                <a:path w="179" h="161">
                  <a:moveTo>
                    <a:pt x="65" y="13"/>
                  </a:moveTo>
                  <a:cubicBezTo>
                    <a:pt x="66" y="14"/>
                    <a:pt x="66" y="14"/>
                    <a:pt x="66" y="14"/>
                  </a:cubicBezTo>
                  <a:cubicBezTo>
                    <a:pt x="67" y="14"/>
                    <a:pt x="68" y="14"/>
                    <a:pt x="68" y="14"/>
                  </a:cubicBezTo>
                  <a:cubicBezTo>
                    <a:pt x="68" y="14"/>
                    <a:pt x="69" y="14"/>
                    <a:pt x="70" y="14"/>
                  </a:cubicBezTo>
                  <a:cubicBezTo>
                    <a:pt x="71" y="13"/>
                    <a:pt x="72" y="13"/>
                    <a:pt x="73" y="13"/>
                  </a:cubicBezTo>
                  <a:cubicBezTo>
                    <a:pt x="73" y="13"/>
                    <a:pt x="75" y="13"/>
                    <a:pt x="75" y="13"/>
                  </a:cubicBezTo>
                  <a:cubicBezTo>
                    <a:pt x="75" y="13"/>
                    <a:pt x="75" y="12"/>
                    <a:pt x="75" y="11"/>
                  </a:cubicBezTo>
                  <a:cubicBezTo>
                    <a:pt x="75" y="11"/>
                    <a:pt x="75" y="10"/>
                    <a:pt x="74" y="10"/>
                  </a:cubicBezTo>
                  <a:cubicBezTo>
                    <a:pt x="74" y="9"/>
                    <a:pt x="74" y="8"/>
                    <a:pt x="74" y="8"/>
                  </a:cubicBezTo>
                  <a:cubicBezTo>
                    <a:pt x="74" y="7"/>
                    <a:pt x="75" y="7"/>
                    <a:pt x="75" y="6"/>
                  </a:cubicBezTo>
                  <a:cubicBezTo>
                    <a:pt x="76" y="6"/>
                    <a:pt x="77" y="5"/>
                    <a:pt x="78" y="5"/>
                  </a:cubicBezTo>
                  <a:cubicBezTo>
                    <a:pt x="78" y="5"/>
                    <a:pt x="80" y="4"/>
                    <a:pt x="80" y="4"/>
                  </a:cubicBezTo>
                  <a:cubicBezTo>
                    <a:pt x="81" y="3"/>
                    <a:pt x="81" y="2"/>
                    <a:pt x="82" y="2"/>
                  </a:cubicBezTo>
                  <a:cubicBezTo>
                    <a:pt x="83" y="2"/>
                    <a:pt x="84" y="2"/>
                    <a:pt x="84" y="2"/>
                  </a:cubicBezTo>
                  <a:cubicBezTo>
                    <a:pt x="85" y="2"/>
                    <a:pt x="86" y="3"/>
                    <a:pt x="86" y="3"/>
                  </a:cubicBezTo>
                  <a:cubicBezTo>
                    <a:pt x="87" y="3"/>
                    <a:pt x="88" y="3"/>
                    <a:pt x="89" y="3"/>
                  </a:cubicBezTo>
                  <a:cubicBezTo>
                    <a:pt x="89" y="3"/>
                    <a:pt x="91" y="3"/>
                    <a:pt x="92" y="3"/>
                  </a:cubicBezTo>
                  <a:cubicBezTo>
                    <a:pt x="93" y="3"/>
                    <a:pt x="95" y="2"/>
                    <a:pt x="96" y="2"/>
                  </a:cubicBezTo>
                  <a:cubicBezTo>
                    <a:pt x="97" y="2"/>
                    <a:pt x="99" y="2"/>
                    <a:pt x="101" y="2"/>
                  </a:cubicBezTo>
                  <a:cubicBezTo>
                    <a:pt x="101" y="2"/>
                    <a:pt x="102" y="2"/>
                    <a:pt x="103" y="2"/>
                  </a:cubicBezTo>
                  <a:cubicBezTo>
                    <a:pt x="104" y="2"/>
                    <a:pt x="105" y="1"/>
                    <a:pt x="106" y="2"/>
                  </a:cubicBezTo>
                  <a:cubicBezTo>
                    <a:pt x="107" y="2"/>
                    <a:pt x="107" y="4"/>
                    <a:pt x="108" y="4"/>
                  </a:cubicBezTo>
                  <a:cubicBezTo>
                    <a:pt x="108" y="4"/>
                    <a:pt x="110" y="5"/>
                    <a:pt x="110" y="5"/>
                  </a:cubicBezTo>
                  <a:cubicBezTo>
                    <a:pt x="111" y="5"/>
                    <a:pt x="111" y="5"/>
                    <a:pt x="111" y="6"/>
                  </a:cubicBezTo>
                  <a:cubicBezTo>
                    <a:pt x="112" y="6"/>
                    <a:pt x="114" y="6"/>
                    <a:pt x="115" y="6"/>
                  </a:cubicBezTo>
                  <a:cubicBezTo>
                    <a:pt x="116" y="6"/>
                    <a:pt x="118" y="6"/>
                    <a:pt x="119" y="6"/>
                  </a:cubicBezTo>
                  <a:cubicBezTo>
                    <a:pt x="120" y="6"/>
                    <a:pt x="122" y="6"/>
                    <a:pt x="122" y="5"/>
                  </a:cubicBezTo>
                  <a:cubicBezTo>
                    <a:pt x="122" y="4"/>
                    <a:pt x="121" y="4"/>
                    <a:pt x="121" y="3"/>
                  </a:cubicBezTo>
                  <a:cubicBezTo>
                    <a:pt x="121" y="3"/>
                    <a:pt x="122" y="2"/>
                    <a:pt x="122" y="1"/>
                  </a:cubicBezTo>
                  <a:cubicBezTo>
                    <a:pt x="122" y="1"/>
                    <a:pt x="123" y="0"/>
                    <a:pt x="123" y="0"/>
                  </a:cubicBezTo>
                  <a:cubicBezTo>
                    <a:pt x="124" y="0"/>
                    <a:pt x="125" y="0"/>
                    <a:pt x="125" y="0"/>
                  </a:cubicBezTo>
                  <a:cubicBezTo>
                    <a:pt x="126" y="0"/>
                    <a:pt x="127" y="0"/>
                    <a:pt x="128" y="0"/>
                  </a:cubicBezTo>
                  <a:cubicBezTo>
                    <a:pt x="128" y="1"/>
                    <a:pt x="129" y="2"/>
                    <a:pt x="129" y="3"/>
                  </a:cubicBezTo>
                  <a:cubicBezTo>
                    <a:pt x="129" y="3"/>
                    <a:pt x="130" y="4"/>
                    <a:pt x="130" y="5"/>
                  </a:cubicBezTo>
                  <a:cubicBezTo>
                    <a:pt x="130" y="5"/>
                    <a:pt x="131" y="6"/>
                    <a:pt x="131" y="6"/>
                  </a:cubicBezTo>
                  <a:cubicBezTo>
                    <a:pt x="132" y="6"/>
                    <a:pt x="135" y="6"/>
                    <a:pt x="136" y="6"/>
                  </a:cubicBezTo>
                  <a:cubicBezTo>
                    <a:pt x="137" y="6"/>
                    <a:pt x="137" y="6"/>
                    <a:pt x="137" y="6"/>
                  </a:cubicBezTo>
                  <a:cubicBezTo>
                    <a:pt x="139" y="6"/>
                    <a:pt x="140" y="5"/>
                    <a:pt x="141" y="5"/>
                  </a:cubicBezTo>
                  <a:cubicBezTo>
                    <a:pt x="142" y="5"/>
                    <a:pt x="145" y="5"/>
                    <a:pt x="146" y="5"/>
                  </a:cubicBezTo>
                  <a:cubicBezTo>
                    <a:pt x="146" y="5"/>
                    <a:pt x="147" y="4"/>
                    <a:pt x="147" y="4"/>
                  </a:cubicBezTo>
                  <a:cubicBezTo>
                    <a:pt x="148" y="4"/>
                    <a:pt x="148" y="5"/>
                    <a:pt x="149" y="5"/>
                  </a:cubicBezTo>
                  <a:cubicBezTo>
                    <a:pt x="150" y="5"/>
                    <a:pt x="151" y="6"/>
                    <a:pt x="152" y="6"/>
                  </a:cubicBezTo>
                  <a:cubicBezTo>
                    <a:pt x="153" y="6"/>
                    <a:pt x="155" y="6"/>
                    <a:pt x="155" y="6"/>
                  </a:cubicBezTo>
                  <a:cubicBezTo>
                    <a:pt x="156" y="6"/>
                    <a:pt x="157" y="6"/>
                    <a:pt x="158" y="6"/>
                  </a:cubicBezTo>
                  <a:cubicBezTo>
                    <a:pt x="158" y="6"/>
                    <a:pt x="159" y="6"/>
                    <a:pt x="159" y="6"/>
                  </a:cubicBezTo>
                  <a:cubicBezTo>
                    <a:pt x="160" y="7"/>
                    <a:pt x="160" y="7"/>
                    <a:pt x="161" y="7"/>
                  </a:cubicBezTo>
                  <a:cubicBezTo>
                    <a:pt x="162" y="7"/>
                    <a:pt x="163" y="8"/>
                    <a:pt x="164" y="8"/>
                  </a:cubicBezTo>
                  <a:cubicBezTo>
                    <a:pt x="165" y="8"/>
                    <a:pt x="166" y="8"/>
                    <a:pt x="166" y="8"/>
                  </a:cubicBezTo>
                  <a:cubicBezTo>
                    <a:pt x="167" y="8"/>
                    <a:pt x="169" y="8"/>
                    <a:pt x="170" y="9"/>
                  </a:cubicBezTo>
                  <a:cubicBezTo>
                    <a:pt x="170" y="9"/>
                    <a:pt x="171" y="10"/>
                    <a:pt x="172" y="10"/>
                  </a:cubicBezTo>
                  <a:cubicBezTo>
                    <a:pt x="172" y="10"/>
                    <a:pt x="172" y="11"/>
                    <a:pt x="172" y="11"/>
                  </a:cubicBezTo>
                  <a:cubicBezTo>
                    <a:pt x="172" y="12"/>
                    <a:pt x="173" y="12"/>
                    <a:pt x="173" y="12"/>
                  </a:cubicBezTo>
                  <a:cubicBezTo>
                    <a:pt x="173" y="13"/>
                    <a:pt x="175" y="13"/>
                    <a:pt x="175" y="14"/>
                  </a:cubicBezTo>
                  <a:cubicBezTo>
                    <a:pt x="176" y="14"/>
                    <a:pt x="176" y="15"/>
                    <a:pt x="177" y="16"/>
                  </a:cubicBezTo>
                  <a:cubicBezTo>
                    <a:pt x="177" y="17"/>
                    <a:pt x="177" y="18"/>
                    <a:pt x="177" y="18"/>
                  </a:cubicBezTo>
                  <a:cubicBezTo>
                    <a:pt x="177" y="19"/>
                    <a:pt x="178" y="20"/>
                    <a:pt x="178" y="21"/>
                  </a:cubicBezTo>
                  <a:cubicBezTo>
                    <a:pt x="178" y="22"/>
                    <a:pt x="178" y="23"/>
                    <a:pt x="178" y="24"/>
                  </a:cubicBezTo>
                  <a:cubicBezTo>
                    <a:pt x="178" y="24"/>
                    <a:pt x="179" y="26"/>
                    <a:pt x="179" y="26"/>
                  </a:cubicBezTo>
                  <a:cubicBezTo>
                    <a:pt x="179" y="27"/>
                    <a:pt x="179" y="28"/>
                    <a:pt x="179" y="29"/>
                  </a:cubicBezTo>
                  <a:cubicBezTo>
                    <a:pt x="179" y="30"/>
                    <a:pt x="179" y="31"/>
                    <a:pt x="179" y="31"/>
                  </a:cubicBezTo>
                  <a:cubicBezTo>
                    <a:pt x="179" y="32"/>
                    <a:pt x="178" y="33"/>
                    <a:pt x="178" y="33"/>
                  </a:cubicBezTo>
                  <a:cubicBezTo>
                    <a:pt x="178" y="33"/>
                    <a:pt x="177" y="34"/>
                    <a:pt x="176" y="34"/>
                  </a:cubicBezTo>
                  <a:cubicBezTo>
                    <a:pt x="176" y="35"/>
                    <a:pt x="176" y="35"/>
                    <a:pt x="175" y="36"/>
                  </a:cubicBezTo>
                  <a:cubicBezTo>
                    <a:pt x="175" y="36"/>
                    <a:pt x="174" y="36"/>
                    <a:pt x="174" y="36"/>
                  </a:cubicBezTo>
                  <a:cubicBezTo>
                    <a:pt x="173" y="37"/>
                    <a:pt x="172" y="37"/>
                    <a:pt x="171" y="36"/>
                  </a:cubicBezTo>
                  <a:cubicBezTo>
                    <a:pt x="171" y="36"/>
                    <a:pt x="169" y="35"/>
                    <a:pt x="169" y="35"/>
                  </a:cubicBezTo>
                  <a:cubicBezTo>
                    <a:pt x="169" y="35"/>
                    <a:pt x="168" y="34"/>
                    <a:pt x="168" y="34"/>
                  </a:cubicBezTo>
                  <a:cubicBezTo>
                    <a:pt x="168" y="33"/>
                    <a:pt x="167" y="33"/>
                    <a:pt x="166" y="33"/>
                  </a:cubicBezTo>
                  <a:cubicBezTo>
                    <a:pt x="166" y="33"/>
                    <a:pt x="166" y="33"/>
                    <a:pt x="166" y="34"/>
                  </a:cubicBezTo>
                  <a:cubicBezTo>
                    <a:pt x="166" y="34"/>
                    <a:pt x="165" y="34"/>
                    <a:pt x="165" y="35"/>
                  </a:cubicBezTo>
                  <a:cubicBezTo>
                    <a:pt x="165" y="35"/>
                    <a:pt x="163" y="36"/>
                    <a:pt x="163" y="36"/>
                  </a:cubicBezTo>
                  <a:cubicBezTo>
                    <a:pt x="162" y="37"/>
                    <a:pt x="161" y="37"/>
                    <a:pt x="161" y="37"/>
                  </a:cubicBezTo>
                  <a:cubicBezTo>
                    <a:pt x="161" y="38"/>
                    <a:pt x="160" y="38"/>
                    <a:pt x="160" y="39"/>
                  </a:cubicBezTo>
                  <a:cubicBezTo>
                    <a:pt x="160" y="39"/>
                    <a:pt x="161" y="40"/>
                    <a:pt x="161" y="40"/>
                  </a:cubicBezTo>
                  <a:cubicBezTo>
                    <a:pt x="162" y="41"/>
                    <a:pt x="163" y="41"/>
                    <a:pt x="163" y="42"/>
                  </a:cubicBezTo>
                  <a:cubicBezTo>
                    <a:pt x="164" y="42"/>
                    <a:pt x="165" y="43"/>
                    <a:pt x="165" y="43"/>
                  </a:cubicBezTo>
                  <a:cubicBezTo>
                    <a:pt x="165" y="44"/>
                    <a:pt x="165" y="45"/>
                    <a:pt x="165" y="45"/>
                  </a:cubicBezTo>
                  <a:cubicBezTo>
                    <a:pt x="165" y="46"/>
                    <a:pt x="164" y="46"/>
                    <a:pt x="164" y="46"/>
                  </a:cubicBezTo>
                  <a:cubicBezTo>
                    <a:pt x="163" y="46"/>
                    <a:pt x="163" y="47"/>
                    <a:pt x="162" y="47"/>
                  </a:cubicBezTo>
                  <a:cubicBezTo>
                    <a:pt x="162" y="48"/>
                    <a:pt x="161" y="49"/>
                    <a:pt x="161" y="49"/>
                  </a:cubicBezTo>
                  <a:cubicBezTo>
                    <a:pt x="161" y="49"/>
                    <a:pt x="161" y="50"/>
                    <a:pt x="162" y="51"/>
                  </a:cubicBezTo>
                  <a:cubicBezTo>
                    <a:pt x="162" y="51"/>
                    <a:pt x="163" y="52"/>
                    <a:pt x="163" y="52"/>
                  </a:cubicBezTo>
                  <a:cubicBezTo>
                    <a:pt x="164" y="52"/>
                    <a:pt x="165" y="51"/>
                    <a:pt x="166" y="51"/>
                  </a:cubicBezTo>
                  <a:cubicBezTo>
                    <a:pt x="166" y="50"/>
                    <a:pt x="167" y="49"/>
                    <a:pt x="168" y="48"/>
                  </a:cubicBezTo>
                  <a:cubicBezTo>
                    <a:pt x="168" y="48"/>
                    <a:pt x="170" y="47"/>
                    <a:pt x="171" y="48"/>
                  </a:cubicBezTo>
                  <a:cubicBezTo>
                    <a:pt x="171" y="48"/>
                    <a:pt x="171" y="49"/>
                    <a:pt x="171" y="49"/>
                  </a:cubicBezTo>
                  <a:cubicBezTo>
                    <a:pt x="171" y="49"/>
                    <a:pt x="171" y="50"/>
                    <a:pt x="170" y="50"/>
                  </a:cubicBezTo>
                  <a:cubicBezTo>
                    <a:pt x="170" y="51"/>
                    <a:pt x="169" y="52"/>
                    <a:pt x="169" y="52"/>
                  </a:cubicBezTo>
                  <a:cubicBezTo>
                    <a:pt x="169" y="53"/>
                    <a:pt x="169" y="54"/>
                    <a:pt x="169" y="55"/>
                  </a:cubicBezTo>
                  <a:cubicBezTo>
                    <a:pt x="169" y="55"/>
                    <a:pt x="170" y="56"/>
                    <a:pt x="171" y="57"/>
                  </a:cubicBezTo>
                  <a:cubicBezTo>
                    <a:pt x="171" y="58"/>
                    <a:pt x="173" y="59"/>
                    <a:pt x="173" y="59"/>
                  </a:cubicBezTo>
                  <a:cubicBezTo>
                    <a:pt x="174" y="60"/>
                    <a:pt x="174" y="60"/>
                    <a:pt x="174" y="60"/>
                  </a:cubicBezTo>
                  <a:cubicBezTo>
                    <a:pt x="175" y="61"/>
                    <a:pt x="176" y="61"/>
                    <a:pt x="177" y="61"/>
                  </a:cubicBezTo>
                  <a:cubicBezTo>
                    <a:pt x="177" y="61"/>
                    <a:pt x="178" y="61"/>
                    <a:pt x="178" y="61"/>
                  </a:cubicBezTo>
                  <a:cubicBezTo>
                    <a:pt x="178" y="62"/>
                    <a:pt x="178" y="62"/>
                    <a:pt x="177" y="62"/>
                  </a:cubicBezTo>
                  <a:cubicBezTo>
                    <a:pt x="177" y="63"/>
                    <a:pt x="176" y="63"/>
                    <a:pt x="176" y="64"/>
                  </a:cubicBezTo>
                  <a:cubicBezTo>
                    <a:pt x="176" y="64"/>
                    <a:pt x="176" y="66"/>
                    <a:pt x="177" y="66"/>
                  </a:cubicBezTo>
                  <a:cubicBezTo>
                    <a:pt x="177" y="66"/>
                    <a:pt x="177" y="67"/>
                    <a:pt x="177" y="67"/>
                  </a:cubicBezTo>
                  <a:cubicBezTo>
                    <a:pt x="176" y="67"/>
                    <a:pt x="176" y="68"/>
                    <a:pt x="175" y="68"/>
                  </a:cubicBezTo>
                  <a:cubicBezTo>
                    <a:pt x="175" y="68"/>
                    <a:pt x="173" y="69"/>
                    <a:pt x="173" y="70"/>
                  </a:cubicBezTo>
                  <a:cubicBezTo>
                    <a:pt x="173" y="71"/>
                    <a:pt x="173" y="73"/>
                    <a:pt x="172" y="73"/>
                  </a:cubicBezTo>
                  <a:cubicBezTo>
                    <a:pt x="172" y="74"/>
                    <a:pt x="171" y="75"/>
                    <a:pt x="170" y="75"/>
                  </a:cubicBezTo>
                  <a:cubicBezTo>
                    <a:pt x="170" y="75"/>
                    <a:pt x="168" y="74"/>
                    <a:pt x="168" y="74"/>
                  </a:cubicBezTo>
                  <a:cubicBezTo>
                    <a:pt x="167" y="74"/>
                    <a:pt x="165" y="74"/>
                    <a:pt x="164" y="74"/>
                  </a:cubicBezTo>
                  <a:cubicBezTo>
                    <a:pt x="163" y="74"/>
                    <a:pt x="162" y="76"/>
                    <a:pt x="162" y="76"/>
                  </a:cubicBezTo>
                  <a:cubicBezTo>
                    <a:pt x="162" y="77"/>
                    <a:pt x="162" y="78"/>
                    <a:pt x="161" y="79"/>
                  </a:cubicBezTo>
                  <a:cubicBezTo>
                    <a:pt x="161" y="80"/>
                    <a:pt x="161" y="81"/>
                    <a:pt x="160" y="81"/>
                  </a:cubicBezTo>
                  <a:cubicBezTo>
                    <a:pt x="160" y="82"/>
                    <a:pt x="159" y="83"/>
                    <a:pt x="158" y="83"/>
                  </a:cubicBezTo>
                  <a:cubicBezTo>
                    <a:pt x="158" y="84"/>
                    <a:pt x="156" y="85"/>
                    <a:pt x="156" y="86"/>
                  </a:cubicBezTo>
                  <a:cubicBezTo>
                    <a:pt x="156" y="86"/>
                    <a:pt x="156" y="87"/>
                    <a:pt x="156" y="87"/>
                  </a:cubicBezTo>
                  <a:cubicBezTo>
                    <a:pt x="156" y="88"/>
                    <a:pt x="156" y="89"/>
                    <a:pt x="156" y="90"/>
                  </a:cubicBezTo>
                  <a:cubicBezTo>
                    <a:pt x="155" y="90"/>
                    <a:pt x="155" y="91"/>
                    <a:pt x="154" y="92"/>
                  </a:cubicBezTo>
                  <a:cubicBezTo>
                    <a:pt x="154" y="92"/>
                    <a:pt x="154" y="94"/>
                    <a:pt x="154" y="94"/>
                  </a:cubicBezTo>
                  <a:cubicBezTo>
                    <a:pt x="154" y="95"/>
                    <a:pt x="153" y="96"/>
                    <a:pt x="153" y="97"/>
                  </a:cubicBezTo>
                  <a:cubicBezTo>
                    <a:pt x="153" y="97"/>
                    <a:pt x="153" y="99"/>
                    <a:pt x="153" y="100"/>
                  </a:cubicBezTo>
                  <a:cubicBezTo>
                    <a:pt x="153" y="101"/>
                    <a:pt x="152" y="102"/>
                    <a:pt x="152" y="103"/>
                  </a:cubicBezTo>
                  <a:cubicBezTo>
                    <a:pt x="152" y="104"/>
                    <a:pt x="153" y="105"/>
                    <a:pt x="153" y="105"/>
                  </a:cubicBezTo>
                  <a:cubicBezTo>
                    <a:pt x="153" y="106"/>
                    <a:pt x="154" y="107"/>
                    <a:pt x="154" y="107"/>
                  </a:cubicBezTo>
                  <a:cubicBezTo>
                    <a:pt x="154" y="108"/>
                    <a:pt x="154" y="109"/>
                    <a:pt x="154" y="109"/>
                  </a:cubicBezTo>
                  <a:cubicBezTo>
                    <a:pt x="154" y="110"/>
                    <a:pt x="152" y="111"/>
                    <a:pt x="152" y="112"/>
                  </a:cubicBezTo>
                  <a:cubicBezTo>
                    <a:pt x="151" y="112"/>
                    <a:pt x="151" y="113"/>
                    <a:pt x="151" y="114"/>
                  </a:cubicBezTo>
                  <a:cubicBezTo>
                    <a:pt x="151" y="115"/>
                    <a:pt x="151" y="116"/>
                    <a:pt x="151" y="116"/>
                  </a:cubicBezTo>
                  <a:cubicBezTo>
                    <a:pt x="151" y="117"/>
                    <a:pt x="151" y="118"/>
                    <a:pt x="152" y="119"/>
                  </a:cubicBezTo>
                  <a:cubicBezTo>
                    <a:pt x="152" y="120"/>
                    <a:pt x="153" y="120"/>
                    <a:pt x="153" y="121"/>
                  </a:cubicBezTo>
                  <a:cubicBezTo>
                    <a:pt x="153" y="122"/>
                    <a:pt x="154" y="123"/>
                    <a:pt x="154" y="124"/>
                  </a:cubicBezTo>
                  <a:cubicBezTo>
                    <a:pt x="154" y="124"/>
                    <a:pt x="153" y="126"/>
                    <a:pt x="153" y="126"/>
                  </a:cubicBezTo>
                  <a:cubicBezTo>
                    <a:pt x="153" y="127"/>
                    <a:pt x="152" y="127"/>
                    <a:pt x="152" y="128"/>
                  </a:cubicBezTo>
                  <a:cubicBezTo>
                    <a:pt x="152" y="127"/>
                    <a:pt x="151" y="127"/>
                    <a:pt x="151" y="127"/>
                  </a:cubicBezTo>
                  <a:cubicBezTo>
                    <a:pt x="151" y="127"/>
                    <a:pt x="149" y="127"/>
                    <a:pt x="149" y="128"/>
                  </a:cubicBezTo>
                  <a:cubicBezTo>
                    <a:pt x="148" y="128"/>
                    <a:pt x="146" y="128"/>
                    <a:pt x="145" y="128"/>
                  </a:cubicBezTo>
                  <a:cubicBezTo>
                    <a:pt x="145" y="128"/>
                    <a:pt x="144" y="127"/>
                    <a:pt x="144" y="127"/>
                  </a:cubicBezTo>
                  <a:cubicBezTo>
                    <a:pt x="143" y="127"/>
                    <a:pt x="143" y="127"/>
                    <a:pt x="142" y="127"/>
                  </a:cubicBezTo>
                  <a:cubicBezTo>
                    <a:pt x="142" y="127"/>
                    <a:pt x="141" y="128"/>
                    <a:pt x="141" y="128"/>
                  </a:cubicBezTo>
                  <a:cubicBezTo>
                    <a:pt x="140" y="128"/>
                    <a:pt x="140" y="128"/>
                    <a:pt x="140" y="127"/>
                  </a:cubicBezTo>
                  <a:cubicBezTo>
                    <a:pt x="139" y="127"/>
                    <a:pt x="140" y="126"/>
                    <a:pt x="139" y="126"/>
                  </a:cubicBezTo>
                  <a:cubicBezTo>
                    <a:pt x="139" y="125"/>
                    <a:pt x="137" y="125"/>
                    <a:pt x="137" y="125"/>
                  </a:cubicBezTo>
                  <a:cubicBezTo>
                    <a:pt x="136" y="125"/>
                    <a:pt x="135" y="125"/>
                    <a:pt x="134" y="125"/>
                  </a:cubicBezTo>
                  <a:cubicBezTo>
                    <a:pt x="134" y="125"/>
                    <a:pt x="133" y="124"/>
                    <a:pt x="132" y="124"/>
                  </a:cubicBezTo>
                  <a:cubicBezTo>
                    <a:pt x="131" y="124"/>
                    <a:pt x="129" y="124"/>
                    <a:pt x="128" y="125"/>
                  </a:cubicBezTo>
                  <a:cubicBezTo>
                    <a:pt x="127" y="125"/>
                    <a:pt x="126" y="125"/>
                    <a:pt x="126" y="125"/>
                  </a:cubicBezTo>
                  <a:cubicBezTo>
                    <a:pt x="125" y="126"/>
                    <a:pt x="126" y="126"/>
                    <a:pt x="126" y="127"/>
                  </a:cubicBezTo>
                  <a:cubicBezTo>
                    <a:pt x="126" y="127"/>
                    <a:pt x="126" y="128"/>
                    <a:pt x="126" y="129"/>
                  </a:cubicBezTo>
                  <a:cubicBezTo>
                    <a:pt x="126" y="129"/>
                    <a:pt x="125" y="130"/>
                    <a:pt x="125" y="130"/>
                  </a:cubicBezTo>
                  <a:cubicBezTo>
                    <a:pt x="124" y="130"/>
                    <a:pt x="123" y="130"/>
                    <a:pt x="123" y="129"/>
                  </a:cubicBezTo>
                  <a:cubicBezTo>
                    <a:pt x="122" y="129"/>
                    <a:pt x="122" y="128"/>
                    <a:pt x="122" y="128"/>
                  </a:cubicBezTo>
                  <a:cubicBezTo>
                    <a:pt x="122" y="128"/>
                    <a:pt x="121" y="128"/>
                    <a:pt x="121" y="128"/>
                  </a:cubicBezTo>
                  <a:cubicBezTo>
                    <a:pt x="120" y="128"/>
                    <a:pt x="120" y="128"/>
                    <a:pt x="120" y="128"/>
                  </a:cubicBezTo>
                  <a:cubicBezTo>
                    <a:pt x="120" y="129"/>
                    <a:pt x="120" y="129"/>
                    <a:pt x="120" y="130"/>
                  </a:cubicBezTo>
                  <a:cubicBezTo>
                    <a:pt x="120" y="130"/>
                    <a:pt x="122" y="131"/>
                    <a:pt x="122" y="132"/>
                  </a:cubicBezTo>
                  <a:cubicBezTo>
                    <a:pt x="123" y="132"/>
                    <a:pt x="123" y="133"/>
                    <a:pt x="124" y="134"/>
                  </a:cubicBezTo>
                  <a:cubicBezTo>
                    <a:pt x="124" y="134"/>
                    <a:pt x="125" y="135"/>
                    <a:pt x="126" y="136"/>
                  </a:cubicBezTo>
                  <a:cubicBezTo>
                    <a:pt x="126" y="136"/>
                    <a:pt x="127" y="137"/>
                    <a:pt x="127" y="138"/>
                  </a:cubicBezTo>
                  <a:cubicBezTo>
                    <a:pt x="127" y="139"/>
                    <a:pt x="127" y="140"/>
                    <a:pt x="127" y="141"/>
                  </a:cubicBezTo>
                  <a:cubicBezTo>
                    <a:pt x="127" y="141"/>
                    <a:pt x="127" y="142"/>
                    <a:pt x="126" y="142"/>
                  </a:cubicBezTo>
                  <a:cubicBezTo>
                    <a:pt x="126" y="143"/>
                    <a:pt x="125" y="144"/>
                    <a:pt x="124" y="144"/>
                  </a:cubicBezTo>
                  <a:cubicBezTo>
                    <a:pt x="123" y="144"/>
                    <a:pt x="122" y="144"/>
                    <a:pt x="121" y="144"/>
                  </a:cubicBezTo>
                  <a:cubicBezTo>
                    <a:pt x="120" y="144"/>
                    <a:pt x="118" y="143"/>
                    <a:pt x="117" y="142"/>
                  </a:cubicBezTo>
                  <a:cubicBezTo>
                    <a:pt x="116" y="142"/>
                    <a:pt x="115" y="141"/>
                    <a:pt x="115" y="140"/>
                  </a:cubicBezTo>
                  <a:cubicBezTo>
                    <a:pt x="114" y="140"/>
                    <a:pt x="111" y="138"/>
                    <a:pt x="110" y="137"/>
                  </a:cubicBezTo>
                  <a:cubicBezTo>
                    <a:pt x="109" y="136"/>
                    <a:pt x="106" y="135"/>
                    <a:pt x="105" y="134"/>
                  </a:cubicBezTo>
                  <a:cubicBezTo>
                    <a:pt x="105" y="133"/>
                    <a:pt x="103" y="132"/>
                    <a:pt x="103" y="132"/>
                  </a:cubicBezTo>
                  <a:cubicBezTo>
                    <a:pt x="102" y="131"/>
                    <a:pt x="100" y="131"/>
                    <a:pt x="100" y="130"/>
                  </a:cubicBezTo>
                  <a:cubicBezTo>
                    <a:pt x="99" y="130"/>
                    <a:pt x="99" y="128"/>
                    <a:pt x="99" y="128"/>
                  </a:cubicBezTo>
                  <a:cubicBezTo>
                    <a:pt x="99" y="127"/>
                    <a:pt x="99" y="125"/>
                    <a:pt x="99" y="124"/>
                  </a:cubicBezTo>
                  <a:cubicBezTo>
                    <a:pt x="100" y="124"/>
                    <a:pt x="99" y="122"/>
                    <a:pt x="99" y="121"/>
                  </a:cubicBezTo>
                  <a:cubicBezTo>
                    <a:pt x="99" y="121"/>
                    <a:pt x="99" y="119"/>
                    <a:pt x="100" y="119"/>
                  </a:cubicBezTo>
                  <a:cubicBezTo>
                    <a:pt x="100" y="118"/>
                    <a:pt x="101" y="117"/>
                    <a:pt x="102" y="116"/>
                  </a:cubicBezTo>
                  <a:cubicBezTo>
                    <a:pt x="102" y="116"/>
                    <a:pt x="103" y="115"/>
                    <a:pt x="104" y="115"/>
                  </a:cubicBezTo>
                  <a:cubicBezTo>
                    <a:pt x="104" y="114"/>
                    <a:pt x="105" y="113"/>
                    <a:pt x="105" y="113"/>
                  </a:cubicBezTo>
                  <a:cubicBezTo>
                    <a:pt x="104" y="112"/>
                    <a:pt x="102" y="114"/>
                    <a:pt x="101" y="114"/>
                  </a:cubicBezTo>
                  <a:cubicBezTo>
                    <a:pt x="100" y="115"/>
                    <a:pt x="99" y="115"/>
                    <a:pt x="99" y="116"/>
                  </a:cubicBezTo>
                  <a:cubicBezTo>
                    <a:pt x="98" y="116"/>
                    <a:pt x="97" y="117"/>
                    <a:pt x="97" y="118"/>
                  </a:cubicBezTo>
                  <a:cubicBezTo>
                    <a:pt x="97" y="118"/>
                    <a:pt x="97" y="120"/>
                    <a:pt x="97" y="121"/>
                  </a:cubicBezTo>
                  <a:cubicBezTo>
                    <a:pt x="97" y="122"/>
                    <a:pt x="97" y="124"/>
                    <a:pt x="97" y="124"/>
                  </a:cubicBezTo>
                  <a:cubicBezTo>
                    <a:pt x="97" y="125"/>
                    <a:pt x="96" y="126"/>
                    <a:pt x="96" y="126"/>
                  </a:cubicBezTo>
                  <a:cubicBezTo>
                    <a:pt x="95" y="126"/>
                    <a:pt x="95" y="125"/>
                    <a:pt x="94" y="125"/>
                  </a:cubicBezTo>
                  <a:cubicBezTo>
                    <a:pt x="94" y="124"/>
                    <a:pt x="92" y="123"/>
                    <a:pt x="92" y="122"/>
                  </a:cubicBezTo>
                  <a:cubicBezTo>
                    <a:pt x="91" y="122"/>
                    <a:pt x="91" y="121"/>
                    <a:pt x="90" y="121"/>
                  </a:cubicBezTo>
                  <a:cubicBezTo>
                    <a:pt x="90" y="120"/>
                    <a:pt x="88" y="120"/>
                    <a:pt x="88" y="120"/>
                  </a:cubicBezTo>
                  <a:cubicBezTo>
                    <a:pt x="87" y="119"/>
                    <a:pt x="87" y="119"/>
                    <a:pt x="86" y="119"/>
                  </a:cubicBezTo>
                  <a:cubicBezTo>
                    <a:pt x="86" y="118"/>
                    <a:pt x="87" y="117"/>
                    <a:pt x="87" y="117"/>
                  </a:cubicBezTo>
                  <a:cubicBezTo>
                    <a:pt x="87" y="116"/>
                    <a:pt x="89" y="116"/>
                    <a:pt x="89" y="116"/>
                  </a:cubicBezTo>
                  <a:cubicBezTo>
                    <a:pt x="90" y="115"/>
                    <a:pt x="91" y="114"/>
                    <a:pt x="92" y="114"/>
                  </a:cubicBezTo>
                  <a:cubicBezTo>
                    <a:pt x="92" y="113"/>
                    <a:pt x="93" y="112"/>
                    <a:pt x="94" y="111"/>
                  </a:cubicBezTo>
                  <a:cubicBezTo>
                    <a:pt x="94" y="111"/>
                    <a:pt x="93" y="110"/>
                    <a:pt x="93" y="110"/>
                  </a:cubicBezTo>
                  <a:cubicBezTo>
                    <a:pt x="93" y="109"/>
                    <a:pt x="92" y="108"/>
                    <a:pt x="92" y="107"/>
                  </a:cubicBezTo>
                  <a:cubicBezTo>
                    <a:pt x="92" y="107"/>
                    <a:pt x="91" y="106"/>
                    <a:pt x="91" y="105"/>
                  </a:cubicBezTo>
                  <a:cubicBezTo>
                    <a:pt x="90" y="105"/>
                    <a:pt x="90" y="103"/>
                    <a:pt x="90" y="102"/>
                  </a:cubicBezTo>
                  <a:cubicBezTo>
                    <a:pt x="90" y="102"/>
                    <a:pt x="89" y="102"/>
                    <a:pt x="89" y="102"/>
                  </a:cubicBezTo>
                  <a:cubicBezTo>
                    <a:pt x="88" y="102"/>
                    <a:pt x="86" y="101"/>
                    <a:pt x="85" y="101"/>
                  </a:cubicBezTo>
                  <a:cubicBezTo>
                    <a:pt x="84" y="100"/>
                    <a:pt x="84" y="99"/>
                    <a:pt x="83" y="99"/>
                  </a:cubicBezTo>
                  <a:cubicBezTo>
                    <a:pt x="83" y="99"/>
                    <a:pt x="82" y="99"/>
                    <a:pt x="81" y="99"/>
                  </a:cubicBezTo>
                  <a:cubicBezTo>
                    <a:pt x="81" y="100"/>
                    <a:pt x="80" y="100"/>
                    <a:pt x="79" y="100"/>
                  </a:cubicBezTo>
                  <a:cubicBezTo>
                    <a:pt x="79" y="100"/>
                    <a:pt x="77" y="100"/>
                    <a:pt x="77" y="100"/>
                  </a:cubicBezTo>
                  <a:cubicBezTo>
                    <a:pt x="76" y="100"/>
                    <a:pt x="75" y="98"/>
                    <a:pt x="75" y="98"/>
                  </a:cubicBezTo>
                  <a:cubicBezTo>
                    <a:pt x="74" y="98"/>
                    <a:pt x="74" y="99"/>
                    <a:pt x="73" y="99"/>
                  </a:cubicBezTo>
                  <a:cubicBezTo>
                    <a:pt x="73" y="99"/>
                    <a:pt x="72" y="100"/>
                    <a:pt x="72" y="101"/>
                  </a:cubicBezTo>
                  <a:cubicBezTo>
                    <a:pt x="71" y="101"/>
                    <a:pt x="70" y="102"/>
                    <a:pt x="70" y="103"/>
                  </a:cubicBezTo>
                  <a:cubicBezTo>
                    <a:pt x="70" y="103"/>
                    <a:pt x="70" y="104"/>
                    <a:pt x="70" y="105"/>
                  </a:cubicBezTo>
                  <a:cubicBezTo>
                    <a:pt x="70" y="105"/>
                    <a:pt x="70" y="106"/>
                    <a:pt x="70" y="106"/>
                  </a:cubicBezTo>
                  <a:cubicBezTo>
                    <a:pt x="70" y="106"/>
                    <a:pt x="70" y="106"/>
                    <a:pt x="70" y="107"/>
                  </a:cubicBezTo>
                  <a:cubicBezTo>
                    <a:pt x="69" y="107"/>
                    <a:pt x="71" y="109"/>
                    <a:pt x="71" y="110"/>
                  </a:cubicBezTo>
                  <a:cubicBezTo>
                    <a:pt x="72" y="110"/>
                    <a:pt x="73" y="112"/>
                    <a:pt x="73" y="112"/>
                  </a:cubicBezTo>
                  <a:cubicBezTo>
                    <a:pt x="73" y="113"/>
                    <a:pt x="75" y="114"/>
                    <a:pt x="76" y="114"/>
                  </a:cubicBezTo>
                  <a:cubicBezTo>
                    <a:pt x="76" y="114"/>
                    <a:pt x="77" y="115"/>
                    <a:pt x="78" y="115"/>
                  </a:cubicBezTo>
                  <a:cubicBezTo>
                    <a:pt x="79" y="115"/>
                    <a:pt x="79" y="116"/>
                    <a:pt x="80" y="116"/>
                  </a:cubicBezTo>
                  <a:cubicBezTo>
                    <a:pt x="81" y="117"/>
                    <a:pt x="81" y="119"/>
                    <a:pt x="82" y="120"/>
                  </a:cubicBezTo>
                  <a:cubicBezTo>
                    <a:pt x="83" y="121"/>
                    <a:pt x="84" y="123"/>
                    <a:pt x="85" y="123"/>
                  </a:cubicBezTo>
                  <a:cubicBezTo>
                    <a:pt x="86" y="124"/>
                    <a:pt x="88" y="126"/>
                    <a:pt x="89" y="127"/>
                  </a:cubicBezTo>
                  <a:cubicBezTo>
                    <a:pt x="89" y="127"/>
                    <a:pt x="90" y="127"/>
                    <a:pt x="91" y="128"/>
                  </a:cubicBezTo>
                  <a:cubicBezTo>
                    <a:pt x="92" y="128"/>
                    <a:pt x="93" y="130"/>
                    <a:pt x="94" y="130"/>
                  </a:cubicBezTo>
                  <a:cubicBezTo>
                    <a:pt x="94" y="131"/>
                    <a:pt x="95" y="132"/>
                    <a:pt x="95" y="132"/>
                  </a:cubicBezTo>
                  <a:cubicBezTo>
                    <a:pt x="95" y="133"/>
                    <a:pt x="95" y="134"/>
                    <a:pt x="95" y="134"/>
                  </a:cubicBezTo>
                  <a:cubicBezTo>
                    <a:pt x="96" y="135"/>
                    <a:pt x="96" y="135"/>
                    <a:pt x="96" y="135"/>
                  </a:cubicBezTo>
                  <a:cubicBezTo>
                    <a:pt x="96" y="136"/>
                    <a:pt x="98" y="135"/>
                    <a:pt x="98" y="135"/>
                  </a:cubicBezTo>
                  <a:cubicBezTo>
                    <a:pt x="98" y="136"/>
                    <a:pt x="98" y="136"/>
                    <a:pt x="98" y="137"/>
                  </a:cubicBezTo>
                  <a:cubicBezTo>
                    <a:pt x="98" y="137"/>
                    <a:pt x="97" y="138"/>
                    <a:pt x="97" y="138"/>
                  </a:cubicBezTo>
                  <a:cubicBezTo>
                    <a:pt x="96" y="139"/>
                    <a:pt x="96" y="140"/>
                    <a:pt x="95" y="140"/>
                  </a:cubicBezTo>
                  <a:cubicBezTo>
                    <a:pt x="95" y="141"/>
                    <a:pt x="94" y="142"/>
                    <a:pt x="93" y="142"/>
                  </a:cubicBezTo>
                  <a:cubicBezTo>
                    <a:pt x="92" y="142"/>
                    <a:pt x="90" y="142"/>
                    <a:pt x="89" y="142"/>
                  </a:cubicBezTo>
                  <a:cubicBezTo>
                    <a:pt x="89" y="142"/>
                    <a:pt x="87" y="143"/>
                    <a:pt x="87" y="143"/>
                  </a:cubicBezTo>
                  <a:cubicBezTo>
                    <a:pt x="86" y="143"/>
                    <a:pt x="86" y="142"/>
                    <a:pt x="85" y="141"/>
                  </a:cubicBezTo>
                  <a:cubicBezTo>
                    <a:pt x="85" y="141"/>
                    <a:pt x="85" y="140"/>
                    <a:pt x="85" y="140"/>
                  </a:cubicBezTo>
                  <a:cubicBezTo>
                    <a:pt x="85" y="139"/>
                    <a:pt x="85" y="138"/>
                    <a:pt x="84" y="137"/>
                  </a:cubicBezTo>
                  <a:cubicBezTo>
                    <a:pt x="84" y="137"/>
                    <a:pt x="82" y="136"/>
                    <a:pt x="82" y="135"/>
                  </a:cubicBezTo>
                  <a:cubicBezTo>
                    <a:pt x="81" y="135"/>
                    <a:pt x="81" y="134"/>
                    <a:pt x="80" y="134"/>
                  </a:cubicBezTo>
                  <a:cubicBezTo>
                    <a:pt x="79" y="134"/>
                    <a:pt x="78" y="134"/>
                    <a:pt x="78" y="134"/>
                  </a:cubicBezTo>
                  <a:cubicBezTo>
                    <a:pt x="77" y="135"/>
                    <a:pt x="79" y="135"/>
                    <a:pt x="80" y="136"/>
                  </a:cubicBezTo>
                  <a:cubicBezTo>
                    <a:pt x="80" y="136"/>
                    <a:pt x="81" y="137"/>
                    <a:pt x="82" y="137"/>
                  </a:cubicBezTo>
                  <a:cubicBezTo>
                    <a:pt x="82" y="138"/>
                    <a:pt x="83" y="139"/>
                    <a:pt x="83" y="140"/>
                  </a:cubicBezTo>
                  <a:cubicBezTo>
                    <a:pt x="83" y="141"/>
                    <a:pt x="83" y="142"/>
                    <a:pt x="83" y="143"/>
                  </a:cubicBezTo>
                  <a:cubicBezTo>
                    <a:pt x="84" y="143"/>
                    <a:pt x="84" y="144"/>
                    <a:pt x="83" y="145"/>
                  </a:cubicBezTo>
                  <a:cubicBezTo>
                    <a:pt x="83" y="145"/>
                    <a:pt x="82" y="147"/>
                    <a:pt x="81" y="147"/>
                  </a:cubicBezTo>
                  <a:cubicBezTo>
                    <a:pt x="80" y="148"/>
                    <a:pt x="77" y="148"/>
                    <a:pt x="76" y="148"/>
                  </a:cubicBezTo>
                  <a:cubicBezTo>
                    <a:pt x="75" y="148"/>
                    <a:pt x="74" y="149"/>
                    <a:pt x="73" y="149"/>
                  </a:cubicBezTo>
                  <a:cubicBezTo>
                    <a:pt x="72" y="149"/>
                    <a:pt x="71" y="150"/>
                    <a:pt x="70" y="150"/>
                  </a:cubicBezTo>
                  <a:cubicBezTo>
                    <a:pt x="69" y="150"/>
                    <a:pt x="68" y="149"/>
                    <a:pt x="67" y="149"/>
                  </a:cubicBezTo>
                  <a:cubicBezTo>
                    <a:pt x="67" y="149"/>
                    <a:pt x="67" y="151"/>
                    <a:pt x="67" y="151"/>
                  </a:cubicBezTo>
                  <a:cubicBezTo>
                    <a:pt x="67" y="152"/>
                    <a:pt x="68" y="153"/>
                    <a:pt x="68" y="153"/>
                  </a:cubicBezTo>
                  <a:cubicBezTo>
                    <a:pt x="68" y="154"/>
                    <a:pt x="66" y="155"/>
                    <a:pt x="65" y="156"/>
                  </a:cubicBezTo>
                  <a:cubicBezTo>
                    <a:pt x="65" y="156"/>
                    <a:pt x="63" y="156"/>
                    <a:pt x="62" y="156"/>
                  </a:cubicBezTo>
                  <a:cubicBezTo>
                    <a:pt x="62" y="156"/>
                    <a:pt x="61" y="157"/>
                    <a:pt x="61" y="157"/>
                  </a:cubicBezTo>
                  <a:cubicBezTo>
                    <a:pt x="61" y="158"/>
                    <a:pt x="62" y="158"/>
                    <a:pt x="63" y="159"/>
                  </a:cubicBezTo>
                  <a:cubicBezTo>
                    <a:pt x="63" y="159"/>
                    <a:pt x="63" y="160"/>
                    <a:pt x="63" y="160"/>
                  </a:cubicBezTo>
                  <a:cubicBezTo>
                    <a:pt x="63" y="161"/>
                    <a:pt x="61" y="160"/>
                    <a:pt x="61" y="160"/>
                  </a:cubicBezTo>
                  <a:cubicBezTo>
                    <a:pt x="60" y="160"/>
                    <a:pt x="58" y="158"/>
                    <a:pt x="58" y="157"/>
                  </a:cubicBezTo>
                  <a:cubicBezTo>
                    <a:pt x="57" y="156"/>
                    <a:pt x="57" y="155"/>
                    <a:pt x="56" y="154"/>
                  </a:cubicBezTo>
                  <a:cubicBezTo>
                    <a:pt x="55" y="154"/>
                    <a:pt x="51" y="154"/>
                    <a:pt x="50" y="154"/>
                  </a:cubicBezTo>
                  <a:cubicBezTo>
                    <a:pt x="49" y="154"/>
                    <a:pt x="46" y="154"/>
                    <a:pt x="45" y="154"/>
                  </a:cubicBezTo>
                  <a:cubicBezTo>
                    <a:pt x="44" y="153"/>
                    <a:pt x="44" y="153"/>
                    <a:pt x="45" y="153"/>
                  </a:cubicBezTo>
                  <a:cubicBezTo>
                    <a:pt x="45" y="152"/>
                    <a:pt x="45" y="151"/>
                    <a:pt x="46" y="150"/>
                  </a:cubicBezTo>
                  <a:cubicBezTo>
                    <a:pt x="46" y="150"/>
                    <a:pt x="47" y="148"/>
                    <a:pt x="47" y="148"/>
                  </a:cubicBezTo>
                  <a:cubicBezTo>
                    <a:pt x="47" y="147"/>
                    <a:pt x="46" y="147"/>
                    <a:pt x="45" y="146"/>
                  </a:cubicBezTo>
                  <a:cubicBezTo>
                    <a:pt x="44" y="146"/>
                    <a:pt x="43" y="147"/>
                    <a:pt x="42" y="147"/>
                  </a:cubicBezTo>
                  <a:cubicBezTo>
                    <a:pt x="42" y="147"/>
                    <a:pt x="42" y="148"/>
                    <a:pt x="41" y="148"/>
                  </a:cubicBezTo>
                  <a:cubicBezTo>
                    <a:pt x="41" y="148"/>
                    <a:pt x="41" y="149"/>
                    <a:pt x="40" y="149"/>
                  </a:cubicBezTo>
                  <a:cubicBezTo>
                    <a:pt x="40" y="150"/>
                    <a:pt x="39" y="150"/>
                    <a:pt x="39" y="150"/>
                  </a:cubicBezTo>
                  <a:cubicBezTo>
                    <a:pt x="38" y="149"/>
                    <a:pt x="37" y="149"/>
                    <a:pt x="37" y="149"/>
                  </a:cubicBezTo>
                  <a:cubicBezTo>
                    <a:pt x="37" y="148"/>
                    <a:pt x="38" y="147"/>
                    <a:pt x="38" y="146"/>
                  </a:cubicBezTo>
                  <a:cubicBezTo>
                    <a:pt x="38" y="145"/>
                    <a:pt x="38" y="144"/>
                    <a:pt x="37" y="143"/>
                  </a:cubicBezTo>
                  <a:cubicBezTo>
                    <a:pt x="37" y="143"/>
                    <a:pt x="36" y="142"/>
                    <a:pt x="35" y="141"/>
                  </a:cubicBezTo>
                  <a:cubicBezTo>
                    <a:pt x="35" y="141"/>
                    <a:pt x="34" y="141"/>
                    <a:pt x="33" y="141"/>
                  </a:cubicBezTo>
                  <a:cubicBezTo>
                    <a:pt x="33" y="141"/>
                    <a:pt x="33" y="142"/>
                    <a:pt x="32" y="143"/>
                  </a:cubicBezTo>
                  <a:cubicBezTo>
                    <a:pt x="32" y="143"/>
                    <a:pt x="30" y="144"/>
                    <a:pt x="30" y="144"/>
                  </a:cubicBezTo>
                  <a:cubicBezTo>
                    <a:pt x="29" y="144"/>
                    <a:pt x="28" y="144"/>
                    <a:pt x="28" y="143"/>
                  </a:cubicBezTo>
                  <a:cubicBezTo>
                    <a:pt x="27" y="143"/>
                    <a:pt x="27" y="142"/>
                    <a:pt x="26" y="141"/>
                  </a:cubicBezTo>
                  <a:cubicBezTo>
                    <a:pt x="26" y="141"/>
                    <a:pt x="25" y="139"/>
                    <a:pt x="25" y="139"/>
                  </a:cubicBezTo>
                  <a:cubicBezTo>
                    <a:pt x="25" y="138"/>
                    <a:pt x="24" y="137"/>
                    <a:pt x="24" y="136"/>
                  </a:cubicBezTo>
                  <a:cubicBezTo>
                    <a:pt x="25" y="135"/>
                    <a:pt x="26" y="135"/>
                    <a:pt x="26" y="134"/>
                  </a:cubicBezTo>
                  <a:cubicBezTo>
                    <a:pt x="27" y="133"/>
                    <a:pt x="27" y="132"/>
                    <a:pt x="27" y="131"/>
                  </a:cubicBezTo>
                  <a:cubicBezTo>
                    <a:pt x="28" y="130"/>
                    <a:pt x="27" y="128"/>
                    <a:pt x="27" y="128"/>
                  </a:cubicBezTo>
                  <a:cubicBezTo>
                    <a:pt x="27" y="127"/>
                    <a:pt x="26" y="127"/>
                    <a:pt x="26" y="126"/>
                  </a:cubicBezTo>
                  <a:cubicBezTo>
                    <a:pt x="26" y="126"/>
                    <a:pt x="26" y="125"/>
                    <a:pt x="26" y="124"/>
                  </a:cubicBezTo>
                  <a:cubicBezTo>
                    <a:pt x="25" y="123"/>
                    <a:pt x="26" y="122"/>
                    <a:pt x="25" y="121"/>
                  </a:cubicBezTo>
                  <a:cubicBezTo>
                    <a:pt x="25" y="121"/>
                    <a:pt x="24" y="121"/>
                    <a:pt x="24" y="121"/>
                  </a:cubicBezTo>
                  <a:cubicBezTo>
                    <a:pt x="24" y="121"/>
                    <a:pt x="23" y="122"/>
                    <a:pt x="23" y="123"/>
                  </a:cubicBezTo>
                  <a:cubicBezTo>
                    <a:pt x="22" y="123"/>
                    <a:pt x="21" y="124"/>
                    <a:pt x="21" y="124"/>
                  </a:cubicBezTo>
                  <a:cubicBezTo>
                    <a:pt x="20" y="124"/>
                    <a:pt x="19" y="124"/>
                    <a:pt x="18" y="124"/>
                  </a:cubicBezTo>
                  <a:cubicBezTo>
                    <a:pt x="18" y="124"/>
                    <a:pt x="18" y="124"/>
                    <a:pt x="18" y="123"/>
                  </a:cubicBezTo>
                  <a:cubicBezTo>
                    <a:pt x="18" y="123"/>
                    <a:pt x="18" y="122"/>
                    <a:pt x="18" y="121"/>
                  </a:cubicBezTo>
                  <a:cubicBezTo>
                    <a:pt x="18" y="120"/>
                    <a:pt x="18" y="120"/>
                    <a:pt x="18" y="119"/>
                  </a:cubicBezTo>
                  <a:cubicBezTo>
                    <a:pt x="18" y="118"/>
                    <a:pt x="18" y="117"/>
                    <a:pt x="19" y="117"/>
                  </a:cubicBezTo>
                  <a:cubicBezTo>
                    <a:pt x="19" y="117"/>
                    <a:pt x="21" y="117"/>
                    <a:pt x="21" y="117"/>
                  </a:cubicBezTo>
                  <a:cubicBezTo>
                    <a:pt x="21" y="117"/>
                    <a:pt x="21" y="116"/>
                    <a:pt x="21" y="115"/>
                  </a:cubicBezTo>
                  <a:cubicBezTo>
                    <a:pt x="21" y="115"/>
                    <a:pt x="21" y="113"/>
                    <a:pt x="22" y="112"/>
                  </a:cubicBezTo>
                  <a:cubicBezTo>
                    <a:pt x="22" y="112"/>
                    <a:pt x="22" y="111"/>
                    <a:pt x="22" y="110"/>
                  </a:cubicBezTo>
                  <a:cubicBezTo>
                    <a:pt x="22" y="110"/>
                    <a:pt x="23" y="108"/>
                    <a:pt x="22" y="108"/>
                  </a:cubicBezTo>
                  <a:cubicBezTo>
                    <a:pt x="22" y="108"/>
                    <a:pt x="20" y="109"/>
                    <a:pt x="20" y="109"/>
                  </a:cubicBezTo>
                  <a:cubicBezTo>
                    <a:pt x="19" y="109"/>
                    <a:pt x="18" y="108"/>
                    <a:pt x="18" y="108"/>
                  </a:cubicBezTo>
                  <a:cubicBezTo>
                    <a:pt x="17" y="108"/>
                    <a:pt x="16" y="108"/>
                    <a:pt x="16" y="108"/>
                  </a:cubicBezTo>
                  <a:cubicBezTo>
                    <a:pt x="15" y="108"/>
                    <a:pt x="15" y="109"/>
                    <a:pt x="15" y="110"/>
                  </a:cubicBezTo>
                  <a:cubicBezTo>
                    <a:pt x="14" y="110"/>
                    <a:pt x="13" y="111"/>
                    <a:pt x="13" y="111"/>
                  </a:cubicBezTo>
                  <a:cubicBezTo>
                    <a:pt x="12" y="111"/>
                    <a:pt x="11" y="110"/>
                    <a:pt x="11" y="110"/>
                  </a:cubicBezTo>
                  <a:cubicBezTo>
                    <a:pt x="11" y="110"/>
                    <a:pt x="10" y="108"/>
                    <a:pt x="10" y="108"/>
                  </a:cubicBezTo>
                  <a:cubicBezTo>
                    <a:pt x="10" y="107"/>
                    <a:pt x="8" y="106"/>
                    <a:pt x="8" y="105"/>
                  </a:cubicBezTo>
                  <a:cubicBezTo>
                    <a:pt x="7" y="105"/>
                    <a:pt x="6" y="105"/>
                    <a:pt x="5" y="104"/>
                  </a:cubicBezTo>
                  <a:cubicBezTo>
                    <a:pt x="4" y="104"/>
                    <a:pt x="3" y="103"/>
                    <a:pt x="3" y="102"/>
                  </a:cubicBezTo>
                  <a:cubicBezTo>
                    <a:pt x="2" y="102"/>
                    <a:pt x="2" y="100"/>
                    <a:pt x="1" y="100"/>
                  </a:cubicBezTo>
                  <a:cubicBezTo>
                    <a:pt x="1" y="99"/>
                    <a:pt x="1" y="99"/>
                    <a:pt x="0" y="99"/>
                  </a:cubicBezTo>
                  <a:cubicBezTo>
                    <a:pt x="1" y="99"/>
                    <a:pt x="1" y="99"/>
                    <a:pt x="1" y="98"/>
                  </a:cubicBezTo>
                  <a:cubicBezTo>
                    <a:pt x="2" y="98"/>
                    <a:pt x="2" y="97"/>
                    <a:pt x="2" y="97"/>
                  </a:cubicBezTo>
                  <a:cubicBezTo>
                    <a:pt x="2" y="96"/>
                    <a:pt x="2" y="95"/>
                    <a:pt x="2" y="94"/>
                  </a:cubicBezTo>
                  <a:cubicBezTo>
                    <a:pt x="3" y="94"/>
                    <a:pt x="3" y="93"/>
                    <a:pt x="4" y="93"/>
                  </a:cubicBezTo>
                  <a:cubicBezTo>
                    <a:pt x="4" y="93"/>
                    <a:pt x="5" y="93"/>
                    <a:pt x="6" y="93"/>
                  </a:cubicBezTo>
                  <a:cubicBezTo>
                    <a:pt x="6" y="93"/>
                    <a:pt x="8" y="93"/>
                    <a:pt x="8" y="94"/>
                  </a:cubicBezTo>
                  <a:cubicBezTo>
                    <a:pt x="8" y="94"/>
                    <a:pt x="7" y="95"/>
                    <a:pt x="8" y="95"/>
                  </a:cubicBezTo>
                  <a:cubicBezTo>
                    <a:pt x="8" y="95"/>
                    <a:pt x="8" y="96"/>
                    <a:pt x="9" y="96"/>
                  </a:cubicBezTo>
                  <a:cubicBezTo>
                    <a:pt x="9" y="96"/>
                    <a:pt x="11" y="96"/>
                    <a:pt x="11" y="95"/>
                  </a:cubicBezTo>
                  <a:cubicBezTo>
                    <a:pt x="12" y="95"/>
                    <a:pt x="12" y="94"/>
                    <a:pt x="13" y="94"/>
                  </a:cubicBezTo>
                  <a:cubicBezTo>
                    <a:pt x="13" y="94"/>
                    <a:pt x="14" y="93"/>
                    <a:pt x="14" y="93"/>
                  </a:cubicBezTo>
                  <a:cubicBezTo>
                    <a:pt x="15" y="93"/>
                    <a:pt x="16" y="93"/>
                    <a:pt x="16" y="93"/>
                  </a:cubicBezTo>
                  <a:cubicBezTo>
                    <a:pt x="16" y="93"/>
                    <a:pt x="17" y="93"/>
                    <a:pt x="17" y="93"/>
                  </a:cubicBezTo>
                  <a:cubicBezTo>
                    <a:pt x="17" y="92"/>
                    <a:pt x="19" y="93"/>
                    <a:pt x="19" y="94"/>
                  </a:cubicBezTo>
                  <a:cubicBezTo>
                    <a:pt x="20" y="94"/>
                    <a:pt x="20" y="94"/>
                    <a:pt x="20" y="94"/>
                  </a:cubicBezTo>
                  <a:cubicBezTo>
                    <a:pt x="21" y="95"/>
                    <a:pt x="22" y="94"/>
                    <a:pt x="23" y="94"/>
                  </a:cubicBezTo>
                  <a:cubicBezTo>
                    <a:pt x="24" y="94"/>
                    <a:pt x="25" y="94"/>
                    <a:pt x="26" y="94"/>
                  </a:cubicBezTo>
                  <a:cubicBezTo>
                    <a:pt x="26" y="94"/>
                    <a:pt x="27" y="95"/>
                    <a:pt x="28" y="95"/>
                  </a:cubicBezTo>
                  <a:cubicBezTo>
                    <a:pt x="28" y="95"/>
                    <a:pt x="30" y="94"/>
                    <a:pt x="30" y="95"/>
                  </a:cubicBezTo>
                  <a:cubicBezTo>
                    <a:pt x="31" y="95"/>
                    <a:pt x="31" y="95"/>
                    <a:pt x="32" y="95"/>
                  </a:cubicBezTo>
                  <a:cubicBezTo>
                    <a:pt x="32" y="96"/>
                    <a:pt x="34" y="97"/>
                    <a:pt x="35" y="97"/>
                  </a:cubicBezTo>
                  <a:cubicBezTo>
                    <a:pt x="35" y="97"/>
                    <a:pt x="37" y="97"/>
                    <a:pt x="37" y="97"/>
                  </a:cubicBezTo>
                  <a:cubicBezTo>
                    <a:pt x="38" y="97"/>
                    <a:pt x="39" y="98"/>
                    <a:pt x="39" y="98"/>
                  </a:cubicBezTo>
                  <a:cubicBezTo>
                    <a:pt x="39" y="98"/>
                    <a:pt x="39" y="100"/>
                    <a:pt x="40" y="100"/>
                  </a:cubicBezTo>
                  <a:cubicBezTo>
                    <a:pt x="40" y="101"/>
                    <a:pt x="40" y="101"/>
                    <a:pt x="41" y="101"/>
                  </a:cubicBezTo>
                  <a:cubicBezTo>
                    <a:pt x="41" y="102"/>
                    <a:pt x="42" y="101"/>
                    <a:pt x="43" y="101"/>
                  </a:cubicBezTo>
                  <a:cubicBezTo>
                    <a:pt x="43" y="102"/>
                    <a:pt x="44" y="103"/>
                    <a:pt x="44" y="103"/>
                  </a:cubicBezTo>
                  <a:cubicBezTo>
                    <a:pt x="45" y="103"/>
                    <a:pt x="46" y="102"/>
                    <a:pt x="47" y="102"/>
                  </a:cubicBezTo>
                  <a:cubicBezTo>
                    <a:pt x="47" y="101"/>
                    <a:pt x="48" y="101"/>
                    <a:pt x="48" y="101"/>
                  </a:cubicBezTo>
                  <a:cubicBezTo>
                    <a:pt x="49" y="101"/>
                    <a:pt x="50" y="103"/>
                    <a:pt x="50" y="103"/>
                  </a:cubicBezTo>
                  <a:cubicBezTo>
                    <a:pt x="51" y="102"/>
                    <a:pt x="52" y="101"/>
                    <a:pt x="52" y="101"/>
                  </a:cubicBezTo>
                  <a:cubicBezTo>
                    <a:pt x="53" y="100"/>
                    <a:pt x="54" y="100"/>
                    <a:pt x="54" y="99"/>
                  </a:cubicBezTo>
                  <a:cubicBezTo>
                    <a:pt x="54" y="99"/>
                    <a:pt x="53" y="98"/>
                    <a:pt x="53" y="98"/>
                  </a:cubicBezTo>
                  <a:cubicBezTo>
                    <a:pt x="53" y="97"/>
                    <a:pt x="52" y="96"/>
                    <a:pt x="52" y="95"/>
                  </a:cubicBezTo>
                  <a:cubicBezTo>
                    <a:pt x="51" y="94"/>
                    <a:pt x="51" y="93"/>
                    <a:pt x="51" y="93"/>
                  </a:cubicBezTo>
                  <a:cubicBezTo>
                    <a:pt x="52" y="92"/>
                    <a:pt x="53" y="92"/>
                    <a:pt x="53" y="92"/>
                  </a:cubicBezTo>
                  <a:cubicBezTo>
                    <a:pt x="54" y="91"/>
                    <a:pt x="54" y="91"/>
                    <a:pt x="54" y="90"/>
                  </a:cubicBezTo>
                  <a:cubicBezTo>
                    <a:pt x="54" y="90"/>
                    <a:pt x="54" y="89"/>
                    <a:pt x="54" y="88"/>
                  </a:cubicBezTo>
                  <a:cubicBezTo>
                    <a:pt x="54" y="88"/>
                    <a:pt x="55" y="87"/>
                    <a:pt x="54" y="86"/>
                  </a:cubicBezTo>
                  <a:cubicBezTo>
                    <a:pt x="54" y="86"/>
                    <a:pt x="54" y="85"/>
                    <a:pt x="53" y="85"/>
                  </a:cubicBezTo>
                  <a:cubicBezTo>
                    <a:pt x="53" y="85"/>
                    <a:pt x="52" y="85"/>
                    <a:pt x="51" y="85"/>
                  </a:cubicBezTo>
                  <a:cubicBezTo>
                    <a:pt x="51" y="85"/>
                    <a:pt x="50" y="84"/>
                    <a:pt x="49" y="84"/>
                  </a:cubicBezTo>
                  <a:cubicBezTo>
                    <a:pt x="49" y="83"/>
                    <a:pt x="50" y="81"/>
                    <a:pt x="50" y="80"/>
                  </a:cubicBezTo>
                  <a:cubicBezTo>
                    <a:pt x="50" y="79"/>
                    <a:pt x="49" y="77"/>
                    <a:pt x="49" y="76"/>
                  </a:cubicBezTo>
                  <a:cubicBezTo>
                    <a:pt x="49" y="75"/>
                    <a:pt x="48" y="75"/>
                    <a:pt x="48" y="74"/>
                  </a:cubicBezTo>
                  <a:cubicBezTo>
                    <a:pt x="48" y="73"/>
                    <a:pt x="48" y="72"/>
                    <a:pt x="48" y="71"/>
                  </a:cubicBezTo>
                  <a:cubicBezTo>
                    <a:pt x="48" y="70"/>
                    <a:pt x="49" y="69"/>
                    <a:pt x="49" y="68"/>
                  </a:cubicBezTo>
                  <a:cubicBezTo>
                    <a:pt x="49" y="68"/>
                    <a:pt x="50" y="67"/>
                    <a:pt x="50" y="66"/>
                  </a:cubicBezTo>
                  <a:cubicBezTo>
                    <a:pt x="50" y="66"/>
                    <a:pt x="49" y="65"/>
                    <a:pt x="49" y="64"/>
                  </a:cubicBezTo>
                  <a:cubicBezTo>
                    <a:pt x="48" y="64"/>
                    <a:pt x="47" y="64"/>
                    <a:pt x="47" y="64"/>
                  </a:cubicBezTo>
                  <a:cubicBezTo>
                    <a:pt x="47" y="63"/>
                    <a:pt x="46" y="63"/>
                    <a:pt x="46" y="62"/>
                  </a:cubicBezTo>
                  <a:cubicBezTo>
                    <a:pt x="46" y="62"/>
                    <a:pt x="46" y="61"/>
                    <a:pt x="46" y="61"/>
                  </a:cubicBezTo>
                  <a:cubicBezTo>
                    <a:pt x="47" y="60"/>
                    <a:pt x="47" y="59"/>
                    <a:pt x="47" y="58"/>
                  </a:cubicBezTo>
                  <a:cubicBezTo>
                    <a:pt x="46" y="57"/>
                    <a:pt x="46" y="55"/>
                    <a:pt x="46" y="54"/>
                  </a:cubicBezTo>
                  <a:cubicBezTo>
                    <a:pt x="46" y="54"/>
                    <a:pt x="45" y="53"/>
                    <a:pt x="45" y="53"/>
                  </a:cubicBezTo>
                  <a:cubicBezTo>
                    <a:pt x="45" y="52"/>
                    <a:pt x="44" y="51"/>
                    <a:pt x="44" y="51"/>
                  </a:cubicBezTo>
                  <a:cubicBezTo>
                    <a:pt x="43" y="50"/>
                    <a:pt x="44" y="49"/>
                    <a:pt x="44" y="49"/>
                  </a:cubicBezTo>
                  <a:cubicBezTo>
                    <a:pt x="44" y="48"/>
                    <a:pt x="45" y="48"/>
                    <a:pt x="46" y="48"/>
                  </a:cubicBezTo>
                  <a:cubicBezTo>
                    <a:pt x="46" y="47"/>
                    <a:pt x="45" y="46"/>
                    <a:pt x="44" y="45"/>
                  </a:cubicBezTo>
                  <a:cubicBezTo>
                    <a:pt x="44" y="45"/>
                    <a:pt x="42" y="46"/>
                    <a:pt x="41" y="45"/>
                  </a:cubicBezTo>
                  <a:cubicBezTo>
                    <a:pt x="41" y="45"/>
                    <a:pt x="41" y="44"/>
                    <a:pt x="41" y="44"/>
                  </a:cubicBezTo>
                  <a:cubicBezTo>
                    <a:pt x="40" y="43"/>
                    <a:pt x="41" y="42"/>
                    <a:pt x="40" y="42"/>
                  </a:cubicBezTo>
                  <a:cubicBezTo>
                    <a:pt x="40" y="41"/>
                    <a:pt x="40" y="40"/>
                    <a:pt x="39" y="40"/>
                  </a:cubicBezTo>
                  <a:cubicBezTo>
                    <a:pt x="39" y="39"/>
                    <a:pt x="38" y="39"/>
                    <a:pt x="38" y="39"/>
                  </a:cubicBezTo>
                  <a:cubicBezTo>
                    <a:pt x="38" y="38"/>
                    <a:pt x="38" y="37"/>
                    <a:pt x="38" y="37"/>
                  </a:cubicBezTo>
                  <a:cubicBezTo>
                    <a:pt x="38" y="36"/>
                    <a:pt x="39" y="37"/>
                    <a:pt x="39" y="37"/>
                  </a:cubicBezTo>
                  <a:cubicBezTo>
                    <a:pt x="40" y="37"/>
                    <a:pt x="41" y="37"/>
                    <a:pt x="41" y="37"/>
                  </a:cubicBezTo>
                  <a:cubicBezTo>
                    <a:pt x="42" y="37"/>
                    <a:pt x="42" y="36"/>
                    <a:pt x="43" y="36"/>
                  </a:cubicBezTo>
                  <a:cubicBezTo>
                    <a:pt x="43" y="35"/>
                    <a:pt x="45" y="35"/>
                    <a:pt x="46" y="35"/>
                  </a:cubicBezTo>
                  <a:cubicBezTo>
                    <a:pt x="46" y="36"/>
                    <a:pt x="47" y="36"/>
                    <a:pt x="47" y="36"/>
                  </a:cubicBezTo>
                  <a:cubicBezTo>
                    <a:pt x="48" y="37"/>
                    <a:pt x="49" y="37"/>
                    <a:pt x="49" y="37"/>
                  </a:cubicBezTo>
                  <a:cubicBezTo>
                    <a:pt x="50" y="37"/>
                    <a:pt x="51" y="37"/>
                    <a:pt x="52" y="37"/>
                  </a:cubicBezTo>
                  <a:cubicBezTo>
                    <a:pt x="52" y="36"/>
                    <a:pt x="52" y="35"/>
                    <a:pt x="53" y="35"/>
                  </a:cubicBezTo>
                  <a:cubicBezTo>
                    <a:pt x="53" y="34"/>
                    <a:pt x="54" y="33"/>
                    <a:pt x="54" y="33"/>
                  </a:cubicBezTo>
                  <a:cubicBezTo>
                    <a:pt x="55" y="33"/>
                    <a:pt x="56" y="33"/>
                    <a:pt x="57" y="33"/>
                  </a:cubicBezTo>
                  <a:cubicBezTo>
                    <a:pt x="57" y="33"/>
                    <a:pt x="58" y="34"/>
                    <a:pt x="58" y="34"/>
                  </a:cubicBezTo>
                  <a:cubicBezTo>
                    <a:pt x="59" y="34"/>
                    <a:pt x="60" y="35"/>
                    <a:pt x="60" y="35"/>
                  </a:cubicBezTo>
                  <a:cubicBezTo>
                    <a:pt x="61" y="35"/>
                    <a:pt x="62" y="35"/>
                    <a:pt x="63" y="34"/>
                  </a:cubicBezTo>
                  <a:cubicBezTo>
                    <a:pt x="63" y="34"/>
                    <a:pt x="62" y="32"/>
                    <a:pt x="62" y="32"/>
                  </a:cubicBezTo>
                  <a:cubicBezTo>
                    <a:pt x="62" y="32"/>
                    <a:pt x="61" y="32"/>
                    <a:pt x="61" y="31"/>
                  </a:cubicBezTo>
                  <a:cubicBezTo>
                    <a:pt x="61" y="31"/>
                    <a:pt x="60" y="30"/>
                    <a:pt x="60" y="30"/>
                  </a:cubicBezTo>
                  <a:cubicBezTo>
                    <a:pt x="60" y="30"/>
                    <a:pt x="60" y="29"/>
                    <a:pt x="60" y="28"/>
                  </a:cubicBezTo>
                  <a:cubicBezTo>
                    <a:pt x="60" y="28"/>
                    <a:pt x="60" y="28"/>
                    <a:pt x="61" y="28"/>
                  </a:cubicBezTo>
                  <a:cubicBezTo>
                    <a:pt x="61" y="27"/>
                    <a:pt x="61" y="27"/>
                    <a:pt x="62" y="27"/>
                  </a:cubicBezTo>
                  <a:cubicBezTo>
                    <a:pt x="62" y="27"/>
                    <a:pt x="62" y="26"/>
                    <a:pt x="63" y="25"/>
                  </a:cubicBezTo>
                  <a:cubicBezTo>
                    <a:pt x="63" y="25"/>
                    <a:pt x="63" y="23"/>
                    <a:pt x="63" y="22"/>
                  </a:cubicBezTo>
                  <a:cubicBezTo>
                    <a:pt x="63" y="21"/>
                    <a:pt x="62" y="20"/>
                    <a:pt x="62" y="20"/>
                  </a:cubicBezTo>
                  <a:cubicBezTo>
                    <a:pt x="63" y="19"/>
                    <a:pt x="63" y="19"/>
                    <a:pt x="63" y="18"/>
                  </a:cubicBezTo>
                  <a:cubicBezTo>
                    <a:pt x="63" y="18"/>
                    <a:pt x="63" y="17"/>
                    <a:pt x="63" y="16"/>
                  </a:cubicBezTo>
                  <a:cubicBezTo>
                    <a:pt x="63" y="16"/>
                    <a:pt x="62" y="15"/>
                    <a:pt x="61" y="15"/>
                  </a:cubicBezTo>
                  <a:cubicBezTo>
                    <a:pt x="61" y="15"/>
                    <a:pt x="61" y="14"/>
                    <a:pt x="61" y="14"/>
                  </a:cubicBezTo>
                  <a:cubicBezTo>
                    <a:pt x="61" y="13"/>
                    <a:pt x="61" y="13"/>
                    <a:pt x="61" y="12"/>
                  </a:cubicBezTo>
                  <a:cubicBezTo>
                    <a:pt x="62" y="12"/>
                    <a:pt x="63" y="12"/>
                    <a:pt x="63" y="12"/>
                  </a:cubicBezTo>
                  <a:cubicBezTo>
                    <a:pt x="63" y="12"/>
                    <a:pt x="64" y="12"/>
                    <a:pt x="65" y="12"/>
                  </a:cubicBezTo>
                  <a:cubicBezTo>
                    <a:pt x="65" y="13"/>
                    <a:pt x="65" y="13"/>
                    <a:pt x="65" y="1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8" name="Freeform 78"/>
            <p:cNvSpPr>
              <a:spLocks/>
            </p:cNvSpPr>
            <p:nvPr/>
          </p:nvSpPr>
          <p:spPr bwMode="auto">
            <a:xfrm>
              <a:off x="2282826" y="3700463"/>
              <a:ext cx="193675" cy="266700"/>
            </a:xfrm>
            <a:custGeom>
              <a:avLst/>
              <a:gdLst/>
              <a:ahLst/>
              <a:cxnLst>
                <a:cxn ang="0">
                  <a:pos x="2" y="13"/>
                </a:cxn>
                <a:cxn ang="0">
                  <a:pos x="9" y="7"/>
                </a:cxn>
                <a:cxn ang="0">
                  <a:pos x="16" y="6"/>
                </a:cxn>
                <a:cxn ang="0">
                  <a:pos x="18" y="1"/>
                </a:cxn>
                <a:cxn ang="0">
                  <a:pos x="28" y="0"/>
                </a:cxn>
                <a:cxn ang="0">
                  <a:pos x="29" y="9"/>
                </a:cxn>
                <a:cxn ang="0">
                  <a:pos x="37" y="15"/>
                </a:cxn>
                <a:cxn ang="0">
                  <a:pos x="47" y="21"/>
                </a:cxn>
                <a:cxn ang="0">
                  <a:pos x="56" y="26"/>
                </a:cxn>
                <a:cxn ang="0">
                  <a:pos x="68" y="27"/>
                </a:cxn>
                <a:cxn ang="0">
                  <a:pos x="70" y="33"/>
                </a:cxn>
                <a:cxn ang="0">
                  <a:pos x="64" y="40"/>
                </a:cxn>
                <a:cxn ang="0">
                  <a:pos x="69" y="43"/>
                </a:cxn>
                <a:cxn ang="0">
                  <a:pos x="73" y="45"/>
                </a:cxn>
                <a:cxn ang="0">
                  <a:pos x="81" y="49"/>
                </a:cxn>
                <a:cxn ang="0">
                  <a:pos x="87" y="56"/>
                </a:cxn>
                <a:cxn ang="0">
                  <a:pos x="83" y="62"/>
                </a:cxn>
                <a:cxn ang="0">
                  <a:pos x="75" y="59"/>
                </a:cxn>
                <a:cxn ang="0">
                  <a:pos x="69" y="60"/>
                </a:cxn>
                <a:cxn ang="0">
                  <a:pos x="64" y="54"/>
                </a:cxn>
                <a:cxn ang="0">
                  <a:pos x="64" y="63"/>
                </a:cxn>
                <a:cxn ang="0">
                  <a:pos x="73" y="75"/>
                </a:cxn>
                <a:cxn ang="0">
                  <a:pos x="84" y="79"/>
                </a:cxn>
                <a:cxn ang="0">
                  <a:pos x="89" y="83"/>
                </a:cxn>
                <a:cxn ang="0">
                  <a:pos x="90" y="92"/>
                </a:cxn>
                <a:cxn ang="0">
                  <a:pos x="95" y="95"/>
                </a:cxn>
                <a:cxn ang="0">
                  <a:pos x="93" y="106"/>
                </a:cxn>
                <a:cxn ang="0">
                  <a:pos x="98" y="120"/>
                </a:cxn>
                <a:cxn ang="0">
                  <a:pos x="102" y="134"/>
                </a:cxn>
                <a:cxn ang="0">
                  <a:pos x="97" y="141"/>
                </a:cxn>
                <a:cxn ang="0">
                  <a:pos x="89" y="139"/>
                </a:cxn>
                <a:cxn ang="0">
                  <a:pos x="88" y="130"/>
                </a:cxn>
                <a:cxn ang="0">
                  <a:pos x="77" y="129"/>
                </a:cxn>
                <a:cxn ang="0">
                  <a:pos x="73" y="140"/>
                </a:cxn>
                <a:cxn ang="0">
                  <a:pos x="69" y="129"/>
                </a:cxn>
                <a:cxn ang="0">
                  <a:pos x="66" y="120"/>
                </a:cxn>
                <a:cxn ang="0">
                  <a:pos x="49" y="127"/>
                </a:cxn>
                <a:cxn ang="0">
                  <a:pos x="41" y="126"/>
                </a:cxn>
                <a:cxn ang="0">
                  <a:pos x="34" y="120"/>
                </a:cxn>
                <a:cxn ang="0">
                  <a:pos x="34" y="114"/>
                </a:cxn>
                <a:cxn ang="0">
                  <a:pos x="30" y="105"/>
                </a:cxn>
                <a:cxn ang="0">
                  <a:pos x="33" y="99"/>
                </a:cxn>
                <a:cxn ang="0">
                  <a:pos x="41" y="97"/>
                </a:cxn>
                <a:cxn ang="0">
                  <a:pos x="36" y="86"/>
                </a:cxn>
                <a:cxn ang="0">
                  <a:pos x="25" y="79"/>
                </a:cxn>
                <a:cxn ang="0">
                  <a:pos x="17" y="82"/>
                </a:cxn>
                <a:cxn ang="0">
                  <a:pos x="11" y="76"/>
                </a:cxn>
                <a:cxn ang="0">
                  <a:pos x="5" y="70"/>
                </a:cxn>
                <a:cxn ang="0">
                  <a:pos x="3" y="62"/>
                </a:cxn>
                <a:cxn ang="0">
                  <a:pos x="10" y="61"/>
                </a:cxn>
                <a:cxn ang="0">
                  <a:pos x="12" y="58"/>
                </a:cxn>
                <a:cxn ang="0">
                  <a:pos x="11" y="45"/>
                </a:cxn>
                <a:cxn ang="0">
                  <a:pos x="10" y="36"/>
                </a:cxn>
                <a:cxn ang="0">
                  <a:pos x="10" y="30"/>
                </a:cxn>
                <a:cxn ang="0">
                  <a:pos x="12" y="22"/>
                </a:cxn>
                <a:cxn ang="0">
                  <a:pos x="3" y="18"/>
                </a:cxn>
              </a:cxnLst>
              <a:rect l="0" t="0" r="r" b="b"/>
              <a:pathLst>
                <a:path w="102" h="141">
                  <a:moveTo>
                    <a:pt x="3" y="18"/>
                  </a:moveTo>
                  <a:cubicBezTo>
                    <a:pt x="2" y="18"/>
                    <a:pt x="2" y="18"/>
                    <a:pt x="2" y="18"/>
                  </a:cubicBezTo>
                  <a:cubicBezTo>
                    <a:pt x="1" y="18"/>
                    <a:pt x="0" y="17"/>
                    <a:pt x="0" y="17"/>
                  </a:cubicBezTo>
                  <a:cubicBezTo>
                    <a:pt x="0" y="16"/>
                    <a:pt x="1" y="15"/>
                    <a:pt x="1" y="15"/>
                  </a:cubicBezTo>
                  <a:cubicBezTo>
                    <a:pt x="1" y="14"/>
                    <a:pt x="2" y="13"/>
                    <a:pt x="2" y="13"/>
                  </a:cubicBezTo>
                  <a:cubicBezTo>
                    <a:pt x="2" y="12"/>
                    <a:pt x="3" y="11"/>
                    <a:pt x="3" y="11"/>
                  </a:cubicBezTo>
                  <a:cubicBezTo>
                    <a:pt x="4" y="10"/>
                    <a:pt x="5" y="9"/>
                    <a:pt x="5" y="9"/>
                  </a:cubicBezTo>
                  <a:cubicBezTo>
                    <a:pt x="5" y="8"/>
                    <a:pt x="6" y="7"/>
                    <a:pt x="6" y="7"/>
                  </a:cubicBezTo>
                  <a:cubicBezTo>
                    <a:pt x="7" y="7"/>
                    <a:pt x="7" y="8"/>
                    <a:pt x="8" y="8"/>
                  </a:cubicBezTo>
                  <a:cubicBezTo>
                    <a:pt x="8" y="8"/>
                    <a:pt x="9" y="7"/>
                    <a:pt x="9" y="7"/>
                  </a:cubicBezTo>
                  <a:cubicBezTo>
                    <a:pt x="10" y="7"/>
                    <a:pt x="11" y="6"/>
                    <a:pt x="11" y="6"/>
                  </a:cubicBezTo>
                  <a:cubicBezTo>
                    <a:pt x="11" y="5"/>
                    <a:pt x="12" y="4"/>
                    <a:pt x="13" y="4"/>
                  </a:cubicBezTo>
                  <a:cubicBezTo>
                    <a:pt x="13" y="4"/>
                    <a:pt x="14" y="4"/>
                    <a:pt x="14" y="5"/>
                  </a:cubicBezTo>
                  <a:cubicBezTo>
                    <a:pt x="14" y="5"/>
                    <a:pt x="14" y="6"/>
                    <a:pt x="15" y="6"/>
                  </a:cubicBezTo>
                  <a:cubicBezTo>
                    <a:pt x="15" y="6"/>
                    <a:pt x="16" y="6"/>
                    <a:pt x="16" y="6"/>
                  </a:cubicBezTo>
                  <a:cubicBezTo>
                    <a:pt x="16" y="5"/>
                    <a:pt x="17" y="5"/>
                    <a:pt x="17" y="5"/>
                  </a:cubicBezTo>
                  <a:cubicBezTo>
                    <a:pt x="17" y="4"/>
                    <a:pt x="17" y="4"/>
                    <a:pt x="17" y="3"/>
                  </a:cubicBezTo>
                  <a:cubicBezTo>
                    <a:pt x="16" y="3"/>
                    <a:pt x="15" y="3"/>
                    <a:pt x="15" y="2"/>
                  </a:cubicBezTo>
                  <a:cubicBezTo>
                    <a:pt x="15" y="2"/>
                    <a:pt x="16" y="1"/>
                    <a:pt x="16" y="1"/>
                  </a:cubicBezTo>
                  <a:cubicBezTo>
                    <a:pt x="16" y="1"/>
                    <a:pt x="17" y="1"/>
                    <a:pt x="18" y="1"/>
                  </a:cubicBezTo>
                  <a:cubicBezTo>
                    <a:pt x="18" y="1"/>
                    <a:pt x="19" y="2"/>
                    <a:pt x="20" y="2"/>
                  </a:cubicBezTo>
                  <a:cubicBezTo>
                    <a:pt x="20" y="2"/>
                    <a:pt x="21" y="2"/>
                    <a:pt x="22" y="2"/>
                  </a:cubicBezTo>
                  <a:cubicBezTo>
                    <a:pt x="23" y="2"/>
                    <a:pt x="24" y="1"/>
                    <a:pt x="25" y="1"/>
                  </a:cubicBezTo>
                  <a:cubicBezTo>
                    <a:pt x="25" y="1"/>
                    <a:pt x="26" y="0"/>
                    <a:pt x="26" y="0"/>
                  </a:cubicBezTo>
                  <a:cubicBezTo>
                    <a:pt x="26" y="0"/>
                    <a:pt x="28" y="0"/>
                    <a:pt x="28" y="0"/>
                  </a:cubicBezTo>
                  <a:cubicBezTo>
                    <a:pt x="28" y="0"/>
                    <a:pt x="29" y="1"/>
                    <a:pt x="29" y="2"/>
                  </a:cubicBezTo>
                  <a:cubicBezTo>
                    <a:pt x="29" y="2"/>
                    <a:pt x="31" y="3"/>
                    <a:pt x="31" y="4"/>
                  </a:cubicBezTo>
                  <a:cubicBezTo>
                    <a:pt x="31" y="4"/>
                    <a:pt x="30" y="5"/>
                    <a:pt x="30" y="6"/>
                  </a:cubicBezTo>
                  <a:cubicBezTo>
                    <a:pt x="30" y="6"/>
                    <a:pt x="29" y="7"/>
                    <a:pt x="29" y="7"/>
                  </a:cubicBezTo>
                  <a:cubicBezTo>
                    <a:pt x="29" y="8"/>
                    <a:pt x="29" y="9"/>
                    <a:pt x="29" y="9"/>
                  </a:cubicBezTo>
                  <a:cubicBezTo>
                    <a:pt x="29" y="9"/>
                    <a:pt x="29" y="11"/>
                    <a:pt x="29" y="11"/>
                  </a:cubicBezTo>
                  <a:cubicBezTo>
                    <a:pt x="30" y="12"/>
                    <a:pt x="31" y="13"/>
                    <a:pt x="32" y="14"/>
                  </a:cubicBezTo>
                  <a:cubicBezTo>
                    <a:pt x="32" y="14"/>
                    <a:pt x="33" y="15"/>
                    <a:pt x="33" y="16"/>
                  </a:cubicBezTo>
                  <a:cubicBezTo>
                    <a:pt x="34" y="16"/>
                    <a:pt x="35" y="16"/>
                    <a:pt x="35" y="16"/>
                  </a:cubicBezTo>
                  <a:cubicBezTo>
                    <a:pt x="35" y="16"/>
                    <a:pt x="36" y="15"/>
                    <a:pt x="37" y="15"/>
                  </a:cubicBezTo>
                  <a:cubicBezTo>
                    <a:pt x="37" y="15"/>
                    <a:pt x="39" y="14"/>
                    <a:pt x="39" y="14"/>
                  </a:cubicBezTo>
                  <a:cubicBezTo>
                    <a:pt x="39" y="14"/>
                    <a:pt x="39" y="13"/>
                    <a:pt x="39" y="13"/>
                  </a:cubicBezTo>
                  <a:cubicBezTo>
                    <a:pt x="40" y="14"/>
                    <a:pt x="41" y="15"/>
                    <a:pt x="41" y="15"/>
                  </a:cubicBezTo>
                  <a:cubicBezTo>
                    <a:pt x="42" y="16"/>
                    <a:pt x="45" y="17"/>
                    <a:pt x="45" y="18"/>
                  </a:cubicBezTo>
                  <a:cubicBezTo>
                    <a:pt x="46" y="19"/>
                    <a:pt x="47" y="20"/>
                    <a:pt x="47" y="21"/>
                  </a:cubicBezTo>
                  <a:cubicBezTo>
                    <a:pt x="47" y="22"/>
                    <a:pt x="47" y="23"/>
                    <a:pt x="48" y="23"/>
                  </a:cubicBezTo>
                  <a:cubicBezTo>
                    <a:pt x="48" y="24"/>
                    <a:pt x="49" y="25"/>
                    <a:pt x="50" y="25"/>
                  </a:cubicBezTo>
                  <a:cubicBezTo>
                    <a:pt x="50" y="25"/>
                    <a:pt x="51" y="25"/>
                    <a:pt x="52" y="25"/>
                  </a:cubicBezTo>
                  <a:cubicBezTo>
                    <a:pt x="52" y="25"/>
                    <a:pt x="54" y="26"/>
                    <a:pt x="54" y="26"/>
                  </a:cubicBezTo>
                  <a:cubicBezTo>
                    <a:pt x="55" y="26"/>
                    <a:pt x="56" y="26"/>
                    <a:pt x="56" y="26"/>
                  </a:cubicBezTo>
                  <a:cubicBezTo>
                    <a:pt x="57" y="26"/>
                    <a:pt x="57" y="27"/>
                    <a:pt x="58" y="27"/>
                  </a:cubicBezTo>
                  <a:cubicBezTo>
                    <a:pt x="58" y="27"/>
                    <a:pt x="59" y="27"/>
                    <a:pt x="60" y="27"/>
                  </a:cubicBezTo>
                  <a:cubicBezTo>
                    <a:pt x="61" y="26"/>
                    <a:pt x="63" y="25"/>
                    <a:pt x="64" y="25"/>
                  </a:cubicBezTo>
                  <a:cubicBezTo>
                    <a:pt x="64" y="25"/>
                    <a:pt x="65" y="26"/>
                    <a:pt x="66" y="26"/>
                  </a:cubicBezTo>
                  <a:cubicBezTo>
                    <a:pt x="66" y="26"/>
                    <a:pt x="67" y="27"/>
                    <a:pt x="68" y="27"/>
                  </a:cubicBezTo>
                  <a:cubicBezTo>
                    <a:pt x="68" y="28"/>
                    <a:pt x="69" y="28"/>
                    <a:pt x="70" y="28"/>
                  </a:cubicBezTo>
                  <a:cubicBezTo>
                    <a:pt x="70" y="29"/>
                    <a:pt x="71" y="30"/>
                    <a:pt x="71" y="30"/>
                  </a:cubicBezTo>
                  <a:cubicBezTo>
                    <a:pt x="71" y="30"/>
                    <a:pt x="71" y="30"/>
                    <a:pt x="71" y="30"/>
                  </a:cubicBezTo>
                  <a:cubicBezTo>
                    <a:pt x="71" y="30"/>
                    <a:pt x="70" y="30"/>
                    <a:pt x="70" y="30"/>
                  </a:cubicBezTo>
                  <a:cubicBezTo>
                    <a:pt x="69" y="31"/>
                    <a:pt x="70" y="32"/>
                    <a:pt x="70" y="33"/>
                  </a:cubicBezTo>
                  <a:cubicBezTo>
                    <a:pt x="70" y="33"/>
                    <a:pt x="70" y="34"/>
                    <a:pt x="70" y="34"/>
                  </a:cubicBezTo>
                  <a:cubicBezTo>
                    <a:pt x="69" y="34"/>
                    <a:pt x="69" y="35"/>
                    <a:pt x="69" y="35"/>
                  </a:cubicBezTo>
                  <a:cubicBezTo>
                    <a:pt x="68" y="36"/>
                    <a:pt x="67" y="36"/>
                    <a:pt x="67" y="36"/>
                  </a:cubicBezTo>
                  <a:cubicBezTo>
                    <a:pt x="67" y="37"/>
                    <a:pt x="66" y="38"/>
                    <a:pt x="66" y="38"/>
                  </a:cubicBezTo>
                  <a:cubicBezTo>
                    <a:pt x="66" y="39"/>
                    <a:pt x="65" y="39"/>
                    <a:pt x="64" y="40"/>
                  </a:cubicBezTo>
                  <a:cubicBezTo>
                    <a:pt x="64" y="40"/>
                    <a:pt x="64" y="41"/>
                    <a:pt x="64" y="42"/>
                  </a:cubicBezTo>
                  <a:cubicBezTo>
                    <a:pt x="64" y="42"/>
                    <a:pt x="64" y="43"/>
                    <a:pt x="65" y="44"/>
                  </a:cubicBezTo>
                  <a:cubicBezTo>
                    <a:pt x="65" y="44"/>
                    <a:pt x="66" y="44"/>
                    <a:pt x="66" y="44"/>
                  </a:cubicBezTo>
                  <a:cubicBezTo>
                    <a:pt x="67" y="44"/>
                    <a:pt x="67" y="44"/>
                    <a:pt x="68" y="44"/>
                  </a:cubicBezTo>
                  <a:cubicBezTo>
                    <a:pt x="68" y="44"/>
                    <a:pt x="69" y="43"/>
                    <a:pt x="69" y="43"/>
                  </a:cubicBezTo>
                  <a:cubicBezTo>
                    <a:pt x="69" y="42"/>
                    <a:pt x="69" y="42"/>
                    <a:pt x="69" y="41"/>
                  </a:cubicBezTo>
                  <a:cubicBezTo>
                    <a:pt x="69" y="41"/>
                    <a:pt x="70" y="40"/>
                    <a:pt x="70" y="40"/>
                  </a:cubicBezTo>
                  <a:cubicBezTo>
                    <a:pt x="71" y="40"/>
                    <a:pt x="71" y="41"/>
                    <a:pt x="72" y="41"/>
                  </a:cubicBezTo>
                  <a:cubicBezTo>
                    <a:pt x="72" y="41"/>
                    <a:pt x="71" y="43"/>
                    <a:pt x="72" y="43"/>
                  </a:cubicBezTo>
                  <a:cubicBezTo>
                    <a:pt x="72" y="44"/>
                    <a:pt x="73" y="45"/>
                    <a:pt x="73" y="45"/>
                  </a:cubicBezTo>
                  <a:cubicBezTo>
                    <a:pt x="74" y="46"/>
                    <a:pt x="74" y="46"/>
                    <a:pt x="74" y="47"/>
                  </a:cubicBezTo>
                  <a:cubicBezTo>
                    <a:pt x="75" y="47"/>
                    <a:pt x="76" y="47"/>
                    <a:pt x="77" y="47"/>
                  </a:cubicBezTo>
                  <a:cubicBezTo>
                    <a:pt x="77" y="47"/>
                    <a:pt x="78" y="47"/>
                    <a:pt x="78" y="47"/>
                  </a:cubicBezTo>
                  <a:cubicBezTo>
                    <a:pt x="78" y="47"/>
                    <a:pt x="78" y="48"/>
                    <a:pt x="79" y="48"/>
                  </a:cubicBezTo>
                  <a:cubicBezTo>
                    <a:pt x="79" y="49"/>
                    <a:pt x="81" y="49"/>
                    <a:pt x="81" y="49"/>
                  </a:cubicBezTo>
                  <a:cubicBezTo>
                    <a:pt x="82" y="50"/>
                    <a:pt x="83" y="49"/>
                    <a:pt x="83" y="49"/>
                  </a:cubicBezTo>
                  <a:cubicBezTo>
                    <a:pt x="83" y="50"/>
                    <a:pt x="84" y="50"/>
                    <a:pt x="84" y="50"/>
                  </a:cubicBezTo>
                  <a:cubicBezTo>
                    <a:pt x="85" y="51"/>
                    <a:pt x="85" y="52"/>
                    <a:pt x="85" y="53"/>
                  </a:cubicBezTo>
                  <a:cubicBezTo>
                    <a:pt x="86" y="53"/>
                    <a:pt x="87" y="54"/>
                    <a:pt x="87" y="54"/>
                  </a:cubicBezTo>
                  <a:cubicBezTo>
                    <a:pt x="87" y="54"/>
                    <a:pt x="87" y="55"/>
                    <a:pt x="87" y="56"/>
                  </a:cubicBezTo>
                  <a:cubicBezTo>
                    <a:pt x="87" y="56"/>
                    <a:pt x="87" y="57"/>
                    <a:pt x="87" y="57"/>
                  </a:cubicBezTo>
                  <a:cubicBezTo>
                    <a:pt x="87" y="57"/>
                    <a:pt x="87" y="58"/>
                    <a:pt x="87" y="58"/>
                  </a:cubicBezTo>
                  <a:cubicBezTo>
                    <a:pt x="86" y="58"/>
                    <a:pt x="86" y="59"/>
                    <a:pt x="86" y="60"/>
                  </a:cubicBezTo>
                  <a:cubicBezTo>
                    <a:pt x="86" y="60"/>
                    <a:pt x="85" y="61"/>
                    <a:pt x="85" y="61"/>
                  </a:cubicBezTo>
                  <a:cubicBezTo>
                    <a:pt x="84" y="61"/>
                    <a:pt x="84" y="62"/>
                    <a:pt x="83" y="62"/>
                  </a:cubicBezTo>
                  <a:cubicBezTo>
                    <a:pt x="83" y="62"/>
                    <a:pt x="82" y="63"/>
                    <a:pt x="81" y="63"/>
                  </a:cubicBezTo>
                  <a:cubicBezTo>
                    <a:pt x="80" y="62"/>
                    <a:pt x="80" y="61"/>
                    <a:pt x="80" y="60"/>
                  </a:cubicBezTo>
                  <a:cubicBezTo>
                    <a:pt x="79" y="60"/>
                    <a:pt x="78" y="60"/>
                    <a:pt x="78" y="60"/>
                  </a:cubicBezTo>
                  <a:cubicBezTo>
                    <a:pt x="77" y="60"/>
                    <a:pt x="76" y="60"/>
                    <a:pt x="76" y="60"/>
                  </a:cubicBezTo>
                  <a:cubicBezTo>
                    <a:pt x="75" y="60"/>
                    <a:pt x="75" y="59"/>
                    <a:pt x="75" y="59"/>
                  </a:cubicBezTo>
                  <a:cubicBezTo>
                    <a:pt x="74" y="58"/>
                    <a:pt x="74" y="57"/>
                    <a:pt x="74" y="56"/>
                  </a:cubicBezTo>
                  <a:cubicBezTo>
                    <a:pt x="73" y="56"/>
                    <a:pt x="72" y="56"/>
                    <a:pt x="72" y="56"/>
                  </a:cubicBezTo>
                  <a:cubicBezTo>
                    <a:pt x="71" y="56"/>
                    <a:pt x="71" y="57"/>
                    <a:pt x="71" y="58"/>
                  </a:cubicBezTo>
                  <a:cubicBezTo>
                    <a:pt x="71" y="58"/>
                    <a:pt x="71" y="59"/>
                    <a:pt x="71" y="59"/>
                  </a:cubicBezTo>
                  <a:cubicBezTo>
                    <a:pt x="71" y="60"/>
                    <a:pt x="70" y="60"/>
                    <a:pt x="69" y="60"/>
                  </a:cubicBezTo>
                  <a:cubicBezTo>
                    <a:pt x="69" y="60"/>
                    <a:pt x="68" y="59"/>
                    <a:pt x="68" y="59"/>
                  </a:cubicBezTo>
                  <a:cubicBezTo>
                    <a:pt x="67" y="58"/>
                    <a:pt x="67" y="57"/>
                    <a:pt x="66" y="56"/>
                  </a:cubicBezTo>
                  <a:cubicBezTo>
                    <a:pt x="66" y="56"/>
                    <a:pt x="67" y="54"/>
                    <a:pt x="67" y="54"/>
                  </a:cubicBezTo>
                  <a:cubicBezTo>
                    <a:pt x="66" y="54"/>
                    <a:pt x="66" y="54"/>
                    <a:pt x="65" y="54"/>
                  </a:cubicBezTo>
                  <a:cubicBezTo>
                    <a:pt x="65" y="54"/>
                    <a:pt x="64" y="54"/>
                    <a:pt x="64" y="54"/>
                  </a:cubicBezTo>
                  <a:cubicBezTo>
                    <a:pt x="63" y="54"/>
                    <a:pt x="62" y="54"/>
                    <a:pt x="61" y="55"/>
                  </a:cubicBezTo>
                  <a:cubicBezTo>
                    <a:pt x="61" y="55"/>
                    <a:pt x="60" y="56"/>
                    <a:pt x="60" y="57"/>
                  </a:cubicBezTo>
                  <a:cubicBezTo>
                    <a:pt x="60" y="58"/>
                    <a:pt x="60" y="59"/>
                    <a:pt x="61" y="60"/>
                  </a:cubicBezTo>
                  <a:cubicBezTo>
                    <a:pt x="61" y="60"/>
                    <a:pt x="62" y="60"/>
                    <a:pt x="63" y="61"/>
                  </a:cubicBezTo>
                  <a:cubicBezTo>
                    <a:pt x="63" y="61"/>
                    <a:pt x="63" y="63"/>
                    <a:pt x="64" y="63"/>
                  </a:cubicBezTo>
                  <a:cubicBezTo>
                    <a:pt x="64" y="64"/>
                    <a:pt x="65" y="64"/>
                    <a:pt x="66" y="65"/>
                  </a:cubicBezTo>
                  <a:cubicBezTo>
                    <a:pt x="67" y="66"/>
                    <a:pt x="67" y="67"/>
                    <a:pt x="68" y="68"/>
                  </a:cubicBezTo>
                  <a:cubicBezTo>
                    <a:pt x="68" y="68"/>
                    <a:pt x="69" y="70"/>
                    <a:pt x="69" y="71"/>
                  </a:cubicBezTo>
                  <a:cubicBezTo>
                    <a:pt x="69" y="71"/>
                    <a:pt x="70" y="73"/>
                    <a:pt x="71" y="73"/>
                  </a:cubicBezTo>
                  <a:cubicBezTo>
                    <a:pt x="71" y="74"/>
                    <a:pt x="73" y="75"/>
                    <a:pt x="73" y="75"/>
                  </a:cubicBezTo>
                  <a:cubicBezTo>
                    <a:pt x="74" y="75"/>
                    <a:pt x="75" y="76"/>
                    <a:pt x="76" y="77"/>
                  </a:cubicBezTo>
                  <a:cubicBezTo>
                    <a:pt x="76" y="77"/>
                    <a:pt x="77" y="78"/>
                    <a:pt x="77" y="78"/>
                  </a:cubicBezTo>
                  <a:cubicBezTo>
                    <a:pt x="78" y="78"/>
                    <a:pt x="79" y="78"/>
                    <a:pt x="80" y="78"/>
                  </a:cubicBezTo>
                  <a:cubicBezTo>
                    <a:pt x="81" y="79"/>
                    <a:pt x="82" y="78"/>
                    <a:pt x="82" y="78"/>
                  </a:cubicBezTo>
                  <a:cubicBezTo>
                    <a:pt x="83" y="78"/>
                    <a:pt x="84" y="79"/>
                    <a:pt x="84" y="79"/>
                  </a:cubicBezTo>
                  <a:cubicBezTo>
                    <a:pt x="85" y="80"/>
                    <a:pt x="86" y="80"/>
                    <a:pt x="86" y="80"/>
                  </a:cubicBezTo>
                  <a:cubicBezTo>
                    <a:pt x="87" y="81"/>
                    <a:pt x="87" y="80"/>
                    <a:pt x="88" y="80"/>
                  </a:cubicBezTo>
                  <a:cubicBezTo>
                    <a:pt x="88" y="80"/>
                    <a:pt x="89" y="79"/>
                    <a:pt x="89" y="79"/>
                  </a:cubicBezTo>
                  <a:cubicBezTo>
                    <a:pt x="89" y="79"/>
                    <a:pt x="90" y="80"/>
                    <a:pt x="90" y="81"/>
                  </a:cubicBezTo>
                  <a:cubicBezTo>
                    <a:pt x="90" y="81"/>
                    <a:pt x="89" y="82"/>
                    <a:pt x="89" y="83"/>
                  </a:cubicBezTo>
                  <a:cubicBezTo>
                    <a:pt x="89" y="84"/>
                    <a:pt x="88" y="85"/>
                    <a:pt x="88" y="85"/>
                  </a:cubicBezTo>
                  <a:cubicBezTo>
                    <a:pt x="88" y="85"/>
                    <a:pt x="87" y="86"/>
                    <a:pt x="87" y="86"/>
                  </a:cubicBezTo>
                  <a:cubicBezTo>
                    <a:pt x="87" y="86"/>
                    <a:pt x="88" y="87"/>
                    <a:pt x="88" y="88"/>
                  </a:cubicBezTo>
                  <a:cubicBezTo>
                    <a:pt x="88" y="88"/>
                    <a:pt x="89" y="89"/>
                    <a:pt x="90" y="89"/>
                  </a:cubicBezTo>
                  <a:cubicBezTo>
                    <a:pt x="90" y="90"/>
                    <a:pt x="90" y="92"/>
                    <a:pt x="90" y="92"/>
                  </a:cubicBezTo>
                  <a:cubicBezTo>
                    <a:pt x="91" y="93"/>
                    <a:pt x="92" y="93"/>
                    <a:pt x="93" y="93"/>
                  </a:cubicBezTo>
                  <a:cubicBezTo>
                    <a:pt x="93" y="93"/>
                    <a:pt x="94" y="93"/>
                    <a:pt x="94" y="92"/>
                  </a:cubicBezTo>
                  <a:cubicBezTo>
                    <a:pt x="94" y="92"/>
                    <a:pt x="95" y="92"/>
                    <a:pt x="95" y="92"/>
                  </a:cubicBezTo>
                  <a:cubicBezTo>
                    <a:pt x="95" y="93"/>
                    <a:pt x="96" y="93"/>
                    <a:pt x="96" y="94"/>
                  </a:cubicBezTo>
                  <a:cubicBezTo>
                    <a:pt x="96" y="94"/>
                    <a:pt x="95" y="95"/>
                    <a:pt x="95" y="95"/>
                  </a:cubicBezTo>
                  <a:cubicBezTo>
                    <a:pt x="95" y="95"/>
                    <a:pt x="95" y="97"/>
                    <a:pt x="95" y="97"/>
                  </a:cubicBezTo>
                  <a:cubicBezTo>
                    <a:pt x="95" y="98"/>
                    <a:pt x="94" y="99"/>
                    <a:pt x="94" y="99"/>
                  </a:cubicBezTo>
                  <a:cubicBezTo>
                    <a:pt x="93" y="99"/>
                    <a:pt x="93" y="100"/>
                    <a:pt x="93" y="100"/>
                  </a:cubicBezTo>
                  <a:cubicBezTo>
                    <a:pt x="92" y="101"/>
                    <a:pt x="92" y="102"/>
                    <a:pt x="93" y="103"/>
                  </a:cubicBezTo>
                  <a:cubicBezTo>
                    <a:pt x="93" y="104"/>
                    <a:pt x="93" y="105"/>
                    <a:pt x="93" y="106"/>
                  </a:cubicBezTo>
                  <a:cubicBezTo>
                    <a:pt x="94" y="107"/>
                    <a:pt x="95" y="108"/>
                    <a:pt x="95" y="108"/>
                  </a:cubicBezTo>
                  <a:cubicBezTo>
                    <a:pt x="96" y="109"/>
                    <a:pt x="96" y="109"/>
                    <a:pt x="97" y="110"/>
                  </a:cubicBezTo>
                  <a:cubicBezTo>
                    <a:pt x="97" y="110"/>
                    <a:pt x="96" y="111"/>
                    <a:pt x="96" y="111"/>
                  </a:cubicBezTo>
                  <a:cubicBezTo>
                    <a:pt x="96" y="113"/>
                    <a:pt x="97" y="115"/>
                    <a:pt x="97" y="116"/>
                  </a:cubicBezTo>
                  <a:cubicBezTo>
                    <a:pt x="97" y="117"/>
                    <a:pt x="98" y="119"/>
                    <a:pt x="98" y="120"/>
                  </a:cubicBezTo>
                  <a:cubicBezTo>
                    <a:pt x="98" y="120"/>
                    <a:pt x="97" y="122"/>
                    <a:pt x="97" y="123"/>
                  </a:cubicBezTo>
                  <a:cubicBezTo>
                    <a:pt x="97" y="123"/>
                    <a:pt x="97" y="125"/>
                    <a:pt x="97" y="125"/>
                  </a:cubicBezTo>
                  <a:cubicBezTo>
                    <a:pt x="98" y="126"/>
                    <a:pt x="99" y="127"/>
                    <a:pt x="100" y="128"/>
                  </a:cubicBezTo>
                  <a:cubicBezTo>
                    <a:pt x="100" y="129"/>
                    <a:pt x="102" y="130"/>
                    <a:pt x="102" y="131"/>
                  </a:cubicBezTo>
                  <a:cubicBezTo>
                    <a:pt x="102" y="132"/>
                    <a:pt x="102" y="134"/>
                    <a:pt x="102" y="134"/>
                  </a:cubicBezTo>
                  <a:cubicBezTo>
                    <a:pt x="102" y="135"/>
                    <a:pt x="101" y="136"/>
                    <a:pt x="101" y="136"/>
                  </a:cubicBezTo>
                  <a:cubicBezTo>
                    <a:pt x="101" y="137"/>
                    <a:pt x="100" y="137"/>
                    <a:pt x="100" y="137"/>
                  </a:cubicBezTo>
                  <a:cubicBezTo>
                    <a:pt x="99" y="137"/>
                    <a:pt x="99" y="138"/>
                    <a:pt x="99" y="138"/>
                  </a:cubicBezTo>
                  <a:cubicBezTo>
                    <a:pt x="99" y="138"/>
                    <a:pt x="98" y="140"/>
                    <a:pt x="98" y="141"/>
                  </a:cubicBezTo>
                  <a:cubicBezTo>
                    <a:pt x="98" y="141"/>
                    <a:pt x="98" y="141"/>
                    <a:pt x="97" y="141"/>
                  </a:cubicBezTo>
                  <a:cubicBezTo>
                    <a:pt x="97" y="141"/>
                    <a:pt x="96" y="141"/>
                    <a:pt x="96" y="141"/>
                  </a:cubicBezTo>
                  <a:cubicBezTo>
                    <a:pt x="95" y="141"/>
                    <a:pt x="95" y="141"/>
                    <a:pt x="94" y="141"/>
                  </a:cubicBezTo>
                  <a:cubicBezTo>
                    <a:pt x="94" y="141"/>
                    <a:pt x="93" y="141"/>
                    <a:pt x="92" y="141"/>
                  </a:cubicBezTo>
                  <a:cubicBezTo>
                    <a:pt x="92" y="140"/>
                    <a:pt x="91" y="141"/>
                    <a:pt x="91" y="140"/>
                  </a:cubicBezTo>
                  <a:cubicBezTo>
                    <a:pt x="90" y="140"/>
                    <a:pt x="89" y="139"/>
                    <a:pt x="89" y="139"/>
                  </a:cubicBezTo>
                  <a:cubicBezTo>
                    <a:pt x="88" y="138"/>
                    <a:pt x="88" y="137"/>
                    <a:pt x="89" y="136"/>
                  </a:cubicBezTo>
                  <a:cubicBezTo>
                    <a:pt x="89" y="136"/>
                    <a:pt x="90" y="135"/>
                    <a:pt x="90" y="135"/>
                  </a:cubicBezTo>
                  <a:cubicBezTo>
                    <a:pt x="90" y="135"/>
                    <a:pt x="91" y="134"/>
                    <a:pt x="91" y="134"/>
                  </a:cubicBezTo>
                  <a:cubicBezTo>
                    <a:pt x="91" y="133"/>
                    <a:pt x="91" y="132"/>
                    <a:pt x="90" y="132"/>
                  </a:cubicBezTo>
                  <a:cubicBezTo>
                    <a:pt x="90" y="131"/>
                    <a:pt x="88" y="130"/>
                    <a:pt x="88" y="130"/>
                  </a:cubicBezTo>
                  <a:cubicBezTo>
                    <a:pt x="87" y="129"/>
                    <a:pt x="86" y="128"/>
                    <a:pt x="85" y="128"/>
                  </a:cubicBezTo>
                  <a:cubicBezTo>
                    <a:pt x="84" y="128"/>
                    <a:pt x="84" y="129"/>
                    <a:pt x="83" y="129"/>
                  </a:cubicBezTo>
                  <a:cubicBezTo>
                    <a:pt x="83" y="129"/>
                    <a:pt x="82" y="129"/>
                    <a:pt x="82" y="129"/>
                  </a:cubicBezTo>
                  <a:cubicBezTo>
                    <a:pt x="81" y="128"/>
                    <a:pt x="80" y="128"/>
                    <a:pt x="79" y="128"/>
                  </a:cubicBezTo>
                  <a:cubicBezTo>
                    <a:pt x="78" y="128"/>
                    <a:pt x="78" y="128"/>
                    <a:pt x="77" y="129"/>
                  </a:cubicBezTo>
                  <a:cubicBezTo>
                    <a:pt x="77" y="129"/>
                    <a:pt x="75" y="130"/>
                    <a:pt x="75" y="131"/>
                  </a:cubicBezTo>
                  <a:cubicBezTo>
                    <a:pt x="74" y="131"/>
                    <a:pt x="75" y="132"/>
                    <a:pt x="75" y="133"/>
                  </a:cubicBezTo>
                  <a:cubicBezTo>
                    <a:pt x="75" y="134"/>
                    <a:pt x="76" y="135"/>
                    <a:pt x="76" y="136"/>
                  </a:cubicBezTo>
                  <a:cubicBezTo>
                    <a:pt x="77" y="137"/>
                    <a:pt x="77" y="138"/>
                    <a:pt x="76" y="139"/>
                  </a:cubicBezTo>
                  <a:cubicBezTo>
                    <a:pt x="76" y="139"/>
                    <a:pt x="74" y="140"/>
                    <a:pt x="73" y="140"/>
                  </a:cubicBezTo>
                  <a:cubicBezTo>
                    <a:pt x="73" y="140"/>
                    <a:pt x="72" y="139"/>
                    <a:pt x="71" y="138"/>
                  </a:cubicBezTo>
                  <a:cubicBezTo>
                    <a:pt x="71" y="138"/>
                    <a:pt x="71" y="136"/>
                    <a:pt x="71" y="136"/>
                  </a:cubicBezTo>
                  <a:cubicBezTo>
                    <a:pt x="70" y="135"/>
                    <a:pt x="70" y="134"/>
                    <a:pt x="70" y="133"/>
                  </a:cubicBezTo>
                  <a:cubicBezTo>
                    <a:pt x="70" y="133"/>
                    <a:pt x="69" y="132"/>
                    <a:pt x="69" y="132"/>
                  </a:cubicBezTo>
                  <a:cubicBezTo>
                    <a:pt x="69" y="131"/>
                    <a:pt x="69" y="129"/>
                    <a:pt x="69" y="129"/>
                  </a:cubicBezTo>
                  <a:cubicBezTo>
                    <a:pt x="69" y="128"/>
                    <a:pt x="70" y="127"/>
                    <a:pt x="70" y="126"/>
                  </a:cubicBezTo>
                  <a:cubicBezTo>
                    <a:pt x="71" y="126"/>
                    <a:pt x="71" y="125"/>
                    <a:pt x="71" y="125"/>
                  </a:cubicBezTo>
                  <a:cubicBezTo>
                    <a:pt x="71" y="124"/>
                    <a:pt x="70" y="123"/>
                    <a:pt x="69" y="123"/>
                  </a:cubicBezTo>
                  <a:cubicBezTo>
                    <a:pt x="69" y="123"/>
                    <a:pt x="68" y="123"/>
                    <a:pt x="67" y="122"/>
                  </a:cubicBezTo>
                  <a:cubicBezTo>
                    <a:pt x="67" y="122"/>
                    <a:pt x="67" y="121"/>
                    <a:pt x="66" y="120"/>
                  </a:cubicBezTo>
                  <a:cubicBezTo>
                    <a:pt x="66" y="120"/>
                    <a:pt x="65" y="120"/>
                    <a:pt x="64" y="120"/>
                  </a:cubicBezTo>
                  <a:cubicBezTo>
                    <a:pt x="63" y="120"/>
                    <a:pt x="62" y="121"/>
                    <a:pt x="61" y="121"/>
                  </a:cubicBezTo>
                  <a:cubicBezTo>
                    <a:pt x="60" y="122"/>
                    <a:pt x="59" y="123"/>
                    <a:pt x="58" y="123"/>
                  </a:cubicBezTo>
                  <a:cubicBezTo>
                    <a:pt x="56" y="124"/>
                    <a:pt x="54" y="126"/>
                    <a:pt x="52" y="126"/>
                  </a:cubicBezTo>
                  <a:cubicBezTo>
                    <a:pt x="52" y="126"/>
                    <a:pt x="50" y="127"/>
                    <a:pt x="49" y="127"/>
                  </a:cubicBezTo>
                  <a:cubicBezTo>
                    <a:pt x="48" y="127"/>
                    <a:pt x="47" y="127"/>
                    <a:pt x="46" y="127"/>
                  </a:cubicBezTo>
                  <a:cubicBezTo>
                    <a:pt x="46" y="127"/>
                    <a:pt x="46" y="127"/>
                    <a:pt x="46" y="127"/>
                  </a:cubicBezTo>
                  <a:cubicBezTo>
                    <a:pt x="45" y="127"/>
                    <a:pt x="44" y="126"/>
                    <a:pt x="43" y="126"/>
                  </a:cubicBezTo>
                  <a:cubicBezTo>
                    <a:pt x="43" y="126"/>
                    <a:pt x="42" y="125"/>
                    <a:pt x="42" y="125"/>
                  </a:cubicBezTo>
                  <a:cubicBezTo>
                    <a:pt x="42" y="125"/>
                    <a:pt x="41" y="125"/>
                    <a:pt x="41" y="126"/>
                  </a:cubicBezTo>
                  <a:cubicBezTo>
                    <a:pt x="41" y="126"/>
                    <a:pt x="40" y="126"/>
                    <a:pt x="40" y="127"/>
                  </a:cubicBezTo>
                  <a:cubicBezTo>
                    <a:pt x="40" y="126"/>
                    <a:pt x="40" y="125"/>
                    <a:pt x="40" y="125"/>
                  </a:cubicBezTo>
                  <a:cubicBezTo>
                    <a:pt x="39" y="124"/>
                    <a:pt x="38" y="123"/>
                    <a:pt x="38" y="123"/>
                  </a:cubicBezTo>
                  <a:cubicBezTo>
                    <a:pt x="37" y="122"/>
                    <a:pt x="37" y="121"/>
                    <a:pt x="36" y="120"/>
                  </a:cubicBezTo>
                  <a:cubicBezTo>
                    <a:pt x="36" y="120"/>
                    <a:pt x="35" y="120"/>
                    <a:pt x="34" y="120"/>
                  </a:cubicBezTo>
                  <a:cubicBezTo>
                    <a:pt x="34" y="119"/>
                    <a:pt x="33" y="119"/>
                    <a:pt x="33" y="119"/>
                  </a:cubicBezTo>
                  <a:cubicBezTo>
                    <a:pt x="33" y="118"/>
                    <a:pt x="32" y="117"/>
                    <a:pt x="32" y="117"/>
                  </a:cubicBezTo>
                  <a:cubicBezTo>
                    <a:pt x="33" y="116"/>
                    <a:pt x="34" y="117"/>
                    <a:pt x="35" y="116"/>
                  </a:cubicBezTo>
                  <a:cubicBezTo>
                    <a:pt x="35" y="116"/>
                    <a:pt x="35" y="115"/>
                    <a:pt x="35" y="115"/>
                  </a:cubicBezTo>
                  <a:cubicBezTo>
                    <a:pt x="35" y="115"/>
                    <a:pt x="34" y="114"/>
                    <a:pt x="34" y="114"/>
                  </a:cubicBezTo>
                  <a:cubicBezTo>
                    <a:pt x="33" y="113"/>
                    <a:pt x="32" y="113"/>
                    <a:pt x="32" y="113"/>
                  </a:cubicBezTo>
                  <a:cubicBezTo>
                    <a:pt x="32" y="112"/>
                    <a:pt x="31" y="111"/>
                    <a:pt x="31" y="111"/>
                  </a:cubicBezTo>
                  <a:cubicBezTo>
                    <a:pt x="31" y="110"/>
                    <a:pt x="31" y="109"/>
                    <a:pt x="30" y="109"/>
                  </a:cubicBezTo>
                  <a:cubicBezTo>
                    <a:pt x="30" y="108"/>
                    <a:pt x="31" y="107"/>
                    <a:pt x="31" y="106"/>
                  </a:cubicBezTo>
                  <a:cubicBezTo>
                    <a:pt x="31" y="106"/>
                    <a:pt x="30" y="106"/>
                    <a:pt x="30" y="105"/>
                  </a:cubicBezTo>
                  <a:cubicBezTo>
                    <a:pt x="30" y="105"/>
                    <a:pt x="29" y="104"/>
                    <a:pt x="30" y="104"/>
                  </a:cubicBezTo>
                  <a:cubicBezTo>
                    <a:pt x="30" y="104"/>
                    <a:pt x="31" y="104"/>
                    <a:pt x="31" y="104"/>
                  </a:cubicBezTo>
                  <a:cubicBezTo>
                    <a:pt x="32" y="104"/>
                    <a:pt x="32" y="103"/>
                    <a:pt x="33" y="103"/>
                  </a:cubicBezTo>
                  <a:cubicBezTo>
                    <a:pt x="33" y="102"/>
                    <a:pt x="32" y="101"/>
                    <a:pt x="32" y="100"/>
                  </a:cubicBezTo>
                  <a:cubicBezTo>
                    <a:pt x="32" y="100"/>
                    <a:pt x="33" y="99"/>
                    <a:pt x="33" y="99"/>
                  </a:cubicBezTo>
                  <a:cubicBezTo>
                    <a:pt x="34" y="98"/>
                    <a:pt x="35" y="97"/>
                    <a:pt x="35" y="97"/>
                  </a:cubicBezTo>
                  <a:cubicBezTo>
                    <a:pt x="36" y="98"/>
                    <a:pt x="36" y="98"/>
                    <a:pt x="37" y="99"/>
                  </a:cubicBezTo>
                  <a:cubicBezTo>
                    <a:pt x="37" y="99"/>
                    <a:pt x="38" y="99"/>
                    <a:pt x="38" y="99"/>
                  </a:cubicBezTo>
                  <a:cubicBezTo>
                    <a:pt x="39" y="99"/>
                    <a:pt x="39" y="99"/>
                    <a:pt x="40" y="99"/>
                  </a:cubicBezTo>
                  <a:cubicBezTo>
                    <a:pt x="40" y="98"/>
                    <a:pt x="41" y="97"/>
                    <a:pt x="41" y="97"/>
                  </a:cubicBezTo>
                  <a:cubicBezTo>
                    <a:pt x="41" y="96"/>
                    <a:pt x="40" y="96"/>
                    <a:pt x="40" y="95"/>
                  </a:cubicBezTo>
                  <a:cubicBezTo>
                    <a:pt x="39" y="95"/>
                    <a:pt x="38" y="94"/>
                    <a:pt x="38" y="94"/>
                  </a:cubicBezTo>
                  <a:cubicBezTo>
                    <a:pt x="38" y="93"/>
                    <a:pt x="38" y="92"/>
                    <a:pt x="38" y="91"/>
                  </a:cubicBezTo>
                  <a:cubicBezTo>
                    <a:pt x="38" y="90"/>
                    <a:pt x="38" y="89"/>
                    <a:pt x="38" y="88"/>
                  </a:cubicBezTo>
                  <a:cubicBezTo>
                    <a:pt x="37" y="88"/>
                    <a:pt x="36" y="87"/>
                    <a:pt x="36" y="86"/>
                  </a:cubicBezTo>
                  <a:cubicBezTo>
                    <a:pt x="35" y="85"/>
                    <a:pt x="34" y="84"/>
                    <a:pt x="34" y="83"/>
                  </a:cubicBezTo>
                  <a:cubicBezTo>
                    <a:pt x="33" y="82"/>
                    <a:pt x="32" y="82"/>
                    <a:pt x="31" y="81"/>
                  </a:cubicBezTo>
                  <a:cubicBezTo>
                    <a:pt x="30" y="81"/>
                    <a:pt x="29" y="79"/>
                    <a:pt x="28" y="79"/>
                  </a:cubicBezTo>
                  <a:cubicBezTo>
                    <a:pt x="28" y="79"/>
                    <a:pt x="26" y="78"/>
                    <a:pt x="26" y="78"/>
                  </a:cubicBezTo>
                  <a:cubicBezTo>
                    <a:pt x="25" y="78"/>
                    <a:pt x="25" y="78"/>
                    <a:pt x="25" y="79"/>
                  </a:cubicBezTo>
                  <a:cubicBezTo>
                    <a:pt x="25" y="79"/>
                    <a:pt x="23" y="80"/>
                    <a:pt x="23" y="80"/>
                  </a:cubicBezTo>
                  <a:cubicBezTo>
                    <a:pt x="22" y="80"/>
                    <a:pt x="21" y="80"/>
                    <a:pt x="21" y="80"/>
                  </a:cubicBezTo>
                  <a:cubicBezTo>
                    <a:pt x="21" y="80"/>
                    <a:pt x="20" y="80"/>
                    <a:pt x="19" y="80"/>
                  </a:cubicBezTo>
                  <a:cubicBezTo>
                    <a:pt x="19" y="81"/>
                    <a:pt x="19" y="81"/>
                    <a:pt x="19" y="82"/>
                  </a:cubicBezTo>
                  <a:cubicBezTo>
                    <a:pt x="18" y="82"/>
                    <a:pt x="18" y="82"/>
                    <a:pt x="17" y="82"/>
                  </a:cubicBezTo>
                  <a:cubicBezTo>
                    <a:pt x="17" y="83"/>
                    <a:pt x="15" y="82"/>
                    <a:pt x="15" y="82"/>
                  </a:cubicBezTo>
                  <a:cubicBezTo>
                    <a:pt x="14" y="81"/>
                    <a:pt x="13" y="81"/>
                    <a:pt x="13" y="80"/>
                  </a:cubicBezTo>
                  <a:cubicBezTo>
                    <a:pt x="13" y="80"/>
                    <a:pt x="12" y="80"/>
                    <a:pt x="12" y="80"/>
                  </a:cubicBezTo>
                  <a:cubicBezTo>
                    <a:pt x="11" y="79"/>
                    <a:pt x="11" y="79"/>
                    <a:pt x="11" y="78"/>
                  </a:cubicBezTo>
                  <a:cubicBezTo>
                    <a:pt x="11" y="78"/>
                    <a:pt x="11" y="77"/>
                    <a:pt x="11" y="76"/>
                  </a:cubicBezTo>
                  <a:cubicBezTo>
                    <a:pt x="11" y="76"/>
                    <a:pt x="11" y="75"/>
                    <a:pt x="11" y="74"/>
                  </a:cubicBezTo>
                  <a:cubicBezTo>
                    <a:pt x="11" y="74"/>
                    <a:pt x="10" y="73"/>
                    <a:pt x="10" y="73"/>
                  </a:cubicBezTo>
                  <a:cubicBezTo>
                    <a:pt x="9" y="73"/>
                    <a:pt x="8" y="73"/>
                    <a:pt x="7" y="73"/>
                  </a:cubicBezTo>
                  <a:cubicBezTo>
                    <a:pt x="7" y="73"/>
                    <a:pt x="6" y="72"/>
                    <a:pt x="6" y="71"/>
                  </a:cubicBezTo>
                  <a:cubicBezTo>
                    <a:pt x="5" y="71"/>
                    <a:pt x="5" y="71"/>
                    <a:pt x="5" y="70"/>
                  </a:cubicBezTo>
                  <a:cubicBezTo>
                    <a:pt x="5" y="70"/>
                    <a:pt x="5" y="69"/>
                    <a:pt x="6" y="68"/>
                  </a:cubicBezTo>
                  <a:cubicBezTo>
                    <a:pt x="6" y="68"/>
                    <a:pt x="6" y="67"/>
                    <a:pt x="6" y="67"/>
                  </a:cubicBezTo>
                  <a:cubicBezTo>
                    <a:pt x="6" y="66"/>
                    <a:pt x="6" y="65"/>
                    <a:pt x="5" y="65"/>
                  </a:cubicBezTo>
                  <a:cubicBezTo>
                    <a:pt x="5" y="64"/>
                    <a:pt x="4" y="64"/>
                    <a:pt x="4" y="64"/>
                  </a:cubicBezTo>
                  <a:cubicBezTo>
                    <a:pt x="3" y="63"/>
                    <a:pt x="3" y="62"/>
                    <a:pt x="3" y="62"/>
                  </a:cubicBezTo>
                  <a:cubicBezTo>
                    <a:pt x="3" y="61"/>
                    <a:pt x="3" y="60"/>
                    <a:pt x="4" y="59"/>
                  </a:cubicBezTo>
                  <a:cubicBezTo>
                    <a:pt x="4" y="59"/>
                    <a:pt x="5" y="59"/>
                    <a:pt x="5" y="59"/>
                  </a:cubicBezTo>
                  <a:cubicBezTo>
                    <a:pt x="6" y="59"/>
                    <a:pt x="7" y="59"/>
                    <a:pt x="7" y="59"/>
                  </a:cubicBezTo>
                  <a:cubicBezTo>
                    <a:pt x="7" y="60"/>
                    <a:pt x="8" y="60"/>
                    <a:pt x="8" y="61"/>
                  </a:cubicBezTo>
                  <a:cubicBezTo>
                    <a:pt x="9" y="61"/>
                    <a:pt x="9" y="61"/>
                    <a:pt x="10" y="61"/>
                  </a:cubicBezTo>
                  <a:cubicBezTo>
                    <a:pt x="10" y="62"/>
                    <a:pt x="10" y="62"/>
                    <a:pt x="10" y="63"/>
                  </a:cubicBezTo>
                  <a:cubicBezTo>
                    <a:pt x="11" y="63"/>
                    <a:pt x="11" y="63"/>
                    <a:pt x="12" y="62"/>
                  </a:cubicBezTo>
                  <a:cubicBezTo>
                    <a:pt x="12" y="62"/>
                    <a:pt x="13" y="61"/>
                    <a:pt x="13" y="61"/>
                  </a:cubicBezTo>
                  <a:cubicBezTo>
                    <a:pt x="13" y="61"/>
                    <a:pt x="14" y="60"/>
                    <a:pt x="14" y="60"/>
                  </a:cubicBezTo>
                  <a:cubicBezTo>
                    <a:pt x="13" y="59"/>
                    <a:pt x="13" y="59"/>
                    <a:pt x="12" y="58"/>
                  </a:cubicBezTo>
                  <a:cubicBezTo>
                    <a:pt x="12" y="58"/>
                    <a:pt x="12" y="57"/>
                    <a:pt x="12" y="56"/>
                  </a:cubicBezTo>
                  <a:cubicBezTo>
                    <a:pt x="12" y="55"/>
                    <a:pt x="13" y="53"/>
                    <a:pt x="13" y="52"/>
                  </a:cubicBezTo>
                  <a:cubicBezTo>
                    <a:pt x="13" y="51"/>
                    <a:pt x="13" y="49"/>
                    <a:pt x="12" y="48"/>
                  </a:cubicBezTo>
                  <a:cubicBezTo>
                    <a:pt x="12" y="48"/>
                    <a:pt x="12" y="47"/>
                    <a:pt x="11" y="46"/>
                  </a:cubicBezTo>
                  <a:cubicBezTo>
                    <a:pt x="11" y="46"/>
                    <a:pt x="11" y="45"/>
                    <a:pt x="11" y="45"/>
                  </a:cubicBezTo>
                  <a:cubicBezTo>
                    <a:pt x="11" y="45"/>
                    <a:pt x="11" y="44"/>
                    <a:pt x="11" y="44"/>
                  </a:cubicBezTo>
                  <a:cubicBezTo>
                    <a:pt x="12" y="43"/>
                    <a:pt x="12" y="42"/>
                    <a:pt x="12" y="42"/>
                  </a:cubicBezTo>
                  <a:cubicBezTo>
                    <a:pt x="12" y="41"/>
                    <a:pt x="12" y="40"/>
                    <a:pt x="12" y="39"/>
                  </a:cubicBezTo>
                  <a:cubicBezTo>
                    <a:pt x="12" y="39"/>
                    <a:pt x="10" y="38"/>
                    <a:pt x="10" y="37"/>
                  </a:cubicBezTo>
                  <a:cubicBezTo>
                    <a:pt x="10" y="37"/>
                    <a:pt x="10" y="36"/>
                    <a:pt x="10" y="36"/>
                  </a:cubicBezTo>
                  <a:cubicBezTo>
                    <a:pt x="10" y="35"/>
                    <a:pt x="11" y="35"/>
                    <a:pt x="12" y="35"/>
                  </a:cubicBezTo>
                  <a:cubicBezTo>
                    <a:pt x="12" y="35"/>
                    <a:pt x="13" y="34"/>
                    <a:pt x="14" y="34"/>
                  </a:cubicBezTo>
                  <a:cubicBezTo>
                    <a:pt x="14" y="33"/>
                    <a:pt x="14" y="32"/>
                    <a:pt x="14" y="32"/>
                  </a:cubicBezTo>
                  <a:cubicBezTo>
                    <a:pt x="14" y="31"/>
                    <a:pt x="13" y="30"/>
                    <a:pt x="13" y="30"/>
                  </a:cubicBezTo>
                  <a:cubicBezTo>
                    <a:pt x="12" y="30"/>
                    <a:pt x="11" y="30"/>
                    <a:pt x="10" y="30"/>
                  </a:cubicBezTo>
                  <a:cubicBezTo>
                    <a:pt x="10" y="30"/>
                    <a:pt x="9" y="30"/>
                    <a:pt x="9" y="29"/>
                  </a:cubicBezTo>
                  <a:cubicBezTo>
                    <a:pt x="8" y="29"/>
                    <a:pt x="9" y="27"/>
                    <a:pt x="9" y="27"/>
                  </a:cubicBezTo>
                  <a:cubicBezTo>
                    <a:pt x="9" y="26"/>
                    <a:pt x="10" y="26"/>
                    <a:pt x="10" y="25"/>
                  </a:cubicBezTo>
                  <a:cubicBezTo>
                    <a:pt x="10" y="25"/>
                    <a:pt x="10" y="23"/>
                    <a:pt x="11" y="23"/>
                  </a:cubicBezTo>
                  <a:cubicBezTo>
                    <a:pt x="11" y="22"/>
                    <a:pt x="12" y="22"/>
                    <a:pt x="12" y="22"/>
                  </a:cubicBezTo>
                  <a:cubicBezTo>
                    <a:pt x="12" y="21"/>
                    <a:pt x="13" y="20"/>
                    <a:pt x="12" y="19"/>
                  </a:cubicBezTo>
                  <a:cubicBezTo>
                    <a:pt x="12" y="19"/>
                    <a:pt x="10" y="19"/>
                    <a:pt x="10" y="19"/>
                  </a:cubicBezTo>
                  <a:cubicBezTo>
                    <a:pt x="9" y="18"/>
                    <a:pt x="8" y="19"/>
                    <a:pt x="7" y="19"/>
                  </a:cubicBezTo>
                  <a:cubicBezTo>
                    <a:pt x="6" y="19"/>
                    <a:pt x="5" y="19"/>
                    <a:pt x="5" y="19"/>
                  </a:cubicBezTo>
                  <a:cubicBezTo>
                    <a:pt x="4" y="19"/>
                    <a:pt x="3" y="18"/>
                    <a:pt x="3" y="1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9" name="Freeform 79"/>
            <p:cNvSpPr>
              <a:spLocks/>
            </p:cNvSpPr>
            <p:nvPr/>
          </p:nvSpPr>
          <p:spPr bwMode="auto">
            <a:xfrm>
              <a:off x="2584451" y="4110038"/>
              <a:ext cx="274638" cy="179388"/>
            </a:xfrm>
            <a:custGeom>
              <a:avLst/>
              <a:gdLst/>
              <a:ahLst/>
              <a:cxnLst>
                <a:cxn ang="0">
                  <a:pos x="34" y="0"/>
                </a:cxn>
                <a:cxn ang="0">
                  <a:pos x="39" y="5"/>
                </a:cxn>
                <a:cxn ang="0">
                  <a:pos x="48" y="5"/>
                </a:cxn>
                <a:cxn ang="0">
                  <a:pos x="56" y="7"/>
                </a:cxn>
                <a:cxn ang="0">
                  <a:pos x="63" y="5"/>
                </a:cxn>
                <a:cxn ang="0">
                  <a:pos x="70" y="5"/>
                </a:cxn>
                <a:cxn ang="0">
                  <a:pos x="76" y="10"/>
                </a:cxn>
                <a:cxn ang="0">
                  <a:pos x="86" y="16"/>
                </a:cxn>
                <a:cxn ang="0">
                  <a:pos x="91" y="21"/>
                </a:cxn>
                <a:cxn ang="0">
                  <a:pos x="97" y="23"/>
                </a:cxn>
                <a:cxn ang="0">
                  <a:pos x="102" y="25"/>
                </a:cxn>
                <a:cxn ang="0">
                  <a:pos x="111" y="22"/>
                </a:cxn>
                <a:cxn ang="0">
                  <a:pos x="117" y="23"/>
                </a:cxn>
                <a:cxn ang="0">
                  <a:pos x="122" y="27"/>
                </a:cxn>
                <a:cxn ang="0">
                  <a:pos x="127" y="24"/>
                </a:cxn>
                <a:cxn ang="0">
                  <a:pos x="132" y="24"/>
                </a:cxn>
                <a:cxn ang="0">
                  <a:pos x="135" y="31"/>
                </a:cxn>
                <a:cxn ang="0">
                  <a:pos x="139" y="37"/>
                </a:cxn>
                <a:cxn ang="0">
                  <a:pos x="144" y="36"/>
                </a:cxn>
                <a:cxn ang="0">
                  <a:pos x="144" y="41"/>
                </a:cxn>
                <a:cxn ang="0">
                  <a:pos x="138" y="41"/>
                </a:cxn>
                <a:cxn ang="0">
                  <a:pos x="135" y="41"/>
                </a:cxn>
                <a:cxn ang="0">
                  <a:pos x="132" y="45"/>
                </a:cxn>
                <a:cxn ang="0">
                  <a:pos x="121" y="56"/>
                </a:cxn>
                <a:cxn ang="0">
                  <a:pos x="104" y="64"/>
                </a:cxn>
                <a:cxn ang="0">
                  <a:pos x="85" y="70"/>
                </a:cxn>
                <a:cxn ang="0">
                  <a:pos x="74" y="75"/>
                </a:cxn>
                <a:cxn ang="0">
                  <a:pos x="67" y="85"/>
                </a:cxn>
                <a:cxn ang="0">
                  <a:pos x="62" y="93"/>
                </a:cxn>
                <a:cxn ang="0">
                  <a:pos x="56" y="95"/>
                </a:cxn>
                <a:cxn ang="0">
                  <a:pos x="50" y="92"/>
                </a:cxn>
                <a:cxn ang="0">
                  <a:pos x="44" y="89"/>
                </a:cxn>
                <a:cxn ang="0">
                  <a:pos x="36" y="89"/>
                </a:cxn>
                <a:cxn ang="0">
                  <a:pos x="29" y="84"/>
                </a:cxn>
                <a:cxn ang="0">
                  <a:pos x="16" y="82"/>
                </a:cxn>
                <a:cxn ang="0">
                  <a:pos x="17" y="79"/>
                </a:cxn>
                <a:cxn ang="0">
                  <a:pos x="16" y="76"/>
                </a:cxn>
                <a:cxn ang="0">
                  <a:pos x="13" y="71"/>
                </a:cxn>
                <a:cxn ang="0">
                  <a:pos x="9" y="70"/>
                </a:cxn>
                <a:cxn ang="0">
                  <a:pos x="6" y="65"/>
                </a:cxn>
                <a:cxn ang="0">
                  <a:pos x="1" y="62"/>
                </a:cxn>
                <a:cxn ang="0">
                  <a:pos x="0" y="56"/>
                </a:cxn>
                <a:cxn ang="0">
                  <a:pos x="1" y="51"/>
                </a:cxn>
                <a:cxn ang="0">
                  <a:pos x="3" y="46"/>
                </a:cxn>
                <a:cxn ang="0">
                  <a:pos x="7" y="46"/>
                </a:cxn>
                <a:cxn ang="0">
                  <a:pos x="6" y="39"/>
                </a:cxn>
                <a:cxn ang="0">
                  <a:pos x="5" y="36"/>
                </a:cxn>
                <a:cxn ang="0">
                  <a:pos x="7" y="33"/>
                </a:cxn>
                <a:cxn ang="0">
                  <a:pos x="9" y="37"/>
                </a:cxn>
                <a:cxn ang="0">
                  <a:pos x="15" y="36"/>
                </a:cxn>
                <a:cxn ang="0">
                  <a:pos x="16" y="30"/>
                </a:cxn>
                <a:cxn ang="0">
                  <a:pos x="16" y="25"/>
                </a:cxn>
                <a:cxn ang="0">
                  <a:pos x="19" y="21"/>
                </a:cxn>
                <a:cxn ang="0">
                  <a:pos x="16" y="20"/>
                </a:cxn>
                <a:cxn ang="0">
                  <a:pos x="11" y="18"/>
                </a:cxn>
                <a:cxn ang="0">
                  <a:pos x="12" y="11"/>
                </a:cxn>
                <a:cxn ang="0">
                  <a:pos x="15" y="9"/>
                </a:cxn>
                <a:cxn ang="0">
                  <a:pos x="18" y="6"/>
                </a:cxn>
                <a:cxn ang="0">
                  <a:pos x="21" y="5"/>
                </a:cxn>
                <a:cxn ang="0">
                  <a:pos x="18" y="2"/>
                </a:cxn>
                <a:cxn ang="0">
                  <a:pos x="26" y="1"/>
                </a:cxn>
              </a:cxnLst>
              <a:rect l="0" t="0" r="r" b="b"/>
              <a:pathLst>
                <a:path w="145" h="95">
                  <a:moveTo>
                    <a:pt x="26" y="1"/>
                  </a:moveTo>
                  <a:cubicBezTo>
                    <a:pt x="27" y="1"/>
                    <a:pt x="30" y="0"/>
                    <a:pt x="31" y="0"/>
                  </a:cubicBezTo>
                  <a:cubicBezTo>
                    <a:pt x="32" y="0"/>
                    <a:pt x="33" y="0"/>
                    <a:pt x="34" y="0"/>
                  </a:cubicBezTo>
                  <a:cubicBezTo>
                    <a:pt x="35" y="0"/>
                    <a:pt x="36" y="1"/>
                    <a:pt x="37" y="1"/>
                  </a:cubicBezTo>
                  <a:cubicBezTo>
                    <a:pt x="37" y="1"/>
                    <a:pt x="37" y="2"/>
                    <a:pt x="37" y="3"/>
                  </a:cubicBezTo>
                  <a:cubicBezTo>
                    <a:pt x="38" y="3"/>
                    <a:pt x="39" y="5"/>
                    <a:pt x="39" y="5"/>
                  </a:cubicBezTo>
                  <a:cubicBezTo>
                    <a:pt x="40" y="5"/>
                    <a:pt x="42" y="6"/>
                    <a:pt x="42" y="6"/>
                  </a:cubicBezTo>
                  <a:cubicBezTo>
                    <a:pt x="43" y="6"/>
                    <a:pt x="45" y="5"/>
                    <a:pt x="45" y="5"/>
                  </a:cubicBezTo>
                  <a:cubicBezTo>
                    <a:pt x="46" y="5"/>
                    <a:pt x="47" y="5"/>
                    <a:pt x="48" y="5"/>
                  </a:cubicBezTo>
                  <a:cubicBezTo>
                    <a:pt x="49" y="5"/>
                    <a:pt x="50" y="5"/>
                    <a:pt x="51" y="5"/>
                  </a:cubicBezTo>
                  <a:cubicBezTo>
                    <a:pt x="52" y="6"/>
                    <a:pt x="53" y="7"/>
                    <a:pt x="54" y="7"/>
                  </a:cubicBezTo>
                  <a:cubicBezTo>
                    <a:pt x="55" y="7"/>
                    <a:pt x="56" y="7"/>
                    <a:pt x="56" y="7"/>
                  </a:cubicBezTo>
                  <a:cubicBezTo>
                    <a:pt x="57" y="7"/>
                    <a:pt x="58" y="7"/>
                    <a:pt x="59" y="7"/>
                  </a:cubicBezTo>
                  <a:cubicBezTo>
                    <a:pt x="59" y="7"/>
                    <a:pt x="61" y="7"/>
                    <a:pt x="61" y="6"/>
                  </a:cubicBezTo>
                  <a:cubicBezTo>
                    <a:pt x="62" y="6"/>
                    <a:pt x="63" y="5"/>
                    <a:pt x="63" y="5"/>
                  </a:cubicBezTo>
                  <a:cubicBezTo>
                    <a:pt x="64" y="4"/>
                    <a:pt x="65" y="4"/>
                    <a:pt x="66" y="4"/>
                  </a:cubicBezTo>
                  <a:cubicBezTo>
                    <a:pt x="67" y="4"/>
                    <a:pt x="67" y="5"/>
                    <a:pt x="68" y="5"/>
                  </a:cubicBezTo>
                  <a:cubicBezTo>
                    <a:pt x="68" y="5"/>
                    <a:pt x="70" y="5"/>
                    <a:pt x="70" y="5"/>
                  </a:cubicBezTo>
                  <a:cubicBezTo>
                    <a:pt x="71" y="6"/>
                    <a:pt x="72" y="7"/>
                    <a:pt x="73" y="8"/>
                  </a:cubicBezTo>
                  <a:cubicBezTo>
                    <a:pt x="73" y="8"/>
                    <a:pt x="75" y="8"/>
                    <a:pt x="75" y="8"/>
                  </a:cubicBezTo>
                  <a:cubicBezTo>
                    <a:pt x="76" y="9"/>
                    <a:pt x="76" y="10"/>
                    <a:pt x="76" y="10"/>
                  </a:cubicBezTo>
                  <a:cubicBezTo>
                    <a:pt x="77" y="11"/>
                    <a:pt x="79" y="13"/>
                    <a:pt x="80" y="14"/>
                  </a:cubicBezTo>
                  <a:cubicBezTo>
                    <a:pt x="81" y="14"/>
                    <a:pt x="82" y="15"/>
                    <a:pt x="82" y="15"/>
                  </a:cubicBezTo>
                  <a:cubicBezTo>
                    <a:pt x="83" y="15"/>
                    <a:pt x="85" y="15"/>
                    <a:pt x="86" y="16"/>
                  </a:cubicBezTo>
                  <a:cubicBezTo>
                    <a:pt x="87" y="16"/>
                    <a:pt x="87" y="18"/>
                    <a:pt x="87" y="18"/>
                  </a:cubicBezTo>
                  <a:cubicBezTo>
                    <a:pt x="87" y="19"/>
                    <a:pt x="87" y="20"/>
                    <a:pt x="88" y="20"/>
                  </a:cubicBezTo>
                  <a:cubicBezTo>
                    <a:pt x="88" y="21"/>
                    <a:pt x="90" y="21"/>
                    <a:pt x="91" y="21"/>
                  </a:cubicBezTo>
                  <a:cubicBezTo>
                    <a:pt x="91" y="21"/>
                    <a:pt x="93" y="21"/>
                    <a:pt x="94" y="21"/>
                  </a:cubicBezTo>
                  <a:cubicBezTo>
                    <a:pt x="94" y="21"/>
                    <a:pt x="95" y="22"/>
                    <a:pt x="96" y="22"/>
                  </a:cubicBezTo>
                  <a:cubicBezTo>
                    <a:pt x="96" y="22"/>
                    <a:pt x="97" y="23"/>
                    <a:pt x="97" y="23"/>
                  </a:cubicBezTo>
                  <a:cubicBezTo>
                    <a:pt x="98" y="24"/>
                    <a:pt x="98" y="25"/>
                    <a:pt x="98" y="25"/>
                  </a:cubicBezTo>
                  <a:cubicBezTo>
                    <a:pt x="99" y="26"/>
                    <a:pt x="99" y="26"/>
                    <a:pt x="100" y="26"/>
                  </a:cubicBezTo>
                  <a:cubicBezTo>
                    <a:pt x="100" y="26"/>
                    <a:pt x="101" y="25"/>
                    <a:pt x="102" y="25"/>
                  </a:cubicBezTo>
                  <a:cubicBezTo>
                    <a:pt x="103" y="25"/>
                    <a:pt x="105" y="24"/>
                    <a:pt x="107" y="24"/>
                  </a:cubicBezTo>
                  <a:cubicBezTo>
                    <a:pt x="107" y="24"/>
                    <a:pt x="109" y="23"/>
                    <a:pt x="109" y="23"/>
                  </a:cubicBezTo>
                  <a:cubicBezTo>
                    <a:pt x="110" y="23"/>
                    <a:pt x="111" y="22"/>
                    <a:pt x="111" y="22"/>
                  </a:cubicBezTo>
                  <a:cubicBezTo>
                    <a:pt x="112" y="22"/>
                    <a:pt x="113" y="22"/>
                    <a:pt x="113" y="22"/>
                  </a:cubicBezTo>
                  <a:cubicBezTo>
                    <a:pt x="114" y="22"/>
                    <a:pt x="115" y="24"/>
                    <a:pt x="115" y="24"/>
                  </a:cubicBezTo>
                  <a:cubicBezTo>
                    <a:pt x="116" y="24"/>
                    <a:pt x="117" y="23"/>
                    <a:pt x="117" y="23"/>
                  </a:cubicBezTo>
                  <a:cubicBezTo>
                    <a:pt x="118" y="23"/>
                    <a:pt x="118" y="24"/>
                    <a:pt x="119" y="24"/>
                  </a:cubicBezTo>
                  <a:cubicBezTo>
                    <a:pt x="119" y="24"/>
                    <a:pt x="119" y="25"/>
                    <a:pt x="120" y="26"/>
                  </a:cubicBezTo>
                  <a:cubicBezTo>
                    <a:pt x="120" y="26"/>
                    <a:pt x="121" y="27"/>
                    <a:pt x="122" y="27"/>
                  </a:cubicBezTo>
                  <a:cubicBezTo>
                    <a:pt x="123" y="27"/>
                    <a:pt x="124" y="27"/>
                    <a:pt x="125" y="27"/>
                  </a:cubicBezTo>
                  <a:cubicBezTo>
                    <a:pt x="125" y="26"/>
                    <a:pt x="126" y="26"/>
                    <a:pt x="126" y="25"/>
                  </a:cubicBezTo>
                  <a:cubicBezTo>
                    <a:pt x="126" y="25"/>
                    <a:pt x="126" y="24"/>
                    <a:pt x="127" y="24"/>
                  </a:cubicBezTo>
                  <a:cubicBezTo>
                    <a:pt x="127" y="23"/>
                    <a:pt x="128" y="23"/>
                    <a:pt x="129" y="23"/>
                  </a:cubicBezTo>
                  <a:cubicBezTo>
                    <a:pt x="129" y="23"/>
                    <a:pt x="129" y="24"/>
                    <a:pt x="130" y="24"/>
                  </a:cubicBezTo>
                  <a:cubicBezTo>
                    <a:pt x="130" y="24"/>
                    <a:pt x="132" y="24"/>
                    <a:pt x="132" y="24"/>
                  </a:cubicBezTo>
                  <a:cubicBezTo>
                    <a:pt x="133" y="24"/>
                    <a:pt x="133" y="24"/>
                    <a:pt x="134" y="25"/>
                  </a:cubicBezTo>
                  <a:cubicBezTo>
                    <a:pt x="134" y="25"/>
                    <a:pt x="134" y="27"/>
                    <a:pt x="134" y="28"/>
                  </a:cubicBezTo>
                  <a:cubicBezTo>
                    <a:pt x="134" y="29"/>
                    <a:pt x="135" y="31"/>
                    <a:pt x="135" y="31"/>
                  </a:cubicBezTo>
                  <a:cubicBezTo>
                    <a:pt x="135" y="32"/>
                    <a:pt x="136" y="33"/>
                    <a:pt x="137" y="33"/>
                  </a:cubicBezTo>
                  <a:cubicBezTo>
                    <a:pt x="137" y="34"/>
                    <a:pt x="138" y="34"/>
                    <a:pt x="139" y="35"/>
                  </a:cubicBezTo>
                  <a:cubicBezTo>
                    <a:pt x="139" y="35"/>
                    <a:pt x="138" y="36"/>
                    <a:pt x="139" y="37"/>
                  </a:cubicBezTo>
                  <a:cubicBezTo>
                    <a:pt x="139" y="37"/>
                    <a:pt x="140" y="37"/>
                    <a:pt x="140" y="37"/>
                  </a:cubicBezTo>
                  <a:cubicBezTo>
                    <a:pt x="141" y="37"/>
                    <a:pt x="141" y="36"/>
                    <a:pt x="142" y="36"/>
                  </a:cubicBezTo>
                  <a:cubicBezTo>
                    <a:pt x="142" y="36"/>
                    <a:pt x="144" y="36"/>
                    <a:pt x="144" y="36"/>
                  </a:cubicBezTo>
                  <a:cubicBezTo>
                    <a:pt x="144" y="37"/>
                    <a:pt x="144" y="38"/>
                    <a:pt x="144" y="38"/>
                  </a:cubicBezTo>
                  <a:cubicBezTo>
                    <a:pt x="144" y="38"/>
                    <a:pt x="145" y="39"/>
                    <a:pt x="145" y="39"/>
                  </a:cubicBezTo>
                  <a:cubicBezTo>
                    <a:pt x="145" y="40"/>
                    <a:pt x="145" y="41"/>
                    <a:pt x="144" y="41"/>
                  </a:cubicBezTo>
                  <a:cubicBezTo>
                    <a:pt x="144" y="41"/>
                    <a:pt x="144" y="42"/>
                    <a:pt x="143" y="43"/>
                  </a:cubicBezTo>
                  <a:cubicBezTo>
                    <a:pt x="142" y="42"/>
                    <a:pt x="141" y="42"/>
                    <a:pt x="140" y="42"/>
                  </a:cubicBezTo>
                  <a:cubicBezTo>
                    <a:pt x="140" y="42"/>
                    <a:pt x="139" y="41"/>
                    <a:pt x="138" y="41"/>
                  </a:cubicBezTo>
                  <a:cubicBezTo>
                    <a:pt x="138" y="41"/>
                    <a:pt x="137" y="40"/>
                    <a:pt x="136" y="40"/>
                  </a:cubicBezTo>
                  <a:cubicBezTo>
                    <a:pt x="136" y="40"/>
                    <a:pt x="135" y="40"/>
                    <a:pt x="135" y="40"/>
                  </a:cubicBezTo>
                  <a:cubicBezTo>
                    <a:pt x="135" y="40"/>
                    <a:pt x="135" y="40"/>
                    <a:pt x="135" y="41"/>
                  </a:cubicBezTo>
                  <a:cubicBezTo>
                    <a:pt x="135" y="41"/>
                    <a:pt x="135" y="42"/>
                    <a:pt x="135" y="42"/>
                  </a:cubicBezTo>
                  <a:cubicBezTo>
                    <a:pt x="135" y="42"/>
                    <a:pt x="134" y="43"/>
                    <a:pt x="134" y="43"/>
                  </a:cubicBezTo>
                  <a:cubicBezTo>
                    <a:pt x="134" y="44"/>
                    <a:pt x="132" y="45"/>
                    <a:pt x="132" y="45"/>
                  </a:cubicBezTo>
                  <a:cubicBezTo>
                    <a:pt x="131" y="46"/>
                    <a:pt x="129" y="48"/>
                    <a:pt x="128" y="49"/>
                  </a:cubicBezTo>
                  <a:cubicBezTo>
                    <a:pt x="127" y="49"/>
                    <a:pt x="125" y="51"/>
                    <a:pt x="124" y="52"/>
                  </a:cubicBezTo>
                  <a:cubicBezTo>
                    <a:pt x="123" y="53"/>
                    <a:pt x="121" y="55"/>
                    <a:pt x="121" y="56"/>
                  </a:cubicBezTo>
                  <a:cubicBezTo>
                    <a:pt x="120" y="57"/>
                    <a:pt x="118" y="58"/>
                    <a:pt x="117" y="59"/>
                  </a:cubicBezTo>
                  <a:cubicBezTo>
                    <a:pt x="115" y="60"/>
                    <a:pt x="112" y="61"/>
                    <a:pt x="110" y="62"/>
                  </a:cubicBezTo>
                  <a:cubicBezTo>
                    <a:pt x="109" y="62"/>
                    <a:pt x="106" y="63"/>
                    <a:pt x="104" y="64"/>
                  </a:cubicBezTo>
                  <a:cubicBezTo>
                    <a:pt x="103" y="64"/>
                    <a:pt x="99" y="66"/>
                    <a:pt x="97" y="66"/>
                  </a:cubicBezTo>
                  <a:cubicBezTo>
                    <a:pt x="95" y="67"/>
                    <a:pt x="92" y="68"/>
                    <a:pt x="90" y="69"/>
                  </a:cubicBezTo>
                  <a:cubicBezTo>
                    <a:pt x="89" y="69"/>
                    <a:pt x="86" y="70"/>
                    <a:pt x="85" y="70"/>
                  </a:cubicBezTo>
                  <a:cubicBezTo>
                    <a:pt x="84" y="71"/>
                    <a:pt x="82" y="72"/>
                    <a:pt x="81" y="72"/>
                  </a:cubicBezTo>
                  <a:cubicBezTo>
                    <a:pt x="80" y="73"/>
                    <a:pt x="78" y="74"/>
                    <a:pt x="77" y="74"/>
                  </a:cubicBezTo>
                  <a:cubicBezTo>
                    <a:pt x="76" y="75"/>
                    <a:pt x="74" y="75"/>
                    <a:pt x="74" y="75"/>
                  </a:cubicBezTo>
                  <a:cubicBezTo>
                    <a:pt x="73" y="76"/>
                    <a:pt x="72" y="77"/>
                    <a:pt x="72" y="78"/>
                  </a:cubicBezTo>
                  <a:cubicBezTo>
                    <a:pt x="71" y="79"/>
                    <a:pt x="71" y="81"/>
                    <a:pt x="70" y="82"/>
                  </a:cubicBezTo>
                  <a:cubicBezTo>
                    <a:pt x="69" y="83"/>
                    <a:pt x="68" y="85"/>
                    <a:pt x="67" y="85"/>
                  </a:cubicBezTo>
                  <a:cubicBezTo>
                    <a:pt x="66" y="86"/>
                    <a:pt x="65" y="87"/>
                    <a:pt x="64" y="88"/>
                  </a:cubicBezTo>
                  <a:cubicBezTo>
                    <a:pt x="64" y="88"/>
                    <a:pt x="63" y="90"/>
                    <a:pt x="63" y="90"/>
                  </a:cubicBezTo>
                  <a:cubicBezTo>
                    <a:pt x="63" y="91"/>
                    <a:pt x="62" y="92"/>
                    <a:pt x="62" y="93"/>
                  </a:cubicBezTo>
                  <a:cubicBezTo>
                    <a:pt x="62" y="93"/>
                    <a:pt x="62" y="94"/>
                    <a:pt x="62" y="94"/>
                  </a:cubicBezTo>
                  <a:cubicBezTo>
                    <a:pt x="62" y="95"/>
                    <a:pt x="60" y="95"/>
                    <a:pt x="59" y="95"/>
                  </a:cubicBezTo>
                  <a:cubicBezTo>
                    <a:pt x="58" y="95"/>
                    <a:pt x="57" y="95"/>
                    <a:pt x="56" y="95"/>
                  </a:cubicBezTo>
                  <a:cubicBezTo>
                    <a:pt x="55" y="95"/>
                    <a:pt x="54" y="95"/>
                    <a:pt x="53" y="94"/>
                  </a:cubicBezTo>
                  <a:cubicBezTo>
                    <a:pt x="53" y="94"/>
                    <a:pt x="52" y="94"/>
                    <a:pt x="51" y="93"/>
                  </a:cubicBezTo>
                  <a:cubicBezTo>
                    <a:pt x="51" y="93"/>
                    <a:pt x="50" y="92"/>
                    <a:pt x="50" y="92"/>
                  </a:cubicBezTo>
                  <a:cubicBezTo>
                    <a:pt x="49" y="92"/>
                    <a:pt x="48" y="92"/>
                    <a:pt x="48" y="91"/>
                  </a:cubicBezTo>
                  <a:cubicBezTo>
                    <a:pt x="47" y="91"/>
                    <a:pt x="46" y="90"/>
                    <a:pt x="46" y="90"/>
                  </a:cubicBezTo>
                  <a:cubicBezTo>
                    <a:pt x="45" y="90"/>
                    <a:pt x="44" y="89"/>
                    <a:pt x="44" y="89"/>
                  </a:cubicBezTo>
                  <a:cubicBezTo>
                    <a:pt x="44" y="89"/>
                    <a:pt x="43" y="89"/>
                    <a:pt x="43" y="89"/>
                  </a:cubicBezTo>
                  <a:cubicBezTo>
                    <a:pt x="42" y="89"/>
                    <a:pt x="40" y="89"/>
                    <a:pt x="40" y="89"/>
                  </a:cubicBezTo>
                  <a:cubicBezTo>
                    <a:pt x="39" y="89"/>
                    <a:pt x="37" y="89"/>
                    <a:pt x="36" y="89"/>
                  </a:cubicBezTo>
                  <a:cubicBezTo>
                    <a:pt x="36" y="88"/>
                    <a:pt x="34" y="87"/>
                    <a:pt x="34" y="87"/>
                  </a:cubicBezTo>
                  <a:cubicBezTo>
                    <a:pt x="33" y="86"/>
                    <a:pt x="32" y="85"/>
                    <a:pt x="32" y="84"/>
                  </a:cubicBezTo>
                  <a:cubicBezTo>
                    <a:pt x="31" y="84"/>
                    <a:pt x="30" y="84"/>
                    <a:pt x="29" y="84"/>
                  </a:cubicBezTo>
                  <a:cubicBezTo>
                    <a:pt x="28" y="84"/>
                    <a:pt x="26" y="84"/>
                    <a:pt x="25" y="84"/>
                  </a:cubicBezTo>
                  <a:cubicBezTo>
                    <a:pt x="24" y="84"/>
                    <a:pt x="22" y="84"/>
                    <a:pt x="21" y="84"/>
                  </a:cubicBezTo>
                  <a:cubicBezTo>
                    <a:pt x="20" y="83"/>
                    <a:pt x="18" y="83"/>
                    <a:pt x="16" y="82"/>
                  </a:cubicBezTo>
                  <a:cubicBezTo>
                    <a:pt x="16" y="82"/>
                    <a:pt x="17" y="82"/>
                    <a:pt x="17" y="81"/>
                  </a:cubicBezTo>
                  <a:cubicBezTo>
                    <a:pt x="17" y="81"/>
                    <a:pt x="17" y="81"/>
                    <a:pt x="17" y="80"/>
                  </a:cubicBezTo>
                  <a:cubicBezTo>
                    <a:pt x="18" y="80"/>
                    <a:pt x="17" y="79"/>
                    <a:pt x="17" y="79"/>
                  </a:cubicBezTo>
                  <a:cubicBezTo>
                    <a:pt x="17" y="79"/>
                    <a:pt x="17" y="78"/>
                    <a:pt x="17" y="77"/>
                  </a:cubicBezTo>
                  <a:cubicBezTo>
                    <a:pt x="17" y="77"/>
                    <a:pt x="18" y="76"/>
                    <a:pt x="17" y="76"/>
                  </a:cubicBezTo>
                  <a:cubicBezTo>
                    <a:pt x="17" y="76"/>
                    <a:pt x="16" y="76"/>
                    <a:pt x="16" y="76"/>
                  </a:cubicBezTo>
                  <a:cubicBezTo>
                    <a:pt x="15" y="76"/>
                    <a:pt x="14" y="75"/>
                    <a:pt x="14" y="75"/>
                  </a:cubicBezTo>
                  <a:cubicBezTo>
                    <a:pt x="14" y="74"/>
                    <a:pt x="14" y="74"/>
                    <a:pt x="13" y="73"/>
                  </a:cubicBezTo>
                  <a:cubicBezTo>
                    <a:pt x="13" y="73"/>
                    <a:pt x="14" y="72"/>
                    <a:pt x="13" y="71"/>
                  </a:cubicBezTo>
                  <a:cubicBezTo>
                    <a:pt x="13" y="71"/>
                    <a:pt x="13" y="70"/>
                    <a:pt x="13" y="69"/>
                  </a:cubicBezTo>
                  <a:cubicBezTo>
                    <a:pt x="12" y="69"/>
                    <a:pt x="11" y="69"/>
                    <a:pt x="10" y="69"/>
                  </a:cubicBezTo>
                  <a:cubicBezTo>
                    <a:pt x="10" y="69"/>
                    <a:pt x="9" y="70"/>
                    <a:pt x="9" y="70"/>
                  </a:cubicBezTo>
                  <a:cubicBezTo>
                    <a:pt x="8" y="70"/>
                    <a:pt x="7" y="69"/>
                    <a:pt x="7" y="68"/>
                  </a:cubicBezTo>
                  <a:cubicBezTo>
                    <a:pt x="7" y="68"/>
                    <a:pt x="7" y="67"/>
                    <a:pt x="7" y="66"/>
                  </a:cubicBezTo>
                  <a:cubicBezTo>
                    <a:pt x="7" y="66"/>
                    <a:pt x="6" y="65"/>
                    <a:pt x="6" y="65"/>
                  </a:cubicBezTo>
                  <a:cubicBezTo>
                    <a:pt x="6" y="64"/>
                    <a:pt x="6" y="63"/>
                    <a:pt x="6" y="62"/>
                  </a:cubicBezTo>
                  <a:cubicBezTo>
                    <a:pt x="5" y="62"/>
                    <a:pt x="4" y="62"/>
                    <a:pt x="3" y="62"/>
                  </a:cubicBezTo>
                  <a:cubicBezTo>
                    <a:pt x="3" y="62"/>
                    <a:pt x="2" y="62"/>
                    <a:pt x="1" y="62"/>
                  </a:cubicBezTo>
                  <a:cubicBezTo>
                    <a:pt x="1" y="62"/>
                    <a:pt x="0" y="62"/>
                    <a:pt x="0" y="61"/>
                  </a:cubicBezTo>
                  <a:cubicBezTo>
                    <a:pt x="0" y="61"/>
                    <a:pt x="0" y="60"/>
                    <a:pt x="0" y="59"/>
                  </a:cubicBezTo>
                  <a:cubicBezTo>
                    <a:pt x="1" y="58"/>
                    <a:pt x="0" y="57"/>
                    <a:pt x="0" y="56"/>
                  </a:cubicBezTo>
                  <a:cubicBezTo>
                    <a:pt x="0" y="55"/>
                    <a:pt x="0" y="54"/>
                    <a:pt x="0" y="54"/>
                  </a:cubicBezTo>
                  <a:cubicBezTo>
                    <a:pt x="0" y="54"/>
                    <a:pt x="0" y="53"/>
                    <a:pt x="0" y="53"/>
                  </a:cubicBezTo>
                  <a:cubicBezTo>
                    <a:pt x="0" y="52"/>
                    <a:pt x="1" y="51"/>
                    <a:pt x="1" y="51"/>
                  </a:cubicBezTo>
                  <a:cubicBezTo>
                    <a:pt x="1" y="50"/>
                    <a:pt x="0" y="49"/>
                    <a:pt x="0" y="49"/>
                  </a:cubicBezTo>
                  <a:cubicBezTo>
                    <a:pt x="0" y="48"/>
                    <a:pt x="1" y="47"/>
                    <a:pt x="1" y="47"/>
                  </a:cubicBezTo>
                  <a:cubicBezTo>
                    <a:pt x="1" y="47"/>
                    <a:pt x="2" y="46"/>
                    <a:pt x="3" y="46"/>
                  </a:cubicBezTo>
                  <a:cubicBezTo>
                    <a:pt x="3" y="47"/>
                    <a:pt x="3" y="47"/>
                    <a:pt x="3" y="47"/>
                  </a:cubicBezTo>
                  <a:cubicBezTo>
                    <a:pt x="4" y="47"/>
                    <a:pt x="5" y="47"/>
                    <a:pt x="5" y="46"/>
                  </a:cubicBezTo>
                  <a:cubicBezTo>
                    <a:pt x="6" y="46"/>
                    <a:pt x="7" y="46"/>
                    <a:pt x="7" y="46"/>
                  </a:cubicBezTo>
                  <a:cubicBezTo>
                    <a:pt x="7" y="45"/>
                    <a:pt x="7" y="44"/>
                    <a:pt x="7" y="44"/>
                  </a:cubicBezTo>
                  <a:cubicBezTo>
                    <a:pt x="7" y="43"/>
                    <a:pt x="6" y="42"/>
                    <a:pt x="6" y="42"/>
                  </a:cubicBezTo>
                  <a:cubicBezTo>
                    <a:pt x="6" y="41"/>
                    <a:pt x="6" y="40"/>
                    <a:pt x="6" y="39"/>
                  </a:cubicBezTo>
                  <a:cubicBezTo>
                    <a:pt x="6" y="39"/>
                    <a:pt x="5" y="39"/>
                    <a:pt x="4" y="39"/>
                  </a:cubicBezTo>
                  <a:cubicBezTo>
                    <a:pt x="4" y="38"/>
                    <a:pt x="4" y="37"/>
                    <a:pt x="4" y="37"/>
                  </a:cubicBezTo>
                  <a:cubicBezTo>
                    <a:pt x="4" y="37"/>
                    <a:pt x="5" y="36"/>
                    <a:pt x="5" y="36"/>
                  </a:cubicBezTo>
                  <a:cubicBezTo>
                    <a:pt x="6" y="36"/>
                    <a:pt x="6" y="35"/>
                    <a:pt x="6" y="35"/>
                  </a:cubicBezTo>
                  <a:cubicBezTo>
                    <a:pt x="6" y="34"/>
                    <a:pt x="6" y="33"/>
                    <a:pt x="7" y="33"/>
                  </a:cubicBezTo>
                  <a:cubicBezTo>
                    <a:pt x="7" y="33"/>
                    <a:pt x="7" y="33"/>
                    <a:pt x="7" y="33"/>
                  </a:cubicBezTo>
                  <a:cubicBezTo>
                    <a:pt x="8" y="33"/>
                    <a:pt x="8" y="34"/>
                    <a:pt x="8" y="34"/>
                  </a:cubicBezTo>
                  <a:cubicBezTo>
                    <a:pt x="8" y="34"/>
                    <a:pt x="8" y="35"/>
                    <a:pt x="8" y="36"/>
                  </a:cubicBezTo>
                  <a:cubicBezTo>
                    <a:pt x="8" y="36"/>
                    <a:pt x="8" y="37"/>
                    <a:pt x="9" y="37"/>
                  </a:cubicBezTo>
                  <a:cubicBezTo>
                    <a:pt x="9" y="38"/>
                    <a:pt x="10" y="38"/>
                    <a:pt x="10" y="38"/>
                  </a:cubicBezTo>
                  <a:cubicBezTo>
                    <a:pt x="11" y="38"/>
                    <a:pt x="12" y="38"/>
                    <a:pt x="13" y="38"/>
                  </a:cubicBezTo>
                  <a:cubicBezTo>
                    <a:pt x="13" y="38"/>
                    <a:pt x="15" y="37"/>
                    <a:pt x="15" y="36"/>
                  </a:cubicBezTo>
                  <a:cubicBezTo>
                    <a:pt x="15" y="36"/>
                    <a:pt x="14" y="34"/>
                    <a:pt x="14" y="34"/>
                  </a:cubicBezTo>
                  <a:cubicBezTo>
                    <a:pt x="14" y="33"/>
                    <a:pt x="15" y="33"/>
                    <a:pt x="15" y="32"/>
                  </a:cubicBezTo>
                  <a:cubicBezTo>
                    <a:pt x="15" y="32"/>
                    <a:pt x="16" y="30"/>
                    <a:pt x="16" y="30"/>
                  </a:cubicBezTo>
                  <a:cubicBezTo>
                    <a:pt x="16" y="29"/>
                    <a:pt x="15" y="29"/>
                    <a:pt x="14" y="29"/>
                  </a:cubicBezTo>
                  <a:cubicBezTo>
                    <a:pt x="14" y="28"/>
                    <a:pt x="14" y="27"/>
                    <a:pt x="14" y="27"/>
                  </a:cubicBezTo>
                  <a:cubicBezTo>
                    <a:pt x="15" y="27"/>
                    <a:pt x="15" y="26"/>
                    <a:pt x="16" y="25"/>
                  </a:cubicBezTo>
                  <a:cubicBezTo>
                    <a:pt x="16" y="25"/>
                    <a:pt x="16" y="23"/>
                    <a:pt x="16" y="23"/>
                  </a:cubicBezTo>
                  <a:cubicBezTo>
                    <a:pt x="17" y="23"/>
                    <a:pt x="17" y="22"/>
                    <a:pt x="18" y="22"/>
                  </a:cubicBezTo>
                  <a:cubicBezTo>
                    <a:pt x="18" y="22"/>
                    <a:pt x="19" y="21"/>
                    <a:pt x="19" y="21"/>
                  </a:cubicBezTo>
                  <a:cubicBezTo>
                    <a:pt x="19" y="20"/>
                    <a:pt x="19" y="20"/>
                    <a:pt x="19" y="19"/>
                  </a:cubicBezTo>
                  <a:cubicBezTo>
                    <a:pt x="19" y="19"/>
                    <a:pt x="18" y="19"/>
                    <a:pt x="17" y="19"/>
                  </a:cubicBezTo>
                  <a:cubicBezTo>
                    <a:pt x="17" y="19"/>
                    <a:pt x="16" y="20"/>
                    <a:pt x="16" y="20"/>
                  </a:cubicBezTo>
                  <a:cubicBezTo>
                    <a:pt x="16" y="20"/>
                    <a:pt x="15" y="19"/>
                    <a:pt x="15" y="19"/>
                  </a:cubicBezTo>
                  <a:cubicBezTo>
                    <a:pt x="14" y="19"/>
                    <a:pt x="14" y="18"/>
                    <a:pt x="14" y="18"/>
                  </a:cubicBezTo>
                  <a:cubicBezTo>
                    <a:pt x="13" y="18"/>
                    <a:pt x="12" y="18"/>
                    <a:pt x="11" y="18"/>
                  </a:cubicBezTo>
                  <a:cubicBezTo>
                    <a:pt x="11" y="18"/>
                    <a:pt x="11" y="17"/>
                    <a:pt x="11" y="16"/>
                  </a:cubicBezTo>
                  <a:cubicBezTo>
                    <a:pt x="11" y="15"/>
                    <a:pt x="12" y="14"/>
                    <a:pt x="12" y="13"/>
                  </a:cubicBezTo>
                  <a:cubicBezTo>
                    <a:pt x="12" y="12"/>
                    <a:pt x="11" y="11"/>
                    <a:pt x="12" y="11"/>
                  </a:cubicBezTo>
                  <a:cubicBezTo>
                    <a:pt x="12" y="11"/>
                    <a:pt x="12" y="10"/>
                    <a:pt x="13" y="10"/>
                  </a:cubicBezTo>
                  <a:cubicBezTo>
                    <a:pt x="13" y="10"/>
                    <a:pt x="14" y="10"/>
                    <a:pt x="14" y="10"/>
                  </a:cubicBezTo>
                  <a:cubicBezTo>
                    <a:pt x="15" y="10"/>
                    <a:pt x="15" y="9"/>
                    <a:pt x="15" y="9"/>
                  </a:cubicBezTo>
                  <a:cubicBezTo>
                    <a:pt x="15" y="9"/>
                    <a:pt x="15" y="8"/>
                    <a:pt x="15" y="8"/>
                  </a:cubicBezTo>
                  <a:cubicBezTo>
                    <a:pt x="15" y="7"/>
                    <a:pt x="16" y="6"/>
                    <a:pt x="17" y="6"/>
                  </a:cubicBezTo>
                  <a:cubicBezTo>
                    <a:pt x="17" y="6"/>
                    <a:pt x="17" y="6"/>
                    <a:pt x="18" y="6"/>
                  </a:cubicBezTo>
                  <a:cubicBezTo>
                    <a:pt x="18" y="6"/>
                    <a:pt x="18" y="7"/>
                    <a:pt x="19" y="7"/>
                  </a:cubicBezTo>
                  <a:cubicBezTo>
                    <a:pt x="19" y="7"/>
                    <a:pt x="20" y="7"/>
                    <a:pt x="21" y="7"/>
                  </a:cubicBezTo>
                  <a:cubicBezTo>
                    <a:pt x="21" y="7"/>
                    <a:pt x="21" y="6"/>
                    <a:pt x="21" y="5"/>
                  </a:cubicBezTo>
                  <a:cubicBezTo>
                    <a:pt x="20" y="5"/>
                    <a:pt x="19" y="5"/>
                    <a:pt x="19" y="5"/>
                  </a:cubicBezTo>
                  <a:cubicBezTo>
                    <a:pt x="19" y="4"/>
                    <a:pt x="19" y="4"/>
                    <a:pt x="19" y="3"/>
                  </a:cubicBezTo>
                  <a:cubicBezTo>
                    <a:pt x="18" y="3"/>
                    <a:pt x="18" y="2"/>
                    <a:pt x="18" y="2"/>
                  </a:cubicBezTo>
                  <a:cubicBezTo>
                    <a:pt x="18" y="2"/>
                    <a:pt x="19" y="2"/>
                    <a:pt x="19" y="2"/>
                  </a:cubicBezTo>
                  <a:cubicBezTo>
                    <a:pt x="20" y="2"/>
                    <a:pt x="21" y="2"/>
                    <a:pt x="22" y="2"/>
                  </a:cubicBezTo>
                  <a:cubicBezTo>
                    <a:pt x="23" y="2"/>
                    <a:pt x="25" y="1"/>
                    <a:pt x="26" y="1"/>
                  </a:cubicBezTo>
                  <a:cubicBezTo>
                    <a:pt x="26" y="1"/>
                    <a:pt x="26" y="1"/>
                    <a:pt x="26"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0" name="Freeform 80"/>
            <p:cNvSpPr>
              <a:spLocks/>
            </p:cNvSpPr>
            <p:nvPr/>
          </p:nvSpPr>
          <p:spPr bwMode="auto">
            <a:xfrm>
              <a:off x="2166938" y="3938588"/>
              <a:ext cx="166688" cy="103188"/>
            </a:xfrm>
            <a:custGeom>
              <a:avLst/>
              <a:gdLst/>
              <a:ahLst/>
              <a:cxnLst>
                <a:cxn ang="0">
                  <a:pos x="87" y="33"/>
                </a:cxn>
                <a:cxn ang="0">
                  <a:pos x="87" y="38"/>
                </a:cxn>
                <a:cxn ang="0">
                  <a:pos x="88" y="43"/>
                </a:cxn>
                <a:cxn ang="0">
                  <a:pos x="86" y="47"/>
                </a:cxn>
                <a:cxn ang="0">
                  <a:pos x="79" y="44"/>
                </a:cxn>
                <a:cxn ang="0">
                  <a:pos x="73" y="41"/>
                </a:cxn>
                <a:cxn ang="0">
                  <a:pos x="72" y="46"/>
                </a:cxn>
                <a:cxn ang="0">
                  <a:pos x="61" y="47"/>
                </a:cxn>
                <a:cxn ang="0">
                  <a:pos x="56" y="43"/>
                </a:cxn>
                <a:cxn ang="0">
                  <a:pos x="46" y="43"/>
                </a:cxn>
                <a:cxn ang="0">
                  <a:pos x="36" y="44"/>
                </a:cxn>
                <a:cxn ang="0">
                  <a:pos x="30" y="45"/>
                </a:cxn>
                <a:cxn ang="0">
                  <a:pos x="24" y="49"/>
                </a:cxn>
                <a:cxn ang="0">
                  <a:pos x="25" y="54"/>
                </a:cxn>
                <a:cxn ang="0">
                  <a:pos x="18" y="55"/>
                </a:cxn>
                <a:cxn ang="0">
                  <a:pos x="17" y="53"/>
                </a:cxn>
                <a:cxn ang="0">
                  <a:pos x="15" y="45"/>
                </a:cxn>
                <a:cxn ang="0">
                  <a:pos x="9" y="42"/>
                </a:cxn>
                <a:cxn ang="0">
                  <a:pos x="3" y="38"/>
                </a:cxn>
                <a:cxn ang="0">
                  <a:pos x="2" y="35"/>
                </a:cxn>
                <a:cxn ang="0">
                  <a:pos x="8" y="33"/>
                </a:cxn>
                <a:cxn ang="0">
                  <a:pos x="13" y="29"/>
                </a:cxn>
                <a:cxn ang="0">
                  <a:pos x="1" y="13"/>
                </a:cxn>
                <a:cxn ang="0">
                  <a:pos x="2" y="8"/>
                </a:cxn>
                <a:cxn ang="0">
                  <a:pos x="5" y="1"/>
                </a:cxn>
                <a:cxn ang="0">
                  <a:pos x="13" y="1"/>
                </a:cxn>
                <a:cxn ang="0">
                  <a:pos x="20" y="3"/>
                </a:cxn>
                <a:cxn ang="0">
                  <a:pos x="24" y="4"/>
                </a:cxn>
                <a:cxn ang="0">
                  <a:pos x="27" y="1"/>
                </a:cxn>
                <a:cxn ang="0">
                  <a:pos x="30" y="4"/>
                </a:cxn>
                <a:cxn ang="0">
                  <a:pos x="33" y="1"/>
                </a:cxn>
                <a:cxn ang="0">
                  <a:pos x="37" y="1"/>
                </a:cxn>
                <a:cxn ang="0">
                  <a:pos x="42" y="1"/>
                </a:cxn>
                <a:cxn ang="0">
                  <a:pos x="49" y="4"/>
                </a:cxn>
                <a:cxn ang="0">
                  <a:pos x="55" y="4"/>
                </a:cxn>
                <a:cxn ang="0">
                  <a:pos x="57" y="6"/>
                </a:cxn>
                <a:cxn ang="0">
                  <a:pos x="63" y="5"/>
                </a:cxn>
                <a:cxn ang="0">
                  <a:pos x="66" y="7"/>
                </a:cxn>
                <a:cxn ang="0">
                  <a:pos x="70" y="11"/>
                </a:cxn>
                <a:cxn ang="0">
                  <a:pos x="78" y="15"/>
                </a:cxn>
                <a:cxn ang="0">
                  <a:pos x="82" y="17"/>
                </a:cxn>
                <a:cxn ang="0">
                  <a:pos x="80" y="22"/>
                </a:cxn>
                <a:cxn ang="0">
                  <a:pos x="84" y="27"/>
                </a:cxn>
                <a:cxn ang="0">
                  <a:pos x="88" y="31"/>
                </a:cxn>
              </a:cxnLst>
              <a:rect l="0" t="0" r="r" b="b"/>
              <a:pathLst>
                <a:path w="89" h="55">
                  <a:moveTo>
                    <a:pt x="89" y="32"/>
                  </a:moveTo>
                  <a:cubicBezTo>
                    <a:pt x="89" y="32"/>
                    <a:pt x="89" y="32"/>
                    <a:pt x="88" y="32"/>
                  </a:cubicBezTo>
                  <a:cubicBezTo>
                    <a:pt x="88" y="33"/>
                    <a:pt x="87" y="33"/>
                    <a:pt x="87" y="33"/>
                  </a:cubicBezTo>
                  <a:cubicBezTo>
                    <a:pt x="87" y="34"/>
                    <a:pt x="87" y="34"/>
                    <a:pt x="87" y="35"/>
                  </a:cubicBezTo>
                  <a:cubicBezTo>
                    <a:pt x="87" y="35"/>
                    <a:pt x="86" y="36"/>
                    <a:pt x="86" y="36"/>
                  </a:cubicBezTo>
                  <a:cubicBezTo>
                    <a:pt x="86" y="37"/>
                    <a:pt x="87" y="37"/>
                    <a:pt x="87" y="38"/>
                  </a:cubicBezTo>
                  <a:cubicBezTo>
                    <a:pt x="87" y="38"/>
                    <a:pt x="88" y="39"/>
                    <a:pt x="88" y="39"/>
                  </a:cubicBezTo>
                  <a:cubicBezTo>
                    <a:pt x="89" y="40"/>
                    <a:pt x="88" y="41"/>
                    <a:pt x="88" y="41"/>
                  </a:cubicBezTo>
                  <a:cubicBezTo>
                    <a:pt x="88" y="42"/>
                    <a:pt x="88" y="43"/>
                    <a:pt x="88" y="43"/>
                  </a:cubicBezTo>
                  <a:cubicBezTo>
                    <a:pt x="88" y="44"/>
                    <a:pt x="87" y="45"/>
                    <a:pt x="87" y="45"/>
                  </a:cubicBezTo>
                  <a:cubicBezTo>
                    <a:pt x="87" y="46"/>
                    <a:pt x="87" y="46"/>
                    <a:pt x="87" y="47"/>
                  </a:cubicBezTo>
                  <a:cubicBezTo>
                    <a:pt x="87" y="47"/>
                    <a:pt x="87" y="47"/>
                    <a:pt x="86" y="47"/>
                  </a:cubicBezTo>
                  <a:cubicBezTo>
                    <a:pt x="85" y="47"/>
                    <a:pt x="82" y="47"/>
                    <a:pt x="81" y="47"/>
                  </a:cubicBezTo>
                  <a:cubicBezTo>
                    <a:pt x="81" y="47"/>
                    <a:pt x="80" y="46"/>
                    <a:pt x="80" y="46"/>
                  </a:cubicBezTo>
                  <a:cubicBezTo>
                    <a:pt x="80" y="45"/>
                    <a:pt x="79" y="44"/>
                    <a:pt x="79" y="44"/>
                  </a:cubicBezTo>
                  <a:cubicBezTo>
                    <a:pt x="79" y="43"/>
                    <a:pt x="78" y="42"/>
                    <a:pt x="78" y="41"/>
                  </a:cubicBezTo>
                  <a:cubicBezTo>
                    <a:pt x="77" y="41"/>
                    <a:pt x="76" y="41"/>
                    <a:pt x="75" y="41"/>
                  </a:cubicBezTo>
                  <a:cubicBezTo>
                    <a:pt x="75" y="41"/>
                    <a:pt x="74" y="41"/>
                    <a:pt x="73" y="41"/>
                  </a:cubicBezTo>
                  <a:cubicBezTo>
                    <a:pt x="73" y="41"/>
                    <a:pt x="72" y="42"/>
                    <a:pt x="72" y="42"/>
                  </a:cubicBezTo>
                  <a:cubicBezTo>
                    <a:pt x="72" y="43"/>
                    <a:pt x="71" y="44"/>
                    <a:pt x="71" y="44"/>
                  </a:cubicBezTo>
                  <a:cubicBezTo>
                    <a:pt x="71" y="45"/>
                    <a:pt x="72" y="45"/>
                    <a:pt x="72" y="46"/>
                  </a:cubicBezTo>
                  <a:cubicBezTo>
                    <a:pt x="72" y="47"/>
                    <a:pt x="70" y="47"/>
                    <a:pt x="69" y="47"/>
                  </a:cubicBezTo>
                  <a:cubicBezTo>
                    <a:pt x="68" y="47"/>
                    <a:pt x="66" y="47"/>
                    <a:pt x="65" y="47"/>
                  </a:cubicBezTo>
                  <a:cubicBezTo>
                    <a:pt x="64" y="47"/>
                    <a:pt x="62" y="47"/>
                    <a:pt x="61" y="47"/>
                  </a:cubicBezTo>
                  <a:cubicBezTo>
                    <a:pt x="61" y="46"/>
                    <a:pt x="61" y="46"/>
                    <a:pt x="60" y="46"/>
                  </a:cubicBezTo>
                  <a:cubicBezTo>
                    <a:pt x="60" y="46"/>
                    <a:pt x="58" y="45"/>
                    <a:pt x="58" y="45"/>
                  </a:cubicBezTo>
                  <a:cubicBezTo>
                    <a:pt x="57" y="45"/>
                    <a:pt x="57" y="43"/>
                    <a:pt x="56" y="43"/>
                  </a:cubicBezTo>
                  <a:cubicBezTo>
                    <a:pt x="55" y="42"/>
                    <a:pt x="54" y="43"/>
                    <a:pt x="53" y="43"/>
                  </a:cubicBezTo>
                  <a:cubicBezTo>
                    <a:pt x="52" y="43"/>
                    <a:pt x="51" y="43"/>
                    <a:pt x="51" y="43"/>
                  </a:cubicBezTo>
                  <a:cubicBezTo>
                    <a:pt x="49" y="43"/>
                    <a:pt x="47" y="43"/>
                    <a:pt x="46" y="43"/>
                  </a:cubicBezTo>
                  <a:cubicBezTo>
                    <a:pt x="45" y="43"/>
                    <a:pt x="43" y="44"/>
                    <a:pt x="42" y="44"/>
                  </a:cubicBezTo>
                  <a:cubicBezTo>
                    <a:pt x="41" y="44"/>
                    <a:pt x="39" y="44"/>
                    <a:pt x="39" y="44"/>
                  </a:cubicBezTo>
                  <a:cubicBezTo>
                    <a:pt x="38" y="44"/>
                    <a:pt x="37" y="44"/>
                    <a:pt x="36" y="44"/>
                  </a:cubicBezTo>
                  <a:cubicBezTo>
                    <a:pt x="36" y="44"/>
                    <a:pt x="35" y="43"/>
                    <a:pt x="34" y="43"/>
                  </a:cubicBezTo>
                  <a:cubicBezTo>
                    <a:pt x="34" y="43"/>
                    <a:pt x="33" y="43"/>
                    <a:pt x="32" y="43"/>
                  </a:cubicBezTo>
                  <a:cubicBezTo>
                    <a:pt x="31" y="43"/>
                    <a:pt x="31" y="44"/>
                    <a:pt x="30" y="45"/>
                  </a:cubicBezTo>
                  <a:cubicBezTo>
                    <a:pt x="30" y="45"/>
                    <a:pt x="28" y="46"/>
                    <a:pt x="28" y="46"/>
                  </a:cubicBezTo>
                  <a:cubicBezTo>
                    <a:pt x="27" y="46"/>
                    <a:pt x="26" y="47"/>
                    <a:pt x="25" y="47"/>
                  </a:cubicBezTo>
                  <a:cubicBezTo>
                    <a:pt x="25" y="48"/>
                    <a:pt x="24" y="48"/>
                    <a:pt x="24" y="49"/>
                  </a:cubicBezTo>
                  <a:cubicBezTo>
                    <a:pt x="24" y="49"/>
                    <a:pt x="24" y="50"/>
                    <a:pt x="24" y="51"/>
                  </a:cubicBezTo>
                  <a:cubicBezTo>
                    <a:pt x="25" y="51"/>
                    <a:pt x="25" y="52"/>
                    <a:pt x="25" y="52"/>
                  </a:cubicBezTo>
                  <a:cubicBezTo>
                    <a:pt x="25" y="53"/>
                    <a:pt x="25" y="54"/>
                    <a:pt x="25" y="54"/>
                  </a:cubicBezTo>
                  <a:cubicBezTo>
                    <a:pt x="25" y="54"/>
                    <a:pt x="23" y="54"/>
                    <a:pt x="23" y="54"/>
                  </a:cubicBezTo>
                  <a:cubicBezTo>
                    <a:pt x="22" y="54"/>
                    <a:pt x="21" y="54"/>
                    <a:pt x="20" y="55"/>
                  </a:cubicBezTo>
                  <a:cubicBezTo>
                    <a:pt x="19" y="55"/>
                    <a:pt x="18" y="55"/>
                    <a:pt x="18" y="55"/>
                  </a:cubicBezTo>
                  <a:cubicBezTo>
                    <a:pt x="18" y="55"/>
                    <a:pt x="17" y="55"/>
                    <a:pt x="16" y="55"/>
                  </a:cubicBezTo>
                  <a:cubicBezTo>
                    <a:pt x="16" y="55"/>
                    <a:pt x="16" y="55"/>
                    <a:pt x="15" y="54"/>
                  </a:cubicBezTo>
                  <a:cubicBezTo>
                    <a:pt x="16" y="54"/>
                    <a:pt x="17" y="53"/>
                    <a:pt x="17" y="53"/>
                  </a:cubicBezTo>
                  <a:cubicBezTo>
                    <a:pt x="17" y="52"/>
                    <a:pt x="17" y="50"/>
                    <a:pt x="17" y="49"/>
                  </a:cubicBezTo>
                  <a:cubicBezTo>
                    <a:pt x="17" y="49"/>
                    <a:pt x="16" y="48"/>
                    <a:pt x="16" y="47"/>
                  </a:cubicBezTo>
                  <a:cubicBezTo>
                    <a:pt x="16" y="46"/>
                    <a:pt x="16" y="45"/>
                    <a:pt x="15" y="45"/>
                  </a:cubicBezTo>
                  <a:cubicBezTo>
                    <a:pt x="15" y="44"/>
                    <a:pt x="13" y="44"/>
                    <a:pt x="13" y="43"/>
                  </a:cubicBezTo>
                  <a:cubicBezTo>
                    <a:pt x="12" y="43"/>
                    <a:pt x="11" y="43"/>
                    <a:pt x="10" y="43"/>
                  </a:cubicBezTo>
                  <a:cubicBezTo>
                    <a:pt x="10" y="43"/>
                    <a:pt x="10" y="42"/>
                    <a:pt x="9" y="42"/>
                  </a:cubicBezTo>
                  <a:cubicBezTo>
                    <a:pt x="9" y="41"/>
                    <a:pt x="8" y="39"/>
                    <a:pt x="8" y="39"/>
                  </a:cubicBezTo>
                  <a:cubicBezTo>
                    <a:pt x="7" y="38"/>
                    <a:pt x="6" y="38"/>
                    <a:pt x="5" y="38"/>
                  </a:cubicBezTo>
                  <a:cubicBezTo>
                    <a:pt x="5" y="38"/>
                    <a:pt x="4" y="38"/>
                    <a:pt x="3" y="38"/>
                  </a:cubicBezTo>
                  <a:cubicBezTo>
                    <a:pt x="3" y="38"/>
                    <a:pt x="2" y="38"/>
                    <a:pt x="2" y="37"/>
                  </a:cubicBezTo>
                  <a:cubicBezTo>
                    <a:pt x="1" y="37"/>
                    <a:pt x="1" y="37"/>
                    <a:pt x="1" y="37"/>
                  </a:cubicBezTo>
                  <a:cubicBezTo>
                    <a:pt x="1" y="36"/>
                    <a:pt x="1" y="35"/>
                    <a:pt x="2" y="35"/>
                  </a:cubicBezTo>
                  <a:cubicBezTo>
                    <a:pt x="2" y="35"/>
                    <a:pt x="3" y="34"/>
                    <a:pt x="3" y="34"/>
                  </a:cubicBezTo>
                  <a:cubicBezTo>
                    <a:pt x="4" y="34"/>
                    <a:pt x="4" y="33"/>
                    <a:pt x="5" y="33"/>
                  </a:cubicBezTo>
                  <a:cubicBezTo>
                    <a:pt x="6" y="33"/>
                    <a:pt x="7" y="34"/>
                    <a:pt x="8" y="33"/>
                  </a:cubicBezTo>
                  <a:cubicBezTo>
                    <a:pt x="8" y="33"/>
                    <a:pt x="9" y="33"/>
                    <a:pt x="10" y="33"/>
                  </a:cubicBezTo>
                  <a:cubicBezTo>
                    <a:pt x="10" y="32"/>
                    <a:pt x="11" y="31"/>
                    <a:pt x="11" y="30"/>
                  </a:cubicBezTo>
                  <a:cubicBezTo>
                    <a:pt x="12" y="30"/>
                    <a:pt x="13" y="29"/>
                    <a:pt x="13" y="29"/>
                  </a:cubicBezTo>
                  <a:cubicBezTo>
                    <a:pt x="13" y="28"/>
                    <a:pt x="13" y="26"/>
                    <a:pt x="13" y="25"/>
                  </a:cubicBezTo>
                  <a:cubicBezTo>
                    <a:pt x="12" y="23"/>
                    <a:pt x="9" y="21"/>
                    <a:pt x="7" y="19"/>
                  </a:cubicBezTo>
                  <a:cubicBezTo>
                    <a:pt x="6" y="18"/>
                    <a:pt x="2" y="14"/>
                    <a:pt x="1" y="13"/>
                  </a:cubicBezTo>
                  <a:cubicBezTo>
                    <a:pt x="1" y="12"/>
                    <a:pt x="0" y="12"/>
                    <a:pt x="0" y="11"/>
                  </a:cubicBezTo>
                  <a:cubicBezTo>
                    <a:pt x="0" y="11"/>
                    <a:pt x="1" y="10"/>
                    <a:pt x="1" y="9"/>
                  </a:cubicBezTo>
                  <a:cubicBezTo>
                    <a:pt x="1" y="9"/>
                    <a:pt x="2" y="8"/>
                    <a:pt x="2" y="8"/>
                  </a:cubicBezTo>
                  <a:cubicBezTo>
                    <a:pt x="2" y="7"/>
                    <a:pt x="3" y="6"/>
                    <a:pt x="3" y="6"/>
                  </a:cubicBezTo>
                  <a:cubicBezTo>
                    <a:pt x="3" y="5"/>
                    <a:pt x="3" y="4"/>
                    <a:pt x="4" y="3"/>
                  </a:cubicBezTo>
                  <a:cubicBezTo>
                    <a:pt x="4" y="3"/>
                    <a:pt x="5" y="2"/>
                    <a:pt x="5" y="1"/>
                  </a:cubicBezTo>
                  <a:cubicBezTo>
                    <a:pt x="6" y="1"/>
                    <a:pt x="7" y="1"/>
                    <a:pt x="7" y="1"/>
                  </a:cubicBezTo>
                  <a:cubicBezTo>
                    <a:pt x="8" y="1"/>
                    <a:pt x="9" y="1"/>
                    <a:pt x="9" y="1"/>
                  </a:cubicBezTo>
                  <a:cubicBezTo>
                    <a:pt x="10" y="1"/>
                    <a:pt x="12" y="1"/>
                    <a:pt x="13" y="1"/>
                  </a:cubicBezTo>
                  <a:cubicBezTo>
                    <a:pt x="14" y="1"/>
                    <a:pt x="16" y="2"/>
                    <a:pt x="16" y="2"/>
                  </a:cubicBezTo>
                  <a:cubicBezTo>
                    <a:pt x="17" y="3"/>
                    <a:pt x="17" y="3"/>
                    <a:pt x="17" y="4"/>
                  </a:cubicBezTo>
                  <a:cubicBezTo>
                    <a:pt x="18" y="4"/>
                    <a:pt x="20" y="4"/>
                    <a:pt x="20" y="3"/>
                  </a:cubicBezTo>
                  <a:cubicBezTo>
                    <a:pt x="21" y="3"/>
                    <a:pt x="21" y="2"/>
                    <a:pt x="22" y="2"/>
                  </a:cubicBezTo>
                  <a:cubicBezTo>
                    <a:pt x="22" y="2"/>
                    <a:pt x="23" y="2"/>
                    <a:pt x="24" y="2"/>
                  </a:cubicBezTo>
                  <a:cubicBezTo>
                    <a:pt x="24" y="2"/>
                    <a:pt x="24" y="3"/>
                    <a:pt x="24" y="4"/>
                  </a:cubicBezTo>
                  <a:cubicBezTo>
                    <a:pt x="25" y="4"/>
                    <a:pt x="25" y="4"/>
                    <a:pt x="25" y="4"/>
                  </a:cubicBezTo>
                  <a:cubicBezTo>
                    <a:pt x="26" y="4"/>
                    <a:pt x="26" y="3"/>
                    <a:pt x="26" y="2"/>
                  </a:cubicBezTo>
                  <a:cubicBezTo>
                    <a:pt x="26" y="2"/>
                    <a:pt x="27" y="1"/>
                    <a:pt x="27" y="1"/>
                  </a:cubicBezTo>
                  <a:cubicBezTo>
                    <a:pt x="27" y="1"/>
                    <a:pt x="28" y="2"/>
                    <a:pt x="28" y="2"/>
                  </a:cubicBezTo>
                  <a:cubicBezTo>
                    <a:pt x="28" y="2"/>
                    <a:pt x="28" y="4"/>
                    <a:pt x="29" y="4"/>
                  </a:cubicBezTo>
                  <a:cubicBezTo>
                    <a:pt x="29" y="4"/>
                    <a:pt x="30" y="5"/>
                    <a:pt x="30" y="4"/>
                  </a:cubicBezTo>
                  <a:cubicBezTo>
                    <a:pt x="31" y="4"/>
                    <a:pt x="31" y="4"/>
                    <a:pt x="31" y="3"/>
                  </a:cubicBezTo>
                  <a:cubicBezTo>
                    <a:pt x="32" y="3"/>
                    <a:pt x="32" y="2"/>
                    <a:pt x="32" y="2"/>
                  </a:cubicBezTo>
                  <a:cubicBezTo>
                    <a:pt x="32" y="1"/>
                    <a:pt x="33" y="1"/>
                    <a:pt x="33" y="1"/>
                  </a:cubicBezTo>
                  <a:cubicBezTo>
                    <a:pt x="34" y="1"/>
                    <a:pt x="34" y="2"/>
                    <a:pt x="35" y="2"/>
                  </a:cubicBezTo>
                  <a:cubicBezTo>
                    <a:pt x="35" y="2"/>
                    <a:pt x="36" y="2"/>
                    <a:pt x="36" y="2"/>
                  </a:cubicBezTo>
                  <a:cubicBezTo>
                    <a:pt x="36" y="2"/>
                    <a:pt x="37" y="2"/>
                    <a:pt x="37" y="1"/>
                  </a:cubicBezTo>
                  <a:cubicBezTo>
                    <a:pt x="37" y="1"/>
                    <a:pt x="38" y="0"/>
                    <a:pt x="38" y="0"/>
                  </a:cubicBezTo>
                  <a:cubicBezTo>
                    <a:pt x="39" y="0"/>
                    <a:pt x="40" y="0"/>
                    <a:pt x="41" y="0"/>
                  </a:cubicBezTo>
                  <a:cubicBezTo>
                    <a:pt x="41" y="0"/>
                    <a:pt x="42" y="1"/>
                    <a:pt x="42" y="1"/>
                  </a:cubicBezTo>
                  <a:cubicBezTo>
                    <a:pt x="43" y="1"/>
                    <a:pt x="44" y="2"/>
                    <a:pt x="44" y="2"/>
                  </a:cubicBezTo>
                  <a:cubicBezTo>
                    <a:pt x="45" y="2"/>
                    <a:pt x="46" y="3"/>
                    <a:pt x="46" y="3"/>
                  </a:cubicBezTo>
                  <a:cubicBezTo>
                    <a:pt x="47" y="3"/>
                    <a:pt x="48" y="4"/>
                    <a:pt x="49" y="4"/>
                  </a:cubicBezTo>
                  <a:cubicBezTo>
                    <a:pt x="50" y="4"/>
                    <a:pt x="51" y="5"/>
                    <a:pt x="52" y="5"/>
                  </a:cubicBezTo>
                  <a:cubicBezTo>
                    <a:pt x="52" y="5"/>
                    <a:pt x="53" y="5"/>
                    <a:pt x="53" y="5"/>
                  </a:cubicBezTo>
                  <a:cubicBezTo>
                    <a:pt x="54" y="4"/>
                    <a:pt x="54" y="4"/>
                    <a:pt x="55" y="4"/>
                  </a:cubicBezTo>
                  <a:cubicBezTo>
                    <a:pt x="55" y="4"/>
                    <a:pt x="56" y="4"/>
                    <a:pt x="56" y="4"/>
                  </a:cubicBezTo>
                  <a:cubicBezTo>
                    <a:pt x="56" y="5"/>
                    <a:pt x="55" y="6"/>
                    <a:pt x="56" y="6"/>
                  </a:cubicBezTo>
                  <a:cubicBezTo>
                    <a:pt x="56" y="7"/>
                    <a:pt x="57" y="6"/>
                    <a:pt x="57" y="6"/>
                  </a:cubicBezTo>
                  <a:cubicBezTo>
                    <a:pt x="58" y="6"/>
                    <a:pt x="58" y="6"/>
                    <a:pt x="59" y="5"/>
                  </a:cubicBezTo>
                  <a:cubicBezTo>
                    <a:pt x="59" y="5"/>
                    <a:pt x="61" y="6"/>
                    <a:pt x="62" y="6"/>
                  </a:cubicBezTo>
                  <a:cubicBezTo>
                    <a:pt x="62" y="5"/>
                    <a:pt x="63" y="5"/>
                    <a:pt x="63" y="5"/>
                  </a:cubicBezTo>
                  <a:cubicBezTo>
                    <a:pt x="64" y="4"/>
                    <a:pt x="65" y="4"/>
                    <a:pt x="65" y="5"/>
                  </a:cubicBezTo>
                  <a:cubicBezTo>
                    <a:pt x="65" y="5"/>
                    <a:pt x="66" y="5"/>
                    <a:pt x="66" y="5"/>
                  </a:cubicBezTo>
                  <a:cubicBezTo>
                    <a:pt x="66" y="6"/>
                    <a:pt x="66" y="7"/>
                    <a:pt x="66" y="7"/>
                  </a:cubicBezTo>
                  <a:cubicBezTo>
                    <a:pt x="66" y="8"/>
                    <a:pt x="66" y="9"/>
                    <a:pt x="66" y="9"/>
                  </a:cubicBezTo>
                  <a:cubicBezTo>
                    <a:pt x="66" y="10"/>
                    <a:pt x="67" y="11"/>
                    <a:pt x="68" y="11"/>
                  </a:cubicBezTo>
                  <a:cubicBezTo>
                    <a:pt x="68" y="11"/>
                    <a:pt x="69" y="11"/>
                    <a:pt x="70" y="11"/>
                  </a:cubicBezTo>
                  <a:cubicBezTo>
                    <a:pt x="71" y="11"/>
                    <a:pt x="72" y="12"/>
                    <a:pt x="72" y="13"/>
                  </a:cubicBezTo>
                  <a:cubicBezTo>
                    <a:pt x="73" y="13"/>
                    <a:pt x="73" y="15"/>
                    <a:pt x="74" y="15"/>
                  </a:cubicBezTo>
                  <a:cubicBezTo>
                    <a:pt x="75" y="15"/>
                    <a:pt x="77" y="15"/>
                    <a:pt x="78" y="15"/>
                  </a:cubicBezTo>
                  <a:cubicBezTo>
                    <a:pt x="78" y="15"/>
                    <a:pt x="80" y="15"/>
                    <a:pt x="80" y="16"/>
                  </a:cubicBezTo>
                  <a:cubicBezTo>
                    <a:pt x="81" y="16"/>
                    <a:pt x="82" y="16"/>
                    <a:pt x="82" y="17"/>
                  </a:cubicBezTo>
                  <a:cubicBezTo>
                    <a:pt x="82" y="17"/>
                    <a:pt x="82" y="17"/>
                    <a:pt x="82" y="17"/>
                  </a:cubicBezTo>
                  <a:cubicBezTo>
                    <a:pt x="81" y="18"/>
                    <a:pt x="82" y="18"/>
                    <a:pt x="81" y="19"/>
                  </a:cubicBezTo>
                  <a:cubicBezTo>
                    <a:pt x="81" y="19"/>
                    <a:pt x="81" y="20"/>
                    <a:pt x="81" y="21"/>
                  </a:cubicBezTo>
                  <a:cubicBezTo>
                    <a:pt x="80" y="21"/>
                    <a:pt x="80" y="22"/>
                    <a:pt x="80" y="22"/>
                  </a:cubicBezTo>
                  <a:cubicBezTo>
                    <a:pt x="81" y="23"/>
                    <a:pt x="81" y="24"/>
                    <a:pt x="81" y="24"/>
                  </a:cubicBezTo>
                  <a:cubicBezTo>
                    <a:pt x="82" y="25"/>
                    <a:pt x="82" y="26"/>
                    <a:pt x="83" y="26"/>
                  </a:cubicBezTo>
                  <a:cubicBezTo>
                    <a:pt x="83" y="26"/>
                    <a:pt x="83" y="26"/>
                    <a:pt x="84" y="27"/>
                  </a:cubicBezTo>
                  <a:cubicBezTo>
                    <a:pt x="84" y="27"/>
                    <a:pt x="86" y="27"/>
                    <a:pt x="86" y="28"/>
                  </a:cubicBezTo>
                  <a:cubicBezTo>
                    <a:pt x="86" y="28"/>
                    <a:pt x="87" y="29"/>
                    <a:pt x="87" y="29"/>
                  </a:cubicBezTo>
                  <a:cubicBezTo>
                    <a:pt x="87" y="30"/>
                    <a:pt x="88" y="31"/>
                    <a:pt x="88" y="31"/>
                  </a:cubicBezTo>
                  <a:cubicBezTo>
                    <a:pt x="88" y="31"/>
                    <a:pt x="89" y="31"/>
                    <a:pt x="89" y="3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1" name="Freeform 81"/>
            <p:cNvSpPr>
              <a:spLocks/>
            </p:cNvSpPr>
            <p:nvPr/>
          </p:nvSpPr>
          <p:spPr bwMode="auto">
            <a:xfrm>
              <a:off x="2130426" y="3673476"/>
              <a:ext cx="233363" cy="304800"/>
            </a:xfrm>
            <a:custGeom>
              <a:avLst/>
              <a:gdLst/>
              <a:ahLst/>
              <a:cxnLst>
                <a:cxn ang="0">
                  <a:pos x="7" y="107"/>
                </a:cxn>
                <a:cxn ang="0">
                  <a:pos x="2" y="95"/>
                </a:cxn>
                <a:cxn ang="0">
                  <a:pos x="3" y="86"/>
                </a:cxn>
                <a:cxn ang="0">
                  <a:pos x="5" y="75"/>
                </a:cxn>
                <a:cxn ang="0">
                  <a:pos x="5" y="66"/>
                </a:cxn>
                <a:cxn ang="0">
                  <a:pos x="8" y="59"/>
                </a:cxn>
                <a:cxn ang="0">
                  <a:pos x="11" y="54"/>
                </a:cxn>
                <a:cxn ang="0">
                  <a:pos x="7" y="44"/>
                </a:cxn>
                <a:cxn ang="0">
                  <a:pos x="11" y="45"/>
                </a:cxn>
                <a:cxn ang="0">
                  <a:pos x="19" y="43"/>
                </a:cxn>
                <a:cxn ang="0">
                  <a:pos x="26" y="40"/>
                </a:cxn>
                <a:cxn ang="0">
                  <a:pos x="28" y="25"/>
                </a:cxn>
                <a:cxn ang="0">
                  <a:pos x="32" y="14"/>
                </a:cxn>
                <a:cxn ang="0">
                  <a:pos x="39" y="11"/>
                </a:cxn>
                <a:cxn ang="0">
                  <a:pos x="44" y="8"/>
                </a:cxn>
                <a:cxn ang="0">
                  <a:pos x="52" y="12"/>
                </a:cxn>
                <a:cxn ang="0">
                  <a:pos x="49" y="4"/>
                </a:cxn>
                <a:cxn ang="0">
                  <a:pos x="60" y="6"/>
                </a:cxn>
                <a:cxn ang="0">
                  <a:pos x="58" y="15"/>
                </a:cxn>
                <a:cxn ang="0">
                  <a:pos x="58" y="28"/>
                </a:cxn>
                <a:cxn ang="0">
                  <a:pos x="64" y="42"/>
                </a:cxn>
                <a:cxn ang="0">
                  <a:pos x="84" y="33"/>
                </a:cxn>
                <a:cxn ang="0">
                  <a:pos x="93" y="37"/>
                </a:cxn>
                <a:cxn ang="0">
                  <a:pos x="91" y="45"/>
                </a:cxn>
                <a:cxn ang="0">
                  <a:pos x="91" y="51"/>
                </a:cxn>
                <a:cxn ang="0">
                  <a:pos x="92" y="60"/>
                </a:cxn>
                <a:cxn ang="0">
                  <a:pos x="93" y="73"/>
                </a:cxn>
                <a:cxn ang="0">
                  <a:pos x="91" y="76"/>
                </a:cxn>
                <a:cxn ang="0">
                  <a:pos x="84" y="77"/>
                </a:cxn>
                <a:cxn ang="0">
                  <a:pos x="86" y="85"/>
                </a:cxn>
                <a:cxn ang="0">
                  <a:pos x="92" y="91"/>
                </a:cxn>
                <a:cxn ang="0">
                  <a:pos x="98" y="97"/>
                </a:cxn>
                <a:cxn ang="0">
                  <a:pos x="106" y="94"/>
                </a:cxn>
                <a:cxn ang="0">
                  <a:pos x="117" y="101"/>
                </a:cxn>
                <a:cxn ang="0">
                  <a:pos x="122" y="112"/>
                </a:cxn>
                <a:cxn ang="0">
                  <a:pos x="114" y="114"/>
                </a:cxn>
                <a:cxn ang="0">
                  <a:pos x="111" y="120"/>
                </a:cxn>
                <a:cxn ang="0">
                  <a:pos x="115" y="129"/>
                </a:cxn>
                <a:cxn ang="0">
                  <a:pos x="115" y="135"/>
                </a:cxn>
                <a:cxn ang="0">
                  <a:pos x="121" y="143"/>
                </a:cxn>
                <a:cxn ang="0">
                  <a:pos x="123" y="154"/>
                </a:cxn>
                <a:cxn ang="0">
                  <a:pos x="114" y="162"/>
                </a:cxn>
                <a:cxn ang="0">
                  <a:pos x="110" y="157"/>
                </a:cxn>
                <a:cxn ang="0">
                  <a:pos x="102" y="158"/>
                </a:cxn>
                <a:cxn ang="0">
                  <a:pos x="91" y="154"/>
                </a:cxn>
                <a:cxn ang="0">
                  <a:pos x="85" y="146"/>
                </a:cxn>
                <a:cxn ang="0">
                  <a:pos x="76" y="147"/>
                </a:cxn>
                <a:cxn ang="0">
                  <a:pos x="71" y="146"/>
                </a:cxn>
                <a:cxn ang="0">
                  <a:pos x="60" y="141"/>
                </a:cxn>
                <a:cxn ang="0">
                  <a:pos x="52" y="142"/>
                </a:cxn>
                <a:cxn ang="0">
                  <a:pos x="47" y="143"/>
                </a:cxn>
                <a:cxn ang="0">
                  <a:pos x="43" y="143"/>
                </a:cxn>
                <a:cxn ang="0">
                  <a:pos x="32" y="142"/>
                </a:cxn>
                <a:cxn ang="0">
                  <a:pos x="22" y="147"/>
                </a:cxn>
                <a:cxn ang="0">
                  <a:pos x="16" y="148"/>
                </a:cxn>
                <a:cxn ang="0">
                  <a:pos x="6" y="136"/>
                </a:cxn>
                <a:cxn ang="0">
                  <a:pos x="10" y="125"/>
                </a:cxn>
                <a:cxn ang="0">
                  <a:pos x="6" y="116"/>
                </a:cxn>
                <a:cxn ang="0">
                  <a:pos x="7" y="110"/>
                </a:cxn>
              </a:cxnLst>
              <a:rect l="0" t="0" r="r" b="b"/>
              <a:pathLst>
                <a:path w="124" h="162">
                  <a:moveTo>
                    <a:pt x="7" y="110"/>
                  </a:moveTo>
                  <a:cubicBezTo>
                    <a:pt x="7" y="110"/>
                    <a:pt x="8" y="110"/>
                    <a:pt x="8" y="110"/>
                  </a:cubicBezTo>
                  <a:cubicBezTo>
                    <a:pt x="8" y="110"/>
                    <a:pt x="9" y="111"/>
                    <a:pt x="10" y="110"/>
                  </a:cubicBezTo>
                  <a:cubicBezTo>
                    <a:pt x="10" y="110"/>
                    <a:pt x="10" y="109"/>
                    <a:pt x="10" y="109"/>
                  </a:cubicBezTo>
                  <a:cubicBezTo>
                    <a:pt x="9" y="108"/>
                    <a:pt x="8" y="107"/>
                    <a:pt x="7" y="107"/>
                  </a:cubicBezTo>
                  <a:cubicBezTo>
                    <a:pt x="7" y="107"/>
                    <a:pt x="5" y="106"/>
                    <a:pt x="5" y="106"/>
                  </a:cubicBezTo>
                  <a:cubicBezTo>
                    <a:pt x="4" y="106"/>
                    <a:pt x="3" y="105"/>
                    <a:pt x="3" y="104"/>
                  </a:cubicBezTo>
                  <a:cubicBezTo>
                    <a:pt x="2" y="104"/>
                    <a:pt x="2" y="101"/>
                    <a:pt x="2" y="101"/>
                  </a:cubicBezTo>
                  <a:cubicBezTo>
                    <a:pt x="2" y="101"/>
                    <a:pt x="3" y="98"/>
                    <a:pt x="3" y="98"/>
                  </a:cubicBezTo>
                  <a:cubicBezTo>
                    <a:pt x="3" y="97"/>
                    <a:pt x="2" y="96"/>
                    <a:pt x="2" y="95"/>
                  </a:cubicBezTo>
                  <a:cubicBezTo>
                    <a:pt x="2" y="95"/>
                    <a:pt x="3" y="93"/>
                    <a:pt x="2" y="92"/>
                  </a:cubicBezTo>
                  <a:cubicBezTo>
                    <a:pt x="2" y="92"/>
                    <a:pt x="1" y="91"/>
                    <a:pt x="0" y="91"/>
                  </a:cubicBezTo>
                  <a:cubicBezTo>
                    <a:pt x="0" y="90"/>
                    <a:pt x="0" y="90"/>
                    <a:pt x="0" y="89"/>
                  </a:cubicBezTo>
                  <a:cubicBezTo>
                    <a:pt x="0" y="89"/>
                    <a:pt x="1" y="88"/>
                    <a:pt x="2" y="88"/>
                  </a:cubicBezTo>
                  <a:cubicBezTo>
                    <a:pt x="2" y="87"/>
                    <a:pt x="3" y="86"/>
                    <a:pt x="3" y="86"/>
                  </a:cubicBezTo>
                  <a:cubicBezTo>
                    <a:pt x="3" y="85"/>
                    <a:pt x="4" y="84"/>
                    <a:pt x="4" y="84"/>
                  </a:cubicBezTo>
                  <a:cubicBezTo>
                    <a:pt x="4" y="83"/>
                    <a:pt x="4" y="82"/>
                    <a:pt x="4" y="81"/>
                  </a:cubicBezTo>
                  <a:cubicBezTo>
                    <a:pt x="4" y="80"/>
                    <a:pt x="3" y="79"/>
                    <a:pt x="3" y="78"/>
                  </a:cubicBezTo>
                  <a:cubicBezTo>
                    <a:pt x="3" y="78"/>
                    <a:pt x="4" y="77"/>
                    <a:pt x="4" y="77"/>
                  </a:cubicBezTo>
                  <a:cubicBezTo>
                    <a:pt x="4" y="76"/>
                    <a:pt x="5" y="75"/>
                    <a:pt x="5" y="75"/>
                  </a:cubicBezTo>
                  <a:cubicBezTo>
                    <a:pt x="5" y="74"/>
                    <a:pt x="5" y="73"/>
                    <a:pt x="5" y="72"/>
                  </a:cubicBezTo>
                  <a:cubicBezTo>
                    <a:pt x="5" y="72"/>
                    <a:pt x="4" y="71"/>
                    <a:pt x="4" y="71"/>
                  </a:cubicBezTo>
                  <a:cubicBezTo>
                    <a:pt x="4" y="71"/>
                    <a:pt x="4" y="69"/>
                    <a:pt x="4" y="68"/>
                  </a:cubicBezTo>
                  <a:cubicBezTo>
                    <a:pt x="4" y="68"/>
                    <a:pt x="4" y="68"/>
                    <a:pt x="5" y="67"/>
                  </a:cubicBezTo>
                  <a:cubicBezTo>
                    <a:pt x="5" y="67"/>
                    <a:pt x="5" y="66"/>
                    <a:pt x="5" y="66"/>
                  </a:cubicBezTo>
                  <a:cubicBezTo>
                    <a:pt x="5" y="65"/>
                    <a:pt x="5" y="64"/>
                    <a:pt x="6" y="63"/>
                  </a:cubicBezTo>
                  <a:cubicBezTo>
                    <a:pt x="6" y="63"/>
                    <a:pt x="7" y="63"/>
                    <a:pt x="8" y="63"/>
                  </a:cubicBezTo>
                  <a:cubicBezTo>
                    <a:pt x="8" y="63"/>
                    <a:pt x="9" y="63"/>
                    <a:pt x="10" y="63"/>
                  </a:cubicBezTo>
                  <a:cubicBezTo>
                    <a:pt x="10" y="62"/>
                    <a:pt x="10" y="61"/>
                    <a:pt x="10" y="61"/>
                  </a:cubicBezTo>
                  <a:cubicBezTo>
                    <a:pt x="9" y="61"/>
                    <a:pt x="9" y="60"/>
                    <a:pt x="8" y="59"/>
                  </a:cubicBezTo>
                  <a:cubicBezTo>
                    <a:pt x="8" y="59"/>
                    <a:pt x="7" y="58"/>
                    <a:pt x="7" y="58"/>
                  </a:cubicBezTo>
                  <a:cubicBezTo>
                    <a:pt x="7" y="57"/>
                    <a:pt x="7" y="56"/>
                    <a:pt x="7" y="56"/>
                  </a:cubicBezTo>
                  <a:cubicBezTo>
                    <a:pt x="8" y="56"/>
                    <a:pt x="8" y="55"/>
                    <a:pt x="9" y="54"/>
                  </a:cubicBezTo>
                  <a:cubicBezTo>
                    <a:pt x="9" y="54"/>
                    <a:pt x="9" y="55"/>
                    <a:pt x="10" y="54"/>
                  </a:cubicBezTo>
                  <a:cubicBezTo>
                    <a:pt x="10" y="54"/>
                    <a:pt x="11" y="54"/>
                    <a:pt x="11" y="54"/>
                  </a:cubicBezTo>
                  <a:cubicBezTo>
                    <a:pt x="12" y="53"/>
                    <a:pt x="12" y="53"/>
                    <a:pt x="13" y="52"/>
                  </a:cubicBezTo>
                  <a:cubicBezTo>
                    <a:pt x="13" y="52"/>
                    <a:pt x="12" y="50"/>
                    <a:pt x="12" y="50"/>
                  </a:cubicBezTo>
                  <a:cubicBezTo>
                    <a:pt x="12" y="49"/>
                    <a:pt x="10" y="49"/>
                    <a:pt x="10" y="49"/>
                  </a:cubicBezTo>
                  <a:cubicBezTo>
                    <a:pt x="9" y="48"/>
                    <a:pt x="7" y="48"/>
                    <a:pt x="7" y="47"/>
                  </a:cubicBezTo>
                  <a:cubicBezTo>
                    <a:pt x="6" y="46"/>
                    <a:pt x="7" y="45"/>
                    <a:pt x="7" y="44"/>
                  </a:cubicBezTo>
                  <a:cubicBezTo>
                    <a:pt x="7" y="43"/>
                    <a:pt x="7" y="42"/>
                    <a:pt x="7" y="41"/>
                  </a:cubicBezTo>
                  <a:cubicBezTo>
                    <a:pt x="7" y="41"/>
                    <a:pt x="7" y="40"/>
                    <a:pt x="7" y="40"/>
                  </a:cubicBezTo>
                  <a:cubicBezTo>
                    <a:pt x="7" y="40"/>
                    <a:pt x="8" y="41"/>
                    <a:pt x="8" y="41"/>
                  </a:cubicBezTo>
                  <a:cubicBezTo>
                    <a:pt x="8" y="41"/>
                    <a:pt x="9" y="42"/>
                    <a:pt x="10" y="43"/>
                  </a:cubicBezTo>
                  <a:cubicBezTo>
                    <a:pt x="10" y="43"/>
                    <a:pt x="11" y="45"/>
                    <a:pt x="11" y="45"/>
                  </a:cubicBezTo>
                  <a:cubicBezTo>
                    <a:pt x="12" y="46"/>
                    <a:pt x="13" y="47"/>
                    <a:pt x="13" y="46"/>
                  </a:cubicBezTo>
                  <a:cubicBezTo>
                    <a:pt x="14" y="46"/>
                    <a:pt x="14" y="45"/>
                    <a:pt x="15" y="44"/>
                  </a:cubicBezTo>
                  <a:cubicBezTo>
                    <a:pt x="15" y="44"/>
                    <a:pt x="15" y="43"/>
                    <a:pt x="16" y="43"/>
                  </a:cubicBezTo>
                  <a:cubicBezTo>
                    <a:pt x="16" y="43"/>
                    <a:pt x="17" y="44"/>
                    <a:pt x="18" y="44"/>
                  </a:cubicBezTo>
                  <a:cubicBezTo>
                    <a:pt x="18" y="44"/>
                    <a:pt x="19" y="43"/>
                    <a:pt x="19" y="43"/>
                  </a:cubicBezTo>
                  <a:cubicBezTo>
                    <a:pt x="19" y="43"/>
                    <a:pt x="20" y="42"/>
                    <a:pt x="20" y="42"/>
                  </a:cubicBezTo>
                  <a:cubicBezTo>
                    <a:pt x="21" y="42"/>
                    <a:pt x="22" y="43"/>
                    <a:pt x="22" y="42"/>
                  </a:cubicBezTo>
                  <a:cubicBezTo>
                    <a:pt x="22" y="42"/>
                    <a:pt x="22" y="41"/>
                    <a:pt x="23" y="41"/>
                  </a:cubicBezTo>
                  <a:cubicBezTo>
                    <a:pt x="23" y="41"/>
                    <a:pt x="23" y="40"/>
                    <a:pt x="24" y="39"/>
                  </a:cubicBezTo>
                  <a:cubicBezTo>
                    <a:pt x="24" y="39"/>
                    <a:pt x="25" y="40"/>
                    <a:pt x="26" y="40"/>
                  </a:cubicBezTo>
                  <a:cubicBezTo>
                    <a:pt x="26" y="39"/>
                    <a:pt x="27" y="38"/>
                    <a:pt x="27" y="37"/>
                  </a:cubicBezTo>
                  <a:cubicBezTo>
                    <a:pt x="27" y="36"/>
                    <a:pt x="26" y="35"/>
                    <a:pt x="26" y="34"/>
                  </a:cubicBezTo>
                  <a:cubicBezTo>
                    <a:pt x="26" y="33"/>
                    <a:pt x="27" y="32"/>
                    <a:pt x="27" y="31"/>
                  </a:cubicBezTo>
                  <a:cubicBezTo>
                    <a:pt x="27" y="31"/>
                    <a:pt x="27" y="29"/>
                    <a:pt x="28" y="28"/>
                  </a:cubicBezTo>
                  <a:cubicBezTo>
                    <a:pt x="28" y="27"/>
                    <a:pt x="28" y="26"/>
                    <a:pt x="28" y="25"/>
                  </a:cubicBezTo>
                  <a:cubicBezTo>
                    <a:pt x="29" y="24"/>
                    <a:pt x="29" y="22"/>
                    <a:pt x="29" y="21"/>
                  </a:cubicBezTo>
                  <a:cubicBezTo>
                    <a:pt x="29" y="21"/>
                    <a:pt x="28" y="19"/>
                    <a:pt x="28" y="18"/>
                  </a:cubicBezTo>
                  <a:cubicBezTo>
                    <a:pt x="28" y="18"/>
                    <a:pt x="29" y="17"/>
                    <a:pt x="29" y="16"/>
                  </a:cubicBezTo>
                  <a:cubicBezTo>
                    <a:pt x="30" y="16"/>
                    <a:pt x="30" y="15"/>
                    <a:pt x="31" y="14"/>
                  </a:cubicBezTo>
                  <a:cubicBezTo>
                    <a:pt x="31" y="14"/>
                    <a:pt x="32" y="14"/>
                    <a:pt x="32" y="14"/>
                  </a:cubicBezTo>
                  <a:cubicBezTo>
                    <a:pt x="33" y="15"/>
                    <a:pt x="32" y="16"/>
                    <a:pt x="33" y="16"/>
                  </a:cubicBezTo>
                  <a:cubicBezTo>
                    <a:pt x="33" y="17"/>
                    <a:pt x="35" y="17"/>
                    <a:pt x="35" y="16"/>
                  </a:cubicBezTo>
                  <a:cubicBezTo>
                    <a:pt x="36" y="16"/>
                    <a:pt x="36" y="15"/>
                    <a:pt x="37" y="15"/>
                  </a:cubicBezTo>
                  <a:cubicBezTo>
                    <a:pt x="37" y="15"/>
                    <a:pt x="38" y="14"/>
                    <a:pt x="39" y="14"/>
                  </a:cubicBezTo>
                  <a:cubicBezTo>
                    <a:pt x="39" y="13"/>
                    <a:pt x="39" y="12"/>
                    <a:pt x="39" y="11"/>
                  </a:cubicBezTo>
                  <a:cubicBezTo>
                    <a:pt x="39" y="11"/>
                    <a:pt x="38" y="10"/>
                    <a:pt x="38" y="10"/>
                  </a:cubicBezTo>
                  <a:cubicBezTo>
                    <a:pt x="38" y="10"/>
                    <a:pt x="38" y="9"/>
                    <a:pt x="38" y="9"/>
                  </a:cubicBezTo>
                  <a:cubicBezTo>
                    <a:pt x="38" y="8"/>
                    <a:pt x="40" y="8"/>
                    <a:pt x="41" y="7"/>
                  </a:cubicBezTo>
                  <a:cubicBezTo>
                    <a:pt x="41" y="7"/>
                    <a:pt x="43" y="6"/>
                    <a:pt x="43" y="6"/>
                  </a:cubicBezTo>
                  <a:cubicBezTo>
                    <a:pt x="44" y="7"/>
                    <a:pt x="44" y="8"/>
                    <a:pt x="44" y="8"/>
                  </a:cubicBezTo>
                  <a:cubicBezTo>
                    <a:pt x="44" y="9"/>
                    <a:pt x="45" y="10"/>
                    <a:pt x="45" y="11"/>
                  </a:cubicBezTo>
                  <a:cubicBezTo>
                    <a:pt x="45" y="11"/>
                    <a:pt x="45" y="13"/>
                    <a:pt x="46" y="13"/>
                  </a:cubicBezTo>
                  <a:cubicBezTo>
                    <a:pt x="46" y="14"/>
                    <a:pt x="47" y="14"/>
                    <a:pt x="48" y="14"/>
                  </a:cubicBezTo>
                  <a:cubicBezTo>
                    <a:pt x="48" y="14"/>
                    <a:pt x="49" y="13"/>
                    <a:pt x="50" y="12"/>
                  </a:cubicBezTo>
                  <a:cubicBezTo>
                    <a:pt x="50" y="12"/>
                    <a:pt x="52" y="12"/>
                    <a:pt x="52" y="12"/>
                  </a:cubicBezTo>
                  <a:cubicBezTo>
                    <a:pt x="53" y="11"/>
                    <a:pt x="52" y="10"/>
                    <a:pt x="52" y="9"/>
                  </a:cubicBezTo>
                  <a:cubicBezTo>
                    <a:pt x="51" y="9"/>
                    <a:pt x="51" y="8"/>
                    <a:pt x="50" y="8"/>
                  </a:cubicBezTo>
                  <a:cubicBezTo>
                    <a:pt x="50" y="8"/>
                    <a:pt x="49" y="8"/>
                    <a:pt x="49" y="7"/>
                  </a:cubicBezTo>
                  <a:cubicBezTo>
                    <a:pt x="49" y="7"/>
                    <a:pt x="48" y="6"/>
                    <a:pt x="48" y="5"/>
                  </a:cubicBezTo>
                  <a:cubicBezTo>
                    <a:pt x="48" y="5"/>
                    <a:pt x="49" y="4"/>
                    <a:pt x="49" y="4"/>
                  </a:cubicBezTo>
                  <a:cubicBezTo>
                    <a:pt x="49" y="4"/>
                    <a:pt x="50" y="4"/>
                    <a:pt x="50" y="3"/>
                  </a:cubicBezTo>
                  <a:cubicBezTo>
                    <a:pt x="51" y="3"/>
                    <a:pt x="52" y="2"/>
                    <a:pt x="52" y="1"/>
                  </a:cubicBezTo>
                  <a:cubicBezTo>
                    <a:pt x="53" y="1"/>
                    <a:pt x="54" y="0"/>
                    <a:pt x="55" y="0"/>
                  </a:cubicBezTo>
                  <a:cubicBezTo>
                    <a:pt x="55" y="0"/>
                    <a:pt x="55" y="1"/>
                    <a:pt x="55" y="1"/>
                  </a:cubicBezTo>
                  <a:cubicBezTo>
                    <a:pt x="56" y="2"/>
                    <a:pt x="59" y="5"/>
                    <a:pt x="60" y="6"/>
                  </a:cubicBezTo>
                  <a:cubicBezTo>
                    <a:pt x="60" y="7"/>
                    <a:pt x="62" y="8"/>
                    <a:pt x="63" y="9"/>
                  </a:cubicBezTo>
                  <a:cubicBezTo>
                    <a:pt x="63" y="9"/>
                    <a:pt x="65" y="11"/>
                    <a:pt x="65" y="11"/>
                  </a:cubicBezTo>
                  <a:cubicBezTo>
                    <a:pt x="65" y="12"/>
                    <a:pt x="65" y="13"/>
                    <a:pt x="65" y="13"/>
                  </a:cubicBezTo>
                  <a:cubicBezTo>
                    <a:pt x="64" y="14"/>
                    <a:pt x="62" y="14"/>
                    <a:pt x="62" y="14"/>
                  </a:cubicBezTo>
                  <a:cubicBezTo>
                    <a:pt x="61" y="14"/>
                    <a:pt x="58" y="14"/>
                    <a:pt x="58" y="15"/>
                  </a:cubicBezTo>
                  <a:cubicBezTo>
                    <a:pt x="58" y="15"/>
                    <a:pt x="58" y="16"/>
                    <a:pt x="58" y="16"/>
                  </a:cubicBezTo>
                  <a:cubicBezTo>
                    <a:pt x="58" y="17"/>
                    <a:pt x="60" y="17"/>
                    <a:pt x="60" y="17"/>
                  </a:cubicBezTo>
                  <a:cubicBezTo>
                    <a:pt x="60" y="18"/>
                    <a:pt x="60" y="20"/>
                    <a:pt x="60" y="21"/>
                  </a:cubicBezTo>
                  <a:cubicBezTo>
                    <a:pt x="59" y="21"/>
                    <a:pt x="59" y="23"/>
                    <a:pt x="58" y="24"/>
                  </a:cubicBezTo>
                  <a:cubicBezTo>
                    <a:pt x="58" y="25"/>
                    <a:pt x="58" y="27"/>
                    <a:pt x="58" y="28"/>
                  </a:cubicBezTo>
                  <a:cubicBezTo>
                    <a:pt x="58" y="28"/>
                    <a:pt x="57" y="29"/>
                    <a:pt x="57" y="30"/>
                  </a:cubicBezTo>
                  <a:cubicBezTo>
                    <a:pt x="57" y="31"/>
                    <a:pt x="59" y="31"/>
                    <a:pt x="59" y="32"/>
                  </a:cubicBezTo>
                  <a:cubicBezTo>
                    <a:pt x="60" y="33"/>
                    <a:pt x="62" y="34"/>
                    <a:pt x="62" y="35"/>
                  </a:cubicBezTo>
                  <a:cubicBezTo>
                    <a:pt x="63" y="35"/>
                    <a:pt x="63" y="37"/>
                    <a:pt x="63" y="38"/>
                  </a:cubicBezTo>
                  <a:cubicBezTo>
                    <a:pt x="63" y="39"/>
                    <a:pt x="63" y="41"/>
                    <a:pt x="64" y="42"/>
                  </a:cubicBezTo>
                  <a:cubicBezTo>
                    <a:pt x="64" y="42"/>
                    <a:pt x="66" y="42"/>
                    <a:pt x="66" y="42"/>
                  </a:cubicBezTo>
                  <a:cubicBezTo>
                    <a:pt x="67" y="43"/>
                    <a:pt x="69" y="42"/>
                    <a:pt x="70" y="42"/>
                  </a:cubicBezTo>
                  <a:cubicBezTo>
                    <a:pt x="72" y="41"/>
                    <a:pt x="76" y="40"/>
                    <a:pt x="77" y="39"/>
                  </a:cubicBezTo>
                  <a:cubicBezTo>
                    <a:pt x="79" y="39"/>
                    <a:pt x="80" y="37"/>
                    <a:pt x="81" y="36"/>
                  </a:cubicBezTo>
                  <a:cubicBezTo>
                    <a:pt x="82" y="35"/>
                    <a:pt x="83" y="34"/>
                    <a:pt x="84" y="33"/>
                  </a:cubicBezTo>
                  <a:cubicBezTo>
                    <a:pt x="84" y="33"/>
                    <a:pt x="85" y="34"/>
                    <a:pt x="86" y="34"/>
                  </a:cubicBezTo>
                  <a:cubicBezTo>
                    <a:pt x="86" y="34"/>
                    <a:pt x="87" y="34"/>
                    <a:pt x="88" y="34"/>
                  </a:cubicBezTo>
                  <a:cubicBezTo>
                    <a:pt x="89" y="34"/>
                    <a:pt x="90" y="33"/>
                    <a:pt x="91" y="34"/>
                  </a:cubicBezTo>
                  <a:cubicBezTo>
                    <a:pt x="91" y="34"/>
                    <a:pt x="93" y="34"/>
                    <a:pt x="93" y="34"/>
                  </a:cubicBezTo>
                  <a:cubicBezTo>
                    <a:pt x="94" y="35"/>
                    <a:pt x="93" y="36"/>
                    <a:pt x="93" y="37"/>
                  </a:cubicBezTo>
                  <a:cubicBezTo>
                    <a:pt x="93" y="37"/>
                    <a:pt x="92" y="37"/>
                    <a:pt x="92" y="38"/>
                  </a:cubicBezTo>
                  <a:cubicBezTo>
                    <a:pt x="91" y="38"/>
                    <a:pt x="91" y="40"/>
                    <a:pt x="91" y="40"/>
                  </a:cubicBezTo>
                  <a:cubicBezTo>
                    <a:pt x="91" y="41"/>
                    <a:pt x="90" y="41"/>
                    <a:pt x="90" y="42"/>
                  </a:cubicBezTo>
                  <a:cubicBezTo>
                    <a:pt x="90" y="42"/>
                    <a:pt x="89" y="44"/>
                    <a:pt x="90" y="44"/>
                  </a:cubicBezTo>
                  <a:cubicBezTo>
                    <a:pt x="90" y="45"/>
                    <a:pt x="91" y="45"/>
                    <a:pt x="91" y="45"/>
                  </a:cubicBezTo>
                  <a:cubicBezTo>
                    <a:pt x="92" y="45"/>
                    <a:pt x="93" y="45"/>
                    <a:pt x="94" y="45"/>
                  </a:cubicBezTo>
                  <a:cubicBezTo>
                    <a:pt x="94" y="45"/>
                    <a:pt x="95" y="46"/>
                    <a:pt x="95" y="47"/>
                  </a:cubicBezTo>
                  <a:cubicBezTo>
                    <a:pt x="95" y="47"/>
                    <a:pt x="95" y="48"/>
                    <a:pt x="95" y="49"/>
                  </a:cubicBezTo>
                  <a:cubicBezTo>
                    <a:pt x="94" y="49"/>
                    <a:pt x="93" y="50"/>
                    <a:pt x="93" y="50"/>
                  </a:cubicBezTo>
                  <a:cubicBezTo>
                    <a:pt x="92" y="50"/>
                    <a:pt x="91" y="50"/>
                    <a:pt x="91" y="51"/>
                  </a:cubicBezTo>
                  <a:cubicBezTo>
                    <a:pt x="91" y="51"/>
                    <a:pt x="91" y="52"/>
                    <a:pt x="91" y="52"/>
                  </a:cubicBezTo>
                  <a:cubicBezTo>
                    <a:pt x="91" y="53"/>
                    <a:pt x="93" y="54"/>
                    <a:pt x="93" y="54"/>
                  </a:cubicBezTo>
                  <a:cubicBezTo>
                    <a:pt x="93" y="55"/>
                    <a:pt x="93" y="56"/>
                    <a:pt x="93" y="57"/>
                  </a:cubicBezTo>
                  <a:cubicBezTo>
                    <a:pt x="93" y="57"/>
                    <a:pt x="93" y="58"/>
                    <a:pt x="92" y="59"/>
                  </a:cubicBezTo>
                  <a:cubicBezTo>
                    <a:pt x="92" y="59"/>
                    <a:pt x="92" y="60"/>
                    <a:pt x="92" y="60"/>
                  </a:cubicBezTo>
                  <a:cubicBezTo>
                    <a:pt x="92" y="60"/>
                    <a:pt x="92" y="61"/>
                    <a:pt x="92" y="61"/>
                  </a:cubicBezTo>
                  <a:cubicBezTo>
                    <a:pt x="93" y="62"/>
                    <a:pt x="93" y="63"/>
                    <a:pt x="93" y="63"/>
                  </a:cubicBezTo>
                  <a:cubicBezTo>
                    <a:pt x="94" y="64"/>
                    <a:pt x="94" y="66"/>
                    <a:pt x="94" y="67"/>
                  </a:cubicBezTo>
                  <a:cubicBezTo>
                    <a:pt x="94" y="68"/>
                    <a:pt x="93" y="70"/>
                    <a:pt x="93" y="71"/>
                  </a:cubicBezTo>
                  <a:cubicBezTo>
                    <a:pt x="93" y="72"/>
                    <a:pt x="93" y="73"/>
                    <a:pt x="93" y="73"/>
                  </a:cubicBezTo>
                  <a:cubicBezTo>
                    <a:pt x="94" y="74"/>
                    <a:pt x="94" y="74"/>
                    <a:pt x="95" y="75"/>
                  </a:cubicBezTo>
                  <a:cubicBezTo>
                    <a:pt x="95" y="75"/>
                    <a:pt x="94" y="76"/>
                    <a:pt x="94" y="76"/>
                  </a:cubicBezTo>
                  <a:cubicBezTo>
                    <a:pt x="94" y="76"/>
                    <a:pt x="93" y="77"/>
                    <a:pt x="93" y="77"/>
                  </a:cubicBezTo>
                  <a:cubicBezTo>
                    <a:pt x="92" y="78"/>
                    <a:pt x="92" y="78"/>
                    <a:pt x="91" y="78"/>
                  </a:cubicBezTo>
                  <a:cubicBezTo>
                    <a:pt x="91" y="77"/>
                    <a:pt x="91" y="77"/>
                    <a:pt x="91" y="76"/>
                  </a:cubicBezTo>
                  <a:cubicBezTo>
                    <a:pt x="90" y="76"/>
                    <a:pt x="90" y="76"/>
                    <a:pt x="89" y="76"/>
                  </a:cubicBezTo>
                  <a:cubicBezTo>
                    <a:pt x="89" y="75"/>
                    <a:pt x="88" y="75"/>
                    <a:pt x="88" y="74"/>
                  </a:cubicBezTo>
                  <a:cubicBezTo>
                    <a:pt x="88" y="74"/>
                    <a:pt x="87" y="74"/>
                    <a:pt x="86" y="74"/>
                  </a:cubicBezTo>
                  <a:cubicBezTo>
                    <a:pt x="86" y="74"/>
                    <a:pt x="85" y="74"/>
                    <a:pt x="85" y="74"/>
                  </a:cubicBezTo>
                  <a:cubicBezTo>
                    <a:pt x="84" y="75"/>
                    <a:pt x="84" y="76"/>
                    <a:pt x="84" y="77"/>
                  </a:cubicBezTo>
                  <a:cubicBezTo>
                    <a:pt x="84" y="77"/>
                    <a:pt x="84" y="78"/>
                    <a:pt x="85" y="79"/>
                  </a:cubicBezTo>
                  <a:cubicBezTo>
                    <a:pt x="85" y="79"/>
                    <a:pt x="86" y="79"/>
                    <a:pt x="86" y="80"/>
                  </a:cubicBezTo>
                  <a:cubicBezTo>
                    <a:pt x="87" y="80"/>
                    <a:pt x="87" y="81"/>
                    <a:pt x="87" y="82"/>
                  </a:cubicBezTo>
                  <a:cubicBezTo>
                    <a:pt x="87" y="82"/>
                    <a:pt x="87" y="83"/>
                    <a:pt x="87" y="83"/>
                  </a:cubicBezTo>
                  <a:cubicBezTo>
                    <a:pt x="86" y="84"/>
                    <a:pt x="86" y="85"/>
                    <a:pt x="86" y="85"/>
                  </a:cubicBezTo>
                  <a:cubicBezTo>
                    <a:pt x="86" y="86"/>
                    <a:pt x="86" y="86"/>
                    <a:pt x="87" y="86"/>
                  </a:cubicBezTo>
                  <a:cubicBezTo>
                    <a:pt x="87" y="87"/>
                    <a:pt x="88" y="88"/>
                    <a:pt x="88" y="88"/>
                  </a:cubicBezTo>
                  <a:cubicBezTo>
                    <a:pt x="89" y="88"/>
                    <a:pt x="90" y="88"/>
                    <a:pt x="91" y="88"/>
                  </a:cubicBezTo>
                  <a:cubicBezTo>
                    <a:pt x="91" y="88"/>
                    <a:pt x="92" y="89"/>
                    <a:pt x="92" y="89"/>
                  </a:cubicBezTo>
                  <a:cubicBezTo>
                    <a:pt x="92" y="90"/>
                    <a:pt x="92" y="91"/>
                    <a:pt x="92" y="91"/>
                  </a:cubicBezTo>
                  <a:cubicBezTo>
                    <a:pt x="92" y="92"/>
                    <a:pt x="92" y="93"/>
                    <a:pt x="92" y="93"/>
                  </a:cubicBezTo>
                  <a:cubicBezTo>
                    <a:pt x="92" y="94"/>
                    <a:pt x="92" y="94"/>
                    <a:pt x="93" y="95"/>
                  </a:cubicBezTo>
                  <a:cubicBezTo>
                    <a:pt x="93" y="95"/>
                    <a:pt x="94" y="95"/>
                    <a:pt x="94" y="95"/>
                  </a:cubicBezTo>
                  <a:cubicBezTo>
                    <a:pt x="94" y="96"/>
                    <a:pt x="95" y="96"/>
                    <a:pt x="96" y="97"/>
                  </a:cubicBezTo>
                  <a:cubicBezTo>
                    <a:pt x="96" y="97"/>
                    <a:pt x="98" y="98"/>
                    <a:pt x="98" y="97"/>
                  </a:cubicBezTo>
                  <a:cubicBezTo>
                    <a:pt x="99" y="97"/>
                    <a:pt x="99" y="97"/>
                    <a:pt x="100" y="97"/>
                  </a:cubicBezTo>
                  <a:cubicBezTo>
                    <a:pt x="100" y="96"/>
                    <a:pt x="100" y="96"/>
                    <a:pt x="100" y="95"/>
                  </a:cubicBezTo>
                  <a:cubicBezTo>
                    <a:pt x="101" y="95"/>
                    <a:pt x="102" y="95"/>
                    <a:pt x="102" y="95"/>
                  </a:cubicBezTo>
                  <a:cubicBezTo>
                    <a:pt x="102" y="95"/>
                    <a:pt x="103" y="95"/>
                    <a:pt x="104" y="95"/>
                  </a:cubicBezTo>
                  <a:cubicBezTo>
                    <a:pt x="104" y="95"/>
                    <a:pt x="106" y="94"/>
                    <a:pt x="106" y="94"/>
                  </a:cubicBezTo>
                  <a:cubicBezTo>
                    <a:pt x="106" y="93"/>
                    <a:pt x="106" y="93"/>
                    <a:pt x="107" y="93"/>
                  </a:cubicBezTo>
                  <a:cubicBezTo>
                    <a:pt x="107" y="93"/>
                    <a:pt x="109" y="94"/>
                    <a:pt x="109" y="94"/>
                  </a:cubicBezTo>
                  <a:cubicBezTo>
                    <a:pt x="110" y="94"/>
                    <a:pt x="111" y="96"/>
                    <a:pt x="112" y="96"/>
                  </a:cubicBezTo>
                  <a:cubicBezTo>
                    <a:pt x="113" y="97"/>
                    <a:pt x="114" y="97"/>
                    <a:pt x="115" y="98"/>
                  </a:cubicBezTo>
                  <a:cubicBezTo>
                    <a:pt x="115" y="99"/>
                    <a:pt x="116" y="100"/>
                    <a:pt x="117" y="101"/>
                  </a:cubicBezTo>
                  <a:cubicBezTo>
                    <a:pt x="117" y="102"/>
                    <a:pt x="118" y="103"/>
                    <a:pt x="119" y="103"/>
                  </a:cubicBezTo>
                  <a:cubicBezTo>
                    <a:pt x="119" y="104"/>
                    <a:pt x="119" y="105"/>
                    <a:pt x="119" y="106"/>
                  </a:cubicBezTo>
                  <a:cubicBezTo>
                    <a:pt x="119" y="107"/>
                    <a:pt x="119" y="108"/>
                    <a:pt x="119" y="109"/>
                  </a:cubicBezTo>
                  <a:cubicBezTo>
                    <a:pt x="119" y="109"/>
                    <a:pt x="120" y="110"/>
                    <a:pt x="121" y="110"/>
                  </a:cubicBezTo>
                  <a:cubicBezTo>
                    <a:pt x="121" y="111"/>
                    <a:pt x="122" y="111"/>
                    <a:pt x="122" y="112"/>
                  </a:cubicBezTo>
                  <a:cubicBezTo>
                    <a:pt x="122" y="112"/>
                    <a:pt x="121" y="113"/>
                    <a:pt x="121" y="114"/>
                  </a:cubicBezTo>
                  <a:cubicBezTo>
                    <a:pt x="120" y="114"/>
                    <a:pt x="120" y="114"/>
                    <a:pt x="119" y="114"/>
                  </a:cubicBezTo>
                  <a:cubicBezTo>
                    <a:pt x="119" y="114"/>
                    <a:pt x="118" y="114"/>
                    <a:pt x="118" y="114"/>
                  </a:cubicBezTo>
                  <a:cubicBezTo>
                    <a:pt x="117" y="113"/>
                    <a:pt x="117" y="113"/>
                    <a:pt x="116" y="112"/>
                  </a:cubicBezTo>
                  <a:cubicBezTo>
                    <a:pt x="116" y="112"/>
                    <a:pt x="115" y="113"/>
                    <a:pt x="114" y="114"/>
                  </a:cubicBezTo>
                  <a:cubicBezTo>
                    <a:pt x="114" y="114"/>
                    <a:pt x="113" y="115"/>
                    <a:pt x="113" y="115"/>
                  </a:cubicBezTo>
                  <a:cubicBezTo>
                    <a:pt x="113" y="116"/>
                    <a:pt x="114" y="117"/>
                    <a:pt x="114" y="118"/>
                  </a:cubicBezTo>
                  <a:cubicBezTo>
                    <a:pt x="113" y="118"/>
                    <a:pt x="113" y="119"/>
                    <a:pt x="112" y="119"/>
                  </a:cubicBezTo>
                  <a:cubicBezTo>
                    <a:pt x="112" y="119"/>
                    <a:pt x="111" y="119"/>
                    <a:pt x="111" y="119"/>
                  </a:cubicBezTo>
                  <a:cubicBezTo>
                    <a:pt x="110" y="119"/>
                    <a:pt x="111" y="120"/>
                    <a:pt x="111" y="120"/>
                  </a:cubicBezTo>
                  <a:cubicBezTo>
                    <a:pt x="111" y="121"/>
                    <a:pt x="112" y="121"/>
                    <a:pt x="112" y="121"/>
                  </a:cubicBezTo>
                  <a:cubicBezTo>
                    <a:pt x="112" y="122"/>
                    <a:pt x="111" y="123"/>
                    <a:pt x="111" y="124"/>
                  </a:cubicBezTo>
                  <a:cubicBezTo>
                    <a:pt x="112" y="124"/>
                    <a:pt x="112" y="125"/>
                    <a:pt x="112" y="126"/>
                  </a:cubicBezTo>
                  <a:cubicBezTo>
                    <a:pt x="112" y="126"/>
                    <a:pt x="113" y="127"/>
                    <a:pt x="113" y="128"/>
                  </a:cubicBezTo>
                  <a:cubicBezTo>
                    <a:pt x="113" y="128"/>
                    <a:pt x="114" y="128"/>
                    <a:pt x="115" y="129"/>
                  </a:cubicBezTo>
                  <a:cubicBezTo>
                    <a:pt x="115" y="129"/>
                    <a:pt x="116" y="130"/>
                    <a:pt x="116" y="130"/>
                  </a:cubicBezTo>
                  <a:cubicBezTo>
                    <a:pt x="116" y="130"/>
                    <a:pt x="116" y="131"/>
                    <a:pt x="116" y="131"/>
                  </a:cubicBezTo>
                  <a:cubicBezTo>
                    <a:pt x="115" y="132"/>
                    <a:pt x="114" y="131"/>
                    <a:pt x="113" y="132"/>
                  </a:cubicBezTo>
                  <a:cubicBezTo>
                    <a:pt x="113" y="132"/>
                    <a:pt x="114" y="133"/>
                    <a:pt x="114" y="134"/>
                  </a:cubicBezTo>
                  <a:cubicBezTo>
                    <a:pt x="114" y="134"/>
                    <a:pt x="115" y="134"/>
                    <a:pt x="115" y="135"/>
                  </a:cubicBezTo>
                  <a:cubicBezTo>
                    <a:pt x="116" y="135"/>
                    <a:pt x="117" y="135"/>
                    <a:pt x="117" y="135"/>
                  </a:cubicBezTo>
                  <a:cubicBezTo>
                    <a:pt x="118" y="136"/>
                    <a:pt x="118" y="137"/>
                    <a:pt x="119" y="138"/>
                  </a:cubicBezTo>
                  <a:cubicBezTo>
                    <a:pt x="119" y="138"/>
                    <a:pt x="120" y="139"/>
                    <a:pt x="121" y="140"/>
                  </a:cubicBezTo>
                  <a:cubicBezTo>
                    <a:pt x="121" y="140"/>
                    <a:pt x="121" y="141"/>
                    <a:pt x="121" y="142"/>
                  </a:cubicBezTo>
                  <a:cubicBezTo>
                    <a:pt x="121" y="142"/>
                    <a:pt x="121" y="143"/>
                    <a:pt x="121" y="143"/>
                  </a:cubicBezTo>
                  <a:cubicBezTo>
                    <a:pt x="121" y="143"/>
                    <a:pt x="122" y="145"/>
                    <a:pt x="122" y="145"/>
                  </a:cubicBezTo>
                  <a:cubicBezTo>
                    <a:pt x="122" y="146"/>
                    <a:pt x="122" y="147"/>
                    <a:pt x="122" y="148"/>
                  </a:cubicBezTo>
                  <a:cubicBezTo>
                    <a:pt x="123" y="148"/>
                    <a:pt x="123" y="149"/>
                    <a:pt x="123" y="150"/>
                  </a:cubicBezTo>
                  <a:cubicBezTo>
                    <a:pt x="124" y="151"/>
                    <a:pt x="124" y="152"/>
                    <a:pt x="124" y="152"/>
                  </a:cubicBezTo>
                  <a:cubicBezTo>
                    <a:pt x="124" y="153"/>
                    <a:pt x="123" y="153"/>
                    <a:pt x="123" y="154"/>
                  </a:cubicBezTo>
                  <a:cubicBezTo>
                    <a:pt x="123" y="154"/>
                    <a:pt x="123" y="155"/>
                    <a:pt x="123" y="155"/>
                  </a:cubicBezTo>
                  <a:cubicBezTo>
                    <a:pt x="122" y="156"/>
                    <a:pt x="121" y="156"/>
                    <a:pt x="121" y="157"/>
                  </a:cubicBezTo>
                  <a:cubicBezTo>
                    <a:pt x="120" y="157"/>
                    <a:pt x="120" y="159"/>
                    <a:pt x="119" y="159"/>
                  </a:cubicBezTo>
                  <a:cubicBezTo>
                    <a:pt x="118" y="160"/>
                    <a:pt x="117" y="161"/>
                    <a:pt x="116" y="162"/>
                  </a:cubicBezTo>
                  <a:cubicBezTo>
                    <a:pt x="115" y="162"/>
                    <a:pt x="115" y="162"/>
                    <a:pt x="114" y="162"/>
                  </a:cubicBezTo>
                  <a:cubicBezTo>
                    <a:pt x="114" y="162"/>
                    <a:pt x="114" y="162"/>
                    <a:pt x="114" y="162"/>
                  </a:cubicBezTo>
                  <a:cubicBezTo>
                    <a:pt x="114" y="161"/>
                    <a:pt x="114" y="160"/>
                    <a:pt x="114" y="160"/>
                  </a:cubicBezTo>
                  <a:cubicBezTo>
                    <a:pt x="114" y="159"/>
                    <a:pt x="113" y="159"/>
                    <a:pt x="113" y="159"/>
                  </a:cubicBezTo>
                  <a:cubicBezTo>
                    <a:pt x="113" y="158"/>
                    <a:pt x="112" y="157"/>
                    <a:pt x="112" y="157"/>
                  </a:cubicBezTo>
                  <a:cubicBezTo>
                    <a:pt x="111" y="156"/>
                    <a:pt x="110" y="157"/>
                    <a:pt x="110" y="157"/>
                  </a:cubicBezTo>
                  <a:cubicBezTo>
                    <a:pt x="109" y="157"/>
                    <a:pt x="108" y="157"/>
                    <a:pt x="108" y="158"/>
                  </a:cubicBezTo>
                  <a:cubicBezTo>
                    <a:pt x="108" y="158"/>
                    <a:pt x="107" y="159"/>
                    <a:pt x="107" y="159"/>
                  </a:cubicBezTo>
                  <a:cubicBezTo>
                    <a:pt x="107" y="159"/>
                    <a:pt x="106" y="159"/>
                    <a:pt x="105" y="159"/>
                  </a:cubicBezTo>
                  <a:cubicBezTo>
                    <a:pt x="105" y="159"/>
                    <a:pt x="104" y="159"/>
                    <a:pt x="104" y="158"/>
                  </a:cubicBezTo>
                  <a:cubicBezTo>
                    <a:pt x="104" y="158"/>
                    <a:pt x="103" y="158"/>
                    <a:pt x="102" y="158"/>
                  </a:cubicBezTo>
                  <a:cubicBezTo>
                    <a:pt x="102" y="158"/>
                    <a:pt x="101" y="158"/>
                    <a:pt x="101" y="158"/>
                  </a:cubicBezTo>
                  <a:cubicBezTo>
                    <a:pt x="101" y="157"/>
                    <a:pt x="100" y="157"/>
                    <a:pt x="99" y="157"/>
                  </a:cubicBezTo>
                  <a:cubicBezTo>
                    <a:pt x="99" y="156"/>
                    <a:pt x="97" y="156"/>
                    <a:pt x="97" y="156"/>
                  </a:cubicBezTo>
                  <a:cubicBezTo>
                    <a:pt x="96" y="156"/>
                    <a:pt x="94" y="156"/>
                    <a:pt x="93" y="156"/>
                  </a:cubicBezTo>
                  <a:cubicBezTo>
                    <a:pt x="92" y="156"/>
                    <a:pt x="92" y="154"/>
                    <a:pt x="91" y="154"/>
                  </a:cubicBezTo>
                  <a:cubicBezTo>
                    <a:pt x="91" y="153"/>
                    <a:pt x="90" y="152"/>
                    <a:pt x="89" y="152"/>
                  </a:cubicBezTo>
                  <a:cubicBezTo>
                    <a:pt x="88" y="152"/>
                    <a:pt x="87" y="152"/>
                    <a:pt x="87" y="152"/>
                  </a:cubicBezTo>
                  <a:cubicBezTo>
                    <a:pt x="86" y="152"/>
                    <a:pt x="85" y="151"/>
                    <a:pt x="85" y="150"/>
                  </a:cubicBezTo>
                  <a:cubicBezTo>
                    <a:pt x="85" y="150"/>
                    <a:pt x="85" y="149"/>
                    <a:pt x="85" y="148"/>
                  </a:cubicBezTo>
                  <a:cubicBezTo>
                    <a:pt x="85" y="148"/>
                    <a:pt x="85" y="147"/>
                    <a:pt x="85" y="146"/>
                  </a:cubicBezTo>
                  <a:cubicBezTo>
                    <a:pt x="85" y="146"/>
                    <a:pt x="84" y="146"/>
                    <a:pt x="84" y="146"/>
                  </a:cubicBezTo>
                  <a:cubicBezTo>
                    <a:pt x="84" y="145"/>
                    <a:pt x="83" y="145"/>
                    <a:pt x="82" y="146"/>
                  </a:cubicBezTo>
                  <a:cubicBezTo>
                    <a:pt x="82" y="146"/>
                    <a:pt x="81" y="146"/>
                    <a:pt x="81" y="147"/>
                  </a:cubicBezTo>
                  <a:cubicBezTo>
                    <a:pt x="80" y="147"/>
                    <a:pt x="78" y="146"/>
                    <a:pt x="78" y="146"/>
                  </a:cubicBezTo>
                  <a:cubicBezTo>
                    <a:pt x="77" y="147"/>
                    <a:pt x="77" y="147"/>
                    <a:pt x="76" y="147"/>
                  </a:cubicBezTo>
                  <a:cubicBezTo>
                    <a:pt x="76" y="147"/>
                    <a:pt x="75" y="148"/>
                    <a:pt x="75" y="147"/>
                  </a:cubicBezTo>
                  <a:cubicBezTo>
                    <a:pt x="74" y="147"/>
                    <a:pt x="75" y="146"/>
                    <a:pt x="75" y="145"/>
                  </a:cubicBezTo>
                  <a:cubicBezTo>
                    <a:pt x="75" y="145"/>
                    <a:pt x="74" y="145"/>
                    <a:pt x="74" y="145"/>
                  </a:cubicBezTo>
                  <a:cubicBezTo>
                    <a:pt x="73" y="145"/>
                    <a:pt x="73" y="145"/>
                    <a:pt x="72" y="146"/>
                  </a:cubicBezTo>
                  <a:cubicBezTo>
                    <a:pt x="72" y="146"/>
                    <a:pt x="71" y="146"/>
                    <a:pt x="71" y="146"/>
                  </a:cubicBezTo>
                  <a:cubicBezTo>
                    <a:pt x="70" y="146"/>
                    <a:pt x="69" y="145"/>
                    <a:pt x="68" y="145"/>
                  </a:cubicBezTo>
                  <a:cubicBezTo>
                    <a:pt x="67" y="145"/>
                    <a:pt x="66" y="144"/>
                    <a:pt x="65" y="144"/>
                  </a:cubicBezTo>
                  <a:cubicBezTo>
                    <a:pt x="65" y="144"/>
                    <a:pt x="64" y="143"/>
                    <a:pt x="63" y="143"/>
                  </a:cubicBezTo>
                  <a:cubicBezTo>
                    <a:pt x="63" y="143"/>
                    <a:pt x="62" y="142"/>
                    <a:pt x="61" y="142"/>
                  </a:cubicBezTo>
                  <a:cubicBezTo>
                    <a:pt x="61" y="142"/>
                    <a:pt x="60" y="141"/>
                    <a:pt x="60" y="141"/>
                  </a:cubicBezTo>
                  <a:cubicBezTo>
                    <a:pt x="59" y="141"/>
                    <a:pt x="58" y="141"/>
                    <a:pt x="57" y="141"/>
                  </a:cubicBezTo>
                  <a:cubicBezTo>
                    <a:pt x="57" y="141"/>
                    <a:pt x="56" y="142"/>
                    <a:pt x="56" y="142"/>
                  </a:cubicBezTo>
                  <a:cubicBezTo>
                    <a:pt x="56" y="143"/>
                    <a:pt x="55" y="143"/>
                    <a:pt x="55" y="143"/>
                  </a:cubicBezTo>
                  <a:cubicBezTo>
                    <a:pt x="55" y="143"/>
                    <a:pt x="54" y="143"/>
                    <a:pt x="54" y="143"/>
                  </a:cubicBezTo>
                  <a:cubicBezTo>
                    <a:pt x="53" y="143"/>
                    <a:pt x="53" y="142"/>
                    <a:pt x="52" y="142"/>
                  </a:cubicBezTo>
                  <a:cubicBezTo>
                    <a:pt x="52" y="142"/>
                    <a:pt x="51" y="142"/>
                    <a:pt x="51" y="143"/>
                  </a:cubicBezTo>
                  <a:cubicBezTo>
                    <a:pt x="51" y="143"/>
                    <a:pt x="51" y="144"/>
                    <a:pt x="50" y="144"/>
                  </a:cubicBezTo>
                  <a:cubicBezTo>
                    <a:pt x="50" y="145"/>
                    <a:pt x="50" y="145"/>
                    <a:pt x="49" y="145"/>
                  </a:cubicBezTo>
                  <a:cubicBezTo>
                    <a:pt x="49" y="146"/>
                    <a:pt x="48" y="145"/>
                    <a:pt x="48" y="145"/>
                  </a:cubicBezTo>
                  <a:cubicBezTo>
                    <a:pt x="47" y="145"/>
                    <a:pt x="47" y="143"/>
                    <a:pt x="47" y="143"/>
                  </a:cubicBezTo>
                  <a:cubicBezTo>
                    <a:pt x="47" y="143"/>
                    <a:pt x="46" y="142"/>
                    <a:pt x="46" y="142"/>
                  </a:cubicBezTo>
                  <a:cubicBezTo>
                    <a:pt x="46" y="142"/>
                    <a:pt x="45" y="143"/>
                    <a:pt x="45" y="143"/>
                  </a:cubicBezTo>
                  <a:cubicBezTo>
                    <a:pt x="45" y="144"/>
                    <a:pt x="45" y="145"/>
                    <a:pt x="44" y="145"/>
                  </a:cubicBezTo>
                  <a:cubicBezTo>
                    <a:pt x="44" y="145"/>
                    <a:pt x="44" y="145"/>
                    <a:pt x="43" y="145"/>
                  </a:cubicBezTo>
                  <a:cubicBezTo>
                    <a:pt x="43" y="144"/>
                    <a:pt x="43" y="143"/>
                    <a:pt x="43" y="143"/>
                  </a:cubicBezTo>
                  <a:cubicBezTo>
                    <a:pt x="42" y="143"/>
                    <a:pt x="41" y="143"/>
                    <a:pt x="41" y="143"/>
                  </a:cubicBezTo>
                  <a:cubicBezTo>
                    <a:pt x="40" y="143"/>
                    <a:pt x="40" y="144"/>
                    <a:pt x="39" y="144"/>
                  </a:cubicBezTo>
                  <a:cubicBezTo>
                    <a:pt x="39" y="145"/>
                    <a:pt x="37" y="145"/>
                    <a:pt x="36" y="145"/>
                  </a:cubicBezTo>
                  <a:cubicBezTo>
                    <a:pt x="36" y="144"/>
                    <a:pt x="36" y="144"/>
                    <a:pt x="35" y="143"/>
                  </a:cubicBezTo>
                  <a:cubicBezTo>
                    <a:pt x="35" y="143"/>
                    <a:pt x="33" y="142"/>
                    <a:pt x="32" y="142"/>
                  </a:cubicBezTo>
                  <a:cubicBezTo>
                    <a:pt x="31" y="142"/>
                    <a:pt x="29" y="142"/>
                    <a:pt x="28" y="142"/>
                  </a:cubicBezTo>
                  <a:cubicBezTo>
                    <a:pt x="28" y="142"/>
                    <a:pt x="27" y="142"/>
                    <a:pt x="26" y="142"/>
                  </a:cubicBezTo>
                  <a:cubicBezTo>
                    <a:pt x="26" y="142"/>
                    <a:pt x="25" y="142"/>
                    <a:pt x="24" y="142"/>
                  </a:cubicBezTo>
                  <a:cubicBezTo>
                    <a:pt x="24" y="143"/>
                    <a:pt x="23" y="144"/>
                    <a:pt x="23" y="144"/>
                  </a:cubicBezTo>
                  <a:cubicBezTo>
                    <a:pt x="22" y="145"/>
                    <a:pt x="22" y="146"/>
                    <a:pt x="22" y="147"/>
                  </a:cubicBezTo>
                  <a:cubicBezTo>
                    <a:pt x="22" y="147"/>
                    <a:pt x="21" y="148"/>
                    <a:pt x="21" y="149"/>
                  </a:cubicBezTo>
                  <a:cubicBezTo>
                    <a:pt x="21" y="149"/>
                    <a:pt x="20" y="150"/>
                    <a:pt x="20" y="150"/>
                  </a:cubicBezTo>
                  <a:cubicBezTo>
                    <a:pt x="20" y="151"/>
                    <a:pt x="19" y="152"/>
                    <a:pt x="19" y="152"/>
                  </a:cubicBezTo>
                  <a:cubicBezTo>
                    <a:pt x="18" y="151"/>
                    <a:pt x="18" y="151"/>
                    <a:pt x="17" y="150"/>
                  </a:cubicBezTo>
                  <a:cubicBezTo>
                    <a:pt x="17" y="150"/>
                    <a:pt x="16" y="149"/>
                    <a:pt x="16" y="148"/>
                  </a:cubicBezTo>
                  <a:cubicBezTo>
                    <a:pt x="15" y="148"/>
                    <a:pt x="15" y="147"/>
                    <a:pt x="15" y="147"/>
                  </a:cubicBezTo>
                  <a:cubicBezTo>
                    <a:pt x="14" y="145"/>
                    <a:pt x="12" y="142"/>
                    <a:pt x="10" y="140"/>
                  </a:cubicBezTo>
                  <a:cubicBezTo>
                    <a:pt x="10" y="140"/>
                    <a:pt x="9" y="139"/>
                    <a:pt x="8" y="139"/>
                  </a:cubicBezTo>
                  <a:cubicBezTo>
                    <a:pt x="8" y="139"/>
                    <a:pt x="7" y="139"/>
                    <a:pt x="7" y="139"/>
                  </a:cubicBezTo>
                  <a:cubicBezTo>
                    <a:pt x="6" y="138"/>
                    <a:pt x="6" y="137"/>
                    <a:pt x="6" y="136"/>
                  </a:cubicBezTo>
                  <a:cubicBezTo>
                    <a:pt x="6" y="135"/>
                    <a:pt x="5" y="133"/>
                    <a:pt x="5" y="133"/>
                  </a:cubicBezTo>
                  <a:cubicBezTo>
                    <a:pt x="5" y="132"/>
                    <a:pt x="6" y="131"/>
                    <a:pt x="7" y="130"/>
                  </a:cubicBezTo>
                  <a:cubicBezTo>
                    <a:pt x="7" y="130"/>
                    <a:pt x="8" y="129"/>
                    <a:pt x="8" y="129"/>
                  </a:cubicBezTo>
                  <a:cubicBezTo>
                    <a:pt x="9" y="129"/>
                    <a:pt x="10" y="128"/>
                    <a:pt x="10" y="127"/>
                  </a:cubicBezTo>
                  <a:cubicBezTo>
                    <a:pt x="10" y="127"/>
                    <a:pt x="10" y="125"/>
                    <a:pt x="10" y="125"/>
                  </a:cubicBezTo>
                  <a:cubicBezTo>
                    <a:pt x="10" y="124"/>
                    <a:pt x="9" y="123"/>
                    <a:pt x="9" y="123"/>
                  </a:cubicBezTo>
                  <a:cubicBezTo>
                    <a:pt x="8" y="122"/>
                    <a:pt x="8" y="122"/>
                    <a:pt x="8" y="122"/>
                  </a:cubicBezTo>
                  <a:cubicBezTo>
                    <a:pt x="7" y="121"/>
                    <a:pt x="6" y="121"/>
                    <a:pt x="6" y="120"/>
                  </a:cubicBezTo>
                  <a:cubicBezTo>
                    <a:pt x="6" y="120"/>
                    <a:pt x="6" y="119"/>
                    <a:pt x="6" y="119"/>
                  </a:cubicBezTo>
                  <a:cubicBezTo>
                    <a:pt x="5" y="118"/>
                    <a:pt x="6" y="117"/>
                    <a:pt x="6" y="116"/>
                  </a:cubicBezTo>
                  <a:cubicBezTo>
                    <a:pt x="6" y="116"/>
                    <a:pt x="5" y="115"/>
                    <a:pt x="5" y="114"/>
                  </a:cubicBezTo>
                  <a:cubicBezTo>
                    <a:pt x="5" y="114"/>
                    <a:pt x="5" y="112"/>
                    <a:pt x="5" y="112"/>
                  </a:cubicBezTo>
                  <a:cubicBezTo>
                    <a:pt x="5" y="111"/>
                    <a:pt x="5" y="110"/>
                    <a:pt x="6" y="110"/>
                  </a:cubicBezTo>
                  <a:cubicBezTo>
                    <a:pt x="6" y="110"/>
                    <a:pt x="7" y="110"/>
                    <a:pt x="7" y="110"/>
                  </a:cubicBezTo>
                  <a:cubicBezTo>
                    <a:pt x="7" y="110"/>
                    <a:pt x="7" y="110"/>
                    <a:pt x="7" y="11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2" name="Freeform 82"/>
            <p:cNvSpPr>
              <a:spLocks/>
            </p:cNvSpPr>
            <p:nvPr/>
          </p:nvSpPr>
          <p:spPr bwMode="auto">
            <a:xfrm>
              <a:off x="2062163" y="3435351"/>
              <a:ext cx="215900" cy="325438"/>
            </a:xfrm>
            <a:custGeom>
              <a:avLst/>
              <a:gdLst/>
              <a:ahLst/>
              <a:cxnLst>
                <a:cxn ang="0">
                  <a:pos x="24" y="135"/>
                </a:cxn>
                <a:cxn ang="0">
                  <a:pos x="16" y="130"/>
                </a:cxn>
                <a:cxn ang="0">
                  <a:pos x="8" y="128"/>
                </a:cxn>
                <a:cxn ang="0">
                  <a:pos x="0" y="123"/>
                </a:cxn>
                <a:cxn ang="0">
                  <a:pos x="2" y="117"/>
                </a:cxn>
                <a:cxn ang="0">
                  <a:pos x="4" y="108"/>
                </a:cxn>
                <a:cxn ang="0">
                  <a:pos x="1" y="98"/>
                </a:cxn>
                <a:cxn ang="0">
                  <a:pos x="10" y="89"/>
                </a:cxn>
                <a:cxn ang="0">
                  <a:pos x="11" y="82"/>
                </a:cxn>
                <a:cxn ang="0">
                  <a:pos x="14" y="77"/>
                </a:cxn>
                <a:cxn ang="0">
                  <a:pos x="22" y="75"/>
                </a:cxn>
                <a:cxn ang="0">
                  <a:pos x="28" y="79"/>
                </a:cxn>
                <a:cxn ang="0">
                  <a:pos x="36" y="76"/>
                </a:cxn>
                <a:cxn ang="0">
                  <a:pos x="43" y="74"/>
                </a:cxn>
                <a:cxn ang="0">
                  <a:pos x="54" y="72"/>
                </a:cxn>
                <a:cxn ang="0">
                  <a:pos x="62" y="74"/>
                </a:cxn>
                <a:cxn ang="0">
                  <a:pos x="71" y="68"/>
                </a:cxn>
                <a:cxn ang="0">
                  <a:pos x="70" y="57"/>
                </a:cxn>
                <a:cxn ang="0">
                  <a:pos x="67" y="51"/>
                </a:cxn>
                <a:cxn ang="0">
                  <a:pos x="55" y="51"/>
                </a:cxn>
                <a:cxn ang="0">
                  <a:pos x="46" y="50"/>
                </a:cxn>
                <a:cxn ang="0">
                  <a:pos x="40" y="57"/>
                </a:cxn>
                <a:cxn ang="0">
                  <a:pos x="30" y="47"/>
                </a:cxn>
                <a:cxn ang="0">
                  <a:pos x="25" y="30"/>
                </a:cxn>
                <a:cxn ang="0">
                  <a:pos x="29" y="24"/>
                </a:cxn>
                <a:cxn ang="0">
                  <a:pos x="41" y="21"/>
                </a:cxn>
                <a:cxn ang="0">
                  <a:pos x="41" y="8"/>
                </a:cxn>
                <a:cxn ang="0">
                  <a:pos x="49" y="1"/>
                </a:cxn>
                <a:cxn ang="0">
                  <a:pos x="55" y="8"/>
                </a:cxn>
                <a:cxn ang="0">
                  <a:pos x="55" y="23"/>
                </a:cxn>
                <a:cxn ang="0">
                  <a:pos x="69" y="34"/>
                </a:cxn>
                <a:cxn ang="0">
                  <a:pos x="94" y="48"/>
                </a:cxn>
                <a:cxn ang="0">
                  <a:pos x="110" y="68"/>
                </a:cxn>
                <a:cxn ang="0">
                  <a:pos x="109" y="79"/>
                </a:cxn>
                <a:cxn ang="0">
                  <a:pos x="100" y="84"/>
                </a:cxn>
                <a:cxn ang="0">
                  <a:pos x="104" y="96"/>
                </a:cxn>
                <a:cxn ang="0">
                  <a:pos x="98" y="110"/>
                </a:cxn>
                <a:cxn ang="0">
                  <a:pos x="91" y="119"/>
                </a:cxn>
                <a:cxn ang="0">
                  <a:pos x="86" y="129"/>
                </a:cxn>
                <a:cxn ang="0">
                  <a:pos x="88" y="135"/>
                </a:cxn>
                <a:cxn ang="0">
                  <a:pos x="81" y="137"/>
                </a:cxn>
                <a:cxn ang="0">
                  <a:pos x="74" y="136"/>
                </a:cxn>
                <a:cxn ang="0">
                  <a:pos x="69" y="142"/>
                </a:cxn>
                <a:cxn ang="0">
                  <a:pos x="65" y="147"/>
                </a:cxn>
                <a:cxn ang="0">
                  <a:pos x="63" y="163"/>
                </a:cxn>
                <a:cxn ang="0">
                  <a:pos x="56" y="168"/>
                </a:cxn>
                <a:cxn ang="0">
                  <a:pos x="49" y="172"/>
                </a:cxn>
                <a:cxn ang="0">
                  <a:pos x="45" y="161"/>
                </a:cxn>
                <a:cxn ang="0">
                  <a:pos x="44" y="155"/>
                </a:cxn>
                <a:cxn ang="0">
                  <a:pos x="35" y="148"/>
                </a:cxn>
                <a:cxn ang="0">
                  <a:pos x="31" y="138"/>
                </a:cxn>
              </a:cxnLst>
              <a:rect l="0" t="0" r="r" b="b"/>
              <a:pathLst>
                <a:path w="114" h="173">
                  <a:moveTo>
                    <a:pt x="28" y="137"/>
                  </a:moveTo>
                  <a:cubicBezTo>
                    <a:pt x="28" y="137"/>
                    <a:pt x="28" y="137"/>
                    <a:pt x="28" y="136"/>
                  </a:cubicBezTo>
                  <a:cubicBezTo>
                    <a:pt x="27" y="136"/>
                    <a:pt x="27" y="135"/>
                    <a:pt x="27" y="135"/>
                  </a:cubicBezTo>
                  <a:cubicBezTo>
                    <a:pt x="26" y="135"/>
                    <a:pt x="25" y="136"/>
                    <a:pt x="25" y="135"/>
                  </a:cubicBezTo>
                  <a:cubicBezTo>
                    <a:pt x="25" y="135"/>
                    <a:pt x="24" y="135"/>
                    <a:pt x="24" y="135"/>
                  </a:cubicBezTo>
                  <a:cubicBezTo>
                    <a:pt x="24" y="135"/>
                    <a:pt x="24" y="134"/>
                    <a:pt x="23" y="133"/>
                  </a:cubicBezTo>
                  <a:cubicBezTo>
                    <a:pt x="23" y="133"/>
                    <a:pt x="23" y="132"/>
                    <a:pt x="22" y="132"/>
                  </a:cubicBezTo>
                  <a:cubicBezTo>
                    <a:pt x="22" y="132"/>
                    <a:pt x="20" y="133"/>
                    <a:pt x="19" y="132"/>
                  </a:cubicBezTo>
                  <a:cubicBezTo>
                    <a:pt x="19" y="132"/>
                    <a:pt x="18" y="131"/>
                    <a:pt x="18" y="131"/>
                  </a:cubicBezTo>
                  <a:cubicBezTo>
                    <a:pt x="17" y="131"/>
                    <a:pt x="17" y="130"/>
                    <a:pt x="16" y="130"/>
                  </a:cubicBezTo>
                  <a:cubicBezTo>
                    <a:pt x="16" y="129"/>
                    <a:pt x="15" y="130"/>
                    <a:pt x="15" y="130"/>
                  </a:cubicBezTo>
                  <a:cubicBezTo>
                    <a:pt x="15" y="129"/>
                    <a:pt x="14" y="129"/>
                    <a:pt x="14" y="128"/>
                  </a:cubicBezTo>
                  <a:cubicBezTo>
                    <a:pt x="13" y="128"/>
                    <a:pt x="12" y="128"/>
                    <a:pt x="12" y="128"/>
                  </a:cubicBezTo>
                  <a:cubicBezTo>
                    <a:pt x="11" y="128"/>
                    <a:pt x="11" y="128"/>
                    <a:pt x="10" y="128"/>
                  </a:cubicBezTo>
                  <a:cubicBezTo>
                    <a:pt x="10" y="128"/>
                    <a:pt x="9" y="128"/>
                    <a:pt x="8" y="128"/>
                  </a:cubicBezTo>
                  <a:cubicBezTo>
                    <a:pt x="8" y="128"/>
                    <a:pt x="7" y="126"/>
                    <a:pt x="6" y="126"/>
                  </a:cubicBezTo>
                  <a:cubicBezTo>
                    <a:pt x="6" y="126"/>
                    <a:pt x="5" y="125"/>
                    <a:pt x="4" y="125"/>
                  </a:cubicBezTo>
                  <a:cubicBezTo>
                    <a:pt x="4" y="125"/>
                    <a:pt x="3" y="125"/>
                    <a:pt x="3" y="125"/>
                  </a:cubicBezTo>
                  <a:cubicBezTo>
                    <a:pt x="2" y="125"/>
                    <a:pt x="1" y="125"/>
                    <a:pt x="1" y="124"/>
                  </a:cubicBezTo>
                  <a:cubicBezTo>
                    <a:pt x="0" y="124"/>
                    <a:pt x="0" y="124"/>
                    <a:pt x="0" y="123"/>
                  </a:cubicBezTo>
                  <a:cubicBezTo>
                    <a:pt x="0" y="123"/>
                    <a:pt x="2" y="122"/>
                    <a:pt x="2" y="122"/>
                  </a:cubicBezTo>
                  <a:cubicBezTo>
                    <a:pt x="2" y="121"/>
                    <a:pt x="2" y="121"/>
                    <a:pt x="1" y="120"/>
                  </a:cubicBezTo>
                  <a:cubicBezTo>
                    <a:pt x="1" y="120"/>
                    <a:pt x="0" y="120"/>
                    <a:pt x="0" y="120"/>
                  </a:cubicBezTo>
                  <a:cubicBezTo>
                    <a:pt x="0" y="120"/>
                    <a:pt x="0" y="119"/>
                    <a:pt x="0" y="118"/>
                  </a:cubicBezTo>
                  <a:cubicBezTo>
                    <a:pt x="0" y="118"/>
                    <a:pt x="1" y="118"/>
                    <a:pt x="2" y="117"/>
                  </a:cubicBezTo>
                  <a:cubicBezTo>
                    <a:pt x="2" y="117"/>
                    <a:pt x="3" y="116"/>
                    <a:pt x="3" y="115"/>
                  </a:cubicBezTo>
                  <a:cubicBezTo>
                    <a:pt x="3" y="115"/>
                    <a:pt x="1" y="114"/>
                    <a:pt x="1" y="113"/>
                  </a:cubicBezTo>
                  <a:cubicBezTo>
                    <a:pt x="1" y="113"/>
                    <a:pt x="2" y="112"/>
                    <a:pt x="2" y="112"/>
                  </a:cubicBezTo>
                  <a:cubicBezTo>
                    <a:pt x="2" y="111"/>
                    <a:pt x="4" y="111"/>
                    <a:pt x="4" y="111"/>
                  </a:cubicBezTo>
                  <a:cubicBezTo>
                    <a:pt x="4" y="111"/>
                    <a:pt x="5" y="109"/>
                    <a:pt x="4" y="108"/>
                  </a:cubicBezTo>
                  <a:cubicBezTo>
                    <a:pt x="4" y="107"/>
                    <a:pt x="4" y="106"/>
                    <a:pt x="4" y="106"/>
                  </a:cubicBezTo>
                  <a:cubicBezTo>
                    <a:pt x="3" y="105"/>
                    <a:pt x="3" y="104"/>
                    <a:pt x="3" y="104"/>
                  </a:cubicBezTo>
                  <a:cubicBezTo>
                    <a:pt x="2" y="103"/>
                    <a:pt x="1" y="102"/>
                    <a:pt x="1" y="101"/>
                  </a:cubicBezTo>
                  <a:cubicBezTo>
                    <a:pt x="1" y="101"/>
                    <a:pt x="0" y="99"/>
                    <a:pt x="0" y="99"/>
                  </a:cubicBezTo>
                  <a:cubicBezTo>
                    <a:pt x="0" y="99"/>
                    <a:pt x="0" y="98"/>
                    <a:pt x="1" y="98"/>
                  </a:cubicBezTo>
                  <a:cubicBezTo>
                    <a:pt x="1" y="97"/>
                    <a:pt x="3" y="98"/>
                    <a:pt x="4" y="98"/>
                  </a:cubicBezTo>
                  <a:cubicBezTo>
                    <a:pt x="5" y="97"/>
                    <a:pt x="6" y="97"/>
                    <a:pt x="7" y="96"/>
                  </a:cubicBezTo>
                  <a:cubicBezTo>
                    <a:pt x="7" y="95"/>
                    <a:pt x="7" y="94"/>
                    <a:pt x="7" y="93"/>
                  </a:cubicBezTo>
                  <a:cubicBezTo>
                    <a:pt x="7" y="93"/>
                    <a:pt x="7" y="91"/>
                    <a:pt x="8" y="90"/>
                  </a:cubicBezTo>
                  <a:cubicBezTo>
                    <a:pt x="8" y="90"/>
                    <a:pt x="9" y="89"/>
                    <a:pt x="10" y="89"/>
                  </a:cubicBezTo>
                  <a:cubicBezTo>
                    <a:pt x="10" y="89"/>
                    <a:pt x="11" y="88"/>
                    <a:pt x="11" y="88"/>
                  </a:cubicBezTo>
                  <a:cubicBezTo>
                    <a:pt x="12" y="87"/>
                    <a:pt x="13" y="87"/>
                    <a:pt x="13" y="86"/>
                  </a:cubicBezTo>
                  <a:cubicBezTo>
                    <a:pt x="14" y="86"/>
                    <a:pt x="14" y="85"/>
                    <a:pt x="14" y="84"/>
                  </a:cubicBezTo>
                  <a:cubicBezTo>
                    <a:pt x="14" y="84"/>
                    <a:pt x="13" y="83"/>
                    <a:pt x="12" y="83"/>
                  </a:cubicBezTo>
                  <a:cubicBezTo>
                    <a:pt x="12" y="83"/>
                    <a:pt x="11" y="82"/>
                    <a:pt x="11" y="82"/>
                  </a:cubicBezTo>
                  <a:cubicBezTo>
                    <a:pt x="10" y="81"/>
                    <a:pt x="10" y="80"/>
                    <a:pt x="10" y="80"/>
                  </a:cubicBezTo>
                  <a:cubicBezTo>
                    <a:pt x="10" y="79"/>
                    <a:pt x="9" y="79"/>
                    <a:pt x="9" y="78"/>
                  </a:cubicBezTo>
                  <a:cubicBezTo>
                    <a:pt x="9" y="78"/>
                    <a:pt x="10" y="77"/>
                    <a:pt x="11" y="77"/>
                  </a:cubicBezTo>
                  <a:cubicBezTo>
                    <a:pt x="11" y="77"/>
                    <a:pt x="11" y="77"/>
                    <a:pt x="11" y="77"/>
                  </a:cubicBezTo>
                  <a:cubicBezTo>
                    <a:pt x="12" y="78"/>
                    <a:pt x="14" y="78"/>
                    <a:pt x="14" y="77"/>
                  </a:cubicBezTo>
                  <a:cubicBezTo>
                    <a:pt x="15" y="77"/>
                    <a:pt x="16" y="76"/>
                    <a:pt x="16" y="76"/>
                  </a:cubicBezTo>
                  <a:cubicBezTo>
                    <a:pt x="17" y="76"/>
                    <a:pt x="18" y="77"/>
                    <a:pt x="18" y="78"/>
                  </a:cubicBezTo>
                  <a:cubicBezTo>
                    <a:pt x="19" y="78"/>
                    <a:pt x="19" y="79"/>
                    <a:pt x="20" y="79"/>
                  </a:cubicBezTo>
                  <a:cubicBezTo>
                    <a:pt x="20" y="79"/>
                    <a:pt x="22" y="78"/>
                    <a:pt x="23" y="78"/>
                  </a:cubicBezTo>
                  <a:cubicBezTo>
                    <a:pt x="23" y="77"/>
                    <a:pt x="22" y="76"/>
                    <a:pt x="22" y="75"/>
                  </a:cubicBezTo>
                  <a:cubicBezTo>
                    <a:pt x="22" y="75"/>
                    <a:pt x="22" y="74"/>
                    <a:pt x="23" y="74"/>
                  </a:cubicBezTo>
                  <a:cubicBezTo>
                    <a:pt x="23" y="74"/>
                    <a:pt x="24" y="74"/>
                    <a:pt x="25" y="74"/>
                  </a:cubicBezTo>
                  <a:cubicBezTo>
                    <a:pt x="25" y="74"/>
                    <a:pt x="25" y="75"/>
                    <a:pt x="26" y="75"/>
                  </a:cubicBezTo>
                  <a:cubicBezTo>
                    <a:pt x="26" y="76"/>
                    <a:pt x="26" y="77"/>
                    <a:pt x="26" y="78"/>
                  </a:cubicBezTo>
                  <a:cubicBezTo>
                    <a:pt x="26" y="78"/>
                    <a:pt x="27" y="79"/>
                    <a:pt x="28" y="79"/>
                  </a:cubicBezTo>
                  <a:cubicBezTo>
                    <a:pt x="28" y="79"/>
                    <a:pt x="29" y="78"/>
                    <a:pt x="29" y="77"/>
                  </a:cubicBezTo>
                  <a:cubicBezTo>
                    <a:pt x="30" y="77"/>
                    <a:pt x="29" y="75"/>
                    <a:pt x="30" y="75"/>
                  </a:cubicBezTo>
                  <a:cubicBezTo>
                    <a:pt x="30" y="75"/>
                    <a:pt x="32" y="75"/>
                    <a:pt x="32" y="75"/>
                  </a:cubicBezTo>
                  <a:cubicBezTo>
                    <a:pt x="33" y="75"/>
                    <a:pt x="34" y="75"/>
                    <a:pt x="34" y="75"/>
                  </a:cubicBezTo>
                  <a:cubicBezTo>
                    <a:pt x="35" y="75"/>
                    <a:pt x="36" y="76"/>
                    <a:pt x="36" y="76"/>
                  </a:cubicBezTo>
                  <a:cubicBezTo>
                    <a:pt x="36" y="76"/>
                    <a:pt x="37" y="76"/>
                    <a:pt x="37" y="75"/>
                  </a:cubicBezTo>
                  <a:cubicBezTo>
                    <a:pt x="37" y="75"/>
                    <a:pt x="37" y="74"/>
                    <a:pt x="37" y="74"/>
                  </a:cubicBezTo>
                  <a:cubicBezTo>
                    <a:pt x="38" y="73"/>
                    <a:pt x="39" y="73"/>
                    <a:pt x="40" y="73"/>
                  </a:cubicBezTo>
                  <a:cubicBezTo>
                    <a:pt x="40" y="73"/>
                    <a:pt x="41" y="75"/>
                    <a:pt x="41" y="75"/>
                  </a:cubicBezTo>
                  <a:cubicBezTo>
                    <a:pt x="42" y="75"/>
                    <a:pt x="43" y="74"/>
                    <a:pt x="43" y="74"/>
                  </a:cubicBezTo>
                  <a:cubicBezTo>
                    <a:pt x="43" y="74"/>
                    <a:pt x="45" y="74"/>
                    <a:pt x="45" y="73"/>
                  </a:cubicBezTo>
                  <a:cubicBezTo>
                    <a:pt x="46" y="73"/>
                    <a:pt x="46" y="72"/>
                    <a:pt x="47" y="72"/>
                  </a:cubicBezTo>
                  <a:cubicBezTo>
                    <a:pt x="47" y="71"/>
                    <a:pt x="49" y="71"/>
                    <a:pt x="49" y="71"/>
                  </a:cubicBezTo>
                  <a:cubicBezTo>
                    <a:pt x="50" y="71"/>
                    <a:pt x="51" y="71"/>
                    <a:pt x="52" y="71"/>
                  </a:cubicBezTo>
                  <a:cubicBezTo>
                    <a:pt x="52" y="71"/>
                    <a:pt x="54" y="72"/>
                    <a:pt x="54" y="72"/>
                  </a:cubicBezTo>
                  <a:cubicBezTo>
                    <a:pt x="54" y="72"/>
                    <a:pt x="55" y="74"/>
                    <a:pt x="55" y="74"/>
                  </a:cubicBezTo>
                  <a:cubicBezTo>
                    <a:pt x="55" y="75"/>
                    <a:pt x="56" y="75"/>
                    <a:pt x="56" y="76"/>
                  </a:cubicBezTo>
                  <a:cubicBezTo>
                    <a:pt x="56" y="76"/>
                    <a:pt x="57" y="76"/>
                    <a:pt x="57" y="76"/>
                  </a:cubicBezTo>
                  <a:cubicBezTo>
                    <a:pt x="58" y="76"/>
                    <a:pt x="59" y="75"/>
                    <a:pt x="59" y="74"/>
                  </a:cubicBezTo>
                  <a:cubicBezTo>
                    <a:pt x="60" y="74"/>
                    <a:pt x="61" y="74"/>
                    <a:pt x="62" y="74"/>
                  </a:cubicBezTo>
                  <a:cubicBezTo>
                    <a:pt x="62" y="74"/>
                    <a:pt x="64" y="74"/>
                    <a:pt x="64" y="74"/>
                  </a:cubicBezTo>
                  <a:cubicBezTo>
                    <a:pt x="65" y="74"/>
                    <a:pt x="66" y="73"/>
                    <a:pt x="67" y="73"/>
                  </a:cubicBezTo>
                  <a:cubicBezTo>
                    <a:pt x="67" y="72"/>
                    <a:pt x="69" y="73"/>
                    <a:pt x="69" y="73"/>
                  </a:cubicBezTo>
                  <a:cubicBezTo>
                    <a:pt x="70" y="72"/>
                    <a:pt x="70" y="71"/>
                    <a:pt x="71" y="71"/>
                  </a:cubicBezTo>
                  <a:cubicBezTo>
                    <a:pt x="71" y="70"/>
                    <a:pt x="71" y="69"/>
                    <a:pt x="71" y="68"/>
                  </a:cubicBezTo>
                  <a:cubicBezTo>
                    <a:pt x="71" y="68"/>
                    <a:pt x="71" y="67"/>
                    <a:pt x="71" y="66"/>
                  </a:cubicBezTo>
                  <a:cubicBezTo>
                    <a:pt x="71" y="66"/>
                    <a:pt x="71" y="64"/>
                    <a:pt x="71" y="63"/>
                  </a:cubicBezTo>
                  <a:cubicBezTo>
                    <a:pt x="71" y="62"/>
                    <a:pt x="71" y="61"/>
                    <a:pt x="71" y="61"/>
                  </a:cubicBezTo>
                  <a:cubicBezTo>
                    <a:pt x="71" y="60"/>
                    <a:pt x="71" y="59"/>
                    <a:pt x="71" y="58"/>
                  </a:cubicBezTo>
                  <a:cubicBezTo>
                    <a:pt x="71" y="58"/>
                    <a:pt x="70" y="58"/>
                    <a:pt x="70" y="57"/>
                  </a:cubicBezTo>
                  <a:cubicBezTo>
                    <a:pt x="70" y="57"/>
                    <a:pt x="70" y="56"/>
                    <a:pt x="70" y="55"/>
                  </a:cubicBezTo>
                  <a:cubicBezTo>
                    <a:pt x="70" y="55"/>
                    <a:pt x="70" y="54"/>
                    <a:pt x="70" y="53"/>
                  </a:cubicBezTo>
                  <a:cubicBezTo>
                    <a:pt x="69" y="53"/>
                    <a:pt x="69" y="52"/>
                    <a:pt x="69" y="52"/>
                  </a:cubicBezTo>
                  <a:cubicBezTo>
                    <a:pt x="68" y="51"/>
                    <a:pt x="68" y="51"/>
                    <a:pt x="67" y="51"/>
                  </a:cubicBezTo>
                  <a:cubicBezTo>
                    <a:pt x="67" y="51"/>
                    <a:pt x="67" y="51"/>
                    <a:pt x="67" y="51"/>
                  </a:cubicBezTo>
                  <a:cubicBezTo>
                    <a:pt x="66" y="51"/>
                    <a:pt x="65" y="52"/>
                    <a:pt x="64" y="52"/>
                  </a:cubicBezTo>
                  <a:cubicBezTo>
                    <a:pt x="64" y="52"/>
                    <a:pt x="62" y="53"/>
                    <a:pt x="61" y="52"/>
                  </a:cubicBezTo>
                  <a:cubicBezTo>
                    <a:pt x="61" y="52"/>
                    <a:pt x="60" y="51"/>
                    <a:pt x="59" y="51"/>
                  </a:cubicBezTo>
                  <a:cubicBezTo>
                    <a:pt x="59" y="51"/>
                    <a:pt x="58" y="51"/>
                    <a:pt x="58" y="51"/>
                  </a:cubicBezTo>
                  <a:cubicBezTo>
                    <a:pt x="57" y="51"/>
                    <a:pt x="56" y="51"/>
                    <a:pt x="55" y="51"/>
                  </a:cubicBezTo>
                  <a:cubicBezTo>
                    <a:pt x="55" y="51"/>
                    <a:pt x="53" y="51"/>
                    <a:pt x="53" y="51"/>
                  </a:cubicBezTo>
                  <a:cubicBezTo>
                    <a:pt x="52" y="51"/>
                    <a:pt x="52" y="52"/>
                    <a:pt x="52" y="52"/>
                  </a:cubicBezTo>
                  <a:cubicBezTo>
                    <a:pt x="51" y="53"/>
                    <a:pt x="50" y="53"/>
                    <a:pt x="49" y="53"/>
                  </a:cubicBezTo>
                  <a:cubicBezTo>
                    <a:pt x="48" y="53"/>
                    <a:pt x="48" y="51"/>
                    <a:pt x="47" y="51"/>
                  </a:cubicBezTo>
                  <a:cubicBezTo>
                    <a:pt x="47" y="50"/>
                    <a:pt x="46" y="50"/>
                    <a:pt x="46" y="50"/>
                  </a:cubicBezTo>
                  <a:cubicBezTo>
                    <a:pt x="45" y="50"/>
                    <a:pt x="45" y="51"/>
                    <a:pt x="45" y="51"/>
                  </a:cubicBezTo>
                  <a:cubicBezTo>
                    <a:pt x="45" y="52"/>
                    <a:pt x="46" y="52"/>
                    <a:pt x="46" y="53"/>
                  </a:cubicBezTo>
                  <a:cubicBezTo>
                    <a:pt x="46" y="53"/>
                    <a:pt x="45" y="54"/>
                    <a:pt x="45" y="54"/>
                  </a:cubicBezTo>
                  <a:cubicBezTo>
                    <a:pt x="44" y="55"/>
                    <a:pt x="43" y="56"/>
                    <a:pt x="43" y="56"/>
                  </a:cubicBezTo>
                  <a:cubicBezTo>
                    <a:pt x="42" y="56"/>
                    <a:pt x="41" y="57"/>
                    <a:pt x="40" y="57"/>
                  </a:cubicBezTo>
                  <a:cubicBezTo>
                    <a:pt x="39" y="58"/>
                    <a:pt x="38" y="58"/>
                    <a:pt x="37" y="57"/>
                  </a:cubicBezTo>
                  <a:cubicBezTo>
                    <a:pt x="37" y="57"/>
                    <a:pt x="37" y="56"/>
                    <a:pt x="36" y="55"/>
                  </a:cubicBezTo>
                  <a:cubicBezTo>
                    <a:pt x="35" y="54"/>
                    <a:pt x="34" y="52"/>
                    <a:pt x="33" y="51"/>
                  </a:cubicBezTo>
                  <a:cubicBezTo>
                    <a:pt x="33" y="51"/>
                    <a:pt x="32" y="50"/>
                    <a:pt x="32" y="49"/>
                  </a:cubicBezTo>
                  <a:cubicBezTo>
                    <a:pt x="31" y="49"/>
                    <a:pt x="30" y="48"/>
                    <a:pt x="30" y="47"/>
                  </a:cubicBezTo>
                  <a:cubicBezTo>
                    <a:pt x="30" y="47"/>
                    <a:pt x="29" y="45"/>
                    <a:pt x="29" y="44"/>
                  </a:cubicBezTo>
                  <a:cubicBezTo>
                    <a:pt x="28" y="43"/>
                    <a:pt x="28" y="41"/>
                    <a:pt x="27" y="40"/>
                  </a:cubicBezTo>
                  <a:cubicBezTo>
                    <a:pt x="27" y="39"/>
                    <a:pt x="27" y="38"/>
                    <a:pt x="26" y="37"/>
                  </a:cubicBezTo>
                  <a:cubicBezTo>
                    <a:pt x="26" y="36"/>
                    <a:pt x="25" y="34"/>
                    <a:pt x="25" y="33"/>
                  </a:cubicBezTo>
                  <a:cubicBezTo>
                    <a:pt x="24" y="33"/>
                    <a:pt x="25" y="31"/>
                    <a:pt x="25" y="30"/>
                  </a:cubicBezTo>
                  <a:cubicBezTo>
                    <a:pt x="25" y="30"/>
                    <a:pt x="24" y="28"/>
                    <a:pt x="24" y="27"/>
                  </a:cubicBezTo>
                  <a:cubicBezTo>
                    <a:pt x="24" y="27"/>
                    <a:pt x="23" y="26"/>
                    <a:pt x="23" y="25"/>
                  </a:cubicBezTo>
                  <a:cubicBezTo>
                    <a:pt x="23" y="25"/>
                    <a:pt x="23" y="25"/>
                    <a:pt x="23" y="24"/>
                  </a:cubicBezTo>
                  <a:cubicBezTo>
                    <a:pt x="24" y="24"/>
                    <a:pt x="24" y="24"/>
                    <a:pt x="25" y="24"/>
                  </a:cubicBezTo>
                  <a:cubicBezTo>
                    <a:pt x="26" y="24"/>
                    <a:pt x="28" y="24"/>
                    <a:pt x="29" y="24"/>
                  </a:cubicBezTo>
                  <a:cubicBezTo>
                    <a:pt x="29" y="24"/>
                    <a:pt x="30" y="24"/>
                    <a:pt x="31" y="24"/>
                  </a:cubicBezTo>
                  <a:cubicBezTo>
                    <a:pt x="32" y="24"/>
                    <a:pt x="32" y="23"/>
                    <a:pt x="33" y="23"/>
                  </a:cubicBezTo>
                  <a:cubicBezTo>
                    <a:pt x="34" y="23"/>
                    <a:pt x="36" y="23"/>
                    <a:pt x="37" y="23"/>
                  </a:cubicBezTo>
                  <a:cubicBezTo>
                    <a:pt x="37" y="23"/>
                    <a:pt x="39" y="23"/>
                    <a:pt x="39" y="23"/>
                  </a:cubicBezTo>
                  <a:cubicBezTo>
                    <a:pt x="40" y="23"/>
                    <a:pt x="41" y="22"/>
                    <a:pt x="41" y="21"/>
                  </a:cubicBezTo>
                  <a:cubicBezTo>
                    <a:pt x="41" y="20"/>
                    <a:pt x="41" y="19"/>
                    <a:pt x="41" y="18"/>
                  </a:cubicBezTo>
                  <a:cubicBezTo>
                    <a:pt x="42" y="18"/>
                    <a:pt x="42" y="16"/>
                    <a:pt x="42" y="16"/>
                  </a:cubicBezTo>
                  <a:cubicBezTo>
                    <a:pt x="42" y="15"/>
                    <a:pt x="43" y="13"/>
                    <a:pt x="42" y="12"/>
                  </a:cubicBezTo>
                  <a:cubicBezTo>
                    <a:pt x="42" y="12"/>
                    <a:pt x="41" y="11"/>
                    <a:pt x="41" y="11"/>
                  </a:cubicBezTo>
                  <a:cubicBezTo>
                    <a:pt x="41" y="10"/>
                    <a:pt x="40" y="8"/>
                    <a:pt x="41" y="8"/>
                  </a:cubicBezTo>
                  <a:cubicBezTo>
                    <a:pt x="41" y="7"/>
                    <a:pt x="43" y="7"/>
                    <a:pt x="43" y="7"/>
                  </a:cubicBezTo>
                  <a:cubicBezTo>
                    <a:pt x="44" y="7"/>
                    <a:pt x="45" y="7"/>
                    <a:pt x="45" y="7"/>
                  </a:cubicBezTo>
                  <a:cubicBezTo>
                    <a:pt x="45" y="6"/>
                    <a:pt x="46" y="5"/>
                    <a:pt x="46" y="5"/>
                  </a:cubicBezTo>
                  <a:cubicBezTo>
                    <a:pt x="46" y="4"/>
                    <a:pt x="46" y="3"/>
                    <a:pt x="46" y="3"/>
                  </a:cubicBezTo>
                  <a:cubicBezTo>
                    <a:pt x="47" y="2"/>
                    <a:pt x="48" y="2"/>
                    <a:pt x="49" y="1"/>
                  </a:cubicBezTo>
                  <a:cubicBezTo>
                    <a:pt x="49" y="1"/>
                    <a:pt x="49" y="1"/>
                    <a:pt x="50" y="0"/>
                  </a:cubicBezTo>
                  <a:cubicBezTo>
                    <a:pt x="50" y="0"/>
                    <a:pt x="50" y="0"/>
                    <a:pt x="50" y="0"/>
                  </a:cubicBezTo>
                  <a:cubicBezTo>
                    <a:pt x="51" y="1"/>
                    <a:pt x="52" y="3"/>
                    <a:pt x="52" y="4"/>
                  </a:cubicBezTo>
                  <a:cubicBezTo>
                    <a:pt x="53" y="4"/>
                    <a:pt x="54" y="5"/>
                    <a:pt x="54" y="6"/>
                  </a:cubicBezTo>
                  <a:cubicBezTo>
                    <a:pt x="54" y="6"/>
                    <a:pt x="55" y="8"/>
                    <a:pt x="55" y="8"/>
                  </a:cubicBezTo>
                  <a:cubicBezTo>
                    <a:pt x="55" y="9"/>
                    <a:pt x="55" y="10"/>
                    <a:pt x="55" y="11"/>
                  </a:cubicBezTo>
                  <a:cubicBezTo>
                    <a:pt x="55" y="12"/>
                    <a:pt x="54" y="13"/>
                    <a:pt x="54" y="13"/>
                  </a:cubicBezTo>
                  <a:cubicBezTo>
                    <a:pt x="54" y="14"/>
                    <a:pt x="55" y="16"/>
                    <a:pt x="55" y="17"/>
                  </a:cubicBezTo>
                  <a:cubicBezTo>
                    <a:pt x="55" y="18"/>
                    <a:pt x="54" y="19"/>
                    <a:pt x="55" y="20"/>
                  </a:cubicBezTo>
                  <a:cubicBezTo>
                    <a:pt x="55" y="21"/>
                    <a:pt x="55" y="22"/>
                    <a:pt x="55" y="23"/>
                  </a:cubicBezTo>
                  <a:cubicBezTo>
                    <a:pt x="56" y="23"/>
                    <a:pt x="57" y="24"/>
                    <a:pt x="57" y="24"/>
                  </a:cubicBezTo>
                  <a:cubicBezTo>
                    <a:pt x="58" y="25"/>
                    <a:pt x="59" y="26"/>
                    <a:pt x="59" y="27"/>
                  </a:cubicBezTo>
                  <a:cubicBezTo>
                    <a:pt x="60" y="28"/>
                    <a:pt x="61" y="28"/>
                    <a:pt x="62" y="29"/>
                  </a:cubicBezTo>
                  <a:cubicBezTo>
                    <a:pt x="62" y="29"/>
                    <a:pt x="64" y="31"/>
                    <a:pt x="64" y="32"/>
                  </a:cubicBezTo>
                  <a:cubicBezTo>
                    <a:pt x="65" y="32"/>
                    <a:pt x="67" y="34"/>
                    <a:pt x="69" y="34"/>
                  </a:cubicBezTo>
                  <a:cubicBezTo>
                    <a:pt x="70" y="35"/>
                    <a:pt x="73" y="36"/>
                    <a:pt x="75" y="37"/>
                  </a:cubicBezTo>
                  <a:cubicBezTo>
                    <a:pt x="76" y="37"/>
                    <a:pt x="78" y="39"/>
                    <a:pt x="79" y="40"/>
                  </a:cubicBezTo>
                  <a:cubicBezTo>
                    <a:pt x="80" y="41"/>
                    <a:pt x="82" y="42"/>
                    <a:pt x="83" y="43"/>
                  </a:cubicBezTo>
                  <a:cubicBezTo>
                    <a:pt x="84" y="44"/>
                    <a:pt x="87" y="45"/>
                    <a:pt x="89" y="46"/>
                  </a:cubicBezTo>
                  <a:cubicBezTo>
                    <a:pt x="90" y="46"/>
                    <a:pt x="93" y="47"/>
                    <a:pt x="94" y="48"/>
                  </a:cubicBezTo>
                  <a:cubicBezTo>
                    <a:pt x="95" y="49"/>
                    <a:pt x="97" y="52"/>
                    <a:pt x="98" y="53"/>
                  </a:cubicBezTo>
                  <a:cubicBezTo>
                    <a:pt x="99" y="54"/>
                    <a:pt x="101" y="57"/>
                    <a:pt x="102" y="59"/>
                  </a:cubicBezTo>
                  <a:cubicBezTo>
                    <a:pt x="103" y="60"/>
                    <a:pt x="105" y="62"/>
                    <a:pt x="106" y="63"/>
                  </a:cubicBezTo>
                  <a:cubicBezTo>
                    <a:pt x="107" y="64"/>
                    <a:pt x="108" y="65"/>
                    <a:pt x="109" y="66"/>
                  </a:cubicBezTo>
                  <a:cubicBezTo>
                    <a:pt x="110" y="66"/>
                    <a:pt x="110" y="67"/>
                    <a:pt x="110" y="68"/>
                  </a:cubicBezTo>
                  <a:cubicBezTo>
                    <a:pt x="110" y="68"/>
                    <a:pt x="111" y="68"/>
                    <a:pt x="111" y="69"/>
                  </a:cubicBezTo>
                  <a:cubicBezTo>
                    <a:pt x="111" y="70"/>
                    <a:pt x="112" y="72"/>
                    <a:pt x="112" y="73"/>
                  </a:cubicBezTo>
                  <a:cubicBezTo>
                    <a:pt x="113" y="73"/>
                    <a:pt x="114" y="75"/>
                    <a:pt x="114" y="75"/>
                  </a:cubicBezTo>
                  <a:cubicBezTo>
                    <a:pt x="113" y="76"/>
                    <a:pt x="112" y="77"/>
                    <a:pt x="111" y="77"/>
                  </a:cubicBezTo>
                  <a:cubicBezTo>
                    <a:pt x="111" y="78"/>
                    <a:pt x="110" y="79"/>
                    <a:pt x="109" y="79"/>
                  </a:cubicBezTo>
                  <a:cubicBezTo>
                    <a:pt x="109" y="79"/>
                    <a:pt x="108" y="79"/>
                    <a:pt x="107" y="80"/>
                  </a:cubicBezTo>
                  <a:cubicBezTo>
                    <a:pt x="106" y="80"/>
                    <a:pt x="105" y="81"/>
                    <a:pt x="105" y="81"/>
                  </a:cubicBezTo>
                  <a:cubicBezTo>
                    <a:pt x="104" y="81"/>
                    <a:pt x="102" y="81"/>
                    <a:pt x="102" y="82"/>
                  </a:cubicBezTo>
                  <a:cubicBezTo>
                    <a:pt x="101" y="82"/>
                    <a:pt x="99" y="82"/>
                    <a:pt x="99" y="82"/>
                  </a:cubicBezTo>
                  <a:cubicBezTo>
                    <a:pt x="99" y="83"/>
                    <a:pt x="99" y="83"/>
                    <a:pt x="100" y="84"/>
                  </a:cubicBezTo>
                  <a:cubicBezTo>
                    <a:pt x="100" y="84"/>
                    <a:pt x="102" y="85"/>
                    <a:pt x="103" y="85"/>
                  </a:cubicBezTo>
                  <a:cubicBezTo>
                    <a:pt x="103" y="85"/>
                    <a:pt x="104" y="85"/>
                    <a:pt x="105" y="86"/>
                  </a:cubicBezTo>
                  <a:cubicBezTo>
                    <a:pt x="105" y="86"/>
                    <a:pt x="105" y="88"/>
                    <a:pt x="105" y="89"/>
                  </a:cubicBezTo>
                  <a:cubicBezTo>
                    <a:pt x="105" y="90"/>
                    <a:pt x="104" y="91"/>
                    <a:pt x="104" y="92"/>
                  </a:cubicBezTo>
                  <a:cubicBezTo>
                    <a:pt x="104" y="93"/>
                    <a:pt x="104" y="95"/>
                    <a:pt x="104" y="96"/>
                  </a:cubicBezTo>
                  <a:cubicBezTo>
                    <a:pt x="104" y="97"/>
                    <a:pt x="105" y="98"/>
                    <a:pt x="105" y="99"/>
                  </a:cubicBezTo>
                  <a:cubicBezTo>
                    <a:pt x="105" y="100"/>
                    <a:pt x="105" y="102"/>
                    <a:pt x="104" y="103"/>
                  </a:cubicBezTo>
                  <a:cubicBezTo>
                    <a:pt x="103" y="104"/>
                    <a:pt x="101" y="105"/>
                    <a:pt x="100" y="105"/>
                  </a:cubicBezTo>
                  <a:cubicBezTo>
                    <a:pt x="100" y="106"/>
                    <a:pt x="98" y="107"/>
                    <a:pt x="98" y="107"/>
                  </a:cubicBezTo>
                  <a:cubicBezTo>
                    <a:pt x="98" y="108"/>
                    <a:pt x="98" y="109"/>
                    <a:pt x="98" y="110"/>
                  </a:cubicBezTo>
                  <a:cubicBezTo>
                    <a:pt x="98" y="110"/>
                    <a:pt x="99" y="111"/>
                    <a:pt x="100" y="112"/>
                  </a:cubicBezTo>
                  <a:cubicBezTo>
                    <a:pt x="100" y="112"/>
                    <a:pt x="100" y="114"/>
                    <a:pt x="100" y="115"/>
                  </a:cubicBezTo>
                  <a:cubicBezTo>
                    <a:pt x="99" y="116"/>
                    <a:pt x="98" y="116"/>
                    <a:pt x="97" y="116"/>
                  </a:cubicBezTo>
                  <a:cubicBezTo>
                    <a:pt x="96" y="116"/>
                    <a:pt x="95" y="116"/>
                    <a:pt x="94" y="116"/>
                  </a:cubicBezTo>
                  <a:cubicBezTo>
                    <a:pt x="93" y="117"/>
                    <a:pt x="91" y="118"/>
                    <a:pt x="91" y="119"/>
                  </a:cubicBezTo>
                  <a:cubicBezTo>
                    <a:pt x="90" y="120"/>
                    <a:pt x="91" y="122"/>
                    <a:pt x="91" y="123"/>
                  </a:cubicBezTo>
                  <a:cubicBezTo>
                    <a:pt x="91" y="123"/>
                    <a:pt x="90" y="125"/>
                    <a:pt x="90" y="125"/>
                  </a:cubicBezTo>
                  <a:cubicBezTo>
                    <a:pt x="90" y="126"/>
                    <a:pt x="91" y="126"/>
                    <a:pt x="91" y="126"/>
                  </a:cubicBezTo>
                  <a:cubicBezTo>
                    <a:pt x="90" y="126"/>
                    <a:pt x="89" y="127"/>
                    <a:pt x="88" y="127"/>
                  </a:cubicBezTo>
                  <a:cubicBezTo>
                    <a:pt x="88" y="128"/>
                    <a:pt x="87" y="129"/>
                    <a:pt x="86" y="129"/>
                  </a:cubicBezTo>
                  <a:cubicBezTo>
                    <a:pt x="86" y="130"/>
                    <a:pt x="85" y="130"/>
                    <a:pt x="85" y="130"/>
                  </a:cubicBezTo>
                  <a:cubicBezTo>
                    <a:pt x="85" y="130"/>
                    <a:pt x="84" y="131"/>
                    <a:pt x="84" y="131"/>
                  </a:cubicBezTo>
                  <a:cubicBezTo>
                    <a:pt x="84" y="132"/>
                    <a:pt x="85" y="133"/>
                    <a:pt x="85" y="133"/>
                  </a:cubicBezTo>
                  <a:cubicBezTo>
                    <a:pt x="85" y="134"/>
                    <a:pt x="86" y="134"/>
                    <a:pt x="86" y="134"/>
                  </a:cubicBezTo>
                  <a:cubicBezTo>
                    <a:pt x="87" y="134"/>
                    <a:pt x="87" y="135"/>
                    <a:pt x="88" y="135"/>
                  </a:cubicBezTo>
                  <a:cubicBezTo>
                    <a:pt x="88" y="136"/>
                    <a:pt x="89" y="137"/>
                    <a:pt x="88" y="138"/>
                  </a:cubicBezTo>
                  <a:cubicBezTo>
                    <a:pt x="88" y="138"/>
                    <a:pt x="86" y="138"/>
                    <a:pt x="86" y="138"/>
                  </a:cubicBezTo>
                  <a:cubicBezTo>
                    <a:pt x="85" y="139"/>
                    <a:pt x="84" y="140"/>
                    <a:pt x="84" y="140"/>
                  </a:cubicBezTo>
                  <a:cubicBezTo>
                    <a:pt x="83" y="140"/>
                    <a:pt x="82" y="140"/>
                    <a:pt x="82" y="139"/>
                  </a:cubicBezTo>
                  <a:cubicBezTo>
                    <a:pt x="81" y="139"/>
                    <a:pt x="81" y="137"/>
                    <a:pt x="81" y="137"/>
                  </a:cubicBezTo>
                  <a:cubicBezTo>
                    <a:pt x="81" y="136"/>
                    <a:pt x="80" y="135"/>
                    <a:pt x="80" y="134"/>
                  </a:cubicBezTo>
                  <a:cubicBezTo>
                    <a:pt x="80" y="134"/>
                    <a:pt x="80" y="133"/>
                    <a:pt x="79" y="132"/>
                  </a:cubicBezTo>
                  <a:cubicBezTo>
                    <a:pt x="79" y="132"/>
                    <a:pt x="77" y="133"/>
                    <a:pt x="77" y="133"/>
                  </a:cubicBezTo>
                  <a:cubicBezTo>
                    <a:pt x="76" y="134"/>
                    <a:pt x="74" y="134"/>
                    <a:pt x="74" y="135"/>
                  </a:cubicBezTo>
                  <a:cubicBezTo>
                    <a:pt x="74" y="135"/>
                    <a:pt x="74" y="136"/>
                    <a:pt x="74" y="136"/>
                  </a:cubicBezTo>
                  <a:cubicBezTo>
                    <a:pt x="74" y="136"/>
                    <a:pt x="75" y="137"/>
                    <a:pt x="75" y="137"/>
                  </a:cubicBezTo>
                  <a:cubicBezTo>
                    <a:pt x="75" y="138"/>
                    <a:pt x="75" y="139"/>
                    <a:pt x="75" y="140"/>
                  </a:cubicBezTo>
                  <a:cubicBezTo>
                    <a:pt x="74" y="140"/>
                    <a:pt x="73" y="141"/>
                    <a:pt x="73" y="141"/>
                  </a:cubicBezTo>
                  <a:cubicBezTo>
                    <a:pt x="72" y="141"/>
                    <a:pt x="72" y="142"/>
                    <a:pt x="71" y="142"/>
                  </a:cubicBezTo>
                  <a:cubicBezTo>
                    <a:pt x="71" y="143"/>
                    <a:pt x="69" y="143"/>
                    <a:pt x="69" y="142"/>
                  </a:cubicBezTo>
                  <a:cubicBezTo>
                    <a:pt x="68" y="142"/>
                    <a:pt x="69" y="141"/>
                    <a:pt x="68" y="140"/>
                  </a:cubicBezTo>
                  <a:cubicBezTo>
                    <a:pt x="68" y="140"/>
                    <a:pt x="67" y="140"/>
                    <a:pt x="67" y="140"/>
                  </a:cubicBezTo>
                  <a:cubicBezTo>
                    <a:pt x="66" y="141"/>
                    <a:pt x="66" y="142"/>
                    <a:pt x="65" y="142"/>
                  </a:cubicBezTo>
                  <a:cubicBezTo>
                    <a:pt x="65" y="143"/>
                    <a:pt x="64" y="144"/>
                    <a:pt x="64" y="144"/>
                  </a:cubicBezTo>
                  <a:cubicBezTo>
                    <a:pt x="64" y="145"/>
                    <a:pt x="65" y="147"/>
                    <a:pt x="65" y="147"/>
                  </a:cubicBezTo>
                  <a:cubicBezTo>
                    <a:pt x="65" y="148"/>
                    <a:pt x="65" y="150"/>
                    <a:pt x="64" y="151"/>
                  </a:cubicBezTo>
                  <a:cubicBezTo>
                    <a:pt x="64" y="152"/>
                    <a:pt x="64" y="153"/>
                    <a:pt x="64" y="154"/>
                  </a:cubicBezTo>
                  <a:cubicBezTo>
                    <a:pt x="63" y="155"/>
                    <a:pt x="63" y="157"/>
                    <a:pt x="63" y="157"/>
                  </a:cubicBezTo>
                  <a:cubicBezTo>
                    <a:pt x="63" y="158"/>
                    <a:pt x="62" y="159"/>
                    <a:pt x="62" y="160"/>
                  </a:cubicBezTo>
                  <a:cubicBezTo>
                    <a:pt x="62" y="161"/>
                    <a:pt x="63" y="162"/>
                    <a:pt x="63" y="163"/>
                  </a:cubicBezTo>
                  <a:cubicBezTo>
                    <a:pt x="63" y="164"/>
                    <a:pt x="62" y="165"/>
                    <a:pt x="62" y="166"/>
                  </a:cubicBezTo>
                  <a:cubicBezTo>
                    <a:pt x="61" y="166"/>
                    <a:pt x="60" y="165"/>
                    <a:pt x="60" y="165"/>
                  </a:cubicBezTo>
                  <a:cubicBezTo>
                    <a:pt x="59" y="166"/>
                    <a:pt x="59" y="167"/>
                    <a:pt x="59" y="167"/>
                  </a:cubicBezTo>
                  <a:cubicBezTo>
                    <a:pt x="58" y="167"/>
                    <a:pt x="58" y="168"/>
                    <a:pt x="58" y="168"/>
                  </a:cubicBezTo>
                  <a:cubicBezTo>
                    <a:pt x="58" y="169"/>
                    <a:pt x="57" y="168"/>
                    <a:pt x="56" y="168"/>
                  </a:cubicBezTo>
                  <a:cubicBezTo>
                    <a:pt x="56" y="168"/>
                    <a:pt x="55" y="169"/>
                    <a:pt x="55" y="169"/>
                  </a:cubicBezTo>
                  <a:cubicBezTo>
                    <a:pt x="55" y="169"/>
                    <a:pt x="54" y="170"/>
                    <a:pt x="54" y="170"/>
                  </a:cubicBezTo>
                  <a:cubicBezTo>
                    <a:pt x="53" y="170"/>
                    <a:pt x="52" y="169"/>
                    <a:pt x="52" y="169"/>
                  </a:cubicBezTo>
                  <a:cubicBezTo>
                    <a:pt x="51" y="169"/>
                    <a:pt x="51" y="170"/>
                    <a:pt x="51" y="170"/>
                  </a:cubicBezTo>
                  <a:cubicBezTo>
                    <a:pt x="50" y="171"/>
                    <a:pt x="50" y="172"/>
                    <a:pt x="49" y="172"/>
                  </a:cubicBezTo>
                  <a:cubicBezTo>
                    <a:pt x="49" y="173"/>
                    <a:pt x="48" y="172"/>
                    <a:pt x="47" y="171"/>
                  </a:cubicBezTo>
                  <a:cubicBezTo>
                    <a:pt x="47" y="171"/>
                    <a:pt x="46" y="169"/>
                    <a:pt x="46" y="169"/>
                  </a:cubicBezTo>
                  <a:cubicBezTo>
                    <a:pt x="45" y="168"/>
                    <a:pt x="44" y="167"/>
                    <a:pt x="44" y="167"/>
                  </a:cubicBezTo>
                  <a:cubicBezTo>
                    <a:pt x="44" y="167"/>
                    <a:pt x="43" y="166"/>
                    <a:pt x="43" y="166"/>
                  </a:cubicBezTo>
                  <a:cubicBezTo>
                    <a:pt x="43" y="165"/>
                    <a:pt x="44" y="162"/>
                    <a:pt x="45" y="161"/>
                  </a:cubicBezTo>
                  <a:cubicBezTo>
                    <a:pt x="45" y="161"/>
                    <a:pt x="46" y="160"/>
                    <a:pt x="46" y="159"/>
                  </a:cubicBezTo>
                  <a:cubicBezTo>
                    <a:pt x="46" y="159"/>
                    <a:pt x="47" y="158"/>
                    <a:pt x="47" y="158"/>
                  </a:cubicBezTo>
                  <a:cubicBezTo>
                    <a:pt x="48" y="157"/>
                    <a:pt x="48" y="156"/>
                    <a:pt x="47" y="156"/>
                  </a:cubicBezTo>
                  <a:cubicBezTo>
                    <a:pt x="47" y="156"/>
                    <a:pt x="47" y="155"/>
                    <a:pt x="46" y="155"/>
                  </a:cubicBezTo>
                  <a:cubicBezTo>
                    <a:pt x="46" y="154"/>
                    <a:pt x="45" y="155"/>
                    <a:pt x="44" y="155"/>
                  </a:cubicBezTo>
                  <a:cubicBezTo>
                    <a:pt x="44" y="155"/>
                    <a:pt x="43" y="155"/>
                    <a:pt x="43" y="156"/>
                  </a:cubicBezTo>
                  <a:cubicBezTo>
                    <a:pt x="42" y="156"/>
                    <a:pt x="41" y="155"/>
                    <a:pt x="41" y="155"/>
                  </a:cubicBezTo>
                  <a:cubicBezTo>
                    <a:pt x="40" y="154"/>
                    <a:pt x="39" y="153"/>
                    <a:pt x="39" y="152"/>
                  </a:cubicBezTo>
                  <a:cubicBezTo>
                    <a:pt x="38" y="152"/>
                    <a:pt x="37" y="151"/>
                    <a:pt x="37" y="150"/>
                  </a:cubicBezTo>
                  <a:cubicBezTo>
                    <a:pt x="36" y="149"/>
                    <a:pt x="36" y="148"/>
                    <a:pt x="35" y="148"/>
                  </a:cubicBezTo>
                  <a:cubicBezTo>
                    <a:pt x="35" y="148"/>
                    <a:pt x="33" y="149"/>
                    <a:pt x="33" y="148"/>
                  </a:cubicBezTo>
                  <a:cubicBezTo>
                    <a:pt x="32" y="148"/>
                    <a:pt x="32" y="147"/>
                    <a:pt x="32" y="146"/>
                  </a:cubicBezTo>
                  <a:cubicBezTo>
                    <a:pt x="32" y="146"/>
                    <a:pt x="33" y="144"/>
                    <a:pt x="33" y="144"/>
                  </a:cubicBezTo>
                  <a:cubicBezTo>
                    <a:pt x="33" y="143"/>
                    <a:pt x="33" y="141"/>
                    <a:pt x="33" y="141"/>
                  </a:cubicBezTo>
                  <a:cubicBezTo>
                    <a:pt x="33" y="140"/>
                    <a:pt x="32" y="139"/>
                    <a:pt x="31" y="138"/>
                  </a:cubicBezTo>
                  <a:cubicBezTo>
                    <a:pt x="31" y="138"/>
                    <a:pt x="30" y="137"/>
                    <a:pt x="29" y="137"/>
                  </a:cubicBezTo>
                  <a:cubicBezTo>
                    <a:pt x="29" y="137"/>
                    <a:pt x="29" y="137"/>
                    <a:pt x="28" y="13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3" name="Freeform 83"/>
            <p:cNvSpPr>
              <a:spLocks/>
            </p:cNvSpPr>
            <p:nvPr/>
          </p:nvSpPr>
          <p:spPr bwMode="auto">
            <a:xfrm>
              <a:off x="1928813" y="3546476"/>
              <a:ext cx="187325" cy="200025"/>
            </a:xfrm>
            <a:custGeom>
              <a:avLst/>
              <a:gdLst/>
              <a:ahLst/>
              <a:cxnLst>
                <a:cxn ang="0">
                  <a:pos x="26" y="0"/>
                </a:cxn>
                <a:cxn ang="0">
                  <a:pos x="36" y="3"/>
                </a:cxn>
                <a:cxn ang="0">
                  <a:pos x="41" y="3"/>
                </a:cxn>
                <a:cxn ang="0">
                  <a:pos x="48" y="0"/>
                </a:cxn>
                <a:cxn ang="0">
                  <a:pos x="56" y="1"/>
                </a:cxn>
                <a:cxn ang="0">
                  <a:pos x="60" y="3"/>
                </a:cxn>
                <a:cxn ang="0">
                  <a:pos x="66" y="7"/>
                </a:cxn>
                <a:cxn ang="0">
                  <a:pos x="68" y="11"/>
                </a:cxn>
                <a:cxn ang="0">
                  <a:pos x="79" y="9"/>
                </a:cxn>
                <a:cxn ang="0">
                  <a:pos x="82" y="18"/>
                </a:cxn>
                <a:cxn ang="0">
                  <a:pos x="82" y="23"/>
                </a:cxn>
                <a:cxn ang="0">
                  <a:pos x="82" y="29"/>
                </a:cxn>
                <a:cxn ang="0">
                  <a:pos x="78" y="37"/>
                </a:cxn>
                <a:cxn ang="0">
                  <a:pos x="72" y="42"/>
                </a:cxn>
                <a:cxn ang="0">
                  <a:pos x="75" y="52"/>
                </a:cxn>
                <a:cxn ang="0">
                  <a:pos x="73" y="58"/>
                </a:cxn>
                <a:cxn ang="0">
                  <a:pos x="73" y="63"/>
                </a:cxn>
                <a:cxn ang="0">
                  <a:pos x="75" y="66"/>
                </a:cxn>
                <a:cxn ang="0">
                  <a:pos x="83" y="69"/>
                </a:cxn>
                <a:cxn ang="0">
                  <a:pos x="89" y="72"/>
                </a:cxn>
                <a:cxn ang="0">
                  <a:pos x="95" y="76"/>
                </a:cxn>
                <a:cxn ang="0">
                  <a:pos x="99" y="78"/>
                </a:cxn>
                <a:cxn ang="0">
                  <a:pos x="96" y="83"/>
                </a:cxn>
                <a:cxn ang="0">
                  <a:pos x="95" y="87"/>
                </a:cxn>
                <a:cxn ang="0">
                  <a:pos x="90" y="88"/>
                </a:cxn>
                <a:cxn ang="0">
                  <a:pos x="88" y="93"/>
                </a:cxn>
                <a:cxn ang="0">
                  <a:pos x="94" y="97"/>
                </a:cxn>
                <a:cxn ang="0">
                  <a:pos x="87" y="101"/>
                </a:cxn>
                <a:cxn ang="0">
                  <a:pos x="82" y="95"/>
                </a:cxn>
                <a:cxn ang="0">
                  <a:pos x="75" y="99"/>
                </a:cxn>
                <a:cxn ang="0">
                  <a:pos x="65" y="102"/>
                </a:cxn>
                <a:cxn ang="0">
                  <a:pos x="57" y="105"/>
                </a:cxn>
                <a:cxn ang="0">
                  <a:pos x="49" y="101"/>
                </a:cxn>
                <a:cxn ang="0">
                  <a:pos x="43" y="105"/>
                </a:cxn>
                <a:cxn ang="0">
                  <a:pos x="47" y="98"/>
                </a:cxn>
                <a:cxn ang="0">
                  <a:pos x="43" y="93"/>
                </a:cxn>
                <a:cxn ang="0">
                  <a:pos x="39" y="91"/>
                </a:cxn>
                <a:cxn ang="0">
                  <a:pos x="40" y="84"/>
                </a:cxn>
                <a:cxn ang="0">
                  <a:pos x="37" y="78"/>
                </a:cxn>
                <a:cxn ang="0">
                  <a:pos x="39" y="71"/>
                </a:cxn>
                <a:cxn ang="0">
                  <a:pos x="30" y="66"/>
                </a:cxn>
                <a:cxn ang="0">
                  <a:pos x="31" y="62"/>
                </a:cxn>
                <a:cxn ang="0">
                  <a:pos x="31" y="50"/>
                </a:cxn>
                <a:cxn ang="0">
                  <a:pos x="24" y="40"/>
                </a:cxn>
                <a:cxn ang="0">
                  <a:pos x="24" y="29"/>
                </a:cxn>
                <a:cxn ang="0">
                  <a:pos x="17" y="26"/>
                </a:cxn>
                <a:cxn ang="0">
                  <a:pos x="10" y="31"/>
                </a:cxn>
                <a:cxn ang="0">
                  <a:pos x="1" y="29"/>
                </a:cxn>
                <a:cxn ang="0">
                  <a:pos x="2" y="23"/>
                </a:cxn>
                <a:cxn ang="0">
                  <a:pos x="4" y="18"/>
                </a:cxn>
                <a:cxn ang="0">
                  <a:pos x="11" y="14"/>
                </a:cxn>
                <a:cxn ang="0">
                  <a:pos x="14" y="10"/>
                </a:cxn>
                <a:cxn ang="0">
                  <a:pos x="12" y="3"/>
                </a:cxn>
                <a:cxn ang="0">
                  <a:pos x="19" y="0"/>
                </a:cxn>
              </a:cxnLst>
              <a:rect l="0" t="0" r="r" b="b"/>
              <a:pathLst>
                <a:path w="99" h="106">
                  <a:moveTo>
                    <a:pt x="19" y="0"/>
                  </a:moveTo>
                  <a:cubicBezTo>
                    <a:pt x="20" y="0"/>
                    <a:pt x="21" y="1"/>
                    <a:pt x="21" y="1"/>
                  </a:cubicBezTo>
                  <a:cubicBezTo>
                    <a:pt x="22" y="1"/>
                    <a:pt x="23" y="0"/>
                    <a:pt x="24" y="0"/>
                  </a:cubicBezTo>
                  <a:cubicBezTo>
                    <a:pt x="24" y="0"/>
                    <a:pt x="26" y="0"/>
                    <a:pt x="26" y="0"/>
                  </a:cubicBezTo>
                  <a:cubicBezTo>
                    <a:pt x="27" y="0"/>
                    <a:pt x="28" y="1"/>
                    <a:pt x="28" y="1"/>
                  </a:cubicBezTo>
                  <a:cubicBezTo>
                    <a:pt x="29" y="1"/>
                    <a:pt x="31" y="0"/>
                    <a:pt x="32" y="0"/>
                  </a:cubicBezTo>
                  <a:cubicBezTo>
                    <a:pt x="33" y="0"/>
                    <a:pt x="34" y="1"/>
                    <a:pt x="35" y="2"/>
                  </a:cubicBezTo>
                  <a:cubicBezTo>
                    <a:pt x="35" y="2"/>
                    <a:pt x="36" y="3"/>
                    <a:pt x="36" y="3"/>
                  </a:cubicBezTo>
                  <a:cubicBezTo>
                    <a:pt x="36" y="4"/>
                    <a:pt x="37" y="4"/>
                    <a:pt x="37" y="4"/>
                  </a:cubicBezTo>
                  <a:cubicBezTo>
                    <a:pt x="37" y="4"/>
                    <a:pt x="38" y="4"/>
                    <a:pt x="38" y="4"/>
                  </a:cubicBezTo>
                  <a:cubicBezTo>
                    <a:pt x="38" y="4"/>
                    <a:pt x="39" y="3"/>
                    <a:pt x="39" y="3"/>
                  </a:cubicBezTo>
                  <a:cubicBezTo>
                    <a:pt x="40" y="3"/>
                    <a:pt x="40" y="3"/>
                    <a:pt x="41" y="3"/>
                  </a:cubicBezTo>
                  <a:cubicBezTo>
                    <a:pt x="41" y="3"/>
                    <a:pt x="42" y="4"/>
                    <a:pt x="42" y="4"/>
                  </a:cubicBezTo>
                  <a:cubicBezTo>
                    <a:pt x="43" y="3"/>
                    <a:pt x="43" y="2"/>
                    <a:pt x="43" y="1"/>
                  </a:cubicBezTo>
                  <a:cubicBezTo>
                    <a:pt x="44" y="1"/>
                    <a:pt x="45" y="0"/>
                    <a:pt x="46" y="0"/>
                  </a:cubicBezTo>
                  <a:cubicBezTo>
                    <a:pt x="47" y="0"/>
                    <a:pt x="48" y="0"/>
                    <a:pt x="48" y="0"/>
                  </a:cubicBezTo>
                  <a:cubicBezTo>
                    <a:pt x="49" y="0"/>
                    <a:pt x="49" y="1"/>
                    <a:pt x="50" y="2"/>
                  </a:cubicBezTo>
                  <a:cubicBezTo>
                    <a:pt x="51" y="2"/>
                    <a:pt x="52" y="2"/>
                    <a:pt x="52" y="2"/>
                  </a:cubicBezTo>
                  <a:cubicBezTo>
                    <a:pt x="53" y="3"/>
                    <a:pt x="54" y="3"/>
                    <a:pt x="55" y="2"/>
                  </a:cubicBezTo>
                  <a:cubicBezTo>
                    <a:pt x="55" y="2"/>
                    <a:pt x="56" y="1"/>
                    <a:pt x="56" y="1"/>
                  </a:cubicBezTo>
                  <a:cubicBezTo>
                    <a:pt x="56" y="1"/>
                    <a:pt x="57" y="2"/>
                    <a:pt x="57" y="2"/>
                  </a:cubicBezTo>
                  <a:cubicBezTo>
                    <a:pt x="58" y="3"/>
                    <a:pt x="58" y="4"/>
                    <a:pt x="58" y="4"/>
                  </a:cubicBezTo>
                  <a:cubicBezTo>
                    <a:pt x="58" y="4"/>
                    <a:pt x="59" y="5"/>
                    <a:pt x="59" y="5"/>
                  </a:cubicBezTo>
                  <a:cubicBezTo>
                    <a:pt x="60" y="5"/>
                    <a:pt x="60" y="3"/>
                    <a:pt x="60" y="3"/>
                  </a:cubicBezTo>
                  <a:cubicBezTo>
                    <a:pt x="61" y="3"/>
                    <a:pt x="61" y="3"/>
                    <a:pt x="62" y="3"/>
                  </a:cubicBezTo>
                  <a:cubicBezTo>
                    <a:pt x="62" y="4"/>
                    <a:pt x="62" y="5"/>
                    <a:pt x="63" y="5"/>
                  </a:cubicBezTo>
                  <a:cubicBezTo>
                    <a:pt x="63" y="5"/>
                    <a:pt x="64" y="5"/>
                    <a:pt x="64" y="5"/>
                  </a:cubicBezTo>
                  <a:cubicBezTo>
                    <a:pt x="65" y="5"/>
                    <a:pt x="65" y="6"/>
                    <a:pt x="66" y="7"/>
                  </a:cubicBezTo>
                  <a:cubicBezTo>
                    <a:pt x="66" y="7"/>
                    <a:pt x="65" y="8"/>
                    <a:pt x="65" y="9"/>
                  </a:cubicBezTo>
                  <a:cubicBezTo>
                    <a:pt x="65" y="9"/>
                    <a:pt x="64" y="9"/>
                    <a:pt x="64" y="9"/>
                  </a:cubicBezTo>
                  <a:cubicBezTo>
                    <a:pt x="63" y="9"/>
                    <a:pt x="64" y="10"/>
                    <a:pt x="64" y="11"/>
                  </a:cubicBezTo>
                  <a:cubicBezTo>
                    <a:pt x="65" y="11"/>
                    <a:pt x="67" y="11"/>
                    <a:pt x="68" y="11"/>
                  </a:cubicBezTo>
                  <a:cubicBezTo>
                    <a:pt x="68" y="11"/>
                    <a:pt x="70" y="11"/>
                    <a:pt x="70" y="10"/>
                  </a:cubicBezTo>
                  <a:cubicBezTo>
                    <a:pt x="71" y="10"/>
                    <a:pt x="73" y="9"/>
                    <a:pt x="73" y="9"/>
                  </a:cubicBezTo>
                  <a:cubicBezTo>
                    <a:pt x="74" y="9"/>
                    <a:pt x="76" y="9"/>
                    <a:pt x="77" y="9"/>
                  </a:cubicBezTo>
                  <a:cubicBezTo>
                    <a:pt x="77" y="9"/>
                    <a:pt x="79" y="9"/>
                    <a:pt x="79" y="9"/>
                  </a:cubicBezTo>
                  <a:cubicBezTo>
                    <a:pt x="80" y="10"/>
                    <a:pt x="81" y="10"/>
                    <a:pt x="82" y="11"/>
                  </a:cubicBezTo>
                  <a:cubicBezTo>
                    <a:pt x="82" y="12"/>
                    <a:pt x="82" y="14"/>
                    <a:pt x="82" y="15"/>
                  </a:cubicBezTo>
                  <a:cubicBezTo>
                    <a:pt x="82" y="15"/>
                    <a:pt x="82" y="16"/>
                    <a:pt x="82" y="16"/>
                  </a:cubicBezTo>
                  <a:cubicBezTo>
                    <a:pt x="82" y="17"/>
                    <a:pt x="82" y="18"/>
                    <a:pt x="82" y="18"/>
                  </a:cubicBezTo>
                  <a:cubicBezTo>
                    <a:pt x="82" y="18"/>
                    <a:pt x="82" y="18"/>
                    <a:pt x="82" y="18"/>
                  </a:cubicBezTo>
                  <a:cubicBezTo>
                    <a:pt x="81" y="18"/>
                    <a:pt x="80" y="19"/>
                    <a:pt x="80" y="19"/>
                  </a:cubicBezTo>
                  <a:cubicBezTo>
                    <a:pt x="80" y="20"/>
                    <a:pt x="81" y="20"/>
                    <a:pt x="81" y="21"/>
                  </a:cubicBezTo>
                  <a:cubicBezTo>
                    <a:pt x="81" y="21"/>
                    <a:pt x="81" y="22"/>
                    <a:pt x="82" y="23"/>
                  </a:cubicBezTo>
                  <a:cubicBezTo>
                    <a:pt x="82" y="23"/>
                    <a:pt x="83" y="24"/>
                    <a:pt x="83" y="24"/>
                  </a:cubicBezTo>
                  <a:cubicBezTo>
                    <a:pt x="84" y="24"/>
                    <a:pt x="85" y="25"/>
                    <a:pt x="85" y="25"/>
                  </a:cubicBezTo>
                  <a:cubicBezTo>
                    <a:pt x="85" y="26"/>
                    <a:pt x="85" y="27"/>
                    <a:pt x="84" y="27"/>
                  </a:cubicBezTo>
                  <a:cubicBezTo>
                    <a:pt x="84" y="28"/>
                    <a:pt x="83" y="28"/>
                    <a:pt x="82" y="29"/>
                  </a:cubicBezTo>
                  <a:cubicBezTo>
                    <a:pt x="82" y="29"/>
                    <a:pt x="81" y="30"/>
                    <a:pt x="81" y="30"/>
                  </a:cubicBezTo>
                  <a:cubicBezTo>
                    <a:pt x="80" y="30"/>
                    <a:pt x="79" y="31"/>
                    <a:pt x="79" y="31"/>
                  </a:cubicBezTo>
                  <a:cubicBezTo>
                    <a:pt x="78" y="32"/>
                    <a:pt x="78" y="34"/>
                    <a:pt x="78" y="34"/>
                  </a:cubicBezTo>
                  <a:cubicBezTo>
                    <a:pt x="78" y="35"/>
                    <a:pt x="78" y="36"/>
                    <a:pt x="78" y="37"/>
                  </a:cubicBezTo>
                  <a:cubicBezTo>
                    <a:pt x="77" y="38"/>
                    <a:pt x="76" y="38"/>
                    <a:pt x="75" y="39"/>
                  </a:cubicBezTo>
                  <a:cubicBezTo>
                    <a:pt x="74" y="39"/>
                    <a:pt x="72" y="38"/>
                    <a:pt x="72" y="39"/>
                  </a:cubicBezTo>
                  <a:cubicBezTo>
                    <a:pt x="71" y="39"/>
                    <a:pt x="71" y="40"/>
                    <a:pt x="71" y="40"/>
                  </a:cubicBezTo>
                  <a:cubicBezTo>
                    <a:pt x="71" y="40"/>
                    <a:pt x="72" y="42"/>
                    <a:pt x="72" y="42"/>
                  </a:cubicBezTo>
                  <a:cubicBezTo>
                    <a:pt x="72" y="43"/>
                    <a:pt x="73" y="44"/>
                    <a:pt x="74" y="45"/>
                  </a:cubicBezTo>
                  <a:cubicBezTo>
                    <a:pt x="74" y="45"/>
                    <a:pt x="74" y="46"/>
                    <a:pt x="75" y="47"/>
                  </a:cubicBezTo>
                  <a:cubicBezTo>
                    <a:pt x="75" y="47"/>
                    <a:pt x="75" y="48"/>
                    <a:pt x="75" y="49"/>
                  </a:cubicBezTo>
                  <a:cubicBezTo>
                    <a:pt x="76" y="50"/>
                    <a:pt x="75" y="52"/>
                    <a:pt x="75" y="52"/>
                  </a:cubicBezTo>
                  <a:cubicBezTo>
                    <a:pt x="75" y="52"/>
                    <a:pt x="73" y="52"/>
                    <a:pt x="73" y="53"/>
                  </a:cubicBezTo>
                  <a:cubicBezTo>
                    <a:pt x="73" y="53"/>
                    <a:pt x="72" y="54"/>
                    <a:pt x="72" y="54"/>
                  </a:cubicBezTo>
                  <a:cubicBezTo>
                    <a:pt x="72" y="55"/>
                    <a:pt x="74" y="56"/>
                    <a:pt x="74" y="56"/>
                  </a:cubicBezTo>
                  <a:cubicBezTo>
                    <a:pt x="74" y="57"/>
                    <a:pt x="73" y="58"/>
                    <a:pt x="73" y="58"/>
                  </a:cubicBezTo>
                  <a:cubicBezTo>
                    <a:pt x="72" y="59"/>
                    <a:pt x="71" y="59"/>
                    <a:pt x="71" y="59"/>
                  </a:cubicBezTo>
                  <a:cubicBezTo>
                    <a:pt x="71" y="60"/>
                    <a:pt x="71" y="61"/>
                    <a:pt x="71" y="61"/>
                  </a:cubicBezTo>
                  <a:cubicBezTo>
                    <a:pt x="71" y="61"/>
                    <a:pt x="72" y="61"/>
                    <a:pt x="72" y="61"/>
                  </a:cubicBezTo>
                  <a:cubicBezTo>
                    <a:pt x="73" y="62"/>
                    <a:pt x="73" y="62"/>
                    <a:pt x="73" y="63"/>
                  </a:cubicBezTo>
                  <a:cubicBezTo>
                    <a:pt x="73" y="63"/>
                    <a:pt x="71" y="64"/>
                    <a:pt x="71" y="64"/>
                  </a:cubicBezTo>
                  <a:cubicBezTo>
                    <a:pt x="71" y="65"/>
                    <a:pt x="71" y="65"/>
                    <a:pt x="72" y="65"/>
                  </a:cubicBezTo>
                  <a:cubicBezTo>
                    <a:pt x="72" y="66"/>
                    <a:pt x="73" y="66"/>
                    <a:pt x="74" y="66"/>
                  </a:cubicBezTo>
                  <a:cubicBezTo>
                    <a:pt x="74" y="66"/>
                    <a:pt x="75" y="66"/>
                    <a:pt x="75" y="66"/>
                  </a:cubicBezTo>
                  <a:cubicBezTo>
                    <a:pt x="76" y="66"/>
                    <a:pt x="77" y="67"/>
                    <a:pt x="77" y="67"/>
                  </a:cubicBezTo>
                  <a:cubicBezTo>
                    <a:pt x="78" y="67"/>
                    <a:pt x="79" y="69"/>
                    <a:pt x="79" y="69"/>
                  </a:cubicBezTo>
                  <a:cubicBezTo>
                    <a:pt x="80" y="69"/>
                    <a:pt x="81" y="69"/>
                    <a:pt x="81" y="69"/>
                  </a:cubicBezTo>
                  <a:cubicBezTo>
                    <a:pt x="82" y="69"/>
                    <a:pt x="82" y="69"/>
                    <a:pt x="83" y="69"/>
                  </a:cubicBezTo>
                  <a:cubicBezTo>
                    <a:pt x="83" y="69"/>
                    <a:pt x="84" y="69"/>
                    <a:pt x="85" y="69"/>
                  </a:cubicBezTo>
                  <a:cubicBezTo>
                    <a:pt x="85" y="70"/>
                    <a:pt x="86" y="70"/>
                    <a:pt x="86" y="71"/>
                  </a:cubicBezTo>
                  <a:cubicBezTo>
                    <a:pt x="86" y="71"/>
                    <a:pt x="87" y="70"/>
                    <a:pt x="87" y="71"/>
                  </a:cubicBezTo>
                  <a:cubicBezTo>
                    <a:pt x="88" y="71"/>
                    <a:pt x="88" y="72"/>
                    <a:pt x="89" y="72"/>
                  </a:cubicBezTo>
                  <a:cubicBezTo>
                    <a:pt x="89" y="72"/>
                    <a:pt x="90" y="73"/>
                    <a:pt x="90" y="73"/>
                  </a:cubicBezTo>
                  <a:cubicBezTo>
                    <a:pt x="91" y="74"/>
                    <a:pt x="93" y="73"/>
                    <a:pt x="93" y="73"/>
                  </a:cubicBezTo>
                  <a:cubicBezTo>
                    <a:pt x="94" y="73"/>
                    <a:pt x="94" y="74"/>
                    <a:pt x="94" y="74"/>
                  </a:cubicBezTo>
                  <a:cubicBezTo>
                    <a:pt x="95" y="75"/>
                    <a:pt x="95" y="76"/>
                    <a:pt x="95" y="76"/>
                  </a:cubicBezTo>
                  <a:cubicBezTo>
                    <a:pt x="95" y="76"/>
                    <a:pt x="96" y="76"/>
                    <a:pt x="96" y="76"/>
                  </a:cubicBezTo>
                  <a:cubicBezTo>
                    <a:pt x="96" y="77"/>
                    <a:pt x="97" y="76"/>
                    <a:pt x="98" y="76"/>
                  </a:cubicBezTo>
                  <a:cubicBezTo>
                    <a:pt x="98" y="76"/>
                    <a:pt x="98" y="77"/>
                    <a:pt x="99" y="77"/>
                  </a:cubicBezTo>
                  <a:cubicBezTo>
                    <a:pt x="99" y="78"/>
                    <a:pt x="99" y="78"/>
                    <a:pt x="99" y="78"/>
                  </a:cubicBezTo>
                  <a:cubicBezTo>
                    <a:pt x="99" y="78"/>
                    <a:pt x="99" y="79"/>
                    <a:pt x="99" y="79"/>
                  </a:cubicBezTo>
                  <a:cubicBezTo>
                    <a:pt x="98" y="79"/>
                    <a:pt x="98" y="79"/>
                    <a:pt x="97" y="80"/>
                  </a:cubicBezTo>
                  <a:cubicBezTo>
                    <a:pt x="97" y="80"/>
                    <a:pt x="96" y="80"/>
                    <a:pt x="96" y="81"/>
                  </a:cubicBezTo>
                  <a:cubicBezTo>
                    <a:pt x="96" y="81"/>
                    <a:pt x="96" y="82"/>
                    <a:pt x="96" y="83"/>
                  </a:cubicBezTo>
                  <a:cubicBezTo>
                    <a:pt x="97" y="83"/>
                    <a:pt x="97" y="84"/>
                    <a:pt x="97" y="85"/>
                  </a:cubicBezTo>
                  <a:cubicBezTo>
                    <a:pt x="97" y="85"/>
                    <a:pt x="97" y="85"/>
                    <a:pt x="96" y="86"/>
                  </a:cubicBezTo>
                  <a:cubicBezTo>
                    <a:pt x="96" y="86"/>
                    <a:pt x="96" y="86"/>
                    <a:pt x="95" y="86"/>
                  </a:cubicBezTo>
                  <a:cubicBezTo>
                    <a:pt x="95" y="86"/>
                    <a:pt x="95" y="87"/>
                    <a:pt x="95" y="87"/>
                  </a:cubicBezTo>
                  <a:cubicBezTo>
                    <a:pt x="94" y="87"/>
                    <a:pt x="94" y="88"/>
                    <a:pt x="93" y="88"/>
                  </a:cubicBezTo>
                  <a:cubicBezTo>
                    <a:pt x="93" y="88"/>
                    <a:pt x="92" y="88"/>
                    <a:pt x="92" y="87"/>
                  </a:cubicBezTo>
                  <a:cubicBezTo>
                    <a:pt x="92" y="87"/>
                    <a:pt x="92" y="87"/>
                    <a:pt x="91" y="87"/>
                  </a:cubicBezTo>
                  <a:cubicBezTo>
                    <a:pt x="91" y="87"/>
                    <a:pt x="90" y="87"/>
                    <a:pt x="90" y="88"/>
                  </a:cubicBezTo>
                  <a:cubicBezTo>
                    <a:pt x="90" y="88"/>
                    <a:pt x="90" y="89"/>
                    <a:pt x="90" y="89"/>
                  </a:cubicBezTo>
                  <a:cubicBezTo>
                    <a:pt x="89" y="90"/>
                    <a:pt x="89" y="90"/>
                    <a:pt x="88" y="90"/>
                  </a:cubicBezTo>
                  <a:cubicBezTo>
                    <a:pt x="88" y="90"/>
                    <a:pt x="88" y="91"/>
                    <a:pt x="88" y="92"/>
                  </a:cubicBezTo>
                  <a:cubicBezTo>
                    <a:pt x="88" y="92"/>
                    <a:pt x="88" y="93"/>
                    <a:pt x="88" y="93"/>
                  </a:cubicBezTo>
                  <a:cubicBezTo>
                    <a:pt x="89" y="93"/>
                    <a:pt x="90" y="94"/>
                    <a:pt x="90" y="94"/>
                  </a:cubicBezTo>
                  <a:cubicBezTo>
                    <a:pt x="91" y="94"/>
                    <a:pt x="92" y="94"/>
                    <a:pt x="92" y="95"/>
                  </a:cubicBezTo>
                  <a:cubicBezTo>
                    <a:pt x="93" y="95"/>
                    <a:pt x="93" y="95"/>
                    <a:pt x="94" y="96"/>
                  </a:cubicBezTo>
                  <a:cubicBezTo>
                    <a:pt x="94" y="96"/>
                    <a:pt x="94" y="97"/>
                    <a:pt x="94" y="97"/>
                  </a:cubicBezTo>
                  <a:cubicBezTo>
                    <a:pt x="93" y="98"/>
                    <a:pt x="93" y="99"/>
                    <a:pt x="93" y="100"/>
                  </a:cubicBezTo>
                  <a:cubicBezTo>
                    <a:pt x="92" y="100"/>
                    <a:pt x="92" y="101"/>
                    <a:pt x="92" y="102"/>
                  </a:cubicBezTo>
                  <a:cubicBezTo>
                    <a:pt x="91" y="102"/>
                    <a:pt x="91" y="103"/>
                    <a:pt x="90" y="103"/>
                  </a:cubicBezTo>
                  <a:cubicBezTo>
                    <a:pt x="89" y="103"/>
                    <a:pt x="88" y="102"/>
                    <a:pt x="87" y="101"/>
                  </a:cubicBezTo>
                  <a:cubicBezTo>
                    <a:pt x="87" y="101"/>
                    <a:pt x="86" y="100"/>
                    <a:pt x="86" y="99"/>
                  </a:cubicBezTo>
                  <a:cubicBezTo>
                    <a:pt x="85" y="99"/>
                    <a:pt x="84" y="98"/>
                    <a:pt x="84" y="97"/>
                  </a:cubicBezTo>
                  <a:cubicBezTo>
                    <a:pt x="83" y="97"/>
                    <a:pt x="83" y="96"/>
                    <a:pt x="83" y="96"/>
                  </a:cubicBezTo>
                  <a:cubicBezTo>
                    <a:pt x="83" y="95"/>
                    <a:pt x="82" y="95"/>
                    <a:pt x="82" y="95"/>
                  </a:cubicBezTo>
                  <a:cubicBezTo>
                    <a:pt x="81" y="95"/>
                    <a:pt x="81" y="95"/>
                    <a:pt x="80" y="95"/>
                  </a:cubicBezTo>
                  <a:cubicBezTo>
                    <a:pt x="80" y="96"/>
                    <a:pt x="79" y="97"/>
                    <a:pt x="79" y="97"/>
                  </a:cubicBezTo>
                  <a:cubicBezTo>
                    <a:pt x="79" y="98"/>
                    <a:pt x="78" y="99"/>
                    <a:pt x="77" y="99"/>
                  </a:cubicBezTo>
                  <a:cubicBezTo>
                    <a:pt x="77" y="99"/>
                    <a:pt x="75" y="99"/>
                    <a:pt x="75" y="99"/>
                  </a:cubicBezTo>
                  <a:cubicBezTo>
                    <a:pt x="74" y="99"/>
                    <a:pt x="72" y="98"/>
                    <a:pt x="71" y="98"/>
                  </a:cubicBezTo>
                  <a:cubicBezTo>
                    <a:pt x="71" y="98"/>
                    <a:pt x="70" y="98"/>
                    <a:pt x="70" y="98"/>
                  </a:cubicBezTo>
                  <a:cubicBezTo>
                    <a:pt x="70" y="99"/>
                    <a:pt x="69" y="99"/>
                    <a:pt x="69" y="99"/>
                  </a:cubicBezTo>
                  <a:cubicBezTo>
                    <a:pt x="68" y="100"/>
                    <a:pt x="66" y="101"/>
                    <a:pt x="65" y="102"/>
                  </a:cubicBezTo>
                  <a:cubicBezTo>
                    <a:pt x="65" y="102"/>
                    <a:pt x="64" y="103"/>
                    <a:pt x="64" y="103"/>
                  </a:cubicBezTo>
                  <a:cubicBezTo>
                    <a:pt x="63" y="104"/>
                    <a:pt x="62" y="105"/>
                    <a:pt x="62" y="105"/>
                  </a:cubicBezTo>
                  <a:cubicBezTo>
                    <a:pt x="61" y="106"/>
                    <a:pt x="60" y="106"/>
                    <a:pt x="60" y="106"/>
                  </a:cubicBezTo>
                  <a:cubicBezTo>
                    <a:pt x="59" y="106"/>
                    <a:pt x="58" y="105"/>
                    <a:pt x="57" y="105"/>
                  </a:cubicBezTo>
                  <a:cubicBezTo>
                    <a:pt x="56" y="104"/>
                    <a:pt x="55" y="104"/>
                    <a:pt x="54" y="104"/>
                  </a:cubicBezTo>
                  <a:cubicBezTo>
                    <a:pt x="53" y="104"/>
                    <a:pt x="52" y="104"/>
                    <a:pt x="52" y="103"/>
                  </a:cubicBezTo>
                  <a:cubicBezTo>
                    <a:pt x="51" y="103"/>
                    <a:pt x="52" y="102"/>
                    <a:pt x="51" y="102"/>
                  </a:cubicBezTo>
                  <a:cubicBezTo>
                    <a:pt x="51" y="101"/>
                    <a:pt x="49" y="101"/>
                    <a:pt x="49" y="101"/>
                  </a:cubicBezTo>
                  <a:cubicBezTo>
                    <a:pt x="48" y="101"/>
                    <a:pt x="48" y="102"/>
                    <a:pt x="48" y="103"/>
                  </a:cubicBezTo>
                  <a:cubicBezTo>
                    <a:pt x="47" y="103"/>
                    <a:pt x="46" y="104"/>
                    <a:pt x="46" y="104"/>
                  </a:cubicBezTo>
                  <a:cubicBezTo>
                    <a:pt x="45" y="105"/>
                    <a:pt x="44" y="105"/>
                    <a:pt x="43" y="105"/>
                  </a:cubicBezTo>
                  <a:cubicBezTo>
                    <a:pt x="43" y="105"/>
                    <a:pt x="43" y="105"/>
                    <a:pt x="43" y="105"/>
                  </a:cubicBezTo>
                  <a:cubicBezTo>
                    <a:pt x="43" y="104"/>
                    <a:pt x="43" y="104"/>
                    <a:pt x="43" y="103"/>
                  </a:cubicBezTo>
                  <a:cubicBezTo>
                    <a:pt x="44" y="103"/>
                    <a:pt x="44" y="102"/>
                    <a:pt x="44" y="102"/>
                  </a:cubicBezTo>
                  <a:cubicBezTo>
                    <a:pt x="44" y="101"/>
                    <a:pt x="45" y="101"/>
                    <a:pt x="46" y="100"/>
                  </a:cubicBezTo>
                  <a:cubicBezTo>
                    <a:pt x="46" y="100"/>
                    <a:pt x="46" y="99"/>
                    <a:pt x="47" y="98"/>
                  </a:cubicBezTo>
                  <a:cubicBezTo>
                    <a:pt x="47" y="98"/>
                    <a:pt x="47" y="96"/>
                    <a:pt x="47" y="96"/>
                  </a:cubicBezTo>
                  <a:cubicBezTo>
                    <a:pt x="46" y="95"/>
                    <a:pt x="46" y="94"/>
                    <a:pt x="46" y="94"/>
                  </a:cubicBezTo>
                  <a:cubicBezTo>
                    <a:pt x="45" y="94"/>
                    <a:pt x="45" y="95"/>
                    <a:pt x="44" y="94"/>
                  </a:cubicBezTo>
                  <a:cubicBezTo>
                    <a:pt x="44" y="94"/>
                    <a:pt x="44" y="93"/>
                    <a:pt x="43" y="93"/>
                  </a:cubicBezTo>
                  <a:cubicBezTo>
                    <a:pt x="43" y="93"/>
                    <a:pt x="42" y="94"/>
                    <a:pt x="42" y="94"/>
                  </a:cubicBezTo>
                  <a:cubicBezTo>
                    <a:pt x="41" y="94"/>
                    <a:pt x="40" y="94"/>
                    <a:pt x="40" y="94"/>
                  </a:cubicBezTo>
                  <a:cubicBezTo>
                    <a:pt x="40" y="94"/>
                    <a:pt x="39" y="93"/>
                    <a:pt x="39" y="93"/>
                  </a:cubicBezTo>
                  <a:cubicBezTo>
                    <a:pt x="39" y="92"/>
                    <a:pt x="39" y="91"/>
                    <a:pt x="39" y="91"/>
                  </a:cubicBezTo>
                  <a:cubicBezTo>
                    <a:pt x="39" y="90"/>
                    <a:pt x="41" y="90"/>
                    <a:pt x="41" y="90"/>
                  </a:cubicBezTo>
                  <a:cubicBezTo>
                    <a:pt x="42" y="89"/>
                    <a:pt x="42" y="89"/>
                    <a:pt x="42" y="88"/>
                  </a:cubicBezTo>
                  <a:cubicBezTo>
                    <a:pt x="42" y="88"/>
                    <a:pt x="41" y="87"/>
                    <a:pt x="41" y="86"/>
                  </a:cubicBezTo>
                  <a:cubicBezTo>
                    <a:pt x="41" y="86"/>
                    <a:pt x="40" y="84"/>
                    <a:pt x="40" y="84"/>
                  </a:cubicBezTo>
                  <a:cubicBezTo>
                    <a:pt x="40" y="83"/>
                    <a:pt x="41" y="83"/>
                    <a:pt x="42" y="83"/>
                  </a:cubicBezTo>
                  <a:cubicBezTo>
                    <a:pt x="42" y="82"/>
                    <a:pt x="42" y="81"/>
                    <a:pt x="42" y="81"/>
                  </a:cubicBezTo>
                  <a:cubicBezTo>
                    <a:pt x="41" y="80"/>
                    <a:pt x="40" y="80"/>
                    <a:pt x="39" y="79"/>
                  </a:cubicBezTo>
                  <a:cubicBezTo>
                    <a:pt x="39" y="79"/>
                    <a:pt x="37" y="78"/>
                    <a:pt x="37" y="78"/>
                  </a:cubicBezTo>
                  <a:cubicBezTo>
                    <a:pt x="36" y="77"/>
                    <a:pt x="36" y="76"/>
                    <a:pt x="37" y="76"/>
                  </a:cubicBezTo>
                  <a:cubicBezTo>
                    <a:pt x="37" y="75"/>
                    <a:pt x="38" y="75"/>
                    <a:pt x="39" y="75"/>
                  </a:cubicBezTo>
                  <a:cubicBezTo>
                    <a:pt x="39" y="74"/>
                    <a:pt x="39" y="73"/>
                    <a:pt x="39" y="72"/>
                  </a:cubicBezTo>
                  <a:cubicBezTo>
                    <a:pt x="39" y="72"/>
                    <a:pt x="39" y="71"/>
                    <a:pt x="39" y="71"/>
                  </a:cubicBezTo>
                  <a:cubicBezTo>
                    <a:pt x="38" y="71"/>
                    <a:pt x="38" y="71"/>
                    <a:pt x="37" y="71"/>
                  </a:cubicBezTo>
                  <a:cubicBezTo>
                    <a:pt x="37" y="71"/>
                    <a:pt x="35" y="70"/>
                    <a:pt x="35" y="70"/>
                  </a:cubicBezTo>
                  <a:cubicBezTo>
                    <a:pt x="34" y="69"/>
                    <a:pt x="33" y="68"/>
                    <a:pt x="33" y="67"/>
                  </a:cubicBezTo>
                  <a:cubicBezTo>
                    <a:pt x="32" y="67"/>
                    <a:pt x="30" y="66"/>
                    <a:pt x="30" y="66"/>
                  </a:cubicBezTo>
                  <a:cubicBezTo>
                    <a:pt x="29" y="66"/>
                    <a:pt x="28" y="67"/>
                    <a:pt x="27" y="66"/>
                  </a:cubicBezTo>
                  <a:cubicBezTo>
                    <a:pt x="27" y="66"/>
                    <a:pt x="28" y="65"/>
                    <a:pt x="28" y="65"/>
                  </a:cubicBezTo>
                  <a:cubicBezTo>
                    <a:pt x="28" y="64"/>
                    <a:pt x="30" y="64"/>
                    <a:pt x="30" y="63"/>
                  </a:cubicBezTo>
                  <a:cubicBezTo>
                    <a:pt x="30" y="63"/>
                    <a:pt x="31" y="62"/>
                    <a:pt x="31" y="62"/>
                  </a:cubicBezTo>
                  <a:cubicBezTo>
                    <a:pt x="31" y="61"/>
                    <a:pt x="31" y="60"/>
                    <a:pt x="31" y="59"/>
                  </a:cubicBezTo>
                  <a:cubicBezTo>
                    <a:pt x="31" y="58"/>
                    <a:pt x="31" y="57"/>
                    <a:pt x="31" y="56"/>
                  </a:cubicBezTo>
                  <a:cubicBezTo>
                    <a:pt x="31" y="56"/>
                    <a:pt x="31" y="54"/>
                    <a:pt x="31" y="54"/>
                  </a:cubicBezTo>
                  <a:cubicBezTo>
                    <a:pt x="31" y="53"/>
                    <a:pt x="31" y="51"/>
                    <a:pt x="31" y="50"/>
                  </a:cubicBezTo>
                  <a:cubicBezTo>
                    <a:pt x="31" y="49"/>
                    <a:pt x="31" y="47"/>
                    <a:pt x="30" y="47"/>
                  </a:cubicBezTo>
                  <a:cubicBezTo>
                    <a:pt x="30" y="46"/>
                    <a:pt x="29" y="45"/>
                    <a:pt x="28" y="44"/>
                  </a:cubicBezTo>
                  <a:cubicBezTo>
                    <a:pt x="28" y="44"/>
                    <a:pt x="26" y="43"/>
                    <a:pt x="26" y="43"/>
                  </a:cubicBezTo>
                  <a:cubicBezTo>
                    <a:pt x="25" y="42"/>
                    <a:pt x="25" y="41"/>
                    <a:pt x="24" y="40"/>
                  </a:cubicBezTo>
                  <a:cubicBezTo>
                    <a:pt x="24" y="40"/>
                    <a:pt x="25" y="38"/>
                    <a:pt x="25" y="38"/>
                  </a:cubicBezTo>
                  <a:cubicBezTo>
                    <a:pt x="25" y="37"/>
                    <a:pt x="25" y="35"/>
                    <a:pt x="25" y="34"/>
                  </a:cubicBezTo>
                  <a:cubicBezTo>
                    <a:pt x="25" y="33"/>
                    <a:pt x="26" y="32"/>
                    <a:pt x="26" y="31"/>
                  </a:cubicBezTo>
                  <a:cubicBezTo>
                    <a:pt x="25" y="31"/>
                    <a:pt x="25" y="29"/>
                    <a:pt x="24" y="29"/>
                  </a:cubicBezTo>
                  <a:cubicBezTo>
                    <a:pt x="24" y="29"/>
                    <a:pt x="23" y="30"/>
                    <a:pt x="22" y="30"/>
                  </a:cubicBezTo>
                  <a:cubicBezTo>
                    <a:pt x="22" y="30"/>
                    <a:pt x="20" y="30"/>
                    <a:pt x="20" y="29"/>
                  </a:cubicBezTo>
                  <a:cubicBezTo>
                    <a:pt x="20" y="29"/>
                    <a:pt x="19" y="28"/>
                    <a:pt x="19" y="27"/>
                  </a:cubicBezTo>
                  <a:cubicBezTo>
                    <a:pt x="19" y="27"/>
                    <a:pt x="18" y="26"/>
                    <a:pt x="17" y="26"/>
                  </a:cubicBezTo>
                  <a:cubicBezTo>
                    <a:pt x="17" y="26"/>
                    <a:pt x="16" y="27"/>
                    <a:pt x="16" y="27"/>
                  </a:cubicBezTo>
                  <a:cubicBezTo>
                    <a:pt x="16" y="27"/>
                    <a:pt x="15" y="28"/>
                    <a:pt x="15" y="29"/>
                  </a:cubicBezTo>
                  <a:cubicBezTo>
                    <a:pt x="15" y="29"/>
                    <a:pt x="14" y="30"/>
                    <a:pt x="14" y="30"/>
                  </a:cubicBezTo>
                  <a:cubicBezTo>
                    <a:pt x="13" y="31"/>
                    <a:pt x="11" y="31"/>
                    <a:pt x="10" y="31"/>
                  </a:cubicBezTo>
                  <a:cubicBezTo>
                    <a:pt x="10" y="31"/>
                    <a:pt x="8" y="29"/>
                    <a:pt x="7" y="29"/>
                  </a:cubicBezTo>
                  <a:cubicBezTo>
                    <a:pt x="7" y="29"/>
                    <a:pt x="6" y="29"/>
                    <a:pt x="6" y="29"/>
                  </a:cubicBezTo>
                  <a:cubicBezTo>
                    <a:pt x="5" y="29"/>
                    <a:pt x="4" y="29"/>
                    <a:pt x="4" y="29"/>
                  </a:cubicBezTo>
                  <a:cubicBezTo>
                    <a:pt x="3" y="29"/>
                    <a:pt x="2" y="30"/>
                    <a:pt x="1" y="29"/>
                  </a:cubicBezTo>
                  <a:cubicBezTo>
                    <a:pt x="1" y="29"/>
                    <a:pt x="0" y="28"/>
                    <a:pt x="0" y="28"/>
                  </a:cubicBezTo>
                  <a:cubicBezTo>
                    <a:pt x="0" y="27"/>
                    <a:pt x="1" y="26"/>
                    <a:pt x="1" y="26"/>
                  </a:cubicBezTo>
                  <a:cubicBezTo>
                    <a:pt x="1" y="26"/>
                    <a:pt x="2" y="25"/>
                    <a:pt x="2" y="25"/>
                  </a:cubicBezTo>
                  <a:cubicBezTo>
                    <a:pt x="3" y="24"/>
                    <a:pt x="3" y="23"/>
                    <a:pt x="2" y="23"/>
                  </a:cubicBezTo>
                  <a:cubicBezTo>
                    <a:pt x="2" y="22"/>
                    <a:pt x="2" y="21"/>
                    <a:pt x="2" y="21"/>
                  </a:cubicBezTo>
                  <a:cubicBezTo>
                    <a:pt x="2" y="21"/>
                    <a:pt x="2" y="21"/>
                    <a:pt x="2" y="21"/>
                  </a:cubicBezTo>
                  <a:cubicBezTo>
                    <a:pt x="3" y="20"/>
                    <a:pt x="3" y="19"/>
                    <a:pt x="3" y="19"/>
                  </a:cubicBezTo>
                  <a:cubicBezTo>
                    <a:pt x="4" y="19"/>
                    <a:pt x="4" y="18"/>
                    <a:pt x="4" y="18"/>
                  </a:cubicBezTo>
                  <a:cubicBezTo>
                    <a:pt x="4" y="17"/>
                    <a:pt x="4" y="16"/>
                    <a:pt x="4" y="15"/>
                  </a:cubicBezTo>
                  <a:cubicBezTo>
                    <a:pt x="5" y="15"/>
                    <a:pt x="6" y="17"/>
                    <a:pt x="7" y="17"/>
                  </a:cubicBezTo>
                  <a:cubicBezTo>
                    <a:pt x="8" y="17"/>
                    <a:pt x="8" y="15"/>
                    <a:pt x="8" y="15"/>
                  </a:cubicBezTo>
                  <a:cubicBezTo>
                    <a:pt x="8" y="15"/>
                    <a:pt x="10" y="14"/>
                    <a:pt x="11" y="14"/>
                  </a:cubicBezTo>
                  <a:cubicBezTo>
                    <a:pt x="12" y="14"/>
                    <a:pt x="13" y="15"/>
                    <a:pt x="14" y="15"/>
                  </a:cubicBezTo>
                  <a:cubicBezTo>
                    <a:pt x="14" y="14"/>
                    <a:pt x="15" y="14"/>
                    <a:pt x="15" y="13"/>
                  </a:cubicBezTo>
                  <a:cubicBezTo>
                    <a:pt x="16" y="13"/>
                    <a:pt x="16" y="12"/>
                    <a:pt x="16" y="12"/>
                  </a:cubicBezTo>
                  <a:cubicBezTo>
                    <a:pt x="15" y="11"/>
                    <a:pt x="14" y="10"/>
                    <a:pt x="14" y="10"/>
                  </a:cubicBezTo>
                  <a:cubicBezTo>
                    <a:pt x="14" y="9"/>
                    <a:pt x="15" y="8"/>
                    <a:pt x="15" y="8"/>
                  </a:cubicBezTo>
                  <a:cubicBezTo>
                    <a:pt x="14" y="7"/>
                    <a:pt x="13" y="6"/>
                    <a:pt x="13" y="6"/>
                  </a:cubicBezTo>
                  <a:cubicBezTo>
                    <a:pt x="13" y="5"/>
                    <a:pt x="12" y="5"/>
                    <a:pt x="12" y="4"/>
                  </a:cubicBezTo>
                  <a:cubicBezTo>
                    <a:pt x="12" y="4"/>
                    <a:pt x="12" y="3"/>
                    <a:pt x="12" y="3"/>
                  </a:cubicBezTo>
                  <a:cubicBezTo>
                    <a:pt x="12" y="2"/>
                    <a:pt x="14" y="3"/>
                    <a:pt x="15" y="3"/>
                  </a:cubicBezTo>
                  <a:cubicBezTo>
                    <a:pt x="15" y="3"/>
                    <a:pt x="16" y="2"/>
                    <a:pt x="16" y="2"/>
                  </a:cubicBezTo>
                  <a:cubicBezTo>
                    <a:pt x="17" y="2"/>
                    <a:pt x="17" y="1"/>
                    <a:pt x="18" y="0"/>
                  </a:cubicBezTo>
                  <a:cubicBezTo>
                    <a:pt x="18" y="0"/>
                    <a:pt x="18" y="0"/>
                    <a:pt x="19" y="0"/>
                  </a:cubicBezTo>
                  <a:cubicBezTo>
                    <a:pt x="19" y="0"/>
                    <a:pt x="19" y="0"/>
                    <a:pt x="19"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4" name="Freeform 84"/>
            <p:cNvSpPr>
              <a:spLocks/>
            </p:cNvSpPr>
            <p:nvPr/>
          </p:nvSpPr>
          <p:spPr bwMode="auto">
            <a:xfrm>
              <a:off x="1992313" y="3436938"/>
              <a:ext cx="204788" cy="147638"/>
            </a:xfrm>
            <a:custGeom>
              <a:avLst/>
              <a:gdLst/>
              <a:ahLst/>
              <a:cxnLst>
                <a:cxn ang="0">
                  <a:pos x="3" y="62"/>
                </a:cxn>
                <a:cxn ang="0">
                  <a:pos x="3" y="54"/>
                </a:cxn>
                <a:cxn ang="0">
                  <a:pos x="3" y="46"/>
                </a:cxn>
                <a:cxn ang="0">
                  <a:pos x="5" y="40"/>
                </a:cxn>
                <a:cxn ang="0">
                  <a:pos x="5" y="32"/>
                </a:cxn>
                <a:cxn ang="0">
                  <a:pos x="2" y="26"/>
                </a:cxn>
                <a:cxn ang="0">
                  <a:pos x="0" y="21"/>
                </a:cxn>
                <a:cxn ang="0">
                  <a:pos x="3" y="17"/>
                </a:cxn>
                <a:cxn ang="0">
                  <a:pos x="8" y="13"/>
                </a:cxn>
                <a:cxn ang="0">
                  <a:pos x="14" y="16"/>
                </a:cxn>
                <a:cxn ang="0">
                  <a:pos x="18" y="16"/>
                </a:cxn>
                <a:cxn ang="0">
                  <a:pos x="22" y="14"/>
                </a:cxn>
                <a:cxn ang="0">
                  <a:pos x="27" y="12"/>
                </a:cxn>
                <a:cxn ang="0">
                  <a:pos x="31" y="8"/>
                </a:cxn>
                <a:cxn ang="0">
                  <a:pos x="27" y="1"/>
                </a:cxn>
                <a:cxn ang="0">
                  <a:pos x="34" y="2"/>
                </a:cxn>
                <a:cxn ang="0">
                  <a:pos x="39" y="3"/>
                </a:cxn>
                <a:cxn ang="0">
                  <a:pos x="40" y="8"/>
                </a:cxn>
                <a:cxn ang="0">
                  <a:pos x="43" y="14"/>
                </a:cxn>
                <a:cxn ang="0">
                  <a:pos x="44" y="23"/>
                </a:cxn>
                <a:cxn ang="0">
                  <a:pos x="48" y="26"/>
                </a:cxn>
                <a:cxn ang="0">
                  <a:pos x="51" y="22"/>
                </a:cxn>
                <a:cxn ang="0">
                  <a:pos x="58" y="23"/>
                </a:cxn>
                <a:cxn ang="0">
                  <a:pos x="61" y="26"/>
                </a:cxn>
                <a:cxn ang="0">
                  <a:pos x="63" y="36"/>
                </a:cxn>
                <a:cxn ang="0">
                  <a:pos x="67" y="46"/>
                </a:cxn>
                <a:cxn ang="0">
                  <a:pos x="73" y="54"/>
                </a:cxn>
                <a:cxn ang="0">
                  <a:pos x="80" y="55"/>
                </a:cxn>
                <a:cxn ang="0">
                  <a:pos x="82" y="50"/>
                </a:cxn>
                <a:cxn ang="0">
                  <a:pos x="86" y="52"/>
                </a:cxn>
                <a:cxn ang="0">
                  <a:pos x="92" y="50"/>
                </a:cxn>
                <a:cxn ang="0">
                  <a:pos x="98" y="51"/>
                </a:cxn>
                <a:cxn ang="0">
                  <a:pos x="104" y="50"/>
                </a:cxn>
                <a:cxn ang="0">
                  <a:pos x="107" y="54"/>
                </a:cxn>
                <a:cxn ang="0">
                  <a:pos x="108" y="60"/>
                </a:cxn>
                <a:cxn ang="0">
                  <a:pos x="108" y="67"/>
                </a:cxn>
                <a:cxn ang="0">
                  <a:pos x="104" y="72"/>
                </a:cxn>
                <a:cxn ang="0">
                  <a:pos x="96" y="73"/>
                </a:cxn>
                <a:cxn ang="0">
                  <a:pos x="92" y="73"/>
                </a:cxn>
                <a:cxn ang="0">
                  <a:pos x="86" y="70"/>
                </a:cxn>
                <a:cxn ang="0">
                  <a:pos x="80" y="73"/>
                </a:cxn>
                <a:cxn ang="0">
                  <a:pos x="74" y="73"/>
                </a:cxn>
                <a:cxn ang="0">
                  <a:pos x="71" y="74"/>
                </a:cxn>
                <a:cxn ang="0">
                  <a:pos x="66" y="76"/>
                </a:cxn>
                <a:cxn ang="0">
                  <a:pos x="63" y="74"/>
                </a:cxn>
                <a:cxn ang="0">
                  <a:pos x="59" y="74"/>
                </a:cxn>
                <a:cxn ang="0">
                  <a:pos x="55" y="77"/>
                </a:cxn>
                <a:cxn ang="0">
                  <a:pos x="48" y="76"/>
                </a:cxn>
                <a:cxn ang="0">
                  <a:pos x="48" y="74"/>
                </a:cxn>
                <a:cxn ang="0">
                  <a:pos x="45" y="67"/>
                </a:cxn>
                <a:cxn ang="0">
                  <a:pos x="36" y="68"/>
                </a:cxn>
                <a:cxn ang="0">
                  <a:pos x="30" y="67"/>
                </a:cxn>
                <a:cxn ang="0">
                  <a:pos x="30" y="63"/>
                </a:cxn>
                <a:cxn ang="0">
                  <a:pos x="26" y="61"/>
                </a:cxn>
                <a:cxn ang="0">
                  <a:pos x="23" y="60"/>
                </a:cxn>
                <a:cxn ang="0">
                  <a:pos x="18" y="60"/>
                </a:cxn>
                <a:cxn ang="0">
                  <a:pos x="12" y="58"/>
                </a:cxn>
                <a:cxn ang="0">
                  <a:pos x="7" y="61"/>
                </a:cxn>
              </a:cxnLst>
              <a:rect l="0" t="0" r="r" b="b"/>
              <a:pathLst>
                <a:path w="108" h="78">
                  <a:moveTo>
                    <a:pt x="5" y="61"/>
                  </a:moveTo>
                  <a:cubicBezTo>
                    <a:pt x="5" y="61"/>
                    <a:pt x="4" y="62"/>
                    <a:pt x="4" y="62"/>
                  </a:cubicBezTo>
                  <a:cubicBezTo>
                    <a:pt x="4" y="62"/>
                    <a:pt x="3" y="62"/>
                    <a:pt x="3" y="62"/>
                  </a:cubicBezTo>
                  <a:cubicBezTo>
                    <a:pt x="3" y="61"/>
                    <a:pt x="3" y="59"/>
                    <a:pt x="3" y="58"/>
                  </a:cubicBezTo>
                  <a:cubicBezTo>
                    <a:pt x="3" y="58"/>
                    <a:pt x="3" y="57"/>
                    <a:pt x="3" y="57"/>
                  </a:cubicBezTo>
                  <a:cubicBezTo>
                    <a:pt x="3" y="56"/>
                    <a:pt x="3" y="55"/>
                    <a:pt x="3" y="54"/>
                  </a:cubicBezTo>
                  <a:cubicBezTo>
                    <a:pt x="3" y="53"/>
                    <a:pt x="4" y="52"/>
                    <a:pt x="3" y="51"/>
                  </a:cubicBezTo>
                  <a:cubicBezTo>
                    <a:pt x="3" y="51"/>
                    <a:pt x="3" y="49"/>
                    <a:pt x="3" y="49"/>
                  </a:cubicBezTo>
                  <a:cubicBezTo>
                    <a:pt x="3" y="48"/>
                    <a:pt x="3" y="47"/>
                    <a:pt x="3" y="46"/>
                  </a:cubicBezTo>
                  <a:cubicBezTo>
                    <a:pt x="3" y="45"/>
                    <a:pt x="3" y="43"/>
                    <a:pt x="3" y="43"/>
                  </a:cubicBezTo>
                  <a:cubicBezTo>
                    <a:pt x="3" y="42"/>
                    <a:pt x="3" y="41"/>
                    <a:pt x="4" y="41"/>
                  </a:cubicBezTo>
                  <a:cubicBezTo>
                    <a:pt x="4" y="41"/>
                    <a:pt x="5" y="40"/>
                    <a:pt x="5" y="40"/>
                  </a:cubicBezTo>
                  <a:cubicBezTo>
                    <a:pt x="5" y="39"/>
                    <a:pt x="5" y="38"/>
                    <a:pt x="5" y="38"/>
                  </a:cubicBezTo>
                  <a:cubicBezTo>
                    <a:pt x="6" y="37"/>
                    <a:pt x="6" y="36"/>
                    <a:pt x="6" y="35"/>
                  </a:cubicBezTo>
                  <a:cubicBezTo>
                    <a:pt x="6" y="34"/>
                    <a:pt x="5" y="33"/>
                    <a:pt x="5" y="32"/>
                  </a:cubicBezTo>
                  <a:cubicBezTo>
                    <a:pt x="5" y="32"/>
                    <a:pt x="6" y="30"/>
                    <a:pt x="6" y="29"/>
                  </a:cubicBezTo>
                  <a:cubicBezTo>
                    <a:pt x="5" y="29"/>
                    <a:pt x="5" y="28"/>
                    <a:pt x="4" y="27"/>
                  </a:cubicBezTo>
                  <a:cubicBezTo>
                    <a:pt x="4" y="27"/>
                    <a:pt x="3" y="26"/>
                    <a:pt x="2" y="26"/>
                  </a:cubicBezTo>
                  <a:cubicBezTo>
                    <a:pt x="1" y="26"/>
                    <a:pt x="0" y="25"/>
                    <a:pt x="0" y="25"/>
                  </a:cubicBezTo>
                  <a:cubicBezTo>
                    <a:pt x="0" y="24"/>
                    <a:pt x="0" y="24"/>
                    <a:pt x="0" y="23"/>
                  </a:cubicBezTo>
                  <a:cubicBezTo>
                    <a:pt x="0" y="23"/>
                    <a:pt x="0" y="22"/>
                    <a:pt x="0" y="21"/>
                  </a:cubicBezTo>
                  <a:cubicBezTo>
                    <a:pt x="0" y="21"/>
                    <a:pt x="1" y="20"/>
                    <a:pt x="1" y="20"/>
                  </a:cubicBezTo>
                  <a:cubicBezTo>
                    <a:pt x="1" y="20"/>
                    <a:pt x="1" y="19"/>
                    <a:pt x="2" y="19"/>
                  </a:cubicBezTo>
                  <a:cubicBezTo>
                    <a:pt x="2" y="18"/>
                    <a:pt x="2" y="17"/>
                    <a:pt x="3" y="17"/>
                  </a:cubicBezTo>
                  <a:cubicBezTo>
                    <a:pt x="3" y="16"/>
                    <a:pt x="4" y="16"/>
                    <a:pt x="5" y="15"/>
                  </a:cubicBezTo>
                  <a:cubicBezTo>
                    <a:pt x="5" y="15"/>
                    <a:pt x="5" y="14"/>
                    <a:pt x="6" y="14"/>
                  </a:cubicBezTo>
                  <a:cubicBezTo>
                    <a:pt x="6" y="14"/>
                    <a:pt x="7" y="13"/>
                    <a:pt x="8" y="13"/>
                  </a:cubicBezTo>
                  <a:cubicBezTo>
                    <a:pt x="8" y="13"/>
                    <a:pt x="9" y="14"/>
                    <a:pt x="10" y="14"/>
                  </a:cubicBezTo>
                  <a:cubicBezTo>
                    <a:pt x="11" y="13"/>
                    <a:pt x="12" y="12"/>
                    <a:pt x="13" y="13"/>
                  </a:cubicBezTo>
                  <a:cubicBezTo>
                    <a:pt x="14" y="13"/>
                    <a:pt x="14" y="15"/>
                    <a:pt x="14" y="16"/>
                  </a:cubicBezTo>
                  <a:cubicBezTo>
                    <a:pt x="14" y="16"/>
                    <a:pt x="15" y="17"/>
                    <a:pt x="15" y="17"/>
                  </a:cubicBezTo>
                  <a:cubicBezTo>
                    <a:pt x="16" y="17"/>
                    <a:pt x="16" y="16"/>
                    <a:pt x="16" y="16"/>
                  </a:cubicBezTo>
                  <a:cubicBezTo>
                    <a:pt x="17" y="16"/>
                    <a:pt x="17" y="16"/>
                    <a:pt x="18" y="16"/>
                  </a:cubicBezTo>
                  <a:cubicBezTo>
                    <a:pt x="18" y="16"/>
                    <a:pt x="19" y="17"/>
                    <a:pt x="19" y="17"/>
                  </a:cubicBezTo>
                  <a:cubicBezTo>
                    <a:pt x="20" y="17"/>
                    <a:pt x="21" y="16"/>
                    <a:pt x="21" y="16"/>
                  </a:cubicBezTo>
                  <a:cubicBezTo>
                    <a:pt x="22" y="15"/>
                    <a:pt x="22" y="14"/>
                    <a:pt x="22" y="14"/>
                  </a:cubicBezTo>
                  <a:cubicBezTo>
                    <a:pt x="23" y="14"/>
                    <a:pt x="25" y="16"/>
                    <a:pt x="26" y="15"/>
                  </a:cubicBezTo>
                  <a:cubicBezTo>
                    <a:pt x="26" y="15"/>
                    <a:pt x="26" y="14"/>
                    <a:pt x="26" y="14"/>
                  </a:cubicBezTo>
                  <a:cubicBezTo>
                    <a:pt x="26" y="13"/>
                    <a:pt x="27" y="12"/>
                    <a:pt x="27" y="12"/>
                  </a:cubicBezTo>
                  <a:cubicBezTo>
                    <a:pt x="28" y="12"/>
                    <a:pt x="29" y="12"/>
                    <a:pt x="30" y="11"/>
                  </a:cubicBezTo>
                  <a:cubicBezTo>
                    <a:pt x="30" y="11"/>
                    <a:pt x="31" y="11"/>
                    <a:pt x="31" y="10"/>
                  </a:cubicBezTo>
                  <a:cubicBezTo>
                    <a:pt x="31" y="10"/>
                    <a:pt x="31" y="8"/>
                    <a:pt x="31" y="8"/>
                  </a:cubicBezTo>
                  <a:cubicBezTo>
                    <a:pt x="31" y="7"/>
                    <a:pt x="31" y="6"/>
                    <a:pt x="31" y="5"/>
                  </a:cubicBezTo>
                  <a:cubicBezTo>
                    <a:pt x="30" y="5"/>
                    <a:pt x="29" y="4"/>
                    <a:pt x="28" y="4"/>
                  </a:cubicBezTo>
                  <a:cubicBezTo>
                    <a:pt x="28" y="3"/>
                    <a:pt x="27" y="2"/>
                    <a:pt x="27" y="1"/>
                  </a:cubicBezTo>
                  <a:cubicBezTo>
                    <a:pt x="27" y="1"/>
                    <a:pt x="28" y="0"/>
                    <a:pt x="28" y="0"/>
                  </a:cubicBezTo>
                  <a:cubicBezTo>
                    <a:pt x="29" y="0"/>
                    <a:pt x="30" y="0"/>
                    <a:pt x="30" y="0"/>
                  </a:cubicBezTo>
                  <a:cubicBezTo>
                    <a:pt x="31" y="0"/>
                    <a:pt x="33" y="1"/>
                    <a:pt x="34" y="2"/>
                  </a:cubicBezTo>
                  <a:cubicBezTo>
                    <a:pt x="34" y="3"/>
                    <a:pt x="36" y="4"/>
                    <a:pt x="37" y="4"/>
                  </a:cubicBezTo>
                  <a:cubicBezTo>
                    <a:pt x="37" y="4"/>
                    <a:pt x="38" y="4"/>
                    <a:pt x="38" y="4"/>
                  </a:cubicBezTo>
                  <a:cubicBezTo>
                    <a:pt x="39" y="4"/>
                    <a:pt x="39" y="3"/>
                    <a:pt x="39" y="3"/>
                  </a:cubicBezTo>
                  <a:cubicBezTo>
                    <a:pt x="40" y="3"/>
                    <a:pt x="40" y="4"/>
                    <a:pt x="40" y="5"/>
                  </a:cubicBezTo>
                  <a:cubicBezTo>
                    <a:pt x="41" y="5"/>
                    <a:pt x="42" y="7"/>
                    <a:pt x="42" y="7"/>
                  </a:cubicBezTo>
                  <a:cubicBezTo>
                    <a:pt x="41" y="8"/>
                    <a:pt x="40" y="8"/>
                    <a:pt x="40" y="8"/>
                  </a:cubicBezTo>
                  <a:cubicBezTo>
                    <a:pt x="39" y="9"/>
                    <a:pt x="39" y="10"/>
                    <a:pt x="40" y="11"/>
                  </a:cubicBezTo>
                  <a:cubicBezTo>
                    <a:pt x="40" y="11"/>
                    <a:pt x="41" y="12"/>
                    <a:pt x="42" y="13"/>
                  </a:cubicBezTo>
                  <a:cubicBezTo>
                    <a:pt x="42" y="13"/>
                    <a:pt x="42" y="14"/>
                    <a:pt x="43" y="14"/>
                  </a:cubicBezTo>
                  <a:cubicBezTo>
                    <a:pt x="43" y="15"/>
                    <a:pt x="44" y="16"/>
                    <a:pt x="44" y="17"/>
                  </a:cubicBezTo>
                  <a:cubicBezTo>
                    <a:pt x="44" y="18"/>
                    <a:pt x="44" y="20"/>
                    <a:pt x="44" y="20"/>
                  </a:cubicBezTo>
                  <a:cubicBezTo>
                    <a:pt x="44" y="21"/>
                    <a:pt x="44" y="22"/>
                    <a:pt x="44" y="23"/>
                  </a:cubicBezTo>
                  <a:cubicBezTo>
                    <a:pt x="45" y="23"/>
                    <a:pt x="45" y="24"/>
                    <a:pt x="45" y="25"/>
                  </a:cubicBezTo>
                  <a:cubicBezTo>
                    <a:pt x="46" y="25"/>
                    <a:pt x="46" y="26"/>
                    <a:pt x="46" y="27"/>
                  </a:cubicBezTo>
                  <a:cubicBezTo>
                    <a:pt x="47" y="27"/>
                    <a:pt x="48" y="26"/>
                    <a:pt x="48" y="26"/>
                  </a:cubicBezTo>
                  <a:cubicBezTo>
                    <a:pt x="49" y="26"/>
                    <a:pt x="49" y="24"/>
                    <a:pt x="49" y="24"/>
                  </a:cubicBezTo>
                  <a:cubicBezTo>
                    <a:pt x="49" y="23"/>
                    <a:pt x="49" y="22"/>
                    <a:pt x="49" y="22"/>
                  </a:cubicBezTo>
                  <a:cubicBezTo>
                    <a:pt x="50" y="21"/>
                    <a:pt x="51" y="22"/>
                    <a:pt x="51" y="22"/>
                  </a:cubicBezTo>
                  <a:cubicBezTo>
                    <a:pt x="52" y="22"/>
                    <a:pt x="52" y="23"/>
                    <a:pt x="53" y="23"/>
                  </a:cubicBezTo>
                  <a:cubicBezTo>
                    <a:pt x="54" y="23"/>
                    <a:pt x="56" y="22"/>
                    <a:pt x="57" y="22"/>
                  </a:cubicBezTo>
                  <a:cubicBezTo>
                    <a:pt x="58" y="22"/>
                    <a:pt x="58" y="23"/>
                    <a:pt x="58" y="23"/>
                  </a:cubicBezTo>
                  <a:cubicBezTo>
                    <a:pt x="59" y="23"/>
                    <a:pt x="59" y="23"/>
                    <a:pt x="60" y="23"/>
                  </a:cubicBezTo>
                  <a:cubicBezTo>
                    <a:pt x="60" y="24"/>
                    <a:pt x="60" y="24"/>
                    <a:pt x="60" y="24"/>
                  </a:cubicBezTo>
                  <a:cubicBezTo>
                    <a:pt x="60" y="25"/>
                    <a:pt x="61" y="26"/>
                    <a:pt x="61" y="26"/>
                  </a:cubicBezTo>
                  <a:cubicBezTo>
                    <a:pt x="61" y="27"/>
                    <a:pt x="62" y="29"/>
                    <a:pt x="62" y="29"/>
                  </a:cubicBezTo>
                  <a:cubicBezTo>
                    <a:pt x="62" y="30"/>
                    <a:pt x="61" y="32"/>
                    <a:pt x="62" y="32"/>
                  </a:cubicBezTo>
                  <a:cubicBezTo>
                    <a:pt x="62" y="33"/>
                    <a:pt x="63" y="35"/>
                    <a:pt x="63" y="36"/>
                  </a:cubicBezTo>
                  <a:cubicBezTo>
                    <a:pt x="64" y="37"/>
                    <a:pt x="64" y="38"/>
                    <a:pt x="64" y="39"/>
                  </a:cubicBezTo>
                  <a:cubicBezTo>
                    <a:pt x="65" y="40"/>
                    <a:pt x="65" y="42"/>
                    <a:pt x="66" y="43"/>
                  </a:cubicBezTo>
                  <a:cubicBezTo>
                    <a:pt x="66" y="44"/>
                    <a:pt x="67" y="46"/>
                    <a:pt x="67" y="46"/>
                  </a:cubicBezTo>
                  <a:cubicBezTo>
                    <a:pt x="67" y="47"/>
                    <a:pt x="68" y="48"/>
                    <a:pt x="69" y="48"/>
                  </a:cubicBezTo>
                  <a:cubicBezTo>
                    <a:pt x="69" y="49"/>
                    <a:pt x="70" y="50"/>
                    <a:pt x="70" y="50"/>
                  </a:cubicBezTo>
                  <a:cubicBezTo>
                    <a:pt x="71" y="51"/>
                    <a:pt x="72" y="53"/>
                    <a:pt x="73" y="54"/>
                  </a:cubicBezTo>
                  <a:cubicBezTo>
                    <a:pt x="74" y="55"/>
                    <a:pt x="74" y="56"/>
                    <a:pt x="74" y="56"/>
                  </a:cubicBezTo>
                  <a:cubicBezTo>
                    <a:pt x="75" y="57"/>
                    <a:pt x="76" y="57"/>
                    <a:pt x="77" y="56"/>
                  </a:cubicBezTo>
                  <a:cubicBezTo>
                    <a:pt x="78" y="56"/>
                    <a:pt x="79" y="55"/>
                    <a:pt x="80" y="55"/>
                  </a:cubicBezTo>
                  <a:cubicBezTo>
                    <a:pt x="80" y="55"/>
                    <a:pt x="81" y="54"/>
                    <a:pt x="82" y="53"/>
                  </a:cubicBezTo>
                  <a:cubicBezTo>
                    <a:pt x="82" y="53"/>
                    <a:pt x="83" y="52"/>
                    <a:pt x="83" y="52"/>
                  </a:cubicBezTo>
                  <a:cubicBezTo>
                    <a:pt x="83" y="51"/>
                    <a:pt x="82" y="51"/>
                    <a:pt x="82" y="50"/>
                  </a:cubicBezTo>
                  <a:cubicBezTo>
                    <a:pt x="82" y="50"/>
                    <a:pt x="82" y="49"/>
                    <a:pt x="83" y="49"/>
                  </a:cubicBezTo>
                  <a:cubicBezTo>
                    <a:pt x="83" y="49"/>
                    <a:pt x="84" y="49"/>
                    <a:pt x="84" y="50"/>
                  </a:cubicBezTo>
                  <a:cubicBezTo>
                    <a:pt x="85" y="50"/>
                    <a:pt x="85" y="52"/>
                    <a:pt x="86" y="52"/>
                  </a:cubicBezTo>
                  <a:cubicBezTo>
                    <a:pt x="87" y="52"/>
                    <a:pt x="88" y="52"/>
                    <a:pt x="89" y="51"/>
                  </a:cubicBezTo>
                  <a:cubicBezTo>
                    <a:pt x="89" y="51"/>
                    <a:pt x="89" y="50"/>
                    <a:pt x="90" y="50"/>
                  </a:cubicBezTo>
                  <a:cubicBezTo>
                    <a:pt x="90" y="50"/>
                    <a:pt x="92" y="50"/>
                    <a:pt x="92" y="50"/>
                  </a:cubicBezTo>
                  <a:cubicBezTo>
                    <a:pt x="93" y="50"/>
                    <a:pt x="94" y="50"/>
                    <a:pt x="95" y="50"/>
                  </a:cubicBezTo>
                  <a:cubicBezTo>
                    <a:pt x="95" y="50"/>
                    <a:pt x="96" y="50"/>
                    <a:pt x="96" y="50"/>
                  </a:cubicBezTo>
                  <a:cubicBezTo>
                    <a:pt x="97" y="50"/>
                    <a:pt x="98" y="51"/>
                    <a:pt x="98" y="51"/>
                  </a:cubicBezTo>
                  <a:cubicBezTo>
                    <a:pt x="99" y="52"/>
                    <a:pt x="101" y="51"/>
                    <a:pt x="101" y="51"/>
                  </a:cubicBezTo>
                  <a:cubicBezTo>
                    <a:pt x="102" y="51"/>
                    <a:pt x="103" y="50"/>
                    <a:pt x="104" y="50"/>
                  </a:cubicBezTo>
                  <a:cubicBezTo>
                    <a:pt x="104" y="50"/>
                    <a:pt x="104" y="50"/>
                    <a:pt x="104" y="50"/>
                  </a:cubicBezTo>
                  <a:cubicBezTo>
                    <a:pt x="105" y="50"/>
                    <a:pt x="105" y="50"/>
                    <a:pt x="106" y="51"/>
                  </a:cubicBezTo>
                  <a:cubicBezTo>
                    <a:pt x="106" y="51"/>
                    <a:pt x="106" y="52"/>
                    <a:pt x="107" y="52"/>
                  </a:cubicBezTo>
                  <a:cubicBezTo>
                    <a:pt x="107" y="53"/>
                    <a:pt x="107" y="54"/>
                    <a:pt x="107" y="54"/>
                  </a:cubicBezTo>
                  <a:cubicBezTo>
                    <a:pt x="107" y="55"/>
                    <a:pt x="107" y="56"/>
                    <a:pt x="107" y="56"/>
                  </a:cubicBezTo>
                  <a:cubicBezTo>
                    <a:pt x="107" y="57"/>
                    <a:pt x="108" y="57"/>
                    <a:pt x="108" y="57"/>
                  </a:cubicBezTo>
                  <a:cubicBezTo>
                    <a:pt x="108" y="58"/>
                    <a:pt x="108" y="59"/>
                    <a:pt x="108" y="60"/>
                  </a:cubicBezTo>
                  <a:cubicBezTo>
                    <a:pt x="108" y="60"/>
                    <a:pt x="108" y="61"/>
                    <a:pt x="108" y="62"/>
                  </a:cubicBezTo>
                  <a:cubicBezTo>
                    <a:pt x="108" y="63"/>
                    <a:pt x="108" y="65"/>
                    <a:pt x="108" y="65"/>
                  </a:cubicBezTo>
                  <a:cubicBezTo>
                    <a:pt x="108" y="66"/>
                    <a:pt x="108" y="67"/>
                    <a:pt x="108" y="67"/>
                  </a:cubicBezTo>
                  <a:cubicBezTo>
                    <a:pt x="108" y="68"/>
                    <a:pt x="108" y="69"/>
                    <a:pt x="108" y="70"/>
                  </a:cubicBezTo>
                  <a:cubicBezTo>
                    <a:pt x="107" y="70"/>
                    <a:pt x="107" y="71"/>
                    <a:pt x="106" y="72"/>
                  </a:cubicBezTo>
                  <a:cubicBezTo>
                    <a:pt x="106" y="72"/>
                    <a:pt x="104" y="71"/>
                    <a:pt x="104" y="72"/>
                  </a:cubicBezTo>
                  <a:cubicBezTo>
                    <a:pt x="103" y="72"/>
                    <a:pt x="102" y="73"/>
                    <a:pt x="101" y="73"/>
                  </a:cubicBezTo>
                  <a:cubicBezTo>
                    <a:pt x="101" y="73"/>
                    <a:pt x="99" y="73"/>
                    <a:pt x="99" y="73"/>
                  </a:cubicBezTo>
                  <a:cubicBezTo>
                    <a:pt x="98" y="73"/>
                    <a:pt x="97" y="73"/>
                    <a:pt x="96" y="73"/>
                  </a:cubicBezTo>
                  <a:cubicBezTo>
                    <a:pt x="96" y="74"/>
                    <a:pt x="95" y="75"/>
                    <a:pt x="94" y="75"/>
                  </a:cubicBezTo>
                  <a:cubicBezTo>
                    <a:pt x="94" y="75"/>
                    <a:pt x="93" y="75"/>
                    <a:pt x="93" y="75"/>
                  </a:cubicBezTo>
                  <a:cubicBezTo>
                    <a:pt x="93" y="74"/>
                    <a:pt x="92" y="74"/>
                    <a:pt x="92" y="73"/>
                  </a:cubicBezTo>
                  <a:cubicBezTo>
                    <a:pt x="92" y="73"/>
                    <a:pt x="91" y="71"/>
                    <a:pt x="91" y="71"/>
                  </a:cubicBezTo>
                  <a:cubicBezTo>
                    <a:pt x="91" y="71"/>
                    <a:pt x="89" y="70"/>
                    <a:pt x="89" y="70"/>
                  </a:cubicBezTo>
                  <a:cubicBezTo>
                    <a:pt x="88" y="70"/>
                    <a:pt x="87" y="70"/>
                    <a:pt x="86" y="70"/>
                  </a:cubicBezTo>
                  <a:cubicBezTo>
                    <a:pt x="86" y="70"/>
                    <a:pt x="84" y="70"/>
                    <a:pt x="84" y="71"/>
                  </a:cubicBezTo>
                  <a:cubicBezTo>
                    <a:pt x="83" y="71"/>
                    <a:pt x="83" y="72"/>
                    <a:pt x="82" y="72"/>
                  </a:cubicBezTo>
                  <a:cubicBezTo>
                    <a:pt x="82" y="73"/>
                    <a:pt x="80" y="73"/>
                    <a:pt x="80" y="73"/>
                  </a:cubicBezTo>
                  <a:cubicBezTo>
                    <a:pt x="80" y="73"/>
                    <a:pt x="79" y="74"/>
                    <a:pt x="78" y="74"/>
                  </a:cubicBezTo>
                  <a:cubicBezTo>
                    <a:pt x="78" y="74"/>
                    <a:pt x="77" y="72"/>
                    <a:pt x="77" y="72"/>
                  </a:cubicBezTo>
                  <a:cubicBezTo>
                    <a:pt x="76" y="72"/>
                    <a:pt x="75" y="72"/>
                    <a:pt x="74" y="73"/>
                  </a:cubicBezTo>
                  <a:cubicBezTo>
                    <a:pt x="74" y="73"/>
                    <a:pt x="74" y="74"/>
                    <a:pt x="74" y="74"/>
                  </a:cubicBezTo>
                  <a:cubicBezTo>
                    <a:pt x="74" y="75"/>
                    <a:pt x="73" y="75"/>
                    <a:pt x="73" y="75"/>
                  </a:cubicBezTo>
                  <a:cubicBezTo>
                    <a:pt x="73" y="75"/>
                    <a:pt x="72" y="74"/>
                    <a:pt x="71" y="74"/>
                  </a:cubicBezTo>
                  <a:cubicBezTo>
                    <a:pt x="71" y="74"/>
                    <a:pt x="70" y="74"/>
                    <a:pt x="69" y="74"/>
                  </a:cubicBezTo>
                  <a:cubicBezTo>
                    <a:pt x="69" y="74"/>
                    <a:pt x="67" y="74"/>
                    <a:pt x="67" y="74"/>
                  </a:cubicBezTo>
                  <a:cubicBezTo>
                    <a:pt x="66" y="74"/>
                    <a:pt x="67" y="76"/>
                    <a:pt x="66" y="76"/>
                  </a:cubicBezTo>
                  <a:cubicBezTo>
                    <a:pt x="66" y="77"/>
                    <a:pt x="65" y="78"/>
                    <a:pt x="65" y="78"/>
                  </a:cubicBezTo>
                  <a:cubicBezTo>
                    <a:pt x="64" y="78"/>
                    <a:pt x="63" y="77"/>
                    <a:pt x="63" y="77"/>
                  </a:cubicBezTo>
                  <a:cubicBezTo>
                    <a:pt x="63" y="76"/>
                    <a:pt x="63" y="75"/>
                    <a:pt x="63" y="74"/>
                  </a:cubicBezTo>
                  <a:cubicBezTo>
                    <a:pt x="62" y="74"/>
                    <a:pt x="62" y="73"/>
                    <a:pt x="62" y="73"/>
                  </a:cubicBezTo>
                  <a:cubicBezTo>
                    <a:pt x="61" y="73"/>
                    <a:pt x="60" y="73"/>
                    <a:pt x="60" y="73"/>
                  </a:cubicBezTo>
                  <a:cubicBezTo>
                    <a:pt x="59" y="73"/>
                    <a:pt x="59" y="74"/>
                    <a:pt x="59" y="74"/>
                  </a:cubicBezTo>
                  <a:cubicBezTo>
                    <a:pt x="59" y="75"/>
                    <a:pt x="60" y="76"/>
                    <a:pt x="60" y="77"/>
                  </a:cubicBezTo>
                  <a:cubicBezTo>
                    <a:pt x="59" y="77"/>
                    <a:pt x="57" y="78"/>
                    <a:pt x="57" y="78"/>
                  </a:cubicBezTo>
                  <a:cubicBezTo>
                    <a:pt x="56" y="78"/>
                    <a:pt x="56" y="77"/>
                    <a:pt x="55" y="77"/>
                  </a:cubicBezTo>
                  <a:cubicBezTo>
                    <a:pt x="55" y="76"/>
                    <a:pt x="54" y="75"/>
                    <a:pt x="53" y="75"/>
                  </a:cubicBezTo>
                  <a:cubicBezTo>
                    <a:pt x="53" y="75"/>
                    <a:pt x="52" y="76"/>
                    <a:pt x="51" y="76"/>
                  </a:cubicBezTo>
                  <a:cubicBezTo>
                    <a:pt x="51" y="77"/>
                    <a:pt x="49" y="77"/>
                    <a:pt x="48" y="76"/>
                  </a:cubicBezTo>
                  <a:cubicBezTo>
                    <a:pt x="48" y="76"/>
                    <a:pt x="48" y="76"/>
                    <a:pt x="48" y="76"/>
                  </a:cubicBezTo>
                  <a:cubicBezTo>
                    <a:pt x="48" y="76"/>
                    <a:pt x="48" y="76"/>
                    <a:pt x="48" y="76"/>
                  </a:cubicBezTo>
                  <a:cubicBezTo>
                    <a:pt x="48" y="76"/>
                    <a:pt x="48" y="75"/>
                    <a:pt x="48" y="74"/>
                  </a:cubicBezTo>
                  <a:cubicBezTo>
                    <a:pt x="48" y="74"/>
                    <a:pt x="48" y="73"/>
                    <a:pt x="48" y="73"/>
                  </a:cubicBezTo>
                  <a:cubicBezTo>
                    <a:pt x="48" y="72"/>
                    <a:pt x="48" y="70"/>
                    <a:pt x="48" y="69"/>
                  </a:cubicBezTo>
                  <a:cubicBezTo>
                    <a:pt x="47" y="68"/>
                    <a:pt x="46" y="68"/>
                    <a:pt x="45" y="67"/>
                  </a:cubicBezTo>
                  <a:cubicBezTo>
                    <a:pt x="45" y="67"/>
                    <a:pt x="43" y="67"/>
                    <a:pt x="43" y="67"/>
                  </a:cubicBezTo>
                  <a:cubicBezTo>
                    <a:pt x="42" y="67"/>
                    <a:pt x="40" y="67"/>
                    <a:pt x="39" y="67"/>
                  </a:cubicBezTo>
                  <a:cubicBezTo>
                    <a:pt x="39" y="67"/>
                    <a:pt x="37" y="68"/>
                    <a:pt x="36" y="68"/>
                  </a:cubicBezTo>
                  <a:cubicBezTo>
                    <a:pt x="36" y="69"/>
                    <a:pt x="34" y="69"/>
                    <a:pt x="34" y="69"/>
                  </a:cubicBezTo>
                  <a:cubicBezTo>
                    <a:pt x="33" y="69"/>
                    <a:pt x="31" y="69"/>
                    <a:pt x="30" y="69"/>
                  </a:cubicBezTo>
                  <a:cubicBezTo>
                    <a:pt x="30" y="68"/>
                    <a:pt x="29" y="67"/>
                    <a:pt x="30" y="67"/>
                  </a:cubicBezTo>
                  <a:cubicBezTo>
                    <a:pt x="30" y="67"/>
                    <a:pt x="31" y="67"/>
                    <a:pt x="31" y="67"/>
                  </a:cubicBezTo>
                  <a:cubicBezTo>
                    <a:pt x="31" y="66"/>
                    <a:pt x="32" y="65"/>
                    <a:pt x="32" y="65"/>
                  </a:cubicBezTo>
                  <a:cubicBezTo>
                    <a:pt x="31" y="64"/>
                    <a:pt x="31" y="63"/>
                    <a:pt x="30" y="63"/>
                  </a:cubicBezTo>
                  <a:cubicBezTo>
                    <a:pt x="30" y="63"/>
                    <a:pt x="29" y="63"/>
                    <a:pt x="29" y="63"/>
                  </a:cubicBezTo>
                  <a:cubicBezTo>
                    <a:pt x="28" y="63"/>
                    <a:pt x="28" y="62"/>
                    <a:pt x="28" y="61"/>
                  </a:cubicBezTo>
                  <a:cubicBezTo>
                    <a:pt x="27" y="61"/>
                    <a:pt x="27" y="61"/>
                    <a:pt x="26" y="61"/>
                  </a:cubicBezTo>
                  <a:cubicBezTo>
                    <a:pt x="26" y="61"/>
                    <a:pt x="26" y="63"/>
                    <a:pt x="25" y="63"/>
                  </a:cubicBezTo>
                  <a:cubicBezTo>
                    <a:pt x="25" y="63"/>
                    <a:pt x="24" y="62"/>
                    <a:pt x="24" y="62"/>
                  </a:cubicBezTo>
                  <a:cubicBezTo>
                    <a:pt x="24" y="62"/>
                    <a:pt x="24" y="61"/>
                    <a:pt x="23" y="60"/>
                  </a:cubicBezTo>
                  <a:cubicBezTo>
                    <a:pt x="23" y="60"/>
                    <a:pt x="22" y="59"/>
                    <a:pt x="22" y="59"/>
                  </a:cubicBezTo>
                  <a:cubicBezTo>
                    <a:pt x="22" y="59"/>
                    <a:pt x="21" y="60"/>
                    <a:pt x="21" y="60"/>
                  </a:cubicBezTo>
                  <a:cubicBezTo>
                    <a:pt x="20" y="61"/>
                    <a:pt x="19" y="61"/>
                    <a:pt x="18" y="60"/>
                  </a:cubicBezTo>
                  <a:cubicBezTo>
                    <a:pt x="18" y="60"/>
                    <a:pt x="17" y="60"/>
                    <a:pt x="16" y="60"/>
                  </a:cubicBezTo>
                  <a:cubicBezTo>
                    <a:pt x="15" y="59"/>
                    <a:pt x="15" y="58"/>
                    <a:pt x="14" y="58"/>
                  </a:cubicBezTo>
                  <a:cubicBezTo>
                    <a:pt x="14" y="58"/>
                    <a:pt x="13" y="58"/>
                    <a:pt x="12" y="58"/>
                  </a:cubicBezTo>
                  <a:cubicBezTo>
                    <a:pt x="11" y="58"/>
                    <a:pt x="10" y="59"/>
                    <a:pt x="9" y="59"/>
                  </a:cubicBezTo>
                  <a:cubicBezTo>
                    <a:pt x="9" y="60"/>
                    <a:pt x="9" y="61"/>
                    <a:pt x="8" y="62"/>
                  </a:cubicBezTo>
                  <a:cubicBezTo>
                    <a:pt x="8" y="62"/>
                    <a:pt x="7" y="61"/>
                    <a:pt x="7" y="61"/>
                  </a:cubicBezTo>
                  <a:cubicBezTo>
                    <a:pt x="6" y="61"/>
                    <a:pt x="6" y="61"/>
                    <a:pt x="5" y="6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5" name="Freeform 85"/>
            <p:cNvSpPr>
              <a:spLocks/>
            </p:cNvSpPr>
            <p:nvPr/>
          </p:nvSpPr>
          <p:spPr bwMode="auto">
            <a:xfrm>
              <a:off x="2403476" y="3592513"/>
              <a:ext cx="149225" cy="227013"/>
            </a:xfrm>
            <a:custGeom>
              <a:avLst/>
              <a:gdLst/>
              <a:ahLst/>
              <a:cxnLst>
                <a:cxn ang="0">
                  <a:pos x="8" y="82"/>
                </a:cxn>
                <a:cxn ang="0">
                  <a:pos x="9" y="72"/>
                </a:cxn>
                <a:cxn ang="0">
                  <a:pos x="6" y="66"/>
                </a:cxn>
                <a:cxn ang="0">
                  <a:pos x="12" y="56"/>
                </a:cxn>
                <a:cxn ang="0">
                  <a:pos x="13" y="49"/>
                </a:cxn>
                <a:cxn ang="0">
                  <a:pos x="9" y="42"/>
                </a:cxn>
                <a:cxn ang="0">
                  <a:pos x="8" y="32"/>
                </a:cxn>
                <a:cxn ang="0">
                  <a:pos x="3" y="29"/>
                </a:cxn>
                <a:cxn ang="0">
                  <a:pos x="3" y="29"/>
                </a:cxn>
                <a:cxn ang="0">
                  <a:pos x="8" y="21"/>
                </a:cxn>
                <a:cxn ang="0">
                  <a:pos x="10" y="12"/>
                </a:cxn>
                <a:cxn ang="0">
                  <a:pos x="17" y="12"/>
                </a:cxn>
                <a:cxn ang="0">
                  <a:pos x="22" y="11"/>
                </a:cxn>
                <a:cxn ang="0">
                  <a:pos x="24" y="1"/>
                </a:cxn>
                <a:cxn ang="0">
                  <a:pos x="32" y="0"/>
                </a:cxn>
                <a:cxn ang="0">
                  <a:pos x="36" y="4"/>
                </a:cxn>
                <a:cxn ang="0">
                  <a:pos x="44" y="7"/>
                </a:cxn>
                <a:cxn ang="0">
                  <a:pos x="42" y="16"/>
                </a:cxn>
                <a:cxn ang="0">
                  <a:pos x="46" y="20"/>
                </a:cxn>
                <a:cxn ang="0">
                  <a:pos x="53" y="18"/>
                </a:cxn>
                <a:cxn ang="0">
                  <a:pos x="55" y="23"/>
                </a:cxn>
                <a:cxn ang="0">
                  <a:pos x="61" y="27"/>
                </a:cxn>
                <a:cxn ang="0">
                  <a:pos x="63" y="34"/>
                </a:cxn>
                <a:cxn ang="0">
                  <a:pos x="66" y="39"/>
                </a:cxn>
                <a:cxn ang="0">
                  <a:pos x="73" y="40"/>
                </a:cxn>
                <a:cxn ang="0">
                  <a:pos x="78" y="39"/>
                </a:cxn>
                <a:cxn ang="0">
                  <a:pos x="77" y="50"/>
                </a:cxn>
                <a:cxn ang="0">
                  <a:pos x="77" y="55"/>
                </a:cxn>
                <a:cxn ang="0">
                  <a:pos x="72" y="62"/>
                </a:cxn>
                <a:cxn ang="0">
                  <a:pos x="70" y="69"/>
                </a:cxn>
                <a:cxn ang="0">
                  <a:pos x="64" y="75"/>
                </a:cxn>
                <a:cxn ang="0">
                  <a:pos x="60" y="80"/>
                </a:cxn>
                <a:cxn ang="0">
                  <a:pos x="58" y="76"/>
                </a:cxn>
                <a:cxn ang="0">
                  <a:pos x="51" y="80"/>
                </a:cxn>
                <a:cxn ang="0">
                  <a:pos x="49" y="84"/>
                </a:cxn>
                <a:cxn ang="0">
                  <a:pos x="46" y="82"/>
                </a:cxn>
                <a:cxn ang="0">
                  <a:pos x="44" y="90"/>
                </a:cxn>
                <a:cxn ang="0">
                  <a:pos x="43" y="94"/>
                </a:cxn>
                <a:cxn ang="0">
                  <a:pos x="33" y="94"/>
                </a:cxn>
                <a:cxn ang="0">
                  <a:pos x="33" y="103"/>
                </a:cxn>
                <a:cxn ang="0">
                  <a:pos x="44" y="108"/>
                </a:cxn>
                <a:cxn ang="0">
                  <a:pos x="53" y="106"/>
                </a:cxn>
                <a:cxn ang="0">
                  <a:pos x="51" y="114"/>
                </a:cxn>
                <a:cxn ang="0">
                  <a:pos x="40" y="111"/>
                </a:cxn>
                <a:cxn ang="0">
                  <a:pos x="31" y="113"/>
                </a:cxn>
                <a:cxn ang="0">
                  <a:pos x="29" y="120"/>
                </a:cxn>
                <a:cxn ang="0">
                  <a:pos x="24" y="116"/>
                </a:cxn>
                <a:cxn ang="0">
                  <a:pos x="23" y="112"/>
                </a:cxn>
                <a:cxn ang="0">
                  <a:pos x="17" y="107"/>
                </a:cxn>
                <a:cxn ang="0">
                  <a:pos x="10" y="105"/>
                </a:cxn>
                <a:cxn ang="0">
                  <a:pos x="6" y="98"/>
                </a:cxn>
                <a:cxn ang="0">
                  <a:pos x="2" y="102"/>
                </a:cxn>
                <a:cxn ang="0">
                  <a:pos x="2" y="96"/>
                </a:cxn>
                <a:cxn ang="0">
                  <a:pos x="6" y="91"/>
                </a:cxn>
              </a:cxnLst>
              <a:rect l="0" t="0" r="r" b="b"/>
              <a:pathLst>
                <a:path w="79" h="121">
                  <a:moveTo>
                    <a:pt x="7" y="88"/>
                  </a:moveTo>
                  <a:cubicBezTo>
                    <a:pt x="8" y="88"/>
                    <a:pt x="8" y="87"/>
                    <a:pt x="8" y="87"/>
                  </a:cubicBezTo>
                  <a:cubicBezTo>
                    <a:pt x="8" y="87"/>
                    <a:pt x="8" y="86"/>
                    <a:pt x="8" y="85"/>
                  </a:cubicBezTo>
                  <a:cubicBezTo>
                    <a:pt x="8" y="84"/>
                    <a:pt x="8" y="83"/>
                    <a:pt x="8" y="82"/>
                  </a:cubicBezTo>
                  <a:cubicBezTo>
                    <a:pt x="8" y="81"/>
                    <a:pt x="8" y="79"/>
                    <a:pt x="8" y="78"/>
                  </a:cubicBezTo>
                  <a:cubicBezTo>
                    <a:pt x="8" y="77"/>
                    <a:pt x="8" y="76"/>
                    <a:pt x="8" y="75"/>
                  </a:cubicBezTo>
                  <a:cubicBezTo>
                    <a:pt x="8" y="75"/>
                    <a:pt x="8" y="74"/>
                    <a:pt x="9" y="74"/>
                  </a:cubicBezTo>
                  <a:cubicBezTo>
                    <a:pt x="9" y="73"/>
                    <a:pt x="9" y="72"/>
                    <a:pt x="9" y="72"/>
                  </a:cubicBezTo>
                  <a:cubicBezTo>
                    <a:pt x="9" y="71"/>
                    <a:pt x="9" y="70"/>
                    <a:pt x="9" y="69"/>
                  </a:cubicBezTo>
                  <a:cubicBezTo>
                    <a:pt x="9" y="69"/>
                    <a:pt x="9" y="68"/>
                    <a:pt x="9" y="67"/>
                  </a:cubicBezTo>
                  <a:cubicBezTo>
                    <a:pt x="9" y="67"/>
                    <a:pt x="8" y="66"/>
                    <a:pt x="8" y="66"/>
                  </a:cubicBezTo>
                  <a:cubicBezTo>
                    <a:pt x="7" y="66"/>
                    <a:pt x="7" y="66"/>
                    <a:pt x="6" y="66"/>
                  </a:cubicBezTo>
                  <a:cubicBezTo>
                    <a:pt x="6" y="66"/>
                    <a:pt x="6" y="65"/>
                    <a:pt x="6" y="65"/>
                  </a:cubicBezTo>
                  <a:cubicBezTo>
                    <a:pt x="6" y="64"/>
                    <a:pt x="7" y="63"/>
                    <a:pt x="7" y="63"/>
                  </a:cubicBezTo>
                  <a:cubicBezTo>
                    <a:pt x="8" y="62"/>
                    <a:pt x="9" y="60"/>
                    <a:pt x="10" y="59"/>
                  </a:cubicBezTo>
                  <a:cubicBezTo>
                    <a:pt x="10" y="59"/>
                    <a:pt x="11" y="57"/>
                    <a:pt x="12" y="56"/>
                  </a:cubicBezTo>
                  <a:cubicBezTo>
                    <a:pt x="12" y="56"/>
                    <a:pt x="13" y="55"/>
                    <a:pt x="13" y="55"/>
                  </a:cubicBezTo>
                  <a:cubicBezTo>
                    <a:pt x="13" y="54"/>
                    <a:pt x="14" y="54"/>
                    <a:pt x="14" y="54"/>
                  </a:cubicBezTo>
                  <a:cubicBezTo>
                    <a:pt x="14" y="53"/>
                    <a:pt x="14" y="52"/>
                    <a:pt x="14" y="51"/>
                  </a:cubicBezTo>
                  <a:cubicBezTo>
                    <a:pt x="14" y="51"/>
                    <a:pt x="13" y="50"/>
                    <a:pt x="13" y="49"/>
                  </a:cubicBezTo>
                  <a:cubicBezTo>
                    <a:pt x="13" y="49"/>
                    <a:pt x="14" y="47"/>
                    <a:pt x="13" y="46"/>
                  </a:cubicBezTo>
                  <a:cubicBezTo>
                    <a:pt x="13" y="46"/>
                    <a:pt x="12" y="46"/>
                    <a:pt x="11" y="46"/>
                  </a:cubicBezTo>
                  <a:cubicBezTo>
                    <a:pt x="11" y="45"/>
                    <a:pt x="10" y="44"/>
                    <a:pt x="10" y="44"/>
                  </a:cubicBezTo>
                  <a:cubicBezTo>
                    <a:pt x="10" y="43"/>
                    <a:pt x="9" y="42"/>
                    <a:pt x="9" y="42"/>
                  </a:cubicBezTo>
                  <a:cubicBezTo>
                    <a:pt x="9" y="41"/>
                    <a:pt x="8" y="40"/>
                    <a:pt x="8" y="40"/>
                  </a:cubicBezTo>
                  <a:cubicBezTo>
                    <a:pt x="8" y="39"/>
                    <a:pt x="8" y="38"/>
                    <a:pt x="8" y="37"/>
                  </a:cubicBezTo>
                  <a:cubicBezTo>
                    <a:pt x="8" y="37"/>
                    <a:pt x="9" y="36"/>
                    <a:pt x="9" y="36"/>
                  </a:cubicBezTo>
                  <a:cubicBezTo>
                    <a:pt x="9" y="35"/>
                    <a:pt x="9" y="33"/>
                    <a:pt x="8" y="32"/>
                  </a:cubicBezTo>
                  <a:cubicBezTo>
                    <a:pt x="8" y="32"/>
                    <a:pt x="7" y="32"/>
                    <a:pt x="7" y="32"/>
                  </a:cubicBezTo>
                  <a:cubicBezTo>
                    <a:pt x="6" y="32"/>
                    <a:pt x="5" y="32"/>
                    <a:pt x="5" y="32"/>
                  </a:cubicBezTo>
                  <a:cubicBezTo>
                    <a:pt x="5" y="31"/>
                    <a:pt x="4" y="31"/>
                    <a:pt x="3" y="30"/>
                  </a:cubicBezTo>
                  <a:cubicBezTo>
                    <a:pt x="3" y="30"/>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8"/>
                    <a:pt x="5" y="27"/>
                    <a:pt x="5" y="27"/>
                  </a:cubicBezTo>
                  <a:cubicBezTo>
                    <a:pt x="6" y="27"/>
                    <a:pt x="7" y="26"/>
                    <a:pt x="7" y="26"/>
                  </a:cubicBezTo>
                  <a:cubicBezTo>
                    <a:pt x="7" y="25"/>
                    <a:pt x="8" y="25"/>
                    <a:pt x="8" y="24"/>
                  </a:cubicBezTo>
                  <a:cubicBezTo>
                    <a:pt x="8" y="24"/>
                    <a:pt x="8" y="22"/>
                    <a:pt x="8" y="21"/>
                  </a:cubicBezTo>
                  <a:cubicBezTo>
                    <a:pt x="8" y="20"/>
                    <a:pt x="9" y="18"/>
                    <a:pt x="9" y="17"/>
                  </a:cubicBezTo>
                  <a:cubicBezTo>
                    <a:pt x="9" y="17"/>
                    <a:pt x="8" y="15"/>
                    <a:pt x="8" y="15"/>
                  </a:cubicBezTo>
                  <a:cubicBezTo>
                    <a:pt x="8" y="14"/>
                    <a:pt x="8" y="13"/>
                    <a:pt x="8" y="13"/>
                  </a:cubicBezTo>
                  <a:cubicBezTo>
                    <a:pt x="8" y="12"/>
                    <a:pt x="9" y="12"/>
                    <a:pt x="10" y="12"/>
                  </a:cubicBezTo>
                  <a:cubicBezTo>
                    <a:pt x="10" y="11"/>
                    <a:pt x="11" y="10"/>
                    <a:pt x="11" y="10"/>
                  </a:cubicBezTo>
                  <a:cubicBezTo>
                    <a:pt x="12" y="10"/>
                    <a:pt x="13" y="10"/>
                    <a:pt x="14" y="10"/>
                  </a:cubicBezTo>
                  <a:cubicBezTo>
                    <a:pt x="14" y="10"/>
                    <a:pt x="15" y="10"/>
                    <a:pt x="15" y="10"/>
                  </a:cubicBezTo>
                  <a:cubicBezTo>
                    <a:pt x="16" y="10"/>
                    <a:pt x="17" y="11"/>
                    <a:pt x="17" y="12"/>
                  </a:cubicBezTo>
                  <a:cubicBezTo>
                    <a:pt x="17" y="12"/>
                    <a:pt x="17" y="14"/>
                    <a:pt x="17" y="14"/>
                  </a:cubicBezTo>
                  <a:cubicBezTo>
                    <a:pt x="18" y="14"/>
                    <a:pt x="19" y="14"/>
                    <a:pt x="19" y="13"/>
                  </a:cubicBezTo>
                  <a:cubicBezTo>
                    <a:pt x="20" y="13"/>
                    <a:pt x="21" y="13"/>
                    <a:pt x="21" y="13"/>
                  </a:cubicBezTo>
                  <a:cubicBezTo>
                    <a:pt x="21" y="12"/>
                    <a:pt x="22" y="11"/>
                    <a:pt x="22" y="11"/>
                  </a:cubicBezTo>
                  <a:cubicBezTo>
                    <a:pt x="22" y="10"/>
                    <a:pt x="21" y="9"/>
                    <a:pt x="21" y="9"/>
                  </a:cubicBezTo>
                  <a:cubicBezTo>
                    <a:pt x="21" y="8"/>
                    <a:pt x="21" y="7"/>
                    <a:pt x="21" y="6"/>
                  </a:cubicBezTo>
                  <a:cubicBezTo>
                    <a:pt x="22" y="5"/>
                    <a:pt x="23" y="5"/>
                    <a:pt x="23" y="4"/>
                  </a:cubicBezTo>
                  <a:cubicBezTo>
                    <a:pt x="24" y="3"/>
                    <a:pt x="24" y="2"/>
                    <a:pt x="24" y="1"/>
                  </a:cubicBezTo>
                  <a:cubicBezTo>
                    <a:pt x="25" y="1"/>
                    <a:pt x="26" y="0"/>
                    <a:pt x="26" y="0"/>
                  </a:cubicBezTo>
                  <a:cubicBezTo>
                    <a:pt x="27" y="0"/>
                    <a:pt x="29" y="1"/>
                    <a:pt x="29" y="1"/>
                  </a:cubicBezTo>
                  <a:cubicBezTo>
                    <a:pt x="30" y="1"/>
                    <a:pt x="30" y="0"/>
                    <a:pt x="31" y="0"/>
                  </a:cubicBezTo>
                  <a:cubicBezTo>
                    <a:pt x="31" y="0"/>
                    <a:pt x="31" y="0"/>
                    <a:pt x="32" y="0"/>
                  </a:cubicBezTo>
                  <a:cubicBezTo>
                    <a:pt x="33" y="0"/>
                    <a:pt x="34" y="0"/>
                    <a:pt x="35" y="0"/>
                  </a:cubicBezTo>
                  <a:cubicBezTo>
                    <a:pt x="35" y="1"/>
                    <a:pt x="36" y="1"/>
                    <a:pt x="36" y="1"/>
                  </a:cubicBezTo>
                  <a:cubicBezTo>
                    <a:pt x="37" y="1"/>
                    <a:pt x="36" y="2"/>
                    <a:pt x="36" y="2"/>
                  </a:cubicBezTo>
                  <a:cubicBezTo>
                    <a:pt x="36" y="3"/>
                    <a:pt x="36" y="4"/>
                    <a:pt x="36" y="4"/>
                  </a:cubicBezTo>
                  <a:cubicBezTo>
                    <a:pt x="36" y="5"/>
                    <a:pt x="37" y="5"/>
                    <a:pt x="37" y="5"/>
                  </a:cubicBezTo>
                  <a:cubicBezTo>
                    <a:pt x="37" y="6"/>
                    <a:pt x="39" y="6"/>
                    <a:pt x="39" y="7"/>
                  </a:cubicBezTo>
                  <a:cubicBezTo>
                    <a:pt x="40" y="7"/>
                    <a:pt x="41" y="6"/>
                    <a:pt x="42" y="7"/>
                  </a:cubicBezTo>
                  <a:cubicBezTo>
                    <a:pt x="43" y="7"/>
                    <a:pt x="44" y="7"/>
                    <a:pt x="44" y="7"/>
                  </a:cubicBezTo>
                  <a:cubicBezTo>
                    <a:pt x="45" y="8"/>
                    <a:pt x="45" y="9"/>
                    <a:pt x="44" y="9"/>
                  </a:cubicBezTo>
                  <a:cubicBezTo>
                    <a:pt x="44" y="9"/>
                    <a:pt x="43" y="10"/>
                    <a:pt x="43" y="10"/>
                  </a:cubicBezTo>
                  <a:cubicBezTo>
                    <a:pt x="43" y="11"/>
                    <a:pt x="42" y="12"/>
                    <a:pt x="42" y="13"/>
                  </a:cubicBezTo>
                  <a:cubicBezTo>
                    <a:pt x="42" y="13"/>
                    <a:pt x="42" y="15"/>
                    <a:pt x="42" y="16"/>
                  </a:cubicBezTo>
                  <a:cubicBezTo>
                    <a:pt x="42" y="16"/>
                    <a:pt x="43" y="17"/>
                    <a:pt x="43" y="18"/>
                  </a:cubicBezTo>
                  <a:cubicBezTo>
                    <a:pt x="43" y="18"/>
                    <a:pt x="42" y="19"/>
                    <a:pt x="43" y="20"/>
                  </a:cubicBezTo>
                  <a:cubicBezTo>
                    <a:pt x="43" y="20"/>
                    <a:pt x="44" y="21"/>
                    <a:pt x="44" y="21"/>
                  </a:cubicBezTo>
                  <a:cubicBezTo>
                    <a:pt x="45" y="21"/>
                    <a:pt x="46" y="20"/>
                    <a:pt x="46" y="20"/>
                  </a:cubicBezTo>
                  <a:cubicBezTo>
                    <a:pt x="47" y="19"/>
                    <a:pt x="46" y="18"/>
                    <a:pt x="47" y="17"/>
                  </a:cubicBezTo>
                  <a:cubicBezTo>
                    <a:pt x="47" y="17"/>
                    <a:pt x="49" y="17"/>
                    <a:pt x="49" y="17"/>
                  </a:cubicBezTo>
                  <a:cubicBezTo>
                    <a:pt x="50" y="17"/>
                    <a:pt x="51" y="17"/>
                    <a:pt x="51" y="17"/>
                  </a:cubicBezTo>
                  <a:cubicBezTo>
                    <a:pt x="52" y="17"/>
                    <a:pt x="52" y="18"/>
                    <a:pt x="53" y="18"/>
                  </a:cubicBezTo>
                  <a:cubicBezTo>
                    <a:pt x="53" y="18"/>
                    <a:pt x="53" y="18"/>
                    <a:pt x="53" y="19"/>
                  </a:cubicBezTo>
                  <a:cubicBezTo>
                    <a:pt x="53" y="19"/>
                    <a:pt x="53" y="20"/>
                    <a:pt x="53" y="20"/>
                  </a:cubicBezTo>
                  <a:cubicBezTo>
                    <a:pt x="53" y="21"/>
                    <a:pt x="53" y="22"/>
                    <a:pt x="54" y="22"/>
                  </a:cubicBezTo>
                  <a:cubicBezTo>
                    <a:pt x="54" y="23"/>
                    <a:pt x="54" y="23"/>
                    <a:pt x="55" y="23"/>
                  </a:cubicBezTo>
                  <a:cubicBezTo>
                    <a:pt x="55" y="23"/>
                    <a:pt x="57" y="23"/>
                    <a:pt x="57" y="23"/>
                  </a:cubicBezTo>
                  <a:cubicBezTo>
                    <a:pt x="58" y="23"/>
                    <a:pt x="59" y="24"/>
                    <a:pt x="59" y="24"/>
                  </a:cubicBezTo>
                  <a:cubicBezTo>
                    <a:pt x="59" y="25"/>
                    <a:pt x="60" y="26"/>
                    <a:pt x="60" y="26"/>
                  </a:cubicBezTo>
                  <a:cubicBezTo>
                    <a:pt x="60" y="26"/>
                    <a:pt x="61" y="27"/>
                    <a:pt x="61" y="27"/>
                  </a:cubicBezTo>
                  <a:cubicBezTo>
                    <a:pt x="62" y="28"/>
                    <a:pt x="62" y="29"/>
                    <a:pt x="62" y="29"/>
                  </a:cubicBezTo>
                  <a:cubicBezTo>
                    <a:pt x="62" y="30"/>
                    <a:pt x="61" y="30"/>
                    <a:pt x="61" y="31"/>
                  </a:cubicBezTo>
                  <a:cubicBezTo>
                    <a:pt x="61" y="31"/>
                    <a:pt x="61" y="33"/>
                    <a:pt x="62" y="33"/>
                  </a:cubicBezTo>
                  <a:cubicBezTo>
                    <a:pt x="62" y="34"/>
                    <a:pt x="63" y="34"/>
                    <a:pt x="63" y="34"/>
                  </a:cubicBezTo>
                  <a:cubicBezTo>
                    <a:pt x="64" y="35"/>
                    <a:pt x="64" y="35"/>
                    <a:pt x="65" y="35"/>
                  </a:cubicBezTo>
                  <a:cubicBezTo>
                    <a:pt x="65" y="36"/>
                    <a:pt x="67" y="36"/>
                    <a:pt x="67" y="37"/>
                  </a:cubicBezTo>
                  <a:cubicBezTo>
                    <a:pt x="67" y="37"/>
                    <a:pt x="67" y="38"/>
                    <a:pt x="67" y="38"/>
                  </a:cubicBezTo>
                  <a:cubicBezTo>
                    <a:pt x="67" y="38"/>
                    <a:pt x="66" y="39"/>
                    <a:pt x="66" y="39"/>
                  </a:cubicBezTo>
                  <a:cubicBezTo>
                    <a:pt x="66" y="39"/>
                    <a:pt x="67" y="40"/>
                    <a:pt x="67" y="40"/>
                  </a:cubicBezTo>
                  <a:cubicBezTo>
                    <a:pt x="68" y="40"/>
                    <a:pt x="69" y="40"/>
                    <a:pt x="70" y="40"/>
                  </a:cubicBezTo>
                  <a:cubicBezTo>
                    <a:pt x="70" y="40"/>
                    <a:pt x="71" y="41"/>
                    <a:pt x="71" y="41"/>
                  </a:cubicBezTo>
                  <a:cubicBezTo>
                    <a:pt x="72" y="41"/>
                    <a:pt x="73" y="41"/>
                    <a:pt x="73" y="40"/>
                  </a:cubicBezTo>
                  <a:cubicBezTo>
                    <a:pt x="74" y="40"/>
                    <a:pt x="74" y="39"/>
                    <a:pt x="74" y="38"/>
                  </a:cubicBezTo>
                  <a:cubicBezTo>
                    <a:pt x="74" y="38"/>
                    <a:pt x="75" y="38"/>
                    <a:pt x="75" y="38"/>
                  </a:cubicBezTo>
                  <a:cubicBezTo>
                    <a:pt x="75" y="38"/>
                    <a:pt x="76" y="39"/>
                    <a:pt x="76" y="39"/>
                  </a:cubicBezTo>
                  <a:cubicBezTo>
                    <a:pt x="76" y="39"/>
                    <a:pt x="78" y="39"/>
                    <a:pt x="78" y="39"/>
                  </a:cubicBezTo>
                  <a:cubicBezTo>
                    <a:pt x="79" y="39"/>
                    <a:pt x="78" y="41"/>
                    <a:pt x="78" y="42"/>
                  </a:cubicBezTo>
                  <a:cubicBezTo>
                    <a:pt x="78" y="42"/>
                    <a:pt x="77" y="43"/>
                    <a:pt x="77" y="44"/>
                  </a:cubicBezTo>
                  <a:cubicBezTo>
                    <a:pt x="77" y="45"/>
                    <a:pt x="78" y="46"/>
                    <a:pt x="78" y="47"/>
                  </a:cubicBezTo>
                  <a:cubicBezTo>
                    <a:pt x="78" y="48"/>
                    <a:pt x="77" y="49"/>
                    <a:pt x="77" y="50"/>
                  </a:cubicBezTo>
                  <a:cubicBezTo>
                    <a:pt x="77" y="51"/>
                    <a:pt x="77" y="51"/>
                    <a:pt x="77" y="52"/>
                  </a:cubicBezTo>
                  <a:cubicBezTo>
                    <a:pt x="77" y="52"/>
                    <a:pt x="77" y="53"/>
                    <a:pt x="78" y="54"/>
                  </a:cubicBezTo>
                  <a:cubicBezTo>
                    <a:pt x="78" y="54"/>
                    <a:pt x="78" y="54"/>
                    <a:pt x="78" y="55"/>
                  </a:cubicBezTo>
                  <a:cubicBezTo>
                    <a:pt x="78" y="55"/>
                    <a:pt x="77" y="55"/>
                    <a:pt x="77" y="55"/>
                  </a:cubicBezTo>
                  <a:cubicBezTo>
                    <a:pt x="77" y="56"/>
                    <a:pt x="76" y="56"/>
                    <a:pt x="76" y="57"/>
                  </a:cubicBezTo>
                  <a:cubicBezTo>
                    <a:pt x="76" y="57"/>
                    <a:pt x="76" y="59"/>
                    <a:pt x="76" y="60"/>
                  </a:cubicBezTo>
                  <a:cubicBezTo>
                    <a:pt x="76" y="60"/>
                    <a:pt x="75" y="61"/>
                    <a:pt x="74" y="61"/>
                  </a:cubicBezTo>
                  <a:cubicBezTo>
                    <a:pt x="74" y="62"/>
                    <a:pt x="73" y="61"/>
                    <a:pt x="72" y="62"/>
                  </a:cubicBezTo>
                  <a:cubicBezTo>
                    <a:pt x="72" y="62"/>
                    <a:pt x="71" y="62"/>
                    <a:pt x="71" y="63"/>
                  </a:cubicBezTo>
                  <a:cubicBezTo>
                    <a:pt x="70" y="63"/>
                    <a:pt x="69" y="64"/>
                    <a:pt x="69" y="64"/>
                  </a:cubicBezTo>
                  <a:cubicBezTo>
                    <a:pt x="69" y="65"/>
                    <a:pt x="69" y="66"/>
                    <a:pt x="69" y="67"/>
                  </a:cubicBezTo>
                  <a:cubicBezTo>
                    <a:pt x="69" y="68"/>
                    <a:pt x="70" y="69"/>
                    <a:pt x="70" y="69"/>
                  </a:cubicBezTo>
                  <a:cubicBezTo>
                    <a:pt x="70" y="70"/>
                    <a:pt x="71" y="71"/>
                    <a:pt x="71" y="72"/>
                  </a:cubicBezTo>
                  <a:cubicBezTo>
                    <a:pt x="70" y="72"/>
                    <a:pt x="69" y="73"/>
                    <a:pt x="69" y="74"/>
                  </a:cubicBezTo>
                  <a:cubicBezTo>
                    <a:pt x="69" y="74"/>
                    <a:pt x="67" y="75"/>
                    <a:pt x="66" y="75"/>
                  </a:cubicBezTo>
                  <a:cubicBezTo>
                    <a:pt x="65" y="75"/>
                    <a:pt x="65" y="75"/>
                    <a:pt x="64" y="75"/>
                  </a:cubicBezTo>
                  <a:cubicBezTo>
                    <a:pt x="64" y="76"/>
                    <a:pt x="63" y="76"/>
                    <a:pt x="63" y="77"/>
                  </a:cubicBezTo>
                  <a:cubicBezTo>
                    <a:pt x="63" y="77"/>
                    <a:pt x="63" y="79"/>
                    <a:pt x="63" y="79"/>
                  </a:cubicBezTo>
                  <a:cubicBezTo>
                    <a:pt x="63" y="80"/>
                    <a:pt x="62" y="80"/>
                    <a:pt x="62" y="80"/>
                  </a:cubicBezTo>
                  <a:cubicBezTo>
                    <a:pt x="61" y="80"/>
                    <a:pt x="60" y="80"/>
                    <a:pt x="60" y="80"/>
                  </a:cubicBezTo>
                  <a:cubicBezTo>
                    <a:pt x="60" y="79"/>
                    <a:pt x="60" y="78"/>
                    <a:pt x="60" y="77"/>
                  </a:cubicBezTo>
                  <a:cubicBezTo>
                    <a:pt x="60" y="77"/>
                    <a:pt x="60" y="76"/>
                    <a:pt x="60" y="76"/>
                  </a:cubicBezTo>
                  <a:cubicBezTo>
                    <a:pt x="59" y="75"/>
                    <a:pt x="59" y="75"/>
                    <a:pt x="58" y="75"/>
                  </a:cubicBezTo>
                  <a:cubicBezTo>
                    <a:pt x="58" y="75"/>
                    <a:pt x="58" y="76"/>
                    <a:pt x="58" y="76"/>
                  </a:cubicBezTo>
                  <a:cubicBezTo>
                    <a:pt x="58" y="77"/>
                    <a:pt x="58" y="77"/>
                    <a:pt x="58" y="78"/>
                  </a:cubicBezTo>
                  <a:cubicBezTo>
                    <a:pt x="58" y="78"/>
                    <a:pt x="57" y="79"/>
                    <a:pt x="57" y="79"/>
                  </a:cubicBezTo>
                  <a:cubicBezTo>
                    <a:pt x="56" y="80"/>
                    <a:pt x="55" y="80"/>
                    <a:pt x="54" y="80"/>
                  </a:cubicBezTo>
                  <a:cubicBezTo>
                    <a:pt x="53" y="80"/>
                    <a:pt x="52" y="80"/>
                    <a:pt x="51" y="80"/>
                  </a:cubicBezTo>
                  <a:cubicBezTo>
                    <a:pt x="50" y="80"/>
                    <a:pt x="49" y="80"/>
                    <a:pt x="49" y="80"/>
                  </a:cubicBezTo>
                  <a:cubicBezTo>
                    <a:pt x="49" y="81"/>
                    <a:pt x="49" y="81"/>
                    <a:pt x="50" y="82"/>
                  </a:cubicBezTo>
                  <a:cubicBezTo>
                    <a:pt x="50" y="82"/>
                    <a:pt x="51" y="83"/>
                    <a:pt x="51" y="83"/>
                  </a:cubicBezTo>
                  <a:cubicBezTo>
                    <a:pt x="51" y="84"/>
                    <a:pt x="50" y="84"/>
                    <a:pt x="49" y="84"/>
                  </a:cubicBezTo>
                  <a:cubicBezTo>
                    <a:pt x="49" y="84"/>
                    <a:pt x="49" y="85"/>
                    <a:pt x="48" y="86"/>
                  </a:cubicBezTo>
                  <a:cubicBezTo>
                    <a:pt x="48" y="86"/>
                    <a:pt x="47" y="86"/>
                    <a:pt x="47" y="86"/>
                  </a:cubicBezTo>
                  <a:cubicBezTo>
                    <a:pt x="46" y="86"/>
                    <a:pt x="46" y="84"/>
                    <a:pt x="46" y="84"/>
                  </a:cubicBezTo>
                  <a:cubicBezTo>
                    <a:pt x="46" y="83"/>
                    <a:pt x="46" y="83"/>
                    <a:pt x="46" y="82"/>
                  </a:cubicBezTo>
                  <a:cubicBezTo>
                    <a:pt x="45" y="82"/>
                    <a:pt x="44" y="83"/>
                    <a:pt x="44" y="83"/>
                  </a:cubicBezTo>
                  <a:cubicBezTo>
                    <a:pt x="43" y="84"/>
                    <a:pt x="43" y="85"/>
                    <a:pt x="43" y="85"/>
                  </a:cubicBezTo>
                  <a:cubicBezTo>
                    <a:pt x="43" y="86"/>
                    <a:pt x="43" y="87"/>
                    <a:pt x="44" y="87"/>
                  </a:cubicBezTo>
                  <a:cubicBezTo>
                    <a:pt x="44" y="88"/>
                    <a:pt x="44" y="90"/>
                    <a:pt x="44" y="90"/>
                  </a:cubicBezTo>
                  <a:cubicBezTo>
                    <a:pt x="45" y="91"/>
                    <a:pt x="46" y="91"/>
                    <a:pt x="47" y="92"/>
                  </a:cubicBezTo>
                  <a:cubicBezTo>
                    <a:pt x="47" y="92"/>
                    <a:pt x="48" y="93"/>
                    <a:pt x="48" y="93"/>
                  </a:cubicBezTo>
                  <a:cubicBezTo>
                    <a:pt x="47" y="94"/>
                    <a:pt x="46" y="94"/>
                    <a:pt x="46" y="94"/>
                  </a:cubicBezTo>
                  <a:cubicBezTo>
                    <a:pt x="45" y="94"/>
                    <a:pt x="44" y="94"/>
                    <a:pt x="43" y="94"/>
                  </a:cubicBezTo>
                  <a:cubicBezTo>
                    <a:pt x="42" y="94"/>
                    <a:pt x="40" y="94"/>
                    <a:pt x="39" y="94"/>
                  </a:cubicBezTo>
                  <a:cubicBezTo>
                    <a:pt x="39" y="94"/>
                    <a:pt x="38" y="94"/>
                    <a:pt x="37" y="94"/>
                  </a:cubicBezTo>
                  <a:cubicBezTo>
                    <a:pt x="37" y="94"/>
                    <a:pt x="36" y="94"/>
                    <a:pt x="35" y="94"/>
                  </a:cubicBezTo>
                  <a:cubicBezTo>
                    <a:pt x="35" y="94"/>
                    <a:pt x="34" y="94"/>
                    <a:pt x="33" y="94"/>
                  </a:cubicBezTo>
                  <a:cubicBezTo>
                    <a:pt x="33" y="94"/>
                    <a:pt x="31" y="96"/>
                    <a:pt x="31" y="96"/>
                  </a:cubicBezTo>
                  <a:cubicBezTo>
                    <a:pt x="31" y="97"/>
                    <a:pt x="31" y="99"/>
                    <a:pt x="31" y="100"/>
                  </a:cubicBezTo>
                  <a:cubicBezTo>
                    <a:pt x="31" y="100"/>
                    <a:pt x="31" y="102"/>
                    <a:pt x="31" y="102"/>
                  </a:cubicBezTo>
                  <a:cubicBezTo>
                    <a:pt x="32" y="102"/>
                    <a:pt x="33" y="103"/>
                    <a:pt x="33" y="103"/>
                  </a:cubicBezTo>
                  <a:cubicBezTo>
                    <a:pt x="34" y="104"/>
                    <a:pt x="35" y="104"/>
                    <a:pt x="36" y="105"/>
                  </a:cubicBezTo>
                  <a:cubicBezTo>
                    <a:pt x="36" y="105"/>
                    <a:pt x="38" y="107"/>
                    <a:pt x="39" y="107"/>
                  </a:cubicBezTo>
                  <a:cubicBezTo>
                    <a:pt x="39" y="108"/>
                    <a:pt x="41" y="108"/>
                    <a:pt x="41" y="108"/>
                  </a:cubicBezTo>
                  <a:cubicBezTo>
                    <a:pt x="42" y="109"/>
                    <a:pt x="43" y="108"/>
                    <a:pt x="44" y="108"/>
                  </a:cubicBezTo>
                  <a:cubicBezTo>
                    <a:pt x="45" y="108"/>
                    <a:pt x="47" y="107"/>
                    <a:pt x="47" y="107"/>
                  </a:cubicBezTo>
                  <a:cubicBezTo>
                    <a:pt x="48" y="106"/>
                    <a:pt x="49" y="105"/>
                    <a:pt x="49" y="105"/>
                  </a:cubicBezTo>
                  <a:cubicBezTo>
                    <a:pt x="50" y="105"/>
                    <a:pt x="51" y="105"/>
                    <a:pt x="51" y="105"/>
                  </a:cubicBezTo>
                  <a:cubicBezTo>
                    <a:pt x="52" y="105"/>
                    <a:pt x="53" y="106"/>
                    <a:pt x="53" y="106"/>
                  </a:cubicBezTo>
                  <a:cubicBezTo>
                    <a:pt x="53" y="107"/>
                    <a:pt x="53" y="107"/>
                    <a:pt x="53" y="108"/>
                  </a:cubicBezTo>
                  <a:cubicBezTo>
                    <a:pt x="53" y="108"/>
                    <a:pt x="54" y="110"/>
                    <a:pt x="53" y="110"/>
                  </a:cubicBezTo>
                  <a:cubicBezTo>
                    <a:pt x="53" y="111"/>
                    <a:pt x="53" y="112"/>
                    <a:pt x="52" y="112"/>
                  </a:cubicBezTo>
                  <a:cubicBezTo>
                    <a:pt x="52" y="113"/>
                    <a:pt x="51" y="114"/>
                    <a:pt x="51" y="114"/>
                  </a:cubicBezTo>
                  <a:cubicBezTo>
                    <a:pt x="50" y="115"/>
                    <a:pt x="48" y="114"/>
                    <a:pt x="47" y="114"/>
                  </a:cubicBezTo>
                  <a:cubicBezTo>
                    <a:pt x="46" y="114"/>
                    <a:pt x="45" y="114"/>
                    <a:pt x="44" y="114"/>
                  </a:cubicBezTo>
                  <a:cubicBezTo>
                    <a:pt x="44" y="113"/>
                    <a:pt x="44" y="112"/>
                    <a:pt x="43" y="112"/>
                  </a:cubicBezTo>
                  <a:cubicBezTo>
                    <a:pt x="42" y="111"/>
                    <a:pt x="41" y="111"/>
                    <a:pt x="40" y="111"/>
                  </a:cubicBezTo>
                  <a:cubicBezTo>
                    <a:pt x="39" y="111"/>
                    <a:pt x="38" y="111"/>
                    <a:pt x="38" y="111"/>
                  </a:cubicBezTo>
                  <a:cubicBezTo>
                    <a:pt x="37" y="111"/>
                    <a:pt x="35" y="111"/>
                    <a:pt x="34" y="111"/>
                  </a:cubicBezTo>
                  <a:cubicBezTo>
                    <a:pt x="34" y="112"/>
                    <a:pt x="34" y="113"/>
                    <a:pt x="33" y="113"/>
                  </a:cubicBezTo>
                  <a:cubicBezTo>
                    <a:pt x="33" y="114"/>
                    <a:pt x="31" y="113"/>
                    <a:pt x="31" y="113"/>
                  </a:cubicBezTo>
                  <a:cubicBezTo>
                    <a:pt x="31" y="114"/>
                    <a:pt x="30" y="115"/>
                    <a:pt x="30" y="115"/>
                  </a:cubicBezTo>
                  <a:cubicBezTo>
                    <a:pt x="30" y="115"/>
                    <a:pt x="29" y="116"/>
                    <a:pt x="29" y="116"/>
                  </a:cubicBezTo>
                  <a:cubicBezTo>
                    <a:pt x="29" y="116"/>
                    <a:pt x="28" y="117"/>
                    <a:pt x="28" y="118"/>
                  </a:cubicBezTo>
                  <a:cubicBezTo>
                    <a:pt x="28" y="118"/>
                    <a:pt x="29" y="119"/>
                    <a:pt x="29" y="120"/>
                  </a:cubicBezTo>
                  <a:cubicBezTo>
                    <a:pt x="29" y="120"/>
                    <a:pt x="28" y="121"/>
                    <a:pt x="27" y="121"/>
                  </a:cubicBezTo>
                  <a:cubicBezTo>
                    <a:pt x="27" y="121"/>
                    <a:pt x="26" y="120"/>
                    <a:pt x="25" y="120"/>
                  </a:cubicBezTo>
                  <a:cubicBezTo>
                    <a:pt x="25" y="120"/>
                    <a:pt x="24" y="119"/>
                    <a:pt x="24" y="118"/>
                  </a:cubicBezTo>
                  <a:cubicBezTo>
                    <a:pt x="24" y="118"/>
                    <a:pt x="24" y="117"/>
                    <a:pt x="24" y="116"/>
                  </a:cubicBezTo>
                  <a:cubicBezTo>
                    <a:pt x="24" y="116"/>
                    <a:pt x="23" y="116"/>
                    <a:pt x="23" y="116"/>
                  </a:cubicBezTo>
                  <a:cubicBezTo>
                    <a:pt x="23" y="116"/>
                    <a:pt x="23" y="115"/>
                    <a:pt x="23" y="115"/>
                  </a:cubicBezTo>
                  <a:cubicBezTo>
                    <a:pt x="23" y="115"/>
                    <a:pt x="23" y="114"/>
                    <a:pt x="23" y="114"/>
                  </a:cubicBezTo>
                  <a:cubicBezTo>
                    <a:pt x="23" y="113"/>
                    <a:pt x="23" y="112"/>
                    <a:pt x="23" y="112"/>
                  </a:cubicBezTo>
                  <a:cubicBezTo>
                    <a:pt x="23" y="112"/>
                    <a:pt x="22" y="111"/>
                    <a:pt x="21" y="111"/>
                  </a:cubicBezTo>
                  <a:cubicBezTo>
                    <a:pt x="21" y="110"/>
                    <a:pt x="21" y="109"/>
                    <a:pt x="20" y="108"/>
                  </a:cubicBezTo>
                  <a:cubicBezTo>
                    <a:pt x="20" y="108"/>
                    <a:pt x="19" y="108"/>
                    <a:pt x="19" y="107"/>
                  </a:cubicBezTo>
                  <a:cubicBezTo>
                    <a:pt x="19" y="107"/>
                    <a:pt x="18" y="108"/>
                    <a:pt x="17" y="107"/>
                  </a:cubicBezTo>
                  <a:cubicBezTo>
                    <a:pt x="17" y="107"/>
                    <a:pt x="15" y="107"/>
                    <a:pt x="15" y="106"/>
                  </a:cubicBezTo>
                  <a:cubicBezTo>
                    <a:pt x="14" y="106"/>
                    <a:pt x="14" y="105"/>
                    <a:pt x="14" y="105"/>
                  </a:cubicBezTo>
                  <a:cubicBezTo>
                    <a:pt x="14" y="105"/>
                    <a:pt x="13" y="105"/>
                    <a:pt x="13" y="105"/>
                  </a:cubicBezTo>
                  <a:cubicBezTo>
                    <a:pt x="12" y="105"/>
                    <a:pt x="11" y="105"/>
                    <a:pt x="10" y="105"/>
                  </a:cubicBezTo>
                  <a:cubicBezTo>
                    <a:pt x="10" y="104"/>
                    <a:pt x="10" y="104"/>
                    <a:pt x="9" y="103"/>
                  </a:cubicBezTo>
                  <a:cubicBezTo>
                    <a:pt x="9" y="103"/>
                    <a:pt x="8" y="102"/>
                    <a:pt x="8" y="101"/>
                  </a:cubicBezTo>
                  <a:cubicBezTo>
                    <a:pt x="7" y="101"/>
                    <a:pt x="8" y="99"/>
                    <a:pt x="8" y="99"/>
                  </a:cubicBezTo>
                  <a:cubicBezTo>
                    <a:pt x="7" y="99"/>
                    <a:pt x="7" y="98"/>
                    <a:pt x="6" y="98"/>
                  </a:cubicBezTo>
                  <a:cubicBezTo>
                    <a:pt x="6" y="98"/>
                    <a:pt x="5" y="99"/>
                    <a:pt x="5" y="99"/>
                  </a:cubicBezTo>
                  <a:cubicBezTo>
                    <a:pt x="5" y="100"/>
                    <a:pt x="5" y="100"/>
                    <a:pt x="5" y="101"/>
                  </a:cubicBezTo>
                  <a:cubicBezTo>
                    <a:pt x="5" y="101"/>
                    <a:pt x="4" y="102"/>
                    <a:pt x="4" y="102"/>
                  </a:cubicBezTo>
                  <a:cubicBezTo>
                    <a:pt x="3" y="102"/>
                    <a:pt x="3" y="102"/>
                    <a:pt x="2" y="102"/>
                  </a:cubicBezTo>
                  <a:cubicBezTo>
                    <a:pt x="2" y="102"/>
                    <a:pt x="1" y="102"/>
                    <a:pt x="1" y="102"/>
                  </a:cubicBezTo>
                  <a:cubicBezTo>
                    <a:pt x="0" y="101"/>
                    <a:pt x="0" y="100"/>
                    <a:pt x="0" y="100"/>
                  </a:cubicBezTo>
                  <a:cubicBezTo>
                    <a:pt x="0" y="99"/>
                    <a:pt x="0" y="98"/>
                    <a:pt x="0" y="98"/>
                  </a:cubicBezTo>
                  <a:cubicBezTo>
                    <a:pt x="1" y="97"/>
                    <a:pt x="2" y="97"/>
                    <a:pt x="2" y="96"/>
                  </a:cubicBezTo>
                  <a:cubicBezTo>
                    <a:pt x="2" y="96"/>
                    <a:pt x="3" y="95"/>
                    <a:pt x="3" y="94"/>
                  </a:cubicBezTo>
                  <a:cubicBezTo>
                    <a:pt x="3" y="94"/>
                    <a:pt x="4" y="94"/>
                    <a:pt x="5" y="93"/>
                  </a:cubicBezTo>
                  <a:cubicBezTo>
                    <a:pt x="5" y="93"/>
                    <a:pt x="5" y="92"/>
                    <a:pt x="6" y="92"/>
                  </a:cubicBezTo>
                  <a:cubicBezTo>
                    <a:pt x="6" y="92"/>
                    <a:pt x="6" y="91"/>
                    <a:pt x="6" y="91"/>
                  </a:cubicBezTo>
                  <a:cubicBezTo>
                    <a:pt x="6" y="90"/>
                    <a:pt x="5" y="89"/>
                    <a:pt x="6" y="88"/>
                  </a:cubicBezTo>
                  <a:cubicBezTo>
                    <a:pt x="6" y="88"/>
                    <a:pt x="7" y="88"/>
                    <a:pt x="7" y="88"/>
                  </a:cubicBezTo>
                  <a:cubicBezTo>
                    <a:pt x="7" y="88"/>
                    <a:pt x="7" y="88"/>
                    <a:pt x="7" y="8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6" name="Freeform 86"/>
            <p:cNvSpPr>
              <a:spLocks/>
            </p:cNvSpPr>
            <p:nvPr/>
          </p:nvSpPr>
          <p:spPr bwMode="auto">
            <a:xfrm>
              <a:off x="2232026" y="3446463"/>
              <a:ext cx="260350" cy="307975"/>
            </a:xfrm>
            <a:custGeom>
              <a:avLst/>
              <a:gdLst/>
              <a:ahLst/>
              <a:cxnLst>
                <a:cxn ang="0">
                  <a:pos x="1" y="113"/>
                </a:cxn>
                <a:cxn ang="0">
                  <a:pos x="10" y="106"/>
                </a:cxn>
                <a:cxn ang="0">
                  <a:pos x="14" y="97"/>
                </a:cxn>
                <a:cxn ang="0">
                  <a:pos x="15" y="83"/>
                </a:cxn>
                <a:cxn ang="0">
                  <a:pos x="9" y="76"/>
                </a:cxn>
                <a:cxn ang="0">
                  <a:pos x="19" y="73"/>
                </a:cxn>
                <a:cxn ang="0">
                  <a:pos x="21" y="63"/>
                </a:cxn>
                <a:cxn ang="0">
                  <a:pos x="28" y="55"/>
                </a:cxn>
                <a:cxn ang="0">
                  <a:pos x="37" y="57"/>
                </a:cxn>
                <a:cxn ang="0">
                  <a:pos x="39" y="49"/>
                </a:cxn>
                <a:cxn ang="0">
                  <a:pos x="41" y="44"/>
                </a:cxn>
                <a:cxn ang="0">
                  <a:pos x="54" y="43"/>
                </a:cxn>
                <a:cxn ang="0">
                  <a:pos x="60" y="39"/>
                </a:cxn>
                <a:cxn ang="0">
                  <a:pos x="65" y="31"/>
                </a:cxn>
                <a:cxn ang="0">
                  <a:pos x="76" y="31"/>
                </a:cxn>
                <a:cxn ang="0">
                  <a:pos x="89" y="25"/>
                </a:cxn>
                <a:cxn ang="0">
                  <a:pos x="103" y="14"/>
                </a:cxn>
                <a:cxn ang="0">
                  <a:pos x="110" y="5"/>
                </a:cxn>
                <a:cxn ang="0">
                  <a:pos x="116" y="0"/>
                </a:cxn>
                <a:cxn ang="0">
                  <a:pos x="118" y="4"/>
                </a:cxn>
                <a:cxn ang="0">
                  <a:pos x="117" y="12"/>
                </a:cxn>
                <a:cxn ang="0">
                  <a:pos x="122" y="16"/>
                </a:cxn>
                <a:cxn ang="0">
                  <a:pos x="125" y="17"/>
                </a:cxn>
                <a:cxn ang="0">
                  <a:pos x="128" y="28"/>
                </a:cxn>
                <a:cxn ang="0">
                  <a:pos x="137" y="34"/>
                </a:cxn>
                <a:cxn ang="0">
                  <a:pos x="136" y="45"/>
                </a:cxn>
                <a:cxn ang="0">
                  <a:pos x="132" y="52"/>
                </a:cxn>
                <a:cxn ang="0">
                  <a:pos x="126" y="60"/>
                </a:cxn>
                <a:cxn ang="0">
                  <a:pos x="119" y="65"/>
                </a:cxn>
                <a:cxn ang="0">
                  <a:pos x="120" y="71"/>
                </a:cxn>
                <a:cxn ang="0">
                  <a:pos x="120" y="78"/>
                </a:cxn>
                <a:cxn ang="0">
                  <a:pos x="112" y="83"/>
                </a:cxn>
                <a:cxn ang="0">
                  <a:pos x="110" y="90"/>
                </a:cxn>
                <a:cxn ang="0">
                  <a:pos x="105" y="87"/>
                </a:cxn>
                <a:cxn ang="0">
                  <a:pos x="99" y="92"/>
                </a:cxn>
                <a:cxn ang="0">
                  <a:pos x="98" y="103"/>
                </a:cxn>
                <a:cxn ang="0">
                  <a:pos x="94" y="106"/>
                </a:cxn>
                <a:cxn ang="0">
                  <a:pos x="88" y="110"/>
                </a:cxn>
                <a:cxn ang="0">
                  <a:pos x="82" y="114"/>
                </a:cxn>
                <a:cxn ang="0">
                  <a:pos x="78" y="117"/>
                </a:cxn>
                <a:cxn ang="0">
                  <a:pos x="71" y="118"/>
                </a:cxn>
                <a:cxn ang="0">
                  <a:pos x="66" y="125"/>
                </a:cxn>
                <a:cxn ang="0">
                  <a:pos x="65" y="129"/>
                </a:cxn>
                <a:cxn ang="0">
                  <a:pos x="73" y="139"/>
                </a:cxn>
                <a:cxn ang="0">
                  <a:pos x="67" y="146"/>
                </a:cxn>
                <a:cxn ang="0">
                  <a:pos x="62" y="151"/>
                </a:cxn>
                <a:cxn ang="0">
                  <a:pos x="56" y="144"/>
                </a:cxn>
                <a:cxn ang="0">
                  <a:pos x="56" y="137"/>
                </a:cxn>
                <a:cxn ang="0">
                  <a:pos x="49" y="137"/>
                </a:cxn>
                <a:cxn ang="0">
                  <a:pos x="42" y="137"/>
                </a:cxn>
                <a:cxn ang="0">
                  <a:pos x="42" y="141"/>
                </a:cxn>
                <a:cxn ang="0">
                  <a:pos x="36" y="142"/>
                </a:cxn>
                <a:cxn ang="0">
                  <a:pos x="30" y="146"/>
                </a:cxn>
                <a:cxn ang="0">
                  <a:pos x="29" y="153"/>
                </a:cxn>
                <a:cxn ang="0">
                  <a:pos x="16" y="162"/>
                </a:cxn>
                <a:cxn ang="0">
                  <a:pos x="8" y="155"/>
                </a:cxn>
                <a:cxn ang="0">
                  <a:pos x="4" y="144"/>
                </a:cxn>
                <a:cxn ang="0">
                  <a:pos x="4" y="135"/>
                </a:cxn>
                <a:cxn ang="0">
                  <a:pos x="9" y="129"/>
                </a:cxn>
              </a:cxnLst>
              <a:rect l="0" t="0" r="r" b="b"/>
              <a:pathLst>
                <a:path w="138" h="163">
                  <a:moveTo>
                    <a:pt x="1" y="120"/>
                  </a:moveTo>
                  <a:cubicBezTo>
                    <a:pt x="1" y="120"/>
                    <a:pt x="0" y="120"/>
                    <a:pt x="0" y="119"/>
                  </a:cubicBezTo>
                  <a:cubicBezTo>
                    <a:pt x="0" y="119"/>
                    <a:pt x="1" y="117"/>
                    <a:pt x="1" y="117"/>
                  </a:cubicBezTo>
                  <a:cubicBezTo>
                    <a:pt x="1" y="116"/>
                    <a:pt x="0" y="114"/>
                    <a:pt x="1" y="113"/>
                  </a:cubicBezTo>
                  <a:cubicBezTo>
                    <a:pt x="1" y="112"/>
                    <a:pt x="3" y="111"/>
                    <a:pt x="4" y="110"/>
                  </a:cubicBezTo>
                  <a:cubicBezTo>
                    <a:pt x="5" y="110"/>
                    <a:pt x="6" y="110"/>
                    <a:pt x="7" y="110"/>
                  </a:cubicBezTo>
                  <a:cubicBezTo>
                    <a:pt x="8" y="110"/>
                    <a:pt x="9" y="110"/>
                    <a:pt x="10" y="109"/>
                  </a:cubicBezTo>
                  <a:cubicBezTo>
                    <a:pt x="10" y="108"/>
                    <a:pt x="10" y="106"/>
                    <a:pt x="10" y="106"/>
                  </a:cubicBezTo>
                  <a:cubicBezTo>
                    <a:pt x="9" y="105"/>
                    <a:pt x="8" y="104"/>
                    <a:pt x="8" y="104"/>
                  </a:cubicBezTo>
                  <a:cubicBezTo>
                    <a:pt x="8" y="103"/>
                    <a:pt x="8" y="102"/>
                    <a:pt x="8" y="101"/>
                  </a:cubicBezTo>
                  <a:cubicBezTo>
                    <a:pt x="8" y="101"/>
                    <a:pt x="10" y="100"/>
                    <a:pt x="10" y="99"/>
                  </a:cubicBezTo>
                  <a:cubicBezTo>
                    <a:pt x="11" y="99"/>
                    <a:pt x="13" y="98"/>
                    <a:pt x="14" y="97"/>
                  </a:cubicBezTo>
                  <a:cubicBezTo>
                    <a:pt x="15" y="96"/>
                    <a:pt x="15" y="94"/>
                    <a:pt x="15" y="93"/>
                  </a:cubicBezTo>
                  <a:cubicBezTo>
                    <a:pt x="15" y="92"/>
                    <a:pt x="14" y="91"/>
                    <a:pt x="14" y="90"/>
                  </a:cubicBezTo>
                  <a:cubicBezTo>
                    <a:pt x="14" y="89"/>
                    <a:pt x="14" y="87"/>
                    <a:pt x="14" y="86"/>
                  </a:cubicBezTo>
                  <a:cubicBezTo>
                    <a:pt x="14" y="85"/>
                    <a:pt x="15" y="84"/>
                    <a:pt x="15" y="83"/>
                  </a:cubicBezTo>
                  <a:cubicBezTo>
                    <a:pt x="15" y="82"/>
                    <a:pt x="15" y="80"/>
                    <a:pt x="15" y="80"/>
                  </a:cubicBezTo>
                  <a:cubicBezTo>
                    <a:pt x="14" y="79"/>
                    <a:pt x="13" y="79"/>
                    <a:pt x="13" y="79"/>
                  </a:cubicBezTo>
                  <a:cubicBezTo>
                    <a:pt x="12" y="79"/>
                    <a:pt x="10" y="78"/>
                    <a:pt x="10" y="78"/>
                  </a:cubicBezTo>
                  <a:cubicBezTo>
                    <a:pt x="9" y="77"/>
                    <a:pt x="9" y="77"/>
                    <a:pt x="9" y="76"/>
                  </a:cubicBezTo>
                  <a:cubicBezTo>
                    <a:pt x="9" y="76"/>
                    <a:pt x="11" y="76"/>
                    <a:pt x="12" y="76"/>
                  </a:cubicBezTo>
                  <a:cubicBezTo>
                    <a:pt x="12" y="75"/>
                    <a:pt x="14" y="75"/>
                    <a:pt x="15" y="75"/>
                  </a:cubicBezTo>
                  <a:cubicBezTo>
                    <a:pt x="15" y="75"/>
                    <a:pt x="16" y="74"/>
                    <a:pt x="17" y="74"/>
                  </a:cubicBezTo>
                  <a:cubicBezTo>
                    <a:pt x="18" y="73"/>
                    <a:pt x="19" y="73"/>
                    <a:pt x="19" y="73"/>
                  </a:cubicBezTo>
                  <a:cubicBezTo>
                    <a:pt x="20" y="73"/>
                    <a:pt x="21" y="72"/>
                    <a:pt x="21" y="71"/>
                  </a:cubicBezTo>
                  <a:cubicBezTo>
                    <a:pt x="22" y="71"/>
                    <a:pt x="23" y="70"/>
                    <a:pt x="24" y="69"/>
                  </a:cubicBezTo>
                  <a:cubicBezTo>
                    <a:pt x="24" y="69"/>
                    <a:pt x="23" y="67"/>
                    <a:pt x="22" y="67"/>
                  </a:cubicBezTo>
                  <a:cubicBezTo>
                    <a:pt x="22" y="66"/>
                    <a:pt x="21" y="64"/>
                    <a:pt x="21" y="63"/>
                  </a:cubicBezTo>
                  <a:cubicBezTo>
                    <a:pt x="21" y="62"/>
                    <a:pt x="20" y="62"/>
                    <a:pt x="20" y="62"/>
                  </a:cubicBezTo>
                  <a:cubicBezTo>
                    <a:pt x="21" y="62"/>
                    <a:pt x="23" y="61"/>
                    <a:pt x="23" y="61"/>
                  </a:cubicBezTo>
                  <a:cubicBezTo>
                    <a:pt x="24" y="60"/>
                    <a:pt x="26" y="59"/>
                    <a:pt x="26" y="58"/>
                  </a:cubicBezTo>
                  <a:cubicBezTo>
                    <a:pt x="27" y="58"/>
                    <a:pt x="27" y="56"/>
                    <a:pt x="28" y="55"/>
                  </a:cubicBezTo>
                  <a:cubicBezTo>
                    <a:pt x="28" y="55"/>
                    <a:pt x="30" y="54"/>
                    <a:pt x="30" y="54"/>
                  </a:cubicBezTo>
                  <a:cubicBezTo>
                    <a:pt x="31" y="53"/>
                    <a:pt x="33" y="53"/>
                    <a:pt x="33" y="54"/>
                  </a:cubicBezTo>
                  <a:cubicBezTo>
                    <a:pt x="34" y="54"/>
                    <a:pt x="34" y="55"/>
                    <a:pt x="34" y="55"/>
                  </a:cubicBezTo>
                  <a:cubicBezTo>
                    <a:pt x="35" y="56"/>
                    <a:pt x="36" y="57"/>
                    <a:pt x="37" y="57"/>
                  </a:cubicBezTo>
                  <a:cubicBezTo>
                    <a:pt x="37" y="57"/>
                    <a:pt x="38" y="56"/>
                    <a:pt x="38" y="55"/>
                  </a:cubicBezTo>
                  <a:cubicBezTo>
                    <a:pt x="38" y="55"/>
                    <a:pt x="38" y="54"/>
                    <a:pt x="38" y="54"/>
                  </a:cubicBezTo>
                  <a:cubicBezTo>
                    <a:pt x="38" y="53"/>
                    <a:pt x="39" y="52"/>
                    <a:pt x="39" y="51"/>
                  </a:cubicBezTo>
                  <a:cubicBezTo>
                    <a:pt x="39" y="51"/>
                    <a:pt x="39" y="50"/>
                    <a:pt x="39" y="49"/>
                  </a:cubicBezTo>
                  <a:cubicBezTo>
                    <a:pt x="38" y="49"/>
                    <a:pt x="37" y="49"/>
                    <a:pt x="37" y="49"/>
                  </a:cubicBezTo>
                  <a:cubicBezTo>
                    <a:pt x="37" y="48"/>
                    <a:pt x="37" y="47"/>
                    <a:pt x="37" y="47"/>
                  </a:cubicBezTo>
                  <a:cubicBezTo>
                    <a:pt x="38" y="47"/>
                    <a:pt x="39" y="47"/>
                    <a:pt x="39" y="46"/>
                  </a:cubicBezTo>
                  <a:cubicBezTo>
                    <a:pt x="40" y="46"/>
                    <a:pt x="41" y="45"/>
                    <a:pt x="41" y="44"/>
                  </a:cubicBezTo>
                  <a:cubicBezTo>
                    <a:pt x="42" y="44"/>
                    <a:pt x="44" y="43"/>
                    <a:pt x="45" y="43"/>
                  </a:cubicBezTo>
                  <a:cubicBezTo>
                    <a:pt x="46" y="42"/>
                    <a:pt x="47" y="42"/>
                    <a:pt x="48" y="42"/>
                  </a:cubicBezTo>
                  <a:cubicBezTo>
                    <a:pt x="49" y="42"/>
                    <a:pt x="51" y="42"/>
                    <a:pt x="52" y="42"/>
                  </a:cubicBezTo>
                  <a:cubicBezTo>
                    <a:pt x="52" y="42"/>
                    <a:pt x="53" y="43"/>
                    <a:pt x="54" y="43"/>
                  </a:cubicBezTo>
                  <a:cubicBezTo>
                    <a:pt x="54" y="44"/>
                    <a:pt x="56" y="44"/>
                    <a:pt x="57" y="44"/>
                  </a:cubicBezTo>
                  <a:cubicBezTo>
                    <a:pt x="57" y="44"/>
                    <a:pt x="59" y="43"/>
                    <a:pt x="59" y="43"/>
                  </a:cubicBezTo>
                  <a:cubicBezTo>
                    <a:pt x="59" y="42"/>
                    <a:pt x="59" y="41"/>
                    <a:pt x="59" y="40"/>
                  </a:cubicBezTo>
                  <a:cubicBezTo>
                    <a:pt x="59" y="40"/>
                    <a:pt x="59" y="39"/>
                    <a:pt x="60" y="39"/>
                  </a:cubicBezTo>
                  <a:cubicBezTo>
                    <a:pt x="60" y="38"/>
                    <a:pt x="61" y="37"/>
                    <a:pt x="61" y="37"/>
                  </a:cubicBezTo>
                  <a:cubicBezTo>
                    <a:pt x="61" y="36"/>
                    <a:pt x="61" y="35"/>
                    <a:pt x="61" y="34"/>
                  </a:cubicBezTo>
                  <a:cubicBezTo>
                    <a:pt x="61" y="34"/>
                    <a:pt x="61" y="33"/>
                    <a:pt x="61" y="33"/>
                  </a:cubicBezTo>
                  <a:cubicBezTo>
                    <a:pt x="62" y="32"/>
                    <a:pt x="64" y="31"/>
                    <a:pt x="65" y="31"/>
                  </a:cubicBezTo>
                  <a:cubicBezTo>
                    <a:pt x="66" y="31"/>
                    <a:pt x="68" y="32"/>
                    <a:pt x="69" y="32"/>
                  </a:cubicBezTo>
                  <a:cubicBezTo>
                    <a:pt x="69" y="32"/>
                    <a:pt x="70" y="32"/>
                    <a:pt x="70" y="32"/>
                  </a:cubicBezTo>
                  <a:cubicBezTo>
                    <a:pt x="71" y="32"/>
                    <a:pt x="73" y="30"/>
                    <a:pt x="74" y="30"/>
                  </a:cubicBezTo>
                  <a:cubicBezTo>
                    <a:pt x="74" y="30"/>
                    <a:pt x="75" y="31"/>
                    <a:pt x="76" y="31"/>
                  </a:cubicBezTo>
                  <a:cubicBezTo>
                    <a:pt x="77" y="32"/>
                    <a:pt x="79" y="31"/>
                    <a:pt x="80" y="31"/>
                  </a:cubicBezTo>
                  <a:cubicBezTo>
                    <a:pt x="81" y="31"/>
                    <a:pt x="82" y="30"/>
                    <a:pt x="83" y="29"/>
                  </a:cubicBezTo>
                  <a:cubicBezTo>
                    <a:pt x="84" y="29"/>
                    <a:pt x="84" y="29"/>
                    <a:pt x="84" y="29"/>
                  </a:cubicBezTo>
                  <a:cubicBezTo>
                    <a:pt x="86" y="28"/>
                    <a:pt x="88" y="26"/>
                    <a:pt x="89" y="25"/>
                  </a:cubicBezTo>
                  <a:cubicBezTo>
                    <a:pt x="90" y="24"/>
                    <a:pt x="92" y="21"/>
                    <a:pt x="93" y="20"/>
                  </a:cubicBezTo>
                  <a:cubicBezTo>
                    <a:pt x="94" y="19"/>
                    <a:pt x="96" y="17"/>
                    <a:pt x="97" y="16"/>
                  </a:cubicBezTo>
                  <a:cubicBezTo>
                    <a:pt x="98" y="16"/>
                    <a:pt x="100" y="14"/>
                    <a:pt x="101" y="14"/>
                  </a:cubicBezTo>
                  <a:cubicBezTo>
                    <a:pt x="101" y="14"/>
                    <a:pt x="102" y="14"/>
                    <a:pt x="103" y="14"/>
                  </a:cubicBezTo>
                  <a:cubicBezTo>
                    <a:pt x="103" y="14"/>
                    <a:pt x="104" y="15"/>
                    <a:pt x="104" y="15"/>
                  </a:cubicBezTo>
                  <a:cubicBezTo>
                    <a:pt x="105" y="15"/>
                    <a:pt x="106" y="14"/>
                    <a:pt x="106" y="14"/>
                  </a:cubicBezTo>
                  <a:cubicBezTo>
                    <a:pt x="107" y="13"/>
                    <a:pt x="108" y="11"/>
                    <a:pt x="109" y="9"/>
                  </a:cubicBezTo>
                  <a:cubicBezTo>
                    <a:pt x="109" y="8"/>
                    <a:pt x="110" y="6"/>
                    <a:pt x="110" y="5"/>
                  </a:cubicBezTo>
                  <a:cubicBezTo>
                    <a:pt x="110" y="5"/>
                    <a:pt x="109" y="3"/>
                    <a:pt x="110" y="2"/>
                  </a:cubicBezTo>
                  <a:cubicBezTo>
                    <a:pt x="110" y="2"/>
                    <a:pt x="112" y="1"/>
                    <a:pt x="112" y="1"/>
                  </a:cubicBezTo>
                  <a:cubicBezTo>
                    <a:pt x="113" y="1"/>
                    <a:pt x="114" y="0"/>
                    <a:pt x="114" y="0"/>
                  </a:cubicBezTo>
                  <a:cubicBezTo>
                    <a:pt x="115" y="0"/>
                    <a:pt x="116" y="0"/>
                    <a:pt x="116" y="0"/>
                  </a:cubicBezTo>
                  <a:cubicBezTo>
                    <a:pt x="116" y="0"/>
                    <a:pt x="116" y="0"/>
                    <a:pt x="116" y="0"/>
                  </a:cubicBezTo>
                  <a:cubicBezTo>
                    <a:pt x="115" y="0"/>
                    <a:pt x="115" y="1"/>
                    <a:pt x="116" y="1"/>
                  </a:cubicBezTo>
                  <a:cubicBezTo>
                    <a:pt x="116" y="1"/>
                    <a:pt x="117" y="2"/>
                    <a:pt x="117" y="2"/>
                  </a:cubicBezTo>
                  <a:cubicBezTo>
                    <a:pt x="118" y="3"/>
                    <a:pt x="118" y="3"/>
                    <a:pt x="118" y="4"/>
                  </a:cubicBezTo>
                  <a:cubicBezTo>
                    <a:pt x="118" y="4"/>
                    <a:pt x="118" y="6"/>
                    <a:pt x="118" y="6"/>
                  </a:cubicBezTo>
                  <a:cubicBezTo>
                    <a:pt x="118" y="7"/>
                    <a:pt x="118" y="8"/>
                    <a:pt x="118" y="8"/>
                  </a:cubicBezTo>
                  <a:cubicBezTo>
                    <a:pt x="118" y="9"/>
                    <a:pt x="117" y="10"/>
                    <a:pt x="117" y="10"/>
                  </a:cubicBezTo>
                  <a:cubicBezTo>
                    <a:pt x="117" y="10"/>
                    <a:pt x="116" y="11"/>
                    <a:pt x="117" y="12"/>
                  </a:cubicBezTo>
                  <a:cubicBezTo>
                    <a:pt x="117" y="12"/>
                    <a:pt x="117" y="12"/>
                    <a:pt x="117" y="13"/>
                  </a:cubicBezTo>
                  <a:cubicBezTo>
                    <a:pt x="118" y="13"/>
                    <a:pt x="118" y="15"/>
                    <a:pt x="118" y="16"/>
                  </a:cubicBezTo>
                  <a:cubicBezTo>
                    <a:pt x="118" y="16"/>
                    <a:pt x="119" y="17"/>
                    <a:pt x="120" y="17"/>
                  </a:cubicBezTo>
                  <a:cubicBezTo>
                    <a:pt x="120" y="17"/>
                    <a:pt x="121" y="17"/>
                    <a:pt x="122" y="16"/>
                  </a:cubicBezTo>
                  <a:cubicBezTo>
                    <a:pt x="122" y="16"/>
                    <a:pt x="123" y="16"/>
                    <a:pt x="123" y="16"/>
                  </a:cubicBezTo>
                  <a:cubicBezTo>
                    <a:pt x="123" y="15"/>
                    <a:pt x="124" y="16"/>
                    <a:pt x="124" y="16"/>
                  </a:cubicBezTo>
                  <a:cubicBezTo>
                    <a:pt x="125" y="17"/>
                    <a:pt x="125" y="17"/>
                    <a:pt x="125" y="17"/>
                  </a:cubicBezTo>
                  <a:cubicBezTo>
                    <a:pt x="125" y="17"/>
                    <a:pt x="125" y="17"/>
                    <a:pt x="125" y="17"/>
                  </a:cubicBezTo>
                  <a:cubicBezTo>
                    <a:pt x="125" y="18"/>
                    <a:pt x="124" y="20"/>
                    <a:pt x="124" y="21"/>
                  </a:cubicBezTo>
                  <a:cubicBezTo>
                    <a:pt x="125" y="21"/>
                    <a:pt x="125" y="22"/>
                    <a:pt x="125" y="22"/>
                  </a:cubicBezTo>
                  <a:cubicBezTo>
                    <a:pt x="125" y="23"/>
                    <a:pt x="126" y="24"/>
                    <a:pt x="127" y="25"/>
                  </a:cubicBezTo>
                  <a:cubicBezTo>
                    <a:pt x="127" y="26"/>
                    <a:pt x="128" y="27"/>
                    <a:pt x="128" y="28"/>
                  </a:cubicBezTo>
                  <a:cubicBezTo>
                    <a:pt x="129" y="28"/>
                    <a:pt x="130" y="28"/>
                    <a:pt x="130" y="28"/>
                  </a:cubicBezTo>
                  <a:cubicBezTo>
                    <a:pt x="131" y="28"/>
                    <a:pt x="132" y="29"/>
                    <a:pt x="133" y="30"/>
                  </a:cubicBezTo>
                  <a:cubicBezTo>
                    <a:pt x="133" y="30"/>
                    <a:pt x="135" y="31"/>
                    <a:pt x="135" y="32"/>
                  </a:cubicBezTo>
                  <a:cubicBezTo>
                    <a:pt x="136" y="32"/>
                    <a:pt x="137" y="34"/>
                    <a:pt x="137" y="34"/>
                  </a:cubicBezTo>
                  <a:cubicBezTo>
                    <a:pt x="137" y="35"/>
                    <a:pt x="137" y="36"/>
                    <a:pt x="137" y="37"/>
                  </a:cubicBezTo>
                  <a:cubicBezTo>
                    <a:pt x="137" y="38"/>
                    <a:pt x="136" y="39"/>
                    <a:pt x="136" y="40"/>
                  </a:cubicBezTo>
                  <a:cubicBezTo>
                    <a:pt x="136" y="41"/>
                    <a:pt x="138" y="42"/>
                    <a:pt x="137" y="43"/>
                  </a:cubicBezTo>
                  <a:cubicBezTo>
                    <a:pt x="137" y="44"/>
                    <a:pt x="137" y="45"/>
                    <a:pt x="136" y="45"/>
                  </a:cubicBezTo>
                  <a:cubicBezTo>
                    <a:pt x="136" y="46"/>
                    <a:pt x="135" y="46"/>
                    <a:pt x="134" y="47"/>
                  </a:cubicBezTo>
                  <a:cubicBezTo>
                    <a:pt x="134" y="47"/>
                    <a:pt x="134" y="49"/>
                    <a:pt x="134" y="49"/>
                  </a:cubicBezTo>
                  <a:cubicBezTo>
                    <a:pt x="134" y="50"/>
                    <a:pt x="135" y="51"/>
                    <a:pt x="135" y="51"/>
                  </a:cubicBezTo>
                  <a:cubicBezTo>
                    <a:pt x="134" y="52"/>
                    <a:pt x="133" y="52"/>
                    <a:pt x="132" y="52"/>
                  </a:cubicBezTo>
                  <a:cubicBezTo>
                    <a:pt x="132" y="53"/>
                    <a:pt x="131" y="53"/>
                    <a:pt x="130" y="54"/>
                  </a:cubicBezTo>
                  <a:cubicBezTo>
                    <a:pt x="129" y="54"/>
                    <a:pt x="128" y="55"/>
                    <a:pt x="127" y="56"/>
                  </a:cubicBezTo>
                  <a:cubicBezTo>
                    <a:pt x="127" y="56"/>
                    <a:pt x="126" y="57"/>
                    <a:pt x="126" y="58"/>
                  </a:cubicBezTo>
                  <a:cubicBezTo>
                    <a:pt x="126" y="58"/>
                    <a:pt x="126" y="60"/>
                    <a:pt x="126" y="60"/>
                  </a:cubicBezTo>
                  <a:cubicBezTo>
                    <a:pt x="125" y="61"/>
                    <a:pt x="124" y="61"/>
                    <a:pt x="124" y="62"/>
                  </a:cubicBezTo>
                  <a:cubicBezTo>
                    <a:pt x="123" y="62"/>
                    <a:pt x="122" y="62"/>
                    <a:pt x="121" y="62"/>
                  </a:cubicBezTo>
                  <a:cubicBezTo>
                    <a:pt x="120" y="62"/>
                    <a:pt x="119" y="63"/>
                    <a:pt x="118" y="63"/>
                  </a:cubicBezTo>
                  <a:cubicBezTo>
                    <a:pt x="118" y="64"/>
                    <a:pt x="119" y="65"/>
                    <a:pt x="119" y="65"/>
                  </a:cubicBezTo>
                  <a:cubicBezTo>
                    <a:pt x="119" y="66"/>
                    <a:pt x="119" y="67"/>
                    <a:pt x="119" y="67"/>
                  </a:cubicBezTo>
                  <a:cubicBezTo>
                    <a:pt x="118" y="68"/>
                    <a:pt x="117" y="68"/>
                    <a:pt x="117" y="69"/>
                  </a:cubicBezTo>
                  <a:cubicBezTo>
                    <a:pt x="117" y="70"/>
                    <a:pt x="118" y="71"/>
                    <a:pt x="118" y="71"/>
                  </a:cubicBezTo>
                  <a:cubicBezTo>
                    <a:pt x="119" y="71"/>
                    <a:pt x="120" y="71"/>
                    <a:pt x="120" y="71"/>
                  </a:cubicBezTo>
                  <a:cubicBezTo>
                    <a:pt x="121" y="71"/>
                    <a:pt x="121" y="72"/>
                    <a:pt x="121" y="73"/>
                  </a:cubicBezTo>
                  <a:cubicBezTo>
                    <a:pt x="121" y="73"/>
                    <a:pt x="121" y="74"/>
                    <a:pt x="121" y="75"/>
                  </a:cubicBezTo>
                  <a:cubicBezTo>
                    <a:pt x="121" y="76"/>
                    <a:pt x="122" y="76"/>
                    <a:pt x="122" y="77"/>
                  </a:cubicBezTo>
                  <a:cubicBezTo>
                    <a:pt x="121" y="77"/>
                    <a:pt x="121" y="78"/>
                    <a:pt x="120" y="78"/>
                  </a:cubicBezTo>
                  <a:cubicBezTo>
                    <a:pt x="120" y="78"/>
                    <a:pt x="118" y="77"/>
                    <a:pt x="117" y="77"/>
                  </a:cubicBezTo>
                  <a:cubicBezTo>
                    <a:pt x="117" y="77"/>
                    <a:pt x="116" y="78"/>
                    <a:pt x="115" y="78"/>
                  </a:cubicBezTo>
                  <a:cubicBezTo>
                    <a:pt x="115" y="79"/>
                    <a:pt x="115" y="80"/>
                    <a:pt x="114" y="81"/>
                  </a:cubicBezTo>
                  <a:cubicBezTo>
                    <a:pt x="114" y="82"/>
                    <a:pt x="113" y="82"/>
                    <a:pt x="112" y="83"/>
                  </a:cubicBezTo>
                  <a:cubicBezTo>
                    <a:pt x="112" y="84"/>
                    <a:pt x="112" y="85"/>
                    <a:pt x="112" y="86"/>
                  </a:cubicBezTo>
                  <a:cubicBezTo>
                    <a:pt x="112" y="86"/>
                    <a:pt x="113" y="87"/>
                    <a:pt x="113" y="88"/>
                  </a:cubicBezTo>
                  <a:cubicBezTo>
                    <a:pt x="113" y="88"/>
                    <a:pt x="112" y="89"/>
                    <a:pt x="112" y="90"/>
                  </a:cubicBezTo>
                  <a:cubicBezTo>
                    <a:pt x="112" y="90"/>
                    <a:pt x="111" y="90"/>
                    <a:pt x="110" y="90"/>
                  </a:cubicBezTo>
                  <a:cubicBezTo>
                    <a:pt x="110" y="91"/>
                    <a:pt x="109" y="91"/>
                    <a:pt x="108" y="91"/>
                  </a:cubicBezTo>
                  <a:cubicBezTo>
                    <a:pt x="108" y="91"/>
                    <a:pt x="108" y="89"/>
                    <a:pt x="108" y="89"/>
                  </a:cubicBezTo>
                  <a:cubicBezTo>
                    <a:pt x="108" y="88"/>
                    <a:pt x="107" y="87"/>
                    <a:pt x="106" y="87"/>
                  </a:cubicBezTo>
                  <a:cubicBezTo>
                    <a:pt x="106" y="87"/>
                    <a:pt x="105" y="87"/>
                    <a:pt x="105" y="87"/>
                  </a:cubicBezTo>
                  <a:cubicBezTo>
                    <a:pt x="104" y="87"/>
                    <a:pt x="103" y="87"/>
                    <a:pt x="102" y="87"/>
                  </a:cubicBezTo>
                  <a:cubicBezTo>
                    <a:pt x="102" y="87"/>
                    <a:pt x="101" y="88"/>
                    <a:pt x="101" y="89"/>
                  </a:cubicBezTo>
                  <a:cubicBezTo>
                    <a:pt x="100" y="89"/>
                    <a:pt x="99" y="89"/>
                    <a:pt x="99" y="90"/>
                  </a:cubicBezTo>
                  <a:cubicBezTo>
                    <a:pt x="99" y="90"/>
                    <a:pt x="99" y="91"/>
                    <a:pt x="99" y="92"/>
                  </a:cubicBezTo>
                  <a:cubicBezTo>
                    <a:pt x="99" y="92"/>
                    <a:pt x="100" y="94"/>
                    <a:pt x="100" y="94"/>
                  </a:cubicBezTo>
                  <a:cubicBezTo>
                    <a:pt x="100" y="95"/>
                    <a:pt x="99" y="97"/>
                    <a:pt x="99" y="98"/>
                  </a:cubicBezTo>
                  <a:cubicBezTo>
                    <a:pt x="99" y="99"/>
                    <a:pt x="99" y="101"/>
                    <a:pt x="99" y="101"/>
                  </a:cubicBezTo>
                  <a:cubicBezTo>
                    <a:pt x="99" y="102"/>
                    <a:pt x="98" y="102"/>
                    <a:pt x="98" y="103"/>
                  </a:cubicBezTo>
                  <a:cubicBezTo>
                    <a:pt x="98" y="103"/>
                    <a:pt x="97" y="104"/>
                    <a:pt x="96" y="104"/>
                  </a:cubicBezTo>
                  <a:cubicBezTo>
                    <a:pt x="96" y="104"/>
                    <a:pt x="94" y="105"/>
                    <a:pt x="94" y="106"/>
                  </a:cubicBezTo>
                  <a:cubicBezTo>
                    <a:pt x="94" y="106"/>
                    <a:pt x="94" y="106"/>
                    <a:pt x="94" y="106"/>
                  </a:cubicBezTo>
                  <a:cubicBezTo>
                    <a:pt x="94" y="106"/>
                    <a:pt x="94" y="106"/>
                    <a:pt x="94" y="106"/>
                  </a:cubicBezTo>
                  <a:cubicBezTo>
                    <a:pt x="94" y="106"/>
                    <a:pt x="94" y="106"/>
                    <a:pt x="94" y="106"/>
                  </a:cubicBezTo>
                  <a:cubicBezTo>
                    <a:pt x="94" y="106"/>
                    <a:pt x="93" y="107"/>
                    <a:pt x="93" y="107"/>
                  </a:cubicBezTo>
                  <a:cubicBezTo>
                    <a:pt x="92" y="107"/>
                    <a:pt x="91" y="107"/>
                    <a:pt x="90" y="108"/>
                  </a:cubicBezTo>
                  <a:cubicBezTo>
                    <a:pt x="89" y="108"/>
                    <a:pt x="89" y="109"/>
                    <a:pt x="88" y="110"/>
                  </a:cubicBezTo>
                  <a:cubicBezTo>
                    <a:pt x="88" y="110"/>
                    <a:pt x="87" y="112"/>
                    <a:pt x="87" y="113"/>
                  </a:cubicBezTo>
                  <a:cubicBezTo>
                    <a:pt x="86" y="113"/>
                    <a:pt x="85" y="114"/>
                    <a:pt x="84" y="115"/>
                  </a:cubicBezTo>
                  <a:cubicBezTo>
                    <a:pt x="84" y="115"/>
                    <a:pt x="83" y="116"/>
                    <a:pt x="82" y="116"/>
                  </a:cubicBezTo>
                  <a:cubicBezTo>
                    <a:pt x="82" y="116"/>
                    <a:pt x="82" y="114"/>
                    <a:pt x="82" y="114"/>
                  </a:cubicBezTo>
                  <a:cubicBezTo>
                    <a:pt x="81" y="114"/>
                    <a:pt x="81" y="113"/>
                    <a:pt x="81" y="113"/>
                  </a:cubicBezTo>
                  <a:cubicBezTo>
                    <a:pt x="80" y="113"/>
                    <a:pt x="80" y="114"/>
                    <a:pt x="79" y="114"/>
                  </a:cubicBezTo>
                  <a:cubicBezTo>
                    <a:pt x="79" y="115"/>
                    <a:pt x="79" y="115"/>
                    <a:pt x="79" y="115"/>
                  </a:cubicBezTo>
                  <a:cubicBezTo>
                    <a:pt x="78" y="116"/>
                    <a:pt x="78" y="117"/>
                    <a:pt x="78" y="117"/>
                  </a:cubicBezTo>
                  <a:cubicBezTo>
                    <a:pt x="78" y="118"/>
                    <a:pt x="77" y="118"/>
                    <a:pt x="76" y="119"/>
                  </a:cubicBezTo>
                  <a:cubicBezTo>
                    <a:pt x="76" y="119"/>
                    <a:pt x="75" y="118"/>
                    <a:pt x="75" y="118"/>
                  </a:cubicBezTo>
                  <a:cubicBezTo>
                    <a:pt x="74" y="118"/>
                    <a:pt x="73" y="117"/>
                    <a:pt x="73" y="117"/>
                  </a:cubicBezTo>
                  <a:cubicBezTo>
                    <a:pt x="72" y="117"/>
                    <a:pt x="71" y="118"/>
                    <a:pt x="71" y="118"/>
                  </a:cubicBezTo>
                  <a:cubicBezTo>
                    <a:pt x="71" y="119"/>
                    <a:pt x="70" y="121"/>
                    <a:pt x="70" y="121"/>
                  </a:cubicBezTo>
                  <a:cubicBezTo>
                    <a:pt x="70" y="122"/>
                    <a:pt x="70" y="123"/>
                    <a:pt x="69" y="123"/>
                  </a:cubicBezTo>
                  <a:cubicBezTo>
                    <a:pt x="69" y="123"/>
                    <a:pt x="68" y="123"/>
                    <a:pt x="68" y="123"/>
                  </a:cubicBezTo>
                  <a:cubicBezTo>
                    <a:pt x="67" y="124"/>
                    <a:pt x="67" y="124"/>
                    <a:pt x="66" y="125"/>
                  </a:cubicBezTo>
                  <a:cubicBezTo>
                    <a:pt x="66" y="125"/>
                    <a:pt x="65" y="125"/>
                    <a:pt x="64" y="125"/>
                  </a:cubicBezTo>
                  <a:cubicBezTo>
                    <a:pt x="64" y="125"/>
                    <a:pt x="63" y="127"/>
                    <a:pt x="63" y="127"/>
                  </a:cubicBezTo>
                  <a:cubicBezTo>
                    <a:pt x="63" y="128"/>
                    <a:pt x="63" y="128"/>
                    <a:pt x="64" y="129"/>
                  </a:cubicBezTo>
                  <a:cubicBezTo>
                    <a:pt x="64" y="129"/>
                    <a:pt x="65" y="129"/>
                    <a:pt x="65" y="129"/>
                  </a:cubicBezTo>
                  <a:cubicBezTo>
                    <a:pt x="66" y="130"/>
                    <a:pt x="67" y="131"/>
                    <a:pt x="68" y="131"/>
                  </a:cubicBezTo>
                  <a:cubicBezTo>
                    <a:pt x="68" y="132"/>
                    <a:pt x="69" y="134"/>
                    <a:pt x="70" y="134"/>
                  </a:cubicBezTo>
                  <a:cubicBezTo>
                    <a:pt x="70" y="135"/>
                    <a:pt x="72" y="136"/>
                    <a:pt x="73" y="137"/>
                  </a:cubicBezTo>
                  <a:cubicBezTo>
                    <a:pt x="73" y="137"/>
                    <a:pt x="73" y="138"/>
                    <a:pt x="73" y="139"/>
                  </a:cubicBezTo>
                  <a:cubicBezTo>
                    <a:pt x="73" y="139"/>
                    <a:pt x="72" y="140"/>
                    <a:pt x="71" y="140"/>
                  </a:cubicBezTo>
                  <a:cubicBezTo>
                    <a:pt x="71" y="140"/>
                    <a:pt x="70" y="141"/>
                    <a:pt x="69" y="142"/>
                  </a:cubicBezTo>
                  <a:cubicBezTo>
                    <a:pt x="69" y="142"/>
                    <a:pt x="67" y="143"/>
                    <a:pt x="67" y="143"/>
                  </a:cubicBezTo>
                  <a:cubicBezTo>
                    <a:pt x="67" y="144"/>
                    <a:pt x="67" y="146"/>
                    <a:pt x="67" y="146"/>
                  </a:cubicBezTo>
                  <a:cubicBezTo>
                    <a:pt x="67" y="147"/>
                    <a:pt x="67" y="148"/>
                    <a:pt x="66" y="148"/>
                  </a:cubicBezTo>
                  <a:cubicBezTo>
                    <a:pt x="66" y="148"/>
                    <a:pt x="66" y="149"/>
                    <a:pt x="66" y="149"/>
                  </a:cubicBezTo>
                  <a:cubicBezTo>
                    <a:pt x="66" y="149"/>
                    <a:pt x="64" y="150"/>
                    <a:pt x="64" y="150"/>
                  </a:cubicBezTo>
                  <a:cubicBezTo>
                    <a:pt x="63" y="150"/>
                    <a:pt x="62" y="151"/>
                    <a:pt x="62" y="151"/>
                  </a:cubicBezTo>
                  <a:cubicBezTo>
                    <a:pt x="62" y="151"/>
                    <a:pt x="61" y="151"/>
                    <a:pt x="60" y="151"/>
                  </a:cubicBezTo>
                  <a:cubicBezTo>
                    <a:pt x="60" y="150"/>
                    <a:pt x="59" y="149"/>
                    <a:pt x="59" y="149"/>
                  </a:cubicBezTo>
                  <a:cubicBezTo>
                    <a:pt x="58" y="148"/>
                    <a:pt x="57" y="147"/>
                    <a:pt x="56" y="146"/>
                  </a:cubicBezTo>
                  <a:cubicBezTo>
                    <a:pt x="56" y="146"/>
                    <a:pt x="56" y="144"/>
                    <a:pt x="56" y="144"/>
                  </a:cubicBezTo>
                  <a:cubicBezTo>
                    <a:pt x="56" y="144"/>
                    <a:pt x="56" y="143"/>
                    <a:pt x="56" y="142"/>
                  </a:cubicBezTo>
                  <a:cubicBezTo>
                    <a:pt x="56" y="142"/>
                    <a:pt x="57" y="141"/>
                    <a:pt x="57" y="141"/>
                  </a:cubicBezTo>
                  <a:cubicBezTo>
                    <a:pt x="57" y="140"/>
                    <a:pt x="58" y="139"/>
                    <a:pt x="58" y="139"/>
                  </a:cubicBezTo>
                  <a:cubicBezTo>
                    <a:pt x="58" y="138"/>
                    <a:pt x="56" y="137"/>
                    <a:pt x="56" y="137"/>
                  </a:cubicBezTo>
                  <a:cubicBezTo>
                    <a:pt x="56" y="136"/>
                    <a:pt x="55" y="135"/>
                    <a:pt x="55" y="135"/>
                  </a:cubicBezTo>
                  <a:cubicBezTo>
                    <a:pt x="55" y="135"/>
                    <a:pt x="53" y="135"/>
                    <a:pt x="53" y="135"/>
                  </a:cubicBezTo>
                  <a:cubicBezTo>
                    <a:pt x="53" y="135"/>
                    <a:pt x="52" y="136"/>
                    <a:pt x="52" y="136"/>
                  </a:cubicBezTo>
                  <a:cubicBezTo>
                    <a:pt x="51" y="136"/>
                    <a:pt x="50" y="137"/>
                    <a:pt x="49" y="137"/>
                  </a:cubicBezTo>
                  <a:cubicBezTo>
                    <a:pt x="48" y="137"/>
                    <a:pt x="47" y="137"/>
                    <a:pt x="47" y="137"/>
                  </a:cubicBezTo>
                  <a:cubicBezTo>
                    <a:pt x="46" y="137"/>
                    <a:pt x="45" y="136"/>
                    <a:pt x="45" y="136"/>
                  </a:cubicBezTo>
                  <a:cubicBezTo>
                    <a:pt x="44" y="136"/>
                    <a:pt x="43" y="136"/>
                    <a:pt x="43" y="136"/>
                  </a:cubicBezTo>
                  <a:cubicBezTo>
                    <a:pt x="43" y="136"/>
                    <a:pt x="42" y="137"/>
                    <a:pt x="42" y="137"/>
                  </a:cubicBezTo>
                  <a:cubicBezTo>
                    <a:pt x="42" y="138"/>
                    <a:pt x="43" y="138"/>
                    <a:pt x="44" y="138"/>
                  </a:cubicBezTo>
                  <a:cubicBezTo>
                    <a:pt x="44" y="139"/>
                    <a:pt x="44" y="139"/>
                    <a:pt x="44" y="140"/>
                  </a:cubicBezTo>
                  <a:cubicBezTo>
                    <a:pt x="44" y="140"/>
                    <a:pt x="43" y="140"/>
                    <a:pt x="43" y="141"/>
                  </a:cubicBezTo>
                  <a:cubicBezTo>
                    <a:pt x="43" y="141"/>
                    <a:pt x="42" y="141"/>
                    <a:pt x="42" y="141"/>
                  </a:cubicBezTo>
                  <a:cubicBezTo>
                    <a:pt x="41" y="141"/>
                    <a:pt x="41" y="140"/>
                    <a:pt x="41" y="140"/>
                  </a:cubicBezTo>
                  <a:cubicBezTo>
                    <a:pt x="41" y="139"/>
                    <a:pt x="40" y="139"/>
                    <a:pt x="40" y="139"/>
                  </a:cubicBezTo>
                  <a:cubicBezTo>
                    <a:pt x="39" y="139"/>
                    <a:pt x="38" y="140"/>
                    <a:pt x="38" y="141"/>
                  </a:cubicBezTo>
                  <a:cubicBezTo>
                    <a:pt x="38" y="141"/>
                    <a:pt x="37" y="142"/>
                    <a:pt x="36" y="142"/>
                  </a:cubicBezTo>
                  <a:cubicBezTo>
                    <a:pt x="36" y="142"/>
                    <a:pt x="35" y="143"/>
                    <a:pt x="35" y="143"/>
                  </a:cubicBezTo>
                  <a:cubicBezTo>
                    <a:pt x="34" y="143"/>
                    <a:pt x="34" y="142"/>
                    <a:pt x="33" y="142"/>
                  </a:cubicBezTo>
                  <a:cubicBezTo>
                    <a:pt x="33" y="142"/>
                    <a:pt x="32" y="143"/>
                    <a:pt x="32" y="144"/>
                  </a:cubicBezTo>
                  <a:cubicBezTo>
                    <a:pt x="32" y="144"/>
                    <a:pt x="31" y="145"/>
                    <a:pt x="30" y="146"/>
                  </a:cubicBezTo>
                  <a:cubicBezTo>
                    <a:pt x="30" y="146"/>
                    <a:pt x="29" y="147"/>
                    <a:pt x="29" y="148"/>
                  </a:cubicBezTo>
                  <a:cubicBezTo>
                    <a:pt x="29" y="148"/>
                    <a:pt x="28" y="149"/>
                    <a:pt x="28" y="150"/>
                  </a:cubicBezTo>
                  <a:cubicBezTo>
                    <a:pt x="28" y="150"/>
                    <a:pt x="27" y="151"/>
                    <a:pt x="27" y="152"/>
                  </a:cubicBezTo>
                  <a:cubicBezTo>
                    <a:pt x="27" y="152"/>
                    <a:pt x="28" y="153"/>
                    <a:pt x="29" y="153"/>
                  </a:cubicBezTo>
                  <a:cubicBezTo>
                    <a:pt x="29" y="153"/>
                    <a:pt x="29" y="153"/>
                    <a:pt x="30" y="153"/>
                  </a:cubicBezTo>
                  <a:cubicBezTo>
                    <a:pt x="29" y="154"/>
                    <a:pt x="28" y="155"/>
                    <a:pt x="27" y="156"/>
                  </a:cubicBezTo>
                  <a:cubicBezTo>
                    <a:pt x="26" y="157"/>
                    <a:pt x="25" y="159"/>
                    <a:pt x="23" y="159"/>
                  </a:cubicBezTo>
                  <a:cubicBezTo>
                    <a:pt x="22" y="160"/>
                    <a:pt x="18" y="161"/>
                    <a:pt x="16" y="162"/>
                  </a:cubicBezTo>
                  <a:cubicBezTo>
                    <a:pt x="15" y="162"/>
                    <a:pt x="13" y="163"/>
                    <a:pt x="12" y="162"/>
                  </a:cubicBezTo>
                  <a:cubicBezTo>
                    <a:pt x="12" y="162"/>
                    <a:pt x="10" y="162"/>
                    <a:pt x="10" y="162"/>
                  </a:cubicBezTo>
                  <a:cubicBezTo>
                    <a:pt x="9" y="161"/>
                    <a:pt x="9" y="159"/>
                    <a:pt x="9" y="158"/>
                  </a:cubicBezTo>
                  <a:cubicBezTo>
                    <a:pt x="9" y="157"/>
                    <a:pt x="9" y="155"/>
                    <a:pt x="8" y="155"/>
                  </a:cubicBezTo>
                  <a:cubicBezTo>
                    <a:pt x="8" y="154"/>
                    <a:pt x="6" y="153"/>
                    <a:pt x="5" y="152"/>
                  </a:cubicBezTo>
                  <a:cubicBezTo>
                    <a:pt x="5" y="151"/>
                    <a:pt x="3" y="151"/>
                    <a:pt x="3" y="150"/>
                  </a:cubicBezTo>
                  <a:cubicBezTo>
                    <a:pt x="3" y="149"/>
                    <a:pt x="4" y="148"/>
                    <a:pt x="4" y="148"/>
                  </a:cubicBezTo>
                  <a:cubicBezTo>
                    <a:pt x="4" y="147"/>
                    <a:pt x="4" y="145"/>
                    <a:pt x="4" y="144"/>
                  </a:cubicBezTo>
                  <a:cubicBezTo>
                    <a:pt x="5" y="143"/>
                    <a:pt x="5" y="141"/>
                    <a:pt x="6" y="141"/>
                  </a:cubicBezTo>
                  <a:cubicBezTo>
                    <a:pt x="6" y="140"/>
                    <a:pt x="6" y="138"/>
                    <a:pt x="6" y="137"/>
                  </a:cubicBezTo>
                  <a:cubicBezTo>
                    <a:pt x="6" y="137"/>
                    <a:pt x="4" y="137"/>
                    <a:pt x="4" y="136"/>
                  </a:cubicBezTo>
                  <a:cubicBezTo>
                    <a:pt x="4" y="136"/>
                    <a:pt x="4" y="135"/>
                    <a:pt x="4" y="135"/>
                  </a:cubicBezTo>
                  <a:cubicBezTo>
                    <a:pt x="4" y="134"/>
                    <a:pt x="7" y="134"/>
                    <a:pt x="8" y="134"/>
                  </a:cubicBezTo>
                  <a:cubicBezTo>
                    <a:pt x="8" y="134"/>
                    <a:pt x="10" y="134"/>
                    <a:pt x="11" y="133"/>
                  </a:cubicBezTo>
                  <a:cubicBezTo>
                    <a:pt x="11" y="133"/>
                    <a:pt x="11" y="132"/>
                    <a:pt x="11" y="131"/>
                  </a:cubicBezTo>
                  <a:cubicBezTo>
                    <a:pt x="11" y="131"/>
                    <a:pt x="9" y="129"/>
                    <a:pt x="9" y="129"/>
                  </a:cubicBezTo>
                  <a:cubicBezTo>
                    <a:pt x="8" y="128"/>
                    <a:pt x="6" y="127"/>
                    <a:pt x="6" y="126"/>
                  </a:cubicBezTo>
                  <a:cubicBezTo>
                    <a:pt x="5" y="125"/>
                    <a:pt x="2" y="122"/>
                    <a:pt x="1" y="121"/>
                  </a:cubicBezTo>
                  <a:cubicBezTo>
                    <a:pt x="1" y="121"/>
                    <a:pt x="1" y="120"/>
                    <a:pt x="1" y="12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7" name="Freeform 87"/>
            <p:cNvSpPr>
              <a:spLocks/>
            </p:cNvSpPr>
            <p:nvPr/>
          </p:nvSpPr>
          <p:spPr bwMode="auto">
            <a:xfrm>
              <a:off x="2452688" y="3394076"/>
              <a:ext cx="277813" cy="327025"/>
            </a:xfrm>
            <a:custGeom>
              <a:avLst/>
              <a:gdLst/>
              <a:ahLst/>
              <a:cxnLst>
                <a:cxn ang="0">
                  <a:pos x="16" y="48"/>
                </a:cxn>
                <a:cxn ang="0">
                  <a:pos x="24" y="53"/>
                </a:cxn>
                <a:cxn ang="0">
                  <a:pos x="32" y="54"/>
                </a:cxn>
                <a:cxn ang="0">
                  <a:pos x="42" y="46"/>
                </a:cxn>
                <a:cxn ang="0">
                  <a:pos x="64" y="37"/>
                </a:cxn>
                <a:cxn ang="0">
                  <a:pos x="64" y="21"/>
                </a:cxn>
                <a:cxn ang="0">
                  <a:pos x="75" y="9"/>
                </a:cxn>
                <a:cxn ang="0">
                  <a:pos x="87" y="1"/>
                </a:cxn>
                <a:cxn ang="0">
                  <a:pos x="91" y="4"/>
                </a:cxn>
                <a:cxn ang="0">
                  <a:pos x="93" y="16"/>
                </a:cxn>
                <a:cxn ang="0">
                  <a:pos x="96" y="30"/>
                </a:cxn>
                <a:cxn ang="0">
                  <a:pos x="98" y="43"/>
                </a:cxn>
                <a:cxn ang="0">
                  <a:pos x="102" y="53"/>
                </a:cxn>
                <a:cxn ang="0">
                  <a:pos x="108" y="55"/>
                </a:cxn>
                <a:cxn ang="0">
                  <a:pos x="127" y="61"/>
                </a:cxn>
                <a:cxn ang="0">
                  <a:pos x="129" y="74"/>
                </a:cxn>
                <a:cxn ang="0">
                  <a:pos x="129" y="84"/>
                </a:cxn>
                <a:cxn ang="0">
                  <a:pos x="136" y="94"/>
                </a:cxn>
                <a:cxn ang="0">
                  <a:pos x="140" y="100"/>
                </a:cxn>
                <a:cxn ang="0">
                  <a:pos x="138" y="110"/>
                </a:cxn>
                <a:cxn ang="0">
                  <a:pos x="127" y="107"/>
                </a:cxn>
                <a:cxn ang="0">
                  <a:pos x="120" y="110"/>
                </a:cxn>
                <a:cxn ang="0">
                  <a:pos x="131" y="119"/>
                </a:cxn>
                <a:cxn ang="0">
                  <a:pos x="137" y="115"/>
                </a:cxn>
                <a:cxn ang="0">
                  <a:pos x="147" y="119"/>
                </a:cxn>
                <a:cxn ang="0">
                  <a:pos x="142" y="135"/>
                </a:cxn>
                <a:cxn ang="0">
                  <a:pos x="135" y="141"/>
                </a:cxn>
                <a:cxn ang="0">
                  <a:pos x="132" y="154"/>
                </a:cxn>
                <a:cxn ang="0">
                  <a:pos x="130" y="164"/>
                </a:cxn>
                <a:cxn ang="0">
                  <a:pos x="123" y="161"/>
                </a:cxn>
                <a:cxn ang="0">
                  <a:pos x="109" y="159"/>
                </a:cxn>
                <a:cxn ang="0">
                  <a:pos x="97" y="165"/>
                </a:cxn>
                <a:cxn ang="0">
                  <a:pos x="87" y="167"/>
                </a:cxn>
                <a:cxn ang="0">
                  <a:pos x="82" y="169"/>
                </a:cxn>
                <a:cxn ang="0">
                  <a:pos x="74" y="164"/>
                </a:cxn>
                <a:cxn ang="0">
                  <a:pos x="68" y="167"/>
                </a:cxn>
                <a:cxn ang="0">
                  <a:pos x="59" y="173"/>
                </a:cxn>
                <a:cxn ang="0">
                  <a:pos x="54" y="167"/>
                </a:cxn>
                <a:cxn ang="0">
                  <a:pos x="52" y="159"/>
                </a:cxn>
                <a:cxn ang="0">
                  <a:pos x="52" y="147"/>
                </a:cxn>
                <a:cxn ang="0">
                  <a:pos x="47" y="145"/>
                </a:cxn>
                <a:cxn ang="0">
                  <a:pos x="41" y="143"/>
                </a:cxn>
                <a:cxn ang="0">
                  <a:pos x="35" y="136"/>
                </a:cxn>
                <a:cxn ang="0">
                  <a:pos x="31" y="128"/>
                </a:cxn>
                <a:cxn ang="0">
                  <a:pos x="27" y="123"/>
                </a:cxn>
                <a:cxn ang="0">
                  <a:pos x="18" y="126"/>
                </a:cxn>
                <a:cxn ang="0">
                  <a:pos x="17" y="115"/>
                </a:cxn>
                <a:cxn ang="0">
                  <a:pos x="11" y="110"/>
                </a:cxn>
                <a:cxn ang="0">
                  <a:pos x="6" y="105"/>
                </a:cxn>
                <a:cxn ang="0">
                  <a:pos x="1" y="99"/>
                </a:cxn>
                <a:cxn ang="0">
                  <a:pos x="4" y="90"/>
                </a:cxn>
                <a:cxn ang="0">
                  <a:pos x="13" y="82"/>
                </a:cxn>
                <a:cxn ang="0">
                  <a:pos x="19" y="73"/>
                </a:cxn>
                <a:cxn ang="0">
                  <a:pos x="18" y="60"/>
                </a:cxn>
                <a:cxn ang="0">
                  <a:pos x="8" y="50"/>
                </a:cxn>
              </a:cxnLst>
              <a:rect l="0" t="0" r="r" b="b"/>
              <a:pathLst>
                <a:path w="147" h="174">
                  <a:moveTo>
                    <a:pt x="8" y="45"/>
                  </a:moveTo>
                  <a:cubicBezTo>
                    <a:pt x="9" y="45"/>
                    <a:pt x="9" y="43"/>
                    <a:pt x="10" y="43"/>
                  </a:cubicBezTo>
                  <a:cubicBezTo>
                    <a:pt x="10" y="43"/>
                    <a:pt x="12" y="43"/>
                    <a:pt x="12" y="43"/>
                  </a:cubicBezTo>
                  <a:cubicBezTo>
                    <a:pt x="13" y="44"/>
                    <a:pt x="14" y="45"/>
                    <a:pt x="14" y="45"/>
                  </a:cubicBezTo>
                  <a:cubicBezTo>
                    <a:pt x="14" y="46"/>
                    <a:pt x="15" y="47"/>
                    <a:pt x="16" y="48"/>
                  </a:cubicBezTo>
                  <a:cubicBezTo>
                    <a:pt x="16" y="49"/>
                    <a:pt x="18" y="50"/>
                    <a:pt x="19" y="51"/>
                  </a:cubicBezTo>
                  <a:cubicBezTo>
                    <a:pt x="19" y="51"/>
                    <a:pt x="21" y="51"/>
                    <a:pt x="21" y="51"/>
                  </a:cubicBezTo>
                  <a:cubicBezTo>
                    <a:pt x="22" y="50"/>
                    <a:pt x="23" y="49"/>
                    <a:pt x="23" y="50"/>
                  </a:cubicBezTo>
                  <a:cubicBezTo>
                    <a:pt x="23" y="50"/>
                    <a:pt x="24" y="51"/>
                    <a:pt x="24" y="51"/>
                  </a:cubicBezTo>
                  <a:cubicBezTo>
                    <a:pt x="24" y="51"/>
                    <a:pt x="24" y="52"/>
                    <a:pt x="24" y="53"/>
                  </a:cubicBezTo>
                  <a:cubicBezTo>
                    <a:pt x="24" y="53"/>
                    <a:pt x="26" y="53"/>
                    <a:pt x="26" y="53"/>
                  </a:cubicBezTo>
                  <a:cubicBezTo>
                    <a:pt x="27" y="53"/>
                    <a:pt x="27" y="52"/>
                    <a:pt x="27" y="52"/>
                  </a:cubicBezTo>
                  <a:cubicBezTo>
                    <a:pt x="28" y="51"/>
                    <a:pt x="29" y="51"/>
                    <a:pt x="30" y="51"/>
                  </a:cubicBezTo>
                  <a:cubicBezTo>
                    <a:pt x="30" y="51"/>
                    <a:pt x="30" y="52"/>
                    <a:pt x="31" y="53"/>
                  </a:cubicBezTo>
                  <a:cubicBezTo>
                    <a:pt x="31" y="53"/>
                    <a:pt x="32" y="54"/>
                    <a:pt x="32" y="54"/>
                  </a:cubicBezTo>
                  <a:cubicBezTo>
                    <a:pt x="33" y="54"/>
                    <a:pt x="34" y="53"/>
                    <a:pt x="35" y="53"/>
                  </a:cubicBezTo>
                  <a:cubicBezTo>
                    <a:pt x="36" y="52"/>
                    <a:pt x="38" y="52"/>
                    <a:pt x="39" y="51"/>
                  </a:cubicBezTo>
                  <a:cubicBezTo>
                    <a:pt x="40" y="51"/>
                    <a:pt x="42" y="51"/>
                    <a:pt x="42" y="51"/>
                  </a:cubicBezTo>
                  <a:cubicBezTo>
                    <a:pt x="42" y="50"/>
                    <a:pt x="42" y="49"/>
                    <a:pt x="42" y="49"/>
                  </a:cubicBezTo>
                  <a:cubicBezTo>
                    <a:pt x="43" y="48"/>
                    <a:pt x="42" y="47"/>
                    <a:pt x="42" y="46"/>
                  </a:cubicBezTo>
                  <a:cubicBezTo>
                    <a:pt x="43" y="45"/>
                    <a:pt x="45" y="45"/>
                    <a:pt x="45" y="45"/>
                  </a:cubicBezTo>
                  <a:cubicBezTo>
                    <a:pt x="46" y="45"/>
                    <a:pt x="48" y="45"/>
                    <a:pt x="49" y="45"/>
                  </a:cubicBezTo>
                  <a:cubicBezTo>
                    <a:pt x="50" y="44"/>
                    <a:pt x="52" y="43"/>
                    <a:pt x="53" y="43"/>
                  </a:cubicBezTo>
                  <a:cubicBezTo>
                    <a:pt x="56" y="42"/>
                    <a:pt x="60" y="40"/>
                    <a:pt x="62" y="39"/>
                  </a:cubicBezTo>
                  <a:cubicBezTo>
                    <a:pt x="63" y="38"/>
                    <a:pt x="64" y="38"/>
                    <a:pt x="64" y="37"/>
                  </a:cubicBezTo>
                  <a:cubicBezTo>
                    <a:pt x="65" y="36"/>
                    <a:pt x="64" y="33"/>
                    <a:pt x="64" y="32"/>
                  </a:cubicBezTo>
                  <a:cubicBezTo>
                    <a:pt x="64" y="31"/>
                    <a:pt x="64" y="29"/>
                    <a:pt x="64" y="27"/>
                  </a:cubicBezTo>
                  <a:cubicBezTo>
                    <a:pt x="65" y="26"/>
                    <a:pt x="64" y="24"/>
                    <a:pt x="64" y="23"/>
                  </a:cubicBezTo>
                  <a:cubicBezTo>
                    <a:pt x="64" y="23"/>
                    <a:pt x="64" y="22"/>
                    <a:pt x="64" y="22"/>
                  </a:cubicBezTo>
                  <a:cubicBezTo>
                    <a:pt x="64" y="22"/>
                    <a:pt x="64" y="21"/>
                    <a:pt x="64" y="21"/>
                  </a:cubicBezTo>
                  <a:cubicBezTo>
                    <a:pt x="65" y="21"/>
                    <a:pt x="67" y="21"/>
                    <a:pt x="67" y="21"/>
                  </a:cubicBezTo>
                  <a:cubicBezTo>
                    <a:pt x="68" y="21"/>
                    <a:pt x="70" y="19"/>
                    <a:pt x="71" y="19"/>
                  </a:cubicBezTo>
                  <a:cubicBezTo>
                    <a:pt x="72" y="18"/>
                    <a:pt x="75" y="16"/>
                    <a:pt x="75" y="15"/>
                  </a:cubicBezTo>
                  <a:cubicBezTo>
                    <a:pt x="76" y="14"/>
                    <a:pt x="76" y="13"/>
                    <a:pt x="76" y="12"/>
                  </a:cubicBezTo>
                  <a:cubicBezTo>
                    <a:pt x="76" y="11"/>
                    <a:pt x="75" y="10"/>
                    <a:pt x="75" y="9"/>
                  </a:cubicBezTo>
                  <a:cubicBezTo>
                    <a:pt x="75" y="8"/>
                    <a:pt x="75" y="7"/>
                    <a:pt x="75" y="7"/>
                  </a:cubicBezTo>
                  <a:cubicBezTo>
                    <a:pt x="75" y="6"/>
                    <a:pt x="76" y="5"/>
                    <a:pt x="77" y="5"/>
                  </a:cubicBezTo>
                  <a:cubicBezTo>
                    <a:pt x="77" y="4"/>
                    <a:pt x="79" y="5"/>
                    <a:pt x="80" y="4"/>
                  </a:cubicBezTo>
                  <a:cubicBezTo>
                    <a:pt x="81" y="4"/>
                    <a:pt x="82" y="3"/>
                    <a:pt x="83" y="3"/>
                  </a:cubicBezTo>
                  <a:cubicBezTo>
                    <a:pt x="84" y="2"/>
                    <a:pt x="86" y="2"/>
                    <a:pt x="87" y="1"/>
                  </a:cubicBezTo>
                  <a:cubicBezTo>
                    <a:pt x="87" y="1"/>
                    <a:pt x="88" y="0"/>
                    <a:pt x="88" y="0"/>
                  </a:cubicBezTo>
                  <a:cubicBezTo>
                    <a:pt x="89" y="0"/>
                    <a:pt x="89" y="2"/>
                    <a:pt x="89" y="2"/>
                  </a:cubicBezTo>
                  <a:cubicBezTo>
                    <a:pt x="90" y="2"/>
                    <a:pt x="91" y="2"/>
                    <a:pt x="92" y="2"/>
                  </a:cubicBezTo>
                  <a:cubicBezTo>
                    <a:pt x="92" y="2"/>
                    <a:pt x="92" y="2"/>
                    <a:pt x="92" y="2"/>
                  </a:cubicBezTo>
                  <a:cubicBezTo>
                    <a:pt x="92" y="3"/>
                    <a:pt x="91" y="4"/>
                    <a:pt x="91" y="4"/>
                  </a:cubicBezTo>
                  <a:cubicBezTo>
                    <a:pt x="91" y="5"/>
                    <a:pt x="89" y="6"/>
                    <a:pt x="89" y="7"/>
                  </a:cubicBezTo>
                  <a:cubicBezTo>
                    <a:pt x="88" y="8"/>
                    <a:pt x="88" y="11"/>
                    <a:pt x="88" y="12"/>
                  </a:cubicBezTo>
                  <a:cubicBezTo>
                    <a:pt x="88" y="13"/>
                    <a:pt x="88" y="15"/>
                    <a:pt x="89" y="16"/>
                  </a:cubicBezTo>
                  <a:cubicBezTo>
                    <a:pt x="89" y="17"/>
                    <a:pt x="90" y="17"/>
                    <a:pt x="91" y="17"/>
                  </a:cubicBezTo>
                  <a:cubicBezTo>
                    <a:pt x="91" y="17"/>
                    <a:pt x="92" y="16"/>
                    <a:pt x="93" y="16"/>
                  </a:cubicBezTo>
                  <a:cubicBezTo>
                    <a:pt x="93" y="17"/>
                    <a:pt x="93" y="18"/>
                    <a:pt x="93" y="18"/>
                  </a:cubicBezTo>
                  <a:cubicBezTo>
                    <a:pt x="94" y="19"/>
                    <a:pt x="93" y="21"/>
                    <a:pt x="93" y="22"/>
                  </a:cubicBezTo>
                  <a:cubicBezTo>
                    <a:pt x="93" y="22"/>
                    <a:pt x="92" y="23"/>
                    <a:pt x="92" y="24"/>
                  </a:cubicBezTo>
                  <a:cubicBezTo>
                    <a:pt x="92" y="25"/>
                    <a:pt x="93" y="26"/>
                    <a:pt x="93" y="27"/>
                  </a:cubicBezTo>
                  <a:cubicBezTo>
                    <a:pt x="94" y="28"/>
                    <a:pt x="95" y="29"/>
                    <a:pt x="96" y="30"/>
                  </a:cubicBezTo>
                  <a:cubicBezTo>
                    <a:pt x="96" y="31"/>
                    <a:pt x="96" y="33"/>
                    <a:pt x="96" y="33"/>
                  </a:cubicBezTo>
                  <a:cubicBezTo>
                    <a:pt x="95" y="34"/>
                    <a:pt x="95" y="35"/>
                    <a:pt x="95" y="36"/>
                  </a:cubicBezTo>
                  <a:cubicBezTo>
                    <a:pt x="95" y="36"/>
                    <a:pt x="96" y="38"/>
                    <a:pt x="96" y="38"/>
                  </a:cubicBezTo>
                  <a:cubicBezTo>
                    <a:pt x="97" y="39"/>
                    <a:pt x="99" y="40"/>
                    <a:pt x="99" y="41"/>
                  </a:cubicBezTo>
                  <a:cubicBezTo>
                    <a:pt x="99" y="42"/>
                    <a:pt x="98" y="43"/>
                    <a:pt x="98" y="43"/>
                  </a:cubicBezTo>
                  <a:cubicBezTo>
                    <a:pt x="98" y="44"/>
                    <a:pt x="97" y="44"/>
                    <a:pt x="97" y="45"/>
                  </a:cubicBezTo>
                  <a:cubicBezTo>
                    <a:pt x="97" y="45"/>
                    <a:pt x="98" y="46"/>
                    <a:pt x="98" y="47"/>
                  </a:cubicBezTo>
                  <a:cubicBezTo>
                    <a:pt x="99" y="48"/>
                    <a:pt x="98" y="49"/>
                    <a:pt x="98" y="49"/>
                  </a:cubicBezTo>
                  <a:cubicBezTo>
                    <a:pt x="99" y="50"/>
                    <a:pt x="100" y="50"/>
                    <a:pt x="100" y="50"/>
                  </a:cubicBezTo>
                  <a:cubicBezTo>
                    <a:pt x="101" y="51"/>
                    <a:pt x="102" y="52"/>
                    <a:pt x="102" y="53"/>
                  </a:cubicBezTo>
                  <a:cubicBezTo>
                    <a:pt x="101" y="53"/>
                    <a:pt x="99" y="53"/>
                    <a:pt x="99" y="54"/>
                  </a:cubicBezTo>
                  <a:cubicBezTo>
                    <a:pt x="99" y="55"/>
                    <a:pt x="100" y="55"/>
                    <a:pt x="101" y="55"/>
                  </a:cubicBezTo>
                  <a:cubicBezTo>
                    <a:pt x="102" y="55"/>
                    <a:pt x="103" y="56"/>
                    <a:pt x="103" y="56"/>
                  </a:cubicBezTo>
                  <a:cubicBezTo>
                    <a:pt x="104" y="56"/>
                    <a:pt x="105" y="57"/>
                    <a:pt x="105" y="57"/>
                  </a:cubicBezTo>
                  <a:cubicBezTo>
                    <a:pt x="106" y="57"/>
                    <a:pt x="107" y="56"/>
                    <a:pt x="108" y="55"/>
                  </a:cubicBezTo>
                  <a:cubicBezTo>
                    <a:pt x="109" y="55"/>
                    <a:pt x="111" y="54"/>
                    <a:pt x="112" y="54"/>
                  </a:cubicBezTo>
                  <a:cubicBezTo>
                    <a:pt x="113" y="54"/>
                    <a:pt x="115" y="54"/>
                    <a:pt x="116" y="54"/>
                  </a:cubicBezTo>
                  <a:cubicBezTo>
                    <a:pt x="117" y="54"/>
                    <a:pt x="119" y="56"/>
                    <a:pt x="120" y="56"/>
                  </a:cubicBezTo>
                  <a:cubicBezTo>
                    <a:pt x="120" y="57"/>
                    <a:pt x="122" y="58"/>
                    <a:pt x="123" y="58"/>
                  </a:cubicBezTo>
                  <a:cubicBezTo>
                    <a:pt x="124" y="59"/>
                    <a:pt x="126" y="61"/>
                    <a:pt x="127" y="61"/>
                  </a:cubicBezTo>
                  <a:cubicBezTo>
                    <a:pt x="127" y="62"/>
                    <a:pt x="129" y="64"/>
                    <a:pt x="129" y="65"/>
                  </a:cubicBezTo>
                  <a:cubicBezTo>
                    <a:pt x="130" y="65"/>
                    <a:pt x="131" y="67"/>
                    <a:pt x="131" y="68"/>
                  </a:cubicBezTo>
                  <a:cubicBezTo>
                    <a:pt x="132" y="68"/>
                    <a:pt x="132" y="70"/>
                    <a:pt x="133" y="71"/>
                  </a:cubicBezTo>
                  <a:cubicBezTo>
                    <a:pt x="132" y="71"/>
                    <a:pt x="132" y="73"/>
                    <a:pt x="131" y="73"/>
                  </a:cubicBezTo>
                  <a:cubicBezTo>
                    <a:pt x="131" y="73"/>
                    <a:pt x="130" y="74"/>
                    <a:pt x="129" y="74"/>
                  </a:cubicBezTo>
                  <a:cubicBezTo>
                    <a:pt x="129" y="74"/>
                    <a:pt x="129" y="75"/>
                    <a:pt x="129" y="76"/>
                  </a:cubicBezTo>
                  <a:cubicBezTo>
                    <a:pt x="128" y="77"/>
                    <a:pt x="127" y="78"/>
                    <a:pt x="126" y="79"/>
                  </a:cubicBezTo>
                  <a:cubicBezTo>
                    <a:pt x="126" y="79"/>
                    <a:pt x="126" y="80"/>
                    <a:pt x="126" y="80"/>
                  </a:cubicBezTo>
                  <a:cubicBezTo>
                    <a:pt x="127" y="81"/>
                    <a:pt x="128" y="82"/>
                    <a:pt x="128" y="82"/>
                  </a:cubicBezTo>
                  <a:cubicBezTo>
                    <a:pt x="128" y="83"/>
                    <a:pt x="129" y="84"/>
                    <a:pt x="129" y="84"/>
                  </a:cubicBezTo>
                  <a:cubicBezTo>
                    <a:pt x="130" y="85"/>
                    <a:pt x="130" y="87"/>
                    <a:pt x="131" y="87"/>
                  </a:cubicBezTo>
                  <a:cubicBezTo>
                    <a:pt x="131" y="88"/>
                    <a:pt x="132" y="90"/>
                    <a:pt x="132" y="90"/>
                  </a:cubicBezTo>
                  <a:cubicBezTo>
                    <a:pt x="133" y="91"/>
                    <a:pt x="135" y="91"/>
                    <a:pt x="135" y="91"/>
                  </a:cubicBezTo>
                  <a:cubicBezTo>
                    <a:pt x="136" y="91"/>
                    <a:pt x="137" y="92"/>
                    <a:pt x="137" y="92"/>
                  </a:cubicBezTo>
                  <a:cubicBezTo>
                    <a:pt x="137" y="93"/>
                    <a:pt x="137" y="94"/>
                    <a:pt x="136" y="94"/>
                  </a:cubicBezTo>
                  <a:cubicBezTo>
                    <a:pt x="136" y="95"/>
                    <a:pt x="135" y="94"/>
                    <a:pt x="134" y="94"/>
                  </a:cubicBezTo>
                  <a:cubicBezTo>
                    <a:pt x="134" y="95"/>
                    <a:pt x="134" y="97"/>
                    <a:pt x="134" y="97"/>
                  </a:cubicBezTo>
                  <a:cubicBezTo>
                    <a:pt x="135" y="98"/>
                    <a:pt x="136" y="99"/>
                    <a:pt x="136" y="99"/>
                  </a:cubicBezTo>
                  <a:cubicBezTo>
                    <a:pt x="137" y="99"/>
                    <a:pt x="138" y="99"/>
                    <a:pt x="138" y="99"/>
                  </a:cubicBezTo>
                  <a:cubicBezTo>
                    <a:pt x="139" y="99"/>
                    <a:pt x="139" y="100"/>
                    <a:pt x="140" y="100"/>
                  </a:cubicBezTo>
                  <a:cubicBezTo>
                    <a:pt x="141" y="101"/>
                    <a:pt x="142" y="102"/>
                    <a:pt x="142" y="103"/>
                  </a:cubicBezTo>
                  <a:cubicBezTo>
                    <a:pt x="143" y="104"/>
                    <a:pt x="143" y="105"/>
                    <a:pt x="143" y="106"/>
                  </a:cubicBezTo>
                  <a:cubicBezTo>
                    <a:pt x="143" y="107"/>
                    <a:pt x="143" y="108"/>
                    <a:pt x="143" y="109"/>
                  </a:cubicBezTo>
                  <a:cubicBezTo>
                    <a:pt x="142" y="109"/>
                    <a:pt x="141" y="109"/>
                    <a:pt x="140" y="109"/>
                  </a:cubicBezTo>
                  <a:cubicBezTo>
                    <a:pt x="140" y="109"/>
                    <a:pt x="138" y="110"/>
                    <a:pt x="138" y="110"/>
                  </a:cubicBezTo>
                  <a:cubicBezTo>
                    <a:pt x="137" y="110"/>
                    <a:pt x="137" y="111"/>
                    <a:pt x="136" y="112"/>
                  </a:cubicBezTo>
                  <a:cubicBezTo>
                    <a:pt x="136" y="112"/>
                    <a:pt x="135" y="111"/>
                    <a:pt x="134" y="111"/>
                  </a:cubicBezTo>
                  <a:cubicBezTo>
                    <a:pt x="134" y="110"/>
                    <a:pt x="133" y="109"/>
                    <a:pt x="133" y="109"/>
                  </a:cubicBezTo>
                  <a:cubicBezTo>
                    <a:pt x="132" y="108"/>
                    <a:pt x="130" y="107"/>
                    <a:pt x="129" y="107"/>
                  </a:cubicBezTo>
                  <a:cubicBezTo>
                    <a:pt x="129" y="107"/>
                    <a:pt x="128" y="107"/>
                    <a:pt x="127" y="107"/>
                  </a:cubicBezTo>
                  <a:cubicBezTo>
                    <a:pt x="127" y="106"/>
                    <a:pt x="127" y="106"/>
                    <a:pt x="127" y="105"/>
                  </a:cubicBezTo>
                  <a:cubicBezTo>
                    <a:pt x="126" y="105"/>
                    <a:pt x="126" y="104"/>
                    <a:pt x="125" y="104"/>
                  </a:cubicBezTo>
                  <a:cubicBezTo>
                    <a:pt x="124" y="104"/>
                    <a:pt x="124" y="106"/>
                    <a:pt x="123" y="106"/>
                  </a:cubicBezTo>
                  <a:cubicBezTo>
                    <a:pt x="123" y="107"/>
                    <a:pt x="122" y="108"/>
                    <a:pt x="122" y="108"/>
                  </a:cubicBezTo>
                  <a:cubicBezTo>
                    <a:pt x="122" y="109"/>
                    <a:pt x="121" y="109"/>
                    <a:pt x="120" y="110"/>
                  </a:cubicBezTo>
                  <a:cubicBezTo>
                    <a:pt x="120" y="110"/>
                    <a:pt x="120" y="112"/>
                    <a:pt x="121" y="113"/>
                  </a:cubicBezTo>
                  <a:cubicBezTo>
                    <a:pt x="121" y="113"/>
                    <a:pt x="123" y="114"/>
                    <a:pt x="123" y="115"/>
                  </a:cubicBezTo>
                  <a:cubicBezTo>
                    <a:pt x="124" y="115"/>
                    <a:pt x="126" y="117"/>
                    <a:pt x="126" y="118"/>
                  </a:cubicBezTo>
                  <a:cubicBezTo>
                    <a:pt x="127" y="118"/>
                    <a:pt x="127" y="119"/>
                    <a:pt x="128" y="120"/>
                  </a:cubicBezTo>
                  <a:cubicBezTo>
                    <a:pt x="129" y="120"/>
                    <a:pt x="131" y="119"/>
                    <a:pt x="131" y="119"/>
                  </a:cubicBezTo>
                  <a:cubicBezTo>
                    <a:pt x="132" y="119"/>
                    <a:pt x="132" y="121"/>
                    <a:pt x="133" y="121"/>
                  </a:cubicBezTo>
                  <a:cubicBezTo>
                    <a:pt x="133" y="121"/>
                    <a:pt x="134" y="121"/>
                    <a:pt x="135" y="120"/>
                  </a:cubicBezTo>
                  <a:cubicBezTo>
                    <a:pt x="135" y="120"/>
                    <a:pt x="135" y="119"/>
                    <a:pt x="135" y="118"/>
                  </a:cubicBezTo>
                  <a:cubicBezTo>
                    <a:pt x="135" y="118"/>
                    <a:pt x="135" y="117"/>
                    <a:pt x="135" y="116"/>
                  </a:cubicBezTo>
                  <a:cubicBezTo>
                    <a:pt x="135" y="116"/>
                    <a:pt x="136" y="115"/>
                    <a:pt x="137" y="115"/>
                  </a:cubicBezTo>
                  <a:cubicBezTo>
                    <a:pt x="137" y="114"/>
                    <a:pt x="139" y="114"/>
                    <a:pt x="139" y="114"/>
                  </a:cubicBezTo>
                  <a:cubicBezTo>
                    <a:pt x="140" y="115"/>
                    <a:pt x="142" y="116"/>
                    <a:pt x="143" y="116"/>
                  </a:cubicBezTo>
                  <a:cubicBezTo>
                    <a:pt x="143" y="116"/>
                    <a:pt x="144" y="115"/>
                    <a:pt x="144" y="115"/>
                  </a:cubicBezTo>
                  <a:cubicBezTo>
                    <a:pt x="145" y="115"/>
                    <a:pt x="146" y="116"/>
                    <a:pt x="146" y="117"/>
                  </a:cubicBezTo>
                  <a:cubicBezTo>
                    <a:pt x="147" y="117"/>
                    <a:pt x="147" y="118"/>
                    <a:pt x="147" y="119"/>
                  </a:cubicBezTo>
                  <a:cubicBezTo>
                    <a:pt x="147" y="120"/>
                    <a:pt x="146" y="121"/>
                    <a:pt x="146" y="122"/>
                  </a:cubicBezTo>
                  <a:cubicBezTo>
                    <a:pt x="145" y="123"/>
                    <a:pt x="147" y="125"/>
                    <a:pt x="147" y="126"/>
                  </a:cubicBezTo>
                  <a:cubicBezTo>
                    <a:pt x="147" y="127"/>
                    <a:pt x="146" y="129"/>
                    <a:pt x="145" y="130"/>
                  </a:cubicBezTo>
                  <a:cubicBezTo>
                    <a:pt x="145" y="131"/>
                    <a:pt x="144" y="132"/>
                    <a:pt x="144" y="133"/>
                  </a:cubicBezTo>
                  <a:cubicBezTo>
                    <a:pt x="143" y="134"/>
                    <a:pt x="143" y="135"/>
                    <a:pt x="142" y="135"/>
                  </a:cubicBezTo>
                  <a:cubicBezTo>
                    <a:pt x="142" y="136"/>
                    <a:pt x="141" y="136"/>
                    <a:pt x="141" y="136"/>
                  </a:cubicBezTo>
                  <a:cubicBezTo>
                    <a:pt x="140" y="136"/>
                    <a:pt x="140" y="134"/>
                    <a:pt x="140" y="134"/>
                  </a:cubicBezTo>
                  <a:cubicBezTo>
                    <a:pt x="139" y="133"/>
                    <a:pt x="137" y="134"/>
                    <a:pt x="137" y="134"/>
                  </a:cubicBezTo>
                  <a:cubicBezTo>
                    <a:pt x="136" y="135"/>
                    <a:pt x="137" y="137"/>
                    <a:pt x="136" y="137"/>
                  </a:cubicBezTo>
                  <a:cubicBezTo>
                    <a:pt x="136" y="138"/>
                    <a:pt x="135" y="140"/>
                    <a:pt x="135" y="141"/>
                  </a:cubicBezTo>
                  <a:cubicBezTo>
                    <a:pt x="135" y="142"/>
                    <a:pt x="135" y="144"/>
                    <a:pt x="134" y="144"/>
                  </a:cubicBezTo>
                  <a:cubicBezTo>
                    <a:pt x="134" y="145"/>
                    <a:pt x="133" y="147"/>
                    <a:pt x="133" y="147"/>
                  </a:cubicBezTo>
                  <a:cubicBezTo>
                    <a:pt x="132" y="148"/>
                    <a:pt x="130" y="147"/>
                    <a:pt x="130" y="148"/>
                  </a:cubicBezTo>
                  <a:cubicBezTo>
                    <a:pt x="129" y="149"/>
                    <a:pt x="129" y="150"/>
                    <a:pt x="130" y="151"/>
                  </a:cubicBezTo>
                  <a:cubicBezTo>
                    <a:pt x="130" y="152"/>
                    <a:pt x="131" y="153"/>
                    <a:pt x="132" y="154"/>
                  </a:cubicBezTo>
                  <a:cubicBezTo>
                    <a:pt x="132" y="154"/>
                    <a:pt x="134" y="156"/>
                    <a:pt x="134" y="156"/>
                  </a:cubicBezTo>
                  <a:cubicBezTo>
                    <a:pt x="135" y="157"/>
                    <a:pt x="134" y="159"/>
                    <a:pt x="134" y="160"/>
                  </a:cubicBezTo>
                  <a:cubicBezTo>
                    <a:pt x="134" y="160"/>
                    <a:pt x="134" y="160"/>
                    <a:pt x="134" y="160"/>
                  </a:cubicBezTo>
                  <a:cubicBezTo>
                    <a:pt x="134" y="160"/>
                    <a:pt x="132" y="161"/>
                    <a:pt x="132" y="161"/>
                  </a:cubicBezTo>
                  <a:cubicBezTo>
                    <a:pt x="131" y="162"/>
                    <a:pt x="131" y="163"/>
                    <a:pt x="130" y="164"/>
                  </a:cubicBezTo>
                  <a:cubicBezTo>
                    <a:pt x="130" y="164"/>
                    <a:pt x="131" y="166"/>
                    <a:pt x="130" y="166"/>
                  </a:cubicBezTo>
                  <a:cubicBezTo>
                    <a:pt x="130" y="167"/>
                    <a:pt x="129" y="167"/>
                    <a:pt x="129" y="167"/>
                  </a:cubicBezTo>
                  <a:cubicBezTo>
                    <a:pt x="128" y="167"/>
                    <a:pt x="128" y="166"/>
                    <a:pt x="128" y="165"/>
                  </a:cubicBezTo>
                  <a:cubicBezTo>
                    <a:pt x="127" y="165"/>
                    <a:pt x="127" y="164"/>
                    <a:pt x="126" y="163"/>
                  </a:cubicBezTo>
                  <a:cubicBezTo>
                    <a:pt x="126" y="163"/>
                    <a:pt x="124" y="162"/>
                    <a:pt x="123" y="161"/>
                  </a:cubicBezTo>
                  <a:cubicBezTo>
                    <a:pt x="122" y="160"/>
                    <a:pt x="121" y="159"/>
                    <a:pt x="120" y="158"/>
                  </a:cubicBezTo>
                  <a:cubicBezTo>
                    <a:pt x="120" y="157"/>
                    <a:pt x="118" y="157"/>
                    <a:pt x="118" y="156"/>
                  </a:cubicBezTo>
                  <a:cubicBezTo>
                    <a:pt x="117" y="156"/>
                    <a:pt x="115" y="156"/>
                    <a:pt x="114" y="157"/>
                  </a:cubicBezTo>
                  <a:cubicBezTo>
                    <a:pt x="114" y="157"/>
                    <a:pt x="113" y="158"/>
                    <a:pt x="112" y="158"/>
                  </a:cubicBezTo>
                  <a:cubicBezTo>
                    <a:pt x="111" y="159"/>
                    <a:pt x="110" y="159"/>
                    <a:pt x="109" y="159"/>
                  </a:cubicBezTo>
                  <a:cubicBezTo>
                    <a:pt x="108" y="159"/>
                    <a:pt x="107" y="158"/>
                    <a:pt x="107" y="157"/>
                  </a:cubicBezTo>
                  <a:cubicBezTo>
                    <a:pt x="106" y="157"/>
                    <a:pt x="104" y="157"/>
                    <a:pt x="104" y="157"/>
                  </a:cubicBezTo>
                  <a:cubicBezTo>
                    <a:pt x="103" y="158"/>
                    <a:pt x="102" y="158"/>
                    <a:pt x="102" y="159"/>
                  </a:cubicBezTo>
                  <a:cubicBezTo>
                    <a:pt x="101" y="160"/>
                    <a:pt x="99" y="161"/>
                    <a:pt x="99" y="162"/>
                  </a:cubicBezTo>
                  <a:cubicBezTo>
                    <a:pt x="98" y="163"/>
                    <a:pt x="98" y="165"/>
                    <a:pt x="97" y="165"/>
                  </a:cubicBezTo>
                  <a:cubicBezTo>
                    <a:pt x="97" y="166"/>
                    <a:pt x="95" y="167"/>
                    <a:pt x="95" y="167"/>
                  </a:cubicBezTo>
                  <a:cubicBezTo>
                    <a:pt x="94" y="167"/>
                    <a:pt x="93" y="167"/>
                    <a:pt x="93" y="166"/>
                  </a:cubicBezTo>
                  <a:cubicBezTo>
                    <a:pt x="92" y="166"/>
                    <a:pt x="91" y="165"/>
                    <a:pt x="90" y="165"/>
                  </a:cubicBezTo>
                  <a:cubicBezTo>
                    <a:pt x="90" y="164"/>
                    <a:pt x="89" y="164"/>
                    <a:pt x="89" y="165"/>
                  </a:cubicBezTo>
                  <a:cubicBezTo>
                    <a:pt x="88" y="165"/>
                    <a:pt x="87" y="166"/>
                    <a:pt x="87" y="167"/>
                  </a:cubicBezTo>
                  <a:cubicBezTo>
                    <a:pt x="87" y="168"/>
                    <a:pt x="87" y="169"/>
                    <a:pt x="87" y="170"/>
                  </a:cubicBezTo>
                  <a:cubicBezTo>
                    <a:pt x="87" y="170"/>
                    <a:pt x="86" y="172"/>
                    <a:pt x="86" y="173"/>
                  </a:cubicBezTo>
                  <a:cubicBezTo>
                    <a:pt x="85" y="173"/>
                    <a:pt x="84" y="173"/>
                    <a:pt x="84" y="173"/>
                  </a:cubicBezTo>
                  <a:cubicBezTo>
                    <a:pt x="83" y="173"/>
                    <a:pt x="83" y="172"/>
                    <a:pt x="83" y="172"/>
                  </a:cubicBezTo>
                  <a:cubicBezTo>
                    <a:pt x="83" y="171"/>
                    <a:pt x="82" y="170"/>
                    <a:pt x="82" y="169"/>
                  </a:cubicBezTo>
                  <a:cubicBezTo>
                    <a:pt x="81" y="169"/>
                    <a:pt x="80" y="169"/>
                    <a:pt x="80" y="168"/>
                  </a:cubicBezTo>
                  <a:cubicBezTo>
                    <a:pt x="80" y="168"/>
                    <a:pt x="79" y="167"/>
                    <a:pt x="79" y="167"/>
                  </a:cubicBezTo>
                  <a:cubicBezTo>
                    <a:pt x="78" y="166"/>
                    <a:pt x="77" y="167"/>
                    <a:pt x="77" y="167"/>
                  </a:cubicBezTo>
                  <a:cubicBezTo>
                    <a:pt x="76" y="166"/>
                    <a:pt x="75" y="166"/>
                    <a:pt x="75" y="166"/>
                  </a:cubicBezTo>
                  <a:cubicBezTo>
                    <a:pt x="74" y="166"/>
                    <a:pt x="74" y="164"/>
                    <a:pt x="74" y="164"/>
                  </a:cubicBezTo>
                  <a:cubicBezTo>
                    <a:pt x="73" y="163"/>
                    <a:pt x="73" y="162"/>
                    <a:pt x="73" y="162"/>
                  </a:cubicBezTo>
                  <a:cubicBezTo>
                    <a:pt x="72" y="162"/>
                    <a:pt x="70" y="162"/>
                    <a:pt x="69" y="162"/>
                  </a:cubicBezTo>
                  <a:cubicBezTo>
                    <a:pt x="69" y="162"/>
                    <a:pt x="67" y="162"/>
                    <a:pt x="67" y="162"/>
                  </a:cubicBezTo>
                  <a:cubicBezTo>
                    <a:pt x="66" y="163"/>
                    <a:pt x="66" y="164"/>
                    <a:pt x="66" y="164"/>
                  </a:cubicBezTo>
                  <a:cubicBezTo>
                    <a:pt x="66" y="165"/>
                    <a:pt x="68" y="166"/>
                    <a:pt x="68" y="167"/>
                  </a:cubicBezTo>
                  <a:cubicBezTo>
                    <a:pt x="68" y="167"/>
                    <a:pt x="67" y="168"/>
                    <a:pt x="66" y="168"/>
                  </a:cubicBezTo>
                  <a:cubicBezTo>
                    <a:pt x="66" y="169"/>
                    <a:pt x="66" y="169"/>
                    <a:pt x="65" y="170"/>
                  </a:cubicBezTo>
                  <a:cubicBezTo>
                    <a:pt x="65" y="170"/>
                    <a:pt x="63" y="170"/>
                    <a:pt x="63" y="171"/>
                  </a:cubicBezTo>
                  <a:cubicBezTo>
                    <a:pt x="62" y="171"/>
                    <a:pt x="61" y="171"/>
                    <a:pt x="61" y="172"/>
                  </a:cubicBezTo>
                  <a:cubicBezTo>
                    <a:pt x="60" y="172"/>
                    <a:pt x="59" y="173"/>
                    <a:pt x="59" y="173"/>
                  </a:cubicBezTo>
                  <a:cubicBezTo>
                    <a:pt x="58" y="173"/>
                    <a:pt x="57" y="174"/>
                    <a:pt x="56" y="174"/>
                  </a:cubicBezTo>
                  <a:cubicBezTo>
                    <a:pt x="56" y="174"/>
                    <a:pt x="55" y="173"/>
                    <a:pt x="55" y="173"/>
                  </a:cubicBezTo>
                  <a:cubicBezTo>
                    <a:pt x="55" y="172"/>
                    <a:pt x="54" y="171"/>
                    <a:pt x="54" y="170"/>
                  </a:cubicBezTo>
                  <a:cubicBezTo>
                    <a:pt x="54" y="170"/>
                    <a:pt x="55" y="169"/>
                    <a:pt x="55" y="169"/>
                  </a:cubicBezTo>
                  <a:cubicBezTo>
                    <a:pt x="55" y="168"/>
                    <a:pt x="55" y="167"/>
                    <a:pt x="54" y="167"/>
                  </a:cubicBezTo>
                  <a:cubicBezTo>
                    <a:pt x="54" y="166"/>
                    <a:pt x="53" y="166"/>
                    <a:pt x="53" y="166"/>
                  </a:cubicBezTo>
                  <a:cubicBezTo>
                    <a:pt x="53" y="166"/>
                    <a:pt x="52" y="165"/>
                    <a:pt x="52" y="164"/>
                  </a:cubicBezTo>
                  <a:cubicBezTo>
                    <a:pt x="52" y="164"/>
                    <a:pt x="52" y="162"/>
                    <a:pt x="52" y="162"/>
                  </a:cubicBezTo>
                  <a:cubicBezTo>
                    <a:pt x="52" y="161"/>
                    <a:pt x="52" y="161"/>
                    <a:pt x="52" y="160"/>
                  </a:cubicBezTo>
                  <a:cubicBezTo>
                    <a:pt x="52" y="159"/>
                    <a:pt x="52" y="159"/>
                    <a:pt x="52" y="159"/>
                  </a:cubicBezTo>
                  <a:cubicBezTo>
                    <a:pt x="51" y="158"/>
                    <a:pt x="51" y="157"/>
                    <a:pt x="51" y="157"/>
                  </a:cubicBezTo>
                  <a:cubicBezTo>
                    <a:pt x="51" y="156"/>
                    <a:pt x="51" y="156"/>
                    <a:pt x="51" y="155"/>
                  </a:cubicBezTo>
                  <a:cubicBezTo>
                    <a:pt x="51" y="154"/>
                    <a:pt x="52" y="153"/>
                    <a:pt x="52" y="152"/>
                  </a:cubicBezTo>
                  <a:cubicBezTo>
                    <a:pt x="52" y="151"/>
                    <a:pt x="51" y="150"/>
                    <a:pt x="51" y="149"/>
                  </a:cubicBezTo>
                  <a:cubicBezTo>
                    <a:pt x="51" y="148"/>
                    <a:pt x="52" y="147"/>
                    <a:pt x="52" y="147"/>
                  </a:cubicBezTo>
                  <a:cubicBezTo>
                    <a:pt x="52" y="146"/>
                    <a:pt x="53" y="144"/>
                    <a:pt x="52" y="144"/>
                  </a:cubicBezTo>
                  <a:cubicBezTo>
                    <a:pt x="52" y="144"/>
                    <a:pt x="50" y="144"/>
                    <a:pt x="50" y="144"/>
                  </a:cubicBezTo>
                  <a:cubicBezTo>
                    <a:pt x="50" y="144"/>
                    <a:pt x="49" y="143"/>
                    <a:pt x="49" y="143"/>
                  </a:cubicBezTo>
                  <a:cubicBezTo>
                    <a:pt x="49" y="143"/>
                    <a:pt x="48" y="143"/>
                    <a:pt x="48" y="143"/>
                  </a:cubicBezTo>
                  <a:cubicBezTo>
                    <a:pt x="48" y="144"/>
                    <a:pt x="48" y="145"/>
                    <a:pt x="47" y="145"/>
                  </a:cubicBezTo>
                  <a:cubicBezTo>
                    <a:pt x="47" y="146"/>
                    <a:pt x="46" y="146"/>
                    <a:pt x="45" y="146"/>
                  </a:cubicBezTo>
                  <a:cubicBezTo>
                    <a:pt x="45" y="146"/>
                    <a:pt x="44" y="145"/>
                    <a:pt x="44" y="145"/>
                  </a:cubicBezTo>
                  <a:cubicBezTo>
                    <a:pt x="43" y="145"/>
                    <a:pt x="42" y="145"/>
                    <a:pt x="41" y="145"/>
                  </a:cubicBezTo>
                  <a:cubicBezTo>
                    <a:pt x="41" y="145"/>
                    <a:pt x="40" y="144"/>
                    <a:pt x="40" y="144"/>
                  </a:cubicBezTo>
                  <a:cubicBezTo>
                    <a:pt x="40" y="144"/>
                    <a:pt x="41" y="143"/>
                    <a:pt x="41" y="143"/>
                  </a:cubicBezTo>
                  <a:cubicBezTo>
                    <a:pt x="41" y="143"/>
                    <a:pt x="41" y="142"/>
                    <a:pt x="41" y="142"/>
                  </a:cubicBezTo>
                  <a:cubicBezTo>
                    <a:pt x="41" y="141"/>
                    <a:pt x="39" y="141"/>
                    <a:pt x="39" y="140"/>
                  </a:cubicBezTo>
                  <a:cubicBezTo>
                    <a:pt x="38" y="140"/>
                    <a:pt x="38" y="140"/>
                    <a:pt x="37" y="139"/>
                  </a:cubicBezTo>
                  <a:cubicBezTo>
                    <a:pt x="37" y="139"/>
                    <a:pt x="36" y="139"/>
                    <a:pt x="36" y="138"/>
                  </a:cubicBezTo>
                  <a:cubicBezTo>
                    <a:pt x="35" y="138"/>
                    <a:pt x="35" y="136"/>
                    <a:pt x="35" y="136"/>
                  </a:cubicBezTo>
                  <a:cubicBezTo>
                    <a:pt x="35" y="135"/>
                    <a:pt x="36" y="135"/>
                    <a:pt x="36" y="134"/>
                  </a:cubicBezTo>
                  <a:cubicBezTo>
                    <a:pt x="36" y="134"/>
                    <a:pt x="36" y="133"/>
                    <a:pt x="35" y="132"/>
                  </a:cubicBezTo>
                  <a:cubicBezTo>
                    <a:pt x="35" y="132"/>
                    <a:pt x="34" y="131"/>
                    <a:pt x="34" y="131"/>
                  </a:cubicBezTo>
                  <a:cubicBezTo>
                    <a:pt x="34" y="131"/>
                    <a:pt x="33" y="130"/>
                    <a:pt x="33" y="129"/>
                  </a:cubicBezTo>
                  <a:cubicBezTo>
                    <a:pt x="33" y="129"/>
                    <a:pt x="32" y="128"/>
                    <a:pt x="31" y="128"/>
                  </a:cubicBezTo>
                  <a:cubicBezTo>
                    <a:pt x="31" y="128"/>
                    <a:pt x="29" y="128"/>
                    <a:pt x="29" y="128"/>
                  </a:cubicBezTo>
                  <a:cubicBezTo>
                    <a:pt x="28" y="128"/>
                    <a:pt x="28" y="128"/>
                    <a:pt x="28" y="127"/>
                  </a:cubicBezTo>
                  <a:cubicBezTo>
                    <a:pt x="27" y="127"/>
                    <a:pt x="27" y="126"/>
                    <a:pt x="27" y="125"/>
                  </a:cubicBezTo>
                  <a:cubicBezTo>
                    <a:pt x="27" y="125"/>
                    <a:pt x="27" y="124"/>
                    <a:pt x="27" y="124"/>
                  </a:cubicBezTo>
                  <a:cubicBezTo>
                    <a:pt x="27" y="123"/>
                    <a:pt x="27" y="123"/>
                    <a:pt x="27" y="123"/>
                  </a:cubicBezTo>
                  <a:cubicBezTo>
                    <a:pt x="26" y="123"/>
                    <a:pt x="26" y="122"/>
                    <a:pt x="25" y="122"/>
                  </a:cubicBezTo>
                  <a:cubicBezTo>
                    <a:pt x="25" y="122"/>
                    <a:pt x="24" y="122"/>
                    <a:pt x="23" y="122"/>
                  </a:cubicBezTo>
                  <a:cubicBezTo>
                    <a:pt x="23" y="122"/>
                    <a:pt x="21" y="122"/>
                    <a:pt x="21" y="122"/>
                  </a:cubicBezTo>
                  <a:cubicBezTo>
                    <a:pt x="20" y="123"/>
                    <a:pt x="21" y="124"/>
                    <a:pt x="20" y="125"/>
                  </a:cubicBezTo>
                  <a:cubicBezTo>
                    <a:pt x="20" y="125"/>
                    <a:pt x="19" y="126"/>
                    <a:pt x="18" y="126"/>
                  </a:cubicBezTo>
                  <a:cubicBezTo>
                    <a:pt x="18" y="126"/>
                    <a:pt x="17" y="125"/>
                    <a:pt x="17" y="125"/>
                  </a:cubicBezTo>
                  <a:cubicBezTo>
                    <a:pt x="16" y="124"/>
                    <a:pt x="17" y="123"/>
                    <a:pt x="17" y="123"/>
                  </a:cubicBezTo>
                  <a:cubicBezTo>
                    <a:pt x="17" y="122"/>
                    <a:pt x="16" y="121"/>
                    <a:pt x="16" y="121"/>
                  </a:cubicBezTo>
                  <a:cubicBezTo>
                    <a:pt x="16" y="120"/>
                    <a:pt x="16" y="118"/>
                    <a:pt x="16" y="118"/>
                  </a:cubicBezTo>
                  <a:cubicBezTo>
                    <a:pt x="16" y="117"/>
                    <a:pt x="17" y="116"/>
                    <a:pt x="17" y="115"/>
                  </a:cubicBezTo>
                  <a:cubicBezTo>
                    <a:pt x="17" y="115"/>
                    <a:pt x="18" y="114"/>
                    <a:pt x="18" y="114"/>
                  </a:cubicBezTo>
                  <a:cubicBezTo>
                    <a:pt x="19" y="114"/>
                    <a:pt x="19" y="113"/>
                    <a:pt x="18" y="112"/>
                  </a:cubicBezTo>
                  <a:cubicBezTo>
                    <a:pt x="18" y="112"/>
                    <a:pt x="17" y="112"/>
                    <a:pt x="16" y="112"/>
                  </a:cubicBezTo>
                  <a:cubicBezTo>
                    <a:pt x="15" y="111"/>
                    <a:pt x="14" y="112"/>
                    <a:pt x="13" y="112"/>
                  </a:cubicBezTo>
                  <a:cubicBezTo>
                    <a:pt x="13" y="111"/>
                    <a:pt x="11" y="111"/>
                    <a:pt x="11" y="110"/>
                  </a:cubicBezTo>
                  <a:cubicBezTo>
                    <a:pt x="11" y="110"/>
                    <a:pt x="10" y="110"/>
                    <a:pt x="10" y="109"/>
                  </a:cubicBezTo>
                  <a:cubicBezTo>
                    <a:pt x="10" y="109"/>
                    <a:pt x="10" y="108"/>
                    <a:pt x="10" y="107"/>
                  </a:cubicBezTo>
                  <a:cubicBezTo>
                    <a:pt x="10" y="107"/>
                    <a:pt x="11" y="106"/>
                    <a:pt x="10" y="106"/>
                  </a:cubicBezTo>
                  <a:cubicBezTo>
                    <a:pt x="10" y="106"/>
                    <a:pt x="9" y="106"/>
                    <a:pt x="9" y="105"/>
                  </a:cubicBezTo>
                  <a:cubicBezTo>
                    <a:pt x="8" y="105"/>
                    <a:pt x="7" y="105"/>
                    <a:pt x="6" y="105"/>
                  </a:cubicBezTo>
                  <a:cubicBezTo>
                    <a:pt x="5" y="105"/>
                    <a:pt x="5" y="105"/>
                    <a:pt x="5" y="105"/>
                  </a:cubicBezTo>
                  <a:cubicBezTo>
                    <a:pt x="5" y="104"/>
                    <a:pt x="4" y="104"/>
                    <a:pt x="4" y="103"/>
                  </a:cubicBezTo>
                  <a:cubicBezTo>
                    <a:pt x="4" y="102"/>
                    <a:pt x="4" y="101"/>
                    <a:pt x="4" y="101"/>
                  </a:cubicBezTo>
                  <a:cubicBezTo>
                    <a:pt x="4" y="100"/>
                    <a:pt x="4" y="99"/>
                    <a:pt x="3" y="99"/>
                  </a:cubicBezTo>
                  <a:cubicBezTo>
                    <a:pt x="3" y="99"/>
                    <a:pt x="2" y="99"/>
                    <a:pt x="1" y="99"/>
                  </a:cubicBezTo>
                  <a:cubicBezTo>
                    <a:pt x="1" y="99"/>
                    <a:pt x="0" y="98"/>
                    <a:pt x="0" y="97"/>
                  </a:cubicBezTo>
                  <a:cubicBezTo>
                    <a:pt x="0" y="96"/>
                    <a:pt x="1" y="96"/>
                    <a:pt x="2" y="95"/>
                  </a:cubicBezTo>
                  <a:cubicBezTo>
                    <a:pt x="2" y="95"/>
                    <a:pt x="2" y="94"/>
                    <a:pt x="2" y="93"/>
                  </a:cubicBezTo>
                  <a:cubicBezTo>
                    <a:pt x="2" y="93"/>
                    <a:pt x="1" y="92"/>
                    <a:pt x="1" y="91"/>
                  </a:cubicBezTo>
                  <a:cubicBezTo>
                    <a:pt x="2" y="91"/>
                    <a:pt x="3" y="90"/>
                    <a:pt x="4" y="90"/>
                  </a:cubicBezTo>
                  <a:cubicBezTo>
                    <a:pt x="5" y="90"/>
                    <a:pt x="6" y="90"/>
                    <a:pt x="7" y="90"/>
                  </a:cubicBezTo>
                  <a:cubicBezTo>
                    <a:pt x="7" y="89"/>
                    <a:pt x="8" y="89"/>
                    <a:pt x="9" y="88"/>
                  </a:cubicBezTo>
                  <a:cubicBezTo>
                    <a:pt x="9" y="88"/>
                    <a:pt x="9" y="86"/>
                    <a:pt x="9" y="86"/>
                  </a:cubicBezTo>
                  <a:cubicBezTo>
                    <a:pt x="9" y="85"/>
                    <a:pt x="10" y="84"/>
                    <a:pt x="10" y="84"/>
                  </a:cubicBezTo>
                  <a:cubicBezTo>
                    <a:pt x="11" y="83"/>
                    <a:pt x="12" y="82"/>
                    <a:pt x="13" y="82"/>
                  </a:cubicBezTo>
                  <a:cubicBezTo>
                    <a:pt x="14" y="81"/>
                    <a:pt x="15" y="81"/>
                    <a:pt x="15" y="80"/>
                  </a:cubicBezTo>
                  <a:cubicBezTo>
                    <a:pt x="16" y="80"/>
                    <a:pt x="17" y="80"/>
                    <a:pt x="18" y="79"/>
                  </a:cubicBezTo>
                  <a:cubicBezTo>
                    <a:pt x="18" y="79"/>
                    <a:pt x="17" y="78"/>
                    <a:pt x="17" y="77"/>
                  </a:cubicBezTo>
                  <a:cubicBezTo>
                    <a:pt x="17" y="77"/>
                    <a:pt x="17" y="75"/>
                    <a:pt x="17" y="75"/>
                  </a:cubicBezTo>
                  <a:cubicBezTo>
                    <a:pt x="18" y="74"/>
                    <a:pt x="19" y="74"/>
                    <a:pt x="19" y="73"/>
                  </a:cubicBezTo>
                  <a:cubicBezTo>
                    <a:pt x="20" y="73"/>
                    <a:pt x="20" y="72"/>
                    <a:pt x="20" y="71"/>
                  </a:cubicBezTo>
                  <a:cubicBezTo>
                    <a:pt x="21" y="70"/>
                    <a:pt x="19" y="69"/>
                    <a:pt x="19" y="68"/>
                  </a:cubicBezTo>
                  <a:cubicBezTo>
                    <a:pt x="19" y="67"/>
                    <a:pt x="20" y="66"/>
                    <a:pt x="20" y="65"/>
                  </a:cubicBezTo>
                  <a:cubicBezTo>
                    <a:pt x="20" y="64"/>
                    <a:pt x="20" y="63"/>
                    <a:pt x="20" y="62"/>
                  </a:cubicBezTo>
                  <a:cubicBezTo>
                    <a:pt x="20" y="62"/>
                    <a:pt x="19" y="60"/>
                    <a:pt x="18" y="60"/>
                  </a:cubicBezTo>
                  <a:cubicBezTo>
                    <a:pt x="18" y="59"/>
                    <a:pt x="16" y="58"/>
                    <a:pt x="16" y="58"/>
                  </a:cubicBezTo>
                  <a:cubicBezTo>
                    <a:pt x="15" y="57"/>
                    <a:pt x="14" y="56"/>
                    <a:pt x="13" y="56"/>
                  </a:cubicBezTo>
                  <a:cubicBezTo>
                    <a:pt x="13" y="56"/>
                    <a:pt x="12" y="56"/>
                    <a:pt x="11" y="56"/>
                  </a:cubicBezTo>
                  <a:cubicBezTo>
                    <a:pt x="11" y="55"/>
                    <a:pt x="10" y="54"/>
                    <a:pt x="10" y="53"/>
                  </a:cubicBezTo>
                  <a:cubicBezTo>
                    <a:pt x="9" y="52"/>
                    <a:pt x="8" y="51"/>
                    <a:pt x="8" y="50"/>
                  </a:cubicBezTo>
                  <a:cubicBezTo>
                    <a:pt x="8" y="50"/>
                    <a:pt x="8" y="49"/>
                    <a:pt x="7" y="49"/>
                  </a:cubicBezTo>
                  <a:cubicBezTo>
                    <a:pt x="7" y="48"/>
                    <a:pt x="8" y="46"/>
                    <a:pt x="8" y="4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8" name="Freeform 88"/>
            <p:cNvSpPr>
              <a:spLocks/>
            </p:cNvSpPr>
            <p:nvPr/>
          </p:nvSpPr>
          <p:spPr bwMode="auto">
            <a:xfrm>
              <a:off x="2679701" y="3457576"/>
              <a:ext cx="381000" cy="277813"/>
            </a:xfrm>
            <a:custGeom>
              <a:avLst/>
              <a:gdLst/>
              <a:ahLst/>
              <a:cxnLst>
                <a:cxn ang="0">
                  <a:pos x="27" y="32"/>
                </a:cxn>
                <a:cxn ang="0">
                  <a:pos x="48" y="30"/>
                </a:cxn>
                <a:cxn ang="0">
                  <a:pos x="47" y="45"/>
                </a:cxn>
                <a:cxn ang="0">
                  <a:pos x="70" y="43"/>
                </a:cxn>
                <a:cxn ang="0">
                  <a:pos x="88" y="45"/>
                </a:cxn>
                <a:cxn ang="0">
                  <a:pos x="110" y="45"/>
                </a:cxn>
                <a:cxn ang="0">
                  <a:pos x="131" y="47"/>
                </a:cxn>
                <a:cxn ang="0">
                  <a:pos x="146" y="36"/>
                </a:cxn>
                <a:cxn ang="0">
                  <a:pos x="157" y="24"/>
                </a:cxn>
                <a:cxn ang="0">
                  <a:pos x="168" y="21"/>
                </a:cxn>
                <a:cxn ang="0">
                  <a:pos x="179" y="16"/>
                </a:cxn>
                <a:cxn ang="0">
                  <a:pos x="189" y="12"/>
                </a:cxn>
                <a:cxn ang="0">
                  <a:pos x="183" y="2"/>
                </a:cxn>
                <a:cxn ang="0">
                  <a:pos x="200" y="3"/>
                </a:cxn>
                <a:cxn ang="0">
                  <a:pos x="200" y="18"/>
                </a:cxn>
                <a:cxn ang="0">
                  <a:pos x="195" y="45"/>
                </a:cxn>
                <a:cxn ang="0">
                  <a:pos x="186" y="89"/>
                </a:cxn>
                <a:cxn ang="0">
                  <a:pos x="180" y="111"/>
                </a:cxn>
                <a:cxn ang="0">
                  <a:pos x="166" y="124"/>
                </a:cxn>
                <a:cxn ang="0">
                  <a:pos x="173" y="113"/>
                </a:cxn>
                <a:cxn ang="0">
                  <a:pos x="183" y="96"/>
                </a:cxn>
                <a:cxn ang="0">
                  <a:pos x="178" y="89"/>
                </a:cxn>
                <a:cxn ang="0">
                  <a:pos x="167" y="91"/>
                </a:cxn>
                <a:cxn ang="0">
                  <a:pos x="170" y="93"/>
                </a:cxn>
                <a:cxn ang="0">
                  <a:pos x="176" y="92"/>
                </a:cxn>
                <a:cxn ang="0">
                  <a:pos x="181" y="95"/>
                </a:cxn>
                <a:cxn ang="0">
                  <a:pos x="171" y="114"/>
                </a:cxn>
                <a:cxn ang="0">
                  <a:pos x="164" y="128"/>
                </a:cxn>
                <a:cxn ang="0">
                  <a:pos x="154" y="126"/>
                </a:cxn>
                <a:cxn ang="0">
                  <a:pos x="144" y="111"/>
                </a:cxn>
                <a:cxn ang="0">
                  <a:pos x="150" y="125"/>
                </a:cxn>
                <a:cxn ang="0">
                  <a:pos x="154" y="141"/>
                </a:cxn>
                <a:cxn ang="0">
                  <a:pos x="147" y="141"/>
                </a:cxn>
                <a:cxn ang="0">
                  <a:pos x="130" y="130"/>
                </a:cxn>
                <a:cxn ang="0">
                  <a:pos x="124" y="128"/>
                </a:cxn>
                <a:cxn ang="0">
                  <a:pos x="140" y="139"/>
                </a:cxn>
                <a:cxn ang="0">
                  <a:pos x="134" y="143"/>
                </a:cxn>
                <a:cxn ang="0">
                  <a:pos x="121" y="144"/>
                </a:cxn>
                <a:cxn ang="0">
                  <a:pos x="105" y="145"/>
                </a:cxn>
                <a:cxn ang="0">
                  <a:pos x="90" y="142"/>
                </a:cxn>
                <a:cxn ang="0">
                  <a:pos x="74" y="145"/>
                </a:cxn>
                <a:cxn ang="0">
                  <a:pos x="64" y="139"/>
                </a:cxn>
                <a:cxn ang="0">
                  <a:pos x="56" y="130"/>
                </a:cxn>
                <a:cxn ang="0">
                  <a:pos x="55" y="118"/>
                </a:cxn>
                <a:cxn ang="0">
                  <a:pos x="37" y="122"/>
                </a:cxn>
                <a:cxn ang="0">
                  <a:pos x="18" y="124"/>
                </a:cxn>
                <a:cxn ang="0">
                  <a:pos x="13" y="113"/>
                </a:cxn>
                <a:cxn ang="0">
                  <a:pos x="21" y="102"/>
                </a:cxn>
                <a:cxn ang="0">
                  <a:pos x="27" y="85"/>
                </a:cxn>
                <a:cxn ang="0">
                  <a:pos x="15" y="82"/>
                </a:cxn>
                <a:cxn ang="0">
                  <a:pos x="6" y="84"/>
                </a:cxn>
                <a:cxn ang="0">
                  <a:pos x="5" y="70"/>
                </a:cxn>
                <a:cxn ang="0">
                  <a:pos x="16" y="78"/>
                </a:cxn>
                <a:cxn ang="0">
                  <a:pos x="20" y="66"/>
                </a:cxn>
                <a:cxn ang="0">
                  <a:pos x="17" y="58"/>
                </a:cxn>
                <a:cxn ang="0">
                  <a:pos x="6" y="46"/>
                </a:cxn>
              </a:cxnLst>
              <a:rect l="0" t="0" r="r" b="b"/>
              <a:pathLst>
                <a:path w="202" h="147">
                  <a:moveTo>
                    <a:pt x="13" y="37"/>
                  </a:moveTo>
                  <a:cubicBezTo>
                    <a:pt x="13" y="37"/>
                    <a:pt x="13" y="37"/>
                    <a:pt x="13" y="37"/>
                  </a:cubicBezTo>
                  <a:cubicBezTo>
                    <a:pt x="14" y="36"/>
                    <a:pt x="17" y="36"/>
                    <a:pt x="18" y="35"/>
                  </a:cubicBezTo>
                  <a:cubicBezTo>
                    <a:pt x="19" y="35"/>
                    <a:pt x="20" y="34"/>
                    <a:pt x="20" y="33"/>
                  </a:cubicBezTo>
                  <a:cubicBezTo>
                    <a:pt x="21" y="33"/>
                    <a:pt x="24" y="34"/>
                    <a:pt x="25" y="33"/>
                  </a:cubicBezTo>
                  <a:cubicBezTo>
                    <a:pt x="25" y="33"/>
                    <a:pt x="27" y="32"/>
                    <a:pt x="27" y="32"/>
                  </a:cubicBezTo>
                  <a:cubicBezTo>
                    <a:pt x="28" y="32"/>
                    <a:pt x="29" y="31"/>
                    <a:pt x="29" y="31"/>
                  </a:cubicBezTo>
                  <a:cubicBezTo>
                    <a:pt x="30" y="31"/>
                    <a:pt x="32" y="31"/>
                    <a:pt x="33" y="31"/>
                  </a:cubicBezTo>
                  <a:cubicBezTo>
                    <a:pt x="34" y="31"/>
                    <a:pt x="37" y="32"/>
                    <a:pt x="38" y="32"/>
                  </a:cubicBezTo>
                  <a:cubicBezTo>
                    <a:pt x="39" y="32"/>
                    <a:pt x="40" y="32"/>
                    <a:pt x="41" y="31"/>
                  </a:cubicBezTo>
                  <a:cubicBezTo>
                    <a:pt x="42" y="31"/>
                    <a:pt x="44" y="30"/>
                    <a:pt x="45" y="29"/>
                  </a:cubicBezTo>
                  <a:cubicBezTo>
                    <a:pt x="46" y="29"/>
                    <a:pt x="47" y="30"/>
                    <a:pt x="48" y="30"/>
                  </a:cubicBezTo>
                  <a:cubicBezTo>
                    <a:pt x="49" y="31"/>
                    <a:pt x="51" y="31"/>
                    <a:pt x="52" y="32"/>
                  </a:cubicBezTo>
                  <a:cubicBezTo>
                    <a:pt x="52" y="32"/>
                    <a:pt x="52" y="34"/>
                    <a:pt x="52" y="35"/>
                  </a:cubicBezTo>
                  <a:cubicBezTo>
                    <a:pt x="51" y="36"/>
                    <a:pt x="49" y="37"/>
                    <a:pt x="49" y="38"/>
                  </a:cubicBezTo>
                  <a:cubicBezTo>
                    <a:pt x="48" y="39"/>
                    <a:pt x="47" y="40"/>
                    <a:pt x="47" y="41"/>
                  </a:cubicBezTo>
                  <a:cubicBezTo>
                    <a:pt x="47" y="42"/>
                    <a:pt x="46" y="42"/>
                    <a:pt x="46" y="43"/>
                  </a:cubicBezTo>
                  <a:cubicBezTo>
                    <a:pt x="46" y="44"/>
                    <a:pt x="47" y="45"/>
                    <a:pt x="47" y="45"/>
                  </a:cubicBezTo>
                  <a:cubicBezTo>
                    <a:pt x="48" y="46"/>
                    <a:pt x="51" y="47"/>
                    <a:pt x="52" y="47"/>
                  </a:cubicBezTo>
                  <a:cubicBezTo>
                    <a:pt x="52" y="47"/>
                    <a:pt x="54" y="47"/>
                    <a:pt x="55" y="47"/>
                  </a:cubicBezTo>
                  <a:cubicBezTo>
                    <a:pt x="56" y="47"/>
                    <a:pt x="58" y="47"/>
                    <a:pt x="59" y="46"/>
                  </a:cubicBezTo>
                  <a:cubicBezTo>
                    <a:pt x="60" y="46"/>
                    <a:pt x="63" y="46"/>
                    <a:pt x="64" y="46"/>
                  </a:cubicBezTo>
                  <a:cubicBezTo>
                    <a:pt x="65" y="46"/>
                    <a:pt x="66" y="45"/>
                    <a:pt x="66" y="45"/>
                  </a:cubicBezTo>
                  <a:cubicBezTo>
                    <a:pt x="67" y="45"/>
                    <a:pt x="69" y="43"/>
                    <a:pt x="70" y="43"/>
                  </a:cubicBezTo>
                  <a:cubicBezTo>
                    <a:pt x="71" y="43"/>
                    <a:pt x="73" y="42"/>
                    <a:pt x="74" y="42"/>
                  </a:cubicBezTo>
                  <a:cubicBezTo>
                    <a:pt x="75" y="42"/>
                    <a:pt x="76" y="43"/>
                    <a:pt x="77" y="44"/>
                  </a:cubicBezTo>
                  <a:cubicBezTo>
                    <a:pt x="78" y="44"/>
                    <a:pt x="79" y="43"/>
                    <a:pt x="80" y="43"/>
                  </a:cubicBezTo>
                  <a:cubicBezTo>
                    <a:pt x="80" y="43"/>
                    <a:pt x="81" y="44"/>
                    <a:pt x="82" y="44"/>
                  </a:cubicBezTo>
                  <a:cubicBezTo>
                    <a:pt x="83" y="45"/>
                    <a:pt x="85" y="44"/>
                    <a:pt x="85" y="44"/>
                  </a:cubicBezTo>
                  <a:cubicBezTo>
                    <a:pt x="86" y="44"/>
                    <a:pt x="87" y="45"/>
                    <a:pt x="88" y="45"/>
                  </a:cubicBezTo>
                  <a:cubicBezTo>
                    <a:pt x="89" y="45"/>
                    <a:pt x="90" y="47"/>
                    <a:pt x="91" y="47"/>
                  </a:cubicBezTo>
                  <a:cubicBezTo>
                    <a:pt x="92" y="47"/>
                    <a:pt x="93" y="46"/>
                    <a:pt x="93" y="46"/>
                  </a:cubicBezTo>
                  <a:cubicBezTo>
                    <a:pt x="95" y="46"/>
                    <a:pt x="98" y="45"/>
                    <a:pt x="99" y="46"/>
                  </a:cubicBezTo>
                  <a:cubicBezTo>
                    <a:pt x="100" y="46"/>
                    <a:pt x="102" y="46"/>
                    <a:pt x="103" y="46"/>
                  </a:cubicBezTo>
                  <a:cubicBezTo>
                    <a:pt x="104" y="46"/>
                    <a:pt x="106" y="46"/>
                    <a:pt x="106" y="46"/>
                  </a:cubicBezTo>
                  <a:cubicBezTo>
                    <a:pt x="107" y="46"/>
                    <a:pt x="109" y="45"/>
                    <a:pt x="110" y="45"/>
                  </a:cubicBezTo>
                  <a:cubicBezTo>
                    <a:pt x="111" y="46"/>
                    <a:pt x="113" y="47"/>
                    <a:pt x="114" y="47"/>
                  </a:cubicBezTo>
                  <a:cubicBezTo>
                    <a:pt x="115" y="47"/>
                    <a:pt x="116" y="46"/>
                    <a:pt x="117" y="47"/>
                  </a:cubicBezTo>
                  <a:cubicBezTo>
                    <a:pt x="118" y="47"/>
                    <a:pt x="120" y="48"/>
                    <a:pt x="121" y="48"/>
                  </a:cubicBezTo>
                  <a:cubicBezTo>
                    <a:pt x="122" y="48"/>
                    <a:pt x="124" y="47"/>
                    <a:pt x="125" y="47"/>
                  </a:cubicBezTo>
                  <a:cubicBezTo>
                    <a:pt x="125" y="47"/>
                    <a:pt x="127" y="48"/>
                    <a:pt x="128" y="48"/>
                  </a:cubicBezTo>
                  <a:cubicBezTo>
                    <a:pt x="128" y="48"/>
                    <a:pt x="130" y="47"/>
                    <a:pt x="131" y="47"/>
                  </a:cubicBezTo>
                  <a:cubicBezTo>
                    <a:pt x="131" y="46"/>
                    <a:pt x="133" y="45"/>
                    <a:pt x="133" y="45"/>
                  </a:cubicBezTo>
                  <a:cubicBezTo>
                    <a:pt x="134" y="44"/>
                    <a:pt x="135" y="42"/>
                    <a:pt x="136" y="42"/>
                  </a:cubicBezTo>
                  <a:cubicBezTo>
                    <a:pt x="136" y="42"/>
                    <a:pt x="138" y="41"/>
                    <a:pt x="138" y="41"/>
                  </a:cubicBezTo>
                  <a:cubicBezTo>
                    <a:pt x="139" y="41"/>
                    <a:pt x="140" y="41"/>
                    <a:pt x="140" y="40"/>
                  </a:cubicBezTo>
                  <a:cubicBezTo>
                    <a:pt x="141" y="40"/>
                    <a:pt x="142" y="39"/>
                    <a:pt x="142" y="38"/>
                  </a:cubicBezTo>
                  <a:cubicBezTo>
                    <a:pt x="143" y="37"/>
                    <a:pt x="145" y="37"/>
                    <a:pt x="146" y="36"/>
                  </a:cubicBezTo>
                  <a:cubicBezTo>
                    <a:pt x="147" y="35"/>
                    <a:pt x="147" y="33"/>
                    <a:pt x="147" y="32"/>
                  </a:cubicBezTo>
                  <a:cubicBezTo>
                    <a:pt x="147" y="31"/>
                    <a:pt x="149" y="30"/>
                    <a:pt x="149" y="29"/>
                  </a:cubicBezTo>
                  <a:cubicBezTo>
                    <a:pt x="150" y="29"/>
                    <a:pt x="151" y="29"/>
                    <a:pt x="152" y="28"/>
                  </a:cubicBezTo>
                  <a:cubicBezTo>
                    <a:pt x="152" y="28"/>
                    <a:pt x="153" y="26"/>
                    <a:pt x="154" y="26"/>
                  </a:cubicBezTo>
                  <a:cubicBezTo>
                    <a:pt x="154" y="26"/>
                    <a:pt x="155" y="26"/>
                    <a:pt x="156" y="26"/>
                  </a:cubicBezTo>
                  <a:cubicBezTo>
                    <a:pt x="156" y="26"/>
                    <a:pt x="157" y="25"/>
                    <a:pt x="157" y="24"/>
                  </a:cubicBezTo>
                  <a:cubicBezTo>
                    <a:pt x="157" y="24"/>
                    <a:pt x="157" y="23"/>
                    <a:pt x="157" y="22"/>
                  </a:cubicBezTo>
                  <a:cubicBezTo>
                    <a:pt x="157" y="22"/>
                    <a:pt x="158" y="21"/>
                    <a:pt x="159" y="21"/>
                  </a:cubicBezTo>
                  <a:cubicBezTo>
                    <a:pt x="159" y="21"/>
                    <a:pt x="161" y="21"/>
                    <a:pt x="161" y="21"/>
                  </a:cubicBezTo>
                  <a:cubicBezTo>
                    <a:pt x="162" y="21"/>
                    <a:pt x="163" y="20"/>
                    <a:pt x="164" y="21"/>
                  </a:cubicBezTo>
                  <a:cubicBezTo>
                    <a:pt x="164" y="21"/>
                    <a:pt x="165" y="22"/>
                    <a:pt x="166" y="22"/>
                  </a:cubicBezTo>
                  <a:cubicBezTo>
                    <a:pt x="166" y="22"/>
                    <a:pt x="167" y="21"/>
                    <a:pt x="168" y="21"/>
                  </a:cubicBezTo>
                  <a:cubicBezTo>
                    <a:pt x="168" y="20"/>
                    <a:pt x="168" y="19"/>
                    <a:pt x="168" y="19"/>
                  </a:cubicBezTo>
                  <a:cubicBezTo>
                    <a:pt x="169" y="18"/>
                    <a:pt x="171" y="19"/>
                    <a:pt x="171" y="19"/>
                  </a:cubicBezTo>
                  <a:cubicBezTo>
                    <a:pt x="172" y="19"/>
                    <a:pt x="173" y="18"/>
                    <a:pt x="173" y="18"/>
                  </a:cubicBezTo>
                  <a:cubicBezTo>
                    <a:pt x="174" y="18"/>
                    <a:pt x="174" y="17"/>
                    <a:pt x="175" y="17"/>
                  </a:cubicBezTo>
                  <a:cubicBezTo>
                    <a:pt x="175" y="16"/>
                    <a:pt x="176" y="15"/>
                    <a:pt x="177" y="15"/>
                  </a:cubicBezTo>
                  <a:cubicBezTo>
                    <a:pt x="177" y="15"/>
                    <a:pt x="179" y="16"/>
                    <a:pt x="179" y="16"/>
                  </a:cubicBezTo>
                  <a:cubicBezTo>
                    <a:pt x="180" y="17"/>
                    <a:pt x="180" y="18"/>
                    <a:pt x="181" y="18"/>
                  </a:cubicBezTo>
                  <a:cubicBezTo>
                    <a:pt x="181" y="19"/>
                    <a:pt x="182" y="19"/>
                    <a:pt x="183" y="19"/>
                  </a:cubicBezTo>
                  <a:cubicBezTo>
                    <a:pt x="184" y="19"/>
                    <a:pt x="184" y="18"/>
                    <a:pt x="185" y="18"/>
                  </a:cubicBezTo>
                  <a:cubicBezTo>
                    <a:pt x="185" y="17"/>
                    <a:pt x="187" y="18"/>
                    <a:pt x="188" y="17"/>
                  </a:cubicBezTo>
                  <a:cubicBezTo>
                    <a:pt x="188" y="17"/>
                    <a:pt x="188" y="16"/>
                    <a:pt x="189" y="15"/>
                  </a:cubicBezTo>
                  <a:cubicBezTo>
                    <a:pt x="189" y="14"/>
                    <a:pt x="189" y="13"/>
                    <a:pt x="189" y="12"/>
                  </a:cubicBezTo>
                  <a:cubicBezTo>
                    <a:pt x="188" y="11"/>
                    <a:pt x="188" y="10"/>
                    <a:pt x="187" y="9"/>
                  </a:cubicBezTo>
                  <a:cubicBezTo>
                    <a:pt x="187" y="9"/>
                    <a:pt x="186" y="9"/>
                    <a:pt x="185" y="9"/>
                  </a:cubicBezTo>
                  <a:cubicBezTo>
                    <a:pt x="185" y="9"/>
                    <a:pt x="184" y="7"/>
                    <a:pt x="183" y="7"/>
                  </a:cubicBezTo>
                  <a:cubicBezTo>
                    <a:pt x="183" y="6"/>
                    <a:pt x="181" y="6"/>
                    <a:pt x="181" y="5"/>
                  </a:cubicBezTo>
                  <a:cubicBezTo>
                    <a:pt x="180" y="5"/>
                    <a:pt x="180" y="4"/>
                    <a:pt x="180" y="3"/>
                  </a:cubicBezTo>
                  <a:cubicBezTo>
                    <a:pt x="181" y="3"/>
                    <a:pt x="182" y="2"/>
                    <a:pt x="183" y="2"/>
                  </a:cubicBezTo>
                  <a:cubicBezTo>
                    <a:pt x="184" y="1"/>
                    <a:pt x="185" y="1"/>
                    <a:pt x="185" y="0"/>
                  </a:cubicBezTo>
                  <a:cubicBezTo>
                    <a:pt x="186" y="0"/>
                    <a:pt x="187" y="0"/>
                    <a:pt x="188" y="0"/>
                  </a:cubicBezTo>
                  <a:cubicBezTo>
                    <a:pt x="189" y="0"/>
                    <a:pt x="191" y="1"/>
                    <a:pt x="192" y="1"/>
                  </a:cubicBezTo>
                  <a:cubicBezTo>
                    <a:pt x="193" y="2"/>
                    <a:pt x="193" y="3"/>
                    <a:pt x="194" y="4"/>
                  </a:cubicBezTo>
                  <a:cubicBezTo>
                    <a:pt x="195" y="4"/>
                    <a:pt x="197" y="4"/>
                    <a:pt x="197" y="4"/>
                  </a:cubicBezTo>
                  <a:cubicBezTo>
                    <a:pt x="198" y="4"/>
                    <a:pt x="199" y="3"/>
                    <a:pt x="200" y="3"/>
                  </a:cubicBezTo>
                  <a:cubicBezTo>
                    <a:pt x="200" y="3"/>
                    <a:pt x="200" y="3"/>
                    <a:pt x="200" y="3"/>
                  </a:cubicBezTo>
                  <a:cubicBezTo>
                    <a:pt x="200" y="4"/>
                    <a:pt x="201" y="6"/>
                    <a:pt x="201" y="7"/>
                  </a:cubicBezTo>
                  <a:cubicBezTo>
                    <a:pt x="202" y="8"/>
                    <a:pt x="202" y="11"/>
                    <a:pt x="202" y="12"/>
                  </a:cubicBezTo>
                  <a:cubicBezTo>
                    <a:pt x="202" y="12"/>
                    <a:pt x="202" y="14"/>
                    <a:pt x="201" y="14"/>
                  </a:cubicBezTo>
                  <a:cubicBezTo>
                    <a:pt x="201" y="15"/>
                    <a:pt x="201" y="16"/>
                    <a:pt x="201" y="16"/>
                  </a:cubicBezTo>
                  <a:cubicBezTo>
                    <a:pt x="201" y="17"/>
                    <a:pt x="200" y="18"/>
                    <a:pt x="200" y="18"/>
                  </a:cubicBezTo>
                  <a:cubicBezTo>
                    <a:pt x="200" y="19"/>
                    <a:pt x="200" y="20"/>
                    <a:pt x="200" y="21"/>
                  </a:cubicBezTo>
                  <a:cubicBezTo>
                    <a:pt x="200" y="22"/>
                    <a:pt x="199" y="24"/>
                    <a:pt x="199" y="24"/>
                  </a:cubicBezTo>
                  <a:cubicBezTo>
                    <a:pt x="199" y="26"/>
                    <a:pt x="199" y="28"/>
                    <a:pt x="198" y="30"/>
                  </a:cubicBezTo>
                  <a:cubicBezTo>
                    <a:pt x="198" y="31"/>
                    <a:pt x="198" y="34"/>
                    <a:pt x="198" y="36"/>
                  </a:cubicBezTo>
                  <a:cubicBezTo>
                    <a:pt x="198" y="37"/>
                    <a:pt x="197" y="38"/>
                    <a:pt x="197" y="39"/>
                  </a:cubicBezTo>
                  <a:cubicBezTo>
                    <a:pt x="197" y="41"/>
                    <a:pt x="196" y="43"/>
                    <a:pt x="195" y="45"/>
                  </a:cubicBezTo>
                  <a:cubicBezTo>
                    <a:pt x="194" y="47"/>
                    <a:pt x="192" y="52"/>
                    <a:pt x="191" y="54"/>
                  </a:cubicBezTo>
                  <a:cubicBezTo>
                    <a:pt x="191" y="55"/>
                    <a:pt x="189" y="57"/>
                    <a:pt x="189" y="58"/>
                  </a:cubicBezTo>
                  <a:cubicBezTo>
                    <a:pt x="188" y="59"/>
                    <a:pt x="188" y="61"/>
                    <a:pt x="187" y="62"/>
                  </a:cubicBezTo>
                  <a:cubicBezTo>
                    <a:pt x="187" y="63"/>
                    <a:pt x="187" y="66"/>
                    <a:pt x="187" y="67"/>
                  </a:cubicBezTo>
                  <a:cubicBezTo>
                    <a:pt x="187" y="70"/>
                    <a:pt x="186" y="75"/>
                    <a:pt x="186" y="78"/>
                  </a:cubicBezTo>
                  <a:cubicBezTo>
                    <a:pt x="186" y="81"/>
                    <a:pt x="187" y="86"/>
                    <a:pt x="186" y="89"/>
                  </a:cubicBezTo>
                  <a:cubicBezTo>
                    <a:pt x="186" y="91"/>
                    <a:pt x="186" y="94"/>
                    <a:pt x="186" y="95"/>
                  </a:cubicBezTo>
                  <a:cubicBezTo>
                    <a:pt x="185" y="97"/>
                    <a:pt x="185" y="99"/>
                    <a:pt x="184" y="100"/>
                  </a:cubicBezTo>
                  <a:cubicBezTo>
                    <a:pt x="184" y="101"/>
                    <a:pt x="184" y="103"/>
                    <a:pt x="184" y="104"/>
                  </a:cubicBezTo>
                  <a:cubicBezTo>
                    <a:pt x="184" y="104"/>
                    <a:pt x="184" y="106"/>
                    <a:pt x="184" y="107"/>
                  </a:cubicBezTo>
                  <a:cubicBezTo>
                    <a:pt x="184" y="108"/>
                    <a:pt x="183" y="109"/>
                    <a:pt x="182" y="109"/>
                  </a:cubicBezTo>
                  <a:cubicBezTo>
                    <a:pt x="182" y="110"/>
                    <a:pt x="180" y="110"/>
                    <a:pt x="180" y="111"/>
                  </a:cubicBezTo>
                  <a:cubicBezTo>
                    <a:pt x="179" y="111"/>
                    <a:pt x="177" y="112"/>
                    <a:pt x="176" y="113"/>
                  </a:cubicBezTo>
                  <a:cubicBezTo>
                    <a:pt x="175" y="114"/>
                    <a:pt x="172" y="116"/>
                    <a:pt x="171" y="117"/>
                  </a:cubicBezTo>
                  <a:cubicBezTo>
                    <a:pt x="170" y="118"/>
                    <a:pt x="169" y="120"/>
                    <a:pt x="169" y="121"/>
                  </a:cubicBezTo>
                  <a:cubicBezTo>
                    <a:pt x="169" y="121"/>
                    <a:pt x="168" y="122"/>
                    <a:pt x="168" y="122"/>
                  </a:cubicBezTo>
                  <a:cubicBezTo>
                    <a:pt x="168" y="123"/>
                    <a:pt x="167" y="124"/>
                    <a:pt x="166" y="124"/>
                  </a:cubicBezTo>
                  <a:cubicBezTo>
                    <a:pt x="166" y="124"/>
                    <a:pt x="166" y="124"/>
                    <a:pt x="166" y="124"/>
                  </a:cubicBezTo>
                  <a:cubicBezTo>
                    <a:pt x="166" y="124"/>
                    <a:pt x="166" y="123"/>
                    <a:pt x="166" y="123"/>
                  </a:cubicBezTo>
                  <a:cubicBezTo>
                    <a:pt x="166" y="123"/>
                    <a:pt x="167" y="122"/>
                    <a:pt x="167" y="122"/>
                  </a:cubicBezTo>
                  <a:cubicBezTo>
                    <a:pt x="167" y="121"/>
                    <a:pt x="167" y="120"/>
                    <a:pt x="167" y="120"/>
                  </a:cubicBezTo>
                  <a:cubicBezTo>
                    <a:pt x="168" y="119"/>
                    <a:pt x="168" y="118"/>
                    <a:pt x="169" y="118"/>
                  </a:cubicBezTo>
                  <a:cubicBezTo>
                    <a:pt x="169" y="117"/>
                    <a:pt x="170" y="116"/>
                    <a:pt x="170" y="116"/>
                  </a:cubicBezTo>
                  <a:cubicBezTo>
                    <a:pt x="171" y="115"/>
                    <a:pt x="172" y="114"/>
                    <a:pt x="173" y="113"/>
                  </a:cubicBezTo>
                  <a:cubicBezTo>
                    <a:pt x="173" y="112"/>
                    <a:pt x="175" y="111"/>
                    <a:pt x="175" y="111"/>
                  </a:cubicBezTo>
                  <a:cubicBezTo>
                    <a:pt x="176" y="110"/>
                    <a:pt x="177" y="109"/>
                    <a:pt x="177" y="109"/>
                  </a:cubicBezTo>
                  <a:cubicBezTo>
                    <a:pt x="178" y="108"/>
                    <a:pt x="179" y="107"/>
                    <a:pt x="179" y="106"/>
                  </a:cubicBezTo>
                  <a:cubicBezTo>
                    <a:pt x="180" y="106"/>
                    <a:pt x="181" y="104"/>
                    <a:pt x="181" y="103"/>
                  </a:cubicBezTo>
                  <a:cubicBezTo>
                    <a:pt x="181" y="103"/>
                    <a:pt x="182" y="101"/>
                    <a:pt x="182" y="100"/>
                  </a:cubicBezTo>
                  <a:cubicBezTo>
                    <a:pt x="182" y="99"/>
                    <a:pt x="183" y="97"/>
                    <a:pt x="183" y="96"/>
                  </a:cubicBezTo>
                  <a:cubicBezTo>
                    <a:pt x="183" y="95"/>
                    <a:pt x="183" y="94"/>
                    <a:pt x="183" y="93"/>
                  </a:cubicBezTo>
                  <a:cubicBezTo>
                    <a:pt x="183" y="93"/>
                    <a:pt x="183" y="92"/>
                    <a:pt x="183" y="91"/>
                  </a:cubicBezTo>
                  <a:cubicBezTo>
                    <a:pt x="183" y="91"/>
                    <a:pt x="181" y="91"/>
                    <a:pt x="181" y="91"/>
                  </a:cubicBezTo>
                  <a:cubicBezTo>
                    <a:pt x="180" y="91"/>
                    <a:pt x="180" y="91"/>
                    <a:pt x="179" y="91"/>
                  </a:cubicBezTo>
                  <a:cubicBezTo>
                    <a:pt x="179" y="91"/>
                    <a:pt x="178" y="91"/>
                    <a:pt x="178" y="90"/>
                  </a:cubicBezTo>
                  <a:cubicBezTo>
                    <a:pt x="178" y="90"/>
                    <a:pt x="178" y="89"/>
                    <a:pt x="178" y="89"/>
                  </a:cubicBezTo>
                  <a:cubicBezTo>
                    <a:pt x="178" y="89"/>
                    <a:pt x="176" y="89"/>
                    <a:pt x="176" y="89"/>
                  </a:cubicBezTo>
                  <a:cubicBezTo>
                    <a:pt x="175" y="89"/>
                    <a:pt x="175" y="90"/>
                    <a:pt x="174" y="90"/>
                  </a:cubicBezTo>
                  <a:cubicBezTo>
                    <a:pt x="174" y="90"/>
                    <a:pt x="173" y="90"/>
                    <a:pt x="173" y="90"/>
                  </a:cubicBezTo>
                  <a:cubicBezTo>
                    <a:pt x="172" y="90"/>
                    <a:pt x="171" y="90"/>
                    <a:pt x="170" y="90"/>
                  </a:cubicBezTo>
                  <a:cubicBezTo>
                    <a:pt x="170" y="91"/>
                    <a:pt x="170" y="91"/>
                    <a:pt x="169" y="91"/>
                  </a:cubicBezTo>
                  <a:cubicBezTo>
                    <a:pt x="169" y="92"/>
                    <a:pt x="168" y="92"/>
                    <a:pt x="167" y="91"/>
                  </a:cubicBezTo>
                  <a:cubicBezTo>
                    <a:pt x="167" y="91"/>
                    <a:pt x="167" y="91"/>
                    <a:pt x="166" y="91"/>
                  </a:cubicBezTo>
                  <a:cubicBezTo>
                    <a:pt x="166" y="91"/>
                    <a:pt x="166" y="90"/>
                    <a:pt x="165" y="90"/>
                  </a:cubicBezTo>
                  <a:cubicBezTo>
                    <a:pt x="165" y="91"/>
                    <a:pt x="165" y="91"/>
                    <a:pt x="165" y="91"/>
                  </a:cubicBezTo>
                  <a:cubicBezTo>
                    <a:pt x="165" y="92"/>
                    <a:pt x="166" y="92"/>
                    <a:pt x="167" y="93"/>
                  </a:cubicBezTo>
                  <a:cubicBezTo>
                    <a:pt x="167" y="93"/>
                    <a:pt x="168" y="93"/>
                    <a:pt x="168" y="93"/>
                  </a:cubicBezTo>
                  <a:cubicBezTo>
                    <a:pt x="169" y="93"/>
                    <a:pt x="169" y="93"/>
                    <a:pt x="170" y="93"/>
                  </a:cubicBezTo>
                  <a:cubicBezTo>
                    <a:pt x="170" y="93"/>
                    <a:pt x="170" y="92"/>
                    <a:pt x="171" y="92"/>
                  </a:cubicBezTo>
                  <a:cubicBezTo>
                    <a:pt x="171" y="92"/>
                    <a:pt x="172" y="93"/>
                    <a:pt x="172" y="93"/>
                  </a:cubicBezTo>
                  <a:cubicBezTo>
                    <a:pt x="172" y="93"/>
                    <a:pt x="173" y="93"/>
                    <a:pt x="173" y="93"/>
                  </a:cubicBezTo>
                  <a:cubicBezTo>
                    <a:pt x="174" y="93"/>
                    <a:pt x="174" y="92"/>
                    <a:pt x="175" y="92"/>
                  </a:cubicBezTo>
                  <a:cubicBezTo>
                    <a:pt x="175" y="92"/>
                    <a:pt x="175" y="91"/>
                    <a:pt x="175" y="91"/>
                  </a:cubicBezTo>
                  <a:cubicBezTo>
                    <a:pt x="175" y="91"/>
                    <a:pt x="176" y="92"/>
                    <a:pt x="176" y="92"/>
                  </a:cubicBezTo>
                  <a:cubicBezTo>
                    <a:pt x="177" y="92"/>
                    <a:pt x="177" y="93"/>
                    <a:pt x="177" y="93"/>
                  </a:cubicBezTo>
                  <a:cubicBezTo>
                    <a:pt x="177" y="93"/>
                    <a:pt x="178" y="93"/>
                    <a:pt x="178" y="93"/>
                  </a:cubicBezTo>
                  <a:cubicBezTo>
                    <a:pt x="178" y="93"/>
                    <a:pt x="179" y="93"/>
                    <a:pt x="179" y="93"/>
                  </a:cubicBezTo>
                  <a:cubicBezTo>
                    <a:pt x="179" y="93"/>
                    <a:pt x="180" y="93"/>
                    <a:pt x="180" y="93"/>
                  </a:cubicBezTo>
                  <a:cubicBezTo>
                    <a:pt x="180" y="93"/>
                    <a:pt x="181" y="93"/>
                    <a:pt x="181" y="93"/>
                  </a:cubicBezTo>
                  <a:cubicBezTo>
                    <a:pt x="181" y="94"/>
                    <a:pt x="181" y="95"/>
                    <a:pt x="181" y="95"/>
                  </a:cubicBezTo>
                  <a:cubicBezTo>
                    <a:pt x="181" y="96"/>
                    <a:pt x="181" y="97"/>
                    <a:pt x="181" y="98"/>
                  </a:cubicBezTo>
                  <a:cubicBezTo>
                    <a:pt x="181" y="99"/>
                    <a:pt x="181" y="100"/>
                    <a:pt x="181" y="100"/>
                  </a:cubicBezTo>
                  <a:cubicBezTo>
                    <a:pt x="180" y="101"/>
                    <a:pt x="180" y="102"/>
                    <a:pt x="179" y="103"/>
                  </a:cubicBezTo>
                  <a:cubicBezTo>
                    <a:pt x="179" y="104"/>
                    <a:pt x="178" y="106"/>
                    <a:pt x="177" y="107"/>
                  </a:cubicBezTo>
                  <a:cubicBezTo>
                    <a:pt x="176" y="108"/>
                    <a:pt x="175" y="109"/>
                    <a:pt x="174" y="110"/>
                  </a:cubicBezTo>
                  <a:cubicBezTo>
                    <a:pt x="173" y="111"/>
                    <a:pt x="172" y="113"/>
                    <a:pt x="171" y="114"/>
                  </a:cubicBezTo>
                  <a:cubicBezTo>
                    <a:pt x="170" y="115"/>
                    <a:pt x="168" y="116"/>
                    <a:pt x="167" y="117"/>
                  </a:cubicBezTo>
                  <a:cubicBezTo>
                    <a:pt x="167" y="118"/>
                    <a:pt x="166" y="120"/>
                    <a:pt x="165" y="122"/>
                  </a:cubicBezTo>
                  <a:cubicBezTo>
                    <a:pt x="165" y="122"/>
                    <a:pt x="165" y="123"/>
                    <a:pt x="165" y="124"/>
                  </a:cubicBezTo>
                  <a:cubicBezTo>
                    <a:pt x="165" y="124"/>
                    <a:pt x="165" y="124"/>
                    <a:pt x="165" y="124"/>
                  </a:cubicBezTo>
                  <a:cubicBezTo>
                    <a:pt x="165" y="125"/>
                    <a:pt x="165" y="125"/>
                    <a:pt x="165" y="126"/>
                  </a:cubicBezTo>
                  <a:cubicBezTo>
                    <a:pt x="165" y="126"/>
                    <a:pt x="164" y="127"/>
                    <a:pt x="164" y="128"/>
                  </a:cubicBezTo>
                  <a:cubicBezTo>
                    <a:pt x="163" y="128"/>
                    <a:pt x="162" y="129"/>
                    <a:pt x="162" y="130"/>
                  </a:cubicBezTo>
                  <a:cubicBezTo>
                    <a:pt x="161" y="131"/>
                    <a:pt x="161" y="132"/>
                    <a:pt x="160" y="133"/>
                  </a:cubicBezTo>
                  <a:cubicBezTo>
                    <a:pt x="160" y="133"/>
                    <a:pt x="159" y="134"/>
                    <a:pt x="159" y="134"/>
                  </a:cubicBezTo>
                  <a:cubicBezTo>
                    <a:pt x="158" y="134"/>
                    <a:pt x="157" y="132"/>
                    <a:pt x="157" y="132"/>
                  </a:cubicBezTo>
                  <a:cubicBezTo>
                    <a:pt x="157" y="131"/>
                    <a:pt x="156" y="130"/>
                    <a:pt x="156" y="129"/>
                  </a:cubicBezTo>
                  <a:cubicBezTo>
                    <a:pt x="156" y="128"/>
                    <a:pt x="155" y="127"/>
                    <a:pt x="154" y="126"/>
                  </a:cubicBezTo>
                  <a:cubicBezTo>
                    <a:pt x="153" y="125"/>
                    <a:pt x="152" y="123"/>
                    <a:pt x="151" y="121"/>
                  </a:cubicBezTo>
                  <a:cubicBezTo>
                    <a:pt x="151" y="120"/>
                    <a:pt x="149" y="118"/>
                    <a:pt x="148" y="117"/>
                  </a:cubicBezTo>
                  <a:cubicBezTo>
                    <a:pt x="148" y="116"/>
                    <a:pt x="147" y="114"/>
                    <a:pt x="146" y="113"/>
                  </a:cubicBezTo>
                  <a:cubicBezTo>
                    <a:pt x="146" y="112"/>
                    <a:pt x="146" y="111"/>
                    <a:pt x="146" y="111"/>
                  </a:cubicBezTo>
                  <a:cubicBezTo>
                    <a:pt x="146" y="110"/>
                    <a:pt x="146" y="110"/>
                    <a:pt x="146" y="110"/>
                  </a:cubicBezTo>
                  <a:cubicBezTo>
                    <a:pt x="145" y="110"/>
                    <a:pt x="145" y="110"/>
                    <a:pt x="144" y="111"/>
                  </a:cubicBezTo>
                  <a:cubicBezTo>
                    <a:pt x="144" y="111"/>
                    <a:pt x="144" y="112"/>
                    <a:pt x="144" y="112"/>
                  </a:cubicBezTo>
                  <a:cubicBezTo>
                    <a:pt x="144" y="113"/>
                    <a:pt x="145" y="113"/>
                    <a:pt x="145" y="114"/>
                  </a:cubicBezTo>
                  <a:cubicBezTo>
                    <a:pt x="145" y="114"/>
                    <a:pt x="146" y="115"/>
                    <a:pt x="146" y="115"/>
                  </a:cubicBezTo>
                  <a:cubicBezTo>
                    <a:pt x="146" y="116"/>
                    <a:pt x="146" y="118"/>
                    <a:pt x="147" y="118"/>
                  </a:cubicBezTo>
                  <a:cubicBezTo>
                    <a:pt x="147" y="119"/>
                    <a:pt x="147" y="121"/>
                    <a:pt x="148" y="122"/>
                  </a:cubicBezTo>
                  <a:cubicBezTo>
                    <a:pt x="148" y="123"/>
                    <a:pt x="149" y="124"/>
                    <a:pt x="150" y="125"/>
                  </a:cubicBezTo>
                  <a:cubicBezTo>
                    <a:pt x="150" y="126"/>
                    <a:pt x="151" y="128"/>
                    <a:pt x="152" y="128"/>
                  </a:cubicBezTo>
                  <a:cubicBezTo>
                    <a:pt x="153" y="129"/>
                    <a:pt x="155" y="131"/>
                    <a:pt x="155" y="132"/>
                  </a:cubicBezTo>
                  <a:cubicBezTo>
                    <a:pt x="156" y="133"/>
                    <a:pt x="157" y="134"/>
                    <a:pt x="157" y="135"/>
                  </a:cubicBezTo>
                  <a:cubicBezTo>
                    <a:pt x="157" y="135"/>
                    <a:pt x="157" y="136"/>
                    <a:pt x="157" y="136"/>
                  </a:cubicBezTo>
                  <a:cubicBezTo>
                    <a:pt x="157" y="137"/>
                    <a:pt x="157" y="138"/>
                    <a:pt x="157" y="138"/>
                  </a:cubicBezTo>
                  <a:cubicBezTo>
                    <a:pt x="156" y="139"/>
                    <a:pt x="155" y="140"/>
                    <a:pt x="154" y="141"/>
                  </a:cubicBezTo>
                  <a:cubicBezTo>
                    <a:pt x="154" y="141"/>
                    <a:pt x="152" y="142"/>
                    <a:pt x="152" y="143"/>
                  </a:cubicBezTo>
                  <a:cubicBezTo>
                    <a:pt x="151" y="143"/>
                    <a:pt x="151" y="145"/>
                    <a:pt x="150" y="145"/>
                  </a:cubicBezTo>
                  <a:cubicBezTo>
                    <a:pt x="150" y="145"/>
                    <a:pt x="149" y="146"/>
                    <a:pt x="149" y="146"/>
                  </a:cubicBezTo>
                  <a:cubicBezTo>
                    <a:pt x="148" y="146"/>
                    <a:pt x="148" y="144"/>
                    <a:pt x="148" y="144"/>
                  </a:cubicBezTo>
                  <a:cubicBezTo>
                    <a:pt x="148" y="144"/>
                    <a:pt x="148" y="143"/>
                    <a:pt x="148" y="142"/>
                  </a:cubicBezTo>
                  <a:cubicBezTo>
                    <a:pt x="148" y="142"/>
                    <a:pt x="147" y="141"/>
                    <a:pt x="147" y="141"/>
                  </a:cubicBezTo>
                  <a:cubicBezTo>
                    <a:pt x="146" y="141"/>
                    <a:pt x="145" y="140"/>
                    <a:pt x="145" y="140"/>
                  </a:cubicBezTo>
                  <a:cubicBezTo>
                    <a:pt x="144" y="139"/>
                    <a:pt x="143" y="138"/>
                    <a:pt x="142" y="137"/>
                  </a:cubicBezTo>
                  <a:cubicBezTo>
                    <a:pt x="142" y="137"/>
                    <a:pt x="142" y="135"/>
                    <a:pt x="141" y="135"/>
                  </a:cubicBezTo>
                  <a:cubicBezTo>
                    <a:pt x="141" y="134"/>
                    <a:pt x="139" y="133"/>
                    <a:pt x="138" y="133"/>
                  </a:cubicBezTo>
                  <a:cubicBezTo>
                    <a:pt x="137" y="132"/>
                    <a:pt x="135" y="132"/>
                    <a:pt x="135" y="132"/>
                  </a:cubicBezTo>
                  <a:cubicBezTo>
                    <a:pt x="133" y="131"/>
                    <a:pt x="131" y="130"/>
                    <a:pt x="130" y="130"/>
                  </a:cubicBezTo>
                  <a:cubicBezTo>
                    <a:pt x="129" y="129"/>
                    <a:pt x="126" y="128"/>
                    <a:pt x="125" y="127"/>
                  </a:cubicBezTo>
                  <a:cubicBezTo>
                    <a:pt x="125" y="126"/>
                    <a:pt x="124" y="125"/>
                    <a:pt x="124" y="124"/>
                  </a:cubicBezTo>
                  <a:cubicBezTo>
                    <a:pt x="124" y="124"/>
                    <a:pt x="123" y="122"/>
                    <a:pt x="123" y="122"/>
                  </a:cubicBezTo>
                  <a:cubicBezTo>
                    <a:pt x="123" y="122"/>
                    <a:pt x="123" y="123"/>
                    <a:pt x="123" y="124"/>
                  </a:cubicBezTo>
                  <a:cubicBezTo>
                    <a:pt x="122" y="124"/>
                    <a:pt x="122" y="125"/>
                    <a:pt x="123" y="126"/>
                  </a:cubicBezTo>
                  <a:cubicBezTo>
                    <a:pt x="123" y="127"/>
                    <a:pt x="124" y="128"/>
                    <a:pt x="124" y="128"/>
                  </a:cubicBezTo>
                  <a:cubicBezTo>
                    <a:pt x="125" y="129"/>
                    <a:pt x="126" y="130"/>
                    <a:pt x="126" y="130"/>
                  </a:cubicBezTo>
                  <a:cubicBezTo>
                    <a:pt x="127" y="131"/>
                    <a:pt x="129" y="132"/>
                    <a:pt x="130" y="132"/>
                  </a:cubicBezTo>
                  <a:cubicBezTo>
                    <a:pt x="131" y="133"/>
                    <a:pt x="133" y="133"/>
                    <a:pt x="133" y="134"/>
                  </a:cubicBezTo>
                  <a:cubicBezTo>
                    <a:pt x="134" y="134"/>
                    <a:pt x="136" y="134"/>
                    <a:pt x="137" y="134"/>
                  </a:cubicBezTo>
                  <a:cubicBezTo>
                    <a:pt x="137" y="135"/>
                    <a:pt x="139" y="136"/>
                    <a:pt x="140" y="136"/>
                  </a:cubicBezTo>
                  <a:cubicBezTo>
                    <a:pt x="140" y="137"/>
                    <a:pt x="140" y="138"/>
                    <a:pt x="140" y="139"/>
                  </a:cubicBezTo>
                  <a:cubicBezTo>
                    <a:pt x="140" y="140"/>
                    <a:pt x="140" y="141"/>
                    <a:pt x="140" y="142"/>
                  </a:cubicBezTo>
                  <a:cubicBezTo>
                    <a:pt x="140" y="142"/>
                    <a:pt x="141" y="144"/>
                    <a:pt x="140" y="144"/>
                  </a:cubicBezTo>
                  <a:cubicBezTo>
                    <a:pt x="140" y="144"/>
                    <a:pt x="139" y="144"/>
                    <a:pt x="139" y="144"/>
                  </a:cubicBezTo>
                  <a:cubicBezTo>
                    <a:pt x="138" y="143"/>
                    <a:pt x="138" y="142"/>
                    <a:pt x="138" y="142"/>
                  </a:cubicBezTo>
                  <a:cubicBezTo>
                    <a:pt x="137" y="142"/>
                    <a:pt x="136" y="142"/>
                    <a:pt x="136" y="142"/>
                  </a:cubicBezTo>
                  <a:cubicBezTo>
                    <a:pt x="135" y="143"/>
                    <a:pt x="134" y="143"/>
                    <a:pt x="134" y="143"/>
                  </a:cubicBezTo>
                  <a:cubicBezTo>
                    <a:pt x="133" y="143"/>
                    <a:pt x="132" y="143"/>
                    <a:pt x="131" y="143"/>
                  </a:cubicBezTo>
                  <a:cubicBezTo>
                    <a:pt x="131" y="142"/>
                    <a:pt x="130" y="142"/>
                    <a:pt x="130" y="142"/>
                  </a:cubicBezTo>
                  <a:cubicBezTo>
                    <a:pt x="129" y="141"/>
                    <a:pt x="128" y="141"/>
                    <a:pt x="127" y="142"/>
                  </a:cubicBezTo>
                  <a:cubicBezTo>
                    <a:pt x="127" y="142"/>
                    <a:pt x="126" y="143"/>
                    <a:pt x="126" y="143"/>
                  </a:cubicBezTo>
                  <a:cubicBezTo>
                    <a:pt x="125" y="143"/>
                    <a:pt x="123" y="143"/>
                    <a:pt x="123" y="143"/>
                  </a:cubicBezTo>
                  <a:cubicBezTo>
                    <a:pt x="122" y="143"/>
                    <a:pt x="121" y="144"/>
                    <a:pt x="121" y="144"/>
                  </a:cubicBezTo>
                  <a:cubicBezTo>
                    <a:pt x="120" y="144"/>
                    <a:pt x="119" y="145"/>
                    <a:pt x="118" y="145"/>
                  </a:cubicBezTo>
                  <a:cubicBezTo>
                    <a:pt x="118" y="146"/>
                    <a:pt x="117" y="146"/>
                    <a:pt x="117" y="146"/>
                  </a:cubicBezTo>
                  <a:cubicBezTo>
                    <a:pt x="117" y="146"/>
                    <a:pt x="116" y="147"/>
                    <a:pt x="115" y="147"/>
                  </a:cubicBezTo>
                  <a:cubicBezTo>
                    <a:pt x="114" y="147"/>
                    <a:pt x="113" y="147"/>
                    <a:pt x="112" y="147"/>
                  </a:cubicBezTo>
                  <a:cubicBezTo>
                    <a:pt x="112" y="147"/>
                    <a:pt x="110" y="146"/>
                    <a:pt x="109" y="146"/>
                  </a:cubicBezTo>
                  <a:cubicBezTo>
                    <a:pt x="108" y="145"/>
                    <a:pt x="106" y="145"/>
                    <a:pt x="105" y="145"/>
                  </a:cubicBezTo>
                  <a:cubicBezTo>
                    <a:pt x="104" y="145"/>
                    <a:pt x="102" y="145"/>
                    <a:pt x="101" y="144"/>
                  </a:cubicBezTo>
                  <a:cubicBezTo>
                    <a:pt x="100" y="144"/>
                    <a:pt x="99" y="144"/>
                    <a:pt x="98" y="143"/>
                  </a:cubicBezTo>
                  <a:cubicBezTo>
                    <a:pt x="97" y="143"/>
                    <a:pt x="97" y="141"/>
                    <a:pt x="96" y="141"/>
                  </a:cubicBezTo>
                  <a:cubicBezTo>
                    <a:pt x="96" y="140"/>
                    <a:pt x="95" y="140"/>
                    <a:pt x="95" y="140"/>
                  </a:cubicBezTo>
                  <a:cubicBezTo>
                    <a:pt x="94" y="140"/>
                    <a:pt x="94" y="141"/>
                    <a:pt x="93" y="141"/>
                  </a:cubicBezTo>
                  <a:cubicBezTo>
                    <a:pt x="93" y="141"/>
                    <a:pt x="91" y="142"/>
                    <a:pt x="90" y="142"/>
                  </a:cubicBezTo>
                  <a:cubicBezTo>
                    <a:pt x="89" y="142"/>
                    <a:pt x="87" y="142"/>
                    <a:pt x="86" y="142"/>
                  </a:cubicBezTo>
                  <a:cubicBezTo>
                    <a:pt x="85" y="143"/>
                    <a:pt x="83" y="143"/>
                    <a:pt x="82" y="143"/>
                  </a:cubicBezTo>
                  <a:cubicBezTo>
                    <a:pt x="82" y="143"/>
                    <a:pt x="81" y="144"/>
                    <a:pt x="80" y="145"/>
                  </a:cubicBezTo>
                  <a:cubicBezTo>
                    <a:pt x="79" y="145"/>
                    <a:pt x="78" y="146"/>
                    <a:pt x="78" y="146"/>
                  </a:cubicBezTo>
                  <a:cubicBezTo>
                    <a:pt x="77" y="146"/>
                    <a:pt x="76" y="145"/>
                    <a:pt x="75" y="145"/>
                  </a:cubicBezTo>
                  <a:cubicBezTo>
                    <a:pt x="75" y="145"/>
                    <a:pt x="74" y="145"/>
                    <a:pt x="74" y="145"/>
                  </a:cubicBezTo>
                  <a:cubicBezTo>
                    <a:pt x="73" y="145"/>
                    <a:pt x="73" y="146"/>
                    <a:pt x="73" y="146"/>
                  </a:cubicBezTo>
                  <a:cubicBezTo>
                    <a:pt x="72" y="147"/>
                    <a:pt x="72" y="147"/>
                    <a:pt x="71" y="147"/>
                  </a:cubicBezTo>
                  <a:cubicBezTo>
                    <a:pt x="71" y="147"/>
                    <a:pt x="70" y="146"/>
                    <a:pt x="69" y="146"/>
                  </a:cubicBezTo>
                  <a:cubicBezTo>
                    <a:pt x="69" y="146"/>
                    <a:pt x="68" y="145"/>
                    <a:pt x="67" y="144"/>
                  </a:cubicBezTo>
                  <a:cubicBezTo>
                    <a:pt x="67" y="143"/>
                    <a:pt x="67" y="141"/>
                    <a:pt x="66" y="141"/>
                  </a:cubicBezTo>
                  <a:cubicBezTo>
                    <a:pt x="66" y="140"/>
                    <a:pt x="65" y="139"/>
                    <a:pt x="64" y="139"/>
                  </a:cubicBezTo>
                  <a:cubicBezTo>
                    <a:pt x="64" y="138"/>
                    <a:pt x="63" y="137"/>
                    <a:pt x="62" y="137"/>
                  </a:cubicBezTo>
                  <a:cubicBezTo>
                    <a:pt x="62" y="136"/>
                    <a:pt x="62" y="135"/>
                    <a:pt x="62" y="134"/>
                  </a:cubicBezTo>
                  <a:cubicBezTo>
                    <a:pt x="62" y="134"/>
                    <a:pt x="61" y="133"/>
                    <a:pt x="61" y="132"/>
                  </a:cubicBezTo>
                  <a:cubicBezTo>
                    <a:pt x="61" y="132"/>
                    <a:pt x="60" y="132"/>
                    <a:pt x="59" y="131"/>
                  </a:cubicBezTo>
                  <a:cubicBezTo>
                    <a:pt x="59" y="131"/>
                    <a:pt x="58" y="132"/>
                    <a:pt x="58" y="131"/>
                  </a:cubicBezTo>
                  <a:cubicBezTo>
                    <a:pt x="57" y="131"/>
                    <a:pt x="56" y="131"/>
                    <a:pt x="56" y="130"/>
                  </a:cubicBezTo>
                  <a:cubicBezTo>
                    <a:pt x="56" y="130"/>
                    <a:pt x="55" y="128"/>
                    <a:pt x="55" y="127"/>
                  </a:cubicBezTo>
                  <a:cubicBezTo>
                    <a:pt x="55" y="127"/>
                    <a:pt x="56" y="126"/>
                    <a:pt x="56" y="126"/>
                  </a:cubicBezTo>
                  <a:cubicBezTo>
                    <a:pt x="56" y="125"/>
                    <a:pt x="57" y="125"/>
                    <a:pt x="57" y="125"/>
                  </a:cubicBezTo>
                  <a:cubicBezTo>
                    <a:pt x="57" y="124"/>
                    <a:pt x="58" y="124"/>
                    <a:pt x="58" y="123"/>
                  </a:cubicBezTo>
                  <a:cubicBezTo>
                    <a:pt x="58" y="122"/>
                    <a:pt x="57" y="120"/>
                    <a:pt x="57" y="120"/>
                  </a:cubicBezTo>
                  <a:cubicBezTo>
                    <a:pt x="57" y="119"/>
                    <a:pt x="56" y="118"/>
                    <a:pt x="55" y="118"/>
                  </a:cubicBezTo>
                  <a:cubicBezTo>
                    <a:pt x="55" y="118"/>
                    <a:pt x="53" y="118"/>
                    <a:pt x="53" y="119"/>
                  </a:cubicBezTo>
                  <a:cubicBezTo>
                    <a:pt x="52" y="119"/>
                    <a:pt x="50" y="118"/>
                    <a:pt x="49" y="119"/>
                  </a:cubicBezTo>
                  <a:cubicBezTo>
                    <a:pt x="48" y="119"/>
                    <a:pt x="47" y="119"/>
                    <a:pt x="47" y="120"/>
                  </a:cubicBezTo>
                  <a:cubicBezTo>
                    <a:pt x="46" y="120"/>
                    <a:pt x="44" y="121"/>
                    <a:pt x="43" y="121"/>
                  </a:cubicBezTo>
                  <a:cubicBezTo>
                    <a:pt x="42" y="121"/>
                    <a:pt x="41" y="121"/>
                    <a:pt x="41" y="121"/>
                  </a:cubicBezTo>
                  <a:cubicBezTo>
                    <a:pt x="40" y="121"/>
                    <a:pt x="38" y="122"/>
                    <a:pt x="37" y="122"/>
                  </a:cubicBezTo>
                  <a:cubicBezTo>
                    <a:pt x="36" y="123"/>
                    <a:pt x="35" y="125"/>
                    <a:pt x="34" y="125"/>
                  </a:cubicBezTo>
                  <a:cubicBezTo>
                    <a:pt x="33" y="126"/>
                    <a:pt x="32" y="127"/>
                    <a:pt x="32" y="127"/>
                  </a:cubicBezTo>
                  <a:cubicBezTo>
                    <a:pt x="31" y="127"/>
                    <a:pt x="29" y="127"/>
                    <a:pt x="28" y="127"/>
                  </a:cubicBezTo>
                  <a:cubicBezTo>
                    <a:pt x="27" y="127"/>
                    <a:pt x="27" y="125"/>
                    <a:pt x="26" y="124"/>
                  </a:cubicBezTo>
                  <a:cubicBezTo>
                    <a:pt x="25" y="124"/>
                    <a:pt x="23" y="124"/>
                    <a:pt x="22" y="124"/>
                  </a:cubicBezTo>
                  <a:cubicBezTo>
                    <a:pt x="21" y="124"/>
                    <a:pt x="19" y="124"/>
                    <a:pt x="18" y="124"/>
                  </a:cubicBezTo>
                  <a:cubicBezTo>
                    <a:pt x="17" y="125"/>
                    <a:pt x="15" y="126"/>
                    <a:pt x="14" y="126"/>
                  </a:cubicBezTo>
                  <a:cubicBezTo>
                    <a:pt x="14" y="125"/>
                    <a:pt x="15" y="123"/>
                    <a:pt x="14" y="122"/>
                  </a:cubicBezTo>
                  <a:cubicBezTo>
                    <a:pt x="14" y="122"/>
                    <a:pt x="12" y="120"/>
                    <a:pt x="12" y="120"/>
                  </a:cubicBezTo>
                  <a:cubicBezTo>
                    <a:pt x="11" y="119"/>
                    <a:pt x="10" y="118"/>
                    <a:pt x="10" y="117"/>
                  </a:cubicBezTo>
                  <a:cubicBezTo>
                    <a:pt x="9" y="116"/>
                    <a:pt x="9" y="115"/>
                    <a:pt x="10" y="114"/>
                  </a:cubicBezTo>
                  <a:cubicBezTo>
                    <a:pt x="10" y="113"/>
                    <a:pt x="12" y="114"/>
                    <a:pt x="13" y="113"/>
                  </a:cubicBezTo>
                  <a:cubicBezTo>
                    <a:pt x="13" y="113"/>
                    <a:pt x="14" y="111"/>
                    <a:pt x="14" y="110"/>
                  </a:cubicBezTo>
                  <a:cubicBezTo>
                    <a:pt x="15" y="110"/>
                    <a:pt x="15" y="108"/>
                    <a:pt x="15" y="107"/>
                  </a:cubicBezTo>
                  <a:cubicBezTo>
                    <a:pt x="15" y="106"/>
                    <a:pt x="16" y="104"/>
                    <a:pt x="16" y="103"/>
                  </a:cubicBezTo>
                  <a:cubicBezTo>
                    <a:pt x="17" y="103"/>
                    <a:pt x="16" y="101"/>
                    <a:pt x="17" y="100"/>
                  </a:cubicBezTo>
                  <a:cubicBezTo>
                    <a:pt x="17" y="100"/>
                    <a:pt x="19" y="99"/>
                    <a:pt x="20" y="100"/>
                  </a:cubicBezTo>
                  <a:cubicBezTo>
                    <a:pt x="20" y="100"/>
                    <a:pt x="20" y="102"/>
                    <a:pt x="21" y="102"/>
                  </a:cubicBezTo>
                  <a:cubicBezTo>
                    <a:pt x="21" y="102"/>
                    <a:pt x="22" y="102"/>
                    <a:pt x="22" y="101"/>
                  </a:cubicBezTo>
                  <a:cubicBezTo>
                    <a:pt x="23" y="101"/>
                    <a:pt x="23" y="100"/>
                    <a:pt x="24" y="99"/>
                  </a:cubicBezTo>
                  <a:cubicBezTo>
                    <a:pt x="24" y="98"/>
                    <a:pt x="25" y="97"/>
                    <a:pt x="25" y="96"/>
                  </a:cubicBezTo>
                  <a:cubicBezTo>
                    <a:pt x="26" y="95"/>
                    <a:pt x="27" y="93"/>
                    <a:pt x="27" y="92"/>
                  </a:cubicBezTo>
                  <a:cubicBezTo>
                    <a:pt x="27" y="91"/>
                    <a:pt x="25" y="89"/>
                    <a:pt x="26" y="88"/>
                  </a:cubicBezTo>
                  <a:cubicBezTo>
                    <a:pt x="26" y="87"/>
                    <a:pt x="27" y="86"/>
                    <a:pt x="27" y="85"/>
                  </a:cubicBezTo>
                  <a:cubicBezTo>
                    <a:pt x="27" y="84"/>
                    <a:pt x="27" y="83"/>
                    <a:pt x="26" y="83"/>
                  </a:cubicBezTo>
                  <a:cubicBezTo>
                    <a:pt x="26" y="82"/>
                    <a:pt x="25" y="81"/>
                    <a:pt x="24" y="81"/>
                  </a:cubicBezTo>
                  <a:cubicBezTo>
                    <a:pt x="24" y="81"/>
                    <a:pt x="23" y="82"/>
                    <a:pt x="23" y="82"/>
                  </a:cubicBezTo>
                  <a:cubicBezTo>
                    <a:pt x="22" y="82"/>
                    <a:pt x="20" y="81"/>
                    <a:pt x="19" y="80"/>
                  </a:cubicBezTo>
                  <a:cubicBezTo>
                    <a:pt x="19" y="80"/>
                    <a:pt x="17" y="80"/>
                    <a:pt x="17" y="81"/>
                  </a:cubicBezTo>
                  <a:cubicBezTo>
                    <a:pt x="16" y="81"/>
                    <a:pt x="15" y="82"/>
                    <a:pt x="15" y="82"/>
                  </a:cubicBezTo>
                  <a:cubicBezTo>
                    <a:pt x="15" y="83"/>
                    <a:pt x="15" y="84"/>
                    <a:pt x="15" y="84"/>
                  </a:cubicBezTo>
                  <a:cubicBezTo>
                    <a:pt x="15" y="85"/>
                    <a:pt x="15" y="86"/>
                    <a:pt x="15" y="86"/>
                  </a:cubicBezTo>
                  <a:cubicBezTo>
                    <a:pt x="14" y="87"/>
                    <a:pt x="13" y="87"/>
                    <a:pt x="13" y="87"/>
                  </a:cubicBezTo>
                  <a:cubicBezTo>
                    <a:pt x="12" y="87"/>
                    <a:pt x="12" y="85"/>
                    <a:pt x="11" y="85"/>
                  </a:cubicBezTo>
                  <a:cubicBezTo>
                    <a:pt x="11" y="85"/>
                    <a:pt x="9" y="86"/>
                    <a:pt x="8" y="86"/>
                  </a:cubicBezTo>
                  <a:cubicBezTo>
                    <a:pt x="7" y="85"/>
                    <a:pt x="7" y="84"/>
                    <a:pt x="6" y="84"/>
                  </a:cubicBezTo>
                  <a:cubicBezTo>
                    <a:pt x="6" y="83"/>
                    <a:pt x="4" y="81"/>
                    <a:pt x="3" y="81"/>
                  </a:cubicBezTo>
                  <a:cubicBezTo>
                    <a:pt x="3" y="80"/>
                    <a:pt x="1" y="79"/>
                    <a:pt x="1" y="79"/>
                  </a:cubicBezTo>
                  <a:cubicBezTo>
                    <a:pt x="0" y="78"/>
                    <a:pt x="0" y="76"/>
                    <a:pt x="0" y="76"/>
                  </a:cubicBezTo>
                  <a:cubicBezTo>
                    <a:pt x="1" y="75"/>
                    <a:pt x="2" y="75"/>
                    <a:pt x="2" y="74"/>
                  </a:cubicBezTo>
                  <a:cubicBezTo>
                    <a:pt x="2" y="74"/>
                    <a:pt x="3" y="73"/>
                    <a:pt x="3" y="72"/>
                  </a:cubicBezTo>
                  <a:cubicBezTo>
                    <a:pt x="4" y="72"/>
                    <a:pt x="4" y="70"/>
                    <a:pt x="5" y="70"/>
                  </a:cubicBezTo>
                  <a:cubicBezTo>
                    <a:pt x="6" y="70"/>
                    <a:pt x="6" y="71"/>
                    <a:pt x="7" y="71"/>
                  </a:cubicBezTo>
                  <a:cubicBezTo>
                    <a:pt x="7" y="72"/>
                    <a:pt x="7" y="72"/>
                    <a:pt x="7" y="73"/>
                  </a:cubicBezTo>
                  <a:cubicBezTo>
                    <a:pt x="8" y="73"/>
                    <a:pt x="9" y="73"/>
                    <a:pt x="9" y="73"/>
                  </a:cubicBezTo>
                  <a:cubicBezTo>
                    <a:pt x="10" y="73"/>
                    <a:pt x="12" y="74"/>
                    <a:pt x="13" y="75"/>
                  </a:cubicBezTo>
                  <a:cubicBezTo>
                    <a:pt x="13" y="75"/>
                    <a:pt x="14" y="76"/>
                    <a:pt x="14" y="77"/>
                  </a:cubicBezTo>
                  <a:cubicBezTo>
                    <a:pt x="15" y="77"/>
                    <a:pt x="16" y="78"/>
                    <a:pt x="16" y="78"/>
                  </a:cubicBezTo>
                  <a:cubicBezTo>
                    <a:pt x="17" y="77"/>
                    <a:pt x="17" y="76"/>
                    <a:pt x="18" y="76"/>
                  </a:cubicBezTo>
                  <a:cubicBezTo>
                    <a:pt x="18" y="76"/>
                    <a:pt x="20" y="75"/>
                    <a:pt x="20" y="75"/>
                  </a:cubicBezTo>
                  <a:cubicBezTo>
                    <a:pt x="21" y="75"/>
                    <a:pt x="22" y="75"/>
                    <a:pt x="23" y="75"/>
                  </a:cubicBezTo>
                  <a:cubicBezTo>
                    <a:pt x="23" y="74"/>
                    <a:pt x="23" y="73"/>
                    <a:pt x="23" y="72"/>
                  </a:cubicBezTo>
                  <a:cubicBezTo>
                    <a:pt x="23" y="71"/>
                    <a:pt x="23" y="70"/>
                    <a:pt x="22" y="69"/>
                  </a:cubicBezTo>
                  <a:cubicBezTo>
                    <a:pt x="22" y="68"/>
                    <a:pt x="21" y="67"/>
                    <a:pt x="20" y="66"/>
                  </a:cubicBezTo>
                  <a:cubicBezTo>
                    <a:pt x="19" y="66"/>
                    <a:pt x="19" y="65"/>
                    <a:pt x="18" y="65"/>
                  </a:cubicBezTo>
                  <a:cubicBezTo>
                    <a:pt x="18" y="65"/>
                    <a:pt x="17" y="65"/>
                    <a:pt x="16" y="65"/>
                  </a:cubicBezTo>
                  <a:cubicBezTo>
                    <a:pt x="16" y="65"/>
                    <a:pt x="15" y="64"/>
                    <a:pt x="14" y="63"/>
                  </a:cubicBezTo>
                  <a:cubicBezTo>
                    <a:pt x="14" y="63"/>
                    <a:pt x="14" y="61"/>
                    <a:pt x="14" y="60"/>
                  </a:cubicBezTo>
                  <a:cubicBezTo>
                    <a:pt x="15" y="60"/>
                    <a:pt x="16" y="61"/>
                    <a:pt x="16" y="60"/>
                  </a:cubicBezTo>
                  <a:cubicBezTo>
                    <a:pt x="17" y="60"/>
                    <a:pt x="17" y="59"/>
                    <a:pt x="17" y="58"/>
                  </a:cubicBezTo>
                  <a:cubicBezTo>
                    <a:pt x="17" y="58"/>
                    <a:pt x="16" y="57"/>
                    <a:pt x="15" y="57"/>
                  </a:cubicBezTo>
                  <a:cubicBezTo>
                    <a:pt x="15" y="57"/>
                    <a:pt x="13" y="57"/>
                    <a:pt x="12" y="56"/>
                  </a:cubicBezTo>
                  <a:cubicBezTo>
                    <a:pt x="12" y="56"/>
                    <a:pt x="11" y="54"/>
                    <a:pt x="11" y="53"/>
                  </a:cubicBezTo>
                  <a:cubicBezTo>
                    <a:pt x="10" y="53"/>
                    <a:pt x="10" y="51"/>
                    <a:pt x="9" y="50"/>
                  </a:cubicBezTo>
                  <a:cubicBezTo>
                    <a:pt x="9" y="50"/>
                    <a:pt x="8" y="49"/>
                    <a:pt x="8" y="48"/>
                  </a:cubicBezTo>
                  <a:cubicBezTo>
                    <a:pt x="8" y="48"/>
                    <a:pt x="7" y="47"/>
                    <a:pt x="6" y="46"/>
                  </a:cubicBezTo>
                  <a:cubicBezTo>
                    <a:pt x="6" y="46"/>
                    <a:pt x="6" y="45"/>
                    <a:pt x="6" y="45"/>
                  </a:cubicBezTo>
                  <a:cubicBezTo>
                    <a:pt x="7" y="44"/>
                    <a:pt x="8" y="43"/>
                    <a:pt x="9" y="42"/>
                  </a:cubicBezTo>
                  <a:cubicBezTo>
                    <a:pt x="9" y="41"/>
                    <a:pt x="9" y="40"/>
                    <a:pt x="9" y="40"/>
                  </a:cubicBezTo>
                  <a:cubicBezTo>
                    <a:pt x="10" y="40"/>
                    <a:pt x="11" y="39"/>
                    <a:pt x="11" y="39"/>
                  </a:cubicBezTo>
                  <a:cubicBezTo>
                    <a:pt x="12" y="39"/>
                    <a:pt x="12" y="37"/>
                    <a:pt x="13" y="3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9" name="Freeform 89"/>
            <p:cNvSpPr>
              <a:spLocks/>
            </p:cNvSpPr>
            <p:nvPr/>
          </p:nvSpPr>
          <p:spPr bwMode="auto">
            <a:xfrm>
              <a:off x="2619376" y="3273426"/>
              <a:ext cx="436563" cy="274638"/>
            </a:xfrm>
            <a:custGeom>
              <a:avLst/>
              <a:gdLst/>
              <a:ahLst/>
              <a:cxnLst>
                <a:cxn ang="0">
                  <a:pos x="224" y="99"/>
                </a:cxn>
                <a:cxn ang="0">
                  <a:pos x="212" y="101"/>
                </a:cxn>
                <a:cxn ang="0">
                  <a:pos x="219" y="107"/>
                </a:cxn>
                <a:cxn ang="0">
                  <a:pos x="217" y="116"/>
                </a:cxn>
                <a:cxn ang="0">
                  <a:pos x="209" y="113"/>
                </a:cxn>
                <a:cxn ang="0">
                  <a:pos x="200" y="117"/>
                </a:cxn>
                <a:cxn ang="0">
                  <a:pos x="193" y="119"/>
                </a:cxn>
                <a:cxn ang="0">
                  <a:pos x="188" y="124"/>
                </a:cxn>
                <a:cxn ang="0">
                  <a:pos x="179" y="130"/>
                </a:cxn>
                <a:cxn ang="0">
                  <a:pos x="170" y="139"/>
                </a:cxn>
                <a:cxn ang="0">
                  <a:pos x="160" y="146"/>
                </a:cxn>
                <a:cxn ang="0">
                  <a:pos x="146" y="145"/>
                </a:cxn>
                <a:cxn ang="0">
                  <a:pos x="131" y="144"/>
                </a:cxn>
                <a:cxn ang="0">
                  <a:pos x="117" y="142"/>
                </a:cxn>
                <a:cxn ang="0">
                  <a:pos x="106" y="140"/>
                </a:cxn>
                <a:cxn ang="0">
                  <a:pos x="91" y="144"/>
                </a:cxn>
                <a:cxn ang="0">
                  <a:pos x="78" y="141"/>
                </a:cxn>
                <a:cxn ang="0">
                  <a:pos x="84" y="130"/>
                </a:cxn>
                <a:cxn ang="0">
                  <a:pos x="70" y="130"/>
                </a:cxn>
                <a:cxn ang="0">
                  <a:pos x="57" y="131"/>
                </a:cxn>
                <a:cxn ang="0">
                  <a:pos x="45" y="135"/>
                </a:cxn>
                <a:cxn ang="0">
                  <a:pos x="35" y="122"/>
                </a:cxn>
                <a:cxn ang="0">
                  <a:pos x="20" y="119"/>
                </a:cxn>
                <a:cxn ang="0">
                  <a:pos x="11" y="118"/>
                </a:cxn>
                <a:cxn ang="0">
                  <a:pos x="10" y="111"/>
                </a:cxn>
                <a:cxn ang="0">
                  <a:pos x="8" y="102"/>
                </a:cxn>
                <a:cxn ang="0">
                  <a:pos x="5" y="91"/>
                </a:cxn>
                <a:cxn ang="0">
                  <a:pos x="5" y="80"/>
                </a:cxn>
                <a:cxn ang="0">
                  <a:pos x="1" y="71"/>
                </a:cxn>
                <a:cxn ang="0">
                  <a:pos x="10" y="63"/>
                </a:cxn>
                <a:cxn ang="0">
                  <a:pos x="14" y="57"/>
                </a:cxn>
                <a:cxn ang="0">
                  <a:pos x="15" y="49"/>
                </a:cxn>
                <a:cxn ang="0">
                  <a:pos x="21" y="45"/>
                </a:cxn>
                <a:cxn ang="0">
                  <a:pos x="33" y="50"/>
                </a:cxn>
                <a:cxn ang="0">
                  <a:pos x="38" y="42"/>
                </a:cxn>
                <a:cxn ang="0">
                  <a:pos x="40" y="31"/>
                </a:cxn>
                <a:cxn ang="0">
                  <a:pos x="46" y="16"/>
                </a:cxn>
                <a:cxn ang="0">
                  <a:pos x="52" y="7"/>
                </a:cxn>
                <a:cxn ang="0">
                  <a:pos x="66" y="3"/>
                </a:cxn>
                <a:cxn ang="0">
                  <a:pos x="71" y="6"/>
                </a:cxn>
                <a:cxn ang="0">
                  <a:pos x="81" y="6"/>
                </a:cxn>
                <a:cxn ang="0">
                  <a:pos x="84" y="2"/>
                </a:cxn>
                <a:cxn ang="0">
                  <a:pos x="94" y="3"/>
                </a:cxn>
                <a:cxn ang="0">
                  <a:pos x="98" y="4"/>
                </a:cxn>
                <a:cxn ang="0">
                  <a:pos x="102" y="3"/>
                </a:cxn>
                <a:cxn ang="0">
                  <a:pos x="119" y="3"/>
                </a:cxn>
                <a:cxn ang="0">
                  <a:pos x="115" y="1"/>
                </a:cxn>
                <a:cxn ang="0">
                  <a:pos x="121" y="2"/>
                </a:cxn>
                <a:cxn ang="0">
                  <a:pos x="144" y="5"/>
                </a:cxn>
                <a:cxn ang="0">
                  <a:pos x="166" y="11"/>
                </a:cxn>
                <a:cxn ang="0">
                  <a:pos x="186" y="24"/>
                </a:cxn>
                <a:cxn ang="0">
                  <a:pos x="209" y="40"/>
                </a:cxn>
                <a:cxn ang="0">
                  <a:pos x="221" y="58"/>
                </a:cxn>
                <a:cxn ang="0">
                  <a:pos x="229" y="76"/>
                </a:cxn>
                <a:cxn ang="0">
                  <a:pos x="230" y="95"/>
                </a:cxn>
              </a:cxnLst>
              <a:rect l="0" t="0" r="r" b="b"/>
              <a:pathLst>
                <a:path w="232" h="146">
                  <a:moveTo>
                    <a:pt x="232" y="101"/>
                  </a:moveTo>
                  <a:cubicBezTo>
                    <a:pt x="231" y="101"/>
                    <a:pt x="230" y="102"/>
                    <a:pt x="229" y="102"/>
                  </a:cubicBezTo>
                  <a:cubicBezTo>
                    <a:pt x="229" y="102"/>
                    <a:pt x="227" y="102"/>
                    <a:pt x="226" y="102"/>
                  </a:cubicBezTo>
                  <a:cubicBezTo>
                    <a:pt x="225" y="101"/>
                    <a:pt x="225" y="100"/>
                    <a:pt x="224" y="99"/>
                  </a:cubicBezTo>
                  <a:cubicBezTo>
                    <a:pt x="223" y="99"/>
                    <a:pt x="221" y="98"/>
                    <a:pt x="220" y="98"/>
                  </a:cubicBezTo>
                  <a:cubicBezTo>
                    <a:pt x="219" y="98"/>
                    <a:pt x="218" y="98"/>
                    <a:pt x="217" y="98"/>
                  </a:cubicBezTo>
                  <a:cubicBezTo>
                    <a:pt x="217" y="99"/>
                    <a:pt x="216" y="99"/>
                    <a:pt x="215" y="100"/>
                  </a:cubicBezTo>
                  <a:cubicBezTo>
                    <a:pt x="214" y="100"/>
                    <a:pt x="213" y="101"/>
                    <a:pt x="212" y="101"/>
                  </a:cubicBezTo>
                  <a:cubicBezTo>
                    <a:pt x="212" y="102"/>
                    <a:pt x="212" y="103"/>
                    <a:pt x="213" y="103"/>
                  </a:cubicBezTo>
                  <a:cubicBezTo>
                    <a:pt x="213" y="104"/>
                    <a:pt x="215" y="104"/>
                    <a:pt x="215" y="105"/>
                  </a:cubicBezTo>
                  <a:cubicBezTo>
                    <a:pt x="216" y="105"/>
                    <a:pt x="217" y="107"/>
                    <a:pt x="217" y="107"/>
                  </a:cubicBezTo>
                  <a:cubicBezTo>
                    <a:pt x="218" y="107"/>
                    <a:pt x="219" y="107"/>
                    <a:pt x="219" y="107"/>
                  </a:cubicBezTo>
                  <a:cubicBezTo>
                    <a:pt x="220" y="108"/>
                    <a:pt x="220" y="109"/>
                    <a:pt x="221" y="110"/>
                  </a:cubicBezTo>
                  <a:cubicBezTo>
                    <a:pt x="221" y="111"/>
                    <a:pt x="221" y="112"/>
                    <a:pt x="221" y="113"/>
                  </a:cubicBezTo>
                  <a:cubicBezTo>
                    <a:pt x="220" y="114"/>
                    <a:pt x="220" y="115"/>
                    <a:pt x="220" y="115"/>
                  </a:cubicBezTo>
                  <a:cubicBezTo>
                    <a:pt x="219" y="116"/>
                    <a:pt x="217" y="115"/>
                    <a:pt x="217" y="116"/>
                  </a:cubicBezTo>
                  <a:cubicBezTo>
                    <a:pt x="216" y="116"/>
                    <a:pt x="216" y="117"/>
                    <a:pt x="215" y="117"/>
                  </a:cubicBezTo>
                  <a:cubicBezTo>
                    <a:pt x="214" y="117"/>
                    <a:pt x="213" y="117"/>
                    <a:pt x="213" y="116"/>
                  </a:cubicBezTo>
                  <a:cubicBezTo>
                    <a:pt x="212" y="116"/>
                    <a:pt x="212" y="115"/>
                    <a:pt x="211" y="114"/>
                  </a:cubicBezTo>
                  <a:cubicBezTo>
                    <a:pt x="211" y="114"/>
                    <a:pt x="209" y="113"/>
                    <a:pt x="209" y="113"/>
                  </a:cubicBezTo>
                  <a:cubicBezTo>
                    <a:pt x="208" y="113"/>
                    <a:pt x="207" y="114"/>
                    <a:pt x="207" y="115"/>
                  </a:cubicBezTo>
                  <a:cubicBezTo>
                    <a:pt x="206" y="115"/>
                    <a:pt x="206" y="116"/>
                    <a:pt x="205" y="116"/>
                  </a:cubicBezTo>
                  <a:cubicBezTo>
                    <a:pt x="205" y="116"/>
                    <a:pt x="204" y="117"/>
                    <a:pt x="203" y="117"/>
                  </a:cubicBezTo>
                  <a:cubicBezTo>
                    <a:pt x="203" y="117"/>
                    <a:pt x="201" y="116"/>
                    <a:pt x="200" y="117"/>
                  </a:cubicBezTo>
                  <a:cubicBezTo>
                    <a:pt x="200" y="117"/>
                    <a:pt x="200" y="118"/>
                    <a:pt x="200" y="119"/>
                  </a:cubicBezTo>
                  <a:cubicBezTo>
                    <a:pt x="199" y="119"/>
                    <a:pt x="198" y="120"/>
                    <a:pt x="198" y="120"/>
                  </a:cubicBezTo>
                  <a:cubicBezTo>
                    <a:pt x="197" y="120"/>
                    <a:pt x="196" y="119"/>
                    <a:pt x="196" y="119"/>
                  </a:cubicBezTo>
                  <a:cubicBezTo>
                    <a:pt x="195" y="118"/>
                    <a:pt x="194" y="119"/>
                    <a:pt x="193" y="119"/>
                  </a:cubicBezTo>
                  <a:cubicBezTo>
                    <a:pt x="193" y="119"/>
                    <a:pt x="191" y="119"/>
                    <a:pt x="191" y="119"/>
                  </a:cubicBezTo>
                  <a:cubicBezTo>
                    <a:pt x="190" y="119"/>
                    <a:pt x="189" y="120"/>
                    <a:pt x="189" y="120"/>
                  </a:cubicBezTo>
                  <a:cubicBezTo>
                    <a:pt x="189" y="121"/>
                    <a:pt x="189" y="122"/>
                    <a:pt x="189" y="122"/>
                  </a:cubicBezTo>
                  <a:cubicBezTo>
                    <a:pt x="189" y="123"/>
                    <a:pt x="188" y="124"/>
                    <a:pt x="188" y="124"/>
                  </a:cubicBezTo>
                  <a:cubicBezTo>
                    <a:pt x="187" y="124"/>
                    <a:pt x="186" y="124"/>
                    <a:pt x="186" y="124"/>
                  </a:cubicBezTo>
                  <a:cubicBezTo>
                    <a:pt x="185" y="124"/>
                    <a:pt x="184" y="126"/>
                    <a:pt x="184" y="126"/>
                  </a:cubicBezTo>
                  <a:cubicBezTo>
                    <a:pt x="183" y="127"/>
                    <a:pt x="182" y="127"/>
                    <a:pt x="181" y="127"/>
                  </a:cubicBezTo>
                  <a:cubicBezTo>
                    <a:pt x="181" y="128"/>
                    <a:pt x="179" y="129"/>
                    <a:pt x="179" y="130"/>
                  </a:cubicBezTo>
                  <a:cubicBezTo>
                    <a:pt x="179" y="131"/>
                    <a:pt x="179" y="133"/>
                    <a:pt x="178" y="134"/>
                  </a:cubicBezTo>
                  <a:cubicBezTo>
                    <a:pt x="177" y="135"/>
                    <a:pt x="175" y="135"/>
                    <a:pt x="174" y="136"/>
                  </a:cubicBezTo>
                  <a:cubicBezTo>
                    <a:pt x="174" y="137"/>
                    <a:pt x="173" y="138"/>
                    <a:pt x="172" y="138"/>
                  </a:cubicBezTo>
                  <a:cubicBezTo>
                    <a:pt x="172" y="139"/>
                    <a:pt x="171" y="139"/>
                    <a:pt x="170" y="139"/>
                  </a:cubicBezTo>
                  <a:cubicBezTo>
                    <a:pt x="170" y="139"/>
                    <a:pt x="168" y="140"/>
                    <a:pt x="168" y="140"/>
                  </a:cubicBezTo>
                  <a:cubicBezTo>
                    <a:pt x="167" y="140"/>
                    <a:pt x="166" y="142"/>
                    <a:pt x="165" y="143"/>
                  </a:cubicBezTo>
                  <a:cubicBezTo>
                    <a:pt x="165" y="143"/>
                    <a:pt x="163" y="144"/>
                    <a:pt x="163" y="145"/>
                  </a:cubicBezTo>
                  <a:cubicBezTo>
                    <a:pt x="162" y="145"/>
                    <a:pt x="160" y="146"/>
                    <a:pt x="160" y="146"/>
                  </a:cubicBezTo>
                  <a:cubicBezTo>
                    <a:pt x="159" y="146"/>
                    <a:pt x="157" y="145"/>
                    <a:pt x="157" y="145"/>
                  </a:cubicBezTo>
                  <a:cubicBezTo>
                    <a:pt x="156" y="145"/>
                    <a:pt x="154" y="146"/>
                    <a:pt x="153" y="146"/>
                  </a:cubicBezTo>
                  <a:cubicBezTo>
                    <a:pt x="152" y="146"/>
                    <a:pt x="150" y="145"/>
                    <a:pt x="149" y="145"/>
                  </a:cubicBezTo>
                  <a:cubicBezTo>
                    <a:pt x="148" y="144"/>
                    <a:pt x="147" y="145"/>
                    <a:pt x="146" y="145"/>
                  </a:cubicBezTo>
                  <a:cubicBezTo>
                    <a:pt x="145" y="145"/>
                    <a:pt x="143" y="144"/>
                    <a:pt x="142" y="143"/>
                  </a:cubicBezTo>
                  <a:cubicBezTo>
                    <a:pt x="141" y="143"/>
                    <a:pt x="139" y="144"/>
                    <a:pt x="138" y="144"/>
                  </a:cubicBezTo>
                  <a:cubicBezTo>
                    <a:pt x="138" y="144"/>
                    <a:pt x="136" y="144"/>
                    <a:pt x="135" y="144"/>
                  </a:cubicBezTo>
                  <a:cubicBezTo>
                    <a:pt x="134" y="144"/>
                    <a:pt x="132" y="144"/>
                    <a:pt x="131" y="144"/>
                  </a:cubicBezTo>
                  <a:cubicBezTo>
                    <a:pt x="130" y="143"/>
                    <a:pt x="127" y="144"/>
                    <a:pt x="125" y="144"/>
                  </a:cubicBezTo>
                  <a:cubicBezTo>
                    <a:pt x="125" y="144"/>
                    <a:pt x="124" y="145"/>
                    <a:pt x="123" y="145"/>
                  </a:cubicBezTo>
                  <a:cubicBezTo>
                    <a:pt x="122" y="145"/>
                    <a:pt x="121" y="143"/>
                    <a:pt x="120" y="143"/>
                  </a:cubicBezTo>
                  <a:cubicBezTo>
                    <a:pt x="119" y="143"/>
                    <a:pt x="118" y="142"/>
                    <a:pt x="117" y="142"/>
                  </a:cubicBezTo>
                  <a:cubicBezTo>
                    <a:pt x="117" y="142"/>
                    <a:pt x="115" y="143"/>
                    <a:pt x="114" y="142"/>
                  </a:cubicBezTo>
                  <a:cubicBezTo>
                    <a:pt x="113" y="142"/>
                    <a:pt x="112" y="141"/>
                    <a:pt x="112" y="141"/>
                  </a:cubicBezTo>
                  <a:cubicBezTo>
                    <a:pt x="111" y="141"/>
                    <a:pt x="110" y="142"/>
                    <a:pt x="109" y="142"/>
                  </a:cubicBezTo>
                  <a:cubicBezTo>
                    <a:pt x="108" y="141"/>
                    <a:pt x="107" y="140"/>
                    <a:pt x="106" y="140"/>
                  </a:cubicBezTo>
                  <a:cubicBezTo>
                    <a:pt x="105" y="140"/>
                    <a:pt x="103" y="141"/>
                    <a:pt x="102" y="141"/>
                  </a:cubicBezTo>
                  <a:cubicBezTo>
                    <a:pt x="101" y="141"/>
                    <a:pt x="99" y="143"/>
                    <a:pt x="98" y="143"/>
                  </a:cubicBezTo>
                  <a:cubicBezTo>
                    <a:pt x="98" y="143"/>
                    <a:pt x="97" y="144"/>
                    <a:pt x="96" y="144"/>
                  </a:cubicBezTo>
                  <a:cubicBezTo>
                    <a:pt x="95" y="144"/>
                    <a:pt x="92" y="144"/>
                    <a:pt x="91" y="144"/>
                  </a:cubicBezTo>
                  <a:cubicBezTo>
                    <a:pt x="90" y="145"/>
                    <a:pt x="88" y="145"/>
                    <a:pt x="87" y="145"/>
                  </a:cubicBezTo>
                  <a:cubicBezTo>
                    <a:pt x="86" y="145"/>
                    <a:pt x="84" y="145"/>
                    <a:pt x="84" y="145"/>
                  </a:cubicBezTo>
                  <a:cubicBezTo>
                    <a:pt x="83" y="145"/>
                    <a:pt x="80" y="144"/>
                    <a:pt x="79" y="143"/>
                  </a:cubicBezTo>
                  <a:cubicBezTo>
                    <a:pt x="79" y="143"/>
                    <a:pt x="78" y="142"/>
                    <a:pt x="78" y="141"/>
                  </a:cubicBezTo>
                  <a:cubicBezTo>
                    <a:pt x="78" y="140"/>
                    <a:pt x="79" y="140"/>
                    <a:pt x="79" y="139"/>
                  </a:cubicBezTo>
                  <a:cubicBezTo>
                    <a:pt x="79" y="138"/>
                    <a:pt x="80" y="137"/>
                    <a:pt x="81" y="136"/>
                  </a:cubicBezTo>
                  <a:cubicBezTo>
                    <a:pt x="81" y="135"/>
                    <a:pt x="83" y="134"/>
                    <a:pt x="84" y="133"/>
                  </a:cubicBezTo>
                  <a:cubicBezTo>
                    <a:pt x="84" y="132"/>
                    <a:pt x="84" y="130"/>
                    <a:pt x="84" y="130"/>
                  </a:cubicBezTo>
                  <a:cubicBezTo>
                    <a:pt x="83" y="129"/>
                    <a:pt x="81" y="129"/>
                    <a:pt x="80" y="128"/>
                  </a:cubicBezTo>
                  <a:cubicBezTo>
                    <a:pt x="79" y="128"/>
                    <a:pt x="78" y="127"/>
                    <a:pt x="77" y="127"/>
                  </a:cubicBezTo>
                  <a:cubicBezTo>
                    <a:pt x="76" y="128"/>
                    <a:pt x="74" y="129"/>
                    <a:pt x="73" y="129"/>
                  </a:cubicBezTo>
                  <a:cubicBezTo>
                    <a:pt x="72" y="130"/>
                    <a:pt x="71" y="130"/>
                    <a:pt x="70" y="130"/>
                  </a:cubicBezTo>
                  <a:cubicBezTo>
                    <a:pt x="69" y="130"/>
                    <a:pt x="66" y="129"/>
                    <a:pt x="65" y="129"/>
                  </a:cubicBezTo>
                  <a:cubicBezTo>
                    <a:pt x="64" y="129"/>
                    <a:pt x="62" y="129"/>
                    <a:pt x="61" y="129"/>
                  </a:cubicBezTo>
                  <a:cubicBezTo>
                    <a:pt x="61" y="129"/>
                    <a:pt x="60" y="130"/>
                    <a:pt x="59" y="130"/>
                  </a:cubicBezTo>
                  <a:cubicBezTo>
                    <a:pt x="59" y="130"/>
                    <a:pt x="57" y="131"/>
                    <a:pt x="57" y="131"/>
                  </a:cubicBezTo>
                  <a:cubicBezTo>
                    <a:pt x="56" y="132"/>
                    <a:pt x="53" y="131"/>
                    <a:pt x="52" y="131"/>
                  </a:cubicBezTo>
                  <a:cubicBezTo>
                    <a:pt x="52" y="132"/>
                    <a:pt x="51" y="133"/>
                    <a:pt x="50" y="133"/>
                  </a:cubicBezTo>
                  <a:cubicBezTo>
                    <a:pt x="49" y="134"/>
                    <a:pt x="46" y="134"/>
                    <a:pt x="45" y="135"/>
                  </a:cubicBezTo>
                  <a:cubicBezTo>
                    <a:pt x="45" y="135"/>
                    <a:pt x="45" y="135"/>
                    <a:pt x="45" y="135"/>
                  </a:cubicBezTo>
                  <a:cubicBezTo>
                    <a:pt x="44" y="134"/>
                    <a:pt x="44" y="132"/>
                    <a:pt x="43" y="132"/>
                  </a:cubicBezTo>
                  <a:cubicBezTo>
                    <a:pt x="43" y="131"/>
                    <a:pt x="42" y="129"/>
                    <a:pt x="41" y="129"/>
                  </a:cubicBezTo>
                  <a:cubicBezTo>
                    <a:pt x="41" y="128"/>
                    <a:pt x="39" y="126"/>
                    <a:pt x="39" y="125"/>
                  </a:cubicBezTo>
                  <a:cubicBezTo>
                    <a:pt x="38" y="125"/>
                    <a:pt x="36" y="123"/>
                    <a:pt x="35" y="122"/>
                  </a:cubicBezTo>
                  <a:cubicBezTo>
                    <a:pt x="34" y="122"/>
                    <a:pt x="32" y="121"/>
                    <a:pt x="32" y="120"/>
                  </a:cubicBezTo>
                  <a:cubicBezTo>
                    <a:pt x="31" y="120"/>
                    <a:pt x="29" y="118"/>
                    <a:pt x="28" y="118"/>
                  </a:cubicBezTo>
                  <a:cubicBezTo>
                    <a:pt x="27" y="118"/>
                    <a:pt x="25" y="118"/>
                    <a:pt x="24" y="118"/>
                  </a:cubicBezTo>
                  <a:cubicBezTo>
                    <a:pt x="23" y="118"/>
                    <a:pt x="21" y="119"/>
                    <a:pt x="20" y="119"/>
                  </a:cubicBezTo>
                  <a:cubicBezTo>
                    <a:pt x="19" y="120"/>
                    <a:pt x="18" y="121"/>
                    <a:pt x="17" y="121"/>
                  </a:cubicBezTo>
                  <a:cubicBezTo>
                    <a:pt x="17" y="121"/>
                    <a:pt x="16" y="120"/>
                    <a:pt x="15" y="120"/>
                  </a:cubicBezTo>
                  <a:cubicBezTo>
                    <a:pt x="15" y="120"/>
                    <a:pt x="14" y="119"/>
                    <a:pt x="13" y="119"/>
                  </a:cubicBezTo>
                  <a:cubicBezTo>
                    <a:pt x="12" y="119"/>
                    <a:pt x="11" y="119"/>
                    <a:pt x="11" y="118"/>
                  </a:cubicBezTo>
                  <a:cubicBezTo>
                    <a:pt x="11" y="117"/>
                    <a:pt x="13" y="117"/>
                    <a:pt x="14" y="117"/>
                  </a:cubicBezTo>
                  <a:cubicBezTo>
                    <a:pt x="14" y="116"/>
                    <a:pt x="13" y="115"/>
                    <a:pt x="12" y="114"/>
                  </a:cubicBezTo>
                  <a:cubicBezTo>
                    <a:pt x="12" y="114"/>
                    <a:pt x="11" y="114"/>
                    <a:pt x="10" y="113"/>
                  </a:cubicBezTo>
                  <a:cubicBezTo>
                    <a:pt x="10" y="113"/>
                    <a:pt x="11" y="112"/>
                    <a:pt x="10" y="111"/>
                  </a:cubicBezTo>
                  <a:cubicBezTo>
                    <a:pt x="10" y="110"/>
                    <a:pt x="9" y="109"/>
                    <a:pt x="9" y="109"/>
                  </a:cubicBezTo>
                  <a:cubicBezTo>
                    <a:pt x="9" y="108"/>
                    <a:pt x="10" y="108"/>
                    <a:pt x="10" y="107"/>
                  </a:cubicBezTo>
                  <a:cubicBezTo>
                    <a:pt x="10" y="107"/>
                    <a:pt x="11" y="106"/>
                    <a:pt x="11" y="105"/>
                  </a:cubicBezTo>
                  <a:cubicBezTo>
                    <a:pt x="11" y="104"/>
                    <a:pt x="9" y="103"/>
                    <a:pt x="8" y="102"/>
                  </a:cubicBezTo>
                  <a:cubicBezTo>
                    <a:pt x="8" y="102"/>
                    <a:pt x="7" y="100"/>
                    <a:pt x="7" y="100"/>
                  </a:cubicBezTo>
                  <a:cubicBezTo>
                    <a:pt x="7" y="99"/>
                    <a:pt x="7" y="98"/>
                    <a:pt x="8" y="97"/>
                  </a:cubicBezTo>
                  <a:cubicBezTo>
                    <a:pt x="8" y="97"/>
                    <a:pt x="8" y="95"/>
                    <a:pt x="8" y="94"/>
                  </a:cubicBezTo>
                  <a:cubicBezTo>
                    <a:pt x="7" y="93"/>
                    <a:pt x="6" y="92"/>
                    <a:pt x="5" y="91"/>
                  </a:cubicBezTo>
                  <a:cubicBezTo>
                    <a:pt x="5" y="90"/>
                    <a:pt x="4" y="89"/>
                    <a:pt x="4" y="88"/>
                  </a:cubicBezTo>
                  <a:cubicBezTo>
                    <a:pt x="4" y="87"/>
                    <a:pt x="5" y="86"/>
                    <a:pt x="5" y="86"/>
                  </a:cubicBezTo>
                  <a:cubicBezTo>
                    <a:pt x="5" y="85"/>
                    <a:pt x="6" y="83"/>
                    <a:pt x="5" y="82"/>
                  </a:cubicBezTo>
                  <a:cubicBezTo>
                    <a:pt x="5" y="82"/>
                    <a:pt x="5" y="81"/>
                    <a:pt x="5" y="80"/>
                  </a:cubicBezTo>
                  <a:cubicBezTo>
                    <a:pt x="4" y="80"/>
                    <a:pt x="3" y="81"/>
                    <a:pt x="3" y="81"/>
                  </a:cubicBezTo>
                  <a:cubicBezTo>
                    <a:pt x="2" y="81"/>
                    <a:pt x="1" y="81"/>
                    <a:pt x="1" y="80"/>
                  </a:cubicBezTo>
                  <a:cubicBezTo>
                    <a:pt x="0" y="79"/>
                    <a:pt x="0" y="77"/>
                    <a:pt x="0" y="76"/>
                  </a:cubicBezTo>
                  <a:cubicBezTo>
                    <a:pt x="0" y="75"/>
                    <a:pt x="0" y="72"/>
                    <a:pt x="1" y="71"/>
                  </a:cubicBezTo>
                  <a:cubicBezTo>
                    <a:pt x="1" y="70"/>
                    <a:pt x="3" y="69"/>
                    <a:pt x="3" y="68"/>
                  </a:cubicBezTo>
                  <a:cubicBezTo>
                    <a:pt x="3" y="68"/>
                    <a:pt x="4" y="67"/>
                    <a:pt x="4" y="66"/>
                  </a:cubicBezTo>
                  <a:cubicBezTo>
                    <a:pt x="4" y="66"/>
                    <a:pt x="5" y="66"/>
                    <a:pt x="6" y="66"/>
                  </a:cubicBezTo>
                  <a:cubicBezTo>
                    <a:pt x="7" y="65"/>
                    <a:pt x="9" y="64"/>
                    <a:pt x="10" y="63"/>
                  </a:cubicBezTo>
                  <a:cubicBezTo>
                    <a:pt x="10" y="63"/>
                    <a:pt x="10" y="62"/>
                    <a:pt x="10" y="62"/>
                  </a:cubicBezTo>
                  <a:cubicBezTo>
                    <a:pt x="10" y="62"/>
                    <a:pt x="11" y="61"/>
                    <a:pt x="12" y="61"/>
                  </a:cubicBezTo>
                  <a:cubicBezTo>
                    <a:pt x="12" y="60"/>
                    <a:pt x="14" y="60"/>
                    <a:pt x="14" y="59"/>
                  </a:cubicBezTo>
                  <a:cubicBezTo>
                    <a:pt x="14" y="59"/>
                    <a:pt x="14" y="57"/>
                    <a:pt x="14" y="57"/>
                  </a:cubicBezTo>
                  <a:cubicBezTo>
                    <a:pt x="14" y="56"/>
                    <a:pt x="13" y="56"/>
                    <a:pt x="13" y="55"/>
                  </a:cubicBezTo>
                  <a:cubicBezTo>
                    <a:pt x="13" y="54"/>
                    <a:pt x="12" y="53"/>
                    <a:pt x="13" y="53"/>
                  </a:cubicBezTo>
                  <a:cubicBezTo>
                    <a:pt x="13" y="52"/>
                    <a:pt x="14" y="52"/>
                    <a:pt x="14" y="51"/>
                  </a:cubicBezTo>
                  <a:cubicBezTo>
                    <a:pt x="14" y="51"/>
                    <a:pt x="15" y="50"/>
                    <a:pt x="15" y="49"/>
                  </a:cubicBezTo>
                  <a:cubicBezTo>
                    <a:pt x="15" y="49"/>
                    <a:pt x="15" y="49"/>
                    <a:pt x="15" y="48"/>
                  </a:cubicBezTo>
                  <a:cubicBezTo>
                    <a:pt x="16" y="48"/>
                    <a:pt x="16" y="48"/>
                    <a:pt x="17" y="48"/>
                  </a:cubicBezTo>
                  <a:cubicBezTo>
                    <a:pt x="17" y="48"/>
                    <a:pt x="19" y="47"/>
                    <a:pt x="19" y="47"/>
                  </a:cubicBezTo>
                  <a:cubicBezTo>
                    <a:pt x="20" y="47"/>
                    <a:pt x="21" y="46"/>
                    <a:pt x="21" y="45"/>
                  </a:cubicBezTo>
                  <a:cubicBezTo>
                    <a:pt x="22" y="45"/>
                    <a:pt x="23" y="46"/>
                    <a:pt x="24" y="46"/>
                  </a:cubicBezTo>
                  <a:cubicBezTo>
                    <a:pt x="25" y="46"/>
                    <a:pt x="26" y="48"/>
                    <a:pt x="27" y="48"/>
                  </a:cubicBezTo>
                  <a:cubicBezTo>
                    <a:pt x="28" y="48"/>
                    <a:pt x="30" y="50"/>
                    <a:pt x="31" y="50"/>
                  </a:cubicBezTo>
                  <a:cubicBezTo>
                    <a:pt x="31" y="50"/>
                    <a:pt x="33" y="50"/>
                    <a:pt x="33" y="50"/>
                  </a:cubicBezTo>
                  <a:cubicBezTo>
                    <a:pt x="33" y="49"/>
                    <a:pt x="33" y="48"/>
                    <a:pt x="33" y="48"/>
                  </a:cubicBezTo>
                  <a:cubicBezTo>
                    <a:pt x="33" y="48"/>
                    <a:pt x="33" y="47"/>
                    <a:pt x="33" y="46"/>
                  </a:cubicBezTo>
                  <a:cubicBezTo>
                    <a:pt x="33" y="46"/>
                    <a:pt x="34" y="45"/>
                    <a:pt x="34" y="45"/>
                  </a:cubicBezTo>
                  <a:cubicBezTo>
                    <a:pt x="35" y="44"/>
                    <a:pt x="37" y="43"/>
                    <a:pt x="38" y="42"/>
                  </a:cubicBezTo>
                  <a:cubicBezTo>
                    <a:pt x="39" y="42"/>
                    <a:pt x="40" y="41"/>
                    <a:pt x="41" y="40"/>
                  </a:cubicBezTo>
                  <a:cubicBezTo>
                    <a:pt x="41" y="39"/>
                    <a:pt x="41" y="38"/>
                    <a:pt x="41" y="37"/>
                  </a:cubicBezTo>
                  <a:cubicBezTo>
                    <a:pt x="41" y="36"/>
                    <a:pt x="40" y="34"/>
                    <a:pt x="40" y="34"/>
                  </a:cubicBezTo>
                  <a:cubicBezTo>
                    <a:pt x="40" y="33"/>
                    <a:pt x="40" y="31"/>
                    <a:pt x="40" y="31"/>
                  </a:cubicBezTo>
                  <a:cubicBezTo>
                    <a:pt x="40" y="30"/>
                    <a:pt x="41" y="29"/>
                    <a:pt x="41" y="28"/>
                  </a:cubicBezTo>
                  <a:cubicBezTo>
                    <a:pt x="42" y="27"/>
                    <a:pt x="43" y="26"/>
                    <a:pt x="44" y="25"/>
                  </a:cubicBezTo>
                  <a:cubicBezTo>
                    <a:pt x="44" y="23"/>
                    <a:pt x="45" y="21"/>
                    <a:pt x="46" y="20"/>
                  </a:cubicBezTo>
                  <a:cubicBezTo>
                    <a:pt x="46" y="19"/>
                    <a:pt x="46" y="17"/>
                    <a:pt x="46" y="16"/>
                  </a:cubicBezTo>
                  <a:cubicBezTo>
                    <a:pt x="46" y="16"/>
                    <a:pt x="46" y="14"/>
                    <a:pt x="46" y="14"/>
                  </a:cubicBezTo>
                  <a:cubicBezTo>
                    <a:pt x="46" y="13"/>
                    <a:pt x="47" y="12"/>
                    <a:pt x="47" y="12"/>
                  </a:cubicBezTo>
                  <a:cubicBezTo>
                    <a:pt x="48" y="11"/>
                    <a:pt x="49" y="10"/>
                    <a:pt x="49" y="10"/>
                  </a:cubicBezTo>
                  <a:cubicBezTo>
                    <a:pt x="50" y="9"/>
                    <a:pt x="51" y="8"/>
                    <a:pt x="52" y="7"/>
                  </a:cubicBezTo>
                  <a:cubicBezTo>
                    <a:pt x="52" y="7"/>
                    <a:pt x="53" y="6"/>
                    <a:pt x="53" y="5"/>
                  </a:cubicBezTo>
                  <a:cubicBezTo>
                    <a:pt x="54" y="5"/>
                    <a:pt x="55" y="5"/>
                    <a:pt x="56" y="5"/>
                  </a:cubicBezTo>
                  <a:cubicBezTo>
                    <a:pt x="58" y="5"/>
                    <a:pt x="61" y="5"/>
                    <a:pt x="62" y="5"/>
                  </a:cubicBezTo>
                  <a:cubicBezTo>
                    <a:pt x="63" y="4"/>
                    <a:pt x="65" y="3"/>
                    <a:pt x="66" y="3"/>
                  </a:cubicBezTo>
                  <a:cubicBezTo>
                    <a:pt x="67" y="3"/>
                    <a:pt x="69" y="3"/>
                    <a:pt x="70" y="3"/>
                  </a:cubicBezTo>
                  <a:cubicBezTo>
                    <a:pt x="70" y="4"/>
                    <a:pt x="71" y="4"/>
                    <a:pt x="71" y="4"/>
                  </a:cubicBezTo>
                  <a:cubicBezTo>
                    <a:pt x="71" y="5"/>
                    <a:pt x="70" y="5"/>
                    <a:pt x="70" y="5"/>
                  </a:cubicBezTo>
                  <a:cubicBezTo>
                    <a:pt x="70" y="6"/>
                    <a:pt x="71" y="6"/>
                    <a:pt x="71" y="6"/>
                  </a:cubicBezTo>
                  <a:cubicBezTo>
                    <a:pt x="71" y="6"/>
                    <a:pt x="72" y="5"/>
                    <a:pt x="72" y="5"/>
                  </a:cubicBezTo>
                  <a:cubicBezTo>
                    <a:pt x="73" y="5"/>
                    <a:pt x="74" y="4"/>
                    <a:pt x="74" y="4"/>
                  </a:cubicBezTo>
                  <a:cubicBezTo>
                    <a:pt x="75" y="4"/>
                    <a:pt x="77" y="4"/>
                    <a:pt x="78" y="4"/>
                  </a:cubicBezTo>
                  <a:cubicBezTo>
                    <a:pt x="79" y="5"/>
                    <a:pt x="80" y="6"/>
                    <a:pt x="81" y="6"/>
                  </a:cubicBezTo>
                  <a:cubicBezTo>
                    <a:pt x="81" y="6"/>
                    <a:pt x="83" y="7"/>
                    <a:pt x="83" y="6"/>
                  </a:cubicBezTo>
                  <a:cubicBezTo>
                    <a:pt x="83" y="6"/>
                    <a:pt x="84" y="5"/>
                    <a:pt x="84" y="5"/>
                  </a:cubicBezTo>
                  <a:cubicBezTo>
                    <a:pt x="84" y="4"/>
                    <a:pt x="83" y="3"/>
                    <a:pt x="83" y="3"/>
                  </a:cubicBezTo>
                  <a:cubicBezTo>
                    <a:pt x="83" y="3"/>
                    <a:pt x="83" y="2"/>
                    <a:pt x="84" y="2"/>
                  </a:cubicBezTo>
                  <a:cubicBezTo>
                    <a:pt x="84" y="2"/>
                    <a:pt x="85" y="3"/>
                    <a:pt x="85" y="3"/>
                  </a:cubicBezTo>
                  <a:cubicBezTo>
                    <a:pt x="86" y="4"/>
                    <a:pt x="88" y="3"/>
                    <a:pt x="88" y="3"/>
                  </a:cubicBezTo>
                  <a:cubicBezTo>
                    <a:pt x="89" y="3"/>
                    <a:pt x="91" y="3"/>
                    <a:pt x="91" y="3"/>
                  </a:cubicBezTo>
                  <a:cubicBezTo>
                    <a:pt x="92" y="3"/>
                    <a:pt x="94" y="2"/>
                    <a:pt x="94" y="3"/>
                  </a:cubicBezTo>
                  <a:cubicBezTo>
                    <a:pt x="95" y="3"/>
                    <a:pt x="95" y="4"/>
                    <a:pt x="96" y="4"/>
                  </a:cubicBezTo>
                  <a:cubicBezTo>
                    <a:pt x="96" y="4"/>
                    <a:pt x="96" y="5"/>
                    <a:pt x="97" y="5"/>
                  </a:cubicBezTo>
                  <a:cubicBezTo>
                    <a:pt x="97" y="5"/>
                    <a:pt x="97" y="5"/>
                    <a:pt x="98" y="5"/>
                  </a:cubicBezTo>
                  <a:cubicBezTo>
                    <a:pt x="98" y="5"/>
                    <a:pt x="98" y="4"/>
                    <a:pt x="98" y="4"/>
                  </a:cubicBezTo>
                  <a:cubicBezTo>
                    <a:pt x="98" y="4"/>
                    <a:pt x="98" y="3"/>
                    <a:pt x="98" y="3"/>
                  </a:cubicBezTo>
                  <a:cubicBezTo>
                    <a:pt x="98" y="3"/>
                    <a:pt x="98" y="2"/>
                    <a:pt x="99" y="2"/>
                  </a:cubicBezTo>
                  <a:cubicBezTo>
                    <a:pt x="99" y="2"/>
                    <a:pt x="100" y="2"/>
                    <a:pt x="100" y="3"/>
                  </a:cubicBezTo>
                  <a:cubicBezTo>
                    <a:pt x="101" y="3"/>
                    <a:pt x="101" y="3"/>
                    <a:pt x="102" y="3"/>
                  </a:cubicBezTo>
                  <a:cubicBezTo>
                    <a:pt x="102" y="3"/>
                    <a:pt x="104" y="3"/>
                    <a:pt x="105" y="3"/>
                  </a:cubicBezTo>
                  <a:cubicBezTo>
                    <a:pt x="106" y="4"/>
                    <a:pt x="110" y="3"/>
                    <a:pt x="112" y="3"/>
                  </a:cubicBezTo>
                  <a:cubicBezTo>
                    <a:pt x="113" y="3"/>
                    <a:pt x="115" y="3"/>
                    <a:pt x="116" y="3"/>
                  </a:cubicBezTo>
                  <a:cubicBezTo>
                    <a:pt x="117" y="3"/>
                    <a:pt x="118" y="3"/>
                    <a:pt x="119" y="3"/>
                  </a:cubicBezTo>
                  <a:cubicBezTo>
                    <a:pt x="119" y="3"/>
                    <a:pt x="120" y="3"/>
                    <a:pt x="120" y="3"/>
                  </a:cubicBezTo>
                  <a:cubicBezTo>
                    <a:pt x="120" y="2"/>
                    <a:pt x="118" y="2"/>
                    <a:pt x="117" y="2"/>
                  </a:cubicBezTo>
                  <a:cubicBezTo>
                    <a:pt x="117" y="2"/>
                    <a:pt x="116" y="2"/>
                    <a:pt x="115" y="2"/>
                  </a:cubicBezTo>
                  <a:cubicBezTo>
                    <a:pt x="115" y="2"/>
                    <a:pt x="115" y="2"/>
                    <a:pt x="115" y="1"/>
                  </a:cubicBezTo>
                  <a:cubicBezTo>
                    <a:pt x="114" y="1"/>
                    <a:pt x="114" y="1"/>
                    <a:pt x="114" y="1"/>
                  </a:cubicBezTo>
                  <a:cubicBezTo>
                    <a:pt x="115" y="0"/>
                    <a:pt x="115" y="0"/>
                    <a:pt x="116" y="0"/>
                  </a:cubicBezTo>
                  <a:cubicBezTo>
                    <a:pt x="116" y="0"/>
                    <a:pt x="117" y="1"/>
                    <a:pt x="118" y="1"/>
                  </a:cubicBezTo>
                  <a:cubicBezTo>
                    <a:pt x="119" y="1"/>
                    <a:pt x="120" y="1"/>
                    <a:pt x="121" y="2"/>
                  </a:cubicBezTo>
                  <a:cubicBezTo>
                    <a:pt x="123" y="2"/>
                    <a:pt x="125" y="3"/>
                    <a:pt x="127" y="3"/>
                  </a:cubicBezTo>
                  <a:cubicBezTo>
                    <a:pt x="128" y="4"/>
                    <a:pt x="131" y="4"/>
                    <a:pt x="132" y="5"/>
                  </a:cubicBezTo>
                  <a:cubicBezTo>
                    <a:pt x="133" y="5"/>
                    <a:pt x="136" y="5"/>
                    <a:pt x="137" y="5"/>
                  </a:cubicBezTo>
                  <a:cubicBezTo>
                    <a:pt x="139" y="5"/>
                    <a:pt x="142" y="5"/>
                    <a:pt x="144" y="5"/>
                  </a:cubicBezTo>
                  <a:cubicBezTo>
                    <a:pt x="145" y="5"/>
                    <a:pt x="148" y="5"/>
                    <a:pt x="149" y="6"/>
                  </a:cubicBezTo>
                  <a:cubicBezTo>
                    <a:pt x="150" y="6"/>
                    <a:pt x="153" y="6"/>
                    <a:pt x="155" y="6"/>
                  </a:cubicBezTo>
                  <a:cubicBezTo>
                    <a:pt x="156" y="7"/>
                    <a:pt x="159" y="7"/>
                    <a:pt x="160" y="8"/>
                  </a:cubicBezTo>
                  <a:cubicBezTo>
                    <a:pt x="162" y="8"/>
                    <a:pt x="165" y="10"/>
                    <a:pt x="166" y="11"/>
                  </a:cubicBezTo>
                  <a:cubicBezTo>
                    <a:pt x="167" y="11"/>
                    <a:pt x="169" y="13"/>
                    <a:pt x="170" y="13"/>
                  </a:cubicBezTo>
                  <a:cubicBezTo>
                    <a:pt x="171" y="14"/>
                    <a:pt x="174" y="16"/>
                    <a:pt x="175" y="16"/>
                  </a:cubicBezTo>
                  <a:cubicBezTo>
                    <a:pt x="176" y="17"/>
                    <a:pt x="178" y="18"/>
                    <a:pt x="179" y="19"/>
                  </a:cubicBezTo>
                  <a:cubicBezTo>
                    <a:pt x="181" y="20"/>
                    <a:pt x="184" y="23"/>
                    <a:pt x="186" y="24"/>
                  </a:cubicBezTo>
                  <a:cubicBezTo>
                    <a:pt x="188" y="25"/>
                    <a:pt x="192" y="27"/>
                    <a:pt x="193" y="29"/>
                  </a:cubicBezTo>
                  <a:cubicBezTo>
                    <a:pt x="196" y="30"/>
                    <a:pt x="200" y="33"/>
                    <a:pt x="202" y="34"/>
                  </a:cubicBezTo>
                  <a:cubicBezTo>
                    <a:pt x="203" y="35"/>
                    <a:pt x="205" y="36"/>
                    <a:pt x="206" y="37"/>
                  </a:cubicBezTo>
                  <a:cubicBezTo>
                    <a:pt x="207" y="38"/>
                    <a:pt x="208" y="39"/>
                    <a:pt x="209" y="40"/>
                  </a:cubicBezTo>
                  <a:cubicBezTo>
                    <a:pt x="210" y="41"/>
                    <a:pt x="212" y="43"/>
                    <a:pt x="213" y="44"/>
                  </a:cubicBezTo>
                  <a:cubicBezTo>
                    <a:pt x="214" y="45"/>
                    <a:pt x="216" y="47"/>
                    <a:pt x="217" y="49"/>
                  </a:cubicBezTo>
                  <a:cubicBezTo>
                    <a:pt x="217" y="50"/>
                    <a:pt x="219" y="52"/>
                    <a:pt x="219" y="53"/>
                  </a:cubicBezTo>
                  <a:cubicBezTo>
                    <a:pt x="220" y="54"/>
                    <a:pt x="221" y="57"/>
                    <a:pt x="221" y="58"/>
                  </a:cubicBezTo>
                  <a:cubicBezTo>
                    <a:pt x="222" y="60"/>
                    <a:pt x="223" y="62"/>
                    <a:pt x="223" y="64"/>
                  </a:cubicBezTo>
                  <a:cubicBezTo>
                    <a:pt x="224" y="65"/>
                    <a:pt x="226" y="68"/>
                    <a:pt x="227" y="69"/>
                  </a:cubicBezTo>
                  <a:cubicBezTo>
                    <a:pt x="227" y="70"/>
                    <a:pt x="227" y="71"/>
                    <a:pt x="227" y="71"/>
                  </a:cubicBezTo>
                  <a:cubicBezTo>
                    <a:pt x="228" y="73"/>
                    <a:pt x="229" y="75"/>
                    <a:pt x="229" y="76"/>
                  </a:cubicBezTo>
                  <a:cubicBezTo>
                    <a:pt x="229" y="77"/>
                    <a:pt x="229" y="80"/>
                    <a:pt x="229" y="81"/>
                  </a:cubicBezTo>
                  <a:cubicBezTo>
                    <a:pt x="229" y="82"/>
                    <a:pt x="229" y="84"/>
                    <a:pt x="229" y="85"/>
                  </a:cubicBezTo>
                  <a:cubicBezTo>
                    <a:pt x="229" y="87"/>
                    <a:pt x="228" y="89"/>
                    <a:pt x="229" y="90"/>
                  </a:cubicBezTo>
                  <a:cubicBezTo>
                    <a:pt x="229" y="92"/>
                    <a:pt x="230" y="94"/>
                    <a:pt x="230" y="95"/>
                  </a:cubicBezTo>
                  <a:cubicBezTo>
                    <a:pt x="230" y="96"/>
                    <a:pt x="231" y="99"/>
                    <a:pt x="232" y="10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0" name="Freeform 90"/>
            <p:cNvSpPr>
              <a:spLocks/>
            </p:cNvSpPr>
            <p:nvPr/>
          </p:nvSpPr>
          <p:spPr bwMode="auto">
            <a:xfrm>
              <a:off x="2346326" y="3011488"/>
              <a:ext cx="322263" cy="434975"/>
            </a:xfrm>
            <a:custGeom>
              <a:avLst/>
              <a:gdLst/>
              <a:ahLst/>
              <a:cxnLst>
                <a:cxn ang="0">
                  <a:pos x="13" y="143"/>
                </a:cxn>
                <a:cxn ang="0">
                  <a:pos x="20" y="128"/>
                </a:cxn>
                <a:cxn ang="0">
                  <a:pos x="17" y="119"/>
                </a:cxn>
                <a:cxn ang="0">
                  <a:pos x="17" y="109"/>
                </a:cxn>
                <a:cxn ang="0">
                  <a:pos x="12" y="103"/>
                </a:cxn>
                <a:cxn ang="0">
                  <a:pos x="21" y="98"/>
                </a:cxn>
                <a:cxn ang="0">
                  <a:pos x="26" y="87"/>
                </a:cxn>
                <a:cxn ang="0">
                  <a:pos x="16" y="87"/>
                </a:cxn>
                <a:cxn ang="0">
                  <a:pos x="10" y="82"/>
                </a:cxn>
                <a:cxn ang="0">
                  <a:pos x="10" y="71"/>
                </a:cxn>
                <a:cxn ang="0">
                  <a:pos x="6" y="61"/>
                </a:cxn>
                <a:cxn ang="0">
                  <a:pos x="0" y="48"/>
                </a:cxn>
                <a:cxn ang="0">
                  <a:pos x="7" y="37"/>
                </a:cxn>
                <a:cxn ang="0">
                  <a:pos x="10" y="25"/>
                </a:cxn>
                <a:cxn ang="0">
                  <a:pos x="24" y="28"/>
                </a:cxn>
                <a:cxn ang="0">
                  <a:pos x="25" y="39"/>
                </a:cxn>
                <a:cxn ang="0">
                  <a:pos x="48" y="36"/>
                </a:cxn>
                <a:cxn ang="0">
                  <a:pos x="49" y="25"/>
                </a:cxn>
                <a:cxn ang="0">
                  <a:pos x="57" y="20"/>
                </a:cxn>
                <a:cxn ang="0">
                  <a:pos x="52" y="17"/>
                </a:cxn>
                <a:cxn ang="0">
                  <a:pos x="65" y="12"/>
                </a:cxn>
                <a:cxn ang="0">
                  <a:pos x="69" y="0"/>
                </a:cxn>
                <a:cxn ang="0">
                  <a:pos x="78" y="6"/>
                </a:cxn>
                <a:cxn ang="0">
                  <a:pos x="83" y="13"/>
                </a:cxn>
                <a:cxn ang="0">
                  <a:pos x="80" y="27"/>
                </a:cxn>
                <a:cxn ang="0">
                  <a:pos x="94" y="34"/>
                </a:cxn>
                <a:cxn ang="0">
                  <a:pos x="100" y="33"/>
                </a:cxn>
                <a:cxn ang="0">
                  <a:pos x="105" y="18"/>
                </a:cxn>
                <a:cxn ang="0">
                  <a:pos x="119" y="22"/>
                </a:cxn>
                <a:cxn ang="0">
                  <a:pos x="128" y="27"/>
                </a:cxn>
                <a:cxn ang="0">
                  <a:pos x="132" y="22"/>
                </a:cxn>
                <a:cxn ang="0">
                  <a:pos x="137" y="30"/>
                </a:cxn>
                <a:cxn ang="0">
                  <a:pos x="141" y="41"/>
                </a:cxn>
                <a:cxn ang="0">
                  <a:pos x="152" y="59"/>
                </a:cxn>
                <a:cxn ang="0">
                  <a:pos x="171" y="95"/>
                </a:cxn>
                <a:cxn ang="0">
                  <a:pos x="165" y="116"/>
                </a:cxn>
                <a:cxn ang="0">
                  <a:pos x="147" y="135"/>
                </a:cxn>
                <a:cxn ang="0">
                  <a:pos x="127" y="154"/>
                </a:cxn>
                <a:cxn ang="0">
                  <a:pos x="127" y="155"/>
                </a:cxn>
                <a:cxn ang="0">
                  <a:pos x="125" y="160"/>
                </a:cxn>
                <a:cxn ang="0">
                  <a:pos x="119" y="171"/>
                </a:cxn>
                <a:cxn ang="0">
                  <a:pos x="129" y="168"/>
                </a:cxn>
                <a:cxn ang="0">
                  <a:pos x="151" y="182"/>
                </a:cxn>
                <a:cxn ang="0">
                  <a:pos x="158" y="192"/>
                </a:cxn>
                <a:cxn ang="0">
                  <a:pos x="155" y="202"/>
                </a:cxn>
                <a:cxn ang="0">
                  <a:pos x="144" y="204"/>
                </a:cxn>
                <a:cxn ang="0">
                  <a:pos x="133" y="215"/>
                </a:cxn>
                <a:cxn ang="0">
                  <a:pos x="117" y="223"/>
                </a:cxn>
                <a:cxn ang="0">
                  <a:pos x="102" y="223"/>
                </a:cxn>
                <a:cxn ang="0">
                  <a:pos x="83" y="224"/>
                </a:cxn>
                <a:cxn ang="0">
                  <a:pos x="66" y="229"/>
                </a:cxn>
                <a:cxn ang="0">
                  <a:pos x="52" y="229"/>
                </a:cxn>
                <a:cxn ang="0">
                  <a:pos x="65" y="219"/>
                </a:cxn>
                <a:cxn ang="0">
                  <a:pos x="48" y="212"/>
                </a:cxn>
                <a:cxn ang="0">
                  <a:pos x="31" y="204"/>
                </a:cxn>
                <a:cxn ang="0">
                  <a:pos x="26" y="190"/>
                </a:cxn>
                <a:cxn ang="0">
                  <a:pos x="15" y="173"/>
                </a:cxn>
                <a:cxn ang="0">
                  <a:pos x="15" y="160"/>
                </a:cxn>
              </a:cxnLst>
              <a:rect l="0" t="0" r="r" b="b"/>
              <a:pathLst>
                <a:path w="171" h="231">
                  <a:moveTo>
                    <a:pt x="11" y="153"/>
                  </a:moveTo>
                  <a:cubicBezTo>
                    <a:pt x="11" y="153"/>
                    <a:pt x="11" y="153"/>
                    <a:pt x="11" y="153"/>
                  </a:cubicBezTo>
                  <a:cubicBezTo>
                    <a:pt x="10" y="153"/>
                    <a:pt x="8" y="151"/>
                    <a:pt x="8" y="150"/>
                  </a:cubicBezTo>
                  <a:cubicBezTo>
                    <a:pt x="8" y="150"/>
                    <a:pt x="8" y="148"/>
                    <a:pt x="8" y="147"/>
                  </a:cubicBezTo>
                  <a:cubicBezTo>
                    <a:pt x="8" y="146"/>
                    <a:pt x="10" y="144"/>
                    <a:pt x="11" y="144"/>
                  </a:cubicBezTo>
                  <a:cubicBezTo>
                    <a:pt x="11" y="143"/>
                    <a:pt x="13" y="143"/>
                    <a:pt x="13" y="143"/>
                  </a:cubicBezTo>
                  <a:cubicBezTo>
                    <a:pt x="13" y="142"/>
                    <a:pt x="13" y="141"/>
                    <a:pt x="13" y="140"/>
                  </a:cubicBezTo>
                  <a:cubicBezTo>
                    <a:pt x="13" y="139"/>
                    <a:pt x="14" y="138"/>
                    <a:pt x="14" y="138"/>
                  </a:cubicBezTo>
                  <a:cubicBezTo>
                    <a:pt x="15" y="137"/>
                    <a:pt x="18" y="136"/>
                    <a:pt x="18" y="135"/>
                  </a:cubicBezTo>
                  <a:cubicBezTo>
                    <a:pt x="19" y="135"/>
                    <a:pt x="20" y="133"/>
                    <a:pt x="20" y="133"/>
                  </a:cubicBezTo>
                  <a:cubicBezTo>
                    <a:pt x="21" y="132"/>
                    <a:pt x="22" y="131"/>
                    <a:pt x="22" y="131"/>
                  </a:cubicBezTo>
                  <a:cubicBezTo>
                    <a:pt x="22" y="130"/>
                    <a:pt x="20" y="128"/>
                    <a:pt x="20" y="128"/>
                  </a:cubicBezTo>
                  <a:cubicBezTo>
                    <a:pt x="20" y="127"/>
                    <a:pt x="19" y="127"/>
                    <a:pt x="18" y="126"/>
                  </a:cubicBezTo>
                  <a:cubicBezTo>
                    <a:pt x="18" y="126"/>
                    <a:pt x="18" y="126"/>
                    <a:pt x="18" y="125"/>
                  </a:cubicBezTo>
                  <a:cubicBezTo>
                    <a:pt x="17" y="125"/>
                    <a:pt x="18" y="124"/>
                    <a:pt x="18" y="123"/>
                  </a:cubicBezTo>
                  <a:cubicBezTo>
                    <a:pt x="18" y="123"/>
                    <a:pt x="19" y="122"/>
                    <a:pt x="19" y="122"/>
                  </a:cubicBezTo>
                  <a:cubicBezTo>
                    <a:pt x="19" y="121"/>
                    <a:pt x="19" y="120"/>
                    <a:pt x="19" y="120"/>
                  </a:cubicBezTo>
                  <a:cubicBezTo>
                    <a:pt x="19" y="119"/>
                    <a:pt x="18" y="119"/>
                    <a:pt x="17" y="119"/>
                  </a:cubicBezTo>
                  <a:cubicBezTo>
                    <a:pt x="17" y="119"/>
                    <a:pt x="16" y="119"/>
                    <a:pt x="16" y="119"/>
                  </a:cubicBezTo>
                  <a:cubicBezTo>
                    <a:pt x="15" y="118"/>
                    <a:pt x="16" y="117"/>
                    <a:pt x="16" y="117"/>
                  </a:cubicBezTo>
                  <a:cubicBezTo>
                    <a:pt x="17" y="117"/>
                    <a:pt x="18" y="116"/>
                    <a:pt x="19" y="116"/>
                  </a:cubicBezTo>
                  <a:cubicBezTo>
                    <a:pt x="19" y="116"/>
                    <a:pt x="20" y="115"/>
                    <a:pt x="20" y="114"/>
                  </a:cubicBezTo>
                  <a:cubicBezTo>
                    <a:pt x="20" y="114"/>
                    <a:pt x="19" y="113"/>
                    <a:pt x="19" y="112"/>
                  </a:cubicBezTo>
                  <a:cubicBezTo>
                    <a:pt x="18" y="111"/>
                    <a:pt x="18" y="110"/>
                    <a:pt x="17" y="109"/>
                  </a:cubicBezTo>
                  <a:cubicBezTo>
                    <a:pt x="17" y="108"/>
                    <a:pt x="17" y="106"/>
                    <a:pt x="17" y="105"/>
                  </a:cubicBezTo>
                  <a:cubicBezTo>
                    <a:pt x="18" y="105"/>
                    <a:pt x="19" y="104"/>
                    <a:pt x="18" y="104"/>
                  </a:cubicBezTo>
                  <a:cubicBezTo>
                    <a:pt x="18" y="103"/>
                    <a:pt x="17" y="103"/>
                    <a:pt x="16" y="103"/>
                  </a:cubicBezTo>
                  <a:cubicBezTo>
                    <a:pt x="16" y="103"/>
                    <a:pt x="16" y="104"/>
                    <a:pt x="15" y="104"/>
                  </a:cubicBezTo>
                  <a:cubicBezTo>
                    <a:pt x="15" y="104"/>
                    <a:pt x="13" y="105"/>
                    <a:pt x="13" y="104"/>
                  </a:cubicBezTo>
                  <a:cubicBezTo>
                    <a:pt x="13" y="104"/>
                    <a:pt x="12" y="103"/>
                    <a:pt x="12" y="103"/>
                  </a:cubicBezTo>
                  <a:cubicBezTo>
                    <a:pt x="13" y="102"/>
                    <a:pt x="14" y="102"/>
                    <a:pt x="14" y="101"/>
                  </a:cubicBezTo>
                  <a:cubicBezTo>
                    <a:pt x="14" y="101"/>
                    <a:pt x="14" y="100"/>
                    <a:pt x="14" y="100"/>
                  </a:cubicBezTo>
                  <a:cubicBezTo>
                    <a:pt x="14" y="100"/>
                    <a:pt x="15" y="99"/>
                    <a:pt x="16" y="99"/>
                  </a:cubicBezTo>
                  <a:cubicBezTo>
                    <a:pt x="16" y="99"/>
                    <a:pt x="16" y="99"/>
                    <a:pt x="17" y="99"/>
                  </a:cubicBezTo>
                  <a:cubicBezTo>
                    <a:pt x="17" y="99"/>
                    <a:pt x="18" y="99"/>
                    <a:pt x="19" y="98"/>
                  </a:cubicBezTo>
                  <a:cubicBezTo>
                    <a:pt x="19" y="98"/>
                    <a:pt x="21" y="98"/>
                    <a:pt x="21" y="98"/>
                  </a:cubicBezTo>
                  <a:cubicBezTo>
                    <a:pt x="22" y="97"/>
                    <a:pt x="22" y="96"/>
                    <a:pt x="22" y="96"/>
                  </a:cubicBezTo>
                  <a:cubicBezTo>
                    <a:pt x="22" y="95"/>
                    <a:pt x="22" y="94"/>
                    <a:pt x="22" y="93"/>
                  </a:cubicBezTo>
                  <a:cubicBezTo>
                    <a:pt x="22" y="93"/>
                    <a:pt x="23" y="92"/>
                    <a:pt x="23" y="92"/>
                  </a:cubicBezTo>
                  <a:cubicBezTo>
                    <a:pt x="24" y="91"/>
                    <a:pt x="25" y="92"/>
                    <a:pt x="26" y="92"/>
                  </a:cubicBezTo>
                  <a:cubicBezTo>
                    <a:pt x="26" y="92"/>
                    <a:pt x="26" y="91"/>
                    <a:pt x="26" y="90"/>
                  </a:cubicBezTo>
                  <a:cubicBezTo>
                    <a:pt x="26" y="90"/>
                    <a:pt x="26" y="88"/>
                    <a:pt x="26" y="87"/>
                  </a:cubicBezTo>
                  <a:cubicBezTo>
                    <a:pt x="26" y="87"/>
                    <a:pt x="26" y="86"/>
                    <a:pt x="25" y="86"/>
                  </a:cubicBezTo>
                  <a:cubicBezTo>
                    <a:pt x="25" y="86"/>
                    <a:pt x="24" y="86"/>
                    <a:pt x="23" y="86"/>
                  </a:cubicBezTo>
                  <a:cubicBezTo>
                    <a:pt x="23" y="87"/>
                    <a:pt x="23" y="88"/>
                    <a:pt x="22" y="88"/>
                  </a:cubicBezTo>
                  <a:cubicBezTo>
                    <a:pt x="22" y="88"/>
                    <a:pt x="22" y="89"/>
                    <a:pt x="21" y="89"/>
                  </a:cubicBezTo>
                  <a:cubicBezTo>
                    <a:pt x="21" y="89"/>
                    <a:pt x="20" y="89"/>
                    <a:pt x="19" y="89"/>
                  </a:cubicBezTo>
                  <a:cubicBezTo>
                    <a:pt x="19" y="89"/>
                    <a:pt x="17" y="87"/>
                    <a:pt x="16" y="87"/>
                  </a:cubicBezTo>
                  <a:cubicBezTo>
                    <a:pt x="16" y="88"/>
                    <a:pt x="15" y="88"/>
                    <a:pt x="15" y="89"/>
                  </a:cubicBezTo>
                  <a:cubicBezTo>
                    <a:pt x="15" y="89"/>
                    <a:pt x="14" y="90"/>
                    <a:pt x="14" y="90"/>
                  </a:cubicBezTo>
                  <a:cubicBezTo>
                    <a:pt x="13" y="90"/>
                    <a:pt x="12" y="90"/>
                    <a:pt x="11" y="90"/>
                  </a:cubicBezTo>
                  <a:cubicBezTo>
                    <a:pt x="10" y="90"/>
                    <a:pt x="9" y="90"/>
                    <a:pt x="9" y="89"/>
                  </a:cubicBezTo>
                  <a:cubicBezTo>
                    <a:pt x="8" y="88"/>
                    <a:pt x="10" y="87"/>
                    <a:pt x="10" y="86"/>
                  </a:cubicBezTo>
                  <a:cubicBezTo>
                    <a:pt x="10" y="85"/>
                    <a:pt x="10" y="83"/>
                    <a:pt x="10" y="82"/>
                  </a:cubicBezTo>
                  <a:cubicBezTo>
                    <a:pt x="10" y="82"/>
                    <a:pt x="9" y="81"/>
                    <a:pt x="9" y="80"/>
                  </a:cubicBezTo>
                  <a:cubicBezTo>
                    <a:pt x="9" y="80"/>
                    <a:pt x="10" y="79"/>
                    <a:pt x="10" y="79"/>
                  </a:cubicBezTo>
                  <a:cubicBezTo>
                    <a:pt x="10" y="79"/>
                    <a:pt x="11" y="78"/>
                    <a:pt x="11" y="78"/>
                  </a:cubicBezTo>
                  <a:cubicBezTo>
                    <a:pt x="11" y="78"/>
                    <a:pt x="11" y="77"/>
                    <a:pt x="11" y="76"/>
                  </a:cubicBezTo>
                  <a:cubicBezTo>
                    <a:pt x="11" y="76"/>
                    <a:pt x="11" y="74"/>
                    <a:pt x="11" y="73"/>
                  </a:cubicBezTo>
                  <a:cubicBezTo>
                    <a:pt x="11" y="73"/>
                    <a:pt x="10" y="72"/>
                    <a:pt x="10" y="71"/>
                  </a:cubicBezTo>
                  <a:cubicBezTo>
                    <a:pt x="10" y="71"/>
                    <a:pt x="9" y="70"/>
                    <a:pt x="9" y="69"/>
                  </a:cubicBezTo>
                  <a:cubicBezTo>
                    <a:pt x="9" y="68"/>
                    <a:pt x="10" y="67"/>
                    <a:pt x="10" y="66"/>
                  </a:cubicBezTo>
                  <a:cubicBezTo>
                    <a:pt x="10" y="65"/>
                    <a:pt x="9" y="65"/>
                    <a:pt x="9" y="64"/>
                  </a:cubicBezTo>
                  <a:cubicBezTo>
                    <a:pt x="9" y="64"/>
                    <a:pt x="8" y="64"/>
                    <a:pt x="8" y="63"/>
                  </a:cubicBezTo>
                  <a:cubicBezTo>
                    <a:pt x="7" y="63"/>
                    <a:pt x="6" y="63"/>
                    <a:pt x="6" y="63"/>
                  </a:cubicBezTo>
                  <a:cubicBezTo>
                    <a:pt x="6" y="63"/>
                    <a:pt x="6" y="61"/>
                    <a:pt x="6" y="61"/>
                  </a:cubicBezTo>
                  <a:cubicBezTo>
                    <a:pt x="6" y="60"/>
                    <a:pt x="6" y="59"/>
                    <a:pt x="6" y="58"/>
                  </a:cubicBezTo>
                  <a:cubicBezTo>
                    <a:pt x="5" y="57"/>
                    <a:pt x="5" y="56"/>
                    <a:pt x="4" y="55"/>
                  </a:cubicBezTo>
                  <a:cubicBezTo>
                    <a:pt x="4" y="55"/>
                    <a:pt x="4" y="53"/>
                    <a:pt x="4" y="52"/>
                  </a:cubicBezTo>
                  <a:cubicBezTo>
                    <a:pt x="4" y="52"/>
                    <a:pt x="3" y="51"/>
                    <a:pt x="3" y="51"/>
                  </a:cubicBezTo>
                  <a:cubicBezTo>
                    <a:pt x="3" y="51"/>
                    <a:pt x="2" y="50"/>
                    <a:pt x="1" y="50"/>
                  </a:cubicBezTo>
                  <a:cubicBezTo>
                    <a:pt x="1" y="49"/>
                    <a:pt x="0" y="49"/>
                    <a:pt x="0" y="48"/>
                  </a:cubicBezTo>
                  <a:cubicBezTo>
                    <a:pt x="0" y="48"/>
                    <a:pt x="0" y="47"/>
                    <a:pt x="0" y="46"/>
                  </a:cubicBezTo>
                  <a:cubicBezTo>
                    <a:pt x="0" y="45"/>
                    <a:pt x="1" y="44"/>
                    <a:pt x="1" y="44"/>
                  </a:cubicBezTo>
                  <a:cubicBezTo>
                    <a:pt x="2" y="43"/>
                    <a:pt x="3" y="42"/>
                    <a:pt x="3" y="42"/>
                  </a:cubicBezTo>
                  <a:cubicBezTo>
                    <a:pt x="3" y="41"/>
                    <a:pt x="3" y="40"/>
                    <a:pt x="3" y="39"/>
                  </a:cubicBezTo>
                  <a:cubicBezTo>
                    <a:pt x="4" y="39"/>
                    <a:pt x="4" y="38"/>
                    <a:pt x="5" y="38"/>
                  </a:cubicBezTo>
                  <a:cubicBezTo>
                    <a:pt x="5" y="38"/>
                    <a:pt x="7" y="38"/>
                    <a:pt x="7" y="37"/>
                  </a:cubicBezTo>
                  <a:cubicBezTo>
                    <a:pt x="7" y="37"/>
                    <a:pt x="7" y="36"/>
                    <a:pt x="7" y="35"/>
                  </a:cubicBezTo>
                  <a:cubicBezTo>
                    <a:pt x="7" y="35"/>
                    <a:pt x="7" y="34"/>
                    <a:pt x="8" y="34"/>
                  </a:cubicBezTo>
                  <a:cubicBezTo>
                    <a:pt x="8" y="33"/>
                    <a:pt x="9" y="33"/>
                    <a:pt x="9" y="33"/>
                  </a:cubicBezTo>
                  <a:cubicBezTo>
                    <a:pt x="9" y="32"/>
                    <a:pt x="9" y="31"/>
                    <a:pt x="10" y="31"/>
                  </a:cubicBezTo>
                  <a:cubicBezTo>
                    <a:pt x="10" y="30"/>
                    <a:pt x="10" y="30"/>
                    <a:pt x="10" y="29"/>
                  </a:cubicBezTo>
                  <a:cubicBezTo>
                    <a:pt x="10" y="28"/>
                    <a:pt x="10" y="26"/>
                    <a:pt x="10" y="25"/>
                  </a:cubicBezTo>
                  <a:cubicBezTo>
                    <a:pt x="11" y="25"/>
                    <a:pt x="11" y="25"/>
                    <a:pt x="12" y="25"/>
                  </a:cubicBezTo>
                  <a:cubicBezTo>
                    <a:pt x="12" y="26"/>
                    <a:pt x="13" y="27"/>
                    <a:pt x="13" y="27"/>
                  </a:cubicBezTo>
                  <a:cubicBezTo>
                    <a:pt x="14" y="27"/>
                    <a:pt x="16" y="27"/>
                    <a:pt x="16" y="27"/>
                  </a:cubicBezTo>
                  <a:cubicBezTo>
                    <a:pt x="17" y="27"/>
                    <a:pt x="17" y="28"/>
                    <a:pt x="18" y="28"/>
                  </a:cubicBezTo>
                  <a:cubicBezTo>
                    <a:pt x="18" y="28"/>
                    <a:pt x="20" y="28"/>
                    <a:pt x="20" y="28"/>
                  </a:cubicBezTo>
                  <a:cubicBezTo>
                    <a:pt x="21" y="28"/>
                    <a:pt x="23" y="28"/>
                    <a:pt x="24" y="28"/>
                  </a:cubicBezTo>
                  <a:cubicBezTo>
                    <a:pt x="24" y="28"/>
                    <a:pt x="26" y="28"/>
                    <a:pt x="26" y="28"/>
                  </a:cubicBezTo>
                  <a:cubicBezTo>
                    <a:pt x="26" y="28"/>
                    <a:pt x="26" y="30"/>
                    <a:pt x="26" y="30"/>
                  </a:cubicBezTo>
                  <a:cubicBezTo>
                    <a:pt x="26" y="31"/>
                    <a:pt x="25" y="31"/>
                    <a:pt x="25" y="32"/>
                  </a:cubicBezTo>
                  <a:cubicBezTo>
                    <a:pt x="25" y="32"/>
                    <a:pt x="26" y="33"/>
                    <a:pt x="26" y="34"/>
                  </a:cubicBezTo>
                  <a:cubicBezTo>
                    <a:pt x="26" y="34"/>
                    <a:pt x="26" y="35"/>
                    <a:pt x="26" y="36"/>
                  </a:cubicBezTo>
                  <a:cubicBezTo>
                    <a:pt x="25" y="37"/>
                    <a:pt x="25" y="39"/>
                    <a:pt x="25" y="39"/>
                  </a:cubicBezTo>
                  <a:cubicBezTo>
                    <a:pt x="25" y="40"/>
                    <a:pt x="27" y="40"/>
                    <a:pt x="27" y="41"/>
                  </a:cubicBezTo>
                  <a:cubicBezTo>
                    <a:pt x="28" y="41"/>
                    <a:pt x="30" y="41"/>
                    <a:pt x="30" y="41"/>
                  </a:cubicBezTo>
                  <a:cubicBezTo>
                    <a:pt x="32" y="41"/>
                    <a:pt x="34" y="41"/>
                    <a:pt x="35" y="41"/>
                  </a:cubicBezTo>
                  <a:cubicBezTo>
                    <a:pt x="37" y="41"/>
                    <a:pt x="40" y="41"/>
                    <a:pt x="42" y="40"/>
                  </a:cubicBezTo>
                  <a:cubicBezTo>
                    <a:pt x="43" y="40"/>
                    <a:pt x="46" y="39"/>
                    <a:pt x="47" y="38"/>
                  </a:cubicBezTo>
                  <a:cubicBezTo>
                    <a:pt x="47" y="38"/>
                    <a:pt x="48" y="37"/>
                    <a:pt x="48" y="36"/>
                  </a:cubicBezTo>
                  <a:cubicBezTo>
                    <a:pt x="49" y="36"/>
                    <a:pt x="49" y="34"/>
                    <a:pt x="49" y="34"/>
                  </a:cubicBezTo>
                  <a:cubicBezTo>
                    <a:pt x="49" y="33"/>
                    <a:pt x="48" y="33"/>
                    <a:pt x="48" y="32"/>
                  </a:cubicBezTo>
                  <a:cubicBezTo>
                    <a:pt x="48" y="32"/>
                    <a:pt x="47" y="31"/>
                    <a:pt x="47" y="30"/>
                  </a:cubicBezTo>
                  <a:cubicBezTo>
                    <a:pt x="47" y="30"/>
                    <a:pt x="48" y="29"/>
                    <a:pt x="48" y="28"/>
                  </a:cubicBezTo>
                  <a:cubicBezTo>
                    <a:pt x="48" y="28"/>
                    <a:pt x="48" y="27"/>
                    <a:pt x="48" y="26"/>
                  </a:cubicBezTo>
                  <a:cubicBezTo>
                    <a:pt x="48" y="26"/>
                    <a:pt x="49" y="25"/>
                    <a:pt x="49" y="25"/>
                  </a:cubicBezTo>
                  <a:cubicBezTo>
                    <a:pt x="50" y="25"/>
                    <a:pt x="52" y="25"/>
                    <a:pt x="53" y="25"/>
                  </a:cubicBezTo>
                  <a:cubicBezTo>
                    <a:pt x="54" y="25"/>
                    <a:pt x="56" y="26"/>
                    <a:pt x="57" y="26"/>
                  </a:cubicBezTo>
                  <a:cubicBezTo>
                    <a:pt x="57" y="26"/>
                    <a:pt x="59" y="26"/>
                    <a:pt x="60" y="25"/>
                  </a:cubicBezTo>
                  <a:cubicBezTo>
                    <a:pt x="60" y="24"/>
                    <a:pt x="60" y="23"/>
                    <a:pt x="60" y="23"/>
                  </a:cubicBezTo>
                  <a:cubicBezTo>
                    <a:pt x="60" y="22"/>
                    <a:pt x="59" y="21"/>
                    <a:pt x="59" y="20"/>
                  </a:cubicBezTo>
                  <a:cubicBezTo>
                    <a:pt x="58" y="20"/>
                    <a:pt x="57" y="20"/>
                    <a:pt x="57" y="20"/>
                  </a:cubicBezTo>
                  <a:cubicBezTo>
                    <a:pt x="57" y="20"/>
                    <a:pt x="56" y="20"/>
                    <a:pt x="55" y="19"/>
                  </a:cubicBezTo>
                  <a:cubicBezTo>
                    <a:pt x="55" y="19"/>
                    <a:pt x="54" y="19"/>
                    <a:pt x="54" y="19"/>
                  </a:cubicBezTo>
                  <a:cubicBezTo>
                    <a:pt x="53" y="20"/>
                    <a:pt x="52" y="21"/>
                    <a:pt x="52" y="21"/>
                  </a:cubicBezTo>
                  <a:cubicBezTo>
                    <a:pt x="51" y="21"/>
                    <a:pt x="50" y="20"/>
                    <a:pt x="50" y="20"/>
                  </a:cubicBezTo>
                  <a:cubicBezTo>
                    <a:pt x="50" y="20"/>
                    <a:pt x="50" y="18"/>
                    <a:pt x="50" y="18"/>
                  </a:cubicBezTo>
                  <a:cubicBezTo>
                    <a:pt x="50" y="18"/>
                    <a:pt x="51" y="17"/>
                    <a:pt x="52" y="17"/>
                  </a:cubicBezTo>
                  <a:cubicBezTo>
                    <a:pt x="52" y="17"/>
                    <a:pt x="54" y="16"/>
                    <a:pt x="54" y="15"/>
                  </a:cubicBezTo>
                  <a:cubicBezTo>
                    <a:pt x="55" y="14"/>
                    <a:pt x="55" y="13"/>
                    <a:pt x="55" y="13"/>
                  </a:cubicBezTo>
                  <a:cubicBezTo>
                    <a:pt x="56" y="13"/>
                    <a:pt x="57" y="13"/>
                    <a:pt x="57" y="13"/>
                  </a:cubicBezTo>
                  <a:cubicBezTo>
                    <a:pt x="58" y="14"/>
                    <a:pt x="59" y="14"/>
                    <a:pt x="60" y="14"/>
                  </a:cubicBezTo>
                  <a:cubicBezTo>
                    <a:pt x="61" y="14"/>
                    <a:pt x="63" y="14"/>
                    <a:pt x="64" y="14"/>
                  </a:cubicBezTo>
                  <a:cubicBezTo>
                    <a:pt x="65" y="14"/>
                    <a:pt x="65" y="12"/>
                    <a:pt x="65" y="12"/>
                  </a:cubicBezTo>
                  <a:cubicBezTo>
                    <a:pt x="66" y="11"/>
                    <a:pt x="67" y="10"/>
                    <a:pt x="67" y="10"/>
                  </a:cubicBezTo>
                  <a:cubicBezTo>
                    <a:pt x="68" y="9"/>
                    <a:pt x="69" y="8"/>
                    <a:pt x="69" y="7"/>
                  </a:cubicBezTo>
                  <a:cubicBezTo>
                    <a:pt x="69" y="7"/>
                    <a:pt x="68" y="6"/>
                    <a:pt x="68" y="6"/>
                  </a:cubicBezTo>
                  <a:cubicBezTo>
                    <a:pt x="68" y="5"/>
                    <a:pt x="69" y="5"/>
                    <a:pt x="69" y="4"/>
                  </a:cubicBezTo>
                  <a:cubicBezTo>
                    <a:pt x="69" y="3"/>
                    <a:pt x="69" y="2"/>
                    <a:pt x="69" y="2"/>
                  </a:cubicBezTo>
                  <a:cubicBezTo>
                    <a:pt x="69" y="1"/>
                    <a:pt x="69" y="0"/>
                    <a:pt x="69" y="0"/>
                  </a:cubicBezTo>
                  <a:cubicBezTo>
                    <a:pt x="69" y="0"/>
                    <a:pt x="71" y="0"/>
                    <a:pt x="71" y="0"/>
                  </a:cubicBezTo>
                  <a:cubicBezTo>
                    <a:pt x="72" y="0"/>
                    <a:pt x="72" y="0"/>
                    <a:pt x="73" y="0"/>
                  </a:cubicBezTo>
                  <a:cubicBezTo>
                    <a:pt x="73" y="1"/>
                    <a:pt x="73" y="2"/>
                    <a:pt x="73" y="2"/>
                  </a:cubicBezTo>
                  <a:cubicBezTo>
                    <a:pt x="73" y="2"/>
                    <a:pt x="73" y="3"/>
                    <a:pt x="73" y="3"/>
                  </a:cubicBezTo>
                  <a:cubicBezTo>
                    <a:pt x="73" y="4"/>
                    <a:pt x="74" y="5"/>
                    <a:pt x="75" y="6"/>
                  </a:cubicBezTo>
                  <a:cubicBezTo>
                    <a:pt x="76" y="6"/>
                    <a:pt x="77" y="6"/>
                    <a:pt x="78" y="6"/>
                  </a:cubicBezTo>
                  <a:cubicBezTo>
                    <a:pt x="78" y="7"/>
                    <a:pt x="79" y="7"/>
                    <a:pt x="79" y="7"/>
                  </a:cubicBezTo>
                  <a:cubicBezTo>
                    <a:pt x="79" y="8"/>
                    <a:pt x="79" y="9"/>
                    <a:pt x="79" y="10"/>
                  </a:cubicBezTo>
                  <a:cubicBezTo>
                    <a:pt x="79" y="10"/>
                    <a:pt x="81" y="11"/>
                    <a:pt x="81" y="11"/>
                  </a:cubicBezTo>
                  <a:cubicBezTo>
                    <a:pt x="82" y="10"/>
                    <a:pt x="81" y="9"/>
                    <a:pt x="82" y="9"/>
                  </a:cubicBezTo>
                  <a:cubicBezTo>
                    <a:pt x="82" y="9"/>
                    <a:pt x="84" y="9"/>
                    <a:pt x="84" y="10"/>
                  </a:cubicBezTo>
                  <a:cubicBezTo>
                    <a:pt x="85" y="10"/>
                    <a:pt x="83" y="12"/>
                    <a:pt x="83" y="13"/>
                  </a:cubicBezTo>
                  <a:cubicBezTo>
                    <a:pt x="82" y="13"/>
                    <a:pt x="81" y="14"/>
                    <a:pt x="81" y="14"/>
                  </a:cubicBezTo>
                  <a:cubicBezTo>
                    <a:pt x="80" y="15"/>
                    <a:pt x="80" y="16"/>
                    <a:pt x="80" y="17"/>
                  </a:cubicBezTo>
                  <a:cubicBezTo>
                    <a:pt x="80" y="18"/>
                    <a:pt x="80" y="19"/>
                    <a:pt x="80" y="20"/>
                  </a:cubicBezTo>
                  <a:cubicBezTo>
                    <a:pt x="81" y="21"/>
                    <a:pt x="81" y="22"/>
                    <a:pt x="81" y="23"/>
                  </a:cubicBezTo>
                  <a:cubicBezTo>
                    <a:pt x="81" y="24"/>
                    <a:pt x="80" y="24"/>
                    <a:pt x="80" y="25"/>
                  </a:cubicBezTo>
                  <a:cubicBezTo>
                    <a:pt x="80" y="26"/>
                    <a:pt x="80" y="27"/>
                    <a:pt x="80" y="27"/>
                  </a:cubicBezTo>
                  <a:cubicBezTo>
                    <a:pt x="81" y="28"/>
                    <a:pt x="83" y="29"/>
                    <a:pt x="83" y="29"/>
                  </a:cubicBezTo>
                  <a:cubicBezTo>
                    <a:pt x="84" y="29"/>
                    <a:pt x="85" y="29"/>
                    <a:pt x="85" y="30"/>
                  </a:cubicBezTo>
                  <a:cubicBezTo>
                    <a:pt x="86" y="30"/>
                    <a:pt x="87" y="32"/>
                    <a:pt x="88" y="33"/>
                  </a:cubicBezTo>
                  <a:cubicBezTo>
                    <a:pt x="88" y="33"/>
                    <a:pt x="90" y="34"/>
                    <a:pt x="90" y="34"/>
                  </a:cubicBezTo>
                  <a:cubicBezTo>
                    <a:pt x="91" y="34"/>
                    <a:pt x="92" y="33"/>
                    <a:pt x="92" y="33"/>
                  </a:cubicBezTo>
                  <a:cubicBezTo>
                    <a:pt x="93" y="33"/>
                    <a:pt x="94" y="34"/>
                    <a:pt x="94" y="34"/>
                  </a:cubicBezTo>
                  <a:cubicBezTo>
                    <a:pt x="94" y="35"/>
                    <a:pt x="94" y="36"/>
                    <a:pt x="95" y="37"/>
                  </a:cubicBezTo>
                  <a:cubicBezTo>
                    <a:pt x="95" y="37"/>
                    <a:pt x="95" y="39"/>
                    <a:pt x="96" y="39"/>
                  </a:cubicBezTo>
                  <a:cubicBezTo>
                    <a:pt x="96" y="39"/>
                    <a:pt x="98" y="39"/>
                    <a:pt x="98" y="39"/>
                  </a:cubicBezTo>
                  <a:cubicBezTo>
                    <a:pt x="99" y="39"/>
                    <a:pt x="100" y="37"/>
                    <a:pt x="100" y="36"/>
                  </a:cubicBezTo>
                  <a:cubicBezTo>
                    <a:pt x="101" y="35"/>
                    <a:pt x="103" y="35"/>
                    <a:pt x="103" y="34"/>
                  </a:cubicBezTo>
                  <a:cubicBezTo>
                    <a:pt x="103" y="33"/>
                    <a:pt x="101" y="33"/>
                    <a:pt x="100" y="33"/>
                  </a:cubicBezTo>
                  <a:cubicBezTo>
                    <a:pt x="100" y="32"/>
                    <a:pt x="99" y="31"/>
                    <a:pt x="100" y="30"/>
                  </a:cubicBezTo>
                  <a:cubicBezTo>
                    <a:pt x="100" y="30"/>
                    <a:pt x="100" y="30"/>
                    <a:pt x="100" y="29"/>
                  </a:cubicBezTo>
                  <a:cubicBezTo>
                    <a:pt x="101" y="29"/>
                    <a:pt x="101" y="28"/>
                    <a:pt x="101" y="27"/>
                  </a:cubicBezTo>
                  <a:cubicBezTo>
                    <a:pt x="101" y="26"/>
                    <a:pt x="102" y="25"/>
                    <a:pt x="102" y="25"/>
                  </a:cubicBezTo>
                  <a:cubicBezTo>
                    <a:pt x="103" y="24"/>
                    <a:pt x="103" y="22"/>
                    <a:pt x="104" y="21"/>
                  </a:cubicBezTo>
                  <a:cubicBezTo>
                    <a:pt x="104" y="20"/>
                    <a:pt x="104" y="18"/>
                    <a:pt x="105" y="18"/>
                  </a:cubicBezTo>
                  <a:cubicBezTo>
                    <a:pt x="106" y="18"/>
                    <a:pt x="107" y="20"/>
                    <a:pt x="108" y="20"/>
                  </a:cubicBezTo>
                  <a:cubicBezTo>
                    <a:pt x="108" y="20"/>
                    <a:pt x="109" y="21"/>
                    <a:pt x="110" y="21"/>
                  </a:cubicBezTo>
                  <a:cubicBezTo>
                    <a:pt x="111" y="21"/>
                    <a:pt x="113" y="20"/>
                    <a:pt x="114" y="20"/>
                  </a:cubicBezTo>
                  <a:cubicBezTo>
                    <a:pt x="114" y="20"/>
                    <a:pt x="115" y="19"/>
                    <a:pt x="115" y="19"/>
                  </a:cubicBezTo>
                  <a:cubicBezTo>
                    <a:pt x="116" y="19"/>
                    <a:pt x="116" y="20"/>
                    <a:pt x="116" y="20"/>
                  </a:cubicBezTo>
                  <a:cubicBezTo>
                    <a:pt x="117" y="20"/>
                    <a:pt x="118" y="22"/>
                    <a:pt x="119" y="22"/>
                  </a:cubicBezTo>
                  <a:cubicBezTo>
                    <a:pt x="119" y="22"/>
                    <a:pt x="120" y="23"/>
                    <a:pt x="121" y="23"/>
                  </a:cubicBezTo>
                  <a:cubicBezTo>
                    <a:pt x="121" y="23"/>
                    <a:pt x="122" y="23"/>
                    <a:pt x="122" y="24"/>
                  </a:cubicBezTo>
                  <a:cubicBezTo>
                    <a:pt x="122" y="24"/>
                    <a:pt x="123" y="24"/>
                    <a:pt x="124" y="24"/>
                  </a:cubicBezTo>
                  <a:cubicBezTo>
                    <a:pt x="124" y="25"/>
                    <a:pt x="125" y="26"/>
                    <a:pt x="126" y="27"/>
                  </a:cubicBezTo>
                  <a:cubicBezTo>
                    <a:pt x="126" y="27"/>
                    <a:pt x="127" y="28"/>
                    <a:pt x="127" y="28"/>
                  </a:cubicBezTo>
                  <a:cubicBezTo>
                    <a:pt x="127" y="28"/>
                    <a:pt x="128" y="27"/>
                    <a:pt x="128" y="27"/>
                  </a:cubicBezTo>
                  <a:cubicBezTo>
                    <a:pt x="128" y="27"/>
                    <a:pt x="128" y="26"/>
                    <a:pt x="128" y="26"/>
                  </a:cubicBezTo>
                  <a:cubicBezTo>
                    <a:pt x="129" y="26"/>
                    <a:pt x="130" y="26"/>
                    <a:pt x="131" y="26"/>
                  </a:cubicBezTo>
                  <a:cubicBezTo>
                    <a:pt x="131" y="26"/>
                    <a:pt x="132" y="26"/>
                    <a:pt x="132" y="26"/>
                  </a:cubicBezTo>
                  <a:cubicBezTo>
                    <a:pt x="132" y="25"/>
                    <a:pt x="132" y="25"/>
                    <a:pt x="132" y="24"/>
                  </a:cubicBezTo>
                  <a:cubicBezTo>
                    <a:pt x="132" y="24"/>
                    <a:pt x="132" y="23"/>
                    <a:pt x="132" y="23"/>
                  </a:cubicBezTo>
                  <a:cubicBezTo>
                    <a:pt x="132" y="22"/>
                    <a:pt x="132" y="22"/>
                    <a:pt x="132" y="22"/>
                  </a:cubicBezTo>
                  <a:cubicBezTo>
                    <a:pt x="132" y="22"/>
                    <a:pt x="133" y="22"/>
                    <a:pt x="134" y="22"/>
                  </a:cubicBezTo>
                  <a:cubicBezTo>
                    <a:pt x="134" y="22"/>
                    <a:pt x="135" y="23"/>
                    <a:pt x="135" y="24"/>
                  </a:cubicBezTo>
                  <a:cubicBezTo>
                    <a:pt x="135" y="24"/>
                    <a:pt x="136" y="25"/>
                    <a:pt x="137" y="25"/>
                  </a:cubicBezTo>
                  <a:cubicBezTo>
                    <a:pt x="137" y="26"/>
                    <a:pt x="137" y="26"/>
                    <a:pt x="137" y="26"/>
                  </a:cubicBezTo>
                  <a:cubicBezTo>
                    <a:pt x="137" y="27"/>
                    <a:pt x="137" y="28"/>
                    <a:pt x="137" y="28"/>
                  </a:cubicBezTo>
                  <a:cubicBezTo>
                    <a:pt x="137" y="29"/>
                    <a:pt x="137" y="30"/>
                    <a:pt x="137" y="30"/>
                  </a:cubicBezTo>
                  <a:cubicBezTo>
                    <a:pt x="138" y="30"/>
                    <a:pt x="139" y="31"/>
                    <a:pt x="139" y="31"/>
                  </a:cubicBezTo>
                  <a:cubicBezTo>
                    <a:pt x="139" y="32"/>
                    <a:pt x="139" y="33"/>
                    <a:pt x="139" y="34"/>
                  </a:cubicBezTo>
                  <a:cubicBezTo>
                    <a:pt x="139" y="34"/>
                    <a:pt x="139" y="36"/>
                    <a:pt x="140" y="37"/>
                  </a:cubicBezTo>
                  <a:cubicBezTo>
                    <a:pt x="140" y="37"/>
                    <a:pt x="141" y="38"/>
                    <a:pt x="141" y="39"/>
                  </a:cubicBezTo>
                  <a:cubicBezTo>
                    <a:pt x="142" y="39"/>
                    <a:pt x="142" y="40"/>
                    <a:pt x="142" y="40"/>
                  </a:cubicBezTo>
                  <a:cubicBezTo>
                    <a:pt x="142" y="40"/>
                    <a:pt x="141" y="40"/>
                    <a:pt x="141" y="41"/>
                  </a:cubicBezTo>
                  <a:cubicBezTo>
                    <a:pt x="141" y="41"/>
                    <a:pt x="140" y="42"/>
                    <a:pt x="140" y="42"/>
                  </a:cubicBezTo>
                  <a:cubicBezTo>
                    <a:pt x="141" y="42"/>
                    <a:pt x="141" y="42"/>
                    <a:pt x="142" y="42"/>
                  </a:cubicBezTo>
                  <a:cubicBezTo>
                    <a:pt x="142" y="42"/>
                    <a:pt x="143" y="43"/>
                    <a:pt x="143" y="44"/>
                  </a:cubicBezTo>
                  <a:cubicBezTo>
                    <a:pt x="143" y="44"/>
                    <a:pt x="143" y="45"/>
                    <a:pt x="143" y="46"/>
                  </a:cubicBezTo>
                  <a:cubicBezTo>
                    <a:pt x="143" y="47"/>
                    <a:pt x="145" y="48"/>
                    <a:pt x="145" y="49"/>
                  </a:cubicBezTo>
                  <a:cubicBezTo>
                    <a:pt x="147" y="52"/>
                    <a:pt x="150" y="56"/>
                    <a:pt x="152" y="59"/>
                  </a:cubicBezTo>
                  <a:cubicBezTo>
                    <a:pt x="153" y="60"/>
                    <a:pt x="155" y="64"/>
                    <a:pt x="156" y="66"/>
                  </a:cubicBezTo>
                  <a:cubicBezTo>
                    <a:pt x="157" y="68"/>
                    <a:pt x="160" y="72"/>
                    <a:pt x="161" y="74"/>
                  </a:cubicBezTo>
                  <a:cubicBezTo>
                    <a:pt x="162" y="76"/>
                    <a:pt x="165" y="79"/>
                    <a:pt x="165" y="81"/>
                  </a:cubicBezTo>
                  <a:cubicBezTo>
                    <a:pt x="166" y="83"/>
                    <a:pt x="167" y="86"/>
                    <a:pt x="168" y="88"/>
                  </a:cubicBezTo>
                  <a:cubicBezTo>
                    <a:pt x="168" y="89"/>
                    <a:pt x="169" y="91"/>
                    <a:pt x="170" y="92"/>
                  </a:cubicBezTo>
                  <a:cubicBezTo>
                    <a:pt x="170" y="92"/>
                    <a:pt x="171" y="94"/>
                    <a:pt x="171" y="95"/>
                  </a:cubicBezTo>
                  <a:cubicBezTo>
                    <a:pt x="171" y="96"/>
                    <a:pt x="170" y="97"/>
                    <a:pt x="170" y="98"/>
                  </a:cubicBezTo>
                  <a:cubicBezTo>
                    <a:pt x="170" y="99"/>
                    <a:pt x="170" y="101"/>
                    <a:pt x="169" y="102"/>
                  </a:cubicBezTo>
                  <a:cubicBezTo>
                    <a:pt x="169" y="104"/>
                    <a:pt x="169" y="107"/>
                    <a:pt x="168" y="109"/>
                  </a:cubicBezTo>
                  <a:cubicBezTo>
                    <a:pt x="168" y="110"/>
                    <a:pt x="167" y="113"/>
                    <a:pt x="167" y="115"/>
                  </a:cubicBezTo>
                  <a:cubicBezTo>
                    <a:pt x="166" y="115"/>
                    <a:pt x="166" y="116"/>
                    <a:pt x="166" y="117"/>
                  </a:cubicBezTo>
                  <a:cubicBezTo>
                    <a:pt x="165" y="117"/>
                    <a:pt x="165" y="116"/>
                    <a:pt x="165" y="116"/>
                  </a:cubicBezTo>
                  <a:cubicBezTo>
                    <a:pt x="164" y="116"/>
                    <a:pt x="163" y="117"/>
                    <a:pt x="162" y="117"/>
                  </a:cubicBezTo>
                  <a:cubicBezTo>
                    <a:pt x="161" y="117"/>
                    <a:pt x="160" y="118"/>
                    <a:pt x="159" y="119"/>
                  </a:cubicBezTo>
                  <a:cubicBezTo>
                    <a:pt x="158" y="120"/>
                    <a:pt x="156" y="122"/>
                    <a:pt x="156" y="122"/>
                  </a:cubicBezTo>
                  <a:cubicBezTo>
                    <a:pt x="155" y="123"/>
                    <a:pt x="153" y="126"/>
                    <a:pt x="152" y="127"/>
                  </a:cubicBezTo>
                  <a:cubicBezTo>
                    <a:pt x="152" y="128"/>
                    <a:pt x="150" y="130"/>
                    <a:pt x="149" y="131"/>
                  </a:cubicBezTo>
                  <a:cubicBezTo>
                    <a:pt x="149" y="132"/>
                    <a:pt x="147" y="134"/>
                    <a:pt x="147" y="135"/>
                  </a:cubicBezTo>
                  <a:cubicBezTo>
                    <a:pt x="146" y="136"/>
                    <a:pt x="143" y="138"/>
                    <a:pt x="142" y="139"/>
                  </a:cubicBezTo>
                  <a:cubicBezTo>
                    <a:pt x="142" y="140"/>
                    <a:pt x="140" y="142"/>
                    <a:pt x="139" y="143"/>
                  </a:cubicBezTo>
                  <a:cubicBezTo>
                    <a:pt x="138" y="144"/>
                    <a:pt x="137" y="147"/>
                    <a:pt x="136" y="148"/>
                  </a:cubicBezTo>
                  <a:cubicBezTo>
                    <a:pt x="135" y="149"/>
                    <a:pt x="134" y="151"/>
                    <a:pt x="133" y="152"/>
                  </a:cubicBezTo>
                  <a:cubicBezTo>
                    <a:pt x="132" y="152"/>
                    <a:pt x="131" y="153"/>
                    <a:pt x="130" y="154"/>
                  </a:cubicBezTo>
                  <a:cubicBezTo>
                    <a:pt x="130" y="154"/>
                    <a:pt x="128" y="154"/>
                    <a:pt x="127" y="154"/>
                  </a:cubicBezTo>
                  <a:cubicBezTo>
                    <a:pt x="126" y="153"/>
                    <a:pt x="125" y="153"/>
                    <a:pt x="125" y="153"/>
                  </a:cubicBezTo>
                  <a:cubicBezTo>
                    <a:pt x="124" y="152"/>
                    <a:pt x="123" y="152"/>
                    <a:pt x="123" y="152"/>
                  </a:cubicBezTo>
                  <a:cubicBezTo>
                    <a:pt x="122" y="152"/>
                    <a:pt x="121" y="151"/>
                    <a:pt x="121" y="152"/>
                  </a:cubicBezTo>
                  <a:cubicBezTo>
                    <a:pt x="121" y="152"/>
                    <a:pt x="123" y="153"/>
                    <a:pt x="123" y="153"/>
                  </a:cubicBezTo>
                  <a:cubicBezTo>
                    <a:pt x="123" y="153"/>
                    <a:pt x="124" y="154"/>
                    <a:pt x="124" y="155"/>
                  </a:cubicBezTo>
                  <a:cubicBezTo>
                    <a:pt x="125" y="155"/>
                    <a:pt x="126" y="155"/>
                    <a:pt x="127" y="155"/>
                  </a:cubicBezTo>
                  <a:cubicBezTo>
                    <a:pt x="128" y="156"/>
                    <a:pt x="129" y="155"/>
                    <a:pt x="129" y="156"/>
                  </a:cubicBezTo>
                  <a:cubicBezTo>
                    <a:pt x="130" y="156"/>
                    <a:pt x="130" y="157"/>
                    <a:pt x="129" y="157"/>
                  </a:cubicBezTo>
                  <a:cubicBezTo>
                    <a:pt x="129" y="158"/>
                    <a:pt x="128" y="157"/>
                    <a:pt x="127" y="158"/>
                  </a:cubicBezTo>
                  <a:cubicBezTo>
                    <a:pt x="127" y="158"/>
                    <a:pt x="125" y="159"/>
                    <a:pt x="125" y="159"/>
                  </a:cubicBezTo>
                  <a:cubicBezTo>
                    <a:pt x="125" y="159"/>
                    <a:pt x="124" y="159"/>
                    <a:pt x="124" y="160"/>
                  </a:cubicBezTo>
                  <a:cubicBezTo>
                    <a:pt x="124" y="160"/>
                    <a:pt x="124" y="160"/>
                    <a:pt x="125" y="160"/>
                  </a:cubicBezTo>
                  <a:cubicBezTo>
                    <a:pt x="125" y="160"/>
                    <a:pt x="126" y="160"/>
                    <a:pt x="126" y="160"/>
                  </a:cubicBezTo>
                  <a:cubicBezTo>
                    <a:pt x="126" y="161"/>
                    <a:pt x="127" y="162"/>
                    <a:pt x="127" y="162"/>
                  </a:cubicBezTo>
                  <a:cubicBezTo>
                    <a:pt x="127" y="163"/>
                    <a:pt x="126" y="164"/>
                    <a:pt x="125" y="164"/>
                  </a:cubicBezTo>
                  <a:cubicBezTo>
                    <a:pt x="125" y="165"/>
                    <a:pt x="124" y="166"/>
                    <a:pt x="123" y="167"/>
                  </a:cubicBezTo>
                  <a:cubicBezTo>
                    <a:pt x="123" y="167"/>
                    <a:pt x="121" y="169"/>
                    <a:pt x="121" y="170"/>
                  </a:cubicBezTo>
                  <a:cubicBezTo>
                    <a:pt x="120" y="170"/>
                    <a:pt x="119" y="171"/>
                    <a:pt x="119" y="171"/>
                  </a:cubicBezTo>
                  <a:cubicBezTo>
                    <a:pt x="119" y="172"/>
                    <a:pt x="118" y="173"/>
                    <a:pt x="119" y="173"/>
                  </a:cubicBezTo>
                  <a:cubicBezTo>
                    <a:pt x="119" y="173"/>
                    <a:pt x="120" y="172"/>
                    <a:pt x="121" y="172"/>
                  </a:cubicBezTo>
                  <a:cubicBezTo>
                    <a:pt x="121" y="172"/>
                    <a:pt x="122" y="171"/>
                    <a:pt x="122" y="171"/>
                  </a:cubicBezTo>
                  <a:cubicBezTo>
                    <a:pt x="123" y="170"/>
                    <a:pt x="124" y="170"/>
                    <a:pt x="125" y="169"/>
                  </a:cubicBezTo>
                  <a:cubicBezTo>
                    <a:pt x="125" y="169"/>
                    <a:pt x="125" y="168"/>
                    <a:pt x="126" y="168"/>
                  </a:cubicBezTo>
                  <a:cubicBezTo>
                    <a:pt x="126" y="168"/>
                    <a:pt x="128" y="168"/>
                    <a:pt x="129" y="168"/>
                  </a:cubicBezTo>
                  <a:cubicBezTo>
                    <a:pt x="129" y="168"/>
                    <a:pt x="130" y="168"/>
                    <a:pt x="131" y="169"/>
                  </a:cubicBezTo>
                  <a:cubicBezTo>
                    <a:pt x="132" y="169"/>
                    <a:pt x="133" y="170"/>
                    <a:pt x="134" y="170"/>
                  </a:cubicBezTo>
                  <a:cubicBezTo>
                    <a:pt x="135" y="170"/>
                    <a:pt x="137" y="169"/>
                    <a:pt x="138" y="170"/>
                  </a:cubicBezTo>
                  <a:cubicBezTo>
                    <a:pt x="139" y="170"/>
                    <a:pt x="142" y="172"/>
                    <a:pt x="143" y="173"/>
                  </a:cubicBezTo>
                  <a:cubicBezTo>
                    <a:pt x="144" y="174"/>
                    <a:pt x="147" y="178"/>
                    <a:pt x="149" y="179"/>
                  </a:cubicBezTo>
                  <a:cubicBezTo>
                    <a:pt x="149" y="180"/>
                    <a:pt x="150" y="181"/>
                    <a:pt x="151" y="182"/>
                  </a:cubicBezTo>
                  <a:cubicBezTo>
                    <a:pt x="151" y="183"/>
                    <a:pt x="152" y="185"/>
                    <a:pt x="152" y="185"/>
                  </a:cubicBezTo>
                  <a:cubicBezTo>
                    <a:pt x="153" y="186"/>
                    <a:pt x="156" y="186"/>
                    <a:pt x="158" y="187"/>
                  </a:cubicBezTo>
                  <a:cubicBezTo>
                    <a:pt x="158" y="187"/>
                    <a:pt x="159" y="187"/>
                    <a:pt x="160" y="187"/>
                  </a:cubicBezTo>
                  <a:cubicBezTo>
                    <a:pt x="160" y="188"/>
                    <a:pt x="160" y="188"/>
                    <a:pt x="160" y="188"/>
                  </a:cubicBezTo>
                  <a:cubicBezTo>
                    <a:pt x="160" y="189"/>
                    <a:pt x="159" y="190"/>
                    <a:pt x="159" y="190"/>
                  </a:cubicBezTo>
                  <a:cubicBezTo>
                    <a:pt x="159" y="191"/>
                    <a:pt x="158" y="191"/>
                    <a:pt x="158" y="192"/>
                  </a:cubicBezTo>
                  <a:cubicBezTo>
                    <a:pt x="157" y="192"/>
                    <a:pt x="158" y="193"/>
                    <a:pt x="158" y="194"/>
                  </a:cubicBezTo>
                  <a:cubicBezTo>
                    <a:pt x="158" y="195"/>
                    <a:pt x="159" y="195"/>
                    <a:pt x="159" y="196"/>
                  </a:cubicBezTo>
                  <a:cubicBezTo>
                    <a:pt x="159" y="196"/>
                    <a:pt x="159" y="198"/>
                    <a:pt x="159" y="198"/>
                  </a:cubicBezTo>
                  <a:cubicBezTo>
                    <a:pt x="159" y="199"/>
                    <a:pt x="157" y="199"/>
                    <a:pt x="157" y="200"/>
                  </a:cubicBezTo>
                  <a:cubicBezTo>
                    <a:pt x="156" y="200"/>
                    <a:pt x="155" y="201"/>
                    <a:pt x="155" y="201"/>
                  </a:cubicBezTo>
                  <a:cubicBezTo>
                    <a:pt x="155" y="201"/>
                    <a:pt x="155" y="202"/>
                    <a:pt x="155" y="202"/>
                  </a:cubicBezTo>
                  <a:cubicBezTo>
                    <a:pt x="154" y="203"/>
                    <a:pt x="152" y="204"/>
                    <a:pt x="151" y="205"/>
                  </a:cubicBezTo>
                  <a:cubicBezTo>
                    <a:pt x="150" y="205"/>
                    <a:pt x="149" y="205"/>
                    <a:pt x="149" y="205"/>
                  </a:cubicBezTo>
                  <a:cubicBezTo>
                    <a:pt x="149" y="205"/>
                    <a:pt x="149" y="205"/>
                    <a:pt x="149" y="205"/>
                  </a:cubicBezTo>
                  <a:cubicBezTo>
                    <a:pt x="148" y="205"/>
                    <a:pt x="147" y="205"/>
                    <a:pt x="146" y="205"/>
                  </a:cubicBezTo>
                  <a:cubicBezTo>
                    <a:pt x="146" y="205"/>
                    <a:pt x="146" y="203"/>
                    <a:pt x="145" y="203"/>
                  </a:cubicBezTo>
                  <a:cubicBezTo>
                    <a:pt x="145" y="203"/>
                    <a:pt x="144" y="204"/>
                    <a:pt x="144" y="204"/>
                  </a:cubicBezTo>
                  <a:cubicBezTo>
                    <a:pt x="143" y="205"/>
                    <a:pt x="141" y="205"/>
                    <a:pt x="140" y="206"/>
                  </a:cubicBezTo>
                  <a:cubicBezTo>
                    <a:pt x="139" y="206"/>
                    <a:pt x="138" y="207"/>
                    <a:pt x="137" y="207"/>
                  </a:cubicBezTo>
                  <a:cubicBezTo>
                    <a:pt x="136" y="208"/>
                    <a:pt x="134" y="207"/>
                    <a:pt x="134" y="208"/>
                  </a:cubicBezTo>
                  <a:cubicBezTo>
                    <a:pt x="133" y="208"/>
                    <a:pt x="132" y="209"/>
                    <a:pt x="132" y="210"/>
                  </a:cubicBezTo>
                  <a:cubicBezTo>
                    <a:pt x="132" y="210"/>
                    <a:pt x="132" y="211"/>
                    <a:pt x="132" y="212"/>
                  </a:cubicBezTo>
                  <a:cubicBezTo>
                    <a:pt x="132" y="213"/>
                    <a:pt x="133" y="214"/>
                    <a:pt x="133" y="215"/>
                  </a:cubicBezTo>
                  <a:cubicBezTo>
                    <a:pt x="133" y="216"/>
                    <a:pt x="133" y="217"/>
                    <a:pt x="132" y="218"/>
                  </a:cubicBezTo>
                  <a:cubicBezTo>
                    <a:pt x="132" y="219"/>
                    <a:pt x="129" y="221"/>
                    <a:pt x="128" y="222"/>
                  </a:cubicBezTo>
                  <a:cubicBezTo>
                    <a:pt x="127" y="222"/>
                    <a:pt x="125" y="224"/>
                    <a:pt x="124" y="224"/>
                  </a:cubicBezTo>
                  <a:cubicBezTo>
                    <a:pt x="124" y="224"/>
                    <a:pt x="122" y="224"/>
                    <a:pt x="121" y="224"/>
                  </a:cubicBezTo>
                  <a:cubicBezTo>
                    <a:pt x="121" y="224"/>
                    <a:pt x="120" y="224"/>
                    <a:pt x="119" y="224"/>
                  </a:cubicBezTo>
                  <a:cubicBezTo>
                    <a:pt x="119" y="224"/>
                    <a:pt x="118" y="223"/>
                    <a:pt x="117" y="223"/>
                  </a:cubicBezTo>
                  <a:cubicBezTo>
                    <a:pt x="116" y="223"/>
                    <a:pt x="115" y="221"/>
                    <a:pt x="115" y="221"/>
                  </a:cubicBezTo>
                  <a:cubicBezTo>
                    <a:pt x="114" y="221"/>
                    <a:pt x="113" y="220"/>
                    <a:pt x="112" y="220"/>
                  </a:cubicBezTo>
                  <a:cubicBezTo>
                    <a:pt x="112" y="220"/>
                    <a:pt x="110" y="221"/>
                    <a:pt x="109" y="221"/>
                  </a:cubicBezTo>
                  <a:cubicBezTo>
                    <a:pt x="109" y="221"/>
                    <a:pt x="108" y="223"/>
                    <a:pt x="107" y="223"/>
                  </a:cubicBezTo>
                  <a:cubicBezTo>
                    <a:pt x="106" y="224"/>
                    <a:pt x="105" y="224"/>
                    <a:pt x="105" y="224"/>
                  </a:cubicBezTo>
                  <a:cubicBezTo>
                    <a:pt x="104" y="224"/>
                    <a:pt x="103" y="223"/>
                    <a:pt x="102" y="223"/>
                  </a:cubicBezTo>
                  <a:cubicBezTo>
                    <a:pt x="101" y="222"/>
                    <a:pt x="100" y="223"/>
                    <a:pt x="99" y="222"/>
                  </a:cubicBezTo>
                  <a:cubicBezTo>
                    <a:pt x="98" y="222"/>
                    <a:pt x="97" y="221"/>
                    <a:pt x="96" y="222"/>
                  </a:cubicBezTo>
                  <a:cubicBezTo>
                    <a:pt x="95" y="222"/>
                    <a:pt x="93" y="223"/>
                    <a:pt x="91" y="224"/>
                  </a:cubicBezTo>
                  <a:cubicBezTo>
                    <a:pt x="91" y="224"/>
                    <a:pt x="89" y="225"/>
                    <a:pt x="88" y="225"/>
                  </a:cubicBezTo>
                  <a:cubicBezTo>
                    <a:pt x="87" y="225"/>
                    <a:pt x="85" y="225"/>
                    <a:pt x="85" y="225"/>
                  </a:cubicBezTo>
                  <a:cubicBezTo>
                    <a:pt x="84" y="225"/>
                    <a:pt x="83" y="224"/>
                    <a:pt x="83" y="224"/>
                  </a:cubicBezTo>
                  <a:cubicBezTo>
                    <a:pt x="82" y="224"/>
                    <a:pt x="82" y="223"/>
                    <a:pt x="81" y="223"/>
                  </a:cubicBezTo>
                  <a:cubicBezTo>
                    <a:pt x="81" y="223"/>
                    <a:pt x="79" y="223"/>
                    <a:pt x="78" y="223"/>
                  </a:cubicBezTo>
                  <a:cubicBezTo>
                    <a:pt x="78" y="223"/>
                    <a:pt x="77" y="225"/>
                    <a:pt x="76" y="225"/>
                  </a:cubicBezTo>
                  <a:cubicBezTo>
                    <a:pt x="75" y="226"/>
                    <a:pt x="74" y="227"/>
                    <a:pt x="73" y="227"/>
                  </a:cubicBezTo>
                  <a:cubicBezTo>
                    <a:pt x="73" y="227"/>
                    <a:pt x="71" y="228"/>
                    <a:pt x="71" y="228"/>
                  </a:cubicBezTo>
                  <a:cubicBezTo>
                    <a:pt x="69" y="229"/>
                    <a:pt x="67" y="229"/>
                    <a:pt x="66" y="229"/>
                  </a:cubicBezTo>
                  <a:cubicBezTo>
                    <a:pt x="65" y="229"/>
                    <a:pt x="64" y="229"/>
                    <a:pt x="63" y="229"/>
                  </a:cubicBezTo>
                  <a:cubicBezTo>
                    <a:pt x="62" y="229"/>
                    <a:pt x="61" y="228"/>
                    <a:pt x="61" y="228"/>
                  </a:cubicBezTo>
                  <a:cubicBezTo>
                    <a:pt x="60" y="229"/>
                    <a:pt x="58" y="229"/>
                    <a:pt x="58" y="229"/>
                  </a:cubicBezTo>
                  <a:cubicBezTo>
                    <a:pt x="57" y="230"/>
                    <a:pt x="56" y="230"/>
                    <a:pt x="56" y="231"/>
                  </a:cubicBezTo>
                  <a:cubicBezTo>
                    <a:pt x="56" y="231"/>
                    <a:pt x="54" y="230"/>
                    <a:pt x="54" y="230"/>
                  </a:cubicBezTo>
                  <a:cubicBezTo>
                    <a:pt x="53" y="230"/>
                    <a:pt x="52" y="229"/>
                    <a:pt x="52" y="229"/>
                  </a:cubicBezTo>
                  <a:cubicBezTo>
                    <a:pt x="52" y="228"/>
                    <a:pt x="52" y="227"/>
                    <a:pt x="52" y="227"/>
                  </a:cubicBezTo>
                  <a:cubicBezTo>
                    <a:pt x="52" y="226"/>
                    <a:pt x="53" y="225"/>
                    <a:pt x="54" y="225"/>
                  </a:cubicBezTo>
                  <a:cubicBezTo>
                    <a:pt x="55" y="225"/>
                    <a:pt x="56" y="225"/>
                    <a:pt x="57" y="225"/>
                  </a:cubicBezTo>
                  <a:cubicBezTo>
                    <a:pt x="58" y="225"/>
                    <a:pt x="61" y="224"/>
                    <a:pt x="62" y="224"/>
                  </a:cubicBezTo>
                  <a:cubicBezTo>
                    <a:pt x="62" y="224"/>
                    <a:pt x="63" y="223"/>
                    <a:pt x="64" y="222"/>
                  </a:cubicBezTo>
                  <a:cubicBezTo>
                    <a:pt x="64" y="222"/>
                    <a:pt x="65" y="220"/>
                    <a:pt x="65" y="219"/>
                  </a:cubicBezTo>
                  <a:cubicBezTo>
                    <a:pt x="65" y="218"/>
                    <a:pt x="65" y="217"/>
                    <a:pt x="65" y="216"/>
                  </a:cubicBezTo>
                  <a:cubicBezTo>
                    <a:pt x="64" y="215"/>
                    <a:pt x="62" y="215"/>
                    <a:pt x="61" y="215"/>
                  </a:cubicBezTo>
                  <a:cubicBezTo>
                    <a:pt x="60" y="215"/>
                    <a:pt x="57" y="216"/>
                    <a:pt x="56" y="216"/>
                  </a:cubicBezTo>
                  <a:cubicBezTo>
                    <a:pt x="55" y="216"/>
                    <a:pt x="53" y="216"/>
                    <a:pt x="52" y="215"/>
                  </a:cubicBezTo>
                  <a:cubicBezTo>
                    <a:pt x="52" y="215"/>
                    <a:pt x="52" y="213"/>
                    <a:pt x="52" y="213"/>
                  </a:cubicBezTo>
                  <a:cubicBezTo>
                    <a:pt x="51" y="212"/>
                    <a:pt x="49" y="213"/>
                    <a:pt x="48" y="212"/>
                  </a:cubicBezTo>
                  <a:cubicBezTo>
                    <a:pt x="48" y="212"/>
                    <a:pt x="48" y="210"/>
                    <a:pt x="48" y="209"/>
                  </a:cubicBezTo>
                  <a:cubicBezTo>
                    <a:pt x="48" y="209"/>
                    <a:pt x="47" y="208"/>
                    <a:pt x="46" y="208"/>
                  </a:cubicBezTo>
                  <a:cubicBezTo>
                    <a:pt x="46" y="207"/>
                    <a:pt x="44" y="206"/>
                    <a:pt x="43" y="205"/>
                  </a:cubicBezTo>
                  <a:cubicBezTo>
                    <a:pt x="42" y="205"/>
                    <a:pt x="40" y="206"/>
                    <a:pt x="39" y="206"/>
                  </a:cubicBezTo>
                  <a:cubicBezTo>
                    <a:pt x="38" y="205"/>
                    <a:pt x="36" y="204"/>
                    <a:pt x="35" y="204"/>
                  </a:cubicBezTo>
                  <a:cubicBezTo>
                    <a:pt x="34" y="204"/>
                    <a:pt x="32" y="204"/>
                    <a:pt x="31" y="204"/>
                  </a:cubicBezTo>
                  <a:cubicBezTo>
                    <a:pt x="31" y="204"/>
                    <a:pt x="31" y="204"/>
                    <a:pt x="30" y="205"/>
                  </a:cubicBezTo>
                  <a:cubicBezTo>
                    <a:pt x="31" y="203"/>
                    <a:pt x="31" y="202"/>
                    <a:pt x="30" y="201"/>
                  </a:cubicBezTo>
                  <a:cubicBezTo>
                    <a:pt x="30" y="200"/>
                    <a:pt x="28" y="199"/>
                    <a:pt x="28" y="199"/>
                  </a:cubicBezTo>
                  <a:cubicBezTo>
                    <a:pt x="28" y="198"/>
                    <a:pt x="27" y="197"/>
                    <a:pt x="27" y="196"/>
                  </a:cubicBezTo>
                  <a:cubicBezTo>
                    <a:pt x="27" y="195"/>
                    <a:pt x="28" y="194"/>
                    <a:pt x="28" y="193"/>
                  </a:cubicBezTo>
                  <a:cubicBezTo>
                    <a:pt x="28" y="192"/>
                    <a:pt x="26" y="190"/>
                    <a:pt x="26" y="190"/>
                  </a:cubicBezTo>
                  <a:cubicBezTo>
                    <a:pt x="25" y="189"/>
                    <a:pt x="24" y="189"/>
                    <a:pt x="23" y="188"/>
                  </a:cubicBezTo>
                  <a:cubicBezTo>
                    <a:pt x="23" y="187"/>
                    <a:pt x="22" y="185"/>
                    <a:pt x="22" y="184"/>
                  </a:cubicBezTo>
                  <a:cubicBezTo>
                    <a:pt x="22" y="183"/>
                    <a:pt x="21" y="181"/>
                    <a:pt x="21" y="180"/>
                  </a:cubicBezTo>
                  <a:cubicBezTo>
                    <a:pt x="20" y="179"/>
                    <a:pt x="20" y="177"/>
                    <a:pt x="19" y="176"/>
                  </a:cubicBezTo>
                  <a:cubicBezTo>
                    <a:pt x="18" y="176"/>
                    <a:pt x="17" y="175"/>
                    <a:pt x="16" y="175"/>
                  </a:cubicBezTo>
                  <a:cubicBezTo>
                    <a:pt x="16" y="175"/>
                    <a:pt x="15" y="173"/>
                    <a:pt x="15" y="173"/>
                  </a:cubicBezTo>
                  <a:cubicBezTo>
                    <a:pt x="14" y="172"/>
                    <a:pt x="13" y="172"/>
                    <a:pt x="13" y="172"/>
                  </a:cubicBezTo>
                  <a:cubicBezTo>
                    <a:pt x="12" y="171"/>
                    <a:pt x="13" y="170"/>
                    <a:pt x="13" y="169"/>
                  </a:cubicBezTo>
                  <a:cubicBezTo>
                    <a:pt x="13" y="169"/>
                    <a:pt x="13" y="168"/>
                    <a:pt x="14" y="167"/>
                  </a:cubicBezTo>
                  <a:cubicBezTo>
                    <a:pt x="14" y="166"/>
                    <a:pt x="14" y="165"/>
                    <a:pt x="15" y="165"/>
                  </a:cubicBezTo>
                  <a:cubicBezTo>
                    <a:pt x="15" y="164"/>
                    <a:pt x="16" y="163"/>
                    <a:pt x="16" y="162"/>
                  </a:cubicBezTo>
                  <a:cubicBezTo>
                    <a:pt x="16" y="162"/>
                    <a:pt x="15" y="160"/>
                    <a:pt x="15" y="160"/>
                  </a:cubicBezTo>
                  <a:cubicBezTo>
                    <a:pt x="14" y="159"/>
                    <a:pt x="13" y="158"/>
                    <a:pt x="13" y="157"/>
                  </a:cubicBezTo>
                  <a:cubicBezTo>
                    <a:pt x="13" y="156"/>
                    <a:pt x="11" y="154"/>
                    <a:pt x="11" y="15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1" name="Freeform 91"/>
            <p:cNvSpPr>
              <a:spLocks noEditPoints="1"/>
            </p:cNvSpPr>
            <p:nvPr/>
          </p:nvSpPr>
          <p:spPr bwMode="auto">
            <a:xfrm>
              <a:off x="2212976" y="3073401"/>
              <a:ext cx="180975" cy="319088"/>
            </a:xfrm>
            <a:custGeom>
              <a:avLst/>
              <a:gdLst/>
              <a:ahLst/>
              <a:cxnLst>
                <a:cxn ang="0">
                  <a:pos x="93" y="59"/>
                </a:cxn>
                <a:cxn ang="0">
                  <a:pos x="89" y="65"/>
                </a:cxn>
                <a:cxn ang="0">
                  <a:pos x="84" y="68"/>
                </a:cxn>
                <a:cxn ang="0">
                  <a:pos x="86" y="70"/>
                </a:cxn>
                <a:cxn ang="0">
                  <a:pos x="89" y="79"/>
                </a:cxn>
                <a:cxn ang="0">
                  <a:pos x="86" y="86"/>
                </a:cxn>
                <a:cxn ang="0">
                  <a:pos x="88" y="90"/>
                </a:cxn>
                <a:cxn ang="0">
                  <a:pos x="92" y="98"/>
                </a:cxn>
                <a:cxn ang="0">
                  <a:pos x="83" y="107"/>
                </a:cxn>
                <a:cxn ang="0">
                  <a:pos x="78" y="117"/>
                </a:cxn>
                <a:cxn ang="0">
                  <a:pos x="75" y="126"/>
                </a:cxn>
                <a:cxn ang="0">
                  <a:pos x="68" y="138"/>
                </a:cxn>
                <a:cxn ang="0">
                  <a:pos x="60" y="147"/>
                </a:cxn>
                <a:cxn ang="0">
                  <a:pos x="52" y="157"/>
                </a:cxn>
                <a:cxn ang="0">
                  <a:pos x="48" y="161"/>
                </a:cxn>
                <a:cxn ang="0">
                  <a:pos x="40" y="160"/>
                </a:cxn>
                <a:cxn ang="0">
                  <a:pos x="33" y="165"/>
                </a:cxn>
                <a:cxn ang="0">
                  <a:pos x="23" y="168"/>
                </a:cxn>
                <a:cxn ang="0">
                  <a:pos x="10" y="160"/>
                </a:cxn>
                <a:cxn ang="0">
                  <a:pos x="10" y="150"/>
                </a:cxn>
                <a:cxn ang="0">
                  <a:pos x="18" y="143"/>
                </a:cxn>
                <a:cxn ang="0">
                  <a:pos x="10" y="134"/>
                </a:cxn>
                <a:cxn ang="0">
                  <a:pos x="7" y="118"/>
                </a:cxn>
                <a:cxn ang="0">
                  <a:pos x="0" y="104"/>
                </a:cxn>
                <a:cxn ang="0">
                  <a:pos x="6" y="97"/>
                </a:cxn>
                <a:cxn ang="0">
                  <a:pos x="3" y="83"/>
                </a:cxn>
                <a:cxn ang="0">
                  <a:pos x="13" y="79"/>
                </a:cxn>
                <a:cxn ang="0">
                  <a:pos x="22" y="71"/>
                </a:cxn>
                <a:cxn ang="0">
                  <a:pos x="21" y="58"/>
                </a:cxn>
                <a:cxn ang="0">
                  <a:pos x="24" y="49"/>
                </a:cxn>
                <a:cxn ang="0">
                  <a:pos x="25" y="41"/>
                </a:cxn>
                <a:cxn ang="0">
                  <a:pos x="26" y="33"/>
                </a:cxn>
                <a:cxn ang="0">
                  <a:pos x="31" y="23"/>
                </a:cxn>
                <a:cxn ang="0">
                  <a:pos x="41" y="16"/>
                </a:cxn>
                <a:cxn ang="0">
                  <a:pos x="47" y="8"/>
                </a:cxn>
                <a:cxn ang="0">
                  <a:pos x="51" y="0"/>
                </a:cxn>
                <a:cxn ang="0">
                  <a:pos x="59" y="4"/>
                </a:cxn>
                <a:cxn ang="0">
                  <a:pos x="58" y="10"/>
                </a:cxn>
                <a:cxn ang="0">
                  <a:pos x="66" y="7"/>
                </a:cxn>
                <a:cxn ang="0">
                  <a:pos x="70" y="15"/>
                </a:cxn>
                <a:cxn ang="0">
                  <a:pos x="74" y="22"/>
                </a:cxn>
                <a:cxn ang="0">
                  <a:pos x="78" y="30"/>
                </a:cxn>
                <a:cxn ang="0">
                  <a:pos x="80" y="38"/>
                </a:cxn>
                <a:cxn ang="0">
                  <a:pos x="80" y="46"/>
                </a:cxn>
                <a:cxn ang="0">
                  <a:pos x="79" y="56"/>
                </a:cxn>
                <a:cxn ang="0">
                  <a:pos x="86" y="54"/>
                </a:cxn>
                <a:cxn ang="0">
                  <a:pos x="93" y="53"/>
                </a:cxn>
                <a:cxn ang="0">
                  <a:pos x="40" y="129"/>
                </a:cxn>
                <a:cxn ang="0">
                  <a:pos x="29" y="121"/>
                </a:cxn>
                <a:cxn ang="0">
                  <a:pos x="22" y="113"/>
                </a:cxn>
                <a:cxn ang="0">
                  <a:pos x="15" y="122"/>
                </a:cxn>
                <a:cxn ang="0">
                  <a:pos x="21" y="132"/>
                </a:cxn>
                <a:cxn ang="0">
                  <a:pos x="23" y="142"/>
                </a:cxn>
                <a:cxn ang="0">
                  <a:pos x="30" y="135"/>
                </a:cxn>
                <a:cxn ang="0">
                  <a:pos x="38" y="131"/>
                </a:cxn>
              </a:cxnLst>
              <a:rect l="0" t="0" r="r" b="b"/>
              <a:pathLst>
                <a:path w="96" h="169">
                  <a:moveTo>
                    <a:pt x="96" y="54"/>
                  </a:moveTo>
                  <a:cubicBezTo>
                    <a:pt x="96" y="55"/>
                    <a:pt x="96" y="57"/>
                    <a:pt x="96" y="57"/>
                  </a:cubicBezTo>
                  <a:cubicBezTo>
                    <a:pt x="96" y="58"/>
                    <a:pt x="96" y="59"/>
                    <a:pt x="96" y="59"/>
                  </a:cubicBezTo>
                  <a:cubicBezTo>
                    <a:pt x="95" y="59"/>
                    <a:pt x="94" y="58"/>
                    <a:pt x="93" y="59"/>
                  </a:cubicBezTo>
                  <a:cubicBezTo>
                    <a:pt x="93" y="59"/>
                    <a:pt x="92" y="60"/>
                    <a:pt x="92" y="60"/>
                  </a:cubicBezTo>
                  <a:cubicBezTo>
                    <a:pt x="92" y="61"/>
                    <a:pt x="92" y="62"/>
                    <a:pt x="92" y="63"/>
                  </a:cubicBezTo>
                  <a:cubicBezTo>
                    <a:pt x="92" y="63"/>
                    <a:pt x="92" y="64"/>
                    <a:pt x="91" y="65"/>
                  </a:cubicBezTo>
                  <a:cubicBezTo>
                    <a:pt x="91" y="65"/>
                    <a:pt x="89" y="65"/>
                    <a:pt x="89" y="65"/>
                  </a:cubicBezTo>
                  <a:cubicBezTo>
                    <a:pt x="88" y="66"/>
                    <a:pt x="87" y="66"/>
                    <a:pt x="87" y="66"/>
                  </a:cubicBezTo>
                  <a:cubicBezTo>
                    <a:pt x="86" y="66"/>
                    <a:pt x="86" y="66"/>
                    <a:pt x="86" y="66"/>
                  </a:cubicBezTo>
                  <a:cubicBezTo>
                    <a:pt x="85" y="66"/>
                    <a:pt x="84" y="67"/>
                    <a:pt x="84" y="67"/>
                  </a:cubicBezTo>
                  <a:cubicBezTo>
                    <a:pt x="84" y="67"/>
                    <a:pt x="84" y="68"/>
                    <a:pt x="84" y="68"/>
                  </a:cubicBezTo>
                  <a:cubicBezTo>
                    <a:pt x="84" y="69"/>
                    <a:pt x="83" y="69"/>
                    <a:pt x="82" y="70"/>
                  </a:cubicBezTo>
                  <a:cubicBezTo>
                    <a:pt x="82" y="70"/>
                    <a:pt x="83" y="71"/>
                    <a:pt x="83" y="71"/>
                  </a:cubicBezTo>
                  <a:cubicBezTo>
                    <a:pt x="83" y="72"/>
                    <a:pt x="85" y="71"/>
                    <a:pt x="85" y="71"/>
                  </a:cubicBezTo>
                  <a:cubicBezTo>
                    <a:pt x="86" y="71"/>
                    <a:pt x="86" y="70"/>
                    <a:pt x="86" y="70"/>
                  </a:cubicBezTo>
                  <a:cubicBezTo>
                    <a:pt x="87" y="70"/>
                    <a:pt x="88" y="70"/>
                    <a:pt x="88" y="71"/>
                  </a:cubicBezTo>
                  <a:cubicBezTo>
                    <a:pt x="89" y="71"/>
                    <a:pt x="88" y="72"/>
                    <a:pt x="87" y="72"/>
                  </a:cubicBezTo>
                  <a:cubicBezTo>
                    <a:pt x="87" y="73"/>
                    <a:pt x="87" y="75"/>
                    <a:pt x="87" y="76"/>
                  </a:cubicBezTo>
                  <a:cubicBezTo>
                    <a:pt x="88" y="77"/>
                    <a:pt x="88" y="78"/>
                    <a:pt x="89" y="79"/>
                  </a:cubicBezTo>
                  <a:cubicBezTo>
                    <a:pt x="89" y="80"/>
                    <a:pt x="90" y="81"/>
                    <a:pt x="90" y="81"/>
                  </a:cubicBezTo>
                  <a:cubicBezTo>
                    <a:pt x="90" y="82"/>
                    <a:pt x="89" y="83"/>
                    <a:pt x="89" y="83"/>
                  </a:cubicBezTo>
                  <a:cubicBezTo>
                    <a:pt x="88" y="83"/>
                    <a:pt x="87" y="84"/>
                    <a:pt x="86" y="84"/>
                  </a:cubicBezTo>
                  <a:cubicBezTo>
                    <a:pt x="86" y="84"/>
                    <a:pt x="85" y="85"/>
                    <a:pt x="86" y="86"/>
                  </a:cubicBezTo>
                  <a:cubicBezTo>
                    <a:pt x="86" y="86"/>
                    <a:pt x="87" y="86"/>
                    <a:pt x="87" y="86"/>
                  </a:cubicBezTo>
                  <a:cubicBezTo>
                    <a:pt x="88" y="86"/>
                    <a:pt x="89" y="86"/>
                    <a:pt x="89" y="87"/>
                  </a:cubicBezTo>
                  <a:cubicBezTo>
                    <a:pt x="89" y="87"/>
                    <a:pt x="89" y="88"/>
                    <a:pt x="89" y="89"/>
                  </a:cubicBezTo>
                  <a:cubicBezTo>
                    <a:pt x="89" y="89"/>
                    <a:pt x="88" y="90"/>
                    <a:pt x="88" y="90"/>
                  </a:cubicBezTo>
                  <a:cubicBezTo>
                    <a:pt x="88" y="91"/>
                    <a:pt x="87" y="92"/>
                    <a:pt x="88" y="92"/>
                  </a:cubicBezTo>
                  <a:cubicBezTo>
                    <a:pt x="88" y="93"/>
                    <a:pt x="88" y="93"/>
                    <a:pt x="88" y="93"/>
                  </a:cubicBezTo>
                  <a:cubicBezTo>
                    <a:pt x="89" y="94"/>
                    <a:pt x="90" y="94"/>
                    <a:pt x="90" y="95"/>
                  </a:cubicBezTo>
                  <a:cubicBezTo>
                    <a:pt x="90" y="95"/>
                    <a:pt x="92" y="97"/>
                    <a:pt x="92" y="98"/>
                  </a:cubicBezTo>
                  <a:cubicBezTo>
                    <a:pt x="92" y="98"/>
                    <a:pt x="91" y="99"/>
                    <a:pt x="90" y="100"/>
                  </a:cubicBezTo>
                  <a:cubicBezTo>
                    <a:pt x="90" y="100"/>
                    <a:pt x="89" y="102"/>
                    <a:pt x="88" y="102"/>
                  </a:cubicBezTo>
                  <a:cubicBezTo>
                    <a:pt x="88" y="103"/>
                    <a:pt x="85" y="104"/>
                    <a:pt x="84" y="105"/>
                  </a:cubicBezTo>
                  <a:cubicBezTo>
                    <a:pt x="84" y="105"/>
                    <a:pt x="83" y="106"/>
                    <a:pt x="83" y="107"/>
                  </a:cubicBezTo>
                  <a:cubicBezTo>
                    <a:pt x="83" y="108"/>
                    <a:pt x="83" y="109"/>
                    <a:pt x="83" y="110"/>
                  </a:cubicBezTo>
                  <a:cubicBezTo>
                    <a:pt x="83" y="110"/>
                    <a:pt x="81" y="110"/>
                    <a:pt x="81" y="111"/>
                  </a:cubicBezTo>
                  <a:cubicBezTo>
                    <a:pt x="80" y="111"/>
                    <a:pt x="78" y="113"/>
                    <a:pt x="78" y="114"/>
                  </a:cubicBezTo>
                  <a:cubicBezTo>
                    <a:pt x="78" y="115"/>
                    <a:pt x="78" y="117"/>
                    <a:pt x="78" y="117"/>
                  </a:cubicBezTo>
                  <a:cubicBezTo>
                    <a:pt x="78" y="118"/>
                    <a:pt x="80" y="120"/>
                    <a:pt x="81" y="120"/>
                  </a:cubicBezTo>
                  <a:cubicBezTo>
                    <a:pt x="81" y="120"/>
                    <a:pt x="81" y="120"/>
                    <a:pt x="81" y="120"/>
                  </a:cubicBezTo>
                  <a:cubicBezTo>
                    <a:pt x="80" y="121"/>
                    <a:pt x="79" y="122"/>
                    <a:pt x="78" y="123"/>
                  </a:cubicBezTo>
                  <a:cubicBezTo>
                    <a:pt x="77" y="123"/>
                    <a:pt x="76" y="125"/>
                    <a:pt x="75" y="126"/>
                  </a:cubicBezTo>
                  <a:cubicBezTo>
                    <a:pt x="74" y="127"/>
                    <a:pt x="74" y="129"/>
                    <a:pt x="74" y="130"/>
                  </a:cubicBezTo>
                  <a:cubicBezTo>
                    <a:pt x="74" y="131"/>
                    <a:pt x="73" y="132"/>
                    <a:pt x="73" y="132"/>
                  </a:cubicBezTo>
                  <a:cubicBezTo>
                    <a:pt x="73" y="133"/>
                    <a:pt x="71" y="133"/>
                    <a:pt x="71" y="134"/>
                  </a:cubicBezTo>
                  <a:cubicBezTo>
                    <a:pt x="70" y="135"/>
                    <a:pt x="69" y="137"/>
                    <a:pt x="68" y="138"/>
                  </a:cubicBezTo>
                  <a:cubicBezTo>
                    <a:pt x="68" y="139"/>
                    <a:pt x="65" y="140"/>
                    <a:pt x="64" y="141"/>
                  </a:cubicBezTo>
                  <a:cubicBezTo>
                    <a:pt x="63" y="141"/>
                    <a:pt x="61" y="141"/>
                    <a:pt x="60" y="142"/>
                  </a:cubicBezTo>
                  <a:cubicBezTo>
                    <a:pt x="59" y="142"/>
                    <a:pt x="58" y="143"/>
                    <a:pt x="58" y="144"/>
                  </a:cubicBezTo>
                  <a:cubicBezTo>
                    <a:pt x="58" y="145"/>
                    <a:pt x="60" y="146"/>
                    <a:pt x="60" y="147"/>
                  </a:cubicBezTo>
                  <a:cubicBezTo>
                    <a:pt x="60" y="148"/>
                    <a:pt x="59" y="149"/>
                    <a:pt x="59" y="150"/>
                  </a:cubicBezTo>
                  <a:cubicBezTo>
                    <a:pt x="58" y="151"/>
                    <a:pt x="57" y="152"/>
                    <a:pt x="56" y="153"/>
                  </a:cubicBezTo>
                  <a:cubicBezTo>
                    <a:pt x="56" y="153"/>
                    <a:pt x="54" y="155"/>
                    <a:pt x="53" y="155"/>
                  </a:cubicBezTo>
                  <a:cubicBezTo>
                    <a:pt x="53" y="156"/>
                    <a:pt x="52" y="156"/>
                    <a:pt x="52" y="157"/>
                  </a:cubicBezTo>
                  <a:cubicBezTo>
                    <a:pt x="52" y="158"/>
                    <a:pt x="53" y="159"/>
                    <a:pt x="53" y="159"/>
                  </a:cubicBezTo>
                  <a:cubicBezTo>
                    <a:pt x="53" y="160"/>
                    <a:pt x="53" y="161"/>
                    <a:pt x="53" y="161"/>
                  </a:cubicBezTo>
                  <a:cubicBezTo>
                    <a:pt x="53" y="161"/>
                    <a:pt x="52" y="162"/>
                    <a:pt x="52" y="162"/>
                  </a:cubicBezTo>
                  <a:cubicBezTo>
                    <a:pt x="51" y="162"/>
                    <a:pt x="49" y="161"/>
                    <a:pt x="48" y="161"/>
                  </a:cubicBezTo>
                  <a:cubicBezTo>
                    <a:pt x="47" y="160"/>
                    <a:pt x="46" y="160"/>
                    <a:pt x="46" y="161"/>
                  </a:cubicBezTo>
                  <a:cubicBezTo>
                    <a:pt x="45" y="161"/>
                    <a:pt x="44" y="161"/>
                    <a:pt x="43" y="161"/>
                  </a:cubicBezTo>
                  <a:cubicBezTo>
                    <a:pt x="43" y="161"/>
                    <a:pt x="42" y="162"/>
                    <a:pt x="42" y="162"/>
                  </a:cubicBezTo>
                  <a:cubicBezTo>
                    <a:pt x="41" y="161"/>
                    <a:pt x="41" y="160"/>
                    <a:pt x="40" y="160"/>
                  </a:cubicBezTo>
                  <a:cubicBezTo>
                    <a:pt x="40" y="160"/>
                    <a:pt x="39" y="160"/>
                    <a:pt x="38" y="160"/>
                  </a:cubicBezTo>
                  <a:cubicBezTo>
                    <a:pt x="37" y="160"/>
                    <a:pt x="36" y="161"/>
                    <a:pt x="36" y="161"/>
                  </a:cubicBezTo>
                  <a:cubicBezTo>
                    <a:pt x="35" y="162"/>
                    <a:pt x="35" y="164"/>
                    <a:pt x="35" y="164"/>
                  </a:cubicBezTo>
                  <a:cubicBezTo>
                    <a:pt x="34" y="165"/>
                    <a:pt x="33" y="165"/>
                    <a:pt x="33" y="165"/>
                  </a:cubicBezTo>
                  <a:cubicBezTo>
                    <a:pt x="32" y="166"/>
                    <a:pt x="30" y="165"/>
                    <a:pt x="29" y="165"/>
                  </a:cubicBezTo>
                  <a:cubicBezTo>
                    <a:pt x="28" y="165"/>
                    <a:pt x="27" y="166"/>
                    <a:pt x="27" y="166"/>
                  </a:cubicBezTo>
                  <a:cubicBezTo>
                    <a:pt x="26" y="167"/>
                    <a:pt x="26" y="168"/>
                    <a:pt x="25" y="168"/>
                  </a:cubicBezTo>
                  <a:cubicBezTo>
                    <a:pt x="25" y="169"/>
                    <a:pt x="23" y="168"/>
                    <a:pt x="23" y="168"/>
                  </a:cubicBezTo>
                  <a:cubicBezTo>
                    <a:pt x="22" y="168"/>
                    <a:pt x="20" y="168"/>
                    <a:pt x="19" y="168"/>
                  </a:cubicBezTo>
                  <a:cubicBezTo>
                    <a:pt x="19" y="167"/>
                    <a:pt x="18" y="166"/>
                    <a:pt x="18" y="165"/>
                  </a:cubicBezTo>
                  <a:cubicBezTo>
                    <a:pt x="17" y="164"/>
                    <a:pt x="15" y="163"/>
                    <a:pt x="14" y="162"/>
                  </a:cubicBezTo>
                  <a:cubicBezTo>
                    <a:pt x="13" y="162"/>
                    <a:pt x="11" y="161"/>
                    <a:pt x="10" y="160"/>
                  </a:cubicBezTo>
                  <a:cubicBezTo>
                    <a:pt x="10" y="159"/>
                    <a:pt x="10" y="157"/>
                    <a:pt x="10" y="156"/>
                  </a:cubicBezTo>
                  <a:cubicBezTo>
                    <a:pt x="10" y="155"/>
                    <a:pt x="10" y="153"/>
                    <a:pt x="9" y="152"/>
                  </a:cubicBezTo>
                  <a:cubicBezTo>
                    <a:pt x="9" y="152"/>
                    <a:pt x="9" y="151"/>
                    <a:pt x="9" y="151"/>
                  </a:cubicBezTo>
                  <a:cubicBezTo>
                    <a:pt x="9" y="150"/>
                    <a:pt x="10" y="150"/>
                    <a:pt x="10" y="150"/>
                  </a:cubicBezTo>
                  <a:cubicBezTo>
                    <a:pt x="10" y="149"/>
                    <a:pt x="12" y="148"/>
                    <a:pt x="12" y="147"/>
                  </a:cubicBezTo>
                  <a:cubicBezTo>
                    <a:pt x="13" y="147"/>
                    <a:pt x="15" y="146"/>
                    <a:pt x="17" y="146"/>
                  </a:cubicBezTo>
                  <a:cubicBezTo>
                    <a:pt x="17" y="146"/>
                    <a:pt x="18" y="146"/>
                    <a:pt x="19" y="145"/>
                  </a:cubicBezTo>
                  <a:cubicBezTo>
                    <a:pt x="19" y="144"/>
                    <a:pt x="18" y="143"/>
                    <a:pt x="18" y="143"/>
                  </a:cubicBezTo>
                  <a:cubicBezTo>
                    <a:pt x="18" y="142"/>
                    <a:pt x="17" y="140"/>
                    <a:pt x="16" y="139"/>
                  </a:cubicBezTo>
                  <a:cubicBezTo>
                    <a:pt x="15" y="139"/>
                    <a:pt x="14" y="138"/>
                    <a:pt x="14" y="137"/>
                  </a:cubicBezTo>
                  <a:cubicBezTo>
                    <a:pt x="13" y="137"/>
                    <a:pt x="12" y="137"/>
                    <a:pt x="11" y="137"/>
                  </a:cubicBezTo>
                  <a:cubicBezTo>
                    <a:pt x="11" y="136"/>
                    <a:pt x="10" y="135"/>
                    <a:pt x="10" y="134"/>
                  </a:cubicBezTo>
                  <a:cubicBezTo>
                    <a:pt x="10" y="133"/>
                    <a:pt x="9" y="131"/>
                    <a:pt x="9" y="131"/>
                  </a:cubicBezTo>
                  <a:cubicBezTo>
                    <a:pt x="9" y="130"/>
                    <a:pt x="9" y="128"/>
                    <a:pt x="9" y="127"/>
                  </a:cubicBezTo>
                  <a:cubicBezTo>
                    <a:pt x="9" y="126"/>
                    <a:pt x="9" y="124"/>
                    <a:pt x="8" y="122"/>
                  </a:cubicBezTo>
                  <a:cubicBezTo>
                    <a:pt x="8" y="121"/>
                    <a:pt x="8" y="119"/>
                    <a:pt x="7" y="118"/>
                  </a:cubicBezTo>
                  <a:cubicBezTo>
                    <a:pt x="7" y="118"/>
                    <a:pt x="5" y="116"/>
                    <a:pt x="5" y="115"/>
                  </a:cubicBezTo>
                  <a:cubicBezTo>
                    <a:pt x="4" y="114"/>
                    <a:pt x="3" y="112"/>
                    <a:pt x="2" y="111"/>
                  </a:cubicBezTo>
                  <a:cubicBezTo>
                    <a:pt x="2" y="110"/>
                    <a:pt x="2" y="107"/>
                    <a:pt x="1" y="107"/>
                  </a:cubicBezTo>
                  <a:cubicBezTo>
                    <a:pt x="1" y="107"/>
                    <a:pt x="0" y="105"/>
                    <a:pt x="0" y="104"/>
                  </a:cubicBezTo>
                  <a:cubicBezTo>
                    <a:pt x="0" y="103"/>
                    <a:pt x="0" y="102"/>
                    <a:pt x="0" y="101"/>
                  </a:cubicBezTo>
                  <a:cubicBezTo>
                    <a:pt x="0" y="101"/>
                    <a:pt x="1" y="100"/>
                    <a:pt x="1" y="100"/>
                  </a:cubicBezTo>
                  <a:cubicBezTo>
                    <a:pt x="2" y="100"/>
                    <a:pt x="2" y="98"/>
                    <a:pt x="3" y="98"/>
                  </a:cubicBezTo>
                  <a:cubicBezTo>
                    <a:pt x="3" y="97"/>
                    <a:pt x="6" y="98"/>
                    <a:pt x="6" y="97"/>
                  </a:cubicBezTo>
                  <a:cubicBezTo>
                    <a:pt x="7" y="96"/>
                    <a:pt x="6" y="94"/>
                    <a:pt x="6" y="94"/>
                  </a:cubicBezTo>
                  <a:cubicBezTo>
                    <a:pt x="6" y="93"/>
                    <a:pt x="4" y="92"/>
                    <a:pt x="4" y="92"/>
                  </a:cubicBezTo>
                  <a:cubicBezTo>
                    <a:pt x="3" y="91"/>
                    <a:pt x="3" y="89"/>
                    <a:pt x="3" y="89"/>
                  </a:cubicBezTo>
                  <a:cubicBezTo>
                    <a:pt x="3" y="87"/>
                    <a:pt x="3" y="84"/>
                    <a:pt x="3" y="83"/>
                  </a:cubicBezTo>
                  <a:cubicBezTo>
                    <a:pt x="3" y="82"/>
                    <a:pt x="2" y="81"/>
                    <a:pt x="3" y="80"/>
                  </a:cubicBezTo>
                  <a:cubicBezTo>
                    <a:pt x="3" y="80"/>
                    <a:pt x="4" y="80"/>
                    <a:pt x="5" y="80"/>
                  </a:cubicBezTo>
                  <a:cubicBezTo>
                    <a:pt x="6" y="80"/>
                    <a:pt x="8" y="80"/>
                    <a:pt x="10" y="80"/>
                  </a:cubicBezTo>
                  <a:cubicBezTo>
                    <a:pt x="10" y="80"/>
                    <a:pt x="12" y="80"/>
                    <a:pt x="13" y="79"/>
                  </a:cubicBezTo>
                  <a:cubicBezTo>
                    <a:pt x="14" y="79"/>
                    <a:pt x="15" y="77"/>
                    <a:pt x="16" y="77"/>
                  </a:cubicBezTo>
                  <a:cubicBezTo>
                    <a:pt x="17" y="76"/>
                    <a:pt x="18" y="75"/>
                    <a:pt x="19" y="75"/>
                  </a:cubicBezTo>
                  <a:cubicBezTo>
                    <a:pt x="19" y="74"/>
                    <a:pt x="21" y="74"/>
                    <a:pt x="21" y="73"/>
                  </a:cubicBezTo>
                  <a:cubicBezTo>
                    <a:pt x="22" y="73"/>
                    <a:pt x="22" y="71"/>
                    <a:pt x="22" y="71"/>
                  </a:cubicBezTo>
                  <a:cubicBezTo>
                    <a:pt x="22" y="70"/>
                    <a:pt x="23" y="68"/>
                    <a:pt x="23" y="67"/>
                  </a:cubicBezTo>
                  <a:cubicBezTo>
                    <a:pt x="23" y="67"/>
                    <a:pt x="22" y="65"/>
                    <a:pt x="22" y="64"/>
                  </a:cubicBezTo>
                  <a:cubicBezTo>
                    <a:pt x="22" y="64"/>
                    <a:pt x="21" y="63"/>
                    <a:pt x="21" y="62"/>
                  </a:cubicBezTo>
                  <a:cubicBezTo>
                    <a:pt x="21" y="61"/>
                    <a:pt x="21" y="59"/>
                    <a:pt x="21" y="58"/>
                  </a:cubicBezTo>
                  <a:cubicBezTo>
                    <a:pt x="21" y="57"/>
                    <a:pt x="21" y="55"/>
                    <a:pt x="21" y="54"/>
                  </a:cubicBezTo>
                  <a:cubicBezTo>
                    <a:pt x="21" y="54"/>
                    <a:pt x="23" y="54"/>
                    <a:pt x="23" y="53"/>
                  </a:cubicBezTo>
                  <a:cubicBezTo>
                    <a:pt x="24" y="53"/>
                    <a:pt x="25" y="52"/>
                    <a:pt x="25" y="51"/>
                  </a:cubicBezTo>
                  <a:cubicBezTo>
                    <a:pt x="25" y="50"/>
                    <a:pt x="25" y="50"/>
                    <a:pt x="24" y="49"/>
                  </a:cubicBezTo>
                  <a:cubicBezTo>
                    <a:pt x="24" y="49"/>
                    <a:pt x="24" y="48"/>
                    <a:pt x="24" y="47"/>
                  </a:cubicBezTo>
                  <a:cubicBezTo>
                    <a:pt x="24" y="46"/>
                    <a:pt x="24" y="44"/>
                    <a:pt x="24" y="43"/>
                  </a:cubicBezTo>
                  <a:cubicBezTo>
                    <a:pt x="24" y="43"/>
                    <a:pt x="24" y="42"/>
                    <a:pt x="24" y="42"/>
                  </a:cubicBezTo>
                  <a:cubicBezTo>
                    <a:pt x="24" y="41"/>
                    <a:pt x="25" y="41"/>
                    <a:pt x="25" y="41"/>
                  </a:cubicBezTo>
                  <a:cubicBezTo>
                    <a:pt x="26" y="40"/>
                    <a:pt x="28" y="39"/>
                    <a:pt x="28" y="38"/>
                  </a:cubicBezTo>
                  <a:cubicBezTo>
                    <a:pt x="29" y="38"/>
                    <a:pt x="28" y="37"/>
                    <a:pt x="28" y="36"/>
                  </a:cubicBezTo>
                  <a:cubicBezTo>
                    <a:pt x="27" y="36"/>
                    <a:pt x="26" y="35"/>
                    <a:pt x="26" y="35"/>
                  </a:cubicBezTo>
                  <a:cubicBezTo>
                    <a:pt x="26" y="34"/>
                    <a:pt x="26" y="33"/>
                    <a:pt x="26" y="33"/>
                  </a:cubicBezTo>
                  <a:cubicBezTo>
                    <a:pt x="27" y="32"/>
                    <a:pt x="28" y="31"/>
                    <a:pt x="28" y="31"/>
                  </a:cubicBezTo>
                  <a:cubicBezTo>
                    <a:pt x="28" y="30"/>
                    <a:pt x="28" y="29"/>
                    <a:pt x="28" y="28"/>
                  </a:cubicBezTo>
                  <a:cubicBezTo>
                    <a:pt x="28" y="27"/>
                    <a:pt x="28" y="25"/>
                    <a:pt x="29" y="24"/>
                  </a:cubicBezTo>
                  <a:cubicBezTo>
                    <a:pt x="29" y="23"/>
                    <a:pt x="31" y="23"/>
                    <a:pt x="31" y="23"/>
                  </a:cubicBezTo>
                  <a:cubicBezTo>
                    <a:pt x="32" y="22"/>
                    <a:pt x="32" y="20"/>
                    <a:pt x="32" y="19"/>
                  </a:cubicBezTo>
                  <a:cubicBezTo>
                    <a:pt x="32" y="19"/>
                    <a:pt x="33" y="18"/>
                    <a:pt x="34" y="18"/>
                  </a:cubicBezTo>
                  <a:cubicBezTo>
                    <a:pt x="35" y="17"/>
                    <a:pt x="37" y="16"/>
                    <a:pt x="38" y="16"/>
                  </a:cubicBezTo>
                  <a:cubicBezTo>
                    <a:pt x="39" y="15"/>
                    <a:pt x="41" y="16"/>
                    <a:pt x="41" y="16"/>
                  </a:cubicBezTo>
                  <a:cubicBezTo>
                    <a:pt x="42" y="16"/>
                    <a:pt x="42" y="17"/>
                    <a:pt x="43" y="17"/>
                  </a:cubicBezTo>
                  <a:cubicBezTo>
                    <a:pt x="43" y="17"/>
                    <a:pt x="45" y="17"/>
                    <a:pt x="46" y="17"/>
                  </a:cubicBezTo>
                  <a:cubicBezTo>
                    <a:pt x="47" y="16"/>
                    <a:pt x="46" y="13"/>
                    <a:pt x="46" y="11"/>
                  </a:cubicBezTo>
                  <a:cubicBezTo>
                    <a:pt x="46" y="11"/>
                    <a:pt x="47" y="9"/>
                    <a:pt x="47" y="8"/>
                  </a:cubicBezTo>
                  <a:cubicBezTo>
                    <a:pt x="47" y="7"/>
                    <a:pt x="46" y="5"/>
                    <a:pt x="46" y="4"/>
                  </a:cubicBezTo>
                  <a:cubicBezTo>
                    <a:pt x="46" y="4"/>
                    <a:pt x="48" y="4"/>
                    <a:pt x="48" y="4"/>
                  </a:cubicBezTo>
                  <a:cubicBezTo>
                    <a:pt x="49" y="3"/>
                    <a:pt x="50" y="2"/>
                    <a:pt x="50" y="2"/>
                  </a:cubicBezTo>
                  <a:cubicBezTo>
                    <a:pt x="50" y="1"/>
                    <a:pt x="51" y="0"/>
                    <a:pt x="51" y="0"/>
                  </a:cubicBezTo>
                  <a:cubicBezTo>
                    <a:pt x="51" y="0"/>
                    <a:pt x="52" y="0"/>
                    <a:pt x="52" y="0"/>
                  </a:cubicBezTo>
                  <a:cubicBezTo>
                    <a:pt x="53" y="0"/>
                    <a:pt x="54" y="0"/>
                    <a:pt x="55" y="1"/>
                  </a:cubicBezTo>
                  <a:cubicBezTo>
                    <a:pt x="55" y="1"/>
                    <a:pt x="56" y="3"/>
                    <a:pt x="56" y="3"/>
                  </a:cubicBezTo>
                  <a:cubicBezTo>
                    <a:pt x="57" y="4"/>
                    <a:pt x="59" y="3"/>
                    <a:pt x="59" y="4"/>
                  </a:cubicBezTo>
                  <a:cubicBezTo>
                    <a:pt x="59" y="4"/>
                    <a:pt x="60" y="5"/>
                    <a:pt x="59" y="5"/>
                  </a:cubicBezTo>
                  <a:cubicBezTo>
                    <a:pt x="59" y="6"/>
                    <a:pt x="58" y="6"/>
                    <a:pt x="57" y="7"/>
                  </a:cubicBezTo>
                  <a:cubicBezTo>
                    <a:pt x="57" y="7"/>
                    <a:pt x="57" y="8"/>
                    <a:pt x="57" y="8"/>
                  </a:cubicBezTo>
                  <a:cubicBezTo>
                    <a:pt x="57" y="9"/>
                    <a:pt x="58" y="10"/>
                    <a:pt x="58" y="10"/>
                  </a:cubicBezTo>
                  <a:cubicBezTo>
                    <a:pt x="58" y="10"/>
                    <a:pt x="60" y="10"/>
                    <a:pt x="60" y="10"/>
                  </a:cubicBezTo>
                  <a:cubicBezTo>
                    <a:pt x="61" y="10"/>
                    <a:pt x="62" y="10"/>
                    <a:pt x="63" y="9"/>
                  </a:cubicBezTo>
                  <a:cubicBezTo>
                    <a:pt x="63" y="9"/>
                    <a:pt x="63" y="7"/>
                    <a:pt x="64" y="7"/>
                  </a:cubicBezTo>
                  <a:cubicBezTo>
                    <a:pt x="64" y="7"/>
                    <a:pt x="66" y="7"/>
                    <a:pt x="66" y="7"/>
                  </a:cubicBezTo>
                  <a:cubicBezTo>
                    <a:pt x="67" y="8"/>
                    <a:pt x="68" y="8"/>
                    <a:pt x="69" y="8"/>
                  </a:cubicBezTo>
                  <a:cubicBezTo>
                    <a:pt x="69" y="9"/>
                    <a:pt x="70" y="10"/>
                    <a:pt x="70" y="10"/>
                  </a:cubicBezTo>
                  <a:cubicBezTo>
                    <a:pt x="70" y="11"/>
                    <a:pt x="70" y="12"/>
                    <a:pt x="70" y="13"/>
                  </a:cubicBezTo>
                  <a:cubicBezTo>
                    <a:pt x="70" y="14"/>
                    <a:pt x="70" y="15"/>
                    <a:pt x="70" y="15"/>
                  </a:cubicBezTo>
                  <a:cubicBezTo>
                    <a:pt x="70" y="16"/>
                    <a:pt x="71" y="16"/>
                    <a:pt x="71" y="17"/>
                  </a:cubicBezTo>
                  <a:cubicBezTo>
                    <a:pt x="72" y="17"/>
                    <a:pt x="73" y="18"/>
                    <a:pt x="73" y="18"/>
                  </a:cubicBezTo>
                  <a:cubicBezTo>
                    <a:pt x="73" y="18"/>
                    <a:pt x="74" y="19"/>
                    <a:pt x="74" y="19"/>
                  </a:cubicBezTo>
                  <a:cubicBezTo>
                    <a:pt x="74" y="20"/>
                    <a:pt x="74" y="22"/>
                    <a:pt x="74" y="22"/>
                  </a:cubicBezTo>
                  <a:cubicBezTo>
                    <a:pt x="75" y="23"/>
                    <a:pt x="75" y="24"/>
                    <a:pt x="76" y="25"/>
                  </a:cubicBezTo>
                  <a:cubicBezTo>
                    <a:pt x="76" y="26"/>
                    <a:pt x="76" y="27"/>
                    <a:pt x="76" y="28"/>
                  </a:cubicBezTo>
                  <a:cubicBezTo>
                    <a:pt x="76" y="28"/>
                    <a:pt x="76" y="30"/>
                    <a:pt x="76" y="30"/>
                  </a:cubicBezTo>
                  <a:cubicBezTo>
                    <a:pt x="76" y="30"/>
                    <a:pt x="77" y="30"/>
                    <a:pt x="78" y="30"/>
                  </a:cubicBezTo>
                  <a:cubicBezTo>
                    <a:pt x="78" y="31"/>
                    <a:pt x="79" y="31"/>
                    <a:pt x="79" y="31"/>
                  </a:cubicBezTo>
                  <a:cubicBezTo>
                    <a:pt x="79" y="32"/>
                    <a:pt x="80" y="32"/>
                    <a:pt x="80" y="33"/>
                  </a:cubicBezTo>
                  <a:cubicBezTo>
                    <a:pt x="80" y="34"/>
                    <a:pt x="79" y="35"/>
                    <a:pt x="79" y="36"/>
                  </a:cubicBezTo>
                  <a:cubicBezTo>
                    <a:pt x="79" y="37"/>
                    <a:pt x="80" y="38"/>
                    <a:pt x="80" y="38"/>
                  </a:cubicBezTo>
                  <a:cubicBezTo>
                    <a:pt x="80" y="39"/>
                    <a:pt x="81" y="40"/>
                    <a:pt x="81" y="40"/>
                  </a:cubicBezTo>
                  <a:cubicBezTo>
                    <a:pt x="81" y="41"/>
                    <a:pt x="81" y="43"/>
                    <a:pt x="81" y="43"/>
                  </a:cubicBezTo>
                  <a:cubicBezTo>
                    <a:pt x="81" y="44"/>
                    <a:pt x="81" y="45"/>
                    <a:pt x="81" y="45"/>
                  </a:cubicBezTo>
                  <a:cubicBezTo>
                    <a:pt x="81" y="45"/>
                    <a:pt x="80" y="46"/>
                    <a:pt x="80" y="46"/>
                  </a:cubicBezTo>
                  <a:cubicBezTo>
                    <a:pt x="80" y="46"/>
                    <a:pt x="79" y="47"/>
                    <a:pt x="79" y="47"/>
                  </a:cubicBezTo>
                  <a:cubicBezTo>
                    <a:pt x="79" y="48"/>
                    <a:pt x="80" y="49"/>
                    <a:pt x="80" y="49"/>
                  </a:cubicBezTo>
                  <a:cubicBezTo>
                    <a:pt x="80" y="50"/>
                    <a:pt x="80" y="52"/>
                    <a:pt x="80" y="53"/>
                  </a:cubicBezTo>
                  <a:cubicBezTo>
                    <a:pt x="80" y="54"/>
                    <a:pt x="78" y="55"/>
                    <a:pt x="79" y="56"/>
                  </a:cubicBezTo>
                  <a:cubicBezTo>
                    <a:pt x="79" y="57"/>
                    <a:pt x="80" y="57"/>
                    <a:pt x="81" y="57"/>
                  </a:cubicBezTo>
                  <a:cubicBezTo>
                    <a:pt x="82" y="57"/>
                    <a:pt x="83" y="57"/>
                    <a:pt x="84" y="57"/>
                  </a:cubicBezTo>
                  <a:cubicBezTo>
                    <a:pt x="84" y="57"/>
                    <a:pt x="85" y="56"/>
                    <a:pt x="85" y="56"/>
                  </a:cubicBezTo>
                  <a:cubicBezTo>
                    <a:pt x="85" y="55"/>
                    <a:pt x="86" y="55"/>
                    <a:pt x="86" y="54"/>
                  </a:cubicBezTo>
                  <a:cubicBezTo>
                    <a:pt x="87" y="54"/>
                    <a:pt x="89" y="56"/>
                    <a:pt x="89" y="56"/>
                  </a:cubicBezTo>
                  <a:cubicBezTo>
                    <a:pt x="90" y="56"/>
                    <a:pt x="91" y="56"/>
                    <a:pt x="91" y="56"/>
                  </a:cubicBezTo>
                  <a:cubicBezTo>
                    <a:pt x="92" y="56"/>
                    <a:pt x="92" y="55"/>
                    <a:pt x="92" y="55"/>
                  </a:cubicBezTo>
                  <a:cubicBezTo>
                    <a:pt x="93" y="55"/>
                    <a:pt x="93" y="54"/>
                    <a:pt x="93" y="53"/>
                  </a:cubicBezTo>
                  <a:cubicBezTo>
                    <a:pt x="94" y="53"/>
                    <a:pt x="95" y="53"/>
                    <a:pt x="95" y="53"/>
                  </a:cubicBezTo>
                  <a:cubicBezTo>
                    <a:pt x="96" y="53"/>
                    <a:pt x="96" y="54"/>
                    <a:pt x="96" y="54"/>
                  </a:cubicBezTo>
                  <a:close/>
                  <a:moveTo>
                    <a:pt x="38" y="131"/>
                  </a:moveTo>
                  <a:cubicBezTo>
                    <a:pt x="39" y="130"/>
                    <a:pt x="40" y="129"/>
                    <a:pt x="40" y="129"/>
                  </a:cubicBezTo>
                  <a:cubicBezTo>
                    <a:pt x="39" y="128"/>
                    <a:pt x="37" y="128"/>
                    <a:pt x="37" y="127"/>
                  </a:cubicBezTo>
                  <a:cubicBezTo>
                    <a:pt x="36" y="127"/>
                    <a:pt x="35" y="125"/>
                    <a:pt x="34" y="124"/>
                  </a:cubicBezTo>
                  <a:cubicBezTo>
                    <a:pt x="33" y="124"/>
                    <a:pt x="32" y="122"/>
                    <a:pt x="31" y="122"/>
                  </a:cubicBezTo>
                  <a:cubicBezTo>
                    <a:pt x="31" y="121"/>
                    <a:pt x="29" y="121"/>
                    <a:pt x="29" y="121"/>
                  </a:cubicBezTo>
                  <a:cubicBezTo>
                    <a:pt x="28" y="120"/>
                    <a:pt x="27" y="119"/>
                    <a:pt x="27" y="118"/>
                  </a:cubicBezTo>
                  <a:cubicBezTo>
                    <a:pt x="27" y="117"/>
                    <a:pt x="28" y="115"/>
                    <a:pt x="27" y="115"/>
                  </a:cubicBezTo>
                  <a:cubicBezTo>
                    <a:pt x="27" y="114"/>
                    <a:pt x="26" y="113"/>
                    <a:pt x="25" y="113"/>
                  </a:cubicBezTo>
                  <a:cubicBezTo>
                    <a:pt x="25" y="113"/>
                    <a:pt x="23" y="113"/>
                    <a:pt x="22" y="113"/>
                  </a:cubicBezTo>
                  <a:cubicBezTo>
                    <a:pt x="21" y="113"/>
                    <a:pt x="19" y="115"/>
                    <a:pt x="19" y="116"/>
                  </a:cubicBezTo>
                  <a:cubicBezTo>
                    <a:pt x="18" y="116"/>
                    <a:pt x="19" y="118"/>
                    <a:pt x="18" y="119"/>
                  </a:cubicBezTo>
                  <a:cubicBezTo>
                    <a:pt x="18" y="120"/>
                    <a:pt x="18" y="121"/>
                    <a:pt x="17" y="121"/>
                  </a:cubicBezTo>
                  <a:cubicBezTo>
                    <a:pt x="17" y="121"/>
                    <a:pt x="16" y="121"/>
                    <a:pt x="15" y="122"/>
                  </a:cubicBezTo>
                  <a:cubicBezTo>
                    <a:pt x="15" y="122"/>
                    <a:pt x="15" y="123"/>
                    <a:pt x="15" y="124"/>
                  </a:cubicBezTo>
                  <a:cubicBezTo>
                    <a:pt x="15" y="125"/>
                    <a:pt x="15" y="127"/>
                    <a:pt x="16" y="127"/>
                  </a:cubicBezTo>
                  <a:cubicBezTo>
                    <a:pt x="16" y="128"/>
                    <a:pt x="18" y="130"/>
                    <a:pt x="18" y="130"/>
                  </a:cubicBezTo>
                  <a:cubicBezTo>
                    <a:pt x="19" y="131"/>
                    <a:pt x="21" y="132"/>
                    <a:pt x="21" y="132"/>
                  </a:cubicBezTo>
                  <a:cubicBezTo>
                    <a:pt x="22" y="133"/>
                    <a:pt x="23" y="135"/>
                    <a:pt x="23" y="135"/>
                  </a:cubicBezTo>
                  <a:cubicBezTo>
                    <a:pt x="23" y="136"/>
                    <a:pt x="22" y="138"/>
                    <a:pt x="21" y="138"/>
                  </a:cubicBezTo>
                  <a:cubicBezTo>
                    <a:pt x="21" y="139"/>
                    <a:pt x="21" y="140"/>
                    <a:pt x="21" y="141"/>
                  </a:cubicBezTo>
                  <a:cubicBezTo>
                    <a:pt x="22" y="141"/>
                    <a:pt x="23" y="142"/>
                    <a:pt x="23" y="142"/>
                  </a:cubicBezTo>
                  <a:cubicBezTo>
                    <a:pt x="24" y="142"/>
                    <a:pt x="25" y="142"/>
                    <a:pt x="25" y="142"/>
                  </a:cubicBezTo>
                  <a:cubicBezTo>
                    <a:pt x="26" y="142"/>
                    <a:pt x="27" y="140"/>
                    <a:pt x="27" y="139"/>
                  </a:cubicBezTo>
                  <a:cubicBezTo>
                    <a:pt x="28" y="139"/>
                    <a:pt x="28" y="138"/>
                    <a:pt x="29" y="137"/>
                  </a:cubicBezTo>
                  <a:cubicBezTo>
                    <a:pt x="29" y="137"/>
                    <a:pt x="29" y="135"/>
                    <a:pt x="30" y="135"/>
                  </a:cubicBezTo>
                  <a:cubicBezTo>
                    <a:pt x="30" y="134"/>
                    <a:pt x="31" y="134"/>
                    <a:pt x="31" y="134"/>
                  </a:cubicBezTo>
                  <a:cubicBezTo>
                    <a:pt x="32" y="133"/>
                    <a:pt x="32" y="132"/>
                    <a:pt x="33" y="131"/>
                  </a:cubicBezTo>
                  <a:cubicBezTo>
                    <a:pt x="33" y="131"/>
                    <a:pt x="34" y="130"/>
                    <a:pt x="35" y="130"/>
                  </a:cubicBezTo>
                  <a:cubicBezTo>
                    <a:pt x="36" y="130"/>
                    <a:pt x="38" y="131"/>
                    <a:pt x="38" y="13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2" name="Freeform 92"/>
            <p:cNvSpPr>
              <a:spLocks noEditPoints="1"/>
            </p:cNvSpPr>
            <p:nvPr/>
          </p:nvSpPr>
          <p:spPr bwMode="auto">
            <a:xfrm>
              <a:off x="1982788" y="2873376"/>
              <a:ext cx="277813" cy="555625"/>
            </a:xfrm>
            <a:custGeom>
              <a:avLst/>
              <a:gdLst/>
              <a:ahLst/>
              <a:cxnLst>
                <a:cxn ang="0">
                  <a:pos x="2" y="58"/>
                </a:cxn>
                <a:cxn ang="0">
                  <a:pos x="9" y="38"/>
                </a:cxn>
                <a:cxn ang="0">
                  <a:pos x="17" y="28"/>
                </a:cxn>
                <a:cxn ang="0">
                  <a:pos x="28" y="21"/>
                </a:cxn>
                <a:cxn ang="0">
                  <a:pos x="40" y="5"/>
                </a:cxn>
                <a:cxn ang="0">
                  <a:pos x="59" y="12"/>
                </a:cxn>
                <a:cxn ang="0">
                  <a:pos x="82" y="14"/>
                </a:cxn>
                <a:cxn ang="0">
                  <a:pos x="92" y="12"/>
                </a:cxn>
                <a:cxn ang="0">
                  <a:pos x="102" y="6"/>
                </a:cxn>
                <a:cxn ang="0">
                  <a:pos x="117" y="4"/>
                </a:cxn>
                <a:cxn ang="0">
                  <a:pos x="117" y="15"/>
                </a:cxn>
                <a:cxn ang="0">
                  <a:pos x="115" y="27"/>
                </a:cxn>
                <a:cxn ang="0">
                  <a:pos x="118" y="41"/>
                </a:cxn>
                <a:cxn ang="0">
                  <a:pos x="127" y="58"/>
                </a:cxn>
                <a:cxn ang="0">
                  <a:pos x="129" y="65"/>
                </a:cxn>
                <a:cxn ang="0">
                  <a:pos x="127" y="86"/>
                </a:cxn>
                <a:cxn ang="0">
                  <a:pos x="112" y="84"/>
                </a:cxn>
                <a:cxn ang="0">
                  <a:pos x="99" y="87"/>
                </a:cxn>
                <a:cxn ang="0">
                  <a:pos x="88" y="83"/>
                </a:cxn>
                <a:cxn ang="0">
                  <a:pos x="81" y="91"/>
                </a:cxn>
                <a:cxn ang="0">
                  <a:pos x="67" y="93"/>
                </a:cxn>
                <a:cxn ang="0">
                  <a:pos x="51" y="101"/>
                </a:cxn>
                <a:cxn ang="0">
                  <a:pos x="60" y="115"/>
                </a:cxn>
                <a:cxn ang="0">
                  <a:pos x="69" y="127"/>
                </a:cxn>
                <a:cxn ang="0">
                  <a:pos x="78" y="140"/>
                </a:cxn>
                <a:cxn ang="0">
                  <a:pos x="82" y="152"/>
                </a:cxn>
                <a:cxn ang="0">
                  <a:pos x="96" y="152"/>
                </a:cxn>
                <a:cxn ang="0">
                  <a:pos x="112" y="146"/>
                </a:cxn>
                <a:cxn ang="0">
                  <a:pos x="124" y="146"/>
                </a:cxn>
                <a:cxn ang="0">
                  <a:pos x="143" y="150"/>
                </a:cxn>
                <a:cxn ang="0">
                  <a:pos x="145" y="159"/>
                </a:cxn>
                <a:cxn ang="0">
                  <a:pos x="143" y="179"/>
                </a:cxn>
                <a:cxn ang="0">
                  <a:pos x="125" y="189"/>
                </a:cxn>
                <a:cxn ang="0">
                  <a:pos x="122" y="207"/>
                </a:cxn>
                <a:cxn ang="0">
                  <a:pos x="131" y="233"/>
                </a:cxn>
                <a:cxn ang="0">
                  <a:pos x="141" y="251"/>
                </a:cxn>
                <a:cxn ang="0">
                  <a:pos x="121" y="259"/>
                </a:cxn>
                <a:cxn ang="0">
                  <a:pos x="106" y="277"/>
                </a:cxn>
                <a:cxn ang="0">
                  <a:pos x="96" y="280"/>
                </a:cxn>
                <a:cxn ang="0">
                  <a:pos x="91" y="295"/>
                </a:cxn>
                <a:cxn ang="0">
                  <a:pos x="82" y="290"/>
                </a:cxn>
                <a:cxn ang="0">
                  <a:pos x="80" y="277"/>
                </a:cxn>
                <a:cxn ang="0">
                  <a:pos x="90" y="269"/>
                </a:cxn>
                <a:cxn ang="0">
                  <a:pos x="84" y="261"/>
                </a:cxn>
                <a:cxn ang="0">
                  <a:pos x="58" y="252"/>
                </a:cxn>
                <a:cxn ang="0">
                  <a:pos x="55" y="234"/>
                </a:cxn>
                <a:cxn ang="0">
                  <a:pos x="64" y="225"/>
                </a:cxn>
                <a:cxn ang="0">
                  <a:pos x="58" y="201"/>
                </a:cxn>
                <a:cxn ang="0">
                  <a:pos x="43" y="184"/>
                </a:cxn>
                <a:cxn ang="0">
                  <a:pos x="27" y="173"/>
                </a:cxn>
                <a:cxn ang="0">
                  <a:pos x="25" y="146"/>
                </a:cxn>
                <a:cxn ang="0">
                  <a:pos x="27" y="130"/>
                </a:cxn>
                <a:cxn ang="0">
                  <a:pos x="27" y="114"/>
                </a:cxn>
                <a:cxn ang="0">
                  <a:pos x="35" y="106"/>
                </a:cxn>
                <a:cxn ang="0">
                  <a:pos x="27" y="89"/>
                </a:cxn>
                <a:cxn ang="0">
                  <a:pos x="19" y="70"/>
                </a:cxn>
                <a:cxn ang="0">
                  <a:pos x="6" y="69"/>
                </a:cxn>
                <a:cxn ang="0">
                  <a:pos x="115" y="238"/>
                </a:cxn>
                <a:cxn ang="0">
                  <a:pos x="103" y="232"/>
                </a:cxn>
                <a:cxn ang="0">
                  <a:pos x="95" y="247"/>
                </a:cxn>
                <a:cxn ang="0">
                  <a:pos x="110" y="257"/>
                </a:cxn>
              </a:cxnLst>
              <a:rect l="0" t="0" r="r" b="b"/>
              <a:pathLst>
                <a:path w="147" h="295">
                  <a:moveTo>
                    <a:pt x="4" y="68"/>
                  </a:moveTo>
                  <a:cubicBezTo>
                    <a:pt x="4" y="68"/>
                    <a:pt x="4" y="68"/>
                    <a:pt x="4" y="68"/>
                  </a:cubicBezTo>
                  <a:cubicBezTo>
                    <a:pt x="4" y="67"/>
                    <a:pt x="3" y="66"/>
                    <a:pt x="3" y="65"/>
                  </a:cubicBezTo>
                  <a:cubicBezTo>
                    <a:pt x="3" y="64"/>
                    <a:pt x="2" y="64"/>
                    <a:pt x="2" y="63"/>
                  </a:cubicBezTo>
                  <a:cubicBezTo>
                    <a:pt x="2" y="63"/>
                    <a:pt x="1" y="62"/>
                    <a:pt x="1" y="61"/>
                  </a:cubicBezTo>
                  <a:cubicBezTo>
                    <a:pt x="0" y="61"/>
                    <a:pt x="0" y="60"/>
                    <a:pt x="1" y="59"/>
                  </a:cubicBezTo>
                  <a:cubicBezTo>
                    <a:pt x="1" y="59"/>
                    <a:pt x="2" y="58"/>
                    <a:pt x="2" y="58"/>
                  </a:cubicBezTo>
                  <a:cubicBezTo>
                    <a:pt x="3" y="57"/>
                    <a:pt x="3" y="55"/>
                    <a:pt x="4" y="54"/>
                  </a:cubicBezTo>
                  <a:cubicBezTo>
                    <a:pt x="4" y="53"/>
                    <a:pt x="6" y="52"/>
                    <a:pt x="6" y="51"/>
                  </a:cubicBezTo>
                  <a:cubicBezTo>
                    <a:pt x="6" y="51"/>
                    <a:pt x="7" y="49"/>
                    <a:pt x="7" y="49"/>
                  </a:cubicBezTo>
                  <a:cubicBezTo>
                    <a:pt x="7" y="48"/>
                    <a:pt x="7" y="46"/>
                    <a:pt x="6" y="45"/>
                  </a:cubicBezTo>
                  <a:cubicBezTo>
                    <a:pt x="6" y="44"/>
                    <a:pt x="5" y="43"/>
                    <a:pt x="5" y="42"/>
                  </a:cubicBezTo>
                  <a:cubicBezTo>
                    <a:pt x="5" y="41"/>
                    <a:pt x="7" y="40"/>
                    <a:pt x="7" y="40"/>
                  </a:cubicBezTo>
                  <a:cubicBezTo>
                    <a:pt x="8" y="40"/>
                    <a:pt x="9" y="39"/>
                    <a:pt x="9" y="38"/>
                  </a:cubicBezTo>
                  <a:cubicBezTo>
                    <a:pt x="9" y="38"/>
                    <a:pt x="10" y="36"/>
                    <a:pt x="10" y="36"/>
                  </a:cubicBezTo>
                  <a:cubicBezTo>
                    <a:pt x="10" y="35"/>
                    <a:pt x="11" y="35"/>
                    <a:pt x="11" y="35"/>
                  </a:cubicBezTo>
                  <a:cubicBezTo>
                    <a:pt x="11" y="34"/>
                    <a:pt x="12" y="34"/>
                    <a:pt x="12" y="33"/>
                  </a:cubicBezTo>
                  <a:cubicBezTo>
                    <a:pt x="13" y="33"/>
                    <a:pt x="14" y="32"/>
                    <a:pt x="14" y="31"/>
                  </a:cubicBezTo>
                  <a:cubicBezTo>
                    <a:pt x="15" y="31"/>
                    <a:pt x="15" y="30"/>
                    <a:pt x="15" y="29"/>
                  </a:cubicBezTo>
                  <a:cubicBezTo>
                    <a:pt x="15" y="29"/>
                    <a:pt x="16" y="29"/>
                    <a:pt x="16" y="28"/>
                  </a:cubicBezTo>
                  <a:cubicBezTo>
                    <a:pt x="16" y="28"/>
                    <a:pt x="17" y="28"/>
                    <a:pt x="17" y="28"/>
                  </a:cubicBezTo>
                  <a:cubicBezTo>
                    <a:pt x="17" y="28"/>
                    <a:pt x="18" y="27"/>
                    <a:pt x="19" y="27"/>
                  </a:cubicBezTo>
                  <a:cubicBezTo>
                    <a:pt x="19" y="26"/>
                    <a:pt x="20" y="25"/>
                    <a:pt x="20" y="25"/>
                  </a:cubicBezTo>
                  <a:cubicBezTo>
                    <a:pt x="21" y="24"/>
                    <a:pt x="21" y="23"/>
                    <a:pt x="21" y="22"/>
                  </a:cubicBezTo>
                  <a:cubicBezTo>
                    <a:pt x="21" y="22"/>
                    <a:pt x="22" y="22"/>
                    <a:pt x="23" y="22"/>
                  </a:cubicBezTo>
                  <a:cubicBezTo>
                    <a:pt x="23" y="22"/>
                    <a:pt x="24" y="22"/>
                    <a:pt x="24" y="22"/>
                  </a:cubicBezTo>
                  <a:cubicBezTo>
                    <a:pt x="24" y="22"/>
                    <a:pt x="25" y="22"/>
                    <a:pt x="26" y="22"/>
                  </a:cubicBezTo>
                  <a:cubicBezTo>
                    <a:pt x="26" y="22"/>
                    <a:pt x="27" y="21"/>
                    <a:pt x="28" y="21"/>
                  </a:cubicBezTo>
                  <a:cubicBezTo>
                    <a:pt x="28" y="20"/>
                    <a:pt x="28" y="19"/>
                    <a:pt x="28" y="18"/>
                  </a:cubicBezTo>
                  <a:cubicBezTo>
                    <a:pt x="28" y="17"/>
                    <a:pt x="29" y="15"/>
                    <a:pt x="29" y="14"/>
                  </a:cubicBezTo>
                  <a:cubicBezTo>
                    <a:pt x="29" y="13"/>
                    <a:pt x="28" y="11"/>
                    <a:pt x="29" y="9"/>
                  </a:cubicBezTo>
                  <a:cubicBezTo>
                    <a:pt x="29" y="9"/>
                    <a:pt x="29" y="7"/>
                    <a:pt x="29" y="6"/>
                  </a:cubicBezTo>
                  <a:cubicBezTo>
                    <a:pt x="29" y="5"/>
                    <a:pt x="31" y="5"/>
                    <a:pt x="31" y="5"/>
                  </a:cubicBezTo>
                  <a:cubicBezTo>
                    <a:pt x="32" y="5"/>
                    <a:pt x="34" y="5"/>
                    <a:pt x="35" y="5"/>
                  </a:cubicBezTo>
                  <a:cubicBezTo>
                    <a:pt x="36" y="5"/>
                    <a:pt x="39" y="5"/>
                    <a:pt x="40" y="5"/>
                  </a:cubicBezTo>
                  <a:cubicBezTo>
                    <a:pt x="41" y="5"/>
                    <a:pt x="42" y="5"/>
                    <a:pt x="43" y="6"/>
                  </a:cubicBezTo>
                  <a:cubicBezTo>
                    <a:pt x="43" y="6"/>
                    <a:pt x="44" y="6"/>
                    <a:pt x="45" y="7"/>
                  </a:cubicBezTo>
                  <a:cubicBezTo>
                    <a:pt x="46" y="7"/>
                    <a:pt x="48" y="6"/>
                    <a:pt x="50" y="7"/>
                  </a:cubicBezTo>
                  <a:cubicBezTo>
                    <a:pt x="50" y="7"/>
                    <a:pt x="51" y="7"/>
                    <a:pt x="52" y="7"/>
                  </a:cubicBezTo>
                  <a:cubicBezTo>
                    <a:pt x="53" y="7"/>
                    <a:pt x="54" y="8"/>
                    <a:pt x="55" y="8"/>
                  </a:cubicBezTo>
                  <a:cubicBezTo>
                    <a:pt x="55" y="9"/>
                    <a:pt x="56" y="10"/>
                    <a:pt x="56" y="10"/>
                  </a:cubicBezTo>
                  <a:cubicBezTo>
                    <a:pt x="57" y="11"/>
                    <a:pt x="58" y="12"/>
                    <a:pt x="59" y="12"/>
                  </a:cubicBezTo>
                  <a:cubicBezTo>
                    <a:pt x="60" y="13"/>
                    <a:pt x="61" y="13"/>
                    <a:pt x="62" y="13"/>
                  </a:cubicBezTo>
                  <a:cubicBezTo>
                    <a:pt x="63" y="13"/>
                    <a:pt x="65" y="13"/>
                    <a:pt x="65" y="13"/>
                  </a:cubicBezTo>
                  <a:cubicBezTo>
                    <a:pt x="66" y="13"/>
                    <a:pt x="67" y="12"/>
                    <a:pt x="68" y="12"/>
                  </a:cubicBezTo>
                  <a:cubicBezTo>
                    <a:pt x="68" y="12"/>
                    <a:pt x="69" y="12"/>
                    <a:pt x="70" y="12"/>
                  </a:cubicBezTo>
                  <a:cubicBezTo>
                    <a:pt x="71" y="12"/>
                    <a:pt x="73" y="13"/>
                    <a:pt x="74" y="13"/>
                  </a:cubicBezTo>
                  <a:cubicBezTo>
                    <a:pt x="75" y="13"/>
                    <a:pt x="76" y="14"/>
                    <a:pt x="77" y="14"/>
                  </a:cubicBezTo>
                  <a:cubicBezTo>
                    <a:pt x="78" y="14"/>
                    <a:pt x="81" y="14"/>
                    <a:pt x="82" y="14"/>
                  </a:cubicBezTo>
                  <a:cubicBezTo>
                    <a:pt x="82" y="14"/>
                    <a:pt x="83" y="13"/>
                    <a:pt x="83" y="13"/>
                  </a:cubicBezTo>
                  <a:cubicBezTo>
                    <a:pt x="84" y="12"/>
                    <a:pt x="84" y="11"/>
                    <a:pt x="84" y="10"/>
                  </a:cubicBezTo>
                  <a:cubicBezTo>
                    <a:pt x="84" y="10"/>
                    <a:pt x="84" y="9"/>
                    <a:pt x="84" y="8"/>
                  </a:cubicBezTo>
                  <a:cubicBezTo>
                    <a:pt x="85" y="8"/>
                    <a:pt x="86" y="8"/>
                    <a:pt x="87" y="8"/>
                  </a:cubicBezTo>
                  <a:cubicBezTo>
                    <a:pt x="87" y="8"/>
                    <a:pt x="87" y="9"/>
                    <a:pt x="88" y="9"/>
                  </a:cubicBezTo>
                  <a:cubicBezTo>
                    <a:pt x="88" y="10"/>
                    <a:pt x="88" y="11"/>
                    <a:pt x="89" y="11"/>
                  </a:cubicBezTo>
                  <a:cubicBezTo>
                    <a:pt x="90" y="12"/>
                    <a:pt x="91" y="11"/>
                    <a:pt x="92" y="12"/>
                  </a:cubicBezTo>
                  <a:cubicBezTo>
                    <a:pt x="93" y="12"/>
                    <a:pt x="94" y="12"/>
                    <a:pt x="94" y="12"/>
                  </a:cubicBezTo>
                  <a:cubicBezTo>
                    <a:pt x="95" y="12"/>
                    <a:pt x="96" y="12"/>
                    <a:pt x="97" y="12"/>
                  </a:cubicBezTo>
                  <a:cubicBezTo>
                    <a:pt x="98" y="12"/>
                    <a:pt x="98" y="11"/>
                    <a:pt x="99" y="11"/>
                  </a:cubicBezTo>
                  <a:cubicBezTo>
                    <a:pt x="100" y="11"/>
                    <a:pt x="101" y="12"/>
                    <a:pt x="102" y="12"/>
                  </a:cubicBezTo>
                  <a:cubicBezTo>
                    <a:pt x="102" y="12"/>
                    <a:pt x="103" y="11"/>
                    <a:pt x="103" y="10"/>
                  </a:cubicBezTo>
                  <a:cubicBezTo>
                    <a:pt x="103" y="10"/>
                    <a:pt x="102" y="9"/>
                    <a:pt x="102" y="9"/>
                  </a:cubicBezTo>
                  <a:cubicBezTo>
                    <a:pt x="102" y="8"/>
                    <a:pt x="102" y="6"/>
                    <a:pt x="102" y="6"/>
                  </a:cubicBezTo>
                  <a:cubicBezTo>
                    <a:pt x="102" y="5"/>
                    <a:pt x="104" y="5"/>
                    <a:pt x="105" y="5"/>
                  </a:cubicBezTo>
                  <a:cubicBezTo>
                    <a:pt x="106" y="5"/>
                    <a:pt x="107" y="4"/>
                    <a:pt x="107" y="3"/>
                  </a:cubicBezTo>
                  <a:cubicBezTo>
                    <a:pt x="107" y="3"/>
                    <a:pt x="108" y="2"/>
                    <a:pt x="108" y="1"/>
                  </a:cubicBezTo>
                  <a:cubicBezTo>
                    <a:pt x="109" y="1"/>
                    <a:pt x="110" y="0"/>
                    <a:pt x="111" y="0"/>
                  </a:cubicBezTo>
                  <a:cubicBezTo>
                    <a:pt x="112" y="1"/>
                    <a:pt x="112" y="1"/>
                    <a:pt x="112" y="1"/>
                  </a:cubicBezTo>
                  <a:cubicBezTo>
                    <a:pt x="113" y="2"/>
                    <a:pt x="113" y="3"/>
                    <a:pt x="113" y="3"/>
                  </a:cubicBezTo>
                  <a:cubicBezTo>
                    <a:pt x="114" y="4"/>
                    <a:pt x="116" y="4"/>
                    <a:pt x="117" y="4"/>
                  </a:cubicBezTo>
                  <a:cubicBezTo>
                    <a:pt x="117" y="4"/>
                    <a:pt x="118" y="3"/>
                    <a:pt x="119" y="3"/>
                  </a:cubicBezTo>
                  <a:cubicBezTo>
                    <a:pt x="119" y="3"/>
                    <a:pt x="120" y="4"/>
                    <a:pt x="120" y="4"/>
                  </a:cubicBezTo>
                  <a:cubicBezTo>
                    <a:pt x="120" y="5"/>
                    <a:pt x="120" y="6"/>
                    <a:pt x="120" y="6"/>
                  </a:cubicBezTo>
                  <a:cubicBezTo>
                    <a:pt x="120" y="7"/>
                    <a:pt x="120" y="9"/>
                    <a:pt x="120" y="9"/>
                  </a:cubicBezTo>
                  <a:cubicBezTo>
                    <a:pt x="120" y="10"/>
                    <a:pt x="120" y="11"/>
                    <a:pt x="119" y="11"/>
                  </a:cubicBezTo>
                  <a:cubicBezTo>
                    <a:pt x="119" y="11"/>
                    <a:pt x="118" y="12"/>
                    <a:pt x="117" y="12"/>
                  </a:cubicBezTo>
                  <a:cubicBezTo>
                    <a:pt x="117" y="13"/>
                    <a:pt x="117" y="14"/>
                    <a:pt x="117" y="15"/>
                  </a:cubicBezTo>
                  <a:cubicBezTo>
                    <a:pt x="117" y="15"/>
                    <a:pt x="118" y="17"/>
                    <a:pt x="118" y="18"/>
                  </a:cubicBezTo>
                  <a:cubicBezTo>
                    <a:pt x="118" y="18"/>
                    <a:pt x="118" y="20"/>
                    <a:pt x="118" y="20"/>
                  </a:cubicBezTo>
                  <a:cubicBezTo>
                    <a:pt x="117" y="21"/>
                    <a:pt x="116" y="21"/>
                    <a:pt x="115" y="22"/>
                  </a:cubicBezTo>
                  <a:cubicBezTo>
                    <a:pt x="115" y="22"/>
                    <a:pt x="113" y="23"/>
                    <a:pt x="113" y="23"/>
                  </a:cubicBezTo>
                  <a:cubicBezTo>
                    <a:pt x="112" y="24"/>
                    <a:pt x="112" y="24"/>
                    <a:pt x="112" y="25"/>
                  </a:cubicBezTo>
                  <a:cubicBezTo>
                    <a:pt x="112" y="25"/>
                    <a:pt x="113" y="25"/>
                    <a:pt x="113" y="26"/>
                  </a:cubicBezTo>
                  <a:cubicBezTo>
                    <a:pt x="113" y="26"/>
                    <a:pt x="115" y="26"/>
                    <a:pt x="115" y="27"/>
                  </a:cubicBezTo>
                  <a:cubicBezTo>
                    <a:pt x="115" y="27"/>
                    <a:pt x="115" y="28"/>
                    <a:pt x="116" y="28"/>
                  </a:cubicBezTo>
                  <a:cubicBezTo>
                    <a:pt x="116" y="29"/>
                    <a:pt x="118" y="29"/>
                    <a:pt x="119" y="29"/>
                  </a:cubicBezTo>
                  <a:cubicBezTo>
                    <a:pt x="119" y="30"/>
                    <a:pt x="120" y="30"/>
                    <a:pt x="120" y="31"/>
                  </a:cubicBezTo>
                  <a:cubicBezTo>
                    <a:pt x="120" y="31"/>
                    <a:pt x="120" y="32"/>
                    <a:pt x="120" y="32"/>
                  </a:cubicBezTo>
                  <a:cubicBezTo>
                    <a:pt x="120" y="33"/>
                    <a:pt x="119" y="33"/>
                    <a:pt x="118" y="34"/>
                  </a:cubicBezTo>
                  <a:cubicBezTo>
                    <a:pt x="118" y="34"/>
                    <a:pt x="118" y="36"/>
                    <a:pt x="118" y="36"/>
                  </a:cubicBezTo>
                  <a:cubicBezTo>
                    <a:pt x="118" y="38"/>
                    <a:pt x="118" y="40"/>
                    <a:pt x="118" y="41"/>
                  </a:cubicBezTo>
                  <a:cubicBezTo>
                    <a:pt x="118" y="42"/>
                    <a:pt x="119" y="43"/>
                    <a:pt x="118" y="44"/>
                  </a:cubicBezTo>
                  <a:cubicBezTo>
                    <a:pt x="118" y="45"/>
                    <a:pt x="118" y="46"/>
                    <a:pt x="117" y="46"/>
                  </a:cubicBezTo>
                  <a:cubicBezTo>
                    <a:pt x="117" y="47"/>
                    <a:pt x="117" y="48"/>
                    <a:pt x="117" y="49"/>
                  </a:cubicBezTo>
                  <a:cubicBezTo>
                    <a:pt x="118" y="50"/>
                    <a:pt x="119" y="51"/>
                    <a:pt x="119" y="51"/>
                  </a:cubicBezTo>
                  <a:cubicBezTo>
                    <a:pt x="120" y="52"/>
                    <a:pt x="121" y="52"/>
                    <a:pt x="122" y="53"/>
                  </a:cubicBezTo>
                  <a:cubicBezTo>
                    <a:pt x="123" y="53"/>
                    <a:pt x="124" y="55"/>
                    <a:pt x="124" y="56"/>
                  </a:cubicBezTo>
                  <a:cubicBezTo>
                    <a:pt x="125" y="56"/>
                    <a:pt x="126" y="58"/>
                    <a:pt x="127" y="58"/>
                  </a:cubicBezTo>
                  <a:cubicBezTo>
                    <a:pt x="128" y="58"/>
                    <a:pt x="129" y="58"/>
                    <a:pt x="129" y="58"/>
                  </a:cubicBezTo>
                  <a:cubicBezTo>
                    <a:pt x="130" y="58"/>
                    <a:pt x="131" y="58"/>
                    <a:pt x="131" y="57"/>
                  </a:cubicBezTo>
                  <a:cubicBezTo>
                    <a:pt x="131" y="57"/>
                    <a:pt x="132" y="57"/>
                    <a:pt x="132" y="57"/>
                  </a:cubicBezTo>
                  <a:cubicBezTo>
                    <a:pt x="133" y="57"/>
                    <a:pt x="133" y="57"/>
                    <a:pt x="134" y="58"/>
                  </a:cubicBezTo>
                  <a:cubicBezTo>
                    <a:pt x="134" y="58"/>
                    <a:pt x="133" y="60"/>
                    <a:pt x="133" y="61"/>
                  </a:cubicBezTo>
                  <a:cubicBezTo>
                    <a:pt x="132" y="61"/>
                    <a:pt x="130" y="62"/>
                    <a:pt x="130" y="62"/>
                  </a:cubicBezTo>
                  <a:cubicBezTo>
                    <a:pt x="129" y="63"/>
                    <a:pt x="129" y="64"/>
                    <a:pt x="129" y="65"/>
                  </a:cubicBezTo>
                  <a:cubicBezTo>
                    <a:pt x="129" y="66"/>
                    <a:pt x="129" y="68"/>
                    <a:pt x="129" y="69"/>
                  </a:cubicBezTo>
                  <a:cubicBezTo>
                    <a:pt x="129" y="70"/>
                    <a:pt x="129" y="72"/>
                    <a:pt x="130" y="73"/>
                  </a:cubicBezTo>
                  <a:cubicBezTo>
                    <a:pt x="130" y="74"/>
                    <a:pt x="131" y="75"/>
                    <a:pt x="131" y="76"/>
                  </a:cubicBezTo>
                  <a:cubicBezTo>
                    <a:pt x="131" y="77"/>
                    <a:pt x="131" y="77"/>
                    <a:pt x="131" y="77"/>
                  </a:cubicBezTo>
                  <a:cubicBezTo>
                    <a:pt x="131" y="78"/>
                    <a:pt x="131" y="81"/>
                    <a:pt x="131" y="82"/>
                  </a:cubicBezTo>
                  <a:cubicBezTo>
                    <a:pt x="131" y="83"/>
                    <a:pt x="131" y="84"/>
                    <a:pt x="130" y="85"/>
                  </a:cubicBezTo>
                  <a:cubicBezTo>
                    <a:pt x="130" y="86"/>
                    <a:pt x="128" y="86"/>
                    <a:pt x="127" y="86"/>
                  </a:cubicBezTo>
                  <a:cubicBezTo>
                    <a:pt x="127" y="87"/>
                    <a:pt x="126" y="87"/>
                    <a:pt x="125" y="88"/>
                  </a:cubicBezTo>
                  <a:cubicBezTo>
                    <a:pt x="125" y="88"/>
                    <a:pt x="123" y="88"/>
                    <a:pt x="123" y="88"/>
                  </a:cubicBezTo>
                  <a:cubicBezTo>
                    <a:pt x="122" y="89"/>
                    <a:pt x="121" y="90"/>
                    <a:pt x="120" y="90"/>
                  </a:cubicBezTo>
                  <a:cubicBezTo>
                    <a:pt x="120" y="90"/>
                    <a:pt x="119" y="90"/>
                    <a:pt x="118" y="90"/>
                  </a:cubicBezTo>
                  <a:cubicBezTo>
                    <a:pt x="118" y="89"/>
                    <a:pt x="116" y="88"/>
                    <a:pt x="116" y="87"/>
                  </a:cubicBezTo>
                  <a:cubicBezTo>
                    <a:pt x="115" y="87"/>
                    <a:pt x="114" y="85"/>
                    <a:pt x="114" y="85"/>
                  </a:cubicBezTo>
                  <a:cubicBezTo>
                    <a:pt x="113" y="85"/>
                    <a:pt x="112" y="84"/>
                    <a:pt x="112" y="84"/>
                  </a:cubicBezTo>
                  <a:cubicBezTo>
                    <a:pt x="111" y="84"/>
                    <a:pt x="111" y="85"/>
                    <a:pt x="110" y="85"/>
                  </a:cubicBezTo>
                  <a:cubicBezTo>
                    <a:pt x="110" y="85"/>
                    <a:pt x="108" y="86"/>
                    <a:pt x="108" y="86"/>
                  </a:cubicBezTo>
                  <a:cubicBezTo>
                    <a:pt x="107" y="86"/>
                    <a:pt x="105" y="86"/>
                    <a:pt x="105" y="85"/>
                  </a:cubicBezTo>
                  <a:cubicBezTo>
                    <a:pt x="104" y="85"/>
                    <a:pt x="105" y="84"/>
                    <a:pt x="104" y="83"/>
                  </a:cubicBezTo>
                  <a:cubicBezTo>
                    <a:pt x="104" y="83"/>
                    <a:pt x="103" y="83"/>
                    <a:pt x="102" y="83"/>
                  </a:cubicBezTo>
                  <a:cubicBezTo>
                    <a:pt x="102" y="83"/>
                    <a:pt x="102" y="85"/>
                    <a:pt x="102" y="85"/>
                  </a:cubicBezTo>
                  <a:cubicBezTo>
                    <a:pt x="101" y="86"/>
                    <a:pt x="100" y="87"/>
                    <a:pt x="99" y="87"/>
                  </a:cubicBezTo>
                  <a:cubicBezTo>
                    <a:pt x="98" y="87"/>
                    <a:pt x="98" y="86"/>
                    <a:pt x="98" y="86"/>
                  </a:cubicBezTo>
                  <a:cubicBezTo>
                    <a:pt x="97" y="85"/>
                    <a:pt x="97" y="84"/>
                    <a:pt x="97" y="84"/>
                  </a:cubicBezTo>
                  <a:cubicBezTo>
                    <a:pt x="97" y="84"/>
                    <a:pt x="96" y="84"/>
                    <a:pt x="96" y="84"/>
                  </a:cubicBezTo>
                  <a:cubicBezTo>
                    <a:pt x="95" y="85"/>
                    <a:pt x="95" y="85"/>
                    <a:pt x="94" y="85"/>
                  </a:cubicBezTo>
                  <a:cubicBezTo>
                    <a:pt x="94" y="86"/>
                    <a:pt x="93" y="86"/>
                    <a:pt x="92" y="86"/>
                  </a:cubicBezTo>
                  <a:cubicBezTo>
                    <a:pt x="91" y="86"/>
                    <a:pt x="90" y="85"/>
                    <a:pt x="90" y="85"/>
                  </a:cubicBezTo>
                  <a:cubicBezTo>
                    <a:pt x="89" y="85"/>
                    <a:pt x="88" y="84"/>
                    <a:pt x="88" y="83"/>
                  </a:cubicBezTo>
                  <a:cubicBezTo>
                    <a:pt x="87" y="83"/>
                    <a:pt x="86" y="82"/>
                    <a:pt x="85" y="82"/>
                  </a:cubicBezTo>
                  <a:cubicBezTo>
                    <a:pt x="85" y="82"/>
                    <a:pt x="83" y="83"/>
                    <a:pt x="83" y="83"/>
                  </a:cubicBezTo>
                  <a:cubicBezTo>
                    <a:pt x="82" y="83"/>
                    <a:pt x="82" y="85"/>
                    <a:pt x="82" y="85"/>
                  </a:cubicBezTo>
                  <a:cubicBezTo>
                    <a:pt x="81" y="86"/>
                    <a:pt x="80" y="86"/>
                    <a:pt x="80" y="86"/>
                  </a:cubicBezTo>
                  <a:cubicBezTo>
                    <a:pt x="80" y="87"/>
                    <a:pt x="80" y="87"/>
                    <a:pt x="81" y="87"/>
                  </a:cubicBezTo>
                  <a:cubicBezTo>
                    <a:pt x="81" y="88"/>
                    <a:pt x="82" y="88"/>
                    <a:pt x="82" y="89"/>
                  </a:cubicBezTo>
                  <a:cubicBezTo>
                    <a:pt x="82" y="89"/>
                    <a:pt x="81" y="91"/>
                    <a:pt x="81" y="91"/>
                  </a:cubicBezTo>
                  <a:cubicBezTo>
                    <a:pt x="81" y="92"/>
                    <a:pt x="79" y="92"/>
                    <a:pt x="79" y="93"/>
                  </a:cubicBezTo>
                  <a:cubicBezTo>
                    <a:pt x="78" y="93"/>
                    <a:pt x="76" y="93"/>
                    <a:pt x="76" y="93"/>
                  </a:cubicBezTo>
                  <a:cubicBezTo>
                    <a:pt x="75" y="93"/>
                    <a:pt x="75" y="95"/>
                    <a:pt x="75" y="95"/>
                  </a:cubicBezTo>
                  <a:cubicBezTo>
                    <a:pt x="74" y="95"/>
                    <a:pt x="73" y="96"/>
                    <a:pt x="73" y="96"/>
                  </a:cubicBezTo>
                  <a:cubicBezTo>
                    <a:pt x="72" y="96"/>
                    <a:pt x="72" y="95"/>
                    <a:pt x="71" y="95"/>
                  </a:cubicBezTo>
                  <a:cubicBezTo>
                    <a:pt x="71" y="94"/>
                    <a:pt x="70" y="94"/>
                    <a:pt x="70" y="94"/>
                  </a:cubicBezTo>
                  <a:cubicBezTo>
                    <a:pt x="69" y="93"/>
                    <a:pt x="68" y="93"/>
                    <a:pt x="67" y="93"/>
                  </a:cubicBezTo>
                  <a:cubicBezTo>
                    <a:pt x="67" y="93"/>
                    <a:pt x="66" y="94"/>
                    <a:pt x="66" y="94"/>
                  </a:cubicBezTo>
                  <a:cubicBezTo>
                    <a:pt x="65" y="95"/>
                    <a:pt x="64" y="96"/>
                    <a:pt x="63" y="96"/>
                  </a:cubicBezTo>
                  <a:cubicBezTo>
                    <a:pt x="62" y="97"/>
                    <a:pt x="60" y="98"/>
                    <a:pt x="59" y="98"/>
                  </a:cubicBezTo>
                  <a:cubicBezTo>
                    <a:pt x="58" y="98"/>
                    <a:pt x="57" y="98"/>
                    <a:pt x="56" y="98"/>
                  </a:cubicBezTo>
                  <a:cubicBezTo>
                    <a:pt x="56" y="98"/>
                    <a:pt x="54" y="98"/>
                    <a:pt x="54" y="99"/>
                  </a:cubicBezTo>
                  <a:cubicBezTo>
                    <a:pt x="54" y="99"/>
                    <a:pt x="53" y="100"/>
                    <a:pt x="53" y="100"/>
                  </a:cubicBezTo>
                  <a:cubicBezTo>
                    <a:pt x="52" y="100"/>
                    <a:pt x="51" y="100"/>
                    <a:pt x="51" y="101"/>
                  </a:cubicBezTo>
                  <a:cubicBezTo>
                    <a:pt x="51" y="101"/>
                    <a:pt x="51" y="102"/>
                    <a:pt x="51" y="102"/>
                  </a:cubicBezTo>
                  <a:cubicBezTo>
                    <a:pt x="51" y="103"/>
                    <a:pt x="52" y="104"/>
                    <a:pt x="52" y="104"/>
                  </a:cubicBezTo>
                  <a:cubicBezTo>
                    <a:pt x="52" y="104"/>
                    <a:pt x="53" y="104"/>
                    <a:pt x="53" y="105"/>
                  </a:cubicBezTo>
                  <a:cubicBezTo>
                    <a:pt x="54" y="106"/>
                    <a:pt x="54" y="108"/>
                    <a:pt x="55" y="110"/>
                  </a:cubicBezTo>
                  <a:cubicBezTo>
                    <a:pt x="55" y="110"/>
                    <a:pt x="55" y="112"/>
                    <a:pt x="56" y="112"/>
                  </a:cubicBezTo>
                  <a:cubicBezTo>
                    <a:pt x="56" y="113"/>
                    <a:pt x="58" y="112"/>
                    <a:pt x="59" y="112"/>
                  </a:cubicBezTo>
                  <a:cubicBezTo>
                    <a:pt x="59" y="113"/>
                    <a:pt x="59" y="115"/>
                    <a:pt x="60" y="115"/>
                  </a:cubicBezTo>
                  <a:cubicBezTo>
                    <a:pt x="60" y="115"/>
                    <a:pt x="61" y="115"/>
                    <a:pt x="62" y="116"/>
                  </a:cubicBezTo>
                  <a:cubicBezTo>
                    <a:pt x="62" y="117"/>
                    <a:pt x="62" y="118"/>
                    <a:pt x="62" y="119"/>
                  </a:cubicBezTo>
                  <a:cubicBezTo>
                    <a:pt x="62" y="120"/>
                    <a:pt x="63" y="122"/>
                    <a:pt x="63" y="123"/>
                  </a:cubicBezTo>
                  <a:cubicBezTo>
                    <a:pt x="63" y="124"/>
                    <a:pt x="63" y="125"/>
                    <a:pt x="63" y="126"/>
                  </a:cubicBezTo>
                  <a:cubicBezTo>
                    <a:pt x="64" y="126"/>
                    <a:pt x="65" y="124"/>
                    <a:pt x="66" y="124"/>
                  </a:cubicBezTo>
                  <a:cubicBezTo>
                    <a:pt x="66" y="124"/>
                    <a:pt x="68" y="124"/>
                    <a:pt x="68" y="124"/>
                  </a:cubicBezTo>
                  <a:cubicBezTo>
                    <a:pt x="69" y="125"/>
                    <a:pt x="68" y="127"/>
                    <a:pt x="69" y="127"/>
                  </a:cubicBezTo>
                  <a:cubicBezTo>
                    <a:pt x="69" y="128"/>
                    <a:pt x="72" y="128"/>
                    <a:pt x="72" y="129"/>
                  </a:cubicBezTo>
                  <a:cubicBezTo>
                    <a:pt x="73" y="129"/>
                    <a:pt x="73" y="130"/>
                    <a:pt x="74" y="130"/>
                  </a:cubicBezTo>
                  <a:cubicBezTo>
                    <a:pt x="74" y="130"/>
                    <a:pt x="75" y="130"/>
                    <a:pt x="76" y="130"/>
                  </a:cubicBezTo>
                  <a:cubicBezTo>
                    <a:pt x="76" y="131"/>
                    <a:pt x="76" y="132"/>
                    <a:pt x="76" y="132"/>
                  </a:cubicBezTo>
                  <a:cubicBezTo>
                    <a:pt x="75" y="133"/>
                    <a:pt x="74" y="134"/>
                    <a:pt x="74" y="135"/>
                  </a:cubicBezTo>
                  <a:cubicBezTo>
                    <a:pt x="74" y="136"/>
                    <a:pt x="76" y="138"/>
                    <a:pt x="76" y="138"/>
                  </a:cubicBezTo>
                  <a:cubicBezTo>
                    <a:pt x="77" y="139"/>
                    <a:pt x="77" y="139"/>
                    <a:pt x="78" y="140"/>
                  </a:cubicBezTo>
                  <a:cubicBezTo>
                    <a:pt x="78" y="140"/>
                    <a:pt x="79" y="141"/>
                    <a:pt x="80" y="142"/>
                  </a:cubicBezTo>
                  <a:cubicBezTo>
                    <a:pt x="80" y="142"/>
                    <a:pt x="82" y="141"/>
                    <a:pt x="83" y="142"/>
                  </a:cubicBezTo>
                  <a:cubicBezTo>
                    <a:pt x="83" y="142"/>
                    <a:pt x="83" y="144"/>
                    <a:pt x="83" y="144"/>
                  </a:cubicBezTo>
                  <a:cubicBezTo>
                    <a:pt x="82" y="145"/>
                    <a:pt x="81" y="146"/>
                    <a:pt x="81" y="146"/>
                  </a:cubicBezTo>
                  <a:cubicBezTo>
                    <a:pt x="80" y="147"/>
                    <a:pt x="79" y="148"/>
                    <a:pt x="79" y="149"/>
                  </a:cubicBezTo>
                  <a:cubicBezTo>
                    <a:pt x="79" y="150"/>
                    <a:pt x="80" y="151"/>
                    <a:pt x="80" y="152"/>
                  </a:cubicBezTo>
                  <a:cubicBezTo>
                    <a:pt x="81" y="152"/>
                    <a:pt x="82" y="152"/>
                    <a:pt x="82" y="152"/>
                  </a:cubicBezTo>
                  <a:cubicBezTo>
                    <a:pt x="83" y="153"/>
                    <a:pt x="84" y="154"/>
                    <a:pt x="84" y="154"/>
                  </a:cubicBezTo>
                  <a:cubicBezTo>
                    <a:pt x="85" y="154"/>
                    <a:pt x="86" y="154"/>
                    <a:pt x="86" y="153"/>
                  </a:cubicBezTo>
                  <a:cubicBezTo>
                    <a:pt x="87" y="153"/>
                    <a:pt x="86" y="152"/>
                    <a:pt x="87" y="152"/>
                  </a:cubicBezTo>
                  <a:cubicBezTo>
                    <a:pt x="87" y="152"/>
                    <a:pt x="88" y="153"/>
                    <a:pt x="88" y="153"/>
                  </a:cubicBezTo>
                  <a:cubicBezTo>
                    <a:pt x="89" y="154"/>
                    <a:pt x="91" y="155"/>
                    <a:pt x="91" y="155"/>
                  </a:cubicBezTo>
                  <a:cubicBezTo>
                    <a:pt x="92" y="155"/>
                    <a:pt x="93" y="154"/>
                    <a:pt x="94" y="153"/>
                  </a:cubicBezTo>
                  <a:cubicBezTo>
                    <a:pt x="94" y="153"/>
                    <a:pt x="95" y="152"/>
                    <a:pt x="96" y="152"/>
                  </a:cubicBezTo>
                  <a:cubicBezTo>
                    <a:pt x="96" y="151"/>
                    <a:pt x="97" y="151"/>
                    <a:pt x="98" y="151"/>
                  </a:cubicBezTo>
                  <a:cubicBezTo>
                    <a:pt x="99" y="151"/>
                    <a:pt x="101" y="151"/>
                    <a:pt x="102" y="151"/>
                  </a:cubicBezTo>
                  <a:cubicBezTo>
                    <a:pt x="103" y="150"/>
                    <a:pt x="104" y="148"/>
                    <a:pt x="104" y="148"/>
                  </a:cubicBezTo>
                  <a:cubicBezTo>
                    <a:pt x="105" y="147"/>
                    <a:pt x="105" y="144"/>
                    <a:pt x="106" y="144"/>
                  </a:cubicBezTo>
                  <a:cubicBezTo>
                    <a:pt x="106" y="143"/>
                    <a:pt x="108" y="143"/>
                    <a:pt x="109" y="144"/>
                  </a:cubicBezTo>
                  <a:cubicBezTo>
                    <a:pt x="110" y="144"/>
                    <a:pt x="109" y="146"/>
                    <a:pt x="109" y="146"/>
                  </a:cubicBezTo>
                  <a:cubicBezTo>
                    <a:pt x="110" y="147"/>
                    <a:pt x="111" y="146"/>
                    <a:pt x="112" y="146"/>
                  </a:cubicBezTo>
                  <a:cubicBezTo>
                    <a:pt x="113" y="147"/>
                    <a:pt x="115" y="147"/>
                    <a:pt x="115" y="146"/>
                  </a:cubicBezTo>
                  <a:cubicBezTo>
                    <a:pt x="116" y="146"/>
                    <a:pt x="116" y="145"/>
                    <a:pt x="116" y="145"/>
                  </a:cubicBezTo>
                  <a:cubicBezTo>
                    <a:pt x="116" y="144"/>
                    <a:pt x="116" y="143"/>
                    <a:pt x="117" y="142"/>
                  </a:cubicBezTo>
                  <a:cubicBezTo>
                    <a:pt x="117" y="142"/>
                    <a:pt x="118" y="140"/>
                    <a:pt x="118" y="140"/>
                  </a:cubicBezTo>
                  <a:cubicBezTo>
                    <a:pt x="119" y="140"/>
                    <a:pt x="120" y="140"/>
                    <a:pt x="121" y="140"/>
                  </a:cubicBezTo>
                  <a:cubicBezTo>
                    <a:pt x="122" y="141"/>
                    <a:pt x="122" y="143"/>
                    <a:pt x="123" y="144"/>
                  </a:cubicBezTo>
                  <a:cubicBezTo>
                    <a:pt x="123" y="144"/>
                    <a:pt x="123" y="146"/>
                    <a:pt x="124" y="146"/>
                  </a:cubicBezTo>
                  <a:cubicBezTo>
                    <a:pt x="124" y="147"/>
                    <a:pt x="126" y="147"/>
                    <a:pt x="126" y="147"/>
                  </a:cubicBezTo>
                  <a:cubicBezTo>
                    <a:pt x="127" y="148"/>
                    <a:pt x="127" y="150"/>
                    <a:pt x="128" y="151"/>
                  </a:cubicBezTo>
                  <a:cubicBezTo>
                    <a:pt x="129" y="151"/>
                    <a:pt x="131" y="151"/>
                    <a:pt x="132" y="151"/>
                  </a:cubicBezTo>
                  <a:cubicBezTo>
                    <a:pt x="133" y="151"/>
                    <a:pt x="135" y="153"/>
                    <a:pt x="136" y="153"/>
                  </a:cubicBezTo>
                  <a:cubicBezTo>
                    <a:pt x="136" y="153"/>
                    <a:pt x="136" y="151"/>
                    <a:pt x="137" y="151"/>
                  </a:cubicBezTo>
                  <a:cubicBezTo>
                    <a:pt x="138" y="151"/>
                    <a:pt x="140" y="151"/>
                    <a:pt x="141" y="151"/>
                  </a:cubicBezTo>
                  <a:cubicBezTo>
                    <a:pt x="141" y="151"/>
                    <a:pt x="142" y="151"/>
                    <a:pt x="143" y="150"/>
                  </a:cubicBezTo>
                  <a:cubicBezTo>
                    <a:pt x="143" y="150"/>
                    <a:pt x="144" y="149"/>
                    <a:pt x="145" y="149"/>
                  </a:cubicBezTo>
                  <a:cubicBezTo>
                    <a:pt x="145" y="149"/>
                    <a:pt x="145" y="148"/>
                    <a:pt x="146" y="148"/>
                  </a:cubicBezTo>
                  <a:cubicBezTo>
                    <a:pt x="146" y="148"/>
                    <a:pt x="146" y="149"/>
                    <a:pt x="146" y="149"/>
                  </a:cubicBezTo>
                  <a:cubicBezTo>
                    <a:pt x="146" y="150"/>
                    <a:pt x="146" y="152"/>
                    <a:pt x="146" y="153"/>
                  </a:cubicBezTo>
                  <a:cubicBezTo>
                    <a:pt x="146" y="154"/>
                    <a:pt x="146" y="155"/>
                    <a:pt x="146" y="155"/>
                  </a:cubicBezTo>
                  <a:cubicBezTo>
                    <a:pt x="147" y="156"/>
                    <a:pt x="147" y="156"/>
                    <a:pt x="147" y="157"/>
                  </a:cubicBezTo>
                  <a:cubicBezTo>
                    <a:pt x="147" y="158"/>
                    <a:pt x="146" y="159"/>
                    <a:pt x="145" y="159"/>
                  </a:cubicBezTo>
                  <a:cubicBezTo>
                    <a:pt x="145" y="160"/>
                    <a:pt x="143" y="160"/>
                    <a:pt x="143" y="160"/>
                  </a:cubicBezTo>
                  <a:cubicBezTo>
                    <a:pt x="143" y="161"/>
                    <a:pt x="143" y="163"/>
                    <a:pt x="143" y="164"/>
                  </a:cubicBezTo>
                  <a:cubicBezTo>
                    <a:pt x="143" y="165"/>
                    <a:pt x="143" y="167"/>
                    <a:pt x="143" y="168"/>
                  </a:cubicBezTo>
                  <a:cubicBezTo>
                    <a:pt x="143" y="169"/>
                    <a:pt x="144" y="170"/>
                    <a:pt x="144" y="170"/>
                  </a:cubicBezTo>
                  <a:cubicBezTo>
                    <a:pt x="144" y="171"/>
                    <a:pt x="145" y="173"/>
                    <a:pt x="145" y="173"/>
                  </a:cubicBezTo>
                  <a:cubicBezTo>
                    <a:pt x="145" y="174"/>
                    <a:pt x="144" y="176"/>
                    <a:pt x="144" y="177"/>
                  </a:cubicBezTo>
                  <a:cubicBezTo>
                    <a:pt x="144" y="177"/>
                    <a:pt x="144" y="179"/>
                    <a:pt x="143" y="179"/>
                  </a:cubicBezTo>
                  <a:cubicBezTo>
                    <a:pt x="143" y="180"/>
                    <a:pt x="141" y="180"/>
                    <a:pt x="141" y="181"/>
                  </a:cubicBezTo>
                  <a:cubicBezTo>
                    <a:pt x="140" y="181"/>
                    <a:pt x="139" y="182"/>
                    <a:pt x="138" y="183"/>
                  </a:cubicBezTo>
                  <a:cubicBezTo>
                    <a:pt x="137" y="183"/>
                    <a:pt x="136" y="185"/>
                    <a:pt x="135" y="185"/>
                  </a:cubicBezTo>
                  <a:cubicBezTo>
                    <a:pt x="134" y="186"/>
                    <a:pt x="132" y="186"/>
                    <a:pt x="132" y="186"/>
                  </a:cubicBezTo>
                  <a:cubicBezTo>
                    <a:pt x="130" y="186"/>
                    <a:pt x="128" y="186"/>
                    <a:pt x="127" y="186"/>
                  </a:cubicBezTo>
                  <a:cubicBezTo>
                    <a:pt x="126" y="186"/>
                    <a:pt x="125" y="186"/>
                    <a:pt x="125" y="186"/>
                  </a:cubicBezTo>
                  <a:cubicBezTo>
                    <a:pt x="124" y="187"/>
                    <a:pt x="125" y="188"/>
                    <a:pt x="125" y="189"/>
                  </a:cubicBezTo>
                  <a:cubicBezTo>
                    <a:pt x="125" y="190"/>
                    <a:pt x="125" y="193"/>
                    <a:pt x="125" y="195"/>
                  </a:cubicBezTo>
                  <a:cubicBezTo>
                    <a:pt x="125" y="195"/>
                    <a:pt x="125" y="197"/>
                    <a:pt x="126" y="198"/>
                  </a:cubicBezTo>
                  <a:cubicBezTo>
                    <a:pt x="126" y="198"/>
                    <a:pt x="128" y="199"/>
                    <a:pt x="128" y="200"/>
                  </a:cubicBezTo>
                  <a:cubicBezTo>
                    <a:pt x="128" y="200"/>
                    <a:pt x="129" y="202"/>
                    <a:pt x="128" y="203"/>
                  </a:cubicBezTo>
                  <a:cubicBezTo>
                    <a:pt x="128" y="204"/>
                    <a:pt x="125" y="203"/>
                    <a:pt x="125" y="204"/>
                  </a:cubicBezTo>
                  <a:cubicBezTo>
                    <a:pt x="124" y="204"/>
                    <a:pt x="124" y="206"/>
                    <a:pt x="123" y="206"/>
                  </a:cubicBezTo>
                  <a:cubicBezTo>
                    <a:pt x="123" y="206"/>
                    <a:pt x="122" y="207"/>
                    <a:pt x="122" y="207"/>
                  </a:cubicBezTo>
                  <a:cubicBezTo>
                    <a:pt x="122" y="208"/>
                    <a:pt x="122" y="209"/>
                    <a:pt x="122" y="210"/>
                  </a:cubicBezTo>
                  <a:cubicBezTo>
                    <a:pt x="122" y="211"/>
                    <a:pt x="123" y="213"/>
                    <a:pt x="123" y="213"/>
                  </a:cubicBezTo>
                  <a:cubicBezTo>
                    <a:pt x="124" y="213"/>
                    <a:pt x="124" y="216"/>
                    <a:pt x="124" y="217"/>
                  </a:cubicBezTo>
                  <a:cubicBezTo>
                    <a:pt x="125" y="218"/>
                    <a:pt x="126" y="220"/>
                    <a:pt x="127" y="221"/>
                  </a:cubicBezTo>
                  <a:cubicBezTo>
                    <a:pt x="127" y="222"/>
                    <a:pt x="129" y="224"/>
                    <a:pt x="129" y="224"/>
                  </a:cubicBezTo>
                  <a:cubicBezTo>
                    <a:pt x="130" y="225"/>
                    <a:pt x="130" y="227"/>
                    <a:pt x="130" y="228"/>
                  </a:cubicBezTo>
                  <a:cubicBezTo>
                    <a:pt x="131" y="230"/>
                    <a:pt x="131" y="232"/>
                    <a:pt x="131" y="233"/>
                  </a:cubicBezTo>
                  <a:cubicBezTo>
                    <a:pt x="131" y="234"/>
                    <a:pt x="131" y="236"/>
                    <a:pt x="131" y="237"/>
                  </a:cubicBezTo>
                  <a:cubicBezTo>
                    <a:pt x="131" y="237"/>
                    <a:pt x="132" y="239"/>
                    <a:pt x="132" y="240"/>
                  </a:cubicBezTo>
                  <a:cubicBezTo>
                    <a:pt x="132" y="241"/>
                    <a:pt x="133" y="242"/>
                    <a:pt x="133" y="243"/>
                  </a:cubicBezTo>
                  <a:cubicBezTo>
                    <a:pt x="134" y="243"/>
                    <a:pt x="135" y="243"/>
                    <a:pt x="136" y="243"/>
                  </a:cubicBezTo>
                  <a:cubicBezTo>
                    <a:pt x="136" y="244"/>
                    <a:pt x="137" y="245"/>
                    <a:pt x="138" y="245"/>
                  </a:cubicBezTo>
                  <a:cubicBezTo>
                    <a:pt x="139" y="246"/>
                    <a:pt x="140" y="248"/>
                    <a:pt x="140" y="249"/>
                  </a:cubicBezTo>
                  <a:cubicBezTo>
                    <a:pt x="140" y="249"/>
                    <a:pt x="141" y="250"/>
                    <a:pt x="141" y="251"/>
                  </a:cubicBezTo>
                  <a:cubicBezTo>
                    <a:pt x="140" y="252"/>
                    <a:pt x="139" y="252"/>
                    <a:pt x="139" y="252"/>
                  </a:cubicBezTo>
                  <a:cubicBezTo>
                    <a:pt x="137" y="252"/>
                    <a:pt x="135" y="253"/>
                    <a:pt x="134" y="253"/>
                  </a:cubicBezTo>
                  <a:cubicBezTo>
                    <a:pt x="134" y="254"/>
                    <a:pt x="132" y="255"/>
                    <a:pt x="132" y="256"/>
                  </a:cubicBezTo>
                  <a:cubicBezTo>
                    <a:pt x="132" y="256"/>
                    <a:pt x="131" y="256"/>
                    <a:pt x="131" y="257"/>
                  </a:cubicBezTo>
                  <a:cubicBezTo>
                    <a:pt x="130" y="257"/>
                    <a:pt x="130" y="257"/>
                    <a:pt x="129" y="258"/>
                  </a:cubicBezTo>
                  <a:cubicBezTo>
                    <a:pt x="128" y="258"/>
                    <a:pt x="127" y="259"/>
                    <a:pt x="126" y="259"/>
                  </a:cubicBezTo>
                  <a:cubicBezTo>
                    <a:pt x="125" y="259"/>
                    <a:pt x="123" y="258"/>
                    <a:pt x="121" y="259"/>
                  </a:cubicBezTo>
                  <a:cubicBezTo>
                    <a:pt x="121" y="259"/>
                    <a:pt x="120" y="261"/>
                    <a:pt x="119" y="262"/>
                  </a:cubicBezTo>
                  <a:cubicBezTo>
                    <a:pt x="118" y="263"/>
                    <a:pt x="117" y="266"/>
                    <a:pt x="116" y="267"/>
                  </a:cubicBezTo>
                  <a:cubicBezTo>
                    <a:pt x="115" y="268"/>
                    <a:pt x="113" y="270"/>
                    <a:pt x="112" y="270"/>
                  </a:cubicBezTo>
                  <a:cubicBezTo>
                    <a:pt x="112" y="270"/>
                    <a:pt x="110" y="271"/>
                    <a:pt x="110" y="271"/>
                  </a:cubicBezTo>
                  <a:cubicBezTo>
                    <a:pt x="109" y="271"/>
                    <a:pt x="109" y="273"/>
                    <a:pt x="109" y="273"/>
                  </a:cubicBezTo>
                  <a:cubicBezTo>
                    <a:pt x="108" y="273"/>
                    <a:pt x="108" y="274"/>
                    <a:pt x="107" y="275"/>
                  </a:cubicBezTo>
                  <a:cubicBezTo>
                    <a:pt x="107" y="275"/>
                    <a:pt x="106" y="276"/>
                    <a:pt x="106" y="277"/>
                  </a:cubicBezTo>
                  <a:cubicBezTo>
                    <a:pt x="106" y="277"/>
                    <a:pt x="106" y="279"/>
                    <a:pt x="106" y="279"/>
                  </a:cubicBezTo>
                  <a:cubicBezTo>
                    <a:pt x="106" y="280"/>
                    <a:pt x="104" y="281"/>
                    <a:pt x="104" y="281"/>
                  </a:cubicBezTo>
                  <a:cubicBezTo>
                    <a:pt x="103" y="281"/>
                    <a:pt x="102" y="282"/>
                    <a:pt x="101" y="282"/>
                  </a:cubicBezTo>
                  <a:cubicBezTo>
                    <a:pt x="101" y="281"/>
                    <a:pt x="101" y="280"/>
                    <a:pt x="101" y="280"/>
                  </a:cubicBezTo>
                  <a:cubicBezTo>
                    <a:pt x="100" y="279"/>
                    <a:pt x="99" y="279"/>
                    <a:pt x="99" y="278"/>
                  </a:cubicBezTo>
                  <a:cubicBezTo>
                    <a:pt x="99" y="278"/>
                    <a:pt x="98" y="278"/>
                    <a:pt x="97" y="278"/>
                  </a:cubicBezTo>
                  <a:cubicBezTo>
                    <a:pt x="97" y="278"/>
                    <a:pt x="96" y="279"/>
                    <a:pt x="96" y="280"/>
                  </a:cubicBezTo>
                  <a:cubicBezTo>
                    <a:pt x="95" y="280"/>
                    <a:pt x="95" y="281"/>
                    <a:pt x="95" y="282"/>
                  </a:cubicBezTo>
                  <a:cubicBezTo>
                    <a:pt x="95" y="282"/>
                    <a:pt x="95" y="283"/>
                    <a:pt x="95" y="283"/>
                  </a:cubicBezTo>
                  <a:cubicBezTo>
                    <a:pt x="95" y="284"/>
                    <a:pt x="96" y="285"/>
                    <a:pt x="96" y="286"/>
                  </a:cubicBezTo>
                  <a:cubicBezTo>
                    <a:pt x="96" y="286"/>
                    <a:pt x="97" y="287"/>
                    <a:pt x="97" y="288"/>
                  </a:cubicBezTo>
                  <a:cubicBezTo>
                    <a:pt x="97" y="289"/>
                    <a:pt x="96" y="290"/>
                    <a:pt x="96" y="290"/>
                  </a:cubicBezTo>
                  <a:cubicBezTo>
                    <a:pt x="95" y="291"/>
                    <a:pt x="94" y="292"/>
                    <a:pt x="93" y="292"/>
                  </a:cubicBezTo>
                  <a:cubicBezTo>
                    <a:pt x="92" y="293"/>
                    <a:pt x="91" y="294"/>
                    <a:pt x="91" y="295"/>
                  </a:cubicBezTo>
                  <a:cubicBezTo>
                    <a:pt x="91" y="295"/>
                    <a:pt x="91" y="295"/>
                    <a:pt x="90" y="295"/>
                  </a:cubicBezTo>
                  <a:cubicBezTo>
                    <a:pt x="90" y="295"/>
                    <a:pt x="89" y="295"/>
                    <a:pt x="88" y="295"/>
                  </a:cubicBezTo>
                  <a:cubicBezTo>
                    <a:pt x="88" y="295"/>
                    <a:pt x="86" y="295"/>
                    <a:pt x="86" y="295"/>
                  </a:cubicBezTo>
                  <a:cubicBezTo>
                    <a:pt x="85" y="295"/>
                    <a:pt x="84" y="295"/>
                    <a:pt x="83" y="295"/>
                  </a:cubicBezTo>
                  <a:cubicBezTo>
                    <a:pt x="82" y="295"/>
                    <a:pt x="82" y="294"/>
                    <a:pt x="81" y="294"/>
                  </a:cubicBezTo>
                  <a:cubicBezTo>
                    <a:pt x="81" y="293"/>
                    <a:pt x="81" y="292"/>
                    <a:pt x="81" y="291"/>
                  </a:cubicBezTo>
                  <a:cubicBezTo>
                    <a:pt x="81" y="291"/>
                    <a:pt x="82" y="290"/>
                    <a:pt x="82" y="290"/>
                  </a:cubicBezTo>
                  <a:cubicBezTo>
                    <a:pt x="82" y="290"/>
                    <a:pt x="81" y="288"/>
                    <a:pt x="81" y="288"/>
                  </a:cubicBezTo>
                  <a:cubicBezTo>
                    <a:pt x="80" y="288"/>
                    <a:pt x="79" y="289"/>
                    <a:pt x="78" y="289"/>
                  </a:cubicBezTo>
                  <a:cubicBezTo>
                    <a:pt x="78" y="288"/>
                    <a:pt x="77" y="288"/>
                    <a:pt x="76" y="287"/>
                  </a:cubicBezTo>
                  <a:cubicBezTo>
                    <a:pt x="76" y="287"/>
                    <a:pt x="75" y="286"/>
                    <a:pt x="74" y="286"/>
                  </a:cubicBezTo>
                  <a:cubicBezTo>
                    <a:pt x="74" y="285"/>
                    <a:pt x="75" y="283"/>
                    <a:pt x="76" y="281"/>
                  </a:cubicBezTo>
                  <a:cubicBezTo>
                    <a:pt x="76" y="281"/>
                    <a:pt x="77" y="279"/>
                    <a:pt x="78" y="278"/>
                  </a:cubicBezTo>
                  <a:cubicBezTo>
                    <a:pt x="78" y="277"/>
                    <a:pt x="80" y="277"/>
                    <a:pt x="80" y="277"/>
                  </a:cubicBezTo>
                  <a:cubicBezTo>
                    <a:pt x="81" y="277"/>
                    <a:pt x="82" y="277"/>
                    <a:pt x="82" y="277"/>
                  </a:cubicBezTo>
                  <a:cubicBezTo>
                    <a:pt x="83" y="277"/>
                    <a:pt x="84" y="277"/>
                    <a:pt x="85" y="277"/>
                  </a:cubicBezTo>
                  <a:cubicBezTo>
                    <a:pt x="85" y="276"/>
                    <a:pt x="86" y="275"/>
                    <a:pt x="86" y="275"/>
                  </a:cubicBezTo>
                  <a:cubicBezTo>
                    <a:pt x="86" y="274"/>
                    <a:pt x="87" y="273"/>
                    <a:pt x="87" y="273"/>
                  </a:cubicBezTo>
                  <a:cubicBezTo>
                    <a:pt x="88" y="273"/>
                    <a:pt x="88" y="273"/>
                    <a:pt x="89" y="273"/>
                  </a:cubicBezTo>
                  <a:cubicBezTo>
                    <a:pt x="89" y="273"/>
                    <a:pt x="90" y="273"/>
                    <a:pt x="90" y="272"/>
                  </a:cubicBezTo>
                  <a:cubicBezTo>
                    <a:pt x="91" y="272"/>
                    <a:pt x="91" y="270"/>
                    <a:pt x="90" y="269"/>
                  </a:cubicBezTo>
                  <a:cubicBezTo>
                    <a:pt x="90" y="269"/>
                    <a:pt x="90" y="268"/>
                    <a:pt x="90" y="268"/>
                  </a:cubicBezTo>
                  <a:cubicBezTo>
                    <a:pt x="89" y="267"/>
                    <a:pt x="89" y="266"/>
                    <a:pt x="88" y="266"/>
                  </a:cubicBezTo>
                  <a:cubicBezTo>
                    <a:pt x="88" y="266"/>
                    <a:pt x="86" y="266"/>
                    <a:pt x="86" y="266"/>
                  </a:cubicBezTo>
                  <a:cubicBezTo>
                    <a:pt x="86" y="265"/>
                    <a:pt x="87" y="264"/>
                    <a:pt x="88" y="264"/>
                  </a:cubicBezTo>
                  <a:cubicBezTo>
                    <a:pt x="88" y="264"/>
                    <a:pt x="89" y="264"/>
                    <a:pt x="89" y="263"/>
                  </a:cubicBezTo>
                  <a:cubicBezTo>
                    <a:pt x="89" y="263"/>
                    <a:pt x="88" y="262"/>
                    <a:pt x="87" y="262"/>
                  </a:cubicBezTo>
                  <a:cubicBezTo>
                    <a:pt x="87" y="261"/>
                    <a:pt x="85" y="262"/>
                    <a:pt x="84" y="261"/>
                  </a:cubicBezTo>
                  <a:cubicBezTo>
                    <a:pt x="83" y="261"/>
                    <a:pt x="82" y="260"/>
                    <a:pt x="81" y="259"/>
                  </a:cubicBezTo>
                  <a:cubicBezTo>
                    <a:pt x="79" y="259"/>
                    <a:pt x="77" y="258"/>
                    <a:pt x="75" y="258"/>
                  </a:cubicBezTo>
                  <a:cubicBezTo>
                    <a:pt x="73" y="257"/>
                    <a:pt x="70" y="257"/>
                    <a:pt x="68" y="257"/>
                  </a:cubicBezTo>
                  <a:cubicBezTo>
                    <a:pt x="67" y="256"/>
                    <a:pt x="66" y="256"/>
                    <a:pt x="65" y="255"/>
                  </a:cubicBezTo>
                  <a:cubicBezTo>
                    <a:pt x="65" y="255"/>
                    <a:pt x="64" y="253"/>
                    <a:pt x="63" y="253"/>
                  </a:cubicBezTo>
                  <a:cubicBezTo>
                    <a:pt x="63" y="253"/>
                    <a:pt x="62" y="252"/>
                    <a:pt x="62" y="252"/>
                  </a:cubicBezTo>
                  <a:cubicBezTo>
                    <a:pt x="61" y="252"/>
                    <a:pt x="59" y="252"/>
                    <a:pt x="58" y="252"/>
                  </a:cubicBezTo>
                  <a:cubicBezTo>
                    <a:pt x="58" y="252"/>
                    <a:pt x="56" y="251"/>
                    <a:pt x="56" y="250"/>
                  </a:cubicBezTo>
                  <a:cubicBezTo>
                    <a:pt x="56" y="250"/>
                    <a:pt x="55" y="248"/>
                    <a:pt x="55" y="247"/>
                  </a:cubicBezTo>
                  <a:cubicBezTo>
                    <a:pt x="55" y="247"/>
                    <a:pt x="54" y="246"/>
                    <a:pt x="54" y="245"/>
                  </a:cubicBezTo>
                  <a:cubicBezTo>
                    <a:pt x="53" y="245"/>
                    <a:pt x="52" y="245"/>
                    <a:pt x="51" y="244"/>
                  </a:cubicBezTo>
                  <a:cubicBezTo>
                    <a:pt x="51" y="244"/>
                    <a:pt x="51" y="242"/>
                    <a:pt x="51" y="242"/>
                  </a:cubicBezTo>
                  <a:cubicBezTo>
                    <a:pt x="52" y="241"/>
                    <a:pt x="53" y="239"/>
                    <a:pt x="53" y="238"/>
                  </a:cubicBezTo>
                  <a:cubicBezTo>
                    <a:pt x="54" y="237"/>
                    <a:pt x="54" y="235"/>
                    <a:pt x="55" y="234"/>
                  </a:cubicBezTo>
                  <a:cubicBezTo>
                    <a:pt x="55" y="234"/>
                    <a:pt x="55" y="233"/>
                    <a:pt x="55" y="233"/>
                  </a:cubicBezTo>
                  <a:cubicBezTo>
                    <a:pt x="55" y="232"/>
                    <a:pt x="56" y="232"/>
                    <a:pt x="57" y="232"/>
                  </a:cubicBezTo>
                  <a:cubicBezTo>
                    <a:pt x="57" y="231"/>
                    <a:pt x="59" y="231"/>
                    <a:pt x="60" y="231"/>
                  </a:cubicBezTo>
                  <a:cubicBezTo>
                    <a:pt x="60" y="230"/>
                    <a:pt x="60" y="230"/>
                    <a:pt x="61" y="229"/>
                  </a:cubicBezTo>
                  <a:cubicBezTo>
                    <a:pt x="61" y="229"/>
                    <a:pt x="61" y="228"/>
                    <a:pt x="62" y="227"/>
                  </a:cubicBezTo>
                  <a:cubicBezTo>
                    <a:pt x="62" y="227"/>
                    <a:pt x="64" y="227"/>
                    <a:pt x="64" y="227"/>
                  </a:cubicBezTo>
                  <a:cubicBezTo>
                    <a:pt x="64" y="226"/>
                    <a:pt x="64" y="225"/>
                    <a:pt x="64" y="225"/>
                  </a:cubicBezTo>
                  <a:cubicBezTo>
                    <a:pt x="64" y="224"/>
                    <a:pt x="64" y="224"/>
                    <a:pt x="63" y="224"/>
                  </a:cubicBezTo>
                  <a:cubicBezTo>
                    <a:pt x="63" y="223"/>
                    <a:pt x="63" y="222"/>
                    <a:pt x="63" y="221"/>
                  </a:cubicBezTo>
                  <a:cubicBezTo>
                    <a:pt x="63" y="221"/>
                    <a:pt x="63" y="219"/>
                    <a:pt x="63" y="218"/>
                  </a:cubicBezTo>
                  <a:cubicBezTo>
                    <a:pt x="62" y="217"/>
                    <a:pt x="62" y="215"/>
                    <a:pt x="61" y="214"/>
                  </a:cubicBezTo>
                  <a:cubicBezTo>
                    <a:pt x="61" y="213"/>
                    <a:pt x="60" y="211"/>
                    <a:pt x="60" y="210"/>
                  </a:cubicBezTo>
                  <a:cubicBezTo>
                    <a:pt x="60" y="209"/>
                    <a:pt x="59" y="207"/>
                    <a:pt x="59" y="206"/>
                  </a:cubicBezTo>
                  <a:cubicBezTo>
                    <a:pt x="59" y="205"/>
                    <a:pt x="58" y="203"/>
                    <a:pt x="58" y="201"/>
                  </a:cubicBezTo>
                  <a:cubicBezTo>
                    <a:pt x="58" y="200"/>
                    <a:pt x="57" y="199"/>
                    <a:pt x="56" y="198"/>
                  </a:cubicBezTo>
                  <a:cubicBezTo>
                    <a:pt x="55" y="197"/>
                    <a:pt x="54" y="196"/>
                    <a:pt x="54" y="195"/>
                  </a:cubicBezTo>
                  <a:cubicBezTo>
                    <a:pt x="53" y="194"/>
                    <a:pt x="54" y="192"/>
                    <a:pt x="53" y="191"/>
                  </a:cubicBezTo>
                  <a:cubicBezTo>
                    <a:pt x="53" y="190"/>
                    <a:pt x="52" y="189"/>
                    <a:pt x="51" y="188"/>
                  </a:cubicBezTo>
                  <a:cubicBezTo>
                    <a:pt x="51" y="188"/>
                    <a:pt x="49" y="188"/>
                    <a:pt x="49" y="187"/>
                  </a:cubicBezTo>
                  <a:cubicBezTo>
                    <a:pt x="48" y="186"/>
                    <a:pt x="47" y="184"/>
                    <a:pt x="46" y="184"/>
                  </a:cubicBezTo>
                  <a:cubicBezTo>
                    <a:pt x="45" y="183"/>
                    <a:pt x="43" y="184"/>
                    <a:pt x="43" y="184"/>
                  </a:cubicBezTo>
                  <a:cubicBezTo>
                    <a:pt x="42" y="184"/>
                    <a:pt x="41" y="183"/>
                    <a:pt x="41" y="183"/>
                  </a:cubicBezTo>
                  <a:cubicBezTo>
                    <a:pt x="40" y="182"/>
                    <a:pt x="39" y="181"/>
                    <a:pt x="39" y="181"/>
                  </a:cubicBezTo>
                  <a:cubicBezTo>
                    <a:pt x="38" y="180"/>
                    <a:pt x="36" y="180"/>
                    <a:pt x="35" y="179"/>
                  </a:cubicBezTo>
                  <a:cubicBezTo>
                    <a:pt x="34" y="178"/>
                    <a:pt x="33" y="177"/>
                    <a:pt x="32" y="177"/>
                  </a:cubicBezTo>
                  <a:cubicBezTo>
                    <a:pt x="32" y="176"/>
                    <a:pt x="31" y="175"/>
                    <a:pt x="30" y="175"/>
                  </a:cubicBezTo>
                  <a:cubicBezTo>
                    <a:pt x="30" y="175"/>
                    <a:pt x="30" y="175"/>
                    <a:pt x="30" y="175"/>
                  </a:cubicBezTo>
                  <a:cubicBezTo>
                    <a:pt x="29" y="174"/>
                    <a:pt x="28" y="173"/>
                    <a:pt x="27" y="173"/>
                  </a:cubicBezTo>
                  <a:cubicBezTo>
                    <a:pt x="27" y="172"/>
                    <a:pt x="27" y="170"/>
                    <a:pt x="27" y="168"/>
                  </a:cubicBezTo>
                  <a:cubicBezTo>
                    <a:pt x="27" y="167"/>
                    <a:pt x="27" y="165"/>
                    <a:pt x="27" y="164"/>
                  </a:cubicBezTo>
                  <a:cubicBezTo>
                    <a:pt x="26" y="163"/>
                    <a:pt x="26" y="161"/>
                    <a:pt x="26" y="160"/>
                  </a:cubicBezTo>
                  <a:cubicBezTo>
                    <a:pt x="26" y="159"/>
                    <a:pt x="25" y="157"/>
                    <a:pt x="25" y="156"/>
                  </a:cubicBezTo>
                  <a:cubicBezTo>
                    <a:pt x="25" y="155"/>
                    <a:pt x="24" y="153"/>
                    <a:pt x="24" y="152"/>
                  </a:cubicBezTo>
                  <a:cubicBezTo>
                    <a:pt x="24" y="151"/>
                    <a:pt x="25" y="150"/>
                    <a:pt x="26" y="149"/>
                  </a:cubicBezTo>
                  <a:cubicBezTo>
                    <a:pt x="26" y="148"/>
                    <a:pt x="26" y="147"/>
                    <a:pt x="25" y="146"/>
                  </a:cubicBezTo>
                  <a:cubicBezTo>
                    <a:pt x="25" y="145"/>
                    <a:pt x="24" y="143"/>
                    <a:pt x="24" y="142"/>
                  </a:cubicBezTo>
                  <a:cubicBezTo>
                    <a:pt x="24" y="142"/>
                    <a:pt x="24" y="141"/>
                    <a:pt x="24" y="140"/>
                  </a:cubicBezTo>
                  <a:cubicBezTo>
                    <a:pt x="23" y="140"/>
                    <a:pt x="23" y="140"/>
                    <a:pt x="23" y="140"/>
                  </a:cubicBezTo>
                  <a:cubicBezTo>
                    <a:pt x="23" y="140"/>
                    <a:pt x="23" y="139"/>
                    <a:pt x="23" y="138"/>
                  </a:cubicBezTo>
                  <a:cubicBezTo>
                    <a:pt x="24" y="137"/>
                    <a:pt x="24" y="136"/>
                    <a:pt x="25" y="135"/>
                  </a:cubicBezTo>
                  <a:cubicBezTo>
                    <a:pt x="25" y="135"/>
                    <a:pt x="26" y="134"/>
                    <a:pt x="26" y="134"/>
                  </a:cubicBezTo>
                  <a:cubicBezTo>
                    <a:pt x="27" y="133"/>
                    <a:pt x="27" y="131"/>
                    <a:pt x="27" y="130"/>
                  </a:cubicBezTo>
                  <a:cubicBezTo>
                    <a:pt x="26" y="130"/>
                    <a:pt x="24" y="129"/>
                    <a:pt x="24" y="128"/>
                  </a:cubicBezTo>
                  <a:cubicBezTo>
                    <a:pt x="24" y="128"/>
                    <a:pt x="24" y="126"/>
                    <a:pt x="24" y="126"/>
                  </a:cubicBezTo>
                  <a:cubicBezTo>
                    <a:pt x="24" y="125"/>
                    <a:pt x="25" y="124"/>
                    <a:pt x="26" y="123"/>
                  </a:cubicBezTo>
                  <a:cubicBezTo>
                    <a:pt x="26" y="123"/>
                    <a:pt x="27" y="122"/>
                    <a:pt x="27" y="121"/>
                  </a:cubicBezTo>
                  <a:cubicBezTo>
                    <a:pt x="28" y="121"/>
                    <a:pt x="29" y="120"/>
                    <a:pt x="29" y="119"/>
                  </a:cubicBezTo>
                  <a:cubicBezTo>
                    <a:pt x="29" y="118"/>
                    <a:pt x="28" y="117"/>
                    <a:pt x="28" y="116"/>
                  </a:cubicBezTo>
                  <a:cubicBezTo>
                    <a:pt x="28" y="115"/>
                    <a:pt x="27" y="114"/>
                    <a:pt x="27" y="114"/>
                  </a:cubicBezTo>
                  <a:cubicBezTo>
                    <a:pt x="27" y="113"/>
                    <a:pt x="27" y="113"/>
                    <a:pt x="27" y="112"/>
                  </a:cubicBezTo>
                  <a:cubicBezTo>
                    <a:pt x="27" y="111"/>
                    <a:pt x="27" y="109"/>
                    <a:pt x="28" y="109"/>
                  </a:cubicBezTo>
                  <a:cubicBezTo>
                    <a:pt x="28" y="109"/>
                    <a:pt x="29" y="109"/>
                    <a:pt x="29" y="109"/>
                  </a:cubicBezTo>
                  <a:cubicBezTo>
                    <a:pt x="30" y="109"/>
                    <a:pt x="31" y="110"/>
                    <a:pt x="31" y="110"/>
                  </a:cubicBezTo>
                  <a:cubicBezTo>
                    <a:pt x="32" y="110"/>
                    <a:pt x="34" y="110"/>
                    <a:pt x="34" y="110"/>
                  </a:cubicBezTo>
                  <a:cubicBezTo>
                    <a:pt x="35" y="110"/>
                    <a:pt x="35" y="109"/>
                    <a:pt x="35" y="108"/>
                  </a:cubicBezTo>
                  <a:cubicBezTo>
                    <a:pt x="35" y="108"/>
                    <a:pt x="35" y="107"/>
                    <a:pt x="35" y="106"/>
                  </a:cubicBezTo>
                  <a:cubicBezTo>
                    <a:pt x="35" y="106"/>
                    <a:pt x="36" y="105"/>
                    <a:pt x="36" y="105"/>
                  </a:cubicBezTo>
                  <a:cubicBezTo>
                    <a:pt x="36" y="104"/>
                    <a:pt x="36" y="102"/>
                    <a:pt x="36" y="102"/>
                  </a:cubicBezTo>
                  <a:cubicBezTo>
                    <a:pt x="36" y="101"/>
                    <a:pt x="35" y="100"/>
                    <a:pt x="34" y="99"/>
                  </a:cubicBezTo>
                  <a:cubicBezTo>
                    <a:pt x="34" y="99"/>
                    <a:pt x="33" y="98"/>
                    <a:pt x="32" y="98"/>
                  </a:cubicBezTo>
                  <a:cubicBezTo>
                    <a:pt x="32" y="97"/>
                    <a:pt x="31" y="96"/>
                    <a:pt x="31" y="95"/>
                  </a:cubicBezTo>
                  <a:cubicBezTo>
                    <a:pt x="31" y="94"/>
                    <a:pt x="29" y="93"/>
                    <a:pt x="29" y="92"/>
                  </a:cubicBezTo>
                  <a:cubicBezTo>
                    <a:pt x="28" y="91"/>
                    <a:pt x="28" y="90"/>
                    <a:pt x="27" y="89"/>
                  </a:cubicBezTo>
                  <a:cubicBezTo>
                    <a:pt x="26" y="88"/>
                    <a:pt x="25" y="88"/>
                    <a:pt x="24" y="88"/>
                  </a:cubicBezTo>
                  <a:cubicBezTo>
                    <a:pt x="24" y="87"/>
                    <a:pt x="23" y="85"/>
                    <a:pt x="22" y="84"/>
                  </a:cubicBezTo>
                  <a:cubicBezTo>
                    <a:pt x="22" y="84"/>
                    <a:pt x="21" y="82"/>
                    <a:pt x="21" y="81"/>
                  </a:cubicBezTo>
                  <a:cubicBezTo>
                    <a:pt x="21" y="80"/>
                    <a:pt x="21" y="78"/>
                    <a:pt x="21" y="78"/>
                  </a:cubicBezTo>
                  <a:cubicBezTo>
                    <a:pt x="20" y="77"/>
                    <a:pt x="19" y="75"/>
                    <a:pt x="19" y="75"/>
                  </a:cubicBezTo>
                  <a:cubicBezTo>
                    <a:pt x="19" y="74"/>
                    <a:pt x="18" y="73"/>
                    <a:pt x="18" y="73"/>
                  </a:cubicBezTo>
                  <a:cubicBezTo>
                    <a:pt x="18" y="72"/>
                    <a:pt x="19" y="71"/>
                    <a:pt x="19" y="70"/>
                  </a:cubicBezTo>
                  <a:cubicBezTo>
                    <a:pt x="19" y="69"/>
                    <a:pt x="19" y="68"/>
                    <a:pt x="18" y="67"/>
                  </a:cubicBezTo>
                  <a:cubicBezTo>
                    <a:pt x="18" y="67"/>
                    <a:pt x="18" y="65"/>
                    <a:pt x="17" y="65"/>
                  </a:cubicBezTo>
                  <a:cubicBezTo>
                    <a:pt x="17" y="65"/>
                    <a:pt x="16" y="66"/>
                    <a:pt x="16" y="66"/>
                  </a:cubicBezTo>
                  <a:cubicBezTo>
                    <a:pt x="15" y="66"/>
                    <a:pt x="13" y="67"/>
                    <a:pt x="13" y="68"/>
                  </a:cubicBezTo>
                  <a:cubicBezTo>
                    <a:pt x="12" y="68"/>
                    <a:pt x="11" y="69"/>
                    <a:pt x="10" y="70"/>
                  </a:cubicBezTo>
                  <a:cubicBezTo>
                    <a:pt x="10" y="70"/>
                    <a:pt x="8" y="70"/>
                    <a:pt x="7" y="70"/>
                  </a:cubicBezTo>
                  <a:cubicBezTo>
                    <a:pt x="7" y="70"/>
                    <a:pt x="6" y="69"/>
                    <a:pt x="6" y="69"/>
                  </a:cubicBezTo>
                  <a:cubicBezTo>
                    <a:pt x="5" y="69"/>
                    <a:pt x="5" y="68"/>
                    <a:pt x="4" y="68"/>
                  </a:cubicBezTo>
                  <a:close/>
                  <a:moveTo>
                    <a:pt x="119" y="247"/>
                  </a:moveTo>
                  <a:cubicBezTo>
                    <a:pt x="119" y="246"/>
                    <a:pt x="119" y="245"/>
                    <a:pt x="119" y="244"/>
                  </a:cubicBezTo>
                  <a:cubicBezTo>
                    <a:pt x="119" y="244"/>
                    <a:pt x="119" y="242"/>
                    <a:pt x="118" y="242"/>
                  </a:cubicBezTo>
                  <a:cubicBezTo>
                    <a:pt x="118" y="241"/>
                    <a:pt x="117" y="241"/>
                    <a:pt x="117" y="240"/>
                  </a:cubicBezTo>
                  <a:cubicBezTo>
                    <a:pt x="117" y="240"/>
                    <a:pt x="115" y="240"/>
                    <a:pt x="115" y="240"/>
                  </a:cubicBezTo>
                  <a:cubicBezTo>
                    <a:pt x="115" y="239"/>
                    <a:pt x="115" y="238"/>
                    <a:pt x="115" y="238"/>
                  </a:cubicBezTo>
                  <a:cubicBezTo>
                    <a:pt x="114" y="237"/>
                    <a:pt x="115" y="236"/>
                    <a:pt x="114" y="236"/>
                  </a:cubicBezTo>
                  <a:cubicBezTo>
                    <a:pt x="114" y="236"/>
                    <a:pt x="113" y="235"/>
                    <a:pt x="113" y="235"/>
                  </a:cubicBezTo>
                  <a:cubicBezTo>
                    <a:pt x="112" y="235"/>
                    <a:pt x="112" y="236"/>
                    <a:pt x="112" y="236"/>
                  </a:cubicBezTo>
                  <a:cubicBezTo>
                    <a:pt x="111" y="236"/>
                    <a:pt x="109" y="236"/>
                    <a:pt x="109" y="236"/>
                  </a:cubicBezTo>
                  <a:cubicBezTo>
                    <a:pt x="109" y="236"/>
                    <a:pt x="109" y="234"/>
                    <a:pt x="108" y="233"/>
                  </a:cubicBezTo>
                  <a:cubicBezTo>
                    <a:pt x="108" y="233"/>
                    <a:pt x="107" y="232"/>
                    <a:pt x="107" y="232"/>
                  </a:cubicBezTo>
                  <a:cubicBezTo>
                    <a:pt x="106" y="232"/>
                    <a:pt x="104" y="232"/>
                    <a:pt x="103" y="232"/>
                  </a:cubicBezTo>
                  <a:cubicBezTo>
                    <a:pt x="103" y="232"/>
                    <a:pt x="102" y="233"/>
                    <a:pt x="102" y="233"/>
                  </a:cubicBezTo>
                  <a:cubicBezTo>
                    <a:pt x="101" y="234"/>
                    <a:pt x="102" y="236"/>
                    <a:pt x="101" y="237"/>
                  </a:cubicBezTo>
                  <a:cubicBezTo>
                    <a:pt x="101" y="238"/>
                    <a:pt x="101" y="240"/>
                    <a:pt x="100" y="241"/>
                  </a:cubicBezTo>
                  <a:cubicBezTo>
                    <a:pt x="99" y="241"/>
                    <a:pt x="98" y="240"/>
                    <a:pt x="97" y="240"/>
                  </a:cubicBezTo>
                  <a:cubicBezTo>
                    <a:pt x="97" y="241"/>
                    <a:pt x="96" y="241"/>
                    <a:pt x="95" y="242"/>
                  </a:cubicBezTo>
                  <a:cubicBezTo>
                    <a:pt x="95" y="242"/>
                    <a:pt x="94" y="244"/>
                    <a:pt x="94" y="244"/>
                  </a:cubicBezTo>
                  <a:cubicBezTo>
                    <a:pt x="94" y="245"/>
                    <a:pt x="95" y="247"/>
                    <a:pt x="95" y="247"/>
                  </a:cubicBezTo>
                  <a:cubicBezTo>
                    <a:pt x="95" y="248"/>
                    <a:pt x="96" y="250"/>
                    <a:pt x="97" y="250"/>
                  </a:cubicBezTo>
                  <a:cubicBezTo>
                    <a:pt x="97" y="251"/>
                    <a:pt x="98" y="252"/>
                    <a:pt x="99" y="252"/>
                  </a:cubicBezTo>
                  <a:cubicBezTo>
                    <a:pt x="99" y="252"/>
                    <a:pt x="101" y="252"/>
                    <a:pt x="101" y="253"/>
                  </a:cubicBezTo>
                  <a:cubicBezTo>
                    <a:pt x="102" y="253"/>
                    <a:pt x="103" y="254"/>
                    <a:pt x="104" y="255"/>
                  </a:cubicBezTo>
                  <a:cubicBezTo>
                    <a:pt x="104" y="255"/>
                    <a:pt x="106" y="254"/>
                    <a:pt x="106" y="254"/>
                  </a:cubicBezTo>
                  <a:cubicBezTo>
                    <a:pt x="107" y="254"/>
                    <a:pt x="107" y="255"/>
                    <a:pt x="108" y="255"/>
                  </a:cubicBezTo>
                  <a:cubicBezTo>
                    <a:pt x="108" y="255"/>
                    <a:pt x="109" y="257"/>
                    <a:pt x="110" y="257"/>
                  </a:cubicBezTo>
                  <a:cubicBezTo>
                    <a:pt x="110" y="257"/>
                    <a:pt x="112" y="256"/>
                    <a:pt x="112" y="256"/>
                  </a:cubicBezTo>
                  <a:cubicBezTo>
                    <a:pt x="113" y="255"/>
                    <a:pt x="114" y="255"/>
                    <a:pt x="115" y="254"/>
                  </a:cubicBezTo>
                  <a:cubicBezTo>
                    <a:pt x="115" y="253"/>
                    <a:pt x="114" y="251"/>
                    <a:pt x="114" y="250"/>
                  </a:cubicBezTo>
                  <a:cubicBezTo>
                    <a:pt x="114" y="249"/>
                    <a:pt x="116" y="249"/>
                    <a:pt x="116" y="248"/>
                  </a:cubicBezTo>
                  <a:cubicBezTo>
                    <a:pt x="117" y="248"/>
                    <a:pt x="118" y="247"/>
                    <a:pt x="119" y="24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3" name="Freeform 93"/>
            <p:cNvSpPr>
              <a:spLocks noEditPoints="1"/>
            </p:cNvSpPr>
            <p:nvPr/>
          </p:nvSpPr>
          <p:spPr bwMode="auto">
            <a:xfrm>
              <a:off x="2155826" y="3300413"/>
              <a:ext cx="247650" cy="263525"/>
            </a:xfrm>
            <a:custGeom>
              <a:avLst/>
              <a:gdLst/>
              <a:ahLst/>
              <a:cxnLst>
                <a:cxn ang="0">
                  <a:pos x="5" y="64"/>
                </a:cxn>
                <a:cxn ang="0">
                  <a:pos x="4" y="56"/>
                </a:cxn>
                <a:cxn ang="0">
                  <a:pos x="10" y="54"/>
                </a:cxn>
                <a:cxn ang="0">
                  <a:pos x="15" y="51"/>
                </a:cxn>
                <a:cxn ang="0">
                  <a:pos x="21" y="44"/>
                </a:cxn>
                <a:cxn ang="0">
                  <a:pos x="35" y="33"/>
                </a:cxn>
                <a:cxn ang="0">
                  <a:pos x="41" y="36"/>
                </a:cxn>
                <a:cxn ang="0">
                  <a:pos x="50" y="48"/>
                </a:cxn>
                <a:cxn ang="0">
                  <a:pos x="60" y="45"/>
                </a:cxn>
                <a:cxn ang="0">
                  <a:pos x="69" y="40"/>
                </a:cxn>
                <a:cxn ang="0">
                  <a:pos x="77" y="41"/>
                </a:cxn>
                <a:cxn ang="0">
                  <a:pos x="84" y="39"/>
                </a:cxn>
                <a:cxn ang="0">
                  <a:pos x="90" y="30"/>
                </a:cxn>
                <a:cxn ang="0">
                  <a:pos x="95" y="21"/>
                </a:cxn>
                <a:cxn ang="0">
                  <a:pos x="105" y="10"/>
                </a:cxn>
                <a:cxn ang="0">
                  <a:pos x="114" y="4"/>
                </a:cxn>
                <a:cxn ang="0">
                  <a:pos x="115" y="14"/>
                </a:cxn>
                <a:cxn ang="0">
                  <a:pos x="117" y="22"/>
                </a:cxn>
                <a:cxn ang="0">
                  <a:pos x="124" y="35"/>
                </a:cxn>
                <a:cxn ang="0">
                  <a:pos x="129" y="46"/>
                </a:cxn>
                <a:cxn ang="0">
                  <a:pos x="126" y="56"/>
                </a:cxn>
                <a:cxn ang="0">
                  <a:pos x="112" y="58"/>
                </a:cxn>
                <a:cxn ang="0">
                  <a:pos x="114" y="68"/>
                </a:cxn>
                <a:cxn ang="0">
                  <a:pos x="111" y="81"/>
                </a:cxn>
                <a:cxn ang="0">
                  <a:pos x="115" y="95"/>
                </a:cxn>
                <a:cxn ang="0">
                  <a:pos x="122" y="106"/>
                </a:cxn>
                <a:cxn ang="0">
                  <a:pos x="115" y="108"/>
                </a:cxn>
                <a:cxn ang="0">
                  <a:pos x="102" y="111"/>
                </a:cxn>
                <a:cxn ang="0">
                  <a:pos x="100" y="118"/>
                </a:cxn>
                <a:cxn ang="0">
                  <a:pos x="93" y="120"/>
                </a:cxn>
                <a:cxn ang="0">
                  <a:pos x="80" y="124"/>
                </a:cxn>
                <a:cxn ang="0">
                  <a:pos x="80" y="129"/>
                </a:cxn>
                <a:cxn ang="0">
                  <a:pos x="75" y="133"/>
                </a:cxn>
                <a:cxn ang="0">
                  <a:pos x="67" y="136"/>
                </a:cxn>
                <a:cxn ang="0">
                  <a:pos x="57" y="135"/>
                </a:cxn>
                <a:cxn ang="0">
                  <a:pos x="40" y="118"/>
                </a:cxn>
                <a:cxn ang="0">
                  <a:pos x="20" y="106"/>
                </a:cxn>
                <a:cxn ang="0">
                  <a:pos x="8" y="96"/>
                </a:cxn>
                <a:cxn ang="0">
                  <a:pos x="5" y="85"/>
                </a:cxn>
                <a:cxn ang="0">
                  <a:pos x="3" y="76"/>
                </a:cxn>
                <a:cxn ang="0">
                  <a:pos x="79" y="76"/>
                </a:cxn>
                <a:cxn ang="0">
                  <a:pos x="65" y="71"/>
                </a:cxn>
                <a:cxn ang="0">
                  <a:pos x="60" y="75"/>
                </a:cxn>
                <a:cxn ang="0">
                  <a:pos x="53" y="85"/>
                </a:cxn>
                <a:cxn ang="0">
                  <a:pos x="58" y="88"/>
                </a:cxn>
                <a:cxn ang="0">
                  <a:pos x="64" y="96"/>
                </a:cxn>
                <a:cxn ang="0">
                  <a:pos x="72" y="91"/>
                </a:cxn>
                <a:cxn ang="0">
                  <a:pos x="78" y="82"/>
                </a:cxn>
              </a:cxnLst>
              <a:rect l="0" t="0" r="r" b="b"/>
              <a:pathLst>
                <a:path w="132" h="140">
                  <a:moveTo>
                    <a:pt x="1" y="72"/>
                  </a:moveTo>
                  <a:cubicBezTo>
                    <a:pt x="1" y="71"/>
                    <a:pt x="0" y="70"/>
                    <a:pt x="0" y="69"/>
                  </a:cubicBezTo>
                  <a:cubicBezTo>
                    <a:pt x="0" y="68"/>
                    <a:pt x="1" y="67"/>
                    <a:pt x="2" y="66"/>
                  </a:cubicBezTo>
                  <a:cubicBezTo>
                    <a:pt x="3" y="66"/>
                    <a:pt x="4" y="65"/>
                    <a:pt x="5" y="64"/>
                  </a:cubicBezTo>
                  <a:cubicBezTo>
                    <a:pt x="5" y="64"/>
                    <a:pt x="6" y="63"/>
                    <a:pt x="6" y="62"/>
                  </a:cubicBezTo>
                  <a:cubicBezTo>
                    <a:pt x="6" y="61"/>
                    <a:pt x="5" y="60"/>
                    <a:pt x="5" y="60"/>
                  </a:cubicBezTo>
                  <a:cubicBezTo>
                    <a:pt x="5" y="59"/>
                    <a:pt x="4" y="58"/>
                    <a:pt x="4" y="57"/>
                  </a:cubicBezTo>
                  <a:cubicBezTo>
                    <a:pt x="4" y="57"/>
                    <a:pt x="4" y="56"/>
                    <a:pt x="4" y="56"/>
                  </a:cubicBezTo>
                  <a:cubicBezTo>
                    <a:pt x="4" y="55"/>
                    <a:pt x="4" y="54"/>
                    <a:pt x="5" y="54"/>
                  </a:cubicBezTo>
                  <a:cubicBezTo>
                    <a:pt x="5" y="53"/>
                    <a:pt x="6" y="52"/>
                    <a:pt x="6" y="52"/>
                  </a:cubicBezTo>
                  <a:cubicBezTo>
                    <a:pt x="7" y="52"/>
                    <a:pt x="8" y="52"/>
                    <a:pt x="8" y="52"/>
                  </a:cubicBezTo>
                  <a:cubicBezTo>
                    <a:pt x="8" y="53"/>
                    <a:pt x="9" y="53"/>
                    <a:pt x="10" y="54"/>
                  </a:cubicBezTo>
                  <a:cubicBezTo>
                    <a:pt x="10" y="54"/>
                    <a:pt x="10" y="55"/>
                    <a:pt x="10" y="56"/>
                  </a:cubicBezTo>
                  <a:cubicBezTo>
                    <a:pt x="11" y="56"/>
                    <a:pt x="12" y="55"/>
                    <a:pt x="13" y="55"/>
                  </a:cubicBezTo>
                  <a:cubicBezTo>
                    <a:pt x="13" y="55"/>
                    <a:pt x="15" y="54"/>
                    <a:pt x="15" y="53"/>
                  </a:cubicBezTo>
                  <a:cubicBezTo>
                    <a:pt x="15" y="53"/>
                    <a:pt x="15" y="51"/>
                    <a:pt x="15" y="51"/>
                  </a:cubicBezTo>
                  <a:cubicBezTo>
                    <a:pt x="15" y="50"/>
                    <a:pt x="16" y="49"/>
                    <a:pt x="16" y="49"/>
                  </a:cubicBezTo>
                  <a:cubicBezTo>
                    <a:pt x="17" y="48"/>
                    <a:pt x="17" y="47"/>
                    <a:pt x="18" y="47"/>
                  </a:cubicBezTo>
                  <a:cubicBezTo>
                    <a:pt x="18" y="47"/>
                    <a:pt x="18" y="45"/>
                    <a:pt x="19" y="45"/>
                  </a:cubicBezTo>
                  <a:cubicBezTo>
                    <a:pt x="19" y="45"/>
                    <a:pt x="21" y="44"/>
                    <a:pt x="21" y="44"/>
                  </a:cubicBezTo>
                  <a:cubicBezTo>
                    <a:pt x="22" y="44"/>
                    <a:pt x="24" y="42"/>
                    <a:pt x="25" y="41"/>
                  </a:cubicBezTo>
                  <a:cubicBezTo>
                    <a:pt x="26" y="40"/>
                    <a:pt x="27" y="37"/>
                    <a:pt x="28" y="36"/>
                  </a:cubicBezTo>
                  <a:cubicBezTo>
                    <a:pt x="29" y="35"/>
                    <a:pt x="30" y="33"/>
                    <a:pt x="30" y="33"/>
                  </a:cubicBezTo>
                  <a:cubicBezTo>
                    <a:pt x="32" y="32"/>
                    <a:pt x="34" y="33"/>
                    <a:pt x="35" y="33"/>
                  </a:cubicBezTo>
                  <a:cubicBezTo>
                    <a:pt x="36" y="33"/>
                    <a:pt x="37" y="32"/>
                    <a:pt x="38" y="32"/>
                  </a:cubicBezTo>
                  <a:cubicBezTo>
                    <a:pt x="39" y="31"/>
                    <a:pt x="39" y="31"/>
                    <a:pt x="40" y="31"/>
                  </a:cubicBezTo>
                  <a:cubicBezTo>
                    <a:pt x="40" y="31"/>
                    <a:pt x="40" y="32"/>
                    <a:pt x="40" y="32"/>
                  </a:cubicBezTo>
                  <a:cubicBezTo>
                    <a:pt x="41" y="33"/>
                    <a:pt x="41" y="35"/>
                    <a:pt x="41" y="36"/>
                  </a:cubicBezTo>
                  <a:cubicBezTo>
                    <a:pt x="41" y="37"/>
                    <a:pt x="41" y="39"/>
                    <a:pt x="41" y="40"/>
                  </a:cubicBezTo>
                  <a:cubicBezTo>
                    <a:pt x="42" y="41"/>
                    <a:pt x="44" y="42"/>
                    <a:pt x="45" y="42"/>
                  </a:cubicBezTo>
                  <a:cubicBezTo>
                    <a:pt x="46" y="43"/>
                    <a:pt x="48" y="44"/>
                    <a:pt x="49" y="45"/>
                  </a:cubicBezTo>
                  <a:cubicBezTo>
                    <a:pt x="49" y="46"/>
                    <a:pt x="50" y="47"/>
                    <a:pt x="50" y="48"/>
                  </a:cubicBezTo>
                  <a:cubicBezTo>
                    <a:pt x="51" y="48"/>
                    <a:pt x="53" y="48"/>
                    <a:pt x="54" y="48"/>
                  </a:cubicBezTo>
                  <a:cubicBezTo>
                    <a:pt x="54" y="48"/>
                    <a:pt x="56" y="49"/>
                    <a:pt x="56" y="48"/>
                  </a:cubicBezTo>
                  <a:cubicBezTo>
                    <a:pt x="57" y="48"/>
                    <a:pt x="57" y="47"/>
                    <a:pt x="58" y="46"/>
                  </a:cubicBezTo>
                  <a:cubicBezTo>
                    <a:pt x="58" y="46"/>
                    <a:pt x="59" y="45"/>
                    <a:pt x="60" y="45"/>
                  </a:cubicBezTo>
                  <a:cubicBezTo>
                    <a:pt x="61" y="45"/>
                    <a:pt x="63" y="46"/>
                    <a:pt x="64" y="45"/>
                  </a:cubicBezTo>
                  <a:cubicBezTo>
                    <a:pt x="64" y="45"/>
                    <a:pt x="65" y="45"/>
                    <a:pt x="66" y="44"/>
                  </a:cubicBezTo>
                  <a:cubicBezTo>
                    <a:pt x="66" y="44"/>
                    <a:pt x="66" y="42"/>
                    <a:pt x="67" y="41"/>
                  </a:cubicBezTo>
                  <a:cubicBezTo>
                    <a:pt x="67" y="41"/>
                    <a:pt x="68" y="40"/>
                    <a:pt x="69" y="40"/>
                  </a:cubicBezTo>
                  <a:cubicBezTo>
                    <a:pt x="70" y="40"/>
                    <a:pt x="71" y="40"/>
                    <a:pt x="71" y="40"/>
                  </a:cubicBezTo>
                  <a:cubicBezTo>
                    <a:pt x="72" y="40"/>
                    <a:pt x="72" y="41"/>
                    <a:pt x="73" y="42"/>
                  </a:cubicBezTo>
                  <a:cubicBezTo>
                    <a:pt x="73" y="42"/>
                    <a:pt x="74" y="41"/>
                    <a:pt x="74" y="41"/>
                  </a:cubicBezTo>
                  <a:cubicBezTo>
                    <a:pt x="75" y="41"/>
                    <a:pt x="76" y="41"/>
                    <a:pt x="77" y="41"/>
                  </a:cubicBezTo>
                  <a:cubicBezTo>
                    <a:pt x="77" y="40"/>
                    <a:pt x="78" y="40"/>
                    <a:pt x="79" y="41"/>
                  </a:cubicBezTo>
                  <a:cubicBezTo>
                    <a:pt x="80" y="41"/>
                    <a:pt x="82" y="42"/>
                    <a:pt x="83" y="42"/>
                  </a:cubicBezTo>
                  <a:cubicBezTo>
                    <a:pt x="83" y="42"/>
                    <a:pt x="84" y="41"/>
                    <a:pt x="84" y="41"/>
                  </a:cubicBezTo>
                  <a:cubicBezTo>
                    <a:pt x="84" y="41"/>
                    <a:pt x="84" y="40"/>
                    <a:pt x="84" y="39"/>
                  </a:cubicBezTo>
                  <a:cubicBezTo>
                    <a:pt x="84" y="39"/>
                    <a:pt x="83" y="38"/>
                    <a:pt x="83" y="37"/>
                  </a:cubicBezTo>
                  <a:cubicBezTo>
                    <a:pt x="83" y="36"/>
                    <a:pt x="84" y="36"/>
                    <a:pt x="84" y="35"/>
                  </a:cubicBezTo>
                  <a:cubicBezTo>
                    <a:pt x="85" y="35"/>
                    <a:pt x="87" y="33"/>
                    <a:pt x="87" y="33"/>
                  </a:cubicBezTo>
                  <a:cubicBezTo>
                    <a:pt x="88" y="32"/>
                    <a:pt x="89" y="31"/>
                    <a:pt x="90" y="30"/>
                  </a:cubicBezTo>
                  <a:cubicBezTo>
                    <a:pt x="90" y="29"/>
                    <a:pt x="91" y="28"/>
                    <a:pt x="91" y="27"/>
                  </a:cubicBezTo>
                  <a:cubicBezTo>
                    <a:pt x="91" y="26"/>
                    <a:pt x="89" y="25"/>
                    <a:pt x="89" y="24"/>
                  </a:cubicBezTo>
                  <a:cubicBezTo>
                    <a:pt x="89" y="23"/>
                    <a:pt x="90" y="22"/>
                    <a:pt x="91" y="22"/>
                  </a:cubicBezTo>
                  <a:cubicBezTo>
                    <a:pt x="92" y="21"/>
                    <a:pt x="94" y="21"/>
                    <a:pt x="95" y="21"/>
                  </a:cubicBezTo>
                  <a:cubicBezTo>
                    <a:pt x="96" y="20"/>
                    <a:pt x="99" y="19"/>
                    <a:pt x="99" y="18"/>
                  </a:cubicBezTo>
                  <a:cubicBezTo>
                    <a:pt x="100" y="17"/>
                    <a:pt x="101" y="15"/>
                    <a:pt x="102" y="14"/>
                  </a:cubicBezTo>
                  <a:cubicBezTo>
                    <a:pt x="102" y="13"/>
                    <a:pt x="104" y="13"/>
                    <a:pt x="104" y="12"/>
                  </a:cubicBezTo>
                  <a:cubicBezTo>
                    <a:pt x="104" y="12"/>
                    <a:pt x="105" y="11"/>
                    <a:pt x="105" y="10"/>
                  </a:cubicBezTo>
                  <a:cubicBezTo>
                    <a:pt x="105" y="9"/>
                    <a:pt x="105" y="7"/>
                    <a:pt x="106" y="6"/>
                  </a:cubicBezTo>
                  <a:cubicBezTo>
                    <a:pt x="107" y="5"/>
                    <a:pt x="108" y="3"/>
                    <a:pt x="109" y="3"/>
                  </a:cubicBezTo>
                  <a:cubicBezTo>
                    <a:pt x="110" y="2"/>
                    <a:pt x="111" y="1"/>
                    <a:pt x="112" y="0"/>
                  </a:cubicBezTo>
                  <a:cubicBezTo>
                    <a:pt x="112" y="1"/>
                    <a:pt x="114" y="3"/>
                    <a:pt x="114" y="4"/>
                  </a:cubicBezTo>
                  <a:cubicBezTo>
                    <a:pt x="114" y="5"/>
                    <a:pt x="115" y="6"/>
                    <a:pt x="116" y="7"/>
                  </a:cubicBezTo>
                  <a:cubicBezTo>
                    <a:pt x="116" y="7"/>
                    <a:pt x="117" y="9"/>
                    <a:pt x="117" y="9"/>
                  </a:cubicBezTo>
                  <a:cubicBezTo>
                    <a:pt x="117" y="10"/>
                    <a:pt x="116" y="11"/>
                    <a:pt x="116" y="12"/>
                  </a:cubicBezTo>
                  <a:cubicBezTo>
                    <a:pt x="115" y="12"/>
                    <a:pt x="115" y="13"/>
                    <a:pt x="115" y="14"/>
                  </a:cubicBezTo>
                  <a:cubicBezTo>
                    <a:pt x="114" y="15"/>
                    <a:pt x="114" y="16"/>
                    <a:pt x="114" y="16"/>
                  </a:cubicBezTo>
                  <a:cubicBezTo>
                    <a:pt x="114" y="17"/>
                    <a:pt x="113" y="18"/>
                    <a:pt x="114" y="19"/>
                  </a:cubicBezTo>
                  <a:cubicBezTo>
                    <a:pt x="114" y="19"/>
                    <a:pt x="115" y="19"/>
                    <a:pt x="116" y="20"/>
                  </a:cubicBezTo>
                  <a:cubicBezTo>
                    <a:pt x="116" y="20"/>
                    <a:pt x="117" y="22"/>
                    <a:pt x="117" y="22"/>
                  </a:cubicBezTo>
                  <a:cubicBezTo>
                    <a:pt x="118" y="22"/>
                    <a:pt x="119" y="23"/>
                    <a:pt x="120" y="23"/>
                  </a:cubicBezTo>
                  <a:cubicBezTo>
                    <a:pt x="121" y="24"/>
                    <a:pt x="121" y="26"/>
                    <a:pt x="122" y="27"/>
                  </a:cubicBezTo>
                  <a:cubicBezTo>
                    <a:pt x="122" y="28"/>
                    <a:pt x="123" y="30"/>
                    <a:pt x="123" y="31"/>
                  </a:cubicBezTo>
                  <a:cubicBezTo>
                    <a:pt x="123" y="32"/>
                    <a:pt x="124" y="34"/>
                    <a:pt x="124" y="35"/>
                  </a:cubicBezTo>
                  <a:cubicBezTo>
                    <a:pt x="125" y="36"/>
                    <a:pt x="126" y="36"/>
                    <a:pt x="127" y="37"/>
                  </a:cubicBezTo>
                  <a:cubicBezTo>
                    <a:pt x="127" y="37"/>
                    <a:pt x="129" y="39"/>
                    <a:pt x="129" y="40"/>
                  </a:cubicBezTo>
                  <a:cubicBezTo>
                    <a:pt x="129" y="41"/>
                    <a:pt x="128" y="42"/>
                    <a:pt x="128" y="43"/>
                  </a:cubicBezTo>
                  <a:cubicBezTo>
                    <a:pt x="128" y="44"/>
                    <a:pt x="129" y="45"/>
                    <a:pt x="129" y="46"/>
                  </a:cubicBezTo>
                  <a:cubicBezTo>
                    <a:pt x="129" y="46"/>
                    <a:pt x="131" y="47"/>
                    <a:pt x="131" y="48"/>
                  </a:cubicBezTo>
                  <a:cubicBezTo>
                    <a:pt x="132" y="49"/>
                    <a:pt x="132" y="50"/>
                    <a:pt x="131" y="52"/>
                  </a:cubicBezTo>
                  <a:cubicBezTo>
                    <a:pt x="130" y="52"/>
                    <a:pt x="129" y="53"/>
                    <a:pt x="128" y="54"/>
                  </a:cubicBezTo>
                  <a:cubicBezTo>
                    <a:pt x="128" y="54"/>
                    <a:pt x="126" y="56"/>
                    <a:pt x="126" y="56"/>
                  </a:cubicBezTo>
                  <a:cubicBezTo>
                    <a:pt x="125" y="57"/>
                    <a:pt x="123" y="57"/>
                    <a:pt x="122" y="57"/>
                  </a:cubicBezTo>
                  <a:cubicBezTo>
                    <a:pt x="121" y="58"/>
                    <a:pt x="118" y="57"/>
                    <a:pt x="117" y="57"/>
                  </a:cubicBezTo>
                  <a:cubicBezTo>
                    <a:pt x="116" y="57"/>
                    <a:pt x="115" y="57"/>
                    <a:pt x="114" y="57"/>
                  </a:cubicBezTo>
                  <a:cubicBezTo>
                    <a:pt x="114" y="58"/>
                    <a:pt x="113" y="58"/>
                    <a:pt x="112" y="58"/>
                  </a:cubicBezTo>
                  <a:cubicBezTo>
                    <a:pt x="112" y="59"/>
                    <a:pt x="111" y="59"/>
                    <a:pt x="111" y="60"/>
                  </a:cubicBezTo>
                  <a:cubicBezTo>
                    <a:pt x="111" y="60"/>
                    <a:pt x="110" y="61"/>
                    <a:pt x="110" y="62"/>
                  </a:cubicBezTo>
                  <a:cubicBezTo>
                    <a:pt x="110" y="63"/>
                    <a:pt x="112" y="64"/>
                    <a:pt x="112" y="64"/>
                  </a:cubicBezTo>
                  <a:cubicBezTo>
                    <a:pt x="113" y="65"/>
                    <a:pt x="114" y="67"/>
                    <a:pt x="114" y="68"/>
                  </a:cubicBezTo>
                  <a:cubicBezTo>
                    <a:pt x="114" y="69"/>
                    <a:pt x="115" y="70"/>
                    <a:pt x="115" y="70"/>
                  </a:cubicBezTo>
                  <a:cubicBezTo>
                    <a:pt x="115" y="71"/>
                    <a:pt x="115" y="73"/>
                    <a:pt x="115" y="74"/>
                  </a:cubicBezTo>
                  <a:cubicBezTo>
                    <a:pt x="114" y="75"/>
                    <a:pt x="113" y="76"/>
                    <a:pt x="113" y="77"/>
                  </a:cubicBezTo>
                  <a:cubicBezTo>
                    <a:pt x="112" y="78"/>
                    <a:pt x="112" y="80"/>
                    <a:pt x="111" y="81"/>
                  </a:cubicBezTo>
                  <a:cubicBezTo>
                    <a:pt x="111" y="83"/>
                    <a:pt x="112" y="87"/>
                    <a:pt x="112" y="89"/>
                  </a:cubicBezTo>
                  <a:cubicBezTo>
                    <a:pt x="112" y="90"/>
                    <a:pt x="112" y="92"/>
                    <a:pt x="112" y="93"/>
                  </a:cubicBezTo>
                  <a:cubicBezTo>
                    <a:pt x="112" y="94"/>
                    <a:pt x="112" y="96"/>
                    <a:pt x="113" y="96"/>
                  </a:cubicBezTo>
                  <a:cubicBezTo>
                    <a:pt x="114" y="96"/>
                    <a:pt x="115" y="95"/>
                    <a:pt x="115" y="95"/>
                  </a:cubicBezTo>
                  <a:cubicBezTo>
                    <a:pt x="116" y="95"/>
                    <a:pt x="117" y="95"/>
                    <a:pt x="118" y="95"/>
                  </a:cubicBezTo>
                  <a:cubicBezTo>
                    <a:pt x="119" y="96"/>
                    <a:pt x="119" y="98"/>
                    <a:pt x="119" y="100"/>
                  </a:cubicBezTo>
                  <a:cubicBezTo>
                    <a:pt x="120" y="100"/>
                    <a:pt x="119" y="102"/>
                    <a:pt x="119" y="103"/>
                  </a:cubicBezTo>
                  <a:cubicBezTo>
                    <a:pt x="119" y="104"/>
                    <a:pt x="122" y="105"/>
                    <a:pt x="122" y="106"/>
                  </a:cubicBezTo>
                  <a:cubicBezTo>
                    <a:pt x="123" y="106"/>
                    <a:pt x="124" y="107"/>
                    <a:pt x="124" y="107"/>
                  </a:cubicBezTo>
                  <a:cubicBezTo>
                    <a:pt x="123" y="108"/>
                    <a:pt x="122" y="109"/>
                    <a:pt x="121" y="109"/>
                  </a:cubicBezTo>
                  <a:cubicBezTo>
                    <a:pt x="120" y="109"/>
                    <a:pt x="118" y="110"/>
                    <a:pt x="117" y="109"/>
                  </a:cubicBezTo>
                  <a:cubicBezTo>
                    <a:pt x="116" y="109"/>
                    <a:pt x="115" y="108"/>
                    <a:pt x="115" y="108"/>
                  </a:cubicBezTo>
                  <a:cubicBezTo>
                    <a:pt x="114" y="108"/>
                    <a:pt x="112" y="110"/>
                    <a:pt x="111" y="110"/>
                  </a:cubicBezTo>
                  <a:cubicBezTo>
                    <a:pt x="111" y="110"/>
                    <a:pt x="110" y="110"/>
                    <a:pt x="110" y="110"/>
                  </a:cubicBezTo>
                  <a:cubicBezTo>
                    <a:pt x="109" y="110"/>
                    <a:pt x="107" y="109"/>
                    <a:pt x="106" y="109"/>
                  </a:cubicBezTo>
                  <a:cubicBezTo>
                    <a:pt x="105" y="109"/>
                    <a:pt x="103" y="110"/>
                    <a:pt x="102" y="111"/>
                  </a:cubicBezTo>
                  <a:cubicBezTo>
                    <a:pt x="102" y="111"/>
                    <a:pt x="102" y="112"/>
                    <a:pt x="102" y="112"/>
                  </a:cubicBezTo>
                  <a:cubicBezTo>
                    <a:pt x="102" y="113"/>
                    <a:pt x="102" y="114"/>
                    <a:pt x="102" y="115"/>
                  </a:cubicBezTo>
                  <a:cubicBezTo>
                    <a:pt x="102" y="115"/>
                    <a:pt x="101" y="116"/>
                    <a:pt x="101" y="117"/>
                  </a:cubicBezTo>
                  <a:cubicBezTo>
                    <a:pt x="100" y="117"/>
                    <a:pt x="100" y="118"/>
                    <a:pt x="100" y="118"/>
                  </a:cubicBezTo>
                  <a:cubicBezTo>
                    <a:pt x="100" y="119"/>
                    <a:pt x="100" y="120"/>
                    <a:pt x="100" y="121"/>
                  </a:cubicBezTo>
                  <a:cubicBezTo>
                    <a:pt x="100" y="121"/>
                    <a:pt x="98" y="122"/>
                    <a:pt x="98" y="122"/>
                  </a:cubicBezTo>
                  <a:cubicBezTo>
                    <a:pt x="97" y="122"/>
                    <a:pt x="95" y="122"/>
                    <a:pt x="95" y="121"/>
                  </a:cubicBezTo>
                  <a:cubicBezTo>
                    <a:pt x="94" y="121"/>
                    <a:pt x="93" y="120"/>
                    <a:pt x="93" y="120"/>
                  </a:cubicBezTo>
                  <a:cubicBezTo>
                    <a:pt x="92" y="120"/>
                    <a:pt x="90" y="120"/>
                    <a:pt x="89" y="120"/>
                  </a:cubicBezTo>
                  <a:cubicBezTo>
                    <a:pt x="88" y="120"/>
                    <a:pt x="87" y="120"/>
                    <a:pt x="86" y="121"/>
                  </a:cubicBezTo>
                  <a:cubicBezTo>
                    <a:pt x="85" y="121"/>
                    <a:pt x="83" y="122"/>
                    <a:pt x="82" y="122"/>
                  </a:cubicBezTo>
                  <a:cubicBezTo>
                    <a:pt x="82" y="123"/>
                    <a:pt x="81" y="124"/>
                    <a:pt x="80" y="124"/>
                  </a:cubicBezTo>
                  <a:cubicBezTo>
                    <a:pt x="80" y="125"/>
                    <a:pt x="79" y="125"/>
                    <a:pt x="78" y="125"/>
                  </a:cubicBezTo>
                  <a:cubicBezTo>
                    <a:pt x="78" y="125"/>
                    <a:pt x="78" y="126"/>
                    <a:pt x="78" y="127"/>
                  </a:cubicBezTo>
                  <a:cubicBezTo>
                    <a:pt x="78" y="127"/>
                    <a:pt x="79" y="127"/>
                    <a:pt x="80" y="127"/>
                  </a:cubicBezTo>
                  <a:cubicBezTo>
                    <a:pt x="80" y="128"/>
                    <a:pt x="80" y="129"/>
                    <a:pt x="80" y="129"/>
                  </a:cubicBezTo>
                  <a:cubicBezTo>
                    <a:pt x="80" y="130"/>
                    <a:pt x="79" y="131"/>
                    <a:pt x="79" y="132"/>
                  </a:cubicBezTo>
                  <a:cubicBezTo>
                    <a:pt x="79" y="132"/>
                    <a:pt x="79" y="133"/>
                    <a:pt x="79" y="133"/>
                  </a:cubicBezTo>
                  <a:cubicBezTo>
                    <a:pt x="79" y="134"/>
                    <a:pt x="78" y="135"/>
                    <a:pt x="78" y="135"/>
                  </a:cubicBezTo>
                  <a:cubicBezTo>
                    <a:pt x="77" y="135"/>
                    <a:pt x="76" y="134"/>
                    <a:pt x="75" y="133"/>
                  </a:cubicBezTo>
                  <a:cubicBezTo>
                    <a:pt x="75" y="133"/>
                    <a:pt x="75" y="132"/>
                    <a:pt x="74" y="132"/>
                  </a:cubicBezTo>
                  <a:cubicBezTo>
                    <a:pt x="74" y="131"/>
                    <a:pt x="72" y="131"/>
                    <a:pt x="71" y="132"/>
                  </a:cubicBezTo>
                  <a:cubicBezTo>
                    <a:pt x="71" y="132"/>
                    <a:pt x="69" y="133"/>
                    <a:pt x="69" y="133"/>
                  </a:cubicBezTo>
                  <a:cubicBezTo>
                    <a:pt x="68" y="134"/>
                    <a:pt x="68" y="136"/>
                    <a:pt x="67" y="136"/>
                  </a:cubicBezTo>
                  <a:cubicBezTo>
                    <a:pt x="67" y="137"/>
                    <a:pt x="65" y="138"/>
                    <a:pt x="64" y="139"/>
                  </a:cubicBezTo>
                  <a:cubicBezTo>
                    <a:pt x="64" y="139"/>
                    <a:pt x="62" y="140"/>
                    <a:pt x="61" y="140"/>
                  </a:cubicBezTo>
                  <a:cubicBezTo>
                    <a:pt x="61" y="139"/>
                    <a:pt x="61" y="138"/>
                    <a:pt x="60" y="138"/>
                  </a:cubicBezTo>
                  <a:cubicBezTo>
                    <a:pt x="59" y="137"/>
                    <a:pt x="58" y="136"/>
                    <a:pt x="57" y="135"/>
                  </a:cubicBezTo>
                  <a:cubicBezTo>
                    <a:pt x="56" y="134"/>
                    <a:pt x="54" y="132"/>
                    <a:pt x="53" y="131"/>
                  </a:cubicBezTo>
                  <a:cubicBezTo>
                    <a:pt x="52" y="129"/>
                    <a:pt x="50" y="126"/>
                    <a:pt x="49" y="125"/>
                  </a:cubicBezTo>
                  <a:cubicBezTo>
                    <a:pt x="48" y="124"/>
                    <a:pt x="46" y="121"/>
                    <a:pt x="45" y="120"/>
                  </a:cubicBezTo>
                  <a:cubicBezTo>
                    <a:pt x="44" y="119"/>
                    <a:pt x="41" y="118"/>
                    <a:pt x="40" y="118"/>
                  </a:cubicBezTo>
                  <a:cubicBezTo>
                    <a:pt x="38" y="117"/>
                    <a:pt x="35" y="116"/>
                    <a:pt x="34" y="115"/>
                  </a:cubicBezTo>
                  <a:cubicBezTo>
                    <a:pt x="33" y="114"/>
                    <a:pt x="31" y="113"/>
                    <a:pt x="30" y="112"/>
                  </a:cubicBezTo>
                  <a:cubicBezTo>
                    <a:pt x="29" y="111"/>
                    <a:pt x="27" y="109"/>
                    <a:pt x="26" y="109"/>
                  </a:cubicBezTo>
                  <a:cubicBezTo>
                    <a:pt x="24" y="108"/>
                    <a:pt x="21" y="107"/>
                    <a:pt x="20" y="106"/>
                  </a:cubicBezTo>
                  <a:cubicBezTo>
                    <a:pt x="18" y="106"/>
                    <a:pt x="16" y="104"/>
                    <a:pt x="15" y="104"/>
                  </a:cubicBezTo>
                  <a:cubicBezTo>
                    <a:pt x="15" y="103"/>
                    <a:pt x="13" y="101"/>
                    <a:pt x="13" y="101"/>
                  </a:cubicBezTo>
                  <a:cubicBezTo>
                    <a:pt x="12" y="100"/>
                    <a:pt x="11" y="100"/>
                    <a:pt x="10" y="99"/>
                  </a:cubicBezTo>
                  <a:cubicBezTo>
                    <a:pt x="10" y="98"/>
                    <a:pt x="9" y="97"/>
                    <a:pt x="8" y="96"/>
                  </a:cubicBezTo>
                  <a:cubicBezTo>
                    <a:pt x="8" y="96"/>
                    <a:pt x="7" y="95"/>
                    <a:pt x="6" y="95"/>
                  </a:cubicBezTo>
                  <a:cubicBezTo>
                    <a:pt x="6" y="94"/>
                    <a:pt x="6" y="93"/>
                    <a:pt x="6" y="92"/>
                  </a:cubicBezTo>
                  <a:cubicBezTo>
                    <a:pt x="5" y="91"/>
                    <a:pt x="6" y="90"/>
                    <a:pt x="6" y="89"/>
                  </a:cubicBezTo>
                  <a:cubicBezTo>
                    <a:pt x="6" y="88"/>
                    <a:pt x="5" y="86"/>
                    <a:pt x="5" y="85"/>
                  </a:cubicBezTo>
                  <a:cubicBezTo>
                    <a:pt x="5" y="85"/>
                    <a:pt x="6" y="84"/>
                    <a:pt x="6" y="83"/>
                  </a:cubicBezTo>
                  <a:cubicBezTo>
                    <a:pt x="6" y="82"/>
                    <a:pt x="6" y="81"/>
                    <a:pt x="6" y="80"/>
                  </a:cubicBezTo>
                  <a:cubicBezTo>
                    <a:pt x="6" y="80"/>
                    <a:pt x="5" y="78"/>
                    <a:pt x="5" y="78"/>
                  </a:cubicBezTo>
                  <a:cubicBezTo>
                    <a:pt x="5" y="77"/>
                    <a:pt x="4" y="76"/>
                    <a:pt x="3" y="76"/>
                  </a:cubicBezTo>
                  <a:cubicBezTo>
                    <a:pt x="3" y="75"/>
                    <a:pt x="2" y="73"/>
                    <a:pt x="1" y="72"/>
                  </a:cubicBezTo>
                  <a:cubicBezTo>
                    <a:pt x="1" y="72"/>
                    <a:pt x="1" y="72"/>
                    <a:pt x="1" y="72"/>
                  </a:cubicBezTo>
                  <a:close/>
                  <a:moveTo>
                    <a:pt x="80" y="80"/>
                  </a:moveTo>
                  <a:cubicBezTo>
                    <a:pt x="80" y="79"/>
                    <a:pt x="79" y="77"/>
                    <a:pt x="79" y="76"/>
                  </a:cubicBezTo>
                  <a:cubicBezTo>
                    <a:pt x="78" y="76"/>
                    <a:pt x="77" y="75"/>
                    <a:pt x="76" y="75"/>
                  </a:cubicBezTo>
                  <a:cubicBezTo>
                    <a:pt x="75" y="75"/>
                    <a:pt x="73" y="75"/>
                    <a:pt x="72" y="75"/>
                  </a:cubicBezTo>
                  <a:cubicBezTo>
                    <a:pt x="71" y="75"/>
                    <a:pt x="69" y="75"/>
                    <a:pt x="68" y="74"/>
                  </a:cubicBezTo>
                  <a:cubicBezTo>
                    <a:pt x="67" y="74"/>
                    <a:pt x="66" y="72"/>
                    <a:pt x="65" y="71"/>
                  </a:cubicBezTo>
                  <a:cubicBezTo>
                    <a:pt x="65" y="71"/>
                    <a:pt x="65" y="69"/>
                    <a:pt x="64" y="69"/>
                  </a:cubicBezTo>
                  <a:cubicBezTo>
                    <a:pt x="64" y="68"/>
                    <a:pt x="62" y="68"/>
                    <a:pt x="62" y="69"/>
                  </a:cubicBezTo>
                  <a:cubicBezTo>
                    <a:pt x="61" y="69"/>
                    <a:pt x="60" y="71"/>
                    <a:pt x="60" y="71"/>
                  </a:cubicBezTo>
                  <a:cubicBezTo>
                    <a:pt x="60" y="72"/>
                    <a:pt x="61" y="74"/>
                    <a:pt x="60" y="75"/>
                  </a:cubicBezTo>
                  <a:cubicBezTo>
                    <a:pt x="60" y="76"/>
                    <a:pt x="59" y="77"/>
                    <a:pt x="59" y="77"/>
                  </a:cubicBezTo>
                  <a:cubicBezTo>
                    <a:pt x="58" y="78"/>
                    <a:pt x="58" y="80"/>
                    <a:pt x="57" y="81"/>
                  </a:cubicBezTo>
                  <a:cubicBezTo>
                    <a:pt x="57" y="82"/>
                    <a:pt x="55" y="83"/>
                    <a:pt x="55" y="84"/>
                  </a:cubicBezTo>
                  <a:cubicBezTo>
                    <a:pt x="54" y="84"/>
                    <a:pt x="54" y="85"/>
                    <a:pt x="53" y="85"/>
                  </a:cubicBezTo>
                  <a:cubicBezTo>
                    <a:pt x="53" y="86"/>
                    <a:pt x="52" y="87"/>
                    <a:pt x="52" y="88"/>
                  </a:cubicBezTo>
                  <a:cubicBezTo>
                    <a:pt x="53" y="88"/>
                    <a:pt x="53" y="88"/>
                    <a:pt x="53" y="89"/>
                  </a:cubicBezTo>
                  <a:cubicBezTo>
                    <a:pt x="54" y="89"/>
                    <a:pt x="55" y="88"/>
                    <a:pt x="56" y="88"/>
                  </a:cubicBezTo>
                  <a:cubicBezTo>
                    <a:pt x="56" y="88"/>
                    <a:pt x="57" y="87"/>
                    <a:pt x="58" y="88"/>
                  </a:cubicBezTo>
                  <a:cubicBezTo>
                    <a:pt x="59" y="88"/>
                    <a:pt x="60" y="89"/>
                    <a:pt x="60" y="89"/>
                  </a:cubicBezTo>
                  <a:cubicBezTo>
                    <a:pt x="60" y="90"/>
                    <a:pt x="60" y="92"/>
                    <a:pt x="60" y="93"/>
                  </a:cubicBezTo>
                  <a:cubicBezTo>
                    <a:pt x="60" y="93"/>
                    <a:pt x="60" y="94"/>
                    <a:pt x="61" y="94"/>
                  </a:cubicBezTo>
                  <a:cubicBezTo>
                    <a:pt x="61" y="95"/>
                    <a:pt x="63" y="96"/>
                    <a:pt x="64" y="96"/>
                  </a:cubicBezTo>
                  <a:cubicBezTo>
                    <a:pt x="65" y="96"/>
                    <a:pt x="65" y="95"/>
                    <a:pt x="65" y="94"/>
                  </a:cubicBezTo>
                  <a:cubicBezTo>
                    <a:pt x="66" y="94"/>
                    <a:pt x="66" y="93"/>
                    <a:pt x="67" y="92"/>
                  </a:cubicBezTo>
                  <a:cubicBezTo>
                    <a:pt x="67" y="92"/>
                    <a:pt x="68" y="92"/>
                    <a:pt x="69" y="91"/>
                  </a:cubicBezTo>
                  <a:cubicBezTo>
                    <a:pt x="69" y="91"/>
                    <a:pt x="71" y="91"/>
                    <a:pt x="72" y="91"/>
                  </a:cubicBezTo>
                  <a:cubicBezTo>
                    <a:pt x="72" y="91"/>
                    <a:pt x="73" y="89"/>
                    <a:pt x="73" y="89"/>
                  </a:cubicBezTo>
                  <a:cubicBezTo>
                    <a:pt x="74" y="88"/>
                    <a:pt x="76" y="89"/>
                    <a:pt x="77" y="88"/>
                  </a:cubicBezTo>
                  <a:cubicBezTo>
                    <a:pt x="77" y="88"/>
                    <a:pt x="78" y="86"/>
                    <a:pt x="78" y="85"/>
                  </a:cubicBezTo>
                  <a:cubicBezTo>
                    <a:pt x="78" y="84"/>
                    <a:pt x="78" y="83"/>
                    <a:pt x="78" y="82"/>
                  </a:cubicBezTo>
                  <a:cubicBezTo>
                    <a:pt x="79" y="82"/>
                    <a:pt x="80" y="81"/>
                    <a:pt x="80" y="8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4" name="Freeform 94"/>
            <p:cNvSpPr>
              <a:spLocks/>
            </p:cNvSpPr>
            <p:nvPr/>
          </p:nvSpPr>
          <p:spPr bwMode="auto">
            <a:xfrm>
              <a:off x="1868488" y="3375026"/>
              <a:ext cx="93663" cy="98425"/>
            </a:xfrm>
            <a:custGeom>
              <a:avLst/>
              <a:gdLst/>
              <a:ahLst/>
              <a:cxnLst>
                <a:cxn ang="0">
                  <a:pos x="49" y="28"/>
                </a:cxn>
                <a:cxn ang="0">
                  <a:pos x="46" y="27"/>
                </a:cxn>
                <a:cxn ang="0">
                  <a:pos x="43" y="26"/>
                </a:cxn>
                <a:cxn ang="0">
                  <a:pos x="39" y="25"/>
                </a:cxn>
                <a:cxn ang="0">
                  <a:pos x="38" y="29"/>
                </a:cxn>
                <a:cxn ang="0">
                  <a:pos x="36" y="36"/>
                </a:cxn>
                <a:cxn ang="0">
                  <a:pos x="33" y="43"/>
                </a:cxn>
                <a:cxn ang="0">
                  <a:pos x="31" y="50"/>
                </a:cxn>
                <a:cxn ang="0">
                  <a:pos x="26" y="52"/>
                </a:cxn>
                <a:cxn ang="0">
                  <a:pos x="21" y="50"/>
                </a:cxn>
                <a:cxn ang="0">
                  <a:pos x="18" y="46"/>
                </a:cxn>
                <a:cxn ang="0">
                  <a:pos x="12" y="39"/>
                </a:cxn>
                <a:cxn ang="0">
                  <a:pos x="8" y="33"/>
                </a:cxn>
                <a:cxn ang="0">
                  <a:pos x="6" y="27"/>
                </a:cxn>
                <a:cxn ang="0">
                  <a:pos x="1" y="24"/>
                </a:cxn>
                <a:cxn ang="0">
                  <a:pos x="0" y="19"/>
                </a:cxn>
                <a:cxn ang="0">
                  <a:pos x="2" y="17"/>
                </a:cxn>
                <a:cxn ang="0">
                  <a:pos x="6" y="14"/>
                </a:cxn>
                <a:cxn ang="0">
                  <a:pos x="9" y="11"/>
                </a:cxn>
                <a:cxn ang="0">
                  <a:pos x="9" y="7"/>
                </a:cxn>
                <a:cxn ang="0">
                  <a:pos x="15" y="8"/>
                </a:cxn>
                <a:cxn ang="0">
                  <a:pos x="15" y="12"/>
                </a:cxn>
                <a:cxn ang="0">
                  <a:pos x="18" y="9"/>
                </a:cxn>
                <a:cxn ang="0">
                  <a:pos x="21" y="10"/>
                </a:cxn>
                <a:cxn ang="0">
                  <a:pos x="27" y="12"/>
                </a:cxn>
                <a:cxn ang="0">
                  <a:pos x="27" y="7"/>
                </a:cxn>
                <a:cxn ang="0">
                  <a:pos x="26" y="4"/>
                </a:cxn>
                <a:cxn ang="0">
                  <a:pos x="31" y="1"/>
                </a:cxn>
                <a:cxn ang="0">
                  <a:pos x="34" y="1"/>
                </a:cxn>
                <a:cxn ang="0">
                  <a:pos x="38" y="4"/>
                </a:cxn>
                <a:cxn ang="0">
                  <a:pos x="40" y="9"/>
                </a:cxn>
                <a:cxn ang="0">
                  <a:pos x="41" y="14"/>
                </a:cxn>
                <a:cxn ang="0">
                  <a:pos x="47" y="21"/>
                </a:cxn>
                <a:cxn ang="0">
                  <a:pos x="50" y="27"/>
                </a:cxn>
              </a:cxnLst>
              <a:rect l="0" t="0" r="r" b="b"/>
              <a:pathLst>
                <a:path w="50" h="52">
                  <a:moveTo>
                    <a:pt x="50" y="27"/>
                  </a:moveTo>
                  <a:cubicBezTo>
                    <a:pt x="50" y="27"/>
                    <a:pt x="49" y="28"/>
                    <a:pt x="49" y="28"/>
                  </a:cubicBezTo>
                  <a:cubicBezTo>
                    <a:pt x="49" y="28"/>
                    <a:pt x="48" y="28"/>
                    <a:pt x="48" y="28"/>
                  </a:cubicBezTo>
                  <a:cubicBezTo>
                    <a:pt x="47" y="28"/>
                    <a:pt x="47" y="27"/>
                    <a:pt x="46" y="27"/>
                  </a:cubicBezTo>
                  <a:cubicBezTo>
                    <a:pt x="45" y="27"/>
                    <a:pt x="44" y="28"/>
                    <a:pt x="44" y="28"/>
                  </a:cubicBezTo>
                  <a:cubicBezTo>
                    <a:pt x="43" y="28"/>
                    <a:pt x="43" y="26"/>
                    <a:pt x="43" y="26"/>
                  </a:cubicBezTo>
                  <a:cubicBezTo>
                    <a:pt x="43" y="26"/>
                    <a:pt x="42" y="25"/>
                    <a:pt x="41" y="25"/>
                  </a:cubicBezTo>
                  <a:cubicBezTo>
                    <a:pt x="41" y="24"/>
                    <a:pt x="40" y="24"/>
                    <a:pt x="39" y="25"/>
                  </a:cubicBezTo>
                  <a:cubicBezTo>
                    <a:pt x="39" y="25"/>
                    <a:pt x="39" y="26"/>
                    <a:pt x="38" y="26"/>
                  </a:cubicBezTo>
                  <a:cubicBezTo>
                    <a:pt x="38" y="27"/>
                    <a:pt x="38" y="29"/>
                    <a:pt x="38" y="29"/>
                  </a:cubicBezTo>
                  <a:cubicBezTo>
                    <a:pt x="38" y="30"/>
                    <a:pt x="37" y="31"/>
                    <a:pt x="37" y="32"/>
                  </a:cubicBezTo>
                  <a:cubicBezTo>
                    <a:pt x="36" y="33"/>
                    <a:pt x="36" y="35"/>
                    <a:pt x="36" y="36"/>
                  </a:cubicBezTo>
                  <a:cubicBezTo>
                    <a:pt x="35" y="37"/>
                    <a:pt x="36" y="39"/>
                    <a:pt x="35" y="40"/>
                  </a:cubicBezTo>
                  <a:cubicBezTo>
                    <a:pt x="35" y="41"/>
                    <a:pt x="34" y="42"/>
                    <a:pt x="33" y="43"/>
                  </a:cubicBezTo>
                  <a:cubicBezTo>
                    <a:pt x="33" y="44"/>
                    <a:pt x="32" y="45"/>
                    <a:pt x="32" y="46"/>
                  </a:cubicBezTo>
                  <a:cubicBezTo>
                    <a:pt x="32" y="47"/>
                    <a:pt x="32" y="49"/>
                    <a:pt x="31" y="50"/>
                  </a:cubicBezTo>
                  <a:cubicBezTo>
                    <a:pt x="31" y="50"/>
                    <a:pt x="31" y="51"/>
                    <a:pt x="30" y="52"/>
                  </a:cubicBezTo>
                  <a:cubicBezTo>
                    <a:pt x="29" y="52"/>
                    <a:pt x="27" y="52"/>
                    <a:pt x="26" y="52"/>
                  </a:cubicBezTo>
                  <a:cubicBezTo>
                    <a:pt x="25" y="52"/>
                    <a:pt x="24" y="51"/>
                    <a:pt x="23" y="51"/>
                  </a:cubicBezTo>
                  <a:cubicBezTo>
                    <a:pt x="23" y="51"/>
                    <a:pt x="21" y="50"/>
                    <a:pt x="21" y="50"/>
                  </a:cubicBezTo>
                  <a:cubicBezTo>
                    <a:pt x="20" y="49"/>
                    <a:pt x="20" y="49"/>
                    <a:pt x="19" y="49"/>
                  </a:cubicBezTo>
                  <a:cubicBezTo>
                    <a:pt x="19" y="48"/>
                    <a:pt x="18" y="46"/>
                    <a:pt x="18" y="46"/>
                  </a:cubicBezTo>
                  <a:cubicBezTo>
                    <a:pt x="17" y="45"/>
                    <a:pt x="16" y="43"/>
                    <a:pt x="15" y="43"/>
                  </a:cubicBezTo>
                  <a:cubicBezTo>
                    <a:pt x="15" y="42"/>
                    <a:pt x="13" y="40"/>
                    <a:pt x="12" y="39"/>
                  </a:cubicBezTo>
                  <a:cubicBezTo>
                    <a:pt x="12" y="38"/>
                    <a:pt x="10" y="37"/>
                    <a:pt x="10" y="36"/>
                  </a:cubicBezTo>
                  <a:cubicBezTo>
                    <a:pt x="9" y="35"/>
                    <a:pt x="8" y="34"/>
                    <a:pt x="8" y="33"/>
                  </a:cubicBezTo>
                  <a:cubicBezTo>
                    <a:pt x="8" y="33"/>
                    <a:pt x="8" y="31"/>
                    <a:pt x="7" y="31"/>
                  </a:cubicBezTo>
                  <a:cubicBezTo>
                    <a:pt x="7" y="30"/>
                    <a:pt x="7" y="28"/>
                    <a:pt x="6" y="27"/>
                  </a:cubicBezTo>
                  <a:cubicBezTo>
                    <a:pt x="6" y="27"/>
                    <a:pt x="4" y="26"/>
                    <a:pt x="3" y="26"/>
                  </a:cubicBezTo>
                  <a:cubicBezTo>
                    <a:pt x="2" y="25"/>
                    <a:pt x="1" y="25"/>
                    <a:pt x="1" y="24"/>
                  </a:cubicBezTo>
                  <a:cubicBezTo>
                    <a:pt x="0" y="24"/>
                    <a:pt x="0" y="23"/>
                    <a:pt x="0" y="22"/>
                  </a:cubicBezTo>
                  <a:cubicBezTo>
                    <a:pt x="0" y="21"/>
                    <a:pt x="0" y="20"/>
                    <a:pt x="0" y="19"/>
                  </a:cubicBezTo>
                  <a:cubicBezTo>
                    <a:pt x="0" y="18"/>
                    <a:pt x="0" y="17"/>
                    <a:pt x="0" y="17"/>
                  </a:cubicBezTo>
                  <a:cubicBezTo>
                    <a:pt x="1" y="17"/>
                    <a:pt x="2" y="17"/>
                    <a:pt x="2" y="17"/>
                  </a:cubicBezTo>
                  <a:cubicBezTo>
                    <a:pt x="3" y="16"/>
                    <a:pt x="4" y="16"/>
                    <a:pt x="5" y="16"/>
                  </a:cubicBezTo>
                  <a:cubicBezTo>
                    <a:pt x="5" y="15"/>
                    <a:pt x="5" y="14"/>
                    <a:pt x="6" y="14"/>
                  </a:cubicBezTo>
                  <a:cubicBezTo>
                    <a:pt x="6" y="14"/>
                    <a:pt x="8" y="14"/>
                    <a:pt x="8" y="14"/>
                  </a:cubicBezTo>
                  <a:cubicBezTo>
                    <a:pt x="9" y="13"/>
                    <a:pt x="9" y="12"/>
                    <a:pt x="9" y="11"/>
                  </a:cubicBezTo>
                  <a:cubicBezTo>
                    <a:pt x="9" y="10"/>
                    <a:pt x="8" y="9"/>
                    <a:pt x="8" y="9"/>
                  </a:cubicBezTo>
                  <a:cubicBezTo>
                    <a:pt x="8" y="8"/>
                    <a:pt x="9" y="8"/>
                    <a:pt x="9" y="7"/>
                  </a:cubicBezTo>
                  <a:cubicBezTo>
                    <a:pt x="10" y="7"/>
                    <a:pt x="12" y="7"/>
                    <a:pt x="12" y="7"/>
                  </a:cubicBezTo>
                  <a:cubicBezTo>
                    <a:pt x="13" y="8"/>
                    <a:pt x="14" y="8"/>
                    <a:pt x="15" y="8"/>
                  </a:cubicBezTo>
                  <a:cubicBezTo>
                    <a:pt x="15" y="8"/>
                    <a:pt x="15" y="9"/>
                    <a:pt x="15" y="10"/>
                  </a:cubicBezTo>
                  <a:cubicBezTo>
                    <a:pt x="15" y="10"/>
                    <a:pt x="14" y="12"/>
                    <a:pt x="15" y="12"/>
                  </a:cubicBezTo>
                  <a:cubicBezTo>
                    <a:pt x="15" y="12"/>
                    <a:pt x="16" y="12"/>
                    <a:pt x="17" y="12"/>
                  </a:cubicBezTo>
                  <a:cubicBezTo>
                    <a:pt x="17" y="11"/>
                    <a:pt x="17" y="10"/>
                    <a:pt x="18" y="9"/>
                  </a:cubicBezTo>
                  <a:cubicBezTo>
                    <a:pt x="18" y="9"/>
                    <a:pt x="20" y="8"/>
                    <a:pt x="21" y="8"/>
                  </a:cubicBezTo>
                  <a:cubicBezTo>
                    <a:pt x="21" y="9"/>
                    <a:pt x="21" y="10"/>
                    <a:pt x="21" y="10"/>
                  </a:cubicBezTo>
                  <a:cubicBezTo>
                    <a:pt x="21" y="11"/>
                    <a:pt x="22" y="12"/>
                    <a:pt x="23" y="12"/>
                  </a:cubicBezTo>
                  <a:cubicBezTo>
                    <a:pt x="24" y="13"/>
                    <a:pt x="26" y="13"/>
                    <a:pt x="27" y="12"/>
                  </a:cubicBezTo>
                  <a:cubicBezTo>
                    <a:pt x="27" y="12"/>
                    <a:pt x="28" y="10"/>
                    <a:pt x="28" y="10"/>
                  </a:cubicBezTo>
                  <a:cubicBezTo>
                    <a:pt x="28" y="9"/>
                    <a:pt x="28" y="8"/>
                    <a:pt x="27" y="7"/>
                  </a:cubicBezTo>
                  <a:cubicBezTo>
                    <a:pt x="27" y="7"/>
                    <a:pt x="26" y="6"/>
                    <a:pt x="25" y="5"/>
                  </a:cubicBezTo>
                  <a:cubicBezTo>
                    <a:pt x="25" y="5"/>
                    <a:pt x="26" y="4"/>
                    <a:pt x="26" y="4"/>
                  </a:cubicBezTo>
                  <a:cubicBezTo>
                    <a:pt x="27" y="3"/>
                    <a:pt x="27" y="3"/>
                    <a:pt x="28" y="3"/>
                  </a:cubicBezTo>
                  <a:cubicBezTo>
                    <a:pt x="29" y="2"/>
                    <a:pt x="30" y="1"/>
                    <a:pt x="31" y="1"/>
                  </a:cubicBezTo>
                  <a:cubicBezTo>
                    <a:pt x="32" y="1"/>
                    <a:pt x="33" y="0"/>
                    <a:pt x="34" y="0"/>
                  </a:cubicBezTo>
                  <a:cubicBezTo>
                    <a:pt x="34" y="1"/>
                    <a:pt x="34" y="1"/>
                    <a:pt x="34" y="1"/>
                  </a:cubicBezTo>
                  <a:cubicBezTo>
                    <a:pt x="34" y="2"/>
                    <a:pt x="36" y="2"/>
                    <a:pt x="36" y="3"/>
                  </a:cubicBezTo>
                  <a:cubicBezTo>
                    <a:pt x="37" y="3"/>
                    <a:pt x="37" y="4"/>
                    <a:pt x="38" y="4"/>
                  </a:cubicBezTo>
                  <a:cubicBezTo>
                    <a:pt x="38" y="5"/>
                    <a:pt x="39" y="6"/>
                    <a:pt x="39" y="6"/>
                  </a:cubicBezTo>
                  <a:cubicBezTo>
                    <a:pt x="40" y="7"/>
                    <a:pt x="40" y="8"/>
                    <a:pt x="40" y="9"/>
                  </a:cubicBezTo>
                  <a:cubicBezTo>
                    <a:pt x="40" y="10"/>
                    <a:pt x="40" y="11"/>
                    <a:pt x="40" y="12"/>
                  </a:cubicBezTo>
                  <a:cubicBezTo>
                    <a:pt x="40" y="12"/>
                    <a:pt x="41" y="13"/>
                    <a:pt x="41" y="14"/>
                  </a:cubicBezTo>
                  <a:cubicBezTo>
                    <a:pt x="42" y="15"/>
                    <a:pt x="44" y="17"/>
                    <a:pt x="45" y="18"/>
                  </a:cubicBezTo>
                  <a:cubicBezTo>
                    <a:pt x="46" y="19"/>
                    <a:pt x="47" y="21"/>
                    <a:pt x="47" y="21"/>
                  </a:cubicBezTo>
                  <a:cubicBezTo>
                    <a:pt x="47" y="22"/>
                    <a:pt x="48" y="24"/>
                    <a:pt x="49" y="25"/>
                  </a:cubicBezTo>
                  <a:cubicBezTo>
                    <a:pt x="49" y="25"/>
                    <a:pt x="50" y="26"/>
                    <a:pt x="50" y="2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5" name="Freeform 95"/>
            <p:cNvSpPr>
              <a:spLocks/>
            </p:cNvSpPr>
            <p:nvPr/>
          </p:nvSpPr>
          <p:spPr bwMode="auto">
            <a:xfrm>
              <a:off x="1978026" y="3260726"/>
              <a:ext cx="39688" cy="63500"/>
            </a:xfrm>
            <a:custGeom>
              <a:avLst/>
              <a:gdLst/>
              <a:ahLst/>
              <a:cxnLst>
                <a:cxn ang="0">
                  <a:pos x="20" y="25"/>
                </a:cxn>
                <a:cxn ang="0">
                  <a:pos x="20" y="28"/>
                </a:cxn>
                <a:cxn ang="0">
                  <a:pos x="19" y="30"/>
                </a:cxn>
                <a:cxn ang="0">
                  <a:pos x="17" y="32"/>
                </a:cxn>
                <a:cxn ang="0">
                  <a:pos x="15" y="30"/>
                </a:cxn>
                <a:cxn ang="0">
                  <a:pos x="14" y="29"/>
                </a:cxn>
                <a:cxn ang="0">
                  <a:pos x="12" y="29"/>
                </a:cxn>
                <a:cxn ang="0">
                  <a:pos x="10" y="31"/>
                </a:cxn>
                <a:cxn ang="0">
                  <a:pos x="8" y="33"/>
                </a:cxn>
                <a:cxn ang="0">
                  <a:pos x="5" y="33"/>
                </a:cxn>
                <a:cxn ang="0">
                  <a:pos x="3" y="32"/>
                </a:cxn>
                <a:cxn ang="0">
                  <a:pos x="3" y="29"/>
                </a:cxn>
                <a:cxn ang="0">
                  <a:pos x="3" y="26"/>
                </a:cxn>
                <a:cxn ang="0">
                  <a:pos x="4" y="24"/>
                </a:cxn>
                <a:cxn ang="0">
                  <a:pos x="5" y="22"/>
                </a:cxn>
                <a:cxn ang="0">
                  <a:pos x="2" y="20"/>
                </a:cxn>
                <a:cxn ang="0">
                  <a:pos x="2" y="16"/>
                </a:cxn>
                <a:cxn ang="0">
                  <a:pos x="2" y="13"/>
                </a:cxn>
                <a:cxn ang="0">
                  <a:pos x="3" y="10"/>
                </a:cxn>
                <a:cxn ang="0">
                  <a:pos x="2" y="6"/>
                </a:cxn>
                <a:cxn ang="0">
                  <a:pos x="0" y="3"/>
                </a:cxn>
                <a:cxn ang="0">
                  <a:pos x="2" y="1"/>
                </a:cxn>
                <a:cxn ang="0">
                  <a:pos x="4" y="0"/>
                </a:cxn>
                <a:cxn ang="0">
                  <a:pos x="7" y="0"/>
                </a:cxn>
                <a:cxn ang="0">
                  <a:pos x="8" y="3"/>
                </a:cxn>
                <a:cxn ang="0">
                  <a:pos x="12" y="6"/>
                </a:cxn>
                <a:cxn ang="0">
                  <a:pos x="14" y="8"/>
                </a:cxn>
                <a:cxn ang="0">
                  <a:pos x="15" y="12"/>
                </a:cxn>
                <a:cxn ang="0">
                  <a:pos x="15" y="16"/>
                </a:cxn>
                <a:cxn ang="0">
                  <a:pos x="16" y="20"/>
                </a:cxn>
                <a:cxn ang="0">
                  <a:pos x="18" y="23"/>
                </a:cxn>
                <a:cxn ang="0">
                  <a:pos x="20" y="25"/>
                </a:cxn>
              </a:cxnLst>
              <a:rect l="0" t="0" r="r" b="b"/>
              <a:pathLst>
                <a:path w="21" h="34">
                  <a:moveTo>
                    <a:pt x="20" y="25"/>
                  </a:moveTo>
                  <a:cubicBezTo>
                    <a:pt x="21" y="26"/>
                    <a:pt x="20" y="27"/>
                    <a:pt x="20" y="28"/>
                  </a:cubicBezTo>
                  <a:cubicBezTo>
                    <a:pt x="20" y="28"/>
                    <a:pt x="20" y="29"/>
                    <a:pt x="19" y="30"/>
                  </a:cubicBezTo>
                  <a:cubicBezTo>
                    <a:pt x="19" y="31"/>
                    <a:pt x="18" y="32"/>
                    <a:pt x="17" y="32"/>
                  </a:cubicBezTo>
                  <a:cubicBezTo>
                    <a:pt x="17" y="32"/>
                    <a:pt x="15" y="30"/>
                    <a:pt x="15" y="30"/>
                  </a:cubicBezTo>
                  <a:cubicBezTo>
                    <a:pt x="15" y="30"/>
                    <a:pt x="14" y="29"/>
                    <a:pt x="14" y="29"/>
                  </a:cubicBezTo>
                  <a:cubicBezTo>
                    <a:pt x="13" y="29"/>
                    <a:pt x="12" y="29"/>
                    <a:pt x="12" y="29"/>
                  </a:cubicBezTo>
                  <a:cubicBezTo>
                    <a:pt x="11" y="29"/>
                    <a:pt x="10" y="30"/>
                    <a:pt x="10" y="31"/>
                  </a:cubicBezTo>
                  <a:cubicBezTo>
                    <a:pt x="9" y="31"/>
                    <a:pt x="9" y="33"/>
                    <a:pt x="8" y="33"/>
                  </a:cubicBezTo>
                  <a:cubicBezTo>
                    <a:pt x="8" y="34"/>
                    <a:pt x="6" y="34"/>
                    <a:pt x="5" y="33"/>
                  </a:cubicBezTo>
                  <a:cubicBezTo>
                    <a:pt x="4" y="33"/>
                    <a:pt x="3" y="32"/>
                    <a:pt x="3" y="32"/>
                  </a:cubicBezTo>
                  <a:cubicBezTo>
                    <a:pt x="3" y="31"/>
                    <a:pt x="3" y="30"/>
                    <a:pt x="3" y="29"/>
                  </a:cubicBezTo>
                  <a:cubicBezTo>
                    <a:pt x="3" y="28"/>
                    <a:pt x="3" y="27"/>
                    <a:pt x="3" y="26"/>
                  </a:cubicBezTo>
                  <a:cubicBezTo>
                    <a:pt x="3" y="26"/>
                    <a:pt x="4" y="25"/>
                    <a:pt x="4" y="24"/>
                  </a:cubicBezTo>
                  <a:cubicBezTo>
                    <a:pt x="5" y="24"/>
                    <a:pt x="5" y="23"/>
                    <a:pt x="5" y="22"/>
                  </a:cubicBezTo>
                  <a:cubicBezTo>
                    <a:pt x="5" y="21"/>
                    <a:pt x="3" y="21"/>
                    <a:pt x="2" y="20"/>
                  </a:cubicBezTo>
                  <a:cubicBezTo>
                    <a:pt x="2" y="19"/>
                    <a:pt x="2" y="17"/>
                    <a:pt x="2" y="16"/>
                  </a:cubicBezTo>
                  <a:cubicBezTo>
                    <a:pt x="2" y="16"/>
                    <a:pt x="2" y="14"/>
                    <a:pt x="2" y="13"/>
                  </a:cubicBezTo>
                  <a:cubicBezTo>
                    <a:pt x="2" y="12"/>
                    <a:pt x="3" y="11"/>
                    <a:pt x="3" y="10"/>
                  </a:cubicBezTo>
                  <a:cubicBezTo>
                    <a:pt x="3" y="9"/>
                    <a:pt x="2" y="7"/>
                    <a:pt x="2" y="6"/>
                  </a:cubicBezTo>
                  <a:cubicBezTo>
                    <a:pt x="2" y="5"/>
                    <a:pt x="0" y="4"/>
                    <a:pt x="0" y="3"/>
                  </a:cubicBezTo>
                  <a:cubicBezTo>
                    <a:pt x="1" y="2"/>
                    <a:pt x="2" y="2"/>
                    <a:pt x="2" y="1"/>
                  </a:cubicBezTo>
                  <a:cubicBezTo>
                    <a:pt x="3" y="1"/>
                    <a:pt x="4" y="0"/>
                    <a:pt x="4" y="0"/>
                  </a:cubicBezTo>
                  <a:cubicBezTo>
                    <a:pt x="5" y="0"/>
                    <a:pt x="6" y="0"/>
                    <a:pt x="7" y="0"/>
                  </a:cubicBezTo>
                  <a:cubicBezTo>
                    <a:pt x="7" y="1"/>
                    <a:pt x="8" y="3"/>
                    <a:pt x="8" y="3"/>
                  </a:cubicBezTo>
                  <a:cubicBezTo>
                    <a:pt x="9" y="4"/>
                    <a:pt x="12" y="5"/>
                    <a:pt x="12" y="6"/>
                  </a:cubicBezTo>
                  <a:cubicBezTo>
                    <a:pt x="13" y="6"/>
                    <a:pt x="14" y="7"/>
                    <a:pt x="14" y="8"/>
                  </a:cubicBezTo>
                  <a:cubicBezTo>
                    <a:pt x="14" y="9"/>
                    <a:pt x="15" y="11"/>
                    <a:pt x="15" y="12"/>
                  </a:cubicBezTo>
                  <a:cubicBezTo>
                    <a:pt x="15" y="13"/>
                    <a:pt x="15" y="15"/>
                    <a:pt x="15" y="16"/>
                  </a:cubicBezTo>
                  <a:cubicBezTo>
                    <a:pt x="15" y="17"/>
                    <a:pt x="16" y="19"/>
                    <a:pt x="16" y="20"/>
                  </a:cubicBezTo>
                  <a:cubicBezTo>
                    <a:pt x="17" y="21"/>
                    <a:pt x="18" y="23"/>
                    <a:pt x="18" y="23"/>
                  </a:cubicBezTo>
                  <a:cubicBezTo>
                    <a:pt x="19" y="24"/>
                    <a:pt x="20" y="24"/>
                    <a:pt x="20" y="2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6" name="Freeform 96"/>
            <p:cNvSpPr>
              <a:spLocks noEditPoints="1"/>
            </p:cNvSpPr>
            <p:nvPr/>
          </p:nvSpPr>
          <p:spPr bwMode="auto">
            <a:xfrm>
              <a:off x="1914526" y="3203576"/>
              <a:ext cx="242888" cy="350838"/>
            </a:xfrm>
            <a:custGeom>
              <a:avLst/>
              <a:gdLst/>
              <a:ahLst/>
              <a:cxnLst>
                <a:cxn ang="0">
                  <a:pos x="12" y="41"/>
                </a:cxn>
                <a:cxn ang="0">
                  <a:pos x="23" y="36"/>
                </a:cxn>
                <a:cxn ang="0">
                  <a:pos x="34" y="26"/>
                </a:cxn>
                <a:cxn ang="0">
                  <a:pos x="43" y="14"/>
                </a:cxn>
                <a:cxn ang="0">
                  <a:pos x="52" y="13"/>
                </a:cxn>
                <a:cxn ang="0">
                  <a:pos x="64" y="6"/>
                </a:cxn>
                <a:cxn ang="0">
                  <a:pos x="72" y="4"/>
                </a:cxn>
                <a:cxn ang="0">
                  <a:pos x="86" y="12"/>
                </a:cxn>
                <a:cxn ang="0">
                  <a:pos x="95" y="26"/>
                </a:cxn>
                <a:cxn ang="0">
                  <a:pos x="100" y="46"/>
                </a:cxn>
                <a:cxn ang="0">
                  <a:pos x="98" y="54"/>
                </a:cxn>
                <a:cxn ang="0">
                  <a:pos x="90" y="63"/>
                </a:cxn>
                <a:cxn ang="0">
                  <a:pos x="93" y="75"/>
                </a:cxn>
                <a:cxn ang="0">
                  <a:pos x="105" y="82"/>
                </a:cxn>
                <a:cxn ang="0">
                  <a:pos x="126" y="88"/>
                </a:cxn>
                <a:cxn ang="0">
                  <a:pos x="127" y="94"/>
                </a:cxn>
                <a:cxn ang="0">
                  <a:pos x="122" y="102"/>
                </a:cxn>
                <a:cxn ang="0">
                  <a:pos x="111" y="111"/>
                </a:cxn>
                <a:cxn ang="0">
                  <a:pos x="118" y="116"/>
                </a:cxn>
                <a:cxn ang="0">
                  <a:pos x="127" y="120"/>
                </a:cxn>
                <a:cxn ang="0">
                  <a:pos x="125" y="128"/>
                </a:cxn>
                <a:cxn ang="0">
                  <a:pos x="121" y="135"/>
                </a:cxn>
                <a:cxn ang="0">
                  <a:pos x="116" y="146"/>
                </a:cxn>
                <a:cxn ang="0">
                  <a:pos x="102" y="147"/>
                </a:cxn>
                <a:cxn ang="0">
                  <a:pos x="91" y="146"/>
                </a:cxn>
                <a:cxn ang="0">
                  <a:pos x="86" y="147"/>
                </a:cxn>
                <a:cxn ang="0">
                  <a:pos x="82" y="135"/>
                </a:cxn>
                <a:cxn ang="0">
                  <a:pos x="80" y="128"/>
                </a:cxn>
                <a:cxn ang="0">
                  <a:pos x="69" y="125"/>
                </a:cxn>
                <a:cxn ang="0">
                  <a:pos x="72" y="135"/>
                </a:cxn>
                <a:cxn ang="0">
                  <a:pos x="63" y="140"/>
                </a:cxn>
                <a:cxn ang="0">
                  <a:pos x="56" y="140"/>
                </a:cxn>
                <a:cxn ang="0">
                  <a:pos x="47" y="139"/>
                </a:cxn>
                <a:cxn ang="0">
                  <a:pos x="42" y="147"/>
                </a:cxn>
                <a:cxn ang="0">
                  <a:pos x="47" y="156"/>
                </a:cxn>
                <a:cxn ang="0">
                  <a:pos x="45" y="167"/>
                </a:cxn>
                <a:cxn ang="0">
                  <a:pos x="45" y="181"/>
                </a:cxn>
                <a:cxn ang="0">
                  <a:pos x="40" y="182"/>
                </a:cxn>
                <a:cxn ang="0">
                  <a:pos x="27" y="182"/>
                </a:cxn>
                <a:cxn ang="0">
                  <a:pos x="30" y="169"/>
                </a:cxn>
                <a:cxn ang="0">
                  <a:pos x="33" y="158"/>
                </a:cxn>
                <a:cxn ang="0">
                  <a:pos x="30" y="149"/>
                </a:cxn>
                <a:cxn ang="0">
                  <a:pos x="26" y="144"/>
                </a:cxn>
                <a:cxn ang="0">
                  <a:pos x="36" y="137"/>
                </a:cxn>
                <a:cxn ang="0">
                  <a:pos x="34" y="127"/>
                </a:cxn>
                <a:cxn ang="0">
                  <a:pos x="25" y="119"/>
                </a:cxn>
                <a:cxn ang="0">
                  <a:pos x="21" y="109"/>
                </a:cxn>
                <a:cxn ang="0">
                  <a:pos x="14" y="95"/>
                </a:cxn>
                <a:cxn ang="0">
                  <a:pos x="12" y="87"/>
                </a:cxn>
                <a:cxn ang="0">
                  <a:pos x="12" y="77"/>
                </a:cxn>
                <a:cxn ang="0">
                  <a:pos x="1" y="73"/>
                </a:cxn>
                <a:cxn ang="0">
                  <a:pos x="5" y="62"/>
                </a:cxn>
                <a:cxn ang="0">
                  <a:pos x="11" y="57"/>
                </a:cxn>
                <a:cxn ang="0">
                  <a:pos x="52" y="53"/>
                </a:cxn>
                <a:cxn ang="0">
                  <a:pos x="46" y="36"/>
                </a:cxn>
                <a:cxn ang="0">
                  <a:pos x="34" y="33"/>
                </a:cxn>
                <a:cxn ang="0">
                  <a:pos x="36" y="50"/>
                </a:cxn>
                <a:cxn ang="0">
                  <a:pos x="37" y="62"/>
                </a:cxn>
                <a:cxn ang="0">
                  <a:pos x="48" y="59"/>
                </a:cxn>
              </a:cxnLst>
              <a:rect l="0" t="0" r="r" b="b"/>
              <a:pathLst>
                <a:path w="129" h="186">
                  <a:moveTo>
                    <a:pt x="11" y="52"/>
                  </a:moveTo>
                  <a:cubicBezTo>
                    <a:pt x="11" y="51"/>
                    <a:pt x="11" y="49"/>
                    <a:pt x="10" y="48"/>
                  </a:cubicBezTo>
                  <a:cubicBezTo>
                    <a:pt x="10" y="47"/>
                    <a:pt x="9" y="46"/>
                    <a:pt x="9" y="45"/>
                  </a:cubicBezTo>
                  <a:cubicBezTo>
                    <a:pt x="9" y="44"/>
                    <a:pt x="9" y="42"/>
                    <a:pt x="9" y="42"/>
                  </a:cubicBezTo>
                  <a:cubicBezTo>
                    <a:pt x="10" y="41"/>
                    <a:pt x="11" y="41"/>
                    <a:pt x="12" y="41"/>
                  </a:cubicBezTo>
                  <a:cubicBezTo>
                    <a:pt x="13" y="41"/>
                    <a:pt x="14" y="40"/>
                    <a:pt x="14" y="40"/>
                  </a:cubicBezTo>
                  <a:cubicBezTo>
                    <a:pt x="15" y="39"/>
                    <a:pt x="16" y="38"/>
                    <a:pt x="16" y="37"/>
                  </a:cubicBezTo>
                  <a:cubicBezTo>
                    <a:pt x="17" y="37"/>
                    <a:pt x="17" y="36"/>
                    <a:pt x="18" y="35"/>
                  </a:cubicBezTo>
                  <a:cubicBezTo>
                    <a:pt x="18" y="35"/>
                    <a:pt x="19" y="34"/>
                    <a:pt x="20" y="34"/>
                  </a:cubicBezTo>
                  <a:cubicBezTo>
                    <a:pt x="20" y="34"/>
                    <a:pt x="22" y="36"/>
                    <a:pt x="23" y="36"/>
                  </a:cubicBezTo>
                  <a:cubicBezTo>
                    <a:pt x="24" y="36"/>
                    <a:pt x="25" y="35"/>
                    <a:pt x="26" y="34"/>
                  </a:cubicBezTo>
                  <a:cubicBezTo>
                    <a:pt x="27" y="34"/>
                    <a:pt x="28" y="34"/>
                    <a:pt x="28" y="33"/>
                  </a:cubicBezTo>
                  <a:cubicBezTo>
                    <a:pt x="29" y="32"/>
                    <a:pt x="29" y="31"/>
                    <a:pt x="29" y="30"/>
                  </a:cubicBezTo>
                  <a:cubicBezTo>
                    <a:pt x="29" y="29"/>
                    <a:pt x="30" y="28"/>
                    <a:pt x="31" y="27"/>
                  </a:cubicBezTo>
                  <a:cubicBezTo>
                    <a:pt x="31" y="27"/>
                    <a:pt x="33" y="27"/>
                    <a:pt x="34" y="26"/>
                  </a:cubicBezTo>
                  <a:cubicBezTo>
                    <a:pt x="35" y="26"/>
                    <a:pt x="35" y="25"/>
                    <a:pt x="36" y="25"/>
                  </a:cubicBezTo>
                  <a:cubicBezTo>
                    <a:pt x="36" y="24"/>
                    <a:pt x="37" y="22"/>
                    <a:pt x="38" y="22"/>
                  </a:cubicBezTo>
                  <a:cubicBezTo>
                    <a:pt x="38" y="21"/>
                    <a:pt x="39" y="19"/>
                    <a:pt x="40" y="19"/>
                  </a:cubicBezTo>
                  <a:cubicBezTo>
                    <a:pt x="40" y="18"/>
                    <a:pt x="42" y="18"/>
                    <a:pt x="42" y="17"/>
                  </a:cubicBezTo>
                  <a:cubicBezTo>
                    <a:pt x="42" y="16"/>
                    <a:pt x="43" y="15"/>
                    <a:pt x="43" y="14"/>
                  </a:cubicBezTo>
                  <a:cubicBezTo>
                    <a:pt x="43" y="13"/>
                    <a:pt x="43" y="12"/>
                    <a:pt x="43" y="11"/>
                  </a:cubicBezTo>
                  <a:cubicBezTo>
                    <a:pt x="43" y="11"/>
                    <a:pt x="43" y="10"/>
                    <a:pt x="43" y="10"/>
                  </a:cubicBezTo>
                  <a:cubicBezTo>
                    <a:pt x="44" y="10"/>
                    <a:pt x="45" y="11"/>
                    <a:pt x="46" y="11"/>
                  </a:cubicBezTo>
                  <a:cubicBezTo>
                    <a:pt x="47" y="11"/>
                    <a:pt x="49" y="12"/>
                    <a:pt x="50" y="12"/>
                  </a:cubicBezTo>
                  <a:cubicBezTo>
                    <a:pt x="50" y="12"/>
                    <a:pt x="51" y="13"/>
                    <a:pt x="52" y="13"/>
                  </a:cubicBezTo>
                  <a:cubicBezTo>
                    <a:pt x="53" y="13"/>
                    <a:pt x="54" y="12"/>
                    <a:pt x="55" y="11"/>
                  </a:cubicBezTo>
                  <a:cubicBezTo>
                    <a:pt x="55" y="11"/>
                    <a:pt x="56" y="10"/>
                    <a:pt x="56" y="10"/>
                  </a:cubicBezTo>
                  <a:cubicBezTo>
                    <a:pt x="57" y="9"/>
                    <a:pt x="57" y="8"/>
                    <a:pt x="58" y="7"/>
                  </a:cubicBezTo>
                  <a:cubicBezTo>
                    <a:pt x="59" y="7"/>
                    <a:pt x="61" y="6"/>
                    <a:pt x="62" y="6"/>
                  </a:cubicBezTo>
                  <a:cubicBezTo>
                    <a:pt x="63" y="6"/>
                    <a:pt x="64" y="6"/>
                    <a:pt x="64" y="6"/>
                  </a:cubicBezTo>
                  <a:cubicBezTo>
                    <a:pt x="65" y="5"/>
                    <a:pt x="65" y="4"/>
                    <a:pt x="65" y="4"/>
                  </a:cubicBezTo>
                  <a:cubicBezTo>
                    <a:pt x="65" y="3"/>
                    <a:pt x="67" y="3"/>
                    <a:pt x="67" y="2"/>
                  </a:cubicBezTo>
                  <a:cubicBezTo>
                    <a:pt x="67" y="2"/>
                    <a:pt x="67" y="1"/>
                    <a:pt x="67" y="0"/>
                  </a:cubicBezTo>
                  <a:cubicBezTo>
                    <a:pt x="68" y="0"/>
                    <a:pt x="69" y="1"/>
                    <a:pt x="69" y="2"/>
                  </a:cubicBezTo>
                  <a:cubicBezTo>
                    <a:pt x="70" y="2"/>
                    <a:pt x="71" y="3"/>
                    <a:pt x="72" y="4"/>
                  </a:cubicBezTo>
                  <a:cubicBezTo>
                    <a:pt x="73" y="5"/>
                    <a:pt x="75" y="5"/>
                    <a:pt x="76" y="6"/>
                  </a:cubicBezTo>
                  <a:cubicBezTo>
                    <a:pt x="76" y="6"/>
                    <a:pt x="77" y="7"/>
                    <a:pt x="78" y="8"/>
                  </a:cubicBezTo>
                  <a:cubicBezTo>
                    <a:pt x="78" y="8"/>
                    <a:pt x="79" y="9"/>
                    <a:pt x="80" y="9"/>
                  </a:cubicBezTo>
                  <a:cubicBezTo>
                    <a:pt x="80" y="9"/>
                    <a:pt x="82" y="8"/>
                    <a:pt x="83" y="9"/>
                  </a:cubicBezTo>
                  <a:cubicBezTo>
                    <a:pt x="84" y="9"/>
                    <a:pt x="85" y="11"/>
                    <a:pt x="86" y="12"/>
                  </a:cubicBezTo>
                  <a:cubicBezTo>
                    <a:pt x="86" y="13"/>
                    <a:pt x="88" y="13"/>
                    <a:pt x="88" y="13"/>
                  </a:cubicBezTo>
                  <a:cubicBezTo>
                    <a:pt x="89" y="14"/>
                    <a:pt x="90" y="15"/>
                    <a:pt x="90" y="16"/>
                  </a:cubicBezTo>
                  <a:cubicBezTo>
                    <a:pt x="91" y="17"/>
                    <a:pt x="90" y="19"/>
                    <a:pt x="91" y="20"/>
                  </a:cubicBezTo>
                  <a:cubicBezTo>
                    <a:pt x="91" y="21"/>
                    <a:pt x="92" y="22"/>
                    <a:pt x="93" y="23"/>
                  </a:cubicBezTo>
                  <a:cubicBezTo>
                    <a:pt x="94" y="24"/>
                    <a:pt x="95" y="25"/>
                    <a:pt x="95" y="26"/>
                  </a:cubicBezTo>
                  <a:cubicBezTo>
                    <a:pt x="95" y="28"/>
                    <a:pt x="96" y="30"/>
                    <a:pt x="96" y="31"/>
                  </a:cubicBezTo>
                  <a:cubicBezTo>
                    <a:pt x="96" y="32"/>
                    <a:pt x="97" y="34"/>
                    <a:pt x="97" y="35"/>
                  </a:cubicBezTo>
                  <a:cubicBezTo>
                    <a:pt x="97" y="36"/>
                    <a:pt x="98" y="38"/>
                    <a:pt x="98" y="39"/>
                  </a:cubicBezTo>
                  <a:cubicBezTo>
                    <a:pt x="99" y="40"/>
                    <a:pt x="99" y="42"/>
                    <a:pt x="100" y="43"/>
                  </a:cubicBezTo>
                  <a:cubicBezTo>
                    <a:pt x="100" y="44"/>
                    <a:pt x="100" y="46"/>
                    <a:pt x="100" y="46"/>
                  </a:cubicBezTo>
                  <a:cubicBezTo>
                    <a:pt x="100" y="47"/>
                    <a:pt x="100" y="48"/>
                    <a:pt x="100" y="49"/>
                  </a:cubicBezTo>
                  <a:cubicBezTo>
                    <a:pt x="101" y="49"/>
                    <a:pt x="101" y="49"/>
                    <a:pt x="101" y="50"/>
                  </a:cubicBezTo>
                  <a:cubicBezTo>
                    <a:pt x="101" y="50"/>
                    <a:pt x="101" y="51"/>
                    <a:pt x="101" y="52"/>
                  </a:cubicBezTo>
                  <a:cubicBezTo>
                    <a:pt x="101" y="52"/>
                    <a:pt x="99" y="52"/>
                    <a:pt x="99" y="52"/>
                  </a:cubicBezTo>
                  <a:cubicBezTo>
                    <a:pt x="98" y="53"/>
                    <a:pt x="98" y="54"/>
                    <a:pt x="98" y="54"/>
                  </a:cubicBezTo>
                  <a:cubicBezTo>
                    <a:pt x="97" y="55"/>
                    <a:pt x="97" y="55"/>
                    <a:pt x="97" y="56"/>
                  </a:cubicBezTo>
                  <a:cubicBezTo>
                    <a:pt x="96" y="56"/>
                    <a:pt x="94" y="56"/>
                    <a:pt x="94" y="57"/>
                  </a:cubicBezTo>
                  <a:cubicBezTo>
                    <a:pt x="93" y="57"/>
                    <a:pt x="92" y="57"/>
                    <a:pt x="92" y="58"/>
                  </a:cubicBezTo>
                  <a:cubicBezTo>
                    <a:pt x="92" y="58"/>
                    <a:pt x="92" y="59"/>
                    <a:pt x="92" y="59"/>
                  </a:cubicBezTo>
                  <a:cubicBezTo>
                    <a:pt x="91" y="60"/>
                    <a:pt x="91" y="62"/>
                    <a:pt x="90" y="63"/>
                  </a:cubicBezTo>
                  <a:cubicBezTo>
                    <a:pt x="90" y="64"/>
                    <a:pt x="89" y="66"/>
                    <a:pt x="88" y="67"/>
                  </a:cubicBezTo>
                  <a:cubicBezTo>
                    <a:pt x="88" y="67"/>
                    <a:pt x="88" y="69"/>
                    <a:pt x="88" y="69"/>
                  </a:cubicBezTo>
                  <a:cubicBezTo>
                    <a:pt x="89" y="70"/>
                    <a:pt x="90" y="70"/>
                    <a:pt x="91" y="70"/>
                  </a:cubicBezTo>
                  <a:cubicBezTo>
                    <a:pt x="91" y="71"/>
                    <a:pt x="92" y="72"/>
                    <a:pt x="92" y="72"/>
                  </a:cubicBezTo>
                  <a:cubicBezTo>
                    <a:pt x="92" y="73"/>
                    <a:pt x="93" y="75"/>
                    <a:pt x="93" y="75"/>
                  </a:cubicBezTo>
                  <a:cubicBezTo>
                    <a:pt x="93" y="76"/>
                    <a:pt x="95" y="77"/>
                    <a:pt x="95" y="77"/>
                  </a:cubicBezTo>
                  <a:cubicBezTo>
                    <a:pt x="96" y="77"/>
                    <a:pt x="98" y="77"/>
                    <a:pt x="99" y="77"/>
                  </a:cubicBezTo>
                  <a:cubicBezTo>
                    <a:pt x="99" y="77"/>
                    <a:pt x="100" y="78"/>
                    <a:pt x="100" y="78"/>
                  </a:cubicBezTo>
                  <a:cubicBezTo>
                    <a:pt x="101" y="78"/>
                    <a:pt x="102" y="80"/>
                    <a:pt x="102" y="80"/>
                  </a:cubicBezTo>
                  <a:cubicBezTo>
                    <a:pt x="103" y="81"/>
                    <a:pt x="104" y="81"/>
                    <a:pt x="105" y="82"/>
                  </a:cubicBezTo>
                  <a:cubicBezTo>
                    <a:pt x="107" y="82"/>
                    <a:pt x="110" y="82"/>
                    <a:pt x="112" y="83"/>
                  </a:cubicBezTo>
                  <a:cubicBezTo>
                    <a:pt x="114" y="83"/>
                    <a:pt x="116" y="84"/>
                    <a:pt x="118" y="84"/>
                  </a:cubicBezTo>
                  <a:cubicBezTo>
                    <a:pt x="119" y="85"/>
                    <a:pt x="120" y="86"/>
                    <a:pt x="121" y="86"/>
                  </a:cubicBezTo>
                  <a:cubicBezTo>
                    <a:pt x="122" y="87"/>
                    <a:pt x="124" y="86"/>
                    <a:pt x="124" y="87"/>
                  </a:cubicBezTo>
                  <a:cubicBezTo>
                    <a:pt x="125" y="87"/>
                    <a:pt x="126" y="88"/>
                    <a:pt x="126" y="88"/>
                  </a:cubicBezTo>
                  <a:cubicBezTo>
                    <a:pt x="126" y="89"/>
                    <a:pt x="125" y="89"/>
                    <a:pt x="125" y="89"/>
                  </a:cubicBezTo>
                  <a:cubicBezTo>
                    <a:pt x="124" y="89"/>
                    <a:pt x="123" y="90"/>
                    <a:pt x="123" y="91"/>
                  </a:cubicBezTo>
                  <a:cubicBezTo>
                    <a:pt x="123" y="91"/>
                    <a:pt x="125" y="91"/>
                    <a:pt x="125" y="91"/>
                  </a:cubicBezTo>
                  <a:cubicBezTo>
                    <a:pt x="126" y="91"/>
                    <a:pt x="126" y="92"/>
                    <a:pt x="127" y="93"/>
                  </a:cubicBezTo>
                  <a:cubicBezTo>
                    <a:pt x="127" y="93"/>
                    <a:pt x="127" y="94"/>
                    <a:pt x="127" y="94"/>
                  </a:cubicBezTo>
                  <a:cubicBezTo>
                    <a:pt x="128" y="95"/>
                    <a:pt x="128" y="97"/>
                    <a:pt x="127" y="97"/>
                  </a:cubicBezTo>
                  <a:cubicBezTo>
                    <a:pt x="127" y="98"/>
                    <a:pt x="126" y="98"/>
                    <a:pt x="126" y="98"/>
                  </a:cubicBezTo>
                  <a:cubicBezTo>
                    <a:pt x="125" y="98"/>
                    <a:pt x="125" y="98"/>
                    <a:pt x="124" y="98"/>
                  </a:cubicBezTo>
                  <a:cubicBezTo>
                    <a:pt x="124" y="98"/>
                    <a:pt x="123" y="99"/>
                    <a:pt x="123" y="100"/>
                  </a:cubicBezTo>
                  <a:cubicBezTo>
                    <a:pt x="123" y="100"/>
                    <a:pt x="122" y="101"/>
                    <a:pt x="122" y="102"/>
                  </a:cubicBezTo>
                  <a:cubicBezTo>
                    <a:pt x="121" y="102"/>
                    <a:pt x="120" y="102"/>
                    <a:pt x="119" y="102"/>
                  </a:cubicBezTo>
                  <a:cubicBezTo>
                    <a:pt x="119" y="102"/>
                    <a:pt x="118" y="102"/>
                    <a:pt x="117" y="102"/>
                  </a:cubicBezTo>
                  <a:cubicBezTo>
                    <a:pt x="117" y="102"/>
                    <a:pt x="115" y="102"/>
                    <a:pt x="115" y="103"/>
                  </a:cubicBezTo>
                  <a:cubicBezTo>
                    <a:pt x="114" y="104"/>
                    <a:pt x="113" y="106"/>
                    <a:pt x="113" y="106"/>
                  </a:cubicBezTo>
                  <a:cubicBezTo>
                    <a:pt x="112" y="108"/>
                    <a:pt x="111" y="110"/>
                    <a:pt x="111" y="111"/>
                  </a:cubicBezTo>
                  <a:cubicBezTo>
                    <a:pt x="112" y="111"/>
                    <a:pt x="113" y="112"/>
                    <a:pt x="113" y="112"/>
                  </a:cubicBezTo>
                  <a:cubicBezTo>
                    <a:pt x="114" y="113"/>
                    <a:pt x="115" y="113"/>
                    <a:pt x="115" y="114"/>
                  </a:cubicBezTo>
                  <a:cubicBezTo>
                    <a:pt x="116" y="114"/>
                    <a:pt x="117" y="113"/>
                    <a:pt x="118" y="113"/>
                  </a:cubicBezTo>
                  <a:cubicBezTo>
                    <a:pt x="118" y="113"/>
                    <a:pt x="119" y="115"/>
                    <a:pt x="119" y="115"/>
                  </a:cubicBezTo>
                  <a:cubicBezTo>
                    <a:pt x="119" y="115"/>
                    <a:pt x="118" y="116"/>
                    <a:pt x="118" y="116"/>
                  </a:cubicBezTo>
                  <a:cubicBezTo>
                    <a:pt x="118" y="117"/>
                    <a:pt x="118" y="118"/>
                    <a:pt x="118" y="119"/>
                  </a:cubicBezTo>
                  <a:cubicBezTo>
                    <a:pt x="119" y="119"/>
                    <a:pt x="119" y="120"/>
                    <a:pt x="120" y="120"/>
                  </a:cubicBezTo>
                  <a:cubicBezTo>
                    <a:pt x="121" y="120"/>
                    <a:pt x="122" y="120"/>
                    <a:pt x="123" y="120"/>
                  </a:cubicBezTo>
                  <a:cubicBezTo>
                    <a:pt x="123" y="120"/>
                    <a:pt x="125" y="120"/>
                    <a:pt x="125" y="120"/>
                  </a:cubicBezTo>
                  <a:cubicBezTo>
                    <a:pt x="126" y="120"/>
                    <a:pt x="127" y="120"/>
                    <a:pt x="127" y="120"/>
                  </a:cubicBezTo>
                  <a:cubicBezTo>
                    <a:pt x="128" y="120"/>
                    <a:pt x="128" y="120"/>
                    <a:pt x="128" y="120"/>
                  </a:cubicBezTo>
                  <a:cubicBezTo>
                    <a:pt x="128" y="121"/>
                    <a:pt x="129" y="122"/>
                    <a:pt x="129" y="123"/>
                  </a:cubicBezTo>
                  <a:cubicBezTo>
                    <a:pt x="128" y="124"/>
                    <a:pt x="128" y="124"/>
                    <a:pt x="128" y="124"/>
                  </a:cubicBezTo>
                  <a:cubicBezTo>
                    <a:pt x="127" y="125"/>
                    <a:pt x="126" y="125"/>
                    <a:pt x="125" y="126"/>
                  </a:cubicBezTo>
                  <a:cubicBezTo>
                    <a:pt x="125" y="126"/>
                    <a:pt x="125" y="127"/>
                    <a:pt x="125" y="128"/>
                  </a:cubicBezTo>
                  <a:cubicBezTo>
                    <a:pt x="125" y="128"/>
                    <a:pt x="124" y="129"/>
                    <a:pt x="124" y="130"/>
                  </a:cubicBezTo>
                  <a:cubicBezTo>
                    <a:pt x="124" y="130"/>
                    <a:pt x="123" y="130"/>
                    <a:pt x="122" y="130"/>
                  </a:cubicBezTo>
                  <a:cubicBezTo>
                    <a:pt x="122" y="130"/>
                    <a:pt x="120" y="130"/>
                    <a:pt x="120" y="131"/>
                  </a:cubicBezTo>
                  <a:cubicBezTo>
                    <a:pt x="119" y="131"/>
                    <a:pt x="120" y="133"/>
                    <a:pt x="120" y="134"/>
                  </a:cubicBezTo>
                  <a:cubicBezTo>
                    <a:pt x="120" y="134"/>
                    <a:pt x="121" y="135"/>
                    <a:pt x="121" y="135"/>
                  </a:cubicBezTo>
                  <a:cubicBezTo>
                    <a:pt x="122" y="136"/>
                    <a:pt x="121" y="138"/>
                    <a:pt x="121" y="139"/>
                  </a:cubicBezTo>
                  <a:cubicBezTo>
                    <a:pt x="121" y="139"/>
                    <a:pt x="121" y="141"/>
                    <a:pt x="120" y="141"/>
                  </a:cubicBezTo>
                  <a:cubicBezTo>
                    <a:pt x="120" y="142"/>
                    <a:pt x="120" y="143"/>
                    <a:pt x="120" y="144"/>
                  </a:cubicBezTo>
                  <a:cubicBezTo>
                    <a:pt x="120" y="145"/>
                    <a:pt x="119" y="146"/>
                    <a:pt x="118" y="146"/>
                  </a:cubicBezTo>
                  <a:cubicBezTo>
                    <a:pt x="118" y="146"/>
                    <a:pt x="116" y="146"/>
                    <a:pt x="116" y="146"/>
                  </a:cubicBezTo>
                  <a:cubicBezTo>
                    <a:pt x="115" y="146"/>
                    <a:pt x="113" y="146"/>
                    <a:pt x="112" y="146"/>
                  </a:cubicBezTo>
                  <a:cubicBezTo>
                    <a:pt x="111" y="146"/>
                    <a:pt x="111" y="147"/>
                    <a:pt x="110" y="147"/>
                  </a:cubicBezTo>
                  <a:cubicBezTo>
                    <a:pt x="109" y="147"/>
                    <a:pt x="108" y="147"/>
                    <a:pt x="108" y="147"/>
                  </a:cubicBezTo>
                  <a:cubicBezTo>
                    <a:pt x="107" y="147"/>
                    <a:pt x="105" y="147"/>
                    <a:pt x="104" y="147"/>
                  </a:cubicBezTo>
                  <a:cubicBezTo>
                    <a:pt x="103" y="147"/>
                    <a:pt x="103" y="147"/>
                    <a:pt x="102" y="147"/>
                  </a:cubicBezTo>
                  <a:cubicBezTo>
                    <a:pt x="101" y="147"/>
                    <a:pt x="101" y="147"/>
                    <a:pt x="100" y="147"/>
                  </a:cubicBezTo>
                  <a:cubicBezTo>
                    <a:pt x="100" y="147"/>
                    <a:pt x="100" y="146"/>
                    <a:pt x="99" y="146"/>
                  </a:cubicBezTo>
                  <a:cubicBezTo>
                    <a:pt x="98" y="146"/>
                    <a:pt x="96" y="147"/>
                    <a:pt x="95" y="147"/>
                  </a:cubicBezTo>
                  <a:cubicBezTo>
                    <a:pt x="94" y="147"/>
                    <a:pt x="94" y="146"/>
                    <a:pt x="93" y="146"/>
                  </a:cubicBezTo>
                  <a:cubicBezTo>
                    <a:pt x="93" y="146"/>
                    <a:pt x="92" y="145"/>
                    <a:pt x="91" y="146"/>
                  </a:cubicBezTo>
                  <a:cubicBezTo>
                    <a:pt x="91" y="146"/>
                    <a:pt x="91" y="147"/>
                    <a:pt x="91" y="148"/>
                  </a:cubicBezTo>
                  <a:cubicBezTo>
                    <a:pt x="91" y="148"/>
                    <a:pt x="91" y="150"/>
                    <a:pt x="90" y="150"/>
                  </a:cubicBezTo>
                  <a:cubicBezTo>
                    <a:pt x="90" y="150"/>
                    <a:pt x="89" y="151"/>
                    <a:pt x="88" y="151"/>
                  </a:cubicBezTo>
                  <a:cubicBezTo>
                    <a:pt x="88" y="150"/>
                    <a:pt x="88" y="149"/>
                    <a:pt x="87" y="149"/>
                  </a:cubicBezTo>
                  <a:cubicBezTo>
                    <a:pt x="87" y="148"/>
                    <a:pt x="87" y="147"/>
                    <a:pt x="86" y="147"/>
                  </a:cubicBezTo>
                  <a:cubicBezTo>
                    <a:pt x="86" y="146"/>
                    <a:pt x="86" y="145"/>
                    <a:pt x="86" y="144"/>
                  </a:cubicBezTo>
                  <a:cubicBezTo>
                    <a:pt x="86" y="144"/>
                    <a:pt x="86" y="142"/>
                    <a:pt x="86" y="141"/>
                  </a:cubicBezTo>
                  <a:cubicBezTo>
                    <a:pt x="86" y="140"/>
                    <a:pt x="85" y="139"/>
                    <a:pt x="85" y="138"/>
                  </a:cubicBezTo>
                  <a:cubicBezTo>
                    <a:pt x="84" y="138"/>
                    <a:pt x="84" y="137"/>
                    <a:pt x="84" y="137"/>
                  </a:cubicBezTo>
                  <a:cubicBezTo>
                    <a:pt x="83" y="136"/>
                    <a:pt x="82" y="135"/>
                    <a:pt x="82" y="135"/>
                  </a:cubicBezTo>
                  <a:cubicBezTo>
                    <a:pt x="81" y="134"/>
                    <a:pt x="81" y="133"/>
                    <a:pt x="82" y="132"/>
                  </a:cubicBezTo>
                  <a:cubicBezTo>
                    <a:pt x="82" y="132"/>
                    <a:pt x="83" y="132"/>
                    <a:pt x="84" y="131"/>
                  </a:cubicBezTo>
                  <a:cubicBezTo>
                    <a:pt x="84" y="131"/>
                    <a:pt x="83" y="129"/>
                    <a:pt x="82" y="129"/>
                  </a:cubicBezTo>
                  <a:cubicBezTo>
                    <a:pt x="82" y="128"/>
                    <a:pt x="82" y="127"/>
                    <a:pt x="81" y="127"/>
                  </a:cubicBezTo>
                  <a:cubicBezTo>
                    <a:pt x="81" y="127"/>
                    <a:pt x="81" y="128"/>
                    <a:pt x="80" y="128"/>
                  </a:cubicBezTo>
                  <a:cubicBezTo>
                    <a:pt x="80" y="128"/>
                    <a:pt x="79" y="128"/>
                    <a:pt x="79" y="128"/>
                  </a:cubicBezTo>
                  <a:cubicBezTo>
                    <a:pt x="78" y="128"/>
                    <a:pt x="76" y="127"/>
                    <a:pt x="76" y="126"/>
                  </a:cubicBezTo>
                  <a:cubicBezTo>
                    <a:pt x="75" y="125"/>
                    <a:pt x="73" y="124"/>
                    <a:pt x="72" y="124"/>
                  </a:cubicBezTo>
                  <a:cubicBezTo>
                    <a:pt x="72" y="124"/>
                    <a:pt x="71" y="124"/>
                    <a:pt x="70" y="124"/>
                  </a:cubicBezTo>
                  <a:cubicBezTo>
                    <a:pt x="70" y="124"/>
                    <a:pt x="69" y="125"/>
                    <a:pt x="69" y="125"/>
                  </a:cubicBezTo>
                  <a:cubicBezTo>
                    <a:pt x="69" y="126"/>
                    <a:pt x="70" y="127"/>
                    <a:pt x="70" y="128"/>
                  </a:cubicBezTo>
                  <a:cubicBezTo>
                    <a:pt x="71" y="128"/>
                    <a:pt x="72" y="129"/>
                    <a:pt x="73" y="129"/>
                  </a:cubicBezTo>
                  <a:cubicBezTo>
                    <a:pt x="73" y="130"/>
                    <a:pt x="73" y="131"/>
                    <a:pt x="73" y="132"/>
                  </a:cubicBezTo>
                  <a:cubicBezTo>
                    <a:pt x="73" y="132"/>
                    <a:pt x="73" y="134"/>
                    <a:pt x="73" y="134"/>
                  </a:cubicBezTo>
                  <a:cubicBezTo>
                    <a:pt x="73" y="135"/>
                    <a:pt x="72" y="135"/>
                    <a:pt x="72" y="135"/>
                  </a:cubicBezTo>
                  <a:cubicBezTo>
                    <a:pt x="71" y="136"/>
                    <a:pt x="70" y="136"/>
                    <a:pt x="69" y="136"/>
                  </a:cubicBezTo>
                  <a:cubicBezTo>
                    <a:pt x="69" y="136"/>
                    <a:pt x="68" y="137"/>
                    <a:pt x="68" y="138"/>
                  </a:cubicBezTo>
                  <a:cubicBezTo>
                    <a:pt x="68" y="138"/>
                    <a:pt x="68" y="139"/>
                    <a:pt x="68" y="139"/>
                  </a:cubicBezTo>
                  <a:cubicBezTo>
                    <a:pt x="67" y="140"/>
                    <a:pt x="65" y="138"/>
                    <a:pt x="64" y="138"/>
                  </a:cubicBezTo>
                  <a:cubicBezTo>
                    <a:pt x="64" y="138"/>
                    <a:pt x="64" y="139"/>
                    <a:pt x="63" y="140"/>
                  </a:cubicBezTo>
                  <a:cubicBezTo>
                    <a:pt x="63" y="140"/>
                    <a:pt x="62" y="141"/>
                    <a:pt x="61" y="141"/>
                  </a:cubicBezTo>
                  <a:cubicBezTo>
                    <a:pt x="61" y="141"/>
                    <a:pt x="60" y="140"/>
                    <a:pt x="60" y="140"/>
                  </a:cubicBezTo>
                  <a:cubicBezTo>
                    <a:pt x="59" y="140"/>
                    <a:pt x="59" y="140"/>
                    <a:pt x="58" y="140"/>
                  </a:cubicBezTo>
                  <a:cubicBezTo>
                    <a:pt x="58" y="140"/>
                    <a:pt x="58" y="141"/>
                    <a:pt x="57" y="141"/>
                  </a:cubicBezTo>
                  <a:cubicBezTo>
                    <a:pt x="57" y="141"/>
                    <a:pt x="56" y="140"/>
                    <a:pt x="56" y="140"/>
                  </a:cubicBezTo>
                  <a:cubicBezTo>
                    <a:pt x="56" y="139"/>
                    <a:pt x="56" y="137"/>
                    <a:pt x="55" y="137"/>
                  </a:cubicBezTo>
                  <a:cubicBezTo>
                    <a:pt x="54" y="136"/>
                    <a:pt x="53" y="137"/>
                    <a:pt x="52" y="138"/>
                  </a:cubicBezTo>
                  <a:cubicBezTo>
                    <a:pt x="51" y="138"/>
                    <a:pt x="50" y="137"/>
                    <a:pt x="50" y="137"/>
                  </a:cubicBezTo>
                  <a:cubicBezTo>
                    <a:pt x="49" y="137"/>
                    <a:pt x="48" y="138"/>
                    <a:pt x="48" y="138"/>
                  </a:cubicBezTo>
                  <a:cubicBezTo>
                    <a:pt x="47" y="138"/>
                    <a:pt x="47" y="139"/>
                    <a:pt x="47" y="139"/>
                  </a:cubicBezTo>
                  <a:cubicBezTo>
                    <a:pt x="46" y="140"/>
                    <a:pt x="45" y="140"/>
                    <a:pt x="45" y="141"/>
                  </a:cubicBezTo>
                  <a:cubicBezTo>
                    <a:pt x="44" y="141"/>
                    <a:pt x="44" y="142"/>
                    <a:pt x="44" y="143"/>
                  </a:cubicBezTo>
                  <a:cubicBezTo>
                    <a:pt x="43" y="143"/>
                    <a:pt x="43" y="144"/>
                    <a:pt x="43" y="144"/>
                  </a:cubicBezTo>
                  <a:cubicBezTo>
                    <a:pt x="43" y="144"/>
                    <a:pt x="42" y="145"/>
                    <a:pt x="42" y="145"/>
                  </a:cubicBezTo>
                  <a:cubicBezTo>
                    <a:pt x="42" y="146"/>
                    <a:pt x="42" y="147"/>
                    <a:pt x="42" y="147"/>
                  </a:cubicBezTo>
                  <a:cubicBezTo>
                    <a:pt x="42" y="148"/>
                    <a:pt x="42" y="148"/>
                    <a:pt x="42" y="149"/>
                  </a:cubicBezTo>
                  <a:cubicBezTo>
                    <a:pt x="42" y="149"/>
                    <a:pt x="43" y="150"/>
                    <a:pt x="44" y="150"/>
                  </a:cubicBezTo>
                  <a:cubicBezTo>
                    <a:pt x="45" y="150"/>
                    <a:pt x="46" y="151"/>
                    <a:pt x="46" y="151"/>
                  </a:cubicBezTo>
                  <a:cubicBezTo>
                    <a:pt x="47" y="152"/>
                    <a:pt x="47" y="153"/>
                    <a:pt x="48" y="153"/>
                  </a:cubicBezTo>
                  <a:cubicBezTo>
                    <a:pt x="48" y="154"/>
                    <a:pt x="47" y="156"/>
                    <a:pt x="47" y="156"/>
                  </a:cubicBezTo>
                  <a:cubicBezTo>
                    <a:pt x="47" y="157"/>
                    <a:pt x="48" y="158"/>
                    <a:pt x="48" y="159"/>
                  </a:cubicBezTo>
                  <a:cubicBezTo>
                    <a:pt x="48" y="160"/>
                    <a:pt x="48" y="161"/>
                    <a:pt x="47" y="162"/>
                  </a:cubicBezTo>
                  <a:cubicBezTo>
                    <a:pt x="47" y="162"/>
                    <a:pt x="47" y="163"/>
                    <a:pt x="47" y="164"/>
                  </a:cubicBezTo>
                  <a:cubicBezTo>
                    <a:pt x="47" y="164"/>
                    <a:pt x="46" y="165"/>
                    <a:pt x="46" y="165"/>
                  </a:cubicBezTo>
                  <a:cubicBezTo>
                    <a:pt x="45" y="165"/>
                    <a:pt x="45" y="166"/>
                    <a:pt x="45" y="167"/>
                  </a:cubicBezTo>
                  <a:cubicBezTo>
                    <a:pt x="45" y="167"/>
                    <a:pt x="45" y="169"/>
                    <a:pt x="45" y="170"/>
                  </a:cubicBezTo>
                  <a:cubicBezTo>
                    <a:pt x="45" y="171"/>
                    <a:pt x="45" y="172"/>
                    <a:pt x="45" y="173"/>
                  </a:cubicBezTo>
                  <a:cubicBezTo>
                    <a:pt x="45" y="173"/>
                    <a:pt x="45" y="175"/>
                    <a:pt x="45" y="175"/>
                  </a:cubicBezTo>
                  <a:cubicBezTo>
                    <a:pt x="46" y="176"/>
                    <a:pt x="45" y="177"/>
                    <a:pt x="45" y="178"/>
                  </a:cubicBezTo>
                  <a:cubicBezTo>
                    <a:pt x="45" y="179"/>
                    <a:pt x="45" y="180"/>
                    <a:pt x="45" y="181"/>
                  </a:cubicBezTo>
                  <a:cubicBezTo>
                    <a:pt x="45" y="181"/>
                    <a:pt x="45" y="182"/>
                    <a:pt x="45" y="182"/>
                  </a:cubicBezTo>
                  <a:cubicBezTo>
                    <a:pt x="45" y="183"/>
                    <a:pt x="45" y="185"/>
                    <a:pt x="45" y="186"/>
                  </a:cubicBezTo>
                  <a:cubicBezTo>
                    <a:pt x="45" y="186"/>
                    <a:pt x="44" y="186"/>
                    <a:pt x="44" y="185"/>
                  </a:cubicBezTo>
                  <a:cubicBezTo>
                    <a:pt x="44" y="185"/>
                    <a:pt x="43" y="184"/>
                    <a:pt x="43" y="184"/>
                  </a:cubicBezTo>
                  <a:cubicBezTo>
                    <a:pt x="42" y="183"/>
                    <a:pt x="41" y="182"/>
                    <a:pt x="40" y="182"/>
                  </a:cubicBezTo>
                  <a:cubicBezTo>
                    <a:pt x="39" y="182"/>
                    <a:pt x="37" y="183"/>
                    <a:pt x="36" y="183"/>
                  </a:cubicBezTo>
                  <a:cubicBezTo>
                    <a:pt x="36" y="183"/>
                    <a:pt x="35" y="182"/>
                    <a:pt x="34" y="182"/>
                  </a:cubicBezTo>
                  <a:cubicBezTo>
                    <a:pt x="34" y="182"/>
                    <a:pt x="32" y="182"/>
                    <a:pt x="32" y="182"/>
                  </a:cubicBezTo>
                  <a:cubicBezTo>
                    <a:pt x="31" y="182"/>
                    <a:pt x="30" y="183"/>
                    <a:pt x="29" y="183"/>
                  </a:cubicBezTo>
                  <a:cubicBezTo>
                    <a:pt x="29" y="183"/>
                    <a:pt x="28" y="182"/>
                    <a:pt x="27" y="182"/>
                  </a:cubicBezTo>
                  <a:cubicBezTo>
                    <a:pt x="28" y="181"/>
                    <a:pt x="28" y="179"/>
                    <a:pt x="28" y="179"/>
                  </a:cubicBezTo>
                  <a:cubicBezTo>
                    <a:pt x="28" y="178"/>
                    <a:pt x="27" y="176"/>
                    <a:pt x="27" y="175"/>
                  </a:cubicBezTo>
                  <a:cubicBezTo>
                    <a:pt x="27" y="175"/>
                    <a:pt x="26" y="173"/>
                    <a:pt x="26" y="173"/>
                  </a:cubicBezTo>
                  <a:cubicBezTo>
                    <a:pt x="26" y="172"/>
                    <a:pt x="27" y="171"/>
                    <a:pt x="27" y="170"/>
                  </a:cubicBezTo>
                  <a:cubicBezTo>
                    <a:pt x="27" y="170"/>
                    <a:pt x="29" y="169"/>
                    <a:pt x="30" y="169"/>
                  </a:cubicBezTo>
                  <a:cubicBezTo>
                    <a:pt x="30" y="168"/>
                    <a:pt x="30" y="167"/>
                    <a:pt x="30" y="167"/>
                  </a:cubicBezTo>
                  <a:cubicBezTo>
                    <a:pt x="31" y="166"/>
                    <a:pt x="32" y="166"/>
                    <a:pt x="32" y="165"/>
                  </a:cubicBezTo>
                  <a:cubicBezTo>
                    <a:pt x="32" y="165"/>
                    <a:pt x="33" y="163"/>
                    <a:pt x="33" y="163"/>
                  </a:cubicBezTo>
                  <a:cubicBezTo>
                    <a:pt x="33" y="162"/>
                    <a:pt x="32" y="161"/>
                    <a:pt x="32" y="160"/>
                  </a:cubicBezTo>
                  <a:cubicBezTo>
                    <a:pt x="32" y="159"/>
                    <a:pt x="32" y="159"/>
                    <a:pt x="33" y="158"/>
                  </a:cubicBezTo>
                  <a:cubicBezTo>
                    <a:pt x="33" y="158"/>
                    <a:pt x="33" y="157"/>
                    <a:pt x="33" y="156"/>
                  </a:cubicBezTo>
                  <a:cubicBezTo>
                    <a:pt x="33" y="156"/>
                    <a:pt x="31" y="156"/>
                    <a:pt x="30" y="155"/>
                  </a:cubicBezTo>
                  <a:cubicBezTo>
                    <a:pt x="30" y="155"/>
                    <a:pt x="30" y="153"/>
                    <a:pt x="30" y="153"/>
                  </a:cubicBezTo>
                  <a:cubicBezTo>
                    <a:pt x="30" y="152"/>
                    <a:pt x="32" y="153"/>
                    <a:pt x="32" y="152"/>
                  </a:cubicBezTo>
                  <a:cubicBezTo>
                    <a:pt x="32" y="151"/>
                    <a:pt x="31" y="150"/>
                    <a:pt x="30" y="149"/>
                  </a:cubicBezTo>
                  <a:cubicBezTo>
                    <a:pt x="29" y="149"/>
                    <a:pt x="27" y="148"/>
                    <a:pt x="26" y="148"/>
                  </a:cubicBezTo>
                  <a:cubicBezTo>
                    <a:pt x="26" y="148"/>
                    <a:pt x="24" y="148"/>
                    <a:pt x="24" y="148"/>
                  </a:cubicBezTo>
                  <a:cubicBezTo>
                    <a:pt x="23" y="147"/>
                    <a:pt x="23" y="144"/>
                    <a:pt x="24" y="143"/>
                  </a:cubicBezTo>
                  <a:cubicBezTo>
                    <a:pt x="24" y="143"/>
                    <a:pt x="26" y="141"/>
                    <a:pt x="27" y="142"/>
                  </a:cubicBezTo>
                  <a:cubicBezTo>
                    <a:pt x="27" y="142"/>
                    <a:pt x="26" y="143"/>
                    <a:pt x="26" y="144"/>
                  </a:cubicBezTo>
                  <a:cubicBezTo>
                    <a:pt x="27" y="144"/>
                    <a:pt x="28" y="145"/>
                    <a:pt x="29" y="145"/>
                  </a:cubicBezTo>
                  <a:cubicBezTo>
                    <a:pt x="30" y="145"/>
                    <a:pt x="30" y="144"/>
                    <a:pt x="31" y="144"/>
                  </a:cubicBezTo>
                  <a:cubicBezTo>
                    <a:pt x="31" y="144"/>
                    <a:pt x="32" y="145"/>
                    <a:pt x="33" y="145"/>
                  </a:cubicBezTo>
                  <a:cubicBezTo>
                    <a:pt x="34" y="144"/>
                    <a:pt x="35" y="143"/>
                    <a:pt x="36" y="142"/>
                  </a:cubicBezTo>
                  <a:cubicBezTo>
                    <a:pt x="36" y="141"/>
                    <a:pt x="36" y="138"/>
                    <a:pt x="36" y="137"/>
                  </a:cubicBezTo>
                  <a:cubicBezTo>
                    <a:pt x="36" y="136"/>
                    <a:pt x="37" y="134"/>
                    <a:pt x="37" y="133"/>
                  </a:cubicBezTo>
                  <a:cubicBezTo>
                    <a:pt x="37" y="133"/>
                    <a:pt x="36" y="132"/>
                    <a:pt x="36" y="132"/>
                  </a:cubicBezTo>
                  <a:cubicBezTo>
                    <a:pt x="35" y="132"/>
                    <a:pt x="35" y="130"/>
                    <a:pt x="35" y="130"/>
                  </a:cubicBezTo>
                  <a:cubicBezTo>
                    <a:pt x="35" y="129"/>
                    <a:pt x="36" y="128"/>
                    <a:pt x="35" y="127"/>
                  </a:cubicBezTo>
                  <a:cubicBezTo>
                    <a:pt x="35" y="127"/>
                    <a:pt x="34" y="127"/>
                    <a:pt x="34" y="127"/>
                  </a:cubicBezTo>
                  <a:cubicBezTo>
                    <a:pt x="33" y="127"/>
                    <a:pt x="31" y="128"/>
                    <a:pt x="30" y="128"/>
                  </a:cubicBezTo>
                  <a:cubicBezTo>
                    <a:pt x="30" y="128"/>
                    <a:pt x="29" y="128"/>
                    <a:pt x="28" y="127"/>
                  </a:cubicBezTo>
                  <a:cubicBezTo>
                    <a:pt x="27" y="127"/>
                    <a:pt x="26" y="126"/>
                    <a:pt x="25" y="125"/>
                  </a:cubicBezTo>
                  <a:cubicBezTo>
                    <a:pt x="24" y="124"/>
                    <a:pt x="23" y="122"/>
                    <a:pt x="24" y="121"/>
                  </a:cubicBezTo>
                  <a:cubicBezTo>
                    <a:pt x="24" y="121"/>
                    <a:pt x="25" y="120"/>
                    <a:pt x="25" y="119"/>
                  </a:cubicBezTo>
                  <a:cubicBezTo>
                    <a:pt x="25" y="119"/>
                    <a:pt x="25" y="119"/>
                    <a:pt x="25" y="119"/>
                  </a:cubicBezTo>
                  <a:cubicBezTo>
                    <a:pt x="25" y="119"/>
                    <a:pt x="26" y="118"/>
                    <a:pt x="26" y="118"/>
                  </a:cubicBezTo>
                  <a:cubicBezTo>
                    <a:pt x="26" y="117"/>
                    <a:pt x="25" y="116"/>
                    <a:pt x="25" y="116"/>
                  </a:cubicBezTo>
                  <a:cubicBezTo>
                    <a:pt x="24" y="115"/>
                    <a:pt x="23" y="113"/>
                    <a:pt x="23" y="112"/>
                  </a:cubicBezTo>
                  <a:cubicBezTo>
                    <a:pt x="23" y="112"/>
                    <a:pt x="22" y="110"/>
                    <a:pt x="21" y="109"/>
                  </a:cubicBezTo>
                  <a:cubicBezTo>
                    <a:pt x="20" y="108"/>
                    <a:pt x="18" y="106"/>
                    <a:pt x="17" y="105"/>
                  </a:cubicBezTo>
                  <a:cubicBezTo>
                    <a:pt x="17" y="104"/>
                    <a:pt x="16" y="103"/>
                    <a:pt x="16" y="103"/>
                  </a:cubicBezTo>
                  <a:cubicBezTo>
                    <a:pt x="16" y="102"/>
                    <a:pt x="16" y="101"/>
                    <a:pt x="16" y="100"/>
                  </a:cubicBezTo>
                  <a:cubicBezTo>
                    <a:pt x="16" y="99"/>
                    <a:pt x="16" y="98"/>
                    <a:pt x="15" y="97"/>
                  </a:cubicBezTo>
                  <a:cubicBezTo>
                    <a:pt x="15" y="97"/>
                    <a:pt x="14" y="96"/>
                    <a:pt x="14" y="95"/>
                  </a:cubicBezTo>
                  <a:cubicBezTo>
                    <a:pt x="13" y="95"/>
                    <a:pt x="13" y="94"/>
                    <a:pt x="12" y="94"/>
                  </a:cubicBezTo>
                  <a:cubicBezTo>
                    <a:pt x="12" y="93"/>
                    <a:pt x="10" y="93"/>
                    <a:pt x="10" y="92"/>
                  </a:cubicBezTo>
                  <a:cubicBezTo>
                    <a:pt x="10" y="92"/>
                    <a:pt x="10" y="92"/>
                    <a:pt x="10" y="91"/>
                  </a:cubicBezTo>
                  <a:cubicBezTo>
                    <a:pt x="10" y="91"/>
                    <a:pt x="10" y="91"/>
                    <a:pt x="10" y="90"/>
                  </a:cubicBezTo>
                  <a:cubicBezTo>
                    <a:pt x="10" y="90"/>
                    <a:pt x="11" y="88"/>
                    <a:pt x="12" y="87"/>
                  </a:cubicBezTo>
                  <a:cubicBezTo>
                    <a:pt x="12" y="87"/>
                    <a:pt x="12" y="85"/>
                    <a:pt x="12" y="84"/>
                  </a:cubicBezTo>
                  <a:cubicBezTo>
                    <a:pt x="12" y="83"/>
                    <a:pt x="12" y="82"/>
                    <a:pt x="12" y="82"/>
                  </a:cubicBezTo>
                  <a:cubicBezTo>
                    <a:pt x="13" y="81"/>
                    <a:pt x="13" y="79"/>
                    <a:pt x="14" y="79"/>
                  </a:cubicBezTo>
                  <a:cubicBezTo>
                    <a:pt x="14" y="78"/>
                    <a:pt x="14" y="77"/>
                    <a:pt x="14" y="77"/>
                  </a:cubicBezTo>
                  <a:cubicBezTo>
                    <a:pt x="14" y="77"/>
                    <a:pt x="13" y="77"/>
                    <a:pt x="12" y="77"/>
                  </a:cubicBezTo>
                  <a:cubicBezTo>
                    <a:pt x="11" y="77"/>
                    <a:pt x="9" y="77"/>
                    <a:pt x="8" y="77"/>
                  </a:cubicBezTo>
                  <a:cubicBezTo>
                    <a:pt x="7" y="78"/>
                    <a:pt x="5" y="79"/>
                    <a:pt x="4" y="79"/>
                  </a:cubicBezTo>
                  <a:cubicBezTo>
                    <a:pt x="4" y="79"/>
                    <a:pt x="2" y="79"/>
                    <a:pt x="2" y="79"/>
                  </a:cubicBezTo>
                  <a:cubicBezTo>
                    <a:pt x="1" y="78"/>
                    <a:pt x="1" y="77"/>
                    <a:pt x="1" y="76"/>
                  </a:cubicBezTo>
                  <a:cubicBezTo>
                    <a:pt x="1" y="75"/>
                    <a:pt x="1" y="74"/>
                    <a:pt x="1" y="73"/>
                  </a:cubicBezTo>
                  <a:cubicBezTo>
                    <a:pt x="1" y="72"/>
                    <a:pt x="1" y="70"/>
                    <a:pt x="1" y="69"/>
                  </a:cubicBezTo>
                  <a:cubicBezTo>
                    <a:pt x="1" y="69"/>
                    <a:pt x="0" y="67"/>
                    <a:pt x="1" y="67"/>
                  </a:cubicBezTo>
                  <a:cubicBezTo>
                    <a:pt x="1" y="66"/>
                    <a:pt x="2" y="66"/>
                    <a:pt x="3" y="65"/>
                  </a:cubicBezTo>
                  <a:cubicBezTo>
                    <a:pt x="4" y="65"/>
                    <a:pt x="5" y="65"/>
                    <a:pt x="5" y="65"/>
                  </a:cubicBezTo>
                  <a:cubicBezTo>
                    <a:pt x="6" y="64"/>
                    <a:pt x="5" y="63"/>
                    <a:pt x="5" y="62"/>
                  </a:cubicBezTo>
                  <a:cubicBezTo>
                    <a:pt x="6" y="62"/>
                    <a:pt x="8" y="62"/>
                    <a:pt x="8" y="63"/>
                  </a:cubicBezTo>
                  <a:cubicBezTo>
                    <a:pt x="9" y="63"/>
                    <a:pt x="8" y="64"/>
                    <a:pt x="9" y="65"/>
                  </a:cubicBezTo>
                  <a:cubicBezTo>
                    <a:pt x="9" y="65"/>
                    <a:pt x="10" y="64"/>
                    <a:pt x="10" y="64"/>
                  </a:cubicBezTo>
                  <a:cubicBezTo>
                    <a:pt x="11" y="63"/>
                    <a:pt x="10" y="61"/>
                    <a:pt x="11" y="60"/>
                  </a:cubicBezTo>
                  <a:cubicBezTo>
                    <a:pt x="11" y="59"/>
                    <a:pt x="11" y="58"/>
                    <a:pt x="11" y="57"/>
                  </a:cubicBezTo>
                  <a:cubicBezTo>
                    <a:pt x="11" y="56"/>
                    <a:pt x="11" y="54"/>
                    <a:pt x="11" y="53"/>
                  </a:cubicBezTo>
                  <a:cubicBezTo>
                    <a:pt x="11" y="53"/>
                    <a:pt x="11" y="53"/>
                    <a:pt x="11" y="52"/>
                  </a:cubicBezTo>
                  <a:close/>
                  <a:moveTo>
                    <a:pt x="54" y="58"/>
                  </a:moveTo>
                  <a:cubicBezTo>
                    <a:pt x="54" y="57"/>
                    <a:pt x="55" y="56"/>
                    <a:pt x="54" y="55"/>
                  </a:cubicBezTo>
                  <a:cubicBezTo>
                    <a:pt x="54" y="54"/>
                    <a:pt x="53" y="54"/>
                    <a:pt x="52" y="53"/>
                  </a:cubicBezTo>
                  <a:cubicBezTo>
                    <a:pt x="52" y="53"/>
                    <a:pt x="51" y="51"/>
                    <a:pt x="50" y="50"/>
                  </a:cubicBezTo>
                  <a:cubicBezTo>
                    <a:pt x="50" y="49"/>
                    <a:pt x="49" y="47"/>
                    <a:pt x="49" y="46"/>
                  </a:cubicBezTo>
                  <a:cubicBezTo>
                    <a:pt x="49" y="45"/>
                    <a:pt x="49" y="43"/>
                    <a:pt x="49" y="42"/>
                  </a:cubicBezTo>
                  <a:cubicBezTo>
                    <a:pt x="49" y="41"/>
                    <a:pt x="48" y="39"/>
                    <a:pt x="48" y="38"/>
                  </a:cubicBezTo>
                  <a:cubicBezTo>
                    <a:pt x="48" y="37"/>
                    <a:pt x="47" y="36"/>
                    <a:pt x="46" y="36"/>
                  </a:cubicBezTo>
                  <a:cubicBezTo>
                    <a:pt x="46" y="35"/>
                    <a:pt x="43" y="34"/>
                    <a:pt x="42" y="33"/>
                  </a:cubicBezTo>
                  <a:cubicBezTo>
                    <a:pt x="42" y="33"/>
                    <a:pt x="41" y="31"/>
                    <a:pt x="41" y="30"/>
                  </a:cubicBezTo>
                  <a:cubicBezTo>
                    <a:pt x="40" y="30"/>
                    <a:pt x="39" y="30"/>
                    <a:pt x="38" y="30"/>
                  </a:cubicBezTo>
                  <a:cubicBezTo>
                    <a:pt x="38" y="30"/>
                    <a:pt x="37" y="31"/>
                    <a:pt x="36" y="31"/>
                  </a:cubicBezTo>
                  <a:cubicBezTo>
                    <a:pt x="36" y="32"/>
                    <a:pt x="35" y="32"/>
                    <a:pt x="34" y="33"/>
                  </a:cubicBezTo>
                  <a:cubicBezTo>
                    <a:pt x="34" y="34"/>
                    <a:pt x="36" y="35"/>
                    <a:pt x="36" y="36"/>
                  </a:cubicBezTo>
                  <a:cubicBezTo>
                    <a:pt x="36" y="37"/>
                    <a:pt x="37" y="39"/>
                    <a:pt x="37" y="40"/>
                  </a:cubicBezTo>
                  <a:cubicBezTo>
                    <a:pt x="37" y="41"/>
                    <a:pt x="36" y="42"/>
                    <a:pt x="36" y="43"/>
                  </a:cubicBezTo>
                  <a:cubicBezTo>
                    <a:pt x="36" y="44"/>
                    <a:pt x="36" y="46"/>
                    <a:pt x="36" y="46"/>
                  </a:cubicBezTo>
                  <a:cubicBezTo>
                    <a:pt x="36" y="47"/>
                    <a:pt x="36" y="49"/>
                    <a:pt x="36" y="50"/>
                  </a:cubicBezTo>
                  <a:cubicBezTo>
                    <a:pt x="37" y="51"/>
                    <a:pt x="39" y="51"/>
                    <a:pt x="39" y="52"/>
                  </a:cubicBezTo>
                  <a:cubicBezTo>
                    <a:pt x="39" y="53"/>
                    <a:pt x="39" y="54"/>
                    <a:pt x="38" y="54"/>
                  </a:cubicBezTo>
                  <a:cubicBezTo>
                    <a:pt x="38" y="55"/>
                    <a:pt x="37" y="56"/>
                    <a:pt x="37" y="56"/>
                  </a:cubicBezTo>
                  <a:cubicBezTo>
                    <a:pt x="37" y="57"/>
                    <a:pt x="37" y="58"/>
                    <a:pt x="37" y="59"/>
                  </a:cubicBezTo>
                  <a:cubicBezTo>
                    <a:pt x="37" y="60"/>
                    <a:pt x="37" y="61"/>
                    <a:pt x="37" y="62"/>
                  </a:cubicBezTo>
                  <a:cubicBezTo>
                    <a:pt x="37" y="62"/>
                    <a:pt x="38" y="63"/>
                    <a:pt x="39" y="63"/>
                  </a:cubicBezTo>
                  <a:cubicBezTo>
                    <a:pt x="40" y="64"/>
                    <a:pt x="42" y="64"/>
                    <a:pt x="42" y="63"/>
                  </a:cubicBezTo>
                  <a:cubicBezTo>
                    <a:pt x="43" y="63"/>
                    <a:pt x="43" y="61"/>
                    <a:pt x="44" y="61"/>
                  </a:cubicBezTo>
                  <a:cubicBezTo>
                    <a:pt x="44" y="60"/>
                    <a:pt x="45" y="59"/>
                    <a:pt x="46" y="59"/>
                  </a:cubicBezTo>
                  <a:cubicBezTo>
                    <a:pt x="46" y="59"/>
                    <a:pt x="47" y="59"/>
                    <a:pt x="48" y="59"/>
                  </a:cubicBezTo>
                  <a:cubicBezTo>
                    <a:pt x="48" y="59"/>
                    <a:pt x="49" y="60"/>
                    <a:pt x="49" y="60"/>
                  </a:cubicBezTo>
                  <a:cubicBezTo>
                    <a:pt x="49" y="60"/>
                    <a:pt x="51" y="62"/>
                    <a:pt x="51" y="62"/>
                  </a:cubicBezTo>
                  <a:cubicBezTo>
                    <a:pt x="52" y="62"/>
                    <a:pt x="53" y="61"/>
                    <a:pt x="53" y="60"/>
                  </a:cubicBezTo>
                  <a:cubicBezTo>
                    <a:pt x="54" y="59"/>
                    <a:pt x="54" y="58"/>
                    <a:pt x="54" y="5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7" name="Freeform 97"/>
            <p:cNvSpPr>
              <a:spLocks/>
            </p:cNvSpPr>
            <p:nvPr/>
          </p:nvSpPr>
          <p:spPr bwMode="auto">
            <a:xfrm>
              <a:off x="1739901" y="2998788"/>
              <a:ext cx="131763" cy="163513"/>
            </a:xfrm>
            <a:custGeom>
              <a:avLst/>
              <a:gdLst/>
              <a:ahLst/>
              <a:cxnLst>
                <a:cxn ang="0">
                  <a:pos x="54" y="45"/>
                </a:cxn>
                <a:cxn ang="0">
                  <a:pos x="63" y="46"/>
                </a:cxn>
                <a:cxn ang="0">
                  <a:pos x="69" y="54"/>
                </a:cxn>
                <a:cxn ang="0">
                  <a:pos x="70" y="57"/>
                </a:cxn>
                <a:cxn ang="0">
                  <a:pos x="66" y="59"/>
                </a:cxn>
                <a:cxn ang="0">
                  <a:pos x="59" y="60"/>
                </a:cxn>
                <a:cxn ang="0">
                  <a:pos x="57" y="65"/>
                </a:cxn>
                <a:cxn ang="0">
                  <a:pos x="56" y="70"/>
                </a:cxn>
                <a:cxn ang="0">
                  <a:pos x="51" y="70"/>
                </a:cxn>
                <a:cxn ang="0">
                  <a:pos x="47" y="71"/>
                </a:cxn>
                <a:cxn ang="0">
                  <a:pos x="44" y="75"/>
                </a:cxn>
                <a:cxn ang="0">
                  <a:pos x="42" y="82"/>
                </a:cxn>
                <a:cxn ang="0">
                  <a:pos x="38" y="84"/>
                </a:cxn>
                <a:cxn ang="0">
                  <a:pos x="36" y="87"/>
                </a:cxn>
                <a:cxn ang="0">
                  <a:pos x="33" y="84"/>
                </a:cxn>
                <a:cxn ang="0">
                  <a:pos x="22" y="77"/>
                </a:cxn>
                <a:cxn ang="0">
                  <a:pos x="14" y="68"/>
                </a:cxn>
                <a:cxn ang="0">
                  <a:pos x="12" y="58"/>
                </a:cxn>
                <a:cxn ang="0">
                  <a:pos x="8" y="49"/>
                </a:cxn>
                <a:cxn ang="0">
                  <a:pos x="4" y="37"/>
                </a:cxn>
                <a:cxn ang="0">
                  <a:pos x="0" y="33"/>
                </a:cxn>
                <a:cxn ang="0">
                  <a:pos x="3" y="24"/>
                </a:cxn>
                <a:cxn ang="0">
                  <a:pos x="9" y="11"/>
                </a:cxn>
                <a:cxn ang="0">
                  <a:pos x="19" y="0"/>
                </a:cxn>
                <a:cxn ang="0">
                  <a:pos x="21" y="2"/>
                </a:cxn>
                <a:cxn ang="0">
                  <a:pos x="21" y="9"/>
                </a:cxn>
                <a:cxn ang="0">
                  <a:pos x="18" y="13"/>
                </a:cxn>
                <a:cxn ang="0">
                  <a:pos x="13" y="15"/>
                </a:cxn>
                <a:cxn ang="0">
                  <a:pos x="11" y="19"/>
                </a:cxn>
                <a:cxn ang="0">
                  <a:pos x="9" y="24"/>
                </a:cxn>
                <a:cxn ang="0">
                  <a:pos x="10" y="28"/>
                </a:cxn>
                <a:cxn ang="0">
                  <a:pos x="8" y="31"/>
                </a:cxn>
                <a:cxn ang="0">
                  <a:pos x="8" y="34"/>
                </a:cxn>
                <a:cxn ang="0">
                  <a:pos x="12" y="38"/>
                </a:cxn>
                <a:cxn ang="0">
                  <a:pos x="18" y="41"/>
                </a:cxn>
                <a:cxn ang="0">
                  <a:pos x="19" y="38"/>
                </a:cxn>
                <a:cxn ang="0">
                  <a:pos x="22" y="37"/>
                </a:cxn>
                <a:cxn ang="0">
                  <a:pos x="26" y="38"/>
                </a:cxn>
                <a:cxn ang="0">
                  <a:pos x="32" y="41"/>
                </a:cxn>
                <a:cxn ang="0">
                  <a:pos x="37" y="43"/>
                </a:cxn>
                <a:cxn ang="0">
                  <a:pos x="39" y="40"/>
                </a:cxn>
                <a:cxn ang="0">
                  <a:pos x="43" y="39"/>
                </a:cxn>
                <a:cxn ang="0">
                  <a:pos x="47" y="43"/>
                </a:cxn>
                <a:cxn ang="0">
                  <a:pos x="52" y="43"/>
                </a:cxn>
              </a:cxnLst>
              <a:rect l="0" t="0" r="r" b="b"/>
              <a:pathLst>
                <a:path w="70" h="87">
                  <a:moveTo>
                    <a:pt x="53" y="44"/>
                  </a:moveTo>
                  <a:cubicBezTo>
                    <a:pt x="54" y="44"/>
                    <a:pt x="54" y="45"/>
                    <a:pt x="54" y="45"/>
                  </a:cubicBezTo>
                  <a:cubicBezTo>
                    <a:pt x="55" y="45"/>
                    <a:pt x="57" y="46"/>
                    <a:pt x="58" y="46"/>
                  </a:cubicBezTo>
                  <a:cubicBezTo>
                    <a:pt x="59" y="46"/>
                    <a:pt x="62" y="45"/>
                    <a:pt x="63" y="46"/>
                  </a:cubicBezTo>
                  <a:cubicBezTo>
                    <a:pt x="64" y="47"/>
                    <a:pt x="65" y="50"/>
                    <a:pt x="65" y="50"/>
                  </a:cubicBezTo>
                  <a:cubicBezTo>
                    <a:pt x="65" y="51"/>
                    <a:pt x="68" y="53"/>
                    <a:pt x="69" y="54"/>
                  </a:cubicBezTo>
                  <a:cubicBezTo>
                    <a:pt x="69" y="54"/>
                    <a:pt x="69" y="54"/>
                    <a:pt x="70" y="54"/>
                  </a:cubicBezTo>
                  <a:cubicBezTo>
                    <a:pt x="70" y="55"/>
                    <a:pt x="70" y="56"/>
                    <a:pt x="70" y="57"/>
                  </a:cubicBezTo>
                  <a:cubicBezTo>
                    <a:pt x="69" y="57"/>
                    <a:pt x="68" y="58"/>
                    <a:pt x="68" y="58"/>
                  </a:cubicBezTo>
                  <a:cubicBezTo>
                    <a:pt x="68" y="59"/>
                    <a:pt x="67" y="59"/>
                    <a:pt x="66" y="59"/>
                  </a:cubicBezTo>
                  <a:cubicBezTo>
                    <a:pt x="65" y="60"/>
                    <a:pt x="64" y="60"/>
                    <a:pt x="63" y="60"/>
                  </a:cubicBezTo>
                  <a:cubicBezTo>
                    <a:pt x="62" y="61"/>
                    <a:pt x="60" y="60"/>
                    <a:pt x="59" y="60"/>
                  </a:cubicBezTo>
                  <a:cubicBezTo>
                    <a:pt x="58" y="61"/>
                    <a:pt x="59" y="63"/>
                    <a:pt x="59" y="64"/>
                  </a:cubicBezTo>
                  <a:cubicBezTo>
                    <a:pt x="59" y="64"/>
                    <a:pt x="58" y="65"/>
                    <a:pt x="57" y="65"/>
                  </a:cubicBezTo>
                  <a:cubicBezTo>
                    <a:pt x="57" y="66"/>
                    <a:pt x="57" y="67"/>
                    <a:pt x="57" y="68"/>
                  </a:cubicBezTo>
                  <a:cubicBezTo>
                    <a:pt x="57" y="68"/>
                    <a:pt x="57" y="69"/>
                    <a:pt x="56" y="70"/>
                  </a:cubicBezTo>
                  <a:cubicBezTo>
                    <a:pt x="55" y="70"/>
                    <a:pt x="53" y="70"/>
                    <a:pt x="51" y="70"/>
                  </a:cubicBezTo>
                  <a:cubicBezTo>
                    <a:pt x="51" y="70"/>
                    <a:pt x="51" y="70"/>
                    <a:pt x="51" y="70"/>
                  </a:cubicBezTo>
                  <a:cubicBezTo>
                    <a:pt x="50" y="69"/>
                    <a:pt x="49" y="69"/>
                    <a:pt x="49" y="70"/>
                  </a:cubicBezTo>
                  <a:cubicBezTo>
                    <a:pt x="48" y="70"/>
                    <a:pt x="48" y="71"/>
                    <a:pt x="47" y="71"/>
                  </a:cubicBezTo>
                  <a:cubicBezTo>
                    <a:pt x="47" y="72"/>
                    <a:pt x="46" y="73"/>
                    <a:pt x="46" y="73"/>
                  </a:cubicBezTo>
                  <a:cubicBezTo>
                    <a:pt x="45" y="74"/>
                    <a:pt x="44" y="74"/>
                    <a:pt x="44" y="75"/>
                  </a:cubicBezTo>
                  <a:cubicBezTo>
                    <a:pt x="43" y="76"/>
                    <a:pt x="43" y="78"/>
                    <a:pt x="43" y="79"/>
                  </a:cubicBezTo>
                  <a:cubicBezTo>
                    <a:pt x="43" y="80"/>
                    <a:pt x="42" y="81"/>
                    <a:pt x="42" y="82"/>
                  </a:cubicBezTo>
                  <a:cubicBezTo>
                    <a:pt x="41" y="82"/>
                    <a:pt x="41" y="82"/>
                    <a:pt x="40" y="83"/>
                  </a:cubicBezTo>
                  <a:cubicBezTo>
                    <a:pt x="40" y="83"/>
                    <a:pt x="38" y="83"/>
                    <a:pt x="38" y="84"/>
                  </a:cubicBezTo>
                  <a:cubicBezTo>
                    <a:pt x="38" y="85"/>
                    <a:pt x="38" y="86"/>
                    <a:pt x="38" y="87"/>
                  </a:cubicBezTo>
                  <a:cubicBezTo>
                    <a:pt x="37" y="87"/>
                    <a:pt x="36" y="87"/>
                    <a:pt x="36" y="87"/>
                  </a:cubicBezTo>
                  <a:cubicBezTo>
                    <a:pt x="35" y="87"/>
                    <a:pt x="34" y="86"/>
                    <a:pt x="34" y="86"/>
                  </a:cubicBezTo>
                  <a:cubicBezTo>
                    <a:pt x="34" y="85"/>
                    <a:pt x="33" y="85"/>
                    <a:pt x="33" y="84"/>
                  </a:cubicBezTo>
                  <a:cubicBezTo>
                    <a:pt x="31" y="83"/>
                    <a:pt x="28" y="82"/>
                    <a:pt x="27" y="81"/>
                  </a:cubicBezTo>
                  <a:cubicBezTo>
                    <a:pt x="26" y="80"/>
                    <a:pt x="23" y="78"/>
                    <a:pt x="22" y="77"/>
                  </a:cubicBezTo>
                  <a:cubicBezTo>
                    <a:pt x="21" y="76"/>
                    <a:pt x="18" y="74"/>
                    <a:pt x="17" y="73"/>
                  </a:cubicBezTo>
                  <a:cubicBezTo>
                    <a:pt x="16" y="71"/>
                    <a:pt x="15" y="69"/>
                    <a:pt x="14" y="68"/>
                  </a:cubicBezTo>
                  <a:cubicBezTo>
                    <a:pt x="14" y="66"/>
                    <a:pt x="14" y="63"/>
                    <a:pt x="13" y="62"/>
                  </a:cubicBezTo>
                  <a:cubicBezTo>
                    <a:pt x="13" y="61"/>
                    <a:pt x="13" y="59"/>
                    <a:pt x="12" y="58"/>
                  </a:cubicBezTo>
                  <a:cubicBezTo>
                    <a:pt x="12" y="57"/>
                    <a:pt x="11" y="55"/>
                    <a:pt x="11" y="54"/>
                  </a:cubicBezTo>
                  <a:cubicBezTo>
                    <a:pt x="10" y="53"/>
                    <a:pt x="9" y="50"/>
                    <a:pt x="8" y="49"/>
                  </a:cubicBezTo>
                  <a:cubicBezTo>
                    <a:pt x="8" y="47"/>
                    <a:pt x="7" y="44"/>
                    <a:pt x="6" y="42"/>
                  </a:cubicBezTo>
                  <a:cubicBezTo>
                    <a:pt x="5" y="41"/>
                    <a:pt x="4" y="38"/>
                    <a:pt x="4" y="37"/>
                  </a:cubicBezTo>
                  <a:cubicBezTo>
                    <a:pt x="3" y="36"/>
                    <a:pt x="3" y="35"/>
                    <a:pt x="2" y="35"/>
                  </a:cubicBezTo>
                  <a:cubicBezTo>
                    <a:pt x="2" y="34"/>
                    <a:pt x="1" y="34"/>
                    <a:pt x="0" y="33"/>
                  </a:cubicBezTo>
                  <a:cubicBezTo>
                    <a:pt x="0" y="32"/>
                    <a:pt x="1" y="31"/>
                    <a:pt x="1" y="30"/>
                  </a:cubicBezTo>
                  <a:cubicBezTo>
                    <a:pt x="1" y="28"/>
                    <a:pt x="2" y="26"/>
                    <a:pt x="3" y="24"/>
                  </a:cubicBezTo>
                  <a:cubicBezTo>
                    <a:pt x="3" y="23"/>
                    <a:pt x="5" y="21"/>
                    <a:pt x="5" y="20"/>
                  </a:cubicBezTo>
                  <a:cubicBezTo>
                    <a:pt x="6" y="18"/>
                    <a:pt x="8" y="13"/>
                    <a:pt x="9" y="11"/>
                  </a:cubicBezTo>
                  <a:cubicBezTo>
                    <a:pt x="10" y="9"/>
                    <a:pt x="14" y="6"/>
                    <a:pt x="15" y="4"/>
                  </a:cubicBezTo>
                  <a:cubicBezTo>
                    <a:pt x="16" y="3"/>
                    <a:pt x="18" y="1"/>
                    <a:pt x="19" y="0"/>
                  </a:cubicBezTo>
                  <a:cubicBezTo>
                    <a:pt x="19" y="0"/>
                    <a:pt x="19" y="0"/>
                    <a:pt x="19" y="0"/>
                  </a:cubicBezTo>
                  <a:cubicBezTo>
                    <a:pt x="20" y="1"/>
                    <a:pt x="21" y="2"/>
                    <a:pt x="21" y="2"/>
                  </a:cubicBezTo>
                  <a:cubicBezTo>
                    <a:pt x="21" y="3"/>
                    <a:pt x="21" y="6"/>
                    <a:pt x="21" y="7"/>
                  </a:cubicBezTo>
                  <a:cubicBezTo>
                    <a:pt x="21" y="7"/>
                    <a:pt x="21" y="9"/>
                    <a:pt x="21" y="9"/>
                  </a:cubicBezTo>
                  <a:cubicBezTo>
                    <a:pt x="20" y="10"/>
                    <a:pt x="19" y="10"/>
                    <a:pt x="18" y="11"/>
                  </a:cubicBezTo>
                  <a:cubicBezTo>
                    <a:pt x="18" y="12"/>
                    <a:pt x="18" y="13"/>
                    <a:pt x="18" y="13"/>
                  </a:cubicBezTo>
                  <a:cubicBezTo>
                    <a:pt x="18" y="14"/>
                    <a:pt x="17" y="15"/>
                    <a:pt x="17" y="16"/>
                  </a:cubicBezTo>
                  <a:cubicBezTo>
                    <a:pt x="16" y="16"/>
                    <a:pt x="14" y="15"/>
                    <a:pt x="13" y="15"/>
                  </a:cubicBezTo>
                  <a:cubicBezTo>
                    <a:pt x="13" y="15"/>
                    <a:pt x="12" y="16"/>
                    <a:pt x="12" y="16"/>
                  </a:cubicBezTo>
                  <a:cubicBezTo>
                    <a:pt x="11" y="17"/>
                    <a:pt x="11" y="19"/>
                    <a:pt x="11" y="19"/>
                  </a:cubicBezTo>
                  <a:cubicBezTo>
                    <a:pt x="11" y="19"/>
                    <a:pt x="10" y="20"/>
                    <a:pt x="10" y="21"/>
                  </a:cubicBezTo>
                  <a:cubicBezTo>
                    <a:pt x="10" y="21"/>
                    <a:pt x="9" y="23"/>
                    <a:pt x="9" y="24"/>
                  </a:cubicBezTo>
                  <a:cubicBezTo>
                    <a:pt x="9" y="24"/>
                    <a:pt x="9" y="25"/>
                    <a:pt x="10" y="25"/>
                  </a:cubicBezTo>
                  <a:cubicBezTo>
                    <a:pt x="10" y="26"/>
                    <a:pt x="10" y="27"/>
                    <a:pt x="10" y="28"/>
                  </a:cubicBezTo>
                  <a:cubicBezTo>
                    <a:pt x="9" y="28"/>
                    <a:pt x="8" y="28"/>
                    <a:pt x="8" y="29"/>
                  </a:cubicBezTo>
                  <a:cubicBezTo>
                    <a:pt x="8" y="29"/>
                    <a:pt x="8" y="30"/>
                    <a:pt x="8" y="31"/>
                  </a:cubicBezTo>
                  <a:cubicBezTo>
                    <a:pt x="9" y="31"/>
                    <a:pt x="8" y="32"/>
                    <a:pt x="8" y="32"/>
                  </a:cubicBezTo>
                  <a:cubicBezTo>
                    <a:pt x="8" y="33"/>
                    <a:pt x="8" y="34"/>
                    <a:pt x="8" y="34"/>
                  </a:cubicBezTo>
                  <a:cubicBezTo>
                    <a:pt x="8" y="35"/>
                    <a:pt x="9" y="35"/>
                    <a:pt x="10" y="36"/>
                  </a:cubicBezTo>
                  <a:cubicBezTo>
                    <a:pt x="10" y="36"/>
                    <a:pt x="12" y="38"/>
                    <a:pt x="12" y="38"/>
                  </a:cubicBezTo>
                  <a:cubicBezTo>
                    <a:pt x="13" y="39"/>
                    <a:pt x="14" y="39"/>
                    <a:pt x="15" y="40"/>
                  </a:cubicBezTo>
                  <a:cubicBezTo>
                    <a:pt x="16" y="40"/>
                    <a:pt x="17" y="41"/>
                    <a:pt x="18" y="41"/>
                  </a:cubicBezTo>
                  <a:cubicBezTo>
                    <a:pt x="18" y="41"/>
                    <a:pt x="19" y="41"/>
                    <a:pt x="19" y="40"/>
                  </a:cubicBezTo>
                  <a:cubicBezTo>
                    <a:pt x="19" y="40"/>
                    <a:pt x="19" y="39"/>
                    <a:pt x="19" y="38"/>
                  </a:cubicBezTo>
                  <a:cubicBezTo>
                    <a:pt x="19" y="38"/>
                    <a:pt x="20" y="37"/>
                    <a:pt x="20" y="37"/>
                  </a:cubicBezTo>
                  <a:cubicBezTo>
                    <a:pt x="20" y="37"/>
                    <a:pt x="21" y="37"/>
                    <a:pt x="22" y="37"/>
                  </a:cubicBezTo>
                  <a:cubicBezTo>
                    <a:pt x="23" y="37"/>
                    <a:pt x="24" y="38"/>
                    <a:pt x="25" y="38"/>
                  </a:cubicBezTo>
                  <a:cubicBezTo>
                    <a:pt x="25" y="38"/>
                    <a:pt x="26" y="37"/>
                    <a:pt x="26" y="38"/>
                  </a:cubicBezTo>
                  <a:cubicBezTo>
                    <a:pt x="27" y="38"/>
                    <a:pt x="28" y="39"/>
                    <a:pt x="28" y="39"/>
                  </a:cubicBezTo>
                  <a:cubicBezTo>
                    <a:pt x="29" y="40"/>
                    <a:pt x="31" y="40"/>
                    <a:pt x="32" y="41"/>
                  </a:cubicBezTo>
                  <a:cubicBezTo>
                    <a:pt x="33" y="41"/>
                    <a:pt x="34" y="43"/>
                    <a:pt x="35" y="43"/>
                  </a:cubicBezTo>
                  <a:cubicBezTo>
                    <a:pt x="35" y="44"/>
                    <a:pt x="36" y="43"/>
                    <a:pt x="37" y="43"/>
                  </a:cubicBezTo>
                  <a:cubicBezTo>
                    <a:pt x="37" y="43"/>
                    <a:pt x="37" y="42"/>
                    <a:pt x="38" y="42"/>
                  </a:cubicBezTo>
                  <a:cubicBezTo>
                    <a:pt x="38" y="41"/>
                    <a:pt x="39" y="40"/>
                    <a:pt x="39" y="40"/>
                  </a:cubicBezTo>
                  <a:cubicBezTo>
                    <a:pt x="40" y="40"/>
                    <a:pt x="41" y="39"/>
                    <a:pt x="41" y="39"/>
                  </a:cubicBezTo>
                  <a:cubicBezTo>
                    <a:pt x="42" y="39"/>
                    <a:pt x="43" y="39"/>
                    <a:pt x="43" y="39"/>
                  </a:cubicBezTo>
                  <a:cubicBezTo>
                    <a:pt x="44" y="39"/>
                    <a:pt x="45" y="40"/>
                    <a:pt x="45" y="41"/>
                  </a:cubicBezTo>
                  <a:cubicBezTo>
                    <a:pt x="46" y="41"/>
                    <a:pt x="46" y="43"/>
                    <a:pt x="47" y="43"/>
                  </a:cubicBezTo>
                  <a:cubicBezTo>
                    <a:pt x="47" y="44"/>
                    <a:pt x="49" y="43"/>
                    <a:pt x="50" y="43"/>
                  </a:cubicBezTo>
                  <a:cubicBezTo>
                    <a:pt x="50" y="43"/>
                    <a:pt x="51" y="43"/>
                    <a:pt x="52" y="43"/>
                  </a:cubicBezTo>
                  <a:cubicBezTo>
                    <a:pt x="52" y="43"/>
                    <a:pt x="52" y="43"/>
                    <a:pt x="53" y="4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8" name="Freeform 98"/>
            <p:cNvSpPr>
              <a:spLocks/>
            </p:cNvSpPr>
            <p:nvPr/>
          </p:nvSpPr>
          <p:spPr bwMode="auto">
            <a:xfrm>
              <a:off x="1719263" y="3109913"/>
              <a:ext cx="73025" cy="66675"/>
            </a:xfrm>
            <a:custGeom>
              <a:avLst/>
              <a:gdLst/>
              <a:ahLst/>
              <a:cxnLst>
                <a:cxn ang="0">
                  <a:pos x="37" y="32"/>
                </a:cxn>
                <a:cxn ang="0">
                  <a:pos x="39" y="33"/>
                </a:cxn>
                <a:cxn ang="0">
                  <a:pos x="38" y="35"/>
                </a:cxn>
                <a:cxn ang="0">
                  <a:pos x="33" y="36"/>
                </a:cxn>
                <a:cxn ang="0">
                  <a:pos x="29" y="36"/>
                </a:cxn>
                <a:cxn ang="0">
                  <a:pos x="27" y="33"/>
                </a:cxn>
                <a:cxn ang="0">
                  <a:pos x="26" y="33"/>
                </a:cxn>
                <a:cxn ang="0">
                  <a:pos x="24" y="35"/>
                </a:cxn>
                <a:cxn ang="0">
                  <a:pos x="21" y="35"/>
                </a:cxn>
                <a:cxn ang="0">
                  <a:pos x="20" y="33"/>
                </a:cxn>
                <a:cxn ang="0">
                  <a:pos x="18" y="31"/>
                </a:cxn>
                <a:cxn ang="0">
                  <a:pos x="16" y="31"/>
                </a:cxn>
                <a:cxn ang="0">
                  <a:pos x="14" y="33"/>
                </a:cxn>
                <a:cxn ang="0">
                  <a:pos x="14" y="33"/>
                </a:cxn>
                <a:cxn ang="0">
                  <a:pos x="10" y="29"/>
                </a:cxn>
                <a:cxn ang="0">
                  <a:pos x="6" y="24"/>
                </a:cxn>
                <a:cxn ang="0">
                  <a:pos x="2" y="18"/>
                </a:cxn>
                <a:cxn ang="0">
                  <a:pos x="0" y="15"/>
                </a:cxn>
                <a:cxn ang="0">
                  <a:pos x="2" y="12"/>
                </a:cxn>
                <a:cxn ang="0">
                  <a:pos x="5" y="8"/>
                </a:cxn>
                <a:cxn ang="0">
                  <a:pos x="8" y="6"/>
                </a:cxn>
                <a:cxn ang="0">
                  <a:pos x="12" y="4"/>
                </a:cxn>
                <a:cxn ang="0">
                  <a:pos x="16" y="2"/>
                </a:cxn>
                <a:cxn ang="0">
                  <a:pos x="19" y="0"/>
                </a:cxn>
                <a:cxn ang="0">
                  <a:pos x="20" y="0"/>
                </a:cxn>
                <a:cxn ang="0">
                  <a:pos x="21" y="2"/>
                </a:cxn>
                <a:cxn ang="0">
                  <a:pos x="22" y="5"/>
                </a:cxn>
                <a:cxn ang="0">
                  <a:pos x="23" y="9"/>
                </a:cxn>
                <a:cxn ang="0">
                  <a:pos x="25" y="13"/>
                </a:cxn>
                <a:cxn ang="0">
                  <a:pos x="27" y="17"/>
                </a:cxn>
                <a:cxn ang="0">
                  <a:pos x="30" y="20"/>
                </a:cxn>
                <a:cxn ang="0">
                  <a:pos x="32" y="25"/>
                </a:cxn>
                <a:cxn ang="0">
                  <a:pos x="37" y="32"/>
                </a:cxn>
              </a:cxnLst>
              <a:rect l="0" t="0" r="r" b="b"/>
              <a:pathLst>
                <a:path w="39" h="36">
                  <a:moveTo>
                    <a:pt x="37" y="32"/>
                  </a:moveTo>
                  <a:cubicBezTo>
                    <a:pt x="37" y="32"/>
                    <a:pt x="38" y="33"/>
                    <a:pt x="39" y="33"/>
                  </a:cubicBezTo>
                  <a:cubicBezTo>
                    <a:pt x="38" y="34"/>
                    <a:pt x="38" y="35"/>
                    <a:pt x="38" y="35"/>
                  </a:cubicBezTo>
                  <a:cubicBezTo>
                    <a:pt x="37" y="36"/>
                    <a:pt x="34" y="36"/>
                    <a:pt x="33" y="36"/>
                  </a:cubicBezTo>
                  <a:cubicBezTo>
                    <a:pt x="32" y="36"/>
                    <a:pt x="30" y="36"/>
                    <a:pt x="29" y="36"/>
                  </a:cubicBezTo>
                  <a:cubicBezTo>
                    <a:pt x="28" y="35"/>
                    <a:pt x="28" y="34"/>
                    <a:pt x="27" y="33"/>
                  </a:cubicBezTo>
                  <a:cubicBezTo>
                    <a:pt x="27" y="33"/>
                    <a:pt x="26" y="33"/>
                    <a:pt x="26" y="33"/>
                  </a:cubicBezTo>
                  <a:cubicBezTo>
                    <a:pt x="25" y="34"/>
                    <a:pt x="24" y="35"/>
                    <a:pt x="24" y="35"/>
                  </a:cubicBezTo>
                  <a:cubicBezTo>
                    <a:pt x="23" y="35"/>
                    <a:pt x="22" y="35"/>
                    <a:pt x="21" y="35"/>
                  </a:cubicBezTo>
                  <a:cubicBezTo>
                    <a:pt x="21" y="34"/>
                    <a:pt x="21" y="33"/>
                    <a:pt x="20" y="33"/>
                  </a:cubicBezTo>
                  <a:cubicBezTo>
                    <a:pt x="20" y="32"/>
                    <a:pt x="18" y="32"/>
                    <a:pt x="18" y="31"/>
                  </a:cubicBezTo>
                  <a:cubicBezTo>
                    <a:pt x="17" y="31"/>
                    <a:pt x="16" y="31"/>
                    <a:pt x="16" y="31"/>
                  </a:cubicBezTo>
                  <a:cubicBezTo>
                    <a:pt x="15" y="32"/>
                    <a:pt x="15" y="32"/>
                    <a:pt x="14" y="33"/>
                  </a:cubicBezTo>
                  <a:cubicBezTo>
                    <a:pt x="14" y="33"/>
                    <a:pt x="14" y="33"/>
                    <a:pt x="14" y="33"/>
                  </a:cubicBezTo>
                  <a:cubicBezTo>
                    <a:pt x="13" y="32"/>
                    <a:pt x="11" y="30"/>
                    <a:pt x="10" y="29"/>
                  </a:cubicBezTo>
                  <a:cubicBezTo>
                    <a:pt x="9" y="27"/>
                    <a:pt x="7" y="25"/>
                    <a:pt x="6" y="24"/>
                  </a:cubicBezTo>
                  <a:cubicBezTo>
                    <a:pt x="5" y="23"/>
                    <a:pt x="3" y="20"/>
                    <a:pt x="2" y="18"/>
                  </a:cubicBezTo>
                  <a:cubicBezTo>
                    <a:pt x="1" y="17"/>
                    <a:pt x="1" y="16"/>
                    <a:pt x="0" y="15"/>
                  </a:cubicBezTo>
                  <a:cubicBezTo>
                    <a:pt x="0" y="14"/>
                    <a:pt x="1" y="12"/>
                    <a:pt x="2" y="12"/>
                  </a:cubicBezTo>
                  <a:cubicBezTo>
                    <a:pt x="2" y="11"/>
                    <a:pt x="4" y="9"/>
                    <a:pt x="5" y="8"/>
                  </a:cubicBezTo>
                  <a:cubicBezTo>
                    <a:pt x="5" y="7"/>
                    <a:pt x="7" y="6"/>
                    <a:pt x="8" y="6"/>
                  </a:cubicBezTo>
                  <a:cubicBezTo>
                    <a:pt x="9" y="5"/>
                    <a:pt x="11" y="5"/>
                    <a:pt x="12" y="4"/>
                  </a:cubicBezTo>
                  <a:cubicBezTo>
                    <a:pt x="13" y="4"/>
                    <a:pt x="15" y="3"/>
                    <a:pt x="16" y="2"/>
                  </a:cubicBezTo>
                  <a:cubicBezTo>
                    <a:pt x="17" y="2"/>
                    <a:pt x="18" y="1"/>
                    <a:pt x="19" y="0"/>
                  </a:cubicBezTo>
                  <a:cubicBezTo>
                    <a:pt x="20" y="0"/>
                    <a:pt x="20" y="0"/>
                    <a:pt x="20" y="0"/>
                  </a:cubicBezTo>
                  <a:cubicBezTo>
                    <a:pt x="21" y="0"/>
                    <a:pt x="21" y="2"/>
                    <a:pt x="21" y="2"/>
                  </a:cubicBezTo>
                  <a:cubicBezTo>
                    <a:pt x="21" y="3"/>
                    <a:pt x="22" y="5"/>
                    <a:pt x="22" y="5"/>
                  </a:cubicBezTo>
                  <a:cubicBezTo>
                    <a:pt x="22" y="5"/>
                    <a:pt x="23" y="8"/>
                    <a:pt x="23" y="9"/>
                  </a:cubicBezTo>
                  <a:cubicBezTo>
                    <a:pt x="24" y="10"/>
                    <a:pt x="24" y="12"/>
                    <a:pt x="25" y="13"/>
                  </a:cubicBezTo>
                  <a:cubicBezTo>
                    <a:pt x="25" y="14"/>
                    <a:pt x="26" y="16"/>
                    <a:pt x="27" y="17"/>
                  </a:cubicBezTo>
                  <a:cubicBezTo>
                    <a:pt x="28" y="18"/>
                    <a:pt x="30" y="19"/>
                    <a:pt x="30" y="20"/>
                  </a:cubicBezTo>
                  <a:cubicBezTo>
                    <a:pt x="31" y="21"/>
                    <a:pt x="32" y="24"/>
                    <a:pt x="32" y="25"/>
                  </a:cubicBezTo>
                  <a:cubicBezTo>
                    <a:pt x="33" y="27"/>
                    <a:pt x="36" y="30"/>
                    <a:pt x="37" y="3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9" name="Freeform 99"/>
            <p:cNvSpPr>
              <a:spLocks/>
            </p:cNvSpPr>
            <p:nvPr/>
          </p:nvSpPr>
          <p:spPr bwMode="auto">
            <a:xfrm>
              <a:off x="1746251" y="3130551"/>
              <a:ext cx="293688" cy="201613"/>
            </a:xfrm>
            <a:custGeom>
              <a:avLst/>
              <a:gdLst/>
              <a:ahLst/>
              <a:cxnLst>
                <a:cxn ang="0">
                  <a:pos x="66" y="18"/>
                </a:cxn>
                <a:cxn ang="0">
                  <a:pos x="72" y="13"/>
                </a:cxn>
                <a:cxn ang="0">
                  <a:pos x="80" y="8"/>
                </a:cxn>
                <a:cxn ang="0">
                  <a:pos x="88" y="2"/>
                </a:cxn>
                <a:cxn ang="0">
                  <a:pos x="91" y="2"/>
                </a:cxn>
                <a:cxn ang="0">
                  <a:pos x="99" y="8"/>
                </a:cxn>
                <a:cxn ang="0">
                  <a:pos x="109" y="13"/>
                </a:cxn>
                <a:cxn ang="0">
                  <a:pos x="118" y="10"/>
                </a:cxn>
                <a:cxn ang="0">
                  <a:pos x="124" y="15"/>
                </a:cxn>
                <a:cxn ang="0">
                  <a:pos x="133" y="12"/>
                </a:cxn>
                <a:cxn ang="0">
                  <a:pos x="140" y="7"/>
                </a:cxn>
                <a:cxn ang="0">
                  <a:pos x="148" y="4"/>
                </a:cxn>
                <a:cxn ang="0">
                  <a:pos x="151" y="10"/>
                </a:cxn>
                <a:cxn ang="0">
                  <a:pos x="151" y="20"/>
                </a:cxn>
                <a:cxn ang="0">
                  <a:pos x="153" y="32"/>
                </a:cxn>
                <a:cxn ang="0">
                  <a:pos x="156" y="39"/>
                </a:cxn>
                <a:cxn ang="0">
                  <a:pos x="153" y="45"/>
                </a:cxn>
                <a:cxn ang="0">
                  <a:pos x="145" y="49"/>
                </a:cxn>
                <a:cxn ang="0">
                  <a:pos x="139" y="51"/>
                </a:cxn>
                <a:cxn ang="0">
                  <a:pos x="132" y="50"/>
                </a:cxn>
                <a:cxn ang="0">
                  <a:pos x="129" y="58"/>
                </a:cxn>
                <a:cxn ang="0">
                  <a:pos x="123" y="65"/>
                </a:cxn>
                <a:cxn ang="0">
                  <a:pos x="117" y="72"/>
                </a:cxn>
                <a:cxn ang="0">
                  <a:pos x="109" y="73"/>
                </a:cxn>
                <a:cxn ang="0">
                  <a:pos x="103" y="79"/>
                </a:cxn>
                <a:cxn ang="0">
                  <a:pos x="98" y="84"/>
                </a:cxn>
                <a:cxn ang="0">
                  <a:pos x="99" y="93"/>
                </a:cxn>
                <a:cxn ang="0">
                  <a:pos x="92" y="97"/>
                </a:cxn>
                <a:cxn ang="0">
                  <a:pos x="88" y="102"/>
                </a:cxn>
                <a:cxn ang="0">
                  <a:pos x="81" y="100"/>
                </a:cxn>
                <a:cxn ang="0">
                  <a:pos x="78" y="104"/>
                </a:cxn>
                <a:cxn ang="0">
                  <a:pos x="74" y="106"/>
                </a:cxn>
                <a:cxn ang="0">
                  <a:pos x="72" y="102"/>
                </a:cxn>
                <a:cxn ang="0">
                  <a:pos x="65" y="102"/>
                </a:cxn>
                <a:cxn ang="0">
                  <a:pos x="64" y="97"/>
                </a:cxn>
                <a:cxn ang="0">
                  <a:pos x="60" y="96"/>
                </a:cxn>
                <a:cxn ang="0">
                  <a:pos x="56" y="97"/>
                </a:cxn>
                <a:cxn ang="0">
                  <a:pos x="50" y="98"/>
                </a:cxn>
                <a:cxn ang="0">
                  <a:pos x="44" y="96"/>
                </a:cxn>
                <a:cxn ang="0">
                  <a:pos x="35" y="95"/>
                </a:cxn>
                <a:cxn ang="0">
                  <a:pos x="31" y="84"/>
                </a:cxn>
                <a:cxn ang="0">
                  <a:pos x="29" y="68"/>
                </a:cxn>
                <a:cxn ang="0">
                  <a:pos x="22" y="64"/>
                </a:cxn>
                <a:cxn ang="0">
                  <a:pos x="17" y="59"/>
                </a:cxn>
                <a:cxn ang="0">
                  <a:pos x="21" y="55"/>
                </a:cxn>
                <a:cxn ang="0">
                  <a:pos x="20" y="44"/>
                </a:cxn>
                <a:cxn ang="0">
                  <a:pos x="10" y="35"/>
                </a:cxn>
                <a:cxn ang="0">
                  <a:pos x="7" y="32"/>
                </a:cxn>
                <a:cxn ang="0">
                  <a:pos x="2" y="24"/>
                </a:cxn>
                <a:cxn ang="0">
                  <a:pos x="4" y="20"/>
                </a:cxn>
                <a:cxn ang="0">
                  <a:pos x="10" y="24"/>
                </a:cxn>
                <a:cxn ang="0">
                  <a:pos x="15" y="25"/>
                </a:cxn>
                <a:cxn ang="0">
                  <a:pos x="25" y="22"/>
                </a:cxn>
                <a:cxn ang="0">
                  <a:pos x="35" y="25"/>
                </a:cxn>
                <a:cxn ang="0">
                  <a:pos x="47" y="22"/>
                </a:cxn>
                <a:cxn ang="0">
                  <a:pos x="58" y="21"/>
                </a:cxn>
              </a:cxnLst>
              <a:rect l="0" t="0" r="r" b="b"/>
              <a:pathLst>
                <a:path w="156" h="107">
                  <a:moveTo>
                    <a:pt x="63" y="18"/>
                  </a:moveTo>
                  <a:cubicBezTo>
                    <a:pt x="63" y="18"/>
                    <a:pt x="63" y="18"/>
                    <a:pt x="63" y="18"/>
                  </a:cubicBezTo>
                  <a:cubicBezTo>
                    <a:pt x="64" y="17"/>
                    <a:pt x="66" y="18"/>
                    <a:pt x="66" y="18"/>
                  </a:cubicBezTo>
                  <a:cubicBezTo>
                    <a:pt x="67" y="17"/>
                    <a:pt x="69" y="17"/>
                    <a:pt x="69" y="17"/>
                  </a:cubicBezTo>
                  <a:cubicBezTo>
                    <a:pt x="70" y="17"/>
                    <a:pt x="71" y="15"/>
                    <a:pt x="71" y="15"/>
                  </a:cubicBezTo>
                  <a:cubicBezTo>
                    <a:pt x="72" y="14"/>
                    <a:pt x="72" y="13"/>
                    <a:pt x="72" y="13"/>
                  </a:cubicBezTo>
                  <a:cubicBezTo>
                    <a:pt x="72" y="12"/>
                    <a:pt x="73" y="11"/>
                    <a:pt x="74" y="10"/>
                  </a:cubicBezTo>
                  <a:cubicBezTo>
                    <a:pt x="74" y="10"/>
                    <a:pt x="75" y="9"/>
                    <a:pt x="76" y="9"/>
                  </a:cubicBezTo>
                  <a:cubicBezTo>
                    <a:pt x="77" y="8"/>
                    <a:pt x="79" y="9"/>
                    <a:pt x="80" y="8"/>
                  </a:cubicBezTo>
                  <a:cubicBezTo>
                    <a:pt x="81" y="8"/>
                    <a:pt x="83" y="8"/>
                    <a:pt x="83" y="7"/>
                  </a:cubicBezTo>
                  <a:cubicBezTo>
                    <a:pt x="84" y="7"/>
                    <a:pt x="85" y="6"/>
                    <a:pt x="85" y="5"/>
                  </a:cubicBezTo>
                  <a:cubicBezTo>
                    <a:pt x="86" y="4"/>
                    <a:pt x="88" y="3"/>
                    <a:pt x="88" y="2"/>
                  </a:cubicBezTo>
                  <a:cubicBezTo>
                    <a:pt x="88" y="1"/>
                    <a:pt x="88" y="0"/>
                    <a:pt x="88" y="0"/>
                  </a:cubicBezTo>
                  <a:cubicBezTo>
                    <a:pt x="88" y="0"/>
                    <a:pt x="88" y="0"/>
                    <a:pt x="89" y="0"/>
                  </a:cubicBezTo>
                  <a:cubicBezTo>
                    <a:pt x="89" y="0"/>
                    <a:pt x="90" y="1"/>
                    <a:pt x="91" y="2"/>
                  </a:cubicBezTo>
                  <a:cubicBezTo>
                    <a:pt x="91" y="3"/>
                    <a:pt x="94" y="3"/>
                    <a:pt x="94" y="4"/>
                  </a:cubicBezTo>
                  <a:cubicBezTo>
                    <a:pt x="95" y="4"/>
                    <a:pt x="95" y="6"/>
                    <a:pt x="96" y="6"/>
                  </a:cubicBezTo>
                  <a:cubicBezTo>
                    <a:pt x="97" y="7"/>
                    <a:pt x="98" y="8"/>
                    <a:pt x="99" y="8"/>
                  </a:cubicBezTo>
                  <a:cubicBezTo>
                    <a:pt x="100" y="8"/>
                    <a:pt x="101" y="8"/>
                    <a:pt x="102" y="8"/>
                  </a:cubicBezTo>
                  <a:cubicBezTo>
                    <a:pt x="103" y="8"/>
                    <a:pt x="106" y="9"/>
                    <a:pt x="107" y="9"/>
                  </a:cubicBezTo>
                  <a:cubicBezTo>
                    <a:pt x="108" y="10"/>
                    <a:pt x="108" y="13"/>
                    <a:pt x="109" y="13"/>
                  </a:cubicBezTo>
                  <a:cubicBezTo>
                    <a:pt x="110" y="14"/>
                    <a:pt x="111" y="13"/>
                    <a:pt x="112" y="13"/>
                  </a:cubicBezTo>
                  <a:cubicBezTo>
                    <a:pt x="113" y="13"/>
                    <a:pt x="115" y="12"/>
                    <a:pt x="115" y="12"/>
                  </a:cubicBezTo>
                  <a:cubicBezTo>
                    <a:pt x="116" y="11"/>
                    <a:pt x="117" y="10"/>
                    <a:pt x="118" y="10"/>
                  </a:cubicBezTo>
                  <a:cubicBezTo>
                    <a:pt x="119" y="10"/>
                    <a:pt x="120" y="10"/>
                    <a:pt x="121" y="10"/>
                  </a:cubicBezTo>
                  <a:cubicBezTo>
                    <a:pt x="121" y="10"/>
                    <a:pt x="123" y="11"/>
                    <a:pt x="123" y="11"/>
                  </a:cubicBezTo>
                  <a:cubicBezTo>
                    <a:pt x="124" y="12"/>
                    <a:pt x="124" y="14"/>
                    <a:pt x="124" y="15"/>
                  </a:cubicBezTo>
                  <a:cubicBezTo>
                    <a:pt x="125" y="15"/>
                    <a:pt x="127" y="16"/>
                    <a:pt x="128" y="16"/>
                  </a:cubicBezTo>
                  <a:cubicBezTo>
                    <a:pt x="129" y="16"/>
                    <a:pt x="130" y="14"/>
                    <a:pt x="131" y="14"/>
                  </a:cubicBezTo>
                  <a:cubicBezTo>
                    <a:pt x="131" y="13"/>
                    <a:pt x="133" y="13"/>
                    <a:pt x="133" y="12"/>
                  </a:cubicBezTo>
                  <a:cubicBezTo>
                    <a:pt x="133" y="11"/>
                    <a:pt x="133" y="9"/>
                    <a:pt x="134" y="9"/>
                  </a:cubicBezTo>
                  <a:cubicBezTo>
                    <a:pt x="134" y="8"/>
                    <a:pt x="136" y="7"/>
                    <a:pt x="137" y="7"/>
                  </a:cubicBezTo>
                  <a:cubicBezTo>
                    <a:pt x="138" y="7"/>
                    <a:pt x="140" y="7"/>
                    <a:pt x="140" y="7"/>
                  </a:cubicBezTo>
                  <a:cubicBezTo>
                    <a:pt x="141" y="7"/>
                    <a:pt x="142" y="8"/>
                    <a:pt x="142" y="8"/>
                  </a:cubicBezTo>
                  <a:cubicBezTo>
                    <a:pt x="143" y="8"/>
                    <a:pt x="145" y="6"/>
                    <a:pt x="146" y="6"/>
                  </a:cubicBezTo>
                  <a:cubicBezTo>
                    <a:pt x="146" y="6"/>
                    <a:pt x="147" y="5"/>
                    <a:pt x="148" y="4"/>
                  </a:cubicBezTo>
                  <a:cubicBezTo>
                    <a:pt x="148" y="4"/>
                    <a:pt x="149" y="4"/>
                    <a:pt x="150" y="4"/>
                  </a:cubicBezTo>
                  <a:cubicBezTo>
                    <a:pt x="150" y="5"/>
                    <a:pt x="150" y="6"/>
                    <a:pt x="150" y="6"/>
                  </a:cubicBezTo>
                  <a:cubicBezTo>
                    <a:pt x="150" y="7"/>
                    <a:pt x="151" y="9"/>
                    <a:pt x="151" y="10"/>
                  </a:cubicBezTo>
                  <a:cubicBezTo>
                    <a:pt x="152" y="11"/>
                    <a:pt x="152" y="12"/>
                    <a:pt x="152" y="13"/>
                  </a:cubicBezTo>
                  <a:cubicBezTo>
                    <a:pt x="151" y="14"/>
                    <a:pt x="150" y="15"/>
                    <a:pt x="150" y="16"/>
                  </a:cubicBezTo>
                  <a:cubicBezTo>
                    <a:pt x="150" y="17"/>
                    <a:pt x="151" y="19"/>
                    <a:pt x="151" y="20"/>
                  </a:cubicBezTo>
                  <a:cubicBezTo>
                    <a:pt x="151" y="21"/>
                    <a:pt x="152" y="23"/>
                    <a:pt x="152" y="24"/>
                  </a:cubicBezTo>
                  <a:cubicBezTo>
                    <a:pt x="152" y="25"/>
                    <a:pt x="152" y="27"/>
                    <a:pt x="153" y="28"/>
                  </a:cubicBezTo>
                  <a:cubicBezTo>
                    <a:pt x="153" y="29"/>
                    <a:pt x="153" y="31"/>
                    <a:pt x="153" y="32"/>
                  </a:cubicBezTo>
                  <a:cubicBezTo>
                    <a:pt x="153" y="34"/>
                    <a:pt x="153" y="36"/>
                    <a:pt x="153" y="37"/>
                  </a:cubicBezTo>
                  <a:cubicBezTo>
                    <a:pt x="154" y="37"/>
                    <a:pt x="155" y="38"/>
                    <a:pt x="156" y="39"/>
                  </a:cubicBezTo>
                  <a:cubicBezTo>
                    <a:pt x="156" y="39"/>
                    <a:pt x="156" y="39"/>
                    <a:pt x="156" y="39"/>
                  </a:cubicBezTo>
                  <a:cubicBezTo>
                    <a:pt x="156" y="40"/>
                    <a:pt x="156" y="41"/>
                    <a:pt x="156" y="41"/>
                  </a:cubicBezTo>
                  <a:cubicBezTo>
                    <a:pt x="156" y="42"/>
                    <a:pt x="154" y="42"/>
                    <a:pt x="154" y="43"/>
                  </a:cubicBezTo>
                  <a:cubicBezTo>
                    <a:pt x="154" y="43"/>
                    <a:pt x="154" y="44"/>
                    <a:pt x="153" y="45"/>
                  </a:cubicBezTo>
                  <a:cubicBezTo>
                    <a:pt x="153" y="45"/>
                    <a:pt x="152" y="45"/>
                    <a:pt x="151" y="45"/>
                  </a:cubicBezTo>
                  <a:cubicBezTo>
                    <a:pt x="150" y="45"/>
                    <a:pt x="148" y="46"/>
                    <a:pt x="147" y="46"/>
                  </a:cubicBezTo>
                  <a:cubicBezTo>
                    <a:pt x="146" y="47"/>
                    <a:pt x="146" y="48"/>
                    <a:pt x="145" y="49"/>
                  </a:cubicBezTo>
                  <a:cubicBezTo>
                    <a:pt x="145" y="49"/>
                    <a:pt x="144" y="50"/>
                    <a:pt x="144" y="50"/>
                  </a:cubicBezTo>
                  <a:cubicBezTo>
                    <a:pt x="143" y="51"/>
                    <a:pt x="142" y="52"/>
                    <a:pt x="141" y="52"/>
                  </a:cubicBezTo>
                  <a:cubicBezTo>
                    <a:pt x="140" y="52"/>
                    <a:pt x="139" y="51"/>
                    <a:pt x="139" y="51"/>
                  </a:cubicBezTo>
                  <a:cubicBezTo>
                    <a:pt x="138" y="51"/>
                    <a:pt x="136" y="50"/>
                    <a:pt x="135" y="50"/>
                  </a:cubicBezTo>
                  <a:cubicBezTo>
                    <a:pt x="134" y="50"/>
                    <a:pt x="133" y="49"/>
                    <a:pt x="132" y="49"/>
                  </a:cubicBezTo>
                  <a:cubicBezTo>
                    <a:pt x="132" y="49"/>
                    <a:pt x="132" y="50"/>
                    <a:pt x="132" y="50"/>
                  </a:cubicBezTo>
                  <a:cubicBezTo>
                    <a:pt x="132" y="51"/>
                    <a:pt x="132" y="52"/>
                    <a:pt x="132" y="53"/>
                  </a:cubicBezTo>
                  <a:cubicBezTo>
                    <a:pt x="132" y="54"/>
                    <a:pt x="131" y="55"/>
                    <a:pt x="131" y="56"/>
                  </a:cubicBezTo>
                  <a:cubicBezTo>
                    <a:pt x="131" y="57"/>
                    <a:pt x="129" y="57"/>
                    <a:pt x="129" y="58"/>
                  </a:cubicBezTo>
                  <a:cubicBezTo>
                    <a:pt x="128" y="58"/>
                    <a:pt x="127" y="60"/>
                    <a:pt x="127" y="61"/>
                  </a:cubicBezTo>
                  <a:cubicBezTo>
                    <a:pt x="126" y="61"/>
                    <a:pt x="125" y="63"/>
                    <a:pt x="125" y="64"/>
                  </a:cubicBezTo>
                  <a:cubicBezTo>
                    <a:pt x="124" y="64"/>
                    <a:pt x="124" y="65"/>
                    <a:pt x="123" y="65"/>
                  </a:cubicBezTo>
                  <a:cubicBezTo>
                    <a:pt x="122" y="66"/>
                    <a:pt x="120" y="66"/>
                    <a:pt x="120" y="66"/>
                  </a:cubicBezTo>
                  <a:cubicBezTo>
                    <a:pt x="119" y="67"/>
                    <a:pt x="118" y="68"/>
                    <a:pt x="118" y="69"/>
                  </a:cubicBezTo>
                  <a:cubicBezTo>
                    <a:pt x="118" y="70"/>
                    <a:pt x="118" y="71"/>
                    <a:pt x="117" y="72"/>
                  </a:cubicBezTo>
                  <a:cubicBezTo>
                    <a:pt x="117" y="73"/>
                    <a:pt x="116" y="73"/>
                    <a:pt x="115" y="73"/>
                  </a:cubicBezTo>
                  <a:cubicBezTo>
                    <a:pt x="114" y="74"/>
                    <a:pt x="113" y="75"/>
                    <a:pt x="112" y="75"/>
                  </a:cubicBezTo>
                  <a:cubicBezTo>
                    <a:pt x="111" y="75"/>
                    <a:pt x="109" y="73"/>
                    <a:pt x="109" y="73"/>
                  </a:cubicBezTo>
                  <a:cubicBezTo>
                    <a:pt x="108" y="73"/>
                    <a:pt x="107" y="74"/>
                    <a:pt x="107" y="74"/>
                  </a:cubicBezTo>
                  <a:cubicBezTo>
                    <a:pt x="106" y="75"/>
                    <a:pt x="106" y="76"/>
                    <a:pt x="105" y="76"/>
                  </a:cubicBezTo>
                  <a:cubicBezTo>
                    <a:pt x="105" y="77"/>
                    <a:pt x="104" y="78"/>
                    <a:pt x="103" y="79"/>
                  </a:cubicBezTo>
                  <a:cubicBezTo>
                    <a:pt x="103" y="79"/>
                    <a:pt x="102" y="80"/>
                    <a:pt x="101" y="80"/>
                  </a:cubicBezTo>
                  <a:cubicBezTo>
                    <a:pt x="100" y="80"/>
                    <a:pt x="99" y="80"/>
                    <a:pt x="98" y="81"/>
                  </a:cubicBezTo>
                  <a:cubicBezTo>
                    <a:pt x="98" y="81"/>
                    <a:pt x="98" y="83"/>
                    <a:pt x="98" y="84"/>
                  </a:cubicBezTo>
                  <a:cubicBezTo>
                    <a:pt x="98" y="85"/>
                    <a:pt x="99" y="86"/>
                    <a:pt x="99" y="87"/>
                  </a:cubicBezTo>
                  <a:cubicBezTo>
                    <a:pt x="100" y="88"/>
                    <a:pt x="100" y="90"/>
                    <a:pt x="100" y="91"/>
                  </a:cubicBezTo>
                  <a:cubicBezTo>
                    <a:pt x="100" y="92"/>
                    <a:pt x="100" y="92"/>
                    <a:pt x="99" y="93"/>
                  </a:cubicBezTo>
                  <a:cubicBezTo>
                    <a:pt x="99" y="93"/>
                    <a:pt x="98" y="95"/>
                    <a:pt x="97" y="95"/>
                  </a:cubicBezTo>
                  <a:cubicBezTo>
                    <a:pt x="97" y="96"/>
                    <a:pt x="95" y="97"/>
                    <a:pt x="94" y="97"/>
                  </a:cubicBezTo>
                  <a:cubicBezTo>
                    <a:pt x="94" y="97"/>
                    <a:pt x="93" y="97"/>
                    <a:pt x="92" y="97"/>
                  </a:cubicBezTo>
                  <a:cubicBezTo>
                    <a:pt x="92" y="97"/>
                    <a:pt x="91" y="98"/>
                    <a:pt x="91" y="98"/>
                  </a:cubicBezTo>
                  <a:cubicBezTo>
                    <a:pt x="90" y="98"/>
                    <a:pt x="90" y="99"/>
                    <a:pt x="90" y="100"/>
                  </a:cubicBezTo>
                  <a:cubicBezTo>
                    <a:pt x="89" y="100"/>
                    <a:pt x="89" y="101"/>
                    <a:pt x="88" y="102"/>
                  </a:cubicBezTo>
                  <a:cubicBezTo>
                    <a:pt x="88" y="102"/>
                    <a:pt x="86" y="103"/>
                    <a:pt x="85" y="103"/>
                  </a:cubicBezTo>
                  <a:cubicBezTo>
                    <a:pt x="84" y="103"/>
                    <a:pt x="83" y="103"/>
                    <a:pt x="82" y="102"/>
                  </a:cubicBezTo>
                  <a:cubicBezTo>
                    <a:pt x="82" y="102"/>
                    <a:pt x="82" y="101"/>
                    <a:pt x="81" y="100"/>
                  </a:cubicBezTo>
                  <a:cubicBezTo>
                    <a:pt x="81" y="100"/>
                    <a:pt x="79" y="99"/>
                    <a:pt x="78" y="100"/>
                  </a:cubicBezTo>
                  <a:cubicBezTo>
                    <a:pt x="78" y="100"/>
                    <a:pt x="78" y="101"/>
                    <a:pt x="78" y="101"/>
                  </a:cubicBezTo>
                  <a:cubicBezTo>
                    <a:pt x="78" y="102"/>
                    <a:pt x="78" y="103"/>
                    <a:pt x="78" y="104"/>
                  </a:cubicBezTo>
                  <a:cubicBezTo>
                    <a:pt x="78" y="104"/>
                    <a:pt x="78" y="105"/>
                    <a:pt x="78" y="105"/>
                  </a:cubicBezTo>
                  <a:cubicBezTo>
                    <a:pt x="78" y="106"/>
                    <a:pt x="77" y="106"/>
                    <a:pt x="76" y="106"/>
                  </a:cubicBezTo>
                  <a:cubicBezTo>
                    <a:pt x="76" y="107"/>
                    <a:pt x="74" y="107"/>
                    <a:pt x="74" y="106"/>
                  </a:cubicBezTo>
                  <a:cubicBezTo>
                    <a:pt x="73" y="106"/>
                    <a:pt x="74" y="105"/>
                    <a:pt x="74" y="104"/>
                  </a:cubicBezTo>
                  <a:cubicBezTo>
                    <a:pt x="74" y="104"/>
                    <a:pt x="74" y="103"/>
                    <a:pt x="73" y="102"/>
                  </a:cubicBezTo>
                  <a:cubicBezTo>
                    <a:pt x="73" y="102"/>
                    <a:pt x="72" y="102"/>
                    <a:pt x="72" y="102"/>
                  </a:cubicBezTo>
                  <a:cubicBezTo>
                    <a:pt x="71" y="102"/>
                    <a:pt x="70" y="103"/>
                    <a:pt x="69" y="104"/>
                  </a:cubicBezTo>
                  <a:cubicBezTo>
                    <a:pt x="69" y="104"/>
                    <a:pt x="68" y="104"/>
                    <a:pt x="67" y="104"/>
                  </a:cubicBezTo>
                  <a:cubicBezTo>
                    <a:pt x="67" y="104"/>
                    <a:pt x="66" y="103"/>
                    <a:pt x="65" y="102"/>
                  </a:cubicBezTo>
                  <a:cubicBezTo>
                    <a:pt x="65" y="102"/>
                    <a:pt x="66" y="101"/>
                    <a:pt x="66" y="100"/>
                  </a:cubicBezTo>
                  <a:cubicBezTo>
                    <a:pt x="66" y="99"/>
                    <a:pt x="66" y="98"/>
                    <a:pt x="66" y="97"/>
                  </a:cubicBezTo>
                  <a:cubicBezTo>
                    <a:pt x="66" y="97"/>
                    <a:pt x="65" y="97"/>
                    <a:pt x="64" y="97"/>
                  </a:cubicBezTo>
                  <a:cubicBezTo>
                    <a:pt x="64" y="97"/>
                    <a:pt x="64" y="97"/>
                    <a:pt x="64" y="97"/>
                  </a:cubicBezTo>
                  <a:cubicBezTo>
                    <a:pt x="63" y="97"/>
                    <a:pt x="62" y="97"/>
                    <a:pt x="62" y="97"/>
                  </a:cubicBezTo>
                  <a:cubicBezTo>
                    <a:pt x="61" y="97"/>
                    <a:pt x="61" y="96"/>
                    <a:pt x="60" y="96"/>
                  </a:cubicBezTo>
                  <a:cubicBezTo>
                    <a:pt x="60" y="96"/>
                    <a:pt x="59" y="96"/>
                    <a:pt x="59" y="96"/>
                  </a:cubicBezTo>
                  <a:cubicBezTo>
                    <a:pt x="58" y="96"/>
                    <a:pt x="58" y="97"/>
                    <a:pt x="57" y="97"/>
                  </a:cubicBezTo>
                  <a:cubicBezTo>
                    <a:pt x="57" y="97"/>
                    <a:pt x="56" y="97"/>
                    <a:pt x="56" y="97"/>
                  </a:cubicBezTo>
                  <a:cubicBezTo>
                    <a:pt x="55" y="97"/>
                    <a:pt x="55" y="97"/>
                    <a:pt x="55" y="97"/>
                  </a:cubicBezTo>
                  <a:cubicBezTo>
                    <a:pt x="54" y="97"/>
                    <a:pt x="53" y="97"/>
                    <a:pt x="52" y="97"/>
                  </a:cubicBezTo>
                  <a:cubicBezTo>
                    <a:pt x="52" y="97"/>
                    <a:pt x="51" y="97"/>
                    <a:pt x="50" y="98"/>
                  </a:cubicBezTo>
                  <a:cubicBezTo>
                    <a:pt x="50" y="97"/>
                    <a:pt x="49" y="97"/>
                    <a:pt x="49" y="96"/>
                  </a:cubicBezTo>
                  <a:cubicBezTo>
                    <a:pt x="48" y="96"/>
                    <a:pt x="46" y="97"/>
                    <a:pt x="45" y="97"/>
                  </a:cubicBezTo>
                  <a:cubicBezTo>
                    <a:pt x="45" y="97"/>
                    <a:pt x="44" y="96"/>
                    <a:pt x="44" y="96"/>
                  </a:cubicBezTo>
                  <a:cubicBezTo>
                    <a:pt x="43" y="96"/>
                    <a:pt x="41" y="96"/>
                    <a:pt x="41" y="96"/>
                  </a:cubicBezTo>
                  <a:cubicBezTo>
                    <a:pt x="40" y="96"/>
                    <a:pt x="39" y="96"/>
                    <a:pt x="38" y="96"/>
                  </a:cubicBezTo>
                  <a:cubicBezTo>
                    <a:pt x="38" y="96"/>
                    <a:pt x="36" y="95"/>
                    <a:pt x="35" y="95"/>
                  </a:cubicBezTo>
                  <a:cubicBezTo>
                    <a:pt x="35" y="94"/>
                    <a:pt x="34" y="93"/>
                    <a:pt x="34" y="92"/>
                  </a:cubicBezTo>
                  <a:cubicBezTo>
                    <a:pt x="34" y="91"/>
                    <a:pt x="34" y="89"/>
                    <a:pt x="34" y="88"/>
                  </a:cubicBezTo>
                  <a:cubicBezTo>
                    <a:pt x="33" y="87"/>
                    <a:pt x="31" y="85"/>
                    <a:pt x="31" y="84"/>
                  </a:cubicBezTo>
                  <a:cubicBezTo>
                    <a:pt x="30" y="82"/>
                    <a:pt x="29" y="78"/>
                    <a:pt x="29" y="77"/>
                  </a:cubicBezTo>
                  <a:cubicBezTo>
                    <a:pt x="29" y="77"/>
                    <a:pt x="29" y="73"/>
                    <a:pt x="29" y="72"/>
                  </a:cubicBezTo>
                  <a:cubicBezTo>
                    <a:pt x="29" y="71"/>
                    <a:pt x="29" y="69"/>
                    <a:pt x="29" y="68"/>
                  </a:cubicBezTo>
                  <a:cubicBezTo>
                    <a:pt x="28" y="67"/>
                    <a:pt x="28" y="65"/>
                    <a:pt x="27" y="64"/>
                  </a:cubicBezTo>
                  <a:cubicBezTo>
                    <a:pt x="27" y="64"/>
                    <a:pt x="26" y="65"/>
                    <a:pt x="25" y="65"/>
                  </a:cubicBezTo>
                  <a:cubicBezTo>
                    <a:pt x="24" y="65"/>
                    <a:pt x="22" y="65"/>
                    <a:pt x="22" y="64"/>
                  </a:cubicBezTo>
                  <a:cubicBezTo>
                    <a:pt x="21" y="64"/>
                    <a:pt x="21" y="63"/>
                    <a:pt x="21" y="63"/>
                  </a:cubicBezTo>
                  <a:cubicBezTo>
                    <a:pt x="20" y="63"/>
                    <a:pt x="19" y="62"/>
                    <a:pt x="19" y="61"/>
                  </a:cubicBezTo>
                  <a:cubicBezTo>
                    <a:pt x="18" y="61"/>
                    <a:pt x="18" y="59"/>
                    <a:pt x="17" y="59"/>
                  </a:cubicBezTo>
                  <a:cubicBezTo>
                    <a:pt x="17" y="58"/>
                    <a:pt x="15" y="58"/>
                    <a:pt x="15" y="57"/>
                  </a:cubicBezTo>
                  <a:cubicBezTo>
                    <a:pt x="15" y="56"/>
                    <a:pt x="17" y="56"/>
                    <a:pt x="17" y="55"/>
                  </a:cubicBezTo>
                  <a:cubicBezTo>
                    <a:pt x="18" y="55"/>
                    <a:pt x="20" y="55"/>
                    <a:pt x="21" y="55"/>
                  </a:cubicBezTo>
                  <a:cubicBezTo>
                    <a:pt x="21" y="55"/>
                    <a:pt x="22" y="54"/>
                    <a:pt x="23" y="53"/>
                  </a:cubicBezTo>
                  <a:cubicBezTo>
                    <a:pt x="23" y="52"/>
                    <a:pt x="23" y="51"/>
                    <a:pt x="23" y="50"/>
                  </a:cubicBezTo>
                  <a:cubicBezTo>
                    <a:pt x="22" y="48"/>
                    <a:pt x="21" y="45"/>
                    <a:pt x="20" y="44"/>
                  </a:cubicBezTo>
                  <a:cubicBezTo>
                    <a:pt x="20" y="43"/>
                    <a:pt x="18" y="40"/>
                    <a:pt x="17" y="38"/>
                  </a:cubicBezTo>
                  <a:cubicBezTo>
                    <a:pt x="16" y="38"/>
                    <a:pt x="15" y="37"/>
                    <a:pt x="14" y="37"/>
                  </a:cubicBezTo>
                  <a:cubicBezTo>
                    <a:pt x="13" y="36"/>
                    <a:pt x="11" y="36"/>
                    <a:pt x="10" y="35"/>
                  </a:cubicBezTo>
                  <a:cubicBezTo>
                    <a:pt x="10" y="35"/>
                    <a:pt x="10" y="34"/>
                    <a:pt x="9" y="34"/>
                  </a:cubicBezTo>
                  <a:cubicBezTo>
                    <a:pt x="9" y="34"/>
                    <a:pt x="8" y="33"/>
                    <a:pt x="7" y="32"/>
                  </a:cubicBezTo>
                  <a:cubicBezTo>
                    <a:pt x="7" y="32"/>
                    <a:pt x="7" y="32"/>
                    <a:pt x="7" y="32"/>
                  </a:cubicBezTo>
                  <a:cubicBezTo>
                    <a:pt x="7" y="32"/>
                    <a:pt x="7" y="31"/>
                    <a:pt x="7" y="31"/>
                  </a:cubicBezTo>
                  <a:cubicBezTo>
                    <a:pt x="7" y="30"/>
                    <a:pt x="6" y="29"/>
                    <a:pt x="6" y="29"/>
                  </a:cubicBezTo>
                  <a:cubicBezTo>
                    <a:pt x="5" y="28"/>
                    <a:pt x="3" y="25"/>
                    <a:pt x="2" y="24"/>
                  </a:cubicBezTo>
                  <a:cubicBezTo>
                    <a:pt x="2" y="24"/>
                    <a:pt x="1" y="23"/>
                    <a:pt x="0" y="22"/>
                  </a:cubicBezTo>
                  <a:cubicBezTo>
                    <a:pt x="1" y="21"/>
                    <a:pt x="1" y="21"/>
                    <a:pt x="2" y="20"/>
                  </a:cubicBezTo>
                  <a:cubicBezTo>
                    <a:pt x="2" y="20"/>
                    <a:pt x="3" y="20"/>
                    <a:pt x="4" y="20"/>
                  </a:cubicBezTo>
                  <a:cubicBezTo>
                    <a:pt x="4" y="21"/>
                    <a:pt x="6" y="21"/>
                    <a:pt x="6" y="22"/>
                  </a:cubicBezTo>
                  <a:cubicBezTo>
                    <a:pt x="7" y="22"/>
                    <a:pt x="7" y="23"/>
                    <a:pt x="7" y="24"/>
                  </a:cubicBezTo>
                  <a:cubicBezTo>
                    <a:pt x="8" y="24"/>
                    <a:pt x="9" y="24"/>
                    <a:pt x="10" y="24"/>
                  </a:cubicBezTo>
                  <a:cubicBezTo>
                    <a:pt x="10" y="24"/>
                    <a:pt x="11" y="23"/>
                    <a:pt x="12" y="22"/>
                  </a:cubicBezTo>
                  <a:cubicBezTo>
                    <a:pt x="12" y="22"/>
                    <a:pt x="13" y="22"/>
                    <a:pt x="13" y="22"/>
                  </a:cubicBezTo>
                  <a:cubicBezTo>
                    <a:pt x="14" y="23"/>
                    <a:pt x="14" y="24"/>
                    <a:pt x="15" y="25"/>
                  </a:cubicBezTo>
                  <a:cubicBezTo>
                    <a:pt x="16" y="25"/>
                    <a:pt x="18" y="25"/>
                    <a:pt x="19" y="25"/>
                  </a:cubicBezTo>
                  <a:cubicBezTo>
                    <a:pt x="20" y="25"/>
                    <a:pt x="23" y="25"/>
                    <a:pt x="24" y="24"/>
                  </a:cubicBezTo>
                  <a:cubicBezTo>
                    <a:pt x="24" y="24"/>
                    <a:pt x="24" y="23"/>
                    <a:pt x="25" y="22"/>
                  </a:cubicBezTo>
                  <a:cubicBezTo>
                    <a:pt x="25" y="23"/>
                    <a:pt x="26" y="23"/>
                    <a:pt x="26" y="24"/>
                  </a:cubicBezTo>
                  <a:cubicBezTo>
                    <a:pt x="27" y="24"/>
                    <a:pt x="29" y="25"/>
                    <a:pt x="30" y="25"/>
                  </a:cubicBezTo>
                  <a:cubicBezTo>
                    <a:pt x="31" y="25"/>
                    <a:pt x="34" y="25"/>
                    <a:pt x="35" y="25"/>
                  </a:cubicBezTo>
                  <a:cubicBezTo>
                    <a:pt x="37" y="25"/>
                    <a:pt x="39" y="23"/>
                    <a:pt x="40" y="22"/>
                  </a:cubicBezTo>
                  <a:cubicBezTo>
                    <a:pt x="40" y="22"/>
                    <a:pt x="41" y="21"/>
                    <a:pt x="42" y="21"/>
                  </a:cubicBezTo>
                  <a:cubicBezTo>
                    <a:pt x="43" y="21"/>
                    <a:pt x="46" y="21"/>
                    <a:pt x="47" y="22"/>
                  </a:cubicBezTo>
                  <a:cubicBezTo>
                    <a:pt x="48" y="22"/>
                    <a:pt x="50" y="22"/>
                    <a:pt x="50" y="22"/>
                  </a:cubicBezTo>
                  <a:cubicBezTo>
                    <a:pt x="52" y="22"/>
                    <a:pt x="54" y="22"/>
                    <a:pt x="55" y="22"/>
                  </a:cubicBezTo>
                  <a:cubicBezTo>
                    <a:pt x="56" y="22"/>
                    <a:pt x="57" y="21"/>
                    <a:pt x="58" y="21"/>
                  </a:cubicBezTo>
                  <a:cubicBezTo>
                    <a:pt x="59" y="21"/>
                    <a:pt x="61" y="20"/>
                    <a:pt x="61" y="19"/>
                  </a:cubicBezTo>
                  <a:cubicBezTo>
                    <a:pt x="62" y="19"/>
                    <a:pt x="62" y="18"/>
                    <a:pt x="63" y="1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0" name="Freeform 100"/>
            <p:cNvSpPr>
              <a:spLocks/>
            </p:cNvSpPr>
            <p:nvPr/>
          </p:nvSpPr>
          <p:spPr bwMode="auto">
            <a:xfrm>
              <a:off x="1714501" y="3302001"/>
              <a:ext cx="268288" cy="307975"/>
            </a:xfrm>
            <a:custGeom>
              <a:avLst/>
              <a:gdLst/>
              <a:ahLst/>
              <a:cxnLst>
                <a:cxn ang="0">
                  <a:pos x="108" y="153"/>
                </a:cxn>
                <a:cxn ang="0">
                  <a:pos x="99" y="155"/>
                </a:cxn>
                <a:cxn ang="0">
                  <a:pos x="91" y="163"/>
                </a:cxn>
                <a:cxn ang="0">
                  <a:pos x="80" y="156"/>
                </a:cxn>
                <a:cxn ang="0">
                  <a:pos x="73" y="162"/>
                </a:cxn>
                <a:cxn ang="0">
                  <a:pos x="71" y="156"/>
                </a:cxn>
                <a:cxn ang="0">
                  <a:pos x="64" y="149"/>
                </a:cxn>
                <a:cxn ang="0">
                  <a:pos x="54" y="144"/>
                </a:cxn>
                <a:cxn ang="0">
                  <a:pos x="46" y="146"/>
                </a:cxn>
                <a:cxn ang="0">
                  <a:pos x="46" y="150"/>
                </a:cxn>
                <a:cxn ang="0">
                  <a:pos x="35" y="153"/>
                </a:cxn>
                <a:cxn ang="0">
                  <a:pos x="15" y="146"/>
                </a:cxn>
                <a:cxn ang="0">
                  <a:pos x="2" y="137"/>
                </a:cxn>
                <a:cxn ang="0">
                  <a:pos x="9" y="124"/>
                </a:cxn>
                <a:cxn ang="0">
                  <a:pos x="28" y="114"/>
                </a:cxn>
                <a:cxn ang="0">
                  <a:pos x="32" y="107"/>
                </a:cxn>
                <a:cxn ang="0">
                  <a:pos x="24" y="102"/>
                </a:cxn>
                <a:cxn ang="0">
                  <a:pos x="16" y="113"/>
                </a:cxn>
                <a:cxn ang="0">
                  <a:pos x="16" y="98"/>
                </a:cxn>
                <a:cxn ang="0">
                  <a:pos x="24" y="84"/>
                </a:cxn>
                <a:cxn ang="0">
                  <a:pos x="29" y="69"/>
                </a:cxn>
                <a:cxn ang="0">
                  <a:pos x="34" y="63"/>
                </a:cxn>
                <a:cxn ang="0">
                  <a:pos x="23" y="56"/>
                </a:cxn>
                <a:cxn ang="0">
                  <a:pos x="17" y="50"/>
                </a:cxn>
                <a:cxn ang="0">
                  <a:pos x="8" y="43"/>
                </a:cxn>
                <a:cxn ang="0">
                  <a:pos x="12" y="30"/>
                </a:cxn>
                <a:cxn ang="0">
                  <a:pos x="18" y="20"/>
                </a:cxn>
                <a:cxn ang="0">
                  <a:pos x="34" y="13"/>
                </a:cxn>
                <a:cxn ang="0">
                  <a:pos x="52" y="22"/>
                </a:cxn>
                <a:cxn ang="0">
                  <a:pos x="68" y="11"/>
                </a:cxn>
                <a:cxn ang="0">
                  <a:pos x="74" y="6"/>
                </a:cxn>
                <a:cxn ang="0">
                  <a:pos x="83" y="6"/>
                </a:cxn>
                <a:cxn ang="0">
                  <a:pos x="90" y="11"/>
                </a:cxn>
                <a:cxn ang="0">
                  <a:pos x="95" y="10"/>
                </a:cxn>
                <a:cxn ang="0">
                  <a:pos x="107" y="9"/>
                </a:cxn>
                <a:cxn ang="0">
                  <a:pos x="117" y="0"/>
                </a:cxn>
                <a:cxn ang="0">
                  <a:pos x="114" y="11"/>
                </a:cxn>
                <a:cxn ang="0">
                  <a:pos x="107" y="21"/>
                </a:cxn>
                <a:cxn ang="0">
                  <a:pos x="120" y="25"/>
                </a:cxn>
                <a:cxn ang="0">
                  <a:pos x="116" y="39"/>
                </a:cxn>
                <a:cxn ang="0">
                  <a:pos x="110" y="49"/>
                </a:cxn>
                <a:cxn ang="0">
                  <a:pos x="99" y="51"/>
                </a:cxn>
                <a:cxn ang="0">
                  <a:pos x="90" y="48"/>
                </a:cxn>
                <a:cxn ang="0">
                  <a:pos x="82" y="56"/>
                </a:cxn>
                <a:cxn ang="0">
                  <a:pos x="89" y="70"/>
                </a:cxn>
                <a:cxn ang="0">
                  <a:pos x="101" y="88"/>
                </a:cxn>
                <a:cxn ang="0">
                  <a:pos x="114" y="85"/>
                </a:cxn>
                <a:cxn ang="0">
                  <a:pos x="120" y="65"/>
                </a:cxn>
                <a:cxn ang="0">
                  <a:pos x="130" y="67"/>
                </a:cxn>
                <a:cxn ang="0">
                  <a:pos x="136" y="76"/>
                </a:cxn>
                <a:cxn ang="0">
                  <a:pos x="142" y="85"/>
                </a:cxn>
                <a:cxn ang="0">
                  <a:pos x="133" y="90"/>
                </a:cxn>
                <a:cxn ang="0">
                  <a:pos x="136" y="101"/>
                </a:cxn>
                <a:cxn ang="0">
                  <a:pos x="138" y="113"/>
                </a:cxn>
                <a:cxn ang="0">
                  <a:pos x="134" y="127"/>
                </a:cxn>
                <a:cxn ang="0">
                  <a:pos x="126" y="133"/>
                </a:cxn>
                <a:cxn ang="0">
                  <a:pos x="129" y="143"/>
                </a:cxn>
                <a:cxn ang="0">
                  <a:pos x="118" y="148"/>
                </a:cxn>
              </a:cxnLst>
              <a:rect l="0" t="0" r="r" b="b"/>
              <a:pathLst>
                <a:path w="143" h="164">
                  <a:moveTo>
                    <a:pt x="116" y="151"/>
                  </a:moveTo>
                  <a:cubicBezTo>
                    <a:pt x="116" y="151"/>
                    <a:pt x="116" y="151"/>
                    <a:pt x="116" y="151"/>
                  </a:cubicBezTo>
                  <a:cubicBezTo>
                    <a:pt x="115" y="151"/>
                    <a:pt x="114" y="150"/>
                    <a:pt x="113" y="150"/>
                  </a:cubicBezTo>
                  <a:cubicBezTo>
                    <a:pt x="113" y="150"/>
                    <a:pt x="111" y="151"/>
                    <a:pt x="111" y="151"/>
                  </a:cubicBezTo>
                  <a:cubicBezTo>
                    <a:pt x="110" y="151"/>
                    <a:pt x="110" y="153"/>
                    <a:pt x="109" y="153"/>
                  </a:cubicBezTo>
                  <a:cubicBezTo>
                    <a:pt x="109" y="153"/>
                    <a:pt x="108" y="153"/>
                    <a:pt x="108" y="153"/>
                  </a:cubicBezTo>
                  <a:cubicBezTo>
                    <a:pt x="107" y="153"/>
                    <a:pt x="108" y="154"/>
                    <a:pt x="108" y="155"/>
                  </a:cubicBezTo>
                  <a:cubicBezTo>
                    <a:pt x="108" y="155"/>
                    <a:pt x="107" y="157"/>
                    <a:pt x="107" y="157"/>
                  </a:cubicBezTo>
                  <a:cubicBezTo>
                    <a:pt x="107" y="158"/>
                    <a:pt x="106" y="158"/>
                    <a:pt x="105" y="158"/>
                  </a:cubicBezTo>
                  <a:cubicBezTo>
                    <a:pt x="105" y="158"/>
                    <a:pt x="103" y="158"/>
                    <a:pt x="103" y="158"/>
                  </a:cubicBezTo>
                  <a:cubicBezTo>
                    <a:pt x="102" y="157"/>
                    <a:pt x="102" y="156"/>
                    <a:pt x="101" y="156"/>
                  </a:cubicBezTo>
                  <a:cubicBezTo>
                    <a:pt x="101" y="156"/>
                    <a:pt x="100" y="155"/>
                    <a:pt x="99" y="155"/>
                  </a:cubicBezTo>
                  <a:cubicBezTo>
                    <a:pt x="99" y="156"/>
                    <a:pt x="98" y="156"/>
                    <a:pt x="98" y="157"/>
                  </a:cubicBezTo>
                  <a:cubicBezTo>
                    <a:pt x="98" y="157"/>
                    <a:pt x="98" y="158"/>
                    <a:pt x="98" y="158"/>
                  </a:cubicBezTo>
                  <a:cubicBezTo>
                    <a:pt x="98" y="159"/>
                    <a:pt x="98" y="161"/>
                    <a:pt x="98" y="161"/>
                  </a:cubicBezTo>
                  <a:cubicBezTo>
                    <a:pt x="98" y="162"/>
                    <a:pt x="97" y="163"/>
                    <a:pt x="97" y="163"/>
                  </a:cubicBezTo>
                  <a:cubicBezTo>
                    <a:pt x="96" y="164"/>
                    <a:pt x="94" y="164"/>
                    <a:pt x="93" y="164"/>
                  </a:cubicBezTo>
                  <a:cubicBezTo>
                    <a:pt x="92" y="164"/>
                    <a:pt x="91" y="163"/>
                    <a:pt x="91" y="163"/>
                  </a:cubicBezTo>
                  <a:cubicBezTo>
                    <a:pt x="90" y="163"/>
                    <a:pt x="90" y="162"/>
                    <a:pt x="89" y="161"/>
                  </a:cubicBezTo>
                  <a:cubicBezTo>
                    <a:pt x="89" y="161"/>
                    <a:pt x="88" y="159"/>
                    <a:pt x="88" y="158"/>
                  </a:cubicBezTo>
                  <a:cubicBezTo>
                    <a:pt x="88" y="158"/>
                    <a:pt x="86" y="157"/>
                    <a:pt x="86" y="156"/>
                  </a:cubicBezTo>
                  <a:cubicBezTo>
                    <a:pt x="85" y="156"/>
                    <a:pt x="84" y="154"/>
                    <a:pt x="84" y="154"/>
                  </a:cubicBezTo>
                  <a:cubicBezTo>
                    <a:pt x="83" y="154"/>
                    <a:pt x="82" y="154"/>
                    <a:pt x="82" y="154"/>
                  </a:cubicBezTo>
                  <a:cubicBezTo>
                    <a:pt x="81" y="155"/>
                    <a:pt x="81" y="156"/>
                    <a:pt x="80" y="156"/>
                  </a:cubicBezTo>
                  <a:cubicBezTo>
                    <a:pt x="80" y="157"/>
                    <a:pt x="79" y="157"/>
                    <a:pt x="79" y="158"/>
                  </a:cubicBezTo>
                  <a:cubicBezTo>
                    <a:pt x="79" y="158"/>
                    <a:pt x="79" y="160"/>
                    <a:pt x="79" y="160"/>
                  </a:cubicBezTo>
                  <a:cubicBezTo>
                    <a:pt x="79" y="161"/>
                    <a:pt x="78" y="161"/>
                    <a:pt x="78" y="162"/>
                  </a:cubicBezTo>
                  <a:cubicBezTo>
                    <a:pt x="77" y="162"/>
                    <a:pt x="76" y="162"/>
                    <a:pt x="76" y="163"/>
                  </a:cubicBezTo>
                  <a:cubicBezTo>
                    <a:pt x="76" y="163"/>
                    <a:pt x="75" y="163"/>
                    <a:pt x="75" y="163"/>
                  </a:cubicBezTo>
                  <a:cubicBezTo>
                    <a:pt x="74" y="163"/>
                    <a:pt x="74" y="162"/>
                    <a:pt x="73" y="162"/>
                  </a:cubicBezTo>
                  <a:cubicBezTo>
                    <a:pt x="73" y="161"/>
                    <a:pt x="72" y="160"/>
                    <a:pt x="71" y="160"/>
                  </a:cubicBezTo>
                  <a:cubicBezTo>
                    <a:pt x="70" y="160"/>
                    <a:pt x="70" y="160"/>
                    <a:pt x="69" y="159"/>
                  </a:cubicBezTo>
                  <a:cubicBezTo>
                    <a:pt x="69" y="159"/>
                    <a:pt x="67" y="159"/>
                    <a:pt x="67" y="158"/>
                  </a:cubicBezTo>
                  <a:cubicBezTo>
                    <a:pt x="67" y="158"/>
                    <a:pt x="68" y="158"/>
                    <a:pt x="68" y="157"/>
                  </a:cubicBezTo>
                  <a:cubicBezTo>
                    <a:pt x="68" y="157"/>
                    <a:pt x="69" y="157"/>
                    <a:pt x="70" y="157"/>
                  </a:cubicBezTo>
                  <a:cubicBezTo>
                    <a:pt x="70" y="157"/>
                    <a:pt x="71" y="156"/>
                    <a:pt x="71" y="156"/>
                  </a:cubicBezTo>
                  <a:cubicBezTo>
                    <a:pt x="71" y="155"/>
                    <a:pt x="72" y="155"/>
                    <a:pt x="72" y="154"/>
                  </a:cubicBezTo>
                  <a:cubicBezTo>
                    <a:pt x="72" y="154"/>
                    <a:pt x="71" y="153"/>
                    <a:pt x="71" y="152"/>
                  </a:cubicBezTo>
                  <a:cubicBezTo>
                    <a:pt x="70" y="152"/>
                    <a:pt x="69" y="152"/>
                    <a:pt x="69" y="152"/>
                  </a:cubicBezTo>
                  <a:cubicBezTo>
                    <a:pt x="68" y="152"/>
                    <a:pt x="67" y="152"/>
                    <a:pt x="66" y="152"/>
                  </a:cubicBezTo>
                  <a:cubicBezTo>
                    <a:pt x="66" y="152"/>
                    <a:pt x="65" y="151"/>
                    <a:pt x="65" y="151"/>
                  </a:cubicBezTo>
                  <a:cubicBezTo>
                    <a:pt x="65" y="151"/>
                    <a:pt x="64" y="150"/>
                    <a:pt x="64" y="149"/>
                  </a:cubicBezTo>
                  <a:cubicBezTo>
                    <a:pt x="64" y="149"/>
                    <a:pt x="63" y="148"/>
                    <a:pt x="63" y="148"/>
                  </a:cubicBezTo>
                  <a:cubicBezTo>
                    <a:pt x="63" y="147"/>
                    <a:pt x="61" y="147"/>
                    <a:pt x="61" y="146"/>
                  </a:cubicBezTo>
                  <a:cubicBezTo>
                    <a:pt x="61" y="146"/>
                    <a:pt x="61" y="145"/>
                    <a:pt x="60" y="145"/>
                  </a:cubicBezTo>
                  <a:cubicBezTo>
                    <a:pt x="60" y="144"/>
                    <a:pt x="59" y="143"/>
                    <a:pt x="59" y="143"/>
                  </a:cubicBezTo>
                  <a:cubicBezTo>
                    <a:pt x="58" y="143"/>
                    <a:pt x="56" y="143"/>
                    <a:pt x="55" y="143"/>
                  </a:cubicBezTo>
                  <a:cubicBezTo>
                    <a:pt x="55" y="143"/>
                    <a:pt x="54" y="144"/>
                    <a:pt x="54" y="144"/>
                  </a:cubicBezTo>
                  <a:cubicBezTo>
                    <a:pt x="54" y="144"/>
                    <a:pt x="53" y="145"/>
                    <a:pt x="53" y="145"/>
                  </a:cubicBezTo>
                  <a:cubicBezTo>
                    <a:pt x="52" y="145"/>
                    <a:pt x="51" y="145"/>
                    <a:pt x="51" y="145"/>
                  </a:cubicBezTo>
                  <a:cubicBezTo>
                    <a:pt x="50" y="145"/>
                    <a:pt x="49" y="145"/>
                    <a:pt x="49" y="146"/>
                  </a:cubicBezTo>
                  <a:cubicBezTo>
                    <a:pt x="49" y="146"/>
                    <a:pt x="49" y="147"/>
                    <a:pt x="49" y="147"/>
                  </a:cubicBezTo>
                  <a:cubicBezTo>
                    <a:pt x="48" y="147"/>
                    <a:pt x="48" y="147"/>
                    <a:pt x="47" y="147"/>
                  </a:cubicBezTo>
                  <a:cubicBezTo>
                    <a:pt x="47" y="147"/>
                    <a:pt x="47" y="146"/>
                    <a:pt x="46" y="146"/>
                  </a:cubicBezTo>
                  <a:cubicBezTo>
                    <a:pt x="46" y="145"/>
                    <a:pt x="45" y="145"/>
                    <a:pt x="45" y="145"/>
                  </a:cubicBezTo>
                  <a:cubicBezTo>
                    <a:pt x="44" y="145"/>
                    <a:pt x="43" y="145"/>
                    <a:pt x="43" y="146"/>
                  </a:cubicBezTo>
                  <a:cubicBezTo>
                    <a:pt x="43" y="146"/>
                    <a:pt x="43" y="147"/>
                    <a:pt x="43" y="147"/>
                  </a:cubicBezTo>
                  <a:cubicBezTo>
                    <a:pt x="44" y="147"/>
                    <a:pt x="45" y="147"/>
                    <a:pt x="45" y="147"/>
                  </a:cubicBezTo>
                  <a:cubicBezTo>
                    <a:pt x="46" y="148"/>
                    <a:pt x="46" y="149"/>
                    <a:pt x="46" y="149"/>
                  </a:cubicBezTo>
                  <a:cubicBezTo>
                    <a:pt x="46" y="149"/>
                    <a:pt x="46" y="150"/>
                    <a:pt x="46" y="150"/>
                  </a:cubicBezTo>
                  <a:cubicBezTo>
                    <a:pt x="45" y="151"/>
                    <a:pt x="44" y="150"/>
                    <a:pt x="44" y="150"/>
                  </a:cubicBezTo>
                  <a:cubicBezTo>
                    <a:pt x="43" y="151"/>
                    <a:pt x="43" y="151"/>
                    <a:pt x="43" y="151"/>
                  </a:cubicBezTo>
                  <a:cubicBezTo>
                    <a:pt x="43" y="152"/>
                    <a:pt x="42" y="152"/>
                    <a:pt x="42" y="153"/>
                  </a:cubicBezTo>
                  <a:cubicBezTo>
                    <a:pt x="41" y="152"/>
                    <a:pt x="41" y="152"/>
                    <a:pt x="41" y="152"/>
                  </a:cubicBezTo>
                  <a:cubicBezTo>
                    <a:pt x="40" y="151"/>
                    <a:pt x="38" y="151"/>
                    <a:pt x="37" y="152"/>
                  </a:cubicBezTo>
                  <a:cubicBezTo>
                    <a:pt x="36" y="152"/>
                    <a:pt x="36" y="152"/>
                    <a:pt x="35" y="153"/>
                  </a:cubicBezTo>
                  <a:cubicBezTo>
                    <a:pt x="34" y="153"/>
                    <a:pt x="33" y="154"/>
                    <a:pt x="32" y="154"/>
                  </a:cubicBezTo>
                  <a:cubicBezTo>
                    <a:pt x="31" y="155"/>
                    <a:pt x="29" y="155"/>
                    <a:pt x="29" y="155"/>
                  </a:cubicBezTo>
                  <a:cubicBezTo>
                    <a:pt x="28" y="155"/>
                    <a:pt x="26" y="154"/>
                    <a:pt x="25" y="154"/>
                  </a:cubicBezTo>
                  <a:cubicBezTo>
                    <a:pt x="24" y="153"/>
                    <a:pt x="22" y="152"/>
                    <a:pt x="21" y="152"/>
                  </a:cubicBezTo>
                  <a:cubicBezTo>
                    <a:pt x="20" y="151"/>
                    <a:pt x="18" y="148"/>
                    <a:pt x="17" y="147"/>
                  </a:cubicBezTo>
                  <a:cubicBezTo>
                    <a:pt x="17" y="147"/>
                    <a:pt x="15" y="146"/>
                    <a:pt x="15" y="146"/>
                  </a:cubicBezTo>
                  <a:cubicBezTo>
                    <a:pt x="14" y="146"/>
                    <a:pt x="12" y="146"/>
                    <a:pt x="12" y="146"/>
                  </a:cubicBezTo>
                  <a:cubicBezTo>
                    <a:pt x="11" y="145"/>
                    <a:pt x="11" y="144"/>
                    <a:pt x="10" y="143"/>
                  </a:cubicBezTo>
                  <a:cubicBezTo>
                    <a:pt x="10" y="143"/>
                    <a:pt x="9" y="141"/>
                    <a:pt x="8" y="141"/>
                  </a:cubicBezTo>
                  <a:cubicBezTo>
                    <a:pt x="8" y="140"/>
                    <a:pt x="7" y="140"/>
                    <a:pt x="6" y="139"/>
                  </a:cubicBezTo>
                  <a:cubicBezTo>
                    <a:pt x="5" y="139"/>
                    <a:pt x="4" y="139"/>
                    <a:pt x="3" y="139"/>
                  </a:cubicBezTo>
                  <a:cubicBezTo>
                    <a:pt x="3" y="139"/>
                    <a:pt x="2" y="137"/>
                    <a:pt x="2" y="137"/>
                  </a:cubicBezTo>
                  <a:cubicBezTo>
                    <a:pt x="2" y="136"/>
                    <a:pt x="0" y="135"/>
                    <a:pt x="0" y="134"/>
                  </a:cubicBezTo>
                  <a:cubicBezTo>
                    <a:pt x="0" y="133"/>
                    <a:pt x="1" y="132"/>
                    <a:pt x="1" y="131"/>
                  </a:cubicBezTo>
                  <a:cubicBezTo>
                    <a:pt x="1" y="130"/>
                    <a:pt x="2" y="129"/>
                    <a:pt x="2" y="128"/>
                  </a:cubicBezTo>
                  <a:cubicBezTo>
                    <a:pt x="2" y="128"/>
                    <a:pt x="3" y="126"/>
                    <a:pt x="3" y="126"/>
                  </a:cubicBezTo>
                  <a:cubicBezTo>
                    <a:pt x="4" y="126"/>
                    <a:pt x="6" y="126"/>
                    <a:pt x="7" y="126"/>
                  </a:cubicBezTo>
                  <a:cubicBezTo>
                    <a:pt x="7" y="126"/>
                    <a:pt x="8" y="124"/>
                    <a:pt x="9" y="124"/>
                  </a:cubicBezTo>
                  <a:cubicBezTo>
                    <a:pt x="10" y="124"/>
                    <a:pt x="11" y="124"/>
                    <a:pt x="12" y="124"/>
                  </a:cubicBezTo>
                  <a:cubicBezTo>
                    <a:pt x="13" y="124"/>
                    <a:pt x="16" y="122"/>
                    <a:pt x="17" y="121"/>
                  </a:cubicBezTo>
                  <a:cubicBezTo>
                    <a:pt x="18" y="121"/>
                    <a:pt x="21" y="120"/>
                    <a:pt x="23" y="119"/>
                  </a:cubicBezTo>
                  <a:cubicBezTo>
                    <a:pt x="24" y="119"/>
                    <a:pt x="26" y="120"/>
                    <a:pt x="27" y="119"/>
                  </a:cubicBezTo>
                  <a:cubicBezTo>
                    <a:pt x="27" y="119"/>
                    <a:pt x="27" y="117"/>
                    <a:pt x="28" y="117"/>
                  </a:cubicBezTo>
                  <a:cubicBezTo>
                    <a:pt x="28" y="116"/>
                    <a:pt x="28" y="114"/>
                    <a:pt x="28" y="114"/>
                  </a:cubicBezTo>
                  <a:cubicBezTo>
                    <a:pt x="28" y="113"/>
                    <a:pt x="28" y="112"/>
                    <a:pt x="29" y="111"/>
                  </a:cubicBezTo>
                  <a:cubicBezTo>
                    <a:pt x="29" y="111"/>
                    <a:pt x="29" y="111"/>
                    <a:pt x="30" y="111"/>
                  </a:cubicBezTo>
                  <a:cubicBezTo>
                    <a:pt x="30" y="111"/>
                    <a:pt x="30" y="112"/>
                    <a:pt x="30" y="112"/>
                  </a:cubicBezTo>
                  <a:cubicBezTo>
                    <a:pt x="31" y="112"/>
                    <a:pt x="32" y="112"/>
                    <a:pt x="33" y="111"/>
                  </a:cubicBezTo>
                  <a:cubicBezTo>
                    <a:pt x="33" y="111"/>
                    <a:pt x="32" y="110"/>
                    <a:pt x="32" y="109"/>
                  </a:cubicBezTo>
                  <a:cubicBezTo>
                    <a:pt x="32" y="109"/>
                    <a:pt x="32" y="107"/>
                    <a:pt x="32" y="107"/>
                  </a:cubicBezTo>
                  <a:cubicBezTo>
                    <a:pt x="32" y="106"/>
                    <a:pt x="32" y="105"/>
                    <a:pt x="33" y="104"/>
                  </a:cubicBezTo>
                  <a:cubicBezTo>
                    <a:pt x="33" y="103"/>
                    <a:pt x="33" y="102"/>
                    <a:pt x="32" y="101"/>
                  </a:cubicBezTo>
                  <a:cubicBezTo>
                    <a:pt x="32" y="100"/>
                    <a:pt x="32" y="99"/>
                    <a:pt x="31" y="99"/>
                  </a:cubicBezTo>
                  <a:cubicBezTo>
                    <a:pt x="30" y="98"/>
                    <a:pt x="29" y="99"/>
                    <a:pt x="28" y="99"/>
                  </a:cubicBezTo>
                  <a:cubicBezTo>
                    <a:pt x="28" y="100"/>
                    <a:pt x="27" y="100"/>
                    <a:pt x="26" y="101"/>
                  </a:cubicBezTo>
                  <a:cubicBezTo>
                    <a:pt x="26" y="101"/>
                    <a:pt x="24" y="102"/>
                    <a:pt x="24" y="102"/>
                  </a:cubicBezTo>
                  <a:cubicBezTo>
                    <a:pt x="23" y="103"/>
                    <a:pt x="22" y="104"/>
                    <a:pt x="21" y="104"/>
                  </a:cubicBezTo>
                  <a:cubicBezTo>
                    <a:pt x="21" y="105"/>
                    <a:pt x="20" y="105"/>
                    <a:pt x="20" y="106"/>
                  </a:cubicBezTo>
                  <a:cubicBezTo>
                    <a:pt x="20" y="106"/>
                    <a:pt x="20" y="107"/>
                    <a:pt x="20" y="108"/>
                  </a:cubicBezTo>
                  <a:cubicBezTo>
                    <a:pt x="20" y="108"/>
                    <a:pt x="20" y="109"/>
                    <a:pt x="19" y="110"/>
                  </a:cubicBezTo>
                  <a:cubicBezTo>
                    <a:pt x="19" y="110"/>
                    <a:pt x="19" y="111"/>
                    <a:pt x="19" y="112"/>
                  </a:cubicBezTo>
                  <a:cubicBezTo>
                    <a:pt x="18" y="112"/>
                    <a:pt x="17" y="113"/>
                    <a:pt x="16" y="113"/>
                  </a:cubicBezTo>
                  <a:cubicBezTo>
                    <a:pt x="16" y="112"/>
                    <a:pt x="15" y="111"/>
                    <a:pt x="15" y="111"/>
                  </a:cubicBezTo>
                  <a:cubicBezTo>
                    <a:pt x="15" y="110"/>
                    <a:pt x="16" y="109"/>
                    <a:pt x="16" y="108"/>
                  </a:cubicBezTo>
                  <a:cubicBezTo>
                    <a:pt x="16" y="108"/>
                    <a:pt x="16" y="107"/>
                    <a:pt x="15" y="106"/>
                  </a:cubicBezTo>
                  <a:cubicBezTo>
                    <a:pt x="15" y="106"/>
                    <a:pt x="14" y="104"/>
                    <a:pt x="14" y="104"/>
                  </a:cubicBezTo>
                  <a:cubicBezTo>
                    <a:pt x="14" y="103"/>
                    <a:pt x="14" y="101"/>
                    <a:pt x="14" y="100"/>
                  </a:cubicBezTo>
                  <a:cubicBezTo>
                    <a:pt x="15" y="99"/>
                    <a:pt x="16" y="98"/>
                    <a:pt x="16" y="98"/>
                  </a:cubicBezTo>
                  <a:cubicBezTo>
                    <a:pt x="17" y="98"/>
                    <a:pt x="18" y="97"/>
                    <a:pt x="18" y="97"/>
                  </a:cubicBezTo>
                  <a:cubicBezTo>
                    <a:pt x="18" y="96"/>
                    <a:pt x="18" y="95"/>
                    <a:pt x="19" y="94"/>
                  </a:cubicBezTo>
                  <a:cubicBezTo>
                    <a:pt x="19" y="94"/>
                    <a:pt x="20" y="92"/>
                    <a:pt x="20" y="91"/>
                  </a:cubicBezTo>
                  <a:cubicBezTo>
                    <a:pt x="20" y="90"/>
                    <a:pt x="21" y="89"/>
                    <a:pt x="21" y="89"/>
                  </a:cubicBezTo>
                  <a:cubicBezTo>
                    <a:pt x="21" y="88"/>
                    <a:pt x="21" y="86"/>
                    <a:pt x="21" y="86"/>
                  </a:cubicBezTo>
                  <a:cubicBezTo>
                    <a:pt x="22" y="85"/>
                    <a:pt x="23" y="84"/>
                    <a:pt x="24" y="84"/>
                  </a:cubicBezTo>
                  <a:cubicBezTo>
                    <a:pt x="24" y="84"/>
                    <a:pt x="25" y="83"/>
                    <a:pt x="25" y="82"/>
                  </a:cubicBezTo>
                  <a:cubicBezTo>
                    <a:pt x="26" y="81"/>
                    <a:pt x="25" y="79"/>
                    <a:pt x="25" y="78"/>
                  </a:cubicBezTo>
                  <a:cubicBezTo>
                    <a:pt x="26" y="78"/>
                    <a:pt x="27" y="76"/>
                    <a:pt x="27" y="76"/>
                  </a:cubicBezTo>
                  <a:cubicBezTo>
                    <a:pt x="28" y="75"/>
                    <a:pt x="28" y="73"/>
                    <a:pt x="29" y="73"/>
                  </a:cubicBezTo>
                  <a:cubicBezTo>
                    <a:pt x="29" y="72"/>
                    <a:pt x="28" y="71"/>
                    <a:pt x="28" y="71"/>
                  </a:cubicBezTo>
                  <a:cubicBezTo>
                    <a:pt x="28" y="70"/>
                    <a:pt x="29" y="69"/>
                    <a:pt x="29" y="69"/>
                  </a:cubicBezTo>
                  <a:cubicBezTo>
                    <a:pt x="30" y="68"/>
                    <a:pt x="31" y="67"/>
                    <a:pt x="32" y="67"/>
                  </a:cubicBezTo>
                  <a:cubicBezTo>
                    <a:pt x="32" y="67"/>
                    <a:pt x="34" y="67"/>
                    <a:pt x="34" y="68"/>
                  </a:cubicBezTo>
                  <a:cubicBezTo>
                    <a:pt x="35" y="68"/>
                    <a:pt x="36" y="69"/>
                    <a:pt x="36" y="68"/>
                  </a:cubicBezTo>
                  <a:cubicBezTo>
                    <a:pt x="36" y="68"/>
                    <a:pt x="36" y="67"/>
                    <a:pt x="36" y="66"/>
                  </a:cubicBezTo>
                  <a:cubicBezTo>
                    <a:pt x="36" y="66"/>
                    <a:pt x="36" y="64"/>
                    <a:pt x="35" y="64"/>
                  </a:cubicBezTo>
                  <a:cubicBezTo>
                    <a:pt x="35" y="64"/>
                    <a:pt x="34" y="64"/>
                    <a:pt x="34" y="63"/>
                  </a:cubicBezTo>
                  <a:cubicBezTo>
                    <a:pt x="33" y="63"/>
                    <a:pt x="33" y="61"/>
                    <a:pt x="33" y="61"/>
                  </a:cubicBezTo>
                  <a:cubicBezTo>
                    <a:pt x="32" y="60"/>
                    <a:pt x="32" y="60"/>
                    <a:pt x="31" y="60"/>
                  </a:cubicBezTo>
                  <a:cubicBezTo>
                    <a:pt x="31" y="60"/>
                    <a:pt x="29" y="59"/>
                    <a:pt x="29" y="59"/>
                  </a:cubicBezTo>
                  <a:cubicBezTo>
                    <a:pt x="29" y="59"/>
                    <a:pt x="28" y="58"/>
                    <a:pt x="28" y="58"/>
                  </a:cubicBezTo>
                  <a:cubicBezTo>
                    <a:pt x="27" y="57"/>
                    <a:pt x="26" y="57"/>
                    <a:pt x="25" y="57"/>
                  </a:cubicBezTo>
                  <a:cubicBezTo>
                    <a:pt x="25" y="57"/>
                    <a:pt x="24" y="56"/>
                    <a:pt x="23" y="56"/>
                  </a:cubicBezTo>
                  <a:cubicBezTo>
                    <a:pt x="23" y="56"/>
                    <a:pt x="22" y="56"/>
                    <a:pt x="21" y="55"/>
                  </a:cubicBezTo>
                  <a:cubicBezTo>
                    <a:pt x="21" y="55"/>
                    <a:pt x="19" y="56"/>
                    <a:pt x="18" y="55"/>
                  </a:cubicBezTo>
                  <a:cubicBezTo>
                    <a:pt x="18" y="55"/>
                    <a:pt x="18" y="54"/>
                    <a:pt x="18" y="54"/>
                  </a:cubicBezTo>
                  <a:cubicBezTo>
                    <a:pt x="18" y="53"/>
                    <a:pt x="19" y="53"/>
                    <a:pt x="19" y="52"/>
                  </a:cubicBezTo>
                  <a:cubicBezTo>
                    <a:pt x="19" y="52"/>
                    <a:pt x="19" y="51"/>
                    <a:pt x="18" y="50"/>
                  </a:cubicBezTo>
                  <a:cubicBezTo>
                    <a:pt x="18" y="50"/>
                    <a:pt x="17" y="50"/>
                    <a:pt x="17" y="50"/>
                  </a:cubicBezTo>
                  <a:cubicBezTo>
                    <a:pt x="17" y="50"/>
                    <a:pt x="17" y="51"/>
                    <a:pt x="16" y="52"/>
                  </a:cubicBezTo>
                  <a:cubicBezTo>
                    <a:pt x="16" y="52"/>
                    <a:pt x="15" y="52"/>
                    <a:pt x="14" y="52"/>
                  </a:cubicBezTo>
                  <a:cubicBezTo>
                    <a:pt x="14" y="52"/>
                    <a:pt x="12" y="51"/>
                    <a:pt x="12" y="50"/>
                  </a:cubicBezTo>
                  <a:cubicBezTo>
                    <a:pt x="12" y="50"/>
                    <a:pt x="11" y="48"/>
                    <a:pt x="11" y="47"/>
                  </a:cubicBezTo>
                  <a:cubicBezTo>
                    <a:pt x="10" y="46"/>
                    <a:pt x="10" y="45"/>
                    <a:pt x="9" y="44"/>
                  </a:cubicBezTo>
                  <a:cubicBezTo>
                    <a:pt x="9" y="44"/>
                    <a:pt x="8" y="43"/>
                    <a:pt x="8" y="43"/>
                  </a:cubicBezTo>
                  <a:cubicBezTo>
                    <a:pt x="8" y="42"/>
                    <a:pt x="10" y="41"/>
                    <a:pt x="10" y="40"/>
                  </a:cubicBezTo>
                  <a:cubicBezTo>
                    <a:pt x="10" y="39"/>
                    <a:pt x="11" y="38"/>
                    <a:pt x="11" y="37"/>
                  </a:cubicBezTo>
                  <a:cubicBezTo>
                    <a:pt x="11" y="36"/>
                    <a:pt x="10" y="35"/>
                    <a:pt x="10" y="35"/>
                  </a:cubicBezTo>
                  <a:cubicBezTo>
                    <a:pt x="10" y="34"/>
                    <a:pt x="11" y="34"/>
                    <a:pt x="11" y="33"/>
                  </a:cubicBezTo>
                  <a:cubicBezTo>
                    <a:pt x="11" y="33"/>
                    <a:pt x="12" y="33"/>
                    <a:pt x="12" y="32"/>
                  </a:cubicBezTo>
                  <a:cubicBezTo>
                    <a:pt x="12" y="32"/>
                    <a:pt x="13" y="31"/>
                    <a:pt x="12" y="30"/>
                  </a:cubicBezTo>
                  <a:cubicBezTo>
                    <a:pt x="12" y="30"/>
                    <a:pt x="11" y="30"/>
                    <a:pt x="11" y="29"/>
                  </a:cubicBezTo>
                  <a:cubicBezTo>
                    <a:pt x="11" y="29"/>
                    <a:pt x="11" y="28"/>
                    <a:pt x="11" y="27"/>
                  </a:cubicBezTo>
                  <a:cubicBezTo>
                    <a:pt x="11" y="27"/>
                    <a:pt x="13" y="26"/>
                    <a:pt x="13" y="25"/>
                  </a:cubicBezTo>
                  <a:cubicBezTo>
                    <a:pt x="14" y="25"/>
                    <a:pt x="15" y="24"/>
                    <a:pt x="15" y="24"/>
                  </a:cubicBezTo>
                  <a:cubicBezTo>
                    <a:pt x="16" y="23"/>
                    <a:pt x="16" y="21"/>
                    <a:pt x="16" y="21"/>
                  </a:cubicBezTo>
                  <a:cubicBezTo>
                    <a:pt x="17" y="20"/>
                    <a:pt x="18" y="20"/>
                    <a:pt x="18" y="20"/>
                  </a:cubicBezTo>
                  <a:cubicBezTo>
                    <a:pt x="19" y="19"/>
                    <a:pt x="21" y="20"/>
                    <a:pt x="22" y="20"/>
                  </a:cubicBezTo>
                  <a:cubicBezTo>
                    <a:pt x="23" y="19"/>
                    <a:pt x="25" y="19"/>
                    <a:pt x="26" y="18"/>
                  </a:cubicBezTo>
                  <a:cubicBezTo>
                    <a:pt x="26" y="18"/>
                    <a:pt x="28" y="17"/>
                    <a:pt x="28" y="16"/>
                  </a:cubicBezTo>
                  <a:cubicBezTo>
                    <a:pt x="28" y="16"/>
                    <a:pt x="28" y="14"/>
                    <a:pt x="29" y="14"/>
                  </a:cubicBezTo>
                  <a:cubicBezTo>
                    <a:pt x="29" y="13"/>
                    <a:pt x="30" y="13"/>
                    <a:pt x="31" y="13"/>
                  </a:cubicBezTo>
                  <a:cubicBezTo>
                    <a:pt x="32" y="13"/>
                    <a:pt x="33" y="13"/>
                    <a:pt x="34" y="13"/>
                  </a:cubicBezTo>
                  <a:cubicBezTo>
                    <a:pt x="35" y="13"/>
                    <a:pt x="36" y="14"/>
                    <a:pt x="37" y="14"/>
                  </a:cubicBezTo>
                  <a:cubicBezTo>
                    <a:pt x="38" y="15"/>
                    <a:pt x="39" y="16"/>
                    <a:pt x="39" y="16"/>
                  </a:cubicBezTo>
                  <a:cubicBezTo>
                    <a:pt x="40" y="16"/>
                    <a:pt x="42" y="15"/>
                    <a:pt x="43" y="15"/>
                  </a:cubicBezTo>
                  <a:cubicBezTo>
                    <a:pt x="44" y="15"/>
                    <a:pt x="44" y="15"/>
                    <a:pt x="45" y="15"/>
                  </a:cubicBezTo>
                  <a:cubicBezTo>
                    <a:pt x="46" y="16"/>
                    <a:pt x="48" y="18"/>
                    <a:pt x="48" y="18"/>
                  </a:cubicBezTo>
                  <a:cubicBezTo>
                    <a:pt x="49" y="19"/>
                    <a:pt x="51" y="21"/>
                    <a:pt x="52" y="22"/>
                  </a:cubicBezTo>
                  <a:cubicBezTo>
                    <a:pt x="53" y="22"/>
                    <a:pt x="57" y="23"/>
                    <a:pt x="57" y="23"/>
                  </a:cubicBezTo>
                  <a:cubicBezTo>
                    <a:pt x="57" y="23"/>
                    <a:pt x="59" y="21"/>
                    <a:pt x="60" y="20"/>
                  </a:cubicBezTo>
                  <a:cubicBezTo>
                    <a:pt x="60" y="20"/>
                    <a:pt x="61" y="20"/>
                    <a:pt x="62" y="20"/>
                  </a:cubicBezTo>
                  <a:cubicBezTo>
                    <a:pt x="63" y="20"/>
                    <a:pt x="65" y="20"/>
                    <a:pt x="65" y="19"/>
                  </a:cubicBezTo>
                  <a:cubicBezTo>
                    <a:pt x="66" y="19"/>
                    <a:pt x="66" y="17"/>
                    <a:pt x="67" y="16"/>
                  </a:cubicBezTo>
                  <a:cubicBezTo>
                    <a:pt x="67" y="15"/>
                    <a:pt x="67" y="12"/>
                    <a:pt x="68" y="11"/>
                  </a:cubicBezTo>
                  <a:cubicBezTo>
                    <a:pt x="68" y="10"/>
                    <a:pt x="68" y="9"/>
                    <a:pt x="67" y="8"/>
                  </a:cubicBezTo>
                  <a:cubicBezTo>
                    <a:pt x="67" y="7"/>
                    <a:pt x="67" y="7"/>
                    <a:pt x="67" y="7"/>
                  </a:cubicBezTo>
                  <a:cubicBezTo>
                    <a:pt x="68" y="6"/>
                    <a:pt x="69" y="6"/>
                    <a:pt x="69" y="6"/>
                  </a:cubicBezTo>
                  <a:cubicBezTo>
                    <a:pt x="70" y="6"/>
                    <a:pt x="71" y="6"/>
                    <a:pt x="72" y="6"/>
                  </a:cubicBezTo>
                  <a:cubicBezTo>
                    <a:pt x="72" y="6"/>
                    <a:pt x="72" y="6"/>
                    <a:pt x="73" y="6"/>
                  </a:cubicBezTo>
                  <a:cubicBezTo>
                    <a:pt x="73" y="6"/>
                    <a:pt x="74" y="6"/>
                    <a:pt x="74" y="6"/>
                  </a:cubicBezTo>
                  <a:cubicBezTo>
                    <a:pt x="75" y="6"/>
                    <a:pt x="75" y="5"/>
                    <a:pt x="76" y="5"/>
                  </a:cubicBezTo>
                  <a:cubicBezTo>
                    <a:pt x="76" y="5"/>
                    <a:pt x="77" y="5"/>
                    <a:pt x="77" y="5"/>
                  </a:cubicBezTo>
                  <a:cubicBezTo>
                    <a:pt x="78" y="5"/>
                    <a:pt x="78" y="6"/>
                    <a:pt x="79" y="6"/>
                  </a:cubicBezTo>
                  <a:cubicBezTo>
                    <a:pt x="79" y="6"/>
                    <a:pt x="80" y="6"/>
                    <a:pt x="81" y="6"/>
                  </a:cubicBezTo>
                  <a:cubicBezTo>
                    <a:pt x="81" y="6"/>
                    <a:pt x="81" y="6"/>
                    <a:pt x="81" y="6"/>
                  </a:cubicBezTo>
                  <a:cubicBezTo>
                    <a:pt x="82" y="6"/>
                    <a:pt x="83" y="6"/>
                    <a:pt x="83" y="6"/>
                  </a:cubicBezTo>
                  <a:cubicBezTo>
                    <a:pt x="83" y="7"/>
                    <a:pt x="83" y="8"/>
                    <a:pt x="83" y="9"/>
                  </a:cubicBezTo>
                  <a:cubicBezTo>
                    <a:pt x="83" y="10"/>
                    <a:pt x="82" y="11"/>
                    <a:pt x="82" y="11"/>
                  </a:cubicBezTo>
                  <a:cubicBezTo>
                    <a:pt x="83" y="12"/>
                    <a:pt x="84" y="13"/>
                    <a:pt x="84" y="13"/>
                  </a:cubicBezTo>
                  <a:cubicBezTo>
                    <a:pt x="85" y="13"/>
                    <a:pt x="86" y="13"/>
                    <a:pt x="86" y="13"/>
                  </a:cubicBezTo>
                  <a:cubicBezTo>
                    <a:pt x="87" y="12"/>
                    <a:pt x="88" y="11"/>
                    <a:pt x="89" y="11"/>
                  </a:cubicBezTo>
                  <a:cubicBezTo>
                    <a:pt x="89" y="11"/>
                    <a:pt x="90" y="11"/>
                    <a:pt x="90" y="11"/>
                  </a:cubicBezTo>
                  <a:cubicBezTo>
                    <a:pt x="91" y="12"/>
                    <a:pt x="91" y="13"/>
                    <a:pt x="91" y="13"/>
                  </a:cubicBezTo>
                  <a:cubicBezTo>
                    <a:pt x="91" y="14"/>
                    <a:pt x="90" y="15"/>
                    <a:pt x="91" y="15"/>
                  </a:cubicBezTo>
                  <a:cubicBezTo>
                    <a:pt x="91" y="16"/>
                    <a:pt x="93" y="16"/>
                    <a:pt x="93" y="15"/>
                  </a:cubicBezTo>
                  <a:cubicBezTo>
                    <a:pt x="94" y="15"/>
                    <a:pt x="95" y="15"/>
                    <a:pt x="95" y="14"/>
                  </a:cubicBezTo>
                  <a:cubicBezTo>
                    <a:pt x="95" y="14"/>
                    <a:pt x="95" y="13"/>
                    <a:pt x="95" y="13"/>
                  </a:cubicBezTo>
                  <a:cubicBezTo>
                    <a:pt x="95" y="12"/>
                    <a:pt x="95" y="11"/>
                    <a:pt x="95" y="10"/>
                  </a:cubicBezTo>
                  <a:cubicBezTo>
                    <a:pt x="95" y="10"/>
                    <a:pt x="95" y="9"/>
                    <a:pt x="95" y="9"/>
                  </a:cubicBezTo>
                  <a:cubicBezTo>
                    <a:pt x="96" y="8"/>
                    <a:pt x="98" y="9"/>
                    <a:pt x="98" y="9"/>
                  </a:cubicBezTo>
                  <a:cubicBezTo>
                    <a:pt x="99" y="10"/>
                    <a:pt x="99" y="11"/>
                    <a:pt x="99" y="11"/>
                  </a:cubicBezTo>
                  <a:cubicBezTo>
                    <a:pt x="100" y="12"/>
                    <a:pt x="101" y="12"/>
                    <a:pt x="102" y="12"/>
                  </a:cubicBezTo>
                  <a:cubicBezTo>
                    <a:pt x="103" y="12"/>
                    <a:pt x="105" y="11"/>
                    <a:pt x="105" y="11"/>
                  </a:cubicBezTo>
                  <a:cubicBezTo>
                    <a:pt x="106" y="10"/>
                    <a:pt x="106" y="9"/>
                    <a:pt x="107" y="9"/>
                  </a:cubicBezTo>
                  <a:cubicBezTo>
                    <a:pt x="107" y="8"/>
                    <a:pt x="107" y="7"/>
                    <a:pt x="108" y="7"/>
                  </a:cubicBezTo>
                  <a:cubicBezTo>
                    <a:pt x="108" y="7"/>
                    <a:pt x="109" y="6"/>
                    <a:pt x="109" y="6"/>
                  </a:cubicBezTo>
                  <a:cubicBezTo>
                    <a:pt x="110" y="6"/>
                    <a:pt x="111" y="6"/>
                    <a:pt x="111" y="6"/>
                  </a:cubicBezTo>
                  <a:cubicBezTo>
                    <a:pt x="112" y="6"/>
                    <a:pt x="114" y="5"/>
                    <a:pt x="114" y="4"/>
                  </a:cubicBezTo>
                  <a:cubicBezTo>
                    <a:pt x="115" y="4"/>
                    <a:pt x="116" y="2"/>
                    <a:pt x="116" y="2"/>
                  </a:cubicBezTo>
                  <a:cubicBezTo>
                    <a:pt x="117" y="1"/>
                    <a:pt x="117" y="1"/>
                    <a:pt x="117" y="0"/>
                  </a:cubicBezTo>
                  <a:cubicBezTo>
                    <a:pt x="117" y="1"/>
                    <a:pt x="117" y="1"/>
                    <a:pt x="117" y="1"/>
                  </a:cubicBezTo>
                  <a:cubicBezTo>
                    <a:pt x="117" y="2"/>
                    <a:pt x="117" y="4"/>
                    <a:pt x="117" y="5"/>
                  </a:cubicBezTo>
                  <a:cubicBezTo>
                    <a:pt x="117" y="6"/>
                    <a:pt x="117" y="7"/>
                    <a:pt x="117" y="8"/>
                  </a:cubicBezTo>
                  <a:cubicBezTo>
                    <a:pt x="116" y="9"/>
                    <a:pt x="117" y="11"/>
                    <a:pt x="116" y="12"/>
                  </a:cubicBezTo>
                  <a:cubicBezTo>
                    <a:pt x="116" y="12"/>
                    <a:pt x="115" y="13"/>
                    <a:pt x="115" y="13"/>
                  </a:cubicBezTo>
                  <a:cubicBezTo>
                    <a:pt x="114" y="12"/>
                    <a:pt x="115" y="11"/>
                    <a:pt x="114" y="11"/>
                  </a:cubicBezTo>
                  <a:cubicBezTo>
                    <a:pt x="114" y="10"/>
                    <a:pt x="112" y="10"/>
                    <a:pt x="111" y="10"/>
                  </a:cubicBezTo>
                  <a:cubicBezTo>
                    <a:pt x="111" y="11"/>
                    <a:pt x="112" y="12"/>
                    <a:pt x="111" y="13"/>
                  </a:cubicBezTo>
                  <a:cubicBezTo>
                    <a:pt x="111" y="13"/>
                    <a:pt x="110" y="13"/>
                    <a:pt x="109" y="13"/>
                  </a:cubicBezTo>
                  <a:cubicBezTo>
                    <a:pt x="108" y="14"/>
                    <a:pt x="107" y="14"/>
                    <a:pt x="107" y="15"/>
                  </a:cubicBezTo>
                  <a:cubicBezTo>
                    <a:pt x="106" y="15"/>
                    <a:pt x="107" y="17"/>
                    <a:pt x="107" y="17"/>
                  </a:cubicBezTo>
                  <a:cubicBezTo>
                    <a:pt x="107" y="18"/>
                    <a:pt x="107" y="20"/>
                    <a:pt x="107" y="21"/>
                  </a:cubicBezTo>
                  <a:cubicBezTo>
                    <a:pt x="107" y="22"/>
                    <a:pt x="107" y="23"/>
                    <a:pt x="107" y="24"/>
                  </a:cubicBezTo>
                  <a:cubicBezTo>
                    <a:pt x="107" y="25"/>
                    <a:pt x="107" y="26"/>
                    <a:pt x="108" y="27"/>
                  </a:cubicBezTo>
                  <a:cubicBezTo>
                    <a:pt x="108" y="27"/>
                    <a:pt x="110" y="27"/>
                    <a:pt x="110" y="27"/>
                  </a:cubicBezTo>
                  <a:cubicBezTo>
                    <a:pt x="111" y="27"/>
                    <a:pt x="113" y="26"/>
                    <a:pt x="114" y="25"/>
                  </a:cubicBezTo>
                  <a:cubicBezTo>
                    <a:pt x="115" y="25"/>
                    <a:pt x="117" y="25"/>
                    <a:pt x="118" y="25"/>
                  </a:cubicBezTo>
                  <a:cubicBezTo>
                    <a:pt x="119" y="25"/>
                    <a:pt x="120" y="25"/>
                    <a:pt x="120" y="25"/>
                  </a:cubicBezTo>
                  <a:cubicBezTo>
                    <a:pt x="120" y="25"/>
                    <a:pt x="120" y="26"/>
                    <a:pt x="120" y="27"/>
                  </a:cubicBezTo>
                  <a:cubicBezTo>
                    <a:pt x="119" y="27"/>
                    <a:pt x="119" y="29"/>
                    <a:pt x="118" y="30"/>
                  </a:cubicBezTo>
                  <a:cubicBezTo>
                    <a:pt x="118" y="30"/>
                    <a:pt x="118" y="31"/>
                    <a:pt x="118" y="32"/>
                  </a:cubicBezTo>
                  <a:cubicBezTo>
                    <a:pt x="118" y="33"/>
                    <a:pt x="118" y="35"/>
                    <a:pt x="118" y="35"/>
                  </a:cubicBezTo>
                  <a:cubicBezTo>
                    <a:pt x="117" y="36"/>
                    <a:pt x="116" y="38"/>
                    <a:pt x="116" y="38"/>
                  </a:cubicBezTo>
                  <a:cubicBezTo>
                    <a:pt x="116" y="39"/>
                    <a:pt x="116" y="39"/>
                    <a:pt x="116" y="39"/>
                  </a:cubicBezTo>
                  <a:cubicBezTo>
                    <a:pt x="115" y="39"/>
                    <a:pt x="114" y="40"/>
                    <a:pt x="113" y="40"/>
                  </a:cubicBezTo>
                  <a:cubicBezTo>
                    <a:pt x="112" y="40"/>
                    <a:pt x="111" y="41"/>
                    <a:pt x="110" y="42"/>
                  </a:cubicBezTo>
                  <a:cubicBezTo>
                    <a:pt x="109" y="42"/>
                    <a:pt x="109" y="42"/>
                    <a:pt x="108" y="43"/>
                  </a:cubicBezTo>
                  <a:cubicBezTo>
                    <a:pt x="108" y="43"/>
                    <a:pt x="107" y="44"/>
                    <a:pt x="107" y="44"/>
                  </a:cubicBezTo>
                  <a:cubicBezTo>
                    <a:pt x="108" y="45"/>
                    <a:pt x="109" y="46"/>
                    <a:pt x="109" y="46"/>
                  </a:cubicBezTo>
                  <a:cubicBezTo>
                    <a:pt x="110" y="47"/>
                    <a:pt x="110" y="48"/>
                    <a:pt x="110" y="49"/>
                  </a:cubicBezTo>
                  <a:cubicBezTo>
                    <a:pt x="110" y="49"/>
                    <a:pt x="109" y="51"/>
                    <a:pt x="109" y="51"/>
                  </a:cubicBezTo>
                  <a:cubicBezTo>
                    <a:pt x="108" y="52"/>
                    <a:pt x="106" y="52"/>
                    <a:pt x="105" y="51"/>
                  </a:cubicBezTo>
                  <a:cubicBezTo>
                    <a:pt x="104" y="51"/>
                    <a:pt x="103" y="50"/>
                    <a:pt x="103" y="49"/>
                  </a:cubicBezTo>
                  <a:cubicBezTo>
                    <a:pt x="103" y="49"/>
                    <a:pt x="103" y="48"/>
                    <a:pt x="103" y="47"/>
                  </a:cubicBezTo>
                  <a:cubicBezTo>
                    <a:pt x="102" y="47"/>
                    <a:pt x="100" y="48"/>
                    <a:pt x="100" y="48"/>
                  </a:cubicBezTo>
                  <a:cubicBezTo>
                    <a:pt x="99" y="49"/>
                    <a:pt x="99" y="50"/>
                    <a:pt x="99" y="51"/>
                  </a:cubicBezTo>
                  <a:cubicBezTo>
                    <a:pt x="98" y="51"/>
                    <a:pt x="97" y="51"/>
                    <a:pt x="97" y="51"/>
                  </a:cubicBezTo>
                  <a:cubicBezTo>
                    <a:pt x="96" y="51"/>
                    <a:pt x="97" y="49"/>
                    <a:pt x="97" y="49"/>
                  </a:cubicBezTo>
                  <a:cubicBezTo>
                    <a:pt x="97" y="48"/>
                    <a:pt x="97" y="47"/>
                    <a:pt x="97" y="47"/>
                  </a:cubicBezTo>
                  <a:cubicBezTo>
                    <a:pt x="96" y="47"/>
                    <a:pt x="95" y="47"/>
                    <a:pt x="94" y="46"/>
                  </a:cubicBezTo>
                  <a:cubicBezTo>
                    <a:pt x="94" y="46"/>
                    <a:pt x="92" y="46"/>
                    <a:pt x="91" y="46"/>
                  </a:cubicBezTo>
                  <a:cubicBezTo>
                    <a:pt x="91" y="47"/>
                    <a:pt x="90" y="47"/>
                    <a:pt x="90" y="48"/>
                  </a:cubicBezTo>
                  <a:cubicBezTo>
                    <a:pt x="90" y="48"/>
                    <a:pt x="91" y="49"/>
                    <a:pt x="91" y="50"/>
                  </a:cubicBezTo>
                  <a:cubicBezTo>
                    <a:pt x="91" y="51"/>
                    <a:pt x="91" y="52"/>
                    <a:pt x="90" y="53"/>
                  </a:cubicBezTo>
                  <a:cubicBezTo>
                    <a:pt x="90" y="53"/>
                    <a:pt x="88" y="53"/>
                    <a:pt x="88" y="53"/>
                  </a:cubicBezTo>
                  <a:cubicBezTo>
                    <a:pt x="87" y="53"/>
                    <a:pt x="87" y="54"/>
                    <a:pt x="87" y="55"/>
                  </a:cubicBezTo>
                  <a:cubicBezTo>
                    <a:pt x="86" y="55"/>
                    <a:pt x="85" y="55"/>
                    <a:pt x="84" y="56"/>
                  </a:cubicBezTo>
                  <a:cubicBezTo>
                    <a:pt x="84" y="56"/>
                    <a:pt x="83" y="56"/>
                    <a:pt x="82" y="56"/>
                  </a:cubicBezTo>
                  <a:cubicBezTo>
                    <a:pt x="82" y="56"/>
                    <a:pt x="82" y="57"/>
                    <a:pt x="82" y="58"/>
                  </a:cubicBezTo>
                  <a:cubicBezTo>
                    <a:pt x="82" y="59"/>
                    <a:pt x="82" y="60"/>
                    <a:pt x="82" y="61"/>
                  </a:cubicBezTo>
                  <a:cubicBezTo>
                    <a:pt x="82" y="62"/>
                    <a:pt x="82" y="63"/>
                    <a:pt x="83" y="63"/>
                  </a:cubicBezTo>
                  <a:cubicBezTo>
                    <a:pt x="83" y="64"/>
                    <a:pt x="84" y="64"/>
                    <a:pt x="85" y="65"/>
                  </a:cubicBezTo>
                  <a:cubicBezTo>
                    <a:pt x="86" y="65"/>
                    <a:pt x="88" y="66"/>
                    <a:pt x="88" y="66"/>
                  </a:cubicBezTo>
                  <a:cubicBezTo>
                    <a:pt x="89" y="67"/>
                    <a:pt x="89" y="69"/>
                    <a:pt x="89" y="70"/>
                  </a:cubicBezTo>
                  <a:cubicBezTo>
                    <a:pt x="90" y="70"/>
                    <a:pt x="90" y="72"/>
                    <a:pt x="90" y="72"/>
                  </a:cubicBezTo>
                  <a:cubicBezTo>
                    <a:pt x="90" y="73"/>
                    <a:pt x="91" y="74"/>
                    <a:pt x="92" y="75"/>
                  </a:cubicBezTo>
                  <a:cubicBezTo>
                    <a:pt x="92" y="76"/>
                    <a:pt x="94" y="77"/>
                    <a:pt x="94" y="78"/>
                  </a:cubicBezTo>
                  <a:cubicBezTo>
                    <a:pt x="95" y="79"/>
                    <a:pt x="97" y="81"/>
                    <a:pt x="97" y="82"/>
                  </a:cubicBezTo>
                  <a:cubicBezTo>
                    <a:pt x="98" y="82"/>
                    <a:pt x="99" y="84"/>
                    <a:pt x="100" y="85"/>
                  </a:cubicBezTo>
                  <a:cubicBezTo>
                    <a:pt x="100" y="85"/>
                    <a:pt x="101" y="87"/>
                    <a:pt x="101" y="88"/>
                  </a:cubicBezTo>
                  <a:cubicBezTo>
                    <a:pt x="102" y="88"/>
                    <a:pt x="102" y="88"/>
                    <a:pt x="103" y="89"/>
                  </a:cubicBezTo>
                  <a:cubicBezTo>
                    <a:pt x="103" y="89"/>
                    <a:pt x="105" y="90"/>
                    <a:pt x="105" y="90"/>
                  </a:cubicBezTo>
                  <a:cubicBezTo>
                    <a:pt x="106" y="90"/>
                    <a:pt x="107" y="91"/>
                    <a:pt x="108" y="91"/>
                  </a:cubicBezTo>
                  <a:cubicBezTo>
                    <a:pt x="109" y="91"/>
                    <a:pt x="111" y="91"/>
                    <a:pt x="112" y="91"/>
                  </a:cubicBezTo>
                  <a:cubicBezTo>
                    <a:pt x="113" y="90"/>
                    <a:pt x="113" y="89"/>
                    <a:pt x="113" y="89"/>
                  </a:cubicBezTo>
                  <a:cubicBezTo>
                    <a:pt x="114" y="88"/>
                    <a:pt x="114" y="86"/>
                    <a:pt x="114" y="85"/>
                  </a:cubicBezTo>
                  <a:cubicBezTo>
                    <a:pt x="114" y="84"/>
                    <a:pt x="115" y="83"/>
                    <a:pt x="115" y="82"/>
                  </a:cubicBezTo>
                  <a:cubicBezTo>
                    <a:pt x="116" y="81"/>
                    <a:pt x="117" y="80"/>
                    <a:pt x="117" y="79"/>
                  </a:cubicBezTo>
                  <a:cubicBezTo>
                    <a:pt x="118" y="78"/>
                    <a:pt x="117" y="76"/>
                    <a:pt x="118" y="75"/>
                  </a:cubicBezTo>
                  <a:cubicBezTo>
                    <a:pt x="118" y="74"/>
                    <a:pt x="118" y="72"/>
                    <a:pt x="119" y="71"/>
                  </a:cubicBezTo>
                  <a:cubicBezTo>
                    <a:pt x="119" y="70"/>
                    <a:pt x="120" y="69"/>
                    <a:pt x="120" y="68"/>
                  </a:cubicBezTo>
                  <a:cubicBezTo>
                    <a:pt x="120" y="68"/>
                    <a:pt x="120" y="66"/>
                    <a:pt x="120" y="65"/>
                  </a:cubicBezTo>
                  <a:cubicBezTo>
                    <a:pt x="121" y="65"/>
                    <a:pt x="121" y="64"/>
                    <a:pt x="121" y="64"/>
                  </a:cubicBezTo>
                  <a:cubicBezTo>
                    <a:pt x="122" y="63"/>
                    <a:pt x="123" y="63"/>
                    <a:pt x="123" y="64"/>
                  </a:cubicBezTo>
                  <a:cubicBezTo>
                    <a:pt x="124" y="64"/>
                    <a:pt x="125" y="65"/>
                    <a:pt x="125" y="65"/>
                  </a:cubicBezTo>
                  <a:cubicBezTo>
                    <a:pt x="125" y="65"/>
                    <a:pt x="125" y="67"/>
                    <a:pt x="126" y="67"/>
                  </a:cubicBezTo>
                  <a:cubicBezTo>
                    <a:pt x="126" y="67"/>
                    <a:pt x="127" y="66"/>
                    <a:pt x="128" y="66"/>
                  </a:cubicBezTo>
                  <a:cubicBezTo>
                    <a:pt x="129" y="66"/>
                    <a:pt x="129" y="67"/>
                    <a:pt x="130" y="67"/>
                  </a:cubicBezTo>
                  <a:cubicBezTo>
                    <a:pt x="130" y="67"/>
                    <a:pt x="131" y="67"/>
                    <a:pt x="131" y="67"/>
                  </a:cubicBezTo>
                  <a:cubicBezTo>
                    <a:pt x="131" y="67"/>
                    <a:pt x="131" y="67"/>
                    <a:pt x="131" y="67"/>
                  </a:cubicBezTo>
                  <a:cubicBezTo>
                    <a:pt x="131" y="68"/>
                    <a:pt x="130" y="69"/>
                    <a:pt x="130" y="69"/>
                  </a:cubicBezTo>
                  <a:cubicBezTo>
                    <a:pt x="129" y="70"/>
                    <a:pt x="130" y="72"/>
                    <a:pt x="131" y="73"/>
                  </a:cubicBezTo>
                  <a:cubicBezTo>
                    <a:pt x="132" y="74"/>
                    <a:pt x="133" y="75"/>
                    <a:pt x="134" y="75"/>
                  </a:cubicBezTo>
                  <a:cubicBezTo>
                    <a:pt x="135" y="76"/>
                    <a:pt x="136" y="76"/>
                    <a:pt x="136" y="76"/>
                  </a:cubicBezTo>
                  <a:cubicBezTo>
                    <a:pt x="137" y="76"/>
                    <a:pt x="139" y="75"/>
                    <a:pt x="140" y="75"/>
                  </a:cubicBezTo>
                  <a:cubicBezTo>
                    <a:pt x="140" y="75"/>
                    <a:pt x="141" y="75"/>
                    <a:pt x="141" y="75"/>
                  </a:cubicBezTo>
                  <a:cubicBezTo>
                    <a:pt x="142" y="76"/>
                    <a:pt x="141" y="77"/>
                    <a:pt x="141" y="78"/>
                  </a:cubicBezTo>
                  <a:cubicBezTo>
                    <a:pt x="141" y="78"/>
                    <a:pt x="141" y="80"/>
                    <a:pt x="142" y="80"/>
                  </a:cubicBezTo>
                  <a:cubicBezTo>
                    <a:pt x="142" y="80"/>
                    <a:pt x="143" y="81"/>
                    <a:pt x="143" y="81"/>
                  </a:cubicBezTo>
                  <a:cubicBezTo>
                    <a:pt x="143" y="82"/>
                    <a:pt x="142" y="84"/>
                    <a:pt x="142" y="85"/>
                  </a:cubicBezTo>
                  <a:cubicBezTo>
                    <a:pt x="142" y="86"/>
                    <a:pt x="142" y="89"/>
                    <a:pt x="142" y="90"/>
                  </a:cubicBezTo>
                  <a:cubicBezTo>
                    <a:pt x="141" y="91"/>
                    <a:pt x="140" y="92"/>
                    <a:pt x="139" y="93"/>
                  </a:cubicBezTo>
                  <a:cubicBezTo>
                    <a:pt x="138" y="93"/>
                    <a:pt x="137" y="92"/>
                    <a:pt x="137" y="92"/>
                  </a:cubicBezTo>
                  <a:cubicBezTo>
                    <a:pt x="136" y="92"/>
                    <a:pt x="136" y="93"/>
                    <a:pt x="135" y="93"/>
                  </a:cubicBezTo>
                  <a:cubicBezTo>
                    <a:pt x="134" y="93"/>
                    <a:pt x="133" y="92"/>
                    <a:pt x="132" y="92"/>
                  </a:cubicBezTo>
                  <a:cubicBezTo>
                    <a:pt x="132" y="91"/>
                    <a:pt x="133" y="90"/>
                    <a:pt x="133" y="90"/>
                  </a:cubicBezTo>
                  <a:cubicBezTo>
                    <a:pt x="132" y="89"/>
                    <a:pt x="130" y="91"/>
                    <a:pt x="130" y="91"/>
                  </a:cubicBezTo>
                  <a:cubicBezTo>
                    <a:pt x="129" y="92"/>
                    <a:pt x="129" y="95"/>
                    <a:pt x="130" y="96"/>
                  </a:cubicBezTo>
                  <a:cubicBezTo>
                    <a:pt x="130" y="96"/>
                    <a:pt x="132" y="96"/>
                    <a:pt x="132" y="96"/>
                  </a:cubicBezTo>
                  <a:cubicBezTo>
                    <a:pt x="133" y="96"/>
                    <a:pt x="135" y="97"/>
                    <a:pt x="136" y="97"/>
                  </a:cubicBezTo>
                  <a:cubicBezTo>
                    <a:pt x="137" y="98"/>
                    <a:pt x="138" y="99"/>
                    <a:pt x="138" y="100"/>
                  </a:cubicBezTo>
                  <a:cubicBezTo>
                    <a:pt x="138" y="101"/>
                    <a:pt x="136" y="100"/>
                    <a:pt x="136" y="101"/>
                  </a:cubicBezTo>
                  <a:cubicBezTo>
                    <a:pt x="136" y="101"/>
                    <a:pt x="136" y="103"/>
                    <a:pt x="136" y="103"/>
                  </a:cubicBezTo>
                  <a:cubicBezTo>
                    <a:pt x="137" y="104"/>
                    <a:pt x="139" y="104"/>
                    <a:pt x="139" y="104"/>
                  </a:cubicBezTo>
                  <a:cubicBezTo>
                    <a:pt x="139" y="105"/>
                    <a:pt x="139" y="106"/>
                    <a:pt x="139" y="106"/>
                  </a:cubicBezTo>
                  <a:cubicBezTo>
                    <a:pt x="138" y="107"/>
                    <a:pt x="138" y="107"/>
                    <a:pt x="138" y="108"/>
                  </a:cubicBezTo>
                  <a:cubicBezTo>
                    <a:pt x="138" y="109"/>
                    <a:pt x="139" y="110"/>
                    <a:pt x="139" y="111"/>
                  </a:cubicBezTo>
                  <a:cubicBezTo>
                    <a:pt x="139" y="111"/>
                    <a:pt x="138" y="113"/>
                    <a:pt x="138" y="113"/>
                  </a:cubicBezTo>
                  <a:cubicBezTo>
                    <a:pt x="138" y="114"/>
                    <a:pt x="137" y="114"/>
                    <a:pt x="136" y="115"/>
                  </a:cubicBezTo>
                  <a:cubicBezTo>
                    <a:pt x="136" y="115"/>
                    <a:pt x="136" y="116"/>
                    <a:pt x="136" y="117"/>
                  </a:cubicBezTo>
                  <a:cubicBezTo>
                    <a:pt x="135" y="117"/>
                    <a:pt x="133" y="118"/>
                    <a:pt x="133" y="118"/>
                  </a:cubicBezTo>
                  <a:cubicBezTo>
                    <a:pt x="133" y="119"/>
                    <a:pt x="132" y="120"/>
                    <a:pt x="132" y="121"/>
                  </a:cubicBezTo>
                  <a:cubicBezTo>
                    <a:pt x="132" y="121"/>
                    <a:pt x="133" y="123"/>
                    <a:pt x="133" y="123"/>
                  </a:cubicBezTo>
                  <a:cubicBezTo>
                    <a:pt x="133" y="124"/>
                    <a:pt x="134" y="126"/>
                    <a:pt x="134" y="127"/>
                  </a:cubicBezTo>
                  <a:cubicBezTo>
                    <a:pt x="134" y="127"/>
                    <a:pt x="134" y="129"/>
                    <a:pt x="133" y="130"/>
                  </a:cubicBezTo>
                  <a:cubicBezTo>
                    <a:pt x="133" y="130"/>
                    <a:pt x="133" y="130"/>
                    <a:pt x="133" y="130"/>
                  </a:cubicBezTo>
                  <a:cubicBezTo>
                    <a:pt x="132" y="130"/>
                    <a:pt x="132" y="130"/>
                    <a:pt x="132" y="130"/>
                  </a:cubicBezTo>
                  <a:cubicBezTo>
                    <a:pt x="131" y="131"/>
                    <a:pt x="131" y="132"/>
                    <a:pt x="130" y="132"/>
                  </a:cubicBezTo>
                  <a:cubicBezTo>
                    <a:pt x="130" y="132"/>
                    <a:pt x="129" y="133"/>
                    <a:pt x="129" y="133"/>
                  </a:cubicBezTo>
                  <a:cubicBezTo>
                    <a:pt x="128" y="133"/>
                    <a:pt x="126" y="132"/>
                    <a:pt x="126" y="133"/>
                  </a:cubicBezTo>
                  <a:cubicBezTo>
                    <a:pt x="126" y="133"/>
                    <a:pt x="126" y="134"/>
                    <a:pt x="126" y="134"/>
                  </a:cubicBezTo>
                  <a:cubicBezTo>
                    <a:pt x="126" y="135"/>
                    <a:pt x="127" y="135"/>
                    <a:pt x="127" y="136"/>
                  </a:cubicBezTo>
                  <a:cubicBezTo>
                    <a:pt x="127" y="136"/>
                    <a:pt x="128" y="137"/>
                    <a:pt x="129" y="138"/>
                  </a:cubicBezTo>
                  <a:cubicBezTo>
                    <a:pt x="129" y="138"/>
                    <a:pt x="128" y="139"/>
                    <a:pt x="128" y="140"/>
                  </a:cubicBezTo>
                  <a:cubicBezTo>
                    <a:pt x="128" y="140"/>
                    <a:pt x="129" y="141"/>
                    <a:pt x="130" y="142"/>
                  </a:cubicBezTo>
                  <a:cubicBezTo>
                    <a:pt x="130" y="142"/>
                    <a:pt x="130" y="143"/>
                    <a:pt x="129" y="143"/>
                  </a:cubicBezTo>
                  <a:cubicBezTo>
                    <a:pt x="129" y="144"/>
                    <a:pt x="128" y="144"/>
                    <a:pt x="128" y="145"/>
                  </a:cubicBezTo>
                  <a:cubicBezTo>
                    <a:pt x="127" y="145"/>
                    <a:pt x="126" y="144"/>
                    <a:pt x="125" y="144"/>
                  </a:cubicBezTo>
                  <a:cubicBezTo>
                    <a:pt x="124" y="144"/>
                    <a:pt x="122" y="145"/>
                    <a:pt x="122" y="145"/>
                  </a:cubicBezTo>
                  <a:cubicBezTo>
                    <a:pt x="122" y="145"/>
                    <a:pt x="122" y="147"/>
                    <a:pt x="121" y="147"/>
                  </a:cubicBezTo>
                  <a:cubicBezTo>
                    <a:pt x="120" y="147"/>
                    <a:pt x="119" y="145"/>
                    <a:pt x="118" y="145"/>
                  </a:cubicBezTo>
                  <a:cubicBezTo>
                    <a:pt x="118" y="146"/>
                    <a:pt x="118" y="147"/>
                    <a:pt x="118" y="148"/>
                  </a:cubicBezTo>
                  <a:cubicBezTo>
                    <a:pt x="118" y="148"/>
                    <a:pt x="118" y="149"/>
                    <a:pt x="117" y="149"/>
                  </a:cubicBezTo>
                  <a:cubicBezTo>
                    <a:pt x="117" y="149"/>
                    <a:pt x="117" y="150"/>
                    <a:pt x="116" y="15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1" name="Freeform 101"/>
            <p:cNvSpPr>
              <a:spLocks/>
            </p:cNvSpPr>
            <p:nvPr/>
          </p:nvSpPr>
          <p:spPr bwMode="auto">
            <a:xfrm>
              <a:off x="1744663" y="3570288"/>
              <a:ext cx="273050" cy="255588"/>
            </a:xfrm>
            <a:custGeom>
              <a:avLst/>
              <a:gdLst/>
              <a:ahLst/>
              <a:cxnLst>
                <a:cxn ang="0">
                  <a:pos x="141" y="90"/>
                </a:cxn>
                <a:cxn ang="0">
                  <a:pos x="132" y="94"/>
                </a:cxn>
                <a:cxn ang="0">
                  <a:pos x="123" y="102"/>
                </a:cxn>
                <a:cxn ang="0">
                  <a:pos x="115" y="100"/>
                </a:cxn>
                <a:cxn ang="0">
                  <a:pos x="112" y="91"/>
                </a:cxn>
                <a:cxn ang="0">
                  <a:pos x="106" y="96"/>
                </a:cxn>
                <a:cxn ang="0">
                  <a:pos x="100" y="94"/>
                </a:cxn>
                <a:cxn ang="0">
                  <a:pos x="96" y="88"/>
                </a:cxn>
                <a:cxn ang="0">
                  <a:pos x="93" y="93"/>
                </a:cxn>
                <a:cxn ang="0">
                  <a:pos x="91" y="99"/>
                </a:cxn>
                <a:cxn ang="0">
                  <a:pos x="97" y="106"/>
                </a:cxn>
                <a:cxn ang="0">
                  <a:pos x="100" y="117"/>
                </a:cxn>
                <a:cxn ang="0">
                  <a:pos x="95" y="122"/>
                </a:cxn>
                <a:cxn ang="0">
                  <a:pos x="86" y="129"/>
                </a:cxn>
                <a:cxn ang="0">
                  <a:pos x="76" y="132"/>
                </a:cxn>
                <a:cxn ang="0">
                  <a:pos x="68" y="133"/>
                </a:cxn>
                <a:cxn ang="0">
                  <a:pos x="56" y="131"/>
                </a:cxn>
                <a:cxn ang="0">
                  <a:pos x="54" y="123"/>
                </a:cxn>
                <a:cxn ang="0">
                  <a:pos x="45" y="115"/>
                </a:cxn>
                <a:cxn ang="0">
                  <a:pos x="36" y="112"/>
                </a:cxn>
                <a:cxn ang="0">
                  <a:pos x="27" y="118"/>
                </a:cxn>
                <a:cxn ang="0">
                  <a:pos x="18" y="112"/>
                </a:cxn>
                <a:cxn ang="0">
                  <a:pos x="9" y="100"/>
                </a:cxn>
                <a:cxn ang="0">
                  <a:pos x="6" y="87"/>
                </a:cxn>
                <a:cxn ang="0">
                  <a:pos x="2" y="74"/>
                </a:cxn>
                <a:cxn ang="0">
                  <a:pos x="5" y="69"/>
                </a:cxn>
                <a:cxn ang="0">
                  <a:pos x="1" y="60"/>
                </a:cxn>
                <a:cxn ang="0">
                  <a:pos x="8" y="56"/>
                </a:cxn>
                <a:cxn ang="0">
                  <a:pos x="1" y="53"/>
                </a:cxn>
                <a:cxn ang="0">
                  <a:pos x="6" y="46"/>
                </a:cxn>
                <a:cxn ang="0">
                  <a:pos x="11" y="35"/>
                </a:cxn>
                <a:cxn ang="0">
                  <a:pos x="18" y="30"/>
                </a:cxn>
                <a:cxn ang="0">
                  <a:pos x="24" y="26"/>
                </a:cxn>
                <a:cxn ang="0">
                  <a:pos x="16" y="21"/>
                </a:cxn>
                <a:cxn ang="0">
                  <a:pos x="26" y="11"/>
                </a:cxn>
                <a:cxn ang="0">
                  <a:pos x="30" y="6"/>
                </a:cxn>
                <a:cxn ang="0">
                  <a:pos x="30" y="3"/>
                </a:cxn>
                <a:cxn ang="0">
                  <a:pos x="37" y="2"/>
                </a:cxn>
                <a:cxn ang="0">
                  <a:pos x="45" y="3"/>
                </a:cxn>
                <a:cxn ang="0">
                  <a:pos x="53" y="9"/>
                </a:cxn>
                <a:cxn ang="0">
                  <a:pos x="52" y="14"/>
                </a:cxn>
                <a:cxn ang="0">
                  <a:pos x="59" y="20"/>
                </a:cxn>
                <a:cxn ang="0">
                  <a:pos x="64" y="13"/>
                </a:cxn>
                <a:cxn ang="0">
                  <a:pos x="73" y="18"/>
                </a:cxn>
                <a:cxn ang="0">
                  <a:pos x="82" y="15"/>
                </a:cxn>
                <a:cxn ang="0">
                  <a:pos x="89" y="15"/>
                </a:cxn>
                <a:cxn ang="0">
                  <a:pos x="95" y="8"/>
                </a:cxn>
                <a:cxn ang="0">
                  <a:pos x="99" y="13"/>
                </a:cxn>
                <a:cxn ang="0">
                  <a:pos x="105" y="16"/>
                </a:cxn>
                <a:cxn ang="0">
                  <a:pos x="115" y="13"/>
                </a:cxn>
                <a:cxn ang="0">
                  <a:pos x="124" y="18"/>
                </a:cxn>
                <a:cxn ang="0">
                  <a:pos x="126" y="31"/>
                </a:cxn>
                <a:cxn ang="0">
                  <a:pos x="129" y="46"/>
                </a:cxn>
                <a:cxn ang="0">
                  <a:pos x="128" y="53"/>
                </a:cxn>
                <a:cxn ang="0">
                  <a:pos x="137" y="59"/>
                </a:cxn>
                <a:cxn ang="0">
                  <a:pos x="140" y="68"/>
                </a:cxn>
                <a:cxn ang="0">
                  <a:pos x="139" y="77"/>
                </a:cxn>
                <a:cxn ang="0">
                  <a:pos x="141" y="80"/>
                </a:cxn>
              </a:cxnLst>
              <a:rect l="0" t="0" r="r" b="b"/>
              <a:pathLst>
                <a:path w="145" h="135">
                  <a:moveTo>
                    <a:pt x="145" y="83"/>
                  </a:moveTo>
                  <a:cubicBezTo>
                    <a:pt x="145" y="83"/>
                    <a:pt x="145" y="85"/>
                    <a:pt x="145" y="85"/>
                  </a:cubicBezTo>
                  <a:cubicBezTo>
                    <a:pt x="144" y="86"/>
                    <a:pt x="144" y="87"/>
                    <a:pt x="144" y="87"/>
                  </a:cubicBezTo>
                  <a:cubicBezTo>
                    <a:pt x="143" y="88"/>
                    <a:pt x="142" y="88"/>
                    <a:pt x="142" y="89"/>
                  </a:cubicBezTo>
                  <a:cubicBezTo>
                    <a:pt x="142" y="89"/>
                    <a:pt x="142" y="90"/>
                    <a:pt x="141" y="90"/>
                  </a:cubicBezTo>
                  <a:cubicBezTo>
                    <a:pt x="141" y="91"/>
                    <a:pt x="141" y="91"/>
                    <a:pt x="141" y="92"/>
                  </a:cubicBezTo>
                  <a:cubicBezTo>
                    <a:pt x="141" y="92"/>
                    <a:pt x="140" y="92"/>
                    <a:pt x="139" y="92"/>
                  </a:cubicBezTo>
                  <a:cubicBezTo>
                    <a:pt x="139" y="93"/>
                    <a:pt x="138" y="93"/>
                    <a:pt x="138" y="93"/>
                  </a:cubicBezTo>
                  <a:cubicBezTo>
                    <a:pt x="137" y="93"/>
                    <a:pt x="136" y="93"/>
                    <a:pt x="135" y="93"/>
                  </a:cubicBezTo>
                  <a:cubicBezTo>
                    <a:pt x="135" y="93"/>
                    <a:pt x="133" y="94"/>
                    <a:pt x="132" y="94"/>
                  </a:cubicBezTo>
                  <a:cubicBezTo>
                    <a:pt x="132" y="95"/>
                    <a:pt x="131" y="96"/>
                    <a:pt x="131" y="96"/>
                  </a:cubicBezTo>
                  <a:cubicBezTo>
                    <a:pt x="130" y="97"/>
                    <a:pt x="130" y="98"/>
                    <a:pt x="129" y="99"/>
                  </a:cubicBezTo>
                  <a:cubicBezTo>
                    <a:pt x="129" y="99"/>
                    <a:pt x="129" y="100"/>
                    <a:pt x="128" y="101"/>
                  </a:cubicBezTo>
                  <a:cubicBezTo>
                    <a:pt x="128" y="101"/>
                    <a:pt x="127" y="103"/>
                    <a:pt x="127" y="103"/>
                  </a:cubicBezTo>
                  <a:cubicBezTo>
                    <a:pt x="126" y="103"/>
                    <a:pt x="124" y="102"/>
                    <a:pt x="123" y="102"/>
                  </a:cubicBezTo>
                  <a:cubicBezTo>
                    <a:pt x="123" y="102"/>
                    <a:pt x="122" y="101"/>
                    <a:pt x="121" y="101"/>
                  </a:cubicBezTo>
                  <a:cubicBezTo>
                    <a:pt x="120" y="101"/>
                    <a:pt x="119" y="101"/>
                    <a:pt x="119" y="101"/>
                  </a:cubicBezTo>
                  <a:cubicBezTo>
                    <a:pt x="118" y="101"/>
                    <a:pt x="118" y="101"/>
                    <a:pt x="117" y="101"/>
                  </a:cubicBezTo>
                  <a:cubicBezTo>
                    <a:pt x="117" y="101"/>
                    <a:pt x="116" y="102"/>
                    <a:pt x="116" y="102"/>
                  </a:cubicBezTo>
                  <a:cubicBezTo>
                    <a:pt x="115" y="101"/>
                    <a:pt x="115" y="100"/>
                    <a:pt x="115" y="100"/>
                  </a:cubicBezTo>
                  <a:cubicBezTo>
                    <a:pt x="115" y="99"/>
                    <a:pt x="115" y="98"/>
                    <a:pt x="115" y="98"/>
                  </a:cubicBezTo>
                  <a:cubicBezTo>
                    <a:pt x="115" y="97"/>
                    <a:pt x="116" y="96"/>
                    <a:pt x="115" y="95"/>
                  </a:cubicBezTo>
                  <a:cubicBezTo>
                    <a:pt x="115" y="95"/>
                    <a:pt x="115" y="94"/>
                    <a:pt x="114" y="94"/>
                  </a:cubicBezTo>
                  <a:cubicBezTo>
                    <a:pt x="114" y="93"/>
                    <a:pt x="114" y="93"/>
                    <a:pt x="113" y="93"/>
                  </a:cubicBezTo>
                  <a:cubicBezTo>
                    <a:pt x="113" y="92"/>
                    <a:pt x="113" y="91"/>
                    <a:pt x="112" y="91"/>
                  </a:cubicBezTo>
                  <a:cubicBezTo>
                    <a:pt x="112" y="91"/>
                    <a:pt x="111" y="90"/>
                    <a:pt x="111" y="90"/>
                  </a:cubicBezTo>
                  <a:cubicBezTo>
                    <a:pt x="110" y="90"/>
                    <a:pt x="109" y="91"/>
                    <a:pt x="109" y="91"/>
                  </a:cubicBezTo>
                  <a:cubicBezTo>
                    <a:pt x="108" y="91"/>
                    <a:pt x="107" y="92"/>
                    <a:pt x="107" y="92"/>
                  </a:cubicBezTo>
                  <a:cubicBezTo>
                    <a:pt x="107" y="93"/>
                    <a:pt x="107" y="93"/>
                    <a:pt x="106" y="94"/>
                  </a:cubicBezTo>
                  <a:cubicBezTo>
                    <a:pt x="106" y="95"/>
                    <a:pt x="107" y="96"/>
                    <a:pt x="106" y="96"/>
                  </a:cubicBezTo>
                  <a:cubicBezTo>
                    <a:pt x="106" y="97"/>
                    <a:pt x="105" y="97"/>
                    <a:pt x="105" y="97"/>
                  </a:cubicBezTo>
                  <a:cubicBezTo>
                    <a:pt x="104" y="97"/>
                    <a:pt x="103" y="97"/>
                    <a:pt x="103" y="97"/>
                  </a:cubicBezTo>
                  <a:cubicBezTo>
                    <a:pt x="102" y="97"/>
                    <a:pt x="102" y="96"/>
                    <a:pt x="102" y="96"/>
                  </a:cubicBezTo>
                  <a:cubicBezTo>
                    <a:pt x="101" y="95"/>
                    <a:pt x="100" y="95"/>
                    <a:pt x="100" y="95"/>
                  </a:cubicBezTo>
                  <a:cubicBezTo>
                    <a:pt x="100" y="94"/>
                    <a:pt x="100" y="94"/>
                    <a:pt x="100" y="94"/>
                  </a:cubicBezTo>
                  <a:cubicBezTo>
                    <a:pt x="101" y="93"/>
                    <a:pt x="101" y="93"/>
                    <a:pt x="101" y="93"/>
                  </a:cubicBezTo>
                  <a:cubicBezTo>
                    <a:pt x="102" y="92"/>
                    <a:pt x="101" y="91"/>
                    <a:pt x="101" y="91"/>
                  </a:cubicBezTo>
                  <a:cubicBezTo>
                    <a:pt x="100" y="90"/>
                    <a:pt x="99" y="91"/>
                    <a:pt x="99" y="90"/>
                  </a:cubicBezTo>
                  <a:cubicBezTo>
                    <a:pt x="98" y="90"/>
                    <a:pt x="98" y="89"/>
                    <a:pt x="98" y="89"/>
                  </a:cubicBezTo>
                  <a:cubicBezTo>
                    <a:pt x="98" y="88"/>
                    <a:pt x="97" y="87"/>
                    <a:pt x="96" y="88"/>
                  </a:cubicBezTo>
                  <a:cubicBezTo>
                    <a:pt x="96" y="88"/>
                    <a:pt x="96" y="88"/>
                    <a:pt x="95" y="89"/>
                  </a:cubicBezTo>
                  <a:cubicBezTo>
                    <a:pt x="95" y="89"/>
                    <a:pt x="95" y="90"/>
                    <a:pt x="95" y="90"/>
                  </a:cubicBezTo>
                  <a:cubicBezTo>
                    <a:pt x="95" y="90"/>
                    <a:pt x="94" y="90"/>
                    <a:pt x="94" y="90"/>
                  </a:cubicBezTo>
                  <a:cubicBezTo>
                    <a:pt x="93" y="90"/>
                    <a:pt x="93" y="91"/>
                    <a:pt x="93" y="91"/>
                  </a:cubicBezTo>
                  <a:cubicBezTo>
                    <a:pt x="93" y="92"/>
                    <a:pt x="93" y="93"/>
                    <a:pt x="93" y="93"/>
                  </a:cubicBezTo>
                  <a:cubicBezTo>
                    <a:pt x="93" y="93"/>
                    <a:pt x="94" y="93"/>
                    <a:pt x="95" y="93"/>
                  </a:cubicBezTo>
                  <a:cubicBezTo>
                    <a:pt x="95" y="94"/>
                    <a:pt x="95" y="95"/>
                    <a:pt x="95" y="95"/>
                  </a:cubicBezTo>
                  <a:cubicBezTo>
                    <a:pt x="95" y="96"/>
                    <a:pt x="95" y="96"/>
                    <a:pt x="94" y="96"/>
                  </a:cubicBezTo>
                  <a:cubicBezTo>
                    <a:pt x="94" y="97"/>
                    <a:pt x="93" y="97"/>
                    <a:pt x="93" y="97"/>
                  </a:cubicBezTo>
                  <a:cubicBezTo>
                    <a:pt x="92" y="98"/>
                    <a:pt x="91" y="99"/>
                    <a:pt x="91" y="99"/>
                  </a:cubicBezTo>
                  <a:cubicBezTo>
                    <a:pt x="91" y="100"/>
                    <a:pt x="91" y="101"/>
                    <a:pt x="91" y="102"/>
                  </a:cubicBezTo>
                  <a:cubicBezTo>
                    <a:pt x="91" y="103"/>
                    <a:pt x="92" y="103"/>
                    <a:pt x="92" y="104"/>
                  </a:cubicBezTo>
                  <a:cubicBezTo>
                    <a:pt x="93" y="104"/>
                    <a:pt x="94" y="104"/>
                    <a:pt x="94" y="104"/>
                  </a:cubicBezTo>
                  <a:cubicBezTo>
                    <a:pt x="95" y="105"/>
                    <a:pt x="96" y="104"/>
                    <a:pt x="97" y="105"/>
                  </a:cubicBezTo>
                  <a:cubicBezTo>
                    <a:pt x="97" y="105"/>
                    <a:pt x="97" y="106"/>
                    <a:pt x="97" y="106"/>
                  </a:cubicBezTo>
                  <a:cubicBezTo>
                    <a:pt x="97" y="107"/>
                    <a:pt x="97" y="109"/>
                    <a:pt x="97" y="110"/>
                  </a:cubicBezTo>
                  <a:cubicBezTo>
                    <a:pt x="97" y="110"/>
                    <a:pt x="98" y="111"/>
                    <a:pt x="98" y="111"/>
                  </a:cubicBezTo>
                  <a:cubicBezTo>
                    <a:pt x="98" y="112"/>
                    <a:pt x="99" y="112"/>
                    <a:pt x="100" y="113"/>
                  </a:cubicBezTo>
                  <a:cubicBezTo>
                    <a:pt x="100" y="113"/>
                    <a:pt x="100" y="114"/>
                    <a:pt x="100" y="115"/>
                  </a:cubicBezTo>
                  <a:cubicBezTo>
                    <a:pt x="100" y="115"/>
                    <a:pt x="100" y="116"/>
                    <a:pt x="100" y="117"/>
                  </a:cubicBezTo>
                  <a:cubicBezTo>
                    <a:pt x="100" y="117"/>
                    <a:pt x="100" y="119"/>
                    <a:pt x="100" y="119"/>
                  </a:cubicBezTo>
                  <a:cubicBezTo>
                    <a:pt x="100" y="120"/>
                    <a:pt x="99" y="120"/>
                    <a:pt x="99" y="121"/>
                  </a:cubicBezTo>
                  <a:cubicBezTo>
                    <a:pt x="98" y="121"/>
                    <a:pt x="97" y="120"/>
                    <a:pt x="97" y="120"/>
                  </a:cubicBezTo>
                  <a:cubicBezTo>
                    <a:pt x="96" y="120"/>
                    <a:pt x="96" y="120"/>
                    <a:pt x="95" y="120"/>
                  </a:cubicBezTo>
                  <a:cubicBezTo>
                    <a:pt x="95" y="121"/>
                    <a:pt x="95" y="122"/>
                    <a:pt x="95" y="122"/>
                  </a:cubicBezTo>
                  <a:cubicBezTo>
                    <a:pt x="94" y="123"/>
                    <a:pt x="93" y="123"/>
                    <a:pt x="93" y="124"/>
                  </a:cubicBezTo>
                  <a:cubicBezTo>
                    <a:pt x="92" y="124"/>
                    <a:pt x="91" y="123"/>
                    <a:pt x="91" y="124"/>
                  </a:cubicBezTo>
                  <a:cubicBezTo>
                    <a:pt x="90" y="124"/>
                    <a:pt x="90" y="125"/>
                    <a:pt x="89" y="125"/>
                  </a:cubicBezTo>
                  <a:cubicBezTo>
                    <a:pt x="89" y="126"/>
                    <a:pt x="88" y="128"/>
                    <a:pt x="88" y="128"/>
                  </a:cubicBezTo>
                  <a:cubicBezTo>
                    <a:pt x="87" y="128"/>
                    <a:pt x="86" y="129"/>
                    <a:pt x="86" y="129"/>
                  </a:cubicBezTo>
                  <a:cubicBezTo>
                    <a:pt x="85" y="129"/>
                    <a:pt x="83" y="128"/>
                    <a:pt x="83" y="129"/>
                  </a:cubicBezTo>
                  <a:cubicBezTo>
                    <a:pt x="82" y="129"/>
                    <a:pt x="82" y="130"/>
                    <a:pt x="81" y="131"/>
                  </a:cubicBezTo>
                  <a:cubicBezTo>
                    <a:pt x="81" y="131"/>
                    <a:pt x="80" y="131"/>
                    <a:pt x="79" y="131"/>
                  </a:cubicBezTo>
                  <a:cubicBezTo>
                    <a:pt x="79" y="131"/>
                    <a:pt x="78" y="132"/>
                    <a:pt x="78" y="132"/>
                  </a:cubicBezTo>
                  <a:cubicBezTo>
                    <a:pt x="77" y="132"/>
                    <a:pt x="77" y="132"/>
                    <a:pt x="76" y="132"/>
                  </a:cubicBezTo>
                  <a:cubicBezTo>
                    <a:pt x="76" y="132"/>
                    <a:pt x="75" y="132"/>
                    <a:pt x="74" y="132"/>
                  </a:cubicBezTo>
                  <a:cubicBezTo>
                    <a:pt x="74" y="132"/>
                    <a:pt x="73" y="132"/>
                    <a:pt x="73" y="132"/>
                  </a:cubicBezTo>
                  <a:cubicBezTo>
                    <a:pt x="73" y="132"/>
                    <a:pt x="72" y="133"/>
                    <a:pt x="72" y="134"/>
                  </a:cubicBezTo>
                  <a:cubicBezTo>
                    <a:pt x="71" y="134"/>
                    <a:pt x="71" y="134"/>
                    <a:pt x="70" y="135"/>
                  </a:cubicBezTo>
                  <a:cubicBezTo>
                    <a:pt x="70" y="134"/>
                    <a:pt x="69" y="134"/>
                    <a:pt x="68" y="133"/>
                  </a:cubicBezTo>
                  <a:cubicBezTo>
                    <a:pt x="67" y="133"/>
                    <a:pt x="66" y="133"/>
                    <a:pt x="66" y="133"/>
                  </a:cubicBezTo>
                  <a:cubicBezTo>
                    <a:pt x="65" y="133"/>
                    <a:pt x="63" y="133"/>
                    <a:pt x="62" y="132"/>
                  </a:cubicBezTo>
                  <a:cubicBezTo>
                    <a:pt x="62" y="132"/>
                    <a:pt x="61" y="132"/>
                    <a:pt x="60" y="132"/>
                  </a:cubicBezTo>
                  <a:cubicBezTo>
                    <a:pt x="60" y="132"/>
                    <a:pt x="59" y="133"/>
                    <a:pt x="58" y="133"/>
                  </a:cubicBezTo>
                  <a:cubicBezTo>
                    <a:pt x="58" y="133"/>
                    <a:pt x="56" y="132"/>
                    <a:pt x="56" y="131"/>
                  </a:cubicBezTo>
                  <a:cubicBezTo>
                    <a:pt x="55" y="131"/>
                    <a:pt x="54" y="131"/>
                    <a:pt x="54" y="130"/>
                  </a:cubicBezTo>
                  <a:cubicBezTo>
                    <a:pt x="54" y="130"/>
                    <a:pt x="54" y="128"/>
                    <a:pt x="54" y="128"/>
                  </a:cubicBezTo>
                  <a:cubicBezTo>
                    <a:pt x="53" y="127"/>
                    <a:pt x="53" y="127"/>
                    <a:pt x="53" y="126"/>
                  </a:cubicBezTo>
                  <a:cubicBezTo>
                    <a:pt x="53" y="126"/>
                    <a:pt x="54" y="125"/>
                    <a:pt x="54" y="125"/>
                  </a:cubicBezTo>
                  <a:cubicBezTo>
                    <a:pt x="54" y="124"/>
                    <a:pt x="54" y="123"/>
                    <a:pt x="54" y="123"/>
                  </a:cubicBezTo>
                  <a:cubicBezTo>
                    <a:pt x="54" y="122"/>
                    <a:pt x="53" y="121"/>
                    <a:pt x="53" y="121"/>
                  </a:cubicBezTo>
                  <a:cubicBezTo>
                    <a:pt x="52" y="120"/>
                    <a:pt x="51" y="120"/>
                    <a:pt x="51" y="120"/>
                  </a:cubicBezTo>
                  <a:cubicBezTo>
                    <a:pt x="50" y="120"/>
                    <a:pt x="49" y="120"/>
                    <a:pt x="49" y="119"/>
                  </a:cubicBezTo>
                  <a:cubicBezTo>
                    <a:pt x="48" y="119"/>
                    <a:pt x="47" y="118"/>
                    <a:pt x="47" y="118"/>
                  </a:cubicBezTo>
                  <a:cubicBezTo>
                    <a:pt x="47" y="117"/>
                    <a:pt x="46" y="116"/>
                    <a:pt x="45" y="115"/>
                  </a:cubicBezTo>
                  <a:cubicBezTo>
                    <a:pt x="45" y="115"/>
                    <a:pt x="44" y="113"/>
                    <a:pt x="43" y="113"/>
                  </a:cubicBezTo>
                  <a:cubicBezTo>
                    <a:pt x="43" y="112"/>
                    <a:pt x="42" y="111"/>
                    <a:pt x="41" y="111"/>
                  </a:cubicBezTo>
                  <a:cubicBezTo>
                    <a:pt x="41" y="111"/>
                    <a:pt x="40" y="111"/>
                    <a:pt x="39" y="111"/>
                  </a:cubicBezTo>
                  <a:cubicBezTo>
                    <a:pt x="39" y="111"/>
                    <a:pt x="37" y="111"/>
                    <a:pt x="37" y="111"/>
                  </a:cubicBezTo>
                  <a:cubicBezTo>
                    <a:pt x="36" y="112"/>
                    <a:pt x="36" y="112"/>
                    <a:pt x="36" y="112"/>
                  </a:cubicBezTo>
                  <a:cubicBezTo>
                    <a:pt x="35" y="113"/>
                    <a:pt x="35" y="114"/>
                    <a:pt x="34" y="114"/>
                  </a:cubicBezTo>
                  <a:cubicBezTo>
                    <a:pt x="34" y="115"/>
                    <a:pt x="33" y="115"/>
                    <a:pt x="32" y="115"/>
                  </a:cubicBezTo>
                  <a:cubicBezTo>
                    <a:pt x="31" y="115"/>
                    <a:pt x="30" y="115"/>
                    <a:pt x="29" y="116"/>
                  </a:cubicBezTo>
                  <a:cubicBezTo>
                    <a:pt x="29" y="116"/>
                    <a:pt x="29" y="116"/>
                    <a:pt x="29" y="116"/>
                  </a:cubicBezTo>
                  <a:cubicBezTo>
                    <a:pt x="28" y="117"/>
                    <a:pt x="27" y="118"/>
                    <a:pt x="27" y="118"/>
                  </a:cubicBezTo>
                  <a:cubicBezTo>
                    <a:pt x="26" y="118"/>
                    <a:pt x="25" y="117"/>
                    <a:pt x="24" y="117"/>
                  </a:cubicBezTo>
                  <a:cubicBezTo>
                    <a:pt x="24" y="117"/>
                    <a:pt x="24" y="115"/>
                    <a:pt x="23" y="115"/>
                  </a:cubicBezTo>
                  <a:cubicBezTo>
                    <a:pt x="23" y="115"/>
                    <a:pt x="22" y="115"/>
                    <a:pt x="21" y="115"/>
                  </a:cubicBezTo>
                  <a:cubicBezTo>
                    <a:pt x="21" y="115"/>
                    <a:pt x="20" y="115"/>
                    <a:pt x="19" y="115"/>
                  </a:cubicBezTo>
                  <a:cubicBezTo>
                    <a:pt x="19" y="114"/>
                    <a:pt x="18" y="113"/>
                    <a:pt x="18" y="112"/>
                  </a:cubicBezTo>
                  <a:cubicBezTo>
                    <a:pt x="17" y="112"/>
                    <a:pt x="16" y="111"/>
                    <a:pt x="16" y="110"/>
                  </a:cubicBezTo>
                  <a:cubicBezTo>
                    <a:pt x="16" y="110"/>
                    <a:pt x="15" y="109"/>
                    <a:pt x="14" y="109"/>
                  </a:cubicBezTo>
                  <a:cubicBezTo>
                    <a:pt x="14" y="108"/>
                    <a:pt x="14" y="106"/>
                    <a:pt x="14" y="106"/>
                  </a:cubicBezTo>
                  <a:cubicBezTo>
                    <a:pt x="13" y="105"/>
                    <a:pt x="12" y="103"/>
                    <a:pt x="12" y="102"/>
                  </a:cubicBezTo>
                  <a:cubicBezTo>
                    <a:pt x="11" y="102"/>
                    <a:pt x="10" y="101"/>
                    <a:pt x="9" y="100"/>
                  </a:cubicBezTo>
                  <a:cubicBezTo>
                    <a:pt x="9" y="100"/>
                    <a:pt x="8" y="98"/>
                    <a:pt x="8" y="97"/>
                  </a:cubicBezTo>
                  <a:cubicBezTo>
                    <a:pt x="8" y="97"/>
                    <a:pt x="7" y="95"/>
                    <a:pt x="7" y="94"/>
                  </a:cubicBezTo>
                  <a:cubicBezTo>
                    <a:pt x="6" y="94"/>
                    <a:pt x="5" y="93"/>
                    <a:pt x="5" y="92"/>
                  </a:cubicBezTo>
                  <a:cubicBezTo>
                    <a:pt x="5" y="91"/>
                    <a:pt x="5" y="90"/>
                    <a:pt x="5" y="89"/>
                  </a:cubicBezTo>
                  <a:cubicBezTo>
                    <a:pt x="5" y="89"/>
                    <a:pt x="6" y="88"/>
                    <a:pt x="6" y="87"/>
                  </a:cubicBezTo>
                  <a:cubicBezTo>
                    <a:pt x="6" y="87"/>
                    <a:pt x="7" y="86"/>
                    <a:pt x="7" y="85"/>
                  </a:cubicBezTo>
                  <a:cubicBezTo>
                    <a:pt x="6" y="84"/>
                    <a:pt x="6" y="83"/>
                    <a:pt x="5" y="82"/>
                  </a:cubicBezTo>
                  <a:cubicBezTo>
                    <a:pt x="5" y="81"/>
                    <a:pt x="4" y="80"/>
                    <a:pt x="4" y="79"/>
                  </a:cubicBezTo>
                  <a:cubicBezTo>
                    <a:pt x="3" y="78"/>
                    <a:pt x="2" y="77"/>
                    <a:pt x="2" y="76"/>
                  </a:cubicBezTo>
                  <a:cubicBezTo>
                    <a:pt x="2" y="75"/>
                    <a:pt x="2" y="74"/>
                    <a:pt x="2" y="74"/>
                  </a:cubicBezTo>
                  <a:cubicBezTo>
                    <a:pt x="2" y="73"/>
                    <a:pt x="1" y="73"/>
                    <a:pt x="1" y="72"/>
                  </a:cubicBezTo>
                  <a:cubicBezTo>
                    <a:pt x="1" y="72"/>
                    <a:pt x="1" y="70"/>
                    <a:pt x="1" y="70"/>
                  </a:cubicBezTo>
                  <a:cubicBezTo>
                    <a:pt x="1" y="70"/>
                    <a:pt x="2" y="69"/>
                    <a:pt x="2" y="69"/>
                  </a:cubicBezTo>
                  <a:cubicBezTo>
                    <a:pt x="3" y="69"/>
                    <a:pt x="3" y="70"/>
                    <a:pt x="4" y="70"/>
                  </a:cubicBezTo>
                  <a:cubicBezTo>
                    <a:pt x="4" y="70"/>
                    <a:pt x="5" y="70"/>
                    <a:pt x="5" y="69"/>
                  </a:cubicBezTo>
                  <a:cubicBezTo>
                    <a:pt x="5" y="69"/>
                    <a:pt x="5" y="67"/>
                    <a:pt x="4" y="67"/>
                  </a:cubicBezTo>
                  <a:cubicBezTo>
                    <a:pt x="4" y="66"/>
                    <a:pt x="3" y="65"/>
                    <a:pt x="3" y="65"/>
                  </a:cubicBezTo>
                  <a:cubicBezTo>
                    <a:pt x="3" y="65"/>
                    <a:pt x="1" y="64"/>
                    <a:pt x="0" y="64"/>
                  </a:cubicBezTo>
                  <a:cubicBezTo>
                    <a:pt x="0" y="64"/>
                    <a:pt x="0" y="63"/>
                    <a:pt x="0" y="62"/>
                  </a:cubicBezTo>
                  <a:cubicBezTo>
                    <a:pt x="0" y="62"/>
                    <a:pt x="0" y="61"/>
                    <a:pt x="1" y="60"/>
                  </a:cubicBezTo>
                  <a:cubicBezTo>
                    <a:pt x="1" y="60"/>
                    <a:pt x="2" y="61"/>
                    <a:pt x="2" y="60"/>
                  </a:cubicBezTo>
                  <a:cubicBezTo>
                    <a:pt x="3" y="60"/>
                    <a:pt x="4" y="60"/>
                    <a:pt x="4" y="60"/>
                  </a:cubicBezTo>
                  <a:cubicBezTo>
                    <a:pt x="5" y="59"/>
                    <a:pt x="6" y="59"/>
                    <a:pt x="6" y="59"/>
                  </a:cubicBezTo>
                  <a:cubicBezTo>
                    <a:pt x="7" y="59"/>
                    <a:pt x="7" y="58"/>
                    <a:pt x="8" y="57"/>
                  </a:cubicBezTo>
                  <a:cubicBezTo>
                    <a:pt x="8" y="57"/>
                    <a:pt x="8" y="56"/>
                    <a:pt x="8" y="56"/>
                  </a:cubicBezTo>
                  <a:cubicBezTo>
                    <a:pt x="8" y="55"/>
                    <a:pt x="6" y="55"/>
                    <a:pt x="5" y="55"/>
                  </a:cubicBezTo>
                  <a:cubicBezTo>
                    <a:pt x="5" y="55"/>
                    <a:pt x="5" y="56"/>
                    <a:pt x="4" y="56"/>
                  </a:cubicBezTo>
                  <a:cubicBezTo>
                    <a:pt x="4" y="56"/>
                    <a:pt x="3" y="56"/>
                    <a:pt x="2" y="56"/>
                  </a:cubicBezTo>
                  <a:cubicBezTo>
                    <a:pt x="2" y="56"/>
                    <a:pt x="1" y="55"/>
                    <a:pt x="1" y="54"/>
                  </a:cubicBezTo>
                  <a:cubicBezTo>
                    <a:pt x="1" y="54"/>
                    <a:pt x="1" y="53"/>
                    <a:pt x="1" y="53"/>
                  </a:cubicBezTo>
                  <a:cubicBezTo>
                    <a:pt x="1" y="53"/>
                    <a:pt x="2" y="53"/>
                    <a:pt x="2" y="52"/>
                  </a:cubicBezTo>
                  <a:cubicBezTo>
                    <a:pt x="3" y="52"/>
                    <a:pt x="4" y="52"/>
                    <a:pt x="4" y="52"/>
                  </a:cubicBezTo>
                  <a:cubicBezTo>
                    <a:pt x="4" y="51"/>
                    <a:pt x="4" y="50"/>
                    <a:pt x="4" y="49"/>
                  </a:cubicBezTo>
                  <a:cubicBezTo>
                    <a:pt x="4" y="49"/>
                    <a:pt x="4" y="48"/>
                    <a:pt x="5" y="48"/>
                  </a:cubicBezTo>
                  <a:cubicBezTo>
                    <a:pt x="5" y="47"/>
                    <a:pt x="6" y="46"/>
                    <a:pt x="6" y="46"/>
                  </a:cubicBezTo>
                  <a:cubicBezTo>
                    <a:pt x="7" y="45"/>
                    <a:pt x="8" y="44"/>
                    <a:pt x="8" y="44"/>
                  </a:cubicBezTo>
                  <a:cubicBezTo>
                    <a:pt x="8" y="43"/>
                    <a:pt x="8" y="42"/>
                    <a:pt x="8" y="41"/>
                  </a:cubicBezTo>
                  <a:cubicBezTo>
                    <a:pt x="8" y="41"/>
                    <a:pt x="8" y="39"/>
                    <a:pt x="8" y="39"/>
                  </a:cubicBezTo>
                  <a:cubicBezTo>
                    <a:pt x="8" y="38"/>
                    <a:pt x="8" y="36"/>
                    <a:pt x="9" y="36"/>
                  </a:cubicBezTo>
                  <a:cubicBezTo>
                    <a:pt x="9" y="35"/>
                    <a:pt x="11" y="35"/>
                    <a:pt x="11" y="35"/>
                  </a:cubicBezTo>
                  <a:cubicBezTo>
                    <a:pt x="12" y="35"/>
                    <a:pt x="13" y="35"/>
                    <a:pt x="14" y="35"/>
                  </a:cubicBezTo>
                  <a:cubicBezTo>
                    <a:pt x="14" y="34"/>
                    <a:pt x="15" y="34"/>
                    <a:pt x="15" y="33"/>
                  </a:cubicBezTo>
                  <a:cubicBezTo>
                    <a:pt x="15" y="33"/>
                    <a:pt x="14" y="32"/>
                    <a:pt x="15" y="31"/>
                  </a:cubicBezTo>
                  <a:cubicBezTo>
                    <a:pt x="15" y="31"/>
                    <a:pt x="15" y="30"/>
                    <a:pt x="16" y="30"/>
                  </a:cubicBezTo>
                  <a:cubicBezTo>
                    <a:pt x="16" y="30"/>
                    <a:pt x="17" y="30"/>
                    <a:pt x="18" y="30"/>
                  </a:cubicBezTo>
                  <a:cubicBezTo>
                    <a:pt x="18" y="30"/>
                    <a:pt x="19" y="30"/>
                    <a:pt x="20" y="30"/>
                  </a:cubicBezTo>
                  <a:cubicBezTo>
                    <a:pt x="20" y="30"/>
                    <a:pt x="21" y="30"/>
                    <a:pt x="22" y="30"/>
                  </a:cubicBezTo>
                  <a:cubicBezTo>
                    <a:pt x="22" y="30"/>
                    <a:pt x="23" y="29"/>
                    <a:pt x="23" y="29"/>
                  </a:cubicBezTo>
                  <a:cubicBezTo>
                    <a:pt x="24" y="29"/>
                    <a:pt x="25" y="28"/>
                    <a:pt x="25" y="28"/>
                  </a:cubicBezTo>
                  <a:cubicBezTo>
                    <a:pt x="25" y="27"/>
                    <a:pt x="25" y="26"/>
                    <a:pt x="24" y="26"/>
                  </a:cubicBezTo>
                  <a:cubicBezTo>
                    <a:pt x="24" y="26"/>
                    <a:pt x="22" y="26"/>
                    <a:pt x="21" y="26"/>
                  </a:cubicBezTo>
                  <a:cubicBezTo>
                    <a:pt x="21" y="26"/>
                    <a:pt x="20" y="26"/>
                    <a:pt x="19" y="26"/>
                  </a:cubicBezTo>
                  <a:cubicBezTo>
                    <a:pt x="19" y="26"/>
                    <a:pt x="17" y="27"/>
                    <a:pt x="17" y="26"/>
                  </a:cubicBezTo>
                  <a:cubicBezTo>
                    <a:pt x="16" y="26"/>
                    <a:pt x="16" y="25"/>
                    <a:pt x="16" y="24"/>
                  </a:cubicBezTo>
                  <a:cubicBezTo>
                    <a:pt x="16" y="23"/>
                    <a:pt x="16" y="22"/>
                    <a:pt x="16" y="21"/>
                  </a:cubicBezTo>
                  <a:cubicBezTo>
                    <a:pt x="17" y="20"/>
                    <a:pt x="17" y="19"/>
                    <a:pt x="18" y="19"/>
                  </a:cubicBezTo>
                  <a:cubicBezTo>
                    <a:pt x="18" y="18"/>
                    <a:pt x="20" y="17"/>
                    <a:pt x="20" y="16"/>
                  </a:cubicBezTo>
                  <a:cubicBezTo>
                    <a:pt x="21" y="16"/>
                    <a:pt x="23" y="16"/>
                    <a:pt x="23" y="15"/>
                  </a:cubicBezTo>
                  <a:cubicBezTo>
                    <a:pt x="24" y="15"/>
                    <a:pt x="25" y="14"/>
                    <a:pt x="26" y="13"/>
                  </a:cubicBezTo>
                  <a:cubicBezTo>
                    <a:pt x="26" y="13"/>
                    <a:pt x="26" y="12"/>
                    <a:pt x="26" y="11"/>
                  </a:cubicBezTo>
                  <a:cubicBezTo>
                    <a:pt x="26" y="11"/>
                    <a:pt x="26" y="10"/>
                    <a:pt x="26" y="10"/>
                  </a:cubicBezTo>
                  <a:cubicBezTo>
                    <a:pt x="26" y="9"/>
                    <a:pt x="27" y="9"/>
                    <a:pt x="27" y="8"/>
                  </a:cubicBezTo>
                  <a:cubicBezTo>
                    <a:pt x="27" y="8"/>
                    <a:pt x="27" y="8"/>
                    <a:pt x="28" y="7"/>
                  </a:cubicBezTo>
                  <a:cubicBezTo>
                    <a:pt x="28" y="7"/>
                    <a:pt x="29" y="8"/>
                    <a:pt x="30" y="7"/>
                  </a:cubicBezTo>
                  <a:cubicBezTo>
                    <a:pt x="30" y="7"/>
                    <a:pt x="30" y="6"/>
                    <a:pt x="30" y="6"/>
                  </a:cubicBezTo>
                  <a:cubicBezTo>
                    <a:pt x="30" y="6"/>
                    <a:pt x="30" y="5"/>
                    <a:pt x="29" y="4"/>
                  </a:cubicBezTo>
                  <a:cubicBezTo>
                    <a:pt x="29" y="4"/>
                    <a:pt x="28" y="4"/>
                    <a:pt x="27" y="4"/>
                  </a:cubicBezTo>
                  <a:cubicBezTo>
                    <a:pt x="27" y="4"/>
                    <a:pt x="27" y="3"/>
                    <a:pt x="27" y="3"/>
                  </a:cubicBezTo>
                  <a:cubicBezTo>
                    <a:pt x="27" y="2"/>
                    <a:pt x="28" y="2"/>
                    <a:pt x="29" y="2"/>
                  </a:cubicBezTo>
                  <a:cubicBezTo>
                    <a:pt x="29" y="2"/>
                    <a:pt x="30" y="2"/>
                    <a:pt x="30" y="3"/>
                  </a:cubicBezTo>
                  <a:cubicBezTo>
                    <a:pt x="31" y="3"/>
                    <a:pt x="31" y="4"/>
                    <a:pt x="31" y="4"/>
                  </a:cubicBezTo>
                  <a:cubicBezTo>
                    <a:pt x="32" y="4"/>
                    <a:pt x="32" y="4"/>
                    <a:pt x="33" y="4"/>
                  </a:cubicBezTo>
                  <a:cubicBezTo>
                    <a:pt x="33" y="4"/>
                    <a:pt x="33" y="3"/>
                    <a:pt x="33" y="3"/>
                  </a:cubicBezTo>
                  <a:cubicBezTo>
                    <a:pt x="33" y="2"/>
                    <a:pt x="34" y="2"/>
                    <a:pt x="35" y="2"/>
                  </a:cubicBezTo>
                  <a:cubicBezTo>
                    <a:pt x="35" y="2"/>
                    <a:pt x="36" y="2"/>
                    <a:pt x="37" y="2"/>
                  </a:cubicBezTo>
                  <a:cubicBezTo>
                    <a:pt x="37" y="2"/>
                    <a:pt x="38" y="1"/>
                    <a:pt x="38" y="1"/>
                  </a:cubicBezTo>
                  <a:cubicBezTo>
                    <a:pt x="38" y="1"/>
                    <a:pt x="39" y="0"/>
                    <a:pt x="39" y="0"/>
                  </a:cubicBezTo>
                  <a:cubicBezTo>
                    <a:pt x="40" y="0"/>
                    <a:pt x="42" y="0"/>
                    <a:pt x="43" y="0"/>
                  </a:cubicBezTo>
                  <a:cubicBezTo>
                    <a:pt x="43" y="0"/>
                    <a:pt x="44" y="1"/>
                    <a:pt x="44" y="2"/>
                  </a:cubicBezTo>
                  <a:cubicBezTo>
                    <a:pt x="45" y="2"/>
                    <a:pt x="45" y="3"/>
                    <a:pt x="45" y="3"/>
                  </a:cubicBezTo>
                  <a:cubicBezTo>
                    <a:pt x="45" y="4"/>
                    <a:pt x="47" y="4"/>
                    <a:pt x="47" y="5"/>
                  </a:cubicBezTo>
                  <a:cubicBezTo>
                    <a:pt x="47" y="5"/>
                    <a:pt x="48" y="6"/>
                    <a:pt x="48" y="6"/>
                  </a:cubicBezTo>
                  <a:cubicBezTo>
                    <a:pt x="48" y="7"/>
                    <a:pt x="49" y="8"/>
                    <a:pt x="49" y="8"/>
                  </a:cubicBezTo>
                  <a:cubicBezTo>
                    <a:pt x="49" y="8"/>
                    <a:pt x="50" y="9"/>
                    <a:pt x="50" y="9"/>
                  </a:cubicBezTo>
                  <a:cubicBezTo>
                    <a:pt x="51" y="9"/>
                    <a:pt x="52" y="9"/>
                    <a:pt x="53" y="9"/>
                  </a:cubicBezTo>
                  <a:cubicBezTo>
                    <a:pt x="53" y="9"/>
                    <a:pt x="54" y="9"/>
                    <a:pt x="55" y="9"/>
                  </a:cubicBezTo>
                  <a:cubicBezTo>
                    <a:pt x="55" y="10"/>
                    <a:pt x="56" y="11"/>
                    <a:pt x="56" y="11"/>
                  </a:cubicBezTo>
                  <a:cubicBezTo>
                    <a:pt x="56" y="12"/>
                    <a:pt x="55" y="12"/>
                    <a:pt x="55" y="13"/>
                  </a:cubicBezTo>
                  <a:cubicBezTo>
                    <a:pt x="55" y="13"/>
                    <a:pt x="54" y="14"/>
                    <a:pt x="54" y="14"/>
                  </a:cubicBezTo>
                  <a:cubicBezTo>
                    <a:pt x="53" y="14"/>
                    <a:pt x="52" y="14"/>
                    <a:pt x="52" y="14"/>
                  </a:cubicBezTo>
                  <a:cubicBezTo>
                    <a:pt x="52" y="15"/>
                    <a:pt x="51" y="15"/>
                    <a:pt x="51" y="15"/>
                  </a:cubicBezTo>
                  <a:cubicBezTo>
                    <a:pt x="51" y="16"/>
                    <a:pt x="53" y="16"/>
                    <a:pt x="53" y="16"/>
                  </a:cubicBezTo>
                  <a:cubicBezTo>
                    <a:pt x="54" y="17"/>
                    <a:pt x="54" y="17"/>
                    <a:pt x="55" y="17"/>
                  </a:cubicBezTo>
                  <a:cubicBezTo>
                    <a:pt x="56" y="17"/>
                    <a:pt x="57" y="18"/>
                    <a:pt x="57" y="19"/>
                  </a:cubicBezTo>
                  <a:cubicBezTo>
                    <a:pt x="58" y="19"/>
                    <a:pt x="58" y="20"/>
                    <a:pt x="59" y="20"/>
                  </a:cubicBezTo>
                  <a:cubicBezTo>
                    <a:pt x="59" y="20"/>
                    <a:pt x="60" y="20"/>
                    <a:pt x="60" y="20"/>
                  </a:cubicBezTo>
                  <a:cubicBezTo>
                    <a:pt x="60" y="19"/>
                    <a:pt x="61" y="19"/>
                    <a:pt x="62" y="19"/>
                  </a:cubicBezTo>
                  <a:cubicBezTo>
                    <a:pt x="62" y="18"/>
                    <a:pt x="63" y="18"/>
                    <a:pt x="63" y="17"/>
                  </a:cubicBezTo>
                  <a:cubicBezTo>
                    <a:pt x="63" y="17"/>
                    <a:pt x="63" y="15"/>
                    <a:pt x="63" y="15"/>
                  </a:cubicBezTo>
                  <a:cubicBezTo>
                    <a:pt x="63" y="14"/>
                    <a:pt x="64" y="14"/>
                    <a:pt x="64" y="13"/>
                  </a:cubicBezTo>
                  <a:cubicBezTo>
                    <a:pt x="65" y="13"/>
                    <a:pt x="65" y="12"/>
                    <a:pt x="66" y="11"/>
                  </a:cubicBezTo>
                  <a:cubicBezTo>
                    <a:pt x="66" y="11"/>
                    <a:pt x="67" y="11"/>
                    <a:pt x="68" y="11"/>
                  </a:cubicBezTo>
                  <a:cubicBezTo>
                    <a:pt x="68" y="11"/>
                    <a:pt x="69" y="13"/>
                    <a:pt x="70" y="13"/>
                  </a:cubicBezTo>
                  <a:cubicBezTo>
                    <a:pt x="70" y="14"/>
                    <a:pt x="72" y="15"/>
                    <a:pt x="72" y="15"/>
                  </a:cubicBezTo>
                  <a:cubicBezTo>
                    <a:pt x="72" y="16"/>
                    <a:pt x="73" y="18"/>
                    <a:pt x="73" y="18"/>
                  </a:cubicBezTo>
                  <a:cubicBezTo>
                    <a:pt x="74" y="19"/>
                    <a:pt x="74" y="20"/>
                    <a:pt x="75" y="20"/>
                  </a:cubicBezTo>
                  <a:cubicBezTo>
                    <a:pt x="75" y="20"/>
                    <a:pt x="76" y="21"/>
                    <a:pt x="77" y="21"/>
                  </a:cubicBezTo>
                  <a:cubicBezTo>
                    <a:pt x="78" y="21"/>
                    <a:pt x="80" y="21"/>
                    <a:pt x="81" y="20"/>
                  </a:cubicBezTo>
                  <a:cubicBezTo>
                    <a:pt x="81" y="20"/>
                    <a:pt x="82" y="19"/>
                    <a:pt x="82" y="18"/>
                  </a:cubicBezTo>
                  <a:cubicBezTo>
                    <a:pt x="82" y="18"/>
                    <a:pt x="82" y="16"/>
                    <a:pt x="82" y="15"/>
                  </a:cubicBezTo>
                  <a:cubicBezTo>
                    <a:pt x="82" y="15"/>
                    <a:pt x="82" y="14"/>
                    <a:pt x="82" y="14"/>
                  </a:cubicBezTo>
                  <a:cubicBezTo>
                    <a:pt x="82" y="13"/>
                    <a:pt x="83" y="13"/>
                    <a:pt x="83" y="12"/>
                  </a:cubicBezTo>
                  <a:cubicBezTo>
                    <a:pt x="84" y="12"/>
                    <a:pt x="85" y="13"/>
                    <a:pt x="85" y="13"/>
                  </a:cubicBezTo>
                  <a:cubicBezTo>
                    <a:pt x="86" y="13"/>
                    <a:pt x="86" y="14"/>
                    <a:pt x="87" y="15"/>
                  </a:cubicBezTo>
                  <a:cubicBezTo>
                    <a:pt x="87" y="15"/>
                    <a:pt x="89" y="15"/>
                    <a:pt x="89" y="15"/>
                  </a:cubicBezTo>
                  <a:cubicBezTo>
                    <a:pt x="90" y="15"/>
                    <a:pt x="91" y="15"/>
                    <a:pt x="91" y="14"/>
                  </a:cubicBezTo>
                  <a:cubicBezTo>
                    <a:pt x="91" y="14"/>
                    <a:pt x="92" y="12"/>
                    <a:pt x="92" y="12"/>
                  </a:cubicBezTo>
                  <a:cubicBezTo>
                    <a:pt x="92" y="11"/>
                    <a:pt x="91" y="10"/>
                    <a:pt x="92" y="10"/>
                  </a:cubicBezTo>
                  <a:cubicBezTo>
                    <a:pt x="92" y="10"/>
                    <a:pt x="93" y="10"/>
                    <a:pt x="93" y="10"/>
                  </a:cubicBezTo>
                  <a:cubicBezTo>
                    <a:pt x="94" y="10"/>
                    <a:pt x="94" y="8"/>
                    <a:pt x="95" y="8"/>
                  </a:cubicBezTo>
                  <a:cubicBezTo>
                    <a:pt x="95" y="8"/>
                    <a:pt x="97" y="7"/>
                    <a:pt x="97" y="7"/>
                  </a:cubicBezTo>
                  <a:cubicBezTo>
                    <a:pt x="98" y="7"/>
                    <a:pt x="99" y="8"/>
                    <a:pt x="100" y="8"/>
                  </a:cubicBezTo>
                  <a:cubicBezTo>
                    <a:pt x="100" y="8"/>
                    <a:pt x="100" y="9"/>
                    <a:pt x="100" y="10"/>
                  </a:cubicBezTo>
                  <a:cubicBezTo>
                    <a:pt x="101" y="10"/>
                    <a:pt x="101" y="11"/>
                    <a:pt x="100" y="12"/>
                  </a:cubicBezTo>
                  <a:cubicBezTo>
                    <a:pt x="100" y="12"/>
                    <a:pt x="99" y="13"/>
                    <a:pt x="99" y="13"/>
                  </a:cubicBezTo>
                  <a:cubicBezTo>
                    <a:pt x="99" y="13"/>
                    <a:pt x="98" y="14"/>
                    <a:pt x="98" y="15"/>
                  </a:cubicBezTo>
                  <a:cubicBezTo>
                    <a:pt x="98" y="15"/>
                    <a:pt x="99" y="16"/>
                    <a:pt x="99" y="16"/>
                  </a:cubicBezTo>
                  <a:cubicBezTo>
                    <a:pt x="100" y="17"/>
                    <a:pt x="101" y="16"/>
                    <a:pt x="102" y="16"/>
                  </a:cubicBezTo>
                  <a:cubicBezTo>
                    <a:pt x="102" y="16"/>
                    <a:pt x="103" y="16"/>
                    <a:pt x="104" y="16"/>
                  </a:cubicBezTo>
                  <a:cubicBezTo>
                    <a:pt x="104" y="16"/>
                    <a:pt x="105" y="16"/>
                    <a:pt x="105" y="16"/>
                  </a:cubicBezTo>
                  <a:cubicBezTo>
                    <a:pt x="106" y="16"/>
                    <a:pt x="108" y="18"/>
                    <a:pt x="108" y="18"/>
                  </a:cubicBezTo>
                  <a:cubicBezTo>
                    <a:pt x="109" y="18"/>
                    <a:pt x="111" y="18"/>
                    <a:pt x="112" y="17"/>
                  </a:cubicBezTo>
                  <a:cubicBezTo>
                    <a:pt x="112" y="17"/>
                    <a:pt x="113" y="16"/>
                    <a:pt x="113" y="16"/>
                  </a:cubicBezTo>
                  <a:cubicBezTo>
                    <a:pt x="113" y="15"/>
                    <a:pt x="114" y="14"/>
                    <a:pt x="114" y="14"/>
                  </a:cubicBezTo>
                  <a:cubicBezTo>
                    <a:pt x="114" y="14"/>
                    <a:pt x="115" y="13"/>
                    <a:pt x="115" y="13"/>
                  </a:cubicBezTo>
                  <a:cubicBezTo>
                    <a:pt x="116" y="13"/>
                    <a:pt x="117" y="14"/>
                    <a:pt x="117" y="14"/>
                  </a:cubicBezTo>
                  <a:cubicBezTo>
                    <a:pt x="117" y="15"/>
                    <a:pt x="118" y="16"/>
                    <a:pt x="118" y="16"/>
                  </a:cubicBezTo>
                  <a:cubicBezTo>
                    <a:pt x="118" y="17"/>
                    <a:pt x="120" y="17"/>
                    <a:pt x="120" y="17"/>
                  </a:cubicBezTo>
                  <a:cubicBezTo>
                    <a:pt x="121" y="17"/>
                    <a:pt x="122" y="16"/>
                    <a:pt x="122" y="16"/>
                  </a:cubicBezTo>
                  <a:cubicBezTo>
                    <a:pt x="123" y="16"/>
                    <a:pt x="123" y="18"/>
                    <a:pt x="124" y="18"/>
                  </a:cubicBezTo>
                  <a:cubicBezTo>
                    <a:pt x="124" y="19"/>
                    <a:pt x="123" y="20"/>
                    <a:pt x="123" y="21"/>
                  </a:cubicBezTo>
                  <a:cubicBezTo>
                    <a:pt x="123" y="22"/>
                    <a:pt x="123" y="24"/>
                    <a:pt x="123" y="25"/>
                  </a:cubicBezTo>
                  <a:cubicBezTo>
                    <a:pt x="123" y="25"/>
                    <a:pt x="122" y="27"/>
                    <a:pt x="122" y="27"/>
                  </a:cubicBezTo>
                  <a:cubicBezTo>
                    <a:pt x="123" y="28"/>
                    <a:pt x="123" y="29"/>
                    <a:pt x="124" y="30"/>
                  </a:cubicBezTo>
                  <a:cubicBezTo>
                    <a:pt x="124" y="30"/>
                    <a:pt x="126" y="31"/>
                    <a:pt x="126" y="31"/>
                  </a:cubicBezTo>
                  <a:cubicBezTo>
                    <a:pt x="127" y="32"/>
                    <a:pt x="128" y="33"/>
                    <a:pt x="128" y="34"/>
                  </a:cubicBezTo>
                  <a:cubicBezTo>
                    <a:pt x="129" y="34"/>
                    <a:pt x="129" y="36"/>
                    <a:pt x="129" y="37"/>
                  </a:cubicBezTo>
                  <a:cubicBezTo>
                    <a:pt x="129" y="38"/>
                    <a:pt x="129" y="40"/>
                    <a:pt x="129" y="41"/>
                  </a:cubicBezTo>
                  <a:cubicBezTo>
                    <a:pt x="129" y="41"/>
                    <a:pt x="129" y="43"/>
                    <a:pt x="129" y="43"/>
                  </a:cubicBezTo>
                  <a:cubicBezTo>
                    <a:pt x="129" y="44"/>
                    <a:pt x="129" y="45"/>
                    <a:pt x="129" y="46"/>
                  </a:cubicBezTo>
                  <a:cubicBezTo>
                    <a:pt x="129" y="47"/>
                    <a:pt x="129" y="48"/>
                    <a:pt x="129" y="49"/>
                  </a:cubicBezTo>
                  <a:cubicBezTo>
                    <a:pt x="129" y="49"/>
                    <a:pt x="128" y="50"/>
                    <a:pt x="128" y="50"/>
                  </a:cubicBezTo>
                  <a:cubicBezTo>
                    <a:pt x="128" y="51"/>
                    <a:pt x="126" y="51"/>
                    <a:pt x="126" y="52"/>
                  </a:cubicBezTo>
                  <a:cubicBezTo>
                    <a:pt x="126" y="52"/>
                    <a:pt x="125" y="53"/>
                    <a:pt x="125" y="53"/>
                  </a:cubicBezTo>
                  <a:cubicBezTo>
                    <a:pt x="126" y="54"/>
                    <a:pt x="127" y="53"/>
                    <a:pt x="128" y="53"/>
                  </a:cubicBezTo>
                  <a:cubicBezTo>
                    <a:pt x="128" y="53"/>
                    <a:pt x="130" y="54"/>
                    <a:pt x="131" y="54"/>
                  </a:cubicBezTo>
                  <a:cubicBezTo>
                    <a:pt x="131" y="55"/>
                    <a:pt x="132" y="56"/>
                    <a:pt x="133" y="57"/>
                  </a:cubicBezTo>
                  <a:cubicBezTo>
                    <a:pt x="133" y="57"/>
                    <a:pt x="135" y="58"/>
                    <a:pt x="135" y="58"/>
                  </a:cubicBezTo>
                  <a:cubicBezTo>
                    <a:pt x="136" y="58"/>
                    <a:pt x="136" y="58"/>
                    <a:pt x="137" y="58"/>
                  </a:cubicBezTo>
                  <a:cubicBezTo>
                    <a:pt x="137" y="58"/>
                    <a:pt x="137" y="59"/>
                    <a:pt x="137" y="59"/>
                  </a:cubicBezTo>
                  <a:cubicBezTo>
                    <a:pt x="137" y="60"/>
                    <a:pt x="137" y="61"/>
                    <a:pt x="137" y="62"/>
                  </a:cubicBezTo>
                  <a:cubicBezTo>
                    <a:pt x="136" y="62"/>
                    <a:pt x="135" y="62"/>
                    <a:pt x="135" y="63"/>
                  </a:cubicBezTo>
                  <a:cubicBezTo>
                    <a:pt x="134" y="63"/>
                    <a:pt x="134" y="64"/>
                    <a:pt x="135" y="65"/>
                  </a:cubicBezTo>
                  <a:cubicBezTo>
                    <a:pt x="135" y="65"/>
                    <a:pt x="137" y="66"/>
                    <a:pt x="137" y="66"/>
                  </a:cubicBezTo>
                  <a:cubicBezTo>
                    <a:pt x="138" y="67"/>
                    <a:pt x="139" y="67"/>
                    <a:pt x="140" y="68"/>
                  </a:cubicBezTo>
                  <a:cubicBezTo>
                    <a:pt x="140" y="68"/>
                    <a:pt x="140" y="69"/>
                    <a:pt x="140" y="70"/>
                  </a:cubicBezTo>
                  <a:cubicBezTo>
                    <a:pt x="139" y="70"/>
                    <a:pt x="138" y="70"/>
                    <a:pt x="138" y="71"/>
                  </a:cubicBezTo>
                  <a:cubicBezTo>
                    <a:pt x="138" y="71"/>
                    <a:pt x="139" y="73"/>
                    <a:pt x="139" y="73"/>
                  </a:cubicBezTo>
                  <a:cubicBezTo>
                    <a:pt x="139" y="74"/>
                    <a:pt x="140" y="75"/>
                    <a:pt x="140" y="75"/>
                  </a:cubicBezTo>
                  <a:cubicBezTo>
                    <a:pt x="140" y="76"/>
                    <a:pt x="140" y="76"/>
                    <a:pt x="139" y="77"/>
                  </a:cubicBezTo>
                  <a:cubicBezTo>
                    <a:pt x="139" y="77"/>
                    <a:pt x="137" y="77"/>
                    <a:pt x="137" y="78"/>
                  </a:cubicBezTo>
                  <a:cubicBezTo>
                    <a:pt x="137" y="78"/>
                    <a:pt x="137" y="79"/>
                    <a:pt x="137" y="80"/>
                  </a:cubicBezTo>
                  <a:cubicBezTo>
                    <a:pt x="137" y="80"/>
                    <a:pt x="138" y="81"/>
                    <a:pt x="138" y="81"/>
                  </a:cubicBezTo>
                  <a:cubicBezTo>
                    <a:pt x="138" y="81"/>
                    <a:pt x="139" y="81"/>
                    <a:pt x="140" y="81"/>
                  </a:cubicBezTo>
                  <a:cubicBezTo>
                    <a:pt x="140" y="81"/>
                    <a:pt x="141" y="80"/>
                    <a:pt x="141" y="80"/>
                  </a:cubicBezTo>
                  <a:cubicBezTo>
                    <a:pt x="142" y="80"/>
                    <a:pt x="142" y="81"/>
                    <a:pt x="142" y="81"/>
                  </a:cubicBezTo>
                  <a:cubicBezTo>
                    <a:pt x="143" y="82"/>
                    <a:pt x="143" y="81"/>
                    <a:pt x="144" y="81"/>
                  </a:cubicBezTo>
                  <a:cubicBezTo>
                    <a:pt x="144" y="81"/>
                    <a:pt x="144" y="82"/>
                    <a:pt x="145" y="8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2" name="Freeform 102"/>
            <p:cNvSpPr>
              <a:spLocks/>
            </p:cNvSpPr>
            <p:nvPr/>
          </p:nvSpPr>
          <p:spPr bwMode="auto">
            <a:xfrm>
              <a:off x="1870076" y="3694113"/>
              <a:ext cx="285750" cy="246063"/>
            </a:xfrm>
            <a:custGeom>
              <a:avLst/>
              <a:gdLst/>
              <a:ahLst/>
              <a:cxnLst>
                <a:cxn ang="0">
                  <a:pos x="82" y="24"/>
                </a:cxn>
                <a:cxn ang="0">
                  <a:pos x="95" y="25"/>
                </a:cxn>
                <a:cxn ang="0">
                  <a:pos x="108" y="21"/>
                </a:cxn>
                <a:cxn ang="0">
                  <a:pos x="117" y="21"/>
                </a:cxn>
                <a:cxn ang="0">
                  <a:pos x="125" y="18"/>
                </a:cxn>
                <a:cxn ang="0">
                  <a:pos x="121" y="11"/>
                </a:cxn>
                <a:cxn ang="0">
                  <a:pos x="126" y="8"/>
                </a:cxn>
                <a:cxn ang="0">
                  <a:pos x="130" y="1"/>
                </a:cxn>
                <a:cxn ang="0">
                  <a:pos x="134" y="9"/>
                </a:cxn>
                <a:cxn ang="0">
                  <a:pos x="145" y="19"/>
                </a:cxn>
                <a:cxn ang="0">
                  <a:pos x="147" y="24"/>
                </a:cxn>
                <a:cxn ang="0">
                  <a:pos x="150" y="39"/>
                </a:cxn>
                <a:cxn ang="0">
                  <a:pos x="145" y="47"/>
                </a:cxn>
                <a:cxn ang="0">
                  <a:pos x="143" y="55"/>
                </a:cxn>
                <a:cxn ang="0">
                  <a:pos x="142" y="66"/>
                </a:cxn>
                <a:cxn ang="0">
                  <a:pos x="138" y="78"/>
                </a:cxn>
                <a:cxn ang="0">
                  <a:pos x="141" y="93"/>
                </a:cxn>
                <a:cxn ang="0">
                  <a:pos x="145" y="99"/>
                </a:cxn>
                <a:cxn ang="0">
                  <a:pos x="138" y="104"/>
                </a:cxn>
                <a:cxn ang="0">
                  <a:pos x="129" y="102"/>
                </a:cxn>
                <a:cxn ang="0">
                  <a:pos x="125" y="99"/>
                </a:cxn>
                <a:cxn ang="0">
                  <a:pos x="128" y="106"/>
                </a:cxn>
                <a:cxn ang="0">
                  <a:pos x="118" y="106"/>
                </a:cxn>
                <a:cxn ang="0">
                  <a:pos x="116" y="109"/>
                </a:cxn>
                <a:cxn ang="0">
                  <a:pos x="109" y="108"/>
                </a:cxn>
                <a:cxn ang="0">
                  <a:pos x="103" y="113"/>
                </a:cxn>
                <a:cxn ang="0">
                  <a:pos x="91" y="110"/>
                </a:cxn>
                <a:cxn ang="0">
                  <a:pos x="83" y="115"/>
                </a:cxn>
                <a:cxn ang="0">
                  <a:pos x="71" y="126"/>
                </a:cxn>
                <a:cxn ang="0">
                  <a:pos x="62" y="130"/>
                </a:cxn>
                <a:cxn ang="0">
                  <a:pos x="55" y="126"/>
                </a:cxn>
                <a:cxn ang="0">
                  <a:pos x="57" y="116"/>
                </a:cxn>
                <a:cxn ang="0">
                  <a:pos x="51" y="119"/>
                </a:cxn>
                <a:cxn ang="0">
                  <a:pos x="43" y="121"/>
                </a:cxn>
                <a:cxn ang="0">
                  <a:pos x="42" y="113"/>
                </a:cxn>
                <a:cxn ang="0">
                  <a:pos x="33" y="114"/>
                </a:cxn>
                <a:cxn ang="0">
                  <a:pos x="22" y="108"/>
                </a:cxn>
                <a:cxn ang="0">
                  <a:pos x="32" y="92"/>
                </a:cxn>
                <a:cxn ang="0">
                  <a:pos x="39" y="80"/>
                </a:cxn>
                <a:cxn ang="0">
                  <a:pos x="40" y="76"/>
                </a:cxn>
                <a:cxn ang="0">
                  <a:pos x="33" y="76"/>
                </a:cxn>
                <a:cxn ang="0">
                  <a:pos x="31" y="90"/>
                </a:cxn>
                <a:cxn ang="0">
                  <a:pos x="4" y="120"/>
                </a:cxn>
                <a:cxn ang="0">
                  <a:pos x="0" y="109"/>
                </a:cxn>
                <a:cxn ang="0">
                  <a:pos x="2" y="101"/>
                </a:cxn>
                <a:cxn ang="0">
                  <a:pos x="0" y="85"/>
                </a:cxn>
                <a:cxn ang="0">
                  <a:pos x="3" y="70"/>
                </a:cxn>
                <a:cxn ang="0">
                  <a:pos x="12" y="66"/>
                </a:cxn>
                <a:cxn ang="0">
                  <a:pos x="24" y="59"/>
                </a:cxn>
                <a:cxn ang="0">
                  <a:pos x="33" y="54"/>
                </a:cxn>
                <a:cxn ang="0">
                  <a:pos x="30" y="41"/>
                </a:cxn>
                <a:cxn ang="0">
                  <a:pos x="26" y="32"/>
                </a:cxn>
                <a:cxn ang="0">
                  <a:pos x="27" y="25"/>
                </a:cxn>
                <a:cxn ang="0">
                  <a:pos x="34" y="26"/>
                </a:cxn>
                <a:cxn ang="0">
                  <a:pos x="38" y="32"/>
                </a:cxn>
                <a:cxn ang="0">
                  <a:pos x="45" y="26"/>
                </a:cxn>
                <a:cxn ang="0">
                  <a:pos x="49" y="37"/>
                </a:cxn>
                <a:cxn ang="0">
                  <a:pos x="61" y="36"/>
                </a:cxn>
                <a:cxn ang="0">
                  <a:pos x="72" y="27"/>
                </a:cxn>
              </a:cxnLst>
              <a:rect l="0" t="0" r="r" b="b"/>
              <a:pathLst>
                <a:path w="151" h="131">
                  <a:moveTo>
                    <a:pt x="74" y="27"/>
                  </a:moveTo>
                  <a:cubicBezTo>
                    <a:pt x="74" y="27"/>
                    <a:pt x="74" y="27"/>
                    <a:pt x="74" y="27"/>
                  </a:cubicBezTo>
                  <a:cubicBezTo>
                    <a:pt x="75" y="27"/>
                    <a:pt x="76" y="27"/>
                    <a:pt x="77" y="26"/>
                  </a:cubicBezTo>
                  <a:cubicBezTo>
                    <a:pt x="77" y="26"/>
                    <a:pt x="78" y="25"/>
                    <a:pt x="79" y="25"/>
                  </a:cubicBezTo>
                  <a:cubicBezTo>
                    <a:pt x="79" y="24"/>
                    <a:pt x="79" y="23"/>
                    <a:pt x="80" y="23"/>
                  </a:cubicBezTo>
                  <a:cubicBezTo>
                    <a:pt x="80" y="23"/>
                    <a:pt x="82" y="23"/>
                    <a:pt x="82" y="24"/>
                  </a:cubicBezTo>
                  <a:cubicBezTo>
                    <a:pt x="83" y="24"/>
                    <a:pt x="82" y="25"/>
                    <a:pt x="83" y="25"/>
                  </a:cubicBezTo>
                  <a:cubicBezTo>
                    <a:pt x="83" y="26"/>
                    <a:pt x="84" y="26"/>
                    <a:pt x="85" y="26"/>
                  </a:cubicBezTo>
                  <a:cubicBezTo>
                    <a:pt x="86" y="26"/>
                    <a:pt x="87" y="26"/>
                    <a:pt x="88" y="27"/>
                  </a:cubicBezTo>
                  <a:cubicBezTo>
                    <a:pt x="89" y="27"/>
                    <a:pt x="90" y="28"/>
                    <a:pt x="91" y="28"/>
                  </a:cubicBezTo>
                  <a:cubicBezTo>
                    <a:pt x="91" y="28"/>
                    <a:pt x="92" y="28"/>
                    <a:pt x="93" y="27"/>
                  </a:cubicBezTo>
                  <a:cubicBezTo>
                    <a:pt x="93" y="27"/>
                    <a:pt x="94" y="26"/>
                    <a:pt x="95" y="25"/>
                  </a:cubicBezTo>
                  <a:cubicBezTo>
                    <a:pt x="95" y="25"/>
                    <a:pt x="96" y="24"/>
                    <a:pt x="96" y="24"/>
                  </a:cubicBezTo>
                  <a:cubicBezTo>
                    <a:pt x="97" y="23"/>
                    <a:pt x="99" y="22"/>
                    <a:pt x="100" y="21"/>
                  </a:cubicBezTo>
                  <a:cubicBezTo>
                    <a:pt x="100" y="21"/>
                    <a:pt x="101" y="21"/>
                    <a:pt x="101" y="20"/>
                  </a:cubicBezTo>
                  <a:cubicBezTo>
                    <a:pt x="101" y="20"/>
                    <a:pt x="102" y="20"/>
                    <a:pt x="102" y="20"/>
                  </a:cubicBezTo>
                  <a:cubicBezTo>
                    <a:pt x="103" y="20"/>
                    <a:pt x="105" y="21"/>
                    <a:pt x="106" y="21"/>
                  </a:cubicBezTo>
                  <a:cubicBezTo>
                    <a:pt x="106" y="21"/>
                    <a:pt x="108" y="21"/>
                    <a:pt x="108" y="21"/>
                  </a:cubicBezTo>
                  <a:cubicBezTo>
                    <a:pt x="109" y="21"/>
                    <a:pt x="110" y="20"/>
                    <a:pt x="110" y="19"/>
                  </a:cubicBezTo>
                  <a:cubicBezTo>
                    <a:pt x="110" y="19"/>
                    <a:pt x="111" y="18"/>
                    <a:pt x="111" y="17"/>
                  </a:cubicBezTo>
                  <a:cubicBezTo>
                    <a:pt x="112" y="17"/>
                    <a:pt x="112" y="17"/>
                    <a:pt x="113" y="17"/>
                  </a:cubicBezTo>
                  <a:cubicBezTo>
                    <a:pt x="113" y="17"/>
                    <a:pt x="114" y="17"/>
                    <a:pt x="114" y="18"/>
                  </a:cubicBezTo>
                  <a:cubicBezTo>
                    <a:pt x="114" y="18"/>
                    <a:pt x="114" y="19"/>
                    <a:pt x="115" y="19"/>
                  </a:cubicBezTo>
                  <a:cubicBezTo>
                    <a:pt x="115" y="20"/>
                    <a:pt x="116" y="21"/>
                    <a:pt x="117" y="21"/>
                  </a:cubicBezTo>
                  <a:cubicBezTo>
                    <a:pt x="117" y="22"/>
                    <a:pt x="118" y="23"/>
                    <a:pt x="118" y="23"/>
                  </a:cubicBezTo>
                  <a:cubicBezTo>
                    <a:pt x="119" y="24"/>
                    <a:pt x="120" y="25"/>
                    <a:pt x="121" y="25"/>
                  </a:cubicBezTo>
                  <a:cubicBezTo>
                    <a:pt x="122" y="25"/>
                    <a:pt x="122" y="24"/>
                    <a:pt x="123" y="24"/>
                  </a:cubicBezTo>
                  <a:cubicBezTo>
                    <a:pt x="123" y="23"/>
                    <a:pt x="123" y="22"/>
                    <a:pt x="124" y="22"/>
                  </a:cubicBezTo>
                  <a:cubicBezTo>
                    <a:pt x="124" y="21"/>
                    <a:pt x="124" y="20"/>
                    <a:pt x="125" y="19"/>
                  </a:cubicBezTo>
                  <a:cubicBezTo>
                    <a:pt x="125" y="19"/>
                    <a:pt x="125" y="18"/>
                    <a:pt x="125" y="18"/>
                  </a:cubicBezTo>
                  <a:cubicBezTo>
                    <a:pt x="124" y="17"/>
                    <a:pt x="124" y="17"/>
                    <a:pt x="123" y="17"/>
                  </a:cubicBezTo>
                  <a:cubicBezTo>
                    <a:pt x="123" y="16"/>
                    <a:pt x="122" y="16"/>
                    <a:pt x="121" y="16"/>
                  </a:cubicBezTo>
                  <a:cubicBezTo>
                    <a:pt x="121" y="16"/>
                    <a:pt x="120" y="15"/>
                    <a:pt x="119" y="15"/>
                  </a:cubicBezTo>
                  <a:cubicBezTo>
                    <a:pt x="119" y="15"/>
                    <a:pt x="119" y="14"/>
                    <a:pt x="119" y="14"/>
                  </a:cubicBezTo>
                  <a:cubicBezTo>
                    <a:pt x="119" y="13"/>
                    <a:pt x="119" y="12"/>
                    <a:pt x="119" y="12"/>
                  </a:cubicBezTo>
                  <a:cubicBezTo>
                    <a:pt x="120" y="12"/>
                    <a:pt x="120" y="12"/>
                    <a:pt x="121" y="11"/>
                  </a:cubicBezTo>
                  <a:cubicBezTo>
                    <a:pt x="121" y="11"/>
                    <a:pt x="121" y="10"/>
                    <a:pt x="121" y="10"/>
                  </a:cubicBezTo>
                  <a:cubicBezTo>
                    <a:pt x="121" y="9"/>
                    <a:pt x="122" y="9"/>
                    <a:pt x="122" y="9"/>
                  </a:cubicBezTo>
                  <a:cubicBezTo>
                    <a:pt x="123" y="9"/>
                    <a:pt x="123" y="9"/>
                    <a:pt x="123" y="9"/>
                  </a:cubicBezTo>
                  <a:cubicBezTo>
                    <a:pt x="123" y="10"/>
                    <a:pt x="124" y="10"/>
                    <a:pt x="124" y="10"/>
                  </a:cubicBezTo>
                  <a:cubicBezTo>
                    <a:pt x="125" y="10"/>
                    <a:pt x="125" y="9"/>
                    <a:pt x="126" y="9"/>
                  </a:cubicBezTo>
                  <a:cubicBezTo>
                    <a:pt x="126" y="9"/>
                    <a:pt x="126" y="8"/>
                    <a:pt x="126" y="8"/>
                  </a:cubicBezTo>
                  <a:cubicBezTo>
                    <a:pt x="127" y="8"/>
                    <a:pt x="127" y="8"/>
                    <a:pt x="127" y="8"/>
                  </a:cubicBezTo>
                  <a:cubicBezTo>
                    <a:pt x="128" y="7"/>
                    <a:pt x="128" y="7"/>
                    <a:pt x="128" y="7"/>
                  </a:cubicBezTo>
                  <a:cubicBezTo>
                    <a:pt x="128" y="6"/>
                    <a:pt x="128" y="5"/>
                    <a:pt x="127" y="5"/>
                  </a:cubicBezTo>
                  <a:cubicBezTo>
                    <a:pt x="127" y="4"/>
                    <a:pt x="127" y="3"/>
                    <a:pt x="127" y="3"/>
                  </a:cubicBezTo>
                  <a:cubicBezTo>
                    <a:pt x="127" y="2"/>
                    <a:pt x="128" y="2"/>
                    <a:pt x="128" y="2"/>
                  </a:cubicBezTo>
                  <a:cubicBezTo>
                    <a:pt x="129" y="1"/>
                    <a:pt x="129" y="1"/>
                    <a:pt x="130" y="1"/>
                  </a:cubicBezTo>
                  <a:cubicBezTo>
                    <a:pt x="130" y="1"/>
                    <a:pt x="130" y="0"/>
                    <a:pt x="130" y="0"/>
                  </a:cubicBezTo>
                  <a:cubicBezTo>
                    <a:pt x="131" y="0"/>
                    <a:pt x="131" y="0"/>
                    <a:pt x="131" y="0"/>
                  </a:cubicBezTo>
                  <a:cubicBezTo>
                    <a:pt x="132" y="0"/>
                    <a:pt x="133" y="1"/>
                    <a:pt x="133" y="1"/>
                  </a:cubicBezTo>
                  <a:cubicBezTo>
                    <a:pt x="134" y="2"/>
                    <a:pt x="135" y="3"/>
                    <a:pt x="135" y="4"/>
                  </a:cubicBezTo>
                  <a:cubicBezTo>
                    <a:pt x="135" y="4"/>
                    <a:pt x="135" y="6"/>
                    <a:pt x="135" y="7"/>
                  </a:cubicBezTo>
                  <a:cubicBezTo>
                    <a:pt x="135" y="7"/>
                    <a:pt x="134" y="9"/>
                    <a:pt x="134" y="9"/>
                  </a:cubicBezTo>
                  <a:cubicBezTo>
                    <a:pt x="134" y="10"/>
                    <a:pt x="134" y="11"/>
                    <a:pt x="135" y="11"/>
                  </a:cubicBezTo>
                  <a:cubicBezTo>
                    <a:pt x="135" y="12"/>
                    <a:pt x="137" y="11"/>
                    <a:pt x="137" y="11"/>
                  </a:cubicBezTo>
                  <a:cubicBezTo>
                    <a:pt x="138" y="11"/>
                    <a:pt x="138" y="12"/>
                    <a:pt x="139" y="13"/>
                  </a:cubicBezTo>
                  <a:cubicBezTo>
                    <a:pt x="139" y="14"/>
                    <a:pt x="140" y="15"/>
                    <a:pt x="141" y="15"/>
                  </a:cubicBezTo>
                  <a:cubicBezTo>
                    <a:pt x="141" y="16"/>
                    <a:pt x="142" y="17"/>
                    <a:pt x="143" y="18"/>
                  </a:cubicBezTo>
                  <a:cubicBezTo>
                    <a:pt x="143" y="18"/>
                    <a:pt x="144" y="19"/>
                    <a:pt x="145" y="19"/>
                  </a:cubicBezTo>
                  <a:cubicBezTo>
                    <a:pt x="145" y="18"/>
                    <a:pt x="146" y="18"/>
                    <a:pt x="146" y="18"/>
                  </a:cubicBezTo>
                  <a:cubicBezTo>
                    <a:pt x="147" y="18"/>
                    <a:pt x="148" y="17"/>
                    <a:pt x="148" y="18"/>
                  </a:cubicBezTo>
                  <a:cubicBezTo>
                    <a:pt x="149" y="18"/>
                    <a:pt x="149" y="19"/>
                    <a:pt x="149" y="19"/>
                  </a:cubicBezTo>
                  <a:cubicBezTo>
                    <a:pt x="150" y="19"/>
                    <a:pt x="150" y="20"/>
                    <a:pt x="149" y="21"/>
                  </a:cubicBezTo>
                  <a:cubicBezTo>
                    <a:pt x="149" y="21"/>
                    <a:pt x="148" y="22"/>
                    <a:pt x="148" y="22"/>
                  </a:cubicBezTo>
                  <a:cubicBezTo>
                    <a:pt x="148" y="23"/>
                    <a:pt x="147" y="24"/>
                    <a:pt x="147" y="24"/>
                  </a:cubicBezTo>
                  <a:cubicBezTo>
                    <a:pt x="146" y="25"/>
                    <a:pt x="145" y="28"/>
                    <a:pt x="145" y="29"/>
                  </a:cubicBezTo>
                  <a:cubicBezTo>
                    <a:pt x="145" y="29"/>
                    <a:pt x="145" y="30"/>
                    <a:pt x="145" y="30"/>
                  </a:cubicBezTo>
                  <a:cubicBezTo>
                    <a:pt x="145" y="31"/>
                    <a:pt x="145" y="32"/>
                    <a:pt x="145" y="33"/>
                  </a:cubicBezTo>
                  <a:cubicBezTo>
                    <a:pt x="145" y="34"/>
                    <a:pt x="144" y="35"/>
                    <a:pt x="145" y="36"/>
                  </a:cubicBezTo>
                  <a:cubicBezTo>
                    <a:pt x="145" y="37"/>
                    <a:pt x="147" y="37"/>
                    <a:pt x="148" y="38"/>
                  </a:cubicBezTo>
                  <a:cubicBezTo>
                    <a:pt x="148" y="38"/>
                    <a:pt x="150" y="38"/>
                    <a:pt x="150" y="39"/>
                  </a:cubicBezTo>
                  <a:cubicBezTo>
                    <a:pt x="150" y="39"/>
                    <a:pt x="151" y="41"/>
                    <a:pt x="151" y="41"/>
                  </a:cubicBezTo>
                  <a:cubicBezTo>
                    <a:pt x="150" y="42"/>
                    <a:pt x="150" y="42"/>
                    <a:pt x="149" y="43"/>
                  </a:cubicBezTo>
                  <a:cubicBezTo>
                    <a:pt x="149" y="43"/>
                    <a:pt x="148" y="43"/>
                    <a:pt x="148" y="43"/>
                  </a:cubicBezTo>
                  <a:cubicBezTo>
                    <a:pt x="147" y="44"/>
                    <a:pt x="147" y="43"/>
                    <a:pt x="147" y="43"/>
                  </a:cubicBezTo>
                  <a:cubicBezTo>
                    <a:pt x="146" y="44"/>
                    <a:pt x="146" y="45"/>
                    <a:pt x="145" y="45"/>
                  </a:cubicBezTo>
                  <a:cubicBezTo>
                    <a:pt x="145" y="45"/>
                    <a:pt x="145" y="46"/>
                    <a:pt x="145" y="47"/>
                  </a:cubicBezTo>
                  <a:cubicBezTo>
                    <a:pt x="145" y="47"/>
                    <a:pt x="146" y="48"/>
                    <a:pt x="146" y="48"/>
                  </a:cubicBezTo>
                  <a:cubicBezTo>
                    <a:pt x="147" y="49"/>
                    <a:pt x="147" y="50"/>
                    <a:pt x="148" y="50"/>
                  </a:cubicBezTo>
                  <a:cubicBezTo>
                    <a:pt x="148" y="50"/>
                    <a:pt x="148" y="51"/>
                    <a:pt x="148" y="52"/>
                  </a:cubicBezTo>
                  <a:cubicBezTo>
                    <a:pt x="147" y="52"/>
                    <a:pt x="146" y="52"/>
                    <a:pt x="146" y="52"/>
                  </a:cubicBezTo>
                  <a:cubicBezTo>
                    <a:pt x="145" y="52"/>
                    <a:pt x="144" y="52"/>
                    <a:pt x="144" y="52"/>
                  </a:cubicBezTo>
                  <a:cubicBezTo>
                    <a:pt x="143" y="53"/>
                    <a:pt x="143" y="54"/>
                    <a:pt x="143" y="55"/>
                  </a:cubicBezTo>
                  <a:cubicBezTo>
                    <a:pt x="143" y="55"/>
                    <a:pt x="143" y="56"/>
                    <a:pt x="143" y="56"/>
                  </a:cubicBezTo>
                  <a:cubicBezTo>
                    <a:pt x="142" y="57"/>
                    <a:pt x="142" y="57"/>
                    <a:pt x="142" y="57"/>
                  </a:cubicBezTo>
                  <a:cubicBezTo>
                    <a:pt x="142" y="58"/>
                    <a:pt x="142" y="60"/>
                    <a:pt x="142" y="60"/>
                  </a:cubicBezTo>
                  <a:cubicBezTo>
                    <a:pt x="142" y="60"/>
                    <a:pt x="143" y="61"/>
                    <a:pt x="143" y="61"/>
                  </a:cubicBezTo>
                  <a:cubicBezTo>
                    <a:pt x="143" y="62"/>
                    <a:pt x="143" y="63"/>
                    <a:pt x="143" y="64"/>
                  </a:cubicBezTo>
                  <a:cubicBezTo>
                    <a:pt x="143" y="64"/>
                    <a:pt x="142" y="65"/>
                    <a:pt x="142" y="66"/>
                  </a:cubicBezTo>
                  <a:cubicBezTo>
                    <a:pt x="142" y="66"/>
                    <a:pt x="141" y="67"/>
                    <a:pt x="141" y="67"/>
                  </a:cubicBezTo>
                  <a:cubicBezTo>
                    <a:pt x="141" y="68"/>
                    <a:pt x="142" y="69"/>
                    <a:pt x="142" y="70"/>
                  </a:cubicBezTo>
                  <a:cubicBezTo>
                    <a:pt x="142" y="71"/>
                    <a:pt x="142" y="72"/>
                    <a:pt x="142" y="73"/>
                  </a:cubicBezTo>
                  <a:cubicBezTo>
                    <a:pt x="142" y="73"/>
                    <a:pt x="141" y="74"/>
                    <a:pt x="141" y="75"/>
                  </a:cubicBezTo>
                  <a:cubicBezTo>
                    <a:pt x="141" y="75"/>
                    <a:pt x="140" y="76"/>
                    <a:pt x="140" y="77"/>
                  </a:cubicBezTo>
                  <a:cubicBezTo>
                    <a:pt x="139" y="77"/>
                    <a:pt x="138" y="78"/>
                    <a:pt x="138" y="78"/>
                  </a:cubicBezTo>
                  <a:cubicBezTo>
                    <a:pt x="138" y="79"/>
                    <a:pt x="138" y="79"/>
                    <a:pt x="138" y="80"/>
                  </a:cubicBezTo>
                  <a:cubicBezTo>
                    <a:pt x="139" y="80"/>
                    <a:pt x="140" y="81"/>
                    <a:pt x="140" y="81"/>
                  </a:cubicBezTo>
                  <a:cubicBezTo>
                    <a:pt x="141" y="82"/>
                    <a:pt x="140" y="84"/>
                    <a:pt x="140" y="84"/>
                  </a:cubicBezTo>
                  <a:cubicBezTo>
                    <a:pt x="140" y="85"/>
                    <a:pt x="141" y="86"/>
                    <a:pt x="141" y="87"/>
                  </a:cubicBezTo>
                  <a:cubicBezTo>
                    <a:pt x="141" y="87"/>
                    <a:pt x="140" y="90"/>
                    <a:pt x="140" y="90"/>
                  </a:cubicBezTo>
                  <a:cubicBezTo>
                    <a:pt x="140" y="90"/>
                    <a:pt x="140" y="93"/>
                    <a:pt x="141" y="93"/>
                  </a:cubicBezTo>
                  <a:cubicBezTo>
                    <a:pt x="141" y="94"/>
                    <a:pt x="142" y="95"/>
                    <a:pt x="143" y="95"/>
                  </a:cubicBezTo>
                  <a:cubicBezTo>
                    <a:pt x="143" y="95"/>
                    <a:pt x="145" y="96"/>
                    <a:pt x="145" y="96"/>
                  </a:cubicBezTo>
                  <a:cubicBezTo>
                    <a:pt x="146" y="96"/>
                    <a:pt x="147" y="97"/>
                    <a:pt x="148" y="98"/>
                  </a:cubicBezTo>
                  <a:cubicBezTo>
                    <a:pt x="148" y="98"/>
                    <a:pt x="148" y="99"/>
                    <a:pt x="148" y="99"/>
                  </a:cubicBezTo>
                  <a:cubicBezTo>
                    <a:pt x="147" y="100"/>
                    <a:pt x="146" y="99"/>
                    <a:pt x="146" y="99"/>
                  </a:cubicBezTo>
                  <a:cubicBezTo>
                    <a:pt x="146" y="99"/>
                    <a:pt x="145" y="99"/>
                    <a:pt x="145" y="99"/>
                  </a:cubicBezTo>
                  <a:cubicBezTo>
                    <a:pt x="145" y="99"/>
                    <a:pt x="145" y="99"/>
                    <a:pt x="145" y="99"/>
                  </a:cubicBezTo>
                  <a:cubicBezTo>
                    <a:pt x="145" y="99"/>
                    <a:pt x="144" y="98"/>
                    <a:pt x="144" y="98"/>
                  </a:cubicBezTo>
                  <a:cubicBezTo>
                    <a:pt x="143" y="98"/>
                    <a:pt x="142" y="98"/>
                    <a:pt x="142" y="98"/>
                  </a:cubicBezTo>
                  <a:cubicBezTo>
                    <a:pt x="141" y="98"/>
                    <a:pt x="140" y="99"/>
                    <a:pt x="140" y="99"/>
                  </a:cubicBezTo>
                  <a:cubicBezTo>
                    <a:pt x="140" y="100"/>
                    <a:pt x="139" y="101"/>
                    <a:pt x="139" y="101"/>
                  </a:cubicBezTo>
                  <a:cubicBezTo>
                    <a:pt x="139" y="102"/>
                    <a:pt x="138" y="104"/>
                    <a:pt x="138" y="104"/>
                  </a:cubicBezTo>
                  <a:cubicBezTo>
                    <a:pt x="137" y="105"/>
                    <a:pt x="136" y="106"/>
                    <a:pt x="136" y="106"/>
                  </a:cubicBezTo>
                  <a:cubicBezTo>
                    <a:pt x="135" y="106"/>
                    <a:pt x="134" y="106"/>
                    <a:pt x="133" y="107"/>
                  </a:cubicBezTo>
                  <a:cubicBezTo>
                    <a:pt x="133" y="107"/>
                    <a:pt x="133" y="107"/>
                    <a:pt x="133" y="107"/>
                  </a:cubicBezTo>
                  <a:cubicBezTo>
                    <a:pt x="132" y="107"/>
                    <a:pt x="132" y="106"/>
                    <a:pt x="132" y="106"/>
                  </a:cubicBezTo>
                  <a:cubicBezTo>
                    <a:pt x="131" y="105"/>
                    <a:pt x="131" y="104"/>
                    <a:pt x="131" y="103"/>
                  </a:cubicBezTo>
                  <a:cubicBezTo>
                    <a:pt x="130" y="103"/>
                    <a:pt x="129" y="102"/>
                    <a:pt x="129" y="102"/>
                  </a:cubicBezTo>
                  <a:cubicBezTo>
                    <a:pt x="129" y="101"/>
                    <a:pt x="128" y="99"/>
                    <a:pt x="128" y="98"/>
                  </a:cubicBezTo>
                  <a:cubicBezTo>
                    <a:pt x="128" y="98"/>
                    <a:pt x="127" y="96"/>
                    <a:pt x="127" y="96"/>
                  </a:cubicBezTo>
                  <a:cubicBezTo>
                    <a:pt x="127" y="95"/>
                    <a:pt x="126" y="94"/>
                    <a:pt x="125" y="94"/>
                  </a:cubicBezTo>
                  <a:cubicBezTo>
                    <a:pt x="125" y="94"/>
                    <a:pt x="124" y="95"/>
                    <a:pt x="124" y="95"/>
                  </a:cubicBezTo>
                  <a:cubicBezTo>
                    <a:pt x="124" y="96"/>
                    <a:pt x="124" y="97"/>
                    <a:pt x="124" y="97"/>
                  </a:cubicBezTo>
                  <a:cubicBezTo>
                    <a:pt x="124" y="98"/>
                    <a:pt x="125" y="98"/>
                    <a:pt x="125" y="99"/>
                  </a:cubicBezTo>
                  <a:cubicBezTo>
                    <a:pt x="126" y="99"/>
                    <a:pt x="126" y="99"/>
                    <a:pt x="126" y="100"/>
                  </a:cubicBezTo>
                  <a:cubicBezTo>
                    <a:pt x="126" y="100"/>
                    <a:pt x="126" y="101"/>
                    <a:pt x="126" y="101"/>
                  </a:cubicBezTo>
                  <a:cubicBezTo>
                    <a:pt x="126" y="101"/>
                    <a:pt x="126" y="102"/>
                    <a:pt x="126" y="102"/>
                  </a:cubicBezTo>
                  <a:cubicBezTo>
                    <a:pt x="126" y="102"/>
                    <a:pt x="126" y="103"/>
                    <a:pt x="126" y="103"/>
                  </a:cubicBezTo>
                  <a:cubicBezTo>
                    <a:pt x="126" y="104"/>
                    <a:pt x="127" y="104"/>
                    <a:pt x="127" y="104"/>
                  </a:cubicBezTo>
                  <a:cubicBezTo>
                    <a:pt x="127" y="104"/>
                    <a:pt x="128" y="105"/>
                    <a:pt x="128" y="106"/>
                  </a:cubicBezTo>
                  <a:cubicBezTo>
                    <a:pt x="127" y="106"/>
                    <a:pt x="127" y="107"/>
                    <a:pt x="126" y="107"/>
                  </a:cubicBezTo>
                  <a:cubicBezTo>
                    <a:pt x="126" y="108"/>
                    <a:pt x="125" y="108"/>
                    <a:pt x="125" y="108"/>
                  </a:cubicBezTo>
                  <a:cubicBezTo>
                    <a:pt x="124" y="108"/>
                    <a:pt x="124" y="109"/>
                    <a:pt x="123" y="109"/>
                  </a:cubicBezTo>
                  <a:cubicBezTo>
                    <a:pt x="123" y="109"/>
                    <a:pt x="122" y="109"/>
                    <a:pt x="122" y="109"/>
                  </a:cubicBezTo>
                  <a:cubicBezTo>
                    <a:pt x="121" y="108"/>
                    <a:pt x="120" y="108"/>
                    <a:pt x="119" y="107"/>
                  </a:cubicBezTo>
                  <a:cubicBezTo>
                    <a:pt x="119" y="107"/>
                    <a:pt x="118" y="106"/>
                    <a:pt x="118" y="106"/>
                  </a:cubicBezTo>
                  <a:cubicBezTo>
                    <a:pt x="117" y="105"/>
                    <a:pt x="117" y="104"/>
                    <a:pt x="116" y="103"/>
                  </a:cubicBezTo>
                  <a:cubicBezTo>
                    <a:pt x="116" y="103"/>
                    <a:pt x="115" y="102"/>
                    <a:pt x="114" y="102"/>
                  </a:cubicBezTo>
                  <a:cubicBezTo>
                    <a:pt x="114" y="102"/>
                    <a:pt x="114" y="103"/>
                    <a:pt x="113" y="103"/>
                  </a:cubicBezTo>
                  <a:cubicBezTo>
                    <a:pt x="113" y="104"/>
                    <a:pt x="113" y="105"/>
                    <a:pt x="114" y="105"/>
                  </a:cubicBezTo>
                  <a:cubicBezTo>
                    <a:pt x="114" y="106"/>
                    <a:pt x="115" y="107"/>
                    <a:pt x="115" y="107"/>
                  </a:cubicBezTo>
                  <a:cubicBezTo>
                    <a:pt x="116" y="108"/>
                    <a:pt x="116" y="108"/>
                    <a:pt x="116" y="109"/>
                  </a:cubicBezTo>
                  <a:cubicBezTo>
                    <a:pt x="116" y="109"/>
                    <a:pt x="116" y="110"/>
                    <a:pt x="115" y="110"/>
                  </a:cubicBezTo>
                  <a:cubicBezTo>
                    <a:pt x="115" y="110"/>
                    <a:pt x="114" y="111"/>
                    <a:pt x="114" y="111"/>
                  </a:cubicBezTo>
                  <a:cubicBezTo>
                    <a:pt x="114" y="110"/>
                    <a:pt x="113" y="110"/>
                    <a:pt x="113" y="110"/>
                  </a:cubicBezTo>
                  <a:cubicBezTo>
                    <a:pt x="112" y="109"/>
                    <a:pt x="112" y="108"/>
                    <a:pt x="112" y="107"/>
                  </a:cubicBezTo>
                  <a:cubicBezTo>
                    <a:pt x="111" y="107"/>
                    <a:pt x="111" y="107"/>
                    <a:pt x="110" y="107"/>
                  </a:cubicBezTo>
                  <a:cubicBezTo>
                    <a:pt x="110" y="107"/>
                    <a:pt x="109" y="108"/>
                    <a:pt x="109" y="108"/>
                  </a:cubicBezTo>
                  <a:cubicBezTo>
                    <a:pt x="108" y="108"/>
                    <a:pt x="107" y="107"/>
                    <a:pt x="107" y="107"/>
                  </a:cubicBezTo>
                  <a:cubicBezTo>
                    <a:pt x="107" y="107"/>
                    <a:pt x="107" y="106"/>
                    <a:pt x="106" y="106"/>
                  </a:cubicBezTo>
                  <a:cubicBezTo>
                    <a:pt x="106" y="106"/>
                    <a:pt x="105" y="106"/>
                    <a:pt x="105" y="106"/>
                  </a:cubicBezTo>
                  <a:cubicBezTo>
                    <a:pt x="104" y="106"/>
                    <a:pt x="104" y="108"/>
                    <a:pt x="104" y="108"/>
                  </a:cubicBezTo>
                  <a:cubicBezTo>
                    <a:pt x="104" y="109"/>
                    <a:pt x="104" y="110"/>
                    <a:pt x="104" y="111"/>
                  </a:cubicBezTo>
                  <a:cubicBezTo>
                    <a:pt x="104" y="111"/>
                    <a:pt x="103" y="113"/>
                    <a:pt x="103" y="113"/>
                  </a:cubicBezTo>
                  <a:cubicBezTo>
                    <a:pt x="102" y="113"/>
                    <a:pt x="101" y="113"/>
                    <a:pt x="101" y="113"/>
                  </a:cubicBezTo>
                  <a:cubicBezTo>
                    <a:pt x="100" y="113"/>
                    <a:pt x="99" y="112"/>
                    <a:pt x="98" y="111"/>
                  </a:cubicBezTo>
                  <a:cubicBezTo>
                    <a:pt x="98" y="111"/>
                    <a:pt x="97" y="111"/>
                    <a:pt x="97" y="111"/>
                  </a:cubicBezTo>
                  <a:cubicBezTo>
                    <a:pt x="96" y="111"/>
                    <a:pt x="95" y="112"/>
                    <a:pt x="95" y="112"/>
                  </a:cubicBezTo>
                  <a:cubicBezTo>
                    <a:pt x="94" y="111"/>
                    <a:pt x="94" y="111"/>
                    <a:pt x="94" y="110"/>
                  </a:cubicBezTo>
                  <a:cubicBezTo>
                    <a:pt x="93" y="110"/>
                    <a:pt x="92" y="110"/>
                    <a:pt x="91" y="110"/>
                  </a:cubicBezTo>
                  <a:cubicBezTo>
                    <a:pt x="91" y="110"/>
                    <a:pt x="90" y="109"/>
                    <a:pt x="90" y="109"/>
                  </a:cubicBezTo>
                  <a:cubicBezTo>
                    <a:pt x="89" y="109"/>
                    <a:pt x="88" y="107"/>
                    <a:pt x="88" y="107"/>
                  </a:cubicBezTo>
                  <a:cubicBezTo>
                    <a:pt x="87" y="107"/>
                    <a:pt x="86" y="108"/>
                    <a:pt x="86" y="109"/>
                  </a:cubicBezTo>
                  <a:cubicBezTo>
                    <a:pt x="86" y="109"/>
                    <a:pt x="85" y="110"/>
                    <a:pt x="85" y="111"/>
                  </a:cubicBezTo>
                  <a:cubicBezTo>
                    <a:pt x="85" y="111"/>
                    <a:pt x="85" y="112"/>
                    <a:pt x="84" y="113"/>
                  </a:cubicBezTo>
                  <a:cubicBezTo>
                    <a:pt x="84" y="113"/>
                    <a:pt x="84" y="115"/>
                    <a:pt x="83" y="115"/>
                  </a:cubicBezTo>
                  <a:cubicBezTo>
                    <a:pt x="83" y="116"/>
                    <a:pt x="82" y="118"/>
                    <a:pt x="81" y="119"/>
                  </a:cubicBezTo>
                  <a:cubicBezTo>
                    <a:pt x="80" y="120"/>
                    <a:pt x="79" y="122"/>
                    <a:pt x="78" y="123"/>
                  </a:cubicBezTo>
                  <a:cubicBezTo>
                    <a:pt x="78" y="124"/>
                    <a:pt x="77" y="125"/>
                    <a:pt x="76" y="126"/>
                  </a:cubicBezTo>
                  <a:cubicBezTo>
                    <a:pt x="76" y="126"/>
                    <a:pt x="75" y="127"/>
                    <a:pt x="74" y="127"/>
                  </a:cubicBezTo>
                  <a:cubicBezTo>
                    <a:pt x="74" y="127"/>
                    <a:pt x="73" y="127"/>
                    <a:pt x="72" y="127"/>
                  </a:cubicBezTo>
                  <a:cubicBezTo>
                    <a:pt x="72" y="127"/>
                    <a:pt x="72" y="126"/>
                    <a:pt x="71" y="126"/>
                  </a:cubicBezTo>
                  <a:cubicBezTo>
                    <a:pt x="71" y="126"/>
                    <a:pt x="70" y="127"/>
                    <a:pt x="69" y="127"/>
                  </a:cubicBezTo>
                  <a:cubicBezTo>
                    <a:pt x="69" y="127"/>
                    <a:pt x="68" y="127"/>
                    <a:pt x="68" y="127"/>
                  </a:cubicBezTo>
                  <a:cubicBezTo>
                    <a:pt x="67" y="127"/>
                    <a:pt x="68" y="125"/>
                    <a:pt x="67" y="125"/>
                  </a:cubicBezTo>
                  <a:cubicBezTo>
                    <a:pt x="67" y="125"/>
                    <a:pt x="66" y="125"/>
                    <a:pt x="65" y="126"/>
                  </a:cubicBezTo>
                  <a:cubicBezTo>
                    <a:pt x="65" y="126"/>
                    <a:pt x="64" y="127"/>
                    <a:pt x="63" y="127"/>
                  </a:cubicBezTo>
                  <a:cubicBezTo>
                    <a:pt x="63" y="128"/>
                    <a:pt x="62" y="129"/>
                    <a:pt x="62" y="130"/>
                  </a:cubicBezTo>
                  <a:cubicBezTo>
                    <a:pt x="61" y="130"/>
                    <a:pt x="60" y="131"/>
                    <a:pt x="59" y="131"/>
                  </a:cubicBezTo>
                  <a:cubicBezTo>
                    <a:pt x="59" y="131"/>
                    <a:pt x="59" y="131"/>
                    <a:pt x="59" y="131"/>
                  </a:cubicBezTo>
                  <a:cubicBezTo>
                    <a:pt x="59" y="131"/>
                    <a:pt x="58" y="131"/>
                    <a:pt x="58" y="131"/>
                  </a:cubicBezTo>
                  <a:cubicBezTo>
                    <a:pt x="58" y="130"/>
                    <a:pt x="57" y="130"/>
                    <a:pt x="56" y="130"/>
                  </a:cubicBezTo>
                  <a:cubicBezTo>
                    <a:pt x="56" y="129"/>
                    <a:pt x="55" y="128"/>
                    <a:pt x="55" y="128"/>
                  </a:cubicBezTo>
                  <a:cubicBezTo>
                    <a:pt x="55" y="127"/>
                    <a:pt x="55" y="126"/>
                    <a:pt x="55" y="126"/>
                  </a:cubicBezTo>
                  <a:cubicBezTo>
                    <a:pt x="56" y="125"/>
                    <a:pt x="56" y="124"/>
                    <a:pt x="56" y="124"/>
                  </a:cubicBezTo>
                  <a:cubicBezTo>
                    <a:pt x="56" y="123"/>
                    <a:pt x="56" y="122"/>
                    <a:pt x="57" y="122"/>
                  </a:cubicBezTo>
                  <a:cubicBezTo>
                    <a:pt x="57" y="121"/>
                    <a:pt x="57" y="121"/>
                    <a:pt x="57" y="121"/>
                  </a:cubicBezTo>
                  <a:cubicBezTo>
                    <a:pt x="58" y="120"/>
                    <a:pt x="58" y="120"/>
                    <a:pt x="58" y="120"/>
                  </a:cubicBezTo>
                  <a:cubicBezTo>
                    <a:pt x="59" y="119"/>
                    <a:pt x="59" y="118"/>
                    <a:pt x="59" y="118"/>
                  </a:cubicBezTo>
                  <a:cubicBezTo>
                    <a:pt x="59" y="117"/>
                    <a:pt x="57" y="116"/>
                    <a:pt x="57" y="116"/>
                  </a:cubicBezTo>
                  <a:cubicBezTo>
                    <a:pt x="56" y="115"/>
                    <a:pt x="56" y="114"/>
                    <a:pt x="55" y="113"/>
                  </a:cubicBezTo>
                  <a:cubicBezTo>
                    <a:pt x="54" y="113"/>
                    <a:pt x="53" y="113"/>
                    <a:pt x="52" y="113"/>
                  </a:cubicBezTo>
                  <a:cubicBezTo>
                    <a:pt x="52" y="114"/>
                    <a:pt x="51" y="114"/>
                    <a:pt x="51" y="115"/>
                  </a:cubicBezTo>
                  <a:cubicBezTo>
                    <a:pt x="51" y="115"/>
                    <a:pt x="51" y="115"/>
                    <a:pt x="51" y="116"/>
                  </a:cubicBezTo>
                  <a:cubicBezTo>
                    <a:pt x="51" y="116"/>
                    <a:pt x="52" y="117"/>
                    <a:pt x="52" y="117"/>
                  </a:cubicBezTo>
                  <a:cubicBezTo>
                    <a:pt x="52" y="117"/>
                    <a:pt x="51" y="118"/>
                    <a:pt x="51" y="119"/>
                  </a:cubicBezTo>
                  <a:cubicBezTo>
                    <a:pt x="51" y="119"/>
                    <a:pt x="50" y="119"/>
                    <a:pt x="49" y="119"/>
                  </a:cubicBezTo>
                  <a:cubicBezTo>
                    <a:pt x="49" y="119"/>
                    <a:pt x="48" y="118"/>
                    <a:pt x="47" y="118"/>
                  </a:cubicBezTo>
                  <a:cubicBezTo>
                    <a:pt x="47" y="118"/>
                    <a:pt x="47" y="119"/>
                    <a:pt x="46" y="119"/>
                  </a:cubicBezTo>
                  <a:cubicBezTo>
                    <a:pt x="46" y="120"/>
                    <a:pt x="46" y="120"/>
                    <a:pt x="46" y="121"/>
                  </a:cubicBezTo>
                  <a:cubicBezTo>
                    <a:pt x="46" y="121"/>
                    <a:pt x="45" y="122"/>
                    <a:pt x="45" y="122"/>
                  </a:cubicBezTo>
                  <a:cubicBezTo>
                    <a:pt x="44" y="122"/>
                    <a:pt x="44" y="122"/>
                    <a:pt x="43" y="121"/>
                  </a:cubicBezTo>
                  <a:cubicBezTo>
                    <a:pt x="43" y="121"/>
                    <a:pt x="42" y="120"/>
                    <a:pt x="42" y="120"/>
                  </a:cubicBezTo>
                  <a:cubicBezTo>
                    <a:pt x="42" y="120"/>
                    <a:pt x="41" y="120"/>
                    <a:pt x="41" y="119"/>
                  </a:cubicBezTo>
                  <a:cubicBezTo>
                    <a:pt x="40" y="119"/>
                    <a:pt x="40" y="118"/>
                    <a:pt x="40" y="118"/>
                  </a:cubicBezTo>
                  <a:cubicBezTo>
                    <a:pt x="40" y="117"/>
                    <a:pt x="41" y="116"/>
                    <a:pt x="41" y="116"/>
                  </a:cubicBezTo>
                  <a:cubicBezTo>
                    <a:pt x="42" y="115"/>
                    <a:pt x="42" y="115"/>
                    <a:pt x="42" y="115"/>
                  </a:cubicBezTo>
                  <a:cubicBezTo>
                    <a:pt x="43" y="114"/>
                    <a:pt x="42" y="114"/>
                    <a:pt x="42" y="113"/>
                  </a:cubicBezTo>
                  <a:cubicBezTo>
                    <a:pt x="42" y="113"/>
                    <a:pt x="41" y="112"/>
                    <a:pt x="41" y="112"/>
                  </a:cubicBezTo>
                  <a:cubicBezTo>
                    <a:pt x="41" y="111"/>
                    <a:pt x="40" y="111"/>
                    <a:pt x="39" y="111"/>
                  </a:cubicBezTo>
                  <a:cubicBezTo>
                    <a:pt x="39" y="111"/>
                    <a:pt x="38" y="110"/>
                    <a:pt x="38" y="110"/>
                  </a:cubicBezTo>
                  <a:cubicBezTo>
                    <a:pt x="37" y="110"/>
                    <a:pt x="37" y="111"/>
                    <a:pt x="36" y="111"/>
                  </a:cubicBezTo>
                  <a:cubicBezTo>
                    <a:pt x="36" y="112"/>
                    <a:pt x="35" y="112"/>
                    <a:pt x="34" y="113"/>
                  </a:cubicBezTo>
                  <a:cubicBezTo>
                    <a:pt x="34" y="113"/>
                    <a:pt x="33" y="114"/>
                    <a:pt x="33" y="114"/>
                  </a:cubicBezTo>
                  <a:cubicBezTo>
                    <a:pt x="32" y="114"/>
                    <a:pt x="31" y="114"/>
                    <a:pt x="30" y="114"/>
                  </a:cubicBezTo>
                  <a:cubicBezTo>
                    <a:pt x="29" y="114"/>
                    <a:pt x="28" y="113"/>
                    <a:pt x="27" y="113"/>
                  </a:cubicBezTo>
                  <a:cubicBezTo>
                    <a:pt x="27" y="113"/>
                    <a:pt x="26" y="112"/>
                    <a:pt x="26" y="112"/>
                  </a:cubicBezTo>
                  <a:cubicBezTo>
                    <a:pt x="26" y="112"/>
                    <a:pt x="26" y="111"/>
                    <a:pt x="26" y="110"/>
                  </a:cubicBezTo>
                  <a:cubicBezTo>
                    <a:pt x="25" y="110"/>
                    <a:pt x="25" y="109"/>
                    <a:pt x="24" y="109"/>
                  </a:cubicBezTo>
                  <a:cubicBezTo>
                    <a:pt x="24" y="109"/>
                    <a:pt x="23" y="108"/>
                    <a:pt x="22" y="108"/>
                  </a:cubicBezTo>
                  <a:cubicBezTo>
                    <a:pt x="22" y="108"/>
                    <a:pt x="21" y="107"/>
                    <a:pt x="21" y="107"/>
                  </a:cubicBezTo>
                  <a:cubicBezTo>
                    <a:pt x="22" y="106"/>
                    <a:pt x="23" y="105"/>
                    <a:pt x="23" y="105"/>
                  </a:cubicBezTo>
                  <a:cubicBezTo>
                    <a:pt x="24" y="104"/>
                    <a:pt x="26" y="102"/>
                    <a:pt x="27" y="100"/>
                  </a:cubicBezTo>
                  <a:cubicBezTo>
                    <a:pt x="28" y="99"/>
                    <a:pt x="28" y="97"/>
                    <a:pt x="29" y="96"/>
                  </a:cubicBezTo>
                  <a:cubicBezTo>
                    <a:pt x="29" y="95"/>
                    <a:pt x="30" y="94"/>
                    <a:pt x="31" y="93"/>
                  </a:cubicBezTo>
                  <a:cubicBezTo>
                    <a:pt x="31" y="93"/>
                    <a:pt x="31" y="92"/>
                    <a:pt x="32" y="92"/>
                  </a:cubicBezTo>
                  <a:cubicBezTo>
                    <a:pt x="32" y="92"/>
                    <a:pt x="33" y="91"/>
                    <a:pt x="34" y="91"/>
                  </a:cubicBezTo>
                  <a:cubicBezTo>
                    <a:pt x="35" y="91"/>
                    <a:pt x="36" y="91"/>
                    <a:pt x="37" y="91"/>
                  </a:cubicBezTo>
                  <a:cubicBezTo>
                    <a:pt x="38" y="90"/>
                    <a:pt x="39" y="89"/>
                    <a:pt x="39" y="89"/>
                  </a:cubicBezTo>
                  <a:cubicBezTo>
                    <a:pt x="40" y="88"/>
                    <a:pt x="41" y="86"/>
                    <a:pt x="41" y="85"/>
                  </a:cubicBezTo>
                  <a:cubicBezTo>
                    <a:pt x="42" y="84"/>
                    <a:pt x="42" y="83"/>
                    <a:pt x="41" y="82"/>
                  </a:cubicBezTo>
                  <a:cubicBezTo>
                    <a:pt x="41" y="81"/>
                    <a:pt x="40" y="80"/>
                    <a:pt x="39" y="80"/>
                  </a:cubicBezTo>
                  <a:cubicBezTo>
                    <a:pt x="39" y="79"/>
                    <a:pt x="37" y="79"/>
                    <a:pt x="36" y="78"/>
                  </a:cubicBezTo>
                  <a:cubicBezTo>
                    <a:pt x="36" y="78"/>
                    <a:pt x="36" y="77"/>
                    <a:pt x="36" y="77"/>
                  </a:cubicBezTo>
                  <a:cubicBezTo>
                    <a:pt x="36" y="77"/>
                    <a:pt x="36" y="76"/>
                    <a:pt x="36" y="76"/>
                  </a:cubicBezTo>
                  <a:cubicBezTo>
                    <a:pt x="36" y="76"/>
                    <a:pt x="37" y="75"/>
                    <a:pt x="37" y="75"/>
                  </a:cubicBezTo>
                  <a:cubicBezTo>
                    <a:pt x="38" y="75"/>
                    <a:pt x="38" y="75"/>
                    <a:pt x="39" y="75"/>
                  </a:cubicBezTo>
                  <a:cubicBezTo>
                    <a:pt x="39" y="75"/>
                    <a:pt x="40" y="76"/>
                    <a:pt x="40" y="76"/>
                  </a:cubicBezTo>
                  <a:cubicBezTo>
                    <a:pt x="40" y="76"/>
                    <a:pt x="41" y="75"/>
                    <a:pt x="41" y="75"/>
                  </a:cubicBezTo>
                  <a:cubicBezTo>
                    <a:pt x="41" y="75"/>
                    <a:pt x="40" y="74"/>
                    <a:pt x="40" y="74"/>
                  </a:cubicBezTo>
                  <a:cubicBezTo>
                    <a:pt x="39" y="74"/>
                    <a:pt x="39" y="73"/>
                    <a:pt x="39" y="73"/>
                  </a:cubicBezTo>
                  <a:cubicBezTo>
                    <a:pt x="38" y="72"/>
                    <a:pt x="37" y="72"/>
                    <a:pt x="37" y="73"/>
                  </a:cubicBezTo>
                  <a:cubicBezTo>
                    <a:pt x="36" y="73"/>
                    <a:pt x="35" y="74"/>
                    <a:pt x="35" y="74"/>
                  </a:cubicBezTo>
                  <a:cubicBezTo>
                    <a:pt x="34" y="75"/>
                    <a:pt x="33" y="76"/>
                    <a:pt x="33" y="76"/>
                  </a:cubicBezTo>
                  <a:cubicBezTo>
                    <a:pt x="33" y="77"/>
                    <a:pt x="33" y="78"/>
                    <a:pt x="34" y="79"/>
                  </a:cubicBezTo>
                  <a:cubicBezTo>
                    <a:pt x="34" y="80"/>
                    <a:pt x="35" y="81"/>
                    <a:pt x="35" y="81"/>
                  </a:cubicBezTo>
                  <a:cubicBezTo>
                    <a:pt x="36" y="82"/>
                    <a:pt x="37" y="81"/>
                    <a:pt x="38" y="82"/>
                  </a:cubicBezTo>
                  <a:cubicBezTo>
                    <a:pt x="38" y="82"/>
                    <a:pt x="38" y="84"/>
                    <a:pt x="38" y="84"/>
                  </a:cubicBezTo>
                  <a:cubicBezTo>
                    <a:pt x="38" y="85"/>
                    <a:pt x="36" y="86"/>
                    <a:pt x="36" y="87"/>
                  </a:cubicBezTo>
                  <a:cubicBezTo>
                    <a:pt x="35" y="88"/>
                    <a:pt x="32" y="89"/>
                    <a:pt x="31" y="90"/>
                  </a:cubicBezTo>
                  <a:cubicBezTo>
                    <a:pt x="30" y="92"/>
                    <a:pt x="28" y="94"/>
                    <a:pt x="27" y="95"/>
                  </a:cubicBezTo>
                  <a:cubicBezTo>
                    <a:pt x="26" y="96"/>
                    <a:pt x="25" y="99"/>
                    <a:pt x="23" y="100"/>
                  </a:cubicBezTo>
                  <a:cubicBezTo>
                    <a:pt x="22" y="101"/>
                    <a:pt x="19" y="103"/>
                    <a:pt x="18" y="104"/>
                  </a:cubicBezTo>
                  <a:cubicBezTo>
                    <a:pt x="16" y="106"/>
                    <a:pt x="12" y="109"/>
                    <a:pt x="10" y="111"/>
                  </a:cubicBezTo>
                  <a:cubicBezTo>
                    <a:pt x="9" y="113"/>
                    <a:pt x="7" y="117"/>
                    <a:pt x="5" y="118"/>
                  </a:cubicBezTo>
                  <a:cubicBezTo>
                    <a:pt x="5" y="119"/>
                    <a:pt x="4" y="120"/>
                    <a:pt x="4" y="120"/>
                  </a:cubicBezTo>
                  <a:cubicBezTo>
                    <a:pt x="4" y="120"/>
                    <a:pt x="3" y="119"/>
                    <a:pt x="3" y="119"/>
                  </a:cubicBezTo>
                  <a:cubicBezTo>
                    <a:pt x="3" y="119"/>
                    <a:pt x="2" y="118"/>
                    <a:pt x="1" y="118"/>
                  </a:cubicBezTo>
                  <a:cubicBezTo>
                    <a:pt x="1" y="117"/>
                    <a:pt x="2" y="116"/>
                    <a:pt x="2" y="115"/>
                  </a:cubicBezTo>
                  <a:cubicBezTo>
                    <a:pt x="2" y="114"/>
                    <a:pt x="2" y="113"/>
                    <a:pt x="2" y="113"/>
                  </a:cubicBezTo>
                  <a:cubicBezTo>
                    <a:pt x="2" y="112"/>
                    <a:pt x="1" y="112"/>
                    <a:pt x="0" y="111"/>
                  </a:cubicBezTo>
                  <a:cubicBezTo>
                    <a:pt x="0" y="111"/>
                    <a:pt x="0" y="110"/>
                    <a:pt x="0" y="109"/>
                  </a:cubicBezTo>
                  <a:cubicBezTo>
                    <a:pt x="0" y="109"/>
                    <a:pt x="1" y="108"/>
                    <a:pt x="2" y="107"/>
                  </a:cubicBezTo>
                  <a:cubicBezTo>
                    <a:pt x="2" y="107"/>
                    <a:pt x="4" y="107"/>
                    <a:pt x="4" y="107"/>
                  </a:cubicBezTo>
                  <a:cubicBezTo>
                    <a:pt x="4" y="106"/>
                    <a:pt x="3" y="106"/>
                    <a:pt x="2" y="105"/>
                  </a:cubicBezTo>
                  <a:cubicBezTo>
                    <a:pt x="2" y="105"/>
                    <a:pt x="1" y="104"/>
                    <a:pt x="1" y="104"/>
                  </a:cubicBezTo>
                  <a:cubicBezTo>
                    <a:pt x="1" y="104"/>
                    <a:pt x="1" y="103"/>
                    <a:pt x="1" y="103"/>
                  </a:cubicBezTo>
                  <a:cubicBezTo>
                    <a:pt x="1" y="102"/>
                    <a:pt x="2" y="101"/>
                    <a:pt x="2" y="101"/>
                  </a:cubicBezTo>
                  <a:cubicBezTo>
                    <a:pt x="3" y="101"/>
                    <a:pt x="3" y="100"/>
                    <a:pt x="3" y="99"/>
                  </a:cubicBezTo>
                  <a:cubicBezTo>
                    <a:pt x="3" y="98"/>
                    <a:pt x="1" y="97"/>
                    <a:pt x="1" y="96"/>
                  </a:cubicBezTo>
                  <a:cubicBezTo>
                    <a:pt x="1" y="96"/>
                    <a:pt x="1" y="95"/>
                    <a:pt x="1" y="94"/>
                  </a:cubicBezTo>
                  <a:cubicBezTo>
                    <a:pt x="1" y="93"/>
                    <a:pt x="1" y="91"/>
                    <a:pt x="2" y="91"/>
                  </a:cubicBezTo>
                  <a:cubicBezTo>
                    <a:pt x="2" y="90"/>
                    <a:pt x="1" y="88"/>
                    <a:pt x="1" y="87"/>
                  </a:cubicBezTo>
                  <a:cubicBezTo>
                    <a:pt x="1" y="86"/>
                    <a:pt x="0" y="85"/>
                    <a:pt x="0" y="85"/>
                  </a:cubicBezTo>
                  <a:cubicBezTo>
                    <a:pt x="0" y="84"/>
                    <a:pt x="0" y="82"/>
                    <a:pt x="0" y="81"/>
                  </a:cubicBezTo>
                  <a:cubicBezTo>
                    <a:pt x="0" y="80"/>
                    <a:pt x="1" y="79"/>
                    <a:pt x="1" y="78"/>
                  </a:cubicBezTo>
                  <a:cubicBezTo>
                    <a:pt x="1" y="77"/>
                    <a:pt x="2" y="76"/>
                    <a:pt x="2" y="75"/>
                  </a:cubicBezTo>
                  <a:cubicBezTo>
                    <a:pt x="3" y="75"/>
                    <a:pt x="3" y="73"/>
                    <a:pt x="3" y="73"/>
                  </a:cubicBezTo>
                  <a:cubicBezTo>
                    <a:pt x="3" y="72"/>
                    <a:pt x="3" y="71"/>
                    <a:pt x="3" y="70"/>
                  </a:cubicBezTo>
                  <a:cubicBezTo>
                    <a:pt x="3" y="70"/>
                    <a:pt x="3" y="70"/>
                    <a:pt x="3" y="70"/>
                  </a:cubicBezTo>
                  <a:cubicBezTo>
                    <a:pt x="4" y="69"/>
                    <a:pt x="4" y="69"/>
                    <a:pt x="5" y="69"/>
                  </a:cubicBezTo>
                  <a:cubicBezTo>
                    <a:pt x="5" y="68"/>
                    <a:pt x="6" y="67"/>
                    <a:pt x="6" y="67"/>
                  </a:cubicBezTo>
                  <a:cubicBezTo>
                    <a:pt x="6" y="67"/>
                    <a:pt x="7" y="67"/>
                    <a:pt x="7" y="67"/>
                  </a:cubicBezTo>
                  <a:cubicBezTo>
                    <a:pt x="8" y="67"/>
                    <a:pt x="9" y="67"/>
                    <a:pt x="9" y="67"/>
                  </a:cubicBezTo>
                  <a:cubicBezTo>
                    <a:pt x="10" y="67"/>
                    <a:pt x="10" y="67"/>
                    <a:pt x="11" y="67"/>
                  </a:cubicBezTo>
                  <a:cubicBezTo>
                    <a:pt x="11" y="67"/>
                    <a:pt x="12" y="66"/>
                    <a:pt x="12" y="66"/>
                  </a:cubicBezTo>
                  <a:cubicBezTo>
                    <a:pt x="13" y="66"/>
                    <a:pt x="14" y="66"/>
                    <a:pt x="14" y="66"/>
                  </a:cubicBezTo>
                  <a:cubicBezTo>
                    <a:pt x="15" y="65"/>
                    <a:pt x="15" y="64"/>
                    <a:pt x="16" y="64"/>
                  </a:cubicBezTo>
                  <a:cubicBezTo>
                    <a:pt x="16" y="63"/>
                    <a:pt x="18" y="64"/>
                    <a:pt x="19" y="64"/>
                  </a:cubicBezTo>
                  <a:cubicBezTo>
                    <a:pt x="19" y="64"/>
                    <a:pt x="20" y="63"/>
                    <a:pt x="21" y="63"/>
                  </a:cubicBezTo>
                  <a:cubicBezTo>
                    <a:pt x="21" y="63"/>
                    <a:pt x="22" y="61"/>
                    <a:pt x="22" y="60"/>
                  </a:cubicBezTo>
                  <a:cubicBezTo>
                    <a:pt x="23" y="60"/>
                    <a:pt x="23" y="59"/>
                    <a:pt x="24" y="59"/>
                  </a:cubicBezTo>
                  <a:cubicBezTo>
                    <a:pt x="24" y="58"/>
                    <a:pt x="25" y="59"/>
                    <a:pt x="26" y="59"/>
                  </a:cubicBezTo>
                  <a:cubicBezTo>
                    <a:pt x="26" y="58"/>
                    <a:pt x="27" y="58"/>
                    <a:pt x="28" y="57"/>
                  </a:cubicBezTo>
                  <a:cubicBezTo>
                    <a:pt x="28" y="57"/>
                    <a:pt x="28" y="56"/>
                    <a:pt x="28" y="55"/>
                  </a:cubicBezTo>
                  <a:cubicBezTo>
                    <a:pt x="29" y="55"/>
                    <a:pt x="29" y="55"/>
                    <a:pt x="30" y="55"/>
                  </a:cubicBezTo>
                  <a:cubicBezTo>
                    <a:pt x="30" y="55"/>
                    <a:pt x="31" y="56"/>
                    <a:pt x="32" y="56"/>
                  </a:cubicBezTo>
                  <a:cubicBezTo>
                    <a:pt x="32" y="55"/>
                    <a:pt x="33" y="55"/>
                    <a:pt x="33" y="54"/>
                  </a:cubicBezTo>
                  <a:cubicBezTo>
                    <a:pt x="33" y="54"/>
                    <a:pt x="33" y="52"/>
                    <a:pt x="33" y="52"/>
                  </a:cubicBezTo>
                  <a:cubicBezTo>
                    <a:pt x="33" y="51"/>
                    <a:pt x="33" y="50"/>
                    <a:pt x="33" y="50"/>
                  </a:cubicBezTo>
                  <a:cubicBezTo>
                    <a:pt x="33" y="49"/>
                    <a:pt x="33" y="48"/>
                    <a:pt x="33" y="48"/>
                  </a:cubicBezTo>
                  <a:cubicBezTo>
                    <a:pt x="32" y="47"/>
                    <a:pt x="31" y="47"/>
                    <a:pt x="31" y="46"/>
                  </a:cubicBezTo>
                  <a:cubicBezTo>
                    <a:pt x="31" y="46"/>
                    <a:pt x="30" y="45"/>
                    <a:pt x="30" y="45"/>
                  </a:cubicBezTo>
                  <a:cubicBezTo>
                    <a:pt x="30" y="44"/>
                    <a:pt x="30" y="42"/>
                    <a:pt x="30" y="41"/>
                  </a:cubicBezTo>
                  <a:cubicBezTo>
                    <a:pt x="30" y="41"/>
                    <a:pt x="30" y="40"/>
                    <a:pt x="30" y="40"/>
                  </a:cubicBezTo>
                  <a:cubicBezTo>
                    <a:pt x="29" y="39"/>
                    <a:pt x="28" y="40"/>
                    <a:pt x="27" y="39"/>
                  </a:cubicBezTo>
                  <a:cubicBezTo>
                    <a:pt x="27" y="39"/>
                    <a:pt x="26" y="39"/>
                    <a:pt x="25" y="39"/>
                  </a:cubicBezTo>
                  <a:cubicBezTo>
                    <a:pt x="25" y="38"/>
                    <a:pt x="24" y="38"/>
                    <a:pt x="24" y="37"/>
                  </a:cubicBezTo>
                  <a:cubicBezTo>
                    <a:pt x="24" y="36"/>
                    <a:pt x="24" y="35"/>
                    <a:pt x="24" y="34"/>
                  </a:cubicBezTo>
                  <a:cubicBezTo>
                    <a:pt x="24" y="34"/>
                    <a:pt x="25" y="33"/>
                    <a:pt x="26" y="32"/>
                  </a:cubicBezTo>
                  <a:cubicBezTo>
                    <a:pt x="26" y="32"/>
                    <a:pt x="27" y="32"/>
                    <a:pt x="27" y="31"/>
                  </a:cubicBezTo>
                  <a:cubicBezTo>
                    <a:pt x="28" y="31"/>
                    <a:pt x="28" y="31"/>
                    <a:pt x="28" y="30"/>
                  </a:cubicBezTo>
                  <a:cubicBezTo>
                    <a:pt x="28" y="30"/>
                    <a:pt x="28" y="29"/>
                    <a:pt x="28" y="28"/>
                  </a:cubicBezTo>
                  <a:cubicBezTo>
                    <a:pt x="27" y="28"/>
                    <a:pt x="26" y="28"/>
                    <a:pt x="26" y="28"/>
                  </a:cubicBezTo>
                  <a:cubicBezTo>
                    <a:pt x="26" y="28"/>
                    <a:pt x="26" y="27"/>
                    <a:pt x="26" y="26"/>
                  </a:cubicBezTo>
                  <a:cubicBezTo>
                    <a:pt x="26" y="26"/>
                    <a:pt x="26" y="25"/>
                    <a:pt x="27" y="25"/>
                  </a:cubicBezTo>
                  <a:cubicBezTo>
                    <a:pt x="27" y="25"/>
                    <a:pt x="28" y="25"/>
                    <a:pt x="28" y="25"/>
                  </a:cubicBezTo>
                  <a:cubicBezTo>
                    <a:pt x="28" y="25"/>
                    <a:pt x="28" y="24"/>
                    <a:pt x="28" y="24"/>
                  </a:cubicBezTo>
                  <a:cubicBezTo>
                    <a:pt x="29" y="23"/>
                    <a:pt x="29" y="23"/>
                    <a:pt x="29" y="23"/>
                  </a:cubicBezTo>
                  <a:cubicBezTo>
                    <a:pt x="30" y="22"/>
                    <a:pt x="31" y="23"/>
                    <a:pt x="31" y="24"/>
                  </a:cubicBezTo>
                  <a:cubicBezTo>
                    <a:pt x="31" y="24"/>
                    <a:pt x="31" y="25"/>
                    <a:pt x="32" y="25"/>
                  </a:cubicBezTo>
                  <a:cubicBezTo>
                    <a:pt x="32" y="26"/>
                    <a:pt x="33" y="25"/>
                    <a:pt x="34" y="26"/>
                  </a:cubicBezTo>
                  <a:cubicBezTo>
                    <a:pt x="34" y="26"/>
                    <a:pt x="35" y="27"/>
                    <a:pt x="34" y="28"/>
                  </a:cubicBezTo>
                  <a:cubicBezTo>
                    <a:pt x="34" y="28"/>
                    <a:pt x="34" y="28"/>
                    <a:pt x="33" y="29"/>
                  </a:cubicBezTo>
                  <a:cubicBezTo>
                    <a:pt x="33" y="29"/>
                    <a:pt x="33" y="29"/>
                    <a:pt x="33" y="30"/>
                  </a:cubicBezTo>
                  <a:cubicBezTo>
                    <a:pt x="33" y="30"/>
                    <a:pt x="34" y="30"/>
                    <a:pt x="35" y="31"/>
                  </a:cubicBezTo>
                  <a:cubicBezTo>
                    <a:pt x="35" y="31"/>
                    <a:pt x="35" y="32"/>
                    <a:pt x="36" y="32"/>
                  </a:cubicBezTo>
                  <a:cubicBezTo>
                    <a:pt x="36" y="32"/>
                    <a:pt x="37" y="32"/>
                    <a:pt x="38" y="32"/>
                  </a:cubicBezTo>
                  <a:cubicBezTo>
                    <a:pt x="38" y="32"/>
                    <a:pt x="39" y="32"/>
                    <a:pt x="39" y="31"/>
                  </a:cubicBezTo>
                  <a:cubicBezTo>
                    <a:pt x="40" y="31"/>
                    <a:pt x="39" y="30"/>
                    <a:pt x="39" y="29"/>
                  </a:cubicBezTo>
                  <a:cubicBezTo>
                    <a:pt x="40" y="28"/>
                    <a:pt x="40" y="28"/>
                    <a:pt x="40" y="27"/>
                  </a:cubicBezTo>
                  <a:cubicBezTo>
                    <a:pt x="40" y="27"/>
                    <a:pt x="41" y="26"/>
                    <a:pt x="42" y="26"/>
                  </a:cubicBezTo>
                  <a:cubicBezTo>
                    <a:pt x="42" y="26"/>
                    <a:pt x="43" y="25"/>
                    <a:pt x="44" y="25"/>
                  </a:cubicBezTo>
                  <a:cubicBezTo>
                    <a:pt x="44" y="25"/>
                    <a:pt x="45" y="26"/>
                    <a:pt x="45" y="26"/>
                  </a:cubicBezTo>
                  <a:cubicBezTo>
                    <a:pt x="46" y="26"/>
                    <a:pt x="46" y="27"/>
                    <a:pt x="46" y="28"/>
                  </a:cubicBezTo>
                  <a:cubicBezTo>
                    <a:pt x="47" y="28"/>
                    <a:pt x="47" y="28"/>
                    <a:pt x="47" y="29"/>
                  </a:cubicBezTo>
                  <a:cubicBezTo>
                    <a:pt x="48" y="29"/>
                    <a:pt x="48" y="30"/>
                    <a:pt x="48" y="30"/>
                  </a:cubicBezTo>
                  <a:cubicBezTo>
                    <a:pt x="49" y="31"/>
                    <a:pt x="48" y="32"/>
                    <a:pt x="48" y="33"/>
                  </a:cubicBezTo>
                  <a:cubicBezTo>
                    <a:pt x="48" y="33"/>
                    <a:pt x="48" y="34"/>
                    <a:pt x="48" y="35"/>
                  </a:cubicBezTo>
                  <a:cubicBezTo>
                    <a:pt x="48" y="35"/>
                    <a:pt x="48" y="36"/>
                    <a:pt x="49" y="37"/>
                  </a:cubicBezTo>
                  <a:cubicBezTo>
                    <a:pt x="49" y="37"/>
                    <a:pt x="50" y="36"/>
                    <a:pt x="50" y="36"/>
                  </a:cubicBezTo>
                  <a:cubicBezTo>
                    <a:pt x="51" y="36"/>
                    <a:pt x="51" y="36"/>
                    <a:pt x="52" y="36"/>
                  </a:cubicBezTo>
                  <a:cubicBezTo>
                    <a:pt x="52" y="36"/>
                    <a:pt x="53" y="36"/>
                    <a:pt x="54" y="36"/>
                  </a:cubicBezTo>
                  <a:cubicBezTo>
                    <a:pt x="55" y="36"/>
                    <a:pt x="56" y="37"/>
                    <a:pt x="56" y="37"/>
                  </a:cubicBezTo>
                  <a:cubicBezTo>
                    <a:pt x="57" y="37"/>
                    <a:pt x="59" y="38"/>
                    <a:pt x="60" y="38"/>
                  </a:cubicBezTo>
                  <a:cubicBezTo>
                    <a:pt x="60" y="38"/>
                    <a:pt x="61" y="36"/>
                    <a:pt x="61" y="36"/>
                  </a:cubicBezTo>
                  <a:cubicBezTo>
                    <a:pt x="62" y="35"/>
                    <a:pt x="62" y="34"/>
                    <a:pt x="62" y="34"/>
                  </a:cubicBezTo>
                  <a:cubicBezTo>
                    <a:pt x="63" y="33"/>
                    <a:pt x="63" y="32"/>
                    <a:pt x="64" y="31"/>
                  </a:cubicBezTo>
                  <a:cubicBezTo>
                    <a:pt x="64" y="31"/>
                    <a:pt x="65" y="30"/>
                    <a:pt x="65" y="29"/>
                  </a:cubicBezTo>
                  <a:cubicBezTo>
                    <a:pt x="66" y="29"/>
                    <a:pt x="68" y="28"/>
                    <a:pt x="68" y="28"/>
                  </a:cubicBezTo>
                  <a:cubicBezTo>
                    <a:pt x="69" y="28"/>
                    <a:pt x="70" y="28"/>
                    <a:pt x="71" y="28"/>
                  </a:cubicBezTo>
                  <a:cubicBezTo>
                    <a:pt x="71" y="28"/>
                    <a:pt x="72" y="28"/>
                    <a:pt x="72" y="27"/>
                  </a:cubicBezTo>
                  <a:cubicBezTo>
                    <a:pt x="73" y="27"/>
                    <a:pt x="74" y="27"/>
                    <a:pt x="74" y="2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3" name="Freeform 103"/>
            <p:cNvSpPr>
              <a:spLocks/>
            </p:cNvSpPr>
            <p:nvPr/>
          </p:nvSpPr>
          <p:spPr bwMode="auto">
            <a:xfrm>
              <a:off x="1784351" y="3970338"/>
              <a:ext cx="114300" cy="103188"/>
            </a:xfrm>
            <a:custGeom>
              <a:avLst/>
              <a:gdLst/>
              <a:ahLst/>
              <a:cxnLst>
                <a:cxn ang="0">
                  <a:pos x="61" y="28"/>
                </a:cxn>
                <a:cxn ang="0">
                  <a:pos x="55" y="28"/>
                </a:cxn>
                <a:cxn ang="0">
                  <a:pos x="52" y="30"/>
                </a:cxn>
                <a:cxn ang="0">
                  <a:pos x="52" y="34"/>
                </a:cxn>
                <a:cxn ang="0">
                  <a:pos x="49" y="37"/>
                </a:cxn>
                <a:cxn ang="0">
                  <a:pos x="49" y="32"/>
                </a:cxn>
                <a:cxn ang="0">
                  <a:pos x="47" y="30"/>
                </a:cxn>
                <a:cxn ang="0">
                  <a:pos x="46" y="32"/>
                </a:cxn>
                <a:cxn ang="0">
                  <a:pos x="46" y="36"/>
                </a:cxn>
                <a:cxn ang="0">
                  <a:pos x="45" y="38"/>
                </a:cxn>
                <a:cxn ang="0">
                  <a:pos x="47" y="41"/>
                </a:cxn>
                <a:cxn ang="0">
                  <a:pos x="47" y="44"/>
                </a:cxn>
                <a:cxn ang="0">
                  <a:pos x="45" y="46"/>
                </a:cxn>
                <a:cxn ang="0">
                  <a:pos x="43" y="47"/>
                </a:cxn>
                <a:cxn ang="0">
                  <a:pos x="39" y="47"/>
                </a:cxn>
                <a:cxn ang="0">
                  <a:pos x="34" y="46"/>
                </a:cxn>
                <a:cxn ang="0">
                  <a:pos x="31" y="44"/>
                </a:cxn>
                <a:cxn ang="0">
                  <a:pos x="26" y="43"/>
                </a:cxn>
                <a:cxn ang="0">
                  <a:pos x="25" y="46"/>
                </a:cxn>
                <a:cxn ang="0">
                  <a:pos x="29" y="47"/>
                </a:cxn>
                <a:cxn ang="0">
                  <a:pos x="31" y="51"/>
                </a:cxn>
                <a:cxn ang="0">
                  <a:pos x="26" y="50"/>
                </a:cxn>
                <a:cxn ang="0">
                  <a:pos x="18" y="51"/>
                </a:cxn>
                <a:cxn ang="0">
                  <a:pos x="16" y="53"/>
                </a:cxn>
                <a:cxn ang="0">
                  <a:pos x="12" y="54"/>
                </a:cxn>
                <a:cxn ang="0">
                  <a:pos x="9" y="51"/>
                </a:cxn>
                <a:cxn ang="0">
                  <a:pos x="4" y="52"/>
                </a:cxn>
                <a:cxn ang="0">
                  <a:pos x="2" y="50"/>
                </a:cxn>
                <a:cxn ang="0">
                  <a:pos x="2" y="44"/>
                </a:cxn>
                <a:cxn ang="0">
                  <a:pos x="0" y="42"/>
                </a:cxn>
                <a:cxn ang="0">
                  <a:pos x="1" y="38"/>
                </a:cxn>
                <a:cxn ang="0">
                  <a:pos x="3" y="34"/>
                </a:cxn>
                <a:cxn ang="0">
                  <a:pos x="3" y="30"/>
                </a:cxn>
                <a:cxn ang="0">
                  <a:pos x="6" y="28"/>
                </a:cxn>
                <a:cxn ang="0">
                  <a:pos x="13" y="30"/>
                </a:cxn>
                <a:cxn ang="0">
                  <a:pos x="17" y="29"/>
                </a:cxn>
                <a:cxn ang="0">
                  <a:pos x="14" y="25"/>
                </a:cxn>
                <a:cxn ang="0">
                  <a:pos x="16" y="19"/>
                </a:cxn>
                <a:cxn ang="0">
                  <a:pos x="24" y="10"/>
                </a:cxn>
                <a:cxn ang="0">
                  <a:pos x="34" y="3"/>
                </a:cxn>
                <a:cxn ang="0">
                  <a:pos x="41" y="0"/>
                </a:cxn>
                <a:cxn ang="0">
                  <a:pos x="44" y="4"/>
                </a:cxn>
                <a:cxn ang="0">
                  <a:pos x="47" y="6"/>
                </a:cxn>
                <a:cxn ang="0">
                  <a:pos x="51" y="8"/>
                </a:cxn>
                <a:cxn ang="0">
                  <a:pos x="51" y="12"/>
                </a:cxn>
                <a:cxn ang="0">
                  <a:pos x="52" y="17"/>
                </a:cxn>
                <a:cxn ang="0">
                  <a:pos x="51" y="22"/>
                </a:cxn>
                <a:cxn ang="0">
                  <a:pos x="56" y="24"/>
                </a:cxn>
                <a:cxn ang="0">
                  <a:pos x="60" y="25"/>
                </a:cxn>
                <a:cxn ang="0">
                  <a:pos x="60" y="26"/>
                </a:cxn>
              </a:cxnLst>
              <a:rect l="0" t="0" r="r" b="b"/>
              <a:pathLst>
                <a:path w="61" h="55">
                  <a:moveTo>
                    <a:pt x="60" y="26"/>
                  </a:moveTo>
                  <a:cubicBezTo>
                    <a:pt x="60" y="27"/>
                    <a:pt x="61" y="27"/>
                    <a:pt x="61" y="28"/>
                  </a:cubicBezTo>
                  <a:cubicBezTo>
                    <a:pt x="61" y="28"/>
                    <a:pt x="59" y="28"/>
                    <a:pt x="58" y="28"/>
                  </a:cubicBezTo>
                  <a:cubicBezTo>
                    <a:pt x="57" y="28"/>
                    <a:pt x="56" y="28"/>
                    <a:pt x="55" y="28"/>
                  </a:cubicBezTo>
                  <a:cubicBezTo>
                    <a:pt x="55" y="29"/>
                    <a:pt x="54" y="30"/>
                    <a:pt x="54" y="30"/>
                  </a:cubicBezTo>
                  <a:cubicBezTo>
                    <a:pt x="53" y="30"/>
                    <a:pt x="52" y="30"/>
                    <a:pt x="52" y="30"/>
                  </a:cubicBezTo>
                  <a:cubicBezTo>
                    <a:pt x="51" y="31"/>
                    <a:pt x="51" y="32"/>
                    <a:pt x="51" y="32"/>
                  </a:cubicBezTo>
                  <a:cubicBezTo>
                    <a:pt x="51" y="33"/>
                    <a:pt x="52" y="34"/>
                    <a:pt x="52" y="34"/>
                  </a:cubicBezTo>
                  <a:cubicBezTo>
                    <a:pt x="52" y="35"/>
                    <a:pt x="52" y="36"/>
                    <a:pt x="51" y="36"/>
                  </a:cubicBezTo>
                  <a:cubicBezTo>
                    <a:pt x="51" y="37"/>
                    <a:pt x="50" y="37"/>
                    <a:pt x="49" y="37"/>
                  </a:cubicBezTo>
                  <a:cubicBezTo>
                    <a:pt x="49" y="36"/>
                    <a:pt x="49" y="35"/>
                    <a:pt x="49" y="35"/>
                  </a:cubicBezTo>
                  <a:cubicBezTo>
                    <a:pt x="49" y="34"/>
                    <a:pt x="49" y="33"/>
                    <a:pt x="49" y="32"/>
                  </a:cubicBezTo>
                  <a:cubicBezTo>
                    <a:pt x="49" y="32"/>
                    <a:pt x="48" y="32"/>
                    <a:pt x="48" y="31"/>
                  </a:cubicBezTo>
                  <a:cubicBezTo>
                    <a:pt x="48" y="31"/>
                    <a:pt x="48" y="30"/>
                    <a:pt x="47" y="30"/>
                  </a:cubicBezTo>
                  <a:cubicBezTo>
                    <a:pt x="47" y="30"/>
                    <a:pt x="47" y="30"/>
                    <a:pt x="46" y="30"/>
                  </a:cubicBezTo>
                  <a:cubicBezTo>
                    <a:pt x="46" y="30"/>
                    <a:pt x="46" y="31"/>
                    <a:pt x="46" y="32"/>
                  </a:cubicBezTo>
                  <a:cubicBezTo>
                    <a:pt x="46" y="32"/>
                    <a:pt x="47" y="33"/>
                    <a:pt x="47" y="33"/>
                  </a:cubicBezTo>
                  <a:cubicBezTo>
                    <a:pt x="47" y="34"/>
                    <a:pt x="46" y="35"/>
                    <a:pt x="46" y="36"/>
                  </a:cubicBezTo>
                  <a:cubicBezTo>
                    <a:pt x="46" y="36"/>
                    <a:pt x="46" y="37"/>
                    <a:pt x="46" y="37"/>
                  </a:cubicBezTo>
                  <a:cubicBezTo>
                    <a:pt x="46" y="37"/>
                    <a:pt x="45" y="37"/>
                    <a:pt x="45" y="38"/>
                  </a:cubicBezTo>
                  <a:cubicBezTo>
                    <a:pt x="44" y="38"/>
                    <a:pt x="45" y="40"/>
                    <a:pt x="45" y="40"/>
                  </a:cubicBezTo>
                  <a:cubicBezTo>
                    <a:pt x="45" y="40"/>
                    <a:pt x="46" y="41"/>
                    <a:pt x="47" y="41"/>
                  </a:cubicBezTo>
                  <a:cubicBezTo>
                    <a:pt x="47" y="41"/>
                    <a:pt x="47" y="42"/>
                    <a:pt x="47" y="42"/>
                  </a:cubicBezTo>
                  <a:cubicBezTo>
                    <a:pt x="47" y="43"/>
                    <a:pt x="47" y="44"/>
                    <a:pt x="47" y="44"/>
                  </a:cubicBezTo>
                  <a:cubicBezTo>
                    <a:pt x="47" y="45"/>
                    <a:pt x="46" y="45"/>
                    <a:pt x="46" y="45"/>
                  </a:cubicBezTo>
                  <a:cubicBezTo>
                    <a:pt x="45" y="46"/>
                    <a:pt x="45" y="46"/>
                    <a:pt x="45" y="46"/>
                  </a:cubicBezTo>
                  <a:cubicBezTo>
                    <a:pt x="45" y="46"/>
                    <a:pt x="45" y="46"/>
                    <a:pt x="45" y="46"/>
                  </a:cubicBezTo>
                  <a:cubicBezTo>
                    <a:pt x="45" y="46"/>
                    <a:pt x="44" y="47"/>
                    <a:pt x="43" y="47"/>
                  </a:cubicBezTo>
                  <a:cubicBezTo>
                    <a:pt x="42" y="47"/>
                    <a:pt x="41" y="47"/>
                    <a:pt x="41" y="47"/>
                  </a:cubicBezTo>
                  <a:cubicBezTo>
                    <a:pt x="40" y="47"/>
                    <a:pt x="39" y="47"/>
                    <a:pt x="39" y="47"/>
                  </a:cubicBezTo>
                  <a:cubicBezTo>
                    <a:pt x="38" y="47"/>
                    <a:pt x="37" y="47"/>
                    <a:pt x="36" y="47"/>
                  </a:cubicBezTo>
                  <a:cubicBezTo>
                    <a:pt x="36" y="47"/>
                    <a:pt x="34" y="46"/>
                    <a:pt x="34" y="46"/>
                  </a:cubicBezTo>
                  <a:cubicBezTo>
                    <a:pt x="34" y="46"/>
                    <a:pt x="33" y="45"/>
                    <a:pt x="33" y="45"/>
                  </a:cubicBezTo>
                  <a:cubicBezTo>
                    <a:pt x="32" y="45"/>
                    <a:pt x="31" y="44"/>
                    <a:pt x="31" y="44"/>
                  </a:cubicBezTo>
                  <a:cubicBezTo>
                    <a:pt x="30" y="44"/>
                    <a:pt x="29" y="43"/>
                    <a:pt x="29" y="43"/>
                  </a:cubicBezTo>
                  <a:cubicBezTo>
                    <a:pt x="28" y="43"/>
                    <a:pt x="27" y="43"/>
                    <a:pt x="26" y="43"/>
                  </a:cubicBezTo>
                  <a:cubicBezTo>
                    <a:pt x="26" y="43"/>
                    <a:pt x="25" y="44"/>
                    <a:pt x="25" y="44"/>
                  </a:cubicBezTo>
                  <a:cubicBezTo>
                    <a:pt x="24" y="44"/>
                    <a:pt x="24" y="45"/>
                    <a:pt x="25" y="46"/>
                  </a:cubicBezTo>
                  <a:cubicBezTo>
                    <a:pt x="25" y="46"/>
                    <a:pt x="26" y="47"/>
                    <a:pt x="27" y="47"/>
                  </a:cubicBezTo>
                  <a:cubicBezTo>
                    <a:pt x="27" y="47"/>
                    <a:pt x="29" y="47"/>
                    <a:pt x="29" y="47"/>
                  </a:cubicBezTo>
                  <a:cubicBezTo>
                    <a:pt x="30" y="47"/>
                    <a:pt x="32" y="48"/>
                    <a:pt x="32" y="49"/>
                  </a:cubicBezTo>
                  <a:cubicBezTo>
                    <a:pt x="32" y="50"/>
                    <a:pt x="31" y="51"/>
                    <a:pt x="31" y="51"/>
                  </a:cubicBezTo>
                  <a:cubicBezTo>
                    <a:pt x="30" y="51"/>
                    <a:pt x="29" y="51"/>
                    <a:pt x="29" y="51"/>
                  </a:cubicBezTo>
                  <a:cubicBezTo>
                    <a:pt x="28" y="51"/>
                    <a:pt x="27" y="50"/>
                    <a:pt x="26" y="50"/>
                  </a:cubicBezTo>
                  <a:cubicBezTo>
                    <a:pt x="25" y="50"/>
                    <a:pt x="24" y="50"/>
                    <a:pt x="23" y="50"/>
                  </a:cubicBezTo>
                  <a:cubicBezTo>
                    <a:pt x="22" y="50"/>
                    <a:pt x="19" y="50"/>
                    <a:pt x="18" y="51"/>
                  </a:cubicBezTo>
                  <a:cubicBezTo>
                    <a:pt x="18" y="51"/>
                    <a:pt x="18" y="52"/>
                    <a:pt x="17" y="52"/>
                  </a:cubicBezTo>
                  <a:cubicBezTo>
                    <a:pt x="17" y="53"/>
                    <a:pt x="16" y="53"/>
                    <a:pt x="16" y="53"/>
                  </a:cubicBezTo>
                  <a:cubicBezTo>
                    <a:pt x="16" y="54"/>
                    <a:pt x="15" y="55"/>
                    <a:pt x="14" y="55"/>
                  </a:cubicBezTo>
                  <a:cubicBezTo>
                    <a:pt x="14" y="55"/>
                    <a:pt x="13" y="55"/>
                    <a:pt x="12" y="54"/>
                  </a:cubicBezTo>
                  <a:cubicBezTo>
                    <a:pt x="12" y="54"/>
                    <a:pt x="11" y="53"/>
                    <a:pt x="10" y="53"/>
                  </a:cubicBezTo>
                  <a:cubicBezTo>
                    <a:pt x="10" y="52"/>
                    <a:pt x="10" y="52"/>
                    <a:pt x="9" y="51"/>
                  </a:cubicBezTo>
                  <a:cubicBezTo>
                    <a:pt x="9" y="51"/>
                    <a:pt x="7" y="51"/>
                    <a:pt x="7" y="51"/>
                  </a:cubicBezTo>
                  <a:cubicBezTo>
                    <a:pt x="6" y="51"/>
                    <a:pt x="5" y="52"/>
                    <a:pt x="4" y="52"/>
                  </a:cubicBezTo>
                  <a:cubicBezTo>
                    <a:pt x="4" y="52"/>
                    <a:pt x="3" y="52"/>
                    <a:pt x="3" y="52"/>
                  </a:cubicBezTo>
                  <a:cubicBezTo>
                    <a:pt x="3" y="51"/>
                    <a:pt x="2" y="50"/>
                    <a:pt x="2" y="50"/>
                  </a:cubicBezTo>
                  <a:cubicBezTo>
                    <a:pt x="2" y="49"/>
                    <a:pt x="2" y="48"/>
                    <a:pt x="2" y="47"/>
                  </a:cubicBezTo>
                  <a:cubicBezTo>
                    <a:pt x="2" y="46"/>
                    <a:pt x="2" y="45"/>
                    <a:pt x="2" y="44"/>
                  </a:cubicBezTo>
                  <a:cubicBezTo>
                    <a:pt x="2" y="44"/>
                    <a:pt x="1" y="43"/>
                    <a:pt x="0" y="43"/>
                  </a:cubicBezTo>
                  <a:cubicBezTo>
                    <a:pt x="0" y="43"/>
                    <a:pt x="0" y="42"/>
                    <a:pt x="0" y="42"/>
                  </a:cubicBezTo>
                  <a:cubicBezTo>
                    <a:pt x="0" y="42"/>
                    <a:pt x="0" y="42"/>
                    <a:pt x="0" y="41"/>
                  </a:cubicBezTo>
                  <a:cubicBezTo>
                    <a:pt x="0" y="41"/>
                    <a:pt x="1" y="39"/>
                    <a:pt x="1" y="38"/>
                  </a:cubicBezTo>
                  <a:cubicBezTo>
                    <a:pt x="1" y="37"/>
                    <a:pt x="1" y="36"/>
                    <a:pt x="1" y="35"/>
                  </a:cubicBezTo>
                  <a:cubicBezTo>
                    <a:pt x="1" y="35"/>
                    <a:pt x="3" y="35"/>
                    <a:pt x="3" y="34"/>
                  </a:cubicBezTo>
                  <a:cubicBezTo>
                    <a:pt x="4" y="34"/>
                    <a:pt x="4" y="33"/>
                    <a:pt x="4" y="32"/>
                  </a:cubicBezTo>
                  <a:cubicBezTo>
                    <a:pt x="4" y="31"/>
                    <a:pt x="3" y="31"/>
                    <a:pt x="3" y="30"/>
                  </a:cubicBezTo>
                  <a:cubicBezTo>
                    <a:pt x="3" y="30"/>
                    <a:pt x="2" y="29"/>
                    <a:pt x="3" y="29"/>
                  </a:cubicBezTo>
                  <a:cubicBezTo>
                    <a:pt x="3" y="28"/>
                    <a:pt x="5" y="28"/>
                    <a:pt x="6" y="28"/>
                  </a:cubicBezTo>
                  <a:cubicBezTo>
                    <a:pt x="7" y="27"/>
                    <a:pt x="9" y="27"/>
                    <a:pt x="10" y="28"/>
                  </a:cubicBezTo>
                  <a:cubicBezTo>
                    <a:pt x="11" y="28"/>
                    <a:pt x="13" y="29"/>
                    <a:pt x="13" y="30"/>
                  </a:cubicBezTo>
                  <a:cubicBezTo>
                    <a:pt x="14" y="30"/>
                    <a:pt x="15" y="31"/>
                    <a:pt x="16" y="31"/>
                  </a:cubicBezTo>
                  <a:cubicBezTo>
                    <a:pt x="16" y="31"/>
                    <a:pt x="17" y="29"/>
                    <a:pt x="17" y="29"/>
                  </a:cubicBezTo>
                  <a:cubicBezTo>
                    <a:pt x="16" y="28"/>
                    <a:pt x="16" y="28"/>
                    <a:pt x="16" y="27"/>
                  </a:cubicBezTo>
                  <a:cubicBezTo>
                    <a:pt x="15" y="27"/>
                    <a:pt x="14" y="25"/>
                    <a:pt x="14" y="25"/>
                  </a:cubicBezTo>
                  <a:cubicBezTo>
                    <a:pt x="14" y="24"/>
                    <a:pt x="14" y="23"/>
                    <a:pt x="15" y="22"/>
                  </a:cubicBezTo>
                  <a:cubicBezTo>
                    <a:pt x="15" y="21"/>
                    <a:pt x="16" y="19"/>
                    <a:pt x="16" y="19"/>
                  </a:cubicBezTo>
                  <a:cubicBezTo>
                    <a:pt x="17" y="17"/>
                    <a:pt x="19" y="15"/>
                    <a:pt x="20" y="14"/>
                  </a:cubicBezTo>
                  <a:cubicBezTo>
                    <a:pt x="21" y="13"/>
                    <a:pt x="23" y="11"/>
                    <a:pt x="24" y="10"/>
                  </a:cubicBezTo>
                  <a:cubicBezTo>
                    <a:pt x="25" y="9"/>
                    <a:pt x="27" y="6"/>
                    <a:pt x="29" y="5"/>
                  </a:cubicBezTo>
                  <a:cubicBezTo>
                    <a:pt x="30" y="4"/>
                    <a:pt x="33" y="4"/>
                    <a:pt x="34" y="3"/>
                  </a:cubicBezTo>
                  <a:cubicBezTo>
                    <a:pt x="36" y="3"/>
                    <a:pt x="39" y="1"/>
                    <a:pt x="41" y="0"/>
                  </a:cubicBezTo>
                  <a:cubicBezTo>
                    <a:pt x="41" y="0"/>
                    <a:pt x="41" y="0"/>
                    <a:pt x="41" y="0"/>
                  </a:cubicBezTo>
                  <a:cubicBezTo>
                    <a:pt x="41" y="1"/>
                    <a:pt x="41" y="2"/>
                    <a:pt x="42" y="2"/>
                  </a:cubicBezTo>
                  <a:cubicBezTo>
                    <a:pt x="42" y="3"/>
                    <a:pt x="43" y="3"/>
                    <a:pt x="44" y="4"/>
                  </a:cubicBezTo>
                  <a:cubicBezTo>
                    <a:pt x="44" y="4"/>
                    <a:pt x="45" y="5"/>
                    <a:pt x="45" y="5"/>
                  </a:cubicBezTo>
                  <a:cubicBezTo>
                    <a:pt x="46" y="6"/>
                    <a:pt x="46" y="6"/>
                    <a:pt x="47" y="6"/>
                  </a:cubicBezTo>
                  <a:cubicBezTo>
                    <a:pt x="47" y="6"/>
                    <a:pt x="49" y="7"/>
                    <a:pt x="49" y="7"/>
                  </a:cubicBezTo>
                  <a:cubicBezTo>
                    <a:pt x="50" y="7"/>
                    <a:pt x="50" y="8"/>
                    <a:pt x="51" y="8"/>
                  </a:cubicBezTo>
                  <a:cubicBezTo>
                    <a:pt x="51" y="8"/>
                    <a:pt x="52" y="9"/>
                    <a:pt x="52" y="10"/>
                  </a:cubicBezTo>
                  <a:cubicBezTo>
                    <a:pt x="52" y="11"/>
                    <a:pt x="51" y="12"/>
                    <a:pt x="51" y="12"/>
                  </a:cubicBezTo>
                  <a:cubicBezTo>
                    <a:pt x="51" y="13"/>
                    <a:pt x="52" y="14"/>
                    <a:pt x="52" y="15"/>
                  </a:cubicBezTo>
                  <a:cubicBezTo>
                    <a:pt x="52" y="15"/>
                    <a:pt x="52" y="16"/>
                    <a:pt x="52" y="17"/>
                  </a:cubicBezTo>
                  <a:cubicBezTo>
                    <a:pt x="51" y="18"/>
                    <a:pt x="51" y="19"/>
                    <a:pt x="51" y="20"/>
                  </a:cubicBezTo>
                  <a:cubicBezTo>
                    <a:pt x="51" y="20"/>
                    <a:pt x="51" y="21"/>
                    <a:pt x="51" y="22"/>
                  </a:cubicBezTo>
                  <a:cubicBezTo>
                    <a:pt x="51" y="22"/>
                    <a:pt x="52" y="23"/>
                    <a:pt x="53" y="23"/>
                  </a:cubicBezTo>
                  <a:cubicBezTo>
                    <a:pt x="53" y="24"/>
                    <a:pt x="55" y="23"/>
                    <a:pt x="56" y="24"/>
                  </a:cubicBezTo>
                  <a:cubicBezTo>
                    <a:pt x="56" y="24"/>
                    <a:pt x="57" y="25"/>
                    <a:pt x="58" y="25"/>
                  </a:cubicBezTo>
                  <a:cubicBezTo>
                    <a:pt x="58" y="25"/>
                    <a:pt x="59" y="25"/>
                    <a:pt x="60" y="25"/>
                  </a:cubicBezTo>
                  <a:cubicBezTo>
                    <a:pt x="60" y="25"/>
                    <a:pt x="60" y="25"/>
                    <a:pt x="60" y="25"/>
                  </a:cubicBezTo>
                  <a:cubicBezTo>
                    <a:pt x="60" y="26"/>
                    <a:pt x="60" y="26"/>
                    <a:pt x="60" y="2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4" name="Freeform 104"/>
            <p:cNvSpPr>
              <a:spLocks/>
            </p:cNvSpPr>
            <p:nvPr/>
          </p:nvSpPr>
          <p:spPr bwMode="auto">
            <a:xfrm>
              <a:off x="1860551" y="3951288"/>
              <a:ext cx="65088" cy="68263"/>
            </a:xfrm>
            <a:custGeom>
              <a:avLst/>
              <a:gdLst/>
              <a:ahLst/>
              <a:cxnLst>
                <a:cxn ang="0">
                  <a:pos x="19" y="35"/>
                </a:cxn>
                <a:cxn ang="0">
                  <a:pos x="19" y="35"/>
                </a:cxn>
                <a:cxn ang="0">
                  <a:pos x="17" y="35"/>
                </a:cxn>
                <a:cxn ang="0">
                  <a:pos x="15" y="34"/>
                </a:cxn>
                <a:cxn ang="0">
                  <a:pos x="12" y="33"/>
                </a:cxn>
                <a:cxn ang="0">
                  <a:pos x="10" y="32"/>
                </a:cxn>
                <a:cxn ang="0">
                  <a:pos x="10" y="30"/>
                </a:cxn>
                <a:cxn ang="0">
                  <a:pos x="11" y="27"/>
                </a:cxn>
                <a:cxn ang="0">
                  <a:pos x="11" y="25"/>
                </a:cxn>
                <a:cxn ang="0">
                  <a:pos x="10" y="22"/>
                </a:cxn>
                <a:cxn ang="0">
                  <a:pos x="11" y="20"/>
                </a:cxn>
                <a:cxn ang="0">
                  <a:pos x="10" y="18"/>
                </a:cxn>
                <a:cxn ang="0">
                  <a:pos x="8" y="17"/>
                </a:cxn>
                <a:cxn ang="0">
                  <a:pos x="6" y="16"/>
                </a:cxn>
                <a:cxn ang="0">
                  <a:pos x="4" y="15"/>
                </a:cxn>
                <a:cxn ang="0">
                  <a:pos x="3" y="14"/>
                </a:cxn>
                <a:cxn ang="0">
                  <a:pos x="1" y="12"/>
                </a:cxn>
                <a:cxn ang="0">
                  <a:pos x="0" y="10"/>
                </a:cxn>
                <a:cxn ang="0">
                  <a:pos x="3" y="7"/>
                </a:cxn>
                <a:cxn ang="0">
                  <a:pos x="5" y="2"/>
                </a:cxn>
                <a:cxn ang="0">
                  <a:pos x="6" y="0"/>
                </a:cxn>
                <a:cxn ang="0">
                  <a:pos x="7" y="1"/>
                </a:cxn>
                <a:cxn ang="0">
                  <a:pos x="9" y="0"/>
                </a:cxn>
                <a:cxn ang="0">
                  <a:pos x="11" y="1"/>
                </a:cxn>
                <a:cxn ang="0">
                  <a:pos x="12" y="3"/>
                </a:cxn>
                <a:cxn ang="0">
                  <a:pos x="11" y="5"/>
                </a:cxn>
                <a:cxn ang="0">
                  <a:pos x="13" y="6"/>
                </a:cxn>
                <a:cxn ang="0">
                  <a:pos x="15" y="6"/>
                </a:cxn>
                <a:cxn ang="0">
                  <a:pos x="17" y="6"/>
                </a:cxn>
                <a:cxn ang="0">
                  <a:pos x="19" y="6"/>
                </a:cxn>
                <a:cxn ang="0">
                  <a:pos x="20" y="9"/>
                </a:cxn>
                <a:cxn ang="0">
                  <a:pos x="21" y="11"/>
                </a:cxn>
                <a:cxn ang="0">
                  <a:pos x="25" y="11"/>
                </a:cxn>
                <a:cxn ang="0">
                  <a:pos x="29" y="10"/>
                </a:cxn>
                <a:cxn ang="0">
                  <a:pos x="31" y="10"/>
                </a:cxn>
                <a:cxn ang="0">
                  <a:pos x="32" y="12"/>
                </a:cxn>
                <a:cxn ang="0">
                  <a:pos x="32" y="14"/>
                </a:cxn>
                <a:cxn ang="0">
                  <a:pos x="34" y="16"/>
                </a:cxn>
                <a:cxn ang="0">
                  <a:pos x="34" y="19"/>
                </a:cxn>
                <a:cxn ang="0">
                  <a:pos x="32" y="21"/>
                </a:cxn>
                <a:cxn ang="0">
                  <a:pos x="30" y="22"/>
                </a:cxn>
                <a:cxn ang="0">
                  <a:pos x="30" y="24"/>
                </a:cxn>
                <a:cxn ang="0">
                  <a:pos x="30" y="26"/>
                </a:cxn>
                <a:cxn ang="0">
                  <a:pos x="31" y="27"/>
                </a:cxn>
                <a:cxn ang="0">
                  <a:pos x="32" y="29"/>
                </a:cxn>
                <a:cxn ang="0">
                  <a:pos x="32" y="30"/>
                </a:cxn>
                <a:cxn ang="0">
                  <a:pos x="31" y="32"/>
                </a:cxn>
                <a:cxn ang="0">
                  <a:pos x="29" y="33"/>
                </a:cxn>
                <a:cxn ang="0">
                  <a:pos x="28" y="35"/>
                </a:cxn>
                <a:cxn ang="0">
                  <a:pos x="26" y="36"/>
                </a:cxn>
                <a:cxn ang="0">
                  <a:pos x="24" y="36"/>
                </a:cxn>
                <a:cxn ang="0">
                  <a:pos x="22" y="36"/>
                </a:cxn>
                <a:cxn ang="0">
                  <a:pos x="20" y="36"/>
                </a:cxn>
                <a:cxn ang="0">
                  <a:pos x="19" y="35"/>
                </a:cxn>
              </a:cxnLst>
              <a:rect l="0" t="0" r="r" b="b"/>
              <a:pathLst>
                <a:path w="34" h="36">
                  <a:moveTo>
                    <a:pt x="19" y="35"/>
                  </a:moveTo>
                  <a:cubicBezTo>
                    <a:pt x="19" y="35"/>
                    <a:pt x="19" y="35"/>
                    <a:pt x="19" y="35"/>
                  </a:cubicBezTo>
                  <a:cubicBezTo>
                    <a:pt x="18" y="35"/>
                    <a:pt x="17" y="35"/>
                    <a:pt x="17" y="35"/>
                  </a:cubicBezTo>
                  <a:cubicBezTo>
                    <a:pt x="16" y="35"/>
                    <a:pt x="15" y="34"/>
                    <a:pt x="15" y="34"/>
                  </a:cubicBezTo>
                  <a:cubicBezTo>
                    <a:pt x="14" y="33"/>
                    <a:pt x="12" y="34"/>
                    <a:pt x="12" y="33"/>
                  </a:cubicBezTo>
                  <a:cubicBezTo>
                    <a:pt x="11" y="33"/>
                    <a:pt x="10" y="32"/>
                    <a:pt x="10" y="32"/>
                  </a:cubicBezTo>
                  <a:cubicBezTo>
                    <a:pt x="10" y="31"/>
                    <a:pt x="10" y="30"/>
                    <a:pt x="10" y="30"/>
                  </a:cubicBezTo>
                  <a:cubicBezTo>
                    <a:pt x="10" y="29"/>
                    <a:pt x="10" y="28"/>
                    <a:pt x="11" y="27"/>
                  </a:cubicBezTo>
                  <a:cubicBezTo>
                    <a:pt x="11" y="26"/>
                    <a:pt x="11" y="25"/>
                    <a:pt x="11" y="25"/>
                  </a:cubicBezTo>
                  <a:cubicBezTo>
                    <a:pt x="11" y="24"/>
                    <a:pt x="10" y="23"/>
                    <a:pt x="10" y="22"/>
                  </a:cubicBezTo>
                  <a:cubicBezTo>
                    <a:pt x="10" y="22"/>
                    <a:pt x="11" y="21"/>
                    <a:pt x="11" y="20"/>
                  </a:cubicBezTo>
                  <a:cubicBezTo>
                    <a:pt x="11" y="19"/>
                    <a:pt x="10" y="18"/>
                    <a:pt x="10" y="18"/>
                  </a:cubicBezTo>
                  <a:cubicBezTo>
                    <a:pt x="9" y="18"/>
                    <a:pt x="9" y="17"/>
                    <a:pt x="8" y="17"/>
                  </a:cubicBezTo>
                  <a:cubicBezTo>
                    <a:pt x="8" y="17"/>
                    <a:pt x="6" y="16"/>
                    <a:pt x="6" y="16"/>
                  </a:cubicBezTo>
                  <a:cubicBezTo>
                    <a:pt x="5" y="16"/>
                    <a:pt x="5" y="16"/>
                    <a:pt x="4" y="15"/>
                  </a:cubicBezTo>
                  <a:cubicBezTo>
                    <a:pt x="4" y="15"/>
                    <a:pt x="3" y="14"/>
                    <a:pt x="3" y="14"/>
                  </a:cubicBezTo>
                  <a:cubicBezTo>
                    <a:pt x="2" y="13"/>
                    <a:pt x="1" y="13"/>
                    <a:pt x="1" y="12"/>
                  </a:cubicBezTo>
                  <a:cubicBezTo>
                    <a:pt x="0" y="12"/>
                    <a:pt x="0" y="11"/>
                    <a:pt x="0" y="10"/>
                  </a:cubicBezTo>
                  <a:cubicBezTo>
                    <a:pt x="1" y="9"/>
                    <a:pt x="2" y="8"/>
                    <a:pt x="3" y="7"/>
                  </a:cubicBezTo>
                  <a:cubicBezTo>
                    <a:pt x="3" y="6"/>
                    <a:pt x="4" y="4"/>
                    <a:pt x="5" y="2"/>
                  </a:cubicBezTo>
                  <a:cubicBezTo>
                    <a:pt x="5" y="2"/>
                    <a:pt x="5" y="1"/>
                    <a:pt x="6" y="0"/>
                  </a:cubicBezTo>
                  <a:cubicBezTo>
                    <a:pt x="6" y="0"/>
                    <a:pt x="7" y="1"/>
                    <a:pt x="7" y="1"/>
                  </a:cubicBezTo>
                  <a:cubicBezTo>
                    <a:pt x="8" y="1"/>
                    <a:pt x="9" y="0"/>
                    <a:pt x="9" y="0"/>
                  </a:cubicBezTo>
                  <a:cubicBezTo>
                    <a:pt x="10" y="1"/>
                    <a:pt x="11" y="1"/>
                    <a:pt x="11" y="1"/>
                  </a:cubicBezTo>
                  <a:cubicBezTo>
                    <a:pt x="12" y="2"/>
                    <a:pt x="12" y="3"/>
                    <a:pt x="12" y="3"/>
                  </a:cubicBezTo>
                  <a:cubicBezTo>
                    <a:pt x="12" y="4"/>
                    <a:pt x="11" y="5"/>
                    <a:pt x="11" y="5"/>
                  </a:cubicBezTo>
                  <a:cubicBezTo>
                    <a:pt x="11" y="6"/>
                    <a:pt x="12" y="6"/>
                    <a:pt x="13" y="6"/>
                  </a:cubicBezTo>
                  <a:cubicBezTo>
                    <a:pt x="13" y="6"/>
                    <a:pt x="14" y="6"/>
                    <a:pt x="15" y="6"/>
                  </a:cubicBezTo>
                  <a:cubicBezTo>
                    <a:pt x="15" y="6"/>
                    <a:pt x="16" y="6"/>
                    <a:pt x="17" y="6"/>
                  </a:cubicBezTo>
                  <a:cubicBezTo>
                    <a:pt x="17" y="6"/>
                    <a:pt x="19" y="6"/>
                    <a:pt x="19" y="6"/>
                  </a:cubicBezTo>
                  <a:cubicBezTo>
                    <a:pt x="20" y="7"/>
                    <a:pt x="20" y="9"/>
                    <a:pt x="20" y="9"/>
                  </a:cubicBezTo>
                  <a:cubicBezTo>
                    <a:pt x="20" y="10"/>
                    <a:pt x="21" y="11"/>
                    <a:pt x="21" y="11"/>
                  </a:cubicBezTo>
                  <a:cubicBezTo>
                    <a:pt x="22" y="12"/>
                    <a:pt x="24" y="12"/>
                    <a:pt x="25" y="11"/>
                  </a:cubicBezTo>
                  <a:cubicBezTo>
                    <a:pt x="26" y="11"/>
                    <a:pt x="28" y="10"/>
                    <a:pt x="29" y="10"/>
                  </a:cubicBezTo>
                  <a:cubicBezTo>
                    <a:pt x="29" y="10"/>
                    <a:pt x="31" y="10"/>
                    <a:pt x="31" y="10"/>
                  </a:cubicBezTo>
                  <a:cubicBezTo>
                    <a:pt x="32" y="11"/>
                    <a:pt x="32" y="12"/>
                    <a:pt x="32" y="12"/>
                  </a:cubicBezTo>
                  <a:cubicBezTo>
                    <a:pt x="32" y="13"/>
                    <a:pt x="32" y="14"/>
                    <a:pt x="32" y="14"/>
                  </a:cubicBezTo>
                  <a:cubicBezTo>
                    <a:pt x="33" y="15"/>
                    <a:pt x="33" y="16"/>
                    <a:pt x="34" y="16"/>
                  </a:cubicBezTo>
                  <a:cubicBezTo>
                    <a:pt x="34" y="17"/>
                    <a:pt x="34" y="18"/>
                    <a:pt x="34" y="19"/>
                  </a:cubicBezTo>
                  <a:cubicBezTo>
                    <a:pt x="33" y="20"/>
                    <a:pt x="33" y="21"/>
                    <a:pt x="32" y="21"/>
                  </a:cubicBezTo>
                  <a:cubicBezTo>
                    <a:pt x="32" y="21"/>
                    <a:pt x="31" y="22"/>
                    <a:pt x="30" y="22"/>
                  </a:cubicBezTo>
                  <a:cubicBezTo>
                    <a:pt x="30" y="22"/>
                    <a:pt x="30" y="24"/>
                    <a:pt x="30" y="24"/>
                  </a:cubicBezTo>
                  <a:cubicBezTo>
                    <a:pt x="30" y="25"/>
                    <a:pt x="30" y="26"/>
                    <a:pt x="30" y="26"/>
                  </a:cubicBezTo>
                  <a:cubicBezTo>
                    <a:pt x="30" y="27"/>
                    <a:pt x="31" y="27"/>
                    <a:pt x="31" y="27"/>
                  </a:cubicBezTo>
                  <a:cubicBezTo>
                    <a:pt x="31" y="27"/>
                    <a:pt x="32" y="28"/>
                    <a:pt x="32" y="29"/>
                  </a:cubicBezTo>
                  <a:cubicBezTo>
                    <a:pt x="32" y="29"/>
                    <a:pt x="32" y="29"/>
                    <a:pt x="32" y="30"/>
                  </a:cubicBezTo>
                  <a:cubicBezTo>
                    <a:pt x="31" y="30"/>
                    <a:pt x="31" y="31"/>
                    <a:pt x="31" y="32"/>
                  </a:cubicBezTo>
                  <a:cubicBezTo>
                    <a:pt x="30" y="32"/>
                    <a:pt x="29" y="32"/>
                    <a:pt x="29" y="33"/>
                  </a:cubicBezTo>
                  <a:cubicBezTo>
                    <a:pt x="28" y="33"/>
                    <a:pt x="28" y="35"/>
                    <a:pt x="28" y="35"/>
                  </a:cubicBezTo>
                  <a:cubicBezTo>
                    <a:pt x="28" y="36"/>
                    <a:pt x="26" y="36"/>
                    <a:pt x="26" y="36"/>
                  </a:cubicBezTo>
                  <a:cubicBezTo>
                    <a:pt x="25" y="36"/>
                    <a:pt x="24" y="36"/>
                    <a:pt x="24" y="36"/>
                  </a:cubicBezTo>
                  <a:cubicBezTo>
                    <a:pt x="23" y="36"/>
                    <a:pt x="22" y="36"/>
                    <a:pt x="22" y="36"/>
                  </a:cubicBezTo>
                  <a:cubicBezTo>
                    <a:pt x="21" y="36"/>
                    <a:pt x="20" y="36"/>
                    <a:pt x="20" y="36"/>
                  </a:cubicBezTo>
                  <a:cubicBezTo>
                    <a:pt x="20" y="36"/>
                    <a:pt x="20" y="36"/>
                    <a:pt x="19" y="3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5" name="Freeform 105"/>
            <p:cNvSpPr>
              <a:spLocks/>
            </p:cNvSpPr>
            <p:nvPr/>
          </p:nvSpPr>
          <p:spPr bwMode="auto">
            <a:xfrm>
              <a:off x="1871663" y="3895726"/>
              <a:ext cx="115888" cy="114300"/>
            </a:xfrm>
            <a:custGeom>
              <a:avLst/>
              <a:gdLst/>
              <a:ahLst/>
              <a:cxnLst>
                <a:cxn ang="0">
                  <a:pos x="59" y="26"/>
                </a:cxn>
                <a:cxn ang="0">
                  <a:pos x="61" y="32"/>
                </a:cxn>
                <a:cxn ang="0">
                  <a:pos x="59" y="39"/>
                </a:cxn>
                <a:cxn ang="0">
                  <a:pos x="54" y="42"/>
                </a:cxn>
                <a:cxn ang="0">
                  <a:pos x="51" y="43"/>
                </a:cxn>
                <a:cxn ang="0">
                  <a:pos x="54" y="45"/>
                </a:cxn>
                <a:cxn ang="0">
                  <a:pos x="56" y="48"/>
                </a:cxn>
                <a:cxn ang="0">
                  <a:pos x="56" y="51"/>
                </a:cxn>
                <a:cxn ang="0">
                  <a:pos x="58" y="52"/>
                </a:cxn>
                <a:cxn ang="0">
                  <a:pos x="57" y="56"/>
                </a:cxn>
                <a:cxn ang="0">
                  <a:pos x="55" y="57"/>
                </a:cxn>
                <a:cxn ang="0">
                  <a:pos x="52" y="56"/>
                </a:cxn>
                <a:cxn ang="0">
                  <a:pos x="47" y="55"/>
                </a:cxn>
                <a:cxn ang="0">
                  <a:pos x="42" y="57"/>
                </a:cxn>
                <a:cxn ang="0">
                  <a:pos x="36" y="59"/>
                </a:cxn>
                <a:cxn ang="0">
                  <a:pos x="32" y="61"/>
                </a:cxn>
                <a:cxn ang="0">
                  <a:pos x="27" y="59"/>
                </a:cxn>
                <a:cxn ang="0">
                  <a:pos x="26" y="59"/>
                </a:cxn>
                <a:cxn ang="0">
                  <a:pos x="24" y="56"/>
                </a:cxn>
                <a:cxn ang="0">
                  <a:pos x="24" y="52"/>
                </a:cxn>
                <a:cxn ang="0">
                  <a:pos x="28" y="49"/>
                </a:cxn>
                <a:cxn ang="0">
                  <a:pos x="26" y="44"/>
                </a:cxn>
                <a:cxn ang="0">
                  <a:pos x="25" y="40"/>
                </a:cxn>
                <a:cxn ang="0">
                  <a:pos x="19" y="41"/>
                </a:cxn>
                <a:cxn ang="0">
                  <a:pos x="14" y="39"/>
                </a:cxn>
                <a:cxn ang="0">
                  <a:pos x="11" y="36"/>
                </a:cxn>
                <a:cxn ang="0">
                  <a:pos x="7" y="36"/>
                </a:cxn>
                <a:cxn ang="0">
                  <a:pos x="6" y="33"/>
                </a:cxn>
                <a:cxn ang="0">
                  <a:pos x="3" y="30"/>
                </a:cxn>
                <a:cxn ang="0">
                  <a:pos x="0" y="30"/>
                </a:cxn>
                <a:cxn ang="0">
                  <a:pos x="0" y="25"/>
                </a:cxn>
                <a:cxn ang="0">
                  <a:pos x="5" y="20"/>
                </a:cxn>
                <a:cxn ang="0">
                  <a:pos x="14" y="7"/>
                </a:cxn>
                <a:cxn ang="0">
                  <a:pos x="20" y="0"/>
                </a:cxn>
                <a:cxn ang="0">
                  <a:pos x="23" y="2"/>
                </a:cxn>
                <a:cxn ang="0">
                  <a:pos x="25" y="5"/>
                </a:cxn>
                <a:cxn ang="0">
                  <a:pos x="29" y="7"/>
                </a:cxn>
                <a:cxn ang="0">
                  <a:pos x="33" y="6"/>
                </a:cxn>
                <a:cxn ang="0">
                  <a:pos x="37" y="3"/>
                </a:cxn>
                <a:cxn ang="0">
                  <a:pos x="40" y="5"/>
                </a:cxn>
                <a:cxn ang="0">
                  <a:pos x="41" y="8"/>
                </a:cxn>
                <a:cxn ang="0">
                  <a:pos x="39" y="11"/>
                </a:cxn>
                <a:cxn ang="0">
                  <a:pos x="41" y="13"/>
                </a:cxn>
                <a:cxn ang="0">
                  <a:pos x="44" y="15"/>
                </a:cxn>
                <a:cxn ang="0">
                  <a:pos x="45" y="12"/>
                </a:cxn>
                <a:cxn ang="0">
                  <a:pos x="48" y="12"/>
                </a:cxn>
                <a:cxn ang="0">
                  <a:pos x="51" y="10"/>
                </a:cxn>
                <a:cxn ang="0">
                  <a:pos x="50" y="8"/>
                </a:cxn>
                <a:cxn ang="0">
                  <a:pos x="54" y="6"/>
                </a:cxn>
                <a:cxn ang="0">
                  <a:pos x="58" y="11"/>
                </a:cxn>
                <a:cxn ang="0">
                  <a:pos x="56" y="14"/>
                </a:cxn>
                <a:cxn ang="0">
                  <a:pos x="55" y="17"/>
                </a:cxn>
                <a:cxn ang="0">
                  <a:pos x="54" y="21"/>
                </a:cxn>
                <a:cxn ang="0">
                  <a:pos x="57" y="24"/>
                </a:cxn>
              </a:cxnLst>
              <a:rect l="0" t="0" r="r" b="b"/>
              <a:pathLst>
                <a:path w="61" h="61">
                  <a:moveTo>
                    <a:pt x="58" y="24"/>
                  </a:moveTo>
                  <a:cubicBezTo>
                    <a:pt x="58" y="25"/>
                    <a:pt x="58" y="26"/>
                    <a:pt x="59" y="26"/>
                  </a:cubicBezTo>
                  <a:cubicBezTo>
                    <a:pt x="59" y="27"/>
                    <a:pt x="60" y="28"/>
                    <a:pt x="60" y="29"/>
                  </a:cubicBezTo>
                  <a:cubicBezTo>
                    <a:pt x="61" y="30"/>
                    <a:pt x="61" y="31"/>
                    <a:pt x="61" y="32"/>
                  </a:cubicBezTo>
                  <a:cubicBezTo>
                    <a:pt x="61" y="33"/>
                    <a:pt x="61" y="35"/>
                    <a:pt x="61" y="36"/>
                  </a:cubicBezTo>
                  <a:cubicBezTo>
                    <a:pt x="61" y="37"/>
                    <a:pt x="59" y="38"/>
                    <a:pt x="59" y="39"/>
                  </a:cubicBezTo>
                  <a:cubicBezTo>
                    <a:pt x="58" y="40"/>
                    <a:pt x="56" y="40"/>
                    <a:pt x="55" y="41"/>
                  </a:cubicBezTo>
                  <a:cubicBezTo>
                    <a:pt x="55" y="41"/>
                    <a:pt x="54" y="42"/>
                    <a:pt x="54" y="42"/>
                  </a:cubicBezTo>
                  <a:cubicBezTo>
                    <a:pt x="53" y="43"/>
                    <a:pt x="52" y="43"/>
                    <a:pt x="52" y="43"/>
                  </a:cubicBezTo>
                  <a:cubicBezTo>
                    <a:pt x="52" y="43"/>
                    <a:pt x="51" y="43"/>
                    <a:pt x="51" y="43"/>
                  </a:cubicBezTo>
                  <a:cubicBezTo>
                    <a:pt x="51" y="44"/>
                    <a:pt x="52" y="45"/>
                    <a:pt x="52" y="45"/>
                  </a:cubicBezTo>
                  <a:cubicBezTo>
                    <a:pt x="52" y="45"/>
                    <a:pt x="54" y="45"/>
                    <a:pt x="54" y="45"/>
                  </a:cubicBezTo>
                  <a:cubicBezTo>
                    <a:pt x="55" y="45"/>
                    <a:pt x="56" y="45"/>
                    <a:pt x="56" y="45"/>
                  </a:cubicBezTo>
                  <a:cubicBezTo>
                    <a:pt x="57" y="46"/>
                    <a:pt x="57" y="48"/>
                    <a:pt x="56" y="48"/>
                  </a:cubicBezTo>
                  <a:cubicBezTo>
                    <a:pt x="56" y="49"/>
                    <a:pt x="56" y="49"/>
                    <a:pt x="56" y="50"/>
                  </a:cubicBezTo>
                  <a:cubicBezTo>
                    <a:pt x="56" y="50"/>
                    <a:pt x="56" y="51"/>
                    <a:pt x="56" y="51"/>
                  </a:cubicBezTo>
                  <a:cubicBezTo>
                    <a:pt x="57" y="51"/>
                    <a:pt x="57" y="51"/>
                    <a:pt x="58" y="51"/>
                  </a:cubicBezTo>
                  <a:cubicBezTo>
                    <a:pt x="58" y="51"/>
                    <a:pt x="58" y="51"/>
                    <a:pt x="58" y="52"/>
                  </a:cubicBezTo>
                  <a:cubicBezTo>
                    <a:pt x="58" y="52"/>
                    <a:pt x="58" y="53"/>
                    <a:pt x="58" y="53"/>
                  </a:cubicBezTo>
                  <a:cubicBezTo>
                    <a:pt x="57" y="54"/>
                    <a:pt x="57" y="55"/>
                    <a:pt x="57" y="56"/>
                  </a:cubicBezTo>
                  <a:cubicBezTo>
                    <a:pt x="57" y="57"/>
                    <a:pt x="57" y="58"/>
                    <a:pt x="57" y="58"/>
                  </a:cubicBezTo>
                  <a:cubicBezTo>
                    <a:pt x="57" y="58"/>
                    <a:pt x="56" y="58"/>
                    <a:pt x="55" y="57"/>
                  </a:cubicBezTo>
                  <a:cubicBezTo>
                    <a:pt x="55" y="57"/>
                    <a:pt x="54" y="57"/>
                    <a:pt x="53" y="57"/>
                  </a:cubicBezTo>
                  <a:cubicBezTo>
                    <a:pt x="53" y="57"/>
                    <a:pt x="52" y="56"/>
                    <a:pt x="52" y="56"/>
                  </a:cubicBezTo>
                  <a:cubicBezTo>
                    <a:pt x="51" y="56"/>
                    <a:pt x="50" y="55"/>
                    <a:pt x="50" y="55"/>
                  </a:cubicBezTo>
                  <a:cubicBezTo>
                    <a:pt x="49" y="55"/>
                    <a:pt x="48" y="55"/>
                    <a:pt x="47" y="55"/>
                  </a:cubicBezTo>
                  <a:cubicBezTo>
                    <a:pt x="46" y="55"/>
                    <a:pt x="45" y="55"/>
                    <a:pt x="45" y="55"/>
                  </a:cubicBezTo>
                  <a:cubicBezTo>
                    <a:pt x="44" y="56"/>
                    <a:pt x="42" y="57"/>
                    <a:pt x="42" y="57"/>
                  </a:cubicBezTo>
                  <a:cubicBezTo>
                    <a:pt x="41" y="57"/>
                    <a:pt x="39" y="57"/>
                    <a:pt x="38" y="58"/>
                  </a:cubicBezTo>
                  <a:cubicBezTo>
                    <a:pt x="37" y="58"/>
                    <a:pt x="36" y="59"/>
                    <a:pt x="36" y="59"/>
                  </a:cubicBezTo>
                  <a:cubicBezTo>
                    <a:pt x="36" y="59"/>
                    <a:pt x="35" y="60"/>
                    <a:pt x="35" y="60"/>
                  </a:cubicBezTo>
                  <a:cubicBezTo>
                    <a:pt x="35" y="60"/>
                    <a:pt x="33" y="61"/>
                    <a:pt x="32" y="61"/>
                  </a:cubicBezTo>
                  <a:cubicBezTo>
                    <a:pt x="31" y="61"/>
                    <a:pt x="30" y="61"/>
                    <a:pt x="30" y="60"/>
                  </a:cubicBezTo>
                  <a:cubicBezTo>
                    <a:pt x="29" y="60"/>
                    <a:pt x="28" y="59"/>
                    <a:pt x="27" y="59"/>
                  </a:cubicBezTo>
                  <a:cubicBezTo>
                    <a:pt x="27" y="59"/>
                    <a:pt x="26" y="59"/>
                    <a:pt x="26" y="60"/>
                  </a:cubicBezTo>
                  <a:cubicBezTo>
                    <a:pt x="26" y="59"/>
                    <a:pt x="26" y="59"/>
                    <a:pt x="26" y="59"/>
                  </a:cubicBezTo>
                  <a:cubicBezTo>
                    <a:pt x="26" y="58"/>
                    <a:pt x="25" y="57"/>
                    <a:pt x="25" y="57"/>
                  </a:cubicBezTo>
                  <a:cubicBezTo>
                    <a:pt x="25" y="57"/>
                    <a:pt x="24" y="57"/>
                    <a:pt x="24" y="56"/>
                  </a:cubicBezTo>
                  <a:cubicBezTo>
                    <a:pt x="24" y="56"/>
                    <a:pt x="24" y="55"/>
                    <a:pt x="24" y="54"/>
                  </a:cubicBezTo>
                  <a:cubicBezTo>
                    <a:pt x="24" y="54"/>
                    <a:pt x="24" y="52"/>
                    <a:pt x="24" y="52"/>
                  </a:cubicBezTo>
                  <a:cubicBezTo>
                    <a:pt x="25" y="52"/>
                    <a:pt x="26" y="51"/>
                    <a:pt x="26" y="51"/>
                  </a:cubicBezTo>
                  <a:cubicBezTo>
                    <a:pt x="27" y="51"/>
                    <a:pt x="27" y="50"/>
                    <a:pt x="28" y="49"/>
                  </a:cubicBezTo>
                  <a:cubicBezTo>
                    <a:pt x="28" y="48"/>
                    <a:pt x="28" y="47"/>
                    <a:pt x="28" y="46"/>
                  </a:cubicBezTo>
                  <a:cubicBezTo>
                    <a:pt x="27" y="46"/>
                    <a:pt x="27" y="45"/>
                    <a:pt x="26" y="44"/>
                  </a:cubicBezTo>
                  <a:cubicBezTo>
                    <a:pt x="26" y="44"/>
                    <a:pt x="26" y="43"/>
                    <a:pt x="26" y="42"/>
                  </a:cubicBezTo>
                  <a:cubicBezTo>
                    <a:pt x="26" y="42"/>
                    <a:pt x="26" y="41"/>
                    <a:pt x="25" y="40"/>
                  </a:cubicBezTo>
                  <a:cubicBezTo>
                    <a:pt x="25" y="40"/>
                    <a:pt x="23" y="40"/>
                    <a:pt x="23" y="40"/>
                  </a:cubicBezTo>
                  <a:cubicBezTo>
                    <a:pt x="22" y="40"/>
                    <a:pt x="20" y="41"/>
                    <a:pt x="19" y="41"/>
                  </a:cubicBezTo>
                  <a:cubicBezTo>
                    <a:pt x="18" y="42"/>
                    <a:pt x="16" y="42"/>
                    <a:pt x="15" y="41"/>
                  </a:cubicBezTo>
                  <a:cubicBezTo>
                    <a:pt x="15" y="41"/>
                    <a:pt x="14" y="40"/>
                    <a:pt x="14" y="39"/>
                  </a:cubicBezTo>
                  <a:cubicBezTo>
                    <a:pt x="14" y="39"/>
                    <a:pt x="14" y="37"/>
                    <a:pt x="13" y="36"/>
                  </a:cubicBezTo>
                  <a:cubicBezTo>
                    <a:pt x="13" y="36"/>
                    <a:pt x="11" y="36"/>
                    <a:pt x="11" y="36"/>
                  </a:cubicBezTo>
                  <a:cubicBezTo>
                    <a:pt x="10" y="36"/>
                    <a:pt x="9" y="36"/>
                    <a:pt x="9" y="36"/>
                  </a:cubicBezTo>
                  <a:cubicBezTo>
                    <a:pt x="8" y="36"/>
                    <a:pt x="7" y="36"/>
                    <a:pt x="7" y="36"/>
                  </a:cubicBezTo>
                  <a:cubicBezTo>
                    <a:pt x="6" y="36"/>
                    <a:pt x="5" y="36"/>
                    <a:pt x="5" y="35"/>
                  </a:cubicBezTo>
                  <a:cubicBezTo>
                    <a:pt x="5" y="35"/>
                    <a:pt x="6" y="34"/>
                    <a:pt x="6" y="33"/>
                  </a:cubicBezTo>
                  <a:cubicBezTo>
                    <a:pt x="6" y="33"/>
                    <a:pt x="6" y="32"/>
                    <a:pt x="5" y="31"/>
                  </a:cubicBezTo>
                  <a:cubicBezTo>
                    <a:pt x="5" y="31"/>
                    <a:pt x="4" y="31"/>
                    <a:pt x="3" y="30"/>
                  </a:cubicBezTo>
                  <a:cubicBezTo>
                    <a:pt x="3" y="30"/>
                    <a:pt x="2" y="31"/>
                    <a:pt x="1" y="31"/>
                  </a:cubicBezTo>
                  <a:cubicBezTo>
                    <a:pt x="1" y="31"/>
                    <a:pt x="0" y="30"/>
                    <a:pt x="0" y="30"/>
                  </a:cubicBezTo>
                  <a:cubicBezTo>
                    <a:pt x="0" y="29"/>
                    <a:pt x="0" y="29"/>
                    <a:pt x="0" y="28"/>
                  </a:cubicBezTo>
                  <a:cubicBezTo>
                    <a:pt x="1" y="27"/>
                    <a:pt x="0" y="26"/>
                    <a:pt x="0" y="25"/>
                  </a:cubicBezTo>
                  <a:cubicBezTo>
                    <a:pt x="1" y="24"/>
                    <a:pt x="2" y="23"/>
                    <a:pt x="2" y="22"/>
                  </a:cubicBezTo>
                  <a:cubicBezTo>
                    <a:pt x="3" y="22"/>
                    <a:pt x="4" y="20"/>
                    <a:pt x="5" y="20"/>
                  </a:cubicBezTo>
                  <a:cubicBezTo>
                    <a:pt x="6" y="18"/>
                    <a:pt x="9" y="15"/>
                    <a:pt x="10" y="14"/>
                  </a:cubicBezTo>
                  <a:cubicBezTo>
                    <a:pt x="11" y="12"/>
                    <a:pt x="13" y="9"/>
                    <a:pt x="14" y="7"/>
                  </a:cubicBezTo>
                  <a:cubicBezTo>
                    <a:pt x="15" y="6"/>
                    <a:pt x="17" y="3"/>
                    <a:pt x="18" y="2"/>
                  </a:cubicBezTo>
                  <a:cubicBezTo>
                    <a:pt x="18" y="1"/>
                    <a:pt x="19" y="1"/>
                    <a:pt x="20" y="0"/>
                  </a:cubicBezTo>
                  <a:cubicBezTo>
                    <a:pt x="20" y="0"/>
                    <a:pt x="21" y="1"/>
                    <a:pt x="21" y="1"/>
                  </a:cubicBezTo>
                  <a:cubicBezTo>
                    <a:pt x="22" y="1"/>
                    <a:pt x="23" y="2"/>
                    <a:pt x="23" y="2"/>
                  </a:cubicBezTo>
                  <a:cubicBezTo>
                    <a:pt x="24" y="2"/>
                    <a:pt x="24" y="3"/>
                    <a:pt x="25" y="3"/>
                  </a:cubicBezTo>
                  <a:cubicBezTo>
                    <a:pt x="25" y="4"/>
                    <a:pt x="25" y="5"/>
                    <a:pt x="25" y="5"/>
                  </a:cubicBezTo>
                  <a:cubicBezTo>
                    <a:pt x="25" y="5"/>
                    <a:pt x="26" y="6"/>
                    <a:pt x="26" y="6"/>
                  </a:cubicBezTo>
                  <a:cubicBezTo>
                    <a:pt x="27" y="6"/>
                    <a:pt x="28" y="7"/>
                    <a:pt x="29" y="7"/>
                  </a:cubicBezTo>
                  <a:cubicBezTo>
                    <a:pt x="30" y="7"/>
                    <a:pt x="31" y="7"/>
                    <a:pt x="32" y="7"/>
                  </a:cubicBezTo>
                  <a:cubicBezTo>
                    <a:pt x="32" y="7"/>
                    <a:pt x="33" y="6"/>
                    <a:pt x="33" y="6"/>
                  </a:cubicBezTo>
                  <a:cubicBezTo>
                    <a:pt x="34" y="5"/>
                    <a:pt x="35" y="5"/>
                    <a:pt x="35" y="4"/>
                  </a:cubicBezTo>
                  <a:cubicBezTo>
                    <a:pt x="36" y="4"/>
                    <a:pt x="36" y="3"/>
                    <a:pt x="37" y="3"/>
                  </a:cubicBezTo>
                  <a:cubicBezTo>
                    <a:pt x="37" y="3"/>
                    <a:pt x="38" y="4"/>
                    <a:pt x="38" y="4"/>
                  </a:cubicBezTo>
                  <a:cubicBezTo>
                    <a:pt x="39" y="4"/>
                    <a:pt x="40" y="4"/>
                    <a:pt x="40" y="5"/>
                  </a:cubicBezTo>
                  <a:cubicBezTo>
                    <a:pt x="40" y="5"/>
                    <a:pt x="41" y="6"/>
                    <a:pt x="41" y="6"/>
                  </a:cubicBezTo>
                  <a:cubicBezTo>
                    <a:pt x="41" y="7"/>
                    <a:pt x="42" y="7"/>
                    <a:pt x="41" y="8"/>
                  </a:cubicBezTo>
                  <a:cubicBezTo>
                    <a:pt x="41" y="8"/>
                    <a:pt x="41" y="8"/>
                    <a:pt x="40" y="9"/>
                  </a:cubicBezTo>
                  <a:cubicBezTo>
                    <a:pt x="40" y="9"/>
                    <a:pt x="39" y="10"/>
                    <a:pt x="39" y="11"/>
                  </a:cubicBezTo>
                  <a:cubicBezTo>
                    <a:pt x="39" y="11"/>
                    <a:pt x="39" y="12"/>
                    <a:pt x="40" y="12"/>
                  </a:cubicBezTo>
                  <a:cubicBezTo>
                    <a:pt x="40" y="13"/>
                    <a:pt x="41" y="13"/>
                    <a:pt x="41" y="13"/>
                  </a:cubicBezTo>
                  <a:cubicBezTo>
                    <a:pt x="41" y="13"/>
                    <a:pt x="42" y="14"/>
                    <a:pt x="42" y="14"/>
                  </a:cubicBezTo>
                  <a:cubicBezTo>
                    <a:pt x="43" y="15"/>
                    <a:pt x="43" y="15"/>
                    <a:pt x="44" y="15"/>
                  </a:cubicBezTo>
                  <a:cubicBezTo>
                    <a:pt x="44" y="15"/>
                    <a:pt x="45" y="14"/>
                    <a:pt x="45" y="14"/>
                  </a:cubicBezTo>
                  <a:cubicBezTo>
                    <a:pt x="45" y="13"/>
                    <a:pt x="45" y="13"/>
                    <a:pt x="45" y="12"/>
                  </a:cubicBezTo>
                  <a:cubicBezTo>
                    <a:pt x="46" y="12"/>
                    <a:pt x="46" y="11"/>
                    <a:pt x="46" y="11"/>
                  </a:cubicBezTo>
                  <a:cubicBezTo>
                    <a:pt x="47" y="11"/>
                    <a:pt x="48" y="12"/>
                    <a:pt x="48" y="12"/>
                  </a:cubicBezTo>
                  <a:cubicBezTo>
                    <a:pt x="49" y="12"/>
                    <a:pt x="50" y="12"/>
                    <a:pt x="50" y="12"/>
                  </a:cubicBezTo>
                  <a:cubicBezTo>
                    <a:pt x="50" y="11"/>
                    <a:pt x="51" y="10"/>
                    <a:pt x="51" y="10"/>
                  </a:cubicBezTo>
                  <a:cubicBezTo>
                    <a:pt x="51" y="10"/>
                    <a:pt x="50" y="9"/>
                    <a:pt x="50" y="9"/>
                  </a:cubicBezTo>
                  <a:cubicBezTo>
                    <a:pt x="50" y="8"/>
                    <a:pt x="50" y="8"/>
                    <a:pt x="50" y="8"/>
                  </a:cubicBezTo>
                  <a:cubicBezTo>
                    <a:pt x="50" y="7"/>
                    <a:pt x="51" y="7"/>
                    <a:pt x="51" y="6"/>
                  </a:cubicBezTo>
                  <a:cubicBezTo>
                    <a:pt x="52" y="6"/>
                    <a:pt x="53" y="6"/>
                    <a:pt x="54" y="6"/>
                  </a:cubicBezTo>
                  <a:cubicBezTo>
                    <a:pt x="55" y="7"/>
                    <a:pt x="55" y="8"/>
                    <a:pt x="56" y="9"/>
                  </a:cubicBezTo>
                  <a:cubicBezTo>
                    <a:pt x="56" y="9"/>
                    <a:pt x="58" y="10"/>
                    <a:pt x="58" y="11"/>
                  </a:cubicBezTo>
                  <a:cubicBezTo>
                    <a:pt x="58" y="11"/>
                    <a:pt x="58" y="12"/>
                    <a:pt x="57" y="13"/>
                  </a:cubicBezTo>
                  <a:cubicBezTo>
                    <a:pt x="57" y="13"/>
                    <a:pt x="57" y="13"/>
                    <a:pt x="56" y="14"/>
                  </a:cubicBezTo>
                  <a:cubicBezTo>
                    <a:pt x="56" y="14"/>
                    <a:pt x="56" y="14"/>
                    <a:pt x="56" y="15"/>
                  </a:cubicBezTo>
                  <a:cubicBezTo>
                    <a:pt x="55" y="15"/>
                    <a:pt x="55" y="16"/>
                    <a:pt x="55" y="17"/>
                  </a:cubicBezTo>
                  <a:cubicBezTo>
                    <a:pt x="55" y="17"/>
                    <a:pt x="55" y="18"/>
                    <a:pt x="54" y="19"/>
                  </a:cubicBezTo>
                  <a:cubicBezTo>
                    <a:pt x="54" y="19"/>
                    <a:pt x="54" y="20"/>
                    <a:pt x="54" y="21"/>
                  </a:cubicBezTo>
                  <a:cubicBezTo>
                    <a:pt x="54" y="21"/>
                    <a:pt x="55" y="22"/>
                    <a:pt x="55" y="23"/>
                  </a:cubicBezTo>
                  <a:cubicBezTo>
                    <a:pt x="56" y="23"/>
                    <a:pt x="57" y="23"/>
                    <a:pt x="57" y="24"/>
                  </a:cubicBezTo>
                  <a:cubicBezTo>
                    <a:pt x="57" y="24"/>
                    <a:pt x="58" y="24"/>
                    <a:pt x="58" y="2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6" name="Freeform 106"/>
            <p:cNvSpPr>
              <a:spLocks/>
            </p:cNvSpPr>
            <p:nvPr/>
          </p:nvSpPr>
          <p:spPr bwMode="auto">
            <a:xfrm>
              <a:off x="1866901" y="3998913"/>
              <a:ext cx="115888" cy="74613"/>
            </a:xfrm>
            <a:custGeom>
              <a:avLst/>
              <a:gdLst/>
              <a:ahLst/>
              <a:cxnLst>
                <a:cxn ang="0">
                  <a:pos x="62" y="7"/>
                </a:cxn>
                <a:cxn ang="0">
                  <a:pos x="61" y="11"/>
                </a:cxn>
                <a:cxn ang="0">
                  <a:pos x="60" y="14"/>
                </a:cxn>
                <a:cxn ang="0">
                  <a:pos x="60" y="16"/>
                </a:cxn>
                <a:cxn ang="0">
                  <a:pos x="57" y="20"/>
                </a:cxn>
                <a:cxn ang="0">
                  <a:pos x="54" y="23"/>
                </a:cxn>
                <a:cxn ang="0">
                  <a:pos x="58" y="26"/>
                </a:cxn>
                <a:cxn ang="0">
                  <a:pos x="57" y="28"/>
                </a:cxn>
                <a:cxn ang="0">
                  <a:pos x="53" y="30"/>
                </a:cxn>
                <a:cxn ang="0">
                  <a:pos x="53" y="33"/>
                </a:cxn>
                <a:cxn ang="0">
                  <a:pos x="48" y="35"/>
                </a:cxn>
                <a:cxn ang="0">
                  <a:pos x="43" y="36"/>
                </a:cxn>
                <a:cxn ang="0">
                  <a:pos x="39" y="39"/>
                </a:cxn>
                <a:cxn ang="0">
                  <a:pos x="34" y="40"/>
                </a:cxn>
                <a:cxn ang="0">
                  <a:pos x="31" y="40"/>
                </a:cxn>
                <a:cxn ang="0">
                  <a:pos x="29" y="38"/>
                </a:cxn>
                <a:cxn ang="0">
                  <a:pos x="26" y="37"/>
                </a:cxn>
                <a:cxn ang="0">
                  <a:pos x="25" y="33"/>
                </a:cxn>
                <a:cxn ang="0">
                  <a:pos x="22" y="34"/>
                </a:cxn>
                <a:cxn ang="0">
                  <a:pos x="18" y="36"/>
                </a:cxn>
                <a:cxn ang="0">
                  <a:pos x="13" y="35"/>
                </a:cxn>
                <a:cxn ang="0">
                  <a:pos x="9" y="36"/>
                </a:cxn>
                <a:cxn ang="0">
                  <a:pos x="5" y="37"/>
                </a:cxn>
                <a:cxn ang="0">
                  <a:pos x="3" y="35"/>
                </a:cxn>
                <a:cxn ang="0">
                  <a:pos x="1" y="32"/>
                </a:cxn>
                <a:cxn ang="0">
                  <a:pos x="1" y="31"/>
                </a:cxn>
                <a:cxn ang="0">
                  <a:pos x="3" y="29"/>
                </a:cxn>
                <a:cxn ang="0">
                  <a:pos x="3" y="26"/>
                </a:cxn>
                <a:cxn ang="0">
                  <a:pos x="1" y="23"/>
                </a:cxn>
                <a:cxn ang="0">
                  <a:pos x="2" y="21"/>
                </a:cxn>
                <a:cxn ang="0">
                  <a:pos x="2" y="17"/>
                </a:cxn>
                <a:cxn ang="0">
                  <a:pos x="3" y="15"/>
                </a:cxn>
                <a:cxn ang="0">
                  <a:pos x="5" y="17"/>
                </a:cxn>
                <a:cxn ang="0">
                  <a:pos x="5" y="22"/>
                </a:cxn>
                <a:cxn ang="0">
                  <a:pos x="8" y="19"/>
                </a:cxn>
                <a:cxn ang="0">
                  <a:pos x="8" y="15"/>
                </a:cxn>
                <a:cxn ang="0">
                  <a:pos x="11" y="13"/>
                </a:cxn>
                <a:cxn ang="0">
                  <a:pos x="17" y="13"/>
                </a:cxn>
                <a:cxn ang="0">
                  <a:pos x="16" y="10"/>
                </a:cxn>
                <a:cxn ang="0">
                  <a:pos x="19" y="11"/>
                </a:cxn>
                <a:cxn ang="0">
                  <a:pos x="23" y="11"/>
                </a:cxn>
                <a:cxn ang="0">
                  <a:pos x="26" y="8"/>
                </a:cxn>
                <a:cxn ang="0">
                  <a:pos x="29" y="5"/>
                </a:cxn>
                <a:cxn ang="0">
                  <a:pos x="33" y="5"/>
                </a:cxn>
                <a:cxn ang="0">
                  <a:pos x="38" y="5"/>
                </a:cxn>
                <a:cxn ang="0">
                  <a:pos x="41" y="3"/>
                </a:cxn>
                <a:cxn ang="0">
                  <a:pos x="48" y="0"/>
                </a:cxn>
                <a:cxn ang="0">
                  <a:pos x="53" y="0"/>
                </a:cxn>
                <a:cxn ang="0">
                  <a:pos x="56" y="2"/>
                </a:cxn>
                <a:cxn ang="0">
                  <a:pos x="60" y="3"/>
                </a:cxn>
              </a:cxnLst>
              <a:rect l="0" t="0" r="r" b="b"/>
              <a:pathLst>
                <a:path w="62" h="40">
                  <a:moveTo>
                    <a:pt x="61" y="5"/>
                  </a:moveTo>
                  <a:cubicBezTo>
                    <a:pt x="61" y="6"/>
                    <a:pt x="62" y="7"/>
                    <a:pt x="62" y="7"/>
                  </a:cubicBezTo>
                  <a:cubicBezTo>
                    <a:pt x="62" y="8"/>
                    <a:pt x="61" y="8"/>
                    <a:pt x="61" y="9"/>
                  </a:cubicBezTo>
                  <a:cubicBezTo>
                    <a:pt x="60" y="9"/>
                    <a:pt x="61" y="11"/>
                    <a:pt x="61" y="11"/>
                  </a:cubicBezTo>
                  <a:cubicBezTo>
                    <a:pt x="61" y="11"/>
                    <a:pt x="60" y="12"/>
                    <a:pt x="60" y="12"/>
                  </a:cubicBezTo>
                  <a:cubicBezTo>
                    <a:pt x="60" y="13"/>
                    <a:pt x="60" y="14"/>
                    <a:pt x="60" y="14"/>
                  </a:cubicBezTo>
                  <a:cubicBezTo>
                    <a:pt x="61" y="15"/>
                    <a:pt x="61" y="15"/>
                    <a:pt x="61" y="16"/>
                  </a:cubicBezTo>
                  <a:cubicBezTo>
                    <a:pt x="61" y="16"/>
                    <a:pt x="60" y="16"/>
                    <a:pt x="60" y="16"/>
                  </a:cubicBezTo>
                  <a:cubicBezTo>
                    <a:pt x="60" y="17"/>
                    <a:pt x="59" y="17"/>
                    <a:pt x="59" y="18"/>
                  </a:cubicBezTo>
                  <a:cubicBezTo>
                    <a:pt x="58" y="18"/>
                    <a:pt x="58" y="19"/>
                    <a:pt x="57" y="20"/>
                  </a:cubicBezTo>
                  <a:cubicBezTo>
                    <a:pt x="57" y="20"/>
                    <a:pt x="55" y="20"/>
                    <a:pt x="55" y="21"/>
                  </a:cubicBezTo>
                  <a:cubicBezTo>
                    <a:pt x="54" y="21"/>
                    <a:pt x="54" y="22"/>
                    <a:pt x="54" y="23"/>
                  </a:cubicBezTo>
                  <a:cubicBezTo>
                    <a:pt x="55" y="23"/>
                    <a:pt x="55" y="24"/>
                    <a:pt x="56" y="24"/>
                  </a:cubicBezTo>
                  <a:cubicBezTo>
                    <a:pt x="56" y="25"/>
                    <a:pt x="57" y="26"/>
                    <a:pt x="58" y="26"/>
                  </a:cubicBezTo>
                  <a:cubicBezTo>
                    <a:pt x="58" y="26"/>
                    <a:pt x="59" y="26"/>
                    <a:pt x="59" y="26"/>
                  </a:cubicBezTo>
                  <a:cubicBezTo>
                    <a:pt x="59" y="27"/>
                    <a:pt x="58" y="28"/>
                    <a:pt x="57" y="28"/>
                  </a:cubicBezTo>
                  <a:cubicBezTo>
                    <a:pt x="57" y="28"/>
                    <a:pt x="56" y="29"/>
                    <a:pt x="55" y="29"/>
                  </a:cubicBezTo>
                  <a:cubicBezTo>
                    <a:pt x="55" y="29"/>
                    <a:pt x="54" y="29"/>
                    <a:pt x="53" y="30"/>
                  </a:cubicBezTo>
                  <a:cubicBezTo>
                    <a:pt x="53" y="30"/>
                    <a:pt x="52" y="31"/>
                    <a:pt x="52" y="31"/>
                  </a:cubicBezTo>
                  <a:cubicBezTo>
                    <a:pt x="52" y="32"/>
                    <a:pt x="53" y="33"/>
                    <a:pt x="53" y="33"/>
                  </a:cubicBezTo>
                  <a:cubicBezTo>
                    <a:pt x="52" y="34"/>
                    <a:pt x="51" y="34"/>
                    <a:pt x="50" y="34"/>
                  </a:cubicBezTo>
                  <a:cubicBezTo>
                    <a:pt x="50" y="35"/>
                    <a:pt x="49" y="35"/>
                    <a:pt x="48" y="35"/>
                  </a:cubicBezTo>
                  <a:cubicBezTo>
                    <a:pt x="47" y="35"/>
                    <a:pt x="46" y="35"/>
                    <a:pt x="45" y="35"/>
                  </a:cubicBezTo>
                  <a:cubicBezTo>
                    <a:pt x="44" y="35"/>
                    <a:pt x="43" y="35"/>
                    <a:pt x="43" y="36"/>
                  </a:cubicBezTo>
                  <a:cubicBezTo>
                    <a:pt x="43" y="36"/>
                    <a:pt x="42" y="37"/>
                    <a:pt x="42" y="37"/>
                  </a:cubicBezTo>
                  <a:cubicBezTo>
                    <a:pt x="41" y="37"/>
                    <a:pt x="39" y="38"/>
                    <a:pt x="39" y="39"/>
                  </a:cubicBezTo>
                  <a:cubicBezTo>
                    <a:pt x="38" y="39"/>
                    <a:pt x="37" y="40"/>
                    <a:pt x="37" y="40"/>
                  </a:cubicBezTo>
                  <a:cubicBezTo>
                    <a:pt x="36" y="40"/>
                    <a:pt x="35" y="40"/>
                    <a:pt x="34" y="40"/>
                  </a:cubicBezTo>
                  <a:cubicBezTo>
                    <a:pt x="34" y="40"/>
                    <a:pt x="33" y="40"/>
                    <a:pt x="33" y="40"/>
                  </a:cubicBezTo>
                  <a:cubicBezTo>
                    <a:pt x="32" y="40"/>
                    <a:pt x="31" y="40"/>
                    <a:pt x="31" y="40"/>
                  </a:cubicBezTo>
                  <a:cubicBezTo>
                    <a:pt x="30" y="40"/>
                    <a:pt x="29" y="40"/>
                    <a:pt x="29" y="39"/>
                  </a:cubicBezTo>
                  <a:cubicBezTo>
                    <a:pt x="29" y="39"/>
                    <a:pt x="29" y="38"/>
                    <a:pt x="29" y="38"/>
                  </a:cubicBezTo>
                  <a:cubicBezTo>
                    <a:pt x="29" y="38"/>
                    <a:pt x="28" y="37"/>
                    <a:pt x="28" y="37"/>
                  </a:cubicBezTo>
                  <a:cubicBezTo>
                    <a:pt x="28" y="37"/>
                    <a:pt x="27" y="37"/>
                    <a:pt x="26" y="37"/>
                  </a:cubicBezTo>
                  <a:cubicBezTo>
                    <a:pt x="26" y="36"/>
                    <a:pt x="25" y="36"/>
                    <a:pt x="25" y="35"/>
                  </a:cubicBezTo>
                  <a:cubicBezTo>
                    <a:pt x="25" y="35"/>
                    <a:pt x="25" y="33"/>
                    <a:pt x="25" y="33"/>
                  </a:cubicBezTo>
                  <a:cubicBezTo>
                    <a:pt x="24" y="33"/>
                    <a:pt x="23" y="33"/>
                    <a:pt x="23" y="33"/>
                  </a:cubicBezTo>
                  <a:cubicBezTo>
                    <a:pt x="23" y="33"/>
                    <a:pt x="22" y="34"/>
                    <a:pt x="22" y="34"/>
                  </a:cubicBezTo>
                  <a:cubicBezTo>
                    <a:pt x="21" y="34"/>
                    <a:pt x="20" y="35"/>
                    <a:pt x="20" y="35"/>
                  </a:cubicBezTo>
                  <a:cubicBezTo>
                    <a:pt x="19" y="35"/>
                    <a:pt x="18" y="36"/>
                    <a:pt x="18" y="36"/>
                  </a:cubicBezTo>
                  <a:cubicBezTo>
                    <a:pt x="17" y="36"/>
                    <a:pt x="16" y="35"/>
                    <a:pt x="15" y="35"/>
                  </a:cubicBezTo>
                  <a:cubicBezTo>
                    <a:pt x="14" y="34"/>
                    <a:pt x="13" y="34"/>
                    <a:pt x="13" y="35"/>
                  </a:cubicBezTo>
                  <a:cubicBezTo>
                    <a:pt x="12" y="35"/>
                    <a:pt x="11" y="35"/>
                    <a:pt x="11" y="36"/>
                  </a:cubicBezTo>
                  <a:cubicBezTo>
                    <a:pt x="11" y="36"/>
                    <a:pt x="10" y="36"/>
                    <a:pt x="9" y="36"/>
                  </a:cubicBezTo>
                  <a:cubicBezTo>
                    <a:pt x="9" y="36"/>
                    <a:pt x="8" y="37"/>
                    <a:pt x="8" y="37"/>
                  </a:cubicBezTo>
                  <a:cubicBezTo>
                    <a:pt x="7" y="37"/>
                    <a:pt x="6" y="37"/>
                    <a:pt x="5" y="37"/>
                  </a:cubicBezTo>
                  <a:cubicBezTo>
                    <a:pt x="5" y="37"/>
                    <a:pt x="5" y="36"/>
                    <a:pt x="4" y="36"/>
                  </a:cubicBezTo>
                  <a:cubicBezTo>
                    <a:pt x="4" y="35"/>
                    <a:pt x="3" y="35"/>
                    <a:pt x="3" y="35"/>
                  </a:cubicBezTo>
                  <a:cubicBezTo>
                    <a:pt x="2" y="35"/>
                    <a:pt x="2" y="35"/>
                    <a:pt x="1" y="34"/>
                  </a:cubicBezTo>
                  <a:cubicBezTo>
                    <a:pt x="1" y="34"/>
                    <a:pt x="1" y="33"/>
                    <a:pt x="1" y="32"/>
                  </a:cubicBezTo>
                  <a:cubicBezTo>
                    <a:pt x="1" y="32"/>
                    <a:pt x="1" y="32"/>
                    <a:pt x="1" y="31"/>
                  </a:cubicBezTo>
                  <a:cubicBezTo>
                    <a:pt x="1" y="31"/>
                    <a:pt x="1" y="31"/>
                    <a:pt x="1" y="31"/>
                  </a:cubicBezTo>
                  <a:cubicBezTo>
                    <a:pt x="1" y="31"/>
                    <a:pt x="1" y="31"/>
                    <a:pt x="2" y="30"/>
                  </a:cubicBezTo>
                  <a:cubicBezTo>
                    <a:pt x="2" y="30"/>
                    <a:pt x="3" y="30"/>
                    <a:pt x="3" y="29"/>
                  </a:cubicBezTo>
                  <a:cubicBezTo>
                    <a:pt x="3" y="29"/>
                    <a:pt x="3" y="28"/>
                    <a:pt x="3" y="27"/>
                  </a:cubicBezTo>
                  <a:cubicBezTo>
                    <a:pt x="3" y="27"/>
                    <a:pt x="3" y="26"/>
                    <a:pt x="3" y="26"/>
                  </a:cubicBezTo>
                  <a:cubicBezTo>
                    <a:pt x="2" y="26"/>
                    <a:pt x="1" y="25"/>
                    <a:pt x="1" y="25"/>
                  </a:cubicBezTo>
                  <a:cubicBezTo>
                    <a:pt x="1" y="25"/>
                    <a:pt x="0" y="23"/>
                    <a:pt x="1" y="23"/>
                  </a:cubicBezTo>
                  <a:cubicBezTo>
                    <a:pt x="1" y="22"/>
                    <a:pt x="2" y="22"/>
                    <a:pt x="2" y="22"/>
                  </a:cubicBezTo>
                  <a:cubicBezTo>
                    <a:pt x="2" y="22"/>
                    <a:pt x="2" y="21"/>
                    <a:pt x="2" y="21"/>
                  </a:cubicBezTo>
                  <a:cubicBezTo>
                    <a:pt x="2" y="20"/>
                    <a:pt x="3" y="19"/>
                    <a:pt x="3" y="18"/>
                  </a:cubicBezTo>
                  <a:cubicBezTo>
                    <a:pt x="3" y="18"/>
                    <a:pt x="2" y="17"/>
                    <a:pt x="2" y="17"/>
                  </a:cubicBezTo>
                  <a:cubicBezTo>
                    <a:pt x="2" y="16"/>
                    <a:pt x="2" y="15"/>
                    <a:pt x="2" y="15"/>
                  </a:cubicBezTo>
                  <a:cubicBezTo>
                    <a:pt x="3" y="15"/>
                    <a:pt x="3" y="15"/>
                    <a:pt x="3" y="15"/>
                  </a:cubicBezTo>
                  <a:cubicBezTo>
                    <a:pt x="4" y="15"/>
                    <a:pt x="4" y="16"/>
                    <a:pt x="4" y="16"/>
                  </a:cubicBezTo>
                  <a:cubicBezTo>
                    <a:pt x="4" y="17"/>
                    <a:pt x="5" y="17"/>
                    <a:pt x="5" y="17"/>
                  </a:cubicBezTo>
                  <a:cubicBezTo>
                    <a:pt x="5" y="18"/>
                    <a:pt x="5" y="19"/>
                    <a:pt x="5" y="20"/>
                  </a:cubicBezTo>
                  <a:cubicBezTo>
                    <a:pt x="5" y="20"/>
                    <a:pt x="5" y="21"/>
                    <a:pt x="5" y="22"/>
                  </a:cubicBezTo>
                  <a:cubicBezTo>
                    <a:pt x="6" y="22"/>
                    <a:pt x="7" y="22"/>
                    <a:pt x="7" y="21"/>
                  </a:cubicBezTo>
                  <a:cubicBezTo>
                    <a:pt x="8" y="21"/>
                    <a:pt x="8" y="20"/>
                    <a:pt x="8" y="19"/>
                  </a:cubicBezTo>
                  <a:cubicBezTo>
                    <a:pt x="8" y="19"/>
                    <a:pt x="7" y="18"/>
                    <a:pt x="7" y="17"/>
                  </a:cubicBezTo>
                  <a:cubicBezTo>
                    <a:pt x="7" y="17"/>
                    <a:pt x="7" y="16"/>
                    <a:pt x="8" y="15"/>
                  </a:cubicBezTo>
                  <a:cubicBezTo>
                    <a:pt x="8" y="15"/>
                    <a:pt x="9" y="15"/>
                    <a:pt x="10" y="15"/>
                  </a:cubicBezTo>
                  <a:cubicBezTo>
                    <a:pt x="10" y="15"/>
                    <a:pt x="11" y="14"/>
                    <a:pt x="11" y="13"/>
                  </a:cubicBezTo>
                  <a:cubicBezTo>
                    <a:pt x="12" y="13"/>
                    <a:pt x="13" y="13"/>
                    <a:pt x="14" y="13"/>
                  </a:cubicBezTo>
                  <a:cubicBezTo>
                    <a:pt x="15" y="13"/>
                    <a:pt x="17" y="13"/>
                    <a:pt x="17" y="13"/>
                  </a:cubicBezTo>
                  <a:cubicBezTo>
                    <a:pt x="17" y="12"/>
                    <a:pt x="16" y="12"/>
                    <a:pt x="16" y="11"/>
                  </a:cubicBezTo>
                  <a:cubicBezTo>
                    <a:pt x="16" y="11"/>
                    <a:pt x="16" y="11"/>
                    <a:pt x="16" y="10"/>
                  </a:cubicBezTo>
                  <a:cubicBezTo>
                    <a:pt x="17" y="11"/>
                    <a:pt x="17" y="11"/>
                    <a:pt x="17" y="11"/>
                  </a:cubicBezTo>
                  <a:cubicBezTo>
                    <a:pt x="17" y="11"/>
                    <a:pt x="18" y="11"/>
                    <a:pt x="19" y="11"/>
                  </a:cubicBezTo>
                  <a:cubicBezTo>
                    <a:pt x="19" y="11"/>
                    <a:pt x="20" y="11"/>
                    <a:pt x="21" y="11"/>
                  </a:cubicBezTo>
                  <a:cubicBezTo>
                    <a:pt x="21" y="11"/>
                    <a:pt x="22" y="11"/>
                    <a:pt x="23" y="11"/>
                  </a:cubicBezTo>
                  <a:cubicBezTo>
                    <a:pt x="23" y="11"/>
                    <a:pt x="25" y="11"/>
                    <a:pt x="25" y="10"/>
                  </a:cubicBezTo>
                  <a:cubicBezTo>
                    <a:pt x="25" y="10"/>
                    <a:pt x="25" y="8"/>
                    <a:pt x="26" y="8"/>
                  </a:cubicBezTo>
                  <a:cubicBezTo>
                    <a:pt x="26" y="7"/>
                    <a:pt x="27" y="7"/>
                    <a:pt x="28" y="7"/>
                  </a:cubicBezTo>
                  <a:cubicBezTo>
                    <a:pt x="28" y="6"/>
                    <a:pt x="28" y="5"/>
                    <a:pt x="29" y="5"/>
                  </a:cubicBezTo>
                  <a:cubicBezTo>
                    <a:pt x="29" y="4"/>
                    <a:pt x="30" y="4"/>
                    <a:pt x="30" y="4"/>
                  </a:cubicBezTo>
                  <a:cubicBezTo>
                    <a:pt x="31" y="4"/>
                    <a:pt x="32" y="5"/>
                    <a:pt x="33" y="5"/>
                  </a:cubicBezTo>
                  <a:cubicBezTo>
                    <a:pt x="33" y="6"/>
                    <a:pt x="34" y="6"/>
                    <a:pt x="35" y="6"/>
                  </a:cubicBezTo>
                  <a:cubicBezTo>
                    <a:pt x="36" y="6"/>
                    <a:pt x="38" y="5"/>
                    <a:pt x="38" y="5"/>
                  </a:cubicBezTo>
                  <a:cubicBezTo>
                    <a:pt x="38" y="5"/>
                    <a:pt x="39" y="4"/>
                    <a:pt x="39" y="4"/>
                  </a:cubicBezTo>
                  <a:cubicBezTo>
                    <a:pt x="39" y="4"/>
                    <a:pt x="40" y="3"/>
                    <a:pt x="41" y="3"/>
                  </a:cubicBezTo>
                  <a:cubicBezTo>
                    <a:pt x="42" y="2"/>
                    <a:pt x="44" y="2"/>
                    <a:pt x="45" y="2"/>
                  </a:cubicBezTo>
                  <a:cubicBezTo>
                    <a:pt x="45" y="2"/>
                    <a:pt x="47" y="1"/>
                    <a:pt x="48" y="0"/>
                  </a:cubicBezTo>
                  <a:cubicBezTo>
                    <a:pt x="48" y="0"/>
                    <a:pt x="49" y="0"/>
                    <a:pt x="50" y="0"/>
                  </a:cubicBezTo>
                  <a:cubicBezTo>
                    <a:pt x="51" y="0"/>
                    <a:pt x="52" y="0"/>
                    <a:pt x="53" y="0"/>
                  </a:cubicBezTo>
                  <a:cubicBezTo>
                    <a:pt x="53" y="0"/>
                    <a:pt x="54" y="1"/>
                    <a:pt x="55" y="1"/>
                  </a:cubicBezTo>
                  <a:cubicBezTo>
                    <a:pt x="55" y="1"/>
                    <a:pt x="56" y="2"/>
                    <a:pt x="56" y="2"/>
                  </a:cubicBezTo>
                  <a:cubicBezTo>
                    <a:pt x="57" y="2"/>
                    <a:pt x="58" y="2"/>
                    <a:pt x="58" y="2"/>
                  </a:cubicBezTo>
                  <a:cubicBezTo>
                    <a:pt x="59" y="3"/>
                    <a:pt x="60" y="3"/>
                    <a:pt x="60" y="3"/>
                  </a:cubicBezTo>
                  <a:cubicBezTo>
                    <a:pt x="60" y="4"/>
                    <a:pt x="61" y="5"/>
                    <a:pt x="61"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7" name="Freeform 107"/>
            <p:cNvSpPr>
              <a:spLocks/>
            </p:cNvSpPr>
            <p:nvPr/>
          </p:nvSpPr>
          <p:spPr bwMode="auto">
            <a:xfrm>
              <a:off x="1960563" y="3870326"/>
              <a:ext cx="238125" cy="344488"/>
            </a:xfrm>
            <a:custGeom>
              <a:avLst/>
              <a:gdLst/>
              <a:ahLst/>
              <a:cxnLst>
                <a:cxn ang="0">
                  <a:pos x="5" y="89"/>
                </a:cxn>
                <a:cxn ang="0">
                  <a:pos x="10" y="82"/>
                </a:cxn>
                <a:cxn ang="0">
                  <a:pos x="11" y="73"/>
                </a:cxn>
                <a:cxn ang="0">
                  <a:pos x="11" y="64"/>
                </a:cxn>
                <a:cxn ang="0">
                  <a:pos x="7" y="58"/>
                </a:cxn>
                <a:cxn ang="0">
                  <a:pos x="8" y="54"/>
                </a:cxn>
                <a:cxn ang="0">
                  <a:pos x="12" y="39"/>
                </a:cxn>
                <a:cxn ang="0">
                  <a:pos x="17" y="32"/>
                </a:cxn>
                <a:cxn ang="0">
                  <a:pos x="24" y="33"/>
                </a:cxn>
                <a:cxn ang="0">
                  <a:pos x="35" y="21"/>
                </a:cxn>
                <a:cxn ang="0">
                  <a:pos x="42" y="15"/>
                </a:cxn>
                <a:cxn ang="0">
                  <a:pos x="50" y="17"/>
                </a:cxn>
                <a:cxn ang="0">
                  <a:pos x="57" y="12"/>
                </a:cxn>
                <a:cxn ang="0">
                  <a:pos x="64" y="13"/>
                </a:cxn>
                <a:cxn ang="0">
                  <a:pos x="67" y="13"/>
                </a:cxn>
                <a:cxn ang="0">
                  <a:pos x="70" y="12"/>
                </a:cxn>
                <a:cxn ang="0">
                  <a:pos x="78" y="13"/>
                </a:cxn>
                <a:cxn ang="0">
                  <a:pos x="78" y="7"/>
                </a:cxn>
                <a:cxn ang="0">
                  <a:pos x="77" y="0"/>
                </a:cxn>
                <a:cxn ang="0">
                  <a:pos x="84" y="12"/>
                </a:cxn>
                <a:cxn ang="0">
                  <a:pos x="82" y="19"/>
                </a:cxn>
                <a:cxn ang="0">
                  <a:pos x="74" y="33"/>
                </a:cxn>
                <a:cxn ang="0">
                  <a:pos x="70" y="37"/>
                </a:cxn>
                <a:cxn ang="0">
                  <a:pos x="76" y="49"/>
                </a:cxn>
                <a:cxn ang="0">
                  <a:pos x="83" y="52"/>
                </a:cxn>
                <a:cxn ang="0">
                  <a:pos x="91" y="48"/>
                </a:cxn>
                <a:cxn ang="0">
                  <a:pos x="105" y="44"/>
                </a:cxn>
                <a:cxn ang="0">
                  <a:pos x="116" y="55"/>
                </a:cxn>
                <a:cxn ang="0">
                  <a:pos x="117" y="69"/>
                </a:cxn>
                <a:cxn ang="0">
                  <a:pos x="111" y="73"/>
                </a:cxn>
                <a:cxn ang="0">
                  <a:pos x="119" y="79"/>
                </a:cxn>
                <a:cxn ang="0">
                  <a:pos x="126" y="89"/>
                </a:cxn>
                <a:cxn ang="0">
                  <a:pos x="120" y="91"/>
                </a:cxn>
                <a:cxn ang="0">
                  <a:pos x="122" y="99"/>
                </a:cxn>
                <a:cxn ang="0">
                  <a:pos x="119" y="107"/>
                </a:cxn>
                <a:cxn ang="0">
                  <a:pos x="117" y="111"/>
                </a:cxn>
                <a:cxn ang="0">
                  <a:pos x="108" y="114"/>
                </a:cxn>
                <a:cxn ang="0">
                  <a:pos x="98" y="114"/>
                </a:cxn>
                <a:cxn ang="0">
                  <a:pos x="100" y="121"/>
                </a:cxn>
                <a:cxn ang="0">
                  <a:pos x="103" y="128"/>
                </a:cxn>
                <a:cxn ang="0">
                  <a:pos x="105" y="139"/>
                </a:cxn>
                <a:cxn ang="0">
                  <a:pos x="107" y="148"/>
                </a:cxn>
                <a:cxn ang="0">
                  <a:pos x="110" y="162"/>
                </a:cxn>
                <a:cxn ang="0">
                  <a:pos x="112" y="169"/>
                </a:cxn>
                <a:cxn ang="0">
                  <a:pos x="111" y="178"/>
                </a:cxn>
                <a:cxn ang="0">
                  <a:pos x="102" y="178"/>
                </a:cxn>
                <a:cxn ang="0">
                  <a:pos x="94" y="174"/>
                </a:cxn>
                <a:cxn ang="0">
                  <a:pos x="82" y="171"/>
                </a:cxn>
                <a:cxn ang="0">
                  <a:pos x="73" y="170"/>
                </a:cxn>
                <a:cxn ang="0">
                  <a:pos x="67" y="171"/>
                </a:cxn>
                <a:cxn ang="0">
                  <a:pos x="60" y="175"/>
                </a:cxn>
                <a:cxn ang="0">
                  <a:pos x="46" y="180"/>
                </a:cxn>
                <a:cxn ang="0">
                  <a:pos x="35" y="179"/>
                </a:cxn>
                <a:cxn ang="0">
                  <a:pos x="27" y="164"/>
                </a:cxn>
                <a:cxn ang="0">
                  <a:pos x="15" y="152"/>
                </a:cxn>
                <a:cxn ang="0">
                  <a:pos x="3" y="151"/>
                </a:cxn>
                <a:cxn ang="0">
                  <a:pos x="3" y="142"/>
                </a:cxn>
                <a:cxn ang="0">
                  <a:pos x="9" y="130"/>
                </a:cxn>
                <a:cxn ang="0">
                  <a:pos x="15" y="107"/>
                </a:cxn>
                <a:cxn ang="0">
                  <a:pos x="12" y="100"/>
                </a:cxn>
              </a:cxnLst>
              <a:rect l="0" t="0" r="r" b="b"/>
              <a:pathLst>
                <a:path w="126" h="183">
                  <a:moveTo>
                    <a:pt x="9" y="94"/>
                  </a:moveTo>
                  <a:cubicBezTo>
                    <a:pt x="9" y="94"/>
                    <a:pt x="8" y="94"/>
                    <a:pt x="8" y="94"/>
                  </a:cubicBezTo>
                  <a:cubicBezTo>
                    <a:pt x="7" y="94"/>
                    <a:pt x="6" y="93"/>
                    <a:pt x="6" y="92"/>
                  </a:cubicBezTo>
                  <a:cubicBezTo>
                    <a:pt x="5" y="92"/>
                    <a:pt x="5" y="91"/>
                    <a:pt x="4" y="91"/>
                  </a:cubicBezTo>
                  <a:cubicBezTo>
                    <a:pt x="4" y="90"/>
                    <a:pt x="4" y="89"/>
                    <a:pt x="5" y="89"/>
                  </a:cubicBezTo>
                  <a:cubicBezTo>
                    <a:pt x="5" y="88"/>
                    <a:pt x="7" y="88"/>
                    <a:pt x="7" y="88"/>
                  </a:cubicBezTo>
                  <a:cubicBezTo>
                    <a:pt x="8" y="87"/>
                    <a:pt x="8" y="86"/>
                    <a:pt x="9" y="86"/>
                  </a:cubicBezTo>
                  <a:cubicBezTo>
                    <a:pt x="9" y="85"/>
                    <a:pt x="10" y="85"/>
                    <a:pt x="10" y="84"/>
                  </a:cubicBezTo>
                  <a:cubicBezTo>
                    <a:pt x="10" y="84"/>
                    <a:pt x="11" y="84"/>
                    <a:pt x="11" y="84"/>
                  </a:cubicBezTo>
                  <a:cubicBezTo>
                    <a:pt x="11" y="83"/>
                    <a:pt x="11" y="83"/>
                    <a:pt x="10" y="82"/>
                  </a:cubicBezTo>
                  <a:cubicBezTo>
                    <a:pt x="10" y="82"/>
                    <a:pt x="10" y="81"/>
                    <a:pt x="10" y="80"/>
                  </a:cubicBezTo>
                  <a:cubicBezTo>
                    <a:pt x="10" y="80"/>
                    <a:pt x="11" y="79"/>
                    <a:pt x="11" y="79"/>
                  </a:cubicBezTo>
                  <a:cubicBezTo>
                    <a:pt x="11" y="79"/>
                    <a:pt x="10" y="77"/>
                    <a:pt x="11" y="77"/>
                  </a:cubicBezTo>
                  <a:cubicBezTo>
                    <a:pt x="11" y="76"/>
                    <a:pt x="12" y="76"/>
                    <a:pt x="12" y="75"/>
                  </a:cubicBezTo>
                  <a:cubicBezTo>
                    <a:pt x="12" y="75"/>
                    <a:pt x="11" y="74"/>
                    <a:pt x="11" y="73"/>
                  </a:cubicBezTo>
                  <a:cubicBezTo>
                    <a:pt x="11" y="73"/>
                    <a:pt x="10" y="72"/>
                    <a:pt x="10" y="71"/>
                  </a:cubicBezTo>
                  <a:cubicBezTo>
                    <a:pt x="10" y="71"/>
                    <a:pt x="10" y="70"/>
                    <a:pt x="10" y="69"/>
                  </a:cubicBezTo>
                  <a:cubicBezTo>
                    <a:pt x="10" y="68"/>
                    <a:pt x="10" y="67"/>
                    <a:pt x="11" y="66"/>
                  </a:cubicBezTo>
                  <a:cubicBezTo>
                    <a:pt x="11" y="66"/>
                    <a:pt x="11" y="65"/>
                    <a:pt x="11" y="65"/>
                  </a:cubicBezTo>
                  <a:cubicBezTo>
                    <a:pt x="11" y="64"/>
                    <a:pt x="11" y="64"/>
                    <a:pt x="11" y="64"/>
                  </a:cubicBezTo>
                  <a:cubicBezTo>
                    <a:pt x="10" y="64"/>
                    <a:pt x="10" y="64"/>
                    <a:pt x="9" y="64"/>
                  </a:cubicBezTo>
                  <a:cubicBezTo>
                    <a:pt x="9" y="64"/>
                    <a:pt x="9" y="63"/>
                    <a:pt x="9" y="63"/>
                  </a:cubicBezTo>
                  <a:cubicBezTo>
                    <a:pt x="9" y="62"/>
                    <a:pt x="9" y="62"/>
                    <a:pt x="9" y="61"/>
                  </a:cubicBezTo>
                  <a:cubicBezTo>
                    <a:pt x="10" y="61"/>
                    <a:pt x="10" y="59"/>
                    <a:pt x="9" y="58"/>
                  </a:cubicBezTo>
                  <a:cubicBezTo>
                    <a:pt x="9" y="58"/>
                    <a:pt x="8" y="58"/>
                    <a:pt x="7" y="58"/>
                  </a:cubicBezTo>
                  <a:cubicBezTo>
                    <a:pt x="7" y="58"/>
                    <a:pt x="5" y="58"/>
                    <a:pt x="5" y="58"/>
                  </a:cubicBezTo>
                  <a:cubicBezTo>
                    <a:pt x="5" y="58"/>
                    <a:pt x="4" y="57"/>
                    <a:pt x="4" y="56"/>
                  </a:cubicBezTo>
                  <a:cubicBezTo>
                    <a:pt x="4" y="56"/>
                    <a:pt x="5" y="56"/>
                    <a:pt x="5" y="56"/>
                  </a:cubicBezTo>
                  <a:cubicBezTo>
                    <a:pt x="5" y="56"/>
                    <a:pt x="6" y="56"/>
                    <a:pt x="7" y="55"/>
                  </a:cubicBezTo>
                  <a:cubicBezTo>
                    <a:pt x="7" y="55"/>
                    <a:pt x="8" y="54"/>
                    <a:pt x="8" y="54"/>
                  </a:cubicBezTo>
                  <a:cubicBezTo>
                    <a:pt x="9" y="53"/>
                    <a:pt x="11" y="53"/>
                    <a:pt x="12" y="52"/>
                  </a:cubicBezTo>
                  <a:cubicBezTo>
                    <a:pt x="12" y="51"/>
                    <a:pt x="14" y="50"/>
                    <a:pt x="14" y="49"/>
                  </a:cubicBezTo>
                  <a:cubicBezTo>
                    <a:pt x="14" y="48"/>
                    <a:pt x="14" y="46"/>
                    <a:pt x="14" y="45"/>
                  </a:cubicBezTo>
                  <a:cubicBezTo>
                    <a:pt x="14" y="44"/>
                    <a:pt x="14" y="43"/>
                    <a:pt x="13" y="42"/>
                  </a:cubicBezTo>
                  <a:cubicBezTo>
                    <a:pt x="13" y="41"/>
                    <a:pt x="12" y="40"/>
                    <a:pt x="12" y="39"/>
                  </a:cubicBezTo>
                  <a:cubicBezTo>
                    <a:pt x="11" y="39"/>
                    <a:pt x="11" y="38"/>
                    <a:pt x="11" y="37"/>
                  </a:cubicBezTo>
                  <a:cubicBezTo>
                    <a:pt x="11" y="37"/>
                    <a:pt x="11" y="37"/>
                    <a:pt x="11" y="37"/>
                  </a:cubicBezTo>
                  <a:cubicBezTo>
                    <a:pt x="12" y="37"/>
                    <a:pt x="13" y="36"/>
                    <a:pt x="14" y="36"/>
                  </a:cubicBezTo>
                  <a:cubicBezTo>
                    <a:pt x="14" y="35"/>
                    <a:pt x="15" y="34"/>
                    <a:pt x="15" y="33"/>
                  </a:cubicBezTo>
                  <a:cubicBezTo>
                    <a:pt x="16" y="33"/>
                    <a:pt x="17" y="32"/>
                    <a:pt x="17" y="32"/>
                  </a:cubicBezTo>
                  <a:cubicBezTo>
                    <a:pt x="18" y="31"/>
                    <a:pt x="19" y="31"/>
                    <a:pt x="19" y="31"/>
                  </a:cubicBezTo>
                  <a:cubicBezTo>
                    <a:pt x="20" y="31"/>
                    <a:pt x="19" y="33"/>
                    <a:pt x="20" y="33"/>
                  </a:cubicBezTo>
                  <a:cubicBezTo>
                    <a:pt x="20" y="33"/>
                    <a:pt x="21" y="33"/>
                    <a:pt x="21" y="33"/>
                  </a:cubicBezTo>
                  <a:cubicBezTo>
                    <a:pt x="22" y="33"/>
                    <a:pt x="23" y="32"/>
                    <a:pt x="23" y="32"/>
                  </a:cubicBezTo>
                  <a:cubicBezTo>
                    <a:pt x="24" y="32"/>
                    <a:pt x="24" y="33"/>
                    <a:pt x="24" y="33"/>
                  </a:cubicBezTo>
                  <a:cubicBezTo>
                    <a:pt x="25" y="33"/>
                    <a:pt x="26" y="33"/>
                    <a:pt x="26" y="33"/>
                  </a:cubicBezTo>
                  <a:cubicBezTo>
                    <a:pt x="27" y="33"/>
                    <a:pt x="28" y="32"/>
                    <a:pt x="28" y="32"/>
                  </a:cubicBezTo>
                  <a:cubicBezTo>
                    <a:pt x="29" y="31"/>
                    <a:pt x="30" y="30"/>
                    <a:pt x="30" y="29"/>
                  </a:cubicBezTo>
                  <a:cubicBezTo>
                    <a:pt x="31" y="28"/>
                    <a:pt x="32" y="26"/>
                    <a:pt x="33" y="25"/>
                  </a:cubicBezTo>
                  <a:cubicBezTo>
                    <a:pt x="34" y="24"/>
                    <a:pt x="35" y="22"/>
                    <a:pt x="35" y="21"/>
                  </a:cubicBezTo>
                  <a:cubicBezTo>
                    <a:pt x="36" y="21"/>
                    <a:pt x="36" y="19"/>
                    <a:pt x="36" y="19"/>
                  </a:cubicBezTo>
                  <a:cubicBezTo>
                    <a:pt x="37" y="18"/>
                    <a:pt x="37" y="17"/>
                    <a:pt x="37" y="17"/>
                  </a:cubicBezTo>
                  <a:cubicBezTo>
                    <a:pt x="37" y="16"/>
                    <a:pt x="38" y="15"/>
                    <a:pt x="38" y="15"/>
                  </a:cubicBezTo>
                  <a:cubicBezTo>
                    <a:pt x="38" y="14"/>
                    <a:pt x="39" y="13"/>
                    <a:pt x="40" y="13"/>
                  </a:cubicBezTo>
                  <a:cubicBezTo>
                    <a:pt x="40" y="13"/>
                    <a:pt x="41" y="15"/>
                    <a:pt x="42" y="15"/>
                  </a:cubicBezTo>
                  <a:cubicBezTo>
                    <a:pt x="42" y="15"/>
                    <a:pt x="43" y="16"/>
                    <a:pt x="43" y="16"/>
                  </a:cubicBezTo>
                  <a:cubicBezTo>
                    <a:pt x="44" y="16"/>
                    <a:pt x="45" y="16"/>
                    <a:pt x="46" y="16"/>
                  </a:cubicBezTo>
                  <a:cubicBezTo>
                    <a:pt x="46" y="17"/>
                    <a:pt x="46" y="17"/>
                    <a:pt x="47" y="18"/>
                  </a:cubicBezTo>
                  <a:cubicBezTo>
                    <a:pt x="47" y="18"/>
                    <a:pt x="48" y="17"/>
                    <a:pt x="49" y="17"/>
                  </a:cubicBezTo>
                  <a:cubicBezTo>
                    <a:pt x="49" y="17"/>
                    <a:pt x="50" y="17"/>
                    <a:pt x="50" y="17"/>
                  </a:cubicBezTo>
                  <a:cubicBezTo>
                    <a:pt x="51" y="18"/>
                    <a:pt x="52" y="19"/>
                    <a:pt x="53" y="19"/>
                  </a:cubicBezTo>
                  <a:cubicBezTo>
                    <a:pt x="53" y="19"/>
                    <a:pt x="54" y="19"/>
                    <a:pt x="55" y="19"/>
                  </a:cubicBezTo>
                  <a:cubicBezTo>
                    <a:pt x="55" y="19"/>
                    <a:pt x="56" y="17"/>
                    <a:pt x="56" y="17"/>
                  </a:cubicBezTo>
                  <a:cubicBezTo>
                    <a:pt x="56" y="16"/>
                    <a:pt x="56" y="15"/>
                    <a:pt x="56" y="14"/>
                  </a:cubicBezTo>
                  <a:cubicBezTo>
                    <a:pt x="56" y="14"/>
                    <a:pt x="56" y="12"/>
                    <a:pt x="57" y="12"/>
                  </a:cubicBezTo>
                  <a:cubicBezTo>
                    <a:pt x="57" y="12"/>
                    <a:pt x="58" y="12"/>
                    <a:pt x="58" y="12"/>
                  </a:cubicBezTo>
                  <a:cubicBezTo>
                    <a:pt x="59" y="12"/>
                    <a:pt x="59" y="13"/>
                    <a:pt x="59" y="13"/>
                  </a:cubicBezTo>
                  <a:cubicBezTo>
                    <a:pt x="59" y="13"/>
                    <a:pt x="60" y="14"/>
                    <a:pt x="61" y="14"/>
                  </a:cubicBezTo>
                  <a:cubicBezTo>
                    <a:pt x="61" y="14"/>
                    <a:pt x="62" y="13"/>
                    <a:pt x="62" y="13"/>
                  </a:cubicBezTo>
                  <a:cubicBezTo>
                    <a:pt x="63" y="13"/>
                    <a:pt x="63" y="13"/>
                    <a:pt x="64" y="13"/>
                  </a:cubicBezTo>
                  <a:cubicBezTo>
                    <a:pt x="64" y="14"/>
                    <a:pt x="64" y="15"/>
                    <a:pt x="65" y="16"/>
                  </a:cubicBezTo>
                  <a:cubicBezTo>
                    <a:pt x="65" y="16"/>
                    <a:pt x="66" y="16"/>
                    <a:pt x="66" y="17"/>
                  </a:cubicBezTo>
                  <a:cubicBezTo>
                    <a:pt x="66" y="17"/>
                    <a:pt x="67" y="16"/>
                    <a:pt x="67" y="16"/>
                  </a:cubicBezTo>
                  <a:cubicBezTo>
                    <a:pt x="68" y="16"/>
                    <a:pt x="68" y="15"/>
                    <a:pt x="68" y="15"/>
                  </a:cubicBezTo>
                  <a:cubicBezTo>
                    <a:pt x="68" y="14"/>
                    <a:pt x="68" y="14"/>
                    <a:pt x="67" y="13"/>
                  </a:cubicBezTo>
                  <a:cubicBezTo>
                    <a:pt x="67" y="13"/>
                    <a:pt x="66" y="12"/>
                    <a:pt x="66" y="11"/>
                  </a:cubicBezTo>
                  <a:cubicBezTo>
                    <a:pt x="65" y="11"/>
                    <a:pt x="65" y="10"/>
                    <a:pt x="65" y="9"/>
                  </a:cubicBezTo>
                  <a:cubicBezTo>
                    <a:pt x="66" y="9"/>
                    <a:pt x="66" y="8"/>
                    <a:pt x="66" y="8"/>
                  </a:cubicBezTo>
                  <a:cubicBezTo>
                    <a:pt x="67" y="8"/>
                    <a:pt x="68" y="9"/>
                    <a:pt x="68" y="9"/>
                  </a:cubicBezTo>
                  <a:cubicBezTo>
                    <a:pt x="69" y="10"/>
                    <a:pt x="69" y="11"/>
                    <a:pt x="70" y="12"/>
                  </a:cubicBezTo>
                  <a:cubicBezTo>
                    <a:pt x="70" y="12"/>
                    <a:pt x="71" y="13"/>
                    <a:pt x="71" y="13"/>
                  </a:cubicBezTo>
                  <a:cubicBezTo>
                    <a:pt x="72" y="14"/>
                    <a:pt x="73" y="14"/>
                    <a:pt x="74" y="15"/>
                  </a:cubicBezTo>
                  <a:cubicBezTo>
                    <a:pt x="74" y="15"/>
                    <a:pt x="75" y="15"/>
                    <a:pt x="75" y="15"/>
                  </a:cubicBezTo>
                  <a:cubicBezTo>
                    <a:pt x="76" y="15"/>
                    <a:pt x="76" y="14"/>
                    <a:pt x="77" y="14"/>
                  </a:cubicBezTo>
                  <a:cubicBezTo>
                    <a:pt x="77" y="14"/>
                    <a:pt x="78" y="14"/>
                    <a:pt x="78" y="13"/>
                  </a:cubicBezTo>
                  <a:cubicBezTo>
                    <a:pt x="79" y="13"/>
                    <a:pt x="79" y="12"/>
                    <a:pt x="80" y="12"/>
                  </a:cubicBezTo>
                  <a:cubicBezTo>
                    <a:pt x="80" y="11"/>
                    <a:pt x="79" y="10"/>
                    <a:pt x="79" y="10"/>
                  </a:cubicBezTo>
                  <a:cubicBezTo>
                    <a:pt x="79" y="10"/>
                    <a:pt x="78" y="10"/>
                    <a:pt x="78" y="9"/>
                  </a:cubicBezTo>
                  <a:cubicBezTo>
                    <a:pt x="78" y="9"/>
                    <a:pt x="78" y="8"/>
                    <a:pt x="78" y="8"/>
                  </a:cubicBezTo>
                  <a:cubicBezTo>
                    <a:pt x="78" y="8"/>
                    <a:pt x="78" y="7"/>
                    <a:pt x="78" y="7"/>
                  </a:cubicBezTo>
                  <a:cubicBezTo>
                    <a:pt x="78" y="7"/>
                    <a:pt x="78" y="6"/>
                    <a:pt x="78" y="6"/>
                  </a:cubicBezTo>
                  <a:cubicBezTo>
                    <a:pt x="78" y="5"/>
                    <a:pt x="78" y="5"/>
                    <a:pt x="77" y="5"/>
                  </a:cubicBezTo>
                  <a:cubicBezTo>
                    <a:pt x="77" y="4"/>
                    <a:pt x="76" y="4"/>
                    <a:pt x="76" y="3"/>
                  </a:cubicBezTo>
                  <a:cubicBezTo>
                    <a:pt x="76" y="3"/>
                    <a:pt x="76" y="2"/>
                    <a:pt x="76" y="1"/>
                  </a:cubicBezTo>
                  <a:cubicBezTo>
                    <a:pt x="76" y="1"/>
                    <a:pt x="77" y="0"/>
                    <a:pt x="77" y="0"/>
                  </a:cubicBezTo>
                  <a:cubicBezTo>
                    <a:pt x="78" y="0"/>
                    <a:pt x="79" y="1"/>
                    <a:pt x="79" y="2"/>
                  </a:cubicBezTo>
                  <a:cubicBezTo>
                    <a:pt x="79" y="2"/>
                    <a:pt x="80" y="4"/>
                    <a:pt x="80" y="4"/>
                  </a:cubicBezTo>
                  <a:cubicBezTo>
                    <a:pt x="80" y="5"/>
                    <a:pt x="81" y="7"/>
                    <a:pt x="81" y="8"/>
                  </a:cubicBezTo>
                  <a:cubicBezTo>
                    <a:pt x="81" y="8"/>
                    <a:pt x="82" y="9"/>
                    <a:pt x="83" y="9"/>
                  </a:cubicBezTo>
                  <a:cubicBezTo>
                    <a:pt x="83" y="10"/>
                    <a:pt x="83" y="11"/>
                    <a:pt x="84" y="12"/>
                  </a:cubicBezTo>
                  <a:cubicBezTo>
                    <a:pt x="84" y="12"/>
                    <a:pt x="84" y="13"/>
                    <a:pt x="85" y="13"/>
                  </a:cubicBezTo>
                  <a:cubicBezTo>
                    <a:pt x="84" y="13"/>
                    <a:pt x="84" y="14"/>
                    <a:pt x="84" y="14"/>
                  </a:cubicBezTo>
                  <a:cubicBezTo>
                    <a:pt x="83" y="14"/>
                    <a:pt x="83" y="15"/>
                    <a:pt x="82" y="15"/>
                  </a:cubicBezTo>
                  <a:cubicBezTo>
                    <a:pt x="82" y="16"/>
                    <a:pt x="81" y="17"/>
                    <a:pt x="81" y="17"/>
                  </a:cubicBezTo>
                  <a:cubicBezTo>
                    <a:pt x="81" y="18"/>
                    <a:pt x="82" y="19"/>
                    <a:pt x="82" y="19"/>
                  </a:cubicBezTo>
                  <a:cubicBezTo>
                    <a:pt x="82" y="20"/>
                    <a:pt x="80" y="21"/>
                    <a:pt x="80" y="21"/>
                  </a:cubicBezTo>
                  <a:cubicBezTo>
                    <a:pt x="80" y="21"/>
                    <a:pt x="77" y="23"/>
                    <a:pt x="76" y="23"/>
                  </a:cubicBezTo>
                  <a:cubicBezTo>
                    <a:pt x="75" y="24"/>
                    <a:pt x="74" y="25"/>
                    <a:pt x="74" y="26"/>
                  </a:cubicBezTo>
                  <a:cubicBezTo>
                    <a:pt x="74" y="27"/>
                    <a:pt x="74" y="29"/>
                    <a:pt x="74" y="30"/>
                  </a:cubicBezTo>
                  <a:cubicBezTo>
                    <a:pt x="74" y="31"/>
                    <a:pt x="74" y="32"/>
                    <a:pt x="74" y="33"/>
                  </a:cubicBezTo>
                  <a:cubicBezTo>
                    <a:pt x="74" y="34"/>
                    <a:pt x="73" y="35"/>
                    <a:pt x="72" y="35"/>
                  </a:cubicBezTo>
                  <a:cubicBezTo>
                    <a:pt x="72" y="35"/>
                    <a:pt x="71" y="34"/>
                    <a:pt x="71" y="34"/>
                  </a:cubicBezTo>
                  <a:cubicBezTo>
                    <a:pt x="70" y="34"/>
                    <a:pt x="70" y="34"/>
                    <a:pt x="69" y="34"/>
                  </a:cubicBezTo>
                  <a:cubicBezTo>
                    <a:pt x="69" y="34"/>
                    <a:pt x="69" y="35"/>
                    <a:pt x="69" y="35"/>
                  </a:cubicBezTo>
                  <a:cubicBezTo>
                    <a:pt x="69" y="36"/>
                    <a:pt x="70" y="36"/>
                    <a:pt x="70" y="37"/>
                  </a:cubicBezTo>
                  <a:cubicBezTo>
                    <a:pt x="70" y="37"/>
                    <a:pt x="71" y="37"/>
                    <a:pt x="72" y="38"/>
                  </a:cubicBezTo>
                  <a:cubicBezTo>
                    <a:pt x="72" y="38"/>
                    <a:pt x="74" y="40"/>
                    <a:pt x="74" y="41"/>
                  </a:cubicBezTo>
                  <a:cubicBezTo>
                    <a:pt x="75" y="42"/>
                    <a:pt x="75" y="44"/>
                    <a:pt x="76" y="45"/>
                  </a:cubicBezTo>
                  <a:cubicBezTo>
                    <a:pt x="76" y="45"/>
                    <a:pt x="77" y="46"/>
                    <a:pt x="77" y="47"/>
                  </a:cubicBezTo>
                  <a:cubicBezTo>
                    <a:pt x="77" y="47"/>
                    <a:pt x="76" y="48"/>
                    <a:pt x="76" y="49"/>
                  </a:cubicBezTo>
                  <a:cubicBezTo>
                    <a:pt x="76" y="49"/>
                    <a:pt x="77" y="50"/>
                    <a:pt x="77" y="51"/>
                  </a:cubicBezTo>
                  <a:cubicBezTo>
                    <a:pt x="77" y="51"/>
                    <a:pt x="78" y="51"/>
                    <a:pt x="78" y="51"/>
                  </a:cubicBezTo>
                  <a:cubicBezTo>
                    <a:pt x="79" y="51"/>
                    <a:pt x="79" y="50"/>
                    <a:pt x="80" y="50"/>
                  </a:cubicBezTo>
                  <a:cubicBezTo>
                    <a:pt x="80" y="50"/>
                    <a:pt x="81" y="51"/>
                    <a:pt x="81" y="51"/>
                  </a:cubicBezTo>
                  <a:cubicBezTo>
                    <a:pt x="82" y="51"/>
                    <a:pt x="82" y="52"/>
                    <a:pt x="83" y="52"/>
                  </a:cubicBezTo>
                  <a:cubicBezTo>
                    <a:pt x="83" y="52"/>
                    <a:pt x="85" y="52"/>
                    <a:pt x="85" y="51"/>
                  </a:cubicBezTo>
                  <a:cubicBezTo>
                    <a:pt x="86" y="51"/>
                    <a:pt x="86" y="51"/>
                    <a:pt x="87" y="51"/>
                  </a:cubicBezTo>
                  <a:cubicBezTo>
                    <a:pt x="87" y="50"/>
                    <a:pt x="89" y="51"/>
                    <a:pt x="89" y="51"/>
                  </a:cubicBezTo>
                  <a:cubicBezTo>
                    <a:pt x="90" y="51"/>
                    <a:pt x="90" y="50"/>
                    <a:pt x="91" y="49"/>
                  </a:cubicBezTo>
                  <a:cubicBezTo>
                    <a:pt x="91" y="49"/>
                    <a:pt x="91" y="48"/>
                    <a:pt x="91" y="48"/>
                  </a:cubicBezTo>
                  <a:cubicBezTo>
                    <a:pt x="92" y="47"/>
                    <a:pt x="93" y="48"/>
                    <a:pt x="94" y="48"/>
                  </a:cubicBezTo>
                  <a:cubicBezTo>
                    <a:pt x="95" y="47"/>
                    <a:pt x="97" y="47"/>
                    <a:pt x="97" y="47"/>
                  </a:cubicBezTo>
                  <a:cubicBezTo>
                    <a:pt x="98" y="46"/>
                    <a:pt x="99" y="46"/>
                    <a:pt x="100" y="46"/>
                  </a:cubicBezTo>
                  <a:cubicBezTo>
                    <a:pt x="100" y="46"/>
                    <a:pt x="101" y="45"/>
                    <a:pt x="102" y="45"/>
                  </a:cubicBezTo>
                  <a:cubicBezTo>
                    <a:pt x="103" y="45"/>
                    <a:pt x="104" y="44"/>
                    <a:pt x="105" y="44"/>
                  </a:cubicBezTo>
                  <a:cubicBezTo>
                    <a:pt x="105" y="44"/>
                    <a:pt x="105" y="44"/>
                    <a:pt x="106" y="43"/>
                  </a:cubicBezTo>
                  <a:cubicBezTo>
                    <a:pt x="106" y="44"/>
                    <a:pt x="107" y="45"/>
                    <a:pt x="107" y="45"/>
                  </a:cubicBezTo>
                  <a:cubicBezTo>
                    <a:pt x="108" y="46"/>
                    <a:pt x="108" y="46"/>
                    <a:pt x="109" y="47"/>
                  </a:cubicBezTo>
                  <a:cubicBezTo>
                    <a:pt x="109" y="48"/>
                    <a:pt x="110" y="48"/>
                    <a:pt x="110" y="49"/>
                  </a:cubicBezTo>
                  <a:cubicBezTo>
                    <a:pt x="111" y="50"/>
                    <a:pt x="115" y="54"/>
                    <a:pt x="116" y="55"/>
                  </a:cubicBezTo>
                  <a:cubicBezTo>
                    <a:pt x="118" y="57"/>
                    <a:pt x="121" y="59"/>
                    <a:pt x="122" y="61"/>
                  </a:cubicBezTo>
                  <a:cubicBezTo>
                    <a:pt x="122" y="62"/>
                    <a:pt x="122" y="64"/>
                    <a:pt x="122" y="65"/>
                  </a:cubicBezTo>
                  <a:cubicBezTo>
                    <a:pt x="122" y="65"/>
                    <a:pt x="121" y="66"/>
                    <a:pt x="120" y="66"/>
                  </a:cubicBezTo>
                  <a:cubicBezTo>
                    <a:pt x="120" y="67"/>
                    <a:pt x="119" y="68"/>
                    <a:pt x="119" y="69"/>
                  </a:cubicBezTo>
                  <a:cubicBezTo>
                    <a:pt x="118" y="69"/>
                    <a:pt x="117" y="69"/>
                    <a:pt x="117" y="69"/>
                  </a:cubicBezTo>
                  <a:cubicBezTo>
                    <a:pt x="116" y="70"/>
                    <a:pt x="115" y="69"/>
                    <a:pt x="114" y="69"/>
                  </a:cubicBezTo>
                  <a:cubicBezTo>
                    <a:pt x="113" y="69"/>
                    <a:pt x="113" y="70"/>
                    <a:pt x="112" y="70"/>
                  </a:cubicBezTo>
                  <a:cubicBezTo>
                    <a:pt x="112" y="70"/>
                    <a:pt x="111" y="71"/>
                    <a:pt x="111" y="71"/>
                  </a:cubicBezTo>
                  <a:cubicBezTo>
                    <a:pt x="110" y="71"/>
                    <a:pt x="110" y="72"/>
                    <a:pt x="110" y="73"/>
                  </a:cubicBezTo>
                  <a:cubicBezTo>
                    <a:pt x="110" y="73"/>
                    <a:pt x="110" y="73"/>
                    <a:pt x="111" y="73"/>
                  </a:cubicBezTo>
                  <a:cubicBezTo>
                    <a:pt x="111" y="74"/>
                    <a:pt x="112" y="74"/>
                    <a:pt x="112" y="74"/>
                  </a:cubicBezTo>
                  <a:cubicBezTo>
                    <a:pt x="113" y="74"/>
                    <a:pt x="114" y="74"/>
                    <a:pt x="114" y="74"/>
                  </a:cubicBezTo>
                  <a:cubicBezTo>
                    <a:pt x="115" y="74"/>
                    <a:pt x="116" y="74"/>
                    <a:pt x="117" y="75"/>
                  </a:cubicBezTo>
                  <a:cubicBezTo>
                    <a:pt x="117" y="75"/>
                    <a:pt x="118" y="77"/>
                    <a:pt x="118" y="78"/>
                  </a:cubicBezTo>
                  <a:cubicBezTo>
                    <a:pt x="119" y="78"/>
                    <a:pt x="119" y="79"/>
                    <a:pt x="119" y="79"/>
                  </a:cubicBezTo>
                  <a:cubicBezTo>
                    <a:pt x="120" y="79"/>
                    <a:pt x="121" y="79"/>
                    <a:pt x="122" y="79"/>
                  </a:cubicBezTo>
                  <a:cubicBezTo>
                    <a:pt x="122" y="80"/>
                    <a:pt x="124" y="80"/>
                    <a:pt x="124" y="81"/>
                  </a:cubicBezTo>
                  <a:cubicBezTo>
                    <a:pt x="125" y="81"/>
                    <a:pt x="125" y="82"/>
                    <a:pt x="125" y="83"/>
                  </a:cubicBezTo>
                  <a:cubicBezTo>
                    <a:pt x="125" y="84"/>
                    <a:pt x="126" y="85"/>
                    <a:pt x="126" y="85"/>
                  </a:cubicBezTo>
                  <a:cubicBezTo>
                    <a:pt x="126" y="86"/>
                    <a:pt x="126" y="88"/>
                    <a:pt x="126" y="89"/>
                  </a:cubicBezTo>
                  <a:cubicBezTo>
                    <a:pt x="126" y="89"/>
                    <a:pt x="125" y="90"/>
                    <a:pt x="124" y="90"/>
                  </a:cubicBezTo>
                  <a:cubicBezTo>
                    <a:pt x="124" y="90"/>
                    <a:pt x="124" y="90"/>
                    <a:pt x="124" y="89"/>
                  </a:cubicBezTo>
                  <a:cubicBezTo>
                    <a:pt x="123" y="89"/>
                    <a:pt x="122" y="89"/>
                    <a:pt x="122" y="89"/>
                  </a:cubicBezTo>
                  <a:cubicBezTo>
                    <a:pt x="122" y="89"/>
                    <a:pt x="121" y="89"/>
                    <a:pt x="120" y="89"/>
                  </a:cubicBezTo>
                  <a:cubicBezTo>
                    <a:pt x="120" y="90"/>
                    <a:pt x="120" y="90"/>
                    <a:pt x="120" y="91"/>
                  </a:cubicBezTo>
                  <a:cubicBezTo>
                    <a:pt x="120" y="91"/>
                    <a:pt x="120" y="92"/>
                    <a:pt x="120" y="92"/>
                  </a:cubicBezTo>
                  <a:cubicBezTo>
                    <a:pt x="121" y="92"/>
                    <a:pt x="122" y="93"/>
                    <a:pt x="122" y="93"/>
                  </a:cubicBezTo>
                  <a:cubicBezTo>
                    <a:pt x="122" y="94"/>
                    <a:pt x="122" y="95"/>
                    <a:pt x="122" y="95"/>
                  </a:cubicBezTo>
                  <a:cubicBezTo>
                    <a:pt x="122" y="96"/>
                    <a:pt x="122" y="96"/>
                    <a:pt x="121" y="97"/>
                  </a:cubicBezTo>
                  <a:cubicBezTo>
                    <a:pt x="121" y="97"/>
                    <a:pt x="122" y="98"/>
                    <a:pt x="122" y="99"/>
                  </a:cubicBezTo>
                  <a:cubicBezTo>
                    <a:pt x="122" y="100"/>
                    <a:pt x="122" y="102"/>
                    <a:pt x="122" y="102"/>
                  </a:cubicBezTo>
                  <a:cubicBezTo>
                    <a:pt x="121" y="103"/>
                    <a:pt x="121" y="104"/>
                    <a:pt x="121" y="104"/>
                  </a:cubicBezTo>
                  <a:cubicBezTo>
                    <a:pt x="120" y="104"/>
                    <a:pt x="120" y="104"/>
                    <a:pt x="120" y="105"/>
                  </a:cubicBezTo>
                  <a:cubicBezTo>
                    <a:pt x="119" y="105"/>
                    <a:pt x="119" y="105"/>
                    <a:pt x="119" y="105"/>
                  </a:cubicBezTo>
                  <a:cubicBezTo>
                    <a:pt x="119" y="106"/>
                    <a:pt x="119" y="107"/>
                    <a:pt x="119" y="107"/>
                  </a:cubicBezTo>
                  <a:cubicBezTo>
                    <a:pt x="119" y="107"/>
                    <a:pt x="120" y="108"/>
                    <a:pt x="120" y="108"/>
                  </a:cubicBezTo>
                  <a:cubicBezTo>
                    <a:pt x="120" y="109"/>
                    <a:pt x="121" y="109"/>
                    <a:pt x="121" y="109"/>
                  </a:cubicBezTo>
                  <a:cubicBezTo>
                    <a:pt x="121" y="109"/>
                    <a:pt x="122" y="111"/>
                    <a:pt x="122" y="111"/>
                  </a:cubicBezTo>
                  <a:cubicBezTo>
                    <a:pt x="121" y="112"/>
                    <a:pt x="120" y="112"/>
                    <a:pt x="119" y="112"/>
                  </a:cubicBezTo>
                  <a:cubicBezTo>
                    <a:pt x="119" y="112"/>
                    <a:pt x="118" y="111"/>
                    <a:pt x="117" y="111"/>
                  </a:cubicBezTo>
                  <a:cubicBezTo>
                    <a:pt x="117" y="111"/>
                    <a:pt x="116" y="110"/>
                    <a:pt x="116" y="110"/>
                  </a:cubicBezTo>
                  <a:cubicBezTo>
                    <a:pt x="115" y="110"/>
                    <a:pt x="114" y="110"/>
                    <a:pt x="113" y="110"/>
                  </a:cubicBezTo>
                  <a:cubicBezTo>
                    <a:pt x="113" y="110"/>
                    <a:pt x="112" y="111"/>
                    <a:pt x="112" y="112"/>
                  </a:cubicBezTo>
                  <a:cubicBezTo>
                    <a:pt x="111" y="112"/>
                    <a:pt x="111" y="113"/>
                    <a:pt x="111" y="114"/>
                  </a:cubicBezTo>
                  <a:cubicBezTo>
                    <a:pt x="110" y="114"/>
                    <a:pt x="109" y="114"/>
                    <a:pt x="108" y="114"/>
                  </a:cubicBezTo>
                  <a:cubicBezTo>
                    <a:pt x="108" y="114"/>
                    <a:pt x="107" y="114"/>
                    <a:pt x="106" y="113"/>
                  </a:cubicBezTo>
                  <a:cubicBezTo>
                    <a:pt x="106" y="113"/>
                    <a:pt x="105" y="113"/>
                    <a:pt x="105" y="112"/>
                  </a:cubicBezTo>
                  <a:cubicBezTo>
                    <a:pt x="104" y="112"/>
                    <a:pt x="102" y="112"/>
                    <a:pt x="102" y="113"/>
                  </a:cubicBezTo>
                  <a:cubicBezTo>
                    <a:pt x="101" y="113"/>
                    <a:pt x="101" y="114"/>
                    <a:pt x="100" y="114"/>
                  </a:cubicBezTo>
                  <a:cubicBezTo>
                    <a:pt x="100" y="114"/>
                    <a:pt x="99" y="114"/>
                    <a:pt x="98" y="114"/>
                  </a:cubicBezTo>
                  <a:cubicBezTo>
                    <a:pt x="98" y="114"/>
                    <a:pt x="97" y="113"/>
                    <a:pt x="97" y="114"/>
                  </a:cubicBezTo>
                  <a:cubicBezTo>
                    <a:pt x="97" y="114"/>
                    <a:pt x="97" y="115"/>
                    <a:pt x="97" y="116"/>
                  </a:cubicBezTo>
                  <a:cubicBezTo>
                    <a:pt x="97" y="116"/>
                    <a:pt x="98" y="116"/>
                    <a:pt x="98" y="117"/>
                  </a:cubicBezTo>
                  <a:cubicBezTo>
                    <a:pt x="99" y="117"/>
                    <a:pt x="99" y="118"/>
                    <a:pt x="99" y="119"/>
                  </a:cubicBezTo>
                  <a:cubicBezTo>
                    <a:pt x="100" y="119"/>
                    <a:pt x="99" y="120"/>
                    <a:pt x="100" y="121"/>
                  </a:cubicBezTo>
                  <a:cubicBezTo>
                    <a:pt x="100" y="121"/>
                    <a:pt x="100" y="122"/>
                    <a:pt x="100" y="122"/>
                  </a:cubicBezTo>
                  <a:cubicBezTo>
                    <a:pt x="101" y="123"/>
                    <a:pt x="103" y="122"/>
                    <a:pt x="103" y="122"/>
                  </a:cubicBezTo>
                  <a:cubicBezTo>
                    <a:pt x="104" y="123"/>
                    <a:pt x="105" y="124"/>
                    <a:pt x="105" y="125"/>
                  </a:cubicBezTo>
                  <a:cubicBezTo>
                    <a:pt x="104" y="125"/>
                    <a:pt x="103" y="125"/>
                    <a:pt x="103" y="126"/>
                  </a:cubicBezTo>
                  <a:cubicBezTo>
                    <a:pt x="103" y="126"/>
                    <a:pt x="102" y="127"/>
                    <a:pt x="103" y="128"/>
                  </a:cubicBezTo>
                  <a:cubicBezTo>
                    <a:pt x="103" y="128"/>
                    <a:pt x="104" y="129"/>
                    <a:pt x="104" y="130"/>
                  </a:cubicBezTo>
                  <a:cubicBezTo>
                    <a:pt x="104" y="130"/>
                    <a:pt x="105" y="131"/>
                    <a:pt x="105" y="131"/>
                  </a:cubicBezTo>
                  <a:cubicBezTo>
                    <a:pt x="105" y="132"/>
                    <a:pt x="105" y="134"/>
                    <a:pt x="106" y="135"/>
                  </a:cubicBezTo>
                  <a:cubicBezTo>
                    <a:pt x="106" y="136"/>
                    <a:pt x="106" y="137"/>
                    <a:pt x="105" y="138"/>
                  </a:cubicBezTo>
                  <a:cubicBezTo>
                    <a:pt x="105" y="138"/>
                    <a:pt x="105" y="139"/>
                    <a:pt x="105" y="139"/>
                  </a:cubicBezTo>
                  <a:cubicBezTo>
                    <a:pt x="105" y="140"/>
                    <a:pt x="106" y="140"/>
                    <a:pt x="106" y="141"/>
                  </a:cubicBezTo>
                  <a:cubicBezTo>
                    <a:pt x="106" y="141"/>
                    <a:pt x="107" y="141"/>
                    <a:pt x="108" y="141"/>
                  </a:cubicBezTo>
                  <a:cubicBezTo>
                    <a:pt x="108" y="142"/>
                    <a:pt x="109" y="143"/>
                    <a:pt x="109" y="143"/>
                  </a:cubicBezTo>
                  <a:cubicBezTo>
                    <a:pt x="109" y="144"/>
                    <a:pt x="108" y="145"/>
                    <a:pt x="108" y="145"/>
                  </a:cubicBezTo>
                  <a:cubicBezTo>
                    <a:pt x="108" y="146"/>
                    <a:pt x="107" y="147"/>
                    <a:pt x="107" y="148"/>
                  </a:cubicBezTo>
                  <a:cubicBezTo>
                    <a:pt x="107" y="149"/>
                    <a:pt x="107" y="150"/>
                    <a:pt x="107" y="151"/>
                  </a:cubicBezTo>
                  <a:cubicBezTo>
                    <a:pt x="107" y="152"/>
                    <a:pt x="108" y="152"/>
                    <a:pt x="108" y="153"/>
                  </a:cubicBezTo>
                  <a:cubicBezTo>
                    <a:pt x="108" y="154"/>
                    <a:pt x="109" y="156"/>
                    <a:pt x="109" y="157"/>
                  </a:cubicBezTo>
                  <a:cubicBezTo>
                    <a:pt x="109" y="158"/>
                    <a:pt x="108" y="160"/>
                    <a:pt x="108" y="161"/>
                  </a:cubicBezTo>
                  <a:cubicBezTo>
                    <a:pt x="109" y="161"/>
                    <a:pt x="110" y="162"/>
                    <a:pt x="110" y="162"/>
                  </a:cubicBezTo>
                  <a:cubicBezTo>
                    <a:pt x="111" y="162"/>
                    <a:pt x="112" y="162"/>
                    <a:pt x="112" y="162"/>
                  </a:cubicBezTo>
                  <a:cubicBezTo>
                    <a:pt x="113" y="162"/>
                    <a:pt x="113" y="163"/>
                    <a:pt x="113" y="163"/>
                  </a:cubicBezTo>
                  <a:cubicBezTo>
                    <a:pt x="114" y="164"/>
                    <a:pt x="113" y="165"/>
                    <a:pt x="113" y="165"/>
                  </a:cubicBezTo>
                  <a:cubicBezTo>
                    <a:pt x="113" y="166"/>
                    <a:pt x="113" y="167"/>
                    <a:pt x="113" y="167"/>
                  </a:cubicBezTo>
                  <a:cubicBezTo>
                    <a:pt x="113" y="168"/>
                    <a:pt x="113" y="168"/>
                    <a:pt x="112" y="169"/>
                  </a:cubicBezTo>
                  <a:cubicBezTo>
                    <a:pt x="112" y="169"/>
                    <a:pt x="111" y="169"/>
                    <a:pt x="110" y="170"/>
                  </a:cubicBezTo>
                  <a:cubicBezTo>
                    <a:pt x="110" y="170"/>
                    <a:pt x="110" y="171"/>
                    <a:pt x="111" y="172"/>
                  </a:cubicBezTo>
                  <a:cubicBezTo>
                    <a:pt x="111" y="173"/>
                    <a:pt x="112" y="174"/>
                    <a:pt x="112" y="175"/>
                  </a:cubicBezTo>
                  <a:cubicBezTo>
                    <a:pt x="112" y="175"/>
                    <a:pt x="113" y="176"/>
                    <a:pt x="113" y="176"/>
                  </a:cubicBezTo>
                  <a:cubicBezTo>
                    <a:pt x="113" y="177"/>
                    <a:pt x="112" y="177"/>
                    <a:pt x="111" y="178"/>
                  </a:cubicBezTo>
                  <a:cubicBezTo>
                    <a:pt x="111" y="178"/>
                    <a:pt x="110" y="179"/>
                    <a:pt x="109" y="180"/>
                  </a:cubicBezTo>
                  <a:cubicBezTo>
                    <a:pt x="109" y="180"/>
                    <a:pt x="108" y="178"/>
                    <a:pt x="107" y="178"/>
                  </a:cubicBezTo>
                  <a:cubicBezTo>
                    <a:pt x="107" y="178"/>
                    <a:pt x="106" y="178"/>
                    <a:pt x="106" y="179"/>
                  </a:cubicBezTo>
                  <a:cubicBezTo>
                    <a:pt x="105" y="179"/>
                    <a:pt x="104" y="180"/>
                    <a:pt x="103" y="180"/>
                  </a:cubicBezTo>
                  <a:cubicBezTo>
                    <a:pt x="103" y="180"/>
                    <a:pt x="102" y="179"/>
                    <a:pt x="102" y="178"/>
                  </a:cubicBezTo>
                  <a:cubicBezTo>
                    <a:pt x="101" y="178"/>
                    <a:pt x="100" y="179"/>
                    <a:pt x="100" y="178"/>
                  </a:cubicBezTo>
                  <a:cubicBezTo>
                    <a:pt x="99" y="178"/>
                    <a:pt x="99" y="178"/>
                    <a:pt x="99" y="177"/>
                  </a:cubicBezTo>
                  <a:cubicBezTo>
                    <a:pt x="98" y="177"/>
                    <a:pt x="98" y="175"/>
                    <a:pt x="98" y="175"/>
                  </a:cubicBezTo>
                  <a:cubicBezTo>
                    <a:pt x="98" y="175"/>
                    <a:pt x="97" y="174"/>
                    <a:pt x="96" y="174"/>
                  </a:cubicBezTo>
                  <a:cubicBezTo>
                    <a:pt x="96" y="174"/>
                    <a:pt x="94" y="174"/>
                    <a:pt x="94" y="174"/>
                  </a:cubicBezTo>
                  <a:cubicBezTo>
                    <a:pt x="93" y="174"/>
                    <a:pt x="91" y="173"/>
                    <a:pt x="91" y="172"/>
                  </a:cubicBezTo>
                  <a:cubicBezTo>
                    <a:pt x="90" y="172"/>
                    <a:pt x="90" y="172"/>
                    <a:pt x="89" y="172"/>
                  </a:cubicBezTo>
                  <a:cubicBezTo>
                    <a:pt x="89" y="171"/>
                    <a:pt x="87" y="172"/>
                    <a:pt x="87" y="172"/>
                  </a:cubicBezTo>
                  <a:cubicBezTo>
                    <a:pt x="86" y="172"/>
                    <a:pt x="85" y="171"/>
                    <a:pt x="85" y="171"/>
                  </a:cubicBezTo>
                  <a:cubicBezTo>
                    <a:pt x="84" y="171"/>
                    <a:pt x="83" y="171"/>
                    <a:pt x="82" y="171"/>
                  </a:cubicBezTo>
                  <a:cubicBezTo>
                    <a:pt x="81" y="171"/>
                    <a:pt x="80" y="172"/>
                    <a:pt x="79" y="171"/>
                  </a:cubicBezTo>
                  <a:cubicBezTo>
                    <a:pt x="79" y="171"/>
                    <a:pt x="79" y="171"/>
                    <a:pt x="78" y="171"/>
                  </a:cubicBezTo>
                  <a:cubicBezTo>
                    <a:pt x="78" y="170"/>
                    <a:pt x="76" y="169"/>
                    <a:pt x="76" y="170"/>
                  </a:cubicBezTo>
                  <a:cubicBezTo>
                    <a:pt x="76" y="170"/>
                    <a:pt x="75" y="170"/>
                    <a:pt x="75" y="170"/>
                  </a:cubicBezTo>
                  <a:cubicBezTo>
                    <a:pt x="75" y="170"/>
                    <a:pt x="74" y="170"/>
                    <a:pt x="73" y="170"/>
                  </a:cubicBezTo>
                  <a:cubicBezTo>
                    <a:pt x="73" y="170"/>
                    <a:pt x="72" y="171"/>
                    <a:pt x="72" y="171"/>
                  </a:cubicBezTo>
                  <a:cubicBezTo>
                    <a:pt x="71" y="171"/>
                    <a:pt x="71" y="172"/>
                    <a:pt x="70" y="172"/>
                  </a:cubicBezTo>
                  <a:cubicBezTo>
                    <a:pt x="70" y="173"/>
                    <a:pt x="68" y="173"/>
                    <a:pt x="68" y="173"/>
                  </a:cubicBezTo>
                  <a:cubicBezTo>
                    <a:pt x="67" y="173"/>
                    <a:pt x="67" y="172"/>
                    <a:pt x="67" y="172"/>
                  </a:cubicBezTo>
                  <a:cubicBezTo>
                    <a:pt x="66" y="172"/>
                    <a:pt x="67" y="171"/>
                    <a:pt x="67" y="171"/>
                  </a:cubicBezTo>
                  <a:cubicBezTo>
                    <a:pt x="67" y="170"/>
                    <a:pt x="65" y="170"/>
                    <a:pt x="65" y="170"/>
                  </a:cubicBezTo>
                  <a:cubicBezTo>
                    <a:pt x="64" y="170"/>
                    <a:pt x="63" y="170"/>
                    <a:pt x="63" y="170"/>
                  </a:cubicBezTo>
                  <a:cubicBezTo>
                    <a:pt x="62" y="170"/>
                    <a:pt x="62" y="171"/>
                    <a:pt x="61" y="171"/>
                  </a:cubicBezTo>
                  <a:cubicBezTo>
                    <a:pt x="61" y="172"/>
                    <a:pt x="61" y="173"/>
                    <a:pt x="61" y="174"/>
                  </a:cubicBezTo>
                  <a:cubicBezTo>
                    <a:pt x="61" y="174"/>
                    <a:pt x="61" y="175"/>
                    <a:pt x="60" y="175"/>
                  </a:cubicBezTo>
                  <a:cubicBezTo>
                    <a:pt x="60" y="176"/>
                    <a:pt x="60" y="176"/>
                    <a:pt x="59" y="176"/>
                  </a:cubicBezTo>
                  <a:cubicBezTo>
                    <a:pt x="58" y="176"/>
                    <a:pt x="58" y="176"/>
                    <a:pt x="57" y="176"/>
                  </a:cubicBezTo>
                  <a:cubicBezTo>
                    <a:pt x="56" y="176"/>
                    <a:pt x="54" y="176"/>
                    <a:pt x="53" y="176"/>
                  </a:cubicBezTo>
                  <a:cubicBezTo>
                    <a:pt x="52" y="177"/>
                    <a:pt x="51" y="178"/>
                    <a:pt x="50" y="179"/>
                  </a:cubicBezTo>
                  <a:cubicBezTo>
                    <a:pt x="49" y="179"/>
                    <a:pt x="47" y="180"/>
                    <a:pt x="46" y="180"/>
                  </a:cubicBezTo>
                  <a:cubicBezTo>
                    <a:pt x="45" y="181"/>
                    <a:pt x="43" y="181"/>
                    <a:pt x="42" y="182"/>
                  </a:cubicBezTo>
                  <a:cubicBezTo>
                    <a:pt x="42" y="182"/>
                    <a:pt x="41" y="183"/>
                    <a:pt x="40" y="183"/>
                  </a:cubicBezTo>
                  <a:cubicBezTo>
                    <a:pt x="40" y="183"/>
                    <a:pt x="38" y="183"/>
                    <a:pt x="38" y="183"/>
                  </a:cubicBezTo>
                  <a:cubicBezTo>
                    <a:pt x="37" y="183"/>
                    <a:pt x="37" y="182"/>
                    <a:pt x="36" y="181"/>
                  </a:cubicBezTo>
                  <a:cubicBezTo>
                    <a:pt x="36" y="181"/>
                    <a:pt x="36" y="180"/>
                    <a:pt x="35" y="179"/>
                  </a:cubicBezTo>
                  <a:cubicBezTo>
                    <a:pt x="35" y="178"/>
                    <a:pt x="35" y="176"/>
                    <a:pt x="34" y="175"/>
                  </a:cubicBezTo>
                  <a:cubicBezTo>
                    <a:pt x="34" y="174"/>
                    <a:pt x="32" y="173"/>
                    <a:pt x="32" y="173"/>
                  </a:cubicBezTo>
                  <a:cubicBezTo>
                    <a:pt x="31" y="173"/>
                    <a:pt x="30" y="172"/>
                    <a:pt x="29" y="171"/>
                  </a:cubicBezTo>
                  <a:cubicBezTo>
                    <a:pt x="29" y="170"/>
                    <a:pt x="28" y="169"/>
                    <a:pt x="27" y="168"/>
                  </a:cubicBezTo>
                  <a:cubicBezTo>
                    <a:pt x="27" y="167"/>
                    <a:pt x="27" y="165"/>
                    <a:pt x="27" y="164"/>
                  </a:cubicBezTo>
                  <a:cubicBezTo>
                    <a:pt x="26" y="163"/>
                    <a:pt x="26" y="161"/>
                    <a:pt x="25" y="160"/>
                  </a:cubicBezTo>
                  <a:cubicBezTo>
                    <a:pt x="24" y="160"/>
                    <a:pt x="22" y="159"/>
                    <a:pt x="22" y="158"/>
                  </a:cubicBezTo>
                  <a:cubicBezTo>
                    <a:pt x="21" y="157"/>
                    <a:pt x="21" y="156"/>
                    <a:pt x="20" y="155"/>
                  </a:cubicBezTo>
                  <a:cubicBezTo>
                    <a:pt x="20" y="155"/>
                    <a:pt x="19" y="153"/>
                    <a:pt x="19" y="153"/>
                  </a:cubicBezTo>
                  <a:cubicBezTo>
                    <a:pt x="18" y="152"/>
                    <a:pt x="16" y="152"/>
                    <a:pt x="15" y="152"/>
                  </a:cubicBezTo>
                  <a:cubicBezTo>
                    <a:pt x="15" y="152"/>
                    <a:pt x="13" y="153"/>
                    <a:pt x="13" y="153"/>
                  </a:cubicBezTo>
                  <a:cubicBezTo>
                    <a:pt x="12" y="153"/>
                    <a:pt x="10" y="152"/>
                    <a:pt x="10" y="152"/>
                  </a:cubicBezTo>
                  <a:cubicBezTo>
                    <a:pt x="9" y="152"/>
                    <a:pt x="8" y="151"/>
                    <a:pt x="7" y="151"/>
                  </a:cubicBezTo>
                  <a:cubicBezTo>
                    <a:pt x="6" y="150"/>
                    <a:pt x="5" y="151"/>
                    <a:pt x="4" y="151"/>
                  </a:cubicBezTo>
                  <a:cubicBezTo>
                    <a:pt x="4" y="151"/>
                    <a:pt x="3" y="151"/>
                    <a:pt x="3" y="151"/>
                  </a:cubicBezTo>
                  <a:cubicBezTo>
                    <a:pt x="2" y="151"/>
                    <a:pt x="2" y="150"/>
                    <a:pt x="2" y="150"/>
                  </a:cubicBezTo>
                  <a:cubicBezTo>
                    <a:pt x="1" y="150"/>
                    <a:pt x="1" y="149"/>
                    <a:pt x="1" y="148"/>
                  </a:cubicBezTo>
                  <a:cubicBezTo>
                    <a:pt x="1" y="148"/>
                    <a:pt x="0" y="146"/>
                    <a:pt x="0" y="146"/>
                  </a:cubicBezTo>
                  <a:cubicBezTo>
                    <a:pt x="0" y="145"/>
                    <a:pt x="1" y="144"/>
                    <a:pt x="1" y="144"/>
                  </a:cubicBezTo>
                  <a:cubicBezTo>
                    <a:pt x="1" y="143"/>
                    <a:pt x="2" y="143"/>
                    <a:pt x="3" y="142"/>
                  </a:cubicBezTo>
                  <a:cubicBezTo>
                    <a:pt x="3" y="142"/>
                    <a:pt x="4" y="141"/>
                    <a:pt x="4" y="141"/>
                  </a:cubicBezTo>
                  <a:cubicBezTo>
                    <a:pt x="4" y="141"/>
                    <a:pt x="4" y="140"/>
                    <a:pt x="5" y="139"/>
                  </a:cubicBezTo>
                  <a:cubicBezTo>
                    <a:pt x="5" y="139"/>
                    <a:pt x="6" y="137"/>
                    <a:pt x="6" y="136"/>
                  </a:cubicBezTo>
                  <a:cubicBezTo>
                    <a:pt x="7" y="135"/>
                    <a:pt x="8" y="134"/>
                    <a:pt x="8" y="133"/>
                  </a:cubicBezTo>
                  <a:cubicBezTo>
                    <a:pt x="8" y="132"/>
                    <a:pt x="9" y="131"/>
                    <a:pt x="9" y="130"/>
                  </a:cubicBezTo>
                  <a:cubicBezTo>
                    <a:pt x="10" y="129"/>
                    <a:pt x="11" y="127"/>
                    <a:pt x="12" y="126"/>
                  </a:cubicBezTo>
                  <a:cubicBezTo>
                    <a:pt x="12" y="125"/>
                    <a:pt x="12" y="122"/>
                    <a:pt x="13" y="121"/>
                  </a:cubicBezTo>
                  <a:cubicBezTo>
                    <a:pt x="13" y="120"/>
                    <a:pt x="14" y="118"/>
                    <a:pt x="14" y="117"/>
                  </a:cubicBezTo>
                  <a:cubicBezTo>
                    <a:pt x="15" y="116"/>
                    <a:pt x="15" y="114"/>
                    <a:pt x="15" y="113"/>
                  </a:cubicBezTo>
                  <a:cubicBezTo>
                    <a:pt x="15" y="112"/>
                    <a:pt x="15" y="109"/>
                    <a:pt x="15" y="107"/>
                  </a:cubicBezTo>
                  <a:cubicBezTo>
                    <a:pt x="15" y="106"/>
                    <a:pt x="15" y="104"/>
                    <a:pt x="14" y="104"/>
                  </a:cubicBezTo>
                  <a:cubicBezTo>
                    <a:pt x="14" y="103"/>
                    <a:pt x="13" y="104"/>
                    <a:pt x="12" y="104"/>
                  </a:cubicBezTo>
                  <a:cubicBezTo>
                    <a:pt x="12" y="104"/>
                    <a:pt x="11" y="104"/>
                    <a:pt x="11" y="103"/>
                  </a:cubicBezTo>
                  <a:cubicBezTo>
                    <a:pt x="10" y="103"/>
                    <a:pt x="10" y="102"/>
                    <a:pt x="11" y="102"/>
                  </a:cubicBezTo>
                  <a:cubicBezTo>
                    <a:pt x="11" y="101"/>
                    <a:pt x="12" y="100"/>
                    <a:pt x="12" y="100"/>
                  </a:cubicBezTo>
                  <a:cubicBezTo>
                    <a:pt x="12" y="99"/>
                    <a:pt x="12" y="98"/>
                    <a:pt x="12" y="98"/>
                  </a:cubicBezTo>
                  <a:cubicBezTo>
                    <a:pt x="12" y="97"/>
                    <a:pt x="11" y="96"/>
                    <a:pt x="11" y="95"/>
                  </a:cubicBezTo>
                  <a:cubicBezTo>
                    <a:pt x="11" y="95"/>
                    <a:pt x="10" y="95"/>
                    <a:pt x="10" y="95"/>
                  </a:cubicBezTo>
                  <a:cubicBezTo>
                    <a:pt x="9" y="95"/>
                    <a:pt x="9" y="95"/>
                    <a:pt x="9" y="9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8" name="Freeform 108"/>
            <p:cNvSpPr>
              <a:spLocks/>
            </p:cNvSpPr>
            <p:nvPr/>
          </p:nvSpPr>
          <p:spPr bwMode="auto">
            <a:xfrm>
              <a:off x="1797051" y="4152901"/>
              <a:ext cx="363538" cy="258763"/>
            </a:xfrm>
            <a:custGeom>
              <a:avLst/>
              <a:gdLst/>
              <a:ahLst/>
              <a:cxnLst>
                <a:cxn ang="0">
                  <a:pos x="154" y="32"/>
                </a:cxn>
                <a:cxn ang="0">
                  <a:pos x="162" y="35"/>
                </a:cxn>
                <a:cxn ang="0">
                  <a:pos x="168" y="39"/>
                </a:cxn>
                <a:cxn ang="0">
                  <a:pos x="164" y="48"/>
                </a:cxn>
                <a:cxn ang="0">
                  <a:pos x="170" y="48"/>
                </a:cxn>
                <a:cxn ang="0">
                  <a:pos x="173" y="58"/>
                </a:cxn>
                <a:cxn ang="0">
                  <a:pos x="174" y="70"/>
                </a:cxn>
                <a:cxn ang="0">
                  <a:pos x="183" y="70"/>
                </a:cxn>
                <a:cxn ang="0">
                  <a:pos x="187" y="75"/>
                </a:cxn>
                <a:cxn ang="0">
                  <a:pos x="191" y="80"/>
                </a:cxn>
                <a:cxn ang="0">
                  <a:pos x="177" y="84"/>
                </a:cxn>
                <a:cxn ang="0">
                  <a:pos x="172" y="79"/>
                </a:cxn>
                <a:cxn ang="0">
                  <a:pos x="161" y="76"/>
                </a:cxn>
                <a:cxn ang="0">
                  <a:pos x="152" y="70"/>
                </a:cxn>
                <a:cxn ang="0">
                  <a:pos x="144" y="68"/>
                </a:cxn>
                <a:cxn ang="0">
                  <a:pos x="139" y="71"/>
                </a:cxn>
                <a:cxn ang="0">
                  <a:pos x="136" y="84"/>
                </a:cxn>
                <a:cxn ang="0">
                  <a:pos x="130" y="93"/>
                </a:cxn>
                <a:cxn ang="0">
                  <a:pos x="136" y="90"/>
                </a:cxn>
                <a:cxn ang="0">
                  <a:pos x="139" y="94"/>
                </a:cxn>
                <a:cxn ang="0">
                  <a:pos x="144" y="95"/>
                </a:cxn>
                <a:cxn ang="0">
                  <a:pos x="148" y="97"/>
                </a:cxn>
                <a:cxn ang="0">
                  <a:pos x="152" y="105"/>
                </a:cxn>
                <a:cxn ang="0">
                  <a:pos x="149" y="117"/>
                </a:cxn>
                <a:cxn ang="0">
                  <a:pos x="134" y="120"/>
                </a:cxn>
                <a:cxn ang="0">
                  <a:pos x="123" y="113"/>
                </a:cxn>
                <a:cxn ang="0">
                  <a:pos x="97" y="111"/>
                </a:cxn>
                <a:cxn ang="0">
                  <a:pos x="79" y="109"/>
                </a:cxn>
                <a:cxn ang="0">
                  <a:pos x="72" y="109"/>
                </a:cxn>
                <a:cxn ang="0">
                  <a:pos x="74" y="117"/>
                </a:cxn>
                <a:cxn ang="0">
                  <a:pos x="64" y="111"/>
                </a:cxn>
                <a:cxn ang="0">
                  <a:pos x="59" y="109"/>
                </a:cxn>
                <a:cxn ang="0">
                  <a:pos x="74" y="122"/>
                </a:cxn>
                <a:cxn ang="0">
                  <a:pos x="83" y="128"/>
                </a:cxn>
                <a:cxn ang="0">
                  <a:pos x="77" y="136"/>
                </a:cxn>
                <a:cxn ang="0">
                  <a:pos x="76" y="128"/>
                </a:cxn>
                <a:cxn ang="0">
                  <a:pos x="56" y="109"/>
                </a:cxn>
                <a:cxn ang="0">
                  <a:pos x="28" y="91"/>
                </a:cxn>
                <a:cxn ang="0">
                  <a:pos x="7" y="85"/>
                </a:cxn>
                <a:cxn ang="0">
                  <a:pos x="1" y="85"/>
                </a:cxn>
                <a:cxn ang="0">
                  <a:pos x="2" y="77"/>
                </a:cxn>
                <a:cxn ang="0">
                  <a:pos x="10" y="70"/>
                </a:cxn>
                <a:cxn ang="0">
                  <a:pos x="5" y="62"/>
                </a:cxn>
                <a:cxn ang="0">
                  <a:pos x="18" y="57"/>
                </a:cxn>
                <a:cxn ang="0">
                  <a:pos x="27" y="55"/>
                </a:cxn>
                <a:cxn ang="0">
                  <a:pos x="37" y="54"/>
                </a:cxn>
                <a:cxn ang="0">
                  <a:pos x="49" y="47"/>
                </a:cxn>
                <a:cxn ang="0">
                  <a:pos x="52" y="42"/>
                </a:cxn>
                <a:cxn ang="0">
                  <a:pos x="50" y="35"/>
                </a:cxn>
                <a:cxn ang="0">
                  <a:pos x="57" y="27"/>
                </a:cxn>
                <a:cxn ang="0">
                  <a:pos x="66" y="25"/>
                </a:cxn>
                <a:cxn ang="0">
                  <a:pos x="75" y="35"/>
                </a:cxn>
                <a:cxn ang="0">
                  <a:pos x="77" y="29"/>
                </a:cxn>
                <a:cxn ang="0">
                  <a:pos x="84" y="31"/>
                </a:cxn>
                <a:cxn ang="0">
                  <a:pos x="88" y="23"/>
                </a:cxn>
                <a:cxn ang="0">
                  <a:pos x="90" y="13"/>
                </a:cxn>
                <a:cxn ang="0">
                  <a:pos x="90" y="4"/>
                </a:cxn>
                <a:cxn ang="0">
                  <a:pos x="94" y="1"/>
                </a:cxn>
                <a:cxn ang="0">
                  <a:pos x="107" y="5"/>
                </a:cxn>
                <a:cxn ang="0">
                  <a:pos x="116" y="21"/>
                </a:cxn>
                <a:cxn ang="0">
                  <a:pos x="125" y="33"/>
                </a:cxn>
                <a:cxn ang="0">
                  <a:pos x="140" y="26"/>
                </a:cxn>
              </a:cxnLst>
              <a:rect l="0" t="0" r="r" b="b"/>
              <a:pathLst>
                <a:path w="193" h="137">
                  <a:moveTo>
                    <a:pt x="146" y="26"/>
                  </a:moveTo>
                  <a:cubicBezTo>
                    <a:pt x="147" y="26"/>
                    <a:pt x="147" y="26"/>
                    <a:pt x="147" y="27"/>
                  </a:cubicBezTo>
                  <a:cubicBezTo>
                    <a:pt x="148" y="27"/>
                    <a:pt x="148" y="29"/>
                    <a:pt x="149" y="29"/>
                  </a:cubicBezTo>
                  <a:cubicBezTo>
                    <a:pt x="149" y="30"/>
                    <a:pt x="150" y="31"/>
                    <a:pt x="151" y="31"/>
                  </a:cubicBezTo>
                  <a:cubicBezTo>
                    <a:pt x="152" y="32"/>
                    <a:pt x="153" y="32"/>
                    <a:pt x="154" y="32"/>
                  </a:cubicBezTo>
                  <a:cubicBezTo>
                    <a:pt x="154" y="33"/>
                    <a:pt x="156" y="34"/>
                    <a:pt x="156" y="35"/>
                  </a:cubicBezTo>
                  <a:cubicBezTo>
                    <a:pt x="156" y="35"/>
                    <a:pt x="157" y="37"/>
                    <a:pt x="157" y="37"/>
                  </a:cubicBezTo>
                  <a:cubicBezTo>
                    <a:pt x="157" y="37"/>
                    <a:pt x="158" y="38"/>
                    <a:pt x="159" y="38"/>
                  </a:cubicBezTo>
                  <a:cubicBezTo>
                    <a:pt x="159" y="38"/>
                    <a:pt x="160" y="37"/>
                    <a:pt x="161" y="37"/>
                  </a:cubicBezTo>
                  <a:cubicBezTo>
                    <a:pt x="161" y="36"/>
                    <a:pt x="161" y="35"/>
                    <a:pt x="162" y="35"/>
                  </a:cubicBezTo>
                  <a:cubicBezTo>
                    <a:pt x="162" y="35"/>
                    <a:pt x="163" y="35"/>
                    <a:pt x="164" y="35"/>
                  </a:cubicBezTo>
                  <a:cubicBezTo>
                    <a:pt x="164" y="35"/>
                    <a:pt x="165" y="36"/>
                    <a:pt x="166" y="36"/>
                  </a:cubicBezTo>
                  <a:cubicBezTo>
                    <a:pt x="166" y="36"/>
                    <a:pt x="168" y="35"/>
                    <a:pt x="168" y="35"/>
                  </a:cubicBezTo>
                  <a:cubicBezTo>
                    <a:pt x="169" y="35"/>
                    <a:pt x="168" y="37"/>
                    <a:pt x="168" y="37"/>
                  </a:cubicBezTo>
                  <a:cubicBezTo>
                    <a:pt x="168" y="38"/>
                    <a:pt x="168" y="39"/>
                    <a:pt x="168" y="39"/>
                  </a:cubicBezTo>
                  <a:cubicBezTo>
                    <a:pt x="167" y="40"/>
                    <a:pt x="167" y="42"/>
                    <a:pt x="167" y="42"/>
                  </a:cubicBezTo>
                  <a:cubicBezTo>
                    <a:pt x="167" y="43"/>
                    <a:pt x="167" y="44"/>
                    <a:pt x="167" y="44"/>
                  </a:cubicBezTo>
                  <a:cubicBezTo>
                    <a:pt x="167" y="44"/>
                    <a:pt x="165" y="44"/>
                    <a:pt x="165" y="44"/>
                  </a:cubicBezTo>
                  <a:cubicBezTo>
                    <a:pt x="164" y="44"/>
                    <a:pt x="164" y="45"/>
                    <a:pt x="164" y="46"/>
                  </a:cubicBezTo>
                  <a:cubicBezTo>
                    <a:pt x="164" y="47"/>
                    <a:pt x="164" y="47"/>
                    <a:pt x="164" y="48"/>
                  </a:cubicBezTo>
                  <a:cubicBezTo>
                    <a:pt x="164" y="49"/>
                    <a:pt x="164" y="50"/>
                    <a:pt x="164" y="50"/>
                  </a:cubicBezTo>
                  <a:cubicBezTo>
                    <a:pt x="164" y="51"/>
                    <a:pt x="164" y="51"/>
                    <a:pt x="164" y="51"/>
                  </a:cubicBezTo>
                  <a:cubicBezTo>
                    <a:pt x="165" y="51"/>
                    <a:pt x="166" y="51"/>
                    <a:pt x="167" y="51"/>
                  </a:cubicBezTo>
                  <a:cubicBezTo>
                    <a:pt x="167" y="51"/>
                    <a:pt x="168" y="50"/>
                    <a:pt x="169" y="50"/>
                  </a:cubicBezTo>
                  <a:cubicBezTo>
                    <a:pt x="169" y="49"/>
                    <a:pt x="170" y="48"/>
                    <a:pt x="170" y="48"/>
                  </a:cubicBezTo>
                  <a:cubicBezTo>
                    <a:pt x="170" y="48"/>
                    <a:pt x="171" y="48"/>
                    <a:pt x="171" y="48"/>
                  </a:cubicBezTo>
                  <a:cubicBezTo>
                    <a:pt x="172" y="49"/>
                    <a:pt x="171" y="50"/>
                    <a:pt x="172" y="51"/>
                  </a:cubicBezTo>
                  <a:cubicBezTo>
                    <a:pt x="172" y="52"/>
                    <a:pt x="172" y="53"/>
                    <a:pt x="172" y="53"/>
                  </a:cubicBezTo>
                  <a:cubicBezTo>
                    <a:pt x="172" y="54"/>
                    <a:pt x="173" y="54"/>
                    <a:pt x="173" y="55"/>
                  </a:cubicBezTo>
                  <a:cubicBezTo>
                    <a:pt x="173" y="55"/>
                    <a:pt x="174" y="57"/>
                    <a:pt x="173" y="58"/>
                  </a:cubicBezTo>
                  <a:cubicBezTo>
                    <a:pt x="173" y="59"/>
                    <a:pt x="173" y="60"/>
                    <a:pt x="172" y="61"/>
                  </a:cubicBezTo>
                  <a:cubicBezTo>
                    <a:pt x="172" y="62"/>
                    <a:pt x="171" y="62"/>
                    <a:pt x="170" y="63"/>
                  </a:cubicBezTo>
                  <a:cubicBezTo>
                    <a:pt x="170" y="64"/>
                    <a:pt x="171" y="65"/>
                    <a:pt x="171" y="66"/>
                  </a:cubicBezTo>
                  <a:cubicBezTo>
                    <a:pt x="171" y="66"/>
                    <a:pt x="172" y="68"/>
                    <a:pt x="172" y="68"/>
                  </a:cubicBezTo>
                  <a:cubicBezTo>
                    <a:pt x="173" y="69"/>
                    <a:pt x="173" y="70"/>
                    <a:pt x="174" y="70"/>
                  </a:cubicBezTo>
                  <a:cubicBezTo>
                    <a:pt x="174" y="71"/>
                    <a:pt x="175" y="71"/>
                    <a:pt x="176" y="71"/>
                  </a:cubicBezTo>
                  <a:cubicBezTo>
                    <a:pt x="176" y="71"/>
                    <a:pt x="178" y="70"/>
                    <a:pt x="178" y="70"/>
                  </a:cubicBezTo>
                  <a:cubicBezTo>
                    <a:pt x="179" y="69"/>
                    <a:pt x="179" y="68"/>
                    <a:pt x="179" y="68"/>
                  </a:cubicBezTo>
                  <a:cubicBezTo>
                    <a:pt x="180" y="68"/>
                    <a:pt x="181" y="68"/>
                    <a:pt x="181" y="68"/>
                  </a:cubicBezTo>
                  <a:cubicBezTo>
                    <a:pt x="182" y="69"/>
                    <a:pt x="183" y="70"/>
                    <a:pt x="183" y="70"/>
                  </a:cubicBezTo>
                  <a:cubicBezTo>
                    <a:pt x="184" y="71"/>
                    <a:pt x="184" y="72"/>
                    <a:pt x="184" y="73"/>
                  </a:cubicBezTo>
                  <a:cubicBezTo>
                    <a:pt x="184" y="74"/>
                    <a:pt x="183" y="75"/>
                    <a:pt x="183" y="76"/>
                  </a:cubicBezTo>
                  <a:cubicBezTo>
                    <a:pt x="183" y="76"/>
                    <a:pt x="184" y="76"/>
                    <a:pt x="185" y="77"/>
                  </a:cubicBezTo>
                  <a:cubicBezTo>
                    <a:pt x="185" y="77"/>
                    <a:pt x="186" y="77"/>
                    <a:pt x="186" y="76"/>
                  </a:cubicBezTo>
                  <a:cubicBezTo>
                    <a:pt x="187" y="76"/>
                    <a:pt x="187" y="75"/>
                    <a:pt x="187" y="75"/>
                  </a:cubicBezTo>
                  <a:cubicBezTo>
                    <a:pt x="188" y="75"/>
                    <a:pt x="188" y="74"/>
                    <a:pt x="188" y="74"/>
                  </a:cubicBezTo>
                  <a:cubicBezTo>
                    <a:pt x="189" y="74"/>
                    <a:pt x="190" y="73"/>
                    <a:pt x="191" y="73"/>
                  </a:cubicBezTo>
                  <a:cubicBezTo>
                    <a:pt x="192" y="74"/>
                    <a:pt x="193" y="74"/>
                    <a:pt x="193" y="75"/>
                  </a:cubicBezTo>
                  <a:cubicBezTo>
                    <a:pt x="193" y="75"/>
                    <a:pt x="192" y="77"/>
                    <a:pt x="192" y="77"/>
                  </a:cubicBezTo>
                  <a:cubicBezTo>
                    <a:pt x="191" y="78"/>
                    <a:pt x="191" y="79"/>
                    <a:pt x="191" y="80"/>
                  </a:cubicBezTo>
                  <a:cubicBezTo>
                    <a:pt x="190" y="80"/>
                    <a:pt x="190" y="80"/>
                    <a:pt x="191" y="81"/>
                  </a:cubicBezTo>
                  <a:cubicBezTo>
                    <a:pt x="190" y="81"/>
                    <a:pt x="190" y="81"/>
                    <a:pt x="189" y="81"/>
                  </a:cubicBezTo>
                  <a:cubicBezTo>
                    <a:pt x="188" y="81"/>
                    <a:pt x="184" y="81"/>
                    <a:pt x="182" y="82"/>
                  </a:cubicBezTo>
                  <a:cubicBezTo>
                    <a:pt x="181" y="82"/>
                    <a:pt x="180" y="83"/>
                    <a:pt x="179" y="83"/>
                  </a:cubicBezTo>
                  <a:cubicBezTo>
                    <a:pt x="179" y="83"/>
                    <a:pt x="177" y="83"/>
                    <a:pt x="177" y="84"/>
                  </a:cubicBezTo>
                  <a:cubicBezTo>
                    <a:pt x="177" y="84"/>
                    <a:pt x="177" y="84"/>
                    <a:pt x="177" y="84"/>
                  </a:cubicBezTo>
                  <a:cubicBezTo>
                    <a:pt x="177" y="84"/>
                    <a:pt x="176" y="84"/>
                    <a:pt x="176" y="84"/>
                  </a:cubicBezTo>
                  <a:cubicBezTo>
                    <a:pt x="175" y="84"/>
                    <a:pt x="175" y="83"/>
                    <a:pt x="175" y="83"/>
                  </a:cubicBezTo>
                  <a:cubicBezTo>
                    <a:pt x="174" y="82"/>
                    <a:pt x="174" y="82"/>
                    <a:pt x="173" y="81"/>
                  </a:cubicBezTo>
                  <a:cubicBezTo>
                    <a:pt x="173" y="81"/>
                    <a:pt x="173" y="80"/>
                    <a:pt x="172" y="79"/>
                  </a:cubicBezTo>
                  <a:cubicBezTo>
                    <a:pt x="172" y="78"/>
                    <a:pt x="171" y="77"/>
                    <a:pt x="171" y="76"/>
                  </a:cubicBezTo>
                  <a:cubicBezTo>
                    <a:pt x="170" y="76"/>
                    <a:pt x="169" y="77"/>
                    <a:pt x="168" y="77"/>
                  </a:cubicBezTo>
                  <a:cubicBezTo>
                    <a:pt x="167" y="76"/>
                    <a:pt x="166" y="76"/>
                    <a:pt x="166" y="76"/>
                  </a:cubicBezTo>
                  <a:cubicBezTo>
                    <a:pt x="165" y="75"/>
                    <a:pt x="164" y="75"/>
                    <a:pt x="164" y="75"/>
                  </a:cubicBezTo>
                  <a:cubicBezTo>
                    <a:pt x="163" y="75"/>
                    <a:pt x="162" y="76"/>
                    <a:pt x="161" y="76"/>
                  </a:cubicBezTo>
                  <a:cubicBezTo>
                    <a:pt x="161" y="76"/>
                    <a:pt x="159" y="75"/>
                    <a:pt x="159" y="75"/>
                  </a:cubicBezTo>
                  <a:cubicBezTo>
                    <a:pt x="158" y="74"/>
                    <a:pt x="158" y="73"/>
                    <a:pt x="157" y="73"/>
                  </a:cubicBezTo>
                  <a:cubicBezTo>
                    <a:pt x="156" y="73"/>
                    <a:pt x="155" y="74"/>
                    <a:pt x="154" y="73"/>
                  </a:cubicBezTo>
                  <a:cubicBezTo>
                    <a:pt x="154" y="73"/>
                    <a:pt x="153" y="73"/>
                    <a:pt x="152" y="73"/>
                  </a:cubicBezTo>
                  <a:cubicBezTo>
                    <a:pt x="152" y="72"/>
                    <a:pt x="152" y="71"/>
                    <a:pt x="152" y="70"/>
                  </a:cubicBezTo>
                  <a:cubicBezTo>
                    <a:pt x="152" y="70"/>
                    <a:pt x="152" y="70"/>
                    <a:pt x="152" y="70"/>
                  </a:cubicBezTo>
                  <a:cubicBezTo>
                    <a:pt x="152" y="70"/>
                    <a:pt x="150" y="69"/>
                    <a:pt x="150" y="69"/>
                  </a:cubicBezTo>
                  <a:cubicBezTo>
                    <a:pt x="149" y="68"/>
                    <a:pt x="148" y="68"/>
                    <a:pt x="148" y="69"/>
                  </a:cubicBezTo>
                  <a:cubicBezTo>
                    <a:pt x="148" y="69"/>
                    <a:pt x="147" y="69"/>
                    <a:pt x="147" y="69"/>
                  </a:cubicBezTo>
                  <a:cubicBezTo>
                    <a:pt x="146" y="70"/>
                    <a:pt x="145" y="69"/>
                    <a:pt x="144" y="68"/>
                  </a:cubicBezTo>
                  <a:cubicBezTo>
                    <a:pt x="144" y="68"/>
                    <a:pt x="143" y="68"/>
                    <a:pt x="142" y="68"/>
                  </a:cubicBezTo>
                  <a:cubicBezTo>
                    <a:pt x="142" y="68"/>
                    <a:pt x="142" y="67"/>
                    <a:pt x="141" y="66"/>
                  </a:cubicBezTo>
                  <a:cubicBezTo>
                    <a:pt x="141" y="66"/>
                    <a:pt x="140" y="67"/>
                    <a:pt x="140" y="67"/>
                  </a:cubicBezTo>
                  <a:cubicBezTo>
                    <a:pt x="139" y="67"/>
                    <a:pt x="139" y="68"/>
                    <a:pt x="139" y="69"/>
                  </a:cubicBezTo>
                  <a:cubicBezTo>
                    <a:pt x="139" y="69"/>
                    <a:pt x="139" y="71"/>
                    <a:pt x="139" y="71"/>
                  </a:cubicBezTo>
                  <a:cubicBezTo>
                    <a:pt x="139" y="72"/>
                    <a:pt x="138" y="74"/>
                    <a:pt x="138" y="75"/>
                  </a:cubicBezTo>
                  <a:cubicBezTo>
                    <a:pt x="138" y="76"/>
                    <a:pt x="138" y="78"/>
                    <a:pt x="138" y="79"/>
                  </a:cubicBezTo>
                  <a:cubicBezTo>
                    <a:pt x="138" y="80"/>
                    <a:pt x="137" y="82"/>
                    <a:pt x="137" y="83"/>
                  </a:cubicBezTo>
                  <a:cubicBezTo>
                    <a:pt x="136" y="83"/>
                    <a:pt x="136" y="84"/>
                    <a:pt x="136" y="84"/>
                  </a:cubicBezTo>
                  <a:cubicBezTo>
                    <a:pt x="136" y="84"/>
                    <a:pt x="136" y="84"/>
                    <a:pt x="136" y="84"/>
                  </a:cubicBezTo>
                  <a:cubicBezTo>
                    <a:pt x="136" y="84"/>
                    <a:pt x="135" y="85"/>
                    <a:pt x="135" y="85"/>
                  </a:cubicBezTo>
                  <a:cubicBezTo>
                    <a:pt x="134" y="85"/>
                    <a:pt x="134" y="86"/>
                    <a:pt x="133" y="87"/>
                  </a:cubicBezTo>
                  <a:cubicBezTo>
                    <a:pt x="133" y="87"/>
                    <a:pt x="133" y="89"/>
                    <a:pt x="132" y="89"/>
                  </a:cubicBezTo>
                  <a:cubicBezTo>
                    <a:pt x="132" y="90"/>
                    <a:pt x="131" y="90"/>
                    <a:pt x="131" y="91"/>
                  </a:cubicBezTo>
                  <a:cubicBezTo>
                    <a:pt x="130" y="91"/>
                    <a:pt x="130" y="93"/>
                    <a:pt x="130" y="93"/>
                  </a:cubicBezTo>
                  <a:cubicBezTo>
                    <a:pt x="130" y="93"/>
                    <a:pt x="130" y="94"/>
                    <a:pt x="130" y="94"/>
                  </a:cubicBezTo>
                  <a:cubicBezTo>
                    <a:pt x="131" y="94"/>
                    <a:pt x="132" y="94"/>
                    <a:pt x="132" y="94"/>
                  </a:cubicBezTo>
                  <a:cubicBezTo>
                    <a:pt x="132" y="94"/>
                    <a:pt x="133" y="93"/>
                    <a:pt x="133" y="93"/>
                  </a:cubicBezTo>
                  <a:cubicBezTo>
                    <a:pt x="134" y="92"/>
                    <a:pt x="134" y="91"/>
                    <a:pt x="134" y="91"/>
                  </a:cubicBezTo>
                  <a:cubicBezTo>
                    <a:pt x="135" y="91"/>
                    <a:pt x="136" y="90"/>
                    <a:pt x="136" y="90"/>
                  </a:cubicBezTo>
                  <a:cubicBezTo>
                    <a:pt x="136" y="91"/>
                    <a:pt x="136" y="92"/>
                    <a:pt x="136" y="92"/>
                  </a:cubicBezTo>
                  <a:cubicBezTo>
                    <a:pt x="136" y="93"/>
                    <a:pt x="136" y="94"/>
                    <a:pt x="136" y="95"/>
                  </a:cubicBezTo>
                  <a:cubicBezTo>
                    <a:pt x="136" y="95"/>
                    <a:pt x="136" y="97"/>
                    <a:pt x="136" y="97"/>
                  </a:cubicBezTo>
                  <a:cubicBezTo>
                    <a:pt x="137" y="97"/>
                    <a:pt x="138" y="96"/>
                    <a:pt x="138" y="96"/>
                  </a:cubicBezTo>
                  <a:cubicBezTo>
                    <a:pt x="138" y="95"/>
                    <a:pt x="139" y="95"/>
                    <a:pt x="139" y="94"/>
                  </a:cubicBezTo>
                  <a:cubicBezTo>
                    <a:pt x="139" y="94"/>
                    <a:pt x="140" y="94"/>
                    <a:pt x="140" y="95"/>
                  </a:cubicBezTo>
                  <a:cubicBezTo>
                    <a:pt x="140" y="95"/>
                    <a:pt x="140" y="96"/>
                    <a:pt x="140" y="96"/>
                  </a:cubicBezTo>
                  <a:cubicBezTo>
                    <a:pt x="141" y="96"/>
                    <a:pt x="142" y="97"/>
                    <a:pt x="142" y="96"/>
                  </a:cubicBezTo>
                  <a:cubicBezTo>
                    <a:pt x="142" y="96"/>
                    <a:pt x="142" y="95"/>
                    <a:pt x="143" y="95"/>
                  </a:cubicBezTo>
                  <a:cubicBezTo>
                    <a:pt x="143" y="95"/>
                    <a:pt x="144" y="95"/>
                    <a:pt x="144" y="95"/>
                  </a:cubicBezTo>
                  <a:cubicBezTo>
                    <a:pt x="144" y="96"/>
                    <a:pt x="145" y="96"/>
                    <a:pt x="145" y="97"/>
                  </a:cubicBezTo>
                  <a:cubicBezTo>
                    <a:pt x="145" y="97"/>
                    <a:pt x="144" y="98"/>
                    <a:pt x="144" y="98"/>
                  </a:cubicBezTo>
                  <a:cubicBezTo>
                    <a:pt x="144" y="99"/>
                    <a:pt x="145" y="100"/>
                    <a:pt x="146" y="99"/>
                  </a:cubicBezTo>
                  <a:cubicBezTo>
                    <a:pt x="146" y="99"/>
                    <a:pt x="147" y="98"/>
                    <a:pt x="147" y="98"/>
                  </a:cubicBezTo>
                  <a:cubicBezTo>
                    <a:pt x="147" y="97"/>
                    <a:pt x="148" y="97"/>
                    <a:pt x="148" y="97"/>
                  </a:cubicBezTo>
                  <a:cubicBezTo>
                    <a:pt x="149" y="97"/>
                    <a:pt x="149" y="97"/>
                    <a:pt x="149" y="97"/>
                  </a:cubicBezTo>
                  <a:cubicBezTo>
                    <a:pt x="149" y="98"/>
                    <a:pt x="149" y="99"/>
                    <a:pt x="149" y="99"/>
                  </a:cubicBezTo>
                  <a:cubicBezTo>
                    <a:pt x="149" y="100"/>
                    <a:pt x="149" y="101"/>
                    <a:pt x="149" y="101"/>
                  </a:cubicBezTo>
                  <a:cubicBezTo>
                    <a:pt x="149" y="102"/>
                    <a:pt x="150" y="103"/>
                    <a:pt x="150" y="103"/>
                  </a:cubicBezTo>
                  <a:cubicBezTo>
                    <a:pt x="150" y="104"/>
                    <a:pt x="152" y="104"/>
                    <a:pt x="152" y="105"/>
                  </a:cubicBezTo>
                  <a:cubicBezTo>
                    <a:pt x="152" y="105"/>
                    <a:pt x="152" y="106"/>
                    <a:pt x="152" y="107"/>
                  </a:cubicBezTo>
                  <a:cubicBezTo>
                    <a:pt x="151" y="107"/>
                    <a:pt x="150" y="108"/>
                    <a:pt x="150" y="108"/>
                  </a:cubicBezTo>
                  <a:cubicBezTo>
                    <a:pt x="150" y="109"/>
                    <a:pt x="150" y="110"/>
                    <a:pt x="150" y="110"/>
                  </a:cubicBezTo>
                  <a:cubicBezTo>
                    <a:pt x="150" y="111"/>
                    <a:pt x="150" y="113"/>
                    <a:pt x="150" y="114"/>
                  </a:cubicBezTo>
                  <a:cubicBezTo>
                    <a:pt x="149" y="115"/>
                    <a:pt x="150" y="116"/>
                    <a:pt x="149" y="117"/>
                  </a:cubicBezTo>
                  <a:cubicBezTo>
                    <a:pt x="149" y="118"/>
                    <a:pt x="147" y="118"/>
                    <a:pt x="146" y="119"/>
                  </a:cubicBezTo>
                  <a:cubicBezTo>
                    <a:pt x="145" y="119"/>
                    <a:pt x="143" y="118"/>
                    <a:pt x="142" y="118"/>
                  </a:cubicBezTo>
                  <a:cubicBezTo>
                    <a:pt x="141" y="119"/>
                    <a:pt x="139" y="120"/>
                    <a:pt x="139" y="120"/>
                  </a:cubicBezTo>
                  <a:cubicBezTo>
                    <a:pt x="138" y="120"/>
                    <a:pt x="137" y="121"/>
                    <a:pt x="136" y="121"/>
                  </a:cubicBezTo>
                  <a:cubicBezTo>
                    <a:pt x="136" y="121"/>
                    <a:pt x="134" y="121"/>
                    <a:pt x="134" y="120"/>
                  </a:cubicBezTo>
                  <a:cubicBezTo>
                    <a:pt x="134" y="120"/>
                    <a:pt x="134" y="119"/>
                    <a:pt x="134" y="118"/>
                  </a:cubicBezTo>
                  <a:cubicBezTo>
                    <a:pt x="134" y="118"/>
                    <a:pt x="133" y="117"/>
                    <a:pt x="133" y="117"/>
                  </a:cubicBezTo>
                  <a:cubicBezTo>
                    <a:pt x="132" y="116"/>
                    <a:pt x="130" y="116"/>
                    <a:pt x="128" y="116"/>
                  </a:cubicBezTo>
                  <a:cubicBezTo>
                    <a:pt x="128" y="116"/>
                    <a:pt x="127" y="116"/>
                    <a:pt x="126" y="115"/>
                  </a:cubicBezTo>
                  <a:cubicBezTo>
                    <a:pt x="125" y="115"/>
                    <a:pt x="124" y="113"/>
                    <a:pt x="123" y="113"/>
                  </a:cubicBezTo>
                  <a:cubicBezTo>
                    <a:pt x="123" y="113"/>
                    <a:pt x="121" y="113"/>
                    <a:pt x="121" y="113"/>
                  </a:cubicBezTo>
                  <a:cubicBezTo>
                    <a:pt x="120" y="113"/>
                    <a:pt x="118" y="112"/>
                    <a:pt x="118" y="112"/>
                  </a:cubicBezTo>
                  <a:cubicBezTo>
                    <a:pt x="116" y="112"/>
                    <a:pt x="113" y="112"/>
                    <a:pt x="111" y="112"/>
                  </a:cubicBezTo>
                  <a:cubicBezTo>
                    <a:pt x="109" y="112"/>
                    <a:pt x="106" y="112"/>
                    <a:pt x="104" y="112"/>
                  </a:cubicBezTo>
                  <a:cubicBezTo>
                    <a:pt x="102" y="112"/>
                    <a:pt x="99" y="111"/>
                    <a:pt x="97" y="111"/>
                  </a:cubicBezTo>
                  <a:cubicBezTo>
                    <a:pt x="95" y="110"/>
                    <a:pt x="92" y="111"/>
                    <a:pt x="91" y="110"/>
                  </a:cubicBezTo>
                  <a:cubicBezTo>
                    <a:pt x="90" y="110"/>
                    <a:pt x="89" y="109"/>
                    <a:pt x="88" y="109"/>
                  </a:cubicBezTo>
                  <a:cubicBezTo>
                    <a:pt x="87" y="108"/>
                    <a:pt x="85" y="107"/>
                    <a:pt x="84" y="107"/>
                  </a:cubicBezTo>
                  <a:cubicBezTo>
                    <a:pt x="83" y="107"/>
                    <a:pt x="82" y="107"/>
                    <a:pt x="82" y="108"/>
                  </a:cubicBezTo>
                  <a:cubicBezTo>
                    <a:pt x="81" y="108"/>
                    <a:pt x="80" y="108"/>
                    <a:pt x="79" y="109"/>
                  </a:cubicBezTo>
                  <a:cubicBezTo>
                    <a:pt x="79" y="109"/>
                    <a:pt x="78" y="110"/>
                    <a:pt x="78" y="110"/>
                  </a:cubicBezTo>
                  <a:cubicBezTo>
                    <a:pt x="78" y="111"/>
                    <a:pt x="77" y="112"/>
                    <a:pt x="76" y="112"/>
                  </a:cubicBezTo>
                  <a:cubicBezTo>
                    <a:pt x="76" y="112"/>
                    <a:pt x="75" y="111"/>
                    <a:pt x="75" y="111"/>
                  </a:cubicBezTo>
                  <a:cubicBezTo>
                    <a:pt x="74" y="110"/>
                    <a:pt x="74" y="109"/>
                    <a:pt x="74" y="109"/>
                  </a:cubicBezTo>
                  <a:cubicBezTo>
                    <a:pt x="73" y="109"/>
                    <a:pt x="72" y="108"/>
                    <a:pt x="72" y="109"/>
                  </a:cubicBezTo>
                  <a:cubicBezTo>
                    <a:pt x="72" y="109"/>
                    <a:pt x="72" y="109"/>
                    <a:pt x="72" y="110"/>
                  </a:cubicBezTo>
                  <a:cubicBezTo>
                    <a:pt x="72" y="110"/>
                    <a:pt x="73" y="111"/>
                    <a:pt x="73" y="112"/>
                  </a:cubicBezTo>
                  <a:cubicBezTo>
                    <a:pt x="73" y="112"/>
                    <a:pt x="74" y="113"/>
                    <a:pt x="74" y="113"/>
                  </a:cubicBezTo>
                  <a:cubicBezTo>
                    <a:pt x="75" y="114"/>
                    <a:pt x="75" y="115"/>
                    <a:pt x="75" y="116"/>
                  </a:cubicBezTo>
                  <a:cubicBezTo>
                    <a:pt x="75" y="116"/>
                    <a:pt x="75" y="117"/>
                    <a:pt x="74" y="117"/>
                  </a:cubicBezTo>
                  <a:cubicBezTo>
                    <a:pt x="74" y="118"/>
                    <a:pt x="73" y="118"/>
                    <a:pt x="72" y="118"/>
                  </a:cubicBezTo>
                  <a:cubicBezTo>
                    <a:pt x="72" y="118"/>
                    <a:pt x="70" y="117"/>
                    <a:pt x="70" y="116"/>
                  </a:cubicBezTo>
                  <a:cubicBezTo>
                    <a:pt x="69" y="116"/>
                    <a:pt x="68" y="115"/>
                    <a:pt x="68" y="115"/>
                  </a:cubicBezTo>
                  <a:cubicBezTo>
                    <a:pt x="68" y="114"/>
                    <a:pt x="67" y="113"/>
                    <a:pt x="67" y="112"/>
                  </a:cubicBezTo>
                  <a:cubicBezTo>
                    <a:pt x="66" y="112"/>
                    <a:pt x="65" y="112"/>
                    <a:pt x="64" y="111"/>
                  </a:cubicBezTo>
                  <a:cubicBezTo>
                    <a:pt x="63" y="111"/>
                    <a:pt x="63" y="110"/>
                    <a:pt x="62" y="110"/>
                  </a:cubicBezTo>
                  <a:cubicBezTo>
                    <a:pt x="62" y="109"/>
                    <a:pt x="61" y="109"/>
                    <a:pt x="60" y="109"/>
                  </a:cubicBezTo>
                  <a:cubicBezTo>
                    <a:pt x="60" y="108"/>
                    <a:pt x="59" y="106"/>
                    <a:pt x="59" y="106"/>
                  </a:cubicBezTo>
                  <a:cubicBezTo>
                    <a:pt x="58" y="106"/>
                    <a:pt x="58" y="106"/>
                    <a:pt x="58" y="107"/>
                  </a:cubicBezTo>
                  <a:cubicBezTo>
                    <a:pt x="57" y="107"/>
                    <a:pt x="58" y="109"/>
                    <a:pt x="59" y="109"/>
                  </a:cubicBezTo>
                  <a:cubicBezTo>
                    <a:pt x="59" y="110"/>
                    <a:pt x="61" y="111"/>
                    <a:pt x="61" y="111"/>
                  </a:cubicBezTo>
                  <a:cubicBezTo>
                    <a:pt x="62" y="112"/>
                    <a:pt x="63" y="113"/>
                    <a:pt x="64" y="114"/>
                  </a:cubicBezTo>
                  <a:cubicBezTo>
                    <a:pt x="64" y="114"/>
                    <a:pt x="66" y="115"/>
                    <a:pt x="66" y="116"/>
                  </a:cubicBezTo>
                  <a:cubicBezTo>
                    <a:pt x="67" y="116"/>
                    <a:pt x="69" y="118"/>
                    <a:pt x="70" y="119"/>
                  </a:cubicBezTo>
                  <a:cubicBezTo>
                    <a:pt x="71" y="119"/>
                    <a:pt x="73" y="121"/>
                    <a:pt x="74" y="122"/>
                  </a:cubicBezTo>
                  <a:cubicBezTo>
                    <a:pt x="74" y="122"/>
                    <a:pt x="76" y="123"/>
                    <a:pt x="76" y="123"/>
                  </a:cubicBezTo>
                  <a:cubicBezTo>
                    <a:pt x="77" y="124"/>
                    <a:pt x="78" y="124"/>
                    <a:pt x="79" y="125"/>
                  </a:cubicBezTo>
                  <a:cubicBezTo>
                    <a:pt x="79" y="125"/>
                    <a:pt x="80" y="125"/>
                    <a:pt x="81" y="126"/>
                  </a:cubicBezTo>
                  <a:cubicBezTo>
                    <a:pt x="81" y="126"/>
                    <a:pt x="82" y="125"/>
                    <a:pt x="82" y="126"/>
                  </a:cubicBezTo>
                  <a:cubicBezTo>
                    <a:pt x="83" y="126"/>
                    <a:pt x="83" y="128"/>
                    <a:pt x="83" y="128"/>
                  </a:cubicBezTo>
                  <a:cubicBezTo>
                    <a:pt x="83" y="129"/>
                    <a:pt x="83" y="130"/>
                    <a:pt x="82" y="130"/>
                  </a:cubicBezTo>
                  <a:cubicBezTo>
                    <a:pt x="82" y="131"/>
                    <a:pt x="81" y="132"/>
                    <a:pt x="81" y="133"/>
                  </a:cubicBezTo>
                  <a:cubicBezTo>
                    <a:pt x="80" y="133"/>
                    <a:pt x="80" y="135"/>
                    <a:pt x="80" y="135"/>
                  </a:cubicBezTo>
                  <a:cubicBezTo>
                    <a:pt x="79" y="136"/>
                    <a:pt x="79" y="137"/>
                    <a:pt x="79" y="137"/>
                  </a:cubicBezTo>
                  <a:cubicBezTo>
                    <a:pt x="78" y="137"/>
                    <a:pt x="77" y="136"/>
                    <a:pt x="77" y="136"/>
                  </a:cubicBezTo>
                  <a:cubicBezTo>
                    <a:pt x="77" y="136"/>
                    <a:pt x="77" y="135"/>
                    <a:pt x="77" y="134"/>
                  </a:cubicBezTo>
                  <a:cubicBezTo>
                    <a:pt x="77" y="134"/>
                    <a:pt x="77" y="133"/>
                    <a:pt x="77" y="132"/>
                  </a:cubicBezTo>
                  <a:cubicBezTo>
                    <a:pt x="77" y="132"/>
                    <a:pt x="76" y="132"/>
                    <a:pt x="76" y="131"/>
                  </a:cubicBezTo>
                  <a:cubicBezTo>
                    <a:pt x="75" y="131"/>
                    <a:pt x="75" y="130"/>
                    <a:pt x="75" y="130"/>
                  </a:cubicBezTo>
                  <a:cubicBezTo>
                    <a:pt x="75" y="129"/>
                    <a:pt x="76" y="128"/>
                    <a:pt x="76" y="128"/>
                  </a:cubicBezTo>
                  <a:cubicBezTo>
                    <a:pt x="76" y="127"/>
                    <a:pt x="75" y="126"/>
                    <a:pt x="75" y="125"/>
                  </a:cubicBezTo>
                  <a:cubicBezTo>
                    <a:pt x="74" y="124"/>
                    <a:pt x="72" y="123"/>
                    <a:pt x="71" y="122"/>
                  </a:cubicBezTo>
                  <a:cubicBezTo>
                    <a:pt x="70" y="121"/>
                    <a:pt x="67" y="118"/>
                    <a:pt x="66" y="117"/>
                  </a:cubicBezTo>
                  <a:cubicBezTo>
                    <a:pt x="65" y="116"/>
                    <a:pt x="62" y="115"/>
                    <a:pt x="61" y="114"/>
                  </a:cubicBezTo>
                  <a:cubicBezTo>
                    <a:pt x="59" y="112"/>
                    <a:pt x="57" y="110"/>
                    <a:pt x="56" y="109"/>
                  </a:cubicBezTo>
                  <a:cubicBezTo>
                    <a:pt x="55" y="108"/>
                    <a:pt x="53" y="106"/>
                    <a:pt x="52" y="105"/>
                  </a:cubicBezTo>
                  <a:cubicBezTo>
                    <a:pt x="52" y="104"/>
                    <a:pt x="50" y="103"/>
                    <a:pt x="50" y="103"/>
                  </a:cubicBezTo>
                  <a:cubicBezTo>
                    <a:pt x="49" y="102"/>
                    <a:pt x="46" y="102"/>
                    <a:pt x="45" y="101"/>
                  </a:cubicBezTo>
                  <a:cubicBezTo>
                    <a:pt x="43" y="100"/>
                    <a:pt x="39" y="98"/>
                    <a:pt x="37" y="97"/>
                  </a:cubicBezTo>
                  <a:cubicBezTo>
                    <a:pt x="35" y="95"/>
                    <a:pt x="30" y="93"/>
                    <a:pt x="28" y="91"/>
                  </a:cubicBezTo>
                  <a:cubicBezTo>
                    <a:pt x="28" y="91"/>
                    <a:pt x="27" y="90"/>
                    <a:pt x="26" y="90"/>
                  </a:cubicBezTo>
                  <a:cubicBezTo>
                    <a:pt x="25" y="89"/>
                    <a:pt x="22" y="90"/>
                    <a:pt x="20" y="90"/>
                  </a:cubicBezTo>
                  <a:cubicBezTo>
                    <a:pt x="19" y="89"/>
                    <a:pt x="17" y="89"/>
                    <a:pt x="15" y="88"/>
                  </a:cubicBezTo>
                  <a:cubicBezTo>
                    <a:pt x="14" y="88"/>
                    <a:pt x="12" y="87"/>
                    <a:pt x="11" y="86"/>
                  </a:cubicBezTo>
                  <a:cubicBezTo>
                    <a:pt x="10" y="86"/>
                    <a:pt x="8" y="85"/>
                    <a:pt x="7" y="85"/>
                  </a:cubicBezTo>
                  <a:cubicBezTo>
                    <a:pt x="7" y="85"/>
                    <a:pt x="6" y="86"/>
                    <a:pt x="5" y="86"/>
                  </a:cubicBezTo>
                  <a:cubicBezTo>
                    <a:pt x="5" y="86"/>
                    <a:pt x="5" y="88"/>
                    <a:pt x="5" y="88"/>
                  </a:cubicBezTo>
                  <a:cubicBezTo>
                    <a:pt x="4" y="89"/>
                    <a:pt x="3" y="89"/>
                    <a:pt x="3" y="89"/>
                  </a:cubicBezTo>
                  <a:cubicBezTo>
                    <a:pt x="2" y="89"/>
                    <a:pt x="1" y="88"/>
                    <a:pt x="1" y="88"/>
                  </a:cubicBezTo>
                  <a:cubicBezTo>
                    <a:pt x="1" y="87"/>
                    <a:pt x="0" y="86"/>
                    <a:pt x="1" y="85"/>
                  </a:cubicBezTo>
                  <a:cubicBezTo>
                    <a:pt x="1" y="85"/>
                    <a:pt x="2" y="84"/>
                    <a:pt x="2" y="83"/>
                  </a:cubicBezTo>
                  <a:cubicBezTo>
                    <a:pt x="2" y="83"/>
                    <a:pt x="3" y="82"/>
                    <a:pt x="3" y="81"/>
                  </a:cubicBezTo>
                  <a:cubicBezTo>
                    <a:pt x="3" y="81"/>
                    <a:pt x="3" y="80"/>
                    <a:pt x="3" y="80"/>
                  </a:cubicBezTo>
                  <a:cubicBezTo>
                    <a:pt x="3" y="79"/>
                    <a:pt x="2" y="78"/>
                    <a:pt x="2" y="78"/>
                  </a:cubicBezTo>
                  <a:cubicBezTo>
                    <a:pt x="2" y="78"/>
                    <a:pt x="2" y="77"/>
                    <a:pt x="2" y="77"/>
                  </a:cubicBezTo>
                  <a:cubicBezTo>
                    <a:pt x="2" y="76"/>
                    <a:pt x="3" y="75"/>
                    <a:pt x="3" y="74"/>
                  </a:cubicBezTo>
                  <a:cubicBezTo>
                    <a:pt x="4" y="74"/>
                    <a:pt x="6" y="73"/>
                    <a:pt x="7" y="73"/>
                  </a:cubicBezTo>
                  <a:cubicBezTo>
                    <a:pt x="8" y="73"/>
                    <a:pt x="9" y="73"/>
                    <a:pt x="9" y="72"/>
                  </a:cubicBezTo>
                  <a:cubicBezTo>
                    <a:pt x="10" y="72"/>
                    <a:pt x="11" y="72"/>
                    <a:pt x="11" y="71"/>
                  </a:cubicBezTo>
                  <a:cubicBezTo>
                    <a:pt x="11" y="71"/>
                    <a:pt x="11" y="70"/>
                    <a:pt x="10" y="70"/>
                  </a:cubicBezTo>
                  <a:cubicBezTo>
                    <a:pt x="10" y="69"/>
                    <a:pt x="9" y="69"/>
                    <a:pt x="8" y="68"/>
                  </a:cubicBezTo>
                  <a:cubicBezTo>
                    <a:pt x="8" y="68"/>
                    <a:pt x="7" y="66"/>
                    <a:pt x="7" y="66"/>
                  </a:cubicBezTo>
                  <a:cubicBezTo>
                    <a:pt x="6" y="65"/>
                    <a:pt x="4" y="65"/>
                    <a:pt x="4" y="64"/>
                  </a:cubicBezTo>
                  <a:cubicBezTo>
                    <a:pt x="4" y="64"/>
                    <a:pt x="3" y="64"/>
                    <a:pt x="3" y="64"/>
                  </a:cubicBezTo>
                  <a:cubicBezTo>
                    <a:pt x="3" y="64"/>
                    <a:pt x="4" y="62"/>
                    <a:pt x="5" y="62"/>
                  </a:cubicBezTo>
                  <a:cubicBezTo>
                    <a:pt x="5" y="61"/>
                    <a:pt x="7" y="61"/>
                    <a:pt x="8" y="60"/>
                  </a:cubicBezTo>
                  <a:cubicBezTo>
                    <a:pt x="8" y="60"/>
                    <a:pt x="10" y="60"/>
                    <a:pt x="10" y="60"/>
                  </a:cubicBezTo>
                  <a:cubicBezTo>
                    <a:pt x="11" y="59"/>
                    <a:pt x="12" y="58"/>
                    <a:pt x="12" y="58"/>
                  </a:cubicBezTo>
                  <a:cubicBezTo>
                    <a:pt x="13" y="58"/>
                    <a:pt x="15" y="57"/>
                    <a:pt x="15" y="57"/>
                  </a:cubicBezTo>
                  <a:cubicBezTo>
                    <a:pt x="16" y="57"/>
                    <a:pt x="18" y="57"/>
                    <a:pt x="18" y="57"/>
                  </a:cubicBezTo>
                  <a:cubicBezTo>
                    <a:pt x="19" y="57"/>
                    <a:pt x="20" y="56"/>
                    <a:pt x="21" y="56"/>
                  </a:cubicBezTo>
                  <a:cubicBezTo>
                    <a:pt x="22" y="56"/>
                    <a:pt x="22" y="57"/>
                    <a:pt x="23" y="57"/>
                  </a:cubicBezTo>
                  <a:cubicBezTo>
                    <a:pt x="23" y="57"/>
                    <a:pt x="24" y="57"/>
                    <a:pt x="24" y="57"/>
                  </a:cubicBezTo>
                  <a:cubicBezTo>
                    <a:pt x="25" y="57"/>
                    <a:pt x="25" y="56"/>
                    <a:pt x="25" y="56"/>
                  </a:cubicBezTo>
                  <a:cubicBezTo>
                    <a:pt x="25" y="55"/>
                    <a:pt x="27" y="56"/>
                    <a:pt x="27" y="55"/>
                  </a:cubicBezTo>
                  <a:cubicBezTo>
                    <a:pt x="28" y="55"/>
                    <a:pt x="28" y="54"/>
                    <a:pt x="29" y="54"/>
                  </a:cubicBezTo>
                  <a:cubicBezTo>
                    <a:pt x="29" y="54"/>
                    <a:pt x="30" y="53"/>
                    <a:pt x="31" y="53"/>
                  </a:cubicBezTo>
                  <a:cubicBezTo>
                    <a:pt x="31" y="53"/>
                    <a:pt x="32" y="54"/>
                    <a:pt x="33" y="54"/>
                  </a:cubicBezTo>
                  <a:cubicBezTo>
                    <a:pt x="33" y="54"/>
                    <a:pt x="34" y="54"/>
                    <a:pt x="35" y="54"/>
                  </a:cubicBezTo>
                  <a:cubicBezTo>
                    <a:pt x="36" y="54"/>
                    <a:pt x="37" y="54"/>
                    <a:pt x="37" y="54"/>
                  </a:cubicBezTo>
                  <a:cubicBezTo>
                    <a:pt x="37" y="54"/>
                    <a:pt x="38" y="52"/>
                    <a:pt x="38" y="52"/>
                  </a:cubicBezTo>
                  <a:cubicBezTo>
                    <a:pt x="38" y="51"/>
                    <a:pt x="39" y="51"/>
                    <a:pt x="39" y="50"/>
                  </a:cubicBezTo>
                  <a:cubicBezTo>
                    <a:pt x="40" y="50"/>
                    <a:pt x="42" y="48"/>
                    <a:pt x="43" y="48"/>
                  </a:cubicBezTo>
                  <a:cubicBezTo>
                    <a:pt x="44" y="47"/>
                    <a:pt x="45" y="47"/>
                    <a:pt x="46" y="47"/>
                  </a:cubicBezTo>
                  <a:cubicBezTo>
                    <a:pt x="46" y="46"/>
                    <a:pt x="48" y="46"/>
                    <a:pt x="49" y="47"/>
                  </a:cubicBezTo>
                  <a:cubicBezTo>
                    <a:pt x="49" y="47"/>
                    <a:pt x="50" y="48"/>
                    <a:pt x="51" y="48"/>
                  </a:cubicBezTo>
                  <a:cubicBezTo>
                    <a:pt x="52" y="48"/>
                    <a:pt x="53" y="48"/>
                    <a:pt x="53" y="47"/>
                  </a:cubicBezTo>
                  <a:cubicBezTo>
                    <a:pt x="53" y="47"/>
                    <a:pt x="54" y="46"/>
                    <a:pt x="54" y="46"/>
                  </a:cubicBezTo>
                  <a:cubicBezTo>
                    <a:pt x="54" y="45"/>
                    <a:pt x="53" y="45"/>
                    <a:pt x="52" y="44"/>
                  </a:cubicBezTo>
                  <a:cubicBezTo>
                    <a:pt x="52" y="44"/>
                    <a:pt x="53" y="42"/>
                    <a:pt x="52" y="42"/>
                  </a:cubicBezTo>
                  <a:cubicBezTo>
                    <a:pt x="52" y="42"/>
                    <a:pt x="52" y="42"/>
                    <a:pt x="51" y="42"/>
                  </a:cubicBezTo>
                  <a:cubicBezTo>
                    <a:pt x="51" y="42"/>
                    <a:pt x="50" y="43"/>
                    <a:pt x="50" y="43"/>
                  </a:cubicBezTo>
                  <a:cubicBezTo>
                    <a:pt x="49" y="42"/>
                    <a:pt x="49" y="41"/>
                    <a:pt x="49" y="41"/>
                  </a:cubicBezTo>
                  <a:cubicBezTo>
                    <a:pt x="49" y="40"/>
                    <a:pt x="49" y="38"/>
                    <a:pt x="49" y="37"/>
                  </a:cubicBezTo>
                  <a:cubicBezTo>
                    <a:pt x="49" y="37"/>
                    <a:pt x="49" y="36"/>
                    <a:pt x="50" y="35"/>
                  </a:cubicBezTo>
                  <a:cubicBezTo>
                    <a:pt x="50" y="34"/>
                    <a:pt x="51" y="33"/>
                    <a:pt x="52" y="33"/>
                  </a:cubicBezTo>
                  <a:cubicBezTo>
                    <a:pt x="52" y="32"/>
                    <a:pt x="53" y="31"/>
                    <a:pt x="54" y="31"/>
                  </a:cubicBezTo>
                  <a:cubicBezTo>
                    <a:pt x="54" y="30"/>
                    <a:pt x="53" y="29"/>
                    <a:pt x="53" y="28"/>
                  </a:cubicBezTo>
                  <a:cubicBezTo>
                    <a:pt x="54" y="28"/>
                    <a:pt x="55" y="27"/>
                    <a:pt x="55" y="27"/>
                  </a:cubicBezTo>
                  <a:cubicBezTo>
                    <a:pt x="56" y="27"/>
                    <a:pt x="56" y="27"/>
                    <a:pt x="57" y="27"/>
                  </a:cubicBezTo>
                  <a:cubicBezTo>
                    <a:pt x="57" y="27"/>
                    <a:pt x="57" y="27"/>
                    <a:pt x="58" y="28"/>
                  </a:cubicBezTo>
                  <a:cubicBezTo>
                    <a:pt x="58" y="28"/>
                    <a:pt x="59" y="28"/>
                    <a:pt x="59" y="28"/>
                  </a:cubicBezTo>
                  <a:cubicBezTo>
                    <a:pt x="60" y="28"/>
                    <a:pt x="61" y="27"/>
                    <a:pt x="61" y="27"/>
                  </a:cubicBezTo>
                  <a:cubicBezTo>
                    <a:pt x="62" y="27"/>
                    <a:pt x="63" y="26"/>
                    <a:pt x="63" y="25"/>
                  </a:cubicBezTo>
                  <a:cubicBezTo>
                    <a:pt x="64" y="25"/>
                    <a:pt x="65" y="25"/>
                    <a:pt x="66" y="25"/>
                  </a:cubicBezTo>
                  <a:cubicBezTo>
                    <a:pt x="66" y="26"/>
                    <a:pt x="67" y="26"/>
                    <a:pt x="67" y="27"/>
                  </a:cubicBezTo>
                  <a:cubicBezTo>
                    <a:pt x="68" y="27"/>
                    <a:pt x="69" y="29"/>
                    <a:pt x="70" y="30"/>
                  </a:cubicBezTo>
                  <a:cubicBezTo>
                    <a:pt x="70" y="30"/>
                    <a:pt x="71" y="32"/>
                    <a:pt x="71" y="32"/>
                  </a:cubicBezTo>
                  <a:cubicBezTo>
                    <a:pt x="72" y="33"/>
                    <a:pt x="73" y="33"/>
                    <a:pt x="73" y="33"/>
                  </a:cubicBezTo>
                  <a:cubicBezTo>
                    <a:pt x="74" y="34"/>
                    <a:pt x="74" y="35"/>
                    <a:pt x="75" y="35"/>
                  </a:cubicBezTo>
                  <a:cubicBezTo>
                    <a:pt x="75" y="35"/>
                    <a:pt x="77" y="35"/>
                    <a:pt x="77" y="34"/>
                  </a:cubicBezTo>
                  <a:cubicBezTo>
                    <a:pt x="77" y="34"/>
                    <a:pt x="77" y="33"/>
                    <a:pt x="77" y="33"/>
                  </a:cubicBezTo>
                  <a:cubicBezTo>
                    <a:pt x="76" y="32"/>
                    <a:pt x="76" y="32"/>
                    <a:pt x="76" y="32"/>
                  </a:cubicBezTo>
                  <a:cubicBezTo>
                    <a:pt x="75" y="31"/>
                    <a:pt x="75" y="31"/>
                    <a:pt x="75" y="30"/>
                  </a:cubicBezTo>
                  <a:cubicBezTo>
                    <a:pt x="75" y="30"/>
                    <a:pt x="76" y="29"/>
                    <a:pt x="77" y="29"/>
                  </a:cubicBezTo>
                  <a:cubicBezTo>
                    <a:pt x="77" y="28"/>
                    <a:pt x="77" y="28"/>
                    <a:pt x="78" y="28"/>
                  </a:cubicBezTo>
                  <a:cubicBezTo>
                    <a:pt x="78" y="28"/>
                    <a:pt x="79" y="28"/>
                    <a:pt x="79" y="28"/>
                  </a:cubicBezTo>
                  <a:cubicBezTo>
                    <a:pt x="80" y="29"/>
                    <a:pt x="80" y="30"/>
                    <a:pt x="80" y="31"/>
                  </a:cubicBezTo>
                  <a:cubicBezTo>
                    <a:pt x="81" y="31"/>
                    <a:pt x="82" y="32"/>
                    <a:pt x="82" y="32"/>
                  </a:cubicBezTo>
                  <a:cubicBezTo>
                    <a:pt x="83" y="32"/>
                    <a:pt x="84" y="32"/>
                    <a:pt x="84" y="31"/>
                  </a:cubicBezTo>
                  <a:cubicBezTo>
                    <a:pt x="85" y="31"/>
                    <a:pt x="86" y="30"/>
                    <a:pt x="87" y="30"/>
                  </a:cubicBezTo>
                  <a:cubicBezTo>
                    <a:pt x="88" y="30"/>
                    <a:pt x="89" y="29"/>
                    <a:pt x="89" y="28"/>
                  </a:cubicBezTo>
                  <a:cubicBezTo>
                    <a:pt x="90" y="28"/>
                    <a:pt x="91" y="27"/>
                    <a:pt x="91" y="27"/>
                  </a:cubicBezTo>
                  <a:cubicBezTo>
                    <a:pt x="92" y="26"/>
                    <a:pt x="90" y="25"/>
                    <a:pt x="90" y="25"/>
                  </a:cubicBezTo>
                  <a:cubicBezTo>
                    <a:pt x="90" y="24"/>
                    <a:pt x="89" y="23"/>
                    <a:pt x="88" y="23"/>
                  </a:cubicBezTo>
                  <a:cubicBezTo>
                    <a:pt x="87" y="22"/>
                    <a:pt x="86" y="23"/>
                    <a:pt x="86" y="22"/>
                  </a:cubicBezTo>
                  <a:cubicBezTo>
                    <a:pt x="86" y="22"/>
                    <a:pt x="85" y="21"/>
                    <a:pt x="85" y="21"/>
                  </a:cubicBezTo>
                  <a:cubicBezTo>
                    <a:pt x="85" y="20"/>
                    <a:pt x="85" y="19"/>
                    <a:pt x="86" y="18"/>
                  </a:cubicBezTo>
                  <a:cubicBezTo>
                    <a:pt x="86" y="18"/>
                    <a:pt x="88" y="16"/>
                    <a:pt x="88" y="15"/>
                  </a:cubicBezTo>
                  <a:cubicBezTo>
                    <a:pt x="89" y="15"/>
                    <a:pt x="90" y="14"/>
                    <a:pt x="90" y="13"/>
                  </a:cubicBezTo>
                  <a:cubicBezTo>
                    <a:pt x="91" y="12"/>
                    <a:pt x="91" y="11"/>
                    <a:pt x="91" y="11"/>
                  </a:cubicBezTo>
                  <a:cubicBezTo>
                    <a:pt x="91" y="10"/>
                    <a:pt x="91" y="9"/>
                    <a:pt x="90" y="8"/>
                  </a:cubicBezTo>
                  <a:cubicBezTo>
                    <a:pt x="90" y="7"/>
                    <a:pt x="90" y="7"/>
                    <a:pt x="89" y="6"/>
                  </a:cubicBezTo>
                  <a:cubicBezTo>
                    <a:pt x="89" y="6"/>
                    <a:pt x="88" y="6"/>
                    <a:pt x="88" y="5"/>
                  </a:cubicBezTo>
                  <a:cubicBezTo>
                    <a:pt x="88" y="5"/>
                    <a:pt x="89" y="4"/>
                    <a:pt x="90" y="4"/>
                  </a:cubicBezTo>
                  <a:cubicBezTo>
                    <a:pt x="90" y="3"/>
                    <a:pt x="90" y="3"/>
                    <a:pt x="90" y="3"/>
                  </a:cubicBezTo>
                  <a:cubicBezTo>
                    <a:pt x="91" y="3"/>
                    <a:pt x="90" y="2"/>
                    <a:pt x="90" y="2"/>
                  </a:cubicBezTo>
                  <a:cubicBezTo>
                    <a:pt x="90" y="1"/>
                    <a:pt x="90" y="1"/>
                    <a:pt x="90" y="1"/>
                  </a:cubicBezTo>
                  <a:cubicBezTo>
                    <a:pt x="90" y="1"/>
                    <a:pt x="91" y="1"/>
                    <a:pt x="91" y="1"/>
                  </a:cubicBezTo>
                  <a:cubicBezTo>
                    <a:pt x="92" y="1"/>
                    <a:pt x="93" y="0"/>
                    <a:pt x="94" y="1"/>
                  </a:cubicBezTo>
                  <a:cubicBezTo>
                    <a:pt x="95" y="1"/>
                    <a:pt x="96" y="2"/>
                    <a:pt x="97" y="2"/>
                  </a:cubicBezTo>
                  <a:cubicBezTo>
                    <a:pt x="97" y="2"/>
                    <a:pt x="99" y="3"/>
                    <a:pt x="100" y="3"/>
                  </a:cubicBezTo>
                  <a:cubicBezTo>
                    <a:pt x="100" y="3"/>
                    <a:pt x="102" y="2"/>
                    <a:pt x="102" y="2"/>
                  </a:cubicBezTo>
                  <a:cubicBezTo>
                    <a:pt x="103" y="2"/>
                    <a:pt x="105" y="2"/>
                    <a:pt x="106" y="3"/>
                  </a:cubicBezTo>
                  <a:cubicBezTo>
                    <a:pt x="106" y="3"/>
                    <a:pt x="107" y="5"/>
                    <a:pt x="107" y="5"/>
                  </a:cubicBezTo>
                  <a:cubicBezTo>
                    <a:pt x="108" y="6"/>
                    <a:pt x="108" y="7"/>
                    <a:pt x="109" y="8"/>
                  </a:cubicBezTo>
                  <a:cubicBezTo>
                    <a:pt x="109" y="9"/>
                    <a:pt x="111" y="10"/>
                    <a:pt x="112" y="10"/>
                  </a:cubicBezTo>
                  <a:cubicBezTo>
                    <a:pt x="113" y="11"/>
                    <a:pt x="113" y="13"/>
                    <a:pt x="114" y="14"/>
                  </a:cubicBezTo>
                  <a:cubicBezTo>
                    <a:pt x="114" y="15"/>
                    <a:pt x="114" y="17"/>
                    <a:pt x="114" y="18"/>
                  </a:cubicBezTo>
                  <a:cubicBezTo>
                    <a:pt x="115" y="19"/>
                    <a:pt x="116" y="20"/>
                    <a:pt x="116" y="21"/>
                  </a:cubicBezTo>
                  <a:cubicBezTo>
                    <a:pt x="117" y="22"/>
                    <a:pt x="118" y="23"/>
                    <a:pt x="119" y="23"/>
                  </a:cubicBezTo>
                  <a:cubicBezTo>
                    <a:pt x="119" y="23"/>
                    <a:pt x="121" y="24"/>
                    <a:pt x="121" y="25"/>
                  </a:cubicBezTo>
                  <a:cubicBezTo>
                    <a:pt x="122" y="26"/>
                    <a:pt x="122" y="28"/>
                    <a:pt x="122" y="29"/>
                  </a:cubicBezTo>
                  <a:cubicBezTo>
                    <a:pt x="123" y="30"/>
                    <a:pt x="123" y="31"/>
                    <a:pt x="123" y="31"/>
                  </a:cubicBezTo>
                  <a:cubicBezTo>
                    <a:pt x="124" y="32"/>
                    <a:pt x="124" y="33"/>
                    <a:pt x="125" y="33"/>
                  </a:cubicBezTo>
                  <a:cubicBezTo>
                    <a:pt x="125" y="33"/>
                    <a:pt x="127" y="33"/>
                    <a:pt x="127" y="33"/>
                  </a:cubicBezTo>
                  <a:cubicBezTo>
                    <a:pt x="128" y="33"/>
                    <a:pt x="129" y="32"/>
                    <a:pt x="129" y="32"/>
                  </a:cubicBezTo>
                  <a:cubicBezTo>
                    <a:pt x="130" y="31"/>
                    <a:pt x="132" y="31"/>
                    <a:pt x="133" y="30"/>
                  </a:cubicBezTo>
                  <a:cubicBezTo>
                    <a:pt x="134" y="30"/>
                    <a:pt x="136" y="29"/>
                    <a:pt x="137" y="29"/>
                  </a:cubicBezTo>
                  <a:cubicBezTo>
                    <a:pt x="138" y="28"/>
                    <a:pt x="139" y="27"/>
                    <a:pt x="140" y="26"/>
                  </a:cubicBezTo>
                  <a:cubicBezTo>
                    <a:pt x="141" y="26"/>
                    <a:pt x="143" y="26"/>
                    <a:pt x="144" y="26"/>
                  </a:cubicBezTo>
                  <a:cubicBezTo>
                    <a:pt x="145" y="26"/>
                    <a:pt x="145" y="26"/>
                    <a:pt x="146" y="2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9" name="Freeform 109"/>
            <p:cNvSpPr>
              <a:spLocks/>
            </p:cNvSpPr>
            <p:nvPr/>
          </p:nvSpPr>
          <p:spPr bwMode="auto">
            <a:xfrm>
              <a:off x="1549401" y="4048126"/>
              <a:ext cx="439738" cy="225425"/>
            </a:xfrm>
            <a:custGeom>
              <a:avLst/>
              <a:gdLst/>
              <a:ahLst/>
              <a:cxnLst>
                <a:cxn ang="0">
                  <a:pos x="171" y="9"/>
                </a:cxn>
                <a:cxn ang="0">
                  <a:pos x="179" y="10"/>
                </a:cxn>
                <a:cxn ang="0">
                  <a:pos x="190" y="8"/>
                </a:cxn>
                <a:cxn ang="0">
                  <a:pos x="196" y="11"/>
                </a:cxn>
                <a:cxn ang="0">
                  <a:pos x="202" y="14"/>
                </a:cxn>
                <a:cxn ang="0">
                  <a:pos x="213" y="9"/>
                </a:cxn>
                <a:cxn ang="0">
                  <a:pos x="221" y="4"/>
                </a:cxn>
                <a:cxn ang="0">
                  <a:pos x="229" y="1"/>
                </a:cxn>
                <a:cxn ang="0">
                  <a:pos x="230" y="10"/>
                </a:cxn>
                <a:cxn ang="0">
                  <a:pos x="231" y="27"/>
                </a:cxn>
                <a:cxn ang="0">
                  <a:pos x="223" y="45"/>
                </a:cxn>
                <a:cxn ang="0">
                  <a:pos x="219" y="54"/>
                </a:cxn>
                <a:cxn ang="0">
                  <a:pos x="221" y="60"/>
                </a:cxn>
                <a:cxn ang="0">
                  <a:pos x="221" y="69"/>
                </a:cxn>
                <a:cxn ang="0">
                  <a:pos x="219" y="79"/>
                </a:cxn>
                <a:cxn ang="0">
                  <a:pos x="215" y="87"/>
                </a:cxn>
                <a:cxn ang="0">
                  <a:pos x="208" y="85"/>
                </a:cxn>
                <a:cxn ang="0">
                  <a:pos x="206" y="91"/>
                </a:cxn>
                <a:cxn ang="0">
                  <a:pos x="197" y="81"/>
                </a:cxn>
                <a:cxn ang="0">
                  <a:pos x="188" y="83"/>
                </a:cxn>
                <a:cxn ang="0">
                  <a:pos x="181" y="91"/>
                </a:cxn>
                <a:cxn ang="0">
                  <a:pos x="183" y="98"/>
                </a:cxn>
                <a:cxn ang="0">
                  <a:pos x="180" y="103"/>
                </a:cxn>
                <a:cxn ang="0">
                  <a:pos x="168" y="110"/>
                </a:cxn>
                <a:cxn ang="0">
                  <a:pos x="158" y="111"/>
                </a:cxn>
                <a:cxn ang="0">
                  <a:pos x="149" y="113"/>
                </a:cxn>
                <a:cxn ang="0">
                  <a:pos x="136" y="118"/>
                </a:cxn>
                <a:cxn ang="0">
                  <a:pos x="127" y="113"/>
                </a:cxn>
                <a:cxn ang="0">
                  <a:pos x="120" y="108"/>
                </a:cxn>
                <a:cxn ang="0">
                  <a:pos x="114" y="96"/>
                </a:cxn>
                <a:cxn ang="0">
                  <a:pos x="102" y="97"/>
                </a:cxn>
                <a:cxn ang="0">
                  <a:pos x="96" y="91"/>
                </a:cxn>
                <a:cxn ang="0">
                  <a:pos x="79" y="85"/>
                </a:cxn>
                <a:cxn ang="0">
                  <a:pos x="69" y="79"/>
                </a:cxn>
                <a:cxn ang="0">
                  <a:pos x="66" y="73"/>
                </a:cxn>
                <a:cxn ang="0">
                  <a:pos x="57" y="69"/>
                </a:cxn>
                <a:cxn ang="0">
                  <a:pos x="48" y="75"/>
                </a:cxn>
                <a:cxn ang="0">
                  <a:pos x="40" y="75"/>
                </a:cxn>
                <a:cxn ang="0">
                  <a:pos x="35" y="65"/>
                </a:cxn>
                <a:cxn ang="0">
                  <a:pos x="26" y="61"/>
                </a:cxn>
                <a:cxn ang="0">
                  <a:pos x="6" y="50"/>
                </a:cxn>
                <a:cxn ang="0">
                  <a:pos x="2" y="35"/>
                </a:cxn>
                <a:cxn ang="0">
                  <a:pos x="13" y="36"/>
                </a:cxn>
                <a:cxn ang="0">
                  <a:pos x="20" y="23"/>
                </a:cxn>
                <a:cxn ang="0">
                  <a:pos x="45" y="23"/>
                </a:cxn>
                <a:cxn ang="0">
                  <a:pos x="63" y="31"/>
                </a:cxn>
                <a:cxn ang="0">
                  <a:pos x="88" y="34"/>
                </a:cxn>
                <a:cxn ang="0">
                  <a:pos x="109" y="31"/>
                </a:cxn>
                <a:cxn ang="0">
                  <a:pos x="119" y="32"/>
                </a:cxn>
                <a:cxn ang="0">
                  <a:pos x="121" y="40"/>
                </a:cxn>
                <a:cxn ang="0">
                  <a:pos x="118" y="38"/>
                </a:cxn>
                <a:cxn ang="0">
                  <a:pos x="124" y="28"/>
                </a:cxn>
                <a:cxn ang="0">
                  <a:pos x="121" y="10"/>
                </a:cxn>
                <a:cxn ang="0">
                  <a:pos x="122" y="2"/>
                </a:cxn>
                <a:cxn ang="0">
                  <a:pos x="126" y="9"/>
                </a:cxn>
                <a:cxn ang="0">
                  <a:pos x="134" y="12"/>
                </a:cxn>
                <a:cxn ang="0">
                  <a:pos x="142" y="10"/>
                </a:cxn>
                <a:cxn ang="0">
                  <a:pos x="156" y="8"/>
                </a:cxn>
                <a:cxn ang="0">
                  <a:pos x="150" y="2"/>
                </a:cxn>
                <a:cxn ang="0">
                  <a:pos x="160" y="6"/>
                </a:cxn>
              </a:cxnLst>
              <a:rect l="0" t="0" r="r" b="b"/>
              <a:pathLst>
                <a:path w="233" h="120">
                  <a:moveTo>
                    <a:pt x="167" y="6"/>
                  </a:moveTo>
                  <a:cubicBezTo>
                    <a:pt x="168" y="6"/>
                    <a:pt x="169" y="5"/>
                    <a:pt x="169" y="5"/>
                  </a:cubicBezTo>
                  <a:cubicBezTo>
                    <a:pt x="169" y="6"/>
                    <a:pt x="169" y="6"/>
                    <a:pt x="169" y="6"/>
                  </a:cubicBezTo>
                  <a:cubicBezTo>
                    <a:pt x="169" y="7"/>
                    <a:pt x="169" y="8"/>
                    <a:pt x="169" y="8"/>
                  </a:cubicBezTo>
                  <a:cubicBezTo>
                    <a:pt x="170" y="9"/>
                    <a:pt x="170" y="9"/>
                    <a:pt x="171" y="9"/>
                  </a:cubicBezTo>
                  <a:cubicBezTo>
                    <a:pt x="171" y="9"/>
                    <a:pt x="172" y="9"/>
                    <a:pt x="172" y="10"/>
                  </a:cubicBezTo>
                  <a:cubicBezTo>
                    <a:pt x="173" y="10"/>
                    <a:pt x="173" y="11"/>
                    <a:pt x="173" y="11"/>
                  </a:cubicBezTo>
                  <a:cubicBezTo>
                    <a:pt x="174" y="11"/>
                    <a:pt x="175" y="11"/>
                    <a:pt x="176" y="11"/>
                  </a:cubicBezTo>
                  <a:cubicBezTo>
                    <a:pt x="176" y="11"/>
                    <a:pt x="177" y="10"/>
                    <a:pt x="177" y="10"/>
                  </a:cubicBezTo>
                  <a:cubicBezTo>
                    <a:pt x="178" y="10"/>
                    <a:pt x="179" y="10"/>
                    <a:pt x="179" y="10"/>
                  </a:cubicBezTo>
                  <a:cubicBezTo>
                    <a:pt x="179" y="9"/>
                    <a:pt x="180" y="9"/>
                    <a:pt x="181" y="9"/>
                  </a:cubicBezTo>
                  <a:cubicBezTo>
                    <a:pt x="181" y="8"/>
                    <a:pt x="182" y="8"/>
                    <a:pt x="183" y="9"/>
                  </a:cubicBezTo>
                  <a:cubicBezTo>
                    <a:pt x="184" y="9"/>
                    <a:pt x="185" y="10"/>
                    <a:pt x="186" y="10"/>
                  </a:cubicBezTo>
                  <a:cubicBezTo>
                    <a:pt x="186" y="10"/>
                    <a:pt x="187" y="9"/>
                    <a:pt x="188" y="9"/>
                  </a:cubicBezTo>
                  <a:cubicBezTo>
                    <a:pt x="188" y="9"/>
                    <a:pt x="189" y="8"/>
                    <a:pt x="190" y="8"/>
                  </a:cubicBezTo>
                  <a:cubicBezTo>
                    <a:pt x="190" y="8"/>
                    <a:pt x="191" y="7"/>
                    <a:pt x="191" y="7"/>
                  </a:cubicBezTo>
                  <a:cubicBezTo>
                    <a:pt x="191" y="7"/>
                    <a:pt x="192" y="7"/>
                    <a:pt x="193" y="7"/>
                  </a:cubicBezTo>
                  <a:cubicBezTo>
                    <a:pt x="193" y="7"/>
                    <a:pt x="193" y="9"/>
                    <a:pt x="193" y="9"/>
                  </a:cubicBezTo>
                  <a:cubicBezTo>
                    <a:pt x="193" y="10"/>
                    <a:pt x="194" y="10"/>
                    <a:pt x="194" y="11"/>
                  </a:cubicBezTo>
                  <a:cubicBezTo>
                    <a:pt x="195" y="11"/>
                    <a:pt x="196" y="11"/>
                    <a:pt x="196" y="11"/>
                  </a:cubicBezTo>
                  <a:cubicBezTo>
                    <a:pt x="196" y="11"/>
                    <a:pt x="197" y="12"/>
                    <a:pt x="197" y="12"/>
                  </a:cubicBezTo>
                  <a:cubicBezTo>
                    <a:pt x="197" y="12"/>
                    <a:pt x="197" y="13"/>
                    <a:pt x="197" y="13"/>
                  </a:cubicBezTo>
                  <a:cubicBezTo>
                    <a:pt x="197" y="14"/>
                    <a:pt x="198" y="14"/>
                    <a:pt x="199" y="14"/>
                  </a:cubicBezTo>
                  <a:cubicBezTo>
                    <a:pt x="199" y="14"/>
                    <a:pt x="200" y="14"/>
                    <a:pt x="201" y="14"/>
                  </a:cubicBezTo>
                  <a:cubicBezTo>
                    <a:pt x="201" y="14"/>
                    <a:pt x="202" y="14"/>
                    <a:pt x="202" y="14"/>
                  </a:cubicBezTo>
                  <a:cubicBezTo>
                    <a:pt x="203" y="14"/>
                    <a:pt x="204" y="14"/>
                    <a:pt x="205" y="14"/>
                  </a:cubicBezTo>
                  <a:cubicBezTo>
                    <a:pt x="205" y="14"/>
                    <a:pt x="206" y="13"/>
                    <a:pt x="207" y="13"/>
                  </a:cubicBezTo>
                  <a:cubicBezTo>
                    <a:pt x="207" y="12"/>
                    <a:pt x="209" y="11"/>
                    <a:pt x="210" y="11"/>
                  </a:cubicBezTo>
                  <a:cubicBezTo>
                    <a:pt x="210" y="11"/>
                    <a:pt x="211" y="10"/>
                    <a:pt x="211" y="10"/>
                  </a:cubicBezTo>
                  <a:cubicBezTo>
                    <a:pt x="211" y="9"/>
                    <a:pt x="212" y="9"/>
                    <a:pt x="213" y="9"/>
                  </a:cubicBezTo>
                  <a:cubicBezTo>
                    <a:pt x="214" y="9"/>
                    <a:pt x="215" y="9"/>
                    <a:pt x="216" y="9"/>
                  </a:cubicBezTo>
                  <a:cubicBezTo>
                    <a:pt x="217" y="9"/>
                    <a:pt x="218" y="9"/>
                    <a:pt x="218" y="8"/>
                  </a:cubicBezTo>
                  <a:cubicBezTo>
                    <a:pt x="219" y="8"/>
                    <a:pt x="220" y="8"/>
                    <a:pt x="221" y="7"/>
                  </a:cubicBezTo>
                  <a:cubicBezTo>
                    <a:pt x="221" y="7"/>
                    <a:pt x="220" y="6"/>
                    <a:pt x="220" y="5"/>
                  </a:cubicBezTo>
                  <a:cubicBezTo>
                    <a:pt x="220" y="5"/>
                    <a:pt x="221" y="4"/>
                    <a:pt x="221" y="4"/>
                  </a:cubicBezTo>
                  <a:cubicBezTo>
                    <a:pt x="222" y="3"/>
                    <a:pt x="223" y="3"/>
                    <a:pt x="223" y="3"/>
                  </a:cubicBezTo>
                  <a:cubicBezTo>
                    <a:pt x="224" y="3"/>
                    <a:pt x="225" y="2"/>
                    <a:pt x="225" y="2"/>
                  </a:cubicBezTo>
                  <a:cubicBezTo>
                    <a:pt x="226" y="2"/>
                    <a:pt x="227" y="1"/>
                    <a:pt x="227" y="0"/>
                  </a:cubicBezTo>
                  <a:cubicBezTo>
                    <a:pt x="227" y="1"/>
                    <a:pt x="227" y="1"/>
                    <a:pt x="228" y="1"/>
                  </a:cubicBezTo>
                  <a:cubicBezTo>
                    <a:pt x="228" y="1"/>
                    <a:pt x="229" y="1"/>
                    <a:pt x="229" y="1"/>
                  </a:cubicBezTo>
                  <a:cubicBezTo>
                    <a:pt x="229" y="2"/>
                    <a:pt x="230" y="3"/>
                    <a:pt x="230" y="4"/>
                  </a:cubicBezTo>
                  <a:cubicBezTo>
                    <a:pt x="230" y="4"/>
                    <a:pt x="230" y="5"/>
                    <a:pt x="230" y="6"/>
                  </a:cubicBezTo>
                  <a:cubicBezTo>
                    <a:pt x="230" y="6"/>
                    <a:pt x="229" y="7"/>
                    <a:pt x="229" y="8"/>
                  </a:cubicBezTo>
                  <a:cubicBezTo>
                    <a:pt x="228" y="8"/>
                    <a:pt x="228" y="9"/>
                    <a:pt x="229" y="9"/>
                  </a:cubicBezTo>
                  <a:cubicBezTo>
                    <a:pt x="229" y="10"/>
                    <a:pt x="230" y="10"/>
                    <a:pt x="230" y="10"/>
                  </a:cubicBezTo>
                  <a:cubicBezTo>
                    <a:pt x="231" y="10"/>
                    <a:pt x="232" y="9"/>
                    <a:pt x="232" y="10"/>
                  </a:cubicBezTo>
                  <a:cubicBezTo>
                    <a:pt x="233" y="10"/>
                    <a:pt x="233" y="12"/>
                    <a:pt x="233" y="13"/>
                  </a:cubicBezTo>
                  <a:cubicBezTo>
                    <a:pt x="233" y="15"/>
                    <a:pt x="233" y="18"/>
                    <a:pt x="233" y="19"/>
                  </a:cubicBezTo>
                  <a:cubicBezTo>
                    <a:pt x="233" y="20"/>
                    <a:pt x="233" y="22"/>
                    <a:pt x="232" y="23"/>
                  </a:cubicBezTo>
                  <a:cubicBezTo>
                    <a:pt x="232" y="24"/>
                    <a:pt x="231" y="26"/>
                    <a:pt x="231" y="27"/>
                  </a:cubicBezTo>
                  <a:cubicBezTo>
                    <a:pt x="230" y="28"/>
                    <a:pt x="230" y="31"/>
                    <a:pt x="230" y="32"/>
                  </a:cubicBezTo>
                  <a:cubicBezTo>
                    <a:pt x="229" y="33"/>
                    <a:pt x="228" y="35"/>
                    <a:pt x="227" y="36"/>
                  </a:cubicBezTo>
                  <a:cubicBezTo>
                    <a:pt x="227" y="37"/>
                    <a:pt x="226" y="38"/>
                    <a:pt x="226" y="39"/>
                  </a:cubicBezTo>
                  <a:cubicBezTo>
                    <a:pt x="226" y="40"/>
                    <a:pt x="225" y="41"/>
                    <a:pt x="224" y="42"/>
                  </a:cubicBezTo>
                  <a:cubicBezTo>
                    <a:pt x="224" y="43"/>
                    <a:pt x="223" y="45"/>
                    <a:pt x="223" y="45"/>
                  </a:cubicBezTo>
                  <a:cubicBezTo>
                    <a:pt x="222" y="46"/>
                    <a:pt x="222" y="47"/>
                    <a:pt x="222" y="47"/>
                  </a:cubicBezTo>
                  <a:cubicBezTo>
                    <a:pt x="222" y="47"/>
                    <a:pt x="221" y="48"/>
                    <a:pt x="221" y="48"/>
                  </a:cubicBezTo>
                  <a:cubicBezTo>
                    <a:pt x="220" y="49"/>
                    <a:pt x="219" y="49"/>
                    <a:pt x="219" y="50"/>
                  </a:cubicBezTo>
                  <a:cubicBezTo>
                    <a:pt x="219" y="50"/>
                    <a:pt x="218" y="51"/>
                    <a:pt x="218" y="52"/>
                  </a:cubicBezTo>
                  <a:cubicBezTo>
                    <a:pt x="218" y="52"/>
                    <a:pt x="219" y="54"/>
                    <a:pt x="219" y="54"/>
                  </a:cubicBezTo>
                  <a:cubicBezTo>
                    <a:pt x="219" y="55"/>
                    <a:pt x="219" y="56"/>
                    <a:pt x="220" y="56"/>
                  </a:cubicBezTo>
                  <a:cubicBezTo>
                    <a:pt x="220" y="56"/>
                    <a:pt x="220" y="57"/>
                    <a:pt x="221" y="57"/>
                  </a:cubicBezTo>
                  <a:cubicBezTo>
                    <a:pt x="221" y="57"/>
                    <a:pt x="221" y="57"/>
                    <a:pt x="221" y="58"/>
                  </a:cubicBezTo>
                  <a:cubicBezTo>
                    <a:pt x="221" y="58"/>
                    <a:pt x="222" y="59"/>
                    <a:pt x="221" y="59"/>
                  </a:cubicBezTo>
                  <a:cubicBezTo>
                    <a:pt x="221" y="59"/>
                    <a:pt x="221" y="59"/>
                    <a:pt x="221" y="60"/>
                  </a:cubicBezTo>
                  <a:cubicBezTo>
                    <a:pt x="220" y="60"/>
                    <a:pt x="219" y="61"/>
                    <a:pt x="219" y="61"/>
                  </a:cubicBezTo>
                  <a:cubicBezTo>
                    <a:pt x="219" y="62"/>
                    <a:pt x="220" y="62"/>
                    <a:pt x="220" y="62"/>
                  </a:cubicBezTo>
                  <a:cubicBezTo>
                    <a:pt x="221" y="63"/>
                    <a:pt x="221" y="63"/>
                    <a:pt x="221" y="64"/>
                  </a:cubicBezTo>
                  <a:cubicBezTo>
                    <a:pt x="222" y="65"/>
                    <a:pt x="222" y="66"/>
                    <a:pt x="222" y="67"/>
                  </a:cubicBezTo>
                  <a:cubicBezTo>
                    <a:pt x="222" y="67"/>
                    <a:pt x="222" y="68"/>
                    <a:pt x="221" y="69"/>
                  </a:cubicBezTo>
                  <a:cubicBezTo>
                    <a:pt x="221" y="70"/>
                    <a:pt x="220" y="71"/>
                    <a:pt x="219" y="71"/>
                  </a:cubicBezTo>
                  <a:cubicBezTo>
                    <a:pt x="219" y="72"/>
                    <a:pt x="217" y="74"/>
                    <a:pt x="217" y="74"/>
                  </a:cubicBezTo>
                  <a:cubicBezTo>
                    <a:pt x="216" y="75"/>
                    <a:pt x="216" y="76"/>
                    <a:pt x="216" y="77"/>
                  </a:cubicBezTo>
                  <a:cubicBezTo>
                    <a:pt x="216" y="77"/>
                    <a:pt x="217" y="78"/>
                    <a:pt x="217" y="78"/>
                  </a:cubicBezTo>
                  <a:cubicBezTo>
                    <a:pt x="217" y="79"/>
                    <a:pt x="218" y="78"/>
                    <a:pt x="219" y="79"/>
                  </a:cubicBezTo>
                  <a:cubicBezTo>
                    <a:pt x="220" y="79"/>
                    <a:pt x="221" y="80"/>
                    <a:pt x="221" y="81"/>
                  </a:cubicBezTo>
                  <a:cubicBezTo>
                    <a:pt x="221" y="81"/>
                    <a:pt x="223" y="82"/>
                    <a:pt x="222" y="83"/>
                  </a:cubicBezTo>
                  <a:cubicBezTo>
                    <a:pt x="222" y="83"/>
                    <a:pt x="221" y="84"/>
                    <a:pt x="220" y="84"/>
                  </a:cubicBezTo>
                  <a:cubicBezTo>
                    <a:pt x="220" y="85"/>
                    <a:pt x="219" y="86"/>
                    <a:pt x="218" y="86"/>
                  </a:cubicBezTo>
                  <a:cubicBezTo>
                    <a:pt x="217" y="86"/>
                    <a:pt x="216" y="87"/>
                    <a:pt x="215" y="87"/>
                  </a:cubicBezTo>
                  <a:cubicBezTo>
                    <a:pt x="215" y="88"/>
                    <a:pt x="214" y="88"/>
                    <a:pt x="213" y="88"/>
                  </a:cubicBezTo>
                  <a:cubicBezTo>
                    <a:pt x="213" y="88"/>
                    <a:pt x="212" y="87"/>
                    <a:pt x="211" y="87"/>
                  </a:cubicBezTo>
                  <a:cubicBezTo>
                    <a:pt x="211" y="86"/>
                    <a:pt x="211" y="85"/>
                    <a:pt x="210" y="84"/>
                  </a:cubicBezTo>
                  <a:cubicBezTo>
                    <a:pt x="210" y="84"/>
                    <a:pt x="209" y="84"/>
                    <a:pt x="209" y="84"/>
                  </a:cubicBezTo>
                  <a:cubicBezTo>
                    <a:pt x="208" y="84"/>
                    <a:pt x="208" y="84"/>
                    <a:pt x="208" y="85"/>
                  </a:cubicBezTo>
                  <a:cubicBezTo>
                    <a:pt x="207" y="85"/>
                    <a:pt x="206" y="86"/>
                    <a:pt x="206" y="86"/>
                  </a:cubicBezTo>
                  <a:cubicBezTo>
                    <a:pt x="206" y="87"/>
                    <a:pt x="206" y="87"/>
                    <a:pt x="207" y="88"/>
                  </a:cubicBezTo>
                  <a:cubicBezTo>
                    <a:pt x="207" y="88"/>
                    <a:pt x="207" y="88"/>
                    <a:pt x="208" y="89"/>
                  </a:cubicBezTo>
                  <a:cubicBezTo>
                    <a:pt x="208" y="89"/>
                    <a:pt x="208" y="90"/>
                    <a:pt x="208" y="90"/>
                  </a:cubicBezTo>
                  <a:cubicBezTo>
                    <a:pt x="208" y="91"/>
                    <a:pt x="206" y="91"/>
                    <a:pt x="206" y="91"/>
                  </a:cubicBezTo>
                  <a:cubicBezTo>
                    <a:pt x="205" y="91"/>
                    <a:pt x="205" y="90"/>
                    <a:pt x="204" y="89"/>
                  </a:cubicBezTo>
                  <a:cubicBezTo>
                    <a:pt x="204" y="89"/>
                    <a:pt x="203" y="89"/>
                    <a:pt x="202" y="88"/>
                  </a:cubicBezTo>
                  <a:cubicBezTo>
                    <a:pt x="202" y="88"/>
                    <a:pt x="201" y="86"/>
                    <a:pt x="201" y="86"/>
                  </a:cubicBezTo>
                  <a:cubicBezTo>
                    <a:pt x="200" y="85"/>
                    <a:pt x="199" y="83"/>
                    <a:pt x="198" y="83"/>
                  </a:cubicBezTo>
                  <a:cubicBezTo>
                    <a:pt x="198" y="82"/>
                    <a:pt x="197" y="82"/>
                    <a:pt x="197" y="81"/>
                  </a:cubicBezTo>
                  <a:cubicBezTo>
                    <a:pt x="196" y="81"/>
                    <a:pt x="195" y="81"/>
                    <a:pt x="194" y="81"/>
                  </a:cubicBezTo>
                  <a:cubicBezTo>
                    <a:pt x="194" y="82"/>
                    <a:pt x="193" y="83"/>
                    <a:pt x="192" y="83"/>
                  </a:cubicBezTo>
                  <a:cubicBezTo>
                    <a:pt x="192" y="83"/>
                    <a:pt x="191" y="84"/>
                    <a:pt x="190" y="84"/>
                  </a:cubicBezTo>
                  <a:cubicBezTo>
                    <a:pt x="190" y="84"/>
                    <a:pt x="189" y="84"/>
                    <a:pt x="189" y="84"/>
                  </a:cubicBezTo>
                  <a:cubicBezTo>
                    <a:pt x="188" y="83"/>
                    <a:pt x="188" y="83"/>
                    <a:pt x="188" y="83"/>
                  </a:cubicBezTo>
                  <a:cubicBezTo>
                    <a:pt x="187" y="83"/>
                    <a:pt x="187" y="83"/>
                    <a:pt x="186" y="83"/>
                  </a:cubicBezTo>
                  <a:cubicBezTo>
                    <a:pt x="186" y="83"/>
                    <a:pt x="185" y="84"/>
                    <a:pt x="184" y="84"/>
                  </a:cubicBezTo>
                  <a:cubicBezTo>
                    <a:pt x="184" y="85"/>
                    <a:pt x="185" y="86"/>
                    <a:pt x="185" y="87"/>
                  </a:cubicBezTo>
                  <a:cubicBezTo>
                    <a:pt x="184" y="87"/>
                    <a:pt x="183" y="88"/>
                    <a:pt x="183" y="89"/>
                  </a:cubicBezTo>
                  <a:cubicBezTo>
                    <a:pt x="182" y="89"/>
                    <a:pt x="181" y="90"/>
                    <a:pt x="181" y="91"/>
                  </a:cubicBezTo>
                  <a:cubicBezTo>
                    <a:pt x="180" y="92"/>
                    <a:pt x="180" y="93"/>
                    <a:pt x="180" y="93"/>
                  </a:cubicBezTo>
                  <a:cubicBezTo>
                    <a:pt x="180" y="94"/>
                    <a:pt x="180" y="96"/>
                    <a:pt x="180" y="97"/>
                  </a:cubicBezTo>
                  <a:cubicBezTo>
                    <a:pt x="180" y="97"/>
                    <a:pt x="180" y="98"/>
                    <a:pt x="181" y="99"/>
                  </a:cubicBezTo>
                  <a:cubicBezTo>
                    <a:pt x="181" y="99"/>
                    <a:pt x="182" y="98"/>
                    <a:pt x="182" y="98"/>
                  </a:cubicBezTo>
                  <a:cubicBezTo>
                    <a:pt x="183" y="98"/>
                    <a:pt x="183" y="98"/>
                    <a:pt x="183" y="98"/>
                  </a:cubicBezTo>
                  <a:cubicBezTo>
                    <a:pt x="184" y="98"/>
                    <a:pt x="183" y="100"/>
                    <a:pt x="183" y="100"/>
                  </a:cubicBezTo>
                  <a:cubicBezTo>
                    <a:pt x="184" y="101"/>
                    <a:pt x="185" y="101"/>
                    <a:pt x="185" y="102"/>
                  </a:cubicBezTo>
                  <a:cubicBezTo>
                    <a:pt x="185" y="102"/>
                    <a:pt x="184" y="103"/>
                    <a:pt x="184" y="103"/>
                  </a:cubicBezTo>
                  <a:cubicBezTo>
                    <a:pt x="184" y="104"/>
                    <a:pt x="183" y="104"/>
                    <a:pt x="182" y="104"/>
                  </a:cubicBezTo>
                  <a:cubicBezTo>
                    <a:pt x="181" y="104"/>
                    <a:pt x="180" y="103"/>
                    <a:pt x="180" y="103"/>
                  </a:cubicBezTo>
                  <a:cubicBezTo>
                    <a:pt x="179" y="102"/>
                    <a:pt x="177" y="102"/>
                    <a:pt x="177" y="103"/>
                  </a:cubicBezTo>
                  <a:cubicBezTo>
                    <a:pt x="176" y="103"/>
                    <a:pt x="175" y="103"/>
                    <a:pt x="174" y="104"/>
                  </a:cubicBezTo>
                  <a:cubicBezTo>
                    <a:pt x="173" y="104"/>
                    <a:pt x="171" y="106"/>
                    <a:pt x="170" y="106"/>
                  </a:cubicBezTo>
                  <a:cubicBezTo>
                    <a:pt x="170" y="107"/>
                    <a:pt x="169" y="107"/>
                    <a:pt x="169" y="108"/>
                  </a:cubicBezTo>
                  <a:cubicBezTo>
                    <a:pt x="169" y="108"/>
                    <a:pt x="168" y="110"/>
                    <a:pt x="168" y="110"/>
                  </a:cubicBezTo>
                  <a:cubicBezTo>
                    <a:pt x="168" y="110"/>
                    <a:pt x="167" y="110"/>
                    <a:pt x="166" y="110"/>
                  </a:cubicBezTo>
                  <a:cubicBezTo>
                    <a:pt x="165" y="110"/>
                    <a:pt x="164" y="110"/>
                    <a:pt x="164" y="110"/>
                  </a:cubicBezTo>
                  <a:cubicBezTo>
                    <a:pt x="163" y="110"/>
                    <a:pt x="162" y="109"/>
                    <a:pt x="162" y="109"/>
                  </a:cubicBezTo>
                  <a:cubicBezTo>
                    <a:pt x="161" y="109"/>
                    <a:pt x="160" y="110"/>
                    <a:pt x="160" y="110"/>
                  </a:cubicBezTo>
                  <a:cubicBezTo>
                    <a:pt x="159" y="110"/>
                    <a:pt x="159" y="111"/>
                    <a:pt x="158" y="111"/>
                  </a:cubicBezTo>
                  <a:cubicBezTo>
                    <a:pt x="158" y="112"/>
                    <a:pt x="156" y="111"/>
                    <a:pt x="156" y="112"/>
                  </a:cubicBezTo>
                  <a:cubicBezTo>
                    <a:pt x="156" y="112"/>
                    <a:pt x="156" y="113"/>
                    <a:pt x="155" y="113"/>
                  </a:cubicBezTo>
                  <a:cubicBezTo>
                    <a:pt x="155" y="113"/>
                    <a:pt x="154" y="113"/>
                    <a:pt x="154" y="113"/>
                  </a:cubicBezTo>
                  <a:cubicBezTo>
                    <a:pt x="153" y="113"/>
                    <a:pt x="153" y="112"/>
                    <a:pt x="152" y="112"/>
                  </a:cubicBezTo>
                  <a:cubicBezTo>
                    <a:pt x="151" y="112"/>
                    <a:pt x="150" y="113"/>
                    <a:pt x="149" y="113"/>
                  </a:cubicBezTo>
                  <a:cubicBezTo>
                    <a:pt x="149" y="113"/>
                    <a:pt x="147" y="113"/>
                    <a:pt x="146" y="113"/>
                  </a:cubicBezTo>
                  <a:cubicBezTo>
                    <a:pt x="146" y="113"/>
                    <a:pt x="144" y="114"/>
                    <a:pt x="143" y="114"/>
                  </a:cubicBezTo>
                  <a:cubicBezTo>
                    <a:pt x="143" y="114"/>
                    <a:pt x="142" y="115"/>
                    <a:pt x="141" y="116"/>
                  </a:cubicBezTo>
                  <a:cubicBezTo>
                    <a:pt x="141" y="116"/>
                    <a:pt x="139" y="116"/>
                    <a:pt x="139" y="116"/>
                  </a:cubicBezTo>
                  <a:cubicBezTo>
                    <a:pt x="138" y="117"/>
                    <a:pt x="136" y="117"/>
                    <a:pt x="136" y="118"/>
                  </a:cubicBezTo>
                  <a:cubicBezTo>
                    <a:pt x="135" y="118"/>
                    <a:pt x="134" y="120"/>
                    <a:pt x="134" y="120"/>
                  </a:cubicBezTo>
                  <a:cubicBezTo>
                    <a:pt x="133" y="120"/>
                    <a:pt x="132" y="120"/>
                    <a:pt x="132" y="119"/>
                  </a:cubicBezTo>
                  <a:cubicBezTo>
                    <a:pt x="132" y="119"/>
                    <a:pt x="133" y="117"/>
                    <a:pt x="132" y="117"/>
                  </a:cubicBezTo>
                  <a:cubicBezTo>
                    <a:pt x="132" y="116"/>
                    <a:pt x="130" y="115"/>
                    <a:pt x="129" y="115"/>
                  </a:cubicBezTo>
                  <a:cubicBezTo>
                    <a:pt x="128" y="114"/>
                    <a:pt x="128" y="114"/>
                    <a:pt x="127" y="113"/>
                  </a:cubicBezTo>
                  <a:cubicBezTo>
                    <a:pt x="127" y="113"/>
                    <a:pt x="128" y="111"/>
                    <a:pt x="127" y="111"/>
                  </a:cubicBezTo>
                  <a:cubicBezTo>
                    <a:pt x="127" y="110"/>
                    <a:pt x="127" y="109"/>
                    <a:pt x="126" y="108"/>
                  </a:cubicBezTo>
                  <a:cubicBezTo>
                    <a:pt x="126" y="107"/>
                    <a:pt x="125" y="106"/>
                    <a:pt x="124" y="106"/>
                  </a:cubicBezTo>
                  <a:cubicBezTo>
                    <a:pt x="124" y="106"/>
                    <a:pt x="123" y="107"/>
                    <a:pt x="122" y="107"/>
                  </a:cubicBezTo>
                  <a:cubicBezTo>
                    <a:pt x="122" y="107"/>
                    <a:pt x="121" y="108"/>
                    <a:pt x="120" y="108"/>
                  </a:cubicBezTo>
                  <a:cubicBezTo>
                    <a:pt x="120" y="108"/>
                    <a:pt x="118" y="108"/>
                    <a:pt x="118" y="107"/>
                  </a:cubicBezTo>
                  <a:cubicBezTo>
                    <a:pt x="118" y="107"/>
                    <a:pt x="117" y="106"/>
                    <a:pt x="117" y="105"/>
                  </a:cubicBezTo>
                  <a:cubicBezTo>
                    <a:pt x="117" y="105"/>
                    <a:pt x="115" y="103"/>
                    <a:pt x="115" y="103"/>
                  </a:cubicBezTo>
                  <a:cubicBezTo>
                    <a:pt x="115" y="102"/>
                    <a:pt x="116" y="100"/>
                    <a:pt x="115" y="99"/>
                  </a:cubicBezTo>
                  <a:cubicBezTo>
                    <a:pt x="115" y="99"/>
                    <a:pt x="115" y="97"/>
                    <a:pt x="114" y="96"/>
                  </a:cubicBezTo>
                  <a:cubicBezTo>
                    <a:pt x="114" y="96"/>
                    <a:pt x="112" y="96"/>
                    <a:pt x="112" y="96"/>
                  </a:cubicBezTo>
                  <a:cubicBezTo>
                    <a:pt x="111" y="96"/>
                    <a:pt x="110" y="96"/>
                    <a:pt x="109" y="96"/>
                  </a:cubicBezTo>
                  <a:cubicBezTo>
                    <a:pt x="108" y="96"/>
                    <a:pt x="107" y="97"/>
                    <a:pt x="106" y="98"/>
                  </a:cubicBezTo>
                  <a:cubicBezTo>
                    <a:pt x="106" y="98"/>
                    <a:pt x="105" y="98"/>
                    <a:pt x="105" y="98"/>
                  </a:cubicBezTo>
                  <a:cubicBezTo>
                    <a:pt x="104" y="98"/>
                    <a:pt x="103" y="98"/>
                    <a:pt x="102" y="97"/>
                  </a:cubicBezTo>
                  <a:cubicBezTo>
                    <a:pt x="102" y="97"/>
                    <a:pt x="101" y="96"/>
                    <a:pt x="101" y="95"/>
                  </a:cubicBezTo>
                  <a:cubicBezTo>
                    <a:pt x="101" y="95"/>
                    <a:pt x="103" y="94"/>
                    <a:pt x="103" y="94"/>
                  </a:cubicBezTo>
                  <a:cubicBezTo>
                    <a:pt x="103" y="93"/>
                    <a:pt x="103" y="92"/>
                    <a:pt x="103" y="92"/>
                  </a:cubicBezTo>
                  <a:cubicBezTo>
                    <a:pt x="102" y="91"/>
                    <a:pt x="101" y="91"/>
                    <a:pt x="100" y="90"/>
                  </a:cubicBezTo>
                  <a:cubicBezTo>
                    <a:pt x="99" y="90"/>
                    <a:pt x="97" y="91"/>
                    <a:pt x="96" y="91"/>
                  </a:cubicBezTo>
                  <a:cubicBezTo>
                    <a:pt x="95" y="91"/>
                    <a:pt x="94" y="92"/>
                    <a:pt x="93" y="92"/>
                  </a:cubicBezTo>
                  <a:cubicBezTo>
                    <a:pt x="92" y="92"/>
                    <a:pt x="89" y="93"/>
                    <a:pt x="88" y="92"/>
                  </a:cubicBezTo>
                  <a:cubicBezTo>
                    <a:pt x="88" y="92"/>
                    <a:pt x="86" y="91"/>
                    <a:pt x="85" y="90"/>
                  </a:cubicBezTo>
                  <a:cubicBezTo>
                    <a:pt x="84" y="90"/>
                    <a:pt x="83" y="88"/>
                    <a:pt x="82" y="87"/>
                  </a:cubicBezTo>
                  <a:cubicBezTo>
                    <a:pt x="81" y="86"/>
                    <a:pt x="80" y="85"/>
                    <a:pt x="79" y="85"/>
                  </a:cubicBezTo>
                  <a:cubicBezTo>
                    <a:pt x="78" y="84"/>
                    <a:pt x="77" y="84"/>
                    <a:pt x="76" y="83"/>
                  </a:cubicBezTo>
                  <a:cubicBezTo>
                    <a:pt x="75" y="83"/>
                    <a:pt x="73" y="83"/>
                    <a:pt x="73" y="83"/>
                  </a:cubicBezTo>
                  <a:cubicBezTo>
                    <a:pt x="72" y="83"/>
                    <a:pt x="71" y="84"/>
                    <a:pt x="70" y="84"/>
                  </a:cubicBezTo>
                  <a:cubicBezTo>
                    <a:pt x="70" y="84"/>
                    <a:pt x="70" y="83"/>
                    <a:pt x="69" y="83"/>
                  </a:cubicBezTo>
                  <a:cubicBezTo>
                    <a:pt x="69" y="82"/>
                    <a:pt x="69" y="80"/>
                    <a:pt x="69" y="79"/>
                  </a:cubicBezTo>
                  <a:cubicBezTo>
                    <a:pt x="69" y="79"/>
                    <a:pt x="70" y="78"/>
                    <a:pt x="70" y="77"/>
                  </a:cubicBezTo>
                  <a:cubicBezTo>
                    <a:pt x="70" y="77"/>
                    <a:pt x="70" y="76"/>
                    <a:pt x="70" y="75"/>
                  </a:cubicBezTo>
                  <a:cubicBezTo>
                    <a:pt x="70" y="75"/>
                    <a:pt x="70" y="74"/>
                    <a:pt x="70" y="73"/>
                  </a:cubicBezTo>
                  <a:cubicBezTo>
                    <a:pt x="69" y="73"/>
                    <a:pt x="68" y="73"/>
                    <a:pt x="68" y="73"/>
                  </a:cubicBezTo>
                  <a:cubicBezTo>
                    <a:pt x="68" y="73"/>
                    <a:pt x="67" y="73"/>
                    <a:pt x="66" y="73"/>
                  </a:cubicBezTo>
                  <a:cubicBezTo>
                    <a:pt x="66" y="73"/>
                    <a:pt x="66" y="72"/>
                    <a:pt x="66" y="72"/>
                  </a:cubicBezTo>
                  <a:cubicBezTo>
                    <a:pt x="65" y="71"/>
                    <a:pt x="65" y="70"/>
                    <a:pt x="64" y="70"/>
                  </a:cubicBezTo>
                  <a:cubicBezTo>
                    <a:pt x="64" y="70"/>
                    <a:pt x="62" y="70"/>
                    <a:pt x="62" y="70"/>
                  </a:cubicBezTo>
                  <a:cubicBezTo>
                    <a:pt x="61" y="70"/>
                    <a:pt x="59" y="71"/>
                    <a:pt x="58" y="71"/>
                  </a:cubicBezTo>
                  <a:cubicBezTo>
                    <a:pt x="58" y="71"/>
                    <a:pt x="57" y="70"/>
                    <a:pt x="57" y="69"/>
                  </a:cubicBezTo>
                  <a:cubicBezTo>
                    <a:pt x="56" y="69"/>
                    <a:pt x="55" y="69"/>
                    <a:pt x="54" y="69"/>
                  </a:cubicBezTo>
                  <a:cubicBezTo>
                    <a:pt x="53" y="69"/>
                    <a:pt x="52" y="70"/>
                    <a:pt x="51" y="70"/>
                  </a:cubicBezTo>
                  <a:cubicBezTo>
                    <a:pt x="51" y="70"/>
                    <a:pt x="50" y="71"/>
                    <a:pt x="49" y="71"/>
                  </a:cubicBezTo>
                  <a:cubicBezTo>
                    <a:pt x="49" y="72"/>
                    <a:pt x="48" y="72"/>
                    <a:pt x="48" y="73"/>
                  </a:cubicBezTo>
                  <a:cubicBezTo>
                    <a:pt x="48" y="73"/>
                    <a:pt x="48" y="74"/>
                    <a:pt x="48" y="75"/>
                  </a:cubicBezTo>
                  <a:cubicBezTo>
                    <a:pt x="48" y="75"/>
                    <a:pt x="47" y="76"/>
                    <a:pt x="47" y="76"/>
                  </a:cubicBezTo>
                  <a:cubicBezTo>
                    <a:pt x="46" y="77"/>
                    <a:pt x="46" y="76"/>
                    <a:pt x="45" y="76"/>
                  </a:cubicBezTo>
                  <a:cubicBezTo>
                    <a:pt x="45" y="76"/>
                    <a:pt x="44" y="75"/>
                    <a:pt x="44" y="75"/>
                  </a:cubicBezTo>
                  <a:cubicBezTo>
                    <a:pt x="43" y="75"/>
                    <a:pt x="42" y="75"/>
                    <a:pt x="42" y="75"/>
                  </a:cubicBezTo>
                  <a:cubicBezTo>
                    <a:pt x="42" y="75"/>
                    <a:pt x="41" y="75"/>
                    <a:pt x="40" y="75"/>
                  </a:cubicBezTo>
                  <a:cubicBezTo>
                    <a:pt x="39" y="75"/>
                    <a:pt x="38" y="75"/>
                    <a:pt x="38" y="74"/>
                  </a:cubicBezTo>
                  <a:cubicBezTo>
                    <a:pt x="37" y="74"/>
                    <a:pt x="38" y="72"/>
                    <a:pt x="38" y="71"/>
                  </a:cubicBezTo>
                  <a:cubicBezTo>
                    <a:pt x="38" y="71"/>
                    <a:pt x="39" y="69"/>
                    <a:pt x="39" y="68"/>
                  </a:cubicBezTo>
                  <a:cubicBezTo>
                    <a:pt x="38" y="68"/>
                    <a:pt x="37" y="66"/>
                    <a:pt x="37" y="66"/>
                  </a:cubicBezTo>
                  <a:cubicBezTo>
                    <a:pt x="36" y="65"/>
                    <a:pt x="36" y="65"/>
                    <a:pt x="35" y="65"/>
                  </a:cubicBezTo>
                  <a:cubicBezTo>
                    <a:pt x="35" y="65"/>
                    <a:pt x="34" y="65"/>
                    <a:pt x="34" y="65"/>
                  </a:cubicBezTo>
                  <a:cubicBezTo>
                    <a:pt x="33" y="66"/>
                    <a:pt x="33" y="67"/>
                    <a:pt x="33" y="67"/>
                  </a:cubicBezTo>
                  <a:cubicBezTo>
                    <a:pt x="32" y="67"/>
                    <a:pt x="31" y="67"/>
                    <a:pt x="31" y="66"/>
                  </a:cubicBezTo>
                  <a:cubicBezTo>
                    <a:pt x="31" y="66"/>
                    <a:pt x="31" y="64"/>
                    <a:pt x="30" y="64"/>
                  </a:cubicBezTo>
                  <a:cubicBezTo>
                    <a:pt x="29" y="63"/>
                    <a:pt x="27" y="62"/>
                    <a:pt x="26" y="61"/>
                  </a:cubicBezTo>
                  <a:cubicBezTo>
                    <a:pt x="25" y="61"/>
                    <a:pt x="22" y="60"/>
                    <a:pt x="21" y="60"/>
                  </a:cubicBezTo>
                  <a:cubicBezTo>
                    <a:pt x="20" y="59"/>
                    <a:pt x="19" y="59"/>
                    <a:pt x="18" y="58"/>
                  </a:cubicBezTo>
                  <a:cubicBezTo>
                    <a:pt x="17" y="57"/>
                    <a:pt x="15" y="55"/>
                    <a:pt x="13" y="55"/>
                  </a:cubicBezTo>
                  <a:cubicBezTo>
                    <a:pt x="12" y="54"/>
                    <a:pt x="11" y="52"/>
                    <a:pt x="9" y="52"/>
                  </a:cubicBezTo>
                  <a:cubicBezTo>
                    <a:pt x="9" y="51"/>
                    <a:pt x="7" y="50"/>
                    <a:pt x="6" y="50"/>
                  </a:cubicBezTo>
                  <a:cubicBezTo>
                    <a:pt x="5" y="49"/>
                    <a:pt x="3" y="48"/>
                    <a:pt x="2" y="48"/>
                  </a:cubicBezTo>
                  <a:cubicBezTo>
                    <a:pt x="1" y="47"/>
                    <a:pt x="1" y="45"/>
                    <a:pt x="1" y="44"/>
                  </a:cubicBezTo>
                  <a:cubicBezTo>
                    <a:pt x="0" y="43"/>
                    <a:pt x="0" y="41"/>
                    <a:pt x="0" y="40"/>
                  </a:cubicBezTo>
                  <a:cubicBezTo>
                    <a:pt x="0" y="39"/>
                    <a:pt x="0" y="37"/>
                    <a:pt x="0" y="37"/>
                  </a:cubicBezTo>
                  <a:cubicBezTo>
                    <a:pt x="0" y="36"/>
                    <a:pt x="1" y="35"/>
                    <a:pt x="2" y="35"/>
                  </a:cubicBezTo>
                  <a:cubicBezTo>
                    <a:pt x="2" y="35"/>
                    <a:pt x="4" y="35"/>
                    <a:pt x="4" y="35"/>
                  </a:cubicBezTo>
                  <a:cubicBezTo>
                    <a:pt x="5" y="35"/>
                    <a:pt x="6" y="37"/>
                    <a:pt x="7" y="37"/>
                  </a:cubicBezTo>
                  <a:cubicBezTo>
                    <a:pt x="7" y="37"/>
                    <a:pt x="9" y="38"/>
                    <a:pt x="10" y="38"/>
                  </a:cubicBezTo>
                  <a:cubicBezTo>
                    <a:pt x="10" y="38"/>
                    <a:pt x="11" y="37"/>
                    <a:pt x="11" y="37"/>
                  </a:cubicBezTo>
                  <a:cubicBezTo>
                    <a:pt x="11" y="36"/>
                    <a:pt x="13" y="36"/>
                    <a:pt x="13" y="36"/>
                  </a:cubicBezTo>
                  <a:cubicBezTo>
                    <a:pt x="14" y="36"/>
                    <a:pt x="15" y="36"/>
                    <a:pt x="15" y="36"/>
                  </a:cubicBezTo>
                  <a:cubicBezTo>
                    <a:pt x="16" y="36"/>
                    <a:pt x="18" y="36"/>
                    <a:pt x="18" y="36"/>
                  </a:cubicBezTo>
                  <a:cubicBezTo>
                    <a:pt x="19" y="35"/>
                    <a:pt x="18" y="33"/>
                    <a:pt x="19" y="32"/>
                  </a:cubicBezTo>
                  <a:cubicBezTo>
                    <a:pt x="19" y="31"/>
                    <a:pt x="19" y="28"/>
                    <a:pt x="19" y="27"/>
                  </a:cubicBezTo>
                  <a:cubicBezTo>
                    <a:pt x="19" y="26"/>
                    <a:pt x="20" y="24"/>
                    <a:pt x="20" y="23"/>
                  </a:cubicBezTo>
                  <a:cubicBezTo>
                    <a:pt x="21" y="23"/>
                    <a:pt x="22" y="23"/>
                    <a:pt x="23" y="23"/>
                  </a:cubicBezTo>
                  <a:cubicBezTo>
                    <a:pt x="25" y="24"/>
                    <a:pt x="28" y="26"/>
                    <a:pt x="30" y="26"/>
                  </a:cubicBezTo>
                  <a:cubicBezTo>
                    <a:pt x="31" y="26"/>
                    <a:pt x="35" y="26"/>
                    <a:pt x="36" y="26"/>
                  </a:cubicBezTo>
                  <a:cubicBezTo>
                    <a:pt x="37" y="26"/>
                    <a:pt x="39" y="25"/>
                    <a:pt x="40" y="24"/>
                  </a:cubicBezTo>
                  <a:cubicBezTo>
                    <a:pt x="42" y="24"/>
                    <a:pt x="44" y="23"/>
                    <a:pt x="45" y="23"/>
                  </a:cubicBezTo>
                  <a:cubicBezTo>
                    <a:pt x="46" y="23"/>
                    <a:pt x="47" y="23"/>
                    <a:pt x="48" y="23"/>
                  </a:cubicBezTo>
                  <a:cubicBezTo>
                    <a:pt x="49" y="24"/>
                    <a:pt x="51" y="25"/>
                    <a:pt x="52" y="26"/>
                  </a:cubicBezTo>
                  <a:cubicBezTo>
                    <a:pt x="53" y="26"/>
                    <a:pt x="56" y="26"/>
                    <a:pt x="57" y="26"/>
                  </a:cubicBezTo>
                  <a:cubicBezTo>
                    <a:pt x="58" y="27"/>
                    <a:pt x="60" y="27"/>
                    <a:pt x="61" y="27"/>
                  </a:cubicBezTo>
                  <a:cubicBezTo>
                    <a:pt x="62" y="28"/>
                    <a:pt x="62" y="30"/>
                    <a:pt x="63" y="31"/>
                  </a:cubicBezTo>
                  <a:cubicBezTo>
                    <a:pt x="63" y="32"/>
                    <a:pt x="64" y="34"/>
                    <a:pt x="65" y="34"/>
                  </a:cubicBezTo>
                  <a:cubicBezTo>
                    <a:pt x="66" y="35"/>
                    <a:pt x="69" y="34"/>
                    <a:pt x="71" y="34"/>
                  </a:cubicBezTo>
                  <a:cubicBezTo>
                    <a:pt x="72" y="34"/>
                    <a:pt x="75" y="34"/>
                    <a:pt x="77" y="34"/>
                  </a:cubicBezTo>
                  <a:cubicBezTo>
                    <a:pt x="79" y="35"/>
                    <a:pt x="82" y="35"/>
                    <a:pt x="84" y="35"/>
                  </a:cubicBezTo>
                  <a:cubicBezTo>
                    <a:pt x="85" y="35"/>
                    <a:pt x="87" y="34"/>
                    <a:pt x="88" y="34"/>
                  </a:cubicBezTo>
                  <a:cubicBezTo>
                    <a:pt x="88" y="33"/>
                    <a:pt x="90" y="33"/>
                    <a:pt x="91" y="33"/>
                  </a:cubicBezTo>
                  <a:cubicBezTo>
                    <a:pt x="92" y="32"/>
                    <a:pt x="94" y="32"/>
                    <a:pt x="95" y="32"/>
                  </a:cubicBezTo>
                  <a:cubicBezTo>
                    <a:pt x="96" y="32"/>
                    <a:pt x="99" y="32"/>
                    <a:pt x="100" y="31"/>
                  </a:cubicBezTo>
                  <a:cubicBezTo>
                    <a:pt x="101" y="31"/>
                    <a:pt x="103" y="29"/>
                    <a:pt x="104" y="29"/>
                  </a:cubicBezTo>
                  <a:cubicBezTo>
                    <a:pt x="105" y="29"/>
                    <a:pt x="108" y="30"/>
                    <a:pt x="109" y="31"/>
                  </a:cubicBezTo>
                  <a:cubicBezTo>
                    <a:pt x="110" y="31"/>
                    <a:pt x="112" y="31"/>
                    <a:pt x="113" y="31"/>
                  </a:cubicBezTo>
                  <a:cubicBezTo>
                    <a:pt x="114" y="30"/>
                    <a:pt x="116" y="29"/>
                    <a:pt x="117" y="29"/>
                  </a:cubicBezTo>
                  <a:cubicBezTo>
                    <a:pt x="118" y="29"/>
                    <a:pt x="119" y="28"/>
                    <a:pt x="119" y="28"/>
                  </a:cubicBezTo>
                  <a:cubicBezTo>
                    <a:pt x="119" y="28"/>
                    <a:pt x="120" y="29"/>
                    <a:pt x="120" y="30"/>
                  </a:cubicBezTo>
                  <a:cubicBezTo>
                    <a:pt x="120" y="30"/>
                    <a:pt x="119" y="31"/>
                    <a:pt x="119" y="32"/>
                  </a:cubicBezTo>
                  <a:cubicBezTo>
                    <a:pt x="118" y="32"/>
                    <a:pt x="117" y="33"/>
                    <a:pt x="116" y="34"/>
                  </a:cubicBezTo>
                  <a:cubicBezTo>
                    <a:pt x="116" y="35"/>
                    <a:pt x="116" y="36"/>
                    <a:pt x="116" y="37"/>
                  </a:cubicBezTo>
                  <a:cubicBezTo>
                    <a:pt x="116" y="37"/>
                    <a:pt x="116" y="38"/>
                    <a:pt x="116" y="39"/>
                  </a:cubicBezTo>
                  <a:cubicBezTo>
                    <a:pt x="116" y="40"/>
                    <a:pt x="117" y="41"/>
                    <a:pt x="118" y="41"/>
                  </a:cubicBezTo>
                  <a:cubicBezTo>
                    <a:pt x="118" y="41"/>
                    <a:pt x="120" y="41"/>
                    <a:pt x="121" y="40"/>
                  </a:cubicBezTo>
                  <a:cubicBezTo>
                    <a:pt x="121" y="40"/>
                    <a:pt x="122" y="40"/>
                    <a:pt x="122" y="40"/>
                  </a:cubicBezTo>
                  <a:cubicBezTo>
                    <a:pt x="122" y="39"/>
                    <a:pt x="122" y="38"/>
                    <a:pt x="122" y="38"/>
                  </a:cubicBezTo>
                  <a:cubicBezTo>
                    <a:pt x="121" y="37"/>
                    <a:pt x="120" y="37"/>
                    <a:pt x="120" y="37"/>
                  </a:cubicBezTo>
                  <a:cubicBezTo>
                    <a:pt x="120" y="37"/>
                    <a:pt x="119" y="39"/>
                    <a:pt x="119" y="39"/>
                  </a:cubicBezTo>
                  <a:cubicBezTo>
                    <a:pt x="118" y="39"/>
                    <a:pt x="118" y="38"/>
                    <a:pt x="118" y="38"/>
                  </a:cubicBezTo>
                  <a:cubicBezTo>
                    <a:pt x="117" y="37"/>
                    <a:pt x="117" y="36"/>
                    <a:pt x="117" y="35"/>
                  </a:cubicBezTo>
                  <a:cubicBezTo>
                    <a:pt x="118" y="35"/>
                    <a:pt x="119" y="34"/>
                    <a:pt x="120" y="33"/>
                  </a:cubicBezTo>
                  <a:cubicBezTo>
                    <a:pt x="120" y="33"/>
                    <a:pt x="121" y="33"/>
                    <a:pt x="121" y="32"/>
                  </a:cubicBezTo>
                  <a:cubicBezTo>
                    <a:pt x="122" y="32"/>
                    <a:pt x="122" y="30"/>
                    <a:pt x="122" y="30"/>
                  </a:cubicBezTo>
                  <a:cubicBezTo>
                    <a:pt x="122" y="29"/>
                    <a:pt x="123" y="29"/>
                    <a:pt x="124" y="28"/>
                  </a:cubicBezTo>
                  <a:cubicBezTo>
                    <a:pt x="124" y="27"/>
                    <a:pt x="124" y="26"/>
                    <a:pt x="124" y="25"/>
                  </a:cubicBezTo>
                  <a:cubicBezTo>
                    <a:pt x="124" y="25"/>
                    <a:pt x="124" y="23"/>
                    <a:pt x="123" y="22"/>
                  </a:cubicBezTo>
                  <a:cubicBezTo>
                    <a:pt x="123" y="21"/>
                    <a:pt x="122" y="19"/>
                    <a:pt x="121" y="18"/>
                  </a:cubicBezTo>
                  <a:cubicBezTo>
                    <a:pt x="121" y="17"/>
                    <a:pt x="120" y="15"/>
                    <a:pt x="120" y="14"/>
                  </a:cubicBezTo>
                  <a:cubicBezTo>
                    <a:pt x="120" y="13"/>
                    <a:pt x="121" y="11"/>
                    <a:pt x="121" y="10"/>
                  </a:cubicBezTo>
                  <a:cubicBezTo>
                    <a:pt x="121" y="9"/>
                    <a:pt x="122" y="8"/>
                    <a:pt x="121" y="7"/>
                  </a:cubicBezTo>
                  <a:cubicBezTo>
                    <a:pt x="121" y="6"/>
                    <a:pt x="121" y="6"/>
                    <a:pt x="120" y="5"/>
                  </a:cubicBezTo>
                  <a:cubicBezTo>
                    <a:pt x="120" y="5"/>
                    <a:pt x="119" y="4"/>
                    <a:pt x="119" y="3"/>
                  </a:cubicBezTo>
                  <a:cubicBezTo>
                    <a:pt x="119" y="3"/>
                    <a:pt x="119" y="2"/>
                    <a:pt x="119" y="2"/>
                  </a:cubicBezTo>
                  <a:cubicBezTo>
                    <a:pt x="120" y="2"/>
                    <a:pt x="121" y="2"/>
                    <a:pt x="122" y="2"/>
                  </a:cubicBezTo>
                  <a:cubicBezTo>
                    <a:pt x="122" y="2"/>
                    <a:pt x="123" y="1"/>
                    <a:pt x="124" y="1"/>
                  </a:cubicBezTo>
                  <a:cubicBezTo>
                    <a:pt x="124" y="1"/>
                    <a:pt x="124" y="2"/>
                    <a:pt x="124" y="2"/>
                  </a:cubicBezTo>
                  <a:cubicBezTo>
                    <a:pt x="125" y="2"/>
                    <a:pt x="126" y="3"/>
                    <a:pt x="126" y="3"/>
                  </a:cubicBezTo>
                  <a:cubicBezTo>
                    <a:pt x="126" y="4"/>
                    <a:pt x="126" y="5"/>
                    <a:pt x="126" y="6"/>
                  </a:cubicBezTo>
                  <a:cubicBezTo>
                    <a:pt x="126" y="7"/>
                    <a:pt x="126" y="8"/>
                    <a:pt x="126" y="9"/>
                  </a:cubicBezTo>
                  <a:cubicBezTo>
                    <a:pt x="126" y="9"/>
                    <a:pt x="127" y="10"/>
                    <a:pt x="127" y="11"/>
                  </a:cubicBezTo>
                  <a:cubicBezTo>
                    <a:pt x="127" y="11"/>
                    <a:pt x="128" y="11"/>
                    <a:pt x="128" y="11"/>
                  </a:cubicBezTo>
                  <a:cubicBezTo>
                    <a:pt x="129" y="11"/>
                    <a:pt x="130" y="10"/>
                    <a:pt x="131" y="10"/>
                  </a:cubicBezTo>
                  <a:cubicBezTo>
                    <a:pt x="131" y="10"/>
                    <a:pt x="133" y="10"/>
                    <a:pt x="133" y="10"/>
                  </a:cubicBezTo>
                  <a:cubicBezTo>
                    <a:pt x="134" y="11"/>
                    <a:pt x="134" y="11"/>
                    <a:pt x="134" y="12"/>
                  </a:cubicBezTo>
                  <a:cubicBezTo>
                    <a:pt x="135" y="12"/>
                    <a:pt x="136" y="13"/>
                    <a:pt x="136" y="13"/>
                  </a:cubicBezTo>
                  <a:cubicBezTo>
                    <a:pt x="137" y="14"/>
                    <a:pt x="138" y="14"/>
                    <a:pt x="138" y="14"/>
                  </a:cubicBezTo>
                  <a:cubicBezTo>
                    <a:pt x="139" y="14"/>
                    <a:pt x="140" y="13"/>
                    <a:pt x="140" y="12"/>
                  </a:cubicBezTo>
                  <a:cubicBezTo>
                    <a:pt x="140" y="12"/>
                    <a:pt x="141" y="12"/>
                    <a:pt x="141" y="11"/>
                  </a:cubicBezTo>
                  <a:cubicBezTo>
                    <a:pt x="142" y="11"/>
                    <a:pt x="142" y="10"/>
                    <a:pt x="142" y="10"/>
                  </a:cubicBezTo>
                  <a:cubicBezTo>
                    <a:pt x="143" y="9"/>
                    <a:pt x="146" y="9"/>
                    <a:pt x="147" y="9"/>
                  </a:cubicBezTo>
                  <a:cubicBezTo>
                    <a:pt x="148" y="9"/>
                    <a:pt x="149" y="9"/>
                    <a:pt x="150" y="9"/>
                  </a:cubicBezTo>
                  <a:cubicBezTo>
                    <a:pt x="151" y="9"/>
                    <a:pt x="152" y="10"/>
                    <a:pt x="153" y="10"/>
                  </a:cubicBezTo>
                  <a:cubicBezTo>
                    <a:pt x="153" y="10"/>
                    <a:pt x="154" y="10"/>
                    <a:pt x="155" y="10"/>
                  </a:cubicBezTo>
                  <a:cubicBezTo>
                    <a:pt x="155" y="10"/>
                    <a:pt x="156" y="9"/>
                    <a:pt x="156" y="8"/>
                  </a:cubicBezTo>
                  <a:cubicBezTo>
                    <a:pt x="156" y="7"/>
                    <a:pt x="154" y="6"/>
                    <a:pt x="153" y="6"/>
                  </a:cubicBezTo>
                  <a:cubicBezTo>
                    <a:pt x="153" y="6"/>
                    <a:pt x="151" y="6"/>
                    <a:pt x="151" y="6"/>
                  </a:cubicBezTo>
                  <a:cubicBezTo>
                    <a:pt x="150" y="6"/>
                    <a:pt x="149" y="5"/>
                    <a:pt x="149" y="5"/>
                  </a:cubicBezTo>
                  <a:cubicBezTo>
                    <a:pt x="148" y="4"/>
                    <a:pt x="148" y="3"/>
                    <a:pt x="149" y="3"/>
                  </a:cubicBezTo>
                  <a:cubicBezTo>
                    <a:pt x="149" y="3"/>
                    <a:pt x="150" y="2"/>
                    <a:pt x="150" y="2"/>
                  </a:cubicBezTo>
                  <a:cubicBezTo>
                    <a:pt x="151" y="2"/>
                    <a:pt x="152" y="2"/>
                    <a:pt x="153" y="2"/>
                  </a:cubicBezTo>
                  <a:cubicBezTo>
                    <a:pt x="153" y="2"/>
                    <a:pt x="154" y="3"/>
                    <a:pt x="155" y="3"/>
                  </a:cubicBezTo>
                  <a:cubicBezTo>
                    <a:pt x="155" y="3"/>
                    <a:pt x="156" y="4"/>
                    <a:pt x="157" y="4"/>
                  </a:cubicBezTo>
                  <a:cubicBezTo>
                    <a:pt x="157" y="4"/>
                    <a:pt x="158" y="5"/>
                    <a:pt x="158" y="5"/>
                  </a:cubicBezTo>
                  <a:cubicBezTo>
                    <a:pt x="158" y="5"/>
                    <a:pt x="160" y="6"/>
                    <a:pt x="160" y="6"/>
                  </a:cubicBezTo>
                  <a:cubicBezTo>
                    <a:pt x="161" y="6"/>
                    <a:pt x="162" y="6"/>
                    <a:pt x="163" y="6"/>
                  </a:cubicBezTo>
                  <a:cubicBezTo>
                    <a:pt x="163" y="6"/>
                    <a:pt x="164" y="6"/>
                    <a:pt x="165" y="6"/>
                  </a:cubicBezTo>
                  <a:cubicBezTo>
                    <a:pt x="165" y="6"/>
                    <a:pt x="166" y="6"/>
                    <a:pt x="167"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0" name="Freeform 110"/>
            <p:cNvSpPr>
              <a:spLocks/>
            </p:cNvSpPr>
            <p:nvPr/>
          </p:nvSpPr>
          <p:spPr bwMode="auto">
            <a:xfrm>
              <a:off x="1455738" y="4441826"/>
              <a:ext cx="50800" cy="44450"/>
            </a:xfrm>
            <a:custGeom>
              <a:avLst/>
              <a:gdLst/>
              <a:ahLst/>
              <a:cxnLst>
                <a:cxn ang="0">
                  <a:pos x="27" y="12"/>
                </a:cxn>
                <a:cxn ang="0">
                  <a:pos x="27" y="16"/>
                </a:cxn>
                <a:cxn ang="0">
                  <a:pos x="24" y="16"/>
                </a:cxn>
                <a:cxn ang="0">
                  <a:pos x="22" y="16"/>
                </a:cxn>
                <a:cxn ang="0">
                  <a:pos x="20" y="18"/>
                </a:cxn>
                <a:cxn ang="0">
                  <a:pos x="19" y="21"/>
                </a:cxn>
                <a:cxn ang="0">
                  <a:pos x="16" y="23"/>
                </a:cxn>
                <a:cxn ang="0">
                  <a:pos x="14" y="24"/>
                </a:cxn>
                <a:cxn ang="0">
                  <a:pos x="10" y="24"/>
                </a:cxn>
                <a:cxn ang="0">
                  <a:pos x="9" y="24"/>
                </a:cxn>
                <a:cxn ang="0">
                  <a:pos x="10" y="23"/>
                </a:cxn>
                <a:cxn ang="0">
                  <a:pos x="11" y="22"/>
                </a:cxn>
                <a:cxn ang="0">
                  <a:pos x="11" y="20"/>
                </a:cxn>
                <a:cxn ang="0">
                  <a:pos x="11" y="19"/>
                </a:cxn>
                <a:cxn ang="0">
                  <a:pos x="10" y="20"/>
                </a:cxn>
                <a:cxn ang="0">
                  <a:pos x="9" y="22"/>
                </a:cxn>
                <a:cxn ang="0">
                  <a:pos x="6" y="24"/>
                </a:cxn>
                <a:cxn ang="0">
                  <a:pos x="4" y="24"/>
                </a:cxn>
                <a:cxn ang="0">
                  <a:pos x="2" y="22"/>
                </a:cxn>
                <a:cxn ang="0">
                  <a:pos x="1" y="20"/>
                </a:cxn>
                <a:cxn ang="0">
                  <a:pos x="0" y="18"/>
                </a:cxn>
                <a:cxn ang="0">
                  <a:pos x="0" y="14"/>
                </a:cxn>
                <a:cxn ang="0">
                  <a:pos x="0" y="12"/>
                </a:cxn>
                <a:cxn ang="0">
                  <a:pos x="0" y="11"/>
                </a:cxn>
                <a:cxn ang="0">
                  <a:pos x="2" y="10"/>
                </a:cxn>
                <a:cxn ang="0">
                  <a:pos x="2" y="7"/>
                </a:cxn>
                <a:cxn ang="0">
                  <a:pos x="2" y="6"/>
                </a:cxn>
                <a:cxn ang="0">
                  <a:pos x="2" y="4"/>
                </a:cxn>
                <a:cxn ang="0">
                  <a:pos x="3" y="3"/>
                </a:cxn>
                <a:cxn ang="0">
                  <a:pos x="3" y="3"/>
                </a:cxn>
                <a:cxn ang="0">
                  <a:pos x="4" y="3"/>
                </a:cxn>
                <a:cxn ang="0">
                  <a:pos x="6" y="3"/>
                </a:cxn>
                <a:cxn ang="0">
                  <a:pos x="10" y="0"/>
                </a:cxn>
                <a:cxn ang="0">
                  <a:pos x="12" y="1"/>
                </a:cxn>
                <a:cxn ang="0">
                  <a:pos x="14" y="3"/>
                </a:cxn>
                <a:cxn ang="0">
                  <a:pos x="14" y="5"/>
                </a:cxn>
                <a:cxn ang="0">
                  <a:pos x="17" y="7"/>
                </a:cxn>
                <a:cxn ang="0">
                  <a:pos x="18" y="9"/>
                </a:cxn>
                <a:cxn ang="0">
                  <a:pos x="19" y="9"/>
                </a:cxn>
                <a:cxn ang="0">
                  <a:pos x="21" y="10"/>
                </a:cxn>
                <a:cxn ang="0">
                  <a:pos x="22" y="11"/>
                </a:cxn>
                <a:cxn ang="0">
                  <a:pos x="23" y="10"/>
                </a:cxn>
                <a:cxn ang="0">
                  <a:pos x="25" y="9"/>
                </a:cxn>
                <a:cxn ang="0">
                  <a:pos x="26" y="12"/>
                </a:cxn>
                <a:cxn ang="0">
                  <a:pos x="27" y="12"/>
                </a:cxn>
              </a:cxnLst>
              <a:rect l="0" t="0" r="r" b="b"/>
              <a:pathLst>
                <a:path w="27" h="24">
                  <a:moveTo>
                    <a:pt x="27" y="12"/>
                  </a:moveTo>
                  <a:cubicBezTo>
                    <a:pt x="27" y="13"/>
                    <a:pt x="27" y="15"/>
                    <a:pt x="27" y="16"/>
                  </a:cubicBezTo>
                  <a:cubicBezTo>
                    <a:pt x="26" y="16"/>
                    <a:pt x="25" y="16"/>
                    <a:pt x="24" y="16"/>
                  </a:cubicBezTo>
                  <a:cubicBezTo>
                    <a:pt x="23" y="17"/>
                    <a:pt x="22" y="16"/>
                    <a:pt x="22" y="16"/>
                  </a:cubicBezTo>
                  <a:cubicBezTo>
                    <a:pt x="21" y="17"/>
                    <a:pt x="20" y="18"/>
                    <a:pt x="20" y="18"/>
                  </a:cubicBezTo>
                  <a:cubicBezTo>
                    <a:pt x="19" y="19"/>
                    <a:pt x="19" y="20"/>
                    <a:pt x="19" y="21"/>
                  </a:cubicBezTo>
                  <a:cubicBezTo>
                    <a:pt x="18" y="22"/>
                    <a:pt x="17" y="23"/>
                    <a:pt x="16" y="23"/>
                  </a:cubicBezTo>
                  <a:cubicBezTo>
                    <a:pt x="15" y="23"/>
                    <a:pt x="14" y="24"/>
                    <a:pt x="14" y="24"/>
                  </a:cubicBezTo>
                  <a:cubicBezTo>
                    <a:pt x="13" y="24"/>
                    <a:pt x="11" y="24"/>
                    <a:pt x="10" y="24"/>
                  </a:cubicBezTo>
                  <a:cubicBezTo>
                    <a:pt x="10" y="24"/>
                    <a:pt x="10" y="24"/>
                    <a:pt x="9" y="24"/>
                  </a:cubicBezTo>
                  <a:cubicBezTo>
                    <a:pt x="10" y="23"/>
                    <a:pt x="10" y="23"/>
                    <a:pt x="10" y="23"/>
                  </a:cubicBezTo>
                  <a:cubicBezTo>
                    <a:pt x="11" y="23"/>
                    <a:pt x="11" y="22"/>
                    <a:pt x="11" y="22"/>
                  </a:cubicBezTo>
                  <a:cubicBezTo>
                    <a:pt x="11" y="21"/>
                    <a:pt x="11" y="21"/>
                    <a:pt x="11" y="20"/>
                  </a:cubicBezTo>
                  <a:cubicBezTo>
                    <a:pt x="11" y="20"/>
                    <a:pt x="12" y="19"/>
                    <a:pt x="11" y="19"/>
                  </a:cubicBezTo>
                  <a:cubicBezTo>
                    <a:pt x="11" y="19"/>
                    <a:pt x="11" y="20"/>
                    <a:pt x="10" y="20"/>
                  </a:cubicBezTo>
                  <a:cubicBezTo>
                    <a:pt x="10" y="21"/>
                    <a:pt x="9" y="22"/>
                    <a:pt x="9" y="22"/>
                  </a:cubicBezTo>
                  <a:cubicBezTo>
                    <a:pt x="8" y="23"/>
                    <a:pt x="7" y="24"/>
                    <a:pt x="6" y="24"/>
                  </a:cubicBezTo>
                  <a:cubicBezTo>
                    <a:pt x="6" y="24"/>
                    <a:pt x="5" y="24"/>
                    <a:pt x="4" y="24"/>
                  </a:cubicBezTo>
                  <a:cubicBezTo>
                    <a:pt x="4" y="24"/>
                    <a:pt x="3" y="22"/>
                    <a:pt x="2" y="22"/>
                  </a:cubicBezTo>
                  <a:cubicBezTo>
                    <a:pt x="2" y="22"/>
                    <a:pt x="1" y="21"/>
                    <a:pt x="1" y="20"/>
                  </a:cubicBezTo>
                  <a:cubicBezTo>
                    <a:pt x="1" y="20"/>
                    <a:pt x="0" y="18"/>
                    <a:pt x="0" y="18"/>
                  </a:cubicBezTo>
                  <a:cubicBezTo>
                    <a:pt x="0" y="17"/>
                    <a:pt x="0" y="15"/>
                    <a:pt x="0" y="14"/>
                  </a:cubicBezTo>
                  <a:cubicBezTo>
                    <a:pt x="0" y="14"/>
                    <a:pt x="0" y="13"/>
                    <a:pt x="0" y="12"/>
                  </a:cubicBezTo>
                  <a:cubicBezTo>
                    <a:pt x="0" y="12"/>
                    <a:pt x="0" y="11"/>
                    <a:pt x="0" y="11"/>
                  </a:cubicBezTo>
                  <a:cubicBezTo>
                    <a:pt x="1" y="10"/>
                    <a:pt x="2" y="10"/>
                    <a:pt x="2" y="10"/>
                  </a:cubicBezTo>
                  <a:cubicBezTo>
                    <a:pt x="2" y="9"/>
                    <a:pt x="2" y="8"/>
                    <a:pt x="2" y="7"/>
                  </a:cubicBezTo>
                  <a:cubicBezTo>
                    <a:pt x="2" y="7"/>
                    <a:pt x="2" y="6"/>
                    <a:pt x="2" y="6"/>
                  </a:cubicBezTo>
                  <a:cubicBezTo>
                    <a:pt x="2" y="5"/>
                    <a:pt x="2" y="4"/>
                    <a:pt x="2" y="4"/>
                  </a:cubicBezTo>
                  <a:cubicBezTo>
                    <a:pt x="2" y="4"/>
                    <a:pt x="3" y="4"/>
                    <a:pt x="3" y="3"/>
                  </a:cubicBezTo>
                  <a:cubicBezTo>
                    <a:pt x="3" y="3"/>
                    <a:pt x="3" y="3"/>
                    <a:pt x="3" y="3"/>
                  </a:cubicBezTo>
                  <a:cubicBezTo>
                    <a:pt x="4" y="3"/>
                    <a:pt x="4" y="3"/>
                    <a:pt x="4" y="3"/>
                  </a:cubicBezTo>
                  <a:cubicBezTo>
                    <a:pt x="5" y="3"/>
                    <a:pt x="6" y="3"/>
                    <a:pt x="6" y="3"/>
                  </a:cubicBezTo>
                  <a:cubicBezTo>
                    <a:pt x="7" y="2"/>
                    <a:pt x="9" y="0"/>
                    <a:pt x="10" y="0"/>
                  </a:cubicBezTo>
                  <a:cubicBezTo>
                    <a:pt x="11" y="0"/>
                    <a:pt x="12" y="0"/>
                    <a:pt x="12" y="1"/>
                  </a:cubicBezTo>
                  <a:cubicBezTo>
                    <a:pt x="13" y="1"/>
                    <a:pt x="14" y="2"/>
                    <a:pt x="14" y="3"/>
                  </a:cubicBezTo>
                  <a:cubicBezTo>
                    <a:pt x="14" y="3"/>
                    <a:pt x="14" y="4"/>
                    <a:pt x="14" y="5"/>
                  </a:cubicBezTo>
                  <a:cubicBezTo>
                    <a:pt x="15" y="6"/>
                    <a:pt x="17" y="6"/>
                    <a:pt x="17" y="7"/>
                  </a:cubicBezTo>
                  <a:cubicBezTo>
                    <a:pt x="17" y="7"/>
                    <a:pt x="18" y="8"/>
                    <a:pt x="18" y="9"/>
                  </a:cubicBezTo>
                  <a:cubicBezTo>
                    <a:pt x="18" y="9"/>
                    <a:pt x="19" y="9"/>
                    <a:pt x="19" y="9"/>
                  </a:cubicBezTo>
                  <a:cubicBezTo>
                    <a:pt x="20" y="10"/>
                    <a:pt x="21" y="10"/>
                    <a:pt x="21" y="10"/>
                  </a:cubicBezTo>
                  <a:cubicBezTo>
                    <a:pt x="22" y="10"/>
                    <a:pt x="22" y="11"/>
                    <a:pt x="22" y="11"/>
                  </a:cubicBezTo>
                  <a:cubicBezTo>
                    <a:pt x="23" y="11"/>
                    <a:pt x="23" y="10"/>
                    <a:pt x="23" y="10"/>
                  </a:cubicBezTo>
                  <a:cubicBezTo>
                    <a:pt x="24" y="10"/>
                    <a:pt x="24" y="9"/>
                    <a:pt x="25" y="9"/>
                  </a:cubicBezTo>
                  <a:cubicBezTo>
                    <a:pt x="25" y="10"/>
                    <a:pt x="25" y="11"/>
                    <a:pt x="26" y="12"/>
                  </a:cubicBezTo>
                  <a:cubicBezTo>
                    <a:pt x="26" y="12"/>
                    <a:pt x="26" y="12"/>
                    <a:pt x="27" y="1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1" name="Freeform 111"/>
            <p:cNvSpPr>
              <a:spLocks/>
            </p:cNvSpPr>
            <p:nvPr/>
          </p:nvSpPr>
          <p:spPr bwMode="auto">
            <a:xfrm>
              <a:off x="1352551" y="4081463"/>
              <a:ext cx="465138" cy="473075"/>
            </a:xfrm>
            <a:custGeom>
              <a:avLst/>
              <a:gdLst/>
              <a:ahLst/>
              <a:cxnLst>
                <a:cxn ang="0">
                  <a:pos x="239" y="112"/>
                </a:cxn>
                <a:cxn ang="0">
                  <a:pos x="238" y="127"/>
                </a:cxn>
                <a:cxn ang="0">
                  <a:pos x="217" y="131"/>
                </a:cxn>
                <a:cxn ang="0">
                  <a:pos x="193" y="141"/>
                </a:cxn>
                <a:cxn ang="0">
                  <a:pos x="182" y="149"/>
                </a:cxn>
                <a:cxn ang="0">
                  <a:pos x="170" y="146"/>
                </a:cxn>
                <a:cxn ang="0">
                  <a:pos x="167" y="151"/>
                </a:cxn>
                <a:cxn ang="0">
                  <a:pos x="162" y="170"/>
                </a:cxn>
                <a:cxn ang="0">
                  <a:pos x="162" y="186"/>
                </a:cxn>
                <a:cxn ang="0">
                  <a:pos x="152" y="197"/>
                </a:cxn>
                <a:cxn ang="0">
                  <a:pos x="160" y="207"/>
                </a:cxn>
                <a:cxn ang="0">
                  <a:pos x="149" y="213"/>
                </a:cxn>
                <a:cxn ang="0">
                  <a:pos x="137" y="201"/>
                </a:cxn>
                <a:cxn ang="0">
                  <a:pos x="147" y="212"/>
                </a:cxn>
                <a:cxn ang="0">
                  <a:pos x="137" y="236"/>
                </a:cxn>
                <a:cxn ang="0">
                  <a:pos x="128" y="251"/>
                </a:cxn>
                <a:cxn ang="0">
                  <a:pos x="122" y="241"/>
                </a:cxn>
                <a:cxn ang="0">
                  <a:pos x="119" y="234"/>
                </a:cxn>
                <a:cxn ang="0">
                  <a:pos x="117" y="247"/>
                </a:cxn>
                <a:cxn ang="0">
                  <a:pos x="104" y="243"/>
                </a:cxn>
                <a:cxn ang="0">
                  <a:pos x="107" y="229"/>
                </a:cxn>
                <a:cxn ang="0">
                  <a:pos x="97" y="229"/>
                </a:cxn>
                <a:cxn ang="0">
                  <a:pos x="89" y="226"/>
                </a:cxn>
                <a:cxn ang="0">
                  <a:pos x="75" y="227"/>
                </a:cxn>
                <a:cxn ang="0">
                  <a:pos x="74" y="219"/>
                </a:cxn>
                <a:cxn ang="0">
                  <a:pos x="63" y="219"/>
                </a:cxn>
                <a:cxn ang="0">
                  <a:pos x="77" y="207"/>
                </a:cxn>
                <a:cxn ang="0">
                  <a:pos x="74" y="200"/>
                </a:cxn>
                <a:cxn ang="0">
                  <a:pos x="58" y="194"/>
                </a:cxn>
                <a:cxn ang="0">
                  <a:pos x="53" y="190"/>
                </a:cxn>
                <a:cxn ang="0">
                  <a:pos x="53" y="180"/>
                </a:cxn>
                <a:cxn ang="0">
                  <a:pos x="43" y="169"/>
                </a:cxn>
                <a:cxn ang="0">
                  <a:pos x="35" y="162"/>
                </a:cxn>
                <a:cxn ang="0">
                  <a:pos x="28" y="132"/>
                </a:cxn>
                <a:cxn ang="0">
                  <a:pos x="21" y="118"/>
                </a:cxn>
                <a:cxn ang="0">
                  <a:pos x="16" y="104"/>
                </a:cxn>
                <a:cxn ang="0">
                  <a:pos x="15" y="79"/>
                </a:cxn>
                <a:cxn ang="0">
                  <a:pos x="0" y="78"/>
                </a:cxn>
                <a:cxn ang="0">
                  <a:pos x="20" y="59"/>
                </a:cxn>
                <a:cxn ang="0">
                  <a:pos x="45" y="51"/>
                </a:cxn>
                <a:cxn ang="0">
                  <a:pos x="51" y="61"/>
                </a:cxn>
                <a:cxn ang="0">
                  <a:pos x="54" y="47"/>
                </a:cxn>
                <a:cxn ang="0">
                  <a:pos x="67" y="40"/>
                </a:cxn>
                <a:cxn ang="0">
                  <a:pos x="55" y="42"/>
                </a:cxn>
                <a:cxn ang="0">
                  <a:pos x="42" y="27"/>
                </a:cxn>
                <a:cxn ang="0">
                  <a:pos x="56" y="13"/>
                </a:cxn>
                <a:cxn ang="0">
                  <a:pos x="85" y="9"/>
                </a:cxn>
                <a:cxn ang="0">
                  <a:pos x="112" y="1"/>
                </a:cxn>
                <a:cxn ang="0">
                  <a:pos x="120" y="18"/>
                </a:cxn>
                <a:cxn ang="0">
                  <a:pos x="106" y="26"/>
                </a:cxn>
                <a:cxn ang="0">
                  <a:pos x="136" y="48"/>
                </a:cxn>
                <a:cxn ang="0">
                  <a:pos x="147" y="57"/>
                </a:cxn>
                <a:cxn ang="0">
                  <a:pos x="162" y="51"/>
                </a:cxn>
                <a:cxn ang="0">
                  <a:pos x="175" y="59"/>
                </a:cxn>
                <a:cxn ang="0">
                  <a:pos x="193" y="74"/>
                </a:cxn>
                <a:cxn ang="0">
                  <a:pos x="211" y="80"/>
                </a:cxn>
                <a:cxn ang="0">
                  <a:pos x="227" y="89"/>
                </a:cxn>
              </a:cxnLst>
              <a:rect l="0" t="0" r="r" b="b"/>
              <a:pathLst>
                <a:path w="247" h="251">
                  <a:moveTo>
                    <a:pt x="239" y="102"/>
                  </a:moveTo>
                  <a:cubicBezTo>
                    <a:pt x="239" y="102"/>
                    <a:pt x="240" y="102"/>
                    <a:pt x="240" y="102"/>
                  </a:cubicBezTo>
                  <a:cubicBezTo>
                    <a:pt x="240" y="103"/>
                    <a:pt x="242" y="103"/>
                    <a:pt x="243" y="104"/>
                  </a:cubicBezTo>
                  <a:cubicBezTo>
                    <a:pt x="243" y="104"/>
                    <a:pt x="244" y="106"/>
                    <a:pt x="244" y="106"/>
                  </a:cubicBezTo>
                  <a:cubicBezTo>
                    <a:pt x="245" y="107"/>
                    <a:pt x="246" y="107"/>
                    <a:pt x="246" y="108"/>
                  </a:cubicBezTo>
                  <a:cubicBezTo>
                    <a:pt x="247" y="108"/>
                    <a:pt x="247" y="109"/>
                    <a:pt x="247" y="109"/>
                  </a:cubicBezTo>
                  <a:cubicBezTo>
                    <a:pt x="247" y="110"/>
                    <a:pt x="246" y="110"/>
                    <a:pt x="245" y="110"/>
                  </a:cubicBezTo>
                  <a:cubicBezTo>
                    <a:pt x="245" y="111"/>
                    <a:pt x="244" y="111"/>
                    <a:pt x="243" y="111"/>
                  </a:cubicBezTo>
                  <a:cubicBezTo>
                    <a:pt x="242" y="111"/>
                    <a:pt x="240" y="112"/>
                    <a:pt x="239" y="112"/>
                  </a:cubicBezTo>
                  <a:cubicBezTo>
                    <a:pt x="239" y="113"/>
                    <a:pt x="238" y="114"/>
                    <a:pt x="238" y="115"/>
                  </a:cubicBezTo>
                  <a:cubicBezTo>
                    <a:pt x="238" y="115"/>
                    <a:pt x="238" y="116"/>
                    <a:pt x="238" y="116"/>
                  </a:cubicBezTo>
                  <a:cubicBezTo>
                    <a:pt x="238" y="116"/>
                    <a:pt x="239" y="117"/>
                    <a:pt x="239" y="118"/>
                  </a:cubicBezTo>
                  <a:cubicBezTo>
                    <a:pt x="239" y="118"/>
                    <a:pt x="239" y="119"/>
                    <a:pt x="239" y="119"/>
                  </a:cubicBezTo>
                  <a:cubicBezTo>
                    <a:pt x="239" y="120"/>
                    <a:pt x="238" y="121"/>
                    <a:pt x="238" y="121"/>
                  </a:cubicBezTo>
                  <a:cubicBezTo>
                    <a:pt x="238" y="122"/>
                    <a:pt x="237" y="123"/>
                    <a:pt x="237" y="123"/>
                  </a:cubicBezTo>
                  <a:cubicBezTo>
                    <a:pt x="236" y="124"/>
                    <a:pt x="237" y="125"/>
                    <a:pt x="237" y="126"/>
                  </a:cubicBezTo>
                  <a:cubicBezTo>
                    <a:pt x="237" y="126"/>
                    <a:pt x="238" y="127"/>
                    <a:pt x="239" y="127"/>
                  </a:cubicBezTo>
                  <a:cubicBezTo>
                    <a:pt x="238" y="127"/>
                    <a:pt x="238" y="127"/>
                    <a:pt x="238" y="127"/>
                  </a:cubicBezTo>
                  <a:cubicBezTo>
                    <a:pt x="238" y="128"/>
                    <a:pt x="236" y="129"/>
                    <a:pt x="236" y="129"/>
                  </a:cubicBezTo>
                  <a:cubicBezTo>
                    <a:pt x="235" y="130"/>
                    <a:pt x="232" y="130"/>
                    <a:pt x="231" y="130"/>
                  </a:cubicBezTo>
                  <a:cubicBezTo>
                    <a:pt x="230" y="131"/>
                    <a:pt x="228" y="131"/>
                    <a:pt x="227" y="132"/>
                  </a:cubicBezTo>
                  <a:cubicBezTo>
                    <a:pt x="226" y="132"/>
                    <a:pt x="224" y="131"/>
                    <a:pt x="223" y="131"/>
                  </a:cubicBezTo>
                  <a:cubicBezTo>
                    <a:pt x="223" y="131"/>
                    <a:pt x="222" y="130"/>
                    <a:pt x="222" y="129"/>
                  </a:cubicBezTo>
                  <a:cubicBezTo>
                    <a:pt x="222" y="129"/>
                    <a:pt x="222" y="128"/>
                    <a:pt x="222" y="128"/>
                  </a:cubicBezTo>
                  <a:cubicBezTo>
                    <a:pt x="222" y="128"/>
                    <a:pt x="221" y="128"/>
                    <a:pt x="221" y="128"/>
                  </a:cubicBezTo>
                  <a:cubicBezTo>
                    <a:pt x="220" y="129"/>
                    <a:pt x="220" y="130"/>
                    <a:pt x="220" y="130"/>
                  </a:cubicBezTo>
                  <a:cubicBezTo>
                    <a:pt x="219" y="131"/>
                    <a:pt x="218" y="131"/>
                    <a:pt x="217" y="131"/>
                  </a:cubicBezTo>
                  <a:cubicBezTo>
                    <a:pt x="217" y="132"/>
                    <a:pt x="216" y="133"/>
                    <a:pt x="216" y="133"/>
                  </a:cubicBezTo>
                  <a:cubicBezTo>
                    <a:pt x="216" y="134"/>
                    <a:pt x="215" y="135"/>
                    <a:pt x="215" y="135"/>
                  </a:cubicBezTo>
                  <a:cubicBezTo>
                    <a:pt x="214" y="135"/>
                    <a:pt x="213" y="134"/>
                    <a:pt x="212" y="134"/>
                  </a:cubicBezTo>
                  <a:cubicBezTo>
                    <a:pt x="211" y="134"/>
                    <a:pt x="209" y="134"/>
                    <a:pt x="209" y="134"/>
                  </a:cubicBezTo>
                  <a:cubicBezTo>
                    <a:pt x="208" y="135"/>
                    <a:pt x="207" y="136"/>
                    <a:pt x="206" y="136"/>
                  </a:cubicBezTo>
                  <a:cubicBezTo>
                    <a:pt x="205" y="136"/>
                    <a:pt x="203" y="136"/>
                    <a:pt x="203" y="136"/>
                  </a:cubicBezTo>
                  <a:cubicBezTo>
                    <a:pt x="202" y="136"/>
                    <a:pt x="199" y="136"/>
                    <a:pt x="198" y="137"/>
                  </a:cubicBezTo>
                  <a:cubicBezTo>
                    <a:pt x="197" y="137"/>
                    <a:pt x="196" y="138"/>
                    <a:pt x="196" y="138"/>
                  </a:cubicBezTo>
                  <a:cubicBezTo>
                    <a:pt x="195" y="139"/>
                    <a:pt x="193" y="140"/>
                    <a:pt x="193" y="141"/>
                  </a:cubicBezTo>
                  <a:cubicBezTo>
                    <a:pt x="192" y="142"/>
                    <a:pt x="191" y="142"/>
                    <a:pt x="191" y="143"/>
                  </a:cubicBezTo>
                  <a:cubicBezTo>
                    <a:pt x="191" y="143"/>
                    <a:pt x="190" y="145"/>
                    <a:pt x="190" y="145"/>
                  </a:cubicBezTo>
                  <a:cubicBezTo>
                    <a:pt x="190" y="146"/>
                    <a:pt x="189" y="147"/>
                    <a:pt x="188" y="147"/>
                  </a:cubicBezTo>
                  <a:cubicBezTo>
                    <a:pt x="188" y="147"/>
                    <a:pt x="187" y="147"/>
                    <a:pt x="187" y="147"/>
                  </a:cubicBezTo>
                  <a:cubicBezTo>
                    <a:pt x="187" y="146"/>
                    <a:pt x="187" y="145"/>
                    <a:pt x="187" y="145"/>
                  </a:cubicBezTo>
                  <a:cubicBezTo>
                    <a:pt x="186" y="144"/>
                    <a:pt x="186" y="144"/>
                    <a:pt x="186" y="144"/>
                  </a:cubicBezTo>
                  <a:cubicBezTo>
                    <a:pt x="185" y="144"/>
                    <a:pt x="186" y="145"/>
                    <a:pt x="186" y="146"/>
                  </a:cubicBezTo>
                  <a:cubicBezTo>
                    <a:pt x="185" y="146"/>
                    <a:pt x="185" y="147"/>
                    <a:pt x="185" y="148"/>
                  </a:cubicBezTo>
                  <a:cubicBezTo>
                    <a:pt x="185" y="148"/>
                    <a:pt x="183" y="149"/>
                    <a:pt x="182" y="149"/>
                  </a:cubicBezTo>
                  <a:cubicBezTo>
                    <a:pt x="182" y="150"/>
                    <a:pt x="181" y="150"/>
                    <a:pt x="181" y="150"/>
                  </a:cubicBezTo>
                  <a:cubicBezTo>
                    <a:pt x="180" y="150"/>
                    <a:pt x="180" y="151"/>
                    <a:pt x="179" y="152"/>
                  </a:cubicBezTo>
                  <a:cubicBezTo>
                    <a:pt x="179" y="152"/>
                    <a:pt x="180" y="153"/>
                    <a:pt x="179" y="154"/>
                  </a:cubicBezTo>
                  <a:cubicBezTo>
                    <a:pt x="179" y="154"/>
                    <a:pt x="177" y="154"/>
                    <a:pt x="177" y="154"/>
                  </a:cubicBezTo>
                  <a:cubicBezTo>
                    <a:pt x="176" y="154"/>
                    <a:pt x="175" y="153"/>
                    <a:pt x="174" y="153"/>
                  </a:cubicBezTo>
                  <a:cubicBezTo>
                    <a:pt x="173" y="153"/>
                    <a:pt x="172" y="154"/>
                    <a:pt x="171" y="154"/>
                  </a:cubicBezTo>
                  <a:cubicBezTo>
                    <a:pt x="170" y="153"/>
                    <a:pt x="170" y="152"/>
                    <a:pt x="170" y="151"/>
                  </a:cubicBezTo>
                  <a:cubicBezTo>
                    <a:pt x="170" y="151"/>
                    <a:pt x="170" y="150"/>
                    <a:pt x="170" y="149"/>
                  </a:cubicBezTo>
                  <a:cubicBezTo>
                    <a:pt x="170" y="148"/>
                    <a:pt x="170" y="147"/>
                    <a:pt x="170" y="146"/>
                  </a:cubicBezTo>
                  <a:cubicBezTo>
                    <a:pt x="170" y="146"/>
                    <a:pt x="170" y="144"/>
                    <a:pt x="170" y="143"/>
                  </a:cubicBezTo>
                  <a:cubicBezTo>
                    <a:pt x="169" y="142"/>
                    <a:pt x="168" y="140"/>
                    <a:pt x="168" y="139"/>
                  </a:cubicBezTo>
                  <a:cubicBezTo>
                    <a:pt x="167" y="139"/>
                    <a:pt x="167" y="137"/>
                    <a:pt x="166" y="137"/>
                  </a:cubicBezTo>
                  <a:cubicBezTo>
                    <a:pt x="166" y="136"/>
                    <a:pt x="165" y="136"/>
                    <a:pt x="164" y="136"/>
                  </a:cubicBezTo>
                  <a:cubicBezTo>
                    <a:pt x="164" y="136"/>
                    <a:pt x="164" y="137"/>
                    <a:pt x="165" y="138"/>
                  </a:cubicBezTo>
                  <a:cubicBezTo>
                    <a:pt x="165" y="139"/>
                    <a:pt x="166" y="140"/>
                    <a:pt x="166" y="141"/>
                  </a:cubicBezTo>
                  <a:cubicBezTo>
                    <a:pt x="166" y="142"/>
                    <a:pt x="167" y="144"/>
                    <a:pt x="167" y="145"/>
                  </a:cubicBezTo>
                  <a:cubicBezTo>
                    <a:pt x="167" y="146"/>
                    <a:pt x="167" y="147"/>
                    <a:pt x="167" y="148"/>
                  </a:cubicBezTo>
                  <a:cubicBezTo>
                    <a:pt x="167" y="149"/>
                    <a:pt x="167" y="150"/>
                    <a:pt x="167" y="151"/>
                  </a:cubicBezTo>
                  <a:cubicBezTo>
                    <a:pt x="167" y="151"/>
                    <a:pt x="167" y="152"/>
                    <a:pt x="167" y="153"/>
                  </a:cubicBezTo>
                  <a:cubicBezTo>
                    <a:pt x="167" y="153"/>
                    <a:pt x="168" y="153"/>
                    <a:pt x="168" y="154"/>
                  </a:cubicBezTo>
                  <a:cubicBezTo>
                    <a:pt x="169" y="154"/>
                    <a:pt x="168" y="156"/>
                    <a:pt x="168" y="156"/>
                  </a:cubicBezTo>
                  <a:cubicBezTo>
                    <a:pt x="168" y="157"/>
                    <a:pt x="168" y="157"/>
                    <a:pt x="167" y="158"/>
                  </a:cubicBezTo>
                  <a:cubicBezTo>
                    <a:pt x="167" y="158"/>
                    <a:pt x="166" y="159"/>
                    <a:pt x="166" y="159"/>
                  </a:cubicBezTo>
                  <a:cubicBezTo>
                    <a:pt x="166" y="160"/>
                    <a:pt x="165" y="161"/>
                    <a:pt x="165" y="161"/>
                  </a:cubicBezTo>
                  <a:cubicBezTo>
                    <a:pt x="165" y="162"/>
                    <a:pt x="164" y="164"/>
                    <a:pt x="164" y="165"/>
                  </a:cubicBezTo>
                  <a:cubicBezTo>
                    <a:pt x="163" y="166"/>
                    <a:pt x="163" y="167"/>
                    <a:pt x="163" y="168"/>
                  </a:cubicBezTo>
                  <a:cubicBezTo>
                    <a:pt x="163" y="168"/>
                    <a:pt x="162" y="170"/>
                    <a:pt x="162" y="170"/>
                  </a:cubicBezTo>
                  <a:cubicBezTo>
                    <a:pt x="161" y="170"/>
                    <a:pt x="160" y="169"/>
                    <a:pt x="160" y="169"/>
                  </a:cubicBezTo>
                  <a:cubicBezTo>
                    <a:pt x="159" y="170"/>
                    <a:pt x="158" y="170"/>
                    <a:pt x="158" y="170"/>
                  </a:cubicBezTo>
                  <a:cubicBezTo>
                    <a:pt x="158" y="171"/>
                    <a:pt x="159" y="172"/>
                    <a:pt x="159" y="172"/>
                  </a:cubicBezTo>
                  <a:cubicBezTo>
                    <a:pt x="159" y="173"/>
                    <a:pt x="159" y="174"/>
                    <a:pt x="159" y="175"/>
                  </a:cubicBezTo>
                  <a:cubicBezTo>
                    <a:pt x="159" y="176"/>
                    <a:pt x="159" y="177"/>
                    <a:pt x="159" y="178"/>
                  </a:cubicBezTo>
                  <a:cubicBezTo>
                    <a:pt x="159" y="179"/>
                    <a:pt x="158" y="180"/>
                    <a:pt x="158" y="180"/>
                  </a:cubicBezTo>
                  <a:cubicBezTo>
                    <a:pt x="159" y="181"/>
                    <a:pt x="159" y="182"/>
                    <a:pt x="160" y="182"/>
                  </a:cubicBezTo>
                  <a:cubicBezTo>
                    <a:pt x="160" y="182"/>
                    <a:pt x="161" y="183"/>
                    <a:pt x="162" y="184"/>
                  </a:cubicBezTo>
                  <a:cubicBezTo>
                    <a:pt x="162" y="184"/>
                    <a:pt x="162" y="185"/>
                    <a:pt x="162" y="186"/>
                  </a:cubicBezTo>
                  <a:cubicBezTo>
                    <a:pt x="162" y="186"/>
                    <a:pt x="162" y="187"/>
                    <a:pt x="163" y="188"/>
                  </a:cubicBezTo>
                  <a:cubicBezTo>
                    <a:pt x="163" y="188"/>
                    <a:pt x="164" y="188"/>
                    <a:pt x="164" y="188"/>
                  </a:cubicBezTo>
                  <a:cubicBezTo>
                    <a:pt x="165" y="189"/>
                    <a:pt x="165" y="190"/>
                    <a:pt x="164" y="190"/>
                  </a:cubicBezTo>
                  <a:cubicBezTo>
                    <a:pt x="164" y="190"/>
                    <a:pt x="162" y="190"/>
                    <a:pt x="162" y="190"/>
                  </a:cubicBezTo>
                  <a:cubicBezTo>
                    <a:pt x="161" y="190"/>
                    <a:pt x="159" y="191"/>
                    <a:pt x="159" y="191"/>
                  </a:cubicBezTo>
                  <a:cubicBezTo>
                    <a:pt x="158" y="191"/>
                    <a:pt x="157" y="191"/>
                    <a:pt x="156" y="191"/>
                  </a:cubicBezTo>
                  <a:cubicBezTo>
                    <a:pt x="155" y="191"/>
                    <a:pt x="154" y="192"/>
                    <a:pt x="154" y="193"/>
                  </a:cubicBezTo>
                  <a:cubicBezTo>
                    <a:pt x="153" y="193"/>
                    <a:pt x="152" y="194"/>
                    <a:pt x="152" y="194"/>
                  </a:cubicBezTo>
                  <a:cubicBezTo>
                    <a:pt x="152" y="195"/>
                    <a:pt x="152" y="196"/>
                    <a:pt x="152" y="197"/>
                  </a:cubicBezTo>
                  <a:cubicBezTo>
                    <a:pt x="152" y="197"/>
                    <a:pt x="151" y="199"/>
                    <a:pt x="152" y="199"/>
                  </a:cubicBezTo>
                  <a:cubicBezTo>
                    <a:pt x="152" y="200"/>
                    <a:pt x="152" y="201"/>
                    <a:pt x="152" y="201"/>
                  </a:cubicBezTo>
                  <a:cubicBezTo>
                    <a:pt x="153" y="202"/>
                    <a:pt x="155" y="202"/>
                    <a:pt x="156" y="202"/>
                  </a:cubicBezTo>
                  <a:cubicBezTo>
                    <a:pt x="156" y="203"/>
                    <a:pt x="157" y="203"/>
                    <a:pt x="158" y="203"/>
                  </a:cubicBezTo>
                  <a:cubicBezTo>
                    <a:pt x="158" y="203"/>
                    <a:pt x="159" y="203"/>
                    <a:pt x="159" y="203"/>
                  </a:cubicBezTo>
                  <a:cubicBezTo>
                    <a:pt x="160" y="203"/>
                    <a:pt x="161" y="203"/>
                    <a:pt x="162" y="204"/>
                  </a:cubicBezTo>
                  <a:cubicBezTo>
                    <a:pt x="162" y="204"/>
                    <a:pt x="162" y="204"/>
                    <a:pt x="162" y="205"/>
                  </a:cubicBezTo>
                  <a:cubicBezTo>
                    <a:pt x="162" y="205"/>
                    <a:pt x="162" y="206"/>
                    <a:pt x="162" y="206"/>
                  </a:cubicBezTo>
                  <a:cubicBezTo>
                    <a:pt x="161" y="206"/>
                    <a:pt x="160" y="206"/>
                    <a:pt x="160" y="207"/>
                  </a:cubicBezTo>
                  <a:cubicBezTo>
                    <a:pt x="159" y="207"/>
                    <a:pt x="159" y="209"/>
                    <a:pt x="159" y="209"/>
                  </a:cubicBezTo>
                  <a:cubicBezTo>
                    <a:pt x="158" y="210"/>
                    <a:pt x="158" y="211"/>
                    <a:pt x="158" y="212"/>
                  </a:cubicBezTo>
                  <a:cubicBezTo>
                    <a:pt x="158" y="212"/>
                    <a:pt x="157" y="213"/>
                    <a:pt x="157" y="213"/>
                  </a:cubicBezTo>
                  <a:cubicBezTo>
                    <a:pt x="157" y="214"/>
                    <a:pt x="156" y="215"/>
                    <a:pt x="155" y="215"/>
                  </a:cubicBezTo>
                  <a:cubicBezTo>
                    <a:pt x="155" y="216"/>
                    <a:pt x="155" y="217"/>
                    <a:pt x="155" y="218"/>
                  </a:cubicBezTo>
                  <a:cubicBezTo>
                    <a:pt x="155" y="218"/>
                    <a:pt x="154" y="219"/>
                    <a:pt x="153" y="219"/>
                  </a:cubicBezTo>
                  <a:cubicBezTo>
                    <a:pt x="153" y="219"/>
                    <a:pt x="152" y="219"/>
                    <a:pt x="152" y="218"/>
                  </a:cubicBezTo>
                  <a:cubicBezTo>
                    <a:pt x="152" y="218"/>
                    <a:pt x="151" y="217"/>
                    <a:pt x="151" y="216"/>
                  </a:cubicBezTo>
                  <a:cubicBezTo>
                    <a:pt x="150" y="215"/>
                    <a:pt x="150" y="214"/>
                    <a:pt x="149" y="213"/>
                  </a:cubicBezTo>
                  <a:cubicBezTo>
                    <a:pt x="149" y="212"/>
                    <a:pt x="149" y="211"/>
                    <a:pt x="149" y="211"/>
                  </a:cubicBezTo>
                  <a:cubicBezTo>
                    <a:pt x="149" y="210"/>
                    <a:pt x="148" y="209"/>
                    <a:pt x="148" y="209"/>
                  </a:cubicBezTo>
                  <a:cubicBezTo>
                    <a:pt x="148" y="208"/>
                    <a:pt x="147" y="208"/>
                    <a:pt x="146" y="207"/>
                  </a:cubicBezTo>
                  <a:cubicBezTo>
                    <a:pt x="146" y="207"/>
                    <a:pt x="146" y="206"/>
                    <a:pt x="146" y="206"/>
                  </a:cubicBezTo>
                  <a:cubicBezTo>
                    <a:pt x="146" y="206"/>
                    <a:pt x="144" y="206"/>
                    <a:pt x="144" y="206"/>
                  </a:cubicBezTo>
                  <a:cubicBezTo>
                    <a:pt x="143" y="205"/>
                    <a:pt x="142" y="205"/>
                    <a:pt x="142" y="205"/>
                  </a:cubicBezTo>
                  <a:cubicBezTo>
                    <a:pt x="141" y="205"/>
                    <a:pt x="140" y="204"/>
                    <a:pt x="140" y="204"/>
                  </a:cubicBezTo>
                  <a:cubicBezTo>
                    <a:pt x="140" y="203"/>
                    <a:pt x="139" y="203"/>
                    <a:pt x="139" y="202"/>
                  </a:cubicBezTo>
                  <a:cubicBezTo>
                    <a:pt x="139" y="202"/>
                    <a:pt x="138" y="201"/>
                    <a:pt x="137" y="201"/>
                  </a:cubicBezTo>
                  <a:cubicBezTo>
                    <a:pt x="137" y="201"/>
                    <a:pt x="137" y="201"/>
                    <a:pt x="137" y="202"/>
                  </a:cubicBezTo>
                  <a:cubicBezTo>
                    <a:pt x="137" y="202"/>
                    <a:pt x="137" y="203"/>
                    <a:pt x="137" y="203"/>
                  </a:cubicBezTo>
                  <a:cubicBezTo>
                    <a:pt x="138" y="203"/>
                    <a:pt x="138" y="204"/>
                    <a:pt x="137" y="204"/>
                  </a:cubicBezTo>
                  <a:cubicBezTo>
                    <a:pt x="137" y="205"/>
                    <a:pt x="137" y="205"/>
                    <a:pt x="137" y="206"/>
                  </a:cubicBezTo>
                  <a:cubicBezTo>
                    <a:pt x="137" y="206"/>
                    <a:pt x="138" y="206"/>
                    <a:pt x="139" y="206"/>
                  </a:cubicBezTo>
                  <a:cubicBezTo>
                    <a:pt x="139" y="206"/>
                    <a:pt x="140" y="206"/>
                    <a:pt x="141" y="207"/>
                  </a:cubicBezTo>
                  <a:cubicBezTo>
                    <a:pt x="141" y="207"/>
                    <a:pt x="142" y="207"/>
                    <a:pt x="143" y="208"/>
                  </a:cubicBezTo>
                  <a:cubicBezTo>
                    <a:pt x="143" y="208"/>
                    <a:pt x="144" y="209"/>
                    <a:pt x="144" y="209"/>
                  </a:cubicBezTo>
                  <a:cubicBezTo>
                    <a:pt x="145" y="210"/>
                    <a:pt x="146" y="212"/>
                    <a:pt x="147" y="212"/>
                  </a:cubicBezTo>
                  <a:cubicBezTo>
                    <a:pt x="147" y="213"/>
                    <a:pt x="148" y="214"/>
                    <a:pt x="148" y="215"/>
                  </a:cubicBezTo>
                  <a:cubicBezTo>
                    <a:pt x="148" y="216"/>
                    <a:pt x="149" y="217"/>
                    <a:pt x="149" y="218"/>
                  </a:cubicBezTo>
                  <a:cubicBezTo>
                    <a:pt x="149" y="219"/>
                    <a:pt x="150" y="220"/>
                    <a:pt x="149" y="221"/>
                  </a:cubicBezTo>
                  <a:cubicBezTo>
                    <a:pt x="149" y="222"/>
                    <a:pt x="149" y="222"/>
                    <a:pt x="148" y="223"/>
                  </a:cubicBezTo>
                  <a:cubicBezTo>
                    <a:pt x="148" y="223"/>
                    <a:pt x="146" y="223"/>
                    <a:pt x="145" y="224"/>
                  </a:cubicBezTo>
                  <a:cubicBezTo>
                    <a:pt x="144" y="224"/>
                    <a:pt x="143" y="224"/>
                    <a:pt x="142" y="225"/>
                  </a:cubicBezTo>
                  <a:cubicBezTo>
                    <a:pt x="141" y="226"/>
                    <a:pt x="140" y="228"/>
                    <a:pt x="140" y="229"/>
                  </a:cubicBezTo>
                  <a:cubicBezTo>
                    <a:pt x="139" y="230"/>
                    <a:pt x="139" y="233"/>
                    <a:pt x="138" y="234"/>
                  </a:cubicBezTo>
                  <a:cubicBezTo>
                    <a:pt x="138" y="234"/>
                    <a:pt x="137" y="236"/>
                    <a:pt x="137" y="236"/>
                  </a:cubicBezTo>
                  <a:cubicBezTo>
                    <a:pt x="136" y="237"/>
                    <a:pt x="136" y="239"/>
                    <a:pt x="136" y="240"/>
                  </a:cubicBezTo>
                  <a:cubicBezTo>
                    <a:pt x="136" y="241"/>
                    <a:pt x="136" y="242"/>
                    <a:pt x="136" y="243"/>
                  </a:cubicBezTo>
                  <a:cubicBezTo>
                    <a:pt x="136" y="243"/>
                    <a:pt x="137" y="244"/>
                    <a:pt x="137" y="245"/>
                  </a:cubicBezTo>
                  <a:cubicBezTo>
                    <a:pt x="137" y="245"/>
                    <a:pt x="138" y="246"/>
                    <a:pt x="138" y="246"/>
                  </a:cubicBezTo>
                  <a:cubicBezTo>
                    <a:pt x="137" y="247"/>
                    <a:pt x="136" y="247"/>
                    <a:pt x="136" y="247"/>
                  </a:cubicBezTo>
                  <a:cubicBezTo>
                    <a:pt x="135" y="247"/>
                    <a:pt x="134" y="246"/>
                    <a:pt x="133" y="247"/>
                  </a:cubicBezTo>
                  <a:cubicBezTo>
                    <a:pt x="132" y="247"/>
                    <a:pt x="131" y="248"/>
                    <a:pt x="131" y="248"/>
                  </a:cubicBezTo>
                  <a:cubicBezTo>
                    <a:pt x="131" y="249"/>
                    <a:pt x="130" y="249"/>
                    <a:pt x="130" y="250"/>
                  </a:cubicBezTo>
                  <a:cubicBezTo>
                    <a:pt x="129" y="250"/>
                    <a:pt x="128" y="250"/>
                    <a:pt x="128" y="251"/>
                  </a:cubicBezTo>
                  <a:cubicBezTo>
                    <a:pt x="128" y="251"/>
                    <a:pt x="127" y="251"/>
                    <a:pt x="126" y="251"/>
                  </a:cubicBezTo>
                  <a:cubicBezTo>
                    <a:pt x="126" y="251"/>
                    <a:pt x="125" y="250"/>
                    <a:pt x="125" y="250"/>
                  </a:cubicBezTo>
                  <a:cubicBezTo>
                    <a:pt x="124" y="250"/>
                    <a:pt x="124" y="249"/>
                    <a:pt x="123" y="249"/>
                  </a:cubicBezTo>
                  <a:cubicBezTo>
                    <a:pt x="123" y="249"/>
                    <a:pt x="122" y="249"/>
                    <a:pt x="121" y="249"/>
                  </a:cubicBezTo>
                  <a:cubicBezTo>
                    <a:pt x="121" y="248"/>
                    <a:pt x="120" y="247"/>
                    <a:pt x="120" y="246"/>
                  </a:cubicBezTo>
                  <a:cubicBezTo>
                    <a:pt x="120" y="246"/>
                    <a:pt x="119" y="245"/>
                    <a:pt x="120" y="245"/>
                  </a:cubicBezTo>
                  <a:cubicBezTo>
                    <a:pt x="120" y="244"/>
                    <a:pt x="121" y="244"/>
                    <a:pt x="121" y="243"/>
                  </a:cubicBezTo>
                  <a:cubicBezTo>
                    <a:pt x="121" y="243"/>
                    <a:pt x="122" y="243"/>
                    <a:pt x="122" y="242"/>
                  </a:cubicBezTo>
                  <a:cubicBezTo>
                    <a:pt x="122" y="242"/>
                    <a:pt x="122" y="241"/>
                    <a:pt x="122" y="241"/>
                  </a:cubicBezTo>
                  <a:cubicBezTo>
                    <a:pt x="122" y="241"/>
                    <a:pt x="122" y="240"/>
                    <a:pt x="122" y="240"/>
                  </a:cubicBezTo>
                  <a:cubicBezTo>
                    <a:pt x="122" y="240"/>
                    <a:pt x="122" y="239"/>
                    <a:pt x="122" y="239"/>
                  </a:cubicBezTo>
                  <a:cubicBezTo>
                    <a:pt x="122" y="238"/>
                    <a:pt x="123" y="238"/>
                    <a:pt x="123" y="238"/>
                  </a:cubicBezTo>
                  <a:cubicBezTo>
                    <a:pt x="123" y="237"/>
                    <a:pt x="123" y="237"/>
                    <a:pt x="123" y="237"/>
                  </a:cubicBezTo>
                  <a:cubicBezTo>
                    <a:pt x="123" y="237"/>
                    <a:pt x="122" y="237"/>
                    <a:pt x="122" y="237"/>
                  </a:cubicBezTo>
                  <a:cubicBezTo>
                    <a:pt x="121" y="237"/>
                    <a:pt x="121" y="238"/>
                    <a:pt x="121" y="238"/>
                  </a:cubicBezTo>
                  <a:cubicBezTo>
                    <a:pt x="121" y="238"/>
                    <a:pt x="120" y="238"/>
                    <a:pt x="120" y="238"/>
                  </a:cubicBezTo>
                  <a:cubicBezTo>
                    <a:pt x="120" y="237"/>
                    <a:pt x="120" y="236"/>
                    <a:pt x="120" y="235"/>
                  </a:cubicBezTo>
                  <a:cubicBezTo>
                    <a:pt x="119" y="235"/>
                    <a:pt x="119" y="234"/>
                    <a:pt x="119" y="234"/>
                  </a:cubicBezTo>
                  <a:cubicBezTo>
                    <a:pt x="118" y="233"/>
                    <a:pt x="117" y="233"/>
                    <a:pt x="117" y="233"/>
                  </a:cubicBezTo>
                  <a:cubicBezTo>
                    <a:pt x="117" y="234"/>
                    <a:pt x="117" y="235"/>
                    <a:pt x="118" y="235"/>
                  </a:cubicBezTo>
                  <a:cubicBezTo>
                    <a:pt x="118" y="235"/>
                    <a:pt x="118" y="236"/>
                    <a:pt x="118" y="236"/>
                  </a:cubicBezTo>
                  <a:cubicBezTo>
                    <a:pt x="117" y="237"/>
                    <a:pt x="117" y="237"/>
                    <a:pt x="117" y="237"/>
                  </a:cubicBezTo>
                  <a:cubicBezTo>
                    <a:pt x="117" y="238"/>
                    <a:pt x="117" y="238"/>
                    <a:pt x="118" y="239"/>
                  </a:cubicBezTo>
                  <a:cubicBezTo>
                    <a:pt x="118" y="239"/>
                    <a:pt x="119" y="240"/>
                    <a:pt x="119" y="240"/>
                  </a:cubicBezTo>
                  <a:cubicBezTo>
                    <a:pt x="119" y="241"/>
                    <a:pt x="119" y="242"/>
                    <a:pt x="119" y="243"/>
                  </a:cubicBezTo>
                  <a:cubicBezTo>
                    <a:pt x="119" y="243"/>
                    <a:pt x="118" y="244"/>
                    <a:pt x="118" y="245"/>
                  </a:cubicBezTo>
                  <a:cubicBezTo>
                    <a:pt x="117" y="246"/>
                    <a:pt x="117" y="247"/>
                    <a:pt x="117" y="247"/>
                  </a:cubicBezTo>
                  <a:cubicBezTo>
                    <a:pt x="117" y="248"/>
                    <a:pt x="118" y="249"/>
                    <a:pt x="118" y="250"/>
                  </a:cubicBezTo>
                  <a:cubicBezTo>
                    <a:pt x="118" y="250"/>
                    <a:pt x="117" y="250"/>
                    <a:pt x="116" y="250"/>
                  </a:cubicBezTo>
                  <a:cubicBezTo>
                    <a:pt x="116" y="250"/>
                    <a:pt x="115" y="249"/>
                    <a:pt x="115" y="249"/>
                  </a:cubicBezTo>
                  <a:cubicBezTo>
                    <a:pt x="114" y="248"/>
                    <a:pt x="113" y="249"/>
                    <a:pt x="112" y="249"/>
                  </a:cubicBezTo>
                  <a:cubicBezTo>
                    <a:pt x="111" y="249"/>
                    <a:pt x="110" y="249"/>
                    <a:pt x="109" y="249"/>
                  </a:cubicBezTo>
                  <a:cubicBezTo>
                    <a:pt x="109" y="248"/>
                    <a:pt x="108" y="247"/>
                    <a:pt x="107" y="247"/>
                  </a:cubicBezTo>
                  <a:cubicBezTo>
                    <a:pt x="107" y="246"/>
                    <a:pt x="106" y="246"/>
                    <a:pt x="106" y="246"/>
                  </a:cubicBezTo>
                  <a:cubicBezTo>
                    <a:pt x="105" y="246"/>
                    <a:pt x="105" y="246"/>
                    <a:pt x="104" y="245"/>
                  </a:cubicBezTo>
                  <a:cubicBezTo>
                    <a:pt x="104" y="245"/>
                    <a:pt x="104" y="243"/>
                    <a:pt x="104" y="243"/>
                  </a:cubicBezTo>
                  <a:cubicBezTo>
                    <a:pt x="104" y="242"/>
                    <a:pt x="105" y="242"/>
                    <a:pt x="105" y="242"/>
                  </a:cubicBezTo>
                  <a:cubicBezTo>
                    <a:pt x="105" y="241"/>
                    <a:pt x="105" y="240"/>
                    <a:pt x="105" y="240"/>
                  </a:cubicBezTo>
                  <a:cubicBezTo>
                    <a:pt x="105" y="239"/>
                    <a:pt x="105" y="238"/>
                    <a:pt x="104" y="238"/>
                  </a:cubicBezTo>
                  <a:cubicBezTo>
                    <a:pt x="104" y="237"/>
                    <a:pt x="103" y="237"/>
                    <a:pt x="103" y="236"/>
                  </a:cubicBezTo>
                  <a:cubicBezTo>
                    <a:pt x="102" y="236"/>
                    <a:pt x="102" y="235"/>
                    <a:pt x="102" y="235"/>
                  </a:cubicBezTo>
                  <a:cubicBezTo>
                    <a:pt x="103" y="234"/>
                    <a:pt x="103" y="234"/>
                    <a:pt x="104" y="233"/>
                  </a:cubicBezTo>
                  <a:cubicBezTo>
                    <a:pt x="104" y="233"/>
                    <a:pt x="105" y="232"/>
                    <a:pt x="105" y="232"/>
                  </a:cubicBezTo>
                  <a:cubicBezTo>
                    <a:pt x="105" y="231"/>
                    <a:pt x="106" y="231"/>
                    <a:pt x="106" y="231"/>
                  </a:cubicBezTo>
                  <a:cubicBezTo>
                    <a:pt x="106" y="230"/>
                    <a:pt x="106" y="229"/>
                    <a:pt x="107" y="229"/>
                  </a:cubicBezTo>
                  <a:cubicBezTo>
                    <a:pt x="107" y="229"/>
                    <a:pt x="107" y="228"/>
                    <a:pt x="107" y="227"/>
                  </a:cubicBezTo>
                  <a:cubicBezTo>
                    <a:pt x="107" y="227"/>
                    <a:pt x="106" y="226"/>
                    <a:pt x="106" y="226"/>
                  </a:cubicBezTo>
                  <a:cubicBezTo>
                    <a:pt x="106" y="226"/>
                    <a:pt x="105" y="227"/>
                    <a:pt x="105" y="227"/>
                  </a:cubicBezTo>
                  <a:cubicBezTo>
                    <a:pt x="105" y="228"/>
                    <a:pt x="104" y="229"/>
                    <a:pt x="104" y="230"/>
                  </a:cubicBezTo>
                  <a:cubicBezTo>
                    <a:pt x="104" y="230"/>
                    <a:pt x="103" y="231"/>
                    <a:pt x="103" y="231"/>
                  </a:cubicBezTo>
                  <a:cubicBezTo>
                    <a:pt x="103" y="231"/>
                    <a:pt x="102" y="232"/>
                    <a:pt x="101" y="232"/>
                  </a:cubicBezTo>
                  <a:cubicBezTo>
                    <a:pt x="101" y="232"/>
                    <a:pt x="100" y="232"/>
                    <a:pt x="100" y="232"/>
                  </a:cubicBezTo>
                  <a:cubicBezTo>
                    <a:pt x="99" y="231"/>
                    <a:pt x="99" y="231"/>
                    <a:pt x="98" y="231"/>
                  </a:cubicBezTo>
                  <a:cubicBezTo>
                    <a:pt x="98" y="230"/>
                    <a:pt x="97" y="229"/>
                    <a:pt x="97" y="229"/>
                  </a:cubicBezTo>
                  <a:cubicBezTo>
                    <a:pt x="96" y="229"/>
                    <a:pt x="94" y="230"/>
                    <a:pt x="93" y="229"/>
                  </a:cubicBezTo>
                  <a:cubicBezTo>
                    <a:pt x="92" y="229"/>
                    <a:pt x="92" y="228"/>
                    <a:pt x="92" y="227"/>
                  </a:cubicBezTo>
                  <a:cubicBezTo>
                    <a:pt x="91" y="227"/>
                    <a:pt x="91" y="226"/>
                    <a:pt x="91" y="225"/>
                  </a:cubicBezTo>
                  <a:cubicBezTo>
                    <a:pt x="92" y="225"/>
                    <a:pt x="93" y="224"/>
                    <a:pt x="93" y="224"/>
                  </a:cubicBezTo>
                  <a:cubicBezTo>
                    <a:pt x="93" y="223"/>
                    <a:pt x="93" y="223"/>
                    <a:pt x="93" y="222"/>
                  </a:cubicBezTo>
                  <a:cubicBezTo>
                    <a:pt x="93" y="222"/>
                    <a:pt x="94" y="221"/>
                    <a:pt x="93" y="221"/>
                  </a:cubicBezTo>
                  <a:cubicBezTo>
                    <a:pt x="93" y="220"/>
                    <a:pt x="92" y="222"/>
                    <a:pt x="92" y="222"/>
                  </a:cubicBezTo>
                  <a:cubicBezTo>
                    <a:pt x="92" y="223"/>
                    <a:pt x="91" y="223"/>
                    <a:pt x="91" y="224"/>
                  </a:cubicBezTo>
                  <a:cubicBezTo>
                    <a:pt x="91" y="225"/>
                    <a:pt x="89" y="226"/>
                    <a:pt x="89" y="226"/>
                  </a:cubicBezTo>
                  <a:cubicBezTo>
                    <a:pt x="88" y="226"/>
                    <a:pt x="87" y="227"/>
                    <a:pt x="87" y="227"/>
                  </a:cubicBezTo>
                  <a:cubicBezTo>
                    <a:pt x="86" y="227"/>
                    <a:pt x="85" y="227"/>
                    <a:pt x="85" y="227"/>
                  </a:cubicBezTo>
                  <a:cubicBezTo>
                    <a:pt x="84" y="227"/>
                    <a:pt x="83" y="228"/>
                    <a:pt x="83" y="228"/>
                  </a:cubicBezTo>
                  <a:cubicBezTo>
                    <a:pt x="82" y="229"/>
                    <a:pt x="81" y="229"/>
                    <a:pt x="80" y="229"/>
                  </a:cubicBezTo>
                  <a:cubicBezTo>
                    <a:pt x="79" y="230"/>
                    <a:pt x="78" y="230"/>
                    <a:pt x="77" y="231"/>
                  </a:cubicBezTo>
                  <a:cubicBezTo>
                    <a:pt x="76" y="231"/>
                    <a:pt x="75" y="230"/>
                    <a:pt x="74" y="230"/>
                  </a:cubicBezTo>
                  <a:cubicBezTo>
                    <a:pt x="74" y="229"/>
                    <a:pt x="73" y="228"/>
                    <a:pt x="73" y="228"/>
                  </a:cubicBezTo>
                  <a:cubicBezTo>
                    <a:pt x="73" y="227"/>
                    <a:pt x="73" y="227"/>
                    <a:pt x="73" y="227"/>
                  </a:cubicBezTo>
                  <a:cubicBezTo>
                    <a:pt x="74" y="227"/>
                    <a:pt x="75" y="227"/>
                    <a:pt x="75" y="227"/>
                  </a:cubicBezTo>
                  <a:cubicBezTo>
                    <a:pt x="75" y="227"/>
                    <a:pt x="76" y="226"/>
                    <a:pt x="76" y="226"/>
                  </a:cubicBezTo>
                  <a:cubicBezTo>
                    <a:pt x="76" y="226"/>
                    <a:pt x="77" y="225"/>
                    <a:pt x="77" y="224"/>
                  </a:cubicBezTo>
                  <a:cubicBezTo>
                    <a:pt x="77" y="224"/>
                    <a:pt x="77" y="223"/>
                    <a:pt x="77" y="223"/>
                  </a:cubicBezTo>
                  <a:cubicBezTo>
                    <a:pt x="77" y="222"/>
                    <a:pt x="77" y="222"/>
                    <a:pt x="77" y="221"/>
                  </a:cubicBezTo>
                  <a:cubicBezTo>
                    <a:pt x="77" y="221"/>
                    <a:pt x="78" y="221"/>
                    <a:pt x="78" y="220"/>
                  </a:cubicBezTo>
                  <a:cubicBezTo>
                    <a:pt x="78" y="220"/>
                    <a:pt x="79" y="220"/>
                    <a:pt x="78" y="220"/>
                  </a:cubicBezTo>
                  <a:cubicBezTo>
                    <a:pt x="78" y="219"/>
                    <a:pt x="77" y="220"/>
                    <a:pt x="77" y="220"/>
                  </a:cubicBezTo>
                  <a:cubicBezTo>
                    <a:pt x="77" y="220"/>
                    <a:pt x="76" y="220"/>
                    <a:pt x="76" y="220"/>
                  </a:cubicBezTo>
                  <a:cubicBezTo>
                    <a:pt x="75" y="220"/>
                    <a:pt x="74" y="219"/>
                    <a:pt x="74" y="219"/>
                  </a:cubicBezTo>
                  <a:cubicBezTo>
                    <a:pt x="74" y="219"/>
                    <a:pt x="74" y="220"/>
                    <a:pt x="74" y="220"/>
                  </a:cubicBezTo>
                  <a:cubicBezTo>
                    <a:pt x="74" y="221"/>
                    <a:pt x="74" y="222"/>
                    <a:pt x="74" y="222"/>
                  </a:cubicBezTo>
                  <a:cubicBezTo>
                    <a:pt x="74" y="223"/>
                    <a:pt x="74" y="224"/>
                    <a:pt x="74" y="225"/>
                  </a:cubicBezTo>
                  <a:cubicBezTo>
                    <a:pt x="74" y="225"/>
                    <a:pt x="73" y="226"/>
                    <a:pt x="72" y="226"/>
                  </a:cubicBezTo>
                  <a:cubicBezTo>
                    <a:pt x="71" y="226"/>
                    <a:pt x="70" y="225"/>
                    <a:pt x="69" y="225"/>
                  </a:cubicBezTo>
                  <a:cubicBezTo>
                    <a:pt x="69" y="225"/>
                    <a:pt x="67" y="225"/>
                    <a:pt x="66" y="225"/>
                  </a:cubicBezTo>
                  <a:cubicBezTo>
                    <a:pt x="65" y="225"/>
                    <a:pt x="64" y="224"/>
                    <a:pt x="63" y="224"/>
                  </a:cubicBezTo>
                  <a:cubicBezTo>
                    <a:pt x="63" y="223"/>
                    <a:pt x="63" y="222"/>
                    <a:pt x="63" y="221"/>
                  </a:cubicBezTo>
                  <a:cubicBezTo>
                    <a:pt x="63" y="221"/>
                    <a:pt x="63" y="219"/>
                    <a:pt x="63" y="219"/>
                  </a:cubicBezTo>
                  <a:cubicBezTo>
                    <a:pt x="63" y="218"/>
                    <a:pt x="63" y="217"/>
                    <a:pt x="63" y="217"/>
                  </a:cubicBezTo>
                  <a:cubicBezTo>
                    <a:pt x="63" y="216"/>
                    <a:pt x="63" y="215"/>
                    <a:pt x="63" y="215"/>
                  </a:cubicBezTo>
                  <a:cubicBezTo>
                    <a:pt x="64" y="215"/>
                    <a:pt x="64" y="215"/>
                    <a:pt x="64" y="215"/>
                  </a:cubicBezTo>
                  <a:cubicBezTo>
                    <a:pt x="65" y="215"/>
                    <a:pt x="65" y="215"/>
                    <a:pt x="65" y="215"/>
                  </a:cubicBezTo>
                  <a:cubicBezTo>
                    <a:pt x="66" y="215"/>
                    <a:pt x="68" y="215"/>
                    <a:pt x="69" y="215"/>
                  </a:cubicBezTo>
                  <a:cubicBezTo>
                    <a:pt x="69" y="215"/>
                    <a:pt x="70" y="214"/>
                    <a:pt x="71" y="214"/>
                  </a:cubicBezTo>
                  <a:cubicBezTo>
                    <a:pt x="72" y="214"/>
                    <a:pt x="73" y="213"/>
                    <a:pt x="74" y="212"/>
                  </a:cubicBezTo>
                  <a:cubicBezTo>
                    <a:pt x="74" y="211"/>
                    <a:pt x="74" y="210"/>
                    <a:pt x="75" y="209"/>
                  </a:cubicBezTo>
                  <a:cubicBezTo>
                    <a:pt x="75" y="209"/>
                    <a:pt x="76" y="208"/>
                    <a:pt x="77" y="207"/>
                  </a:cubicBezTo>
                  <a:cubicBezTo>
                    <a:pt x="77" y="207"/>
                    <a:pt x="78" y="208"/>
                    <a:pt x="79" y="207"/>
                  </a:cubicBezTo>
                  <a:cubicBezTo>
                    <a:pt x="80" y="207"/>
                    <a:pt x="81" y="207"/>
                    <a:pt x="82" y="207"/>
                  </a:cubicBezTo>
                  <a:cubicBezTo>
                    <a:pt x="82" y="206"/>
                    <a:pt x="82" y="204"/>
                    <a:pt x="82" y="203"/>
                  </a:cubicBezTo>
                  <a:cubicBezTo>
                    <a:pt x="81" y="203"/>
                    <a:pt x="81" y="203"/>
                    <a:pt x="81" y="203"/>
                  </a:cubicBezTo>
                  <a:cubicBezTo>
                    <a:pt x="80" y="202"/>
                    <a:pt x="80" y="201"/>
                    <a:pt x="80" y="200"/>
                  </a:cubicBezTo>
                  <a:cubicBezTo>
                    <a:pt x="79" y="200"/>
                    <a:pt x="79" y="201"/>
                    <a:pt x="78" y="201"/>
                  </a:cubicBezTo>
                  <a:cubicBezTo>
                    <a:pt x="78" y="201"/>
                    <a:pt x="78" y="202"/>
                    <a:pt x="77" y="202"/>
                  </a:cubicBezTo>
                  <a:cubicBezTo>
                    <a:pt x="77" y="202"/>
                    <a:pt x="77" y="201"/>
                    <a:pt x="76" y="201"/>
                  </a:cubicBezTo>
                  <a:cubicBezTo>
                    <a:pt x="76" y="201"/>
                    <a:pt x="75" y="201"/>
                    <a:pt x="74" y="200"/>
                  </a:cubicBezTo>
                  <a:cubicBezTo>
                    <a:pt x="74" y="200"/>
                    <a:pt x="73" y="200"/>
                    <a:pt x="73" y="200"/>
                  </a:cubicBezTo>
                  <a:cubicBezTo>
                    <a:pt x="73" y="199"/>
                    <a:pt x="72" y="198"/>
                    <a:pt x="72" y="198"/>
                  </a:cubicBezTo>
                  <a:cubicBezTo>
                    <a:pt x="72" y="197"/>
                    <a:pt x="70" y="197"/>
                    <a:pt x="69" y="196"/>
                  </a:cubicBezTo>
                  <a:cubicBezTo>
                    <a:pt x="69" y="195"/>
                    <a:pt x="69" y="194"/>
                    <a:pt x="69" y="194"/>
                  </a:cubicBezTo>
                  <a:cubicBezTo>
                    <a:pt x="69" y="193"/>
                    <a:pt x="68" y="192"/>
                    <a:pt x="67" y="192"/>
                  </a:cubicBezTo>
                  <a:cubicBezTo>
                    <a:pt x="67" y="191"/>
                    <a:pt x="66" y="191"/>
                    <a:pt x="65" y="191"/>
                  </a:cubicBezTo>
                  <a:cubicBezTo>
                    <a:pt x="64" y="191"/>
                    <a:pt x="62" y="193"/>
                    <a:pt x="61" y="194"/>
                  </a:cubicBezTo>
                  <a:cubicBezTo>
                    <a:pt x="61" y="194"/>
                    <a:pt x="60" y="194"/>
                    <a:pt x="59" y="194"/>
                  </a:cubicBezTo>
                  <a:cubicBezTo>
                    <a:pt x="59" y="194"/>
                    <a:pt x="59" y="194"/>
                    <a:pt x="58" y="194"/>
                  </a:cubicBezTo>
                  <a:cubicBezTo>
                    <a:pt x="58" y="193"/>
                    <a:pt x="58" y="193"/>
                    <a:pt x="58" y="193"/>
                  </a:cubicBezTo>
                  <a:cubicBezTo>
                    <a:pt x="58" y="193"/>
                    <a:pt x="57" y="193"/>
                    <a:pt x="57" y="193"/>
                  </a:cubicBezTo>
                  <a:cubicBezTo>
                    <a:pt x="56" y="193"/>
                    <a:pt x="56" y="194"/>
                    <a:pt x="56" y="195"/>
                  </a:cubicBezTo>
                  <a:cubicBezTo>
                    <a:pt x="56" y="195"/>
                    <a:pt x="55" y="196"/>
                    <a:pt x="55" y="196"/>
                  </a:cubicBezTo>
                  <a:cubicBezTo>
                    <a:pt x="55" y="197"/>
                    <a:pt x="54" y="198"/>
                    <a:pt x="53" y="197"/>
                  </a:cubicBezTo>
                  <a:cubicBezTo>
                    <a:pt x="53" y="197"/>
                    <a:pt x="53" y="197"/>
                    <a:pt x="53" y="196"/>
                  </a:cubicBezTo>
                  <a:cubicBezTo>
                    <a:pt x="53" y="196"/>
                    <a:pt x="53" y="195"/>
                    <a:pt x="53" y="194"/>
                  </a:cubicBezTo>
                  <a:cubicBezTo>
                    <a:pt x="53" y="194"/>
                    <a:pt x="53" y="193"/>
                    <a:pt x="53" y="192"/>
                  </a:cubicBezTo>
                  <a:cubicBezTo>
                    <a:pt x="53" y="192"/>
                    <a:pt x="53" y="191"/>
                    <a:pt x="53" y="190"/>
                  </a:cubicBezTo>
                  <a:cubicBezTo>
                    <a:pt x="53" y="190"/>
                    <a:pt x="52" y="190"/>
                    <a:pt x="51" y="190"/>
                  </a:cubicBezTo>
                  <a:cubicBezTo>
                    <a:pt x="51" y="190"/>
                    <a:pt x="50" y="190"/>
                    <a:pt x="50" y="189"/>
                  </a:cubicBezTo>
                  <a:cubicBezTo>
                    <a:pt x="49" y="189"/>
                    <a:pt x="50" y="188"/>
                    <a:pt x="50" y="187"/>
                  </a:cubicBezTo>
                  <a:cubicBezTo>
                    <a:pt x="50" y="187"/>
                    <a:pt x="50" y="186"/>
                    <a:pt x="50" y="185"/>
                  </a:cubicBezTo>
                  <a:cubicBezTo>
                    <a:pt x="50" y="185"/>
                    <a:pt x="51" y="183"/>
                    <a:pt x="50" y="183"/>
                  </a:cubicBezTo>
                  <a:cubicBezTo>
                    <a:pt x="50" y="182"/>
                    <a:pt x="50" y="181"/>
                    <a:pt x="50" y="181"/>
                  </a:cubicBezTo>
                  <a:cubicBezTo>
                    <a:pt x="50" y="181"/>
                    <a:pt x="50" y="181"/>
                    <a:pt x="50" y="180"/>
                  </a:cubicBezTo>
                  <a:cubicBezTo>
                    <a:pt x="51" y="180"/>
                    <a:pt x="52" y="181"/>
                    <a:pt x="53" y="181"/>
                  </a:cubicBezTo>
                  <a:cubicBezTo>
                    <a:pt x="53" y="181"/>
                    <a:pt x="53" y="180"/>
                    <a:pt x="53" y="180"/>
                  </a:cubicBezTo>
                  <a:cubicBezTo>
                    <a:pt x="54" y="179"/>
                    <a:pt x="53" y="178"/>
                    <a:pt x="52" y="178"/>
                  </a:cubicBezTo>
                  <a:cubicBezTo>
                    <a:pt x="52" y="177"/>
                    <a:pt x="52" y="176"/>
                    <a:pt x="52" y="175"/>
                  </a:cubicBezTo>
                  <a:cubicBezTo>
                    <a:pt x="52" y="175"/>
                    <a:pt x="51" y="174"/>
                    <a:pt x="50" y="174"/>
                  </a:cubicBezTo>
                  <a:cubicBezTo>
                    <a:pt x="50" y="174"/>
                    <a:pt x="49" y="173"/>
                    <a:pt x="48" y="173"/>
                  </a:cubicBezTo>
                  <a:cubicBezTo>
                    <a:pt x="48" y="173"/>
                    <a:pt x="47" y="172"/>
                    <a:pt x="46" y="172"/>
                  </a:cubicBezTo>
                  <a:cubicBezTo>
                    <a:pt x="46" y="172"/>
                    <a:pt x="45" y="172"/>
                    <a:pt x="45" y="172"/>
                  </a:cubicBezTo>
                  <a:cubicBezTo>
                    <a:pt x="45" y="172"/>
                    <a:pt x="44" y="173"/>
                    <a:pt x="44" y="173"/>
                  </a:cubicBezTo>
                  <a:cubicBezTo>
                    <a:pt x="44" y="173"/>
                    <a:pt x="43" y="172"/>
                    <a:pt x="43" y="172"/>
                  </a:cubicBezTo>
                  <a:cubicBezTo>
                    <a:pt x="42" y="171"/>
                    <a:pt x="43" y="169"/>
                    <a:pt x="43" y="169"/>
                  </a:cubicBezTo>
                  <a:cubicBezTo>
                    <a:pt x="43" y="168"/>
                    <a:pt x="42" y="167"/>
                    <a:pt x="42" y="166"/>
                  </a:cubicBezTo>
                  <a:cubicBezTo>
                    <a:pt x="42" y="166"/>
                    <a:pt x="41" y="165"/>
                    <a:pt x="41" y="165"/>
                  </a:cubicBezTo>
                  <a:cubicBezTo>
                    <a:pt x="41" y="164"/>
                    <a:pt x="42" y="162"/>
                    <a:pt x="41" y="162"/>
                  </a:cubicBezTo>
                  <a:cubicBezTo>
                    <a:pt x="41" y="161"/>
                    <a:pt x="40" y="161"/>
                    <a:pt x="40" y="161"/>
                  </a:cubicBezTo>
                  <a:cubicBezTo>
                    <a:pt x="39" y="161"/>
                    <a:pt x="39" y="162"/>
                    <a:pt x="39" y="162"/>
                  </a:cubicBezTo>
                  <a:cubicBezTo>
                    <a:pt x="39" y="162"/>
                    <a:pt x="38" y="163"/>
                    <a:pt x="38" y="163"/>
                  </a:cubicBezTo>
                  <a:cubicBezTo>
                    <a:pt x="37" y="163"/>
                    <a:pt x="37" y="163"/>
                    <a:pt x="37" y="163"/>
                  </a:cubicBezTo>
                  <a:cubicBezTo>
                    <a:pt x="36" y="162"/>
                    <a:pt x="36" y="162"/>
                    <a:pt x="36" y="162"/>
                  </a:cubicBezTo>
                  <a:cubicBezTo>
                    <a:pt x="35" y="161"/>
                    <a:pt x="35" y="162"/>
                    <a:pt x="35" y="162"/>
                  </a:cubicBezTo>
                  <a:cubicBezTo>
                    <a:pt x="34" y="161"/>
                    <a:pt x="34" y="161"/>
                    <a:pt x="34" y="160"/>
                  </a:cubicBezTo>
                  <a:cubicBezTo>
                    <a:pt x="34" y="160"/>
                    <a:pt x="35" y="159"/>
                    <a:pt x="35" y="159"/>
                  </a:cubicBezTo>
                  <a:cubicBezTo>
                    <a:pt x="35" y="158"/>
                    <a:pt x="36" y="157"/>
                    <a:pt x="36" y="156"/>
                  </a:cubicBezTo>
                  <a:cubicBezTo>
                    <a:pt x="36" y="155"/>
                    <a:pt x="37" y="154"/>
                    <a:pt x="37" y="153"/>
                  </a:cubicBezTo>
                  <a:cubicBezTo>
                    <a:pt x="37" y="152"/>
                    <a:pt x="36" y="151"/>
                    <a:pt x="35" y="150"/>
                  </a:cubicBezTo>
                  <a:cubicBezTo>
                    <a:pt x="35" y="149"/>
                    <a:pt x="34" y="147"/>
                    <a:pt x="34" y="146"/>
                  </a:cubicBezTo>
                  <a:cubicBezTo>
                    <a:pt x="33" y="146"/>
                    <a:pt x="32" y="145"/>
                    <a:pt x="31" y="144"/>
                  </a:cubicBezTo>
                  <a:cubicBezTo>
                    <a:pt x="31" y="143"/>
                    <a:pt x="31" y="141"/>
                    <a:pt x="31" y="140"/>
                  </a:cubicBezTo>
                  <a:cubicBezTo>
                    <a:pt x="30" y="138"/>
                    <a:pt x="29" y="134"/>
                    <a:pt x="28" y="132"/>
                  </a:cubicBezTo>
                  <a:cubicBezTo>
                    <a:pt x="28" y="130"/>
                    <a:pt x="26" y="127"/>
                    <a:pt x="26" y="126"/>
                  </a:cubicBezTo>
                  <a:cubicBezTo>
                    <a:pt x="25" y="125"/>
                    <a:pt x="24" y="123"/>
                    <a:pt x="24" y="122"/>
                  </a:cubicBezTo>
                  <a:cubicBezTo>
                    <a:pt x="24" y="121"/>
                    <a:pt x="24" y="120"/>
                    <a:pt x="24" y="119"/>
                  </a:cubicBezTo>
                  <a:cubicBezTo>
                    <a:pt x="24" y="118"/>
                    <a:pt x="25" y="118"/>
                    <a:pt x="25" y="117"/>
                  </a:cubicBezTo>
                  <a:cubicBezTo>
                    <a:pt x="25" y="116"/>
                    <a:pt x="25" y="115"/>
                    <a:pt x="25" y="114"/>
                  </a:cubicBezTo>
                  <a:cubicBezTo>
                    <a:pt x="24" y="114"/>
                    <a:pt x="24" y="113"/>
                    <a:pt x="23" y="113"/>
                  </a:cubicBezTo>
                  <a:cubicBezTo>
                    <a:pt x="23" y="113"/>
                    <a:pt x="21" y="114"/>
                    <a:pt x="21" y="114"/>
                  </a:cubicBezTo>
                  <a:cubicBezTo>
                    <a:pt x="21" y="114"/>
                    <a:pt x="21" y="115"/>
                    <a:pt x="21" y="116"/>
                  </a:cubicBezTo>
                  <a:cubicBezTo>
                    <a:pt x="21" y="116"/>
                    <a:pt x="21" y="117"/>
                    <a:pt x="21" y="118"/>
                  </a:cubicBezTo>
                  <a:cubicBezTo>
                    <a:pt x="20" y="118"/>
                    <a:pt x="20" y="118"/>
                    <a:pt x="19" y="118"/>
                  </a:cubicBezTo>
                  <a:cubicBezTo>
                    <a:pt x="19" y="118"/>
                    <a:pt x="18" y="117"/>
                    <a:pt x="17" y="117"/>
                  </a:cubicBezTo>
                  <a:cubicBezTo>
                    <a:pt x="17" y="116"/>
                    <a:pt x="16" y="115"/>
                    <a:pt x="16" y="114"/>
                  </a:cubicBezTo>
                  <a:cubicBezTo>
                    <a:pt x="15" y="114"/>
                    <a:pt x="14" y="114"/>
                    <a:pt x="14" y="114"/>
                  </a:cubicBezTo>
                  <a:cubicBezTo>
                    <a:pt x="13" y="113"/>
                    <a:pt x="12" y="112"/>
                    <a:pt x="11" y="112"/>
                  </a:cubicBezTo>
                  <a:cubicBezTo>
                    <a:pt x="11" y="111"/>
                    <a:pt x="11" y="110"/>
                    <a:pt x="11" y="110"/>
                  </a:cubicBezTo>
                  <a:cubicBezTo>
                    <a:pt x="12" y="109"/>
                    <a:pt x="13" y="109"/>
                    <a:pt x="13" y="108"/>
                  </a:cubicBezTo>
                  <a:cubicBezTo>
                    <a:pt x="14" y="108"/>
                    <a:pt x="14" y="107"/>
                    <a:pt x="15" y="106"/>
                  </a:cubicBezTo>
                  <a:cubicBezTo>
                    <a:pt x="15" y="106"/>
                    <a:pt x="16" y="104"/>
                    <a:pt x="16" y="104"/>
                  </a:cubicBezTo>
                  <a:cubicBezTo>
                    <a:pt x="17" y="103"/>
                    <a:pt x="17" y="101"/>
                    <a:pt x="17" y="100"/>
                  </a:cubicBezTo>
                  <a:cubicBezTo>
                    <a:pt x="17" y="100"/>
                    <a:pt x="17" y="98"/>
                    <a:pt x="17" y="97"/>
                  </a:cubicBezTo>
                  <a:cubicBezTo>
                    <a:pt x="17" y="96"/>
                    <a:pt x="17" y="95"/>
                    <a:pt x="17" y="94"/>
                  </a:cubicBezTo>
                  <a:cubicBezTo>
                    <a:pt x="17" y="93"/>
                    <a:pt x="17" y="91"/>
                    <a:pt x="17" y="90"/>
                  </a:cubicBezTo>
                  <a:cubicBezTo>
                    <a:pt x="17" y="90"/>
                    <a:pt x="17" y="88"/>
                    <a:pt x="17" y="88"/>
                  </a:cubicBezTo>
                  <a:cubicBezTo>
                    <a:pt x="17" y="87"/>
                    <a:pt x="16" y="87"/>
                    <a:pt x="15" y="86"/>
                  </a:cubicBezTo>
                  <a:cubicBezTo>
                    <a:pt x="15" y="85"/>
                    <a:pt x="15" y="84"/>
                    <a:pt x="14" y="84"/>
                  </a:cubicBezTo>
                  <a:cubicBezTo>
                    <a:pt x="14" y="83"/>
                    <a:pt x="14" y="82"/>
                    <a:pt x="14" y="81"/>
                  </a:cubicBezTo>
                  <a:cubicBezTo>
                    <a:pt x="15" y="80"/>
                    <a:pt x="15" y="79"/>
                    <a:pt x="15" y="79"/>
                  </a:cubicBezTo>
                  <a:cubicBezTo>
                    <a:pt x="15" y="78"/>
                    <a:pt x="15" y="78"/>
                    <a:pt x="14" y="78"/>
                  </a:cubicBezTo>
                  <a:cubicBezTo>
                    <a:pt x="14" y="77"/>
                    <a:pt x="13" y="78"/>
                    <a:pt x="12" y="78"/>
                  </a:cubicBezTo>
                  <a:cubicBezTo>
                    <a:pt x="12" y="78"/>
                    <a:pt x="11" y="77"/>
                    <a:pt x="11" y="77"/>
                  </a:cubicBezTo>
                  <a:cubicBezTo>
                    <a:pt x="10" y="77"/>
                    <a:pt x="9" y="77"/>
                    <a:pt x="8" y="77"/>
                  </a:cubicBezTo>
                  <a:cubicBezTo>
                    <a:pt x="8" y="78"/>
                    <a:pt x="7" y="78"/>
                    <a:pt x="7" y="79"/>
                  </a:cubicBezTo>
                  <a:cubicBezTo>
                    <a:pt x="6" y="79"/>
                    <a:pt x="5" y="79"/>
                    <a:pt x="5" y="79"/>
                  </a:cubicBezTo>
                  <a:cubicBezTo>
                    <a:pt x="4" y="79"/>
                    <a:pt x="3" y="79"/>
                    <a:pt x="2" y="79"/>
                  </a:cubicBezTo>
                  <a:cubicBezTo>
                    <a:pt x="2" y="79"/>
                    <a:pt x="1" y="78"/>
                    <a:pt x="1" y="78"/>
                  </a:cubicBezTo>
                  <a:cubicBezTo>
                    <a:pt x="1" y="78"/>
                    <a:pt x="0" y="78"/>
                    <a:pt x="0" y="78"/>
                  </a:cubicBezTo>
                  <a:cubicBezTo>
                    <a:pt x="0" y="76"/>
                    <a:pt x="1" y="74"/>
                    <a:pt x="2" y="73"/>
                  </a:cubicBezTo>
                  <a:cubicBezTo>
                    <a:pt x="2" y="71"/>
                    <a:pt x="2" y="68"/>
                    <a:pt x="2" y="67"/>
                  </a:cubicBezTo>
                  <a:cubicBezTo>
                    <a:pt x="2" y="65"/>
                    <a:pt x="3" y="62"/>
                    <a:pt x="3" y="61"/>
                  </a:cubicBezTo>
                  <a:cubicBezTo>
                    <a:pt x="3" y="59"/>
                    <a:pt x="4" y="56"/>
                    <a:pt x="5" y="56"/>
                  </a:cubicBezTo>
                  <a:cubicBezTo>
                    <a:pt x="6" y="55"/>
                    <a:pt x="7" y="56"/>
                    <a:pt x="8" y="56"/>
                  </a:cubicBezTo>
                  <a:cubicBezTo>
                    <a:pt x="8" y="56"/>
                    <a:pt x="10" y="56"/>
                    <a:pt x="11" y="56"/>
                  </a:cubicBezTo>
                  <a:cubicBezTo>
                    <a:pt x="11" y="56"/>
                    <a:pt x="13" y="57"/>
                    <a:pt x="13" y="57"/>
                  </a:cubicBezTo>
                  <a:cubicBezTo>
                    <a:pt x="14" y="58"/>
                    <a:pt x="17" y="57"/>
                    <a:pt x="18" y="58"/>
                  </a:cubicBezTo>
                  <a:cubicBezTo>
                    <a:pt x="18" y="58"/>
                    <a:pt x="20" y="58"/>
                    <a:pt x="20" y="59"/>
                  </a:cubicBezTo>
                  <a:cubicBezTo>
                    <a:pt x="21" y="59"/>
                    <a:pt x="23" y="61"/>
                    <a:pt x="24" y="62"/>
                  </a:cubicBezTo>
                  <a:cubicBezTo>
                    <a:pt x="25" y="63"/>
                    <a:pt x="27" y="64"/>
                    <a:pt x="28" y="64"/>
                  </a:cubicBezTo>
                  <a:cubicBezTo>
                    <a:pt x="29" y="64"/>
                    <a:pt x="31" y="64"/>
                    <a:pt x="32" y="64"/>
                  </a:cubicBezTo>
                  <a:cubicBezTo>
                    <a:pt x="33" y="64"/>
                    <a:pt x="35" y="62"/>
                    <a:pt x="36" y="61"/>
                  </a:cubicBezTo>
                  <a:cubicBezTo>
                    <a:pt x="37" y="61"/>
                    <a:pt x="38" y="59"/>
                    <a:pt x="39" y="59"/>
                  </a:cubicBezTo>
                  <a:cubicBezTo>
                    <a:pt x="39" y="58"/>
                    <a:pt x="40" y="57"/>
                    <a:pt x="40" y="57"/>
                  </a:cubicBezTo>
                  <a:cubicBezTo>
                    <a:pt x="40" y="56"/>
                    <a:pt x="40" y="55"/>
                    <a:pt x="40" y="54"/>
                  </a:cubicBezTo>
                  <a:cubicBezTo>
                    <a:pt x="41" y="54"/>
                    <a:pt x="42" y="53"/>
                    <a:pt x="42" y="53"/>
                  </a:cubicBezTo>
                  <a:cubicBezTo>
                    <a:pt x="43" y="52"/>
                    <a:pt x="44" y="51"/>
                    <a:pt x="45" y="51"/>
                  </a:cubicBezTo>
                  <a:cubicBezTo>
                    <a:pt x="45" y="50"/>
                    <a:pt x="46" y="49"/>
                    <a:pt x="46" y="48"/>
                  </a:cubicBezTo>
                  <a:cubicBezTo>
                    <a:pt x="47" y="48"/>
                    <a:pt x="47" y="47"/>
                    <a:pt x="48" y="47"/>
                  </a:cubicBezTo>
                  <a:cubicBezTo>
                    <a:pt x="48" y="47"/>
                    <a:pt x="49" y="47"/>
                    <a:pt x="49" y="47"/>
                  </a:cubicBezTo>
                  <a:cubicBezTo>
                    <a:pt x="50" y="47"/>
                    <a:pt x="51" y="47"/>
                    <a:pt x="51" y="48"/>
                  </a:cubicBezTo>
                  <a:cubicBezTo>
                    <a:pt x="51" y="48"/>
                    <a:pt x="51" y="50"/>
                    <a:pt x="51" y="50"/>
                  </a:cubicBezTo>
                  <a:cubicBezTo>
                    <a:pt x="51" y="51"/>
                    <a:pt x="50" y="52"/>
                    <a:pt x="50" y="53"/>
                  </a:cubicBezTo>
                  <a:cubicBezTo>
                    <a:pt x="50" y="53"/>
                    <a:pt x="51" y="55"/>
                    <a:pt x="51" y="56"/>
                  </a:cubicBezTo>
                  <a:cubicBezTo>
                    <a:pt x="51" y="56"/>
                    <a:pt x="50" y="58"/>
                    <a:pt x="50" y="59"/>
                  </a:cubicBezTo>
                  <a:cubicBezTo>
                    <a:pt x="50" y="59"/>
                    <a:pt x="51" y="60"/>
                    <a:pt x="51" y="61"/>
                  </a:cubicBezTo>
                  <a:cubicBezTo>
                    <a:pt x="52" y="61"/>
                    <a:pt x="53" y="62"/>
                    <a:pt x="53" y="62"/>
                  </a:cubicBezTo>
                  <a:cubicBezTo>
                    <a:pt x="53" y="62"/>
                    <a:pt x="54" y="64"/>
                    <a:pt x="54" y="64"/>
                  </a:cubicBezTo>
                  <a:cubicBezTo>
                    <a:pt x="54" y="64"/>
                    <a:pt x="54" y="63"/>
                    <a:pt x="54" y="62"/>
                  </a:cubicBezTo>
                  <a:cubicBezTo>
                    <a:pt x="54" y="62"/>
                    <a:pt x="55" y="61"/>
                    <a:pt x="55" y="60"/>
                  </a:cubicBezTo>
                  <a:cubicBezTo>
                    <a:pt x="54" y="60"/>
                    <a:pt x="53" y="59"/>
                    <a:pt x="53" y="59"/>
                  </a:cubicBezTo>
                  <a:cubicBezTo>
                    <a:pt x="53" y="58"/>
                    <a:pt x="53" y="56"/>
                    <a:pt x="53" y="55"/>
                  </a:cubicBezTo>
                  <a:cubicBezTo>
                    <a:pt x="53" y="54"/>
                    <a:pt x="53" y="53"/>
                    <a:pt x="53" y="52"/>
                  </a:cubicBezTo>
                  <a:cubicBezTo>
                    <a:pt x="53" y="51"/>
                    <a:pt x="53" y="50"/>
                    <a:pt x="54" y="49"/>
                  </a:cubicBezTo>
                  <a:cubicBezTo>
                    <a:pt x="54" y="48"/>
                    <a:pt x="54" y="47"/>
                    <a:pt x="54" y="47"/>
                  </a:cubicBezTo>
                  <a:cubicBezTo>
                    <a:pt x="55" y="46"/>
                    <a:pt x="56" y="45"/>
                    <a:pt x="56" y="45"/>
                  </a:cubicBezTo>
                  <a:cubicBezTo>
                    <a:pt x="57" y="45"/>
                    <a:pt x="58" y="44"/>
                    <a:pt x="58" y="44"/>
                  </a:cubicBezTo>
                  <a:cubicBezTo>
                    <a:pt x="59" y="44"/>
                    <a:pt x="60" y="44"/>
                    <a:pt x="61" y="44"/>
                  </a:cubicBezTo>
                  <a:cubicBezTo>
                    <a:pt x="62" y="44"/>
                    <a:pt x="63" y="43"/>
                    <a:pt x="63" y="43"/>
                  </a:cubicBezTo>
                  <a:cubicBezTo>
                    <a:pt x="64" y="43"/>
                    <a:pt x="64" y="42"/>
                    <a:pt x="65" y="42"/>
                  </a:cubicBezTo>
                  <a:cubicBezTo>
                    <a:pt x="65" y="41"/>
                    <a:pt x="66" y="42"/>
                    <a:pt x="66" y="42"/>
                  </a:cubicBezTo>
                  <a:cubicBezTo>
                    <a:pt x="67" y="42"/>
                    <a:pt x="68" y="42"/>
                    <a:pt x="68" y="42"/>
                  </a:cubicBezTo>
                  <a:cubicBezTo>
                    <a:pt x="68" y="42"/>
                    <a:pt x="69" y="41"/>
                    <a:pt x="69" y="41"/>
                  </a:cubicBezTo>
                  <a:cubicBezTo>
                    <a:pt x="68" y="40"/>
                    <a:pt x="68" y="41"/>
                    <a:pt x="67" y="40"/>
                  </a:cubicBezTo>
                  <a:cubicBezTo>
                    <a:pt x="67" y="40"/>
                    <a:pt x="65" y="40"/>
                    <a:pt x="64" y="40"/>
                  </a:cubicBezTo>
                  <a:cubicBezTo>
                    <a:pt x="64" y="40"/>
                    <a:pt x="63" y="40"/>
                    <a:pt x="63" y="40"/>
                  </a:cubicBezTo>
                  <a:cubicBezTo>
                    <a:pt x="63" y="40"/>
                    <a:pt x="62" y="40"/>
                    <a:pt x="61" y="40"/>
                  </a:cubicBezTo>
                  <a:cubicBezTo>
                    <a:pt x="61" y="41"/>
                    <a:pt x="60" y="41"/>
                    <a:pt x="59" y="41"/>
                  </a:cubicBezTo>
                  <a:cubicBezTo>
                    <a:pt x="59" y="41"/>
                    <a:pt x="58" y="41"/>
                    <a:pt x="57" y="41"/>
                  </a:cubicBezTo>
                  <a:cubicBezTo>
                    <a:pt x="57" y="41"/>
                    <a:pt x="57" y="40"/>
                    <a:pt x="57" y="40"/>
                  </a:cubicBezTo>
                  <a:cubicBezTo>
                    <a:pt x="57" y="39"/>
                    <a:pt x="57" y="38"/>
                    <a:pt x="56" y="38"/>
                  </a:cubicBezTo>
                  <a:cubicBezTo>
                    <a:pt x="56" y="38"/>
                    <a:pt x="56" y="39"/>
                    <a:pt x="55" y="40"/>
                  </a:cubicBezTo>
                  <a:cubicBezTo>
                    <a:pt x="55" y="40"/>
                    <a:pt x="55" y="42"/>
                    <a:pt x="55" y="42"/>
                  </a:cubicBezTo>
                  <a:cubicBezTo>
                    <a:pt x="55" y="43"/>
                    <a:pt x="54" y="45"/>
                    <a:pt x="54" y="45"/>
                  </a:cubicBezTo>
                  <a:cubicBezTo>
                    <a:pt x="53" y="45"/>
                    <a:pt x="52" y="45"/>
                    <a:pt x="52" y="45"/>
                  </a:cubicBezTo>
                  <a:cubicBezTo>
                    <a:pt x="51" y="45"/>
                    <a:pt x="50" y="44"/>
                    <a:pt x="50" y="44"/>
                  </a:cubicBezTo>
                  <a:cubicBezTo>
                    <a:pt x="49" y="43"/>
                    <a:pt x="48" y="41"/>
                    <a:pt x="48" y="41"/>
                  </a:cubicBezTo>
                  <a:cubicBezTo>
                    <a:pt x="48" y="40"/>
                    <a:pt x="49" y="38"/>
                    <a:pt x="49" y="37"/>
                  </a:cubicBezTo>
                  <a:cubicBezTo>
                    <a:pt x="49" y="36"/>
                    <a:pt x="49" y="35"/>
                    <a:pt x="48" y="34"/>
                  </a:cubicBezTo>
                  <a:cubicBezTo>
                    <a:pt x="48" y="34"/>
                    <a:pt x="46" y="34"/>
                    <a:pt x="46" y="34"/>
                  </a:cubicBezTo>
                  <a:cubicBezTo>
                    <a:pt x="45" y="33"/>
                    <a:pt x="45" y="31"/>
                    <a:pt x="44" y="30"/>
                  </a:cubicBezTo>
                  <a:cubicBezTo>
                    <a:pt x="44" y="29"/>
                    <a:pt x="42" y="28"/>
                    <a:pt x="42" y="27"/>
                  </a:cubicBezTo>
                  <a:cubicBezTo>
                    <a:pt x="43" y="27"/>
                    <a:pt x="44" y="27"/>
                    <a:pt x="45" y="27"/>
                  </a:cubicBezTo>
                  <a:cubicBezTo>
                    <a:pt x="46" y="27"/>
                    <a:pt x="48" y="27"/>
                    <a:pt x="48" y="27"/>
                  </a:cubicBezTo>
                  <a:cubicBezTo>
                    <a:pt x="49" y="26"/>
                    <a:pt x="49" y="22"/>
                    <a:pt x="49" y="21"/>
                  </a:cubicBezTo>
                  <a:cubicBezTo>
                    <a:pt x="49" y="20"/>
                    <a:pt x="49" y="18"/>
                    <a:pt x="49" y="17"/>
                  </a:cubicBezTo>
                  <a:cubicBezTo>
                    <a:pt x="48" y="17"/>
                    <a:pt x="46" y="17"/>
                    <a:pt x="47" y="16"/>
                  </a:cubicBezTo>
                  <a:cubicBezTo>
                    <a:pt x="47" y="15"/>
                    <a:pt x="49" y="15"/>
                    <a:pt x="49" y="15"/>
                  </a:cubicBezTo>
                  <a:cubicBezTo>
                    <a:pt x="50" y="14"/>
                    <a:pt x="51" y="14"/>
                    <a:pt x="51" y="13"/>
                  </a:cubicBezTo>
                  <a:cubicBezTo>
                    <a:pt x="51" y="13"/>
                    <a:pt x="52" y="13"/>
                    <a:pt x="53" y="13"/>
                  </a:cubicBezTo>
                  <a:cubicBezTo>
                    <a:pt x="54" y="12"/>
                    <a:pt x="55" y="13"/>
                    <a:pt x="56" y="13"/>
                  </a:cubicBezTo>
                  <a:cubicBezTo>
                    <a:pt x="57" y="13"/>
                    <a:pt x="60" y="12"/>
                    <a:pt x="61" y="12"/>
                  </a:cubicBezTo>
                  <a:cubicBezTo>
                    <a:pt x="62" y="12"/>
                    <a:pt x="65" y="11"/>
                    <a:pt x="66" y="10"/>
                  </a:cubicBezTo>
                  <a:cubicBezTo>
                    <a:pt x="67" y="10"/>
                    <a:pt x="68" y="10"/>
                    <a:pt x="69" y="10"/>
                  </a:cubicBezTo>
                  <a:cubicBezTo>
                    <a:pt x="70" y="10"/>
                    <a:pt x="71" y="10"/>
                    <a:pt x="72" y="10"/>
                  </a:cubicBezTo>
                  <a:cubicBezTo>
                    <a:pt x="73" y="11"/>
                    <a:pt x="74" y="12"/>
                    <a:pt x="75" y="12"/>
                  </a:cubicBezTo>
                  <a:cubicBezTo>
                    <a:pt x="76" y="12"/>
                    <a:pt x="77" y="11"/>
                    <a:pt x="77" y="10"/>
                  </a:cubicBezTo>
                  <a:cubicBezTo>
                    <a:pt x="78" y="10"/>
                    <a:pt x="78" y="9"/>
                    <a:pt x="79" y="9"/>
                  </a:cubicBezTo>
                  <a:cubicBezTo>
                    <a:pt x="80" y="9"/>
                    <a:pt x="82" y="10"/>
                    <a:pt x="83" y="10"/>
                  </a:cubicBezTo>
                  <a:cubicBezTo>
                    <a:pt x="83" y="10"/>
                    <a:pt x="85" y="9"/>
                    <a:pt x="85" y="9"/>
                  </a:cubicBezTo>
                  <a:cubicBezTo>
                    <a:pt x="86" y="8"/>
                    <a:pt x="88" y="7"/>
                    <a:pt x="88" y="7"/>
                  </a:cubicBezTo>
                  <a:cubicBezTo>
                    <a:pt x="90" y="7"/>
                    <a:pt x="92" y="7"/>
                    <a:pt x="93" y="7"/>
                  </a:cubicBezTo>
                  <a:cubicBezTo>
                    <a:pt x="95" y="7"/>
                    <a:pt x="97" y="6"/>
                    <a:pt x="98" y="6"/>
                  </a:cubicBezTo>
                  <a:cubicBezTo>
                    <a:pt x="99" y="5"/>
                    <a:pt x="100" y="4"/>
                    <a:pt x="101" y="3"/>
                  </a:cubicBezTo>
                  <a:cubicBezTo>
                    <a:pt x="102" y="3"/>
                    <a:pt x="104" y="3"/>
                    <a:pt x="105" y="3"/>
                  </a:cubicBezTo>
                  <a:cubicBezTo>
                    <a:pt x="106" y="3"/>
                    <a:pt x="106" y="5"/>
                    <a:pt x="107" y="5"/>
                  </a:cubicBezTo>
                  <a:cubicBezTo>
                    <a:pt x="108" y="6"/>
                    <a:pt x="110" y="6"/>
                    <a:pt x="111" y="5"/>
                  </a:cubicBezTo>
                  <a:cubicBezTo>
                    <a:pt x="111" y="5"/>
                    <a:pt x="112" y="4"/>
                    <a:pt x="112" y="3"/>
                  </a:cubicBezTo>
                  <a:cubicBezTo>
                    <a:pt x="113" y="3"/>
                    <a:pt x="112" y="2"/>
                    <a:pt x="112" y="1"/>
                  </a:cubicBezTo>
                  <a:cubicBezTo>
                    <a:pt x="113" y="1"/>
                    <a:pt x="113" y="0"/>
                    <a:pt x="113" y="0"/>
                  </a:cubicBezTo>
                  <a:cubicBezTo>
                    <a:pt x="114" y="0"/>
                    <a:pt x="115" y="1"/>
                    <a:pt x="115" y="2"/>
                  </a:cubicBezTo>
                  <a:cubicBezTo>
                    <a:pt x="116" y="2"/>
                    <a:pt x="116" y="4"/>
                    <a:pt x="116" y="4"/>
                  </a:cubicBezTo>
                  <a:cubicBezTo>
                    <a:pt x="117" y="5"/>
                    <a:pt x="120" y="5"/>
                    <a:pt x="122" y="5"/>
                  </a:cubicBezTo>
                  <a:cubicBezTo>
                    <a:pt x="123" y="5"/>
                    <a:pt x="124" y="5"/>
                    <a:pt x="125" y="5"/>
                  </a:cubicBezTo>
                  <a:cubicBezTo>
                    <a:pt x="125" y="6"/>
                    <a:pt x="124" y="8"/>
                    <a:pt x="124" y="9"/>
                  </a:cubicBezTo>
                  <a:cubicBezTo>
                    <a:pt x="124" y="10"/>
                    <a:pt x="124" y="13"/>
                    <a:pt x="124" y="14"/>
                  </a:cubicBezTo>
                  <a:cubicBezTo>
                    <a:pt x="123" y="15"/>
                    <a:pt x="124" y="17"/>
                    <a:pt x="123" y="18"/>
                  </a:cubicBezTo>
                  <a:cubicBezTo>
                    <a:pt x="123" y="18"/>
                    <a:pt x="121" y="18"/>
                    <a:pt x="120" y="18"/>
                  </a:cubicBezTo>
                  <a:cubicBezTo>
                    <a:pt x="120" y="18"/>
                    <a:pt x="119" y="18"/>
                    <a:pt x="118" y="18"/>
                  </a:cubicBezTo>
                  <a:cubicBezTo>
                    <a:pt x="118" y="18"/>
                    <a:pt x="116" y="18"/>
                    <a:pt x="116" y="19"/>
                  </a:cubicBezTo>
                  <a:cubicBezTo>
                    <a:pt x="116" y="19"/>
                    <a:pt x="115" y="20"/>
                    <a:pt x="115" y="20"/>
                  </a:cubicBezTo>
                  <a:cubicBezTo>
                    <a:pt x="114" y="20"/>
                    <a:pt x="112" y="19"/>
                    <a:pt x="112" y="19"/>
                  </a:cubicBezTo>
                  <a:cubicBezTo>
                    <a:pt x="111" y="19"/>
                    <a:pt x="110" y="17"/>
                    <a:pt x="109" y="17"/>
                  </a:cubicBezTo>
                  <a:cubicBezTo>
                    <a:pt x="109" y="17"/>
                    <a:pt x="107" y="17"/>
                    <a:pt x="107" y="17"/>
                  </a:cubicBezTo>
                  <a:cubicBezTo>
                    <a:pt x="106" y="17"/>
                    <a:pt x="105" y="18"/>
                    <a:pt x="105" y="19"/>
                  </a:cubicBezTo>
                  <a:cubicBezTo>
                    <a:pt x="105" y="19"/>
                    <a:pt x="105" y="21"/>
                    <a:pt x="105" y="22"/>
                  </a:cubicBezTo>
                  <a:cubicBezTo>
                    <a:pt x="105" y="23"/>
                    <a:pt x="105" y="25"/>
                    <a:pt x="106" y="26"/>
                  </a:cubicBezTo>
                  <a:cubicBezTo>
                    <a:pt x="106" y="27"/>
                    <a:pt x="106" y="29"/>
                    <a:pt x="107" y="30"/>
                  </a:cubicBezTo>
                  <a:cubicBezTo>
                    <a:pt x="108" y="30"/>
                    <a:pt x="110" y="31"/>
                    <a:pt x="111" y="32"/>
                  </a:cubicBezTo>
                  <a:cubicBezTo>
                    <a:pt x="112" y="32"/>
                    <a:pt x="114" y="33"/>
                    <a:pt x="114" y="34"/>
                  </a:cubicBezTo>
                  <a:cubicBezTo>
                    <a:pt x="116" y="34"/>
                    <a:pt x="117" y="36"/>
                    <a:pt x="118" y="37"/>
                  </a:cubicBezTo>
                  <a:cubicBezTo>
                    <a:pt x="120" y="37"/>
                    <a:pt x="122" y="39"/>
                    <a:pt x="123" y="40"/>
                  </a:cubicBezTo>
                  <a:cubicBezTo>
                    <a:pt x="124" y="41"/>
                    <a:pt x="125" y="41"/>
                    <a:pt x="126" y="42"/>
                  </a:cubicBezTo>
                  <a:cubicBezTo>
                    <a:pt x="127" y="42"/>
                    <a:pt x="130" y="43"/>
                    <a:pt x="131" y="43"/>
                  </a:cubicBezTo>
                  <a:cubicBezTo>
                    <a:pt x="132" y="44"/>
                    <a:pt x="134" y="45"/>
                    <a:pt x="135" y="46"/>
                  </a:cubicBezTo>
                  <a:cubicBezTo>
                    <a:pt x="136" y="46"/>
                    <a:pt x="136" y="48"/>
                    <a:pt x="136" y="48"/>
                  </a:cubicBezTo>
                  <a:cubicBezTo>
                    <a:pt x="136" y="49"/>
                    <a:pt x="137" y="49"/>
                    <a:pt x="138" y="49"/>
                  </a:cubicBezTo>
                  <a:cubicBezTo>
                    <a:pt x="138" y="49"/>
                    <a:pt x="138" y="48"/>
                    <a:pt x="139" y="47"/>
                  </a:cubicBezTo>
                  <a:cubicBezTo>
                    <a:pt x="139" y="47"/>
                    <a:pt x="140" y="47"/>
                    <a:pt x="140" y="47"/>
                  </a:cubicBezTo>
                  <a:cubicBezTo>
                    <a:pt x="141" y="47"/>
                    <a:pt x="141" y="47"/>
                    <a:pt x="142" y="48"/>
                  </a:cubicBezTo>
                  <a:cubicBezTo>
                    <a:pt x="142" y="48"/>
                    <a:pt x="143" y="50"/>
                    <a:pt x="144" y="50"/>
                  </a:cubicBezTo>
                  <a:cubicBezTo>
                    <a:pt x="144" y="51"/>
                    <a:pt x="143" y="53"/>
                    <a:pt x="143" y="53"/>
                  </a:cubicBezTo>
                  <a:cubicBezTo>
                    <a:pt x="143" y="54"/>
                    <a:pt x="142" y="56"/>
                    <a:pt x="143" y="56"/>
                  </a:cubicBezTo>
                  <a:cubicBezTo>
                    <a:pt x="143" y="57"/>
                    <a:pt x="144" y="57"/>
                    <a:pt x="145" y="57"/>
                  </a:cubicBezTo>
                  <a:cubicBezTo>
                    <a:pt x="146" y="57"/>
                    <a:pt x="147" y="57"/>
                    <a:pt x="147" y="57"/>
                  </a:cubicBezTo>
                  <a:cubicBezTo>
                    <a:pt x="147" y="57"/>
                    <a:pt x="148" y="57"/>
                    <a:pt x="149" y="57"/>
                  </a:cubicBezTo>
                  <a:cubicBezTo>
                    <a:pt x="149" y="57"/>
                    <a:pt x="150" y="58"/>
                    <a:pt x="150" y="58"/>
                  </a:cubicBezTo>
                  <a:cubicBezTo>
                    <a:pt x="151" y="58"/>
                    <a:pt x="151" y="59"/>
                    <a:pt x="152" y="58"/>
                  </a:cubicBezTo>
                  <a:cubicBezTo>
                    <a:pt x="152" y="58"/>
                    <a:pt x="153" y="57"/>
                    <a:pt x="153" y="57"/>
                  </a:cubicBezTo>
                  <a:cubicBezTo>
                    <a:pt x="153" y="56"/>
                    <a:pt x="153" y="55"/>
                    <a:pt x="153" y="55"/>
                  </a:cubicBezTo>
                  <a:cubicBezTo>
                    <a:pt x="153" y="54"/>
                    <a:pt x="154" y="54"/>
                    <a:pt x="154" y="53"/>
                  </a:cubicBezTo>
                  <a:cubicBezTo>
                    <a:pt x="155" y="53"/>
                    <a:pt x="156" y="52"/>
                    <a:pt x="156" y="52"/>
                  </a:cubicBezTo>
                  <a:cubicBezTo>
                    <a:pt x="157" y="52"/>
                    <a:pt x="158" y="51"/>
                    <a:pt x="159" y="51"/>
                  </a:cubicBezTo>
                  <a:cubicBezTo>
                    <a:pt x="160" y="51"/>
                    <a:pt x="161" y="51"/>
                    <a:pt x="162" y="51"/>
                  </a:cubicBezTo>
                  <a:cubicBezTo>
                    <a:pt x="162" y="52"/>
                    <a:pt x="163" y="53"/>
                    <a:pt x="163" y="53"/>
                  </a:cubicBezTo>
                  <a:cubicBezTo>
                    <a:pt x="164" y="53"/>
                    <a:pt x="166" y="52"/>
                    <a:pt x="167" y="52"/>
                  </a:cubicBezTo>
                  <a:cubicBezTo>
                    <a:pt x="167" y="52"/>
                    <a:pt x="169" y="52"/>
                    <a:pt x="169" y="52"/>
                  </a:cubicBezTo>
                  <a:cubicBezTo>
                    <a:pt x="170" y="52"/>
                    <a:pt x="170" y="53"/>
                    <a:pt x="171" y="54"/>
                  </a:cubicBezTo>
                  <a:cubicBezTo>
                    <a:pt x="171" y="54"/>
                    <a:pt x="171" y="55"/>
                    <a:pt x="171" y="55"/>
                  </a:cubicBezTo>
                  <a:cubicBezTo>
                    <a:pt x="172" y="55"/>
                    <a:pt x="173" y="55"/>
                    <a:pt x="173" y="55"/>
                  </a:cubicBezTo>
                  <a:cubicBezTo>
                    <a:pt x="173" y="55"/>
                    <a:pt x="174" y="55"/>
                    <a:pt x="175" y="55"/>
                  </a:cubicBezTo>
                  <a:cubicBezTo>
                    <a:pt x="175" y="56"/>
                    <a:pt x="175" y="57"/>
                    <a:pt x="175" y="57"/>
                  </a:cubicBezTo>
                  <a:cubicBezTo>
                    <a:pt x="175" y="58"/>
                    <a:pt x="175" y="59"/>
                    <a:pt x="175" y="59"/>
                  </a:cubicBezTo>
                  <a:cubicBezTo>
                    <a:pt x="175" y="60"/>
                    <a:pt x="174" y="61"/>
                    <a:pt x="174" y="61"/>
                  </a:cubicBezTo>
                  <a:cubicBezTo>
                    <a:pt x="174" y="62"/>
                    <a:pt x="174" y="64"/>
                    <a:pt x="174" y="65"/>
                  </a:cubicBezTo>
                  <a:cubicBezTo>
                    <a:pt x="175" y="65"/>
                    <a:pt x="175" y="66"/>
                    <a:pt x="175" y="66"/>
                  </a:cubicBezTo>
                  <a:cubicBezTo>
                    <a:pt x="176" y="66"/>
                    <a:pt x="177" y="65"/>
                    <a:pt x="178" y="65"/>
                  </a:cubicBezTo>
                  <a:cubicBezTo>
                    <a:pt x="178" y="65"/>
                    <a:pt x="180" y="65"/>
                    <a:pt x="181" y="65"/>
                  </a:cubicBezTo>
                  <a:cubicBezTo>
                    <a:pt x="182" y="66"/>
                    <a:pt x="183" y="66"/>
                    <a:pt x="184" y="67"/>
                  </a:cubicBezTo>
                  <a:cubicBezTo>
                    <a:pt x="185" y="67"/>
                    <a:pt x="186" y="68"/>
                    <a:pt x="187" y="69"/>
                  </a:cubicBezTo>
                  <a:cubicBezTo>
                    <a:pt x="188" y="70"/>
                    <a:pt x="189" y="72"/>
                    <a:pt x="190" y="72"/>
                  </a:cubicBezTo>
                  <a:cubicBezTo>
                    <a:pt x="191" y="73"/>
                    <a:pt x="193" y="74"/>
                    <a:pt x="193" y="74"/>
                  </a:cubicBezTo>
                  <a:cubicBezTo>
                    <a:pt x="194" y="75"/>
                    <a:pt x="197" y="74"/>
                    <a:pt x="198" y="74"/>
                  </a:cubicBezTo>
                  <a:cubicBezTo>
                    <a:pt x="199" y="74"/>
                    <a:pt x="200" y="73"/>
                    <a:pt x="201" y="73"/>
                  </a:cubicBezTo>
                  <a:cubicBezTo>
                    <a:pt x="202" y="73"/>
                    <a:pt x="204" y="72"/>
                    <a:pt x="205" y="72"/>
                  </a:cubicBezTo>
                  <a:cubicBezTo>
                    <a:pt x="206" y="73"/>
                    <a:pt x="207" y="73"/>
                    <a:pt x="208" y="74"/>
                  </a:cubicBezTo>
                  <a:cubicBezTo>
                    <a:pt x="208" y="74"/>
                    <a:pt x="208" y="75"/>
                    <a:pt x="208" y="76"/>
                  </a:cubicBezTo>
                  <a:cubicBezTo>
                    <a:pt x="208" y="76"/>
                    <a:pt x="206" y="77"/>
                    <a:pt x="206" y="77"/>
                  </a:cubicBezTo>
                  <a:cubicBezTo>
                    <a:pt x="206" y="78"/>
                    <a:pt x="207" y="79"/>
                    <a:pt x="207" y="79"/>
                  </a:cubicBezTo>
                  <a:cubicBezTo>
                    <a:pt x="208" y="80"/>
                    <a:pt x="209" y="80"/>
                    <a:pt x="210" y="80"/>
                  </a:cubicBezTo>
                  <a:cubicBezTo>
                    <a:pt x="210" y="80"/>
                    <a:pt x="211" y="80"/>
                    <a:pt x="211" y="80"/>
                  </a:cubicBezTo>
                  <a:cubicBezTo>
                    <a:pt x="212" y="79"/>
                    <a:pt x="213" y="78"/>
                    <a:pt x="214" y="78"/>
                  </a:cubicBezTo>
                  <a:cubicBezTo>
                    <a:pt x="215" y="78"/>
                    <a:pt x="216" y="78"/>
                    <a:pt x="217" y="78"/>
                  </a:cubicBezTo>
                  <a:cubicBezTo>
                    <a:pt x="217" y="78"/>
                    <a:pt x="219" y="78"/>
                    <a:pt x="219" y="78"/>
                  </a:cubicBezTo>
                  <a:cubicBezTo>
                    <a:pt x="220" y="79"/>
                    <a:pt x="220" y="81"/>
                    <a:pt x="220" y="81"/>
                  </a:cubicBezTo>
                  <a:cubicBezTo>
                    <a:pt x="221" y="82"/>
                    <a:pt x="220" y="84"/>
                    <a:pt x="220" y="85"/>
                  </a:cubicBezTo>
                  <a:cubicBezTo>
                    <a:pt x="220" y="85"/>
                    <a:pt x="222" y="87"/>
                    <a:pt x="222" y="87"/>
                  </a:cubicBezTo>
                  <a:cubicBezTo>
                    <a:pt x="222" y="88"/>
                    <a:pt x="223" y="89"/>
                    <a:pt x="223" y="89"/>
                  </a:cubicBezTo>
                  <a:cubicBezTo>
                    <a:pt x="223" y="90"/>
                    <a:pt x="225" y="90"/>
                    <a:pt x="225" y="90"/>
                  </a:cubicBezTo>
                  <a:cubicBezTo>
                    <a:pt x="226" y="90"/>
                    <a:pt x="227" y="89"/>
                    <a:pt x="227" y="89"/>
                  </a:cubicBezTo>
                  <a:cubicBezTo>
                    <a:pt x="228" y="89"/>
                    <a:pt x="229" y="88"/>
                    <a:pt x="229" y="88"/>
                  </a:cubicBezTo>
                  <a:cubicBezTo>
                    <a:pt x="230" y="88"/>
                    <a:pt x="231" y="89"/>
                    <a:pt x="231" y="90"/>
                  </a:cubicBezTo>
                  <a:cubicBezTo>
                    <a:pt x="232" y="91"/>
                    <a:pt x="232" y="92"/>
                    <a:pt x="232" y="93"/>
                  </a:cubicBezTo>
                  <a:cubicBezTo>
                    <a:pt x="233" y="93"/>
                    <a:pt x="232" y="95"/>
                    <a:pt x="232" y="95"/>
                  </a:cubicBezTo>
                  <a:cubicBezTo>
                    <a:pt x="233" y="96"/>
                    <a:pt x="233" y="96"/>
                    <a:pt x="234" y="97"/>
                  </a:cubicBezTo>
                  <a:cubicBezTo>
                    <a:pt x="235" y="97"/>
                    <a:pt x="237" y="98"/>
                    <a:pt x="237" y="99"/>
                  </a:cubicBezTo>
                  <a:cubicBezTo>
                    <a:pt x="238" y="99"/>
                    <a:pt x="237" y="101"/>
                    <a:pt x="237" y="101"/>
                  </a:cubicBezTo>
                  <a:cubicBezTo>
                    <a:pt x="237" y="102"/>
                    <a:pt x="238" y="102"/>
                    <a:pt x="239" y="10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2" name="Freeform 112"/>
            <p:cNvSpPr>
              <a:spLocks/>
            </p:cNvSpPr>
            <p:nvPr/>
          </p:nvSpPr>
          <p:spPr bwMode="auto">
            <a:xfrm>
              <a:off x="1012826" y="4225926"/>
              <a:ext cx="447675" cy="436563"/>
            </a:xfrm>
            <a:custGeom>
              <a:avLst/>
              <a:gdLst/>
              <a:ahLst/>
              <a:cxnLst>
                <a:cxn ang="0">
                  <a:pos x="229" y="146"/>
                </a:cxn>
                <a:cxn ang="0">
                  <a:pos x="197" y="138"/>
                </a:cxn>
                <a:cxn ang="0">
                  <a:pos x="193" y="141"/>
                </a:cxn>
                <a:cxn ang="0">
                  <a:pos x="175" y="143"/>
                </a:cxn>
                <a:cxn ang="0">
                  <a:pos x="166" y="131"/>
                </a:cxn>
                <a:cxn ang="0">
                  <a:pos x="161" y="145"/>
                </a:cxn>
                <a:cxn ang="0">
                  <a:pos x="152" y="142"/>
                </a:cxn>
                <a:cxn ang="0">
                  <a:pos x="145" y="150"/>
                </a:cxn>
                <a:cxn ang="0">
                  <a:pos x="142" y="164"/>
                </a:cxn>
                <a:cxn ang="0">
                  <a:pos x="133" y="165"/>
                </a:cxn>
                <a:cxn ang="0">
                  <a:pos x="116" y="174"/>
                </a:cxn>
                <a:cxn ang="0">
                  <a:pos x="108" y="181"/>
                </a:cxn>
                <a:cxn ang="0">
                  <a:pos x="110" y="166"/>
                </a:cxn>
                <a:cxn ang="0">
                  <a:pos x="108" y="162"/>
                </a:cxn>
                <a:cxn ang="0">
                  <a:pos x="105" y="159"/>
                </a:cxn>
                <a:cxn ang="0">
                  <a:pos x="105" y="169"/>
                </a:cxn>
                <a:cxn ang="0">
                  <a:pos x="94" y="166"/>
                </a:cxn>
                <a:cxn ang="0">
                  <a:pos x="102" y="180"/>
                </a:cxn>
                <a:cxn ang="0">
                  <a:pos x="99" y="188"/>
                </a:cxn>
                <a:cxn ang="0">
                  <a:pos x="86" y="195"/>
                </a:cxn>
                <a:cxn ang="0">
                  <a:pos x="81" y="200"/>
                </a:cxn>
                <a:cxn ang="0">
                  <a:pos x="98" y="201"/>
                </a:cxn>
                <a:cxn ang="0">
                  <a:pos x="96" y="218"/>
                </a:cxn>
                <a:cxn ang="0">
                  <a:pos x="81" y="230"/>
                </a:cxn>
                <a:cxn ang="0">
                  <a:pos x="69" y="216"/>
                </a:cxn>
                <a:cxn ang="0">
                  <a:pos x="54" y="198"/>
                </a:cxn>
                <a:cxn ang="0">
                  <a:pos x="38" y="189"/>
                </a:cxn>
                <a:cxn ang="0">
                  <a:pos x="25" y="204"/>
                </a:cxn>
                <a:cxn ang="0">
                  <a:pos x="8" y="209"/>
                </a:cxn>
                <a:cxn ang="0">
                  <a:pos x="1" y="198"/>
                </a:cxn>
                <a:cxn ang="0">
                  <a:pos x="1" y="185"/>
                </a:cxn>
                <a:cxn ang="0">
                  <a:pos x="17" y="171"/>
                </a:cxn>
                <a:cxn ang="0">
                  <a:pos x="30" y="167"/>
                </a:cxn>
                <a:cxn ang="0">
                  <a:pos x="43" y="173"/>
                </a:cxn>
                <a:cxn ang="0">
                  <a:pos x="51" y="162"/>
                </a:cxn>
                <a:cxn ang="0">
                  <a:pos x="68" y="154"/>
                </a:cxn>
                <a:cxn ang="0">
                  <a:pos x="84" y="137"/>
                </a:cxn>
                <a:cxn ang="0">
                  <a:pos x="89" y="123"/>
                </a:cxn>
                <a:cxn ang="0">
                  <a:pos x="93" y="120"/>
                </a:cxn>
                <a:cxn ang="0">
                  <a:pos x="104" y="102"/>
                </a:cxn>
                <a:cxn ang="0">
                  <a:pos x="106" y="89"/>
                </a:cxn>
                <a:cxn ang="0">
                  <a:pos x="118" y="85"/>
                </a:cxn>
                <a:cxn ang="0">
                  <a:pos x="124" y="95"/>
                </a:cxn>
                <a:cxn ang="0">
                  <a:pos x="126" y="93"/>
                </a:cxn>
                <a:cxn ang="0">
                  <a:pos x="128" y="80"/>
                </a:cxn>
                <a:cxn ang="0">
                  <a:pos x="143" y="77"/>
                </a:cxn>
                <a:cxn ang="0">
                  <a:pos x="154" y="59"/>
                </a:cxn>
                <a:cxn ang="0">
                  <a:pos x="168" y="45"/>
                </a:cxn>
                <a:cxn ang="0">
                  <a:pos x="178" y="11"/>
                </a:cxn>
                <a:cxn ang="0">
                  <a:pos x="191" y="0"/>
                </a:cxn>
                <a:cxn ang="0">
                  <a:pos x="197" y="13"/>
                </a:cxn>
                <a:cxn ang="0">
                  <a:pos x="191" y="35"/>
                </a:cxn>
                <a:cxn ang="0">
                  <a:pos x="203" y="36"/>
                </a:cxn>
                <a:cxn ang="0">
                  <a:pos x="211" y="67"/>
                </a:cxn>
                <a:cxn ang="0">
                  <a:pos x="216" y="85"/>
                </a:cxn>
                <a:cxn ang="0">
                  <a:pos x="223" y="92"/>
                </a:cxn>
                <a:cxn ang="0">
                  <a:pos x="232" y="101"/>
                </a:cxn>
                <a:cxn ang="0">
                  <a:pos x="228" y="111"/>
                </a:cxn>
                <a:cxn ang="0">
                  <a:pos x="228" y="121"/>
                </a:cxn>
                <a:cxn ang="0">
                  <a:pos x="223" y="131"/>
                </a:cxn>
                <a:cxn ang="0">
                  <a:pos x="223" y="133"/>
                </a:cxn>
                <a:cxn ang="0">
                  <a:pos x="232" y="135"/>
                </a:cxn>
                <a:cxn ang="0">
                  <a:pos x="233" y="140"/>
                </a:cxn>
              </a:cxnLst>
              <a:rect l="0" t="0" r="r" b="b"/>
              <a:pathLst>
                <a:path w="238" h="231">
                  <a:moveTo>
                    <a:pt x="238" y="139"/>
                  </a:moveTo>
                  <a:cubicBezTo>
                    <a:pt x="238" y="139"/>
                    <a:pt x="238" y="140"/>
                    <a:pt x="238" y="141"/>
                  </a:cubicBezTo>
                  <a:cubicBezTo>
                    <a:pt x="238" y="141"/>
                    <a:pt x="236" y="142"/>
                    <a:pt x="236" y="142"/>
                  </a:cubicBezTo>
                  <a:cubicBezTo>
                    <a:pt x="235" y="142"/>
                    <a:pt x="234" y="143"/>
                    <a:pt x="234" y="143"/>
                  </a:cubicBezTo>
                  <a:cubicBezTo>
                    <a:pt x="234" y="143"/>
                    <a:pt x="234" y="145"/>
                    <a:pt x="234" y="145"/>
                  </a:cubicBezTo>
                  <a:cubicBezTo>
                    <a:pt x="234" y="146"/>
                    <a:pt x="233" y="147"/>
                    <a:pt x="233" y="147"/>
                  </a:cubicBezTo>
                  <a:cubicBezTo>
                    <a:pt x="233" y="147"/>
                    <a:pt x="231" y="147"/>
                    <a:pt x="231" y="147"/>
                  </a:cubicBezTo>
                  <a:cubicBezTo>
                    <a:pt x="230" y="147"/>
                    <a:pt x="229" y="146"/>
                    <a:pt x="229" y="146"/>
                  </a:cubicBezTo>
                  <a:cubicBezTo>
                    <a:pt x="229" y="145"/>
                    <a:pt x="229" y="144"/>
                    <a:pt x="229" y="144"/>
                  </a:cubicBezTo>
                  <a:cubicBezTo>
                    <a:pt x="229" y="143"/>
                    <a:pt x="228" y="142"/>
                    <a:pt x="228" y="142"/>
                  </a:cubicBezTo>
                  <a:cubicBezTo>
                    <a:pt x="227" y="141"/>
                    <a:pt x="224" y="140"/>
                    <a:pt x="223" y="140"/>
                  </a:cubicBezTo>
                  <a:cubicBezTo>
                    <a:pt x="221" y="139"/>
                    <a:pt x="218" y="138"/>
                    <a:pt x="217" y="137"/>
                  </a:cubicBezTo>
                  <a:cubicBezTo>
                    <a:pt x="215" y="137"/>
                    <a:pt x="211" y="137"/>
                    <a:pt x="209" y="137"/>
                  </a:cubicBezTo>
                  <a:cubicBezTo>
                    <a:pt x="208" y="137"/>
                    <a:pt x="204" y="137"/>
                    <a:pt x="203" y="137"/>
                  </a:cubicBezTo>
                  <a:cubicBezTo>
                    <a:pt x="202" y="137"/>
                    <a:pt x="200" y="137"/>
                    <a:pt x="199" y="137"/>
                  </a:cubicBezTo>
                  <a:cubicBezTo>
                    <a:pt x="198" y="137"/>
                    <a:pt x="198" y="138"/>
                    <a:pt x="197" y="138"/>
                  </a:cubicBezTo>
                  <a:cubicBezTo>
                    <a:pt x="197" y="138"/>
                    <a:pt x="195" y="138"/>
                    <a:pt x="195" y="138"/>
                  </a:cubicBezTo>
                  <a:cubicBezTo>
                    <a:pt x="195" y="137"/>
                    <a:pt x="194" y="136"/>
                    <a:pt x="194" y="136"/>
                  </a:cubicBezTo>
                  <a:cubicBezTo>
                    <a:pt x="194" y="135"/>
                    <a:pt x="194" y="134"/>
                    <a:pt x="193" y="134"/>
                  </a:cubicBezTo>
                  <a:cubicBezTo>
                    <a:pt x="193" y="134"/>
                    <a:pt x="192" y="135"/>
                    <a:pt x="192" y="136"/>
                  </a:cubicBezTo>
                  <a:cubicBezTo>
                    <a:pt x="191" y="136"/>
                    <a:pt x="192" y="137"/>
                    <a:pt x="192" y="137"/>
                  </a:cubicBezTo>
                  <a:cubicBezTo>
                    <a:pt x="192" y="137"/>
                    <a:pt x="193" y="137"/>
                    <a:pt x="193" y="138"/>
                  </a:cubicBezTo>
                  <a:cubicBezTo>
                    <a:pt x="194" y="138"/>
                    <a:pt x="194" y="139"/>
                    <a:pt x="194" y="140"/>
                  </a:cubicBezTo>
                  <a:cubicBezTo>
                    <a:pt x="194" y="140"/>
                    <a:pt x="193" y="141"/>
                    <a:pt x="193" y="141"/>
                  </a:cubicBezTo>
                  <a:cubicBezTo>
                    <a:pt x="192" y="142"/>
                    <a:pt x="192" y="143"/>
                    <a:pt x="191" y="143"/>
                  </a:cubicBezTo>
                  <a:cubicBezTo>
                    <a:pt x="191" y="143"/>
                    <a:pt x="189" y="143"/>
                    <a:pt x="189" y="143"/>
                  </a:cubicBezTo>
                  <a:cubicBezTo>
                    <a:pt x="189" y="143"/>
                    <a:pt x="188" y="143"/>
                    <a:pt x="188" y="143"/>
                  </a:cubicBezTo>
                  <a:cubicBezTo>
                    <a:pt x="187" y="144"/>
                    <a:pt x="187" y="145"/>
                    <a:pt x="187" y="145"/>
                  </a:cubicBezTo>
                  <a:cubicBezTo>
                    <a:pt x="186" y="145"/>
                    <a:pt x="185" y="145"/>
                    <a:pt x="185" y="145"/>
                  </a:cubicBezTo>
                  <a:cubicBezTo>
                    <a:pt x="184" y="145"/>
                    <a:pt x="182" y="145"/>
                    <a:pt x="181" y="145"/>
                  </a:cubicBezTo>
                  <a:cubicBezTo>
                    <a:pt x="181" y="144"/>
                    <a:pt x="179" y="144"/>
                    <a:pt x="178" y="143"/>
                  </a:cubicBezTo>
                  <a:cubicBezTo>
                    <a:pt x="177" y="143"/>
                    <a:pt x="176" y="143"/>
                    <a:pt x="175" y="143"/>
                  </a:cubicBezTo>
                  <a:cubicBezTo>
                    <a:pt x="174" y="143"/>
                    <a:pt x="171" y="144"/>
                    <a:pt x="170" y="144"/>
                  </a:cubicBezTo>
                  <a:cubicBezTo>
                    <a:pt x="170" y="144"/>
                    <a:pt x="168" y="144"/>
                    <a:pt x="168" y="144"/>
                  </a:cubicBezTo>
                  <a:cubicBezTo>
                    <a:pt x="168" y="144"/>
                    <a:pt x="167" y="143"/>
                    <a:pt x="167" y="142"/>
                  </a:cubicBezTo>
                  <a:cubicBezTo>
                    <a:pt x="167" y="142"/>
                    <a:pt x="168" y="141"/>
                    <a:pt x="168" y="140"/>
                  </a:cubicBezTo>
                  <a:cubicBezTo>
                    <a:pt x="168" y="140"/>
                    <a:pt x="168" y="138"/>
                    <a:pt x="168" y="138"/>
                  </a:cubicBezTo>
                  <a:cubicBezTo>
                    <a:pt x="168" y="137"/>
                    <a:pt x="168" y="135"/>
                    <a:pt x="168" y="135"/>
                  </a:cubicBezTo>
                  <a:cubicBezTo>
                    <a:pt x="168" y="134"/>
                    <a:pt x="168" y="133"/>
                    <a:pt x="167" y="132"/>
                  </a:cubicBezTo>
                  <a:cubicBezTo>
                    <a:pt x="167" y="132"/>
                    <a:pt x="167" y="131"/>
                    <a:pt x="166" y="131"/>
                  </a:cubicBezTo>
                  <a:cubicBezTo>
                    <a:pt x="166" y="130"/>
                    <a:pt x="165" y="130"/>
                    <a:pt x="165" y="131"/>
                  </a:cubicBezTo>
                  <a:cubicBezTo>
                    <a:pt x="165" y="131"/>
                    <a:pt x="166" y="132"/>
                    <a:pt x="166" y="133"/>
                  </a:cubicBezTo>
                  <a:cubicBezTo>
                    <a:pt x="166" y="133"/>
                    <a:pt x="167" y="134"/>
                    <a:pt x="167" y="135"/>
                  </a:cubicBezTo>
                  <a:cubicBezTo>
                    <a:pt x="167" y="135"/>
                    <a:pt x="167" y="137"/>
                    <a:pt x="167" y="138"/>
                  </a:cubicBezTo>
                  <a:cubicBezTo>
                    <a:pt x="167" y="139"/>
                    <a:pt x="166" y="141"/>
                    <a:pt x="166" y="142"/>
                  </a:cubicBezTo>
                  <a:cubicBezTo>
                    <a:pt x="166" y="142"/>
                    <a:pt x="165" y="143"/>
                    <a:pt x="165" y="143"/>
                  </a:cubicBezTo>
                  <a:cubicBezTo>
                    <a:pt x="165" y="144"/>
                    <a:pt x="164" y="144"/>
                    <a:pt x="164" y="145"/>
                  </a:cubicBezTo>
                  <a:cubicBezTo>
                    <a:pt x="163" y="145"/>
                    <a:pt x="162" y="145"/>
                    <a:pt x="161" y="145"/>
                  </a:cubicBezTo>
                  <a:cubicBezTo>
                    <a:pt x="161" y="145"/>
                    <a:pt x="160" y="146"/>
                    <a:pt x="160" y="145"/>
                  </a:cubicBezTo>
                  <a:cubicBezTo>
                    <a:pt x="159" y="145"/>
                    <a:pt x="159" y="144"/>
                    <a:pt x="159" y="143"/>
                  </a:cubicBezTo>
                  <a:cubicBezTo>
                    <a:pt x="159" y="142"/>
                    <a:pt x="160" y="141"/>
                    <a:pt x="159" y="140"/>
                  </a:cubicBezTo>
                  <a:cubicBezTo>
                    <a:pt x="159" y="139"/>
                    <a:pt x="159" y="138"/>
                    <a:pt x="159" y="137"/>
                  </a:cubicBezTo>
                  <a:cubicBezTo>
                    <a:pt x="159" y="137"/>
                    <a:pt x="158" y="137"/>
                    <a:pt x="157" y="138"/>
                  </a:cubicBezTo>
                  <a:cubicBezTo>
                    <a:pt x="157" y="138"/>
                    <a:pt x="157" y="139"/>
                    <a:pt x="157" y="140"/>
                  </a:cubicBezTo>
                  <a:cubicBezTo>
                    <a:pt x="157" y="140"/>
                    <a:pt x="156" y="141"/>
                    <a:pt x="156" y="142"/>
                  </a:cubicBezTo>
                  <a:cubicBezTo>
                    <a:pt x="155" y="142"/>
                    <a:pt x="153" y="142"/>
                    <a:pt x="152" y="142"/>
                  </a:cubicBezTo>
                  <a:cubicBezTo>
                    <a:pt x="152" y="142"/>
                    <a:pt x="150" y="143"/>
                    <a:pt x="150" y="143"/>
                  </a:cubicBezTo>
                  <a:cubicBezTo>
                    <a:pt x="149" y="143"/>
                    <a:pt x="148" y="143"/>
                    <a:pt x="148" y="143"/>
                  </a:cubicBezTo>
                  <a:cubicBezTo>
                    <a:pt x="148" y="143"/>
                    <a:pt x="147" y="144"/>
                    <a:pt x="147" y="145"/>
                  </a:cubicBezTo>
                  <a:cubicBezTo>
                    <a:pt x="147" y="145"/>
                    <a:pt x="147" y="146"/>
                    <a:pt x="147" y="147"/>
                  </a:cubicBezTo>
                  <a:cubicBezTo>
                    <a:pt x="147" y="147"/>
                    <a:pt x="148" y="148"/>
                    <a:pt x="148" y="148"/>
                  </a:cubicBezTo>
                  <a:cubicBezTo>
                    <a:pt x="149" y="148"/>
                    <a:pt x="149" y="149"/>
                    <a:pt x="149" y="149"/>
                  </a:cubicBezTo>
                  <a:cubicBezTo>
                    <a:pt x="148" y="150"/>
                    <a:pt x="147" y="150"/>
                    <a:pt x="147" y="150"/>
                  </a:cubicBezTo>
                  <a:cubicBezTo>
                    <a:pt x="146" y="150"/>
                    <a:pt x="145" y="150"/>
                    <a:pt x="145" y="150"/>
                  </a:cubicBezTo>
                  <a:cubicBezTo>
                    <a:pt x="144" y="151"/>
                    <a:pt x="144" y="152"/>
                    <a:pt x="144" y="153"/>
                  </a:cubicBezTo>
                  <a:cubicBezTo>
                    <a:pt x="144" y="154"/>
                    <a:pt x="144" y="154"/>
                    <a:pt x="144" y="155"/>
                  </a:cubicBezTo>
                  <a:cubicBezTo>
                    <a:pt x="144" y="156"/>
                    <a:pt x="144" y="157"/>
                    <a:pt x="144" y="158"/>
                  </a:cubicBezTo>
                  <a:cubicBezTo>
                    <a:pt x="144" y="159"/>
                    <a:pt x="144" y="159"/>
                    <a:pt x="144" y="160"/>
                  </a:cubicBezTo>
                  <a:cubicBezTo>
                    <a:pt x="144" y="160"/>
                    <a:pt x="145" y="161"/>
                    <a:pt x="145" y="161"/>
                  </a:cubicBezTo>
                  <a:cubicBezTo>
                    <a:pt x="145" y="162"/>
                    <a:pt x="144" y="162"/>
                    <a:pt x="144" y="163"/>
                  </a:cubicBezTo>
                  <a:cubicBezTo>
                    <a:pt x="144" y="163"/>
                    <a:pt x="143" y="163"/>
                    <a:pt x="143" y="163"/>
                  </a:cubicBezTo>
                  <a:cubicBezTo>
                    <a:pt x="143" y="163"/>
                    <a:pt x="142" y="164"/>
                    <a:pt x="142" y="164"/>
                  </a:cubicBezTo>
                  <a:cubicBezTo>
                    <a:pt x="142" y="165"/>
                    <a:pt x="143" y="165"/>
                    <a:pt x="144" y="165"/>
                  </a:cubicBezTo>
                  <a:cubicBezTo>
                    <a:pt x="144" y="165"/>
                    <a:pt x="144" y="166"/>
                    <a:pt x="144" y="166"/>
                  </a:cubicBezTo>
                  <a:cubicBezTo>
                    <a:pt x="143" y="167"/>
                    <a:pt x="142" y="167"/>
                    <a:pt x="142" y="167"/>
                  </a:cubicBezTo>
                  <a:cubicBezTo>
                    <a:pt x="142" y="167"/>
                    <a:pt x="141" y="168"/>
                    <a:pt x="141" y="168"/>
                  </a:cubicBezTo>
                  <a:cubicBezTo>
                    <a:pt x="141" y="168"/>
                    <a:pt x="140" y="168"/>
                    <a:pt x="140" y="168"/>
                  </a:cubicBezTo>
                  <a:cubicBezTo>
                    <a:pt x="139" y="168"/>
                    <a:pt x="139" y="167"/>
                    <a:pt x="138" y="167"/>
                  </a:cubicBezTo>
                  <a:cubicBezTo>
                    <a:pt x="138" y="167"/>
                    <a:pt x="137" y="166"/>
                    <a:pt x="136" y="166"/>
                  </a:cubicBezTo>
                  <a:cubicBezTo>
                    <a:pt x="135" y="165"/>
                    <a:pt x="134" y="165"/>
                    <a:pt x="133" y="165"/>
                  </a:cubicBezTo>
                  <a:cubicBezTo>
                    <a:pt x="132" y="165"/>
                    <a:pt x="131" y="165"/>
                    <a:pt x="130" y="165"/>
                  </a:cubicBezTo>
                  <a:cubicBezTo>
                    <a:pt x="129" y="166"/>
                    <a:pt x="128" y="168"/>
                    <a:pt x="127" y="168"/>
                  </a:cubicBezTo>
                  <a:cubicBezTo>
                    <a:pt x="126" y="169"/>
                    <a:pt x="125" y="171"/>
                    <a:pt x="125" y="172"/>
                  </a:cubicBezTo>
                  <a:cubicBezTo>
                    <a:pt x="124" y="173"/>
                    <a:pt x="123" y="174"/>
                    <a:pt x="122" y="174"/>
                  </a:cubicBezTo>
                  <a:cubicBezTo>
                    <a:pt x="122" y="174"/>
                    <a:pt x="121" y="173"/>
                    <a:pt x="121" y="173"/>
                  </a:cubicBezTo>
                  <a:cubicBezTo>
                    <a:pt x="120" y="172"/>
                    <a:pt x="120" y="172"/>
                    <a:pt x="120" y="171"/>
                  </a:cubicBezTo>
                  <a:cubicBezTo>
                    <a:pt x="119" y="171"/>
                    <a:pt x="118" y="171"/>
                    <a:pt x="117" y="172"/>
                  </a:cubicBezTo>
                  <a:cubicBezTo>
                    <a:pt x="117" y="172"/>
                    <a:pt x="116" y="174"/>
                    <a:pt x="116" y="174"/>
                  </a:cubicBezTo>
                  <a:cubicBezTo>
                    <a:pt x="116" y="175"/>
                    <a:pt x="116" y="177"/>
                    <a:pt x="116" y="178"/>
                  </a:cubicBezTo>
                  <a:cubicBezTo>
                    <a:pt x="116" y="179"/>
                    <a:pt x="115" y="180"/>
                    <a:pt x="115" y="180"/>
                  </a:cubicBezTo>
                  <a:cubicBezTo>
                    <a:pt x="115" y="181"/>
                    <a:pt x="113" y="182"/>
                    <a:pt x="113" y="182"/>
                  </a:cubicBezTo>
                  <a:cubicBezTo>
                    <a:pt x="113" y="183"/>
                    <a:pt x="113" y="184"/>
                    <a:pt x="112" y="184"/>
                  </a:cubicBezTo>
                  <a:cubicBezTo>
                    <a:pt x="112" y="185"/>
                    <a:pt x="110" y="186"/>
                    <a:pt x="110" y="186"/>
                  </a:cubicBezTo>
                  <a:cubicBezTo>
                    <a:pt x="109" y="186"/>
                    <a:pt x="108" y="185"/>
                    <a:pt x="108" y="185"/>
                  </a:cubicBezTo>
                  <a:cubicBezTo>
                    <a:pt x="108" y="185"/>
                    <a:pt x="107" y="184"/>
                    <a:pt x="107" y="183"/>
                  </a:cubicBezTo>
                  <a:cubicBezTo>
                    <a:pt x="107" y="183"/>
                    <a:pt x="108" y="182"/>
                    <a:pt x="108" y="181"/>
                  </a:cubicBezTo>
                  <a:cubicBezTo>
                    <a:pt x="108" y="181"/>
                    <a:pt x="107" y="180"/>
                    <a:pt x="107" y="179"/>
                  </a:cubicBezTo>
                  <a:cubicBezTo>
                    <a:pt x="107" y="179"/>
                    <a:pt x="108" y="178"/>
                    <a:pt x="108" y="177"/>
                  </a:cubicBezTo>
                  <a:cubicBezTo>
                    <a:pt x="108" y="177"/>
                    <a:pt x="108" y="176"/>
                    <a:pt x="108" y="176"/>
                  </a:cubicBezTo>
                  <a:cubicBezTo>
                    <a:pt x="108" y="176"/>
                    <a:pt x="107" y="176"/>
                    <a:pt x="106" y="176"/>
                  </a:cubicBezTo>
                  <a:cubicBezTo>
                    <a:pt x="106" y="175"/>
                    <a:pt x="106" y="174"/>
                    <a:pt x="106" y="174"/>
                  </a:cubicBezTo>
                  <a:cubicBezTo>
                    <a:pt x="106" y="173"/>
                    <a:pt x="106" y="172"/>
                    <a:pt x="106" y="172"/>
                  </a:cubicBezTo>
                  <a:cubicBezTo>
                    <a:pt x="107" y="171"/>
                    <a:pt x="107" y="169"/>
                    <a:pt x="108" y="168"/>
                  </a:cubicBezTo>
                  <a:cubicBezTo>
                    <a:pt x="108" y="167"/>
                    <a:pt x="109" y="166"/>
                    <a:pt x="110" y="166"/>
                  </a:cubicBezTo>
                  <a:cubicBezTo>
                    <a:pt x="110" y="166"/>
                    <a:pt x="111" y="165"/>
                    <a:pt x="112" y="165"/>
                  </a:cubicBezTo>
                  <a:cubicBezTo>
                    <a:pt x="112" y="165"/>
                    <a:pt x="113" y="165"/>
                    <a:pt x="114" y="165"/>
                  </a:cubicBezTo>
                  <a:cubicBezTo>
                    <a:pt x="114" y="164"/>
                    <a:pt x="115" y="164"/>
                    <a:pt x="115" y="163"/>
                  </a:cubicBezTo>
                  <a:cubicBezTo>
                    <a:pt x="115" y="163"/>
                    <a:pt x="115" y="162"/>
                    <a:pt x="115" y="162"/>
                  </a:cubicBezTo>
                  <a:cubicBezTo>
                    <a:pt x="114" y="162"/>
                    <a:pt x="113" y="162"/>
                    <a:pt x="113" y="162"/>
                  </a:cubicBezTo>
                  <a:cubicBezTo>
                    <a:pt x="112" y="162"/>
                    <a:pt x="111" y="163"/>
                    <a:pt x="111" y="163"/>
                  </a:cubicBezTo>
                  <a:cubicBezTo>
                    <a:pt x="111" y="164"/>
                    <a:pt x="110" y="164"/>
                    <a:pt x="109" y="164"/>
                  </a:cubicBezTo>
                  <a:cubicBezTo>
                    <a:pt x="109" y="164"/>
                    <a:pt x="108" y="163"/>
                    <a:pt x="108" y="162"/>
                  </a:cubicBezTo>
                  <a:cubicBezTo>
                    <a:pt x="108" y="162"/>
                    <a:pt x="108" y="161"/>
                    <a:pt x="108" y="160"/>
                  </a:cubicBezTo>
                  <a:cubicBezTo>
                    <a:pt x="108" y="159"/>
                    <a:pt x="109" y="158"/>
                    <a:pt x="109" y="158"/>
                  </a:cubicBezTo>
                  <a:cubicBezTo>
                    <a:pt x="109" y="157"/>
                    <a:pt x="110" y="156"/>
                    <a:pt x="110" y="156"/>
                  </a:cubicBezTo>
                  <a:cubicBezTo>
                    <a:pt x="110" y="155"/>
                    <a:pt x="110" y="154"/>
                    <a:pt x="110" y="154"/>
                  </a:cubicBezTo>
                  <a:cubicBezTo>
                    <a:pt x="109" y="154"/>
                    <a:pt x="109" y="155"/>
                    <a:pt x="109" y="155"/>
                  </a:cubicBezTo>
                  <a:cubicBezTo>
                    <a:pt x="108" y="155"/>
                    <a:pt x="108" y="156"/>
                    <a:pt x="107" y="156"/>
                  </a:cubicBezTo>
                  <a:cubicBezTo>
                    <a:pt x="107" y="157"/>
                    <a:pt x="107" y="158"/>
                    <a:pt x="106" y="158"/>
                  </a:cubicBezTo>
                  <a:cubicBezTo>
                    <a:pt x="106" y="158"/>
                    <a:pt x="106" y="159"/>
                    <a:pt x="105" y="159"/>
                  </a:cubicBezTo>
                  <a:cubicBezTo>
                    <a:pt x="105" y="159"/>
                    <a:pt x="105" y="158"/>
                    <a:pt x="104" y="158"/>
                  </a:cubicBezTo>
                  <a:cubicBezTo>
                    <a:pt x="104" y="158"/>
                    <a:pt x="103" y="158"/>
                    <a:pt x="103" y="158"/>
                  </a:cubicBezTo>
                  <a:cubicBezTo>
                    <a:pt x="103" y="158"/>
                    <a:pt x="103" y="159"/>
                    <a:pt x="103" y="160"/>
                  </a:cubicBezTo>
                  <a:cubicBezTo>
                    <a:pt x="103" y="160"/>
                    <a:pt x="104" y="161"/>
                    <a:pt x="105" y="162"/>
                  </a:cubicBezTo>
                  <a:cubicBezTo>
                    <a:pt x="105" y="162"/>
                    <a:pt x="106" y="163"/>
                    <a:pt x="107" y="164"/>
                  </a:cubicBezTo>
                  <a:cubicBezTo>
                    <a:pt x="107" y="164"/>
                    <a:pt x="107" y="165"/>
                    <a:pt x="107" y="166"/>
                  </a:cubicBezTo>
                  <a:cubicBezTo>
                    <a:pt x="106" y="166"/>
                    <a:pt x="105" y="167"/>
                    <a:pt x="105" y="167"/>
                  </a:cubicBezTo>
                  <a:cubicBezTo>
                    <a:pt x="104" y="168"/>
                    <a:pt x="105" y="169"/>
                    <a:pt x="105" y="169"/>
                  </a:cubicBezTo>
                  <a:cubicBezTo>
                    <a:pt x="105" y="170"/>
                    <a:pt x="105" y="171"/>
                    <a:pt x="104" y="171"/>
                  </a:cubicBezTo>
                  <a:cubicBezTo>
                    <a:pt x="104" y="172"/>
                    <a:pt x="104" y="173"/>
                    <a:pt x="103" y="173"/>
                  </a:cubicBezTo>
                  <a:cubicBezTo>
                    <a:pt x="103" y="173"/>
                    <a:pt x="102" y="173"/>
                    <a:pt x="102" y="173"/>
                  </a:cubicBezTo>
                  <a:cubicBezTo>
                    <a:pt x="101" y="173"/>
                    <a:pt x="101" y="172"/>
                    <a:pt x="100" y="171"/>
                  </a:cubicBezTo>
                  <a:cubicBezTo>
                    <a:pt x="100" y="171"/>
                    <a:pt x="100" y="170"/>
                    <a:pt x="99" y="169"/>
                  </a:cubicBezTo>
                  <a:cubicBezTo>
                    <a:pt x="99" y="169"/>
                    <a:pt x="97" y="169"/>
                    <a:pt x="96" y="168"/>
                  </a:cubicBezTo>
                  <a:cubicBezTo>
                    <a:pt x="96" y="168"/>
                    <a:pt x="96" y="167"/>
                    <a:pt x="95" y="167"/>
                  </a:cubicBezTo>
                  <a:cubicBezTo>
                    <a:pt x="95" y="167"/>
                    <a:pt x="94" y="166"/>
                    <a:pt x="94" y="166"/>
                  </a:cubicBezTo>
                  <a:cubicBezTo>
                    <a:pt x="93" y="166"/>
                    <a:pt x="93" y="166"/>
                    <a:pt x="92" y="167"/>
                  </a:cubicBezTo>
                  <a:cubicBezTo>
                    <a:pt x="92" y="167"/>
                    <a:pt x="93" y="168"/>
                    <a:pt x="93" y="169"/>
                  </a:cubicBezTo>
                  <a:cubicBezTo>
                    <a:pt x="93" y="169"/>
                    <a:pt x="95" y="170"/>
                    <a:pt x="95" y="170"/>
                  </a:cubicBezTo>
                  <a:cubicBezTo>
                    <a:pt x="96" y="171"/>
                    <a:pt x="97" y="171"/>
                    <a:pt x="97" y="171"/>
                  </a:cubicBezTo>
                  <a:cubicBezTo>
                    <a:pt x="98" y="171"/>
                    <a:pt x="99" y="172"/>
                    <a:pt x="99" y="172"/>
                  </a:cubicBezTo>
                  <a:cubicBezTo>
                    <a:pt x="100" y="173"/>
                    <a:pt x="100" y="174"/>
                    <a:pt x="100" y="175"/>
                  </a:cubicBezTo>
                  <a:cubicBezTo>
                    <a:pt x="101" y="176"/>
                    <a:pt x="102" y="177"/>
                    <a:pt x="102" y="177"/>
                  </a:cubicBezTo>
                  <a:cubicBezTo>
                    <a:pt x="102" y="178"/>
                    <a:pt x="102" y="180"/>
                    <a:pt x="102" y="180"/>
                  </a:cubicBezTo>
                  <a:cubicBezTo>
                    <a:pt x="102" y="181"/>
                    <a:pt x="101" y="182"/>
                    <a:pt x="101" y="182"/>
                  </a:cubicBezTo>
                  <a:cubicBezTo>
                    <a:pt x="100" y="182"/>
                    <a:pt x="99" y="181"/>
                    <a:pt x="99" y="180"/>
                  </a:cubicBezTo>
                  <a:cubicBezTo>
                    <a:pt x="98" y="180"/>
                    <a:pt x="98" y="180"/>
                    <a:pt x="97" y="180"/>
                  </a:cubicBezTo>
                  <a:cubicBezTo>
                    <a:pt x="97" y="180"/>
                    <a:pt x="96" y="180"/>
                    <a:pt x="96" y="180"/>
                  </a:cubicBezTo>
                  <a:cubicBezTo>
                    <a:pt x="96" y="181"/>
                    <a:pt x="98" y="182"/>
                    <a:pt x="98" y="182"/>
                  </a:cubicBezTo>
                  <a:cubicBezTo>
                    <a:pt x="98" y="182"/>
                    <a:pt x="99" y="183"/>
                    <a:pt x="100" y="183"/>
                  </a:cubicBezTo>
                  <a:cubicBezTo>
                    <a:pt x="100" y="184"/>
                    <a:pt x="100" y="185"/>
                    <a:pt x="100" y="185"/>
                  </a:cubicBezTo>
                  <a:cubicBezTo>
                    <a:pt x="100" y="186"/>
                    <a:pt x="99" y="187"/>
                    <a:pt x="99" y="188"/>
                  </a:cubicBezTo>
                  <a:cubicBezTo>
                    <a:pt x="99" y="188"/>
                    <a:pt x="98" y="190"/>
                    <a:pt x="98" y="191"/>
                  </a:cubicBezTo>
                  <a:cubicBezTo>
                    <a:pt x="98" y="191"/>
                    <a:pt x="97" y="192"/>
                    <a:pt x="97" y="192"/>
                  </a:cubicBezTo>
                  <a:cubicBezTo>
                    <a:pt x="97" y="193"/>
                    <a:pt x="98" y="194"/>
                    <a:pt x="98" y="195"/>
                  </a:cubicBezTo>
                  <a:cubicBezTo>
                    <a:pt x="98" y="196"/>
                    <a:pt x="97" y="196"/>
                    <a:pt x="96" y="197"/>
                  </a:cubicBezTo>
                  <a:cubicBezTo>
                    <a:pt x="95" y="197"/>
                    <a:pt x="93" y="197"/>
                    <a:pt x="93" y="197"/>
                  </a:cubicBezTo>
                  <a:cubicBezTo>
                    <a:pt x="92" y="197"/>
                    <a:pt x="91" y="196"/>
                    <a:pt x="90" y="196"/>
                  </a:cubicBezTo>
                  <a:cubicBezTo>
                    <a:pt x="90" y="196"/>
                    <a:pt x="88" y="197"/>
                    <a:pt x="88" y="197"/>
                  </a:cubicBezTo>
                  <a:cubicBezTo>
                    <a:pt x="87" y="196"/>
                    <a:pt x="86" y="196"/>
                    <a:pt x="86" y="195"/>
                  </a:cubicBezTo>
                  <a:cubicBezTo>
                    <a:pt x="86" y="195"/>
                    <a:pt x="86" y="194"/>
                    <a:pt x="86" y="194"/>
                  </a:cubicBezTo>
                  <a:cubicBezTo>
                    <a:pt x="85" y="193"/>
                    <a:pt x="84" y="193"/>
                    <a:pt x="84" y="193"/>
                  </a:cubicBezTo>
                  <a:cubicBezTo>
                    <a:pt x="84" y="194"/>
                    <a:pt x="85" y="195"/>
                    <a:pt x="85" y="196"/>
                  </a:cubicBezTo>
                  <a:cubicBezTo>
                    <a:pt x="85" y="196"/>
                    <a:pt x="85" y="197"/>
                    <a:pt x="85" y="197"/>
                  </a:cubicBezTo>
                  <a:cubicBezTo>
                    <a:pt x="84" y="198"/>
                    <a:pt x="82" y="198"/>
                    <a:pt x="81" y="198"/>
                  </a:cubicBezTo>
                  <a:cubicBezTo>
                    <a:pt x="81" y="198"/>
                    <a:pt x="80" y="198"/>
                    <a:pt x="79" y="199"/>
                  </a:cubicBezTo>
                  <a:cubicBezTo>
                    <a:pt x="79" y="199"/>
                    <a:pt x="78" y="200"/>
                    <a:pt x="79" y="200"/>
                  </a:cubicBezTo>
                  <a:cubicBezTo>
                    <a:pt x="79" y="201"/>
                    <a:pt x="80" y="200"/>
                    <a:pt x="81" y="200"/>
                  </a:cubicBezTo>
                  <a:cubicBezTo>
                    <a:pt x="82" y="200"/>
                    <a:pt x="83" y="200"/>
                    <a:pt x="84" y="200"/>
                  </a:cubicBezTo>
                  <a:cubicBezTo>
                    <a:pt x="85" y="200"/>
                    <a:pt x="85" y="199"/>
                    <a:pt x="86" y="198"/>
                  </a:cubicBezTo>
                  <a:cubicBezTo>
                    <a:pt x="87" y="198"/>
                    <a:pt x="89" y="199"/>
                    <a:pt x="90" y="199"/>
                  </a:cubicBezTo>
                  <a:cubicBezTo>
                    <a:pt x="91" y="199"/>
                    <a:pt x="93" y="199"/>
                    <a:pt x="95" y="199"/>
                  </a:cubicBezTo>
                  <a:cubicBezTo>
                    <a:pt x="95" y="200"/>
                    <a:pt x="96" y="200"/>
                    <a:pt x="96" y="200"/>
                  </a:cubicBezTo>
                  <a:cubicBezTo>
                    <a:pt x="96" y="201"/>
                    <a:pt x="96" y="202"/>
                    <a:pt x="96" y="202"/>
                  </a:cubicBezTo>
                  <a:cubicBezTo>
                    <a:pt x="96" y="202"/>
                    <a:pt x="97" y="202"/>
                    <a:pt x="97" y="202"/>
                  </a:cubicBezTo>
                  <a:cubicBezTo>
                    <a:pt x="98" y="202"/>
                    <a:pt x="98" y="201"/>
                    <a:pt x="98" y="201"/>
                  </a:cubicBezTo>
                  <a:cubicBezTo>
                    <a:pt x="99" y="201"/>
                    <a:pt x="100" y="201"/>
                    <a:pt x="100" y="202"/>
                  </a:cubicBezTo>
                  <a:cubicBezTo>
                    <a:pt x="100" y="202"/>
                    <a:pt x="99" y="203"/>
                    <a:pt x="99" y="204"/>
                  </a:cubicBezTo>
                  <a:cubicBezTo>
                    <a:pt x="99" y="205"/>
                    <a:pt x="99" y="206"/>
                    <a:pt x="99" y="206"/>
                  </a:cubicBezTo>
                  <a:cubicBezTo>
                    <a:pt x="99" y="207"/>
                    <a:pt x="100" y="206"/>
                    <a:pt x="101" y="207"/>
                  </a:cubicBezTo>
                  <a:cubicBezTo>
                    <a:pt x="101" y="207"/>
                    <a:pt x="101" y="209"/>
                    <a:pt x="101" y="209"/>
                  </a:cubicBezTo>
                  <a:cubicBezTo>
                    <a:pt x="101" y="210"/>
                    <a:pt x="99" y="211"/>
                    <a:pt x="99" y="212"/>
                  </a:cubicBezTo>
                  <a:cubicBezTo>
                    <a:pt x="98" y="213"/>
                    <a:pt x="96" y="214"/>
                    <a:pt x="96" y="215"/>
                  </a:cubicBezTo>
                  <a:cubicBezTo>
                    <a:pt x="95" y="215"/>
                    <a:pt x="96" y="217"/>
                    <a:pt x="96" y="218"/>
                  </a:cubicBezTo>
                  <a:cubicBezTo>
                    <a:pt x="96" y="218"/>
                    <a:pt x="96" y="220"/>
                    <a:pt x="95" y="220"/>
                  </a:cubicBezTo>
                  <a:cubicBezTo>
                    <a:pt x="95" y="221"/>
                    <a:pt x="93" y="221"/>
                    <a:pt x="92" y="221"/>
                  </a:cubicBezTo>
                  <a:cubicBezTo>
                    <a:pt x="91" y="221"/>
                    <a:pt x="90" y="220"/>
                    <a:pt x="89" y="220"/>
                  </a:cubicBezTo>
                  <a:cubicBezTo>
                    <a:pt x="88" y="219"/>
                    <a:pt x="87" y="219"/>
                    <a:pt x="86" y="219"/>
                  </a:cubicBezTo>
                  <a:cubicBezTo>
                    <a:pt x="85" y="219"/>
                    <a:pt x="84" y="219"/>
                    <a:pt x="83" y="219"/>
                  </a:cubicBezTo>
                  <a:cubicBezTo>
                    <a:pt x="83" y="220"/>
                    <a:pt x="83" y="223"/>
                    <a:pt x="83" y="224"/>
                  </a:cubicBezTo>
                  <a:cubicBezTo>
                    <a:pt x="82" y="225"/>
                    <a:pt x="81" y="226"/>
                    <a:pt x="81" y="227"/>
                  </a:cubicBezTo>
                  <a:cubicBezTo>
                    <a:pt x="81" y="228"/>
                    <a:pt x="81" y="229"/>
                    <a:pt x="81" y="230"/>
                  </a:cubicBezTo>
                  <a:cubicBezTo>
                    <a:pt x="81" y="230"/>
                    <a:pt x="80" y="231"/>
                    <a:pt x="80" y="231"/>
                  </a:cubicBezTo>
                  <a:cubicBezTo>
                    <a:pt x="79" y="231"/>
                    <a:pt x="78" y="231"/>
                    <a:pt x="77" y="231"/>
                  </a:cubicBezTo>
                  <a:cubicBezTo>
                    <a:pt x="76" y="231"/>
                    <a:pt x="75" y="230"/>
                    <a:pt x="74" y="230"/>
                  </a:cubicBezTo>
                  <a:cubicBezTo>
                    <a:pt x="74" y="229"/>
                    <a:pt x="74" y="227"/>
                    <a:pt x="73" y="226"/>
                  </a:cubicBezTo>
                  <a:cubicBezTo>
                    <a:pt x="73" y="226"/>
                    <a:pt x="72" y="225"/>
                    <a:pt x="71" y="225"/>
                  </a:cubicBezTo>
                  <a:cubicBezTo>
                    <a:pt x="71" y="224"/>
                    <a:pt x="71" y="223"/>
                    <a:pt x="71" y="222"/>
                  </a:cubicBezTo>
                  <a:cubicBezTo>
                    <a:pt x="71" y="221"/>
                    <a:pt x="69" y="219"/>
                    <a:pt x="69" y="219"/>
                  </a:cubicBezTo>
                  <a:cubicBezTo>
                    <a:pt x="69" y="218"/>
                    <a:pt x="69" y="217"/>
                    <a:pt x="69" y="216"/>
                  </a:cubicBezTo>
                  <a:cubicBezTo>
                    <a:pt x="69" y="216"/>
                    <a:pt x="70" y="215"/>
                    <a:pt x="70" y="214"/>
                  </a:cubicBezTo>
                  <a:cubicBezTo>
                    <a:pt x="70" y="213"/>
                    <a:pt x="69" y="212"/>
                    <a:pt x="69" y="211"/>
                  </a:cubicBezTo>
                  <a:cubicBezTo>
                    <a:pt x="68" y="210"/>
                    <a:pt x="66" y="210"/>
                    <a:pt x="66" y="209"/>
                  </a:cubicBezTo>
                  <a:cubicBezTo>
                    <a:pt x="66" y="208"/>
                    <a:pt x="66" y="207"/>
                    <a:pt x="66" y="207"/>
                  </a:cubicBezTo>
                  <a:cubicBezTo>
                    <a:pt x="66" y="206"/>
                    <a:pt x="65" y="204"/>
                    <a:pt x="65" y="204"/>
                  </a:cubicBezTo>
                  <a:cubicBezTo>
                    <a:pt x="64" y="203"/>
                    <a:pt x="62" y="201"/>
                    <a:pt x="61" y="201"/>
                  </a:cubicBezTo>
                  <a:cubicBezTo>
                    <a:pt x="60" y="200"/>
                    <a:pt x="58" y="199"/>
                    <a:pt x="57" y="199"/>
                  </a:cubicBezTo>
                  <a:cubicBezTo>
                    <a:pt x="56" y="198"/>
                    <a:pt x="54" y="199"/>
                    <a:pt x="54" y="198"/>
                  </a:cubicBezTo>
                  <a:cubicBezTo>
                    <a:pt x="53" y="198"/>
                    <a:pt x="53" y="197"/>
                    <a:pt x="53" y="196"/>
                  </a:cubicBezTo>
                  <a:cubicBezTo>
                    <a:pt x="53" y="196"/>
                    <a:pt x="51" y="195"/>
                    <a:pt x="51" y="195"/>
                  </a:cubicBezTo>
                  <a:cubicBezTo>
                    <a:pt x="50" y="195"/>
                    <a:pt x="49" y="195"/>
                    <a:pt x="48" y="195"/>
                  </a:cubicBezTo>
                  <a:cubicBezTo>
                    <a:pt x="48" y="195"/>
                    <a:pt x="47" y="196"/>
                    <a:pt x="46" y="196"/>
                  </a:cubicBezTo>
                  <a:cubicBezTo>
                    <a:pt x="46" y="196"/>
                    <a:pt x="45" y="196"/>
                    <a:pt x="44" y="196"/>
                  </a:cubicBezTo>
                  <a:cubicBezTo>
                    <a:pt x="44" y="196"/>
                    <a:pt x="44" y="195"/>
                    <a:pt x="44" y="194"/>
                  </a:cubicBezTo>
                  <a:cubicBezTo>
                    <a:pt x="43" y="194"/>
                    <a:pt x="43" y="192"/>
                    <a:pt x="42" y="191"/>
                  </a:cubicBezTo>
                  <a:cubicBezTo>
                    <a:pt x="41" y="190"/>
                    <a:pt x="39" y="189"/>
                    <a:pt x="38" y="189"/>
                  </a:cubicBezTo>
                  <a:cubicBezTo>
                    <a:pt x="37" y="188"/>
                    <a:pt x="35" y="188"/>
                    <a:pt x="33" y="188"/>
                  </a:cubicBezTo>
                  <a:cubicBezTo>
                    <a:pt x="33" y="188"/>
                    <a:pt x="31" y="189"/>
                    <a:pt x="31" y="189"/>
                  </a:cubicBezTo>
                  <a:cubicBezTo>
                    <a:pt x="30" y="190"/>
                    <a:pt x="27" y="192"/>
                    <a:pt x="27" y="193"/>
                  </a:cubicBezTo>
                  <a:cubicBezTo>
                    <a:pt x="27" y="193"/>
                    <a:pt x="27" y="194"/>
                    <a:pt x="28" y="195"/>
                  </a:cubicBezTo>
                  <a:cubicBezTo>
                    <a:pt x="28" y="195"/>
                    <a:pt x="28" y="196"/>
                    <a:pt x="28" y="197"/>
                  </a:cubicBezTo>
                  <a:cubicBezTo>
                    <a:pt x="28" y="197"/>
                    <a:pt x="28" y="199"/>
                    <a:pt x="27" y="199"/>
                  </a:cubicBezTo>
                  <a:cubicBezTo>
                    <a:pt x="27" y="200"/>
                    <a:pt x="27" y="201"/>
                    <a:pt x="26" y="202"/>
                  </a:cubicBezTo>
                  <a:cubicBezTo>
                    <a:pt x="26" y="203"/>
                    <a:pt x="25" y="204"/>
                    <a:pt x="25" y="204"/>
                  </a:cubicBezTo>
                  <a:cubicBezTo>
                    <a:pt x="24" y="205"/>
                    <a:pt x="22" y="204"/>
                    <a:pt x="21" y="205"/>
                  </a:cubicBezTo>
                  <a:cubicBezTo>
                    <a:pt x="19" y="205"/>
                    <a:pt x="17" y="206"/>
                    <a:pt x="16" y="207"/>
                  </a:cubicBezTo>
                  <a:cubicBezTo>
                    <a:pt x="15" y="207"/>
                    <a:pt x="15" y="209"/>
                    <a:pt x="14" y="210"/>
                  </a:cubicBezTo>
                  <a:cubicBezTo>
                    <a:pt x="14" y="210"/>
                    <a:pt x="13" y="211"/>
                    <a:pt x="12" y="211"/>
                  </a:cubicBezTo>
                  <a:cubicBezTo>
                    <a:pt x="12" y="211"/>
                    <a:pt x="11" y="210"/>
                    <a:pt x="11" y="209"/>
                  </a:cubicBezTo>
                  <a:cubicBezTo>
                    <a:pt x="11" y="209"/>
                    <a:pt x="11" y="208"/>
                    <a:pt x="11" y="208"/>
                  </a:cubicBezTo>
                  <a:cubicBezTo>
                    <a:pt x="11" y="208"/>
                    <a:pt x="10" y="208"/>
                    <a:pt x="10" y="208"/>
                  </a:cubicBezTo>
                  <a:cubicBezTo>
                    <a:pt x="9" y="208"/>
                    <a:pt x="8" y="209"/>
                    <a:pt x="8" y="209"/>
                  </a:cubicBezTo>
                  <a:cubicBezTo>
                    <a:pt x="7" y="209"/>
                    <a:pt x="5" y="209"/>
                    <a:pt x="5" y="209"/>
                  </a:cubicBezTo>
                  <a:cubicBezTo>
                    <a:pt x="4" y="209"/>
                    <a:pt x="4" y="208"/>
                    <a:pt x="4" y="207"/>
                  </a:cubicBezTo>
                  <a:cubicBezTo>
                    <a:pt x="3" y="207"/>
                    <a:pt x="4" y="206"/>
                    <a:pt x="3" y="205"/>
                  </a:cubicBezTo>
                  <a:cubicBezTo>
                    <a:pt x="3" y="205"/>
                    <a:pt x="3" y="204"/>
                    <a:pt x="3" y="204"/>
                  </a:cubicBezTo>
                  <a:cubicBezTo>
                    <a:pt x="2" y="204"/>
                    <a:pt x="1" y="204"/>
                    <a:pt x="1" y="204"/>
                  </a:cubicBezTo>
                  <a:cubicBezTo>
                    <a:pt x="1" y="204"/>
                    <a:pt x="0" y="203"/>
                    <a:pt x="0" y="203"/>
                  </a:cubicBezTo>
                  <a:cubicBezTo>
                    <a:pt x="0" y="202"/>
                    <a:pt x="0" y="201"/>
                    <a:pt x="0" y="201"/>
                  </a:cubicBezTo>
                  <a:cubicBezTo>
                    <a:pt x="0" y="200"/>
                    <a:pt x="0" y="199"/>
                    <a:pt x="1" y="198"/>
                  </a:cubicBezTo>
                  <a:cubicBezTo>
                    <a:pt x="1" y="198"/>
                    <a:pt x="3" y="198"/>
                    <a:pt x="3" y="198"/>
                  </a:cubicBezTo>
                  <a:cubicBezTo>
                    <a:pt x="3" y="197"/>
                    <a:pt x="3" y="197"/>
                    <a:pt x="3" y="196"/>
                  </a:cubicBezTo>
                  <a:cubicBezTo>
                    <a:pt x="4" y="196"/>
                    <a:pt x="3" y="195"/>
                    <a:pt x="3" y="195"/>
                  </a:cubicBezTo>
                  <a:cubicBezTo>
                    <a:pt x="3" y="194"/>
                    <a:pt x="2" y="194"/>
                    <a:pt x="1" y="194"/>
                  </a:cubicBezTo>
                  <a:cubicBezTo>
                    <a:pt x="1" y="194"/>
                    <a:pt x="1" y="192"/>
                    <a:pt x="1" y="192"/>
                  </a:cubicBezTo>
                  <a:cubicBezTo>
                    <a:pt x="1" y="191"/>
                    <a:pt x="2" y="190"/>
                    <a:pt x="2" y="189"/>
                  </a:cubicBezTo>
                  <a:cubicBezTo>
                    <a:pt x="2" y="188"/>
                    <a:pt x="0" y="187"/>
                    <a:pt x="0" y="187"/>
                  </a:cubicBezTo>
                  <a:cubicBezTo>
                    <a:pt x="0" y="186"/>
                    <a:pt x="0" y="185"/>
                    <a:pt x="1" y="185"/>
                  </a:cubicBezTo>
                  <a:cubicBezTo>
                    <a:pt x="1" y="184"/>
                    <a:pt x="2" y="184"/>
                    <a:pt x="2" y="183"/>
                  </a:cubicBezTo>
                  <a:cubicBezTo>
                    <a:pt x="3" y="183"/>
                    <a:pt x="3" y="181"/>
                    <a:pt x="3" y="181"/>
                  </a:cubicBezTo>
                  <a:cubicBezTo>
                    <a:pt x="3" y="180"/>
                    <a:pt x="4" y="180"/>
                    <a:pt x="4" y="179"/>
                  </a:cubicBezTo>
                  <a:cubicBezTo>
                    <a:pt x="5" y="179"/>
                    <a:pt x="6" y="178"/>
                    <a:pt x="7" y="177"/>
                  </a:cubicBezTo>
                  <a:cubicBezTo>
                    <a:pt x="8" y="177"/>
                    <a:pt x="9" y="178"/>
                    <a:pt x="10" y="178"/>
                  </a:cubicBezTo>
                  <a:cubicBezTo>
                    <a:pt x="11" y="178"/>
                    <a:pt x="13" y="177"/>
                    <a:pt x="14" y="177"/>
                  </a:cubicBezTo>
                  <a:cubicBezTo>
                    <a:pt x="15" y="176"/>
                    <a:pt x="16" y="175"/>
                    <a:pt x="16" y="174"/>
                  </a:cubicBezTo>
                  <a:cubicBezTo>
                    <a:pt x="17" y="173"/>
                    <a:pt x="17" y="172"/>
                    <a:pt x="17" y="171"/>
                  </a:cubicBezTo>
                  <a:cubicBezTo>
                    <a:pt x="18" y="171"/>
                    <a:pt x="18" y="170"/>
                    <a:pt x="19" y="170"/>
                  </a:cubicBezTo>
                  <a:cubicBezTo>
                    <a:pt x="19" y="170"/>
                    <a:pt x="20" y="171"/>
                    <a:pt x="20" y="171"/>
                  </a:cubicBezTo>
                  <a:cubicBezTo>
                    <a:pt x="20" y="171"/>
                    <a:pt x="21" y="170"/>
                    <a:pt x="21" y="170"/>
                  </a:cubicBezTo>
                  <a:cubicBezTo>
                    <a:pt x="22" y="170"/>
                    <a:pt x="22" y="169"/>
                    <a:pt x="22" y="169"/>
                  </a:cubicBezTo>
                  <a:cubicBezTo>
                    <a:pt x="23" y="169"/>
                    <a:pt x="24" y="170"/>
                    <a:pt x="24" y="170"/>
                  </a:cubicBezTo>
                  <a:cubicBezTo>
                    <a:pt x="24" y="170"/>
                    <a:pt x="25" y="169"/>
                    <a:pt x="25" y="169"/>
                  </a:cubicBezTo>
                  <a:cubicBezTo>
                    <a:pt x="26" y="169"/>
                    <a:pt x="26" y="168"/>
                    <a:pt x="27" y="167"/>
                  </a:cubicBezTo>
                  <a:cubicBezTo>
                    <a:pt x="28" y="167"/>
                    <a:pt x="29" y="167"/>
                    <a:pt x="30" y="167"/>
                  </a:cubicBezTo>
                  <a:cubicBezTo>
                    <a:pt x="30" y="167"/>
                    <a:pt x="31" y="166"/>
                    <a:pt x="32" y="165"/>
                  </a:cubicBezTo>
                  <a:cubicBezTo>
                    <a:pt x="32" y="165"/>
                    <a:pt x="33" y="165"/>
                    <a:pt x="34" y="165"/>
                  </a:cubicBezTo>
                  <a:cubicBezTo>
                    <a:pt x="35" y="164"/>
                    <a:pt x="36" y="165"/>
                    <a:pt x="37" y="165"/>
                  </a:cubicBezTo>
                  <a:cubicBezTo>
                    <a:pt x="37" y="165"/>
                    <a:pt x="38" y="165"/>
                    <a:pt x="38" y="165"/>
                  </a:cubicBezTo>
                  <a:cubicBezTo>
                    <a:pt x="39" y="166"/>
                    <a:pt x="38" y="167"/>
                    <a:pt x="38" y="167"/>
                  </a:cubicBezTo>
                  <a:cubicBezTo>
                    <a:pt x="38" y="168"/>
                    <a:pt x="38" y="170"/>
                    <a:pt x="38" y="170"/>
                  </a:cubicBezTo>
                  <a:cubicBezTo>
                    <a:pt x="39" y="171"/>
                    <a:pt x="40" y="172"/>
                    <a:pt x="41" y="172"/>
                  </a:cubicBezTo>
                  <a:cubicBezTo>
                    <a:pt x="42" y="173"/>
                    <a:pt x="43" y="173"/>
                    <a:pt x="43" y="173"/>
                  </a:cubicBezTo>
                  <a:cubicBezTo>
                    <a:pt x="43" y="173"/>
                    <a:pt x="43" y="175"/>
                    <a:pt x="44" y="175"/>
                  </a:cubicBezTo>
                  <a:cubicBezTo>
                    <a:pt x="44" y="175"/>
                    <a:pt x="45" y="176"/>
                    <a:pt x="45" y="175"/>
                  </a:cubicBezTo>
                  <a:cubicBezTo>
                    <a:pt x="45" y="175"/>
                    <a:pt x="45" y="174"/>
                    <a:pt x="45" y="174"/>
                  </a:cubicBezTo>
                  <a:cubicBezTo>
                    <a:pt x="45" y="173"/>
                    <a:pt x="45" y="172"/>
                    <a:pt x="45" y="171"/>
                  </a:cubicBezTo>
                  <a:cubicBezTo>
                    <a:pt x="46" y="171"/>
                    <a:pt x="46" y="170"/>
                    <a:pt x="47" y="170"/>
                  </a:cubicBezTo>
                  <a:cubicBezTo>
                    <a:pt x="47" y="170"/>
                    <a:pt x="48" y="169"/>
                    <a:pt x="49" y="168"/>
                  </a:cubicBezTo>
                  <a:cubicBezTo>
                    <a:pt x="49" y="167"/>
                    <a:pt x="50" y="166"/>
                    <a:pt x="50" y="165"/>
                  </a:cubicBezTo>
                  <a:cubicBezTo>
                    <a:pt x="50" y="164"/>
                    <a:pt x="50" y="163"/>
                    <a:pt x="51" y="162"/>
                  </a:cubicBezTo>
                  <a:cubicBezTo>
                    <a:pt x="51" y="162"/>
                    <a:pt x="52" y="161"/>
                    <a:pt x="52" y="161"/>
                  </a:cubicBezTo>
                  <a:cubicBezTo>
                    <a:pt x="53" y="161"/>
                    <a:pt x="54" y="161"/>
                    <a:pt x="54" y="161"/>
                  </a:cubicBezTo>
                  <a:cubicBezTo>
                    <a:pt x="54" y="162"/>
                    <a:pt x="54" y="163"/>
                    <a:pt x="55" y="163"/>
                  </a:cubicBezTo>
                  <a:cubicBezTo>
                    <a:pt x="56" y="163"/>
                    <a:pt x="56" y="162"/>
                    <a:pt x="57" y="161"/>
                  </a:cubicBezTo>
                  <a:cubicBezTo>
                    <a:pt x="58" y="161"/>
                    <a:pt x="59" y="161"/>
                    <a:pt x="60" y="160"/>
                  </a:cubicBezTo>
                  <a:cubicBezTo>
                    <a:pt x="60" y="160"/>
                    <a:pt x="61" y="159"/>
                    <a:pt x="62" y="158"/>
                  </a:cubicBezTo>
                  <a:cubicBezTo>
                    <a:pt x="62" y="158"/>
                    <a:pt x="63" y="156"/>
                    <a:pt x="64" y="156"/>
                  </a:cubicBezTo>
                  <a:cubicBezTo>
                    <a:pt x="65" y="155"/>
                    <a:pt x="67" y="154"/>
                    <a:pt x="68" y="154"/>
                  </a:cubicBezTo>
                  <a:cubicBezTo>
                    <a:pt x="69" y="153"/>
                    <a:pt x="71" y="152"/>
                    <a:pt x="72" y="151"/>
                  </a:cubicBezTo>
                  <a:cubicBezTo>
                    <a:pt x="73" y="150"/>
                    <a:pt x="74" y="148"/>
                    <a:pt x="74" y="147"/>
                  </a:cubicBezTo>
                  <a:cubicBezTo>
                    <a:pt x="74" y="146"/>
                    <a:pt x="75" y="144"/>
                    <a:pt x="75" y="143"/>
                  </a:cubicBezTo>
                  <a:cubicBezTo>
                    <a:pt x="75" y="143"/>
                    <a:pt x="76" y="142"/>
                    <a:pt x="77" y="142"/>
                  </a:cubicBezTo>
                  <a:cubicBezTo>
                    <a:pt x="78" y="142"/>
                    <a:pt x="79" y="143"/>
                    <a:pt x="80" y="143"/>
                  </a:cubicBezTo>
                  <a:cubicBezTo>
                    <a:pt x="81" y="143"/>
                    <a:pt x="82" y="142"/>
                    <a:pt x="82" y="142"/>
                  </a:cubicBezTo>
                  <a:cubicBezTo>
                    <a:pt x="83" y="141"/>
                    <a:pt x="83" y="140"/>
                    <a:pt x="83" y="139"/>
                  </a:cubicBezTo>
                  <a:cubicBezTo>
                    <a:pt x="83" y="138"/>
                    <a:pt x="84" y="137"/>
                    <a:pt x="84" y="137"/>
                  </a:cubicBezTo>
                  <a:cubicBezTo>
                    <a:pt x="85" y="136"/>
                    <a:pt x="86" y="136"/>
                    <a:pt x="86" y="135"/>
                  </a:cubicBezTo>
                  <a:cubicBezTo>
                    <a:pt x="86" y="135"/>
                    <a:pt x="86" y="134"/>
                    <a:pt x="86" y="133"/>
                  </a:cubicBezTo>
                  <a:cubicBezTo>
                    <a:pt x="86" y="133"/>
                    <a:pt x="87" y="133"/>
                    <a:pt x="87" y="132"/>
                  </a:cubicBezTo>
                  <a:cubicBezTo>
                    <a:pt x="87" y="132"/>
                    <a:pt x="88" y="131"/>
                    <a:pt x="88" y="130"/>
                  </a:cubicBezTo>
                  <a:cubicBezTo>
                    <a:pt x="88" y="130"/>
                    <a:pt x="88" y="129"/>
                    <a:pt x="88" y="128"/>
                  </a:cubicBezTo>
                  <a:cubicBezTo>
                    <a:pt x="87" y="127"/>
                    <a:pt x="87" y="126"/>
                    <a:pt x="87" y="126"/>
                  </a:cubicBezTo>
                  <a:cubicBezTo>
                    <a:pt x="87" y="126"/>
                    <a:pt x="87" y="125"/>
                    <a:pt x="88" y="125"/>
                  </a:cubicBezTo>
                  <a:cubicBezTo>
                    <a:pt x="88" y="125"/>
                    <a:pt x="89" y="124"/>
                    <a:pt x="89" y="123"/>
                  </a:cubicBezTo>
                  <a:cubicBezTo>
                    <a:pt x="90" y="123"/>
                    <a:pt x="90" y="122"/>
                    <a:pt x="90" y="122"/>
                  </a:cubicBezTo>
                  <a:cubicBezTo>
                    <a:pt x="90" y="122"/>
                    <a:pt x="91" y="122"/>
                    <a:pt x="91" y="122"/>
                  </a:cubicBezTo>
                  <a:cubicBezTo>
                    <a:pt x="92" y="122"/>
                    <a:pt x="92" y="123"/>
                    <a:pt x="92" y="123"/>
                  </a:cubicBezTo>
                  <a:cubicBezTo>
                    <a:pt x="93" y="123"/>
                    <a:pt x="94" y="123"/>
                    <a:pt x="95" y="123"/>
                  </a:cubicBezTo>
                  <a:cubicBezTo>
                    <a:pt x="95" y="123"/>
                    <a:pt x="96" y="123"/>
                    <a:pt x="97" y="123"/>
                  </a:cubicBezTo>
                  <a:cubicBezTo>
                    <a:pt x="97" y="122"/>
                    <a:pt x="96" y="121"/>
                    <a:pt x="96" y="121"/>
                  </a:cubicBezTo>
                  <a:cubicBezTo>
                    <a:pt x="96" y="121"/>
                    <a:pt x="94" y="121"/>
                    <a:pt x="94" y="121"/>
                  </a:cubicBezTo>
                  <a:cubicBezTo>
                    <a:pt x="94" y="121"/>
                    <a:pt x="93" y="120"/>
                    <a:pt x="93" y="120"/>
                  </a:cubicBezTo>
                  <a:cubicBezTo>
                    <a:pt x="93" y="119"/>
                    <a:pt x="95" y="120"/>
                    <a:pt x="95" y="120"/>
                  </a:cubicBezTo>
                  <a:cubicBezTo>
                    <a:pt x="96" y="120"/>
                    <a:pt x="97" y="119"/>
                    <a:pt x="97" y="119"/>
                  </a:cubicBezTo>
                  <a:cubicBezTo>
                    <a:pt x="97" y="119"/>
                    <a:pt x="98" y="118"/>
                    <a:pt x="98" y="118"/>
                  </a:cubicBezTo>
                  <a:cubicBezTo>
                    <a:pt x="99" y="118"/>
                    <a:pt x="100" y="118"/>
                    <a:pt x="101" y="118"/>
                  </a:cubicBezTo>
                  <a:cubicBezTo>
                    <a:pt x="102" y="118"/>
                    <a:pt x="103" y="115"/>
                    <a:pt x="104" y="114"/>
                  </a:cubicBezTo>
                  <a:cubicBezTo>
                    <a:pt x="105" y="113"/>
                    <a:pt x="106" y="110"/>
                    <a:pt x="106" y="108"/>
                  </a:cubicBezTo>
                  <a:cubicBezTo>
                    <a:pt x="107" y="107"/>
                    <a:pt x="107" y="105"/>
                    <a:pt x="106" y="104"/>
                  </a:cubicBezTo>
                  <a:cubicBezTo>
                    <a:pt x="106" y="103"/>
                    <a:pt x="104" y="103"/>
                    <a:pt x="104" y="102"/>
                  </a:cubicBezTo>
                  <a:cubicBezTo>
                    <a:pt x="104" y="102"/>
                    <a:pt x="103" y="102"/>
                    <a:pt x="103" y="101"/>
                  </a:cubicBezTo>
                  <a:cubicBezTo>
                    <a:pt x="104" y="101"/>
                    <a:pt x="105" y="101"/>
                    <a:pt x="105" y="101"/>
                  </a:cubicBezTo>
                  <a:cubicBezTo>
                    <a:pt x="106" y="101"/>
                    <a:pt x="106" y="100"/>
                    <a:pt x="106" y="99"/>
                  </a:cubicBezTo>
                  <a:cubicBezTo>
                    <a:pt x="107" y="99"/>
                    <a:pt x="106" y="97"/>
                    <a:pt x="106" y="96"/>
                  </a:cubicBezTo>
                  <a:cubicBezTo>
                    <a:pt x="106" y="96"/>
                    <a:pt x="107" y="95"/>
                    <a:pt x="107" y="95"/>
                  </a:cubicBezTo>
                  <a:cubicBezTo>
                    <a:pt x="107" y="94"/>
                    <a:pt x="108" y="93"/>
                    <a:pt x="107" y="92"/>
                  </a:cubicBezTo>
                  <a:cubicBezTo>
                    <a:pt x="107" y="92"/>
                    <a:pt x="106" y="91"/>
                    <a:pt x="106" y="91"/>
                  </a:cubicBezTo>
                  <a:cubicBezTo>
                    <a:pt x="105" y="90"/>
                    <a:pt x="105" y="89"/>
                    <a:pt x="106" y="89"/>
                  </a:cubicBezTo>
                  <a:cubicBezTo>
                    <a:pt x="106" y="88"/>
                    <a:pt x="106" y="87"/>
                    <a:pt x="107" y="87"/>
                  </a:cubicBezTo>
                  <a:cubicBezTo>
                    <a:pt x="107" y="87"/>
                    <a:pt x="108" y="88"/>
                    <a:pt x="109" y="88"/>
                  </a:cubicBezTo>
                  <a:cubicBezTo>
                    <a:pt x="109" y="88"/>
                    <a:pt x="109" y="90"/>
                    <a:pt x="109" y="90"/>
                  </a:cubicBezTo>
                  <a:cubicBezTo>
                    <a:pt x="110" y="90"/>
                    <a:pt x="111" y="89"/>
                    <a:pt x="112" y="89"/>
                  </a:cubicBezTo>
                  <a:cubicBezTo>
                    <a:pt x="112" y="89"/>
                    <a:pt x="113" y="90"/>
                    <a:pt x="113" y="90"/>
                  </a:cubicBezTo>
                  <a:cubicBezTo>
                    <a:pt x="114" y="90"/>
                    <a:pt x="115" y="89"/>
                    <a:pt x="115" y="89"/>
                  </a:cubicBezTo>
                  <a:cubicBezTo>
                    <a:pt x="116" y="89"/>
                    <a:pt x="116" y="87"/>
                    <a:pt x="116" y="87"/>
                  </a:cubicBezTo>
                  <a:cubicBezTo>
                    <a:pt x="116" y="86"/>
                    <a:pt x="117" y="85"/>
                    <a:pt x="118" y="85"/>
                  </a:cubicBezTo>
                  <a:cubicBezTo>
                    <a:pt x="118" y="84"/>
                    <a:pt x="119" y="84"/>
                    <a:pt x="120" y="84"/>
                  </a:cubicBezTo>
                  <a:cubicBezTo>
                    <a:pt x="120" y="84"/>
                    <a:pt x="120" y="85"/>
                    <a:pt x="120" y="86"/>
                  </a:cubicBezTo>
                  <a:cubicBezTo>
                    <a:pt x="120" y="86"/>
                    <a:pt x="120" y="87"/>
                    <a:pt x="120" y="88"/>
                  </a:cubicBezTo>
                  <a:cubicBezTo>
                    <a:pt x="120" y="88"/>
                    <a:pt x="121" y="89"/>
                    <a:pt x="121" y="89"/>
                  </a:cubicBezTo>
                  <a:cubicBezTo>
                    <a:pt x="122" y="89"/>
                    <a:pt x="122" y="90"/>
                    <a:pt x="122" y="91"/>
                  </a:cubicBezTo>
                  <a:cubicBezTo>
                    <a:pt x="122" y="92"/>
                    <a:pt x="122" y="93"/>
                    <a:pt x="122" y="94"/>
                  </a:cubicBezTo>
                  <a:cubicBezTo>
                    <a:pt x="122" y="94"/>
                    <a:pt x="122" y="95"/>
                    <a:pt x="123" y="95"/>
                  </a:cubicBezTo>
                  <a:cubicBezTo>
                    <a:pt x="123" y="95"/>
                    <a:pt x="124" y="95"/>
                    <a:pt x="124" y="95"/>
                  </a:cubicBezTo>
                  <a:cubicBezTo>
                    <a:pt x="125" y="95"/>
                    <a:pt x="125" y="96"/>
                    <a:pt x="126" y="96"/>
                  </a:cubicBezTo>
                  <a:cubicBezTo>
                    <a:pt x="127" y="96"/>
                    <a:pt x="128" y="96"/>
                    <a:pt x="129" y="95"/>
                  </a:cubicBezTo>
                  <a:cubicBezTo>
                    <a:pt x="130" y="95"/>
                    <a:pt x="131" y="95"/>
                    <a:pt x="132" y="95"/>
                  </a:cubicBezTo>
                  <a:cubicBezTo>
                    <a:pt x="133" y="96"/>
                    <a:pt x="134" y="97"/>
                    <a:pt x="135" y="96"/>
                  </a:cubicBezTo>
                  <a:cubicBezTo>
                    <a:pt x="135" y="96"/>
                    <a:pt x="135" y="96"/>
                    <a:pt x="135" y="95"/>
                  </a:cubicBezTo>
                  <a:cubicBezTo>
                    <a:pt x="135" y="95"/>
                    <a:pt x="135" y="94"/>
                    <a:pt x="134" y="93"/>
                  </a:cubicBezTo>
                  <a:cubicBezTo>
                    <a:pt x="134" y="93"/>
                    <a:pt x="132" y="93"/>
                    <a:pt x="131" y="93"/>
                  </a:cubicBezTo>
                  <a:cubicBezTo>
                    <a:pt x="130" y="93"/>
                    <a:pt x="127" y="94"/>
                    <a:pt x="126" y="93"/>
                  </a:cubicBezTo>
                  <a:cubicBezTo>
                    <a:pt x="125" y="93"/>
                    <a:pt x="125" y="92"/>
                    <a:pt x="124" y="91"/>
                  </a:cubicBezTo>
                  <a:cubicBezTo>
                    <a:pt x="124" y="90"/>
                    <a:pt x="124" y="89"/>
                    <a:pt x="124" y="88"/>
                  </a:cubicBezTo>
                  <a:cubicBezTo>
                    <a:pt x="124" y="87"/>
                    <a:pt x="124" y="85"/>
                    <a:pt x="124" y="84"/>
                  </a:cubicBezTo>
                  <a:cubicBezTo>
                    <a:pt x="124" y="83"/>
                    <a:pt x="125" y="82"/>
                    <a:pt x="125" y="82"/>
                  </a:cubicBezTo>
                  <a:cubicBezTo>
                    <a:pt x="125" y="81"/>
                    <a:pt x="123" y="80"/>
                    <a:pt x="123" y="80"/>
                  </a:cubicBezTo>
                  <a:cubicBezTo>
                    <a:pt x="123" y="79"/>
                    <a:pt x="124" y="79"/>
                    <a:pt x="125" y="78"/>
                  </a:cubicBezTo>
                  <a:cubicBezTo>
                    <a:pt x="125" y="78"/>
                    <a:pt x="126" y="78"/>
                    <a:pt x="126" y="78"/>
                  </a:cubicBezTo>
                  <a:cubicBezTo>
                    <a:pt x="127" y="79"/>
                    <a:pt x="127" y="80"/>
                    <a:pt x="128" y="80"/>
                  </a:cubicBezTo>
                  <a:cubicBezTo>
                    <a:pt x="128" y="81"/>
                    <a:pt x="129" y="81"/>
                    <a:pt x="130" y="81"/>
                  </a:cubicBezTo>
                  <a:cubicBezTo>
                    <a:pt x="131" y="81"/>
                    <a:pt x="131" y="79"/>
                    <a:pt x="131" y="79"/>
                  </a:cubicBezTo>
                  <a:cubicBezTo>
                    <a:pt x="131" y="79"/>
                    <a:pt x="132" y="78"/>
                    <a:pt x="132" y="77"/>
                  </a:cubicBezTo>
                  <a:cubicBezTo>
                    <a:pt x="132" y="77"/>
                    <a:pt x="133" y="77"/>
                    <a:pt x="133" y="77"/>
                  </a:cubicBezTo>
                  <a:cubicBezTo>
                    <a:pt x="134" y="77"/>
                    <a:pt x="135" y="77"/>
                    <a:pt x="135" y="78"/>
                  </a:cubicBezTo>
                  <a:cubicBezTo>
                    <a:pt x="136" y="78"/>
                    <a:pt x="137" y="78"/>
                    <a:pt x="138" y="78"/>
                  </a:cubicBezTo>
                  <a:cubicBezTo>
                    <a:pt x="139" y="78"/>
                    <a:pt x="140" y="77"/>
                    <a:pt x="140" y="77"/>
                  </a:cubicBezTo>
                  <a:cubicBezTo>
                    <a:pt x="141" y="77"/>
                    <a:pt x="143" y="77"/>
                    <a:pt x="143" y="77"/>
                  </a:cubicBezTo>
                  <a:cubicBezTo>
                    <a:pt x="144" y="77"/>
                    <a:pt x="144" y="76"/>
                    <a:pt x="145" y="75"/>
                  </a:cubicBezTo>
                  <a:cubicBezTo>
                    <a:pt x="145" y="75"/>
                    <a:pt x="145" y="73"/>
                    <a:pt x="145" y="72"/>
                  </a:cubicBezTo>
                  <a:cubicBezTo>
                    <a:pt x="145" y="71"/>
                    <a:pt x="146" y="69"/>
                    <a:pt x="146" y="69"/>
                  </a:cubicBezTo>
                  <a:cubicBezTo>
                    <a:pt x="147" y="67"/>
                    <a:pt x="147" y="64"/>
                    <a:pt x="147" y="62"/>
                  </a:cubicBezTo>
                  <a:cubicBezTo>
                    <a:pt x="147" y="62"/>
                    <a:pt x="147" y="60"/>
                    <a:pt x="148" y="59"/>
                  </a:cubicBezTo>
                  <a:cubicBezTo>
                    <a:pt x="148" y="59"/>
                    <a:pt x="150" y="59"/>
                    <a:pt x="150" y="59"/>
                  </a:cubicBezTo>
                  <a:cubicBezTo>
                    <a:pt x="151" y="59"/>
                    <a:pt x="151" y="60"/>
                    <a:pt x="152" y="60"/>
                  </a:cubicBezTo>
                  <a:cubicBezTo>
                    <a:pt x="152" y="60"/>
                    <a:pt x="154" y="59"/>
                    <a:pt x="154" y="59"/>
                  </a:cubicBezTo>
                  <a:cubicBezTo>
                    <a:pt x="154" y="58"/>
                    <a:pt x="154" y="57"/>
                    <a:pt x="155" y="56"/>
                  </a:cubicBezTo>
                  <a:cubicBezTo>
                    <a:pt x="155" y="56"/>
                    <a:pt x="156" y="55"/>
                    <a:pt x="156" y="55"/>
                  </a:cubicBezTo>
                  <a:cubicBezTo>
                    <a:pt x="157" y="55"/>
                    <a:pt x="159" y="55"/>
                    <a:pt x="160" y="55"/>
                  </a:cubicBezTo>
                  <a:cubicBezTo>
                    <a:pt x="160" y="54"/>
                    <a:pt x="161" y="53"/>
                    <a:pt x="161" y="53"/>
                  </a:cubicBezTo>
                  <a:cubicBezTo>
                    <a:pt x="162" y="53"/>
                    <a:pt x="163" y="53"/>
                    <a:pt x="164" y="52"/>
                  </a:cubicBezTo>
                  <a:cubicBezTo>
                    <a:pt x="165" y="52"/>
                    <a:pt x="165" y="50"/>
                    <a:pt x="165" y="49"/>
                  </a:cubicBezTo>
                  <a:cubicBezTo>
                    <a:pt x="165" y="48"/>
                    <a:pt x="165" y="46"/>
                    <a:pt x="166" y="45"/>
                  </a:cubicBezTo>
                  <a:cubicBezTo>
                    <a:pt x="166" y="45"/>
                    <a:pt x="168" y="46"/>
                    <a:pt x="168" y="45"/>
                  </a:cubicBezTo>
                  <a:cubicBezTo>
                    <a:pt x="169" y="45"/>
                    <a:pt x="169" y="43"/>
                    <a:pt x="169" y="42"/>
                  </a:cubicBezTo>
                  <a:cubicBezTo>
                    <a:pt x="170" y="42"/>
                    <a:pt x="171" y="41"/>
                    <a:pt x="171" y="41"/>
                  </a:cubicBezTo>
                  <a:cubicBezTo>
                    <a:pt x="171" y="40"/>
                    <a:pt x="172" y="39"/>
                    <a:pt x="172" y="39"/>
                  </a:cubicBezTo>
                  <a:cubicBezTo>
                    <a:pt x="173" y="38"/>
                    <a:pt x="175" y="38"/>
                    <a:pt x="176" y="38"/>
                  </a:cubicBezTo>
                  <a:cubicBezTo>
                    <a:pt x="177" y="37"/>
                    <a:pt x="178" y="36"/>
                    <a:pt x="179" y="35"/>
                  </a:cubicBezTo>
                  <a:cubicBezTo>
                    <a:pt x="179" y="34"/>
                    <a:pt x="179" y="31"/>
                    <a:pt x="179" y="29"/>
                  </a:cubicBezTo>
                  <a:cubicBezTo>
                    <a:pt x="179" y="27"/>
                    <a:pt x="178" y="23"/>
                    <a:pt x="178" y="21"/>
                  </a:cubicBezTo>
                  <a:cubicBezTo>
                    <a:pt x="178" y="19"/>
                    <a:pt x="178" y="14"/>
                    <a:pt x="178" y="11"/>
                  </a:cubicBezTo>
                  <a:cubicBezTo>
                    <a:pt x="179" y="9"/>
                    <a:pt x="179" y="5"/>
                    <a:pt x="179" y="3"/>
                  </a:cubicBezTo>
                  <a:cubicBezTo>
                    <a:pt x="179" y="2"/>
                    <a:pt x="180" y="2"/>
                    <a:pt x="180" y="1"/>
                  </a:cubicBezTo>
                  <a:cubicBezTo>
                    <a:pt x="180" y="1"/>
                    <a:pt x="181" y="1"/>
                    <a:pt x="181" y="1"/>
                  </a:cubicBezTo>
                  <a:cubicBezTo>
                    <a:pt x="181" y="1"/>
                    <a:pt x="182" y="2"/>
                    <a:pt x="182" y="2"/>
                  </a:cubicBezTo>
                  <a:cubicBezTo>
                    <a:pt x="183" y="2"/>
                    <a:pt x="184" y="2"/>
                    <a:pt x="185" y="2"/>
                  </a:cubicBezTo>
                  <a:cubicBezTo>
                    <a:pt x="185" y="2"/>
                    <a:pt x="186" y="2"/>
                    <a:pt x="187" y="2"/>
                  </a:cubicBezTo>
                  <a:cubicBezTo>
                    <a:pt x="187" y="1"/>
                    <a:pt x="188" y="1"/>
                    <a:pt x="188" y="0"/>
                  </a:cubicBezTo>
                  <a:cubicBezTo>
                    <a:pt x="189" y="0"/>
                    <a:pt x="190" y="0"/>
                    <a:pt x="191" y="0"/>
                  </a:cubicBezTo>
                  <a:cubicBezTo>
                    <a:pt x="191" y="0"/>
                    <a:pt x="192" y="1"/>
                    <a:pt x="192" y="1"/>
                  </a:cubicBezTo>
                  <a:cubicBezTo>
                    <a:pt x="193" y="1"/>
                    <a:pt x="194" y="0"/>
                    <a:pt x="194" y="1"/>
                  </a:cubicBezTo>
                  <a:cubicBezTo>
                    <a:pt x="195" y="1"/>
                    <a:pt x="195" y="1"/>
                    <a:pt x="195" y="2"/>
                  </a:cubicBezTo>
                  <a:cubicBezTo>
                    <a:pt x="195" y="2"/>
                    <a:pt x="195" y="3"/>
                    <a:pt x="194" y="4"/>
                  </a:cubicBezTo>
                  <a:cubicBezTo>
                    <a:pt x="194" y="5"/>
                    <a:pt x="194" y="6"/>
                    <a:pt x="194" y="7"/>
                  </a:cubicBezTo>
                  <a:cubicBezTo>
                    <a:pt x="195" y="7"/>
                    <a:pt x="195" y="8"/>
                    <a:pt x="195" y="9"/>
                  </a:cubicBezTo>
                  <a:cubicBezTo>
                    <a:pt x="196" y="10"/>
                    <a:pt x="197" y="10"/>
                    <a:pt x="197" y="11"/>
                  </a:cubicBezTo>
                  <a:cubicBezTo>
                    <a:pt x="197" y="11"/>
                    <a:pt x="197" y="13"/>
                    <a:pt x="197" y="13"/>
                  </a:cubicBezTo>
                  <a:cubicBezTo>
                    <a:pt x="197" y="14"/>
                    <a:pt x="197" y="16"/>
                    <a:pt x="197" y="17"/>
                  </a:cubicBezTo>
                  <a:cubicBezTo>
                    <a:pt x="197" y="18"/>
                    <a:pt x="197" y="19"/>
                    <a:pt x="197" y="20"/>
                  </a:cubicBezTo>
                  <a:cubicBezTo>
                    <a:pt x="197" y="21"/>
                    <a:pt x="197" y="23"/>
                    <a:pt x="197" y="23"/>
                  </a:cubicBezTo>
                  <a:cubicBezTo>
                    <a:pt x="197" y="24"/>
                    <a:pt x="197" y="26"/>
                    <a:pt x="196" y="27"/>
                  </a:cubicBezTo>
                  <a:cubicBezTo>
                    <a:pt x="196" y="27"/>
                    <a:pt x="195" y="29"/>
                    <a:pt x="195" y="29"/>
                  </a:cubicBezTo>
                  <a:cubicBezTo>
                    <a:pt x="194" y="30"/>
                    <a:pt x="194" y="31"/>
                    <a:pt x="193" y="31"/>
                  </a:cubicBezTo>
                  <a:cubicBezTo>
                    <a:pt x="193" y="32"/>
                    <a:pt x="192" y="32"/>
                    <a:pt x="191" y="33"/>
                  </a:cubicBezTo>
                  <a:cubicBezTo>
                    <a:pt x="191" y="33"/>
                    <a:pt x="191" y="34"/>
                    <a:pt x="191" y="35"/>
                  </a:cubicBezTo>
                  <a:cubicBezTo>
                    <a:pt x="192" y="35"/>
                    <a:pt x="193" y="36"/>
                    <a:pt x="194" y="37"/>
                  </a:cubicBezTo>
                  <a:cubicBezTo>
                    <a:pt x="194" y="37"/>
                    <a:pt x="195" y="37"/>
                    <a:pt x="196" y="37"/>
                  </a:cubicBezTo>
                  <a:cubicBezTo>
                    <a:pt x="196" y="38"/>
                    <a:pt x="197" y="39"/>
                    <a:pt x="197" y="40"/>
                  </a:cubicBezTo>
                  <a:cubicBezTo>
                    <a:pt x="198" y="40"/>
                    <a:pt x="199" y="41"/>
                    <a:pt x="199" y="41"/>
                  </a:cubicBezTo>
                  <a:cubicBezTo>
                    <a:pt x="200" y="41"/>
                    <a:pt x="200" y="41"/>
                    <a:pt x="201" y="41"/>
                  </a:cubicBezTo>
                  <a:cubicBezTo>
                    <a:pt x="201" y="40"/>
                    <a:pt x="201" y="39"/>
                    <a:pt x="201" y="39"/>
                  </a:cubicBezTo>
                  <a:cubicBezTo>
                    <a:pt x="201" y="38"/>
                    <a:pt x="201" y="37"/>
                    <a:pt x="201" y="37"/>
                  </a:cubicBezTo>
                  <a:cubicBezTo>
                    <a:pt x="201" y="37"/>
                    <a:pt x="203" y="36"/>
                    <a:pt x="203" y="36"/>
                  </a:cubicBezTo>
                  <a:cubicBezTo>
                    <a:pt x="204" y="36"/>
                    <a:pt x="204" y="37"/>
                    <a:pt x="205" y="37"/>
                  </a:cubicBezTo>
                  <a:cubicBezTo>
                    <a:pt x="205" y="38"/>
                    <a:pt x="205" y="39"/>
                    <a:pt x="205" y="40"/>
                  </a:cubicBezTo>
                  <a:cubicBezTo>
                    <a:pt x="205" y="41"/>
                    <a:pt x="204" y="41"/>
                    <a:pt x="204" y="42"/>
                  </a:cubicBezTo>
                  <a:cubicBezTo>
                    <a:pt x="204" y="43"/>
                    <a:pt x="204" y="44"/>
                    <a:pt x="204" y="45"/>
                  </a:cubicBezTo>
                  <a:cubicBezTo>
                    <a:pt x="204" y="46"/>
                    <a:pt x="205" y="48"/>
                    <a:pt x="206" y="49"/>
                  </a:cubicBezTo>
                  <a:cubicBezTo>
                    <a:pt x="206" y="50"/>
                    <a:pt x="208" y="53"/>
                    <a:pt x="208" y="55"/>
                  </a:cubicBezTo>
                  <a:cubicBezTo>
                    <a:pt x="209" y="57"/>
                    <a:pt x="210" y="61"/>
                    <a:pt x="211" y="63"/>
                  </a:cubicBezTo>
                  <a:cubicBezTo>
                    <a:pt x="211" y="64"/>
                    <a:pt x="211" y="66"/>
                    <a:pt x="211" y="67"/>
                  </a:cubicBezTo>
                  <a:cubicBezTo>
                    <a:pt x="212" y="68"/>
                    <a:pt x="213" y="69"/>
                    <a:pt x="214" y="69"/>
                  </a:cubicBezTo>
                  <a:cubicBezTo>
                    <a:pt x="214" y="70"/>
                    <a:pt x="215" y="72"/>
                    <a:pt x="215" y="73"/>
                  </a:cubicBezTo>
                  <a:cubicBezTo>
                    <a:pt x="216" y="74"/>
                    <a:pt x="217" y="75"/>
                    <a:pt x="217" y="76"/>
                  </a:cubicBezTo>
                  <a:cubicBezTo>
                    <a:pt x="217" y="77"/>
                    <a:pt x="216" y="78"/>
                    <a:pt x="216" y="79"/>
                  </a:cubicBezTo>
                  <a:cubicBezTo>
                    <a:pt x="216" y="80"/>
                    <a:pt x="215" y="81"/>
                    <a:pt x="215" y="82"/>
                  </a:cubicBezTo>
                  <a:cubicBezTo>
                    <a:pt x="215" y="82"/>
                    <a:pt x="214" y="83"/>
                    <a:pt x="214" y="83"/>
                  </a:cubicBezTo>
                  <a:cubicBezTo>
                    <a:pt x="214" y="84"/>
                    <a:pt x="214" y="84"/>
                    <a:pt x="215" y="85"/>
                  </a:cubicBezTo>
                  <a:cubicBezTo>
                    <a:pt x="215" y="85"/>
                    <a:pt x="215" y="84"/>
                    <a:pt x="216" y="85"/>
                  </a:cubicBezTo>
                  <a:cubicBezTo>
                    <a:pt x="216" y="85"/>
                    <a:pt x="216" y="85"/>
                    <a:pt x="217" y="86"/>
                  </a:cubicBezTo>
                  <a:cubicBezTo>
                    <a:pt x="217" y="86"/>
                    <a:pt x="217" y="86"/>
                    <a:pt x="218" y="86"/>
                  </a:cubicBezTo>
                  <a:cubicBezTo>
                    <a:pt x="218" y="86"/>
                    <a:pt x="219" y="85"/>
                    <a:pt x="219" y="85"/>
                  </a:cubicBezTo>
                  <a:cubicBezTo>
                    <a:pt x="219" y="85"/>
                    <a:pt x="219" y="84"/>
                    <a:pt x="220" y="84"/>
                  </a:cubicBezTo>
                  <a:cubicBezTo>
                    <a:pt x="220" y="84"/>
                    <a:pt x="221" y="84"/>
                    <a:pt x="221" y="85"/>
                  </a:cubicBezTo>
                  <a:cubicBezTo>
                    <a:pt x="222" y="85"/>
                    <a:pt x="221" y="87"/>
                    <a:pt x="221" y="88"/>
                  </a:cubicBezTo>
                  <a:cubicBezTo>
                    <a:pt x="221" y="88"/>
                    <a:pt x="222" y="89"/>
                    <a:pt x="222" y="89"/>
                  </a:cubicBezTo>
                  <a:cubicBezTo>
                    <a:pt x="222" y="90"/>
                    <a:pt x="223" y="91"/>
                    <a:pt x="223" y="92"/>
                  </a:cubicBezTo>
                  <a:cubicBezTo>
                    <a:pt x="223" y="92"/>
                    <a:pt x="222" y="94"/>
                    <a:pt x="223" y="95"/>
                  </a:cubicBezTo>
                  <a:cubicBezTo>
                    <a:pt x="223" y="95"/>
                    <a:pt x="224" y="96"/>
                    <a:pt x="224" y="96"/>
                  </a:cubicBezTo>
                  <a:cubicBezTo>
                    <a:pt x="224" y="96"/>
                    <a:pt x="225" y="95"/>
                    <a:pt x="225" y="95"/>
                  </a:cubicBezTo>
                  <a:cubicBezTo>
                    <a:pt x="225" y="95"/>
                    <a:pt x="226" y="95"/>
                    <a:pt x="226" y="95"/>
                  </a:cubicBezTo>
                  <a:cubicBezTo>
                    <a:pt x="227" y="95"/>
                    <a:pt x="228" y="96"/>
                    <a:pt x="228" y="96"/>
                  </a:cubicBezTo>
                  <a:cubicBezTo>
                    <a:pt x="229" y="96"/>
                    <a:pt x="230" y="97"/>
                    <a:pt x="230" y="97"/>
                  </a:cubicBezTo>
                  <a:cubicBezTo>
                    <a:pt x="231" y="97"/>
                    <a:pt x="232" y="98"/>
                    <a:pt x="232" y="98"/>
                  </a:cubicBezTo>
                  <a:cubicBezTo>
                    <a:pt x="232" y="99"/>
                    <a:pt x="232" y="100"/>
                    <a:pt x="232" y="101"/>
                  </a:cubicBezTo>
                  <a:cubicBezTo>
                    <a:pt x="233" y="101"/>
                    <a:pt x="234" y="102"/>
                    <a:pt x="233" y="103"/>
                  </a:cubicBezTo>
                  <a:cubicBezTo>
                    <a:pt x="233" y="103"/>
                    <a:pt x="233" y="104"/>
                    <a:pt x="233" y="104"/>
                  </a:cubicBezTo>
                  <a:cubicBezTo>
                    <a:pt x="232" y="104"/>
                    <a:pt x="231" y="103"/>
                    <a:pt x="230" y="103"/>
                  </a:cubicBezTo>
                  <a:cubicBezTo>
                    <a:pt x="230" y="104"/>
                    <a:pt x="230" y="104"/>
                    <a:pt x="230" y="104"/>
                  </a:cubicBezTo>
                  <a:cubicBezTo>
                    <a:pt x="229" y="104"/>
                    <a:pt x="229" y="104"/>
                    <a:pt x="229" y="104"/>
                  </a:cubicBezTo>
                  <a:cubicBezTo>
                    <a:pt x="229" y="104"/>
                    <a:pt x="228" y="106"/>
                    <a:pt x="228" y="107"/>
                  </a:cubicBezTo>
                  <a:cubicBezTo>
                    <a:pt x="228" y="107"/>
                    <a:pt x="229" y="108"/>
                    <a:pt x="228" y="109"/>
                  </a:cubicBezTo>
                  <a:cubicBezTo>
                    <a:pt x="228" y="110"/>
                    <a:pt x="228" y="110"/>
                    <a:pt x="228" y="111"/>
                  </a:cubicBezTo>
                  <a:cubicBezTo>
                    <a:pt x="228" y="112"/>
                    <a:pt x="227" y="113"/>
                    <a:pt x="228" y="113"/>
                  </a:cubicBezTo>
                  <a:cubicBezTo>
                    <a:pt x="228" y="114"/>
                    <a:pt x="228" y="115"/>
                    <a:pt x="229" y="115"/>
                  </a:cubicBezTo>
                  <a:cubicBezTo>
                    <a:pt x="229" y="115"/>
                    <a:pt x="230" y="115"/>
                    <a:pt x="230" y="115"/>
                  </a:cubicBezTo>
                  <a:cubicBezTo>
                    <a:pt x="231" y="115"/>
                    <a:pt x="231" y="116"/>
                    <a:pt x="231" y="116"/>
                  </a:cubicBezTo>
                  <a:cubicBezTo>
                    <a:pt x="232" y="117"/>
                    <a:pt x="231" y="119"/>
                    <a:pt x="231" y="119"/>
                  </a:cubicBezTo>
                  <a:cubicBezTo>
                    <a:pt x="231" y="120"/>
                    <a:pt x="231" y="120"/>
                    <a:pt x="230" y="120"/>
                  </a:cubicBezTo>
                  <a:cubicBezTo>
                    <a:pt x="230" y="121"/>
                    <a:pt x="229" y="120"/>
                    <a:pt x="229" y="120"/>
                  </a:cubicBezTo>
                  <a:cubicBezTo>
                    <a:pt x="229" y="120"/>
                    <a:pt x="228" y="121"/>
                    <a:pt x="228" y="121"/>
                  </a:cubicBezTo>
                  <a:cubicBezTo>
                    <a:pt x="228" y="121"/>
                    <a:pt x="229" y="122"/>
                    <a:pt x="229" y="122"/>
                  </a:cubicBezTo>
                  <a:cubicBezTo>
                    <a:pt x="230" y="122"/>
                    <a:pt x="230" y="122"/>
                    <a:pt x="231" y="123"/>
                  </a:cubicBezTo>
                  <a:cubicBezTo>
                    <a:pt x="231" y="123"/>
                    <a:pt x="231" y="125"/>
                    <a:pt x="231" y="126"/>
                  </a:cubicBezTo>
                  <a:cubicBezTo>
                    <a:pt x="231" y="126"/>
                    <a:pt x="231" y="127"/>
                    <a:pt x="231" y="128"/>
                  </a:cubicBezTo>
                  <a:cubicBezTo>
                    <a:pt x="230" y="128"/>
                    <a:pt x="229" y="129"/>
                    <a:pt x="228" y="129"/>
                  </a:cubicBezTo>
                  <a:cubicBezTo>
                    <a:pt x="227" y="129"/>
                    <a:pt x="226" y="129"/>
                    <a:pt x="226" y="129"/>
                  </a:cubicBezTo>
                  <a:cubicBezTo>
                    <a:pt x="225" y="129"/>
                    <a:pt x="225" y="130"/>
                    <a:pt x="225" y="130"/>
                  </a:cubicBezTo>
                  <a:cubicBezTo>
                    <a:pt x="224" y="131"/>
                    <a:pt x="224" y="131"/>
                    <a:pt x="223" y="131"/>
                  </a:cubicBezTo>
                  <a:cubicBezTo>
                    <a:pt x="223" y="131"/>
                    <a:pt x="223" y="130"/>
                    <a:pt x="223" y="130"/>
                  </a:cubicBezTo>
                  <a:cubicBezTo>
                    <a:pt x="222" y="130"/>
                    <a:pt x="221" y="129"/>
                    <a:pt x="221" y="129"/>
                  </a:cubicBezTo>
                  <a:cubicBezTo>
                    <a:pt x="221" y="128"/>
                    <a:pt x="220" y="128"/>
                    <a:pt x="220" y="128"/>
                  </a:cubicBezTo>
                  <a:cubicBezTo>
                    <a:pt x="220" y="128"/>
                    <a:pt x="219" y="129"/>
                    <a:pt x="219" y="129"/>
                  </a:cubicBezTo>
                  <a:cubicBezTo>
                    <a:pt x="219" y="129"/>
                    <a:pt x="219" y="130"/>
                    <a:pt x="219" y="131"/>
                  </a:cubicBezTo>
                  <a:cubicBezTo>
                    <a:pt x="219" y="131"/>
                    <a:pt x="220" y="131"/>
                    <a:pt x="220" y="132"/>
                  </a:cubicBezTo>
                  <a:cubicBezTo>
                    <a:pt x="221" y="132"/>
                    <a:pt x="221" y="131"/>
                    <a:pt x="222" y="131"/>
                  </a:cubicBezTo>
                  <a:cubicBezTo>
                    <a:pt x="222" y="131"/>
                    <a:pt x="222" y="133"/>
                    <a:pt x="223" y="133"/>
                  </a:cubicBezTo>
                  <a:cubicBezTo>
                    <a:pt x="223" y="133"/>
                    <a:pt x="224" y="133"/>
                    <a:pt x="225" y="133"/>
                  </a:cubicBezTo>
                  <a:cubicBezTo>
                    <a:pt x="226" y="133"/>
                    <a:pt x="226" y="132"/>
                    <a:pt x="227" y="132"/>
                  </a:cubicBezTo>
                  <a:cubicBezTo>
                    <a:pt x="227" y="131"/>
                    <a:pt x="228" y="131"/>
                    <a:pt x="228" y="131"/>
                  </a:cubicBezTo>
                  <a:cubicBezTo>
                    <a:pt x="228" y="130"/>
                    <a:pt x="229" y="130"/>
                    <a:pt x="230" y="130"/>
                  </a:cubicBezTo>
                  <a:cubicBezTo>
                    <a:pt x="230" y="130"/>
                    <a:pt x="231" y="130"/>
                    <a:pt x="231" y="130"/>
                  </a:cubicBezTo>
                  <a:cubicBezTo>
                    <a:pt x="232" y="130"/>
                    <a:pt x="232" y="131"/>
                    <a:pt x="233" y="131"/>
                  </a:cubicBezTo>
                  <a:cubicBezTo>
                    <a:pt x="233" y="132"/>
                    <a:pt x="232" y="133"/>
                    <a:pt x="232" y="134"/>
                  </a:cubicBezTo>
                  <a:cubicBezTo>
                    <a:pt x="232" y="134"/>
                    <a:pt x="232" y="135"/>
                    <a:pt x="232" y="135"/>
                  </a:cubicBezTo>
                  <a:cubicBezTo>
                    <a:pt x="231" y="135"/>
                    <a:pt x="230" y="135"/>
                    <a:pt x="230" y="135"/>
                  </a:cubicBezTo>
                  <a:cubicBezTo>
                    <a:pt x="230" y="136"/>
                    <a:pt x="229" y="136"/>
                    <a:pt x="229" y="137"/>
                  </a:cubicBezTo>
                  <a:cubicBezTo>
                    <a:pt x="229" y="137"/>
                    <a:pt x="230" y="137"/>
                    <a:pt x="231" y="137"/>
                  </a:cubicBezTo>
                  <a:cubicBezTo>
                    <a:pt x="231" y="137"/>
                    <a:pt x="232" y="137"/>
                    <a:pt x="232" y="137"/>
                  </a:cubicBezTo>
                  <a:cubicBezTo>
                    <a:pt x="232" y="137"/>
                    <a:pt x="233" y="137"/>
                    <a:pt x="233" y="138"/>
                  </a:cubicBezTo>
                  <a:cubicBezTo>
                    <a:pt x="233" y="138"/>
                    <a:pt x="233" y="139"/>
                    <a:pt x="233" y="139"/>
                  </a:cubicBezTo>
                  <a:cubicBezTo>
                    <a:pt x="233" y="139"/>
                    <a:pt x="232" y="140"/>
                    <a:pt x="232" y="140"/>
                  </a:cubicBezTo>
                  <a:cubicBezTo>
                    <a:pt x="232" y="140"/>
                    <a:pt x="233" y="140"/>
                    <a:pt x="233" y="140"/>
                  </a:cubicBezTo>
                  <a:cubicBezTo>
                    <a:pt x="234" y="140"/>
                    <a:pt x="234" y="140"/>
                    <a:pt x="234" y="140"/>
                  </a:cubicBezTo>
                  <a:cubicBezTo>
                    <a:pt x="235" y="139"/>
                    <a:pt x="235" y="138"/>
                    <a:pt x="235" y="138"/>
                  </a:cubicBezTo>
                  <a:cubicBezTo>
                    <a:pt x="236" y="138"/>
                    <a:pt x="236" y="137"/>
                    <a:pt x="237" y="138"/>
                  </a:cubicBezTo>
                  <a:cubicBezTo>
                    <a:pt x="237" y="138"/>
                    <a:pt x="238" y="139"/>
                    <a:pt x="238" y="13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3" name="Freeform 113"/>
            <p:cNvSpPr>
              <a:spLocks/>
            </p:cNvSpPr>
            <p:nvPr/>
          </p:nvSpPr>
          <p:spPr bwMode="auto">
            <a:xfrm>
              <a:off x="854076" y="4667251"/>
              <a:ext cx="7938" cy="3175"/>
            </a:xfrm>
            <a:custGeom>
              <a:avLst/>
              <a:gdLst/>
              <a:ahLst/>
              <a:cxnLst>
                <a:cxn ang="0">
                  <a:pos x="3" y="2"/>
                </a:cxn>
                <a:cxn ang="0">
                  <a:pos x="3" y="1"/>
                </a:cxn>
                <a:cxn ang="0">
                  <a:pos x="2" y="0"/>
                </a:cxn>
                <a:cxn ang="0">
                  <a:pos x="1" y="0"/>
                </a:cxn>
                <a:cxn ang="0">
                  <a:pos x="0" y="1"/>
                </a:cxn>
                <a:cxn ang="0">
                  <a:pos x="1" y="2"/>
                </a:cxn>
                <a:cxn ang="0">
                  <a:pos x="3" y="2"/>
                </a:cxn>
              </a:cxnLst>
              <a:rect l="0" t="0" r="r" b="b"/>
              <a:pathLst>
                <a:path w="4" h="2">
                  <a:moveTo>
                    <a:pt x="3" y="2"/>
                  </a:moveTo>
                  <a:cubicBezTo>
                    <a:pt x="4" y="2"/>
                    <a:pt x="3" y="1"/>
                    <a:pt x="3" y="1"/>
                  </a:cubicBezTo>
                  <a:cubicBezTo>
                    <a:pt x="3" y="0"/>
                    <a:pt x="2" y="0"/>
                    <a:pt x="2" y="0"/>
                  </a:cubicBezTo>
                  <a:cubicBezTo>
                    <a:pt x="2" y="0"/>
                    <a:pt x="1" y="0"/>
                    <a:pt x="1" y="0"/>
                  </a:cubicBezTo>
                  <a:cubicBezTo>
                    <a:pt x="1" y="0"/>
                    <a:pt x="0" y="1"/>
                    <a:pt x="0" y="1"/>
                  </a:cubicBezTo>
                  <a:cubicBezTo>
                    <a:pt x="1" y="1"/>
                    <a:pt x="1" y="2"/>
                    <a:pt x="1" y="2"/>
                  </a:cubicBezTo>
                  <a:cubicBezTo>
                    <a:pt x="2" y="2"/>
                    <a:pt x="3" y="2"/>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4" name="Freeform 114"/>
            <p:cNvSpPr>
              <a:spLocks/>
            </p:cNvSpPr>
            <p:nvPr/>
          </p:nvSpPr>
          <p:spPr bwMode="auto">
            <a:xfrm>
              <a:off x="858838" y="4654551"/>
              <a:ext cx="9525" cy="9525"/>
            </a:xfrm>
            <a:custGeom>
              <a:avLst/>
              <a:gdLst/>
              <a:ahLst/>
              <a:cxnLst>
                <a:cxn ang="0">
                  <a:pos x="3" y="5"/>
                </a:cxn>
                <a:cxn ang="0">
                  <a:pos x="1" y="5"/>
                </a:cxn>
                <a:cxn ang="0">
                  <a:pos x="1" y="3"/>
                </a:cxn>
                <a:cxn ang="0">
                  <a:pos x="1" y="2"/>
                </a:cxn>
                <a:cxn ang="0">
                  <a:pos x="2" y="0"/>
                </a:cxn>
                <a:cxn ang="0">
                  <a:pos x="3" y="0"/>
                </a:cxn>
                <a:cxn ang="0">
                  <a:pos x="5" y="0"/>
                </a:cxn>
                <a:cxn ang="0">
                  <a:pos x="5" y="2"/>
                </a:cxn>
                <a:cxn ang="0">
                  <a:pos x="4" y="4"/>
                </a:cxn>
                <a:cxn ang="0">
                  <a:pos x="3" y="5"/>
                </a:cxn>
              </a:cxnLst>
              <a:rect l="0" t="0" r="r" b="b"/>
              <a:pathLst>
                <a:path w="5" h="5">
                  <a:moveTo>
                    <a:pt x="3" y="5"/>
                  </a:moveTo>
                  <a:cubicBezTo>
                    <a:pt x="2" y="5"/>
                    <a:pt x="1" y="5"/>
                    <a:pt x="1" y="5"/>
                  </a:cubicBezTo>
                  <a:cubicBezTo>
                    <a:pt x="0" y="4"/>
                    <a:pt x="1" y="4"/>
                    <a:pt x="1" y="3"/>
                  </a:cubicBezTo>
                  <a:cubicBezTo>
                    <a:pt x="1" y="3"/>
                    <a:pt x="1" y="2"/>
                    <a:pt x="1" y="2"/>
                  </a:cubicBezTo>
                  <a:cubicBezTo>
                    <a:pt x="2" y="2"/>
                    <a:pt x="2" y="1"/>
                    <a:pt x="2" y="0"/>
                  </a:cubicBezTo>
                  <a:cubicBezTo>
                    <a:pt x="2" y="0"/>
                    <a:pt x="3" y="0"/>
                    <a:pt x="3" y="0"/>
                  </a:cubicBezTo>
                  <a:cubicBezTo>
                    <a:pt x="4" y="0"/>
                    <a:pt x="5" y="0"/>
                    <a:pt x="5" y="0"/>
                  </a:cubicBezTo>
                  <a:cubicBezTo>
                    <a:pt x="5" y="1"/>
                    <a:pt x="5" y="2"/>
                    <a:pt x="5" y="2"/>
                  </a:cubicBezTo>
                  <a:cubicBezTo>
                    <a:pt x="5" y="3"/>
                    <a:pt x="5" y="4"/>
                    <a:pt x="4" y="4"/>
                  </a:cubicBezTo>
                  <a:cubicBezTo>
                    <a:pt x="4" y="4"/>
                    <a:pt x="3" y="4"/>
                    <a:pt x="3"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5" name="Freeform 115"/>
            <p:cNvSpPr>
              <a:spLocks/>
            </p:cNvSpPr>
            <p:nvPr/>
          </p:nvSpPr>
          <p:spPr bwMode="auto">
            <a:xfrm>
              <a:off x="854076" y="4645026"/>
              <a:ext cx="7938" cy="7938"/>
            </a:xfrm>
            <a:custGeom>
              <a:avLst/>
              <a:gdLst/>
              <a:ahLst/>
              <a:cxnLst>
                <a:cxn ang="0">
                  <a:pos x="4" y="2"/>
                </a:cxn>
                <a:cxn ang="0">
                  <a:pos x="3" y="3"/>
                </a:cxn>
                <a:cxn ang="0">
                  <a:pos x="2" y="3"/>
                </a:cxn>
                <a:cxn ang="0">
                  <a:pos x="2" y="2"/>
                </a:cxn>
                <a:cxn ang="0">
                  <a:pos x="1" y="1"/>
                </a:cxn>
                <a:cxn ang="0">
                  <a:pos x="1" y="0"/>
                </a:cxn>
                <a:cxn ang="0">
                  <a:pos x="2" y="0"/>
                </a:cxn>
                <a:cxn ang="0">
                  <a:pos x="3" y="0"/>
                </a:cxn>
                <a:cxn ang="0">
                  <a:pos x="4" y="2"/>
                </a:cxn>
              </a:cxnLst>
              <a:rect l="0" t="0" r="r" b="b"/>
              <a:pathLst>
                <a:path w="4" h="4">
                  <a:moveTo>
                    <a:pt x="4" y="2"/>
                  </a:moveTo>
                  <a:cubicBezTo>
                    <a:pt x="4" y="2"/>
                    <a:pt x="3" y="3"/>
                    <a:pt x="3" y="3"/>
                  </a:cubicBezTo>
                  <a:cubicBezTo>
                    <a:pt x="3" y="4"/>
                    <a:pt x="2" y="4"/>
                    <a:pt x="2" y="3"/>
                  </a:cubicBezTo>
                  <a:cubicBezTo>
                    <a:pt x="2" y="3"/>
                    <a:pt x="2" y="3"/>
                    <a:pt x="2" y="2"/>
                  </a:cubicBezTo>
                  <a:cubicBezTo>
                    <a:pt x="2" y="2"/>
                    <a:pt x="1" y="1"/>
                    <a:pt x="1" y="1"/>
                  </a:cubicBezTo>
                  <a:cubicBezTo>
                    <a:pt x="0" y="1"/>
                    <a:pt x="1" y="0"/>
                    <a:pt x="1" y="0"/>
                  </a:cubicBezTo>
                  <a:cubicBezTo>
                    <a:pt x="1" y="0"/>
                    <a:pt x="2" y="0"/>
                    <a:pt x="2" y="0"/>
                  </a:cubicBezTo>
                  <a:cubicBezTo>
                    <a:pt x="2" y="0"/>
                    <a:pt x="3" y="0"/>
                    <a:pt x="3" y="0"/>
                  </a:cubicBezTo>
                  <a:cubicBezTo>
                    <a:pt x="3" y="1"/>
                    <a:pt x="4" y="2"/>
                    <a:pt x="4"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6" name="Freeform 116"/>
            <p:cNvSpPr>
              <a:spLocks/>
            </p:cNvSpPr>
            <p:nvPr/>
          </p:nvSpPr>
          <p:spPr bwMode="auto">
            <a:xfrm>
              <a:off x="871538" y="4637088"/>
              <a:ext cx="6350" cy="6350"/>
            </a:xfrm>
            <a:custGeom>
              <a:avLst/>
              <a:gdLst/>
              <a:ahLst/>
              <a:cxnLst>
                <a:cxn ang="0">
                  <a:pos x="3" y="3"/>
                </a:cxn>
                <a:cxn ang="0">
                  <a:pos x="1" y="3"/>
                </a:cxn>
                <a:cxn ang="0">
                  <a:pos x="0" y="2"/>
                </a:cxn>
                <a:cxn ang="0">
                  <a:pos x="0" y="0"/>
                </a:cxn>
                <a:cxn ang="0">
                  <a:pos x="0" y="0"/>
                </a:cxn>
                <a:cxn ang="0">
                  <a:pos x="2" y="1"/>
                </a:cxn>
                <a:cxn ang="0">
                  <a:pos x="4" y="1"/>
                </a:cxn>
                <a:cxn ang="0">
                  <a:pos x="4" y="1"/>
                </a:cxn>
                <a:cxn ang="0">
                  <a:pos x="3" y="3"/>
                </a:cxn>
              </a:cxnLst>
              <a:rect l="0" t="0" r="r" b="b"/>
              <a:pathLst>
                <a:path w="4" h="3">
                  <a:moveTo>
                    <a:pt x="3" y="3"/>
                  </a:moveTo>
                  <a:cubicBezTo>
                    <a:pt x="3" y="3"/>
                    <a:pt x="2" y="3"/>
                    <a:pt x="1" y="3"/>
                  </a:cubicBezTo>
                  <a:cubicBezTo>
                    <a:pt x="1" y="3"/>
                    <a:pt x="0" y="2"/>
                    <a:pt x="0" y="2"/>
                  </a:cubicBezTo>
                  <a:cubicBezTo>
                    <a:pt x="0" y="2"/>
                    <a:pt x="0" y="1"/>
                    <a:pt x="0" y="0"/>
                  </a:cubicBezTo>
                  <a:cubicBezTo>
                    <a:pt x="0" y="0"/>
                    <a:pt x="0" y="0"/>
                    <a:pt x="0" y="0"/>
                  </a:cubicBezTo>
                  <a:cubicBezTo>
                    <a:pt x="1" y="0"/>
                    <a:pt x="1" y="0"/>
                    <a:pt x="2" y="1"/>
                  </a:cubicBezTo>
                  <a:cubicBezTo>
                    <a:pt x="2" y="1"/>
                    <a:pt x="3" y="1"/>
                    <a:pt x="4" y="1"/>
                  </a:cubicBezTo>
                  <a:cubicBezTo>
                    <a:pt x="4" y="1"/>
                    <a:pt x="4" y="1"/>
                    <a:pt x="4" y="1"/>
                  </a:cubicBezTo>
                  <a:cubicBezTo>
                    <a:pt x="4" y="2"/>
                    <a:pt x="4" y="3"/>
                    <a:pt x="3"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7" name="Freeform 117"/>
            <p:cNvSpPr>
              <a:spLocks/>
            </p:cNvSpPr>
            <p:nvPr/>
          </p:nvSpPr>
          <p:spPr bwMode="auto">
            <a:xfrm>
              <a:off x="850901" y="4662488"/>
              <a:ext cx="4763" cy="3175"/>
            </a:xfrm>
            <a:custGeom>
              <a:avLst/>
              <a:gdLst/>
              <a:ahLst/>
              <a:cxnLst>
                <a:cxn ang="0">
                  <a:pos x="1" y="0"/>
                </a:cxn>
                <a:cxn ang="0">
                  <a:pos x="0" y="1"/>
                </a:cxn>
                <a:cxn ang="0">
                  <a:pos x="0" y="1"/>
                </a:cxn>
                <a:cxn ang="0">
                  <a:pos x="1" y="2"/>
                </a:cxn>
                <a:cxn ang="0">
                  <a:pos x="2" y="2"/>
                </a:cxn>
                <a:cxn ang="0">
                  <a:pos x="3" y="0"/>
                </a:cxn>
                <a:cxn ang="0">
                  <a:pos x="2" y="0"/>
                </a:cxn>
                <a:cxn ang="0">
                  <a:pos x="1" y="0"/>
                </a:cxn>
              </a:cxnLst>
              <a:rect l="0" t="0" r="r" b="b"/>
              <a:pathLst>
                <a:path w="3" h="2">
                  <a:moveTo>
                    <a:pt x="1" y="0"/>
                  </a:moveTo>
                  <a:cubicBezTo>
                    <a:pt x="1" y="0"/>
                    <a:pt x="0" y="0"/>
                    <a:pt x="0" y="1"/>
                  </a:cubicBezTo>
                  <a:cubicBezTo>
                    <a:pt x="0" y="1"/>
                    <a:pt x="0" y="1"/>
                    <a:pt x="0" y="1"/>
                  </a:cubicBezTo>
                  <a:cubicBezTo>
                    <a:pt x="0" y="2"/>
                    <a:pt x="1" y="2"/>
                    <a:pt x="1" y="2"/>
                  </a:cubicBezTo>
                  <a:cubicBezTo>
                    <a:pt x="1" y="2"/>
                    <a:pt x="2" y="2"/>
                    <a:pt x="2" y="2"/>
                  </a:cubicBezTo>
                  <a:cubicBezTo>
                    <a:pt x="2" y="1"/>
                    <a:pt x="3" y="1"/>
                    <a:pt x="3" y="0"/>
                  </a:cubicBezTo>
                  <a:cubicBezTo>
                    <a:pt x="3" y="0"/>
                    <a:pt x="2" y="0"/>
                    <a:pt x="2" y="0"/>
                  </a:cubicBezTo>
                  <a:cubicBezTo>
                    <a:pt x="2" y="0"/>
                    <a:pt x="1" y="0"/>
                    <a:pt x="1"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8" name="Freeform 118"/>
            <p:cNvSpPr>
              <a:spLocks/>
            </p:cNvSpPr>
            <p:nvPr/>
          </p:nvSpPr>
          <p:spPr bwMode="auto">
            <a:xfrm>
              <a:off x="838201" y="4667251"/>
              <a:ext cx="4763" cy="6350"/>
            </a:xfrm>
            <a:custGeom>
              <a:avLst/>
              <a:gdLst/>
              <a:ahLst/>
              <a:cxnLst>
                <a:cxn ang="0">
                  <a:pos x="2" y="1"/>
                </a:cxn>
                <a:cxn ang="0">
                  <a:pos x="2" y="3"/>
                </a:cxn>
                <a:cxn ang="0">
                  <a:pos x="1" y="2"/>
                </a:cxn>
                <a:cxn ang="0">
                  <a:pos x="0" y="1"/>
                </a:cxn>
                <a:cxn ang="0">
                  <a:pos x="0" y="0"/>
                </a:cxn>
                <a:cxn ang="0">
                  <a:pos x="2" y="0"/>
                </a:cxn>
                <a:cxn ang="0">
                  <a:pos x="2" y="1"/>
                </a:cxn>
              </a:cxnLst>
              <a:rect l="0" t="0" r="r" b="b"/>
              <a:pathLst>
                <a:path w="2" h="3">
                  <a:moveTo>
                    <a:pt x="2" y="1"/>
                  </a:moveTo>
                  <a:cubicBezTo>
                    <a:pt x="2" y="2"/>
                    <a:pt x="2" y="2"/>
                    <a:pt x="2" y="3"/>
                  </a:cubicBezTo>
                  <a:cubicBezTo>
                    <a:pt x="2" y="3"/>
                    <a:pt x="1" y="2"/>
                    <a:pt x="1" y="2"/>
                  </a:cubicBezTo>
                  <a:cubicBezTo>
                    <a:pt x="0" y="2"/>
                    <a:pt x="0" y="2"/>
                    <a:pt x="0" y="1"/>
                  </a:cubicBezTo>
                  <a:cubicBezTo>
                    <a:pt x="0" y="1"/>
                    <a:pt x="0" y="0"/>
                    <a:pt x="0" y="0"/>
                  </a:cubicBezTo>
                  <a:cubicBezTo>
                    <a:pt x="1" y="0"/>
                    <a:pt x="1" y="0"/>
                    <a:pt x="2" y="0"/>
                  </a:cubicBezTo>
                  <a:cubicBezTo>
                    <a:pt x="2" y="0"/>
                    <a:pt x="2" y="1"/>
                    <a:pt x="2"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9" name="Freeform 119"/>
            <p:cNvSpPr>
              <a:spLocks/>
            </p:cNvSpPr>
            <p:nvPr/>
          </p:nvSpPr>
          <p:spPr bwMode="auto">
            <a:xfrm>
              <a:off x="847726" y="4670426"/>
              <a:ext cx="4763" cy="6350"/>
            </a:xfrm>
            <a:custGeom>
              <a:avLst/>
              <a:gdLst/>
              <a:ahLst/>
              <a:cxnLst>
                <a:cxn ang="0">
                  <a:pos x="1" y="0"/>
                </a:cxn>
                <a:cxn ang="0">
                  <a:pos x="0" y="1"/>
                </a:cxn>
                <a:cxn ang="0">
                  <a:pos x="0" y="2"/>
                </a:cxn>
                <a:cxn ang="0">
                  <a:pos x="1" y="3"/>
                </a:cxn>
                <a:cxn ang="0">
                  <a:pos x="2" y="2"/>
                </a:cxn>
                <a:cxn ang="0">
                  <a:pos x="2" y="1"/>
                </a:cxn>
                <a:cxn ang="0">
                  <a:pos x="1" y="0"/>
                </a:cxn>
              </a:cxnLst>
              <a:rect l="0" t="0" r="r" b="b"/>
              <a:pathLst>
                <a:path w="2" h="3">
                  <a:moveTo>
                    <a:pt x="1" y="0"/>
                  </a:moveTo>
                  <a:cubicBezTo>
                    <a:pt x="1" y="0"/>
                    <a:pt x="0" y="0"/>
                    <a:pt x="0" y="1"/>
                  </a:cubicBezTo>
                  <a:cubicBezTo>
                    <a:pt x="0" y="1"/>
                    <a:pt x="0" y="2"/>
                    <a:pt x="0" y="2"/>
                  </a:cubicBezTo>
                  <a:cubicBezTo>
                    <a:pt x="0" y="2"/>
                    <a:pt x="1" y="3"/>
                    <a:pt x="1" y="3"/>
                  </a:cubicBezTo>
                  <a:cubicBezTo>
                    <a:pt x="1" y="3"/>
                    <a:pt x="2" y="2"/>
                    <a:pt x="2" y="2"/>
                  </a:cubicBezTo>
                  <a:cubicBezTo>
                    <a:pt x="2" y="2"/>
                    <a:pt x="2" y="1"/>
                    <a:pt x="2" y="1"/>
                  </a:cubicBezTo>
                  <a:cubicBezTo>
                    <a:pt x="2" y="1"/>
                    <a:pt x="1" y="0"/>
                    <a:pt x="1"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0" name="Freeform 120"/>
            <p:cNvSpPr>
              <a:spLocks/>
            </p:cNvSpPr>
            <p:nvPr/>
          </p:nvSpPr>
          <p:spPr bwMode="auto">
            <a:xfrm>
              <a:off x="863601" y="4640263"/>
              <a:ext cx="7938" cy="7938"/>
            </a:xfrm>
            <a:custGeom>
              <a:avLst/>
              <a:gdLst/>
              <a:ahLst/>
              <a:cxnLst>
                <a:cxn ang="0">
                  <a:pos x="3" y="2"/>
                </a:cxn>
                <a:cxn ang="0">
                  <a:pos x="2" y="1"/>
                </a:cxn>
                <a:cxn ang="0">
                  <a:pos x="0" y="1"/>
                </a:cxn>
                <a:cxn ang="0">
                  <a:pos x="0" y="2"/>
                </a:cxn>
                <a:cxn ang="0">
                  <a:pos x="0" y="3"/>
                </a:cxn>
                <a:cxn ang="0">
                  <a:pos x="2" y="4"/>
                </a:cxn>
                <a:cxn ang="0">
                  <a:pos x="3" y="4"/>
                </a:cxn>
                <a:cxn ang="0">
                  <a:pos x="4" y="3"/>
                </a:cxn>
                <a:cxn ang="0">
                  <a:pos x="3" y="2"/>
                </a:cxn>
              </a:cxnLst>
              <a:rect l="0" t="0" r="r" b="b"/>
              <a:pathLst>
                <a:path w="4" h="4">
                  <a:moveTo>
                    <a:pt x="3" y="2"/>
                  </a:moveTo>
                  <a:cubicBezTo>
                    <a:pt x="3" y="1"/>
                    <a:pt x="2" y="1"/>
                    <a:pt x="2" y="1"/>
                  </a:cubicBezTo>
                  <a:cubicBezTo>
                    <a:pt x="1" y="1"/>
                    <a:pt x="1" y="0"/>
                    <a:pt x="0" y="1"/>
                  </a:cubicBezTo>
                  <a:cubicBezTo>
                    <a:pt x="0" y="1"/>
                    <a:pt x="0" y="1"/>
                    <a:pt x="0" y="2"/>
                  </a:cubicBezTo>
                  <a:cubicBezTo>
                    <a:pt x="0" y="2"/>
                    <a:pt x="0" y="3"/>
                    <a:pt x="0" y="3"/>
                  </a:cubicBezTo>
                  <a:cubicBezTo>
                    <a:pt x="1" y="3"/>
                    <a:pt x="1" y="4"/>
                    <a:pt x="2" y="4"/>
                  </a:cubicBezTo>
                  <a:cubicBezTo>
                    <a:pt x="2" y="4"/>
                    <a:pt x="3" y="4"/>
                    <a:pt x="3" y="4"/>
                  </a:cubicBezTo>
                  <a:cubicBezTo>
                    <a:pt x="3" y="4"/>
                    <a:pt x="4" y="4"/>
                    <a:pt x="4" y="3"/>
                  </a:cubicBezTo>
                  <a:cubicBezTo>
                    <a:pt x="4" y="3"/>
                    <a:pt x="3" y="2"/>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1" name="Freeform 121"/>
            <p:cNvSpPr>
              <a:spLocks/>
            </p:cNvSpPr>
            <p:nvPr/>
          </p:nvSpPr>
          <p:spPr bwMode="auto">
            <a:xfrm>
              <a:off x="2357438" y="4105276"/>
              <a:ext cx="266700" cy="201613"/>
            </a:xfrm>
            <a:custGeom>
              <a:avLst/>
              <a:gdLst/>
              <a:ahLst/>
              <a:cxnLst>
                <a:cxn ang="0">
                  <a:pos x="139" y="8"/>
                </a:cxn>
                <a:cxn ang="0">
                  <a:pos x="135" y="12"/>
                </a:cxn>
                <a:cxn ang="0">
                  <a:pos x="132" y="18"/>
                </a:cxn>
                <a:cxn ang="0">
                  <a:pos x="137" y="22"/>
                </a:cxn>
                <a:cxn ang="0">
                  <a:pos x="139" y="24"/>
                </a:cxn>
                <a:cxn ang="0">
                  <a:pos x="135" y="31"/>
                </a:cxn>
                <a:cxn ang="0">
                  <a:pos x="136" y="38"/>
                </a:cxn>
                <a:cxn ang="0">
                  <a:pos x="129" y="38"/>
                </a:cxn>
                <a:cxn ang="0">
                  <a:pos x="127" y="37"/>
                </a:cxn>
                <a:cxn ang="0">
                  <a:pos x="127" y="41"/>
                </a:cxn>
                <a:cxn ang="0">
                  <a:pos x="126" y="48"/>
                </a:cxn>
                <a:cxn ang="0">
                  <a:pos x="121" y="51"/>
                </a:cxn>
                <a:cxn ang="0">
                  <a:pos x="121" y="58"/>
                </a:cxn>
                <a:cxn ang="0">
                  <a:pos x="119" y="64"/>
                </a:cxn>
                <a:cxn ang="0">
                  <a:pos x="115" y="60"/>
                </a:cxn>
                <a:cxn ang="0">
                  <a:pos x="110" y="62"/>
                </a:cxn>
                <a:cxn ang="0">
                  <a:pos x="106" y="67"/>
                </a:cxn>
                <a:cxn ang="0">
                  <a:pos x="111" y="74"/>
                </a:cxn>
                <a:cxn ang="0">
                  <a:pos x="100" y="81"/>
                </a:cxn>
                <a:cxn ang="0">
                  <a:pos x="82" y="85"/>
                </a:cxn>
                <a:cxn ang="0">
                  <a:pos x="62" y="87"/>
                </a:cxn>
                <a:cxn ang="0">
                  <a:pos x="41" y="93"/>
                </a:cxn>
                <a:cxn ang="0">
                  <a:pos x="29" y="93"/>
                </a:cxn>
                <a:cxn ang="0">
                  <a:pos x="29" y="97"/>
                </a:cxn>
                <a:cxn ang="0">
                  <a:pos x="22" y="104"/>
                </a:cxn>
                <a:cxn ang="0">
                  <a:pos x="6" y="94"/>
                </a:cxn>
                <a:cxn ang="0">
                  <a:pos x="13" y="86"/>
                </a:cxn>
                <a:cxn ang="0">
                  <a:pos x="19" y="82"/>
                </a:cxn>
                <a:cxn ang="0">
                  <a:pos x="13" y="81"/>
                </a:cxn>
                <a:cxn ang="0">
                  <a:pos x="9" y="84"/>
                </a:cxn>
                <a:cxn ang="0">
                  <a:pos x="5" y="79"/>
                </a:cxn>
                <a:cxn ang="0">
                  <a:pos x="4" y="86"/>
                </a:cxn>
                <a:cxn ang="0">
                  <a:pos x="1" y="80"/>
                </a:cxn>
                <a:cxn ang="0">
                  <a:pos x="1" y="71"/>
                </a:cxn>
                <a:cxn ang="0">
                  <a:pos x="3" y="61"/>
                </a:cxn>
                <a:cxn ang="0">
                  <a:pos x="2" y="52"/>
                </a:cxn>
                <a:cxn ang="0">
                  <a:pos x="5" y="42"/>
                </a:cxn>
                <a:cxn ang="0">
                  <a:pos x="9" y="33"/>
                </a:cxn>
                <a:cxn ang="0">
                  <a:pos x="17" y="26"/>
                </a:cxn>
                <a:cxn ang="0">
                  <a:pos x="24" y="20"/>
                </a:cxn>
                <a:cxn ang="0">
                  <a:pos x="31" y="22"/>
                </a:cxn>
                <a:cxn ang="0">
                  <a:pos x="40" y="19"/>
                </a:cxn>
                <a:cxn ang="0">
                  <a:pos x="49" y="20"/>
                </a:cxn>
                <a:cxn ang="0">
                  <a:pos x="58" y="21"/>
                </a:cxn>
                <a:cxn ang="0">
                  <a:pos x="65" y="17"/>
                </a:cxn>
                <a:cxn ang="0">
                  <a:pos x="78" y="12"/>
                </a:cxn>
                <a:cxn ang="0">
                  <a:pos x="98" y="7"/>
                </a:cxn>
                <a:cxn ang="0">
                  <a:pos x="108" y="0"/>
                </a:cxn>
                <a:cxn ang="0">
                  <a:pos x="119" y="5"/>
                </a:cxn>
                <a:cxn ang="0">
                  <a:pos x="139" y="4"/>
                </a:cxn>
              </a:cxnLst>
              <a:rect l="0" t="0" r="r" b="b"/>
              <a:pathLst>
                <a:path w="142" h="107">
                  <a:moveTo>
                    <a:pt x="142" y="7"/>
                  </a:moveTo>
                  <a:cubicBezTo>
                    <a:pt x="142" y="8"/>
                    <a:pt x="142" y="9"/>
                    <a:pt x="142" y="9"/>
                  </a:cubicBezTo>
                  <a:cubicBezTo>
                    <a:pt x="141" y="9"/>
                    <a:pt x="140" y="9"/>
                    <a:pt x="140" y="9"/>
                  </a:cubicBezTo>
                  <a:cubicBezTo>
                    <a:pt x="139" y="9"/>
                    <a:pt x="139" y="8"/>
                    <a:pt x="139" y="8"/>
                  </a:cubicBezTo>
                  <a:cubicBezTo>
                    <a:pt x="138" y="8"/>
                    <a:pt x="138" y="8"/>
                    <a:pt x="138" y="8"/>
                  </a:cubicBezTo>
                  <a:cubicBezTo>
                    <a:pt x="137" y="8"/>
                    <a:pt x="136" y="9"/>
                    <a:pt x="136" y="10"/>
                  </a:cubicBezTo>
                  <a:cubicBezTo>
                    <a:pt x="136" y="10"/>
                    <a:pt x="136" y="11"/>
                    <a:pt x="136" y="11"/>
                  </a:cubicBezTo>
                  <a:cubicBezTo>
                    <a:pt x="136" y="11"/>
                    <a:pt x="136" y="12"/>
                    <a:pt x="135" y="12"/>
                  </a:cubicBezTo>
                  <a:cubicBezTo>
                    <a:pt x="135" y="12"/>
                    <a:pt x="134" y="12"/>
                    <a:pt x="134" y="12"/>
                  </a:cubicBezTo>
                  <a:cubicBezTo>
                    <a:pt x="133" y="12"/>
                    <a:pt x="133" y="13"/>
                    <a:pt x="133" y="13"/>
                  </a:cubicBezTo>
                  <a:cubicBezTo>
                    <a:pt x="132" y="13"/>
                    <a:pt x="133" y="14"/>
                    <a:pt x="133" y="15"/>
                  </a:cubicBezTo>
                  <a:cubicBezTo>
                    <a:pt x="133" y="16"/>
                    <a:pt x="132" y="17"/>
                    <a:pt x="132" y="18"/>
                  </a:cubicBezTo>
                  <a:cubicBezTo>
                    <a:pt x="132" y="19"/>
                    <a:pt x="132" y="20"/>
                    <a:pt x="132" y="20"/>
                  </a:cubicBezTo>
                  <a:cubicBezTo>
                    <a:pt x="133" y="20"/>
                    <a:pt x="134" y="20"/>
                    <a:pt x="135" y="20"/>
                  </a:cubicBezTo>
                  <a:cubicBezTo>
                    <a:pt x="135" y="20"/>
                    <a:pt x="135" y="21"/>
                    <a:pt x="136" y="21"/>
                  </a:cubicBezTo>
                  <a:cubicBezTo>
                    <a:pt x="136" y="21"/>
                    <a:pt x="137" y="22"/>
                    <a:pt x="137" y="22"/>
                  </a:cubicBezTo>
                  <a:cubicBezTo>
                    <a:pt x="137" y="22"/>
                    <a:pt x="138" y="21"/>
                    <a:pt x="138" y="21"/>
                  </a:cubicBezTo>
                  <a:cubicBezTo>
                    <a:pt x="139" y="21"/>
                    <a:pt x="140" y="21"/>
                    <a:pt x="140" y="21"/>
                  </a:cubicBezTo>
                  <a:cubicBezTo>
                    <a:pt x="140" y="22"/>
                    <a:pt x="140" y="22"/>
                    <a:pt x="140" y="23"/>
                  </a:cubicBezTo>
                  <a:cubicBezTo>
                    <a:pt x="140" y="23"/>
                    <a:pt x="139" y="24"/>
                    <a:pt x="139" y="24"/>
                  </a:cubicBezTo>
                  <a:cubicBezTo>
                    <a:pt x="138" y="24"/>
                    <a:pt x="138" y="25"/>
                    <a:pt x="137" y="25"/>
                  </a:cubicBezTo>
                  <a:cubicBezTo>
                    <a:pt x="137" y="25"/>
                    <a:pt x="137" y="27"/>
                    <a:pt x="137" y="27"/>
                  </a:cubicBezTo>
                  <a:cubicBezTo>
                    <a:pt x="136" y="28"/>
                    <a:pt x="136" y="29"/>
                    <a:pt x="135" y="29"/>
                  </a:cubicBezTo>
                  <a:cubicBezTo>
                    <a:pt x="135" y="29"/>
                    <a:pt x="135" y="30"/>
                    <a:pt x="135" y="31"/>
                  </a:cubicBezTo>
                  <a:cubicBezTo>
                    <a:pt x="136" y="31"/>
                    <a:pt x="137" y="31"/>
                    <a:pt x="137" y="32"/>
                  </a:cubicBezTo>
                  <a:cubicBezTo>
                    <a:pt x="137" y="32"/>
                    <a:pt x="136" y="34"/>
                    <a:pt x="136" y="34"/>
                  </a:cubicBezTo>
                  <a:cubicBezTo>
                    <a:pt x="136" y="35"/>
                    <a:pt x="135" y="35"/>
                    <a:pt x="135" y="36"/>
                  </a:cubicBezTo>
                  <a:cubicBezTo>
                    <a:pt x="135" y="36"/>
                    <a:pt x="136" y="38"/>
                    <a:pt x="136" y="38"/>
                  </a:cubicBezTo>
                  <a:cubicBezTo>
                    <a:pt x="136" y="39"/>
                    <a:pt x="134" y="40"/>
                    <a:pt x="134" y="40"/>
                  </a:cubicBezTo>
                  <a:cubicBezTo>
                    <a:pt x="133" y="40"/>
                    <a:pt x="132" y="40"/>
                    <a:pt x="131" y="40"/>
                  </a:cubicBezTo>
                  <a:cubicBezTo>
                    <a:pt x="131" y="40"/>
                    <a:pt x="130" y="40"/>
                    <a:pt x="130" y="39"/>
                  </a:cubicBezTo>
                  <a:cubicBezTo>
                    <a:pt x="129" y="39"/>
                    <a:pt x="129" y="38"/>
                    <a:pt x="129" y="38"/>
                  </a:cubicBezTo>
                  <a:cubicBezTo>
                    <a:pt x="129" y="37"/>
                    <a:pt x="129" y="36"/>
                    <a:pt x="129" y="36"/>
                  </a:cubicBezTo>
                  <a:cubicBezTo>
                    <a:pt x="129" y="36"/>
                    <a:pt x="129" y="35"/>
                    <a:pt x="128" y="35"/>
                  </a:cubicBezTo>
                  <a:cubicBezTo>
                    <a:pt x="128" y="35"/>
                    <a:pt x="128" y="35"/>
                    <a:pt x="128" y="35"/>
                  </a:cubicBezTo>
                  <a:cubicBezTo>
                    <a:pt x="127" y="35"/>
                    <a:pt x="127" y="36"/>
                    <a:pt x="127" y="37"/>
                  </a:cubicBezTo>
                  <a:cubicBezTo>
                    <a:pt x="127" y="37"/>
                    <a:pt x="127" y="38"/>
                    <a:pt x="126" y="38"/>
                  </a:cubicBezTo>
                  <a:cubicBezTo>
                    <a:pt x="126" y="38"/>
                    <a:pt x="125" y="39"/>
                    <a:pt x="125" y="39"/>
                  </a:cubicBezTo>
                  <a:cubicBezTo>
                    <a:pt x="125" y="39"/>
                    <a:pt x="125" y="40"/>
                    <a:pt x="125" y="41"/>
                  </a:cubicBezTo>
                  <a:cubicBezTo>
                    <a:pt x="126" y="41"/>
                    <a:pt x="127" y="41"/>
                    <a:pt x="127" y="41"/>
                  </a:cubicBezTo>
                  <a:cubicBezTo>
                    <a:pt x="127" y="42"/>
                    <a:pt x="127" y="43"/>
                    <a:pt x="127" y="44"/>
                  </a:cubicBezTo>
                  <a:cubicBezTo>
                    <a:pt x="127" y="44"/>
                    <a:pt x="128" y="45"/>
                    <a:pt x="128" y="46"/>
                  </a:cubicBezTo>
                  <a:cubicBezTo>
                    <a:pt x="128" y="46"/>
                    <a:pt x="128" y="47"/>
                    <a:pt x="128" y="48"/>
                  </a:cubicBezTo>
                  <a:cubicBezTo>
                    <a:pt x="128" y="48"/>
                    <a:pt x="127" y="48"/>
                    <a:pt x="126" y="48"/>
                  </a:cubicBezTo>
                  <a:cubicBezTo>
                    <a:pt x="126" y="49"/>
                    <a:pt x="125" y="49"/>
                    <a:pt x="124" y="49"/>
                  </a:cubicBezTo>
                  <a:cubicBezTo>
                    <a:pt x="124" y="49"/>
                    <a:pt x="124" y="49"/>
                    <a:pt x="124" y="48"/>
                  </a:cubicBezTo>
                  <a:cubicBezTo>
                    <a:pt x="123" y="48"/>
                    <a:pt x="122" y="49"/>
                    <a:pt x="122" y="49"/>
                  </a:cubicBezTo>
                  <a:cubicBezTo>
                    <a:pt x="122" y="49"/>
                    <a:pt x="121" y="50"/>
                    <a:pt x="121" y="51"/>
                  </a:cubicBezTo>
                  <a:cubicBezTo>
                    <a:pt x="121" y="51"/>
                    <a:pt x="122" y="52"/>
                    <a:pt x="122" y="53"/>
                  </a:cubicBezTo>
                  <a:cubicBezTo>
                    <a:pt x="122" y="53"/>
                    <a:pt x="121" y="54"/>
                    <a:pt x="121" y="55"/>
                  </a:cubicBezTo>
                  <a:cubicBezTo>
                    <a:pt x="121" y="55"/>
                    <a:pt x="121" y="56"/>
                    <a:pt x="121" y="56"/>
                  </a:cubicBezTo>
                  <a:cubicBezTo>
                    <a:pt x="121" y="56"/>
                    <a:pt x="121" y="57"/>
                    <a:pt x="121" y="58"/>
                  </a:cubicBezTo>
                  <a:cubicBezTo>
                    <a:pt x="121" y="59"/>
                    <a:pt x="122" y="60"/>
                    <a:pt x="121" y="61"/>
                  </a:cubicBezTo>
                  <a:cubicBezTo>
                    <a:pt x="121" y="62"/>
                    <a:pt x="121" y="63"/>
                    <a:pt x="121" y="63"/>
                  </a:cubicBezTo>
                  <a:cubicBezTo>
                    <a:pt x="121" y="63"/>
                    <a:pt x="121" y="63"/>
                    <a:pt x="121" y="63"/>
                  </a:cubicBezTo>
                  <a:cubicBezTo>
                    <a:pt x="120" y="63"/>
                    <a:pt x="120" y="63"/>
                    <a:pt x="119" y="64"/>
                  </a:cubicBezTo>
                  <a:cubicBezTo>
                    <a:pt x="119" y="64"/>
                    <a:pt x="118" y="65"/>
                    <a:pt x="118" y="65"/>
                  </a:cubicBezTo>
                  <a:cubicBezTo>
                    <a:pt x="117" y="65"/>
                    <a:pt x="116" y="64"/>
                    <a:pt x="116" y="64"/>
                  </a:cubicBezTo>
                  <a:cubicBezTo>
                    <a:pt x="116" y="63"/>
                    <a:pt x="116" y="62"/>
                    <a:pt x="116" y="62"/>
                  </a:cubicBezTo>
                  <a:cubicBezTo>
                    <a:pt x="116" y="61"/>
                    <a:pt x="116" y="60"/>
                    <a:pt x="115" y="60"/>
                  </a:cubicBezTo>
                  <a:cubicBezTo>
                    <a:pt x="115" y="60"/>
                    <a:pt x="114" y="61"/>
                    <a:pt x="114" y="62"/>
                  </a:cubicBezTo>
                  <a:cubicBezTo>
                    <a:pt x="114" y="62"/>
                    <a:pt x="113" y="63"/>
                    <a:pt x="113" y="63"/>
                  </a:cubicBezTo>
                  <a:cubicBezTo>
                    <a:pt x="113" y="63"/>
                    <a:pt x="112" y="63"/>
                    <a:pt x="111" y="63"/>
                  </a:cubicBezTo>
                  <a:cubicBezTo>
                    <a:pt x="111" y="63"/>
                    <a:pt x="111" y="62"/>
                    <a:pt x="110" y="62"/>
                  </a:cubicBezTo>
                  <a:cubicBezTo>
                    <a:pt x="110" y="62"/>
                    <a:pt x="109" y="63"/>
                    <a:pt x="109" y="63"/>
                  </a:cubicBezTo>
                  <a:cubicBezTo>
                    <a:pt x="109" y="63"/>
                    <a:pt x="109" y="64"/>
                    <a:pt x="108" y="65"/>
                  </a:cubicBezTo>
                  <a:cubicBezTo>
                    <a:pt x="108" y="65"/>
                    <a:pt x="107" y="66"/>
                    <a:pt x="107" y="66"/>
                  </a:cubicBezTo>
                  <a:cubicBezTo>
                    <a:pt x="106" y="66"/>
                    <a:pt x="106" y="67"/>
                    <a:pt x="106" y="67"/>
                  </a:cubicBezTo>
                  <a:cubicBezTo>
                    <a:pt x="106" y="68"/>
                    <a:pt x="105" y="69"/>
                    <a:pt x="106" y="69"/>
                  </a:cubicBezTo>
                  <a:cubicBezTo>
                    <a:pt x="106" y="70"/>
                    <a:pt x="107" y="70"/>
                    <a:pt x="107" y="70"/>
                  </a:cubicBezTo>
                  <a:cubicBezTo>
                    <a:pt x="108" y="71"/>
                    <a:pt x="108" y="72"/>
                    <a:pt x="109" y="72"/>
                  </a:cubicBezTo>
                  <a:cubicBezTo>
                    <a:pt x="109" y="73"/>
                    <a:pt x="110" y="74"/>
                    <a:pt x="111" y="74"/>
                  </a:cubicBezTo>
                  <a:cubicBezTo>
                    <a:pt x="111" y="75"/>
                    <a:pt x="111" y="77"/>
                    <a:pt x="111" y="77"/>
                  </a:cubicBezTo>
                  <a:cubicBezTo>
                    <a:pt x="111" y="78"/>
                    <a:pt x="111" y="79"/>
                    <a:pt x="111" y="80"/>
                  </a:cubicBezTo>
                  <a:cubicBezTo>
                    <a:pt x="110" y="80"/>
                    <a:pt x="108" y="80"/>
                    <a:pt x="107" y="80"/>
                  </a:cubicBezTo>
                  <a:cubicBezTo>
                    <a:pt x="105" y="80"/>
                    <a:pt x="102" y="81"/>
                    <a:pt x="100" y="81"/>
                  </a:cubicBezTo>
                  <a:cubicBezTo>
                    <a:pt x="99" y="81"/>
                    <a:pt x="95" y="81"/>
                    <a:pt x="94" y="81"/>
                  </a:cubicBezTo>
                  <a:cubicBezTo>
                    <a:pt x="93" y="82"/>
                    <a:pt x="91" y="83"/>
                    <a:pt x="90" y="83"/>
                  </a:cubicBezTo>
                  <a:cubicBezTo>
                    <a:pt x="89" y="83"/>
                    <a:pt x="87" y="84"/>
                    <a:pt x="86" y="85"/>
                  </a:cubicBezTo>
                  <a:cubicBezTo>
                    <a:pt x="85" y="85"/>
                    <a:pt x="83" y="85"/>
                    <a:pt x="82" y="85"/>
                  </a:cubicBezTo>
                  <a:cubicBezTo>
                    <a:pt x="82" y="85"/>
                    <a:pt x="80" y="85"/>
                    <a:pt x="80" y="85"/>
                  </a:cubicBezTo>
                  <a:cubicBezTo>
                    <a:pt x="78" y="86"/>
                    <a:pt x="76" y="86"/>
                    <a:pt x="75" y="86"/>
                  </a:cubicBezTo>
                  <a:cubicBezTo>
                    <a:pt x="74" y="86"/>
                    <a:pt x="71" y="86"/>
                    <a:pt x="70" y="86"/>
                  </a:cubicBezTo>
                  <a:cubicBezTo>
                    <a:pt x="68" y="86"/>
                    <a:pt x="64" y="86"/>
                    <a:pt x="62" y="87"/>
                  </a:cubicBezTo>
                  <a:cubicBezTo>
                    <a:pt x="61" y="87"/>
                    <a:pt x="59" y="87"/>
                    <a:pt x="58" y="87"/>
                  </a:cubicBezTo>
                  <a:cubicBezTo>
                    <a:pt x="56" y="88"/>
                    <a:pt x="53" y="89"/>
                    <a:pt x="52" y="90"/>
                  </a:cubicBezTo>
                  <a:cubicBezTo>
                    <a:pt x="50" y="90"/>
                    <a:pt x="47" y="91"/>
                    <a:pt x="46" y="91"/>
                  </a:cubicBezTo>
                  <a:cubicBezTo>
                    <a:pt x="44" y="92"/>
                    <a:pt x="42" y="92"/>
                    <a:pt x="41" y="93"/>
                  </a:cubicBezTo>
                  <a:cubicBezTo>
                    <a:pt x="40" y="93"/>
                    <a:pt x="38" y="94"/>
                    <a:pt x="37" y="94"/>
                  </a:cubicBezTo>
                  <a:cubicBezTo>
                    <a:pt x="36" y="94"/>
                    <a:pt x="34" y="94"/>
                    <a:pt x="33" y="94"/>
                  </a:cubicBezTo>
                  <a:cubicBezTo>
                    <a:pt x="32" y="94"/>
                    <a:pt x="31" y="93"/>
                    <a:pt x="30" y="92"/>
                  </a:cubicBezTo>
                  <a:cubicBezTo>
                    <a:pt x="30" y="92"/>
                    <a:pt x="29" y="93"/>
                    <a:pt x="29" y="93"/>
                  </a:cubicBezTo>
                  <a:cubicBezTo>
                    <a:pt x="28" y="93"/>
                    <a:pt x="28" y="92"/>
                    <a:pt x="27" y="93"/>
                  </a:cubicBezTo>
                  <a:cubicBezTo>
                    <a:pt x="27" y="93"/>
                    <a:pt x="26" y="93"/>
                    <a:pt x="26" y="94"/>
                  </a:cubicBezTo>
                  <a:cubicBezTo>
                    <a:pt x="26" y="94"/>
                    <a:pt x="26" y="95"/>
                    <a:pt x="26" y="95"/>
                  </a:cubicBezTo>
                  <a:cubicBezTo>
                    <a:pt x="26" y="96"/>
                    <a:pt x="28" y="96"/>
                    <a:pt x="29" y="97"/>
                  </a:cubicBezTo>
                  <a:cubicBezTo>
                    <a:pt x="29" y="97"/>
                    <a:pt x="29" y="99"/>
                    <a:pt x="29" y="100"/>
                  </a:cubicBezTo>
                  <a:cubicBezTo>
                    <a:pt x="29" y="101"/>
                    <a:pt x="28" y="103"/>
                    <a:pt x="27" y="104"/>
                  </a:cubicBezTo>
                  <a:cubicBezTo>
                    <a:pt x="27" y="105"/>
                    <a:pt x="25" y="107"/>
                    <a:pt x="24" y="107"/>
                  </a:cubicBezTo>
                  <a:cubicBezTo>
                    <a:pt x="23" y="107"/>
                    <a:pt x="22" y="105"/>
                    <a:pt x="22" y="104"/>
                  </a:cubicBezTo>
                  <a:cubicBezTo>
                    <a:pt x="21" y="104"/>
                    <a:pt x="20" y="102"/>
                    <a:pt x="19" y="101"/>
                  </a:cubicBezTo>
                  <a:cubicBezTo>
                    <a:pt x="18" y="100"/>
                    <a:pt x="16" y="99"/>
                    <a:pt x="15" y="99"/>
                  </a:cubicBezTo>
                  <a:cubicBezTo>
                    <a:pt x="14" y="98"/>
                    <a:pt x="11" y="97"/>
                    <a:pt x="10" y="97"/>
                  </a:cubicBezTo>
                  <a:cubicBezTo>
                    <a:pt x="9" y="96"/>
                    <a:pt x="7" y="95"/>
                    <a:pt x="6" y="94"/>
                  </a:cubicBezTo>
                  <a:cubicBezTo>
                    <a:pt x="6" y="93"/>
                    <a:pt x="5" y="92"/>
                    <a:pt x="5" y="92"/>
                  </a:cubicBezTo>
                  <a:cubicBezTo>
                    <a:pt x="6" y="91"/>
                    <a:pt x="7" y="90"/>
                    <a:pt x="8" y="89"/>
                  </a:cubicBezTo>
                  <a:cubicBezTo>
                    <a:pt x="8" y="88"/>
                    <a:pt x="10" y="87"/>
                    <a:pt x="11" y="86"/>
                  </a:cubicBezTo>
                  <a:cubicBezTo>
                    <a:pt x="12" y="86"/>
                    <a:pt x="13" y="86"/>
                    <a:pt x="13" y="86"/>
                  </a:cubicBezTo>
                  <a:cubicBezTo>
                    <a:pt x="14" y="86"/>
                    <a:pt x="16" y="85"/>
                    <a:pt x="17" y="85"/>
                  </a:cubicBezTo>
                  <a:cubicBezTo>
                    <a:pt x="18" y="85"/>
                    <a:pt x="18" y="85"/>
                    <a:pt x="19" y="84"/>
                  </a:cubicBezTo>
                  <a:cubicBezTo>
                    <a:pt x="19" y="84"/>
                    <a:pt x="19" y="83"/>
                    <a:pt x="19" y="82"/>
                  </a:cubicBezTo>
                  <a:cubicBezTo>
                    <a:pt x="19" y="82"/>
                    <a:pt x="19" y="82"/>
                    <a:pt x="19" y="82"/>
                  </a:cubicBezTo>
                  <a:cubicBezTo>
                    <a:pt x="18" y="82"/>
                    <a:pt x="17" y="83"/>
                    <a:pt x="17" y="83"/>
                  </a:cubicBezTo>
                  <a:cubicBezTo>
                    <a:pt x="17" y="83"/>
                    <a:pt x="16" y="84"/>
                    <a:pt x="15" y="84"/>
                  </a:cubicBezTo>
                  <a:cubicBezTo>
                    <a:pt x="15" y="84"/>
                    <a:pt x="14" y="83"/>
                    <a:pt x="14" y="82"/>
                  </a:cubicBezTo>
                  <a:cubicBezTo>
                    <a:pt x="13" y="82"/>
                    <a:pt x="13" y="81"/>
                    <a:pt x="13" y="81"/>
                  </a:cubicBezTo>
                  <a:cubicBezTo>
                    <a:pt x="13" y="80"/>
                    <a:pt x="12" y="80"/>
                    <a:pt x="12" y="80"/>
                  </a:cubicBezTo>
                  <a:cubicBezTo>
                    <a:pt x="12" y="80"/>
                    <a:pt x="11" y="81"/>
                    <a:pt x="11" y="81"/>
                  </a:cubicBezTo>
                  <a:cubicBezTo>
                    <a:pt x="11" y="82"/>
                    <a:pt x="11" y="83"/>
                    <a:pt x="10" y="83"/>
                  </a:cubicBezTo>
                  <a:cubicBezTo>
                    <a:pt x="10" y="83"/>
                    <a:pt x="9" y="84"/>
                    <a:pt x="9" y="84"/>
                  </a:cubicBezTo>
                  <a:cubicBezTo>
                    <a:pt x="8" y="84"/>
                    <a:pt x="8" y="82"/>
                    <a:pt x="7" y="82"/>
                  </a:cubicBezTo>
                  <a:cubicBezTo>
                    <a:pt x="7" y="81"/>
                    <a:pt x="7" y="81"/>
                    <a:pt x="7" y="80"/>
                  </a:cubicBezTo>
                  <a:cubicBezTo>
                    <a:pt x="7" y="80"/>
                    <a:pt x="7" y="79"/>
                    <a:pt x="6" y="79"/>
                  </a:cubicBezTo>
                  <a:cubicBezTo>
                    <a:pt x="6" y="79"/>
                    <a:pt x="6" y="79"/>
                    <a:pt x="5" y="79"/>
                  </a:cubicBezTo>
                  <a:cubicBezTo>
                    <a:pt x="5" y="79"/>
                    <a:pt x="4" y="79"/>
                    <a:pt x="4" y="80"/>
                  </a:cubicBezTo>
                  <a:cubicBezTo>
                    <a:pt x="4" y="80"/>
                    <a:pt x="4" y="82"/>
                    <a:pt x="4" y="82"/>
                  </a:cubicBezTo>
                  <a:cubicBezTo>
                    <a:pt x="4" y="83"/>
                    <a:pt x="5" y="84"/>
                    <a:pt x="5" y="84"/>
                  </a:cubicBezTo>
                  <a:cubicBezTo>
                    <a:pt x="5" y="85"/>
                    <a:pt x="5" y="86"/>
                    <a:pt x="4" y="86"/>
                  </a:cubicBezTo>
                  <a:cubicBezTo>
                    <a:pt x="4" y="86"/>
                    <a:pt x="3" y="85"/>
                    <a:pt x="2" y="84"/>
                  </a:cubicBezTo>
                  <a:cubicBezTo>
                    <a:pt x="2" y="84"/>
                    <a:pt x="1" y="83"/>
                    <a:pt x="1" y="82"/>
                  </a:cubicBezTo>
                  <a:cubicBezTo>
                    <a:pt x="1" y="82"/>
                    <a:pt x="1" y="81"/>
                    <a:pt x="1" y="80"/>
                  </a:cubicBezTo>
                  <a:cubicBezTo>
                    <a:pt x="1" y="80"/>
                    <a:pt x="1" y="80"/>
                    <a:pt x="1" y="80"/>
                  </a:cubicBezTo>
                  <a:cubicBezTo>
                    <a:pt x="1" y="79"/>
                    <a:pt x="2" y="79"/>
                    <a:pt x="2" y="78"/>
                  </a:cubicBezTo>
                  <a:cubicBezTo>
                    <a:pt x="2" y="78"/>
                    <a:pt x="3" y="76"/>
                    <a:pt x="3" y="76"/>
                  </a:cubicBezTo>
                  <a:cubicBezTo>
                    <a:pt x="3" y="75"/>
                    <a:pt x="2" y="74"/>
                    <a:pt x="2" y="73"/>
                  </a:cubicBezTo>
                  <a:cubicBezTo>
                    <a:pt x="2" y="72"/>
                    <a:pt x="1" y="72"/>
                    <a:pt x="1" y="71"/>
                  </a:cubicBezTo>
                  <a:cubicBezTo>
                    <a:pt x="0" y="70"/>
                    <a:pt x="0" y="69"/>
                    <a:pt x="0" y="68"/>
                  </a:cubicBezTo>
                  <a:cubicBezTo>
                    <a:pt x="0" y="68"/>
                    <a:pt x="0" y="67"/>
                    <a:pt x="0" y="66"/>
                  </a:cubicBezTo>
                  <a:cubicBezTo>
                    <a:pt x="0" y="65"/>
                    <a:pt x="0" y="64"/>
                    <a:pt x="1" y="64"/>
                  </a:cubicBezTo>
                  <a:cubicBezTo>
                    <a:pt x="1" y="63"/>
                    <a:pt x="3" y="62"/>
                    <a:pt x="3" y="61"/>
                  </a:cubicBezTo>
                  <a:cubicBezTo>
                    <a:pt x="3" y="61"/>
                    <a:pt x="3" y="60"/>
                    <a:pt x="3" y="59"/>
                  </a:cubicBezTo>
                  <a:cubicBezTo>
                    <a:pt x="3" y="59"/>
                    <a:pt x="2" y="58"/>
                    <a:pt x="2" y="57"/>
                  </a:cubicBezTo>
                  <a:cubicBezTo>
                    <a:pt x="2" y="57"/>
                    <a:pt x="1" y="56"/>
                    <a:pt x="1" y="55"/>
                  </a:cubicBezTo>
                  <a:cubicBezTo>
                    <a:pt x="1" y="54"/>
                    <a:pt x="2" y="53"/>
                    <a:pt x="2" y="52"/>
                  </a:cubicBezTo>
                  <a:cubicBezTo>
                    <a:pt x="2" y="51"/>
                    <a:pt x="2" y="49"/>
                    <a:pt x="2" y="49"/>
                  </a:cubicBezTo>
                  <a:cubicBezTo>
                    <a:pt x="2" y="48"/>
                    <a:pt x="3" y="47"/>
                    <a:pt x="3" y="46"/>
                  </a:cubicBezTo>
                  <a:cubicBezTo>
                    <a:pt x="3" y="46"/>
                    <a:pt x="3" y="44"/>
                    <a:pt x="3" y="44"/>
                  </a:cubicBezTo>
                  <a:cubicBezTo>
                    <a:pt x="4" y="43"/>
                    <a:pt x="4" y="42"/>
                    <a:pt x="5" y="42"/>
                  </a:cubicBezTo>
                  <a:cubicBezTo>
                    <a:pt x="5" y="41"/>
                    <a:pt x="5" y="40"/>
                    <a:pt x="5" y="39"/>
                  </a:cubicBezTo>
                  <a:cubicBezTo>
                    <a:pt x="5" y="39"/>
                    <a:pt x="5" y="38"/>
                    <a:pt x="5" y="38"/>
                  </a:cubicBezTo>
                  <a:cubicBezTo>
                    <a:pt x="5" y="37"/>
                    <a:pt x="7" y="36"/>
                    <a:pt x="7" y="35"/>
                  </a:cubicBezTo>
                  <a:cubicBezTo>
                    <a:pt x="8" y="35"/>
                    <a:pt x="9" y="34"/>
                    <a:pt x="9" y="33"/>
                  </a:cubicBezTo>
                  <a:cubicBezTo>
                    <a:pt x="10" y="33"/>
                    <a:pt x="10" y="32"/>
                    <a:pt x="10" y="31"/>
                  </a:cubicBezTo>
                  <a:cubicBezTo>
                    <a:pt x="11" y="30"/>
                    <a:pt x="11" y="29"/>
                    <a:pt x="11" y="28"/>
                  </a:cubicBezTo>
                  <a:cubicBezTo>
                    <a:pt x="11" y="28"/>
                    <a:pt x="12" y="26"/>
                    <a:pt x="13" y="26"/>
                  </a:cubicBezTo>
                  <a:cubicBezTo>
                    <a:pt x="14" y="26"/>
                    <a:pt x="16" y="26"/>
                    <a:pt x="17" y="26"/>
                  </a:cubicBezTo>
                  <a:cubicBezTo>
                    <a:pt x="17" y="26"/>
                    <a:pt x="19" y="27"/>
                    <a:pt x="19" y="27"/>
                  </a:cubicBezTo>
                  <a:cubicBezTo>
                    <a:pt x="20" y="27"/>
                    <a:pt x="21" y="26"/>
                    <a:pt x="21" y="25"/>
                  </a:cubicBezTo>
                  <a:cubicBezTo>
                    <a:pt x="22" y="25"/>
                    <a:pt x="22" y="23"/>
                    <a:pt x="22" y="22"/>
                  </a:cubicBezTo>
                  <a:cubicBezTo>
                    <a:pt x="22" y="21"/>
                    <a:pt x="24" y="20"/>
                    <a:pt x="24" y="20"/>
                  </a:cubicBezTo>
                  <a:cubicBezTo>
                    <a:pt x="25" y="20"/>
                    <a:pt x="25" y="19"/>
                    <a:pt x="26" y="19"/>
                  </a:cubicBezTo>
                  <a:cubicBezTo>
                    <a:pt x="26" y="19"/>
                    <a:pt x="26" y="20"/>
                    <a:pt x="27" y="20"/>
                  </a:cubicBezTo>
                  <a:cubicBezTo>
                    <a:pt x="27" y="21"/>
                    <a:pt x="29" y="21"/>
                    <a:pt x="30" y="22"/>
                  </a:cubicBezTo>
                  <a:cubicBezTo>
                    <a:pt x="30" y="22"/>
                    <a:pt x="31" y="22"/>
                    <a:pt x="31" y="22"/>
                  </a:cubicBezTo>
                  <a:cubicBezTo>
                    <a:pt x="32" y="22"/>
                    <a:pt x="33" y="23"/>
                    <a:pt x="33" y="23"/>
                  </a:cubicBezTo>
                  <a:cubicBezTo>
                    <a:pt x="34" y="23"/>
                    <a:pt x="35" y="23"/>
                    <a:pt x="35" y="23"/>
                  </a:cubicBezTo>
                  <a:cubicBezTo>
                    <a:pt x="36" y="23"/>
                    <a:pt x="37" y="22"/>
                    <a:pt x="38" y="21"/>
                  </a:cubicBezTo>
                  <a:cubicBezTo>
                    <a:pt x="38" y="21"/>
                    <a:pt x="39" y="19"/>
                    <a:pt x="40" y="19"/>
                  </a:cubicBezTo>
                  <a:cubicBezTo>
                    <a:pt x="40" y="19"/>
                    <a:pt x="41" y="19"/>
                    <a:pt x="42" y="19"/>
                  </a:cubicBezTo>
                  <a:cubicBezTo>
                    <a:pt x="42" y="19"/>
                    <a:pt x="44" y="20"/>
                    <a:pt x="44" y="20"/>
                  </a:cubicBezTo>
                  <a:cubicBezTo>
                    <a:pt x="45" y="20"/>
                    <a:pt x="46" y="21"/>
                    <a:pt x="47" y="21"/>
                  </a:cubicBezTo>
                  <a:cubicBezTo>
                    <a:pt x="47" y="20"/>
                    <a:pt x="49" y="20"/>
                    <a:pt x="49" y="20"/>
                  </a:cubicBezTo>
                  <a:cubicBezTo>
                    <a:pt x="50" y="20"/>
                    <a:pt x="51" y="19"/>
                    <a:pt x="51" y="19"/>
                  </a:cubicBezTo>
                  <a:cubicBezTo>
                    <a:pt x="52" y="19"/>
                    <a:pt x="53" y="20"/>
                    <a:pt x="54" y="20"/>
                  </a:cubicBezTo>
                  <a:cubicBezTo>
                    <a:pt x="54" y="20"/>
                    <a:pt x="55" y="20"/>
                    <a:pt x="56" y="20"/>
                  </a:cubicBezTo>
                  <a:cubicBezTo>
                    <a:pt x="56" y="20"/>
                    <a:pt x="57" y="21"/>
                    <a:pt x="58" y="21"/>
                  </a:cubicBezTo>
                  <a:cubicBezTo>
                    <a:pt x="58" y="21"/>
                    <a:pt x="59" y="20"/>
                    <a:pt x="59" y="20"/>
                  </a:cubicBezTo>
                  <a:cubicBezTo>
                    <a:pt x="60" y="19"/>
                    <a:pt x="61" y="18"/>
                    <a:pt x="61" y="17"/>
                  </a:cubicBezTo>
                  <a:cubicBezTo>
                    <a:pt x="62" y="17"/>
                    <a:pt x="62" y="16"/>
                    <a:pt x="63" y="16"/>
                  </a:cubicBezTo>
                  <a:cubicBezTo>
                    <a:pt x="63" y="16"/>
                    <a:pt x="64" y="17"/>
                    <a:pt x="65" y="17"/>
                  </a:cubicBezTo>
                  <a:cubicBezTo>
                    <a:pt x="65" y="17"/>
                    <a:pt x="66" y="16"/>
                    <a:pt x="66" y="16"/>
                  </a:cubicBezTo>
                  <a:cubicBezTo>
                    <a:pt x="67" y="16"/>
                    <a:pt x="68" y="15"/>
                    <a:pt x="69" y="15"/>
                  </a:cubicBezTo>
                  <a:cubicBezTo>
                    <a:pt x="70" y="15"/>
                    <a:pt x="72" y="14"/>
                    <a:pt x="74" y="13"/>
                  </a:cubicBezTo>
                  <a:cubicBezTo>
                    <a:pt x="75" y="13"/>
                    <a:pt x="77" y="12"/>
                    <a:pt x="78" y="12"/>
                  </a:cubicBezTo>
                  <a:cubicBezTo>
                    <a:pt x="79" y="11"/>
                    <a:pt x="82" y="11"/>
                    <a:pt x="83" y="11"/>
                  </a:cubicBezTo>
                  <a:cubicBezTo>
                    <a:pt x="84" y="11"/>
                    <a:pt x="86" y="9"/>
                    <a:pt x="88" y="9"/>
                  </a:cubicBezTo>
                  <a:cubicBezTo>
                    <a:pt x="89" y="8"/>
                    <a:pt x="93" y="7"/>
                    <a:pt x="94" y="7"/>
                  </a:cubicBezTo>
                  <a:cubicBezTo>
                    <a:pt x="95" y="7"/>
                    <a:pt x="97" y="7"/>
                    <a:pt x="98" y="7"/>
                  </a:cubicBezTo>
                  <a:cubicBezTo>
                    <a:pt x="99" y="7"/>
                    <a:pt x="100" y="6"/>
                    <a:pt x="100" y="5"/>
                  </a:cubicBezTo>
                  <a:cubicBezTo>
                    <a:pt x="101" y="5"/>
                    <a:pt x="101" y="3"/>
                    <a:pt x="102" y="3"/>
                  </a:cubicBezTo>
                  <a:cubicBezTo>
                    <a:pt x="103" y="2"/>
                    <a:pt x="104" y="1"/>
                    <a:pt x="104" y="1"/>
                  </a:cubicBezTo>
                  <a:cubicBezTo>
                    <a:pt x="105" y="1"/>
                    <a:pt x="107" y="0"/>
                    <a:pt x="108" y="0"/>
                  </a:cubicBezTo>
                  <a:cubicBezTo>
                    <a:pt x="109" y="0"/>
                    <a:pt x="111" y="1"/>
                    <a:pt x="112" y="2"/>
                  </a:cubicBezTo>
                  <a:cubicBezTo>
                    <a:pt x="112" y="2"/>
                    <a:pt x="113" y="4"/>
                    <a:pt x="113" y="4"/>
                  </a:cubicBezTo>
                  <a:cubicBezTo>
                    <a:pt x="114" y="4"/>
                    <a:pt x="115" y="5"/>
                    <a:pt x="116" y="5"/>
                  </a:cubicBezTo>
                  <a:cubicBezTo>
                    <a:pt x="116" y="5"/>
                    <a:pt x="118" y="5"/>
                    <a:pt x="119" y="5"/>
                  </a:cubicBezTo>
                  <a:cubicBezTo>
                    <a:pt x="120" y="5"/>
                    <a:pt x="123" y="5"/>
                    <a:pt x="125" y="5"/>
                  </a:cubicBezTo>
                  <a:cubicBezTo>
                    <a:pt x="126" y="5"/>
                    <a:pt x="129" y="5"/>
                    <a:pt x="130" y="5"/>
                  </a:cubicBezTo>
                  <a:cubicBezTo>
                    <a:pt x="131" y="5"/>
                    <a:pt x="134" y="4"/>
                    <a:pt x="135" y="4"/>
                  </a:cubicBezTo>
                  <a:cubicBezTo>
                    <a:pt x="136" y="4"/>
                    <a:pt x="138" y="4"/>
                    <a:pt x="139" y="4"/>
                  </a:cubicBezTo>
                  <a:cubicBezTo>
                    <a:pt x="139" y="4"/>
                    <a:pt x="139" y="5"/>
                    <a:pt x="140" y="5"/>
                  </a:cubicBezTo>
                  <a:cubicBezTo>
                    <a:pt x="140" y="6"/>
                    <a:pt x="140" y="6"/>
                    <a:pt x="140" y="7"/>
                  </a:cubicBezTo>
                  <a:cubicBezTo>
                    <a:pt x="140" y="7"/>
                    <a:pt x="141" y="7"/>
                    <a:pt x="142" y="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2" name="Freeform 122"/>
            <p:cNvSpPr>
              <a:spLocks/>
            </p:cNvSpPr>
            <p:nvPr/>
          </p:nvSpPr>
          <p:spPr bwMode="auto">
            <a:xfrm>
              <a:off x="2339976" y="4260851"/>
              <a:ext cx="20638" cy="22225"/>
            </a:xfrm>
            <a:custGeom>
              <a:avLst/>
              <a:gdLst/>
              <a:ahLst/>
              <a:cxnLst>
                <a:cxn ang="0">
                  <a:pos x="11" y="11"/>
                </a:cxn>
                <a:cxn ang="0">
                  <a:pos x="9" y="12"/>
                </a:cxn>
                <a:cxn ang="0">
                  <a:pos x="7" y="12"/>
                </a:cxn>
                <a:cxn ang="0">
                  <a:pos x="5" y="11"/>
                </a:cxn>
                <a:cxn ang="0">
                  <a:pos x="3" y="11"/>
                </a:cxn>
                <a:cxn ang="0">
                  <a:pos x="1" y="11"/>
                </a:cxn>
                <a:cxn ang="0">
                  <a:pos x="0" y="9"/>
                </a:cxn>
                <a:cxn ang="0">
                  <a:pos x="1" y="8"/>
                </a:cxn>
                <a:cxn ang="0">
                  <a:pos x="2" y="8"/>
                </a:cxn>
                <a:cxn ang="0">
                  <a:pos x="4" y="7"/>
                </a:cxn>
                <a:cxn ang="0">
                  <a:pos x="4" y="5"/>
                </a:cxn>
                <a:cxn ang="0">
                  <a:pos x="4" y="2"/>
                </a:cxn>
                <a:cxn ang="0">
                  <a:pos x="5" y="1"/>
                </a:cxn>
                <a:cxn ang="0">
                  <a:pos x="6" y="0"/>
                </a:cxn>
                <a:cxn ang="0">
                  <a:pos x="7" y="0"/>
                </a:cxn>
                <a:cxn ang="0">
                  <a:pos x="7" y="1"/>
                </a:cxn>
                <a:cxn ang="0">
                  <a:pos x="8" y="4"/>
                </a:cxn>
                <a:cxn ang="0">
                  <a:pos x="8" y="5"/>
                </a:cxn>
                <a:cxn ang="0">
                  <a:pos x="9" y="6"/>
                </a:cxn>
                <a:cxn ang="0">
                  <a:pos x="10" y="8"/>
                </a:cxn>
                <a:cxn ang="0">
                  <a:pos x="11" y="9"/>
                </a:cxn>
                <a:cxn ang="0">
                  <a:pos x="11" y="11"/>
                </a:cxn>
              </a:cxnLst>
              <a:rect l="0" t="0" r="r" b="b"/>
              <a:pathLst>
                <a:path w="11" h="12">
                  <a:moveTo>
                    <a:pt x="11" y="11"/>
                  </a:moveTo>
                  <a:cubicBezTo>
                    <a:pt x="11" y="11"/>
                    <a:pt x="9" y="12"/>
                    <a:pt x="9" y="12"/>
                  </a:cubicBezTo>
                  <a:cubicBezTo>
                    <a:pt x="8" y="12"/>
                    <a:pt x="7" y="12"/>
                    <a:pt x="7" y="12"/>
                  </a:cubicBezTo>
                  <a:cubicBezTo>
                    <a:pt x="6" y="12"/>
                    <a:pt x="5" y="11"/>
                    <a:pt x="5" y="11"/>
                  </a:cubicBezTo>
                  <a:cubicBezTo>
                    <a:pt x="4" y="11"/>
                    <a:pt x="3" y="11"/>
                    <a:pt x="3" y="11"/>
                  </a:cubicBezTo>
                  <a:cubicBezTo>
                    <a:pt x="2" y="11"/>
                    <a:pt x="2" y="11"/>
                    <a:pt x="1" y="11"/>
                  </a:cubicBezTo>
                  <a:cubicBezTo>
                    <a:pt x="1" y="10"/>
                    <a:pt x="0" y="9"/>
                    <a:pt x="0" y="9"/>
                  </a:cubicBezTo>
                  <a:cubicBezTo>
                    <a:pt x="0" y="9"/>
                    <a:pt x="1" y="8"/>
                    <a:pt x="1" y="8"/>
                  </a:cubicBezTo>
                  <a:cubicBezTo>
                    <a:pt x="1" y="8"/>
                    <a:pt x="2" y="8"/>
                    <a:pt x="2" y="8"/>
                  </a:cubicBezTo>
                  <a:cubicBezTo>
                    <a:pt x="3" y="8"/>
                    <a:pt x="3" y="7"/>
                    <a:pt x="4" y="7"/>
                  </a:cubicBezTo>
                  <a:cubicBezTo>
                    <a:pt x="4" y="6"/>
                    <a:pt x="4" y="5"/>
                    <a:pt x="4" y="5"/>
                  </a:cubicBezTo>
                  <a:cubicBezTo>
                    <a:pt x="4" y="4"/>
                    <a:pt x="4" y="3"/>
                    <a:pt x="4" y="2"/>
                  </a:cubicBezTo>
                  <a:cubicBezTo>
                    <a:pt x="4" y="2"/>
                    <a:pt x="5" y="1"/>
                    <a:pt x="5" y="1"/>
                  </a:cubicBezTo>
                  <a:cubicBezTo>
                    <a:pt x="5" y="0"/>
                    <a:pt x="5" y="0"/>
                    <a:pt x="6" y="0"/>
                  </a:cubicBezTo>
                  <a:cubicBezTo>
                    <a:pt x="6" y="0"/>
                    <a:pt x="6" y="0"/>
                    <a:pt x="7" y="0"/>
                  </a:cubicBezTo>
                  <a:cubicBezTo>
                    <a:pt x="7" y="0"/>
                    <a:pt x="7" y="1"/>
                    <a:pt x="7" y="1"/>
                  </a:cubicBezTo>
                  <a:cubicBezTo>
                    <a:pt x="8" y="2"/>
                    <a:pt x="8" y="3"/>
                    <a:pt x="8" y="4"/>
                  </a:cubicBezTo>
                  <a:cubicBezTo>
                    <a:pt x="8" y="4"/>
                    <a:pt x="8" y="5"/>
                    <a:pt x="8" y="5"/>
                  </a:cubicBezTo>
                  <a:cubicBezTo>
                    <a:pt x="8" y="6"/>
                    <a:pt x="9" y="6"/>
                    <a:pt x="9" y="6"/>
                  </a:cubicBezTo>
                  <a:cubicBezTo>
                    <a:pt x="10" y="6"/>
                    <a:pt x="10" y="7"/>
                    <a:pt x="10" y="8"/>
                  </a:cubicBezTo>
                  <a:cubicBezTo>
                    <a:pt x="10" y="8"/>
                    <a:pt x="11" y="8"/>
                    <a:pt x="11" y="9"/>
                  </a:cubicBezTo>
                  <a:cubicBezTo>
                    <a:pt x="11" y="9"/>
                    <a:pt x="11" y="10"/>
                    <a:pt x="11" y="1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3" name="Freeform 123"/>
            <p:cNvSpPr>
              <a:spLocks/>
            </p:cNvSpPr>
            <p:nvPr/>
          </p:nvSpPr>
          <p:spPr bwMode="auto">
            <a:xfrm>
              <a:off x="2187576" y="4292601"/>
              <a:ext cx="139700" cy="82550"/>
            </a:xfrm>
            <a:custGeom>
              <a:avLst/>
              <a:gdLst/>
              <a:ahLst/>
              <a:cxnLst>
                <a:cxn ang="0">
                  <a:pos x="71" y="15"/>
                </a:cxn>
                <a:cxn ang="0">
                  <a:pos x="69" y="11"/>
                </a:cxn>
                <a:cxn ang="0">
                  <a:pos x="64" y="8"/>
                </a:cxn>
                <a:cxn ang="0">
                  <a:pos x="56" y="7"/>
                </a:cxn>
                <a:cxn ang="0">
                  <a:pos x="47" y="3"/>
                </a:cxn>
                <a:cxn ang="0">
                  <a:pos x="43" y="0"/>
                </a:cxn>
                <a:cxn ang="0">
                  <a:pos x="43" y="4"/>
                </a:cxn>
                <a:cxn ang="0">
                  <a:pos x="44" y="8"/>
                </a:cxn>
                <a:cxn ang="0">
                  <a:pos x="43" y="13"/>
                </a:cxn>
                <a:cxn ang="0">
                  <a:pos x="42" y="9"/>
                </a:cxn>
                <a:cxn ang="0">
                  <a:pos x="40" y="2"/>
                </a:cxn>
                <a:cxn ang="0">
                  <a:pos x="36" y="0"/>
                </a:cxn>
                <a:cxn ang="0">
                  <a:pos x="31" y="5"/>
                </a:cxn>
                <a:cxn ang="0">
                  <a:pos x="27" y="7"/>
                </a:cxn>
                <a:cxn ang="0">
                  <a:pos x="29" y="9"/>
                </a:cxn>
                <a:cxn ang="0">
                  <a:pos x="30" y="11"/>
                </a:cxn>
                <a:cxn ang="0">
                  <a:pos x="27" y="11"/>
                </a:cxn>
                <a:cxn ang="0">
                  <a:pos x="25" y="12"/>
                </a:cxn>
                <a:cxn ang="0">
                  <a:pos x="23" y="12"/>
                </a:cxn>
                <a:cxn ang="0">
                  <a:pos x="23" y="9"/>
                </a:cxn>
                <a:cxn ang="0">
                  <a:pos x="19" y="11"/>
                </a:cxn>
                <a:cxn ang="0">
                  <a:pos x="11" y="13"/>
                </a:cxn>
                <a:cxn ang="0">
                  <a:pos x="8" y="16"/>
                </a:cxn>
                <a:cxn ang="0">
                  <a:pos x="2" y="24"/>
                </a:cxn>
                <a:cxn ang="0">
                  <a:pos x="2" y="25"/>
                </a:cxn>
                <a:cxn ang="0">
                  <a:pos x="7" y="23"/>
                </a:cxn>
                <a:cxn ang="0">
                  <a:pos x="13" y="24"/>
                </a:cxn>
                <a:cxn ang="0">
                  <a:pos x="18" y="27"/>
                </a:cxn>
                <a:cxn ang="0">
                  <a:pos x="24" y="31"/>
                </a:cxn>
                <a:cxn ang="0">
                  <a:pos x="35" y="37"/>
                </a:cxn>
                <a:cxn ang="0">
                  <a:pos x="40" y="44"/>
                </a:cxn>
                <a:cxn ang="0">
                  <a:pos x="46" y="44"/>
                </a:cxn>
                <a:cxn ang="0">
                  <a:pos x="54" y="40"/>
                </a:cxn>
                <a:cxn ang="0">
                  <a:pos x="60" y="33"/>
                </a:cxn>
                <a:cxn ang="0">
                  <a:pos x="63" y="25"/>
                </a:cxn>
                <a:cxn ang="0">
                  <a:pos x="68" y="23"/>
                </a:cxn>
                <a:cxn ang="0">
                  <a:pos x="70" y="22"/>
                </a:cxn>
                <a:cxn ang="0">
                  <a:pos x="74" y="18"/>
                </a:cxn>
              </a:cxnLst>
              <a:rect l="0" t="0" r="r" b="b"/>
              <a:pathLst>
                <a:path w="74" h="44">
                  <a:moveTo>
                    <a:pt x="74" y="16"/>
                  </a:moveTo>
                  <a:cubicBezTo>
                    <a:pt x="73" y="16"/>
                    <a:pt x="71" y="16"/>
                    <a:pt x="71" y="15"/>
                  </a:cubicBezTo>
                  <a:cubicBezTo>
                    <a:pt x="70" y="15"/>
                    <a:pt x="70" y="14"/>
                    <a:pt x="70" y="14"/>
                  </a:cubicBezTo>
                  <a:cubicBezTo>
                    <a:pt x="69" y="13"/>
                    <a:pt x="69" y="11"/>
                    <a:pt x="69" y="11"/>
                  </a:cubicBezTo>
                  <a:cubicBezTo>
                    <a:pt x="69" y="10"/>
                    <a:pt x="68" y="9"/>
                    <a:pt x="67" y="8"/>
                  </a:cubicBezTo>
                  <a:cubicBezTo>
                    <a:pt x="66" y="8"/>
                    <a:pt x="64" y="8"/>
                    <a:pt x="64" y="8"/>
                  </a:cubicBezTo>
                  <a:cubicBezTo>
                    <a:pt x="63" y="8"/>
                    <a:pt x="62" y="7"/>
                    <a:pt x="61" y="7"/>
                  </a:cubicBezTo>
                  <a:cubicBezTo>
                    <a:pt x="60" y="6"/>
                    <a:pt x="58" y="7"/>
                    <a:pt x="56" y="7"/>
                  </a:cubicBezTo>
                  <a:cubicBezTo>
                    <a:pt x="55" y="6"/>
                    <a:pt x="52" y="6"/>
                    <a:pt x="51" y="6"/>
                  </a:cubicBezTo>
                  <a:cubicBezTo>
                    <a:pt x="50" y="5"/>
                    <a:pt x="48" y="3"/>
                    <a:pt x="47" y="3"/>
                  </a:cubicBezTo>
                  <a:cubicBezTo>
                    <a:pt x="47" y="2"/>
                    <a:pt x="45" y="0"/>
                    <a:pt x="45" y="0"/>
                  </a:cubicBezTo>
                  <a:cubicBezTo>
                    <a:pt x="44" y="0"/>
                    <a:pt x="43" y="0"/>
                    <a:pt x="43" y="0"/>
                  </a:cubicBezTo>
                  <a:cubicBezTo>
                    <a:pt x="43" y="1"/>
                    <a:pt x="43" y="2"/>
                    <a:pt x="43" y="2"/>
                  </a:cubicBezTo>
                  <a:cubicBezTo>
                    <a:pt x="43" y="3"/>
                    <a:pt x="43" y="4"/>
                    <a:pt x="43" y="4"/>
                  </a:cubicBezTo>
                  <a:cubicBezTo>
                    <a:pt x="43" y="5"/>
                    <a:pt x="44" y="5"/>
                    <a:pt x="44" y="6"/>
                  </a:cubicBezTo>
                  <a:cubicBezTo>
                    <a:pt x="44" y="6"/>
                    <a:pt x="44" y="8"/>
                    <a:pt x="44" y="8"/>
                  </a:cubicBezTo>
                  <a:cubicBezTo>
                    <a:pt x="44" y="9"/>
                    <a:pt x="43" y="10"/>
                    <a:pt x="43" y="10"/>
                  </a:cubicBezTo>
                  <a:cubicBezTo>
                    <a:pt x="43" y="11"/>
                    <a:pt x="44" y="12"/>
                    <a:pt x="43" y="13"/>
                  </a:cubicBezTo>
                  <a:cubicBezTo>
                    <a:pt x="43" y="13"/>
                    <a:pt x="42" y="12"/>
                    <a:pt x="42" y="11"/>
                  </a:cubicBezTo>
                  <a:cubicBezTo>
                    <a:pt x="42" y="11"/>
                    <a:pt x="42" y="10"/>
                    <a:pt x="42" y="9"/>
                  </a:cubicBezTo>
                  <a:cubicBezTo>
                    <a:pt x="42" y="8"/>
                    <a:pt x="42" y="6"/>
                    <a:pt x="42" y="5"/>
                  </a:cubicBezTo>
                  <a:cubicBezTo>
                    <a:pt x="42" y="4"/>
                    <a:pt x="41" y="3"/>
                    <a:pt x="40" y="2"/>
                  </a:cubicBezTo>
                  <a:cubicBezTo>
                    <a:pt x="40" y="1"/>
                    <a:pt x="39" y="0"/>
                    <a:pt x="38" y="0"/>
                  </a:cubicBezTo>
                  <a:cubicBezTo>
                    <a:pt x="38" y="0"/>
                    <a:pt x="37" y="0"/>
                    <a:pt x="36" y="0"/>
                  </a:cubicBezTo>
                  <a:cubicBezTo>
                    <a:pt x="35" y="0"/>
                    <a:pt x="34" y="2"/>
                    <a:pt x="34" y="3"/>
                  </a:cubicBezTo>
                  <a:cubicBezTo>
                    <a:pt x="33" y="3"/>
                    <a:pt x="32" y="5"/>
                    <a:pt x="31" y="5"/>
                  </a:cubicBezTo>
                  <a:cubicBezTo>
                    <a:pt x="30" y="5"/>
                    <a:pt x="29" y="6"/>
                    <a:pt x="28" y="6"/>
                  </a:cubicBezTo>
                  <a:cubicBezTo>
                    <a:pt x="28" y="7"/>
                    <a:pt x="27" y="7"/>
                    <a:pt x="27" y="7"/>
                  </a:cubicBezTo>
                  <a:cubicBezTo>
                    <a:pt x="26" y="7"/>
                    <a:pt x="26" y="8"/>
                    <a:pt x="27" y="8"/>
                  </a:cubicBezTo>
                  <a:cubicBezTo>
                    <a:pt x="27" y="9"/>
                    <a:pt x="28" y="8"/>
                    <a:pt x="29" y="9"/>
                  </a:cubicBezTo>
                  <a:cubicBezTo>
                    <a:pt x="29" y="9"/>
                    <a:pt x="30" y="9"/>
                    <a:pt x="31" y="10"/>
                  </a:cubicBezTo>
                  <a:cubicBezTo>
                    <a:pt x="31" y="10"/>
                    <a:pt x="31" y="11"/>
                    <a:pt x="30" y="11"/>
                  </a:cubicBezTo>
                  <a:cubicBezTo>
                    <a:pt x="30" y="11"/>
                    <a:pt x="29" y="11"/>
                    <a:pt x="29" y="11"/>
                  </a:cubicBezTo>
                  <a:cubicBezTo>
                    <a:pt x="29" y="11"/>
                    <a:pt x="28" y="11"/>
                    <a:pt x="27" y="11"/>
                  </a:cubicBezTo>
                  <a:cubicBezTo>
                    <a:pt x="27" y="11"/>
                    <a:pt x="26" y="11"/>
                    <a:pt x="26" y="11"/>
                  </a:cubicBezTo>
                  <a:cubicBezTo>
                    <a:pt x="26" y="11"/>
                    <a:pt x="26" y="12"/>
                    <a:pt x="25" y="12"/>
                  </a:cubicBezTo>
                  <a:cubicBezTo>
                    <a:pt x="25" y="13"/>
                    <a:pt x="24" y="13"/>
                    <a:pt x="24" y="13"/>
                  </a:cubicBezTo>
                  <a:cubicBezTo>
                    <a:pt x="24" y="13"/>
                    <a:pt x="23" y="13"/>
                    <a:pt x="23" y="12"/>
                  </a:cubicBezTo>
                  <a:cubicBezTo>
                    <a:pt x="23" y="12"/>
                    <a:pt x="24" y="11"/>
                    <a:pt x="24" y="11"/>
                  </a:cubicBezTo>
                  <a:cubicBezTo>
                    <a:pt x="24" y="10"/>
                    <a:pt x="23" y="10"/>
                    <a:pt x="23" y="9"/>
                  </a:cubicBezTo>
                  <a:cubicBezTo>
                    <a:pt x="23" y="9"/>
                    <a:pt x="22" y="10"/>
                    <a:pt x="21" y="10"/>
                  </a:cubicBezTo>
                  <a:cubicBezTo>
                    <a:pt x="21" y="10"/>
                    <a:pt x="19" y="11"/>
                    <a:pt x="19" y="11"/>
                  </a:cubicBezTo>
                  <a:cubicBezTo>
                    <a:pt x="18" y="12"/>
                    <a:pt x="16" y="13"/>
                    <a:pt x="15" y="13"/>
                  </a:cubicBezTo>
                  <a:cubicBezTo>
                    <a:pt x="14" y="13"/>
                    <a:pt x="12" y="13"/>
                    <a:pt x="11" y="13"/>
                  </a:cubicBezTo>
                  <a:cubicBezTo>
                    <a:pt x="11" y="13"/>
                    <a:pt x="10" y="14"/>
                    <a:pt x="9" y="14"/>
                  </a:cubicBezTo>
                  <a:cubicBezTo>
                    <a:pt x="9" y="14"/>
                    <a:pt x="8" y="16"/>
                    <a:pt x="8" y="16"/>
                  </a:cubicBezTo>
                  <a:cubicBezTo>
                    <a:pt x="7" y="17"/>
                    <a:pt x="6" y="19"/>
                    <a:pt x="5" y="20"/>
                  </a:cubicBezTo>
                  <a:cubicBezTo>
                    <a:pt x="4" y="21"/>
                    <a:pt x="3" y="23"/>
                    <a:pt x="2" y="24"/>
                  </a:cubicBezTo>
                  <a:cubicBezTo>
                    <a:pt x="2" y="24"/>
                    <a:pt x="0" y="24"/>
                    <a:pt x="0" y="25"/>
                  </a:cubicBezTo>
                  <a:cubicBezTo>
                    <a:pt x="0" y="25"/>
                    <a:pt x="2" y="25"/>
                    <a:pt x="2" y="25"/>
                  </a:cubicBezTo>
                  <a:cubicBezTo>
                    <a:pt x="3" y="25"/>
                    <a:pt x="4" y="25"/>
                    <a:pt x="5" y="24"/>
                  </a:cubicBezTo>
                  <a:cubicBezTo>
                    <a:pt x="6" y="24"/>
                    <a:pt x="7" y="23"/>
                    <a:pt x="7" y="23"/>
                  </a:cubicBezTo>
                  <a:cubicBezTo>
                    <a:pt x="8" y="23"/>
                    <a:pt x="10" y="24"/>
                    <a:pt x="10" y="24"/>
                  </a:cubicBezTo>
                  <a:cubicBezTo>
                    <a:pt x="11" y="24"/>
                    <a:pt x="12" y="24"/>
                    <a:pt x="13" y="24"/>
                  </a:cubicBezTo>
                  <a:cubicBezTo>
                    <a:pt x="14" y="24"/>
                    <a:pt x="15" y="23"/>
                    <a:pt x="16" y="24"/>
                  </a:cubicBezTo>
                  <a:cubicBezTo>
                    <a:pt x="17" y="24"/>
                    <a:pt x="18" y="26"/>
                    <a:pt x="18" y="27"/>
                  </a:cubicBezTo>
                  <a:cubicBezTo>
                    <a:pt x="19" y="28"/>
                    <a:pt x="20" y="29"/>
                    <a:pt x="21" y="30"/>
                  </a:cubicBezTo>
                  <a:cubicBezTo>
                    <a:pt x="22" y="30"/>
                    <a:pt x="23" y="30"/>
                    <a:pt x="24" y="31"/>
                  </a:cubicBezTo>
                  <a:cubicBezTo>
                    <a:pt x="25" y="31"/>
                    <a:pt x="28" y="32"/>
                    <a:pt x="29" y="33"/>
                  </a:cubicBezTo>
                  <a:cubicBezTo>
                    <a:pt x="31" y="33"/>
                    <a:pt x="33" y="36"/>
                    <a:pt x="35" y="37"/>
                  </a:cubicBezTo>
                  <a:cubicBezTo>
                    <a:pt x="36" y="38"/>
                    <a:pt x="37" y="39"/>
                    <a:pt x="38" y="40"/>
                  </a:cubicBezTo>
                  <a:cubicBezTo>
                    <a:pt x="39" y="41"/>
                    <a:pt x="39" y="43"/>
                    <a:pt x="40" y="44"/>
                  </a:cubicBezTo>
                  <a:cubicBezTo>
                    <a:pt x="40" y="44"/>
                    <a:pt x="41" y="44"/>
                    <a:pt x="42" y="44"/>
                  </a:cubicBezTo>
                  <a:cubicBezTo>
                    <a:pt x="43" y="44"/>
                    <a:pt x="45" y="44"/>
                    <a:pt x="46" y="44"/>
                  </a:cubicBezTo>
                  <a:cubicBezTo>
                    <a:pt x="47" y="43"/>
                    <a:pt x="49" y="42"/>
                    <a:pt x="50" y="42"/>
                  </a:cubicBezTo>
                  <a:cubicBezTo>
                    <a:pt x="51" y="42"/>
                    <a:pt x="53" y="40"/>
                    <a:pt x="54" y="40"/>
                  </a:cubicBezTo>
                  <a:cubicBezTo>
                    <a:pt x="55" y="39"/>
                    <a:pt x="57" y="38"/>
                    <a:pt x="58" y="38"/>
                  </a:cubicBezTo>
                  <a:cubicBezTo>
                    <a:pt x="59" y="37"/>
                    <a:pt x="59" y="34"/>
                    <a:pt x="60" y="33"/>
                  </a:cubicBezTo>
                  <a:cubicBezTo>
                    <a:pt x="60" y="32"/>
                    <a:pt x="61" y="30"/>
                    <a:pt x="61" y="29"/>
                  </a:cubicBezTo>
                  <a:cubicBezTo>
                    <a:pt x="62" y="28"/>
                    <a:pt x="63" y="26"/>
                    <a:pt x="63" y="25"/>
                  </a:cubicBezTo>
                  <a:cubicBezTo>
                    <a:pt x="64" y="24"/>
                    <a:pt x="65" y="24"/>
                    <a:pt x="66" y="24"/>
                  </a:cubicBezTo>
                  <a:cubicBezTo>
                    <a:pt x="66" y="23"/>
                    <a:pt x="67" y="23"/>
                    <a:pt x="68" y="23"/>
                  </a:cubicBezTo>
                  <a:cubicBezTo>
                    <a:pt x="68" y="23"/>
                    <a:pt x="69" y="24"/>
                    <a:pt x="70" y="23"/>
                  </a:cubicBezTo>
                  <a:cubicBezTo>
                    <a:pt x="70" y="23"/>
                    <a:pt x="70" y="22"/>
                    <a:pt x="70" y="22"/>
                  </a:cubicBezTo>
                  <a:cubicBezTo>
                    <a:pt x="70" y="21"/>
                    <a:pt x="71" y="20"/>
                    <a:pt x="71" y="20"/>
                  </a:cubicBezTo>
                  <a:cubicBezTo>
                    <a:pt x="72" y="19"/>
                    <a:pt x="74" y="19"/>
                    <a:pt x="74" y="18"/>
                  </a:cubicBezTo>
                  <a:cubicBezTo>
                    <a:pt x="74" y="18"/>
                    <a:pt x="74" y="17"/>
                    <a:pt x="74" y="1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4" name="Freeform 124"/>
            <p:cNvSpPr>
              <a:spLocks/>
            </p:cNvSpPr>
            <p:nvPr/>
          </p:nvSpPr>
          <p:spPr bwMode="auto">
            <a:xfrm>
              <a:off x="2622551" y="3960813"/>
              <a:ext cx="392113" cy="233363"/>
            </a:xfrm>
            <a:custGeom>
              <a:avLst/>
              <a:gdLst/>
              <a:ahLst/>
              <a:cxnLst>
                <a:cxn ang="0">
                  <a:pos x="207" y="20"/>
                </a:cxn>
                <a:cxn ang="0">
                  <a:pos x="198" y="24"/>
                </a:cxn>
                <a:cxn ang="0">
                  <a:pos x="196" y="29"/>
                </a:cxn>
                <a:cxn ang="0">
                  <a:pos x="201" y="37"/>
                </a:cxn>
                <a:cxn ang="0">
                  <a:pos x="204" y="56"/>
                </a:cxn>
                <a:cxn ang="0">
                  <a:pos x="197" y="70"/>
                </a:cxn>
                <a:cxn ang="0">
                  <a:pos x="183" y="77"/>
                </a:cxn>
                <a:cxn ang="0">
                  <a:pos x="169" y="84"/>
                </a:cxn>
                <a:cxn ang="0">
                  <a:pos x="152" y="91"/>
                </a:cxn>
                <a:cxn ang="0">
                  <a:pos x="141" y="108"/>
                </a:cxn>
                <a:cxn ang="0">
                  <a:pos x="144" y="121"/>
                </a:cxn>
                <a:cxn ang="0">
                  <a:pos x="132" y="124"/>
                </a:cxn>
                <a:cxn ang="0">
                  <a:pos x="125" y="118"/>
                </a:cxn>
                <a:cxn ang="0">
                  <a:pos x="120" y="116"/>
                </a:cxn>
                <a:cxn ang="0">
                  <a:pos x="115" y="110"/>
                </a:cxn>
                <a:cxn ang="0">
                  <a:pos x="110" y="103"/>
                </a:cxn>
                <a:cxn ang="0">
                  <a:pos x="105" y="106"/>
                </a:cxn>
                <a:cxn ang="0">
                  <a:pos x="97" y="102"/>
                </a:cxn>
                <a:cxn ang="0">
                  <a:pos x="89" y="102"/>
                </a:cxn>
                <a:cxn ang="0">
                  <a:pos x="78" y="104"/>
                </a:cxn>
                <a:cxn ang="0">
                  <a:pos x="71" y="100"/>
                </a:cxn>
                <a:cxn ang="0">
                  <a:pos x="62" y="94"/>
                </a:cxn>
                <a:cxn ang="0">
                  <a:pos x="53" y="87"/>
                </a:cxn>
                <a:cxn ang="0">
                  <a:pos x="43" y="84"/>
                </a:cxn>
                <a:cxn ang="0">
                  <a:pos x="34" y="86"/>
                </a:cxn>
                <a:cxn ang="0">
                  <a:pos x="22" y="85"/>
                </a:cxn>
                <a:cxn ang="0">
                  <a:pos x="14" y="79"/>
                </a:cxn>
                <a:cxn ang="0">
                  <a:pos x="6" y="79"/>
                </a:cxn>
                <a:cxn ang="0">
                  <a:pos x="3" y="70"/>
                </a:cxn>
                <a:cxn ang="0">
                  <a:pos x="3" y="59"/>
                </a:cxn>
                <a:cxn ang="0">
                  <a:pos x="2" y="48"/>
                </a:cxn>
                <a:cxn ang="0">
                  <a:pos x="2" y="41"/>
                </a:cxn>
                <a:cxn ang="0">
                  <a:pos x="9" y="40"/>
                </a:cxn>
                <a:cxn ang="0">
                  <a:pos x="13" y="33"/>
                </a:cxn>
                <a:cxn ang="0">
                  <a:pos x="16" y="21"/>
                </a:cxn>
                <a:cxn ang="0">
                  <a:pos x="20" y="8"/>
                </a:cxn>
                <a:cxn ang="0">
                  <a:pos x="25" y="0"/>
                </a:cxn>
                <a:cxn ang="0">
                  <a:pos x="34" y="4"/>
                </a:cxn>
                <a:cxn ang="0">
                  <a:pos x="39" y="1"/>
                </a:cxn>
                <a:cxn ang="0">
                  <a:pos x="49" y="5"/>
                </a:cxn>
                <a:cxn ang="0">
                  <a:pos x="60" y="1"/>
                </a:cxn>
                <a:cxn ang="0">
                  <a:pos x="64" y="9"/>
                </a:cxn>
                <a:cxn ang="0">
                  <a:pos x="58" y="18"/>
                </a:cxn>
                <a:cxn ang="0">
                  <a:pos x="57" y="28"/>
                </a:cxn>
                <a:cxn ang="0">
                  <a:pos x="67" y="23"/>
                </a:cxn>
                <a:cxn ang="0">
                  <a:pos x="75" y="30"/>
                </a:cxn>
                <a:cxn ang="0">
                  <a:pos x="87" y="29"/>
                </a:cxn>
                <a:cxn ang="0">
                  <a:pos x="87" y="15"/>
                </a:cxn>
                <a:cxn ang="0">
                  <a:pos x="93" y="15"/>
                </a:cxn>
                <a:cxn ang="0">
                  <a:pos x="97" y="15"/>
                </a:cxn>
                <a:cxn ang="0">
                  <a:pos x="94" y="9"/>
                </a:cxn>
                <a:cxn ang="0">
                  <a:pos x="99" y="7"/>
                </a:cxn>
                <a:cxn ang="0">
                  <a:pos x="103" y="13"/>
                </a:cxn>
                <a:cxn ang="0">
                  <a:pos x="104" y="22"/>
                </a:cxn>
                <a:cxn ang="0">
                  <a:pos x="111" y="21"/>
                </a:cxn>
                <a:cxn ang="0">
                  <a:pos x="124" y="23"/>
                </a:cxn>
                <a:cxn ang="0">
                  <a:pos x="126" y="23"/>
                </a:cxn>
                <a:cxn ang="0">
                  <a:pos x="140" y="20"/>
                </a:cxn>
                <a:cxn ang="0">
                  <a:pos x="169" y="11"/>
                </a:cxn>
                <a:cxn ang="0">
                  <a:pos x="196" y="7"/>
                </a:cxn>
                <a:cxn ang="0">
                  <a:pos x="207" y="12"/>
                </a:cxn>
              </a:cxnLst>
              <a:rect l="0" t="0" r="r" b="b"/>
              <a:pathLst>
                <a:path w="208" h="124">
                  <a:moveTo>
                    <a:pt x="207" y="12"/>
                  </a:moveTo>
                  <a:cubicBezTo>
                    <a:pt x="207" y="13"/>
                    <a:pt x="208" y="16"/>
                    <a:pt x="208" y="17"/>
                  </a:cubicBezTo>
                  <a:cubicBezTo>
                    <a:pt x="208" y="18"/>
                    <a:pt x="207" y="19"/>
                    <a:pt x="207" y="20"/>
                  </a:cubicBezTo>
                  <a:cubicBezTo>
                    <a:pt x="207" y="20"/>
                    <a:pt x="207" y="20"/>
                    <a:pt x="207" y="20"/>
                  </a:cubicBezTo>
                  <a:cubicBezTo>
                    <a:pt x="206" y="21"/>
                    <a:pt x="206" y="22"/>
                    <a:pt x="206" y="22"/>
                  </a:cubicBezTo>
                  <a:cubicBezTo>
                    <a:pt x="206" y="22"/>
                    <a:pt x="205" y="23"/>
                    <a:pt x="204" y="23"/>
                  </a:cubicBezTo>
                  <a:cubicBezTo>
                    <a:pt x="203" y="23"/>
                    <a:pt x="202" y="24"/>
                    <a:pt x="202" y="24"/>
                  </a:cubicBezTo>
                  <a:cubicBezTo>
                    <a:pt x="201" y="24"/>
                    <a:pt x="199" y="24"/>
                    <a:pt x="198" y="24"/>
                  </a:cubicBezTo>
                  <a:cubicBezTo>
                    <a:pt x="198" y="24"/>
                    <a:pt x="197" y="24"/>
                    <a:pt x="196" y="25"/>
                  </a:cubicBezTo>
                  <a:cubicBezTo>
                    <a:pt x="196" y="25"/>
                    <a:pt x="195" y="26"/>
                    <a:pt x="195" y="27"/>
                  </a:cubicBezTo>
                  <a:cubicBezTo>
                    <a:pt x="195" y="27"/>
                    <a:pt x="195" y="28"/>
                    <a:pt x="195" y="28"/>
                  </a:cubicBezTo>
                  <a:cubicBezTo>
                    <a:pt x="195" y="29"/>
                    <a:pt x="196" y="29"/>
                    <a:pt x="196" y="29"/>
                  </a:cubicBezTo>
                  <a:cubicBezTo>
                    <a:pt x="197" y="30"/>
                    <a:pt x="197" y="31"/>
                    <a:pt x="197" y="31"/>
                  </a:cubicBezTo>
                  <a:cubicBezTo>
                    <a:pt x="197" y="32"/>
                    <a:pt x="198" y="33"/>
                    <a:pt x="198" y="34"/>
                  </a:cubicBezTo>
                  <a:cubicBezTo>
                    <a:pt x="198" y="34"/>
                    <a:pt x="198" y="36"/>
                    <a:pt x="198" y="36"/>
                  </a:cubicBezTo>
                  <a:cubicBezTo>
                    <a:pt x="199" y="37"/>
                    <a:pt x="200" y="37"/>
                    <a:pt x="201" y="37"/>
                  </a:cubicBezTo>
                  <a:cubicBezTo>
                    <a:pt x="201" y="38"/>
                    <a:pt x="202" y="39"/>
                    <a:pt x="202" y="40"/>
                  </a:cubicBezTo>
                  <a:cubicBezTo>
                    <a:pt x="203" y="41"/>
                    <a:pt x="203" y="43"/>
                    <a:pt x="204" y="44"/>
                  </a:cubicBezTo>
                  <a:cubicBezTo>
                    <a:pt x="204" y="46"/>
                    <a:pt x="204" y="48"/>
                    <a:pt x="204" y="50"/>
                  </a:cubicBezTo>
                  <a:cubicBezTo>
                    <a:pt x="204" y="51"/>
                    <a:pt x="204" y="54"/>
                    <a:pt x="204" y="56"/>
                  </a:cubicBezTo>
                  <a:cubicBezTo>
                    <a:pt x="203" y="57"/>
                    <a:pt x="203" y="60"/>
                    <a:pt x="203" y="61"/>
                  </a:cubicBezTo>
                  <a:cubicBezTo>
                    <a:pt x="202" y="62"/>
                    <a:pt x="202" y="63"/>
                    <a:pt x="202" y="64"/>
                  </a:cubicBezTo>
                  <a:cubicBezTo>
                    <a:pt x="202" y="65"/>
                    <a:pt x="201" y="66"/>
                    <a:pt x="200" y="67"/>
                  </a:cubicBezTo>
                  <a:cubicBezTo>
                    <a:pt x="200" y="68"/>
                    <a:pt x="198" y="69"/>
                    <a:pt x="197" y="70"/>
                  </a:cubicBezTo>
                  <a:cubicBezTo>
                    <a:pt x="196" y="70"/>
                    <a:pt x="194" y="71"/>
                    <a:pt x="193" y="72"/>
                  </a:cubicBezTo>
                  <a:cubicBezTo>
                    <a:pt x="192" y="72"/>
                    <a:pt x="191" y="74"/>
                    <a:pt x="190" y="75"/>
                  </a:cubicBezTo>
                  <a:cubicBezTo>
                    <a:pt x="189" y="75"/>
                    <a:pt x="187" y="76"/>
                    <a:pt x="186" y="76"/>
                  </a:cubicBezTo>
                  <a:cubicBezTo>
                    <a:pt x="185" y="76"/>
                    <a:pt x="184" y="77"/>
                    <a:pt x="183" y="77"/>
                  </a:cubicBezTo>
                  <a:cubicBezTo>
                    <a:pt x="182" y="78"/>
                    <a:pt x="179" y="77"/>
                    <a:pt x="178" y="78"/>
                  </a:cubicBezTo>
                  <a:cubicBezTo>
                    <a:pt x="177" y="78"/>
                    <a:pt x="176" y="79"/>
                    <a:pt x="176" y="79"/>
                  </a:cubicBezTo>
                  <a:cubicBezTo>
                    <a:pt x="175" y="80"/>
                    <a:pt x="174" y="81"/>
                    <a:pt x="173" y="82"/>
                  </a:cubicBezTo>
                  <a:cubicBezTo>
                    <a:pt x="172" y="83"/>
                    <a:pt x="170" y="84"/>
                    <a:pt x="169" y="84"/>
                  </a:cubicBezTo>
                  <a:cubicBezTo>
                    <a:pt x="168" y="84"/>
                    <a:pt x="166" y="84"/>
                    <a:pt x="165" y="84"/>
                  </a:cubicBezTo>
                  <a:cubicBezTo>
                    <a:pt x="164" y="84"/>
                    <a:pt x="162" y="85"/>
                    <a:pt x="161" y="85"/>
                  </a:cubicBezTo>
                  <a:cubicBezTo>
                    <a:pt x="160" y="86"/>
                    <a:pt x="157" y="87"/>
                    <a:pt x="156" y="87"/>
                  </a:cubicBezTo>
                  <a:cubicBezTo>
                    <a:pt x="155" y="88"/>
                    <a:pt x="153" y="90"/>
                    <a:pt x="152" y="91"/>
                  </a:cubicBezTo>
                  <a:cubicBezTo>
                    <a:pt x="151" y="92"/>
                    <a:pt x="148" y="95"/>
                    <a:pt x="147" y="96"/>
                  </a:cubicBezTo>
                  <a:cubicBezTo>
                    <a:pt x="146" y="97"/>
                    <a:pt x="145" y="98"/>
                    <a:pt x="145" y="99"/>
                  </a:cubicBezTo>
                  <a:cubicBezTo>
                    <a:pt x="144" y="100"/>
                    <a:pt x="143" y="103"/>
                    <a:pt x="142" y="104"/>
                  </a:cubicBezTo>
                  <a:cubicBezTo>
                    <a:pt x="142" y="105"/>
                    <a:pt x="141" y="107"/>
                    <a:pt x="141" y="108"/>
                  </a:cubicBezTo>
                  <a:cubicBezTo>
                    <a:pt x="141" y="109"/>
                    <a:pt x="141" y="111"/>
                    <a:pt x="141" y="113"/>
                  </a:cubicBezTo>
                  <a:cubicBezTo>
                    <a:pt x="141" y="113"/>
                    <a:pt x="142" y="115"/>
                    <a:pt x="142" y="116"/>
                  </a:cubicBezTo>
                  <a:cubicBezTo>
                    <a:pt x="142" y="116"/>
                    <a:pt x="142" y="118"/>
                    <a:pt x="143" y="118"/>
                  </a:cubicBezTo>
                  <a:cubicBezTo>
                    <a:pt x="143" y="119"/>
                    <a:pt x="144" y="120"/>
                    <a:pt x="144" y="121"/>
                  </a:cubicBezTo>
                  <a:cubicBezTo>
                    <a:pt x="144" y="121"/>
                    <a:pt x="144" y="123"/>
                    <a:pt x="143" y="123"/>
                  </a:cubicBezTo>
                  <a:cubicBezTo>
                    <a:pt x="143" y="124"/>
                    <a:pt x="141" y="124"/>
                    <a:pt x="141" y="124"/>
                  </a:cubicBezTo>
                  <a:cubicBezTo>
                    <a:pt x="140" y="124"/>
                    <a:pt x="138" y="124"/>
                    <a:pt x="137" y="124"/>
                  </a:cubicBezTo>
                  <a:cubicBezTo>
                    <a:pt x="136" y="124"/>
                    <a:pt x="133" y="124"/>
                    <a:pt x="132" y="124"/>
                  </a:cubicBezTo>
                  <a:cubicBezTo>
                    <a:pt x="131" y="124"/>
                    <a:pt x="128" y="123"/>
                    <a:pt x="127" y="123"/>
                  </a:cubicBezTo>
                  <a:cubicBezTo>
                    <a:pt x="126" y="122"/>
                    <a:pt x="124" y="122"/>
                    <a:pt x="123" y="122"/>
                  </a:cubicBezTo>
                  <a:cubicBezTo>
                    <a:pt x="124" y="121"/>
                    <a:pt x="124" y="120"/>
                    <a:pt x="124" y="120"/>
                  </a:cubicBezTo>
                  <a:cubicBezTo>
                    <a:pt x="125" y="120"/>
                    <a:pt x="125" y="119"/>
                    <a:pt x="125" y="118"/>
                  </a:cubicBezTo>
                  <a:cubicBezTo>
                    <a:pt x="125" y="118"/>
                    <a:pt x="124" y="117"/>
                    <a:pt x="124" y="117"/>
                  </a:cubicBezTo>
                  <a:cubicBezTo>
                    <a:pt x="124" y="117"/>
                    <a:pt x="124" y="116"/>
                    <a:pt x="124" y="115"/>
                  </a:cubicBezTo>
                  <a:cubicBezTo>
                    <a:pt x="124" y="115"/>
                    <a:pt x="122" y="115"/>
                    <a:pt x="122" y="115"/>
                  </a:cubicBezTo>
                  <a:cubicBezTo>
                    <a:pt x="121" y="115"/>
                    <a:pt x="121" y="116"/>
                    <a:pt x="120" y="116"/>
                  </a:cubicBezTo>
                  <a:cubicBezTo>
                    <a:pt x="120" y="116"/>
                    <a:pt x="119" y="116"/>
                    <a:pt x="119" y="116"/>
                  </a:cubicBezTo>
                  <a:cubicBezTo>
                    <a:pt x="118" y="115"/>
                    <a:pt x="119" y="114"/>
                    <a:pt x="119" y="114"/>
                  </a:cubicBezTo>
                  <a:cubicBezTo>
                    <a:pt x="118" y="113"/>
                    <a:pt x="117" y="113"/>
                    <a:pt x="117" y="112"/>
                  </a:cubicBezTo>
                  <a:cubicBezTo>
                    <a:pt x="116" y="112"/>
                    <a:pt x="115" y="111"/>
                    <a:pt x="115" y="110"/>
                  </a:cubicBezTo>
                  <a:cubicBezTo>
                    <a:pt x="115" y="110"/>
                    <a:pt x="114" y="108"/>
                    <a:pt x="114" y="107"/>
                  </a:cubicBezTo>
                  <a:cubicBezTo>
                    <a:pt x="114" y="106"/>
                    <a:pt x="114" y="104"/>
                    <a:pt x="114" y="104"/>
                  </a:cubicBezTo>
                  <a:cubicBezTo>
                    <a:pt x="113" y="103"/>
                    <a:pt x="113" y="103"/>
                    <a:pt x="112" y="103"/>
                  </a:cubicBezTo>
                  <a:cubicBezTo>
                    <a:pt x="112" y="103"/>
                    <a:pt x="110" y="103"/>
                    <a:pt x="110" y="103"/>
                  </a:cubicBezTo>
                  <a:cubicBezTo>
                    <a:pt x="109" y="103"/>
                    <a:pt x="109" y="102"/>
                    <a:pt x="109" y="102"/>
                  </a:cubicBezTo>
                  <a:cubicBezTo>
                    <a:pt x="108" y="102"/>
                    <a:pt x="107" y="102"/>
                    <a:pt x="107" y="103"/>
                  </a:cubicBezTo>
                  <a:cubicBezTo>
                    <a:pt x="106" y="103"/>
                    <a:pt x="106" y="104"/>
                    <a:pt x="106" y="104"/>
                  </a:cubicBezTo>
                  <a:cubicBezTo>
                    <a:pt x="106" y="105"/>
                    <a:pt x="105" y="105"/>
                    <a:pt x="105" y="106"/>
                  </a:cubicBezTo>
                  <a:cubicBezTo>
                    <a:pt x="104" y="106"/>
                    <a:pt x="103" y="106"/>
                    <a:pt x="102" y="106"/>
                  </a:cubicBezTo>
                  <a:cubicBezTo>
                    <a:pt x="101" y="106"/>
                    <a:pt x="100" y="105"/>
                    <a:pt x="100" y="105"/>
                  </a:cubicBezTo>
                  <a:cubicBezTo>
                    <a:pt x="99" y="104"/>
                    <a:pt x="99" y="103"/>
                    <a:pt x="99" y="103"/>
                  </a:cubicBezTo>
                  <a:cubicBezTo>
                    <a:pt x="98" y="103"/>
                    <a:pt x="98" y="102"/>
                    <a:pt x="97" y="102"/>
                  </a:cubicBezTo>
                  <a:cubicBezTo>
                    <a:pt x="97" y="102"/>
                    <a:pt x="96" y="103"/>
                    <a:pt x="95" y="103"/>
                  </a:cubicBezTo>
                  <a:cubicBezTo>
                    <a:pt x="95" y="103"/>
                    <a:pt x="94" y="101"/>
                    <a:pt x="93" y="101"/>
                  </a:cubicBezTo>
                  <a:cubicBezTo>
                    <a:pt x="93" y="101"/>
                    <a:pt x="92" y="101"/>
                    <a:pt x="91" y="101"/>
                  </a:cubicBezTo>
                  <a:cubicBezTo>
                    <a:pt x="91" y="101"/>
                    <a:pt x="90" y="102"/>
                    <a:pt x="89" y="102"/>
                  </a:cubicBezTo>
                  <a:cubicBezTo>
                    <a:pt x="89" y="102"/>
                    <a:pt x="87" y="103"/>
                    <a:pt x="87" y="103"/>
                  </a:cubicBezTo>
                  <a:cubicBezTo>
                    <a:pt x="85" y="103"/>
                    <a:pt x="83" y="104"/>
                    <a:pt x="82" y="104"/>
                  </a:cubicBezTo>
                  <a:cubicBezTo>
                    <a:pt x="81" y="104"/>
                    <a:pt x="80" y="105"/>
                    <a:pt x="80" y="105"/>
                  </a:cubicBezTo>
                  <a:cubicBezTo>
                    <a:pt x="79" y="105"/>
                    <a:pt x="79" y="105"/>
                    <a:pt x="78" y="104"/>
                  </a:cubicBezTo>
                  <a:cubicBezTo>
                    <a:pt x="78" y="104"/>
                    <a:pt x="78" y="103"/>
                    <a:pt x="77" y="102"/>
                  </a:cubicBezTo>
                  <a:cubicBezTo>
                    <a:pt x="77" y="102"/>
                    <a:pt x="76" y="101"/>
                    <a:pt x="76" y="101"/>
                  </a:cubicBezTo>
                  <a:cubicBezTo>
                    <a:pt x="75" y="101"/>
                    <a:pt x="74" y="100"/>
                    <a:pt x="74" y="100"/>
                  </a:cubicBezTo>
                  <a:cubicBezTo>
                    <a:pt x="73" y="100"/>
                    <a:pt x="71" y="100"/>
                    <a:pt x="71" y="100"/>
                  </a:cubicBezTo>
                  <a:cubicBezTo>
                    <a:pt x="70" y="100"/>
                    <a:pt x="68" y="100"/>
                    <a:pt x="68" y="99"/>
                  </a:cubicBezTo>
                  <a:cubicBezTo>
                    <a:pt x="67" y="99"/>
                    <a:pt x="67" y="98"/>
                    <a:pt x="67" y="97"/>
                  </a:cubicBezTo>
                  <a:cubicBezTo>
                    <a:pt x="67" y="97"/>
                    <a:pt x="67" y="95"/>
                    <a:pt x="66" y="95"/>
                  </a:cubicBezTo>
                  <a:cubicBezTo>
                    <a:pt x="65" y="94"/>
                    <a:pt x="63" y="94"/>
                    <a:pt x="62" y="94"/>
                  </a:cubicBezTo>
                  <a:cubicBezTo>
                    <a:pt x="62" y="94"/>
                    <a:pt x="61" y="93"/>
                    <a:pt x="60" y="93"/>
                  </a:cubicBezTo>
                  <a:cubicBezTo>
                    <a:pt x="59" y="92"/>
                    <a:pt x="57" y="90"/>
                    <a:pt x="56" y="89"/>
                  </a:cubicBezTo>
                  <a:cubicBezTo>
                    <a:pt x="56" y="89"/>
                    <a:pt x="56" y="88"/>
                    <a:pt x="55" y="87"/>
                  </a:cubicBezTo>
                  <a:cubicBezTo>
                    <a:pt x="55" y="87"/>
                    <a:pt x="53" y="87"/>
                    <a:pt x="53" y="87"/>
                  </a:cubicBezTo>
                  <a:cubicBezTo>
                    <a:pt x="52" y="86"/>
                    <a:pt x="51" y="85"/>
                    <a:pt x="50" y="84"/>
                  </a:cubicBezTo>
                  <a:cubicBezTo>
                    <a:pt x="50" y="84"/>
                    <a:pt x="48" y="84"/>
                    <a:pt x="48" y="84"/>
                  </a:cubicBezTo>
                  <a:cubicBezTo>
                    <a:pt x="47" y="84"/>
                    <a:pt x="47" y="83"/>
                    <a:pt x="46" y="83"/>
                  </a:cubicBezTo>
                  <a:cubicBezTo>
                    <a:pt x="45" y="83"/>
                    <a:pt x="44" y="83"/>
                    <a:pt x="43" y="84"/>
                  </a:cubicBezTo>
                  <a:cubicBezTo>
                    <a:pt x="43" y="84"/>
                    <a:pt x="42" y="85"/>
                    <a:pt x="41" y="85"/>
                  </a:cubicBezTo>
                  <a:cubicBezTo>
                    <a:pt x="41" y="86"/>
                    <a:pt x="39" y="86"/>
                    <a:pt x="39" y="86"/>
                  </a:cubicBezTo>
                  <a:cubicBezTo>
                    <a:pt x="38" y="86"/>
                    <a:pt x="37" y="86"/>
                    <a:pt x="36" y="86"/>
                  </a:cubicBezTo>
                  <a:cubicBezTo>
                    <a:pt x="36" y="86"/>
                    <a:pt x="35" y="86"/>
                    <a:pt x="34" y="86"/>
                  </a:cubicBezTo>
                  <a:cubicBezTo>
                    <a:pt x="33" y="86"/>
                    <a:pt x="32" y="85"/>
                    <a:pt x="31" y="84"/>
                  </a:cubicBezTo>
                  <a:cubicBezTo>
                    <a:pt x="30" y="84"/>
                    <a:pt x="29" y="84"/>
                    <a:pt x="28" y="84"/>
                  </a:cubicBezTo>
                  <a:cubicBezTo>
                    <a:pt x="27" y="84"/>
                    <a:pt x="26" y="84"/>
                    <a:pt x="25" y="84"/>
                  </a:cubicBezTo>
                  <a:cubicBezTo>
                    <a:pt x="25" y="84"/>
                    <a:pt x="23" y="85"/>
                    <a:pt x="22" y="85"/>
                  </a:cubicBezTo>
                  <a:cubicBezTo>
                    <a:pt x="22" y="85"/>
                    <a:pt x="20" y="84"/>
                    <a:pt x="19" y="84"/>
                  </a:cubicBezTo>
                  <a:cubicBezTo>
                    <a:pt x="19" y="84"/>
                    <a:pt x="18" y="82"/>
                    <a:pt x="17" y="82"/>
                  </a:cubicBezTo>
                  <a:cubicBezTo>
                    <a:pt x="17" y="81"/>
                    <a:pt x="17" y="80"/>
                    <a:pt x="17" y="80"/>
                  </a:cubicBezTo>
                  <a:cubicBezTo>
                    <a:pt x="16" y="80"/>
                    <a:pt x="15" y="79"/>
                    <a:pt x="14" y="79"/>
                  </a:cubicBezTo>
                  <a:cubicBezTo>
                    <a:pt x="13" y="79"/>
                    <a:pt x="12" y="79"/>
                    <a:pt x="11" y="79"/>
                  </a:cubicBezTo>
                  <a:cubicBezTo>
                    <a:pt x="10" y="79"/>
                    <a:pt x="7" y="80"/>
                    <a:pt x="6" y="80"/>
                  </a:cubicBezTo>
                  <a:cubicBezTo>
                    <a:pt x="6" y="80"/>
                    <a:pt x="6" y="80"/>
                    <a:pt x="6" y="80"/>
                  </a:cubicBezTo>
                  <a:cubicBezTo>
                    <a:pt x="6" y="80"/>
                    <a:pt x="6" y="79"/>
                    <a:pt x="6" y="79"/>
                  </a:cubicBezTo>
                  <a:cubicBezTo>
                    <a:pt x="5" y="79"/>
                    <a:pt x="4" y="79"/>
                    <a:pt x="4" y="78"/>
                  </a:cubicBezTo>
                  <a:cubicBezTo>
                    <a:pt x="3" y="78"/>
                    <a:pt x="3" y="77"/>
                    <a:pt x="3" y="76"/>
                  </a:cubicBezTo>
                  <a:cubicBezTo>
                    <a:pt x="3" y="75"/>
                    <a:pt x="3" y="74"/>
                    <a:pt x="3" y="73"/>
                  </a:cubicBezTo>
                  <a:cubicBezTo>
                    <a:pt x="3" y="72"/>
                    <a:pt x="3" y="71"/>
                    <a:pt x="3" y="70"/>
                  </a:cubicBezTo>
                  <a:cubicBezTo>
                    <a:pt x="3" y="69"/>
                    <a:pt x="3" y="68"/>
                    <a:pt x="3" y="67"/>
                  </a:cubicBezTo>
                  <a:cubicBezTo>
                    <a:pt x="2" y="66"/>
                    <a:pt x="2" y="65"/>
                    <a:pt x="2" y="64"/>
                  </a:cubicBezTo>
                  <a:cubicBezTo>
                    <a:pt x="2" y="64"/>
                    <a:pt x="2" y="63"/>
                    <a:pt x="2" y="62"/>
                  </a:cubicBezTo>
                  <a:cubicBezTo>
                    <a:pt x="2" y="61"/>
                    <a:pt x="3" y="60"/>
                    <a:pt x="3" y="59"/>
                  </a:cubicBezTo>
                  <a:cubicBezTo>
                    <a:pt x="3" y="59"/>
                    <a:pt x="4" y="58"/>
                    <a:pt x="4" y="57"/>
                  </a:cubicBezTo>
                  <a:cubicBezTo>
                    <a:pt x="5" y="57"/>
                    <a:pt x="5" y="55"/>
                    <a:pt x="5" y="55"/>
                  </a:cubicBezTo>
                  <a:cubicBezTo>
                    <a:pt x="4" y="54"/>
                    <a:pt x="4" y="52"/>
                    <a:pt x="3" y="51"/>
                  </a:cubicBezTo>
                  <a:cubicBezTo>
                    <a:pt x="3" y="50"/>
                    <a:pt x="2" y="49"/>
                    <a:pt x="2" y="48"/>
                  </a:cubicBezTo>
                  <a:cubicBezTo>
                    <a:pt x="1" y="47"/>
                    <a:pt x="1" y="46"/>
                    <a:pt x="0" y="45"/>
                  </a:cubicBezTo>
                  <a:cubicBezTo>
                    <a:pt x="0" y="45"/>
                    <a:pt x="0" y="44"/>
                    <a:pt x="0" y="43"/>
                  </a:cubicBezTo>
                  <a:cubicBezTo>
                    <a:pt x="0" y="43"/>
                    <a:pt x="0" y="42"/>
                    <a:pt x="0" y="41"/>
                  </a:cubicBezTo>
                  <a:cubicBezTo>
                    <a:pt x="1" y="41"/>
                    <a:pt x="2" y="41"/>
                    <a:pt x="2" y="41"/>
                  </a:cubicBezTo>
                  <a:cubicBezTo>
                    <a:pt x="3" y="42"/>
                    <a:pt x="4" y="43"/>
                    <a:pt x="4" y="43"/>
                  </a:cubicBezTo>
                  <a:cubicBezTo>
                    <a:pt x="5" y="44"/>
                    <a:pt x="6" y="44"/>
                    <a:pt x="6" y="44"/>
                  </a:cubicBezTo>
                  <a:cubicBezTo>
                    <a:pt x="7" y="44"/>
                    <a:pt x="7" y="42"/>
                    <a:pt x="8" y="42"/>
                  </a:cubicBezTo>
                  <a:cubicBezTo>
                    <a:pt x="8" y="41"/>
                    <a:pt x="9" y="41"/>
                    <a:pt x="9" y="40"/>
                  </a:cubicBezTo>
                  <a:cubicBezTo>
                    <a:pt x="9" y="39"/>
                    <a:pt x="9" y="38"/>
                    <a:pt x="9" y="37"/>
                  </a:cubicBezTo>
                  <a:cubicBezTo>
                    <a:pt x="9" y="37"/>
                    <a:pt x="9" y="36"/>
                    <a:pt x="9" y="35"/>
                  </a:cubicBezTo>
                  <a:cubicBezTo>
                    <a:pt x="9" y="35"/>
                    <a:pt x="10" y="34"/>
                    <a:pt x="11" y="34"/>
                  </a:cubicBezTo>
                  <a:cubicBezTo>
                    <a:pt x="11" y="34"/>
                    <a:pt x="12" y="33"/>
                    <a:pt x="13" y="33"/>
                  </a:cubicBezTo>
                  <a:cubicBezTo>
                    <a:pt x="13" y="33"/>
                    <a:pt x="14" y="32"/>
                    <a:pt x="15" y="32"/>
                  </a:cubicBezTo>
                  <a:cubicBezTo>
                    <a:pt x="15" y="31"/>
                    <a:pt x="15" y="30"/>
                    <a:pt x="16" y="29"/>
                  </a:cubicBezTo>
                  <a:cubicBezTo>
                    <a:pt x="16" y="28"/>
                    <a:pt x="16" y="26"/>
                    <a:pt x="16" y="25"/>
                  </a:cubicBezTo>
                  <a:cubicBezTo>
                    <a:pt x="16" y="24"/>
                    <a:pt x="16" y="22"/>
                    <a:pt x="16" y="21"/>
                  </a:cubicBezTo>
                  <a:cubicBezTo>
                    <a:pt x="16" y="20"/>
                    <a:pt x="15" y="17"/>
                    <a:pt x="15" y="16"/>
                  </a:cubicBezTo>
                  <a:cubicBezTo>
                    <a:pt x="15" y="15"/>
                    <a:pt x="16" y="13"/>
                    <a:pt x="16" y="12"/>
                  </a:cubicBezTo>
                  <a:cubicBezTo>
                    <a:pt x="16" y="12"/>
                    <a:pt x="17" y="11"/>
                    <a:pt x="17" y="10"/>
                  </a:cubicBezTo>
                  <a:cubicBezTo>
                    <a:pt x="18" y="10"/>
                    <a:pt x="19" y="9"/>
                    <a:pt x="20" y="8"/>
                  </a:cubicBezTo>
                  <a:cubicBezTo>
                    <a:pt x="21" y="7"/>
                    <a:pt x="22" y="5"/>
                    <a:pt x="23" y="4"/>
                  </a:cubicBezTo>
                  <a:cubicBezTo>
                    <a:pt x="23" y="3"/>
                    <a:pt x="24" y="2"/>
                    <a:pt x="24" y="1"/>
                  </a:cubicBezTo>
                  <a:cubicBezTo>
                    <a:pt x="24" y="1"/>
                    <a:pt x="24" y="0"/>
                    <a:pt x="25" y="0"/>
                  </a:cubicBezTo>
                  <a:cubicBezTo>
                    <a:pt x="25" y="0"/>
                    <a:pt x="25" y="0"/>
                    <a:pt x="25" y="0"/>
                  </a:cubicBezTo>
                  <a:cubicBezTo>
                    <a:pt x="26" y="0"/>
                    <a:pt x="27" y="0"/>
                    <a:pt x="28" y="0"/>
                  </a:cubicBezTo>
                  <a:cubicBezTo>
                    <a:pt x="28" y="0"/>
                    <a:pt x="29" y="1"/>
                    <a:pt x="30" y="1"/>
                  </a:cubicBezTo>
                  <a:cubicBezTo>
                    <a:pt x="30" y="2"/>
                    <a:pt x="31" y="3"/>
                    <a:pt x="31" y="3"/>
                  </a:cubicBezTo>
                  <a:cubicBezTo>
                    <a:pt x="32" y="4"/>
                    <a:pt x="33" y="4"/>
                    <a:pt x="34" y="4"/>
                  </a:cubicBezTo>
                  <a:cubicBezTo>
                    <a:pt x="34" y="4"/>
                    <a:pt x="35" y="4"/>
                    <a:pt x="36" y="4"/>
                  </a:cubicBezTo>
                  <a:cubicBezTo>
                    <a:pt x="36" y="4"/>
                    <a:pt x="37" y="3"/>
                    <a:pt x="37" y="2"/>
                  </a:cubicBezTo>
                  <a:cubicBezTo>
                    <a:pt x="37" y="2"/>
                    <a:pt x="38" y="2"/>
                    <a:pt x="38" y="1"/>
                  </a:cubicBezTo>
                  <a:cubicBezTo>
                    <a:pt x="38" y="1"/>
                    <a:pt x="39" y="1"/>
                    <a:pt x="39" y="1"/>
                  </a:cubicBezTo>
                  <a:cubicBezTo>
                    <a:pt x="39" y="2"/>
                    <a:pt x="40" y="2"/>
                    <a:pt x="41" y="3"/>
                  </a:cubicBezTo>
                  <a:cubicBezTo>
                    <a:pt x="41" y="3"/>
                    <a:pt x="41" y="5"/>
                    <a:pt x="42" y="5"/>
                  </a:cubicBezTo>
                  <a:cubicBezTo>
                    <a:pt x="43" y="6"/>
                    <a:pt x="45" y="6"/>
                    <a:pt x="46" y="6"/>
                  </a:cubicBezTo>
                  <a:cubicBezTo>
                    <a:pt x="47" y="5"/>
                    <a:pt x="48" y="5"/>
                    <a:pt x="49" y="5"/>
                  </a:cubicBezTo>
                  <a:cubicBezTo>
                    <a:pt x="50" y="5"/>
                    <a:pt x="52" y="5"/>
                    <a:pt x="53" y="5"/>
                  </a:cubicBezTo>
                  <a:cubicBezTo>
                    <a:pt x="53" y="4"/>
                    <a:pt x="55" y="4"/>
                    <a:pt x="55" y="4"/>
                  </a:cubicBezTo>
                  <a:cubicBezTo>
                    <a:pt x="56" y="4"/>
                    <a:pt x="57" y="3"/>
                    <a:pt x="58" y="3"/>
                  </a:cubicBezTo>
                  <a:cubicBezTo>
                    <a:pt x="59" y="2"/>
                    <a:pt x="59" y="2"/>
                    <a:pt x="60" y="1"/>
                  </a:cubicBezTo>
                  <a:cubicBezTo>
                    <a:pt x="60" y="2"/>
                    <a:pt x="61" y="2"/>
                    <a:pt x="62" y="2"/>
                  </a:cubicBezTo>
                  <a:cubicBezTo>
                    <a:pt x="62" y="3"/>
                    <a:pt x="64" y="4"/>
                    <a:pt x="64" y="4"/>
                  </a:cubicBezTo>
                  <a:cubicBezTo>
                    <a:pt x="65" y="5"/>
                    <a:pt x="65" y="6"/>
                    <a:pt x="65" y="7"/>
                  </a:cubicBezTo>
                  <a:cubicBezTo>
                    <a:pt x="65" y="8"/>
                    <a:pt x="64" y="9"/>
                    <a:pt x="64" y="9"/>
                  </a:cubicBezTo>
                  <a:cubicBezTo>
                    <a:pt x="64" y="10"/>
                    <a:pt x="63" y="10"/>
                    <a:pt x="63" y="11"/>
                  </a:cubicBezTo>
                  <a:cubicBezTo>
                    <a:pt x="63" y="12"/>
                    <a:pt x="63" y="14"/>
                    <a:pt x="63" y="15"/>
                  </a:cubicBezTo>
                  <a:cubicBezTo>
                    <a:pt x="63" y="15"/>
                    <a:pt x="62" y="16"/>
                    <a:pt x="61" y="17"/>
                  </a:cubicBezTo>
                  <a:cubicBezTo>
                    <a:pt x="60" y="17"/>
                    <a:pt x="58" y="17"/>
                    <a:pt x="58" y="18"/>
                  </a:cubicBezTo>
                  <a:cubicBezTo>
                    <a:pt x="57" y="18"/>
                    <a:pt x="56" y="20"/>
                    <a:pt x="56" y="21"/>
                  </a:cubicBezTo>
                  <a:cubicBezTo>
                    <a:pt x="55" y="21"/>
                    <a:pt x="55" y="23"/>
                    <a:pt x="55" y="24"/>
                  </a:cubicBezTo>
                  <a:cubicBezTo>
                    <a:pt x="55" y="25"/>
                    <a:pt x="54" y="26"/>
                    <a:pt x="55" y="27"/>
                  </a:cubicBezTo>
                  <a:cubicBezTo>
                    <a:pt x="55" y="28"/>
                    <a:pt x="57" y="28"/>
                    <a:pt x="57" y="28"/>
                  </a:cubicBezTo>
                  <a:cubicBezTo>
                    <a:pt x="58" y="28"/>
                    <a:pt x="60" y="28"/>
                    <a:pt x="61" y="28"/>
                  </a:cubicBezTo>
                  <a:cubicBezTo>
                    <a:pt x="62" y="27"/>
                    <a:pt x="63" y="27"/>
                    <a:pt x="63" y="26"/>
                  </a:cubicBezTo>
                  <a:cubicBezTo>
                    <a:pt x="64" y="26"/>
                    <a:pt x="64" y="24"/>
                    <a:pt x="65" y="24"/>
                  </a:cubicBezTo>
                  <a:cubicBezTo>
                    <a:pt x="65" y="23"/>
                    <a:pt x="66" y="23"/>
                    <a:pt x="67" y="23"/>
                  </a:cubicBezTo>
                  <a:cubicBezTo>
                    <a:pt x="68" y="23"/>
                    <a:pt x="69" y="24"/>
                    <a:pt x="70" y="25"/>
                  </a:cubicBezTo>
                  <a:cubicBezTo>
                    <a:pt x="70" y="26"/>
                    <a:pt x="71" y="28"/>
                    <a:pt x="71" y="29"/>
                  </a:cubicBezTo>
                  <a:cubicBezTo>
                    <a:pt x="71" y="29"/>
                    <a:pt x="73" y="30"/>
                    <a:pt x="73" y="30"/>
                  </a:cubicBezTo>
                  <a:cubicBezTo>
                    <a:pt x="74" y="30"/>
                    <a:pt x="75" y="30"/>
                    <a:pt x="75" y="30"/>
                  </a:cubicBezTo>
                  <a:cubicBezTo>
                    <a:pt x="76" y="30"/>
                    <a:pt x="77" y="29"/>
                    <a:pt x="78" y="29"/>
                  </a:cubicBezTo>
                  <a:cubicBezTo>
                    <a:pt x="79" y="29"/>
                    <a:pt x="80" y="30"/>
                    <a:pt x="81" y="30"/>
                  </a:cubicBezTo>
                  <a:cubicBezTo>
                    <a:pt x="82" y="30"/>
                    <a:pt x="84" y="31"/>
                    <a:pt x="84" y="31"/>
                  </a:cubicBezTo>
                  <a:cubicBezTo>
                    <a:pt x="85" y="30"/>
                    <a:pt x="86" y="30"/>
                    <a:pt x="87" y="29"/>
                  </a:cubicBezTo>
                  <a:cubicBezTo>
                    <a:pt x="87" y="28"/>
                    <a:pt x="87" y="26"/>
                    <a:pt x="87" y="25"/>
                  </a:cubicBezTo>
                  <a:cubicBezTo>
                    <a:pt x="87" y="24"/>
                    <a:pt x="87" y="23"/>
                    <a:pt x="87" y="22"/>
                  </a:cubicBezTo>
                  <a:cubicBezTo>
                    <a:pt x="87" y="21"/>
                    <a:pt x="86" y="19"/>
                    <a:pt x="86" y="18"/>
                  </a:cubicBezTo>
                  <a:cubicBezTo>
                    <a:pt x="86" y="17"/>
                    <a:pt x="87" y="15"/>
                    <a:pt x="87" y="15"/>
                  </a:cubicBezTo>
                  <a:cubicBezTo>
                    <a:pt x="88" y="14"/>
                    <a:pt x="88" y="13"/>
                    <a:pt x="89" y="13"/>
                  </a:cubicBezTo>
                  <a:cubicBezTo>
                    <a:pt x="89" y="13"/>
                    <a:pt x="90" y="13"/>
                    <a:pt x="90" y="14"/>
                  </a:cubicBezTo>
                  <a:cubicBezTo>
                    <a:pt x="90" y="14"/>
                    <a:pt x="91" y="15"/>
                    <a:pt x="91" y="15"/>
                  </a:cubicBezTo>
                  <a:cubicBezTo>
                    <a:pt x="92" y="15"/>
                    <a:pt x="92" y="15"/>
                    <a:pt x="93" y="15"/>
                  </a:cubicBezTo>
                  <a:cubicBezTo>
                    <a:pt x="93" y="15"/>
                    <a:pt x="94" y="15"/>
                    <a:pt x="94" y="15"/>
                  </a:cubicBezTo>
                  <a:cubicBezTo>
                    <a:pt x="94" y="14"/>
                    <a:pt x="95" y="13"/>
                    <a:pt x="95" y="13"/>
                  </a:cubicBezTo>
                  <a:cubicBezTo>
                    <a:pt x="95" y="13"/>
                    <a:pt x="96" y="14"/>
                    <a:pt x="96" y="14"/>
                  </a:cubicBezTo>
                  <a:cubicBezTo>
                    <a:pt x="96" y="14"/>
                    <a:pt x="96" y="15"/>
                    <a:pt x="97" y="15"/>
                  </a:cubicBezTo>
                  <a:cubicBezTo>
                    <a:pt x="97" y="15"/>
                    <a:pt x="97" y="14"/>
                    <a:pt x="97" y="14"/>
                  </a:cubicBezTo>
                  <a:cubicBezTo>
                    <a:pt x="98" y="14"/>
                    <a:pt x="97" y="13"/>
                    <a:pt x="97" y="12"/>
                  </a:cubicBezTo>
                  <a:cubicBezTo>
                    <a:pt x="97" y="12"/>
                    <a:pt x="96" y="11"/>
                    <a:pt x="95" y="11"/>
                  </a:cubicBezTo>
                  <a:cubicBezTo>
                    <a:pt x="95" y="10"/>
                    <a:pt x="94" y="10"/>
                    <a:pt x="94" y="9"/>
                  </a:cubicBezTo>
                  <a:cubicBezTo>
                    <a:pt x="94" y="9"/>
                    <a:pt x="94" y="8"/>
                    <a:pt x="95" y="8"/>
                  </a:cubicBezTo>
                  <a:cubicBezTo>
                    <a:pt x="95" y="7"/>
                    <a:pt x="95" y="7"/>
                    <a:pt x="96" y="6"/>
                  </a:cubicBezTo>
                  <a:cubicBezTo>
                    <a:pt x="96" y="6"/>
                    <a:pt x="97" y="5"/>
                    <a:pt x="98" y="6"/>
                  </a:cubicBezTo>
                  <a:cubicBezTo>
                    <a:pt x="98" y="6"/>
                    <a:pt x="99" y="7"/>
                    <a:pt x="99" y="7"/>
                  </a:cubicBezTo>
                  <a:cubicBezTo>
                    <a:pt x="99" y="8"/>
                    <a:pt x="99" y="9"/>
                    <a:pt x="99" y="9"/>
                  </a:cubicBezTo>
                  <a:cubicBezTo>
                    <a:pt x="99" y="10"/>
                    <a:pt x="99" y="11"/>
                    <a:pt x="100" y="11"/>
                  </a:cubicBezTo>
                  <a:cubicBezTo>
                    <a:pt x="100" y="12"/>
                    <a:pt x="101" y="12"/>
                    <a:pt x="101" y="12"/>
                  </a:cubicBezTo>
                  <a:cubicBezTo>
                    <a:pt x="101" y="12"/>
                    <a:pt x="102" y="13"/>
                    <a:pt x="103" y="13"/>
                  </a:cubicBezTo>
                  <a:cubicBezTo>
                    <a:pt x="103" y="14"/>
                    <a:pt x="105" y="15"/>
                    <a:pt x="105" y="16"/>
                  </a:cubicBezTo>
                  <a:cubicBezTo>
                    <a:pt x="105" y="16"/>
                    <a:pt x="106" y="17"/>
                    <a:pt x="106" y="18"/>
                  </a:cubicBezTo>
                  <a:cubicBezTo>
                    <a:pt x="106" y="18"/>
                    <a:pt x="106" y="19"/>
                    <a:pt x="105" y="20"/>
                  </a:cubicBezTo>
                  <a:cubicBezTo>
                    <a:pt x="105" y="20"/>
                    <a:pt x="104" y="21"/>
                    <a:pt x="104" y="22"/>
                  </a:cubicBezTo>
                  <a:cubicBezTo>
                    <a:pt x="105" y="22"/>
                    <a:pt x="106" y="21"/>
                    <a:pt x="107" y="21"/>
                  </a:cubicBezTo>
                  <a:cubicBezTo>
                    <a:pt x="107" y="21"/>
                    <a:pt x="107" y="20"/>
                    <a:pt x="107" y="20"/>
                  </a:cubicBezTo>
                  <a:cubicBezTo>
                    <a:pt x="108" y="20"/>
                    <a:pt x="109" y="20"/>
                    <a:pt x="109" y="20"/>
                  </a:cubicBezTo>
                  <a:cubicBezTo>
                    <a:pt x="110" y="20"/>
                    <a:pt x="111" y="21"/>
                    <a:pt x="111" y="21"/>
                  </a:cubicBezTo>
                  <a:cubicBezTo>
                    <a:pt x="112" y="21"/>
                    <a:pt x="114" y="20"/>
                    <a:pt x="115" y="20"/>
                  </a:cubicBezTo>
                  <a:cubicBezTo>
                    <a:pt x="116" y="20"/>
                    <a:pt x="118" y="20"/>
                    <a:pt x="119" y="21"/>
                  </a:cubicBezTo>
                  <a:cubicBezTo>
                    <a:pt x="120" y="21"/>
                    <a:pt x="122" y="21"/>
                    <a:pt x="122" y="21"/>
                  </a:cubicBezTo>
                  <a:cubicBezTo>
                    <a:pt x="123" y="22"/>
                    <a:pt x="124" y="22"/>
                    <a:pt x="124" y="23"/>
                  </a:cubicBezTo>
                  <a:cubicBezTo>
                    <a:pt x="124" y="24"/>
                    <a:pt x="124" y="25"/>
                    <a:pt x="124" y="25"/>
                  </a:cubicBezTo>
                  <a:cubicBezTo>
                    <a:pt x="124" y="25"/>
                    <a:pt x="124" y="27"/>
                    <a:pt x="124" y="27"/>
                  </a:cubicBezTo>
                  <a:cubicBezTo>
                    <a:pt x="124" y="27"/>
                    <a:pt x="124" y="26"/>
                    <a:pt x="125" y="25"/>
                  </a:cubicBezTo>
                  <a:cubicBezTo>
                    <a:pt x="125" y="25"/>
                    <a:pt x="126" y="24"/>
                    <a:pt x="126" y="23"/>
                  </a:cubicBezTo>
                  <a:cubicBezTo>
                    <a:pt x="127" y="23"/>
                    <a:pt x="128" y="22"/>
                    <a:pt x="128" y="22"/>
                  </a:cubicBezTo>
                  <a:cubicBezTo>
                    <a:pt x="129" y="21"/>
                    <a:pt x="130" y="21"/>
                    <a:pt x="131" y="21"/>
                  </a:cubicBezTo>
                  <a:cubicBezTo>
                    <a:pt x="132" y="21"/>
                    <a:pt x="135" y="21"/>
                    <a:pt x="137" y="20"/>
                  </a:cubicBezTo>
                  <a:cubicBezTo>
                    <a:pt x="138" y="20"/>
                    <a:pt x="139" y="20"/>
                    <a:pt x="140" y="20"/>
                  </a:cubicBezTo>
                  <a:cubicBezTo>
                    <a:pt x="142" y="19"/>
                    <a:pt x="145" y="17"/>
                    <a:pt x="146" y="17"/>
                  </a:cubicBezTo>
                  <a:cubicBezTo>
                    <a:pt x="148" y="16"/>
                    <a:pt x="152" y="15"/>
                    <a:pt x="154" y="15"/>
                  </a:cubicBezTo>
                  <a:cubicBezTo>
                    <a:pt x="156" y="14"/>
                    <a:pt x="160" y="13"/>
                    <a:pt x="162" y="13"/>
                  </a:cubicBezTo>
                  <a:cubicBezTo>
                    <a:pt x="164" y="13"/>
                    <a:pt x="167" y="11"/>
                    <a:pt x="169" y="11"/>
                  </a:cubicBezTo>
                  <a:cubicBezTo>
                    <a:pt x="171" y="11"/>
                    <a:pt x="175" y="11"/>
                    <a:pt x="177" y="11"/>
                  </a:cubicBezTo>
                  <a:cubicBezTo>
                    <a:pt x="179" y="11"/>
                    <a:pt x="182" y="11"/>
                    <a:pt x="183" y="10"/>
                  </a:cubicBezTo>
                  <a:cubicBezTo>
                    <a:pt x="184" y="10"/>
                    <a:pt x="187" y="9"/>
                    <a:pt x="189" y="9"/>
                  </a:cubicBezTo>
                  <a:cubicBezTo>
                    <a:pt x="191" y="9"/>
                    <a:pt x="194" y="7"/>
                    <a:pt x="196" y="7"/>
                  </a:cubicBezTo>
                  <a:cubicBezTo>
                    <a:pt x="197" y="7"/>
                    <a:pt x="199" y="7"/>
                    <a:pt x="200" y="7"/>
                  </a:cubicBezTo>
                  <a:cubicBezTo>
                    <a:pt x="201" y="7"/>
                    <a:pt x="203" y="7"/>
                    <a:pt x="203" y="7"/>
                  </a:cubicBezTo>
                  <a:cubicBezTo>
                    <a:pt x="204" y="8"/>
                    <a:pt x="206" y="9"/>
                    <a:pt x="206" y="10"/>
                  </a:cubicBezTo>
                  <a:cubicBezTo>
                    <a:pt x="207" y="10"/>
                    <a:pt x="207" y="11"/>
                    <a:pt x="207" y="1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5" name="Freeform 125"/>
            <p:cNvSpPr>
              <a:spLocks/>
            </p:cNvSpPr>
            <p:nvPr/>
          </p:nvSpPr>
          <p:spPr bwMode="auto">
            <a:xfrm>
              <a:off x="2811463" y="3960813"/>
              <a:ext cx="61913" cy="38100"/>
            </a:xfrm>
            <a:custGeom>
              <a:avLst/>
              <a:gdLst/>
              <a:ahLst/>
              <a:cxnLst>
                <a:cxn ang="0">
                  <a:pos x="31" y="16"/>
                </a:cxn>
                <a:cxn ang="0">
                  <a:pos x="32" y="16"/>
                </a:cxn>
                <a:cxn ang="0">
                  <a:pos x="32" y="14"/>
                </a:cxn>
                <a:cxn ang="0">
                  <a:pos x="31" y="11"/>
                </a:cxn>
                <a:cxn ang="0">
                  <a:pos x="28" y="8"/>
                </a:cxn>
                <a:cxn ang="0">
                  <a:pos x="25" y="5"/>
                </a:cxn>
                <a:cxn ang="0">
                  <a:pos x="22" y="5"/>
                </a:cxn>
                <a:cxn ang="0">
                  <a:pos x="15" y="5"/>
                </a:cxn>
                <a:cxn ang="0">
                  <a:pos x="11" y="3"/>
                </a:cxn>
                <a:cxn ang="0">
                  <a:pos x="8" y="1"/>
                </a:cxn>
                <a:cxn ang="0">
                  <a:pos x="6" y="0"/>
                </a:cxn>
                <a:cxn ang="0">
                  <a:pos x="4" y="1"/>
                </a:cxn>
                <a:cxn ang="0">
                  <a:pos x="3" y="3"/>
                </a:cxn>
                <a:cxn ang="0">
                  <a:pos x="1" y="4"/>
                </a:cxn>
                <a:cxn ang="0">
                  <a:pos x="1" y="6"/>
                </a:cxn>
                <a:cxn ang="0">
                  <a:pos x="0" y="8"/>
                </a:cxn>
                <a:cxn ang="0">
                  <a:pos x="2" y="10"/>
                </a:cxn>
                <a:cxn ang="0">
                  <a:pos x="4" y="11"/>
                </a:cxn>
                <a:cxn ang="0">
                  <a:pos x="7" y="13"/>
                </a:cxn>
                <a:cxn ang="0">
                  <a:pos x="7" y="15"/>
                </a:cxn>
                <a:cxn ang="0">
                  <a:pos x="8" y="18"/>
                </a:cxn>
                <a:cxn ang="0">
                  <a:pos x="11" y="18"/>
                </a:cxn>
                <a:cxn ang="0">
                  <a:pos x="14" y="18"/>
                </a:cxn>
                <a:cxn ang="0">
                  <a:pos x="14" y="17"/>
                </a:cxn>
                <a:cxn ang="0">
                  <a:pos x="16" y="16"/>
                </a:cxn>
                <a:cxn ang="0">
                  <a:pos x="18" y="17"/>
                </a:cxn>
                <a:cxn ang="0">
                  <a:pos x="21" y="19"/>
                </a:cxn>
                <a:cxn ang="0">
                  <a:pos x="24" y="20"/>
                </a:cxn>
                <a:cxn ang="0">
                  <a:pos x="28" y="20"/>
                </a:cxn>
                <a:cxn ang="0">
                  <a:pos x="29" y="18"/>
                </a:cxn>
                <a:cxn ang="0">
                  <a:pos x="30" y="17"/>
                </a:cxn>
                <a:cxn ang="0">
                  <a:pos x="31" y="16"/>
                </a:cxn>
              </a:cxnLst>
              <a:rect l="0" t="0" r="r" b="b"/>
              <a:pathLst>
                <a:path w="33" h="20">
                  <a:moveTo>
                    <a:pt x="31" y="16"/>
                  </a:moveTo>
                  <a:cubicBezTo>
                    <a:pt x="31" y="16"/>
                    <a:pt x="32" y="16"/>
                    <a:pt x="32" y="16"/>
                  </a:cubicBezTo>
                  <a:cubicBezTo>
                    <a:pt x="33" y="16"/>
                    <a:pt x="32" y="14"/>
                    <a:pt x="32" y="14"/>
                  </a:cubicBezTo>
                  <a:cubicBezTo>
                    <a:pt x="32" y="13"/>
                    <a:pt x="31" y="12"/>
                    <a:pt x="31" y="11"/>
                  </a:cubicBezTo>
                  <a:cubicBezTo>
                    <a:pt x="30" y="10"/>
                    <a:pt x="29" y="9"/>
                    <a:pt x="28" y="8"/>
                  </a:cubicBezTo>
                  <a:cubicBezTo>
                    <a:pt x="27" y="7"/>
                    <a:pt x="26" y="6"/>
                    <a:pt x="25" y="5"/>
                  </a:cubicBezTo>
                  <a:cubicBezTo>
                    <a:pt x="25" y="5"/>
                    <a:pt x="23" y="5"/>
                    <a:pt x="22" y="5"/>
                  </a:cubicBezTo>
                  <a:cubicBezTo>
                    <a:pt x="20" y="5"/>
                    <a:pt x="17" y="5"/>
                    <a:pt x="15" y="5"/>
                  </a:cubicBezTo>
                  <a:cubicBezTo>
                    <a:pt x="14" y="4"/>
                    <a:pt x="12" y="4"/>
                    <a:pt x="11" y="3"/>
                  </a:cubicBezTo>
                  <a:cubicBezTo>
                    <a:pt x="10" y="3"/>
                    <a:pt x="9" y="1"/>
                    <a:pt x="8" y="1"/>
                  </a:cubicBezTo>
                  <a:cubicBezTo>
                    <a:pt x="8" y="0"/>
                    <a:pt x="7" y="0"/>
                    <a:pt x="6" y="0"/>
                  </a:cubicBezTo>
                  <a:cubicBezTo>
                    <a:pt x="6" y="0"/>
                    <a:pt x="5" y="1"/>
                    <a:pt x="4" y="1"/>
                  </a:cubicBezTo>
                  <a:cubicBezTo>
                    <a:pt x="4" y="1"/>
                    <a:pt x="3" y="2"/>
                    <a:pt x="3" y="3"/>
                  </a:cubicBezTo>
                  <a:cubicBezTo>
                    <a:pt x="2" y="3"/>
                    <a:pt x="2" y="4"/>
                    <a:pt x="1" y="4"/>
                  </a:cubicBezTo>
                  <a:cubicBezTo>
                    <a:pt x="1" y="5"/>
                    <a:pt x="1" y="6"/>
                    <a:pt x="1" y="6"/>
                  </a:cubicBezTo>
                  <a:cubicBezTo>
                    <a:pt x="1" y="6"/>
                    <a:pt x="0" y="7"/>
                    <a:pt x="0" y="8"/>
                  </a:cubicBezTo>
                  <a:cubicBezTo>
                    <a:pt x="0" y="8"/>
                    <a:pt x="1" y="10"/>
                    <a:pt x="2" y="10"/>
                  </a:cubicBezTo>
                  <a:cubicBezTo>
                    <a:pt x="2" y="10"/>
                    <a:pt x="4" y="11"/>
                    <a:pt x="4" y="11"/>
                  </a:cubicBezTo>
                  <a:cubicBezTo>
                    <a:pt x="5" y="12"/>
                    <a:pt x="6" y="12"/>
                    <a:pt x="7" y="13"/>
                  </a:cubicBezTo>
                  <a:cubicBezTo>
                    <a:pt x="7" y="14"/>
                    <a:pt x="7" y="15"/>
                    <a:pt x="7" y="15"/>
                  </a:cubicBezTo>
                  <a:cubicBezTo>
                    <a:pt x="7" y="16"/>
                    <a:pt x="7" y="17"/>
                    <a:pt x="8" y="18"/>
                  </a:cubicBezTo>
                  <a:cubicBezTo>
                    <a:pt x="9" y="18"/>
                    <a:pt x="10" y="18"/>
                    <a:pt x="11" y="18"/>
                  </a:cubicBezTo>
                  <a:cubicBezTo>
                    <a:pt x="12" y="18"/>
                    <a:pt x="13" y="18"/>
                    <a:pt x="14" y="18"/>
                  </a:cubicBezTo>
                  <a:cubicBezTo>
                    <a:pt x="14" y="18"/>
                    <a:pt x="14" y="17"/>
                    <a:pt x="14" y="17"/>
                  </a:cubicBezTo>
                  <a:cubicBezTo>
                    <a:pt x="15" y="16"/>
                    <a:pt x="16" y="16"/>
                    <a:pt x="16" y="16"/>
                  </a:cubicBezTo>
                  <a:cubicBezTo>
                    <a:pt x="17" y="16"/>
                    <a:pt x="18" y="17"/>
                    <a:pt x="18" y="17"/>
                  </a:cubicBezTo>
                  <a:cubicBezTo>
                    <a:pt x="19" y="17"/>
                    <a:pt x="20" y="18"/>
                    <a:pt x="21" y="19"/>
                  </a:cubicBezTo>
                  <a:cubicBezTo>
                    <a:pt x="22" y="19"/>
                    <a:pt x="23" y="20"/>
                    <a:pt x="24" y="20"/>
                  </a:cubicBezTo>
                  <a:cubicBezTo>
                    <a:pt x="25" y="20"/>
                    <a:pt x="27" y="20"/>
                    <a:pt x="28" y="20"/>
                  </a:cubicBezTo>
                  <a:cubicBezTo>
                    <a:pt x="28" y="20"/>
                    <a:pt x="29" y="18"/>
                    <a:pt x="29" y="18"/>
                  </a:cubicBezTo>
                  <a:cubicBezTo>
                    <a:pt x="29" y="18"/>
                    <a:pt x="30" y="18"/>
                    <a:pt x="30" y="17"/>
                  </a:cubicBezTo>
                  <a:cubicBezTo>
                    <a:pt x="31" y="17"/>
                    <a:pt x="31" y="17"/>
                    <a:pt x="31" y="1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6" name="Freeform 126"/>
            <p:cNvSpPr>
              <a:spLocks/>
            </p:cNvSpPr>
            <p:nvPr/>
          </p:nvSpPr>
          <p:spPr bwMode="auto">
            <a:xfrm>
              <a:off x="2598738" y="3679826"/>
              <a:ext cx="355600" cy="260350"/>
            </a:xfrm>
            <a:custGeom>
              <a:avLst/>
              <a:gdLst/>
              <a:ahLst/>
              <a:cxnLst>
                <a:cxn ang="0">
                  <a:pos x="77" y="7"/>
                </a:cxn>
                <a:cxn ang="0">
                  <a:pos x="98" y="0"/>
                </a:cxn>
                <a:cxn ang="0">
                  <a:pos x="101" y="13"/>
                </a:cxn>
                <a:cxn ang="0">
                  <a:pos x="110" y="26"/>
                </a:cxn>
                <a:cxn ang="0">
                  <a:pos x="123" y="27"/>
                </a:cxn>
                <a:cxn ang="0">
                  <a:pos x="141" y="25"/>
                </a:cxn>
                <a:cxn ang="0">
                  <a:pos x="160" y="29"/>
                </a:cxn>
                <a:cxn ang="0">
                  <a:pos x="183" y="28"/>
                </a:cxn>
                <a:cxn ang="0">
                  <a:pos x="185" y="31"/>
                </a:cxn>
                <a:cxn ang="0">
                  <a:pos x="177" y="38"/>
                </a:cxn>
                <a:cxn ang="0">
                  <a:pos x="175" y="44"/>
                </a:cxn>
                <a:cxn ang="0">
                  <a:pos x="183" y="46"/>
                </a:cxn>
                <a:cxn ang="0">
                  <a:pos x="186" y="48"/>
                </a:cxn>
                <a:cxn ang="0">
                  <a:pos x="164" y="69"/>
                </a:cxn>
                <a:cxn ang="0">
                  <a:pos x="151" y="66"/>
                </a:cxn>
                <a:cxn ang="0">
                  <a:pos x="145" y="60"/>
                </a:cxn>
                <a:cxn ang="0">
                  <a:pos x="142" y="59"/>
                </a:cxn>
                <a:cxn ang="0">
                  <a:pos x="131" y="68"/>
                </a:cxn>
                <a:cxn ang="0">
                  <a:pos x="127" y="70"/>
                </a:cxn>
                <a:cxn ang="0">
                  <a:pos x="124" y="72"/>
                </a:cxn>
                <a:cxn ang="0">
                  <a:pos x="128" y="76"/>
                </a:cxn>
                <a:cxn ang="0">
                  <a:pos x="119" y="80"/>
                </a:cxn>
                <a:cxn ang="0">
                  <a:pos x="108" y="81"/>
                </a:cxn>
                <a:cxn ang="0">
                  <a:pos x="104" y="83"/>
                </a:cxn>
                <a:cxn ang="0">
                  <a:pos x="111" y="86"/>
                </a:cxn>
                <a:cxn ang="0">
                  <a:pos x="112" y="90"/>
                </a:cxn>
                <a:cxn ang="0">
                  <a:pos x="117" y="86"/>
                </a:cxn>
                <a:cxn ang="0">
                  <a:pos x="134" y="78"/>
                </a:cxn>
                <a:cxn ang="0">
                  <a:pos x="139" y="103"/>
                </a:cxn>
                <a:cxn ang="0">
                  <a:pos x="113" y="104"/>
                </a:cxn>
                <a:cxn ang="0">
                  <a:pos x="93" y="108"/>
                </a:cxn>
                <a:cxn ang="0">
                  <a:pos x="113" y="106"/>
                </a:cxn>
                <a:cxn ang="0">
                  <a:pos x="121" y="116"/>
                </a:cxn>
                <a:cxn ang="0">
                  <a:pos x="119" y="119"/>
                </a:cxn>
                <a:cxn ang="0">
                  <a:pos x="128" y="125"/>
                </a:cxn>
                <a:cxn ang="0">
                  <a:pos x="115" y="125"/>
                </a:cxn>
                <a:cxn ang="0">
                  <a:pos x="96" y="121"/>
                </a:cxn>
                <a:cxn ang="0">
                  <a:pos x="88" y="129"/>
                </a:cxn>
                <a:cxn ang="0">
                  <a:pos x="94" y="135"/>
                </a:cxn>
                <a:cxn ang="0">
                  <a:pos x="83" y="133"/>
                </a:cxn>
                <a:cxn ang="0">
                  <a:pos x="71" y="130"/>
                </a:cxn>
                <a:cxn ang="0">
                  <a:pos x="55" y="127"/>
                </a:cxn>
                <a:cxn ang="0">
                  <a:pos x="47" y="122"/>
                </a:cxn>
                <a:cxn ang="0">
                  <a:pos x="39" y="112"/>
                </a:cxn>
                <a:cxn ang="0">
                  <a:pos x="18" y="116"/>
                </a:cxn>
                <a:cxn ang="0">
                  <a:pos x="2" y="105"/>
                </a:cxn>
                <a:cxn ang="0">
                  <a:pos x="1" y="94"/>
                </a:cxn>
                <a:cxn ang="0">
                  <a:pos x="18" y="74"/>
                </a:cxn>
                <a:cxn ang="0">
                  <a:pos x="26" y="65"/>
                </a:cxn>
                <a:cxn ang="0">
                  <a:pos x="29" y="56"/>
                </a:cxn>
                <a:cxn ang="0">
                  <a:pos x="22" y="49"/>
                </a:cxn>
                <a:cxn ang="0">
                  <a:pos x="12" y="32"/>
                </a:cxn>
                <a:cxn ang="0">
                  <a:pos x="9" y="21"/>
                </a:cxn>
                <a:cxn ang="0">
                  <a:pos x="20" y="13"/>
                </a:cxn>
                <a:cxn ang="0">
                  <a:pos x="37" y="5"/>
                </a:cxn>
                <a:cxn ang="0">
                  <a:pos x="53" y="14"/>
                </a:cxn>
              </a:cxnLst>
              <a:rect l="0" t="0" r="r" b="b"/>
              <a:pathLst>
                <a:path w="189" h="138">
                  <a:moveTo>
                    <a:pt x="57" y="8"/>
                  </a:moveTo>
                  <a:cubicBezTo>
                    <a:pt x="58" y="8"/>
                    <a:pt x="60" y="7"/>
                    <a:pt x="61" y="6"/>
                  </a:cubicBezTo>
                  <a:cubicBezTo>
                    <a:pt x="62" y="6"/>
                    <a:pt x="64" y="6"/>
                    <a:pt x="65" y="6"/>
                  </a:cubicBezTo>
                  <a:cubicBezTo>
                    <a:pt x="66" y="6"/>
                    <a:pt x="68" y="6"/>
                    <a:pt x="69" y="6"/>
                  </a:cubicBezTo>
                  <a:cubicBezTo>
                    <a:pt x="70" y="7"/>
                    <a:pt x="70" y="9"/>
                    <a:pt x="71" y="9"/>
                  </a:cubicBezTo>
                  <a:cubicBezTo>
                    <a:pt x="72" y="9"/>
                    <a:pt x="74" y="9"/>
                    <a:pt x="75" y="9"/>
                  </a:cubicBezTo>
                  <a:cubicBezTo>
                    <a:pt x="75" y="9"/>
                    <a:pt x="76" y="8"/>
                    <a:pt x="77" y="7"/>
                  </a:cubicBezTo>
                  <a:cubicBezTo>
                    <a:pt x="78" y="7"/>
                    <a:pt x="79" y="5"/>
                    <a:pt x="80" y="4"/>
                  </a:cubicBezTo>
                  <a:cubicBezTo>
                    <a:pt x="81" y="4"/>
                    <a:pt x="83" y="3"/>
                    <a:pt x="84" y="3"/>
                  </a:cubicBezTo>
                  <a:cubicBezTo>
                    <a:pt x="84" y="3"/>
                    <a:pt x="85" y="3"/>
                    <a:pt x="86" y="3"/>
                  </a:cubicBezTo>
                  <a:cubicBezTo>
                    <a:pt x="87" y="3"/>
                    <a:pt x="89" y="2"/>
                    <a:pt x="90" y="2"/>
                  </a:cubicBezTo>
                  <a:cubicBezTo>
                    <a:pt x="90" y="1"/>
                    <a:pt x="91" y="1"/>
                    <a:pt x="92" y="1"/>
                  </a:cubicBezTo>
                  <a:cubicBezTo>
                    <a:pt x="93" y="0"/>
                    <a:pt x="95" y="1"/>
                    <a:pt x="96" y="1"/>
                  </a:cubicBezTo>
                  <a:cubicBezTo>
                    <a:pt x="96" y="0"/>
                    <a:pt x="98" y="0"/>
                    <a:pt x="98" y="0"/>
                  </a:cubicBezTo>
                  <a:cubicBezTo>
                    <a:pt x="99" y="0"/>
                    <a:pt x="100" y="1"/>
                    <a:pt x="100" y="2"/>
                  </a:cubicBezTo>
                  <a:cubicBezTo>
                    <a:pt x="100" y="2"/>
                    <a:pt x="101" y="4"/>
                    <a:pt x="101" y="5"/>
                  </a:cubicBezTo>
                  <a:cubicBezTo>
                    <a:pt x="101" y="6"/>
                    <a:pt x="100" y="6"/>
                    <a:pt x="100" y="7"/>
                  </a:cubicBezTo>
                  <a:cubicBezTo>
                    <a:pt x="100" y="7"/>
                    <a:pt x="99" y="7"/>
                    <a:pt x="99" y="8"/>
                  </a:cubicBezTo>
                  <a:cubicBezTo>
                    <a:pt x="99" y="8"/>
                    <a:pt x="98" y="9"/>
                    <a:pt x="98" y="9"/>
                  </a:cubicBezTo>
                  <a:cubicBezTo>
                    <a:pt x="98" y="10"/>
                    <a:pt x="99" y="12"/>
                    <a:pt x="99" y="12"/>
                  </a:cubicBezTo>
                  <a:cubicBezTo>
                    <a:pt x="99" y="13"/>
                    <a:pt x="100" y="13"/>
                    <a:pt x="101" y="13"/>
                  </a:cubicBezTo>
                  <a:cubicBezTo>
                    <a:pt x="101" y="14"/>
                    <a:pt x="102" y="13"/>
                    <a:pt x="102" y="13"/>
                  </a:cubicBezTo>
                  <a:cubicBezTo>
                    <a:pt x="103" y="14"/>
                    <a:pt x="104" y="14"/>
                    <a:pt x="104" y="14"/>
                  </a:cubicBezTo>
                  <a:cubicBezTo>
                    <a:pt x="104" y="15"/>
                    <a:pt x="105" y="16"/>
                    <a:pt x="105" y="16"/>
                  </a:cubicBezTo>
                  <a:cubicBezTo>
                    <a:pt x="105" y="17"/>
                    <a:pt x="105" y="18"/>
                    <a:pt x="105" y="19"/>
                  </a:cubicBezTo>
                  <a:cubicBezTo>
                    <a:pt x="106" y="19"/>
                    <a:pt x="107" y="20"/>
                    <a:pt x="107" y="21"/>
                  </a:cubicBezTo>
                  <a:cubicBezTo>
                    <a:pt x="108" y="21"/>
                    <a:pt x="109" y="22"/>
                    <a:pt x="109" y="23"/>
                  </a:cubicBezTo>
                  <a:cubicBezTo>
                    <a:pt x="110" y="23"/>
                    <a:pt x="110" y="25"/>
                    <a:pt x="110" y="26"/>
                  </a:cubicBezTo>
                  <a:cubicBezTo>
                    <a:pt x="111" y="27"/>
                    <a:pt x="112" y="28"/>
                    <a:pt x="112" y="28"/>
                  </a:cubicBezTo>
                  <a:cubicBezTo>
                    <a:pt x="113" y="28"/>
                    <a:pt x="114" y="29"/>
                    <a:pt x="114" y="29"/>
                  </a:cubicBezTo>
                  <a:cubicBezTo>
                    <a:pt x="115" y="29"/>
                    <a:pt x="115" y="29"/>
                    <a:pt x="116" y="28"/>
                  </a:cubicBezTo>
                  <a:cubicBezTo>
                    <a:pt x="116" y="28"/>
                    <a:pt x="116" y="27"/>
                    <a:pt x="117" y="27"/>
                  </a:cubicBezTo>
                  <a:cubicBezTo>
                    <a:pt x="117" y="27"/>
                    <a:pt x="118" y="27"/>
                    <a:pt x="118" y="27"/>
                  </a:cubicBezTo>
                  <a:cubicBezTo>
                    <a:pt x="119" y="27"/>
                    <a:pt x="120" y="28"/>
                    <a:pt x="121" y="28"/>
                  </a:cubicBezTo>
                  <a:cubicBezTo>
                    <a:pt x="121" y="28"/>
                    <a:pt x="122" y="27"/>
                    <a:pt x="123" y="27"/>
                  </a:cubicBezTo>
                  <a:cubicBezTo>
                    <a:pt x="124" y="26"/>
                    <a:pt x="125" y="25"/>
                    <a:pt x="125" y="25"/>
                  </a:cubicBezTo>
                  <a:cubicBezTo>
                    <a:pt x="126" y="25"/>
                    <a:pt x="128" y="25"/>
                    <a:pt x="129" y="24"/>
                  </a:cubicBezTo>
                  <a:cubicBezTo>
                    <a:pt x="130" y="24"/>
                    <a:pt x="132" y="24"/>
                    <a:pt x="133" y="24"/>
                  </a:cubicBezTo>
                  <a:cubicBezTo>
                    <a:pt x="134" y="24"/>
                    <a:pt x="136" y="23"/>
                    <a:pt x="136" y="23"/>
                  </a:cubicBezTo>
                  <a:cubicBezTo>
                    <a:pt x="137" y="23"/>
                    <a:pt x="137" y="22"/>
                    <a:pt x="138" y="22"/>
                  </a:cubicBezTo>
                  <a:cubicBezTo>
                    <a:pt x="138" y="22"/>
                    <a:pt x="139" y="22"/>
                    <a:pt x="139" y="23"/>
                  </a:cubicBezTo>
                  <a:cubicBezTo>
                    <a:pt x="140" y="23"/>
                    <a:pt x="140" y="25"/>
                    <a:pt x="141" y="25"/>
                  </a:cubicBezTo>
                  <a:cubicBezTo>
                    <a:pt x="142" y="26"/>
                    <a:pt x="143" y="26"/>
                    <a:pt x="144" y="26"/>
                  </a:cubicBezTo>
                  <a:cubicBezTo>
                    <a:pt x="145" y="27"/>
                    <a:pt x="147" y="27"/>
                    <a:pt x="148" y="27"/>
                  </a:cubicBezTo>
                  <a:cubicBezTo>
                    <a:pt x="149" y="27"/>
                    <a:pt x="151" y="27"/>
                    <a:pt x="152" y="28"/>
                  </a:cubicBezTo>
                  <a:cubicBezTo>
                    <a:pt x="153" y="28"/>
                    <a:pt x="155" y="29"/>
                    <a:pt x="155" y="29"/>
                  </a:cubicBezTo>
                  <a:cubicBezTo>
                    <a:pt x="156" y="29"/>
                    <a:pt x="157" y="29"/>
                    <a:pt x="158" y="29"/>
                  </a:cubicBezTo>
                  <a:cubicBezTo>
                    <a:pt x="159" y="29"/>
                    <a:pt x="160" y="28"/>
                    <a:pt x="160" y="28"/>
                  </a:cubicBezTo>
                  <a:cubicBezTo>
                    <a:pt x="160" y="28"/>
                    <a:pt x="160" y="28"/>
                    <a:pt x="160" y="29"/>
                  </a:cubicBezTo>
                  <a:cubicBezTo>
                    <a:pt x="160" y="29"/>
                    <a:pt x="161" y="29"/>
                    <a:pt x="162" y="29"/>
                  </a:cubicBezTo>
                  <a:cubicBezTo>
                    <a:pt x="162" y="29"/>
                    <a:pt x="163" y="28"/>
                    <a:pt x="164" y="28"/>
                  </a:cubicBezTo>
                  <a:cubicBezTo>
                    <a:pt x="164" y="28"/>
                    <a:pt x="166" y="27"/>
                    <a:pt x="167" y="27"/>
                  </a:cubicBezTo>
                  <a:cubicBezTo>
                    <a:pt x="167" y="27"/>
                    <a:pt x="169" y="27"/>
                    <a:pt x="170" y="27"/>
                  </a:cubicBezTo>
                  <a:cubicBezTo>
                    <a:pt x="171" y="28"/>
                    <a:pt x="173" y="28"/>
                    <a:pt x="174" y="28"/>
                  </a:cubicBezTo>
                  <a:cubicBezTo>
                    <a:pt x="176" y="28"/>
                    <a:pt x="179" y="28"/>
                    <a:pt x="180" y="28"/>
                  </a:cubicBezTo>
                  <a:cubicBezTo>
                    <a:pt x="181" y="28"/>
                    <a:pt x="183" y="28"/>
                    <a:pt x="183" y="28"/>
                  </a:cubicBezTo>
                  <a:cubicBezTo>
                    <a:pt x="184" y="27"/>
                    <a:pt x="185" y="26"/>
                    <a:pt x="185" y="26"/>
                  </a:cubicBezTo>
                  <a:cubicBezTo>
                    <a:pt x="186" y="25"/>
                    <a:pt x="186" y="24"/>
                    <a:pt x="186" y="24"/>
                  </a:cubicBezTo>
                  <a:cubicBezTo>
                    <a:pt x="187" y="24"/>
                    <a:pt x="187" y="24"/>
                    <a:pt x="188" y="24"/>
                  </a:cubicBezTo>
                  <a:cubicBezTo>
                    <a:pt x="188" y="24"/>
                    <a:pt x="189" y="25"/>
                    <a:pt x="189" y="25"/>
                  </a:cubicBezTo>
                  <a:cubicBezTo>
                    <a:pt x="189" y="26"/>
                    <a:pt x="189" y="27"/>
                    <a:pt x="189" y="28"/>
                  </a:cubicBezTo>
                  <a:cubicBezTo>
                    <a:pt x="189" y="28"/>
                    <a:pt x="188" y="29"/>
                    <a:pt x="188" y="30"/>
                  </a:cubicBezTo>
                  <a:cubicBezTo>
                    <a:pt x="187" y="30"/>
                    <a:pt x="186" y="31"/>
                    <a:pt x="185" y="31"/>
                  </a:cubicBezTo>
                  <a:cubicBezTo>
                    <a:pt x="185" y="32"/>
                    <a:pt x="184" y="33"/>
                    <a:pt x="183" y="33"/>
                  </a:cubicBezTo>
                  <a:cubicBezTo>
                    <a:pt x="183" y="34"/>
                    <a:pt x="183" y="35"/>
                    <a:pt x="183" y="35"/>
                  </a:cubicBezTo>
                  <a:cubicBezTo>
                    <a:pt x="183" y="36"/>
                    <a:pt x="183" y="37"/>
                    <a:pt x="183" y="38"/>
                  </a:cubicBezTo>
                  <a:cubicBezTo>
                    <a:pt x="182" y="38"/>
                    <a:pt x="181" y="38"/>
                    <a:pt x="180" y="37"/>
                  </a:cubicBezTo>
                  <a:cubicBezTo>
                    <a:pt x="180" y="37"/>
                    <a:pt x="179" y="37"/>
                    <a:pt x="179" y="37"/>
                  </a:cubicBezTo>
                  <a:cubicBezTo>
                    <a:pt x="179" y="37"/>
                    <a:pt x="178" y="37"/>
                    <a:pt x="178" y="37"/>
                  </a:cubicBezTo>
                  <a:cubicBezTo>
                    <a:pt x="178" y="37"/>
                    <a:pt x="177" y="37"/>
                    <a:pt x="177" y="38"/>
                  </a:cubicBezTo>
                  <a:cubicBezTo>
                    <a:pt x="177" y="38"/>
                    <a:pt x="177" y="38"/>
                    <a:pt x="178" y="38"/>
                  </a:cubicBezTo>
                  <a:cubicBezTo>
                    <a:pt x="178" y="39"/>
                    <a:pt x="178" y="39"/>
                    <a:pt x="179" y="39"/>
                  </a:cubicBezTo>
                  <a:cubicBezTo>
                    <a:pt x="179" y="40"/>
                    <a:pt x="179" y="41"/>
                    <a:pt x="178" y="41"/>
                  </a:cubicBezTo>
                  <a:cubicBezTo>
                    <a:pt x="178" y="41"/>
                    <a:pt x="177" y="41"/>
                    <a:pt x="176" y="41"/>
                  </a:cubicBezTo>
                  <a:cubicBezTo>
                    <a:pt x="176" y="42"/>
                    <a:pt x="175" y="42"/>
                    <a:pt x="175" y="42"/>
                  </a:cubicBezTo>
                  <a:cubicBezTo>
                    <a:pt x="174" y="42"/>
                    <a:pt x="174" y="43"/>
                    <a:pt x="174" y="43"/>
                  </a:cubicBezTo>
                  <a:cubicBezTo>
                    <a:pt x="174" y="44"/>
                    <a:pt x="175" y="44"/>
                    <a:pt x="175" y="44"/>
                  </a:cubicBezTo>
                  <a:cubicBezTo>
                    <a:pt x="175" y="44"/>
                    <a:pt x="176" y="44"/>
                    <a:pt x="177" y="44"/>
                  </a:cubicBezTo>
                  <a:cubicBezTo>
                    <a:pt x="177" y="44"/>
                    <a:pt x="178" y="45"/>
                    <a:pt x="178" y="45"/>
                  </a:cubicBezTo>
                  <a:cubicBezTo>
                    <a:pt x="178" y="45"/>
                    <a:pt x="178" y="46"/>
                    <a:pt x="178" y="46"/>
                  </a:cubicBezTo>
                  <a:cubicBezTo>
                    <a:pt x="178" y="47"/>
                    <a:pt x="179" y="47"/>
                    <a:pt x="180" y="47"/>
                  </a:cubicBezTo>
                  <a:cubicBezTo>
                    <a:pt x="180" y="47"/>
                    <a:pt x="181" y="47"/>
                    <a:pt x="181" y="47"/>
                  </a:cubicBezTo>
                  <a:cubicBezTo>
                    <a:pt x="182" y="47"/>
                    <a:pt x="182" y="47"/>
                    <a:pt x="182" y="47"/>
                  </a:cubicBezTo>
                  <a:cubicBezTo>
                    <a:pt x="182" y="46"/>
                    <a:pt x="182" y="46"/>
                    <a:pt x="183" y="46"/>
                  </a:cubicBezTo>
                  <a:cubicBezTo>
                    <a:pt x="183" y="45"/>
                    <a:pt x="183" y="45"/>
                    <a:pt x="183" y="45"/>
                  </a:cubicBezTo>
                  <a:cubicBezTo>
                    <a:pt x="184" y="44"/>
                    <a:pt x="183" y="43"/>
                    <a:pt x="183" y="42"/>
                  </a:cubicBezTo>
                  <a:cubicBezTo>
                    <a:pt x="184" y="42"/>
                    <a:pt x="184" y="41"/>
                    <a:pt x="184" y="41"/>
                  </a:cubicBezTo>
                  <a:cubicBezTo>
                    <a:pt x="184" y="41"/>
                    <a:pt x="185" y="41"/>
                    <a:pt x="185" y="41"/>
                  </a:cubicBezTo>
                  <a:cubicBezTo>
                    <a:pt x="186" y="42"/>
                    <a:pt x="186" y="43"/>
                    <a:pt x="186" y="43"/>
                  </a:cubicBezTo>
                  <a:cubicBezTo>
                    <a:pt x="186" y="44"/>
                    <a:pt x="186" y="45"/>
                    <a:pt x="186" y="46"/>
                  </a:cubicBezTo>
                  <a:cubicBezTo>
                    <a:pt x="186" y="46"/>
                    <a:pt x="186" y="48"/>
                    <a:pt x="186" y="48"/>
                  </a:cubicBezTo>
                  <a:cubicBezTo>
                    <a:pt x="186" y="49"/>
                    <a:pt x="185" y="51"/>
                    <a:pt x="184" y="51"/>
                  </a:cubicBezTo>
                  <a:cubicBezTo>
                    <a:pt x="184" y="52"/>
                    <a:pt x="182" y="54"/>
                    <a:pt x="182" y="55"/>
                  </a:cubicBezTo>
                  <a:cubicBezTo>
                    <a:pt x="181" y="56"/>
                    <a:pt x="180" y="58"/>
                    <a:pt x="179" y="59"/>
                  </a:cubicBezTo>
                  <a:cubicBezTo>
                    <a:pt x="179" y="60"/>
                    <a:pt x="177" y="61"/>
                    <a:pt x="176" y="62"/>
                  </a:cubicBezTo>
                  <a:cubicBezTo>
                    <a:pt x="175" y="62"/>
                    <a:pt x="173" y="64"/>
                    <a:pt x="173" y="64"/>
                  </a:cubicBezTo>
                  <a:cubicBezTo>
                    <a:pt x="172" y="65"/>
                    <a:pt x="170" y="67"/>
                    <a:pt x="168" y="68"/>
                  </a:cubicBezTo>
                  <a:cubicBezTo>
                    <a:pt x="167" y="68"/>
                    <a:pt x="165" y="69"/>
                    <a:pt x="164" y="69"/>
                  </a:cubicBezTo>
                  <a:cubicBezTo>
                    <a:pt x="164" y="70"/>
                    <a:pt x="162" y="70"/>
                    <a:pt x="161" y="70"/>
                  </a:cubicBezTo>
                  <a:cubicBezTo>
                    <a:pt x="160" y="71"/>
                    <a:pt x="158" y="71"/>
                    <a:pt x="156" y="72"/>
                  </a:cubicBezTo>
                  <a:cubicBezTo>
                    <a:pt x="156" y="72"/>
                    <a:pt x="154" y="72"/>
                    <a:pt x="154" y="72"/>
                  </a:cubicBezTo>
                  <a:cubicBezTo>
                    <a:pt x="153" y="72"/>
                    <a:pt x="152" y="71"/>
                    <a:pt x="152" y="71"/>
                  </a:cubicBezTo>
                  <a:cubicBezTo>
                    <a:pt x="152" y="71"/>
                    <a:pt x="152" y="70"/>
                    <a:pt x="152" y="69"/>
                  </a:cubicBezTo>
                  <a:cubicBezTo>
                    <a:pt x="152" y="69"/>
                    <a:pt x="152" y="68"/>
                    <a:pt x="152" y="67"/>
                  </a:cubicBezTo>
                  <a:cubicBezTo>
                    <a:pt x="152" y="67"/>
                    <a:pt x="151" y="67"/>
                    <a:pt x="151" y="66"/>
                  </a:cubicBezTo>
                  <a:cubicBezTo>
                    <a:pt x="151" y="66"/>
                    <a:pt x="151" y="65"/>
                    <a:pt x="151" y="65"/>
                  </a:cubicBezTo>
                  <a:cubicBezTo>
                    <a:pt x="152" y="65"/>
                    <a:pt x="153" y="65"/>
                    <a:pt x="153" y="64"/>
                  </a:cubicBezTo>
                  <a:cubicBezTo>
                    <a:pt x="154" y="64"/>
                    <a:pt x="154" y="64"/>
                    <a:pt x="154" y="63"/>
                  </a:cubicBezTo>
                  <a:cubicBezTo>
                    <a:pt x="154" y="63"/>
                    <a:pt x="153" y="63"/>
                    <a:pt x="152" y="63"/>
                  </a:cubicBezTo>
                  <a:cubicBezTo>
                    <a:pt x="151" y="63"/>
                    <a:pt x="150" y="63"/>
                    <a:pt x="150" y="63"/>
                  </a:cubicBezTo>
                  <a:cubicBezTo>
                    <a:pt x="149" y="63"/>
                    <a:pt x="147" y="62"/>
                    <a:pt x="147" y="62"/>
                  </a:cubicBezTo>
                  <a:cubicBezTo>
                    <a:pt x="146" y="61"/>
                    <a:pt x="145" y="61"/>
                    <a:pt x="145" y="60"/>
                  </a:cubicBezTo>
                  <a:cubicBezTo>
                    <a:pt x="145" y="60"/>
                    <a:pt x="144" y="58"/>
                    <a:pt x="144" y="58"/>
                  </a:cubicBezTo>
                  <a:cubicBezTo>
                    <a:pt x="144" y="57"/>
                    <a:pt x="144" y="56"/>
                    <a:pt x="143" y="55"/>
                  </a:cubicBezTo>
                  <a:cubicBezTo>
                    <a:pt x="143" y="55"/>
                    <a:pt x="143" y="54"/>
                    <a:pt x="143" y="54"/>
                  </a:cubicBezTo>
                  <a:cubicBezTo>
                    <a:pt x="143" y="53"/>
                    <a:pt x="142" y="53"/>
                    <a:pt x="142" y="53"/>
                  </a:cubicBezTo>
                  <a:cubicBezTo>
                    <a:pt x="142" y="54"/>
                    <a:pt x="142" y="55"/>
                    <a:pt x="142" y="55"/>
                  </a:cubicBezTo>
                  <a:cubicBezTo>
                    <a:pt x="142" y="55"/>
                    <a:pt x="142" y="56"/>
                    <a:pt x="141" y="57"/>
                  </a:cubicBezTo>
                  <a:cubicBezTo>
                    <a:pt x="141" y="57"/>
                    <a:pt x="142" y="58"/>
                    <a:pt x="142" y="59"/>
                  </a:cubicBezTo>
                  <a:cubicBezTo>
                    <a:pt x="142" y="59"/>
                    <a:pt x="142" y="60"/>
                    <a:pt x="142" y="60"/>
                  </a:cubicBezTo>
                  <a:cubicBezTo>
                    <a:pt x="142" y="60"/>
                    <a:pt x="143" y="61"/>
                    <a:pt x="142" y="61"/>
                  </a:cubicBezTo>
                  <a:cubicBezTo>
                    <a:pt x="142" y="62"/>
                    <a:pt x="142" y="62"/>
                    <a:pt x="142" y="62"/>
                  </a:cubicBezTo>
                  <a:cubicBezTo>
                    <a:pt x="141" y="63"/>
                    <a:pt x="140" y="62"/>
                    <a:pt x="139" y="62"/>
                  </a:cubicBezTo>
                  <a:cubicBezTo>
                    <a:pt x="138" y="62"/>
                    <a:pt x="137" y="62"/>
                    <a:pt x="137" y="63"/>
                  </a:cubicBezTo>
                  <a:cubicBezTo>
                    <a:pt x="136" y="63"/>
                    <a:pt x="134" y="64"/>
                    <a:pt x="134" y="64"/>
                  </a:cubicBezTo>
                  <a:cubicBezTo>
                    <a:pt x="133" y="65"/>
                    <a:pt x="132" y="67"/>
                    <a:pt x="131" y="68"/>
                  </a:cubicBezTo>
                  <a:cubicBezTo>
                    <a:pt x="131" y="68"/>
                    <a:pt x="130" y="68"/>
                    <a:pt x="130" y="69"/>
                  </a:cubicBezTo>
                  <a:cubicBezTo>
                    <a:pt x="129" y="69"/>
                    <a:pt x="129" y="69"/>
                    <a:pt x="128" y="69"/>
                  </a:cubicBezTo>
                  <a:cubicBezTo>
                    <a:pt x="128" y="69"/>
                    <a:pt x="127" y="68"/>
                    <a:pt x="126" y="68"/>
                  </a:cubicBezTo>
                  <a:cubicBezTo>
                    <a:pt x="126" y="68"/>
                    <a:pt x="124" y="68"/>
                    <a:pt x="124" y="69"/>
                  </a:cubicBezTo>
                  <a:cubicBezTo>
                    <a:pt x="124" y="69"/>
                    <a:pt x="123" y="69"/>
                    <a:pt x="123" y="70"/>
                  </a:cubicBezTo>
                  <a:cubicBezTo>
                    <a:pt x="124" y="70"/>
                    <a:pt x="125" y="70"/>
                    <a:pt x="125" y="70"/>
                  </a:cubicBezTo>
                  <a:cubicBezTo>
                    <a:pt x="126" y="70"/>
                    <a:pt x="127" y="69"/>
                    <a:pt x="127" y="70"/>
                  </a:cubicBezTo>
                  <a:cubicBezTo>
                    <a:pt x="127" y="70"/>
                    <a:pt x="128" y="70"/>
                    <a:pt x="128" y="70"/>
                  </a:cubicBezTo>
                  <a:cubicBezTo>
                    <a:pt x="129" y="70"/>
                    <a:pt x="130" y="71"/>
                    <a:pt x="130" y="72"/>
                  </a:cubicBezTo>
                  <a:cubicBezTo>
                    <a:pt x="130" y="72"/>
                    <a:pt x="130" y="73"/>
                    <a:pt x="129" y="73"/>
                  </a:cubicBezTo>
                  <a:cubicBezTo>
                    <a:pt x="129" y="74"/>
                    <a:pt x="128" y="74"/>
                    <a:pt x="128" y="74"/>
                  </a:cubicBezTo>
                  <a:cubicBezTo>
                    <a:pt x="128" y="74"/>
                    <a:pt x="128" y="73"/>
                    <a:pt x="127" y="73"/>
                  </a:cubicBezTo>
                  <a:cubicBezTo>
                    <a:pt x="127" y="73"/>
                    <a:pt x="126" y="73"/>
                    <a:pt x="125" y="73"/>
                  </a:cubicBezTo>
                  <a:cubicBezTo>
                    <a:pt x="125" y="73"/>
                    <a:pt x="124" y="72"/>
                    <a:pt x="124" y="72"/>
                  </a:cubicBezTo>
                  <a:cubicBezTo>
                    <a:pt x="123" y="72"/>
                    <a:pt x="123" y="71"/>
                    <a:pt x="122" y="72"/>
                  </a:cubicBezTo>
                  <a:cubicBezTo>
                    <a:pt x="122" y="72"/>
                    <a:pt x="122" y="72"/>
                    <a:pt x="122" y="73"/>
                  </a:cubicBezTo>
                  <a:cubicBezTo>
                    <a:pt x="122" y="73"/>
                    <a:pt x="122" y="73"/>
                    <a:pt x="122" y="74"/>
                  </a:cubicBezTo>
                  <a:cubicBezTo>
                    <a:pt x="122" y="74"/>
                    <a:pt x="123" y="75"/>
                    <a:pt x="124" y="75"/>
                  </a:cubicBezTo>
                  <a:cubicBezTo>
                    <a:pt x="124" y="75"/>
                    <a:pt x="125" y="75"/>
                    <a:pt x="125" y="75"/>
                  </a:cubicBezTo>
                  <a:cubicBezTo>
                    <a:pt x="126" y="75"/>
                    <a:pt x="127" y="75"/>
                    <a:pt x="127" y="75"/>
                  </a:cubicBezTo>
                  <a:cubicBezTo>
                    <a:pt x="127" y="76"/>
                    <a:pt x="128" y="76"/>
                    <a:pt x="128" y="76"/>
                  </a:cubicBezTo>
                  <a:cubicBezTo>
                    <a:pt x="128" y="77"/>
                    <a:pt x="128" y="77"/>
                    <a:pt x="127" y="78"/>
                  </a:cubicBezTo>
                  <a:cubicBezTo>
                    <a:pt x="127" y="78"/>
                    <a:pt x="127" y="78"/>
                    <a:pt x="126" y="78"/>
                  </a:cubicBezTo>
                  <a:cubicBezTo>
                    <a:pt x="126" y="79"/>
                    <a:pt x="125" y="79"/>
                    <a:pt x="125" y="80"/>
                  </a:cubicBezTo>
                  <a:cubicBezTo>
                    <a:pt x="125" y="80"/>
                    <a:pt x="124" y="79"/>
                    <a:pt x="124" y="80"/>
                  </a:cubicBezTo>
                  <a:cubicBezTo>
                    <a:pt x="123" y="80"/>
                    <a:pt x="123" y="81"/>
                    <a:pt x="123" y="81"/>
                  </a:cubicBezTo>
                  <a:cubicBezTo>
                    <a:pt x="122" y="81"/>
                    <a:pt x="121" y="81"/>
                    <a:pt x="121" y="81"/>
                  </a:cubicBezTo>
                  <a:cubicBezTo>
                    <a:pt x="120" y="81"/>
                    <a:pt x="120" y="80"/>
                    <a:pt x="119" y="80"/>
                  </a:cubicBezTo>
                  <a:cubicBezTo>
                    <a:pt x="119" y="79"/>
                    <a:pt x="117" y="78"/>
                    <a:pt x="117" y="79"/>
                  </a:cubicBezTo>
                  <a:cubicBezTo>
                    <a:pt x="117" y="79"/>
                    <a:pt x="118" y="80"/>
                    <a:pt x="118" y="80"/>
                  </a:cubicBezTo>
                  <a:cubicBezTo>
                    <a:pt x="118" y="81"/>
                    <a:pt x="118" y="81"/>
                    <a:pt x="117" y="81"/>
                  </a:cubicBezTo>
                  <a:cubicBezTo>
                    <a:pt x="117" y="82"/>
                    <a:pt x="115" y="81"/>
                    <a:pt x="114" y="81"/>
                  </a:cubicBezTo>
                  <a:cubicBezTo>
                    <a:pt x="113" y="81"/>
                    <a:pt x="113" y="82"/>
                    <a:pt x="112" y="82"/>
                  </a:cubicBezTo>
                  <a:cubicBezTo>
                    <a:pt x="112" y="82"/>
                    <a:pt x="111" y="82"/>
                    <a:pt x="110" y="82"/>
                  </a:cubicBezTo>
                  <a:cubicBezTo>
                    <a:pt x="110" y="82"/>
                    <a:pt x="109" y="81"/>
                    <a:pt x="108" y="81"/>
                  </a:cubicBezTo>
                  <a:cubicBezTo>
                    <a:pt x="108" y="81"/>
                    <a:pt x="107" y="81"/>
                    <a:pt x="107" y="81"/>
                  </a:cubicBezTo>
                  <a:cubicBezTo>
                    <a:pt x="106" y="81"/>
                    <a:pt x="106" y="82"/>
                    <a:pt x="106" y="82"/>
                  </a:cubicBezTo>
                  <a:cubicBezTo>
                    <a:pt x="106" y="82"/>
                    <a:pt x="106" y="82"/>
                    <a:pt x="107" y="83"/>
                  </a:cubicBezTo>
                  <a:cubicBezTo>
                    <a:pt x="107" y="83"/>
                    <a:pt x="107" y="83"/>
                    <a:pt x="107" y="84"/>
                  </a:cubicBezTo>
                  <a:cubicBezTo>
                    <a:pt x="107" y="84"/>
                    <a:pt x="107" y="84"/>
                    <a:pt x="106" y="84"/>
                  </a:cubicBezTo>
                  <a:cubicBezTo>
                    <a:pt x="106" y="84"/>
                    <a:pt x="105" y="84"/>
                    <a:pt x="105" y="83"/>
                  </a:cubicBezTo>
                  <a:cubicBezTo>
                    <a:pt x="104" y="83"/>
                    <a:pt x="104" y="83"/>
                    <a:pt x="104" y="83"/>
                  </a:cubicBezTo>
                  <a:cubicBezTo>
                    <a:pt x="104" y="83"/>
                    <a:pt x="103" y="82"/>
                    <a:pt x="103" y="82"/>
                  </a:cubicBezTo>
                  <a:cubicBezTo>
                    <a:pt x="103" y="83"/>
                    <a:pt x="101" y="83"/>
                    <a:pt x="101" y="84"/>
                  </a:cubicBezTo>
                  <a:cubicBezTo>
                    <a:pt x="101" y="84"/>
                    <a:pt x="102" y="84"/>
                    <a:pt x="102" y="85"/>
                  </a:cubicBezTo>
                  <a:cubicBezTo>
                    <a:pt x="102" y="85"/>
                    <a:pt x="103" y="86"/>
                    <a:pt x="104" y="86"/>
                  </a:cubicBezTo>
                  <a:cubicBezTo>
                    <a:pt x="104" y="86"/>
                    <a:pt x="105" y="86"/>
                    <a:pt x="106" y="86"/>
                  </a:cubicBezTo>
                  <a:cubicBezTo>
                    <a:pt x="107" y="86"/>
                    <a:pt x="108" y="85"/>
                    <a:pt x="109" y="85"/>
                  </a:cubicBezTo>
                  <a:cubicBezTo>
                    <a:pt x="109" y="85"/>
                    <a:pt x="111" y="86"/>
                    <a:pt x="111" y="86"/>
                  </a:cubicBezTo>
                  <a:cubicBezTo>
                    <a:pt x="111" y="86"/>
                    <a:pt x="112" y="87"/>
                    <a:pt x="112" y="87"/>
                  </a:cubicBezTo>
                  <a:cubicBezTo>
                    <a:pt x="112" y="87"/>
                    <a:pt x="111" y="88"/>
                    <a:pt x="111" y="88"/>
                  </a:cubicBezTo>
                  <a:cubicBezTo>
                    <a:pt x="111" y="89"/>
                    <a:pt x="111" y="89"/>
                    <a:pt x="110" y="90"/>
                  </a:cubicBezTo>
                  <a:cubicBezTo>
                    <a:pt x="110" y="90"/>
                    <a:pt x="110" y="91"/>
                    <a:pt x="110" y="92"/>
                  </a:cubicBezTo>
                  <a:cubicBezTo>
                    <a:pt x="110" y="92"/>
                    <a:pt x="110" y="93"/>
                    <a:pt x="110" y="93"/>
                  </a:cubicBezTo>
                  <a:cubicBezTo>
                    <a:pt x="111" y="93"/>
                    <a:pt x="111" y="92"/>
                    <a:pt x="111" y="92"/>
                  </a:cubicBezTo>
                  <a:cubicBezTo>
                    <a:pt x="111" y="92"/>
                    <a:pt x="112" y="91"/>
                    <a:pt x="112" y="90"/>
                  </a:cubicBezTo>
                  <a:cubicBezTo>
                    <a:pt x="112" y="90"/>
                    <a:pt x="113" y="90"/>
                    <a:pt x="113" y="90"/>
                  </a:cubicBezTo>
                  <a:cubicBezTo>
                    <a:pt x="114" y="90"/>
                    <a:pt x="114" y="91"/>
                    <a:pt x="114" y="91"/>
                  </a:cubicBezTo>
                  <a:cubicBezTo>
                    <a:pt x="115" y="91"/>
                    <a:pt x="115" y="90"/>
                    <a:pt x="115" y="90"/>
                  </a:cubicBezTo>
                  <a:cubicBezTo>
                    <a:pt x="116" y="90"/>
                    <a:pt x="115" y="89"/>
                    <a:pt x="115" y="89"/>
                  </a:cubicBezTo>
                  <a:cubicBezTo>
                    <a:pt x="115" y="88"/>
                    <a:pt x="115" y="87"/>
                    <a:pt x="115" y="87"/>
                  </a:cubicBezTo>
                  <a:cubicBezTo>
                    <a:pt x="115" y="86"/>
                    <a:pt x="115" y="86"/>
                    <a:pt x="115" y="86"/>
                  </a:cubicBezTo>
                  <a:cubicBezTo>
                    <a:pt x="116" y="85"/>
                    <a:pt x="117" y="86"/>
                    <a:pt x="117" y="86"/>
                  </a:cubicBezTo>
                  <a:cubicBezTo>
                    <a:pt x="118" y="85"/>
                    <a:pt x="119" y="85"/>
                    <a:pt x="120" y="85"/>
                  </a:cubicBezTo>
                  <a:cubicBezTo>
                    <a:pt x="120" y="85"/>
                    <a:pt x="122" y="85"/>
                    <a:pt x="122" y="85"/>
                  </a:cubicBezTo>
                  <a:cubicBezTo>
                    <a:pt x="123" y="85"/>
                    <a:pt x="124" y="85"/>
                    <a:pt x="125" y="85"/>
                  </a:cubicBezTo>
                  <a:cubicBezTo>
                    <a:pt x="126" y="85"/>
                    <a:pt x="127" y="84"/>
                    <a:pt x="127" y="84"/>
                  </a:cubicBezTo>
                  <a:cubicBezTo>
                    <a:pt x="128" y="83"/>
                    <a:pt x="129" y="82"/>
                    <a:pt x="130" y="82"/>
                  </a:cubicBezTo>
                  <a:cubicBezTo>
                    <a:pt x="130" y="81"/>
                    <a:pt x="131" y="80"/>
                    <a:pt x="132" y="79"/>
                  </a:cubicBezTo>
                  <a:cubicBezTo>
                    <a:pt x="132" y="79"/>
                    <a:pt x="133" y="78"/>
                    <a:pt x="134" y="78"/>
                  </a:cubicBezTo>
                  <a:cubicBezTo>
                    <a:pt x="134" y="78"/>
                    <a:pt x="135" y="78"/>
                    <a:pt x="136" y="78"/>
                  </a:cubicBezTo>
                  <a:cubicBezTo>
                    <a:pt x="137" y="78"/>
                    <a:pt x="138" y="79"/>
                    <a:pt x="138" y="80"/>
                  </a:cubicBezTo>
                  <a:cubicBezTo>
                    <a:pt x="138" y="80"/>
                    <a:pt x="139" y="82"/>
                    <a:pt x="139" y="82"/>
                  </a:cubicBezTo>
                  <a:cubicBezTo>
                    <a:pt x="139" y="84"/>
                    <a:pt x="139" y="87"/>
                    <a:pt x="139" y="89"/>
                  </a:cubicBezTo>
                  <a:cubicBezTo>
                    <a:pt x="139" y="90"/>
                    <a:pt x="139" y="94"/>
                    <a:pt x="139" y="96"/>
                  </a:cubicBezTo>
                  <a:cubicBezTo>
                    <a:pt x="139" y="96"/>
                    <a:pt x="139" y="98"/>
                    <a:pt x="139" y="99"/>
                  </a:cubicBezTo>
                  <a:cubicBezTo>
                    <a:pt x="139" y="100"/>
                    <a:pt x="139" y="102"/>
                    <a:pt x="139" y="103"/>
                  </a:cubicBezTo>
                  <a:cubicBezTo>
                    <a:pt x="139" y="103"/>
                    <a:pt x="138" y="105"/>
                    <a:pt x="138" y="105"/>
                  </a:cubicBezTo>
                  <a:cubicBezTo>
                    <a:pt x="137" y="106"/>
                    <a:pt x="136" y="106"/>
                    <a:pt x="135" y="107"/>
                  </a:cubicBezTo>
                  <a:cubicBezTo>
                    <a:pt x="134" y="107"/>
                    <a:pt x="132" y="106"/>
                    <a:pt x="131" y="106"/>
                  </a:cubicBezTo>
                  <a:cubicBezTo>
                    <a:pt x="130" y="106"/>
                    <a:pt x="128" y="106"/>
                    <a:pt x="127" y="106"/>
                  </a:cubicBezTo>
                  <a:cubicBezTo>
                    <a:pt x="126" y="107"/>
                    <a:pt x="123" y="107"/>
                    <a:pt x="121" y="107"/>
                  </a:cubicBezTo>
                  <a:cubicBezTo>
                    <a:pt x="120" y="106"/>
                    <a:pt x="119" y="106"/>
                    <a:pt x="118" y="106"/>
                  </a:cubicBezTo>
                  <a:cubicBezTo>
                    <a:pt x="117" y="105"/>
                    <a:pt x="114" y="104"/>
                    <a:pt x="113" y="104"/>
                  </a:cubicBezTo>
                  <a:cubicBezTo>
                    <a:pt x="112" y="103"/>
                    <a:pt x="110" y="103"/>
                    <a:pt x="109" y="103"/>
                  </a:cubicBezTo>
                  <a:cubicBezTo>
                    <a:pt x="108" y="103"/>
                    <a:pt x="106" y="103"/>
                    <a:pt x="105" y="103"/>
                  </a:cubicBezTo>
                  <a:cubicBezTo>
                    <a:pt x="104" y="103"/>
                    <a:pt x="102" y="104"/>
                    <a:pt x="100" y="104"/>
                  </a:cubicBezTo>
                  <a:cubicBezTo>
                    <a:pt x="100" y="104"/>
                    <a:pt x="98" y="105"/>
                    <a:pt x="98" y="105"/>
                  </a:cubicBezTo>
                  <a:cubicBezTo>
                    <a:pt x="98" y="105"/>
                    <a:pt x="96" y="105"/>
                    <a:pt x="95" y="106"/>
                  </a:cubicBezTo>
                  <a:cubicBezTo>
                    <a:pt x="94" y="106"/>
                    <a:pt x="93" y="106"/>
                    <a:pt x="93" y="107"/>
                  </a:cubicBezTo>
                  <a:cubicBezTo>
                    <a:pt x="93" y="107"/>
                    <a:pt x="93" y="108"/>
                    <a:pt x="93" y="108"/>
                  </a:cubicBezTo>
                  <a:cubicBezTo>
                    <a:pt x="93" y="108"/>
                    <a:pt x="94" y="108"/>
                    <a:pt x="95" y="108"/>
                  </a:cubicBezTo>
                  <a:cubicBezTo>
                    <a:pt x="95" y="108"/>
                    <a:pt x="96" y="108"/>
                    <a:pt x="97" y="107"/>
                  </a:cubicBezTo>
                  <a:cubicBezTo>
                    <a:pt x="97" y="107"/>
                    <a:pt x="98" y="107"/>
                    <a:pt x="99" y="106"/>
                  </a:cubicBezTo>
                  <a:cubicBezTo>
                    <a:pt x="100" y="106"/>
                    <a:pt x="101" y="106"/>
                    <a:pt x="101" y="106"/>
                  </a:cubicBezTo>
                  <a:cubicBezTo>
                    <a:pt x="102" y="106"/>
                    <a:pt x="104" y="105"/>
                    <a:pt x="104" y="105"/>
                  </a:cubicBezTo>
                  <a:cubicBezTo>
                    <a:pt x="105" y="105"/>
                    <a:pt x="107" y="105"/>
                    <a:pt x="108" y="105"/>
                  </a:cubicBezTo>
                  <a:cubicBezTo>
                    <a:pt x="110" y="105"/>
                    <a:pt x="112" y="106"/>
                    <a:pt x="113" y="106"/>
                  </a:cubicBezTo>
                  <a:cubicBezTo>
                    <a:pt x="114" y="106"/>
                    <a:pt x="115" y="106"/>
                    <a:pt x="116" y="106"/>
                  </a:cubicBezTo>
                  <a:cubicBezTo>
                    <a:pt x="116" y="107"/>
                    <a:pt x="116" y="108"/>
                    <a:pt x="116" y="108"/>
                  </a:cubicBezTo>
                  <a:cubicBezTo>
                    <a:pt x="116" y="109"/>
                    <a:pt x="116" y="109"/>
                    <a:pt x="116" y="110"/>
                  </a:cubicBezTo>
                  <a:cubicBezTo>
                    <a:pt x="117" y="110"/>
                    <a:pt x="118" y="111"/>
                    <a:pt x="118" y="111"/>
                  </a:cubicBezTo>
                  <a:cubicBezTo>
                    <a:pt x="119" y="112"/>
                    <a:pt x="120" y="112"/>
                    <a:pt x="120" y="112"/>
                  </a:cubicBezTo>
                  <a:cubicBezTo>
                    <a:pt x="121" y="113"/>
                    <a:pt x="121" y="114"/>
                    <a:pt x="121" y="114"/>
                  </a:cubicBezTo>
                  <a:cubicBezTo>
                    <a:pt x="121" y="115"/>
                    <a:pt x="121" y="115"/>
                    <a:pt x="121" y="116"/>
                  </a:cubicBezTo>
                  <a:cubicBezTo>
                    <a:pt x="120" y="116"/>
                    <a:pt x="119" y="116"/>
                    <a:pt x="118" y="116"/>
                  </a:cubicBezTo>
                  <a:cubicBezTo>
                    <a:pt x="118" y="116"/>
                    <a:pt x="117" y="116"/>
                    <a:pt x="117" y="117"/>
                  </a:cubicBezTo>
                  <a:cubicBezTo>
                    <a:pt x="117" y="117"/>
                    <a:pt x="116" y="117"/>
                    <a:pt x="117" y="117"/>
                  </a:cubicBezTo>
                  <a:cubicBezTo>
                    <a:pt x="117" y="118"/>
                    <a:pt x="118" y="117"/>
                    <a:pt x="119" y="117"/>
                  </a:cubicBezTo>
                  <a:cubicBezTo>
                    <a:pt x="119" y="117"/>
                    <a:pt x="119" y="117"/>
                    <a:pt x="119" y="117"/>
                  </a:cubicBezTo>
                  <a:cubicBezTo>
                    <a:pt x="120" y="117"/>
                    <a:pt x="120" y="118"/>
                    <a:pt x="120" y="118"/>
                  </a:cubicBezTo>
                  <a:cubicBezTo>
                    <a:pt x="120" y="118"/>
                    <a:pt x="119" y="119"/>
                    <a:pt x="119" y="119"/>
                  </a:cubicBezTo>
                  <a:cubicBezTo>
                    <a:pt x="119" y="120"/>
                    <a:pt x="119" y="120"/>
                    <a:pt x="119" y="121"/>
                  </a:cubicBezTo>
                  <a:cubicBezTo>
                    <a:pt x="120" y="121"/>
                    <a:pt x="120" y="121"/>
                    <a:pt x="120" y="121"/>
                  </a:cubicBezTo>
                  <a:cubicBezTo>
                    <a:pt x="121" y="121"/>
                    <a:pt x="121" y="120"/>
                    <a:pt x="122" y="120"/>
                  </a:cubicBezTo>
                  <a:cubicBezTo>
                    <a:pt x="122" y="120"/>
                    <a:pt x="123" y="121"/>
                    <a:pt x="123" y="121"/>
                  </a:cubicBezTo>
                  <a:cubicBezTo>
                    <a:pt x="124" y="121"/>
                    <a:pt x="125" y="122"/>
                    <a:pt x="126" y="123"/>
                  </a:cubicBezTo>
                  <a:cubicBezTo>
                    <a:pt x="126" y="123"/>
                    <a:pt x="127" y="124"/>
                    <a:pt x="127" y="124"/>
                  </a:cubicBezTo>
                  <a:cubicBezTo>
                    <a:pt x="128" y="124"/>
                    <a:pt x="128" y="125"/>
                    <a:pt x="128" y="125"/>
                  </a:cubicBezTo>
                  <a:cubicBezTo>
                    <a:pt x="128" y="125"/>
                    <a:pt x="128" y="126"/>
                    <a:pt x="128" y="126"/>
                  </a:cubicBezTo>
                  <a:cubicBezTo>
                    <a:pt x="127" y="127"/>
                    <a:pt x="127" y="127"/>
                    <a:pt x="126" y="128"/>
                  </a:cubicBezTo>
                  <a:cubicBezTo>
                    <a:pt x="125" y="128"/>
                    <a:pt x="124" y="127"/>
                    <a:pt x="123" y="127"/>
                  </a:cubicBezTo>
                  <a:cubicBezTo>
                    <a:pt x="123" y="127"/>
                    <a:pt x="122" y="128"/>
                    <a:pt x="121" y="127"/>
                  </a:cubicBezTo>
                  <a:cubicBezTo>
                    <a:pt x="120" y="127"/>
                    <a:pt x="119" y="126"/>
                    <a:pt x="119" y="126"/>
                  </a:cubicBezTo>
                  <a:cubicBezTo>
                    <a:pt x="119" y="125"/>
                    <a:pt x="119" y="124"/>
                    <a:pt x="118" y="124"/>
                  </a:cubicBezTo>
                  <a:cubicBezTo>
                    <a:pt x="118" y="124"/>
                    <a:pt x="116" y="125"/>
                    <a:pt x="115" y="125"/>
                  </a:cubicBezTo>
                  <a:cubicBezTo>
                    <a:pt x="115" y="125"/>
                    <a:pt x="114" y="123"/>
                    <a:pt x="113" y="123"/>
                  </a:cubicBezTo>
                  <a:cubicBezTo>
                    <a:pt x="113" y="123"/>
                    <a:pt x="112" y="122"/>
                    <a:pt x="111" y="122"/>
                  </a:cubicBezTo>
                  <a:cubicBezTo>
                    <a:pt x="110" y="121"/>
                    <a:pt x="108" y="122"/>
                    <a:pt x="107" y="122"/>
                  </a:cubicBezTo>
                  <a:cubicBezTo>
                    <a:pt x="106" y="122"/>
                    <a:pt x="104" y="122"/>
                    <a:pt x="103" y="122"/>
                  </a:cubicBezTo>
                  <a:cubicBezTo>
                    <a:pt x="102" y="121"/>
                    <a:pt x="100" y="120"/>
                    <a:pt x="99" y="120"/>
                  </a:cubicBezTo>
                  <a:cubicBezTo>
                    <a:pt x="98" y="120"/>
                    <a:pt x="97" y="119"/>
                    <a:pt x="97" y="119"/>
                  </a:cubicBezTo>
                  <a:cubicBezTo>
                    <a:pt x="96" y="119"/>
                    <a:pt x="96" y="120"/>
                    <a:pt x="96" y="121"/>
                  </a:cubicBezTo>
                  <a:cubicBezTo>
                    <a:pt x="96" y="122"/>
                    <a:pt x="96" y="123"/>
                    <a:pt x="96" y="123"/>
                  </a:cubicBezTo>
                  <a:cubicBezTo>
                    <a:pt x="96" y="124"/>
                    <a:pt x="95" y="125"/>
                    <a:pt x="95" y="126"/>
                  </a:cubicBezTo>
                  <a:cubicBezTo>
                    <a:pt x="95" y="126"/>
                    <a:pt x="95" y="128"/>
                    <a:pt x="95" y="129"/>
                  </a:cubicBezTo>
                  <a:cubicBezTo>
                    <a:pt x="95" y="129"/>
                    <a:pt x="95" y="130"/>
                    <a:pt x="96" y="130"/>
                  </a:cubicBezTo>
                  <a:cubicBezTo>
                    <a:pt x="95" y="131"/>
                    <a:pt x="93" y="131"/>
                    <a:pt x="93" y="131"/>
                  </a:cubicBezTo>
                  <a:cubicBezTo>
                    <a:pt x="92" y="131"/>
                    <a:pt x="91" y="130"/>
                    <a:pt x="91" y="130"/>
                  </a:cubicBezTo>
                  <a:cubicBezTo>
                    <a:pt x="90" y="130"/>
                    <a:pt x="89" y="129"/>
                    <a:pt x="88" y="129"/>
                  </a:cubicBezTo>
                  <a:cubicBezTo>
                    <a:pt x="88" y="129"/>
                    <a:pt x="87" y="129"/>
                    <a:pt x="87" y="129"/>
                  </a:cubicBezTo>
                  <a:cubicBezTo>
                    <a:pt x="87" y="129"/>
                    <a:pt x="87" y="129"/>
                    <a:pt x="87" y="130"/>
                  </a:cubicBezTo>
                  <a:cubicBezTo>
                    <a:pt x="87" y="130"/>
                    <a:pt x="87" y="131"/>
                    <a:pt x="87" y="131"/>
                  </a:cubicBezTo>
                  <a:cubicBezTo>
                    <a:pt x="88" y="131"/>
                    <a:pt x="89" y="131"/>
                    <a:pt x="90" y="131"/>
                  </a:cubicBezTo>
                  <a:cubicBezTo>
                    <a:pt x="90" y="131"/>
                    <a:pt x="91" y="131"/>
                    <a:pt x="91" y="132"/>
                  </a:cubicBezTo>
                  <a:cubicBezTo>
                    <a:pt x="92" y="132"/>
                    <a:pt x="93" y="132"/>
                    <a:pt x="93" y="133"/>
                  </a:cubicBezTo>
                  <a:cubicBezTo>
                    <a:pt x="94" y="133"/>
                    <a:pt x="94" y="134"/>
                    <a:pt x="94" y="135"/>
                  </a:cubicBezTo>
                  <a:cubicBezTo>
                    <a:pt x="94" y="135"/>
                    <a:pt x="93" y="135"/>
                    <a:pt x="92" y="135"/>
                  </a:cubicBezTo>
                  <a:cubicBezTo>
                    <a:pt x="92" y="136"/>
                    <a:pt x="91" y="137"/>
                    <a:pt x="90" y="138"/>
                  </a:cubicBezTo>
                  <a:cubicBezTo>
                    <a:pt x="90" y="138"/>
                    <a:pt x="89" y="137"/>
                    <a:pt x="88" y="137"/>
                  </a:cubicBezTo>
                  <a:cubicBezTo>
                    <a:pt x="88" y="137"/>
                    <a:pt x="87" y="136"/>
                    <a:pt x="87" y="136"/>
                  </a:cubicBezTo>
                  <a:cubicBezTo>
                    <a:pt x="86" y="135"/>
                    <a:pt x="86" y="135"/>
                    <a:pt x="85" y="135"/>
                  </a:cubicBezTo>
                  <a:cubicBezTo>
                    <a:pt x="85" y="135"/>
                    <a:pt x="84" y="134"/>
                    <a:pt x="84" y="134"/>
                  </a:cubicBezTo>
                  <a:cubicBezTo>
                    <a:pt x="83" y="134"/>
                    <a:pt x="83" y="133"/>
                    <a:pt x="83" y="133"/>
                  </a:cubicBezTo>
                  <a:cubicBezTo>
                    <a:pt x="82" y="132"/>
                    <a:pt x="82" y="131"/>
                    <a:pt x="81" y="131"/>
                  </a:cubicBezTo>
                  <a:cubicBezTo>
                    <a:pt x="81" y="130"/>
                    <a:pt x="79" y="129"/>
                    <a:pt x="79" y="128"/>
                  </a:cubicBezTo>
                  <a:cubicBezTo>
                    <a:pt x="79" y="128"/>
                    <a:pt x="78" y="127"/>
                    <a:pt x="78" y="127"/>
                  </a:cubicBezTo>
                  <a:cubicBezTo>
                    <a:pt x="77" y="127"/>
                    <a:pt x="77" y="128"/>
                    <a:pt x="77" y="128"/>
                  </a:cubicBezTo>
                  <a:cubicBezTo>
                    <a:pt x="77" y="128"/>
                    <a:pt x="76" y="128"/>
                    <a:pt x="76" y="128"/>
                  </a:cubicBezTo>
                  <a:cubicBezTo>
                    <a:pt x="75" y="128"/>
                    <a:pt x="74" y="129"/>
                    <a:pt x="73" y="129"/>
                  </a:cubicBezTo>
                  <a:cubicBezTo>
                    <a:pt x="73" y="130"/>
                    <a:pt x="72" y="130"/>
                    <a:pt x="71" y="130"/>
                  </a:cubicBezTo>
                  <a:cubicBezTo>
                    <a:pt x="71" y="130"/>
                    <a:pt x="69" y="129"/>
                    <a:pt x="69" y="129"/>
                  </a:cubicBezTo>
                  <a:cubicBezTo>
                    <a:pt x="68" y="129"/>
                    <a:pt x="67" y="129"/>
                    <a:pt x="66" y="129"/>
                  </a:cubicBezTo>
                  <a:cubicBezTo>
                    <a:pt x="66" y="129"/>
                    <a:pt x="64" y="129"/>
                    <a:pt x="64" y="129"/>
                  </a:cubicBezTo>
                  <a:cubicBezTo>
                    <a:pt x="64" y="129"/>
                    <a:pt x="63" y="128"/>
                    <a:pt x="63" y="128"/>
                  </a:cubicBezTo>
                  <a:cubicBezTo>
                    <a:pt x="62" y="127"/>
                    <a:pt x="61" y="127"/>
                    <a:pt x="60" y="127"/>
                  </a:cubicBezTo>
                  <a:cubicBezTo>
                    <a:pt x="60" y="127"/>
                    <a:pt x="59" y="127"/>
                    <a:pt x="58" y="127"/>
                  </a:cubicBezTo>
                  <a:cubicBezTo>
                    <a:pt x="57" y="127"/>
                    <a:pt x="56" y="127"/>
                    <a:pt x="55" y="127"/>
                  </a:cubicBezTo>
                  <a:cubicBezTo>
                    <a:pt x="55" y="127"/>
                    <a:pt x="54" y="127"/>
                    <a:pt x="54" y="127"/>
                  </a:cubicBezTo>
                  <a:cubicBezTo>
                    <a:pt x="54" y="127"/>
                    <a:pt x="53" y="127"/>
                    <a:pt x="53" y="126"/>
                  </a:cubicBezTo>
                  <a:cubicBezTo>
                    <a:pt x="53" y="126"/>
                    <a:pt x="53" y="125"/>
                    <a:pt x="53" y="125"/>
                  </a:cubicBezTo>
                  <a:cubicBezTo>
                    <a:pt x="52" y="125"/>
                    <a:pt x="52" y="125"/>
                    <a:pt x="51" y="125"/>
                  </a:cubicBezTo>
                  <a:cubicBezTo>
                    <a:pt x="51" y="125"/>
                    <a:pt x="50" y="124"/>
                    <a:pt x="50" y="124"/>
                  </a:cubicBezTo>
                  <a:cubicBezTo>
                    <a:pt x="49" y="124"/>
                    <a:pt x="50" y="123"/>
                    <a:pt x="50" y="122"/>
                  </a:cubicBezTo>
                  <a:cubicBezTo>
                    <a:pt x="49" y="122"/>
                    <a:pt x="48" y="122"/>
                    <a:pt x="47" y="122"/>
                  </a:cubicBezTo>
                  <a:cubicBezTo>
                    <a:pt x="47" y="122"/>
                    <a:pt x="46" y="123"/>
                    <a:pt x="45" y="123"/>
                  </a:cubicBezTo>
                  <a:cubicBezTo>
                    <a:pt x="45" y="123"/>
                    <a:pt x="44" y="122"/>
                    <a:pt x="44" y="121"/>
                  </a:cubicBezTo>
                  <a:cubicBezTo>
                    <a:pt x="44" y="121"/>
                    <a:pt x="44" y="120"/>
                    <a:pt x="44" y="120"/>
                  </a:cubicBezTo>
                  <a:cubicBezTo>
                    <a:pt x="44" y="119"/>
                    <a:pt x="44" y="119"/>
                    <a:pt x="43" y="119"/>
                  </a:cubicBezTo>
                  <a:cubicBezTo>
                    <a:pt x="43" y="118"/>
                    <a:pt x="42" y="118"/>
                    <a:pt x="41" y="117"/>
                  </a:cubicBezTo>
                  <a:cubicBezTo>
                    <a:pt x="41" y="117"/>
                    <a:pt x="41" y="115"/>
                    <a:pt x="41" y="114"/>
                  </a:cubicBezTo>
                  <a:cubicBezTo>
                    <a:pt x="41" y="114"/>
                    <a:pt x="40" y="112"/>
                    <a:pt x="39" y="112"/>
                  </a:cubicBezTo>
                  <a:cubicBezTo>
                    <a:pt x="38" y="112"/>
                    <a:pt x="36" y="112"/>
                    <a:pt x="35" y="113"/>
                  </a:cubicBezTo>
                  <a:cubicBezTo>
                    <a:pt x="35" y="113"/>
                    <a:pt x="34" y="114"/>
                    <a:pt x="33" y="114"/>
                  </a:cubicBezTo>
                  <a:cubicBezTo>
                    <a:pt x="32" y="114"/>
                    <a:pt x="30" y="114"/>
                    <a:pt x="29" y="114"/>
                  </a:cubicBezTo>
                  <a:cubicBezTo>
                    <a:pt x="29" y="114"/>
                    <a:pt x="28" y="113"/>
                    <a:pt x="28" y="114"/>
                  </a:cubicBezTo>
                  <a:cubicBezTo>
                    <a:pt x="27" y="114"/>
                    <a:pt x="26" y="114"/>
                    <a:pt x="25" y="115"/>
                  </a:cubicBezTo>
                  <a:cubicBezTo>
                    <a:pt x="24" y="115"/>
                    <a:pt x="22" y="115"/>
                    <a:pt x="21" y="115"/>
                  </a:cubicBezTo>
                  <a:cubicBezTo>
                    <a:pt x="20" y="115"/>
                    <a:pt x="19" y="116"/>
                    <a:pt x="18" y="116"/>
                  </a:cubicBezTo>
                  <a:cubicBezTo>
                    <a:pt x="16" y="116"/>
                    <a:pt x="13" y="117"/>
                    <a:pt x="12" y="116"/>
                  </a:cubicBezTo>
                  <a:cubicBezTo>
                    <a:pt x="11" y="116"/>
                    <a:pt x="11" y="115"/>
                    <a:pt x="11" y="114"/>
                  </a:cubicBezTo>
                  <a:cubicBezTo>
                    <a:pt x="10" y="114"/>
                    <a:pt x="9" y="113"/>
                    <a:pt x="8" y="112"/>
                  </a:cubicBezTo>
                  <a:cubicBezTo>
                    <a:pt x="8" y="112"/>
                    <a:pt x="8" y="111"/>
                    <a:pt x="7" y="110"/>
                  </a:cubicBezTo>
                  <a:cubicBezTo>
                    <a:pt x="7" y="110"/>
                    <a:pt x="6" y="109"/>
                    <a:pt x="6" y="109"/>
                  </a:cubicBezTo>
                  <a:cubicBezTo>
                    <a:pt x="5" y="108"/>
                    <a:pt x="5" y="107"/>
                    <a:pt x="4" y="106"/>
                  </a:cubicBezTo>
                  <a:cubicBezTo>
                    <a:pt x="4" y="106"/>
                    <a:pt x="3" y="106"/>
                    <a:pt x="2" y="105"/>
                  </a:cubicBezTo>
                  <a:cubicBezTo>
                    <a:pt x="2" y="105"/>
                    <a:pt x="0" y="105"/>
                    <a:pt x="0" y="105"/>
                  </a:cubicBezTo>
                  <a:cubicBezTo>
                    <a:pt x="0" y="104"/>
                    <a:pt x="0" y="103"/>
                    <a:pt x="0" y="103"/>
                  </a:cubicBezTo>
                  <a:cubicBezTo>
                    <a:pt x="0" y="102"/>
                    <a:pt x="0" y="100"/>
                    <a:pt x="0" y="99"/>
                  </a:cubicBezTo>
                  <a:cubicBezTo>
                    <a:pt x="0" y="99"/>
                    <a:pt x="0" y="98"/>
                    <a:pt x="0" y="98"/>
                  </a:cubicBezTo>
                  <a:cubicBezTo>
                    <a:pt x="0" y="98"/>
                    <a:pt x="0" y="98"/>
                    <a:pt x="0" y="98"/>
                  </a:cubicBezTo>
                  <a:cubicBezTo>
                    <a:pt x="0" y="98"/>
                    <a:pt x="0" y="97"/>
                    <a:pt x="0" y="96"/>
                  </a:cubicBezTo>
                  <a:cubicBezTo>
                    <a:pt x="0" y="96"/>
                    <a:pt x="0" y="94"/>
                    <a:pt x="1" y="94"/>
                  </a:cubicBezTo>
                  <a:cubicBezTo>
                    <a:pt x="1" y="93"/>
                    <a:pt x="1" y="91"/>
                    <a:pt x="1" y="90"/>
                  </a:cubicBezTo>
                  <a:cubicBezTo>
                    <a:pt x="1" y="89"/>
                    <a:pt x="1" y="88"/>
                    <a:pt x="1" y="87"/>
                  </a:cubicBezTo>
                  <a:cubicBezTo>
                    <a:pt x="1" y="86"/>
                    <a:pt x="2" y="84"/>
                    <a:pt x="3" y="84"/>
                  </a:cubicBezTo>
                  <a:cubicBezTo>
                    <a:pt x="3" y="82"/>
                    <a:pt x="4" y="80"/>
                    <a:pt x="5" y="79"/>
                  </a:cubicBezTo>
                  <a:cubicBezTo>
                    <a:pt x="6" y="79"/>
                    <a:pt x="7" y="77"/>
                    <a:pt x="8" y="77"/>
                  </a:cubicBezTo>
                  <a:cubicBezTo>
                    <a:pt x="9" y="76"/>
                    <a:pt x="12" y="76"/>
                    <a:pt x="13" y="76"/>
                  </a:cubicBezTo>
                  <a:cubicBezTo>
                    <a:pt x="15" y="75"/>
                    <a:pt x="17" y="75"/>
                    <a:pt x="18" y="74"/>
                  </a:cubicBezTo>
                  <a:cubicBezTo>
                    <a:pt x="19" y="74"/>
                    <a:pt x="20" y="73"/>
                    <a:pt x="20" y="72"/>
                  </a:cubicBezTo>
                  <a:cubicBezTo>
                    <a:pt x="21" y="72"/>
                    <a:pt x="22" y="71"/>
                    <a:pt x="22" y="70"/>
                  </a:cubicBezTo>
                  <a:cubicBezTo>
                    <a:pt x="23" y="70"/>
                    <a:pt x="23" y="69"/>
                    <a:pt x="24" y="69"/>
                  </a:cubicBezTo>
                  <a:cubicBezTo>
                    <a:pt x="24" y="69"/>
                    <a:pt x="26" y="69"/>
                    <a:pt x="26" y="69"/>
                  </a:cubicBezTo>
                  <a:cubicBezTo>
                    <a:pt x="26" y="68"/>
                    <a:pt x="27" y="68"/>
                    <a:pt x="28" y="68"/>
                  </a:cubicBezTo>
                  <a:cubicBezTo>
                    <a:pt x="28" y="67"/>
                    <a:pt x="28" y="66"/>
                    <a:pt x="28" y="66"/>
                  </a:cubicBezTo>
                  <a:cubicBezTo>
                    <a:pt x="27" y="65"/>
                    <a:pt x="26" y="65"/>
                    <a:pt x="26" y="65"/>
                  </a:cubicBezTo>
                  <a:cubicBezTo>
                    <a:pt x="25" y="65"/>
                    <a:pt x="25" y="64"/>
                    <a:pt x="25" y="64"/>
                  </a:cubicBezTo>
                  <a:cubicBezTo>
                    <a:pt x="25" y="63"/>
                    <a:pt x="25" y="62"/>
                    <a:pt x="25" y="61"/>
                  </a:cubicBezTo>
                  <a:cubicBezTo>
                    <a:pt x="25" y="60"/>
                    <a:pt x="25" y="59"/>
                    <a:pt x="25" y="59"/>
                  </a:cubicBezTo>
                  <a:cubicBezTo>
                    <a:pt x="25" y="58"/>
                    <a:pt x="26" y="58"/>
                    <a:pt x="27" y="58"/>
                  </a:cubicBezTo>
                  <a:cubicBezTo>
                    <a:pt x="27" y="58"/>
                    <a:pt x="28" y="58"/>
                    <a:pt x="28" y="58"/>
                  </a:cubicBezTo>
                  <a:cubicBezTo>
                    <a:pt x="28" y="58"/>
                    <a:pt x="29" y="58"/>
                    <a:pt x="29" y="58"/>
                  </a:cubicBezTo>
                  <a:cubicBezTo>
                    <a:pt x="29" y="57"/>
                    <a:pt x="29" y="56"/>
                    <a:pt x="29" y="56"/>
                  </a:cubicBezTo>
                  <a:cubicBezTo>
                    <a:pt x="29" y="56"/>
                    <a:pt x="27" y="56"/>
                    <a:pt x="26" y="55"/>
                  </a:cubicBezTo>
                  <a:cubicBezTo>
                    <a:pt x="26" y="55"/>
                    <a:pt x="25" y="54"/>
                    <a:pt x="25" y="54"/>
                  </a:cubicBezTo>
                  <a:cubicBezTo>
                    <a:pt x="25" y="53"/>
                    <a:pt x="25" y="53"/>
                    <a:pt x="25" y="52"/>
                  </a:cubicBezTo>
                  <a:cubicBezTo>
                    <a:pt x="25" y="52"/>
                    <a:pt x="25" y="51"/>
                    <a:pt x="25" y="51"/>
                  </a:cubicBezTo>
                  <a:cubicBezTo>
                    <a:pt x="25" y="51"/>
                    <a:pt x="25" y="50"/>
                    <a:pt x="25" y="49"/>
                  </a:cubicBezTo>
                  <a:cubicBezTo>
                    <a:pt x="25" y="49"/>
                    <a:pt x="23" y="49"/>
                    <a:pt x="23" y="49"/>
                  </a:cubicBezTo>
                  <a:cubicBezTo>
                    <a:pt x="23" y="49"/>
                    <a:pt x="22" y="49"/>
                    <a:pt x="22" y="49"/>
                  </a:cubicBezTo>
                  <a:cubicBezTo>
                    <a:pt x="21" y="50"/>
                    <a:pt x="20" y="50"/>
                    <a:pt x="19" y="50"/>
                  </a:cubicBezTo>
                  <a:cubicBezTo>
                    <a:pt x="19" y="50"/>
                    <a:pt x="18" y="50"/>
                    <a:pt x="18" y="50"/>
                  </a:cubicBezTo>
                  <a:cubicBezTo>
                    <a:pt x="18" y="50"/>
                    <a:pt x="17" y="48"/>
                    <a:pt x="17" y="47"/>
                  </a:cubicBezTo>
                  <a:cubicBezTo>
                    <a:pt x="17" y="46"/>
                    <a:pt x="16" y="44"/>
                    <a:pt x="16" y="42"/>
                  </a:cubicBezTo>
                  <a:cubicBezTo>
                    <a:pt x="16" y="41"/>
                    <a:pt x="15" y="37"/>
                    <a:pt x="14" y="35"/>
                  </a:cubicBezTo>
                  <a:cubicBezTo>
                    <a:pt x="14" y="35"/>
                    <a:pt x="14" y="34"/>
                    <a:pt x="14" y="33"/>
                  </a:cubicBezTo>
                  <a:cubicBezTo>
                    <a:pt x="14" y="33"/>
                    <a:pt x="12" y="32"/>
                    <a:pt x="12" y="32"/>
                  </a:cubicBezTo>
                  <a:cubicBezTo>
                    <a:pt x="11" y="32"/>
                    <a:pt x="10" y="31"/>
                    <a:pt x="10" y="31"/>
                  </a:cubicBezTo>
                  <a:cubicBezTo>
                    <a:pt x="9" y="30"/>
                    <a:pt x="9" y="29"/>
                    <a:pt x="9" y="29"/>
                  </a:cubicBezTo>
                  <a:cubicBezTo>
                    <a:pt x="9" y="29"/>
                    <a:pt x="8" y="28"/>
                    <a:pt x="8" y="27"/>
                  </a:cubicBezTo>
                  <a:cubicBezTo>
                    <a:pt x="8" y="27"/>
                    <a:pt x="8" y="25"/>
                    <a:pt x="8" y="24"/>
                  </a:cubicBezTo>
                  <a:cubicBezTo>
                    <a:pt x="8" y="24"/>
                    <a:pt x="7" y="22"/>
                    <a:pt x="7" y="21"/>
                  </a:cubicBezTo>
                  <a:cubicBezTo>
                    <a:pt x="7" y="21"/>
                    <a:pt x="7" y="21"/>
                    <a:pt x="7" y="21"/>
                  </a:cubicBezTo>
                  <a:cubicBezTo>
                    <a:pt x="7" y="21"/>
                    <a:pt x="8" y="21"/>
                    <a:pt x="9" y="21"/>
                  </a:cubicBezTo>
                  <a:cubicBezTo>
                    <a:pt x="9" y="20"/>
                    <a:pt x="10" y="18"/>
                    <a:pt x="10" y="18"/>
                  </a:cubicBezTo>
                  <a:cubicBezTo>
                    <a:pt x="10" y="17"/>
                    <a:pt x="10" y="16"/>
                    <a:pt x="10" y="15"/>
                  </a:cubicBezTo>
                  <a:cubicBezTo>
                    <a:pt x="10" y="14"/>
                    <a:pt x="11" y="13"/>
                    <a:pt x="12" y="13"/>
                  </a:cubicBezTo>
                  <a:cubicBezTo>
                    <a:pt x="12" y="12"/>
                    <a:pt x="13" y="12"/>
                    <a:pt x="13" y="13"/>
                  </a:cubicBezTo>
                  <a:cubicBezTo>
                    <a:pt x="14" y="13"/>
                    <a:pt x="15" y="14"/>
                    <a:pt x="16" y="14"/>
                  </a:cubicBezTo>
                  <a:cubicBezTo>
                    <a:pt x="16" y="15"/>
                    <a:pt x="17" y="15"/>
                    <a:pt x="18" y="15"/>
                  </a:cubicBezTo>
                  <a:cubicBezTo>
                    <a:pt x="18" y="15"/>
                    <a:pt x="20" y="14"/>
                    <a:pt x="20" y="13"/>
                  </a:cubicBezTo>
                  <a:cubicBezTo>
                    <a:pt x="21" y="13"/>
                    <a:pt x="21" y="11"/>
                    <a:pt x="22" y="10"/>
                  </a:cubicBezTo>
                  <a:cubicBezTo>
                    <a:pt x="22" y="9"/>
                    <a:pt x="24" y="8"/>
                    <a:pt x="25" y="7"/>
                  </a:cubicBezTo>
                  <a:cubicBezTo>
                    <a:pt x="25" y="6"/>
                    <a:pt x="26" y="6"/>
                    <a:pt x="27" y="5"/>
                  </a:cubicBezTo>
                  <a:cubicBezTo>
                    <a:pt x="27" y="5"/>
                    <a:pt x="29" y="5"/>
                    <a:pt x="30" y="5"/>
                  </a:cubicBezTo>
                  <a:cubicBezTo>
                    <a:pt x="30" y="6"/>
                    <a:pt x="31" y="7"/>
                    <a:pt x="32" y="7"/>
                  </a:cubicBezTo>
                  <a:cubicBezTo>
                    <a:pt x="33" y="7"/>
                    <a:pt x="34" y="7"/>
                    <a:pt x="35" y="6"/>
                  </a:cubicBezTo>
                  <a:cubicBezTo>
                    <a:pt x="36" y="6"/>
                    <a:pt x="37" y="5"/>
                    <a:pt x="37" y="5"/>
                  </a:cubicBezTo>
                  <a:cubicBezTo>
                    <a:pt x="38" y="4"/>
                    <a:pt x="40" y="4"/>
                    <a:pt x="41" y="4"/>
                  </a:cubicBezTo>
                  <a:cubicBezTo>
                    <a:pt x="41" y="5"/>
                    <a:pt x="43" y="5"/>
                    <a:pt x="43" y="6"/>
                  </a:cubicBezTo>
                  <a:cubicBezTo>
                    <a:pt x="44" y="7"/>
                    <a:pt x="45" y="8"/>
                    <a:pt x="46" y="9"/>
                  </a:cubicBezTo>
                  <a:cubicBezTo>
                    <a:pt x="47" y="10"/>
                    <a:pt x="49" y="11"/>
                    <a:pt x="49" y="11"/>
                  </a:cubicBezTo>
                  <a:cubicBezTo>
                    <a:pt x="50" y="12"/>
                    <a:pt x="50" y="13"/>
                    <a:pt x="51" y="13"/>
                  </a:cubicBezTo>
                  <a:cubicBezTo>
                    <a:pt x="51" y="14"/>
                    <a:pt x="51" y="15"/>
                    <a:pt x="52" y="15"/>
                  </a:cubicBezTo>
                  <a:cubicBezTo>
                    <a:pt x="52" y="15"/>
                    <a:pt x="53" y="15"/>
                    <a:pt x="53" y="14"/>
                  </a:cubicBezTo>
                  <a:cubicBezTo>
                    <a:pt x="54" y="14"/>
                    <a:pt x="53" y="12"/>
                    <a:pt x="53" y="12"/>
                  </a:cubicBezTo>
                  <a:cubicBezTo>
                    <a:pt x="54" y="11"/>
                    <a:pt x="54" y="10"/>
                    <a:pt x="55" y="9"/>
                  </a:cubicBezTo>
                  <a:cubicBezTo>
                    <a:pt x="55" y="9"/>
                    <a:pt x="57" y="8"/>
                    <a:pt x="57" y="8"/>
                  </a:cubicBezTo>
                  <a:cubicBezTo>
                    <a:pt x="57" y="8"/>
                    <a:pt x="57" y="8"/>
                    <a:pt x="57"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7" name="Freeform 127"/>
            <p:cNvSpPr>
              <a:spLocks/>
            </p:cNvSpPr>
            <p:nvPr/>
          </p:nvSpPr>
          <p:spPr bwMode="auto">
            <a:xfrm>
              <a:off x="2820988" y="3883026"/>
              <a:ext cx="22225" cy="12700"/>
            </a:xfrm>
            <a:custGeom>
              <a:avLst/>
              <a:gdLst/>
              <a:ahLst/>
              <a:cxnLst>
                <a:cxn ang="0">
                  <a:pos x="10" y="5"/>
                </a:cxn>
                <a:cxn ang="0">
                  <a:pos x="7" y="5"/>
                </a:cxn>
                <a:cxn ang="0">
                  <a:pos x="4" y="4"/>
                </a:cxn>
                <a:cxn ang="0">
                  <a:pos x="3" y="3"/>
                </a:cxn>
                <a:cxn ang="0">
                  <a:pos x="1" y="1"/>
                </a:cxn>
                <a:cxn ang="0">
                  <a:pos x="0" y="0"/>
                </a:cxn>
                <a:cxn ang="0">
                  <a:pos x="2" y="0"/>
                </a:cxn>
                <a:cxn ang="0">
                  <a:pos x="3" y="1"/>
                </a:cxn>
                <a:cxn ang="0">
                  <a:pos x="6" y="1"/>
                </a:cxn>
                <a:cxn ang="0">
                  <a:pos x="10" y="1"/>
                </a:cxn>
                <a:cxn ang="0">
                  <a:pos x="11" y="2"/>
                </a:cxn>
                <a:cxn ang="0">
                  <a:pos x="11" y="4"/>
                </a:cxn>
                <a:cxn ang="0">
                  <a:pos x="11" y="5"/>
                </a:cxn>
                <a:cxn ang="0">
                  <a:pos x="10" y="5"/>
                </a:cxn>
              </a:cxnLst>
              <a:rect l="0" t="0" r="r" b="b"/>
              <a:pathLst>
                <a:path w="12" h="6">
                  <a:moveTo>
                    <a:pt x="10" y="5"/>
                  </a:moveTo>
                  <a:cubicBezTo>
                    <a:pt x="9" y="6"/>
                    <a:pt x="7" y="5"/>
                    <a:pt x="7" y="5"/>
                  </a:cubicBezTo>
                  <a:cubicBezTo>
                    <a:pt x="6" y="5"/>
                    <a:pt x="5" y="5"/>
                    <a:pt x="4" y="4"/>
                  </a:cubicBezTo>
                  <a:cubicBezTo>
                    <a:pt x="4" y="4"/>
                    <a:pt x="3" y="3"/>
                    <a:pt x="3" y="3"/>
                  </a:cubicBezTo>
                  <a:cubicBezTo>
                    <a:pt x="2" y="2"/>
                    <a:pt x="1" y="2"/>
                    <a:pt x="1" y="1"/>
                  </a:cubicBezTo>
                  <a:cubicBezTo>
                    <a:pt x="0" y="1"/>
                    <a:pt x="0" y="0"/>
                    <a:pt x="0" y="0"/>
                  </a:cubicBezTo>
                  <a:cubicBezTo>
                    <a:pt x="0" y="0"/>
                    <a:pt x="1" y="0"/>
                    <a:pt x="2" y="0"/>
                  </a:cubicBezTo>
                  <a:cubicBezTo>
                    <a:pt x="2" y="0"/>
                    <a:pt x="3" y="0"/>
                    <a:pt x="3" y="1"/>
                  </a:cubicBezTo>
                  <a:cubicBezTo>
                    <a:pt x="4" y="1"/>
                    <a:pt x="5" y="1"/>
                    <a:pt x="6" y="1"/>
                  </a:cubicBezTo>
                  <a:cubicBezTo>
                    <a:pt x="7" y="1"/>
                    <a:pt x="9" y="0"/>
                    <a:pt x="10" y="1"/>
                  </a:cubicBezTo>
                  <a:cubicBezTo>
                    <a:pt x="10" y="1"/>
                    <a:pt x="11" y="1"/>
                    <a:pt x="11" y="2"/>
                  </a:cubicBezTo>
                  <a:cubicBezTo>
                    <a:pt x="11" y="2"/>
                    <a:pt x="12" y="3"/>
                    <a:pt x="11" y="4"/>
                  </a:cubicBezTo>
                  <a:cubicBezTo>
                    <a:pt x="11" y="4"/>
                    <a:pt x="11" y="4"/>
                    <a:pt x="11" y="5"/>
                  </a:cubicBezTo>
                  <a:cubicBezTo>
                    <a:pt x="11" y="5"/>
                    <a:pt x="10" y="5"/>
                    <a:pt x="10"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8" name="Freeform 128"/>
            <p:cNvSpPr>
              <a:spLocks/>
            </p:cNvSpPr>
            <p:nvPr/>
          </p:nvSpPr>
          <p:spPr bwMode="auto">
            <a:xfrm>
              <a:off x="2825751" y="3897313"/>
              <a:ext cx="7938" cy="7938"/>
            </a:xfrm>
            <a:custGeom>
              <a:avLst/>
              <a:gdLst/>
              <a:ahLst/>
              <a:cxnLst>
                <a:cxn ang="0">
                  <a:pos x="4" y="2"/>
                </a:cxn>
                <a:cxn ang="0">
                  <a:pos x="3" y="3"/>
                </a:cxn>
                <a:cxn ang="0">
                  <a:pos x="2" y="4"/>
                </a:cxn>
                <a:cxn ang="0">
                  <a:pos x="0" y="4"/>
                </a:cxn>
                <a:cxn ang="0">
                  <a:pos x="1" y="3"/>
                </a:cxn>
                <a:cxn ang="0">
                  <a:pos x="2" y="2"/>
                </a:cxn>
                <a:cxn ang="0">
                  <a:pos x="2" y="0"/>
                </a:cxn>
                <a:cxn ang="0">
                  <a:pos x="3" y="0"/>
                </a:cxn>
                <a:cxn ang="0">
                  <a:pos x="4" y="1"/>
                </a:cxn>
                <a:cxn ang="0">
                  <a:pos x="4" y="2"/>
                </a:cxn>
              </a:cxnLst>
              <a:rect l="0" t="0" r="r" b="b"/>
              <a:pathLst>
                <a:path w="4" h="4">
                  <a:moveTo>
                    <a:pt x="4" y="2"/>
                  </a:moveTo>
                  <a:cubicBezTo>
                    <a:pt x="4" y="3"/>
                    <a:pt x="3" y="3"/>
                    <a:pt x="3" y="3"/>
                  </a:cubicBezTo>
                  <a:cubicBezTo>
                    <a:pt x="3" y="3"/>
                    <a:pt x="2" y="4"/>
                    <a:pt x="2" y="4"/>
                  </a:cubicBezTo>
                  <a:cubicBezTo>
                    <a:pt x="2" y="4"/>
                    <a:pt x="1" y="4"/>
                    <a:pt x="0" y="4"/>
                  </a:cubicBezTo>
                  <a:cubicBezTo>
                    <a:pt x="0" y="4"/>
                    <a:pt x="1" y="3"/>
                    <a:pt x="1" y="3"/>
                  </a:cubicBezTo>
                  <a:cubicBezTo>
                    <a:pt x="1" y="2"/>
                    <a:pt x="2" y="2"/>
                    <a:pt x="2" y="2"/>
                  </a:cubicBezTo>
                  <a:cubicBezTo>
                    <a:pt x="2" y="1"/>
                    <a:pt x="2" y="1"/>
                    <a:pt x="2" y="0"/>
                  </a:cubicBezTo>
                  <a:cubicBezTo>
                    <a:pt x="2" y="0"/>
                    <a:pt x="3" y="0"/>
                    <a:pt x="3" y="0"/>
                  </a:cubicBezTo>
                  <a:cubicBezTo>
                    <a:pt x="4" y="0"/>
                    <a:pt x="4" y="1"/>
                    <a:pt x="4" y="1"/>
                  </a:cubicBezTo>
                  <a:cubicBezTo>
                    <a:pt x="4" y="1"/>
                    <a:pt x="4" y="2"/>
                    <a:pt x="4"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9" name="Freeform 129"/>
            <p:cNvSpPr>
              <a:spLocks/>
            </p:cNvSpPr>
            <p:nvPr/>
          </p:nvSpPr>
          <p:spPr bwMode="auto">
            <a:xfrm>
              <a:off x="2833688" y="3905251"/>
              <a:ext cx="4763" cy="3175"/>
            </a:xfrm>
            <a:custGeom>
              <a:avLst/>
              <a:gdLst/>
              <a:ahLst/>
              <a:cxnLst>
                <a:cxn ang="0">
                  <a:pos x="2" y="0"/>
                </a:cxn>
                <a:cxn ang="0">
                  <a:pos x="0" y="0"/>
                </a:cxn>
                <a:cxn ang="0">
                  <a:pos x="0" y="1"/>
                </a:cxn>
                <a:cxn ang="0">
                  <a:pos x="0" y="2"/>
                </a:cxn>
                <a:cxn ang="0">
                  <a:pos x="2" y="2"/>
                </a:cxn>
                <a:cxn ang="0">
                  <a:pos x="2" y="0"/>
                </a:cxn>
              </a:cxnLst>
              <a:rect l="0" t="0" r="r" b="b"/>
              <a:pathLst>
                <a:path w="2" h="2">
                  <a:moveTo>
                    <a:pt x="2" y="0"/>
                  </a:moveTo>
                  <a:cubicBezTo>
                    <a:pt x="2" y="0"/>
                    <a:pt x="1" y="0"/>
                    <a:pt x="0" y="0"/>
                  </a:cubicBezTo>
                  <a:cubicBezTo>
                    <a:pt x="0" y="0"/>
                    <a:pt x="0" y="1"/>
                    <a:pt x="0" y="1"/>
                  </a:cubicBezTo>
                  <a:cubicBezTo>
                    <a:pt x="0" y="1"/>
                    <a:pt x="0" y="2"/>
                    <a:pt x="0" y="2"/>
                  </a:cubicBezTo>
                  <a:cubicBezTo>
                    <a:pt x="1" y="2"/>
                    <a:pt x="2" y="2"/>
                    <a:pt x="2" y="2"/>
                  </a:cubicBezTo>
                  <a:cubicBezTo>
                    <a:pt x="2" y="1"/>
                    <a:pt x="2" y="0"/>
                    <a:pt x="2"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0" name="Freeform 130"/>
            <p:cNvSpPr>
              <a:spLocks/>
            </p:cNvSpPr>
            <p:nvPr/>
          </p:nvSpPr>
          <p:spPr bwMode="auto">
            <a:xfrm>
              <a:off x="2840038" y="3905251"/>
              <a:ext cx="7938" cy="6350"/>
            </a:xfrm>
            <a:custGeom>
              <a:avLst/>
              <a:gdLst/>
              <a:ahLst/>
              <a:cxnLst>
                <a:cxn ang="0">
                  <a:pos x="3" y="4"/>
                </a:cxn>
                <a:cxn ang="0">
                  <a:pos x="2" y="3"/>
                </a:cxn>
                <a:cxn ang="0">
                  <a:pos x="1" y="2"/>
                </a:cxn>
                <a:cxn ang="0">
                  <a:pos x="1" y="0"/>
                </a:cxn>
                <a:cxn ang="0">
                  <a:pos x="2" y="0"/>
                </a:cxn>
                <a:cxn ang="0">
                  <a:pos x="3" y="1"/>
                </a:cxn>
                <a:cxn ang="0">
                  <a:pos x="4" y="3"/>
                </a:cxn>
                <a:cxn ang="0">
                  <a:pos x="3" y="4"/>
                </a:cxn>
              </a:cxnLst>
              <a:rect l="0" t="0" r="r" b="b"/>
              <a:pathLst>
                <a:path w="4" h="4">
                  <a:moveTo>
                    <a:pt x="3" y="4"/>
                  </a:moveTo>
                  <a:cubicBezTo>
                    <a:pt x="3" y="4"/>
                    <a:pt x="2" y="3"/>
                    <a:pt x="2" y="3"/>
                  </a:cubicBezTo>
                  <a:cubicBezTo>
                    <a:pt x="2" y="2"/>
                    <a:pt x="1" y="2"/>
                    <a:pt x="1" y="2"/>
                  </a:cubicBezTo>
                  <a:cubicBezTo>
                    <a:pt x="0" y="1"/>
                    <a:pt x="0" y="0"/>
                    <a:pt x="1" y="0"/>
                  </a:cubicBezTo>
                  <a:cubicBezTo>
                    <a:pt x="1" y="0"/>
                    <a:pt x="1" y="0"/>
                    <a:pt x="2" y="0"/>
                  </a:cubicBezTo>
                  <a:cubicBezTo>
                    <a:pt x="2" y="0"/>
                    <a:pt x="3" y="1"/>
                    <a:pt x="3" y="1"/>
                  </a:cubicBezTo>
                  <a:cubicBezTo>
                    <a:pt x="3" y="2"/>
                    <a:pt x="4" y="3"/>
                    <a:pt x="4" y="3"/>
                  </a:cubicBezTo>
                  <a:cubicBezTo>
                    <a:pt x="4" y="3"/>
                    <a:pt x="3" y="4"/>
                    <a:pt x="3"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1" name="Freeform 131"/>
            <p:cNvSpPr>
              <a:spLocks/>
            </p:cNvSpPr>
            <p:nvPr/>
          </p:nvSpPr>
          <p:spPr bwMode="auto">
            <a:xfrm>
              <a:off x="2838451" y="3881438"/>
              <a:ext cx="30163" cy="26988"/>
            </a:xfrm>
            <a:custGeom>
              <a:avLst/>
              <a:gdLst/>
              <a:ahLst/>
              <a:cxnLst>
                <a:cxn ang="0">
                  <a:pos x="6" y="14"/>
                </a:cxn>
                <a:cxn ang="0">
                  <a:pos x="5" y="12"/>
                </a:cxn>
                <a:cxn ang="0">
                  <a:pos x="3" y="10"/>
                </a:cxn>
                <a:cxn ang="0">
                  <a:pos x="2" y="10"/>
                </a:cxn>
                <a:cxn ang="0">
                  <a:pos x="0" y="9"/>
                </a:cxn>
                <a:cxn ang="0">
                  <a:pos x="1" y="8"/>
                </a:cxn>
                <a:cxn ang="0">
                  <a:pos x="2" y="8"/>
                </a:cxn>
                <a:cxn ang="0">
                  <a:pos x="4" y="6"/>
                </a:cxn>
                <a:cxn ang="0">
                  <a:pos x="5" y="3"/>
                </a:cxn>
                <a:cxn ang="0">
                  <a:pos x="5" y="2"/>
                </a:cxn>
                <a:cxn ang="0">
                  <a:pos x="7" y="1"/>
                </a:cxn>
                <a:cxn ang="0">
                  <a:pos x="11" y="1"/>
                </a:cxn>
                <a:cxn ang="0">
                  <a:pos x="14" y="0"/>
                </a:cxn>
                <a:cxn ang="0">
                  <a:pos x="16" y="0"/>
                </a:cxn>
                <a:cxn ang="0">
                  <a:pos x="15" y="2"/>
                </a:cxn>
                <a:cxn ang="0">
                  <a:pos x="14" y="5"/>
                </a:cxn>
                <a:cxn ang="0">
                  <a:pos x="11" y="8"/>
                </a:cxn>
                <a:cxn ang="0">
                  <a:pos x="9" y="10"/>
                </a:cxn>
                <a:cxn ang="0">
                  <a:pos x="7" y="12"/>
                </a:cxn>
                <a:cxn ang="0">
                  <a:pos x="6" y="14"/>
                </a:cxn>
              </a:cxnLst>
              <a:rect l="0" t="0" r="r" b="b"/>
              <a:pathLst>
                <a:path w="16" h="14">
                  <a:moveTo>
                    <a:pt x="6" y="14"/>
                  </a:moveTo>
                  <a:cubicBezTo>
                    <a:pt x="6" y="14"/>
                    <a:pt x="5" y="12"/>
                    <a:pt x="5" y="12"/>
                  </a:cubicBezTo>
                  <a:cubicBezTo>
                    <a:pt x="4" y="11"/>
                    <a:pt x="3" y="10"/>
                    <a:pt x="3" y="10"/>
                  </a:cubicBezTo>
                  <a:cubicBezTo>
                    <a:pt x="3" y="10"/>
                    <a:pt x="2" y="10"/>
                    <a:pt x="2" y="10"/>
                  </a:cubicBezTo>
                  <a:cubicBezTo>
                    <a:pt x="1" y="9"/>
                    <a:pt x="0" y="9"/>
                    <a:pt x="0" y="9"/>
                  </a:cubicBezTo>
                  <a:cubicBezTo>
                    <a:pt x="0" y="8"/>
                    <a:pt x="1" y="8"/>
                    <a:pt x="1" y="8"/>
                  </a:cubicBezTo>
                  <a:cubicBezTo>
                    <a:pt x="1" y="8"/>
                    <a:pt x="2" y="8"/>
                    <a:pt x="2" y="8"/>
                  </a:cubicBezTo>
                  <a:cubicBezTo>
                    <a:pt x="3" y="7"/>
                    <a:pt x="4" y="7"/>
                    <a:pt x="4" y="6"/>
                  </a:cubicBezTo>
                  <a:cubicBezTo>
                    <a:pt x="5" y="5"/>
                    <a:pt x="5" y="4"/>
                    <a:pt x="5" y="3"/>
                  </a:cubicBezTo>
                  <a:cubicBezTo>
                    <a:pt x="5" y="3"/>
                    <a:pt x="5" y="2"/>
                    <a:pt x="5" y="2"/>
                  </a:cubicBezTo>
                  <a:cubicBezTo>
                    <a:pt x="6" y="1"/>
                    <a:pt x="7" y="1"/>
                    <a:pt x="7" y="1"/>
                  </a:cubicBezTo>
                  <a:cubicBezTo>
                    <a:pt x="8" y="1"/>
                    <a:pt x="10" y="1"/>
                    <a:pt x="11" y="1"/>
                  </a:cubicBezTo>
                  <a:cubicBezTo>
                    <a:pt x="12" y="1"/>
                    <a:pt x="13" y="0"/>
                    <a:pt x="14" y="0"/>
                  </a:cubicBezTo>
                  <a:cubicBezTo>
                    <a:pt x="14" y="0"/>
                    <a:pt x="16" y="0"/>
                    <a:pt x="16" y="0"/>
                  </a:cubicBezTo>
                  <a:cubicBezTo>
                    <a:pt x="16" y="1"/>
                    <a:pt x="15" y="2"/>
                    <a:pt x="15" y="2"/>
                  </a:cubicBezTo>
                  <a:cubicBezTo>
                    <a:pt x="15" y="3"/>
                    <a:pt x="14" y="4"/>
                    <a:pt x="14" y="5"/>
                  </a:cubicBezTo>
                  <a:cubicBezTo>
                    <a:pt x="13" y="5"/>
                    <a:pt x="11" y="7"/>
                    <a:pt x="11" y="8"/>
                  </a:cubicBezTo>
                  <a:cubicBezTo>
                    <a:pt x="10" y="8"/>
                    <a:pt x="9" y="10"/>
                    <a:pt x="9" y="10"/>
                  </a:cubicBezTo>
                  <a:cubicBezTo>
                    <a:pt x="8" y="11"/>
                    <a:pt x="8" y="12"/>
                    <a:pt x="7" y="12"/>
                  </a:cubicBezTo>
                  <a:cubicBezTo>
                    <a:pt x="7" y="13"/>
                    <a:pt x="7" y="14"/>
                    <a:pt x="6" y="1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2" name="Freeform 132"/>
            <p:cNvSpPr>
              <a:spLocks/>
            </p:cNvSpPr>
            <p:nvPr/>
          </p:nvSpPr>
          <p:spPr bwMode="auto">
            <a:xfrm>
              <a:off x="2849563" y="3800476"/>
              <a:ext cx="28575" cy="15875"/>
            </a:xfrm>
            <a:custGeom>
              <a:avLst/>
              <a:gdLst/>
              <a:ahLst/>
              <a:cxnLst>
                <a:cxn ang="0">
                  <a:pos x="13" y="3"/>
                </a:cxn>
                <a:cxn ang="0">
                  <a:pos x="10" y="3"/>
                </a:cxn>
                <a:cxn ang="0">
                  <a:pos x="8" y="5"/>
                </a:cxn>
                <a:cxn ang="0">
                  <a:pos x="7" y="7"/>
                </a:cxn>
                <a:cxn ang="0">
                  <a:pos x="5" y="8"/>
                </a:cxn>
                <a:cxn ang="0">
                  <a:pos x="3" y="8"/>
                </a:cxn>
                <a:cxn ang="0">
                  <a:pos x="1" y="7"/>
                </a:cxn>
                <a:cxn ang="0">
                  <a:pos x="0" y="6"/>
                </a:cxn>
                <a:cxn ang="0">
                  <a:pos x="0" y="5"/>
                </a:cxn>
                <a:cxn ang="0">
                  <a:pos x="1" y="3"/>
                </a:cxn>
                <a:cxn ang="0">
                  <a:pos x="2" y="2"/>
                </a:cxn>
                <a:cxn ang="0">
                  <a:pos x="4" y="1"/>
                </a:cxn>
                <a:cxn ang="0">
                  <a:pos x="7" y="0"/>
                </a:cxn>
                <a:cxn ang="0">
                  <a:pos x="11" y="0"/>
                </a:cxn>
                <a:cxn ang="0">
                  <a:pos x="14" y="0"/>
                </a:cxn>
                <a:cxn ang="0">
                  <a:pos x="15" y="1"/>
                </a:cxn>
                <a:cxn ang="0">
                  <a:pos x="14" y="2"/>
                </a:cxn>
                <a:cxn ang="0">
                  <a:pos x="13" y="3"/>
                </a:cxn>
              </a:cxnLst>
              <a:rect l="0" t="0" r="r" b="b"/>
              <a:pathLst>
                <a:path w="15" h="8">
                  <a:moveTo>
                    <a:pt x="13" y="3"/>
                  </a:moveTo>
                  <a:cubicBezTo>
                    <a:pt x="12" y="3"/>
                    <a:pt x="10" y="3"/>
                    <a:pt x="10" y="3"/>
                  </a:cubicBezTo>
                  <a:cubicBezTo>
                    <a:pt x="9" y="4"/>
                    <a:pt x="8" y="5"/>
                    <a:pt x="8" y="5"/>
                  </a:cubicBezTo>
                  <a:cubicBezTo>
                    <a:pt x="8" y="5"/>
                    <a:pt x="7" y="6"/>
                    <a:pt x="7" y="7"/>
                  </a:cubicBezTo>
                  <a:cubicBezTo>
                    <a:pt x="6" y="7"/>
                    <a:pt x="5" y="7"/>
                    <a:pt x="5" y="8"/>
                  </a:cubicBezTo>
                  <a:cubicBezTo>
                    <a:pt x="5" y="8"/>
                    <a:pt x="4" y="8"/>
                    <a:pt x="3" y="8"/>
                  </a:cubicBezTo>
                  <a:cubicBezTo>
                    <a:pt x="3" y="7"/>
                    <a:pt x="2" y="7"/>
                    <a:pt x="1" y="7"/>
                  </a:cubicBezTo>
                  <a:cubicBezTo>
                    <a:pt x="1" y="7"/>
                    <a:pt x="0" y="7"/>
                    <a:pt x="0" y="6"/>
                  </a:cubicBezTo>
                  <a:cubicBezTo>
                    <a:pt x="0" y="6"/>
                    <a:pt x="0" y="5"/>
                    <a:pt x="0" y="5"/>
                  </a:cubicBezTo>
                  <a:cubicBezTo>
                    <a:pt x="0" y="4"/>
                    <a:pt x="1" y="3"/>
                    <a:pt x="1" y="3"/>
                  </a:cubicBezTo>
                  <a:cubicBezTo>
                    <a:pt x="1" y="3"/>
                    <a:pt x="2" y="2"/>
                    <a:pt x="2" y="2"/>
                  </a:cubicBezTo>
                  <a:cubicBezTo>
                    <a:pt x="3" y="1"/>
                    <a:pt x="4" y="1"/>
                    <a:pt x="4" y="1"/>
                  </a:cubicBezTo>
                  <a:cubicBezTo>
                    <a:pt x="5" y="0"/>
                    <a:pt x="7" y="0"/>
                    <a:pt x="7" y="0"/>
                  </a:cubicBezTo>
                  <a:cubicBezTo>
                    <a:pt x="8" y="0"/>
                    <a:pt x="10" y="0"/>
                    <a:pt x="11" y="0"/>
                  </a:cubicBezTo>
                  <a:cubicBezTo>
                    <a:pt x="11" y="0"/>
                    <a:pt x="13" y="0"/>
                    <a:pt x="14" y="0"/>
                  </a:cubicBezTo>
                  <a:cubicBezTo>
                    <a:pt x="14" y="0"/>
                    <a:pt x="15" y="1"/>
                    <a:pt x="15" y="1"/>
                  </a:cubicBezTo>
                  <a:cubicBezTo>
                    <a:pt x="15" y="2"/>
                    <a:pt x="14" y="2"/>
                    <a:pt x="14" y="2"/>
                  </a:cubicBezTo>
                  <a:cubicBezTo>
                    <a:pt x="14" y="2"/>
                    <a:pt x="13" y="2"/>
                    <a:pt x="13"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3" name="Freeform 133"/>
            <p:cNvSpPr>
              <a:spLocks/>
            </p:cNvSpPr>
            <p:nvPr/>
          </p:nvSpPr>
          <p:spPr bwMode="auto">
            <a:xfrm>
              <a:off x="2933701" y="3757613"/>
              <a:ext cx="7938" cy="6350"/>
            </a:xfrm>
            <a:custGeom>
              <a:avLst/>
              <a:gdLst/>
              <a:ahLst/>
              <a:cxnLst>
                <a:cxn ang="0">
                  <a:pos x="2" y="0"/>
                </a:cxn>
                <a:cxn ang="0">
                  <a:pos x="1" y="1"/>
                </a:cxn>
                <a:cxn ang="0">
                  <a:pos x="0" y="2"/>
                </a:cxn>
                <a:cxn ang="0">
                  <a:pos x="1" y="3"/>
                </a:cxn>
                <a:cxn ang="0">
                  <a:pos x="3" y="3"/>
                </a:cxn>
                <a:cxn ang="0">
                  <a:pos x="4" y="3"/>
                </a:cxn>
                <a:cxn ang="0">
                  <a:pos x="4" y="2"/>
                </a:cxn>
                <a:cxn ang="0">
                  <a:pos x="3" y="0"/>
                </a:cxn>
                <a:cxn ang="0">
                  <a:pos x="2" y="0"/>
                </a:cxn>
              </a:cxnLst>
              <a:rect l="0" t="0" r="r" b="b"/>
              <a:pathLst>
                <a:path w="4" h="3">
                  <a:moveTo>
                    <a:pt x="2" y="0"/>
                  </a:moveTo>
                  <a:cubicBezTo>
                    <a:pt x="2" y="1"/>
                    <a:pt x="1" y="1"/>
                    <a:pt x="1" y="1"/>
                  </a:cubicBezTo>
                  <a:cubicBezTo>
                    <a:pt x="0" y="1"/>
                    <a:pt x="0" y="2"/>
                    <a:pt x="0" y="2"/>
                  </a:cubicBezTo>
                  <a:cubicBezTo>
                    <a:pt x="0" y="2"/>
                    <a:pt x="1" y="3"/>
                    <a:pt x="1" y="3"/>
                  </a:cubicBezTo>
                  <a:cubicBezTo>
                    <a:pt x="1" y="3"/>
                    <a:pt x="2" y="3"/>
                    <a:pt x="3" y="3"/>
                  </a:cubicBezTo>
                  <a:cubicBezTo>
                    <a:pt x="3" y="3"/>
                    <a:pt x="4" y="3"/>
                    <a:pt x="4" y="3"/>
                  </a:cubicBezTo>
                  <a:cubicBezTo>
                    <a:pt x="4" y="3"/>
                    <a:pt x="4" y="2"/>
                    <a:pt x="4" y="2"/>
                  </a:cubicBezTo>
                  <a:cubicBezTo>
                    <a:pt x="4" y="1"/>
                    <a:pt x="3" y="1"/>
                    <a:pt x="3" y="0"/>
                  </a:cubicBezTo>
                  <a:cubicBezTo>
                    <a:pt x="3" y="0"/>
                    <a:pt x="2" y="0"/>
                    <a:pt x="2"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4" name="Freeform 134"/>
            <p:cNvSpPr>
              <a:spLocks/>
            </p:cNvSpPr>
            <p:nvPr/>
          </p:nvSpPr>
          <p:spPr bwMode="auto">
            <a:xfrm>
              <a:off x="2301876" y="2970213"/>
              <a:ext cx="196850" cy="128588"/>
            </a:xfrm>
            <a:custGeom>
              <a:avLst/>
              <a:gdLst/>
              <a:ahLst/>
              <a:cxnLst>
                <a:cxn ang="0">
                  <a:pos x="92" y="22"/>
                </a:cxn>
                <a:cxn ang="0">
                  <a:pos x="91" y="28"/>
                </a:cxn>
                <a:cxn ang="0">
                  <a:pos x="88" y="34"/>
                </a:cxn>
                <a:cxn ang="0">
                  <a:pos x="80" y="35"/>
                </a:cxn>
                <a:cxn ang="0">
                  <a:pos x="75" y="39"/>
                </a:cxn>
                <a:cxn ang="0">
                  <a:pos x="75" y="43"/>
                </a:cxn>
                <a:cxn ang="0">
                  <a:pos x="80" y="42"/>
                </a:cxn>
                <a:cxn ang="0">
                  <a:pos x="83" y="47"/>
                </a:cxn>
                <a:cxn ang="0">
                  <a:pos x="72" y="47"/>
                </a:cxn>
                <a:cxn ang="0">
                  <a:pos x="70" y="52"/>
                </a:cxn>
                <a:cxn ang="0">
                  <a:pos x="71" y="58"/>
                </a:cxn>
                <a:cxn ang="0">
                  <a:pos x="58" y="63"/>
                </a:cxn>
                <a:cxn ang="0">
                  <a:pos x="48" y="61"/>
                </a:cxn>
                <a:cxn ang="0">
                  <a:pos x="48" y="54"/>
                </a:cxn>
                <a:cxn ang="0">
                  <a:pos x="47" y="50"/>
                </a:cxn>
                <a:cxn ang="0">
                  <a:pos x="39" y="49"/>
                </a:cxn>
                <a:cxn ang="0">
                  <a:pos x="33" y="47"/>
                </a:cxn>
                <a:cxn ang="0">
                  <a:pos x="32" y="55"/>
                </a:cxn>
                <a:cxn ang="0">
                  <a:pos x="30" y="59"/>
                </a:cxn>
                <a:cxn ang="0">
                  <a:pos x="26" y="64"/>
                </a:cxn>
                <a:cxn ang="0">
                  <a:pos x="23" y="65"/>
                </a:cxn>
                <a:cxn ang="0">
                  <a:pos x="17" y="62"/>
                </a:cxn>
                <a:cxn ang="0">
                  <a:pos x="11" y="65"/>
                </a:cxn>
                <a:cxn ang="0">
                  <a:pos x="12" y="60"/>
                </a:cxn>
                <a:cxn ang="0">
                  <a:pos x="8" y="56"/>
                </a:cxn>
                <a:cxn ang="0">
                  <a:pos x="4" y="54"/>
                </a:cxn>
                <a:cxn ang="0">
                  <a:pos x="0" y="50"/>
                </a:cxn>
                <a:cxn ang="0">
                  <a:pos x="5" y="46"/>
                </a:cxn>
                <a:cxn ang="0">
                  <a:pos x="12" y="46"/>
                </a:cxn>
                <a:cxn ang="0">
                  <a:pos x="10" y="40"/>
                </a:cxn>
                <a:cxn ang="0">
                  <a:pos x="14" y="29"/>
                </a:cxn>
                <a:cxn ang="0">
                  <a:pos x="13" y="24"/>
                </a:cxn>
                <a:cxn ang="0">
                  <a:pos x="15" y="21"/>
                </a:cxn>
                <a:cxn ang="0">
                  <a:pos x="23" y="16"/>
                </a:cxn>
                <a:cxn ang="0">
                  <a:pos x="32" y="12"/>
                </a:cxn>
                <a:cxn ang="0">
                  <a:pos x="38" y="12"/>
                </a:cxn>
                <a:cxn ang="0">
                  <a:pos x="37" y="18"/>
                </a:cxn>
                <a:cxn ang="0">
                  <a:pos x="40" y="13"/>
                </a:cxn>
                <a:cxn ang="0">
                  <a:pos x="39" y="7"/>
                </a:cxn>
                <a:cxn ang="0">
                  <a:pos x="45" y="3"/>
                </a:cxn>
                <a:cxn ang="0">
                  <a:pos x="51" y="3"/>
                </a:cxn>
                <a:cxn ang="0">
                  <a:pos x="58" y="9"/>
                </a:cxn>
                <a:cxn ang="0">
                  <a:pos x="65" y="8"/>
                </a:cxn>
                <a:cxn ang="0">
                  <a:pos x="73" y="6"/>
                </a:cxn>
                <a:cxn ang="0">
                  <a:pos x="83" y="2"/>
                </a:cxn>
                <a:cxn ang="0">
                  <a:pos x="92" y="1"/>
                </a:cxn>
                <a:cxn ang="0">
                  <a:pos x="96" y="1"/>
                </a:cxn>
                <a:cxn ang="0">
                  <a:pos x="98" y="2"/>
                </a:cxn>
                <a:cxn ang="0">
                  <a:pos x="96" y="5"/>
                </a:cxn>
                <a:cxn ang="0">
                  <a:pos x="104" y="15"/>
                </a:cxn>
                <a:cxn ang="0">
                  <a:pos x="98" y="22"/>
                </a:cxn>
              </a:cxnLst>
              <a:rect l="0" t="0" r="r" b="b"/>
              <a:pathLst>
                <a:path w="104" h="68">
                  <a:moveTo>
                    <a:pt x="96" y="22"/>
                  </a:moveTo>
                  <a:cubicBezTo>
                    <a:pt x="95" y="22"/>
                    <a:pt x="95" y="22"/>
                    <a:pt x="94" y="22"/>
                  </a:cubicBezTo>
                  <a:cubicBezTo>
                    <a:pt x="94" y="22"/>
                    <a:pt x="92" y="22"/>
                    <a:pt x="92" y="22"/>
                  </a:cubicBezTo>
                  <a:cubicBezTo>
                    <a:pt x="92" y="22"/>
                    <a:pt x="92" y="23"/>
                    <a:pt x="92" y="24"/>
                  </a:cubicBezTo>
                  <a:cubicBezTo>
                    <a:pt x="92" y="24"/>
                    <a:pt x="92" y="25"/>
                    <a:pt x="92" y="26"/>
                  </a:cubicBezTo>
                  <a:cubicBezTo>
                    <a:pt x="92" y="27"/>
                    <a:pt x="91" y="27"/>
                    <a:pt x="91" y="28"/>
                  </a:cubicBezTo>
                  <a:cubicBezTo>
                    <a:pt x="91" y="28"/>
                    <a:pt x="92" y="29"/>
                    <a:pt x="92" y="29"/>
                  </a:cubicBezTo>
                  <a:cubicBezTo>
                    <a:pt x="92" y="30"/>
                    <a:pt x="91" y="31"/>
                    <a:pt x="90" y="32"/>
                  </a:cubicBezTo>
                  <a:cubicBezTo>
                    <a:pt x="90" y="32"/>
                    <a:pt x="89" y="33"/>
                    <a:pt x="88" y="34"/>
                  </a:cubicBezTo>
                  <a:cubicBezTo>
                    <a:pt x="88" y="34"/>
                    <a:pt x="88" y="36"/>
                    <a:pt x="87" y="36"/>
                  </a:cubicBezTo>
                  <a:cubicBezTo>
                    <a:pt x="86" y="36"/>
                    <a:pt x="84" y="36"/>
                    <a:pt x="83" y="36"/>
                  </a:cubicBezTo>
                  <a:cubicBezTo>
                    <a:pt x="82" y="36"/>
                    <a:pt x="81" y="36"/>
                    <a:pt x="80" y="35"/>
                  </a:cubicBezTo>
                  <a:cubicBezTo>
                    <a:pt x="80" y="35"/>
                    <a:pt x="79" y="35"/>
                    <a:pt x="78" y="35"/>
                  </a:cubicBezTo>
                  <a:cubicBezTo>
                    <a:pt x="78" y="35"/>
                    <a:pt x="78" y="36"/>
                    <a:pt x="77" y="37"/>
                  </a:cubicBezTo>
                  <a:cubicBezTo>
                    <a:pt x="77" y="38"/>
                    <a:pt x="75" y="39"/>
                    <a:pt x="75" y="39"/>
                  </a:cubicBezTo>
                  <a:cubicBezTo>
                    <a:pt x="74" y="39"/>
                    <a:pt x="73" y="40"/>
                    <a:pt x="73" y="40"/>
                  </a:cubicBezTo>
                  <a:cubicBezTo>
                    <a:pt x="73" y="40"/>
                    <a:pt x="73" y="42"/>
                    <a:pt x="73" y="42"/>
                  </a:cubicBezTo>
                  <a:cubicBezTo>
                    <a:pt x="73" y="42"/>
                    <a:pt x="74" y="43"/>
                    <a:pt x="75" y="43"/>
                  </a:cubicBezTo>
                  <a:cubicBezTo>
                    <a:pt x="75" y="43"/>
                    <a:pt x="76" y="42"/>
                    <a:pt x="77" y="41"/>
                  </a:cubicBezTo>
                  <a:cubicBezTo>
                    <a:pt x="77" y="41"/>
                    <a:pt x="78" y="41"/>
                    <a:pt x="78" y="41"/>
                  </a:cubicBezTo>
                  <a:cubicBezTo>
                    <a:pt x="79" y="42"/>
                    <a:pt x="80" y="42"/>
                    <a:pt x="80" y="42"/>
                  </a:cubicBezTo>
                  <a:cubicBezTo>
                    <a:pt x="80" y="42"/>
                    <a:pt x="81" y="42"/>
                    <a:pt x="82" y="42"/>
                  </a:cubicBezTo>
                  <a:cubicBezTo>
                    <a:pt x="82" y="43"/>
                    <a:pt x="83" y="44"/>
                    <a:pt x="83" y="45"/>
                  </a:cubicBezTo>
                  <a:cubicBezTo>
                    <a:pt x="83" y="45"/>
                    <a:pt x="83" y="46"/>
                    <a:pt x="83" y="47"/>
                  </a:cubicBezTo>
                  <a:cubicBezTo>
                    <a:pt x="82" y="48"/>
                    <a:pt x="80" y="48"/>
                    <a:pt x="80" y="48"/>
                  </a:cubicBezTo>
                  <a:cubicBezTo>
                    <a:pt x="79" y="48"/>
                    <a:pt x="77" y="47"/>
                    <a:pt x="76" y="47"/>
                  </a:cubicBezTo>
                  <a:cubicBezTo>
                    <a:pt x="75" y="47"/>
                    <a:pt x="73" y="47"/>
                    <a:pt x="72" y="47"/>
                  </a:cubicBezTo>
                  <a:cubicBezTo>
                    <a:pt x="72" y="47"/>
                    <a:pt x="71" y="48"/>
                    <a:pt x="71" y="48"/>
                  </a:cubicBezTo>
                  <a:cubicBezTo>
                    <a:pt x="71" y="49"/>
                    <a:pt x="71" y="50"/>
                    <a:pt x="71" y="50"/>
                  </a:cubicBezTo>
                  <a:cubicBezTo>
                    <a:pt x="71" y="51"/>
                    <a:pt x="70" y="52"/>
                    <a:pt x="70" y="52"/>
                  </a:cubicBezTo>
                  <a:cubicBezTo>
                    <a:pt x="70" y="53"/>
                    <a:pt x="71" y="54"/>
                    <a:pt x="71" y="54"/>
                  </a:cubicBezTo>
                  <a:cubicBezTo>
                    <a:pt x="71" y="55"/>
                    <a:pt x="72" y="55"/>
                    <a:pt x="72" y="56"/>
                  </a:cubicBezTo>
                  <a:cubicBezTo>
                    <a:pt x="72" y="56"/>
                    <a:pt x="72" y="58"/>
                    <a:pt x="71" y="58"/>
                  </a:cubicBezTo>
                  <a:cubicBezTo>
                    <a:pt x="71" y="59"/>
                    <a:pt x="70" y="60"/>
                    <a:pt x="70" y="60"/>
                  </a:cubicBezTo>
                  <a:cubicBezTo>
                    <a:pt x="69" y="61"/>
                    <a:pt x="66" y="62"/>
                    <a:pt x="65" y="62"/>
                  </a:cubicBezTo>
                  <a:cubicBezTo>
                    <a:pt x="63" y="63"/>
                    <a:pt x="60" y="63"/>
                    <a:pt x="58" y="63"/>
                  </a:cubicBezTo>
                  <a:cubicBezTo>
                    <a:pt x="57" y="63"/>
                    <a:pt x="55" y="63"/>
                    <a:pt x="53" y="63"/>
                  </a:cubicBezTo>
                  <a:cubicBezTo>
                    <a:pt x="53" y="63"/>
                    <a:pt x="51" y="63"/>
                    <a:pt x="50" y="63"/>
                  </a:cubicBezTo>
                  <a:cubicBezTo>
                    <a:pt x="50" y="62"/>
                    <a:pt x="48" y="62"/>
                    <a:pt x="48" y="61"/>
                  </a:cubicBezTo>
                  <a:cubicBezTo>
                    <a:pt x="48" y="61"/>
                    <a:pt x="48" y="59"/>
                    <a:pt x="49" y="58"/>
                  </a:cubicBezTo>
                  <a:cubicBezTo>
                    <a:pt x="49" y="57"/>
                    <a:pt x="49" y="56"/>
                    <a:pt x="49" y="56"/>
                  </a:cubicBezTo>
                  <a:cubicBezTo>
                    <a:pt x="49" y="55"/>
                    <a:pt x="48" y="54"/>
                    <a:pt x="48" y="54"/>
                  </a:cubicBezTo>
                  <a:cubicBezTo>
                    <a:pt x="48" y="53"/>
                    <a:pt x="49" y="53"/>
                    <a:pt x="49" y="52"/>
                  </a:cubicBezTo>
                  <a:cubicBezTo>
                    <a:pt x="49" y="52"/>
                    <a:pt x="49" y="50"/>
                    <a:pt x="49" y="50"/>
                  </a:cubicBezTo>
                  <a:cubicBezTo>
                    <a:pt x="49" y="50"/>
                    <a:pt x="47" y="50"/>
                    <a:pt x="47" y="50"/>
                  </a:cubicBezTo>
                  <a:cubicBezTo>
                    <a:pt x="46" y="50"/>
                    <a:pt x="44" y="50"/>
                    <a:pt x="43" y="50"/>
                  </a:cubicBezTo>
                  <a:cubicBezTo>
                    <a:pt x="43" y="50"/>
                    <a:pt x="41" y="50"/>
                    <a:pt x="41" y="50"/>
                  </a:cubicBezTo>
                  <a:cubicBezTo>
                    <a:pt x="40" y="50"/>
                    <a:pt x="40" y="49"/>
                    <a:pt x="39" y="49"/>
                  </a:cubicBezTo>
                  <a:cubicBezTo>
                    <a:pt x="39" y="49"/>
                    <a:pt x="37" y="49"/>
                    <a:pt x="36" y="49"/>
                  </a:cubicBezTo>
                  <a:cubicBezTo>
                    <a:pt x="36" y="49"/>
                    <a:pt x="35" y="48"/>
                    <a:pt x="35" y="47"/>
                  </a:cubicBezTo>
                  <a:cubicBezTo>
                    <a:pt x="34" y="47"/>
                    <a:pt x="34" y="47"/>
                    <a:pt x="33" y="47"/>
                  </a:cubicBezTo>
                  <a:cubicBezTo>
                    <a:pt x="33" y="48"/>
                    <a:pt x="33" y="50"/>
                    <a:pt x="33" y="51"/>
                  </a:cubicBezTo>
                  <a:cubicBezTo>
                    <a:pt x="33" y="52"/>
                    <a:pt x="33" y="52"/>
                    <a:pt x="33" y="53"/>
                  </a:cubicBezTo>
                  <a:cubicBezTo>
                    <a:pt x="32" y="53"/>
                    <a:pt x="32" y="54"/>
                    <a:pt x="32" y="55"/>
                  </a:cubicBezTo>
                  <a:cubicBezTo>
                    <a:pt x="32" y="55"/>
                    <a:pt x="31" y="55"/>
                    <a:pt x="31" y="56"/>
                  </a:cubicBezTo>
                  <a:cubicBezTo>
                    <a:pt x="30" y="56"/>
                    <a:pt x="30" y="57"/>
                    <a:pt x="30" y="57"/>
                  </a:cubicBezTo>
                  <a:cubicBezTo>
                    <a:pt x="30" y="58"/>
                    <a:pt x="30" y="59"/>
                    <a:pt x="30" y="59"/>
                  </a:cubicBezTo>
                  <a:cubicBezTo>
                    <a:pt x="30" y="60"/>
                    <a:pt x="28" y="60"/>
                    <a:pt x="28" y="60"/>
                  </a:cubicBezTo>
                  <a:cubicBezTo>
                    <a:pt x="27" y="60"/>
                    <a:pt x="27" y="61"/>
                    <a:pt x="26" y="61"/>
                  </a:cubicBezTo>
                  <a:cubicBezTo>
                    <a:pt x="26" y="62"/>
                    <a:pt x="26" y="63"/>
                    <a:pt x="26" y="64"/>
                  </a:cubicBezTo>
                  <a:cubicBezTo>
                    <a:pt x="26" y="64"/>
                    <a:pt x="25" y="65"/>
                    <a:pt x="24" y="66"/>
                  </a:cubicBezTo>
                  <a:cubicBezTo>
                    <a:pt x="24" y="66"/>
                    <a:pt x="23" y="67"/>
                    <a:pt x="23" y="68"/>
                  </a:cubicBezTo>
                  <a:cubicBezTo>
                    <a:pt x="23" y="67"/>
                    <a:pt x="23" y="66"/>
                    <a:pt x="23" y="65"/>
                  </a:cubicBezTo>
                  <a:cubicBezTo>
                    <a:pt x="23" y="65"/>
                    <a:pt x="22" y="64"/>
                    <a:pt x="22" y="63"/>
                  </a:cubicBezTo>
                  <a:cubicBezTo>
                    <a:pt x="21" y="63"/>
                    <a:pt x="20" y="63"/>
                    <a:pt x="19" y="62"/>
                  </a:cubicBezTo>
                  <a:cubicBezTo>
                    <a:pt x="19" y="62"/>
                    <a:pt x="17" y="62"/>
                    <a:pt x="17" y="62"/>
                  </a:cubicBezTo>
                  <a:cubicBezTo>
                    <a:pt x="16" y="62"/>
                    <a:pt x="16" y="64"/>
                    <a:pt x="16" y="64"/>
                  </a:cubicBezTo>
                  <a:cubicBezTo>
                    <a:pt x="15" y="65"/>
                    <a:pt x="14" y="65"/>
                    <a:pt x="13" y="65"/>
                  </a:cubicBezTo>
                  <a:cubicBezTo>
                    <a:pt x="13" y="65"/>
                    <a:pt x="11" y="65"/>
                    <a:pt x="11" y="65"/>
                  </a:cubicBezTo>
                  <a:cubicBezTo>
                    <a:pt x="11" y="65"/>
                    <a:pt x="10" y="64"/>
                    <a:pt x="10" y="63"/>
                  </a:cubicBezTo>
                  <a:cubicBezTo>
                    <a:pt x="10" y="63"/>
                    <a:pt x="10" y="62"/>
                    <a:pt x="10" y="62"/>
                  </a:cubicBezTo>
                  <a:cubicBezTo>
                    <a:pt x="11" y="61"/>
                    <a:pt x="12" y="61"/>
                    <a:pt x="12" y="60"/>
                  </a:cubicBezTo>
                  <a:cubicBezTo>
                    <a:pt x="13" y="60"/>
                    <a:pt x="12" y="59"/>
                    <a:pt x="12" y="59"/>
                  </a:cubicBezTo>
                  <a:cubicBezTo>
                    <a:pt x="12" y="58"/>
                    <a:pt x="10" y="59"/>
                    <a:pt x="9" y="58"/>
                  </a:cubicBezTo>
                  <a:cubicBezTo>
                    <a:pt x="9" y="58"/>
                    <a:pt x="8" y="56"/>
                    <a:pt x="8" y="56"/>
                  </a:cubicBezTo>
                  <a:cubicBezTo>
                    <a:pt x="7" y="55"/>
                    <a:pt x="6" y="55"/>
                    <a:pt x="5" y="55"/>
                  </a:cubicBezTo>
                  <a:cubicBezTo>
                    <a:pt x="5" y="55"/>
                    <a:pt x="4" y="55"/>
                    <a:pt x="4" y="55"/>
                  </a:cubicBezTo>
                  <a:cubicBezTo>
                    <a:pt x="4" y="55"/>
                    <a:pt x="4" y="55"/>
                    <a:pt x="4" y="54"/>
                  </a:cubicBezTo>
                  <a:cubicBezTo>
                    <a:pt x="4" y="54"/>
                    <a:pt x="3" y="53"/>
                    <a:pt x="2" y="52"/>
                  </a:cubicBezTo>
                  <a:cubicBezTo>
                    <a:pt x="2" y="52"/>
                    <a:pt x="1" y="52"/>
                    <a:pt x="1" y="52"/>
                  </a:cubicBezTo>
                  <a:cubicBezTo>
                    <a:pt x="1" y="51"/>
                    <a:pt x="0" y="51"/>
                    <a:pt x="0" y="50"/>
                  </a:cubicBezTo>
                  <a:cubicBezTo>
                    <a:pt x="0" y="50"/>
                    <a:pt x="1" y="49"/>
                    <a:pt x="1" y="49"/>
                  </a:cubicBezTo>
                  <a:cubicBezTo>
                    <a:pt x="2" y="48"/>
                    <a:pt x="2" y="47"/>
                    <a:pt x="3" y="47"/>
                  </a:cubicBezTo>
                  <a:cubicBezTo>
                    <a:pt x="4" y="47"/>
                    <a:pt x="5" y="46"/>
                    <a:pt x="5" y="46"/>
                  </a:cubicBezTo>
                  <a:cubicBezTo>
                    <a:pt x="6" y="46"/>
                    <a:pt x="7" y="47"/>
                    <a:pt x="8" y="47"/>
                  </a:cubicBezTo>
                  <a:cubicBezTo>
                    <a:pt x="9" y="47"/>
                    <a:pt x="10" y="48"/>
                    <a:pt x="11" y="48"/>
                  </a:cubicBezTo>
                  <a:cubicBezTo>
                    <a:pt x="11" y="48"/>
                    <a:pt x="12" y="47"/>
                    <a:pt x="12" y="46"/>
                  </a:cubicBezTo>
                  <a:cubicBezTo>
                    <a:pt x="12" y="46"/>
                    <a:pt x="11" y="45"/>
                    <a:pt x="11" y="44"/>
                  </a:cubicBezTo>
                  <a:cubicBezTo>
                    <a:pt x="11" y="44"/>
                    <a:pt x="10" y="43"/>
                    <a:pt x="10" y="43"/>
                  </a:cubicBezTo>
                  <a:cubicBezTo>
                    <a:pt x="10" y="42"/>
                    <a:pt x="10" y="41"/>
                    <a:pt x="10" y="40"/>
                  </a:cubicBezTo>
                  <a:cubicBezTo>
                    <a:pt x="10" y="39"/>
                    <a:pt x="11" y="37"/>
                    <a:pt x="11" y="36"/>
                  </a:cubicBezTo>
                  <a:cubicBezTo>
                    <a:pt x="11" y="35"/>
                    <a:pt x="12" y="32"/>
                    <a:pt x="13" y="31"/>
                  </a:cubicBezTo>
                  <a:cubicBezTo>
                    <a:pt x="13" y="30"/>
                    <a:pt x="14" y="29"/>
                    <a:pt x="14" y="29"/>
                  </a:cubicBezTo>
                  <a:cubicBezTo>
                    <a:pt x="15" y="28"/>
                    <a:pt x="15" y="28"/>
                    <a:pt x="15" y="27"/>
                  </a:cubicBezTo>
                  <a:cubicBezTo>
                    <a:pt x="15" y="27"/>
                    <a:pt x="14" y="25"/>
                    <a:pt x="14" y="25"/>
                  </a:cubicBezTo>
                  <a:cubicBezTo>
                    <a:pt x="14" y="25"/>
                    <a:pt x="13" y="24"/>
                    <a:pt x="13" y="24"/>
                  </a:cubicBezTo>
                  <a:cubicBezTo>
                    <a:pt x="13" y="24"/>
                    <a:pt x="12" y="23"/>
                    <a:pt x="12" y="22"/>
                  </a:cubicBezTo>
                  <a:cubicBezTo>
                    <a:pt x="13" y="22"/>
                    <a:pt x="14" y="21"/>
                    <a:pt x="14" y="21"/>
                  </a:cubicBezTo>
                  <a:cubicBezTo>
                    <a:pt x="15" y="21"/>
                    <a:pt x="15" y="21"/>
                    <a:pt x="15" y="21"/>
                  </a:cubicBezTo>
                  <a:cubicBezTo>
                    <a:pt x="16" y="21"/>
                    <a:pt x="18" y="21"/>
                    <a:pt x="19" y="20"/>
                  </a:cubicBezTo>
                  <a:cubicBezTo>
                    <a:pt x="19" y="19"/>
                    <a:pt x="20" y="18"/>
                    <a:pt x="20" y="17"/>
                  </a:cubicBezTo>
                  <a:cubicBezTo>
                    <a:pt x="21" y="17"/>
                    <a:pt x="22" y="16"/>
                    <a:pt x="23" y="16"/>
                  </a:cubicBezTo>
                  <a:cubicBezTo>
                    <a:pt x="24" y="16"/>
                    <a:pt x="26" y="17"/>
                    <a:pt x="27" y="16"/>
                  </a:cubicBezTo>
                  <a:cubicBezTo>
                    <a:pt x="27" y="16"/>
                    <a:pt x="28" y="15"/>
                    <a:pt x="29" y="14"/>
                  </a:cubicBezTo>
                  <a:cubicBezTo>
                    <a:pt x="29" y="13"/>
                    <a:pt x="31" y="12"/>
                    <a:pt x="32" y="12"/>
                  </a:cubicBezTo>
                  <a:cubicBezTo>
                    <a:pt x="32" y="11"/>
                    <a:pt x="33" y="11"/>
                    <a:pt x="34" y="11"/>
                  </a:cubicBezTo>
                  <a:cubicBezTo>
                    <a:pt x="35" y="11"/>
                    <a:pt x="36" y="11"/>
                    <a:pt x="37" y="10"/>
                  </a:cubicBezTo>
                  <a:cubicBezTo>
                    <a:pt x="37" y="11"/>
                    <a:pt x="37" y="11"/>
                    <a:pt x="38" y="12"/>
                  </a:cubicBezTo>
                  <a:cubicBezTo>
                    <a:pt x="38" y="12"/>
                    <a:pt x="38" y="14"/>
                    <a:pt x="38" y="14"/>
                  </a:cubicBezTo>
                  <a:cubicBezTo>
                    <a:pt x="38" y="15"/>
                    <a:pt x="37" y="16"/>
                    <a:pt x="37" y="16"/>
                  </a:cubicBezTo>
                  <a:cubicBezTo>
                    <a:pt x="37" y="17"/>
                    <a:pt x="36" y="18"/>
                    <a:pt x="37" y="18"/>
                  </a:cubicBezTo>
                  <a:cubicBezTo>
                    <a:pt x="37" y="18"/>
                    <a:pt x="38" y="17"/>
                    <a:pt x="38" y="17"/>
                  </a:cubicBezTo>
                  <a:cubicBezTo>
                    <a:pt x="38" y="16"/>
                    <a:pt x="39" y="15"/>
                    <a:pt x="39" y="15"/>
                  </a:cubicBezTo>
                  <a:cubicBezTo>
                    <a:pt x="39" y="14"/>
                    <a:pt x="40" y="13"/>
                    <a:pt x="40" y="13"/>
                  </a:cubicBezTo>
                  <a:cubicBezTo>
                    <a:pt x="40" y="12"/>
                    <a:pt x="40" y="11"/>
                    <a:pt x="40" y="11"/>
                  </a:cubicBezTo>
                  <a:cubicBezTo>
                    <a:pt x="40" y="10"/>
                    <a:pt x="40" y="9"/>
                    <a:pt x="40" y="9"/>
                  </a:cubicBezTo>
                  <a:cubicBezTo>
                    <a:pt x="40" y="8"/>
                    <a:pt x="39" y="7"/>
                    <a:pt x="39" y="7"/>
                  </a:cubicBezTo>
                  <a:cubicBezTo>
                    <a:pt x="39" y="6"/>
                    <a:pt x="40" y="6"/>
                    <a:pt x="40" y="5"/>
                  </a:cubicBezTo>
                  <a:cubicBezTo>
                    <a:pt x="41" y="5"/>
                    <a:pt x="42" y="5"/>
                    <a:pt x="42" y="4"/>
                  </a:cubicBezTo>
                  <a:cubicBezTo>
                    <a:pt x="43" y="4"/>
                    <a:pt x="44" y="4"/>
                    <a:pt x="45" y="3"/>
                  </a:cubicBezTo>
                  <a:cubicBezTo>
                    <a:pt x="45" y="3"/>
                    <a:pt x="45" y="2"/>
                    <a:pt x="46" y="2"/>
                  </a:cubicBezTo>
                  <a:cubicBezTo>
                    <a:pt x="47" y="2"/>
                    <a:pt x="48" y="2"/>
                    <a:pt x="49" y="2"/>
                  </a:cubicBezTo>
                  <a:cubicBezTo>
                    <a:pt x="49" y="2"/>
                    <a:pt x="50" y="3"/>
                    <a:pt x="51" y="3"/>
                  </a:cubicBezTo>
                  <a:cubicBezTo>
                    <a:pt x="51" y="3"/>
                    <a:pt x="52" y="4"/>
                    <a:pt x="52" y="4"/>
                  </a:cubicBezTo>
                  <a:cubicBezTo>
                    <a:pt x="53" y="5"/>
                    <a:pt x="55" y="6"/>
                    <a:pt x="55" y="6"/>
                  </a:cubicBezTo>
                  <a:cubicBezTo>
                    <a:pt x="56" y="7"/>
                    <a:pt x="57" y="9"/>
                    <a:pt x="58" y="9"/>
                  </a:cubicBezTo>
                  <a:cubicBezTo>
                    <a:pt x="59" y="10"/>
                    <a:pt x="60" y="10"/>
                    <a:pt x="61" y="10"/>
                  </a:cubicBezTo>
                  <a:cubicBezTo>
                    <a:pt x="62" y="10"/>
                    <a:pt x="63" y="9"/>
                    <a:pt x="63" y="9"/>
                  </a:cubicBezTo>
                  <a:cubicBezTo>
                    <a:pt x="64" y="9"/>
                    <a:pt x="65" y="8"/>
                    <a:pt x="65" y="8"/>
                  </a:cubicBezTo>
                  <a:cubicBezTo>
                    <a:pt x="66" y="7"/>
                    <a:pt x="67" y="6"/>
                    <a:pt x="67" y="6"/>
                  </a:cubicBezTo>
                  <a:cubicBezTo>
                    <a:pt x="68" y="5"/>
                    <a:pt x="69" y="5"/>
                    <a:pt x="70" y="5"/>
                  </a:cubicBezTo>
                  <a:cubicBezTo>
                    <a:pt x="71" y="5"/>
                    <a:pt x="72" y="6"/>
                    <a:pt x="73" y="6"/>
                  </a:cubicBezTo>
                  <a:cubicBezTo>
                    <a:pt x="74" y="6"/>
                    <a:pt x="76" y="5"/>
                    <a:pt x="77" y="5"/>
                  </a:cubicBezTo>
                  <a:cubicBezTo>
                    <a:pt x="77" y="5"/>
                    <a:pt x="78" y="5"/>
                    <a:pt x="79" y="4"/>
                  </a:cubicBezTo>
                  <a:cubicBezTo>
                    <a:pt x="80" y="4"/>
                    <a:pt x="82" y="2"/>
                    <a:pt x="83" y="2"/>
                  </a:cubicBezTo>
                  <a:cubicBezTo>
                    <a:pt x="84" y="2"/>
                    <a:pt x="86" y="1"/>
                    <a:pt x="88" y="1"/>
                  </a:cubicBezTo>
                  <a:cubicBezTo>
                    <a:pt x="88" y="1"/>
                    <a:pt x="90" y="1"/>
                    <a:pt x="90" y="1"/>
                  </a:cubicBezTo>
                  <a:cubicBezTo>
                    <a:pt x="91" y="1"/>
                    <a:pt x="91" y="1"/>
                    <a:pt x="92" y="1"/>
                  </a:cubicBezTo>
                  <a:cubicBezTo>
                    <a:pt x="92" y="1"/>
                    <a:pt x="93" y="1"/>
                    <a:pt x="93" y="1"/>
                  </a:cubicBezTo>
                  <a:cubicBezTo>
                    <a:pt x="93" y="1"/>
                    <a:pt x="94" y="1"/>
                    <a:pt x="94" y="1"/>
                  </a:cubicBezTo>
                  <a:cubicBezTo>
                    <a:pt x="95" y="1"/>
                    <a:pt x="96" y="1"/>
                    <a:pt x="96" y="1"/>
                  </a:cubicBezTo>
                  <a:cubicBezTo>
                    <a:pt x="96" y="1"/>
                    <a:pt x="97" y="0"/>
                    <a:pt x="97" y="0"/>
                  </a:cubicBezTo>
                  <a:cubicBezTo>
                    <a:pt x="97" y="0"/>
                    <a:pt x="98" y="1"/>
                    <a:pt x="98" y="1"/>
                  </a:cubicBezTo>
                  <a:cubicBezTo>
                    <a:pt x="99" y="1"/>
                    <a:pt x="98" y="2"/>
                    <a:pt x="98" y="2"/>
                  </a:cubicBezTo>
                  <a:cubicBezTo>
                    <a:pt x="98" y="2"/>
                    <a:pt x="97" y="3"/>
                    <a:pt x="97" y="3"/>
                  </a:cubicBezTo>
                  <a:cubicBezTo>
                    <a:pt x="97" y="3"/>
                    <a:pt x="96" y="3"/>
                    <a:pt x="96" y="4"/>
                  </a:cubicBezTo>
                  <a:cubicBezTo>
                    <a:pt x="96" y="4"/>
                    <a:pt x="96" y="5"/>
                    <a:pt x="96" y="5"/>
                  </a:cubicBezTo>
                  <a:cubicBezTo>
                    <a:pt x="97" y="6"/>
                    <a:pt x="98" y="7"/>
                    <a:pt x="98" y="7"/>
                  </a:cubicBezTo>
                  <a:cubicBezTo>
                    <a:pt x="99" y="9"/>
                    <a:pt x="100" y="11"/>
                    <a:pt x="101" y="11"/>
                  </a:cubicBezTo>
                  <a:cubicBezTo>
                    <a:pt x="102" y="12"/>
                    <a:pt x="103" y="14"/>
                    <a:pt x="104" y="15"/>
                  </a:cubicBezTo>
                  <a:cubicBezTo>
                    <a:pt x="104" y="15"/>
                    <a:pt x="104" y="16"/>
                    <a:pt x="103" y="17"/>
                  </a:cubicBezTo>
                  <a:cubicBezTo>
                    <a:pt x="103" y="17"/>
                    <a:pt x="102" y="18"/>
                    <a:pt x="101" y="19"/>
                  </a:cubicBezTo>
                  <a:cubicBezTo>
                    <a:pt x="100" y="20"/>
                    <a:pt x="99" y="21"/>
                    <a:pt x="98" y="22"/>
                  </a:cubicBezTo>
                  <a:cubicBezTo>
                    <a:pt x="97" y="22"/>
                    <a:pt x="97" y="22"/>
                    <a:pt x="96" y="2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5" name="Freeform 135"/>
            <p:cNvSpPr>
              <a:spLocks/>
            </p:cNvSpPr>
            <p:nvPr/>
          </p:nvSpPr>
          <p:spPr bwMode="auto">
            <a:xfrm>
              <a:off x="2411413" y="2981326"/>
              <a:ext cx="9525" cy="3175"/>
            </a:xfrm>
            <a:custGeom>
              <a:avLst/>
              <a:gdLst/>
              <a:ahLst/>
              <a:cxnLst>
                <a:cxn ang="0">
                  <a:pos x="5" y="1"/>
                </a:cxn>
                <a:cxn ang="0">
                  <a:pos x="3" y="2"/>
                </a:cxn>
                <a:cxn ang="0">
                  <a:pos x="2" y="2"/>
                </a:cxn>
                <a:cxn ang="0">
                  <a:pos x="0" y="1"/>
                </a:cxn>
                <a:cxn ang="0">
                  <a:pos x="1" y="0"/>
                </a:cxn>
                <a:cxn ang="0">
                  <a:pos x="3" y="0"/>
                </a:cxn>
                <a:cxn ang="0">
                  <a:pos x="5" y="0"/>
                </a:cxn>
                <a:cxn ang="0">
                  <a:pos x="5" y="1"/>
                </a:cxn>
              </a:cxnLst>
              <a:rect l="0" t="0" r="r" b="b"/>
              <a:pathLst>
                <a:path w="5" h="2">
                  <a:moveTo>
                    <a:pt x="5" y="1"/>
                  </a:moveTo>
                  <a:cubicBezTo>
                    <a:pt x="5" y="2"/>
                    <a:pt x="4" y="2"/>
                    <a:pt x="3" y="2"/>
                  </a:cubicBezTo>
                  <a:cubicBezTo>
                    <a:pt x="3" y="2"/>
                    <a:pt x="2" y="2"/>
                    <a:pt x="2" y="2"/>
                  </a:cubicBezTo>
                  <a:cubicBezTo>
                    <a:pt x="1" y="2"/>
                    <a:pt x="0" y="1"/>
                    <a:pt x="0" y="1"/>
                  </a:cubicBezTo>
                  <a:cubicBezTo>
                    <a:pt x="0" y="1"/>
                    <a:pt x="1" y="0"/>
                    <a:pt x="1" y="0"/>
                  </a:cubicBezTo>
                  <a:cubicBezTo>
                    <a:pt x="1" y="0"/>
                    <a:pt x="2" y="0"/>
                    <a:pt x="3" y="0"/>
                  </a:cubicBezTo>
                  <a:cubicBezTo>
                    <a:pt x="3" y="0"/>
                    <a:pt x="4" y="0"/>
                    <a:pt x="5" y="0"/>
                  </a:cubicBezTo>
                  <a:cubicBezTo>
                    <a:pt x="5" y="0"/>
                    <a:pt x="5" y="1"/>
                    <a:pt x="5"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6" name="Freeform 136"/>
            <p:cNvSpPr>
              <a:spLocks/>
            </p:cNvSpPr>
            <p:nvPr/>
          </p:nvSpPr>
          <p:spPr bwMode="auto">
            <a:xfrm>
              <a:off x="1598613" y="2343151"/>
              <a:ext cx="381000" cy="488950"/>
            </a:xfrm>
            <a:custGeom>
              <a:avLst/>
              <a:gdLst/>
              <a:ahLst/>
              <a:cxnLst>
                <a:cxn ang="0">
                  <a:pos x="178" y="118"/>
                </a:cxn>
                <a:cxn ang="0">
                  <a:pos x="182" y="136"/>
                </a:cxn>
                <a:cxn ang="0">
                  <a:pos x="201" y="150"/>
                </a:cxn>
                <a:cxn ang="0">
                  <a:pos x="199" y="167"/>
                </a:cxn>
                <a:cxn ang="0">
                  <a:pos x="185" y="170"/>
                </a:cxn>
                <a:cxn ang="0">
                  <a:pos x="183" y="185"/>
                </a:cxn>
                <a:cxn ang="0">
                  <a:pos x="182" y="199"/>
                </a:cxn>
                <a:cxn ang="0">
                  <a:pos x="183" y="211"/>
                </a:cxn>
                <a:cxn ang="0">
                  <a:pos x="174" y="219"/>
                </a:cxn>
                <a:cxn ang="0">
                  <a:pos x="158" y="227"/>
                </a:cxn>
                <a:cxn ang="0">
                  <a:pos x="149" y="226"/>
                </a:cxn>
                <a:cxn ang="0">
                  <a:pos x="133" y="233"/>
                </a:cxn>
                <a:cxn ang="0">
                  <a:pos x="122" y="234"/>
                </a:cxn>
                <a:cxn ang="0">
                  <a:pos x="113" y="236"/>
                </a:cxn>
                <a:cxn ang="0">
                  <a:pos x="109" y="231"/>
                </a:cxn>
                <a:cxn ang="0">
                  <a:pos x="111" y="223"/>
                </a:cxn>
                <a:cxn ang="0">
                  <a:pos x="99" y="235"/>
                </a:cxn>
                <a:cxn ang="0">
                  <a:pos x="88" y="237"/>
                </a:cxn>
                <a:cxn ang="0">
                  <a:pos x="84" y="225"/>
                </a:cxn>
                <a:cxn ang="0">
                  <a:pos x="80" y="236"/>
                </a:cxn>
                <a:cxn ang="0">
                  <a:pos x="69" y="258"/>
                </a:cxn>
                <a:cxn ang="0">
                  <a:pos x="57" y="255"/>
                </a:cxn>
                <a:cxn ang="0">
                  <a:pos x="56" y="240"/>
                </a:cxn>
                <a:cxn ang="0">
                  <a:pos x="60" y="226"/>
                </a:cxn>
                <a:cxn ang="0">
                  <a:pos x="54" y="226"/>
                </a:cxn>
                <a:cxn ang="0">
                  <a:pos x="50" y="231"/>
                </a:cxn>
                <a:cxn ang="0">
                  <a:pos x="31" y="211"/>
                </a:cxn>
                <a:cxn ang="0">
                  <a:pos x="31" y="195"/>
                </a:cxn>
                <a:cxn ang="0">
                  <a:pos x="28" y="197"/>
                </a:cxn>
                <a:cxn ang="0">
                  <a:pos x="9" y="173"/>
                </a:cxn>
                <a:cxn ang="0">
                  <a:pos x="4" y="154"/>
                </a:cxn>
                <a:cxn ang="0">
                  <a:pos x="8" y="130"/>
                </a:cxn>
                <a:cxn ang="0">
                  <a:pos x="24" y="104"/>
                </a:cxn>
                <a:cxn ang="0">
                  <a:pos x="36" y="71"/>
                </a:cxn>
                <a:cxn ang="0">
                  <a:pos x="48" y="73"/>
                </a:cxn>
                <a:cxn ang="0">
                  <a:pos x="55" y="65"/>
                </a:cxn>
                <a:cxn ang="0">
                  <a:pos x="54" y="61"/>
                </a:cxn>
                <a:cxn ang="0">
                  <a:pos x="48" y="58"/>
                </a:cxn>
                <a:cxn ang="0">
                  <a:pos x="58" y="54"/>
                </a:cxn>
                <a:cxn ang="0">
                  <a:pos x="77" y="56"/>
                </a:cxn>
                <a:cxn ang="0">
                  <a:pos x="75" y="53"/>
                </a:cxn>
                <a:cxn ang="0">
                  <a:pos x="80" y="36"/>
                </a:cxn>
                <a:cxn ang="0">
                  <a:pos x="89" y="30"/>
                </a:cxn>
                <a:cxn ang="0">
                  <a:pos x="104" y="14"/>
                </a:cxn>
                <a:cxn ang="0">
                  <a:pos x="120" y="0"/>
                </a:cxn>
                <a:cxn ang="0">
                  <a:pos x="135" y="10"/>
                </a:cxn>
                <a:cxn ang="0">
                  <a:pos x="147" y="18"/>
                </a:cxn>
                <a:cxn ang="0">
                  <a:pos x="151" y="26"/>
                </a:cxn>
                <a:cxn ang="0">
                  <a:pos x="144" y="35"/>
                </a:cxn>
                <a:cxn ang="0">
                  <a:pos x="138" y="51"/>
                </a:cxn>
                <a:cxn ang="0">
                  <a:pos x="138" y="66"/>
                </a:cxn>
                <a:cxn ang="0">
                  <a:pos x="151" y="86"/>
                </a:cxn>
                <a:cxn ang="0">
                  <a:pos x="163" y="75"/>
                </a:cxn>
                <a:cxn ang="0">
                  <a:pos x="172" y="80"/>
                </a:cxn>
              </a:cxnLst>
              <a:rect l="0" t="0" r="r" b="b"/>
              <a:pathLst>
                <a:path w="202" h="260">
                  <a:moveTo>
                    <a:pt x="178" y="91"/>
                  </a:moveTo>
                  <a:cubicBezTo>
                    <a:pt x="178" y="92"/>
                    <a:pt x="179" y="94"/>
                    <a:pt x="179" y="94"/>
                  </a:cubicBezTo>
                  <a:cubicBezTo>
                    <a:pt x="179" y="96"/>
                    <a:pt x="178" y="98"/>
                    <a:pt x="178" y="100"/>
                  </a:cubicBezTo>
                  <a:cubicBezTo>
                    <a:pt x="178" y="101"/>
                    <a:pt x="177" y="102"/>
                    <a:pt x="177" y="103"/>
                  </a:cubicBezTo>
                  <a:cubicBezTo>
                    <a:pt x="176" y="105"/>
                    <a:pt x="176" y="109"/>
                    <a:pt x="176" y="111"/>
                  </a:cubicBezTo>
                  <a:cubicBezTo>
                    <a:pt x="176" y="112"/>
                    <a:pt x="176" y="114"/>
                    <a:pt x="176" y="115"/>
                  </a:cubicBezTo>
                  <a:cubicBezTo>
                    <a:pt x="176" y="116"/>
                    <a:pt x="178" y="117"/>
                    <a:pt x="178" y="118"/>
                  </a:cubicBezTo>
                  <a:cubicBezTo>
                    <a:pt x="179" y="119"/>
                    <a:pt x="180" y="120"/>
                    <a:pt x="180" y="121"/>
                  </a:cubicBezTo>
                  <a:cubicBezTo>
                    <a:pt x="180" y="122"/>
                    <a:pt x="180" y="123"/>
                    <a:pt x="179" y="124"/>
                  </a:cubicBezTo>
                  <a:cubicBezTo>
                    <a:pt x="179" y="125"/>
                    <a:pt x="178" y="126"/>
                    <a:pt x="177" y="127"/>
                  </a:cubicBezTo>
                  <a:cubicBezTo>
                    <a:pt x="177" y="127"/>
                    <a:pt x="178" y="128"/>
                    <a:pt x="178" y="129"/>
                  </a:cubicBezTo>
                  <a:cubicBezTo>
                    <a:pt x="178" y="130"/>
                    <a:pt x="179" y="131"/>
                    <a:pt x="179" y="131"/>
                  </a:cubicBezTo>
                  <a:cubicBezTo>
                    <a:pt x="179" y="132"/>
                    <a:pt x="180" y="134"/>
                    <a:pt x="180" y="134"/>
                  </a:cubicBezTo>
                  <a:cubicBezTo>
                    <a:pt x="181" y="135"/>
                    <a:pt x="181" y="136"/>
                    <a:pt x="182" y="136"/>
                  </a:cubicBezTo>
                  <a:cubicBezTo>
                    <a:pt x="183" y="137"/>
                    <a:pt x="185" y="136"/>
                    <a:pt x="185" y="137"/>
                  </a:cubicBezTo>
                  <a:cubicBezTo>
                    <a:pt x="187" y="138"/>
                    <a:pt x="188" y="140"/>
                    <a:pt x="188" y="141"/>
                  </a:cubicBezTo>
                  <a:cubicBezTo>
                    <a:pt x="189" y="142"/>
                    <a:pt x="191" y="144"/>
                    <a:pt x="192" y="145"/>
                  </a:cubicBezTo>
                  <a:cubicBezTo>
                    <a:pt x="192" y="146"/>
                    <a:pt x="193" y="148"/>
                    <a:pt x="194" y="149"/>
                  </a:cubicBezTo>
                  <a:cubicBezTo>
                    <a:pt x="194" y="149"/>
                    <a:pt x="195" y="150"/>
                    <a:pt x="195" y="150"/>
                  </a:cubicBezTo>
                  <a:cubicBezTo>
                    <a:pt x="196" y="150"/>
                    <a:pt x="198" y="149"/>
                    <a:pt x="198" y="149"/>
                  </a:cubicBezTo>
                  <a:cubicBezTo>
                    <a:pt x="199" y="150"/>
                    <a:pt x="200" y="150"/>
                    <a:pt x="201" y="150"/>
                  </a:cubicBezTo>
                  <a:cubicBezTo>
                    <a:pt x="202" y="151"/>
                    <a:pt x="202" y="153"/>
                    <a:pt x="202" y="154"/>
                  </a:cubicBezTo>
                  <a:cubicBezTo>
                    <a:pt x="202" y="154"/>
                    <a:pt x="201" y="156"/>
                    <a:pt x="201" y="156"/>
                  </a:cubicBezTo>
                  <a:cubicBezTo>
                    <a:pt x="201" y="157"/>
                    <a:pt x="201" y="159"/>
                    <a:pt x="201" y="159"/>
                  </a:cubicBezTo>
                  <a:cubicBezTo>
                    <a:pt x="201" y="160"/>
                    <a:pt x="202" y="161"/>
                    <a:pt x="202" y="162"/>
                  </a:cubicBezTo>
                  <a:cubicBezTo>
                    <a:pt x="202" y="163"/>
                    <a:pt x="202" y="164"/>
                    <a:pt x="202" y="164"/>
                  </a:cubicBezTo>
                  <a:cubicBezTo>
                    <a:pt x="202" y="164"/>
                    <a:pt x="201" y="164"/>
                    <a:pt x="201" y="165"/>
                  </a:cubicBezTo>
                  <a:cubicBezTo>
                    <a:pt x="200" y="165"/>
                    <a:pt x="200" y="167"/>
                    <a:pt x="199" y="167"/>
                  </a:cubicBezTo>
                  <a:cubicBezTo>
                    <a:pt x="199" y="167"/>
                    <a:pt x="197" y="166"/>
                    <a:pt x="197" y="166"/>
                  </a:cubicBezTo>
                  <a:cubicBezTo>
                    <a:pt x="196" y="166"/>
                    <a:pt x="195" y="168"/>
                    <a:pt x="194" y="167"/>
                  </a:cubicBezTo>
                  <a:cubicBezTo>
                    <a:pt x="193" y="167"/>
                    <a:pt x="192" y="166"/>
                    <a:pt x="192" y="166"/>
                  </a:cubicBezTo>
                  <a:cubicBezTo>
                    <a:pt x="191" y="166"/>
                    <a:pt x="191" y="165"/>
                    <a:pt x="190" y="165"/>
                  </a:cubicBezTo>
                  <a:cubicBezTo>
                    <a:pt x="189" y="165"/>
                    <a:pt x="187" y="165"/>
                    <a:pt x="187" y="166"/>
                  </a:cubicBezTo>
                  <a:cubicBezTo>
                    <a:pt x="186" y="166"/>
                    <a:pt x="187" y="168"/>
                    <a:pt x="186" y="169"/>
                  </a:cubicBezTo>
                  <a:cubicBezTo>
                    <a:pt x="186" y="169"/>
                    <a:pt x="185" y="170"/>
                    <a:pt x="185" y="170"/>
                  </a:cubicBezTo>
                  <a:cubicBezTo>
                    <a:pt x="185" y="171"/>
                    <a:pt x="185" y="173"/>
                    <a:pt x="184" y="173"/>
                  </a:cubicBezTo>
                  <a:cubicBezTo>
                    <a:pt x="184" y="174"/>
                    <a:pt x="184" y="175"/>
                    <a:pt x="184" y="176"/>
                  </a:cubicBezTo>
                  <a:cubicBezTo>
                    <a:pt x="184" y="176"/>
                    <a:pt x="184" y="178"/>
                    <a:pt x="184" y="178"/>
                  </a:cubicBezTo>
                  <a:cubicBezTo>
                    <a:pt x="184" y="179"/>
                    <a:pt x="184" y="180"/>
                    <a:pt x="185" y="181"/>
                  </a:cubicBezTo>
                  <a:cubicBezTo>
                    <a:pt x="185" y="182"/>
                    <a:pt x="186" y="182"/>
                    <a:pt x="187" y="182"/>
                  </a:cubicBezTo>
                  <a:cubicBezTo>
                    <a:pt x="187" y="183"/>
                    <a:pt x="186" y="185"/>
                    <a:pt x="186" y="185"/>
                  </a:cubicBezTo>
                  <a:cubicBezTo>
                    <a:pt x="185" y="185"/>
                    <a:pt x="183" y="185"/>
                    <a:pt x="183" y="185"/>
                  </a:cubicBezTo>
                  <a:cubicBezTo>
                    <a:pt x="182" y="185"/>
                    <a:pt x="182" y="186"/>
                    <a:pt x="181" y="186"/>
                  </a:cubicBezTo>
                  <a:cubicBezTo>
                    <a:pt x="181" y="187"/>
                    <a:pt x="180" y="188"/>
                    <a:pt x="179" y="189"/>
                  </a:cubicBezTo>
                  <a:cubicBezTo>
                    <a:pt x="179" y="189"/>
                    <a:pt x="178" y="190"/>
                    <a:pt x="177" y="191"/>
                  </a:cubicBezTo>
                  <a:cubicBezTo>
                    <a:pt x="177" y="192"/>
                    <a:pt x="177" y="193"/>
                    <a:pt x="177" y="194"/>
                  </a:cubicBezTo>
                  <a:cubicBezTo>
                    <a:pt x="177" y="194"/>
                    <a:pt x="178" y="195"/>
                    <a:pt x="179" y="196"/>
                  </a:cubicBezTo>
                  <a:cubicBezTo>
                    <a:pt x="179" y="196"/>
                    <a:pt x="180" y="197"/>
                    <a:pt x="180" y="197"/>
                  </a:cubicBezTo>
                  <a:cubicBezTo>
                    <a:pt x="181" y="197"/>
                    <a:pt x="181" y="199"/>
                    <a:pt x="182" y="199"/>
                  </a:cubicBezTo>
                  <a:cubicBezTo>
                    <a:pt x="182" y="200"/>
                    <a:pt x="183" y="200"/>
                    <a:pt x="184" y="201"/>
                  </a:cubicBezTo>
                  <a:cubicBezTo>
                    <a:pt x="184" y="201"/>
                    <a:pt x="185" y="200"/>
                    <a:pt x="185" y="201"/>
                  </a:cubicBezTo>
                  <a:cubicBezTo>
                    <a:pt x="186" y="201"/>
                    <a:pt x="186" y="201"/>
                    <a:pt x="186" y="202"/>
                  </a:cubicBezTo>
                  <a:cubicBezTo>
                    <a:pt x="186" y="203"/>
                    <a:pt x="185" y="204"/>
                    <a:pt x="184" y="204"/>
                  </a:cubicBezTo>
                  <a:cubicBezTo>
                    <a:pt x="184" y="205"/>
                    <a:pt x="182" y="205"/>
                    <a:pt x="182" y="206"/>
                  </a:cubicBezTo>
                  <a:cubicBezTo>
                    <a:pt x="182" y="206"/>
                    <a:pt x="182" y="207"/>
                    <a:pt x="182" y="208"/>
                  </a:cubicBezTo>
                  <a:cubicBezTo>
                    <a:pt x="182" y="209"/>
                    <a:pt x="183" y="210"/>
                    <a:pt x="183" y="211"/>
                  </a:cubicBezTo>
                  <a:cubicBezTo>
                    <a:pt x="183" y="212"/>
                    <a:pt x="182" y="214"/>
                    <a:pt x="182" y="214"/>
                  </a:cubicBezTo>
                  <a:cubicBezTo>
                    <a:pt x="182" y="215"/>
                    <a:pt x="182" y="217"/>
                    <a:pt x="182" y="217"/>
                  </a:cubicBezTo>
                  <a:cubicBezTo>
                    <a:pt x="182" y="218"/>
                    <a:pt x="182" y="220"/>
                    <a:pt x="181" y="220"/>
                  </a:cubicBezTo>
                  <a:cubicBezTo>
                    <a:pt x="181" y="221"/>
                    <a:pt x="180" y="221"/>
                    <a:pt x="179" y="221"/>
                  </a:cubicBezTo>
                  <a:cubicBezTo>
                    <a:pt x="178" y="221"/>
                    <a:pt x="177" y="222"/>
                    <a:pt x="177" y="221"/>
                  </a:cubicBezTo>
                  <a:cubicBezTo>
                    <a:pt x="176" y="221"/>
                    <a:pt x="176" y="220"/>
                    <a:pt x="176" y="220"/>
                  </a:cubicBezTo>
                  <a:cubicBezTo>
                    <a:pt x="175" y="220"/>
                    <a:pt x="174" y="219"/>
                    <a:pt x="174" y="219"/>
                  </a:cubicBezTo>
                  <a:cubicBezTo>
                    <a:pt x="173" y="219"/>
                    <a:pt x="172" y="219"/>
                    <a:pt x="172" y="219"/>
                  </a:cubicBezTo>
                  <a:cubicBezTo>
                    <a:pt x="171" y="219"/>
                    <a:pt x="171" y="221"/>
                    <a:pt x="171" y="221"/>
                  </a:cubicBezTo>
                  <a:cubicBezTo>
                    <a:pt x="170" y="221"/>
                    <a:pt x="168" y="222"/>
                    <a:pt x="168" y="222"/>
                  </a:cubicBezTo>
                  <a:cubicBezTo>
                    <a:pt x="168" y="223"/>
                    <a:pt x="168" y="224"/>
                    <a:pt x="168" y="225"/>
                  </a:cubicBezTo>
                  <a:cubicBezTo>
                    <a:pt x="167" y="226"/>
                    <a:pt x="165" y="225"/>
                    <a:pt x="164" y="226"/>
                  </a:cubicBezTo>
                  <a:cubicBezTo>
                    <a:pt x="163" y="226"/>
                    <a:pt x="162" y="227"/>
                    <a:pt x="161" y="227"/>
                  </a:cubicBezTo>
                  <a:cubicBezTo>
                    <a:pt x="161" y="227"/>
                    <a:pt x="159" y="227"/>
                    <a:pt x="158" y="227"/>
                  </a:cubicBezTo>
                  <a:cubicBezTo>
                    <a:pt x="159" y="227"/>
                    <a:pt x="159" y="226"/>
                    <a:pt x="159" y="225"/>
                  </a:cubicBezTo>
                  <a:cubicBezTo>
                    <a:pt x="159" y="225"/>
                    <a:pt x="159" y="224"/>
                    <a:pt x="159" y="224"/>
                  </a:cubicBezTo>
                  <a:cubicBezTo>
                    <a:pt x="158" y="224"/>
                    <a:pt x="157" y="224"/>
                    <a:pt x="157" y="224"/>
                  </a:cubicBezTo>
                  <a:cubicBezTo>
                    <a:pt x="156" y="224"/>
                    <a:pt x="156" y="225"/>
                    <a:pt x="155" y="225"/>
                  </a:cubicBezTo>
                  <a:cubicBezTo>
                    <a:pt x="155" y="226"/>
                    <a:pt x="154" y="226"/>
                    <a:pt x="153" y="227"/>
                  </a:cubicBezTo>
                  <a:cubicBezTo>
                    <a:pt x="153" y="227"/>
                    <a:pt x="152" y="226"/>
                    <a:pt x="151" y="226"/>
                  </a:cubicBezTo>
                  <a:cubicBezTo>
                    <a:pt x="151" y="226"/>
                    <a:pt x="150" y="226"/>
                    <a:pt x="149" y="226"/>
                  </a:cubicBezTo>
                  <a:cubicBezTo>
                    <a:pt x="149" y="227"/>
                    <a:pt x="148" y="228"/>
                    <a:pt x="148" y="228"/>
                  </a:cubicBezTo>
                  <a:cubicBezTo>
                    <a:pt x="147" y="229"/>
                    <a:pt x="146" y="229"/>
                    <a:pt x="145" y="230"/>
                  </a:cubicBezTo>
                  <a:cubicBezTo>
                    <a:pt x="144" y="230"/>
                    <a:pt x="142" y="230"/>
                    <a:pt x="141" y="230"/>
                  </a:cubicBezTo>
                  <a:cubicBezTo>
                    <a:pt x="140" y="229"/>
                    <a:pt x="138" y="228"/>
                    <a:pt x="137" y="228"/>
                  </a:cubicBezTo>
                  <a:cubicBezTo>
                    <a:pt x="136" y="228"/>
                    <a:pt x="135" y="229"/>
                    <a:pt x="135" y="230"/>
                  </a:cubicBezTo>
                  <a:cubicBezTo>
                    <a:pt x="135" y="230"/>
                    <a:pt x="135" y="231"/>
                    <a:pt x="134" y="232"/>
                  </a:cubicBezTo>
                  <a:cubicBezTo>
                    <a:pt x="134" y="232"/>
                    <a:pt x="133" y="233"/>
                    <a:pt x="133" y="233"/>
                  </a:cubicBezTo>
                  <a:cubicBezTo>
                    <a:pt x="133" y="234"/>
                    <a:pt x="133" y="234"/>
                    <a:pt x="133" y="235"/>
                  </a:cubicBezTo>
                  <a:cubicBezTo>
                    <a:pt x="132" y="235"/>
                    <a:pt x="133" y="236"/>
                    <a:pt x="133" y="236"/>
                  </a:cubicBezTo>
                  <a:cubicBezTo>
                    <a:pt x="132" y="236"/>
                    <a:pt x="132" y="237"/>
                    <a:pt x="132" y="237"/>
                  </a:cubicBezTo>
                  <a:cubicBezTo>
                    <a:pt x="132" y="237"/>
                    <a:pt x="131" y="236"/>
                    <a:pt x="130" y="236"/>
                  </a:cubicBezTo>
                  <a:cubicBezTo>
                    <a:pt x="130" y="235"/>
                    <a:pt x="128" y="235"/>
                    <a:pt x="127" y="236"/>
                  </a:cubicBezTo>
                  <a:cubicBezTo>
                    <a:pt x="126" y="236"/>
                    <a:pt x="125" y="236"/>
                    <a:pt x="124" y="236"/>
                  </a:cubicBezTo>
                  <a:cubicBezTo>
                    <a:pt x="124" y="236"/>
                    <a:pt x="123" y="235"/>
                    <a:pt x="122" y="234"/>
                  </a:cubicBezTo>
                  <a:cubicBezTo>
                    <a:pt x="122" y="234"/>
                    <a:pt x="121" y="234"/>
                    <a:pt x="120" y="234"/>
                  </a:cubicBezTo>
                  <a:cubicBezTo>
                    <a:pt x="120" y="233"/>
                    <a:pt x="119" y="233"/>
                    <a:pt x="118" y="232"/>
                  </a:cubicBezTo>
                  <a:cubicBezTo>
                    <a:pt x="118" y="232"/>
                    <a:pt x="117" y="231"/>
                    <a:pt x="117" y="230"/>
                  </a:cubicBezTo>
                  <a:cubicBezTo>
                    <a:pt x="116" y="230"/>
                    <a:pt x="115" y="230"/>
                    <a:pt x="115" y="230"/>
                  </a:cubicBezTo>
                  <a:cubicBezTo>
                    <a:pt x="114" y="230"/>
                    <a:pt x="113" y="231"/>
                    <a:pt x="113" y="231"/>
                  </a:cubicBezTo>
                  <a:cubicBezTo>
                    <a:pt x="112" y="231"/>
                    <a:pt x="112" y="232"/>
                    <a:pt x="112" y="233"/>
                  </a:cubicBezTo>
                  <a:cubicBezTo>
                    <a:pt x="112" y="234"/>
                    <a:pt x="113" y="235"/>
                    <a:pt x="113" y="236"/>
                  </a:cubicBezTo>
                  <a:cubicBezTo>
                    <a:pt x="112" y="236"/>
                    <a:pt x="111" y="236"/>
                    <a:pt x="111" y="237"/>
                  </a:cubicBezTo>
                  <a:cubicBezTo>
                    <a:pt x="110" y="237"/>
                    <a:pt x="108" y="237"/>
                    <a:pt x="107" y="237"/>
                  </a:cubicBezTo>
                  <a:cubicBezTo>
                    <a:pt x="107" y="236"/>
                    <a:pt x="107" y="236"/>
                    <a:pt x="107" y="236"/>
                  </a:cubicBezTo>
                  <a:cubicBezTo>
                    <a:pt x="106" y="235"/>
                    <a:pt x="106" y="235"/>
                    <a:pt x="106" y="234"/>
                  </a:cubicBezTo>
                  <a:cubicBezTo>
                    <a:pt x="106" y="234"/>
                    <a:pt x="106" y="232"/>
                    <a:pt x="106" y="232"/>
                  </a:cubicBezTo>
                  <a:cubicBezTo>
                    <a:pt x="106" y="232"/>
                    <a:pt x="107" y="232"/>
                    <a:pt x="108" y="232"/>
                  </a:cubicBezTo>
                  <a:cubicBezTo>
                    <a:pt x="108" y="231"/>
                    <a:pt x="109" y="231"/>
                    <a:pt x="109" y="231"/>
                  </a:cubicBezTo>
                  <a:cubicBezTo>
                    <a:pt x="110" y="231"/>
                    <a:pt x="110" y="230"/>
                    <a:pt x="110" y="230"/>
                  </a:cubicBezTo>
                  <a:cubicBezTo>
                    <a:pt x="110" y="229"/>
                    <a:pt x="110" y="228"/>
                    <a:pt x="110" y="228"/>
                  </a:cubicBezTo>
                  <a:cubicBezTo>
                    <a:pt x="111" y="227"/>
                    <a:pt x="112" y="227"/>
                    <a:pt x="112" y="226"/>
                  </a:cubicBezTo>
                  <a:cubicBezTo>
                    <a:pt x="112" y="226"/>
                    <a:pt x="112" y="225"/>
                    <a:pt x="113" y="224"/>
                  </a:cubicBezTo>
                  <a:cubicBezTo>
                    <a:pt x="113" y="224"/>
                    <a:pt x="113" y="222"/>
                    <a:pt x="112" y="221"/>
                  </a:cubicBezTo>
                  <a:cubicBezTo>
                    <a:pt x="112" y="221"/>
                    <a:pt x="111" y="221"/>
                    <a:pt x="111" y="221"/>
                  </a:cubicBezTo>
                  <a:cubicBezTo>
                    <a:pt x="111" y="221"/>
                    <a:pt x="111" y="222"/>
                    <a:pt x="111" y="223"/>
                  </a:cubicBezTo>
                  <a:cubicBezTo>
                    <a:pt x="111" y="223"/>
                    <a:pt x="111" y="224"/>
                    <a:pt x="111" y="224"/>
                  </a:cubicBezTo>
                  <a:cubicBezTo>
                    <a:pt x="111" y="225"/>
                    <a:pt x="110" y="226"/>
                    <a:pt x="110" y="226"/>
                  </a:cubicBezTo>
                  <a:cubicBezTo>
                    <a:pt x="109" y="226"/>
                    <a:pt x="108" y="227"/>
                    <a:pt x="108" y="227"/>
                  </a:cubicBezTo>
                  <a:cubicBezTo>
                    <a:pt x="107" y="228"/>
                    <a:pt x="106" y="229"/>
                    <a:pt x="106" y="230"/>
                  </a:cubicBezTo>
                  <a:cubicBezTo>
                    <a:pt x="106" y="230"/>
                    <a:pt x="105" y="231"/>
                    <a:pt x="104" y="231"/>
                  </a:cubicBezTo>
                  <a:cubicBezTo>
                    <a:pt x="104" y="231"/>
                    <a:pt x="102" y="232"/>
                    <a:pt x="102" y="232"/>
                  </a:cubicBezTo>
                  <a:cubicBezTo>
                    <a:pt x="101" y="232"/>
                    <a:pt x="99" y="234"/>
                    <a:pt x="99" y="235"/>
                  </a:cubicBezTo>
                  <a:cubicBezTo>
                    <a:pt x="98" y="235"/>
                    <a:pt x="99" y="237"/>
                    <a:pt x="98" y="238"/>
                  </a:cubicBezTo>
                  <a:cubicBezTo>
                    <a:pt x="98" y="239"/>
                    <a:pt x="97" y="240"/>
                    <a:pt x="96" y="241"/>
                  </a:cubicBezTo>
                  <a:cubicBezTo>
                    <a:pt x="96" y="241"/>
                    <a:pt x="95" y="241"/>
                    <a:pt x="94" y="241"/>
                  </a:cubicBezTo>
                  <a:cubicBezTo>
                    <a:pt x="94" y="242"/>
                    <a:pt x="93" y="242"/>
                    <a:pt x="93" y="242"/>
                  </a:cubicBezTo>
                  <a:cubicBezTo>
                    <a:pt x="92" y="242"/>
                    <a:pt x="90" y="242"/>
                    <a:pt x="90" y="241"/>
                  </a:cubicBezTo>
                  <a:cubicBezTo>
                    <a:pt x="89" y="241"/>
                    <a:pt x="89" y="239"/>
                    <a:pt x="89" y="239"/>
                  </a:cubicBezTo>
                  <a:cubicBezTo>
                    <a:pt x="89" y="238"/>
                    <a:pt x="89" y="237"/>
                    <a:pt x="88" y="237"/>
                  </a:cubicBezTo>
                  <a:cubicBezTo>
                    <a:pt x="88" y="237"/>
                    <a:pt x="87" y="236"/>
                    <a:pt x="87" y="236"/>
                  </a:cubicBezTo>
                  <a:cubicBezTo>
                    <a:pt x="86" y="235"/>
                    <a:pt x="85" y="234"/>
                    <a:pt x="85" y="234"/>
                  </a:cubicBezTo>
                  <a:cubicBezTo>
                    <a:pt x="85" y="233"/>
                    <a:pt x="85" y="232"/>
                    <a:pt x="85" y="232"/>
                  </a:cubicBezTo>
                  <a:cubicBezTo>
                    <a:pt x="85" y="232"/>
                    <a:pt x="85" y="232"/>
                    <a:pt x="86" y="231"/>
                  </a:cubicBezTo>
                  <a:cubicBezTo>
                    <a:pt x="86" y="231"/>
                    <a:pt x="86" y="230"/>
                    <a:pt x="85" y="229"/>
                  </a:cubicBezTo>
                  <a:cubicBezTo>
                    <a:pt x="85" y="229"/>
                    <a:pt x="84" y="228"/>
                    <a:pt x="84" y="227"/>
                  </a:cubicBezTo>
                  <a:cubicBezTo>
                    <a:pt x="84" y="227"/>
                    <a:pt x="84" y="226"/>
                    <a:pt x="84" y="225"/>
                  </a:cubicBezTo>
                  <a:cubicBezTo>
                    <a:pt x="84" y="225"/>
                    <a:pt x="83" y="224"/>
                    <a:pt x="83" y="224"/>
                  </a:cubicBezTo>
                  <a:cubicBezTo>
                    <a:pt x="83" y="224"/>
                    <a:pt x="82" y="224"/>
                    <a:pt x="81" y="225"/>
                  </a:cubicBezTo>
                  <a:cubicBezTo>
                    <a:pt x="81" y="225"/>
                    <a:pt x="81" y="226"/>
                    <a:pt x="81" y="227"/>
                  </a:cubicBezTo>
                  <a:cubicBezTo>
                    <a:pt x="82" y="227"/>
                    <a:pt x="83" y="228"/>
                    <a:pt x="83" y="228"/>
                  </a:cubicBezTo>
                  <a:cubicBezTo>
                    <a:pt x="83" y="229"/>
                    <a:pt x="82" y="230"/>
                    <a:pt x="82" y="230"/>
                  </a:cubicBezTo>
                  <a:cubicBezTo>
                    <a:pt x="82" y="231"/>
                    <a:pt x="82" y="233"/>
                    <a:pt x="82" y="233"/>
                  </a:cubicBezTo>
                  <a:cubicBezTo>
                    <a:pt x="81" y="234"/>
                    <a:pt x="80" y="235"/>
                    <a:pt x="80" y="236"/>
                  </a:cubicBezTo>
                  <a:cubicBezTo>
                    <a:pt x="80" y="236"/>
                    <a:pt x="79" y="237"/>
                    <a:pt x="79" y="238"/>
                  </a:cubicBezTo>
                  <a:cubicBezTo>
                    <a:pt x="79" y="239"/>
                    <a:pt x="79" y="240"/>
                    <a:pt x="79" y="241"/>
                  </a:cubicBezTo>
                  <a:cubicBezTo>
                    <a:pt x="78" y="242"/>
                    <a:pt x="78" y="243"/>
                    <a:pt x="77" y="244"/>
                  </a:cubicBezTo>
                  <a:cubicBezTo>
                    <a:pt x="77" y="245"/>
                    <a:pt x="75" y="246"/>
                    <a:pt x="75" y="247"/>
                  </a:cubicBezTo>
                  <a:cubicBezTo>
                    <a:pt x="74" y="248"/>
                    <a:pt x="73" y="250"/>
                    <a:pt x="73" y="251"/>
                  </a:cubicBezTo>
                  <a:cubicBezTo>
                    <a:pt x="72" y="252"/>
                    <a:pt x="72" y="253"/>
                    <a:pt x="71" y="254"/>
                  </a:cubicBezTo>
                  <a:cubicBezTo>
                    <a:pt x="71" y="255"/>
                    <a:pt x="70" y="257"/>
                    <a:pt x="69" y="258"/>
                  </a:cubicBezTo>
                  <a:cubicBezTo>
                    <a:pt x="68" y="258"/>
                    <a:pt x="67" y="260"/>
                    <a:pt x="66" y="260"/>
                  </a:cubicBezTo>
                  <a:cubicBezTo>
                    <a:pt x="66" y="260"/>
                    <a:pt x="65" y="259"/>
                    <a:pt x="64" y="258"/>
                  </a:cubicBezTo>
                  <a:cubicBezTo>
                    <a:pt x="64" y="258"/>
                    <a:pt x="64" y="256"/>
                    <a:pt x="63" y="255"/>
                  </a:cubicBezTo>
                  <a:cubicBezTo>
                    <a:pt x="63" y="254"/>
                    <a:pt x="62" y="254"/>
                    <a:pt x="62" y="253"/>
                  </a:cubicBezTo>
                  <a:cubicBezTo>
                    <a:pt x="61" y="253"/>
                    <a:pt x="60" y="254"/>
                    <a:pt x="60" y="254"/>
                  </a:cubicBezTo>
                  <a:cubicBezTo>
                    <a:pt x="60" y="254"/>
                    <a:pt x="59" y="255"/>
                    <a:pt x="59" y="255"/>
                  </a:cubicBezTo>
                  <a:cubicBezTo>
                    <a:pt x="58" y="255"/>
                    <a:pt x="57" y="255"/>
                    <a:pt x="57" y="255"/>
                  </a:cubicBezTo>
                  <a:cubicBezTo>
                    <a:pt x="57" y="254"/>
                    <a:pt x="57" y="253"/>
                    <a:pt x="57" y="253"/>
                  </a:cubicBezTo>
                  <a:cubicBezTo>
                    <a:pt x="57" y="252"/>
                    <a:pt x="56" y="251"/>
                    <a:pt x="56" y="251"/>
                  </a:cubicBezTo>
                  <a:cubicBezTo>
                    <a:pt x="56" y="250"/>
                    <a:pt x="56" y="249"/>
                    <a:pt x="56" y="249"/>
                  </a:cubicBezTo>
                  <a:cubicBezTo>
                    <a:pt x="56" y="248"/>
                    <a:pt x="56" y="248"/>
                    <a:pt x="56" y="247"/>
                  </a:cubicBezTo>
                  <a:cubicBezTo>
                    <a:pt x="56" y="247"/>
                    <a:pt x="55" y="246"/>
                    <a:pt x="55" y="245"/>
                  </a:cubicBezTo>
                  <a:cubicBezTo>
                    <a:pt x="55" y="244"/>
                    <a:pt x="56" y="243"/>
                    <a:pt x="56" y="242"/>
                  </a:cubicBezTo>
                  <a:cubicBezTo>
                    <a:pt x="56" y="242"/>
                    <a:pt x="56" y="240"/>
                    <a:pt x="56" y="240"/>
                  </a:cubicBezTo>
                  <a:cubicBezTo>
                    <a:pt x="56" y="239"/>
                    <a:pt x="55" y="239"/>
                    <a:pt x="55" y="239"/>
                  </a:cubicBezTo>
                  <a:cubicBezTo>
                    <a:pt x="54" y="238"/>
                    <a:pt x="54" y="237"/>
                    <a:pt x="54" y="237"/>
                  </a:cubicBezTo>
                  <a:cubicBezTo>
                    <a:pt x="54" y="236"/>
                    <a:pt x="56" y="236"/>
                    <a:pt x="56" y="235"/>
                  </a:cubicBezTo>
                  <a:cubicBezTo>
                    <a:pt x="57" y="235"/>
                    <a:pt x="58" y="234"/>
                    <a:pt x="58" y="234"/>
                  </a:cubicBezTo>
                  <a:cubicBezTo>
                    <a:pt x="59" y="233"/>
                    <a:pt x="59" y="232"/>
                    <a:pt x="59" y="231"/>
                  </a:cubicBezTo>
                  <a:cubicBezTo>
                    <a:pt x="59" y="230"/>
                    <a:pt x="59" y="229"/>
                    <a:pt x="59" y="228"/>
                  </a:cubicBezTo>
                  <a:cubicBezTo>
                    <a:pt x="59" y="228"/>
                    <a:pt x="60" y="226"/>
                    <a:pt x="60" y="226"/>
                  </a:cubicBezTo>
                  <a:cubicBezTo>
                    <a:pt x="60" y="225"/>
                    <a:pt x="61" y="224"/>
                    <a:pt x="61" y="224"/>
                  </a:cubicBezTo>
                  <a:cubicBezTo>
                    <a:pt x="61" y="223"/>
                    <a:pt x="60" y="223"/>
                    <a:pt x="59" y="222"/>
                  </a:cubicBezTo>
                  <a:cubicBezTo>
                    <a:pt x="59" y="222"/>
                    <a:pt x="58" y="220"/>
                    <a:pt x="58" y="220"/>
                  </a:cubicBezTo>
                  <a:cubicBezTo>
                    <a:pt x="57" y="220"/>
                    <a:pt x="57" y="221"/>
                    <a:pt x="57" y="222"/>
                  </a:cubicBezTo>
                  <a:cubicBezTo>
                    <a:pt x="57" y="222"/>
                    <a:pt x="56" y="222"/>
                    <a:pt x="56" y="223"/>
                  </a:cubicBezTo>
                  <a:cubicBezTo>
                    <a:pt x="56" y="223"/>
                    <a:pt x="56" y="224"/>
                    <a:pt x="56" y="225"/>
                  </a:cubicBezTo>
                  <a:cubicBezTo>
                    <a:pt x="56" y="225"/>
                    <a:pt x="54" y="225"/>
                    <a:pt x="54" y="226"/>
                  </a:cubicBezTo>
                  <a:cubicBezTo>
                    <a:pt x="54" y="226"/>
                    <a:pt x="53" y="227"/>
                    <a:pt x="53" y="227"/>
                  </a:cubicBezTo>
                  <a:cubicBezTo>
                    <a:pt x="53" y="228"/>
                    <a:pt x="54" y="228"/>
                    <a:pt x="54" y="229"/>
                  </a:cubicBezTo>
                  <a:cubicBezTo>
                    <a:pt x="54" y="229"/>
                    <a:pt x="55" y="229"/>
                    <a:pt x="55" y="229"/>
                  </a:cubicBezTo>
                  <a:cubicBezTo>
                    <a:pt x="56" y="230"/>
                    <a:pt x="56" y="231"/>
                    <a:pt x="56" y="231"/>
                  </a:cubicBezTo>
                  <a:cubicBezTo>
                    <a:pt x="55" y="232"/>
                    <a:pt x="54" y="232"/>
                    <a:pt x="54" y="232"/>
                  </a:cubicBezTo>
                  <a:cubicBezTo>
                    <a:pt x="53" y="232"/>
                    <a:pt x="52" y="232"/>
                    <a:pt x="52" y="232"/>
                  </a:cubicBezTo>
                  <a:cubicBezTo>
                    <a:pt x="51" y="232"/>
                    <a:pt x="51" y="231"/>
                    <a:pt x="50" y="231"/>
                  </a:cubicBezTo>
                  <a:cubicBezTo>
                    <a:pt x="49" y="231"/>
                    <a:pt x="47" y="231"/>
                    <a:pt x="47" y="231"/>
                  </a:cubicBezTo>
                  <a:cubicBezTo>
                    <a:pt x="45" y="231"/>
                    <a:pt x="43" y="230"/>
                    <a:pt x="42" y="230"/>
                  </a:cubicBezTo>
                  <a:cubicBezTo>
                    <a:pt x="42" y="229"/>
                    <a:pt x="41" y="228"/>
                    <a:pt x="40" y="228"/>
                  </a:cubicBezTo>
                  <a:cubicBezTo>
                    <a:pt x="40" y="227"/>
                    <a:pt x="39" y="225"/>
                    <a:pt x="38" y="224"/>
                  </a:cubicBezTo>
                  <a:cubicBezTo>
                    <a:pt x="38" y="223"/>
                    <a:pt x="36" y="221"/>
                    <a:pt x="36" y="220"/>
                  </a:cubicBezTo>
                  <a:cubicBezTo>
                    <a:pt x="35" y="219"/>
                    <a:pt x="33" y="217"/>
                    <a:pt x="32" y="215"/>
                  </a:cubicBezTo>
                  <a:cubicBezTo>
                    <a:pt x="32" y="214"/>
                    <a:pt x="31" y="212"/>
                    <a:pt x="31" y="211"/>
                  </a:cubicBezTo>
                  <a:cubicBezTo>
                    <a:pt x="31" y="210"/>
                    <a:pt x="31" y="208"/>
                    <a:pt x="31" y="207"/>
                  </a:cubicBezTo>
                  <a:cubicBezTo>
                    <a:pt x="31" y="207"/>
                    <a:pt x="32" y="206"/>
                    <a:pt x="32" y="206"/>
                  </a:cubicBezTo>
                  <a:cubicBezTo>
                    <a:pt x="32" y="205"/>
                    <a:pt x="32" y="204"/>
                    <a:pt x="32" y="204"/>
                  </a:cubicBezTo>
                  <a:cubicBezTo>
                    <a:pt x="32" y="203"/>
                    <a:pt x="31" y="202"/>
                    <a:pt x="31" y="201"/>
                  </a:cubicBezTo>
                  <a:cubicBezTo>
                    <a:pt x="31" y="200"/>
                    <a:pt x="31" y="199"/>
                    <a:pt x="31" y="198"/>
                  </a:cubicBezTo>
                  <a:cubicBezTo>
                    <a:pt x="31" y="198"/>
                    <a:pt x="32" y="197"/>
                    <a:pt x="32" y="196"/>
                  </a:cubicBezTo>
                  <a:cubicBezTo>
                    <a:pt x="32" y="196"/>
                    <a:pt x="32" y="195"/>
                    <a:pt x="31" y="195"/>
                  </a:cubicBezTo>
                  <a:cubicBezTo>
                    <a:pt x="31" y="194"/>
                    <a:pt x="30" y="194"/>
                    <a:pt x="30" y="194"/>
                  </a:cubicBezTo>
                  <a:cubicBezTo>
                    <a:pt x="29" y="194"/>
                    <a:pt x="29" y="193"/>
                    <a:pt x="29" y="192"/>
                  </a:cubicBezTo>
                  <a:cubicBezTo>
                    <a:pt x="29" y="192"/>
                    <a:pt x="29" y="191"/>
                    <a:pt x="28" y="191"/>
                  </a:cubicBezTo>
                  <a:cubicBezTo>
                    <a:pt x="28" y="191"/>
                    <a:pt x="27" y="192"/>
                    <a:pt x="27" y="192"/>
                  </a:cubicBezTo>
                  <a:cubicBezTo>
                    <a:pt x="27" y="192"/>
                    <a:pt x="27" y="193"/>
                    <a:pt x="27" y="194"/>
                  </a:cubicBezTo>
                  <a:cubicBezTo>
                    <a:pt x="27" y="194"/>
                    <a:pt x="28" y="195"/>
                    <a:pt x="28" y="195"/>
                  </a:cubicBezTo>
                  <a:cubicBezTo>
                    <a:pt x="28" y="196"/>
                    <a:pt x="29" y="197"/>
                    <a:pt x="28" y="197"/>
                  </a:cubicBezTo>
                  <a:cubicBezTo>
                    <a:pt x="28" y="197"/>
                    <a:pt x="27" y="197"/>
                    <a:pt x="27" y="197"/>
                  </a:cubicBezTo>
                  <a:cubicBezTo>
                    <a:pt x="27" y="196"/>
                    <a:pt x="26" y="195"/>
                    <a:pt x="25" y="194"/>
                  </a:cubicBezTo>
                  <a:cubicBezTo>
                    <a:pt x="25" y="194"/>
                    <a:pt x="24" y="193"/>
                    <a:pt x="23" y="193"/>
                  </a:cubicBezTo>
                  <a:cubicBezTo>
                    <a:pt x="22" y="191"/>
                    <a:pt x="21" y="189"/>
                    <a:pt x="20" y="188"/>
                  </a:cubicBezTo>
                  <a:cubicBezTo>
                    <a:pt x="19" y="187"/>
                    <a:pt x="17" y="184"/>
                    <a:pt x="16" y="183"/>
                  </a:cubicBezTo>
                  <a:cubicBezTo>
                    <a:pt x="15" y="181"/>
                    <a:pt x="13" y="177"/>
                    <a:pt x="11" y="175"/>
                  </a:cubicBezTo>
                  <a:cubicBezTo>
                    <a:pt x="11" y="174"/>
                    <a:pt x="10" y="173"/>
                    <a:pt x="9" y="173"/>
                  </a:cubicBezTo>
                  <a:cubicBezTo>
                    <a:pt x="8" y="172"/>
                    <a:pt x="6" y="169"/>
                    <a:pt x="6" y="168"/>
                  </a:cubicBezTo>
                  <a:cubicBezTo>
                    <a:pt x="5" y="167"/>
                    <a:pt x="4" y="166"/>
                    <a:pt x="3" y="165"/>
                  </a:cubicBezTo>
                  <a:cubicBezTo>
                    <a:pt x="3" y="164"/>
                    <a:pt x="1" y="162"/>
                    <a:pt x="0" y="160"/>
                  </a:cubicBezTo>
                  <a:cubicBezTo>
                    <a:pt x="0" y="160"/>
                    <a:pt x="0" y="159"/>
                    <a:pt x="0" y="158"/>
                  </a:cubicBezTo>
                  <a:cubicBezTo>
                    <a:pt x="0" y="158"/>
                    <a:pt x="0" y="157"/>
                    <a:pt x="0" y="157"/>
                  </a:cubicBezTo>
                  <a:cubicBezTo>
                    <a:pt x="1" y="156"/>
                    <a:pt x="1" y="156"/>
                    <a:pt x="2" y="156"/>
                  </a:cubicBezTo>
                  <a:cubicBezTo>
                    <a:pt x="2" y="156"/>
                    <a:pt x="4" y="155"/>
                    <a:pt x="4" y="154"/>
                  </a:cubicBezTo>
                  <a:cubicBezTo>
                    <a:pt x="4" y="154"/>
                    <a:pt x="5" y="153"/>
                    <a:pt x="5" y="153"/>
                  </a:cubicBezTo>
                  <a:cubicBezTo>
                    <a:pt x="5" y="152"/>
                    <a:pt x="5" y="151"/>
                    <a:pt x="5" y="150"/>
                  </a:cubicBezTo>
                  <a:cubicBezTo>
                    <a:pt x="5" y="149"/>
                    <a:pt x="5" y="148"/>
                    <a:pt x="5" y="147"/>
                  </a:cubicBezTo>
                  <a:cubicBezTo>
                    <a:pt x="5" y="147"/>
                    <a:pt x="6" y="145"/>
                    <a:pt x="6" y="144"/>
                  </a:cubicBezTo>
                  <a:cubicBezTo>
                    <a:pt x="6" y="143"/>
                    <a:pt x="7" y="141"/>
                    <a:pt x="8" y="140"/>
                  </a:cubicBezTo>
                  <a:cubicBezTo>
                    <a:pt x="8" y="138"/>
                    <a:pt x="8" y="136"/>
                    <a:pt x="8" y="135"/>
                  </a:cubicBezTo>
                  <a:cubicBezTo>
                    <a:pt x="8" y="134"/>
                    <a:pt x="8" y="131"/>
                    <a:pt x="8" y="130"/>
                  </a:cubicBezTo>
                  <a:cubicBezTo>
                    <a:pt x="9" y="130"/>
                    <a:pt x="9" y="129"/>
                    <a:pt x="9" y="128"/>
                  </a:cubicBezTo>
                  <a:cubicBezTo>
                    <a:pt x="9" y="128"/>
                    <a:pt x="10" y="126"/>
                    <a:pt x="10" y="125"/>
                  </a:cubicBezTo>
                  <a:cubicBezTo>
                    <a:pt x="11" y="124"/>
                    <a:pt x="11" y="122"/>
                    <a:pt x="11" y="122"/>
                  </a:cubicBezTo>
                  <a:cubicBezTo>
                    <a:pt x="12" y="121"/>
                    <a:pt x="13" y="119"/>
                    <a:pt x="13" y="118"/>
                  </a:cubicBezTo>
                  <a:cubicBezTo>
                    <a:pt x="14" y="117"/>
                    <a:pt x="16" y="115"/>
                    <a:pt x="16" y="114"/>
                  </a:cubicBezTo>
                  <a:cubicBezTo>
                    <a:pt x="17" y="113"/>
                    <a:pt x="19" y="110"/>
                    <a:pt x="20" y="109"/>
                  </a:cubicBezTo>
                  <a:cubicBezTo>
                    <a:pt x="21" y="107"/>
                    <a:pt x="23" y="105"/>
                    <a:pt x="24" y="104"/>
                  </a:cubicBezTo>
                  <a:cubicBezTo>
                    <a:pt x="25" y="103"/>
                    <a:pt x="27" y="102"/>
                    <a:pt x="28" y="101"/>
                  </a:cubicBezTo>
                  <a:cubicBezTo>
                    <a:pt x="28" y="100"/>
                    <a:pt x="29" y="98"/>
                    <a:pt x="29" y="97"/>
                  </a:cubicBezTo>
                  <a:cubicBezTo>
                    <a:pt x="29" y="96"/>
                    <a:pt x="29" y="93"/>
                    <a:pt x="28" y="92"/>
                  </a:cubicBezTo>
                  <a:cubicBezTo>
                    <a:pt x="28" y="91"/>
                    <a:pt x="28" y="89"/>
                    <a:pt x="28" y="88"/>
                  </a:cubicBezTo>
                  <a:cubicBezTo>
                    <a:pt x="29" y="87"/>
                    <a:pt x="29" y="84"/>
                    <a:pt x="30" y="83"/>
                  </a:cubicBezTo>
                  <a:cubicBezTo>
                    <a:pt x="31" y="81"/>
                    <a:pt x="33" y="75"/>
                    <a:pt x="33" y="75"/>
                  </a:cubicBezTo>
                  <a:cubicBezTo>
                    <a:pt x="33" y="74"/>
                    <a:pt x="36" y="72"/>
                    <a:pt x="36" y="71"/>
                  </a:cubicBezTo>
                  <a:cubicBezTo>
                    <a:pt x="37" y="70"/>
                    <a:pt x="39" y="68"/>
                    <a:pt x="41" y="67"/>
                  </a:cubicBezTo>
                  <a:cubicBezTo>
                    <a:pt x="41" y="66"/>
                    <a:pt x="42" y="65"/>
                    <a:pt x="42" y="65"/>
                  </a:cubicBezTo>
                  <a:cubicBezTo>
                    <a:pt x="43" y="65"/>
                    <a:pt x="43" y="66"/>
                    <a:pt x="43" y="66"/>
                  </a:cubicBezTo>
                  <a:cubicBezTo>
                    <a:pt x="43" y="67"/>
                    <a:pt x="43" y="68"/>
                    <a:pt x="43" y="68"/>
                  </a:cubicBezTo>
                  <a:cubicBezTo>
                    <a:pt x="43" y="69"/>
                    <a:pt x="44" y="69"/>
                    <a:pt x="44" y="70"/>
                  </a:cubicBezTo>
                  <a:cubicBezTo>
                    <a:pt x="45" y="70"/>
                    <a:pt x="46" y="70"/>
                    <a:pt x="47" y="71"/>
                  </a:cubicBezTo>
                  <a:cubicBezTo>
                    <a:pt x="47" y="71"/>
                    <a:pt x="47" y="72"/>
                    <a:pt x="48" y="73"/>
                  </a:cubicBezTo>
                  <a:cubicBezTo>
                    <a:pt x="48" y="73"/>
                    <a:pt x="49" y="74"/>
                    <a:pt x="49" y="74"/>
                  </a:cubicBezTo>
                  <a:cubicBezTo>
                    <a:pt x="49" y="74"/>
                    <a:pt x="50" y="73"/>
                    <a:pt x="50" y="73"/>
                  </a:cubicBezTo>
                  <a:cubicBezTo>
                    <a:pt x="50" y="73"/>
                    <a:pt x="50" y="72"/>
                    <a:pt x="50" y="72"/>
                  </a:cubicBezTo>
                  <a:cubicBezTo>
                    <a:pt x="50" y="71"/>
                    <a:pt x="51" y="71"/>
                    <a:pt x="51" y="70"/>
                  </a:cubicBezTo>
                  <a:cubicBezTo>
                    <a:pt x="51" y="70"/>
                    <a:pt x="52" y="69"/>
                    <a:pt x="52" y="68"/>
                  </a:cubicBezTo>
                  <a:cubicBezTo>
                    <a:pt x="53" y="68"/>
                    <a:pt x="53" y="67"/>
                    <a:pt x="53" y="66"/>
                  </a:cubicBezTo>
                  <a:cubicBezTo>
                    <a:pt x="54" y="66"/>
                    <a:pt x="54" y="65"/>
                    <a:pt x="55" y="65"/>
                  </a:cubicBezTo>
                  <a:cubicBezTo>
                    <a:pt x="55" y="64"/>
                    <a:pt x="56" y="65"/>
                    <a:pt x="57" y="65"/>
                  </a:cubicBezTo>
                  <a:cubicBezTo>
                    <a:pt x="58" y="64"/>
                    <a:pt x="59" y="64"/>
                    <a:pt x="60" y="64"/>
                  </a:cubicBezTo>
                  <a:cubicBezTo>
                    <a:pt x="60" y="63"/>
                    <a:pt x="61" y="63"/>
                    <a:pt x="61" y="63"/>
                  </a:cubicBezTo>
                  <a:cubicBezTo>
                    <a:pt x="61" y="62"/>
                    <a:pt x="61" y="62"/>
                    <a:pt x="61" y="62"/>
                  </a:cubicBezTo>
                  <a:cubicBezTo>
                    <a:pt x="60" y="62"/>
                    <a:pt x="59" y="62"/>
                    <a:pt x="59" y="62"/>
                  </a:cubicBezTo>
                  <a:cubicBezTo>
                    <a:pt x="58" y="62"/>
                    <a:pt x="57" y="63"/>
                    <a:pt x="56" y="62"/>
                  </a:cubicBezTo>
                  <a:cubicBezTo>
                    <a:pt x="56" y="62"/>
                    <a:pt x="55" y="62"/>
                    <a:pt x="54" y="61"/>
                  </a:cubicBezTo>
                  <a:cubicBezTo>
                    <a:pt x="54" y="61"/>
                    <a:pt x="53" y="62"/>
                    <a:pt x="52" y="62"/>
                  </a:cubicBezTo>
                  <a:cubicBezTo>
                    <a:pt x="52" y="62"/>
                    <a:pt x="51" y="64"/>
                    <a:pt x="50" y="64"/>
                  </a:cubicBezTo>
                  <a:cubicBezTo>
                    <a:pt x="50" y="64"/>
                    <a:pt x="49" y="63"/>
                    <a:pt x="49" y="63"/>
                  </a:cubicBezTo>
                  <a:cubicBezTo>
                    <a:pt x="49" y="62"/>
                    <a:pt x="48" y="61"/>
                    <a:pt x="48" y="61"/>
                  </a:cubicBezTo>
                  <a:cubicBezTo>
                    <a:pt x="47" y="61"/>
                    <a:pt x="46" y="61"/>
                    <a:pt x="46" y="60"/>
                  </a:cubicBezTo>
                  <a:cubicBezTo>
                    <a:pt x="46" y="60"/>
                    <a:pt x="47" y="59"/>
                    <a:pt x="47" y="58"/>
                  </a:cubicBezTo>
                  <a:cubicBezTo>
                    <a:pt x="47" y="58"/>
                    <a:pt x="48" y="58"/>
                    <a:pt x="48" y="58"/>
                  </a:cubicBezTo>
                  <a:cubicBezTo>
                    <a:pt x="49" y="58"/>
                    <a:pt x="49" y="57"/>
                    <a:pt x="50" y="56"/>
                  </a:cubicBezTo>
                  <a:cubicBezTo>
                    <a:pt x="50" y="56"/>
                    <a:pt x="50" y="55"/>
                    <a:pt x="50" y="54"/>
                  </a:cubicBezTo>
                  <a:cubicBezTo>
                    <a:pt x="50" y="54"/>
                    <a:pt x="50" y="54"/>
                    <a:pt x="51" y="53"/>
                  </a:cubicBezTo>
                  <a:cubicBezTo>
                    <a:pt x="51" y="53"/>
                    <a:pt x="51" y="54"/>
                    <a:pt x="52" y="54"/>
                  </a:cubicBezTo>
                  <a:cubicBezTo>
                    <a:pt x="52" y="54"/>
                    <a:pt x="52" y="55"/>
                    <a:pt x="52" y="55"/>
                  </a:cubicBezTo>
                  <a:cubicBezTo>
                    <a:pt x="53" y="55"/>
                    <a:pt x="54" y="55"/>
                    <a:pt x="54" y="55"/>
                  </a:cubicBezTo>
                  <a:cubicBezTo>
                    <a:pt x="55" y="55"/>
                    <a:pt x="57" y="54"/>
                    <a:pt x="58" y="54"/>
                  </a:cubicBezTo>
                  <a:cubicBezTo>
                    <a:pt x="58" y="54"/>
                    <a:pt x="60" y="53"/>
                    <a:pt x="61" y="53"/>
                  </a:cubicBezTo>
                  <a:cubicBezTo>
                    <a:pt x="61" y="53"/>
                    <a:pt x="62" y="54"/>
                    <a:pt x="63" y="54"/>
                  </a:cubicBezTo>
                  <a:cubicBezTo>
                    <a:pt x="64" y="54"/>
                    <a:pt x="66" y="55"/>
                    <a:pt x="66" y="56"/>
                  </a:cubicBezTo>
                  <a:cubicBezTo>
                    <a:pt x="67" y="57"/>
                    <a:pt x="68" y="58"/>
                    <a:pt x="69" y="58"/>
                  </a:cubicBezTo>
                  <a:cubicBezTo>
                    <a:pt x="70" y="58"/>
                    <a:pt x="71" y="58"/>
                    <a:pt x="72" y="58"/>
                  </a:cubicBezTo>
                  <a:cubicBezTo>
                    <a:pt x="72" y="58"/>
                    <a:pt x="73" y="57"/>
                    <a:pt x="74" y="57"/>
                  </a:cubicBezTo>
                  <a:cubicBezTo>
                    <a:pt x="74" y="57"/>
                    <a:pt x="76" y="56"/>
                    <a:pt x="77" y="56"/>
                  </a:cubicBezTo>
                  <a:cubicBezTo>
                    <a:pt x="77" y="55"/>
                    <a:pt x="78" y="56"/>
                    <a:pt x="78" y="55"/>
                  </a:cubicBezTo>
                  <a:cubicBezTo>
                    <a:pt x="79" y="55"/>
                    <a:pt x="80" y="55"/>
                    <a:pt x="80" y="55"/>
                  </a:cubicBezTo>
                  <a:cubicBezTo>
                    <a:pt x="80" y="55"/>
                    <a:pt x="81" y="54"/>
                    <a:pt x="80" y="54"/>
                  </a:cubicBezTo>
                  <a:cubicBezTo>
                    <a:pt x="80" y="53"/>
                    <a:pt x="79" y="53"/>
                    <a:pt x="79" y="53"/>
                  </a:cubicBezTo>
                  <a:cubicBezTo>
                    <a:pt x="78" y="53"/>
                    <a:pt x="77" y="54"/>
                    <a:pt x="77" y="54"/>
                  </a:cubicBezTo>
                  <a:cubicBezTo>
                    <a:pt x="77" y="54"/>
                    <a:pt x="75" y="54"/>
                    <a:pt x="75" y="53"/>
                  </a:cubicBezTo>
                  <a:cubicBezTo>
                    <a:pt x="75" y="53"/>
                    <a:pt x="75" y="53"/>
                    <a:pt x="75" y="53"/>
                  </a:cubicBezTo>
                  <a:cubicBezTo>
                    <a:pt x="75" y="52"/>
                    <a:pt x="76" y="52"/>
                    <a:pt x="76" y="51"/>
                  </a:cubicBezTo>
                  <a:cubicBezTo>
                    <a:pt x="76" y="51"/>
                    <a:pt x="77" y="50"/>
                    <a:pt x="77" y="50"/>
                  </a:cubicBezTo>
                  <a:cubicBezTo>
                    <a:pt x="77" y="50"/>
                    <a:pt x="77" y="49"/>
                    <a:pt x="77" y="49"/>
                  </a:cubicBezTo>
                  <a:cubicBezTo>
                    <a:pt x="78" y="48"/>
                    <a:pt x="78" y="48"/>
                    <a:pt x="78" y="47"/>
                  </a:cubicBezTo>
                  <a:cubicBezTo>
                    <a:pt x="78" y="47"/>
                    <a:pt x="78" y="45"/>
                    <a:pt x="78" y="44"/>
                  </a:cubicBezTo>
                  <a:cubicBezTo>
                    <a:pt x="78" y="43"/>
                    <a:pt x="79" y="40"/>
                    <a:pt x="79" y="39"/>
                  </a:cubicBezTo>
                  <a:cubicBezTo>
                    <a:pt x="79" y="38"/>
                    <a:pt x="80" y="37"/>
                    <a:pt x="80" y="36"/>
                  </a:cubicBezTo>
                  <a:cubicBezTo>
                    <a:pt x="80" y="35"/>
                    <a:pt x="81" y="34"/>
                    <a:pt x="80" y="33"/>
                  </a:cubicBezTo>
                  <a:cubicBezTo>
                    <a:pt x="80" y="32"/>
                    <a:pt x="79" y="31"/>
                    <a:pt x="78" y="30"/>
                  </a:cubicBezTo>
                  <a:cubicBezTo>
                    <a:pt x="78" y="30"/>
                    <a:pt x="77" y="28"/>
                    <a:pt x="78" y="28"/>
                  </a:cubicBezTo>
                  <a:cubicBezTo>
                    <a:pt x="78" y="27"/>
                    <a:pt x="80" y="27"/>
                    <a:pt x="80" y="27"/>
                  </a:cubicBezTo>
                  <a:cubicBezTo>
                    <a:pt x="81" y="27"/>
                    <a:pt x="82" y="29"/>
                    <a:pt x="83" y="29"/>
                  </a:cubicBezTo>
                  <a:cubicBezTo>
                    <a:pt x="84" y="30"/>
                    <a:pt x="86" y="31"/>
                    <a:pt x="87" y="31"/>
                  </a:cubicBezTo>
                  <a:cubicBezTo>
                    <a:pt x="88" y="31"/>
                    <a:pt x="89" y="31"/>
                    <a:pt x="89" y="30"/>
                  </a:cubicBezTo>
                  <a:cubicBezTo>
                    <a:pt x="90" y="30"/>
                    <a:pt x="91" y="29"/>
                    <a:pt x="91" y="29"/>
                  </a:cubicBezTo>
                  <a:cubicBezTo>
                    <a:pt x="92" y="28"/>
                    <a:pt x="93" y="27"/>
                    <a:pt x="93" y="27"/>
                  </a:cubicBezTo>
                  <a:cubicBezTo>
                    <a:pt x="94" y="26"/>
                    <a:pt x="93" y="25"/>
                    <a:pt x="94" y="24"/>
                  </a:cubicBezTo>
                  <a:cubicBezTo>
                    <a:pt x="94" y="24"/>
                    <a:pt x="96" y="23"/>
                    <a:pt x="96" y="23"/>
                  </a:cubicBezTo>
                  <a:cubicBezTo>
                    <a:pt x="97" y="23"/>
                    <a:pt x="98" y="22"/>
                    <a:pt x="98" y="22"/>
                  </a:cubicBezTo>
                  <a:cubicBezTo>
                    <a:pt x="99" y="21"/>
                    <a:pt x="101" y="18"/>
                    <a:pt x="102" y="18"/>
                  </a:cubicBezTo>
                  <a:cubicBezTo>
                    <a:pt x="102" y="18"/>
                    <a:pt x="104" y="15"/>
                    <a:pt x="104" y="14"/>
                  </a:cubicBezTo>
                  <a:cubicBezTo>
                    <a:pt x="105" y="13"/>
                    <a:pt x="105" y="11"/>
                    <a:pt x="106" y="10"/>
                  </a:cubicBezTo>
                  <a:cubicBezTo>
                    <a:pt x="106" y="9"/>
                    <a:pt x="107" y="9"/>
                    <a:pt x="108" y="8"/>
                  </a:cubicBezTo>
                  <a:cubicBezTo>
                    <a:pt x="109" y="8"/>
                    <a:pt x="110" y="8"/>
                    <a:pt x="111" y="7"/>
                  </a:cubicBezTo>
                  <a:cubicBezTo>
                    <a:pt x="111" y="7"/>
                    <a:pt x="112" y="6"/>
                    <a:pt x="113" y="6"/>
                  </a:cubicBezTo>
                  <a:cubicBezTo>
                    <a:pt x="114" y="5"/>
                    <a:pt x="115" y="3"/>
                    <a:pt x="116" y="2"/>
                  </a:cubicBezTo>
                  <a:cubicBezTo>
                    <a:pt x="116" y="1"/>
                    <a:pt x="117" y="1"/>
                    <a:pt x="117" y="1"/>
                  </a:cubicBezTo>
                  <a:cubicBezTo>
                    <a:pt x="118" y="0"/>
                    <a:pt x="120" y="1"/>
                    <a:pt x="120" y="0"/>
                  </a:cubicBezTo>
                  <a:cubicBezTo>
                    <a:pt x="120" y="0"/>
                    <a:pt x="121" y="0"/>
                    <a:pt x="121" y="0"/>
                  </a:cubicBezTo>
                  <a:cubicBezTo>
                    <a:pt x="121" y="0"/>
                    <a:pt x="122" y="1"/>
                    <a:pt x="122" y="1"/>
                  </a:cubicBezTo>
                  <a:cubicBezTo>
                    <a:pt x="122" y="1"/>
                    <a:pt x="123" y="2"/>
                    <a:pt x="123" y="3"/>
                  </a:cubicBezTo>
                  <a:cubicBezTo>
                    <a:pt x="123" y="4"/>
                    <a:pt x="124" y="5"/>
                    <a:pt x="124" y="6"/>
                  </a:cubicBezTo>
                  <a:cubicBezTo>
                    <a:pt x="125" y="6"/>
                    <a:pt x="125" y="8"/>
                    <a:pt x="126" y="8"/>
                  </a:cubicBezTo>
                  <a:cubicBezTo>
                    <a:pt x="127" y="9"/>
                    <a:pt x="130" y="9"/>
                    <a:pt x="131" y="10"/>
                  </a:cubicBezTo>
                  <a:cubicBezTo>
                    <a:pt x="132" y="10"/>
                    <a:pt x="134" y="10"/>
                    <a:pt x="135" y="10"/>
                  </a:cubicBezTo>
                  <a:cubicBezTo>
                    <a:pt x="135" y="10"/>
                    <a:pt x="136" y="11"/>
                    <a:pt x="136" y="11"/>
                  </a:cubicBezTo>
                  <a:cubicBezTo>
                    <a:pt x="136" y="11"/>
                    <a:pt x="136" y="12"/>
                    <a:pt x="136" y="13"/>
                  </a:cubicBezTo>
                  <a:cubicBezTo>
                    <a:pt x="136" y="13"/>
                    <a:pt x="137" y="14"/>
                    <a:pt x="138" y="14"/>
                  </a:cubicBezTo>
                  <a:cubicBezTo>
                    <a:pt x="138" y="15"/>
                    <a:pt x="139" y="15"/>
                    <a:pt x="139" y="16"/>
                  </a:cubicBezTo>
                  <a:cubicBezTo>
                    <a:pt x="140" y="16"/>
                    <a:pt x="141" y="17"/>
                    <a:pt x="141" y="18"/>
                  </a:cubicBezTo>
                  <a:cubicBezTo>
                    <a:pt x="142" y="18"/>
                    <a:pt x="143" y="18"/>
                    <a:pt x="143" y="19"/>
                  </a:cubicBezTo>
                  <a:cubicBezTo>
                    <a:pt x="144" y="19"/>
                    <a:pt x="146" y="19"/>
                    <a:pt x="147" y="18"/>
                  </a:cubicBezTo>
                  <a:cubicBezTo>
                    <a:pt x="148" y="18"/>
                    <a:pt x="149" y="17"/>
                    <a:pt x="150" y="17"/>
                  </a:cubicBezTo>
                  <a:cubicBezTo>
                    <a:pt x="150" y="17"/>
                    <a:pt x="152" y="18"/>
                    <a:pt x="152" y="18"/>
                  </a:cubicBezTo>
                  <a:cubicBezTo>
                    <a:pt x="153" y="18"/>
                    <a:pt x="153" y="19"/>
                    <a:pt x="153" y="20"/>
                  </a:cubicBezTo>
                  <a:cubicBezTo>
                    <a:pt x="153" y="21"/>
                    <a:pt x="152" y="21"/>
                    <a:pt x="152" y="21"/>
                  </a:cubicBezTo>
                  <a:cubicBezTo>
                    <a:pt x="152" y="22"/>
                    <a:pt x="152" y="22"/>
                    <a:pt x="152" y="23"/>
                  </a:cubicBezTo>
                  <a:cubicBezTo>
                    <a:pt x="152" y="23"/>
                    <a:pt x="152" y="23"/>
                    <a:pt x="151" y="24"/>
                  </a:cubicBezTo>
                  <a:cubicBezTo>
                    <a:pt x="151" y="24"/>
                    <a:pt x="151" y="25"/>
                    <a:pt x="151" y="26"/>
                  </a:cubicBezTo>
                  <a:cubicBezTo>
                    <a:pt x="151" y="26"/>
                    <a:pt x="152" y="27"/>
                    <a:pt x="152" y="27"/>
                  </a:cubicBezTo>
                  <a:cubicBezTo>
                    <a:pt x="152" y="28"/>
                    <a:pt x="153" y="28"/>
                    <a:pt x="153" y="28"/>
                  </a:cubicBezTo>
                  <a:cubicBezTo>
                    <a:pt x="154" y="29"/>
                    <a:pt x="153" y="30"/>
                    <a:pt x="153" y="30"/>
                  </a:cubicBezTo>
                  <a:cubicBezTo>
                    <a:pt x="153" y="31"/>
                    <a:pt x="152" y="31"/>
                    <a:pt x="151" y="31"/>
                  </a:cubicBezTo>
                  <a:cubicBezTo>
                    <a:pt x="150" y="31"/>
                    <a:pt x="149" y="31"/>
                    <a:pt x="148" y="31"/>
                  </a:cubicBezTo>
                  <a:cubicBezTo>
                    <a:pt x="147" y="32"/>
                    <a:pt x="147" y="33"/>
                    <a:pt x="146" y="34"/>
                  </a:cubicBezTo>
                  <a:cubicBezTo>
                    <a:pt x="146" y="34"/>
                    <a:pt x="144" y="35"/>
                    <a:pt x="144" y="35"/>
                  </a:cubicBezTo>
                  <a:cubicBezTo>
                    <a:pt x="143" y="35"/>
                    <a:pt x="142" y="35"/>
                    <a:pt x="142" y="35"/>
                  </a:cubicBezTo>
                  <a:cubicBezTo>
                    <a:pt x="141" y="36"/>
                    <a:pt x="141" y="38"/>
                    <a:pt x="140" y="38"/>
                  </a:cubicBezTo>
                  <a:cubicBezTo>
                    <a:pt x="140" y="39"/>
                    <a:pt x="141" y="40"/>
                    <a:pt x="141" y="41"/>
                  </a:cubicBezTo>
                  <a:cubicBezTo>
                    <a:pt x="141" y="42"/>
                    <a:pt x="140" y="43"/>
                    <a:pt x="140" y="44"/>
                  </a:cubicBezTo>
                  <a:cubicBezTo>
                    <a:pt x="140" y="44"/>
                    <a:pt x="140" y="45"/>
                    <a:pt x="139" y="46"/>
                  </a:cubicBezTo>
                  <a:cubicBezTo>
                    <a:pt x="139" y="46"/>
                    <a:pt x="138" y="47"/>
                    <a:pt x="138" y="48"/>
                  </a:cubicBezTo>
                  <a:cubicBezTo>
                    <a:pt x="138" y="49"/>
                    <a:pt x="138" y="50"/>
                    <a:pt x="138" y="51"/>
                  </a:cubicBezTo>
                  <a:cubicBezTo>
                    <a:pt x="139" y="52"/>
                    <a:pt x="140" y="52"/>
                    <a:pt x="141" y="53"/>
                  </a:cubicBezTo>
                  <a:cubicBezTo>
                    <a:pt x="141" y="53"/>
                    <a:pt x="142" y="54"/>
                    <a:pt x="142" y="55"/>
                  </a:cubicBezTo>
                  <a:cubicBezTo>
                    <a:pt x="142" y="56"/>
                    <a:pt x="143" y="57"/>
                    <a:pt x="143" y="57"/>
                  </a:cubicBezTo>
                  <a:cubicBezTo>
                    <a:pt x="143" y="58"/>
                    <a:pt x="144" y="59"/>
                    <a:pt x="144" y="60"/>
                  </a:cubicBezTo>
                  <a:cubicBezTo>
                    <a:pt x="144" y="60"/>
                    <a:pt x="142" y="61"/>
                    <a:pt x="142" y="61"/>
                  </a:cubicBezTo>
                  <a:cubicBezTo>
                    <a:pt x="141" y="61"/>
                    <a:pt x="140" y="63"/>
                    <a:pt x="140" y="64"/>
                  </a:cubicBezTo>
                  <a:cubicBezTo>
                    <a:pt x="139" y="64"/>
                    <a:pt x="138" y="65"/>
                    <a:pt x="138" y="66"/>
                  </a:cubicBezTo>
                  <a:cubicBezTo>
                    <a:pt x="138" y="67"/>
                    <a:pt x="137" y="68"/>
                    <a:pt x="138" y="69"/>
                  </a:cubicBezTo>
                  <a:cubicBezTo>
                    <a:pt x="138" y="70"/>
                    <a:pt x="139" y="71"/>
                    <a:pt x="139" y="71"/>
                  </a:cubicBezTo>
                  <a:cubicBezTo>
                    <a:pt x="139" y="72"/>
                    <a:pt x="139" y="74"/>
                    <a:pt x="140" y="75"/>
                  </a:cubicBezTo>
                  <a:cubicBezTo>
                    <a:pt x="140" y="76"/>
                    <a:pt x="140" y="78"/>
                    <a:pt x="140" y="79"/>
                  </a:cubicBezTo>
                  <a:cubicBezTo>
                    <a:pt x="140" y="79"/>
                    <a:pt x="142" y="83"/>
                    <a:pt x="143" y="84"/>
                  </a:cubicBezTo>
                  <a:cubicBezTo>
                    <a:pt x="144" y="84"/>
                    <a:pt x="146" y="85"/>
                    <a:pt x="147" y="85"/>
                  </a:cubicBezTo>
                  <a:cubicBezTo>
                    <a:pt x="148" y="86"/>
                    <a:pt x="150" y="86"/>
                    <a:pt x="151" y="86"/>
                  </a:cubicBezTo>
                  <a:cubicBezTo>
                    <a:pt x="152" y="85"/>
                    <a:pt x="154" y="83"/>
                    <a:pt x="154" y="82"/>
                  </a:cubicBezTo>
                  <a:cubicBezTo>
                    <a:pt x="155" y="82"/>
                    <a:pt x="156" y="81"/>
                    <a:pt x="156" y="80"/>
                  </a:cubicBezTo>
                  <a:cubicBezTo>
                    <a:pt x="156" y="80"/>
                    <a:pt x="156" y="78"/>
                    <a:pt x="156" y="78"/>
                  </a:cubicBezTo>
                  <a:cubicBezTo>
                    <a:pt x="157" y="78"/>
                    <a:pt x="158" y="80"/>
                    <a:pt x="158" y="80"/>
                  </a:cubicBezTo>
                  <a:cubicBezTo>
                    <a:pt x="159" y="80"/>
                    <a:pt x="159" y="79"/>
                    <a:pt x="160" y="79"/>
                  </a:cubicBezTo>
                  <a:cubicBezTo>
                    <a:pt x="160" y="79"/>
                    <a:pt x="161" y="78"/>
                    <a:pt x="162" y="77"/>
                  </a:cubicBezTo>
                  <a:cubicBezTo>
                    <a:pt x="162" y="77"/>
                    <a:pt x="163" y="76"/>
                    <a:pt x="163" y="75"/>
                  </a:cubicBezTo>
                  <a:cubicBezTo>
                    <a:pt x="163" y="75"/>
                    <a:pt x="162" y="73"/>
                    <a:pt x="163" y="73"/>
                  </a:cubicBezTo>
                  <a:cubicBezTo>
                    <a:pt x="163" y="73"/>
                    <a:pt x="164" y="72"/>
                    <a:pt x="164" y="72"/>
                  </a:cubicBezTo>
                  <a:cubicBezTo>
                    <a:pt x="165" y="72"/>
                    <a:pt x="166" y="73"/>
                    <a:pt x="166" y="73"/>
                  </a:cubicBezTo>
                  <a:cubicBezTo>
                    <a:pt x="167" y="74"/>
                    <a:pt x="167" y="75"/>
                    <a:pt x="167" y="75"/>
                  </a:cubicBezTo>
                  <a:cubicBezTo>
                    <a:pt x="167" y="76"/>
                    <a:pt x="168" y="77"/>
                    <a:pt x="168" y="77"/>
                  </a:cubicBezTo>
                  <a:cubicBezTo>
                    <a:pt x="168" y="78"/>
                    <a:pt x="169" y="79"/>
                    <a:pt x="169" y="79"/>
                  </a:cubicBezTo>
                  <a:cubicBezTo>
                    <a:pt x="170" y="79"/>
                    <a:pt x="172" y="79"/>
                    <a:pt x="172" y="80"/>
                  </a:cubicBezTo>
                  <a:cubicBezTo>
                    <a:pt x="173" y="80"/>
                    <a:pt x="173" y="82"/>
                    <a:pt x="173" y="82"/>
                  </a:cubicBezTo>
                  <a:cubicBezTo>
                    <a:pt x="173" y="83"/>
                    <a:pt x="172" y="84"/>
                    <a:pt x="172" y="84"/>
                  </a:cubicBezTo>
                  <a:cubicBezTo>
                    <a:pt x="172" y="85"/>
                    <a:pt x="173" y="86"/>
                    <a:pt x="173" y="87"/>
                  </a:cubicBezTo>
                  <a:cubicBezTo>
                    <a:pt x="174" y="87"/>
                    <a:pt x="176" y="87"/>
                    <a:pt x="177" y="88"/>
                  </a:cubicBezTo>
                  <a:cubicBezTo>
                    <a:pt x="177" y="88"/>
                    <a:pt x="178" y="89"/>
                    <a:pt x="178" y="90"/>
                  </a:cubicBezTo>
                  <a:cubicBezTo>
                    <a:pt x="178" y="90"/>
                    <a:pt x="178" y="90"/>
                    <a:pt x="178" y="9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7" name="Freeform 137"/>
            <p:cNvSpPr>
              <a:spLocks/>
            </p:cNvSpPr>
            <p:nvPr/>
          </p:nvSpPr>
          <p:spPr bwMode="auto">
            <a:xfrm>
              <a:off x="1695451" y="2797176"/>
              <a:ext cx="30163" cy="49213"/>
            </a:xfrm>
            <a:custGeom>
              <a:avLst/>
              <a:gdLst/>
              <a:ahLst/>
              <a:cxnLst>
                <a:cxn ang="0">
                  <a:pos x="15" y="25"/>
                </a:cxn>
                <a:cxn ang="0">
                  <a:pos x="13" y="26"/>
                </a:cxn>
                <a:cxn ang="0">
                  <a:pos x="11" y="26"/>
                </a:cxn>
                <a:cxn ang="0">
                  <a:pos x="9" y="26"/>
                </a:cxn>
                <a:cxn ang="0">
                  <a:pos x="8" y="23"/>
                </a:cxn>
                <a:cxn ang="0">
                  <a:pos x="5" y="20"/>
                </a:cxn>
                <a:cxn ang="0">
                  <a:pos x="3" y="18"/>
                </a:cxn>
                <a:cxn ang="0">
                  <a:pos x="2" y="14"/>
                </a:cxn>
                <a:cxn ang="0">
                  <a:pos x="1" y="11"/>
                </a:cxn>
                <a:cxn ang="0">
                  <a:pos x="0" y="6"/>
                </a:cxn>
                <a:cxn ang="0">
                  <a:pos x="0" y="3"/>
                </a:cxn>
                <a:cxn ang="0">
                  <a:pos x="1" y="1"/>
                </a:cxn>
                <a:cxn ang="0">
                  <a:pos x="2" y="0"/>
                </a:cxn>
                <a:cxn ang="0">
                  <a:pos x="3" y="1"/>
                </a:cxn>
                <a:cxn ang="0">
                  <a:pos x="3" y="3"/>
                </a:cxn>
                <a:cxn ang="0">
                  <a:pos x="2" y="6"/>
                </a:cxn>
                <a:cxn ang="0">
                  <a:pos x="3" y="8"/>
                </a:cxn>
                <a:cxn ang="0">
                  <a:pos x="3" y="10"/>
                </a:cxn>
                <a:cxn ang="0">
                  <a:pos x="4" y="12"/>
                </a:cxn>
                <a:cxn ang="0">
                  <a:pos x="5" y="14"/>
                </a:cxn>
                <a:cxn ang="0">
                  <a:pos x="6" y="17"/>
                </a:cxn>
                <a:cxn ang="0">
                  <a:pos x="7" y="19"/>
                </a:cxn>
                <a:cxn ang="0">
                  <a:pos x="8" y="21"/>
                </a:cxn>
                <a:cxn ang="0">
                  <a:pos x="10" y="23"/>
                </a:cxn>
                <a:cxn ang="0">
                  <a:pos x="12" y="24"/>
                </a:cxn>
                <a:cxn ang="0">
                  <a:pos x="14" y="23"/>
                </a:cxn>
                <a:cxn ang="0">
                  <a:pos x="16" y="24"/>
                </a:cxn>
                <a:cxn ang="0">
                  <a:pos x="15" y="25"/>
                </a:cxn>
              </a:cxnLst>
              <a:rect l="0" t="0" r="r" b="b"/>
              <a:pathLst>
                <a:path w="16" h="26">
                  <a:moveTo>
                    <a:pt x="15" y="25"/>
                  </a:moveTo>
                  <a:cubicBezTo>
                    <a:pt x="15" y="26"/>
                    <a:pt x="13" y="26"/>
                    <a:pt x="13" y="26"/>
                  </a:cubicBezTo>
                  <a:cubicBezTo>
                    <a:pt x="12" y="26"/>
                    <a:pt x="11" y="26"/>
                    <a:pt x="11" y="26"/>
                  </a:cubicBezTo>
                  <a:cubicBezTo>
                    <a:pt x="10" y="26"/>
                    <a:pt x="9" y="26"/>
                    <a:pt x="9" y="26"/>
                  </a:cubicBezTo>
                  <a:cubicBezTo>
                    <a:pt x="9" y="25"/>
                    <a:pt x="8" y="24"/>
                    <a:pt x="8" y="23"/>
                  </a:cubicBezTo>
                  <a:cubicBezTo>
                    <a:pt x="7" y="22"/>
                    <a:pt x="6" y="21"/>
                    <a:pt x="5" y="20"/>
                  </a:cubicBezTo>
                  <a:cubicBezTo>
                    <a:pt x="4" y="19"/>
                    <a:pt x="3" y="18"/>
                    <a:pt x="3" y="18"/>
                  </a:cubicBezTo>
                  <a:cubicBezTo>
                    <a:pt x="2" y="17"/>
                    <a:pt x="3" y="15"/>
                    <a:pt x="2" y="14"/>
                  </a:cubicBezTo>
                  <a:cubicBezTo>
                    <a:pt x="2" y="13"/>
                    <a:pt x="1" y="12"/>
                    <a:pt x="1" y="11"/>
                  </a:cubicBezTo>
                  <a:cubicBezTo>
                    <a:pt x="0" y="10"/>
                    <a:pt x="0" y="7"/>
                    <a:pt x="0" y="6"/>
                  </a:cubicBezTo>
                  <a:cubicBezTo>
                    <a:pt x="0" y="5"/>
                    <a:pt x="0" y="4"/>
                    <a:pt x="0" y="3"/>
                  </a:cubicBezTo>
                  <a:cubicBezTo>
                    <a:pt x="0" y="2"/>
                    <a:pt x="1" y="1"/>
                    <a:pt x="1" y="1"/>
                  </a:cubicBezTo>
                  <a:cubicBezTo>
                    <a:pt x="1" y="0"/>
                    <a:pt x="2" y="0"/>
                    <a:pt x="2" y="0"/>
                  </a:cubicBezTo>
                  <a:cubicBezTo>
                    <a:pt x="3" y="0"/>
                    <a:pt x="3" y="1"/>
                    <a:pt x="3" y="1"/>
                  </a:cubicBezTo>
                  <a:cubicBezTo>
                    <a:pt x="3" y="2"/>
                    <a:pt x="3" y="3"/>
                    <a:pt x="3" y="3"/>
                  </a:cubicBezTo>
                  <a:cubicBezTo>
                    <a:pt x="3" y="4"/>
                    <a:pt x="2" y="5"/>
                    <a:pt x="2" y="6"/>
                  </a:cubicBezTo>
                  <a:cubicBezTo>
                    <a:pt x="3" y="6"/>
                    <a:pt x="3" y="7"/>
                    <a:pt x="3" y="8"/>
                  </a:cubicBezTo>
                  <a:cubicBezTo>
                    <a:pt x="3" y="8"/>
                    <a:pt x="3" y="10"/>
                    <a:pt x="3" y="10"/>
                  </a:cubicBezTo>
                  <a:cubicBezTo>
                    <a:pt x="3" y="11"/>
                    <a:pt x="4" y="12"/>
                    <a:pt x="4" y="12"/>
                  </a:cubicBezTo>
                  <a:cubicBezTo>
                    <a:pt x="4" y="13"/>
                    <a:pt x="4" y="14"/>
                    <a:pt x="5" y="14"/>
                  </a:cubicBezTo>
                  <a:cubicBezTo>
                    <a:pt x="5" y="15"/>
                    <a:pt x="6" y="17"/>
                    <a:pt x="6" y="17"/>
                  </a:cubicBezTo>
                  <a:cubicBezTo>
                    <a:pt x="7" y="18"/>
                    <a:pt x="7" y="19"/>
                    <a:pt x="7" y="19"/>
                  </a:cubicBezTo>
                  <a:cubicBezTo>
                    <a:pt x="8" y="20"/>
                    <a:pt x="8" y="21"/>
                    <a:pt x="8" y="21"/>
                  </a:cubicBezTo>
                  <a:cubicBezTo>
                    <a:pt x="8" y="22"/>
                    <a:pt x="9" y="23"/>
                    <a:pt x="10" y="23"/>
                  </a:cubicBezTo>
                  <a:cubicBezTo>
                    <a:pt x="10" y="24"/>
                    <a:pt x="11" y="24"/>
                    <a:pt x="12" y="24"/>
                  </a:cubicBezTo>
                  <a:cubicBezTo>
                    <a:pt x="12" y="24"/>
                    <a:pt x="13" y="23"/>
                    <a:pt x="14" y="23"/>
                  </a:cubicBezTo>
                  <a:cubicBezTo>
                    <a:pt x="14" y="23"/>
                    <a:pt x="15" y="24"/>
                    <a:pt x="16" y="24"/>
                  </a:cubicBezTo>
                  <a:cubicBezTo>
                    <a:pt x="16" y="24"/>
                    <a:pt x="15" y="25"/>
                    <a:pt x="15" y="2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8" name="Freeform 138"/>
            <p:cNvSpPr>
              <a:spLocks/>
            </p:cNvSpPr>
            <p:nvPr/>
          </p:nvSpPr>
          <p:spPr bwMode="auto">
            <a:xfrm>
              <a:off x="1827213" y="2062163"/>
              <a:ext cx="325438" cy="452438"/>
            </a:xfrm>
            <a:custGeom>
              <a:avLst/>
              <a:gdLst/>
              <a:ahLst/>
              <a:cxnLst>
                <a:cxn ang="0">
                  <a:pos x="162" y="171"/>
                </a:cxn>
                <a:cxn ang="0">
                  <a:pos x="145" y="167"/>
                </a:cxn>
                <a:cxn ang="0">
                  <a:pos x="143" y="173"/>
                </a:cxn>
                <a:cxn ang="0">
                  <a:pos x="133" y="184"/>
                </a:cxn>
                <a:cxn ang="0">
                  <a:pos x="129" y="193"/>
                </a:cxn>
                <a:cxn ang="0">
                  <a:pos x="123" y="206"/>
                </a:cxn>
                <a:cxn ang="0">
                  <a:pos x="120" y="214"/>
                </a:cxn>
                <a:cxn ang="0">
                  <a:pos x="114" y="225"/>
                </a:cxn>
                <a:cxn ang="0">
                  <a:pos x="103" y="220"/>
                </a:cxn>
                <a:cxn ang="0">
                  <a:pos x="85" y="225"/>
                </a:cxn>
                <a:cxn ang="0">
                  <a:pos x="78" y="233"/>
                </a:cxn>
                <a:cxn ang="0">
                  <a:pos x="70" y="239"/>
                </a:cxn>
                <a:cxn ang="0">
                  <a:pos x="57" y="240"/>
                </a:cxn>
                <a:cxn ang="0">
                  <a:pos x="51" y="229"/>
                </a:cxn>
                <a:cxn ang="0">
                  <a:pos x="42" y="222"/>
                </a:cxn>
                <a:cxn ang="0">
                  <a:pos x="35" y="229"/>
                </a:cxn>
                <a:cxn ang="0">
                  <a:pos x="19" y="224"/>
                </a:cxn>
                <a:cxn ang="0">
                  <a:pos x="23" y="209"/>
                </a:cxn>
                <a:cxn ang="0">
                  <a:pos x="18" y="195"/>
                </a:cxn>
                <a:cxn ang="0">
                  <a:pos x="25" y="183"/>
                </a:cxn>
                <a:cxn ang="0">
                  <a:pos x="30" y="175"/>
                </a:cxn>
                <a:cxn ang="0">
                  <a:pos x="29" y="166"/>
                </a:cxn>
                <a:cxn ang="0">
                  <a:pos x="15" y="162"/>
                </a:cxn>
                <a:cxn ang="0">
                  <a:pos x="2" y="152"/>
                </a:cxn>
                <a:cxn ang="0">
                  <a:pos x="2" y="139"/>
                </a:cxn>
                <a:cxn ang="0">
                  <a:pos x="11" y="132"/>
                </a:cxn>
                <a:cxn ang="0">
                  <a:pos x="16" y="122"/>
                </a:cxn>
                <a:cxn ang="0">
                  <a:pos x="27" y="110"/>
                </a:cxn>
                <a:cxn ang="0">
                  <a:pos x="42" y="109"/>
                </a:cxn>
                <a:cxn ang="0">
                  <a:pos x="50" y="98"/>
                </a:cxn>
                <a:cxn ang="0">
                  <a:pos x="54" y="90"/>
                </a:cxn>
                <a:cxn ang="0">
                  <a:pos x="63" y="86"/>
                </a:cxn>
                <a:cxn ang="0">
                  <a:pos x="69" y="77"/>
                </a:cxn>
                <a:cxn ang="0">
                  <a:pos x="62" y="60"/>
                </a:cxn>
                <a:cxn ang="0">
                  <a:pos x="55" y="52"/>
                </a:cxn>
                <a:cxn ang="0">
                  <a:pos x="53" y="36"/>
                </a:cxn>
                <a:cxn ang="0">
                  <a:pos x="68" y="28"/>
                </a:cxn>
                <a:cxn ang="0">
                  <a:pos x="74" y="17"/>
                </a:cxn>
                <a:cxn ang="0">
                  <a:pos x="83" y="10"/>
                </a:cxn>
                <a:cxn ang="0">
                  <a:pos x="92" y="0"/>
                </a:cxn>
                <a:cxn ang="0">
                  <a:pos x="107" y="22"/>
                </a:cxn>
                <a:cxn ang="0">
                  <a:pos x="115" y="34"/>
                </a:cxn>
                <a:cxn ang="0">
                  <a:pos x="123" y="34"/>
                </a:cxn>
                <a:cxn ang="0">
                  <a:pos x="124" y="44"/>
                </a:cxn>
                <a:cxn ang="0">
                  <a:pos x="130" y="44"/>
                </a:cxn>
                <a:cxn ang="0">
                  <a:pos x="144" y="56"/>
                </a:cxn>
                <a:cxn ang="0">
                  <a:pos x="150" y="64"/>
                </a:cxn>
                <a:cxn ang="0">
                  <a:pos x="154" y="84"/>
                </a:cxn>
                <a:cxn ang="0">
                  <a:pos x="152" y="99"/>
                </a:cxn>
                <a:cxn ang="0">
                  <a:pos x="151" y="104"/>
                </a:cxn>
                <a:cxn ang="0">
                  <a:pos x="158" y="110"/>
                </a:cxn>
                <a:cxn ang="0">
                  <a:pos x="162" y="132"/>
                </a:cxn>
                <a:cxn ang="0">
                  <a:pos x="167" y="142"/>
                </a:cxn>
                <a:cxn ang="0">
                  <a:pos x="159" y="147"/>
                </a:cxn>
                <a:cxn ang="0">
                  <a:pos x="151" y="149"/>
                </a:cxn>
                <a:cxn ang="0">
                  <a:pos x="161" y="149"/>
                </a:cxn>
                <a:cxn ang="0">
                  <a:pos x="170" y="153"/>
                </a:cxn>
                <a:cxn ang="0">
                  <a:pos x="165" y="153"/>
                </a:cxn>
                <a:cxn ang="0">
                  <a:pos x="165" y="155"/>
                </a:cxn>
                <a:cxn ang="0">
                  <a:pos x="172" y="167"/>
                </a:cxn>
              </a:cxnLst>
              <a:rect l="0" t="0" r="r" b="b"/>
              <a:pathLst>
                <a:path w="173" h="240">
                  <a:moveTo>
                    <a:pt x="172" y="167"/>
                  </a:moveTo>
                  <a:cubicBezTo>
                    <a:pt x="172" y="167"/>
                    <a:pt x="173" y="167"/>
                    <a:pt x="173" y="168"/>
                  </a:cubicBezTo>
                  <a:cubicBezTo>
                    <a:pt x="172" y="168"/>
                    <a:pt x="170" y="169"/>
                    <a:pt x="170" y="169"/>
                  </a:cubicBezTo>
                  <a:cubicBezTo>
                    <a:pt x="169" y="169"/>
                    <a:pt x="169" y="171"/>
                    <a:pt x="168" y="172"/>
                  </a:cubicBezTo>
                  <a:cubicBezTo>
                    <a:pt x="167" y="172"/>
                    <a:pt x="166" y="171"/>
                    <a:pt x="165" y="171"/>
                  </a:cubicBezTo>
                  <a:cubicBezTo>
                    <a:pt x="165" y="171"/>
                    <a:pt x="163" y="171"/>
                    <a:pt x="162" y="171"/>
                  </a:cubicBezTo>
                  <a:cubicBezTo>
                    <a:pt x="161" y="171"/>
                    <a:pt x="160" y="172"/>
                    <a:pt x="159" y="173"/>
                  </a:cubicBezTo>
                  <a:cubicBezTo>
                    <a:pt x="159" y="173"/>
                    <a:pt x="157" y="172"/>
                    <a:pt x="157" y="172"/>
                  </a:cubicBezTo>
                  <a:cubicBezTo>
                    <a:pt x="156" y="172"/>
                    <a:pt x="155" y="171"/>
                    <a:pt x="154" y="171"/>
                  </a:cubicBezTo>
                  <a:cubicBezTo>
                    <a:pt x="153" y="171"/>
                    <a:pt x="151" y="170"/>
                    <a:pt x="149" y="170"/>
                  </a:cubicBezTo>
                  <a:cubicBezTo>
                    <a:pt x="148" y="170"/>
                    <a:pt x="147" y="170"/>
                    <a:pt x="146" y="170"/>
                  </a:cubicBezTo>
                  <a:cubicBezTo>
                    <a:pt x="146" y="169"/>
                    <a:pt x="146" y="168"/>
                    <a:pt x="145" y="167"/>
                  </a:cubicBezTo>
                  <a:cubicBezTo>
                    <a:pt x="145" y="167"/>
                    <a:pt x="144" y="166"/>
                    <a:pt x="143" y="166"/>
                  </a:cubicBezTo>
                  <a:cubicBezTo>
                    <a:pt x="143" y="166"/>
                    <a:pt x="141" y="167"/>
                    <a:pt x="141" y="167"/>
                  </a:cubicBezTo>
                  <a:cubicBezTo>
                    <a:pt x="140" y="167"/>
                    <a:pt x="139" y="168"/>
                    <a:pt x="139" y="169"/>
                  </a:cubicBezTo>
                  <a:cubicBezTo>
                    <a:pt x="139" y="169"/>
                    <a:pt x="139" y="170"/>
                    <a:pt x="139" y="171"/>
                  </a:cubicBezTo>
                  <a:cubicBezTo>
                    <a:pt x="139" y="171"/>
                    <a:pt x="140" y="172"/>
                    <a:pt x="140" y="172"/>
                  </a:cubicBezTo>
                  <a:cubicBezTo>
                    <a:pt x="141" y="173"/>
                    <a:pt x="142" y="172"/>
                    <a:pt x="143" y="173"/>
                  </a:cubicBezTo>
                  <a:cubicBezTo>
                    <a:pt x="143" y="173"/>
                    <a:pt x="143" y="175"/>
                    <a:pt x="143" y="176"/>
                  </a:cubicBezTo>
                  <a:cubicBezTo>
                    <a:pt x="142" y="176"/>
                    <a:pt x="141" y="177"/>
                    <a:pt x="141" y="177"/>
                  </a:cubicBezTo>
                  <a:cubicBezTo>
                    <a:pt x="140" y="178"/>
                    <a:pt x="139" y="179"/>
                    <a:pt x="138" y="180"/>
                  </a:cubicBezTo>
                  <a:cubicBezTo>
                    <a:pt x="138" y="180"/>
                    <a:pt x="136" y="181"/>
                    <a:pt x="136" y="181"/>
                  </a:cubicBezTo>
                  <a:cubicBezTo>
                    <a:pt x="136" y="182"/>
                    <a:pt x="135" y="184"/>
                    <a:pt x="135" y="184"/>
                  </a:cubicBezTo>
                  <a:cubicBezTo>
                    <a:pt x="134" y="184"/>
                    <a:pt x="133" y="184"/>
                    <a:pt x="133" y="184"/>
                  </a:cubicBezTo>
                  <a:cubicBezTo>
                    <a:pt x="133" y="184"/>
                    <a:pt x="133" y="183"/>
                    <a:pt x="132" y="183"/>
                  </a:cubicBezTo>
                  <a:cubicBezTo>
                    <a:pt x="132" y="183"/>
                    <a:pt x="131" y="184"/>
                    <a:pt x="131" y="184"/>
                  </a:cubicBezTo>
                  <a:cubicBezTo>
                    <a:pt x="130" y="185"/>
                    <a:pt x="130" y="186"/>
                    <a:pt x="130" y="187"/>
                  </a:cubicBezTo>
                  <a:cubicBezTo>
                    <a:pt x="130" y="188"/>
                    <a:pt x="131" y="189"/>
                    <a:pt x="131" y="190"/>
                  </a:cubicBezTo>
                  <a:cubicBezTo>
                    <a:pt x="131" y="190"/>
                    <a:pt x="131" y="191"/>
                    <a:pt x="130" y="192"/>
                  </a:cubicBezTo>
                  <a:cubicBezTo>
                    <a:pt x="130" y="192"/>
                    <a:pt x="130" y="193"/>
                    <a:pt x="129" y="193"/>
                  </a:cubicBezTo>
                  <a:cubicBezTo>
                    <a:pt x="129" y="194"/>
                    <a:pt x="128" y="194"/>
                    <a:pt x="127" y="194"/>
                  </a:cubicBezTo>
                  <a:cubicBezTo>
                    <a:pt x="126" y="194"/>
                    <a:pt x="125" y="195"/>
                    <a:pt x="124" y="195"/>
                  </a:cubicBezTo>
                  <a:cubicBezTo>
                    <a:pt x="123" y="196"/>
                    <a:pt x="123" y="198"/>
                    <a:pt x="123" y="199"/>
                  </a:cubicBezTo>
                  <a:cubicBezTo>
                    <a:pt x="122" y="199"/>
                    <a:pt x="121" y="201"/>
                    <a:pt x="121" y="202"/>
                  </a:cubicBezTo>
                  <a:cubicBezTo>
                    <a:pt x="121" y="202"/>
                    <a:pt x="121" y="203"/>
                    <a:pt x="121" y="204"/>
                  </a:cubicBezTo>
                  <a:cubicBezTo>
                    <a:pt x="122" y="204"/>
                    <a:pt x="122" y="205"/>
                    <a:pt x="123" y="206"/>
                  </a:cubicBezTo>
                  <a:cubicBezTo>
                    <a:pt x="123" y="206"/>
                    <a:pt x="122" y="207"/>
                    <a:pt x="122" y="207"/>
                  </a:cubicBezTo>
                  <a:cubicBezTo>
                    <a:pt x="122" y="207"/>
                    <a:pt x="121" y="207"/>
                    <a:pt x="121" y="208"/>
                  </a:cubicBezTo>
                  <a:cubicBezTo>
                    <a:pt x="120" y="208"/>
                    <a:pt x="120" y="209"/>
                    <a:pt x="120" y="209"/>
                  </a:cubicBezTo>
                  <a:cubicBezTo>
                    <a:pt x="119" y="210"/>
                    <a:pt x="120" y="211"/>
                    <a:pt x="120" y="212"/>
                  </a:cubicBezTo>
                  <a:cubicBezTo>
                    <a:pt x="120" y="212"/>
                    <a:pt x="121" y="213"/>
                    <a:pt x="121" y="213"/>
                  </a:cubicBezTo>
                  <a:cubicBezTo>
                    <a:pt x="121" y="213"/>
                    <a:pt x="120" y="214"/>
                    <a:pt x="120" y="214"/>
                  </a:cubicBezTo>
                  <a:cubicBezTo>
                    <a:pt x="120" y="215"/>
                    <a:pt x="120" y="216"/>
                    <a:pt x="120" y="217"/>
                  </a:cubicBezTo>
                  <a:cubicBezTo>
                    <a:pt x="120" y="217"/>
                    <a:pt x="119" y="219"/>
                    <a:pt x="119" y="219"/>
                  </a:cubicBezTo>
                  <a:cubicBezTo>
                    <a:pt x="119" y="220"/>
                    <a:pt x="119" y="221"/>
                    <a:pt x="119" y="222"/>
                  </a:cubicBezTo>
                  <a:cubicBezTo>
                    <a:pt x="119" y="222"/>
                    <a:pt x="118" y="223"/>
                    <a:pt x="118" y="223"/>
                  </a:cubicBezTo>
                  <a:cubicBezTo>
                    <a:pt x="118" y="223"/>
                    <a:pt x="116" y="223"/>
                    <a:pt x="116" y="224"/>
                  </a:cubicBezTo>
                  <a:cubicBezTo>
                    <a:pt x="115" y="224"/>
                    <a:pt x="114" y="224"/>
                    <a:pt x="114" y="225"/>
                  </a:cubicBezTo>
                  <a:cubicBezTo>
                    <a:pt x="114" y="225"/>
                    <a:pt x="113" y="226"/>
                    <a:pt x="113" y="226"/>
                  </a:cubicBezTo>
                  <a:cubicBezTo>
                    <a:pt x="113" y="226"/>
                    <a:pt x="112" y="226"/>
                    <a:pt x="111" y="226"/>
                  </a:cubicBezTo>
                  <a:cubicBezTo>
                    <a:pt x="111" y="226"/>
                    <a:pt x="111" y="224"/>
                    <a:pt x="110" y="223"/>
                  </a:cubicBezTo>
                  <a:cubicBezTo>
                    <a:pt x="110" y="223"/>
                    <a:pt x="109" y="223"/>
                    <a:pt x="108" y="223"/>
                  </a:cubicBezTo>
                  <a:cubicBezTo>
                    <a:pt x="108" y="223"/>
                    <a:pt x="107" y="222"/>
                    <a:pt x="106" y="222"/>
                  </a:cubicBezTo>
                  <a:cubicBezTo>
                    <a:pt x="105" y="221"/>
                    <a:pt x="104" y="220"/>
                    <a:pt x="103" y="220"/>
                  </a:cubicBezTo>
                  <a:cubicBezTo>
                    <a:pt x="102" y="220"/>
                    <a:pt x="100" y="220"/>
                    <a:pt x="100" y="220"/>
                  </a:cubicBezTo>
                  <a:cubicBezTo>
                    <a:pt x="99" y="221"/>
                    <a:pt x="98" y="221"/>
                    <a:pt x="97" y="221"/>
                  </a:cubicBezTo>
                  <a:cubicBezTo>
                    <a:pt x="96" y="222"/>
                    <a:pt x="95" y="223"/>
                    <a:pt x="94" y="223"/>
                  </a:cubicBezTo>
                  <a:cubicBezTo>
                    <a:pt x="93" y="223"/>
                    <a:pt x="92" y="224"/>
                    <a:pt x="91" y="225"/>
                  </a:cubicBezTo>
                  <a:cubicBezTo>
                    <a:pt x="90" y="225"/>
                    <a:pt x="88" y="226"/>
                    <a:pt x="88" y="226"/>
                  </a:cubicBezTo>
                  <a:cubicBezTo>
                    <a:pt x="87" y="226"/>
                    <a:pt x="85" y="225"/>
                    <a:pt x="85" y="225"/>
                  </a:cubicBezTo>
                  <a:cubicBezTo>
                    <a:pt x="84" y="225"/>
                    <a:pt x="83" y="226"/>
                    <a:pt x="83" y="226"/>
                  </a:cubicBezTo>
                  <a:cubicBezTo>
                    <a:pt x="83" y="226"/>
                    <a:pt x="82" y="227"/>
                    <a:pt x="82" y="227"/>
                  </a:cubicBezTo>
                  <a:cubicBezTo>
                    <a:pt x="81" y="228"/>
                    <a:pt x="81" y="229"/>
                    <a:pt x="81" y="230"/>
                  </a:cubicBezTo>
                  <a:cubicBezTo>
                    <a:pt x="81" y="230"/>
                    <a:pt x="80" y="231"/>
                    <a:pt x="80" y="231"/>
                  </a:cubicBezTo>
                  <a:cubicBezTo>
                    <a:pt x="79" y="231"/>
                    <a:pt x="78" y="232"/>
                    <a:pt x="78" y="232"/>
                  </a:cubicBezTo>
                  <a:cubicBezTo>
                    <a:pt x="78" y="232"/>
                    <a:pt x="78" y="233"/>
                    <a:pt x="78" y="233"/>
                  </a:cubicBezTo>
                  <a:cubicBezTo>
                    <a:pt x="78" y="234"/>
                    <a:pt x="77" y="234"/>
                    <a:pt x="77" y="234"/>
                  </a:cubicBezTo>
                  <a:cubicBezTo>
                    <a:pt x="76" y="235"/>
                    <a:pt x="75" y="234"/>
                    <a:pt x="75" y="234"/>
                  </a:cubicBezTo>
                  <a:cubicBezTo>
                    <a:pt x="74" y="234"/>
                    <a:pt x="73" y="235"/>
                    <a:pt x="73" y="235"/>
                  </a:cubicBezTo>
                  <a:cubicBezTo>
                    <a:pt x="73" y="236"/>
                    <a:pt x="73" y="237"/>
                    <a:pt x="72" y="237"/>
                  </a:cubicBezTo>
                  <a:cubicBezTo>
                    <a:pt x="72" y="237"/>
                    <a:pt x="72" y="238"/>
                    <a:pt x="71" y="238"/>
                  </a:cubicBezTo>
                  <a:cubicBezTo>
                    <a:pt x="71" y="239"/>
                    <a:pt x="70" y="239"/>
                    <a:pt x="70" y="239"/>
                  </a:cubicBezTo>
                  <a:cubicBezTo>
                    <a:pt x="69" y="239"/>
                    <a:pt x="68" y="239"/>
                    <a:pt x="68" y="239"/>
                  </a:cubicBezTo>
                  <a:cubicBezTo>
                    <a:pt x="67" y="238"/>
                    <a:pt x="66" y="237"/>
                    <a:pt x="65" y="237"/>
                  </a:cubicBezTo>
                  <a:cubicBezTo>
                    <a:pt x="64" y="237"/>
                    <a:pt x="63" y="237"/>
                    <a:pt x="63" y="237"/>
                  </a:cubicBezTo>
                  <a:cubicBezTo>
                    <a:pt x="62" y="237"/>
                    <a:pt x="61" y="237"/>
                    <a:pt x="61" y="237"/>
                  </a:cubicBezTo>
                  <a:cubicBezTo>
                    <a:pt x="60" y="238"/>
                    <a:pt x="59" y="238"/>
                    <a:pt x="58" y="239"/>
                  </a:cubicBezTo>
                  <a:cubicBezTo>
                    <a:pt x="58" y="239"/>
                    <a:pt x="58" y="240"/>
                    <a:pt x="57" y="240"/>
                  </a:cubicBezTo>
                  <a:cubicBezTo>
                    <a:pt x="57" y="239"/>
                    <a:pt x="57" y="239"/>
                    <a:pt x="57" y="239"/>
                  </a:cubicBezTo>
                  <a:cubicBezTo>
                    <a:pt x="57" y="238"/>
                    <a:pt x="56" y="237"/>
                    <a:pt x="56" y="237"/>
                  </a:cubicBezTo>
                  <a:cubicBezTo>
                    <a:pt x="55" y="236"/>
                    <a:pt x="53" y="236"/>
                    <a:pt x="52" y="236"/>
                  </a:cubicBezTo>
                  <a:cubicBezTo>
                    <a:pt x="52" y="235"/>
                    <a:pt x="51" y="234"/>
                    <a:pt x="51" y="233"/>
                  </a:cubicBezTo>
                  <a:cubicBezTo>
                    <a:pt x="51" y="233"/>
                    <a:pt x="52" y="232"/>
                    <a:pt x="52" y="231"/>
                  </a:cubicBezTo>
                  <a:cubicBezTo>
                    <a:pt x="52" y="231"/>
                    <a:pt x="52" y="229"/>
                    <a:pt x="51" y="229"/>
                  </a:cubicBezTo>
                  <a:cubicBezTo>
                    <a:pt x="51" y="228"/>
                    <a:pt x="49" y="228"/>
                    <a:pt x="48" y="228"/>
                  </a:cubicBezTo>
                  <a:cubicBezTo>
                    <a:pt x="48" y="228"/>
                    <a:pt x="47" y="227"/>
                    <a:pt x="47" y="226"/>
                  </a:cubicBezTo>
                  <a:cubicBezTo>
                    <a:pt x="47" y="226"/>
                    <a:pt x="46" y="225"/>
                    <a:pt x="46" y="224"/>
                  </a:cubicBezTo>
                  <a:cubicBezTo>
                    <a:pt x="46" y="224"/>
                    <a:pt x="46" y="223"/>
                    <a:pt x="45" y="222"/>
                  </a:cubicBezTo>
                  <a:cubicBezTo>
                    <a:pt x="45" y="222"/>
                    <a:pt x="44" y="221"/>
                    <a:pt x="43" y="221"/>
                  </a:cubicBezTo>
                  <a:cubicBezTo>
                    <a:pt x="43" y="221"/>
                    <a:pt x="42" y="222"/>
                    <a:pt x="42" y="222"/>
                  </a:cubicBezTo>
                  <a:cubicBezTo>
                    <a:pt x="41" y="222"/>
                    <a:pt x="42" y="224"/>
                    <a:pt x="42" y="224"/>
                  </a:cubicBezTo>
                  <a:cubicBezTo>
                    <a:pt x="42" y="225"/>
                    <a:pt x="41" y="226"/>
                    <a:pt x="41" y="226"/>
                  </a:cubicBezTo>
                  <a:cubicBezTo>
                    <a:pt x="40" y="227"/>
                    <a:pt x="39" y="228"/>
                    <a:pt x="39" y="228"/>
                  </a:cubicBezTo>
                  <a:cubicBezTo>
                    <a:pt x="38" y="228"/>
                    <a:pt x="38" y="229"/>
                    <a:pt x="37" y="229"/>
                  </a:cubicBezTo>
                  <a:cubicBezTo>
                    <a:pt x="37" y="229"/>
                    <a:pt x="36" y="227"/>
                    <a:pt x="35" y="227"/>
                  </a:cubicBezTo>
                  <a:cubicBezTo>
                    <a:pt x="35" y="227"/>
                    <a:pt x="35" y="229"/>
                    <a:pt x="35" y="229"/>
                  </a:cubicBezTo>
                  <a:cubicBezTo>
                    <a:pt x="35" y="230"/>
                    <a:pt x="34" y="231"/>
                    <a:pt x="33" y="231"/>
                  </a:cubicBezTo>
                  <a:cubicBezTo>
                    <a:pt x="33" y="232"/>
                    <a:pt x="31" y="234"/>
                    <a:pt x="30" y="235"/>
                  </a:cubicBezTo>
                  <a:cubicBezTo>
                    <a:pt x="29" y="235"/>
                    <a:pt x="27" y="235"/>
                    <a:pt x="26" y="234"/>
                  </a:cubicBezTo>
                  <a:cubicBezTo>
                    <a:pt x="25" y="234"/>
                    <a:pt x="23" y="233"/>
                    <a:pt x="22" y="233"/>
                  </a:cubicBezTo>
                  <a:cubicBezTo>
                    <a:pt x="21" y="232"/>
                    <a:pt x="19" y="228"/>
                    <a:pt x="19" y="228"/>
                  </a:cubicBezTo>
                  <a:cubicBezTo>
                    <a:pt x="19" y="227"/>
                    <a:pt x="19" y="225"/>
                    <a:pt x="19" y="224"/>
                  </a:cubicBezTo>
                  <a:cubicBezTo>
                    <a:pt x="18" y="223"/>
                    <a:pt x="18" y="221"/>
                    <a:pt x="18" y="220"/>
                  </a:cubicBezTo>
                  <a:cubicBezTo>
                    <a:pt x="18" y="220"/>
                    <a:pt x="17" y="219"/>
                    <a:pt x="17" y="218"/>
                  </a:cubicBezTo>
                  <a:cubicBezTo>
                    <a:pt x="16" y="217"/>
                    <a:pt x="17" y="216"/>
                    <a:pt x="17" y="215"/>
                  </a:cubicBezTo>
                  <a:cubicBezTo>
                    <a:pt x="17" y="214"/>
                    <a:pt x="18" y="213"/>
                    <a:pt x="19" y="213"/>
                  </a:cubicBezTo>
                  <a:cubicBezTo>
                    <a:pt x="19" y="212"/>
                    <a:pt x="20" y="210"/>
                    <a:pt x="21" y="210"/>
                  </a:cubicBezTo>
                  <a:cubicBezTo>
                    <a:pt x="21" y="210"/>
                    <a:pt x="23" y="209"/>
                    <a:pt x="23" y="209"/>
                  </a:cubicBezTo>
                  <a:cubicBezTo>
                    <a:pt x="23" y="208"/>
                    <a:pt x="22" y="207"/>
                    <a:pt x="22" y="206"/>
                  </a:cubicBezTo>
                  <a:cubicBezTo>
                    <a:pt x="22" y="206"/>
                    <a:pt x="21" y="205"/>
                    <a:pt x="21" y="204"/>
                  </a:cubicBezTo>
                  <a:cubicBezTo>
                    <a:pt x="21" y="203"/>
                    <a:pt x="20" y="202"/>
                    <a:pt x="20" y="202"/>
                  </a:cubicBezTo>
                  <a:cubicBezTo>
                    <a:pt x="19" y="201"/>
                    <a:pt x="18" y="201"/>
                    <a:pt x="17" y="200"/>
                  </a:cubicBezTo>
                  <a:cubicBezTo>
                    <a:pt x="17" y="199"/>
                    <a:pt x="17" y="198"/>
                    <a:pt x="17" y="197"/>
                  </a:cubicBezTo>
                  <a:cubicBezTo>
                    <a:pt x="17" y="196"/>
                    <a:pt x="18" y="195"/>
                    <a:pt x="18" y="195"/>
                  </a:cubicBezTo>
                  <a:cubicBezTo>
                    <a:pt x="19" y="194"/>
                    <a:pt x="19" y="193"/>
                    <a:pt x="19" y="193"/>
                  </a:cubicBezTo>
                  <a:cubicBezTo>
                    <a:pt x="19" y="192"/>
                    <a:pt x="20" y="191"/>
                    <a:pt x="20" y="190"/>
                  </a:cubicBezTo>
                  <a:cubicBezTo>
                    <a:pt x="20" y="189"/>
                    <a:pt x="19" y="188"/>
                    <a:pt x="19" y="187"/>
                  </a:cubicBezTo>
                  <a:cubicBezTo>
                    <a:pt x="20" y="187"/>
                    <a:pt x="20" y="185"/>
                    <a:pt x="21" y="184"/>
                  </a:cubicBezTo>
                  <a:cubicBezTo>
                    <a:pt x="21" y="184"/>
                    <a:pt x="22" y="184"/>
                    <a:pt x="23" y="184"/>
                  </a:cubicBezTo>
                  <a:cubicBezTo>
                    <a:pt x="23" y="184"/>
                    <a:pt x="25" y="183"/>
                    <a:pt x="25" y="183"/>
                  </a:cubicBezTo>
                  <a:cubicBezTo>
                    <a:pt x="26" y="182"/>
                    <a:pt x="26" y="181"/>
                    <a:pt x="27" y="180"/>
                  </a:cubicBezTo>
                  <a:cubicBezTo>
                    <a:pt x="28" y="180"/>
                    <a:pt x="29" y="180"/>
                    <a:pt x="30" y="180"/>
                  </a:cubicBezTo>
                  <a:cubicBezTo>
                    <a:pt x="31" y="180"/>
                    <a:pt x="32" y="180"/>
                    <a:pt x="32" y="179"/>
                  </a:cubicBezTo>
                  <a:cubicBezTo>
                    <a:pt x="32" y="179"/>
                    <a:pt x="33" y="178"/>
                    <a:pt x="32" y="177"/>
                  </a:cubicBezTo>
                  <a:cubicBezTo>
                    <a:pt x="32" y="177"/>
                    <a:pt x="31" y="177"/>
                    <a:pt x="31" y="176"/>
                  </a:cubicBezTo>
                  <a:cubicBezTo>
                    <a:pt x="31" y="176"/>
                    <a:pt x="30" y="175"/>
                    <a:pt x="30" y="175"/>
                  </a:cubicBezTo>
                  <a:cubicBezTo>
                    <a:pt x="30" y="174"/>
                    <a:pt x="30" y="173"/>
                    <a:pt x="30" y="173"/>
                  </a:cubicBezTo>
                  <a:cubicBezTo>
                    <a:pt x="31" y="172"/>
                    <a:pt x="31" y="172"/>
                    <a:pt x="31" y="172"/>
                  </a:cubicBezTo>
                  <a:cubicBezTo>
                    <a:pt x="31" y="171"/>
                    <a:pt x="31" y="171"/>
                    <a:pt x="31" y="170"/>
                  </a:cubicBezTo>
                  <a:cubicBezTo>
                    <a:pt x="31" y="170"/>
                    <a:pt x="32" y="170"/>
                    <a:pt x="32" y="169"/>
                  </a:cubicBezTo>
                  <a:cubicBezTo>
                    <a:pt x="32" y="168"/>
                    <a:pt x="32" y="167"/>
                    <a:pt x="31" y="167"/>
                  </a:cubicBezTo>
                  <a:cubicBezTo>
                    <a:pt x="31" y="167"/>
                    <a:pt x="29" y="166"/>
                    <a:pt x="29" y="166"/>
                  </a:cubicBezTo>
                  <a:cubicBezTo>
                    <a:pt x="28" y="166"/>
                    <a:pt x="27" y="167"/>
                    <a:pt x="26" y="167"/>
                  </a:cubicBezTo>
                  <a:cubicBezTo>
                    <a:pt x="25" y="168"/>
                    <a:pt x="23" y="168"/>
                    <a:pt x="22" y="168"/>
                  </a:cubicBezTo>
                  <a:cubicBezTo>
                    <a:pt x="22" y="167"/>
                    <a:pt x="21" y="167"/>
                    <a:pt x="20" y="167"/>
                  </a:cubicBezTo>
                  <a:cubicBezTo>
                    <a:pt x="20" y="166"/>
                    <a:pt x="19" y="165"/>
                    <a:pt x="18" y="165"/>
                  </a:cubicBezTo>
                  <a:cubicBezTo>
                    <a:pt x="18" y="164"/>
                    <a:pt x="17" y="164"/>
                    <a:pt x="17" y="163"/>
                  </a:cubicBezTo>
                  <a:cubicBezTo>
                    <a:pt x="16" y="163"/>
                    <a:pt x="15" y="162"/>
                    <a:pt x="15" y="162"/>
                  </a:cubicBezTo>
                  <a:cubicBezTo>
                    <a:pt x="15" y="161"/>
                    <a:pt x="15" y="160"/>
                    <a:pt x="15" y="160"/>
                  </a:cubicBezTo>
                  <a:cubicBezTo>
                    <a:pt x="15" y="160"/>
                    <a:pt x="14" y="159"/>
                    <a:pt x="14" y="159"/>
                  </a:cubicBezTo>
                  <a:cubicBezTo>
                    <a:pt x="13" y="159"/>
                    <a:pt x="11" y="159"/>
                    <a:pt x="10" y="159"/>
                  </a:cubicBezTo>
                  <a:cubicBezTo>
                    <a:pt x="9" y="158"/>
                    <a:pt x="6" y="158"/>
                    <a:pt x="5" y="157"/>
                  </a:cubicBezTo>
                  <a:cubicBezTo>
                    <a:pt x="4" y="157"/>
                    <a:pt x="4" y="155"/>
                    <a:pt x="3" y="155"/>
                  </a:cubicBezTo>
                  <a:cubicBezTo>
                    <a:pt x="3" y="154"/>
                    <a:pt x="2" y="153"/>
                    <a:pt x="2" y="152"/>
                  </a:cubicBezTo>
                  <a:cubicBezTo>
                    <a:pt x="2" y="151"/>
                    <a:pt x="1" y="150"/>
                    <a:pt x="1" y="150"/>
                  </a:cubicBezTo>
                  <a:cubicBezTo>
                    <a:pt x="1" y="150"/>
                    <a:pt x="0" y="149"/>
                    <a:pt x="0" y="149"/>
                  </a:cubicBezTo>
                  <a:cubicBezTo>
                    <a:pt x="0" y="148"/>
                    <a:pt x="0" y="148"/>
                    <a:pt x="0" y="148"/>
                  </a:cubicBezTo>
                  <a:cubicBezTo>
                    <a:pt x="0" y="147"/>
                    <a:pt x="0" y="146"/>
                    <a:pt x="0" y="145"/>
                  </a:cubicBezTo>
                  <a:cubicBezTo>
                    <a:pt x="1" y="144"/>
                    <a:pt x="2" y="143"/>
                    <a:pt x="2" y="142"/>
                  </a:cubicBezTo>
                  <a:cubicBezTo>
                    <a:pt x="2" y="141"/>
                    <a:pt x="2" y="140"/>
                    <a:pt x="2" y="139"/>
                  </a:cubicBezTo>
                  <a:cubicBezTo>
                    <a:pt x="3" y="139"/>
                    <a:pt x="3" y="137"/>
                    <a:pt x="4" y="137"/>
                  </a:cubicBezTo>
                  <a:cubicBezTo>
                    <a:pt x="4" y="136"/>
                    <a:pt x="6" y="137"/>
                    <a:pt x="6" y="137"/>
                  </a:cubicBezTo>
                  <a:cubicBezTo>
                    <a:pt x="6" y="137"/>
                    <a:pt x="7" y="136"/>
                    <a:pt x="8" y="136"/>
                  </a:cubicBezTo>
                  <a:cubicBezTo>
                    <a:pt x="8" y="136"/>
                    <a:pt x="9" y="135"/>
                    <a:pt x="9" y="134"/>
                  </a:cubicBezTo>
                  <a:cubicBezTo>
                    <a:pt x="10" y="134"/>
                    <a:pt x="11" y="134"/>
                    <a:pt x="11" y="133"/>
                  </a:cubicBezTo>
                  <a:cubicBezTo>
                    <a:pt x="11" y="133"/>
                    <a:pt x="11" y="132"/>
                    <a:pt x="11" y="132"/>
                  </a:cubicBezTo>
                  <a:cubicBezTo>
                    <a:pt x="10" y="131"/>
                    <a:pt x="9" y="131"/>
                    <a:pt x="9" y="130"/>
                  </a:cubicBezTo>
                  <a:cubicBezTo>
                    <a:pt x="9" y="130"/>
                    <a:pt x="9" y="129"/>
                    <a:pt x="9" y="129"/>
                  </a:cubicBezTo>
                  <a:cubicBezTo>
                    <a:pt x="9" y="128"/>
                    <a:pt x="10" y="127"/>
                    <a:pt x="10" y="127"/>
                  </a:cubicBezTo>
                  <a:cubicBezTo>
                    <a:pt x="11" y="126"/>
                    <a:pt x="12" y="127"/>
                    <a:pt x="12" y="127"/>
                  </a:cubicBezTo>
                  <a:cubicBezTo>
                    <a:pt x="13" y="126"/>
                    <a:pt x="14" y="126"/>
                    <a:pt x="14" y="125"/>
                  </a:cubicBezTo>
                  <a:cubicBezTo>
                    <a:pt x="15" y="125"/>
                    <a:pt x="15" y="123"/>
                    <a:pt x="16" y="122"/>
                  </a:cubicBezTo>
                  <a:cubicBezTo>
                    <a:pt x="16" y="122"/>
                    <a:pt x="18" y="120"/>
                    <a:pt x="18" y="120"/>
                  </a:cubicBezTo>
                  <a:cubicBezTo>
                    <a:pt x="19" y="119"/>
                    <a:pt x="19" y="118"/>
                    <a:pt x="19" y="117"/>
                  </a:cubicBezTo>
                  <a:cubicBezTo>
                    <a:pt x="20" y="116"/>
                    <a:pt x="21" y="116"/>
                    <a:pt x="22" y="115"/>
                  </a:cubicBezTo>
                  <a:cubicBezTo>
                    <a:pt x="23" y="115"/>
                    <a:pt x="24" y="115"/>
                    <a:pt x="25" y="115"/>
                  </a:cubicBezTo>
                  <a:cubicBezTo>
                    <a:pt x="25" y="114"/>
                    <a:pt x="26" y="113"/>
                    <a:pt x="26" y="113"/>
                  </a:cubicBezTo>
                  <a:cubicBezTo>
                    <a:pt x="27" y="112"/>
                    <a:pt x="27" y="111"/>
                    <a:pt x="27" y="110"/>
                  </a:cubicBezTo>
                  <a:cubicBezTo>
                    <a:pt x="28" y="110"/>
                    <a:pt x="28" y="109"/>
                    <a:pt x="28" y="108"/>
                  </a:cubicBezTo>
                  <a:cubicBezTo>
                    <a:pt x="29" y="107"/>
                    <a:pt x="30" y="106"/>
                    <a:pt x="31" y="106"/>
                  </a:cubicBezTo>
                  <a:cubicBezTo>
                    <a:pt x="32" y="105"/>
                    <a:pt x="34" y="106"/>
                    <a:pt x="34" y="106"/>
                  </a:cubicBezTo>
                  <a:cubicBezTo>
                    <a:pt x="35" y="106"/>
                    <a:pt x="37" y="105"/>
                    <a:pt x="38" y="106"/>
                  </a:cubicBezTo>
                  <a:cubicBezTo>
                    <a:pt x="39" y="106"/>
                    <a:pt x="39" y="107"/>
                    <a:pt x="40" y="108"/>
                  </a:cubicBezTo>
                  <a:cubicBezTo>
                    <a:pt x="40" y="108"/>
                    <a:pt x="41" y="109"/>
                    <a:pt x="42" y="109"/>
                  </a:cubicBezTo>
                  <a:cubicBezTo>
                    <a:pt x="42" y="109"/>
                    <a:pt x="44" y="108"/>
                    <a:pt x="44" y="108"/>
                  </a:cubicBezTo>
                  <a:cubicBezTo>
                    <a:pt x="45" y="108"/>
                    <a:pt x="46" y="107"/>
                    <a:pt x="47" y="106"/>
                  </a:cubicBezTo>
                  <a:cubicBezTo>
                    <a:pt x="47" y="106"/>
                    <a:pt x="48" y="104"/>
                    <a:pt x="48" y="104"/>
                  </a:cubicBezTo>
                  <a:cubicBezTo>
                    <a:pt x="49" y="103"/>
                    <a:pt x="48" y="102"/>
                    <a:pt x="48" y="101"/>
                  </a:cubicBezTo>
                  <a:cubicBezTo>
                    <a:pt x="48" y="101"/>
                    <a:pt x="48" y="100"/>
                    <a:pt x="48" y="99"/>
                  </a:cubicBezTo>
                  <a:cubicBezTo>
                    <a:pt x="48" y="99"/>
                    <a:pt x="49" y="99"/>
                    <a:pt x="50" y="98"/>
                  </a:cubicBezTo>
                  <a:cubicBezTo>
                    <a:pt x="50" y="98"/>
                    <a:pt x="51" y="97"/>
                    <a:pt x="51" y="96"/>
                  </a:cubicBezTo>
                  <a:cubicBezTo>
                    <a:pt x="52" y="96"/>
                    <a:pt x="52" y="94"/>
                    <a:pt x="52" y="94"/>
                  </a:cubicBezTo>
                  <a:cubicBezTo>
                    <a:pt x="52" y="93"/>
                    <a:pt x="51" y="92"/>
                    <a:pt x="51" y="92"/>
                  </a:cubicBezTo>
                  <a:cubicBezTo>
                    <a:pt x="51" y="91"/>
                    <a:pt x="51" y="91"/>
                    <a:pt x="52" y="91"/>
                  </a:cubicBezTo>
                  <a:cubicBezTo>
                    <a:pt x="52" y="91"/>
                    <a:pt x="53" y="91"/>
                    <a:pt x="53" y="91"/>
                  </a:cubicBezTo>
                  <a:cubicBezTo>
                    <a:pt x="54" y="91"/>
                    <a:pt x="54" y="90"/>
                    <a:pt x="54" y="90"/>
                  </a:cubicBezTo>
                  <a:cubicBezTo>
                    <a:pt x="55" y="89"/>
                    <a:pt x="55" y="89"/>
                    <a:pt x="56" y="89"/>
                  </a:cubicBezTo>
                  <a:cubicBezTo>
                    <a:pt x="56" y="89"/>
                    <a:pt x="56" y="90"/>
                    <a:pt x="57" y="90"/>
                  </a:cubicBezTo>
                  <a:cubicBezTo>
                    <a:pt x="57" y="91"/>
                    <a:pt x="58" y="91"/>
                    <a:pt x="59" y="90"/>
                  </a:cubicBezTo>
                  <a:cubicBezTo>
                    <a:pt x="59" y="90"/>
                    <a:pt x="60" y="90"/>
                    <a:pt x="60" y="89"/>
                  </a:cubicBezTo>
                  <a:cubicBezTo>
                    <a:pt x="60" y="89"/>
                    <a:pt x="61" y="88"/>
                    <a:pt x="61" y="87"/>
                  </a:cubicBezTo>
                  <a:cubicBezTo>
                    <a:pt x="62" y="87"/>
                    <a:pt x="62" y="86"/>
                    <a:pt x="63" y="86"/>
                  </a:cubicBezTo>
                  <a:cubicBezTo>
                    <a:pt x="63" y="86"/>
                    <a:pt x="64" y="86"/>
                    <a:pt x="65" y="86"/>
                  </a:cubicBezTo>
                  <a:cubicBezTo>
                    <a:pt x="65" y="86"/>
                    <a:pt x="66" y="85"/>
                    <a:pt x="67" y="85"/>
                  </a:cubicBezTo>
                  <a:cubicBezTo>
                    <a:pt x="67" y="85"/>
                    <a:pt x="68" y="83"/>
                    <a:pt x="68" y="83"/>
                  </a:cubicBezTo>
                  <a:cubicBezTo>
                    <a:pt x="68" y="82"/>
                    <a:pt x="69" y="81"/>
                    <a:pt x="69" y="81"/>
                  </a:cubicBezTo>
                  <a:cubicBezTo>
                    <a:pt x="69" y="80"/>
                    <a:pt x="70" y="79"/>
                    <a:pt x="70" y="78"/>
                  </a:cubicBezTo>
                  <a:cubicBezTo>
                    <a:pt x="70" y="78"/>
                    <a:pt x="70" y="77"/>
                    <a:pt x="69" y="77"/>
                  </a:cubicBezTo>
                  <a:cubicBezTo>
                    <a:pt x="69" y="77"/>
                    <a:pt x="68" y="77"/>
                    <a:pt x="68" y="77"/>
                  </a:cubicBezTo>
                  <a:cubicBezTo>
                    <a:pt x="67" y="76"/>
                    <a:pt x="67" y="75"/>
                    <a:pt x="67" y="74"/>
                  </a:cubicBezTo>
                  <a:cubicBezTo>
                    <a:pt x="66" y="73"/>
                    <a:pt x="66" y="72"/>
                    <a:pt x="66" y="71"/>
                  </a:cubicBezTo>
                  <a:cubicBezTo>
                    <a:pt x="66" y="70"/>
                    <a:pt x="66" y="68"/>
                    <a:pt x="66" y="67"/>
                  </a:cubicBezTo>
                  <a:cubicBezTo>
                    <a:pt x="66" y="66"/>
                    <a:pt x="65" y="64"/>
                    <a:pt x="64" y="63"/>
                  </a:cubicBezTo>
                  <a:cubicBezTo>
                    <a:pt x="64" y="63"/>
                    <a:pt x="63" y="61"/>
                    <a:pt x="62" y="60"/>
                  </a:cubicBezTo>
                  <a:cubicBezTo>
                    <a:pt x="62" y="60"/>
                    <a:pt x="61" y="59"/>
                    <a:pt x="61" y="58"/>
                  </a:cubicBezTo>
                  <a:cubicBezTo>
                    <a:pt x="60" y="58"/>
                    <a:pt x="60" y="56"/>
                    <a:pt x="60" y="56"/>
                  </a:cubicBezTo>
                  <a:cubicBezTo>
                    <a:pt x="59" y="56"/>
                    <a:pt x="58" y="55"/>
                    <a:pt x="58" y="55"/>
                  </a:cubicBezTo>
                  <a:cubicBezTo>
                    <a:pt x="57" y="55"/>
                    <a:pt x="56" y="56"/>
                    <a:pt x="55" y="55"/>
                  </a:cubicBezTo>
                  <a:cubicBezTo>
                    <a:pt x="55" y="55"/>
                    <a:pt x="54" y="54"/>
                    <a:pt x="54" y="54"/>
                  </a:cubicBezTo>
                  <a:cubicBezTo>
                    <a:pt x="54" y="53"/>
                    <a:pt x="55" y="52"/>
                    <a:pt x="55" y="52"/>
                  </a:cubicBezTo>
                  <a:cubicBezTo>
                    <a:pt x="55" y="51"/>
                    <a:pt x="56" y="49"/>
                    <a:pt x="56" y="48"/>
                  </a:cubicBezTo>
                  <a:cubicBezTo>
                    <a:pt x="56" y="48"/>
                    <a:pt x="56" y="46"/>
                    <a:pt x="56" y="45"/>
                  </a:cubicBezTo>
                  <a:cubicBezTo>
                    <a:pt x="55" y="45"/>
                    <a:pt x="55" y="43"/>
                    <a:pt x="54" y="43"/>
                  </a:cubicBezTo>
                  <a:cubicBezTo>
                    <a:pt x="54" y="42"/>
                    <a:pt x="53" y="41"/>
                    <a:pt x="53" y="40"/>
                  </a:cubicBezTo>
                  <a:cubicBezTo>
                    <a:pt x="53" y="40"/>
                    <a:pt x="53" y="38"/>
                    <a:pt x="53" y="38"/>
                  </a:cubicBezTo>
                  <a:cubicBezTo>
                    <a:pt x="53" y="37"/>
                    <a:pt x="53" y="36"/>
                    <a:pt x="53" y="36"/>
                  </a:cubicBezTo>
                  <a:cubicBezTo>
                    <a:pt x="54" y="36"/>
                    <a:pt x="55" y="35"/>
                    <a:pt x="55" y="35"/>
                  </a:cubicBezTo>
                  <a:cubicBezTo>
                    <a:pt x="56" y="35"/>
                    <a:pt x="58" y="36"/>
                    <a:pt x="59" y="36"/>
                  </a:cubicBezTo>
                  <a:cubicBezTo>
                    <a:pt x="59" y="36"/>
                    <a:pt x="60" y="35"/>
                    <a:pt x="61" y="35"/>
                  </a:cubicBezTo>
                  <a:cubicBezTo>
                    <a:pt x="62" y="35"/>
                    <a:pt x="63" y="34"/>
                    <a:pt x="63" y="33"/>
                  </a:cubicBezTo>
                  <a:cubicBezTo>
                    <a:pt x="64" y="33"/>
                    <a:pt x="66" y="32"/>
                    <a:pt x="66" y="31"/>
                  </a:cubicBezTo>
                  <a:cubicBezTo>
                    <a:pt x="67" y="31"/>
                    <a:pt x="68" y="29"/>
                    <a:pt x="68" y="28"/>
                  </a:cubicBezTo>
                  <a:cubicBezTo>
                    <a:pt x="68" y="28"/>
                    <a:pt x="68" y="26"/>
                    <a:pt x="68" y="26"/>
                  </a:cubicBezTo>
                  <a:cubicBezTo>
                    <a:pt x="68" y="25"/>
                    <a:pt x="69" y="24"/>
                    <a:pt x="69" y="24"/>
                  </a:cubicBezTo>
                  <a:cubicBezTo>
                    <a:pt x="69" y="23"/>
                    <a:pt x="70" y="23"/>
                    <a:pt x="70" y="22"/>
                  </a:cubicBezTo>
                  <a:cubicBezTo>
                    <a:pt x="71" y="22"/>
                    <a:pt x="71" y="21"/>
                    <a:pt x="71" y="20"/>
                  </a:cubicBezTo>
                  <a:cubicBezTo>
                    <a:pt x="72" y="20"/>
                    <a:pt x="73" y="19"/>
                    <a:pt x="73" y="19"/>
                  </a:cubicBezTo>
                  <a:cubicBezTo>
                    <a:pt x="74" y="18"/>
                    <a:pt x="74" y="17"/>
                    <a:pt x="74" y="17"/>
                  </a:cubicBezTo>
                  <a:cubicBezTo>
                    <a:pt x="75" y="16"/>
                    <a:pt x="75" y="16"/>
                    <a:pt x="75" y="15"/>
                  </a:cubicBezTo>
                  <a:cubicBezTo>
                    <a:pt x="75" y="15"/>
                    <a:pt x="76" y="14"/>
                    <a:pt x="76" y="14"/>
                  </a:cubicBezTo>
                  <a:cubicBezTo>
                    <a:pt x="77" y="14"/>
                    <a:pt x="78" y="14"/>
                    <a:pt x="79" y="14"/>
                  </a:cubicBezTo>
                  <a:cubicBezTo>
                    <a:pt x="79" y="13"/>
                    <a:pt x="79" y="13"/>
                    <a:pt x="80" y="12"/>
                  </a:cubicBezTo>
                  <a:cubicBezTo>
                    <a:pt x="80" y="12"/>
                    <a:pt x="81" y="11"/>
                    <a:pt x="81" y="11"/>
                  </a:cubicBezTo>
                  <a:cubicBezTo>
                    <a:pt x="82" y="11"/>
                    <a:pt x="83" y="10"/>
                    <a:pt x="83" y="10"/>
                  </a:cubicBezTo>
                  <a:cubicBezTo>
                    <a:pt x="83" y="9"/>
                    <a:pt x="83" y="8"/>
                    <a:pt x="83" y="7"/>
                  </a:cubicBezTo>
                  <a:cubicBezTo>
                    <a:pt x="83" y="6"/>
                    <a:pt x="83" y="5"/>
                    <a:pt x="83" y="5"/>
                  </a:cubicBezTo>
                  <a:cubicBezTo>
                    <a:pt x="83" y="4"/>
                    <a:pt x="83" y="3"/>
                    <a:pt x="84" y="2"/>
                  </a:cubicBezTo>
                  <a:cubicBezTo>
                    <a:pt x="85" y="2"/>
                    <a:pt x="87" y="3"/>
                    <a:pt x="88" y="2"/>
                  </a:cubicBezTo>
                  <a:cubicBezTo>
                    <a:pt x="89" y="2"/>
                    <a:pt x="90" y="2"/>
                    <a:pt x="90" y="1"/>
                  </a:cubicBezTo>
                  <a:cubicBezTo>
                    <a:pt x="90" y="1"/>
                    <a:pt x="91" y="1"/>
                    <a:pt x="92" y="0"/>
                  </a:cubicBezTo>
                  <a:cubicBezTo>
                    <a:pt x="93" y="1"/>
                    <a:pt x="94" y="2"/>
                    <a:pt x="95" y="3"/>
                  </a:cubicBezTo>
                  <a:cubicBezTo>
                    <a:pt x="95" y="4"/>
                    <a:pt x="95" y="5"/>
                    <a:pt x="95" y="6"/>
                  </a:cubicBezTo>
                  <a:cubicBezTo>
                    <a:pt x="95" y="6"/>
                    <a:pt x="95" y="8"/>
                    <a:pt x="95" y="9"/>
                  </a:cubicBezTo>
                  <a:cubicBezTo>
                    <a:pt x="96" y="10"/>
                    <a:pt x="97" y="13"/>
                    <a:pt x="98" y="14"/>
                  </a:cubicBezTo>
                  <a:cubicBezTo>
                    <a:pt x="99" y="15"/>
                    <a:pt x="102" y="17"/>
                    <a:pt x="103" y="18"/>
                  </a:cubicBezTo>
                  <a:cubicBezTo>
                    <a:pt x="104" y="19"/>
                    <a:pt x="106" y="21"/>
                    <a:pt x="107" y="22"/>
                  </a:cubicBezTo>
                  <a:cubicBezTo>
                    <a:pt x="107" y="23"/>
                    <a:pt x="109" y="24"/>
                    <a:pt x="109" y="24"/>
                  </a:cubicBezTo>
                  <a:cubicBezTo>
                    <a:pt x="110" y="24"/>
                    <a:pt x="111" y="24"/>
                    <a:pt x="111" y="25"/>
                  </a:cubicBezTo>
                  <a:cubicBezTo>
                    <a:pt x="112" y="25"/>
                    <a:pt x="112" y="26"/>
                    <a:pt x="112" y="26"/>
                  </a:cubicBezTo>
                  <a:cubicBezTo>
                    <a:pt x="112" y="27"/>
                    <a:pt x="112" y="28"/>
                    <a:pt x="112" y="28"/>
                  </a:cubicBezTo>
                  <a:cubicBezTo>
                    <a:pt x="112" y="29"/>
                    <a:pt x="112" y="30"/>
                    <a:pt x="113" y="30"/>
                  </a:cubicBezTo>
                  <a:cubicBezTo>
                    <a:pt x="113" y="31"/>
                    <a:pt x="114" y="33"/>
                    <a:pt x="115" y="34"/>
                  </a:cubicBezTo>
                  <a:cubicBezTo>
                    <a:pt x="116" y="34"/>
                    <a:pt x="117" y="36"/>
                    <a:pt x="118" y="37"/>
                  </a:cubicBezTo>
                  <a:cubicBezTo>
                    <a:pt x="119" y="37"/>
                    <a:pt x="120" y="37"/>
                    <a:pt x="120" y="37"/>
                  </a:cubicBezTo>
                  <a:cubicBezTo>
                    <a:pt x="120" y="38"/>
                    <a:pt x="121" y="37"/>
                    <a:pt x="121" y="37"/>
                  </a:cubicBezTo>
                  <a:cubicBezTo>
                    <a:pt x="121" y="37"/>
                    <a:pt x="122" y="37"/>
                    <a:pt x="122" y="36"/>
                  </a:cubicBezTo>
                  <a:cubicBezTo>
                    <a:pt x="122" y="36"/>
                    <a:pt x="122" y="35"/>
                    <a:pt x="122" y="34"/>
                  </a:cubicBezTo>
                  <a:cubicBezTo>
                    <a:pt x="122" y="34"/>
                    <a:pt x="123" y="34"/>
                    <a:pt x="123" y="34"/>
                  </a:cubicBezTo>
                  <a:cubicBezTo>
                    <a:pt x="123" y="33"/>
                    <a:pt x="124" y="34"/>
                    <a:pt x="125" y="35"/>
                  </a:cubicBezTo>
                  <a:cubicBezTo>
                    <a:pt x="125" y="36"/>
                    <a:pt x="126" y="37"/>
                    <a:pt x="126" y="38"/>
                  </a:cubicBezTo>
                  <a:cubicBezTo>
                    <a:pt x="127" y="39"/>
                    <a:pt x="127" y="39"/>
                    <a:pt x="128" y="40"/>
                  </a:cubicBezTo>
                  <a:cubicBezTo>
                    <a:pt x="128" y="40"/>
                    <a:pt x="127" y="41"/>
                    <a:pt x="127" y="42"/>
                  </a:cubicBezTo>
                  <a:cubicBezTo>
                    <a:pt x="126" y="42"/>
                    <a:pt x="125" y="41"/>
                    <a:pt x="124" y="42"/>
                  </a:cubicBezTo>
                  <a:cubicBezTo>
                    <a:pt x="124" y="42"/>
                    <a:pt x="124" y="43"/>
                    <a:pt x="124" y="44"/>
                  </a:cubicBezTo>
                  <a:cubicBezTo>
                    <a:pt x="124" y="44"/>
                    <a:pt x="125" y="45"/>
                    <a:pt x="125" y="45"/>
                  </a:cubicBezTo>
                  <a:cubicBezTo>
                    <a:pt x="125" y="46"/>
                    <a:pt x="125" y="47"/>
                    <a:pt x="125" y="48"/>
                  </a:cubicBezTo>
                  <a:cubicBezTo>
                    <a:pt x="125" y="48"/>
                    <a:pt x="126" y="49"/>
                    <a:pt x="127" y="48"/>
                  </a:cubicBezTo>
                  <a:cubicBezTo>
                    <a:pt x="127" y="48"/>
                    <a:pt x="128" y="47"/>
                    <a:pt x="128" y="47"/>
                  </a:cubicBezTo>
                  <a:cubicBezTo>
                    <a:pt x="128" y="46"/>
                    <a:pt x="128" y="46"/>
                    <a:pt x="128" y="46"/>
                  </a:cubicBezTo>
                  <a:cubicBezTo>
                    <a:pt x="128" y="45"/>
                    <a:pt x="129" y="44"/>
                    <a:pt x="130" y="44"/>
                  </a:cubicBezTo>
                  <a:cubicBezTo>
                    <a:pt x="131" y="43"/>
                    <a:pt x="133" y="43"/>
                    <a:pt x="134" y="44"/>
                  </a:cubicBezTo>
                  <a:cubicBezTo>
                    <a:pt x="135" y="44"/>
                    <a:pt x="136" y="44"/>
                    <a:pt x="136" y="45"/>
                  </a:cubicBezTo>
                  <a:cubicBezTo>
                    <a:pt x="137" y="45"/>
                    <a:pt x="139" y="47"/>
                    <a:pt x="140" y="48"/>
                  </a:cubicBezTo>
                  <a:cubicBezTo>
                    <a:pt x="140" y="48"/>
                    <a:pt x="142" y="50"/>
                    <a:pt x="142" y="51"/>
                  </a:cubicBezTo>
                  <a:cubicBezTo>
                    <a:pt x="143" y="51"/>
                    <a:pt x="143" y="53"/>
                    <a:pt x="143" y="53"/>
                  </a:cubicBezTo>
                  <a:cubicBezTo>
                    <a:pt x="143" y="54"/>
                    <a:pt x="144" y="55"/>
                    <a:pt x="144" y="56"/>
                  </a:cubicBezTo>
                  <a:cubicBezTo>
                    <a:pt x="144" y="56"/>
                    <a:pt x="144" y="57"/>
                    <a:pt x="144" y="57"/>
                  </a:cubicBezTo>
                  <a:cubicBezTo>
                    <a:pt x="144" y="58"/>
                    <a:pt x="142" y="58"/>
                    <a:pt x="142" y="59"/>
                  </a:cubicBezTo>
                  <a:cubicBezTo>
                    <a:pt x="143" y="60"/>
                    <a:pt x="144" y="60"/>
                    <a:pt x="144" y="60"/>
                  </a:cubicBezTo>
                  <a:cubicBezTo>
                    <a:pt x="144" y="60"/>
                    <a:pt x="145" y="61"/>
                    <a:pt x="145" y="61"/>
                  </a:cubicBezTo>
                  <a:cubicBezTo>
                    <a:pt x="146" y="61"/>
                    <a:pt x="147" y="61"/>
                    <a:pt x="147" y="61"/>
                  </a:cubicBezTo>
                  <a:cubicBezTo>
                    <a:pt x="148" y="62"/>
                    <a:pt x="150" y="63"/>
                    <a:pt x="150" y="64"/>
                  </a:cubicBezTo>
                  <a:cubicBezTo>
                    <a:pt x="150" y="64"/>
                    <a:pt x="149" y="65"/>
                    <a:pt x="149" y="66"/>
                  </a:cubicBezTo>
                  <a:cubicBezTo>
                    <a:pt x="148" y="66"/>
                    <a:pt x="148" y="68"/>
                    <a:pt x="148" y="69"/>
                  </a:cubicBezTo>
                  <a:cubicBezTo>
                    <a:pt x="149" y="70"/>
                    <a:pt x="151" y="71"/>
                    <a:pt x="151" y="72"/>
                  </a:cubicBezTo>
                  <a:cubicBezTo>
                    <a:pt x="151" y="72"/>
                    <a:pt x="151" y="74"/>
                    <a:pt x="151" y="75"/>
                  </a:cubicBezTo>
                  <a:cubicBezTo>
                    <a:pt x="152" y="76"/>
                    <a:pt x="153" y="78"/>
                    <a:pt x="153" y="79"/>
                  </a:cubicBezTo>
                  <a:cubicBezTo>
                    <a:pt x="154" y="80"/>
                    <a:pt x="154" y="82"/>
                    <a:pt x="154" y="84"/>
                  </a:cubicBezTo>
                  <a:cubicBezTo>
                    <a:pt x="154" y="85"/>
                    <a:pt x="153" y="87"/>
                    <a:pt x="153" y="88"/>
                  </a:cubicBezTo>
                  <a:cubicBezTo>
                    <a:pt x="153" y="89"/>
                    <a:pt x="153" y="92"/>
                    <a:pt x="153" y="93"/>
                  </a:cubicBezTo>
                  <a:cubicBezTo>
                    <a:pt x="152" y="93"/>
                    <a:pt x="151" y="94"/>
                    <a:pt x="150" y="95"/>
                  </a:cubicBezTo>
                  <a:cubicBezTo>
                    <a:pt x="150" y="95"/>
                    <a:pt x="149" y="96"/>
                    <a:pt x="149" y="96"/>
                  </a:cubicBezTo>
                  <a:cubicBezTo>
                    <a:pt x="149" y="97"/>
                    <a:pt x="150" y="97"/>
                    <a:pt x="151" y="98"/>
                  </a:cubicBezTo>
                  <a:cubicBezTo>
                    <a:pt x="151" y="98"/>
                    <a:pt x="152" y="99"/>
                    <a:pt x="152" y="99"/>
                  </a:cubicBezTo>
                  <a:cubicBezTo>
                    <a:pt x="152" y="100"/>
                    <a:pt x="152" y="101"/>
                    <a:pt x="153" y="102"/>
                  </a:cubicBezTo>
                  <a:cubicBezTo>
                    <a:pt x="153" y="103"/>
                    <a:pt x="154" y="103"/>
                    <a:pt x="154" y="104"/>
                  </a:cubicBezTo>
                  <a:cubicBezTo>
                    <a:pt x="154" y="104"/>
                    <a:pt x="155" y="105"/>
                    <a:pt x="154" y="106"/>
                  </a:cubicBezTo>
                  <a:cubicBezTo>
                    <a:pt x="154" y="106"/>
                    <a:pt x="153" y="106"/>
                    <a:pt x="153" y="106"/>
                  </a:cubicBezTo>
                  <a:cubicBezTo>
                    <a:pt x="153" y="105"/>
                    <a:pt x="153" y="105"/>
                    <a:pt x="152" y="104"/>
                  </a:cubicBezTo>
                  <a:cubicBezTo>
                    <a:pt x="152" y="104"/>
                    <a:pt x="151" y="104"/>
                    <a:pt x="151" y="104"/>
                  </a:cubicBezTo>
                  <a:cubicBezTo>
                    <a:pt x="151" y="105"/>
                    <a:pt x="151" y="105"/>
                    <a:pt x="151" y="106"/>
                  </a:cubicBezTo>
                  <a:cubicBezTo>
                    <a:pt x="152" y="106"/>
                    <a:pt x="152" y="107"/>
                    <a:pt x="153" y="107"/>
                  </a:cubicBezTo>
                  <a:cubicBezTo>
                    <a:pt x="153" y="107"/>
                    <a:pt x="154" y="107"/>
                    <a:pt x="154" y="107"/>
                  </a:cubicBezTo>
                  <a:cubicBezTo>
                    <a:pt x="155" y="107"/>
                    <a:pt x="156" y="107"/>
                    <a:pt x="156" y="107"/>
                  </a:cubicBezTo>
                  <a:cubicBezTo>
                    <a:pt x="156" y="107"/>
                    <a:pt x="157" y="107"/>
                    <a:pt x="157" y="108"/>
                  </a:cubicBezTo>
                  <a:cubicBezTo>
                    <a:pt x="157" y="108"/>
                    <a:pt x="158" y="110"/>
                    <a:pt x="158" y="110"/>
                  </a:cubicBezTo>
                  <a:cubicBezTo>
                    <a:pt x="158" y="111"/>
                    <a:pt x="159" y="112"/>
                    <a:pt x="159" y="113"/>
                  </a:cubicBezTo>
                  <a:cubicBezTo>
                    <a:pt x="159" y="114"/>
                    <a:pt x="158" y="115"/>
                    <a:pt x="158" y="116"/>
                  </a:cubicBezTo>
                  <a:cubicBezTo>
                    <a:pt x="158" y="117"/>
                    <a:pt x="157" y="118"/>
                    <a:pt x="156" y="119"/>
                  </a:cubicBezTo>
                  <a:cubicBezTo>
                    <a:pt x="156" y="120"/>
                    <a:pt x="156" y="123"/>
                    <a:pt x="156" y="124"/>
                  </a:cubicBezTo>
                  <a:cubicBezTo>
                    <a:pt x="156" y="125"/>
                    <a:pt x="157" y="128"/>
                    <a:pt x="158" y="129"/>
                  </a:cubicBezTo>
                  <a:cubicBezTo>
                    <a:pt x="159" y="130"/>
                    <a:pt x="161" y="131"/>
                    <a:pt x="162" y="132"/>
                  </a:cubicBezTo>
                  <a:cubicBezTo>
                    <a:pt x="163" y="133"/>
                    <a:pt x="164" y="133"/>
                    <a:pt x="164" y="134"/>
                  </a:cubicBezTo>
                  <a:cubicBezTo>
                    <a:pt x="164" y="134"/>
                    <a:pt x="164" y="135"/>
                    <a:pt x="164" y="136"/>
                  </a:cubicBezTo>
                  <a:cubicBezTo>
                    <a:pt x="164" y="136"/>
                    <a:pt x="164" y="137"/>
                    <a:pt x="164" y="137"/>
                  </a:cubicBezTo>
                  <a:cubicBezTo>
                    <a:pt x="163" y="137"/>
                    <a:pt x="163" y="138"/>
                    <a:pt x="164" y="138"/>
                  </a:cubicBezTo>
                  <a:cubicBezTo>
                    <a:pt x="164" y="138"/>
                    <a:pt x="164" y="139"/>
                    <a:pt x="164" y="140"/>
                  </a:cubicBezTo>
                  <a:cubicBezTo>
                    <a:pt x="165" y="140"/>
                    <a:pt x="166" y="141"/>
                    <a:pt x="167" y="142"/>
                  </a:cubicBezTo>
                  <a:cubicBezTo>
                    <a:pt x="167" y="142"/>
                    <a:pt x="167" y="143"/>
                    <a:pt x="167" y="143"/>
                  </a:cubicBezTo>
                  <a:cubicBezTo>
                    <a:pt x="167" y="144"/>
                    <a:pt x="166" y="144"/>
                    <a:pt x="166" y="144"/>
                  </a:cubicBezTo>
                  <a:cubicBezTo>
                    <a:pt x="166" y="144"/>
                    <a:pt x="165" y="145"/>
                    <a:pt x="164" y="145"/>
                  </a:cubicBezTo>
                  <a:cubicBezTo>
                    <a:pt x="164" y="146"/>
                    <a:pt x="164" y="147"/>
                    <a:pt x="163" y="147"/>
                  </a:cubicBezTo>
                  <a:cubicBezTo>
                    <a:pt x="163" y="147"/>
                    <a:pt x="162" y="147"/>
                    <a:pt x="162" y="147"/>
                  </a:cubicBezTo>
                  <a:cubicBezTo>
                    <a:pt x="161" y="147"/>
                    <a:pt x="160" y="147"/>
                    <a:pt x="159" y="147"/>
                  </a:cubicBezTo>
                  <a:cubicBezTo>
                    <a:pt x="159" y="147"/>
                    <a:pt x="158" y="147"/>
                    <a:pt x="158" y="147"/>
                  </a:cubicBezTo>
                  <a:cubicBezTo>
                    <a:pt x="157" y="147"/>
                    <a:pt x="155" y="146"/>
                    <a:pt x="155" y="146"/>
                  </a:cubicBezTo>
                  <a:cubicBezTo>
                    <a:pt x="154" y="147"/>
                    <a:pt x="154" y="147"/>
                    <a:pt x="153" y="147"/>
                  </a:cubicBezTo>
                  <a:cubicBezTo>
                    <a:pt x="153" y="148"/>
                    <a:pt x="152" y="148"/>
                    <a:pt x="152" y="148"/>
                  </a:cubicBezTo>
                  <a:cubicBezTo>
                    <a:pt x="151" y="148"/>
                    <a:pt x="150" y="148"/>
                    <a:pt x="150" y="149"/>
                  </a:cubicBezTo>
                  <a:cubicBezTo>
                    <a:pt x="150" y="149"/>
                    <a:pt x="151" y="149"/>
                    <a:pt x="151" y="149"/>
                  </a:cubicBezTo>
                  <a:cubicBezTo>
                    <a:pt x="152" y="149"/>
                    <a:pt x="153" y="149"/>
                    <a:pt x="153" y="149"/>
                  </a:cubicBezTo>
                  <a:cubicBezTo>
                    <a:pt x="153" y="148"/>
                    <a:pt x="154" y="148"/>
                    <a:pt x="154" y="148"/>
                  </a:cubicBezTo>
                  <a:cubicBezTo>
                    <a:pt x="155" y="148"/>
                    <a:pt x="156" y="148"/>
                    <a:pt x="156" y="148"/>
                  </a:cubicBezTo>
                  <a:cubicBezTo>
                    <a:pt x="156" y="148"/>
                    <a:pt x="157" y="148"/>
                    <a:pt x="157" y="148"/>
                  </a:cubicBezTo>
                  <a:cubicBezTo>
                    <a:pt x="158" y="149"/>
                    <a:pt x="159" y="148"/>
                    <a:pt x="160" y="148"/>
                  </a:cubicBezTo>
                  <a:cubicBezTo>
                    <a:pt x="160" y="149"/>
                    <a:pt x="161" y="149"/>
                    <a:pt x="161" y="149"/>
                  </a:cubicBezTo>
                  <a:cubicBezTo>
                    <a:pt x="162" y="149"/>
                    <a:pt x="162" y="149"/>
                    <a:pt x="163" y="149"/>
                  </a:cubicBezTo>
                  <a:cubicBezTo>
                    <a:pt x="163" y="150"/>
                    <a:pt x="164" y="150"/>
                    <a:pt x="164" y="150"/>
                  </a:cubicBezTo>
                  <a:cubicBezTo>
                    <a:pt x="165" y="151"/>
                    <a:pt x="165" y="152"/>
                    <a:pt x="166" y="153"/>
                  </a:cubicBezTo>
                  <a:cubicBezTo>
                    <a:pt x="166" y="153"/>
                    <a:pt x="167" y="154"/>
                    <a:pt x="168" y="154"/>
                  </a:cubicBezTo>
                  <a:cubicBezTo>
                    <a:pt x="168" y="154"/>
                    <a:pt x="169" y="154"/>
                    <a:pt x="170" y="154"/>
                  </a:cubicBezTo>
                  <a:cubicBezTo>
                    <a:pt x="170" y="153"/>
                    <a:pt x="170" y="153"/>
                    <a:pt x="170" y="153"/>
                  </a:cubicBezTo>
                  <a:cubicBezTo>
                    <a:pt x="170" y="153"/>
                    <a:pt x="171" y="153"/>
                    <a:pt x="171" y="153"/>
                  </a:cubicBezTo>
                  <a:cubicBezTo>
                    <a:pt x="171" y="153"/>
                    <a:pt x="171" y="153"/>
                    <a:pt x="171" y="154"/>
                  </a:cubicBezTo>
                  <a:cubicBezTo>
                    <a:pt x="171" y="154"/>
                    <a:pt x="170" y="154"/>
                    <a:pt x="170" y="155"/>
                  </a:cubicBezTo>
                  <a:cubicBezTo>
                    <a:pt x="169" y="155"/>
                    <a:pt x="168" y="155"/>
                    <a:pt x="168" y="155"/>
                  </a:cubicBezTo>
                  <a:cubicBezTo>
                    <a:pt x="168" y="155"/>
                    <a:pt x="167" y="155"/>
                    <a:pt x="166" y="154"/>
                  </a:cubicBezTo>
                  <a:cubicBezTo>
                    <a:pt x="166" y="154"/>
                    <a:pt x="165" y="154"/>
                    <a:pt x="165" y="153"/>
                  </a:cubicBezTo>
                  <a:cubicBezTo>
                    <a:pt x="164" y="153"/>
                    <a:pt x="163" y="153"/>
                    <a:pt x="162" y="153"/>
                  </a:cubicBezTo>
                  <a:cubicBezTo>
                    <a:pt x="162" y="153"/>
                    <a:pt x="161" y="153"/>
                    <a:pt x="161" y="153"/>
                  </a:cubicBezTo>
                  <a:cubicBezTo>
                    <a:pt x="160" y="153"/>
                    <a:pt x="160" y="154"/>
                    <a:pt x="160" y="154"/>
                  </a:cubicBezTo>
                  <a:cubicBezTo>
                    <a:pt x="160" y="154"/>
                    <a:pt x="161" y="154"/>
                    <a:pt x="162" y="154"/>
                  </a:cubicBezTo>
                  <a:cubicBezTo>
                    <a:pt x="162" y="154"/>
                    <a:pt x="164" y="154"/>
                    <a:pt x="164" y="155"/>
                  </a:cubicBezTo>
                  <a:cubicBezTo>
                    <a:pt x="164" y="155"/>
                    <a:pt x="165" y="155"/>
                    <a:pt x="165" y="155"/>
                  </a:cubicBezTo>
                  <a:cubicBezTo>
                    <a:pt x="166" y="156"/>
                    <a:pt x="167" y="156"/>
                    <a:pt x="167" y="157"/>
                  </a:cubicBezTo>
                  <a:cubicBezTo>
                    <a:pt x="167" y="157"/>
                    <a:pt x="167" y="158"/>
                    <a:pt x="167" y="159"/>
                  </a:cubicBezTo>
                  <a:cubicBezTo>
                    <a:pt x="167" y="159"/>
                    <a:pt x="167" y="160"/>
                    <a:pt x="167" y="161"/>
                  </a:cubicBezTo>
                  <a:cubicBezTo>
                    <a:pt x="167" y="161"/>
                    <a:pt x="167" y="162"/>
                    <a:pt x="168" y="163"/>
                  </a:cubicBezTo>
                  <a:cubicBezTo>
                    <a:pt x="168" y="163"/>
                    <a:pt x="169" y="164"/>
                    <a:pt x="170" y="165"/>
                  </a:cubicBezTo>
                  <a:cubicBezTo>
                    <a:pt x="170" y="165"/>
                    <a:pt x="172" y="166"/>
                    <a:pt x="172" y="16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9" name="Freeform 139"/>
            <p:cNvSpPr>
              <a:spLocks/>
            </p:cNvSpPr>
            <p:nvPr/>
          </p:nvSpPr>
          <p:spPr bwMode="auto">
            <a:xfrm>
              <a:off x="2041526" y="2109788"/>
              <a:ext cx="20638" cy="11113"/>
            </a:xfrm>
            <a:custGeom>
              <a:avLst/>
              <a:gdLst/>
              <a:ahLst/>
              <a:cxnLst>
                <a:cxn ang="0">
                  <a:pos x="10" y="5"/>
                </a:cxn>
                <a:cxn ang="0">
                  <a:pos x="9" y="6"/>
                </a:cxn>
                <a:cxn ang="0">
                  <a:pos x="7" y="6"/>
                </a:cxn>
                <a:cxn ang="0">
                  <a:pos x="6" y="4"/>
                </a:cxn>
                <a:cxn ang="0">
                  <a:pos x="3" y="3"/>
                </a:cxn>
                <a:cxn ang="0">
                  <a:pos x="1" y="3"/>
                </a:cxn>
                <a:cxn ang="0">
                  <a:pos x="0" y="2"/>
                </a:cxn>
                <a:cxn ang="0">
                  <a:pos x="1" y="0"/>
                </a:cxn>
                <a:cxn ang="0">
                  <a:pos x="3" y="1"/>
                </a:cxn>
                <a:cxn ang="0">
                  <a:pos x="4" y="1"/>
                </a:cxn>
                <a:cxn ang="0">
                  <a:pos x="7" y="1"/>
                </a:cxn>
                <a:cxn ang="0">
                  <a:pos x="8" y="1"/>
                </a:cxn>
                <a:cxn ang="0">
                  <a:pos x="10" y="1"/>
                </a:cxn>
                <a:cxn ang="0">
                  <a:pos x="10" y="3"/>
                </a:cxn>
                <a:cxn ang="0">
                  <a:pos x="10" y="5"/>
                </a:cxn>
              </a:cxnLst>
              <a:rect l="0" t="0" r="r" b="b"/>
              <a:pathLst>
                <a:path w="11" h="6">
                  <a:moveTo>
                    <a:pt x="10" y="5"/>
                  </a:moveTo>
                  <a:cubicBezTo>
                    <a:pt x="10" y="5"/>
                    <a:pt x="10" y="6"/>
                    <a:pt x="9" y="6"/>
                  </a:cubicBezTo>
                  <a:cubicBezTo>
                    <a:pt x="9" y="6"/>
                    <a:pt x="8" y="6"/>
                    <a:pt x="7" y="6"/>
                  </a:cubicBezTo>
                  <a:cubicBezTo>
                    <a:pt x="7" y="6"/>
                    <a:pt x="6" y="5"/>
                    <a:pt x="6" y="4"/>
                  </a:cubicBezTo>
                  <a:cubicBezTo>
                    <a:pt x="5" y="4"/>
                    <a:pt x="4" y="3"/>
                    <a:pt x="3" y="3"/>
                  </a:cubicBezTo>
                  <a:cubicBezTo>
                    <a:pt x="3" y="3"/>
                    <a:pt x="2" y="4"/>
                    <a:pt x="1" y="3"/>
                  </a:cubicBezTo>
                  <a:cubicBezTo>
                    <a:pt x="1" y="3"/>
                    <a:pt x="0" y="2"/>
                    <a:pt x="0" y="2"/>
                  </a:cubicBezTo>
                  <a:cubicBezTo>
                    <a:pt x="0" y="2"/>
                    <a:pt x="1" y="1"/>
                    <a:pt x="1" y="0"/>
                  </a:cubicBezTo>
                  <a:cubicBezTo>
                    <a:pt x="1" y="0"/>
                    <a:pt x="2" y="1"/>
                    <a:pt x="3" y="1"/>
                  </a:cubicBezTo>
                  <a:cubicBezTo>
                    <a:pt x="3" y="1"/>
                    <a:pt x="4" y="1"/>
                    <a:pt x="4" y="1"/>
                  </a:cubicBezTo>
                  <a:cubicBezTo>
                    <a:pt x="5" y="2"/>
                    <a:pt x="6" y="1"/>
                    <a:pt x="7" y="1"/>
                  </a:cubicBezTo>
                  <a:cubicBezTo>
                    <a:pt x="7" y="1"/>
                    <a:pt x="8" y="1"/>
                    <a:pt x="8" y="1"/>
                  </a:cubicBezTo>
                  <a:cubicBezTo>
                    <a:pt x="8" y="1"/>
                    <a:pt x="9" y="1"/>
                    <a:pt x="10" y="1"/>
                  </a:cubicBezTo>
                  <a:cubicBezTo>
                    <a:pt x="10" y="1"/>
                    <a:pt x="10" y="2"/>
                    <a:pt x="10" y="3"/>
                  </a:cubicBezTo>
                  <a:cubicBezTo>
                    <a:pt x="11" y="3"/>
                    <a:pt x="11" y="5"/>
                    <a:pt x="10"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0" name="Freeform 140"/>
            <p:cNvSpPr>
              <a:spLocks/>
            </p:cNvSpPr>
            <p:nvPr/>
          </p:nvSpPr>
          <p:spPr bwMode="auto">
            <a:xfrm>
              <a:off x="1901826" y="1435101"/>
              <a:ext cx="76200" cy="68263"/>
            </a:xfrm>
            <a:custGeom>
              <a:avLst/>
              <a:gdLst/>
              <a:ahLst/>
              <a:cxnLst>
                <a:cxn ang="0">
                  <a:pos x="40" y="22"/>
                </a:cxn>
                <a:cxn ang="0">
                  <a:pos x="39" y="28"/>
                </a:cxn>
                <a:cxn ang="0">
                  <a:pos x="37" y="33"/>
                </a:cxn>
                <a:cxn ang="0">
                  <a:pos x="35" y="32"/>
                </a:cxn>
                <a:cxn ang="0">
                  <a:pos x="32" y="32"/>
                </a:cxn>
                <a:cxn ang="0">
                  <a:pos x="31" y="28"/>
                </a:cxn>
                <a:cxn ang="0">
                  <a:pos x="29" y="25"/>
                </a:cxn>
                <a:cxn ang="0">
                  <a:pos x="28" y="25"/>
                </a:cxn>
                <a:cxn ang="0">
                  <a:pos x="24" y="27"/>
                </a:cxn>
                <a:cxn ang="0">
                  <a:pos x="20" y="30"/>
                </a:cxn>
                <a:cxn ang="0">
                  <a:pos x="16" y="32"/>
                </a:cxn>
                <a:cxn ang="0">
                  <a:pos x="13" y="35"/>
                </a:cxn>
                <a:cxn ang="0">
                  <a:pos x="9" y="36"/>
                </a:cxn>
                <a:cxn ang="0">
                  <a:pos x="7" y="36"/>
                </a:cxn>
                <a:cxn ang="0">
                  <a:pos x="5" y="36"/>
                </a:cxn>
                <a:cxn ang="0">
                  <a:pos x="5" y="34"/>
                </a:cxn>
                <a:cxn ang="0">
                  <a:pos x="7" y="33"/>
                </a:cxn>
                <a:cxn ang="0">
                  <a:pos x="8" y="31"/>
                </a:cxn>
                <a:cxn ang="0">
                  <a:pos x="8" y="29"/>
                </a:cxn>
                <a:cxn ang="0">
                  <a:pos x="6" y="29"/>
                </a:cxn>
                <a:cxn ang="0">
                  <a:pos x="4" y="29"/>
                </a:cxn>
                <a:cxn ang="0">
                  <a:pos x="1" y="28"/>
                </a:cxn>
                <a:cxn ang="0">
                  <a:pos x="0" y="27"/>
                </a:cxn>
                <a:cxn ang="0">
                  <a:pos x="0" y="24"/>
                </a:cxn>
                <a:cxn ang="0">
                  <a:pos x="1" y="23"/>
                </a:cxn>
                <a:cxn ang="0">
                  <a:pos x="2" y="23"/>
                </a:cxn>
                <a:cxn ang="0">
                  <a:pos x="5" y="24"/>
                </a:cxn>
                <a:cxn ang="0">
                  <a:pos x="7" y="23"/>
                </a:cxn>
                <a:cxn ang="0">
                  <a:pos x="10" y="21"/>
                </a:cxn>
                <a:cxn ang="0">
                  <a:pos x="13" y="18"/>
                </a:cxn>
                <a:cxn ang="0">
                  <a:pos x="13" y="16"/>
                </a:cxn>
                <a:cxn ang="0">
                  <a:pos x="11" y="12"/>
                </a:cxn>
                <a:cxn ang="0">
                  <a:pos x="10" y="8"/>
                </a:cxn>
                <a:cxn ang="0">
                  <a:pos x="10" y="3"/>
                </a:cxn>
                <a:cxn ang="0">
                  <a:pos x="12" y="1"/>
                </a:cxn>
                <a:cxn ang="0">
                  <a:pos x="14" y="1"/>
                </a:cxn>
                <a:cxn ang="0">
                  <a:pos x="18" y="2"/>
                </a:cxn>
                <a:cxn ang="0">
                  <a:pos x="19" y="4"/>
                </a:cxn>
                <a:cxn ang="0">
                  <a:pos x="21" y="6"/>
                </a:cxn>
                <a:cxn ang="0">
                  <a:pos x="24" y="7"/>
                </a:cxn>
                <a:cxn ang="0">
                  <a:pos x="28" y="7"/>
                </a:cxn>
                <a:cxn ang="0">
                  <a:pos x="29" y="5"/>
                </a:cxn>
                <a:cxn ang="0">
                  <a:pos x="32" y="4"/>
                </a:cxn>
                <a:cxn ang="0">
                  <a:pos x="34" y="4"/>
                </a:cxn>
                <a:cxn ang="0">
                  <a:pos x="37" y="7"/>
                </a:cxn>
                <a:cxn ang="0">
                  <a:pos x="36" y="12"/>
                </a:cxn>
                <a:cxn ang="0">
                  <a:pos x="36" y="15"/>
                </a:cxn>
                <a:cxn ang="0">
                  <a:pos x="38" y="17"/>
                </a:cxn>
                <a:cxn ang="0">
                  <a:pos x="39" y="19"/>
                </a:cxn>
                <a:cxn ang="0">
                  <a:pos x="40" y="22"/>
                </a:cxn>
              </a:cxnLst>
              <a:rect l="0" t="0" r="r" b="b"/>
              <a:pathLst>
                <a:path w="40" h="36">
                  <a:moveTo>
                    <a:pt x="40" y="22"/>
                  </a:moveTo>
                  <a:cubicBezTo>
                    <a:pt x="40" y="23"/>
                    <a:pt x="39" y="26"/>
                    <a:pt x="39" y="28"/>
                  </a:cubicBezTo>
                  <a:cubicBezTo>
                    <a:pt x="39" y="29"/>
                    <a:pt x="38" y="31"/>
                    <a:pt x="37" y="33"/>
                  </a:cubicBezTo>
                  <a:cubicBezTo>
                    <a:pt x="36" y="33"/>
                    <a:pt x="36" y="32"/>
                    <a:pt x="35" y="32"/>
                  </a:cubicBezTo>
                  <a:cubicBezTo>
                    <a:pt x="35" y="32"/>
                    <a:pt x="33" y="32"/>
                    <a:pt x="32" y="32"/>
                  </a:cubicBezTo>
                  <a:cubicBezTo>
                    <a:pt x="32" y="31"/>
                    <a:pt x="31" y="29"/>
                    <a:pt x="31" y="28"/>
                  </a:cubicBezTo>
                  <a:cubicBezTo>
                    <a:pt x="31" y="28"/>
                    <a:pt x="30" y="26"/>
                    <a:pt x="29" y="25"/>
                  </a:cubicBezTo>
                  <a:cubicBezTo>
                    <a:pt x="29" y="25"/>
                    <a:pt x="28" y="25"/>
                    <a:pt x="28" y="25"/>
                  </a:cubicBezTo>
                  <a:cubicBezTo>
                    <a:pt x="26" y="25"/>
                    <a:pt x="24" y="26"/>
                    <a:pt x="24" y="27"/>
                  </a:cubicBezTo>
                  <a:cubicBezTo>
                    <a:pt x="22" y="27"/>
                    <a:pt x="21" y="29"/>
                    <a:pt x="20" y="30"/>
                  </a:cubicBezTo>
                  <a:cubicBezTo>
                    <a:pt x="19" y="31"/>
                    <a:pt x="17" y="32"/>
                    <a:pt x="16" y="32"/>
                  </a:cubicBezTo>
                  <a:cubicBezTo>
                    <a:pt x="15" y="33"/>
                    <a:pt x="14" y="34"/>
                    <a:pt x="13" y="35"/>
                  </a:cubicBezTo>
                  <a:cubicBezTo>
                    <a:pt x="12" y="35"/>
                    <a:pt x="10" y="35"/>
                    <a:pt x="9" y="36"/>
                  </a:cubicBezTo>
                  <a:cubicBezTo>
                    <a:pt x="9" y="36"/>
                    <a:pt x="7" y="36"/>
                    <a:pt x="7" y="36"/>
                  </a:cubicBezTo>
                  <a:cubicBezTo>
                    <a:pt x="6" y="36"/>
                    <a:pt x="5" y="36"/>
                    <a:pt x="5" y="36"/>
                  </a:cubicBezTo>
                  <a:cubicBezTo>
                    <a:pt x="5" y="35"/>
                    <a:pt x="5" y="34"/>
                    <a:pt x="5" y="34"/>
                  </a:cubicBezTo>
                  <a:cubicBezTo>
                    <a:pt x="5" y="34"/>
                    <a:pt x="6" y="33"/>
                    <a:pt x="7" y="33"/>
                  </a:cubicBezTo>
                  <a:cubicBezTo>
                    <a:pt x="7" y="33"/>
                    <a:pt x="8" y="32"/>
                    <a:pt x="8" y="31"/>
                  </a:cubicBezTo>
                  <a:cubicBezTo>
                    <a:pt x="8" y="31"/>
                    <a:pt x="8" y="30"/>
                    <a:pt x="8" y="29"/>
                  </a:cubicBezTo>
                  <a:cubicBezTo>
                    <a:pt x="8" y="29"/>
                    <a:pt x="6" y="29"/>
                    <a:pt x="6" y="29"/>
                  </a:cubicBezTo>
                  <a:cubicBezTo>
                    <a:pt x="5" y="29"/>
                    <a:pt x="4" y="29"/>
                    <a:pt x="4" y="29"/>
                  </a:cubicBezTo>
                  <a:cubicBezTo>
                    <a:pt x="3" y="29"/>
                    <a:pt x="2" y="29"/>
                    <a:pt x="1" y="28"/>
                  </a:cubicBezTo>
                  <a:cubicBezTo>
                    <a:pt x="1" y="28"/>
                    <a:pt x="0" y="27"/>
                    <a:pt x="0" y="27"/>
                  </a:cubicBezTo>
                  <a:cubicBezTo>
                    <a:pt x="0" y="26"/>
                    <a:pt x="0" y="25"/>
                    <a:pt x="0" y="24"/>
                  </a:cubicBezTo>
                  <a:cubicBezTo>
                    <a:pt x="0" y="24"/>
                    <a:pt x="1" y="23"/>
                    <a:pt x="1" y="23"/>
                  </a:cubicBezTo>
                  <a:cubicBezTo>
                    <a:pt x="1" y="23"/>
                    <a:pt x="2" y="23"/>
                    <a:pt x="2" y="23"/>
                  </a:cubicBezTo>
                  <a:cubicBezTo>
                    <a:pt x="3" y="23"/>
                    <a:pt x="4" y="24"/>
                    <a:pt x="5" y="24"/>
                  </a:cubicBezTo>
                  <a:cubicBezTo>
                    <a:pt x="5" y="24"/>
                    <a:pt x="7" y="24"/>
                    <a:pt x="7" y="23"/>
                  </a:cubicBezTo>
                  <a:cubicBezTo>
                    <a:pt x="8" y="23"/>
                    <a:pt x="10" y="22"/>
                    <a:pt x="10" y="21"/>
                  </a:cubicBezTo>
                  <a:cubicBezTo>
                    <a:pt x="11" y="20"/>
                    <a:pt x="13" y="19"/>
                    <a:pt x="13" y="18"/>
                  </a:cubicBezTo>
                  <a:cubicBezTo>
                    <a:pt x="13" y="17"/>
                    <a:pt x="13" y="16"/>
                    <a:pt x="13" y="16"/>
                  </a:cubicBezTo>
                  <a:cubicBezTo>
                    <a:pt x="13" y="15"/>
                    <a:pt x="12" y="13"/>
                    <a:pt x="11" y="12"/>
                  </a:cubicBezTo>
                  <a:cubicBezTo>
                    <a:pt x="11" y="11"/>
                    <a:pt x="10" y="9"/>
                    <a:pt x="10" y="8"/>
                  </a:cubicBezTo>
                  <a:cubicBezTo>
                    <a:pt x="10" y="7"/>
                    <a:pt x="10" y="4"/>
                    <a:pt x="10" y="3"/>
                  </a:cubicBezTo>
                  <a:cubicBezTo>
                    <a:pt x="10" y="2"/>
                    <a:pt x="11" y="1"/>
                    <a:pt x="12" y="1"/>
                  </a:cubicBezTo>
                  <a:cubicBezTo>
                    <a:pt x="12" y="0"/>
                    <a:pt x="13" y="1"/>
                    <a:pt x="14" y="1"/>
                  </a:cubicBezTo>
                  <a:cubicBezTo>
                    <a:pt x="15" y="1"/>
                    <a:pt x="17" y="1"/>
                    <a:pt x="18" y="2"/>
                  </a:cubicBezTo>
                  <a:cubicBezTo>
                    <a:pt x="18" y="2"/>
                    <a:pt x="19" y="4"/>
                    <a:pt x="19" y="4"/>
                  </a:cubicBezTo>
                  <a:cubicBezTo>
                    <a:pt x="20" y="5"/>
                    <a:pt x="20" y="6"/>
                    <a:pt x="21" y="6"/>
                  </a:cubicBezTo>
                  <a:cubicBezTo>
                    <a:pt x="22" y="6"/>
                    <a:pt x="23" y="7"/>
                    <a:pt x="24" y="7"/>
                  </a:cubicBezTo>
                  <a:cubicBezTo>
                    <a:pt x="25" y="7"/>
                    <a:pt x="27" y="8"/>
                    <a:pt x="28" y="7"/>
                  </a:cubicBezTo>
                  <a:cubicBezTo>
                    <a:pt x="28" y="7"/>
                    <a:pt x="29" y="5"/>
                    <a:pt x="29" y="5"/>
                  </a:cubicBezTo>
                  <a:cubicBezTo>
                    <a:pt x="30" y="4"/>
                    <a:pt x="31" y="4"/>
                    <a:pt x="32" y="4"/>
                  </a:cubicBezTo>
                  <a:cubicBezTo>
                    <a:pt x="32" y="4"/>
                    <a:pt x="33" y="4"/>
                    <a:pt x="34" y="4"/>
                  </a:cubicBezTo>
                  <a:cubicBezTo>
                    <a:pt x="35" y="5"/>
                    <a:pt x="36" y="6"/>
                    <a:pt x="37" y="7"/>
                  </a:cubicBezTo>
                  <a:cubicBezTo>
                    <a:pt x="36" y="9"/>
                    <a:pt x="36" y="11"/>
                    <a:pt x="36" y="12"/>
                  </a:cubicBezTo>
                  <a:cubicBezTo>
                    <a:pt x="36" y="13"/>
                    <a:pt x="36" y="14"/>
                    <a:pt x="36" y="15"/>
                  </a:cubicBezTo>
                  <a:cubicBezTo>
                    <a:pt x="37" y="16"/>
                    <a:pt x="38" y="16"/>
                    <a:pt x="38" y="17"/>
                  </a:cubicBezTo>
                  <a:cubicBezTo>
                    <a:pt x="38" y="17"/>
                    <a:pt x="39" y="18"/>
                    <a:pt x="39" y="19"/>
                  </a:cubicBezTo>
                  <a:cubicBezTo>
                    <a:pt x="40" y="19"/>
                    <a:pt x="40" y="21"/>
                    <a:pt x="40" y="2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1" name="Freeform 141"/>
            <p:cNvSpPr>
              <a:spLocks/>
            </p:cNvSpPr>
            <p:nvPr/>
          </p:nvSpPr>
          <p:spPr bwMode="auto">
            <a:xfrm>
              <a:off x="1566863" y="1216026"/>
              <a:ext cx="260350" cy="292100"/>
            </a:xfrm>
            <a:custGeom>
              <a:avLst/>
              <a:gdLst/>
              <a:ahLst/>
              <a:cxnLst>
                <a:cxn ang="0">
                  <a:pos x="133" y="50"/>
                </a:cxn>
                <a:cxn ang="0">
                  <a:pos x="123" y="50"/>
                </a:cxn>
                <a:cxn ang="0">
                  <a:pos x="118" y="42"/>
                </a:cxn>
                <a:cxn ang="0">
                  <a:pos x="111" y="49"/>
                </a:cxn>
                <a:cxn ang="0">
                  <a:pos x="99" y="56"/>
                </a:cxn>
                <a:cxn ang="0">
                  <a:pos x="97" y="64"/>
                </a:cxn>
                <a:cxn ang="0">
                  <a:pos x="102" y="68"/>
                </a:cxn>
                <a:cxn ang="0">
                  <a:pos x="95" y="75"/>
                </a:cxn>
                <a:cxn ang="0">
                  <a:pos x="103" y="81"/>
                </a:cxn>
                <a:cxn ang="0">
                  <a:pos x="102" y="92"/>
                </a:cxn>
                <a:cxn ang="0">
                  <a:pos x="96" y="109"/>
                </a:cxn>
                <a:cxn ang="0">
                  <a:pos x="85" y="107"/>
                </a:cxn>
                <a:cxn ang="0">
                  <a:pos x="71" y="114"/>
                </a:cxn>
                <a:cxn ang="0">
                  <a:pos x="57" y="127"/>
                </a:cxn>
                <a:cxn ang="0">
                  <a:pos x="53" y="140"/>
                </a:cxn>
                <a:cxn ang="0">
                  <a:pos x="50" y="147"/>
                </a:cxn>
                <a:cxn ang="0">
                  <a:pos x="34" y="151"/>
                </a:cxn>
                <a:cxn ang="0">
                  <a:pos x="23" y="152"/>
                </a:cxn>
                <a:cxn ang="0">
                  <a:pos x="13" y="155"/>
                </a:cxn>
                <a:cxn ang="0">
                  <a:pos x="9" y="149"/>
                </a:cxn>
                <a:cxn ang="0">
                  <a:pos x="16" y="143"/>
                </a:cxn>
                <a:cxn ang="0">
                  <a:pos x="22" y="138"/>
                </a:cxn>
                <a:cxn ang="0">
                  <a:pos x="32" y="130"/>
                </a:cxn>
                <a:cxn ang="0">
                  <a:pos x="42" y="123"/>
                </a:cxn>
                <a:cxn ang="0">
                  <a:pos x="39" y="112"/>
                </a:cxn>
                <a:cxn ang="0">
                  <a:pos x="37" y="99"/>
                </a:cxn>
                <a:cxn ang="0">
                  <a:pos x="41" y="91"/>
                </a:cxn>
                <a:cxn ang="0">
                  <a:pos x="45" y="83"/>
                </a:cxn>
                <a:cxn ang="0">
                  <a:pos x="42" y="73"/>
                </a:cxn>
                <a:cxn ang="0">
                  <a:pos x="33" y="65"/>
                </a:cxn>
                <a:cxn ang="0">
                  <a:pos x="27" y="65"/>
                </a:cxn>
                <a:cxn ang="0">
                  <a:pos x="19" y="67"/>
                </a:cxn>
                <a:cxn ang="0">
                  <a:pos x="10" y="72"/>
                </a:cxn>
                <a:cxn ang="0">
                  <a:pos x="3" y="76"/>
                </a:cxn>
                <a:cxn ang="0">
                  <a:pos x="7" y="69"/>
                </a:cxn>
                <a:cxn ang="0">
                  <a:pos x="9" y="51"/>
                </a:cxn>
                <a:cxn ang="0">
                  <a:pos x="4" y="41"/>
                </a:cxn>
                <a:cxn ang="0">
                  <a:pos x="1" y="33"/>
                </a:cxn>
                <a:cxn ang="0">
                  <a:pos x="1" y="22"/>
                </a:cxn>
                <a:cxn ang="0">
                  <a:pos x="14" y="14"/>
                </a:cxn>
                <a:cxn ang="0">
                  <a:pos x="16" y="20"/>
                </a:cxn>
                <a:cxn ang="0">
                  <a:pos x="20" y="17"/>
                </a:cxn>
                <a:cxn ang="0">
                  <a:pos x="25" y="13"/>
                </a:cxn>
                <a:cxn ang="0">
                  <a:pos x="32" y="6"/>
                </a:cxn>
                <a:cxn ang="0">
                  <a:pos x="46" y="2"/>
                </a:cxn>
                <a:cxn ang="0">
                  <a:pos x="64" y="5"/>
                </a:cxn>
                <a:cxn ang="0">
                  <a:pos x="88" y="11"/>
                </a:cxn>
                <a:cxn ang="0">
                  <a:pos x="109" y="4"/>
                </a:cxn>
                <a:cxn ang="0">
                  <a:pos x="116" y="6"/>
                </a:cxn>
                <a:cxn ang="0">
                  <a:pos x="121" y="7"/>
                </a:cxn>
                <a:cxn ang="0">
                  <a:pos x="122" y="24"/>
                </a:cxn>
                <a:cxn ang="0">
                  <a:pos x="131" y="37"/>
                </a:cxn>
                <a:cxn ang="0">
                  <a:pos x="138" y="46"/>
                </a:cxn>
              </a:cxnLst>
              <a:rect l="0" t="0" r="r" b="b"/>
              <a:pathLst>
                <a:path w="138" h="155">
                  <a:moveTo>
                    <a:pt x="138" y="46"/>
                  </a:moveTo>
                  <a:cubicBezTo>
                    <a:pt x="138" y="46"/>
                    <a:pt x="138" y="47"/>
                    <a:pt x="137" y="47"/>
                  </a:cubicBezTo>
                  <a:cubicBezTo>
                    <a:pt x="137" y="48"/>
                    <a:pt x="136" y="48"/>
                    <a:pt x="136" y="48"/>
                  </a:cubicBezTo>
                  <a:cubicBezTo>
                    <a:pt x="135" y="49"/>
                    <a:pt x="134" y="50"/>
                    <a:pt x="133" y="50"/>
                  </a:cubicBezTo>
                  <a:cubicBezTo>
                    <a:pt x="132" y="51"/>
                    <a:pt x="131" y="51"/>
                    <a:pt x="131" y="51"/>
                  </a:cubicBezTo>
                  <a:cubicBezTo>
                    <a:pt x="130" y="51"/>
                    <a:pt x="129" y="52"/>
                    <a:pt x="129" y="52"/>
                  </a:cubicBezTo>
                  <a:cubicBezTo>
                    <a:pt x="128" y="51"/>
                    <a:pt x="127" y="51"/>
                    <a:pt x="126" y="50"/>
                  </a:cubicBezTo>
                  <a:cubicBezTo>
                    <a:pt x="126" y="50"/>
                    <a:pt x="124" y="50"/>
                    <a:pt x="123" y="50"/>
                  </a:cubicBezTo>
                  <a:cubicBezTo>
                    <a:pt x="122" y="50"/>
                    <a:pt x="121" y="50"/>
                    <a:pt x="120" y="49"/>
                  </a:cubicBezTo>
                  <a:cubicBezTo>
                    <a:pt x="119" y="49"/>
                    <a:pt x="118" y="47"/>
                    <a:pt x="118" y="47"/>
                  </a:cubicBezTo>
                  <a:cubicBezTo>
                    <a:pt x="118" y="46"/>
                    <a:pt x="119" y="45"/>
                    <a:pt x="119" y="44"/>
                  </a:cubicBezTo>
                  <a:cubicBezTo>
                    <a:pt x="119" y="43"/>
                    <a:pt x="119" y="42"/>
                    <a:pt x="118" y="42"/>
                  </a:cubicBezTo>
                  <a:cubicBezTo>
                    <a:pt x="118" y="42"/>
                    <a:pt x="117" y="41"/>
                    <a:pt x="117" y="41"/>
                  </a:cubicBezTo>
                  <a:cubicBezTo>
                    <a:pt x="116" y="42"/>
                    <a:pt x="115" y="43"/>
                    <a:pt x="114" y="44"/>
                  </a:cubicBezTo>
                  <a:cubicBezTo>
                    <a:pt x="113" y="44"/>
                    <a:pt x="111" y="46"/>
                    <a:pt x="111" y="47"/>
                  </a:cubicBezTo>
                  <a:cubicBezTo>
                    <a:pt x="110" y="47"/>
                    <a:pt x="111" y="49"/>
                    <a:pt x="111" y="49"/>
                  </a:cubicBezTo>
                  <a:cubicBezTo>
                    <a:pt x="111" y="50"/>
                    <a:pt x="111" y="51"/>
                    <a:pt x="110" y="52"/>
                  </a:cubicBezTo>
                  <a:cubicBezTo>
                    <a:pt x="110" y="53"/>
                    <a:pt x="108" y="53"/>
                    <a:pt x="107" y="54"/>
                  </a:cubicBezTo>
                  <a:cubicBezTo>
                    <a:pt x="106" y="54"/>
                    <a:pt x="103" y="54"/>
                    <a:pt x="102" y="55"/>
                  </a:cubicBezTo>
                  <a:cubicBezTo>
                    <a:pt x="101" y="55"/>
                    <a:pt x="100" y="55"/>
                    <a:pt x="99" y="56"/>
                  </a:cubicBezTo>
                  <a:cubicBezTo>
                    <a:pt x="99" y="56"/>
                    <a:pt x="98" y="57"/>
                    <a:pt x="97" y="57"/>
                  </a:cubicBezTo>
                  <a:cubicBezTo>
                    <a:pt x="97" y="58"/>
                    <a:pt x="96" y="59"/>
                    <a:pt x="96" y="60"/>
                  </a:cubicBezTo>
                  <a:cubicBezTo>
                    <a:pt x="96" y="61"/>
                    <a:pt x="96" y="62"/>
                    <a:pt x="96" y="63"/>
                  </a:cubicBezTo>
                  <a:cubicBezTo>
                    <a:pt x="96" y="63"/>
                    <a:pt x="96" y="64"/>
                    <a:pt x="97" y="64"/>
                  </a:cubicBezTo>
                  <a:cubicBezTo>
                    <a:pt x="97" y="64"/>
                    <a:pt x="99" y="64"/>
                    <a:pt x="100" y="64"/>
                  </a:cubicBezTo>
                  <a:cubicBezTo>
                    <a:pt x="100" y="64"/>
                    <a:pt x="101" y="65"/>
                    <a:pt x="101" y="65"/>
                  </a:cubicBezTo>
                  <a:cubicBezTo>
                    <a:pt x="102" y="65"/>
                    <a:pt x="103" y="66"/>
                    <a:pt x="103" y="66"/>
                  </a:cubicBezTo>
                  <a:cubicBezTo>
                    <a:pt x="103" y="67"/>
                    <a:pt x="102" y="67"/>
                    <a:pt x="102" y="68"/>
                  </a:cubicBezTo>
                  <a:cubicBezTo>
                    <a:pt x="101" y="68"/>
                    <a:pt x="100" y="68"/>
                    <a:pt x="99" y="68"/>
                  </a:cubicBezTo>
                  <a:cubicBezTo>
                    <a:pt x="99" y="69"/>
                    <a:pt x="98" y="70"/>
                    <a:pt x="97" y="71"/>
                  </a:cubicBezTo>
                  <a:cubicBezTo>
                    <a:pt x="96" y="71"/>
                    <a:pt x="95" y="72"/>
                    <a:pt x="95" y="73"/>
                  </a:cubicBezTo>
                  <a:cubicBezTo>
                    <a:pt x="95" y="73"/>
                    <a:pt x="95" y="74"/>
                    <a:pt x="95" y="75"/>
                  </a:cubicBezTo>
                  <a:cubicBezTo>
                    <a:pt x="95" y="75"/>
                    <a:pt x="96" y="76"/>
                    <a:pt x="96" y="76"/>
                  </a:cubicBezTo>
                  <a:cubicBezTo>
                    <a:pt x="96" y="76"/>
                    <a:pt x="97" y="77"/>
                    <a:pt x="98" y="77"/>
                  </a:cubicBezTo>
                  <a:cubicBezTo>
                    <a:pt x="98" y="77"/>
                    <a:pt x="99" y="78"/>
                    <a:pt x="99" y="78"/>
                  </a:cubicBezTo>
                  <a:cubicBezTo>
                    <a:pt x="100" y="79"/>
                    <a:pt x="102" y="80"/>
                    <a:pt x="103" y="81"/>
                  </a:cubicBezTo>
                  <a:cubicBezTo>
                    <a:pt x="103" y="81"/>
                    <a:pt x="104" y="82"/>
                    <a:pt x="104" y="83"/>
                  </a:cubicBezTo>
                  <a:cubicBezTo>
                    <a:pt x="104" y="84"/>
                    <a:pt x="103" y="85"/>
                    <a:pt x="103" y="85"/>
                  </a:cubicBezTo>
                  <a:cubicBezTo>
                    <a:pt x="102" y="86"/>
                    <a:pt x="102" y="87"/>
                    <a:pt x="101" y="88"/>
                  </a:cubicBezTo>
                  <a:cubicBezTo>
                    <a:pt x="101" y="89"/>
                    <a:pt x="102" y="91"/>
                    <a:pt x="102" y="92"/>
                  </a:cubicBezTo>
                  <a:cubicBezTo>
                    <a:pt x="102" y="93"/>
                    <a:pt x="103" y="95"/>
                    <a:pt x="103" y="96"/>
                  </a:cubicBezTo>
                  <a:cubicBezTo>
                    <a:pt x="104" y="97"/>
                    <a:pt x="103" y="99"/>
                    <a:pt x="103" y="99"/>
                  </a:cubicBezTo>
                  <a:cubicBezTo>
                    <a:pt x="102" y="101"/>
                    <a:pt x="101" y="104"/>
                    <a:pt x="100" y="105"/>
                  </a:cubicBezTo>
                  <a:cubicBezTo>
                    <a:pt x="99" y="106"/>
                    <a:pt x="97" y="108"/>
                    <a:pt x="96" y="109"/>
                  </a:cubicBezTo>
                  <a:cubicBezTo>
                    <a:pt x="95" y="109"/>
                    <a:pt x="94" y="110"/>
                    <a:pt x="94" y="110"/>
                  </a:cubicBezTo>
                  <a:cubicBezTo>
                    <a:pt x="93" y="110"/>
                    <a:pt x="92" y="110"/>
                    <a:pt x="91" y="109"/>
                  </a:cubicBezTo>
                  <a:cubicBezTo>
                    <a:pt x="91" y="109"/>
                    <a:pt x="89" y="108"/>
                    <a:pt x="88" y="108"/>
                  </a:cubicBezTo>
                  <a:cubicBezTo>
                    <a:pt x="88" y="107"/>
                    <a:pt x="86" y="107"/>
                    <a:pt x="85" y="107"/>
                  </a:cubicBezTo>
                  <a:cubicBezTo>
                    <a:pt x="85" y="107"/>
                    <a:pt x="83" y="107"/>
                    <a:pt x="82" y="107"/>
                  </a:cubicBezTo>
                  <a:cubicBezTo>
                    <a:pt x="82" y="107"/>
                    <a:pt x="81" y="108"/>
                    <a:pt x="80" y="108"/>
                  </a:cubicBezTo>
                  <a:cubicBezTo>
                    <a:pt x="79" y="109"/>
                    <a:pt x="76" y="111"/>
                    <a:pt x="74" y="112"/>
                  </a:cubicBezTo>
                  <a:cubicBezTo>
                    <a:pt x="73" y="112"/>
                    <a:pt x="72" y="113"/>
                    <a:pt x="71" y="114"/>
                  </a:cubicBezTo>
                  <a:cubicBezTo>
                    <a:pt x="70" y="115"/>
                    <a:pt x="69" y="118"/>
                    <a:pt x="69" y="119"/>
                  </a:cubicBezTo>
                  <a:cubicBezTo>
                    <a:pt x="68" y="120"/>
                    <a:pt x="68" y="122"/>
                    <a:pt x="67" y="123"/>
                  </a:cubicBezTo>
                  <a:cubicBezTo>
                    <a:pt x="66" y="124"/>
                    <a:pt x="62" y="126"/>
                    <a:pt x="61" y="127"/>
                  </a:cubicBezTo>
                  <a:cubicBezTo>
                    <a:pt x="60" y="127"/>
                    <a:pt x="58" y="127"/>
                    <a:pt x="57" y="127"/>
                  </a:cubicBezTo>
                  <a:cubicBezTo>
                    <a:pt x="56" y="127"/>
                    <a:pt x="54" y="128"/>
                    <a:pt x="53" y="128"/>
                  </a:cubicBezTo>
                  <a:cubicBezTo>
                    <a:pt x="52" y="129"/>
                    <a:pt x="51" y="132"/>
                    <a:pt x="51" y="133"/>
                  </a:cubicBezTo>
                  <a:cubicBezTo>
                    <a:pt x="51" y="134"/>
                    <a:pt x="51" y="135"/>
                    <a:pt x="51" y="136"/>
                  </a:cubicBezTo>
                  <a:cubicBezTo>
                    <a:pt x="51" y="137"/>
                    <a:pt x="53" y="139"/>
                    <a:pt x="53" y="140"/>
                  </a:cubicBezTo>
                  <a:cubicBezTo>
                    <a:pt x="54" y="140"/>
                    <a:pt x="55" y="141"/>
                    <a:pt x="55" y="142"/>
                  </a:cubicBezTo>
                  <a:cubicBezTo>
                    <a:pt x="56" y="142"/>
                    <a:pt x="56" y="143"/>
                    <a:pt x="56" y="144"/>
                  </a:cubicBezTo>
                  <a:cubicBezTo>
                    <a:pt x="55" y="144"/>
                    <a:pt x="54" y="145"/>
                    <a:pt x="53" y="145"/>
                  </a:cubicBezTo>
                  <a:cubicBezTo>
                    <a:pt x="53" y="146"/>
                    <a:pt x="51" y="147"/>
                    <a:pt x="50" y="147"/>
                  </a:cubicBezTo>
                  <a:cubicBezTo>
                    <a:pt x="49" y="147"/>
                    <a:pt x="47" y="148"/>
                    <a:pt x="46" y="148"/>
                  </a:cubicBezTo>
                  <a:cubicBezTo>
                    <a:pt x="45" y="148"/>
                    <a:pt x="43" y="148"/>
                    <a:pt x="43" y="148"/>
                  </a:cubicBezTo>
                  <a:cubicBezTo>
                    <a:pt x="41" y="148"/>
                    <a:pt x="39" y="150"/>
                    <a:pt x="38" y="150"/>
                  </a:cubicBezTo>
                  <a:cubicBezTo>
                    <a:pt x="37" y="150"/>
                    <a:pt x="35" y="151"/>
                    <a:pt x="34" y="151"/>
                  </a:cubicBezTo>
                  <a:cubicBezTo>
                    <a:pt x="33" y="152"/>
                    <a:pt x="31" y="151"/>
                    <a:pt x="30" y="151"/>
                  </a:cubicBezTo>
                  <a:cubicBezTo>
                    <a:pt x="29" y="152"/>
                    <a:pt x="27" y="152"/>
                    <a:pt x="26" y="152"/>
                  </a:cubicBezTo>
                  <a:cubicBezTo>
                    <a:pt x="26" y="152"/>
                    <a:pt x="25" y="151"/>
                    <a:pt x="24" y="151"/>
                  </a:cubicBezTo>
                  <a:cubicBezTo>
                    <a:pt x="24" y="151"/>
                    <a:pt x="23" y="152"/>
                    <a:pt x="23" y="152"/>
                  </a:cubicBezTo>
                  <a:cubicBezTo>
                    <a:pt x="22" y="152"/>
                    <a:pt x="21" y="152"/>
                    <a:pt x="20" y="152"/>
                  </a:cubicBezTo>
                  <a:cubicBezTo>
                    <a:pt x="19" y="152"/>
                    <a:pt x="18" y="153"/>
                    <a:pt x="18" y="153"/>
                  </a:cubicBezTo>
                  <a:cubicBezTo>
                    <a:pt x="17" y="153"/>
                    <a:pt x="15" y="153"/>
                    <a:pt x="15" y="153"/>
                  </a:cubicBezTo>
                  <a:cubicBezTo>
                    <a:pt x="14" y="153"/>
                    <a:pt x="14" y="154"/>
                    <a:pt x="13" y="155"/>
                  </a:cubicBezTo>
                  <a:cubicBezTo>
                    <a:pt x="13" y="155"/>
                    <a:pt x="12" y="155"/>
                    <a:pt x="11" y="155"/>
                  </a:cubicBezTo>
                  <a:cubicBezTo>
                    <a:pt x="11" y="155"/>
                    <a:pt x="9" y="154"/>
                    <a:pt x="9" y="154"/>
                  </a:cubicBezTo>
                  <a:cubicBezTo>
                    <a:pt x="9" y="153"/>
                    <a:pt x="9" y="152"/>
                    <a:pt x="9" y="151"/>
                  </a:cubicBezTo>
                  <a:cubicBezTo>
                    <a:pt x="9" y="150"/>
                    <a:pt x="9" y="150"/>
                    <a:pt x="9" y="149"/>
                  </a:cubicBezTo>
                  <a:cubicBezTo>
                    <a:pt x="10" y="149"/>
                    <a:pt x="10" y="149"/>
                    <a:pt x="10" y="149"/>
                  </a:cubicBezTo>
                  <a:cubicBezTo>
                    <a:pt x="11" y="148"/>
                    <a:pt x="12" y="147"/>
                    <a:pt x="13" y="146"/>
                  </a:cubicBezTo>
                  <a:cubicBezTo>
                    <a:pt x="13" y="145"/>
                    <a:pt x="13" y="143"/>
                    <a:pt x="14" y="143"/>
                  </a:cubicBezTo>
                  <a:cubicBezTo>
                    <a:pt x="14" y="142"/>
                    <a:pt x="15" y="142"/>
                    <a:pt x="16" y="143"/>
                  </a:cubicBezTo>
                  <a:cubicBezTo>
                    <a:pt x="16" y="143"/>
                    <a:pt x="17" y="144"/>
                    <a:pt x="17" y="144"/>
                  </a:cubicBezTo>
                  <a:cubicBezTo>
                    <a:pt x="17" y="144"/>
                    <a:pt x="19" y="144"/>
                    <a:pt x="19" y="143"/>
                  </a:cubicBezTo>
                  <a:cubicBezTo>
                    <a:pt x="20" y="143"/>
                    <a:pt x="20" y="141"/>
                    <a:pt x="21" y="141"/>
                  </a:cubicBezTo>
                  <a:cubicBezTo>
                    <a:pt x="21" y="140"/>
                    <a:pt x="22" y="138"/>
                    <a:pt x="22" y="138"/>
                  </a:cubicBezTo>
                  <a:cubicBezTo>
                    <a:pt x="23" y="138"/>
                    <a:pt x="24" y="137"/>
                    <a:pt x="24" y="137"/>
                  </a:cubicBezTo>
                  <a:cubicBezTo>
                    <a:pt x="25" y="136"/>
                    <a:pt x="27" y="135"/>
                    <a:pt x="28" y="135"/>
                  </a:cubicBezTo>
                  <a:cubicBezTo>
                    <a:pt x="28" y="134"/>
                    <a:pt x="29" y="133"/>
                    <a:pt x="30" y="132"/>
                  </a:cubicBezTo>
                  <a:cubicBezTo>
                    <a:pt x="30" y="132"/>
                    <a:pt x="31" y="130"/>
                    <a:pt x="32" y="130"/>
                  </a:cubicBezTo>
                  <a:cubicBezTo>
                    <a:pt x="32" y="129"/>
                    <a:pt x="33" y="129"/>
                    <a:pt x="34" y="129"/>
                  </a:cubicBezTo>
                  <a:cubicBezTo>
                    <a:pt x="35" y="129"/>
                    <a:pt x="38" y="128"/>
                    <a:pt x="38" y="128"/>
                  </a:cubicBezTo>
                  <a:cubicBezTo>
                    <a:pt x="38" y="128"/>
                    <a:pt x="40" y="127"/>
                    <a:pt x="40" y="126"/>
                  </a:cubicBezTo>
                  <a:cubicBezTo>
                    <a:pt x="41" y="125"/>
                    <a:pt x="41" y="124"/>
                    <a:pt x="42" y="123"/>
                  </a:cubicBezTo>
                  <a:cubicBezTo>
                    <a:pt x="42" y="122"/>
                    <a:pt x="42" y="121"/>
                    <a:pt x="42" y="120"/>
                  </a:cubicBezTo>
                  <a:cubicBezTo>
                    <a:pt x="42" y="119"/>
                    <a:pt x="40" y="118"/>
                    <a:pt x="40" y="118"/>
                  </a:cubicBezTo>
                  <a:cubicBezTo>
                    <a:pt x="39" y="117"/>
                    <a:pt x="38" y="116"/>
                    <a:pt x="38" y="115"/>
                  </a:cubicBezTo>
                  <a:cubicBezTo>
                    <a:pt x="38" y="115"/>
                    <a:pt x="39" y="113"/>
                    <a:pt x="39" y="112"/>
                  </a:cubicBezTo>
                  <a:cubicBezTo>
                    <a:pt x="39" y="111"/>
                    <a:pt x="39" y="110"/>
                    <a:pt x="39" y="109"/>
                  </a:cubicBezTo>
                  <a:cubicBezTo>
                    <a:pt x="39" y="108"/>
                    <a:pt x="38" y="107"/>
                    <a:pt x="38" y="106"/>
                  </a:cubicBezTo>
                  <a:cubicBezTo>
                    <a:pt x="38" y="105"/>
                    <a:pt x="38" y="104"/>
                    <a:pt x="38" y="103"/>
                  </a:cubicBezTo>
                  <a:cubicBezTo>
                    <a:pt x="38" y="102"/>
                    <a:pt x="37" y="100"/>
                    <a:pt x="37" y="99"/>
                  </a:cubicBezTo>
                  <a:cubicBezTo>
                    <a:pt x="37" y="99"/>
                    <a:pt x="35" y="98"/>
                    <a:pt x="35" y="97"/>
                  </a:cubicBezTo>
                  <a:cubicBezTo>
                    <a:pt x="35" y="96"/>
                    <a:pt x="36" y="94"/>
                    <a:pt x="36" y="94"/>
                  </a:cubicBezTo>
                  <a:cubicBezTo>
                    <a:pt x="37" y="93"/>
                    <a:pt x="38" y="92"/>
                    <a:pt x="39" y="91"/>
                  </a:cubicBezTo>
                  <a:cubicBezTo>
                    <a:pt x="39" y="91"/>
                    <a:pt x="41" y="91"/>
                    <a:pt x="41" y="91"/>
                  </a:cubicBezTo>
                  <a:cubicBezTo>
                    <a:pt x="42" y="90"/>
                    <a:pt x="43" y="89"/>
                    <a:pt x="43" y="88"/>
                  </a:cubicBezTo>
                  <a:cubicBezTo>
                    <a:pt x="43" y="88"/>
                    <a:pt x="45" y="87"/>
                    <a:pt x="45" y="87"/>
                  </a:cubicBezTo>
                  <a:cubicBezTo>
                    <a:pt x="46" y="86"/>
                    <a:pt x="46" y="85"/>
                    <a:pt x="46" y="84"/>
                  </a:cubicBezTo>
                  <a:cubicBezTo>
                    <a:pt x="46" y="84"/>
                    <a:pt x="45" y="83"/>
                    <a:pt x="45" y="83"/>
                  </a:cubicBezTo>
                  <a:cubicBezTo>
                    <a:pt x="45" y="82"/>
                    <a:pt x="45" y="81"/>
                    <a:pt x="45" y="81"/>
                  </a:cubicBezTo>
                  <a:cubicBezTo>
                    <a:pt x="45" y="80"/>
                    <a:pt x="45" y="80"/>
                    <a:pt x="45" y="79"/>
                  </a:cubicBezTo>
                  <a:cubicBezTo>
                    <a:pt x="44" y="78"/>
                    <a:pt x="44" y="77"/>
                    <a:pt x="43" y="76"/>
                  </a:cubicBezTo>
                  <a:cubicBezTo>
                    <a:pt x="43" y="76"/>
                    <a:pt x="42" y="74"/>
                    <a:pt x="42" y="73"/>
                  </a:cubicBezTo>
                  <a:cubicBezTo>
                    <a:pt x="41" y="72"/>
                    <a:pt x="40" y="71"/>
                    <a:pt x="39" y="70"/>
                  </a:cubicBezTo>
                  <a:cubicBezTo>
                    <a:pt x="39" y="69"/>
                    <a:pt x="37" y="68"/>
                    <a:pt x="36" y="68"/>
                  </a:cubicBezTo>
                  <a:cubicBezTo>
                    <a:pt x="36" y="68"/>
                    <a:pt x="34" y="67"/>
                    <a:pt x="34" y="67"/>
                  </a:cubicBezTo>
                  <a:cubicBezTo>
                    <a:pt x="34" y="67"/>
                    <a:pt x="33" y="65"/>
                    <a:pt x="33" y="65"/>
                  </a:cubicBezTo>
                  <a:cubicBezTo>
                    <a:pt x="33" y="64"/>
                    <a:pt x="32" y="64"/>
                    <a:pt x="32" y="63"/>
                  </a:cubicBezTo>
                  <a:cubicBezTo>
                    <a:pt x="31" y="63"/>
                    <a:pt x="30" y="63"/>
                    <a:pt x="29" y="63"/>
                  </a:cubicBezTo>
                  <a:cubicBezTo>
                    <a:pt x="29" y="63"/>
                    <a:pt x="28" y="63"/>
                    <a:pt x="28" y="63"/>
                  </a:cubicBezTo>
                  <a:cubicBezTo>
                    <a:pt x="28" y="64"/>
                    <a:pt x="28" y="64"/>
                    <a:pt x="27" y="65"/>
                  </a:cubicBezTo>
                  <a:cubicBezTo>
                    <a:pt x="27" y="65"/>
                    <a:pt x="27" y="66"/>
                    <a:pt x="26" y="66"/>
                  </a:cubicBezTo>
                  <a:cubicBezTo>
                    <a:pt x="26" y="66"/>
                    <a:pt x="24" y="67"/>
                    <a:pt x="23" y="67"/>
                  </a:cubicBezTo>
                  <a:cubicBezTo>
                    <a:pt x="23" y="67"/>
                    <a:pt x="21" y="67"/>
                    <a:pt x="21" y="67"/>
                  </a:cubicBezTo>
                  <a:cubicBezTo>
                    <a:pt x="20" y="67"/>
                    <a:pt x="19" y="67"/>
                    <a:pt x="19" y="67"/>
                  </a:cubicBezTo>
                  <a:cubicBezTo>
                    <a:pt x="18" y="68"/>
                    <a:pt x="18" y="69"/>
                    <a:pt x="17" y="69"/>
                  </a:cubicBezTo>
                  <a:cubicBezTo>
                    <a:pt x="17" y="70"/>
                    <a:pt x="16" y="70"/>
                    <a:pt x="15" y="70"/>
                  </a:cubicBezTo>
                  <a:cubicBezTo>
                    <a:pt x="14" y="70"/>
                    <a:pt x="13" y="71"/>
                    <a:pt x="12" y="71"/>
                  </a:cubicBezTo>
                  <a:cubicBezTo>
                    <a:pt x="12" y="71"/>
                    <a:pt x="11" y="72"/>
                    <a:pt x="10" y="72"/>
                  </a:cubicBezTo>
                  <a:cubicBezTo>
                    <a:pt x="10" y="72"/>
                    <a:pt x="8" y="73"/>
                    <a:pt x="8" y="73"/>
                  </a:cubicBezTo>
                  <a:cubicBezTo>
                    <a:pt x="7" y="74"/>
                    <a:pt x="6" y="75"/>
                    <a:pt x="6" y="75"/>
                  </a:cubicBezTo>
                  <a:cubicBezTo>
                    <a:pt x="6" y="76"/>
                    <a:pt x="5" y="76"/>
                    <a:pt x="5" y="76"/>
                  </a:cubicBezTo>
                  <a:cubicBezTo>
                    <a:pt x="4" y="77"/>
                    <a:pt x="3" y="77"/>
                    <a:pt x="3" y="76"/>
                  </a:cubicBezTo>
                  <a:cubicBezTo>
                    <a:pt x="2" y="76"/>
                    <a:pt x="3" y="75"/>
                    <a:pt x="3" y="74"/>
                  </a:cubicBezTo>
                  <a:cubicBezTo>
                    <a:pt x="3" y="73"/>
                    <a:pt x="3" y="72"/>
                    <a:pt x="4" y="71"/>
                  </a:cubicBezTo>
                  <a:cubicBezTo>
                    <a:pt x="4" y="71"/>
                    <a:pt x="5" y="70"/>
                    <a:pt x="6" y="70"/>
                  </a:cubicBezTo>
                  <a:cubicBezTo>
                    <a:pt x="6" y="69"/>
                    <a:pt x="7" y="69"/>
                    <a:pt x="7" y="69"/>
                  </a:cubicBezTo>
                  <a:cubicBezTo>
                    <a:pt x="8" y="68"/>
                    <a:pt x="8" y="66"/>
                    <a:pt x="8" y="66"/>
                  </a:cubicBezTo>
                  <a:cubicBezTo>
                    <a:pt x="8" y="65"/>
                    <a:pt x="8" y="62"/>
                    <a:pt x="8" y="61"/>
                  </a:cubicBezTo>
                  <a:cubicBezTo>
                    <a:pt x="8" y="60"/>
                    <a:pt x="8" y="57"/>
                    <a:pt x="8" y="55"/>
                  </a:cubicBezTo>
                  <a:cubicBezTo>
                    <a:pt x="8" y="54"/>
                    <a:pt x="9" y="52"/>
                    <a:pt x="9" y="51"/>
                  </a:cubicBezTo>
                  <a:cubicBezTo>
                    <a:pt x="8" y="50"/>
                    <a:pt x="7" y="50"/>
                    <a:pt x="7" y="49"/>
                  </a:cubicBezTo>
                  <a:cubicBezTo>
                    <a:pt x="7" y="48"/>
                    <a:pt x="9" y="47"/>
                    <a:pt x="9" y="46"/>
                  </a:cubicBezTo>
                  <a:cubicBezTo>
                    <a:pt x="8" y="45"/>
                    <a:pt x="7" y="44"/>
                    <a:pt x="6" y="43"/>
                  </a:cubicBezTo>
                  <a:cubicBezTo>
                    <a:pt x="6" y="43"/>
                    <a:pt x="4" y="42"/>
                    <a:pt x="4" y="41"/>
                  </a:cubicBezTo>
                  <a:cubicBezTo>
                    <a:pt x="4" y="40"/>
                    <a:pt x="5" y="40"/>
                    <a:pt x="5" y="39"/>
                  </a:cubicBezTo>
                  <a:cubicBezTo>
                    <a:pt x="6" y="38"/>
                    <a:pt x="5" y="36"/>
                    <a:pt x="5" y="36"/>
                  </a:cubicBezTo>
                  <a:cubicBezTo>
                    <a:pt x="5" y="35"/>
                    <a:pt x="3" y="35"/>
                    <a:pt x="3" y="34"/>
                  </a:cubicBezTo>
                  <a:cubicBezTo>
                    <a:pt x="2" y="34"/>
                    <a:pt x="1" y="33"/>
                    <a:pt x="1" y="33"/>
                  </a:cubicBezTo>
                  <a:cubicBezTo>
                    <a:pt x="0" y="32"/>
                    <a:pt x="1" y="30"/>
                    <a:pt x="1" y="30"/>
                  </a:cubicBezTo>
                  <a:cubicBezTo>
                    <a:pt x="1" y="28"/>
                    <a:pt x="1" y="26"/>
                    <a:pt x="1" y="25"/>
                  </a:cubicBezTo>
                  <a:cubicBezTo>
                    <a:pt x="0" y="24"/>
                    <a:pt x="0" y="23"/>
                    <a:pt x="0" y="23"/>
                  </a:cubicBezTo>
                  <a:cubicBezTo>
                    <a:pt x="0" y="22"/>
                    <a:pt x="0" y="22"/>
                    <a:pt x="1" y="22"/>
                  </a:cubicBezTo>
                  <a:cubicBezTo>
                    <a:pt x="2" y="21"/>
                    <a:pt x="5" y="19"/>
                    <a:pt x="6" y="18"/>
                  </a:cubicBezTo>
                  <a:cubicBezTo>
                    <a:pt x="6" y="17"/>
                    <a:pt x="7" y="16"/>
                    <a:pt x="8" y="16"/>
                  </a:cubicBezTo>
                  <a:cubicBezTo>
                    <a:pt x="9" y="15"/>
                    <a:pt x="10" y="14"/>
                    <a:pt x="11" y="14"/>
                  </a:cubicBezTo>
                  <a:cubicBezTo>
                    <a:pt x="12" y="14"/>
                    <a:pt x="13" y="14"/>
                    <a:pt x="14" y="14"/>
                  </a:cubicBezTo>
                  <a:cubicBezTo>
                    <a:pt x="14" y="15"/>
                    <a:pt x="15" y="16"/>
                    <a:pt x="15" y="16"/>
                  </a:cubicBezTo>
                  <a:cubicBezTo>
                    <a:pt x="16" y="17"/>
                    <a:pt x="15" y="17"/>
                    <a:pt x="15" y="18"/>
                  </a:cubicBezTo>
                  <a:cubicBezTo>
                    <a:pt x="15" y="18"/>
                    <a:pt x="14" y="19"/>
                    <a:pt x="15" y="20"/>
                  </a:cubicBezTo>
                  <a:cubicBezTo>
                    <a:pt x="15" y="20"/>
                    <a:pt x="15" y="20"/>
                    <a:pt x="16" y="20"/>
                  </a:cubicBezTo>
                  <a:cubicBezTo>
                    <a:pt x="16" y="21"/>
                    <a:pt x="18" y="20"/>
                    <a:pt x="18" y="20"/>
                  </a:cubicBezTo>
                  <a:cubicBezTo>
                    <a:pt x="19" y="20"/>
                    <a:pt x="19" y="21"/>
                    <a:pt x="20" y="20"/>
                  </a:cubicBezTo>
                  <a:cubicBezTo>
                    <a:pt x="20" y="20"/>
                    <a:pt x="21" y="19"/>
                    <a:pt x="21" y="19"/>
                  </a:cubicBezTo>
                  <a:cubicBezTo>
                    <a:pt x="21" y="18"/>
                    <a:pt x="20" y="17"/>
                    <a:pt x="20" y="17"/>
                  </a:cubicBezTo>
                  <a:cubicBezTo>
                    <a:pt x="19" y="16"/>
                    <a:pt x="18" y="15"/>
                    <a:pt x="18" y="14"/>
                  </a:cubicBezTo>
                  <a:cubicBezTo>
                    <a:pt x="18" y="14"/>
                    <a:pt x="18" y="13"/>
                    <a:pt x="19" y="13"/>
                  </a:cubicBezTo>
                  <a:cubicBezTo>
                    <a:pt x="19" y="13"/>
                    <a:pt x="20" y="13"/>
                    <a:pt x="20" y="13"/>
                  </a:cubicBezTo>
                  <a:cubicBezTo>
                    <a:pt x="21" y="13"/>
                    <a:pt x="24" y="13"/>
                    <a:pt x="25" y="13"/>
                  </a:cubicBezTo>
                  <a:cubicBezTo>
                    <a:pt x="26" y="13"/>
                    <a:pt x="28" y="13"/>
                    <a:pt x="29" y="13"/>
                  </a:cubicBezTo>
                  <a:cubicBezTo>
                    <a:pt x="30" y="12"/>
                    <a:pt x="31" y="11"/>
                    <a:pt x="31" y="10"/>
                  </a:cubicBezTo>
                  <a:cubicBezTo>
                    <a:pt x="32" y="10"/>
                    <a:pt x="32" y="9"/>
                    <a:pt x="32" y="8"/>
                  </a:cubicBezTo>
                  <a:cubicBezTo>
                    <a:pt x="32" y="8"/>
                    <a:pt x="32" y="6"/>
                    <a:pt x="32" y="6"/>
                  </a:cubicBezTo>
                  <a:cubicBezTo>
                    <a:pt x="32" y="5"/>
                    <a:pt x="33" y="5"/>
                    <a:pt x="33" y="5"/>
                  </a:cubicBezTo>
                  <a:cubicBezTo>
                    <a:pt x="34" y="4"/>
                    <a:pt x="35" y="5"/>
                    <a:pt x="36" y="5"/>
                  </a:cubicBezTo>
                  <a:cubicBezTo>
                    <a:pt x="37" y="4"/>
                    <a:pt x="39" y="4"/>
                    <a:pt x="40" y="3"/>
                  </a:cubicBezTo>
                  <a:cubicBezTo>
                    <a:pt x="41" y="3"/>
                    <a:pt x="44" y="2"/>
                    <a:pt x="46" y="2"/>
                  </a:cubicBezTo>
                  <a:cubicBezTo>
                    <a:pt x="47" y="1"/>
                    <a:pt x="50" y="0"/>
                    <a:pt x="51" y="0"/>
                  </a:cubicBezTo>
                  <a:cubicBezTo>
                    <a:pt x="52" y="0"/>
                    <a:pt x="54" y="0"/>
                    <a:pt x="55" y="0"/>
                  </a:cubicBezTo>
                  <a:cubicBezTo>
                    <a:pt x="56" y="0"/>
                    <a:pt x="58" y="1"/>
                    <a:pt x="59" y="2"/>
                  </a:cubicBezTo>
                  <a:cubicBezTo>
                    <a:pt x="61" y="3"/>
                    <a:pt x="63" y="5"/>
                    <a:pt x="64" y="5"/>
                  </a:cubicBezTo>
                  <a:cubicBezTo>
                    <a:pt x="65" y="6"/>
                    <a:pt x="67" y="7"/>
                    <a:pt x="68" y="8"/>
                  </a:cubicBezTo>
                  <a:cubicBezTo>
                    <a:pt x="69" y="8"/>
                    <a:pt x="72" y="8"/>
                    <a:pt x="73" y="8"/>
                  </a:cubicBezTo>
                  <a:cubicBezTo>
                    <a:pt x="75" y="8"/>
                    <a:pt x="78" y="9"/>
                    <a:pt x="80" y="9"/>
                  </a:cubicBezTo>
                  <a:cubicBezTo>
                    <a:pt x="82" y="10"/>
                    <a:pt x="86" y="11"/>
                    <a:pt x="88" y="11"/>
                  </a:cubicBezTo>
                  <a:cubicBezTo>
                    <a:pt x="89" y="12"/>
                    <a:pt x="91" y="13"/>
                    <a:pt x="92" y="13"/>
                  </a:cubicBezTo>
                  <a:cubicBezTo>
                    <a:pt x="93" y="13"/>
                    <a:pt x="95" y="12"/>
                    <a:pt x="96" y="12"/>
                  </a:cubicBezTo>
                  <a:cubicBezTo>
                    <a:pt x="98" y="11"/>
                    <a:pt x="101" y="8"/>
                    <a:pt x="103" y="7"/>
                  </a:cubicBezTo>
                  <a:cubicBezTo>
                    <a:pt x="105" y="6"/>
                    <a:pt x="108" y="5"/>
                    <a:pt x="109" y="4"/>
                  </a:cubicBezTo>
                  <a:cubicBezTo>
                    <a:pt x="110" y="3"/>
                    <a:pt x="111" y="3"/>
                    <a:pt x="112" y="3"/>
                  </a:cubicBezTo>
                  <a:cubicBezTo>
                    <a:pt x="112" y="3"/>
                    <a:pt x="113" y="3"/>
                    <a:pt x="113" y="3"/>
                  </a:cubicBezTo>
                  <a:cubicBezTo>
                    <a:pt x="114" y="4"/>
                    <a:pt x="114" y="5"/>
                    <a:pt x="114" y="6"/>
                  </a:cubicBezTo>
                  <a:cubicBezTo>
                    <a:pt x="115" y="6"/>
                    <a:pt x="115" y="6"/>
                    <a:pt x="116" y="6"/>
                  </a:cubicBezTo>
                  <a:cubicBezTo>
                    <a:pt x="117" y="6"/>
                    <a:pt x="118" y="6"/>
                    <a:pt x="118" y="6"/>
                  </a:cubicBezTo>
                  <a:cubicBezTo>
                    <a:pt x="119" y="6"/>
                    <a:pt x="120" y="6"/>
                    <a:pt x="120" y="6"/>
                  </a:cubicBezTo>
                  <a:cubicBezTo>
                    <a:pt x="120" y="6"/>
                    <a:pt x="121" y="6"/>
                    <a:pt x="121" y="6"/>
                  </a:cubicBezTo>
                  <a:cubicBezTo>
                    <a:pt x="121" y="6"/>
                    <a:pt x="121" y="7"/>
                    <a:pt x="121" y="7"/>
                  </a:cubicBezTo>
                  <a:cubicBezTo>
                    <a:pt x="121" y="8"/>
                    <a:pt x="121" y="9"/>
                    <a:pt x="121" y="9"/>
                  </a:cubicBezTo>
                  <a:cubicBezTo>
                    <a:pt x="122" y="10"/>
                    <a:pt x="122" y="12"/>
                    <a:pt x="122" y="13"/>
                  </a:cubicBezTo>
                  <a:cubicBezTo>
                    <a:pt x="123" y="14"/>
                    <a:pt x="123" y="16"/>
                    <a:pt x="123" y="17"/>
                  </a:cubicBezTo>
                  <a:cubicBezTo>
                    <a:pt x="123" y="19"/>
                    <a:pt x="122" y="22"/>
                    <a:pt x="122" y="24"/>
                  </a:cubicBezTo>
                  <a:cubicBezTo>
                    <a:pt x="122" y="24"/>
                    <a:pt x="122" y="26"/>
                    <a:pt x="123" y="27"/>
                  </a:cubicBezTo>
                  <a:cubicBezTo>
                    <a:pt x="123" y="28"/>
                    <a:pt x="125" y="30"/>
                    <a:pt x="126" y="31"/>
                  </a:cubicBezTo>
                  <a:cubicBezTo>
                    <a:pt x="126" y="32"/>
                    <a:pt x="128" y="33"/>
                    <a:pt x="128" y="33"/>
                  </a:cubicBezTo>
                  <a:cubicBezTo>
                    <a:pt x="129" y="34"/>
                    <a:pt x="130" y="36"/>
                    <a:pt x="131" y="37"/>
                  </a:cubicBezTo>
                  <a:cubicBezTo>
                    <a:pt x="131" y="38"/>
                    <a:pt x="132" y="39"/>
                    <a:pt x="132" y="40"/>
                  </a:cubicBezTo>
                  <a:cubicBezTo>
                    <a:pt x="132" y="41"/>
                    <a:pt x="133" y="42"/>
                    <a:pt x="133" y="43"/>
                  </a:cubicBezTo>
                  <a:cubicBezTo>
                    <a:pt x="134" y="43"/>
                    <a:pt x="135" y="44"/>
                    <a:pt x="136" y="44"/>
                  </a:cubicBezTo>
                  <a:cubicBezTo>
                    <a:pt x="136" y="45"/>
                    <a:pt x="138" y="45"/>
                    <a:pt x="138" y="4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2" name="Freeform 142"/>
            <p:cNvSpPr>
              <a:spLocks/>
            </p:cNvSpPr>
            <p:nvPr/>
          </p:nvSpPr>
          <p:spPr bwMode="auto">
            <a:xfrm>
              <a:off x="1555751" y="1222376"/>
              <a:ext cx="484188" cy="436563"/>
            </a:xfrm>
            <a:custGeom>
              <a:avLst/>
              <a:gdLst/>
              <a:ahLst/>
              <a:cxnLst>
                <a:cxn ang="0">
                  <a:pos x="6" y="172"/>
                </a:cxn>
                <a:cxn ang="0">
                  <a:pos x="6" y="154"/>
                </a:cxn>
                <a:cxn ang="0">
                  <a:pos x="15" y="148"/>
                </a:cxn>
                <a:cxn ang="0">
                  <a:pos x="26" y="149"/>
                </a:cxn>
                <a:cxn ang="0">
                  <a:pos x="44" y="147"/>
                </a:cxn>
                <a:cxn ang="0">
                  <a:pos x="61" y="139"/>
                </a:cxn>
                <a:cxn ang="0">
                  <a:pos x="67" y="124"/>
                </a:cxn>
                <a:cxn ang="0">
                  <a:pos x="88" y="104"/>
                </a:cxn>
                <a:cxn ang="0">
                  <a:pos x="106" y="102"/>
                </a:cxn>
                <a:cxn ang="0">
                  <a:pos x="110" y="80"/>
                </a:cxn>
                <a:cxn ang="0">
                  <a:pos x="101" y="70"/>
                </a:cxn>
                <a:cxn ang="0">
                  <a:pos x="106" y="61"/>
                </a:cxn>
                <a:cxn ang="0">
                  <a:pos x="108" y="52"/>
                </a:cxn>
                <a:cxn ang="0">
                  <a:pos x="123" y="38"/>
                </a:cxn>
                <a:cxn ang="0">
                  <a:pos x="132" y="47"/>
                </a:cxn>
                <a:cxn ang="0">
                  <a:pos x="144" y="43"/>
                </a:cxn>
                <a:cxn ang="0">
                  <a:pos x="132" y="28"/>
                </a:cxn>
                <a:cxn ang="0">
                  <a:pos x="127" y="4"/>
                </a:cxn>
                <a:cxn ang="0">
                  <a:pos x="143" y="5"/>
                </a:cxn>
                <a:cxn ang="0">
                  <a:pos x="160" y="9"/>
                </a:cxn>
                <a:cxn ang="0">
                  <a:pos x="184" y="5"/>
                </a:cxn>
                <a:cxn ang="0">
                  <a:pos x="193" y="5"/>
                </a:cxn>
                <a:cxn ang="0">
                  <a:pos x="210" y="1"/>
                </a:cxn>
                <a:cxn ang="0">
                  <a:pos x="227" y="2"/>
                </a:cxn>
                <a:cxn ang="0">
                  <a:pos x="239" y="11"/>
                </a:cxn>
                <a:cxn ang="0">
                  <a:pos x="249" y="29"/>
                </a:cxn>
                <a:cxn ang="0">
                  <a:pos x="255" y="48"/>
                </a:cxn>
                <a:cxn ang="0">
                  <a:pos x="256" y="56"/>
                </a:cxn>
                <a:cxn ang="0">
                  <a:pos x="231" y="91"/>
                </a:cxn>
                <a:cxn ang="0">
                  <a:pos x="227" y="88"/>
                </a:cxn>
                <a:cxn ang="0">
                  <a:pos x="222" y="117"/>
                </a:cxn>
                <a:cxn ang="0">
                  <a:pos x="208" y="120"/>
                </a:cxn>
                <a:cxn ang="0">
                  <a:pos x="194" y="116"/>
                </a:cxn>
                <a:cxn ang="0">
                  <a:pos x="191" y="136"/>
                </a:cxn>
                <a:cxn ang="0">
                  <a:pos x="185" y="141"/>
                </a:cxn>
                <a:cxn ang="0">
                  <a:pos x="189" y="147"/>
                </a:cxn>
                <a:cxn ang="0">
                  <a:pos x="204" y="143"/>
                </a:cxn>
                <a:cxn ang="0">
                  <a:pos x="219" y="145"/>
                </a:cxn>
                <a:cxn ang="0">
                  <a:pos x="207" y="176"/>
                </a:cxn>
                <a:cxn ang="0">
                  <a:pos x="187" y="219"/>
                </a:cxn>
                <a:cxn ang="0">
                  <a:pos x="175" y="232"/>
                </a:cxn>
                <a:cxn ang="0">
                  <a:pos x="159" y="221"/>
                </a:cxn>
                <a:cxn ang="0">
                  <a:pos x="149" y="209"/>
                </a:cxn>
                <a:cxn ang="0">
                  <a:pos x="144" y="194"/>
                </a:cxn>
                <a:cxn ang="0">
                  <a:pos x="137" y="182"/>
                </a:cxn>
                <a:cxn ang="0">
                  <a:pos x="125" y="178"/>
                </a:cxn>
                <a:cxn ang="0">
                  <a:pos x="110" y="176"/>
                </a:cxn>
                <a:cxn ang="0">
                  <a:pos x="91" y="177"/>
                </a:cxn>
                <a:cxn ang="0">
                  <a:pos x="87" y="190"/>
                </a:cxn>
                <a:cxn ang="0">
                  <a:pos x="83" y="192"/>
                </a:cxn>
                <a:cxn ang="0">
                  <a:pos x="70" y="190"/>
                </a:cxn>
                <a:cxn ang="0">
                  <a:pos x="60" y="194"/>
                </a:cxn>
                <a:cxn ang="0">
                  <a:pos x="48" y="195"/>
                </a:cxn>
                <a:cxn ang="0">
                  <a:pos x="40" y="194"/>
                </a:cxn>
                <a:cxn ang="0">
                  <a:pos x="33" y="192"/>
                </a:cxn>
                <a:cxn ang="0">
                  <a:pos x="25" y="182"/>
                </a:cxn>
                <a:cxn ang="0">
                  <a:pos x="15" y="185"/>
                </a:cxn>
                <a:cxn ang="0">
                  <a:pos x="3" y="185"/>
                </a:cxn>
              </a:cxnLst>
              <a:rect l="0" t="0" r="r" b="b"/>
              <a:pathLst>
                <a:path w="257" h="232">
                  <a:moveTo>
                    <a:pt x="1" y="183"/>
                  </a:moveTo>
                  <a:cubicBezTo>
                    <a:pt x="0" y="183"/>
                    <a:pt x="0" y="182"/>
                    <a:pt x="1" y="182"/>
                  </a:cubicBezTo>
                  <a:cubicBezTo>
                    <a:pt x="1" y="181"/>
                    <a:pt x="1" y="180"/>
                    <a:pt x="1" y="179"/>
                  </a:cubicBezTo>
                  <a:cubicBezTo>
                    <a:pt x="2" y="178"/>
                    <a:pt x="3" y="177"/>
                    <a:pt x="3" y="177"/>
                  </a:cubicBezTo>
                  <a:cubicBezTo>
                    <a:pt x="4" y="176"/>
                    <a:pt x="5" y="175"/>
                    <a:pt x="5" y="175"/>
                  </a:cubicBezTo>
                  <a:cubicBezTo>
                    <a:pt x="6" y="174"/>
                    <a:pt x="6" y="172"/>
                    <a:pt x="6" y="172"/>
                  </a:cubicBezTo>
                  <a:cubicBezTo>
                    <a:pt x="7" y="171"/>
                    <a:pt x="7" y="169"/>
                    <a:pt x="7" y="169"/>
                  </a:cubicBezTo>
                  <a:cubicBezTo>
                    <a:pt x="7" y="168"/>
                    <a:pt x="7" y="166"/>
                    <a:pt x="7" y="165"/>
                  </a:cubicBezTo>
                  <a:cubicBezTo>
                    <a:pt x="7" y="164"/>
                    <a:pt x="7" y="162"/>
                    <a:pt x="7" y="162"/>
                  </a:cubicBezTo>
                  <a:cubicBezTo>
                    <a:pt x="7" y="161"/>
                    <a:pt x="8" y="159"/>
                    <a:pt x="8" y="158"/>
                  </a:cubicBezTo>
                  <a:cubicBezTo>
                    <a:pt x="8" y="158"/>
                    <a:pt x="7" y="157"/>
                    <a:pt x="7" y="156"/>
                  </a:cubicBezTo>
                  <a:cubicBezTo>
                    <a:pt x="7" y="156"/>
                    <a:pt x="6" y="154"/>
                    <a:pt x="6" y="154"/>
                  </a:cubicBezTo>
                  <a:cubicBezTo>
                    <a:pt x="6" y="153"/>
                    <a:pt x="6" y="152"/>
                    <a:pt x="6" y="152"/>
                  </a:cubicBezTo>
                  <a:cubicBezTo>
                    <a:pt x="7" y="152"/>
                    <a:pt x="7" y="151"/>
                    <a:pt x="8" y="151"/>
                  </a:cubicBezTo>
                  <a:cubicBezTo>
                    <a:pt x="8" y="150"/>
                    <a:pt x="10" y="150"/>
                    <a:pt x="11" y="150"/>
                  </a:cubicBezTo>
                  <a:cubicBezTo>
                    <a:pt x="11" y="149"/>
                    <a:pt x="13" y="147"/>
                    <a:pt x="13" y="147"/>
                  </a:cubicBezTo>
                  <a:cubicBezTo>
                    <a:pt x="14" y="147"/>
                    <a:pt x="14" y="147"/>
                    <a:pt x="15" y="146"/>
                  </a:cubicBezTo>
                  <a:cubicBezTo>
                    <a:pt x="15" y="147"/>
                    <a:pt x="15" y="147"/>
                    <a:pt x="15" y="148"/>
                  </a:cubicBezTo>
                  <a:cubicBezTo>
                    <a:pt x="15" y="149"/>
                    <a:pt x="15" y="150"/>
                    <a:pt x="15" y="151"/>
                  </a:cubicBezTo>
                  <a:cubicBezTo>
                    <a:pt x="15" y="151"/>
                    <a:pt x="17" y="152"/>
                    <a:pt x="17" y="152"/>
                  </a:cubicBezTo>
                  <a:cubicBezTo>
                    <a:pt x="18" y="152"/>
                    <a:pt x="19" y="152"/>
                    <a:pt x="19" y="152"/>
                  </a:cubicBezTo>
                  <a:cubicBezTo>
                    <a:pt x="20" y="151"/>
                    <a:pt x="20" y="150"/>
                    <a:pt x="21" y="150"/>
                  </a:cubicBezTo>
                  <a:cubicBezTo>
                    <a:pt x="21" y="150"/>
                    <a:pt x="23" y="150"/>
                    <a:pt x="24" y="150"/>
                  </a:cubicBezTo>
                  <a:cubicBezTo>
                    <a:pt x="24" y="150"/>
                    <a:pt x="25" y="149"/>
                    <a:pt x="26" y="149"/>
                  </a:cubicBezTo>
                  <a:cubicBezTo>
                    <a:pt x="27" y="149"/>
                    <a:pt x="28" y="149"/>
                    <a:pt x="29" y="149"/>
                  </a:cubicBezTo>
                  <a:cubicBezTo>
                    <a:pt x="29" y="149"/>
                    <a:pt x="30" y="148"/>
                    <a:pt x="30" y="148"/>
                  </a:cubicBezTo>
                  <a:cubicBezTo>
                    <a:pt x="31" y="148"/>
                    <a:pt x="32" y="149"/>
                    <a:pt x="32" y="149"/>
                  </a:cubicBezTo>
                  <a:cubicBezTo>
                    <a:pt x="33" y="149"/>
                    <a:pt x="35" y="149"/>
                    <a:pt x="36" y="148"/>
                  </a:cubicBezTo>
                  <a:cubicBezTo>
                    <a:pt x="37" y="148"/>
                    <a:pt x="39" y="149"/>
                    <a:pt x="40" y="148"/>
                  </a:cubicBezTo>
                  <a:cubicBezTo>
                    <a:pt x="41" y="148"/>
                    <a:pt x="43" y="147"/>
                    <a:pt x="44" y="147"/>
                  </a:cubicBezTo>
                  <a:cubicBezTo>
                    <a:pt x="45" y="147"/>
                    <a:pt x="47" y="145"/>
                    <a:pt x="49" y="145"/>
                  </a:cubicBezTo>
                  <a:cubicBezTo>
                    <a:pt x="49" y="145"/>
                    <a:pt x="51" y="145"/>
                    <a:pt x="52" y="145"/>
                  </a:cubicBezTo>
                  <a:cubicBezTo>
                    <a:pt x="53" y="145"/>
                    <a:pt x="55" y="144"/>
                    <a:pt x="56" y="144"/>
                  </a:cubicBezTo>
                  <a:cubicBezTo>
                    <a:pt x="57" y="144"/>
                    <a:pt x="59" y="143"/>
                    <a:pt x="59" y="142"/>
                  </a:cubicBezTo>
                  <a:cubicBezTo>
                    <a:pt x="60" y="142"/>
                    <a:pt x="61" y="141"/>
                    <a:pt x="62" y="141"/>
                  </a:cubicBezTo>
                  <a:cubicBezTo>
                    <a:pt x="62" y="140"/>
                    <a:pt x="62" y="139"/>
                    <a:pt x="61" y="139"/>
                  </a:cubicBezTo>
                  <a:cubicBezTo>
                    <a:pt x="61" y="138"/>
                    <a:pt x="60" y="137"/>
                    <a:pt x="59" y="137"/>
                  </a:cubicBezTo>
                  <a:cubicBezTo>
                    <a:pt x="59" y="136"/>
                    <a:pt x="57" y="134"/>
                    <a:pt x="57" y="133"/>
                  </a:cubicBezTo>
                  <a:cubicBezTo>
                    <a:pt x="57" y="132"/>
                    <a:pt x="57" y="131"/>
                    <a:pt x="57" y="130"/>
                  </a:cubicBezTo>
                  <a:cubicBezTo>
                    <a:pt x="57" y="129"/>
                    <a:pt x="58" y="126"/>
                    <a:pt x="59" y="125"/>
                  </a:cubicBezTo>
                  <a:cubicBezTo>
                    <a:pt x="60" y="125"/>
                    <a:pt x="62" y="124"/>
                    <a:pt x="63" y="124"/>
                  </a:cubicBezTo>
                  <a:cubicBezTo>
                    <a:pt x="64" y="124"/>
                    <a:pt x="66" y="124"/>
                    <a:pt x="67" y="124"/>
                  </a:cubicBezTo>
                  <a:cubicBezTo>
                    <a:pt x="68" y="123"/>
                    <a:pt x="72" y="121"/>
                    <a:pt x="73" y="120"/>
                  </a:cubicBezTo>
                  <a:cubicBezTo>
                    <a:pt x="74" y="119"/>
                    <a:pt x="74" y="117"/>
                    <a:pt x="75" y="116"/>
                  </a:cubicBezTo>
                  <a:cubicBezTo>
                    <a:pt x="75" y="115"/>
                    <a:pt x="76" y="112"/>
                    <a:pt x="77" y="111"/>
                  </a:cubicBezTo>
                  <a:cubicBezTo>
                    <a:pt x="78" y="110"/>
                    <a:pt x="79" y="109"/>
                    <a:pt x="80" y="109"/>
                  </a:cubicBezTo>
                  <a:cubicBezTo>
                    <a:pt x="82" y="108"/>
                    <a:pt x="85" y="106"/>
                    <a:pt x="86" y="105"/>
                  </a:cubicBezTo>
                  <a:cubicBezTo>
                    <a:pt x="87" y="105"/>
                    <a:pt x="88" y="104"/>
                    <a:pt x="88" y="104"/>
                  </a:cubicBezTo>
                  <a:cubicBezTo>
                    <a:pt x="89" y="104"/>
                    <a:pt x="91" y="104"/>
                    <a:pt x="91" y="104"/>
                  </a:cubicBezTo>
                  <a:cubicBezTo>
                    <a:pt x="92" y="104"/>
                    <a:pt x="94" y="104"/>
                    <a:pt x="94" y="105"/>
                  </a:cubicBezTo>
                  <a:cubicBezTo>
                    <a:pt x="95" y="105"/>
                    <a:pt x="97" y="106"/>
                    <a:pt x="97" y="106"/>
                  </a:cubicBezTo>
                  <a:cubicBezTo>
                    <a:pt x="98" y="107"/>
                    <a:pt x="99" y="107"/>
                    <a:pt x="100" y="107"/>
                  </a:cubicBezTo>
                  <a:cubicBezTo>
                    <a:pt x="100" y="107"/>
                    <a:pt x="101" y="106"/>
                    <a:pt x="102" y="106"/>
                  </a:cubicBezTo>
                  <a:cubicBezTo>
                    <a:pt x="103" y="105"/>
                    <a:pt x="105" y="103"/>
                    <a:pt x="106" y="102"/>
                  </a:cubicBezTo>
                  <a:cubicBezTo>
                    <a:pt x="107" y="101"/>
                    <a:pt x="108" y="98"/>
                    <a:pt x="109" y="96"/>
                  </a:cubicBezTo>
                  <a:cubicBezTo>
                    <a:pt x="109" y="96"/>
                    <a:pt x="110" y="94"/>
                    <a:pt x="109" y="93"/>
                  </a:cubicBezTo>
                  <a:cubicBezTo>
                    <a:pt x="109" y="92"/>
                    <a:pt x="108" y="90"/>
                    <a:pt x="108" y="89"/>
                  </a:cubicBezTo>
                  <a:cubicBezTo>
                    <a:pt x="108" y="88"/>
                    <a:pt x="107" y="86"/>
                    <a:pt x="107" y="85"/>
                  </a:cubicBezTo>
                  <a:cubicBezTo>
                    <a:pt x="108" y="84"/>
                    <a:pt x="108" y="83"/>
                    <a:pt x="109" y="82"/>
                  </a:cubicBezTo>
                  <a:cubicBezTo>
                    <a:pt x="109" y="82"/>
                    <a:pt x="110" y="81"/>
                    <a:pt x="110" y="80"/>
                  </a:cubicBezTo>
                  <a:cubicBezTo>
                    <a:pt x="110" y="79"/>
                    <a:pt x="109" y="78"/>
                    <a:pt x="109" y="78"/>
                  </a:cubicBezTo>
                  <a:cubicBezTo>
                    <a:pt x="108" y="77"/>
                    <a:pt x="106" y="76"/>
                    <a:pt x="105" y="75"/>
                  </a:cubicBezTo>
                  <a:cubicBezTo>
                    <a:pt x="105" y="75"/>
                    <a:pt x="104" y="74"/>
                    <a:pt x="104" y="74"/>
                  </a:cubicBezTo>
                  <a:cubicBezTo>
                    <a:pt x="103" y="74"/>
                    <a:pt x="102" y="73"/>
                    <a:pt x="102" y="73"/>
                  </a:cubicBezTo>
                  <a:cubicBezTo>
                    <a:pt x="102" y="73"/>
                    <a:pt x="101" y="72"/>
                    <a:pt x="101" y="72"/>
                  </a:cubicBezTo>
                  <a:cubicBezTo>
                    <a:pt x="101" y="71"/>
                    <a:pt x="101" y="70"/>
                    <a:pt x="101" y="70"/>
                  </a:cubicBezTo>
                  <a:cubicBezTo>
                    <a:pt x="101" y="69"/>
                    <a:pt x="102" y="68"/>
                    <a:pt x="103" y="68"/>
                  </a:cubicBezTo>
                  <a:cubicBezTo>
                    <a:pt x="104" y="67"/>
                    <a:pt x="105" y="66"/>
                    <a:pt x="105" y="65"/>
                  </a:cubicBezTo>
                  <a:cubicBezTo>
                    <a:pt x="106" y="65"/>
                    <a:pt x="107" y="65"/>
                    <a:pt x="108" y="65"/>
                  </a:cubicBezTo>
                  <a:cubicBezTo>
                    <a:pt x="108" y="64"/>
                    <a:pt x="109" y="64"/>
                    <a:pt x="109" y="63"/>
                  </a:cubicBezTo>
                  <a:cubicBezTo>
                    <a:pt x="109" y="63"/>
                    <a:pt x="108" y="62"/>
                    <a:pt x="107" y="62"/>
                  </a:cubicBezTo>
                  <a:cubicBezTo>
                    <a:pt x="107" y="62"/>
                    <a:pt x="106" y="61"/>
                    <a:pt x="106" y="61"/>
                  </a:cubicBezTo>
                  <a:cubicBezTo>
                    <a:pt x="105" y="61"/>
                    <a:pt x="103" y="61"/>
                    <a:pt x="103" y="61"/>
                  </a:cubicBezTo>
                  <a:cubicBezTo>
                    <a:pt x="102" y="61"/>
                    <a:pt x="102" y="60"/>
                    <a:pt x="102" y="60"/>
                  </a:cubicBezTo>
                  <a:cubicBezTo>
                    <a:pt x="102" y="59"/>
                    <a:pt x="102" y="58"/>
                    <a:pt x="102" y="57"/>
                  </a:cubicBezTo>
                  <a:cubicBezTo>
                    <a:pt x="102" y="56"/>
                    <a:pt x="103" y="55"/>
                    <a:pt x="103" y="54"/>
                  </a:cubicBezTo>
                  <a:cubicBezTo>
                    <a:pt x="104" y="54"/>
                    <a:pt x="105" y="53"/>
                    <a:pt x="105" y="53"/>
                  </a:cubicBezTo>
                  <a:cubicBezTo>
                    <a:pt x="106" y="52"/>
                    <a:pt x="107" y="52"/>
                    <a:pt x="108" y="52"/>
                  </a:cubicBezTo>
                  <a:cubicBezTo>
                    <a:pt x="109" y="51"/>
                    <a:pt x="112" y="51"/>
                    <a:pt x="113" y="51"/>
                  </a:cubicBezTo>
                  <a:cubicBezTo>
                    <a:pt x="114" y="50"/>
                    <a:pt x="116" y="50"/>
                    <a:pt x="116" y="49"/>
                  </a:cubicBezTo>
                  <a:cubicBezTo>
                    <a:pt x="117" y="48"/>
                    <a:pt x="117" y="47"/>
                    <a:pt x="117" y="46"/>
                  </a:cubicBezTo>
                  <a:cubicBezTo>
                    <a:pt x="117" y="46"/>
                    <a:pt x="116" y="44"/>
                    <a:pt x="117" y="44"/>
                  </a:cubicBezTo>
                  <a:cubicBezTo>
                    <a:pt x="117" y="43"/>
                    <a:pt x="119" y="41"/>
                    <a:pt x="120" y="41"/>
                  </a:cubicBezTo>
                  <a:cubicBezTo>
                    <a:pt x="121" y="40"/>
                    <a:pt x="122" y="39"/>
                    <a:pt x="123" y="38"/>
                  </a:cubicBezTo>
                  <a:cubicBezTo>
                    <a:pt x="123" y="38"/>
                    <a:pt x="124" y="39"/>
                    <a:pt x="124" y="39"/>
                  </a:cubicBezTo>
                  <a:cubicBezTo>
                    <a:pt x="125" y="39"/>
                    <a:pt x="125" y="40"/>
                    <a:pt x="125" y="41"/>
                  </a:cubicBezTo>
                  <a:cubicBezTo>
                    <a:pt x="125" y="42"/>
                    <a:pt x="124" y="43"/>
                    <a:pt x="124" y="44"/>
                  </a:cubicBezTo>
                  <a:cubicBezTo>
                    <a:pt x="124" y="44"/>
                    <a:pt x="125" y="46"/>
                    <a:pt x="126" y="46"/>
                  </a:cubicBezTo>
                  <a:cubicBezTo>
                    <a:pt x="127" y="47"/>
                    <a:pt x="128" y="47"/>
                    <a:pt x="129" y="47"/>
                  </a:cubicBezTo>
                  <a:cubicBezTo>
                    <a:pt x="130" y="47"/>
                    <a:pt x="132" y="47"/>
                    <a:pt x="132" y="47"/>
                  </a:cubicBezTo>
                  <a:cubicBezTo>
                    <a:pt x="133" y="48"/>
                    <a:pt x="134" y="48"/>
                    <a:pt x="135" y="49"/>
                  </a:cubicBezTo>
                  <a:cubicBezTo>
                    <a:pt x="135" y="49"/>
                    <a:pt x="136" y="48"/>
                    <a:pt x="137" y="48"/>
                  </a:cubicBezTo>
                  <a:cubicBezTo>
                    <a:pt x="137" y="48"/>
                    <a:pt x="138" y="48"/>
                    <a:pt x="139" y="47"/>
                  </a:cubicBezTo>
                  <a:cubicBezTo>
                    <a:pt x="140" y="47"/>
                    <a:pt x="141" y="46"/>
                    <a:pt x="142" y="45"/>
                  </a:cubicBezTo>
                  <a:cubicBezTo>
                    <a:pt x="142" y="45"/>
                    <a:pt x="143" y="45"/>
                    <a:pt x="143" y="44"/>
                  </a:cubicBezTo>
                  <a:cubicBezTo>
                    <a:pt x="144" y="44"/>
                    <a:pt x="144" y="43"/>
                    <a:pt x="144" y="43"/>
                  </a:cubicBezTo>
                  <a:cubicBezTo>
                    <a:pt x="144" y="42"/>
                    <a:pt x="142" y="42"/>
                    <a:pt x="142" y="41"/>
                  </a:cubicBezTo>
                  <a:cubicBezTo>
                    <a:pt x="141" y="41"/>
                    <a:pt x="140" y="40"/>
                    <a:pt x="139" y="40"/>
                  </a:cubicBezTo>
                  <a:cubicBezTo>
                    <a:pt x="139" y="39"/>
                    <a:pt x="138" y="38"/>
                    <a:pt x="138" y="37"/>
                  </a:cubicBezTo>
                  <a:cubicBezTo>
                    <a:pt x="138" y="36"/>
                    <a:pt x="137" y="35"/>
                    <a:pt x="137" y="34"/>
                  </a:cubicBezTo>
                  <a:cubicBezTo>
                    <a:pt x="136" y="33"/>
                    <a:pt x="135" y="31"/>
                    <a:pt x="134" y="30"/>
                  </a:cubicBezTo>
                  <a:cubicBezTo>
                    <a:pt x="134" y="30"/>
                    <a:pt x="132" y="29"/>
                    <a:pt x="132" y="28"/>
                  </a:cubicBezTo>
                  <a:cubicBezTo>
                    <a:pt x="131" y="27"/>
                    <a:pt x="129" y="25"/>
                    <a:pt x="129" y="24"/>
                  </a:cubicBezTo>
                  <a:cubicBezTo>
                    <a:pt x="128" y="23"/>
                    <a:pt x="128" y="21"/>
                    <a:pt x="128" y="21"/>
                  </a:cubicBezTo>
                  <a:cubicBezTo>
                    <a:pt x="128" y="19"/>
                    <a:pt x="129" y="16"/>
                    <a:pt x="129" y="14"/>
                  </a:cubicBezTo>
                  <a:cubicBezTo>
                    <a:pt x="129" y="13"/>
                    <a:pt x="129" y="11"/>
                    <a:pt x="128" y="10"/>
                  </a:cubicBezTo>
                  <a:cubicBezTo>
                    <a:pt x="128" y="9"/>
                    <a:pt x="128" y="7"/>
                    <a:pt x="127" y="6"/>
                  </a:cubicBezTo>
                  <a:cubicBezTo>
                    <a:pt x="127" y="6"/>
                    <a:pt x="127" y="5"/>
                    <a:pt x="127" y="4"/>
                  </a:cubicBezTo>
                  <a:cubicBezTo>
                    <a:pt x="127" y="4"/>
                    <a:pt x="127" y="3"/>
                    <a:pt x="127" y="3"/>
                  </a:cubicBezTo>
                  <a:cubicBezTo>
                    <a:pt x="127" y="3"/>
                    <a:pt x="129" y="3"/>
                    <a:pt x="130" y="3"/>
                  </a:cubicBezTo>
                  <a:cubicBezTo>
                    <a:pt x="130" y="3"/>
                    <a:pt x="131" y="5"/>
                    <a:pt x="132" y="5"/>
                  </a:cubicBezTo>
                  <a:cubicBezTo>
                    <a:pt x="133" y="5"/>
                    <a:pt x="135" y="4"/>
                    <a:pt x="137" y="4"/>
                  </a:cubicBezTo>
                  <a:cubicBezTo>
                    <a:pt x="138" y="4"/>
                    <a:pt x="140" y="5"/>
                    <a:pt x="140" y="5"/>
                  </a:cubicBezTo>
                  <a:cubicBezTo>
                    <a:pt x="141" y="5"/>
                    <a:pt x="143" y="5"/>
                    <a:pt x="143" y="5"/>
                  </a:cubicBezTo>
                  <a:cubicBezTo>
                    <a:pt x="144" y="6"/>
                    <a:pt x="146" y="6"/>
                    <a:pt x="147" y="6"/>
                  </a:cubicBezTo>
                  <a:cubicBezTo>
                    <a:pt x="148" y="6"/>
                    <a:pt x="149" y="6"/>
                    <a:pt x="149" y="6"/>
                  </a:cubicBezTo>
                  <a:cubicBezTo>
                    <a:pt x="150" y="6"/>
                    <a:pt x="151" y="7"/>
                    <a:pt x="152" y="7"/>
                  </a:cubicBezTo>
                  <a:cubicBezTo>
                    <a:pt x="153" y="7"/>
                    <a:pt x="155" y="7"/>
                    <a:pt x="155" y="7"/>
                  </a:cubicBezTo>
                  <a:cubicBezTo>
                    <a:pt x="156" y="7"/>
                    <a:pt x="157" y="8"/>
                    <a:pt x="157" y="8"/>
                  </a:cubicBezTo>
                  <a:cubicBezTo>
                    <a:pt x="158" y="8"/>
                    <a:pt x="159" y="9"/>
                    <a:pt x="160" y="9"/>
                  </a:cubicBezTo>
                  <a:cubicBezTo>
                    <a:pt x="161" y="9"/>
                    <a:pt x="162" y="9"/>
                    <a:pt x="162" y="9"/>
                  </a:cubicBezTo>
                  <a:cubicBezTo>
                    <a:pt x="163" y="9"/>
                    <a:pt x="165" y="8"/>
                    <a:pt x="166" y="8"/>
                  </a:cubicBezTo>
                  <a:cubicBezTo>
                    <a:pt x="168" y="8"/>
                    <a:pt x="171" y="7"/>
                    <a:pt x="172" y="7"/>
                  </a:cubicBezTo>
                  <a:cubicBezTo>
                    <a:pt x="173" y="7"/>
                    <a:pt x="176" y="6"/>
                    <a:pt x="177" y="6"/>
                  </a:cubicBezTo>
                  <a:cubicBezTo>
                    <a:pt x="178" y="6"/>
                    <a:pt x="180" y="7"/>
                    <a:pt x="181" y="7"/>
                  </a:cubicBezTo>
                  <a:cubicBezTo>
                    <a:pt x="182" y="7"/>
                    <a:pt x="183" y="6"/>
                    <a:pt x="184" y="5"/>
                  </a:cubicBezTo>
                  <a:cubicBezTo>
                    <a:pt x="184" y="5"/>
                    <a:pt x="184" y="4"/>
                    <a:pt x="185" y="3"/>
                  </a:cubicBezTo>
                  <a:cubicBezTo>
                    <a:pt x="185" y="3"/>
                    <a:pt x="186" y="2"/>
                    <a:pt x="186" y="1"/>
                  </a:cubicBezTo>
                  <a:cubicBezTo>
                    <a:pt x="186" y="1"/>
                    <a:pt x="187" y="1"/>
                    <a:pt x="188" y="1"/>
                  </a:cubicBezTo>
                  <a:cubicBezTo>
                    <a:pt x="188" y="1"/>
                    <a:pt x="188" y="2"/>
                    <a:pt x="188" y="2"/>
                  </a:cubicBezTo>
                  <a:cubicBezTo>
                    <a:pt x="188" y="3"/>
                    <a:pt x="189" y="4"/>
                    <a:pt x="189" y="4"/>
                  </a:cubicBezTo>
                  <a:cubicBezTo>
                    <a:pt x="190" y="5"/>
                    <a:pt x="192" y="5"/>
                    <a:pt x="193" y="5"/>
                  </a:cubicBezTo>
                  <a:cubicBezTo>
                    <a:pt x="193" y="5"/>
                    <a:pt x="194" y="5"/>
                    <a:pt x="195" y="5"/>
                  </a:cubicBezTo>
                  <a:cubicBezTo>
                    <a:pt x="195" y="5"/>
                    <a:pt x="197" y="6"/>
                    <a:pt x="197" y="6"/>
                  </a:cubicBezTo>
                  <a:cubicBezTo>
                    <a:pt x="198" y="7"/>
                    <a:pt x="200" y="7"/>
                    <a:pt x="201" y="7"/>
                  </a:cubicBezTo>
                  <a:cubicBezTo>
                    <a:pt x="202" y="7"/>
                    <a:pt x="204" y="6"/>
                    <a:pt x="205" y="5"/>
                  </a:cubicBezTo>
                  <a:cubicBezTo>
                    <a:pt x="205" y="5"/>
                    <a:pt x="206" y="3"/>
                    <a:pt x="206" y="3"/>
                  </a:cubicBezTo>
                  <a:cubicBezTo>
                    <a:pt x="207" y="2"/>
                    <a:pt x="209" y="1"/>
                    <a:pt x="210" y="1"/>
                  </a:cubicBezTo>
                  <a:cubicBezTo>
                    <a:pt x="210" y="0"/>
                    <a:pt x="212" y="0"/>
                    <a:pt x="212" y="0"/>
                  </a:cubicBezTo>
                  <a:cubicBezTo>
                    <a:pt x="213" y="0"/>
                    <a:pt x="215" y="1"/>
                    <a:pt x="216" y="1"/>
                  </a:cubicBezTo>
                  <a:cubicBezTo>
                    <a:pt x="217" y="1"/>
                    <a:pt x="219" y="1"/>
                    <a:pt x="220" y="1"/>
                  </a:cubicBezTo>
                  <a:cubicBezTo>
                    <a:pt x="221" y="1"/>
                    <a:pt x="223" y="0"/>
                    <a:pt x="224" y="0"/>
                  </a:cubicBezTo>
                  <a:cubicBezTo>
                    <a:pt x="224" y="0"/>
                    <a:pt x="225" y="0"/>
                    <a:pt x="225" y="0"/>
                  </a:cubicBezTo>
                  <a:cubicBezTo>
                    <a:pt x="226" y="0"/>
                    <a:pt x="226" y="1"/>
                    <a:pt x="227" y="2"/>
                  </a:cubicBezTo>
                  <a:cubicBezTo>
                    <a:pt x="227" y="2"/>
                    <a:pt x="227" y="4"/>
                    <a:pt x="227" y="4"/>
                  </a:cubicBezTo>
                  <a:cubicBezTo>
                    <a:pt x="228" y="5"/>
                    <a:pt x="229" y="5"/>
                    <a:pt x="230" y="5"/>
                  </a:cubicBezTo>
                  <a:cubicBezTo>
                    <a:pt x="231" y="6"/>
                    <a:pt x="233" y="5"/>
                    <a:pt x="234" y="6"/>
                  </a:cubicBezTo>
                  <a:cubicBezTo>
                    <a:pt x="234" y="6"/>
                    <a:pt x="235" y="6"/>
                    <a:pt x="235" y="6"/>
                  </a:cubicBezTo>
                  <a:cubicBezTo>
                    <a:pt x="236" y="6"/>
                    <a:pt x="237" y="8"/>
                    <a:pt x="237" y="8"/>
                  </a:cubicBezTo>
                  <a:cubicBezTo>
                    <a:pt x="238" y="9"/>
                    <a:pt x="239" y="10"/>
                    <a:pt x="239" y="11"/>
                  </a:cubicBezTo>
                  <a:cubicBezTo>
                    <a:pt x="239" y="12"/>
                    <a:pt x="240" y="14"/>
                    <a:pt x="240" y="14"/>
                  </a:cubicBezTo>
                  <a:cubicBezTo>
                    <a:pt x="241" y="15"/>
                    <a:pt x="243" y="17"/>
                    <a:pt x="243" y="18"/>
                  </a:cubicBezTo>
                  <a:cubicBezTo>
                    <a:pt x="244" y="18"/>
                    <a:pt x="246" y="19"/>
                    <a:pt x="247" y="20"/>
                  </a:cubicBezTo>
                  <a:cubicBezTo>
                    <a:pt x="247" y="21"/>
                    <a:pt x="248" y="21"/>
                    <a:pt x="248" y="22"/>
                  </a:cubicBezTo>
                  <a:cubicBezTo>
                    <a:pt x="248" y="23"/>
                    <a:pt x="248" y="25"/>
                    <a:pt x="248" y="26"/>
                  </a:cubicBezTo>
                  <a:cubicBezTo>
                    <a:pt x="248" y="27"/>
                    <a:pt x="249" y="28"/>
                    <a:pt x="249" y="29"/>
                  </a:cubicBezTo>
                  <a:cubicBezTo>
                    <a:pt x="250" y="30"/>
                    <a:pt x="250" y="32"/>
                    <a:pt x="250" y="33"/>
                  </a:cubicBezTo>
                  <a:cubicBezTo>
                    <a:pt x="250" y="34"/>
                    <a:pt x="251" y="36"/>
                    <a:pt x="251" y="37"/>
                  </a:cubicBezTo>
                  <a:cubicBezTo>
                    <a:pt x="251" y="38"/>
                    <a:pt x="251" y="40"/>
                    <a:pt x="252" y="41"/>
                  </a:cubicBezTo>
                  <a:cubicBezTo>
                    <a:pt x="252" y="42"/>
                    <a:pt x="254" y="42"/>
                    <a:pt x="255" y="43"/>
                  </a:cubicBezTo>
                  <a:cubicBezTo>
                    <a:pt x="256" y="44"/>
                    <a:pt x="257" y="45"/>
                    <a:pt x="257" y="46"/>
                  </a:cubicBezTo>
                  <a:cubicBezTo>
                    <a:pt x="257" y="47"/>
                    <a:pt x="256" y="48"/>
                    <a:pt x="255" y="48"/>
                  </a:cubicBezTo>
                  <a:cubicBezTo>
                    <a:pt x="255" y="48"/>
                    <a:pt x="254" y="48"/>
                    <a:pt x="253" y="49"/>
                  </a:cubicBezTo>
                  <a:cubicBezTo>
                    <a:pt x="253" y="49"/>
                    <a:pt x="253" y="50"/>
                    <a:pt x="253" y="50"/>
                  </a:cubicBezTo>
                  <a:cubicBezTo>
                    <a:pt x="253" y="51"/>
                    <a:pt x="255" y="51"/>
                    <a:pt x="255" y="51"/>
                  </a:cubicBezTo>
                  <a:cubicBezTo>
                    <a:pt x="255" y="52"/>
                    <a:pt x="254" y="53"/>
                    <a:pt x="254" y="53"/>
                  </a:cubicBezTo>
                  <a:cubicBezTo>
                    <a:pt x="254" y="53"/>
                    <a:pt x="254" y="54"/>
                    <a:pt x="254" y="55"/>
                  </a:cubicBezTo>
                  <a:cubicBezTo>
                    <a:pt x="255" y="55"/>
                    <a:pt x="256" y="56"/>
                    <a:pt x="256" y="56"/>
                  </a:cubicBezTo>
                  <a:cubicBezTo>
                    <a:pt x="256" y="57"/>
                    <a:pt x="254" y="59"/>
                    <a:pt x="254" y="60"/>
                  </a:cubicBezTo>
                  <a:cubicBezTo>
                    <a:pt x="253" y="61"/>
                    <a:pt x="252" y="63"/>
                    <a:pt x="252" y="65"/>
                  </a:cubicBezTo>
                  <a:cubicBezTo>
                    <a:pt x="251" y="66"/>
                    <a:pt x="250" y="69"/>
                    <a:pt x="249" y="70"/>
                  </a:cubicBezTo>
                  <a:cubicBezTo>
                    <a:pt x="247" y="72"/>
                    <a:pt x="243" y="76"/>
                    <a:pt x="241" y="78"/>
                  </a:cubicBezTo>
                  <a:cubicBezTo>
                    <a:pt x="240" y="80"/>
                    <a:pt x="237" y="83"/>
                    <a:pt x="235" y="85"/>
                  </a:cubicBezTo>
                  <a:cubicBezTo>
                    <a:pt x="234" y="86"/>
                    <a:pt x="233" y="90"/>
                    <a:pt x="231" y="91"/>
                  </a:cubicBezTo>
                  <a:cubicBezTo>
                    <a:pt x="231" y="92"/>
                    <a:pt x="230" y="92"/>
                    <a:pt x="229" y="91"/>
                  </a:cubicBezTo>
                  <a:cubicBezTo>
                    <a:pt x="229" y="91"/>
                    <a:pt x="229" y="90"/>
                    <a:pt x="229" y="89"/>
                  </a:cubicBezTo>
                  <a:cubicBezTo>
                    <a:pt x="229" y="88"/>
                    <a:pt x="229" y="87"/>
                    <a:pt x="229" y="87"/>
                  </a:cubicBezTo>
                  <a:cubicBezTo>
                    <a:pt x="229" y="86"/>
                    <a:pt x="228" y="85"/>
                    <a:pt x="228" y="85"/>
                  </a:cubicBezTo>
                  <a:cubicBezTo>
                    <a:pt x="228" y="85"/>
                    <a:pt x="227" y="85"/>
                    <a:pt x="227" y="85"/>
                  </a:cubicBezTo>
                  <a:cubicBezTo>
                    <a:pt x="226" y="85"/>
                    <a:pt x="227" y="87"/>
                    <a:pt x="227" y="88"/>
                  </a:cubicBezTo>
                  <a:cubicBezTo>
                    <a:pt x="227" y="88"/>
                    <a:pt x="227" y="89"/>
                    <a:pt x="227" y="89"/>
                  </a:cubicBezTo>
                  <a:cubicBezTo>
                    <a:pt x="227" y="90"/>
                    <a:pt x="228" y="91"/>
                    <a:pt x="228" y="92"/>
                  </a:cubicBezTo>
                  <a:cubicBezTo>
                    <a:pt x="228" y="92"/>
                    <a:pt x="228" y="93"/>
                    <a:pt x="228" y="94"/>
                  </a:cubicBezTo>
                  <a:cubicBezTo>
                    <a:pt x="228" y="95"/>
                    <a:pt x="228" y="97"/>
                    <a:pt x="228" y="99"/>
                  </a:cubicBezTo>
                  <a:cubicBezTo>
                    <a:pt x="227" y="101"/>
                    <a:pt x="226" y="105"/>
                    <a:pt x="226" y="107"/>
                  </a:cubicBezTo>
                  <a:cubicBezTo>
                    <a:pt x="225" y="109"/>
                    <a:pt x="222" y="114"/>
                    <a:pt x="222" y="117"/>
                  </a:cubicBezTo>
                  <a:cubicBezTo>
                    <a:pt x="221" y="118"/>
                    <a:pt x="221" y="119"/>
                    <a:pt x="221" y="120"/>
                  </a:cubicBezTo>
                  <a:cubicBezTo>
                    <a:pt x="220" y="119"/>
                    <a:pt x="219" y="118"/>
                    <a:pt x="218" y="117"/>
                  </a:cubicBezTo>
                  <a:cubicBezTo>
                    <a:pt x="217" y="117"/>
                    <a:pt x="216" y="117"/>
                    <a:pt x="216" y="117"/>
                  </a:cubicBezTo>
                  <a:cubicBezTo>
                    <a:pt x="215" y="117"/>
                    <a:pt x="214" y="117"/>
                    <a:pt x="213" y="118"/>
                  </a:cubicBezTo>
                  <a:cubicBezTo>
                    <a:pt x="213" y="118"/>
                    <a:pt x="212" y="120"/>
                    <a:pt x="212" y="120"/>
                  </a:cubicBezTo>
                  <a:cubicBezTo>
                    <a:pt x="211" y="121"/>
                    <a:pt x="209" y="120"/>
                    <a:pt x="208" y="120"/>
                  </a:cubicBezTo>
                  <a:cubicBezTo>
                    <a:pt x="207" y="120"/>
                    <a:pt x="206" y="119"/>
                    <a:pt x="205" y="119"/>
                  </a:cubicBezTo>
                  <a:cubicBezTo>
                    <a:pt x="204" y="119"/>
                    <a:pt x="204" y="118"/>
                    <a:pt x="203" y="117"/>
                  </a:cubicBezTo>
                  <a:cubicBezTo>
                    <a:pt x="203" y="117"/>
                    <a:pt x="202" y="115"/>
                    <a:pt x="202" y="115"/>
                  </a:cubicBezTo>
                  <a:cubicBezTo>
                    <a:pt x="201" y="114"/>
                    <a:pt x="199" y="114"/>
                    <a:pt x="198" y="114"/>
                  </a:cubicBezTo>
                  <a:cubicBezTo>
                    <a:pt x="197" y="114"/>
                    <a:pt x="196" y="113"/>
                    <a:pt x="196" y="114"/>
                  </a:cubicBezTo>
                  <a:cubicBezTo>
                    <a:pt x="195" y="114"/>
                    <a:pt x="194" y="115"/>
                    <a:pt x="194" y="116"/>
                  </a:cubicBezTo>
                  <a:cubicBezTo>
                    <a:pt x="194" y="117"/>
                    <a:pt x="194" y="120"/>
                    <a:pt x="194" y="121"/>
                  </a:cubicBezTo>
                  <a:cubicBezTo>
                    <a:pt x="194" y="122"/>
                    <a:pt x="195" y="124"/>
                    <a:pt x="195" y="125"/>
                  </a:cubicBezTo>
                  <a:cubicBezTo>
                    <a:pt x="196" y="126"/>
                    <a:pt x="197" y="128"/>
                    <a:pt x="197" y="129"/>
                  </a:cubicBezTo>
                  <a:cubicBezTo>
                    <a:pt x="197" y="129"/>
                    <a:pt x="197" y="130"/>
                    <a:pt x="197" y="131"/>
                  </a:cubicBezTo>
                  <a:cubicBezTo>
                    <a:pt x="197" y="132"/>
                    <a:pt x="195" y="133"/>
                    <a:pt x="194" y="134"/>
                  </a:cubicBezTo>
                  <a:cubicBezTo>
                    <a:pt x="194" y="135"/>
                    <a:pt x="192" y="136"/>
                    <a:pt x="191" y="136"/>
                  </a:cubicBezTo>
                  <a:cubicBezTo>
                    <a:pt x="191" y="137"/>
                    <a:pt x="189" y="137"/>
                    <a:pt x="189" y="137"/>
                  </a:cubicBezTo>
                  <a:cubicBezTo>
                    <a:pt x="188" y="137"/>
                    <a:pt x="187" y="136"/>
                    <a:pt x="186" y="136"/>
                  </a:cubicBezTo>
                  <a:cubicBezTo>
                    <a:pt x="186" y="136"/>
                    <a:pt x="185" y="136"/>
                    <a:pt x="185" y="136"/>
                  </a:cubicBezTo>
                  <a:cubicBezTo>
                    <a:pt x="185" y="136"/>
                    <a:pt x="184" y="137"/>
                    <a:pt x="184" y="137"/>
                  </a:cubicBezTo>
                  <a:cubicBezTo>
                    <a:pt x="184" y="138"/>
                    <a:pt x="184" y="139"/>
                    <a:pt x="184" y="140"/>
                  </a:cubicBezTo>
                  <a:cubicBezTo>
                    <a:pt x="184" y="140"/>
                    <a:pt x="185" y="141"/>
                    <a:pt x="185" y="141"/>
                  </a:cubicBezTo>
                  <a:cubicBezTo>
                    <a:pt x="186" y="142"/>
                    <a:pt x="187" y="142"/>
                    <a:pt x="188" y="142"/>
                  </a:cubicBezTo>
                  <a:cubicBezTo>
                    <a:pt x="188" y="142"/>
                    <a:pt x="189" y="142"/>
                    <a:pt x="190" y="142"/>
                  </a:cubicBezTo>
                  <a:cubicBezTo>
                    <a:pt x="190" y="142"/>
                    <a:pt x="192" y="142"/>
                    <a:pt x="192" y="142"/>
                  </a:cubicBezTo>
                  <a:cubicBezTo>
                    <a:pt x="192" y="143"/>
                    <a:pt x="192" y="144"/>
                    <a:pt x="192" y="144"/>
                  </a:cubicBezTo>
                  <a:cubicBezTo>
                    <a:pt x="192" y="145"/>
                    <a:pt x="191" y="146"/>
                    <a:pt x="191" y="146"/>
                  </a:cubicBezTo>
                  <a:cubicBezTo>
                    <a:pt x="190" y="146"/>
                    <a:pt x="189" y="147"/>
                    <a:pt x="189" y="147"/>
                  </a:cubicBezTo>
                  <a:cubicBezTo>
                    <a:pt x="189" y="147"/>
                    <a:pt x="189" y="148"/>
                    <a:pt x="189" y="149"/>
                  </a:cubicBezTo>
                  <a:cubicBezTo>
                    <a:pt x="189" y="149"/>
                    <a:pt x="190" y="149"/>
                    <a:pt x="191" y="149"/>
                  </a:cubicBezTo>
                  <a:cubicBezTo>
                    <a:pt x="191" y="149"/>
                    <a:pt x="193" y="149"/>
                    <a:pt x="193" y="149"/>
                  </a:cubicBezTo>
                  <a:cubicBezTo>
                    <a:pt x="194" y="148"/>
                    <a:pt x="196" y="148"/>
                    <a:pt x="197" y="148"/>
                  </a:cubicBezTo>
                  <a:cubicBezTo>
                    <a:pt x="198" y="147"/>
                    <a:pt x="199" y="146"/>
                    <a:pt x="200" y="145"/>
                  </a:cubicBezTo>
                  <a:cubicBezTo>
                    <a:pt x="201" y="145"/>
                    <a:pt x="203" y="144"/>
                    <a:pt x="204" y="143"/>
                  </a:cubicBezTo>
                  <a:cubicBezTo>
                    <a:pt x="205" y="142"/>
                    <a:pt x="206" y="140"/>
                    <a:pt x="208" y="140"/>
                  </a:cubicBezTo>
                  <a:cubicBezTo>
                    <a:pt x="208" y="139"/>
                    <a:pt x="210" y="138"/>
                    <a:pt x="212" y="138"/>
                  </a:cubicBezTo>
                  <a:cubicBezTo>
                    <a:pt x="212" y="138"/>
                    <a:pt x="213" y="138"/>
                    <a:pt x="213" y="138"/>
                  </a:cubicBezTo>
                  <a:cubicBezTo>
                    <a:pt x="214" y="139"/>
                    <a:pt x="215" y="141"/>
                    <a:pt x="215" y="141"/>
                  </a:cubicBezTo>
                  <a:cubicBezTo>
                    <a:pt x="215" y="142"/>
                    <a:pt x="216" y="144"/>
                    <a:pt x="216" y="145"/>
                  </a:cubicBezTo>
                  <a:cubicBezTo>
                    <a:pt x="217" y="145"/>
                    <a:pt x="219" y="145"/>
                    <a:pt x="219" y="145"/>
                  </a:cubicBezTo>
                  <a:cubicBezTo>
                    <a:pt x="220" y="145"/>
                    <a:pt x="220" y="146"/>
                    <a:pt x="221" y="146"/>
                  </a:cubicBezTo>
                  <a:cubicBezTo>
                    <a:pt x="220" y="147"/>
                    <a:pt x="219" y="149"/>
                    <a:pt x="219" y="150"/>
                  </a:cubicBezTo>
                  <a:cubicBezTo>
                    <a:pt x="217" y="153"/>
                    <a:pt x="214" y="159"/>
                    <a:pt x="213" y="162"/>
                  </a:cubicBezTo>
                  <a:cubicBezTo>
                    <a:pt x="212" y="164"/>
                    <a:pt x="210" y="167"/>
                    <a:pt x="209" y="169"/>
                  </a:cubicBezTo>
                  <a:cubicBezTo>
                    <a:pt x="208" y="171"/>
                    <a:pt x="206" y="173"/>
                    <a:pt x="206" y="174"/>
                  </a:cubicBezTo>
                  <a:cubicBezTo>
                    <a:pt x="206" y="175"/>
                    <a:pt x="206" y="176"/>
                    <a:pt x="207" y="176"/>
                  </a:cubicBezTo>
                  <a:cubicBezTo>
                    <a:pt x="207" y="178"/>
                    <a:pt x="207" y="180"/>
                    <a:pt x="207" y="181"/>
                  </a:cubicBezTo>
                  <a:cubicBezTo>
                    <a:pt x="207" y="183"/>
                    <a:pt x="206" y="188"/>
                    <a:pt x="205" y="190"/>
                  </a:cubicBezTo>
                  <a:cubicBezTo>
                    <a:pt x="204" y="192"/>
                    <a:pt x="202" y="196"/>
                    <a:pt x="201" y="198"/>
                  </a:cubicBezTo>
                  <a:cubicBezTo>
                    <a:pt x="200" y="201"/>
                    <a:pt x="196" y="205"/>
                    <a:pt x="195" y="207"/>
                  </a:cubicBezTo>
                  <a:cubicBezTo>
                    <a:pt x="193" y="209"/>
                    <a:pt x="191" y="212"/>
                    <a:pt x="190" y="214"/>
                  </a:cubicBezTo>
                  <a:cubicBezTo>
                    <a:pt x="189" y="215"/>
                    <a:pt x="188" y="218"/>
                    <a:pt x="187" y="219"/>
                  </a:cubicBezTo>
                  <a:cubicBezTo>
                    <a:pt x="187" y="220"/>
                    <a:pt x="185" y="221"/>
                    <a:pt x="184" y="222"/>
                  </a:cubicBezTo>
                  <a:cubicBezTo>
                    <a:pt x="183" y="222"/>
                    <a:pt x="181" y="222"/>
                    <a:pt x="180" y="223"/>
                  </a:cubicBezTo>
                  <a:cubicBezTo>
                    <a:pt x="179" y="224"/>
                    <a:pt x="177" y="225"/>
                    <a:pt x="177" y="226"/>
                  </a:cubicBezTo>
                  <a:cubicBezTo>
                    <a:pt x="176" y="228"/>
                    <a:pt x="176" y="230"/>
                    <a:pt x="176" y="231"/>
                  </a:cubicBezTo>
                  <a:cubicBezTo>
                    <a:pt x="176" y="231"/>
                    <a:pt x="176" y="232"/>
                    <a:pt x="176" y="232"/>
                  </a:cubicBezTo>
                  <a:cubicBezTo>
                    <a:pt x="175" y="232"/>
                    <a:pt x="175" y="232"/>
                    <a:pt x="175" y="232"/>
                  </a:cubicBezTo>
                  <a:cubicBezTo>
                    <a:pt x="174" y="232"/>
                    <a:pt x="173" y="232"/>
                    <a:pt x="173" y="232"/>
                  </a:cubicBezTo>
                  <a:cubicBezTo>
                    <a:pt x="172" y="231"/>
                    <a:pt x="171" y="229"/>
                    <a:pt x="171" y="228"/>
                  </a:cubicBezTo>
                  <a:cubicBezTo>
                    <a:pt x="170" y="227"/>
                    <a:pt x="169" y="225"/>
                    <a:pt x="168" y="224"/>
                  </a:cubicBezTo>
                  <a:cubicBezTo>
                    <a:pt x="167" y="224"/>
                    <a:pt x="166" y="223"/>
                    <a:pt x="166" y="222"/>
                  </a:cubicBezTo>
                  <a:cubicBezTo>
                    <a:pt x="165" y="222"/>
                    <a:pt x="163" y="223"/>
                    <a:pt x="163" y="222"/>
                  </a:cubicBezTo>
                  <a:cubicBezTo>
                    <a:pt x="162" y="222"/>
                    <a:pt x="160" y="221"/>
                    <a:pt x="159" y="221"/>
                  </a:cubicBezTo>
                  <a:cubicBezTo>
                    <a:pt x="159" y="220"/>
                    <a:pt x="158" y="220"/>
                    <a:pt x="157" y="220"/>
                  </a:cubicBezTo>
                  <a:cubicBezTo>
                    <a:pt x="156" y="220"/>
                    <a:pt x="155" y="220"/>
                    <a:pt x="154" y="219"/>
                  </a:cubicBezTo>
                  <a:cubicBezTo>
                    <a:pt x="154" y="219"/>
                    <a:pt x="153" y="218"/>
                    <a:pt x="153" y="218"/>
                  </a:cubicBezTo>
                  <a:cubicBezTo>
                    <a:pt x="152" y="217"/>
                    <a:pt x="152" y="215"/>
                    <a:pt x="152" y="214"/>
                  </a:cubicBezTo>
                  <a:cubicBezTo>
                    <a:pt x="152" y="213"/>
                    <a:pt x="151" y="212"/>
                    <a:pt x="151" y="212"/>
                  </a:cubicBezTo>
                  <a:cubicBezTo>
                    <a:pt x="150" y="211"/>
                    <a:pt x="149" y="210"/>
                    <a:pt x="149" y="209"/>
                  </a:cubicBezTo>
                  <a:cubicBezTo>
                    <a:pt x="148" y="209"/>
                    <a:pt x="146" y="208"/>
                    <a:pt x="146" y="207"/>
                  </a:cubicBezTo>
                  <a:cubicBezTo>
                    <a:pt x="146" y="207"/>
                    <a:pt x="146" y="205"/>
                    <a:pt x="146" y="205"/>
                  </a:cubicBezTo>
                  <a:cubicBezTo>
                    <a:pt x="146" y="204"/>
                    <a:pt x="146" y="202"/>
                    <a:pt x="147" y="201"/>
                  </a:cubicBezTo>
                  <a:cubicBezTo>
                    <a:pt x="147" y="201"/>
                    <a:pt x="147" y="199"/>
                    <a:pt x="147" y="198"/>
                  </a:cubicBezTo>
                  <a:cubicBezTo>
                    <a:pt x="147" y="197"/>
                    <a:pt x="147" y="196"/>
                    <a:pt x="146" y="195"/>
                  </a:cubicBezTo>
                  <a:cubicBezTo>
                    <a:pt x="146" y="194"/>
                    <a:pt x="144" y="194"/>
                    <a:pt x="144" y="194"/>
                  </a:cubicBezTo>
                  <a:cubicBezTo>
                    <a:pt x="144" y="193"/>
                    <a:pt x="143" y="193"/>
                    <a:pt x="143" y="192"/>
                  </a:cubicBezTo>
                  <a:cubicBezTo>
                    <a:pt x="143" y="192"/>
                    <a:pt x="144" y="191"/>
                    <a:pt x="144" y="191"/>
                  </a:cubicBezTo>
                  <a:cubicBezTo>
                    <a:pt x="144" y="190"/>
                    <a:pt x="143" y="189"/>
                    <a:pt x="142" y="188"/>
                  </a:cubicBezTo>
                  <a:cubicBezTo>
                    <a:pt x="141" y="188"/>
                    <a:pt x="139" y="187"/>
                    <a:pt x="138" y="186"/>
                  </a:cubicBezTo>
                  <a:cubicBezTo>
                    <a:pt x="138" y="186"/>
                    <a:pt x="136" y="185"/>
                    <a:pt x="136" y="184"/>
                  </a:cubicBezTo>
                  <a:cubicBezTo>
                    <a:pt x="136" y="184"/>
                    <a:pt x="137" y="182"/>
                    <a:pt x="137" y="182"/>
                  </a:cubicBezTo>
                  <a:cubicBezTo>
                    <a:pt x="136" y="181"/>
                    <a:pt x="135" y="180"/>
                    <a:pt x="135" y="180"/>
                  </a:cubicBezTo>
                  <a:cubicBezTo>
                    <a:pt x="134" y="179"/>
                    <a:pt x="133" y="179"/>
                    <a:pt x="133" y="179"/>
                  </a:cubicBezTo>
                  <a:cubicBezTo>
                    <a:pt x="132" y="179"/>
                    <a:pt x="131" y="178"/>
                    <a:pt x="131" y="178"/>
                  </a:cubicBezTo>
                  <a:cubicBezTo>
                    <a:pt x="131" y="178"/>
                    <a:pt x="130" y="178"/>
                    <a:pt x="129" y="178"/>
                  </a:cubicBezTo>
                  <a:cubicBezTo>
                    <a:pt x="129" y="178"/>
                    <a:pt x="128" y="179"/>
                    <a:pt x="127" y="179"/>
                  </a:cubicBezTo>
                  <a:cubicBezTo>
                    <a:pt x="126" y="179"/>
                    <a:pt x="125" y="178"/>
                    <a:pt x="125" y="178"/>
                  </a:cubicBezTo>
                  <a:cubicBezTo>
                    <a:pt x="124" y="178"/>
                    <a:pt x="123" y="176"/>
                    <a:pt x="122" y="176"/>
                  </a:cubicBezTo>
                  <a:cubicBezTo>
                    <a:pt x="121" y="175"/>
                    <a:pt x="120" y="174"/>
                    <a:pt x="119" y="174"/>
                  </a:cubicBezTo>
                  <a:cubicBezTo>
                    <a:pt x="119" y="174"/>
                    <a:pt x="117" y="173"/>
                    <a:pt x="117" y="174"/>
                  </a:cubicBezTo>
                  <a:cubicBezTo>
                    <a:pt x="116" y="174"/>
                    <a:pt x="115" y="174"/>
                    <a:pt x="114" y="175"/>
                  </a:cubicBezTo>
                  <a:cubicBezTo>
                    <a:pt x="114" y="175"/>
                    <a:pt x="113" y="176"/>
                    <a:pt x="112" y="176"/>
                  </a:cubicBezTo>
                  <a:cubicBezTo>
                    <a:pt x="112" y="176"/>
                    <a:pt x="111" y="176"/>
                    <a:pt x="110" y="176"/>
                  </a:cubicBezTo>
                  <a:cubicBezTo>
                    <a:pt x="109" y="177"/>
                    <a:pt x="109" y="178"/>
                    <a:pt x="108" y="178"/>
                  </a:cubicBezTo>
                  <a:cubicBezTo>
                    <a:pt x="107" y="179"/>
                    <a:pt x="106" y="179"/>
                    <a:pt x="105" y="179"/>
                  </a:cubicBezTo>
                  <a:cubicBezTo>
                    <a:pt x="104" y="178"/>
                    <a:pt x="102" y="177"/>
                    <a:pt x="101" y="177"/>
                  </a:cubicBezTo>
                  <a:cubicBezTo>
                    <a:pt x="100" y="177"/>
                    <a:pt x="98" y="176"/>
                    <a:pt x="97" y="176"/>
                  </a:cubicBezTo>
                  <a:cubicBezTo>
                    <a:pt x="96" y="176"/>
                    <a:pt x="94" y="176"/>
                    <a:pt x="94" y="176"/>
                  </a:cubicBezTo>
                  <a:cubicBezTo>
                    <a:pt x="93" y="176"/>
                    <a:pt x="91" y="177"/>
                    <a:pt x="91" y="177"/>
                  </a:cubicBezTo>
                  <a:cubicBezTo>
                    <a:pt x="90" y="178"/>
                    <a:pt x="89" y="179"/>
                    <a:pt x="89" y="180"/>
                  </a:cubicBezTo>
                  <a:cubicBezTo>
                    <a:pt x="88" y="180"/>
                    <a:pt x="89" y="181"/>
                    <a:pt x="89" y="181"/>
                  </a:cubicBezTo>
                  <a:cubicBezTo>
                    <a:pt x="89" y="182"/>
                    <a:pt x="90" y="183"/>
                    <a:pt x="90" y="184"/>
                  </a:cubicBezTo>
                  <a:cubicBezTo>
                    <a:pt x="90" y="184"/>
                    <a:pt x="89" y="185"/>
                    <a:pt x="89" y="185"/>
                  </a:cubicBezTo>
                  <a:cubicBezTo>
                    <a:pt x="89" y="186"/>
                    <a:pt x="88" y="187"/>
                    <a:pt x="88" y="188"/>
                  </a:cubicBezTo>
                  <a:cubicBezTo>
                    <a:pt x="88" y="188"/>
                    <a:pt x="87" y="189"/>
                    <a:pt x="87" y="190"/>
                  </a:cubicBezTo>
                  <a:cubicBezTo>
                    <a:pt x="87" y="190"/>
                    <a:pt x="88" y="191"/>
                    <a:pt x="88" y="192"/>
                  </a:cubicBezTo>
                  <a:cubicBezTo>
                    <a:pt x="88" y="192"/>
                    <a:pt x="88" y="193"/>
                    <a:pt x="87" y="194"/>
                  </a:cubicBezTo>
                  <a:cubicBezTo>
                    <a:pt x="87" y="194"/>
                    <a:pt x="87" y="195"/>
                    <a:pt x="86" y="195"/>
                  </a:cubicBezTo>
                  <a:cubicBezTo>
                    <a:pt x="86" y="195"/>
                    <a:pt x="84" y="195"/>
                    <a:pt x="84" y="195"/>
                  </a:cubicBezTo>
                  <a:cubicBezTo>
                    <a:pt x="83" y="195"/>
                    <a:pt x="83" y="194"/>
                    <a:pt x="83" y="193"/>
                  </a:cubicBezTo>
                  <a:cubicBezTo>
                    <a:pt x="83" y="193"/>
                    <a:pt x="83" y="192"/>
                    <a:pt x="83" y="192"/>
                  </a:cubicBezTo>
                  <a:cubicBezTo>
                    <a:pt x="83" y="191"/>
                    <a:pt x="82" y="191"/>
                    <a:pt x="81" y="191"/>
                  </a:cubicBezTo>
                  <a:cubicBezTo>
                    <a:pt x="81" y="191"/>
                    <a:pt x="81" y="192"/>
                    <a:pt x="80" y="192"/>
                  </a:cubicBezTo>
                  <a:cubicBezTo>
                    <a:pt x="80" y="192"/>
                    <a:pt x="78" y="192"/>
                    <a:pt x="78" y="192"/>
                  </a:cubicBezTo>
                  <a:cubicBezTo>
                    <a:pt x="77" y="192"/>
                    <a:pt x="75" y="191"/>
                    <a:pt x="75" y="190"/>
                  </a:cubicBezTo>
                  <a:cubicBezTo>
                    <a:pt x="74" y="190"/>
                    <a:pt x="73" y="190"/>
                    <a:pt x="73" y="190"/>
                  </a:cubicBezTo>
                  <a:cubicBezTo>
                    <a:pt x="72" y="190"/>
                    <a:pt x="71" y="190"/>
                    <a:pt x="70" y="190"/>
                  </a:cubicBezTo>
                  <a:cubicBezTo>
                    <a:pt x="70" y="190"/>
                    <a:pt x="69" y="189"/>
                    <a:pt x="69" y="189"/>
                  </a:cubicBezTo>
                  <a:cubicBezTo>
                    <a:pt x="69" y="188"/>
                    <a:pt x="68" y="187"/>
                    <a:pt x="67" y="187"/>
                  </a:cubicBezTo>
                  <a:cubicBezTo>
                    <a:pt x="66" y="187"/>
                    <a:pt x="65" y="187"/>
                    <a:pt x="64" y="188"/>
                  </a:cubicBezTo>
                  <a:cubicBezTo>
                    <a:pt x="64" y="188"/>
                    <a:pt x="65" y="190"/>
                    <a:pt x="65" y="191"/>
                  </a:cubicBezTo>
                  <a:cubicBezTo>
                    <a:pt x="65" y="191"/>
                    <a:pt x="64" y="192"/>
                    <a:pt x="63" y="192"/>
                  </a:cubicBezTo>
                  <a:cubicBezTo>
                    <a:pt x="63" y="193"/>
                    <a:pt x="61" y="194"/>
                    <a:pt x="60" y="194"/>
                  </a:cubicBezTo>
                  <a:cubicBezTo>
                    <a:pt x="60" y="195"/>
                    <a:pt x="58" y="195"/>
                    <a:pt x="58" y="196"/>
                  </a:cubicBezTo>
                  <a:cubicBezTo>
                    <a:pt x="57" y="196"/>
                    <a:pt x="57" y="196"/>
                    <a:pt x="56" y="196"/>
                  </a:cubicBezTo>
                  <a:cubicBezTo>
                    <a:pt x="56" y="197"/>
                    <a:pt x="55" y="196"/>
                    <a:pt x="55" y="196"/>
                  </a:cubicBezTo>
                  <a:cubicBezTo>
                    <a:pt x="54" y="196"/>
                    <a:pt x="54" y="196"/>
                    <a:pt x="53" y="196"/>
                  </a:cubicBezTo>
                  <a:cubicBezTo>
                    <a:pt x="53" y="196"/>
                    <a:pt x="51" y="196"/>
                    <a:pt x="50" y="196"/>
                  </a:cubicBezTo>
                  <a:cubicBezTo>
                    <a:pt x="50" y="196"/>
                    <a:pt x="49" y="196"/>
                    <a:pt x="48" y="195"/>
                  </a:cubicBezTo>
                  <a:cubicBezTo>
                    <a:pt x="48" y="195"/>
                    <a:pt x="47" y="194"/>
                    <a:pt x="46" y="194"/>
                  </a:cubicBezTo>
                  <a:cubicBezTo>
                    <a:pt x="46" y="194"/>
                    <a:pt x="45" y="195"/>
                    <a:pt x="45" y="195"/>
                  </a:cubicBezTo>
                  <a:cubicBezTo>
                    <a:pt x="45" y="195"/>
                    <a:pt x="45" y="197"/>
                    <a:pt x="45" y="197"/>
                  </a:cubicBezTo>
                  <a:cubicBezTo>
                    <a:pt x="45" y="198"/>
                    <a:pt x="43" y="198"/>
                    <a:pt x="43" y="198"/>
                  </a:cubicBezTo>
                  <a:cubicBezTo>
                    <a:pt x="42" y="197"/>
                    <a:pt x="42" y="197"/>
                    <a:pt x="41" y="197"/>
                  </a:cubicBezTo>
                  <a:cubicBezTo>
                    <a:pt x="41" y="196"/>
                    <a:pt x="41" y="195"/>
                    <a:pt x="40" y="194"/>
                  </a:cubicBezTo>
                  <a:cubicBezTo>
                    <a:pt x="40" y="194"/>
                    <a:pt x="38" y="194"/>
                    <a:pt x="38" y="194"/>
                  </a:cubicBezTo>
                  <a:cubicBezTo>
                    <a:pt x="37" y="193"/>
                    <a:pt x="36" y="193"/>
                    <a:pt x="36" y="194"/>
                  </a:cubicBezTo>
                  <a:cubicBezTo>
                    <a:pt x="36" y="194"/>
                    <a:pt x="35" y="194"/>
                    <a:pt x="35" y="194"/>
                  </a:cubicBezTo>
                  <a:cubicBezTo>
                    <a:pt x="34" y="195"/>
                    <a:pt x="34" y="195"/>
                    <a:pt x="33" y="195"/>
                  </a:cubicBezTo>
                  <a:cubicBezTo>
                    <a:pt x="33" y="195"/>
                    <a:pt x="32" y="194"/>
                    <a:pt x="31" y="194"/>
                  </a:cubicBezTo>
                  <a:cubicBezTo>
                    <a:pt x="31" y="193"/>
                    <a:pt x="32" y="192"/>
                    <a:pt x="33" y="192"/>
                  </a:cubicBezTo>
                  <a:cubicBezTo>
                    <a:pt x="33" y="191"/>
                    <a:pt x="32" y="190"/>
                    <a:pt x="32" y="190"/>
                  </a:cubicBezTo>
                  <a:cubicBezTo>
                    <a:pt x="32" y="189"/>
                    <a:pt x="31" y="189"/>
                    <a:pt x="31" y="189"/>
                  </a:cubicBezTo>
                  <a:cubicBezTo>
                    <a:pt x="30" y="188"/>
                    <a:pt x="29" y="187"/>
                    <a:pt x="29" y="187"/>
                  </a:cubicBezTo>
                  <a:cubicBezTo>
                    <a:pt x="29" y="186"/>
                    <a:pt x="30" y="185"/>
                    <a:pt x="30" y="185"/>
                  </a:cubicBezTo>
                  <a:cubicBezTo>
                    <a:pt x="30" y="184"/>
                    <a:pt x="29" y="183"/>
                    <a:pt x="28" y="183"/>
                  </a:cubicBezTo>
                  <a:cubicBezTo>
                    <a:pt x="27" y="183"/>
                    <a:pt x="26" y="182"/>
                    <a:pt x="25" y="182"/>
                  </a:cubicBezTo>
                  <a:cubicBezTo>
                    <a:pt x="25" y="183"/>
                    <a:pt x="23" y="184"/>
                    <a:pt x="23" y="185"/>
                  </a:cubicBezTo>
                  <a:cubicBezTo>
                    <a:pt x="22" y="185"/>
                    <a:pt x="21" y="185"/>
                    <a:pt x="20" y="185"/>
                  </a:cubicBezTo>
                  <a:cubicBezTo>
                    <a:pt x="20" y="185"/>
                    <a:pt x="18" y="185"/>
                    <a:pt x="18" y="184"/>
                  </a:cubicBezTo>
                  <a:cubicBezTo>
                    <a:pt x="18" y="184"/>
                    <a:pt x="17" y="183"/>
                    <a:pt x="17" y="183"/>
                  </a:cubicBezTo>
                  <a:cubicBezTo>
                    <a:pt x="17" y="183"/>
                    <a:pt x="16" y="183"/>
                    <a:pt x="16" y="184"/>
                  </a:cubicBezTo>
                  <a:cubicBezTo>
                    <a:pt x="16" y="184"/>
                    <a:pt x="16" y="184"/>
                    <a:pt x="15" y="185"/>
                  </a:cubicBezTo>
                  <a:cubicBezTo>
                    <a:pt x="15" y="185"/>
                    <a:pt x="14" y="186"/>
                    <a:pt x="13" y="186"/>
                  </a:cubicBezTo>
                  <a:cubicBezTo>
                    <a:pt x="13" y="186"/>
                    <a:pt x="12" y="186"/>
                    <a:pt x="11" y="186"/>
                  </a:cubicBezTo>
                  <a:cubicBezTo>
                    <a:pt x="11" y="185"/>
                    <a:pt x="10" y="184"/>
                    <a:pt x="10" y="184"/>
                  </a:cubicBezTo>
                  <a:cubicBezTo>
                    <a:pt x="9" y="184"/>
                    <a:pt x="8" y="183"/>
                    <a:pt x="7" y="183"/>
                  </a:cubicBezTo>
                  <a:cubicBezTo>
                    <a:pt x="7" y="183"/>
                    <a:pt x="6" y="184"/>
                    <a:pt x="5" y="184"/>
                  </a:cubicBezTo>
                  <a:cubicBezTo>
                    <a:pt x="5" y="184"/>
                    <a:pt x="4" y="185"/>
                    <a:pt x="3" y="185"/>
                  </a:cubicBezTo>
                  <a:cubicBezTo>
                    <a:pt x="3" y="185"/>
                    <a:pt x="1" y="184"/>
                    <a:pt x="1" y="184"/>
                  </a:cubicBezTo>
                  <a:cubicBezTo>
                    <a:pt x="1" y="183"/>
                    <a:pt x="1" y="183"/>
                    <a:pt x="1" y="18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3" name="Freeform 143"/>
            <p:cNvSpPr>
              <a:spLocks/>
            </p:cNvSpPr>
            <p:nvPr/>
          </p:nvSpPr>
          <p:spPr bwMode="auto">
            <a:xfrm>
              <a:off x="1657351" y="1547813"/>
              <a:ext cx="230188" cy="238125"/>
            </a:xfrm>
            <a:custGeom>
              <a:avLst/>
              <a:gdLst/>
              <a:ahLst/>
              <a:cxnLst>
                <a:cxn ang="0">
                  <a:pos x="119" y="65"/>
                </a:cxn>
                <a:cxn ang="0">
                  <a:pos x="113" y="63"/>
                </a:cxn>
                <a:cxn ang="0">
                  <a:pos x="111" y="67"/>
                </a:cxn>
                <a:cxn ang="0">
                  <a:pos x="120" y="67"/>
                </a:cxn>
                <a:cxn ang="0">
                  <a:pos x="116" y="75"/>
                </a:cxn>
                <a:cxn ang="0">
                  <a:pos x="115" y="82"/>
                </a:cxn>
                <a:cxn ang="0">
                  <a:pos x="110" y="97"/>
                </a:cxn>
                <a:cxn ang="0">
                  <a:pos x="100" y="105"/>
                </a:cxn>
                <a:cxn ang="0">
                  <a:pos x="86" y="115"/>
                </a:cxn>
                <a:cxn ang="0">
                  <a:pos x="82" y="122"/>
                </a:cxn>
                <a:cxn ang="0">
                  <a:pos x="72" y="121"/>
                </a:cxn>
                <a:cxn ang="0">
                  <a:pos x="60" y="123"/>
                </a:cxn>
                <a:cxn ang="0">
                  <a:pos x="45" y="124"/>
                </a:cxn>
                <a:cxn ang="0">
                  <a:pos x="35" y="123"/>
                </a:cxn>
                <a:cxn ang="0">
                  <a:pos x="23" y="120"/>
                </a:cxn>
                <a:cxn ang="0">
                  <a:pos x="21" y="113"/>
                </a:cxn>
                <a:cxn ang="0">
                  <a:pos x="25" y="104"/>
                </a:cxn>
                <a:cxn ang="0">
                  <a:pos x="30" y="96"/>
                </a:cxn>
                <a:cxn ang="0">
                  <a:pos x="34" y="89"/>
                </a:cxn>
                <a:cxn ang="0">
                  <a:pos x="27" y="92"/>
                </a:cxn>
                <a:cxn ang="0">
                  <a:pos x="28" y="85"/>
                </a:cxn>
                <a:cxn ang="0">
                  <a:pos x="20" y="79"/>
                </a:cxn>
                <a:cxn ang="0">
                  <a:pos x="11" y="70"/>
                </a:cxn>
                <a:cxn ang="0">
                  <a:pos x="2" y="55"/>
                </a:cxn>
                <a:cxn ang="0">
                  <a:pos x="3" y="38"/>
                </a:cxn>
                <a:cxn ang="0">
                  <a:pos x="1" y="27"/>
                </a:cxn>
                <a:cxn ang="0">
                  <a:pos x="2" y="23"/>
                </a:cxn>
                <a:cxn ang="0">
                  <a:pos x="9" y="19"/>
                </a:cxn>
                <a:cxn ang="0">
                  <a:pos x="13" y="14"/>
                </a:cxn>
                <a:cxn ang="0">
                  <a:pos x="19" y="17"/>
                </a:cxn>
                <a:cxn ang="0">
                  <a:pos x="26" y="19"/>
                </a:cxn>
                <a:cxn ang="0">
                  <a:pos x="29" y="20"/>
                </a:cxn>
                <a:cxn ang="0">
                  <a:pos x="33" y="21"/>
                </a:cxn>
                <a:cxn ang="0">
                  <a:pos x="34" y="15"/>
                </a:cxn>
                <a:cxn ang="0">
                  <a:pos x="35" y="8"/>
                </a:cxn>
                <a:cxn ang="0">
                  <a:pos x="40" y="3"/>
                </a:cxn>
                <a:cxn ang="0">
                  <a:pos x="51" y="6"/>
                </a:cxn>
                <a:cxn ang="0">
                  <a:pos x="58" y="3"/>
                </a:cxn>
                <a:cxn ang="0">
                  <a:pos x="65" y="1"/>
                </a:cxn>
                <a:cxn ang="0">
                  <a:pos x="73" y="6"/>
                </a:cxn>
                <a:cxn ang="0">
                  <a:pos x="79" y="6"/>
                </a:cxn>
                <a:cxn ang="0">
                  <a:pos x="82" y="11"/>
                </a:cxn>
                <a:cxn ang="0">
                  <a:pos x="90" y="18"/>
                </a:cxn>
                <a:cxn ang="0">
                  <a:pos x="92" y="22"/>
                </a:cxn>
                <a:cxn ang="0">
                  <a:pos x="92" y="32"/>
                </a:cxn>
                <a:cxn ang="0">
                  <a:pos x="97" y="39"/>
                </a:cxn>
                <a:cxn ang="0">
                  <a:pos x="100" y="46"/>
                </a:cxn>
                <a:cxn ang="0">
                  <a:pos x="109" y="49"/>
                </a:cxn>
                <a:cxn ang="0">
                  <a:pos x="117" y="55"/>
                </a:cxn>
                <a:cxn ang="0">
                  <a:pos x="122" y="59"/>
                </a:cxn>
              </a:cxnLst>
              <a:rect l="0" t="0" r="r" b="b"/>
              <a:pathLst>
                <a:path w="122" h="126">
                  <a:moveTo>
                    <a:pt x="122" y="59"/>
                  </a:moveTo>
                  <a:cubicBezTo>
                    <a:pt x="121" y="60"/>
                    <a:pt x="121" y="62"/>
                    <a:pt x="121" y="62"/>
                  </a:cubicBezTo>
                  <a:cubicBezTo>
                    <a:pt x="121" y="63"/>
                    <a:pt x="120" y="64"/>
                    <a:pt x="119" y="65"/>
                  </a:cubicBezTo>
                  <a:cubicBezTo>
                    <a:pt x="118" y="65"/>
                    <a:pt x="117" y="65"/>
                    <a:pt x="116" y="65"/>
                  </a:cubicBezTo>
                  <a:cubicBezTo>
                    <a:pt x="116" y="65"/>
                    <a:pt x="115" y="64"/>
                    <a:pt x="115" y="64"/>
                  </a:cubicBezTo>
                  <a:cubicBezTo>
                    <a:pt x="115" y="63"/>
                    <a:pt x="114" y="63"/>
                    <a:pt x="113" y="63"/>
                  </a:cubicBezTo>
                  <a:cubicBezTo>
                    <a:pt x="113" y="62"/>
                    <a:pt x="112" y="63"/>
                    <a:pt x="111" y="63"/>
                  </a:cubicBezTo>
                  <a:cubicBezTo>
                    <a:pt x="111" y="63"/>
                    <a:pt x="110" y="64"/>
                    <a:pt x="110" y="65"/>
                  </a:cubicBezTo>
                  <a:cubicBezTo>
                    <a:pt x="110" y="65"/>
                    <a:pt x="111" y="67"/>
                    <a:pt x="111" y="67"/>
                  </a:cubicBezTo>
                  <a:cubicBezTo>
                    <a:pt x="112" y="68"/>
                    <a:pt x="113" y="68"/>
                    <a:pt x="114" y="68"/>
                  </a:cubicBezTo>
                  <a:cubicBezTo>
                    <a:pt x="115" y="68"/>
                    <a:pt x="116" y="67"/>
                    <a:pt x="117" y="67"/>
                  </a:cubicBezTo>
                  <a:cubicBezTo>
                    <a:pt x="118" y="67"/>
                    <a:pt x="119" y="67"/>
                    <a:pt x="120" y="67"/>
                  </a:cubicBezTo>
                  <a:cubicBezTo>
                    <a:pt x="121" y="67"/>
                    <a:pt x="121" y="67"/>
                    <a:pt x="121" y="68"/>
                  </a:cubicBezTo>
                  <a:cubicBezTo>
                    <a:pt x="122" y="68"/>
                    <a:pt x="120" y="70"/>
                    <a:pt x="120" y="70"/>
                  </a:cubicBezTo>
                  <a:cubicBezTo>
                    <a:pt x="119" y="72"/>
                    <a:pt x="117" y="74"/>
                    <a:pt x="116" y="75"/>
                  </a:cubicBezTo>
                  <a:cubicBezTo>
                    <a:pt x="115" y="75"/>
                    <a:pt x="114" y="76"/>
                    <a:pt x="114" y="77"/>
                  </a:cubicBezTo>
                  <a:cubicBezTo>
                    <a:pt x="114" y="77"/>
                    <a:pt x="113" y="79"/>
                    <a:pt x="114" y="80"/>
                  </a:cubicBezTo>
                  <a:cubicBezTo>
                    <a:pt x="114" y="80"/>
                    <a:pt x="114" y="81"/>
                    <a:pt x="115" y="82"/>
                  </a:cubicBezTo>
                  <a:cubicBezTo>
                    <a:pt x="115" y="83"/>
                    <a:pt x="115" y="85"/>
                    <a:pt x="115" y="86"/>
                  </a:cubicBezTo>
                  <a:cubicBezTo>
                    <a:pt x="115" y="87"/>
                    <a:pt x="114" y="89"/>
                    <a:pt x="113" y="90"/>
                  </a:cubicBezTo>
                  <a:cubicBezTo>
                    <a:pt x="112" y="92"/>
                    <a:pt x="111" y="96"/>
                    <a:pt x="110" y="97"/>
                  </a:cubicBezTo>
                  <a:cubicBezTo>
                    <a:pt x="110" y="98"/>
                    <a:pt x="108" y="99"/>
                    <a:pt x="108" y="100"/>
                  </a:cubicBezTo>
                  <a:cubicBezTo>
                    <a:pt x="107" y="100"/>
                    <a:pt x="105" y="100"/>
                    <a:pt x="104" y="101"/>
                  </a:cubicBezTo>
                  <a:cubicBezTo>
                    <a:pt x="103" y="102"/>
                    <a:pt x="101" y="104"/>
                    <a:pt x="100" y="105"/>
                  </a:cubicBezTo>
                  <a:cubicBezTo>
                    <a:pt x="99" y="106"/>
                    <a:pt x="98" y="108"/>
                    <a:pt x="97" y="109"/>
                  </a:cubicBezTo>
                  <a:cubicBezTo>
                    <a:pt x="96" y="110"/>
                    <a:pt x="93" y="112"/>
                    <a:pt x="92" y="113"/>
                  </a:cubicBezTo>
                  <a:cubicBezTo>
                    <a:pt x="90" y="113"/>
                    <a:pt x="87" y="114"/>
                    <a:pt x="86" y="115"/>
                  </a:cubicBezTo>
                  <a:cubicBezTo>
                    <a:pt x="86" y="116"/>
                    <a:pt x="85" y="117"/>
                    <a:pt x="85" y="118"/>
                  </a:cubicBezTo>
                  <a:cubicBezTo>
                    <a:pt x="85" y="119"/>
                    <a:pt x="85" y="121"/>
                    <a:pt x="85" y="121"/>
                  </a:cubicBezTo>
                  <a:cubicBezTo>
                    <a:pt x="84" y="122"/>
                    <a:pt x="83" y="122"/>
                    <a:pt x="82" y="122"/>
                  </a:cubicBezTo>
                  <a:cubicBezTo>
                    <a:pt x="81" y="122"/>
                    <a:pt x="80" y="121"/>
                    <a:pt x="79" y="121"/>
                  </a:cubicBezTo>
                  <a:cubicBezTo>
                    <a:pt x="78" y="120"/>
                    <a:pt x="76" y="120"/>
                    <a:pt x="75" y="120"/>
                  </a:cubicBezTo>
                  <a:cubicBezTo>
                    <a:pt x="74" y="120"/>
                    <a:pt x="72" y="120"/>
                    <a:pt x="72" y="121"/>
                  </a:cubicBezTo>
                  <a:cubicBezTo>
                    <a:pt x="71" y="121"/>
                    <a:pt x="70" y="123"/>
                    <a:pt x="69" y="123"/>
                  </a:cubicBezTo>
                  <a:cubicBezTo>
                    <a:pt x="68" y="124"/>
                    <a:pt x="66" y="123"/>
                    <a:pt x="65" y="123"/>
                  </a:cubicBezTo>
                  <a:cubicBezTo>
                    <a:pt x="64" y="123"/>
                    <a:pt x="61" y="123"/>
                    <a:pt x="60" y="123"/>
                  </a:cubicBezTo>
                  <a:cubicBezTo>
                    <a:pt x="58" y="123"/>
                    <a:pt x="56" y="125"/>
                    <a:pt x="55" y="125"/>
                  </a:cubicBezTo>
                  <a:cubicBezTo>
                    <a:pt x="54" y="125"/>
                    <a:pt x="52" y="125"/>
                    <a:pt x="51" y="125"/>
                  </a:cubicBezTo>
                  <a:cubicBezTo>
                    <a:pt x="49" y="125"/>
                    <a:pt x="47" y="124"/>
                    <a:pt x="45" y="124"/>
                  </a:cubicBezTo>
                  <a:cubicBezTo>
                    <a:pt x="44" y="124"/>
                    <a:pt x="41" y="125"/>
                    <a:pt x="40" y="125"/>
                  </a:cubicBezTo>
                  <a:cubicBezTo>
                    <a:pt x="40" y="125"/>
                    <a:pt x="39" y="126"/>
                    <a:pt x="38" y="126"/>
                  </a:cubicBezTo>
                  <a:cubicBezTo>
                    <a:pt x="38" y="125"/>
                    <a:pt x="36" y="123"/>
                    <a:pt x="35" y="123"/>
                  </a:cubicBezTo>
                  <a:cubicBezTo>
                    <a:pt x="34" y="122"/>
                    <a:pt x="32" y="122"/>
                    <a:pt x="32" y="122"/>
                  </a:cubicBezTo>
                  <a:cubicBezTo>
                    <a:pt x="30" y="121"/>
                    <a:pt x="28" y="122"/>
                    <a:pt x="27" y="122"/>
                  </a:cubicBezTo>
                  <a:cubicBezTo>
                    <a:pt x="26" y="121"/>
                    <a:pt x="24" y="121"/>
                    <a:pt x="23" y="120"/>
                  </a:cubicBezTo>
                  <a:cubicBezTo>
                    <a:pt x="22" y="120"/>
                    <a:pt x="21" y="119"/>
                    <a:pt x="21" y="118"/>
                  </a:cubicBezTo>
                  <a:cubicBezTo>
                    <a:pt x="21" y="118"/>
                    <a:pt x="20" y="116"/>
                    <a:pt x="20" y="116"/>
                  </a:cubicBezTo>
                  <a:cubicBezTo>
                    <a:pt x="20" y="115"/>
                    <a:pt x="21" y="114"/>
                    <a:pt x="21" y="113"/>
                  </a:cubicBezTo>
                  <a:cubicBezTo>
                    <a:pt x="22" y="112"/>
                    <a:pt x="23" y="111"/>
                    <a:pt x="23" y="110"/>
                  </a:cubicBezTo>
                  <a:cubicBezTo>
                    <a:pt x="24" y="109"/>
                    <a:pt x="24" y="108"/>
                    <a:pt x="24" y="107"/>
                  </a:cubicBezTo>
                  <a:cubicBezTo>
                    <a:pt x="24" y="106"/>
                    <a:pt x="25" y="105"/>
                    <a:pt x="25" y="104"/>
                  </a:cubicBezTo>
                  <a:cubicBezTo>
                    <a:pt x="25" y="103"/>
                    <a:pt x="24" y="101"/>
                    <a:pt x="25" y="101"/>
                  </a:cubicBezTo>
                  <a:cubicBezTo>
                    <a:pt x="25" y="100"/>
                    <a:pt x="26" y="98"/>
                    <a:pt x="27" y="97"/>
                  </a:cubicBezTo>
                  <a:cubicBezTo>
                    <a:pt x="28" y="96"/>
                    <a:pt x="30" y="96"/>
                    <a:pt x="30" y="96"/>
                  </a:cubicBezTo>
                  <a:cubicBezTo>
                    <a:pt x="31" y="95"/>
                    <a:pt x="31" y="94"/>
                    <a:pt x="32" y="94"/>
                  </a:cubicBezTo>
                  <a:cubicBezTo>
                    <a:pt x="32" y="93"/>
                    <a:pt x="33" y="93"/>
                    <a:pt x="34" y="92"/>
                  </a:cubicBezTo>
                  <a:cubicBezTo>
                    <a:pt x="34" y="91"/>
                    <a:pt x="35" y="90"/>
                    <a:pt x="34" y="89"/>
                  </a:cubicBezTo>
                  <a:cubicBezTo>
                    <a:pt x="34" y="89"/>
                    <a:pt x="32" y="89"/>
                    <a:pt x="32" y="90"/>
                  </a:cubicBezTo>
                  <a:cubicBezTo>
                    <a:pt x="31" y="90"/>
                    <a:pt x="31" y="91"/>
                    <a:pt x="30" y="92"/>
                  </a:cubicBezTo>
                  <a:cubicBezTo>
                    <a:pt x="29" y="92"/>
                    <a:pt x="27" y="92"/>
                    <a:pt x="27" y="92"/>
                  </a:cubicBezTo>
                  <a:cubicBezTo>
                    <a:pt x="26" y="91"/>
                    <a:pt x="27" y="90"/>
                    <a:pt x="28" y="89"/>
                  </a:cubicBezTo>
                  <a:cubicBezTo>
                    <a:pt x="28" y="89"/>
                    <a:pt x="29" y="88"/>
                    <a:pt x="29" y="87"/>
                  </a:cubicBezTo>
                  <a:cubicBezTo>
                    <a:pt x="29" y="87"/>
                    <a:pt x="28" y="86"/>
                    <a:pt x="28" y="85"/>
                  </a:cubicBezTo>
                  <a:cubicBezTo>
                    <a:pt x="28" y="84"/>
                    <a:pt x="29" y="82"/>
                    <a:pt x="28" y="82"/>
                  </a:cubicBezTo>
                  <a:cubicBezTo>
                    <a:pt x="28" y="81"/>
                    <a:pt x="26" y="80"/>
                    <a:pt x="25" y="80"/>
                  </a:cubicBezTo>
                  <a:cubicBezTo>
                    <a:pt x="24" y="80"/>
                    <a:pt x="21" y="80"/>
                    <a:pt x="20" y="79"/>
                  </a:cubicBezTo>
                  <a:cubicBezTo>
                    <a:pt x="19" y="79"/>
                    <a:pt x="17" y="78"/>
                    <a:pt x="16" y="78"/>
                  </a:cubicBezTo>
                  <a:cubicBezTo>
                    <a:pt x="15" y="77"/>
                    <a:pt x="13" y="76"/>
                    <a:pt x="12" y="75"/>
                  </a:cubicBezTo>
                  <a:cubicBezTo>
                    <a:pt x="11" y="74"/>
                    <a:pt x="11" y="71"/>
                    <a:pt x="11" y="70"/>
                  </a:cubicBezTo>
                  <a:cubicBezTo>
                    <a:pt x="10" y="69"/>
                    <a:pt x="10" y="66"/>
                    <a:pt x="9" y="65"/>
                  </a:cubicBezTo>
                  <a:cubicBezTo>
                    <a:pt x="9" y="64"/>
                    <a:pt x="6" y="61"/>
                    <a:pt x="5" y="59"/>
                  </a:cubicBezTo>
                  <a:cubicBezTo>
                    <a:pt x="4" y="58"/>
                    <a:pt x="2" y="56"/>
                    <a:pt x="2" y="55"/>
                  </a:cubicBezTo>
                  <a:cubicBezTo>
                    <a:pt x="2" y="53"/>
                    <a:pt x="2" y="50"/>
                    <a:pt x="2" y="49"/>
                  </a:cubicBezTo>
                  <a:cubicBezTo>
                    <a:pt x="3" y="47"/>
                    <a:pt x="4" y="44"/>
                    <a:pt x="4" y="43"/>
                  </a:cubicBezTo>
                  <a:cubicBezTo>
                    <a:pt x="4" y="42"/>
                    <a:pt x="4" y="39"/>
                    <a:pt x="3" y="38"/>
                  </a:cubicBezTo>
                  <a:cubicBezTo>
                    <a:pt x="3" y="37"/>
                    <a:pt x="0" y="35"/>
                    <a:pt x="0" y="34"/>
                  </a:cubicBezTo>
                  <a:cubicBezTo>
                    <a:pt x="0" y="33"/>
                    <a:pt x="0" y="31"/>
                    <a:pt x="0" y="30"/>
                  </a:cubicBezTo>
                  <a:cubicBezTo>
                    <a:pt x="0" y="30"/>
                    <a:pt x="1" y="28"/>
                    <a:pt x="1" y="27"/>
                  </a:cubicBezTo>
                  <a:cubicBezTo>
                    <a:pt x="1" y="26"/>
                    <a:pt x="1" y="25"/>
                    <a:pt x="1" y="25"/>
                  </a:cubicBezTo>
                  <a:cubicBezTo>
                    <a:pt x="1" y="24"/>
                    <a:pt x="1" y="24"/>
                    <a:pt x="1" y="23"/>
                  </a:cubicBezTo>
                  <a:cubicBezTo>
                    <a:pt x="1" y="23"/>
                    <a:pt x="2" y="24"/>
                    <a:pt x="2" y="23"/>
                  </a:cubicBezTo>
                  <a:cubicBezTo>
                    <a:pt x="3" y="23"/>
                    <a:pt x="3" y="23"/>
                    <a:pt x="4" y="23"/>
                  </a:cubicBezTo>
                  <a:cubicBezTo>
                    <a:pt x="4" y="22"/>
                    <a:pt x="6" y="22"/>
                    <a:pt x="6" y="21"/>
                  </a:cubicBezTo>
                  <a:cubicBezTo>
                    <a:pt x="7" y="21"/>
                    <a:pt x="9" y="20"/>
                    <a:pt x="9" y="19"/>
                  </a:cubicBezTo>
                  <a:cubicBezTo>
                    <a:pt x="10" y="19"/>
                    <a:pt x="11" y="18"/>
                    <a:pt x="11" y="18"/>
                  </a:cubicBezTo>
                  <a:cubicBezTo>
                    <a:pt x="11" y="17"/>
                    <a:pt x="10" y="15"/>
                    <a:pt x="10" y="15"/>
                  </a:cubicBezTo>
                  <a:cubicBezTo>
                    <a:pt x="11" y="14"/>
                    <a:pt x="12" y="14"/>
                    <a:pt x="13" y="14"/>
                  </a:cubicBezTo>
                  <a:cubicBezTo>
                    <a:pt x="14" y="14"/>
                    <a:pt x="15" y="15"/>
                    <a:pt x="15" y="16"/>
                  </a:cubicBezTo>
                  <a:cubicBezTo>
                    <a:pt x="15" y="16"/>
                    <a:pt x="16" y="17"/>
                    <a:pt x="16" y="17"/>
                  </a:cubicBezTo>
                  <a:cubicBezTo>
                    <a:pt x="17" y="17"/>
                    <a:pt x="18" y="17"/>
                    <a:pt x="19" y="17"/>
                  </a:cubicBezTo>
                  <a:cubicBezTo>
                    <a:pt x="19" y="17"/>
                    <a:pt x="20" y="17"/>
                    <a:pt x="21" y="17"/>
                  </a:cubicBezTo>
                  <a:cubicBezTo>
                    <a:pt x="21" y="18"/>
                    <a:pt x="23" y="19"/>
                    <a:pt x="24" y="19"/>
                  </a:cubicBezTo>
                  <a:cubicBezTo>
                    <a:pt x="24" y="19"/>
                    <a:pt x="26" y="19"/>
                    <a:pt x="26" y="19"/>
                  </a:cubicBezTo>
                  <a:cubicBezTo>
                    <a:pt x="27" y="19"/>
                    <a:pt x="27" y="18"/>
                    <a:pt x="27" y="18"/>
                  </a:cubicBezTo>
                  <a:cubicBezTo>
                    <a:pt x="28" y="18"/>
                    <a:pt x="29" y="18"/>
                    <a:pt x="29" y="19"/>
                  </a:cubicBezTo>
                  <a:cubicBezTo>
                    <a:pt x="29" y="19"/>
                    <a:pt x="29" y="20"/>
                    <a:pt x="29" y="20"/>
                  </a:cubicBezTo>
                  <a:cubicBezTo>
                    <a:pt x="29" y="21"/>
                    <a:pt x="29" y="22"/>
                    <a:pt x="30" y="22"/>
                  </a:cubicBezTo>
                  <a:cubicBezTo>
                    <a:pt x="30" y="22"/>
                    <a:pt x="32" y="22"/>
                    <a:pt x="32" y="22"/>
                  </a:cubicBezTo>
                  <a:cubicBezTo>
                    <a:pt x="33" y="22"/>
                    <a:pt x="33" y="21"/>
                    <a:pt x="33" y="21"/>
                  </a:cubicBezTo>
                  <a:cubicBezTo>
                    <a:pt x="34" y="20"/>
                    <a:pt x="34" y="19"/>
                    <a:pt x="34" y="19"/>
                  </a:cubicBezTo>
                  <a:cubicBezTo>
                    <a:pt x="34" y="18"/>
                    <a:pt x="33" y="17"/>
                    <a:pt x="33" y="17"/>
                  </a:cubicBezTo>
                  <a:cubicBezTo>
                    <a:pt x="33" y="16"/>
                    <a:pt x="34" y="15"/>
                    <a:pt x="34" y="15"/>
                  </a:cubicBezTo>
                  <a:cubicBezTo>
                    <a:pt x="34" y="14"/>
                    <a:pt x="35" y="13"/>
                    <a:pt x="35" y="12"/>
                  </a:cubicBezTo>
                  <a:cubicBezTo>
                    <a:pt x="35" y="12"/>
                    <a:pt x="36" y="11"/>
                    <a:pt x="36" y="11"/>
                  </a:cubicBezTo>
                  <a:cubicBezTo>
                    <a:pt x="36" y="10"/>
                    <a:pt x="35" y="9"/>
                    <a:pt x="35" y="8"/>
                  </a:cubicBezTo>
                  <a:cubicBezTo>
                    <a:pt x="35" y="8"/>
                    <a:pt x="34" y="7"/>
                    <a:pt x="35" y="7"/>
                  </a:cubicBezTo>
                  <a:cubicBezTo>
                    <a:pt x="35" y="6"/>
                    <a:pt x="36" y="5"/>
                    <a:pt x="37" y="4"/>
                  </a:cubicBezTo>
                  <a:cubicBezTo>
                    <a:pt x="37" y="4"/>
                    <a:pt x="39" y="3"/>
                    <a:pt x="40" y="3"/>
                  </a:cubicBezTo>
                  <a:cubicBezTo>
                    <a:pt x="40" y="3"/>
                    <a:pt x="42" y="3"/>
                    <a:pt x="43" y="3"/>
                  </a:cubicBezTo>
                  <a:cubicBezTo>
                    <a:pt x="44" y="3"/>
                    <a:pt x="46" y="4"/>
                    <a:pt x="47" y="4"/>
                  </a:cubicBezTo>
                  <a:cubicBezTo>
                    <a:pt x="48" y="4"/>
                    <a:pt x="50" y="5"/>
                    <a:pt x="51" y="6"/>
                  </a:cubicBezTo>
                  <a:cubicBezTo>
                    <a:pt x="52" y="6"/>
                    <a:pt x="53" y="6"/>
                    <a:pt x="54" y="5"/>
                  </a:cubicBezTo>
                  <a:cubicBezTo>
                    <a:pt x="55" y="5"/>
                    <a:pt x="55" y="4"/>
                    <a:pt x="56" y="3"/>
                  </a:cubicBezTo>
                  <a:cubicBezTo>
                    <a:pt x="57" y="3"/>
                    <a:pt x="58" y="3"/>
                    <a:pt x="58" y="3"/>
                  </a:cubicBezTo>
                  <a:cubicBezTo>
                    <a:pt x="59" y="3"/>
                    <a:pt x="60" y="2"/>
                    <a:pt x="60" y="2"/>
                  </a:cubicBezTo>
                  <a:cubicBezTo>
                    <a:pt x="61" y="1"/>
                    <a:pt x="62" y="1"/>
                    <a:pt x="63" y="1"/>
                  </a:cubicBezTo>
                  <a:cubicBezTo>
                    <a:pt x="63" y="0"/>
                    <a:pt x="65" y="1"/>
                    <a:pt x="65" y="1"/>
                  </a:cubicBezTo>
                  <a:cubicBezTo>
                    <a:pt x="66" y="1"/>
                    <a:pt x="67" y="2"/>
                    <a:pt x="68" y="3"/>
                  </a:cubicBezTo>
                  <a:cubicBezTo>
                    <a:pt x="69" y="3"/>
                    <a:pt x="70" y="5"/>
                    <a:pt x="71" y="5"/>
                  </a:cubicBezTo>
                  <a:cubicBezTo>
                    <a:pt x="71" y="5"/>
                    <a:pt x="72" y="6"/>
                    <a:pt x="73" y="6"/>
                  </a:cubicBezTo>
                  <a:cubicBezTo>
                    <a:pt x="74" y="6"/>
                    <a:pt x="75" y="5"/>
                    <a:pt x="75" y="5"/>
                  </a:cubicBezTo>
                  <a:cubicBezTo>
                    <a:pt x="76" y="5"/>
                    <a:pt x="77" y="5"/>
                    <a:pt x="77" y="5"/>
                  </a:cubicBezTo>
                  <a:cubicBezTo>
                    <a:pt x="77" y="5"/>
                    <a:pt x="78" y="6"/>
                    <a:pt x="79" y="6"/>
                  </a:cubicBezTo>
                  <a:cubicBezTo>
                    <a:pt x="79" y="6"/>
                    <a:pt x="80" y="6"/>
                    <a:pt x="81" y="7"/>
                  </a:cubicBezTo>
                  <a:cubicBezTo>
                    <a:pt x="81" y="7"/>
                    <a:pt x="82" y="8"/>
                    <a:pt x="83" y="9"/>
                  </a:cubicBezTo>
                  <a:cubicBezTo>
                    <a:pt x="83" y="9"/>
                    <a:pt x="82" y="11"/>
                    <a:pt x="82" y="11"/>
                  </a:cubicBezTo>
                  <a:cubicBezTo>
                    <a:pt x="82" y="12"/>
                    <a:pt x="84" y="13"/>
                    <a:pt x="84" y="13"/>
                  </a:cubicBezTo>
                  <a:cubicBezTo>
                    <a:pt x="85" y="14"/>
                    <a:pt x="87" y="15"/>
                    <a:pt x="88" y="15"/>
                  </a:cubicBezTo>
                  <a:cubicBezTo>
                    <a:pt x="89" y="16"/>
                    <a:pt x="90" y="17"/>
                    <a:pt x="90" y="18"/>
                  </a:cubicBezTo>
                  <a:cubicBezTo>
                    <a:pt x="90" y="18"/>
                    <a:pt x="89" y="19"/>
                    <a:pt x="89" y="19"/>
                  </a:cubicBezTo>
                  <a:cubicBezTo>
                    <a:pt x="89" y="20"/>
                    <a:pt x="90" y="20"/>
                    <a:pt x="90" y="21"/>
                  </a:cubicBezTo>
                  <a:cubicBezTo>
                    <a:pt x="90" y="21"/>
                    <a:pt x="92" y="21"/>
                    <a:pt x="92" y="22"/>
                  </a:cubicBezTo>
                  <a:cubicBezTo>
                    <a:pt x="93" y="23"/>
                    <a:pt x="93" y="24"/>
                    <a:pt x="93" y="25"/>
                  </a:cubicBezTo>
                  <a:cubicBezTo>
                    <a:pt x="93" y="26"/>
                    <a:pt x="93" y="28"/>
                    <a:pt x="93" y="28"/>
                  </a:cubicBezTo>
                  <a:cubicBezTo>
                    <a:pt x="92" y="29"/>
                    <a:pt x="92" y="31"/>
                    <a:pt x="92" y="32"/>
                  </a:cubicBezTo>
                  <a:cubicBezTo>
                    <a:pt x="92" y="32"/>
                    <a:pt x="92" y="34"/>
                    <a:pt x="92" y="34"/>
                  </a:cubicBezTo>
                  <a:cubicBezTo>
                    <a:pt x="92" y="35"/>
                    <a:pt x="94" y="36"/>
                    <a:pt x="95" y="36"/>
                  </a:cubicBezTo>
                  <a:cubicBezTo>
                    <a:pt x="95" y="37"/>
                    <a:pt x="96" y="38"/>
                    <a:pt x="97" y="39"/>
                  </a:cubicBezTo>
                  <a:cubicBezTo>
                    <a:pt x="97" y="39"/>
                    <a:pt x="98" y="40"/>
                    <a:pt x="98" y="41"/>
                  </a:cubicBezTo>
                  <a:cubicBezTo>
                    <a:pt x="98" y="42"/>
                    <a:pt x="98" y="44"/>
                    <a:pt x="99" y="45"/>
                  </a:cubicBezTo>
                  <a:cubicBezTo>
                    <a:pt x="99" y="45"/>
                    <a:pt x="100" y="46"/>
                    <a:pt x="100" y="46"/>
                  </a:cubicBezTo>
                  <a:cubicBezTo>
                    <a:pt x="101" y="47"/>
                    <a:pt x="102" y="47"/>
                    <a:pt x="103" y="47"/>
                  </a:cubicBezTo>
                  <a:cubicBezTo>
                    <a:pt x="104" y="47"/>
                    <a:pt x="105" y="47"/>
                    <a:pt x="105" y="48"/>
                  </a:cubicBezTo>
                  <a:cubicBezTo>
                    <a:pt x="106" y="48"/>
                    <a:pt x="108" y="49"/>
                    <a:pt x="109" y="49"/>
                  </a:cubicBezTo>
                  <a:cubicBezTo>
                    <a:pt x="109" y="50"/>
                    <a:pt x="111" y="49"/>
                    <a:pt x="112" y="49"/>
                  </a:cubicBezTo>
                  <a:cubicBezTo>
                    <a:pt x="112" y="50"/>
                    <a:pt x="113" y="51"/>
                    <a:pt x="114" y="51"/>
                  </a:cubicBezTo>
                  <a:cubicBezTo>
                    <a:pt x="115" y="52"/>
                    <a:pt x="116" y="54"/>
                    <a:pt x="117" y="55"/>
                  </a:cubicBezTo>
                  <a:cubicBezTo>
                    <a:pt x="117" y="56"/>
                    <a:pt x="118" y="58"/>
                    <a:pt x="119" y="59"/>
                  </a:cubicBezTo>
                  <a:cubicBezTo>
                    <a:pt x="119" y="59"/>
                    <a:pt x="120" y="59"/>
                    <a:pt x="121" y="59"/>
                  </a:cubicBezTo>
                  <a:cubicBezTo>
                    <a:pt x="121" y="59"/>
                    <a:pt x="121" y="59"/>
                    <a:pt x="122" y="5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4" name="Freeform 144"/>
            <p:cNvSpPr>
              <a:spLocks/>
            </p:cNvSpPr>
            <p:nvPr/>
          </p:nvSpPr>
          <p:spPr bwMode="auto">
            <a:xfrm>
              <a:off x="1573213" y="1782763"/>
              <a:ext cx="280988" cy="190500"/>
            </a:xfrm>
            <a:custGeom>
              <a:avLst/>
              <a:gdLst/>
              <a:ahLst/>
              <a:cxnLst>
                <a:cxn ang="0">
                  <a:pos x="17" y="74"/>
                </a:cxn>
                <a:cxn ang="0">
                  <a:pos x="20" y="69"/>
                </a:cxn>
                <a:cxn ang="0">
                  <a:pos x="24" y="69"/>
                </a:cxn>
                <a:cxn ang="0">
                  <a:pos x="33" y="68"/>
                </a:cxn>
                <a:cxn ang="0">
                  <a:pos x="41" y="70"/>
                </a:cxn>
                <a:cxn ang="0">
                  <a:pos x="48" y="65"/>
                </a:cxn>
                <a:cxn ang="0">
                  <a:pos x="53" y="64"/>
                </a:cxn>
                <a:cxn ang="0">
                  <a:pos x="58" y="62"/>
                </a:cxn>
                <a:cxn ang="0">
                  <a:pos x="56" y="59"/>
                </a:cxn>
                <a:cxn ang="0">
                  <a:pos x="62" y="53"/>
                </a:cxn>
                <a:cxn ang="0">
                  <a:pos x="57" y="45"/>
                </a:cxn>
                <a:cxn ang="0">
                  <a:pos x="49" y="46"/>
                </a:cxn>
                <a:cxn ang="0">
                  <a:pos x="48" y="42"/>
                </a:cxn>
                <a:cxn ang="0">
                  <a:pos x="47" y="38"/>
                </a:cxn>
                <a:cxn ang="0">
                  <a:pos x="52" y="38"/>
                </a:cxn>
                <a:cxn ang="0">
                  <a:pos x="54" y="33"/>
                </a:cxn>
                <a:cxn ang="0">
                  <a:pos x="58" y="33"/>
                </a:cxn>
                <a:cxn ang="0">
                  <a:pos x="61" y="30"/>
                </a:cxn>
                <a:cxn ang="0">
                  <a:pos x="61" y="26"/>
                </a:cxn>
                <a:cxn ang="0">
                  <a:pos x="61" y="22"/>
                </a:cxn>
                <a:cxn ang="0">
                  <a:pos x="71" y="17"/>
                </a:cxn>
                <a:cxn ang="0">
                  <a:pos x="89" y="7"/>
                </a:cxn>
                <a:cxn ang="0">
                  <a:pos x="102" y="2"/>
                </a:cxn>
                <a:cxn ang="0">
                  <a:pos x="113" y="1"/>
                </a:cxn>
                <a:cxn ang="0">
                  <a:pos x="120" y="7"/>
                </a:cxn>
                <a:cxn ang="0">
                  <a:pos x="115" y="17"/>
                </a:cxn>
                <a:cxn ang="0">
                  <a:pos x="115" y="18"/>
                </a:cxn>
                <a:cxn ang="0">
                  <a:pos x="119" y="20"/>
                </a:cxn>
                <a:cxn ang="0">
                  <a:pos x="122" y="20"/>
                </a:cxn>
                <a:cxn ang="0">
                  <a:pos x="130" y="26"/>
                </a:cxn>
                <a:cxn ang="0">
                  <a:pos x="141" y="28"/>
                </a:cxn>
                <a:cxn ang="0">
                  <a:pos x="149" y="39"/>
                </a:cxn>
                <a:cxn ang="0">
                  <a:pos x="134" y="53"/>
                </a:cxn>
                <a:cxn ang="0">
                  <a:pos x="117" y="59"/>
                </a:cxn>
                <a:cxn ang="0">
                  <a:pos x="112" y="58"/>
                </a:cxn>
                <a:cxn ang="0">
                  <a:pos x="111" y="54"/>
                </a:cxn>
                <a:cxn ang="0">
                  <a:pos x="101" y="54"/>
                </a:cxn>
                <a:cxn ang="0">
                  <a:pos x="83" y="71"/>
                </a:cxn>
                <a:cxn ang="0">
                  <a:pos x="76" y="82"/>
                </a:cxn>
                <a:cxn ang="0">
                  <a:pos x="69" y="90"/>
                </a:cxn>
                <a:cxn ang="0">
                  <a:pos x="57" y="90"/>
                </a:cxn>
                <a:cxn ang="0">
                  <a:pos x="52" y="95"/>
                </a:cxn>
                <a:cxn ang="0">
                  <a:pos x="47" y="98"/>
                </a:cxn>
                <a:cxn ang="0">
                  <a:pos x="42" y="101"/>
                </a:cxn>
                <a:cxn ang="0">
                  <a:pos x="34" y="97"/>
                </a:cxn>
                <a:cxn ang="0">
                  <a:pos x="16" y="93"/>
                </a:cxn>
                <a:cxn ang="0">
                  <a:pos x="8" y="90"/>
                </a:cxn>
                <a:cxn ang="0">
                  <a:pos x="5" y="92"/>
                </a:cxn>
                <a:cxn ang="0">
                  <a:pos x="0" y="87"/>
                </a:cxn>
                <a:cxn ang="0">
                  <a:pos x="3" y="81"/>
                </a:cxn>
                <a:cxn ang="0">
                  <a:pos x="8" y="80"/>
                </a:cxn>
                <a:cxn ang="0">
                  <a:pos x="11" y="80"/>
                </a:cxn>
                <a:cxn ang="0">
                  <a:pos x="13" y="76"/>
                </a:cxn>
                <a:cxn ang="0">
                  <a:pos x="13" y="73"/>
                </a:cxn>
              </a:cxnLst>
              <a:rect l="0" t="0" r="r" b="b"/>
              <a:pathLst>
                <a:path w="149" h="101">
                  <a:moveTo>
                    <a:pt x="13" y="73"/>
                  </a:moveTo>
                  <a:cubicBezTo>
                    <a:pt x="13" y="73"/>
                    <a:pt x="14" y="73"/>
                    <a:pt x="14" y="73"/>
                  </a:cubicBezTo>
                  <a:cubicBezTo>
                    <a:pt x="15" y="73"/>
                    <a:pt x="16" y="74"/>
                    <a:pt x="17" y="74"/>
                  </a:cubicBezTo>
                  <a:cubicBezTo>
                    <a:pt x="17" y="74"/>
                    <a:pt x="19" y="73"/>
                    <a:pt x="19" y="73"/>
                  </a:cubicBezTo>
                  <a:cubicBezTo>
                    <a:pt x="19" y="73"/>
                    <a:pt x="19" y="71"/>
                    <a:pt x="20" y="71"/>
                  </a:cubicBezTo>
                  <a:cubicBezTo>
                    <a:pt x="20" y="70"/>
                    <a:pt x="20" y="69"/>
                    <a:pt x="20" y="69"/>
                  </a:cubicBezTo>
                  <a:cubicBezTo>
                    <a:pt x="20" y="69"/>
                    <a:pt x="21" y="68"/>
                    <a:pt x="22" y="68"/>
                  </a:cubicBezTo>
                  <a:cubicBezTo>
                    <a:pt x="22" y="68"/>
                    <a:pt x="23" y="67"/>
                    <a:pt x="23" y="67"/>
                  </a:cubicBezTo>
                  <a:cubicBezTo>
                    <a:pt x="23" y="68"/>
                    <a:pt x="24" y="69"/>
                    <a:pt x="24" y="69"/>
                  </a:cubicBezTo>
                  <a:cubicBezTo>
                    <a:pt x="24" y="69"/>
                    <a:pt x="26" y="69"/>
                    <a:pt x="26" y="69"/>
                  </a:cubicBezTo>
                  <a:cubicBezTo>
                    <a:pt x="27" y="69"/>
                    <a:pt x="29" y="69"/>
                    <a:pt x="30" y="69"/>
                  </a:cubicBezTo>
                  <a:cubicBezTo>
                    <a:pt x="31" y="68"/>
                    <a:pt x="32" y="68"/>
                    <a:pt x="33" y="68"/>
                  </a:cubicBezTo>
                  <a:cubicBezTo>
                    <a:pt x="34" y="68"/>
                    <a:pt x="35" y="69"/>
                    <a:pt x="36" y="69"/>
                  </a:cubicBezTo>
                  <a:cubicBezTo>
                    <a:pt x="37" y="69"/>
                    <a:pt x="38" y="70"/>
                    <a:pt x="39" y="70"/>
                  </a:cubicBezTo>
                  <a:cubicBezTo>
                    <a:pt x="39" y="70"/>
                    <a:pt x="40" y="70"/>
                    <a:pt x="41" y="70"/>
                  </a:cubicBezTo>
                  <a:cubicBezTo>
                    <a:pt x="42" y="70"/>
                    <a:pt x="44" y="69"/>
                    <a:pt x="44" y="69"/>
                  </a:cubicBezTo>
                  <a:cubicBezTo>
                    <a:pt x="45" y="69"/>
                    <a:pt x="47" y="68"/>
                    <a:pt x="48" y="67"/>
                  </a:cubicBezTo>
                  <a:cubicBezTo>
                    <a:pt x="48" y="67"/>
                    <a:pt x="48" y="66"/>
                    <a:pt x="48" y="65"/>
                  </a:cubicBezTo>
                  <a:cubicBezTo>
                    <a:pt x="48" y="65"/>
                    <a:pt x="49" y="63"/>
                    <a:pt x="49" y="63"/>
                  </a:cubicBezTo>
                  <a:cubicBezTo>
                    <a:pt x="50" y="63"/>
                    <a:pt x="51" y="63"/>
                    <a:pt x="52" y="63"/>
                  </a:cubicBezTo>
                  <a:cubicBezTo>
                    <a:pt x="52" y="63"/>
                    <a:pt x="53" y="64"/>
                    <a:pt x="53" y="64"/>
                  </a:cubicBezTo>
                  <a:cubicBezTo>
                    <a:pt x="54" y="64"/>
                    <a:pt x="55" y="64"/>
                    <a:pt x="55" y="64"/>
                  </a:cubicBezTo>
                  <a:cubicBezTo>
                    <a:pt x="56" y="64"/>
                    <a:pt x="56" y="64"/>
                    <a:pt x="57" y="63"/>
                  </a:cubicBezTo>
                  <a:cubicBezTo>
                    <a:pt x="57" y="63"/>
                    <a:pt x="58" y="62"/>
                    <a:pt x="58" y="62"/>
                  </a:cubicBezTo>
                  <a:cubicBezTo>
                    <a:pt x="58" y="62"/>
                    <a:pt x="58" y="61"/>
                    <a:pt x="58" y="61"/>
                  </a:cubicBezTo>
                  <a:cubicBezTo>
                    <a:pt x="57" y="61"/>
                    <a:pt x="56" y="61"/>
                    <a:pt x="56" y="60"/>
                  </a:cubicBezTo>
                  <a:cubicBezTo>
                    <a:pt x="56" y="60"/>
                    <a:pt x="56" y="59"/>
                    <a:pt x="56" y="59"/>
                  </a:cubicBezTo>
                  <a:cubicBezTo>
                    <a:pt x="56" y="59"/>
                    <a:pt x="57" y="58"/>
                    <a:pt x="57" y="58"/>
                  </a:cubicBezTo>
                  <a:cubicBezTo>
                    <a:pt x="58" y="57"/>
                    <a:pt x="60" y="57"/>
                    <a:pt x="61" y="56"/>
                  </a:cubicBezTo>
                  <a:cubicBezTo>
                    <a:pt x="62" y="56"/>
                    <a:pt x="62" y="54"/>
                    <a:pt x="62" y="53"/>
                  </a:cubicBezTo>
                  <a:cubicBezTo>
                    <a:pt x="62" y="52"/>
                    <a:pt x="62" y="50"/>
                    <a:pt x="62" y="49"/>
                  </a:cubicBezTo>
                  <a:cubicBezTo>
                    <a:pt x="62" y="48"/>
                    <a:pt x="61" y="47"/>
                    <a:pt x="60" y="46"/>
                  </a:cubicBezTo>
                  <a:cubicBezTo>
                    <a:pt x="60" y="46"/>
                    <a:pt x="58" y="45"/>
                    <a:pt x="57" y="45"/>
                  </a:cubicBezTo>
                  <a:cubicBezTo>
                    <a:pt x="57" y="45"/>
                    <a:pt x="55" y="45"/>
                    <a:pt x="55" y="45"/>
                  </a:cubicBezTo>
                  <a:cubicBezTo>
                    <a:pt x="54" y="45"/>
                    <a:pt x="53" y="46"/>
                    <a:pt x="52" y="46"/>
                  </a:cubicBezTo>
                  <a:cubicBezTo>
                    <a:pt x="52" y="46"/>
                    <a:pt x="50" y="46"/>
                    <a:pt x="49" y="46"/>
                  </a:cubicBezTo>
                  <a:cubicBezTo>
                    <a:pt x="49" y="46"/>
                    <a:pt x="47" y="45"/>
                    <a:pt x="47" y="45"/>
                  </a:cubicBezTo>
                  <a:cubicBezTo>
                    <a:pt x="47" y="45"/>
                    <a:pt x="48" y="44"/>
                    <a:pt x="48" y="44"/>
                  </a:cubicBezTo>
                  <a:cubicBezTo>
                    <a:pt x="48" y="43"/>
                    <a:pt x="48" y="42"/>
                    <a:pt x="48" y="42"/>
                  </a:cubicBezTo>
                  <a:cubicBezTo>
                    <a:pt x="48" y="42"/>
                    <a:pt x="48" y="41"/>
                    <a:pt x="47" y="41"/>
                  </a:cubicBezTo>
                  <a:cubicBezTo>
                    <a:pt x="47" y="41"/>
                    <a:pt x="46" y="40"/>
                    <a:pt x="46" y="40"/>
                  </a:cubicBezTo>
                  <a:cubicBezTo>
                    <a:pt x="46" y="39"/>
                    <a:pt x="47" y="38"/>
                    <a:pt x="47" y="38"/>
                  </a:cubicBezTo>
                  <a:cubicBezTo>
                    <a:pt x="48" y="37"/>
                    <a:pt x="49" y="37"/>
                    <a:pt x="49" y="36"/>
                  </a:cubicBezTo>
                  <a:cubicBezTo>
                    <a:pt x="50" y="36"/>
                    <a:pt x="51" y="36"/>
                    <a:pt x="51" y="36"/>
                  </a:cubicBezTo>
                  <a:cubicBezTo>
                    <a:pt x="52" y="37"/>
                    <a:pt x="52" y="38"/>
                    <a:pt x="52" y="38"/>
                  </a:cubicBezTo>
                  <a:cubicBezTo>
                    <a:pt x="53" y="38"/>
                    <a:pt x="54" y="37"/>
                    <a:pt x="55" y="36"/>
                  </a:cubicBezTo>
                  <a:cubicBezTo>
                    <a:pt x="55" y="36"/>
                    <a:pt x="55" y="35"/>
                    <a:pt x="55" y="35"/>
                  </a:cubicBezTo>
                  <a:cubicBezTo>
                    <a:pt x="55" y="34"/>
                    <a:pt x="55" y="34"/>
                    <a:pt x="54" y="33"/>
                  </a:cubicBezTo>
                  <a:cubicBezTo>
                    <a:pt x="54" y="33"/>
                    <a:pt x="54" y="32"/>
                    <a:pt x="54" y="32"/>
                  </a:cubicBezTo>
                  <a:cubicBezTo>
                    <a:pt x="55" y="32"/>
                    <a:pt x="56" y="32"/>
                    <a:pt x="56" y="32"/>
                  </a:cubicBezTo>
                  <a:cubicBezTo>
                    <a:pt x="57" y="32"/>
                    <a:pt x="58" y="33"/>
                    <a:pt x="58" y="33"/>
                  </a:cubicBezTo>
                  <a:cubicBezTo>
                    <a:pt x="59" y="33"/>
                    <a:pt x="60" y="33"/>
                    <a:pt x="61" y="33"/>
                  </a:cubicBezTo>
                  <a:cubicBezTo>
                    <a:pt x="61" y="33"/>
                    <a:pt x="61" y="32"/>
                    <a:pt x="61" y="32"/>
                  </a:cubicBezTo>
                  <a:cubicBezTo>
                    <a:pt x="61" y="32"/>
                    <a:pt x="61" y="31"/>
                    <a:pt x="61" y="30"/>
                  </a:cubicBezTo>
                  <a:cubicBezTo>
                    <a:pt x="60" y="30"/>
                    <a:pt x="59" y="30"/>
                    <a:pt x="59" y="29"/>
                  </a:cubicBezTo>
                  <a:cubicBezTo>
                    <a:pt x="59" y="29"/>
                    <a:pt x="59" y="28"/>
                    <a:pt x="59" y="28"/>
                  </a:cubicBezTo>
                  <a:cubicBezTo>
                    <a:pt x="59" y="27"/>
                    <a:pt x="60" y="27"/>
                    <a:pt x="61" y="26"/>
                  </a:cubicBezTo>
                  <a:cubicBezTo>
                    <a:pt x="61" y="26"/>
                    <a:pt x="61" y="25"/>
                    <a:pt x="61" y="24"/>
                  </a:cubicBezTo>
                  <a:cubicBezTo>
                    <a:pt x="61" y="24"/>
                    <a:pt x="61" y="23"/>
                    <a:pt x="61" y="23"/>
                  </a:cubicBezTo>
                  <a:cubicBezTo>
                    <a:pt x="61" y="23"/>
                    <a:pt x="61" y="22"/>
                    <a:pt x="61" y="22"/>
                  </a:cubicBezTo>
                  <a:cubicBezTo>
                    <a:pt x="61" y="22"/>
                    <a:pt x="61" y="21"/>
                    <a:pt x="62" y="21"/>
                  </a:cubicBezTo>
                  <a:cubicBezTo>
                    <a:pt x="63" y="21"/>
                    <a:pt x="66" y="20"/>
                    <a:pt x="67" y="19"/>
                  </a:cubicBezTo>
                  <a:cubicBezTo>
                    <a:pt x="68" y="19"/>
                    <a:pt x="70" y="17"/>
                    <a:pt x="71" y="17"/>
                  </a:cubicBezTo>
                  <a:cubicBezTo>
                    <a:pt x="73" y="16"/>
                    <a:pt x="77" y="14"/>
                    <a:pt x="78" y="13"/>
                  </a:cubicBezTo>
                  <a:cubicBezTo>
                    <a:pt x="80" y="12"/>
                    <a:pt x="82" y="10"/>
                    <a:pt x="83" y="10"/>
                  </a:cubicBezTo>
                  <a:cubicBezTo>
                    <a:pt x="85" y="9"/>
                    <a:pt x="88" y="7"/>
                    <a:pt x="89" y="7"/>
                  </a:cubicBezTo>
                  <a:cubicBezTo>
                    <a:pt x="91" y="6"/>
                    <a:pt x="94" y="5"/>
                    <a:pt x="96" y="5"/>
                  </a:cubicBezTo>
                  <a:cubicBezTo>
                    <a:pt x="96" y="5"/>
                    <a:pt x="98" y="3"/>
                    <a:pt x="99" y="3"/>
                  </a:cubicBezTo>
                  <a:cubicBezTo>
                    <a:pt x="100" y="3"/>
                    <a:pt x="102" y="2"/>
                    <a:pt x="102" y="2"/>
                  </a:cubicBezTo>
                  <a:cubicBezTo>
                    <a:pt x="103" y="2"/>
                    <a:pt x="104" y="1"/>
                    <a:pt x="105" y="1"/>
                  </a:cubicBezTo>
                  <a:cubicBezTo>
                    <a:pt x="106" y="0"/>
                    <a:pt x="108" y="1"/>
                    <a:pt x="109" y="1"/>
                  </a:cubicBezTo>
                  <a:cubicBezTo>
                    <a:pt x="110" y="1"/>
                    <a:pt x="112" y="1"/>
                    <a:pt x="113" y="1"/>
                  </a:cubicBezTo>
                  <a:cubicBezTo>
                    <a:pt x="114" y="1"/>
                    <a:pt x="116" y="1"/>
                    <a:pt x="117" y="1"/>
                  </a:cubicBezTo>
                  <a:cubicBezTo>
                    <a:pt x="118" y="2"/>
                    <a:pt x="119" y="2"/>
                    <a:pt x="119" y="2"/>
                  </a:cubicBezTo>
                  <a:cubicBezTo>
                    <a:pt x="120" y="3"/>
                    <a:pt x="120" y="6"/>
                    <a:pt x="120" y="7"/>
                  </a:cubicBezTo>
                  <a:cubicBezTo>
                    <a:pt x="120" y="8"/>
                    <a:pt x="120" y="11"/>
                    <a:pt x="120" y="12"/>
                  </a:cubicBezTo>
                  <a:cubicBezTo>
                    <a:pt x="119" y="13"/>
                    <a:pt x="119" y="15"/>
                    <a:pt x="118" y="15"/>
                  </a:cubicBezTo>
                  <a:cubicBezTo>
                    <a:pt x="118" y="16"/>
                    <a:pt x="116" y="17"/>
                    <a:pt x="115" y="17"/>
                  </a:cubicBezTo>
                  <a:cubicBezTo>
                    <a:pt x="114" y="17"/>
                    <a:pt x="113" y="17"/>
                    <a:pt x="112" y="17"/>
                  </a:cubicBezTo>
                  <a:cubicBezTo>
                    <a:pt x="112" y="17"/>
                    <a:pt x="112" y="18"/>
                    <a:pt x="112" y="18"/>
                  </a:cubicBezTo>
                  <a:cubicBezTo>
                    <a:pt x="112" y="19"/>
                    <a:pt x="114" y="18"/>
                    <a:pt x="115" y="18"/>
                  </a:cubicBezTo>
                  <a:cubicBezTo>
                    <a:pt x="115" y="19"/>
                    <a:pt x="116" y="19"/>
                    <a:pt x="117" y="20"/>
                  </a:cubicBezTo>
                  <a:cubicBezTo>
                    <a:pt x="117" y="20"/>
                    <a:pt x="118" y="20"/>
                    <a:pt x="118" y="20"/>
                  </a:cubicBezTo>
                  <a:cubicBezTo>
                    <a:pt x="119" y="20"/>
                    <a:pt x="119" y="20"/>
                    <a:pt x="119" y="20"/>
                  </a:cubicBezTo>
                  <a:cubicBezTo>
                    <a:pt x="120" y="19"/>
                    <a:pt x="119" y="18"/>
                    <a:pt x="119" y="18"/>
                  </a:cubicBezTo>
                  <a:cubicBezTo>
                    <a:pt x="120" y="18"/>
                    <a:pt x="121" y="18"/>
                    <a:pt x="121" y="18"/>
                  </a:cubicBezTo>
                  <a:cubicBezTo>
                    <a:pt x="121" y="18"/>
                    <a:pt x="122" y="19"/>
                    <a:pt x="122" y="20"/>
                  </a:cubicBezTo>
                  <a:cubicBezTo>
                    <a:pt x="122" y="20"/>
                    <a:pt x="122" y="22"/>
                    <a:pt x="123" y="22"/>
                  </a:cubicBezTo>
                  <a:cubicBezTo>
                    <a:pt x="123" y="23"/>
                    <a:pt x="124" y="24"/>
                    <a:pt x="125" y="24"/>
                  </a:cubicBezTo>
                  <a:cubicBezTo>
                    <a:pt x="126" y="25"/>
                    <a:pt x="129" y="25"/>
                    <a:pt x="130" y="26"/>
                  </a:cubicBezTo>
                  <a:cubicBezTo>
                    <a:pt x="131" y="26"/>
                    <a:pt x="133" y="26"/>
                    <a:pt x="134" y="27"/>
                  </a:cubicBezTo>
                  <a:cubicBezTo>
                    <a:pt x="135" y="27"/>
                    <a:pt x="136" y="28"/>
                    <a:pt x="137" y="28"/>
                  </a:cubicBezTo>
                  <a:cubicBezTo>
                    <a:pt x="138" y="28"/>
                    <a:pt x="140" y="27"/>
                    <a:pt x="141" y="28"/>
                  </a:cubicBezTo>
                  <a:cubicBezTo>
                    <a:pt x="142" y="29"/>
                    <a:pt x="143" y="32"/>
                    <a:pt x="143" y="33"/>
                  </a:cubicBezTo>
                  <a:cubicBezTo>
                    <a:pt x="143" y="33"/>
                    <a:pt x="146" y="36"/>
                    <a:pt x="147" y="37"/>
                  </a:cubicBezTo>
                  <a:cubicBezTo>
                    <a:pt x="148" y="38"/>
                    <a:pt x="149" y="39"/>
                    <a:pt x="149" y="39"/>
                  </a:cubicBezTo>
                  <a:cubicBezTo>
                    <a:pt x="149" y="40"/>
                    <a:pt x="148" y="42"/>
                    <a:pt x="147" y="42"/>
                  </a:cubicBezTo>
                  <a:cubicBezTo>
                    <a:pt x="146" y="44"/>
                    <a:pt x="143" y="46"/>
                    <a:pt x="141" y="47"/>
                  </a:cubicBezTo>
                  <a:cubicBezTo>
                    <a:pt x="139" y="49"/>
                    <a:pt x="136" y="52"/>
                    <a:pt x="134" y="53"/>
                  </a:cubicBezTo>
                  <a:cubicBezTo>
                    <a:pt x="132" y="55"/>
                    <a:pt x="128" y="56"/>
                    <a:pt x="126" y="57"/>
                  </a:cubicBezTo>
                  <a:cubicBezTo>
                    <a:pt x="125" y="57"/>
                    <a:pt x="122" y="58"/>
                    <a:pt x="121" y="58"/>
                  </a:cubicBezTo>
                  <a:cubicBezTo>
                    <a:pt x="120" y="59"/>
                    <a:pt x="118" y="58"/>
                    <a:pt x="117" y="59"/>
                  </a:cubicBezTo>
                  <a:cubicBezTo>
                    <a:pt x="116" y="59"/>
                    <a:pt x="116" y="60"/>
                    <a:pt x="115" y="60"/>
                  </a:cubicBezTo>
                  <a:cubicBezTo>
                    <a:pt x="115" y="60"/>
                    <a:pt x="113" y="60"/>
                    <a:pt x="113" y="60"/>
                  </a:cubicBezTo>
                  <a:cubicBezTo>
                    <a:pt x="112" y="60"/>
                    <a:pt x="112" y="58"/>
                    <a:pt x="112" y="58"/>
                  </a:cubicBezTo>
                  <a:cubicBezTo>
                    <a:pt x="113" y="58"/>
                    <a:pt x="113" y="58"/>
                    <a:pt x="113" y="57"/>
                  </a:cubicBezTo>
                  <a:cubicBezTo>
                    <a:pt x="113" y="57"/>
                    <a:pt x="113" y="56"/>
                    <a:pt x="113" y="56"/>
                  </a:cubicBezTo>
                  <a:cubicBezTo>
                    <a:pt x="113" y="55"/>
                    <a:pt x="112" y="54"/>
                    <a:pt x="111" y="54"/>
                  </a:cubicBezTo>
                  <a:cubicBezTo>
                    <a:pt x="110" y="53"/>
                    <a:pt x="109" y="53"/>
                    <a:pt x="108" y="52"/>
                  </a:cubicBezTo>
                  <a:cubicBezTo>
                    <a:pt x="107" y="52"/>
                    <a:pt x="106" y="52"/>
                    <a:pt x="105" y="52"/>
                  </a:cubicBezTo>
                  <a:cubicBezTo>
                    <a:pt x="104" y="52"/>
                    <a:pt x="102" y="53"/>
                    <a:pt x="101" y="54"/>
                  </a:cubicBezTo>
                  <a:cubicBezTo>
                    <a:pt x="99" y="55"/>
                    <a:pt x="96" y="58"/>
                    <a:pt x="95" y="59"/>
                  </a:cubicBezTo>
                  <a:cubicBezTo>
                    <a:pt x="93" y="61"/>
                    <a:pt x="91" y="63"/>
                    <a:pt x="89" y="65"/>
                  </a:cubicBezTo>
                  <a:cubicBezTo>
                    <a:pt x="88" y="66"/>
                    <a:pt x="85" y="70"/>
                    <a:pt x="83" y="71"/>
                  </a:cubicBezTo>
                  <a:cubicBezTo>
                    <a:pt x="83" y="72"/>
                    <a:pt x="81" y="73"/>
                    <a:pt x="80" y="74"/>
                  </a:cubicBezTo>
                  <a:cubicBezTo>
                    <a:pt x="79" y="74"/>
                    <a:pt x="77" y="76"/>
                    <a:pt x="77" y="77"/>
                  </a:cubicBezTo>
                  <a:cubicBezTo>
                    <a:pt x="76" y="78"/>
                    <a:pt x="76" y="81"/>
                    <a:pt x="76" y="82"/>
                  </a:cubicBezTo>
                  <a:cubicBezTo>
                    <a:pt x="75" y="83"/>
                    <a:pt x="75" y="85"/>
                    <a:pt x="75" y="86"/>
                  </a:cubicBezTo>
                  <a:cubicBezTo>
                    <a:pt x="74" y="87"/>
                    <a:pt x="72" y="88"/>
                    <a:pt x="71" y="89"/>
                  </a:cubicBezTo>
                  <a:cubicBezTo>
                    <a:pt x="71" y="89"/>
                    <a:pt x="69" y="89"/>
                    <a:pt x="69" y="90"/>
                  </a:cubicBezTo>
                  <a:cubicBezTo>
                    <a:pt x="68" y="90"/>
                    <a:pt x="66" y="91"/>
                    <a:pt x="65" y="91"/>
                  </a:cubicBezTo>
                  <a:cubicBezTo>
                    <a:pt x="64" y="91"/>
                    <a:pt x="62" y="90"/>
                    <a:pt x="60" y="90"/>
                  </a:cubicBezTo>
                  <a:cubicBezTo>
                    <a:pt x="60" y="90"/>
                    <a:pt x="58" y="90"/>
                    <a:pt x="57" y="90"/>
                  </a:cubicBezTo>
                  <a:cubicBezTo>
                    <a:pt x="57" y="90"/>
                    <a:pt x="56" y="92"/>
                    <a:pt x="56" y="93"/>
                  </a:cubicBezTo>
                  <a:cubicBezTo>
                    <a:pt x="56" y="93"/>
                    <a:pt x="55" y="95"/>
                    <a:pt x="55" y="95"/>
                  </a:cubicBezTo>
                  <a:cubicBezTo>
                    <a:pt x="54" y="95"/>
                    <a:pt x="53" y="95"/>
                    <a:pt x="52" y="95"/>
                  </a:cubicBezTo>
                  <a:cubicBezTo>
                    <a:pt x="52" y="95"/>
                    <a:pt x="51" y="95"/>
                    <a:pt x="50" y="95"/>
                  </a:cubicBezTo>
                  <a:cubicBezTo>
                    <a:pt x="50" y="95"/>
                    <a:pt x="50" y="96"/>
                    <a:pt x="50" y="97"/>
                  </a:cubicBezTo>
                  <a:cubicBezTo>
                    <a:pt x="49" y="97"/>
                    <a:pt x="48" y="97"/>
                    <a:pt x="47" y="98"/>
                  </a:cubicBezTo>
                  <a:cubicBezTo>
                    <a:pt x="47" y="98"/>
                    <a:pt x="46" y="98"/>
                    <a:pt x="45" y="98"/>
                  </a:cubicBezTo>
                  <a:cubicBezTo>
                    <a:pt x="45" y="99"/>
                    <a:pt x="44" y="99"/>
                    <a:pt x="44" y="99"/>
                  </a:cubicBezTo>
                  <a:cubicBezTo>
                    <a:pt x="44" y="100"/>
                    <a:pt x="43" y="101"/>
                    <a:pt x="42" y="101"/>
                  </a:cubicBezTo>
                  <a:cubicBezTo>
                    <a:pt x="42" y="101"/>
                    <a:pt x="41" y="101"/>
                    <a:pt x="41" y="101"/>
                  </a:cubicBezTo>
                  <a:cubicBezTo>
                    <a:pt x="40" y="100"/>
                    <a:pt x="39" y="99"/>
                    <a:pt x="38" y="98"/>
                  </a:cubicBezTo>
                  <a:cubicBezTo>
                    <a:pt x="37" y="98"/>
                    <a:pt x="35" y="97"/>
                    <a:pt x="34" y="97"/>
                  </a:cubicBezTo>
                  <a:cubicBezTo>
                    <a:pt x="32" y="96"/>
                    <a:pt x="30" y="95"/>
                    <a:pt x="28" y="95"/>
                  </a:cubicBezTo>
                  <a:cubicBezTo>
                    <a:pt x="27" y="94"/>
                    <a:pt x="24" y="93"/>
                    <a:pt x="23" y="93"/>
                  </a:cubicBezTo>
                  <a:cubicBezTo>
                    <a:pt x="21" y="92"/>
                    <a:pt x="18" y="93"/>
                    <a:pt x="16" y="93"/>
                  </a:cubicBezTo>
                  <a:cubicBezTo>
                    <a:pt x="15" y="93"/>
                    <a:pt x="13" y="93"/>
                    <a:pt x="11" y="92"/>
                  </a:cubicBezTo>
                  <a:cubicBezTo>
                    <a:pt x="11" y="92"/>
                    <a:pt x="9" y="91"/>
                    <a:pt x="8" y="91"/>
                  </a:cubicBezTo>
                  <a:cubicBezTo>
                    <a:pt x="8" y="90"/>
                    <a:pt x="8" y="90"/>
                    <a:pt x="8" y="90"/>
                  </a:cubicBezTo>
                  <a:cubicBezTo>
                    <a:pt x="7" y="90"/>
                    <a:pt x="7" y="90"/>
                    <a:pt x="7" y="91"/>
                  </a:cubicBezTo>
                  <a:cubicBezTo>
                    <a:pt x="7" y="91"/>
                    <a:pt x="7" y="92"/>
                    <a:pt x="7" y="92"/>
                  </a:cubicBezTo>
                  <a:cubicBezTo>
                    <a:pt x="7" y="92"/>
                    <a:pt x="6" y="92"/>
                    <a:pt x="5" y="92"/>
                  </a:cubicBezTo>
                  <a:cubicBezTo>
                    <a:pt x="5" y="91"/>
                    <a:pt x="4" y="91"/>
                    <a:pt x="4" y="90"/>
                  </a:cubicBezTo>
                  <a:cubicBezTo>
                    <a:pt x="3" y="90"/>
                    <a:pt x="2" y="88"/>
                    <a:pt x="1" y="88"/>
                  </a:cubicBezTo>
                  <a:cubicBezTo>
                    <a:pt x="1" y="88"/>
                    <a:pt x="0" y="88"/>
                    <a:pt x="0" y="87"/>
                  </a:cubicBezTo>
                  <a:cubicBezTo>
                    <a:pt x="0" y="87"/>
                    <a:pt x="0" y="86"/>
                    <a:pt x="0" y="85"/>
                  </a:cubicBezTo>
                  <a:cubicBezTo>
                    <a:pt x="0" y="85"/>
                    <a:pt x="1" y="84"/>
                    <a:pt x="2" y="83"/>
                  </a:cubicBezTo>
                  <a:cubicBezTo>
                    <a:pt x="2" y="82"/>
                    <a:pt x="2" y="81"/>
                    <a:pt x="3" y="81"/>
                  </a:cubicBezTo>
                  <a:cubicBezTo>
                    <a:pt x="3" y="81"/>
                    <a:pt x="4" y="80"/>
                    <a:pt x="4" y="80"/>
                  </a:cubicBezTo>
                  <a:cubicBezTo>
                    <a:pt x="5" y="80"/>
                    <a:pt x="6" y="81"/>
                    <a:pt x="7" y="81"/>
                  </a:cubicBezTo>
                  <a:cubicBezTo>
                    <a:pt x="7" y="81"/>
                    <a:pt x="8" y="81"/>
                    <a:pt x="8" y="80"/>
                  </a:cubicBezTo>
                  <a:cubicBezTo>
                    <a:pt x="9" y="80"/>
                    <a:pt x="8" y="79"/>
                    <a:pt x="9" y="78"/>
                  </a:cubicBezTo>
                  <a:cubicBezTo>
                    <a:pt x="9" y="78"/>
                    <a:pt x="10" y="78"/>
                    <a:pt x="10" y="78"/>
                  </a:cubicBezTo>
                  <a:cubicBezTo>
                    <a:pt x="10" y="78"/>
                    <a:pt x="11" y="79"/>
                    <a:pt x="11" y="80"/>
                  </a:cubicBezTo>
                  <a:cubicBezTo>
                    <a:pt x="12" y="80"/>
                    <a:pt x="13" y="79"/>
                    <a:pt x="13" y="79"/>
                  </a:cubicBezTo>
                  <a:cubicBezTo>
                    <a:pt x="14" y="78"/>
                    <a:pt x="14" y="77"/>
                    <a:pt x="13" y="77"/>
                  </a:cubicBezTo>
                  <a:cubicBezTo>
                    <a:pt x="13" y="77"/>
                    <a:pt x="13" y="76"/>
                    <a:pt x="13" y="76"/>
                  </a:cubicBezTo>
                  <a:cubicBezTo>
                    <a:pt x="12" y="76"/>
                    <a:pt x="11" y="76"/>
                    <a:pt x="11" y="75"/>
                  </a:cubicBezTo>
                  <a:cubicBezTo>
                    <a:pt x="11" y="75"/>
                    <a:pt x="11" y="74"/>
                    <a:pt x="12" y="74"/>
                  </a:cubicBezTo>
                  <a:cubicBezTo>
                    <a:pt x="12" y="74"/>
                    <a:pt x="13" y="73"/>
                    <a:pt x="13" y="7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5" name="Freeform 145"/>
            <p:cNvSpPr>
              <a:spLocks/>
            </p:cNvSpPr>
            <p:nvPr/>
          </p:nvSpPr>
          <p:spPr bwMode="auto">
            <a:xfrm>
              <a:off x="1330326" y="1560513"/>
              <a:ext cx="398463" cy="361950"/>
            </a:xfrm>
            <a:custGeom>
              <a:avLst/>
              <a:gdLst/>
              <a:ahLst/>
              <a:cxnLst>
                <a:cxn ang="0">
                  <a:pos x="114" y="162"/>
                </a:cxn>
                <a:cxn ang="0">
                  <a:pos x="106" y="161"/>
                </a:cxn>
                <a:cxn ang="0">
                  <a:pos x="98" y="153"/>
                </a:cxn>
                <a:cxn ang="0">
                  <a:pos x="88" y="150"/>
                </a:cxn>
                <a:cxn ang="0">
                  <a:pos x="76" y="151"/>
                </a:cxn>
                <a:cxn ang="0">
                  <a:pos x="65" y="141"/>
                </a:cxn>
                <a:cxn ang="0">
                  <a:pos x="68" y="132"/>
                </a:cxn>
                <a:cxn ang="0">
                  <a:pos x="70" y="120"/>
                </a:cxn>
                <a:cxn ang="0">
                  <a:pos x="79" y="116"/>
                </a:cxn>
                <a:cxn ang="0">
                  <a:pos x="71" y="107"/>
                </a:cxn>
                <a:cxn ang="0">
                  <a:pos x="52" y="109"/>
                </a:cxn>
                <a:cxn ang="0">
                  <a:pos x="45" y="101"/>
                </a:cxn>
                <a:cxn ang="0">
                  <a:pos x="26" y="106"/>
                </a:cxn>
                <a:cxn ang="0">
                  <a:pos x="13" y="110"/>
                </a:cxn>
                <a:cxn ang="0">
                  <a:pos x="5" y="110"/>
                </a:cxn>
                <a:cxn ang="0">
                  <a:pos x="5" y="99"/>
                </a:cxn>
                <a:cxn ang="0">
                  <a:pos x="10" y="92"/>
                </a:cxn>
                <a:cxn ang="0">
                  <a:pos x="23" y="90"/>
                </a:cxn>
                <a:cxn ang="0">
                  <a:pos x="16" y="78"/>
                </a:cxn>
                <a:cxn ang="0">
                  <a:pos x="9" y="72"/>
                </a:cxn>
                <a:cxn ang="0">
                  <a:pos x="0" y="68"/>
                </a:cxn>
                <a:cxn ang="0">
                  <a:pos x="13" y="60"/>
                </a:cxn>
                <a:cxn ang="0">
                  <a:pos x="19" y="48"/>
                </a:cxn>
                <a:cxn ang="0">
                  <a:pos x="27" y="36"/>
                </a:cxn>
                <a:cxn ang="0">
                  <a:pos x="37" y="41"/>
                </a:cxn>
                <a:cxn ang="0">
                  <a:pos x="48" y="31"/>
                </a:cxn>
                <a:cxn ang="0">
                  <a:pos x="60" y="23"/>
                </a:cxn>
                <a:cxn ang="0">
                  <a:pos x="68" y="17"/>
                </a:cxn>
                <a:cxn ang="0">
                  <a:pos x="74" y="13"/>
                </a:cxn>
                <a:cxn ang="0">
                  <a:pos x="90" y="14"/>
                </a:cxn>
                <a:cxn ang="0">
                  <a:pos x="96" y="4"/>
                </a:cxn>
                <a:cxn ang="0">
                  <a:pos x="105" y="4"/>
                </a:cxn>
                <a:cxn ang="0">
                  <a:pos x="117" y="3"/>
                </a:cxn>
                <a:cxn ang="0">
                  <a:pos x="126" y="3"/>
                </a:cxn>
                <a:cxn ang="0">
                  <a:pos x="136" y="3"/>
                </a:cxn>
                <a:cxn ang="0">
                  <a:pos x="149" y="5"/>
                </a:cxn>
                <a:cxn ang="0">
                  <a:pos x="152" y="15"/>
                </a:cxn>
                <a:cxn ang="0">
                  <a:pos x="162" y="18"/>
                </a:cxn>
                <a:cxn ang="0">
                  <a:pos x="172" y="16"/>
                </a:cxn>
                <a:cxn ang="0">
                  <a:pos x="176" y="31"/>
                </a:cxn>
                <a:cxn ang="0">
                  <a:pos x="184" y="63"/>
                </a:cxn>
                <a:cxn ang="0">
                  <a:pos x="201" y="78"/>
                </a:cxn>
                <a:cxn ang="0">
                  <a:pos x="207" y="82"/>
                </a:cxn>
                <a:cxn ang="0">
                  <a:pos x="198" y="97"/>
                </a:cxn>
                <a:cxn ang="0">
                  <a:pos x="196" y="113"/>
                </a:cxn>
                <a:cxn ang="0">
                  <a:pos x="199" y="129"/>
                </a:cxn>
                <a:cxn ang="0">
                  <a:pos x="179" y="139"/>
                </a:cxn>
                <a:cxn ang="0">
                  <a:pos x="189" y="144"/>
                </a:cxn>
                <a:cxn ang="0">
                  <a:pos x="186" y="151"/>
                </a:cxn>
                <a:cxn ang="0">
                  <a:pos x="180" y="156"/>
                </a:cxn>
                <a:cxn ang="0">
                  <a:pos x="176" y="160"/>
                </a:cxn>
                <a:cxn ang="0">
                  <a:pos x="185" y="163"/>
                </a:cxn>
                <a:cxn ang="0">
                  <a:pos x="184" y="177"/>
                </a:cxn>
                <a:cxn ang="0">
                  <a:pos x="181" y="182"/>
                </a:cxn>
                <a:cxn ang="0">
                  <a:pos x="169" y="188"/>
                </a:cxn>
                <a:cxn ang="0">
                  <a:pos x="152" y="187"/>
                </a:cxn>
                <a:cxn ang="0">
                  <a:pos x="145" y="192"/>
                </a:cxn>
                <a:cxn ang="0">
                  <a:pos x="140" y="183"/>
                </a:cxn>
                <a:cxn ang="0">
                  <a:pos x="149" y="176"/>
                </a:cxn>
                <a:cxn ang="0">
                  <a:pos x="141" y="175"/>
                </a:cxn>
                <a:cxn ang="0">
                  <a:pos x="125" y="170"/>
                </a:cxn>
                <a:cxn ang="0">
                  <a:pos x="118" y="171"/>
                </a:cxn>
              </a:cxnLst>
              <a:rect l="0" t="0" r="r" b="b"/>
              <a:pathLst>
                <a:path w="211" h="192">
                  <a:moveTo>
                    <a:pt x="115" y="171"/>
                  </a:moveTo>
                  <a:cubicBezTo>
                    <a:pt x="115" y="171"/>
                    <a:pt x="115" y="171"/>
                    <a:pt x="115" y="171"/>
                  </a:cubicBezTo>
                  <a:cubicBezTo>
                    <a:pt x="114" y="171"/>
                    <a:pt x="114" y="170"/>
                    <a:pt x="114" y="169"/>
                  </a:cubicBezTo>
                  <a:cubicBezTo>
                    <a:pt x="114" y="169"/>
                    <a:pt x="114" y="167"/>
                    <a:pt x="114" y="166"/>
                  </a:cubicBezTo>
                  <a:cubicBezTo>
                    <a:pt x="114" y="166"/>
                    <a:pt x="115" y="165"/>
                    <a:pt x="115" y="164"/>
                  </a:cubicBezTo>
                  <a:cubicBezTo>
                    <a:pt x="115" y="163"/>
                    <a:pt x="115" y="163"/>
                    <a:pt x="114" y="162"/>
                  </a:cubicBezTo>
                  <a:cubicBezTo>
                    <a:pt x="114" y="162"/>
                    <a:pt x="113" y="162"/>
                    <a:pt x="113" y="162"/>
                  </a:cubicBezTo>
                  <a:cubicBezTo>
                    <a:pt x="112" y="162"/>
                    <a:pt x="112" y="163"/>
                    <a:pt x="112" y="163"/>
                  </a:cubicBezTo>
                  <a:cubicBezTo>
                    <a:pt x="111" y="163"/>
                    <a:pt x="111" y="163"/>
                    <a:pt x="110" y="162"/>
                  </a:cubicBezTo>
                  <a:cubicBezTo>
                    <a:pt x="110" y="162"/>
                    <a:pt x="110" y="161"/>
                    <a:pt x="109" y="161"/>
                  </a:cubicBezTo>
                  <a:cubicBezTo>
                    <a:pt x="109" y="161"/>
                    <a:pt x="109" y="161"/>
                    <a:pt x="109" y="161"/>
                  </a:cubicBezTo>
                  <a:cubicBezTo>
                    <a:pt x="108" y="161"/>
                    <a:pt x="107" y="161"/>
                    <a:pt x="106" y="161"/>
                  </a:cubicBezTo>
                  <a:cubicBezTo>
                    <a:pt x="106" y="161"/>
                    <a:pt x="105" y="160"/>
                    <a:pt x="105" y="160"/>
                  </a:cubicBezTo>
                  <a:cubicBezTo>
                    <a:pt x="105" y="159"/>
                    <a:pt x="104" y="158"/>
                    <a:pt x="104" y="157"/>
                  </a:cubicBezTo>
                  <a:cubicBezTo>
                    <a:pt x="104" y="157"/>
                    <a:pt x="103" y="157"/>
                    <a:pt x="103" y="157"/>
                  </a:cubicBezTo>
                  <a:cubicBezTo>
                    <a:pt x="102" y="157"/>
                    <a:pt x="102" y="157"/>
                    <a:pt x="101" y="157"/>
                  </a:cubicBezTo>
                  <a:cubicBezTo>
                    <a:pt x="101" y="156"/>
                    <a:pt x="100" y="155"/>
                    <a:pt x="99" y="155"/>
                  </a:cubicBezTo>
                  <a:cubicBezTo>
                    <a:pt x="99" y="154"/>
                    <a:pt x="98" y="153"/>
                    <a:pt x="98" y="153"/>
                  </a:cubicBezTo>
                  <a:cubicBezTo>
                    <a:pt x="98" y="152"/>
                    <a:pt x="96" y="152"/>
                    <a:pt x="96" y="151"/>
                  </a:cubicBezTo>
                  <a:cubicBezTo>
                    <a:pt x="95" y="151"/>
                    <a:pt x="94" y="151"/>
                    <a:pt x="94" y="152"/>
                  </a:cubicBezTo>
                  <a:cubicBezTo>
                    <a:pt x="94" y="152"/>
                    <a:pt x="93" y="152"/>
                    <a:pt x="93" y="152"/>
                  </a:cubicBezTo>
                  <a:cubicBezTo>
                    <a:pt x="93" y="153"/>
                    <a:pt x="92" y="153"/>
                    <a:pt x="92" y="153"/>
                  </a:cubicBezTo>
                  <a:cubicBezTo>
                    <a:pt x="91" y="153"/>
                    <a:pt x="89" y="152"/>
                    <a:pt x="89" y="152"/>
                  </a:cubicBezTo>
                  <a:cubicBezTo>
                    <a:pt x="88" y="152"/>
                    <a:pt x="89" y="150"/>
                    <a:pt x="88" y="150"/>
                  </a:cubicBezTo>
                  <a:cubicBezTo>
                    <a:pt x="88" y="150"/>
                    <a:pt x="87" y="150"/>
                    <a:pt x="87" y="150"/>
                  </a:cubicBezTo>
                  <a:cubicBezTo>
                    <a:pt x="87" y="151"/>
                    <a:pt x="86" y="152"/>
                    <a:pt x="85" y="152"/>
                  </a:cubicBezTo>
                  <a:cubicBezTo>
                    <a:pt x="85" y="152"/>
                    <a:pt x="84" y="153"/>
                    <a:pt x="83" y="153"/>
                  </a:cubicBezTo>
                  <a:cubicBezTo>
                    <a:pt x="82" y="154"/>
                    <a:pt x="80" y="153"/>
                    <a:pt x="80" y="153"/>
                  </a:cubicBezTo>
                  <a:cubicBezTo>
                    <a:pt x="79" y="153"/>
                    <a:pt x="78" y="152"/>
                    <a:pt x="77" y="152"/>
                  </a:cubicBezTo>
                  <a:cubicBezTo>
                    <a:pt x="77" y="152"/>
                    <a:pt x="76" y="151"/>
                    <a:pt x="76" y="151"/>
                  </a:cubicBezTo>
                  <a:cubicBezTo>
                    <a:pt x="75" y="150"/>
                    <a:pt x="73" y="149"/>
                    <a:pt x="72" y="148"/>
                  </a:cubicBezTo>
                  <a:cubicBezTo>
                    <a:pt x="71" y="148"/>
                    <a:pt x="70" y="147"/>
                    <a:pt x="69" y="147"/>
                  </a:cubicBezTo>
                  <a:cubicBezTo>
                    <a:pt x="69" y="146"/>
                    <a:pt x="67" y="146"/>
                    <a:pt x="67" y="145"/>
                  </a:cubicBezTo>
                  <a:cubicBezTo>
                    <a:pt x="67" y="145"/>
                    <a:pt x="66" y="144"/>
                    <a:pt x="66" y="144"/>
                  </a:cubicBezTo>
                  <a:cubicBezTo>
                    <a:pt x="66" y="144"/>
                    <a:pt x="67" y="143"/>
                    <a:pt x="67" y="142"/>
                  </a:cubicBezTo>
                  <a:cubicBezTo>
                    <a:pt x="66" y="142"/>
                    <a:pt x="66" y="141"/>
                    <a:pt x="65" y="141"/>
                  </a:cubicBezTo>
                  <a:cubicBezTo>
                    <a:pt x="65" y="141"/>
                    <a:pt x="65" y="141"/>
                    <a:pt x="65" y="140"/>
                  </a:cubicBezTo>
                  <a:cubicBezTo>
                    <a:pt x="64" y="140"/>
                    <a:pt x="64" y="139"/>
                    <a:pt x="64" y="139"/>
                  </a:cubicBezTo>
                  <a:cubicBezTo>
                    <a:pt x="64" y="139"/>
                    <a:pt x="65" y="138"/>
                    <a:pt x="65" y="138"/>
                  </a:cubicBezTo>
                  <a:cubicBezTo>
                    <a:pt x="65" y="137"/>
                    <a:pt x="65" y="136"/>
                    <a:pt x="65" y="135"/>
                  </a:cubicBezTo>
                  <a:cubicBezTo>
                    <a:pt x="65" y="135"/>
                    <a:pt x="66" y="134"/>
                    <a:pt x="66" y="134"/>
                  </a:cubicBezTo>
                  <a:cubicBezTo>
                    <a:pt x="67" y="133"/>
                    <a:pt x="67" y="132"/>
                    <a:pt x="68" y="132"/>
                  </a:cubicBezTo>
                  <a:cubicBezTo>
                    <a:pt x="68" y="131"/>
                    <a:pt x="69" y="130"/>
                    <a:pt x="69" y="130"/>
                  </a:cubicBezTo>
                  <a:cubicBezTo>
                    <a:pt x="69" y="129"/>
                    <a:pt x="69" y="127"/>
                    <a:pt x="69" y="126"/>
                  </a:cubicBezTo>
                  <a:cubicBezTo>
                    <a:pt x="69" y="125"/>
                    <a:pt x="69" y="123"/>
                    <a:pt x="68" y="122"/>
                  </a:cubicBezTo>
                  <a:cubicBezTo>
                    <a:pt x="68" y="121"/>
                    <a:pt x="68" y="120"/>
                    <a:pt x="68" y="119"/>
                  </a:cubicBezTo>
                  <a:cubicBezTo>
                    <a:pt x="68" y="119"/>
                    <a:pt x="69" y="119"/>
                    <a:pt x="70" y="119"/>
                  </a:cubicBezTo>
                  <a:cubicBezTo>
                    <a:pt x="70" y="119"/>
                    <a:pt x="70" y="119"/>
                    <a:pt x="70" y="120"/>
                  </a:cubicBezTo>
                  <a:cubicBezTo>
                    <a:pt x="71" y="120"/>
                    <a:pt x="71" y="121"/>
                    <a:pt x="72" y="121"/>
                  </a:cubicBezTo>
                  <a:cubicBezTo>
                    <a:pt x="72" y="121"/>
                    <a:pt x="73" y="120"/>
                    <a:pt x="74" y="120"/>
                  </a:cubicBezTo>
                  <a:cubicBezTo>
                    <a:pt x="74" y="120"/>
                    <a:pt x="75" y="119"/>
                    <a:pt x="75" y="119"/>
                  </a:cubicBezTo>
                  <a:cubicBezTo>
                    <a:pt x="75" y="118"/>
                    <a:pt x="76" y="118"/>
                    <a:pt x="76" y="118"/>
                  </a:cubicBezTo>
                  <a:cubicBezTo>
                    <a:pt x="77" y="118"/>
                    <a:pt x="77" y="117"/>
                    <a:pt x="77" y="116"/>
                  </a:cubicBezTo>
                  <a:cubicBezTo>
                    <a:pt x="78" y="116"/>
                    <a:pt x="79" y="116"/>
                    <a:pt x="79" y="116"/>
                  </a:cubicBezTo>
                  <a:cubicBezTo>
                    <a:pt x="79" y="115"/>
                    <a:pt x="79" y="114"/>
                    <a:pt x="79" y="113"/>
                  </a:cubicBezTo>
                  <a:cubicBezTo>
                    <a:pt x="79" y="113"/>
                    <a:pt x="79" y="112"/>
                    <a:pt x="78" y="111"/>
                  </a:cubicBezTo>
                  <a:cubicBezTo>
                    <a:pt x="78" y="111"/>
                    <a:pt x="77" y="110"/>
                    <a:pt x="77" y="110"/>
                  </a:cubicBezTo>
                  <a:cubicBezTo>
                    <a:pt x="76" y="110"/>
                    <a:pt x="75" y="109"/>
                    <a:pt x="75" y="108"/>
                  </a:cubicBezTo>
                  <a:cubicBezTo>
                    <a:pt x="74" y="108"/>
                    <a:pt x="73" y="107"/>
                    <a:pt x="72" y="107"/>
                  </a:cubicBezTo>
                  <a:cubicBezTo>
                    <a:pt x="72" y="107"/>
                    <a:pt x="72" y="107"/>
                    <a:pt x="71" y="107"/>
                  </a:cubicBezTo>
                  <a:cubicBezTo>
                    <a:pt x="70" y="107"/>
                    <a:pt x="69" y="108"/>
                    <a:pt x="69" y="109"/>
                  </a:cubicBezTo>
                  <a:cubicBezTo>
                    <a:pt x="68" y="110"/>
                    <a:pt x="66" y="111"/>
                    <a:pt x="65" y="111"/>
                  </a:cubicBezTo>
                  <a:cubicBezTo>
                    <a:pt x="64" y="112"/>
                    <a:pt x="62" y="112"/>
                    <a:pt x="61" y="113"/>
                  </a:cubicBezTo>
                  <a:cubicBezTo>
                    <a:pt x="60" y="113"/>
                    <a:pt x="57" y="113"/>
                    <a:pt x="56" y="113"/>
                  </a:cubicBezTo>
                  <a:cubicBezTo>
                    <a:pt x="56" y="113"/>
                    <a:pt x="55" y="112"/>
                    <a:pt x="54" y="111"/>
                  </a:cubicBezTo>
                  <a:cubicBezTo>
                    <a:pt x="54" y="111"/>
                    <a:pt x="53" y="109"/>
                    <a:pt x="52" y="109"/>
                  </a:cubicBezTo>
                  <a:cubicBezTo>
                    <a:pt x="52" y="108"/>
                    <a:pt x="51" y="106"/>
                    <a:pt x="51" y="106"/>
                  </a:cubicBezTo>
                  <a:cubicBezTo>
                    <a:pt x="50" y="105"/>
                    <a:pt x="51" y="103"/>
                    <a:pt x="51" y="103"/>
                  </a:cubicBezTo>
                  <a:cubicBezTo>
                    <a:pt x="51" y="102"/>
                    <a:pt x="50" y="100"/>
                    <a:pt x="50" y="100"/>
                  </a:cubicBezTo>
                  <a:cubicBezTo>
                    <a:pt x="50" y="99"/>
                    <a:pt x="49" y="98"/>
                    <a:pt x="49" y="98"/>
                  </a:cubicBezTo>
                  <a:cubicBezTo>
                    <a:pt x="48" y="98"/>
                    <a:pt x="47" y="99"/>
                    <a:pt x="47" y="99"/>
                  </a:cubicBezTo>
                  <a:cubicBezTo>
                    <a:pt x="46" y="99"/>
                    <a:pt x="45" y="100"/>
                    <a:pt x="45" y="101"/>
                  </a:cubicBezTo>
                  <a:cubicBezTo>
                    <a:pt x="44" y="101"/>
                    <a:pt x="42" y="103"/>
                    <a:pt x="41" y="103"/>
                  </a:cubicBezTo>
                  <a:cubicBezTo>
                    <a:pt x="40" y="104"/>
                    <a:pt x="38" y="105"/>
                    <a:pt x="37" y="105"/>
                  </a:cubicBezTo>
                  <a:cubicBezTo>
                    <a:pt x="37" y="105"/>
                    <a:pt x="35" y="106"/>
                    <a:pt x="35" y="106"/>
                  </a:cubicBezTo>
                  <a:cubicBezTo>
                    <a:pt x="34" y="107"/>
                    <a:pt x="33" y="108"/>
                    <a:pt x="32" y="108"/>
                  </a:cubicBezTo>
                  <a:cubicBezTo>
                    <a:pt x="31" y="108"/>
                    <a:pt x="30" y="108"/>
                    <a:pt x="29" y="108"/>
                  </a:cubicBezTo>
                  <a:cubicBezTo>
                    <a:pt x="28" y="108"/>
                    <a:pt x="27" y="107"/>
                    <a:pt x="26" y="106"/>
                  </a:cubicBezTo>
                  <a:cubicBezTo>
                    <a:pt x="25" y="106"/>
                    <a:pt x="24" y="106"/>
                    <a:pt x="23" y="106"/>
                  </a:cubicBezTo>
                  <a:cubicBezTo>
                    <a:pt x="23" y="106"/>
                    <a:pt x="22" y="106"/>
                    <a:pt x="22" y="107"/>
                  </a:cubicBezTo>
                  <a:cubicBezTo>
                    <a:pt x="21" y="107"/>
                    <a:pt x="21" y="108"/>
                    <a:pt x="20" y="108"/>
                  </a:cubicBezTo>
                  <a:cubicBezTo>
                    <a:pt x="20" y="109"/>
                    <a:pt x="19" y="109"/>
                    <a:pt x="18" y="109"/>
                  </a:cubicBezTo>
                  <a:cubicBezTo>
                    <a:pt x="18" y="109"/>
                    <a:pt x="17" y="109"/>
                    <a:pt x="16" y="110"/>
                  </a:cubicBezTo>
                  <a:cubicBezTo>
                    <a:pt x="15" y="110"/>
                    <a:pt x="14" y="110"/>
                    <a:pt x="13" y="110"/>
                  </a:cubicBezTo>
                  <a:cubicBezTo>
                    <a:pt x="13" y="111"/>
                    <a:pt x="13" y="111"/>
                    <a:pt x="12" y="112"/>
                  </a:cubicBezTo>
                  <a:cubicBezTo>
                    <a:pt x="12" y="112"/>
                    <a:pt x="11" y="112"/>
                    <a:pt x="10" y="112"/>
                  </a:cubicBezTo>
                  <a:cubicBezTo>
                    <a:pt x="10" y="113"/>
                    <a:pt x="9" y="112"/>
                    <a:pt x="9" y="112"/>
                  </a:cubicBezTo>
                  <a:cubicBezTo>
                    <a:pt x="8" y="113"/>
                    <a:pt x="8" y="113"/>
                    <a:pt x="7" y="113"/>
                  </a:cubicBezTo>
                  <a:cubicBezTo>
                    <a:pt x="7" y="112"/>
                    <a:pt x="7" y="112"/>
                    <a:pt x="7" y="111"/>
                  </a:cubicBezTo>
                  <a:cubicBezTo>
                    <a:pt x="6" y="111"/>
                    <a:pt x="5" y="110"/>
                    <a:pt x="5" y="110"/>
                  </a:cubicBezTo>
                  <a:cubicBezTo>
                    <a:pt x="5" y="109"/>
                    <a:pt x="5" y="108"/>
                    <a:pt x="5" y="108"/>
                  </a:cubicBezTo>
                  <a:cubicBezTo>
                    <a:pt x="5" y="107"/>
                    <a:pt x="6" y="106"/>
                    <a:pt x="6" y="106"/>
                  </a:cubicBezTo>
                  <a:cubicBezTo>
                    <a:pt x="6" y="105"/>
                    <a:pt x="7" y="104"/>
                    <a:pt x="7" y="104"/>
                  </a:cubicBezTo>
                  <a:cubicBezTo>
                    <a:pt x="7" y="103"/>
                    <a:pt x="7" y="102"/>
                    <a:pt x="7" y="102"/>
                  </a:cubicBezTo>
                  <a:cubicBezTo>
                    <a:pt x="7" y="101"/>
                    <a:pt x="7" y="100"/>
                    <a:pt x="6" y="100"/>
                  </a:cubicBezTo>
                  <a:cubicBezTo>
                    <a:pt x="6" y="99"/>
                    <a:pt x="5" y="99"/>
                    <a:pt x="5" y="99"/>
                  </a:cubicBezTo>
                  <a:cubicBezTo>
                    <a:pt x="4" y="98"/>
                    <a:pt x="3" y="97"/>
                    <a:pt x="2" y="96"/>
                  </a:cubicBezTo>
                  <a:cubicBezTo>
                    <a:pt x="2" y="96"/>
                    <a:pt x="2" y="95"/>
                    <a:pt x="2" y="95"/>
                  </a:cubicBezTo>
                  <a:cubicBezTo>
                    <a:pt x="3" y="94"/>
                    <a:pt x="4" y="94"/>
                    <a:pt x="4" y="94"/>
                  </a:cubicBezTo>
                  <a:cubicBezTo>
                    <a:pt x="5" y="94"/>
                    <a:pt x="6" y="94"/>
                    <a:pt x="6" y="94"/>
                  </a:cubicBezTo>
                  <a:cubicBezTo>
                    <a:pt x="7" y="94"/>
                    <a:pt x="8" y="93"/>
                    <a:pt x="8" y="92"/>
                  </a:cubicBezTo>
                  <a:cubicBezTo>
                    <a:pt x="9" y="92"/>
                    <a:pt x="10" y="92"/>
                    <a:pt x="10" y="92"/>
                  </a:cubicBezTo>
                  <a:cubicBezTo>
                    <a:pt x="11" y="91"/>
                    <a:pt x="12" y="91"/>
                    <a:pt x="13" y="91"/>
                  </a:cubicBezTo>
                  <a:cubicBezTo>
                    <a:pt x="14" y="91"/>
                    <a:pt x="15" y="90"/>
                    <a:pt x="16" y="90"/>
                  </a:cubicBezTo>
                  <a:cubicBezTo>
                    <a:pt x="16" y="90"/>
                    <a:pt x="17" y="90"/>
                    <a:pt x="18" y="90"/>
                  </a:cubicBezTo>
                  <a:cubicBezTo>
                    <a:pt x="18" y="90"/>
                    <a:pt x="20" y="91"/>
                    <a:pt x="20" y="91"/>
                  </a:cubicBezTo>
                  <a:cubicBezTo>
                    <a:pt x="21" y="92"/>
                    <a:pt x="23" y="92"/>
                    <a:pt x="23" y="91"/>
                  </a:cubicBezTo>
                  <a:cubicBezTo>
                    <a:pt x="23" y="91"/>
                    <a:pt x="23" y="90"/>
                    <a:pt x="23" y="90"/>
                  </a:cubicBezTo>
                  <a:cubicBezTo>
                    <a:pt x="23" y="89"/>
                    <a:pt x="22" y="89"/>
                    <a:pt x="22" y="88"/>
                  </a:cubicBezTo>
                  <a:cubicBezTo>
                    <a:pt x="22" y="88"/>
                    <a:pt x="21" y="86"/>
                    <a:pt x="21" y="86"/>
                  </a:cubicBezTo>
                  <a:cubicBezTo>
                    <a:pt x="21" y="85"/>
                    <a:pt x="21" y="83"/>
                    <a:pt x="21" y="82"/>
                  </a:cubicBezTo>
                  <a:cubicBezTo>
                    <a:pt x="21" y="82"/>
                    <a:pt x="20" y="82"/>
                    <a:pt x="19" y="81"/>
                  </a:cubicBezTo>
                  <a:cubicBezTo>
                    <a:pt x="19" y="81"/>
                    <a:pt x="17" y="81"/>
                    <a:pt x="17" y="81"/>
                  </a:cubicBezTo>
                  <a:cubicBezTo>
                    <a:pt x="17" y="80"/>
                    <a:pt x="17" y="78"/>
                    <a:pt x="16" y="78"/>
                  </a:cubicBezTo>
                  <a:cubicBezTo>
                    <a:pt x="15" y="78"/>
                    <a:pt x="14" y="78"/>
                    <a:pt x="13" y="78"/>
                  </a:cubicBezTo>
                  <a:cubicBezTo>
                    <a:pt x="13" y="78"/>
                    <a:pt x="12" y="78"/>
                    <a:pt x="12" y="78"/>
                  </a:cubicBezTo>
                  <a:cubicBezTo>
                    <a:pt x="12" y="78"/>
                    <a:pt x="11" y="77"/>
                    <a:pt x="11" y="77"/>
                  </a:cubicBezTo>
                  <a:cubicBezTo>
                    <a:pt x="12" y="76"/>
                    <a:pt x="13" y="75"/>
                    <a:pt x="13" y="75"/>
                  </a:cubicBezTo>
                  <a:cubicBezTo>
                    <a:pt x="13" y="74"/>
                    <a:pt x="13" y="73"/>
                    <a:pt x="13" y="73"/>
                  </a:cubicBezTo>
                  <a:cubicBezTo>
                    <a:pt x="12" y="72"/>
                    <a:pt x="10" y="71"/>
                    <a:pt x="9" y="72"/>
                  </a:cubicBezTo>
                  <a:cubicBezTo>
                    <a:pt x="9" y="72"/>
                    <a:pt x="10" y="73"/>
                    <a:pt x="9" y="74"/>
                  </a:cubicBezTo>
                  <a:cubicBezTo>
                    <a:pt x="9" y="74"/>
                    <a:pt x="7" y="75"/>
                    <a:pt x="7" y="75"/>
                  </a:cubicBezTo>
                  <a:cubicBezTo>
                    <a:pt x="6" y="75"/>
                    <a:pt x="5" y="74"/>
                    <a:pt x="5" y="73"/>
                  </a:cubicBezTo>
                  <a:cubicBezTo>
                    <a:pt x="4" y="73"/>
                    <a:pt x="3" y="72"/>
                    <a:pt x="2" y="71"/>
                  </a:cubicBezTo>
                  <a:cubicBezTo>
                    <a:pt x="2" y="71"/>
                    <a:pt x="1" y="70"/>
                    <a:pt x="0" y="70"/>
                  </a:cubicBezTo>
                  <a:cubicBezTo>
                    <a:pt x="0" y="69"/>
                    <a:pt x="0" y="68"/>
                    <a:pt x="0" y="68"/>
                  </a:cubicBezTo>
                  <a:cubicBezTo>
                    <a:pt x="1" y="67"/>
                    <a:pt x="1" y="65"/>
                    <a:pt x="1" y="64"/>
                  </a:cubicBezTo>
                  <a:cubicBezTo>
                    <a:pt x="2" y="64"/>
                    <a:pt x="3" y="64"/>
                    <a:pt x="4" y="64"/>
                  </a:cubicBezTo>
                  <a:cubicBezTo>
                    <a:pt x="4" y="64"/>
                    <a:pt x="6" y="65"/>
                    <a:pt x="6" y="65"/>
                  </a:cubicBezTo>
                  <a:cubicBezTo>
                    <a:pt x="7" y="65"/>
                    <a:pt x="8" y="64"/>
                    <a:pt x="9" y="63"/>
                  </a:cubicBezTo>
                  <a:cubicBezTo>
                    <a:pt x="9" y="63"/>
                    <a:pt x="10" y="62"/>
                    <a:pt x="11" y="61"/>
                  </a:cubicBezTo>
                  <a:cubicBezTo>
                    <a:pt x="11" y="61"/>
                    <a:pt x="13" y="60"/>
                    <a:pt x="13" y="60"/>
                  </a:cubicBezTo>
                  <a:cubicBezTo>
                    <a:pt x="14" y="60"/>
                    <a:pt x="15" y="60"/>
                    <a:pt x="15" y="59"/>
                  </a:cubicBezTo>
                  <a:cubicBezTo>
                    <a:pt x="16" y="59"/>
                    <a:pt x="16" y="58"/>
                    <a:pt x="16" y="57"/>
                  </a:cubicBezTo>
                  <a:cubicBezTo>
                    <a:pt x="16" y="57"/>
                    <a:pt x="15" y="56"/>
                    <a:pt x="15" y="55"/>
                  </a:cubicBezTo>
                  <a:cubicBezTo>
                    <a:pt x="15" y="54"/>
                    <a:pt x="16" y="54"/>
                    <a:pt x="16" y="53"/>
                  </a:cubicBezTo>
                  <a:cubicBezTo>
                    <a:pt x="17" y="53"/>
                    <a:pt x="18" y="51"/>
                    <a:pt x="19" y="50"/>
                  </a:cubicBezTo>
                  <a:cubicBezTo>
                    <a:pt x="19" y="50"/>
                    <a:pt x="19" y="48"/>
                    <a:pt x="19" y="48"/>
                  </a:cubicBezTo>
                  <a:cubicBezTo>
                    <a:pt x="19" y="47"/>
                    <a:pt x="18" y="46"/>
                    <a:pt x="18" y="46"/>
                  </a:cubicBezTo>
                  <a:cubicBezTo>
                    <a:pt x="18" y="45"/>
                    <a:pt x="19" y="44"/>
                    <a:pt x="19" y="43"/>
                  </a:cubicBezTo>
                  <a:cubicBezTo>
                    <a:pt x="20" y="42"/>
                    <a:pt x="21" y="41"/>
                    <a:pt x="22" y="41"/>
                  </a:cubicBezTo>
                  <a:cubicBezTo>
                    <a:pt x="23" y="40"/>
                    <a:pt x="24" y="40"/>
                    <a:pt x="25" y="39"/>
                  </a:cubicBezTo>
                  <a:cubicBezTo>
                    <a:pt x="25" y="39"/>
                    <a:pt x="25" y="37"/>
                    <a:pt x="25" y="37"/>
                  </a:cubicBezTo>
                  <a:cubicBezTo>
                    <a:pt x="26" y="36"/>
                    <a:pt x="27" y="36"/>
                    <a:pt x="27" y="36"/>
                  </a:cubicBezTo>
                  <a:cubicBezTo>
                    <a:pt x="28" y="35"/>
                    <a:pt x="29" y="34"/>
                    <a:pt x="29" y="34"/>
                  </a:cubicBezTo>
                  <a:cubicBezTo>
                    <a:pt x="30" y="34"/>
                    <a:pt x="31" y="35"/>
                    <a:pt x="32" y="35"/>
                  </a:cubicBezTo>
                  <a:cubicBezTo>
                    <a:pt x="32" y="36"/>
                    <a:pt x="33" y="37"/>
                    <a:pt x="33" y="37"/>
                  </a:cubicBezTo>
                  <a:cubicBezTo>
                    <a:pt x="34" y="38"/>
                    <a:pt x="35" y="37"/>
                    <a:pt x="36" y="38"/>
                  </a:cubicBezTo>
                  <a:cubicBezTo>
                    <a:pt x="36" y="38"/>
                    <a:pt x="36" y="39"/>
                    <a:pt x="36" y="39"/>
                  </a:cubicBezTo>
                  <a:cubicBezTo>
                    <a:pt x="36" y="40"/>
                    <a:pt x="37" y="41"/>
                    <a:pt x="37" y="41"/>
                  </a:cubicBezTo>
                  <a:cubicBezTo>
                    <a:pt x="37" y="41"/>
                    <a:pt x="38" y="41"/>
                    <a:pt x="39" y="41"/>
                  </a:cubicBezTo>
                  <a:cubicBezTo>
                    <a:pt x="39" y="40"/>
                    <a:pt x="40" y="39"/>
                    <a:pt x="41" y="39"/>
                  </a:cubicBezTo>
                  <a:cubicBezTo>
                    <a:pt x="42" y="38"/>
                    <a:pt x="43" y="36"/>
                    <a:pt x="43" y="35"/>
                  </a:cubicBezTo>
                  <a:cubicBezTo>
                    <a:pt x="43" y="35"/>
                    <a:pt x="44" y="33"/>
                    <a:pt x="44" y="33"/>
                  </a:cubicBezTo>
                  <a:cubicBezTo>
                    <a:pt x="45" y="32"/>
                    <a:pt x="46" y="31"/>
                    <a:pt x="46" y="31"/>
                  </a:cubicBezTo>
                  <a:cubicBezTo>
                    <a:pt x="47" y="31"/>
                    <a:pt x="48" y="31"/>
                    <a:pt x="48" y="31"/>
                  </a:cubicBezTo>
                  <a:cubicBezTo>
                    <a:pt x="48" y="31"/>
                    <a:pt x="49" y="32"/>
                    <a:pt x="50" y="32"/>
                  </a:cubicBezTo>
                  <a:cubicBezTo>
                    <a:pt x="51" y="31"/>
                    <a:pt x="51" y="30"/>
                    <a:pt x="52" y="30"/>
                  </a:cubicBezTo>
                  <a:cubicBezTo>
                    <a:pt x="52" y="29"/>
                    <a:pt x="53" y="28"/>
                    <a:pt x="53" y="27"/>
                  </a:cubicBezTo>
                  <a:cubicBezTo>
                    <a:pt x="54" y="27"/>
                    <a:pt x="55" y="25"/>
                    <a:pt x="56" y="25"/>
                  </a:cubicBezTo>
                  <a:cubicBezTo>
                    <a:pt x="57" y="25"/>
                    <a:pt x="58" y="24"/>
                    <a:pt x="59" y="24"/>
                  </a:cubicBezTo>
                  <a:cubicBezTo>
                    <a:pt x="59" y="24"/>
                    <a:pt x="60" y="23"/>
                    <a:pt x="60" y="23"/>
                  </a:cubicBezTo>
                  <a:cubicBezTo>
                    <a:pt x="60" y="23"/>
                    <a:pt x="61" y="24"/>
                    <a:pt x="61" y="24"/>
                  </a:cubicBezTo>
                  <a:cubicBezTo>
                    <a:pt x="62" y="24"/>
                    <a:pt x="63" y="24"/>
                    <a:pt x="63" y="23"/>
                  </a:cubicBezTo>
                  <a:cubicBezTo>
                    <a:pt x="64" y="23"/>
                    <a:pt x="64" y="22"/>
                    <a:pt x="65" y="22"/>
                  </a:cubicBezTo>
                  <a:cubicBezTo>
                    <a:pt x="65" y="21"/>
                    <a:pt x="66" y="21"/>
                    <a:pt x="66" y="21"/>
                  </a:cubicBezTo>
                  <a:cubicBezTo>
                    <a:pt x="66" y="21"/>
                    <a:pt x="67" y="20"/>
                    <a:pt x="67" y="20"/>
                  </a:cubicBezTo>
                  <a:cubicBezTo>
                    <a:pt x="68" y="19"/>
                    <a:pt x="68" y="18"/>
                    <a:pt x="68" y="17"/>
                  </a:cubicBezTo>
                  <a:cubicBezTo>
                    <a:pt x="68" y="17"/>
                    <a:pt x="68" y="16"/>
                    <a:pt x="68" y="15"/>
                  </a:cubicBezTo>
                  <a:cubicBezTo>
                    <a:pt x="68" y="15"/>
                    <a:pt x="67" y="15"/>
                    <a:pt x="67" y="15"/>
                  </a:cubicBezTo>
                  <a:cubicBezTo>
                    <a:pt x="66" y="14"/>
                    <a:pt x="67" y="13"/>
                    <a:pt x="67" y="12"/>
                  </a:cubicBezTo>
                  <a:cubicBezTo>
                    <a:pt x="68" y="11"/>
                    <a:pt x="69" y="10"/>
                    <a:pt x="70" y="10"/>
                  </a:cubicBezTo>
                  <a:cubicBezTo>
                    <a:pt x="71" y="10"/>
                    <a:pt x="72" y="11"/>
                    <a:pt x="73" y="11"/>
                  </a:cubicBezTo>
                  <a:cubicBezTo>
                    <a:pt x="73" y="11"/>
                    <a:pt x="74" y="12"/>
                    <a:pt x="74" y="13"/>
                  </a:cubicBezTo>
                  <a:cubicBezTo>
                    <a:pt x="74" y="13"/>
                    <a:pt x="75" y="14"/>
                    <a:pt x="76" y="14"/>
                  </a:cubicBezTo>
                  <a:cubicBezTo>
                    <a:pt x="76" y="14"/>
                    <a:pt x="77" y="15"/>
                    <a:pt x="78" y="15"/>
                  </a:cubicBezTo>
                  <a:cubicBezTo>
                    <a:pt x="79" y="16"/>
                    <a:pt x="81" y="15"/>
                    <a:pt x="83" y="15"/>
                  </a:cubicBezTo>
                  <a:cubicBezTo>
                    <a:pt x="83" y="15"/>
                    <a:pt x="85" y="15"/>
                    <a:pt x="86" y="15"/>
                  </a:cubicBezTo>
                  <a:cubicBezTo>
                    <a:pt x="87" y="15"/>
                    <a:pt x="88" y="14"/>
                    <a:pt x="88" y="14"/>
                  </a:cubicBezTo>
                  <a:cubicBezTo>
                    <a:pt x="89" y="14"/>
                    <a:pt x="90" y="14"/>
                    <a:pt x="90" y="14"/>
                  </a:cubicBezTo>
                  <a:cubicBezTo>
                    <a:pt x="91" y="14"/>
                    <a:pt x="91" y="15"/>
                    <a:pt x="91" y="15"/>
                  </a:cubicBezTo>
                  <a:cubicBezTo>
                    <a:pt x="91" y="16"/>
                    <a:pt x="92" y="16"/>
                    <a:pt x="93" y="16"/>
                  </a:cubicBezTo>
                  <a:cubicBezTo>
                    <a:pt x="94" y="16"/>
                    <a:pt x="96" y="15"/>
                    <a:pt x="96" y="14"/>
                  </a:cubicBezTo>
                  <a:cubicBezTo>
                    <a:pt x="97" y="13"/>
                    <a:pt x="96" y="11"/>
                    <a:pt x="96" y="10"/>
                  </a:cubicBezTo>
                  <a:cubicBezTo>
                    <a:pt x="97" y="9"/>
                    <a:pt x="97" y="7"/>
                    <a:pt x="97" y="6"/>
                  </a:cubicBezTo>
                  <a:cubicBezTo>
                    <a:pt x="97" y="6"/>
                    <a:pt x="96" y="5"/>
                    <a:pt x="96" y="4"/>
                  </a:cubicBezTo>
                  <a:cubicBezTo>
                    <a:pt x="97" y="3"/>
                    <a:pt x="98" y="2"/>
                    <a:pt x="98" y="1"/>
                  </a:cubicBezTo>
                  <a:cubicBezTo>
                    <a:pt x="99" y="1"/>
                    <a:pt x="100" y="0"/>
                    <a:pt x="100" y="0"/>
                  </a:cubicBezTo>
                  <a:cubicBezTo>
                    <a:pt x="101" y="0"/>
                    <a:pt x="102" y="0"/>
                    <a:pt x="102" y="0"/>
                  </a:cubicBezTo>
                  <a:cubicBezTo>
                    <a:pt x="102" y="0"/>
                    <a:pt x="102" y="0"/>
                    <a:pt x="103" y="0"/>
                  </a:cubicBezTo>
                  <a:cubicBezTo>
                    <a:pt x="103" y="1"/>
                    <a:pt x="102" y="2"/>
                    <a:pt x="103" y="2"/>
                  </a:cubicBezTo>
                  <a:cubicBezTo>
                    <a:pt x="103" y="3"/>
                    <a:pt x="104" y="3"/>
                    <a:pt x="105" y="4"/>
                  </a:cubicBezTo>
                  <a:cubicBezTo>
                    <a:pt x="105" y="4"/>
                    <a:pt x="106" y="5"/>
                    <a:pt x="106" y="5"/>
                  </a:cubicBezTo>
                  <a:cubicBezTo>
                    <a:pt x="106" y="5"/>
                    <a:pt x="107" y="6"/>
                    <a:pt x="108" y="6"/>
                  </a:cubicBezTo>
                  <a:cubicBezTo>
                    <a:pt x="108" y="7"/>
                    <a:pt x="109" y="6"/>
                    <a:pt x="110" y="6"/>
                  </a:cubicBezTo>
                  <a:cubicBezTo>
                    <a:pt x="110" y="6"/>
                    <a:pt x="112" y="7"/>
                    <a:pt x="113" y="6"/>
                  </a:cubicBezTo>
                  <a:cubicBezTo>
                    <a:pt x="113" y="6"/>
                    <a:pt x="114" y="5"/>
                    <a:pt x="114" y="4"/>
                  </a:cubicBezTo>
                  <a:cubicBezTo>
                    <a:pt x="115" y="4"/>
                    <a:pt x="116" y="3"/>
                    <a:pt x="117" y="3"/>
                  </a:cubicBezTo>
                  <a:cubicBezTo>
                    <a:pt x="117" y="3"/>
                    <a:pt x="119" y="3"/>
                    <a:pt x="119" y="3"/>
                  </a:cubicBezTo>
                  <a:cubicBezTo>
                    <a:pt x="119" y="3"/>
                    <a:pt x="120" y="3"/>
                    <a:pt x="120" y="3"/>
                  </a:cubicBezTo>
                  <a:cubicBezTo>
                    <a:pt x="120" y="3"/>
                    <a:pt x="120" y="3"/>
                    <a:pt x="120" y="4"/>
                  </a:cubicBezTo>
                  <a:cubicBezTo>
                    <a:pt x="120" y="4"/>
                    <a:pt x="122" y="5"/>
                    <a:pt x="122" y="5"/>
                  </a:cubicBezTo>
                  <a:cubicBezTo>
                    <a:pt x="123" y="5"/>
                    <a:pt x="124" y="4"/>
                    <a:pt x="124" y="4"/>
                  </a:cubicBezTo>
                  <a:cubicBezTo>
                    <a:pt x="125" y="4"/>
                    <a:pt x="126" y="3"/>
                    <a:pt x="126" y="3"/>
                  </a:cubicBezTo>
                  <a:cubicBezTo>
                    <a:pt x="127" y="3"/>
                    <a:pt x="128" y="4"/>
                    <a:pt x="129" y="4"/>
                  </a:cubicBezTo>
                  <a:cubicBezTo>
                    <a:pt x="129" y="4"/>
                    <a:pt x="130" y="5"/>
                    <a:pt x="130" y="6"/>
                  </a:cubicBezTo>
                  <a:cubicBezTo>
                    <a:pt x="131" y="6"/>
                    <a:pt x="132" y="6"/>
                    <a:pt x="132" y="6"/>
                  </a:cubicBezTo>
                  <a:cubicBezTo>
                    <a:pt x="133" y="6"/>
                    <a:pt x="134" y="5"/>
                    <a:pt x="134" y="5"/>
                  </a:cubicBezTo>
                  <a:cubicBezTo>
                    <a:pt x="135" y="4"/>
                    <a:pt x="135" y="4"/>
                    <a:pt x="135" y="4"/>
                  </a:cubicBezTo>
                  <a:cubicBezTo>
                    <a:pt x="135" y="3"/>
                    <a:pt x="136" y="3"/>
                    <a:pt x="136" y="3"/>
                  </a:cubicBezTo>
                  <a:cubicBezTo>
                    <a:pt x="136" y="3"/>
                    <a:pt x="137" y="4"/>
                    <a:pt x="137" y="4"/>
                  </a:cubicBezTo>
                  <a:cubicBezTo>
                    <a:pt x="137" y="5"/>
                    <a:pt x="139" y="5"/>
                    <a:pt x="139" y="5"/>
                  </a:cubicBezTo>
                  <a:cubicBezTo>
                    <a:pt x="140" y="5"/>
                    <a:pt x="141" y="5"/>
                    <a:pt x="142" y="5"/>
                  </a:cubicBezTo>
                  <a:cubicBezTo>
                    <a:pt x="142" y="4"/>
                    <a:pt x="144" y="3"/>
                    <a:pt x="144" y="2"/>
                  </a:cubicBezTo>
                  <a:cubicBezTo>
                    <a:pt x="145" y="2"/>
                    <a:pt x="146" y="3"/>
                    <a:pt x="147" y="3"/>
                  </a:cubicBezTo>
                  <a:cubicBezTo>
                    <a:pt x="148" y="3"/>
                    <a:pt x="149" y="4"/>
                    <a:pt x="149" y="5"/>
                  </a:cubicBezTo>
                  <a:cubicBezTo>
                    <a:pt x="149" y="5"/>
                    <a:pt x="148" y="6"/>
                    <a:pt x="148" y="7"/>
                  </a:cubicBezTo>
                  <a:cubicBezTo>
                    <a:pt x="148" y="7"/>
                    <a:pt x="149" y="8"/>
                    <a:pt x="150" y="9"/>
                  </a:cubicBezTo>
                  <a:cubicBezTo>
                    <a:pt x="150" y="9"/>
                    <a:pt x="151" y="9"/>
                    <a:pt x="151" y="10"/>
                  </a:cubicBezTo>
                  <a:cubicBezTo>
                    <a:pt x="151" y="10"/>
                    <a:pt x="152" y="11"/>
                    <a:pt x="152" y="12"/>
                  </a:cubicBezTo>
                  <a:cubicBezTo>
                    <a:pt x="151" y="12"/>
                    <a:pt x="150" y="13"/>
                    <a:pt x="150" y="14"/>
                  </a:cubicBezTo>
                  <a:cubicBezTo>
                    <a:pt x="151" y="14"/>
                    <a:pt x="152" y="15"/>
                    <a:pt x="152" y="15"/>
                  </a:cubicBezTo>
                  <a:cubicBezTo>
                    <a:pt x="153" y="15"/>
                    <a:pt x="153" y="15"/>
                    <a:pt x="154" y="14"/>
                  </a:cubicBezTo>
                  <a:cubicBezTo>
                    <a:pt x="154" y="14"/>
                    <a:pt x="155" y="14"/>
                    <a:pt x="155" y="14"/>
                  </a:cubicBezTo>
                  <a:cubicBezTo>
                    <a:pt x="155" y="13"/>
                    <a:pt x="156" y="13"/>
                    <a:pt x="157" y="14"/>
                  </a:cubicBezTo>
                  <a:cubicBezTo>
                    <a:pt x="157" y="14"/>
                    <a:pt x="159" y="14"/>
                    <a:pt x="159" y="14"/>
                  </a:cubicBezTo>
                  <a:cubicBezTo>
                    <a:pt x="160" y="15"/>
                    <a:pt x="160" y="16"/>
                    <a:pt x="160" y="17"/>
                  </a:cubicBezTo>
                  <a:cubicBezTo>
                    <a:pt x="161" y="17"/>
                    <a:pt x="161" y="17"/>
                    <a:pt x="162" y="18"/>
                  </a:cubicBezTo>
                  <a:cubicBezTo>
                    <a:pt x="162" y="18"/>
                    <a:pt x="164" y="18"/>
                    <a:pt x="164" y="17"/>
                  </a:cubicBezTo>
                  <a:cubicBezTo>
                    <a:pt x="164" y="17"/>
                    <a:pt x="164" y="15"/>
                    <a:pt x="164" y="15"/>
                  </a:cubicBezTo>
                  <a:cubicBezTo>
                    <a:pt x="164" y="15"/>
                    <a:pt x="165" y="14"/>
                    <a:pt x="165" y="14"/>
                  </a:cubicBezTo>
                  <a:cubicBezTo>
                    <a:pt x="166" y="14"/>
                    <a:pt x="167" y="15"/>
                    <a:pt x="167" y="15"/>
                  </a:cubicBezTo>
                  <a:cubicBezTo>
                    <a:pt x="168" y="16"/>
                    <a:pt x="169" y="16"/>
                    <a:pt x="169" y="16"/>
                  </a:cubicBezTo>
                  <a:cubicBezTo>
                    <a:pt x="170" y="16"/>
                    <a:pt x="172" y="16"/>
                    <a:pt x="172" y="16"/>
                  </a:cubicBezTo>
                  <a:cubicBezTo>
                    <a:pt x="173" y="16"/>
                    <a:pt x="173" y="16"/>
                    <a:pt x="174" y="16"/>
                  </a:cubicBezTo>
                  <a:cubicBezTo>
                    <a:pt x="174" y="17"/>
                    <a:pt x="174" y="17"/>
                    <a:pt x="174" y="18"/>
                  </a:cubicBezTo>
                  <a:cubicBezTo>
                    <a:pt x="174" y="18"/>
                    <a:pt x="174" y="19"/>
                    <a:pt x="174" y="20"/>
                  </a:cubicBezTo>
                  <a:cubicBezTo>
                    <a:pt x="174" y="21"/>
                    <a:pt x="173" y="23"/>
                    <a:pt x="173" y="23"/>
                  </a:cubicBezTo>
                  <a:cubicBezTo>
                    <a:pt x="173" y="24"/>
                    <a:pt x="173" y="26"/>
                    <a:pt x="173" y="27"/>
                  </a:cubicBezTo>
                  <a:cubicBezTo>
                    <a:pt x="173" y="28"/>
                    <a:pt x="176" y="30"/>
                    <a:pt x="176" y="31"/>
                  </a:cubicBezTo>
                  <a:cubicBezTo>
                    <a:pt x="177" y="32"/>
                    <a:pt x="177" y="35"/>
                    <a:pt x="177" y="36"/>
                  </a:cubicBezTo>
                  <a:cubicBezTo>
                    <a:pt x="177" y="37"/>
                    <a:pt x="176" y="40"/>
                    <a:pt x="175" y="42"/>
                  </a:cubicBezTo>
                  <a:cubicBezTo>
                    <a:pt x="175" y="43"/>
                    <a:pt x="175" y="46"/>
                    <a:pt x="175" y="48"/>
                  </a:cubicBezTo>
                  <a:cubicBezTo>
                    <a:pt x="175" y="49"/>
                    <a:pt x="177" y="51"/>
                    <a:pt x="178" y="52"/>
                  </a:cubicBezTo>
                  <a:cubicBezTo>
                    <a:pt x="179" y="54"/>
                    <a:pt x="182" y="57"/>
                    <a:pt x="182" y="58"/>
                  </a:cubicBezTo>
                  <a:cubicBezTo>
                    <a:pt x="183" y="59"/>
                    <a:pt x="183" y="62"/>
                    <a:pt x="184" y="63"/>
                  </a:cubicBezTo>
                  <a:cubicBezTo>
                    <a:pt x="184" y="64"/>
                    <a:pt x="184" y="67"/>
                    <a:pt x="185" y="68"/>
                  </a:cubicBezTo>
                  <a:cubicBezTo>
                    <a:pt x="186" y="69"/>
                    <a:pt x="188" y="70"/>
                    <a:pt x="189" y="71"/>
                  </a:cubicBezTo>
                  <a:cubicBezTo>
                    <a:pt x="190" y="71"/>
                    <a:pt x="192" y="72"/>
                    <a:pt x="193" y="72"/>
                  </a:cubicBezTo>
                  <a:cubicBezTo>
                    <a:pt x="194" y="73"/>
                    <a:pt x="197" y="73"/>
                    <a:pt x="198" y="73"/>
                  </a:cubicBezTo>
                  <a:cubicBezTo>
                    <a:pt x="199" y="73"/>
                    <a:pt x="201" y="74"/>
                    <a:pt x="201" y="75"/>
                  </a:cubicBezTo>
                  <a:cubicBezTo>
                    <a:pt x="202" y="75"/>
                    <a:pt x="201" y="77"/>
                    <a:pt x="201" y="78"/>
                  </a:cubicBezTo>
                  <a:cubicBezTo>
                    <a:pt x="201" y="79"/>
                    <a:pt x="202" y="80"/>
                    <a:pt x="202" y="80"/>
                  </a:cubicBezTo>
                  <a:cubicBezTo>
                    <a:pt x="202" y="81"/>
                    <a:pt x="201" y="82"/>
                    <a:pt x="201" y="82"/>
                  </a:cubicBezTo>
                  <a:cubicBezTo>
                    <a:pt x="200" y="83"/>
                    <a:pt x="199" y="84"/>
                    <a:pt x="200" y="85"/>
                  </a:cubicBezTo>
                  <a:cubicBezTo>
                    <a:pt x="200" y="85"/>
                    <a:pt x="202" y="85"/>
                    <a:pt x="203" y="85"/>
                  </a:cubicBezTo>
                  <a:cubicBezTo>
                    <a:pt x="204" y="84"/>
                    <a:pt x="204" y="83"/>
                    <a:pt x="205" y="83"/>
                  </a:cubicBezTo>
                  <a:cubicBezTo>
                    <a:pt x="205" y="82"/>
                    <a:pt x="207" y="82"/>
                    <a:pt x="207" y="82"/>
                  </a:cubicBezTo>
                  <a:cubicBezTo>
                    <a:pt x="208" y="83"/>
                    <a:pt x="207" y="84"/>
                    <a:pt x="207" y="85"/>
                  </a:cubicBezTo>
                  <a:cubicBezTo>
                    <a:pt x="206" y="86"/>
                    <a:pt x="205" y="86"/>
                    <a:pt x="205" y="87"/>
                  </a:cubicBezTo>
                  <a:cubicBezTo>
                    <a:pt x="204" y="87"/>
                    <a:pt x="204" y="88"/>
                    <a:pt x="203" y="89"/>
                  </a:cubicBezTo>
                  <a:cubicBezTo>
                    <a:pt x="203" y="89"/>
                    <a:pt x="201" y="89"/>
                    <a:pt x="200" y="90"/>
                  </a:cubicBezTo>
                  <a:cubicBezTo>
                    <a:pt x="199" y="91"/>
                    <a:pt x="198" y="93"/>
                    <a:pt x="198" y="94"/>
                  </a:cubicBezTo>
                  <a:cubicBezTo>
                    <a:pt x="197" y="94"/>
                    <a:pt x="198" y="96"/>
                    <a:pt x="198" y="97"/>
                  </a:cubicBezTo>
                  <a:cubicBezTo>
                    <a:pt x="198" y="98"/>
                    <a:pt x="197" y="99"/>
                    <a:pt x="197" y="100"/>
                  </a:cubicBezTo>
                  <a:cubicBezTo>
                    <a:pt x="197" y="101"/>
                    <a:pt x="197" y="102"/>
                    <a:pt x="196" y="103"/>
                  </a:cubicBezTo>
                  <a:cubicBezTo>
                    <a:pt x="196" y="104"/>
                    <a:pt x="195" y="105"/>
                    <a:pt x="194" y="106"/>
                  </a:cubicBezTo>
                  <a:cubicBezTo>
                    <a:pt x="194" y="107"/>
                    <a:pt x="193" y="108"/>
                    <a:pt x="193" y="109"/>
                  </a:cubicBezTo>
                  <a:cubicBezTo>
                    <a:pt x="193" y="109"/>
                    <a:pt x="194" y="111"/>
                    <a:pt x="194" y="111"/>
                  </a:cubicBezTo>
                  <a:cubicBezTo>
                    <a:pt x="194" y="112"/>
                    <a:pt x="195" y="113"/>
                    <a:pt x="196" y="113"/>
                  </a:cubicBezTo>
                  <a:cubicBezTo>
                    <a:pt x="197" y="114"/>
                    <a:pt x="199" y="114"/>
                    <a:pt x="200" y="115"/>
                  </a:cubicBezTo>
                  <a:cubicBezTo>
                    <a:pt x="201" y="115"/>
                    <a:pt x="203" y="114"/>
                    <a:pt x="205" y="115"/>
                  </a:cubicBezTo>
                  <a:cubicBezTo>
                    <a:pt x="205" y="115"/>
                    <a:pt x="207" y="115"/>
                    <a:pt x="208" y="116"/>
                  </a:cubicBezTo>
                  <a:cubicBezTo>
                    <a:pt x="209" y="116"/>
                    <a:pt x="211" y="118"/>
                    <a:pt x="211" y="119"/>
                  </a:cubicBezTo>
                  <a:cubicBezTo>
                    <a:pt x="210" y="120"/>
                    <a:pt x="207" y="121"/>
                    <a:pt x="206" y="122"/>
                  </a:cubicBezTo>
                  <a:cubicBezTo>
                    <a:pt x="204" y="123"/>
                    <a:pt x="201" y="127"/>
                    <a:pt x="199" y="129"/>
                  </a:cubicBezTo>
                  <a:cubicBezTo>
                    <a:pt x="198" y="131"/>
                    <a:pt x="194" y="134"/>
                    <a:pt x="192" y="135"/>
                  </a:cubicBezTo>
                  <a:cubicBezTo>
                    <a:pt x="191" y="136"/>
                    <a:pt x="187" y="138"/>
                    <a:pt x="185" y="139"/>
                  </a:cubicBezTo>
                  <a:cubicBezTo>
                    <a:pt x="185" y="139"/>
                    <a:pt x="183" y="139"/>
                    <a:pt x="182" y="139"/>
                  </a:cubicBezTo>
                  <a:cubicBezTo>
                    <a:pt x="181" y="138"/>
                    <a:pt x="180" y="138"/>
                    <a:pt x="180" y="137"/>
                  </a:cubicBezTo>
                  <a:cubicBezTo>
                    <a:pt x="180" y="137"/>
                    <a:pt x="179" y="137"/>
                    <a:pt x="179" y="137"/>
                  </a:cubicBezTo>
                  <a:cubicBezTo>
                    <a:pt x="179" y="138"/>
                    <a:pt x="179" y="139"/>
                    <a:pt x="179" y="139"/>
                  </a:cubicBezTo>
                  <a:cubicBezTo>
                    <a:pt x="180" y="140"/>
                    <a:pt x="181" y="141"/>
                    <a:pt x="181" y="141"/>
                  </a:cubicBezTo>
                  <a:cubicBezTo>
                    <a:pt x="182" y="141"/>
                    <a:pt x="185" y="141"/>
                    <a:pt x="186" y="141"/>
                  </a:cubicBezTo>
                  <a:cubicBezTo>
                    <a:pt x="187" y="141"/>
                    <a:pt x="188" y="140"/>
                    <a:pt x="189" y="140"/>
                  </a:cubicBezTo>
                  <a:cubicBezTo>
                    <a:pt x="189" y="140"/>
                    <a:pt x="189" y="141"/>
                    <a:pt x="189" y="141"/>
                  </a:cubicBezTo>
                  <a:cubicBezTo>
                    <a:pt x="189" y="141"/>
                    <a:pt x="189" y="142"/>
                    <a:pt x="189" y="142"/>
                  </a:cubicBezTo>
                  <a:cubicBezTo>
                    <a:pt x="189" y="143"/>
                    <a:pt x="189" y="144"/>
                    <a:pt x="189" y="144"/>
                  </a:cubicBezTo>
                  <a:cubicBezTo>
                    <a:pt x="188" y="145"/>
                    <a:pt x="187" y="145"/>
                    <a:pt x="187" y="146"/>
                  </a:cubicBezTo>
                  <a:cubicBezTo>
                    <a:pt x="187" y="146"/>
                    <a:pt x="187" y="147"/>
                    <a:pt x="187" y="147"/>
                  </a:cubicBezTo>
                  <a:cubicBezTo>
                    <a:pt x="187" y="148"/>
                    <a:pt x="188" y="148"/>
                    <a:pt x="189" y="148"/>
                  </a:cubicBezTo>
                  <a:cubicBezTo>
                    <a:pt x="189" y="149"/>
                    <a:pt x="189" y="150"/>
                    <a:pt x="189" y="150"/>
                  </a:cubicBezTo>
                  <a:cubicBezTo>
                    <a:pt x="189" y="150"/>
                    <a:pt x="189" y="151"/>
                    <a:pt x="189" y="151"/>
                  </a:cubicBezTo>
                  <a:cubicBezTo>
                    <a:pt x="188" y="151"/>
                    <a:pt x="187" y="151"/>
                    <a:pt x="186" y="151"/>
                  </a:cubicBezTo>
                  <a:cubicBezTo>
                    <a:pt x="186" y="151"/>
                    <a:pt x="185" y="150"/>
                    <a:pt x="184" y="150"/>
                  </a:cubicBezTo>
                  <a:cubicBezTo>
                    <a:pt x="184" y="150"/>
                    <a:pt x="183" y="150"/>
                    <a:pt x="182" y="150"/>
                  </a:cubicBezTo>
                  <a:cubicBezTo>
                    <a:pt x="182" y="150"/>
                    <a:pt x="182" y="151"/>
                    <a:pt x="182" y="151"/>
                  </a:cubicBezTo>
                  <a:cubicBezTo>
                    <a:pt x="183" y="152"/>
                    <a:pt x="183" y="152"/>
                    <a:pt x="183" y="153"/>
                  </a:cubicBezTo>
                  <a:cubicBezTo>
                    <a:pt x="183" y="153"/>
                    <a:pt x="183" y="154"/>
                    <a:pt x="183" y="154"/>
                  </a:cubicBezTo>
                  <a:cubicBezTo>
                    <a:pt x="182" y="155"/>
                    <a:pt x="181" y="156"/>
                    <a:pt x="180" y="156"/>
                  </a:cubicBezTo>
                  <a:cubicBezTo>
                    <a:pt x="180" y="156"/>
                    <a:pt x="180" y="155"/>
                    <a:pt x="179" y="154"/>
                  </a:cubicBezTo>
                  <a:cubicBezTo>
                    <a:pt x="179" y="154"/>
                    <a:pt x="178" y="154"/>
                    <a:pt x="177" y="154"/>
                  </a:cubicBezTo>
                  <a:cubicBezTo>
                    <a:pt x="177" y="155"/>
                    <a:pt x="176" y="155"/>
                    <a:pt x="175" y="156"/>
                  </a:cubicBezTo>
                  <a:cubicBezTo>
                    <a:pt x="175" y="156"/>
                    <a:pt x="174" y="157"/>
                    <a:pt x="174" y="158"/>
                  </a:cubicBezTo>
                  <a:cubicBezTo>
                    <a:pt x="174" y="158"/>
                    <a:pt x="175" y="159"/>
                    <a:pt x="175" y="159"/>
                  </a:cubicBezTo>
                  <a:cubicBezTo>
                    <a:pt x="176" y="159"/>
                    <a:pt x="176" y="160"/>
                    <a:pt x="176" y="160"/>
                  </a:cubicBezTo>
                  <a:cubicBezTo>
                    <a:pt x="176" y="160"/>
                    <a:pt x="176" y="161"/>
                    <a:pt x="176" y="162"/>
                  </a:cubicBezTo>
                  <a:cubicBezTo>
                    <a:pt x="176" y="162"/>
                    <a:pt x="175" y="163"/>
                    <a:pt x="175" y="163"/>
                  </a:cubicBezTo>
                  <a:cubicBezTo>
                    <a:pt x="175" y="163"/>
                    <a:pt x="177" y="164"/>
                    <a:pt x="177" y="164"/>
                  </a:cubicBezTo>
                  <a:cubicBezTo>
                    <a:pt x="178" y="164"/>
                    <a:pt x="180" y="164"/>
                    <a:pt x="180" y="164"/>
                  </a:cubicBezTo>
                  <a:cubicBezTo>
                    <a:pt x="181" y="164"/>
                    <a:pt x="182" y="163"/>
                    <a:pt x="183" y="163"/>
                  </a:cubicBezTo>
                  <a:cubicBezTo>
                    <a:pt x="183" y="163"/>
                    <a:pt x="185" y="163"/>
                    <a:pt x="185" y="163"/>
                  </a:cubicBezTo>
                  <a:cubicBezTo>
                    <a:pt x="186" y="163"/>
                    <a:pt x="188" y="164"/>
                    <a:pt x="188" y="164"/>
                  </a:cubicBezTo>
                  <a:cubicBezTo>
                    <a:pt x="189" y="165"/>
                    <a:pt x="190" y="166"/>
                    <a:pt x="190" y="167"/>
                  </a:cubicBezTo>
                  <a:cubicBezTo>
                    <a:pt x="190" y="168"/>
                    <a:pt x="190" y="170"/>
                    <a:pt x="190" y="171"/>
                  </a:cubicBezTo>
                  <a:cubicBezTo>
                    <a:pt x="190" y="172"/>
                    <a:pt x="190" y="174"/>
                    <a:pt x="189" y="174"/>
                  </a:cubicBezTo>
                  <a:cubicBezTo>
                    <a:pt x="188" y="175"/>
                    <a:pt x="186" y="175"/>
                    <a:pt x="185" y="176"/>
                  </a:cubicBezTo>
                  <a:cubicBezTo>
                    <a:pt x="185" y="176"/>
                    <a:pt x="184" y="177"/>
                    <a:pt x="184" y="177"/>
                  </a:cubicBezTo>
                  <a:cubicBezTo>
                    <a:pt x="184" y="177"/>
                    <a:pt x="184" y="178"/>
                    <a:pt x="184" y="178"/>
                  </a:cubicBezTo>
                  <a:cubicBezTo>
                    <a:pt x="184" y="179"/>
                    <a:pt x="185" y="179"/>
                    <a:pt x="186" y="179"/>
                  </a:cubicBezTo>
                  <a:cubicBezTo>
                    <a:pt x="186" y="179"/>
                    <a:pt x="186" y="180"/>
                    <a:pt x="186" y="180"/>
                  </a:cubicBezTo>
                  <a:cubicBezTo>
                    <a:pt x="186" y="180"/>
                    <a:pt x="185" y="181"/>
                    <a:pt x="185" y="181"/>
                  </a:cubicBezTo>
                  <a:cubicBezTo>
                    <a:pt x="184" y="182"/>
                    <a:pt x="184" y="182"/>
                    <a:pt x="183" y="182"/>
                  </a:cubicBezTo>
                  <a:cubicBezTo>
                    <a:pt x="183" y="182"/>
                    <a:pt x="182" y="182"/>
                    <a:pt x="181" y="182"/>
                  </a:cubicBezTo>
                  <a:cubicBezTo>
                    <a:pt x="181" y="182"/>
                    <a:pt x="180" y="181"/>
                    <a:pt x="180" y="181"/>
                  </a:cubicBezTo>
                  <a:cubicBezTo>
                    <a:pt x="179" y="181"/>
                    <a:pt x="178" y="181"/>
                    <a:pt x="177" y="181"/>
                  </a:cubicBezTo>
                  <a:cubicBezTo>
                    <a:pt x="177" y="181"/>
                    <a:pt x="176" y="183"/>
                    <a:pt x="176" y="183"/>
                  </a:cubicBezTo>
                  <a:cubicBezTo>
                    <a:pt x="176" y="184"/>
                    <a:pt x="176" y="185"/>
                    <a:pt x="176" y="185"/>
                  </a:cubicBezTo>
                  <a:cubicBezTo>
                    <a:pt x="175" y="186"/>
                    <a:pt x="173" y="187"/>
                    <a:pt x="172" y="187"/>
                  </a:cubicBezTo>
                  <a:cubicBezTo>
                    <a:pt x="172" y="187"/>
                    <a:pt x="170" y="188"/>
                    <a:pt x="169" y="188"/>
                  </a:cubicBezTo>
                  <a:cubicBezTo>
                    <a:pt x="168" y="188"/>
                    <a:pt x="167" y="188"/>
                    <a:pt x="167" y="188"/>
                  </a:cubicBezTo>
                  <a:cubicBezTo>
                    <a:pt x="166" y="188"/>
                    <a:pt x="165" y="187"/>
                    <a:pt x="164" y="187"/>
                  </a:cubicBezTo>
                  <a:cubicBezTo>
                    <a:pt x="163" y="187"/>
                    <a:pt x="162" y="186"/>
                    <a:pt x="161" y="186"/>
                  </a:cubicBezTo>
                  <a:cubicBezTo>
                    <a:pt x="160" y="186"/>
                    <a:pt x="159" y="186"/>
                    <a:pt x="158" y="187"/>
                  </a:cubicBezTo>
                  <a:cubicBezTo>
                    <a:pt x="157" y="187"/>
                    <a:pt x="155" y="187"/>
                    <a:pt x="154" y="187"/>
                  </a:cubicBezTo>
                  <a:cubicBezTo>
                    <a:pt x="154" y="187"/>
                    <a:pt x="152" y="187"/>
                    <a:pt x="152" y="187"/>
                  </a:cubicBezTo>
                  <a:cubicBezTo>
                    <a:pt x="152" y="187"/>
                    <a:pt x="151" y="186"/>
                    <a:pt x="151" y="185"/>
                  </a:cubicBezTo>
                  <a:cubicBezTo>
                    <a:pt x="151" y="185"/>
                    <a:pt x="150" y="186"/>
                    <a:pt x="150" y="186"/>
                  </a:cubicBezTo>
                  <a:cubicBezTo>
                    <a:pt x="149" y="186"/>
                    <a:pt x="148" y="187"/>
                    <a:pt x="148" y="187"/>
                  </a:cubicBezTo>
                  <a:cubicBezTo>
                    <a:pt x="148" y="187"/>
                    <a:pt x="148" y="188"/>
                    <a:pt x="148" y="189"/>
                  </a:cubicBezTo>
                  <a:cubicBezTo>
                    <a:pt x="147" y="189"/>
                    <a:pt x="147" y="191"/>
                    <a:pt x="147" y="191"/>
                  </a:cubicBezTo>
                  <a:cubicBezTo>
                    <a:pt x="147" y="191"/>
                    <a:pt x="145" y="192"/>
                    <a:pt x="145" y="192"/>
                  </a:cubicBezTo>
                  <a:cubicBezTo>
                    <a:pt x="144" y="192"/>
                    <a:pt x="143" y="191"/>
                    <a:pt x="142" y="191"/>
                  </a:cubicBezTo>
                  <a:cubicBezTo>
                    <a:pt x="142" y="191"/>
                    <a:pt x="141" y="191"/>
                    <a:pt x="141" y="191"/>
                  </a:cubicBezTo>
                  <a:cubicBezTo>
                    <a:pt x="141" y="190"/>
                    <a:pt x="141" y="190"/>
                    <a:pt x="141" y="189"/>
                  </a:cubicBezTo>
                  <a:cubicBezTo>
                    <a:pt x="141" y="189"/>
                    <a:pt x="140" y="188"/>
                    <a:pt x="140" y="188"/>
                  </a:cubicBezTo>
                  <a:cubicBezTo>
                    <a:pt x="140" y="187"/>
                    <a:pt x="140" y="186"/>
                    <a:pt x="140" y="186"/>
                  </a:cubicBezTo>
                  <a:cubicBezTo>
                    <a:pt x="140" y="185"/>
                    <a:pt x="140" y="183"/>
                    <a:pt x="140" y="183"/>
                  </a:cubicBezTo>
                  <a:cubicBezTo>
                    <a:pt x="141" y="183"/>
                    <a:pt x="142" y="184"/>
                    <a:pt x="142" y="184"/>
                  </a:cubicBezTo>
                  <a:cubicBezTo>
                    <a:pt x="143" y="184"/>
                    <a:pt x="142" y="182"/>
                    <a:pt x="143" y="182"/>
                  </a:cubicBezTo>
                  <a:cubicBezTo>
                    <a:pt x="143" y="182"/>
                    <a:pt x="144" y="181"/>
                    <a:pt x="145" y="180"/>
                  </a:cubicBezTo>
                  <a:cubicBezTo>
                    <a:pt x="145" y="180"/>
                    <a:pt x="146" y="179"/>
                    <a:pt x="147" y="179"/>
                  </a:cubicBezTo>
                  <a:cubicBezTo>
                    <a:pt x="147" y="179"/>
                    <a:pt x="149" y="178"/>
                    <a:pt x="149" y="178"/>
                  </a:cubicBezTo>
                  <a:cubicBezTo>
                    <a:pt x="149" y="177"/>
                    <a:pt x="149" y="177"/>
                    <a:pt x="149" y="176"/>
                  </a:cubicBezTo>
                  <a:cubicBezTo>
                    <a:pt x="148" y="176"/>
                    <a:pt x="147" y="175"/>
                    <a:pt x="147" y="175"/>
                  </a:cubicBezTo>
                  <a:cubicBezTo>
                    <a:pt x="147" y="174"/>
                    <a:pt x="147" y="173"/>
                    <a:pt x="147" y="172"/>
                  </a:cubicBezTo>
                  <a:cubicBezTo>
                    <a:pt x="147" y="172"/>
                    <a:pt x="146" y="172"/>
                    <a:pt x="145" y="172"/>
                  </a:cubicBezTo>
                  <a:cubicBezTo>
                    <a:pt x="145" y="172"/>
                    <a:pt x="144" y="172"/>
                    <a:pt x="143" y="172"/>
                  </a:cubicBezTo>
                  <a:cubicBezTo>
                    <a:pt x="143" y="172"/>
                    <a:pt x="143" y="173"/>
                    <a:pt x="142" y="173"/>
                  </a:cubicBezTo>
                  <a:cubicBezTo>
                    <a:pt x="142" y="174"/>
                    <a:pt x="141" y="175"/>
                    <a:pt x="141" y="175"/>
                  </a:cubicBezTo>
                  <a:cubicBezTo>
                    <a:pt x="140" y="175"/>
                    <a:pt x="139" y="175"/>
                    <a:pt x="138" y="175"/>
                  </a:cubicBezTo>
                  <a:cubicBezTo>
                    <a:pt x="138" y="175"/>
                    <a:pt x="136" y="175"/>
                    <a:pt x="135" y="175"/>
                  </a:cubicBezTo>
                  <a:cubicBezTo>
                    <a:pt x="133" y="174"/>
                    <a:pt x="131" y="174"/>
                    <a:pt x="129" y="173"/>
                  </a:cubicBezTo>
                  <a:cubicBezTo>
                    <a:pt x="129" y="173"/>
                    <a:pt x="127" y="174"/>
                    <a:pt x="127" y="173"/>
                  </a:cubicBezTo>
                  <a:cubicBezTo>
                    <a:pt x="126" y="173"/>
                    <a:pt x="126" y="173"/>
                    <a:pt x="125" y="172"/>
                  </a:cubicBezTo>
                  <a:cubicBezTo>
                    <a:pt x="125" y="172"/>
                    <a:pt x="125" y="170"/>
                    <a:pt x="125" y="170"/>
                  </a:cubicBezTo>
                  <a:cubicBezTo>
                    <a:pt x="125" y="169"/>
                    <a:pt x="125" y="168"/>
                    <a:pt x="125" y="167"/>
                  </a:cubicBezTo>
                  <a:cubicBezTo>
                    <a:pt x="125" y="167"/>
                    <a:pt x="125" y="165"/>
                    <a:pt x="124" y="165"/>
                  </a:cubicBezTo>
                  <a:cubicBezTo>
                    <a:pt x="124" y="165"/>
                    <a:pt x="123" y="165"/>
                    <a:pt x="123" y="165"/>
                  </a:cubicBezTo>
                  <a:cubicBezTo>
                    <a:pt x="122" y="166"/>
                    <a:pt x="121" y="167"/>
                    <a:pt x="120" y="167"/>
                  </a:cubicBezTo>
                  <a:cubicBezTo>
                    <a:pt x="120" y="168"/>
                    <a:pt x="120" y="168"/>
                    <a:pt x="119" y="169"/>
                  </a:cubicBezTo>
                  <a:cubicBezTo>
                    <a:pt x="119" y="169"/>
                    <a:pt x="119" y="170"/>
                    <a:pt x="118" y="171"/>
                  </a:cubicBezTo>
                  <a:cubicBezTo>
                    <a:pt x="118" y="171"/>
                    <a:pt x="117" y="171"/>
                    <a:pt x="117" y="171"/>
                  </a:cubicBezTo>
                  <a:cubicBezTo>
                    <a:pt x="116" y="171"/>
                    <a:pt x="116" y="171"/>
                    <a:pt x="115" y="17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6" name="Freeform 146"/>
            <p:cNvSpPr>
              <a:spLocks/>
            </p:cNvSpPr>
            <p:nvPr/>
          </p:nvSpPr>
          <p:spPr bwMode="auto">
            <a:xfrm>
              <a:off x="1535113" y="1871663"/>
              <a:ext cx="76200" cy="76200"/>
            </a:xfrm>
            <a:custGeom>
              <a:avLst/>
              <a:gdLst/>
              <a:ahLst/>
              <a:cxnLst>
                <a:cxn ang="0">
                  <a:pos x="11" y="32"/>
                </a:cxn>
                <a:cxn ang="0">
                  <a:pos x="10" y="32"/>
                </a:cxn>
                <a:cxn ang="0">
                  <a:pos x="6" y="32"/>
                </a:cxn>
                <a:cxn ang="0">
                  <a:pos x="5" y="30"/>
                </a:cxn>
                <a:cxn ang="0">
                  <a:pos x="1" y="27"/>
                </a:cxn>
                <a:cxn ang="0">
                  <a:pos x="1" y="21"/>
                </a:cxn>
                <a:cxn ang="0">
                  <a:pos x="3" y="17"/>
                </a:cxn>
                <a:cxn ang="0">
                  <a:pos x="6" y="12"/>
                </a:cxn>
                <a:cxn ang="0">
                  <a:pos x="7" y="7"/>
                </a:cxn>
                <a:cxn ang="0">
                  <a:pos x="9" y="6"/>
                </a:cxn>
                <a:cxn ang="0">
                  <a:pos x="11" y="4"/>
                </a:cxn>
                <a:cxn ang="0">
                  <a:pos x="15" y="0"/>
                </a:cxn>
                <a:cxn ang="0">
                  <a:pos x="17" y="2"/>
                </a:cxn>
                <a:cxn ang="0">
                  <a:pos x="17" y="7"/>
                </a:cxn>
                <a:cxn ang="0">
                  <a:pos x="21" y="8"/>
                </a:cxn>
                <a:cxn ang="0">
                  <a:pos x="30" y="10"/>
                </a:cxn>
                <a:cxn ang="0">
                  <a:pos x="34" y="8"/>
                </a:cxn>
                <a:cxn ang="0">
                  <a:pos x="37" y="7"/>
                </a:cxn>
                <a:cxn ang="0">
                  <a:pos x="39" y="10"/>
                </a:cxn>
                <a:cxn ang="0">
                  <a:pos x="41" y="13"/>
                </a:cxn>
                <a:cxn ang="0">
                  <a:pos x="37" y="15"/>
                </a:cxn>
                <a:cxn ang="0">
                  <a:pos x="34" y="19"/>
                </a:cxn>
                <a:cxn ang="0">
                  <a:pos x="32" y="21"/>
                </a:cxn>
                <a:cxn ang="0">
                  <a:pos x="33" y="24"/>
                </a:cxn>
                <a:cxn ang="0">
                  <a:pos x="32" y="27"/>
                </a:cxn>
                <a:cxn ang="0">
                  <a:pos x="33" y="29"/>
                </a:cxn>
                <a:cxn ang="0">
                  <a:pos x="33" y="32"/>
                </a:cxn>
                <a:cxn ang="0">
                  <a:pos x="30" y="31"/>
                </a:cxn>
                <a:cxn ang="0">
                  <a:pos x="28" y="33"/>
                </a:cxn>
                <a:cxn ang="0">
                  <a:pos x="24" y="33"/>
                </a:cxn>
                <a:cxn ang="0">
                  <a:pos x="22" y="36"/>
                </a:cxn>
                <a:cxn ang="0">
                  <a:pos x="20" y="40"/>
                </a:cxn>
                <a:cxn ang="0">
                  <a:pos x="14" y="33"/>
                </a:cxn>
              </a:cxnLst>
              <a:rect l="0" t="0" r="r" b="b"/>
              <a:pathLst>
                <a:path w="41" h="40">
                  <a:moveTo>
                    <a:pt x="13" y="32"/>
                  </a:moveTo>
                  <a:cubicBezTo>
                    <a:pt x="12" y="32"/>
                    <a:pt x="11" y="32"/>
                    <a:pt x="11" y="32"/>
                  </a:cubicBezTo>
                  <a:cubicBezTo>
                    <a:pt x="11" y="32"/>
                    <a:pt x="11" y="32"/>
                    <a:pt x="11" y="32"/>
                  </a:cubicBezTo>
                  <a:cubicBezTo>
                    <a:pt x="11" y="32"/>
                    <a:pt x="10" y="32"/>
                    <a:pt x="10" y="32"/>
                  </a:cubicBezTo>
                  <a:cubicBezTo>
                    <a:pt x="9" y="32"/>
                    <a:pt x="8" y="32"/>
                    <a:pt x="8" y="32"/>
                  </a:cubicBezTo>
                  <a:cubicBezTo>
                    <a:pt x="7" y="32"/>
                    <a:pt x="7" y="32"/>
                    <a:pt x="6" y="32"/>
                  </a:cubicBezTo>
                  <a:cubicBezTo>
                    <a:pt x="6" y="32"/>
                    <a:pt x="6" y="32"/>
                    <a:pt x="6" y="32"/>
                  </a:cubicBezTo>
                  <a:cubicBezTo>
                    <a:pt x="6" y="31"/>
                    <a:pt x="6" y="30"/>
                    <a:pt x="5" y="30"/>
                  </a:cubicBezTo>
                  <a:cubicBezTo>
                    <a:pt x="5" y="30"/>
                    <a:pt x="3" y="30"/>
                    <a:pt x="3" y="30"/>
                  </a:cubicBezTo>
                  <a:cubicBezTo>
                    <a:pt x="2" y="30"/>
                    <a:pt x="1" y="28"/>
                    <a:pt x="1" y="27"/>
                  </a:cubicBezTo>
                  <a:cubicBezTo>
                    <a:pt x="1" y="27"/>
                    <a:pt x="0" y="25"/>
                    <a:pt x="0" y="25"/>
                  </a:cubicBezTo>
                  <a:cubicBezTo>
                    <a:pt x="0" y="24"/>
                    <a:pt x="1" y="22"/>
                    <a:pt x="1" y="21"/>
                  </a:cubicBezTo>
                  <a:cubicBezTo>
                    <a:pt x="1" y="20"/>
                    <a:pt x="1" y="19"/>
                    <a:pt x="1" y="19"/>
                  </a:cubicBezTo>
                  <a:cubicBezTo>
                    <a:pt x="1" y="18"/>
                    <a:pt x="2" y="18"/>
                    <a:pt x="3" y="17"/>
                  </a:cubicBezTo>
                  <a:cubicBezTo>
                    <a:pt x="3" y="17"/>
                    <a:pt x="4" y="15"/>
                    <a:pt x="4" y="14"/>
                  </a:cubicBezTo>
                  <a:cubicBezTo>
                    <a:pt x="5" y="14"/>
                    <a:pt x="6" y="13"/>
                    <a:pt x="6" y="12"/>
                  </a:cubicBezTo>
                  <a:cubicBezTo>
                    <a:pt x="6" y="11"/>
                    <a:pt x="6" y="10"/>
                    <a:pt x="6" y="9"/>
                  </a:cubicBezTo>
                  <a:cubicBezTo>
                    <a:pt x="6" y="9"/>
                    <a:pt x="7" y="8"/>
                    <a:pt x="7" y="7"/>
                  </a:cubicBezTo>
                  <a:cubicBezTo>
                    <a:pt x="7" y="7"/>
                    <a:pt x="7" y="7"/>
                    <a:pt x="7" y="6"/>
                  </a:cubicBezTo>
                  <a:cubicBezTo>
                    <a:pt x="8" y="6"/>
                    <a:pt x="8" y="6"/>
                    <a:pt x="9" y="6"/>
                  </a:cubicBezTo>
                  <a:cubicBezTo>
                    <a:pt x="9" y="6"/>
                    <a:pt x="10" y="6"/>
                    <a:pt x="10" y="6"/>
                  </a:cubicBezTo>
                  <a:cubicBezTo>
                    <a:pt x="11" y="5"/>
                    <a:pt x="11" y="4"/>
                    <a:pt x="11" y="4"/>
                  </a:cubicBezTo>
                  <a:cubicBezTo>
                    <a:pt x="12" y="3"/>
                    <a:pt x="12" y="3"/>
                    <a:pt x="12" y="2"/>
                  </a:cubicBezTo>
                  <a:cubicBezTo>
                    <a:pt x="13" y="2"/>
                    <a:pt x="14" y="1"/>
                    <a:pt x="15" y="0"/>
                  </a:cubicBezTo>
                  <a:cubicBezTo>
                    <a:pt x="15" y="0"/>
                    <a:pt x="16" y="0"/>
                    <a:pt x="16" y="0"/>
                  </a:cubicBezTo>
                  <a:cubicBezTo>
                    <a:pt x="17" y="0"/>
                    <a:pt x="17" y="2"/>
                    <a:pt x="17" y="2"/>
                  </a:cubicBezTo>
                  <a:cubicBezTo>
                    <a:pt x="17" y="3"/>
                    <a:pt x="17" y="4"/>
                    <a:pt x="17" y="5"/>
                  </a:cubicBezTo>
                  <a:cubicBezTo>
                    <a:pt x="17" y="5"/>
                    <a:pt x="17" y="7"/>
                    <a:pt x="17" y="7"/>
                  </a:cubicBezTo>
                  <a:cubicBezTo>
                    <a:pt x="18" y="8"/>
                    <a:pt x="18" y="8"/>
                    <a:pt x="19" y="8"/>
                  </a:cubicBezTo>
                  <a:cubicBezTo>
                    <a:pt x="19" y="9"/>
                    <a:pt x="21" y="8"/>
                    <a:pt x="21" y="8"/>
                  </a:cubicBezTo>
                  <a:cubicBezTo>
                    <a:pt x="23" y="9"/>
                    <a:pt x="25" y="9"/>
                    <a:pt x="27" y="10"/>
                  </a:cubicBezTo>
                  <a:cubicBezTo>
                    <a:pt x="28" y="10"/>
                    <a:pt x="30" y="10"/>
                    <a:pt x="30" y="10"/>
                  </a:cubicBezTo>
                  <a:cubicBezTo>
                    <a:pt x="31" y="10"/>
                    <a:pt x="32" y="10"/>
                    <a:pt x="33" y="10"/>
                  </a:cubicBezTo>
                  <a:cubicBezTo>
                    <a:pt x="33" y="10"/>
                    <a:pt x="34" y="9"/>
                    <a:pt x="34" y="8"/>
                  </a:cubicBezTo>
                  <a:cubicBezTo>
                    <a:pt x="35" y="8"/>
                    <a:pt x="35" y="7"/>
                    <a:pt x="35" y="7"/>
                  </a:cubicBezTo>
                  <a:cubicBezTo>
                    <a:pt x="36" y="7"/>
                    <a:pt x="37" y="7"/>
                    <a:pt x="37" y="7"/>
                  </a:cubicBezTo>
                  <a:cubicBezTo>
                    <a:pt x="38" y="7"/>
                    <a:pt x="39" y="7"/>
                    <a:pt x="39" y="7"/>
                  </a:cubicBezTo>
                  <a:cubicBezTo>
                    <a:pt x="39" y="8"/>
                    <a:pt x="39" y="9"/>
                    <a:pt x="39" y="10"/>
                  </a:cubicBezTo>
                  <a:cubicBezTo>
                    <a:pt x="39" y="10"/>
                    <a:pt x="40" y="11"/>
                    <a:pt x="41" y="11"/>
                  </a:cubicBezTo>
                  <a:cubicBezTo>
                    <a:pt x="41" y="12"/>
                    <a:pt x="41" y="12"/>
                    <a:pt x="41" y="13"/>
                  </a:cubicBezTo>
                  <a:cubicBezTo>
                    <a:pt x="41" y="13"/>
                    <a:pt x="39" y="14"/>
                    <a:pt x="39" y="14"/>
                  </a:cubicBezTo>
                  <a:cubicBezTo>
                    <a:pt x="38" y="14"/>
                    <a:pt x="37" y="15"/>
                    <a:pt x="37" y="15"/>
                  </a:cubicBezTo>
                  <a:cubicBezTo>
                    <a:pt x="36" y="16"/>
                    <a:pt x="35" y="17"/>
                    <a:pt x="35" y="17"/>
                  </a:cubicBezTo>
                  <a:cubicBezTo>
                    <a:pt x="34" y="17"/>
                    <a:pt x="35" y="19"/>
                    <a:pt x="34" y="19"/>
                  </a:cubicBezTo>
                  <a:cubicBezTo>
                    <a:pt x="34" y="19"/>
                    <a:pt x="33" y="18"/>
                    <a:pt x="32" y="18"/>
                  </a:cubicBezTo>
                  <a:cubicBezTo>
                    <a:pt x="32" y="18"/>
                    <a:pt x="32" y="20"/>
                    <a:pt x="32" y="21"/>
                  </a:cubicBezTo>
                  <a:cubicBezTo>
                    <a:pt x="32" y="21"/>
                    <a:pt x="32" y="22"/>
                    <a:pt x="32" y="23"/>
                  </a:cubicBezTo>
                  <a:cubicBezTo>
                    <a:pt x="32" y="23"/>
                    <a:pt x="33" y="24"/>
                    <a:pt x="33" y="24"/>
                  </a:cubicBezTo>
                  <a:cubicBezTo>
                    <a:pt x="33" y="25"/>
                    <a:pt x="33" y="25"/>
                    <a:pt x="33" y="26"/>
                  </a:cubicBezTo>
                  <a:cubicBezTo>
                    <a:pt x="33" y="26"/>
                    <a:pt x="32" y="27"/>
                    <a:pt x="32" y="27"/>
                  </a:cubicBezTo>
                  <a:cubicBezTo>
                    <a:pt x="31" y="27"/>
                    <a:pt x="31" y="28"/>
                    <a:pt x="31" y="28"/>
                  </a:cubicBezTo>
                  <a:cubicBezTo>
                    <a:pt x="31" y="29"/>
                    <a:pt x="32" y="29"/>
                    <a:pt x="33" y="29"/>
                  </a:cubicBezTo>
                  <a:cubicBezTo>
                    <a:pt x="33" y="29"/>
                    <a:pt x="33" y="30"/>
                    <a:pt x="33" y="30"/>
                  </a:cubicBezTo>
                  <a:cubicBezTo>
                    <a:pt x="34" y="30"/>
                    <a:pt x="34" y="31"/>
                    <a:pt x="33" y="32"/>
                  </a:cubicBezTo>
                  <a:cubicBezTo>
                    <a:pt x="33" y="32"/>
                    <a:pt x="32" y="33"/>
                    <a:pt x="31" y="33"/>
                  </a:cubicBezTo>
                  <a:cubicBezTo>
                    <a:pt x="31" y="32"/>
                    <a:pt x="30" y="31"/>
                    <a:pt x="30" y="31"/>
                  </a:cubicBezTo>
                  <a:cubicBezTo>
                    <a:pt x="30" y="31"/>
                    <a:pt x="29" y="31"/>
                    <a:pt x="29" y="31"/>
                  </a:cubicBezTo>
                  <a:cubicBezTo>
                    <a:pt x="28" y="32"/>
                    <a:pt x="29" y="33"/>
                    <a:pt x="28" y="33"/>
                  </a:cubicBezTo>
                  <a:cubicBezTo>
                    <a:pt x="28" y="34"/>
                    <a:pt x="27" y="34"/>
                    <a:pt x="27" y="34"/>
                  </a:cubicBezTo>
                  <a:cubicBezTo>
                    <a:pt x="26" y="34"/>
                    <a:pt x="25" y="33"/>
                    <a:pt x="24" y="33"/>
                  </a:cubicBezTo>
                  <a:cubicBezTo>
                    <a:pt x="24" y="33"/>
                    <a:pt x="23" y="34"/>
                    <a:pt x="23" y="34"/>
                  </a:cubicBezTo>
                  <a:cubicBezTo>
                    <a:pt x="22" y="34"/>
                    <a:pt x="22" y="35"/>
                    <a:pt x="22" y="36"/>
                  </a:cubicBezTo>
                  <a:cubicBezTo>
                    <a:pt x="21" y="37"/>
                    <a:pt x="20" y="38"/>
                    <a:pt x="20" y="38"/>
                  </a:cubicBezTo>
                  <a:cubicBezTo>
                    <a:pt x="20" y="39"/>
                    <a:pt x="20" y="40"/>
                    <a:pt x="20" y="40"/>
                  </a:cubicBezTo>
                  <a:cubicBezTo>
                    <a:pt x="19" y="39"/>
                    <a:pt x="17" y="38"/>
                    <a:pt x="17" y="37"/>
                  </a:cubicBezTo>
                  <a:cubicBezTo>
                    <a:pt x="16" y="36"/>
                    <a:pt x="15" y="34"/>
                    <a:pt x="14" y="33"/>
                  </a:cubicBezTo>
                  <a:cubicBezTo>
                    <a:pt x="14" y="33"/>
                    <a:pt x="13" y="32"/>
                    <a:pt x="13" y="3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7" name="Freeform 147"/>
            <p:cNvSpPr>
              <a:spLocks/>
            </p:cNvSpPr>
            <p:nvPr/>
          </p:nvSpPr>
          <p:spPr bwMode="auto">
            <a:xfrm>
              <a:off x="1298576" y="1746251"/>
              <a:ext cx="250825" cy="242888"/>
            </a:xfrm>
            <a:custGeom>
              <a:avLst/>
              <a:gdLst/>
              <a:ahLst/>
              <a:cxnLst>
                <a:cxn ang="0">
                  <a:pos x="29" y="14"/>
                </a:cxn>
                <a:cxn ang="0">
                  <a:pos x="37" y="10"/>
                </a:cxn>
                <a:cxn ang="0">
                  <a:pos x="46" y="10"/>
                </a:cxn>
                <a:cxn ang="0">
                  <a:pos x="58" y="5"/>
                </a:cxn>
                <a:cxn ang="0">
                  <a:pos x="67" y="2"/>
                </a:cxn>
                <a:cxn ang="0">
                  <a:pos x="71" y="13"/>
                </a:cxn>
                <a:cxn ang="0">
                  <a:pos x="86" y="11"/>
                </a:cxn>
                <a:cxn ang="0">
                  <a:pos x="94" y="12"/>
                </a:cxn>
                <a:cxn ang="0">
                  <a:pos x="94" y="18"/>
                </a:cxn>
                <a:cxn ang="0">
                  <a:pos x="89" y="23"/>
                </a:cxn>
                <a:cxn ang="0">
                  <a:pos x="85" y="24"/>
                </a:cxn>
                <a:cxn ang="0">
                  <a:pos x="83" y="36"/>
                </a:cxn>
                <a:cxn ang="0">
                  <a:pos x="82" y="42"/>
                </a:cxn>
                <a:cxn ang="0">
                  <a:pos x="84" y="47"/>
                </a:cxn>
                <a:cxn ang="0">
                  <a:pos x="94" y="54"/>
                </a:cxn>
                <a:cxn ang="0">
                  <a:pos x="104" y="52"/>
                </a:cxn>
                <a:cxn ang="0">
                  <a:pos x="110" y="54"/>
                </a:cxn>
                <a:cxn ang="0">
                  <a:pos x="116" y="57"/>
                </a:cxn>
                <a:cxn ang="0">
                  <a:pos x="122" y="62"/>
                </a:cxn>
                <a:cxn ang="0">
                  <a:pos x="127" y="64"/>
                </a:cxn>
                <a:cxn ang="0">
                  <a:pos x="132" y="66"/>
                </a:cxn>
                <a:cxn ang="0">
                  <a:pos x="132" y="73"/>
                </a:cxn>
                <a:cxn ang="0">
                  <a:pos x="129" y="81"/>
                </a:cxn>
                <a:cxn ang="0">
                  <a:pos x="125" y="92"/>
                </a:cxn>
                <a:cxn ang="0">
                  <a:pos x="131" y="99"/>
                </a:cxn>
                <a:cxn ang="0">
                  <a:pos x="133" y="104"/>
                </a:cxn>
                <a:cxn ang="0">
                  <a:pos x="126" y="108"/>
                </a:cxn>
                <a:cxn ang="0">
                  <a:pos x="111" y="110"/>
                </a:cxn>
                <a:cxn ang="0">
                  <a:pos x="102" y="117"/>
                </a:cxn>
                <a:cxn ang="0">
                  <a:pos x="92" y="119"/>
                </a:cxn>
                <a:cxn ang="0">
                  <a:pos x="88" y="118"/>
                </a:cxn>
                <a:cxn ang="0">
                  <a:pos x="84" y="121"/>
                </a:cxn>
                <a:cxn ang="0">
                  <a:pos x="74" y="120"/>
                </a:cxn>
                <a:cxn ang="0">
                  <a:pos x="67" y="120"/>
                </a:cxn>
                <a:cxn ang="0">
                  <a:pos x="66" y="129"/>
                </a:cxn>
                <a:cxn ang="0">
                  <a:pos x="55" y="126"/>
                </a:cxn>
                <a:cxn ang="0">
                  <a:pos x="49" y="120"/>
                </a:cxn>
                <a:cxn ang="0">
                  <a:pos x="48" y="113"/>
                </a:cxn>
                <a:cxn ang="0">
                  <a:pos x="49" y="109"/>
                </a:cxn>
                <a:cxn ang="0">
                  <a:pos x="35" y="108"/>
                </a:cxn>
                <a:cxn ang="0">
                  <a:pos x="33" y="100"/>
                </a:cxn>
                <a:cxn ang="0">
                  <a:pos x="28" y="92"/>
                </a:cxn>
                <a:cxn ang="0">
                  <a:pos x="22" y="78"/>
                </a:cxn>
                <a:cxn ang="0">
                  <a:pos x="19" y="64"/>
                </a:cxn>
                <a:cxn ang="0">
                  <a:pos x="23" y="58"/>
                </a:cxn>
                <a:cxn ang="0">
                  <a:pos x="20" y="51"/>
                </a:cxn>
                <a:cxn ang="0">
                  <a:pos x="20" y="47"/>
                </a:cxn>
                <a:cxn ang="0">
                  <a:pos x="8" y="50"/>
                </a:cxn>
                <a:cxn ang="0">
                  <a:pos x="10" y="45"/>
                </a:cxn>
                <a:cxn ang="0">
                  <a:pos x="4" y="39"/>
                </a:cxn>
                <a:cxn ang="0">
                  <a:pos x="1" y="33"/>
                </a:cxn>
                <a:cxn ang="0">
                  <a:pos x="5" y="26"/>
                </a:cxn>
                <a:cxn ang="0">
                  <a:pos x="11" y="20"/>
                </a:cxn>
                <a:cxn ang="0">
                  <a:pos x="18" y="18"/>
                </a:cxn>
                <a:cxn ang="0">
                  <a:pos x="24" y="15"/>
                </a:cxn>
              </a:cxnLst>
              <a:rect l="0" t="0" r="r" b="b"/>
              <a:pathLst>
                <a:path w="133" h="129">
                  <a:moveTo>
                    <a:pt x="24" y="15"/>
                  </a:moveTo>
                  <a:cubicBezTo>
                    <a:pt x="25" y="15"/>
                    <a:pt x="25" y="15"/>
                    <a:pt x="26" y="14"/>
                  </a:cubicBezTo>
                  <a:cubicBezTo>
                    <a:pt x="26" y="14"/>
                    <a:pt x="27" y="15"/>
                    <a:pt x="27" y="14"/>
                  </a:cubicBezTo>
                  <a:cubicBezTo>
                    <a:pt x="28" y="14"/>
                    <a:pt x="29" y="14"/>
                    <a:pt x="29" y="14"/>
                  </a:cubicBezTo>
                  <a:cubicBezTo>
                    <a:pt x="30" y="13"/>
                    <a:pt x="30" y="13"/>
                    <a:pt x="30" y="12"/>
                  </a:cubicBezTo>
                  <a:cubicBezTo>
                    <a:pt x="31" y="12"/>
                    <a:pt x="32" y="12"/>
                    <a:pt x="33" y="12"/>
                  </a:cubicBezTo>
                  <a:cubicBezTo>
                    <a:pt x="34" y="11"/>
                    <a:pt x="35" y="11"/>
                    <a:pt x="35" y="11"/>
                  </a:cubicBezTo>
                  <a:cubicBezTo>
                    <a:pt x="36" y="11"/>
                    <a:pt x="37" y="11"/>
                    <a:pt x="37" y="10"/>
                  </a:cubicBezTo>
                  <a:cubicBezTo>
                    <a:pt x="38" y="10"/>
                    <a:pt x="38" y="9"/>
                    <a:pt x="39" y="9"/>
                  </a:cubicBezTo>
                  <a:cubicBezTo>
                    <a:pt x="39" y="8"/>
                    <a:pt x="40" y="8"/>
                    <a:pt x="40" y="8"/>
                  </a:cubicBezTo>
                  <a:cubicBezTo>
                    <a:pt x="41" y="8"/>
                    <a:pt x="42" y="8"/>
                    <a:pt x="43" y="8"/>
                  </a:cubicBezTo>
                  <a:cubicBezTo>
                    <a:pt x="44" y="9"/>
                    <a:pt x="45" y="10"/>
                    <a:pt x="46" y="10"/>
                  </a:cubicBezTo>
                  <a:cubicBezTo>
                    <a:pt x="47" y="10"/>
                    <a:pt x="48" y="10"/>
                    <a:pt x="49" y="10"/>
                  </a:cubicBezTo>
                  <a:cubicBezTo>
                    <a:pt x="50" y="10"/>
                    <a:pt x="51" y="9"/>
                    <a:pt x="52" y="8"/>
                  </a:cubicBezTo>
                  <a:cubicBezTo>
                    <a:pt x="52" y="8"/>
                    <a:pt x="54" y="7"/>
                    <a:pt x="54" y="7"/>
                  </a:cubicBezTo>
                  <a:cubicBezTo>
                    <a:pt x="55" y="7"/>
                    <a:pt x="57" y="6"/>
                    <a:pt x="58" y="5"/>
                  </a:cubicBezTo>
                  <a:cubicBezTo>
                    <a:pt x="59" y="5"/>
                    <a:pt x="61" y="3"/>
                    <a:pt x="62" y="3"/>
                  </a:cubicBezTo>
                  <a:cubicBezTo>
                    <a:pt x="62" y="2"/>
                    <a:pt x="63" y="1"/>
                    <a:pt x="64" y="1"/>
                  </a:cubicBezTo>
                  <a:cubicBezTo>
                    <a:pt x="64" y="1"/>
                    <a:pt x="65" y="0"/>
                    <a:pt x="66" y="0"/>
                  </a:cubicBezTo>
                  <a:cubicBezTo>
                    <a:pt x="66" y="0"/>
                    <a:pt x="67" y="1"/>
                    <a:pt x="67" y="2"/>
                  </a:cubicBezTo>
                  <a:cubicBezTo>
                    <a:pt x="67" y="2"/>
                    <a:pt x="68" y="4"/>
                    <a:pt x="68" y="5"/>
                  </a:cubicBezTo>
                  <a:cubicBezTo>
                    <a:pt x="68" y="5"/>
                    <a:pt x="67" y="7"/>
                    <a:pt x="68" y="8"/>
                  </a:cubicBezTo>
                  <a:cubicBezTo>
                    <a:pt x="68" y="8"/>
                    <a:pt x="69" y="10"/>
                    <a:pt x="69" y="11"/>
                  </a:cubicBezTo>
                  <a:cubicBezTo>
                    <a:pt x="70" y="11"/>
                    <a:pt x="71" y="13"/>
                    <a:pt x="71" y="13"/>
                  </a:cubicBezTo>
                  <a:cubicBezTo>
                    <a:pt x="72" y="14"/>
                    <a:pt x="73" y="15"/>
                    <a:pt x="73" y="15"/>
                  </a:cubicBezTo>
                  <a:cubicBezTo>
                    <a:pt x="74" y="15"/>
                    <a:pt x="77" y="15"/>
                    <a:pt x="78" y="15"/>
                  </a:cubicBezTo>
                  <a:cubicBezTo>
                    <a:pt x="79" y="14"/>
                    <a:pt x="81" y="14"/>
                    <a:pt x="82" y="13"/>
                  </a:cubicBezTo>
                  <a:cubicBezTo>
                    <a:pt x="83" y="13"/>
                    <a:pt x="85" y="12"/>
                    <a:pt x="86" y="11"/>
                  </a:cubicBezTo>
                  <a:cubicBezTo>
                    <a:pt x="86" y="10"/>
                    <a:pt x="87" y="9"/>
                    <a:pt x="88" y="9"/>
                  </a:cubicBezTo>
                  <a:cubicBezTo>
                    <a:pt x="89" y="9"/>
                    <a:pt x="89" y="9"/>
                    <a:pt x="89" y="9"/>
                  </a:cubicBezTo>
                  <a:cubicBezTo>
                    <a:pt x="90" y="9"/>
                    <a:pt x="91" y="10"/>
                    <a:pt x="92" y="10"/>
                  </a:cubicBezTo>
                  <a:cubicBezTo>
                    <a:pt x="92" y="11"/>
                    <a:pt x="93" y="12"/>
                    <a:pt x="94" y="12"/>
                  </a:cubicBezTo>
                  <a:cubicBezTo>
                    <a:pt x="94" y="12"/>
                    <a:pt x="95" y="13"/>
                    <a:pt x="95" y="13"/>
                  </a:cubicBezTo>
                  <a:cubicBezTo>
                    <a:pt x="96" y="14"/>
                    <a:pt x="96" y="15"/>
                    <a:pt x="96" y="15"/>
                  </a:cubicBezTo>
                  <a:cubicBezTo>
                    <a:pt x="96" y="16"/>
                    <a:pt x="96" y="17"/>
                    <a:pt x="96" y="18"/>
                  </a:cubicBezTo>
                  <a:cubicBezTo>
                    <a:pt x="96" y="18"/>
                    <a:pt x="95" y="18"/>
                    <a:pt x="94" y="18"/>
                  </a:cubicBezTo>
                  <a:cubicBezTo>
                    <a:pt x="94" y="19"/>
                    <a:pt x="94" y="20"/>
                    <a:pt x="93" y="20"/>
                  </a:cubicBezTo>
                  <a:cubicBezTo>
                    <a:pt x="93" y="20"/>
                    <a:pt x="92" y="20"/>
                    <a:pt x="92" y="21"/>
                  </a:cubicBezTo>
                  <a:cubicBezTo>
                    <a:pt x="92" y="21"/>
                    <a:pt x="91" y="22"/>
                    <a:pt x="91" y="22"/>
                  </a:cubicBezTo>
                  <a:cubicBezTo>
                    <a:pt x="90" y="22"/>
                    <a:pt x="89" y="23"/>
                    <a:pt x="89" y="23"/>
                  </a:cubicBezTo>
                  <a:cubicBezTo>
                    <a:pt x="88" y="23"/>
                    <a:pt x="88" y="22"/>
                    <a:pt x="87" y="22"/>
                  </a:cubicBezTo>
                  <a:cubicBezTo>
                    <a:pt x="87" y="21"/>
                    <a:pt x="87" y="21"/>
                    <a:pt x="87" y="21"/>
                  </a:cubicBezTo>
                  <a:cubicBezTo>
                    <a:pt x="86" y="21"/>
                    <a:pt x="85" y="21"/>
                    <a:pt x="85" y="21"/>
                  </a:cubicBezTo>
                  <a:cubicBezTo>
                    <a:pt x="85" y="22"/>
                    <a:pt x="85" y="23"/>
                    <a:pt x="85" y="24"/>
                  </a:cubicBezTo>
                  <a:cubicBezTo>
                    <a:pt x="86" y="25"/>
                    <a:pt x="86" y="27"/>
                    <a:pt x="86" y="28"/>
                  </a:cubicBezTo>
                  <a:cubicBezTo>
                    <a:pt x="86" y="29"/>
                    <a:pt x="86" y="31"/>
                    <a:pt x="86" y="32"/>
                  </a:cubicBezTo>
                  <a:cubicBezTo>
                    <a:pt x="86" y="32"/>
                    <a:pt x="85" y="33"/>
                    <a:pt x="85" y="34"/>
                  </a:cubicBezTo>
                  <a:cubicBezTo>
                    <a:pt x="84" y="34"/>
                    <a:pt x="84" y="35"/>
                    <a:pt x="83" y="36"/>
                  </a:cubicBezTo>
                  <a:cubicBezTo>
                    <a:pt x="83" y="36"/>
                    <a:pt x="82" y="37"/>
                    <a:pt x="82" y="37"/>
                  </a:cubicBezTo>
                  <a:cubicBezTo>
                    <a:pt x="82" y="38"/>
                    <a:pt x="82" y="39"/>
                    <a:pt x="82" y="40"/>
                  </a:cubicBezTo>
                  <a:cubicBezTo>
                    <a:pt x="82" y="40"/>
                    <a:pt x="81" y="41"/>
                    <a:pt x="81" y="41"/>
                  </a:cubicBezTo>
                  <a:cubicBezTo>
                    <a:pt x="81" y="41"/>
                    <a:pt x="81" y="42"/>
                    <a:pt x="82" y="42"/>
                  </a:cubicBezTo>
                  <a:cubicBezTo>
                    <a:pt x="82" y="43"/>
                    <a:pt x="82" y="43"/>
                    <a:pt x="82" y="43"/>
                  </a:cubicBezTo>
                  <a:cubicBezTo>
                    <a:pt x="83" y="43"/>
                    <a:pt x="83" y="44"/>
                    <a:pt x="84" y="44"/>
                  </a:cubicBezTo>
                  <a:cubicBezTo>
                    <a:pt x="84" y="45"/>
                    <a:pt x="83" y="46"/>
                    <a:pt x="83" y="46"/>
                  </a:cubicBezTo>
                  <a:cubicBezTo>
                    <a:pt x="83" y="46"/>
                    <a:pt x="84" y="47"/>
                    <a:pt x="84" y="47"/>
                  </a:cubicBezTo>
                  <a:cubicBezTo>
                    <a:pt x="84" y="48"/>
                    <a:pt x="86" y="48"/>
                    <a:pt x="86" y="49"/>
                  </a:cubicBezTo>
                  <a:cubicBezTo>
                    <a:pt x="87" y="49"/>
                    <a:pt x="88" y="50"/>
                    <a:pt x="89" y="50"/>
                  </a:cubicBezTo>
                  <a:cubicBezTo>
                    <a:pt x="90" y="51"/>
                    <a:pt x="92" y="52"/>
                    <a:pt x="93" y="53"/>
                  </a:cubicBezTo>
                  <a:cubicBezTo>
                    <a:pt x="93" y="53"/>
                    <a:pt x="94" y="54"/>
                    <a:pt x="94" y="54"/>
                  </a:cubicBezTo>
                  <a:cubicBezTo>
                    <a:pt x="95" y="54"/>
                    <a:pt x="96" y="55"/>
                    <a:pt x="97" y="55"/>
                  </a:cubicBezTo>
                  <a:cubicBezTo>
                    <a:pt x="97" y="55"/>
                    <a:pt x="99" y="56"/>
                    <a:pt x="100" y="55"/>
                  </a:cubicBezTo>
                  <a:cubicBezTo>
                    <a:pt x="101" y="55"/>
                    <a:pt x="102" y="54"/>
                    <a:pt x="102" y="54"/>
                  </a:cubicBezTo>
                  <a:cubicBezTo>
                    <a:pt x="103" y="54"/>
                    <a:pt x="104" y="53"/>
                    <a:pt x="104" y="52"/>
                  </a:cubicBezTo>
                  <a:cubicBezTo>
                    <a:pt x="104" y="52"/>
                    <a:pt x="105" y="52"/>
                    <a:pt x="105" y="52"/>
                  </a:cubicBezTo>
                  <a:cubicBezTo>
                    <a:pt x="106" y="52"/>
                    <a:pt x="105" y="54"/>
                    <a:pt x="106" y="54"/>
                  </a:cubicBezTo>
                  <a:cubicBezTo>
                    <a:pt x="106" y="54"/>
                    <a:pt x="108" y="55"/>
                    <a:pt x="109" y="55"/>
                  </a:cubicBezTo>
                  <a:cubicBezTo>
                    <a:pt x="109" y="55"/>
                    <a:pt x="110" y="55"/>
                    <a:pt x="110" y="54"/>
                  </a:cubicBezTo>
                  <a:cubicBezTo>
                    <a:pt x="110" y="54"/>
                    <a:pt x="111" y="54"/>
                    <a:pt x="111" y="54"/>
                  </a:cubicBezTo>
                  <a:cubicBezTo>
                    <a:pt x="111" y="53"/>
                    <a:pt x="112" y="53"/>
                    <a:pt x="113" y="53"/>
                  </a:cubicBezTo>
                  <a:cubicBezTo>
                    <a:pt x="113" y="54"/>
                    <a:pt x="115" y="54"/>
                    <a:pt x="115" y="55"/>
                  </a:cubicBezTo>
                  <a:cubicBezTo>
                    <a:pt x="115" y="55"/>
                    <a:pt x="116" y="56"/>
                    <a:pt x="116" y="57"/>
                  </a:cubicBezTo>
                  <a:cubicBezTo>
                    <a:pt x="117" y="57"/>
                    <a:pt x="118" y="58"/>
                    <a:pt x="118" y="59"/>
                  </a:cubicBezTo>
                  <a:cubicBezTo>
                    <a:pt x="119" y="59"/>
                    <a:pt x="119" y="59"/>
                    <a:pt x="120" y="59"/>
                  </a:cubicBezTo>
                  <a:cubicBezTo>
                    <a:pt x="120" y="59"/>
                    <a:pt x="121" y="59"/>
                    <a:pt x="121" y="59"/>
                  </a:cubicBezTo>
                  <a:cubicBezTo>
                    <a:pt x="121" y="60"/>
                    <a:pt x="122" y="61"/>
                    <a:pt x="122" y="62"/>
                  </a:cubicBezTo>
                  <a:cubicBezTo>
                    <a:pt x="122" y="62"/>
                    <a:pt x="123" y="63"/>
                    <a:pt x="123" y="63"/>
                  </a:cubicBezTo>
                  <a:cubicBezTo>
                    <a:pt x="124" y="63"/>
                    <a:pt x="125" y="63"/>
                    <a:pt x="126" y="63"/>
                  </a:cubicBezTo>
                  <a:cubicBezTo>
                    <a:pt x="126" y="63"/>
                    <a:pt x="126" y="63"/>
                    <a:pt x="126" y="63"/>
                  </a:cubicBezTo>
                  <a:cubicBezTo>
                    <a:pt x="127" y="63"/>
                    <a:pt x="127" y="64"/>
                    <a:pt x="127" y="64"/>
                  </a:cubicBezTo>
                  <a:cubicBezTo>
                    <a:pt x="128" y="65"/>
                    <a:pt x="128" y="65"/>
                    <a:pt x="129" y="65"/>
                  </a:cubicBezTo>
                  <a:cubicBezTo>
                    <a:pt x="129" y="65"/>
                    <a:pt x="129" y="64"/>
                    <a:pt x="130" y="64"/>
                  </a:cubicBezTo>
                  <a:cubicBezTo>
                    <a:pt x="130" y="64"/>
                    <a:pt x="131" y="64"/>
                    <a:pt x="131" y="64"/>
                  </a:cubicBezTo>
                  <a:cubicBezTo>
                    <a:pt x="132" y="65"/>
                    <a:pt x="132" y="65"/>
                    <a:pt x="132" y="66"/>
                  </a:cubicBezTo>
                  <a:cubicBezTo>
                    <a:pt x="132" y="67"/>
                    <a:pt x="131" y="68"/>
                    <a:pt x="131" y="68"/>
                  </a:cubicBezTo>
                  <a:cubicBezTo>
                    <a:pt x="131" y="69"/>
                    <a:pt x="131" y="71"/>
                    <a:pt x="131" y="71"/>
                  </a:cubicBezTo>
                  <a:cubicBezTo>
                    <a:pt x="131" y="72"/>
                    <a:pt x="131" y="73"/>
                    <a:pt x="132" y="73"/>
                  </a:cubicBezTo>
                  <a:cubicBezTo>
                    <a:pt x="132" y="73"/>
                    <a:pt x="132" y="73"/>
                    <a:pt x="132" y="73"/>
                  </a:cubicBezTo>
                  <a:cubicBezTo>
                    <a:pt x="132" y="74"/>
                    <a:pt x="132" y="74"/>
                    <a:pt x="132" y="74"/>
                  </a:cubicBezTo>
                  <a:cubicBezTo>
                    <a:pt x="132" y="75"/>
                    <a:pt x="131" y="76"/>
                    <a:pt x="131" y="76"/>
                  </a:cubicBezTo>
                  <a:cubicBezTo>
                    <a:pt x="131" y="77"/>
                    <a:pt x="131" y="78"/>
                    <a:pt x="131" y="79"/>
                  </a:cubicBezTo>
                  <a:cubicBezTo>
                    <a:pt x="131" y="80"/>
                    <a:pt x="130" y="81"/>
                    <a:pt x="129" y="81"/>
                  </a:cubicBezTo>
                  <a:cubicBezTo>
                    <a:pt x="129" y="82"/>
                    <a:pt x="128" y="84"/>
                    <a:pt x="128" y="84"/>
                  </a:cubicBezTo>
                  <a:cubicBezTo>
                    <a:pt x="127" y="85"/>
                    <a:pt x="126" y="85"/>
                    <a:pt x="126" y="86"/>
                  </a:cubicBezTo>
                  <a:cubicBezTo>
                    <a:pt x="126" y="86"/>
                    <a:pt x="126" y="87"/>
                    <a:pt x="126" y="88"/>
                  </a:cubicBezTo>
                  <a:cubicBezTo>
                    <a:pt x="126" y="89"/>
                    <a:pt x="125" y="91"/>
                    <a:pt x="125" y="92"/>
                  </a:cubicBezTo>
                  <a:cubicBezTo>
                    <a:pt x="125" y="92"/>
                    <a:pt x="126" y="94"/>
                    <a:pt x="126" y="94"/>
                  </a:cubicBezTo>
                  <a:cubicBezTo>
                    <a:pt x="126" y="95"/>
                    <a:pt x="127" y="97"/>
                    <a:pt x="128" y="97"/>
                  </a:cubicBezTo>
                  <a:cubicBezTo>
                    <a:pt x="128" y="97"/>
                    <a:pt x="130" y="97"/>
                    <a:pt x="130" y="97"/>
                  </a:cubicBezTo>
                  <a:cubicBezTo>
                    <a:pt x="131" y="97"/>
                    <a:pt x="131" y="98"/>
                    <a:pt x="131" y="99"/>
                  </a:cubicBezTo>
                  <a:cubicBezTo>
                    <a:pt x="131" y="99"/>
                    <a:pt x="131" y="99"/>
                    <a:pt x="131" y="99"/>
                  </a:cubicBezTo>
                  <a:cubicBezTo>
                    <a:pt x="132" y="100"/>
                    <a:pt x="131" y="100"/>
                    <a:pt x="131" y="101"/>
                  </a:cubicBezTo>
                  <a:cubicBezTo>
                    <a:pt x="131" y="101"/>
                    <a:pt x="131" y="102"/>
                    <a:pt x="131" y="103"/>
                  </a:cubicBezTo>
                  <a:cubicBezTo>
                    <a:pt x="132" y="103"/>
                    <a:pt x="133" y="104"/>
                    <a:pt x="133" y="104"/>
                  </a:cubicBezTo>
                  <a:cubicBezTo>
                    <a:pt x="133" y="105"/>
                    <a:pt x="133" y="106"/>
                    <a:pt x="133" y="106"/>
                  </a:cubicBezTo>
                  <a:cubicBezTo>
                    <a:pt x="133" y="106"/>
                    <a:pt x="131" y="106"/>
                    <a:pt x="131" y="106"/>
                  </a:cubicBezTo>
                  <a:cubicBezTo>
                    <a:pt x="130" y="106"/>
                    <a:pt x="129" y="107"/>
                    <a:pt x="128" y="107"/>
                  </a:cubicBezTo>
                  <a:cubicBezTo>
                    <a:pt x="127" y="107"/>
                    <a:pt x="126" y="108"/>
                    <a:pt x="126" y="108"/>
                  </a:cubicBezTo>
                  <a:cubicBezTo>
                    <a:pt x="125" y="108"/>
                    <a:pt x="124" y="109"/>
                    <a:pt x="123" y="109"/>
                  </a:cubicBezTo>
                  <a:cubicBezTo>
                    <a:pt x="122" y="109"/>
                    <a:pt x="120" y="109"/>
                    <a:pt x="119" y="109"/>
                  </a:cubicBezTo>
                  <a:cubicBezTo>
                    <a:pt x="118" y="109"/>
                    <a:pt x="116" y="109"/>
                    <a:pt x="116" y="109"/>
                  </a:cubicBezTo>
                  <a:cubicBezTo>
                    <a:pt x="114" y="109"/>
                    <a:pt x="112" y="110"/>
                    <a:pt x="111" y="110"/>
                  </a:cubicBezTo>
                  <a:cubicBezTo>
                    <a:pt x="110" y="111"/>
                    <a:pt x="109" y="113"/>
                    <a:pt x="108" y="114"/>
                  </a:cubicBezTo>
                  <a:cubicBezTo>
                    <a:pt x="108" y="114"/>
                    <a:pt x="107" y="115"/>
                    <a:pt x="107" y="116"/>
                  </a:cubicBezTo>
                  <a:cubicBezTo>
                    <a:pt x="106" y="116"/>
                    <a:pt x="106" y="116"/>
                    <a:pt x="105" y="117"/>
                  </a:cubicBezTo>
                  <a:cubicBezTo>
                    <a:pt x="104" y="117"/>
                    <a:pt x="103" y="117"/>
                    <a:pt x="102" y="117"/>
                  </a:cubicBezTo>
                  <a:cubicBezTo>
                    <a:pt x="102" y="117"/>
                    <a:pt x="100" y="117"/>
                    <a:pt x="99" y="117"/>
                  </a:cubicBezTo>
                  <a:cubicBezTo>
                    <a:pt x="99" y="117"/>
                    <a:pt x="97" y="117"/>
                    <a:pt x="97" y="118"/>
                  </a:cubicBezTo>
                  <a:cubicBezTo>
                    <a:pt x="96" y="118"/>
                    <a:pt x="96" y="119"/>
                    <a:pt x="96" y="119"/>
                  </a:cubicBezTo>
                  <a:cubicBezTo>
                    <a:pt x="95" y="119"/>
                    <a:pt x="93" y="119"/>
                    <a:pt x="92" y="119"/>
                  </a:cubicBezTo>
                  <a:cubicBezTo>
                    <a:pt x="92" y="119"/>
                    <a:pt x="92" y="119"/>
                    <a:pt x="91" y="120"/>
                  </a:cubicBezTo>
                  <a:cubicBezTo>
                    <a:pt x="91" y="120"/>
                    <a:pt x="90" y="121"/>
                    <a:pt x="90" y="121"/>
                  </a:cubicBezTo>
                  <a:cubicBezTo>
                    <a:pt x="89" y="121"/>
                    <a:pt x="89" y="120"/>
                    <a:pt x="89" y="120"/>
                  </a:cubicBezTo>
                  <a:cubicBezTo>
                    <a:pt x="88" y="120"/>
                    <a:pt x="89" y="119"/>
                    <a:pt x="88" y="118"/>
                  </a:cubicBezTo>
                  <a:cubicBezTo>
                    <a:pt x="88" y="118"/>
                    <a:pt x="87" y="118"/>
                    <a:pt x="86" y="118"/>
                  </a:cubicBezTo>
                  <a:cubicBezTo>
                    <a:pt x="86" y="118"/>
                    <a:pt x="85" y="117"/>
                    <a:pt x="85" y="118"/>
                  </a:cubicBezTo>
                  <a:cubicBezTo>
                    <a:pt x="84" y="118"/>
                    <a:pt x="85" y="119"/>
                    <a:pt x="85" y="119"/>
                  </a:cubicBezTo>
                  <a:cubicBezTo>
                    <a:pt x="84" y="120"/>
                    <a:pt x="84" y="121"/>
                    <a:pt x="84" y="121"/>
                  </a:cubicBezTo>
                  <a:cubicBezTo>
                    <a:pt x="83" y="122"/>
                    <a:pt x="81" y="121"/>
                    <a:pt x="81" y="121"/>
                  </a:cubicBezTo>
                  <a:cubicBezTo>
                    <a:pt x="80" y="120"/>
                    <a:pt x="80" y="120"/>
                    <a:pt x="80" y="120"/>
                  </a:cubicBezTo>
                  <a:cubicBezTo>
                    <a:pt x="79" y="120"/>
                    <a:pt x="78" y="119"/>
                    <a:pt x="78" y="119"/>
                  </a:cubicBezTo>
                  <a:cubicBezTo>
                    <a:pt x="77" y="119"/>
                    <a:pt x="75" y="120"/>
                    <a:pt x="74" y="120"/>
                  </a:cubicBezTo>
                  <a:cubicBezTo>
                    <a:pt x="73" y="120"/>
                    <a:pt x="72" y="120"/>
                    <a:pt x="71" y="119"/>
                  </a:cubicBezTo>
                  <a:cubicBezTo>
                    <a:pt x="71" y="119"/>
                    <a:pt x="70" y="119"/>
                    <a:pt x="69" y="118"/>
                  </a:cubicBezTo>
                  <a:cubicBezTo>
                    <a:pt x="69" y="118"/>
                    <a:pt x="67" y="118"/>
                    <a:pt x="67" y="118"/>
                  </a:cubicBezTo>
                  <a:cubicBezTo>
                    <a:pt x="67" y="119"/>
                    <a:pt x="67" y="120"/>
                    <a:pt x="67" y="120"/>
                  </a:cubicBezTo>
                  <a:cubicBezTo>
                    <a:pt x="67" y="121"/>
                    <a:pt x="68" y="122"/>
                    <a:pt x="68" y="123"/>
                  </a:cubicBezTo>
                  <a:cubicBezTo>
                    <a:pt x="68" y="123"/>
                    <a:pt x="69" y="124"/>
                    <a:pt x="69" y="125"/>
                  </a:cubicBezTo>
                  <a:cubicBezTo>
                    <a:pt x="69" y="126"/>
                    <a:pt x="69" y="127"/>
                    <a:pt x="69" y="128"/>
                  </a:cubicBezTo>
                  <a:cubicBezTo>
                    <a:pt x="68" y="129"/>
                    <a:pt x="67" y="129"/>
                    <a:pt x="66" y="129"/>
                  </a:cubicBezTo>
                  <a:cubicBezTo>
                    <a:pt x="66" y="129"/>
                    <a:pt x="64" y="129"/>
                    <a:pt x="64" y="129"/>
                  </a:cubicBezTo>
                  <a:cubicBezTo>
                    <a:pt x="63" y="129"/>
                    <a:pt x="62" y="127"/>
                    <a:pt x="61" y="127"/>
                  </a:cubicBezTo>
                  <a:cubicBezTo>
                    <a:pt x="61" y="127"/>
                    <a:pt x="59" y="126"/>
                    <a:pt x="59" y="126"/>
                  </a:cubicBezTo>
                  <a:cubicBezTo>
                    <a:pt x="58" y="126"/>
                    <a:pt x="56" y="126"/>
                    <a:pt x="55" y="126"/>
                  </a:cubicBezTo>
                  <a:cubicBezTo>
                    <a:pt x="55" y="126"/>
                    <a:pt x="54" y="126"/>
                    <a:pt x="54" y="126"/>
                  </a:cubicBezTo>
                  <a:cubicBezTo>
                    <a:pt x="53" y="126"/>
                    <a:pt x="53" y="125"/>
                    <a:pt x="53" y="125"/>
                  </a:cubicBezTo>
                  <a:cubicBezTo>
                    <a:pt x="53" y="124"/>
                    <a:pt x="52" y="121"/>
                    <a:pt x="52" y="121"/>
                  </a:cubicBezTo>
                  <a:cubicBezTo>
                    <a:pt x="51" y="120"/>
                    <a:pt x="50" y="120"/>
                    <a:pt x="49" y="120"/>
                  </a:cubicBezTo>
                  <a:cubicBezTo>
                    <a:pt x="49" y="119"/>
                    <a:pt x="47" y="119"/>
                    <a:pt x="47" y="119"/>
                  </a:cubicBezTo>
                  <a:cubicBezTo>
                    <a:pt x="47" y="118"/>
                    <a:pt x="47" y="117"/>
                    <a:pt x="47" y="117"/>
                  </a:cubicBezTo>
                  <a:cubicBezTo>
                    <a:pt x="47" y="116"/>
                    <a:pt x="46" y="115"/>
                    <a:pt x="46" y="114"/>
                  </a:cubicBezTo>
                  <a:cubicBezTo>
                    <a:pt x="46" y="114"/>
                    <a:pt x="47" y="113"/>
                    <a:pt x="48" y="113"/>
                  </a:cubicBezTo>
                  <a:cubicBezTo>
                    <a:pt x="48" y="113"/>
                    <a:pt x="49" y="113"/>
                    <a:pt x="50" y="113"/>
                  </a:cubicBezTo>
                  <a:cubicBezTo>
                    <a:pt x="51" y="112"/>
                    <a:pt x="52" y="112"/>
                    <a:pt x="52" y="112"/>
                  </a:cubicBezTo>
                  <a:cubicBezTo>
                    <a:pt x="52" y="111"/>
                    <a:pt x="53" y="111"/>
                    <a:pt x="52" y="110"/>
                  </a:cubicBezTo>
                  <a:cubicBezTo>
                    <a:pt x="52" y="110"/>
                    <a:pt x="50" y="110"/>
                    <a:pt x="49" y="109"/>
                  </a:cubicBezTo>
                  <a:cubicBezTo>
                    <a:pt x="49" y="109"/>
                    <a:pt x="47" y="108"/>
                    <a:pt x="46" y="108"/>
                  </a:cubicBezTo>
                  <a:cubicBezTo>
                    <a:pt x="45" y="108"/>
                    <a:pt x="44" y="107"/>
                    <a:pt x="43" y="107"/>
                  </a:cubicBezTo>
                  <a:cubicBezTo>
                    <a:pt x="42" y="107"/>
                    <a:pt x="41" y="108"/>
                    <a:pt x="40" y="108"/>
                  </a:cubicBezTo>
                  <a:cubicBezTo>
                    <a:pt x="39" y="109"/>
                    <a:pt x="36" y="108"/>
                    <a:pt x="35" y="108"/>
                  </a:cubicBezTo>
                  <a:cubicBezTo>
                    <a:pt x="35" y="108"/>
                    <a:pt x="34" y="108"/>
                    <a:pt x="34" y="107"/>
                  </a:cubicBezTo>
                  <a:cubicBezTo>
                    <a:pt x="34" y="107"/>
                    <a:pt x="34" y="106"/>
                    <a:pt x="34" y="106"/>
                  </a:cubicBezTo>
                  <a:cubicBezTo>
                    <a:pt x="34" y="105"/>
                    <a:pt x="34" y="103"/>
                    <a:pt x="33" y="102"/>
                  </a:cubicBezTo>
                  <a:cubicBezTo>
                    <a:pt x="33" y="102"/>
                    <a:pt x="33" y="101"/>
                    <a:pt x="33" y="100"/>
                  </a:cubicBezTo>
                  <a:cubicBezTo>
                    <a:pt x="33" y="100"/>
                    <a:pt x="33" y="98"/>
                    <a:pt x="33" y="98"/>
                  </a:cubicBezTo>
                  <a:cubicBezTo>
                    <a:pt x="33" y="97"/>
                    <a:pt x="32" y="96"/>
                    <a:pt x="31" y="96"/>
                  </a:cubicBezTo>
                  <a:cubicBezTo>
                    <a:pt x="31" y="95"/>
                    <a:pt x="29" y="95"/>
                    <a:pt x="29" y="94"/>
                  </a:cubicBezTo>
                  <a:cubicBezTo>
                    <a:pt x="29" y="94"/>
                    <a:pt x="28" y="93"/>
                    <a:pt x="28" y="92"/>
                  </a:cubicBezTo>
                  <a:cubicBezTo>
                    <a:pt x="28" y="91"/>
                    <a:pt x="27" y="89"/>
                    <a:pt x="27" y="88"/>
                  </a:cubicBezTo>
                  <a:cubicBezTo>
                    <a:pt x="27" y="87"/>
                    <a:pt x="26" y="84"/>
                    <a:pt x="25" y="83"/>
                  </a:cubicBezTo>
                  <a:cubicBezTo>
                    <a:pt x="25" y="82"/>
                    <a:pt x="24" y="81"/>
                    <a:pt x="24" y="81"/>
                  </a:cubicBezTo>
                  <a:cubicBezTo>
                    <a:pt x="23" y="80"/>
                    <a:pt x="23" y="79"/>
                    <a:pt x="22" y="78"/>
                  </a:cubicBezTo>
                  <a:cubicBezTo>
                    <a:pt x="22" y="77"/>
                    <a:pt x="22" y="75"/>
                    <a:pt x="22" y="74"/>
                  </a:cubicBezTo>
                  <a:cubicBezTo>
                    <a:pt x="22" y="74"/>
                    <a:pt x="22" y="72"/>
                    <a:pt x="22" y="72"/>
                  </a:cubicBezTo>
                  <a:cubicBezTo>
                    <a:pt x="21" y="71"/>
                    <a:pt x="21" y="69"/>
                    <a:pt x="21" y="67"/>
                  </a:cubicBezTo>
                  <a:cubicBezTo>
                    <a:pt x="20" y="67"/>
                    <a:pt x="19" y="65"/>
                    <a:pt x="19" y="64"/>
                  </a:cubicBezTo>
                  <a:cubicBezTo>
                    <a:pt x="19" y="63"/>
                    <a:pt x="19" y="61"/>
                    <a:pt x="19" y="60"/>
                  </a:cubicBezTo>
                  <a:cubicBezTo>
                    <a:pt x="20" y="60"/>
                    <a:pt x="21" y="60"/>
                    <a:pt x="21" y="60"/>
                  </a:cubicBezTo>
                  <a:cubicBezTo>
                    <a:pt x="22" y="60"/>
                    <a:pt x="23" y="60"/>
                    <a:pt x="23" y="60"/>
                  </a:cubicBezTo>
                  <a:cubicBezTo>
                    <a:pt x="23" y="59"/>
                    <a:pt x="23" y="59"/>
                    <a:pt x="23" y="58"/>
                  </a:cubicBezTo>
                  <a:cubicBezTo>
                    <a:pt x="23" y="58"/>
                    <a:pt x="23" y="57"/>
                    <a:pt x="23" y="57"/>
                  </a:cubicBezTo>
                  <a:cubicBezTo>
                    <a:pt x="22" y="56"/>
                    <a:pt x="21" y="56"/>
                    <a:pt x="21" y="55"/>
                  </a:cubicBezTo>
                  <a:cubicBezTo>
                    <a:pt x="20" y="55"/>
                    <a:pt x="20" y="54"/>
                    <a:pt x="20" y="53"/>
                  </a:cubicBezTo>
                  <a:cubicBezTo>
                    <a:pt x="20" y="53"/>
                    <a:pt x="20" y="52"/>
                    <a:pt x="20" y="51"/>
                  </a:cubicBezTo>
                  <a:cubicBezTo>
                    <a:pt x="20" y="51"/>
                    <a:pt x="22" y="51"/>
                    <a:pt x="22" y="51"/>
                  </a:cubicBezTo>
                  <a:cubicBezTo>
                    <a:pt x="23" y="51"/>
                    <a:pt x="24" y="50"/>
                    <a:pt x="24" y="49"/>
                  </a:cubicBezTo>
                  <a:cubicBezTo>
                    <a:pt x="24" y="49"/>
                    <a:pt x="24" y="48"/>
                    <a:pt x="24" y="48"/>
                  </a:cubicBezTo>
                  <a:cubicBezTo>
                    <a:pt x="23" y="47"/>
                    <a:pt x="21" y="48"/>
                    <a:pt x="20" y="47"/>
                  </a:cubicBezTo>
                  <a:cubicBezTo>
                    <a:pt x="19" y="47"/>
                    <a:pt x="17" y="47"/>
                    <a:pt x="16" y="47"/>
                  </a:cubicBezTo>
                  <a:cubicBezTo>
                    <a:pt x="15" y="48"/>
                    <a:pt x="14" y="47"/>
                    <a:pt x="13" y="48"/>
                  </a:cubicBezTo>
                  <a:cubicBezTo>
                    <a:pt x="12" y="48"/>
                    <a:pt x="12" y="49"/>
                    <a:pt x="11" y="50"/>
                  </a:cubicBezTo>
                  <a:cubicBezTo>
                    <a:pt x="10" y="50"/>
                    <a:pt x="9" y="50"/>
                    <a:pt x="8" y="50"/>
                  </a:cubicBezTo>
                  <a:cubicBezTo>
                    <a:pt x="7" y="49"/>
                    <a:pt x="7" y="48"/>
                    <a:pt x="7" y="48"/>
                  </a:cubicBezTo>
                  <a:cubicBezTo>
                    <a:pt x="7" y="48"/>
                    <a:pt x="7" y="47"/>
                    <a:pt x="7" y="47"/>
                  </a:cubicBezTo>
                  <a:cubicBezTo>
                    <a:pt x="7" y="46"/>
                    <a:pt x="8" y="46"/>
                    <a:pt x="9" y="46"/>
                  </a:cubicBezTo>
                  <a:cubicBezTo>
                    <a:pt x="9" y="46"/>
                    <a:pt x="10" y="45"/>
                    <a:pt x="10" y="45"/>
                  </a:cubicBezTo>
                  <a:cubicBezTo>
                    <a:pt x="10" y="44"/>
                    <a:pt x="9" y="42"/>
                    <a:pt x="9" y="42"/>
                  </a:cubicBezTo>
                  <a:cubicBezTo>
                    <a:pt x="8" y="41"/>
                    <a:pt x="7" y="41"/>
                    <a:pt x="7" y="40"/>
                  </a:cubicBezTo>
                  <a:cubicBezTo>
                    <a:pt x="6" y="40"/>
                    <a:pt x="5" y="40"/>
                    <a:pt x="5" y="40"/>
                  </a:cubicBezTo>
                  <a:cubicBezTo>
                    <a:pt x="4" y="40"/>
                    <a:pt x="4" y="39"/>
                    <a:pt x="4" y="39"/>
                  </a:cubicBezTo>
                  <a:cubicBezTo>
                    <a:pt x="3" y="38"/>
                    <a:pt x="2" y="38"/>
                    <a:pt x="1" y="37"/>
                  </a:cubicBezTo>
                  <a:cubicBezTo>
                    <a:pt x="1" y="37"/>
                    <a:pt x="1" y="36"/>
                    <a:pt x="0" y="36"/>
                  </a:cubicBezTo>
                  <a:cubicBezTo>
                    <a:pt x="0" y="35"/>
                    <a:pt x="0" y="35"/>
                    <a:pt x="0" y="34"/>
                  </a:cubicBezTo>
                  <a:cubicBezTo>
                    <a:pt x="0" y="34"/>
                    <a:pt x="1" y="33"/>
                    <a:pt x="1" y="33"/>
                  </a:cubicBezTo>
                  <a:cubicBezTo>
                    <a:pt x="1" y="33"/>
                    <a:pt x="2" y="33"/>
                    <a:pt x="2" y="32"/>
                  </a:cubicBezTo>
                  <a:cubicBezTo>
                    <a:pt x="3" y="32"/>
                    <a:pt x="3" y="31"/>
                    <a:pt x="3" y="31"/>
                  </a:cubicBezTo>
                  <a:cubicBezTo>
                    <a:pt x="4" y="30"/>
                    <a:pt x="4" y="29"/>
                    <a:pt x="4" y="28"/>
                  </a:cubicBezTo>
                  <a:cubicBezTo>
                    <a:pt x="4" y="27"/>
                    <a:pt x="5" y="26"/>
                    <a:pt x="5" y="26"/>
                  </a:cubicBezTo>
                  <a:cubicBezTo>
                    <a:pt x="5" y="25"/>
                    <a:pt x="6" y="25"/>
                    <a:pt x="6" y="24"/>
                  </a:cubicBezTo>
                  <a:cubicBezTo>
                    <a:pt x="7" y="24"/>
                    <a:pt x="8" y="24"/>
                    <a:pt x="9" y="23"/>
                  </a:cubicBezTo>
                  <a:cubicBezTo>
                    <a:pt x="10" y="23"/>
                    <a:pt x="11" y="23"/>
                    <a:pt x="11" y="23"/>
                  </a:cubicBezTo>
                  <a:cubicBezTo>
                    <a:pt x="12" y="22"/>
                    <a:pt x="11" y="21"/>
                    <a:pt x="11" y="20"/>
                  </a:cubicBezTo>
                  <a:cubicBezTo>
                    <a:pt x="11" y="20"/>
                    <a:pt x="11" y="19"/>
                    <a:pt x="11" y="18"/>
                  </a:cubicBezTo>
                  <a:cubicBezTo>
                    <a:pt x="12" y="17"/>
                    <a:pt x="13" y="16"/>
                    <a:pt x="14" y="16"/>
                  </a:cubicBezTo>
                  <a:cubicBezTo>
                    <a:pt x="14" y="16"/>
                    <a:pt x="15" y="16"/>
                    <a:pt x="16" y="16"/>
                  </a:cubicBezTo>
                  <a:cubicBezTo>
                    <a:pt x="16" y="17"/>
                    <a:pt x="17" y="17"/>
                    <a:pt x="18" y="18"/>
                  </a:cubicBezTo>
                  <a:cubicBezTo>
                    <a:pt x="18" y="18"/>
                    <a:pt x="19" y="18"/>
                    <a:pt x="20" y="18"/>
                  </a:cubicBezTo>
                  <a:cubicBezTo>
                    <a:pt x="21" y="17"/>
                    <a:pt x="22" y="17"/>
                    <a:pt x="22" y="16"/>
                  </a:cubicBezTo>
                  <a:cubicBezTo>
                    <a:pt x="23" y="16"/>
                    <a:pt x="23" y="16"/>
                    <a:pt x="24" y="15"/>
                  </a:cubicBezTo>
                  <a:cubicBezTo>
                    <a:pt x="24" y="15"/>
                    <a:pt x="24" y="15"/>
                    <a:pt x="24" y="1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8" name="Freeform 148"/>
            <p:cNvSpPr>
              <a:spLocks/>
            </p:cNvSpPr>
            <p:nvPr/>
          </p:nvSpPr>
          <p:spPr bwMode="auto">
            <a:xfrm>
              <a:off x="1335088" y="1947863"/>
              <a:ext cx="85725" cy="90488"/>
            </a:xfrm>
            <a:custGeom>
              <a:avLst/>
              <a:gdLst/>
              <a:ahLst/>
              <a:cxnLst>
                <a:cxn ang="0">
                  <a:pos x="15" y="0"/>
                </a:cxn>
                <a:cxn ang="0">
                  <a:pos x="16" y="1"/>
                </a:cxn>
                <a:cxn ang="0">
                  <a:pos x="21" y="1"/>
                </a:cxn>
                <a:cxn ang="0">
                  <a:pos x="24" y="0"/>
                </a:cxn>
                <a:cxn ang="0">
                  <a:pos x="27" y="1"/>
                </a:cxn>
                <a:cxn ang="0">
                  <a:pos x="30" y="2"/>
                </a:cxn>
                <a:cxn ang="0">
                  <a:pos x="33" y="3"/>
                </a:cxn>
                <a:cxn ang="0">
                  <a:pos x="33" y="5"/>
                </a:cxn>
                <a:cxn ang="0">
                  <a:pos x="31" y="6"/>
                </a:cxn>
                <a:cxn ang="0">
                  <a:pos x="29" y="6"/>
                </a:cxn>
                <a:cxn ang="0">
                  <a:pos x="27" y="7"/>
                </a:cxn>
                <a:cxn ang="0">
                  <a:pos x="28" y="10"/>
                </a:cxn>
                <a:cxn ang="0">
                  <a:pos x="28" y="12"/>
                </a:cxn>
                <a:cxn ang="0">
                  <a:pos x="30" y="13"/>
                </a:cxn>
                <a:cxn ang="0">
                  <a:pos x="33" y="14"/>
                </a:cxn>
                <a:cxn ang="0">
                  <a:pos x="34" y="18"/>
                </a:cxn>
                <a:cxn ang="0">
                  <a:pos x="35" y="19"/>
                </a:cxn>
                <a:cxn ang="0">
                  <a:pos x="36" y="21"/>
                </a:cxn>
                <a:cxn ang="0">
                  <a:pos x="36" y="25"/>
                </a:cxn>
                <a:cxn ang="0">
                  <a:pos x="37" y="28"/>
                </a:cxn>
                <a:cxn ang="0">
                  <a:pos x="39" y="33"/>
                </a:cxn>
                <a:cxn ang="0">
                  <a:pos x="43" y="38"/>
                </a:cxn>
                <a:cxn ang="0">
                  <a:pos x="45" y="39"/>
                </a:cxn>
                <a:cxn ang="0">
                  <a:pos x="46" y="40"/>
                </a:cxn>
                <a:cxn ang="0">
                  <a:pos x="45" y="40"/>
                </a:cxn>
                <a:cxn ang="0">
                  <a:pos x="44" y="43"/>
                </a:cxn>
                <a:cxn ang="0">
                  <a:pos x="45" y="46"/>
                </a:cxn>
                <a:cxn ang="0">
                  <a:pos x="45" y="48"/>
                </a:cxn>
                <a:cxn ang="0">
                  <a:pos x="42" y="47"/>
                </a:cxn>
                <a:cxn ang="0">
                  <a:pos x="39" y="45"/>
                </a:cxn>
                <a:cxn ang="0">
                  <a:pos x="37" y="43"/>
                </a:cxn>
                <a:cxn ang="0">
                  <a:pos x="36" y="40"/>
                </a:cxn>
                <a:cxn ang="0">
                  <a:pos x="34" y="39"/>
                </a:cxn>
                <a:cxn ang="0">
                  <a:pos x="32" y="38"/>
                </a:cxn>
                <a:cxn ang="0">
                  <a:pos x="31" y="37"/>
                </a:cxn>
                <a:cxn ang="0">
                  <a:pos x="31" y="37"/>
                </a:cxn>
                <a:cxn ang="0">
                  <a:pos x="30" y="36"/>
                </a:cxn>
                <a:cxn ang="0">
                  <a:pos x="31" y="36"/>
                </a:cxn>
                <a:cxn ang="0">
                  <a:pos x="33" y="35"/>
                </a:cxn>
                <a:cxn ang="0">
                  <a:pos x="33" y="34"/>
                </a:cxn>
                <a:cxn ang="0">
                  <a:pos x="31" y="34"/>
                </a:cxn>
                <a:cxn ang="0">
                  <a:pos x="28" y="34"/>
                </a:cxn>
                <a:cxn ang="0">
                  <a:pos x="25" y="34"/>
                </a:cxn>
                <a:cxn ang="0">
                  <a:pos x="21" y="32"/>
                </a:cxn>
                <a:cxn ang="0">
                  <a:pos x="14" y="30"/>
                </a:cxn>
                <a:cxn ang="0">
                  <a:pos x="4" y="23"/>
                </a:cxn>
                <a:cxn ang="0">
                  <a:pos x="3" y="22"/>
                </a:cxn>
                <a:cxn ang="0">
                  <a:pos x="4" y="20"/>
                </a:cxn>
                <a:cxn ang="0">
                  <a:pos x="3" y="17"/>
                </a:cxn>
                <a:cxn ang="0">
                  <a:pos x="1" y="14"/>
                </a:cxn>
                <a:cxn ang="0">
                  <a:pos x="1" y="12"/>
                </a:cxn>
                <a:cxn ang="0">
                  <a:pos x="2" y="12"/>
                </a:cxn>
                <a:cxn ang="0">
                  <a:pos x="5" y="12"/>
                </a:cxn>
                <a:cxn ang="0">
                  <a:pos x="6" y="10"/>
                </a:cxn>
                <a:cxn ang="0">
                  <a:pos x="8" y="8"/>
                </a:cxn>
                <a:cxn ang="0">
                  <a:pos x="11" y="6"/>
                </a:cxn>
                <a:cxn ang="0">
                  <a:pos x="13" y="4"/>
                </a:cxn>
                <a:cxn ang="0">
                  <a:pos x="13" y="1"/>
                </a:cxn>
                <a:cxn ang="0">
                  <a:pos x="15" y="0"/>
                </a:cxn>
                <a:cxn ang="0">
                  <a:pos x="15" y="0"/>
                </a:cxn>
              </a:cxnLst>
              <a:rect l="0" t="0" r="r" b="b"/>
              <a:pathLst>
                <a:path w="46" h="48">
                  <a:moveTo>
                    <a:pt x="15" y="0"/>
                  </a:moveTo>
                  <a:cubicBezTo>
                    <a:pt x="15" y="1"/>
                    <a:pt x="16" y="1"/>
                    <a:pt x="16" y="1"/>
                  </a:cubicBezTo>
                  <a:cubicBezTo>
                    <a:pt x="17" y="1"/>
                    <a:pt x="20" y="2"/>
                    <a:pt x="21" y="1"/>
                  </a:cubicBezTo>
                  <a:cubicBezTo>
                    <a:pt x="22" y="1"/>
                    <a:pt x="23" y="0"/>
                    <a:pt x="24" y="0"/>
                  </a:cubicBezTo>
                  <a:cubicBezTo>
                    <a:pt x="25" y="0"/>
                    <a:pt x="26" y="1"/>
                    <a:pt x="27" y="1"/>
                  </a:cubicBezTo>
                  <a:cubicBezTo>
                    <a:pt x="28" y="1"/>
                    <a:pt x="30" y="2"/>
                    <a:pt x="30" y="2"/>
                  </a:cubicBezTo>
                  <a:cubicBezTo>
                    <a:pt x="31" y="3"/>
                    <a:pt x="33" y="3"/>
                    <a:pt x="33" y="3"/>
                  </a:cubicBezTo>
                  <a:cubicBezTo>
                    <a:pt x="34" y="4"/>
                    <a:pt x="33" y="4"/>
                    <a:pt x="33" y="5"/>
                  </a:cubicBezTo>
                  <a:cubicBezTo>
                    <a:pt x="33" y="5"/>
                    <a:pt x="32" y="5"/>
                    <a:pt x="31" y="6"/>
                  </a:cubicBezTo>
                  <a:cubicBezTo>
                    <a:pt x="30" y="6"/>
                    <a:pt x="29" y="6"/>
                    <a:pt x="29" y="6"/>
                  </a:cubicBezTo>
                  <a:cubicBezTo>
                    <a:pt x="28" y="6"/>
                    <a:pt x="27" y="7"/>
                    <a:pt x="27" y="7"/>
                  </a:cubicBezTo>
                  <a:cubicBezTo>
                    <a:pt x="27" y="8"/>
                    <a:pt x="28" y="9"/>
                    <a:pt x="28" y="10"/>
                  </a:cubicBezTo>
                  <a:cubicBezTo>
                    <a:pt x="28" y="10"/>
                    <a:pt x="28" y="11"/>
                    <a:pt x="28" y="12"/>
                  </a:cubicBezTo>
                  <a:cubicBezTo>
                    <a:pt x="28" y="12"/>
                    <a:pt x="30" y="12"/>
                    <a:pt x="30" y="13"/>
                  </a:cubicBezTo>
                  <a:cubicBezTo>
                    <a:pt x="31" y="13"/>
                    <a:pt x="32" y="13"/>
                    <a:pt x="33" y="14"/>
                  </a:cubicBezTo>
                  <a:cubicBezTo>
                    <a:pt x="33" y="14"/>
                    <a:pt x="34" y="17"/>
                    <a:pt x="34" y="18"/>
                  </a:cubicBezTo>
                  <a:cubicBezTo>
                    <a:pt x="34" y="18"/>
                    <a:pt x="34" y="19"/>
                    <a:pt x="35" y="19"/>
                  </a:cubicBezTo>
                  <a:cubicBezTo>
                    <a:pt x="35" y="20"/>
                    <a:pt x="36" y="21"/>
                    <a:pt x="36" y="21"/>
                  </a:cubicBezTo>
                  <a:cubicBezTo>
                    <a:pt x="36" y="22"/>
                    <a:pt x="36" y="24"/>
                    <a:pt x="36" y="25"/>
                  </a:cubicBezTo>
                  <a:cubicBezTo>
                    <a:pt x="36" y="26"/>
                    <a:pt x="37" y="27"/>
                    <a:pt x="37" y="28"/>
                  </a:cubicBezTo>
                  <a:cubicBezTo>
                    <a:pt x="38" y="29"/>
                    <a:pt x="39" y="32"/>
                    <a:pt x="39" y="33"/>
                  </a:cubicBezTo>
                  <a:cubicBezTo>
                    <a:pt x="40" y="34"/>
                    <a:pt x="42" y="37"/>
                    <a:pt x="43" y="38"/>
                  </a:cubicBezTo>
                  <a:cubicBezTo>
                    <a:pt x="43" y="38"/>
                    <a:pt x="44" y="39"/>
                    <a:pt x="45" y="39"/>
                  </a:cubicBezTo>
                  <a:cubicBezTo>
                    <a:pt x="45" y="39"/>
                    <a:pt x="45" y="39"/>
                    <a:pt x="46" y="40"/>
                  </a:cubicBezTo>
                  <a:cubicBezTo>
                    <a:pt x="45" y="40"/>
                    <a:pt x="45" y="40"/>
                    <a:pt x="45" y="40"/>
                  </a:cubicBezTo>
                  <a:cubicBezTo>
                    <a:pt x="45" y="41"/>
                    <a:pt x="44" y="42"/>
                    <a:pt x="44" y="43"/>
                  </a:cubicBezTo>
                  <a:cubicBezTo>
                    <a:pt x="44" y="44"/>
                    <a:pt x="45" y="45"/>
                    <a:pt x="45" y="46"/>
                  </a:cubicBezTo>
                  <a:cubicBezTo>
                    <a:pt x="45" y="46"/>
                    <a:pt x="45" y="47"/>
                    <a:pt x="45" y="48"/>
                  </a:cubicBezTo>
                  <a:cubicBezTo>
                    <a:pt x="44" y="48"/>
                    <a:pt x="43" y="47"/>
                    <a:pt x="42" y="47"/>
                  </a:cubicBezTo>
                  <a:cubicBezTo>
                    <a:pt x="41" y="46"/>
                    <a:pt x="40" y="46"/>
                    <a:pt x="39" y="45"/>
                  </a:cubicBezTo>
                  <a:cubicBezTo>
                    <a:pt x="38" y="45"/>
                    <a:pt x="38" y="44"/>
                    <a:pt x="37" y="43"/>
                  </a:cubicBezTo>
                  <a:cubicBezTo>
                    <a:pt x="37" y="42"/>
                    <a:pt x="36" y="41"/>
                    <a:pt x="36" y="40"/>
                  </a:cubicBezTo>
                  <a:cubicBezTo>
                    <a:pt x="35" y="40"/>
                    <a:pt x="34" y="39"/>
                    <a:pt x="34" y="39"/>
                  </a:cubicBezTo>
                  <a:cubicBezTo>
                    <a:pt x="33" y="39"/>
                    <a:pt x="33" y="38"/>
                    <a:pt x="32" y="38"/>
                  </a:cubicBezTo>
                  <a:cubicBezTo>
                    <a:pt x="32" y="38"/>
                    <a:pt x="31" y="38"/>
                    <a:pt x="31" y="37"/>
                  </a:cubicBezTo>
                  <a:cubicBezTo>
                    <a:pt x="31" y="37"/>
                    <a:pt x="31" y="37"/>
                    <a:pt x="31" y="37"/>
                  </a:cubicBezTo>
                  <a:cubicBezTo>
                    <a:pt x="31" y="37"/>
                    <a:pt x="30" y="36"/>
                    <a:pt x="30" y="36"/>
                  </a:cubicBezTo>
                  <a:cubicBezTo>
                    <a:pt x="30" y="36"/>
                    <a:pt x="31" y="36"/>
                    <a:pt x="31" y="36"/>
                  </a:cubicBezTo>
                  <a:cubicBezTo>
                    <a:pt x="32" y="36"/>
                    <a:pt x="33" y="35"/>
                    <a:pt x="33" y="35"/>
                  </a:cubicBezTo>
                  <a:cubicBezTo>
                    <a:pt x="33" y="35"/>
                    <a:pt x="33" y="34"/>
                    <a:pt x="33" y="34"/>
                  </a:cubicBezTo>
                  <a:cubicBezTo>
                    <a:pt x="33" y="33"/>
                    <a:pt x="31" y="34"/>
                    <a:pt x="31" y="34"/>
                  </a:cubicBezTo>
                  <a:cubicBezTo>
                    <a:pt x="30" y="34"/>
                    <a:pt x="28" y="34"/>
                    <a:pt x="28" y="34"/>
                  </a:cubicBezTo>
                  <a:cubicBezTo>
                    <a:pt x="27" y="34"/>
                    <a:pt x="25" y="34"/>
                    <a:pt x="25" y="34"/>
                  </a:cubicBezTo>
                  <a:cubicBezTo>
                    <a:pt x="24" y="34"/>
                    <a:pt x="22" y="33"/>
                    <a:pt x="21" y="32"/>
                  </a:cubicBezTo>
                  <a:cubicBezTo>
                    <a:pt x="19" y="32"/>
                    <a:pt x="16" y="31"/>
                    <a:pt x="14" y="30"/>
                  </a:cubicBezTo>
                  <a:cubicBezTo>
                    <a:pt x="11" y="28"/>
                    <a:pt x="7" y="25"/>
                    <a:pt x="4" y="23"/>
                  </a:cubicBezTo>
                  <a:cubicBezTo>
                    <a:pt x="4" y="23"/>
                    <a:pt x="4" y="23"/>
                    <a:pt x="3" y="22"/>
                  </a:cubicBezTo>
                  <a:cubicBezTo>
                    <a:pt x="3" y="22"/>
                    <a:pt x="4" y="21"/>
                    <a:pt x="4" y="20"/>
                  </a:cubicBezTo>
                  <a:cubicBezTo>
                    <a:pt x="4" y="19"/>
                    <a:pt x="3" y="18"/>
                    <a:pt x="3" y="17"/>
                  </a:cubicBezTo>
                  <a:cubicBezTo>
                    <a:pt x="2" y="16"/>
                    <a:pt x="1" y="15"/>
                    <a:pt x="1" y="14"/>
                  </a:cubicBezTo>
                  <a:cubicBezTo>
                    <a:pt x="1" y="14"/>
                    <a:pt x="0" y="13"/>
                    <a:pt x="1" y="12"/>
                  </a:cubicBezTo>
                  <a:cubicBezTo>
                    <a:pt x="1" y="12"/>
                    <a:pt x="2" y="12"/>
                    <a:pt x="2" y="12"/>
                  </a:cubicBezTo>
                  <a:cubicBezTo>
                    <a:pt x="3" y="11"/>
                    <a:pt x="4" y="12"/>
                    <a:pt x="5" y="12"/>
                  </a:cubicBezTo>
                  <a:cubicBezTo>
                    <a:pt x="5" y="11"/>
                    <a:pt x="6" y="10"/>
                    <a:pt x="6" y="10"/>
                  </a:cubicBezTo>
                  <a:cubicBezTo>
                    <a:pt x="7" y="9"/>
                    <a:pt x="8" y="8"/>
                    <a:pt x="8" y="8"/>
                  </a:cubicBezTo>
                  <a:cubicBezTo>
                    <a:pt x="9" y="8"/>
                    <a:pt x="11" y="7"/>
                    <a:pt x="11" y="6"/>
                  </a:cubicBezTo>
                  <a:cubicBezTo>
                    <a:pt x="12" y="6"/>
                    <a:pt x="12" y="4"/>
                    <a:pt x="13" y="4"/>
                  </a:cubicBezTo>
                  <a:cubicBezTo>
                    <a:pt x="13" y="3"/>
                    <a:pt x="12" y="2"/>
                    <a:pt x="13" y="1"/>
                  </a:cubicBezTo>
                  <a:cubicBezTo>
                    <a:pt x="13" y="1"/>
                    <a:pt x="14" y="0"/>
                    <a:pt x="15" y="0"/>
                  </a:cubicBezTo>
                  <a:cubicBezTo>
                    <a:pt x="15" y="0"/>
                    <a:pt x="15" y="0"/>
                    <a:pt x="15"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9" name="Freeform 149"/>
            <p:cNvSpPr>
              <a:spLocks/>
            </p:cNvSpPr>
            <p:nvPr/>
          </p:nvSpPr>
          <p:spPr bwMode="auto">
            <a:xfrm>
              <a:off x="1358901" y="2060576"/>
              <a:ext cx="92075" cy="61913"/>
            </a:xfrm>
            <a:custGeom>
              <a:avLst/>
              <a:gdLst/>
              <a:ahLst/>
              <a:cxnLst>
                <a:cxn ang="0">
                  <a:pos x="6" y="13"/>
                </a:cxn>
                <a:cxn ang="0">
                  <a:pos x="4" y="13"/>
                </a:cxn>
                <a:cxn ang="0">
                  <a:pos x="2" y="11"/>
                </a:cxn>
                <a:cxn ang="0">
                  <a:pos x="0" y="8"/>
                </a:cxn>
                <a:cxn ang="0">
                  <a:pos x="0" y="6"/>
                </a:cxn>
                <a:cxn ang="0">
                  <a:pos x="0" y="5"/>
                </a:cxn>
                <a:cxn ang="0">
                  <a:pos x="3" y="4"/>
                </a:cxn>
                <a:cxn ang="0">
                  <a:pos x="6" y="3"/>
                </a:cxn>
                <a:cxn ang="0">
                  <a:pos x="8" y="2"/>
                </a:cxn>
                <a:cxn ang="0">
                  <a:pos x="13" y="2"/>
                </a:cxn>
                <a:cxn ang="0">
                  <a:pos x="19" y="1"/>
                </a:cxn>
                <a:cxn ang="0">
                  <a:pos x="23" y="0"/>
                </a:cxn>
                <a:cxn ang="0">
                  <a:pos x="26" y="0"/>
                </a:cxn>
                <a:cxn ang="0">
                  <a:pos x="28" y="0"/>
                </a:cxn>
                <a:cxn ang="0">
                  <a:pos x="28" y="2"/>
                </a:cxn>
                <a:cxn ang="0">
                  <a:pos x="29" y="5"/>
                </a:cxn>
                <a:cxn ang="0">
                  <a:pos x="30" y="7"/>
                </a:cxn>
                <a:cxn ang="0">
                  <a:pos x="34" y="7"/>
                </a:cxn>
                <a:cxn ang="0">
                  <a:pos x="35" y="5"/>
                </a:cxn>
                <a:cxn ang="0">
                  <a:pos x="36" y="3"/>
                </a:cxn>
                <a:cxn ang="0">
                  <a:pos x="37" y="0"/>
                </a:cxn>
                <a:cxn ang="0">
                  <a:pos x="39" y="0"/>
                </a:cxn>
                <a:cxn ang="0">
                  <a:pos x="41" y="0"/>
                </a:cxn>
                <a:cxn ang="0">
                  <a:pos x="44" y="0"/>
                </a:cxn>
                <a:cxn ang="0">
                  <a:pos x="45" y="1"/>
                </a:cxn>
                <a:cxn ang="0">
                  <a:pos x="45" y="3"/>
                </a:cxn>
                <a:cxn ang="0">
                  <a:pos x="44" y="6"/>
                </a:cxn>
                <a:cxn ang="0">
                  <a:pos x="44" y="9"/>
                </a:cxn>
                <a:cxn ang="0">
                  <a:pos x="45" y="9"/>
                </a:cxn>
                <a:cxn ang="0">
                  <a:pos x="44" y="10"/>
                </a:cxn>
                <a:cxn ang="0">
                  <a:pos x="43" y="13"/>
                </a:cxn>
                <a:cxn ang="0">
                  <a:pos x="45" y="16"/>
                </a:cxn>
                <a:cxn ang="0">
                  <a:pos x="47" y="20"/>
                </a:cxn>
                <a:cxn ang="0">
                  <a:pos x="49" y="27"/>
                </a:cxn>
                <a:cxn ang="0">
                  <a:pos x="48" y="30"/>
                </a:cxn>
                <a:cxn ang="0">
                  <a:pos x="45" y="32"/>
                </a:cxn>
                <a:cxn ang="0">
                  <a:pos x="44" y="32"/>
                </a:cxn>
                <a:cxn ang="0">
                  <a:pos x="42" y="33"/>
                </a:cxn>
                <a:cxn ang="0">
                  <a:pos x="40" y="32"/>
                </a:cxn>
                <a:cxn ang="0">
                  <a:pos x="38" y="31"/>
                </a:cxn>
                <a:cxn ang="0">
                  <a:pos x="36" y="30"/>
                </a:cxn>
                <a:cxn ang="0">
                  <a:pos x="32" y="30"/>
                </a:cxn>
                <a:cxn ang="0">
                  <a:pos x="30" y="29"/>
                </a:cxn>
                <a:cxn ang="0">
                  <a:pos x="28" y="27"/>
                </a:cxn>
                <a:cxn ang="0">
                  <a:pos x="26" y="26"/>
                </a:cxn>
                <a:cxn ang="0">
                  <a:pos x="24" y="24"/>
                </a:cxn>
                <a:cxn ang="0">
                  <a:pos x="21" y="23"/>
                </a:cxn>
                <a:cxn ang="0">
                  <a:pos x="19" y="20"/>
                </a:cxn>
                <a:cxn ang="0">
                  <a:pos x="18" y="20"/>
                </a:cxn>
                <a:cxn ang="0">
                  <a:pos x="15" y="21"/>
                </a:cxn>
                <a:cxn ang="0">
                  <a:pos x="13" y="19"/>
                </a:cxn>
                <a:cxn ang="0">
                  <a:pos x="13" y="16"/>
                </a:cxn>
                <a:cxn ang="0">
                  <a:pos x="12" y="14"/>
                </a:cxn>
                <a:cxn ang="0">
                  <a:pos x="7" y="12"/>
                </a:cxn>
                <a:cxn ang="0">
                  <a:pos x="6" y="13"/>
                </a:cxn>
              </a:cxnLst>
              <a:rect l="0" t="0" r="r" b="b"/>
              <a:pathLst>
                <a:path w="49" h="33">
                  <a:moveTo>
                    <a:pt x="6" y="13"/>
                  </a:moveTo>
                  <a:cubicBezTo>
                    <a:pt x="5" y="13"/>
                    <a:pt x="4" y="13"/>
                    <a:pt x="4" y="13"/>
                  </a:cubicBezTo>
                  <a:cubicBezTo>
                    <a:pt x="3" y="13"/>
                    <a:pt x="3" y="12"/>
                    <a:pt x="2" y="11"/>
                  </a:cubicBezTo>
                  <a:cubicBezTo>
                    <a:pt x="2" y="10"/>
                    <a:pt x="1" y="9"/>
                    <a:pt x="0" y="8"/>
                  </a:cubicBezTo>
                  <a:cubicBezTo>
                    <a:pt x="0" y="8"/>
                    <a:pt x="0" y="7"/>
                    <a:pt x="0" y="6"/>
                  </a:cubicBezTo>
                  <a:cubicBezTo>
                    <a:pt x="0" y="6"/>
                    <a:pt x="0" y="5"/>
                    <a:pt x="0" y="5"/>
                  </a:cubicBezTo>
                  <a:cubicBezTo>
                    <a:pt x="1" y="4"/>
                    <a:pt x="2" y="4"/>
                    <a:pt x="3" y="4"/>
                  </a:cubicBezTo>
                  <a:cubicBezTo>
                    <a:pt x="3" y="3"/>
                    <a:pt x="5" y="3"/>
                    <a:pt x="6" y="3"/>
                  </a:cubicBezTo>
                  <a:cubicBezTo>
                    <a:pt x="7" y="3"/>
                    <a:pt x="8" y="2"/>
                    <a:pt x="8" y="2"/>
                  </a:cubicBezTo>
                  <a:cubicBezTo>
                    <a:pt x="10" y="2"/>
                    <a:pt x="12" y="2"/>
                    <a:pt x="13" y="2"/>
                  </a:cubicBezTo>
                  <a:cubicBezTo>
                    <a:pt x="15" y="2"/>
                    <a:pt x="18" y="1"/>
                    <a:pt x="19" y="1"/>
                  </a:cubicBezTo>
                  <a:cubicBezTo>
                    <a:pt x="20" y="1"/>
                    <a:pt x="22" y="0"/>
                    <a:pt x="23" y="0"/>
                  </a:cubicBezTo>
                  <a:cubicBezTo>
                    <a:pt x="23" y="0"/>
                    <a:pt x="25" y="0"/>
                    <a:pt x="26" y="0"/>
                  </a:cubicBezTo>
                  <a:cubicBezTo>
                    <a:pt x="26" y="0"/>
                    <a:pt x="27" y="0"/>
                    <a:pt x="28" y="0"/>
                  </a:cubicBezTo>
                  <a:cubicBezTo>
                    <a:pt x="28" y="1"/>
                    <a:pt x="28" y="2"/>
                    <a:pt x="28" y="2"/>
                  </a:cubicBezTo>
                  <a:cubicBezTo>
                    <a:pt x="28" y="3"/>
                    <a:pt x="28" y="5"/>
                    <a:pt x="29" y="5"/>
                  </a:cubicBezTo>
                  <a:cubicBezTo>
                    <a:pt x="29" y="6"/>
                    <a:pt x="30" y="7"/>
                    <a:pt x="30" y="7"/>
                  </a:cubicBezTo>
                  <a:cubicBezTo>
                    <a:pt x="31" y="8"/>
                    <a:pt x="33" y="8"/>
                    <a:pt x="34" y="7"/>
                  </a:cubicBezTo>
                  <a:cubicBezTo>
                    <a:pt x="35" y="7"/>
                    <a:pt x="34" y="5"/>
                    <a:pt x="35" y="5"/>
                  </a:cubicBezTo>
                  <a:cubicBezTo>
                    <a:pt x="35" y="4"/>
                    <a:pt x="36" y="4"/>
                    <a:pt x="36" y="3"/>
                  </a:cubicBezTo>
                  <a:cubicBezTo>
                    <a:pt x="36" y="2"/>
                    <a:pt x="36" y="0"/>
                    <a:pt x="37" y="0"/>
                  </a:cubicBezTo>
                  <a:cubicBezTo>
                    <a:pt x="37" y="0"/>
                    <a:pt x="38" y="0"/>
                    <a:pt x="39" y="0"/>
                  </a:cubicBezTo>
                  <a:cubicBezTo>
                    <a:pt x="39" y="1"/>
                    <a:pt x="40" y="0"/>
                    <a:pt x="41" y="0"/>
                  </a:cubicBezTo>
                  <a:cubicBezTo>
                    <a:pt x="41" y="0"/>
                    <a:pt x="43" y="0"/>
                    <a:pt x="44" y="0"/>
                  </a:cubicBezTo>
                  <a:cubicBezTo>
                    <a:pt x="44" y="0"/>
                    <a:pt x="45" y="1"/>
                    <a:pt x="45" y="1"/>
                  </a:cubicBezTo>
                  <a:cubicBezTo>
                    <a:pt x="45" y="2"/>
                    <a:pt x="45" y="3"/>
                    <a:pt x="45" y="3"/>
                  </a:cubicBezTo>
                  <a:cubicBezTo>
                    <a:pt x="45" y="4"/>
                    <a:pt x="44" y="6"/>
                    <a:pt x="44" y="6"/>
                  </a:cubicBezTo>
                  <a:cubicBezTo>
                    <a:pt x="44" y="7"/>
                    <a:pt x="44" y="8"/>
                    <a:pt x="44" y="9"/>
                  </a:cubicBezTo>
                  <a:cubicBezTo>
                    <a:pt x="44" y="9"/>
                    <a:pt x="44" y="9"/>
                    <a:pt x="45" y="9"/>
                  </a:cubicBezTo>
                  <a:cubicBezTo>
                    <a:pt x="44" y="10"/>
                    <a:pt x="44" y="10"/>
                    <a:pt x="44" y="10"/>
                  </a:cubicBezTo>
                  <a:cubicBezTo>
                    <a:pt x="44" y="11"/>
                    <a:pt x="43" y="12"/>
                    <a:pt x="43" y="13"/>
                  </a:cubicBezTo>
                  <a:cubicBezTo>
                    <a:pt x="43" y="14"/>
                    <a:pt x="45" y="15"/>
                    <a:pt x="45" y="16"/>
                  </a:cubicBezTo>
                  <a:cubicBezTo>
                    <a:pt x="46" y="17"/>
                    <a:pt x="47" y="19"/>
                    <a:pt x="47" y="20"/>
                  </a:cubicBezTo>
                  <a:cubicBezTo>
                    <a:pt x="48" y="22"/>
                    <a:pt x="49" y="25"/>
                    <a:pt x="49" y="27"/>
                  </a:cubicBezTo>
                  <a:cubicBezTo>
                    <a:pt x="49" y="28"/>
                    <a:pt x="48" y="29"/>
                    <a:pt x="48" y="30"/>
                  </a:cubicBezTo>
                  <a:cubicBezTo>
                    <a:pt x="47" y="31"/>
                    <a:pt x="46" y="32"/>
                    <a:pt x="45" y="32"/>
                  </a:cubicBezTo>
                  <a:cubicBezTo>
                    <a:pt x="45" y="32"/>
                    <a:pt x="45" y="32"/>
                    <a:pt x="44" y="32"/>
                  </a:cubicBezTo>
                  <a:cubicBezTo>
                    <a:pt x="44" y="32"/>
                    <a:pt x="43" y="33"/>
                    <a:pt x="42" y="33"/>
                  </a:cubicBezTo>
                  <a:cubicBezTo>
                    <a:pt x="42" y="33"/>
                    <a:pt x="40" y="32"/>
                    <a:pt x="40" y="32"/>
                  </a:cubicBezTo>
                  <a:cubicBezTo>
                    <a:pt x="39" y="31"/>
                    <a:pt x="38" y="31"/>
                    <a:pt x="38" y="31"/>
                  </a:cubicBezTo>
                  <a:cubicBezTo>
                    <a:pt x="37" y="31"/>
                    <a:pt x="36" y="31"/>
                    <a:pt x="36" y="30"/>
                  </a:cubicBezTo>
                  <a:cubicBezTo>
                    <a:pt x="35" y="30"/>
                    <a:pt x="33" y="31"/>
                    <a:pt x="32" y="30"/>
                  </a:cubicBezTo>
                  <a:cubicBezTo>
                    <a:pt x="32" y="30"/>
                    <a:pt x="31" y="30"/>
                    <a:pt x="30" y="29"/>
                  </a:cubicBezTo>
                  <a:cubicBezTo>
                    <a:pt x="30" y="29"/>
                    <a:pt x="28" y="28"/>
                    <a:pt x="28" y="27"/>
                  </a:cubicBezTo>
                  <a:cubicBezTo>
                    <a:pt x="27" y="27"/>
                    <a:pt x="27" y="26"/>
                    <a:pt x="26" y="26"/>
                  </a:cubicBezTo>
                  <a:cubicBezTo>
                    <a:pt x="26" y="26"/>
                    <a:pt x="25" y="25"/>
                    <a:pt x="24" y="24"/>
                  </a:cubicBezTo>
                  <a:cubicBezTo>
                    <a:pt x="24" y="24"/>
                    <a:pt x="22" y="23"/>
                    <a:pt x="21" y="23"/>
                  </a:cubicBezTo>
                  <a:cubicBezTo>
                    <a:pt x="20" y="22"/>
                    <a:pt x="20" y="21"/>
                    <a:pt x="19" y="20"/>
                  </a:cubicBezTo>
                  <a:cubicBezTo>
                    <a:pt x="19" y="20"/>
                    <a:pt x="18" y="20"/>
                    <a:pt x="18" y="20"/>
                  </a:cubicBezTo>
                  <a:cubicBezTo>
                    <a:pt x="17" y="20"/>
                    <a:pt x="16" y="21"/>
                    <a:pt x="15" y="21"/>
                  </a:cubicBezTo>
                  <a:cubicBezTo>
                    <a:pt x="14" y="21"/>
                    <a:pt x="13" y="19"/>
                    <a:pt x="13" y="19"/>
                  </a:cubicBezTo>
                  <a:cubicBezTo>
                    <a:pt x="12" y="18"/>
                    <a:pt x="13" y="17"/>
                    <a:pt x="13" y="16"/>
                  </a:cubicBezTo>
                  <a:cubicBezTo>
                    <a:pt x="13" y="15"/>
                    <a:pt x="12" y="14"/>
                    <a:pt x="12" y="14"/>
                  </a:cubicBezTo>
                  <a:cubicBezTo>
                    <a:pt x="11" y="13"/>
                    <a:pt x="8" y="12"/>
                    <a:pt x="7" y="12"/>
                  </a:cubicBezTo>
                  <a:cubicBezTo>
                    <a:pt x="7" y="12"/>
                    <a:pt x="6" y="12"/>
                    <a:pt x="6" y="1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0" name="Freeform 150"/>
            <p:cNvSpPr>
              <a:spLocks/>
            </p:cNvSpPr>
            <p:nvPr/>
          </p:nvSpPr>
          <p:spPr bwMode="auto">
            <a:xfrm>
              <a:off x="1439863" y="2054226"/>
              <a:ext cx="219075" cy="239713"/>
            </a:xfrm>
            <a:custGeom>
              <a:avLst/>
              <a:gdLst/>
              <a:ahLst/>
              <a:cxnLst>
                <a:cxn ang="0">
                  <a:pos x="33" y="83"/>
                </a:cxn>
                <a:cxn ang="0">
                  <a:pos x="35" y="75"/>
                </a:cxn>
                <a:cxn ang="0">
                  <a:pos x="40" y="68"/>
                </a:cxn>
                <a:cxn ang="0">
                  <a:pos x="36" y="61"/>
                </a:cxn>
                <a:cxn ang="0">
                  <a:pos x="29" y="55"/>
                </a:cxn>
                <a:cxn ang="0">
                  <a:pos x="23" y="61"/>
                </a:cxn>
                <a:cxn ang="0">
                  <a:pos x="14" y="61"/>
                </a:cxn>
                <a:cxn ang="0">
                  <a:pos x="7" y="64"/>
                </a:cxn>
                <a:cxn ang="0">
                  <a:pos x="3" y="63"/>
                </a:cxn>
                <a:cxn ang="0">
                  <a:pos x="7" y="58"/>
                </a:cxn>
                <a:cxn ang="0">
                  <a:pos x="9" y="53"/>
                </a:cxn>
                <a:cxn ang="0">
                  <a:pos x="4" y="42"/>
                </a:cxn>
                <a:cxn ang="0">
                  <a:pos x="1" y="35"/>
                </a:cxn>
                <a:cxn ang="0">
                  <a:pos x="6" y="30"/>
                </a:cxn>
                <a:cxn ang="0">
                  <a:pos x="0" y="16"/>
                </a:cxn>
                <a:cxn ang="0">
                  <a:pos x="2" y="12"/>
                </a:cxn>
                <a:cxn ang="0">
                  <a:pos x="7" y="7"/>
                </a:cxn>
                <a:cxn ang="0">
                  <a:pos x="10" y="0"/>
                </a:cxn>
                <a:cxn ang="0">
                  <a:pos x="16" y="2"/>
                </a:cxn>
                <a:cxn ang="0">
                  <a:pos x="21" y="2"/>
                </a:cxn>
                <a:cxn ang="0">
                  <a:pos x="27" y="8"/>
                </a:cxn>
                <a:cxn ang="0">
                  <a:pos x="34" y="11"/>
                </a:cxn>
                <a:cxn ang="0">
                  <a:pos x="42" y="15"/>
                </a:cxn>
                <a:cxn ang="0">
                  <a:pos x="49" y="19"/>
                </a:cxn>
                <a:cxn ang="0">
                  <a:pos x="63" y="15"/>
                </a:cxn>
                <a:cxn ang="0">
                  <a:pos x="71" y="10"/>
                </a:cxn>
                <a:cxn ang="0">
                  <a:pos x="78" y="5"/>
                </a:cxn>
                <a:cxn ang="0">
                  <a:pos x="86" y="4"/>
                </a:cxn>
                <a:cxn ang="0">
                  <a:pos x="90" y="8"/>
                </a:cxn>
                <a:cxn ang="0">
                  <a:pos x="98" y="11"/>
                </a:cxn>
                <a:cxn ang="0">
                  <a:pos x="105" y="14"/>
                </a:cxn>
                <a:cxn ang="0">
                  <a:pos x="108" y="19"/>
                </a:cxn>
                <a:cxn ang="0">
                  <a:pos x="111" y="25"/>
                </a:cxn>
                <a:cxn ang="0">
                  <a:pos x="116" y="28"/>
                </a:cxn>
                <a:cxn ang="0">
                  <a:pos x="110" y="34"/>
                </a:cxn>
                <a:cxn ang="0">
                  <a:pos x="105" y="40"/>
                </a:cxn>
                <a:cxn ang="0">
                  <a:pos x="103" y="46"/>
                </a:cxn>
                <a:cxn ang="0">
                  <a:pos x="102" y="51"/>
                </a:cxn>
                <a:cxn ang="0">
                  <a:pos x="97" y="54"/>
                </a:cxn>
                <a:cxn ang="0">
                  <a:pos x="102" y="62"/>
                </a:cxn>
                <a:cxn ang="0">
                  <a:pos x="101" y="71"/>
                </a:cxn>
                <a:cxn ang="0">
                  <a:pos x="102" y="75"/>
                </a:cxn>
                <a:cxn ang="0">
                  <a:pos x="100" y="80"/>
                </a:cxn>
                <a:cxn ang="0">
                  <a:pos x="98" y="89"/>
                </a:cxn>
                <a:cxn ang="0">
                  <a:pos x="98" y="96"/>
                </a:cxn>
                <a:cxn ang="0">
                  <a:pos x="99" y="101"/>
                </a:cxn>
                <a:cxn ang="0">
                  <a:pos x="94" y="105"/>
                </a:cxn>
                <a:cxn ang="0">
                  <a:pos x="93" y="109"/>
                </a:cxn>
                <a:cxn ang="0">
                  <a:pos x="91" y="115"/>
                </a:cxn>
                <a:cxn ang="0">
                  <a:pos x="91" y="119"/>
                </a:cxn>
                <a:cxn ang="0">
                  <a:pos x="87" y="120"/>
                </a:cxn>
                <a:cxn ang="0">
                  <a:pos x="85" y="125"/>
                </a:cxn>
                <a:cxn ang="0">
                  <a:pos x="79" y="126"/>
                </a:cxn>
                <a:cxn ang="0">
                  <a:pos x="74" y="119"/>
                </a:cxn>
                <a:cxn ang="0">
                  <a:pos x="71" y="112"/>
                </a:cxn>
                <a:cxn ang="0">
                  <a:pos x="69" y="104"/>
                </a:cxn>
                <a:cxn ang="0">
                  <a:pos x="69" y="99"/>
                </a:cxn>
                <a:cxn ang="0">
                  <a:pos x="61" y="96"/>
                </a:cxn>
                <a:cxn ang="0">
                  <a:pos x="56" y="90"/>
                </a:cxn>
                <a:cxn ang="0">
                  <a:pos x="52" y="89"/>
                </a:cxn>
                <a:cxn ang="0">
                  <a:pos x="41" y="88"/>
                </a:cxn>
                <a:cxn ang="0">
                  <a:pos x="37" y="86"/>
                </a:cxn>
              </a:cxnLst>
              <a:rect l="0" t="0" r="r" b="b"/>
              <a:pathLst>
                <a:path w="116" h="127">
                  <a:moveTo>
                    <a:pt x="37" y="86"/>
                  </a:moveTo>
                  <a:cubicBezTo>
                    <a:pt x="36" y="86"/>
                    <a:pt x="35" y="85"/>
                    <a:pt x="35" y="85"/>
                  </a:cubicBezTo>
                  <a:cubicBezTo>
                    <a:pt x="34" y="85"/>
                    <a:pt x="33" y="84"/>
                    <a:pt x="33" y="83"/>
                  </a:cubicBezTo>
                  <a:cubicBezTo>
                    <a:pt x="32" y="82"/>
                    <a:pt x="33" y="81"/>
                    <a:pt x="33" y="81"/>
                  </a:cubicBezTo>
                  <a:cubicBezTo>
                    <a:pt x="34" y="80"/>
                    <a:pt x="35" y="77"/>
                    <a:pt x="35" y="77"/>
                  </a:cubicBezTo>
                  <a:cubicBezTo>
                    <a:pt x="35" y="77"/>
                    <a:pt x="35" y="75"/>
                    <a:pt x="35" y="75"/>
                  </a:cubicBezTo>
                  <a:cubicBezTo>
                    <a:pt x="35" y="74"/>
                    <a:pt x="37" y="74"/>
                    <a:pt x="37" y="74"/>
                  </a:cubicBezTo>
                  <a:cubicBezTo>
                    <a:pt x="37" y="73"/>
                    <a:pt x="38" y="72"/>
                    <a:pt x="39" y="71"/>
                  </a:cubicBezTo>
                  <a:cubicBezTo>
                    <a:pt x="39" y="70"/>
                    <a:pt x="40" y="69"/>
                    <a:pt x="40" y="68"/>
                  </a:cubicBezTo>
                  <a:cubicBezTo>
                    <a:pt x="41" y="67"/>
                    <a:pt x="40" y="65"/>
                    <a:pt x="40" y="64"/>
                  </a:cubicBezTo>
                  <a:cubicBezTo>
                    <a:pt x="40" y="64"/>
                    <a:pt x="39" y="63"/>
                    <a:pt x="38" y="62"/>
                  </a:cubicBezTo>
                  <a:cubicBezTo>
                    <a:pt x="38" y="62"/>
                    <a:pt x="36" y="61"/>
                    <a:pt x="36" y="61"/>
                  </a:cubicBezTo>
                  <a:cubicBezTo>
                    <a:pt x="35" y="61"/>
                    <a:pt x="33" y="61"/>
                    <a:pt x="32" y="60"/>
                  </a:cubicBezTo>
                  <a:cubicBezTo>
                    <a:pt x="31" y="60"/>
                    <a:pt x="31" y="58"/>
                    <a:pt x="30" y="58"/>
                  </a:cubicBezTo>
                  <a:cubicBezTo>
                    <a:pt x="30" y="57"/>
                    <a:pt x="29" y="55"/>
                    <a:pt x="29" y="55"/>
                  </a:cubicBezTo>
                  <a:cubicBezTo>
                    <a:pt x="28" y="55"/>
                    <a:pt x="27" y="57"/>
                    <a:pt x="27" y="57"/>
                  </a:cubicBezTo>
                  <a:cubicBezTo>
                    <a:pt x="26" y="58"/>
                    <a:pt x="26" y="59"/>
                    <a:pt x="25" y="60"/>
                  </a:cubicBezTo>
                  <a:cubicBezTo>
                    <a:pt x="25" y="60"/>
                    <a:pt x="24" y="61"/>
                    <a:pt x="23" y="61"/>
                  </a:cubicBezTo>
                  <a:cubicBezTo>
                    <a:pt x="23" y="61"/>
                    <a:pt x="22" y="62"/>
                    <a:pt x="22" y="62"/>
                  </a:cubicBezTo>
                  <a:cubicBezTo>
                    <a:pt x="21" y="63"/>
                    <a:pt x="19" y="62"/>
                    <a:pt x="18" y="62"/>
                  </a:cubicBezTo>
                  <a:cubicBezTo>
                    <a:pt x="17" y="62"/>
                    <a:pt x="15" y="61"/>
                    <a:pt x="14" y="61"/>
                  </a:cubicBezTo>
                  <a:cubicBezTo>
                    <a:pt x="14" y="61"/>
                    <a:pt x="12" y="61"/>
                    <a:pt x="12" y="62"/>
                  </a:cubicBezTo>
                  <a:cubicBezTo>
                    <a:pt x="11" y="62"/>
                    <a:pt x="10" y="63"/>
                    <a:pt x="9" y="63"/>
                  </a:cubicBezTo>
                  <a:cubicBezTo>
                    <a:pt x="9" y="63"/>
                    <a:pt x="8" y="64"/>
                    <a:pt x="7" y="64"/>
                  </a:cubicBezTo>
                  <a:cubicBezTo>
                    <a:pt x="7" y="65"/>
                    <a:pt x="6" y="66"/>
                    <a:pt x="5" y="66"/>
                  </a:cubicBezTo>
                  <a:cubicBezTo>
                    <a:pt x="5" y="66"/>
                    <a:pt x="4" y="65"/>
                    <a:pt x="3" y="65"/>
                  </a:cubicBezTo>
                  <a:cubicBezTo>
                    <a:pt x="3" y="64"/>
                    <a:pt x="3" y="63"/>
                    <a:pt x="3" y="63"/>
                  </a:cubicBezTo>
                  <a:cubicBezTo>
                    <a:pt x="4" y="62"/>
                    <a:pt x="4" y="62"/>
                    <a:pt x="4" y="61"/>
                  </a:cubicBezTo>
                  <a:cubicBezTo>
                    <a:pt x="5" y="61"/>
                    <a:pt x="6" y="60"/>
                    <a:pt x="6" y="60"/>
                  </a:cubicBezTo>
                  <a:cubicBezTo>
                    <a:pt x="6" y="60"/>
                    <a:pt x="7" y="58"/>
                    <a:pt x="7" y="58"/>
                  </a:cubicBezTo>
                  <a:cubicBezTo>
                    <a:pt x="7" y="57"/>
                    <a:pt x="8" y="57"/>
                    <a:pt x="9" y="57"/>
                  </a:cubicBezTo>
                  <a:cubicBezTo>
                    <a:pt x="9" y="56"/>
                    <a:pt x="9" y="55"/>
                    <a:pt x="9" y="55"/>
                  </a:cubicBezTo>
                  <a:cubicBezTo>
                    <a:pt x="9" y="54"/>
                    <a:pt x="9" y="53"/>
                    <a:pt x="9" y="53"/>
                  </a:cubicBezTo>
                  <a:cubicBezTo>
                    <a:pt x="8" y="52"/>
                    <a:pt x="7" y="50"/>
                    <a:pt x="7" y="49"/>
                  </a:cubicBezTo>
                  <a:cubicBezTo>
                    <a:pt x="6" y="48"/>
                    <a:pt x="6" y="47"/>
                    <a:pt x="5" y="46"/>
                  </a:cubicBezTo>
                  <a:cubicBezTo>
                    <a:pt x="5" y="45"/>
                    <a:pt x="4" y="43"/>
                    <a:pt x="4" y="42"/>
                  </a:cubicBezTo>
                  <a:cubicBezTo>
                    <a:pt x="4" y="42"/>
                    <a:pt x="4" y="40"/>
                    <a:pt x="3" y="40"/>
                  </a:cubicBezTo>
                  <a:cubicBezTo>
                    <a:pt x="3" y="39"/>
                    <a:pt x="2" y="38"/>
                    <a:pt x="2" y="37"/>
                  </a:cubicBezTo>
                  <a:cubicBezTo>
                    <a:pt x="2" y="37"/>
                    <a:pt x="2" y="36"/>
                    <a:pt x="1" y="35"/>
                  </a:cubicBezTo>
                  <a:cubicBezTo>
                    <a:pt x="2" y="35"/>
                    <a:pt x="2" y="35"/>
                    <a:pt x="2" y="35"/>
                  </a:cubicBezTo>
                  <a:cubicBezTo>
                    <a:pt x="3" y="35"/>
                    <a:pt x="4" y="34"/>
                    <a:pt x="5" y="33"/>
                  </a:cubicBezTo>
                  <a:cubicBezTo>
                    <a:pt x="5" y="32"/>
                    <a:pt x="6" y="31"/>
                    <a:pt x="6" y="30"/>
                  </a:cubicBezTo>
                  <a:cubicBezTo>
                    <a:pt x="6" y="28"/>
                    <a:pt x="5" y="25"/>
                    <a:pt x="4" y="23"/>
                  </a:cubicBezTo>
                  <a:cubicBezTo>
                    <a:pt x="4" y="22"/>
                    <a:pt x="3" y="20"/>
                    <a:pt x="2" y="19"/>
                  </a:cubicBezTo>
                  <a:cubicBezTo>
                    <a:pt x="2" y="18"/>
                    <a:pt x="0" y="17"/>
                    <a:pt x="0" y="16"/>
                  </a:cubicBezTo>
                  <a:cubicBezTo>
                    <a:pt x="0" y="15"/>
                    <a:pt x="1" y="14"/>
                    <a:pt x="1" y="13"/>
                  </a:cubicBezTo>
                  <a:cubicBezTo>
                    <a:pt x="1" y="13"/>
                    <a:pt x="1" y="13"/>
                    <a:pt x="2" y="12"/>
                  </a:cubicBezTo>
                  <a:cubicBezTo>
                    <a:pt x="2" y="12"/>
                    <a:pt x="2" y="12"/>
                    <a:pt x="2" y="12"/>
                  </a:cubicBezTo>
                  <a:cubicBezTo>
                    <a:pt x="3" y="13"/>
                    <a:pt x="4" y="13"/>
                    <a:pt x="5" y="12"/>
                  </a:cubicBezTo>
                  <a:cubicBezTo>
                    <a:pt x="6" y="12"/>
                    <a:pt x="6" y="11"/>
                    <a:pt x="7" y="10"/>
                  </a:cubicBezTo>
                  <a:cubicBezTo>
                    <a:pt x="7" y="10"/>
                    <a:pt x="7" y="8"/>
                    <a:pt x="7" y="7"/>
                  </a:cubicBezTo>
                  <a:cubicBezTo>
                    <a:pt x="7" y="6"/>
                    <a:pt x="8" y="5"/>
                    <a:pt x="8" y="4"/>
                  </a:cubicBezTo>
                  <a:cubicBezTo>
                    <a:pt x="8" y="3"/>
                    <a:pt x="8" y="2"/>
                    <a:pt x="8" y="1"/>
                  </a:cubicBezTo>
                  <a:cubicBezTo>
                    <a:pt x="8" y="1"/>
                    <a:pt x="9" y="0"/>
                    <a:pt x="10" y="0"/>
                  </a:cubicBezTo>
                  <a:cubicBezTo>
                    <a:pt x="10" y="0"/>
                    <a:pt x="11" y="1"/>
                    <a:pt x="11" y="1"/>
                  </a:cubicBezTo>
                  <a:cubicBezTo>
                    <a:pt x="12" y="1"/>
                    <a:pt x="13" y="2"/>
                    <a:pt x="13" y="2"/>
                  </a:cubicBezTo>
                  <a:cubicBezTo>
                    <a:pt x="14" y="2"/>
                    <a:pt x="15" y="2"/>
                    <a:pt x="16" y="2"/>
                  </a:cubicBezTo>
                  <a:cubicBezTo>
                    <a:pt x="17" y="2"/>
                    <a:pt x="18" y="2"/>
                    <a:pt x="19" y="2"/>
                  </a:cubicBezTo>
                  <a:cubicBezTo>
                    <a:pt x="19" y="2"/>
                    <a:pt x="20" y="1"/>
                    <a:pt x="20" y="1"/>
                  </a:cubicBezTo>
                  <a:cubicBezTo>
                    <a:pt x="20" y="1"/>
                    <a:pt x="21" y="2"/>
                    <a:pt x="21" y="2"/>
                  </a:cubicBezTo>
                  <a:cubicBezTo>
                    <a:pt x="21" y="3"/>
                    <a:pt x="22" y="3"/>
                    <a:pt x="23" y="4"/>
                  </a:cubicBezTo>
                  <a:cubicBezTo>
                    <a:pt x="23" y="4"/>
                    <a:pt x="24" y="6"/>
                    <a:pt x="24" y="7"/>
                  </a:cubicBezTo>
                  <a:cubicBezTo>
                    <a:pt x="25" y="7"/>
                    <a:pt x="26" y="8"/>
                    <a:pt x="27" y="8"/>
                  </a:cubicBezTo>
                  <a:cubicBezTo>
                    <a:pt x="27" y="8"/>
                    <a:pt x="28" y="9"/>
                    <a:pt x="29" y="9"/>
                  </a:cubicBezTo>
                  <a:cubicBezTo>
                    <a:pt x="30" y="10"/>
                    <a:pt x="31" y="11"/>
                    <a:pt x="32" y="11"/>
                  </a:cubicBezTo>
                  <a:cubicBezTo>
                    <a:pt x="32" y="12"/>
                    <a:pt x="34" y="11"/>
                    <a:pt x="34" y="11"/>
                  </a:cubicBezTo>
                  <a:cubicBezTo>
                    <a:pt x="35" y="11"/>
                    <a:pt x="37" y="12"/>
                    <a:pt x="37" y="12"/>
                  </a:cubicBezTo>
                  <a:cubicBezTo>
                    <a:pt x="38" y="12"/>
                    <a:pt x="39" y="12"/>
                    <a:pt x="40" y="12"/>
                  </a:cubicBezTo>
                  <a:cubicBezTo>
                    <a:pt x="40" y="13"/>
                    <a:pt x="41" y="14"/>
                    <a:pt x="42" y="15"/>
                  </a:cubicBezTo>
                  <a:cubicBezTo>
                    <a:pt x="42" y="16"/>
                    <a:pt x="44" y="17"/>
                    <a:pt x="44" y="18"/>
                  </a:cubicBezTo>
                  <a:cubicBezTo>
                    <a:pt x="45" y="18"/>
                    <a:pt x="46" y="20"/>
                    <a:pt x="46" y="20"/>
                  </a:cubicBezTo>
                  <a:cubicBezTo>
                    <a:pt x="47" y="20"/>
                    <a:pt x="49" y="20"/>
                    <a:pt x="49" y="19"/>
                  </a:cubicBezTo>
                  <a:cubicBezTo>
                    <a:pt x="51" y="19"/>
                    <a:pt x="53" y="17"/>
                    <a:pt x="54" y="17"/>
                  </a:cubicBezTo>
                  <a:cubicBezTo>
                    <a:pt x="55" y="17"/>
                    <a:pt x="57" y="16"/>
                    <a:pt x="58" y="16"/>
                  </a:cubicBezTo>
                  <a:cubicBezTo>
                    <a:pt x="59" y="16"/>
                    <a:pt x="61" y="15"/>
                    <a:pt x="63" y="15"/>
                  </a:cubicBezTo>
                  <a:cubicBezTo>
                    <a:pt x="64" y="15"/>
                    <a:pt x="65" y="13"/>
                    <a:pt x="66" y="13"/>
                  </a:cubicBezTo>
                  <a:cubicBezTo>
                    <a:pt x="68" y="12"/>
                    <a:pt x="70" y="11"/>
                    <a:pt x="71" y="10"/>
                  </a:cubicBezTo>
                  <a:cubicBezTo>
                    <a:pt x="71" y="10"/>
                    <a:pt x="71" y="10"/>
                    <a:pt x="71" y="10"/>
                  </a:cubicBezTo>
                  <a:cubicBezTo>
                    <a:pt x="72" y="9"/>
                    <a:pt x="72" y="8"/>
                    <a:pt x="72" y="8"/>
                  </a:cubicBezTo>
                  <a:cubicBezTo>
                    <a:pt x="73" y="7"/>
                    <a:pt x="74" y="6"/>
                    <a:pt x="75" y="5"/>
                  </a:cubicBezTo>
                  <a:cubicBezTo>
                    <a:pt x="76" y="5"/>
                    <a:pt x="77" y="5"/>
                    <a:pt x="78" y="5"/>
                  </a:cubicBezTo>
                  <a:cubicBezTo>
                    <a:pt x="78" y="5"/>
                    <a:pt x="80" y="4"/>
                    <a:pt x="80" y="4"/>
                  </a:cubicBezTo>
                  <a:cubicBezTo>
                    <a:pt x="81" y="4"/>
                    <a:pt x="83" y="4"/>
                    <a:pt x="84" y="4"/>
                  </a:cubicBezTo>
                  <a:cubicBezTo>
                    <a:pt x="85" y="4"/>
                    <a:pt x="86" y="4"/>
                    <a:pt x="86" y="4"/>
                  </a:cubicBezTo>
                  <a:cubicBezTo>
                    <a:pt x="87" y="4"/>
                    <a:pt x="88" y="4"/>
                    <a:pt x="88" y="4"/>
                  </a:cubicBezTo>
                  <a:cubicBezTo>
                    <a:pt x="89" y="4"/>
                    <a:pt x="89" y="6"/>
                    <a:pt x="89" y="6"/>
                  </a:cubicBezTo>
                  <a:cubicBezTo>
                    <a:pt x="89" y="7"/>
                    <a:pt x="89" y="8"/>
                    <a:pt x="90" y="8"/>
                  </a:cubicBezTo>
                  <a:cubicBezTo>
                    <a:pt x="90" y="9"/>
                    <a:pt x="91" y="9"/>
                    <a:pt x="92" y="10"/>
                  </a:cubicBezTo>
                  <a:cubicBezTo>
                    <a:pt x="93" y="10"/>
                    <a:pt x="95" y="10"/>
                    <a:pt x="95" y="10"/>
                  </a:cubicBezTo>
                  <a:cubicBezTo>
                    <a:pt x="96" y="10"/>
                    <a:pt x="98" y="11"/>
                    <a:pt x="98" y="11"/>
                  </a:cubicBezTo>
                  <a:cubicBezTo>
                    <a:pt x="99" y="12"/>
                    <a:pt x="100" y="12"/>
                    <a:pt x="101" y="13"/>
                  </a:cubicBezTo>
                  <a:cubicBezTo>
                    <a:pt x="101" y="13"/>
                    <a:pt x="102" y="14"/>
                    <a:pt x="103" y="14"/>
                  </a:cubicBezTo>
                  <a:cubicBezTo>
                    <a:pt x="104" y="14"/>
                    <a:pt x="104" y="14"/>
                    <a:pt x="105" y="14"/>
                  </a:cubicBezTo>
                  <a:cubicBezTo>
                    <a:pt x="105" y="15"/>
                    <a:pt x="105" y="15"/>
                    <a:pt x="105" y="15"/>
                  </a:cubicBezTo>
                  <a:cubicBezTo>
                    <a:pt x="106" y="16"/>
                    <a:pt x="106" y="17"/>
                    <a:pt x="107" y="17"/>
                  </a:cubicBezTo>
                  <a:cubicBezTo>
                    <a:pt x="107" y="18"/>
                    <a:pt x="108" y="19"/>
                    <a:pt x="108" y="19"/>
                  </a:cubicBezTo>
                  <a:cubicBezTo>
                    <a:pt x="109" y="19"/>
                    <a:pt x="109" y="20"/>
                    <a:pt x="110" y="20"/>
                  </a:cubicBezTo>
                  <a:cubicBezTo>
                    <a:pt x="110" y="21"/>
                    <a:pt x="110" y="23"/>
                    <a:pt x="110" y="23"/>
                  </a:cubicBezTo>
                  <a:cubicBezTo>
                    <a:pt x="110" y="24"/>
                    <a:pt x="111" y="25"/>
                    <a:pt x="111" y="25"/>
                  </a:cubicBezTo>
                  <a:cubicBezTo>
                    <a:pt x="112" y="25"/>
                    <a:pt x="113" y="26"/>
                    <a:pt x="114" y="26"/>
                  </a:cubicBezTo>
                  <a:cubicBezTo>
                    <a:pt x="114" y="26"/>
                    <a:pt x="115" y="25"/>
                    <a:pt x="115" y="25"/>
                  </a:cubicBezTo>
                  <a:cubicBezTo>
                    <a:pt x="116" y="25"/>
                    <a:pt x="116" y="27"/>
                    <a:pt x="116" y="28"/>
                  </a:cubicBezTo>
                  <a:cubicBezTo>
                    <a:pt x="116" y="28"/>
                    <a:pt x="115" y="29"/>
                    <a:pt x="115" y="30"/>
                  </a:cubicBezTo>
                  <a:cubicBezTo>
                    <a:pt x="114" y="31"/>
                    <a:pt x="113" y="32"/>
                    <a:pt x="112" y="33"/>
                  </a:cubicBezTo>
                  <a:cubicBezTo>
                    <a:pt x="111" y="33"/>
                    <a:pt x="111" y="34"/>
                    <a:pt x="110" y="34"/>
                  </a:cubicBezTo>
                  <a:cubicBezTo>
                    <a:pt x="110" y="35"/>
                    <a:pt x="109" y="35"/>
                    <a:pt x="109" y="36"/>
                  </a:cubicBezTo>
                  <a:cubicBezTo>
                    <a:pt x="108" y="36"/>
                    <a:pt x="108" y="37"/>
                    <a:pt x="107" y="38"/>
                  </a:cubicBezTo>
                  <a:cubicBezTo>
                    <a:pt x="107" y="39"/>
                    <a:pt x="105" y="40"/>
                    <a:pt x="105" y="40"/>
                  </a:cubicBezTo>
                  <a:cubicBezTo>
                    <a:pt x="104" y="41"/>
                    <a:pt x="102" y="42"/>
                    <a:pt x="102" y="42"/>
                  </a:cubicBezTo>
                  <a:cubicBezTo>
                    <a:pt x="101" y="43"/>
                    <a:pt x="101" y="45"/>
                    <a:pt x="102" y="45"/>
                  </a:cubicBezTo>
                  <a:cubicBezTo>
                    <a:pt x="102" y="46"/>
                    <a:pt x="103" y="46"/>
                    <a:pt x="103" y="46"/>
                  </a:cubicBezTo>
                  <a:cubicBezTo>
                    <a:pt x="103" y="47"/>
                    <a:pt x="103" y="47"/>
                    <a:pt x="104" y="48"/>
                  </a:cubicBezTo>
                  <a:cubicBezTo>
                    <a:pt x="104" y="48"/>
                    <a:pt x="104" y="49"/>
                    <a:pt x="103" y="50"/>
                  </a:cubicBezTo>
                  <a:cubicBezTo>
                    <a:pt x="103" y="50"/>
                    <a:pt x="103" y="51"/>
                    <a:pt x="102" y="51"/>
                  </a:cubicBezTo>
                  <a:cubicBezTo>
                    <a:pt x="102" y="51"/>
                    <a:pt x="101" y="52"/>
                    <a:pt x="100" y="52"/>
                  </a:cubicBezTo>
                  <a:cubicBezTo>
                    <a:pt x="100" y="52"/>
                    <a:pt x="99" y="52"/>
                    <a:pt x="98" y="52"/>
                  </a:cubicBezTo>
                  <a:cubicBezTo>
                    <a:pt x="98" y="52"/>
                    <a:pt x="97" y="54"/>
                    <a:pt x="97" y="54"/>
                  </a:cubicBezTo>
                  <a:cubicBezTo>
                    <a:pt x="97" y="55"/>
                    <a:pt x="98" y="56"/>
                    <a:pt x="98" y="57"/>
                  </a:cubicBezTo>
                  <a:cubicBezTo>
                    <a:pt x="98" y="57"/>
                    <a:pt x="100" y="59"/>
                    <a:pt x="101" y="59"/>
                  </a:cubicBezTo>
                  <a:cubicBezTo>
                    <a:pt x="101" y="60"/>
                    <a:pt x="102" y="61"/>
                    <a:pt x="102" y="62"/>
                  </a:cubicBezTo>
                  <a:cubicBezTo>
                    <a:pt x="102" y="62"/>
                    <a:pt x="103" y="64"/>
                    <a:pt x="103" y="65"/>
                  </a:cubicBezTo>
                  <a:cubicBezTo>
                    <a:pt x="103" y="65"/>
                    <a:pt x="102" y="67"/>
                    <a:pt x="101" y="67"/>
                  </a:cubicBezTo>
                  <a:cubicBezTo>
                    <a:pt x="101" y="68"/>
                    <a:pt x="101" y="70"/>
                    <a:pt x="101" y="71"/>
                  </a:cubicBezTo>
                  <a:cubicBezTo>
                    <a:pt x="102" y="72"/>
                    <a:pt x="103" y="72"/>
                    <a:pt x="103" y="72"/>
                  </a:cubicBezTo>
                  <a:cubicBezTo>
                    <a:pt x="103" y="73"/>
                    <a:pt x="103" y="73"/>
                    <a:pt x="103" y="74"/>
                  </a:cubicBezTo>
                  <a:cubicBezTo>
                    <a:pt x="103" y="74"/>
                    <a:pt x="103" y="75"/>
                    <a:pt x="102" y="75"/>
                  </a:cubicBezTo>
                  <a:cubicBezTo>
                    <a:pt x="102" y="76"/>
                    <a:pt x="101" y="76"/>
                    <a:pt x="100" y="76"/>
                  </a:cubicBezTo>
                  <a:cubicBezTo>
                    <a:pt x="100" y="77"/>
                    <a:pt x="99" y="77"/>
                    <a:pt x="99" y="78"/>
                  </a:cubicBezTo>
                  <a:cubicBezTo>
                    <a:pt x="99" y="78"/>
                    <a:pt x="100" y="80"/>
                    <a:pt x="100" y="80"/>
                  </a:cubicBezTo>
                  <a:cubicBezTo>
                    <a:pt x="100" y="81"/>
                    <a:pt x="99" y="82"/>
                    <a:pt x="99" y="83"/>
                  </a:cubicBezTo>
                  <a:cubicBezTo>
                    <a:pt x="99" y="84"/>
                    <a:pt x="99" y="85"/>
                    <a:pt x="99" y="86"/>
                  </a:cubicBezTo>
                  <a:cubicBezTo>
                    <a:pt x="99" y="86"/>
                    <a:pt x="98" y="88"/>
                    <a:pt x="98" y="89"/>
                  </a:cubicBezTo>
                  <a:cubicBezTo>
                    <a:pt x="98" y="89"/>
                    <a:pt x="97" y="91"/>
                    <a:pt x="96" y="91"/>
                  </a:cubicBezTo>
                  <a:cubicBezTo>
                    <a:pt x="96" y="92"/>
                    <a:pt x="96" y="93"/>
                    <a:pt x="96" y="94"/>
                  </a:cubicBezTo>
                  <a:cubicBezTo>
                    <a:pt x="97" y="95"/>
                    <a:pt x="97" y="96"/>
                    <a:pt x="98" y="96"/>
                  </a:cubicBezTo>
                  <a:cubicBezTo>
                    <a:pt x="98" y="97"/>
                    <a:pt x="99" y="98"/>
                    <a:pt x="100" y="99"/>
                  </a:cubicBezTo>
                  <a:cubicBezTo>
                    <a:pt x="100" y="99"/>
                    <a:pt x="100" y="99"/>
                    <a:pt x="100" y="99"/>
                  </a:cubicBezTo>
                  <a:cubicBezTo>
                    <a:pt x="100" y="100"/>
                    <a:pt x="99" y="100"/>
                    <a:pt x="99" y="101"/>
                  </a:cubicBezTo>
                  <a:cubicBezTo>
                    <a:pt x="98" y="101"/>
                    <a:pt x="97" y="102"/>
                    <a:pt x="97" y="102"/>
                  </a:cubicBezTo>
                  <a:cubicBezTo>
                    <a:pt x="97" y="103"/>
                    <a:pt x="96" y="103"/>
                    <a:pt x="96" y="104"/>
                  </a:cubicBezTo>
                  <a:cubicBezTo>
                    <a:pt x="96" y="104"/>
                    <a:pt x="94" y="104"/>
                    <a:pt x="94" y="105"/>
                  </a:cubicBezTo>
                  <a:cubicBezTo>
                    <a:pt x="93" y="105"/>
                    <a:pt x="92" y="106"/>
                    <a:pt x="92" y="106"/>
                  </a:cubicBezTo>
                  <a:cubicBezTo>
                    <a:pt x="92" y="106"/>
                    <a:pt x="92" y="107"/>
                    <a:pt x="92" y="108"/>
                  </a:cubicBezTo>
                  <a:cubicBezTo>
                    <a:pt x="92" y="108"/>
                    <a:pt x="93" y="109"/>
                    <a:pt x="93" y="109"/>
                  </a:cubicBezTo>
                  <a:cubicBezTo>
                    <a:pt x="93" y="110"/>
                    <a:pt x="93" y="111"/>
                    <a:pt x="93" y="112"/>
                  </a:cubicBezTo>
                  <a:cubicBezTo>
                    <a:pt x="93" y="112"/>
                    <a:pt x="93" y="114"/>
                    <a:pt x="93" y="114"/>
                  </a:cubicBezTo>
                  <a:cubicBezTo>
                    <a:pt x="92" y="114"/>
                    <a:pt x="91" y="114"/>
                    <a:pt x="91" y="115"/>
                  </a:cubicBezTo>
                  <a:cubicBezTo>
                    <a:pt x="91" y="115"/>
                    <a:pt x="91" y="115"/>
                    <a:pt x="91" y="116"/>
                  </a:cubicBezTo>
                  <a:cubicBezTo>
                    <a:pt x="91" y="116"/>
                    <a:pt x="91" y="117"/>
                    <a:pt x="91" y="118"/>
                  </a:cubicBezTo>
                  <a:cubicBezTo>
                    <a:pt x="91" y="118"/>
                    <a:pt x="91" y="119"/>
                    <a:pt x="91" y="119"/>
                  </a:cubicBezTo>
                  <a:cubicBezTo>
                    <a:pt x="90" y="120"/>
                    <a:pt x="90" y="121"/>
                    <a:pt x="90" y="121"/>
                  </a:cubicBezTo>
                  <a:cubicBezTo>
                    <a:pt x="90" y="121"/>
                    <a:pt x="89" y="120"/>
                    <a:pt x="88" y="120"/>
                  </a:cubicBezTo>
                  <a:cubicBezTo>
                    <a:pt x="88" y="120"/>
                    <a:pt x="87" y="120"/>
                    <a:pt x="87" y="120"/>
                  </a:cubicBezTo>
                  <a:cubicBezTo>
                    <a:pt x="86" y="120"/>
                    <a:pt x="85" y="121"/>
                    <a:pt x="85" y="121"/>
                  </a:cubicBezTo>
                  <a:cubicBezTo>
                    <a:pt x="85" y="122"/>
                    <a:pt x="85" y="123"/>
                    <a:pt x="85" y="123"/>
                  </a:cubicBezTo>
                  <a:cubicBezTo>
                    <a:pt x="85" y="124"/>
                    <a:pt x="85" y="125"/>
                    <a:pt x="85" y="125"/>
                  </a:cubicBezTo>
                  <a:cubicBezTo>
                    <a:pt x="84" y="126"/>
                    <a:pt x="84" y="127"/>
                    <a:pt x="83" y="127"/>
                  </a:cubicBezTo>
                  <a:cubicBezTo>
                    <a:pt x="83" y="127"/>
                    <a:pt x="82" y="127"/>
                    <a:pt x="81" y="127"/>
                  </a:cubicBezTo>
                  <a:cubicBezTo>
                    <a:pt x="80" y="127"/>
                    <a:pt x="79" y="126"/>
                    <a:pt x="79" y="126"/>
                  </a:cubicBezTo>
                  <a:cubicBezTo>
                    <a:pt x="78" y="126"/>
                    <a:pt x="77" y="126"/>
                    <a:pt x="76" y="125"/>
                  </a:cubicBezTo>
                  <a:cubicBezTo>
                    <a:pt x="76" y="125"/>
                    <a:pt x="76" y="123"/>
                    <a:pt x="76" y="122"/>
                  </a:cubicBezTo>
                  <a:cubicBezTo>
                    <a:pt x="75" y="121"/>
                    <a:pt x="74" y="119"/>
                    <a:pt x="74" y="119"/>
                  </a:cubicBezTo>
                  <a:cubicBezTo>
                    <a:pt x="73" y="118"/>
                    <a:pt x="72" y="117"/>
                    <a:pt x="71" y="117"/>
                  </a:cubicBezTo>
                  <a:cubicBezTo>
                    <a:pt x="71" y="116"/>
                    <a:pt x="71" y="116"/>
                    <a:pt x="71" y="115"/>
                  </a:cubicBezTo>
                  <a:cubicBezTo>
                    <a:pt x="71" y="114"/>
                    <a:pt x="71" y="113"/>
                    <a:pt x="71" y="112"/>
                  </a:cubicBezTo>
                  <a:cubicBezTo>
                    <a:pt x="71" y="111"/>
                    <a:pt x="71" y="109"/>
                    <a:pt x="71" y="109"/>
                  </a:cubicBezTo>
                  <a:cubicBezTo>
                    <a:pt x="71" y="108"/>
                    <a:pt x="70" y="107"/>
                    <a:pt x="70" y="107"/>
                  </a:cubicBezTo>
                  <a:cubicBezTo>
                    <a:pt x="70" y="106"/>
                    <a:pt x="69" y="105"/>
                    <a:pt x="69" y="104"/>
                  </a:cubicBezTo>
                  <a:cubicBezTo>
                    <a:pt x="69" y="103"/>
                    <a:pt x="69" y="102"/>
                    <a:pt x="69" y="102"/>
                  </a:cubicBezTo>
                  <a:cubicBezTo>
                    <a:pt x="69" y="101"/>
                    <a:pt x="70" y="100"/>
                    <a:pt x="70" y="100"/>
                  </a:cubicBezTo>
                  <a:cubicBezTo>
                    <a:pt x="70" y="99"/>
                    <a:pt x="69" y="99"/>
                    <a:pt x="69" y="99"/>
                  </a:cubicBezTo>
                  <a:cubicBezTo>
                    <a:pt x="68" y="98"/>
                    <a:pt x="67" y="98"/>
                    <a:pt x="67" y="98"/>
                  </a:cubicBezTo>
                  <a:cubicBezTo>
                    <a:pt x="66" y="98"/>
                    <a:pt x="65" y="98"/>
                    <a:pt x="64" y="98"/>
                  </a:cubicBezTo>
                  <a:cubicBezTo>
                    <a:pt x="63" y="97"/>
                    <a:pt x="62" y="96"/>
                    <a:pt x="61" y="96"/>
                  </a:cubicBezTo>
                  <a:cubicBezTo>
                    <a:pt x="60" y="95"/>
                    <a:pt x="59" y="93"/>
                    <a:pt x="58" y="92"/>
                  </a:cubicBezTo>
                  <a:cubicBezTo>
                    <a:pt x="58" y="91"/>
                    <a:pt x="58" y="90"/>
                    <a:pt x="57" y="90"/>
                  </a:cubicBezTo>
                  <a:cubicBezTo>
                    <a:pt x="57" y="90"/>
                    <a:pt x="56" y="90"/>
                    <a:pt x="56" y="90"/>
                  </a:cubicBezTo>
                  <a:cubicBezTo>
                    <a:pt x="56" y="91"/>
                    <a:pt x="56" y="91"/>
                    <a:pt x="56" y="91"/>
                  </a:cubicBezTo>
                  <a:cubicBezTo>
                    <a:pt x="56" y="92"/>
                    <a:pt x="54" y="91"/>
                    <a:pt x="54" y="91"/>
                  </a:cubicBezTo>
                  <a:cubicBezTo>
                    <a:pt x="53" y="90"/>
                    <a:pt x="52" y="89"/>
                    <a:pt x="52" y="89"/>
                  </a:cubicBezTo>
                  <a:cubicBezTo>
                    <a:pt x="51" y="88"/>
                    <a:pt x="50" y="88"/>
                    <a:pt x="49" y="88"/>
                  </a:cubicBezTo>
                  <a:cubicBezTo>
                    <a:pt x="48" y="88"/>
                    <a:pt x="45" y="87"/>
                    <a:pt x="44" y="87"/>
                  </a:cubicBezTo>
                  <a:cubicBezTo>
                    <a:pt x="43" y="88"/>
                    <a:pt x="41" y="88"/>
                    <a:pt x="41" y="88"/>
                  </a:cubicBezTo>
                  <a:cubicBezTo>
                    <a:pt x="40" y="88"/>
                    <a:pt x="39" y="88"/>
                    <a:pt x="38" y="88"/>
                  </a:cubicBezTo>
                  <a:cubicBezTo>
                    <a:pt x="38" y="88"/>
                    <a:pt x="37" y="87"/>
                    <a:pt x="37" y="86"/>
                  </a:cubicBezTo>
                  <a:cubicBezTo>
                    <a:pt x="37" y="86"/>
                    <a:pt x="37" y="86"/>
                    <a:pt x="37" y="8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1" name="Freeform 151"/>
            <p:cNvSpPr>
              <a:spLocks/>
            </p:cNvSpPr>
            <p:nvPr/>
          </p:nvSpPr>
          <p:spPr bwMode="auto">
            <a:xfrm>
              <a:off x="1238251" y="2162176"/>
              <a:ext cx="165100" cy="260350"/>
            </a:xfrm>
            <a:custGeom>
              <a:avLst/>
              <a:gdLst/>
              <a:ahLst/>
              <a:cxnLst>
                <a:cxn ang="0">
                  <a:pos x="80" y="102"/>
                </a:cxn>
                <a:cxn ang="0">
                  <a:pos x="71" y="103"/>
                </a:cxn>
                <a:cxn ang="0">
                  <a:pos x="61" y="105"/>
                </a:cxn>
                <a:cxn ang="0">
                  <a:pos x="56" y="114"/>
                </a:cxn>
                <a:cxn ang="0">
                  <a:pos x="58" y="121"/>
                </a:cxn>
                <a:cxn ang="0">
                  <a:pos x="59" y="126"/>
                </a:cxn>
                <a:cxn ang="0">
                  <a:pos x="54" y="127"/>
                </a:cxn>
                <a:cxn ang="0">
                  <a:pos x="46" y="130"/>
                </a:cxn>
                <a:cxn ang="0">
                  <a:pos x="41" y="134"/>
                </a:cxn>
                <a:cxn ang="0">
                  <a:pos x="39" y="131"/>
                </a:cxn>
                <a:cxn ang="0">
                  <a:pos x="34" y="134"/>
                </a:cxn>
                <a:cxn ang="0">
                  <a:pos x="30" y="130"/>
                </a:cxn>
                <a:cxn ang="0">
                  <a:pos x="23" y="133"/>
                </a:cxn>
                <a:cxn ang="0">
                  <a:pos x="15" y="138"/>
                </a:cxn>
                <a:cxn ang="0">
                  <a:pos x="7" y="135"/>
                </a:cxn>
                <a:cxn ang="0">
                  <a:pos x="3" y="135"/>
                </a:cxn>
                <a:cxn ang="0">
                  <a:pos x="0" y="130"/>
                </a:cxn>
                <a:cxn ang="0">
                  <a:pos x="4" y="118"/>
                </a:cxn>
                <a:cxn ang="0">
                  <a:pos x="9" y="103"/>
                </a:cxn>
                <a:cxn ang="0">
                  <a:pos x="17" y="96"/>
                </a:cxn>
                <a:cxn ang="0">
                  <a:pos x="25" y="85"/>
                </a:cxn>
                <a:cxn ang="0">
                  <a:pos x="29" y="72"/>
                </a:cxn>
                <a:cxn ang="0">
                  <a:pos x="28" y="62"/>
                </a:cxn>
                <a:cxn ang="0">
                  <a:pos x="33" y="56"/>
                </a:cxn>
                <a:cxn ang="0">
                  <a:pos x="38" y="48"/>
                </a:cxn>
                <a:cxn ang="0">
                  <a:pos x="49" y="37"/>
                </a:cxn>
                <a:cxn ang="0">
                  <a:pos x="57" y="35"/>
                </a:cxn>
                <a:cxn ang="0">
                  <a:pos x="59" y="24"/>
                </a:cxn>
                <a:cxn ang="0">
                  <a:pos x="58" y="16"/>
                </a:cxn>
                <a:cxn ang="0">
                  <a:pos x="52" y="7"/>
                </a:cxn>
                <a:cxn ang="0">
                  <a:pos x="55" y="7"/>
                </a:cxn>
                <a:cxn ang="0">
                  <a:pos x="62" y="4"/>
                </a:cxn>
                <a:cxn ang="0">
                  <a:pos x="65" y="1"/>
                </a:cxn>
                <a:cxn ang="0">
                  <a:pos x="76" y="7"/>
                </a:cxn>
                <a:cxn ang="0">
                  <a:pos x="86" y="8"/>
                </a:cxn>
                <a:cxn ang="0">
                  <a:pos x="86" y="22"/>
                </a:cxn>
                <a:cxn ang="0">
                  <a:pos x="82" y="25"/>
                </a:cxn>
                <a:cxn ang="0">
                  <a:pos x="78" y="33"/>
                </a:cxn>
                <a:cxn ang="0">
                  <a:pos x="82" y="42"/>
                </a:cxn>
                <a:cxn ang="0">
                  <a:pos x="73" y="41"/>
                </a:cxn>
                <a:cxn ang="0">
                  <a:pos x="68" y="40"/>
                </a:cxn>
                <a:cxn ang="0">
                  <a:pos x="65" y="44"/>
                </a:cxn>
                <a:cxn ang="0">
                  <a:pos x="73" y="48"/>
                </a:cxn>
                <a:cxn ang="0">
                  <a:pos x="69" y="54"/>
                </a:cxn>
                <a:cxn ang="0">
                  <a:pos x="71" y="61"/>
                </a:cxn>
                <a:cxn ang="0">
                  <a:pos x="80" y="74"/>
                </a:cxn>
                <a:cxn ang="0">
                  <a:pos x="83" y="86"/>
                </a:cxn>
                <a:cxn ang="0">
                  <a:pos x="81" y="94"/>
                </a:cxn>
              </a:cxnLst>
              <a:rect l="0" t="0" r="r" b="b"/>
              <a:pathLst>
                <a:path w="87" h="138">
                  <a:moveTo>
                    <a:pt x="82" y="97"/>
                  </a:moveTo>
                  <a:cubicBezTo>
                    <a:pt x="81" y="98"/>
                    <a:pt x="81" y="99"/>
                    <a:pt x="81" y="99"/>
                  </a:cubicBezTo>
                  <a:cubicBezTo>
                    <a:pt x="81" y="100"/>
                    <a:pt x="81" y="102"/>
                    <a:pt x="80" y="102"/>
                  </a:cubicBezTo>
                  <a:cubicBezTo>
                    <a:pt x="80" y="103"/>
                    <a:pt x="78" y="104"/>
                    <a:pt x="77" y="104"/>
                  </a:cubicBezTo>
                  <a:cubicBezTo>
                    <a:pt x="76" y="104"/>
                    <a:pt x="74" y="104"/>
                    <a:pt x="73" y="104"/>
                  </a:cubicBezTo>
                  <a:cubicBezTo>
                    <a:pt x="72" y="104"/>
                    <a:pt x="71" y="103"/>
                    <a:pt x="71" y="103"/>
                  </a:cubicBezTo>
                  <a:cubicBezTo>
                    <a:pt x="70" y="103"/>
                    <a:pt x="69" y="103"/>
                    <a:pt x="68" y="103"/>
                  </a:cubicBezTo>
                  <a:cubicBezTo>
                    <a:pt x="67" y="103"/>
                    <a:pt x="66" y="104"/>
                    <a:pt x="66" y="105"/>
                  </a:cubicBezTo>
                  <a:cubicBezTo>
                    <a:pt x="65" y="105"/>
                    <a:pt x="62" y="105"/>
                    <a:pt x="61" y="105"/>
                  </a:cubicBezTo>
                  <a:cubicBezTo>
                    <a:pt x="60" y="106"/>
                    <a:pt x="59" y="107"/>
                    <a:pt x="58" y="108"/>
                  </a:cubicBezTo>
                  <a:cubicBezTo>
                    <a:pt x="58" y="109"/>
                    <a:pt x="57" y="110"/>
                    <a:pt x="57" y="110"/>
                  </a:cubicBezTo>
                  <a:cubicBezTo>
                    <a:pt x="56" y="111"/>
                    <a:pt x="56" y="113"/>
                    <a:pt x="56" y="114"/>
                  </a:cubicBezTo>
                  <a:cubicBezTo>
                    <a:pt x="56" y="114"/>
                    <a:pt x="55" y="116"/>
                    <a:pt x="55" y="117"/>
                  </a:cubicBezTo>
                  <a:cubicBezTo>
                    <a:pt x="55" y="117"/>
                    <a:pt x="55" y="118"/>
                    <a:pt x="56" y="119"/>
                  </a:cubicBezTo>
                  <a:cubicBezTo>
                    <a:pt x="56" y="120"/>
                    <a:pt x="58" y="120"/>
                    <a:pt x="58" y="121"/>
                  </a:cubicBezTo>
                  <a:cubicBezTo>
                    <a:pt x="58" y="121"/>
                    <a:pt x="58" y="123"/>
                    <a:pt x="58" y="123"/>
                  </a:cubicBezTo>
                  <a:cubicBezTo>
                    <a:pt x="58" y="124"/>
                    <a:pt x="59" y="124"/>
                    <a:pt x="59" y="125"/>
                  </a:cubicBezTo>
                  <a:cubicBezTo>
                    <a:pt x="60" y="125"/>
                    <a:pt x="60" y="126"/>
                    <a:pt x="59" y="126"/>
                  </a:cubicBezTo>
                  <a:cubicBezTo>
                    <a:pt x="59" y="126"/>
                    <a:pt x="58" y="127"/>
                    <a:pt x="58" y="127"/>
                  </a:cubicBezTo>
                  <a:cubicBezTo>
                    <a:pt x="57" y="127"/>
                    <a:pt x="56" y="127"/>
                    <a:pt x="56" y="127"/>
                  </a:cubicBezTo>
                  <a:cubicBezTo>
                    <a:pt x="55" y="127"/>
                    <a:pt x="54" y="127"/>
                    <a:pt x="54" y="127"/>
                  </a:cubicBezTo>
                  <a:cubicBezTo>
                    <a:pt x="53" y="127"/>
                    <a:pt x="53" y="128"/>
                    <a:pt x="52" y="128"/>
                  </a:cubicBezTo>
                  <a:cubicBezTo>
                    <a:pt x="52" y="128"/>
                    <a:pt x="51" y="129"/>
                    <a:pt x="50" y="129"/>
                  </a:cubicBezTo>
                  <a:cubicBezTo>
                    <a:pt x="49" y="130"/>
                    <a:pt x="47" y="130"/>
                    <a:pt x="46" y="130"/>
                  </a:cubicBezTo>
                  <a:cubicBezTo>
                    <a:pt x="46" y="130"/>
                    <a:pt x="44" y="131"/>
                    <a:pt x="44" y="131"/>
                  </a:cubicBezTo>
                  <a:cubicBezTo>
                    <a:pt x="43" y="131"/>
                    <a:pt x="43" y="133"/>
                    <a:pt x="43" y="133"/>
                  </a:cubicBezTo>
                  <a:cubicBezTo>
                    <a:pt x="43" y="133"/>
                    <a:pt x="41" y="134"/>
                    <a:pt x="41" y="134"/>
                  </a:cubicBezTo>
                  <a:cubicBezTo>
                    <a:pt x="40" y="134"/>
                    <a:pt x="40" y="133"/>
                    <a:pt x="40" y="133"/>
                  </a:cubicBezTo>
                  <a:cubicBezTo>
                    <a:pt x="39" y="133"/>
                    <a:pt x="40" y="132"/>
                    <a:pt x="40" y="131"/>
                  </a:cubicBezTo>
                  <a:cubicBezTo>
                    <a:pt x="40" y="131"/>
                    <a:pt x="39" y="131"/>
                    <a:pt x="39" y="131"/>
                  </a:cubicBezTo>
                  <a:cubicBezTo>
                    <a:pt x="38" y="131"/>
                    <a:pt x="37" y="131"/>
                    <a:pt x="37" y="131"/>
                  </a:cubicBezTo>
                  <a:cubicBezTo>
                    <a:pt x="36" y="131"/>
                    <a:pt x="36" y="132"/>
                    <a:pt x="36" y="132"/>
                  </a:cubicBezTo>
                  <a:cubicBezTo>
                    <a:pt x="36" y="133"/>
                    <a:pt x="35" y="134"/>
                    <a:pt x="34" y="134"/>
                  </a:cubicBezTo>
                  <a:cubicBezTo>
                    <a:pt x="33" y="134"/>
                    <a:pt x="33" y="133"/>
                    <a:pt x="32" y="132"/>
                  </a:cubicBezTo>
                  <a:cubicBezTo>
                    <a:pt x="32" y="132"/>
                    <a:pt x="32" y="131"/>
                    <a:pt x="31" y="130"/>
                  </a:cubicBezTo>
                  <a:cubicBezTo>
                    <a:pt x="31" y="130"/>
                    <a:pt x="30" y="130"/>
                    <a:pt x="30" y="130"/>
                  </a:cubicBezTo>
                  <a:cubicBezTo>
                    <a:pt x="29" y="130"/>
                    <a:pt x="28" y="130"/>
                    <a:pt x="27" y="130"/>
                  </a:cubicBezTo>
                  <a:cubicBezTo>
                    <a:pt x="27" y="130"/>
                    <a:pt x="25" y="131"/>
                    <a:pt x="25" y="131"/>
                  </a:cubicBezTo>
                  <a:cubicBezTo>
                    <a:pt x="24" y="132"/>
                    <a:pt x="23" y="132"/>
                    <a:pt x="23" y="133"/>
                  </a:cubicBezTo>
                  <a:cubicBezTo>
                    <a:pt x="22" y="133"/>
                    <a:pt x="21" y="134"/>
                    <a:pt x="21" y="135"/>
                  </a:cubicBezTo>
                  <a:cubicBezTo>
                    <a:pt x="20" y="135"/>
                    <a:pt x="19" y="137"/>
                    <a:pt x="18" y="138"/>
                  </a:cubicBezTo>
                  <a:cubicBezTo>
                    <a:pt x="17" y="138"/>
                    <a:pt x="16" y="138"/>
                    <a:pt x="15" y="138"/>
                  </a:cubicBezTo>
                  <a:cubicBezTo>
                    <a:pt x="14" y="138"/>
                    <a:pt x="12" y="138"/>
                    <a:pt x="11" y="138"/>
                  </a:cubicBezTo>
                  <a:cubicBezTo>
                    <a:pt x="11" y="137"/>
                    <a:pt x="11" y="136"/>
                    <a:pt x="11" y="136"/>
                  </a:cubicBezTo>
                  <a:cubicBezTo>
                    <a:pt x="10" y="135"/>
                    <a:pt x="8" y="135"/>
                    <a:pt x="7" y="135"/>
                  </a:cubicBezTo>
                  <a:cubicBezTo>
                    <a:pt x="6" y="135"/>
                    <a:pt x="5" y="136"/>
                    <a:pt x="5" y="136"/>
                  </a:cubicBezTo>
                  <a:cubicBezTo>
                    <a:pt x="4" y="136"/>
                    <a:pt x="3" y="136"/>
                    <a:pt x="3" y="136"/>
                  </a:cubicBezTo>
                  <a:cubicBezTo>
                    <a:pt x="3" y="136"/>
                    <a:pt x="3" y="136"/>
                    <a:pt x="3" y="135"/>
                  </a:cubicBezTo>
                  <a:cubicBezTo>
                    <a:pt x="3" y="135"/>
                    <a:pt x="2" y="134"/>
                    <a:pt x="2" y="134"/>
                  </a:cubicBezTo>
                  <a:cubicBezTo>
                    <a:pt x="2" y="134"/>
                    <a:pt x="0" y="133"/>
                    <a:pt x="0" y="133"/>
                  </a:cubicBezTo>
                  <a:cubicBezTo>
                    <a:pt x="0" y="133"/>
                    <a:pt x="0" y="131"/>
                    <a:pt x="0" y="130"/>
                  </a:cubicBezTo>
                  <a:cubicBezTo>
                    <a:pt x="0" y="129"/>
                    <a:pt x="1" y="127"/>
                    <a:pt x="1" y="126"/>
                  </a:cubicBezTo>
                  <a:cubicBezTo>
                    <a:pt x="1" y="125"/>
                    <a:pt x="2" y="123"/>
                    <a:pt x="2" y="122"/>
                  </a:cubicBezTo>
                  <a:cubicBezTo>
                    <a:pt x="3" y="121"/>
                    <a:pt x="3" y="119"/>
                    <a:pt x="4" y="118"/>
                  </a:cubicBezTo>
                  <a:cubicBezTo>
                    <a:pt x="4" y="116"/>
                    <a:pt x="5" y="114"/>
                    <a:pt x="6" y="113"/>
                  </a:cubicBezTo>
                  <a:cubicBezTo>
                    <a:pt x="6" y="112"/>
                    <a:pt x="7" y="110"/>
                    <a:pt x="7" y="109"/>
                  </a:cubicBezTo>
                  <a:cubicBezTo>
                    <a:pt x="7" y="107"/>
                    <a:pt x="8" y="105"/>
                    <a:pt x="9" y="103"/>
                  </a:cubicBezTo>
                  <a:cubicBezTo>
                    <a:pt x="10" y="103"/>
                    <a:pt x="11" y="101"/>
                    <a:pt x="12" y="101"/>
                  </a:cubicBezTo>
                  <a:cubicBezTo>
                    <a:pt x="13" y="100"/>
                    <a:pt x="15" y="99"/>
                    <a:pt x="16" y="98"/>
                  </a:cubicBezTo>
                  <a:cubicBezTo>
                    <a:pt x="16" y="98"/>
                    <a:pt x="17" y="96"/>
                    <a:pt x="17" y="96"/>
                  </a:cubicBezTo>
                  <a:cubicBezTo>
                    <a:pt x="17" y="95"/>
                    <a:pt x="17" y="93"/>
                    <a:pt x="18" y="92"/>
                  </a:cubicBezTo>
                  <a:cubicBezTo>
                    <a:pt x="18" y="91"/>
                    <a:pt x="20" y="89"/>
                    <a:pt x="21" y="88"/>
                  </a:cubicBezTo>
                  <a:cubicBezTo>
                    <a:pt x="22" y="88"/>
                    <a:pt x="24" y="86"/>
                    <a:pt x="25" y="85"/>
                  </a:cubicBezTo>
                  <a:cubicBezTo>
                    <a:pt x="25" y="85"/>
                    <a:pt x="26" y="83"/>
                    <a:pt x="26" y="82"/>
                  </a:cubicBezTo>
                  <a:cubicBezTo>
                    <a:pt x="27" y="81"/>
                    <a:pt x="27" y="79"/>
                    <a:pt x="27" y="78"/>
                  </a:cubicBezTo>
                  <a:cubicBezTo>
                    <a:pt x="28" y="76"/>
                    <a:pt x="29" y="74"/>
                    <a:pt x="29" y="72"/>
                  </a:cubicBezTo>
                  <a:cubicBezTo>
                    <a:pt x="29" y="71"/>
                    <a:pt x="30" y="69"/>
                    <a:pt x="30" y="67"/>
                  </a:cubicBezTo>
                  <a:cubicBezTo>
                    <a:pt x="30" y="66"/>
                    <a:pt x="29" y="65"/>
                    <a:pt x="28" y="64"/>
                  </a:cubicBezTo>
                  <a:cubicBezTo>
                    <a:pt x="28" y="64"/>
                    <a:pt x="27" y="62"/>
                    <a:pt x="28" y="62"/>
                  </a:cubicBezTo>
                  <a:cubicBezTo>
                    <a:pt x="28" y="61"/>
                    <a:pt x="29" y="61"/>
                    <a:pt x="29" y="61"/>
                  </a:cubicBezTo>
                  <a:cubicBezTo>
                    <a:pt x="30" y="60"/>
                    <a:pt x="31" y="60"/>
                    <a:pt x="31" y="60"/>
                  </a:cubicBezTo>
                  <a:cubicBezTo>
                    <a:pt x="32" y="59"/>
                    <a:pt x="32" y="57"/>
                    <a:pt x="33" y="56"/>
                  </a:cubicBezTo>
                  <a:cubicBezTo>
                    <a:pt x="33" y="55"/>
                    <a:pt x="34" y="53"/>
                    <a:pt x="35" y="53"/>
                  </a:cubicBezTo>
                  <a:cubicBezTo>
                    <a:pt x="36" y="52"/>
                    <a:pt x="37" y="53"/>
                    <a:pt x="38" y="52"/>
                  </a:cubicBezTo>
                  <a:cubicBezTo>
                    <a:pt x="39" y="51"/>
                    <a:pt x="38" y="49"/>
                    <a:pt x="38" y="48"/>
                  </a:cubicBezTo>
                  <a:cubicBezTo>
                    <a:pt x="39" y="47"/>
                    <a:pt x="40" y="44"/>
                    <a:pt x="40" y="42"/>
                  </a:cubicBezTo>
                  <a:cubicBezTo>
                    <a:pt x="41" y="41"/>
                    <a:pt x="44" y="39"/>
                    <a:pt x="45" y="38"/>
                  </a:cubicBezTo>
                  <a:cubicBezTo>
                    <a:pt x="46" y="38"/>
                    <a:pt x="48" y="37"/>
                    <a:pt x="49" y="37"/>
                  </a:cubicBezTo>
                  <a:cubicBezTo>
                    <a:pt x="50" y="36"/>
                    <a:pt x="51" y="37"/>
                    <a:pt x="52" y="36"/>
                  </a:cubicBezTo>
                  <a:cubicBezTo>
                    <a:pt x="53" y="36"/>
                    <a:pt x="53" y="35"/>
                    <a:pt x="54" y="35"/>
                  </a:cubicBezTo>
                  <a:cubicBezTo>
                    <a:pt x="55" y="34"/>
                    <a:pt x="56" y="35"/>
                    <a:pt x="57" y="35"/>
                  </a:cubicBezTo>
                  <a:cubicBezTo>
                    <a:pt x="58" y="34"/>
                    <a:pt x="57" y="32"/>
                    <a:pt x="57" y="31"/>
                  </a:cubicBezTo>
                  <a:cubicBezTo>
                    <a:pt x="57" y="30"/>
                    <a:pt x="58" y="28"/>
                    <a:pt x="58" y="27"/>
                  </a:cubicBezTo>
                  <a:cubicBezTo>
                    <a:pt x="58" y="26"/>
                    <a:pt x="59" y="25"/>
                    <a:pt x="59" y="24"/>
                  </a:cubicBezTo>
                  <a:cubicBezTo>
                    <a:pt x="60" y="23"/>
                    <a:pt x="60" y="22"/>
                    <a:pt x="60" y="22"/>
                  </a:cubicBezTo>
                  <a:cubicBezTo>
                    <a:pt x="60" y="21"/>
                    <a:pt x="60" y="19"/>
                    <a:pt x="60" y="18"/>
                  </a:cubicBezTo>
                  <a:cubicBezTo>
                    <a:pt x="60" y="18"/>
                    <a:pt x="59" y="16"/>
                    <a:pt x="58" y="16"/>
                  </a:cubicBezTo>
                  <a:cubicBezTo>
                    <a:pt x="57" y="15"/>
                    <a:pt x="55" y="13"/>
                    <a:pt x="54" y="12"/>
                  </a:cubicBezTo>
                  <a:cubicBezTo>
                    <a:pt x="54" y="11"/>
                    <a:pt x="52" y="10"/>
                    <a:pt x="52" y="9"/>
                  </a:cubicBezTo>
                  <a:cubicBezTo>
                    <a:pt x="52" y="8"/>
                    <a:pt x="52" y="8"/>
                    <a:pt x="52" y="7"/>
                  </a:cubicBezTo>
                  <a:cubicBezTo>
                    <a:pt x="53" y="7"/>
                    <a:pt x="53" y="7"/>
                    <a:pt x="53" y="6"/>
                  </a:cubicBezTo>
                  <a:cubicBezTo>
                    <a:pt x="53" y="6"/>
                    <a:pt x="53" y="6"/>
                    <a:pt x="53" y="6"/>
                  </a:cubicBezTo>
                  <a:cubicBezTo>
                    <a:pt x="54" y="6"/>
                    <a:pt x="55" y="7"/>
                    <a:pt x="55" y="7"/>
                  </a:cubicBezTo>
                  <a:cubicBezTo>
                    <a:pt x="56" y="7"/>
                    <a:pt x="57" y="7"/>
                    <a:pt x="58" y="7"/>
                  </a:cubicBezTo>
                  <a:cubicBezTo>
                    <a:pt x="59" y="7"/>
                    <a:pt x="60" y="6"/>
                    <a:pt x="60" y="6"/>
                  </a:cubicBezTo>
                  <a:cubicBezTo>
                    <a:pt x="61" y="5"/>
                    <a:pt x="62" y="4"/>
                    <a:pt x="62" y="4"/>
                  </a:cubicBezTo>
                  <a:cubicBezTo>
                    <a:pt x="62" y="3"/>
                    <a:pt x="63" y="2"/>
                    <a:pt x="64" y="1"/>
                  </a:cubicBezTo>
                  <a:cubicBezTo>
                    <a:pt x="64" y="1"/>
                    <a:pt x="65" y="1"/>
                    <a:pt x="65" y="0"/>
                  </a:cubicBezTo>
                  <a:cubicBezTo>
                    <a:pt x="65" y="0"/>
                    <a:pt x="65" y="0"/>
                    <a:pt x="65" y="1"/>
                  </a:cubicBezTo>
                  <a:cubicBezTo>
                    <a:pt x="66" y="1"/>
                    <a:pt x="68" y="3"/>
                    <a:pt x="69" y="4"/>
                  </a:cubicBezTo>
                  <a:cubicBezTo>
                    <a:pt x="70" y="4"/>
                    <a:pt x="71" y="5"/>
                    <a:pt x="72" y="6"/>
                  </a:cubicBezTo>
                  <a:cubicBezTo>
                    <a:pt x="73" y="6"/>
                    <a:pt x="75" y="6"/>
                    <a:pt x="76" y="7"/>
                  </a:cubicBezTo>
                  <a:cubicBezTo>
                    <a:pt x="77" y="7"/>
                    <a:pt x="79" y="6"/>
                    <a:pt x="80" y="6"/>
                  </a:cubicBezTo>
                  <a:cubicBezTo>
                    <a:pt x="81" y="6"/>
                    <a:pt x="83" y="7"/>
                    <a:pt x="84" y="7"/>
                  </a:cubicBezTo>
                  <a:cubicBezTo>
                    <a:pt x="85" y="7"/>
                    <a:pt x="86" y="8"/>
                    <a:pt x="86" y="8"/>
                  </a:cubicBezTo>
                  <a:cubicBezTo>
                    <a:pt x="87" y="9"/>
                    <a:pt x="86" y="11"/>
                    <a:pt x="86" y="12"/>
                  </a:cubicBezTo>
                  <a:cubicBezTo>
                    <a:pt x="86" y="13"/>
                    <a:pt x="87" y="16"/>
                    <a:pt x="87" y="17"/>
                  </a:cubicBezTo>
                  <a:cubicBezTo>
                    <a:pt x="87" y="18"/>
                    <a:pt x="87" y="21"/>
                    <a:pt x="86" y="22"/>
                  </a:cubicBezTo>
                  <a:cubicBezTo>
                    <a:pt x="86" y="22"/>
                    <a:pt x="85" y="22"/>
                    <a:pt x="85" y="23"/>
                  </a:cubicBezTo>
                  <a:cubicBezTo>
                    <a:pt x="84" y="23"/>
                    <a:pt x="84" y="24"/>
                    <a:pt x="83" y="24"/>
                  </a:cubicBezTo>
                  <a:cubicBezTo>
                    <a:pt x="83" y="24"/>
                    <a:pt x="82" y="25"/>
                    <a:pt x="82" y="25"/>
                  </a:cubicBezTo>
                  <a:cubicBezTo>
                    <a:pt x="81" y="26"/>
                    <a:pt x="80" y="26"/>
                    <a:pt x="80" y="26"/>
                  </a:cubicBezTo>
                  <a:cubicBezTo>
                    <a:pt x="79" y="27"/>
                    <a:pt x="78" y="28"/>
                    <a:pt x="78" y="29"/>
                  </a:cubicBezTo>
                  <a:cubicBezTo>
                    <a:pt x="78" y="30"/>
                    <a:pt x="78" y="32"/>
                    <a:pt x="78" y="33"/>
                  </a:cubicBezTo>
                  <a:cubicBezTo>
                    <a:pt x="79" y="34"/>
                    <a:pt x="80" y="36"/>
                    <a:pt x="81" y="37"/>
                  </a:cubicBezTo>
                  <a:cubicBezTo>
                    <a:pt x="81" y="38"/>
                    <a:pt x="82" y="39"/>
                    <a:pt x="82" y="40"/>
                  </a:cubicBezTo>
                  <a:cubicBezTo>
                    <a:pt x="82" y="40"/>
                    <a:pt x="82" y="42"/>
                    <a:pt x="82" y="42"/>
                  </a:cubicBezTo>
                  <a:cubicBezTo>
                    <a:pt x="81" y="43"/>
                    <a:pt x="79" y="42"/>
                    <a:pt x="78" y="42"/>
                  </a:cubicBezTo>
                  <a:cubicBezTo>
                    <a:pt x="78" y="42"/>
                    <a:pt x="76" y="42"/>
                    <a:pt x="76" y="42"/>
                  </a:cubicBezTo>
                  <a:cubicBezTo>
                    <a:pt x="75" y="42"/>
                    <a:pt x="73" y="41"/>
                    <a:pt x="73" y="41"/>
                  </a:cubicBezTo>
                  <a:cubicBezTo>
                    <a:pt x="72" y="40"/>
                    <a:pt x="72" y="39"/>
                    <a:pt x="71" y="38"/>
                  </a:cubicBezTo>
                  <a:cubicBezTo>
                    <a:pt x="71" y="38"/>
                    <a:pt x="69" y="38"/>
                    <a:pt x="69" y="38"/>
                  </a:cubicBezTo>
                  <a:cubicBezTo>
                    <a:pt x="69" y="38"/>
                    <a:pt x="69" y="39"/>
                    <a:pt x="68" y="40"/>
                  </a:cubicBezTo>
                  <a:cubicBezTo>
                    <a:pt x="68" y="40"/>
                    <a:pt x="67" y="41"/>
                    <a:pt x="66" y="41"/>
                  </a:cubicBezTo>
                  <a:cubicBezTo>
                    <a:pt x="66" y="42"/>
                    <a:pt x="64" y="42"/>
                    <a:pt x="64" y="43"/>
                  </a:cubicBezTo>
                  <a:cubicBezTo>
                    <a:pt x="64" y="43"/>
                    <a:pt x="65" y="44"/>
                    <a:pt x="65" y="44"/>
                  </a:cubicBezTo>
                  <a:cubicBezTo>
                    <a:pt x="66" y="45"/>
                    <a:pt x="68" y="45"/>
                    <a:pt x="69" y="45"/>
                  </a:cubicBezTo>
                  <a:cubicBezTo>
                    <a:pt x="70" y="45"/>
                    <a:pt x="71" y="45"/>
                    <a:pt x="72" y="46"/>
                  </a:cubicBezTo>
                  <a:cubicBezTo>
                    <a:pt x="72" y="46"/>
                    <a:pt x="73" y="47"/>
                    <a:pt x="73" y="48"/>
                  </a:cubicBezTo>
                  <a:cubicBezTo>
                    <a:pt x="73" y="48"/>
                    <a:pt x="73" y="50"/>
                    <a:pt x="73" y="50"/>
                  </a:cubicBezTo>
                  <a:cubicBezTo>
                    <a:pt x="73" y="51"/>
                    <a:pt x="72" y="53"/>
                    <a:pt x="71" y="53"/>
                  </a:cubicBezTo>
                  <a:cubicBezTo>
                    <a:pt x="70" y="54"/>
                    <a:pt x="69" y="54"/>
                    <a:pt x="69" y="54"/>
                  </a:cubicBezTo>
                  <a:cubicBezTo>
                    <a:pt x="68" y="55"/>
                    <a:pt x="67" y="56"/>
                    <a:pt x="67" y="56"/>
                  </a:cubicBezTo>
                  <a:cubicBezTo>
                    <a:pt x="67" y="57"/>
                    <a:pt x="68" y="58"/>
                    <a:pt x="68" y="58"/>
                  </a:cubicBezTo>
                  <a:cubicBezTo>
                    <a:pt x="69" y="59"/>
                    <a:pt x="70" y="61"/>
                    <a:pt x="71" y="61"/>
                  </a:cubicBezTo>
                  <a:cubicBezTo>
                    <a:pt x="72" y="63"/>
                    <a:pt x="76" y="65"/>
                    <a:pt x="77" y="66"/>
                  </a:cubicBezTo>
                  <a:cubicBezTo>
                    <a:pt x="77" y="67"/>
                    <a:pt x="78" y="69"/>
                    <a:pt x="79" y="70"/>
                  </a:cubicBezTo>
                  <a:cubicBezTo>
                    <a:pt x="79" y="71"/>
                    <a:pt x="79" y="73"/>
                    <a:pt x="80" y="74"/>
                  </a:cubicBezTo>
                  <a:cubicBezTo>
                    <a:pt x="80" y="75"/>
                    <a:pt x="81" y="78"/>
                    <a:pt x="81" y="79"/>
                  </a:cubicBezTo>
                  <a:cubicBezTo>
                    <a:pt x="82" y="80"/>
                    <a:pt x="83" y="82"/>
                    <a:pt x="83" y="82"/>
                  </a:cubicBezTo>
                  <a:cubicBezTo>
                    <a:pt x="83" y="83"/>
                    <a:pt x="83" y="85"/>
                    <a:pt x="83" y="86"/>
                  </a:cubicBezTo>
                  <a:cubicBezTo>
                    <a:pt x="83" y="86"/>
                    <a:pt x="84" y="88"/>
                    <a:pt x="83" y="88"/>
                  </a:cubicBezTo>
                  <a:cubicBezTo>
                    <a:pt x="83" y="89"/>
                    <a:pt x="82" y="90"/>
                    <a:pt x="81" y="91"/>
                  </a:cubicBezTo>
                  <a:cubicBezTo>
                    <a:pt x="81" y="92"/>
                    <a:pt x="81" y="93"/>
                    <a:pt x="81" y="94"/>
                  </a:cubicBezTo>
                  <a:cubicBezTo>
                    <a:pt x="81" y="94"/>
                    <a:pt x="82" y="95"/>
                    <a:pt x="82" y="96"/>
                  </a:cubicBezTo>
                  <a:cubicBezTo>
                    <a:pt x="82" y="96"/>
                    <a:pt x="82" y="97"/>
                    <a:pt x="82" y="9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2" name="Freeform 152"/>
            <p:cNvSpPr>
              <a:spLocks/>
            </p:cNvSpPr>
            <p:nvPr/>
          </p:nvSpPr>
          <p:spPr bwMode="auto">
            <a:xfrm>
              <a:off x="1346201" y="2082801"/>
              <a:ext cx="171450" cy="274638"/>
            </a:xfrm>
            <a:custGeom>
              <a:avLst/>
              <a:gdLst/>
              <a:ahLst/>
              <a:cxnLst>
                <a:cxn ang="0">
                  <a:pos x="7" y="36"/>
                </a:cxn>
                <a:cxn ang="0">
                  <a:pos x="14" y="29"/>
                </a:cxn>
                <a:cxn ang="0">
                  <a:pos x="13" y="23"/>
                </a:cxn>
                <a:cxn ang="0">
                  <a:pos x="8" y="27"/>
                </a:cxn>
                <a:cxn ang="0">
                  <a:pos x="1" y="26"/>
                </a:cxn>
                <a:cxn ang="0">
                  <a:pos x="3" y="19"/>
                </a:cxn>
                <a:cxn ang="0">
                  <a:pos x="9" y="10"/>
                </a:cxn>
                <a:cxn ang="0">
                  <a:pos x="13" y="3"/>
                </a:cxn>
                <a:cxn ang="0">
                  <a:pos x="14" y="0"/>
                </a:cxn>
                <a:cxn ang="0">
                  <a:pos x="20" y="7"/>
                </a:cxn>
                <a:cxn ang="0">
                  <a:pos x="26" y="8"/>
                </a:cxn>
                <a:cxn ang="0">
                  <a:pos x="33" y="14"/>
                </a:cxn>
                <a:cxn ang="0">
                  <a:pos x="39" y="18"/>
                </a:cxn>
                <a:cxn ang="0">
                  <a:pos x="47" y="20"/>
                </a:cxn>
                <a:cxn ang="0">
                  <a:pos x="52" y="22"/>
                </a:cxn>
                <a:cxn ang="0">
                  <a:pos x="55" y="31"/>
                </a:cxn>
                <a:cxn ang="0">
                  <a:pos x="59" y="40"/>
                </a:cxn>
                <a:cxn ang="0">
                  <a:pos x="56" y="45"/>
                </a:cxn>
                <a:cxn ang="0">
                  <a:pos x="53" y="50"/>
                </a:cxn>
                <a:cxn ang="0">
                  <a:pos x="59" y="48"/>
                </a:cxn>
                <a:cxn ang="0">
                  <a:pos x="68" y="47"/>
                </a:cxn>
                <a:cxn ang="0">
                  <a:pos x="75" y="45"/>
                </a:cxn>
                <a:cxn ang="0">
                  <a:pos x="80" y="43"/>
                </a:cxn>
                <a:cxn ang="0">
                  <a:pos x="88" y="47"/>
                </a:cxn>
                <a:cxn ang="0">
                  <a:pos x="89" y="56"/>
                </a:cxn>
                <a:cxn ang="0">
                  <a:pos x="85" y="62"/>
                </a:cxn>
                <a:cxn ang="0">
                  <a:pos x="85" y="70"/>
                </a:cxn>
                <a:cxn ang="0">
                  <a:pos x="83" y="72"/>
                </a:cxn>
                <a:cxn ang="0">
                  <a:pos x="84" y="76"/>
                </a:cxn>
                <a:cxn ang="0">
                  <a:pos x="79" y="81"/>
                </a:cxn>
                <a:cxn ang="0">
                  <a:pos x="71" y="88"/>
                </a:cxn>
                <a:cxn ang="0">
                  <a:pos x="72" y="97"/>
                </a:cxn>
                <a:cxn ang="0">
                  <a:pos x="70" y="103"/>
                </a:cxn>
                <a:cxn ang="0">
                  <a:pos x="67" y="109"/>
                </a:cxn>
                <a:cxn ang="0">
                  <a:pos x="63" y="112"/>
                </a:cxn>
                <a:cxn ang="0">
                  <a:pos x="57" y="106"/>
                </a:cxn>
                <a:cxn ang="0">
                  <a:pos x="53" y="108"/>
                </a:cxn>
                <a:cxn ang="0">
                  <a:pos x="45" y="109"/>
                </a:cxn>
                <a:cxn ang="0">
                  <a:pos x="40" y="115"/>
                </a:cxn>
                <a:cxn ang="0">
                  <a:pos x="37" y="122"/>
                </a:cxn>
                <a:cxn ang="0">
                  <a:pos x="36" y="131"/>
                </a:cxn>
                <a:cxn ang="0">
                  <a:pos x="31" y="140"/>
                </a:cxn>
                <a:cxn ang="0">
                  <a:pos x="29" y="146"/>
                </a:cxn>
                <a:cxn ang="0">
                  <a:pos x="27" y="140"/>
                </a:cxn>
                <a:cxn ang="0">
                  <a:pos x="25" y="138"/>
                </a:cxn>
                <a:cxn ang="0">
                  <a:pos x="26" y="130"/>
                </a:cxn>
                <a:cxn ang="0">
                  <a:pos x="24" y="121"/>
                </a:cxn>
                <a:cxn ang="0">
                  <a:pos x="20" y="108"/>
                </a:cxn>
                <a:cxn ang="0">
                  <a:pos x="10" y="98"/>
                </a:cxn>
                <a:cxn ang="0">
                  <a:pos x="16" y="92"/>
                </a:cxn>
                <a:cxn ang="0">
                  <a:pos x="12" y="87"/>
                </a:cxn>
                <a:cxn ang="0">
                  <a:pos x="9" y="83"/>
                </a:cxn>
                <a:cxn ang="0">
                  <a:pos x="14" y="80"/>
                </a:cxn>
                <a:cxn ang="0">
                  <a:pos x="21" y="84"/>
                </a:cxn>
                <a:cxn ang="0">
                  <a:pos x="24" y="79"/>
                </a:cxn>
                <a:cxn ang="0">
                  <a:pos x="23" y="68"/>
                </a:cxn>
                <a:cxn ang="0">
                  <a:pos x="28" y="65"/>
                </a:cxn>
                <a:cxn ang="0">
                  <a:pos x="29" y="54"/>
                </a:cxn>
                <a:cxn ang="0">
                  <a:pos x="23" y="48"/>
                </a:cxn>
                <a:cxn ang="0">
                  <a:pos x="12" y="46"/>
                </a:cxn>
              </a:cxnLst>
              <a:rect l="0" t="0" r="r" b="b"/>
              <a:pathLst>
                <a:path w="91" h="146">
                  <a:moveTo>
                    <a:pt x="8" y="42"/>
                  </a:moveTo>
                  <a:cubicBezTo>
                    <a:pt x="7" y="41"/>
                    <a:pt x="6" y="40"/>
                    <a:pt x="6" y="40"/>
                  </a:cubicBezTo>
                  <a:cubicBezTo>
                    <a:pt x="6" y="39"/>
                    <a:pt x="7" y="37"/>
                    <a:pt x="7" y="36"/>
                  </a:cubicBezTo>
                  <a:cubicBezTo>
                    <a:pt x="7" y="36"/>
                    <a:pt x="8" y="34"/>
                    <a:pt x="8" y="33"/>
                  </a:cubicBezTo>
                  <a:cubicBezTo>
                    <a:pt x="8" y="33"/>
                    <a:pt x="10" y="31"/>
                    <a:pt x="11" y="31"/>
                  </a:cubicBezTo>
                  <a:cubicBezTo>
                    <a:pt x="11" y="30"/>
                    <a:pt x="13" y="29"/>
                    <a:pt x="14" y="29"/>
                  </a:cubicBezTo>
                  <a:cubicBezTo>
                    <a:pt x="14" y="28"/>
                    <a:pt x="16" y="27"/>
                    <a:pt x="16" y="26"/>
                  </a:cubicBezTo>
                  <a:cubicBezTo>
                    <a:pt x="16" y="25"/>
                    <a:pt x="15" y="24"/>
                    <a:pt x="15" y="24"/>
                  </a:cubicBezTo>
                  <a:cubicBezTo>
                    <a:pt x="15" y="23"/>
                    <a:pt x="14" y="23"/>
                    <a:pt x="13" y="23"/>
                  </a:cubicBezTo>
                  <a:cubicBezTo>
                    <a:pt x="13" y="23"/>
                    <a:pt x="12" y="23"/>
                    <a:pt x="11" y="23"/>
                  </a:cubicBezTo>
                  <a:cubicBezTo>
                    <a:pt x="11" y="24"/>
                    <a:pt x="9" y="25"/>
                    <a:pt x="9" y="25"/>
                  </a:cubicBezTo>
                  <a:cubicBezTo>
                    <a:pt x="8" y="26"/>
                    <a:pt x="8" y="27"/>
                    <a:pt x="8" y="27"/>
                  </a:cubicBezTo>
                  <a:cubicBezTo>
                    <a:pt x="7" y="28"/>
                    <a:pt x="6" y="29"/>
                    <a:pt x="6" y="29"/>
                  </a:cubicBezTo>
                  <a:cubicBezTo>
                    <a:pt x="5" y="29"/>
                    <a:pt x="4" y="29"/>
                    <a:pt x="4" y="29"/>
                  </a:cubicBezTo>
                  <a:cubicBezTo>
                    <a:pt x="3" y="29"/>
                    <a:pt x="2" y="27"/>
                    <a:pt x="1" y="26"/>
                  </a:cubicBezTo>
                  <a:cubicBezTo>
                    <a:pt x="1" y="26"/>
                    <a:pt x="0" y="24"/>
                    <a:pt x="0" y="24"/>
                  </a:cubicBezTo>
                  <a:cubicBezTo>
                    <a:pt x="0" y="23"/>
                    <a:pt x="1" y="22"/>
                    <a:pt x="1" y="22"/>
                  </a:cubicBezTo>
                  <a:cubicBezTo>
                    <a:pt x="2" y="21"/>
                    <a:pt x="3" y="20"/>
                    <a:pt x="3" y="19"/>
                  </a:cubicBezTo>
                  <a:cubicBezTo>
                    <a:pt x="3" y="19"/>
                    <a:pt x="3" y="17"/>
                    <a:pt x="4" y="17"/>
                  </a:cubicBezTo>
                  <a:cubicBezTo>
                    <a:pt x="4" y="16"/>
                    <a:pt x="5" y="15"/>
                    <a:pt x="6" y="14"/>
                  </a:cubicBezTo>
                  <a:cubicBezTo>
                    <a:pt x="7" y="13"/>
                    <a:pt x="8" y="11"/>
                    <a:pt x="9" y="10"/>
                  </a:cubicBezTo>
                  <a:cubicBezTo>
                    <a:pt x="9" y="9"/>
                    <a:pt x="9" y="8"/>
                    <a:pt x="10" y="7"/>
                  </a:cubicBezTo>
                  <a:cubicBezTo>
                    <a:pt x="10" y="7"/>
                    <a:pt x="11" y="6"/>
                    <a:pt x="12" y="5"/>
                  </a:cubicBezTo>
                  <a:cubicBezTo>
                    <a:pt x="12" y="5"/>
                    <a:pt x="13" y="4"/>
                    <a:pt x="13" y="3"/>
                  </a:cubicBezTo>
                  <a:cubicBezTo>
                    <a:pt x="13" y="2"/>
                    <a:pt x="13" y="1"/>
                    <a:pt x="13" y="1"/>
                  </a:cubicBezTo>
                  <a:cubicBezTo>
                    <a:pt x="13" y="1"/>
                    <a:pt x="13" y="1"/>
                    <a:pt x="13" y="1"/>
                  </a:cubicBezTo>
                  <a:cubicBezTo>
                    <a:pt x="13" y="0"/>
                    <a:pt x="14" y="0"/>
                    <a:pt x="14" y="0"/>
                  </a:cubicBezTo>
                  <a:cubicBezTo>
                    <a:pt x="15" y="0"/>
                    <a:pt x="18" y="1"/>
                    <a:pt x="19" y="2"/>
                  </a:cubicBezTo>
                  <a:cubicBezTo>
                    <a:pt x="19" y="2"/>
                    <a:pt x="20" y="3"/>
                    <a:pt x="20" y="4"/>
                  </a:cubicBezTo>
                  <a:cubicBezTo>
                    <a:pt x="20" y="5"/>
                    <a:pt x="19" y="6"/>
                    <a:pt x="20" y="7"/>
                  </a:cubicBezTo>
                  <a:cubicBezTo>
                    <a:pt x="20" y="7"/>
                    <a:pt x="21" y="9"/>
                    <a:pt x="22" y="9"/>
                  </a:cubicBezTo>
                  <a:cubicBezTo>
                    <a:pt x="23" y="9"/>
                    <a:pt x="24" y="8"/>
                    <a:pt x="25" y="8"/>
                  </a:cubicBezTo>
                  <a:cubicBezTo>
                    <a:pt x="25" y="8"/>
                    <a:pt x="26" y="8"/>
                    <a:pt x="26" y="8"/>
                  </a:cubicBezTo>
                  <a:cubicBezTo>
                    <a:pt x="27" y="9"/>
                    <a:pt x="27" y="10"/>
                    <a:pt x="28" y="11"/>
                  </a:cubicBezTo>
                  <a:cubicBezTo>
                    <a:pt x="29" y="11"/>
                    <a:pt x="31" y="12"/>
                    <a:pt x="31" y="12"/>
                  </a:cubicBezTo>
                  <a:cubicBezTo>
                    <a:pt x="32" y="13"/>
                    <a:pt x="33" y="14"/>
                    <a:pt x="33" y="14"/>
                  </a:cubicBezTo>
                  <a:cubicBezTo>
                    <a:pt x="34" y="14"/>
                    <a:pt x="34" y="15"/>
                    <a:pt x="35" y="15"/>
                  </a:cubicBezTo>
                  <a:cubicBezTo>
                    <a:pt x="35" y="16"/>
                    <a:pt x="37" y="17"/>
                    <a:pt x="37" y="17"/>
                  </a:cubicBezTo>
                  <a:cubicBezTo>
                    <a:pt x="38" y="18"/>
                    <a:pt x="39" y="18"/>
                    <a:pt x="39" y="18"/>
                  </a:cubicBezTo>
                  <a:cubicBezTo>
                    <a:pt x="40" y="19"/>
                    <a:pt x="42" y="18"/>
                    <a:pt x="43" y="18"/>
                  </a:cubicBezTo>
                  <a:cubicBezTo>
                    <a:pt x="43" y="19"/>
                    <a:pt x="44" y="19"/>
                    <a:pt x="45" y="19"/>
                  </a:cubicBezTo>
                  <a:cubicBezTo>
                    <a:pt x="45" y="19"/>
                    <a:pt x="46" y="19"/>
                    <a:pt x="47" y="20"/>
                  </a:cubicBezTo>
                  <a:cubicBezTo>
                    <a:pt x="47" y="20"/>
                    <a:pt x="49" y="21"/>
                    <a:pt x="49" y="21"/>
                  </a:cubicBezTo>
                  <a:cubicBezTo>
                    <a:pt x="50" y="21"/>
                    <a:pt x="51" y="20"/>
                    <a:pt x="51" y="20"/>
                  </a:cubicBezTo>
                  <a:cubicBezTo>
                    <a:pt x="52" y="21"/>
                    <a:pt x="52" y="22"/>
                    <a:pt x="52" y="22"/>
                  </a:cubicBezTo>
                  <a:cubicBezTo>
                    <a:pt x="52" y="23"/>
                    <a:pt x="53" y="24"/>
                    <a:pt x="53" y="25"/>
                  </a:cubicBezTo>
                  <a:cubicBezTo>
                    <a:pt x="54" y="25"/>
                    <a:pt x="54" y="27"/>
                    <a:pt x="54" y="27"/>
                  </a:cubicBezTo>
                  <a:cubicBezTo>
                    <a:pt x="54" y="28"/>
                    <a:pt x="55" y="30"/>
                    <a:pt x="55" y="31"/>
                  </a:cubicBezTo>
                  <a:cubicBezTo>
                    <a:pt x="56" y="32"/>
                    <a:pt x="56" y="33"/>
                    <a:pt x="57" y="34"/>
                  </a:cubicBezTo>
                  <a:cubicBezTo>
                    <a:pt x="57" y="35"/>
                    <a:pt x="58" y="37"/>
                    <a:pt x="59" y="38"/>
                  </a:cubicBezTo>
                  <a:cubicBezTo>
                    <a:pt x="59" y="38"/>
                    <a:pt x="59" y="39"/>
                    <a:pt x="59" y="40"/>
                  </a:cubicBezTo>
                  <a:cubicBezTo>
                    <a:pt x="59" y="40"/>
                    <a:pt x="59" y="41"/>
                    <a:pt x="59" y="42"/>
                  </a:cubicBezTo>
                  <a:cubicBezTo>
                    <a:pt x="58" y="42"/>
                    <a:pt x="57" y="42"/>
                    <a:pt x="57" y="43"/>
                  </a:cubicBezTo>
                  <a:cubicBezTo>
                    <a:pt x="57" y="43"/>
                    <a:pt x="56" y="45"/>
                    <a:pt x="56" y="45"/>
                  </a:cubicBezTo>
                  <a:cubicBezTo>
                    <a:pt x="56" y="45"/>
                    <a:pt x="55" y="46"/>
                    <a:pt x="54" y="46"/>
                  </a:cubicBezTo>
                  <a:cubicBezTo>
                    <a:pt x="54" y="47"/>
                    <a:pt x="54" y="47"/>
                    <a:pt x="53" y="48"/>
                  </a:cubicBezTo>
                  <a:cubicBezTo>
                    <a:pt x="53" y="48"/>
                    <a:pt x="53" y="49"/>
                    <a:pt x="53" y="50"/>
                  </a:cubicBezTo>
                  <a:cubicBezTo>
                    <a:pt x="54" y="50"/>
                    <a:pt x="55" y="51"/>
                    <a:pt x="55" y="51"/>
                  </a:cubicBezTo>
                  <a:cubicBezTo>
                    <a:pt x="56" y="51"/>
                    <a:pt x="57" y="50"/>
                    <a:pt x="57" y="49"/>
                  </a:cubicBezTo>
                  <a:cubicBezTo>
                    <a:pt x="58" y="49"/>
                    <a:pt x="59" y="48"/>
                    <a:pt x="59" y="48"/>
                  </a:cubicBezTo>
                  <a:cubicBezTo>
                    <a:pt x="60" y="48"/>
                    <a:pt x="61" y="47"/>
                    <a:pt x="62" y="47"/>
                  </a:cubicBezTo>
                  <a:cubicBezTo>
                    <a:pt x="62" y="46"/>
                    <a:pt x="64" y="46"/>
                    <a:pt x="64" y="46"/>
                  </a:cubicBezTo>
                  <a:cubicBezTo>
                    <a:pt x="65" y="46"/>
                    <a:pt x="67" y="47"/>
                    <a:pt x="68" y="47"/>
                  </a:cubicBezTo>
                  <a:cubicBezTo>
                    <a:pt x="69" y="47"/>
                    <a:pt x="71" y="48"/>
                    <a:pt x="72" y="47"/>
                  </a:cubicBezTo>
                  <a:cubicBezTo>
                    <a:pt x="72" y="47"/>
                    <a:pt x="73" y="46"/>
                    <a:pt x="73" y="46"/>
                  </a:cubicBezTo>
                  <a:cubicBezTo>
                    <a:pt x="74" y="46"/>
                    <a:pt x="75" y="45"/>
                    <a:pt x="75" y="45"/>
                  </a:cubicBezTo>
                  <a:cubicBezTo>
                    <a:pt x="76" y="44"/>
                    <a:pt x="76" y="43"/>
                    <a:pt x="77" y="42"/>
                  </a:cubicBezTo>
                  <a:cubicBezTo>
                    <a:pt x="77" y="42"/>
                    <a:pt x="78" y="40"/>
                    <a:pt x="79" y="40"/>
                  </a:cubicBezTo>
                  <a:cubicBezTo>
                    <a:pt x="79" y="40"/>
                    <a:pt x="80" y="42"/>
                    <a:pt x="80" y="43"/>
                  </a:cubicBezTo>
                  <a:cubicBezTo>
                    <a:pt x="81" y="43"/>
                    <a:pt x="81" y="45"/>
                    <a:pt x="82" y="45"/>
                  </a:cubicBezTo>
                  <a:cubicBezTo>
                    <a:pt x="83" y="46"/>
                    <a:pt x="85" y="46"/>
                    <a:pt x="86" y="46"/>
                  </a:cubicBezTo>
                  <a:cubicBezTo>
                    <a:pt x="86" y="46"/>
                    <a:pt x="88" y="47"/>
                    <a:pt x="88" y="47"/>
                  </a:cubicBezTo>
                  <a:cubicBezTo>
                    <a:pt x="89" y="48"/>
                    <a:pt x="90" y="49"/>
                    <a:pt x="90" y="49"/>
                  </a:cubicBezTo>
                  <a:cubicBezTo>
                    <a:pt x="90" y="50"/>
                    <a:pt x="91" y="52"/>
                    <a:pt x="90" y="53"/>
                  </a:cubicBezTo>
                  <a:cubicBezTo>
                    <a:pt x="90" y="54"/>
                    <a:pt x="89" y="55"/>
                    <a:pt x="89" y="56"/>
                  </a:cubicBezTo>
                  <a:cubicBezTo>
                    <a:pt x="88" y="57"/>
                    <a:pt x="87" y="58"/>
                    <a:pt x="87" y="59"/>
                  </a:cubicBezTo>
                  <a:cubicBezTo>
                    <a:pt x="87" y="59"/>
                    <a:pt x="85" y="59"/>
                    <a:pt x="85" y="60"/>
                  </a:cubicBezTo>
                  <a:cubicBezTo>
                    <a:pt x="85" y="60"/>
                    <a:pt x="85" y="62"/>
                    <a:pt x="85" y="62"/>
                  </a:cubicBezTo>
                  <a:cubicBezTo>
                    <a:pt x="85" y="62"/>
                    <a:pt x="84" y="65"/>
                    <a:pt x="83" y="66"/>
                  </a:cubicBezTo>
                  <a:cubicBezTo>
                    <a:pt x="83" y="66"/>
                    <a:pt x="82" y="67"/>
                    <a:pt x="83" y="68"/>
                  </a:cubicBezTo>
                  <a:cubicBezTo>
                    <a:pt x="83" y="69"/>
                    <a:pt x="84" y="70"/>
                    <a:pt x="85" y="70"/>
                  </a:cubicBezTo>
                  <a:cubicBezTo>
                    <a:pt x="85" y="70"/>
                    <a:pt x="86" y="71"/>
                    <a:pt x="87" y="71"/>
                  </a:cubicBezTo>
                  <a:cubicBezTo>
                    <a:pt x="86" y="71"/>
                    <a:pt x="86" y="72"/>
                    <a:pt x="86" y="72"/>
                  </a:cubicBezTo>
                  <a:cubicBezTo>
                    <a:pt x="85" y="72"/>
                    <a:pt x="84" y="72"/>
                    <a:pt x="83" y="72"/>
                  </a:cubicBezTo>
                  <a:cubicBezTo>
                    <a:pt x="83" y="73"/>
                    <a:pt x="82" y="74"/>
                    <a:pt x="82" y="74"/>
                  </a:cubicBezTo>
                  <a:cubicBezTo>
                    <a:pt x="82" y="74"/>
                    <a:pt x="83" y="75"/>
                    <a:pt x="83" y="75"/>
                  </a:cubicBezTo>
                  <a:cubicBezTo>
                    <a:pt x="83" y="76"/>
                    <a:pt x="84" y="76"/>
                    <a:pt x="84" y="76"/>
                  </a:cubicBezTo>
                  <a:cubicBezTo>
                    <a:pt x="85" y="77"/>
                    <a:pt x="84" y="78"/>
                    <a:pt x="84" y="78"/>
                  </a:cubicBezTo>
                  <a:cubicBezTo>
                    <a:pt x="84" y="78"/>
                    <a:pt x="83" y="79"/>
                    <a:pt x="82" y="79"/>
                  </a:cubicBezTo>
                  <a:cubicBezTo>
                    <a:pt x="81" y="79"/>
                    <a:pt x="80" y="80"/>
                    <a:pt x="79" y="81"/>
                  </a:cubicBezTo>
                  <a:cubicBezTo>
                    <a:pt x="78" y="81"/>
                    <a:pt x="76" y="82"/>
                    <a:pt x="75" y="83"/>
                  </a:cubicBezTo>
                  <a:cubicBezTo>
                    <a:pt x="74" y="83"/>
                    <a:pt x="73" y="85"/>
                    <a:pt x="72" y="85"/>
                  </a:cubicBezTo>
                  <a:cubicBezTo>
                    <a:pt x="72" y="86"/>
                    <a:pt x="71" y="87"/>
                    <a:pt x="71" y="88"/>
                  </a:cubicBezTo>
                  <a:cubicBezTo>
                    <a:pt x="71" y="89"/>
                    <a:pt x="71" y="90"/>
                    <a:pt x="71" y="91"/>
                  </a:cubicBezTo>
                  <a:cubicBezTo>
                    <a:pt x="71" y="92"/>
                    <a:pt x="71" y="93"/>
                    <a:pt x="71" y="94"/>
                  </a:cubicBezTo>
                  <a:cubicBezTo>
                    <a:pt x="71" y="95"/>
                    <a:pt x="73" y="96"/>
                    <a:pt x="72" y="97"/>
                  </a:cubicBezTo>
                  <a:cubicBezTo>
                    <a:pt x="72" y="98"/>
                    <a:pt x="71" y="99"/>
                    <a:pt x="71" y="99"/>
                  </a:cubicBezTo>
                  <a:cubicBezTo>
                    <a:pt x="70" y="100"/>
                    <a:pt x="70" y="101"/>
                    <a:pt x="70" y="102"/>
                  </a:cubicBezTo>
                  <a:cubicBezTo>
                    <a:pt x="70" y="102"/>
                    <a:pt x="70" y="103"/>
                    <a:pt x="70" y="103"/>
                  </a:cubicBezTo>
                  <a:cubicBezTo>
                    <a:pt x="69" y="104"/>
                    <a:pt x="68" y="104"/>
                    <a:pt x="68" y="105"/>
                  </a:cubicBezTo>
                  <a:cubicBezTo>
                    <a:pt x="68" y="105"/>
                    <a:pt x="68" y="107"/>
                    <a:pt x="68" y="107"/>
                  </a:cubicBezTo>
                  <a:cubicBezTo>
                    <a:pt x="68" y="108"/>
                    <a:pt x="68" y="109"/>
                    <a:pt x="67" y="109"/>
                  </a:cubicBezTo>
                  <a:cubicBezTo>
                    <a:pt x="67" y="110"/>
                    <a:pt x="67" y="110"/>
                    <a:pt x="67" y="111"/>
                  </a:cubicBezTo>
                  <a:cubicBezTo>
                    <a:pt x="66" y="111"/>
                    <a:pt x="65" y="112"/>
                    <a:pt x="65" y="112"/>
                  </a:cubicBezTo>
                  <a:cubicBezTo>
                    <a:pt x="64" y="112"/>
                    <a:pt x="64" y="113"/>
                    <a:pt x="63" y="112"/>
                  </a:cubicBezTo>
                  <a:cubicBezTo>
                    <a:pt x="63" y="112"/>
                    <a:pt x="62" y="111"/>
                    <a:pt x="61" y="111"/>
                  </a:cubicBezTo>
                  <a:cubicBezTo>
                    <a:pt x="61" y="110"/>
                    <a:pt x="60" y="109"/>
                    <a:pt x="59" y="108"/>
                  </a:cubicBezTo>
                  <a:cubicBezTo>
                    <a:pt x="59" y="107"/>
                    <a:pt x="58" y="106"/>
                    <a:pt x="57" y="106"/>
                  </a:cubicBezTo>
                  <a:cubicBezTo>
                    <a:pt x="57" y="105"/>
                    <a:pt x="56" y="105"/>
                    <a:pt x="56" y="105"/>
                  </a:cubicBezTo>
                  <a:cubicBezTo>
                    <a:pt x="56" y="105"/>
                    <a:pt x="55" y="105"/>
                    <a:pt x="55" y="106"/>
                  </a:cubicBezTo>
                  <a:cubicBezTo>
                    <a:pt x="54" y="106"/>
                    <a:pt x="53" y="107"/>
                    <a:pt x="53" y="108"/>
                  </a:cubicBezTo>
                  <a:cubicBezTo>
                    <a:pt x="52" y="108"/>
                    <a:pt x="51" y="108"/>
                    <a:pt x="51" y="108"/>
                  </a:cubicBezTo>
                  <a:cubicBezTo>
                    <a:pt x="50" y="108"/>
                    <a:pt x="48" y="108"/>
                    <a:pt x="48" y="108"/>
                  </a:cubicBezTo>
                  <a:cubicBezTo>
                    <a:pt x="47" y="108"/>
                    <a:pt x="46" y="109"/>
                    <a:pt x="45" y="109"/>
                  </a:cubicBezTo>
                  <a:cubicBezTo>
                    <a:pt x="45" y="110"/>
                    <a:pt x="45" y="111"/>
                    <a:pt x="45" y="112"/>
                  </a:cubicBezTo>
                  <a:cubicBezTo>
                    <a:pt x="44" y="112"/>
                    <a:pt x="44" y="113"/>
                    <a:pt x="43" y="114"/>
                  </a:cubicBezTo>
                  <a:cubicBezTo>
                    <a:pt x="43" y="114"/>
                    <a:pt x="41" y="115"/>
                    <a:pt x="40" y="115"/>
                  </a:cubicBezTo>
                  <a:cubicBezTo>
                    <a:pt x="40" y="115"/>
                    <a:pt x="40" y="116"/>
                    <a:pt x="39" y="117"/>
                  </a:cubicBezTo>
                  <a:cubicBezTo>
                    <a:pt x="39" y="117"/>
                    <a:pt x="38" y="118"/>
                    <a:pt x="38" y="119"/>
                  </a:cubicBezTo>
                  <a:cubicBezTo>
                    <a:pt x="38" y="119"/>
                    <a:pt x="37" y="121"/>
                    <a:pt x="37" y="122"/>
                  </a:cubicBezTo>
                  <a:cubicBezTo>
                    <a:pt x="36" y="123"/>
                    <a:pt x="37" y="125"/>
                    <a:pt x="37" y="125"/>
                  </a:cubicBezTo>
                  <a:cubicBezTo>
                    <a:pt x="37" y="126"/>
                    <a:pt x="36" y="128"/>
                    <a:pt x="36" y="128"/>
                  </a:cubicBezTo>
                  <a:cubicBezTo>
                    <a:pt x="36" y="129"/>
                    <a:pt x="36" y="131"/>
                    <a:pt x="36" y="131"/>
                  </a:cubicBezTo>
                  <a:cubicBezTo>
                    <a:pt x="36" y="133"/>
                    <a:pt x="35" y="135"/>
                    <a:pt x="35" y="136"/>
                  </a:cubicBezTo>
                  <a:cubicBezTo>
                    <a:pt x="35" y="136"/>
                    <a:pt x="34" y="137"/>
                    <a:pt x="33" y="138"/>
                  </a:cubicBezTo>
                  <a:cubicBezTo>
                    <a:pt x="33" y="138"/>
                    <a:pt x="32" y="139"/>
                    <a:pt x="31" y="140"/>
                  </a:cubicBezTo>
                  <a:cubicBezTo>
                    <a:pt x="31" y="140"/>
                    <a:pt x="31" y="142"/>
                    <a:pt x="31" y="142"/>
                  </a:cubicBezTo>
                  <a:cubicBezTo>
                    <a:pt x="31" y="143"/>
                    <a:pt x="31" y="144"/>
                    <a:pt x="30" y="145"/>
                  </a:cubicBezTo>
                  <a:cubicBezTo>
                    <a:pt x="30" y="145"/>
                    <a:pt x="29" y="146"/>
                    <a:pt x="29" y="146"/>
                  </a:cubicBezTo>
                  <a:cubicBezTo>
                    <a:pt x="28" y="146"/>
                    <a:pt x="27" y="145"/>
                    <a:pt x="27" y="145"/>
                  </a:cubicBezTo>
                  <a:cubicBezTo>
                    <a:pt x="27" y="144"/>
                    <a:pt x="27" y="143"/>
                    <a:pt x="27" y="142"/>
                  </a:cubicBezTo>
                  <a:cubicBezTo>
                    <a:pt x="27" y="142"/>
                    <a:pt x="27" y="140"/>
                    <a:pt x="27" y="140"/>
                  </a:cubicBezTo>
                  <a:cubicBezTo>
                    <a:pt x="27" y="140"/>
                    <a:pt x="26" y="140"/>
                    <a:pt x="25" y="139"/>
                  </a:cubicBezTo>
                  <a:cubicBezTo>
                    <a:pt x="25" y="139"/>
                    <a:pt x="25" y="139"/>
                    <a:pt x="25" y="139"/>
                  </a:cubicBezTo>
                  <a:cubicBezTo>
                    <a:pt x="25" y="139"/>
                    <a:pt x="25" y="138"/>
                    <a:pt x="25" y="138"/>
                  </a:cubicBezTo>
                  <a:cubicBezTo>
                    <a:pt x="25" y="137"/>
                    <a:pt x="24" y="136"/>
                    <a:pt x="24" y="136"/>
                  </a:cubicBezTo>
                  <a:cubicBezTo>
                    <a:pt x="24" y="135"/>
                    <a:pt x="24" y="134"/>
                    <a:pt x="24" y="133"/>
                  </a:cubicBezTo>
                  <a:cubicBezTo>
                    <a:pt x="25" y="132"/>
                    <a:pt x="26" y="131"/>
                    <a:pt x="26" y="130"/>
                  </a:cubicBezTo>
                  <a:cubicBezTo>
                    <a:pt x="27" y="130"/>
                    <a:pt x="26" y="128"/>
                    <a:pt x="26" y="128"/>
                  </a:cubicBezTo>
                  <a:cubicBezTo>
                    <a:pt x="26" y="127"/>
                    <a:pt x="26" y="125"/>
                    <a:pt x="26" y="124"/>
                  </a:cubicBezTo>
                  <a:cubicBezTo>
                    <a:pt x="26" y="124"/>
                    <a:pt x="25" y="122"/>
                    <a:pt x="24" y="121"/>
                  </a:cubicBezTo>
                  <a:cubicBezTo>
                    <a:pt x="24" y="120"/>
                    <a:pt x="23" y="117"/>
                    <a:pt x="23" y="116"/>
                  </a:cubicBezTo>
                  <a:cubicBezTo>
                    <a:pt x="22" y="115"/>
                    <a:pt x="22" y="113"/>
                    <a:pt x="22" y="112"/>
                  </a:cubicBezTo>
                  <a:cubicBezTo>
                    <a:pt x="21" y="111"/>
                    <a:pt x="20" y="109"/>
                    <a:pt x="20" y="108"/>
                  </a:cubicBezTo>
                  <a:cubicBezTo>
                    <a:pt x="19" y="107"/>
                    <a:pt x="15" y="105"/>
                    <a:pt x="14" y="103"/>
                  </a:cubicBezTo>
                  <a:cubicBezTo>
                    <a:pt x="13" y="103"/>
                    <a:pt x="12" y="101"/>
                    <a:pt x="11" y="100"/>
                  </a:cubicBezTo>
                  <a:cubicBezTo>
                    <a:pt x="11" y="100"/>
                    <a:pt x="10" y="99"/>
                    <a:pt x="10" y="98"/>
                  </a:cubicBezTo>
                  <a:cubicBezTo>
                    <a:pt x="10" y="98"/>
                    <a:pt x="11" y="97"/>
                    <a:pt x="12" y="96"/>
                  </a:cubicBezTo>
                  <a:cubicBezTo>
                    <a:pt x="12" y="96"/>
                    <a:pt x="13" y="96"/>
                    <a:pt x="14" y="95"/>
                  </a:cubicBezTo>
                  <a:cubicBezTo>
                    <a:pt x="15" y="95"/>
                    <a:pt x="16" y="93"/>
                    <a:pt x="16" y="92"/>
                  </a:cubicBezTo>
                  <a:cubicBezTo>
                    <a:pt x="16" y="92"/>
                    <a:pt x="16" y="90"/>
                    <a:pt x="16" y="90"/>
                  </a:cubicBezTo>
                  <a:cubicBezTo>
                    <a:pt x="16" y="89"/>
                    <a:pt x="15" y="88"/>
                    <a:pt x="15" y="88"/>
                  </a:cubicBezTo>
                  <a:cubicBezTo>
                    <a:pt x="14" y="87"/>
                    <a:pt x="13" y="87"/>
                    <a:pt x="12" y="87"/>
                  </a:cubicBezTo>
                  <a:cubicBezTo>
                    <a:pt x="11" y="87"/>
                    <a:pt x="9" y="87"/>
                    <a:pt x="8" y="86"/>
                  </a:cubicBezTo>
                  <a:cubicBezTo>
                    <a:pt x="8" y="86"/>
                    <a:pt x="7" y="85"/>
                    <a:pt x="7" y="85"/>
                  </a:cubicBezTo>
                  <a:cubicBezTo>
                    <a:pt x="7" y="84"/>
                    <a:pt x="9" y="84"/>
                    <a:pt x="9" y="83"/>
                  </a:cubicBezTo>
                  <a:cubicBezTo>
                    <a:pt x="10" y="83"/>
                    <a:pt x="11" y="82"/>
                    <a:pt x="11" y="82"/>
                  </a:cubicBezTo>
                  <a:cubicBezTo>
                    <a:pt x="12" y="81"/>
                    <a:pt x="12" y="80"/>
                    <a:pt x="12" y="80"/>
                  </a:cubicBezTo>
                  <a:cubicBezTo>
                    <a:pt x="12" y="80"/>
                    <a:pt x="14" y="80"/>
                    <a:pt x="14" y="80"/>
                  </a:cubicBezTo>
                  <a:cubicBezTo>
                    <a:pt x="15" y="81"/>
                    <a:pt x="15" y="82"/>
                    <a:pt x="16" y="83"/>
                  </a:cubicBezTo>
                  <a:cubicBezTo>
                    <a:pt x="16" y="83"/>
                    <a:pt x="18" y="84"/>
                    <a:pt x="19" y="84"/>
                  </a:cubicBezTo>
                  <a:cubicBezTo>
                    <a:pt x="19" y="84"/>
                    <a:pt x="21" y="84"/>
                    <a:pt x="21" y="84"/>
                  </a:cubicBezTo>
                  <a:cubicBezTo>
                    <a:pt x="22" y="84"/>
                    <a:pt x="24" y="85"/>
                    <a:pt x="25" y="84"/>
                  </a:cubicBezTo>
                  <a:cubicBezTo>
                    <a:pt x="25" y="84"/>
                    <a:pt x="25" y="82"/>
                    <a:pt x="25" y="82"/>
                  </a:cubicBezTo>
                  <a:cubicBezTo>
                    <a:pt x="25" y="81"/>
                    <a:pt x="24" y="80"/>
                    <a:pt x="24" y="79"/>
                  </a:cubicBezTo>
                  <a:cubicBezTo>
                    <a:pt x="23" y="78"/>
                    <a:pt x="22" y="76"/>
                    <a:pt x="21" y="75"/>
                  </a:cubicBezTo>
                  <a:cubicBezTo>
                    <a:pt x="21" y="74"/>
                    <a:pt x="21" y="72"/>
                    <a:pt x="21" y="71"/>
                  </a:cubicBezTo>
                  <a:cubicBezTo>
                    <a:pt x="21" y="70"/>
                    <a:pt x="22" y="69"/>
                    <a:pt x="23" y="68"/>
                  </a:cubicBezTo>
                  <a:cubicBezTo>
                    <a:pt x="23" y="68"/>
                    <a:pt x="24" y="68"/>
                    <a:pt x="25" y="67"/>
                  </a:cubicBezTo>
                  <a:cubicBezTo>
                    <a:pt x="25" y="67"/>
                    <a:pt x="26" y="66"/>
                    <a:pt x="26" y="66"/>
                  </a:cubicBezTo>
                  <a:cubicBezTo>
                    <a:pt x="27" y="66"/>
                    <a:pt x="27" y="65"/>
                    <a:pt x="28" y="65"/>
                  </a:cubicBezTo>
                  <a:cubicBezTo>
                    <a:pt x="28" y="64"/>
                    <a:pt x="29" y="64"/>
                    <a:pt x="29" y="64"/>
                  </a:cubicBezTo>
                  <a:cubicBezTo>
                    <a:pt x="30" y="63"/>
                    <a:pt x="30" y="60"/>
                    <a:pt x="30" y="59"/>
                  </a:cubicBezTo>
                  <a:cubicBezTo>
                    <a:pt x="30" y="58"/>
                    <a:pt x="29" y="55"/>
                    <a:pt x="29" y="54"/>
                  </a:cubicBezTo>
                  <a:cubicBezTo>
                    <a:pt x="29" y="53"/>
                    <a:pt x="30" y="51"/>
                    <a:pt x="29" y="50"/>
                  </a:cubicBezTo>
                  <a:cubicBezTo>
                    <a:pt x="29" y="50"/>
                    <a:pt x="28" y="49"/>
                    <a:pt x="27" y="49"/>
                  </a:cubicBezTo>
                  <a:cubicBezTo>
                    <a:pt x="26" y="49"/>
                    <a:pt x="24" y="48"/>
                    <a:pt x="23" y="48"/>
                  </a:cubicBezTo>
                  <a:cubicBezTo>
                    <a:pt x="22" y="48"/>
                    <a:pt x="20" y="49"/>
                    <a:pt x="19" y="49"/>
                  </a:cubicBezTo>
                  <a:cubicBezTo>
                    <a:pt x="18" y="48"/>
                    <a:pt x="16" y="48"/>
                    <a:pt x="15" y="48"/>
                  </a:cubicBezTo>
                  <a:cubicBezTo>
                    <a:pt x="14" y="47"/>
                    <a:pt x="13" y="46"/>
                    <a:pt x="12" y="46"/>
                  </a:cubicBezTo>
                  <a:cubicBezTo>
                    <a:pt x="11" y="45"/>
                    <a:pt x="9" y="43"/>
                    <a:pt x="8" y="43"/>
                  </a:cubicBezTo>
                  <a:cubicBezTo>
                    <a:pt x="8" y="42"/>
                    <a:pt x="8" y="42"/>
                    <a:pt x="8" y="4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3" name="Freeform 153"/>
            <p:cNvSpPr>
              <a:spLocks/>
            </p:cNvSpPr>
            <p:nvPr/>
          </p:nvSpPr>
          <p:spPr bwMode="auto">
            <a:xfrm>
              <a:off x="1306513" y="2003426"/>
              <a:ext cx="114300" cy="80963"/>
            </a:xfrm>
            <a:custGeom>
              <a:avLst/>
              <a:gdLst/>
              <a:ahLst/>
              <a:cxnLst>
                <a:cxn ang="0">
                  <a:pos x="1" y="21"/>
                </a:cxn>
                <a:cxn ang="0">
                  <a:pos x="3" y="21"/>
                </a:cxn>
                <a:cxn ang="0">
                  <a:pos x="6" y="22"/>
                </a:cxn>
                <a:cxn ang="0">
                  <a:pos x="9" y="23"/>
                </a:cxn>
                <a:cxn ang="0">
                  <a:pos x="13" y="23"/>
                </a:cxn>
                <a:cxn ang="0">
                  <a:pos x="16" y="23"/>
                </a:cxn>
                <a:cxn ang="0">
                  <a:pos x="19" y="22"/>
                </a:cxn>
                <a:cxn ang="0">
                  <a:pos x="21" y="19"/>
                </a:cxn>
                <a:cxn ang="0">
                  <a:pos x="21" y="16"/>
                </a:cxn>
                <a:cxn ang="0">
                  <a:pos x="20" y="13"/>
                </a:cxn>
                <a:cxn ang="0">
                  <a:pos x="21" y="10"/>
                </a:cxn>
                <a:cxn ang="0">
                  <a:pos x="20" y="7"/>
                </a:cxn>
                <a:cxn ang="0">
                  <a:pos x="20" y="4"/>
                </a:cxn>
                <a:cxn ang="0">
                  <a:pos x="20" y="2"/>
                </a:cxn>
                <a:cxn ang="0">
                  <a:pos x="20" y="0"/>
                </a:cxn>
                <a:cxn ang="0">
                  <a:pos x="21" y="1"/>
                </a:cxn>
                <a:cxn ang="0">
                  <a:pos x="26" y="1"/>
                </a:cxn>
                <a:cxn ang="0">
                  <a:pos x="29" y="3"/>
                </a:cxn>
                <a:cxn ang="0">
                  <a:pos x="33" y="4"/>
                </a:cxn>
                <a:cxn ang="0">
                  <a:pos x="38" y="6"/>
                </a:cxn>
                <a:cxn ang="0">
                  <a:pos x="43" y="8"/>
                </a:cxn>
                <a:cxn ang="0">
                  <a:pos x="46" y="7"/>
                </a:cxn>
                <a:cxn ang="0">
                  <a:pos x="47" y="8"/>
                </a:cxn>
                <a:cxn ang="0">
                  <a:pos x="49" y="9"/>
                </a:cxn>
                <a:cxn ang="0">
                  <a:pos x="51" y="10"/>
                </a:cxn>
                <a:cxn ang="0">
                  <a:pos x="52" y="13"/>
                </a:cxn>
                <a:cxn ang="0">
                  <a:pos x="54" y="15"/>
                </a:cxn>
                <a:cxn ang="0">
                  <a:pos x="57" y="17"/>
                </a:cxn>
                <a:cxn ang="0">
                  <a:pos x="60" y="18"/>
                </a:cxn>
                <a:cxn ang="0">
                  <a:pos x="60" y="18"/>
                </a:cxn>
                <a:cxn ang="0">
                  <a:pos x="61" y="21"/>
                </a:cxn>
                <a:cxn ang="0">
                  <a:pos x="59" y="23"/>
                </a:cxn>
                <a:cxn ang="0">
                  <a:pos x="58" y="25"/>
                </a:cxn>
                <a:cxn ang="0">
                  <a:pos x="56" y="29"/>
                </a:cxn>
                <a:cxn ang="0">
                  <a:pos x="56" y="30"/>
                </a:cxn>
                <a:cxn ang="0">
                  <a:pos x="54" y="30"/>
                </a:cxn>
                <a:cxn ang="0">
                  <a:pos x="51" y="30"/>
                </a:cxn>
                <a:cxn ang="0">
                  <a:pos x="47" y="31"/>
                </a:cxn>
                <a:cxn ang="0">
                  <a:pos x="41" y="32"/>
                </a:cxn>
                <a:cxn ang="0">
                  <a:pos x="36" y="32"/>
                </a:cxn>
                <a:cxn ang="0">
                  <a:pos x="34" y="33"/>
                </a:cxn>
                <a:cxn ang="0">
                  <a:pos x="31" y="34"/>
                </a:cxn>
                <a:cxn ang="0">
                  <a:pos x="28" y="35"/>
                </a:cxn>
                <a:cxn ang="0">
                  <a:pos x="28" y="36"/>
                </a:cxn>
                <a:cxn ang="0">
                  <a:pos x="27" y="37"/>
                </a:cxn>
                <a:cxn ang="0">
                  <a:pos x="25" y="40"/>
                </a:cxn>
                <a:cxn ang="0">
                  <a:pos x="23" y="41"/>
                </a:cxn>
                <a:cxn ang="0">
                  <a:pos x="22" y="42"/>
                </a:cxn>
                <a:cxn ang="0">
                  <a:pos x="19" y="43"/>
                </a:cxn>
                <a:cxn ang="0">
                  <a:pos x="18" y="42"/>
                </a:cxn>
                <a:cxn ang="0">
                  <a:pos x="15" y="40"/>
                </a:cxn>
                <a:cxn ang="0">
                  <a:pos x="14" y="40"/>
                </a:cxn>
                <a:cxn ang="0">
                  <a:pos x="13" y="38"/>
                </a:cxn>
                <a:cxn ang="0">
                  <a:pos x="13" y="35"/>
                </a:cxn>
                <a:cxn ang="0">
                  <a:pos x="11" y="33"/>
                </a:cxn>
                <a:cxn ang="0">
                  <a:pos x="9" y="33"/>
                </a:cxn>
                <a:cxn ang="0">
                  <a:pos x="6" y="32"/>
                </a:cxn>
                <a:cxn ang="0">
                  <a:pos x="5" y="29"/>
                </a:cxn>
                <a:cxn ang="0">
                  <a:pos x="4" y="28"/>
                </a:cxn>
                <a:cxn ang="0">
                  <a:pos x="2" y="26"/>
                </a:cxn>
                <a:cxn ang="0">
                  <a:pos x="0" y="24"/>
                </a:cxn>
                <a:cxn ang="0">
                  <a:pos x="0" y="22"/>
                </a:cxn>
                <a:cxn ang="0">
                  <a:pos x="1" y="21"/>
                </a:cxn>
              </a:cxnLst>
              <a:rect l="0" t="0" r="r" b="b"/>
              <a:pathLst>
                <a:path w="61" h="43">
                  <a:moveTo>
                    <a:pt x="1" y="21"/>
                  </a:moveTo>
                  <a:cubicBezTo>
                    <a:pt x="2" y="21"/>
                    <a:pt x="2" y="21"/>
                    <a:pt x="3" y="21"/>
                  </a:cubicBezTo>
                  <a:cubicBezTo>
                    <a:pt x="3" y="21"/>
                    <a:pt x="5" y="21"/>
                    <a:pt x="6" y="22"/>
                  </a:cubicBezTo>
                  <a:cubicBezTo>
                    <a:pt x="7" y="22"/>
                    <a:pt x="8" y="23"/>
                    <a:pt x="9" y="23"/>
                  </a:cubicBezTo>
                  <a:cubicBezTo>
                    <a:pt x="10" y="23"/>
                    <a:pt x="12" y="23"/>
                    <a:pt x="13" y="23"/>
                  </a:cubicBezTo>
                  <a:cubicBezTo>
                    <a:pt x="14" y="23"/>
                    <a:pt x="16" y="23"/>
                    <a:pt x="16" y="23"/>
                  </a:cubicBezTo>
                  <a:cubicBezTo>
                    <a:pt x="17" y="23"/>
                    <a:pt x="19" y="22"/>
                    <a:pt x="19" y="22"/>
                  </a:cubicBezTo>
                  <a:cubicBezTo>
                    <a:pt x="20" y="21"/>
                    <a:pt x="21" y="20"/>
                    <a:pt x="21" y="19"/>
                  </a:cubicBezTo>
                  <a:cubicBezTo>
                    <a:pt x="21" y="19"/>
                    <a:pt x="21" y="17"/>
                    <a:pt x="21" y="16"/>
                  </a:cubicBezTo>
                  <a:cubicBezTo>
                    <a:pt x="21" y="15"/>
                    <a:pt x="20" y="14"/>
                    <a:pt x="20" y="13"/>
                  </a:cubicBezTo>
                  <a:cubicBezTo>
                    <a:pt x="20" y="12"/>
                    <a:pt x="21" y="11"/>
                    <a:pt x="21" y="10"/>
                  </a:cubicBezTo>
                  <a:cubicBezTo>
                    <a:pt x="21" y="9"/>
                    <a:pt x="20" y="8"/>
                    <a:pt x="20" y="7"/>
                  </a:cubicBezTo>
                  <a:cubicBezTo>
                    <a:pt x="20" y="6"/>
                    <a:pt x="20" y="5"/>
                    <a:pt x="20" y="4"/>
                  </a:cubicBezTo>
                  <a:cubicBezTo>
                    <a:pt x="20" y="4"/>
                    <a:pt x="20" y="3"/>
                    <a:pt x="20" y="2"/>
                  </a:cubicBezTo>
                  <a:cubicBezTo>
                    <a:pt x="20" y="2"/>
                    <a:pt x="20" y="1"/>
                    <a:pt x="20" y="0"/>
                  </a:cubicBezTo>
                  <a:cubicBezTo>
                    <a:pt x="20" y="1"/>
                    <a:pt x="20" y="1"/>
                    <a:pt x="21" y="1"/>
                  </a:cubicBezTo>
                  <a:cubicBezTo>
                    <a:pt x="22" y="1"/>
                    <a:pt x="24" y="1"/>
                    <a:pt x="26" y="1"/>
                  </a:cubicBezTo>
                  <a:cubicBezTo>
                    <a:pt x="26" y="2"/>
                    <a:pt x="28" y="3"/>
                    <a:pt x="29" y="3"/>
                  </a:cubicBezTo>
                  <a:cubicBezTo>
                    <a:pt x="30" y="3"/>
                    <a:pt x="32" y="3"/>
                    <a:pt x="33" y="4"/>
                  </a:cubicBezTo>
                  <a:cubicBezTo>
                    <a:pt x="34" y="4"/>
                    <a:pt x="36" y="5"/>
                    <a:pt x="38" y="6"/>
                  </a:cubicBezTo>
                  <a:cubicBezTo>
                    <a:pt x="39" y="6"/>
                    <a:pt x="42" y="7"/>
                    <a:pt x="43" y="8"/>
                  </a:cubicBezTo>
                  <a:cubicBezTo>
                    <a:pt x="44" y="8"/>
                    <a:pt x="45" y="8"/>
                    <a:pt x="46" y="7"/>
                  </a:cubicBezTo>
                  <a:cubicBezTo>
                    <a:pt x="46" y="8"/>
                    <a:pt x="47" y="8"/>
                    <a:pt x="47" y="8"/>
                  </a:cubicBezTo>
                  <a:cubicBezTo>
                    <a:pt x="48" y="8"/>
                    <a:pt x="48" y="9"/>
                    <a:pt x="49" y="9"/>
                  </a:cubicBezTo>
                  <a:cubicBezTo>
                    <a:pt x="49" y="9"/>
                    <a:pt x="50" y="10"/>
                    <a:pt x="51" y="10"/>
                  </a:cubicBezTo>
                  <a:cubicBezTo>
                    <a:pt x="51" y="11"/>
                    <a:pt x="52" y="12"/>
                    <a:pt x="52" y="13"/>
                  </a:cubicBezTo>
                  <a:cubicBezTo>
                    <a:pt x="53" y="14"/>
                    <a:pt x="53" y="15"/>
                    <a:pt x="54" y="15"/>
                  </a:cubicBezTo>
                  <a:cubicBezTo>
                    <a:pt x="55" y="16"/>
                    <a:pt x="56" y="16"/>
                    <a:pt x="57" y="17"/>
                  </a:cubicBezTo>
                  <a:cubicBezTo>
                    <a:pt x="58" y="17"/>
                    <a:pt x="59" y="18"/>
                    <a:pt x="60" y="18"/>
                  </a:cubicBezTo>
                  <a:cubicBezTo>
                    <a:pt x="60" y="18"/>
                    <a:pt x="60" y="18"/>
                    <a:pt x="60" y="18"/>
                  </a:cubicBezTo>
                  <a:cubicBezTo>
                    <a:pt x="60" y="19"/>
                    <a:pt x="61" y="20"/>
                    <a:pt x="61" y="21"/>
                  </a:cubicBezTo>
                  <a:cubicBezTo>
                    <a:pt x="61" y="21"/>
                    <a:pt x="60" y="22"/>
                    <a:pt x="59" y="23"/>
                  </a:cubicBezTo>
                  <a:cubicBezTo>
                    <a:pt x="59" y="23"/>
                    <a:pt x="58" y="25"/>
                    <a:pt x="58" y="25"/>
                  </a:cubicBezTo>
                  <a:cubicBezTo>
                    <a:pt x="58" y="26"/>
                    <a:pt x="57" y="28"/>
                    <a:pt x="56" y="29"/>
                  </a:cubicBezTo>
                  <a:cubicBezTo>
                    <a:pt x="56" y="29"/>
                    <a:pt x="56" y="30"/>
                    <a:pt x="56" y="30"/>
                  </a:cubicBezTo>
                  <a:cubicBezTo>
                    <a:pt x="55" y="30"/>
                    <a:pt x="54" y="30"/>
                    <a:pt x="54" y="30"/>
                  </a:cubicBezTo>
                  <a:cubicBezTo>
                    <a:pt x="53" y="30"/>
                    <a:pt x="51" y="30"/>
                    <a:pt x="51" y="30"/>
                  </a:cubicBezTo>
                  <a:cubicBezTo>
                    <a:pt x="50" y="30"/>
                    <a:pt x="48" y="31"/>
                    <a:pt x="47" y="31"/>
                  </a:cubicBezTo>
                  <a:cubicBezTo>
                    <a:pt x="46" y="31"/>
                    <a:pt x="43" y="32"/>
                    <a:pt x="41" y="32"/>
                  </a:cubicBezTo>
                  <a:cubicBezTo>
                    <a:pt x="40" y="32"/>
                    <a:pt x="38" y="32"/>
                    <a:pt x="36" y="32"/>
                  </a:cubicBezTo>
                  <a:cubicBezTo>
                    <a:pt x="36" y="32"/>
                    <a:pt x="35" y="33"/>
                    <a:pt x="34" y="33"/>
                  </a:cubicBezTo>
                  <a:cubicBezTo>
                    <a:pt x="33" y="33"/>
                    <a:pt x="31" y="33"/>
                    <a:pt x="31" y="34"/>
                  </a:cubicBezTo>
                  <a:cubicBezTo>
                    <a:pt x="30" y="34"/>
                    <a:pt x="29" y="34"/>
                    <a:pt x="28" y="35"/>
                  </a:cubicBezTo>
                  <a:cubicBezTo>
                    <a:pt x="28" y="35"/>
                    <a:pt x="28" y="36"/>
                    <a:pt x="28" y="36"/>
                  </a:cubicBezTo>
                  <a:cubicBezTo>
                    <a:pt x="28" y="36"/>
                    <a:pt x="28" y="37"/>
                    <a:pt x="27" y="37"/>
                  </a:cubicBezTo>
                  <a:cubicBezTo>
                    <a:pt x="27" y="38"/>
                    <a:pt x="25" y="39"/>
                    <a:pt x="25" y="40"/>
                  </a:cubicBezTo>
                  <a:cubicBezTo>
                    <a:pt x="24" y="40"/>
                    <a:pt x="23" y="41"/>
                    <a:pt x="23" y="41"/>
                  </a:cubicBezTo>
                  <a:cubicBezTo>
                    <a:pt x="22" y="41"/>
                    <a:pt x="22" y="42"/>
                    <a:pt x="22" y="42"/>
                  </a:cubicBezTo>
                  <a:cubicBezTo>
                    <a:pt x="21" y="43"/>
                    <a:pt x="20" y="43"/>
                    <a:pt x="19" y="43"/>
                  </a:cubicBezTo>
                  <a:cubicBezTo>
                    <a:pt x="19" y="43"/>
                    <a:pt x="18" y="42"/>
                    <a:pt x="18" y="42"/>
                  </a:cubicBezTo>
                  <a:cubicBezTo>
                    <a:pt x="17" y="41"/>
                    <a:pt x="16" y="40"/>
                    <a:pt x="15" y="40"/>
                  </a:cubicBezTo>
                  <a:cubicBezTo>
                    <a:pt x="15" y="40"/>
                    <a:pt x="14" y="40"/>
                    <a:pt x="14" y="40"/>
                  </a:cubicBezTo>
                  <a:cubicBezTo>
                    <a:pt x="13" y="40"/>
                    <a:pt x="13" y="39"/>
                    <a:pt x="13" y="38"/>
                  </a:cubicBezTo>
                  <a:cubicBezTo>
                    <a:pt x="13" y="38"/>
                    <a:pt x="13" y="36"/>
                    <a:pt x="13" y="35"/>
                  </a:cubicBezTo>
                  <a:cubicBezTo>
                    <a:pt x="13" y="35"/>
                    <a:pt x="12" y="33"/>
                    <a:pt x="11" y="33"/>
                  </a:cubicBezTo>
                  <a:cubicBezTo>
                    <a:pt x="11" y="32"/>
                    <a:pt x="9" y="33"/>
                    <a:pt x="9" y="33"/>
                  </a:cubicBezTo>
                  <a:cubicBezTo>
                    <a:pt x="8" y="32"/>
                    <a:pt x="7" y="32"/>
                    <a:pt x="6" y="32"/>
                  </a:cubicBezTo>
                  <a:cubicBezTo>
                    <a:pt x="6" y="31"/>
                    <a:pt x="6" y="29"/>
                    <a:pt x="5" y="29"/>
                  </a:cubicBezTo>
                  <a:cubicBezTo>
                    <a:pt x="5" y="28"/>
                    <a:pt x="4" y="28"/>
                    <a:pt x="4" y="28"/>
                  </a:cubicBezTo>
                  <a:cubicBezTo>
                    <a:pt x="3" y="28"/>
                    <a:pt x="2" y="27"/>
                    <a:pt x="2" y="26"/>
                  </a:cubicBezTo>
                  <a:cubicBezTo>
                    <a:pt x="1" y="26"/>
                    <a:pt x="0" y="25"/>
                    <a:pt x="0" y="24"/>
                  </a:cubicBezTo>
                  <a:cubicBezTo>
                    <a:pt x="0" y="24"/>
                    <a:pt x="0" y="22"/>
                    <a:pt x="0" y="22"/>
                  </a:cubicBezTo>
                  <a:cubicBezTo>
                    <a:pt x="0" y="22"/>
                    <a:pt x="1" y="21"/>
                    <a:pt x="1" y="2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4" name="Freeform 154"/>
            <p:cNvSpPr>
              <a:spLocks/>
            </p:cNvSpPr>
            <p:nvPr/>
          </p:nvSpPr>
          <p:spPr bwMode="auto">
            <a:xfrm>
              <a:off x="1412876" y="2014538"/>
              <a:ext cx="76200" cy="65088"/>
            </a:xfrm>
            <a:custGeom>
              <a:avLst/>
              <a:gdLst/>
              <a:ahLst/>
              <a:cxnLst>
                <a:cxn ang="0">
                  <a:pos x="4" y="12"/>
                </a:cxn>
                <a:cxn ang="0">
                  <a:pos x="4" y="10"/>
                </a:cxn>
                <a:cxn ang="0">
                  <a:pos x="3" y="7"/>
                </a:cxn>
                <a:cxn ang="0">
                  <a:pos x="4" y="4"/>
                </a:cxn>
                <a:cxn ang="0">
                  <a:pos x="5" y="4"/>
                </a:cxn>
                <a:cxn ang="0">
                  <a:pos x="5" y="4"/>
                </a:cxn>
                <a:cxn ang="0">
                  <a:pos x="8" y="3"/>
                </a:cxn>
                <a:cxn ang="0">
                  <a:pos x="10" y="2"/>
                </a:cxn>
                <a:cxn ang="0">
                  <a:pos x="14" y="1"/>
                </a:cxn>
                <a:cxn ang="0">
                  <a:pos x="18" y="0"/>
                </a:cxn>
                <a:cxn ang="0">
                  <a:pos x="20" y="1"/>
                </a:cxn>
                <a:cxn ang="0">
                  <a:pos x="21" y="4"/>
                </a:cxn>
                <a:cxn ang="0">
                  <a:pos x="22" y="6"/>
                </a:cxn>
                <a:cxn ang="0">
                  <a:pos x="25" y="6"/>
                </a:cxn>
                <a:cxn ang="0">
                  <a:pos x="26" y="6"/>
                </a:cxn>
                <a:cxn ang="0">
                  <a:pos x="27" y="8"/>
                </a:cxn>
                <a:cxn ang="0">
                  <a:pos x="29" y="8"/>
                </a:cxn>
                <a:cxn ang="0">
                  <a:pos x="32" y="8"/>
                </a:cxn>
                <a:cxn ang="0">
                  <a:pos x="35" y="8"/>
                </a:cxn>
                <a:cxn ang="0">
                  <a:pos x="37" y="10"/>
                </a:cxn>
                <a:cxn ang="0">
                  <a:pos x="40" y="11"/>
                </a:cxn>
                <a:cxn ang="0">
                  <a:pos x="41" y="14"/>
                </a:cxn>
                <a:cxn ang="0">
                  <a:pos x="41" y="17"/>
                </a:cxn>
                <a:cxn ang="0">
                  <a:pos x="39" y="20"/>
                </a:cxn>
                <a:cxn ang="0">
                  <a:pos x="37" y="21"/>
                </a:cxn>
                <a:cxn ang="0">
                  <a:pos x="35" y="22"/>
                </a:cxn>
                <a:cxn ang="0">
                  <a:pos x="34" y="23"/>
                </a:cxn>
                <a:cxn ang="0">
                  <a:pos x="31" y="23"/>
                </a:cxn>
                <a:cxn ang="0">
                  <a:pos x="28" y="23"/>
                </a:cxn>
                <a:cxn ang="0">
                  <a:pos x="26" y="22"/>
                </a:cxn>
                <a:cxn ang="0">
                  <a:pos x="25" y="21"/>
                </a:cxn>
                <a:cxn ang="0">
                  <a:pos x="23" y="22"/>
                </a:cxn>
                <a:cxn ang="0">
                  <a:pos x="23" y="25"/>
                </a:cxn>
                <a:cxn ang="0">
                  <a:pos x="22" y="28"/>
                </a:cxn>
                <a:cxn ang="0">
                  <a:pos x="22" y="31"/>
                </a:cxn>
                <a:cxn ang="0">
                  <a:pos x="20" y="33"/>
                </a:cxn>
                <a:cxn ang="0">
                  <a:pos x="17" y="33"/>
                </a:cxn>
                <a:cxn ang="0">
                  <a:pos x="17" y="33"/>
                </a:cxn>
                <a:cxn ang="0">
                  <a:pos x="16" y="33"/>
                </a:cxn>
                <a:cxn ang="0">
                  <a:pos x="16" y="30"/>
                </a:cxn>
                <a:cxn ang="0">
                  <a:pos x="17" y="27"/>
                </a:cxn>
                <a:cxn ang="0">
                  <a:pos x="17" y="25"/>
                </a:cxn>
                <a:cxn ang="0">
                  <a:pos x="16" y="24"/>
                </a:cxn>
                <a:cxn ang="0">
                  <a:pos x="13" y="24"/>
                </a:cxn>
                <a:cxn ang="0">
                  <a:pos x="11" y="24"/>
                </a:cxn>
                <a:cxn ang="0">
                  <a:pos x="9" y="24"/>
                </a:cxn>
                <a:cxn ang="0">
                  <a:pos x="8" y="27"/>
                </a:cxn>
                <a:cxn ang="0">
                  <a:pos x="7" y="29"/>
                </a:cxn>
                <a:cxn ang="0">
                  <a:pos x="6" y="31"/>
                </a:cxn>
                <a:cxn ang="0">
                  <a:pos x="2" y="31"/>
                </a:cxn>
                <a:cxn ang="0">
                  <a:pos x="1" y="29"/>
                </a:cxn>
                <a:cxn ang="0">
                  <a:pos x="0" y="26"/>
                </a:cxn>
                <a:cxn ang="0">
                  <a:pos x="0" y="24"/>
                </a:cxn>
                <a:cxn ang="0">
                  <a:pos x="0" y="23"/>
                </a:cxn>
                <a:cxn ang="0">
                  <a:pos x="2" y="19"/>
                </a:cxn>
                <a:cxn ang="0">
                  <a:pos x="3" y="17"/>
                </a:cxn>
                <a:cxn ang="0">
                  <a:pos x="5" y="15"/>
                </a:cxn>
                <a:cxn ang="0">
                  <a:pos x="4" y="12"/>
                </a:cxn>
                <a:cxn ang="0">
                  <a:pos x="4" y="12"/>
                </a:cxn>
              </a:cxnLst>
              <a:rect l="0" t="0" r="r" b="b"/>
              <a:pathLst>
                <a:path w="41" h="34">
                  <a:moveTo>
                    <a:pt x="4" y="12"/>
                  </a:moveTo>
                  <a:cubicBezTo>
                    <a:pt x="4" y="11"/>
                    <a:pt x="4" y="10"/>
                    <a:pt x="4" y="10"/>
                  </a:cubicBezTo>
                  <a:cubicBezTo>
                    <a:pt x="4" y="9"/>
                    <a:pt x="3" y="8"/>
                    <a:pt x="3" y="7"/>
                  </a:cubicBezTo>
                  <a:cubicBezTo>
                    <a:pt x="3" y="6"/>
                    <a:pt x="4" y="5"/>
                    <a:pt x="4" y="4"/>
                  </a:cubicBezTo>
                  <a:cubicBezTo>
                    <a:pt x="4" y="4"/>
                    <a:pt x="4" y="4"/>
                    <a:pt x="5" y="4"/>
                  </a:cubicBezTo>
                  <a:cubicBezTo>
                    <a:pt x="5" y="4"/>
                    <a:pt x="5" y="4"/>
                    <a:pt x="5" y="4"/>
                  </a:cubicBezTo>
                  <a:cubicBezTo>
                    <a:pt x="6" y="3"/>
                    <a:pt x="7" y="3"/>
                    <a:pt x="8" y="3"/>
                  </a:cubicBezTo>
                  <a:cubicBezTo>
                    <a:pt x="8" y="3"/>
                    <a:pt x="9" y="2"/>
                    <a:pt x="10" y="2"/>
                  </a:cubicBezTo>
                  <a:cubicBezTo>
                    <a:pt x="11" y="1"/>
                    <a:pt x="13" y="2"/>
                    <a:pt x="14" y="1"/>
                  </a:cubicBezTo>
                  <a:cubicBezTo>
                    <a:pt x="15" y="1"/>
                    <a:pt x="17" y="0"/>
                    <a:pt x="18" y="0"/>
                  </a:cubicBezTo>
                  <a:cubicBezTo>
                    <a:pt x="18" y="0"/>
                    <a:pt x="19" y="1"/>
                    <a:pt x="20" y="1"/>
                  </a:cubicBezTo>
                  <a:cubicBezTo>
                    <a:pt x="20" y="2"/>
                    <a:pt x="21" y="3"/>
                    <a:pt x="21" y="4"/>
                  </a:cubicBezTo>
                  <a:cubicBezTo>
                    <a:pt x="21" y="4"/>
                    <a:pt x="22" y="5"/>
                    <a:pt x="22" y="6"/>
                  </a:cubicBezTo>
                  <a:cubicBezTo>
                    <a:pt x="23" y="6"/>
                    <a:pt x="25" y="6"/>
                    <a:pt x="25" y="6"/>
                  </a:cubicBezTo>
                  <a:cubicBezTo>
                    <a:pt x="26" y="6"/>
                    <a:pt x="26" y="6"/>
                    <a:pt x="26" y="6"/>
                  </a:cubicBezTo>
                  <a:cubicBezTo>
                    <a:pt x="26" y="7"/>
                    <a:pt x="27" y="8"/>
                    <a:pt x="27" y="8"/>
                  </a:cubicBezTo>
                  <a:cubicBezTo>
                    <a:pt x="28" y="8"/>
                    <a:pt x="29" y="8"/>
                    <a:pt x="29" y="8"/>
                  </a:cubicBezTo>
                  <a:cubicBezTo>
                    <a:pt x="30" y="9"/>
                    <a:pt x="31" y="8"/>
                    <a:pt x="32" y="8"/>
                  </a:cubicBezTo>
                  <a:cubicBezTo>
                    <a:pt x="33" y="8"/>
                    <a:pt x="34" y="8"/>
                    <a:pt x="35" y="8"/>
                  </a:cubicBezTo>
                  <a:cubicBezTo>
                    <a:pt x="35" y="9"/>
                    <a:pt x="37" y="10"/>
                    <a:pt x="37" y="10"/>
                  </a:cubicBezTo>
                  <a:cubicBezTo>
                    <a:pt x="38" y="11"/>
                    <a:pt x="39" y="11"/>
                    <a:pt x="40" y="11"/>
                  </a:cubicBezTo>
                  <a:cubicBezTo>
                    <a:pt x="40" y="12"/>
                    <a:pt x="41" y="13"/>
                    <a:pt x="41" y="14"/>
                  </a:cubicBezTo>
                  <a:cubicBezTo>
                    <a:pt x="41" y="15"/>
                    <a:pt x="41" y="16"/>
                    <a:pt x="41" y="17"/>
                  </a:cubicBezTo>
                  <a:cubicBezTo>
                    <a:pt x="41" y="18"/>
                    <a:pt x="40" y="20"/>
                    <a:pt x="39" y="20"/>
                  </a:cubicBezTo>
                  <a:cubicBezTo>
                    <a:pt x="39" y="21"/>
                    <a:pt x="37" y="21"/>
                    <a:pt x="37" y="21"/>
                  </a:cubicBezTo>
                  <a:cubicBezTo>
                    <a:pt x="36" y="21"/>
                    <a:pt x="36" y="22"/>
                    <a:pt x="35" y="22"/>
                  </a:cubicBezTo>
                  <a:cubicBezTo>
                    <a:pt x="35" y="22"/>
                    <a:pt x="34" y="23"/>
                    <a:pt x="34" y="23"/>
                  </a:cubicBezTo>
                  <a:cubicBezTo>
                    <a:pt x="33" y="23"/>
                    <a:pt x="32" y="23"/>
                    <a:pt x="31" y="23"/>
                  </a:cubicBezTo>
                  <a:cubicBezTo>
                    <a:pt x="30" y="23"/>
                    <a:pt x="29" y="23"/>
                    <a:pt x="28" y="23"/>
                  </a:cubicBezTo>
                  <a:cubicBezTo>
                    <a:pt x="28" y="23"/>
                    <a:pt x="27" y="22"/>
                    <a:pt x="26" y="22"/>
                  </a:cubicBezTo>
                  <a:cubicBezTo>
                    <a:pt x="26" y="22"/>
                    <a:pt x="25" y="21"/>
                    <a:pt x="25" y="21"/>
                  </a:cubicBezTo>
                  <a:cubicBezTo>
                    <a:pt x="24" y="21"/>
                    <a:pt x="23" y="22"/>
                    <a:pt x="23" y="22"/>
                  </a:cubicBezTo>
                  <a:cubicBezTo>
                    <a:pt x="23" y="23"/>
                    <a:pt x="23" y="24"/>
                    <a:pt x="23" y="25"/>
                  </a:cubicBezTo>
                  <a:cubicBezTo>
                    <a:pt x="23" y="26"/>
                    <a:pt x="22" y="27"/>
                    <a:pt x="22" y="28"/>
                  </a:cubicBezTo>
                  <a:cubicBezTo>
                    <a:pt x="22" y="29"/>
                    <a:pt x="22" y="31"/>
                    <a:pt x="22" y="31"/>
                  </a:cubicBezTo>
                  <a:cubicBezTo>
                    <a:pt x="21" y="32"/>
                    <a:pt x="21" y="33"/>
                    <a:pt x="20" y="33"/>
                  </a:cubicBezTo>
                  <a:cubicBezTo>
                    <a:pt x="19" y="34"/>
                    <a:pt x="18" y="34"/>
                    <a:pt x="17" y="33"/>
                  </a:cubicBezTo>
                  <a:cubicBezTo>
                    <a:pt x="17" y="33"/>
                    <a:pt x="17" y="33"/>
                    <a:pt x="17" y="33"/>
                  </a:cubicBezTo>
                  <a:cubicBezTo>
                    <a:pt x="16" y="33"/>
                    <a:pt x="16" y="33"/>
                    <a:pt x="16" y="33"/>
                  </a:cubicBezTo>
                  <a:cubicBezTo>
                    <a:pt x="16" y="32"/>
                    <a:pt x="16" y="31"/>
                    <a:pt x="16" y="30"/>
                  </a:cubicBezTo>
                  <a:cubicBezTo>
                    <a:pt x="16" y="30"/>
                    <a:pt x="17" y="28"/>
                    <a:pt x="17" y="27"/>
                  </a:cubicBezTo>
                  <a:cubicBezTo>
                    <a:pt x="17" y="27"/>
                    <a:pt x="17" y="26"/>
                    <a:pt x="17" y="25"/>
                  </a:cubicBezTo>
                  <a:cubicBezTo>
                    <a:pt x="17" y="25"/>
                    <a:pt x="16" y="24"/>
                    <a:pt x="16" y="24"/>
                  </a:cubicBezTo>
                  <a:cubicBezTo>
                    <a:pt x="15" y="24"/>
                    <a:pt x="13" y="24"/>
                    <a:pt x="13" y="24"/>
                  </a:cubicBezTo>
                  <a:cubicBezTo>
                    <a:pt x="12" y="24"/>
                    <a:pt x="11" y="25"/>
                    <a:pt x="11" y="24"/>
                  </a:cubicBezTo>
                  <a:cubicBezTo>
                    <a:pt x="10" y="24"/>
                    <a:pt x="9" y="24"/>
                    <a:pt x="9" y="24"/>
                  </a:cubicBezTo>
                  <a:cubicBezTo>
                    <a:pt x="8" y="24"/>
                    <a:pt x="8" y="26"/>
                    <a:pt x="8" y="27"/>
                  </a:cubicBezTo>
                  <a:cubicBezTo>
                    <a:pt x="8" y="28"/>
                    <a:pt x="7" y="28"/>
                    <a:pt x="7" y="29"/>
                  </a:cubicBezTo>
                  <a:cubicBezTo>
                    <a:pt x="6" y="29"/>
                    <a:pt x="7" y="31"/>
                    <a:pt x="6" y="31"/>
                  </a:cubicBezTo>
                  <a:cubicBezTo>
                    <a:pt x="5" y="32"/>
                    <a:pt x="3" y="32"/>
                    <a:pt x="2" y="31"/>
                  </a:cubicBezTo>
                  <a:cubicBezTo>
                    <a:pt x="2" y="31"/>
                    <a:pt x="1" y="30"/>
                    <a:pt x="1" y="29"/>
                  </a:cubicBezTo>
                  <a:cubicBezTo>
                    <a:pt x="0" y="29"/>
                    <a:pt x="0" y="27"/>
                    <a:pt x="0" y="26"/>
                  </a:cubicBezTo>
                  <a:cubicBezTo>
                    <a:pt x="0" y="26"/>
                    <a:pt x="0" y="25"/>
                    <a:pt x="0" y="24"/>
                  </a:cubicBezTo>
                  <a:cubicBezTo>
                    <a:pt x="0" y="24"/>
                    <a:pt x="0" y="23"/>
                    <a:pt x="0" y="23"/>
                  </a:cubicBezTo>
                  <a:cubicBezTo>
                    <a:pt x="1" y="22"/>
                    <a:pt x="2" y="20"/>
                    <a:pt x="2" y="19"/>
                  </a:cubicBezTo>
                  <a:cubicBezTo>
                    <a:pt x="2" y="19"/>
                    <a:pt x="3" y="17"/>
                    <a:pt x="3" y="17"/>
                  </a:cubicBezTo>
                  <a:cubicBezTo>
                    <a:pt x="4" y="16"/>
                    <a:pt x="5" y="15"/>
                    <a:pt x="5" y="15"/>
                  </a:cubicBezTo>
                  <a:cubicBezTo>
                    <a:pt x="5" y="14"/>
                    <a:pt x="4" y="13"/>
                    <a:pt x="4" y="12"/>
                  </a:cubicBezTo>
                  <a:cubicBezTo>
                    <a:pt x="4" y="12"/>
                    <a:pt x="4" y="12"/>
                    <a:pt x="4" y="1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5" name="Freeform 155"/>
            <p:cNvSpPr>
              <a:spLocks/>
            </p:cNvSpPr>
            <p:nvPr/>
          </p:nvSpPr>
          <p:spPr bwMode="auto">
            <a:xfrm>
              <a:off x="1400176" y="1966913"/>
              <a:ext cx="93663" cy="58738"/>
            </a:xfrm>
            <a:custGeom>
              <a:avLst/>
              <a:gdLst/>
              <a:ahLst/>
              <a:cxnLst>
                <a:cxn ang="0">
                  <a:pos x="49" y="16"/>
                </a:cxn>
                <a:cxn ang="0">
                  <a:pos x="48" y="19"/>
                </a:cxn>
                <a:cxn ang="0">
                  <a:pos x="47" y="21"/>
                </a:cxn>
                <a:cxn ang="0">
                  <a:pos x="47" y="23"/>
                </a:cxn>
                <a:cxn ang="0">
                  <a:pos x="47" y="25"/>
                </a:cxn>
                <a:cxn ang="0">
                  <a:pos x="43" y="26"/>
                </a:cxn>
                <a:cxn ang="0">
                  <a:pos x="39" y="26"/>
                </a:cxn>
                <a:cxn ang="0">
                  <a:pos x="36" y="28"/>
                </a:cxn>
                <a:cxn ang="0">
                  <a:pos x="35" y="30"/>
                </a:cxn>
                <a:cxn ang="0">
                  <a:pos x="33" y="31"/>
                </a:cxn>
                <a:cxn ang="0">
                  <a:pos x="32" y="32"/>
                </a:cxn>
                <a:cxn ang="0">
                  <a:pos x="31" y="32"/>
                </a:cxn>
                <a:cxn ang="0">
                  <a:pos x="28" y="32"/>
                </a:cxn>
                <a:cxn ang="0">
                  <a:pos x="27" y="30"/>
                </a:cxn>
                <a:cxn ang="0">
                  <a:pos x="26" y="27"/>
                </a:cxn>
                <a:cxn ang="0">
                  <a:pos x="24" y="26"/>
                </a:cxn>
                <a:cxn ang="0">
                  <a:pos x="20" y="27"/>
                </a:cxn>
                <a:cxn ang="0">
                  <a:pos x="16" y="28"/>
                </a:cxn>
                <a:cxn ang="0">
                  <a:pos x="14" y="29"/>
                </a:cxn>
                <a:cxn ang="0">
                  <a:pos x="11" y="30"/>
                </a:cxn>
                <a:cxn ang="0">
                  <a:pos x="11" y="30"/>
                </a:cxn>
                <a:cxn ang="0">
                  <a:pos x="10" y="29"/>
                </a:cxn>
                <a:cxn ang="0">
                  <a:pos x="8" y="28"/>
                </a:cxn>
                <a:cxn ang="0">
                  <a:pos x="4" y="23"/>
                </a:cxn>
                <a:cxn ang="0">
                  <a:pos x="2" y="18"/>
                </a:cxn>
                <a:cxn ang="0">
                  <a:pos x="1" y="15"/>
                </a:cxn>
                <a:cxn ang="0">
                  <a:pos x="1" y="11"/>
                </a:cxn>
                <a:cxn ang="0">
                  <a:pos x="0" y="9"/>
                </a:cxn>
                <a:cxn ang="0">
                  <a:pos x="1" y="9"/>
                </a:cxn>
                <a:cxn ang="0">
                  <a:pos x="5" y="9"/>
                </a:cxn>
                <a:cxn ang="0">
                  <a:pos x="7" y="10"/>
                </a:cxn>
                <a:cxn ang="0">
                  <a:pos x="10" y="12"/>
                </a:cxn>
                <a:cxn ang="0">
                  <a:pos x="12" y="12"/>
                </a:cxn>
                <a:cxn ang="0">
                  <a:pos x="15" y="11"/>
                </a:cxn>
                <a:cxn ang="0">
                  <a:pos x="15" y="8"/>
                </a:cxn>
                <a:cxn ang="0">
                  <a:pos x="14" y="6"/>
                </a:cxn>
                <a:cxn ang="0">
                  <a:pos x="13" y="3"/>
                </a:cxn>
                <a:cxn ang="0">
                  <a:pos x="13" y="1"/>
                </a:cxn>
                <a:cxn ang="0">
                  <a:pos x="15" y="1"/>
                </a:cxn>
                <a:cxn ang="0">
                  <a:pos x="17" y="2"/>
                </a:cxn>
                <a:cxn ang="0">
                  <a:pos x="20" y="3"/>
                </a:cxn>
                <a:cxn ang="0">
                  <a:pos x="24" y="2"/>
                </a:cxn>
                <a:cxn ang="0">
                  <a:pos x="26" y="3"/>
                </a:cxn>
                <a:cxn ang="0">
                  <a:pos x="27" y="4"/>
                </a:cxn>
                <a:cxn ang="0">
                  <a:pos x="30" y="4"/>
                </a:cxn>
                <a:cxn ang="0">
                  <a:pos x="31" y="2"/>
                </a:cxn>
                <a:cxn ang="0">
                  <a:pos x="31" y="1"/>
                </a:cxn>
                <a:cxn ang="0">
                  <a:pos x="32" y="1"/>
                </a:cxn>
                <a:cxn ang="0">
                  <a:pos x="34" y="1"/>
                </a:cxn>
                <a:cxn ang="0">
                  <a:pos x="35" y="3"/>
                </a:cxn>
                <a:cxn ang="0">
                  <a:pos x="36" y="4"/>
                </a:cxn>
                <a:cxn ang="0">
                  <a:pos x="37" y="3"/>
                </a:cxn>
                <a:cxn ang="0">
                  <a:pos x="38" y="4"/>
                </a:cxn>
                <a:cxn ang="0">
                  <a:pos x="38" y="5"/>
                </a:cxn>
                <a:cxn ang="0">
                  <a:pos x="39" y="7"/>
                </a:cxn>
                <a:cxn ang="0">
                  <a:pos x="41" y="8"/>
                </a:cxn>
                <a:cxn ang="0">
                  <a:pos x="42" y="10"/>
                </a:cxn>
                <a:cxn ang="0">
                  <a:pos x="42" y="13"/>
                </a:cxn>
                <a:cxn ang="0">
                  <a:pos x="43" y="15"/>
                </a:cxn>
                <a:cxn ang="0">
                  <a:pos x="45" y="14"/>
                </a:cxn>
                <a:cxn ang="0">
                  <a:pos x="48" y="14"/>
                </a:cxn>
                <a:cxn ang="0">
                  <a:pos x="49" y="16"/>
                </a:cxn>
              </a:cxnLst>
              <a:rect l="0" t="0" r="r" b="b"/>
              <a:pathLst>
                <a:path w="49" h="32">
                  <a:moveTo>
                    <a:pt x="49" y="16"/>
                  </a:moveTo>
                  <a:cubicBezTo>
                    <a:pt x="49" y="17"/>
                    <a:pt x="48" y="18"/>
                    <a:pt x="48" y="19"/>
                  </a:cubicBezTo>
                  <a:cubicBezTo>
                    <a:pt x="47" y="20"/>
                    <a:pt x="47" y="20"/>
                    <a:pt x="47" y="21"/>
                  </a:cubicBezTo>
                  <a:cubicBezTo>
                    <a:pt x="47" y="21"/>
                    <a:pt x="47" y="22"/>
                    <a:pt x="47" y="23"/>
                  </a:cubicBezTo>
                  <a:cubicBezTo>
                    <a:pt x="47" y="24"/>
                    <a:pt x="47" y="25"/>
                    <a:pt x="47" y="25"/>
                  </a:cubicBezTo>
                  <a:cubicBezTo>
                    <a:pt x="46" y="26"/>
                    <a:pt x="44" y="26"/>
                    <a:pt x="43" y="26"/>
                  </a:cubicBezTo>
                  <a:cubicBezTo>
                    <a:pt x="42" y="26"/>
                    <a:pt x="40" y="26"/>
                    <a:pt x="39" y="26"/>
                  </a:cubicBezTo>
                  <a:cubicBezTo>
                    <a:pt x="38" y="26"/>
                    <a:pt x="37" y="27"/>
                    <a:pt x="36" y="28"/>
                  </a:cubicBezTo>
                  <a:cubicBezTo>
                    <a:pt x="36" y="28"/>
                    <a:pt x="35" y="29"/>
                    <a:pt x="35" y="30"/>
                  </a:cubicBezTo>
                  <a:cubicBezTo>
                    <a:pt x="34" y="30"/>
                    <a:pt x="33" y="30"/>
                    <a:pt x="33" y="31"/>
                  </a:cubicBezTo>
                  <a:cubicBezTo>
                    <a:pt x="32" y="31"/>
                    <a:pt x="32" y="32"/>
                    <a:pt x="32" y="32"/>
                  </a:cubicBezTo>
                  <a:cubicBezTo>
                    <a:pt x="32" y="32"/>
                    <a:pt x="32" y="32"/>
                    <a:pt x="31" y="32"/>
                  </a:cubicBezTo>
                  <a:cubicBezTo>
                    <a:pt x="31" y="32"/>
                    <a:pt x="29" y="32"/>
                    <a:pt x="28" y="32"/>
                  </a:cubicBezTo>
                  <a:cubicBezTo>
                    <a:pt x="28" y="31"/>
                    <a:pt x="27" y="30"/>
                    <a:pt x="27" y="30"/>
                  </a:cubicBezTo>
                  <a:cubicBezTo>
                    <a:pt x="27" y="29"/>
                    <a:pt x="26" y="28"/>
                    <a:pt x="26" y="27"/>
                  </a:cubicBezTo>
                  <a:cubicBezTo>
                    <a:pt x="25" y="27"/>
                    <a:pt x="24" y="26"/>
                    <a:pt x="24" y="26"/>
                  </a:cubicBezTo>
                  <a:cubicBezTo>
                    <a:pt x="23" y="26"/>
                    <a:pt x="21" y="27"/>
                    <a:pt x="20" y="27"/>
                  </a:cubicBezTo>
                  <a:cubicBezTo>
                    <a:pt x="19" y="28"/>
                    <a:pt x="17" y="27"/>
                    <a:pt x="16" y="28"/>
                  </a:cubicBezTo>
                  <a:cubicBezTo>
                    <a:pt x="15" y="28"/>
                    <a:pt x="14" y="29"/>
                    <a:pt x="14" y="29"/>
                  </a:cubicBezTo>
                  <a:cubicBezTo>
                    <a:pt x="13" y="29"/>
                    <a:pt x="12" y="29"/>
                    <a:pt x="11" y="30"/>
                  </a:cubicBezTo>
                  <a:cubicBezTo>
                    <a:pt x="11" y="30"/>
                    <a:pt x="11" y="30"/>
                    <a:pt x="11" y="30"/>
                  </a:cubicBezTo>
                  <a:cubicBezTo>
                    <a:pt x="10" y="29"/>
                    <a:pt x="10" y="29"/>
                    <a:pt x="10" y="29"/>
                  </a:cubicBezTo>
                  <a:cubicBezTo>
                    <a:pt x="9" y="29"/>
                    <a:pt x="8" y="28"/>
                    <a:pt x="8" y="28"/>
                  </a:cubicBezTo>
                  <a:cubicBezTo>
                    <a:pt x="7" y="27"/>
                    <a:pt x="5" y="24"/>
                    <a:pt x="4" y="23"/>
                  </a:cubicBezTo>
                  <a:cubicBezTo>
                    <a:pt x="4" y="22"/>
                    <a:pt x="3" y="19"/>
                    <a:pt x="2" y="18"/>
                  </a:cubicBezTo>
                  <a:cubicBezTo>
                    <a:pt x="2" y="17"/>
                    <a:pt x="1" y="16"/>
                    <a:pt x="1" y="15"/>
                  </a:cubicBezTo>
                  <a:cubicBezTo>
                    <a:pt x="1" y="14"/>
                    <a:pt x="1" y="12"/>
                    <a:pt x="1" y="11"/>
                  </a:cubicBezTo>
                  <a:cubicBezTo>
                    <a:pt x="1" y="11"/>
                    <a:pt x="0" y="10"/>
                    <a:pt x="0" y="9"/>
                  </a:cubicBezTo>
                  <a:cubicBezTo>
                    <a:pt x="0" y="9"/>
                    <a:pt x="1" y="9"/>
                    <a:pt x="1" y="9"/>
                  </a:cubicBezTo>
                  <a:cubicBezTo>
                    <a:pt x="2" y="9"/>
                    <a:pt x="4" y="9"/>
                    <a:pt x="5" y="9"/>
                  </a:cubicBezTo>
                  <a:cubicBezTo>
                    <a:pt x="5" y="9"/>
                    <a:pt x="7" y="10"/>
                    <a:pt x="7" y="10"/>
                  </a:cubicBezTo>
                  <a:cubicBezTo>
                    <a:pt x="8" y="10"/>
                    <a:pt x="9" y="12"/>
                    <a:pt x="10" y="12"/>
                  </a:cubicBezTo>
                  <a:cubicBezTo>
                    <a:pt x="10" y="12"/>
                    <a:pt x="12" y="12"/>
                    <a:pt x="12" y="12"/>
                  </a:cubicBezTo>
                  <a:cubicBezTo>
                    <a:pt x="13" y="12"/>
                    <a:pt x="14" y="12"/>
                    <a:pt x="15" y="11"/>
                  </a:cubicBezTo>
                  <a:cubicBezTo>
                    <a:pt x="15" y="10"/>
                    <a:pt x="15" y="9"/>
                    <a:pt x="15" y="8"/>
                  </a:cubicBezTo>
                  <a:cubicBezTo>
                    <a:pt x="15" y="7"/>
                    <a:pt x="14" y="6"/>
                    <a:pt x="14" y="6"/>
                  </a:cubicBezTo>
                  <a:cubicBezTo>
                    <a:pt x="14" y="5"/>
                    <a:pt x="13" y="4"/>
                    <a:pt x="13" y="3"/>
                  </a:cubicBezTo>
                  <a:cubicBezTo>
                    <a:pt x="13" y="3"/>
                    <a:pt x="13" y="2"/>
                    <a:pt x="13" y="1"/>
                  </a:cubicBezTo>
                  <a:cubicBezTo>
                    <a:pt x="13" y="1"/>
                    <a:pt x="15" y="1"/>
                    <a:pt x="15" y="1"/>
                  </a:cubicBezTo>
                  <a:cubicBezTo>
                    <a:pt x="16" y="2"/>
                    <a:pt x="17" y="2"/>
                    <a:pt x="17" y="2"/>
                  </a:cubicBezTo>
                  <a:cubicBezTo>
                    <a:pt x="18" y="3"/>
                    <a:pt x="19" y="3"/>
                    <a:pt x="20" y="3"/>
                  </a:cubicBezTo>
                  <a:cubicBezTo>
                    <a:pt x="21" y="3"/>
                    <a:pt x="23" y="2"/>
                    <a:pt x="24" y="2"/>
                  </a:cubicBezTo>
                  <a:cubicBezTo>
                    <a:pt x="24" y="2"/>
                    <a:pt x="25" y="3"/>
                    <a:pt x="26" y="3"/>
                  </a:cubicBezTo>
                  <a:cubicBezTo>
                    <a:pt x="26" y="3"/>
                    <a:pt x="26" y="3"/>
                    <a:pt x="27" y="4"/>
                  </a:cubicBezTo>
                  <a:cubicBezTo>
                    <a:pt x="27" y="4"/>
                    <a:pt x="29" y="5"/>
                    <a:pt x="30" y="4"/>
                  </a:cubicBezTo>
                  <a:cubicBezTo>
                    <a:pt x="30" y="4"/>
                    <a:pt x="30" y="3"/>
                    <a:pt x="31" y="2"/>
                  </a:cubicBezTo>
                  <a:cubicBezTo>
                    <a:pt x="31" y="2"/>
                    <a:pt x="30" y="1"/>
                    <a:pt x="31" y="1"/>
                  </a:cubicBezTo>
                  <a:cubicBezTo>
                    <a:pt x="31" y="0"/>
                    <a:pt x="32" y="1"/>
                    <a:pt x="32" y="1"/>
                  </a:cubicBezTo>
                  <a:cubicBezTo>
                    <a:pt x="33" y="1"/>
                    <a:pt x="34" y="1"/>
                    <a:pt x="34" y="1"/>
                  </a:cubicBezTo>
                  <a:cubicBezTo>
                    <a:pt x="35" y="2"/>
                    <a:pt x="34" y="3"/>
                    <a:pt x="35" y="3"/>
                  </a:cubicBezTo>
                  <a:cubicBezTo>
                    <a:pt x="35" y="3"/>
                    <a:pt x="35" y="4"/>
                    <a:pt x="36" y="4"/>
                  </a:cubicBezTo>
                  <a:cubicBezTo>
                    <a:pt x="36" y="4"/>
                    <a:pt x="37" y="3"/>
                    <a:pt x="37" y="3"/>
                  </a:cubicBezTo>
                  <a:cubicBezTo>
                    <a:pt x="37" y="3"/>
                    <a:pt x="38" y="3"/>
                    <a:pt x="38" y="4"/>
                  </a:cubicBezTo>
                  <a:cubicBezTo>
                    <a:pt x="38" y="4"/>
                    <a:pt x="37" y="5"/>
                    <a:pt x="38" y="5"/>
                  </a:cubicBezTo>
                  <a:cubicBezTo>
                    <a:pt x="38" y="6"/>
                    <a:pt x="38" y="7"/>
                    <a:pt x="39" y="7"/>
                  </a:cubicBezTo>
                  <a:cubicBezTo>
                    <a:pt x="39" y="7"/>
                    <a:pt x="40" y="8"/>
                    <a:pt x="41" y="8"/>
                  </a:cubicBezTo>
                  <a:cubicBezTo>
                    <a:pt x="41" y="8"/>
                    <a:pt x="42" y="9"/>
                    <a:pt x="42" y="10"/>
                  </a:cubicBezTo>
                  <a:cubicBezTo>
                    <a:pt x="42" y="11"/>
                    <a:pt x="42" y="12"/>
                    <a:pt x="42" y="13"/>
                  </a:cubicBezTo>
                  <a:cubicBezTo>
                    <a:pt x="42" y="13"/>
                    <a:pt x="42" y="15"/>
                    <a:pt x="43" y="15"/>
                  </a:cubicBezTo>
                  <a:cubicBezTo>
                    <a:pt x="43" y="15"/>
                    <a:pt x="45" y="15"/>
                    <a:pt x="45" y="14"/>
                  </a:cubicBezTo>
                  <a:cubicBezTo>
                    <a:pt x="46" y="14"/>
                    <a:pt x="47" y="14"/>
                    <a:pt x="48" y="14"/>
                  </a:cubicBezTo>
                  <a:cubicBezTo>
                    <a:pt x="48" y="15"/>
                    <a:pt x="49" y="16"/>
                    <a:pt x="49" y="1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6" name="Freeform 156"/>
            <p:cNvSpPr>
              <a:spLocks/>
            </p:cNvSpPr>
            <p:nvPr/>
          </p:nvSpPr>
          <p:spPr bwMode="auto">
            <a:xfrm>
              <a:off x="1460501" y="1966913"/>
              <a:ext cx="117475" cy="125413"/>
            </a:xfrm>
            <a:custGeom>
              <a:avLst/>
              <a:gdLst/>
              <a:ahLst/>
              <a:cxnLst>
                <a:cxn ang="0">
                  <a:pos x="61" y="37"/>
                </a:cxn>
                <a:cxn ang="0">
                  <a:pos x="57" y="39"/>
                </a:cxn>
                <a:cxn ang="0">
                  <a:pos x="58" y="44"/>
                </a:cxn>
                <a:cxn ang="0">
                  <a:pos x="60" y="49"/>
                </a:cxn>
                <a:cxn ang="0">
                  <a:pos x="58" y="52"/>
                </a:cxn>
                <a:cxn ang="0">
                  <a:pos x="59" y="55"/>
                </a:cxn>
                <a:cxn ang="0">
                  <a:pos x="60" y="57"/>
                </a:cxn>
                <a:cxn ang="0">
                  <a:pos x="52" y="62"/>
                </a:cxn>
                <a:cxn ang="0">
                  <a:pos x="43" y="64"/>
                </a:cxn>
                <a:cxn ang="0">
                  <a:pos x="35" y="67"/>
                </a:cxn>
                <a:cxn ang="0">
                  <a:pos x="31" y="62"/>
                </a:cxn>
                <a:cxn ang="0">
                  <a:pos x="26" y="59"/>
                </a:cxn>
                <a:cxn ang="0">
                  <a:pos x="21" y="58"/>
                </a:cxn>
                <a:cxn ang="0">
                  <a:pos x="16" y="55"/>
                </a:cxn>
                <a:cxn ang="0">
                  <a:pos x="12" y="51"/>
                </a:cxn>
                <a:cxn ang="0">
                  <a:pos x="9" y="48"/>
                </a:cxn>
                <a:cxn ang="0">
                  <a:pos x="13" y="46"/>
                </a:cxn>
                <a:cxn ang="0">
                  <a:pos x="15" y="40"/>
                </a:cxn>
                <a:cxn ang="0">
                  <a:pos x="11" y="36"/>
                </a:cxn>
                <a:cxn ang="0">
                  <a:pos x="6" y="34"/>
                </a:cxn>
                <a:cxn ang="0">
                  <a:pos x="1" y="34"/>
                </a:cxn>
                <a:cxn ang="0">
                  <a:pos x="1" y="31"/>
                </a:cxn>
                <a:cxn ang="0">
                  <a:pos x="4" y="28"/>
                </a:cxn>
                <a:cxn ang="0">
                  <a:pos x="11" y="26"/>
                </a:cxn>
                <a:cxn ang="0">
                  <a:pos x="15" y="23"/>
                </a:cxn>
                <a:cxn ang="0">
                  <a:pos x="16" y="19"/>
                </a:cxn>
                <a:cxn ang="0">
                  <a:pos x="16" y="14"/>
                </a:cxn>
                <a:cxn ang="0">
                  <a:pos x="11" y="15"/>
                </a:cxn>
                <a:cxn ang="0">
                  <a:pos x="10" y="10"/>
                </a:cxn>
                <a:cxn ang="0">
                  <a:pos x="7" y="7"/>
                </a:cxn>
                <a:cxn ang="0">
                  <a:pos x="6" y="4"/>
                </a:cxn>
                <a:cxn ang="0">
                  <a:pos x="6" y="2"/>
                </a:cxn>
                <a:cxn ang="0">
                  <a:pos x="11" y="1"/>
                </a:cxn>
                <a:cxn ang="0">
                  <a:pos x="16" y="0"/>
                </a:cxn>
                <a:cxn ang="0">
                  <a:pos x="20" y="1"/>
                </a:cxn>
                <a:cxn ang="0">
                  <a:pos x="24" y="2"/>
                </a:cxn>
                <a:cxn ang="0">
                  <a:pos x="25" y="7"/>
                </a:cxn>
                <a:cxn ang="0">
                  <a:pos x="32" y="11"/>
                </a:cxn>
                <a:cxn ang="0">
                  <a:pos x="37" y="15"/>
                </a:cxn>
                <a:cxn ang="0">
                  <a:pos x="42" y="16"/>
                </a:cxn>
                <a:cxn ang="0">
                  <a:pos x="38" y="18"/>
                </a:cxn>
                <a:cxn ang="0">
                  <a:pos x="40" y="22"/>
                </a:cxn>
                <a:cxn ang="0">
                  <a:pos x="42" y="24"/>
                </a:cxn>
                <a:cxn ang="0">
                  <a:pos x="47" y="26"/>
                </a:cxn>
                <a:cxn ang="0">
                  <a:pos x="48" y="28"/>
                </a:cxn>
                <a:cxn ang="0">
                  <a:pos x="45" y="29"/>
                </a:cxn>
                <a:cxn ang="0">
                  <a:pos x="46" y="33"/>
                </a:cxn>
                <a:cxn ang="0">
                  <a:pos x="50" y="35"/>
                </a:cxn>
                <a:cxn ang="0">
                  <a:pos x="57" y="33"/>
                </a:cxn>
                <a:cxn ang="0">
                  <a:pos x="61" y="33"/>
                </a:cxn>
              </a:cxnLst>
              <a:rect l="0" t="0" r="r" b="b"/>
              <a:pathLst>
                <a:path w="62" h="67">
                  <a:moveTo>
                    <a:pt x="62" y="35"/>
                  </a:moveTo>
                  <a:cubicBezTo>
                    <a:pt x="62" y="35"/>
                    <a:pt x="62" y="37"/>
                    <a:pt x="61" y="37"/>
                  </a:cubicBezTo>
                  <a:cubicBezTo>
                    <a:pt x="61" y="38"/>
                    <a:pt x="59" y="38"/>
                    <a:pt x="59" y="38"/>
                  </a:cubicBezTo>
                  <a:cubicBezTo>
                    <a:pt x="58" y="38"/>
                    <a:pt x="57" y="39"/>
                    <a:pt x="57" y="39"/>
                  </a:cubicBezTo>
                  <a:cubicBezTo>
                    <a:pt x="56" y="40"/>
                    <a:pt x="57" y="42"/>
                    <a:pt x="57" y="42"/>
                  </a:cubicBezTo>
                  <a:cubicBezTo>
                    <a:pt x="57" y="43"/>
                    <a:pt x="58" y="44"/>
                    <a:pt x="58" y="44"/>
                  </a:cubicBezTo>
                  <a:cubicBezTo>
                    <a:pt x="58" y="45"/>
                    <a:pt x="59" y="46"/>
                    <a:pt x="59" y="46"/>
                  </a:cubicBezTo>
                  <a:cubicBezTo>
                    <a:pt x="60" y="47"/>
                    <a:pt x="60" y="48"/>
                    <a:pt x="60" y="49"/>
                  </a:cubicBezTo>
                  <a:cubicBezTo>
                    <a:pt x="60" y="49"/>
                    <a:pt x="60" y="51"/>
                    <a:pt x="59" y="51"/>
                  </a:cubicBezTo>
                  <a:cubicBezTo>
                    <a:pt x="59" y="52"/>
                    <a:pt x="58" y="52"/>
                    <a:pt x="58" y="52"/>
                  </a:cubicBezTo>
                  <a:cubicBezTo>
                    <a:pt x="58" y="53"/>
                    <a:pt x="58" y="54"/>
                    <a:pt x="58" y="54"/>
                  </a:cubicBezTo>
                  <a:cubicBezTo>
                    <a:pt x="58" y="55"/>
                    <a:pt x="59" y="55"/>
                    <a:pt x="59" y="55"/>
                  </a:cubicBezTo>
                  <a:cubicBezTo>
                    <a:pt x="60" y="56"/>
                    <a:pt x="60" y="56"/>
                    <a:pt x="60" y="57"/>
                  </a:cubicBezTo>
                  <a:cubicBezTo>
                    <a:pt x="60" y="57"/>
                    <a:pt x="60" y="57"/>
                    <a:pt x="60" y="57"/>
                  </a:cubicBezTo>
                  <a:cubicBezTo>
                    <a:pt x="59" y="58"/>
                    <a:pt x="57" y="59"/>
                    <a:pt x="55" y="60"/>
                  </a:cubicBezTo>
                  <a:cubicBezTo>
                    <a:pt x="54" y="60"/>
                    <a:pt x="53" y="62"/>
                    <a:pt x="52" y="62"/>
                  </a:cubicBezTo>
                  <a:cubicBezTo>
                    <a:pt x="50" y="62"/>
                    <a:pt x="48" y="63"/>
                    <a:pt x="47" y="63"/>
                  </a:cubicBezTo>
                  <a:cubicBezTo>
                    <a:pt x="46" y="63"/>
                    <a:pt x="44" y="64"/>
                    <a:pt x="43" y="64"/>
                  </a:cubicBezTo>
                  <a:cubicBezTo>
                    <a:pt x="42" y="64"/>
                    <a:pt x="40" y="66"/>
                    <a:pt x="38" y="66"/>
                  </a:cubicBezTo>
                  <a:cubicBezTo>
                    <a:pt x="38" y="67"/>
                    <a:pt x="36" y="67"/>
                    <a:pt x="35" y="67"/>
                  </a:cubicBezTo>
                  <a:cubicBezTo>
                    <a:pt x="35" y="67"/>
                    <a:pt x="34" y="65"/>
                    <a:pt x="33" y="65"/>
                  </a:cubicBezTo>
                  <a:cubicBezTo>
                    <a:pt x="33" y="64"/>
                    <a:pt x="31" y="63"/>
                    <a:pt x="31" y="62"/>
                  </a:cubicBezTo>
                  <a:cubicBezTo>
                    <a:pt x="30" y="61"/>
                    <a:pt x="29" y="60"/>
                    <a:pt x="29" y="59"/>
                  </a:cubicBezTo>
                  <a:cubicBezTo>
                    <a:pt x="28" y="59"/>
                    <a:pt x="27" y="59"/>
                    <a:pt x="26" y="59"/>
                  </a:cubicBezTo>
                  <a:cubicBezTo>
                    <a:pt x="26" y="59"/>
                    <a:pt x="24" y="58"/>
                    <a:pt x="23" y="58"/>
                  </a:cubicBezTo>
                  <a:cubicBezTo>
                    <a:pt x="23" y="58"/>
                    <a:pt x="21" y="59"/>
                    <a:pt x="21" y="58"/>
                  </a:cubicBezTo>
                  <a:cubicBezTo>
                    <a:pt x="20" y="58"/>
                    <a:pt x="19" y="57"/>
                    <a:pt x="18" y="56"/>
                  </a:cubicBezTo>
                  <a:cubicBezTo>
                    <a:pt x="17" y="56"/>
                    <a:pt x="16" y="55"/>
                    <a:pt x="16" y="55"/>
                  </a:cubicBezTo>
                  <a:cubicBezTo>
                    <a:pt x="15" y="55"/>
                    <a:pt x="14" y="54"/>
                    <a:pt x="13" y="54"/>
                  </a:cubicBezTo>
                  <a:cubicBezTo>
                    <a:pt x="13" y="53"/>
                    <a:pt x="12" y="51"/>
                    <a:pt x="12" y="51"/>
                  </a:cubicBezTo>
                  <a:cubicBezTo>
                    <a:pt x="11" y="50"/>
                    <a:pt x="10" y="50"/>
                    <a:pt x="10" y="49"/>
                  </a:cubicBezTo>
                  <a:cubicBezTo>
                    <a:pt x="10" y="49"/>
                    <a:pt x="9" y="48"/>
                    <a:pt x="9" y="48"/>
                  </a:cubicBezTo>
                  <a:cubicBezTo>
                    <a:pt x="10" y="48"/>
                    <a:pt x="10" y="47"/>
                    <a:pt x="11" y="47"/>
                  </a:cubicBezTo>
                  <a:cubicBezTo>
                    <a:pt x="11" y="47"/>
                    <a:pt x="13" y="47"/>
                    <a:pt x="13" y="46"/>
                  </a:cubicBezTo>
                  <a:cubicBezTo>
                    <a:pt x="14" y="46"/>
                    <a:pt x="15" y="44"/>
                    <a:pt x="15" y="43"/>
                  </a:cubicBezTo>
                  <a:cubicBezTo>
                    <a:pt x="15" y="42"/>
                    <a:pt x="15" y="41"/>
                    <a:pt x="15" y="40"/>
                  </a:cubicBezTo>
                  <a:cubicBezTo>
                    <a:pt x="15" y="39"/>
                    <a:pt x="14" y="38"/>
                    <a:pt x="14" y="37"/>
                  </a:cubicBezTo>
                  <a:cubicBezTo>
                    <a:pt x="13" y="37"/>
                    <a:pt x="12" y="37"/>
                    <a:pt x="11" y="36"/>
                  </a:cubicBezTo>
                  <a:cubicBezTo>
                    <a:pt x="11" y="36"/>
                    <a:pt x="9" y="35"/>
                    <a:pt x="9" y="34"/>
                  </a:cubicBezTo>
                  <a:cubicBezTo>
                    <a:pt x="8" y="34"/>
                    <a:pt x="7" y="34"/>
                    <a:pt x="6" y="34"/>
                  </a:cubicBezTo>
                  <a:cubicBezTo>
                    <a:pt x="5" y="34"/>
                    <a:pt x="4" y="35"/>
                    <a:pt x="3" y="34"/>
                  </a:cubicBezTo>
                  <a:cubicBezTo>
                    <a:pt x="3" y="34"/>
                    <a:pt x="2" y="34"/>
                    <a:pt x="1" y="34"/>
                  </a:cubicBezTo>
                  <a:cubicBezTo>
                    <a:pt x="1" y="34"/>
                    <a:pt x="0" y="33"/>
                    <a:pt x="0" y="32"/>
                  </a:cubicBezTo>
                  <a:cubicBezTo>
                    <a:pt x="0" y="32"/>
                    <a:pt x="0" y="31"/>
                    <a:pt x="1" y="31"/>
                  </a:cubicBezTo>
                  <a:cubicBezTo>
                    <a:pt x="1" y="30"/>
                    <a:pt x="2" y="30"/>
                    <a:pt x="3" y="30"/>
                  </a:cubicBezTo>
                  <a:cubicBezTo>
                    <a:pt x="3" y="29"/>
                    <a:pt x="4" y="28"/>
                    <a:pt x="4" y="28"/>
                  </a:cubicBezTo>
                  <a:cubicBezTo>
                    <a:pt x="5" y="27"/>
                    <a:pt x="6" y="26"/>
                    <a:pt x="7" y="26"/>
                  </a:cubicBezTo>
                  <a:cubicBezTo>
                    <a:pt x="8" y="26"/>
                    <a:pt x="10" y="26"/>
                    <a:pt x="11" y="26"/>
                  </a:cubicBezTo>
                  <a:cubicBezTo>
                    <a:pt x="12" y="26"/>
                    <a:pt x="14" y="26"/>
                    <a:pt x="15" y="25"/>
                  </a:cubicBezTo>
                  <a:cubicBezTo>
                    <a:pt x="15" y="25"/>
                    <a:pt x="15" y="24"/>
                    <a:pt x="15" y="23"/>
                  </a:cubicBezTo>
                  <a:cubicBezTo>
                    <a:pt x="15" y="22"/>
                    <a:pt x="15" y="21"/>
                    <a:pt x="15" y="21"/>
                  </a:cubicBezTo>
                  <a:cubicBezTo>
                    <a:pt x="15" y="20"/>
                    <a:pt x="15" y="20"/>
                    <a:pt x="16" y="19"/>
                  </a:cubicBezTo>
                  <a:cubicBezTo>
                    <a:pt x="16" y="18"/>
                    <a:pt x="17" y="17"/>
                    <a:pt x="17" y="16"/>
                  </a:cubicBezTo>
                  <a:cubicBezTo>
                    <a:pt x="17" y="16"/>
                    <a:pt x="16" y="15"/>
                    <a:pt x="16" y="14"/>
                  </a:cubicBezTo>
                  <a:cubicBezTo>
                    <a:pt x="15" y="14"/>
                    <a:pt x="14" y="14"/>
                    <a:pt x="13" y="14"/>
                  </a:cubicBezTo>
                  <a:cubicBezTo>
                    <a:pt x="13" y="15"/>
                    <a:pt x="11" y="15"/>
                    <a:pt x="11" y="15"/>
                  </a:cubicBezTo>
                  <a:cubicBezTo>
                    <a:pt x="10" y="15"/>
                    <a:pt x="10" y="13"/>
                    <a:pt x="10" y="13"/>
                  </a:cubicBezTo>
                  <a:cubicBezTo>
                    <a:pt x="10" y="12"/>
                    <a:pt x="10" y="11"/>
                    <a:pt x="10" y="10"/>
                  </a:cubicBezTo>
                  <a:cubicBezTo>
                    <a:pt x="10" y="9"/>
                    <a:pt x="9" y="8"/>
                    <a:pt x="9" y="8"/>
                  </a:cubicBezTo>
                  <a:cubicBezTo>
                    <a:pt x="8" y="8"/>
                    <a:pt x="7" y="7"/>
                    <a:pt x="7" y="7"/>
                  </a:cubicBezTo>
                  <a:cubicBezTo>
                    <a:pt x="6" y="7"/>
                    <a:pt x="6" y="6"/>
                    <a:pt x="6" y="5"/>
                  </a:cubicBezTo>
                  <a:cubicBezTo>
                    <a:pt x="5" y="5"/>
                    <a:pt x="6" y="4"/>
                    <a:pt x="6" y="4"/>
                  </a:cubicBezTo>
                  <a:cubicBezTo>
                    <a:pt x="6" y="3"/>
                    <a:pt x="5" y="3"/>
                    <a:pt x="5" y="3"/>
                  </a:cubicBezTo>
                  <a:cubicBezTo>
                    <a:pt x="6" y="2"/>
                    <a:pt x="6" y="2"/>
                    <a:pt x="6" y="2"/>
                  </a:cubicBezTo>
                  <a:cubicBezTo>
                    <a:pt x="7" y="2"/>
                    <a:pt x="9" y="2"/>
                    <a:pt x="10" y="2"/>
                  </a:cubicBezTo>
                  <a:cubicBezTo>
                    <a:pt x="10" y="2"/>
                    <a:pt x="10" y="1"/>
                    <a:pt x="11" y="1"/>
                  </a:cubicBezTo>
                  <a:cubicBezTo>
                    <a:pt x="11" y="0"/>
                    <a:pt x="13" y="0"/>
                    <a:pt x="13" y="0"/>
                  </a:cubicBezTo>
                  <a:cubicBezTo>
                    <a:pt x="14" y="0"/>
                    <a:pt x="16" y="0"/>
                    <a:pt x="16" y="0"/>
                  </a:cubicBezTo>
                  <a:cubicBezTo>
                    <a:pt x="17" y="0"/>
                    <a:pt x="18" y="0"/>
                    <a:pt x="19" y="0"/>
                  </a:cubicBezTo>
                  <a:cubicBezTo>
                    <a:pt x="20" y="0"/>
                    <a:pt x="20" y="1"/>
                    <a:pt x="20" y="1"/>
                  </a:cubicBezTo>
                  <a:cubicBezTo>
                    <a:pt x="21" y="1"/>
                    <a:pt x="22" y="1"/>
                    <a:pt x="22" y="1"/>
                  </a:cubicBezTo>
                  <a:cubicBezTo>
                    <a:pt x="23" y="2"/>
                    <a:pt x="23" y="2"/>
                    <a:pt x="24" y="2"/>
                  </a:cubicBezTo>
                  <a:cubicBezTo>
                    <a:pt x="24" y="3"/>
                    <a:pt x="23" y="5"/>
                    <a:pt x="24" y="5"/>
                  </a:cubicBezTo>
                  <a:cubicBezTo>
                    <a:pt x="24" y="6"/>
                    <a:pt x="24" y="7"/>
                    <a:pt x="25" y="7"/>
                  </a:cubicBezTo>
                  <a:cubicBezTo>
                    <a:pt x="25" y="7"/>
                    <a:pt x="27" y="8"/>
                    <a:pt x="28" y="8"/>
                  </a:cubicBezTo>
                  <a:cubicBezTo>
                    <a:pt x="29" y="9"/>
                    <a:pt x="31" y="10"/>
                    <a:pt x="32" y="11"/>
                  </a:cubicBezTo>
                  <a:cubicBezTo>
                    <a:pt x="32" y="11"/>
                    <a:pt x="33" y="13"/>
                    <a:pt x="34" y="14"/>
                  </a:cubicBezTo>
                  <a:cubicBezTo>
                    <a:pt x="34" y="14"/>
                    <a:pt x="36" y="15"/>
                    <a:pt x="37" y="15"/>
                  </a:cubicBezTo>
                  <a:cubicBezTo>
                    <a:pt x="38" y="15"/>
                    <a:pt x="40" y="15"/>
                    <a:pt x="41" y="15"/>
                  </a:cubicBezTo>
                  <a:cubicBezTo>
                    <a:pt x="41" y="15"/>
                    <a:pt x="42" y="16"/>
                    <a:pt x="42" y="16"/>
                  </a:cubicBezTo>
                  <a:cubicBezTo>
                    <a:pt x="42" y="17"/>
                    <a:pt x="42" y="18"/>
                    <a:pt x="42" y="18"/>
                  </a:cubicBezTo>
                  <a:cubicBezTo>
                    <a:pt x="41" y="19"/>
                    <a:pt x="39" y="18"/>
                    <a:pt x="38" y="18"/>
                  </a:cubicBezTo>
                  <a:cubicBezTo>
                    <a:pt x="38" y="19"/>
                    <a:pt x="38" y="20"/>
                    <a:pt x="38" y="21"/>
                  </a:cubicBezTo>
                  <a:cubicBezTo>
                    <a:pt x="39" y="21"/>
                    <a:pt x="39" y="22"/>
                    <a:pt x="40" y="22"/>
                  </a:cubicBezTo>
                  <a:cubicBezTo>
                    <a:pt x="40" y="22"/>
                    <a:pt x="40" y="23"/>
                    <a:pt x="41" y="23"/>
                  </a:cubicBezTo>
                  <a:cubicBezTo>
                    <a:pt x="41" y="24"/>
                    <a:pt x="42" y="24"/>
                    <a:pt x="42" y="24"/>
                  </a:cubicBezTo>
                  <a:cubicBezTo>
                    <a:pt x="43" y="25"/>
                    <a:pt x="44" y="25"/>
                    <a:pt x="45" y="25"/>
                  </a:cubicBezTo>
                  <a:cubicBezTo>
                    <a:pt x="45" y="25"/>
                    <a:pt x="46" y="26"/>
                    <a:pt x="47" y="26"/>
                  </a:cubicBezTo>
                  <a:cubicBezTo>
                    <a:pt x="47" y="26"/>
                    <a:pt x="48" y="26"/>
                    <a:pt x="48" y="27"/>
                  </a:cubicBezTo>
                  <a:cubicBezTo>
                    <a:pt x="48" y="27"/>
                    <a:pt x="47" y="28"/>
                    <a:pt x="48" y="28"/>
                  </a:cubicBezTo>
                  <a:cubicBezTo>
                    <a:pt x="48" y="28"/>
                    <a:pt x="46" y="29"/>
                    <a:pt x="46" y="29"/>
                  </a:cubicBezTo>
                  <a:cubicBezTo>
                    <a:pt x="46" y="29"/>
                    <a:pt x="45" y="29"/>
                    <a:pt x="45" y="29"/>
                  </a:cubicBezTo>
                  <a:cubicBezTo>
                    <a:pt x="45" y="29"/>
                    <a:pt x="45" y="30"/>
                    <a:pt x="45" y="30"/>
                  </a:cubicBezTo>
                  <a:cubicBezTo>
                    <a:pt x="45" y="31"/>
                    <a:pt x="45" y="32"/>
                    <a:pt x="46" y="33"/>
                  </a:cubicBezTo>
                  <a:cubicBezTo>
                    <a:pt x="46" y="33"/>
                    <a:pt x="47" y="34"/>
                    <a:pt x="47" y="34"/>
                  </a:cubicBezTo>
                  <a:cubicBezTo>
                    <a:pt x="48" y="35"/>
                    <a:pt x="49" y="35"/>
                    <a:pt x="50" y="35"/>
                  </a:cubicBezTo>
                  <a:cubicBezTo>
                    <a:pt x="51" y="35"/>
                    <a:pt x="53" y="35"/>
                    <a:pt x="54" y="34"/>
                  </a:cubicBezTo>
                  <a:cubicBezTo>
                    <a:pt x="54" y="34"/>
                    <a:pt x="56" y="33"/>
                    <a:pt x="57" y="33"/>
                  </a:cubicBezTo>
                  <a:cubicBezTo>
                    <a:pt x="57" y="33"/>
                    <a:pt x="59" y="32"/>
                    <a:pt x="59" y="32"/>
                  </a:cubicBezTo>
                  <a:cubicBezTo>
                    <a:pt x="60" y="32"/>
                    <a:pt x="61" y="33"/>
                    <a:pt x="61" y="33"/>
                  </a:cubicBezTo>
                  <a:cubicBezTo>
                    <a:pt x="61" y="33"/>
                    <a:pt x="62" y="34"/>
                    <a:pt x="62" y="3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7" name="Freeform 157"/>
            <p:cNvSpPr>
              <a:spLocks/>
            </p:cNvSpPr>
            <p:nvPr/>
          </p:nvSpPr>
          <p:spPr bwMode="auto">
            <a:xfrm>
              <a:off x="1497013" y="1931988"/>
              <a:ext cx="130175" cy="88900"/>
            </a:xfrm>
            <a:custGeom>
              <a:avLst/>
              <a:gdLst/>
              <a:ahLst/>
              <a:cxnLst>
                <a:cxn ang="0">
                  <a:pos x="31" y="0"/>
                </a:cxn>
                <a:cxn ang="0">
                  <a:pos x="31" y="0"/>
                </a:cxn>
                <a:cxn ang="0">
                  <a:pos x="32" y="5"/>
                </a:cxn>
                <a:cxn ang="0">
                  <a:pos x="38" y="9"/>
                </a:cxn>
                <a:cxn ang="0">
                  <a:pos x="39" y="14"/>
                </a:cxn>
                <a:cxn ang="0">
                  <a:pos x="41" y="18"/>
                </a:cxn>
                <a:cxn ang="0">
                  <a:pos x="45" y="19"/>
                </a:cxn>
                <a:cxn ang="0">
                  <a:pos x="51" y="21"/>
                </a:cxn>
                <a:cxn ang="0">
                  <a:pos x="56" y="20"/>
                </a:cxn>
                <a:cxn ang="0">
                  <a:pos x="63" y="21"/>
                </a:cxn>
                <a:cxn ang="0">
                  <a:pos x="68" y="24"/>
                </a:cxn>
                <a:cxn ang="0">
                  <a:pos x="63" y="26"/>
                </a:cxn>
                <a:cxn ang="0">
                  <a:pos x="58" y="24"/>
                </a:cxn>
                <a:cxn ang="0">
                  <a:pos x="54" y="28"/>
                </a:cxn>
                <a:cxn ang="0">
                  <a:pos x="49" y="33"/>
                </a:cxn>
                <a:cxn ang="0">
                  <a:pos x="46" y="38"/>
                </a:cxn>
                <a:cxn ang="0">
                  <a:pos x="38" y="41"/>
                </a:cxn>
                <a:cxn ang="0">
                  <a:pos x="34" y="45"/>
                </a:cxn>
                <a:cxn ang="0">
                  <a:pos x="30" y="47"/>
                </a:cxn>
                <a:cxn ang="0">
                  <a:pos x="29" y="45"/>
                </a:cxn>
                <a:cxn ang="0">
                  <a:pos x="26" y="43"/>
                </a:cxn>
                <a:cxn ang="0">
                  <a:pos x="22" y="41"/>
                </a:cxn>
                <a:cxn ang="0">
                  <a:pos x="19" y="39"/>
                </a:cxn>
                <a:cxn ang="0">
                  <a:pos x="23" y="36"/>
                </a:cxn>
                <a:cxn ang="0">
                  <a:pos x="22" y="33"/>
                </a:cxn>
                <a:cxn ang="0">
                  <a:pos x="15" y="32"/>
                </a:cxn>
                <a:cxn ang="0">
                  <a:pos x="9" y="26"/>
                </a:cxn>
                <a:cxn ang="0">
                  <a:pos x="5" y="23"/>
                </a:cxn>
                <a:cxn ang="0">
                  <a:pos x="3" y="19"/>
                </a:cxn>
                <a:cxn ang="0">
                  <a:pos x="0" y="18"/>
                </a:cxn>
                <a:cxn ang="0">
                  <a:pos x="3" y="15"/>
                </a:cxn>
                <a:cxn ang="0">
                  <a:pos x="11" y="10"/>
                </a:cxn>
                <a:cxn ang="0">
                  <a:pos x="18" y="10"/>
                </a:cxn>
                <a:cxn ang="0">
                  <a:pos x="23" y="8"/>
                </a:cxn>
                <a:cxn ang="0">
                  <a:pos x="28" y="7"/>
                </a:cxn>
                <a:cxn ang="0">
                  <a:pos x="26" y="4"/>
                </a:cxn>
                <a:cxn ang="0">
                  <a:pos x="26" y="0"/>
                </a:cxn>
                <a:cxn ang="0">
                  <a:pos x="30" y="0"/>
                </a:cxn>
              </a:cxnLst>
              <a:rect l="0" t="0" r="r" b="b"/>
              <a:pathLst>
                <a:path w="69" h="47">
                  <a:moveTo>
                    <a:pt x="30" y="0"/>
                  </a:moveTo>
                  <a:cubicBezTo>
                    <a:pt x="30" y="0"/>
                    <a:pt x="31" y="0"/>
                    <a:pt x="31" y="0"/>
                  </a:cubicBezTo>
                  <a:cubicBezTo>
                    <a:pt x="31" y="0"/>
                    <a:pt x="31" y="0"/>
                    <a:pt x="31" y="0"/>
                  </a:cubicBezTo>
                  <a:cubicBezTo>
                    <a:pt x="31" y="0"/>
                    <a:pt x="31" y="0"/>
                    <a:pt x="31" y="0"/>
                  </a:cubicBezTo>
                  <a:cubicBezTo>
                    <a:pt x="30" y="0"/>
                    <a:pt x="31" y="2"/>
                    <a:pt x="31" y="2"/>
                  </a:cubicBezTo>
                  <a:cubicBezTo>
                    <a:pt x="31" y="3"/>
                    <a:pt x="32" y="4"/>
                    <a:pt x="32" y="5"/>
                  </a:cubicBezTo>
                  <a:cubicBezTo>
                    <a:pt x="33" y="6"/>
                    <a:pt x="34" y="7"/>
                    <a:pt x="35" y="7"/>
                  </a:cubicBezTo>
                  <a:cubicBezTo>
                    <a:pt x="35" y="8"/>
                    <a:pt x="37" y="8"/>
                    <a:pt x="38" y="9"/>
                  </a:cubicBezTo>
                  <a:cubicBezTo>
                    <a:pt x="38" y="9"/>
                    <a:pt x="39" y="10"/>
                    <a:pt x="39" y="11"/>
                  </a:cubicBezTo>
                  <a:cubicBezTo>
                    <a:pt x="40" y="12"/>
                    <a:pt x="40" y="14"/>
                    <a:pt x="39" y="14"/>
                  </a:cubicBezTo>
                  <a:cubicBezTo>
                    <a:pt x="39" y="15"/>
                    <a:pt x="39" y="16"/>
                    <a:pt x="39" y="17"/>
                  </a:cubicBezTo>
                  <a:cubicBezTo>
                    <a:pt x="39" y="17"/>
                    <a:pt x="40" y="18"/>
                    <a:pt x="41" y="18"/>
                  </a:cubicBezTo>
                  <a:cubicBezTo>
                    <a:pt x="41" y="18"/>
                    <a:pt x="43" y="18"/>
                    <a:pt x="43" y="18"/>
                  </a:cubicBezTo>
                  <a:cubicBezTo>
                    <a:pt x="44" y="19"/>
                    <a:pt x="45" y="19"/>
                    <a:pt x="45" y="19"/>
                  </a:cubicBezTo>
                  <a:cubicBezTo>
                    <a:pt x="46" y="19"/>
                    <a:pt x="48" y="20"/>
                    <a:pt x="48" y="20"/>
                  </a:cubicBezTo>
                  <a:cubicBezTo>
                    <a:pt x="49" y="20"/>
                    <a:pt x="50" y="21"/>
                    <a:pt x="51" y="21"/>
                  </a:cubicBezTo>
                  <a:cubicBezTo>
                    <a:pt x="51" y="21"/>
                    <a:pt x="53" y="21"/>
                    <a:pt x="53" y="21"/>
                  </a:cubicBezTo>
                  <a:cubicBezTo>
                    <a:pt x="54" y="21"/>
                    <a:pt x="55" y="20"/>
                    <a:pt x="56" y="20"/>
                  </a:cubicBezTo>
                  <a:cubicBezTo>
                    <a:pt x="57" y="20"/>
                    <a:pt x="59" y="20"/>
                    <a:pt x="59" y="20"/>
                  </a:cubicBezTo>
                  <a:cubicBezTo>
                    <a:pt x="60" y="20"/>
                    <a:pt x="62" y="21"/>
                    <a:pt x="63" y="21"/>
                  </a:cubicBezTo>
                  <a:cubicBezTo>
                    <a:pt x="65" y="21"/>
                    <a:pt x="67" y="22"/>
                    <a:pt x="69" y="22"/>
                  </a:cubicBezTo>
                  <a:cubicBezTo>
                    <a:pt x="69" y="23"/>
                    <a:pt x="68" y="24"/>
                    <a:pt x="68" y="24"/>
                  </a:cubicBezTo>
                  <a:cubicBezTo>
                    <a:pt x="68" y="24"/>
                    <a:pt x="67" y="26"/>
                    <a:pt x="66" y="26"/>
                  </a:cubicBezTo>
                  <a:cubicBezTo>
                    <a:pt x="66" y="26"/>
                    <a:pt x="64" y="26"/>
                    <a:pt x="63" y="26"/>
                  </a:cubicBezTo>
                  <a:cubicBezTo>
                    <a:pt x="63" y="26"/>
                    <a:pt x="62" y="26"/>
                    <a:pt x="61" y="25"/>
                  </a:cubicBezTo>
                  <a:cubicBezTo>
                    <a:pt x="60" y="25"/>
                    <a:pt x="59" y="24"/>
                    <a:pt x="58" y="24"/>
                  </a:cubicBezTo>
                  <a:cubicBezTo>
                    <a:pt x="57" y="24"/>
                    <a:pt x="56" y="25"/>
                    <a:pt x="55" y="25"/>
                  </a:cubicBezTo>
                  <a:cubicBezTo>
                    <a:pt x="55" y="26"/>
                    <a:pt x="54" y="27"/>
                    <a:pt x="54" y="28"/>
                  </a:cubicBezTo>
                  <a:cubicBezTo>
                    <a:pt x="53" y="28"/>
                    <a:pt x="53" y="30"/>
                    <a:pt x="52" y="30"/>
                  </a:cubicBezTo>
                  <a:cubicBezTo>
                    <a:pt x="52" y="31"/>
                    <a:pt x="50" y="33"/>
                    <a:pt x="49" y="33"/>
                  </a:cubicBezTo>
                  <a:cubicBezTo>
                    <a:pt x="49" y="34"/>
                    <a:pt x="48" y="35"/>
                    <a:pt x="48" y="35"/>
                  </a:cubicBezTo>
                  <a:cubicBezTo>
                    <a:pt x="47" y="36"/>
                    <a:pt x="46" y="38"/>
                    <a:pt x="46" y="38"/>
                  </a:cubicBezTo>
                  <a:cubicBezTo>
                    <a:pt x="45" y="39"/>
                    <a:pt x="43" y="39"/>
                    <a:pt x="42" y="39"/>
                  </a:cubicBezTo>
                  <a:cubicBezTo>
                    <a:pt x="41" y="40"/>
                    <a:pt x="39" y="40"/>
                    <a:pt x="38" y="41"/>
                  </a:cubicBezTo>
                  <a:cubicBezTo>
                    <a:pt x="38" y="42"/>
                    <a:pt x="37" y="43"/>
                    <a:pt x="37" y="43"/>
                  </a:cubicBezTo>
                  <a:cubicBezTo>
                    <a:pt x="36" y="44"/>
                    <a:pt x="35" y="45"/>
                    <a:pt x="34" y="45"/>
                  </a:cubicBezTo>
                  <a:cubicBezTo>
                    <a:pt x="34" y="46"/>
                    <a:pt x="33" y="47"/>
                    <a:pt x="32" y="47"/>
                  </a:cubicBezTo>
                  <a:cubicBezTo>
                    <a:pt x="32" y="47"/>
                    <a:pt x="31" y="47"/>
                    <a:pt x="30" y="47"/>
                  </a:cubicBezTo>
                  <a:cubicBezTo>
                    <a:pt x="30" y="47"/>
                    <a:pt x="29" y="47"/>
                    <a:pt x="29" y="46"/>
                  </a:cubicBezTo>
                  <a:cubicBezTo>
                    <a:pt x="28" y="46"/>
                    <a:pt x="29" y="45"/>
                    <a:pt x="29" y="45"/>
                  </a:cubicBezTo>
                  <a:cubicBezTo>
                    <a:pt x="29" y="44"/>
                    <a:pt x="28" y="44"/>
                    <a:pt x="28" y="44"/>
                  </a:cubicBezTo>
                  <a:cubicBezTo>
                    <a:pt x="27" y="44"/>
                    <a:pt x="26" y="43"/>
                    <a:pt x="26" y="43"/>
                  </a:cubicBezTo>
                  <a:cubicBezTo>
                    <a:pt x="25" y="43"/>
                    <a:pt x="24" y="43"/>
                    <a:pt x="23" y="42"/>
                  </a:cubicBezTo>
                  <a:cubicBezTo>
                    <a:pt x="23" y="42"/>
                    <a:pt x="22" y="42"/>
                    <a:pt x="22" y="41"/>
                  </a:cubicBezTo>
                  <a:cubicBezTo>
                    <a:pt x="21" y="41"/>
                    <a:pt x="21" y="40"/>
                    <a:pt x="21" y="40"/>
                  </a:cubicBezTo>
                  <a:cubicBezTo>
                    <a:pt x="20" y="40"/>
                    <a:pt x="20" y="39"/>
                    <a:pt x="19" y="39"/>
                  </a:cubicBezTo>
                  <a:cubicBezTo>
                    <a:pt x="19" y="38"/>
                    <a:pt x="19" y="37"/>
                    <a:pt x="19" y="36"/>
                  </a:cubicBezTo>
                  <a:cubicBezTo>
                    <a:pt x="20" y="36"/>
                    <a:pt x="22" y="37"/>
                    <a:pt x="23" y="36"/>
                  </a:cubicBezTo>
                  <a:cubicBezTo>
                    <a:pt x="23" y="36"/>
                    <a:pt x="23" y="35"/>
                    <a:pt x="23" y="34"/>
                  </a:cubicBezTo>
                  <a:cubicBezTo>
                    <a:pt x="23" y="34"/>
                    <a:pt x="22" y="33"/>
                    <a:pt x="22" y="33"/>
                  </a:cubicBezTo>
                  <a:cubicBezTo>
                    <a:pt x="21" y="33"/>
                    <a:pt x="19" y="33"/>
                    <a:pt x="18" y="33"/>
                  </a:cubicBezTo>
                  <a:cubicBezTo>
                    <a:pt x="17" y="33"/>
                    <a:pt x="15" y="32"/>
                    <a:pt x="15" y="32"/>
                  </a:cubicBezTo>
                  <a:cubicBezTo>
                    <a:pt x="14" y="31"/>
                    <a:pt x="13" y="29"/>
                    <a:pt x="13" y="29"/>
                  </a:cubicBezTo>
                  <a:cubicBezTo>
                    <a:pt x="12" y="28"/>
                    <a:pt x="10" y="27"/>
                    <a:pt x="9" y="26"/>
                  </a:cubicBezTo>
                  <a:cubicBezTo>
                    <a:pt x="8" y="26"/>
                    <a:pt x="6" y="25"/>
                    <a:pt x="6" y="25"/>
                  </a:cubicBezTo>
                  <a:cubicBezTo>
                    <a:pt x="5" y="25"/>
                    <a:pt x="5" y="24"/>
                    <a:pt x="5" y="23"/>
                  </a:cubicBezTo>
                  <a:cubicBezTo>
                    <a:pt x="4" y="23"/>
                    <a:pt x="5" y="21"/>
                    <a:pt x="5" y="20"/>
                  </a:cubicBezTo>
                  <a:cubicBezTo>
                    <a:pt x="4" y="20"/>
                    <a:pt x="4" y="20"/>
                    <a:pt x="3" y="19"/>
                  </a:cubicBezTo>
                  <a:cubicBezTo>
                    <a:pt x="3" y="19"/>
                    <a:pt x="2" y="19"/>
                    <a:pt x="1" y="19"/>
                  </a:cubicBezTo>
                  <a:cubicBezTo>
                    <a:pt x="1" y="19"/>
                    <a:pt x="1" y="18"/>
                    <a:pt x="0" y="18"/>
                  </a:cubicBezTo>
                  <a:cubicBezTo>
                    <a:pt x="1" y="17"/>
                    <a:pt x="1" y="17"/>
                    <a:pt x="2" y="17"/>
                  </a:cubicBezTo>
                  <a:cubicBezTo>
                    <a:pt x="2" y="16"/>
                    <a:pt x="3" y="15"/>
                    <a:pt x="3" y="15"/>
                  </a:cubicBezTo>
                  <a:cubicBezTo>
                    <a:pt x="4" y="14"/>
                    <a:pt x="5" y="12"/>
                    <a:pt x="6" y="11"/>
                  </a:cubicBezTo>
                  <a:cubicBezTo>
                    <a:pt x="7" y="11"/>
                    <a:pt x="9" y="10"/>
                    <a:pt x="11" y="10"/>
                  </a:cubicBezTo>
                  <a:cubicBezTo>
                    <a:pt x="11" y="10"/>
                    <a:pt x="13" y="10"/>
                    <a:pt x="14" y="10"/>
                  </a:cubicBezTo>
                  <a:cubicBezTo>
                    <a:pt x="15" y="10"/>
                    <a:pt x="17" y="10"/>
                    <a:pt x="18" y="10"/>
                  </a:cubicBezTo>
                  <a:cubicBezTo>
                    <a:pt x="19" y="10"/>
                    <a:pt x="20" y="9"/>
                    <a:pt x="21" y="9"/>
                  </a:cubicBezTo>
                  <a:cubicBezTo>
                    <a:pt x="21" y="9"/>
                    <a:pt x="22" y="8"/>
                    <a:pt x="23" y="8"/>
                  </a:cubicBezTo>
                  <a:cubicBezTo>
                    <a:pt x="24" y="8"/>
                    <a:pt x="25" y="7"/>
                    <a:pt x="26" y="7"/>
                  </a:cubicBezTo>
                  <a:cubicBezTo>
                    <a:pt x="26" y="7"/>
                    <a:pt x="28" y="7"/>
                    <a:pt x="28" y="7"/>
                  </a:cubicBezTo>
                  <a:cubicBezTo>
                    <a:pt x="28" y="7"/>
                    <a:pt x="28" y="6"/>
                    <a:pt x="28" y="5"/>
                  </a:cubicBezTo>
                  <a:cubicBezTo>
                    <a:pt x="28" y="5"/>
                    <a:pt x="27" y="4"/>
                    <a:pt x="26" y="4"/>
                  </a:cubicBezTo>
                  <a:cubicBezTo>
                    <a:pt x="26" y="3"/>
                    <a:pt x="26" y="2"/>
                    <a:pt x="26" y="2"/>
                  </a:cubicBezTo>
                  <a:cubicBezTo>
                    <a:pt x="26" y="1"/>
                    <a:pt x="27" y="1"/>
                    <a:pt x="26" y="0"/>
                  </a:cubicBezTo>
                  <a:cubicBezTo>
                    <a:pt x="27" y="0"/>
                    <a:pt x="27" y="0"/>
                    <a:pt x="28" y="0"/>
                  </a:cubicBezTo>
                  <a:cubicBezTo>
                    <a:pt x="28" y="0"/>
                    <a:pt x="29" y="0"/>
                    <a:pt x="30"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8" name="Freeform 158"/>
            <p:cNvSpPr>
              <a:spLocks/>
            </p:cNvSpPr>
            <p:nvPr/>
          </p:nvSpPr>
          <p:spPr bwMode="auto">
            <a:xfrm>
              <a:off x="1620838" y="1998663"/>
              <a:ext cx="379413" cy="376238"/>
            </a:xfrm>
            <a:custGeom>
              <a:avLst/>
              <a:gdLst/>
              <a:ahLst/>
              <a:cxnLst>
                <a:cxn ang="0">
                  <a:pos x="102" y="25"/>
                </a:cxn>
                <a:cxn ang="0">
                  <a:pos x="109" y="28"/>
                </a:cxn>
                <a:cxn ang="0">
                  <a:pos x="124" y="27"/>
                </a:cxn>
                <a:cxn ang="0">
                  <a:pos x="132" y="21"/>
                </a:cxn>
                <a:cxn ang="0">
                  <a:pos x="147" y="19"/>
                </a:cxn>
                <a:cxn ang="0">
                  <a:pos x="146" y="11"/>
                </a:cxn>
                <a:cxn ang="0">
                  <a:pos x="154" y="1"/>
                </a:cxn>
                <a:cxn ang="0">
                  <a:pos x="165" y="5"/>
                </a:cxn>
                <a:cxn ang="0">
                  <a:pos x="181" y="6"/>
                </a:cxn>
                <a:cxn ang="0">
                  <a:pos x="186" y="14"/>
                </a:cxn>
                <a:cxn ang="0">
                  <a:pos x="193" y="20"/>
                </a:cxn>
                <a:cxn ang="0">
                  <a:pos x="199" y="35"/>
                </a:cxn>
                <a:cxn ang="0">
                  <a:pos x="190" y="45"/>
                </a:cxn>
                <a:cxn ang="0">
                  <a:pos x="182" y="53"/>
                </a:cxn>
                <a:cxn ang="0">
                  <a:pos x="175" y="65"/>
                </a:cxn>
                <a:cxn ang="0">
                  <a:pos x="162" y="72"/>
                </a:cxn>
                <a:cxn ang="0">
                  <a:pos x="163" y="88"/>
                </a:cxn>
                <a:cxn ang="0">
                  <a:pos x="173" y="97"/>
                </a:cxn>
                <a:cxn ang="0">
                  <a:pos x="179" y="112"/>
                </a:cxn>
                <a:cxn ang="0">
                  <a:pos x="170" y="121"/>
                </a:cxn>
                <a:cxn ang="0">
                  <a:pos x="162" y="125"/>
                </a:cxn>
                <a:cxn ang="0">
                  <a:pos x="157" y="133"/>
                </a:cxn>
                <a:cxn ang="0">
                  <a:pos x="149" y="142"/>
                </a:cxn>
                <a:cxn ang="0">
                  <a:pos x="135" y="147"/>
                </a:cxn>
                <a:cxn ang="0">
                  <a:pos x="123" y="159"/>
                </a:cxn>
                <a:cxn ang="0">
                  <a:pos x="120" y="167"/>
                </a:cxn>
                <a:cxn ang="0">
                  <a:pos x="111" y="176"/>
                </a:cxn>
                <a:cxn ang="0">
                  <a:pos x="101" y="189"/>
                </a:cxn>
                <a:cxn ang="0">
                  <a:pos x="90" y="198"/>
                </a:cxn>
                <a:cxn ang="0">
                  <a:pos x="82" y="185"/>
                </a:cxn>
                <a:cxn ang="0">
                  <a:pos x="89" y="171"/>
                </a:cxn>
                <a:cxn ang="0">
                  <a:pos x="84" y="165"/>
                </a:cxn>
                <a:cxn ang="0">
                  <a:pos x="78" y="158"/>
                </a:cxn>
                <a:cxn ang="0">
                  <a:pos x="71" y="160"/>
                </a:cxn>
                <a:cxn ang="0">
                  <a:pos x="66" y="155"/>
                </a:cxn>
                <a:cxn ang="0">
                  <a:pos x="58" y="147"/>
                </a:cxn>
                <a:cxn ang="0">
                  <a:pos x="52" y="142"/>
                </a:cxn>
                <a:cxn ang="0">
                  <a:pos x="39" y="140"/>
                </a:cxn>
                <a:cxn ang="0">
                  <a:pos x="30" y="141"/>
                </a:cxn>
                <a:cxn ang="0">
                  <a:pos x="38" y="129"/>
                </a:cxn>
                <a:cxn ang="0">
                  <a:pos x="34" y="123"/>
                </a:cxn>
                <a:cxn ang="0">
                  <a:pos x="19" y="130"/>
                </a:cxn>
                <a:cxn ang="0">
                  <a:pos x="2" y="126"/>
                </a:cxn>
                <a:cxn ang="0">
                  <a:pos x="4" y="110"/>
                </a:cxn>
                <a:cxn ang="0">
                  <a:pos x="5" y="101"/>
                </a:cxn>
                <a:cxn ang="0">
                  <a:pos x="1" y="84"/>
                </a:cxn>
                <a:cxn ang="0">
                  <a:pos x="7" y="76"/>
                </a:cxn>
                <a:cxn ang="0">
                  <a:pos x="14" y="64"/>
                </a:cxn>
                <a:cxn ang="0">
                  <a:pos x="15" y="55"/>
                </a:cxn>
                <a:cxn ang="0">
                  <a:pos x="9" y="44"/>
                </a:cxn>
                <a:cxn ang="0">
                  <a:pos x="13" y="36"/>
                </a:cxn>
                <a:cxn ang="0">
                  <a:pos x="22" y="32"/>
                </a:cxn>
                <a:cxn ang="0">
                  <a:pos x="28" y="36"/>
                </a:cxn>
                <a:cxn ang="0">
                  <a:pos x="34" y="42"/>
                </a:cxn>
                <a:cxn ang="0">
                  <a:pos x="47" y="37"/>
                </a:cxn>
                <a:cxn ang="0">
                  <a:pos x="52" y="52"/>
                </a:cxn>
                <a:cxn ang="0">
                  <a:pos x="58" y="55"/>
                </a:cxn>
                <a:cxn ang="0">
                  <a:pos x="66" y="41"/>
                </a:cxn>
                <a:cxn ang="0">
                  <a:pos x="79" y="36"/>
                </a:cxn>
                <a:cxn ang="0">
                  <a:pos x="88" y="36"/>
                </a:cxn>
              </a:cxnLst>
              <a:rect l="0" t="0" r="r" b="b"/>
              <a:pathLst>
                <a:path w="201" h="200">
                  <a:moveTo>
                    <a:pt x="92" y="32"/>
                  </a:moveTo>
                  <a:cubicBezTo>
                    <a:pt x="92" y="32"/>
                    <a:pt x="93" y="31"/>
                    <a:pt x="93" y="31"/>
                  </a:cubicBezTo>
                  <a:cubicBezTo>
                    <a:pt x="94" y="30"/>
                    <a:pt x="96" y="30"/>
                    <a:pt x="97" y="29"/>
                  </a:cubicBezTo>
                  <a:cubicBezTo>
                    <a:pt x="98" y="29"/>
                    <a:pt x="98" y="28"/>
                    <a:pt x="99" y="28"/>
                  </a:cubicBezTo>
                  <a:cubicBezTo>
                    <a:pt x="99" y="27"/>
                    <a:pt x="100" y="26"/>
                    <a:pt x="100" y="26"/>
                  </a:cubicBezTo>
                  <a:cubicBezTo>
                    <a:pt x="101" y="25"/>
                    <a:pt x="102" y="25"/>
                    <a:pt x="102" y="25"/>
                  </a:cubicBezTo>
                  <a:cubicBezTo>
                    <a:pt x="103" y="24"/>
                    <a:pt x="104" y="25"/>
                    <a:pt x="104" y="25"/>
                  </a:cubicBezTo>
                  <a:cubicBezTo>
                    <a:pt x="104" y="25"/>
                    <a:pt x="105" y="26"/>
                    <a:pt x="104" y="27"/>
                  </a:cubicBezTo>
                  <a:cubicBezTo>
                    <a:pt x="104" y="27"/>
                    <a:pt x="103" y="28"/>
                    <a:pt x="103" y="29"/>
                  </a:cubicBezTo>
                  <a:cubicBezTo>
                    <a:pt x="104" y="29"/>
                    <a:pt x="104" y="30"/>
                    <a:pt x="105" y="31"/>
                  </a:cubicBezTo>
                  <a:cubicBezTo>
                    <a:pt x="106" y="31"/>
                    <a:pt x="107" y="30"/>
                    <a:pt x="107" y="30"/>
                  </a:cubicBezTo>
                  <a:cubicBezTo>
                    <a:pt x="108" y="29"/>
                    <a:pt x="108" y="29"/>
                    <a:pt x="109" y="28"/>
                  </a:cubicBezTo>
                  <a:cubicBezTo>
                    <a:pt x="110" y="28"/>
                    <a:pt x="112" y="27"/>
                    <a:pt x="113" y="27"/>
                  </a:cubicBezTo>
                  <a:cubicBezTo>
                    <a:pt x="113" y="27"/>
                    <a:pt x="114" y="27"/>
                    <a:pt x="115" y="27"/>
                  </a:cubicBezTo>
                  <a:cubicBezTo>
                    <a:pt x="115" y="27"/>
                    <a:pt x="116" y="27"/>
                    <a:pt x="117" y="27"/>
                  </a:cubicBezTo>
                  <a:cubicBezTo>
                    <a:pt x="117" y="27"/>
                    <a:pt x="118" y="28"/>
                    <a:pt x="119" y="28"/>
                  </a:cubicBezTo>
                  <a:cubicBezTo>
                    <a:pt x="120" y="28"/>
                    <a:pt x="121" y="28"/>
                    <a:pt x="121" y="28"/>
                  </a:cubicBezTo>
                  <a:cubicBezTo>
                    <a:pt x="122" y="28"/>
                    <a:pt x="123" y="28"/>
                    <a:pt x="124" y="27"/>
                  </a:cubicBezTo>
                  <a:cubicBezTo>
                    <a:pt x="124" y="27"/>
                    <a:pt x="125" y="25"/>
                    <a:pt x="125" y="25"/>
                  </a:cubicBezTo>
                  <a:cubicBezTo>
                    <a:pt x="126" y="25"/>
                    <a:pt x="127" y="25"/>
                    <a:pt x="127" y="25"/>
                  </a:cubicBezTo>
                  <a:cubicBezTo>
                    <a:pt x="127" y="25"/>
                    <a:pt x="128" y="27"/>
                    <a:pt x="129" y="27"/>
                  </a:cubicBezTo>
                  <a:cubicBezTo>
                    <a:pt x="129" y="26"/>
                    <a:pt x="130" y="25"/>
                    <a:pt x="131" y="25"/>
                  </a:cubicBezTo>
                  <a:cubicBezTo>
                    <a:pt x="131" y="24"/>
                    <a:pt x="131" y="23"/>
                    <a:pt x="131" y="22"/>
                  </a:cubicBezTo>
                  <a:cubicBezTo>
                    <a:pt x="132" y="22"/>
                    <a:pt x="132" y="21"/>
                    <a:pt x="132" y="21"/>
                  </a:cubicBezTo>
                  <a:cubicBezTo>
                    <a:pt x="133" y="20"/>
                    <a:pt x="134" y="21"/>
                    <a:pt x="135" y="21"/>
                  </a:cubicBezTo>
                  <a:cubicBezTo>
                    <a:pt x="135" y="21"/>
                    <a:pt x="136" y="20"/>
                    <a:pt x="137" y="20"/>
                  </a:cubicBezTo>
                  <a:cubicBezTo>
                    <a:pt x="137" y="20"/>
                    <a:pt x="138" y="20"/>
                    <a:pt x="138" y="20"/>
                  </a:cubicBezTo>
                  <a:cubicBezTo>
                    <a:pt x="139" y="20"/>
                    <a:pt x="141" y="20"/>
                    <a:pt x="142" y="20"/>
                  </a:cubicBezTo>
                  <a:cubicBezTo>
                    <a:pt x="142" y="20"/>
                    <a:pt x="144" y="20"/>
                    <a:pt x="145" y="20"/>
                  </a:cubicBezTo>
                  <a:cubicBezTo>
                    <a:pt x="145" y="20"/>
                    <a:pt x="146" y="19"/>
                    <a:pt x="147" y="19"/>
                  </a:cubicBezTo>
                  <a:cubicBezTo>
                    <a:pt x="147" y="18"/>
                    <a:pt x="148" y="17"/>
                    <a:pt x="148" y="17"/>
                  </a:cubicBezTo>
                  <a:cubicBezTo>
                    <a:pt x="148" y="17"/>
                    <a:pt x="149" y="17"/>
                    <a:pt x="150" y="16"/>
                  </a:cubicBezTo>
                  <a:cubicBezTo>
                    <a:pt x="150" y="16"/>
                    <a:pt x="151" y="16"/>
                    <a:pt x="151" y="15"/>
                  </a:cubicBezTo>
                  <a:cubicBezTo>
                    <a:pt x="151" y="15"/>
                    <a:pt x="151" y="13"/>
                    <a:pt x="150" y="13"/>
                  </a:cubicBezTo>
                  <a:cubicBezTo>
                    <a:pt x="150" y="13"/>
                    <a:pt x="148" y="13"/>
                    <a:pt x="148" y="12"/>
                  </a:cubicBezTo>
                  <a:cubicBezTo>
                    <a:pt x="147" y="12"/>
                    <a:pt x="146" y="11"/>
                    <a:pt x="146" y="11"/>
                  </a:cubicBezTo>
                  <a:cubicBezTo>
                    <a:pt x="146" y="10"/>
                    <a:pt x="146" y="10"/>
                    <a:pt x="146" y="9"/>
                  </a:cubicBezTo>
                  <a:cubicBezTo>
                    <a:pt x="146" y="9"/>
                    <a:pt x="146" y="8"/>
                    <a:pt x="147" y="7"/>
                  </a:cubicBezTo>
                  <a:cubicBezTo>
                    <a:pt x="147" y="7"/>
                    <a:pt x="148" y="6"/>
                    <a:pt x="148" y="6"/>
                  </a:cubicBezTo>
                  <a:cubicBezTo>
                    <a:pt x="149" y="5"/>
                    <a:pt x="150" y="5"/>
                    <a:pt x="151" y="5"/>
                  </a:cubicBezTo>
                  <a:cubicBezTo>
                    <a:pt x="151" y="4"/>
                    <a:pt x="151" y="3"/>
                    <a:pt x="152" y="3"/>
                  </a:cubicBezTo>
                  <a:cubicBezTo>
                    <a:pt x="152" y="2"/>
                    <a:pt x="153" y="1"/>
                    <a:pt x="154" y="1"/>
                  </a:cubicBezTo>
                  <a:cubicBezTo>
                    <a:pt x="154" y="0"/>
                    <a:pt x="155" y="0"/>
                    <a:pt x="156" y="0"/>
                  </a:cubicBezTo>
                  <a:cubicBezTo>
                    <a:pt x="156" y="0"/>
                    <a:pt x="157" y="2"/>
                    <a:pt x="158" y="3"/>
                  </a:cubicBezTo>
                  <a:cubicBezTo>
                    <a:pt x="158" y="3"/>
                    <a:pt x="159" y="3"/>
                    <a:pt x="159" y="3"/>
                  </a:cubicBezTo>
                  <a:cubicBezTo>
                    <a:pt x="160" y="4"/>
                    <a:pt x="161" y="4"/>
                    <a:pt x="161" y="4"/>
                  </a:cubicBezTo>
                  <a:cubicBezTo>
                    <a:pt x="162" y="4"/>
                    <a:pt x="163" y="3"/>
                    <a:pt x="163" y="3"/>
                  </a:cubicBezTo>
                  <a:cubicBezTo>
                    <a:pt x="164" y="4"/>
                    <a:pt x="165" y="5"/>
                    <a:pt x="165" y="5"/>
                  </a:cubicBezTo>
                  <a:cubicBezTo>
                    <a:pt x="166" y="5"/>
                    <a:pt x="168" y="5"/>
                    <a:pt x="169" y="4"/>
                  </a:cubicBezTo>
                  <a:cubicBezTo>
                    <a:pt x="169" y="4"/>
                    <a:pt x="170" y="4"/>
                    <a:pt x="171" y="3"/>
                  </a:cubicBezTo>
                  <a:cubicBezTo>
                    <a:pt x="171" y="3"/>
                    <a:pt x="173" y="4"/>
                    <a:pt x="174" y="4"/>
                  </a:cubicBezTo>
                  <a:cubicBezTo>
                    <a:pt x="175" y="5"/>
                    <a:pt x="176" y="6"/>
                    <a:pt x="178" y="6"/>
                  </a:cubicBezTo>
                  <a:cubicBezTo>
                    <a:pt x="178" y="7"/>
                    <a:pt x="179" y="7"/>
                    <a:pt x="180" y="7"/>
                  </a:cubicBezTo>
                  <a:cubicBezTo>
                    <a:pt x="180" y="7"/>
                    <a:pt x="181" y="6"/>
                    <a:pt x="181" y="6"/>
                  </a:cubicBezTo>
                  <a:cubicBezTo>
                    <a:pt x="182" y="6"/>
                    <a:pt x="182" y="6"/>
                    <a:pt x="182" y="6"/>
                  </a:cubicBezTo>
                  <a:cubicBezTo>
                    <a:pt x="183" y="5"/>
                    <a:pt x="184" y="5"/>
                    <a:pt x="184" y="6"/>
                  </a:cubicBezTo>
                  <a:cubicBezTo>
                    <a:pt x="184" y="6"/>
                    <a:pt x="184" y="7"/>
                    <a:pt x="185" y="7"/>
                  </a:cubicBezTo>
                  <a:cubicBezTo>
                    <a:pt x="185" y="7"/>
                    <a:pt x="185" y="8"/>
                    <a:pt x="185" y="9"/>
                  </a:cubicBezTo>
                  <a:cubicBezTo>
                    <a:pt x="185" y="9"/>
                    <a:pt x="185" y="10"/>
                    <a:pt x="185" y="11"/>
                  </a:cubicBezTo>
                  <a:cubicBezTo>
                    <a:pt x="185" y="12"/>
                    <a:pt x="185" y="13"/>
                    <a:pt x="186" y="14"/>
                  </a:cubicBezTo>
                  <a:cubicBezTo>
                    <a:pt x="186" y="14"/>
                    <a:pt x="187" y="14"/>
                    <a:pt x="188" y="14"/>
                  </a:cubicBezTo>
                  <a:cubicBezTo>
                    <a:pt x="188" y="15"/>
                    <a:pt x="190" y="15"/>
                    <a:pt x="190" y="15"/>
                  </a:cubicBezTo>
                  <a:cubicBezTo>
                    <a:pt x="190" y="15"/>
                    <a:pt x="190" y="16"/>
                    <a:pt x="191" y="16"/>
                  </a:cubicBezTo>
                  <a:cubicBezTo>
                    <a:pt x="191" y="17"/>
                    <a:pt x="193" y="16"/>
                    <a:pt x="193" y="17"/>
                  </a:cubicBezTo>
                  <a:cubicBezTo>
                    <a:pt x="193" y="17"/>
                    <a:pt x="193" y="17"/>
                    <a:pt x="193" y="18"/>
                  </a:cubicBezTo>
                  <a:cubicBezTo>
                    <a:pt x="193" y="18"/>
                    <a:pt x="193" y="20"/>
                    <a:pt x="193" y="20"/>
                  </a:cubicBezTo>
                  <a:cubicBezTo>
                    <a:pt x="193" y="21"/>
                    <a:pt x="193" y="22"/>
                    <a:pt x="194" y="23"/>
                  </a:cubicBezTo>
                  <a:cubicBezTo>
                    <a:pt x="194" y="24"/>
                    <a:pt x="195" y="25"/>
                    <a:pt x="196" y="26"/>
                  </a:cubicBezTo>
                  <a:cubicBezTo>
                    <a:pt x="196" y="27"/>
                    <a:pt x="197" y="29"/>
                    <a:pt x="198" y="30"/>
                  </a:cubicBezTo>
                  <a:cubicBezTo>
                    <a:pt x="198" y="31"/>
                    <a:pt x="199" y="33"/>
                    <a:pt x="200" y="34"/>
                  </a:cubicBezTo>
                  <a:cubicBezTo>
                    <a:pt x="200" y="34"/>
                    <a:pt x="200" y="34"/>
                    <a:pt x="201" y="34"/>
                  </a:cubicBezTo>
                  <a:cubicBezTo>
                    <a:pt x="200" y="35"/>
                    <a:pt x="199" y="35"/>
                    <a:pt x="199" y="35"/>
                  </a:cubicBezTo>
                  <a:cubicBezTo>
                    <a:pt x="199" y="36"/>
                    <a:pt x="198" y="36"/>
                    <a:pt x="197" y="36"/>
                  </a:cubicBezTo>
                  <a:cubicBezTo>
                    <a:pt x="196" y="37"/>
                    <a:pt x="194" y="36"/>
                    <a:pt x="193" y="36"/>
                  </a:cubicBezTo>
                  <a:cubicBezTo>
                    <a:pt x="192" y="37"/>
                    <a:pt x="192" y="38"/>
                    <a:pt x="192" y="39"/>
                  </a:cubicBezTo>
                  <a:cubicBezTo>
                    <a:pt x="192" y="39"/>
                    <a:pt x="192" y="40"/>
                    <a:pt x="192" y="41"/>
                  </a:cubicBezTo>
                  <a:cubicBezTo>
                    <a:pt x="192" y="42"/>
                    <a:pt x="192" y="43"/>
                    <a:pt x="192" y="44"/>
                  </a:cubicBezTo>
                  <a:cubicBezTo>
                    <a:pt x="192" y="44"/>
                    <a:pt x="191" y="45"/>
                    <a:pt x="190" y="45"/>
                  </a:cubicBezTo>
                  <a:cubicBezTo>
                    <a:pt x="190" y="45"/>
                    <a:pt x="189" y="46"/>
                    <a:pt x="189" y="46"/>
                  </a:cubicBezTo>
                  <a:cubicBezTo>
                    <a:pt x="188" y="47"/>
                    <a:pt x="188" y="47"/>
                    <a:pt x="188" y="48"/>
                  </a:cubicBezTo>
                  <a:cubicBezTo>
                    <a:pt x="187" y="48"/>
                    <a:pt x="186" y="48"/>
                    <a:pt x="185" y="48"/>
                  </a:cubicBezTo>
                  <a:cubicBezTo>
                    <a:pt x="185" y="48"/>
                    <a:pt x="184" y="49"/>
                    <a:pt x="184" y="49"/>
                  </a:cubicBezTo>
                  <a:cubicBezTo>
                    <a:pt x="184" y="50"/>
                    <a:pt x="184" y="50"/>
                    <a:pt x="183" y="51"/>
                  </a:cubicBezTo>
                  <a:cubicBezTo>
                    <a:pt x="183" y="51"/>
                    <a:pt x="183" y="52"/>
                    <a:pt x="182" y="53"/>
                  </a:cubicBezTo>
                  <a:cubicBezTo>
                    <a:pt x="182" y="53"/>
                    <a:pt x="181" y="54"/>
                    <a:pt x="180" y="54"/>
                  </a:cubicBezTo>
                  <a:cubicBezTo>
                    <a:pt x="180" y="55"/>
                    <a:pt x="180" y="56"/>
                    <a:pt x="179" y="56"/>
                  </a:cubicBezTo>
                  <a:cubicBezTo>
                    <a:pt x="179" y="57"/>
                    <a:pt x="178" y="57"/>
                    <a:pt x="178" y="58"/>
                  </a:cubicBezTo>
                  <a:cubicBezTo>
                    <a:pt x="178" y="58"/>
                    <a:pt x="177" y="59"/>
                    <a:pt x="177" y="60"/>
                  </a:cubicBezTo>
                  <a:cubicBezTo>
                    <a:pt x="177" y="60"/>
                    <a:pt x="177" y="62"/>
                    <a:pt x="177" y="62"/>
                  </a:cubicBezTo>
                  <a:cubicBezTo>
                    <a:pt x="177" y="63"/>
                    <a:pt x="176" y="65"/>
                    <a:pt x="175" y="65"/>
                  </a:cubicBezTo>
                  <a:cubicBezTo>
                    <a:pt x="175" y="66"/>
                    <a:pt x="173" y="67"/>
                    <a:pt x="172" y="67"/>
                  </a:cubicBezTo>
                  <a:cubicBezTo>
                    <a:pt x="172" y="68"/>
                    <a:pt x="171" y="69"/>
                    <a:pt x="170" y="69"/>
                  </a:cubicBezTo>
                  <a:cubicBezTo>
                    <a:pt x="169" y="69"/>
                    <a:pt x="168" y="70"/>
                    <a:pt x="168" y="70"/>
                  </a:cubicBezTo>
                  <a:cubicBezTo>
                    <a:pt x="167" y="70"/>
                    <a:pt x="165" y="69"/>
                    <a:pt x="164" y="69"/>
                  </a:cubicBezTo>
                  <a:cubicBezTo>
                    <a:pt x="164" y="69"/>
                    <a:pt x="163" y="70"/>
                    <a:pt x="162" y="70"/>
                  </a:cubicBezTo>
                  <a:cubicBezTo>
                    <a:pt x="162" y="70"/>
                    <a:pt x="162" y="71"/>
                    <a:pt x="162" y="72"/>
                  </a:cubicBezTo>
                  <a:cubicBezTo>
                    <a:pt x="162" y="72"/>
                    <a:pt x="162" y="74"/>
                    <a:pt x="162" y="74"/>
                  </a:cubicBezTo>
                  <a:cubicBezTo>
                    <a:pt x="162" y="75"/>
                    <a:pt x="163" y="76"/>
                    <a:pt x="163" y="77"/>
                  </a:cubicBezTo>
                  <a:cubicBezTo>
                    <a:pt x="164" y="77"/>
                    <a:pt x="164" y="79"/>
                    <a:pt x="165" y="79"/>
                  </a:cubicBezTo>
                  <a:cubicBezTo>
                    <a:pt x="165" y="80"/>
                    <a:pt x="165" y="82"/>
                    <a:pt x="165" y="82"/>
                  </a:cubicBezTo>
                  <a:cubicBezTo>
                    <a:pt x="165" y="83"/>
                    <a:pt x="164" y="85"/>
                    <a:pt x="164" y="86"/>
                  </a:cubicBezTo>
                  <a:cubicBezTo>
                    <a:pt x="164" y="86"/>
                    <a:pt x="163" y="87"/>
                    <a:pt x="163" y="88"/>
                  </a:cubicBezTo>
                  <a:cubicBezTo>
                    <a:pt x="163" y="88"/>
                    <a:pt x="164" y="89"/>
                    <a:pt x="164" y="89"/>
                  </a:cubicBezTo>
                  <a:cubicBezTo>
                    <a:pt x="165" y="90"/>
                    <a:pt x="166" y="89"/>
                    <a:pt x="167" y="89"/>
                  </a:cubicBezTo>
                  <a:cubicBezTo>
                    <a:pt x="167" y="89"/>
                    <a:pt x="168" y="90"/>
                    <a:pt x="169" y="90"/>
                  </a:cubicBezTo>
                  <a:cubicBezTo>
                    <a:pt x="169" y="90"/>
                    <a:pt x="169" y="92"/>
                    <a:pt x="170" y="92"/>
                  </a:cubicBezTo>
                  <a:cubicBezTo>
                    <a:pt x="170" y="93"/>
                    <a:pt x="171" y="94"/>
                    <a:pt x="171" y="94"/>
                  </a:cubicBezTo>
                  <a:cubicBezTo>
                    <a:pt x="172" y="95"/>
                    <a:pt x="173" y="97"/>
                    <a:pt x="173" y="97"/>
                  </a:cubicBezTo>
                  <a:cubicBezTo>
                    <a:pt x="174" y="98"/>
                    <a:pt x="175" y="100"/>
                    <a:pt x="175" y="101"/>
                  </a:cubicBezTo>
                  <a:cubicBezTo>
                    <a:pt x="175" y="102"/>
                    <a:pt x="175" y="104"/>
                    <a:pt x="175" y="105"/>
                  </a:cubicBezTo>
                  <a:cubicBezTo>
                    <a:pt x="175" y="106"/>
                    <a:pt x="175" y="107"/>
                    <a:pt x="176" y="108"/>
                  </a:cubicBezTo>
                  <a:cubicBezTo>
                    <a:pt x="176" y="109"/>
                    <a:pt x="176" y="110"/>
                    <a:pt x="177" y="111"/>
                  </a:cubicBezTo>
                  <a:cubicBezTo>
                    <a:pt x="177" y="111"/>
                    <a:pt x="178" y="111"/>
                    <a:pt x="178" y="111"/>
                  </a:cubicBezTo>
                  <a:cubicBezTo>
                    <a:pt x="179" y="111"/>
                    <a:pt x="179" y="112"/>
                    <a:pt x="179" y="112"/>
                  </a:cubicBezTo>
                  <a:cubicBezTo>
                    <a:pt x="179" y="113"/>
                    <a:pt x="178" y="114"/>
                    <a:pt x="178" y="115"/>
                  </a:cubicBezTo>
                  <a:cubicBezTo>
                    <a:pt x="178" y="115"/>
                    <a:pt x="177" y="116"/>
                    <a:pt x="177" y="117"/>
                  </a:cubicBezTo>
                  <a:cubicBezTo>
                    <a:pt x="177" y="117"/>
                    <a:pt x="176" y="119"/>
                    <a:pt x="176" y="119"/>
                  </a:cubicBezTo>
                  <a:cubicBezTo>
                    <a:pt x="175" y="119"/>
                    <a:pt x="174" y="120"/>
                    <a:pt x="174" y="120"/>
                  </a:cubicBezTo>
                  <a:cubicBezTo>
                    <a:pt x="173" y="120"/>
                    <a:pt x="172" y="120"/>
                    <a:pt x="172" y="120"/>
                  </a:cubicBezTo>
                  <a:cubicBezTo>
                    <a:pt x="171" y="120"/>
                    <a:pt x="171" y="121"/>
                    <a:pt x="170" y="121"/>
                  </a:cubicBezTo>
                  <a:cubicBezTo>
                    <a:pt x="170" y="122"/>
                    <a:pt x="169" y="123"/>
                    <a:pt x="169" y="123"/>
                  </a:cubicBezTo>
                  <a:cubicBezTo>
                    <a:pt x="169" y="124"/>
                    <a:pt x="168" y="124"/>
                    <a:pt x="168" y="124"/>
                  </a:cubicBezTo>
                  <a:cubicBezTo>
                    <a:pt x="167" y="125"/>
                    <a:pt x="166" y="125"/>
                    <a:pt x="166" y="124"/>
                  </a:cubicBezTo>
                  <a:cubicBezTo>
                    <a:pt x="165" y="124"/>
                    <a:pt x="165" y="123"/>
                    <a:pt x="165" y="123"/>
                  </a:cubicBezTo>
                  <a:cubicBezTo>
                    <a:pt x="164" y="123"/>
                    <a:pt x="164" y="123"/>
                    <a:pt x="163" y="124"/>
                  </a:cubicBezTo>
                  <a:cubicBezTo>
                    <a:pt x="163" y="124"/>
                    <a:pt x="163" y="125"/>
                    <a:pt x="162" y="125"/>
                  </a:cubicBezTo>
                  <a:cubicBezTo>
                    <a:pt x="162" y="125"/>
                    <a:pt x="161" y="125"/>
                    <a:pt x="161" y="125"/>
                  </a:cubicBezTo>
                  <a:cubicBezTo>
                    <a:pt x="160" y="125"/>
                    <a:pt x="160" y="125"/>
                    <a:pt x="160" y="126"/>
                  </a:cubicBezTo>
                  <a:cubicBezTo>
                    <a:pt x="160" y="126"/>
                    <a:pt x="161" y="127"/>
                    <a:pt x="161" y="128"/>
                  </a:cubicBezTo>
                  <a:cubicBezTo>
                    <a:pt x="161" y="128"/>
                    <a:pt x="161" y="130"/>
                    <a:pt x="160" y="130"/>
                  </a:cubicBezTo>
                  <a:cubicBezTo>
                    <a:pt x="160" y="131"/>
                    <a:pt x="159" y="132"/>
                    <a:pt x="159" y="132"/>
                  </a:cubicBezTo>
                  <a:cubicBezTo>
                    <a:pt x="158" y="133"/>
                    <a:pt x="157" y="133"/>
                    <a:pt x="157" y="133"/>
                  </a:cubicBezTo>
                  <a:cubicBezTo>
                    <a:pt x="157" y="134"/>
                    <a:pt x="157" y="135"/>
                    <a:pt x="157" y="135"/>
                  </a:cubicBezTo>
                  <a:cubicBezTo>
                    <a:pt x="157" y="136"/>
                    <a:pt x="158" y="137"/>
                    <a:pt x="157" y="138"/>
                  </a:cubicBezTo>
                  <a:cubicBezTo>
                    <a:pt x="157" y="138"/>
                    <a:pt x="156" y="140"/>
                    <a:pt x="156" y="140"/>
                  </a:cubicBezTo>
                  <a:cubicBezTo>
                    <a:pt x="155" y="141"/>
                    <a:pt x="154" y="142"/>
                    <a:pt x="153" y="142"/>
                  </a:cubicBezTo>
                  <a:cubicBezTo>
                    <a:pt x="153" y="142"/>
                    <a:pt x="151" y="143"/>
                    <a:pt x="151" y="143"/>
                  </a:cubicBezTo>
                  <a:cubicBezTo>
                    <a:pt x="150" y="143"/>
                    <a:pt x="149" y="142"/>
                    <a:pt x="149" y="142"/>
                  </a:cubicBezTo>
                  <a:cubicBezTo>
                    <a:pt x="148" y="141"/>
                    <a:pt x="148" y="140"/>
                    <a:pt x="147" y="140"/>
                  </a:cubicBezTo>
                  <a:cubicBezTo>
                    <a:pt x="146" y="139"/>
                    <a:pt x="144" y="140"/>
                    <a:pt x="143" y="140"/>
                  </a:cubicBezTo>
                  <a:cubicBezTo>
                    <a:pt x="143" y="140"/>
                    <a:pt x="141" y="139"/>
                    <a:pt x="140" y="140"/>
                  </a:cubicBezTo>
                  <a:cubicBezTo>
                    <a:pt x="139" y="140"/>
                    <a:pt x="138" y="141"/>
                    <a:pt x="137" y="142"/>
                  </a:cubicBezTo>
                  <a:cubicBezTo>
                    <a:pt x="137" y="143"/>
                    <a:pt x="137" y="144"/>
                    <a:pt x="136" y="144"/>
                  </a:cubicBezTo>
                  <a:cubicBezTo>
                    <a:pt x="136" y="145"/>
                    <a:pt x="136" y="146"/>
                    <a:pt x="135" y="147"/>
                  </a:cubicBezTo>
                  <a:cubicBezTo>
                    <a:pt x="135" y="147"/>
                    <a:pt x="134" y="148"/>
                    <a:pt x="134" y="149"/>
                  </a:cubicBezTo>
                  <a:cubicBezTo>
                    <a:pt x="133" y="149"/>
                    <a:pt x="132" y="149"/>
                    <a:pt x="131" y="149"/>
                  </a:cubicBezTo>
                  <a:cubicBezTo>
                    <a:pt x="130" y="150"/>
                    <a:pt x="129" y="150"/>
                    <a:pt x="128" y="151"/>
                  </a:cubicBezTo>
                  <a:cubicBezTo>
                    <a:pt x="128" y="152"/>
                    <a:pt x="128" y="153"/>
                    <a:pt x="127" y="154"/>
                  </a:cubicBezTo>
                  <a:cubicBezTo>
                    <a:pt x="127" y="154"/>
                    <a:pt x="125" y="156"/>
                    <a:pt x="125" y="156"/>
                  </a:cubicBezTo>
                  <a:cubicBezTo>
                    <a:pt x="124" y="157"/>
                    <a:pt x="124" y="159"/>
                    <a:pt x="123" y="159"/>
                  </a:cubicBezTo>
                  <a:cubicBezTo>
                    <a:pt x="123" y="160"/>
                    <a:pt x="122" y="160"/>
                    <a:pt x="121" y="161"/>
                  </a:cubicBezTo>
                  <a:cubicBezTo>
                    <a:pt x="121" y="161"/>
                    <a:pt x="120" y="160"/>
                    <a:pt x="119" y="161"/>
                  </a:cubicBezTo>
                  <a:cubicBezTo>
                    <a:pt x="119" y="161"/>
                    <a:pt x="118" y="162"/>
                    <a:pt x="118" y="163"/>
                  </a:cubicBezTo>
                  <a:cubicBezTo>
                    <a:pt x="118" y="163"/>
                    <a:pt x="118" y="164"/>
                    <a:pt x="118" y="164"/>
                  </a:cubicBezTo>
                  <a:cubicBezTo>
                    <a:pt x="118" y="165"/>
                    <a:pt x="119" y="165"/>
                    <a:pt x="120" y="166"/>
                  </a:cubicBezTo>
                  <a:cubicBezTo>
                    <a:pt x="120" y="166"/>
                    <a:pt x="120" y="167"/>
                    <a:pt x="120" y="167"/>
                  </a:cubicBezTo>
                  <a:cubicBezTo>
                    <a:pt x="120" y="168"/>
                    <a:pt x="119" y="168"/>
                    <a:pt x="118" y="168"/>
                  </a:cubicBezTo>
                  <a:cubicBezTo>
                    <a:pt x="118" y="169"/>
                    <a:pt x="117" y="170"/>
                    <a:pt x="117" y="170"/>
                  </a:cubicBezTo>
                  <a:cubicBezTo>
                    <a:pt x="116" y="170"/>
                    <a:pt x="115" y="171"/>
                    <a:pt x="115" y="171"/>
                  </a:cubicBezTo>
                  <a:cubicBezTo>
                    <a:pt x="115" y="171"/>
                    <a:pt x="113" y="170"/>
                    <a:pt x="113" y="171"/>
                  </a:cubicBezTo>
                  <a:cubicBezTo>
                    <a:pt x="112" y="171"/>
                    <a:pt x="112" y="173"/>
                    <a:pt x="111" y="173"/>
                  </a:cubicBezTo>
                  <a:cubicBezTo>
                    <a:pt x="111" y="174"/>
                    <a:pt x="111" y="175"/>
                    <a:pt x="111" y="176"/>
                  </a:cubicBezTo>
                  <a:cubicBezTo>
                    <a:pt x="111" y="177"/>
                    <a:pt x="110" y="178"/>
                    <a:pt x="109" y="179"/>
                  </a:cubicBezTo>
                  <a:cubicBezTo>
                    <a:pt x="109" y="180"/>
                    <a:pt x="109" y="181"/>
                    <a:pt x="109" y="182"/>
                  </a:cubicBezTo>
                  <a:cubicBezTo>
                    <a:pt x="109" y="182"/>
                    <a:pt x="109" y="183"/>
                    <a:pt x="108" y="183"/>
                  </a:cubicBezTo>
                  <a:cubicBezTo>
                    <a:pt x="108" y="184"/>
                    <a:pt x="106" y="183"/>
                    <a:pt x="105" y="184"/>
                  </a:cubicBezTo>
                  <a:cubicBezTo>
                    <a:pt x="105" y="184"/>
                    <a:pt x="104" y="184"/>
                    <a:pt x="104" y="185"/>
                  </a:cubicBezTo>
                  <a:cubicBezTo>
                    <a:pt x="103" y="186"/>
                    <a:pt x="102" y="188"/>
                    <a:pt x="101" y="189"/>
                  </a:cubicBezTo>
                  <a:cubicBezTo>
                    <a:pt x="100" y="189"/>
                    <a:pt x="99" y="190"/>
                    <a:pt x="99" y="190"/>
                  </a:cubicBezTo>
                  <a:cubicBezTo>
                    <a:pt x="98" y="191"/>
                    <a:pt x="97" y="191"/>
                    <a:pt x="96" y="191"/>
                  </a:cubicBezTo>
                  <a:cubicBezTo>
                    <a:pt x="95" y="192"/>
                    <a:pt x="94" y="192"/>
                    <a:pt x="94" y="193"/>
                  </a:cubicBezTo>
                  <a:cubicBezTo>
                    <a:pt x="93" y="194"/>
                    <a:pt x="93" y="196"/>
                    <a:pt x="92" y="197"/>
                  </a:cubicBezTo>
                  <a:cubicBezTo>
                    <a:pt x="92" y="198"/>
                    <a:pt x="91" y="199"/>
                    <a:pt x="91" y="200"/>
                  </a:cubicBezTo>
                  <a:cubicBezTo>
                    <a:pt x="91" y="199"/>
                    <a:pt x="90" y="198"/>
                    <a:pt x="90" y="198"/>
                  </a:cubicBezTo>
                  <a:cubicBezTo>
                    <a:pt x="90" y="197"/>
                    <a:pt x="90" y="194"/>
                    <a:pt x="90" y="193"/>
                  </a:cubicBezTo>
                  <a:cubicBezTo>
                    <a:pt x="90" y="193"/>
                    <a:pt x="90" y="191"/>
                    <a:pt x="89" y="190"/>
                  </a:cubicBezTo>
                  <a:cubicBezTo>
                    <a:pt x="89" y="190"/>
                    <a:pt x="88" y="189"/>
                    <a:pt x="88" y="189"/>
                  </a:cubicBezTo>
                  <a:cubicBezTo>
                    <a:pt x="87" y="188"/>
                    <a:pt x="86" y="188"/>
                    <a:pt x="86" y="188"/>
                  </a:cubicBezTo>
                  <a:cubicBezTo>
                    <a:pt x="85" y="188"/>
                    <a:pt x="84" y="187"/>
                    <a:pt x="83" y="187"/>
                  </a:cubicBezTo>
                  <a:cubicBezTo>
                    <a:pt x="83" y="187"/>
                    <a:pt x="83" y="186"/>
                    <a:pt x="82" y="185"/>
                  </a:cubicBezTo>
                  <a:cubicBezTo>
                    <a:pt x="82" y="184"/>
                    <a:pt x="83" y="183"/>
                    <a:pt x="83" y="183"/>
                  </a:cubicBezTo>
                  <a:cubicBezTo>
                    <a:pt x="83" y="182"/>
                    <a:pt x="84" y="180"/>
                    <a:pt x="84" y="179"/>
                  </a:cubicBezTo>
                  <a:cubicBezTo>
                    <a:pt x="84" y="178"/>
                    <a:pt x="84" y="177"/>
                    <a:pt x="85" y="177"/>
                  </a:cubicBezTo>
                  <a:cubicBezTo>
                    <a:pt x="85" y="176"/>
                    <a:pt x="87" y="176"/>
                    <a:pt x="87" y="175"/>
                  </a:cubicBezTo>
                  <a:cubicBezTo>
                    <a:pt x="88" y="175"/>
                    <a:pt x="89" y="173"/>
                    <a:pt x="89" y="172"/>
                  </a:cubicBezTo>
                  <a:cubicBezTo>
                    <a:pt x="89" y="172"/>
                    <a:pt x="89" y="171"/>
                    <a:pt x="89" y="171"/>
                  </a:cubicBezTo>
                  <a:cubicBezTo>
                    <a:pt x="88" y="170"/>
                    <a:pt x="87" y="171"/>
                    <a:pt x="87" y="171"/>
                  </a:cubicBezTo>
                  <a:cubicBezTo>
                    <a:pt x="86" y="171"/>
                    <a:pt x="85" y="171"/>
                    <a:pt x="84" y="172"/>
                  </a:cubicBezTo>
                  <a:cubicBezTo>
                    <a:pt x="84" y="172"/>
                    <a:pt x="83" y="172"/>
                    <a:pt x="83" y="172"/>
                  </a:cubicBezTo>
                  <a:cubicBezTo>
                    <a:pt x="82" y="171"/>
                    <a:pt x="82" y="170"/>
                    <a:pt x="82" y="170"/>
                  </a:cubicBezTo>
                  <a:cubicBezTo>
                    <a:pt x="82" y="169"/>
                    <a:pt x="83" y="168"/>
                    <a:pt x="83" y="167"/>
                  </a:cubicBezTo>
                  <a:cubicBezTo>
                    <a:pt x="84" y="167"/>
                    <a:pt x="84" y="166"/>
                    <a:pt x="84" y="165"/>
                  </a:cubicBezTo>
                  <a:cubicBezTo>
                    <a:pt x="84" y="164"/>
                    <a:pt x="85" y="164"/>
                    <a:pt x="85" y="163"/>
                  </a:cubicBezTo>
                  <a:cubicBezTo>
                    <a:pt x="86" y="162"/>
                    <a:pt x="85" y="161"/>
                    <a:pt x="85" y="161"/>
                  </a:cubicBezTo>
                  <a:cubicBezTo>
                    <a:pt x="85" y="160"/>
                    <a:pt x="84" y="159"/>
                    <a:pt x="83" y="158"/>
                  </a:cubicBezTo>
                  <a:cubicBezTo>
                    <a:pt x="83" y="158"/>
                    <a:pt x="82" y="160"/>
                    <a:pt x="82" y="160"/>
                  </a:cubicBezTo>
                  <a:cubicBezTo>
                    <a:pt x="81" y="160"/>
                    <a:pt x="80" y="160"/>
                    <a:pt x="79" y="160"/>
                  </a:cubicBezTo>
                  <a:cubicBezTo>
                    <a:pt x="79" y="160"/>
                    <a:pt x="78" y="159"/>
                    <a:pt x="78" y="158"/>
                  </a:cubicBezTo>
                  <a:cubicBezTo>
                    <a:pt x="78" y="158"/>
                    <a:pt x="77" y="159"/>
                    <a:pt x="77" y="159"/>
                  </a:cubicBezTo>
                  <a:cubicBezTo>
                    <a:pt x="76" y="159"/>
                    <a:pt x="75" y="159"/>
                    <a:pt x="75" y="159"/>
                  </a:cubicBezTo>
                  <a:cubicBezTo>
                    <a:pt x="74" y="160"/>
                    <a:pt x="75" y="160"/>
                    <a:pt x="75" y="161"/>
                  </a:cubicBezTo>
                  <a:cubicBezTo>
                    <a:pt x="74" y="161"/>
                    <a:pt x="74" y="162"/>
                    <a:pt x="73" y="162"/>
                  </a:cubicBezTo>
                  <a:cubicBezTo>
                    <a:pt x="73" y="163"/>
                    <a:pt x="72" y="162"/>
                    <a:pt x="71" y="162"/>
                  </a:cubicBezTo>
                  <a:cubicBezTo>
                    <a:pt x="71" y="161"/>
                    <a:pt x="71" y="160"/>
                    <a:pt x="71" y="160"/>
                  </a:cubicBezTo>
                  <a:cubicBezTo>
                    <a:pt x="71" y="159"/>
                    <a:pt x="70" y="159"/>
                    <a:pt x="70" y="160"/>
                  </a:cubicBezTo>
                  <a:cubicBezTo>
                    <a:pt x="69" y="160"/>
                    <a:pt x="69" y="161"/>
                    <a:pt x="69" y="161"/>
                  </a:cubicBezTo>
                  <a:cubicBezTo>
                    <a:pt x="69" y="161"/>
                    <a:pt x="68" y="162"/>
                    <a:pt x="67" y="161"/>
                  </a:cubicBezTo>
                  <a:cubicBezTo>
                    <a:pt x="67" y="161"/>
                    <a:pt x="66" y="160"/>
                    <a:pt x="66" y="159"/>
                  </a:cubicBezTo>
                  <a:cubicBezTo>
                    <a:pt x="66" y="159"/>
                    <a:pt x="67" y="158"/>
                    <a:pt x="67" y="157"/>
                  </a:cubicBezTo>
                  <a:cubicBezTo>
                    <a:pt x="67" y="156"/>
                    <a:pt x="67" y="155"/>
                    <a:pt x="66" y="155"/>
                  </a:cubicBezTo>
                  <a:cubicBezTo>
                    <a:pt x="66" y="154"/>
                    <a:pt x="65" y="154"/>
                    <a:pt x="65" y="153"/>
                  </a:cubicBezTo>
                  <a:cubicBezTo>
                    <a:pt x="64" y="153"/>
                    <a:pt x="64" y="151"/>
                    <a:pt x="64" y="151"/>
                  </a:cubicBezTo>
                  <a:cubicBezTo>
                    <a:pt x="63" y="151"/>
                    <a:pt x="62" y="151"/>
                    <a:pt x="61" y="151"/>
                  </a:cubicBezTo>
                  <a:cubicBezTo>
                    <a:pt x="61" y="151"/>
                    <a:pt x="61" y="150"/>
                    <a:pt x="60" y="150"/>
                  </a:cubicBezTo>
                  <a:cubicBezTo>
                    <a:pt x="60" y="149"/>
                    <a:pt x="60" y="148"/>
                    <a:pt x="60" y="147"/>
                  </a:cubicBezTo>
                  <a:cubicBezTo>
                    <a:pt x="59" y="147"/>
                    <a:pt x="58" y="147"/>
                    <a:pt x="58" y="147"/>
                  </a:cubicBezTo>
                  <a:cubicBezTo>
                    <a:pt x="58" y="146"/>
                    <a:pt x="57" y="145"/>
                    <a:pt x="57" y="145"/>
                  </a:cubicBezTo>
                  <a:cubicBezTo>
                    <a:pt x="57" y="145"/>
                    <a:pt x="57" y="144"/>
                    <a:pt x="57" y="143"/>
                  </a:cubicBezTo>
                  <a:cubicBezTo>
                    <a:pt x="57" y="143"/>
                    <a:pt x="57" y="142"/>
                    <a:pt x="57" y="141"/>
                  </a:cubicBezTo>
                  <a:cubicBezTo>
                    <a:pt x="57" y="141"/>
                    <a:pt x="56" y="140"/>
                    <a:pt x="56" y="140"/>
                  </a:cubicBezTo>
                  <a:cubicBezTo>
                    <a:pt x="55" y="140"/>
                    <a:pt x="53" y="140"/>
                    <a:pt x="53" y="140"/>
                  </a:cubicBezTo>
                  <a:cubicBezTo>
                    <a:pt x="52" y="140"/>
                    <a:pt x="52" y="141"/>
                    <a:pt x="52" y="142"/>
                  </a:cubicBezTo>
                  <a:cubicBezTo>
                    <a:pt x="51" y="142"/>
                    <a:pt x="50" y="142"/>
                    <a:pt x="50" y="142"/>
                  </a:cubicBezTo>
                  <a:cubicBezTo>
                    <a:pt x="49" y="142"/>
                    <a:pt x="49" y="141"/>
                    <a:pt x="48" y="141"/>
                  </a:cubicBezTo>
                  <a:cubicBezTo>
                    <a:pt x="48" y="141"/>
                    <a:pt x="46" y="141"/>
                    <a:pt x="46" y="141"/>
                  </a:cubicBezTo>
                  <a:cubicBezTo>
                    <a:pt x="45" y="140"/>
                    <a:pt x="45" y="140"/>
                    <a:pt x="44" y="139"/>
                  </a:cubicBezTo>
                  <a:cubicBezTo>
                    <a:pt x="43" y="139"/>
                    <a:pt x="42" y="138"/>
                    <a:pt x="41" y="138"/>
                  </a:cubicBezTo>
                  <a:cubicBezTo>
                    <a:pt x="40" y="138"/>
                    <a:pt x="40" y="139"/>
                    <a:pt x="39" y="140"/>
                  </a:cubicBezTo>
                  <a:cubicBezTo>
                    <a:pt x="39" y="140"/>
                    <a:pt x="37" y="141"/>
                    <a:pt x="37" y="141"/>
                  </a:cubicBezTo>
                  <a:cubicBezTo>
                    <a:pt x="36" y="142"/>
                    <a:pt x="35" y="143"/>
                    <a:pt x="35" y="143"/>
                  </a:cubicBezTo>
                  <a:cubicBezTo>
                    <a:pt x="34" y="144"/>
                    <a:pt x="34" y="145"/>
                    <a:pt x="33" y="145"/>
                  </a:cubicBezTo>
                  <a:cubicBezTo>
                    <a:pt x="33" y="145"/>
                    <a:pt x="32" y="145"/>
                    <a:pt x="31" y="145"/>
                  </a:cubicBezTo>
                  <a:cubicBezTo>
                    <a:pt x="31" y="145"/>
                    <a:pt x="30" y="144"/>
                    <a:pt x="30" y="143"/>
                  </a:cubicBezTo>
                  <a:cubicBezTo>
                    <a:pt x="30" y="142"/>
                    <a:pt x="30" y="142"/>
                    <a:pt x="30" y="141"/>
                  </a:cubicBezTo>
                  <a:cubicBezTo>
                    <a:pt x="30" y="141"/>
                    <a:pt x="30" y="140"/>
                    <a:pt x="30" y="139"/>
                  </a:cubicBezTo>
                  <a:cubicBezTo>
                    <a:pt x="30" y="138"/>
                    <a:pt x="29" y="137"/>
                    <a:pt x="30" y="136"/>
                  </a:cubicBezTo>
                  <a:cubicBezTo>
                    <a:pt x="30" y="136"/>
                    <a:pt x="32" y="136"/>
                    <a:pt x="33" y="135"/>
                  </a:cubicBezTo>
                  <a:cubicBezTo>
                    <a:pt x="33" y="135"/>
                    <a:pt x="33" y="133"/>
                    <a:pt x="33" y="133"/>
                  </a:cubicBezTo>
                  <a:cubicBezTo>
                    <a:pt x="33" y="132"/>
                    <a:pt x="35" y="132"/>
                    <a:pt x="35" y="131"/>
                  </a:cubicBezTo>
                  <a:cubicBezTo>
                    <a:pt x="36" y="131"/>
                    <a:pt x="37" y="129"/>
                    <a:pt x="38" y="129"/>
                  </a:cubicBezTo>
                  <a:cubicBezTo>
                    <a:pt x="38" y="129"/>
                    <a:pt x="39" y="128"/>
                    <a:pt x="40" y="128"/>
                  </a:cubicBezTo>
                  <a:cubicBezTo>
                    <a:pt x="40" y="128"/>
                    <a:pt x="39" y="127"/>
                    <a:pt x="39" y="126"/>
                  </a:cubicBezTo>
                  <a:cubicBezTo>
                    <a:pt x="39" y="126"/>
                    <a:pt x="40" y="126"/>
                    <a:pt x="40" y="125"/>
                  </a:cubicBezTo>
                  <a:cubicBezTo>
                    <a:pt x="40" y="125"/>
                    <a:pt x="38" y="124"/>
                    <a:pt x="38" y="124"/>
                  </a:cubicBezTo>
                  <a:cubicBezTo>
                    <a:pt x="37" y="124"/>
                    <a:pt x="36" y="124"/>
                    <a:pt x="36" y="124"/>
                  </a:cubicBezTo>
                  <a:cubicBezTo>
                    <a:pt x="35" y="124"/>
                    <a:pt x="34" y="124"/>
                    <a:pt x="34" y="123"/>
                  </a:cubicBezTo>
                  <a:cubicBezTo>
                    <a:pt x="33" y="123"/>
                    <a:pt x="33" y="122"/>
                    <a:pt x="32" y="122"/>
                  </a:cubicBezTo>
                  <a:cubicBezTo>
                    <a:pt x="32" y="121"/>
                    <a:pt x="31" y="121"/>
                    <a:pt x="30" y="121"/>
                  </a:cubicBezTo>
                  <a:cubicBezTo>
                    <a:pt x="30" y="121"/>
                    <a:pt x="29" y="122"/>
                    <a:pt x="29" y="123"/>
                  </a:cubicBezTo>
                  <a:cubicBezTo>
                    <a:pt x="28" y="123"/>
                    <a:pt x="27" y="126"/>
                    <a:pt x="26" y="127"/>
                  </a:cubicBezTo>
                  <a:cubicBezTo>
                    <a:pt x="25" y="127"/>
                    <a:pt x="23" y="128"/>
                    <a:pt x="23" y="128"/>
                  </a:cubicBezTo>
                  <a:cubicBezTo>
                    <a:pt x="22" y="129"/>
                    <a:pt x="20" y="130"/>
                    <a:pt x="19" y="130"/>
                  </a:cubicBezTo>
                  <a:cubicBezTo>
                    <a:pt x="17" y="130"/>
                    <a:pt x="15" y="130"/>
                    <a:pt x="14" y="130"/>
                  </a:cubicBezTo>
                  <a:cubicBezTo>
                    <a:pt x="12" y="130"/>
                    <a:pt x="10" y="130"/>
                    <a:pt x="9" y="130"/>
                  </a:cubicBezTo>
                  <a:cubicBezTo>
                    <a:pt x="8" y="130"/>
                    <a:pt x="6" y="131"/>
                    <a:pt x="5" y="130"/>
                  </a:cubicBezTo>
                  <a:cubicBezTo>
                    <a:pt x="5" y="130"/>
                    <a:pt x="5" y="130"/>
                    <a:pt x="4" y="129"/>
                  </a:cubicBezTo>
                  <a:cubicBezTo>
                    <a:pt x="4" y="129"/>
                    <a:pt x="4" y="129"/>
                    <a:pt x="4" y="129"/>
                  </a:cubicBezTo>
                  <a:cubicBezTo>
                    <a:pt x="3" y="128"/>
                    <a:pt x="2" y="127"/>
                    <a:pt x="2" y="126"/>
                  </a:cubicBezTo>
                  <a:cubicBezTo>
                    <a:pt x="1" y="126"/>
                    <a:pt x="1" y="125"/>
                    <a:pt x="0" y="124"/>
                  </a:cubicBezTo>
                  <a:cubicBezTo>
                    <a:pt x="0" y="123"/>
                    <a:pt x="0" y="122"/>
                    <a:pt x="0" y="121"/>
                  </a:cubicBezTo>
                  <a:cubicBezTo>
                    <a:pt x="1" y="121"/>
                    <a:pt x="2" y="119"/>
                    <a:pt x="2" y="119"/>
                  </a:cubicBezTo>
                  <a:cubicBezTo>
                    <a:pt x="2" y="118"/>
                    <a:pt x="3" y="116"/>
                    <a:pt x="3" y="116"/>
                  </a:cubicBezTo>
                  <a:cubicBezTo>
                    <a:pt x="3" y="115"/>
                    <a:pt x="3" y="114"/>
                    <a:pt x="3" y="113"/>
                  </a:cubicBezTo>
                  <a:cubicBezTo>
                    <a:pt x="3" y="112"/>
                    <a:pt x="4" y="111"/>
                    <a:pt x="4" y="110"/>
                  </a:cubicBezTo>
                  <a:cubicBezTo>
                    <a:pt x="4" y="110"/>
                    <a:pt x="3" y="108"/>
                    <a:pt x="3" y="108"/>
                  </a:cubicBezTo>
                  <a:cubicBezTo>
                    <a:pt x="3" y="107"/>
                    <a:pt x="4" y="107"/>
                    <a:pt x="4" y="106"/>
                  </a:cubicBezTo>
                  <a:cubicBezTo>
                    <a:pt x="5" y="106"/>
                    <a:pt x="6" y="106"/>
                    <a:pt x="6" y="105"/>
                  </a:cubicBezTo>
                  <a:cubicBezTo>
                    <a:pt x="7" y="105"/>
                    <a:pt x="7" y="104"/>
                    <a:pt x="7" y="104"/>
                  </a:cubicBezTo>
                  <a:cubicBezTo>
                    <a:pt x="7" y="103"/>
                    <a:pt x="7" y="103"/>
                    <a:pt x="7" y="102"/>
                  </a:cubicBezTo>
                  <a:cubicBezTo>
                    <a:pt x="7" y="102"/>
                    <a:pt x="6" y="102"/>
                    <a:pt x="5" y="101"/>
                  </a:cubicBezTo>
                  <a:cubicBezTo>
                    <a:pt x="5" y="100"/>
                    <a:pt x="5" y="98"/>
                    <a:pt x="5" y="97"/>
                  </a:cubicBezTo>
                  <a:cubicBezTo>
                    <a:pt x="6" y="97"/>
                    <a:pt x="7" y="95"/>
                    <a:pt x="7" y="95"/>
                  </a:cubicBezTo>
                  <a:cubicBezTo>
                    <a:pt x="7" y="94"/>
                    <a:pt x="6" y="92"/>
                    <a:pt x="6" y="92"/>
                  </a:cubicBezTo>
                  <a:cubicBezTo>
                    <a:pt x="6" y="91"/>
                    <a:pt x="5" y="90"/>
                    <a:pt x="5" y="89"/>
                  </a:cubicBezTo>
                  <a:cubicBezTo>
                    <a:pt x="4" y="89"/>
                    <a:pt x="2" y="87"/>
                    <a:pt x="2" y="87"/>
                  </a:cubicBezTo>
                  <a:cubicBezTo>
                    <a:pt x="2" y="86"/>
                    <a:pt x="1" y="85"/>
                    <a:pt x="1" y="84"/>
                  </a:cubicBezTo>
                  <a:cubicBezTo>
                    <a:pt x="1" y="84"/>
                    <a:pt x="2" y="82"/>
                    <a:pt x="2" y="82"/>
                  </a:cubicBezTo>
                  <a:cubicBezTo>
                    <a:pt x="3" y="82"/>
                    <a:pt x="4" y="82"/>
                    <a:pt x="4" y="82"/>
                  </a:cubicBezTo>
                  <a:cubicBezTo>
                    <a:pt x="5" y="82"/>
                    <a:pt x="6" y="81"/>
                    <a:pt x="6" y="81"/>
                  </a:cubicBezTo>
                  <a:cubicBezTo>
                    <a:pt x="7" y="81"/>
                    <a:pt x="7" y="80"/>
                    <a:pt x="7" y="80"/>
                  </a:cubicBezTo>
                  <a:cubicBezTo>
                    <a:pt x="8" y="79"/>
                    <a:pt x="8" y="78"/>
                    <a:pt x="8" y="78"/>
                  </a:cubicBezTo>
                  <a:cubicBezTo>
                    <a:pt x="7" y="77"/>
                    <a:pt x="7" y="77"/>
                    <a:pt x="7" y="76"/>
                  </a:cubicBezTo>
                  <a:cubicBezTo>
                    <a:pt x="7" y="76"/>
                    <a:pt x="6" y="76"/>
                    <a:pt x="6" y="75"/>
                  </a:cubicBezTo>
                  <a:cubicBezTo>
                    <a:pt x="5" y="75"/>
                    <a:pt x="5" y="73"/>
                    <a:pt x="6" y="72"/>
                  </a:cubicBezTo>
                  <a:cubicBezTo>
                    <a:pt x="6" y="72"/>
                    <a:pt x="8" y="71"/>
                    <a:pt x="9" y="70"/>
                  </a:cubicBezTo>
                  <a:cubicBezTo>
                    <a:pt x="9" y="70"/>
                    <a:pt x="11" y="69"/>
                    <a:pt x="11" y="68"/>
                  </a:cubicBezTo>
                  <a:cubicBezTo>
                    <a:pt x="12" y="67"/>
                    <a:pt x="12" y="66"/>
                    <a:pt x="13" y="66"/>
                  </a:cubicBezTo>
                  <a:cubicBezTo>
                    <a:pt x="13" y="65"/>
                    <a:pt x="14" y="65"/>
                    <a:pt x="14" y="64"/>
                  </a:cubicBezTo>
                  <a:cubicBezTo>
                    <a:pt x="15" y="64"/>
                    <a:pt x="15" y="63"/>
                    <a:pt x="16" y="63"/>
                  </a:cubicBezTo>
                  <a:cubicBezTo>
                    <a:pt x="17" y="62"/>
                    <a:pt x="18" y="61"/>
                    <a:pt x="19" y="60"/>
                  </a:cubicBezTo>
                  <a:cubicBezTo>
                    <a:pt x="19" y="59"/>
                    <a:pt x="20" y="58"/>
                    <a:pt x="20" y="58"/>
                  </a:cubicBezTo>
                  <a:cubicBezTo>
                    <a:pt x="20" y="57"/>
                    <a:pt x="20" y="55"/>
                    <a:pt x="19" y="55"/>
                  </a:cubicBezTo>
                  <a:cubicBezTo>
                    <a:pt x="19" y="55"/>
                    <a:pt x="18" y="56"/>
                    <a:pt x="18" y="56"/>
                  </a:cubicBezTo>
                  <a:cubicBezTo>
                    <a:pt x="17" y="56"/>
                    <a:pt x="16" y="55"/>
                    <a:pt x="15" y="55"/>
                  </a:cubicBezTo>
                  <a:cubicBezTo>
                    <a:pt x="15" y="55"/>
                    <a:pt x="14" y="54"/>
                    <a:pt x="14" y="53"/>
                  </a:cubicBezTo>
                  <a:cubicBezTo>
                    <a:pt x="14" y="53"/>
                    <a:pt x="14" y="51"/>
                    <a:pt x="14" y="50"/>
                  </a:cubicBezTo>
                  <a:cubicBezTo>
                    <a:pt x="13" y="50"/>
                    <a:pt x="13" y="49"/>
                    <a:pt x="12" y="49"/>
                  </a:cubicBezTo>
                  <a:cubicBezTo>
                    <a:pt x="12" y="49"/>
                    <a:pt x="11" y="48"/>
                    <a:pt x="11" y="47"/>
                  </a:cubicBezTo>
                  <a:cubicBezTo>
                    <a:pt x="10" y="47"/>
                    <a:pt x="10" y="46"/>
                    <a:pt x="9" y="45"/>
                  </a:cubicBezTo>
                  <a:cubicBezTo>
                    <a:pt x="9" y="45"/>
                    <a:pt x="9" y="45"/>
                    <a:pt x="9" y="44"/>
                  </a:cubicBezTo>
                  <a:cubicBezTo>
                    <a:pt x="9" y="44"/>
                    <a:pt x="9" y="44"/>
                    <a:pt x="10" y="44"/>
                  </a:cubicBezTo>
                  <a:cubicBezTo>
                    <a:pt x="10" y="44"/>
                    <a:pt x="10" y="43"/>
                    <a:pt x="10" y="43"/>
                  </a:cubicBezTo>
                  <a:cubicBezTo>
                    <a:pt x="11" y="42"/>
                    <a:pt x="12" y="42"/>
                    <a:pt x="12" y="42"/>
                  </a:cubicBezTo>
                  <a:cubicBezTo>
                    <a:pt x="12" y="42"/>
                    <a:pt x="13" y="41"/>
                    <a:pt x="13" y="40"/>
                  </a:cubicBezTo>
                  <a:cubicBezTo>
                    <a:pt x="13" y="40"/>
                    <a:pt x="12" y="38"/>
                    <a:pt x="12" y="38"/>
                  </a:cubicBezTo>
                  <a:cubicBezTo>
                    <a:pt x="12" y="37"/>
                    <a:pt x="12" y="36"/>
                    <a:pt x="13" y="36"/>
                  </a:cubicBezTo>
                  <a:cubicBezTo>
                    <a:pt x="13" y="35"/>
                    <a:pt x="15" y="36"/>
                    <a:pt x="16" y="35"/>
                  </a:cubicBezTo>
                  <a:cubicBezTo>
                    <a:pt x="16" y="35"/>
                    <a:pt x="17" y="35"/>
                    <a:pt x="18" y="35"/>
                  </a:cubicBezTo>
                  <a:cubicBezTo>
                    <a:pt x="18" y="34"/>
                    <a:pt x="19" y="33"/>
                    <a:pt x="20" y="33"/>
                  </a:cubicBezTo>
                  <a:cubicBezTo>
                    <a:pt x="20" y="33"/>
                    <a:pt x="20" y="33"/>
                    <a:pt x="20" y="33"/>
                  </a:cubicBezTo>
                  <a:cubicBezTo>
                    <a:pt x="20" y="33"/>
                    <a:pt x="21" y="33"/>
                    <a:pt x="21" y="32"/>
                  </a:cubicBezTo>
                  <a:cubicBezTo>
                    <a:pt x="22" y="32"/>
                    <a:pt x="22" y="32"/>
                    <a:pt x="22" y="32"/>
                  </a:cubicBezTo>
                  <a:cubicBezTo>
                    <a:pt x="23" y="32"/>
                    <a:pt x="23" y="32"/>
                    <a:pt x="23" y="32"/>
                  </a:cubicBezTo>
                  <a:cubicBezTo>
                    <a:pt x="23" y="33"/>
                    <a:pt x="23" y="33"/>
                    <a:pt x="23" y="33"/>
                  </a:cubicBezTo>
                  <a:cubicBezTo>
                    <a:pt x="24" y="34"/>
                    <a:pt x="23" y="35"/>
                    <a:pt x="23" y="35"/>
                  </a:cubicBezTo>
                  <a:cubicBezTo>
                    <a:pt x="23" y="36"/>
                    <a:pt x="24" y="37"/>
                    <a:pt x="24" y="37"/>
                  </a:cubicBezTo>
                  <a:cubicBezTo>
                    <a:pt x="24" y="38"/>
                    <a:pt x="26" y="38"/>
                    <a:pt x="26" y="38"/>
                  </a:cubicBezTo>
                  <a:cubicBezTo>
                    <a:pt x="27" y="38"/>
                    <a:pt x="27" y="37"/>
                    <a:pt x="28" y="36"/>
                  </a:cubicBezTo>
                  <a:cubicBezTo>
                    <a:pt x="28" y="36"/>
                    <a:pt x="30" y="36"/>
                    <a:pt x="30" y="36"/>
                  </a:cubicBezTo>
                  <a:cubicBezTo>
                    <a:pt x="31" y="37"/>
                    <a:pt x="31" y="38"/>
                    <a:pt x="32" y="38"/>
                  </a:cubicBezTo>
                  <a:cubicBezTo>
                    <a:pt x="32" y="38"/>
                    <a:pt x="32" y="39"/>
                    <a:pt x="32" y="39"/>
                  </a:cubicBezTo>
                  <a:cubicBezTo>
                    <a:pt x="31" y="40"/>
                    <a:pt x="30" y="40"/>
                    <a:pt x="30" y="40"/>
                  </a:cubicBezTo>
                  <a:cubicBezTo>
                    <a:pt x="30" y="41"/>
                    <a:pt x="31" y="42"/>
                    <a:pt x="32" y="42"/>
                  </a:cubicBezTo>
                  <a:cubicBezTo>
                    <a:pt x="32" y="42"/>
                    <a:pt x="33" y="42"/>
                    <a:pt x="34" y="42"/>
                  </a:cubicBezTo>
                  <a:cubicBezTo>
                    <a:pt x="34" y="42"/>
                    <a:pt x="35" y="41"/>
                    <a:pt x="36" y="41"/>
                  </a:cubicBezTo>
                  <a:cubicBezTo>
                    <a:pt x="36" y="41"/>
                    <a:pt x="38" y="41"/>
                    <a:pt x="38" y="41"/>
                  </a:cubicBezTo>
                  <a:cubicBezTo>
                    <a:pt x="39" y="41"/>
                    <a:pt x="41" y="41"/>
                    <a:pt x="42" y="41"/>
                  </a:cubicBezTo>
                  <a:cubicBezTo>
                    <a:pt x="43" y="41"/>
                    <a:pt x="43" y="39"/>
                    <a:pt x="44" y="38"/>
                  </a:cubicBezTo>
                  <a:cubicBezTo>
                    <a:pt x="44" y="38"/>
                    <a:pt x="44" y="36"/>
                    <a:pt x="45" y="36"/>
                  </a:cubicBezTo>
                  <a:cubicBezTo>
                    <a:pt x="45" y="36"/>
                    <a:pt x="46" y="36"/>
                    <a:pt x="47" y="37"/>
                  </a:cubicBezTo>
                  <a:cubicBezTo>
                    <a:pt x="47" y="38"/>
                    <a:pt x="48" y="40"/>
                    <a:pt x="48" y="41"/>
                  </a:cubicBezTo>
                  <a:cubicBezTo>
                    <a:pt x="48" y="42"/>
                    <a:pt x="49" y="43"/>
                    <a:pt x="49" y="44"/>
                  </a:cubicBezTo>
                  <a:cubicBezTo>
                    <a:pt x="50" y="45"/>
                    <a:pt x="49" y="46"/>
                    <a:pt x="49" y="47"/>
                  </a:cubicBezTo>
                  <a:cubicBezTo>
                    <a:pt x="49" y="48"/>
                    <a:pt x="50" y="49"/>
                    <a:pt x="50" y="50"/>
                  </a:cubicBezTo>
                  <a:cubicBezTo>
                    <a:pt x="51" y="50"/>
                    <a:pt x="52" y="51"/>
                    <a:pt x="52" y="51"/>
                  </a:cubicBezTo>
                  <a:cubicBezTo>
                    <a:pt x="52" y="51"/>
                    <a:pt x="52" y="52"/>
                    <a:pt x="52" y="52"/>
                  </a:cubicBezTo>
                  <a:cubicBezTo>
                    <a:pt x="52" y="53"/>
                    <a:pt x="51" y="53"/>
                    <a:pt x="51" y="53"/>
                  </a:cubicBezTo>
                  <a:cubicBezTo>
                    <a:pt x="51" y="54"/>
                    <a:pt x="50" y="55"/>
                    <a:pt x="50" y="55"/>
                  </a:cubicBezTo>
                  <a:cubicBezTo>
                    <a:pt x="50" y="55"/>
                    <a:pt x="50" y="56"/>
                    <a:pt x="50" y="56"/>
                  </a:cubicBezTo>
                  <a:cubicBezTo>
                    <a:pt x="50" y="57"/>
                    <a:pt x="52" y="57"/>
                    <a:pt x="52" y="57"/>
                  </a:cubicBezTo>
                  <a:cubicBezTo>
                    <a:pt x="53" y="57"/>
                    <a:pt x="54" y="57"/>
                    <a:pt x="55" y="56"/>
                  </a:cubicBezTo>
                  <a:cubicBezTo>
                    <a:pt x="56" y="56"/>
                    <a:pt x="57" y="55"/>
                    <a:pt x="58" y="55"/>
                  </a:cubicBezTo>
                  <a:cubicBezTo>
                    <a:pt x="58" y="55"/>
                    <a:pt x="59" y="54"/>
                    <a:pt x="59" y="54"/>
                  </a:cubicBezTo>
                  <a:cubicBezTo>
                    <a:pt x="59" y="53"/>
                    <a:pt x="60" y="51"/>
                    <a:pt x="60" y="50"/>
                  </a:cubicBezTo>
                  <a:cubicBezTo>
                    <a:pt x="60" y="50"/>
                    <a:pt x="60" y="48"/>
                    <a:pt x="60" y="47"/>
                  </a:cubicBezTo>
                  <a:cubicBezTo>
                    <a:pt x="60" y="47"/>
                    <a:pt x="61" y="46"/>
                    <a:pt x="61" y="45"/>
                  </a:cubicBezTo>
                  <a:cubicBezTo>
                    <a:pt x="61" y="45"/>
                    <a:pt x="62" y="44"/>
                    <a:pt x="63" y="44"/>
                  </a:cubicBezTo>
                  <a:cubicBezTo>
                    <a:pt x="64" y="43"/>
                    <a:pt x="66" y="42"/>
                    <a:pt x="66" y="41"/>
                  </a:cubicBezTo>
                  <a:cubicBezTo>
                    <a:pt x="67" y="41"/>
                    <a:pt x="68" y="40"/>
                    <a:pt x="68" y="39"/>
                  </a:cubicBezTo>
                  <a:cubicBezTo>
                    <a:pt x="69" y="39"/>
                    <a:pt x="69" y="37"/>
                    <a:pt x="70" y="37"/>
                  </a:cubicBezTo>
                  <a:cubicBezTo>
                    <a:pt x="70" y="36"/>
                    <a:pt x="72" y="36"/>
                    <a:pt x="72" y="36"/>
                  </a:cubicBezTo>
                  <a:cubicBezTo>
                    <a:pt x="73" y="35"/>
                    <a:pt x="74" y="33"/>
                    <a:pt x="75" y="33"/>
                  </a:cubicBezTo>
                  <a:cubicBezTo>
                    <a:pt x="76" y="32"/>
                    <a:pt x="77" y="32"/>
                    <a:pt x="78" y="33"/>
                  </a:cubicBezTo>
                  <a:cubicBezTo>
                    <a:pt x="78" y="33"/>
                    <a:pt x="79" y="35"/>
                    <a:pt x="79" y="36"/>
                  </a:cubicBezTo>
                  <a:cubicBezTo>
                    <a:pt x="79" y="36"/>
                    <a:pt x="79" y="38"/>
                    <a:pt x="79" y="39"/>
                  </a:cubicBezTo>
                  <a:cubicBezTo>
                    <a:pt x="80" y="39"/>
                    <a:pt x="80" y="41"/>
                    <a:pt x="81" y="41"/>
                  </a:cubicBezTo>
                  <a:cubicBezTo>
                    <a:pt x="81" y="41"/>
                    <a:pt x="82" y="41"/>
                    <a:pt x="83" y="41"/>
                  </a:cubicBezTo>
                  <a:cubicBezTo>
                    <a:pt x="84" y="41"/>
                    <a:pt x="84" y="41"/>
                    <a:pt x="85" y="41"/>
                  </a:cubicBezTo>
                  <a:cubicBezTo>
                    <a:pt x="85" y="40"/>
                    <a:pt x="86" y="39"/>
                    <a:pt x="87" y="38"/>
                  </a:cubicBezTo>
                  <a:cubicBezTo>
                    <a:pt x="87" y="38"/>
                    <a:pt x="88" y="37"/>
                    <a:pt x="88" y="36"/>
                  </a:cubicBezTo>
                  <a:cubicBezTo>
                    <a:pt x="89" y="36"/>
                    <a:pt x="89" y="34"/>
                    <a:pt x="90" y="34"/>
                  </a:cubicBezTo>
                  <a:cubicBezTo>
                    <a:pt x="90" y="34"/>
                    <a:pt x="91" y="33"/>
                    <a:pt x="91" y="33"/>
                  </a:cubicBezTo>
                  <a:cubicBezTo>
                    <a:pt x="91" y="33"/>
                    <a:pt x="92" y="33"/>
                    <a:pt x="92" y="3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9" name="Freeform 159"/>
            <p:cNvSpPr>
              <a:spLocks/>
            </p:cNvSpPr>
            <p:nvPr/>
          </p:nvSpPr>
          <p:spPr bwMode="auto">
            <a:xfrm>
              <a:off x="1736726" y="1943101"/>
              <a:ext cx="179388" cy="115888"/>
            </a:xfrm>
            <a:custGeom>
              <a:avLst/>
              <a:gdLst/>
              <a:ahLst/>
              <a:cxnLst>
                <a:cxn ang="0">
                  <a:pos x="0" y="32"/>
                </a:cxn>
                <a:cxn ang="0">
                  <a:pos x="2" y="30"/>
                </a:cxn>
                <a:cxn ang="0">
                  <a:pos x="6" y="29"/>
                </a:cxn>
                <a:cxn ang="0">
                  <a:pos x="13" y="25"/>
                </a:cxn>
                <a:cxn ang="0">
                  <a:pos x="23" y="21"/>
                </a:cxn>
                <a:cxn ang="0">
                  <a:pos x="23" y="18"/>
                </a:cxn>
                <a:cxn ang="0">
                  <a:pos x="26" y="15"/>
                </a:cxn>
                <a:cxn ang="0">
                  <a:pos x="26" y="12"/>
                </a:cxn>
                <a:cxn ang="0">
                  <a:pos x="28" y="10"/>
                </a:cxn>
                <a:cxn ang="0">
                  <a:pos x="31" y="5"/>
                </a:cxn>
                <a:cxn ang="0">
                  <a:pos x="33" y="1"/>
                </a:cxn>
                <a:cxn ang="0">
                  <a:pos x="43" y="1"/>
                </a:cxn>
                <a:cxn ang="0">
                  <a:pos x="49" y="2"/>
                </a:cxn>
                <a:cxn ang="0">
                  <a:pos x="51" y="1"/>
                </a:cxn>
                <a:cxn ang="0">
                  <a:pos x="55" y="1"/>
                </a:cxn>
                <a:cxn ang="0">
                  <a:pos x="58" y="5"/>
                </a:cxn>
                <a:cxn ang="0">
                  <a:pos x="62" y="11"/>
                </a:cxn>
                <a:cxn ang="0">
                  <a:pos x="64" y="14"/>
                </a:cxn>
                <a:cxn ang="0">
                  <a:pos x="61" y="15"/>
                </a:cxn>
                <a:cxn ang="0">
                  <a:pos x="60" y="17"/>
                </a:cxn>
                <a:cxn ang="0">
                  <a:pos x="64" y="17"/>
                </a:cxn>
                <a:cxn ang="0">
                  <a:pos x="67" y="17"/>
                </a:cxn>
                <a:cxn ang="0">
                  <a:pos x="70" y="16"/>
                </a:cxn>
                <a:cxn ang="0">
                  <a:pos x="73" y="15"/>
                </a:cxn>
                <a:cxn ang="0">
                  <a:pos x="79" y="19"/>
                </a:cxn>
                <a:cxn ang="0">
                  <a:pos x="90" y="25"/>
                </a:cxn>
                <a:cxn ang="0">
                  <a:pos x="95" y="29"/>
                </a:cxn>
                <a:cxn ang="0">
                  <a:pos x="91" y="32"/>
                </a:cxn>
                <a:cxn ang="0">
                  <a:pos x="87" y="35"/>
                </a:cxn>
                <a:cxn ang="0">
                  <a:pos x="85" y="38"/>
                </a:cxn>
                <a:cxn ang="0">
                  <a:pos x="87" y="41"/>
                </a:cxn>
                <a:cxn ang="0">
                  <a:pos x="90" y="44"/>
                </a:cxn>
                <a:cxn ang="0">
                  <a:pos x="87" y="46"/>
                </a:cxn>
                <a:cxn ang="0">
                  <a:pos x="84" y="49"/>
                </a:cxn>
                <a:cxn ang="0">
                  <a:pos x="77" y="49"/>
                </a:cxn>
                <a:cxn ang="0">
                  <a:pos x="74" y="50"/>
                </a:cxn>
                <a:cxn ang="0">
                  <a:pos x="70" y="51"/>
                </a:cxn>
                <a:cxn ang="0">
                  <a:pos x="68" y="56"/>
                </a:cxn>
                <a:cxn ang="0">
                  <a:pos x="64" y="54"/>
                </a:cxn>
                <a:cxn ang="0">
                  <a:pos x="60" y="57"/>
                </a:cxn>
                <a:cxn ang="0">
                  <a:pos x="56" y="56"/>
                </a:cxn>
                <a:cxn ang="0">
                  <a:pos x="52" y="56"/>
                </a:cxn>
                <a:cxn ang="0">
                  <a:pos x="46" y="59"/>
                </a:cxn>
                <a:cxn ang="0">
                  <a:pos x="42" y="58"/>
                </a:cxn>
                <a:cxn ang="0">
                  <a:pos x="43" y="54"/>
                </a:cxn>
                <a:cxn ang="0">
                  <a:pos x="39" y="55"/>
                </a:cxn>
                <a:cxn ang="0">
                  <a:pos x="36" y="58"/>
                </a:cxn>
                <a:cxn ang="0">
                  <a:pos x="31" y="61"/>
                </a:cxn>
                <a:cxn ang="0">
                  <a:pos x="30" y="58"/>
                </a:cxn>
                <a:cxn ang="0">
                  <a:pos x="28" y="54"/>
                </a:cxn>
                <a:cxn ang="0">
                  <a:pos x="23" y="53"/>
                </a:cxn>
                <a:cxn ang="0">
                  <a:pos x="20" y="52"/>
                </a:cxn>
                <a:cxn ang="0">
                  <a:pos x="18" y="47"/>
                </a:cxn>
                <a:cxn ang="0">
                  <a:pos x="18" y="42"/>
                </a:cxn>
                <a:cxn ang="0">
                  <a:pos x="13" y="37"/>
                </a:cxn>
                <a:cxn ang="0">
                  <a:pos x="6" y="37"/>
                </a:cxn>
                <a:cxn ang="0">
                  <a:pos x="2" y="34"/>
                </a:cxn>
                <a:cxn ang="0">
                  <a:pos x="0" y="33"/>
                </a:cxn>
              </a:cxnLst>
              <a:rect l="0" t="0" r="r" b="b"/>
              <a:pathLst>
                <a:path w="95" h="61">
                  <a:moveTo>
                    <a:pt x="0" y="33"/>
                  </a:moveTo>
                  <a:cubicBezTo>
                    <a:pt x="0" y="32"/>
                    <a:pt x="0" y="32"/>
                    <a:pt x="0" y="32"/>
                  </a:cubicBezTo>
                  <a:cubicBezTo>
                    <a:pt x="0" y="31"/>
                    <a:pt x="1" y="30"/>
                    <a:pt x="1" y="29"/>
                  </a:cubicBezTo>
                  <a:cubicBezTo>
                    <a:pt x="1" y="30"/>
                    <a:pt x="1" y="30"/>
                    <a:pt x="2" y="30"/>
                  </a:cubicBezTo>
                  <a:cubicBezTo>
                    <a:pt x="2" y="30"/>
                    <a:pt x="3" y="31"/>
                    <a:pt x="4" y="30"/>
                  </a:cubicBezTo>
                  <a:cubicBezTo>
                    <a:pt x="4" y="30"/>
                    <a:pt x="5" y="30"/>
                    <a:pt x="6" y="29"/>
                  </a:cubicBezTo>
                  <a:cubicBezTo>
                    <a:pt x="6" y="29"/>
                    <a:pt x="8" y="28"/>
                    <a:pt x="8" y="28"/>
                  </a:cubicBezTo>
                  <a:cubicBezTo>
                    <a:pt x="9" y="27"/>
                    <a:pt x="12" y="25"/>
                    <a:pt x="13" y="25"/>
                  </a:cubicBezTo>
                  <a:cubicBezTo>
                    <a:pt x="14" y="25"/>
                    <a:pt x="17" y="24"/>
                    <a:pt x="18" y="24"/>
                  </a:cubicBezTo>
                  <a:cubicBezTo>
                    <a:pt x="19" y="23"/>
                    <a:pt x="21" y="22"/>
                    <a:pt x="23" y="21"/>
                  </a:cubicBezTo>
                  <a:cubicBezTo>
                    <a:pt x="23" y="21"/>
                    <a:pt x="23" y="20"/>
                    <a:pt x="23" y="20"/>
                  </a:cubicBezTo>
                  <a:cubicBezTo>
                    <a:pt x="24" y="19"/>
                    <a:pt x="23" y="18"/>
                    <a:pt x="23" y="18"/>
                  </a:cubicBezTo>
                  <a:cubicBezTo>
                    <a:pt x="23" y="17"/>
                    <a:pt x="24" y="16"/>
                    <a:pt x="24" y="16"/>
                  </a:cubicBezTo>
                  <a:cubicBezTo>
                    <a:pt x="25" y="16"/>
                    <a:pt x="25" y="15"/>
                    <a:pt x="26" y="15"/>
                  </a:cubicBezTo>
                  <a:cubicBezTo>
                    <a:pt x="26" y="14"/>
                    <a:pt x="27" y="14"/>
                    <a:pt x="27" y="13"/>
                  </a:cubicBezTo>
                  <a:cubicBezTo>
                    <a:pt x="27" y="13"/>
                    <a:pt x="26" y="12"/>
                    <a:pt x="26" y="12"/>
                  </a:cubicBezTo>
                  <a:cubicBezTo>
                    <a:pt x="26" y="11"/>
                    <a:pt x="26" y="10"/>
                    <a:pt x="26" y="10"/>
                  </a:cubicBezTo>
                  <a:cubicBezTo>
                    <a:pt x="27" y="10"/>
                    <a:pt x="28" y="10"/>
                    <a:pt x="28" y="10"/>
                  </a:cubicBezTo>
                  <a:cubicBezTo>
                    <a:pt x="28" y="9"/>
                    <a:pt x="29" y="9"/>
                    <a:pt x="29" y="9"/>
                  </a:cubicBezTo>
                  <a:cubicBezTo>
                    <a:pt x="30" y="8"/>
                    <a:pt x="30" y="6"/>
                    <a:pt x="31" y="5"/>
                  </a:cubicBezTo>
                  <a:cubicBezTo>
                    <a:pt x="31" y="5"/>
                    <a:pt x="32" y="4"/>
                    <a:pt x="32" y="3"/>
                  </a:cubicBezTo>
                  <a:cubicBezTo>
                    <a:pt x="32" y="3"/>
                    <a:pt x="33" y="1"/>
                    <a:pt x="33" y="1"/>
                  </a:cubicBezTo>
                  <a:cubicBezTo>
                    <a:pt x="35" y="0"/>
                    <a:pt x="38" y="1"/>
                    <a:pt x="39" y="1"/>
                  </a:cubicBezTo>
                  <a:cubicBezTo>
                    <a:pt x="40" y="1"/>
                    <a:pt x="42" y="1"/>
                    <a:pt x="43" y="1"/>
                  </a:cubicBezTo>
                  <a:cubicBezTo>
                    <a:pt x="44" y="1"/>
                    <a:pt x="45" y="2"/>
                    <a:pt x="46" y="2"/>
                  </a:cubicBezTo>
                  <a:cubicBezTo>
                    <a:pt x="47" y="2"/>
                    <a:pt x="48" y="2"/>
                    <a:pt x="49" y="2"/>
                  </a:cubicBezTo>
                  <a:cubicBezTo>
                    <a:pt x="49" y="2"/>
                    <a:pt x="49" y="1"/>
                    <a:pt x="50" y="1"/>
                  </a:cubicBezTo>
                  <a:cubicBezTo>
                    <a:pt x="50" y="1"/>
                    <a:pt x="51" y="1"/>
                    <a:pt x="51" y="1"/>
                  </a:cubicBezTo>
                  <a:cubicBezTo>
                    <a:pt x="51" y="1"/>
                    <a:pt x="52" y="1"/>
                    <a:pt x="53" y="1"/>
                  </a:cubicBezTo>
                  <a:cubicBezTo>
                    <a:pt x="53" y="1"/>
                    <a:pt x="54" y="1"/>
                    <a:pt x="55" y="1"/>
                  </a:cubicBezTo>
                  <a:cubicBezTo>
                    <a:pt x="55" y="2"/>
                    <a:pt x="56" y="2"/>
                    <a:pt x="57" y="2"/>
                  </a:cubicBezTo>
                  <a:cubicBezTo>
                    <a:pt x="57" y="3"/>
                    <a:pt x="58" y="4"/>
                    <a:pt x="58" y="5"/>
                  </a:cubicBezTo>
                  <a:cubicBezTo>
                    <a:pt x="59" y="6"/>
                    <a:pt x="59" y="8"/>
                    <a:pt x="60" y="9"/>
                  </a:cubicBezTo>
                  <a:cubicBezTo>
                    <a:pt x="60" y="9"/>
                    <a:pt x="61" y="11"/>
                    <a:pt x="62" y="11"/>
                  </a:cubicBezTo>
                  <a:cubicBezTo>
                    <a:pt x="62" y="11"/>
                    <a:pt x="64" y="12"/>
                    <a:pt x="64" y="13"/>
                  </a:cubicBezTo>
                  <a:cubicBezTo>
                    <a:pt x="64" y="13"/>
                    <a:pt x="64" y="13"/>
                    <a:pt x="64" y="14"/>
                  </a:cubicBezTo>
                  <a:cubicBezTo>
                    <a:pt x="64" y="14"/>
                    <a:pt x="63" y="14"/>
                    <a:pt x="63" y="14"/>
                  </a:cubicBezTo>
                  <a:cubicBezTo>
                    <a:pt x="62" y="14"/>
                    <a:pt x="61" y="15"/>
                    <a:pt x="61" y="15"/>
                  </a:cubicBezTo>
                  <a:cubicBezTo>
                    <a:pt x="60" y="15"/>
                    <a:pt x="60" y="16"/>
                    <a:pt x="60" y="16"/>
                  </a:cubicBezTo>
                  <a:cubicBezTo>
                    <a:pt x="60" y="16"/>
                    <a:pt x="60" y="17"/>
                    <a:pt x="60" y="17"/>
                  </a:cubicBezTo>
                  <a:cubicBezTo>
                    <a:pt x="61" y="17"/>
                    <a:pt x="62" y="17"/>
                    <a:pt x="62" y="17"/>
                  </a:cubicBezTo>
                  <a:cubicBezTo>
                    <a:pt x="63" y="17"/>
                    <a:pt x="63" y="17"/>
                    <a:pt x="64" y="17"/>
                  </a:cubicBezTo>
                  <a:cubicBezTo>
                    <a:pt x="64" y="17"/>
                    <a:pt x="65" y="17"/>
                    <a:pt x="65" y="17"/>
                  </a:cubicBezTo>
                  <a:cubicBezTo>
                    <a:pt x="66" y="17"/>
                    <a:pt x="66" y="17"/>
                    <a:pt x="67" y="17"/>
                  </a:cubicBezTo>
                  <a:cubicBezTo>
                    <a:pt x="67" y="17"/>
                    <a:pt x="68" y="17"/>
                    <a:pt x="69" y="17"/>
                  </a:cubicBezTo>
                  <a:cubicBezTo>
                    <a:pt x="69" y="17"/>
                    <a:pt x="70" y="16"/>
                    <a:pt x="70" y="16"/>
                  </a:cubicBezTo>
                  <a:cubicBezTo>
                    <a:pt x="71" y="16"/>
                    <a:pt x="71" y="15"/>
                    <a:pt x="72" y="15"/>
                  </a:cubicBezTo>
                  <a:cubicBezTo>
                    <a:pt x="72" y="15"/>
                    <a:pt x="73" y="15"/>
                    <a:pt x="73" y="15"/>
                  </a:cubicBezTo>
                  <a:cubicBezTo>
                    <a:pt x="74" y="15"/>
                    <a:pt x="75" y="16"/>
                    <a:pt x="76" y="17"/>
                  </a:cubicBezTo>
                  <a:cubicBezTo>
                    <a:pt x="77" y="17"/>
                    <a:pt x="78" y="19"/>
                    <a:pt x="79" y="19"/>
                  </a:cubicBezTo>
                  <a:cubicBezTo>
                    <a:pt x="80" y="20"/>
                    <a:pt x="83" y="21"/>
                    <a:pt x="85" y="22"/>
                  </a:cubicBezTo>
                  <a:cubicBezTo>
                    <a:pt x="86" y="23"/>
                    <a:pt x="88" y="24"/>
                    <a:pt x="90" y="25"/>
                  </a:cubicBezTo>
                  <a:cubicBezTo>
                    <a:pt x="91" y="25"/>
                    <a:pt x="94" y="27"/>
                    <a:pt x="95" y="29"/>
                  </a:cubicBezTo>
                  <a:cubicBezTo>
                    <a:pt x="95" y="29"/>
                    <a:pt x="95" y="29"/>
                    <a:pt x="95" y="29"/>
                  </a:cubicBezTo>
                  <a:cubicBezTo>
                    <a:pt x="94" y="29"/>
                    <a:pt x="93" y="29"/>
                    <a:pt x="93" y="30"/>
                  </a:cubicBezTo>
                  <a:cubicBezTo>
                    <a:pt x="92" y="30"/>
                    <a:pt x="91" y="31"/>
                    <a:pt x="91" y="32"/>
                  </a:cubicBezTo>
                  <a:cubicBezTo>
                    <a:pt x="90" y="32"/>
                    <a:pt x="90" y="33"/>
                    <a:pt x="90" y="34"/>
                  </a:cubicBezTo>
                  <a:cubicBezTo>
                    <a:pt x="89" y="34"/>
                    <a:pt x="88" y="34"/>
                    <a:pt x="87" y="35"/>
                  </a:cubicBezTo>
                  <a:cubicBezTo>
                    <a:pt x="87" y="35"/>
                    <a:pt x="86" y="36"/>
                    <a:pt x="86" y="36"/>
                  </a:cubicBezTo>
                  <a:cubicBezTo>
                    <a:pt x="85" y="37"/>
                    <a:pt x="85" y="38"/>
                    <a:pt x="85" y="38"/>
                  </a:cubicBezTo>
                  <a:cubicBezTo>
                    <a:pt x="85" y="39"/>
                    <a:pt x="85" y="39"/>
                    <a:pt x="85" y="40"/>
                  </a:cubicBezTo>
                  <a:cubicBezTo>
                    <a:pt x="85" y="40"/>
                    <a:pt x="86" y="41"/>
                    <a:pt x="87" y="41"/>
                  </a:cubicBezTo>
                  <a:cubicBezTo>
                    <a:pt x="87" y="42"/>
                    <a:pt x="89" y="42"/>
                    <a:pt x="89" y="42"/>
                  </a:cubicBezTo>
                  <a:cubicBezTo>
                    <a:pt x="90" y="42"/>
                    <a:pt x="90" y="44"/>
                    <a:pt x="90" y="44"/>
                  </a:cubicBezTo>
                  <a:cubicBezTo>
                    <a:pt x="90" y="45"/>
                    <a:pt x="89" y="45"/>
                    <a:pt x="89" y="45"/>
                  </a:cubicBezTo>
                  <a:cubicBezTo>
                    <a:pt x="88" y="46"/>
                    <a:pt x="87" y="46"/>
                    <a:pt x="87" y="46"/>
                  </a:cubicBezTo>
                  <a:cubicBezTo>
                    <a:pt x="87" y="46"/>
                    <a:pt x="86" y="47"/>
                    <a:pt x="86" y="48"/>
                  </a:cubicBezTo>
                  <a:cubicBezTo>
                    <a:pt x="85" y="48"/>
                    <a:pt x="84" y="49"/>
                    <a:pt x="84" y="49"/>
                  </a:cubicBezTo>
                  <a:cubicBezTo>
                    <a:pt x="83" y="49"/>
                    <a:pt x="81" y="49"/>
                    <a:pt x="81" y="49"/>
                  </a:cubicBezTo>
                  <a:cubicBezTo>
                    <a:pt x="80" y="49"/>
                    <a:pt x="78" y="49"/>
                    <a:pt x="77" y="49"/>
                  </a:cubicBezTo>
                  <a:cubicBezTo>
                    <a:pt x="77" y="49"/>
                    <a:pt x="76" y="49"/>
                    <a:pt x="76" y="49"/>
                  </a:cubicBezTo>
                  <a:cubicBezTo>
                    <a:pt x="75" y="49"/>
                    <a:pt x="74" y="50"/>
                    <a:pt x="74" y="50"/>
                  </a:cubicBezTo>
                  <a:cubicBezTo>
                    <a:pt x="73" y="50"/>
                    <a:pt x="72" y="49"/>
                    <a:pt x="71" y="50"/>
                  </a:cubicBezTo>
                  <a:cubicBezTo>
                    <a:pt x="71" y="50"/>
                    <a:pt x="71" y="51"/>
                    <a:pt x="70" y="51"/>
                  </a:cubicBezTo>
                  <a:cubicBezTo>
                    <a:pt x="70" y="52"/>
                    <a:pt x="70" y="53"/>
                    <a:pt x="70" y="54"/>
                  </a:cubicBezTo>
                  <a:cubicBezTo>
                    <a:pt x="69" y="54"/>
                    <a:pt x="68" y="55"/>
                    <a:pt x="68" y="56"/>
                  </a:cubicBezTo>
                  <a:cubicBezTo>
                    <a:pt x="67" y="56"/>
                    <a:pt x="66" y="54"/>
                    <a:pt x="66" y="54"/>
                  </a:cubicBezTo>
                  <a:cubicBezTo>
                    <a:pt x="66" y="54"/>
                    <a:pt x="65" y="54"/>
                    <a:pt x="64" y="54"/>
                  </a:cubicBezTo>
                  <a:cubicBezTo>
                    <a:pt x="64" y="54"/>
                    <a:pt x="63" y="56"/>
                    <a:pt x="63" y="56"/>
                  </a:cubicBezTo>
                  <a:cubicBezTo>
                    <a:pt x="62" y="57"/>
                    <a:pt x="61" y="57"/>
                    <a:pt x="60" y="57"/>
                  </a:cubicBezTo>
                  <a:cubicBezTo>
                    <a:pt x="60" y="57"/>
                    <a:pt x="59" y="57"/>
                    <a:pt x="58" y="57"/>
                  </a:cubicBezTo>
                  <a:cubicBezTo>
                    <a:pt x="57" y="57"/>
                    <a:pt x="56" y="56"/>
                    <a:pt x="56" y="56"/>
                  </a:cubicBezTo>
                  <a:cubicBezTo>
                    <a:pt x="55" y="56"/>
                    <a:pt x="54" y="56"/>
                    <a:pt x="54" y="56"/>
                  </a:cubicBezTo>
                  <a:cubicBezTo>
                    <a:pt x="53" y="56"/>
                    <a:pt x="52" y="56"/>
                    <a:pt x="52" y="56"/>
                  </a:cubicBezTo>
                  <a:cubicBezTo>
                    <a:pt x="51" y="56"/>
                    <a:pt x="49" y="57"/>
                    <a:pt x="48" y="57"/>
                  </a:cubicBezTo>
                  <a:cubicBezTo>
                    <a:pt x="47" y="58"/>
                    <a:pt x="47" y="58"/>
                    <a:pt x="46" y="59"/>
                  </a:cubicBezTo>
                  <a:cubicBezTo>
                    <a:pt x="46" y="59"/>
                    <a:pt x="45" y="60"/>
                    <a:pt x="44" y="60"/>
                  </a:cubicBezTo>
                  <a:cubicBezTo>
                    <a:pt x="43" y="59"/>
                    <a:pt x="43" y="58"/>
                    <a:pt x="42" y="58"/>
                  </a:cubicBezTo>
                  <a:cubicBezTo>
                    <a:pt x="42" y="57"/>
                    <a:pt x="43" y="56"/>
                    <a:pt x="43" y="56"/>
                  </a:cubicBezTo>
                  <a:cubicBezTo>
                    <a:pt x="44" y="55"/>
                    <a:pt x="43" y="54"/>
                    <a:pt x="43" y="54"/>
                  </a:cubicBezTo>
                  <a:cubicBezTo>
                    <a:pt x="43" y="54"/>
                    <a:pt x="42" y="53"/>
                    <a:pt x="41" y="54"/>
                  </a:cubicBezTo>
                  <a:cubicBezTo>
                    <a:pt x="41" y="54"/>
                    <a:pt x="40" y="54"/>
                    <a:pt x="39" y="55"/>
                  </a:cubicBezTo>
                  <a:cubicBezTo>
                    <a:pt x="39" y="55"/>
                    <a:pt x="38" y="56"/>
                    <a:pt x="38" y="57"/>
                  </a:cubicBezTo>
                  <a:cubicBezTo>
                    <a:pt x="37" y="57"/>
                    <a:pt x="37" y="58"/>
                    <a:pt x="36" y="58"/>
                  </a:cubicBezTo>
                  <a:cubicBezTo>
                    <a:pt x="35" y="59"/>
                    <a:pt x="33" y="59"/>
                    <a:pt x="32" y="60"/>
                  </a:cubicBezTo>
                  <a:cubicBezTo>
                    <a:pt x="32" y="60"/>
                    <a:pt x="31" y="61"/>
                    <a:pt x="31" y="61"/>
                  </a:cubicBezTo>
                  <a:cubicBezTo>
                    <a:pt x="31" y="61"/>
                    <a:pt x="30" y="61"/>
                    <a:pt x="30" y="61"/>
                  </a:cubicBezTo>
                  <a:cubicBezTo>
                    <a:pt x="30" y="60"/>
                    <a:pt x="30" y="59"/>
                    <a:pt x="30" y="58"/>
                  </a:cubicBezTo>
                  <a:cubicBezTo>
                    <a:pt x="30" y="57"/>
                    <a:pt x="29" y="56"/>
                    <a:pt x="29" y="55"/>
                  </a:cubicBezTo>
                  <a:cubicBezTo>
                    <a:pt x="29" y="55"/>
                    <a:pt x="28" y="54"/>
                    <a:pt x="28" y="54"/>
                  </a:cubicBezTo>
                  <a:cubicBezTo>
                    <a:pt x="27" y="54"/>
                    <a:pt x="26" y="54"/>
                    <a:pt x="25" y="54"/>
                  </a:cubicBezTo>
                  <a:cubicBezTo>
                    <a:pt x="25" y="53"/>
                    <a:pt x="24" y="53"/>
                    <a:pt x="23" y="53"/>
                  </a:cubicBezTo>
                  <a:cubicBezTo>
                    <a:pt x="23" y="53"/>
                    <a:pt x="23" y="52"/>
                    <a:pt x="22" y="52"/>
                  </a:cubicBezTo>
                  <a:cubicBezTo>
                    <a:pt x="22" y="52"/>
                    <a:pt x="20" y="52"/>
                    <a:pt x="20" y="52"/>
                  </a:cubicBezTo>
                  <a:cubicBezTo>
                    <a:pt x="19" y="52"/>
                    <a:pt x="18" y="51"/>
                    <a:pt x="18" y="51"/>
                  </a:cubicBezTo>
                  <a:cubicBezTo>
                    <a:pt x="18" y="50"/>
                    <a:pt x="18" y="48"/>
                    <a:pt x="18" y="47"/>
                  </a:cubicBezTo>
                  <a:cubicBezTo>
                    <a:pt x="18" y="47"/>
                    <a:pt x="18" y="45"/>
                    <a:pt x="18" y="45"/>
                  </a:cubicBezTo>
                  <a:cubicBezTo>
                    <a:pt x="18" y="44"/>
                    <a:pt x="18" y="42"/>
                    <a:pt x="18" y="42"/>
                  </a:cubicBezTo>
                  <a:cubicBezTo>
                    <a:pt x="18" y="41"/>
                    <a:pt x="17" y="39"/>
                    <a:pt x="17" y="39"/>
                  </a:cubicBezTo>
                  <a:cubicBezTo>
                    <a:pt x="16" y="38"/>
                    <a:pt x="14" y="37"/>
                    <a:pt x="13" y="37"/>
                  </a:cubicBezTo>
                  <a:cubicBezTo>
                    <a:pt x="13" y="37"/>
                    <a:pt x="12" y="37"/>
                    <a:pt x="11" y="37"/>
                  </a:cubicBezTo>
                  <a:cubicBezTo>
                    <a:pt x="10" y="37"/>
                    <a:pt x="7" y="37"/>
                    <a:pt x="6" y="37"/>
                  </a:cubicBezTo>
                  <a:cubicBezTo>
                    <a:pt x="6" y="37"/>
                    <a:pt x="5" y="36"/>
                    <a:pt x="4" y="36"/>
                  </a:cubicBezTo>
                  <a:cubicBezTo>
                    <a:pt x="4" y="35"/>
                    <a:pt x="3" y="35"/>
                    <a:pt x="2" y="34"/>
                  </a:cubicBezTo>
                  <a:cubicBezTo>
                    <a:pt x="2" y="34"/>
                    <a:pt x="0" y="34"/>
                    <a:pt x="0" y="33"/>
                  </a:cubicBezTo>
                  <a:cubicBezTo>
                    <a:pt x="0" y="33"/>
                    <a:pt x="0" y="33"/>
                    <a:pt x="0" y="3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0" name="Freeform 160"/>
            <p:cNvSpPr>
              <a:spLocks/>
            </p:cNvSpPr>
            <p:nvPr/>
          </p:nvSpPr>
          <p:spPr bwMode="auto">
            <a:xfrm>
              <a:off x="1665288" y="2005013"/>
              <a:ext cx="130175" cy="100013"/>
            </a:xfrm>
            <a:custGeom>
              <a:avLst/>
              <a:gdLst/>
              <a:ahLst/>
              <a:cxnLst>
                <a:cxn ang="0">
                  <a:pos x="69" y="28"/>
                </a:cxn>
                <a:cxn ang="0">
                  <a:pos x="67" y="30"/>
                </a:cxn>
                <a:cxn ang="0">
                  <a:pos x="64" y="34"/>
                </a:cxn>
                <a:cxn ang="0">
                  <a:pos x="60" y="37"/>
                </a:cxn>
                <a:cxn ang="0">
                  <a:pos x="56" y="35"/>
                </a:cxn>
                <a:cxn ang="0">
                  <a:pos x="55" y="29"/>
                </a:cxn>
                <a:cxn ang="0">
                  <a:pos x="49" y="32"/>
                </a:cxn>
                <a:cxn ang="0">
                  <a:pos x="45" y="35"/>
                </a:cxn>
                <a:cxn ang="0">
                  <a:pos x="40" y="40"/>
                </a:cxn>
                <a:cxn ang="0">
                  <a:pos x="37" y="43"/>
                </a:cxn>
                <a:cxn ang="0">
                  <a:pos x="36" y="50"/>
                </a:cxn>
                <a:cxn ang="0">
                  <a:pos x="32" y="52"/>
                </a:cxn>
                <a:cxn ang="0">
                  <a:pos x="27" y="52"/>
                </a:cxn>
                <a:cxn ang="0">
                  <a:pos x="28" y="49"/>
                </a:cxn>
                <a:cxn ang="0">
                  <a:pos x="29" y="47"/>
                </a:cxn>
                <a:cxn ang="0">
                  <a:pos x="26" y="43"/>
                </a:cxn>
                <a:cxn ang="0">
                  <a:pos x="25" y="37"/>
                </a:cxn>
                <a:cxn ang="0">
                  <a:pos x="22" y="32"/>
                </a:cxn>
                <a:cxn ang="0">
                  <a:pos x="19" y="37"/>
                </a:cxn>
                <a:cxn ang="0">
                  <a:pos x="13" y="37"/>
                </a:cxn>
                <a:cxn ang="0">
                  <a:pos x="9" y="38"/>
                </a:cxn>
                <a:cxn ang="0">
                  <a:pos x="9" y="35"/>
                </a:cxn>
                <a:cxn ang="0">
                  <a:pos x="7" y="32"/>
                </a:cxn>
                <a:cxn ang="0">
                  <a:pos x="3" y="34"/>
                </a:cxn>
                <a:cxn ang="0">
                  <a:pos x="0" y="31"/>
                </a:cxn>
                <a:cxn ang="0">
                  <a:pos x="0" y="28"/>
                </a:cxn>
                <a:cxn ang="0">
                  <a:pos x="3" y="24"/>
                </a:cxn>
                <a:cxn ang="0">
                  <a:pos x="9" y="16"/>
                </a:cxn>
                <a:cxn ang="0">
                  <a:pos x="20" y="12"/>
                </a:cxn>
                <a:cxn ang="0">
                  <a:pos x="29" y="11"/>
                </a:cxn>
                <a:cxn ang="0">
                  <a:pos x="33" y="6"/>
                </a:cxn>
                <a:cxn ang="0">
                  <a:pos x="35" y="1"/>
                </a:cxn>
                <a:cxn ang="0">
                  <a:pos x="38" y="0"/>
                </a:cxn>
                <a:cxn ang="0">
                  <a:pos x="40" y="1"/>
                </a:cxn>
                <a:cxn ang="0">
                  <a:pos x="44" y="4"/>
                </a:cxn>
                <a:cxn ang="0">
                  <a:pos x="51" y="4"/>
                </a:cxn>
                <a:cxn ang="0">
                  <a:pos x="56" y="9"/>
                </a:cxn>
                <a:cxn ang="0">
                  <a:pos x="56" y="14"/>
                </a:cxn>
                <a:cxn ang="0">
                  <a:pos x="58" y="19"/>
                </a:cxn>
                <a:cxn ang="0">
                  <a:pos x="61" y="20"/>
                </a:cxn>
                <a:cxn ang="0">
                  <a:pos x="66" y="21"/>
                </a:cxn>
                <a:cxn ang="0">
                  <a:pos x="68" y="25"/>
                </a:cxn>
              </a:cxnLst>
              <a:rect l="0" t="0" r="r" b="b"/>
              <a:pathLst>
                <a:path w="69" h="53">
                  <a:moveTo>
                    <a:pt x="68" y="28"/>
                  </a:moveTo>
                  <a:cubicBezTo>
                    <a:pt x="68" y="28"/>
                    <a:pt x="69" y="28"/>
                    <a:pt x="69" y="28"/>
                  </a:cubicBezTo>
                  <a:cubicBezTo>
                    <a:pt x="69" y="29"/>
                    <a:pt x="68" y="29"/>
                    <a:pt x="68" y="29"/>
                  </a:cubicBezTo>
                  <a:cubicBezTo>
                    <a:pt x="68" y="29"/>
                    <a:pt x="67" y="30"/>
                    <a:pt x="67" y="30"/>
                  </a:cubicBezTo>
                  <a:cubicBezTo>
                    <a:pt x="66" y="30"/>
                    <a:pt x="66" y="32"/>
                    <a:pt x="65" y="32"/>
                  </a:cubicBezTo>
                  <a:cubicBezTo>
                    <a:pt x="65" y="33"/>
                    <a:pt x="64" y="34"/>
                    <a:pt x="64" y="34"/>
                  </a:cubicBezTo>
                  <a:cubicBezTo>
                    <a:pt x="63" y="35"/>
                    <a:pt x="62" y="36"/>
                    <a:pt x="62" y="37"/>
                  </a:cubicBezTo>
                  <a:cubicBezTo>
                    <a:pt x="61" y="37"/>
                    <a:pt x="61" y="37"/>
                    <a:pt x="60" y="37"/>
                  </a:cubicBezTo>
                  <a:cubicBezTo>
                    <a:pt x="59" y="37"/>
                    <a:pt x="58" y="37"/>
                    <a:pt x="58" y="37"/>
                  </a:cubicBezTo>
                  <a:cubicBezTo>
                    <a:pt x="57" y="37"/>
                    <a:pt x="57" y="35"/>
                    <a:pt x="56" y="35"/>
                  </a:cubicBezTo>
                  <a:cubicBezTo>
                    <a:pt x="56" y="34"/>
                    <a:pt x="56" y="32"/>
                    <a:pt x="56" y="32"/>
                  </a:cubicBezTo>
                  <a:cubicBezTo>
                    <a:pt x="56" y="31"/>
                    <a:pt x="55" y="29"/>
                    <a:pt x="55" y="29"/>
                  </a:cubicBezTo>
                  <a:cubicBezTo>
                    <a:pt x="54" y="28"/>
                    <a:pt x="53" y="28"/>
                    <a:pt x="52" y="29"/>
                  </a:cubicBezTo>
                  <a:cubicBezTo>
                    <a:pt x="51" y="29"/>
                    <a:pt x="50" y="31"/>
                    <a:pt x="49" y="32"/>
                  </a:cubicBezTo>
                  <a:cubicBezTo>
                    <a:pt x="49" y="32"/>
                    <a:pt x="47" y="32"/>
                    <a:pt x="47" y="33"/>
                  </a:cubicBezTo>
                  <a:cubicBezTo>
                    <a:pt x="46" y="33"/>
                    <a:pt x="46" y="35"/>
                    <a:pt x="45" y="35"/>
                  </a:cubicBezTo>
                  <a:cubicBezTo>
                    <a:pt x="45" y="36"/>
                    <a:pt x="44" y="37"/>
                    <a:pt x="43" y="37"/>
                  </a:cubicBezTo>
                  <a:cubicBezTo>
                    <a:pt x="43" y="38"/>
                    <a:pt x="41" y="39"/>
                    <a:pt x="40" y="40"/>
                  </a:cubicBezTo>
                  <a:cubicBezTo>
                    <a:pt x="39" y="40"/>
                    <a:pt x="38" y="41"/>
                    <a:pt x="38" y="41"/>
                  </a:cubicBezTo>
                  <a:cubicBezTo>
                    <a:pt x="38" y="42"/>
                    <a:pt x="37" y="43"/>
                    <a:pt x="37" y="43"/>
                  </a:cubicBezTo>
                  <a:cubicBezTo>
                    <a:pt x="37" y="44"/>
                    <a:pt x="37" y="46"/>
                    <a:pt x="37" y="46"/>
                  </a:cubicBezTo>
                  <a:cubicBezTo>
                    <a:pt x="37" y="47"/>
                    <a:pt x="36" y="49"/>
                    <a:pt x="36" y="50"/>
                  </a:cubicBezTo>
                  <a:cubicBezTo>
                    <a:pt x="36" y="50"/>
                    <a:pt x="35" y="51"/>
                    <a:pt x="35" y="51"/>
                  </a:cubicBezTo>
                  <a:cubicBezTo>
                    <a:pt x="34" y="51"/>
                    <a:pt x="33" y="52"/>
                    <a:pt x="32" y="52"/>
                  </a:cubicBezTo>
                  <a:cubicBezTo>
                    <a:pt x="31" y="53"/>
                    <a:pt x="30" y="53"/>
                    <a:pt x="29" y="53"/>
                  </a:cubicBezTo>
                  <a:cubicBezTo>
                    <a:pt x="29" y="53"/>
                    <a:pt x="27" y="53"/>
                    <a:pt x="27" y="52"/>
                  </a:cubicBezTo>
                  <a:cubicBezTo>
                    <a:pt x="27" y="52"/>
                    <a:pt x="27" y="51"/>
                    <a:pt x="27" y="51"/>
                  </a:cubicBezTo>
                  <a:cubicBezTo>
                    <a:pt x="27" y="51"/>
                    <a:pt x="28" y="50"/>
                    <a:pt x="28" y="49"/>
                  </a:cubicBezTo>
                  <a:cubicBezTo>
                    <a:pt x="28" y="49"/>
                    <a:pt x="29" y="49"/>
                    <a:pt x="29" y="48"/>
                  </a:cubicBezTo>
                  <a:cubicBezTo>
                    <a:pt x="29" y="48"/>
                    <a:pt x="29" y="47"/>
                    <a:pt x="29" y="47"/>
                  </a:cubicBezTo>
                  <a:cubicBezTo>
                    <a:pt x="29" y="47"/>
                    <a:pt x="28" y="46"/>
                    <a:pt x="27" y="46"/>
                  </a:cubicBezTo>
                  <a:cubicBezTo>
                    <a:pt x="27" y="45"/>
                    <a:pt x="26" y="44"/>
                    <a:pt x="26" y="43"/>
                  </a:cubicBezTo>
                  <a:cubicBezTo>
                    <a:pt x="26" y="42"/>
                    <a:pt x="27" y="41"/>
                    <a:pt x="26" y="40"/>
                  </a:cubicBezTo>
                  <a:cubicBezTo>
                    <a:pt x="26" y="39"/>
                    <a:pt x="25" y="38"/>
                    <a:pt x="25" y="37"/>
                  </a:cubicBezTo>
                  <a:cubicBezTo>
                    <a:pt x="25" y="36"/>
                    <a:pt x="24" y="34"/>
                    <a:pt x="24" y="33"/>
                  </a:cubicBezTo>
                  <a:cubicBezTo>
                    <a:pt x="23" y="32"/>
                    <a:pt x="22" y="32"/>
                    <a:pt x="22" y="32"/>
                  </a:cubicBezTo>
                  <a:cubicBezTo>
                    <a:pt x="21" y="32"/>
                    <a:pt x="21" y="34"/>
                    <a:pt x="21" y="34"/>
                  </a:cubicBezTo>
                  <a:cubicBezTo>
                    <a:pt x="20" y="35"/>
                    <a:pt x="20" y="37"/>
                    <a:pt x="19" y="37"/>
                  </a:cubicBezTo>
                  <a:cubicBezTo>
                    <a:pt x="18" y="37"/>
                    <a:pt x="16" y="37"/>
                    <a:pt x="15" y="37"/>
                  </a:cubicBezTo>
                  <a:cubicBezTo>
                    <a:pt x="15" y="37"/>
                    <a:pt x="13" y="37"/>
                    <a:pt x="13" y="37"/>
                  </a:cubicBezTo>
                  <a:cubicBezTo>
                    <a:pt x="12" y="37"/>
                    <a:pt x="11" y="38"/>
                    <a:pt x="11" y="38"/>
                  </a:cubicBezTo>
                  <a:cubicBezTo>
                    <a:pt x="10" y="38"/>
                    <a:pt x="9" y="38"/>
                    <a:pt x="9" y="38"/>
                  </a:cubicBezTo>
                  <a:cubicBezTo>
                    <a:pt x="8" y="38"/>
                    <a:pt x="7" y="37"/>
                    <a:pt x="7" y="36"/>
                  </a:cubicBezTo>
                  <a:cubicBezTo>
                    <a:pt x="7" y="36"/>
                    <a:pt x="8" y="36"/>
                    <a:pt x="9" y="35"/>
                  </a:cubicBezTo>
                  <a:cubicBezTo>
                    <a:pt x="9" y="35"/>
                    <a:pt x="9" y="34"/>
                    <a:pt x="9" y="34"/>
                  </a:cubicBezTo>
                  <a:cubicBezTo>
                    <a:pt x="8" y="34"/>
                    <a:pt x="8" y="33"/>
                    <a:pt x="7" y="32"/>
                  </a:cubicBezTo>
                  <a:cubicBezTo>
                    <a:pt x="7" y="32"/>
                    <a:pt x="5" y="32"/>
                    <a:pt x="5" y="32"/>
                  </a:cubicBezTo>
                  <a:cubicBezTo>
                    <a:pt x="4" y="33"/>
                    <a:pt x="4" y="34"/>
                    <a:pt x="3" y="34"/>
                  </a:cubicBezTo>
                  <a:cubicBezTo>
                    <a:pt x="3" y="34"/>
                    <a:pt x="1" y="34"/>
                    <a:pt x="1" y="33"/>
                  </a:cubicBezTo>
                  <a:cubicBezTo>
                    <a:pt x="1" y="33"/>
                    <a:pt x="0" y="32"/>
                    <a:pt x="0" y="31"/>
                  </a:cubicBezTo>
                  <a:cubicBezTo>
                    <a:pt x="0" y="31"/>
                    <a:pt x="1" y="30"/>
                    <a:pt x="0" y="29"/>
                  </a:cubicBezTo>
                  <a:cubicBezTo>
                    <a:pt x="0" y="29"/>
                    <a:pt x="0" y="29"/>
                    <a:pt x="0" y="28"/>
                  </a:cubicBezTo>
                  <a:cubicBezTo>
                    <a:pt x="0" y="28"/>
                    <a:pt x="1" y="27"/>
                    <a:pt x="1" y="26"/>
                  </a:cubicBezTo>
                  <a:cubicBezTo>
                    <a:pt x="1" y="25"/>
                    <a:pt x="2" y="24"/>
                    <a:pt x="3" y="24"/>
                  </a:cubicBezTo>
                  <a:cubicBezTo>
                    <a:pt x="3" y="23"/>
                    <a:pt x="5" y="21"/>
                    <a:pt x="5" y="20"/>
                  </a:cubicBezTo>
                  <a:cubicBezTo>
                    <a:pt x="6" y="19"/>
                    <a:pt x="8" y="17"/>
                    <a:pt x="9" y="16"/>
                  </a:cubicBezTo>
                  <a:cubicBezTo>
                    <a:pt x="10" y="15"/>
                    <a:pt x="13" y="14"/>
                    <a:pt x="15" y="13"/>
                  </a:cubicBezTo>
                  <a:cubicBezTo>
                    <a:pt x="16" y="13"/>
                    <a:pt x="18" y="12"/>
                    <a:pt x="20" y="12"/>
                  </a:cubicBezTo>
                  <a:cubicBezTo>
                    <a:pt x="21" y="12"/>
                    <a:pt x="23" y="12"/>
                    <a:pt x="25" y="12"/>
                  </a:cubicBezTo>
                  <a:cubicBezTo>
                    <a:pt x="26" y="12"/>
                    <a:pt x="28" y="11"/>
                    <a:pt x="29" y="11"/>
                  </a:cubicBezTo>
                  <a:cubicBezTo>
                    <a:pt x="30" y="10"/>
                    <a:pt x="31" y="9"/>
                    <a:pt x="32" y="9"/>
                  </a:cubicBezTo>
                  <a:cubicBezTo>
                    <a:pt x="32" y="8"/>
                    <a:pt x="33" y="7"/>
                    <a:pt x="33" y="6"/>
                  </a:cubicBezTo>
                  <a:cubicBezTo>
                    <a:pt x="33" y="6"/>
                    <a:pt x="33" y="4"/>
                    <a:pt x="33" y="3"/>
                  </a:cubicBezTo>
                  <a:cubicBezTo>
                    <a:pt x="33" y="3"/>
                    <a:pt x="34" y="2"/>
                    <a:pt x="35" y="1"/>
                  </a:cubicBezTo>
                  <a:cubicBezTo>
                    <a:pt x="35" y="1"/>
                    <a:pt x="36" y="0"/>
                    <a:pt x="37" y="0"/>
                  </a:cubicBezTo>
                  <a:cubicBezTo>
                    <a:pt x="37" y="0"/>
                    <a:pt x="37" y="0"/>
                    <a:pt x="38" y="0"/>
                  </a:cubicBezTo>
                  <a:cubicBezTo>
                    <a:pt x="38" y="0"/>
                    <a:pt x="38" y="0"/>
                    <a:pt x="38" y="0"/>
                  </a:cubicBezTo>
                  <a:cubicBezTo>
                    <a:pt x="38" y="1"/>
                    <a:pt x="40" y="1"/>
                    <a:pt x="40" y="1"/>
                  </a:cubicBezTo>
                  <a:cubicBezTo>
                    <a:pt x="41" y="2"/>
                    <a:pt x="42" y="2"/>
                    <a:pt x="42" y="3"/>
                  </a:cubicBezTo>
                  <a:cubicBezTo>
                    <a:pt x="43" y="3"/>
                    <a:pt x="44" y="4"/>
                    <a:pt x="44" y="4"/>
                  </a:cubicBezTo>
                  <a:cubicBezTo>
                    <a:pt x="45" y="4"/>
                    <a:pt x="48" y="4"/>
                    <a:pt x="49" y="4"/>
                  </a:cubicBezTo>
                  <a:cubicBezTo>
                    <a:pt x="50" y="4"/>
                    <a:pt x="51" y="4"/>
                    <a:pt x="51" y="4"/>
                  </a:cubicBezTo>
                  <a:cubicBezTo>
                    <a:pt x="52" y="4"/>
                    <a:pt x="54" y="5"/>
                    <a:pt x="55" y="6"/>
                  </a:cubicBezTo>
                  <a:cubicBezTo>
                    <a:pt x="55" y="6"/>
                    <a:pt x="56" y="8"/>
                    <a:pt x="56" y="9"/>
                  </a:cubicBezTo>
                  <a:cubicBezTo>
                    <a:pt x="56" y="9"/>
                    <a:pt x="56" y="11"/>
                    <a:pt x="56" y="12"/>
                  </a:cubicBezTo>
                  <a:cubicBezTo>
                    <a:pt x="56" y="12"/>
                    <a:pt x="56" y="14"/>
                    <a:pt x="56" y="14"/>
                  </a:cubicBezTo>
                  <a:cubicBezTo>
                    <a:pt x="56" y="15"/>
                    <a:pt x="56" y="17"/>
                    <a:pt x="56" y="18"/>
                  </a:cubicBezTo>
                  <a:cubicBezTo>
                    <a:pt x="56" y="18"/>
                    <a:pt x="57" y="19"/>
                    <a:pt x="58" y="19"/>
                  </a:cubicBezTo>
                  <a:cubicBezTo>
                    <a:pt x="58" y="19"/>
                    <a:pt x="60" y="19"/>
                    <a:pt x="60" y="19"/>
                  </a:cubicBezTo>
                  <a:cubicBezTo>
                    <a:pt x="61" y="19"/>
                    <a:pt x="61" y="20"/>
                    <a:pt x="61" y="20"/>
                  </a:cubicBezTo>
                  <a:cubicBezTo>
                    <a:pt x="62" y="20"/>
                    <a:pt x="63" y="20"/>
                    <a:pt x="63" y="21"/>
                  </a:cubicBezTo>
                  <a:cubicBezTo>
                    <a:pt x="64" y="21"/>
                    <a:pt x="65" y="21"/>
                    <a:pt x="66" y="21"/>
                  </a:cubicBezTo>
                  <a:cubicBezTo>
                    <a:pt x="66" y="21"/>
                    <a:pt x="67" y="22"/>
                    <a:pt x="67" y="22"/>
                  </a:cubicBezTo>
                  <a:cubicBezTo>
                    <a:pt x="67" y="23"/>
                    <a:pt x="68" y="24"/>
                    <a:pt x="68" y="25"/>
                  </a:cubicBezTo>
                  <a:cubicBezTo>
                    <a:pt x="68" y="26"/>
                    <a:pt x="68" y="27"/>
                    <a:pt x="68" y="2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1" name="Freeform 161"/>
            <p:cNvSpPr>
              <a:spLocks/>
            </p:cNvSpPr>
            <p:nvPr/>
          </p:nvSpPr>
          <p:spPr bwMode="auto">
            <a:xfrm>
              <a:off x="1204913" y="2216151"/>
              <a:ext cx="587375" cy="366713"/>
            </a:xfrm>
            <a:custGeom>
              <a:avLst/>
              <a:gdLst/>
              <a:ahLst/>
              <a:cxnLst>
                <a:cxn ang="0">
                  <a:pos x="300" y="96"/>
                </a:cxn>
                <a:cxn ang="0">
                  <a:pos x="288" y="106"/>
                </a:cxn>
                <a:cxn ang="0">
                  <a:pos x="280" y="119"/>
                </a:cxn>
                <a:cxn ang="0">
                  <a:pos x="255" y="118"/>
                </a:cxn>
                <a:cxn ang="0">
                  <a:pos x="232" y="113"/>
                </a:cxn>
                <a:cxn ang="0">
                  <a:pos x="218" y="109"/>
                </a:cxn>
                <a:cxn ang="0">
                  <a:pos x="219" y="130"/>
                </a:cxn>
                <a:cxn ang="0">
                  <a:pos x="202" y="141"/>
                </a:cxn>
                <a:cxn ang="0">
                  <a:pos x="189" y="145"/>
                </a:cxn>
                <a:cxn ang="0">
                  <a:pos x="186" y="143"/>
                </a:cxn>
                <a:cxn ang="0">
                  <a:pos x="180" y="146"/>
                </a:cxn>
                <a:cxn ang="0">
                  <a:pos x="168" y="162"/>
                </a:cxn>
                <a:cxn ang="0">
                  <a:pos x="152" y="154"/>
                </a:cxn>
                <a:cxn ang="0">
                  <a:pos x="149" y="160"/>
                </a:cxn>
                <a:cxn ang="0">
                  <a:pos x="135" y="154"/>
                </a:cxn>
                <a:cxn ang="0">
                  <a:pos x="131" y="141"/>
                </a:cxn>
                <a:cxn ang="0">
                  <a:pos x="108" y="130"/>
                </a:cxn>
                <a:cxn ang="0">
                  <a:pos x="105" y="143"/>
                </a:cxn>
                <a:cxn ang="0">
                  <a:pos x="115" y="159"/>
                </a:cxn>
                <a:cxn ang="0">
                  <a:pos x="114" y="162"/>
                </a:cxn>
                <a:cxn ang="0">
                  <a:pos x="113" y="181"/>
                </a:cxn>
                <a:cxn ang="0">
                  <a:pos x="92" y="180"/>
                </a:cxn>
                <a:cxn ang="0">
                  <a:pos x="74" y="157"/>
                </a:cxn>
                <a:cxn ang="0">
                  <a:pos x="45" y="143"/>
                </a:cxn>
                <a:cxn ang="0">
                  <a:pos x="36" y="173"/>
                </a:cxn>
                <a:cxn ang="0">
                  <a:pos x="43" y="193"/>
                </a:cxn>
                <a:cxn ang="0">
                  <a:pos x="32" y="178"/>
                </a:cxn>
                <a:cxn ang="0">
                  <a:pos x="20" y="155"/>
                </a:cxn>
                <a:cxn ang="0">
                  <a:pos x="0" y="127"/>
                </a:cxn>
                <a:cxn ang="0">
                  <a:pos x="9" y="105"/>
                </a:cxn>
                <a:cxn ang="0">
                  <a:pos x="21" y="130"/>
                </a:cxn>
                <a:cxn ang="0">
                  <a:pos x="21" y="107"/>
                </a:cxn>
                <a:cxn ang="0">
                  <a:pos x="43" y="102"/>
                </a:cxn>
                <a:cxn ang="0">
                  <a:pos x="58" y="102"/>
                </a:cxn>
                <a:cxn ang="0">
                  <a:pos x="74" y="98"/>
                </a:cxn>
                <a:cxn ang="0">
                  <a:pos x="75" y="81"/>
                </a:cxn>
                <a:cxn ang="0">
                  <a:pos x="99" y="70"/>
                </a:cxn>
                <a:cxn ang="0">
                  <a:pos x="106" y="69"/>
                </a:cxn>
                <a:cxn ang="0">
                  <a:pos x="115" y="44"/>
                </a:cxn>
                <a:cxn ang="0">
                  <a:pos x="132" y="35"/>
                </a:cxn>
                <a:cxn ang="0">
                  <a:pos x="145" y="32"/>
                </a:cxn>
                <a:cxn ang="0">
                  <a:pos x="154" y="10"/>
                </a:cxn>
                <a:cxn ang="0">
                  <a:pos x="162" y="0"/>
                </a:cxn>
                <a:cxn ang="0">
                  <a:pos x="182" y="4"/>
                </a:cxn>
                <a:cxn ang="0">
                  <a:pos x="195" y="21"/>
                </a:cxn>
                <a:cxn ang="0">
                  <a:pos x="206" y="41"/>
                </a:cxn>
                <a:cxn ang="0">
                  <a:pos x="216" y="32"/>
                </a:cxn>
                <a:cxn ang="0">
                  <a:pos x="221" y="18"/>
                </a:cxn>
                <a:cxn ang="0">
                  <a:pos x="247" y="11"/>
                </a:cxn>
                <a:cxn ang="0">
                  <a:pos x="261" y="12"/>
                </a:cxn>
                <a:cxn ang="0">
                  <a:pos x="252" y="29"/>
                </a:cxn>
                <a:cxn ang="0">
                  <a:pos x="271" y="26"/>
                </a:cxn>
                <a:cxn ang="0">
                  <a:pos x="281" y="34"/>
                </a:cxn>
                <a:cxn ang="0">
                  <a:pos x="291" y="44"/>
                </a:cxn>
                <a:cxn ang="0">
                  <a:pos x="303" y="44"/>
                </a:cxn>
                <a:cxn ang="0">
                  <a:pos x="308" y="55"/>
                </a:cxn>
                <a:cxn ang="0">
                  <a:pos x="307" y="72"/>
                </a:cxn>
              </a:cxnLst>
              <a:rect l="0" t="0" r="r" b="b"/>
              <a:pathLst>
                <a:path w="312" h="194">
                  <a:moveTo>
                    <a:pt x="311" y="77"/>
                  </a:moveTo>
                  <a:cubicBezTo>
                    <a:pt x="311" y="78"/>
                    <a:pt x="311" y="81"/>
                    <a:pt x="311" y="82"/>
                  </a:cubicBezTo>
                  <a:cubicBezTo>
                    <a:pt x="311" y="82"/>
                    <a:pt x="312" y="83"/>
                    <a:pt x="312" y="84"/>
                  </a:cubicBezTo>
                  <a:cubicBezTo>
                    <a:pt x="311" y="84"/>
                    <a:pt x="311" y="85"/>
                    <a:pt x="311" y="85"/>
                  </a:cubicBezTo>
                  <a:cubicBezTo>
                    <a:pt x="310" y="85"/>
                    <a:pt x="308" y="88"/>
                    <a:pt x="307" y="89"/>
                  </a:cubicBezTo>
                  <a:cubicBezTo>
                    <a:pt x="307" y="89"/>
                    <a:pt x="306" y="90"/>
                    <a:pt x="305" y="90"/>
                  </a:cubicBezTo>
                  <a:cubicBezTo>
                    <a:pt x="305" y="90"/>
                    <a:pt x="303" y="91"/>
                    <a:pt x="303" y="91"/>
                  </a:cubicBezTo>
                  <a:cubicBezTo>
                    <a:pt x="302" y="92"/>
                    <a:pt x="303" y="93"/>
                    <a:pt x="302" y="94"/>
                  </a:cubicBezTo>
                  <a:cubicBezTo>
                    <a:pt x="302" y="94"/>
                    <a:pt x="301" y="95"/>
                    <a:pt x="300" y="96"/>
                  </a:cubicBezTo>
                  <a:cubicBezTo>
                    <a:pt x="300" y="96"/>
                    <a:pt x="299" y="97"/>
                    <a:pt x="298" y="97"/>
                  </a:cubicBezTo>
                  <a:cubicBezTo>
                    <a:pt x="298" y="98"/>
                    <a:pt x="297" y="98"/>
                    <a:pt x="296" y="98"/>
                  </a:cubicBezTo>
                  <a:cubicBezTo>
                    <a:pt x="295" y="98"/>
                    <a:pt x="293" y="97"/>
                    <a:pt x="292" y="96"/>
                  </a:cubicBezTo>
                  <a:cubicBezTo>
                    <a:pt x="291" y="96"/>
                    <a:pt x="290" y="94"/>
                    <a:pt x="289" y="94"/>
                  </a:cubicBezTo>
                  <a:cubicBezTo>
                    <a:pt x="289" y="94"/>
                    <a:pt x="287" y="94"/>
                    <a:pt x="287" y="95"/>
                  </a:cubicBezTo>
                  <a:cubicBezTo>
                    <a:pt x="286" y="95"/>
                    <a:pt x="287" y="97"/>
                    <a:pt x="287" y="97"/>
                  </a:cubicBezTo>
                  <a:cubicBezTo>
                    <a:pt x="288" y="98"/>
                    <a:pt x="289" y="99"/>
                    <a:pt x="289" y="100"/>
                  </a:cubicBezTo>
                  <a:cubicBezTo>
                    <a:pt x="290" y="101"/>
                    <a:pt x="289" y="102"/>
                    <a:pt x="289" y="103"/>
                  </a:cubicBezTo>
                  <a:cubicBezTo>
                    <a:pt x="289" y="104"/>
                    <a:pt x="288" y="105"/>
                    <a:pt x="288" y="106"/>
                  </a:cubicBezTo>
                  <a:cubicBezTo>
                    <a:pt x="288" y="107"/>
                    <a:pt x="287" y="110"/>
                    <a:pt x="287" y="111"/>
                  </a:cubicBezTo>
                  <a:cubicBezTo>
                    <a:pt x="287" y="112"/>
                    <a:pt x="287" y="114"/>
                    <a:pt x="287" y="114"/>
                  </a:cubicBezTo>
                  <a:cubicBezTo>
                    <a:pt x="287" y="115"/>
                    <a:pt x="287" y="115"/>
                    <a:pt x="286" y="116"/>
                  </a:cubicBezTo>
                  <a:cubicBezTo>
                    <a:pt x="286" y="116"/>
                    <a:pt x="286" y="116"/>
                    <a:pt x="286" y="116"/>
                  </a:cubicBezTo>
                  <a:cubicBezTo>
                    <a:pt x="286" y="115"/>
                    <a:pt x="284" y="116"/>
                    <a:pt x="284" y="116"/>
                  </a:cubicBezTo>
                  <a:cubicBezTo>
                    <a:pt x="283" y="117"/>
                    <a:pt x="283" y="118"/>
                    <a:pt x="282" y="118"/>
                  </a:cubicBezTo>
                  <a:cubicBezTo>
                    <a:pt x="282" y="118"/>
                    <a:pt x="282" y="120"/>
                    <a:pt x="281" y="120"/>
                  </a:cubicBezTo>
                  <a:cubicBezTo>
                    <a:pt x="281" y="120"/>
                    <a:pt x="280" y="121"/>
                    <a:pt x="280" y="121"/>
                  </a:cubicBezTo>
                  <a:cubicBezTo>
                    <a:pt x="279" y="120"/>
                    <a:pt x="279" y="119"/>
                    <a:pt x="280" y="119"/>
                  </a:cubicBezTo>
                  <a:cubicBezTo>
                    <a:pt x="280" y="119"/>
                    <a:pt x="280" y="118"/>
                    <a:pt x="280" y="118"/>
                  </a:cubicBezTo>
                  <a:cubicBezTo>
                    <a:pt x="280" y="118"/>
                    <a:pt x="281" y="117"/>
                    <a:pt x="280" y="117"/>
                  </a:cubicBezTo>
                  <a:cubicBezTo>
                    <a:pt x="280" y="117"/>
                    <a:pt x="279" y="118"/>
                    <a:pt x="279" y="118"/>
                  </a:cubicBezTo>
                  <a:cubicBezTo>
                    <a:pt x="278" y="118"/>
                    <a:pt x="276" y="118"/>
                    <a:pt x="275" y="118"/>
                  </a:cubicBezTo>
                  <a:cubicBezTo>
                    <a:pt x="275" y="118"/>
                    <a:pt x="273" y="117"/>
                    <a:pt x="273" y="117"/>
                  </a:cubicBezTo>
                  <a:cubicBezTo>
                    <a:pt x="271" y="117"/>
                    <a:pt x="269" y="117"/>
                    <a:pt x="268" y="117"/>
                  </a:cubicBezTo>
                  <a:cubicBezTo>
                    <a:pt x="267" y="117"/>
                    <a:pt x="265" y="117"/>
                    <a:pt x="264" y="117"/>
                  </a:cubicBezTo>
                  <a:cubicBezTo>
                    <a:pt x="263" y="118"/>
                    <a:pt x="260" y="118"/>
                    <a:pt x="259" y="118"/>
                  </a:cubicBezTo>
                  <a:cubicBezTo>
                    <a:pt x="258" y="118"/>
                    <a:pt x="256" y="118"/>
                    <a:pt x="255" y="118"/>
                  </a:cubicBezTo>
                  <a:cubicBezTo>
                    <a:pt x="254" y="117"/>
                    <a:pt x="252" y="117"/>
                    <a:pt x="251" y="116"/>
                  </a:cubicBezTo>
                  <a:cubicBezTo>
                    <a:pt x="250" y="116"/>
                    <a:pt x="247" y="117"/>
                    <a:pt x="246" y="117"/>
                  </a:cubicBezTo>
                  <a:cubicBezTo>
                    <a:pt x="245" y="117"/>
                    <a:pt x="242" y="116"/>
                    <a:pt x="241" y="116"/>
                  </a:cubicBezTo>
                  <a:cubicBezTo>
                    <a:pt x="241" y="116"/>
                    <a:pt x="240" y="115"/>
                    <a:pt x="240" y="115"/>
                  </a:cubicBezTo>
                  <a:cubicBezTo>
                    <a:pt x="239" y="114"/>
                    <a:pt x="239" y="113"/>
                    <a:pt x="239" y="113"/>
                  </a:cubicBezTo>
                  <a:cubicBezTo>
                    <a:pt x="238" y="112"/>
                    <a:pt x="237" y="112"/>
                    <a:pt x="237" y="112"/>
                  </a:cubicBezTo>
                  <a:cubicBezTo>
                    <a:pt x="236" y="112"/>
                    <a:pt x="235" y="113"/>
                    <a:pt x="235" y="113"/>
                  </a:cubicBezTo>
                  <a:cubicBezTo>
                    <a:pt x="234" y="113"/>
                    <a:pt x="233" y="112"/>
                    <a:pt x="233" y="112"/>
                  </a:cubicBezTo>
                  <a:cubicBezTo>
                    <a:pt x="233" y="112"/>
                    <a:pt x="232" y="112"/>
                    <a:pt x="232" y="113"/>
                  </a:cubicBezTo>
                  <a:cubicBezTo>
                    <a:pt x="232" y="113"/>
                    <a:pt x="233" y="114"/>
                    <a:pt x="233" y="114"/>
                  </a:cubicBezTo>
                  <a:cubicBezTo>
                    <a:pt x="233" y="115"/>
                    <a:pt x="234" y="115"/>
                    <a:pt x="234" y="115"/>
                  </a:cubicBezTo>
                  <a:cubicBezTo>
                    <a:pt x="234" y="116"/>
                    <a:pt x="233" y="117"/>
                    <a:pt x="233" y="117"/>
                  </a:cubicBezTo>
                  <a:cubicBezTo>
                    <a:pt x="232" y="118"/>
                    <a:pt x="230" y="118"/>
                    <a:pt x="230" y="118"/>
                  </a:cubicBezTo>
                  <a:cubicBezTo>
                    <a:pt x="228" y="118"/>
                    <a:pt x="225" y="118"/>
                    <a:pt x="224" y="118"/>
                  </a:cubicBezTo>
                  <a:cubicBezTo>
                    <a:pt x="223" y="118"/>
                    <a:pt x="221" y="117"/>
                    <a:pt x="220" y="117"/>
                  </a:cubicBezTo>
                  <a:cubicBezTo>
                    <a:pt x="220" y="116"/>
                    <a:pt x="219" y="114"/>
                    <a:pt x="219" y="114"/>
                  </a:cubicBezTo>
                  <a:cubicBezTo>
                    <a:pt x="218" y="113"/>
                    <a:pt x="218" y="112"/>
                    <a:pt x="218" y="111"/>
                  </a:cubicBezTo>
                  <a:cubicBezTo>
                    <a:pt x="218" y="111"/>
                    <a:pt x="218" y="109"/>
                    <a:pt x="218" y="109"/>
                  </a:cubicBezTo>
                  <a:cubicBezTo>
                    <a:pt x="218" y="108"/>
                    <a:pt x="217" y="106"/>
                    <a:pt x="216" y="106"/>
                  </a:cubicBezTo>
                  <a:cubicBezTo>
                    <a:pt x="215" y="106"/>
                    <a:pt x="215" y="107"/>
                    <a:pt x="215" y="108"/>
                  </a:cubicBezTo>
                  <a:cubicBezTo>
                    <a:pt x="215" y="109"/>
                    <a:pt x="216" y="110"/>
                    <a:pt x="216" y="111"/>
                  </a:cubicBezTo>
                  <a:cubicBezTo>
                    <a:pt x="217" y="111"/>
                    <a:pt x="216" y="113"/>
                    <a:pt x="216" y="113"/>
                  </a:cubicBezTo>
                  <a:cubicBezTo>
                    <a:pt x="216" y="115"/>
                    <a:pt x="217" y="117"/>
                    <a:pt x="217" y="118"/>
                  </a:cubicBezTo>
                  <a:cubicBezTo>
                    <a:pt x="217" y="119"/>
                    <a:pt x="217" y="120"/>
                    <a:pt x="217" y="121"/>
                  </a:cubicBezTo>
                  <a:cubicBezTo>
                    <a:pt x="217" y="122"/>
                    <a:pt x="218" y="124"/>
                    <a:pt x="218" y="125"/>
                  </a:cubicBezTo>
                  <a:cubicBezTo>
                    <a:pt x="218" y="126"/>
                    <a:pt x="218" y="128"/>
                    <a:pt x="218" y="128"/>
                  </a:cubicBezTo>
                  <a:cubicBezTo>
                    <a:pt x="218" y="129"/>
                    <a:pt x="219" y="129"/>
                    <a:pt x="219" y="130"/>
                  </a:cubicBezTo>
                  <a:cubicBezTo>
                    <a:pt x="219" y="130"/>
                    <a:pt x="219" y="131"/>
                    <a:pt x="219" y="132"/>
                  </a:cubicBezTo>
                  <a:cubicBezTo>
                    <a:pt x="219" y="132"/>
                    <a:pt x="218" y="134"/>
                    <a:pt x="218" y="134"/>
                  </a:cubicBezTo>
                  <a:cubicBezTo>
                    <a:pt x="218" y="135"/>
                    <a:pt x="217" y="135"/>
                    <a:pt x="216" y="136"/>
                  </a:cubicBezTo>
                  <a:cubicBezTo>
                    <a:pt x="216" y="137"/>
                    <a:pt x="216" y="138"/>
                    <a:pt x="215" y="139"/>
                  </a:cubicBezTo>
                  <a:cubicBezTo>
                    <a:pt x="215" y="139"/>
                    <a:pt x="214" y="140"/>
                    <a:pt x="214" y="140"/>
                  </a:cubicBezTo>
                  <a:cubicBezTo>
                    <a:pt x="213" y="141"/>
                    <a:pt x="212" y="141"/>
                    <a:pt x="211" y="141"/>
                  </a:cubicBezTo>
                  <a:cubicBezTo>
                    <a:pt x="210" y="141"/>
                    <a:pt x="209" y="140"/>
                    <a:pt x="208" y="140"/>
                  </a:cubicBezTo>
                  <a:cubicBezTo>
                    <a:pt x="207" y="140"/>
                    <a:pt x="206" y="141"/>
                    <a:pt x="205" y="141"/>
                  </a:cubicBezTo>
                  <a:cubicBezTo>
                    <a:pt x="204" y="141"/>
                    <a:pt x="203" y="141"/>
                    <a:pt x="202" y="141"/>
                  </a:cubicBezTo>
                  <a:cubicBezTo>
                    <a:pt x="202" y="141"/>
                    <a:pt x="202" y="141"/>
                    <a:pt x="202" y="140"/>
                  </a:cubicBezTo>
                  <a:cubicBezTo>
                    <a:pt x="202" y="140"/>
                    <a:pt x="203" y="140"/>
                    <a:pt x="203" y="140"/>
                  </a:cubicBezTo>
                  <a:cubicBezTo>
                    <a:pt x="203" y="140"/>
                    <a:pt x="203" y="139"/>
                    <a:pt x="202" y="139"/>
                  </a:cubicBezTo>
                  <a:cubicBezTo>
                    <a:pt x="202" y="138"/>
                    <a:pt x="201" y="139"/>
                    <a:pt x="200" y="139"/>
                  </a:cubicBezTo>
                  <a:cubicBezTo>
                    <a:pt x="200" y="140"/>
                    <a:pt x="199" y="140"/>
                    <a:pt x="198" y="140"/>
                  </a:cubicBezTo>
                  <a:cubicBezTo>
                    <a:pt x="198" y="141"/>
                    <a:pt x="197" y="142"/>
                    <a:pt x="197" y="143"/>
                  </a:cubicBezTo>
                  <a:cubicBezTo>
                    <a:pt x="196" y="143"/>
                    <a:pt x="195" y="144"/>
                    <a:pt x="194" y="144"/>
                  </a:cubicBezTo>
                  <a:cubicBezTo>
                    <a:pt x="193" y="144"/>
                    <a:pt x="192" y="146"/>
                    <a:pt x="191" y="146"/>
                  </a:cubicBezTo>
                  <a:cubicBezTo>
                    <a:pt x="190" y="146"/>
                    <a:pt x="189" y="145"/>
                    <a:pt x="189" y="145"/>
                  </a:cubicBezTo>
                  <a:cubicBezTo>
                    <a:pt x="188" y="144"/>
                    <a:pt x="187" y="142"/>
                    <a:pt x="187" y="141"/>
                  </a:cubicBezTo>
                  <a:cubicBezTo>
                    <a:pt x="187" y="140"/>
                    <a:pt x="187" y="139"/>
                    <a:pt x="187" y="138"/>
                  </a:cubicBezTo>
                  <a:cubicBezTo>
                    <a:pt x="186" y="138"/>
                    <a:pt x="186" y="137"/>
                    <a:pt x="185" y="136"/>
                  </a:cubicBezTo>
                  <a:cubicBezTo>
                    <a:pt x="185" y="136"/>
                    <a:pt x="184" y="135"/>
                    <a:pt x="184" y="135"/>
                  </a:cubicBezTo>
                  <a:cubicBezTo>
                    <a:pt x="184" y="136"/>
                    <a:pt x="184" y="137"/>
                    <a:pt x="184" y="137"/>
                  </a:cubicBezTo>
                  <a:cubicBezTo>
                    <a:pt x="184" y="137"/>
                    <a:pt x="185" y="138"/>
                    <a:pt x="185" y="138"/>
                  </a:cubicBezTo>
                  <a:cubicBezTo>
                    <a:pt x="185" y="138"/>
                    <a:pt x="185" y="140"/>
                    <a:pt x="185" y="140"/>
                  </a:cubicBezTo>
                  <a:cubicBezTo>
                    <a:pt x="185" y="141"/>
                    <a:pt x="185" y="141"/>
                    <a:pt x="185" y="142"/>
                  </a:cubicBezTo>
                  <a:cubicBezTo>
                    <a:pt x="185" y="142"/>
                    <a:pt x="186" y="143"/>
                    <a:pt x="186" y="143"/>
                  </a:cubicBezTo>
                  <a:cubicBezTo>
                    <a:pt x="186" y="144"/>
                    <a:pt x="186" y="145"/>
                    <a:pt x="186" y="145"/>
                  </a:cubicBezTo>
                  <a:cubicBezTo>
                    <a:pt x="186" y="146"/>
                    <a:pt x="186" y="147"/>
                    <a:pt x="186" y="147"/>
                  </a:cubicBezTo>
                  <a:cubicBezTo>
                    <a:pt x="186" y="147"/>
                    <a:pt x="185" y="146"/>
                    <a:pt x="185" y="146"/>
                  </a:cubicBezTo>
                  <a:cubicBezTo>
                    <a:pt x="184" y="146"/>
                    <a:pt x="183" y="145"/>
                    <a:pt x="183" y="144"/>
                  </a:cubicBezTo>
                  <a:cubicBezTo>
                    <a:pt x="182" y="144"/>
                    <a:pt x="182" y="143"/>
                    <a:pt x="182" y="143"/>
                  </a:cubicBezTo>
                  <a:cubicBezTo>
                    <a:pt x="182" y="142"/>
                    <a:pt x="181" y="143"/>
                    <a:pt x="181" y="143"/>
                  </a:cubicBezTo>
                  <a:cubicBezTo>
                    <a:pt x="181" y="143"/>
                    <a:pt x="181" y="144"/>
                    <a:pt x="181" y="144"/>
                  </a:cubicBezTo>
                  <a:cubicBezTo>
                    <a:pt x="181" y="145"/>
                    <a:pt x="181" y="145"/>
                    <a:pt x="181" y="146"/>
                  </a:cubicBezTo>
                  <a:cubicBezTo>
                    <a:pt x="181" y="146"/>
                    <a:pt x="180" y="146"/>
                    <a:pt x="180" y="146"/>
                  </a:cubicBezTo>
                  <a:cubicBezTo>
                    <a:pt x="179" y="146"/>
                    <a:pt x="180" y="147"/>
                    <a:pt x="180" y="147"/>
                  </a:cubicBezTo>
                  <a:cubicBezTo>
                    <a:pt x="180" y="147"/>
                    <a:pt x="181" y="148"/>
                    <a:pt x="182" y="148"/>
                  </a:cubicBezTo>
                  <a:cubicBezTo>
                    <a:pt x="182" y="148"/>
                    <a:pt x="183" y="149"/>
                    <a:pt x="184" y="150"/>
                  </a:cubicBezTo>
                  <a:cubicBezTo>
                    <a:pt x="184" y="150"/>
                    <a:pt x="184" y="151"/>
                    <a:pt x="184" y="152"/>
                  </a:cubicBezTo>
                  <a:cubicBezTo>
                    <a:pt x="184" y="152"/>
                    <a:pt x="183" y="152"/>
                    <a:pt x="182" y="153"/>
                  </a:cubicBezTo>
                  <a:cubicBezTo>
                    <a:pt x="182" y="153"/>
                    <a:pt x="181" y="153"/>
                    <a:pt x="180" y="153"/>
                  </a:cubicBezTo>
                  <a:cubicBezTo>
                    <a:pt x="179" y="153"/>
                    <a:pt x="178" y="153"/>
                    <a:pt x="177" y="154"/>
                  </a:cubicBezTo>
                  <a:cubicBezTo>
                    <a:pt x="176" y="155"/>
                    <a:pt x="174" y="157"/>
                    <a:pt x="173" y="157"/>
                  </a:cubicBezTo>
                  <a:cubicBezTo>
                    <a:pt x="172" y="159"/>
                    <a:pt x="170" y="161"/>
                    <a:pt x="168" y="162"/>
                  </a:cubicBezTo>
                  <a:cubicBezTo>
                    <a:pt x="167" y="163"/>
                    <a:pt x="165" y="164"/>
                    <a:pt x="164" y="164"/>
                  </a:cubicBezTo>
                  <a:cubicBezTo>
                    <a:pt x="163" y="164"/>
                    <a:pt x="162" y="164"/>
                    <a:pt x="161" y="164"/>
                  </a:cubicBezTo>
                  <a:cubicBezTo>
                    <a:pt x="161" y="164"/>
                    <a:pt x="160" y="163"/>
                    <a:pt x="159" y="163"/>
                  </a:cubicBezTo>
                  <a:cubicBezTo>
                    <a:pt x="158" y="163"/>
                    <a:pt x="156" y="164"/>
                    <a:pt x="156" y="164"/>
                  </a:cubicBezTo>
                  <a:cubicBezTo>
                    <a:pt x="155" y="164"/>
                    <a:pt x="153" y="164"/>
                    <a:pt x="153" y="164"/>
                  </a:cubicBezTo>
                  <a:cubicBezTo>
                    <a:pt x="152" y="163"/>
                    <a:pt x="151" y="162"/>
                    <a:pt x="151" y="161"/>
                  </a:cubicBezTo>
                  <a:cubicBezTo>
                    <a:pt x="151" y="160"/>
                    <a:pt x="151" y="159"/>
                    <a:pt x="151" y="159"/>
                  </a:cubicBezTo>
                  <a:cubicBezTo>
                    <a:pt x="152" y="158"/>
                    <a:pt x="152" y="157"/>
                    <a:pt x="153" y="157"/>
                  </a:cubicBezTo>
                  <a:cubicBezTo>
                    <a:pt x="153" y="156"/>
                    <a:pt x="153" y="155"/>
                    <a:pt x="152" y="154"/>
                  </a:cubicBezTo>
                  <a:cubicBezTo>
                    <a:pt x="152" y="154"/>
                    <a:pt x="151" y="155"/>
                    <a:pt x="151" y="155"/>
                  </a:cubicBezTo>
                  <a:cubicBezTo>
                    <a:pt x="151" y="155"/>
                    <a:pt x="151" y="154"/>
                    <a:pt x="151" y="154"/>
                  </a:cubicBezTo>
                  <a:cubicBezTo>
                    <a:pt x="150" y="153"/>
                    <a:pt x="151" y="152"/>
                    <a:pt x="151" y="152"/>
                  </a:cubicBezTo>
                  <a:cubicBezTo>
                    <a:pt x="151" y="151"/>
                    <a:pt x="151" y="151"/>
                    <a:pt x="151" y="150"/>
                  </a:cubicBezTo>
                  <a:cubicBezTo>
                    <a:pt x="151" y="150"/>
                    <a:pt x="152" y="149"/>
                    <a:pt x="151" y="148"/>
                  </a:cubicBezTo>
                  <a:cubicBezTo>
                    <a:pt x="150" y="148"/>
                    <a:pt x="150" y="150"/>
                    <a:pt x="149" y="151"/>
                  </a:cubicBezTo>
                  <a:cubicBezTo>
                    <a:pt x="149" y="151"/>
                    <a:pt x="148" y="153"/>
                    <a:pt x="148" y="154"/>
                  </a:cubicBezTo>
                  <a:cubicBezTo>
                    <a:pt x="148" y="155"/>
                    <a:pt x="148" y="156"/>
                    <a:pt x="148" y="157"/>
                  </a:cubicBezTo>
                  <a:cubicBezTo>
                    <a:pt x="148" y="158"/>
                    <a:pt x="149" y="159"/>
                    <a:pt x="149" y="160"/>
                  </a:cubicBezTo>
                  <a:cubicBezTo>
                    <a:pt x="149" y="161"/>
                    <a:pt x="149" y="162"/>
                    <a:pt x="149" y="163"/>
                  </a:cubicBezTo>
                  <a:cubicBezTo>
                    <a:pt x="149" y="164"/>
                    <a:pt x="149" y="165"/>
                    <a:pt x="148" y="165"/>
                  </a:cubicBezTo>
                  <a:cubicBezTo>
                    <a:pt x="148" y="165"/>
                    <a:pt x="147" y="165"/>
                    <a:pt x="147" y="164"/>
                  </a:cubicBezTo>
                  <a:cubicBezTo>
                    <a:pt x="147" y="164"/>
                    <a:pt x="146" y="163"/>
                    <a:pt x="146" y="163"/>
                  </a:cubicBezTo>
                  <a:cubicBezTo>
                    <a:pt x="146" y="163"/>
                    <a:pt x="145" y="162"/>
                    <a:pt x="144" y="162"/>
                  </a:cubicBezTo>
                  <a:cubicBezTo>
                    <a:pt x="144" y="161"/>
                    <a:pt x="143" y="161"/>
                    <a:pt x="143" y="161"/>
                  </a:cubicBezTo>
                  <a:cubicBezTo>
                    <a:pt x="142" y="161"/>
                    <a:pt x="142" y="161"/>
                    <a:pt x="141" y="160"/>
                  </a:cubicBezTo>
                  <a:cubicBezTo>
                    <a:pt x="141" y="160"/>
                    <a:pt x="140" y="159"/>
                    <a:pt x="139" y="158"/>
                  </a:cubicBezTo>
                  <a:cubicBezTo>
                    <a:pt x="138" y="157"/>
                    <a:pt x="136" y="155"/>
                    <a:pt x="135" y="154"/>
                  </a:cubicBezTo>
                  <a:cubicBezTo>
                    <a:pt x="135" y="154"/>
                    <a:pt x="133" y="153"/>
                    <a:pt x="132" y="152"/>
                  </a:cubicBezTo>
                  <a:cubicBezTo>
                    <a:pt x="132" y="151"/>
                    <a:pt x="132" y="150"/>
                    <a:pt x="132" y="150"/>
                  </a:cubicBezTo>
                  <a:cubicBezTo>
                    <a:pt x="132" y="149"/>
                    <a:pt x="131" y="149"/>
                    <a:pt x="131" y="148"/>
                  </a:cubicBezTo>
                  <a:cubicBezTo>
                    <a:pt x="131" y="148"/>
                    <a:pt x="131" y="147"/>
                    <a:pt x="131" y="147"/>
                  </a:cubicBezTo>
                  <a:cubicBezTo>
                    <a:pt x="131" y="146"/>
                    <a:pt x="131" y="146"/>
                    <a:pt x="131" y="145"/>
                  </a:cubicBezTo>
                  <a:cubicBezTo>
                    <a:pt x="131" y="145"/>
                    <a:pt x="132" y="144"/>
                    <a:pt x="132" y="144"/>
                  </a:cubicBezTo>
                  <a:cubicBezTo>
                    <a:pt x="132" y="143"/>
                    <a:pt x="133" y="142"/>
                    <a:pt x="133" y="142"/>
                  </a:cubicBezTo>
                  <a:cubicBezTo>
                    <a:pt x="133" y="141"/>
                    <a:pt x="132" y="141"/>
                    <a:pt x="132" y="141"/>
                  </a:cubicBezTo>
                  <a:cubicBezTo>
                    <a:pt x="132" y="140"/>
                    <a:pt x="131" y="141"/>
                    <a:pt x="131" y="141"/>
                  </a:cubicBezTo>
                  <a:cubicBezTo>
                    <a:pt x="130" y="142"/>
                    <a:pt x="130" y="143"/>
                    <a:pt x="130" y="144"/>
                  </a:cubicBezTo>
                  <a:cubicBezTo>
                    <a:pt x="129" y="144"/>
                    <a:pt x="128" y="145"/>
                    <a:pt x="128" y="145"/>
                  </a:cubicBezTo>
                  <a:cubicBezTo>
                    <a:pt x="127" y="146"/>
                    <a:pt x="126" y="147"/>
                    <a:pt x="125" y="147"/>
                  </a:cubicBezTo>
                  <a:cubicBezTo>
                    <a:pt x="124" y="148"/>
                    <a:pt x="123" y="147"/>
                    <a:pt x="122" y="146"/>
                  </a:cubicBezTo>
                  <a:cubicBezTo>
                    <a:pt x="120" y="146"/>
                    <a:pt x="118" y="145"/>
                    <a:pt x="117" y="144"/>
                  </a:cubicBezTo>
                  <a:cubicBezTo>
                    <a:pt x="116" y="144"/>
                    <a:pt x="114" y="142"/>
                    <a:pt x="113" y="142"/>
                  </a:cubicBezTo>
                  <a:cubicBezTo>
                    <a:pt x="112" y="141"/>
                    <a:pt x="111" y="139"/>
                    <a:pt x="110" y="139"/>
                  </a:cubicBezTo>
                  <a:cubicBezTo>
                    <a:pt x="110" y="138"/>
                    <a:pt x="110" y="136"/>
                    <a:pt x="110" y="135"/>
                  </a:cubicBezTo>
                  <a:cubicBezTo>
                    <a:pt x="109" y="134"/>
                    <a:pt x="109" y="131"/>
                    <a:pt x="108" y="130"/>
                  </a:cubicBezTo>
                  <a:cubicBezTo>
                    <a:pt x="108" y="130"/>
                    <a:pt x="107" y="129"/>
                    <a:pt x="106" y="129"/>
                  </a:cubicBezTo>
                  <a:cubicBezTo>
                    <a:pt x="106" y="129"/>
                    <a:pt x="105" y="129"/>
                    <a:pt x="105" y="129"/>
                  </a:cubicBezTo>
                  <a:cubicBezTo>
                    <a:pt x="105" y="129"/>
                    <a:pt x="106" y="130"/>
                    <a:pt x="106" y="131"/>
                  </a:cubicBezTo>
                  <a:cubicBezTo>
                    <a:pt x="106" y="131"/>
                    <a:pt x="106" y="132"/>
                    <a:pt x="106" y="133"/>
                  </a:cubicBezTo>
                  <a:cubicBezTo>
                    <a:pt x="106" y="133"/>
                    <a:pt x="105" y="134"/>
                    <a:pt x="105" y="134"/>
                  </a:cubicBezTo>
                  <a:cubicBezTo>
                    <a:pt x="105" y="135"/>
                    <a:pt x="105" y="136"/>
                    <a:pt x="104" y="137"/>
                  </a:cubicBezTo>
                  <a:cubicBezTo>
                    <a:pt x="104" y="137"/>
                    <a:pt x="103" y="139"/>
                    <a:pt x="103" y="140"/>
                  </a:cubicBezTo>
                  <a:cubicBezTo>
                    <a:pt x="103" y="140"/>
                    <a:pt x="104" y="141"/>
                    <a:pt x="104" y="141"/>
                  </a:cubicBezTo>
                  <a:cubicBezTo>
                    <a:pt x="104" y="142"/>
                    <a:pt x="105" y="143"/>
                    <a:pt x="105" y="143"/>
                  </a:cubicBezTo>
                  <a:cubicBezTo>
                    <a:pt x="105" y="143"/>
                    <a:pt x="104" y="144"/>
                    <a:pt x="104" y="144"/>
                  </a:cubicBezTo>
                  <a:cubicBezTo>
                    <a:pt x="104" y="144"/>
                    <a:pt x="103" y="145"/>
                    <a:pt x="103" y="146"/>
                  </a:cubicBezTo>
                  <a:cubicBezTo>
                    <a:pt x="103" y="146"/>
                    <a:pt x="104" y="147"/>
                    <a:pt x="104" y="147"/>
                  </a:cubicBezTo>
                  <a:cubicBezTo>
                    <a:pt x="104" y="148"/>
                    <a:pt x="105" y="149"/>
                    <a:pt x="106" y="149"/>
                  </a:cubicBezTo>
                  <a:cubicBezTo>
                    <a:pt x="107" y="150"/>
                    <a:pt x="108" y="150"/>
                    <a:pt x="109" y="150"/>
                  </a:cubicBezTo>
                  <a:cubicBezTo>
                    <a:pt x="110" y="150"/>
                    <a:pt x="111" y="151"/>
                    <a:pt x="112" y="151"/>
                  </a:cubicBezTo>
                  <a:cubicBezTo>
                    <a:pt x="113" y="151"/>
                    <a:pt x="115" y="152"/>
                    <a:pt x="115" y="153"/>
                  </a:cubicBezTo>
                  <a:cubicBezTo>
                    <a:pt x="116" y="154"/>
                    <a:pt x="117" y="156"/>
                    <a:pt x="117" y="157"/>
                  </a:cubicBezTo>
                  <a:cubicBezTo>
                    <a:pt x="117" y="158"/>
                    <a:pt x="116" y="158"/>
                    <a:pt x="115" y="159"/>
                  </a:cubicBezTo>
                  <a:cubicBezTo>
                    <a:pt x="115" y="159"/>
                    <a:pt x="114" y="158"/>
                    <a:pt x="114" y="158"/>
                  </a:cubicBezTo>
                  <a:cubicBezTo>
                    <a:pt x="113" y="158"/>
                    <a:pt x="113" y="157"/>
                    <a:pt x="113" y="157"/>
                  </a:cubicBezTo>
                  <a:cubicBezTo>
                    <a:pt x="113" y="156"/>
                    <a:pt x="112" y="156"/>
                    <a:pt x="112" y="157"/>
                  </a:cubicBezTo>
                  <a:cubicBezTo>
                    <a:pt x="112" y="157"/>
                    <a:pt x="111" y="157"/>
                    <a:pt x="112" y="158"/>
                  </a:cubicBezTo>
                  <a:cubicBezTo>
                    <a:pt x="112" y="158"/>
                    <a:pt x="112" y="159"/>
                    <a:pt x="112" y="159"/>
                  </a:cubicBezTo>
                  <a:cubicBezTo>
                    <a:pt x="112" y="160"/>
                    <a:pt x="112" y="161"/>
                    <a:pt x="112" y="161"/>
                  </a:cubicBezTo>
                  <a:cubicBezTo>
                    <a:pt x="112" y="162"/>
                    <a:pt x="112" y="163"/>
                    <a:pt x="112" y="163"/>
                  </a:cubicBezTo>
                  <a:cubicBezTo>
                    <a:pt x="112" y="163"/>
                    <a:pt x="113" y="163"/>
                    <a:pt x="113" y="163"/>
                  </a:cubicBezTo>
                  <a:cubicBezTo>
                    <a:pt x="113" y="163"/>
                    <a:pt x="114" y="163"/>
                    <a:pt x="114" y="162"/>
                  </a:cubicBezTo>
                  <a:cubicBezTo>
                    <a:pt x="114" y="162"/>
                    <a:pt x="115" y="162"/>
                    <a:pt x="115" y="162"/>
                  </a:cubicBezTo>
                  <a:cubicBezTo>
                    <a:pt x="115" y="163"/>
                    <a:pt x="116" y="163"/>
                    <a:pt x="116" y="164"/>
                  </a:cubicBezTo>
                  <a:cubicBezTo>
                    <a:pt x="115" y="164"/>
                    <a:pt x="115" y="165"/>
                    <a:pt x="115" y="165"/>
                  </a:cubicBezTo>
                  <a:cubicBezTo>
                    <a:pt x="115" y="166"/>
                    <a:pt x="114" y="166"/>
                    <a:pt x="114" y="166"/>
                  </a:cubicBezTo>
                  <a:cubicBezTo>
                    <a:pt x="114" y="167"/>
                    <a:pt x="113" y="169"/>
                    <a:pt x="113" y="170"/>
                  </a:cubicBezTo>
                  <a:cubicBezTo>
                    <a:pt x="112" y="171"/>
                    <a:pt x="112" y="174"/>
                    <a:pt x="113" y="175"/>
                  </a:cubicBezTo>
                  <a:cubicBezTo>
                    <a:pt x="113" y="175"/>
                    <a:pt x="113" y="176"/>
                    <a:pt x="114" y="177"/>
                  </a:cubicBezTo>
                  <a:cubicBezTo>
                    <a:pt x="114" y="177"/>
                    <a:pt x="114" y="178"/>
                    <a:pt x="114" y="179"/>
                  </a:cubicBezTo>
                  <a:cubicBezTo>
                    <a:pt x="114" y="179"/>
                    <a:pt x="114" y="180"/>
                    <a:pt x="113" y="181"/>
                  </a:cubicBezTo>
                  <a:cubicBezTo>
                    <a:pt x="113" y="181"/>
                    <a:pt x="112" y="181"/>
                    <a:pt x="111" y="181"/>
                  </a:cubicBezTo>
                  <a:cubicBezTo>
                    <a:pt x="110" y="181"/>
                    <a:pt x="110" y="183"/>
                    <a:pt x="109" y="183"/>
                  </a:cubicBezTo>
                  <a:cubicBezTo>
                    <a:pt x="109" y="184"/>
                    <a:pt x="108" y="185"/>
                    <a:pt x="107" y="185"/>
                  </a:cubicBezTo>
                  <a:cubicBezTo>
                    <a:pt x="107" y="185"/>
                    <a:pt x="105" y="185"/>
                    <a:pt x="105" y="185"/>
                  </a:cubicBezTo>
                  <a:cubicBezTo>
                    <a:pt x="104" y="185"/>
                    <a:pt x="104" y="183"/>
                    <a:pt x="104" y="183"/>
                  </a:cubicBezTo>
                  <a:cubicBezTo>
                    <a:pt x="103" y="182"/>
                    <a:pt x="101" y="181"/>
                    <a:pt x="100" y="181"/>
                  </a:cubicBezTo>
                  <a:cubicBezTo>
                    <a:pt x="99" y="181"/>
                    <a:pt x="97" y="181"/>
                    <a:pt x="96" y="181"/>
                  </a:cubicBezTo>
                  <a:cubicBezTo>
                    <a:pt x="96" y="180"/>
                    <a:pt x="95" y="180"/>
                    <a:pt x="95" y="180"/>
                  </a:cubicBezTo>
                  <a:cubicBezTo>
                    <a:pt x="94" y="180"/>
                    <a:pt x="92" y="180"/>
                    <a:pt x="92" y="180"/>
                  </a:cubicBezTo>
                  <a:cubicBezTo>
                    <a:pt x="91" y="179"/>
                    <a:pt x="90" y="178"/>
                    <a:pt x="90" y="178"/>
                  </a:cubicBezTo>
                  <a:cubicBezTo>
                    <a:pt x="89" y="177"/>
                    <a:pt x="88" y="176"/>
                    <a:pt x="87" y="175"/>
                  </a:cubicBezTo>
                  <a:cubicBezTo>
                    <a:pt x="87" y="175"/>
                    <a:pt x="87" y="174"/>
                    <a:pt x="87" y="174"/>
                  </a:cubicBezTo>
                  <a:cubicBezTo>
                    <a:pt x="87" y="173"/>
                    <a:pt x="86" y="172"/>
                    <a:pt x="85" y="171"/>
                  </a:cubicBezTo>
                  <a:cubicBezTo>
                    <a:pt x="85" y="171"/>
                    <a:pt x="83" y="170"/>
                    <a:pt x="83" y="169"/>
                  </a:cubicBezTo>
                  <a:cubicBezTo>
                    <a:pt x="82" y="168"/>
                    <a:pt x="82" y="167"/>
                    <a:pt x="82" y="166"/>
                  </a:cubicBezTo>
                  <a:cubicBezTo>
                    <a:pt x="82" y="165"/>
                    <a:pt x="82" y="164"/>
                    <a:pt x="81" y="163"/>
                  </a:cubicBezTo>
                  <a:cubicBezTo>
                    <a:pt x="81" y="162"/>
                    <a:pt x="80" y="161"/>
                    <a:pt x="80" y="161"/>
                  </a:cubicBezTo>
                  <a:cubicBezTo>
                    <a:pt x="79" y="159"/>
                    <a:pt x="76" y="158"/>
                    <a:pt x="74" y="157"/>
                  </a:cubicBezTo>
                  <a:cubicBezTo>
                    <a:pt x="73" y="156"/>
                    <a:pt x="72" y="155"/>
                    <a:pt x="71" y="154"/>
                  </a:cubicBezTo>
                  <a:cubicBezTo>
                    <a:pt x="69" y="153"/>
                    <a:pt x="67" y="152"/>
                    <a:pt x="66" y="152"/>
                  </a:cubicBezTo>
                  <a:cubicBezTo>
                    <a:pt x="64" y="151"/>
                    <a:pt x="60" y="151"/>
                    <a:pt x="58" y="151"/>
                  </a:cubicBezTo>
                  <a:cubicBezTo>
                    <a:pt x="57" y="150"/>
                    <a:pt x="55" y="149"/>
                    <a:pt x="54" y="149"/>
                  </a:cubicBezTo>
                  <a:cubicBezTo>
                    <a:pt x="53" y="148"/>
                    <a:pt x="53" y="145"/>
                    <a:pt x="52" y="144"/>
                  </a:cubicBezTo>
                  <a:cubicBezTo>
                    <a:pt x="52" y="143"/>
                    <a:pt x="51" y="142"/>
                    <a:pt x="51" y="141"/>
                  </a:cubicBezTo>
                  <a:cubicBezTo>
                    <a:pt x="50" y="141"/>
                    <a:pt x="49" y="141"/>
                    <a:pt x="48" y="141"/>
                  </a:cubicBezTo>
                  <a:cubicBezTo>
                    <a:pt x="48" y="141"/>
                    <a:pt x="46" y="141"/>
                    <a:pt x="46" y="141"/>
                  </a:cubicBezTo>
                  <a:cubicBezTo>
                    <a:pt x="45" y="141"/>
                    <a:pt x="45" y="142"/>
                    <a:pt x="45" y="143"/>
                  </a:cubicBezTo>
                  <a:cubicBezTo>
                    <a:pt x="45" y="143"/>
                    <a:pt x="44" y="144"/>
                    <a:pt x="43" y="145"/>
                  </a:cubicBezTo>
                  <a:cubicBezTo>
                    <a:pt x="43" y="145"/>
                    <a:pt x="42" y="146"/>
                    <a:pt x="42" y="146"/>
                  </a:cubicBezTo>
                  <a:cubicBezTo>
                    <a:pt x="41" y="146"/>
                    <a:pt x="39" y="147"/>
                    <a:pt x="38" y="148"/>
                  </a:cubicBezTo>
                  <a:cubicBezTo>
                    <a:pt x="37" y="148"/>
                    <a:pt x="36" y="148"/>
                    <a:pt x="35" y="149"/>
                  </a:cubicBezTo>
                  <a:cubicBezTo>
                    <a:pt x="35" y="149"/>
                    <a:pt x="34" y="151"/>
                    <a:pt x="33" y="152"/>
                  </a:cubicBezTo>
                  <a:cubicBezTo>
                    <a:pt x="33" y="153"/>
                    <a:pt x="32" y="155"/>
                    <a:pt x="32" y="155"/>
                  </a:cubicBezTo>
                  <a:cubicBezTo>
                    <a:pt x="32" y="156"/>
                    <a:pt x="33" y="157"/>
                    <a:pt x="33" y="158"/>
                  </a:cubicBezTo>
                  <a:cubicBezTo>
                    <a:pt x="33" y="159"/>
                    <a:pt x="33" y="162"/>
                    <a:pt x="34" y="163"/>
                  </a:cubicBezTo>
                  <a:cubicBezTo>
                    <a:pt x="34" y="166"/>
                    <a:pt x="36" y="171"/>
                    <a:pt x="36" y="173"/>
                  </a:cubicBezTo>
                  <a:cubicBezTo>
                    <a:pt x="37" y="174"/>
                    <a:pt x="38" y="178"/>
                    <a:pt x="39" y="179"/>
                  </a:cubicBezTo>
                  <a:cubicBezTo>
                    <a:pt x="39" y="180"/>
                    <a:pt x="41" y="182"/>
                    <a:pt x="41" y="183"/>
                  </a:cubicBezTo>
                  <a:cubicBezTo>
                    <a:pt x="42" y="184"/>
                    <a:pt x="42" y="185"/>
                    <a:pt x="42" y="185"/>
                  </a:cubicBezTo>
                  <a:cubicBezTo>
                    <a:pt x="42" y="186"/>
                    <a:pt x="42" y="187"/>
                    <a:pt x="42" y="187"/>
                  </a:cubicBezTo>
                  <a:cubicBezTo>
                    <a:pt x="42" y="188"/>
                    <a:pt x="41" y="189"/>
                    <a:pt x="41" y="189"/>
                  </a:cubicBezTo>
                  <a:cubicBezTo>
                    <a:pt x="41" y="189"/>
                    <a:pt x="41" y="190"/>
                    <a:pt x="41" y="191"/>
                  </a:cubicBezTo>
                  <a:cubicBezTo>
                    <a:pt x="41" y="191"/>
                    <a:pt x="42" y="191"/>
                    <a:pt x="42" y="191"/>
                  </a:cubicBezTo>
                  <a:cubicBezTo>
                    <a:pt x="42" y="191"/>
                    <a:pt x="43" y="192"/>
                    <a:pt x="43" y="192"/>
                  </a:cubicBezTo>
                  <a:cubicBezTo>
                    <a:pt x="43" y="193"/>
                    <a:pt x="43" y="193"/>
                    <a:pt x="43" y="193"/>
                  </a:cubicBezTo>
                  <a:cubicBezTo>
                    <a:pt x="42" y="194"/>
                    <a:pt x="41" y="193"/>
                    <a:pt x="40" y="193"/>
                  </a:cubicBezTo>
                  <a:cubicBezTo>
                    <a:pt x="39" y="193"/>
                    <a:pt x="37" y="193"/>
                    <a:pt x="36" y="193"/>
                  </a:cubicBezTo>
                  <a:cubicBezTo>
                    <a:pt x="35" y="192"/>
                    <a:pt x="33" y="192"/>
                    <a:pt x="32" y="191"/>
                  </a:cubicBezTo>
                  <a:cubicBezTo>
                    <a:pt x="31" y="190"/>
                    <a:pt x="31" y="189"/>
                    <a:pt x="30" y="188"/>
                  </a:cubicBezTo>
                  <a:cubicBezTo>
                    <a:pt x="30" y="187"/>
                    <a:pt x="30" y="186"/>
                    <a:pt x="30" y="185"/>
                  </a:cubicBezTo>
                  <a:cubicBezTo>
                    <a:pt x="30" y="185"/>
                    <a:pt x="29" y="184"/>
                    <a:pt x="29" y="183"/>
                  </a:cubicBezTo>
                  <a:cubicBezTo>
                    <a:pt x="29" y="183"/>
                    <a:pt x="29" y="182"/>
                    <a:pt x="30" y="182"/>
                  </a:cubicBezTo>
                  <a:cubicBezTo>
                    <a:pt x="30" y="181"/>
                    <a:pt x="31" y="181"/>
                    <a:pt x="32" y="180"/>
                  </a:cubicBezTo>
                  <a:cubicBezTo>
                    <a:pt x="32" y="180"/>
                    <a:pt x="32" y="179"/>
                    <a:pt x="32" y="178"/>
                  </a:cubicBezTo>
                  <a:cubicBezTo>
                    <a:pt x="32" y="178"/>
                    <a:pt x="31" y="177"/>
                    <a:pt x="31" y="177"/>
                  </a:cubicBezTo>
                  <a:cubicBezTo>
                    <a:pt x="31" y="176"/>
                    <a:pt x="32" y="176"/>
                    <a:pt x="32" y="176"/>
                  </a:cubicBezTo>
                  <a:cubicBezTo>
                    <a:pt x="32" y="175"/>
                    <a:pt x="32" y="174"/>
                    <a:pt x="32" y="174"/>
                  </a:cubicBezTo>
                  <a:cubicBezTo>
                    <a:pt x="32" y="173"/>
                    <a:pt x="31" y="173"/>
                    <a:pt x="30" y="173"/>
                  </a:cubicBezTo>
                  <a:cubicBezTo>
                    <a:pt x="29" y="172"/>
                    <a:pt x="28" y="172"/>
                    <a:pt x="27" y="171"/>
                  </a:cubicBezTo>
                  <a:cubicBezTo>
                    <a:pt x="26" y="170"/>
                    <a:pt x="26" y="168"/>
                    <a:pt x="25" y="167"/>
                  </a:cubicBezTo>
                  <a:cubicBezTo>
                    <a:pt x="25" y="166"/>
                    <a:pt x="25" y="163"/>
                    <a:pt x="25" y="161"/>
                  </a:cubicBezTo>
                  <a:cubicBezTo>
                    <a:pt x="24" y="160"/>
                    <a:pt x="22" y="159"/>
                    <a:pt x="22" y="158"/>
                  </a:cubicBezTo>
                  <a:cubicBezTo>
                    <a:pt x="21" y="157"/>
                    <a:pt x="21" y="155"/>
                    <a:pt x="20" y="155"/>
                  </a:cubicBezTo>
                  <a:cubicBezTo>
                    <a:pt x="20" y="154"/>
                    <a:pt x="19" y="153"/>
                    <a:pt x="19" y="153"/>
                  </a:cubicBezTo>
                  <a:cubicBezTo>
                    <a:pt x="18" y="152"/>
                    <a:pt x="15" y="151"/>
                    <a:pt x="14" y="150"/>
                  </a:cubicBezTo>
                  <a:cubicBezTo>
                    <a:pt x="13" y="150"/>
                    <a:pt x="12" y="148"/>
                    <a:pt x="11" y="147"/>
                  </a:cubicBezTo>
                  <a:cubicBezTo>
                    <a:pt x="10" y="147"/>
                    <a:pt x="9" y="146"/>
                    <a:pt x="8" y="146"/>
                  </a:cubicBezTo>
                  <a:cubicBezTo>
                    <a:pt x="8" y="145"/>
                    <a:pt x="6" y="143"/>
                    <a:pt x="6" y="142"/>
                  </a:cubicBezTo>
                  <a:cubicBezTo>
                    <a:pt x="5" y="140"/>
                    <a:pt x="5" y="137"/>
                    <a:pt x="4" y="136"/>
                  </a:cubicBezTo>
                  <a:cubicBezTo>
                    <a:pt x="4" y="135"/>
                    <a:pt x="3" y="132"/>
                    <a:pt x="3" y="131"/>
                  </a:cubicBezTo>
                  <a:cubicBezTo>
                    <a:pt x="2" y="131"/>
                    <a:pt x="2" y="129"/>
                    <a:pt x="1" y="129"/>
                  </a:cubicBezTo>
                  <a:cubicBezTo>
                    <a:pt x="1" y="128"/>
                    <a:pt x="0" y="127"/>
                    <a:pt x="0" y="127"/>
                  </a:cubicBezTo>
                  <a:cubicBezTo>
                    <a:pt x="0" y="126"/>
                    <a:pt x="1" y="125"/>
                    <a:pt x="1" y="124"/>
                  </a:cubicBezTo>
                  <a:cubicBezTo>
                    <a:pt x="2" y="123"/>
                    <a:pt x="2" y="120"/>
                    <a:pt x="2" y="118"/>
                  </a:cubicBezTo>
                  <a:cubicBezTo>
                    <a:pt x="2" y="117"/>
                    <a:pt x="0" y="115"/>
                    <a:pt x="0" y="114"/>
                  </a:cubicBezTo>
                  <a:cubicBezTo>
                    <a:pt x="0" y="113"/>
                    <a:pt x="1" y="111"/>
                    <a:pt x="2" y="110"/>
                  </a:cubicBezTo>
                  <a:cubicBezTo>
                    <a:pt x="2" y="109"/>
                    <a:pt x="2" y="108"/>
                    <a:pt x="3" y="107"/>
                  </a:cubicBezTo>
                  <a:cubicBezTo>
                    <a:pt x="3" y="107"/>
                    <a:pt x="4" y="107"/>
                    <a:pt x="4" y="107"/>
                  </a:cubicBezTo>
                  <a:cubicBezTo>
                    <a:pt x="5" y="107"/>
                    <a:pt x="6" y="108"/>
                    <a:pt x="6" y="108"/>
                  </a:cubicBezTo>
                  <a:cubicBezTo>
                    <a:pt x="6" y="108"/>
                    <a:pt x="7" y="107"/>
                    <a:pt x="7" y="107"/>
                  </a:cubicBezTo>
                  <a:cubicBezTo>
                    <a:pt x="8" y="106"/>
                    <a:pt x="9" y="106"/>
                    <a:pt x="9" y="105"/>
                  </a:cubicBezTo>
                  <a:cubicBezTo>
                    <a:pt x="10" y="105"/>
                    <a:pt x="11" y="105"/>
                    <a:pt x="11" y="105"/>
                  </a:cubicBezTo>
                  <a:cubicBezTo>
                    <a:pt x="12" y="105"/>
                    <a:pt x="13" y="106"/>
                    <a:pt x="13" y="107"/>
                  </a:cubicBezTo>
                  <a:cubicBezTo>
                    <a:pt x="14" y="108"/>
                    <a:pt x="14" y="110"/>
                    <a:pt x="15" y="110"/>
                  </a:cubicBezTo>
                  <a:cubicBezTo>
                    <a:pt x="15" y="111"/>
                    <a:pt x="16" y="112"/>
                    <a:pt x="16" y="113"/>
                  </a:cubicBezTo>
                  <a:cubicBezTo>
                    <a:pt x="16" y="113"/>
                    <a:pt x="17" y="115"/>
                    <a:pt x="17" y="115"/>
                  </a:cubicBezTo>
                  <a:cubicBezTo>
                    <a:pt x="17" y="117"/>
                    <a:pt x="16" y="119"/>
                    <a:pt x="16" y="120"/>
                  </a:cubicBezTo>
                  <a:cubicBezTo>
                    <a:pt x="16" y="121"/>
                    <a:pt x="17" y="123"/>
                    <a:pt x="17" y="124"/>
                  </a:cubicBezTo>
                  <a:cubicBezTo>
                    <a:pt x="17" y="125"/>
                    <a:pt x="18" y="128"/>
                    <a:pt x="19" y="128"/>
                  </a:cubicBezTo>
                  <a:cubicBezTo>
                    <a:pt x="19" y="129"/>
                    <a:pt x="20" y="130"/>
                    <a:pt x="21" y="130"/>
                  </a:cubicBezTo>
                  <a:cubicBezTo>
                    <a:pt x="21" y="130"/>
                    <a:pt x="22" y="130"/>
                    <a:pt x="22" y="130"/>
                  </a:cubicBezTo>
                  <a:cubicBezTo>
                    <a:pt x="22" y="129"/>
                    <a:pt x="23" y="129"/>
                    <a:pt x="23" y="128"/>
                  </a:cubicBezTo>
                  <a:cubicBezTo>
                    <a:pt x="24" y="128"/>
                    <a:pt x="24" y="128"/>
                    <a:pt x="25" y="128"/>
                  </a:cubicBezTo>
                  <a:cubicBezTo>
                    <a:pt x="25" y="128"/>
                    <a:pt x="27" y="128"/>
                    <a:pt x="27" y="128"/>
                  </a:cubicBezTo>
                  <a:cubicBezTo>
                    <a:pt x="28" y="128"/>
                    <a:pt x="27" y="126"/>
                    <a:pt x="27" y="126"/>
                  </a:cubicBezTo>
                  <a:cubicBezTo>
                    <a:pt x="27" y="125"/>
                    <a:pt x="26" y="124"/>
                    <a:pt x="26" y="124"/>
                  </a:cubicBezTo>
                  <a:cubicBezTo>
                    <a:pt x="24" y="122"/>
                    <a:pt x="23" y="119"/>
                    <a:pt x="22" y="118"/>
                  </a:cubicBezTo>
                  <a:cubicBezTo>
                    <a:pt x="22" y="116"/>
                    <a:pt x="21" y="113"/>
                    <a:pt x="20" y="111"/>
                  </a:cubicBezTo>
                  <a:cubicBezTo>
                    <a:pt x="20" y="110"/>
                    <a:pt x="21" y="108"/>
                    <a:pt x="21" y="107"/>
                  </a:cubicBezTo>
                  <a:cubicBezTo>
                    <a:pt x="21" y="107"/>
                    <a:pt x="22" y="107"/>
                    <a:pt x="23" y="107"/>
                  </a:cubicBezTo>
                  <a:cubicBezTo>
                    <a:pt x="23" y="107"/>
                    <a:pt x="24" y="106"/>
                    <a:pt x="25" y="106"/>
                  </a:cubicBezTo>
                  <a:cubicBezTo>
                    <a:pt x="26" y="106"/>
                    <a:pt x="28" y="106"/>
                    <a:pt x="29" y="107"/>
                  </a:cubicBezTo>
                  <a:cubicBezTo>
                    <a:pt x="29" y="107"/>
                    <a:pt x="29" y="108"/>
                    <a:pt x="29" y="109"/>
                  </a:cubicBezTo>
                  <a:cubicBezTo>
                    <a:pt x="30" y="109"/>
                    <a:pt x="32" y="109"/>
                    <a:pt x="33" y="109"/>
                  </a:cubicBezTo>
                  <a:cubicBezTo>
                    <a:pt x="34" y="109"/>
                    <a:pt x="35" y="109"/>
                    <a:pt x="36" y="109"/>
                  </a:cubicBezTo>
                  <a:cubicBezTo>
                    <a:pt x="37" y="108"/>
                    <a:pt x="38" y="106"/>
                    <a:pt x="39" y="106"/>
                  </a:cubicBezTo>
                  <a:cubicBezTo>
                    <a:pt x="39" y="105"/>
                    <a:pt x="40" y="104"/>
                    <a:pt x="41" y="104"/>
                  </a:cubicBezTo>
                  <a:cubicBezTo>
                    <a:pt x="41" y="103"/>
                    <a:pt x="42" y="103"/>
                    <a:pt x="43" y="102"/>
                  </a:cubicBezTo>
                  <a:cubicBezTo>
                    <a:pt x="43" y="102"/>
                    <a:pt x="45" y="101"/>
                    <a:pt x="45" y="101"/>
                  </a:cubicBezTo>
                  <a:cubicBezTo>
                    <a:pt x="46" y="101"/>
                    <a:pt x="47" y="101"/>
                    <a:pt x="48" y="101"/>
                  </a:cubicBezTo>
                  <a:cubicBezTo>
                    <a:pt x="48" y="101"/>
                    <a:pt x="49" y="101"/>
                    <a:pt x="49" y="101"/>
                  </a:cubicBezTo>
                  <a:cubicBezTo>
                    <a:pt x="50" y="102"/>
                    <a:pt x="50" y="103"/>
                    <a:pt x="50" y="103"/>
                  </a:cubicBezTo>
                  <a:cubicBezTo>
                    <a:pt x="51" y="104"/>
                    <a:pt x="51" y="105"/>
                    <a:pt x="52" y="105"/>
                  </a:cubicBezTo>
                  <a:cubicBezTo>
                    <a:pt x="53" y="105"/>
                    <a:pt x="54" y="104"/>
                    <a:pt x="54" y="103"/>
                  </a:cubicBezTo>
                  <a:cubicBezTo>
                    <a:pt x="54" y="103"/>
                    <a:pt x="54" y="102"/>
                    <a:pt x="55" y="102"/>
                  </a:cubicBezTo>
                  <a:cubicBezTo>
                    <a:pt x="55" y="102"/>
                    <a:pt x="56" y="102"/>
                    <a:pt x="57" y="102"/>
                  </a:cubicBezTo>
                  <a:cubicBezTo>
                    <a:pt x="57" y="102"/>
                    <a:pt x="58" y="102"/>
                    <a:pt x="58" y="102"/>
                  </a:cubicBezTo>
                  <a:cubicBezTo>
                    <a:pt x="58" y="103"/>
                    <a:pt x="57" y="104"/>
                    <a:pt x="58" y="104"/>
                  </a:cubicBezTo>
                  <a:cubicBezTo>
                    <a:pt x="58" y="104"/>
                    <a:pt x="58" y="105"/>
                    <a:pt x="59" y="105"/>
                  </a:cubicBezTo>
                  <a:cubicBezTo>
                    <a:pt x="59" y="105"/>
                    <a:pt x="61" y="104"/>
                    <a:pt x="61" y="104"/>
                  </a:cubicBezTo>
                  <a:cubicBezTo>
                    <a:pt x="61" y="104"/>
                    <a:pt x="61" y="102"/>
                    <a:pt x="62" y="102"/>
                  </a:cubicBezTo>
                  <a:cubicBezTo>
                    <a:pt x="62" y="102"/>
                    <a:pt x="64" y="101"/>
                    <a:pt x="64" y="101"/>
                  </a:cubicBezTo>
                  <a:cubicBezTo>
                    <a:pt x="65" y="101"/>
                    <a:pt x="67" y="101"/>
                    <a:pt x="68" y="100"/>
                  </a:cubicBezTo>
                  <a:cubicBezTo>
                    <a:pt x="69" y="100"/>
                    <a:pt x="70" y="99"/>
                    <a:pt x="70" y="99"/>
                  </a:cubicBezTo>
                  <a:cubicBezTo>
                    <a:pt x="71" y="99"/>
                    <a:pt x="71" y="98"/>
                    <a:pt x="72" y="98"/>
                  </a:cubicBezTo>
                  <a:cubicBezTo>
                    <a:pt x="72" y="98"/>
                    <a:pt x="73" y="98"/>
                    <a:pt x="74" y="98"/>
                  </a:cubicBezTo>
                  <a:cubicBezTo>
                    <a:pt x="74" y="98"/>
                    <a:pt x="75" y="98"/>
                    <a:pt x="76" y="98"/>
                  </a:cubicBezTo>
                  <a:cubicBezTo>
                    <a:pt x="76" y="98"/>
                    <a:pt x="77" y="97"/>
                    <a:pt x="77" y="97"/>
                  </a:cubicBezTo>
                  <a:cubicBezTo>
                    <a:pt x="78" y="97"/>
                    <a:pt x="78" y="96"/>
                    <a:pt x="77" y="96"/>
                  </a:cubicBezTo>
                  <a:cubicBezTo>
                    <a:pt x="77" y="95"/>
                    <a:pt x="76" y="95"/>
                    <a:pt x="76" y="94"/>
                  </a:cubicBezTo>
                  <a:cubicBezTo>
                    <a:pt x="76" y="94"/>
                    <a:pt x="76" y="92"/>
                    <a:pt x="76" y="92"/>
                  </a:cubicBezTo>
                  <a:cubicBezTo>
                    <a:pt x="76" y="91"/>
                    <a:pt x="74" y="91"/>
                    <a:pt x="74" y="90"/>
                  </a:cubicBezTo>
                  <a:cubicBezTo>
                    <a:pt x="73" y="89"/>
                    <a:pt x="73" y="88"/>
                    <a:pt x="73" y="88"/>
                  </a:cubicBezTo>
                  <a:cubicBezTo>
                    <a:pt x="73" y="87"/>
                    <a:pt x="74" y="85"/>
                    <a:pt x="74" y="85"/>
                  </a:cubicBezTo>
                  <a:cubicBezTo>
                    <a:pt x="74" y="84"/>
                    <a:pt x="74" y="82"/>
                    <a:pt x="75" y="81"/>
                  </a:cubicBezTo>
                  <a:cubicBezTo>
                    <a:pt x="75" y="81"/>
                    <a:pt x="76" y="80"/>
                    <a:pt x="76" y="79"/>
                  </a:cubicBezTo>
                  <a:cubicBezTo>
                    <a:pt x="77" y="78"/>
                    <a:pt x="78" y="77"/>
                    <a:pt x="79" y="76"/>
                  </a:cubicBezTo>
                  <a:cubicBezTo>
                    <a:pt x="80" y="76"/>
                    <a:pt x="83" y="76"/>
                    <a:pt x="84" y="76"/>
                  </a:cubicBezTo>
                  <a:cubicBezTo>
                    <a:pt x="84" y="75"/>
                    <a:pt x="85" y="74"/>
                    <a:pt x="86" y="74"/>
                  </a:cubicBezTo>
                  <a:cubicBezTo>
                    <a:pt x="87" y="74"/>
                    <a:pt x="88" y="74"/>
                    <a:pt x="89" y="74"/>
                  </a:cubicBezTo>
                  <a:cubicBezTo>
                    <a:pt x="89" y="74"/>
                    <a:pt x="90" y="75"/>
                    <a:pt x="91" y="75"/>
                  </a:cubicBezTo>
                  <a:cubicBezTo>
                    <a:pt x="92" y="75"/>
                    <a:pt x="94" y="75"/>
                    <a:pt x="95" y="75"/>
                  </a:cubicBezTo>
                  <a:cubicBezTo>
                    <a:pt x="96" y="75"/>
                    <a:pt x="98" y="74"/>
                    <a:pt x="98" y="73"/>
                  </a:cubicBezTo>
                  <a:cubicBezTo>
                    <a:pt x="99" y="73"/>
                    <a:pt x="99" y="71"/>
                    <a:pt x="99" y="70"/>
                  </a:cubicBezTo>
                  <a:cubicBezTo>
                    <a:pt x="99" y="70"/>
                    <a:pt x="99" y="69"/>
                    <a:pt x="100" y="68"/>
                  </a:cubicBezTo>
                  <a:cubicBezTo>
                    <a:pt x="100" y="68"/>
                    <a:pt x="100" y="68"/>
                    <a:pt x="100" y="68"/>
                  </a:cubicBezTo>
                  <a:cubicBezTo>
                    <a:pt x="101" y="69"/>
                    <a:pt x="102" y="69"/>
                    <a:pt x="102" y="69"/>
                  </a:cubicBezTo>
                  <a:cubicBezTo>
                    <a:pt x="102" y="69"/>
                    <a:pt x="102" y="71"/>
                    <a:pt x="102" y="71"/>
                  </a:cubicBezTo>
                  <a:cubicBezTo>
                    <a:pt x="102" y="72"/>
                    <a:pt x="102" y="73"/>
                    <a:pt x="102" y="74"/>
                  </a:cubicBezTo>
                  <a:cubicBezTo>
                    <a:pt x="102" y="74"/>
                    <a:pt x="103" y="75"/>
                    <a:pt x="104" y="75"/>
                  </a:cubicBezTo>
                  <a:cubicBezTo>
                    <a:pt x="104" y="75"/>
                    <a:pt x="105" y="74"/>
                    <a:pt x="105" y="74"/>
                  </a:cubicBezTo>
                  <a:cubicBezTo>
                    <a:pt x="106" y="73"/>
                    <a:pt x="106" y="72"/>
                    <a:pt x="106" y="71"/>
                  </a:cubicBezTo>
                  <a:cubicBezTo>
                    <a:pt x="106" y="71"/>
                    <a:pt x="106" y="69"/>
                    <a:pt x="106" y="69"/>
                  </a:cubicBezTo>
                  <a:cubicBezTo>
                    <a:pt x="107" y="68"/>
                    <a:pt x="108" y="67"/>
                    <a:pt x="108" y="67"/>
                  </a:cubicBezTo>
                  <a:cubicBezTo>
                    <a:pt x="109" y="66"/>
                    <a:pt x="110" y="65"/>
                    <a:pt x="110" y="65"/>
                  </a:cubicBezTo>
                  <a:cubicBezTo>
                    <a:pt x="110" y="64"/>
                    <a:pt x="111" y="62"/>
                    <a:pt x="111" y="60"/>
                  </a:cubicBezTo>
                  <a:cubicBezTo>
                    <a:pt x="111" y="60"/>
                    <a:pt x="111" y="58"/>
                    <a:pt x="111" y="57"/>
                  </a:cubicBezTo>
                  <a:cubicBezTo>
                    <a:pt x="111" y="57"/>
                    <a:pt x="112" y="55"/>
                    <a:pt x="112" y="54"/>
                  </a:cubicBezTo>
                  <a:cubicBezTo>
                    <a:pt x="112" y="54"/>
                    <a:pt x="111" y="52"/>
                    <a:pt x="112" y="51"/>
                  </a:cubicBezTo>
                  <a:cubicBezTo>
                    <a:pt x="112" y="50"/>
                    <a:pt x="113" y="48"/>
                    <a:pt x="113" y="48"/>
                  </a:cubicBezTo>
                  <a:cubicBezTo>
                    <a:pt x="113" y="47"/>
                    <a:pt x="114" y="46"/>
                    <a:pt x="114" y="46"/>
                  </a:cubicBezTo>
                  <a:cubicBezTo>
                    <a:pt x="115" y="45"/>
                    <a:pt x="115" y="44"/>
                    <a:pt x="115" y="44"/>
                  </a:cubicBezTo>
                  <a:cubicBezTo>
                    <a:pt x="116" y="44"/>
                    <a:pt x="118" y="43"/>
                    <a:pt x="118" y="43"/>
                  </a:cubicBezTo>
                  <a:cubicBezTo>
                    <a:pt x="119" y="42"/>
                    <a:pt x="119" y="41"/>
                    <a:pt x="120" y="41"/>
                  </a:cubicBezTo>
                  <a:cubicBezTo>
                    <a:pt x="120" y="40"/>
                    <a:pt x="120" y="39"/>
                    <a:pt x="120" y="38"/>
                  </a:cubicBezTo>
                  <a:cubicBezTo>
                    <a:pt x="121" y="38"/>
                    <a:pt x="122" y="37"/>
                    <a:pt x="123" y="37"/>
                  </a:cubicBezTo>
                  <a:cubicBezTo>
                    <a:pt x="123" y="37"/>
                    <a:pt x="125" y="37"/>
                    <a:pt x="126" y="37"/>
                  </a:cubicBezTo>
                  <a:cubicBezTo>
                    <a:pt x="126" y="37"/>
                    <a:pt x="127" y="37"/>
                    <a:pt x="128" y="37"/>
                  </a:cubicBezTo>
                  <a:cubicBezTo>
                    <a:pt x="128" y="36"/>
                    <a:pt x="129" y="35"/>
                    <a:pt x="130" y="35"/>
                  </a:cubicBezTo>
                  <a:cubicBezTo>
                    <a:pt x="130" y="34"/>
                    <a:pt x="131" y="34"/>
                    <a:pt x="131" y="34"/>
                  </a:cubicBezTo>
                  <a:cubicBezTo>
                    <a:pt x="131" y="34"/>
                    <a:pt x="132" y="34"/>
                    <a:pt x="132" y="35"/>
                  </a:cubicBezTo>
                  <a:cubicBezTo>
                    <a:pt x="133" y="35"/>
                    <a:pt x="134" y="36"/>
                    <a:pt x="134" y="37"/>
                  </a:cubicBezTo>
                  <a:cubicBezTo>
                    <a:pt x="135" y="38"/>
                    <a:pt x="136" y="39"/>
                    <a:pt x="136" y="40"/>
                  </a:cubicBezTo>
                  <a:cubicBezTo>
                    <a:pt x="137" y="40"/>
                    <a:pt x="138" y="41"/>
                    <a:pt x="138" y="41"/>
                  </a:cubicBezTo>
                  <a:cubicBezTo>
                    <a:pt x="139" y="42"/>
                    <a:pt x="139" y="41"/>
                    <a:pt x="140" y="41"/>
                  </a:cubicBezTo>
                  <a:cubicBezTo>
                    <a:pt x="140" y="41"/>
                    <a:pt x="141" y="40"/>
                    <a:pt x="142" y="40"/>
                  </a:cubicBezTo>
                  <a:cubicBezTo>
                    <a:pt x="142" y="39"/>
                    <a:pt x="142" y="39"/>
                    <a:pt x="142" y="38"/>
                  </a:cubicBezTo>
                  <a:cubicBezTo>
                    <a:pt x="143" y="38"/>
                    <a:pt x="143" y="37"/>
                    <a:pt x="143" y="36"/>
                  </a:cubicBezTo>
                  <a:cubicBezTo>
                    <a:pt x="143" y="36"/>
                    <a:pt x="143" y="34"/>
                    <a:pt x="143" y="34"/>
                  </a:cubicBezTo>
                  <a:cubicBezTo>
                    <a:pt x="143" y="33"/>
                    <a:pt x="144" y="33"/>
                    <a:pt x="145" y="32"/>
                  </a:cubicBezTo>
                  <a:cubicBezTo>
                    <a:pt x="145" y="32"/>
                    <a:pt x="145" y="31"/>
                    <a:pt x="145" y="31"/>
                  </a:cubicBezTo>
                  <a:cubicBezTo>
                    <a:pt x="145" y="30"/>
                    <a:pt x="145" y="29"/>
                    <a:pt x="146" y="28"/>
                  </a:cubicBezTo>
                  <a:cubicBezTo>
                    <a:pt x="146" y="28"/>
                    <a:pt x="147" y="27"/>
                    <a:pt x="147" y="26"/>
                  </a:cubicBezTo>
                  <a:cubicBezTo>
                    <a:pt x="148" y="25"/>
                    <a:pt x="146" y="24"/>
                    <a:pt x="146" y="23"/>
                  </a:cubicBezTo>
                  <a:cubicBezTo>
                    <a:pt x="146" y="22"/>
                    <a:pt x="146" y="21"/>
                    <a:pt x="146" y="20"/>
                  </a:cubicBezTo>
                  <a:cubicBezTo>
                    <a:pt x="146" y="19"/>
                    <a:pt x="146" y="18"/>
                    <a:pt x="146" y="17"/>
                  </a:cubicBezTo>
                  <a:cubicBezTo>
                    <a:pt x="146" y="16"/>
                    <a:pt x="147" y="15"/>
                    <a:pt x="147" y="14"/>
                  </a:cubicBezTo>
                  <a:cubicBezTo>
                    <a:pt x="148" y="14"/>
                    <a:pt x="149" y="12"/>
                    <a:pt x="150" y="12"/>
                  </a:cubicBezTo>
                  <a:cubicBezTo>
                    <a:pt x="151" y="11"/>
                    <a:pt x="153" y="10"/>
                    <a:pt x="154" y="10"/>
                  </a:cubicBezTo>
                  <a:cubicBezTo>
                    <a:pt x="155" y="9"/>
                    <a:pt x="156" y="8"/>
                    <a:pt x="157" y="8"/>
                  </a:cubicBezTo>
                  <a:cubicBezTo>
                    <a:pt x="158" y="8"/>
                    <a:pt x="159" y="7"/>
                    <a:pt x="159" y="7"/>
                  </a:cubicBezTo>
                  <a:cubicBezTo>
                    <a:pt x="159" y="7"/>
                    <a:pt x="160" y="6"/>
                    <a:pt x="159" y="5"/>
                  </a:cubicBezTo>
                  <a:cubicBezTo>
                    <a:pt x="159" y="5"/>
                    <a:pt x="158" y="5"/>
                    <a:pt x="158" y="4"/>
                  </a:cubicBezTo>
                  <a:cubicBezTo>
                    <a:pt x="158" y="4"/>
                    <a:pt x="157" y="3"/>
                    <a:pt x="157" y="3"/>
                  </a:cubicBezTo>
                  <a:cubicBezTo>
                    <a:pt x="157" y="3"/>
                    <a:pt x="158" y="2"/>
                    <a:pt x="158" y="1"/>
                  </a:cubicBezTo>
                  <a:cubicBezTo>
                    <a:pt x="159" y="1"/>
                    <a:pt x="160" y="1"/>
                    <a:pt x="161" y="1"/>
                  </a:cubicBezTo>
                  <a:cubicBezTo>
                    <a:pt x="161" y="1"/>
                    <a:pt x="161" y="0"/>
                    <a:pt x="162" y="0"/>
                  </a:cubicBezTo>
                  <a:cubicBezTo>
                    <a:pt x="162" y="0"/>
                    <a:pt x="162" y="0"/>
                    <a:pt x="162" y="0"/>
                  </a:cubicBezTo>
                  <a:cubicBezTo>
                    <a:pt x="162" y="1"/>
                    <a:pt x="163" y="2"/>
                    <a:pt x="163" y="2"/>
                  </a:cubicBezTo>
                  <a:cubicBezTo>
                    <a:pt x="164" y="2"/>
                    <a:pt x="165" y="2"/>
                    <a:pt x="166" y="2"/>
                  </a:cubicBezTo>
                  <a:cubicBezTo>
                    <a:pt x="166" y="2"/>
                    <a:pt x="168" y="2"/>
                    <a:pt x="169" y="1"/>
                  </a:cubicBezTo>
                  <a:cubicBezTo>
                    <a:pt x="170" y="1"/>
                    <a:pt x="173" y="2"/>
                    <a:pt x="174" y="2"/>
                  </a:cubicBezTo>
                  <a:cubicBezTo>
                    <a:pt x="175" y="2"/>
                    <a:pt x="176" y="2"/>
                    <a:pt x="177" y="3"/>
                  </a:cubicBezTo>
                  <a:cubicBezTo>
                    <a:pt x="177" y="3"/>
                    <a:pt x="178" y="4"/>
                    <a:pt x="179" y="5"/>
                  </a:cubicBezTo>
                  <a:cubicBezTo>
                    <a:pt x="179" y="5"/>
                    <a:pt x="181" y="6"/>
                    <a:pt x="181" y="5"/>
                  </a:cubicBezTo>
                  <a:cubicBezTo>
                    <a:pt x="181" y="5"/>
                    <a:pt x="181" y="5"/>
                    <a:pt x="181" y="4"/>
                  </a:cubicBezTo>
                  <a:cubicBezTo>
                    <a:pt x="181" y="4"/>
                    <a:pt x="182" y="4"/>
                    <a:pt x="182" y="4"/>
                  </a:cubicBezTo>
                  <a:cubicBezTo>
                    <a:pt x="183" y="4"/>
                    <a:pt x="183" y="5"/>
                    <a:pt x="183" y="6"/>
                  </a:cubicBezTo>
                  <a:cubicBezTo>
                    <a:pt x="184" y="7"/>
                    <a:pt x="185" y="9"/>
                    <a:pt x="186" y="10"/>
                  </a:cubicBezTo>
                  <a:cubicBezTo>
                    <a:pt x="187" y="10"/>
                    <a:pt x="188" y="11"/>
                    <a:pt x="189" y="12"/>
                  </a:cubicBezTo>
                  <a:cubicBezTo>
                    <a:pt x="190" y="12"/>
                    <a:pt x="191" y="12"/>
                    <a:pt x="192" y="12"/>
                  </a:cubicBezTo>
                  <a:cubicBezTo>
                    <a:pt x="192" y="12"/>
                    <a:pt x="193" y="12"/>
                    <a:pt x="194" y="13"/>
                  </a:cubicBezTo>
                  <a:cubicBezTo>
                    <a:pt x="194" y="13"/>
                    <a:pt x="195" y="13"/>
                    <a:pt x="195" y="14"/>
                  </a:cubicBezTo>
                  <a:cubicBezTo>
                    <a:pt x="195" y="14"/>
                    <a:pt x="194" y="15"/>
                    <a:pt x="194" y="16"/>
                  </a:cubicBezTo>
                  <a:cubicBezTo>
                    <a:pt x="194" y="16"/>
                    <a:pt x="194" y="17"/>
                    <a:pt x="194" y="18"/>
                  </a:cubicBezTo>
                  <a:cubicBezTo>
                    <a:pt x="194" y="19"/>
                    <a:pt x="195" y="20"/>
                    <a:pt x="195" y="21"/>
                  </a:cubicBezTo>
                  <a:cubicBezTo>
                    <a:pt x="195" y="21"/>
                    <a:pt x="196" y="22"/>
                    <a:pt x="196" y="23"/>
                  </a:cubicBezTo>
                  <a:cubicBezTo>
                    <a:pt x="196" y="23"/>
                    <a:pt x="196" y="25"/>
                    <a:pt x="196" y="26"/>
                  </a:cubicBezTo>
                  <a:cubicBezTo>
                    <a:pt x="196" y="27"/>
                    <a:pt x="196" y="28"/>
                    <a:pt x="196" y="29"/>
                  </a:cubicBezTo>
                  <a:cubicBezTo>
                    <a:pt x="196" y="30"/>
                    <a:pt x="196" y="30"/>
                    <a:pt x="196" y="31"/>
                  </a:cubicBezTo>
                  <a:cubicBezTo>
                    <a:pt x="197" y="31"/>
                    <a:pt x="198" y="32"/>
                    <a:pt x="199" y="33"/>
                  </a:cubicBezTo>
                  <a:cubicBezTo>
                    <a:pt x="199" y="33"/>
                    <a:pt x="200" y="35"/>
                    <a:pt x="201" y="36"/>
                  </a:cubicBezTo>
                  <a:cubicBezTo>
                    <a:pt x="201" y="37"/>
                    <a:pt x="201" y="39"/>
                    <a:pt x="201" y="39"/>
                  </a:cubicBezTo>
                  <a:cubicBezTo>
                    <a:pt x="202" y="40"/>
                    <a:pt x="203" y="40"/>
                    <a:pt x="204" y="40"/>
                  </a:cubicBezTo>
                  <a:cubicBezTo>
                    <a:pt x="204" y="40"/>
                    <a:pt x="205" y="41"/>
                    <a:pt x="206" y="41"/>
                  </a:cubicBezTo>
                  <a:cubicBezTo>
                    <a:pt x="207" y="41"/>
                    <a:pt x="208" y="41"/>
                    <a:pt x="208" y="41"/>
                  </a:cubicBezTo>
                  <a:cubicBezTo>
                    <a:pt x="209" y="41"/>
                    <a:pt x="209" y="40"/>
                    <a:pt x="210" y="39"/>
                  </a:cubicBezTo>
                  <a:cubicBezTo>
                    <a:pt x="210" y="39"/>
                    <a:pt x="210" y="38"/>
                    <a:pt x="210" y="37"/>
                  </a:cubicBezTo>
                  <a:cubicBezTo>
                    <a:pt x="210" y="37"/>
                    <a:pt x="210" y="36"/>
                    <a:pt x="210" y="35"/>
                  </a:cubicBezTo>
                  <a:cubicBezTo>
                    <a:pt x="210" y="35"/>
                    <a:pt x="211" y="34"/>
                    <a:pt x="212" y="34"/>
                  </a:cubicBezTo>
                  <a:cubicBezTo>
                    <a:pt x="212" y="34"/>
                    <a:pt x="213" y="34"/>
                    <a:pt x="213" y="34"/>
                  </a:cubicBezTo>
                  <a:cubicBezTo>
                    <a:pt x="214" y="34"/>
                    <a:pt x="215" y="35"/>
                    <a:pt x="215" y="35"/>
                  </a:cubicBezTo>
                  <a:cubicBezTo>
                    <a:pt x="215" y="35"/>
                    <a:pt x="215" y="34"/>
                    <a:pt x="216" y="33"/>
                  </a:cubicBezTo>
                  <a:cubicBezTo>
                    <a:pt x="216" y="33"/>
                    <a:pt x="216" y="32"/>
                    <a:pt x="216" y="32"/>
                  </a:cubicBezTo>
                  <a:cubicBezTo>
                    <a:pt x="216" y="31"/>
                    <a:pt x="216" y="30"/>
                    <a:pt x="216" y="30"/>
                  </a:cubicBezTo>
                  <a:cubicBezTo>
                    <a:pt x="216" y="29"/>
                    <a:pt x="216" y="29"/>
                    <a:pt x="216" y="29"/>
                  </a:cubicBezTo>
                  <a:cubicBezTo>
                    <a:pt x="216" y="28"/>
                    <a:pt x="217" y="28"/>
                    <a:pt x="218" y="28"/>
                  </a:cubicBezTo>
                  <a:cubicBezTo>
                    <a:pt x="218" y="28"/>
                    <a:pt x="218" y="26"/>
                    <a:pt x="218" y="26"/>
                  </a:cubicBezTo>
                  <a:cubicBezTo>
                    <a:pt x="218" y="25"/>
                    <a:pt x="218" y="24"/>
                    <a:pt x="218" y="23"/>
                  </a:cubicBezTo>
                  <a:cubicBezTo>
                    <a:pt x="218" y="23"/>
                    <a:pt x="217" y="22"/>
                    <a:pt x="217" y="22"/>
                  </a:cubicBezTo>
                  <a:cubicBezTo>
                    <a:pt x="217" y="21"/>
                    <a:pt x="217" y="20"/>
                    <a:pt x="217" y="20"/>
                  </a:cubicBezTo>
                  <a:cubicBezTo>
                    <a:pt x="217" y="20"/>
                    <a:pt x="218" y="19"/>
                    <a:pt x="219" y="19"/>
                  </a:cubicBezTo>
                  <a:cubicBezTo>
                    <a:pt x="219" y="18"/>
                    <a:pt x="221" y="18"/>
                    <a:pt x="221" y="18"/>
                  </a:cubicBezTo>
                  <a:cubicBezTo>
                    <a:pt x="221" y="17"/>
                    <a:pt x="222" y="17"/>
                    <a:pt x="222" y="16"/>
                  </a:cubicBezTo>
                  <a:cubicBezTo>
                    <a:pt x="222" y="16"/>
                    <a:pt x="223" y="15"/>
                    <a:pt x="224" y="15"/>
                  </a:cubicBezTo>
                  <a:cubicBezTo>
                    <a:pt x="224" y="14"/>
                    <a:pt x="225" y="14"/>
                    <a:pt x="225" y="13"/>
                  </a:cubicBezTo>
                  <a:cubicBezTo>
                    <a:pt x="226" y="14"/>
                    <a:pt x="226" y="14"/>
                    <a:pt x="226" y="14"/>
                  </a:cubicBezTo>
                  <a:cubicBezTo>
                    <a:pt x="227" y="15"/>
                    <a:pt x="229" y="14"/>
                    <a:pt x="230" y="14"/>
                  </a:cubicBezTo>
                  <a:cubicBezTo>
                    <a:pt x="231" y="14"/>
                    <a:pt x="233" y="14"/>
                    <a:pt x="235" y="14"/>
                  </a:cubicBezTo>
                  <a:cubicBezTo>
                    <a:pt x="236" y="14"/>
                    <a:pt x="238" y="14"/>
                    <a:pt x="240" y="14"/>
                  </a:cubicBezTo>
                  <a:cubicBezTo>
                    <a:pt x="241" y="14"/>
                    <a:pt x="243" y="13"/>
                    <a:pt x="244" y="12"/>
                  </a:cubicBezTo>
                  <a:cubicBezTo>
                    <a:pt x="244" y="12"/>
                    <a:pt x="246" y="11"/>
                    <a:pt x="247" y="11"/>
                  </a:cubicBezTo>
                  <a:cubicBezTo>
                    <a:pt x="248" y="10"/>
                    <a:pt x="249" y="7"/>
                    <a:pt x="250" y="7"/>
                  </a:cubicBezTo>
                  <a:cubicBezTo>
                    <a:pt x="250" y="6"/>
                    <a:pt x="251" y="5"/>
                    <a:pt x="251" y="5"/>
                  </a:cubicBezTo>
                  <a:cubicBezTo>
                    <a:pt x="252" y="5"/>
                    <a:pt x="253" y="5"/>
                    <a:pt x="253" y="6"/>
                  </a:cubicBezTo>
                  <a:cubicBezTo>
                    <a:pt x="254" y="6"/>
                    <a:pt x="254" y="7"/>
                    <a:pt x="255" y="7"/>
                  </a:cubicBezTo>
                  <a:cubicBezTo>
                    <a:pt x="255" y="8"/>
                    <a:pt x="256" y="8"/>
                    <a:pt x="257" y="8"/>
                  </a:cubicBezTo>
                  <a:cubicBezTo>
                    <a:pt x="257" y="8"/>
                    <a:pt x="258" y="8"/>
                    <a:pt x="259" y="8"/>
                  </a:cubicBezTo>
                  <a:cubicBezTo>
                    <a:pt x="259" y="8"/>
                    <a:pt x="261" y="9"/>
                    <a:pt x="261" y="9"/>
                  </a:cubicBezTo>
                  <a:cubicBezTo>
                    <a:pt x="261" y="10"/>
                    <a:pt x="260" y="10"/>
                    <a:pt x="260" y="10"/>
                  </a:cubicBezTo>
                  <a:cubicBezTo>
                    <a:pt x="260" y="11"/>
                    <a:pt x="261" y="12"/>
                    <a:pt x="261" y="12"/>
                  </a:cubicBezTo>
                  <a:cubicBezTo>
                    <a:pt x="260" y="12"/>
                    <a:pt x="259" y="13"/>
                    <a:pt x="259" y="13"/>
                  </a:cubicBezTo>
                  <a:cubicBezTo>
                    <a:pt x="258" y="13"/>
                    <a:pt x="257" y="15"/>
                    <a:pt x="256" y="15"/>
                  </a:cubicBezTo>
                  <a:cubicBezTo>
                    <a:pt x="256" y="16"/>
                    <a:pt x="254" y="16"/>
                    <a:pt x="254" y="17"/>
                  </a:cubicBezTo>
                  <a:cubicBezTo>
                    <a:pt x="254" y="17"/>
                    <a:pt x="254" y="19"/>
                    <a:pt x="254" y="19"/>
                  </a:cubicBezTo>
                  <a:cubicBezTo>
                    <a:pt x="253" y="20"/>
                    <a:pt x="251" y="20"/>
                    <a:pt x="251" y="20"/>
                  </a:cubicBezTo>
                  <a:cubicBezTo>
                    <a:pt x="250" y="21"/>
                    <a:pt x="251" y="22"/>
                    <a:pt x="251" y="23"/>
                  </a:cubicBezTo>
                  <a:cubicBezTo>
                    <a:pt x="251" y="24"/>
                    <a:pt x="251" y="25"/>
                    <a:pt x="251" y="25"/>
                  </a:cubicBezTo>
                  <a:cubicBezTo>
                    <a:pt x="251" y="26"/>
                    <a:pt x="251" y="26"/>
                    <a:pt x="251" y="27"/>
                  </a:cubicBezTo>
                  <a:cubicBezTo>
                    <a:pt x="251" y="28"/>
                    <a:pt x="252" y="29"/>
                    <a:pt x="252" y="29"/>
                  </a:cubicBezTo>
                  <a:cubicBezTo>
                    <a:pt x="253" y="29"/>
                    <a:pt x="254" y="29"/>
                    <a:pt x="254" y="29"/>
                  </a:cubicBezTo>
                  <a:cubicBezTo>
                    <a:pt x="255" y="29"/>
                    <a:pt x="255" y="28"/>
                    <a:pt x="256" y="27"/>
                  </a:cubicBezTo>
                  <a:cubicBezTo>
                    <a:pt x="256" y="27"/>
                    <a:pt x="257" y="26"/>
                    <a:pt x="258" y="25"/>
                  </a:cubicBezTo>
                  <a:cubicBezTo>
                    <a:pt x="258" y="25"/>
                    <a:pt x="260" y="24"/>
                    <a:pt x="260" y="24"/>
                  </a:cubicBezTo>
                  <a:cubicBezTo>
                    <a:pt x="261" y="23"/>
                    <a:pt x="261" y="22"/>
                    <a:pt x="262" y="22"/>
                  </a:cubicBezTo>
                  <a:cubicBezTo>
                    <a:pt x="263" y="22"/>
                    <a:pt x="264" y="23"/>
                    <a:pt x="265" y="23"/>
                  </a:cubicBezTo>
                  <a:cubicBezTo>
                    <a:pt x="266" y="24"/>
                    <a:pt x="266" y="24"/>
                    <a:pt x="267" y="25"/>
                  </a:cubicBezTo>
                  <a:cubicBezTo>
                    <a:pt x="267" y="25"/>
                    <a:pt x="269" y="25"/>
                    <a:pt x="269" y="25"/>
                  </a:cubicBezTo>
                  <a:cubicBezTo>
                    <a:pt x="270" y="25"/>
                    <a:pt x="270" y="26"/>
                    <a:pt x="271" y="26"/>
                  </a:cubicBezTo>
                  <a:cubicBezTo>
                    <a:pt x="271" y="26"/>
                    <a:pt x="272" y="26"/>
                    <a:pt x="273" y="26"/>
                  </a:cubicBezTo>
                  <a:cubicBezTo>
                    <a:pt x="273" y="25"/>
                    <a:pt x="273" y="24"/>
                    <a:pt x="274" y="24"/>
                  </a:cubicBezTo>
                  <a:cubicBezTo>
                    <a:pt x="274" y="24"/>
                    <a:pt x="276" y="24"/>
                    <a:pt x="277" y="24"/>
                  </a:cubicBezTo>
                  <a:cubicBezTo>
                    <a:pt x="277" y="24"/>
                    <a:pt x="278" y="25"/>
                    <a:pt x="278" y="25"/>
                  </a:cubicBezTo>
                  <a:cubicBezTo>
                    <a:pt x="278" y="26"/>
                    <a:pt x="278" y="27"/>
                    <a:pt x="278" y="27"/>
                  </a:cubicBezTo>
                  <a:cubicBezTo>
                    <a:pt x="278" y="28"/>
                    <a:pt x="278" y="29"/>
                    <a:pt x="278" y="29"/>
                  </a:cubicBezTo>
                  <a:cubicBezTo>
                    <a:pt x="278" y="29"/>
                    <a:pt x="279" y="30"/>
                    <a:pt x="279" y="31"/>
                  </a:cubicBezTo>
                  <a:cubicBezTo>
                    <a:pt x="279" y="31"/>
                    <a:pt x="280" y="31"/>
                    <a:pt x="281" y="31"/>
                  </a:cubicBezTo>
                  <a:cubicBezTo>
                    <a:pt x="281" y="32"/>
                    <a:pt x="281" y="33"/>
                    <a:pt x="281" y="34"/>
                  </a:cubicBezTo>
                  <a:cubicBezTo>
                    <a:pt x="282" y="34"/>
                    <a:pt x="282" y="35"/>
                    <a:pt x="282" y="35"/>
                  </a:cubicBezTo>
                  <a:cubicBezTo>
                    <a:pt x="283" y="35"/>
                    <a:pt x="284" y="35"/>
                    <a:pt x="285" y="35"/>
                  </a:cubicBezTo>
                  <a:cubicBezTo>
                    <a:pt x="285" y="35"/>
                    <a:pt x="285" y="37"/>
                    <a:pt x="286" y="37"/>
                  </a:cubicBezTo>
                  <a:cubicBezTo>
                    <a:pt x="286" y="38"/>
                    <a:pt x="287" y="38"/>
                    <a:pt x="287" y="39"/>
                  </a:cubicBezTo>
                  <a:cubicBezTo>
                    <a:pt x="288" y="39"/>
                    <a:pt x="288" y="40"/>
                    <a:pt x="288" y="41"/>
                  </a:cubicBezTo>
                  <a:cubicBezTo>
                    <a:pt x="288" y="42"/>
                    <a:pt x="287" y="43"/>
                    <a:pt x="287" y="43"/>
                  </a:cubicBezTo>
                  <a:cubicBezTo>
                    <a:pt x="287" y="44"/>
                    <a:pt x="288" y="45"/>
                    <a:pt x="288" y="45"/>
                  </a:cubicBezTo>
                  <a:cubicBezTo>
                    <a:pt x="289" y="46"/>
                    <a:pt x="290" y="45"/>
                    <a:pt x="290" y="45"/>
                  </a:cubicBezTo>
                  <a:cubicBezTo>
                    <a:pt x="290" y="45"/>
                    <a:pt x="290" y="44"/>
                    <a:pt x="291" y="44"/>
                  </a:cubicBezTo>
                  <a:cubicBezTo>
                    <a:pt x="291" y="43"/>
                    <a:pt x="292" y="43"/>
                    <a:pt x="292" y="44"/>
                  </a:cubicBezTo>
                  <a:cubicBezTo>
                    <a:pt x="292" y="44"/>
                    <a:pt x="292" y="45"/>
                    <a:pt x="292" y="46"/>
                  </a:cubicBezTo>
                  <a:cubicBezTo>
                    <a:pt x="293" y="46"/>
                    <a:pt x="294" y="47"/>
                    <a:pt x="294" y="46"/>
                  </a:cubicBezTo>
                  <a:cubicBezTo>
                    <a:pt x="295" y="46"/>
                    <a:pt x="295" y="45"/>
                    <a:pt x="296" y="45"/>
                  </a:cubicBezTo>
                  <a:cubicBezTo>
                    <a:pt x="296" y="44"/>
                    <a:pt x="295" y="44"/>
                    <a:pt x="296" y="43"/>
                  </a:cubicBezTo>
                  <a:cubicBezTo>
                    <a:pt x="296" y="43"/>
                    <a:pt x="297" y="43"/>
                    <a:pt x="298" y="43"/>
                  </a:cubicBezTo>
                  <a:cubicBezTo>
                    <a:pt x="298" y="43"/>
                    <a:pt x="299" y="42"/>
                    <a:pt x="299" y="42"/>
                  </a:cubicBezTo>
                  <a:cubicBezTo>
                    <a:pt x="299" y="43"/>
                    <a:pt x="300" y="44"/>
                    <a:pt x="300" y="44"/>
                  </a:cubicBezTo>
                  <a:cubicBezTo>
                    <a:pt x="301" y="44"/>
                    <a:pt x="302" y="44"/>
                    <a:pt x="303" y="44"/>
                  </a:cubicBezTo>
                  <a:cubicBezTo>
                    <a:pt x="303" y="44"/>
                    <a:pt x="304" y="42"/>
                    <a:pt x="304" y="42"/>
                  </a:cubicBezTo>
                  <a:cubicBezTo>
                    <a:pt x="305" y="43"/>
                    <a:pt x="306" y="44"/>
                    <a:pt x="306" y="45"/>
                  </a:cubicBezTo>
                  <a:cubicBezTo>
                    <a:pt x="306" y="45"/>
                    <a:pt x="307" y="46"/>
                    <a:pt x="306" y="47"/>
                  </a:cubicBezTo>
                  <a:cubicBezTo>
                    <a:pt x="306" y="48"/>
                    <a:pt x="305" y="48"/>
                    <a:pt x="305" y="49"/>
                  </a:cubicBezTo>
                  <a:cubicBezTo>
                    <a:pt x="305" y="50"/>
                    <a:pt x="305" y="51"/>
                    <a:pt x="304" y="51"/>
                  </a:cubicBezTo>
                  <a:cubicBezTo>
                    <a:pt x="304" y="52"/>
                    <a:pt x="303" y="53"/>
                    <a:pt x="303" y="54"/>
                  </a:cubicBezTo>
                  <a:cubicBezTo>
                    <a:pt x="303" y="54"/>
                    <a:pt x="303" y="55"/>
                    <a:pt x="304" y="56"/>
                  </a:cubicBezTo>
                  <a:cubicBezTo>
                    <a:pt x="304" y="56"/>
                    <a:pt x="305" y="56"/>
                    <a:pt x="305" y="56"/>
                  </a:cubicBezTo>
                  <a:cubicBezTo>
                    <a:pt x="306" y="55"/>
                    <a:pt x="307" y="55"/>
                    <a:pt x="308" y="55"/>
                  </a:cubicBezTo>
                  <a:cubicBezTo>
                    <a:pt x="308" y="55"/>
                    <a:pt x="309" y="54"/>
                    <a:pt x="310" y="55"/>
                  </a:cubicBezTo>
                  <a:cubicBezTo>
                    <a:pt x="310" y="55"/>
                    <a:pt x="310" y="56"/>
                    <a:pt x="310" y="56"/>
                  </a:cubicBezTo>
                  <a:cubicBezTo>
                    <a:pt x="310" y="57"/>
                    <a:pt x="309" y="59"/>
                    <a:pt x="308" y="59"/>
                  </a:cubicBezTo>
                  <a:cubicBezTo>
                    <a:pt x="308" y="60"/>
                    <a:pt x="306" y="60"/>
                    <a:pt x="306" y="61"/>
                  </a:cubicBezTo>
                  <a:cubicBezTo>
                    <a:pt x="305" y="61"/>
                    <a:pt x="305" y="62"/>
                    <a:pt x="305" y="63"/>
                  </a:cubicBezTo>
                  <a:cubicBezTo>
                    <a:pt x="305" y="64"/>
                    <a:pt x="304" y="66"/>
                    <a:pt x="304" y="67"/>
                  </a:cubicBezTo>
                  <a:cubicBezTo>
                    <a:pt x="304" y="67"/>
                    <a:pt x="303" y="68"/>
                    <a:pt x="303" y="69"/>
                  </a:cubicBezTo>
                  <a:cubicBezTo>
                    <a:pt x="304" y="70"/>
                    <a:pt x="304" y="71"/>
                    <a:pt x="304" y="71"/>
                  </a:cubicBezTo>
                  <a:cubicBezTo>
                    <a:pt x="305" y="71"/>
                    <a:pt x="306" y="72"/>
                    <a:pt x="307" y="72"/>
                  </a:cubicBezTo>
                  <a:cubicBezTo>
                    <a:pt x="307" y="72"/>
                    <a:pt x="308" y="72"/>
                    <a:pt x="309" y="73"/>
                  </a:cubicBezTo>
                  <a:cubicBezTo>
                    <a:pt x="309" y="73"/>
                    <a:pt x="310" y="74"/>
                    <a:pt x="310" y="74"/>
                  </a:cubicBezTo>
                  <a:cubicBezTo>
                    <a:pt x="311" y="75"/>
                    <a:pt x="311" y="77"/>
                    <a:pt x="311" y="7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2" name="Freeform 162"/>
            <p:cNvSpPr>
              <a:spLocks/>
            </p:cNvSpPr>
            <p:nvPr/>
          </p:nvSpPr>
          <p:spPr bwMode="auto">
            <a:xfrm>
              <a:off x="1644651" y="1978026"/>
              <a:ext cx="93663" cy="82550"/>
            </a:xfrm>
            <a:custGeom>
              <a:avLst/>
              <a:gdLst/>
              <a:ahLst/>
              <a:cxnLst>
                <a:cxn ang="0">
                  <a:pos x="49" y="10"/>
                </a:cxn>
                <a:cxn ang="0">
                  <a:pos x="50" y="11"/>
                </a:cxn>
                <a:cxn ang="0">
                  <a:pos x="49" y="14"/>
                </a:cxn>
                <a:cxn ang="0">
                  <a:pos x="49" y="15"/>
                </a:cxn>
                <a:cxn ang="0">
                  <a:pos x="48" y="15"/>
                </a:cxn>
                <a:cxn ang="0">
                  <a:pos x="46" y="16"/>
                </a:cxn>
                <a:cxn ang="0">
                  <a:pos x="44" y="18"/>
                </a:cxn>
                <a:cxn ang="0">
                  <a:pos x="44" y="21"/>
                </a:cxn>
                <a:cxn ang="0">
                  <a:pos x="43" y="24"/>
                </a:cxn>
                <a:cxn ang="0">
                  <a:pos x="40" y="26"/>
                </a:cxn>
                <a:cxn ang="0">
                  <a:pos x="36" y="27"/>
                </a:cxn>
                <a:cxn ang="0">
                  <a:pos x="31" y="27"/>
                </a:cxn>
                <a:cxn ang="0">
                  <a:pos x="26" y="28"/>
                </a:cxn>
                <a:cxn ang="0">
                  <a:pos x="20" y="31"/>
                </a:cxn>
                <a:cxn ang="0">
                  <a:pos x="16" y="35"/>
                </a:cxn>
                <a:cxn ang="0">
                  <a:pos x="14" y="39"/>
                </a:cxn>
                <a:cxn ang="0">
                  <a:pos x="12" y="41"/>
                </a:cxn>
                <a:cxn ang="0">
                  <a:pos x="11" y="43"/>
                </a:cxn>
                <a:cxn ang="0">
                  <a:pos x="10" y="43"/>
                </a:cxn>
                <a:cxn ang="0">
                  <a:pos x="9" y="43"/>
                </a:cxn>
                <a:cxn ang="0">
                  <a:pos x="8" y="44"/>
                </a:cxn>
                <a:cxn ang="0">
                  <a:pos x="7" y="42"/>
                </a:cxn>
                <a:cxn ang="0">
                  <a:pos x="5" y="40"/>
                </a:cxn>
                <a:cxn ang="0">
                  <a:pos x="4" y="38"/>
                </a:cxn>
                <a:cxn ang="0">
                  <a:pos x="4" y="36"/>
                </a:cxn>
                <a:cxn ang="0">
                  <a:pos x="4" y="35"/>
                </a:cxn>
                <a:cxn ang="0">
                  <a:pos x="5" y="32"/>
                </a:cxn>
                <a:cxn ang="0">
                  <a:pos x="4" y="30"/>
                </a:cxn>
                <a:cxn ang="0">
                  <a:pos x="4" y="28"/>
                </a:cxn>
                <a:cxn ang="0">
                  <a:pos x="5" y="26"/>
                </a:cxn>
                <a:cxn ang="0">
                  <a:pos x="4" y="23"/>
                </a:cxn>
                <a:cxn ang="0">
                  <a:pos x="2" y="21"/>
                </a:cxn>
                <a:cxn ang="0">
                  <a:pos x="1" y="19"/>
                </a:cxn>
                <a:cxn ang="0">
                  <a:pos x="2" y="16"/>
                </a:cxn>
                <a:cxn ang="0">
                  <a:pos x="1" y="15"/>
                </a:cxn>
                <a:cxn ang="0">
                  <a:pos x="0" y="13"/>
                </a:cxn>
                <a:cxn ang="0">
                  <a:pos x="0" y="11"/>
                </a:cxn>
                <a:cxn ang="0">
                  <a:pos x="1" y="10"/>
                </a:cxn>
                <a:cxn ang="0">
                  <a:pos x="0" y="8"/>
                </a:cxn>
                <a:cxn ang="0">
                  <a:pos x="0" y="5"/>
                </a:cxn>
                <a:cxn ang="0">
                  <a:pos x="0" y="3"/>
                </a:cxn>
                <a:cxn ang="0">
                  <a:pos x="1" y="2"/>
                </a:cxn>
                <a:cxn ang="0">
                  <a:pos x="1" y="1"/>
                </a:cxn>
                <a:cxn ang="0">
                  <a:pos x="4" y="1"/>
                </a:cxn>
                <a:cxn ang="0">
                  <a:pos x="6" y="1"/>
                </a:cxn>
                <a:cxn ang="0">
                  <a:pos x="10" y="0"/>
                </a:cxn>
                <a:cxn ang="0">
                  <a:pos x="12" y="0"/>
                </a:cxn>
                <a:cxn ang="0">
                  <a:pos x="15" y="1"/>
                </a:cxn>
                <a:cxn ang="0">
                  <a:pos x="18" y="4"/>
                </a:cxn>
                <a:cxn ang="0">
                  <a:pos x="23" y="4"/>
                </a:cxn>
                <a:cxn ang="0">
                  <a:pos x="27" y="4"/>
                </a:cxn>
                <a:cxn ang="0">
                  <a:pos x="32" y="4"/>
                </a:cxn>
                <a:cxn ang="0">
                  <a:pos x="35" y="3"/>
                </a:cxn>
                <a:cxn ang="0">
                  <a:pos x="39" y="4"/>
                </a:cxn>
                <a:cxn ang="0">
                  <a:pos x="43" y="7"/>
                </a:cxn>
                <a:cxn ang="0">
                  <a:pos x="49" y="10"/>
                </a:cxn>
              </a:cxnLst>
              <a:rect l="0" t="0" r="r" b="b"/>
              <a:pathLst>
                <a:path w="50" h="44">
                  <a:moveTo>
                    <a:pt x="49" y="10"/>
                  </a:moveTo>
                  <a:cubicBezTo>
                    <a:pt x="49" y="11"/>
                    <a:pt x="49" y="11"/>
                    <a:pt x="50" y="11"/>
                  </a:cubicBezTo>
                  <a:cubicBezTo>
                    <a:pt x="50" y="12"/>
                    <a:pt x="49" y="13"/>
                    <a:pt x="49" y="14"/>
                  </a:cubicBezTo>
                  <a:cubicBezTo>
                    <a:pt x="49" y="14"/>
                    <a:pt x="49" y="14"/>
                    <a:pt x="49" y="15"/>
                  </a:cubicBezTo>
                  <a:cubicBezTo>
                    <a:pt x="48" y="15"/>
                    <a:pt x="48" y="15"/>
                    <a:pt x="48" y="15"/>
                  </a:cubicBezTo>
                  <a:cubicBezTo>
                    <a:pt x="47" y="15"/>
                    <a:pt x="46" y="16"/>
                    <a:pt x="46" y="16"/>
                  </a:cubicBezTo>
                  <a:cubicBezTo>
                    <a:pt x="45" y="17"/>
                    <a:pt x="44" y="18"/>
                    <a:pt x="44" y="18"/>
                  </a:cubicBezTo>
                  <a:cubicBezTo>
                    <a:pt x="44" y="19"/>
                    <a:pt x="44" y="21"/>
                    <a:pt x="44" y="21"/>
                  </a:cubicBezTo>
                  <a:cubicBezTo>
                    <a:pt x="44" y="22"/>
                    <a:pt x="43" y="23"/>
                    <a:pt x="43" y="24"/>
                  </a:cubicBezTo>
                  <a:cubicBezTo>
                    <a:pt x="42" y="24"/>
                    <a:pt x="41" y="25"/>
                    <a:pt x="40" y="26"/>
                  </a:cubicBezTo>
                  <a:cubicBezTo>
                    <a:pt x="39" y="26"/>
                    <a:pt x="37" y="27"/>
                    <a:pt x="36" y="27"/>
                  </a:cubicBezTo>
                  <a:cubicBezTo>
                    <a:pt x="34" y="27"/>
                    <a:pt x="32" y="27"/>
                    <a:pt x="31" y="27"/>
                  </a:cubicBezTo>
                  <a:cubicBezTo>
                    <a:pt x="29" y="27"/>
                    <a:pt x="27" y="28"/>
                    <a:pt x="26" y="28"/>
                  </a:cubicBezTo>
                  <a:cubicBezTo>
                    <a:pt x="24" y="29"/>
                    <a:pt x="21" y="30"/>
                    <a:pt x="20" y="31"/>
                  </a:cubicBezTo>
                  <a:cubicBezTo>
                    <a:pt x="19" y="32"/>
                    <a:pt x="17" y="34"/>
                    <a:pt x="16" y="35"/>
                  </a:cubicBezTo>
                  <a:cubicBezTo>
                    <a:pt x="16" y="36"/>
                    <a:pt x="14" y="38"/>
                    <a:pt x="14" y="39"/>
                  </a:cubicBezTo>
                  <a:cubicBezTo>
                    <a:pt x="13" y="39"/>
                    <a:pt x="12" y="40"/>
                    <a:pt x="12" y="41"/>
                  </a:cubicBezTo>
                  <a:cubicBezTo>
                    <a:pt x="12" y="42"/>
                    <a:pt x="11" y="43"/>
                    <a:pt x="11" y="43"/>
                  </a:cubicBezTo>
                  <a:cubicBezTo>
                    <a:pt x="11" y="43"/>
                    <a:pt x="11" y="43"/>
                    <a:pt x="10" y="43"/>
                  </a:cubicBezTo>
                  <a:cubicBezTo>
                    <a:pt x="10" y="43"/>
                    <a:pt x="10" y="43"/>
                    <a:pt x="9" y="43"/>
                  </a:cubicBezTo>
                  <a:cubicBezTo>
                    <a:pt x="9" y="44"/>
                    <a:pt x="8" y="44"/>
                    <a:pt x="8" y="44"/>
                  </a:cubicBezTo>
                  <a:cubicBezTo>
                    <a:pt x="8" y="43"/>
                    <a:pt x="7" y="42"/>
                    <a:pt x="7" y="42"/>
                  </a:cubicBezTo>
                  <a:cubicBezTo>
                    <a:pt x="7" y="42"/>
                    <a:pt x="5" y="41"/>
                    <a:pt x="5" y="40"/>
                  </a:cubicBezTo>
                  <a:cubicBezTo>
                    <a:pt x="5" y="40"/>
                    <a:pt x="4" y="39"/>
                    <a:pt x="4" y="38"/>
                  </a:cubicBezTo>
                  <a:cubicBezTo>
                    <a:pt x="3" y="38"/>
                    <a:pt x="3" y="37"/>
                    <a:pt x="4" y="36"/>
                  </a:cubicBezTo>
                  <a:cubicBezTo>
                    <a:pt x="4" y="36"/>
                    <a:pt x="4" y="35"/>
                    <a:pt x="4" y="35"/>
                  </a:cubicBezTo>
                  <a:cubicBezTo>
                    <a:pt x="5" y="34"/>
                    <a:pt x="5" y="33"/>
                    <a:pt x="5" y="32"/>
                  </a:cubicBezTo>
                  <a:cubicBezTo>
                    <a:pt x="5" y="32"/>
                    <a:pt x="4" y="31"/>
                    <a:pt x="4" y="30"/>
                  </a:cubicBezTo>
                  <a:cubicBezTo>
                    <a:pt x="4" y="30"/>
                    <a:pt x="4" y="28"/>
                    <a:pt x="4" y="28"/>
                  </a:cubicBezTo>
                  <a:cubicBezTo>
                    <a:pt x="4" y="27"/>
                    <a:pt x="5" y="26"/>
                    <a:pt x="5" y="26"/>
                  </a:cubicBezTo>
                  <a:cubicBezTo>
                    <a:pt x="5" y="25"/>
                    <a:pt x="4" y="24"/>
                    <a:pt x="4" y="23"/>
                  </a:cubicBezTo>
                  <a:cubicBezTo>
                    <a:pt x="3" y="22"/>
                    <a:pt x="3" y="21"/>
                    <a:pt x="2" y="21"/>
                  </a:cubicBezTo>
                  <a:cubicBezTo>
                    <a:pt x="2" y="20"/>
                    <a:pt x="1" y="20"/>
                    <a:pt x="1" y="19"/>
                  </a:cubicBezTo>
                  <a:cubicBezTo>
                    <a:pt x="1" y="18"/>
                    <a:pt x="2" y="17"/>
                    <a:pt x="2" y="16"/>
                  </a:cubicBezTo>
                  <a:cubicBezTo>
                    <a:pt x="2" y="16"/>
                    <a:pt x="1" y="15"/>
                    <a:pt x="1" y="15"/>
                  </a:cubicBezTo>
                  <a:cubicBezTo>
                    <a:pt x="1" y="14"/>
                    <a:pt x="1" y="13"/>
                    <a:pt x="0" y="13"/>
                  </a:cubicBezTo>
                  <a:cubicBezTo>
                    <a:pt x="0" y="12"/>
                    <a:pt x="0" y="12"/>
                    <a:pt x="0" y="11"/>
                  </a:cubicBezTo>
                  <a:cubicBezTo>
                    <a:pt x="0" y="11"/>
                    <a:pt x="1" y="10"/>
                    <a:pt x="1" y="10"/>
                  </a:cubicBezTo>
                  <a:cubicBezTo>
                    <a:pt x="1" y="10"/>
                    <a:pt x="0" y="9"/>
                    <a:pt x="0" y="8"/>
                  </a:cubicBezTo>
                  <a:cubicBezTo>
                    <a:pt x="0" y="7"/>
                    <a:pt x="0" y="6"/>
                    <a:pt x="0" y="5"/>
                  </a:cubicBezTo>
                  <a:cubicBezTo>
                    <a:pt x="0" y="5"/>
                    <a:pt x="0" y="4"/>
                    <a:pt x="0" y="3"/>
                  </a:cubicBezTo>
                  <a:cubicBezTo>
                    <a:pt x="1" y="3"/>
                    <a:pt x="1" y="2"/>
                    <a:pt x="1" y="2"/>
                  </a:cubicBezTo>
                  <a:cubicBezTo>
                    <a:pt x="1" y="2"/>
                    <a:pt x="1" y="1"/>
                    <a:pt x="1" y="1"/>
                  </a:cubicBezTo>
                  <a:cubicBezTo>
                    <a:pt x="2" y="1"/>
                    <a:pt x="3" y="1"/>
                    <a:pt x="4" y="1"/>
                  </a:cubicBezTo>
                  <a:cubicBezTo>
                    <a:pt x="4" y="1"/>
                    <a:pt x="6" y="1"/>
                    <a:pt x="6" y="1"/>
                  </a:cubicBezTo>
                  <a:cubicBezTo>
                    <a:pt x="7" y="1"/>
                    <a:pt x="9" y="0"/>
                    <a:pt x="10" y="0"/>
                  </a:cubicBezTo>
                  <a:cubicBezTo>
                    <a:pt x="10" y="0"/>
                    <a:pt x="12" y="0"/>
                    <a:pt x="12" y="0"/>
                  </a:cubicBezTo>
                  <a:cubicBezTo>
                    <a:pt x="13" y="0"/>
                    <a:pt x="14" y="1"/>
                    <a:pt x="15" y="1"/>
                  </a:cubicBezTo>
                  <a:cubicBezTo>
                    <a:pt x="16" y="2"/>
                    <a:pt x="17" y="3"/>
                    <a:pt x="18" y="4"/>
                  </a:cubicBezTo>
                  <a:cubicBezTo>
                    <a:pt x="19" y="4"/>
                    <a:pt x="22" y="4"/>
                    <a:pt x="23" y="4"/>
                  </a:cubicBezTo>
                  <a:cubicBezTo>
                    <a:pt x="24" y="4"/>
                    <a:pt x="26" y="4"/>
                    <a:pt x="27" y="4"/>
                  </a:cubicBezTo>
                  <a:cubicBezTo>
                    <a:pt x="29" y="3"/>
                    <a:pt x="31" y="4"/>
                    <a:pt x="32" y="4"/>
                  </a:cubicBezTo>
                  <a:cubicBezTo>
                    <a:pt x="33" y="4"/>
                    <a:pt x="34" y="3"/>
                    <a:pt x="35" y="3"/>
                  </a:cubicBezTo>
                  <a:cubicBezTo>
                    <a:pt x="36" y="3"/>
                    <a:pt x="38" y="4"/>
                    <a:pt x="39" y="4"/>
                  </a:cubicBezTo>
                  <a:cubicBezTo>
                    <a:pt x="40" y="4"/>
                    <a:pt x="42" y="6"/>
                    <a:pt x="43" y="7"/>
                  </a:cubicBezTo>
                  <a:cubicBezTo>
                    <a:pt x="44" y="8"/>
                    <a:pt x="47" y="9"/>
                    <a:pt x="49" y="1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3" name="Freeform 163"/>
            <p:cNvSpPr>
              <a:spLocks/>
            </p:cNvSpPr>
            <p:nvPr/>
          </p:nvSpPr>
          <p:spPr bwMode="auto">
            <a:xfrm>
              <a:off x="1546226" y="1973263"/>
              <a:ext cx="112713" cy="107950"/>
            </a:xfrm>
            <a:custGeom>
              <a:avLst/>
              <a:gdLst/>
              <a:ahLst/>
              <a:cxnLst>
                <a:cxn ang="0">
                  <a:pos x="47" y="57"/>
                </a:cxn>
                <a:cxn ang="0">
                  <a:pos x="42" y="54"/>
                </a:cxn>
                <a:cxn ang="0">
                  <a:pos x="36" y="53"/>
                </a:cxn>
                <a:cxn ang="0">
                  <a:pos x="33" y="49"/>
                </a:cxn>
                <a:cxn ang="0">
                  <a:pos x="30" y="47"/>
                </a:cxn>
                <a:cxn ang="0">
                  <a:pos x="24" y="47"/>
                </a:cxn>
                <a:cxn ang="0">
                  <a:pos x="19" y="48"/>
                </a:cxn>
                <a:cxn ang="0">
                  <a:pos x="15" y="53"/>
                </a:cxn>
                <a:cxn ang="0">
                  <a:pos x="13" y="50"/>
                </a:cxn>
                <a:cxn ang="0">
                  <a:pos x="14" y="47"/>
                </a:cxn>
                <a:cxn ang="0">
                  <a:pos x="14" y="42"/>
                </a:cxn>
                <a:cxn ang="0">
                  <a:pos x="12" y="38"/>
                </a:cxn>
                <a:cxn ang="0">
                  <a:pos x="14" y="34"/>
                </a:cxn>
                <a:cxn ang="0">
                  <a:pos x="17" y="31"/>
                </a:cxn>
                <a:cxn ang="0">
                  <a:pos x="14" y="28"/>
                </a:cxn>
                <a:cxn ang="0">
                  <a:pos x="9" y="30"/>
                </a:cxn>
                <a:cxn ang="0">
                  <a:pos x="2" y="30"/>
                </a:cxn>
                <a:cxn ang="0">
                  <a:pos x="0" y="26"/>
                </a:cxn>
                <a:cxn ang="0">
                  <a:pos x="1" y="25"/>
                </a:cxn>
                <a:cxn ang="0">
                  <a:pos x="4" y="25"/>
                </a:cxn>
                <a:cxn ang="0">
                  <a:pos x="8" y="23"/>
                </a:cxn>
                <a:cxn ang="0">
                  <a:pos x="12" y="19"/>
                </a:cxn>
                <a:cxn ang="0">
                  <a:pos x="20" y="16"/>
                </a:cxn>
                <a:cxn ang="0">
                  <a:pos x="23" y="11"/>
                </a:cxn>
                <a:cxn ang="0">
                  <a:pos x="28" y="6"/>
                </a:cxn>
                <a:cxn ang="0">
                  <a:pos x="32" y="2"/>
                </a:cxn>
                <a:cxn ang="0">
                  <a:pos x="37" y="4"/>
                </a:cxn>
                <a:cxn ang="0">
                  <a:pos x="42" y="2"/>
                </a:cxn>
                <a:cxn ang="0">
                  <a:pos x="45" y="0"/>
                </a:cxn>
                <a:cxn ang="0">
                  <a:pos x="53" y="3"/>
                </a:cxn>
                <a:cxn ang="0">
                  <a:pos x="52" y="5"/>
                </a:cxn>
                <a:cxn ang="0">
                  <a:pos x="52" y="10"/>
                </a:cxn>
                <a:cxn ang="0">
                  <a:pos x="52" y="13"/>
                </a:cxn>
                <a:cxn ang="0">
                  <a:pos x="53" y="17"/>
                </a:cxn>
                <a:cxn ang="0">
                  <a:pos x="53" y="21"/>
                </a:cxn>
                <a:cxn ang="0">
                  <a:pos x="56" y="25"/>
                </a:cxn>
                <a:cxn ang="0">
                  <a:pos x="56" y="30"/>
                </a:cxn>
                <a:cxn ang="0">
                  <a:pos x="57" y="34"/>
                </a:cxn>
                <a:cxn ang="0">
                  <a:pos x="56" y="38"/>
                </a:cxn>
                <a:cxn ang="0">
                  <a:pos x="57" y="42"/>
                </a:cxn>
                <a:cxn ang="0">
                  <a:pos x="60" y="46"/>
                </a:cxn>
                <a:cxn ang="0">
                  <a:pos x="58" y="48"/>
                </a:cxn>
                <a:cxn ang="0">
                  <a:pos x="53" y="49"/>
                </a:cxn>
                <a:cxn ang="0">
                  <a:pos x="53" y="53"/>
                </a:cxn>
                <a:cxn ang="0">
                  <a:pos x="50" y="56"/>
                </a:cxn>
                <a:cxn ang="0">
                  <a:pos x="49" y="57"/>
                </a:cxn>
              </a:cxnLst>
              <a:rect l="0" t="0" r="r" b="b"/>
              <a:pathLst>
                <a:path w="60" h="57">
                  <a:moveTo>
                    <a:pt x="49" y="57"/>
                  </a:moveTo>
                  <a:cubicBezTo>
                    <a:pt x="48" y="57"/>
                    <a:pt x="48" y="57"/>
                    <a:pt x="47" y="57"/>
                  </a:cubicBezTo>
                  <a:cubicBezTo>
                    <a:pt x="46" y="57"/>
                    <a:pt x="45" y="56"/>
                    <a:pt x="45" y="56"/>
                  </a:cubicBezTo>
                  <a:cubicBezTo>
                    <a:pt x="44" y="55"/>
                    <a:pt x="43" y="55"/>
                    <a:pt x="42" y="54"/>
                  </a:cubicBezTo>
                  <a:cubicBezTo>
                    <a:pt x="42" y="54"/>
                    <a:pt x="40" y="53"/>
                    <a:pt x="39" y="53"/>
                  </a:cubicBezTo>
                  <a:cubicBezTo>
                    <a:pt x="39" y="53"/>
                    <a:pt x="37" y="53"/>
                    <a:pt x="36" y="53"/>
                  </a:cubicBezTo>
                  <a:cubicBezTo>
                    <a:pt x="35" y="52"/>
                    <a:pt x="34" y="52"/>
                    <a:pt x="34" y="51"/>
                  </a:cubicBezTo>
                  <a:cubicBezTo>
                    <a:pt x="33" y="51"/>
                    <a:pt x="33" y="50"/>
                    <a:pt x="33" y="49"/>
                  </a:cubicBezTo>
                  <a:cubicBezTo>
                    <a:pt x="33" y="49"/>
                    <a:pt x="33" y="47"/>
                    <a:pt x="32" y="47"/>
                  </a:cubicBezTo>
                  <a:cubicBezTo>
                    <a:pt x="32" y="47"/>
                    <a:pt x="31" y="47"/>
                    <a:pt x="30" y="47"/>
                  </a:cubicBezTo>
                  <a:cubicBezTo>
                    <a:pt x="30" y="47"/>
                    <a:pt x="29" y="47"/>
                    <a:pt x="28" y="47"/>
                  </a:cubicBezTo>
                  <a:cubicBezTo>
                    <a:pt x="27" y="47"/>
                    <a:pt x="25" y="47"/>
                    <a:pt x="24" y="47"/>
                  </a:cubicBezTo>
                  <a:cubicBezTo>
                    <a:pt x="24" y="47"/>
                    <a:pt x="22" y="48"/>
                    <a:pt x="22" y="48"/>
                  </a:cubicBezTo>
                  <a:cubicBezTo>
                    <a:pt x="21" y="48"/>
                    <a:pt x="20" y="48"/>
                    <a:pt x="19" y="48"/>
                  </a:cubicBezTo>
                  <a:cubicBezTo>
                    <a:pt x="18" y="49"/>
                    <a:pt x="17" y="50"/>
                    <a:pt x="16" y="51"/>
                  </a:cubicBezTo>
                  <a:cubicBezTo>
                    <a:pt x="16" y="51"/>
                    <a:pt x="16" y="52"/>
                    <a:pt x="15" y="53"/>
                  </a:cubicBezTo>
                  <a:cubicBezTo>
                    <a:pt x="15" y="52"/>
                    <a:pt x="15" y="52"/>
                    <a:pt x="14" y="51"/>
                  </a:cubicBezTo>
                  <a:cubicBezTo>
                    <a:pt x="14" y="51"/>
                    <a:pt x="13" y="51"/>
                    <a:pt x="13" y="50"/>
                  </a:cubicBezTo>
                  <a:cubicBezTo>
                    <a:pt x="13" y="50"/>
                    <a:pt x="13" y="49"/>
                    <a:pt x="13" y="48"/>
                  </a:cubicBezTo>
                  <a:cubicBezTo>
                    <a:pt x="13" y="48"/>
                    <a:pt x="14" y="48"/>
                    <a:pt x="14" y="47"/>
                  </a:cubicBezTo>
                  <a:cubicBezTo>
                    <a:pt x="15" y="47"/>
                    <a:pt x="15" y="45"/>
                    <a:pt x="15" y="45"/>
                  </a:cubicBezTo>
                  <a:cubicBezTo>
                    <a:pt x="15" y="44"/>
                    <a:pt x="15" y="43"/>
                    <a:pt x="14" y="42"/>
                  </a:cubicBezTo>
                  <a:cubicBezTo>
                    <a:pt x="14" y="42"/>
                    <a:pt x="13" y="41"/>
                    <a:pt x="13" y="40"/>
                  </a:cubicBezTo>
                  <a:cubicBezTo>
                    <a:pt x="13" y="40"/>
                    <a:pt x="12" y="39"/>
                    <a:pt x="12" y="38"/>
                  </a:cubicBezTo>
                  <a:cubicBezTo>
                    <a:pt x="12" y="38"/>
                    <a:pt x="11" y="36"/>
                    <a:pt x="12" y="35"/>
                  </a:cubicBezTo>
                  <a:cubicBezTo>
                    <a:pt x="12" y="35"/>
                    <a:pt x="13" y="34"/>
                    <a:pt x="14" y="34"/>
                  </a:cubicBezTo>
                  <a:cubicBezTo>
                    <a:pt x="14" y="34"/>
                    <a:pt x="16" y="34"/>
                    <a:pt x="16" y="33"/>
                  </a:cubicBezTo>
                  <a:cubicBezTo>
                    <a:pt x="17" y="33"/>
                    <a:pt x="17" y="31"/>
                    <a:pt x="17" y="31"/>
                  </a:cubicBezTo>
                  <a:cubicBezTo>
                    <a:pt x="17" y="30"/>
                    <a:pt x="16" y="29"/>
                    <a:pt x="16" y="29"/>
                  </a:cubicBezTo>
                  <a:cubicBezTo>
                    <a:pt x="16" y="29"/>
                    <a:pt x="15" y="28"/>
                    <a:pt x="14" y="28"/>
                  </a:cubicBezTo>
                  <a:cubicBezTo>
                    <a:pt x="14" y="28"/>
                    <a:pt x="12" y="29"/>
                    <a:pt x="12" y="29"/>
                  </a:cubicBezTo>
                  <a:cubicBezTo>
                    <a:pt x="11" y="29"/>
                    <a:pt x="9" y="30"/>
                    <a:pt x="9" y="30"/>
                  </a:cubicBezTo>
                  <a:cubicBezTo>
                    <a:pt x="8" y="31"/>
                    <a:pt x="6" y="31"/>
                    <a:pt x="5" y="31"/>
                  </a:cubicBezTo>
                  <a:cubicBezTo>
                    <a:pt x="4" y="31"/>
                    <a:pt x="3" y="31"/>
                    <a:pt x="2" y="30"/>
                  </a:cubicBezTo>
                  <a:cubicBezTo>
                    <a:pt x="2" y="30"/>
                    <a:pt x="1" y="29"/>
                    <a:pt x="1" y="29"/>
                  </a:cubicBezTo>
                  <a:cubicBezTo>
                    <a:pt x="0" y="28"/>
                    <a:pt x="0" y="27"/>
                    <a:pt x="0" y="26"/>
                  </a:cubicBezTo>
                  <a:cubicBezTo>
                    <a:pt x="0" y="26"/>
                    <a:pt x="0" y="25"/>
                    <a:pt x="0" y="25"/>
                  </a:cubicBezTo>
                  <a:cubicBezTo>
                    <a:pt x="0" y="25"/>
                    <a:pt x="1" y="25"/>
                    <a:pt x="1" y="25"/>
                  </a:cubicBezTo>
                  <a:cubicBezTo>
                    <a:pt x="1" y="25"/>
                    <a:pt x="3" y="24"/>
                    <a:pt x="3" y="24"/>
                  </a:cubicBezTo>
                  <a:cubicBezTo>
                    <a:pt x="3" y="25"/>
                    <a:pt x="4" y="25"/>
                    <a:pt x="4" y="25"/>
                  </a:cubicBezTo>
                  <a:cubicBezTo>
                    <a:pt x="5" y="25"/>
                    <a:pt x="6" y="25"/>
                    <a:pt x="6" y="25"/>
                  </a:cubicBezTo>
                  <a:cubicBezTo>
                    <a:pt x="7" y="25"/>
                    <a:pt x="8" y="24"/>
                    <a:pt x="8" y="23"/>
                  </a:cubicBezTo>
                  <a:cubicBezTo>
                    <a:pt x="9" y="23"/>
                    <a:pt x="10" y="22"/>
                    <a:pt x="11" y="21"/>
                  </a:cubicBezTo>
                  <a:cubicBezTo>
                    <a:pt x="11" y="21"/>
                    <a:pt x="12" y="20"/>
                    <a:pt x="12" y="19"/>
                  </a:cubicBezTo>
                  <a:cubicBezTo>
                    <a:pt x="13" y="18"/>
                    <a:pt x="15" y="18"/>
                    <a:pt x="16" y="17"/>
                  </a:cubicBezTo>
                  <a:cubicBezTo>
                    <a:pt x="17" y="17"/>
                    <a:pt x="19" y="17"/>
                    <a:pt x="20" y="16"/>
                  </a:cubicBezTo>
                  <a:cubicBezTo>
                    <a:pt x="20" y="16"/>
                    <a:pt x="21" y="14"/>
                    <a:pt x="22" y="13"/>
                  </a:cubicBezTo>
                  <a:cubicBezTo>
                    <a:pt x="22" y="13"/>
                    <a:pt x="23" y="12"/>
                    <a:pt x="23" y="11"/>
                  </a:cubicBezTo>
                  <a:cubicBezTo>
                    <a:pt x="24" y="11"/>
                    <a:pt x="26" y="9"/>
                    <a:pt x="26" y="8"/>
                  </a:cubicBezTo>
                  <a:cubicBezTo>
                    <a:pt x="27" y="8"/>
                    <a:pt x="27" y="6"/>
                    <a:pt x="28" y="6"/>
                  </a:cubicBezTo>
                  <a:cubicBezTo>
                    <a:pt x="28" y="5"/>
                    <a:pt x="29" y="4"/>
                    <a:pt x="29" y="3"/>
                  </a:cubicBezTo>
                  <a:cubicBezTo>
                    <a:pt x="30" y="3"/>
                    <a:pt x="31" y="2"/>
                    <a:pt x="32" y="2"/>
                  </a:cubicBezTo>
                  <a:cubicBezTo>
                    <a:pt x="33" y="2"/>
                    <a:pt x="34" y="3"/>
                    <a:pt x="35" y="3"/>
                  </a:cubicBezTo>
                  <a:cubicBezTo>
                    <a:pt x="36" y="4"/>
                    <a:pt x="37" y="4"/>
                    <a:pt x="37" y="4"/>
                  </a:cubicBezTo>
                  <a:cubicBezTo>
                    <a:pt x="38" y="4"/>
                    <a:pt x="40" y="4"/>
                    <a:pt x="40" y="4"/>
                  </a:cubicBezTo>
                  <a:cubicBezTo>
                    <a:pt x="41" y="4"/>
                    <a:pt x="42" y="2"/>
                    <a:pt x="42" y="2"/>
                  </a:cubicBezTo>
                  <a:cubicBezTo>
                    <a:pt x="42" y="2"/>
                    <a:pt x="43" y="1"/>
                    <a:pt x="43" y="0"/>
                  </a:cubicBezTo>
                  <a:cubicBezTo>
                    <a:pt x="44" y="0"/>
                    <a:pt x="44" y="0"/>
                    <a:pt x="45" y="0"/>
                  </a:cubicBezTo>
                  <a:cubicBezTo>
                    <a:pt x="46" y="1"/>
                    <a:pt x="49" y="2"/>
                    <a:pt x="51" y="2"/>
                  </a:cubicBezTo>
                  <a:cubicBezTo>
                    <a:pt x="51" y="2"/>
                    <a:pt x="52" y="2"/>
                    <a:pt x="53" y="3"/>
                  </a:cubicBezTo>
                  <a:cubicBezTo>
                    <a:pt x="53" y="3"/>
                    <a:pt x="53" y="4"/>
                    <a:pt x="53" y="4"/>
                  </a:cubicBezTo>
                  <a:cubicBezTo>
                    <a:pt x="53" y="4"/>
                    <a:pt x="53" y="5"/>
                    <a:pt x="52" y="5"/>
                  </a:cubicBezTo>
                  <a:cubicBezTo>
                    <a:pt x="52" y="6"/>
                    <a:pt x="52" y="7"/>
                    <a:pt x="52" y="7"/>
                  </a:cubicBezTo>
                  <a:cubicBezTo>
                    <a:pt x="52" y="8"/>
                    <a:pt x="52" y="9"/>
                    <a:pt x="52" y="10"/>
                  </a:cubicBezTo>
                  <a:cubicBezTo>
                    <a:pt x="52" y="11"/>
                    <a:pt x="53" y="12"/>
                    <a:pt x="53" y="12"/>
                  </a:cubicBezTo>
                  <a:cubicBezTo>
                    <a:pt x="53" y="12"/>
                    <a:pt x="52" y="13"/>
                    <a:pt x="52" y="13"/>
                  </a:cubicBezTo>
                  <a:cubicBezTo>
                    <a:pt x="52" y="14"/>
                    <a:pt x="52" y="14"/>
                    <a:pt x="52" y="15"/>
                  </a:cubicBezTo>
                  <a:cubicBezTo>
                    <a:pt x="53" y="15"/>
                    <a:pt x="53" y="16"/>
                    <a:pt x="53" y="17"/>
                  </a:cubicBezTo>
                  <a:cubicBezTo>
                    <a:pt x="53" y="17"/>
                    <a:pt x="54" y="18"/>
                    <a:pt x="54" y="18"/>
                  </a:cubicBezTo>
                  <a:cubicBezTo>
                    <a:pt x="54" y="19"/>
                    <a:pt x="53" y="20"/>
                    <a:pt x="53" y="21"/>
                  </a:cubicBezTo>
                  <a:cubicBezTo>
                    <a:pt x="53" y="22"/>
                    <a:pt x="54" y="22"/>
                    <a:pt x="54" y="23"/>
                  </a:cubicBezTo>
                  <a:cubicBezTo>
                    <a:pt x="55" y="23"/>
                    <a:pt x="55" y="24"/>
                    <a:pt x="56" y="25"/>
                  </a:cubicBezTo>
                  <a:cubicBezTo>
                    <a:pt x="56" y="26"/>
                    <a:pt x="57" y="27"/>
                    <a:pt x="57" y="28"/>
                  </a:cubicBezTo>
                  <a:cubicBezTo>
                    <a:pt x="57" y="28"/>
                    <a:pt x="56" y="29"/>
                    <a:pt x="56" y="30"/>
                  </a:cubicBezTo>
                  <a:cubicBezTo>
                    <a:pt x="56" y="30"/>
                    <a:pt x="56" y="32"/>
                    <a:pt x="56" y="32"/>
                  </a:cubicBezTo>
                  <a:cubicBezTo>
                    <a:pt x="56" y="33"/>
                    <a:pt x="57" y="34"/>
                    <a:pt x="57" y="34"/>
                  </a:cubicBezTo>
                  <a:cubicBezTo>
                    <a:pt x="57" y="35"/>
                    <a:pt x="57" y="36"/>
                    <a:pt x="56" y="37"/>
                  </a:cubicBezTo>
                  <a:cubicBezTo>
                    <a:pt x="56" y="37"/>
                    <a:pt x="56" y="38"/>
                    <a:pt x="56" y="38"/>
                  </a:cubicBezTo>
                  <a:cubicBezTo>
                    <a:pt x="55" y="39"/>
                    <a:pt x="55" y="40"/>
                    <a:pt x="56" y="40"/>
                  </a:cubicBezTo>
                  <a:cubicBezTo>
                    <a:pt x="56" y="41"/>
                    <a:pt x="57" y="42"/>
                    <a:pt x="57" y="42"/>
                  </a:cubicBezTo>
                  <a:cubicBezTo>
                    <a:pt x="57" y="43"/>
                    <a:pt x="59" y="44"/>
                    <a:pt x="59" y="44"/>
                  </a:cubicBezTo>
                  <a:cubicBezTo>
                    <a:pt x="59" y="44"/>
                    <a:pt x="60" y="45"/>
                    <a:pt x="60" y="46"/>
                  </a:cubicBezTo>
                  <a:cubicBezTo>
                    <a:pt x="60" y="46"/>
                    <a:pt x="60" y="46"/>
                    <a:pt x="60" y="46"/>
                  </a:cubicBezTo>
                  <a:cubicBezTo>
                    <a:pt x="59" y="46"/>
                    <a:pt x="58" y="47"/>
                    <a:pt x="58" y="48"/>
                  </a:cubicBezTo>
                  <a:cubicBezTo>
                    <a:pt x="57" y="48"/>
                    <a:pt x="56" y="48"/>
                    <a:pt x="56" y="48"/>
                  </a:cubicBezTo>
                  <a:cubicBezTo>
                    <a:pt x="55" y="49"/>
                    <a:pt x="53" y="48"/>
                    <a:pt x="53" y="49"/>
                  </a:cubicBezTo>
                  <a:cubicBezTo>
                    <a:pt x="52" y="49"/>
                    <a:pt x="52" y="50"/>
                    <a:pt x="52" y="51"/>
                  </a:cubicBezTo>
                  <a:cubicBezTo>
                    <a:pt x="52" y="51"/>
                    <a:pt x="53" y="53"/>
                    <a:pt x="53" y="53"/>
                  </a:cubicBezTo>
                  <a:cubicBezTo>
                    <a:pt x="53" y="54"/>
                    <a:pt x="52" y="55"/>
                    <a:pt x="52" y="55"/>
                  </a:cubicBezTo>
                  <a:cubicBezTo>
                    <a:pt x="52" y="55"/>
                    <a:pt x="51" y="55"/>
                    <a:pt x="50" y="56"/>
                  </a:cubicBezTo>
                  <a:cubicBezTo>
                    <a:pt x="50" y="56"/>
                    <a:pt x="50" y="57"/>
                    <a:pt x="50" y="57"/>
                  </a:cubicBezTo>
                  <a:cubicBezTo>
                    <a:pt x="49" y="57"/>
                    <a:pt x="49" y="57"/>
                    <a:pt x="49" y="5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4" name="Freeform 164"/>
            <p:cNvSpPr>
              <a:spLocks/>
            </p:cNvSpPr>
            <p:nvPr/>
          </p:nvSpPr>
          <p:spPr bwMode="auto">
            <a:xfrm>
              <a:off x="966788" y="1455738"/>
              <a:ext cx="17463" cy="14288"/>
            </a:xfrm>
            <a:custGeom>
              <a:avLst/>
              <a:gdLst/>
              <a:ahLst/>
              <a:cxnLst>
                <a:cxn ang="0">
                  <a:pos x="7" y="3"/>
                </a:cxn>
                <a:cxn ang="0">
                  <a:pos x="8" y="4"/>
                </a:cxn>
                <a:cxn ang="0">
                  <a:pos x="9" y="2"/>
                </a:cxn>
                <a:cxn ang="0">
                  <a:pos x="8" y="1"/>
                </a:cxn>
                <a:cxn ang="0">
                  <a:pos x="7" y="0"/>
                </a:cxn>
                <a:cxn ang="0">
                  <a:pos x="4" y="1"/>
                </a:cxn>
                <a:cxn ang="0">
                  <a:pos x="3" y="2"/>
                </a:cxn>
                <a:cxn ang="0">
                  <a:pos x="1" y="2"/>
                </a:cxn>
                <a:cxn ang="0">
                  <a:pos x="0" y="4"/>
                </a:cxn>
                <a:cxn ang="0">
                  <a:pos x="0" y="7"/>
                </a:cxn>
                <a:cxn ang="0">
                  <a:pos x="2" y="7"/>
                </a:cxn>
                <a:cxn ang="0">
                  <a:pos x="4" y="8"/>
                </a:cxn>
                <a:cxn ang="0">
                  <a:pos x="6" y="7"/>
                </a:cxn>
                <a:cxn ang="0">
                  <a:pos x="6" y="5"/>
                </a:cxn>
                <a:cxn ang="0">
                  <a:pos x="6" y="4"/>
                </a:cxn>
                <a:cxn ang="0">
                  <a:pos x="7" y="3"/>
                </a:cxn>
              </a:cxnLst>
              <a:rect l="0" t="0" r="r" b="b"/>
              <a:pathLst>
                <a:path w="9" h="8">
                  <a:moveTo>
                    <a:pt x="7" y="3"/>
                  </a:moveTo>
                  <a:cubicBezTo>
                    <a:pt x="7" y="3"/>
                    <a:pt x="8" y="4"/>
                    <a:pt x="8" y="4"/>
                  </a:cubicBezTo>
                  <a:cubicBezTo>
                    <a:pt x="9" y="4"/>
                    <a:pt x="9" y="3"/>
                    <a:pt x="9" y="2"/>
                  </a:cubicBezTo>
                  <a:cubicBezTo>
                    <a:pt x="9" y="2"/>
                    <a:pt x="8" y="1"/>
                    <a:pt x="8" y="1"/>
                  </a:cubicBezTo>
                  <a:cubicBezTo>
                    <a:pt x="8" y="1"/>
                    <a:pt x="7" y="0"/>
                    <a:pt x="7" y="0"/>
                  </a:cubicBezTo>
                  <a:cubicBezTo>
                    <a:pt x="6" y="0"/>
                    <a:pt x="4" y="1"/>
                    <a:pt x="4" y="1"/>
                  </a:cubicBezTo>
                  <a:cubicBezTo>
                    <a:pt x="4" y="1"/>
                    <a:pt x="3" y="2"/>
                    <a:pt x="3" y="2"/>
                  </a:cubicBezTo>
                  <a:cubicBezTo>
                    <a:pt x="3" y="3"/>
                    <a:pt x="1" y="2"/>
                    <a:pt x="1" y="2"/>
                  </a:cubicBezTo>
                  <a:cubicBezTo>
                    <a:pt x="0" y="3"/>
                    <a:pt x="0" y="4"/>
                    <a:pt x="0" y="4"/>
                  </a:cubicBezTo>
                  <a:cubicBezTo>
                    <a:pt x="0" y="5"/>
                    <a:pt x="0" y="6"/>
                    <a:pt x="0" y="7"/>
                  </a:cubicBezTo>
                  <a:cubicBezTo>
                    <a:pt x="1" y="7"/>
                    <a:pt x="1" y="7"/>
                    <a:pt x="2" y="7"/>
                  </a:cubicBezTo>
                  <a:cubicBezTo>
                    <a:pt x="2" y="7"/>
                    <a:pt x="4" y="8"/>
                    <a:pt x="4" y="8"/>
                  </a:cubicBezTo>
                  <a:cubicBezTo>
                    <a:pt x="5" y="8"/>
                    <a:pt x="6" y="7"/>
                    <a:pt x="6" y="7"/>
                  </a:cubicBezTo>
                  <a:cubicBezTo>
                    <a:pt x="6" y="6"/>
                    <a:pt x="7" y="6"/>
                    <a:pt x="6" y="5"/>
                  </a:cubicBezTo>
                  <a:cubicBezTo>
                    <a:pt x="6" y="5"/>
                    <a:pt x="6" y="5"/>
                    <a:pt x="6" y="4"/>
                  </a:cubicBezTo>
                  <a:cubicBezTo>
                    <a:pt x="6" y="4"/>
                    <a:pt x="6" y="3"/>
                    <a:pt x="7"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5" name="Freeform 165"/>
            <p:cNvSpPr>
              <a:spLocks/>
            </p:cNvSpPr>
            <p:nvPr/>
          </p:nvSpPr>
          <p:spPr bwMode="auto">
            <a:xfrm>
              <a:off x="842963" y="1212851"/>
              <a:ext cx="266700" cy="307975"/>
            </a:xfrm>
            <a:custGeom>
              <a:avLst/>
              <a:gdLst/>
              <a:ahLst/>
              <a:cxnLst>
                <a:cxn ang="0">
                  <a:pos x="60" y="124"/>
                </a:cxn>
                <a:cxn ang="0">
                  <a:pos x="50" y="118"/>
                </a:cxn>
                <a:cxn ang="0">
                  <a:pos x="51" y="112"/>
                </a:cxn>
                <a:cxn ang="0">
                  <a:pos x="39" y="98"/>
                </a:cxn>
                <a:cxn ang="0">
                  <a:pos x="48" y="88"/>
                </a:cxn>
                <a:cxn ang="0">
                  <a:pos x="57" y="96"/>
                </a:cxn>
                <a:cxn ang="0">
                  <a:pos x="50" y="81"/>
                </a:cxn>
                <a:cxn ang="0">
                  <a:pos x="41" y="84"/>
                </a:cxn>
                <a:cxn ang="0">
                  <a:pos x="36" y="77"/>
                </a:cxn>
                <a:cxn ang="0">
                  <a:pos x="33" y="67"/>
                </a:cxn>
                <a:cxn ang="0">
                  <a:pos x="28" y="80"/>
                </a:cxn>
                <a:cxn ang="0">
                  <a:pos x="15" y="82"/>
                </a:cxn>
                <a:cxn ang="0">
                  <a:pos x="7" y="67"/>
                </a:cxn>
                <a:cxn ang="0">
                  <a:pos x="3" y="55"/>
                </a:cxn>
                <a:cxn ang="0">
                  <a:pos x="7" y="45"/>
                </a:cxn>
                <a:cxn ang="0">
                  <a:pos x="17" y="55"/>
                </a:cxn>
                <a:cxn ang="0">
                  <a:pos x="25" y="66"/>
                </a:cxn>
                <a:cxn ang="0">
                  <a:pos x="21" y="56"/>
                </a:cxn>
                <a:cxn ang="0">
                  <a:pos x="25" y="45"/>
                </a:cxn>
                <a:cxn ang="0">
                  <a:pos x="23" y="36"/>
                </a:cxn>
                <a:cxn ang="0">
                  <a:pos x="20" y="25"/>
                </a:cxn>
                <a:cxn ang="0">
                  <a:pos x="29" y="34"/>
                </a:cxn>
                <a:cxn ang="0">
                  <a:pos x="42" y="47"/>
                </a:cxn>
                <a:cxn ang="0">
                  <a:pos x="45" y="48"/>
                </a:cxn>
                <a:cxn ang="0">
                  <a:pos x="48" y="47"/>
                </a:cxn>
                <a:cxn ang="0">
                  <a:pos x="56" y="52"/>
                </a:cxn>
                <a:cxn ang="0">
                  <a:pos x="60" y="62"/>
                </a:cxn>
                <a:cxn ang="0">
                  <a:pos x="58" y="49"/>
                </a:cxn>
                <a:cxn ang="0">
                  <a:pos x="51" y="31"/>
                </a:cxn>
                <a:cxn ang="0">
                  <a:pos x="52" y="28"/>
                </a:cxn>
                <a:cxn ang="0">
                  <a:pos x="49" y="11"/>
                </a:cxn>
                <a:cxn ang="0">
                  <a:pos x="59" y="0"/>
                </a:cxn>
                <a:cxn ang="0">
                  <a:pos x="65" y="3"/>
                </a:cxn>
                <a:cxn ang="0">
                  <a:pos x="73" y="17"/>
                </a:cxn>
                <a:cxn ang="0">
                  <a:pos x="84" y="28"/>
                </a:cxn>
                <a:cxn ang="0">
                  <a:pos x="83" y="59"/>
                </a:cxn>
                <a:cxn ang="0">
                  <a:pos x="75" y="77"/>
                </a:cxn>
                <a:cxn ang="0">
                  <a:pos x="84" y="78"/>
                </a:cxn>
                <a:cxn ang="0">
                  <a:pos x="87" y="89"/>
                </a:cxn>
                <a:cxn ang="0">
                  <a:pos x="87" y="94"/>
                </a:cxn>
                <a:cxn ang="0">
                  <a:pos x="81" y="98"/>
                </a:cxn>
                <a:cxn ang="0">
                  <a:pos x="93" y="103"/>
                </a:cxn>
                <a:cxn ang="0">
                  <a:pos x="99" y="104"/>
                </a:cxn>
                <a:cxn ang="0">
                  <a:pos x="111" y="111"/>
                </a:cxn>
                <a:cxn ang="0">
                  <a:pos x="132" y="107"/>
                </a:cxn>
                <a:cxn ang="0">
                  <a:pos x="137" y="110"/>
                </a:cxn>
                <a:cxn ang="0">
                  <a:pos x="141" y="121"/>
                </a:cxn>
                <a:cxn ang="0">
                  <a:pos x="127" y="131"/>
                </a:cxn>
                <a:cxn ang="0">
                  <a:pos x="125" y="137"/>
                </a:cxn>
                <a:cxn ang="0">
                  <a:pos x="119" y="145"/>
                </a:cxn>
                <a:cxn ang="0">
                  <a:pos x="110" y="156"/>
                </a:cxn>
                <a:cxn ang="0">
                  <a:pos x="93" y="160"/>
                </a:cxn>
                <a:cxn ang="0">
                  <a:pos x="98" y="151"/>
                </a:cxn>
                <a:cxn ang="0">
                  <a:pos x="99" y="140"/>
                </a:cxn>
                <a:cxn ang="0">
                  <a:pos x="110" y="130"/>
                </a:cxn>
                <a:cxn ang="0">
                  <a:pos x="113" y="129"/>
                </a:cxn>
                <a:cxn ang="0">
                  <a:pos x="100" y="129"/>
                </a:cxn>
                <a:cxn ang="0">
                  <a:pos x="95" y="117"/>
                </a:cxn>
                <a:cxn ang="0">
                  <a:pos x="93" y="131"/>
                </a:cxn>
                <a:cxn ang="0">
                  <a:pos x="85" y="135"/>
                </a:cxn>
                <a:cxn ang="0">
                  <a:pos x="79" y="123"/>
                </a:cxn>
                <a:cxn ang="0">
                  <a:pos x="68" y="128"/>
                </a:cxn>
              </a:cxnLst>
              <a:rect l="0" t="0" r="r" b="b"/>
              <a:pathLst>
                <a:path w="142" h="164">
                  <a:moveTo>
                    <a:pt x="68" y="128"/>
                  </a:moveTo>
                  <a:cubicBezTo>
                    <a:pt x="67" y="128"/>
                    <a:pt x="65" y="128"/>
                    <a:pt x="64" y="128"/>
                  </a:cubicBezTo>
                  <a:cubicBezTo>
                    <a:pt x="63" y="128"/>
                    <a:pt x="62" y="129"/>
                    <a:pt x="61" y="129"/>
                  </a:cubicBezTo>
                  <a:cubicBezTo>
                    <a:pt x="61" y="129"/>
                    <a:pt x="60" y="130"/>
                    <a:pt x="59" y="130"/>
                  </a:cubicBezTo>
                  <a:cubicBezTo>
                    <a:pt x="59" y="130"/>
                    <a:pt x="58" y="130"/>
                    <a:pt x="57" y="130"/>
                  </a:cubicBezTo>
                  <a:cubicBezTo>
                    <a:pt x="57" y="130"/>
                    <a:pt x="57" y="129"/>
                    <a:pt x="57" y="128"/>
                  </a:cubicBezTo>
                  <a:cubicBezTo>
                    <a:pt x="58" y="128"/>
                    <a:pt x="59" y="127"/>
                    <a:pt x="59" y="126"/>
                  </a:cubicBezTo>
                  <a:cubicBezTo>
                    <a:pt x="59" y="126"/>
                    <a:pt x="60" y="125"/>
                    <a:pt x="60" y="124"/>
                  </a:cubicBezTo>
                  <a:cubicBezTo>
                    <a:pt x="61" y="124"/>
                    <a:pt x="61" y="123"/>
                    <a:pt x="61" y="123"/>
                  </a:cubicBezTo>
                  <a:cubicBezTo>
                    <a:pt x="61" y="122"/>
                    <a:pt x="62" y="121"/>
                    <a:pt x="61" y="121"/>
                  </a:cubicBezTo>
                  <a:cubicBezTo>
                    <a:pt x="61" y="121"/>
                    <a:pt x="60" y="121"/>
                    <a:pt x="60" y="121"/>
                  </a:cubicBezTo>
                  <a:cubicBezTo>
                    <a:pt x="59" y="121"/>
                    <a:pt x="59" y="122"/>
                    <a:pt x="59" y="122"/>
                  </a:cubicBezTo>
                  <a:cubicBezTo>
                    <a:pt x="58" y="123"/>
                    <a:pt x="57" y="123"/>
                    <a:pt x="56" y="124"/>
                  </a:cubicBezTo>
                  <a:cubicBezTo>
                    <a:pt x="56" y="124"/>
                    <a:pt x="55" y="124"/>
                    <a:pt x="54" y="124"/>
                  </a:cubicBezTo>
                  <a:cubicBezTo>
                    <a:pt x="53" y="123"/>
                    <a:pt x="52" y="122"/>
                    <a:pt x="51" y="122"/>
                  </a:cubicBezTo>
                  <a:cubicBezTo>
                    <a:pt x="51" y="121"/>
                    <a:pt x="50" y="119"/>
                    <a:pt x="50" y="118"/>
                  </a:cubicBezTo>
                  <a:cubicBezTo>
                    <a:pt x="50" y="118"/>
                    <a:pt x="50" y="116"/>
                    <a:pt x="50" y="116"/>
                  </a:cubicBezTo>
                  <a:cubicBezTo>
                    <a:pt x="50" y="115"/>
                    <a:pt x="51" y="115"/>
                    <a:pt x="51" y="114"/>
                  </a:cubicBezTo>
                  <a:cubicBezTo>
                    <a:pt x="51" y="114"/>
                    <a:pt x="53" y="113"/>
                    <a:pt x="53" y="113"/>
                  </a:cubicBezTo>
                  <a:cubicBezTo>
                    <a:pt x="53" y="113"/>
                    <a:pt x="54" y="112"/>
                    <a:pt x="54" y="112"/>
                  </a:cubicBezTo>
                  <a:cubicBezTo>
                    <a:pt x="54" y="111"/>
                    <a:pt x="54" y="110"/>
                    <a:pt x="54" y="110"/>
                  </a:cubicBezTo>
                  <a:cubicBezTo>
                    <a:pt x="54" y="110"/>
                    <a:pt x="53" y="109"/>
                    <a:pt x="53" y="109"/>
                  </a:cubicBezTo>
                  <a:cubicBezTo>
                    <a:pt x="53" y="109"/>
                    <a:pt x="52" y="110"/>
                    <a:pt x="52" y="110"/>
                  </a:cubicBezTo>
                  <a:cubicBezTo>
                    <a:pt x="52" y="110"/>
                    <a:pt x="52" y="111"/>
                    <a:pt x="51" y="112"/>
                  </a:cubicBezTo>
                  <a:cubicBezTo>
                    <a:pt x="51" y="112"/>
                    <a:pt x="49" y="113"/>
                    <a:pt x="49" y="113"/>
                  </a:cubicBezTo>
                  <a:cubicBezTo>
                    <a:pt x="48" y="113"/>
                    <a:pt x="47" y="113"/>
                    <a:pt x="47" y="113"/>
                  </a:cubicBezTo>
                  <a:cubicBezTo>
                    <a:pt x="46" y="113"/>
                    <a:pt x="45" y="112"/>
                    <a:pt x="45" y="111"/>
                  </a:cubicBezTo>
                  <a:cubicBezTo>
                    <a:pt x="45" y="111"/>
                    <a:pt x="44" y="109"/>
                    <a:pt x="44" y="109"/>
                  </a:cubicBezTo>
                  <a:cubicBezTo>
                    <a:pt x="43" y="108"/>
                    <a:pt x="43" y="106"/>
                    <a:pt x="42" y="105"/>
                  </a:cubicBezTo>
                  <a:cubicBezTo>
                    <a:pt x="42" y="104"/>
                    <a:pt x="42" y="102"/>
                    <a:pt x="41" y="102"/>
                  </a:cubicBezTo>
                  <a:cubicBezTo>
                    <a:pt x="41" y="101"/>
                    <a:pt x="41" y="100"/>
                    <a:pt x="40" y="99"/>
                  </a:cubicBezTo>
                  <a:cubicBezTo>
                    <a:pt x="40" y="99"/>
                    <a:pt x="39" y="98"/>
                    <a:pt x="39" y="98"/>
                  </a:cubicBezTo>
                  <a:cubicBezTo>
                    <a:pt x="39" y="97"/>
                    <a:pt x="39" y="95"/>
                    <a:pt x="39" y="94"/>
                  </a:cubicBezTo>
                  <a:cubicBezTo>
                    <a:pt x="40" y="94"/>
                    <a:pt x="40" y="93"/>
                    <a:pt x="41" y="92"/>
                  </a:cubicBezTo>
                  <a:cubicBezTo>
                    <a:pt x="41" y="92"/>
                    <a:pt x="42" y="91"/>
                    <a:pt x="43" y="91"/>
                  </a:cubicBezTo>
                  <a:cubicBezTo>
                    <a:pt x="43" y="91"/>
                    <a:pt x="43" y="92"/>
                    <a:pt x="43" y="92"/>
                  </a:cubicBezTo>
                  <a:cubicBezTo>
                    <a:pt x="44" y="92"/>
                    <a:pt x="44" y="92"/>
                    <a:pt x="45" y="91"/>
                  </a:cubicBezTo>
                  <a:cubicBezTo>
                    <a:pt x="45" y="91"/>
                    <a:pt x="44" y="90"/>
                    <a:pt x="44" y="89"/>
                  </a:cubicBezTo>
                  <a:cubicBezTo>
                    <a:pt x="45" y="89"/>
                    <a:pt x="45" y="88"/>
                    <a:pt x="46" y="88"/>
                  </a:cubicBezTo>
                  <a:cubicBezTo>
                    <a:pt x="46" y="88"/>
                    <a:pt x="47" y="88"/>
                    <a:pt x="48" y="88"/>
                  </a:cubicBezTo>
                  <a:cubicBezTo>
                    <a:pt x="48" y="89"/>
                    <a:pt x="49" y="90"/>
                    <a:pt x="50" y="91"/>
                  </a:cubicBezTo>
                  <a:cubicBezTo>
                    <a:pt x="51" y="92"/>
                    <a:pt x="52" y="94"/>
                    <a:pt x="53" y="95"/>
                  </a:cubicBezTo>
                  <a:cubicBezTo>
                    <a:pt x="54" y="96"/>
                    <a:pt x="56" y="98"/>
                    <a:pt x="57" y="99"/>
                  </a:cubicBezTo>
                  <a:cubicBezTo>
                    <a:pt x="57" y="99"/>
                    <a:pt x="58" y="99"/>
                    <a:pt x="58" y="99"/>
                  </a:cubicBezTo>
                  <a:cubicBezTo>
                    <a:pt x="59" y="99"/>
                    <a:pt x="60" y="99"/>
                    <a:pt x="60" y="99"/>
                  </a:cubicBezTo>
                  <a:cubicBezTo>
                    <a:pt x="61" y="98"/>
                    <a:pt x="60" y="97"/>
                    <a:pt x="60" y="97"/>
                  </a:cubicBezTo>
                  <a:cubicBezTo>
                    <a:pt x="60" y="97"/>
                    <a:pt x="59" y="96"/>
                    <a:pt x="59" y="96"/>
                  </a:cubicBezTo>
                  <a:cubicBezTo>
                    <a:pt x="58" y="96"/>
                    <a:pt x="57" y="96"/>
                    <a:pt x="57" y="96"/>
                  </a:cubicBezTo>
                  <a:cubicBezTo>
                    <a:pt x="57" y="96"/>
                    <a:pt x="56" y="95"/>
                    <a:pt x="55" y="94"/>
                  </a:cubicBezTo>
                  <a:cubicBezTo>
                    <a:pt x="55" y="94"/>
                    <a:pt x="54" y="92"/>
                    <a:pt x="54" y="92"/>
                  </a:cubicBezTo>
                  <a:cubicBezTo>
                    <a:pt x="53" y="91"/>
                    <a:pt x="51" y="90"/>
                    <a:pt x="51" y="89"/>
                  </a:cubicBezTo>
                  <a:cubicBezTo>
                    <a:pt x="50" y="89"/>
                    <a:pt x="49" y="88"/>
                    <a:pt x="48" y="87"/>
                  </a:cubicBezTo>
                  <a:cubicBezTo>
                    <a:pt x="48" y="87"/>
                    <a:pt x="48" y="86"/>
                    <a:pt x="48" y="86"/>
                  </a:cubicBezTo>
                  <a:cubicBezTo>
                    <a:pt x="48" y="85"/>
                    <a:pt x="49" y="85"/>
                    <a:pt x="49" y="84"/>
                  </a:cubicBezTo>
                  <a:cubicBezTo>
                    <a:pt x="49" y="84"/>
                    <a:pt x="50" y="83"/>
                    <a:pt x="50" y="83"/>
                  </a:cubicBezTo>
                  <a:cubicBezTo>
                    <a:pt x="50" y="83"/>
                    <a:pt x="50" y="81"/>
                    <a:pt x="50" y="81"/>
                  </a:cubicBezTo>
                  <a:cubicBezTo>
                    <a:pt x="49" y="81"/>
                    <a:pt x="49" y="82"/>
                    <a:pt x="48" y="82"/>
                  </a:cubicBezTo>
                  <a:cubicBezTo>
                    <a:pt x="48" y="82"/>
                    <a:pt x="48" y="83"/>
                    <a:pt x="48" y="83"/>
                  </a:cubicBezTo>
                  <a:cubicBezTo>
                    <a:pt x="47" y="84"/>
                    <a:pt x="47" y="85"/>
                    <a:pt x="46" y="85"/>
                  </a:cubicBezTo>
                  <a:cubicBezTo>
                    <a:pt x="46" y="85"/>
                    <a:pt x="45" y="86"/>
                    <a:pt x="45" y="86"/>
                  </a:cubicBezTo>
                  <a:cubicBezTo>
                    <a:pt x="44" y="86"/>
                    <a:pt x="43" y="85"/>
                    <a:pt x="43" y="86"/>
                  </a:cubicBezTo>
                  <a:cubicBezTo>
                    <a:pt x="43" y="86"/>
                    <a:pt x="43" y="87"/>
                    <a:pt x="42" y="87"/>
                  </a:cubicBezTo>
                  <a:cubicBezTo>
                    <a:pt x="42" y="87"/>
                    <a:pt x="41" y="87"/>
                    <a:pt x="41" y="86"/>
                  </a:cubicBezTo>
                  <a:cubicBezTo>
                    <a:pt x="41" y="86"/>
                    <a:pt x="41" y="85"/>
                    <a:pt x="41" y="84"/>
                  </a:cubicBezTo>
                  <a:cubicBezTo>
                    <a:pt x="42" y="84"/>
                    <a:pt x="42" y="83"/>
                    <a:pt x="42" y="82"/>
                  </a:cubicBezTo>
                  <a:cubicBezTo>
                    <a:pt x="42" y="82"/>
                    <a:pt x="41" y="81"/>
                    <a:pt x="41" y="81"/>
                  </a:cubicBezTo>
                  <a:cubicBezTo>
                    <a:pt x="41" y="81"/>
                    <a:pt x="40" y="80"/>
                    <a:pt x="40" y="80"/>
                  </a:cubicBezTo>
                  <a:cubicBezTo>
                    <a:pt x="40" y="79"/>
                    <a:pt x="39" y="78"/>
                    <a:pt x="39" y="78"/>
                  </a:cubicBezTo>
                  <a:cubicBezTo>
                    <a:pt x="39" y="77"/>
                    <a:pt x="40" y="75"/>
                    <a:pt x="40" y="75"/>
                  </a:cubicBezTo>
                  <a:cubicBezTo>
                    <a:pt x="40" y="74"/>
                    <a:pt x="39" y="73"/>
                    <a:pt x="39" y="73"/>
                  </a:cubicBezTo>
                  <a:cubicBezTo>
                    <a:pt x="38" y="73"/>
                    <a:pt x="38" y="74"/>
                    <a:pt x="37" y="75"/>
                  </a:cubicBezTo>
                  <a:cubicBezTo>
                    <a:pt x="37" y="75"/>
                    <a:pt x="36" y="77"/>
                    <a:pt x="36" y="77"/>
                  </a:cubicBezTo>
                  <a:cubicBezTo>
                    <a:pt x="36" y="78"/>
                    <a:pt x="36" y="79"/>
                    <a:pt x="36" y="80"/>
                  </a:cubicBezTo>
                  <a:cubicBezTo>
                    <a:pt x="36" y="80"/>
                    <a:pt x="35" y="80"/>
                    <a:pt x="35" y="80"/>
                  </a:cubicBezTo>
                  <a:cubicBezTo>
                    <a:pt x="34" y="79"/>
                    <a:pt x="34" y="78"/>
                    <a:pt x="34" y="77"/>
                  </a:cubicBezTo>
                  <a:cubicBezTo>
                    <a:pt x="34" y="76"/>
                    <a:pt x="34" y="75"/>
                    <a:pt x="34" y="74"/>
                  </a:cubicBezTo>
                  <a:cubicBezTo>
                    <a:pt x="34" y="74"/>
                    <a:pt x="35" y="72"/>
                    <a:pt x="35" y="72"/>
                  </a:cubicBezTo>
                  <a:cubicBezTo>
                    <a:pt x="35" y="71"/>
                    <a:pt x="35" y="70"/>
                    <a:pt x="35" y="70"/>
                  </a:cubicBezTo>
                  <a:cubicBezTo>
                    <a:pt x="34" y="69"/>
                    <a:pt x="34" y="68"/>
                    <a:pt x="34" y="68"/>
                  </a:cubicBezTo>
                  <a:cubicBezTo>
                    <a:pt x="34" y="67"/>
                    <a:pt x="33" y="67"/>
                    <a:pt x="33" y="67"/>
                  </a:cubicBezTo>
                  <a:cubicBezTo>
                    <a:pt x="32" y="67"/>
                    <a:pt x="32" y="68"/>
                    <a:pt x="32" y="69"/>
                  </a:cubicBezTo>
                  <a:cubicBezTo>
                    <a:pt x="32" y="69"/>
                    <a:pt x="32" y="70"/>
                    <a:pt x="32" y="70"/>
                  </a:cubicBezTo>
                  <a:cubicBezTo>
                    <a:pt x="32" y="71"/>
                    <a:pt x="32" y="71"/>
                    <a:pt x="32" y="72"/>
                  </a:cubicBezTo>
                  <a:cubicBezTo>
                    <a:pt x="32" y="72"/>
                    <a:pt x="32" y="73"/>
                    <a:pt x="31" y="74"/>
                  </a:cubicBezTo>
                  <a:cubicBezTo>
                    <a:pt x="31" y="74"/>
                    <a:pt x="30" y="73"/>
                    <a:pt x="29" y="74"/>
                  </a:cubicBezTo>
                  <a:cubicBezTo>
                    <a:pt x="28" y="74"/>
                    <a:pt x="27" y="74"/>
                    <a:pt x="27" y="75"/>
                  </a:cubicBezTo>
                  <a:cubicBezTo>
                    <a:pt x="27" y="75"/>
                    <a:pt x="28" y="77"/>
                    <a:pt x="28" y="77"/>
                  </a:cubicBezTo>
                  <a:cubicBezTo>
                    <a:pt x="28" y="78"/>
                    <a:pt x="28" y="79"/>
                    <a:pt x="28" y="80"/>
                  </a:cubicBezTo>
                  <a:cubicBezTo>
                    <a:pt x="28" y="81"/>
                    <a:pt x="28" y="83"/>
                    <a:pt x="28" y="84"/>
                  </a:cubicBezTo>
                  <a:cubicBezTo>
                    <a:pt x="28" y="85"/>
                    <a:pt x="28" y="86"/>
                    <a:pt x="28" y="87"/>
                  </a:cubicBezTo>
                  <a:cubicBezTo>
                    <a:pt x="28" y="87"/>
                    <a:pt x="27" y="88"/>
                    <a:pt x="27" y="88"/>
                  </a:cubicBezTo>
                  <a:cubicBezTo>
                    <a:pt x="26" y="89"/>
                    <a:pt x="25" y="89"/>
                    <a:pt x="25" y="89"/>
                  </a:cubicBezTo>
                  <a:cubicBezTo>
                    <a:pt x="24" y="88"/>
                    <a:pt x="24" y="86"/>
                    <a:pt x="23" y="86"/>
                  </a:cubicBezTo>
                  <a:cubicBezTo>
                    <a:pt x="23" y="85"/>
                    <a:pt x="21" y="84"/>
                    <a:pt x="20" y="84"/>
                  </a:cubicBezTo>
                  <a:cubicBezTo>
                    <a:pt x="20" y="83"/>
                    <a:pt x="18" y="82"/>
                    <a:pt x="18" y="82"/>
                  </a:cubicBezTo>
                  <a:cubicBezTo>
                    <a:pt x="17" y="82"/>
                    <a:pt x="16" y="82"/>
                    <a:pt x="15" y="82"/>
                  </a:cubicBezTo>
                  <a:cubicBezTo>
                    <a:pt x="15" y="82"/>
                    <a:pt x="14" y="81"/>
                    <a:pt x="14" y="81"/>
                  </a:cubicBezTo>
                  <a:cubicBezTo>
                    <a:pt x="13" y="80"/>
                    <a:pt x="13" y="79"/>
                    <a:pt x="12" y="78"/>
                  </a:cubicBezTo>
                  <a:cubicBezTo>
                    <a:pt x="12" y="78"/>
                    <a:pt x="11" y="78"/>
                    <a:pt x="11" y="78"/>
                  </a:cubicBezTo>
                  <a:cubicBezTo>
                    <a:pt x="10" y="78"/>
                    <a:pt x="9" y="78"/>
                    <a:pt x="9" y="78"/>
                  </a:cubicBezTo>
                  <a:cubicBezTo>
                    <a:pt x="8" y="78"/>
                    <a:pt x="7" y="76"/>
                    <a:pt x="7" y="75"/>
                  </a:cubicBezTo>
                  <a:cubicBezTo>
                    <a:pt x="6" y="74"/>
                    <a:pt x="7" y="73"/>
                    <a:pt x="7" y="72"/>
                  </a:cubicBezTo>
                  <a:cubicBezTo>
                    <a:pt x="7" y="72"/>
                    <a:pt x="7" y="70"/>
                    <a:pt x="7" y="69"/>
                  </a:cubicBezTo>
                  <a:cubicBezTo>
                    <a:pt x="7" y="69"/>
                    <a:pt x="7" y="68"/>
                    <a:pt x="7" y="67"/>
                  </a:cubicBezTo>
                  <a:cubicBezTo>
                    <a:pt x="6" y="66"/>
                    <a:pt x="6" y="65"/>
                    <a:pt x="5" y="64"/>
                  </a:cubicBezTo>
                  <a:cubicBezTo>
                    <a:pt x="5" y="64"/>
                    <a:pt x="4" y="63"/>
                    <a:pt x="3" y="63"/>
                  </a:cubicBezTo>
                  <a:cubicBezTo>
                    <a:pt x="3" y="63"/>
                    <a:pt x="2" y="64"/>
                    <a:pt x="1" y="64"/>
                  </a:cubicBezTo>
                  <a:cubicBezTo>
                    <a:pt x="1" y="64"/>
                    <a:pt x="1" y="63"/>
                    <a:pt x="1" y="63"/>
                  </a:cubicBezTo>
                  <a:cubicBezTo>
                    <a:pt x="0" y="62"/>
                    <a:pt x="0" y="60"/>
                    <a:pt x="0" y="59"/>
                  </a:cubicBezTo>
                  <a:cubicBezTo>
                    <a:pt x="0" y="58"/>
                    <a:pt x="1" y="56"/>
                    <a:pt x="1" y="56"/>
                  </a:cubicBezTo>
                  <a:cubicBezTo>
                    <a:pt x="1" y="55"/>
                    <a:pt x="2" y="55"/>
                    <a:pt x="2" y="55"/>
                  </a:cubicBezTo>
                  <a:cubicBezTo>
                    <a:pt x="2" y="55"/>
                    <a:pt x="3" y="55"/>
                    <a:pt x="3" y="55"/>
                  </a:cubicBezTo>
                  <a:cubicBezTo>
                    <a:pt x="4" y="56"/>
                    <a:pt x="5" y="56"/>
                    <a:pt x="6" y="57"/>
                  </a:cubicBezTo>
                  <a:cubicBezTo>
                    <a:pt x="6" y="57"/>
                    <a:pt x="7" y="58"/>
                    <a:pt x="8" y="58"/>
                  </a:cubicBezTo>
                  <a:cubicBezTo>
                    <a:pt x="8" y="58"/>
                    <a:pt x="8" y="57"/>
                    <a:pt x="8" y="57"/>
                  </a:cubicBezTo>
                  <a:cubicBezTo>
                    <a:pt x="8" y="56"/>
                    <a:pt x="8" y="56"/>
                    <a:pt x="8" y="55"/>
                  </a:cubicBezTo>
                  <a:cubicBezTo>
                    <a:pt x="8" y="55"/>
                    <a:pt x="6" y="54"/>
                    <a:pt x="6" y="54"/>
                  </a:cubicBezTo>
                  <a:cubicBezTo>
                    <a:pt x="6" y="53"/>
                    <a:pt x="6" y="52"/>
                    <a:pt x="6" y="51"/>
                  </a:cubicBezTo>
                  <a:cubicBezTo>
                    <a:pt x="6" y="50"/>
                    <a:pt x="5" y="48"/>
                    <a:pt x="5" y="47"/>
                  </a:cubicBezTo>
                  <a:cubicBezTo>
                    <a:pt x="6" y="47"/>
                    <a:pt x="6" y="45"/>
                    <a:pt x="7" y="45"/>
                  </a:cubicBezTo>
                  <a:cubicBezTo>
                    <a:pt x="7" y="44"/>
                    <a:pt x="8" y="43"/>
                    <a:pt x="9" y="43"/>
                  </a:cubicBezTo>
                  <a:cubicBezTo>
                    <a:pt x="9" y="42"/>
                    <a:pt x="10" y="42"/>
                    <a:pt x="10" y="42"/>
                  </a:cubicBezTo>
                  <a:cubicBezTo>
                    <a:pt x="11" y="42"/>
                    <a:pt x="11" y="43"/>
                    <a:pt x="11" y="43"/>
                  </a:cubicBezTo>
                  <a:cubicBezTo>
                    <a:pt x="12" y="44"/>
                    <a:pt x="12" y="45"/>
                    <a:pt x="12" y="45"/>
                  </a:cubicBezTo>
                  <a:cubicBezTo>
                    <a:pt x="12" y="46"/>
                    <a:pt x="12" y="47"/>
                    <a:pt x="12" y="48"/>
                  </a:cubicBezTo>
                  <a:cubicBezTo>
                    <a:pt x="12" y="48"/>
                    <a:pt x="13" y="49"/>
                    <a:pt x="14" y="50"/>
                  </a:cubicBezTo>
                  <a:cubicBezTo>
                    <a:pt x="14" y="50"/>
                    <a:pt x="16" y="51"/>
                    <a:pt x="16" y="52"/>
                  </a:cubicBezTo>
                  <a:cubicBezTo>
                    <a:pt x="16" y="53"/>
                    <a:pt x="16" y="54"/>
                    <a:pt x="17" y="55"/>
                  </a:cubicBezTo>
                  <a:cubicBezTo>
                    <a:pt x="17" y="56"/>
                    <a:pt x="18" y="57"/>
                    <a:pt x="18" y="58"/>
                  </a:cubicBezTo>
                  <a:cubicBezTo>
                    <a:pt x="19" y="59"/>
                    <a:pt x="19" y="60"/>
                    <a:pt x="20" y="61"/>
                  </a:cubicBezTo>
                  <a:cubicBezTo>
                    <a:pt x="20" y="61"/>
                    <a:pt x="21" y="62"/>
                    <a:pt x="22" y="63"/>
                  </a:cubicBezTo>
                  <a:cubicBezTo>
                    <a:pt x="22" y="63"/>
                    <a:pt x="23" y="62"/>
                    <a:pt x="23" y="62"/>
                  </a:cubicBezTo>
                  <a:cubicBezTo>
                    <a:pt x="23" y="62"/>
                    <a:pt x="24" y="62"/>
                    <a:pt x="24" y="62"/>
                  </a:cubicBezTo>
                  <a:cubicBezTo>
                    <a:pt x="25" y="62"/>
                    <a:pt x="25" y="62"/>
                    <a:pt x="25" y="63"/>
                  </a:cubicBezTo>
                  <a:cubicBezTo>
                    <a:pt x="25" y="63"/>
                    <a:pt x="25" y="64"/>
                    <a:pt x="25" y="64"/>
                  </a:cubicBezTo>
                  <a:cubicBezTo>
                    <a:pt x="25" y="64"/>
                    <a:pt x="25" y="65"/>
                    <a:pt x="25" y="66"/>
                  </a:cubicBezTo>
                  <a:cubicBezTo>
                    <a:pt x="25" y="66"/>
                    <a:pt x="26" y="67"/>
                    <a:pt x="26" y="67"/>
                  </a:cubicBezTo>
                  <a:cubicBezTo>
                    <a:pt x="26" y="66"/>
                    <a:pt x="26" y="65"/>
                    <a:pt x="26" y="65"/>
                  </a:cubicBezTo>
                  <a:cubicBezTo>
                    <a:pt x="27" y="64"/>
                    <a:pt x="27" y="62"/>
                    <a:pt x="26" y="61"/>
                  </a:cubicBezTo>
                  <a:cubicBezTo>
                    <a:pt x="26" y="61"/>
                    <a:pt x="26" y="59"/>
                    <a:pt x="25" y="59"/>
                  </a:cubicBezTo>
                  <a:cubicBezTo>
                    <a:pt x="25" y="58"/>
                    <a:pt x="24" y="58"/>
                    <a:pt x="24" y="58"/>
                  </a:cubicBezTo>
                  <a:cubicBezTo>
                    <a:pt x="23" y="58"/>
                    <a:pt x="23" y="59"/>
                    <a:pt x="23" y="59"/>
                  </a:cubicBezTo>
                  <a:cubicBezTo>
                    <a:pt x="22" y="59"/>
                    <a:pt x="22" y="58"/>
                    <a:pt x="21" y="58"/>
                  </a:cubicBezTo>
                  <a:cubicBezTo>
                    <a:pt x="21" y="58"/>
                    <a:pt x="20" y="56"/>
                    <a:pt x="21" y="56"/>
                  </a:cubicBezTo>
                  <a:cubicBezTo>
                    <a:pt x="21" y="55"/>
                    <a:pt x="22" y="56"/>
                    <a:pt x="22" y="56"/>
                  </a:cubicBezTo>
                  <a:cubicBezTo>
                    <a:pt x="23" y="56"/>
                    <a:pt x="23" y="55"/>
                    <a:pt x="23" y="55"/>
                  </a:cubicBezTo>
                  <a:cubicBezTo>
                    <a:pt x="23" y="54"/>
                    <a:pt x="22" y="54"/>
                    <a:pt x="22" y="53"/>
                  </a:cubicBezTo>
                  <a:cubicBezTo>
                    <a:pt x="22" y="53"/>
                    <a:pt x="22" y="51"/>
                    <a:pt x="21" y="50"/>
                  </a:cubicBezTo>
                  <a:cubicBezTo>
                    <a:pt x="21" y="49"/>
                    <a:pt x="21" y="48"/>
                    <a:pt x="21" y="47"/>
                  </a:cubicBezTo>
                  <a:cubicBezTo>
                    <a:pt x="21" y="47"/>
                    <a:pt x="21" y="46"/>
                    <a:pt x="21" y="46"/>
                  </a:cubicBezTo>
                  <a:cubicBezTo>
                    <a:pt x="21" y="46"/>
                    <a:pt x="23" y="46"/>
                    <a:pt x="23" y="46"/>
                  </a:cubicBezTo>
                  <a:cubicBezTo>
                    <a:pt x="24" y="46"/>
                    <a:pt x="25" y="45"/>
                    <a:pt x="25" y="45"/>
                  </a:cubicBezTo>
                  <a:cubicBezTo>
                    <a:pt x="26" y="45"/>
                    <a:pt x="26" y="46"/>
                    <a:pt x="26" y="47"/>
                  </a:cubicBezTo>
                  <a:cubicBezTo>
                    <a:pt x="26" y="47"/>
                    <a:pt x="27" y="49"/>
                    <a:pt x="27" y="49"/>
                  </a:cubicBezTo>
                  <a:cubicBezTo>
                    <a:pt x="27" y="50"/>
                    <a:pt x="28" y="50"/>
                    <a:pt x="29" y="50"/>
                  </a:cubicBezTo>
                  <a:cubicBezTo>
                    <a:pt x="29" y="50"/>
                    <a:pt x="29" y="48"/>
                    <a:pt x="29" y="48"/>
                  </a:cubicBezTo>
                  <a:cubicBezTo>
                    <a:pt x="29" y="47"/>
                    <a:pt x="30" y="46"/>
                    <a:pt x="30" y="45"/>
                  </a:cubicBezTo>
                  <a:cubicBezTo>
                    <a:pt x="29" y="45"/>
                    <a:pt x="29" y="44"/>
                    <a:pt x="29" y="43"/>
                  </a:cubicBezTo>
                  <a:cubicBezTo>
                    <a:pt x="28" y="42"/>
                    <a:pt x="27" y="41"/>
                    <a:pt x="26" y="40"/>
                  </a:cubicBezTo>
                  <a:cubicBezTo>
                    <a:pt x="25" y="39"/>
                    <a:pt x="24" y="37"/>
                    <a:pt x="23" y="36"/>
                  </a:cubicBezTo>
                  <a:cubicBezTo>
                    <a:pt x="23" y="36"/>
                    <a:pt x="22" y="35"/>
                    <a:pt x="22" y="34"/>
                  </a:cubicBezTo>
                  <a:cubicBezTo>
                    <a:pt x="21" y="34"/>
                    <a:pt x="20" y="34"/>
                    <a:pt x="20" y="34"/>
                  </a:cubicBezTo>
                  <a:cubicBezTo>
                    <a:pt x="20" y="34"/>
                    <a:pt x="20" y="35"/>
                    <a:pt x="20" y="36"/>
                  </a:cubicBezTo>
                  <a:cubicBezTo>
                    <a:pt x="19" y="36"/>
                    <a:pt x="19" y="35"/>
                    <a:pt x="19" y="35"/>
                  </a:cubicBezTo>
                  <a:cubicBezTo>
                    <a:pt x="18" y="35"/>
                    <a:pt x="18" y="33"/>
                    <a:pt x="18" y="33"/>
                  </a:cubicBezTo>
                  <a:cubicBezTo>
                    <a:pt x="18" y="32"/>
                    <a:pt x="20" y="31"/>
                    <a:pt x="20" y="31"/>
                  </a:cubicBezTo>
                  <a:cubicBezTo>
                    <a:pt x="20" y="30"/>
                    <a:pt x="21" y="29"/>
                    <a:pt x="21" y="28"/>
                  </a:cubicBezTo>
                  <a:cubicBezTo>
                    <a:pt x="21" y="27"/>
                    <a:pt x="20" y="26"/>
                    <a:pt x="20" y="25"/>
                  </a:cubicBezTo>
                  <a:cubicBezTo>
                    <a:pt x="20" y="24"/>
                    <a:pt x="20" y="23"/>
                    <a:pt x="20" y="22"/>
                  </a:cubicBezTo>
                  <a:cubicBezTo>
                    <a:pt x="20" y="22"/>
                    <a:pt x="20" y="21"/>
                    <a:pt x="21" y="21"/>
                  </a:cubicBezTo>
                  <a:cubicBezTo>
                    <a:pt x="21" y="21"/>
                    <a:pt x="22" y="22"/>
                    <a:pt x="22" y="22"/>
                  </a:cubicBezTo>
                  <a:cubicBezTo>
                    <a:pt x="23" y="22"/>
                    <a:pt x="25" y="23"/>
                    <a:pt x="25" y="23"/>
                  </a:cubicBezTo>
                  <a:cubicBezTo>
                    <a:pt x="26" y="24"/>
                    <a:pt x="27" y="24"/>
                    <a:pt x="27" y="25"/>
                  </a:cubicBezTo>
                  <a:cubicBezTo>
                    <a:pt x="28" y="25"/>
                    <a:pt x="28" y="27"/>
                    <a:pt x="29" y="27"/>
                  </a:cubicBezTo>
                  <a:cubicBezTo>
                    <a:pt x="29" y="28"/>
                    <a:pt x="29" y="30"/>
                    <a:pt x="29" y="30"/>
                  </a:cubicBezTo>
                  <a:cubicBezTo>
                    <a:pt x="29" y="31"/>
                    <a:pt x="29" y="33"/>
                    <a:pt x="29" y="34"/>
                  </a:cubicBezTo>
                  <a:cubicBezTo>
                    <a:pt x="29" y="35"/>
                    <a:pt x="30" y="36"/>
                    <a:pt x="30" y="36"/>
                  </a:cubicBezTo>
                  <a:cubicBezTo>
                    <a:pt x="31" y="37"/>
                    <a:pt x="32" y="37"/>
                    <a:pt x="33" y="37"/>
                  </a:cubicBezTo>
                  <a:cubicBezTo>
                    <a:pt x="33" y="37"/>
                    <a:pt x="34" y="39"/>
                    <a:pt x="35" y="39"/>
                  </a:cubicBezTo>
                  <a:cubicBezTo>
                    <a:pt x="35" y="39"/>
                    <a:pt x="36" y="39"/>
                    <a:pt x="37" y="40"/>
                  </a:cubicBezTo>
                  <a:cubicBezTo>
                    <a:pt x="37" y="40"/>
                    <a:pt x="38" y="40"/>
                    <a:pt x="38" y="40"/>
                  </a:cubicBezTo>
                  <a:cubicBezTo>
                    <a:pt x="39" y="41"/>
                    <a:pt x="39" y="42"/>
                    <a:pt x="40" y="42"/>
                  </a:cubicBezTo>
                  <a:cubicBezTo>
                    <a:pt x="40" y="43"/>
                    <a:pt x="40" y="44"/>
                    <a:pt x="40" y="44"/>
                  </a:cubicBezTo>
                  <a:cubicBezTo>
                    <a:pt x="41" y="45"/>
                    <a:pt x="42" y="46"/>
                    <a:pt x="42" y="47"/>
                  </a:cubicBezTo>
                  <a:cubicBezTo>
                    <a:pt x="42" y="47"/>
                    <a:pt x="42" y="48"/>
                    <a:pt x="42" y="48"/>
                  </a:cubicBezTo>
                  <a:cubicBezTo>
                    <a:pt x="43" y="48"/>
                    <a:pt x="43" y="48"/>
                    <a:pt x="43" y="47"/>
                  </a:cubicBezTo>
                  <a:cubicBezTo>
                    <a:pt x="44" y="47"/>
                    <a:pt x="44" y="46"/>
                    <a:pt x="44" y="46"/>
                  </a:cubicBezTo>
                  <a:cubicBezTo>
                    <a:pt x="44" y="46"/>
                    <a:pt x="45" y="45"/>
                    <a:pt x="45" y="44"/>
                  </a:cubicBezTo>
                  <a:cubicBezTo>
                    <a:pt x="45" y="44"/>
                    <a:pt x="46" y="43"/>
                    <a:pt x="46" y="43"/>
                  </a:cubicBezTo>
                  <a:cubicBezTo>
                    <a:pt x="47" y="43"/>
                    <a:pt x="47" y="44"/>
                    <a:pt x="47" y="45"/>
                  </a:cubicBezTo>
                  <a:cubicBezTo>
                    <a:pt x="47" y="45"/>
                    <a:pt x="46" y="46"/>
                    <a:pt x="46" y="46"/>
                  </a:cubicBezTo>
                  <a:cubicBezTo>
                    <a:pt x="46" y="47"/>
                    <a:pt x="46" y="47"/>
                    <a:pt x="45" y="48"/>
                  </a:cubicBezTo>
                  <a:cubicBezTo>
                    <a:pt x="45" y="48"/>
                    <a:pt x="44" y="49"/>
                    <a:pt x="44" y="50"/>
                  </a:cubicBezTo>
                  <a:cubicBezTo>
                    <a:pt x="44" y="50"/>
                    <a:pt x="44" y="51"/>
                    <a:pt x="44" y="51"/>
                  </a:cubicBezTo>
                  <a:cubicBezTo>
                    <a:pt x="44" y="52"/>
                    <a:pt x="44" y="53"/>
                    <a:pt x="44" y="53"/>
                  </a:cubicBezTo>
                  <a:cubicBezTo>
                    <a:pt x="44" y="54"/>
                    <a:pt x="44" y="56"/>
                    <a:pt x="45" y="56"/>
                  </a:cubicBezTo>
                  <a:cubicBezTo>
                    <a:pt x="45" y="56"/>
                    <a:pt x="46" y="54"/>
                    <a:pt x="46" y="54"/>
                  </a:cubicBezTo>
                  <a:cubicBezTo>
                    <a:pt x="46" y="53"/>
                    <a:pt x="45" y="52"/>
                    <a:pt x="46" y="52"/>
                  </a:cubicBezTo>
                  <a:cubicBezTo>
                    <a:pt x="46" y="51"/>
                    <a:pt x="47" y="50"/>
                    <a:pt x="47" y="50"/>
                  </a:cubicBezTo>
                  <a:cubicBezTo>
                    <a:pt x="47" y="49"/>
                    <a:pt x="48" y="48"/>
                    <a:pt x="48" y="47"/>
                  </a:cubicBezTo>
                  <a:cubicBezTo>
                    <a:pt x="48" y="47"/>
                    <a:pt x="48" y="46"/>
                    <a:pt x="48" y="45"/>
                  </a:cubicBezTo>
                  <a:cubicBezTo>
                    <a:pt x="48" y="45"/>
                    <a:pt x="48" y="43"/>
                    <a:pt x="49" y="43"/>
                  </a:cubicBezTo>
                  <a:cubicBezTo>
                    <a:pt x="49" y="42"/>
                    <a:pt x="49" y="42"/>
                    <a:pt x="49" y="42"/>
                  </a:cubicBezTo>
                  <a:cubicBezTo>
                    <a:pt x="50" y="42"/>
                    <a:pt x="50" y="43"/>
                    <a:pt x="50" y="43"/>
                  </a:cubicBezTo>
                  <a:cubicBezTo>
                    <a:pt x="51" y="43"/>
                    <a:pt x="52" y="45"/>
                    <a:pt x="52" y="45"/>
                  </a:cubicBezTo>
                  <a:cubicBezTo>
                    <a:pt x="53" y="46"/>
                    <a:pt x="54" y="48"/>
                    <a:pt x="55" y="48"/>
                  </a:cubicBezTo>
                  <a:cubicBezTo>
                    <a:pt x="55" y="49"/>
                    <a:pt x="55" y="50"/>
                    <a:pt x="56" y="51"/>
                  </a:cubicBezTo>
                  <a:cubicBezTo>
                    <a:pt x="56" y="51"/>
                    <a:pt x="56" y="52"/>
                    <a:pt x="56" y="52"/>
                  </a:cubicBezTo>
                  <a:cubicBezTo>
                    <a:pt x="56" y="53"/>
                    <a:pt x="55" y="54"/>
                    <a:pt x="56" y="54"/>
                  </a:cubicBezTo>
                  <a:cubicBezTo>
                    <a:pt x="56" y="54"/>
                    <a:pt x="57" y="54"/>
                    <a:pt x="57" y="53"/>
                  </a:cubicBezTo>
                  <a:cubicBezTo>
                    <a:pt x="57" y="53"/>
                    <a:pt x="57" y="52"/>
                    <a:pt x="57" y="52"/>
                  </a:cubicBezTo>
                  <a:cubicBezTo>
                    <a:pt x="58" y="52"/>
                    <a:pt x="58" y="53"/>
                    <a:pt x="58" y="53"/>
                  </a:cubicBezTo>
                  <a:cubicBezTo>
                    <a:pt x="58" y="53"/>
                    <a:pt x="58" y="54"/>
                    <a:pt x="58" y="54"/>
                  </a:cubicBezTo>
                  <a:cubicBezTo>
                    <a:pt x="58" y="55"/>
                    <a:pt x="58" y="56"/>
                    <a:pt x="58" y="57"/>
                  </a:cubicBezTo>
                  <a:cubicBezTo>
                    <a:pt x="58" y="58"/>
                    <a:pt x="59" y="59"/>
                    <a:pt x="59" y="59"/>
                  </a:cubicBezTo>
                  <a:cubicBezTo>
                    <a:pt x="60" y="60"/>
                    <a:pt x="60" y="62"/>
                    <a:pt x="60" y="62"/>
                  </a:cubicBezTo>
                  <a:cubicBezTo>
                    <a:pt x="61" y="62"/>
                    <a:pt x="61" y="60"/>
                    <a:pt x="61" y="59"/>
                  </a:cubicBezTo>
                  <a:cubicBezTo>
                    <a:pt x="61" y="59"/>
                    <a:pt x="61" y="58"/>
                    <a:pt x="61" y="58"/>
                  </a:cubicBezTo>
                  <a:cubicBezTo>
                    <a:pt x="61" y="57"/>
                    <a:pt x="60" y="56"/>
                    <a:pt x="60" y="56"/>
                  </a:cubicBezTo>
                  <a:cubicBezTo>
                    <a:pt x="60" y="55"/>
                    <a:pt x="59" y="54"/>
                    <a:pt x="60" y="54"/>
                  </a:cubicBezTo>
                  <a:cubicBezTo>
                    <a:pt x="60" y="54"/>
                    <a:pt x="61" y="54"/>
                    <a:pt x="61" y="54"/>
                  </a:cubicBezTo>
                  <a:cubicBezTo>
                    <a:pt x="61" y="54"/>
                    <a:pt x="61" y="53"/>
                    <a:pt x="61" y="52"/>
                  </a:cubicBezTo>
                  <a:cubicBezTo>
                    <a:pt x="61" y="52"/>
                    <a:pt x="60" y="51"/>
                    <a:pt x="60" y="51"/>
                  </a:cubicBezTo>
                  <a:cubicBezTo>
                    <a:pt x="59" y="50"/>
                    <a:pt x="58" y="49"/>
                    <a:pt x="58" y="49"/>
                  </a:cubicBezTo>
                  <a:cubicBezTo>
                    <a:pt x="57" y="48"/>
                    <a:pt x="56" y="48"/>
                    <a:pt x="55" y="47"/>
                  </a:cubicBezTo>
                  <a:cubicBezTo>
                    <a:pt x="55" y="46"/>
                    <a:pt x="54" y="45"/>
                    <a:pt x="54" y="44"/>
                  </a:cubicBezTo>
                  <a:cubicBezTo>
                    <a:pt x="53" y="44"/>
                    <a:pt x="53" y="43"/>
                    <a:pt x="53" y="42"/>
                  </a:cubicBezTo>
                  <a:cubicBezTo>
                    <a:pt x="53" y="42"/>
                    <a:pt x="54" y="40"/>
                    <a:pt x="54" y="39"/>
                  </a:cubicBezTo>
                  <a:cubicBezTo>
                    <a:pt x="53" y="39"/>
                    <a:pt x="53" y="38"/>
                    <a:pt x="53" y="38"/>
                  </a:cubicBezTo>
                  <a:cubicBezTo>
                    <a:pt x="52" y="37"/>
                    <a:pt x="51" y="37"/>
                    <a:pt x="51" y="36"/>
                  </a:cubicBezTo>
                  <a:cubicBezTo>
                    <a:pt x="51" y="35"/>
                    <a:pt x="51" y="34"/>
                    <a:pt x="51" y="34"/>
                  </a:cubicBezTo>
                  <a:cubicBezTo>
                    <a:pt x="51" y="33"/>
                    <a:pt x="51" y="32"/>
                    <a:pt x="51" y="31"/>
                  </a:cubicBezTo>
                  <a:cubicBezTo>
                    <a:pt x="52" y="31"/>
                    <a:pt x="52" y="32"/>
                    <a:pt x="52" y="32"/>
                  </a:cubicBezTo>
                  <a:cubicBezTo>
                    <a:pt x="52" y="32"/>
                    <a:pt x="53" y="32"/>
                    <a:pt x="53" y="31"/>
                  </a:cubicBezTo>
                  <a:cubicBezTo>
                    <a:pt x="53" y="31"/>
                    <a:pt x="53" y="30"/>
                    <a:pt x="54" y="30"/>
                  </a:cubicBezTo>
                  <a:cubicBezTo>
                    <a:pt x="54" y="30"/>
                    <a:pt x="54" y="29"/>
                    <a:pt x="55" y="29"/>
                  </a:cubicBezTo>
                  <a:cubicBezTo>
                    <a:pt x="55" y="28"/>
                    <a:pt x="55" y="28"/>
                    <a:pt x="55" y="28"/>
                  </a:cubicBezTo>
                  <a:cubicBezTo>
                    <a:pt x="55" y="28"/>
                    <a:pt x="54" y="27"/>
                    <a:pt x="54" y="27"/>
                  </a:cubicBezTo>
                  <a:cubicBezTo>
                    <a:pt x="54" y="27"/>
                    <a:pt x="53" y="28"/>
                    <a:pt x="53" y="28"/>
                  </a:cubicBezTo>
                  <a:cubicBezTo>
                    <a:pt x="53" y="28"/>
                    <a:pt x="52" y="28"/>
                    <a:pt x="52" y="28"/>
                  </a:cubicBezTo>
                  <a:cubicBezTo>
                    <a:pt x="51" y="28"/>
                    <a:pt x="51" y="27"/>
                    <a:pt x="51" y="26"/>
                  </a:cubicBezTo>
                  <a:cubicBezTo>
                    <a:pt x="51" y="25"/>
                    <a:pt x="51" y="23"/>
                    <a:pt x="50" y="22"/>
                  </a:cubicBezTo>
                  <a:cubicBezTo>
                    <a:pt x="50" y="21"/>
                    <a:pt x="51" y="19"/>
                    <a:pt x="50" y="19"/>
                  </a:cubicBezTo>
                  <a:cubicBezTo>
                    <a:pt x="50" y="18"/>
                    <a:pt x="49" y="17"/>
                    <a:pt x="49" y="17"/>
                  </a:cubicBezTo>
                  <a:cubicBezTo>
                    <a:pt x="48" y="16"/>
                    <a:pt x="48" y="15"/>
                    <a:pt x="48" y="15"/>
                  </a:cubicBezTo>
                  <a:cubicBezTo>
                    <a:pt x="48" y="14"/>
                    <a:pt x="48" y="14"/>
                    <a:pt x="49" y="13"/>
                  </a:cubicBezTo>
                  <a:cubicBezTo>
                    <a:pt x="49" y="13"/>
                    <a:pt x="49" y="13"/>
                    <a:pt x="49" y="13"/>
                  </a:cubicBezTo>
                  <a:cubicBezTo>
                    <a:pt x="49" y="12"/>
                    <a:pt x="49" y="11"/>
                    <a:pt x="49" y="11"/>
                  </a:cubicBezTo>
                  <a:cubicBezTo>
                    <a:pt x="49" y="11"/>
                    <a:pt x="50" y="10"/>
                    <a:pt x="50" y="10"/>
                  </a:cubicBezTo>
                  <a:cubicBezTo>
                    <a:pt x="51" y="10"/>
                    <a:pt x="53" y="11"/>
                    <a:pt x="54" y="10"/>
                  </a:cubicBezTo>
                  <a:cubicBezTo>
                    <a:pt x="54" y="10"/>
                    <a:pt x="56" y="10"/>
                    <a:pt x="56" y="9"/>
                  </a:cubicBezTo>
                  <a:cubicBezTo>
                    <a:pt x="57" y="9"/>
                    <a:pt x="58" y="7"/>
                    <a:pt x="58" y="6"/>
                  </a:cubicBezTo>
                  <a:cubicBezTo>
                    <a:pt x="58" y="5"/>
                    <a:pt x="58" y="4"/>
                    <a:pt x="58" y="3"/>
                  </a:cubicBezTo>
                  <a:cubicBezTo>
                    <a:pt x="58" y="3"/>
                    <a:pt x="57" y="2"/>
                    <a:pt x="57" y="1"/>
                  </a:cubicBezTo>
                  <a:cubicBezTo>
                    <a:pt x="57" y="1"/>
                    <a:pt x="58" y="0"/>
                    <a:pt x="58" y="0"/>
                  </a:cubicBezTo>
                  <a:cubicBezTo>
                    <a:pt x="58" y="0"/>
                    <a:pt x="59" y="0"/>
                    <a:pt x="59" y="0"/>
                  </a:cubicBezTo>
                  <a:cubicBezTo>
                    <a:pt x="59" y="0"/>
                    <a:pt x="59" y="1"/>
                    <a:pt x="60" y="1"/>
                  </a:cubicBezTo>
                  <a:cubicBezTo>
                    <a:pt x="60" y="2"/>
                    <a:pt x="60" y="2"/>
                    <a:pt x="60" y="2"/>
                  </a:cubicBezTo>
                  <a:cubicBezTo>
                    <a:pt x="61" y="2"/>
                    <a:pt x="61" y="2"/>
                    <a:pt x="61" y="2"/>
                  </a:cubicBezTo>
                  <a:cubicBezTo>
                    <a:pt x="62" y="1"/>
                    <a:pt x="62" y="1"/>
                    <a:pt x="63" y="0"/>
                  </a:cubicBezTo>
                  <a:cubicBezTo>
                    <a:pt x="63" y="0"/>
                    <a:pt x="63" y="0"/>
                    <a:pt x="64" y="0"/>
                  </a:cubicBezTo>
                  <a:cubicBezTo>
                    <a:pt x="64" y="0"/>
                    <a:pt x="65" y="0"/>
                    <a:pt x="65" y="1"/>
                  </a:cubicBezTo>
                  <a:cubicBezTo>
                    <a:pt x="65" y="1"/>
                    <a:pt x="65" y="2"/>
                    <a:pt x="65" y="2"/>
                  </a:cubicBezTo>
                  <a:cubicBezTo>
                    <a:pt x="65" y="2"/>
                    <a:pt x="65" y="3"/>
                    <a:pt x="65" y="3"/>
                  </a:cubicBezTo>
                  <a:cubicBezTo>
                    <a:pt x="65" y="3"/>
                    <a:pt x="65" y="4"/>
                    <a:pt x="65" y="5"/>
                  </a:cubicBezTo>
                  <a:cubicBezTo>
                    <a:pt x="65" y="5"/>
                    <a:pt x="66" y="5"/>
                    <a:pt x="66" y="5"/>
                  </a:cubicBezTo>
                  <a:cubicBezTo>
                    <a:pt x="67" y="5"/>
                    <a:pt x="68" y="5"/>
                    <a:pt x="68" y="6"/>
                  </a:cubicBezTo>
                  <a:cubicBezTo>
                    <a:pt x="69" y="6"/>
                    <a:pt x="70" y="7"/>
                    <a:pt x="71" y="7"/>
                  </a:cubicBezTo>
                  <a:cubicBezTo>
                    <a:pt x="71" y="8"/>
                    <a:pt x="72" y="10"/>
                    <a:pt x="72" y="10"/>
                  </a:cubicBezTo>
                  <a:cubicBezTo>
                    <a:pt x="72" y="11"/>
                    <a:pt x="72" y="12"/>
                    <a:pt x="72" y="13"/>
                  </a:cubicBezTo>
                  <a:cubicBezTo>
                    <a:pt x="72" y="13"/>
                    <a:pt x="72" y="15"/>
                    <a:pt x="72" y="15"/>
                  </a:cubicBezTo>
                  <a:cubicBezTo>
                    <a:pt x="72" y="16"/>
                    <a:pt x="72" y="17"/>
                    <a:pt x="73" y="17"/>
                  </a:cubicBezTo>
                  <a:cubicBezTo>
                    <a:pt x="73" y="18"/>
                    <a:pt x="74" y="18"/>
                    <a:pt x="74" y="18"/>
                  </a:cubicBezTo>
                  <a:cubicBezTo>
                    <a:pt x="74" y="18"/>
                    <a:pt x="75" y="17"/>
                    <a:pt x="75" y="17"/>
                  </a:cubicBezTo>
                  <a:cubicBezTo>
                    <a:pt x="75" y="17"/>
                    <a:pt x="76" y="17"/>
                    <a:pt x="76" y="17"/>
                  </a:cubicBezTo>
                  <a:cubicBezTo>
                    <a:pt x="77" y="18"/>
                    <a:pt x="78" y="19"/>
                    <a:pt x="78" y="19"/>
                  </a:cubicBezTo>
                  <a:cubicBezTo>
                    <a:pt x="79" y="20"/>
                    <a:pt x="80" y="21"/>
                    <a:pt x="80" y="22"/>
                  </a:cubicBezTo>
                  <a:cubicBezTo>
                    <a:pt x="80" y="23"/>
                    <a:pt x="81" y="24"/>
                    <a:pt x="81" y="25"/>
                  </a:cubicBezTo>
                  <a:cubicBezTo>
                    <a:pt x="82" y="25"/>
                    <a:pt x="82" y="27"/>
                    <a:pt x="82" y="27"/>
                  </a:cubicBezTo>
                  <a:cubicBezTo>
                    <a:pt x="82" y="28"/>
                    <a:pt x="83" y="28"/>
                    <a:pt x="84" y="28"/>
                  </a:cubicBezTo>
                  <a:cubicBezTo>
                    <a:pt x="84" y="28"/>
                    <a:pt x="84" y="27"/>
                    <a:pt x="84" y="27"/>
                  </a:cubicBezTo>
                  <a:cubicBezTo>
                    <a:pt x="85" y="27"/>
                    <a:pt x="86" y="28"/>
                    <a:pt x="86" y="28"/>
                  </a:cubicBezTo>
                  <a:cubicBezTo>
                    <a:pt x="86" y="28"/>
                    <a:pt x="86" y="29"/>
                    <a:pt x="86" y="30"/>
                  </a:cubicBezTo>
                  <a:cubicBezTo>
                    <a:pt x="85" y="31"/>
                    <a:pt x="85" y="33"/>
                    <a:pt x="85" y="34"/>
                  </a:cubicBezTo>
                  <a:cubicBezTo>
                    <a:pt x="84" y="34"/>
                    <a:pt x="84" y="36"/>
                    <a:pt x="84" y="37"/>
                  </a:cubicBezTo>
                  <a:cubicBezTo>
                    <a:pt x="84" y="39"/>
                    <a:pt x="84" y="41"/>
                    <a:pt x="84" y="43"/>
                  </a:cubicBezTo>
                  <a:cubicBezTo>
                    <a:pt x="84" y="45"/>
                    <a:pt x="84" y="49"/>
                    <a:pt x="84" y="51"/>
                  </a:cubicBezTo>
                  <a:cubicBezTo>
                    <a:pt x="84" y="53"/>
                    <a:pt x="84" y="57"/>
                    <a:pt x="83" y="59"/>
                  </a:cubicBezTo>
                  <a:cubicBezTo>
                    <a:pt x="83" y="60"/>
                    <a:pt x="83" y="64"/>
                    <a:pt x="82" y="65"/>
                  </a:cubicBezTo>
                  <a:cubicBezTo>
                    <a:pt x="82" y="66"/>
                    <a:pt x="81" y="68"/>
                    <a:pt x="80" y="68"/>
                  </a:cubicBezTo>
                  <a:cubicBezTo>
                    <a:pt x="80" y="69"/>
                    <a:pt x="79" y="70"/>
                    <a:pt x="78" y="70"/>
                  </a:cubicBezTo>
                  <a:cubicBezTo>
                    <a:pt x="78" y="70"/>
                    <a:pt x="77" y="70"/>
                    <a:pt x="76" y="71"/>
                  </a:cubicBezTo>
                  <a:cubicBezTo>
                    <a:pt x="76" y="71"/>
                    <a:pt x="76" y="72"/>
                    <a:pt x="76" y="72"/>
                  </a:cubicBezTo>
                  <a:cubicBezTo>
                    <a:pt x="76" y="73"/>
                    <a:pt x="76" y="74"/>
                    <a:pt x="76" y="74"/>
                  </a:cubicBezTo>
                  <a:cubicBezTo>
                    <a:pt x="76" y="74"/>
                    <a:pt x="75" y="75"/>
                    <a:pt x="75" y="75"/>
                  </a:cubicBezTo>
                  <a:cubicBezTo>
                    <a:pt x="75" y="76"/>
                    <a:pt x="75" y="76"/>
                    <a:pt x="75" y="77"/>
                  </a:cubicBezTo>
                  <a:cubicBezTo>
                    <a:pt x="75" y="77"/>
                    <a:pt x="76" y="77"/>
                    <a:pt x="76" y="76"/>
                  </a:cubicBezTo>
                  <a:cubicBezTo>
                    <a:pt x="77" y="76"/>
                    <a:pt x="77" y="75"/>
                    <a:pt x="77" y="75"/>
                  </a:cubicBezTo>
                  <a:cubicBezTo>
                    <a:pt x="77" y="74"/>
                    <a:pt x="77" y="74"/>
                    <a:pt x="77" y="73"/>
                  </a:cubicBezTo>
                  <a:cubicBezTo>
                    <a:pt x="78" y="73"/>
                    <a:pt x="78" y="72"/>
                    <a:pt x="79" y="72"/>
                  </a:cubicBezTo>
                  <a:cubicBezTo>
                    <a:pt x="79" y="72"/>
                    <a:pt x="81" y="72"/>
                    <a:pt x="82" y="72"/>
                  </a:cubicBezTo>
                  <a:cubicBezTo>
                    <a:pt x="82" y="72"/>
                    <a:pt x="83" y="73"/>
                    <a:pt x="84" y="73"/>
                  </a:cubicBezTo>
                  <a:cubicBezTo>
                    <a:pt x="84" y="74"/>
                    <a:pt x="85" y="75"/>
                    <a:pt x="85" y="75"/>
                  </a:cubicBezTo>
                  <a:cubicBezTo>
                    <a:pt x="85" y="76"/>
                    <a:pt x="84" y="78"/>
                    <a:pt x="84" y="78"/>
                  </a:cubicBezTo>
                  <a:cubicBezTo>
                    <a:pt x="84" y="79"/>
                    <a:pt x="83" y="79"/>
                    <a:pt x="83" y="80"/>
                  </a:cubicBezTo>
                  <a:cubicBezTo>
                    <a:pt x="83" y="80"/>
                    <a:pt x="82" y="80"/>
                    <a:pt x="82" y="81"/>
                  </a:cubicBezTo>
                  <a:cubicBezTo>
                    <a:pt x="82" y="81"/>
                    <a:pt x="82" y="82"/>
                    <a:pt x="83" y="82"/>
                  </a:cubicBezTo>
                  <a:cubicBezTo>
                    <a:pt x="83" y="82"/>
                    <a:pt x="84" y="83"/>
                    <a:pt x="84" y="83"/>
                  </a:cubicBezTo>
                  <a:cubicBezTo>
                    <a:pt x="84" y="83"/>
                    <a:pt x="85" y="85"/>
                    <a:pt x="85" y="85"/>
                  </a:cubicBezTo>
                  <a:cubicBezTo>
                    <a:pt x="85" y="86"/>
                    <a:pt x="85" y="87"/>
                    <a:pt x="85" y="88"/>
                  </a:cubicBezTo>
                  <a:cubicBezTo>
                    <a:pt x="86" y="88"/>
                    <a:pt x="86" y="89"/>
                    <a:pt x="86" y="90"/>
                  </a:cubicBezTo>
                  <a:cubicBezTo>
                    <a:pt x="86" y="90"/>
                    <a:pt x="87" y="90"/>
                    <a:pt x="87" y="89"/>
                  </a:cubicBezTo>
                  <a:cubicBezTo>
                    <a:pt x="87" y="89"/>
                    <a:pt x="87" y="89"/>
                    <a:pt x="87" y="89"/>
                  </a:cubicBezTo>
                  <a:cubicBezTo>
                    <a:pt x="88" y="88"/>
                    <a:pt x="87" y="87"/>
                    <a:pt x="87" y="87"/>
                  </a:cubicBezTo>
                  <a:cubicBezTo>
                    <a:pt x="88" y="87"/>
                    <a:pt x="88" y="87"/>
                    <a:pt x="88" y="87"/>
                  </a:cubicBezTo>
                  <a:cubicBezTo>
                    <a:pt x="88" y="87"/>
                    <a:pt x="88" y="88"/>
                    <a:pt x="89" y="89"/>
                  </a:cubicBezTo>
                  <a:cubicBezTo>
                    <a:pt x="89" y="89"/>
                    <a:pt x="89" y="90"/>
                    <a:pt x="89" y="90"/>
                  </a:cubicBezTo>
                  <a:cubicBezTo>
                    <a:pt x="88" y="90"/>
                    <a:pt x="88" y="91"/>
                    <a:pt x="88" y="91"/>
                  </a:cubicBezTo>
                  <a:cubicBezTo>
                    <a:pt x="87" y="91"/>
                    <a:pt x="87" y="92"/>
                    <a:pt x="87" y="92"/>
                  </a:cubicBezTo>
                  <a:cubicBezTo>
                    <a:pt x="87" y="92"/>
                    <a:pt x="87" y="93"/>
                    <a:pt x="87" y="94"/>
                  </a:cubicBezTo>
                  <a:cubicBezTo>
                    <a:pt x="87" y="94"/>
                    <a:pt x="86" y="94"/>
                    <a:pt x="86" y="94"/>
                  </a:cubicBezTo>
                  <a:cubicBezTo>
                    <a:pt x="85" y="94"/>
                    <a:pt x="84" y="94"/>
                    <a:pt x="84" y="94"/>
                  </a:cubicBezTo>
                  <a:cubicBezTo>
                    <a:pt x="83" y="94"/>
                    <a:pt x="82" y="95"/>
                    <a:pt x="82" y="96"/>
                  </a:cubicBezTo>
                  <a:cubicBezTo>
                    <a:pt x="81" y="96"/>
                    <a:pt x="80" y="97"/>
                    <a:pt x="80" y="97"/>
                  </a:cubicBezTo>
                  <a:cubicBezTo>
                    <a:pt x="80" y="97"/>
                    <a:pt x="79" y="98"/>
                    <a:pt x="79" y="99"/>
                  </a:cubicBezTo>
                  <a:cubicBezTo>
                    <a:pt x="79" y="99"/>
                    <a:pt x="79" y="100"/>
                    <a:pt x="79" y="100"/>
                  </a:cubicBezTo>
                  <a:cubicBezTo>
                    <a:pt x="79" y="100"/>
                    <a:pt x="80" y="100"/>
                    <a:pt x="80" y="100"/>
                  </a:cubicBezTo>
                  <a:cubicBezTo>
                    <a:pt x="81" y="99"/>
                    <a:pt x="81" y="98"/>
                    <a:pt x="81" y="98"/>
                  </a:cubicBezTo>
                  <a:cubicBezTo>
                    <a:pt x="81" y="98"/>
                    <a:pt x="83" y="97"/>
                    <a:pt x="83" y="97"/>
                  </a:cubicBezTo>
                  <a:cubicBezTo>
                    <a:pt x="84" y="96"/>
                    <a:pt x="85" y="96"/>
                    <a:pt x="86" y="96"/>
                  </a:cubicBezTo>
                  <a:cubicBezTo>
                    <a:pt x="87" y="95"/>
                    <a:pt x="88" y="95"/>
                    <a:pt x="89" y="95"/>
                  </a:cubicBezTo>
                  <a:cubicBezTo>
                    <a:pt x="90" y="95"/>
                    <a:pt x="92" y="95"/>
                    <a:pt x="93" y="95"/>
                  </a:cubicBezTo>
                  <a:cubicBezTo>
                    <a:pt x="93" y="96"/>
                    <a:pt x="94" y="96"/>
                    <a:pt x="95" y="97"/>
                  </a:cubicBezTo>
                  <a:cubicBezTo>
                    <a:pt x="95" y="97"/>
                    <a:pt x="95" y="98"/>
                    <a:pt x="95" y="99"/>
                  </a:cubicBezTo>
                  <a:cubicBezTo>
                    <a:pt x="95" y="99"/>
                    <a:pt x="95" y="101"/>
                    <a:pt x="94" y="101"/>
                  </a:cubicBezTo>
                  <a:cubicBezTo>
                    <a:pt x="94" y="102"/>
                    <a:pt x="93" y="102"/>
                    <a:pt x="93" y="103"/>
                  </a:cubicBezTo>
                  <a:cubicBezTo>
                    <a:pt x="92" y="103"/>
                    <a:pt x="91" y="103"/>
                    <a:pt x="91" y="104"/>
                  </a:cubicBezTo>
                  <a:cubicBezTo>
                    <a:pt x="90" y="104"/>
                    <a:pt x="90" y="105"/>
                    <a:pt x="89" y="105"/>
                  </a:cubicBezTo>
                  <a:cubicBezTo>
                    <a:pt x="89" y="105"/>
                    <a:pt x="89" y="106"/>
                    <a:pt x="90" y="106"/>
                  </a:cubicBezTo>
                  <a:cubicBezTo>
                    <a:pt x="90" y="106"/>
                    <a:pt x="91" y="106"/>
                    <a:pt x="91" y="106"/>
                  </a:cubicBezTo>
                  <a:cubicBezTo>
                    <a:pt x="91" y="106"/>
                    <a:pt x="93" y="106"/>
                    <a:pt x="93" y="105"/>
                  </a:cubicBezTo>
                  <a:cubicBezTo>
                    <a:pt x="94" y="105"/>
                    <a:pt x="94" y="104"/>
                    <a:pt x="95" y="104"/>
                  </a:cubicBezTo>
                  <a:cubicBezTo>
                    <a:pt x="95" y="103"/>
                    <a:pt x="96" y="103"/>
                    <a:pt x="97" y="103"/>
                  </a:cubicBezTo>
                  <a:cubicBezTo>
                    <a:pt x="97" y="103"/>
                    <a:pt x="98" y="104"/>
                    <a:pt x="99" y="104"/>
                  </a:cubicBezTo>
                  <a:cubicBezTo>
                    <a:pt x="99" y="104"/>
                    <a:pt x="100" y="104"/>
                    <a:pt x="101" y="105"/>
                  </a:cubicBezTo>
                  <a:cubicBezTo>
                    <a:pt x="101" y="105"/>
                    <a:pt x="101" y="106"/>
                    <a:pt x="102" y="106"/>
                  </a:cubicBezTo>
                  <a:cubicBezTo>
                    <a:pt x="102" y="106"/>
                    <a:pt x="103" y="106"/>
                    <a:pt x="103" y="106"/>
                  </a:cubicBezTo>
                  <a:cubicBezTo>
                    <a:pt x="104" y="107"/>
                    <a:pt x="105" y="107"/>
                    <a:pt x="105" y="107"/>
                  </a:cubicBezTo>
                  <a:cubicBezTo>
                    <a:pt x="106" y="107"/>
                    <a:pt x="107" y="107"/>
                    <a:pt x="107" y="107"/>
                  </a:cubicBezTo>
                  <a:cubicBezTo>
                    <a:pt x="108" y="107"/>
                    <a:pt x="109" y="107"/>
                    <a:pt x="109" y="108"/>
                  </a:cubicBezTo>
                  <a:cubicBezTo>
                    <a:pt x="109" y="108"/>
                    <a:pt x="110" y="109"/>
                    <a:pt x="110" y="109"/>
                  </a:cubicBezTo>
                  <a:cubicBezTo>
                    <a:pt x="110" y="110"/>
                    <a:pt x="110" y="111"/>
                    <a:pt x="111" y="111"/>
                  </a:cubicBezTo>
                  <a:cubicBezTo>
                    <a:pt x="111" y="111"/>
                    <a:pt x="111" y="112"/>
                    <a:pt x="112" y="113"/>
                  </a:cubicBezTo>
                  <a:cubicBezTo>
                    <a:pt x="112" y="113"/>
                    <a:pt x="113" y="113"/>
                    <a:pt x="114" y="113"/>
                  </a:cubicBezTo>
                  <a:cubicBezTo>
                    <a:pt x="114" y="113"/>
                    <a:pt x="116" y="113"/>
                    <a:pt x="116" y="113"/>
                  </a:cubicBezTo>
                  <a:cubicBezTo>
                    <a:pt x="117" y="113"/>
                    <a:pt x="118" y="113"/>
                    <a:pt x="119" y="113"/>
                  </a:cubicBezTo>
                  <a:cubicBezTo>
                    <a:pt x="120" y="113"/>
                    <a:pt x="121" y="112"/>
                    <a:pt x="122" y="111"/>
                  </a:cubicBezTo>
                  <a:cubicBezTo>
                    <a:pt x="123" y="111"/>
                    <a:pt x="124" y="110"/>
                    <a:pt x="125" y="109"/>
                  </a:cubicBezTo>
                  <a:cubicBezTo>
                    <a:pt x="126" y="109"/>
                    <a:pt x="127" y="108"/>
                    <a:pt x="128" y="108"/>
                  </a:cubicBezTo>
                  <a:cubicBezTo>
                    <a:pt x="129" y="107"/>
                    <a:pt x="131" y="107"/>
                    <a:pt x="132" y="107"/>
                  </a:cubicBezTo>
                  <a:cubicBezTo>
                    <a:pt x="132" y="107"/>
                    <a:pt x="134" y="107"/>
                    <a:pt x="134" y="107"/>
                  </a:cubicBezTo>
                  <a:cubicBezTo>
                    <a:pt x="134" y="107"/>
                    <a:pt x="135" y="108"/>
                    <a:pt x="135" y="108"/>
                  </a:cubicBezTo>
                  <a:cubicBezTo>
                    <a:pt x="135" y="108"/>
                    <a:pt x="135" y="109"/>
                    <a:pt x="135" y="109"/>
                  </a:cubicBezTo>
                  <a:cubicBezTo>
                    <a:pt x="134" y="109"/>
                    <a:pt x="134" y="109"/>
                    <a:pt x="134" y="110"/>
                  </a:cubicBezTo>
                  <a:cubicBezTo>
                    <a:pt x="133" y="110"/>
                    <a:pt x="133" y="110"/>
                    <a:pt x="133" y="111"/>
                  </a:cubicBezTo>
                  <a:cubicBezTo>
                    <a:pt x="133" y="111"/>
                    <a:pt x="133" y="111"/>
                    <a:pt x="134" y="111"/>
                  </a:cubicBezTo>
                  <a:cubicBezTo>
                    <a:pt x="134" y="112"/>
                    <a:pt x="135" y="111"/>
                    <a:pt x="136" y="111"/>
                  </a:cubicBezTo>
                  <a:cubicBezTo>
                    <a:pt x="136" y="111"/>
                    <a:pt x="137" y="110"/>
                    <a:pt x="137" y="110"/>
                  </a:cubicBezTo>
                  <a:cubicBezTo>
                    <a:pt x="138" y="110"/>
                    <a:pt x="139" y="110"/>
                    <a:pt x="140" y="110"/>
                  </a:cubicBezTo>
                  <a:cubicBezTo>
                    <a:pt x="140" y="110"/>
                    <a:pt x="142" y="110"/>
                    <a:pt x="142" y="111"/>
                  </a:cubicBezTo>
                  <a:cubicBezTo>
                    <a:pt x="142" y="111"/>
                    <a:pt x="142" y="112"/>
                    <a:pt x="142" y="113"/>
                  </a:cubicBezTo>
                  <a:cubicBezTo>
                    <a:pt x="142" y="113"/>
                    <a:pt x="142" y="114"/>
                    <a:pt x="142" y="115"/>
                  </a:cubicBezTo>
                  <a:cubicBezTo>
                    <a:pt x="142" y="115"/>
                    <a:pt x="142" y="116"/>
                    <a:pt x="141" y="116"/>
                  </a:cubicBezTo>
                  <a:cubicBezTo>
                    <a:pt x="141" y="116"/>
                    <a:pt x="140" y="117"/>
                    <a:pt x="140" y="117"/>
                  </a:cubicBezTo>
                  <a:cubicBezTo>
                    <a:pt x="140" y="118"/>
                    <a:pt x="140" y="119"/>
                    <a:pt x="140" y="119"/>
                  </a:cubicBezTo>
                  <a:cubicBezTo>
                    <a:pt x="140" y="120"/>
                    <a:pt x="141" y="121"/>
                    <a:pt x="141" y="121"/>
                  </a:cubicBezTo>
                  <a:cubicBezTo>
                    <a:pt x="140" y="122"/>
                    <a:pt x="140" y="122"/>
                    <a:pt x="140" y="123"/>
                  </a:cubicBezTo>
                  <a:cubicBezTo>
                    <a:pt x="140" y="123"/>
                    <a:pt x="139" y="124"/>
                    <a:pt x="138" y="125"/>
                  </a:cubicBezTo>
                  <a:cubicBezTo>
                    <a:pt x="138" y="125"/>
                    <a:pt x="136" y="126"/>
                    <a:pt x="136" y="127"/>
                  </a:cubicBezTo>
                  <a:cubicBezTo>
                    <a:pt x="135" y="127"/>
                    <a:pt x="134" y="127"/>
                    <a:pt x="133" y="128"/>
                  </a:cubicBezTo>
                  <a:cubicBezTo>
                    <a:pt x="133" y="128"/>
                    <a:pt x="132" y="128"/>
                    <a:pt x="131" y="128"/>
                  </a:cubicBezTo>
                  <a:cubicBezTo>
                    <a:pt x="131" y="129"/>
                    <a:pt x="131" y="130"/>
                    <a:pt x="130" y="130"/>
                  </a:cubicBezTo>
                  <a:cubicBezTo>
                    <a:pt x="130" y="130"/>
                    <a:pt x="129" y="131"/>
                    <a:pt x="129" y="131"/>
                  </a:cubicBezTo>
                  <a:cubicBezTo>
                    <a:pt x="128" y="131"/>
                    <a:pt x="127" y="131"/>
                    <a:pt x="127" y="131"/>
                  </a:cubicBezTo>
                  <a:cubicBezTo>
                    <a:pt x="127" y="131"/>
                    <a:pt x="126" y="130"/>
                    <a:pt x="126" y="130"/>
                  </a:cubicBezTo>
                  <a:cubicBezTo>
                    <a:pt x="125" y="130"/>
                    <a:pt x="125" y="130"/>
                    <a:pt x="125" y="130"/>
                  </a:cubicBezTo>
                  <a:cubicBezTo>
                    <a:pt x="125" y="130"/>
                    <a:pt x="124" y="130"/>
                    <a:pt x="124" y="130"/>
                  </a:cubicBezTo>
                  <a:cubicBezTo>
                    <a:pt x="123" y="130"/>
                    <a:pt x="124" y="131"/>
                    <a:pt x="124" y="131"/>
                  </a:cubicBezTo>
                  <a:cubicBezTo>
                    <a:pt x="124" y="132"/>
                    <a:pt x="124" y="132"/>
                    <a:pt x="124" y="133"/>
                  </a:cubicBezTo>
                  <a:cubicBezTo>
                    <a:pt x="124" y="133"/>
                    <a:pt x="124" y="133"/>
                    <a:pt x="124" y="134"/>
                  </a:cubicBezTo>
                  <a:cubicBezTo>
                    <a:pt x="124" y="134"/>
                    <a:pt x="124" y="135"/>
                    <a:pt x="124" y="135"/>
                  </a:cubicBezTo>
                  <a:cubicBezTo>
                    <a:pt x="124" y="136"/>
                    <a:pt x="124" y="136"/>
                    <a:pt x="125" y="137"/>
                  </a:cubicBezTo>
                  <a:cubicBezTo>
                    <a:pt x="125" y="137"/>
                    <a:pt x="125" y="137"/>
                    <a:pt x="125" y="137"/>
                  </a:cubicBezTo>
                  <a:cubicBezTo>
                    <a:pt x="126" y="137"/>
                    <a:pt x="126" y="138"/>
                    <a:pt x="125" y="138"/>
                  </a:cubicBezTo>
                  <a:cubicBezTo>
                    <a:pt x="125" y="139"/>
                    <a:pt x="124" y="138"/>
                    <a:pt x="124" y="139"/>
                  </a:cubicBezTo>
                  <a:cubicBezTo>
                    <a:pt x="123" y="139"/>
                    <a:pt x="123" y="139"/>
                    <a:pt x="123" y="140"/>
                  </a:cubicBezTo>
                  <a:cubicBezTo>
                    <a:pt x="123" y="140"/>
                    <a:pt x="123" y="141"/>
                    <a:pt x="123" y="141"/>
                  </a:cubicBezTo>
                  <a:cubicBezTo>
                    <a:pt x="123" y="142"/>
                    <a:pt x="123" y="143"/>
                    <a:pt x="122" y="143"/>
                  </a:cubicBezTo>
                  <a:cubicBezTo>
                    <a:pt x="122" y="143"/>
                    <a:pt x="122" y="144"/>
                    <a:pt x="121" y="144"/>
                  </a:cubicBezTo>
                  <a:cubicBezTo>
                    <a:pt x="121" y="144"/>
                    <a:pt x="120" y="145"/>
                    <a:pt x="119" y="145"/>
                  </a:cubicBezTo>
                  <a:cubicBezTo>
                    <a:pt x="119" y="145"/>
                    <a:pt x="119" y="145"/>
                    <a:pt x="118" y="145"/>
                  </a:cubicBezTo>
                  <a:cubicBezTo>
                    <a:pt x="118" y="144"/>
                    <a:pt x="117" y="143"/>
                    <a:pt x="117" y="143"/>
                  </a:cubicBezTo>
                  <a:cubicBezTo>
                    <a:pt x="116" y="143"/>
                    <a:pt x="116" y="144"/>
                    <a:pt x="116" y="145"/>
                  </a:cubicBezTo>
                  <a:cubicBezTo>
                    <a:pt x="115" y="145"/>
                    <a:pt x="115" y="147"/>
                    <a:pt x="115" y="147"/>
                  </a:cubicBezTo>
                  <a:cubicBezTo>
                    <a:pt x="115" y="148"/>
                    <a:pt x="113" y="150"/>
                    <a:pt x="113" y="150"/>
                  </a:cubicBezTo>
                  <a:cubicBezTo>
                    <a:pt x="112" y="151"/>
                    <a:pt x="112" y="152"/>
                    <a:pt x="111" y="153"/>
                  </a:cubicBezTo>
                  <a:cubicBezTo>
                    <a:pt x="111" y="153"/>
                    <a:pt x="111" y="154"/>
                    <a:pt x="111" y="155"/>
                  </a:cubicBezTo>
                  <a:cubicBezTo>
                    <a:pt x="111" y="155"/>
                    <a:pt x="111" y="156"/>
                    <a:pt x="110" y="156"/>
                  </a:cubicBezTo>
                  <a:cubicBezTo>
                    <a:pt x="110" y="157"/>
                    <a:pt x="109" y="156"/>
                    <a:pt x="109" y="157"/>
                  </a:cubicBezTo>
                  <a:cubicBezTo>
                    <a:pt x="108" y="157"/>
                    <a:pt x="107" y="158"/>
                    <a:pt x="107" y="158"/>
                  </a:cubicBezTo>
                  <a:cubicBezTo>
                    <a:pt x="106" y="158"/>
                    <a:pt x="105" y="160"/>
                    <a:pt x="105" y="160"/>
                  </a:cubicBezTo>
                  <a:cubicBezTo>
                    <a:pt x="104" y="161"/>
                    <a:pt x="102" y="162"/>
                    <a:pt x="101" y="162"/>
                  </a:cubicBezTo>
                  <a:cubicBezTo>
                    <a:pt x="100" y="163"/>
                    <a:pt x="99" y="164"/>
                    <a:pt x="98" y="164"/>
                  </a:cubicBezTo>
                  <a:cubicBezTo>
                    <a:pt x="97" y="164"/>
                    <a:pt x="96" y="164"/>
                    <a:pt x="96" y="163"/>
                  </a:cubicBezTo>
                  <a:cubicBezTo>
                    <a:pt x="96" y="163"/>
                    <a:pt x="95" y="162"/>
                    <a:pt x="95" y="162"/>
                  </a:cubicBezTo>
                  <a:cubicBezTo>
                    <a:pt x="94" y="162"/>
                    <a:pt x="93" y="161"/>
                    <a:pt x="93" y="160"/>
                  </a:cubicBezTo>
                  <a:cubicBezTo>
                    <a:pt x="93" y="160"/>
                    <a:pt x="93" y="160"/>
                    <a:pt x="93" y="159"/>
                  </a:cubicBezTo>
                  <a:cubicBezTo>
                    <a:pt x="93" y="159"/>
                    <a:pt x="94" y="159"/>
                    <a:pt x="94" y="158"/>
                  </a:cubicBezTo>
                  <a:cubicBezTo>
                    <a:pt x="94" y="158"/>
                    <a:pt x="94" y="157"/>
                    <a:pt x="94" y="157"/>
                  </a:cubicBezTo>
                  <a:cubicBezTo>
                    <a:pt x="94" y="156"/>
                    <a:pt x="93" y="156"/>
                    <a:pt x="93" y="155"/>
                  </a:cubicBezTo>
                  <a:cubicBezTo>
                    <a:pt x="93" y="155"/>
                    <a:pt x="93" y="154"/>
                    <a:pt x="94" y="153"/>
                  </a:cubicBezTo>
                  <a:cubicBezTo>
                    <a:pt x="94" y="153"/>
                    <a:pt x="95" y="152"/>
                    <a:pt x="95" y="152"/>
                  </a:cubicBezTo>
                  <a:cubicBezTo>
                    <a:pt x="96" y="152"/>
                    <a:pt x="97" y="152"/>
                    <a:pt x="97" y="152"/>
                  </a:cubicBezTo>
                  <a:cubicBezTo>
                    <a:pt x="98" y="152"/>
                    <a:pt x="98" y="151"/>
                    <a:pt x="98" y="151"/>
                  </a:cubicBezTo>
                  <a:cubicBezTo>
                    <a:pt x="98" y="150"/>
                    <a:pt x="98" y="149"/>
                    <a:pt x="98" y="148"/>
                  </a:cubicBezTo>
                  <a:cubicBezTo>
                    <a:pt x="98" y="148"/>
                    <a:pt x="98" y="147"/>
                    <a:pt x="98" y="146"/>
                  </a:cubicBezTo>
                  <a:cubicBezTo>
                    <a:pt x="98" y="146"/>
                    <a:pt x="99" y="146"/>
                    <a:pt x="99" y="146"/>
                  </a:cubicBezTo>
                  <a:cubicBezTo>
                    <a:pt x="99" y="146"/>
                    <a:pt x="100" y="145"/>
                    <a:pt x="100" y="145"/>
                  </a:cubicBezTo>
                  <a:cubicBezTo>
                    <a:pt x="100" y="145"/>
                    <a:pt x="100" y="144"/>
                    <a:pt x="100" y="144"/>
                  </a:cubicBezTo>
                  <a:cubicBezTo>
                    <a:pt x="99" y="143"/>
                    <a:pt x="99" y="143"/>
                    <a:pt x="98" y="143"/>
                  </a:cubicBezTo>
                  <a:cubicBezTo>
                    <a:pt x="98" y="142"/>
                    <a:pt x="98" y="141"/>
                    <a:pt x="98" y="141"/>
                  </a:cubicBezTo>
                  <a:cubicBezTo>
                    <a:pt x="98" y="141"/>
                    <a:pt x="98" y="140"/>
                    <a:pt x="99" y="140"/>
                  </a:cubicBezTo>
                  <a:cubicBezTo>
                    <a:pt x="99" y="140"/>
                    <a:pt x="100" y="139"/>
                    <a:pt x="100" y="139"/>
                  </a:cubicBezTo>
                  <a:cubicBezTo>
                    <a:pt x="100" y="138"/>
                    <a:pt x="101" y="138"/>
                    <a:pt x="101" y="137"/>
                  </a:cubicBezTo>
                  <a:cubicBezTo>
                    <a:pt x="101" y="137"/>
                    <a:pt x="102" y="136"/>
                    <a:pt x="102" y="136"/>
                  </a:cubicBezTo>
                  <a:cubicBezTo>
                    <a:pt x="102" y="136"/>
                    <a:pt x="103" y="136"/>
                    <a:pt x="104" y="135"/>
                  </a:cubicBezTo>
                  <a:cubicBezTo>
                    <a:pt x="104" y="135"/>
                    <a:pt x="105" y="135"/>
                    <a:pt x="105" y="134"/>
                  </a:cubicBezTo>
                  <a:cubicBezTo>
                    <a:pt x="106" y="134"/>
                    <a:pt x="106" y="132"/>
                    <a:pt x="106" y="132"/>
                  </a:cubicBezTo>
                  <a:cubicBezTo>
                    <a:pt x="107" y="131"/>
                    <a:pt x="108" y="130"/>
                    <a:pt x="108" y="130"/>
                  </a:cubicBezTo>
                  <a:cubicBezTo>
                    <a:pt x="109" y="130"/>
                    <a:pt x="109" y="130"/>
                    <a:pt x="110" y="130"/>
                  </a:cubicBezTo>
                  <a:cubicBezTo>
                    <a:pt x="111" y="131"/>
                    <a:pt x="112" y="131"/>
                    <a:pt x="113" y="131"/>
                  </a:cubicBezTo>
                  <a:cubicBezTo>
                    <a:pt x="114" y="130"/>
                    <a:pt x="116" y="130"/>
                    <a:pt x="116" y="129"/>
                  </a:cubicBezTo>
                  <a:cubicBezTo>
                    <a:pt x="117" y="129"/>
                    <a:pt x="118" y="128"/>
                    <a:pt x="118" y="128"/>
                  </a:cubicBezTo>
                  <a:cubicBezTo>
                    <a:pt x="118" y="127"/>
                    <a:pt x="118" y="127"/>
                    <a:pt x="118" y="127"/>
                  </a:cubicBezTo>
                  <a:cubicBezTo>
                    <a:pt x="117" y="127"/>
                    <a:pt x="116" y="127"/>
                    <a:pt x="116" y="127"/>
                  </a:cubicBezTo>
                  <a:cubicBezTo>
                    <a:pt x="116" y="127"/>
                    <a:pt x="115" y="127"/>
                    <a:pt x="115" y="127"/>
                  </a:cubicBezTo>
                  <a:cubicBezTo>
                    <a:pt x="115" y="128"/>
                    <a:pt x="114" y="128"/>
                    <a:pt x="113" y="128"/>
                  </a:cubicBezTo>
                  <a:cubicBezTo>
                    <a:pt x="113" y="128"/>
                    <a:pt x="113" y="128"/>
                    <a:pt x="113" y="129"/>
                  </a:cubicBezTo>
                  <a:cubicBezTo>
                    <a:pt x="112" y="129"/>
                    <a:pt x="112" y="128"/>
                    <a:pt x="111" y="128"/>
                  </a:cubicBezTo>
                  <a:cubicBezTo>
                    <a:pt x="111" y="128"/>
                    <a:pt x="110" y="128"/>
                    <a:pt x="110" y="129"/>
                  </a:cubicBezTo>
                  <a:cubicBezTo>
                    <a:pt x="109" y="129"/>
                    <a:pt x="108" y="129"/>
                    <a:pt x="108" y="129"/>
                  </a:cubicBezTo>
                  <a:cubicBezTo>
                    <a:pt x="108" y="129"/>
                    <a:pt x="107" y="129"/>
                    <a:pt x="106" y="129"/>
                  </a:cubicBezTo>
                  <a:cubicBezTo>
                    <a:pt x="106" y="129"/>
                    <a:pt x="105" y="129"/>
                    <a:pt x="104" y="129"/>
                  </a:cubicBezTo>
                  <a:cubicBezTo>
                    <a:pt x="104" y="129"/>
                    <a:pt x="103" y="129"/>
                    <a:pt x="103" y="129"/>
                  </a:cubicBezTo>
                  <a:cubicBezTo>
                    <a:pt x="102" y="130"/>
                    <a:pt x="102" y="130"/>
                    <a:pt x="101" y="130"/>
                  </a:cubicBezTo>
                  <a:cubicBezTo>
                    <a:pt x="101" y="130"/>
                    <a:pt x="100" y="130"/>
                    <a:pt x="100" y="129"/>
                  </a:cubicBezTo>
                  <a:cubicBezTo>
                    <a:pt x="100" y="129"/>
                    <a:pt x="99" y="129"/>
                    <a:pt x="99" y="128"/>
                  </a:cubicBezTo>
                  <a:cubicBezTo>
                    <a:pt x="99" y="128"/>
                    <a:pt x="99" y="127"/>
                    <a:pt x="99" y="126"/>
                  </a:cubicBezTo>
                  <a:cubicBezTo>
                    <a:pt x="99" y="126"/>
                    <a:pt x="98" y="125"/>
                    <a:pt x="98" y="125"/>
                  </a:cubicBezTo>
                  <a:cubicBezTo>
                    <a:pt x="97" y="124"/>
                    <a:pt x="97" y="124"/>
                    <a:pt x="97" y="124"/>
                  </a:cubicBezTo>
                  <a:cubicBezTo>
                    <a:pt x="97" y="123"/>
                    <a:pt x="98" y="122"/>
                    <a:pt x="98" y="122"/>
                  </a:cubicBezTo>
                  <a:cubicBezTo>
                    <a:pt x="97" y="121"/>
                    <a:pt x="97" y="121"/>
                    <a:pt x="96" y="120"/>
                  </a:cubicBezTo>
                  <a:cubicBezTo>
                    <a:pt x="96" y="120"/>
                    <a:pt x="96" y="119"/>
                    <a:pt x="96" y="119"/>
                  </a:cubicBezTo>
                  <a:cubicBezTo>
                    <a:pt x="96" y="118"/>
                    <a:pt x="96" y="118"/>
                    <a:pt x="95" y="117"/>
                  </a:cubicBezTo>
                  <a:cubicBezTo>
                    <a:pt x="95" y="117"/>
                    <a:pt x="95" y="118"/>
                    <a:pt x="95" y="118"/>
                  </a:cubicBezTo>
                  <a:cubicBezTo>
                    <a:pt x="94" y="119"/>
                    <a:pt x="94" y="120"/>
                    <a:pt x="95" y="120"/>
                  </a:cubicBezTo>
                  <a:cubicBezTo>
                    <a:pt x="95" y="121"/>
                    <a:pt x="95" y="122"/>
                    <a:pt x="95" y="123"/>
                  </a:cubicBezTo>
                  <a:cubicBezTo>
                    <a:pt x="95" y="123"/>
                    <a:pt x="95" y="125"/>
                    <a:pt x="95" y="125"/>
                  </a:cubicBezTo>
                  <a:cubicBezTo>
                    <a:pt x="95" y="126"/>
                    <a:pt x="94" y="126"/>
                    <a:pt x="94" y="126"/>
                  </a:cubicBezTo>
                  <a:cubicBezTo>
                    <a:pt x="94" y="127"/>
                    <a:pt x="93" y="127"/>
                    <a:pt x="93" y="127"/>
                  </a:cubicBezTo>
                  <a:cubicBezTo>
                    <a:pt x="93" y="128"/>
                    <a:pt x="93" y="129"/>
                    <a:pt x="93" y="129"/>
                  </a:cubicBezTo>
                  <a:cubicBezTo>
                    <a:pt x="93" y="130"/>
                    <a:pt x="93" y="130"/>
                    <a:pt x="93" y="131"/>
                  </a:cubicBezTo>
                  <a:cubicBezTo>
                    <a:pt x="93" y="131"/>
                    <a:pt x="92" y="132"/>
                    <a:pt x="92" y="133"/>
                  </a:cubicBezTo>
                  <a:cubicBezTo>
                    <a:pt x="92" y="133"/>
                    <a:pt x="90" y="135"/>
                    <a:pt x="89" y="135"/>
                  </a:cubicBezTo>
                  <a:cubicBezTo>
                    <a:pt x="89" y="136"/>
                    <a:pt x="89" y="136"/>
                    <a:pt x="88" y="136"/>
                  </a:cubicBezTo>
                  <a:cubicBezTo>
                    <a:pt x="88" y="136"/>
                    <a:pt x="88" y="137"/>
                    <a:pt x="88" y="138"/>
                  </a:cubicBezTo>
                  <a:cubicBezTo>
                    <a:pt x="88" y="138"/>
                    <a:pt x="88" y="138"/>
                    <a:pt x="88" y="138"/>
                  </a:cubicBezTo>
                  <a:cubicBezTo>
                    <a:pt x="87" y="139"/>
                    <a:pt x="86" y="138"/>
                    <a:pt x="86" y="138"/>
                  </a:cubicBezTo>
                  <a:cubicBezTo>
                    <a:pt x="86" y="138"/>
                    <a:pt x="85" y="138"/>
                    <a:pt x="85" y="137"/>
                  </a:cubicBezTo>
                  <a:cubicBezTo>
                    <a:pt x="85" y="137"/>
                    <a:pt x="85" y="136"/>
                    <a:pt x="85" y="135"/>
                  </a:cubicBezTo>
                  <a:cubicBezTo>
                    <a:pt x="85" y="135"/>
                    <a:pt x="84" y="134"/>
                    <a:pt x="84" y="133"/>
                  </a:cubicBezTo>
                  <a:cubicBezTo>
                    <a:pt x="84" y="132"/>
                    <a:pt x="85" y="131"/>
                    <a:pt x="85" y="131"/>
                  </a:cubicBezTo>
                  <a:cubicBezTo>
                    <a:pt x="85" y="130"/>
                    <a:pt x="84" y="129"/>
                    <a:pt x="84" y="128"/>
                  </a:cubicBezTo>
                  <a:cubicBezTo>
                    <a:pt x="84" y="128"/>
                    <a:pt x="85" y="126"/>
                    <a:pt x="84" y="125"/>
                  </a:cubicBezTo>
                  <a:cubicBezTo>
                    <a:pt x="84" y="125"/>
                    <a:pt x="84" y="125"/>
                    <a:pt x="83" y="125"/>
                  </a:cubicBezTo>
                  <a:cubicBezTo>
                    <a:pt x="83" y="125"/>
                    <a:pt x="82" y="126"/>
                    <a:pt x="81" y="126"/>
                  </a:cubicBezTo>
                  <a:cubicBezTo>
                    <a:pt x="81" y="126"/>
                    <a:pt x="81" y="125"/>
                    <a:pt x="81" y="125"/>
                  </a:cubicBezTo>
                  <a:cubicBezTo>
                    <a:pt x="80" y="124"/>
                    <a:pt x="80" y="123"/>
                    <a:pt x="79" y="123"/>
                  </a:cubicBezTo>
                  <a:cubicBezTo>
                    <a:pt x="79" y="123"/>
                    <a:pt x="78" y="123"/>
                    <a:pt x="78" y="123"/>
                  </a:cubicBezTo>
                  <a:cubicBezTo>
                    <a:pt x="78" y="123"/>
                    <a:pt x="77" y="123"/>
                    <a:pt x="77" y="123"/>
                  </a:cubicBezTo>
                  <a:cubicBezTo>
                    <a:pt x="77" y="124"/>
                    <a:pt x="77" y="125"/>
                    <a:pt x="77" y="125"/>
                  </a:cubicBezTo>
                  <a:cubicBezTo>
                    <a:pt x="77" y="125"/>
                    <a:pt x="78" y="126"/>
                    <a:pt x="78" y="126"/>
                  </a:cubicBezTo>
                  <a:cubicBezTo>
                    <a:pt x="78" y="127"/>
                    <a:pt x="76" y="127"/>
                    <a:pt x="76" y="127"/>
                  </a:cubicBezTo>
                  <a:cubicBezTo>
                    <a:pt x="75" y="128"/>
                    <a:pt x="73" y="127"/>
                    <a:pt x="73" y="127"/>
                  </a:cubicBezTo>
                  <a:cubicBezTo>
                    <a:pt x="72" y="127"/>
                    <a:pt x="70" y="127"/>
                    <a:pt x="70" y="127"/>
                  </a:cubicBezTo>
                  <a:cubicBezTo>
                    <a:pt x="69" y="127"/>
                    <a:pt x="68" y="128"/>
                    <a:pt x="68" y="12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6" name="Freeform 166"/>
            <p:cNvSpPr>
              <a:spLocks/>
            </p:cNvSpPr>
            <p:nvPr/>
          </p:nvSpPr>
          <p:spPr bwMode="auto">
            <a:xfrm>
              <a:off x="906463" y="1373188"/>
              <a:ext cx="9525" cy="9525"/>
            </a:xfrm>
            <a:custGeom>
              <a:avLst/>
              <a:gdLst/>
              <a:ahLst/>
              <a:cxnLst>
                <a:cxn ang="0">
                  <a:pos x="3" y="5"/>
                </a:cxn>
                <a:cxn ang="0">
                  <a:pos x="2" y="4"/>
                </a:cxn>
                <a:cxn ang="0">
                  <a:pos x="0" y="4"/>
                </a:cxn>
                <a:cxn ang="0">
                  <a:pos x="0" y="2"/>
                </a:cxn>
                <a:cxn ang="0">
                  <a:pos x="2" y="2"/>
                </a:cxn>
                <a:cxn ang="0">
                  <a:pos x="2" y="0"/>
                </a:cxn>
                <a:cxn ang="0">
                  <a:pos x="3" y="0"/>
                </a:cxn>
                <a:cxn ang="0">
                  <a:pos x="4" y="1"/>
                </a:cxn>
                <a:cxn ang="0">
                  <a:pos x="5" y="3"/>
                </a:cxn>
                <a:cxn ang="0">
                  <a:pos x="3" y="5"/>
                </a:cxn>
              </a:cxnLst>
              <a:rect l="0" t="0" r="r" b="b"/>
              <a:pathLst>
                <a:path w="5" h="5">
                  <a:moveTo>
                    <a:pt x="3" y="5"/>
                  </a:moveTo>
                  <a:cubicBezTo>
                    <a:pt x="3" y="5"/>
                    <a:pt x="2" y="4"/>
                    <a:pt x="2" y="4"/>
                  </a:cubicBezTo>
                  <a:cubicBezTo>
                    <a:pt x="2" y="4"/>
                    <a:pt x="0" y="4"/>
                    <a:pt x="0" y="4"/>
                  </a:cubicBezTo>
                  <a:cubicBezTo>
                    <a:pt x="0" y="4"/>
                    <a:pt x="0" y="3"/>
                    <a:pt x="0" y="2"/>
                  </a:cubicBezTo>
                  <a:cubicBezTo>
                    <a:pt x="0" y="2"/>
                    <a:pt x="1" y="2"/>
                    <a:pt x="2" y="2"/>
                  </a:cubicBezTo>
                  <a:cubicBezTo>
                    <a:pt x="2" y="1"/>
                    <a:pt x="2" y="0"/>
                    <a:pt x="2" y="0"/>
                  </a:cubicBezTo>
                  <a:cubicBezTo>
                    <a:pt x="2" y="0"/>
                    <a:pt x="3" y="0"/>
                    <a:pt x="3" y="0"/>
                  </a:cubicBezTo>
                  <a:cubicBezTo>
                    <a:pt x="4" y="0"/>
                    <a:pt x="4" y="1"/>
                    <a:pt x="4" y="1"/>
                  </a:cubicBezTo>
                  <a:cubicBezTo>
                    <a:pt x="4" y="2"/>
                    <a:pt x="5" y="3"/>
                    <a:pt x="5" y="3"/>
                  </a:cubicBezTo>
                  <a:cubicBezTo>
                    <a:pt x="4" y="4"/>
                    <a:pt x="4" y="5"/>
                    <a:pt x="3"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7" name="Freeform 167"/>
            <p:cNvSpPr>
              <a:spLocks/>
            </p:cNvSpPr>
            <p:nvPr/>
          </p:nvSpPr>
          <p:spPr bwMode="auto">
            <a:xfrm>
              <a:off x="627063" y="1608138"/>
              <a:ext cx="9525" cy="6350"/>
            </a:xfrm>
            <a:custGeom>
              <a:avLst/>
              <a:gdLst/>
              <a:ahLst/>
              <a:cxnLst>
                <a:cxn ang="0">
                  <a:pos x="4" y="3"/>
                </a:cxn>
                <a:cxn ang="0">
                  <a:pos x="3" y="2"/>
                </a:cxn>
                <a:cxn ang="0">
                  <a:pos x="1" y="2"/>
                </a:cxn>
                <a:cxn ang="0">
                  <a:pos x="0" y="1"/>
                </a:cxn>
                <a:cxn ang="0">
                  <a:pos x="1" y="0"/>
                </a:cxn>
                <a:cxn ang="0">
                  <a:pos x="3" y="0"/>
                </a:cxn>
                <a:cxn ang="0">
                  <a:pos x="4" y="1"/>
                </a:cxn>
                <a:cxn ang="0">
                  <a:pos x="5" y="1"/>
                </a:cxn>
                <a:cxn ang="0">
                  <a:pos x="5" y="2"/>
                </a:cxn>
                <a:cxn ang="0">
                  <a:pos x="4" y="3"/>
                </a:cxn>
              </a:cxnLst>
              <a:rect l="0" t="0" r="r" b="b"/>
              <a:pathLst>
                <a:path w="5" h="3">
                  <a:moveTo>
                    <a:pt x="4" y="3"/>
                  </a:moveTo>
                  <a:cubicBezTo>
                    <a:pt x="4" y="3"/>
                    <a:pt x="3" y="2"/>
                    <a:pt x="3" y="2"/>
                  </a:cubicBezTo>
                  <a:cubicBezTo>
                    <a:pt x="2" y="2"/>
                    <a:pt x="2" y="2"/>
                    <a:pt x="1" y="2"/>
                  </a:cubicBezTo>
                  <a:cubicBezTo>
                    <a:pt x="1" y="2"/>
                    <a:pt x="0" y="2"/>
                    <a:pt x="0" y="1"/>
                  </a:cubicBezTo>
                  <a:cubicBezTo>
                    <a:pt x="0" y="1"/>
                    <a:pt x="1" y="0"/>
                    <a:pt x="1" y="0"/>
                  </a:cubicBezTo>
                  <a:cubicBezTo>
                    <a:pt x="2" y="0"/>
                    <a:pt x="3" y="0"/>
                    <a:pt x="3" y="0"/>
                  </a:cubicBezTo>
                  <a:cubicBezTo>
                    <a:pt x="3" y="0"/>
                    <a:pt x="4" y="0"/>
                    <a:pt x="4" y="1"/>
                  </a:cubicBezTo>
                  <a:cubicBezTo>
                    <a:pt x="5" y="1"/>
                    <a:pt x="5" y="1"/>
                    <a:pt x="5" y="1"/>
                  </a:cubicBezTo>
                  <a:cubicBezTo>
                    <a:pt x="5" y="2"/>
                    <a:pt x="5" y="2"/>
                    <a:pt x="5" y="2"/>
                  </a:cubicBezTo>
                  <a:cubicBezTo>
                    <a:pt x="5" y="3"/>
                    <a:pt x="4" y="3"/>
                    <a:pt x="4"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8" name="Freeform 168"/>
            <p:cNvSpPr>
              <a:spLocks/>
            </p:cNvSpPr>
            <p:nvPr/>
          </p:nvSpPr>
          <p:spPr bwMode="auto">
            <a:xfrm>
              <a:off x="630238" y="1590676"/>
              <a:ext cx="9525" cy="14288"/>
            </a:xfrm>
            <a:custGeom>
              <a:avLst/>
              <a:gdLst/>
              <a:ahLst/>
              <a:cxnLst>
                <a:cxn ang="0">
                  <a:pos x="3" y="7"/>
                </a:cxn>
                <a:cxn ang="0">
                  <a:pos x="2" y="6"/>
                </a:cxn>
                <a:cxn ang="0">
                  <a:pos x="2" y="4"/>
                </a:cxn>
                <a:cxn ang="0">
                  <a:pos x="0" y="3"/>
                </a:cxn>
                <a:cxn ang="0">
                  <a:pos x="1" y="2"/>
                </a:cxn>
                <a:cxn ang="0">
                  <a:pos x="3" y="1"/>
                </a:cxn>
                <a:cxn ang="0">
                  <a:pos x="4" y="0"/>
                </a:cxn>
                <a:cxn ang="0">
                  <a:pos x="5" y="1"/>
                </a:cxn>
                <a:cxn ang="0">
                  <a:pos x="5" y="2"/>
                </a:cxn>
                <a:cxn ang="0">
                  <a:pos x="4" y="3"/>
                </a:cxn>
                <a:cxn ang="0">
                  <a:pos x="4" y="5"/>
                </a:cxn>
                <a:cxn ang="0">
                  <a:pos x="4" y="7"/>
                </a:cxn>
                <a:cxn ang="0">
                  <a:pos x="3" y="7"/>
                </a:cxn>
              </a:cxnLst>
              <a:rect l="0" t="0" r="r" b="b"/>
              <a:pathLst>
                <a:path w="5" h="7">
                  <a:moveTo>
                    <a:pt x="3" y="7"/>
                  </a:moveTo>
                  <a:cubicBezTo>
                    <a:pt x="3" y="7"/>
                    <a:pt x="2" y="7"/>
                    <a:pt x="2" y="6"/>
                  </a:cubicBezTo>
                  <a:cubicBezTo>
                    <a:pt x="2" y="6"/>
                    <a:pt x="2" y="5"/>
                    <a:pt x="2" y="4"/>
                  </a:cubicBezTo>
                  <a:cubicBezTo>
                    <a:pt x="1" y="4"/>
                    <a:pt x="1" y="4"/>
                    <a:pt x="0" y="3"/>
                  </a:cubicBezTo>
                  <a:cubicBezTo>
                    <a:pt x="0" y="3"/>
                    <a:pt x="1" y="2"/>
                    <a:pt x="1" y="2"/>
                  </a:cubicBezTo>
                  <a:cubicBezTo>
                    <a:pt x="1" y="1"/>
                    <a:pt x="2" y="1"/>
                    <a:pt x="3" y="1"/>
                  </a:cubicBezTo>
                  <a:cubicBezTo>
                    <a:pt x="3" y="1"/>
                    <a:pt x="4" y="0"/>
                    <a:pt x="4" y="0"/>
                  </a:cubicBezTo>
                  <a:cubicBezTo>
                    <a:pt x="4" y="0"/>
                    <a:pt x="5" y="0"/>
                    <a:pt x="5" y="1"/>
                  </a:cubicBezTo>
                  <a:cubicBezTo>
                    <a:pt x="5" y="1"/>
                    <a:pt x="5" y="2"/>
                    <a:pt x="5" y="2"/>
                  </a:cubicBezTo>
                  <a:cubicBezTo>
                    <a:pt x="5" y="2"/>
                    <a:pt x="4" y="3"/>
                    <a:pt x="4" y="3"/>
                  </a:cubicBezTo>
                  <a:cubicBezTo>
                    <a:pt x="4" y="4"/>
                    <a:pt x="4" y="4"/>
                    <a:pt x="4" y="5"/>
                  </a:cubicBezTo>
                  <a:cubicBezTo>
                    <a:pt x="4" y="5"/>
                    <a:pt x="4" y="6"/>
                    <a:pt x="4" y="7"/>
                  </a:cubicBezTo>
                  <a:cubicBezTo>
                    <a:pt x="4" y="7"/>
                    <a:pt x="3" y="7"/>
                    <a:pt x="3" y="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9" name="Freeform 169"/>
            <p:cNvSpPr>
              <a:spLocks/>
            </p:cNvSpPr>
            <p:nvPr/>
          </p:nvSpPr>
          <p:spPr bwMode="auto">
            <a:xfrm>
              <a:off x="639763" y="1573213"/>
              <a:ext cx="12700" cy="6350"/>
            </a:xfrm>
            <a:custGeom>
              <a:avLst/>
              <a:gdLst/>
              <a:ahLst/>
              <a:cxnLst>
                <a:cxn ang="0">
                  <a:pos x="4" y="3"/>
                </a:cxn>
                <a:cxn ang="0">
                  <a:pos x="3" y="4"/>
                </a:cxn>
                <a:cxn ang="0">
                  <a:pos x="1" y="3"/>
                </a:cxn>
                <a:cxn ang="0">
                  <a:pos x="1" y="2"/>
                </a:cxn>
                <a:cxn ang="0">
                  <a:pos x="3" y="0"/>
                </a:cxn>
                <a:cxn ang="0">
                  <a:pos x="5" y="0"/>
                </a:cxn>
                <a:cxn ang="0">
                  <a:pos x="6" y="1"/>
                </a:cxn>
                <a:cxn ang="0">
                  <a:pos x="7" y="3"/>
                </a:cxn>
                <a:cxn ang="0">
                  <a:pos x="6" y="4"/>
                </a:cxn>
                <a:cxn ang="0">
                  <a:pos x="5" y="3"/>
                </a:cxn>
                <a:cxn ang="0">
                  <a:pos x="4" y="3"/>
                </a:cxn>
              </a:cxnLst>
              <a:rect l="0" t="0" r="r" b="b"/>
              <a:pathLst>
                <a:path w="7" h="4">
                  <a:moveTo>
                    <a:pt x="4" y="3"/>
                  </a:moveTo>
                  <a:cubicBezTo>
                    <a:pt x="4" y="3"/>
                    <a:pt x="3" y="3"/>
                    <a:pt x="3" y="4"/>
                  </a:cubicBezTo>
                  <a:cubicBezTo>
                    <a:pt x="2" y="4"/>
                    <a:pt x="1" y="4"/>
                    <a:pt x="1" y="3"/>
                  </a:cubicBezTo>
                  <a:cubicBezTo>
                    <a:pt x="0" y="3"/>
                    <a:pt x="1" y="2"/>
                    <a:pt x="1" y="2"/>
                  </a:cubicBezTo>
                  <a:cubicBezTo>
                    <a:pt x="1" y="1"/>
                    <a:pt x="2" y="1"/>
                    <a:pt x="3" y="0"/>
                  </a:cubicBezTo>
                  <a:cubicBezTo>
                    <a:pt x="3" y="0"/>
                    <a:pt x="5" y="0"/>
                    <a:pt x="5" y="0"/>
                  </a:cubicBezTo>
                  <a:cubicBezTo>
                    <a:pt x="6" y="1"/>
                    <a:pt x="6" y="1"/>
                    <a:pt x="6" y="1"/>
                  </a:cubicBezTo>
                  <a:cubicBezTo>
                    <a:pt x="6" y="2"/>
                    <a:pt x="7" y="2"/>
                    <a:pt x="7" y="3"/>
                  </a:cubicBezTo>
                  <a:cubicBezTo>
                    <a:pt x="7" y="3"/>
                    <a:pt x="7" y="4"/>
                    <a:pt x="6" y="4"/>
                  </a:cubicBezTo>
                  <a:cubicBezTo>
                    <a:pt x="6" y="4"/>
                    <a:pt x="5" y="3"/>
                    <a:pt x="5" y="3"/>
                  </a:cubicBezTo>
                  <a:cubicBezTo>
                    <a:pt x="5" y="3"/>
                    <a:pt x="4" y="3"/>
                    <a:pt x="4"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0" name="Freeform 170"/>
            <p:cNvSpPr>
              <a:spLocks/>
            </p:cNvSpPr>
            <p:nvPr/>
          </p:nvSpPr>
          <p:spPr bwMode="auto">
            <a:xfrm>
              <a:off x="654051" y="1555751"/>
              <a:ext cx="11113" cy="14288"/>
            </a:xfrm>
            <a:custGeom>
              <a:avLst/>
              <a:gdLst/>
              <a:ahLst/>
              <a:cxnLst>
                <a:cxn ang="0">
                  <a:pos x="3" y="7"/>
                </a:cxn>
                <a:cxn ang="0">
                  <a:pos x="2" y="6"/>
                </a:cxn>
                <a:cxn ang="0">
                  <a:pos x="2" y="4"/>
                </a:cxn>
                <a:cxn ang="0">
                  <a:pos x="0" y="3"/>
                </a:cxn>
                <a:cxn ang="0">
                  <a:pos x="0" y="2"/>
                </a:cxn>
                <a:cxn ang="0">
                  <a:pos x="2" y="1"/>
                </a:cxn>
                <a:cxn ang="0">
                  <a:pos x="3" y="1"/>
                </a:cxn>
                <a:cxn ang="0">
                  <a:pos x="5" y="2"/>
                </a:cxn>
                <a:cxn ang="0">
                  <a:pos x="6" y="4"/>
                </a:cxn>
                <a:cxn ang="0">
                  <a:pos x="6" y="5"/>
                </a:cxn>
                <a:cxn ang="0">
                  <a:pos x="5" y="7"/>
                </a:cxn>
                <a:cxn ang="0">
                  <a:pos x="3" y="7"/>
                </a:cxn>
              </a:cxnLst>
              <a:rect l="0" t="0" r="r" b="b"/>
              <a:pathLst>
                <a:path w="6" h="8">
                  <a:moveTo>
                    <a:pt x="3" y="7"/>
                  </a:moveTo>
                  <a:cubicBezTo>
                    <a:pt x="2" y="7"/>
                    <a:pt x="2" y="6"/>
                    <a:pt x="2" y="6"/>
                  </a:cubicBezTo>
                  <a:cubicBezTo>
                    <a:pt x="2" y="5"/>
                    <a:pt x="2" y="5"/>
                    <a:pt x="2" y="4"/>
                  </a:cubicBezTo>
                  <a:cubicBezTo>
                    <a:pt x="1" y="4"/>
                    <a:pt x="1" y="4"/>
                    <a:pt x="0" y="3"/>
                  </a:cubicBezTo>
                  <a:cubicBezTo>
                    <a:pt x="0" y="3"/>
                    <a:pt x="0" y="2"/>
                    <a:pt x="0" y="2"/>
                  </a:cubicBezTo>
                  <a:cubicBezTo>
                    <a:pt x="1" y="1"/>
                    <a:pt x="2" y="1"/>
                    <a:pt x="2" y="1"/>
                  </a:cubicBezTo>
                  <a:cubicBezTo>
                    <a:pt x="2" y="0"/>
                    <a:pt x="3" y="1"/>
                    <a:pt x="3" y="1"/>
                  </a:cubicBezTo>
                  <a:cubicBezTo>
                    <a:pt x="4" y="1"/>
                    <a:pt x="5" y="2"/>
                    <a:pt x="5" y="2"/>
                  </a:cubicBezTo>
                  <a:cubicBezTo>
                    <a:pt x="5" y="3"/>
                    <a:pt x="6" y="4"/>
                    <a:pt x="6" y="4"/>
                  </a:cubicBezTo>
                  <a:cubicBezTo>
                    <a:pt x="6" y="4"/>
                    <a:pt x="6" y="5"/>
                    <a:pt x="6" y="5"/>
                  </a:cubicBezTo>
                  <a:cubicBezTo>
                    <a:pt x="5" y="6"/>
                    <a:pt x="5" y="6"/>
                    <a:pt x="5" y="7"/>
                  </a:cubicBezTo>
                  <a:cubicBezTo>
                    <a:pt x="4" y="7"/>
                    <a:pt x="3" y="8"/>
                    <a:pt x="3" y="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1" name="Freeform 171"/>
            <p:cNvSpPr>
              <a:spLocks/>
            </p:cNvSpPr>
            <p:nvPr/>
          </p:nvSpPr>
          <p:spPr bwMode="auto">
            <a:xfrm>
              <a:off x="646113" y="1535113"/>
              <a:ext cx="23813" cy="19050"/>
            </a:xfrm>
            <a:custGeom>
              <a:avLst/>
              <a:gdLst/>
              <a:ahLst/>
              <a:cxnLst>
                <a:cxn ang="0">
                  <a:pos x="9" y="8"/>
                </a:cxn>
                <a:cxn ang="0">
                  <a:pos x="7" y="9"/>
                </a:cxn>
                <a:cxn ang="0">
                  <a:pos x="6" y="10"/>
                </a:cxn>
                <a:cxn ang="0">
                  <a:pos x="4" y="10"/>
                </a:cxn>
                <a:cxn ang="0">
                  <a:pos x="3" y="8"/>
                </a:cxn>
                <a:cxn ang="0">
                  <a:pos x="2" y="7"/>
                </a:cxn>
                <a:cxn ang="0">
                  <a:pos x="3" y="6"/>
                </a:cxn>
                <a:cxn ang="0">
                  <a:pos x="3" y="4"/>
                </a:cxn>
                <a:cxn ang="0">
                  <a:pos x="2" y="4"/>
                </a:cxn>
                <a:cxn ang="0">
                  <a:pos x="1" y="3"/>
                </a:cxn>
                <a:cxn ang="0">
                  <a:pos x="1" y="1"/>
                </a:cxn>
                <a:cxn ang="0">
                  <a:pos x="2" y="0"/>
                </a:cxn>
                <a:cxn ang="0">
                  <a:pos x="4" y="1"/>
                </a:cxn>
                <a:cxn ang="0">
                  <a:pos x="6" y="3"/>
                </a:cxn>
                <a:cxn ang="0">
                  <a:pos x="7" y="3"/>
                </a:cxn>
                <a:cxn ang="0">
                  <a:pos x="10" y="3"/>
                </a:cxn>
                <a:cxn ang="0">
                  <a:pos x="11" y="4"/>
                </a:cxn>
                <a:cxn ang="0">
                  <a:pos x="12" y="5"/>
                </a:cxn>
                <a:cxn ang="0">
                  <a:pos x="11" y="6"/>
                </a:cxn>
                <a:cxn ang="0">
                  <a:pos x="9" y="6"/>
                </a:cxn>
                <a:cxn ang="0">
                  <a:pos x="8" y="5"/>
                </a:cxn>
                <a:cxn ang="0">
                  <a:pos x="7" y="5"/>
                </a:cxn>
                <a:cxn ang="0">
                  <a:pos x="6" y="6"/>
                </a:cxn>
                <a:cxn ang="0">
                  <a:pos x="6" y="7"/>
                </a:cxn>
                <a:cxn ang="0">
                  <a:pos x="8" y="7"/>
                </a:cxn>
                <a:cxn ang="0">
                  <a:pos x="9" y="8"/>
                </a:cxn>
              </a:cxnLst>
              <a:rect l="0" t="0" r="r" b="b"/>
              <a:pathLst>
                <a:path w="12" h="10">
                  <a:moveTo>
                    <a:pt x="9" y="8"/>
                  </a:moveTo>
                  <a:cubicBezTo>
                    <a:pt x="8" y="9"/>
                    <a:pt x="8" y="9"/>
                    <a:pt x="7" y="9"/>
                  </a:cubicBezTo>
                  <a:cubicBezTo>
                    <a:pt x="7" y="10"/>
                    <a:pt x="6" y="10"/>
                    <a:pt x="6" y="10"/>
                  </a:cubicBezTo>
                  <a:cubicBezTo>
                    <a:pt x="5" y="10"/>
                    <a:pt x="4" y="10"/>
                    <a:pt x="4" y="10"/>
                  </a:cubicBezTo>
                  <a:cubicBezTo>
                    <a:pt x="3" y="9"/>
                    <a:pt x="3" y="8"/>
                    <a:pt x="3" y="8"/>
                  </a:cubicBezTo>
                  <a:cubicBezTo>
                    <a:pt x="3" y="8"/>
                    <a:pt x="2" y="7"/>
                    <a:pt x="2" y="7"/>
                  </a:cubicBezTo>
                  <a:cubicBezTo>
                    <a:pt x="2" y="7"/>
                    <a:pt x="3" y="6"/>
                    <a:pt x="3" y="6"/>
                  </a:cubicBezTo>
                  <a:cubicBezTo>
                    <a:pt x="3" y="6"/>
                    <a:pt x="3" y="5"/>
                    <a:pt x="3" y="4"/>
                  </a:cubicBezTo>
                  <a:cubicBezTo>
                    <a:pt x="3" y="4"/>
                    <a:pt x="2" y="4"/>
                    <a:pt x="2" y="4"/>
                  </a:cubicBezTo>
                  <a:cubicBezTo>
                    <a:pt x="1" y="4"/>
                    <a:pt x="1" y="4"/>
                    <a:pt x="1" y="3"/>
                  </a:cubicBezTo>
                  <a:cubicBezTo>
                    <a:pt x="0" y="3"/>
                    <a:pt x="1" y="1"/>
                    <a:pt x="1" y="1"/>
                  </a:cubicBezTo>
                  <a:cubicBezTo>
                    <a:pt x="1" y="1"/>
                    <a:pt x="2" y="0"/>
                    <a:pt x="2" y="0"/>
                  </a:cubicBezTo>
                  <a:cubicBezTo>
                    <a:pt x="3" y="0"/>
                    <a:pt x="4" y="1"/>
                    <a:pt x="4" y="1"/>
                  </a:cubicBezTo>
                  <a:cubicBezTo>
                    <a:pt x="5" y="1"/>
                    <a:pt x="5" y="3"/>
                    <a:pt x="6" y="3"/>
                  </a:cubicBezTo>
                  <a:cubicBezTo>
                    <a:pt x="6" y="3"/>
                    <a:pt x="7" y="3"/>
                    <a:pt x="7" y="3"/>
                  </a:cubicBezTo>
                  <a:cubicBezTo>
                    <a:pt x="8" y="3"/>
                    <a:pt x="9" y="3"/>
                    <a:pt x="10" y="3"/>
                  </a:cubicBezTo>
                  <a:cubicBezTo>
                    <a:pt x="10" y="3"/>
                    <a:pt x="11" y="3"/>
                    <a:pt x="11" y="4"/>
                  </a:cubicBezTo>
                  <a:cubicBezTo>
                    <a:pt x="12" y="4"/>
                    <a:pt x="12" y="5"/>
                    <a:pt x="12" y="5"/>
                  </a:cubicBezTo>
                  <a:cubicBezTo>
                    <a:pt x="12" y="5"/>
                    <a:pt x="11" y="6"/>
                    <a:pt x="11" y="6"/>
                  </a:cubicBezTo>
                  <a:cubicBezTo>
                    <a:pt x="11" y="6"/>
                    <a:pt x="10" y="6"/>
                    <a:pt x="9" y="6"/>
                  </a:cubicBezTo>
                  <a:cubicBezTo>
                    <a:pt x="9" y="6"/>
                    <a:pt x="8" y="5"/>
                    <a:pt x="8" y="5"/>
                  </a:cubicBezTo>
                  <a:cubicBezTo>
                    <a:pt x="7" y="5"/>
                    <a:pt x="7" y="5"/>
                    <a:pt x="7" y="5"/>
                  </a:cubicBezTo>
                  <a:cubicBezTo>
                    <a:pt x="6" y="6"/>
                    <a:pt x="6" y="6"/>
                    <a:pt x="6" y="6"/>
                  </a:cubicBezTo>
                  <a:cubicBezTo>
                    <a:pt x="6" y="6"/>
                    <a:pt x="6" y="7"/>
                    <a:pt x="6" y="7"/>
                  </a:cubicBezTo>
                  <a:cubicBezTo>
                    <a:pt x="7" y="8"/>
                    <a:pt x="8" y="7"/>
                    <a:pt x="8" y="7"/>
                  </a:cubicBezTo>
                  <a:cubicBezTo>
                    <a:pt x="8" y="8"/>
                    <a:pt x="9" y="8"/>
                    <a:pt x="9"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2" name="Freeform 172"/>
            <p:cNvSpPr>
              <a:spLocks/>
            </p:cNvSpPr>
            <p:nvPr/>
          </p:nvSpPr>
          <p:spPr bwMode="auto">
            <a:xfrm>
              <a:off x="652463" y="1485901"/>
              <a:ext cx="42863" cy="52388"/>
            </a:xfrm>
            <a:custGeom>
              <a:avLst/>
              <a:gdLst/>
              <a:ahLst/>
              <a:cxnLst>
                <a:cxn ang="0">
                  <a:pos x="9" y="27"/>
                </a:cxn>
                <a:cxn ang="0">
                  <a:pos x="8" y="25"/>
                </a:cxn>
                <a:cxn ang="0">
                  <a:pos x="7" y="25"/>
                </a:cxn>
                <a:cxn ang="0">
                  <a:pos x="7" y="26"/>
                </a:cxn>
                <a:cxn ang="0">
                  <a:pos x="5" y="28"/>
                </a:cxn>
                <a:cxn ang="0">
                  <a:pos x="3" y="27"/>
                </a:cxn>
                <a:cxn ang="0">
                  <a:pos x="3" y="25"/>
                </a:cxn>
                <a:cxn ang="0">
                  <a:pos x="1" y="25"/>
                </a:cxn>
                <a:cxn ang="0">
                  <a:pos x="0" y="24"/>
                </a:cxn>
                <a:cxn ang="0">
                  <a:pos x="1" y="22"/>
                </a:cxn>
                <a:cxn ang="0">
                  <a:pos x="2" y="20"/>
                </a:cxn>
                <a:cxn ang="0">
                  <a:pos x="3" y="20"/>
                </a:cxn>
                <a:cxn ang="0">
                  <a:pos x="5" y="21"/>
                </a:cxn>
                <a:cxn ang="0">
                  <a:pos x="5" y="20"/>
                </a:cxn>
                <a:cxn ang="0">
                  <a:pos x="5" y="19"/>
                </a:cxn>
                <a:cxn ang="0">
                  <a:pos x="5" y="17"/>
                </a:cxn>
                <a:cxn ang="0">
                  <a:pos x="5" y="15"/>
                </a:cxn>
                <a:cxn ang="0">
                  <a:pos x="7" y="14"/>
                </a:cxn>
                <a:cxn ang="0">
                  <a:pos x="7" y="13"/>
                </a:cxn>
                <a:cxn ang="0">
                  <a:pos x="6" y="11"/>
                </a:cxn>
                <a:cxn ang="0">
                  <a:pos x="6" y="9"/>
                </a:cxn>
                <a:cxn ang="0">
                  <a:pos x="7" y="10"/>
                </a:cxn>
                <a:cxn ang="0">
                  <a:pos x="9" y="11"/>
                </a:cxn>
                <a:cxn ang="0">
                  <a:pos x="11" y="11"/>
                </a:cxn>
                <a:cxn ang="0">
                  <a:pos x="12" y="9"/>
                </a:cxn>
                <a:cxn ang="0">
                  <a:pos x="14" y="7"/>
                </a:cxn>
                <a:cxn ang="0">
                  <a:pos x="14" y="5"/>
                </a:cxn>
                <a:cxn ang="0">
                  <a:pos x="14" y="3"/>
                </a:cxn>
                <a:cxn ang="0">
                  <a:pos x="14" y="1"/>
                </a:cxn>
                <a:cxn ang="0">
                  <a:pos x="15" y="0"/>
                </a:cxn>
                <a:cxn ang="0">
                  <a:pos x="17" y="2"/>
                </a:cxn>
                <a:cxn ang="0">
                  <a:pos x="17" y="4"/>
                </a:cxn>
                <a:cxn ang="0">
                  <a:pos x="18" y="6"/>
                </a:cxn>
                <a:cxn ang="0">
                  <a:pos x="18" y="7"/>
                </a:cxn>
                <a:cxn ang="0">
                  <a:pos x="17" y="8"/>
                </a:cxn>
                <a:cxn ang="0">
                  <a:pos x="17" y="9"/>
                </a:cxn>
                <a:cxn ang="0">
                  <a:pos x="19" y="10"/>
                </a:cxn>
                <a:cxn ang="0">
                  <a:pos x="20" y="11"/>
                </a:cxn>
                <a:cxn ang="0">
                  <a:pos x="22" y="13"/>
                </a:cxn>
                <a:cxn ang="0">
                  <a:pos x="22" y="14"/>
                </a:cxn>
                <a:cxn ang="0">
                  <a:pos x="21" y="14"/>
                </a:cxn>
                <a:cxn ang="0">
                  <a:pos x="20" y="15"/>
                </a:cxn>
                <a:cxn ang="0">
                  <a:pos x="21" y="16"/>
                </a:cxn>
                <a:cxn ang="0">
                  <a:pos x="23" y="17"/>
                </a:cxn>
                <a:cxn ang="0">
                  <a:pos x="23" y="18"/>
                </a:cxn>
                <a:cxn ang="0">
                  <a:pos x="23" y="19"/>
                </a:cxn>
                <a:cxn ang="0">
                  <a:pos x="22" y="19"/>
                </a:cxn>
                <a:cxn ang="0">
                  <a:pos x="21" y="18"/>
                </a:cxn>
                <a:cxn ang="0">
                  <a:pos x="19" y="18"/>
                </a:cxn>
                <a:cxn ang="0">
                  <a:pos x="19" y="18"/>
                </a:cxn>
                <a:cxn ang="0">
                  <a:pos x="19" y="19"/>
                </a:cxn>
                <a:cxn ang="0">
                  <a:pos x="19" y="20"/>
                </a:cxn>
                <a:cxn ang="0">
                  <a:pos x="18" y="21"/>
                </a:cxn>
                <a:cxn ang="0">
                  <a:pos x="17" y="22"/>
                </a:cxn>
                <a:cxn ang="0">
                  <a:pos x="17" y="24"/>
                </a:cxn>
                <a:cxn ang="0">
                  <a:pos x="16" y="24"/>
                </a:cxn>
                <a:cxn ang="0">
                  <a:pos x="15" y="25"/>
                </a:cxn>
                <a:cxn ang="0">
                  <a:pos x="15" y="26"/>
                </a:cxn>
                <a:cxn ang="0">
                  <a:pos x="14" y="27"/>
                </a:cxn>
                <a:cxn ang="0">
                  <a:pos x="13" y="28"/>
                </a:cxn>
                <a:cxn ang="0">
                  <a:pos x="10" y="28"/>
                </a:cxn>
                <a:cxn ang="0">
                  <a:pos x="9" y="27"/>
                </a:cxn>
              </a:cxnLst>
              <a:rect l="0" t="0" r="r" b="b"/>
              <a:pathLst>
                <a:path w="23" h="28">
                  <a:moveTo>
                    <a:pt x="9" y="27"/>
                  </a:moveTo>
                  <a:cubicBezTo>
                    <a:pt x="9" y="27"/>
                    <a:pt x="9" y="25"/>
                    <a:pt x="8" y="25"/>
                  </a:cubicBezTo>
                  <a:cubicBezTo>
                    <a:pt x="8" y="25"/>
                    <a:pt x="7" y="25"/>
                    <a:pt x="7" y="25"/>
                  </a:cubicBezTo>
                  <a:cubicBezTo>
                    <a:pt x="6" y="25"/>
                    <a:pt x="7" y="26"/>
                    <a:pt x="7" y="26"/>
                  </a:cubicBezTo>
                  <a:cubicBezTo>
                    <a:pt x="6" y="27"/>
                    <a:pt x="6" y="28"/>
                    <a:pt x="5" y="28"/>
                  </a:cubicBezTo>
                  <a:cubicBezTo>
                    <a:pt x="5" y="28"/>
                    <a:pt x="4" y="27"/>
                    <a:pt x="3" y="27"/>
                  </a:cubicBezTo>
                  <a:cubicBezTo>
                    <a:pt x="3" y="27"/>
                    <a:pt x="3" y="26"/>
                    <a:pt x="3" y="25"/>
                  </a:cubicBezTo>
                  <a:cubicBezTo>
                    <a:pt x="2" y="25"/>
                    <a:pt x="1" y="25"/>
                    <a:pt x="1" y="25"/>
                  </a:cubicBezTo>
                  <a:cubicBezTo>
                    <a:pt x="1" y="25"/>
                    <a:pt x="0" y="24"/>
                    <a:pt x="0" y="24"/>
                  </a:cubicBezTo>
                  <a:cubicBezTo>
                    <a:pt x="0" y="24"/>
                    <a:pt x="0" y="23"/>
                    <a:pt x="1" y="22"/>
                  </a:cubicBezTo>
                  <a:cubicBezTo>
                    <a:pt x="1" y="21"/>
                    <a:pt x="1" y="20"/>
                    <a:pt x="2" y="20"/>
                  </a:cubicBezTo>
                  <a:cubicBezTo>
                    <a:pt x="2" y="20"/>
                    <a:pt x="3" y="20"/>
                    <a:pt x="3" y="20"/>
                  </a:cubicBezTo>
                  <a:cubicBezTo>
                    <a:pt x="4" y="20"/>
                    <a:pt x="4" y="21"/>
                    <a:pt x="5" y="21"/>
                  </a:cubicBezTo>
                  <a:cubicBezTo>
                    <a:pt x="5" y="21"/>
                    <a:pt x="5" y="20"/>
                    <a:pt x="5" y="20"/>
                  </a:cubicBezTo>
                  <a:cubicBezTo>
                    <a:pt x="6" y="20"/>
                    <a:pt x="5" y="19"/>
                    <a:pt x="5" y="19"/>
                  </a:cubicBezTo>
                  <a:cubicBezTo>
                    <a:pt x="5" y="18"/>
                    <a:pt x="5" y="17"/>
                    <a:pt x="5" y="17"/>
                  </a:cubicBezTo>
                  <a:cubicBezTo>
                    <a:pt x="4" y="16"/>
                    <a:pt x="5" y="15"/>
                    <a:pt x="5" y="15"/>
                  </a:cubicBezTo>
                  <a:cubicBezTo>
                    <a:pt x="5" y="14"/>
                    <a:pt x="6" y="14"/>
                    <a:pt x="7" y="14"/>
                  </a:cubicBezTo>
                  <a:cubicBezTo>
                    <a:pt x="7" y="14"/>
                    <a:pt x="7" y="13"/>
                    <a:pt x="7" y="13"/>
                  </a:cubicBezTo>
                  <a:cubicBezTo>
                    <a:pt x="7" y="12"/>
                    <a:pt x="6" y="12"/>
                    <a:pt x="6" y="11"/>
                  </a:cubicBezTo>
                  <a:cubicBezTo>
                    <a:pt x="6" y="11"/>
                    <a:pt x="5" y="10"/>
                    <a:pt x="6" y="9"/>
                  </a:cubicBezTo>
                  <a:cubicBezTo>
                    <a:pt x="6" y="9"/>
                    <a:pt x="7" y="9"/>
                    <a:pt x="7" y="10"/>
                  </a:cubicBezTo>
                  <a:cubicBezTo>
                    <a:pt x="8" y="10"/>
                    <a:pt x="8" y="11"/>
                    <a:pt x="9" y="11"/>
                  </a:cubicBezTo>
                  <a:cubicBezTo>
                    <a:pt x="9" y="11"/>
                    <a:pt x="10" y="11"/>
                    <a:pt x="11" y="11"/>
                  </a:cubicBezTo>
                  <a:cubicBezTo>
                    <a:pt x="11" y="10"/>
                    <a:pt x="12" y="10"/>
                    <a:pt x="12" y="9"/>
                  </a:cubicBezTo>
                  <a:cubicBezTo>
                    <a:pt x="13" y="9"/>
                    <a:pt x="14" y="8"/>
                    <a:pt x="14" y="7"/>
                  </a:cubicBezTo>
                  <a:cubicBezTo>
                    <a:pt x="14" y="7"/>
                    <a:pt x="14" y="5"/>
                    <a:pt x="14" y="5"/>
                  </a:cubicBezTo>
                  <a:cubicBezTo>
                    <a:pt x="14" y="4"/>
                    <a:pt x="14" y="3"/>
                    <a:pt x="14" y="3"/>
                  </a:cubicBezTo>
                  <a:cubicBezTo>
                    <a:pt x="14" y="2"/>
                    <a:pt x="14" y="1"/>
                    <a:pt x="14" y="1"/>
                  </a:cubicBezTo>
                  <a:cubicBezTo>
                    <a:pt x="14" y="1"/>
                    <a:pt x="15" y="0"/>
                    <a:pt x="15" y="0"/>
                  </a:cubicBezTo>
                  <a:cubicBezTo>
                    <a:pt x="16" y="0"/>
                    <a:pt x="17" y="2"/>
                    <a:pt x="17" y="2"/>
                  </a:cubicBezTo>
                  <a:cubicBezTo>
                    <a:pt x="17" y="3"/>
                    <a:pt x="17" y="4"/>
                    <a:pt x="17" y="4"/>
                  </a:cubicBezTo>
                  <a:cubicBezTo>
                    <a:pt x="17" y="4"/>
                    <a:pt x="18" y="5"/>
                    <a:pt x="18" y="6"/>
                  </a:cubicBezTo>
                  <a:cubicBezTo>
                    <a:pt x="18" y="6"/>
                    <a:pt x="18" y="6"/>
                    <a:pt x="18" y="7"/>
                  </a:cubicBezTo>
                  <a:cubicBezTo>
                    <a:pt x="17" y="7"/>
                    <a:pt x="17" y="7"/>
                    <a:pt x="17" y="8"/>
                  </a:cubicBezTo>
                  <a:cubicBezTo>
                    <a:pt x="17" y="8"/>
                    <a:pt x="17" y="9"/>
                    <a:pt x="17" y="9"/>
                  </a:cubicBezTo>
                  <a:cubicBezTo>
                    <a:pt x="17" y="10"/>
                    <a:pt x="18" y="10"/>
                    <a:pt x="19" y="10"/>
                  </a:cubicBezTo>
                  <a:cubicBezTo>
                    <a:pt x="19" y="10"/>
                    <a:pt x="20" y="11"/>
                    <a:pt x="20" y="11"/>
                  </a:cubicBezTo>
                  <a:cubicBezTo>
                    <a:pt x="21" y="11"/>
                    <a:pt x="22" y="12"/>
                    <a:pt x="22" y="13"/>
                  </a:cubicBezTo>
                  <a:cubicBezTo>
                    <a:pt x="22" y="13"/>
                    <a:pt x="23" y="14"/>
                    <a:pt x="22" y="14"/>
                  </a:cubicBezTo>
                  <a:cubicBezTo>
                    <a:pt x="22" y="14"/>
                    <a:pt x="21" y="14"/>
                    <a:pt x="21" y="14"/>
                  </a:cubicBezTo>
                  <a:cubicBezTo>
                    <a:pt x="21" y="14"/>
                    <a:pt x="20" y="14"/>
                    <a:pt x="20" y="15"/>
                  </a:cubicBezTo>
                  <a:cubicBezTo>
                    <a:pt x="20" y="15"/>
                    <a:pt x="21" y="16"/>
                    <a:pt x="21" y="16"/>
                  </a:cubicBezTo>
                  <a:cubicBezTo>
                    <a:pt x="21" y="16"/>
                    <a:pt x="23" y="16"/>
                    <a:pt x="23" y="17"/>
                  </a:cubicBezTo>
                  <a:cubicBezTo>
                    <a:pt x="23" y="17"/>
                    <a:pt x="23" y="18"/>
                    <a:pt x="23" y="18"/>
                  </a:cubicBezTo>
                  <a:cubicBezTo>
                    <a:pt x="23" y="18"/>
                    <a:pt x="23" y="19"/>
                    <a:pt x="23" y="19"/>
                  </a:cubicBezTo>
                  <a:cubicBezTo>
                    <a:pt x="23" y="19"/>
                    <a:pt x="22" y="19"/>
                    <a:pt x="22" y="19"/>
                  </a:cubicBezTo>
                  <a:cubicBezTo>
                    <a:pt x="21" y="19"/>
                    <a:pt x="21" y="18"/>
                    <a:pt x="21" y="18"/>
                  </a:cubicBezTo>
                  <a:cubicBezTo>
                    <a:pt x="20" y="18"/>
                    <a:pt x="19" y="17"/>
                    <a:pt x="19" y="18"/>
                  </a:cubicBezTo>
                  <a:cubicBezTo>
                    <a:pt x="19" y="18"/>
                    <a:pt x="19" y="18"/>
                    <a:pt x="19" y="18"/>
                  </a:cubicBezTo>
                  <a:cubicBezTo>
                    <a:pt x="19" y="19"/>
                    <a:pt x="19" y="19"/>
                    <a:pt x="19" y="19"/>
                  </a:cubicBezTo>
                  <a:cubicBezTo>
                    <a:pt x="19" y="19"/>
                    <a:pt x="19" y="20"/>
                    <a:pt x="19" y="20"/>
                  </a:cubicBezTo>
                  <a:cubicBezTo>
                    <a:pt x="19" y="20"/>
                    <a:pt x="18" y="21"/>
                    <a:pt x="18" y="21"/>
                  </a:cubicBezTo>
                  <a:cubicBezTo>
                    <a:pt x="18" y="21"/>
                    <a:pt x="18" y="22"/>
                    <a:pt x="17" y="22"/>
                  </a:cubicBezTo>
                  <a:cubicBezTo>
                    <a:pt x="17" y="23"/>
                    <a:pt x="17" y="24"/>
                    <a:pt x="17" y="24"/>
                  </a:cubicBezTo>
                  <a:cubicBezTo>
                    <a:pt x="17" y="24"/>
                    <a:pt x="16" y="24"/>
                    <a:pt x="16" y="24"/>
                  </a:cubicBezTo>
                  <a:cubicBezTo>
                    <a:pt x="15" y="24"/>
                    <a:pt x="15" y="25"/>
                    <a:pt x="15" y="25"/>
                  </a:cubicBezTo>
                  <a:cubicBezTo>
                    <a:pt x="15" y="25"/>
                    <a:pt x="15" y="26"/>
                    <a:pt x="15" y="26"/>
                  </a:cubicBezTo>
                  <a:cubicBezTo>
                    <a:pt x="15" y="26"/>
                    <a:pt x="14" y="27"/>
                    <a:pt x="14" y="27"/>
                  </a:cubicBezTo>
                  <a:cubicBezTo>
                    <a:pt x="14" y="27"/>
                    <a:pt x="13" y="27"/>
                    <a:pt x="13" y="28"/>
                  </a:cubicBezTo>
                  <a:cubicBezTo>
                    <a:pt x="12" y="28"/>
                    <a:pt x="11" y="28"/>
                    <a:pt x="10" y="28"/>
                  </a:cubicBezTo>
                  <a:cubicBezTo>
                    <a:pt x="10" y="27"/>
                    <a:pt x="9" y="27"/>
                    <a:pt x="9" y="2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3" name="Freeform 173"/>
            <p:cNvSpPr>
              <a:spLocks/>
            </p:cNvSpPr>
            <p:nvPr/>
          </p:nvSpPr>
          <p:spPr bwMode="auto">
            <a:xfrm>
              <a:off x="676276" y="1547813"/>
              <a:ext cx="6350" cy="6350"/>
            </a:xfrm>
            <a:custGeom>
              <a:avLst/>
              <a:gdLst/>
              <a:ahLst/>
              <a:cxnLst>
                <a:cxn ang="0">
                  <a:pos x="2" y="2"/>
                </a:cxn>
                <a:cxn ang="0">
                  <a:pos x="1" y="3"/>
                </a:cxn>
                <a:cxn ang="0">
                  <a:pos x="0" y="2"/>
                </a:cxn>
                <a:cxn ang="0">
                  <a:pos x="0" y="1"/>
                </a:cxn>
                <a:cxn ang="0">
                  <a:pos x="2" y="0"/>
                </a:cxn>
                <a:cxn ang="0">
                  <a:pos x="3" y="1"/>
                </a:cxn>
                <a:cxn ang="0">
                  <a:pos x="2" y="2"/>
                </a:cxn>
              </a:cxnLst>
              <a:rect l="0" t="0" r="r" b="b"/>
              <a:pathLst>
                <a:path w="3" h="3">
                  <a:moveTo>
                    <a:pt x="2" y="2"/>
                  </a:moveTo>
                  <a:cubicBezTo>
                    <a:pt x="2" y="3"/>
                    <a:pt x="1" y="3"/>
                    <a:pt x="1" y="3"/>
                  </a:cubicBezTo>
                  <a:cubicBezTo>
                    <a:pt x="0" y="3"/>
                    <a:pt x="0" y="2"/>
                    <a:pt x="0" y="2"/>
                  </a:cubicBezTo>
                  <a:cubicBezTo>
                    <a:pt x="0" y="2"/>
                    <a:pt x="0" y="1"/>
                    <a:pt x="0" y="1"/>
                  </a:cubicBezTo>
                  <a:cubicBezTo>
                    <a:pt x="1" y="1"/>
                    <a:pt x="2" y="0"/>
                    <a:pt x="2" y="0"/>
                  </a:cubicBezTo>
                  <a:cubicBezTo>
                    <a:pt x="2" y="0"/>
                    <a:pt x="3" y="1"/>
                    <a:pt x="3" y="1"/>
                  </a:cubicBezTo>
                  <a:cubicBezTo>
                    <a:pt x="3" y="1"/>
                    <a:pt x="3" y="2"/>
                    <a:pt x="2"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4" name="Freeform 174"/>
            <p:cNvSpPr>
              <a:spLocks/>
            </p:cNvSpPr>
            <p:nvPr/>
          </p:nvSpPr>
          <p:spPr bwMode="auto">
            <a:xfrm>
              <a:off x="642938" y="1555751"/>
              <a:ext cx="4763" cy="4763"/>
            </a:xfrm>
            <a:custGeom>
              <a:avLst/>
              <a:gdLst/>
              <a:ahLst/>
              <a:cxnLst>
                <a:cxn ang="0">
                  <a:pos x="3" y="1"/>
                </a:cxn>
                <a:cxn ang="0">
                  <a:pos x="2" y="2"/>
                </a:cxn>
                <a:cxn ang="0">
                  <a:pos x="2" y="3"/>
                </a:cxn>
                <a:cxn ang="0">
                  <a:pos x="1" y="3"/>
                </a:cxn>
                <a:cxn ang="0">
                  <a:pos x="0" y="1"/>
                </a:cxn>
                <a:cxn ang="0">
                  <a:pos x="1" y="0"/>
                </a:cxn>
                <a:cxn ang="0">
                  <a:pos x="2" y="0"/>
                </a:cxn>
                <a:cxn ang="0">
                  <a:pos x="3" y="0"/>
                </a:cxn>
                <a:cxn ang="0">
                  <a:pos x="3" y="1"/>
                </a:cxn>
              </a:cxnLst>
              <a:rect l="0" t="0" r="r" b="b"/>
              <a:pathLst>
                <a:path w="3" h="3">
                  <a:moveTo>
                    <a:pt x="3" y="1"/>
                  </a:moveTo>
                  <a:cubicBezTo>
                    <a:pt x="3" y="1"/>
                    <a:pt x="2" y="2"/>
                    <a:pt x="2" y="2"/>
                  </a:cubicBezTo>
                  <a:cubicBezTo>
                    <a:pt x="2" y="2"/>
                    <a:pt x="2" y="2"/>
                    <a:pt x="2" y="3"/>
                  </a:cubicBezTo>
                  <a:cubicBezTo>
                    <a:pt x="2" y="3"/>
                    <a:pt x="1" y="3"/>
                    <a:pt x="1" y="3"/>
                  </a:cubicBezTo>
                  <a:cubicBezTo>
                    <a:pt x="0" y="2"/>
                    <a:pt x="0" y="2"/>
                    <a:pt x="0" y="1"/>
                  </a:cubicBezTo>
                  <a:cubicBezTo>
                    <a:pt x="0" y="1"/>
                    <a:pt x="0" y="0"/>
                    <a:pt x="1" y="0"/>
                  </a:cubicBezTo>
                  <a:cubicBezTo>
                    <a:pt x="1" y="0"/>
                    <a:pt x="1" y="0"/>
                    <a:pt x="2" y="0"/>
                  </a:cubicBezTo>
                  <a:cubicBezTo>
                    <a:pt x="2" y="0"/>
                    <a:pt x="3" y="0"/>
                    <a:pt x="3" y="0"/>
                  </a:cubicBezTo>
                  <a:cubicBezTo>
                    <a:pt x="3" y="0"/>
                    <a:pt x="3" y="1"/>
                    <a:pt x="3"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5" name="Freeform 175"/>
            <p:cNvSpPr>
              <a:spLocks/>
            </p:cNvSpPr>
            <p:nvPr/>
          </p:nvSpPr>
          <p:spPr bwMode="auto">
            <a:xfrm>
              <a:off x="703263" y="1504951"/>
              <a:ext cx="4763" cy="7938"/>
            </a:xfrm>
            <a:custGeom>
              <a:avLst/>
              <a:gdLst/>
              <a:ahLst/>
              <a:cxnLst>
                <a:cxn ang="0">
                  <a:pos x="3" y="4"/>
                </a:cxn>
                <a:cxn ang="0">
                  <a:pos x="2" y="3"/>
                </a:cxn>
                <a:cxn ang="0">
                  <a:pos x="0" y="3"/>
                </a:cxn>
                <a:cxn ang="0">
                  <a:pos x="0" y="2"/>
                </a:cxn>
                <a:cxn ang="0">
                  <a:pos x="0" y="0"/>
                </a:cxn>
                <a:cxn ang="0">
                  <a:pos x="1" y="0"/>
                </a:cxn>
                <a:cxn ang="0">
                  <a:pos x="2" y="1"/>
                </a:cxn>
                <a:cxn ang="0">
                  <a:pos x="3" y="2"/>
                </a:cxn>
                <a:cxn ang="0">
                  <a:pos x="3" y="4"/>
                </a:cxn>
              </a:cxnLst>
              <a:rect l="0" t="0" r="r" b="b"/>
              <a:pathLst>
                <a:path w="3" h="4">
                  <a:moveTo>
                    <a:pt x="3" y="4"/>
                  </a:moveTo>
                  <a:cubicBezTo>
                    <a:pt x="2" y="4"/>
                    <a:pt x="2" y="3"/>
                    <a:pt x="2" y="3"/>
                  </a:cubicBezTo>
                  <a:cubicBezTo>
                    <a:pt x="1" y="2"/>
                    <a:pt x="0" y="3"/>
                    <a:pt x="0" y="3"/>
                  </a:cubicBezTo>
                  <a:cubicBezTo>
                    <a:pt x="0" y="2"/>
                    <a:pt x="0" y="2"/>
                    <a:pt x="0" y="2"/>
                  </a:cubicBezTo>
                  <a:cubicBezTo>
                    <a:pt x="0" y="1"/>
                    <a:pt x="0" y="1"/>
                    <a:pt x="0" y="0"/>
                  </a:cubicBezTo>
                  <a:cubicBezTo>
                    <a:pt x="0" y="0"/>
                    <a:pt x="1" y="0"/>
                    <a:pt x="1" y="0"/>
                  </a:cubicBezTo>
                  <a:cubicBezTo>
                    <a:pt x="1" y="1"/>
                    <a:pt x="2" y="1"/>
                    <a:pt x="2" y="1"/>
                  </a:cubicBezTo>
                  <a:cubicBezTo>
                    <a:pt x="2" y="2"/>
                    <a:pt x="3" y="2"/>
                    <a:pt x="3" y="2"/>
                  </a:cubicBezTo>
                  <a:cubicBezTo>
                    <a:pt x="3" y="3"/>
                    <a:pt x="3" y="4"/>
                    <a:pt x="3"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6" name="Freeform 176"/>
            <p:cNvSpPr>
              <a:spLocks/>
            </p:cNvSpPr>
            <p:nvPr/>
          </p:nvSpPr>
          <p:spPr bwMode="auto">
            <a:xfrm>
              <a:off x="692151" y="1487488"/>
              <a:ext cx="7938" cy="7938"/>
            </a:xfrm>
            <a:custGeom>
              <a:avLst/>
              <a:gdLst/>
              <a:ahLst/>
              <a:cxnLst>
                <a:cxn ang="0">
                  <a:pos x="3" y="3"/>
                </a:cxn>
                <a:cxn ang="0">
                  <a:pos x="2" y="4"/>
                </a:cxn>
                <a:cxn ang="0">
                  <a:pos x="1" y="4"/>
                </a:cxn>
                <a:cxn ang="0">
                  <a:pos x="1" y="3"/>
                </a:cxn>
                <a:cxn ang="0">
                  <a:pos x="0" y="1"/>
                </a:cxn>
                <a:cxn ang="0">
                  <a:pos x="0" y="0"/>
                </a:cxn>
                <a:cxn ang="0">
                  <a:pos x="1" y="0"/>
                </a:cxn>
                <a:cxn ang="0">
                  <a:pos x="2" y="1"/>
                </a:cxn>
                <a:cxn ang="0">
                  <a:pos x="3" y="1"/>
                </a:cxn>
                <a:cxn ang="0">
                  <a:pos x="4" y="2"/>
                </a:cxn>
                <a:cxn ang="0">
                  <a:pos x="3" y="3"/>
                </a:cxn>
              </a:cxnLst>
              <a:rect l="0" t="0" r="r" b="b"/>
              <a:pathLst>
                <a:path w="4" h="4">
                  <a:moveTo>
                    <a:pt x="3" y="3"/>
                  </a:moveTo>
                  <a:cubicBezTo>
                    <a:pt x="3" y="3"/>
                    <a:pt x="3" y="4"/>
                    <a:pt x="2" y="4"/>
                  </a:cubicBezTo>
                  <a:cubicBezTo>
                    <a:pt x="2" y="4"/>
                    <a:pt x="1" y="4"/>
                    <a:pt x="1" y="4"/>
                  </a:cubicBezTo>
                  <a:cubicBezTo>
                    <a:pt x="1" y="3"/>
                    <a:pt x="1" y="3"/>
                    <a:pt x="1" y="3"/>
                  </a:cubicBezTo>
                  <a:cubicBezTo>
                    <a:pt x="1" y="2"/>
                    <a:pt x="0" y="2"/>
                    <a:pt x="0" y="1"/>
                  </a:cubicBezTo>
                  <a:cubicBezTo>
                    <a:pt x="0" y="1"/>
                    <a:pt x="0" y="0"/>
                    <a:pt x="0" y="0"/>
                  </a:cubicBezTo>
                  <a:cubicBezTo>
                    <a:pt x="0" y="0"/>
                    <a:pt x="1" y="0"/>
                    <a:pt x="1" y="0"/>
                  </a:cubicBezTo>
                  <a:cubicBezTo>
                    <a:pt x="1" y="0"/>
                    <a:pt x="2" y="1"/>
                    <a:pt x="2" y="1"/>
                  </a:cubicBezTo>
                  <a:cubicBezTo>
                    <a:pt x="2" y="1"/>
                    <a:pt x="3" y="1"/>
                    <a:pt x="3" y="1"/>
                  </a:cubicBezTo>
                  <a:cubicBezTo>
                    <a:pt x="3" y="1"/>
                    <a:pt x="4" y="2"/>
                    <a:pt x="4" y="2"/>
                  </a:cubicBezTo>
                  <a:cubicBezTo>
                    <a:pt x="4" y="2"/>
                    <a:pt x="3" y="3"/>
                    <a:pt x="3"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7" name="Freeform 177"/>
            <p:cNvSpPr>
              <a:spLocks/>
            </p:cNvSpPr>
            <p:nvPr/>
          </p:nvSpPr>
          <p:spPr bwMode="auto">
            <a:xfrm>
              <a:off x="712788" y="1476376"/>
              <a:ext cx="11113" cy="17463"/>
            </a:xfrm>
            <a:custGeom>
              <a:avLst/>
              <a:gdLst/>
              <a:ahLst/>
              <a:cxnLst>
                <a:cxn ang="0">
                  <a:pos x="2" y="9"/>
                </a:cxn>
                <a:cxn ang="0">
                  <a:pos x="1" y="7"/>
                </a:cxn>
                <a:cxn ang="0">
                  <a:pos x="0" y="7"/>
                </a:cxn>
                <a:cxn ang="0">
                  <a:pos x="0" y="5"/>
                </a:cxn>
                <a:cxn ang="0">
                  <a:pos x="1" y="4"/>
                </a:cxn>
                <a:cxn ang="0">
                  <a:pos x="0" y="1"/>
                </a:cxn>
                <a:cxn ang="0">
                  <a:pos x="1" y="1"/>
                </a:cxn>
                <a:cxn ang="0">
                  <a:pos x="3" y="0"/>
                </a:cxn>
                <a:cxn ang="0">
                  <a:pos x="5" y="0"/>
                </a:cxn>
                <a:cxn ang="0">
                  <a:pos x="5" y="1"/>
                </a:cxn>
                <a:cxn ang="0">
                  <a:pos x="4" y="3"/>
                </a:cxn>
                <a:cxn ang="0">
                  <a:pos x="4" y="4"/>
                </a:cxn>
                <a:cxn ang="0">
                  <a:pos x="2" y="5"/>
                </a:cxn>
                <a:cxn ang="0">
                  <a:pos x="3" y="6"/>
                </a:cxn>
                <a:cxn ang="0">
                  <a:pos x="4" y="6"/>
                </a:cxn>
                <a:cxn ang="0">
                  <a:pos x="4" y="8"/>
                </a:cxn>
                <a:cxn ang="0">
                  <a:pos x="4" y="9"/>
                </a:cxn>
                <a:cxn ang="0">
                  <a:pos x="2" y="9"/>
                </a:cxn>
              </a:cxnLst>
              <a:rect l="0" t="0" r="r" b="b"/>
              <a:pathLst>
                <a:path w="6" h="9">
                  <a:moveTo>
                    <a:pt x="2" y="9"/>
                  </a:moveTo>
                  <a:cubicBezTo>
                    <a:pt x="2" y="9"/>
                    <a:pt x="2" y="8"/>
                    <a:pt x="1" y="7"/>
                  </a:cubicBezTo>
                  <a:cubicBezTo>
                    <a:pt x="1" y="7"/>
                    <a:pt x="0" y="7"/>
                    <a:pt x="0" y="7"/>
                  </a:cubicBezTo>
                  <a:cubicBezTo>
                    <a:pt x="0" y="7"/>
                    <a:pt x="0" y="6"/>
                    <a:pt x="0" y="5"/>
                  </a:cubicBezTo>
                  <a:cubicBezTo>
                    <a:pt x="0" y="5"/>
                    <a:pt x="1" y="4"/>
                    <a:pt x="1" y="4"/>
                  </a:cubicBezTo>
                  <a:cubicBezTo>
                    <a:pt x="1" y="3"/>
                    <a:pt x="0" y="2"/>
                    <a:pt x="0" y="1"/>
                  </a:cubicBezTo>
                  <a:cubicBezTo>
                    <a:pt x="0" y="1"/>
                    <a:pt x="1" y="1"/>
                    <a:pt x="1" y="1"/>
                  </a:cubicBezTo>
                  <a:cubicBezTo>
                    <a:pt x="2" y="1"/>
                    <a:pt x="3" y="0"/>
                    <a:pt x="3" y="0"/>
                  </a:cubicBezTo>
                  <a:cubicBezTo>
                    <a:pt x="4" y="0"/>
                    <a:pt x="5" y="0"/>
                    <a:pt x="5" y="0"/>
                  </a:cubicBezTo>
                  <a:cubicBezTo>
                    <a:pt x="5" y="0"/>
                    <a:pt x="6" y="1"/>
                    <a:pt x="5" y="1"/>
                  </a:cubicBezTo>
                  <a:cubicBezTo>
                    <a:pt x="5" y="2"/>
                    <a:pt x="4" y="2"/>
                    <a:pt x="4" y="3"/>
                  </a:cubicBezTo>
                  <a:cubicBezTo>
                    <a:pt x="4" y="3"/>
                    <a:pt x="4" y="4"/>
                    <a:pt x="4" y="4"/>
                  </a:cubicBezTo>
                  <a:cubicBezTo>
                    <a:pt x="3" y="5"/>
                    <a:pt x="2" y="5"/>
                    <a:pt x="2" y="5"/>
                  </a:cubicBezTo>
                  <a:cubicBezTo>
                    <a:pt x="2" y="6"/>
                    <a:pt x="2" y="6"/>
                    <a:pt x="3" y="6"/>
                  </a:cubicBezTo>
                  <a:cubicBezTo>
                    <a:pt x="3" y="6"/>
                    <a:pt x="4" y="6"/>
                    <a:pt x="4" y="6"/>
                  </a:cubicBezTo>
                  <a:cubicBezTo>
                    <a:pt x="4" y="7"/>
                    <a:pt x="5" y="7"/>
                    <a:pt x="4" y="8"/>
                  </a:cubicBezTo>
                  <a:cubicBezTo>
                    <a:pt x="4" y="8"/>
                    <a:pt x="4" y="9"/>
                    <a:pt x="4" y="9"/>
                  </a:cubicBezTo>
                  <a:cubicBezTo>
                    <a:pt x="3" y="9"/>
                    <a:pt x="3" y="9"/>
                    <a:pt x="2" y="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8" name="Freeform 178"/>
            <p:cNvSpPr>
              <a:spLocks/>
            </p:cNvSpPr>
            <p:nvPr/>
          </p:nvSpPr>
          <p:spPr bwMode="auto">
            <a:xfrm>
              <a:off x="682626" y="1335088"/>
              <a:ext cx="63500" cy="139700"/>
            </a:xfrm>
            <a:custGeom>
              <a:avLst/>
              <a:gdLst/>
              <a:ahLst/>
              <a:cxnLst>
                <a:cxn ang="0">
                  <a:pos x="24" y="72"/>
                </a:cxn>
                <a:cxn ang="0">
                  <a:pos x="18" y="70"/>
                </a:cxn>
                <a:cxn ang="0">
                  <a:pos x="11" y="71"/>
                </a:cxn>
                <a:cxn ang="0">
                  <a:pos x="8" y="66"/>
                </a:cxn>
                <a:cxn ang="0">
                  <a:pos x="5" y="58"/>
                </a:cxn>
                <a:cxn ang="0">
                  <a:pos x="4" y="45"/>
                </a:cxn>
                <a:cxn ang="0">
                  <a:pos x="3" y="39"/>
                </a:cxn>
                <a:cxn ang="0">
                  <a:pos x="0" y="37"/>
                </a:cxn>
                <a:cxn ang="0">
                  <a:pos x="1" y="35"/>
                </a:cxn>
                <a:cxn ang="0">
                  <a:pos x="4" y="29"/>
                </a:cxn>
                <a:cxn ang="0">
                  <a:pos x="8" y="20"/>
                </a:cxn>
                <a:cxn ang="0">
                  <a:pos x="6" y="7"/>
                </a:cxn>
                <a:cxn ang="0">
                  <a:pos x="6" y="1"/>
                </a:cxn>
                <a:cxn ang="0">
                  <a:pos x="10" y="0"/>
                </a:cxn>
                <a:cxn ang="0">
                  <a:pos x="13" y="1"/>
                </a:cxn>
                <a:cxn ang="0">
                  <a:pos x="19" y="1"/>
                </a:cxn>
                <a:cxn ang="0">
                  <a:pos x="21" y="3"/>
                </a:cxn>
                <a:cxn ang="0">
                  <a:pos x="24" y="5"/>
                </a:cxn>
                <a:cxn ang="0">
                  <a:pos x="24" y="7"/>
                </a:cxn>
                <a:cxn ang="0">
                  <a:pos x="22" y="8"/>
                </a:cxn>
                <a:cxn ang="0">
                  <a:pos x="25" y="9"/>
                </a:cxn>
                <a:cxn ang="0">
                  <a:pos x="28" y="12"/>
                </a:cxn>
                <a:cxn ang="0">
                  <a:pos x="26" y="13"/>
                </a:cxn>
                <a:cxn ang="0">
                  <a:pos x="22" y="14"/>
                </a:cxn>
                <a:cxn ang="0">
                  <a:pos x="28" y="15"/>
                </a:cxn>
                <a:cxn ang="0">
                  <a:pos x="32" y="14"/>
                </a:cxn>
                <a:cxn ang="0">
                  <a:pos x="29" y="18"/>
                </a:cxn>
                <a:cxn ang="0">
                  <a:pos x="25" y="18"/>
                </a:cxn>
                <a:cxn ang="0">
                  <a:pos x="24" y="20"/>
                </a:cxn>
                <a:cxn ang="0">
                  <a:pos x="29" y="20"/>
                </a:cxn>
                <a:cxn ang="0">
                  <a:pos x="31" y="25"/>
                </a:cxn>
                <a:cxn ang="0">
                  <a:pos x="34" y="26"/>
                </a:cxn>
                <a:cxn ang="0">
                  <a:pos x="31" y="30"/>
                </a:cxn>
                <a:cxn ang="0">
                  <a:pos x="28" y="33"/>
                </a:cxn>
                <a:cxn ang="0">
                  <a:pos x="27" y="38"/>
                </a:cxn>
                <a:cxn ang="0">
                  <a:pos x="23" y="43"/>
                </a:cxn>
                <a:cxn ang="0">
                  <a:pos x="20" y="41"/>
                </a:cxn>
                <a:cxn ang="0">
                  <a:pos x="20" y="38"/>
                </a:cxn>
                <a:cxn ang="0">
                  <a:pos x="16" y="40"/>
                </a:cxn>
                <a:cxn ang="0">
                  <a:pos x="13" y="38"/>
                </a:cxn>
                <a:cxn ang="0">
                  <a:pos x="15" y="43"/>
                </a:cxn>
                <a:cxn ang="0">
                  <a:pos x="19" y="44"/>
                </a:cxn>
                <a:cxn ang="0">
                  <a:pos x="24" y="46"/>
                </a:cxn>
                <a:cxn ang="0">
                  <a:pos x="25" y="51"/>
                </a:cxn>
                <a:cxn ang="0">
                  <a:pos x="25" y="60"/>
                </a:cxn>
                <a:cxn ang="0">
                  <a:pos x="21" y="60"/>
                </a:cxn>
                <a:cxn ang="0">
                  <a:pos x="16" y="60"/>
                </a:cxn>
                <a:cxn ang="0">
                  <a:pos x="12" y="59"/>
                </a:cxn>
                <a:cxn ang="0">
                  <a:pos x="15" y="63"/>
                </a:cxn>
                <a:cxn ang="0">
                  <a:pos x="21" y="63"/>
                </a:cxn>
                <a:cxn ang="0">
                  <a:pos x="25" y="64"/>
                </a:cxn>
                <a:cxn ang="0">
                  <a:pos x="26" y="67"/>
                </a:cxn>
                <a:cxn ang="0">
                  <a:pos x="29" y="67"/>
                </a:cxn>
                <a:cxn ang="0">
                  <a:pos x="28" y="69"/>
                </a:cxn>
                <a:cxn ang="0">
                  <a:pos x="27" y="74"/>
                </a:cxn>
              </a:cxnLst>
              <a:rect l="0" t="0" r="r" b="b"/>
              <a:pathLst>
                <a:path w="34" h="74">
                  <a:moveTo>
                    <a:pt x="27" y="74"/>
                  </a:moveTo>
                  <a:cubicBezTo>
                    <a:pt x="26" y="74"/>
                    <a:pt x="25" y="74"/>
                    <a:pt x="25" y="74"/>
                  </a:cubicBezTo>
                  <a:cubicBezTo>
                    <a:pt x="24" y="73"/>
                    <a:pt x="24" y="72"/>
                    <a:pt x="24" y="72"/>
                  </a:cubicBezTo>
                  <a:cubicBezTo>
                    <a:pt x="23" y="72"/>
                    <a:pt x="22" y="71"/>
                    <a:pt x="21" y="70"/>
                  </a:cubicBezTo>
                  <a:cubicBezTo>
                    <a:pt x="21" y="70"/>
                    <a:pt x="20" y="69"/>
                    <a:pt x="20" y="69"/>
                  </a:cubicBezTo>
                  <a:cubicBezTo>
                    <a:pt x="19" y="69"/>
                    <a:pt x="19" y="70"/>
                    <a:pt x="18" y="70"/>
                  </a:cubicBezTo>
                  <a:cubicBezTo>
                    <a:pt x="18" y="70"/>
                    <a:pt x="17" y="71"/>
                    <a:pt x="16" y="71"/>
                  </a:cubicBezTo>
                  <a:cubicBezTo>
                    <a:pt x="16" y="71"/>
                    <a:pt x="15" y="72"/>
                    <a:pt x="14" y="72"/>
                  </a:cubicBezTo>
                  <a:cubicBezTo>
                    <a:pt x="13" y="72"/>
                    <a:pt x="11" y="71"/>
                    <a:pt x="11" y="71"/>
                  </a:cubicBezTo>
                  <a:cubicBezTo>
                    <a:pt x="10" y="71"/>
                    <a:pt x="9" y="70"/>
                    <a:pt x="9" y="70"/>
                  </a:cubicBezTo>
                  <a:cubicBezTo>
                    <a:pt x="8" y="70"/>
                    <a:pt x="8" y="69"/>
                    <a:pt x="8" y="68"/>
                  </a:cubicBezTo>
                  <a:cubicBezTo>
                    <a:pt x="8" y="68"/>
                    <a:pt x="8" y="67"/>
                    <a:pt x="8" y="66"/>
                  </a:cubicBezTo>
                  <a:cubicBezTo>
                    <a:pt x="8" y="66"/>
                    <a:pt x="7" y="65"/>
                    <a:pt x="7" y="64"/>
                  </a:cubicBezTo>
                  <a:cubicBezTo>
                    <a:pt x="7" y="63"/>
                    <a:pt x="6" y="62"/>
                    <a:pt x="6" y="61"/>
                  </a:cubicBezTo>
                  <a:cubicBezTo>
                    <a:pt x="5" y="60"/>
                    <a:pt x="5" y="59"/>
                    <a:pt x="5" y="58"/>
                  </a:cubicBezTo>
                  <a:cubicBezTo>
                    <a:pt x="4" y="57"/>
                    <a:pt x="4" y="54"/>
                    <a:pt x="4" y="53"/>
                  </a:cubicBezTo>
                  <a:cubicBezTo>
                    <a:pt x="3" y="52"/>
                    <a:pt x="3" y="49"/>
                    <a:pt x="4" y="48"/>
                  </a:cubicBezTo>
                  <a:cubicBezTo>
                    <a:pt x="4" y="48"/>
                    <a:pt x="4" y="46"/>
                    <a:pt x="4" y="45"/>
                  </a:cubicBezTo>
                  <a:cubicBezTo>
                    <a:pt x="4" y="44"/>
                    <a:pt x="4" y="43"/>
                    <a:pt x="4" y="43"/>
                  </a:cubicBezTo>
                  <a:cubicBezTo>
                    <a:pt x="3" y="42"/>
                    <a:pt x="3" y="42"/>
                    <a:pt x="3" y="41"/>
                  </a:cubicBezTo>
                  <a:cubicBezTo>
                    <a:pt x="3" y="41"/>
                    <a:pt x="3" y="39"/>
                    <a:pt x="3" y="39"/>
                  </a:cubicBezTo>
                  <a:cubicBezTo>
                    <a:pt x="3" y="38"/>
                    <a:pt x="3" y="38"/>
                    <a:pt x="3" y="37"/>
                  </a:cubicBezTo>
                  <a:cubicBezTo>
                    <a:pt x="3" y="37"/>
                    <a:pt x="2" y="37"/>
                    <a:pt x="2" y="37"/>
                  </a:cubicBezTo>
                  <a:cubicBezTo>
                    <a:pt x="2" y="37"/>
                    <a:pt x="1" y="37"/>
                    <a:pt x="0" y="37"/>
                  </a:cubicBezTo>
                  <a:cubicBezTo>
                    <a:pt x="0" y="37"/>
                    <a:pt x="0" y="36"/>
                    <a:pt x="0" y="36"/>
                  </a:cubicBezTo>
                  <a:cubicBezTo>
                    <a:pt x="0" y="35"/>
                    <a:pt x="0" y="35"/>
                    <a:pt x="0" y="35"/>
                  </a:cubicBezTo>
                  <a:cubicBezTo>
                    <a:pt x="1" y="35"/>
                    <a:pt x="1" y="35"/>
                    <a:pt x="1" y="35"/>
                  </a:cubicBezTo>
                  <a:cubicBezTo>
                    <a:pt x="2" y="35"/>
                    <a:pt x="2" y="35"/>
                    <a:pt x="3" y="35"/>
                  </a:cubicBezTo>
                  <a:cubicBezTo>
                    <a:pt x="3" y="35"/>
                    <a:pt x="3" y="33"/>
                    <a:pt x="4" y="32"/>
                  </a:cubicBezTo>
                  <a:cubicBezTo>
                    <a:pt x="4" y="31"/>
                    <a:pt x="3" y="29"/>
                    <a:pt x="4" y="29"/>
                  </a:cubicBezTo>
                  <a:cubicBezTo>
                    <a:pt x="4" y="28"/>
                    <a:pt x="4" y="27"/>
                    <a:pt x="5" y="27"/>
                  </a:cubicBezTo>
                  <a:cubicBezTo>
                    <a:pt x="5" y="26"/>
                    <a:pt x="6" y="24"/>
                    <a:pt x="7" y="23"/>
                  </a:cubicBezTo>
                  <a:cubicBezTo>
                    <a:pt x="7" y="23"/>
                    <a:pt x="8" y="21"/>
                    <a:pt x="8" y="20"/>
                  </a:cubicBezTo>
                  <a:cubicBezTo>
                    <a:pt x="8" y="20"/>
                    <a:pt x="8" y="18"/>
                    <a:pt x="8" y="18"/>
                  </a:cubicBezTo>
                  <a:cubicBezTo>
                    <a:pt x="8" y="16"/>
                    <a:pt x="8" y="13"/>
                    <a:pt x="8" y="12"/>
                  </a:cubicBezTo>
                  <a:cubicBezTo>
                    <a:pt x="8" y="10"/>
                    <a:pt x="7" y="8"/>
                    <a:pt x="6" y="7"/>
                  </a:cubicBezTo>
                  <a:cubicBezTo>
                    <a:pt x="6" y="6"/>
                    <a:pt x="5" y="5"/>
                    <a:pt x="5" y="4"/>
                  </a:cubicBezTo>
                  <a:cubicBezTo>
                    <a:pt x="5" y="4"/>
                    <a:pt x="5" y="2"/>
                    <a:pt x="5" y="2"/>
                  </a:cubicBezTo>
                  <a:cubicBezTo>
                    <a:pt x="5" y="1"/>
                    <a:pt x="6" y="1"/>
                    <a:pt x="6" y="1"/>
                  </a:cubicBezTo>
                  <a:cubicBezTo>
                    <a:pt x="7" y="1"/>
                    <a:pt x="7" y="1"/>
                    <a:pt x="8" y="1"/>
                  </a:cubicBezTo>
                  <a:cubicBezTo>
                    <a:pt x="8" y="1"/>
                    <a:pt x="9" y="1"/>
                    <a:pt x="9" y="1"/>
                  </a:cubicBezTo>
                  <a:cubicBezTo>
                    <a:pt x="9" y="1"/>
                    <a:pt x="10" y="0"/>
                    <a:pt x="10" y="0"/>
                  </a:cubicBezTo>
                  <a:cubicBezTo>
                    <a:pt x="10" y="0"/>
                    <a:pt x="11" y="0"/>
                    <a:pt x="11" y="0"/>
                  </a:cubicBezTo>
                  <a:cubicBezTo>
                    <a:pt x="11" y="0"/>
                    <a:pt x="11" y="1"/>
                    <a:pt x="12" y="1"/>
                  </a:cubicBezTo>
                  <a:cubicBezTo>
                    <a:pt x="12" y="1"/>
                    <a:pt x="13" y="1"/>
                    <a:pt x="13" y="1"/>
                  </a:cubicBezTo>
                  <a:cubicBezTo>
                    <a:pt x="14" y="1"/>
                    <a:pt x="14" y="0"/>
                    <a:pt x="15" y="0"/>
                  </a:cubicBezTo>
                  <a:cubicBezTo>
                    <a:pt x="15" y="0"/>
                    <a:pt x="17" y="0"/>
                    <a:pt x="17" y="0"/>
                  </a:cubicBezTo>
                  <a:cubicBezTo>
                    <a:pt x="18" y="0"/>
                    <a:pt x="18" y="0"/>
                    <a:pt x="19" y="1"/>
                  </a:cubicBezTo>
                  <a:cubicBezTo>
                    <a:pt x="19" y="1"/>
                    <a:pt x="19" y="2"/>
                    <a:pt x="19" y="2"/>
                  </a:cubicBezTo>
                  <a:cubicBezTo>
                    <a:pt x="19" y="3"/>
                    <a:pt x="19" y="3"/>
                    <a:pt x="19" y="3"/>
                  </a:cubicBezTo>
                  <a:cubicBezTo>
                    <a:pt x="20" y="3"/>
                    <a:pt x="21" y="3"/>
                    <a:pt x="21" y="3"/>
                  </a:cubicBezTo>
                  <a:cubicBezTo>
                    <a:pt x="21" y="4"/>
                    <a:pt x="22" y="4"/>
                    <a:pt x="22" y="4"/>
                  </a:cubicBezTo>
                  <a:cubicBezTo>
                    <a:pt x="22" y="4"/>
                    <a:pt x="23" y="5"/>
                    <a:pt x="23" y="5"/>
                  </a:cubicBezTo>
                  <a:cubicBezTo>
                    <a:pt x="23" y="5"/>
                    <a:pt x="24" y="5"/>
                    <a:pt x="24" y="5"/>
                  </a:cubicBezTo>
                  <a:cubicBezTo>
                    <a:pt x="25" y="5"/>
                    <a:pt x="26" y="6"/>
                    <a:pt x="26" y="6"/>
                  </a:cubicBezTo>
                  <a:cubicBezTo>
                    <a:pt x="26" y="6"/>
                    <a:pt x="26" y="7"/>
                    <a:pt x="25" y="7"/>
                  </a:cubicBezTo>
                  <a:cubicBezTo>
                    <a:pt x="25" y="7"/>
                    <a:pt x="24" y="7"/>
                    <a:pt x="24" y="7"/>
                  </a:cubicBezTo>
                  <a:cubicBezTo>
                    <a:pt x="24" y="7"/>
                    <a:pt x="23" y="7"/>
                    <a:pt x="23" y="7"/>
                  </a:cubicBezTo>
                  <a:cubicBezTo>
                    <a:pt x="23" y="7"/>
                    <a:pt x="22" y="7"/>
                    <a:pt x="22" y="7"/>
                  </a:cubicBezTo>
                  <a:cubicBezTo>
                    <a:pt x="22" y="7"/>
                    <a:pt x="22" y="8"/>
                    <a:pt x="22" y="8"/>
                  </a:cubicBezTo>
                  <a:cubicBezTo>
                    <a:pt x="22" y="9"/>
                    <a:pt x="22" y="9"/>
                    <a:pt x="22" y="9"/>
                  </a:cubicBezTo>
                  <a:cubicBezTo>
                    <a:pt x="22" y="9"/>
                    <a:pt x="23" y="9"/>
                    <a:pt x="24" y="9"/>
                  </a:cubicBezTo>
                  <a:cubicBezTo>
                    <a:pt x="24" y="9"/>
                    <a:pt x="25" y="9"/>
                    <a:pt x="25" y="9"/>
                  </a:cubicBezTo>
                  <a:cubicBezTo>
                    <a:pt x="25" y="10"/>
                    <a:pt x="26" y="10"/>
                    <a:pt x="26" y="10"/>
                  </a:cubicBezTo>
                  <a:cubicBezTo>
                    <a:pt x="26" y="11"/>
                    <a:pt x="26" y="11"/>
                    <a:pt x="27" y="11"/>
                  </a:cubicBezTo>
                  <a:cubicBezTo>
                    <a:pt x="27" y="11"/>
                    <a:pt x="28" y="12"/>
                    <a:pt x="28" y="12"/>
                  </a:cubicBezTo>
                  <a:cubicBezTo>
                    <a:pt x="28" y="12"/>
                    <a:pt x="28" y="12"/>
                    <a:pt x="28" y="13"/>
                  </a:cubicBezTo>
                  <a:cubicBezTo>
                    <a:pt x="28" y="13"/>
                    <a:pt x="27" y="13"/>
                    <a:pt x="27" y="13"/>
                  </a:cubicBezTo>
                  <a:cubicBezTo>
                    <a:pt x="27" y="13"/>
                    <a:pt x="26" y="13"/>
                    <a:pt x="26" y="13"/>
                  </a:cubicBezTo>
                  <a:cubicBezTo>
                    <a:pt x="25" y="13"/>
                    <a:pt x="25" y="12"/>
                    <a:pt x="24" y="12"/>
                  </a:cubicBezTo>
                  <a:cubicBezTo>
                    <a:pt x="24" y="12"/>
                    <a:pt x="23" y="12"/>
                    <a:pt x="23" y="12"/>
                  </a:cubicBezTo>
                  <a:cubicBezTo>
                    <a:pt x="22" y="12"/>
                    <a:pt x="22" y="13"/>
                    <a:pt x="22" y="14"/>
                  </a:cubicBezTo>
                  <a:cubicBezTo>
                    <a:pt x="23" y="14"/>
                    <a:pt x="23" y="15"/>
                    <a:pt x="24" y="15"/>
                  </a:cubicBezTo>
                  <a:cubicBezTo>
                    <a:pt x="24" y="15"/>
                    <a:pt x="25" y="15"/>
                    <a:pt x="26" y="15"/>
                  </a:cubicBezTo>
                  <a:cubicBezTo>
                    <a:pt x="27" y="15"/>
                    <a:pt x="28" y="15"/>
                    <a:pt x="28" y="15"/>
                  </a:cubicBezTo>
                  <a:cubicBezTo>
                    <a:pt x="29" y="15"/>
                    <a:pt x="29" y="14"/>
                    <a:pt x="30" y="14"/>
                  </a:cubicBezTo>
                  <a:cubicBezTo>
                    <a:pt x="30" y="13"/>
                    <a:pt x="31" y="13"/>
                    <a:pt x="32" y="13"/>
                  </a:cubicBezTo>
                  <a:cubicBezTo>
                    <a:pt x="32" y="13"/>
                    <a:pt x="32" y="13"/>
                    <a:pt x="32" y="14"/>
                  </a:cubicBezTo>
                  <a:cubicBezTo>
                    <a:pt x="32" y="14"/>
                    <a:pt x="32" y="15"/>
                    <a:pt x="31" y="15"/>
                  </a:cubicBezTo>
                  <a:cubicBezTo>
                    <a:pt x="31" y="15"/>
                    <a:pt x="30" y="16"/>
                    <a:pt x="30" y="16"/>
                  </a:cubicBezTo>
                  <a:cubicBezTo>
                    <a:pt x="30" y="17"/>
                    <a:pt x="29" y="17"/>
                    <a:pt x="29" y="18"/>
                  </a:cubicBezTo>
                  <a:cubicBezTo>
                    <a:pt x="29" y="18"/>
                    <a:pt x="28" y="18"/>
                    <a:pt x="28" y="18"/>
                  </a:cubicBezTo>
                  <a:cubicBezTo>
                    <a:pt x="28" y="18"/>
                    <a:pt x="27" y="18"/>
                    <a:pt x="26" y="17"/>
                  </a:cubicBezTo>
                  <a:cubicBezTo>
                    <a:pt x="26" y="17"/>
                    <a:pt x="25" y="18"/>
                    <a:pt x="25" y="18"/>
                  </a:cubicBezTo>
                  <a:cubicBezTo>
                    <a:pt x="24" y="18"/>
                    <a:pt x="23" y="17"/>
                    <a:pt x="23" y="17"/>
                  </a:cubicBezTo>
                  <a:cubicBezTo>
                    <a:pt x="23" y="18"/>
                    <a:pt x="23" y="18"/>
                    <a:pt x="23" y="19"/>
                  </a:cubicBezTo>
                  <a:cubicBezTo>
                    <a:pt x="24" y="19"/>
                    <a:pt x="24" y="19"/>
                    <a:pt x="24" y="20"/>
                  </a:cubicBezTo>
                  <a:cubicBezTo>
                    <a:pt x="25" y="20"/>
                    <a:pt x="26" y="19"/>
                    <a:pt x="26" y="20"/>
                  </a:cubicBezTo>
                  <a:cubicBezTo>
                    <a:pt x="26" y="20"/>
                    <a:pt x="27" y="20"/>
                    <a:pt x="27" y="21"/>
                  </a:cubicBezTo>
                  <a:cubicBezTo>
                    <a:pt x="28" y="21"/>
                    <a:pt x="28" y="20"/>
                    <a:pt x="29" y="20"/>
                  </a:cubicBezTo>
                  <a:cubicBezTo>
                    <a:pt x="29" y="21"/>
                    <a:pt x="30" y="21"/>
                    <a:pt x="30" y="21"/>
                  </a:cubicBezTo>
                  <a:cubicBezTo>
                    <a:pt x="30" y="21"/>
                    <a:pt x="30" y="22"/>
                    <a:pt x="30" y="22"/>
                  </a:cubicBezTo>
                  <a:cubicBezTo>
                    <a:pt x="31" y="23"/>
                    <a:pt x="31" y="24"/>
                    <a:pt x="31" y="25"/>
                  </a:cubicBezTo>
                  <a:cubicBezTo>
                    <a:pt x="32" y="25"/>
                    <a:pt x="33" y="24"/>
                    <a:pt x="33" y="24"/>
                  </a:cubicBezTo>
                  <a:cubicBezTo>
                    <a:pt x="34" y="24"/>
                    <a:pt x="34" y="25"/>
                    <a:pt x="34" y="25"/>
                  </a:cubicBezTo>
                  <a:cubicBezTo>
                    <a:pt x="34" y="25"/>
                    <a:pt x="34" y="26"/>
                    <a:pt x="34" y="26"/>
                  </a:cubicBezTo>
                  <a:cubicBezTo>
                    <a:pt x="34" y="27"/>
                    <a:pt x="33" y="28"/>
                    <a:pt x="33" y="28"/>
                  </a:cubicBezTo>
                  <a:cubicBezTo>
                    <a:pt x="33" y="28"/>
                    <a:pt x="33" y="29"/>
                    <a:pt x="32" y="29"/>
                  </a:cubicBezTo>
                  <a:cubicBezTo>
                    <a:pt x="32" y="30"/>
                    <a:pt x="31" y="30"/>
                    <a:pt x="31" y="30"/>
                  </a:cubicBezTo>
                  <a:cubicBezTo>
                    <a:pt x="31" y="30"/>
                    <a:pt x="29" y="29"/>
                    <a:pt x="29" y="30"/>
                  </a:cubicBezTo>
                  <a:cubicBezTo>
                    <a:pt x="29" y="30"/>
                    <a:pt x="29" y="31"/>
                    <a:pt x="28" y="32"/>
                  </a:cubicBezTo>
                  <a:cubicBezTo>
                    <a:pt x="28" y="32"/>
                    <a:pt x="28" y="33"/>
                    <a:pt x="28" y="33"/>
                  </a:cubicBezTo>
                  <a:cubicBezTo>
                    <a:pt x="27" y="33"/>
                    <a:pt x="27" y="33"/>
                    <a:pt x="27" y="34"/>
                  </a:cubicBezTo>
                  <a:cubicBezTo>
                    <a:pt x="27" y="34"/>
                    <a:pt x="27" y="36"/>
                    <a:pt x="27" y="36"/>
                  </a:cubicBezTo>
                  <a:cubicBezTo>
                    <a:pt x="27" y="37"/>
                    <a:pt x="27" y="38"/>
                    <a:pt x="27" y="38"/>
                  </a:cubicBezTo>
                  <a:cubicBezTo>
                    <a:pt x="27" y="39"/>
                    <a:pt x="25" y="39"/>
                    <a:pt x="25" y="40"/>
                  </a:cubicBezTo>
                  <a:cubicBezTo>
                    <a:pt x="25" y="40"/>
                    <a:pt x="25" y="41"/>
                    <a:pt x="24" y="41"/>
                  </a:cubicBezTo>
                  <a:cubicBezTo>
                    <a:pt x="24" y="42"/>
                    <a:pt x="24" y="42"/>
                    <a:pt x="23" y="43"/>
                  </a:cubicBezTo>
                  <a:cubicBezTo>
                    <a:pt x="23" y="43"/>
                    <a:pt x="22" y="43"/>
                    <a:pt x="21" y="43"/>
                  </a:cubicBezTo>
                  <a:cubicBezTo>
                    <a:pt x="21" y="43"/>
                    <a:pt x="20" y="43"/>
                    <a:pt x="20" y="42"/>
                  </a:cubicBezTo>
                  <a:cubicBezTo>
                    <a:pt x="20" y="42"/>
                    <a:pt x="20" y="42"/>
                    <a:pt x="20" y="41"/>
                  </a:cubicBezTo>
                  <a:cubicBezTo>
                    <a:pt x="20" y="41"/>
                    <a:pt x="21" y="41"/>
                    <a:pt x="21" y="41"/>
                  </a:cubicBezTo>
                  <a:cubicBezTo>
                    <a:pt x="21" y="41"/>
                    <a:pt x="21" y="40"/>
                    <a:pt x="21" y="39"/>
                  </a:cubicBezTo>
                  <a:cubicBezTo>
                    <a:pt x="21" y="39"/>
                    <a:pt x="21" y="39"/>
                    <a:pt x="20" y="38"/>
                  </a:cubicBezTo>
                  <a:cubicBezTo>
                    <a:pt x="20" y="38"/>
                    <a:pt x="19" y="38"/>
                    <a:pt x="19" y="38"/>
                  </a:cubicBezTo>
                  <a:cubicBezTo>
                    <a:pt x="18" y="39"/>
                    <a:pt x="18" y="39"/>
                    <a:pt x="18" y="39"/>
                  </a:cubicBezTo>
                  <a:cubicBezTo>
                    <a:pt x="17" y="40"/>
                    <a:pt x="17" y="40"/>
                    <a:pt x="16" y="40"/>
                  </a:cubicBezTo>
                  <a:cubicBezTo>
                    <a:pt x="16" y="40"/>
                    <a:pt x="15" y="39"/>
                    <a:pt x="15" y="39"/>
                  </a:cubicBezTo>
                  <a:cubicBezTo>
                    <a:pt x="15" y="38"/>
                    <a:pt x="15" y="38"/>
                    <a:pt x="14" y="37"/>
                  </a:cubicBezTo>
                  <a:cubicBezTo>
                    <a:pt x="14" y="37"/>
                    <a:pt x="13" y="38"/>
                    <a:pt x="13" y="38"/>
                  </a:cubicBezTo>
                  <a:cubicBezTo>
                    <a:pt x="13" y="38"/>
                    <a:pt x="13" y="39"/>
                    <a:pt x="13" y="39"/>
                  </a:cubicBezTo>
                  <a:cubicBezTo>
                    <a:pt x="13" y="40"/>
                    <a:pt x="13" y="41"/>
                    <a:pt x="13" y="42"/>
                  </a:cubicBezTo>
                  <a:cubicBezTo>
                    <a:pt x="14" y="42"/>
                    <a:pt x="14" y="42"/>
                    <a:pt x="15" y="43"/>
                  </a:cubicBezTo>
                  <a:cubicBezTo>
                    <a:pt x="15" y="43"/>
                    <a:pt x="15" y="43"/>
                    <a:pt x="16" y="43"/>
                  </a:cubicBezTo>
                  <a:cubicBezTo>
                    <a:pt x="16" y="44"/>
                    <a:pt x="17" y="43"/>
                    <a:pt x="18" y="43"/>
                  </a:cubicBezTo>
                  <a:cubicBezTo>
                    <a:pt x="18" y="43"/>
                    <a:pt x="19" y="44"/>
                    <a:pt x="19" y="44"/>
                  </a:cubicBezTo>
                  <a:cubicBezTo>
                    <a:pt x="19" y="45"/>
                    <a:pt x="20" y="45"/>
                    <a:pt x="21" y="46"/>
                  </a:cubicBezTo>
                  <a:cubicBezTo>
                    <a:pt x="21" y="46"/>
                    <a:pt x="22" y="45"/>
                    <a:pt x="23" y="46"/>
                  </a:cubicBezTo>
                  <a:cubicBezTo>
                    <a:pt x="23" y="46"/>
                    <a:pt x="24" y="46"/>
                    <a:pt x="24" y="46"/>
                  </a:cubicBezTo>
                  <a:cubicBezTo>
                    <a:pt x="25" y="47"/>
                    <a:pt x="24" y="48"/>
                    <a:pt x="24" y="49"/>
                  </a:cubicBezTo>
                  <a:cubicBezTo>
                    <a:pt x="24" y="49"/>
                    <a:pt x="24" y="50"/>
                    <a:pt x="24" y="50"/>
                  </a:cubicBezTo>
                  <a:cubicBezTo>
                    <a:pt x="24" y="50"/>
                    <a:pt x="25" y="51"/>
                    <a:pt x="25" y="51"/>
                  </a:cubicBezTo>
                  <a:cubicBezTo>
                    <a:pt x="25" y="52"/>
                    <a:pt x="26" y="53"/>
                    <a:pt x="26" y="54"/>
                  </a:cubicBezTo>
                  <a:cubicBezTo>
                    <a:pt x="26" y="55"/>
                    <a:pt x="26" y="56"/>
                    <a:pt x="26" y="57"/>
                  </a:cubicBezTo>
                  <a:cubicBezTo>
                    <a:pt x="26" y="58"/>
                    <a:pt x="25" y="59"/>
                    <a:pt x="25" y="60"/>
                  </a:cubicBezTo>
                  <a:cubicBezTo>
                    <a:pt x="25" y="60"/>
                    <a:pt x="24" y="60"/>
                    <a:pt x="24" y="61"/>
                  </a:cubicBezTo>
                  <a:cubicBezTo>
                    <a:pt x="23" y="61"/>
                    <a:pt x="22" y="61"/>
                    <a:pt x="22" y="61"/>
                  </a:cubicBezTo>
                  <a:cubicBezTo>
                    <a:pt x="22" y="60"/>
                    <a:pt x="21" y="60"/>
                    <a:pt x="21" y="60"/>
                  </a:cubicBezTo>
                  <a:cubicBezTo>
                    <a:pt x="21" y="59"/>
                    <a:pt x="20" y="59"/>
                    <a:pt x="20" y="59"/>
                  </a:cubicBezTo>
                  <a:cubicBezTo>
                    <a:pt x="19" y="59"/>
                    <a:pt x="19" y="60"/>
                    <a:pt x="18" y="60"/>
                  </a:cubicBezTo>
                  <a:cubicBezTo>
                    <a:pt x="18" y="60"/>
                    <a:pt x="16" y="60"/>
                    <a:pt x="16" y="60"/>
                  </a:cubicBezTo>
                  <a:cubicBezTo>
                    <a:pt x="15" y="59"/>
                    <a:pt x="15" y="59"/>
                    <a:pt x="14" y="59"/>
                  </a:cubicBezTo>
                  <a:cubicBezTo>
                    <a:pt x="14" y="58"/>
                    <a:pt x="13" y="57"/>
                    <a:pt x="12" y="58"/>
                  </a:cubicBezTo>
                  <a:cubicBezTo>
                    <a:pt x="12" y="58"/>
                    <a:pt x="12" y="59"/>
                    <a:pt x="12" y="59"/>
                  </a:cubicBezTo>
                  <a:cubicBezTo>
                    <a:pt x="13" y="59"/>
                    <a:pt x="13" y="60"/>
                    <a:pt x="14" y="60"/>
                  </a:cubicBezTo>
                  <a:cubicBezTo>
                    <a:pt x="14" y="60"/>
                    <a:pt x="14" y="61"/>
                    <a:pt x="14" y="62"/>
                  </a:cubicBezTo>
                  <a:cubicBezTo>
                    <a:pt x="14" y="62"/>
                    <a:pt x="15" y="63"/>
                    <a:pt x="15" y="63"/>
                  </a:cubicBezTo>
                  <a:cubicBezTo>
                    <a:pt x="16" y="63"/>
                    <a:pt x="16" y="62"/>
                    <a:pt x="17" y="62"/>
                  </a:cubicBezTo>
                  <a:cubicBezTo>
                    <a:pt x="17" y="62"/>
                    <a:pt x="18" y="63"/>
                    <a:pt x="19" y="63"/>
                  </a:cubicBezTo>
                  <a:cubicBezTo>
                    <a:pt x="19" y="63"/>
                    <a:pt x="20" y="63"/>
                    <a:pt x="21" y="63"/>
                  </a:cubicBezTo>
                  <a:cubicBezTo>
                    <a:pt x="21" y="63"/>
                    <a:pt x="22" y="63"/>
                    <a:pt x="22" y="63"/>
                  </a:cubicBezTo>
                  <a:cubicBezTo>
                    <a:pt x="23" y="63"/>
                    <a:pt x="23" y="64"/>
                    <a:pt x="24" y="64"/>
                  </a:cubicBezTo>
                  <a:cubicBezTo>
                    <a:pt x="24" y="64"/>
                    <a:pt x="25" y="64"/>
                    <a:pt x="25" y="64"/>
                  </a:cubicBezTo>
                  <a:cubicBezTo>
                    <a:pt x="25" y="64"/>
                    <a:pt x="26" y="65"/>
                    <a:pt x="26" y="65"/>
                  </a:cubicBezTo>
                  <a:cubicBezTo>
                    <a:pt x="26" y="65"/>
                    <a:pt x="26" y="66"/>
                    <a:pt x="26" y="66"/>
                  </a:cubicBezTo>
                  <a:cubicBezTo>
                    <a:pt x="26" y="66"/>
                    <a:pt x="26" y="67"/>
                    <a:pt x="26" y="67"/>
                  </a:cubicBezTo>
                  <a:cubicBezTo>
                    <a:pt x="26" y="67"/>
                    <a:pt x="27" y="68"/>
                    <a:pt x="27" y="68"/>
                  </a:cubicBezTo>
                  <a:cubicBezTo>
                    <a:pt x="27" y="67"/>
                    <a:pt x="27" y="66"/>
                    <a:pt x="28" y="66"/>
                  </a:cubicBezTo>
                  <a:cubicBezTo>
                    <a:pt x="28" y="66"/>
                    <a:pt x="28" y="67"/>
                    <a:pt x="29" y="67"/>
                  </a:cubicBezTo>
                  <a:cubicBezTo>
                    <a:pt x="29" y="67"/>
                    <a:pt x="30" y="68"/>
                    <a:pt x="30" y="68"/>
                  </a:cubicBezTo>
                  <a:cubicBezTo>
                    <a:pt x="30" y="69"/>
                    <a:pt x="30" y="69"/>
                    <a:pt x="30" y="69"/>
                  </a:cubicBezTo>
                  <a:cubicBezTo>
                    <a:pt x="29" y="70"/>
                    <a:pt x="28" y="69"/>
                    <a:pt x="28" y="69"/>
                  </a:cubicBezTo>
                  <a:cubicBezTo>
                    <a:pt x="28" y="69"/>
                    <a:pt x="27" y="70"/>
                    <a:pt x="27" y="70"/>
                  </a:cubicBezTo>
                  <a:cubicBezTo>
                    <a:pt x="27" y="71"/>
                    <a:pt x="28" y="72"/>
                    <a:pt x="28" y="72"/>
                  </a:cubicBezTo>
                  <a:cubicBezTo>
                    <a:pt x="28" y="73"/>
                    <a:pt x="27" y="73"/>
                    <a:pt x="27" y="7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9" name="Freeform 179"/>
            <p:cNvSpPr>
              <a:spLocks/>
            </p:cNvSpPr>
            <p:nvPr/>
          </p:nvSpPr>
          <p:spPr bwMode="auto">
            <a:xfrm>
              <a:off x="741363" y="1331913"/>
              <a:ext cx="11113" cy="14288"/>
            </a:xfrm>
            <a:custGeom>
              <a:avLst/>
              <a:gdLst/>
              <a:ahLst/>
              <a:cxnLst>
                <a:cxn ang="0">
                  <a:pos x="2" y="7"/>
                </a:cxn>
                <a:cxn ang="0">
                  <a:pos x="2" y="6"/>
                </a:cxn>
                <a:cxn ang="0">
                  <a:pos x="4" y="5"/>
                </a:cxn>
                <a:cxn ang="0">
                  <a:pos x="6" y="4"/>
                </a:cxn>
                <a:cxn ang="0">
                  <a:pos x="5" y="2"/>
                </a:cxn>
                <a:cxn ang="0">
                  <a:pos x="5" y="0"/>
                </a:cxn>
                <a:cxn ang="0">
                  <a:pos x="3" y="1"/>
                </a:cxn>
                <a:cxn ang="0">
                  <a:pos x="1" y="2"/>
                </a:cxn>
                <a:cxn ang="0">
                  <a:pos x="1" y="3"/>
                </a:cxn>
                <a:cxn ang="0">
                  <a:pos x="0" y="4"/>
                </a:cxn>
                <a:cxn ang="0">
                  <a:pos x="0" y="6"/>
                </a:cxn>
                <a:cxn ang="0">
                  <a:pos x="1" y="7"/>
                </a:cxn>
                <a:cxn ang="0">
                  <a:pos x="2" y="7"/>
                </a:cxn>
              </a:cxnLst>
              <a:rect l="0" t="0" r="r" b="b"/>
              <a:pathLst>
                <a:path w="6" h="8">
                  <a:moveTo>
                    <a:pt x="2" y="7"/>
                  </a:moveTo>
                  <a:cubicBezTo>
                    <a:pt x="3" y="7"/>
                    <a:pt x="2" y="6"/>
                    <a:pt x="2" y="6"/>
                  </a:cubicBezTo>
                  <a:cubicBezTo>
                    <a:pt x="3" y="6"/>
                    <a:pt x="3" y="6"/>
                    <a:pt x="4" y="5"/>
                  </a:cubicBezTo>
                  <a:cubicBezTo>
                    <a:pt x="4" y="5"/>
                    <a:pt x="6" y="4"/>
                    <a:pt x="6" y="4"/>
                  </a:cubicBezTo>
                  <a:cubicBezTo>
                    <a:pt x="6" y="3"/>
                    <a:pt x="5" y="2"/>
                    <a:pt x="5" y="2"/>
                  </a:cubicBezTo>
                  <a:cubicBezTo>
                    <a:pt x="5" y="2"/>
                    <a:pt x="5" y="0"/>
                    <a:pt x="5" y="0"/>
                  </a:cubicBezTo>
                  <a:cubicBezTo>
                    <a:pt x="4" y="0"/>
                    <a:pt x="4" y="1"/>
                    <a:pt x="3" y="1"/>
                  </a:cubicBezTo>
                  <a:cubicBezTo>
                    <a:pt x="3" y="1"/>
                    <a:pt x="2" y="1"/>
                    <a:pt x="1" y="2"/>
                  </a:cubicBezTo>
                  <a:cubicBezTo>
                    <a:pt x="1" y="2"/>
                    <a:pt x="1" y="2"/>
                    <a:pt x="1" y="3"/>
                  </a:cubicBezTo>
                  <a:cubicBezTo>
                    <a:pt x="1" y="3"/>
                    <a:pt x="0" y="4"/>
                    <a:pt x="0" y="4"/>
                  </a:cubicBezTo>
                  <a:cubicBezTo>
                    <a:pt x="0" y="5"/>
                    <a:pt x="0" y="6"/>
                    <a:pt x="0" y="6"/>
                  </a:cubicBezTo>
                  <a:cubicBezTo>
                    <a:pt x="0" y="6"/>
                    <a:pt x="1" y="7"/>
                    <a:pt x="1" y="7"/>
                  </a:cubicBezTo>
                  <a:cubicBezTo>
                    <a:pt x="1" y="8"/>
                    <a:pt x="2" y="7"/>
                    <a:pt x="2" y="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0" name="Freeform 180"/>
            <p:cNvSpPr>
              <a:spLocks/>
            </p:cNvSpPr>
            <p:nvPr/>
          </p:nvSpPr>
          <p:spPr bwMode="auto">
            <a:xfrm>
              <a:off x="695326" y="1292226"/>
              <a:ext cx="50800" cy="44450"/>
            </a:xfrm>
            <a:custGeom>
              <a:avLst/>
              <a:gdLst/>
              <a:ahLst/>
              <a:cxnLst>
                <a:cxn ang="0">
                  <a:pos x="10" y="21"/>
                </a:cxn>
                <a:cxn ang="0">
                  <a:pos x="8" y="19"/>
                </a:cxn>
                <a:cxn ang="0">
                  <a:pos x="4" y="17"/>
                </a:cxn>
                <a:cxn ang="0">
                  <a:pos x="3" y="13"/>
                </a:cxn>
                <a:cxn ang="0">
                  <a:pos x="0" y="11"/>
                </a:cxn>
                <a:cxn ang="0">
                  <a:pos x="2" y="9"/>
                </a:cxn>
                <a:cxn ang="0">
                  <a:pos x="1" y="7"/>
                </a:cxn>
                <a:cxn ang="0">
                  <a:pos x="2" y="5"/>
                </a:cxn>
                <a:cxn ang="0">
                  <a:pos x="8" y="2"/>
                </a:cxn>
                <a:cxn ang="0">
                  <a:pos x="9" y="1"/>
                </a:cxn>
                <a:cxn ang="0">
                  <a:pos x="13" y="2"/>
                </a:cxn>
                <a:cxn ang="0">
                  <a:pos x="17" y="1"/>
                </a:cxn>
                <a:cxn ang="0">
                  <a:pos x="19" y="3"/>
                </a:cxn>
                <a:cxn ang="0">
                  <a:pos x="19" y="6"/>
                </a:cxn>
                <a:cxn ang="0">
                  <a:pos x="22" y="5"/>
                </a:cxn>
                <a:cxn ang="0">
                  <a:pos x="23" y="7"/>
                </a:cxn>
                <a:cxn ang="0">
                  <a:pos x="27" y="8"/>
                </a:cxn>
                <a:cxn ang="0">
                  <a:pos x="25" y="10"/>
                </a:cxn>
                <a:cxn ang="0">
                  <a:pos x="25" y="11"/>
                </a:cxn>
                <a:cxn ang="0">
                  <a:pos x="26" y="13"/>
                </a:cxn>
                <a:cxn ang="0">
                  <a:pos x="22" y="12"/>
                </a:cxn>
                <a:cxn ang="0">
                  <a:pos x="19" y="12"/>
                </a:cxn>
                <a:cxn ang="0">
                  <a:pos x="20" y="14"/>
                </a:cxn>
                <a:cxn ang="0">
                  <a:pos x="23" y="16"/>
                </a:cxn>
                <a:cxn ang="0">
                  <a:pos x="25" y="14"/>
                </a:cxn>
                <a:cxn ang="0">
                  <a:pos x="27" y="16"/>
                </a:cxn>
                <a:cxn ang="0">
                  <a:pos x="26" y="19"/>
                </a:cxn>
                <a:cxn ang="0">
                  <a:pos x="22" y="20"/>
                </a:cxn>
                <a:cxn ang="0">
                  <a:pos x="22" y="22"/>
                </a:cxn>
                <a:cxn ang="0">
                  <a:pos x="20" y="23"/>
                </a:cxn>
                <a:cxn ang="0">
                  <a:pos x="18" y="20"/>
                </a:cxn>
                <a:cxn ang="0">
                  <a:pos x="17" y="20"/>
                </a:cxn>
                <a:cxn ang="0">
                  <a:pos x="18" y="22"/>
                </a:cxn>
                <a:cxn ang="0">
                  <a:pos x="18" y="24"/>
                </a:cxn>
                <a:cxn ang="0">
                  <a:pos x="16" y="22"/>
                </a:cxn>
                <a:cxn ang="0">
                  <a:pos x="13" y="21"/>
                </a:cxn>
                <a:cxn ang="0">
                  <a:pos x="12" y="22"/>
                </a:cxn>
              </a:cxnLst>
              <a:rect l="0" t="0" r="r" b="b"/>
              <a:pathLst>
                <a:path w="27" h="24">
                  <a:moveTo>
                    <a:pt x="12" y="22"/>
                  </a:moveTo>
                  <a:cubicBezTo>
                    <a:pt x="12" y="22"/>
                    <a:pt x="11" y="22"/>
                    <a:pt x="10" y="21"/>
                  </a:cubicBezTo>
                  <a:cubicBezTo>
                    <a:pt x="10" y="21"/>
                    <a:pt x="10" y="20"/>
                    <a:pt x="10" y="20"/>
                  </a:cubicBezTo>
                  <a:cubicBezTo>
                    <a:pt x="10" y="19"/>
                    <a:pt x="9" y="19"/>
                    <a:pt x="8" y="19"/>
                  </a:cubicBezTo>
                  <a:cubicBezTo>
                    <a:pt x="8" y="19"/>
                    <a:pt x="7" y="19"/>
                    <a:pt x="7" y="19"/>
                  </a:cubicBezTo>
                  <a:cubicBezTo>
                    <a:pt x="6" y="19"/>
                    <a:pt x="5" y="18"/>
                    <a:pt x="4" y="17"/>
                  </a:cubicBezTo>
                  <a:cubicBezTo>
                    <a:pt x="4" y="17"/>
                    <a:pt x="4" y="16"/>
                    <a:pt x="4" y="15"/>
                  </a:cubicBezTo>
                  <a:cubicBezTo>
                    <a:pt x="3" y="14"/>
                    <a:pt x="3" y="13"/>
                    <a:pt x="3" y="13"/>
                  </a:cubicBezTo>
                  <a:cubicBezTo>
                    <a:pt x="3" y="12"/>
                    <a:pt x="2" y="12"/>
                    <a:pt x="2" y="11"/>
                  </a:cubicBezTo>
                  <a:cubicBezTo>
                    <a:pt x="2" y="11"/>
                    <a:pt x="1" y="11"/>
                    <a:pt x="0" y="11"/>
                  </a:cubicBezTo>
                  <a:cubicBezTo>
                    <a:pt x="0" y="10"/>
                    <a:pt x="0" y="9"/>
                    <a:pt x="0" y="9"/>
                  </a:cubicBezTo>
                  <a:cubicBezTo>
                    <a:pt x="1" y="9"/>
                    <a:pt x="1" y="9"/>
                    <a:pt x="2" y="9"/>
                  </a:cubicBezTo>
                  <a:cubicBezTo>
                    <a:pt x="2" y="9"/>
                    <a:pt x="2" y="9"/>
                    <a:pt x="2" y="8"/>
                  </a:cubicBezTo>
                  <a:cubicBezTo>
                    <a:pt x="2" y="8"/>
                    <a:pt x="1" y="7"/>
                    <a:pt x="1" y="7"/>
                  </a:cubicBezTo>
                  <a:cubicBezTo>
                    <a:pt x="1" y="7"/>
                    <a:pt x="1" y="6"/>
                    <a:pt x="1" y="6"/>
                  </a:cubicBezTo>
                  <a:cubicBezTo>
                    <a:pt x="1" y="6"/>
                    <a:pt x="2" y="5"/>
                    <a:pt x="2" y="5"/>
                  </a:cubicBezTo>
                  <a:cubicBezTo>
                    <a:pt x="3" y="5"/>
                    <a:pt x="6" y="5"/>
                    <a:pt x="6" y="4"/>
                  </a:cubicBezTo>
                  <a:cubicBezTo>
                    <a:pt x="7" y="4"/>
                    <a:pt x="8" y="3"/>
                    <a:pt x="8" y="2"/>
                  </a:cubicBezTo>
                  <a:cubicBezTo>
                    <a:pt x="8" y="2"/>
                    <a:pt x="8" y="1"/>
                    <a:pt x="8" y="1"/>
                  </a:cubicBezTo>
                  <a:cubicBezTo>
                    <a:pt x="9" y="0"/>
                    <a:pt x="9" y="1"/>
                    <a:pt x="9" y="1"/>
                  </a:cubicBezTo>
                  <a:cubicBezTo>
                    <a:pt x="10" y="1"/>
                    <a:pt x="10" y="2"/>
                    <a:pt x="10" y="2"/>
                  </a:cubicBezTo>
                  <a:cubicBezTo>
                    <a:pt x="11" y="2"/>
                    <a:pt x="12" y="2"/>
                    <a:pt x="13" y="2"/>
                  </a:cubicBezTo>
                  <a:cubicBezTo>
                    <a:pt x="14" y="2"/>
                    <a:pt x="15" y="2"/>
                    <a:pt x="16" y="2"/>
                  </a:cubicBezTo>
                  <a:cubicBezTo>
                    <a:pt x="16" y="1"/>
                    <a:pt x="16" y="1"/>
                    <a:pt x="17" y="1"/>
                  </a:cubicBezTo>
                  <a:cubicBezTo>
                    <a:pt x="17" y="0"/>
                    <a:pt x="18" y="1"/>
                    <a:pt x="18" y="1"/>
                  </a:cubicBezTo>
                  <a:cubicBezTo>
                    <a:pt x="19" y="1"/>
                    <a:pt x="19" y="2"/>
                    <a:pt x="19" y="3"/>
                  </a:cubicBezTo>
                  <a:cubicBezTo>
                    <a:pt x="18" y="3"/>
                    <a:pt x="18" y="4"/>
                    <a:pt x="18" y="4"/>
                  </a:cubicBezTo>
                  <a:cubicBezTo>
                    <a:pt x="18" y="5"/>
                    <a:pt x="18" y="6"/>
                    <a:pt x="19" y="6"/>
                  </a:cubicBezTo>
                  <a:cubicBezTo>
                    <a:pt x="19" y="7"/>
                    <a:pt x="20" y="7"/>
                    <a:pt x="21" y="7"/>
                  </a:cubicBezTo>
                  <a:cubicBezTo>
                    <a:pt x="21" y="7"/>
                    <a:pt x="21" y="5"/>
                    <a:pt x="22" y="5"/>
                  </a:cubicBezTo>
                  <a:cubicBezTo>
                    <a:pt x="22" y="5"/>
                    <a:pt x="23" y="5"/>
                    <a:pt x="23" y="5"/>
                  </a:cubicBezTo>
                  <a:cubicBezTo>
                    <a:pt x="24" y="5"/>
                    <a:pt x="23" y="6"/>
                    <a:pt x="23" y="7"/>
                  </a:cubicBezTo>
                  <a:cubicBezTo>
                    <a:pt x="24" y="7"/>
                    <a:pt x="24" y="8"/>
                    <a:pt x="24" y="8"/>
                  </a:cubicBezTo>
                  <a:cubicBezTo>
                    <a:pt x="24" y="8"/>
                    <a:pt x="26" y="7"/>
                    <a:pt x="27" y="8"/>
                  </a:cubicBezTo>
                  <a:cubicBezTo>
                    <a:pt x="27" y="8"/>
                    <a:pt x="27" y="9"/>
                    <a:pt x="27" y="9"/>
                  </a:cubicBezTo>
                  <a:cubicBezTo>
                    <a:pt x="26" y="10"/>
                    <a:pt x="26" y="10"/>
                    <a:pt x="25" y="10"/>
                  </a:cubicBezTo>
                  <a:cubicBezTo>
                    <a:pt x="25" y="10"/>
                    <a:pt x="24" y="10"/>
                    <a:pt x="24" y="10"/>
                  </a:cubicBezTo>
                  <a:cubicBezTo>
                    <a:pt x="24" y="11"/>
                    <a:pt x="25" y="11"/>
                    <a:pt x="25" y="11"/>
                  </a:cubicBezTo>
                  <a:cubicBezTo>
                    <a:pt x="25" y="11"/>
                    <a:pt x="26" y="12"/>
                    <a:pt x="26" y="12"/>
                  </a:cubicBezTo>
                  <a:cubicBezTo>
                    <a:pt x="26" y="12"/>
                    <a:pt x="26" y="12"/>
                    <a:pt x="26" y="13"/>
                  </a:cubicBezTo>
                  <a:cubicBezTo>
                    <a:pt x="25" y="13"/>
                    <a:pt x="25" y="13"/>
                    <a:pt x="24" y="13"/>
                  </a:cubicBezTo>
                  <a:cubicBezTo>
                    <a:pt x="24" y="13"/>
                    <a:pt x="23" y="12"/>
                    <a:pt x="22" y="12"/>
                  </a:cubicBezTo>
                  <a:cubicBezTo>
                    <a:pt x="22" y="12"/>
                    <a:pt x="21" y="12"/>
                    <a:pt x="21" y="12"/>
                  </a:cubicBezTo>
                  <a:cubicBezTo>
                    <a:pt x="21" y="12"/>
                    <a:pt x="20" y="12"/>
                    <a:pt x="19" y="12"/>
                  </a:cubicBezTo>
                  <a:cubicBezTo>
                    <a:pt x="19" y="12"/>
                    <a:pt x="19" y="13"/>
                    <a:pt x="19" y="13"/>
                  </a:cubicBezTo>
                  <a:cubicBezTo>
                    <a:pt x="19" y="13"/>
                    <a:pt x="20" y="14"/>
                    <a:pt x="20" y="14"/>
                  </a:cubicBezTo>
                  <a:cubicBezTo>
                    <a:pt x="21" y="14"/>
                    <a:pt x="21" y="15"/>
                    <a:pt x="21" y="15"/>
                  </a:cubicBezTo>
                  <a:cubicBezTo>
                    <a:pt x="22" y="16"/>
                    <a:pt x="22" y="16"/>
                    <a:pt x="23" y="16"/>
                  </a:cubicBezTo>
                  <a:cubicBezTo>
                    <a:pt x="23" y="16"/>
                    <a:pt x="22" y="15"/>
                    <a:pt x="23" y="15"/>
                  </a:cubicBezTo>
                  <a:cubicBezTo>
                    <a:pt x="23" y="14"/>
                    <a:pt x="24" y="14"/>
                    <a:pt x="25" y="14"/>
                  </a:cubicBezTo>
                  <a:cubicBezTo>
                    <a:pt x="25" y="14"/>
                    <a:pt x="26" y="15"/>
                    <a:pt x="26" y="15"/>
                  </a:cubicBezTo>
                  <a:cubicBezTo>
                    <a:pt x="26" y="15"/>
                    <a:pt x="27" y="16"/>
                    <a:pt x="27" y="16"/>
                  </a:cubicBezTo>
                  <a:cubicBezTo>
                    <a:pt x="27" y="17"/>
                    <a:pt x="26" y="17"/>
                    <a:pt x="26" y="18"/>
                  </a:cubicBezTo>
                  <a:cubicBezTo>
                    <a:pt x="26" y="18"/>
                    <a:pt x="26" y="19"/>
                    <a:pt x="26" y="19"/>
                  </a:cubicBezTo>
                  <a:cubicBezTo>
                    <a:pt x="25" y="20"/>
                    <a:pt x="24" y="19"/>
                    <a:pt x="23" y="20"/>
                  </a:cubicBezTo>
                  <a:cubicBezTo>
                    <a:pt x="23" y="20"/>
                    <a:pt x="22" y="19"/>
                    <a:pt x="22" y="20"/>
                  </a:cubicBezTo>
                  <a:cubicBezTo>
                    <a:pt x="22" y="20"/>
                    <a:pt x="22" y="20"/>
                    <a:pt x="22" y="21"/>
                  </a:cubicBezTo>
                  <a:cubicBezTo>
                    <a:pt x="22" y="21"/>
                    <a:pt x="22" y="22"/>
                    <a:pt x="22" y="22"/>
                  </a:cubicBezTo>
                  <a:cubicBezTo>
                    <a:pt x="22" y="22"/>
                    <a:pt x="22" y="23"/>
                    <a:pt x="22" y="23"/>
                  </a:cubicBezTo>
                  <a:cubicBezTo>
                    <a:pt x="22" y="24"/>
                    <a:pt x="21" y="24"/>
                    <a:pt x="20" y="23"/>
                  </a:cubicBezTo>
                  <a:cubicBezTo>
                    <a:pt x="20" y="23"/>
                    <a:pt x="20" y="22"/>
                    <a:pt x="20" y="22"/>
                  </a:cubicBezTo>
                  <a:cubicBezTo>
                    <a:pt x="19" y="21"/>
                    <a:pt x="19" y="21"/>
                    <a:pt x="18" y="20"/>
                  </a:cubicBezTo>
                  <a:cubicBezTo>
                    <a:pt x="18" y="20"/>
                    <a:pt x="18" y="19"/>
                    <a:pt x="18" y="19"/>
                  </a:cubicBezTo>
                  <a:cubicBezTo>
                    <a:pt x="17" y="19"/>
                    <a:pt x="17" y="20"/>
                    <a:pt x="17" y="20"/>
                  </a:cubicBezTo>
                  <a:cubicBezTo>
                    <a:pt x="17" y="20"/>
                    <a:pt x="17" y="21"/>
                    <a:pt x="17" y="21"/>
                  </a:cubicBezTo>
                  <a:cubicBezTo>
                    <a:pt x="17" y="21"/>
                    <a:pt x="18" y="22"/>
                    <a:pt x="18" y="22"/>
                  </a:cubicBezTo>
                  <a:cubicBezTo>
                    <a:pt x="18" y="22"/>
                    <a:pt x="19" y="23"/>
                    <a:pt x="18" y="23"/>
                  </a:cubicBezTo>
                  <a:cubicBezTo>
                    <a:pt x="18" y="24"/>
                    <a:pt x="18" y="24"/>
                    <a:pt x="18" y="24"/>
                  </a:cubicBezTo>
                  <a:cubicBezTo>
                    <a:pt x="17" y="24"/>
                    <a:pt x="16" y="24"/>
                    <a:pt x="16" y="23"/>
                  </a:cubicBezTo>
                  <a:cubicBezTo>
                    <a:pt x="16" y="23"/>
                    <a:pt x="16" y="22"/>
                    <a:pt x="16" y="22"/>
                  </a:cubicBezTo>
                  <a:cubicBezTo>
                    <a:pt x="16" y="22"/>
                    <a:pt x="15" y="21"/>
                    <a:pt x="14" y="21"/>
                  </a:cubicBezTo>
                  <a:cubicBezTo>
                    <a:pt x="14" y="21"/>
                    <a:pt x="14" y="21"/>
                    <a:pt x="13" y="21"/>
                  </a:cubicBezTo>
                  <a:cubicBezTo>
                    <a:pt x="13" y="21"/>
                    <a:pt x="13" y="22"/>
                    <a:pt x="13" y="22"/>
                  </a:cubicBezTo>
                  <a:cubicBezTo>
                    <a:pt x="13" y="23"/>
                    <a:pt x="13" y="22"/>
                    <a:pt x="12" y="2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1" name="Freeform 181"/>
            <p:cNvSpPr>
              <a:spLocks/>
            </p:cNvSpPr>
            <p:nvPr/>
          </p:nvSpPr>
          <p:spPr bwMode="auto">
            <a:xfrm>
              <a:off x="747713" y="1292226"/>
              <a:ext cx="9525" cy="14288"/>
            </a:xfrm>
            <a:custGeom>
              <a:avLst/>
              <a:gdLst/>
              <a:ahLst/>
              <a:cxnLst>
                <a:cxn ang="0">
                  <a:pos x="3" y="8"/>
                </a:cxn>
                <a:cxn ang="0">
                  <a:pos x="2" y="7"/>
                </a:cxn>
                <a:cxn ang="0">
                  <a:pos x="2" y="5"/>
                </a:cxn>
                <a:cxn ang="0">
                  <a:pos x="0" y="4"/>
                </a:cxn>
                <a:cxn ang="0">
                  <a:pos x="1" y="2"/>
                </a:cxn>
                <a:cxn ang="0">
                  <a:pos x="2" y="1"/>
                </a:cxn>
                <a:cxn ang="0">
                  <a:pos x="4" y="1"/>
                </a:cxn>
                <a:cxn ang="0">
                  <a:pos x="4" y="2"/>
                </a:cxn>
                <a:cxn ang="0">
                  <a:pos x="4" y="3"/>
                </a:cxn>
                <a:cxn ang="0">
                  <a:pos x="4" y="4"/>
                </a:cxn>
                <a:cxn ang="0">
                  <a:pos x="4" y="6"/>
                </a:cxn>
                <a:cxn ang="0">
                  <a:pos x="4" y="7"/>
                </a:cxn>
                <a:cxn ang="0">
                  <a:pos x="3" y="8"/>
                </a:cxn>
              </a:cxnLst>
              <a:rect l="0" t="0" r="r" b="b"/>
              <a:pathLst>
                <a:path w="5" h="8">
                  <a:moveTo>
                    <a:pt x="3" y="8"/>
                  </a:moveTo>
                  <a:cubicBezTo>
                    <a:pt x="2" y="8"/>
                    <a:pt x="2" y="7"/>
                    <a:pt x="2" y="7"/>
                  </a:cubicBezTo>
                  <a:cubicBezTo>
                    <a:pt x="2" y="6"/>
                    <a:pt x="2" y="6"/>
                    <a:pt x="2" y="5"/>
                  </a:cubicBezTo>
                  <a:cubicBezTo>
                    <a:pt x="2" y="5"/>
                    <a:pt x="1" y="4"/>
                    <a:pt x="0" y="4"/>
                  </a:cubicBezTo>
                  <a:cubicBezTo>
                    <a:pt x="0" y="4"/>
                    <a:pt x="0" y="2"/>
                    <a:pt x="1" y="2"/>
                  </a:cubicBezTo>
                  <a:cubicBezTo>
                    <a:pt x="1" y="2"/>
                    <a:pt x="2" y="1"/>
                    <a:pt x="2" y="1"/>
                  </a:cubicBezTo>
                  <a:cubicBezTo>
                    <a:pt x="2" y="1"/>
                    <a:pt x="4" y="0"/>
                    <a:pt x="4" y="1"/>
                  </a:cubicBezTo>
                  <a:cubicBezTo>
                    <a:pt x="4" y="1"/>
                    <a:pt x="4" y="2"/>
                    <a:pt x="4" y="2"/>
                  </a:cubicBezTo>
                  <a:cubicBezTo>
                    <a:pt x="4" y="2"/>
                    <a:pt x="4" y="3"/>
                    <a:pt x="4" y="3"/>
                  </a:cubicBezTo>
                  <a:cubicBezTo>
                    <a:pt x="4" y="4"/>
                    <a:pt x="4" y="4"/>
                    <a:pt x="4" y="4"/>
                  </a:cubicBezTo>
                  <a:cubicBezTo>
                    <a:pt x="4" y="5"/>
                    <a:pt x="5" y="6"/>
                    <a:pt x="4" y="6"/>
                  </a:cubicBezTo>
                  <a:cubicBezTo>
                    <a:pt x="4" y="6"/>
                    <a:pt x="4" y="7"/>
                    <a:pt x="4" y="7"/>
                  </a:cubicBezTo>
                  <a:cubicBezTo>
                    <a:pt x="4" y="7"/>
                    <a:pt x="3" y="8"/>
                    <a:pt x="3"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2" name="Freeform 182"/>
            <p:cNvSpPr>
              <a:spLocks/>
            </p:cNvSpPr>
            <p:nvPr/>
          </p:nvSpPr>
          <p:spPr bwMode="auto">
            <a:xfrm>
              <a:off x="735013" y="1292226"/>
              <a:ext cx="11113" cy="11113"/>
            </a:xfrm>
            <a:custGeom>
              <a:avLst/>
              <a:gdLst/>
              <a:ahLst/>
              <a:cxnLst>
                <a:cxn ang="0">
                  <a:pos x="6" y="6"/>
                </a:cxn>
                <a:cxn ang="0">
                  <a:pos x="4" y="4"/>
                </a:cxn>
                <a:cxn ang="0">
                  <a:pos x="2" y="3"/>
                </a:cxn>
                <a:cxn ang="0">
                  <a:pos x="1" y="3"/>
                </a:cxn>
                <a:cxn ang="0">
                  <a:pos x="0" y="1"/>
                </a:cxn>
                <a:cxn ang="0">
                  <a:pos x="1" y="0"/>
                </a:cxn>
                <a:cxn ang="0">
                  <a:pos x="3" y="0"/>
                </a:cxn>
                <a:cxn ang="0">
                  <a:pos x="4" y="1"/>
                </a:cxn>
                <a:cxn ang="0">
                  <a:pos x="5" y="2"/>
                </a:cxn>
                <a:cxn ang="0">
                  <a:pos x="6" y="4"/>
                </a:cxn>
                <a:cxn ang="0">
                  <a:pos x="6" y="6"/>
                </a:cxn>
                <a:cxn ang="0">
                  <a:pos x="6" y="6"/>
                </a:cxn>
              </a:cxnLst>
              <a:rect l="0" t="0" r="r" b="b"/>
              <a:pathLst>
                <a:path w="6" h="6">
                  <a:moveTo>
                    <a:pt x="6" y="6"/>
                  </a:moveTo>
                  <a:cubicBezTo>
                    <a:pt x="5" y="6"/>
                    <a:pt x="5" y="4"/>
                    <a:pt x="4" y="4"/>
                  </a:cubicBezTo>
                  <a:cubicBezTo>
                    <a:pt x="4" y="4"/>
                    <a:pt x="3" y="3"/>
                    <a:pt x="2" y="3"/>
                  </a:cubicBezTo>
                  <a:cubicBezTo>
                    <a:pt x="2" y="3"/>
                    <a:pt x="1" y="3"/>
                    <a:pt x="1" y="3"/>
                  </a:cubicBezTo>
                  <a:cubicBezTo>
                    <a:pt x="0" y="2"/>
                    <a:pt x="0" y="1"/>
                    <a:pt x="0" y="1"/>
                  </a:cubicBezTo>
                  <a:cubicBezTo>
                    <a:pt x="0" y="1"/>
                    <a:pt x="1" y="0"/>
                    <a:pt x="1" y="0"/>
                  </a:cubicBezTo>
                  <a:cubicBezTo>
                    <a:pt x="2" y="0"/>
                    <a:pt x="2" y="0"/>
                    <a:pt x="3" y="0"/>
                  </a:cubicBezTo>
                  <a:cubicBezTo>
                    <a:pt x="3" y="0"/>
                    <a:pt x="3" y="1"/>
                    <a:pt x="4" y="1"/>
                  </a:cubicBezTo>
                  <a:cubicBezTo>
                    <a:pt x="4" y="2"/>
                    <a:pt x="5" y="2"/>
                    <a:pt x="5" y="2"/>
                  </a:cubicBezTo>
                  <a:cubicBezTo>
                    <a:pt x="6" y="3"/>
                    <a:pt x="6" y="4"/>
                    <a:pt x="6" y="4"/>
                  </a:cubicBezTo>
                  <a:cubicBezTo>
                    <a:pt x="6" y="5"/>
                    <a:pt x="6" y="5"/>
                    <a:pt x="6" y="6"/>
                  </a:cubicBezTo>
                  <a:cubicBezTo>
                    <a:pt x="6" y="6"/>
                    <a:pt x="6" y="6"/>
                    <a:pt x="6"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3" name="Freeform 183"/>
            <p:cNvSpPr>
              <a:spLocks/>
            </p:cNvSpPr>
            <p:nvPr/>
          </p:nvSpPr>
          <p:spPr bwMode="auto">
            <a:xfrm>
              <a:off x="757238" y="1292226"/>
              <a:ext cx="7938" cy="4763"/>
            </a:xfrm>
            <a:custGeom>
              <a:avLst/>
              <a:gdLst/>
              <a:ahLst/>
              <a:cxnLst>
                <a:cxn ang="0">
                  <a:pos x="3" y="2"/>
                </a:cxn>
                <a:cxn ang="0">
                  <a:pos x="4" y="1"/>
                </a:cxn>
                <a:cxn ang="0">
                  <a:pos x="1" y="1"/>
                </a:cxn>
                <a:cxn ang="0">
                  <a:pos x="1" y="2"/>
                </a:cxn>
                <a:cxn ang="0">
                  <a:pos x="2" y="3"/>
                </a:cxn>
                <a:cxn ang="0">
                  <a:pos x="3" y="2"/>
                </a:cxn>
              </a:cxnLst>
              <a:rect l="0" t="0" r="r" b="b"/>
              <a:pathLst>
                <a:path w="4" h="3">
                  <a:moveTo>
                    <a:pt x="3" y="2"/>
                  </a:moveTo>
                  <a:cubicBezTo>
                    <a:pt x="3" y="2"/>
                    <a:pt x="4" y="1"/>
                    <a:pt x="4" y="1"/>
                  </a:cubicBezTo>
                  <a:cubicBezTo>
                    <a:pt x="3" y="0"/>
                    <a:pt x="2" y="0"/>
                    <a:pt x="1" y="1"/>
                  </a:cubicBezTo>
                  <a:cubicBezTo>
                    <a:pt x="1" y="1"/>
                    <a:pt x="0" y="1"/>
                    <a:pt x="1" y="2"/>
                  </a:cubicBezTo>
                  <a:cubicBezTo>
                    <a:pt x="1" y="2"/>
                    <a:pt x="2" y="3"/>
                    <a:pt x="2" y="3"/>
                  </a:cubicBezTo>
                  <a:cubicBezTo>
                    <a:pt x="2" y="3"/>
                    <a:pt x="3" y="2"/>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4" name="Freeform 184"/>
            <p:cNvSpPr>
              <a:spLocks/>
            </p:cNvSpPr>
            <p:nvPr/>
          </p:nvSpPr>
          <p:spPr bwMode="auto">
            <a:xfrm>
              <a:off x="666751" y="1204913"/>
              <a:ext cx="117475" cy="85725"/>
            </a:xfrm>
            <a:custGeom>
              <a:avLst/>
              <a:gdLst/>
              <a:ahLst/>
              <a:cxnLst>
                <a:cxn ang="0">
                  <a:pos x="52" y="35"/>
                </a:cxn>
                <a:cxn ang="0">
                  <a:pos x="46" y="35"/>
                </a:cxn>
                <a:cxn ang="0">
                  <a:pos x="46" y="39"/>
                </a:cxn>
                <a:cxn ang="0">
                  <a:pos x="42" y="39"/>
                </a:cxn>
                <a:cxn ang="0">
                  <a:pos x="43" y="34"/>
                </a:cxn>
                <a:cxn ang="0">
                  <a:pos x="36" y="33"/>
                </a:cxn>
                <a:cxn ang="0">
                  <a:pos x="32" y="34"/>
                </a:cxn>
                <a:cxn ang="0">
                  <a:pos x="33" y="31"/>
                </a:cxn>
                <a:cxn ang="0">
                  <a:pos x="38" y="29"/>
                </a:cxn>
                <a:cxn ang="0">
                  <a:pos x="39" y="33"/>
                </a:cxn>
                <a:cxn ang="0">
                  <a:pos x="45" y="33"/>
                </a:cxn>
                <a:cxn ang="0">
                  <a:pos x="52" y="33"/>
                </a:cxn>
                <a:cxn ang="0">
                  <a:pos x="56" y="24"/>
                </a:cxn>
                <a:cxn ang="0">
                  <a:pos x="50" y="25"/>
                </a:cxn>
                <a:cxn ang="0">
                  <a:pos x="45" y="24"/>
                </a:cxn>
                <a:cxn ang="0">
                  <a:pos x="43" y="20"/>
                </a:cxn>
                <a:cxn ang="0">
                  <a:pos x="47" y="18"/>
                </a:cxn>
                <a:cxn ang="0">
                  <a:pos x="44" y="14"/>
                </a:cxn>
                <a:cxn ang="0">
                  <a:pos x="50" y="13"/>
                </a:cxn>
                <a:cxn ang="0">
                  <a:pos x="53" y="17"/>
                </a:cxn>
                <a:cxn ang="0">
                  <a:pos x="54" y="18"/>
                </a:cxn>
                <a:cxn ang="0">
                  <a:pos x="57" y="22"/>
                </a:cxn>
                <a:cxn ang="0">
                  <a:pos x="62" y="16"/>
                </a:cxn>
                <a:cxn ang="0">
                  <a:pos x="58" y="10"/>
                </a:cxn>
                <a:cxn ang="0">
                  <a:pos x="54" y="13"/>
                </a:cxn>
                <a:cxn ang="0">
                  <a:pos x="49" y="10"/>
                </a:cxn>
                <a:cxn ang="0">
                  <a:pos x="51" y="4"/>
                </a:cxn>
                <a:cxn ang="0">
                  <a:pos x="46" y="0"/>
                </a:cxn>
                <a:cxn ang="0">
                  <a:pos x="38" y="5"/>
                </a:cxn>
                <a:cxn ang="0">
                  <a:pos x="37" y="10"/>
                </a:cxn>
                <a:cxn ang="0">
                  <a:pos x="31" y="10"/>
                </a:cxn>
                <a:cxn ang="0">
                  <a:pos x="31" y="3"/>
                </a:cxn>
                <a:cxn ang="0">
                  <a:pos x="29" y="2"/>
                </a:cxn>
                <a:cxn ang="0">
                  <a:pos x="23" y="8"/>
                </a:cxn>
                <a:cxn ang="0">
                  <a:pos x="20" y="12"/>
                </a:cxn>
                <a:cxn ang="0">
                  <a:pos x="9" y="6"/>
                </a:cxn>
                <a:cxn ang="0">
                  <a:pos x="8" y="12"/>
                </a:cxn>
                <a:cxn ang="0">
                  <a:pos x="4" y="15"/>
                </a:cxn>
                <a:cxn ang="0">
                  <a:pos x="2" y="17"/>
                </a:cxn>
                <a:cxn ang="0">
                  <a:pos x="3" y="20"/>
                </a:cxn>
                <a:cxn ang="0">
                  <a:pos x="7" y="22"/>
                </a:cxn>
                <a:cxn ang="0">
                  <a:pos x="9" y="22"/>
                </a:cxn>
                <a:cxn ang="0">
                  <a:pos x="12" y="27"/>
                </a:cxn>
                <a:cxn ang="0">
                  <a:pos x="16" y="24"/>
                </a:cxn>
                <a:cxn ang="0">
                  <a:pos x="21" y="30"/>
                </a:cxn>
                <a:cxn ang="0">
                  <a:pos x="26" y="33"/>
                </a:cxn>
                <a:cxn ang="0">
                  <a:pos x="27" y="38"/>
                </a:cxn>
                <a:cxn ang="0">
                  <a:pos x="28" y="44"/>
                </a:cxn>
                <a:cxn ang="0">
                  <a:pos x="32" y="42"/>
                </a:cxn>
                <a:cxn ang="0">
                  <a:pos x="38" y="42"/>
                </a:cxn>
                <a:cxn ang="0">
                  <a:pos x="42" y="44"/>
                </a:cxn>
                <a:cxn ang="0">
                  <a:pos x="41" y="41"/>
                </a:cxn>
                <a:cxn ang="0">
                  <a:pos x="50" y="43"/>
                </a:cxn>
              </a:cxnLst>
              <a:rect l="0" t="0" r="r" b="b"/>
              <a:pathLst>
                <a:path w="62" h="45">
                  <a:moveTo>
                    <a:pt x="52" y="42"/>
                  </a:moveTo>
                  <a:cubicBezTo>
                    <a:pt x="52" y="42"/>
                    <a:pt x="53" y="40"/>
                    <a:pt x="53" y="39"/>
                  </a:cubicBezTo>
                  <a:cubicBezTo>
                    <a:pt x="53" y="39"/>
                    <a:pt x="53" y="38"/>
                    <a:pt x="52" y="37"/>
                  </a:cubicBezTo>
                  <a:cubicBezTo>
                    <a:pt x="52" y="37"/>
                    <a:pt x="52" y="36"/>
                    <a:pt x="52" y="35"/>
                  </a:cubicBezTo>
                  <a:cubicBezTo>
                    <a:pt x="52" y="35"/>
                    <a:pt x="51" y="34"/>
                    <a:pt x="51" y="34"/>
                  </a:cubicBezTo>
                  <a:cubicBezTo>
                    <a:pt x="50" y="34"/>
                    <a:pt x="49" y="35"/>
                    <a:pt x="49" y="35"/>
                  </a:cubicBezTo>
                  <a:cubicBezTo>
                    <a:pt x="48" y="35"/>
                    <a:pt x="48" y="34"/>
                    <a:pt x="47" y="34"/>
                  </a:cubicBezTo>
                  <a:cubicBezTo>
                    <a:pt x="47" y="34"/>
                    <a:pt x="46" y="34"/>
                    <a:pt x="46" y="35"/>
                  </a:cubicBezTo>
                  <a:cubicBezTo>
                    <a:pt x="46" y="35"/>
                    <a:pt x="46" y="36"/>
                    <a:pt x="46" y="36"/>
                  </a:cubicBezTo>
                  <a:cubicBezTo>
                    <a:pt x="46" y="36"/>
                    <a:pt x="47" y="37"/>
                    <a:pt x="47" y="37"/>
                  </a:cubicBezTo>
                  <a:cubicBezTo>
                    <a:pt x="47" y="37"/>
                    <a:pt x="47" y="38"/>
                    <a:pt x="47" y="39"/>
                  </a:cubicBezTo>
                  <a:cubicBezTo>
                    <a:pt x="47" y="39"/>
                    <a:pt x="46" y="39"/>
                    <a:pt x="46" y="39"/>
                  </a:cubicBezTo>
                  <a:cubicBezTo>
                    <a:pt x="45" y="39"/>
                    <a:pt x="45" y="38"/>
                    <a:pt x="45" y="38"/>
                  </a:cubicBezTo>
                  <a:cubicBezTo>
                    <a:pt x="44" y="38"/>
                    <a:pt x="44" y="38"/>
                    <a:pt x="43" y="39"/>
                  </a:cubicBezTo>
                  <a:cubicBezTo>
                    <a:pt x="43" y="39"/>
                    <a:pt x="43" y="39"/>
                    <a:pt x="43" y="39"/>
                  </a:cubicBezTo>
                  <a:cubicBezTo>
                    <a:pt x="42" y="40"/>
                    <a:pt x="42" y="40"/>
                    <a:pt x="42" y="39"/>
                  </a:cubicBezTo>
                  <a:cubicBezTo>
                    <a:pt x="41" y="39"/>
                    <a:pt x="41" y="38"/>
                    <a:pt x="42" y="38"/>
                  </a:cubicBezTo>
                  <a:cubicBezTo>
                    <a:pt x="42" y="38"/>
                    <a:pt x="43" y="37"/>
                    <a:pt x="43" y="37"/>
                  </a:cubicBezTo>
                  <a:cubicBezTo>
                    <a:pt x="44" y="36"/>
                    <a:pt x="44" y="36"/>
                    <a:pt x="44" y="35"/>
                  </a:cubicBezTo>
                  <a:cubicBezTo>
                    <a:pt x="44" y="35"/>
                    <a:pt x="43" y="34"/>
                    <a:pt x="43" y="34"/>
                  </a:cubicBezTo>
                  <a:cubicBezTo>
                    <a:pt x="43" y="34"/>
                    <a:pt x="42" y="34"/>
                    <a:pt x="42" y="34"/>
                  </a:cubicBezTo>
                  <a:cubicBezTo>
                    <a:pt x="41" y="34"/>
                    <a:pt x="40" y="34"/>
                    <a:pt x="39" y="34"/>
                  </a:cubicBezTo>
                  <a:cubicBezTo>
                    <a:pt x="39" y="34"/>
                    <a:pt x="38" y="34"/>
                    <a:pt x="37" y="34"/>
                  </a:cubicBezTo>
                  <a:cubicBezTo>
                    <a:pt x="37" y="34"/>
                    <a:pt x="36" y="33"/>
                    <a:pt x="36" y="33"/>
                  </a:cubicBezTo>
                  <a:cubicBezTo>
                    <a:pt x="36" y="33"/>
                    <a:pt x="35" y="33"/>
                    <a:pt x="35" y="33"/>
                  </a:cubicBezTo>
                  <a:cubicBezTo>
                    <a:pt x="35" y="33"/>
                    <a:pt x="34" y="34"/>
                    <a:pt x="34" y="34"/>
                  </a:cubicBezTo>
                  <a:cubicBezTo>
                    <a:pt x="34" y="34"/>
                    <a:pt x="34" y="35"/>
                    <a:pt x="33" y="35"/>
                  </a:cubicBezTo>
                  <a:cubicBezTo>
                    <a:pt x="33" y="35"/>
                    <a:pt x="32" y="34"/>
                    <a:pt x="32" y="34"/>
                  </a:cubicBezTo>
                  <a:cubicBezTo>
                    <a:pt x="32" y="34"/>
                    <a:pt x="31" y="33"/>
                    <a:pt x="31" y="33"/>
                  </a:cubicBezTo>
                  <a:cubicBezTo>
                    <a:pt x="31" y="32"/>
                    <a:pt x="31" y="31"/>
                    <a:pt x="31" y="31"/>
                  </a:cubicBezTo>
                  <a:cubicBezTo>
                    <a:pt x="31" y="31"/>
                    <a:pt x="32" y="31"/>
                    <a:pt x="32" y="31"/>
                  </a:cubicBezTo>
                  <a:cubicBezTo>
                    <a:pt x="33" y="31"/>
                    <a:pt x="33" y="31"/>
                    <a:pt x="33" y="31"/>
                  </a:cubicBezTo>
                  <a:cubicBezTo>
                    <a:pt x="34" y="31"/>
                    <a:pt x="35" y="31"/>
                    <a:pt x="35" y="31"/>
                  </a:cubicBezTo>
                  <a:cubicBezTo>
                    <a:pt x="35" y="31"/>
                    <a:pt x="35" y="30"/>
                    <a:pt x="35" y="30"/>
                  </a:cubicBezTo>
                  <a:cubicBezTo>
                    <a:pt x="35" y="30"/>
                    <a:pt x="36" y="29"/>
                    <a:pt x="36" y="29"/>
                  </a:cubicBezTo>
                  <a:cubicBezTo>
                    <a:pt x="36" y="29"/>
                    <a:pt x="37" y="29"/>
                    <a:pt x="38" y="29"/>
                  </a:cubicBezTo>
                  <a:cubicBezTo>
                    <a:pt x="38" y="29"/>
                    <a:pt x="38" y="30"/>
                    <a:pt x="38" y="30"/>
                  </a:cubicBezTo>
                  <a:cubicBezTo>
                    <a:pt x="38" y="30"/>
                    <a:pt x="37" y="31"/>
                    <a:pt x="37" y="31"/>
                  </a:cubicBezTo>
                  <a:cubicBezTo>
                    <a:pt x="37" y="31"/>
                    <a:pt x="37" y="32"/>
                    <a:pt x="37" y="32"/>
                  </a:cubicBezTo>
                  <a:cubicBezTo>
                    <a:pt x="38" y="32"/>
                    <a:pt x="38" y="32"/>
                    <a:pt x="39" y="33"/>
                  </a:cubicBezTo>
                  <a:cubicBezTo>
                    <a:pt x="39" y="33"/>
                    <a:pt x="40" y="33"/>
                    <a:pt x="41" y="33"/>
                  </a:cubicBezTo>
                  <a:cubicBezTo>
                    <a:pt x="41" y="33"/>
                    <a:pt x="41" y="32"/>
                    <a:pt x="42" y="32"/>
                  </a:cubicBezTo>
                  <a:cubicBezTo>
                    <a:pt x="42" y="32"/>
                    <a:pt x="43" y="32"/>
                    <a:pt x="43" y="32"/>
                  </a:cubicBezTo>
                  <a:cubicBezTo>
                    <a:pt x="43" y="32"/>
                    <a:pt x="44" y="33"/>
                    <a:pt x="45" y="33"/>
                  </a:cubicBezTo>
                  <a:cubicBezTo>
                    <a:pt x="45" y="32"/>
                    <a:pt x="45" y="32"/>
                    <a:pt x="45" y="31"/>
                  </a:cubicBezTo>
                  <a:cubicBezTo>
                    <a:pt x="46" y="31"/>
                    <a:pt x="47" y="31"/>
                    <a:pt x="47" y="31"/>
                  </a:cubicBezTo>
                  <a:cubicBezTo>
                    <a:pt x="48" y="32"/>
                    <a:pt x="48" y="33"/>
                    <a:pt x="49" y="33"/>
                  </a:cubicBezTo>
                  <a:cubicBezTo>
                    <a:pt x="50" y="33"/>
                    <a:pt x="51" y="33"/>
                    <a:pt x="52" y="33"/>
                  </a:cubicBezTo>
                  <a:cubicBezTo>
                    <a:pt x="53" y="33"/>
                    <a:pt x="55" y="31"/>
                    <a:pt x="55" y="30"/>
                  </a:cubicBezTo>
                  <a:cubicBezTo>
                    <a:pt x="56" y="29"/>
                    <a:pt x="56" y="28"/>
                    <a:pt x="56" y="27"/>
                  </a:cubicBezTo>
                  <a:cubicBezTo>
                    <a:pt x="56" y="27"/>
                    <a:pt x="56" y="26"/>
                    <a:pt x="56" y="25"/>
                  </a:cubicBezTo>
                  <a:cubicBezTo>
                    <a:pt x="56" y="25"/>
                    <a:pt x="56" y="24"/>
                    <a:pt x="56" y="24"/>
                  </a:cubicBezTo>
                  <a:cubicBezTo>
                    <a:pt x="55" y="24"/>
                    <a:pt x="55" y="24"/>
                    <a:pt x="55" y="24"/>
                  </a:cubicBezTo>
                  <a:cubicBezTo>
                    <a:pt x="54" y="24"/>
                    <a:pt x="54" y="25"/>
                    <a:pt x="54" y="25"/>
                  </a:cubicBezTo>
                  <a:cubicBezTo>
                    <a:pt x="54" y="25"/>
                    <a:pt x="53" y="25"/>
                    <a:pt x="52" y="25"/>
                  </a:cubicBezTo>
                  <a:cubicBezTo>
                    <a:pt x="52" y="25"/>
                    <a:pt x="51" y="25"/>
                    <a:pt x="50" y="25"/>
                  </a:cubicBezTo>
                  <a:cubicBezTo>
                    <a:pt x="50" y="25"/>
                    <a:pt x="50" y="25"/>
                    <a:pt x="50" y="25"/>
                  </a:cubicBezTo>
                  <a:cubicBezTo>
                    <a:pt x="49" y="25"/>
                    <a:pt x="48" y="25"/>
                    <a:pt x="48" y="25"/>
                  </a:cubicBezTo>
                  <a:cubicBezTo>
                    <a:pt x="48" y="25"/>
                    <a:pt x="47" y="24"/>
                    <a:pt x="47" y="24"/>
                  </a:cubicBezTo>
                  <a:cubicBezTo>
                    <a:pt x="46" y="24"/>
                    <a:pt x="45" y="24"/>
                    <a:pt x="45" y="24"/>
                  </a:cubicBezTo>
                  <a:cubicBezTo>
                    <a:pt x="44" y="24"/>
                    <a:pt x="43" y="24"/>
                    <a:pt x="43" y="24"/>
                  </a:cubicBezTo>
                  <a:cubicBezTo>
                    <a:pt x="43" y="23"/>
                    <a:pt x="43" y="23"/>
                    <a:pt x="43" y="22"/>
                  </a:cubicBezTo>
                  <a:cubicBezTo>
                    <a:pt x="43" y="22"/>
                    <a:pt x="42" y="21"/>
                    <a:pt x="42" y="21"/>
                  </a:cubicBezTo>
                  <a:cubicBezTo>
                    <a:pt x="42" y="21"/>
                    <a:pt x="43" y="20"/>
                    <a:pt x="43" y="20"/>
                  </a:cubicBezTo>
                  <a:cubicBezTo>
                    <a:pt x="44" y="20"/>
                    <a:pt x="45" y="21"/>
                    <a:pt x="46" y="21"/>
                  </a:cubicBezTo>
                  <a:cubicBezTo>
                    <a:pt x="47" y="21"/>
                    <a:pt x="48" y="21"/>
                    <a:pt x="48" y="20"/>
                  </a:cubicBezTo>
                  <a:cubicBezTo>
                    <a:pt x="48" y="20"/>
                    <a:pt x="49" y="19"/>
                    <a:pt x="49" y="19"/>
                  </a:cubicBezTo>
                  <a:cubicBezTo>
                    <a:pt x="49" y="19"/>
                    <a:pt x="48" y="18"/>
                    <a:pt x="47" y="18"/>
                  </a:cubicBezTo>
                  <a:cubicBezTo>
                    <a:pt x="47" y="18"/>
                    <a:pt x="46" y="18"/>
                    <a:pt x="46" y="18"/>
                  </a:cubicBezTo>
                  <a:cubicBezTo>
                    <a:pt x="46" y="18"/>
                    <a:pt x="45" y="18"/>
                    <a:pt x="44" y="17"/>
                  </a:cubicBezTo>
                  <a:cubicBezTo>
                    <a:pt x="44" y="17"/>
                    <a:pt x="45" y="17"/>
                    <a:pt x="45" y="17"/>
                  </a:cubicBezTo>
                  <a:cubicBezTo>
                    <a:pt x="45" y="16"/>
                    <a:pt x="44" y="15"/>
                    <a:pt x="44" y="14"/>
                  </a:cubicBezTo>
                  <a:cubicBezTo>
                    <a:pt x="44" y="14"/>
                    <a:pt x="45" y="14"/>
                    <a:pt x="45" y="13"/>
                  </a:cubicBezTo>
                  <a:cubicBezTo>
                    <a:pt x="46" y="13"/>
                    <a:pt x="46" y="12"/>
                    <a:pt x="46" y="12"/>
                  </a:cubicBezTo>
                  <a:cubicBezTo>
                    <a:pt x="46" y="12"/>
                    <a:pt x="47" y="12"/>
                    <a:pt x="48" y="12"/>
                  </a:cubicBezTo>
                  <a:cubicBezTo>
                    <a:pt x="48" y="12"/>
                    <a:pt x="49" y="12"/>
                    <a:pt x="50" y="13"/>
                  </a:cubicBezTo>
                  <a:cubicBezTo>
                    <a:pt x="50" y="13"/>
                    <a:pt x="49" y="14"/>
                    <a:pt x="49" y="14"/>
                  </a:cubicBezTo>
                  <a:cubicBezTo>
                    <a:pt x="49" y="14"/>
                    <a:pt x="50" y="15"/>
                    <a:pt x="50" y="16"/>
                  </a:cubicBezTo>
                  <a:cubicBezTo>
                    <a:pt x="50" y="16"/>
                    <a:pt x="51" y="17"/>
                    <a:pt x="51" y="17"/>
                  </a:cubicBezTo>
                  <a:cubicBezTo>
                    <a:pt x="52" y="17"/>
                    <a:pt x="52" y="17"/>
                    <a:pt x="53" y="17"/>
                  </a:cubicBezTo>
                  <a:cubicBezTo>
                    <a:pt x="53" y="17"/>
                    <a:pt x="54" y="17"/>
                    <a:pt x="54" y="17"/>
                  </a:cubicBezTo>
                  <a:cubicBezTo>
                    <a:pt x="55" y="17"/>
                    <a:pt x="55" y="17"/>
                    <a:pt x="55" y="17"/>
                  </a:cubicBezTo>
                  <a:cubicBezTo>
                    <a:pt x="56" y="17"/>
                    <a:pt x="55" y="18"/>
                    <a:pt x="55" y="18"/>
                  </a:cubicBezTo>
                  <a:cubicBezTo>
                    <a:pt x="55" y="18"/>
                    <a:pt x="54" y="18"/>
                    <a:pt x="54" y="18"/>
                  </a:cubicBezTo>
                  <a:cubicBezTo>
                    <a:pt x="54" y="19"/>
                    <a:pt x="54" y="19"/>
                    <a:pt x="54" y="19"/>
                  </a:cubicBezTo>
                  <a:cubicBezTo>
                    <a:pt x="55" y="20"/>
                    <a:pt x="55" y="20"/>
                    <a:pt x="55" y="20"/>
                  </a:cubicBezTo>
                  <a:cubicBezTo>
                    <a:pt x="55" y="21"/>
                    <a:pt x="56" y="21"/>
                    <a:pt x="56" y="22"/>
                  </a:cubicBezTo>
                  <a:cubicBezTo>
                    <a:pt x="56" y="22"/>
                    <a:pt x="57" y="22"/>
                    <a:pt x="57" y="22"/>
                  </a:cubicBezTo>
                  <a:cubicBezTo>
                    <a:pt x="58" y="22"/>
                    <a:pt x="58" y="22"/>
                    <a:pt x="58" y="21"/>
                  </a:cubicBezTo>
                  <a:cubicBezTo>
                    <a:pt x="59" y="21"/>
                    <a:pt x="59" y="19"/>
                    <a:pt x="59" y="19"/>
                  </a:cubicBezTo>
                  <a:cubicBezTo>
                    <a:pt x="59" y="18"/>
                    <a:pt x="60" y="18"/>
                    <a:pt x="61" y="17"/>
                  </a:cubicBezTo>
                  <a:cubicBezTo>
                    <a:pt x="61" y="17"/>
                    <a:pt x="62" y="16"/>
                    <a:pt x="62" y="16"/>
                  </a:cubicBezTo>
                  <a:cubicBezTo>
                    <a:pt x="62" y="15"/>
                    <a:pt x="62" y="14"/>
                    <a:pt x="62" y="14"/>
                  </a:cubicBezTo>
                  <a:cubicBezTo>
                    <a:pt x="62" y="13"/>
                    <a:pt x="60" y="13"/>
                    <a:pt x="60" y="13"/>
                  </a:cubicBezTo>
                  <a:cubicBezTo>
                    <a:pt x="60" y="12"/>
                    <a:pt x="59" y="12"/>
                    <a:pt x="58" y="11"/>
                  </a:cubicBezTo>
                  <a:cubicBezTo>
                    <a:pt x="58" y="11"/>
                    <a:pt x="58" y="10"/>
                    <a:pt x="58" y="10"/>
                  </a:cubicBezTo>
                  <a:cubicBezTo>
                    <a:pt x="57" y="10"/>
                    <a:pt x="56" y="10"/>
                    <a:pt x="56" y="10"/>
                  </a:cubicBezTo>
                  <a:cubicBezTo>
                    <a:pt x="56" y="10"/>
                    <a:pt x="56" y="11"/>
                    <a:pt x="56" y="11"/>
                  </a:cubicBezTo>
                  <a:cubicBezTo>
                    <a:pt x="56" y="11"/>
                    <a:pt x="55" y="12"/>
                    <a:pt x="55" y="12"/>
                  </a:cubicBezTo>
                  <a:cubicBezTo>
                    <a:pt x="55" y="13"/>
                    <a:pt x="55" y="13"/>
                    <a:pt x="54" y="13"/>
                  </a:cubicBezTo>
                  <a:cubicBezTo>
                    <a:pt x="54" y="13"/>
                    <a:pt x="53" y="13"/>
                    <a:pt x="53" y="13"/>
                  </a:cubicBezTo>
                  <a:cubicBezTo>
                    <a:pt x="52" y="13"/>
                    <a:pt x="53" y="12"/>
                    <a:pt x="52" y="11"/>
                  </a:cubicBezTo>
                  <a:cubicBezTo>
                    <a:pt x="52" y="11"/>
                    <a:pt x="52" y="11"/>
                    <a:pt x="52" y="11"/>
                  </a:cubicBezTo>
                  <a:cubicBezTo>
                    <a:pt x="51" y="11"/>
                    <a:pt x="49" y="11"/>
                    <a:pt x="49" y="10"/>
                  </a:cubicBezTo>
                  <a:cubicBezTo>
                    <a:pt x="49" y="10"/>
                    <a:pt x="48" y="10"/>
                    <a:pt x="48" y="9"/>
                  </a:cubicBezTo>
                  <a:cubicBezTo>
                    <a:pt x="48" y="9"/>
                    <a:pt x="49" y="8"/>
                    <a:pt x="50" y="8"/>
                  </a:cubicBezTo>
                  <a:cubicBezTo>
                    <a:pt x="50" y="8"/>
                    <a:pt x="50" y="7"/>
                    <a:pt x="50" y="6"/>
                  </a:cubicBezTo>
                  <a:cubicBezTo>
                    <a:pt x="50" y="6"/>
                    <a:pt x="51" y="5"/>
                    <a:pt x="51" y="4"/>
                  </a:cubicBezTo>
                  <a:cubicBezTo>
                    <a:pt x="50" y="4"/>
                    <a:pt x="50" y="4"/>
                    <a:pt x="49" y="3"/>
                  </a:cubicBezTo>
                  <a:cubicBezTo>
                    <a:pt x="49" y="3"/>
                    <a:pt x="49" y="3"/>
                    <a:pt x="48" y="3"/>
                  </a:cubicBezTo>
                  <a:cubicBezTo>
                    <a:pt x="48" y="3"/>
                    <a:pt x="48" y="2"/>
                    <a:pt x="47" y="1"/>
                  </a:cubicBezTo>
                  <a:cubicBezTo>
                    <a:pt x="47" y="1"/>
                    <a:pt x="46" y="0"/>
                    <a:pt x="46" y="0"/>
                  </a:cubicBezTo>
                  <a:cubicBezTo>
                    <a:pt x="45" y="0"/>
                    <a:pt x="45" y="1"/>
                    <a:pt x="44" y="1"/>
                  </a:cubicBezTo>
                  <a:cubicBezTo>
                    <a:pt x="44" y="1"/>
                    <a:pt x="42" y="2"/>
                    <a:pt x="42" y="2"/>
                  </a:cubicBezTo>
                  <a:cubicBezTo>
                    <a:pt x="41" y="2"/>
                    <a:pt x="40" y="3"/>
                    <a:pt x="40" y="4"/>
                  </a:cubicBezTo>
                  <a:cubicBezTo>
                    <a:pt x="39" y="4"/>
                    <a:pt x="38" y="5"/>
                    <a:pt x="38" y="5"/>
                  </a:cubicBezTo>
                  <a:cubicBezTo>
                    <a:pt x="37" y="6"/>
                    <a:pt x="36" y="6"/>
                    <a:pt x="36" y="7"/>
                  </a:cubicBezTo>
                  <a:cubicBezTo>
                    <a:pt x="36" y="7"/>
                    <a:pt x="36" y="8"/>
                    <a:pt x="36" y="8"/>
                  </a:cubicBezTo>
                  <a:cubicBezTo>
                    <a:pt x="36" y="8"/>
                    <a:pt x="37" y="8"/>
                    <a:pt x="37" y="9"/>
                  </a:cubicBezTo>
                  <a:cubicBezTo>
                    <a:pt x="37" y="9"/>
                    <a:pt x="37" y="10"/>
                    <a:pt x="37" y="10"/>
                  </a:cubicBezTo>
                  <a:cubicBezTo>
                    <a:pt x="37" y="11"/>
                    <a:pt x="37" y="11"/>
                    <a:pt x="36" y="11"/>
                  </a:cubicBezTo>
                  <a:cubicBezTo>
                    <a:pt x="36" y="11"/>
                    <a:pt x="35" y="11"/>
                    <a:pt x="35" y="11"/>
                  </a:cubicBezTo>
                  <a:cubicBezTo>
                    <a:pt x="34" y="10"/>
                    <a:pt x="34" y="10"/>
                    <a:pt x="33" y="10"/>
                  </a:cubicBezTo>
                  <a:cubicBezTo>
                    <a:pt x="33" y="9"/>
                    <a:pt x="31" y="10"/>
                    <a:pt x="31" y="10"/>
                  </a:cubicBezTo>
                  <a:cubicBezTo>
                    <a:pt x="30" y="9"/>
                    <a:pt x="30" y="9"/>
                    <a:pt x="30" y="9"/>
                  </a:cubicBezTo>
                  <a:cubicBezTo>
                    <a:pt x="29" y="8"/>
                    <a:pt x="29" y="8"/>
                    <a:pt x="29" y="7"/>
                  </a:cubicBezTo>
                  <a:cubicBezTo>
                    <a:pt x="29" y="6"/>
                    <a:pt x="30" y="5"/>
                    <a:pt x="30" y="5"/>
                  </a:cubicBezTo>
                  <a:cubicBezTo>
                    <a:pt x="30" y="4"/>
                    <a:pt x="31" y="4"/>
                    <a:pt x="31" y="3"/>
                  </a:cubicBezTo>
                  <a:cubicBezTo>
                    <a:pt x="31" y="3"/>
                    <a:pt x="31" y="2"/>
                    <a:pt x="31" y="2"/>
                  </a:cubicBezTo>
                  <a:cubicBezTo>
                    <a:pt x="31" y="2"/>
                    <a:pt x="32" y="1"/>
                    <a:pt x="32" y="1"/>
                  </a:cubicBezTo>
                  <a:cubicBezTo>
                    <a:pt x="32" y="0"/>
                    <a:pt x="31" y="0"/>
                    <a:pt x="30" y="0"/>
                  </a:cubicBezTo>
                  <a:cubicBezTo>
                    <a:pt x="30" y="0"/>
                    <a:pt x="29" y="1"/>
                    <a:pt x="29" y="2"/>
                  </a:cubicBezTo>
                  <a:cubicBezTo>
                    <a:pt x="28" y="2"/>
                    <a:pt x="28" y="4"/>
                    <a:pt x="27" y="5"/>
                  </a:cubicBezTo>
                  <a:cubicBezTo>
                    <a:pt x="27" y="5"/>
                    <a:pt x="26" y="6"/>
                    <a:pt x="26" y="6"/>
                  </a:cubicBezTo>
                  <a:cubicBezTo>
                    <a:pt x="26" y="6"/>
                    <a:pt x="25" y="7"/>
                    <a:pt x="25" y="7"/>
                  </a:cubicBezTo>
                  <a:cubicBezTo>
                    <a:pt x="24" y="7"/>
                    <a:pt x="23" y="7"/>
                    <a:pt x="23" y="8"/>
                  </a:cubicBezTo>
                  <a:cubicBezTo>
                    <a:pt x="23" y="8"/>
                    <a:pt x="23" y="8"/>
                    <a:pt x="22" y="9"/>
                  </a:cubicBezTo>
                  <a:cubicBezTo>
                    <a:pt x="22" y="9"/>
                    <a:pt x="22" y="10"/>
                    <a:pt x="22" y="11"/>
                  </a:cubicBezTo>
                  <a:cubicBezTo>
                    <a:pt x="22" y="11"/>
                    <a:pt x="23" y="12"/>
                    <a:pt x="22" y="12"/>
                  </a:cubicBezTo>
                  <a:cubicBezTo>
                    <a:pt x="22" y="13"/>
                    <a:pt x="21" y="12"/>
                    <a:pt x="20" y="12"/>
                  </a:cubicBezTo>
                  <a:cubicBezTo>
                    <a:pt x="20" y="12"/>
                    <a:pt x="18" y="10"/>
                    <a:pt x="18" y="10"/>
                  </a:cubicBezTo>
                  <a:cubicBezTo>
                    <a:pt x="17" y="9"/>
                    <a:pt x="16" y="7"/>
                    <a:pt x="15" y="7"/>
                  </a:cubicBezTo>
                  <a:cubicBezTo>
                    <a:pt x="14" y="7"/>
                    <a:pt x="13" y="6"/>
                    <a:pt x="12" y="6"/>
                  </a:cubicBezTo>
                  <a:cubicBezTo>
                    <a:pt x="11" y="6"/>
                    <a:pt x="10" y="6"/>
                    <a:pt x="9" y="6"/>
                  </a:cubicBezTo>
                  <a:cubicBezTo>
                    <a:pt x="9" y="7"/>
                    <a:pt x="9" y="8"/>
                    <a:pt x="9" y="8"/>
                  </a:cubicBezTo>
                  <a:cubicBezTo>
                    <a:pt x="9" y="9"/>
                    <a:pt x="9" y="9"/>
                    <a:pt x="8" y="9"/>
                  </a:cubicBezTo>
                  <a:cubicBezTo>
                    <a:pt x="8" y="10"/>
                    <a:pt x="8" y="10"/>
                    <a:pt x="8" y="11"/>
                  </a:cubicBezTo>
                  <a:cubicBezTo>
                    <a:pt x="8" y="11"/>
                    <a:pt x="8" y="12"/>
                    <a:pt x="8" y="12"/>
                  </a:cubicBezTo>
                  <a:cubicBezTo>
                    <a:pt x="7" y="12"/>
                    <a:pt x="7" y="12"/>
                    <a:pt x="7" y="12"/>
                  </a:cubicBezTo>
                  <a:cubicBezTo>
                    <a:pt x="6" y="13"/>
                    <a:pt x="5" y="13"/>
                    <a:pt x="5" y="13"/>
                  </a:cubicBezTo>
                  <a:cubicBezTo>
                    <a:pt x="5" y="13"/>
                    <a:pt x="4" y="14"/>
                    <a:pt x="4" y="14"/>
                  </a:cubicBezTo>
                  <a:cubicBezTo>
                    <a:pt x="4" y="14"/>
                    <a:pt x="4" y="15"/>
                    <a:pt x="4" y="15"/>
                  </a:cubicBezTo>
                  <a:cubicBezTo>
                    <a:pt x="4" y="15"/>
                    <a:pt x="4" y="16"/>
                    <a:pt x="4" y="17"/>
                  </a:cubicBezTo>
                  <a:cubicBezTo>
                    <a:pt x="4" y="17"/>
                    <a:pt x="4" y="18"/>
                    <a:pt x="3" y="18"/>
                  </a:cubicBezTo>
                  <a:cubicBezTo>
                    <a:pt x="3" y="18"/>
                    <a:pt x="3" y="18"/>
                    <a:pt x="3" y="17"/>
                  </a:cubicBezTo>
                  <a:cubicBezTo>
                    <a:pt x="2" y="17"/>
                    <a:pt x="2" y="17"/>
                    <a:pt x="2" y="17"/>
                  </a:cubicBezTo>
                  <a:cubicBezTo>
                    <a:pt x="2" y="17"/>
                    <a:pt x="1" y="17"/>
                    <a:pt x="1" y="17"/>
                  </a:cubicBezTo>
                  <a:cubicBezTo>
                    <a:pt x="1" y="17"/>
                    <a:pt x="0" y="18"/>
                    <a:pt x="0" y="19"/>
                  </a:cubicBezTo>
                  <a:cubicBezTo>
                    <a:pt x="0" y="19"/>
                    <a:pt x="1" y="20"/>
                    <a:pt x="1" y="20"/>
                  </a:cubicBezTo>
                  <a:cubicBezTo>
                    <a:pt x="2" y="20"/>
                    <a:pt x="2" y="20"/>
                    <a:pt x="3" y="20"/>
                  </a:cubicBezTo>
                  <a:cubicBezTo>
                    <a:pt x="3" y="21"/>
                    <a:pt x="3" y="22"/>
                    <a:pt x="3" y="22"/>
                  </a:cubicBezTo>
                  <a:cubicBezTo>
                    <a:pt x="4" y="23"/>
                    <a:pt x="4" y="23"/>
                    <a:pt x="5" y="23"/>
                  </a:cubicBezTo>
                  <a:cubicBezTo>
                    <a:pt x="5" y="23"/>
                    <a:pt x="6" y="23"/>
                    <a:pt x="6" y="23"/>
                  </a:cubicBezTo>
                  <a:cubicBezTo>
                    <a:pt x="6" y="23"/>
                    <a:pt x="7" y="22"/>
                    <a:pt x="7" y="22"/>
                  </a:cubicBezTo>
                  <a:cubicBezTo>
                    <a:pt x="7" y="21"/>
                    <a:pt x="6" y="21"/>
                    <a:pt x="6" y="20"/>
                  </a:cubicBezTo>
                  <a:cubicBezTo>
                    <a:pt x="6" y="20"/>
                    <a:pt x="7" y="20"/>
                    <a:pt x="7" y="20"/>
                  </a:cubicBezTo>
                  <a:cubicBezTo>
                    <a:pt x="8" y="20"/>
                    <a:pt x="8" y="21"/>
                    <a:pt x="8" y="21"/>
                  </a:cubicBezTo>
                  <a:cubicBezTo>
                    <a:pt x="9" y="21"/>
                    <a:pt x="9" y="22"/>
                    <a:pt x="9" y="22"/>
                  </a:cubicBezTo>
                  <a:cubicBezTo>
                    <a:pt x="9" y="23"/>
                    <a:pt x="8" y="23"/>
                    <a:pt x="8" y="24"/>
                  </a:cubicBezTo>
                  <a:cubicBezTo>
                    <a:pt x="8" y="24"/>
                    <a:pt x="8" y="25"/>
                    <a:pt x="8" y="25"/>
                  </a:cubicBezTo>
                  <a:cubicBezTo>
                    <a:pt x="8" y="26"/>
                    <a:pt x="9" y="26"/>
                    <a:pt x="9" y="27"/>
                  </a:cubicBezTo>
                  <a:cubicBezTo>
                    <a:pt x="10" y="27"/>
                    <a:pt x="11" y="27"/>
                    <a:pt x="12" y="27"/>
                  </a:cubicBezTo>
                  <a:cubicBezTo>
                    <a:pt x="13" y="27"/>
                    <a:pt x="14" y="27"/>
                    <a:pt x="14" y="27"/>
                  </a:cubicBezTo>
                  <a:cubicBezTo>
                    <a:pt x="15" y="27"/>
                    <a:pt x="15" y="26"/>
                    <a:pt x="15" y="26"/>
                  </a:cubicBezTo>
                  <a:cubicBezTo>
                    <a:pt x="15" y="26"/>
                    <a:pt x="14" y="25"/>
                    <a:pt x="15" y="25"/>
                  </a:cubicBezTo>
                  <a:cubicBezTo>
                    <a:pt x="15" y="25"/>
                    <a:pt x="15" y="24"/>
                    <a:pt x="16" y="24"/>
                  </a:cubicBezTo>
                  <a:cubicBezTo>
                    <a:pt x="16" y="24"/>
                    <a:pt x="17" y="25"/>
                    <a:pt x="17" y="25"/>
                  </a:cubicBezTo>
                  <a:cubicBezTo>
                    <a:pt x="18" y="25"/>
                    <a:pt x="17" y="26"/>
                    <a:pt x="17" y="26"/>
                  </a:cubicBezTo>
                  <a:cubicBezTo>
                    <a:pt x="18" y="27"/>
                    <a:pt x="19" y="28"/>
                    <a:pt x="19" y="29"/>
                  </a:cubicBezTo>
                  <a:cubicBezTo>
                    <a:pt x="20" y="29"/>
                    <a:pt x="21" y="30"/>
                    <a:pt x="21" y="30"/>
                  </a:cubicBezTo>
                  <a:cubicBezTo>
                    <a:pt x="22" y="31"/>
                    <a:pt x="23" y="31"/>
                    <a:pt x="23" y="31"/>
                  </a:cubicBezTo>
                  <a:cubicBezTo>
                    <a:pt x="24" y="31"/>
                    <a:pt x="25" y="31"/>
                    <a:pt x="25" y="31"/>
                  </a:cubicBezTo>
                  <a:cubicBezTo>
                    <a:pt x="26" y="31"/>
                    <a:pt x="26" y="32"/>
                    <a:pt x="26" y="32"/>
                  </a:cubicBezTo>
                  <a:cubicBezTo>
                    <a:pt x="26" y="33"/>
                    <a:pt x="26" y="33"/>
                    <a:pt x="26" y="33"/>
                  </a:cubicBezTo>
                  <a:cubicBezTo>
                    <a:pt x="25" y="33"/>
                    <a:pt x="25" y="33"/>
                    <a:pt x="24" y="33"/>
                  </a:cubicBezTo>
                  <a:cubicBezTo>
                    <a:pt x="24" y="33"/>
                    <a:pt x="25" y="34"/>
                    <a:pt x="25" y="34"/>
                  </a:cubicBezTo>
                  <a:cubicBezTo>
                    <a:pt x="25" y="34"/>
                    <a:pt x="26" y="35"/>
                    <a:pt x="26" y="36"/>
                  </a:cubicBezTo>
                  <a:cubicBezTo>
                    <a:pt x="26" y="36"/>
                    <a:pt x="27" y="37"/>
                    <a:pt x="27" y="38"/>
                  </a:cubicBezTo>
                  <a:cubicBezTo>
                    <a:pt x="27" y="38"/>
                    <a:pt x="28" y="39"/>
                    <a:pt x="28" y="39"/>
                  </a:cubicBezTo>
                  <a:cubicBezTo>
                    <a:pt x="28" y="40"/>
                    <a:pt x="27" y="41"/>
                    <a:pt x="27" y="41"/>
                  </a:cubicBezTo>
                  <a:cubicBezTo>
                    <a:pt x="27" y="42"/>
                    <a:pt x="27" y="42"/>
                    <a:pt x="27" y="43"/>
                  </a:cubicBezTo>
                  <a:cubicBezTo>
                    <a:pt x="27" y="43"/>
                    <a:pt x="28" y="44"/>
                    <a:pt x="28" y="44"/>
                  </a:cubicBezTo>
                  <a:cubicBezTo>
                    <a:pt x="28" y="44"/>
                    <a:pt x="29" y="44"/>
                    <a:pt x="29" y="44"/>
                  </a:cubicBezTo>
                  <a:cubicBezTo>
                    <a:pt x="30" y="43"/>
                    <a:pt x="29" y="42"/>
                    <a:pt x="30" y="42"/>
                  </a:cubicBezTo>
                  <a:cubicBezTo>
                    <a:pt x="30" y="42"/>
                    <a:pt x="31" y="43"/>
                    <a:pt x="31" y="43"/>
                  </a:cubicBezTo>
                  <a:cubicBezTo>
                    <a:pt x="31" y="43"/>
                    <a:pt x="32" y="42"/>
                    <a:pt x="32" y="42"/>
                  </a:cubicBezTo>
                  <a:cubicBezTo>
                    <a:pt x="33" y="42"/>
                    <a:pt x="34" y="42"/>
                    <a:pt x="34" y="42"/>
                  </a:cubicBezTo>
                  <a:cubicBezTo>
                    <a:pt x="35" y="42"/>
                    <a:pt x="35" y="44"/>
                    <a:pt x="35" y="44"/>
                  </a:cubicBezTo>
                  <a:cubicBezTo>
                    <a:pt x="36" y="44"/>
                    <a:pt x="36" y="44"/>
                    <a:pt x="37" y="44"/>
                  </a:cubicBezTo>
                  <a:cubicBezTo>
                    <a:pt x="37" y="43"/>
                    <a:pt x="37" y="43"/>
                    <a:pt x="38" y="42"/>
                  </a:cubicBezTo>
                  <a:cubicBezTo>
                    <a:pt x="38" y="42"/>
                    <a:pt x="39" y="43"/>
                    <a:pt x="39" y="43"/>
                  </a:cubicBezTo>
                  <a:cubicBezTo>
                    <a:pt x="39" y="43"/>
                    <a:pt x="40" y="44"/>
                    <a:pt x="40" y="44"/>
                  </a:cubicBezTo>
                  <a:cubicBezTo>
                    <a:pt x="41" y="44"/>
                    <a:pt x="42" y="45"/>
                    <a:pt x="43" y="44"/>
                  </a:cubicBezTo>
                  <a:cubicBezTo>
                    <a:pt x="43" y="44"/>
                    <a:pt x="43" y="44"/>
                    <a:pt x="42" y="44"/>
                  </a:cubicBezTo>
                  <a:cubicBezTo>
                    <a:pt x="42" y="43"/>
                    <a:pt x="41" y="43"/>
                    <a:pt x="41" y="43"/>
                  </a:cubicBezTo>
                  <a:cubicBezTo>
                    <a:pt x="40" y="42"/>
                    <a:pt x="40" y="42"/>
                    <a:pt x="39" y="42"/>
                  </a:cubicBezTo>
                  <a:cubicBezTo>
                    <a:pt x="39" y="41"/>
                    <a:pt x="39" y="41"/>
                    <a:pt x="39" y="41"/>
                  </a:cubicBezTo>
                  <a:cubicBezTo>
                    <a:pt x="40" y="40"/>
                    <a:pt x="41" y="40"/>
                    <a:pt x="41" y="41"/>
                  </a:cubicBezTo>
                  <a:cubicBezTo>
                    <a:pt x="42" y="41"/>
                    <a:pt x="42" y="42"/>
                    <a:pt x="43" y="42"/>
                  </a:cubicBezTo>
                  <a:cubicBezTo>
                    <a:pt x="43" y="42"/>
                    <a:pt x="44" y="43"/>
                    <a:pt x="44" y="43"/>
                  </a:cubicBezTo>
                  <a:cubicBezTo>
                    <a:pt x="45" y="43"/>
                    <a:pt x="46" y="43"/>
                    <a:pt x="47" y="43"/>
                  </a:cubicBezTo>
                  <a:cubicBezTo>
                    <a:pt x="47" y="43"/>
                    <a:pt x="49" y="43"/>
                    <a:pt x="50" y="43"/>
                  </a:cubicBezTo>
                  <a:cubicBezTo>
                    <a:pt x="50" y="43"/>
                    <a:pt x="51" y="42"/>
                    <a:pt x="52" y="4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5" name="Freeform 185"/>
            <p:cNvSpPr>
              <a:spLocks/>
            </p:cNvSpPr>
            <p:nvPr/>
          </p:nvSpPr>
          <p:spPr bwMode="auto">
            <a:xfrm>
              <a:off x="700088" y="1266826"/>
              <a:ext cx="14288" cy="23813"/>
            </a:xfrm>
            <a:custGeom>
              <a:avLst/>
              <a:gdLst/>
              <a:ahLst/>
              <a:cxnLst>
                <a:cxn ang="0">
                  <a:pos x="7" y="12"/>
                </a:cxn>
                <a:cxn ang="0">
                  <a:pos x="6" y="10"/>
                </a:cxn>
                <a:cxn ang="0">
                  <a:pos x="4" y="6"/>
                </a:cxn>
                <a:cxn ang="0">
                  <a:pos x="2" y="4"/>
                </a:cxn>
                <a:cxn ang="0">
                  <a:pos x="1" y="2"/>
                </a:cxn>
                <a:cxn ang="0">
                  <a:pos x="1" y="0"/>
                </a:cxn>
                <a:cxn ang="0">
                  <a:pos x="1" y="0"/>
                </a:cxn>
                <a:cxn ang="0">
                  <a:pos x="2" y="0"/>
                </a:cxn>
                <a:cxn ang="0">
                  <a:pos x="3" y="1"/>
                </a:cxn>
                <a:cxn ang="0">
                  <a:pos x="4" y="0"/>
                </a:cxn>
                <a:cxn ang="0">
                  <a:pos x="5" y="1"/>
                </a:cxn>
                <a:cxn ang="0">
                  <a:pos x="6" y="2"/>
                </a:cxn>
                <a:cxn ang="0">
                  <a:pos x="6" y="3"/>
                </a:cxn>
                <a:cxn ang="0">
                  <a:pos x="7" y="4"/>
                </a:cxn>
                <a:cxn ang="0">
                  <a:pos x="7" y="5"/>
                </a:cxn>
                <a:cxn ang="0">
                  <a:pos x="7" y="6"/>
                </a:cxn>
                <a:cxn ang="0">
                  <a:pos x="7" y="8"/>
                </a:cxn>
                <a:cxn ang="0">
                  <a:pos x="8" y="9"/>
                </a:cxn>
                <a:cxn ang="0">
                  <a:pos x="8" y="10"/>
                </a:cxn>
                <a:cxn ang="0">
                  <a:pos x="7" y="12"/>
                </a:cxn>
              </a:cxnLst>
              <a:rect l="0" t="0" r="r" b="b"/>
              <a:pathLst>
                <a:path w="8" h="12">
                  <a:moveTo>
                    <a:pt x="7" y="12"/>
                  </a:moveTo>
                  <a:cubicBezTo>
                    <a:pt x="6" y="12"/>
                    <a:pt x="6" y="10"/>
                    <a:pt x="6" y="10"/>
                  </a:cubicBezTo>
                  <a:cubicBezTo>
                    <a:pt x="5" y="9"/>
                    <a:pt x="4" y="7"/>
                    <a:pt x="4" y="6"/>
                  </a:cubicBezTo>
                  <a:cubicBezTo>
                    <a:pt x="3" y="5"/>
                    <a:pt x="2" y="4"/>
                    <a:pt x="2" y="4"/>
                  </a:cubicBezTo>
                  <a:cubicBezTo>
                    <a:pt x="1" y="4"/>
                    <a:pt x="1" y="3"/>
                    <a:pt x="1" y="2"/>
                  </a:cubicBezTo>
                  <a:cubicBezTo>
                    <a:pt x="1" y="2"/>
                    <a:pt x="0" y="1"/>
                    <a:pt x="1" y="0"/>
                  </a:cubicBezTo>
                  <a:cubicBezTo>
                    <a:pt x="1" y="0"/>
                    <a:pt x="1" y="0"/>
                    <a:pt x="1" y="0"/>
                  </a:cubicBezTo>
                  <a:cubicBezTo>
                    <a:pt x="2" y="0"/>
                    <a:pt x="2" y="0"/>
                    <a:pt x="2" y="0"/>
                  </a:cubicBezTo>
                  <a:cubicBezTo>
                    <a:pt x="3" y="0"/>
                    <a:pt x="3" y="1"/>
                    <a:pt x="3" y="1"/>
                  </a:cubicBezTo>
                  <a:cubicBezTo>
                    <a:pt x="3" y="1"/>
                    <a:pt x="4" y="1"/>
                    <a:pt x="4" y="0"/>
                  </a:cubicBezTo>
                  <a:cubicBezTo>
                    <a:pt x="4" y="0"/>
                    <a:pt x="5" y="1"/>
                    <a:pt x="5" y="1"/>
                  </a:cubicBezTo>
                  <a:cubicBezTo>
                    <a:pt x="5" y="1"/>
                    <a:pt x="6" y="2"/>
                    <a:pt x="6" y="2"/>
                  </a:cubicBezTo>
                  <a:cubicBezTo>
                    <a:pt x="6" y="3"/>
                    <a:pt x="6" y="3"/>
                    <a:pt x="6" y="3"/>
                  </a:cubicBezTo>
                  <a:cubicBezTo>
                    <a:pt x="6" y="4"/>
                    <a:pt x="7" y="4"/>
                    <a:pt x="7" y="4"/>
                  </a:cubicBezTo>
                  <a:cubicBezTo>
                    <a:pt x="7" y="5"/>
                    <a:pt x="7" y="5"/>
                    <a:pt x="7" y="5"/>
                  </a:cubicBezTo>
                  <a:cubicBezTo>
                    <a:pt x="7" y="6"/>
                    <a:pt x="7" y="6"/>
                    <a:pt x="7" y="6"/>
                  </a:cubicBezTo>
                  <a:cubicBezTo>
                    <a:pt x="7" y="7"/>
                    <a:pt x="7" y="7"/>
                    <a:pt x="7" y="8"/>
                  </a:cubicBezTo>
                  <a:cubicBezTo>
                    <a:pt x="7" y="8"/>
                    <a:pt x="7" y="9"/>
                    <a:pt x="8" y="9"/>
                  </a:cubicBezTo>
                  <a:cubicBezTo>
                    <a:pt x="8" y="9"/>
                    <a:pt x="8" y="10"/>
                    <a:pt x="8" y="10"/>
                  </a:cubicBezTo>
                  <a:cubicBezTo>
                    <a:pt x="8" y="10"/>
                    <a:pt x="7" y="12"/>
                    <a:pt x="7" y="1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6" name="Freeform 186"/>
            <p:cNvSpPr>
              <a:spLocks/>
            </p:cNvSpPr>
            <p:nvPr/>
          </p:nvSpPr>
          <p:spPr bwMode="auto">
            <a:xfrm>
              <a:off x="693738" y="1257301"/>
              <a:ext cx="6350" cy="7938"/>
            </a:xfrm>
            <a:custGeom>
              <a:avLst/>
              <a:gdLst/>
              <a:ahLst/>
              <a:cxnLst>
                <a:cxn ang="0">
                  <a:pos x="2" y="4"/>
                </a:cxn>
                <a:cxn ang="0">
                  <a:pos x="0" y="3"/>
                </a:cxn>
                <a:cxn ang="0">
                  <a:pos x="0" y="2"/>
                </a:cxn>
                <a:cxn ang="0">
                  <a:pos x="0" y="1"/>
                </a:cxn>
                <a:cxn ang="0">
                  <a:pos x="2" y="1"/>
                </a:cxn>
                <a:cxn ang="0">
                  <a:pos x="3" y="2"/>
                </a:cxn>
                <a:cxn ang="0">
                  <a:pos x="3" y="3"/>
                </a:cxn>
                <a:cxn ang="0">
                  <a:pos x="3" y="4"/>
                </a:cxn>
                <a:cxn ang="0">
                  <a:pos x="2" y="4"/>
                </a:cxn>
              </a:cxnLst>
              <a:rect l="0" t="0" r="r" b="b"/>
              <a:pathLst>
                <a:path w="3" h="4">
                  <a:moveTo>
                    <a:pt x="2" y="4"/>
                  </a:moveTo>
                  <a:cubicBezTo>
                    <a:pt x="1" y="4"/>
                    <a:pt x="0" y="3"/>
                    <a:pt x="0" y="3"/>
                  </a:cubicBezTo>
                  <a:cubicBezTo>
                    <a:pt x="0" y="3"/>
                    <a:pt x="0" y="2"/>
                    <a:pt x="0" y="2"/>
                  </a:cubicBezTo>
                  <a:cubicBezTo>
                    <a:pt x="0" y="1"/>
                    <a:pt x="0" y="1"/>
                    <a:pt x="0" y="1"/>
                  </a:cubicBezTo>
                  <a:cubicBezTo>
                    <a:pt x="1" y="0"/>
                    <a:pt x="2" y="1"/>
                    <a:pt x="2" y="1"/>
                  </a:cubicBezTo>
                  <a:cubicBezTo>
                    <a:pt x="2" y="1"/>
                    <a:pt x="3" y="2"/>
                    <a:pt x="3" y="2"/>
                  </a:cubicBezTo>
                  <a:cubicBezTo>
                    <a:pt x="3" y="2"/>
                    <a:pt x="3" y="3"/>
                    <a:pt x="3" y="3"/>
                  </a:cubicBezTo>
                  <a:cubicBezTo>
                    <a:pt x="3" y="3"/>
                    <a:pt x="3" y="4"/>
                    <a:pt x="3" y="4"/>
                  </a:cubicBezTo>
                  <a:cubicBezTo>
                    <a:pt x="3" y="4"/>
                    <a:pt x="2" y="4"/>
                    <a:pt x="2"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7" name="Freeform 187"/>
            <p:cNvSpPr>
              <a:spLocks/>
            </p:cNvSpPr>
            <p:nvPr/>
          </p:nvSpPr>
          <p:spPr bwMode="auto">
            <a:xfrm>
              <a:off x="633413" y="1265238"/>
              <a:ext cx="12700" cy="11113"/>
            </a:xfrm>
            <a:custGeom>
              <a:avLst/>
              <a:gdLst/>
              <a:ahLst/>
              <a:cxnLst>
                <a:cxn ang="0">
                  <a:pos x="6" y="6"/>
                </a:cxn>
                <a:cxn ang="0">
                  <a:pos x="5" y="4"/>
                </a:cxn>
                <a:cxn ang="0">
                  <a:pos x="4" y="4"/>
                </a:cxn>
                <a:cxn ang="0">
                  <a:pos x="3" y="5"/>
                </a:cxn>
                <a:cxn ang="0">
                  <a:pos x="1" y="5"/>
                </a:cxn>
                <a:cxn ang="0">
                  <a:pos x="0" y="4"/>
                </a:cxn>
                <a:cxn ang="0">
                  <a:pos x="1" y="2"/>
                </a:cxn>
                <a:cxn ang="0">
                  <a:pos x="3" y="2"/>
                </a:cxn>
                <a:cxn ang="0">
                  <a:pos x="3" y="1"/>
                </a:cxn>
                <a:cxn ang="0">
                  <a:pos x="5" y="0"/>
                </a:cxn>
                <a:cxn ang="0">
                  <a:pos x="6" y="1"/>
                </a:cxn>
                <a:cxn ang="0">
                  <a:pos x="7" y="2"/>
                </a:cxn>
                <a:cxn ang="0">
                  <a:pos x="7" y="4"/>
                </a:cxn>
                <a:cxn ang="0">
                  <a:pos x="7" y="5"/>
                </a:cxn>
                <a:cxn ang="0">
                  <a:pos x="6" y="6"/>
                </a:cxn>
              </a:cxnLst>
              <a:rect l="0" t="0" r="r" b="b"/>
              <a:pathLst>
                <a:path w="7" h="6">
                  <a:moveTo>
                    <a:pt x="6" y="6"/>
                  </a:moveTo>
                  <a:cubicBezTo>
                    <a:pt x="6" y="6"/>
                    <a:pt x="6" y="5"/>
                    <a:pt x="5" y="4"/>
                  </a:cubicBezTo>
                  <a:cubicBezTo>
                    <a:pt x="5" y="4"/>
                    <a:pt x="4" y="4"/>
                    <a:pt x="4" y="4"/>
                  </a:cubicBezTo>
                  <a:cubicBezTo>
                    <a:pt x="3" y="4"/>
                    <a:pt x="3" y="5"/>
                    <a:pt x="3" y="5"/>
                  </a:cubicBezTo>
                  <a:cubicBezTo>
                    <a:pt x="3" y="5"/>
                    <a:pt x="2" y="5"/>
                    <a:pt x="1" y="5"/>
                  </a:cubicBezTo>
                  <a:cubicBezTo>
                    <a:pt x="1" y="5"/>
                    <a:pt x="1" y="4"/>
                    <a:pt x="0" y="4"/>
                  </a:cubicBezTo>
                  <a:cubicBezTo>
                    <a:pt x="0" y="4"/>
                    <a:pt x="1" y="3"/>
                    <a:pt x="1" y="2"/>
                  </a:cubicBezTo>
                  <a:cubicBezTo>
                    <a:pt x="1" y="2"/>
                    <a:pt x="2" y="3"/>
                    <a:pt x="3" y="2"/>
                  </a:cubicBezTo>
                  <a:cubicBezTo>
                    <a:pt x="3" y="2"/>
                    <a:pt x="3" y="2"/>
                    <a:pt x="3" y="1"/>
                  </a:cubicBezTo>
                  <a:cubicBezTo>
                    <a:pt x="4" y="1"/>
                    <a:pt x="4" y="0"/>
                    <a:pt x="5" y="0"/>
                  </a:cubicBezTo>
                  <a:cubicBezTo>
                    <a:pt x="5" y="0"/>
                    <a:pt x="6" y="1"/>
                    <a:pt x="6" y="1"/>
                  </a:cubicBezTo>
                  <a:cubicBezTo>
                    <a:pt x="7" y="1"/>
                    <a:pt x="7" y="2"/>
                    <a:pt x="7" y="2"/>
                  </a:cubicBezTo>
                  <a:cubicBezTo>
                    <a:pt x="7" y="3"/>
                    <a:pt x="7" y="3"/>
                    <a:pt x="7" y="4"/>
                  </a:cubicBezTo>
                  <a:cubicBezTo>
                    <a:pt x="7" y="4"/>
                    <a:pt x="7" y="5"/>
                    <a:pt x="7" y="5"/>
                  </a:cubicBezTo>
                  <a:cubicBezTo>
                    <a:pt x="7" y="5"/>
                    <a:pt x="7" y="6"/>
                    <a:pt x="6"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8" name="Freeform 188"/>
            <p:cNvSpPr>
              <a:spLocks/>
            </p:cNvSpPr>
            <p:nvPr/>
          </p:nvSpPr>
          <p:spPr bwMode="auto">
            <a:xfrm>
              <a:off x="650876" y="1266826"/>
              <a:ext cx="4763" cy="11113"/>
            </a:xfrm>
            <a:custGeom>
              <a:avLst/>
              <a:gdLst/>
              <a:ahLst/>
              <a:cxnLst>
                <a:cxn ang="0">
                  <a:pos x="2" y="6"/>
                </a:cxn>
                <a:cxn ang="0">
                  <a:pos x="2" y="4"/>
                </a:cxn>
                <a:cxn ang="0">
                  <a:pos x="3" y="2"/>
                </a:cxn>
                <a:cxn ang="0">
                  <a:pos x="2" y="1"/>
                </a:cxn>
                <a:cxn ang="0">
                  <a:pos x="1" y="1"/>
                </a:cxn>
                <a:cxn ang="0">
                  <a:pos x="0" y="2"/>
                </a:cxn>
                <a:cxn ang="0">
                  <a:pos x="0" y="3"/>
                </a:cxn>
                <a:cxn ang="0">
                  <a:pos x="0" y="5"/>
                </a:cxn>
                <a:cxn ang="0">
                  <a:pos x="0" y="5"/>
                </a:cxn>
                <a:cxn ang="0">
                  <a:pos x="2" y="6"/>
                </a:cxn>
              </a:cxnLst>
              <a:rect l="0" t="0" r="r" b="b"/>
              <a:pathLst>
                <a:path w="3" h="6">
                  <a:moveTo>
                    <a:pt x="2" y="6"/>
                  </a:moveTo>
                  <a:cubicBezTo>
                    <a:pt x="2" y="6"/>
                    <a:pt x="2" y="5"/>
                    <a:pt x="2" y="4"/>
                  </a:cubicBezTo>
                  <a:cubicBezTo>
                    <a:pt x="2" y="4"/>
                    <a:pt x="3" y="3"/>
                    <a:pt x="3" y="2"/>
                  </a:cubicBezTo>
                  <a:cubicBezTo>
                    <a:pt x="3" y="2"/>
                    <a:pt x="3" y="1"/>
                    <a:pt x="2" y="1"/>
                  </a:cubicBezTo>
                  <a:cubicBezTo>
                    <a:pt x="2" y="0"/>
                    <a:pt x="1" y="0"/>
                    <a:pt x="1" y="1"/>
                  </a:cubicBezTo>
                  <a:cubicBezTo>
                    <a:pt x="1" y="1"/>
                    <a:pt x="0" y="1"/>
                    <a:pt x="0" y="2"/>
                  </a:cubicBezTo>
                  <a:cubicBezTo>
                    <a:pt x="0" y="2"/>
                    <a:pt x="0" y="3"/>
                    <a:pt x="0" y="3"/>
                  </a:cubicBezTo>
                  <a:cubicBezTo>
                    <a:pt x="0" y="3"/>
                    <a:pt x="0" y="4"/>
                    <a:pt x="0" y="5"/>
                  </a:cubicBezTo>
                  <a:cubicBezTo>
                    <a:pt x="0" y="5"/>
                    <a:pt x="0" y="5"/>
                    <a:pt x="0" y="5"/>
                  </a:cubicBezTo>
                  <a:cubicBezTo>
                    <a:pt x="1" y="6"/>
                    <a:pt x="1" y="6"/>
                    <a:pt x="2"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9" name="Freeform 189"/>
            <p:cNvSpPr>
              <a:spLocks/>
            </p:cNvSpPr>
            <p:nvPr/>
          </p:nvSpPr>
          <p:spPr bwMode="auto">
            <a:xfrm>
              <a:off x="696913" y="1212851"/>
              <a:ext cx="14288" cy="4763"/>
            </a:xfrm>
            <a:custGeom>
              <a:avLst/>
              <a:gdLst/>
              <a:ahLst/>
              <a:cxnLst>
                <a:cxn ang="0">
                  <a:pos x="6" y="2"/>
                </a:cxn>
                <a:cxn ang="0">
                  <a:pos x="7" y="1"/>
                </a:cxn>
                <a:cxn ang="0">
                  <a:pos x="5" y="0"/>
                </a:cxn>
                <a:cxn ang="0">
                  <a:pos x="4" y="1"/>
                </a:cxn>
                <a:cxn ang="0">
                  <a:pos x="2" y="1"/>
                </a:cxn>
                <a:cxn ang="0">
                  <a:pos x="0" y="1"/>
                </a:cxn>
                <a:cxn ang="0">
                  <a:pos x="0" y="1"/>
                </a:cxn>
                <a:cxn ang="0">
                  <a:pos x="1" y="2"/>
                </a:cxn>
                <a:cxn ang="0">
                  <a:pos x="3" y="2"/>
                </a:cxn>
                <a:cxn ang="0">
                  <a:pos x="4" y="3"/>
                </a:cxn>
                <a:cxn ang="0">
                  <a:pos x="5" y="3"/>
                </a:cxn>
                <a:cxn ang="0">
                  <a:pos x="6" y="2"/>
                </a:cxn>
              </a:cxnLst>
              <a:rect l="0" t="0" r="r" b="b"/>
              <a:pathLst>
                <a:path w="7" h="3">
                  <a:moveTo>
                    <a:pt x="6" y="2"/>
                  </a:moveTo>
                  <a:cubicBezTo>
                    <a:pt x="6" y="2"/>
                    <a:pt x="7" y="2"/>
                    <a:pt x="7" y="1"/>
                  </a:cubicBezTo>
                  <a:cubicBezTo>
                    <a:pt x="7" y="1"/>
                    <a:pt x="6" y="0"/>
                    <a:pt x="5" y="0"/>
                  </a:cubicBezTo>
                  <a:cubicBezTo>
                    <a:pt x="5" y="0"/>
                    <a:pt x="4" y="1"/>
                    <a:pt x="4" y="1"/>
                  </a:cubicBezTo>
                  <a:cubicBezTo>
                    <a:pt x="3" y="1"/>
                    <a:pt x="2" y="1"/>
                    <a:pt x="2" y="1"/>
                  </a:cubicBezTo>
                  <a:cubicBezTo>
                    <a:pt x="1" y="1"/>
                    <a:pt x="0" y="1"/>
                    <a:pt x="0" y="1"/>
                  </a:cubicBezTo>
                  <a:cubicBezTo>
                    <a:pt x="0" y="1"/>
                    <a:pt x="0" y="1"/>
                    <a:pt x="0" y="1"/>
                  </a:cubicBezTo>
                  <a:cubicBezTo>
                    <a:pt x="0" y="2"/>
                    <a:pt x="1" y="2"/>
                    <a:pt x="1" y="2"/>
                  </a:cubicBezTo>
                  <a:cubicBezTo>
                    <a:pt x="2" y="2"/>
                    <a:pt x="2" y="2"/>
                    <a:pt x="3" y="2"/>
                  </a:cubicBezTo>
                  <a:cubicBezTo>
                    <a:pt x="3" y="3"/>
                    <a:pt x="3" y="3"/>
                    <a:pt x="4" y="3"/>
                  </a:cubicBezTo>
                  <a:cubicBezTo>
                    <a:pt x="4" y="3"/>
                    <a:pt x="4" y="3"/>
                    <a:pt x="5" y="3"/>
                  </a:cubicBezTo>
                  <a:cubicBezTo>
                    <a:pt x="5" y="3"/>
                    <a:pt x="6" y="3"/>
                    <a:pt x="6"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0" name="Freeform 190"/>
            <p:cNvSpPr>
              <a:spLocks/>
            </p:cNvSpPr>
            <p:nvPr/>
          </p:nvSpPr>
          <p:spPr bwMode="auto">
            <a:xfrm>
              <a:off x="727076" y="1193801"/>
              <a:ext cx="7938" cy="9525"/>
            </a:xfrm>
            <a:custGeom>
              <a:avLst/>
              <a:gdLst/>
              <a:ahLst/>
              <a:cxnLst>
                <a:cxn ang="0">
                  <a:pos x="3" y="5"/>
                </a:cxn>
                <a:cxn ang="0">
                  <a:pos x="1" y="4"/>
                </a:cxn>
                <a:cxn ang="0">
                  <a:pos x="0" y="1"/>
                </a:cxn>
                <a:cxn ang="0">
                  <a:pos x="1" y="0"/>
                </a:cxn>
                <a:cxn ang="0">
                  <a:pos x="3" y="0"/>
                </a:cxn>
                <a:cxn ang="0">
                  <a:pos x="3" y="2"/>
                </a:cxn>
                <a:cxn ang="0">
                  <a:pos x="3" y="3"/>
                </a:cxn>
                <a:cxn ang="0">
                  <a:pos x="3" y="5"/>
                </a:cxn>
                <a:cxn ang="0">
                  <a:pos x="3" y="5"/>
                </a:cxn>
              </a:cxnLst>
              <a:rect l="0" t="0" r="r" b="b"/>
              <a:pathLst>
                <a:path w="4" h="5">
                  <a:moveTo>
                    <a:pt x="3" y="5"/>
                  </a:moveTo>
                  <a:cubicBezTo>
                    <a:pt x="2" y="5"/>
                    <a:pt x="1" y="4"/>
                    <a:pt x="1" y="4"/>
                  </a:cubicBezTo>
                  <a:cubicBezTo>
                    <a:pt x="0" y="3"/>
                    <a:pt x="0" y="2"/>
                    <a:pt x="0" y="1"/>
                  </a:cubicBezTo>
                  <a:cubicBezTo>
                    <a:pt x="0" y="1"/>
                    <a:pt x="1" y="0"/>
                    <a:pt x="1" y="0"/>
                  </a:cubicBezTo>
                  <a:cubicBezTo>
                    <a:pt x="1" y="0"/>
                    <a:pt x="2" y="0"/>
                    <a:pt x="3" y="0"/>
                  </a:cubicBezTo>
                  <a:cubicBezTo>
                    <a:pt x="3" y="0"/>
                    <a:pt x="3" y="1"/>
                    <a:pt x="3" y="2"/>
                  </a:cubicBezTo>
                  <a:cubicBezTo>
                    <a:pt x="4" y="2"/>
                    <a:pt x="3" y="3"/>
                    <a:pt x="3" y="3"/>
                  </a:cubicBezTo>
                  <a:cubicBezTo>
                    <a:pt x="3" y="3"/>
                    <a:pt x="3" y="4"/>
                    <a:pt x="3" y="5"/>
                  </a:cubicBezTo>
                  <a:cubicBezTo>
                    <a:pt x="3" y="5"/>
                    <a:pt x="3" y="5"/>
                    <a:pt x="3"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1" name="Freeform 191"/>
            <p:cNvSpPr>
              <a:spLocks/>
            </p:cNvSpPr>
            <p:nvPr/>
          </p:nvSpPr>
          <p:spPr bwMode="auto">
            <a:xfrm>
              <a:off x="746126" y="1185863"/>
              <a:ext cx="19050" cy="19050"/>
            </a:xfrm>
            <a:custGeom>
              <a:avLst/>
              <a:gdLst/>
              <a:ahLst/>
              <a:cxnLst>
                <a:cxn ang="0">
                  <a:pos x="5" y="9"/>
                </a:cxn>
                <a:cxn ang="0">
                  <a:pos x="7" y="8"/>
                </a:cxn>
                <a:cxn ang="0">
                  <a:pos x="7" y="5"/>
                </a:cxn>
                <a:cxn ang="0">
                  <a:pos x="8" y="4"/>
                </a:cxn>
                <a:cxn ang="0">
                  <a:pos x="9" y="5"/>
                </a:cxn>
                <a:cxn ang="0">
                  <a:pos x="10" y="4"/>
                </a:cxn>
                <a:cxn ang="0">
                  <a:pos x="10" y="2"/>
                </a:cxn>
                <a:cxn ang="0">
                  <a:pos x="8" y="1"/>
                </a:cxn>
                <a:cxn ang="0">
                  <a:pos x="6" y="0"/>
                </a:cxn>
                <a:cxn ang="0">
                  <a:pos x="4" y="1"/>
                </a:cxn>
                <a:cxn ang="0">
                  <a:pos x="3" y="2"/>
                </a:cxn>
                <a:cxn ang="0">
                  <a:pos x="3" y="4"/>
                </a:cxn>
                <a:cxn ang="0">
                  <a:pos x="1" y="5"/>
                </a:cxn>
                <a:cxn ang="0">
                  <a:pos x="0" y="7"/>
                </a:cxn>
                <a:cxn ang="0">
                  <a:pos x="1" y="8"/>
                </a:cxn>
                <a:cxn ang="0">
                  <a:pos x="3" y="10"/>
                </a:cxn>
                <a:cxn ang="0">
                  <a:pos x="3" y="8"/>
                </a:cxn>
                <a:cxn ang="0">
                  <a:pos x="4" y="7"/>
                </a:cxn>
                <a:cxn ang="0">
                  <a:pos x="5" y="8"/>
                </a:cxn>
                <a:cxn ang="0">
                  <a:pos x="5" y="9"/>
                </a:cxn>
              </a:cxnLst>
              <a:rect l="0" t="0" r="r" b="b"/>
              <a:pathLst>
                <a:path w="10" h="10">
                  <a:moveTo>
                    <a:pt x="5" y="9"/>
                  </a:moveTo>
                  <a:cubicBezTo>
                    <a:pt x="6" y="9"/>
                    <a:pt x="7" y="8"/>
                    <a:pt x="7" y="8"/>
                  </a:cubicBezTo>
                  <a:cubicBezTo>
                    <a:pt x="7" y="7"/>
                    <a:pt x="7" y="6"/>
                    <a:pt x="7" y="5"/>
                  </a:cubicBezTo>
                  <a:cubicBezTo>
                    <a:pt x="7" y="5"/>
                    <a:pt x="8" y="5"/>
                    <a:pt x="8" y="4"/>
                  </a:cubicBezTo>
                  <a:cubicBezTo>
                    <a:pt x="8" y="4"/>
                    <a:pt x="9" y="5"/>
                    <a:pt x="9" y="5"/>
                  </a:cubicBezTo>
                  <a:cubicBezTo>
                    <a:pt x="10" y="5"/>
                    <a:pt x="10" y="5"/>
                    <a:pt x="10" y="4"/>
                  </a:cubicBezTo>
                  <a:cubicBezTo>
                    <a:pt x="10" y="4"/>
                    <a:pt x="10" y="2"/>
                    <a:pt x="10" y="2"/>
                  </a:cubicBezTo>
                  <a:cubicBezTo>
                    <a:pt x="10" y="1"/>
                    <a:pt x="9" y="1"/>
                    <a:pt x="8" y="1"/>
                  </a:cubicBezTo>
                  <a:cubicBezTo>
                    <a:pt x="8" y="0"/>
                    <a:pt x="6" y="0"/>
                    <a:pt x="6" y="0"/>
                  </a:cubicBezTo>
                  <a:cubicBezTo>
                    <a:pt x="5" y="0"/>
                    <a:pt x="4" y="0"/>
                    <a:pt x="4" y="1"/>
                  </a:cubicBezTo>
                  <a:cubicBezTo>
                    <a:pt x="4" y="1"/>
                    <a:pt x="3" y="2"/>
                    <a:pt x="3" y="2"/>
                  </a:cubicBezTo>
                  <a:cubicBezTo>
                    <a:pt x="3" y="3"/>
                    <a:pt x="3" y="4"/>
                    <a:pt x="3" y="4"/>
                  </a:cubicBezTo>
                  <a:cubicBezTo>
                    <a:pt x="2" y="4"/>
                    <a:pt x="2" y="4"/>
                    <a:pt x="1" y="5"/>
                  </a:cubicBezTo>
                  <a:cubicBezTo>
                    <a:pt x="1" y="5"/>
                    <a:pt x="0" y="6"/>
                    <a:pt x="0" y="7"/>
                  </a:cubicBezTo>
                  <a:cubicBezTo>
                    <a:pt x="0" y="7"/>
                    <a:pt x="1" y="8"/>
                    <a:pt x="1" y="8"/>
                  </a:cubicBezTo>
                  <a:cubicBezTo>
                    <a:pt x="1" y="8"/>
                    <a:pt x="2" y="10"/>
                    <a:pt x="3" y="10"/>
                  </a:cubicBezTo>
                  <a:cubicBezTo>
                    <a:pt x="3" y="9"/>
                    <a:pt x="3" y="9"/>
                    <a:pt x="3" y="8"/>
                  </a:cubicBezTo>
                  <a:cubicBezTo>
                    <a:pt x="4" y="8"/>
                    <a:pt x="3" y="7"/>
                    <a:pt x="4" y="7"/>
                  </a:cubicBezTo>
                  <a:cubicBezTo>
                    <a:pt x="4" y="7"/>
                    <a:pt x="4" y="8"/>
                    <a:pt x="5" y="8"/>
                  </a:cubicBezTo>
                  <a:cubicBezTo>
                    <a:pt x="5" y="8"/>
                    <a:pt x="5" y="9"/>
                    <a:pt x="5" y="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2" name="Freeform 192"/>
            <p:cNvSpPr>
              <a:spLocks/>
            </p:cNvSpPr>
            <p:nvPr/>
          </p:nvSpPr>
          <p:spPr bwMode="auto">
            <a:xfrm>
              <a:off x="741363" y="1165226"/>
              <a:ext cx="12700" cy="11113"/>
            </a:xfrm>
            <a:custGeom>
              <a:avLst/>
              <a:gdLst/>
              <a:ahLst/>
              <a:cxnLst>
                <a:cxn ang="0">
                  <a:pos x="6" y="4"/>
                </a:cxn>
                <a:cxn ang="0">
                  <a:pos x="4" y="5"/>
                </a:cxn>
                <a:cxn ang="0">
                  <a:pos x="4" y="6"/>
                </a:cxn>
                <a:cxn ang="0">
                  <a:pos x="2" y="6"/>
                </a:cxn>
                <a:cxn ang="0">
                  <a:pos x="1" y="5"/>
                </a:cxn>
                <a:cxn ang="0">
                  <a:pos x="0" y="4"/>
                </a:cxn>
                <a:cxn ang="0">
                  <a:pos x="0" y="2"/>
                </a:cxn>
                <a:cxn ang="0">
                  <a:pos x="0" y="0"/>
                </a:cxn>
                <a:cxn ang="0">
                  <a:pos x="2" y="0"/>
                </a:cxn>
                <a:cxn ang="0">
                  <a:pos x="4" y="0"/>
                </a:cxn>
                <a:cxn ang="0">
                  <a:pos x="5" y="0"/>
                </a:cxn>
                <a:cxn ang="0">
                  <a:pos x="7" y="0"/>
                </a:cxn>
                <a:cxn ang="0">
                  <a:pos x="7" y="2"/>
                </a:cxn>
                <a:cxn ang="0">
                  <a:pos x="6" y="4"/>
                </a:cxn>
              </a:cxnLst>
              <a:rect l="0" t="0" r="r" b="b"/>
              <a:pathLst>
                <a:path w="7" h="6">
                  <a:moveTo>
                    <a:pt x="6" y="4"/>
                  </a:moveTo>
                  <a:cubicBezTo>
                    <a:pt x="6" y="4"/>
                    <a:pt x="5" y="5"/>
                    <a:pt x="4" y="5"/>
                  </a:cubicBezTo>
                  <a:cubicBezTo>
                    <a:pt x="4" y="5"/>
                    <a:pt x="4" y="6"/>
                    <a:pt x="4" y="6"/>
                  </a:cubicBezTo>
                  <a:cubicBezTo>
                    <a:pt x="3" y="6"/>
                    <a:pt x="2" y="6"/>
                    <a:pt x="2" y="6"/>
                  </a:cubicBezTo>
                  <a:cubicBezTo>
                    <a:pt x="2" y="6"/>
                    <a:pt x="1" y="5"/>
                    <a:pt x="1" y="5"/>
                  </a:cubicBezTo>
                  <a:cubicBezTo>
                    <a:pt x="1" y="4"/>
                    <a:pt x="0" y="4"/>
                    <a:pt x="0" y="4"/>
                  </a:cubicBezTo>
                  <a:cubicBezTo>
                    <a:pt x="0" y="3"/>
                    <a:pt x="0" y="3"/>
                    <a:pt x="0" y="2"/>
                  </a:cubicBezTo>
                  <a:cubicBezTo>
                    <a:pt x="0" y="2"/>
                    <a:pt x="0" y="1"/>
                    <a:pt x="0" y="0"/>
                  </a:cubicBezTo>
                  <a:cubicBezTo>
                    <a:pt x="1" y="0"/>
                    <a:pt x="2" y="0"/>
                    <a:pt x="2" y="0"/>
                  </a:cubicBezTo>
                  <a:cubicBezTo>
                    <a:pt x="2" y="0"/>
                    <a:pt x="3" y="0"/>
                    <a:pt x="4" y="0"/>
                  </a:cubicBezTo>
                  <a:cubicBezTo>
                    <a:pt x="4" y="0"/>
                    <a:pt x="5" y="0"/>
                    <a:pt x="5" y="0"/>
                  </a:cubicBezTo>
                  <a:cubicBezTo>
                    <a:pt x="5" y="0"/>
                    <a:pt x="6" y="0"/>
                    <a:pt x="7" y="0"/>
                  </a:cubicBezTo>
                  <a:cubicBezTo>
                    <a:pt x="7" y="1"/>
                    <a:pt x="7" y="1"/>
                    <a:pt x="7" y="2"/>
                  </a:cubicBezTo>
                  <a:cubicBezTo>
                    <a:pt x="7" y="2"/>
                    <a:pt x="7" y="4"/>
                    <a:pt x="6"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3" name="Freeform 193"/>
            <p:cNvSpPr>
              <a:spLocks/>
            </p:cNvSpPr>
            <p:nvPr/>
          </p:nvSpPr>
          <p:spPr bwMode="auto">
            <a:xfrm>
              <a:off x="781051" y="1182688"/>
              <a:ext cx="4763" cy="9525"/>
            </a:xfrm>
            <a:custGeom>
              <a:avLst/>
              <a:gdLst/>
              <a:ahLst/>
              <a:cxnLst>
                <a:cxn ang="0">
                  <a:pos x="3" y="4"/>
                </a:cxn>
                <a:cxn ang="0">
                  <a:pos x="2" y="3"/>
                </a:cxn>
                <a:cxn ang="0">
                  <a:pos x="1" y="1"/>
                </a:cxn>
                <a:cxn ang="0">
                  <a:pos x="0" y="1"/>
                </a:cxn>
                <a:cxn ang="0">
                  <a:pos x="0" y="2"/>
                </a:cxn>
                <a:cxn ang="0">
                  <a:pos x="0" y="4"/>
                </a:cxn>
                <a:cxn ang="0">
                  <a:pos x="2" y="5"/>
                </a:cxn>
                <a:cxn ang="0">
                  <a:pos x="3" y="4"/>
                </a:cxn>
              </a:cxnLst>
              <a:rect l="0" t="0" r="r" b="b"/>
              <a:pathLst>
                <a:path w="3" h="5">
                  <a:moveTo>
                    <a:pt x="3" y="4"/>
                  </a:moveTo>
                  <a:cubicBezTo>
                    <a:pt x="3" y="4"/>
                    <a:pt x="2" y="3"/>
                    <a:pt x="2" y="3"/>
                  </a:cubicBezTo>
                  <a:cubicBezTo>
                    <a:pt x="2" y="2"/>
                    <a:pt x="2" y="1"/>
                    <a:pt x="1" y="1"/>
                  </a:cubicBezTo>
                  <a:cubicBezTo>
                    <a:pt x="1" y="0"/>
                    <a:pt x="0" y="0"/>
                    <a:pt x="0" y="1"/>
                  </a:cubicBezTo>
                  <a:cubicBezTo>
                    <a:pt x="0" y="1"/>
                    <a:pt x="0" y="2"/>
                    <a:pt x="0" y="2"/>
                  </a:cubicBezTo>
                  <a:cubicBezTo>
                    <a:pt x="0" y="2"/>
                    <a:pt x="0" y="3"/>
                    <a:pt x="0" y="4"/>
                  </a:cubicBezTo>
                  <a:cubicBezTo>
                    <a:pt x="1" y="4"/>
                    <a:pt x="1" y="5"/>
                    <a:pt x="2" y="5"/>
                  </a:cubicBezTo>
                  <a:cubicBezTo>
                    <a:pt x="2" y="5"/>
                    <a:pt x="3" y="5"/>
                    <a:pt x="3"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4" name="Freeform 194"/>
            <p:cNvSpPr>
              <a:spLocks/>
            </p:cNvSpPr>
            <p:nvPr/>
          </p:nvSpPr>
          <p:spPr bwMode="auto">
            <a:xfrm>
              <a:off x="773113" y="852488"/>
              <a:ext cx="238125" cy="342900"/>
            </a:xfrm>
            <a:custGeom>
              <a:avLst/>
              <a:gdLst/>
              <a:ahLst/>
              <a:cxnLst>
                <a:cxn ang="0">
                  <a:pos x="0" y="157"/>
                </a:cxn>
                <a:cxn ang="0">
                  <a:pos x="12" y="157"/>
                </a:cxn>
                <a:cxn ang="0">
                  <a:pos x="25" y="151"/>
                </a:cxn>
                <a:cxn ang="0">
                  <a:pos x="32" y="143"/>
                </a:cxn>
                <a:cxn ang="0">
                  <a:pos x="35" y="136"/>
                </a:cxn>
                <a:cxn ang="0">
                  <a:pos x="16" y="130"/>
                </a:cxn>
                <a:cxn ang="0">
                  <a:pos x="7" y="119"/>
                </a:cxn>
                <a:cxn ang="0">
                  <a:pos x="9" y="113"/>
                </a:cxn>
                <a:cxn ang="0">
                  <a:pos x="27" y="106"/>
                </a:cxn>
                <a:cxn ang="0">
                  <a:pos x="14" y="106"/>
                </a:cxn>
                <a:cxn ang="0">
                  <a:pos x="14" y="99"/>
                </a:cxn>
                <a:cxn ang="0">
                  <a:pos x="5" y="95"/>
                </a:cxn>
                <a:cxn ang="0">
                  <a:pos x="7" y="81"/>
                </a:cxn>
                <a:cxn ang="0">
                  <a:pos x="13" y="77"/>
                </a:cxn>
                <a:cxn ang="0">
                  <a:pos x="13" y="71"/>
                </a:cxn>
                <a:cxn ang="0">
                  <a:pos x="20" y="64"/>
                </a:cxn>
                <a:cxn ang="0">
                  <a:pos x="31" y="69"/>
                </a:cxn>
                <a:cxn ang="0">
                  <a:pos x="31" y="76"/>
                </a:cxn>
                <a:cxn ang="0">
                  <a:pos x="34" y="75"/>
                </a:cxn>
                <a:cxn ang="0">
                  <a:pos x="49" y="76"/>
                </a:cxn>
                <a:cxn ang="0">
                  <a:pos x="50" y="72"/>
                </a:cxn>
                <a:cxn ang="0">
                  <a:pos x="46" y="55"/>
                </a:cxn>
                <a:cxn ang="0">
                  <a:pos x="46" y="48"/>
                </a:cxn>
                <a:cxn ang="0">
                  <a:pos x="62" y="42"/>
                </a:cxn>
                <a:cxn ang="0">
                  <a:pos x="80" y="28"/>
                </a:cxn>
                <a:cxn ang="0">
                  <a:pos x="108" y="9"/>
                </a:cxn>
                <a:cxn ang="0">
                  <a:pos x="123" y="11"/>
                </a:cxn>
                <a:cxn ang="0">
                  <a:pos x="118" y="36"/>
                </a:cxn>
                <a:cxn ang="0">
                  <a:pos x="117" y="46"/>
                </a:cxn>
                <a:cxn ang="0">
                  <a:pos x="106" y="58"/>
                </a:cxn>
                <a:cxn ang="0">
                  <a:pos x="98" y="64"/>
                </a:cxn>
                <a:cxn ang="0">
                  <a:pos x="117" y="67"/>
                </a:cxn>
                <a:cxn ang="0">
                  <a:pos x="122" y="70"/>
                </a:cxn>
                <a:cxn ang="0">
                  <a:pos x="106" y="74"/>
                </a:cxn>
                <a:cxn ang="0">
                  <a:pos x="96" y="74"/>
                </a:cxn>
                <a:cxn ang="0">
                  <a:pos x="89" y="87"/>
                </a:cxn>
                <a:cxn ang="0">
                  <a:pos x="89" y="93"/>
                </a:cxn>
                <a:cxn ang="0">
                  <a:pos x="81" y="98"/>
                </a:cxn>
                <a:cxn ang="0">
                  <a:pos x="73" y="103"/>
                </a:cxn>
                <a:cxn ang="0">
                  <a:pos x="90" y="98"/>
                </a:cxn>
                <a:cxn ang="0">
                  <a:pos x="91" y="110"/>
                </a:cxn>
                <a:cxn ang="0">
                  <a:pos x="92" y="122"/>
                </a:cxn>
                <a:cxn ang="0">
                  <a:pos x="74" y="120"/>
                </a:cxn>
                <a:cxn ang="0">
                  <a:pos x="83" y="135"/>
                </a:cxn>
                <a:cxn ang="0">
                  <a:pos x="73" y="131"/>
                </a:cxn>
                <a:cxn ang="0">
                  <a:pos x="70" y="142"/>
                </a:cxn>
                <a:cxn ang="0">
                  <a:pos x="64" y="134"/>
                </a:cxn>
                <a:cxn ang="0">
                  <a:pos x="55" y="133"/>
                </a:cxn>
                <a:cxn ang="0">
                  <a:pos x="59" y="111"/>
                </a:cxn>
                <a:cxn ang="0">
                  <a:pos x="60" y="107"/>
                </a:cxn>
                <a:cxn ang="0">
                  <a:pos x="47" y="122"/>
                </a:cxn>
                <a:cxn ang="0">
                  <a:pos x="54" y="136"/>
                </a:cxn>
                <a:cxn ang="0">
                  <a:pos x="56" y="148"/>
                </a:cxn>
                <a:cxn ang="0">
                  <a:pos x="40" y="149"/>
                </a:cxn>
                <a:cxn ang="0">
                  <a:pos x="49" y="158"/>
                </a:cxn>
                <a:cxn ang="0">
                  <a:pos x="41" y="166"/>
                </a:cxn>
                <a:cxn ang="0">
                  <a:pos x="32" y="164"/>
                </a:cxn>
                <a:cxn ang="0">
                  <a:pos x="27" y="170"/>
                </a:cxn>
                <a:cxn ang="0">
                  <a:pos x="22" y="178"/>
                </a:cxn>
              </a:cxnLst>
              <a:rect l="0" t="0" r="r" b="b"/>
              <a:pathLst>
                <a:path w="126" h="182">
                  <a:moveTo>
                    <a:pt x="18" y="182"/>
                  </a:moveTo>
                  <a:cubicBezTo>
                    <a:pt x="17" y="181"/>
                    <a:pt x="17" y="180"/>
                    <a:pt x="16" y="179"/>
                  </a:cubicBezTo>
                  <a:cubicBezTo>
                    <a:pt x="16" y="179"/>
                    <a:pt x="15" y="178"/>
                    <a:pt x="14" y="177"/>
                  </a:cubicBezTo>
                  <a:cubicBezTo>
                    <a:pt x="14" y="176"/>
                    <a:pt x="13" y="175"/>
                    <a:pt x="13" y="174"/>
                  </a:cubicBezTo>
                  <a:cubicBezTo>
                    <a:pt x="13" y="173"/>
                    <a:pt x="12" y="172"/>
                    <a:pt x="11" y="171"/>
                  </a:cubicBezTo>
                  <a:cubicBezTo>
                    <a:pt x="10" y="170"/>
                    <a:pt x="8" y="168"/>
                    <a:pt x="8" y="168"/>
                  </a:cubicBezTo>
                  <a:cubicBezTo>
                    <a:pt x="7" y="167"/>
                    <a:pt x="6" y="165"/>
                    <a:pt x="6" y="164"/>
                  </a:cubicBezTo>
                  <a:cubicBezTo>
                    <a:pt x="5" y="164"/>
                    <a:pt x="3" y="163"/>
                    <a:pt x="3" y="162"/>
                  </a:cubicBezTo>
                  <a:cubicBezTo>
                    <a:pt x="2" y="161"/>
                    <a:pt x="2" y="160"/>
                    <a:pt x="2" y="159"/>
                  </a:cubicBezTo>
                  <a:cubicBezTo>
                    <a:pt x="1" y="159"/>
                    <a:pt x="0" y="158"/>
                    <a:pt x="0" y="158"/>
                  </a:cubicBezTo>
                  <a:cubicBezTo>
                    <a:pt x="0" y="158"/>
                    <a:pt x="0" y="157"/>
                    <a:pt x="0" y="157"/>
                  </a:cubicBezTo>
                  <a:cubicBezTo>
                    <a:pt x="0" y="157"/>
                    <a:pt x="0" y="156"/>
                    <a:pt x="1" y="156"/>
                  </a:cubicBezTo>
                  <a:cubicBezTo>
                    <a:pt x="1" y="156"/>
                    <a:pt x="2" y="155"/>
                    <a:pt x="2" y="155"/>
                  </a:cubicBezTo>
                  <a:cubicBezTo>
                    <a:pt x="2" y="156"/>
                    <a:pt x="3" y="156"/>
                    <a:pt x="3" y="156"/>
                  </a:cubicBezTo>
                  <a:cubicBezTo>
                    <a:pt x="3" y="157"/>
                    <a:pt x="5" y="157"/>
                    <a:pt x="5" y="157"/>
                  </a:cubicBezTo>
                  <a:cubicBezTo>
                    <a:pt x="6" y="158"/>
                    <a:pt x="6" y="158"/>
                    <a:pt x="6" y="158"/>
                  </a:cubicBezTo>
                  <a:cubicBezTo>
                    <a:pt x="6" y="159"/>
                    <a:pt x="6" y="160"/>
                    <a:pt x="6" y="160"/>
                  </a:cubicBezTo>
                  <a:cubicBezTo>
                    <a:pt x="6" y="161"/>
                    <a:pt x="7" y="162"/>
                    <a:pt x="7" y="163"/>
                  </a:cubicBezTo>
                  <a:cubicBezTo>
                    <a:pt x="7" y="163"/>
                    <a:pt x="7" y="164"/>
                    <a:pt x="8" y="164"/>
                  </a:cubicBezTo>
                  <a:cubicBezTo>
                    <a:pt x="8" y="164"/>
                    <a:pt x="9" y="163"/>
                    <a:pt x="9" y="162"/>
                  </a:cubicBezTo>
                  <a:cubicBezTo>
                    <a:pt x="9" y="162"/>
                    <a:pt x="10" y="160"/>
                    <a:pt x="10" y="159"/>
                  </a:cubicBezTo>
                  <a:cubicBezTo>
                    <a:pt x="11" y="158"/>
                    <a:pt x="12" y="157"/>
                    <a:pt x="12" y="157"/>
                  </a:cubicBezTo>
                  <a:cubicBezTo>
                    <a:pt x="13" y="156"/>
                    <a:pt x="14" y="155"/>
                    <a:pt x="15" y="155"/>
                  </a:cubicBezTo>
                  <a:cubicBezTo>
                    <a:pt x="15" y="155"/>
                    <a:pt x="16" y="154"/>
                    <a:pt x="16" y="153"/>
                  </a:cubicBezTo>
                  <a:cubicBezTo>
                    <a:pt x="16" y="152"/>
                    <a:pt x="16" y="151"/>
                    <a:pt x="16" y="151"/>
                  </a:cubicBezTo>
                  <a:cubicBezTo>
                    <a:pt x="16" y="151"/>
                    <a:pt x="17" y="150"/>
                    <a:pt x="17" y="150"/>
                  </a:cubicBezTo>
                  <a:cubicBezTo>
                    <a:pt x="17" y="150"/>
                    <a:pt x="18" y="151"/>
                    <a:pt x="18" y="151"/>
                  </a:cubicBezTo>
                  <a:cubicBezTo>
                    <a:pt x="19" y="151"/>
                    <a:pt x="20" y="150"/>
                    <a:pt x="20" y="150"/>
                  </a:cubicBezTo>
                  <a:cubicBezTo>
                    <a:pt x="21" y="149"/>
                    <a:pt x="21" y="148"/>
                    <a:pt x="21" y="148"/>
                  </a:cubicBezTo>
                  <a:cubicBezTo>
                    <a:pt x="22" y="148"/>
                    <a:pt x="22" y="149"/>
                    <a:pt x="22" y="149"/>
                  </a:cubicBezTo>
                  <a:cubicBezTo>
                    <a:pt x="22" y="149"/>
                    <a:pt x="21" y="150"/>
                    <a:pt x="21" y="151"/>
                  </a:cubicBezTo>
                  <a:cubicBezTo>
                    <a:pt x="22" y="151"/>
                    <a:pt x="23" y="150"/>
                    <a:pt x="24" y="150"/>
                  </a:cubicBezTo>
                  <a:cubicBezTo>
                    <a:pt x="24" y="150"/>
                    <a:pt x="24" y="151"/>
                    <a:pt x="25" y="151"/>
                  </a:cubicBezTo>
                  <a:cubicBezTo>
                    <a:pt x="25" y="151"/>
                    <a:pt x="27" y="151"/>
                    <a:pt x="27" y="151"/>
                  </a:cubicBezTo>
                  <a:cubicBezTo>
                    <a:pt x="27" y="151"/>
                    <a:pt x="28" y="150"/>
                    <a:pt x="28" y="150"/>
                  </a:cubicBezTo>
                  <a:cubicBezTo>
                    <a:pt x="28" y="149"/>
                    <a:pt x="26" y="149"/>
                    <a:pt x="26" y="149"/>
                  </a:cubicBezTo>
                  <a:cubicBezTo>
                    <a:pt x="25" y="148"/>
                    <a:pt x="24" y="148"/>
                    <a:pt x="23" y="147"/>
                  </a:cubicBezTo>
                  <a:cubicBezTo>
                    <a:pt x="23" y="147"/>
                    <a:pt x="22" y="146"/>
                    <a:pt x="22" y="146"/>
                  </a:cubicBezTo>
                  <a:cubicBezTo>
                    <a:pt x="22" y="145"/>
                    <a:pt x="22" y="144"/>
                    <a:pt x="22" y="143"/>
                  </a:cubicBezTo>
                  <a:cubicBezTo>
                    <a:pt x="22" y="143"/>
                    <a:pt x="23" y="143"/>
                    <a:pt x="24" y="142"/>
                  </a:cubicBezTo>
                  <a:cubicBezTo>
                    <a:pt x="24" y="142"/>
                    <a:pt x="25" y="141"/>
                    <a:pt x="25" y="141"/>
                  </a:cubicBezTo>
                  <a:cubicBezTo>
                    <a:pt x="26" y="140"/>
                    <a:pt x="28" y="141"/>
                    <a:pt x="29" y="141"/>
                  </a:cubicBezTo>
                  <a:cubicBezTo>
                    <a:pt x="29" y="141"/>
                    <a:pt x="30" y="141"/>
                    <a:pt x="31" y="142"/>
                  </a:cubicBezTo>
                  <a:cubicBezTo>
                    <a:pt x="31" y="142"/>
                    <a:pt x="32" y="143"/>
                    <a:pt x="32" y="143"/>
                  </a:cubicBezTo>
                  <a:cubicBezTo>
                    <a:pt x="33" y="143"/>
                    <a:pt x="34" y="142"/>
                    <a:pt x="34" y="142"/>
                  </a:cubicBezTo>
                  <a:cubicBezTo>
                    <a:pt x="35" y="143"/>
                    <a:pt x="36" y="144"/>
                    <a:pt x="37" y="144"/>
                  </a:cubicBezTo>
                  <a:cubicBezTo>
                    <a:pt x="37" y="144"/>
                    <a:pt x="37" y="143"/>
                    <a:pt x="37" y="142"/>
                  </a:cubicBezTo>
                  <a:cubicBezTo>
                    <a:pt x="37" y="142"/>
                    <a:pt x="36" y="141"/>
                    <a:pt x="36" y="141"/>
                  </a:cubicBezTo>
                  <a:cubicBezTo>
                    <a:pt x="36" y="141"/>
                    <a:pt x="35" y="141"/>
                    <a:pt x="35" y="141"/>
                  </a:cubicBezTo>
                  <a:cubicBezTo>
                    <a:pt x="34" y="140"/>
                    <a:pt x="34" y="140"/>
                    <a:pt x="34" y="140"/>
                  </a:cubicBezTo>
                  <a:cubicBezTo>
                    <a:pt x="33" y="139"/>
                    <a:pt x="33" y="139"/>
                    <a:pt x="33" y="138"/>
                  </a:cubicBezTo>
                  <a:cubicBezTo>
                    <a:pt x="33" y="138"/>
                    <a:pt x="35" y="138"/>
                    <a:pt x="35" y="138"/>
                  </a:cubicBezTo>
                  <a:cubicBezTo>
                    <a:pt x="35" y="138"/>
                    <a:pt x="36" y="138"/>
                    <a:pt x="36" y="137"/>
                  </a:cubicBezTo>
                  <a:cubicBezTo>
                    <a:pt x="36" y="137"/>
                    <a:pt x="36" y="136"/>
                    <a:pt x="36" y="136"/>
                  </a:cubicBezTo>
                  <a:cubicBezTo>
                    <a:pt x="36" y="136"/>
                    <a:pt x="36" y="136"/>
                    <a:pt x="35" y="136"/>
                  </a:cubicBezTo>
                  <a:cubicBezTo>
                    <a:pt x="35" y="136"/>
                    <a:pt x="34" y="137"/>
                    <a:pt x="33" y="137"/>
                  </a:cubicBezTo>
                  <a:cubicBezTo>
                    <a:pt x="32" y="137"/>
                    <a:pt x="30" y="136"/>
                    <a:pt x="30" y="136"/>
                  </a:cubicBezTo>
                  <a:cubicBezTo>
                    <a:pt x="29" y="135"/>
                    <a:pt x="28" y="135"/>
                    <a:pt x="28" y="134"/>
                  </a:cubicBezTo>
                  <a:cubicBezTo>
                    <a:pt x="28" y="134"/>
                    <a:pt x="27" y="133"/>
                    <a:pt x="27" y="133"/>
                  </a:cubicBezTo>
                  <a:cubicBezTo>
                    <a:pt x="26" y="132"/>
                    <a:pt x="25" y="131"/>
                    <a:pt x="24" y="130"/>
                  </a:cubicBezTo>
                  <a:cubicBezTo>
                    <a:pt x="24" y="130"/>
                    <a:pt x="22" y="131"/>
                    <a:pt x="22" y="130"/>
                  </a:cubicBezTo>
                  <a:cubicBezTo>
                    <a:pt x="21" y="130"/>
                    <a:pt x="20" y="129"/>
                    <a:pt x="20" y="129"/>
                  </a:cubicBezTo>
                  <a:cubicBezTo>
                    <a:pt x="20" y="128"/>
                    <a:pt x="19" y="127"/>
                    <a:pt x="19" y="127"/>
                  </a:cubicBezTo>
                  <a:cubicBezTo>
                    <a:pt x="18" y="127"/>
                    <a:pt x="17" y="127"/>
                    <a:pt x="17" y="127"/>
                  </a:cubicBezTo>
                  <a:cubicBezTo>
                    <a:pt x="17" y="128"/>
                    <a:pt x="17" y="129"/>
                    <a:pt x="17" y="129"/>
                  </a:cubicBezTo>
                  <a:cubicBezTo>
                    <a:pt x="17" y="129"/>
                    <a:pt x="16" y="129"/>
                    <a:pt x="16" y="130"/>
                  </a:cubicBezTo>
                  <a:cubicBezTo>
                    <a:pt x="15" y="130"/>
                    <a:pt x="14" y="129"/>
                    <a:pt x="13" y="129"/>
                  </a:cubicBezTo>
                  <a:cubicBezTo>
                    <a:pt x="13" y="129"/>
                    <a:pt x="12" y="129"/>
                    <a:pt x="12" y="128"/>
                  </a:cubicBezTo>
                  <a:cubicBezTo>
                    <a:pt x="11" y="128"/>
                    <a:pt x="11" y="127"/>
                    <a:pt x="11" y="126"/>
                  </a:cubicBezTo>
                  <a:cubicBezTo>
                    <a:pt x="11" y="126"/>
                    <a:pt x="11" y="125"/>
                    <a:pt x="11" y="125"/>
                  </a:cubicBezTo>
                  <a:cubicBezTo>
                    <a:pt x="11" y="125"/>
                    <a:pt x="11" y="126"/>
                    <a:pt x="10" y="126"/>
                  </a:cubicBezTo>
                  <a:cubicBezTo>
                    <a:pt x="10" y="126"/>
                    <a:pt x="10" y="127"/>
                    <a:pt x="9" y="126"/>
                  </a:cubicBezTo>
                  <a:cubicBezTo>
                    <a:pt x="9" y="126"/>
                    <a:pt x="8" y="126"/>
                    <a:pt x="8" y="125"/>
                  </a:cubicBezTo>
                  <a:cubicBezTo>
                    <a:pt x="8" y="125"/>
                    <a:pt x="8" y="124"/>
                    <a:pt x="8" y="123"/>
                  </a:cubicBezTo>
                  <a:cubicBezTo>
                    <a:pt x="8" y="123"/>
                    <a:pt x="9" y="122"/>
                    <a:pt x="9" y="121"/>
                  </a:cubicBezTo>
                  <a:cubicBezTo>
                    <a:pt x="9" y="121"/>
                    <a:pt x="9" y="120"/>
                    <a:pt x="8" y="119"/>
                  </a:cubicBezTo>
                  <a:cubicBezTo>
                    <a:pt x="8" y="119"/>
                    <a:pt x="8" y="119"/>
                    <a:pt x="7" y="119"/>
                  </a:cubicBezTo>
                  <a:cubicBezTo>
                    <a:pt x="7" y="119"/>
                    <a:pt x="7" y="120"/>
                    <a:pt x="7" y="120"/>
                  </a:cubicBezTo>
                  <a:cubicBezTo>
                    <a:pt x="6" y="121"/>
                    <a:pt x="5" y="122"/>
                    <a:pt x="5" y="122"/>
                  </a:cubicBezTo>
                  <a:cubicBezTo>
                    <a:pt x="5" y="122"/>
                    <a:pt x="4" y="122"/>
                    <a:pt x="4" y="122"/>
                  </a:cubicBezTo>
                  <a:cubicBezTo>
                    <a:pt x="4" y="122"/>
                    <a:pt x="3" y="121"/>
                    <a:pt x="3" y="121"/>
                  </a:cubicBezTo>
                  <a:cubicBezTo>
                    <a:pt x="3" y="120"/>
                    <a:pt x="3" y="120"/>
                    <a:pt x="4" y="119"/>
                  </a:cubicBezTo>
                  <a:cubicBezTo>
                    <a:pt x="4" y="119"/>
                    <a:pt x="6" y="119"/>
                    <a:pt x="6" y="118"/>
                  </a:cubicBezTo>
                  <a:cubicBezTo>
                    <a:pt x="6" y="118"/>
                    <a:pt x="7" y="117"/>
                    <a:pt x="7" y="116"/>
                  </a:cubicBezTo>
                  <a:cubicBezTo>
                    <a:pt x="7" y="116"/>
                    <a:pt x="6" y="115"/>
                    <a:pt x="6" y="114"/>
                  </a:cubicBezTo>
                  <a:cubicBezTo>
                    <a:pt x="7" y="114"/>
                    <a:pt x="7" y="113"/>
                    <a:pt x="7" y="113"/>
                  </a:cubicBezTo>
                  <a:cubicBezTo>
                    <a:pt x="7" y="113"/>
                    <a:pt x="8" y="113"/>
                    <a:pt x="8" y="113"/>
                  </a:cubicBezTo>
                  <a:cubicBezTo>
                    <a:pt x="8" y="113"/>
                    <a:pt x="9" y="113"/>
                    <a:pt x="9" y="113"/>
                  </a:cubicBezTo>
                  <a:cubicBezTo>
                    <a:pt x="9" y="114"/>
                    <a:pt x="10" y="114"/>
                    <a:pt x="10" y="115"/>
                  </a:cubicBezTo>
                  <a:cubicBezTo>
                    <a:pt x="10" y="115"/>
                    <a:pt x="12" y="115"/>
                    <a:pt x="12" y="114"/>
                  </a:cubicBezTo>
                  <a:cubicBezTo>
                    <a:pt x="12" y="114"/>
                    <a:pt x="12" y="113"/>
                    <a:pt x="13" y="112"/>
                  </a:cubicBezTo>
                  <a:cubicBezTo>
                    <a:pt x="13" y="112"/>
                    <a:pt x="14" y="111"/>
                    <a:pt x="14" y="111"/>
                  </a:cubicBezTo>
                  <a:cubicBezTo>
                    <a:pt x="15" y="111"/>
                    <a:pt x="15" y="111"/>
                    <a:pt x="16" y="111"/>
                  </a:cubicBezTo>
                  <a:cubicBezTo>
                    <a:pt x="16" y="111"/>
                    <a:pt x="17" y="110"/>
                    <a:pt x="18" y="110"/>
                  </a:cubicBezTo>
                  <a:cubicBezTo>
                    <a:pt x="18" y="110"/>
                    <a:pt x="19" y="110"/>
                    <a:pt x="20" y="110"/>
                  </a:cubicBezTo>
                  <a:cubicBezTo>
                    <a:pt x="21" y="109"/>
                    <a:pt x="22" y="109"/>
                    <a:pt x="23" y="109"/>
                  </a:cubicBezTo>
                  <a:cubicBezTo>
                    <a:pt x="24" y="109"/>
                    <a:pt x="26" y="109"/>
                    <a:pt x="26" y="108"/>
                  </a:cubicBezTo>
                  <a:cubicBezTo>
                    <a:pt x="27" y="108"/>
                    <a:pt x="27" y="108"/>
                    <a:pt x="27" y="108"/>
                  </a:cubicBezTo>
                  <a:cubicBezTo>
                    <a:pt x="28" y="107"/>
                    <a:pt x="27" y="106"/>
                    <a:pt x="27" y="106"/>
                  </a:cubicBezTo>
                  <a:cubicBezTo>
                    <a:pt x="26" y="105"/>
                    <a:pt x="25" y="106"/>
                    <a:pt x="25" y="106"/>
                  </a:cubicBezTo>
                  <a:cubicBezTo>
                    <a:pt x="25" y="106"/>
                    <a:pt x="24" y="107"/>
                    <a:pt x="24" y="107"/>
                  </a:cubicBezTo>
                  <a:cubicBezTo>
                    <a:pt x="24" y="107"/>
                    <a:pt x="23" y="107"/>
                    <a:pt x="22" y="108"/>
                  </a:cubicBezTo>
                  <a:cubicBezTo>
                    <a:pt x="21" y="108"/>
                    <a:pt x="20" y="107"/>
                    <a:pt x="19" y="108"/>
                  </a:cubicBezTo>
                  <a:cubicBezTo>
                    <a:pt x="19" y="108"/>
                    <a:pt x="17" y="108"/>
                    <a:pt x="17" y="108"/>
                  </a:cubicBezTo>
                  <a:cubicBezTo>
                    <a:pt x="16" y="109"/>
                    <a:pt x="16" y="109"/>
                    <a:pt x="15" y="109"/>
                  </a:cubicBezTo>
                  <a:cubicBezTo>
                    <a:pt x="15" y="109"/>
                    <a:pt x="14" y="109"/>
                    <a:pt x="13" y="109"/>
                  </a:cubicBezTo>
                  <a:cubicBezTo>
                    <a:pt x="13" y="109"/>
                    <a:pt x="12" y="109"/>
                    <a:pt x="12" y="108"/>
                  </a:cubicBezTo>
                  <a:cubicBezTo>
                    <a:pt x="12" y="108"/>
                    <a:pt x="11" y="108"/>
                    <a:pt x="11" y="107"/>
                  </a:cubicBezTo>
                  <a:cubicBezTo>
                    <a:pt x="11" y="107"/>
                    <a:pt x="12" y="107"/>
                    <a:pt x="12" y="106"/>
                  </a:cubicBezTo>
                  <a:cubicBezTo>
                    <a:pt x="13" y="106"/>
                    <a:pt x="14" y="106"/>
                    <a:pt x="14" y="106"/>
                  </a:cubicBezTo>
                  <a:cubicBezTo>
                    <a:pt x="14" y="106"/>
                    <a:pt x="15" y="105"/>
                    <a:pt x="15" y="105"/>
                  </a:cubicBezTo>
                  <a:cubicBezTo>
                    <a:pt x="15" y="105"/>
                    <a:pt x="15" y="104"/>
                    <a:pt x="15" y="104"/>
                  </a:cubicBezTo>
                  <a:cubicBezTo>
                    <a:pt x="15" y="104"/>
                    <a:pt x="14" y="104"/>
                    <a:pt x="14" y="104"/>
                  </a:cubicBezTo>
                  <a:cubicBezTo>
                    <a:pt x="14" y="104"/>
                    <a:pt x="13" y="105"/>
                    <a:pt x="13" y="105"/>
                  </a:cubicBezTo>
                  <a:cubicBezTo>
                    <a:pt x="13" y="105"/>
                    <a:pt x="12" y="105"/>
                    <a:pt x="12" y="105"/>
                  </a:cubicBezTo>
                  <a:cubicBezTo>
                    <a:pt x="12" y="105"/>
                    <a:pt x="12" y="104"/>
                    <a:pt x="12" y="104"/>
                  </a:cubicBezTo>
                  <a:cubicBezTo>
                    <a:pt x="12" y="104"/>
                    <a:pt x="13" y="103"/>
                    <a:pt x="13" y="103"/>
                  </a:cubicBezTo>
                  <a:cubicBezTo>
                    <a:pt x="14" y="103"/>
                    <a:pt x="15" y="103"/>
                    <a:pt x="15" y="102"/>
                  </a:cubicBezTo>
                  <a:cubicBezTo>
                    <a:pt x="15" y="102"/>
                    <a:pt x="16" y="101"/>
                    <a:pt x="16" y="101"/>
                  </a:cubicBezTo>
                  <a:cubicBezTo>
                    <a:pt x="16" y="100"/>
                    <a:pt x="16" y="99"/>
                    <a:pt x="16" y="99"/>
                  </a:cubicBezTo>
                  <a:cubicBezTo>
                    <a:pt x="15" y="98"/>
                    <a:pt x="15" y="99"/>
                    <a:pt x="14" y="99"/>
                  </a:cubicBezTo>
                  <a:cubicBezTo>
                    <a:pt x="14" y="99"/>
                    <a:pt x="14" y="100"/>
                    <a:pt x="14" y="100"/>
                  </a:cubicBezTo>
                  <a:cubicBezTo>
                    <a:pt x="14" y="100"/>
                    <a:pt x="13" y="100"/>
                    <a:pt x="12" y="100"/>
                  </a:cubicBezTo>
                  <a:cubicBezTo>
                    <a:pt x="12" y="101"/>
                    <a:pt x="12" y="101"/>
                    <a:pt x="11" y="102"/>
                  </a:cubicBezTo>
                  <a:cubicBezTo>
                    <a:pt x="11" y="102"/>
                    <a:pt x="11" y="103"/>
                    <a:pt x="11" y="103"/>
                  </a:cubicBezTo>
                  <a:cubicBezTo>
                    <a:pt x="10" y="103"/>
                    <a:pt x="9" y="103"/>
                    <a:pt x="9" y="103"/>
                  </a:cubicBezTo>
                  <a:cubicBezTo>
                    <a:pt x="8" y="103"/>
                    <a:pt x="7" y="103"/>
                    <a:pt x="7" y="102"/>
                  </a:cubicBezTo>
                  <a:cubicBezTo>
                    <a:pt x="7" y="102"/>
                    <a:pt x="8" y="101"/>
                    <a:pt x="7" y="101"/>
                  </a:cubicBezTo>
                  <a:cubicBezTo>
                    <a:pt x="7" y="101"/>
                    <a:pt x="7" y="101"/>
                    <a:pt x="7" y="100"/>
                  </a:cubicBezTo>
                  <a:cubicBezTo>
                    <a:pt x="6" y="100"/>
                    <a:pt x="7" y="98"/>
                    <a:pt x="7" y="98"/>
                  </a:cubicBezTo>
                  <a:cubicBezTo>
                    <a:pt x="6" y="97"/>
                    <a:pt x="6" y="97"/>
                    <a:pt x="6" y="96"/>
                  </a:cubicBezTo>
                  <a:cubicBezTo>
                    <a:pt x="6" y="96"/>
                    <a:pt x="5" y="95"/>
                    <a:pt x="5" y="95"/>
                  </a:cubicBezTo>
                  <a:cubicBezTo>
                    <a:pt x="5" y="94"/>
                    <a:pt x="5" y="93"/>
                    <a:pt x="5" y="93"/>
                  </a:cubicBezTo>
                  <a:cubicBezTo>
                    <a:pt x="5" y="93"/>
                    <a:pt x="6" y="92"/>
                    <a:pt x="6" y="92"/>
                  </a:cubicBezTo>
                  <a:cubicBezTo>
                    <a:pt x="6" y="91"/>
                    <a:pt x="6" y="91"/>
                    <a:pt x="5" y="90"/>
                  </a:cubicBezTo>
                  <a:cubicBezTo>
                    <a:pt x="5" y="90"/>
                    <a:pt x="5" y="90"/>
                    <a:pt x="4" y="90"/>
                  </a:cubicBezTo>
                  <a:cubicBezTo>
                    <a:pt x="4" y="90"/>
                    <a:pt x="3" y="89"/>
                    <a:pt x="3" y="89"/>
                  </a:cubicBezTo>
                  <a:cubicBezTo>
                    <a:pt x="3" y="88"/>
                    <a:pt x="2" y="87"/>
                    <a:pt x="2" y="86"/>
                  </a:cubicBezTo>
                  <a:cubicBezTo>
                    <a:pt x="2" y="86"/>
                    <a:pt x="2" y="84"/>
                    <a:pt x="3" y="84"/>
                  </a:cubicBezTo>
                  <a:cubicBezTo>
                    <a:pt x="3" y="84"/>
                    <a:pt x="4" y="85"/>
                    <a:pt x="4" y="85"/>
                  </a:cubicBezTo>
                  <a:cubicBezTo>
                    <a:pt x="5" y="85"/>
                    <a:pt x="5" y="85"/>
                    <a:pt x="6" y="84"/>
                  </a:cubicBezTo>
                  <a:cubicBezTo>
                    <a:pt x="6" y="84"/>
                    <a:pt x="5" y="83"/>
                    <a:pt x="5" y="83"/>
                  </a:cubicBezTo>
                  <a:cubicBezTo>
                    <a:pt x="6" y="82"/>
                    <a:pt x="6" y="82"/>
                    <a:pt x="7" y="81"/>
                  </a:cubicBezTo>
                  <a:cubicBezTo>
                    <a:pt x="7" y="81"/>
                    <a:pt x="8" y="81"/>
                    <a:pt x="8" y="81"/>
                  </a:cubicBezTo>
                  <a:cubicBezTo>
                    <a:pt x="8" y="80"/>
                    <a:pt x="9" y="79"/>
                    <a:pt x="8" y="78"/>
                  </a:cubicBezTo>
                  <a:cubicBezTo>
                    <a:pt x="8" y="77"/>
                    <a:pt x="7" y="77"/>
                    <a:pt x="7" y="76"/>
                  </a:cubicBezTo>
                  <a:cubicBezTo>
                    <a:pt x="7" y="76"/>
                    <a:pt x="6" y="75"/>
                    <a:pt x="6" y="74"/>
                  </a:cubicBezTo>
                  <a:cubicBezTo>
                    <a:pt x="6" y="74"/>
                    <a:pt x="7" y="73"/>
                    <a:pt x="7" y="73"/>
                  </a:cubicBezTo>
                  <a:cubicBezTo>
                    <a:pt x="7" y="73"/>
                    <a:pt x="8" y="73"/>
                    <a:pt x="9" y="73"/>
                  </a:cubicBezTo>
                  <a:cubicBezTo>
                    <a:pt x="9" y="73"/>
                    <a:pt x="9" y="74"/>
                    <a:pt x="9" y="74"/>
                  </a:cubicBezTo>
                  <a:cubicBezTo>
                    <a:pt x="9" y="74"/>
                    <a:pt x="10" y="75"/>
                    <a:pt x="10" y="75"/>
                  </a:cubicBezTo>
                  <a:cubicBezTo>
                    <a:pt x="10" y="75"/>
                    <a:pt x="11" y="74"/>
                    <a:pt x="11" y="75"/>
                  </a:cubicBezTo>
                  <a:cubicBezTo>
                    <a:pt x="12" y="75"/>
                    <a:pt x="12" y="76"/>
                    <a:pt x="13" y="76"/>
                  </a:cubicBezTo>
                  <a:cubicBezTo>
                    <a:pt x="13" y="76"/>
                    <a:pt x="13" y="77"/>
                    <a:pt x="13" y="77"/>
                  </a:cubicBezTo>
                  <a:cubicBezTo>
                    <a:pt x="14" y="77"/>
                    <a:pt x="15" y="77"/>
                    <a:pt x="15" y="76"/>
                  </a:cubicBezTo>
                  <a:cubicBezTo>
                    <a:pt x="16" y="76"/>
                    <a:pt x="16" y="75"/>
                    <a:pt x="16" y="75"/>
                  </a:cubicBezTo>
                  <a:cubicBezTo>
                    <a:pt x="16" y="75"/>
                    <a:pt x="17" y="75"/>
                    <a:pt x="17" y="75"/>
                  </a:cubicBezTo>
                  <a:cubicBezTo>
                    <a:pt x="17" y="75"/>
                    <a:pt x="18" y="76"/>
                    <a:pt x="18" y="76"/>
                  </a:cubicBezTo>
                  <a:cubicBezTo>
                    <a:pt x="18" y="75"/>
                    <a:pt x="18" y="74"/>
                    <a:pt x="18" y="74"/>
                  </a:cubicBezTo>
                  <a:cubicBezTo>
                    <a:pt x="18" y="73"/>
                    <a:pt x="17" y="72"/>
                    <a:pt x="17" y="72"/>
                  </a:cubicBezTo>
                  <a:cubicBezTo>
                    <a:pt x="17" y="72"/>
                    <a:pt x="16" y="71"/>
                    <a:pt x="16" y="71"/>
                  </a:cubicBezTo>
                  <a:cubicBezTo>
                    <a:pt x="16" y="71"/>
                    <a:pt x="16" y="72"/>
                    <a:pt x="15" y="72"/>
                  </a:cubicBezTo>
                  <a:cubicBezTo>
                    <a:pt x="15" y="72"/>
                    <a:pt x="15" y="73"/>
                    <a:pt x="15" y="73"/>
                  </a:cubicBezTo>
                  <a:cubicBezTo>
                    <a:pt x="15" y="73"/>
                    <a:pt x="14" y="73"/>
                    <a:pt x="14" y="73"/>
                  </a:cubicBezTo>
                  <a:cubicBezTo>
                    <a:pt x="13" y="72"/>
                    <a:pt x="13" y="71"/>
                    <a:pt x="13" y="71"/>
                  </a:cubicBezTo>
                  <a:cubicBezTo>
                    <a:pt x="13" y="71"/>
                    <a:pt x="14" y="70"/>
                    <a:pt x="14" y="69"/>
                  </a:cubicBezTo>
                  <a:cubicBezTo>
                    <a:pt x="14" y="69"/>
                    <a:pt x="13" y="68"/>
                    <a:pt x="13" y="67"/>
                  </a:cubicBezTo>
                  <a:cubicBezTo>
                    <a:pt x="13" y="66"/>
                    <a:pt x="13" y="65"/>
                    <a:pt x="13" y="64"/>
                  </a:cubicBezTo>
                  <a:cubicBezTo>
                    <a:pt x="13" y="64"/>
                    <a:pt x="14" y="63"/>
                    <a:pt x="14" y="63"/>
                  </a:cubicBezTo>
                  <a:cubicBezTo>
                    <a:pt x="14" y="63"/>
                    <a:pt x="15" y="62"/>
                    <a:pt x="15" y="61"/>
                  </a:cubicBezTo>
                  <a:cubicBezTo>
                    <a:pt x="15" y="61"/>
                    <a:pt x="15" y="60"/>
                    <a:pt x="16" y="59"/>
                  </a:cubicBezTo>
                  <a:cubicBezTo>
                    <a:pt x="16" y="59"/>
                    <a:pt x="17" y="59"/>
                    <a:pt x="17" y="59"/>
                  </a:cubicBezTo>
                  <a:cubicBezTo>
                    <a:pt x="17" y="59"/>
                    <a:pt x="18" y="60"/>
                    <a:pt x="18" y="61"/>
                  </a:cubicBezTo>
                  <a:cubicBezTo>
                    <a:pt x="18" y="61"/>
                    <a:pt x="17" y="62"/>
                    <a:pt x="18" y="62"/>
                  </a:cubicBezTo>
                  <a:cubicBezTo>
                    <a:pt x="18" y="62"/>
                    <a:pt x="18" y="63"/>
                    <a:pt x="18" y="63"/>
                  </a:cubicBezTo>
                  <a:cubicBezTo>
                    <a:pt x="18" y="64"/>
                    <a:pt x="20" y="63"/>
                    <a:pt x="20" y="64"/>
                  </a:cubicBezTo>
                  <a:cubicBezTo>
                    <a:pt x="21" y="64"/>
                    <a:pt x="21" y="65"/>
                    <a:pt x="22" y="65"/>
                  </a:cubicBezTo>
                  <a:cubicBezTo>
                    <a:pt x="22" y="66"/>
                    <a:pt x="22" y="67"/>
                    <a:pt x="23" y="67"/>
                  </a:cubicBezTo>
                  <a:cubicBezTo>
                    <a:pt x="23" y="68"/>
                    <a:pt x="24" y="67"/>
                    <a:pt x="24" y="66"/>
                  </a:cubicBezTo>
                  <a:cubicBezTo>
                    <a:pt x="25" y="66"/>
                    <a:pt x="25" y="66"/>
                    <a:pt x="25" y="65"/>
                  </a:cubicBezTo>
                  <a:cubicBezTo>
                    <a:pt x="25" y="65"/>
                    <a:pt x="25" y="64"/>
                    <a:pt x="25" y="63"/>
                  </a:cubicBezTo>
                  <a:cubicBezTo>
                    <a:pt x="25" y="63"/>
                    <a:pt x="25" y="63"/>
                    <a:pt x="26" y="63"/>
                  </a:cubicBezTo>
                  <a:cubicBezTo>
                    <a:pt x="26" y="63"/>
                    <a:pt x="27" y="63"/>
                    <a:pt x="27" y="63"/>
                  </a:cubicBezTo>
                  <a:cubicBezTo>
                    <a:pt x="27" y="64"/>
                    <a:pt x="27" y="65"/>
                    <a:pt x="28" y="65"/>
                  </a:cubicBezTo>
                  <a:cubicBezTo>
                    <a:pt x="28" y="66"/>
                    <a:pt x="28" y="66"/>
                    <a:pt x="29" y="66"/>
                  </a:cubicBezTo>
                  <a:cubicBezTo>
                    <a:pt x="29" y="67"/>
                    <a:pt x="30" y="67"/>
                    <a:pt x="31" y="67"/>
                  </a:cubicBezTo>
                  <a:cubicBezTo>
                    <a:pt x="31" y="68"/>
                    <a:pt x="31" y="69"/>
                    <a:pt x="31" y="69"/>
                  </a:cubicBezTo>
                  <a:cubicBezTo>
                    <a:pt x="31" y="70"/>
                    <a:pt x="31" y="70"/>
                    <a:pt x="30" y="70"/>
                  </a:cubicBezTo>
                  <a:cubicBezTo>
                    <a:pt x="30" y="71"/>
                    <a:pt x="29" y="71"/>
                    <a:pt x="28" y="71"/>
                  </a:cubicBezTo>
                  <a:cubicBezTo>
                    <a:pt x="28" y="70"/>
                    <a:pt x="27" y="70"/>
                    <a:pt x="26" y="70"/>
                  </a:cubicBezTo>
                  <a:cubicBezTo>
                    <a:pt x="26" y="70"/>
                    <a:pt x="25" y="69"/>
                    <a:pt x="25" y="69"/>
                  </a:cubicBezTo>
                  <a:cubicBezTo>
                    <a:pt x="25" y="69"/>
                    <a:pt x="24" y="69"/>
                    <a:pt x="24" y="69"/>
                  </a:cubicBezTo>
                  <a:cubicBezTo>
                    <a:pt x="24" y="70"/>
                    <a:pt x="24" y="70"/>
                    <a:pt x="24" y="70"/>
                  </a:cubicBezTo>
                  <a:cubicBezTo>
                    <a:pt x="24" y="71"/>
                    <a:pt x="25" y="72"/>
                    <a:pt x="25" y="72"/>
                  </a:cubicBezTo>
                  <a:cubicBezTo>
                    <a:pt x="25" y="72"/>
                    <a:pt x="26" y="72"/>
                    <a:pt x="27" y="73"/>
                  </a:cubicBezTo>
                  <a:cubicBezTo>
                    <a:pt x="27" y="73"/>
                    <a:pt x="27" y="74"/>
                    <a:pt x="28" y="75"/>
                  </a:cubicBezTo>
                  <a:cubicBezTo>
                    <a:pt x="28" y="75"/>
                    <a:pt x="29" y="75"/>
                    <a:pt x="30" y="75"/>
                  </a:cubicBezTo>
                  <a:cubicBezTo>
                    <a:pt x="30" y="75"/>
                    <a:pt x="31" y="75"/>
                    <a:pt x="31" y="76"/>
                  </a:cubicBezTo>
                  <a:cubicBezTo>
                    <a:pt x="32" y="76"/>
                    <a:pt x="32" y="77"/>
                    <a:pt x="32" y="78"/>
                  </a:cubicBezTo>
                  <a:cubicBezTo>
                    <a:pt x="32" y="79"/>
                    <a:pt x="33" y="82"/>
                    <a:pt x="33" y="83"/>
                  </a:cubicBezTo>
                  <a:cubicBezTo>
                    <a:pt x="33" y="84"/>
                    <a:pt x="33" y="85"/>
                    <a:pt x="33" y="86"/>
                  </a:cubicBezTo>
                  <a:cubicBezTo>
                    <a:pt x="33" y="87"/>
                    <a:pt x="33" y="88"/>
                    <a:pt x="33" y="89"/>
                  </a:cubicBezTo>
                  <a:cubicBezTo>
                    <a:pt x="33" y="89"/>
                    <a:pt x="34" y="91"/>
                    <a:pt x="34" y="91"/>
                  </a:cubicBezTo>
                  <a:cubicBezTo>
                    <a:pt x="34" y="92"/>
                    <a:pt x="34" y="93"/>
                    <a:pt x="34" y="93"/>
                  </a:cubicBezTo>
                  <a:cubicBezTo>
                    <a:pt x="35" y="93"/>
                    <a:pt x="35" y="92"/>
                    <a:pt x="35" y="92"/>
                  </a:cubicBezTo>
                  <a:cubicBezTo>
                    <a:pt x="36" y="91"/>
                    <a:pt x="36" y="88"/>
                    <a:pt x="36" y="87"/>
                  </a:cubicBezTo>
                  <a:cubicBezTo>
                    <a:pt x="36" y="86"/>
                    <a:pt x="35" y="83"/>
                    <a:pt x="35" y="82"/>
                  </a:cubicBezTo>
                  <a:cubicBezTo>
                    <a:pt x="35" y="81"/>
                    <a:pt x="35" y="79"/>
                    <a:pt x="35" y="78"/>
                  </a:cubicBezTo>
                  <a:cubicBezTo>
                    <a:pt x="34" y="77"/>
                    <a:pt x="34" y="76"/>
                    <a:pt x="34" y="75"/>
                  </a:cubicBezTo>
                  <a:cubicBezTo>
                    <a:pt x="34" y="75"/>
                    <a:pt x="34" y="74"/>
                    <a:pt x="34" y="74"/>
                  </a:cubicBezTo>
                  <a:cubicBezTo>
                    <a:pt x="34" y="74"/>
                    <a:pt x="35" y="74"/>
                    <a:pt x="35" y="74"/>
                  </a:cubicBezTo>
                  <a:cubicBezTo>
                    <a:pt x="35" y="75"/>
                    <a:pt x="35" y="76"/>
                    <a:pt x="35" y="76"/>
                  </a:cubicBezTo>
                  <a:cubicBezTo>
                    <a:pt x="36" y="76"/>
                    <a:pt x="36" y="77"/>
                    <a:pt x="36" y="77"/>
                  </a:cubicBezTo>
                  <a:cubicBezTo>
                    <a:pt x="37" y="77"/>
                    <a:pt x="37" y="76"/>
                    <a:pt x="38" y="76"/>
                  </a:cubicBezTo>
                  <a:cubicBezTo>
                    <a:pt x="38" y="75"/>
                    <a:pt x="38" y="74"/>
                    <a:pt x="38" y="74"/>
                  </a:cubicBezTo>
                  <a:cubicBezTo>
                    <a:pt x="38" y="73"/>
                    <a:pt x="39" y="73"/>
                    <a:pt x="40" y="72"/>
                  </a:cubicBezTo>
                  <a:cubicBezTo>
                    <a:pt x="41" y="72"/>
                    <a:pt x="42" y="73"/>
                    <a:pt x="43" y="73"/>
                  </a:cubicBezTo>
                  <a:cubicBezTo>
                    <a:pt x="43" y="73"/>
                    <a:pt x="45" y="74"/>
                    <a:pt x="46" y="74"/>
                  </a:cubicBezTo>
                  <a:cubicBezTo>
                    <a:pt x="46" y="74"/>
                    <a:pt x="47" y="75"/>
                    <a:pt x="47" y="75"/>
                  </a:cubicBezTo>
                  <a:cubicBezTo>
                    <a:pt x="48" y="76"/>
                    <a:pt x="49" y="75"/>
                    <a:pt x="49" y="76"/>
                  </a:cubicBezTo>
                  <a:cubicBezTo>
                    <a:pt x="50" y="76"/>
                    <a:pt x="50" y="77"/>
                    <a:pt x="50" y="77"/>
                  </a:cubicBezTo>
                  <a:cubicBezTo>
                    <a:pt x="51" y="77"/>
                    <a:pt x="51" y="78"/>
                    <a:pt x="51" y="78"/>
                  </a:cubicBezTo>
                  <a:cubicBezTo>
                    <a:pt x="52" y="79"/>
                    <a:pt x="53" y="78"/>
                    <a:pt x="53" y="79"/>
                  </a:cubicBezTo>
                  <a:cubicBezTo>
                    <a:pt x="53" y="79"/>
                    <a:pt x="53" y="80"/>
                    <a:pt x="54" y="80"/>
                  </a:cubicBezTo>
                  <a:cubicBezTo>
                    <a:pt x="54" y="81"/>
                    <a:pt x="55" y="80"/>
                    <a:pt x="55" y="79"/>
                  </a:cubicBezTo>
                  <a:cubicBezTo>
                    <a:pt x="55" y="79"/>
                    <a:pt x="55" y="78"/>
                    <a:pt x="55" y="78"/>
                  </a:cubicBezTo>
                  <a:cubicBezTo>
                    <a:pt x="54" y="77"/>
                    <a:pt x="55" y="76"/>
                    <a:pt x="55" y="75"/>
                  </a:cubicBezTo>
                  <a:cubicBezTo>
                    <a:pt x="55" y="75"/>
                    <a:pt x="54" y="74"/>
                    <a:pt x="54" y="74"/>
                  </a:cubicBezTo>
                  <a:cubicBezTo>
                    <a:pt x="53" y="74"/>
                    <a:pt x="53" y="74"/>
                    <a:pt x="53" y="74"/>
                  </a:cubicBezTo>
                  <a:cubicBezTo>
                    <a:pt x="52" y="74"/>
                    <a:pt x="51" y="74"/>
                    <a:pt x="51" y="73"/>
                  </a:cubicBezTo>
                  <a:cubicBezTo>
                    <a:pt x="50" y="73"/>
                    <a:pt x="50" y="72"/>
                    <a:pt x="50" y="72"/>
                  </a:cubicBezTo>
                  <a:cubicBezTo>
                    <a:pt x="50" y="71"/>
                    <a:pt x="51" y="72"/>
                    <a:pt x="51" y="72"/>
                  </a:cubicBezTo>
                  <a:cubicBezTo>
                    <a:pt x="51" y="71"/>
                    <a:pt x="51" y="70"/>
                    <a:pt x="51" y="69"/>
                  </a:cubicBezTo>
                  <a:cubicBezTo>
                    <a:pt x="51" y="69"/>
                    <a:pt x="50" y="68"/>
                    <a:pt x="50" y="68"/>
                  </a:cubicBezTo>
                  <a:cubicBezTo>
                    <a:pt x="49" y="67"/>
                    <a:pt x="49" y="65"/>
                    <a:pt x="49" y="65"/>
                  </a:cubicBezTo>
                  <a:cubicBezTo>
                    <a:pt x="48" y="64"/>
                    <a:pt x="47" y="65"/>
                    <a:pt x="47" y="64"/>
                  </a:cubicBezTo>
                  <a:cubicBezTo>
                    <a:pt x="47" y="64"/>
                    <a:pt x="47" y="63"/>
                    <a:pt x="46" y="62"/>
                  </a:cubicBezTo>
                  <a:cubicBezTo>
                    <a:pt x="46" y="62"/>
                    <a:pt x="45" y="61"/>
                    <a:pt x="45" y="61"/>
                  </a:cubicBezTo>
                  <a:cubicBezTo>
                    <a:pt x="44" y="61"/>
                    <a:pt x="43" y="59"/>
                    <a:pt x="43" y="59"/>
                  </a:cubicBezTo>
                  <a:cubicBezTo>
                    <a:pt x="43" y="58"/>
                    <a:pt x="43" y="57"/>
                    <a:pt x="43" y="56"/>
                  </a:cubicBezTo>
                  <a:cubicBezTo>
                    <a:pt x="43" y="56"/>
                    <a:pt x="44" y="55"/>
                    <a:pt x="44" y="55"/>
                  </a:cubicBezTo>
                  <a:cubicBezTo>
                    <a:pt x="44" y="55"/>
                    <a:pt x="45" y="55"/>
                    <a:pt x="46" y="55"/>
                  </a:cubicBezTo>
                  <a:cubicBezTo>
                    <a:pt x="46" y="55"/>
                    <a:pt x="47" y="55"/>
                    <a:pt x="48" y="55"/>
                  </a:cubicBezTo>
                  <a:cubicBezTo>
                    <a:pt x="48" y="54"/>
                    <a:pt x="48" y="54"/>
                    <a:pt x="48" y="53"/>
                  </a:cubicBezTo>
                  <a:cubicBezTo>
                    <a:pt x="47" y="53"/>
                    <a:pt x="46" y="53"/>
                    <a:pt x="46" y="53"/>
                  </a:cubicBezTo>
                  <a:cubicBezTo>
                    <a:pt x="45" y="53"/>
                    <a:pt x="45" y="54"/>
                    <a:pt x="45" y="54"/>
                  </a:cubicBezTo>
                  <a:cubicBezTo>
                    <a:pt x="44" y="54"/>
                    <a:pt x="43" y="54"/>
                    <a:pt x="42" y="54"/>
                  </a:cubicBezTo>
                  <a:cubicBezTo>
                    <a:pt x="42" y="54"/>
                    <a:pt x="42" y="54"/>
                    <a:pt x="42" y="53"/>
                  </a:cubicBezTo>
                  <a:cubicBezTo>
                    <a:pt x="42" y="53"/>
                    <a:pt x="42" y="52"/>
                    <a:pt x="42" y="52"/>
                  </a:cubicBezTo>
                  <a:cubicBezTo>
                    <a:pt x="42" y="52"/>
                    <a:pt x="43" y="51"/>
                    <a:pt x="43" y="51"/>
                  </a:cubicBezTo>
                  <a:cubicBezTo>
                    <a:pt x="44" y="50"/>
                    <a:pt x="45" y="50"/>
                    <a:pt x="45" y="50"/>
                  </a:cubicBezTo>
                  <a:cubicBezTo>
                    <a:pt x="46" y="50"/>
                    <a:pt x="46" y="49"/>
                    <a:pt x="46" y="49"/>
                  </a:cubicBezTo>
                  <a:cubicBezTo>
                    <a:pt x="46" y="49"/>
                    <a:pt x="46" y="48"/>
                    <a:pt x="46" y="48"/>
                  </a:cubicBezTo>
                  <a:cubicBezTo>
                    <a:pt x="46" y="48"/>
                    <a:pt x="46" y="47"/>
                    <a:pt x="46" y="47"/>
                  </a:cubicBezTo>
                  <a:cubicBezTo>
                    <a:pt x="47" y="46"/>
                    <a:pt x="48" y="46"/>
                    <a:pt x="49" y="46"/>
                  </a:cubicBezTo>
                  <a:cubicBezTo>
                    <a:pt x="49" y="46"/>
                    <a:pt x="50" y="47"/>
                    <a:pt x="50" y="47"/>
                  </a:cubicBezTo>
                  <a:cubicBezTo>
                    <a:pt x="51" y="47"/>
                    <a:pt x="52" y="47"/>
                    <a:pt x="53" y="47"/>
                  </a:cubicBezTo>
                  <a:cubicBezTo>
                    <a:pt x="53" y="47"/>
                    <a:pt x="54" y="47"/>
                    <a:pt x="54" y="46"/>
                  </a:cubicBezTo>
                  <a:cubicBezTo>
                    <a:pt x="54" y="46"/>
                    <a:pt x="53" y="45"/>
                    <a:pt x="54" y="44"/>
                  </a:cubicBezTo>
                  <a:cubicBezTo>
                    <a:pt x="54" y="43"/>
                    <a:pt x="56" y="43"/>
                    <a:pt x="56" y="42"/>
                  </a:cubicBezTo>
                  <a:cubicBezTo>
                    <a:pt x="57" y="42"/>
                    <a:pt x="58" y="42"/>
                    <a:pt x="58" y="42"/>
                  </a:cubicBezTo>
                  <a:cubicBezTo>
                    <a:pt x="59" y="42"/>
                    <a:pt x="59" y="43"/>
                    <a:pt x="60" y="43"/>
                  </a:cubicBezTo>
                  <a:cubicBezTo>
                    <a:pt x="60" y="43"/>
                    <a:pt x="61" y="43"/>
                    <a:pt x="61" y="43"/>
                  </a:cubicBezTo>
                  <a:cubicBezTo>
                    <a:pt x="61" y="43"/>
                    <a:pt x="62" y="42"/>
                    <a:pt x="62" y="42"/>
                  </a:cubicBezTo>
                  <a:cubicBezTo>
                    <a:pt x="62" y="41"/>
                    <a:pt x="62" y="40"/>
                    <a:pt x="62" y="40"/>
                  </a:cubicBezTo>
                  <a:cubicBezTo>
                    <a:pt x="62" y="40"/>
                    <a:pt x="62" y="39"/>
                    <a:pt x="62" y="39"/>
                  </a:cubicBezTo>
                  <a:cubicBezTo>
                    <a:pt x="62" y="38"/>
                    <a:pt x="63" y="38"/>
                    <a:pt x="63" y="38"/>
                  </a:cubicBezTo>
                  <a:cubicBezTo>
                    <a:pt x="63" y="38"/>
                    <a:pt x="64" y="38"/>
                    <a:pt x="64" y="39"/>
                  </a:cubicBezTo>
                  <a:cubicBezTo>
                    <a:pt x="64" y="39"/>
                    <a:pt x="64" y="40"/>
                    <a:pt x="65" y="40"/>
                  </a:cubicBezTo>
                  <a:cubicBezTo>
                    <a:pt x="66" y="40"/>
                    <a:pt x="67" y="40"/>
                    <a:pt x="68" y="39"/>
                  </a:cubicBezTo>
                  <a:cubicBezTo>
                    <a:pt x="69" y="39"/>
                    <a:pt x="69" y="37"/>
                    <a:pt x="70" y="37"/>
                  </a:cubicBezTo>
                  <a:cubicBezTo>
                    <a:pt x="71" y="36"/>
                    <a:pt x="72" y="35"/>
                    <a:pt x="73" y="35"/>
                  </a:cubicBezTo>
                  <a:cubicBezTo>
                    <a:pt x="74" y="35"/>
                    <a:pt x="75" y="35"/>
                    <a:pt x="76" y="35"/>
                  </a:cubicBezTo>
                  <a:cubicBezTo>
                    <a:pt x="77" y="34"/>
                    <a:pt x="78" y="33"/>
                    <a:pt x="78" y="32"/>
                  </a:cubicBezTo>
                  <a:cubicBezTo>
                    <a:pt x="79" y="31"/>
                    <a:pt x="79" y="29"/>
                    <a:pt x="80" y="28"/>
                  </a:cubicBezTo>
                  <a:cubicBezTo>
                    <a:pt x="81" y="28"/>
                    <a:pt x="83" y="28"/>
                    <a:pt x="84" y="27"/>
                  </a:cubicBezTo>
                  <a:cubicBezTo>
                    <a:pt x="85" y="27"/>
                    <a:pt x="86" y="25"/>
                    <a:pt x="86" y="24"/>
                  </a:cubicBezTo>
                  <a:cubicBezTo>
                    <a:pt x="87" y="22"/>
                    <a:pt x="90" y="20"/>
                    <a:pt x="91" y="19"/>
                  </a:cubicBezTo>
                  <a:cubicBezTo>
                    <a:pt x="91" y="18"/>
                    <a:pt x="93" y="17"/>
                    <a:pt x="93" y="17"/>
                  </a:cubicBezTo>
                  <a:cubicBezTo>
                    <a:pt x="94" y="17"/>
                    <a:pt x="96" y="17"/>
                    <a:pt x="96" y="16"/>
                  </a:cubicBezTo>
                  <a:cubicBezTo>
                    <a:pt x="97" y="16"/>
                    <a:pt x="99" y="14"/>
                    <a:pt x="99" y="14"/>
                  </a:cubicBezTo>
                  <a:cubicBezTo>
                    <a:pt x="99" y="14"/>
                    <a:pt x="102" y="13"/>
                    <a:pt x="102" y="12"/>
                  </a:cubicBezTo>
                  <a:cubicBezTo>
                    <a:pt x="103" y="11"/>
                    <a:pt x="103" y="10"/>
                    <a:pt x="103" y="10"/>
                  </a:cubicBezTo>
                  <a:cubicBezTo>
                    <a:pt x="103" y="9"/>
                    <a:pt x="104" y="9"/>
                    <a:pt x="104" y="9"/>
                  </a:cubicBezTo>
                  <a:cubicBezTo>
                    <a:pt x="104" y="9"/>
                    <a:pt x="105" y="9"/>
                    <a:pt x="105" y="9"/>
                  </a:cubicBezTo>
                  <a:cubicBezTo>
                    <a:pt x="106" y="9"/>
                    <a:pt x="107" y="9"/>
                    <a:pt x="108" y="9"/>
                  </a:cubicBezTo>
                  <a:cubicBezTo>
                    <a:pt x="108" y="8"/>
                    <a:pt x="110" y="7"/>
                    <a:pt x="111" y="6"/>
                  </a:cubicBezTo>
                  <a:cubicBezTo>
                    <a:pt x="111" y="6"/>
                    <a:pt x="111" y="5"/>
                    <a:pt x="111" y="4"/>
                  </a:cubicBezTo>
                  <a:cubicBezTo>
                    <a:pt x="111" y="4"/>
                    <a:pt x="110" y="2"/>
                    <a:pt x="111" y="2"/>
                  </a:cubicBezTo>
                  <a:cubicBezTo>
                    <a:pt x="111" y="1"/>
                    <a:pt x="112" y="1"/>
                    <a:pt x="112" y="1"/>
                  </a:cubicBezTo>
                  <a:cubicBezTo>
                    <a:pt x="112" y="0"/>
                    <a:pt x="113" y="0"/>
                    <a:pt x="113" y="1"/>
                  </a:cubicBezTo>
                  <a:cubicBezTo>
                    <a:pt x="114" y="1"/>
                    <a:pt x="114" y="2"/>
                    <a:pt x="115" y="2"/>
                  </a:cubicBezTo>
                  <a:cubicBezTo>
                    <a:pt x="115" y="3"/>
                    <a:pt x="116" y="3"/>
                    <a:pt x="117" y="4"/>
                  </a:cubicBezTo>
                  <a:cubicBezTo>
                    <a:pt x="117" y="4"/>
                    <a:pt x="119" y="5"/>
                    <a:pt x="119" y="6"/>
                  </a:cubicBezTo>
                  <a:cubicBezTo>
                    <a:pt x="120" y="6"/>
                    <a:pt x="120" y="7"/>
                    <a:pt x="120" y="8"/>
                  </a:cubicBezTo>
                  <a:cubicBezTo>
                    <a:pt x="120" y="8"/>
                    <a:pt x="121" y="9"/>
                    <a:pt x="122" y="10"/>
                  </a:cubicBezTo>
                  <a:cubicBezTo>
                    <a:pt x="122" y="10"/>
                    <a:pt x="123" y="11"/>
                    <a:pt x="123" y="11"/>
                  </a:cubicBezTo>
                  <a:cubicBezTo>
                    <a:pt x="123" y="12"/>
                    <a:pt x="122" y="13"/>
                    <a:pt x="122" y="13"/>
                  </a:cubicBezTo>
                  <a:cubicBezTo>
                    <a:pt x="122" y="14"/>
                    <a:pt x="121" y="15"/>
                    <a:pt x="121" y="15"/>
                  </a:cubicBezTo>
                  <a:cubicBezTo>
                    <a:pt x="121" y="16"/>
                    <a:pt x="121" y="17"/>
                    <a:pt x="122" y="17"/>
                  </a:cubicBezTo>
                  <a:cubicBezTo>
                    <a:pt x="122" y="18"/>
                    <a:pt x="123" y="19"/>
                    <a:pt x="123" y="19"/>
                  </a:cubicBezTo>
                  <a:cubicBezTo>
                    <a:pt x="123" y="20"/>
                    <a:pt x="123" y="21"/>
                    <a:pt x="123" y="22"/>
                  </a:cubicBezTo>
                  <a:cubicBezTo>
                    <a:pt x="123" y="22"/>
                    <a:pt x="124" y="23"/>
                    <a:pt x="124" y="23"/>
                  </a:cubicBezTo>
                  <a:cubicBezTo>
                    <a:pt x="123" y="23"/>
                    <a:pt x="122" y="24"/>
                    <a:pt x="122" y="24"/>
                  </a:cubicBezTo>
                  <a:cubicBezTo>
                    <a:pt x="122" y="25"/>
                    <a:pt x="121" y="27"/>
                    <a:pt x="121" y="28"/>
                  </a:cubicBezTo>
                  <a:cubicBezTo>
                    <a:pt x="121" y="28"/>
                    <a:pt x="120" y="29"/>
                    <a:pt x="120" y="30"/>
                  </a:cubicBezTo>
                  <a:cubicBezTo>
                    <a:pt x="120" y="31"/>
                    <a:pt x="119" y="32"/>
                    <a:pt x="119" y="33"/>
                  </a:cubicBezTo>
                  <a:cubicBezTo>
                    <a:pt x="118" y="33"/>
                    <a:pt x="118" y="35"/>
                    <a:pt x="118" y="36"/>
                  </a:cubicBezTo>
                  <a:cubicBezTo>
                    <a:pt x="118" y="37"/>
                    <a:pt x="119" y="38"/>
                    <a:pt x="119" y="38"/>
                  </a:cubicBezTo>
                  <a:cubicBezTo>
                    <a:pt x="120" y="39"/>
                    <a:pt x="121" y="39"/>
                    <a:pt x="121" y="40"/>
                  </a:cubicBezTo>
                  <a:cubicBezTo>
                    <a:pt x="122" y="40"/>
                    <a:pt x="123" y="40"/>
                    <a:pt x="123" y="40"/>
                  </a:cubicBezTo>
                  <a:cubicBezTo>
                    <a:pt x="124" y="41"/>
                    <a:pt x="124" y="41"/>
                    <a:pt x="125" y="41"/>
                  </a:cubicBezTo>
                  <a:cubicBezTo>
                    <a:pt x="125" y="42"/>
                    <a:pt x="125" y="43"/>
                    <a:pt x="125" y="43"/>
                  </a:cubicBezTo>
                  <a:cubicBezTo>
                    <a:pt x="124" y="43"/>
                    <a:pt x="124" y="43"/>
                    <a:pt x="123" y="43"/>
                  </a:cubicBezTo>
                  <a:cubicBezTo>
                    <a:pt x="123" y="43"/>
                    <a:pt x="122" y="43"/>
                    <a:pt x="121" y="43"/>
                  </a:cubicBezTo>
                  <a:cubicBezTo>
                    <a:pt x="121" y="42"/>
                    <a:pt x="120" y="42"/>
                    <a:pt x="119" y="43"/>
                  </a:cubicBezTo>
                  <a:cubicBezTo>
                    <a:pt x="119" y="43"/>
                    <a:pt x="119" y="43"/>
                    <a:pt x="119" y="44"/>
                  </a:cubicBezTo>
                  <a:cubicBezTo>
                    <a:pt x="118" y="44"/>
                    <a:pt x="118" y="45"/>
                    <a:pt x="118" y="45"/>
                  </a:cubicBezTo>
                  <a:cubicBezTo>
                    <a:pt x="117" y="45"/>
                    <a:pt x="117" y="46"/>
                    <a:pt x="117" y="46"/>
                  </a:cubicBezTo>
                  <a:cubicBezTo>
                    <a:pt x="117" y="47"/>
                    <a:pt x="115" y="47"/>
                    <a:pt x="115" y="48"/>
                  </a:cubicBezTo>
                  <a:cubicBezTo>
                    <a:pt x="115" y="48"/>
                    <a:pt x="114" y="49"/>
                    <a:pt x="114" y="49"/>
                  </a:cubicBezTo>
                  <a:cubicBezTo>
                    <a:pt x="114" y="49"/>
                    <a:pt x="116" y="50"/>
                    <a:pt x="116" y="50"/>
                  </a:cubicBezTo>
                  <a:cubicBezTo>
                    <a:pt x="116" y="51"/>
                    <a:pt x="115" y="51"/>
                    <a:pt x="115" y="51"/>
                  </a:cubicBezTo>
                  <a:cubicBezTo>
                    <a:pt x="114" y="52"/>
                    <a:pt x="113" y="52"/>
                    <a:pt x="113" y="52"/>
                  </a:cubicBezTo>
                  <a:cubicBezTo>
                    <a:pt x="112" y="52"/>
                    <a:pt x="111" y="52"/>
                    <a:pt x="110" y="52"/>
                  </a:cubicBezTo>
                  <a:cubicBezTo>
                    <a:pt x="110" y="52"/>
                    <a:pt x="109" y="53"/>
                    <a:pt x="109" y="53"/>
                  </a:cubicBezTo>
                  <a:cubicBezTo>
                    <a:pt x="109" y="54"/>
                    <a:pt x="109" y="55"/>
                    <a:pt x="108" y="55"/>
                  </a:cubicBezTo>
                  <a:cubicBezTo>
                    <a:pt x="108" y="56"/>
                    <a:pt x="109" y="57"/>
                    <a:pt x="108" y="57"/>
                  </a:cubicBezTo>
                  <a:cubicBezTo>
                    <a:pt x="108" y="58"/>
                    <a:pt x="108" y="58"/>
                    <a:pt x="107" y="58"/>
                  </a:cubicBezTo>
                  <a:cubicBezTo>
                    <a:pt x="107" y="59"/>
                    <a:pt x="106" y="58"/>
                    <a:pt x="106" y="58"/>
                  </a:cubicBezTo>
                  <a:cubicBezTo>
                    <a:pt x="105" y="58"/>
                    <a:pt x="105" y="58"/>
                    <a:pt x="105" y="58"/>
                  </a:cubicBezTo>
                  <a:cubicBezTo>
                    <a:pt x="104" y="58"/>
                    <a:pt x="104" y="58"/>
                    <a:pt x="104" y="59"/>
                  </a:cubicBezTo>
                  <a:cubicBezTo>
                    <a:pt x="104" y="59"/>
                    <a:pt x="104" y="60"/>
                    <a:pt x="104" y="60"/>
                  </a:cubicBezTo>
                  <a:cubicBezTo>
                    <a:pt x="104" y="60"/>
                    <a:pt x="104" y="61"/>
                    <a:pt x="104" y="61"/>
                  </a:cubicBezTo>
                  <a:cubicBezTo>
                    <a:pt x="104" y="62"/>
                    <a:pt x="105" y="61"/>
                    <a:pt x="105" y="62"/>
                  </a:cubicBezTo>
                  <a:cubicBezTo>
                    <a:pt x="105" y="62"/>
                    <a:pt x="105" y="63"/>
                    <a:pt x="105" y="63"/>
                  </a:cubicBezTo>
                  <a:cubicBezTo>
                    <a:pt x="105" y="63"/>
                    <a:pt x="104" y="63"/>
                    <a:pt x="104" y="63"/>
                  </a:cubicBezTo>
                  <a:cubicBezTo>
                    <a:pt x="104" y="64"/>
                    <a:pt x="104" y="64"/>
                    <a:pt x="103" y="65"/>
                  </a:cubicBezTo>
                  <a:cubicBezTo>
                    <a:pt x="103" y="65"/>
                    <a:pt x="102" y="65"/>
                    <a:pt x="101" y="65"/>
                  </a:cubicBezTo>
                  <a:cubicBezTo>
                    <a:pt x="101" y="65"/>
                    <a:pt x="100" y="65"/>
                    <a:pt x="100" y="65"/>
                  </a:cubicBezTo>
                  <a:cubicBezTo>
                    <a:pt x="99" y="65"/>
                    <a:pt x="98" y="64"/>
                    <a:pt x="98" y="64"/>
                  </a:cubicBezTo>
                  <a:cubicBezTo>
                    <a:pt x="98" y="65"/>
                    <a:pt x="97" y="65"/>
                    <a:pt x="97" y="66"/>
                  </a:cubicBezTo>
                  <a:cubicBezTo>
                    <a:pt x="97" y="66"/>
                    <a:pt x="97" y="67"/>
                    <a:pt x="97" y="67"/>
                  </a:cubicBezTo>
                  <a:cubicBezTo>
                    <a:pt x="98" y="68"/>
                    <a:pt x="99" y="68"/>
                    <a:pt x="99" y="68"/>
                  </a:cubicBezTo>
                  <a:cubicBezTo>
                    <a:pt x="100" y="68"/>
                    <a:pt x="101" y="68"/>
                    <a:pt x="102" y="68"/>
                  </a:cubicBezTo>
                  <a:cubicBezTo>
                    <a:pt x="102" y="69"/>
                    <a:pt x="103" y="69"/>
                    <a:pt x="103" y="70"/>
                  </a:cubicBezTo>
                  <a:cubicBezTo>
                    <a:pt x="104" y="70"/>
                    <a:pt x="105" y="71"/>
                    <a:pt x="105" y="71"/>
                  </a:cubicBezTo>
                  <a:cubicBezTo>
                    <a:pt x="106" y="71"/>
                    <a:pt x="108" y="71"/>
                    <a:pt x="109" y="71"/>
                  </a:cubicBezTo>
                  <a:cubicBezTo>
                    <a:pt x="109" y="71"/>
                    <a:pt x="110" y="71"/>
                    <a:pt x="110" y="71"/>
                  </a:cubicBezTo>
                  <a:cubicBezTo>
                    <a:pt x="111" y="70"/>
                    <a:pt x="112" y="70"/>
                    <a:pt x="112" y="69"/>
                  </a:cubicBezTo>
                  <a:cubicBezTo>
                    <a:pt x="113" y="69"/>
                    <a:pt x="114" y="69"/>
                    <a:pt x="115" y="69"/>
                  </a:cubicBezTo>
                  <a:cubicBezTo>
                    <a:pt x="116" y="68"/>
                    <a:pt x="116" y="67"/>
                    <a:pt x="117" y="67"/>
                  </a:cubicBezTo>
                  <a:cubicBezTo>
                    <a:pt x="117" y="66"/>
                    <a:pt x="117" y="64"/>
                    <a:pt x="118" y="64"/>
                  </a:cubicBezTo>
                  <a:cubicBezTo>
                    <a:pt x="118" y="63"/>
                    <a:pt x="119" y="63"/>
                    <a:pt x="119" y="63"/>
                  </a:cubicBezTo>
                  <a:cubicBezTo>
                    <a:pt x="120" y="63"/>
                    <a:pt x="121" y="63"/>
                    <a:pt x="121" y="63"/>
                  </a:cubicBezTo>
                  <a:cubicBezTo>
                    <a:pt x="122" y="63"/>
                    <a:pt x="122" y="62"/>
                    <a:pt x="122" y="61"/>
                  </a:cubicBezTo>
                  <a:cubicBezTo>
                    <a:pt x="122" y="61"/>
                    <a:pt x="123" y="60"/>
                    <a:pt x="123" y="60"/>
                  </a:cubicBezTo>
                  <a:cubicBezTo>
                    <a:pt x="123" y="60"/>
                    <a:pt x="124" y="61"/>
                    <a:pt x="124" y="61"/>
                  </a:cubicBezTo>
                  <a:cubicBezTo>
                    <a:pt x="124" y="61"/>
                    <a:pt x="125" y="61"/>
                    <a:pt x="126" y="61"/>
                  </a:cubicBezTo>
                  <a:cubicBezTo>
                    <a:pt x="126" y="61"/>
                    <a:pt x="126" y="62"/>
                    <a:pt x="126" y="62"/>
                  </a:cubicBezTo>
                  <a:cubicBezTo>
                    <a:pt x="126" y="63"/>
                    <a:pt x="125" y="63"/>
                    <a:pt x="124" y="64"/>
                  </a:cubicBezTo>
                  <a:cubicBezTo>
                    <a:pt x="124" y="65"/>
                    <a:pt x="124" y="66"/>
                    <a:pt x="123" y="66"/>
                  </a:cubicBezTo>
                  <a:cubicBezTo>
                    <a:pt x="123" y="67"/>
                    <a:pt x="122" y="69"/>
                    <a:pt x="122" y="70"/>
                  </a:cubicBezTo>
                  <a:cubicBezTo>
                    <a:pt x="122" y="71"/>
                    <a:pt x="122" y="72"/>
                    <a:pt x="122" y="72"/>
                  </a:cubicBezTo>
                  <a:cubicBezTo>
                    <a:pt x="121" y="72"/>
                    <a:pt x="121" y="73"/>
                    <a:pt x="120" y="73"/>
                  </a:cubicBezTo>
                  <a:cubicBezTo>
                    <a:pt x="120" y="74"/>
                    <a:pt x="119" y="74"/>
                    <a:pt x="119" y="74"/>
                  </a:cubicBezTo>
                  <a:cubicBezTo>
                    <a:pt x="118" y="75"/>
                    <a:pt x="118" y="76"/>
                    <a:pt x="117" y="76"/>
                  </a:cubicBezTo>
                  <a:cubicBezTo>
                    <a:pt x="117" y="76"/>
                    <a:pt x="117" y="77"/>
                    <a:pt x="117" y="77"/>
                  </a:cubicBezTo>
                  <a:cubicBezTo>
                    <a:pt x="117" y="78"/>
                    <a:pt x="116" y="78"/>
                    <a:pt x="116" y="79"/>
                  </a:cubicBezTo>
                  <a:cubicBezTo>
                    <a:pt x="115" y="79"/>
                    <a:pt x="114" y="80"/>
                    <a:pt x="113" y="80"/>
                  </a:cubicBezTo>
                  <a:cubicBezTo>
                    <a:pt x="112" y="80"/>
                    <a:pt x="111" y="80"/>
                    <a:pt x="111" y="79"/>
                  </a:cubicBezTo>
                  <a:cubicBezTo>
                    <a:pt x="110" y="79"/>
                    <a:pt x="109" y="78"/>
                    <a:pt x="109" y="77"/>
                  </a:cubicBezTo>
                  <a:cubicBezTo>
                    <a:pt x="109" y="77"/>
                    <a:pt x="108" y="76"/>
                    <a:pt x="107" y="75"/>
                  </a:cubicBezTo>
                  <a:cubicBezTo>
                    <a:pt x="107" y="75"/>
                    <a:pt x="106" y="74"/>
                    <a:pt x="106" y="74"/>
                  </a:cubicBezTo>
                  <a:cubicBezTo>
                    <a:pt x="105" y="74"/>
                    <a:pt x="105" y="74"/>
                    <a:pt x="104" y="74"/>
                  </a:cubicBezTo>
                  <a:cubicBezTo>
                    <a:pt x="104" y="74"/>
                    <a:pt x="104" y="75"/>
                    <a:pt x="103" y="75"/>
                  </a:cubicBezTo>
                  <a:cubicBezTo>
                    <a:pt x="103" y="75"/>
                    <a:pt x="104" y="76"/>
                    <a:pt x="103" y="76"/>
                  </a:cubicBezTo>
                  <a:cubicBezTo>
                    <a:pt x="103" y="76"/>
                    <a:pt x="102" y="77"/>
                    <a:pt x="102" y="77"/>
                  </a:cubicBezTo>
                  <a:cubicBezTo>
                    <a:pt x="101" y="77"/>
                    <a:pt x="101" y="77"/>
                    <a:pt x="100" y="77"/>
                  </a:cubicBezTo>
                  <a:cubicBezTo>
                    <a:pt x="100" y="77"/>
                    <a:pt x="99" y="77"/>
                    <a:pt x="99" y="77"/>
                  </a:cubicBezTo>
                  <a:cubicBezTo>
                    <a:pt x="99" y="77"/>
                    <a:pt x="99" y="76"/>
                    <a:pt x="99" y="76"/>
                  </a:cubicBezTo>
                  <a:cubicBezTo>
                    <a:pt x="99" y="75"/>
                    <a:pt x="100" y="74"/>
                    <a:pt x="100" y="74"/>
                  </a:cubicBezTo>
                  <a:cubicBezTo>
                    <a:pt x="100" y="74"/>
                    <a:pt x="100" y="73"/>
                    <a:pt x="100" y="73"/>
                  </a:cubicBezTo>
                  <a:cubicBezTo>
                    <a:pt x="99" y="73"/>
                    <a:pt x="98" y="73"/>
                    <a:pt x="98" y="73"/>
                  </a:cubicBezTo>
                  <a:cubicBezTo>
                    <a:pt x="97" y="74"/>
                    <a:pt x="97" y="74"/>
                    <a:pt x="96" y="74"/>
                  </a:cubicBezTo>
                  <a:cubicBezTo>
                    <a:pt x="96" y="74"/>
                    <a:pt x="95" y="74"/>
                    <a:pt x="94" y="74"/>
                  </a:cubicBezTo>
                  <a:cubicBezTo>
                    <a:pt x="94" y="74"/>
                    <a:pt x="94" y="75"/>
                    <a:pt x="94" y="75"/>
                  </a:cubicBezTo>
                  <a:cubicBezTo>
                    <a:pt x="95" y="76"/>
                    <a:pt x="96" y="76"/>
                    <a:pt x="96" y="76"/>
                  </a:cubicBezTo>
                  <a:cubicBezTo>
                    <a:pt x="96" y="77"/>
                    <a:pt x="96" y="78"/>
                    <a:pt x="96" y="78"/>
                  </a:cubicBezTo>
                  <a:cubicBezTo>
                    <a:pt x="96" y="78"/>
                    <a:pt x="95" y="78"/>
                    <a:pt x="95" y="79"/>
                  </a:cubicBezTo>
                  <a:cubicBezTo>
                    <a:pt x="95" y="79"/>
                    <a:pt x="95" y="80"/>
                    <a:pt x="95" y="81"/>
                  </a:cubicBezTo>
                  <a:cubicBezTo>
                    <a:pt x="95" y="81"/>
                    <a:pt x="96" y="82"/>
                    <a:pt x="96" y="83"/>
                  </a:cubicBezTo>
                  <a:cubicBezTo>
                    <a:pt x="96" y="83"/>
                    <a:pt x="96" y="85"/>
                    <a:pt x="95" y="85"/>
                  </a:cubicBezTo>
                  <a:cubicBezTo>
                    <a:pt x="95" y="86"/>
                    <a:pt x="93" y="86"/>
                    <a:pt x="93" y="87"/>
                  </a:cubicBezTo>
                  <a:cubicBezTo>
                    <a:pt x="92" y="87"/>
                    <a:pt x="92" y="87"/>
                    <a:pt x="91" y="87"/>
                  </a:cubicBezTo>
                  <a:cubicBezTo>
                    <a:pt x="91" y="87"/>
                    <a:pt x="90" y="87"/>
                    <a:pt x="89" y="87"/>
                  </a:cubicBezTo>
                  <a:cubicBezTo>
                    <a:pt x="89" y="88"/>
                    <a:pt x="90" y="89"/>
                    <a:pt x="90" y="89"/>
                  </a:cubicBezTo>
                  <a:cubicBezTo>
                    <a:pt x="90" y="89"/>
                    <a:pt x="90" y="90"/>
                    <a:pt x="90" y="90"/>
                  </a:cubicBezTo>
                  <a:cubicBezTo>
                    <a:pt x="90" y="90"/>
                    <a:pt x="91" y="91"/>
                    <a:pt x="91" y="90"/>
                  </a:cubicBezTo>
                  <a:cubicBezTo>
                    <a:pt x="91" y="90"/>
                    <a:pt x="92" y="90"/>
                    <a:pt x="92" y="89"/>
                  </a:cubicBezTo>
                  <a:cubicBezTo>
                    <a:pt x="93" y="89"/>
                    <a:pt x="94" y="88"/>
                    <a:pt x="94" y="88"/>
                  </a:cubicBezTo>
                  <a:cubicBezTo>
                    <a:pt x="95" y="88"/>
                    <a:pt x="95" y="89"/>
                    <a:pt x="96" y="89"/>
                  </a:cubicBezTo>
                  <a:cubicBezTo>
                    <a:pt x="96" y="89"/>
                    <a:pt x="96" y="90"/>
                    <a:pt x="96" y="90"/>
                  </a:cubicBezTo>
                  <a:cubicBezTo>
                    <a:pt x="96" y="91"/>
                    <a:pt x="95" y="91"/>
                    <a:pt x="95" y="91"/>
                  </a:cubicBezTo>
                  <a:cubicBezTo>
                    <a:pt x="95" y="92"/>
                    <a:pt x="94" y="92"/>
                    <a:pt x="93" y="92"/>
                  </a:cubicBezTo>
                  <a:cubicBezTo>
                    <a:pt x="93" y="92"/>
                    <a:pt x="92" y="92"/>
                    <a:pt x="92" y="92"/>
                  </a:cubicBezTo>
                  <a:cubicBezTo>
                    <a:pt x="91" y="92"/>
                    <a:pt x="90" y="93"/>
                    <a:pt x="89" y="93"/>
                  </a:cubicBezTo>
                  <a:cubicBezTo>
                    <a:pt x="89" y="93"/>
                    <a:pt x="89" y="92"/>
                    <a:pt x="88" y="91"/>
                  </a:cubicBezTo>
                  <a:cubicBezTo>
                    <a:pt x="88" y="91"/>
                    <a:pt x="86" y="90"/>
                    <a:pt x="86" y="90"/>
                  </a:cubicBezTo>
                  <a:cubicBezTo>
                    <a:pt x="85" y="90"/>
                    <a:pt x="85" y="88"/>
                    <a:pt x="84" y="88"/>
                  </a:cubicBezTo>
                  <a:cubicBezTo>
                    <a:pt x="84" y="88"/>
                    <a:pt x="83" y="88"/>
                    <a:pt x="83" y="89"/>
                  </a:cubicBezTo>
                  <a:cubicBezTo>
                    <a:pt x="83" y="89"/>
                    <a:pt x="83" y="90"/>
                    <a:pt x="84" y="91"/>
                  </a:cubicBezTo>
                  <a:cubicBezTo>
                    <a:pt x="84" y="91"/>
                    <a:pt x="86" y="92"/>
                    <a:pt x="87" y="92"/>
                  </a:cubicBezTo>
                  <a:cubicBezTo>
                    <a:pt x="87" y="93"/>
                    <a:pt x="88" y="93"/>
                    <a:pt x="88" y="94"/>
                  </a:cubicBezTo>
                  <a:cubicBezTo>
                    <a:pt x="88" y="94"/>
                    <a:pt x="89" y="95"/>
                    <a:pt x="89" y="95"/>
                  </a:cubicBezTo>
                  <a:cubicBezTo>
                    <a:pt x="88" y="96"/>
                    <a:pt x="87" y="96"/>
                    <a:pt x="87" y="97"/>
                  </a:cubicBezTo>
                  <a:cubicBezTo>
                    <a:pt x="86" y="97"/>
                    <a:pt x="85" y="97"/>
                    <a:pt x="84" y="98"/>
                  </a:cubicBezTo>
                  <a:cubicBezTo>
                    <a:pt x="83" y="98"/>
                    <a:pt x="82" y="98"/>
                    <a:pt x="81" y="98"/>
                  </a:cubicBezTo>
                  <a:cubicBezTo>
                    <a:pt x="80" y="98"/>
                    <a:pt x="78" y="99"/>
                    <a:pt x="77" y="99"/>
                  </a:cubicBezTo>
                  <a:cubicBezTo>
                    <a:pt x="76" y="99"/>
                    <a:pt x="76" y="100"/>
                    <a:pt x="75" y="100"/>
                  </a:cubicBezTo>
                  <a:cubicBezTo>
                    <a:pt x="74" y="100"/>
                    <a:pt x="73" y="100"/>
                    <a:pt x="73" y="100"/>
                  </a:cubicBezTo>
                  <a:cubicBezTo>
                    <a:pt x="72" y="100"/>
                    <a:pt x="69" y="101"/>
                    <a:pt x="68" y="101"/>
                  </a:cubicBezTo>
                  <a:cubicBezTo>
                    <a:pt x="68" y="101"/>
                    <a:pt x="67" y="101"/>
                    <a:pt x="66" y="102"/>
                  </a:cubicBezTo>
                  <a:cubicBezTo>
                    <a:pt x="66" y="102"/>
                    <a:pt x="65" y="102"/>
                    <a:pt x="65" y="102"/>
                  </a:cubicBezTo>
                  <a:cubicBezTo>
                    <a:pt x="65" y="102"/>
                    <a:pt x="65" y="103"/>
                    <a:pt x="65" y="103"/>
                  </a:cubicBezTo>
                  <a:cubicBezTo>
                    <a:pt x="66" y="103"/>
                    <a:pt x="67" y="103"/>
                    <a:pt x="68" y="103"/>
                  </a:cubicBezTo>
                  <a:cubicBezTo>
                    <a:pt x="68" y="103"/>
                    <a:pt x="69" y="102"/>
                    <a:pt x="69" y="102"/>
                  </a:cubicBezTo>
                  <a:cubicBezTo>
                    <a:pt x="70" y="102"/>
                    <a:pt x="71" y="102"/>
                    <a:pt x="71" y="102"/>
                  </a:cubicBezTo>
                  <a:cubicBezTo>
                    <a:pt x="72" y="102"/>
                    <a:pt x="73" y="103"/>
                    <a:pt x="73" y="103"/>
                  </a:cubicBezTo>
                  <a:cubicBezTo>
                    <a:pt x="74" y="103"/>
                    <a:pt x="74" y="102"/>
                    <a:pt x="75" y="102"/>
                  </a:cubicBezTo>
                  <a:cubicBezTo>
                    <a:pt x="75" y="102"/>
                    <a:pt x="76" y="102"/>
                    <a:pt x="77" y="102"/>
                  </a:cubicBezTo>
                  <a:cubicBezTo>
                    <a:pt x="77" y="102"/>
                    <a:pt x="78" y="101"/>
                    <a:pt x="78" y="101"/>
                  </a:cubicBezTo>
                  <a:cubicBezTo>
                    <a:pt x="79" y="101"/>
                    <a:pt x="80" y="100"/>
                    <a:pt x="80" y="100"/>
                  </a:cubicBezTo>
                  <a:cubicBezTo>
                    <a:pt x="81" y="100"/>
                    <a:pt x="82" y="100"/>
                    <a:pt x="82" y="100"/>
                  </a:cubicBezTo>
                  <a:cubicBezTo>
                    <a:pt x="83" y="100"/>
                    <a:pt x="84" y="100"/>
                    <a:pt x="84" y="100"/>
                  </a:cubicBezTo>
                  <a:cubicBezTo>
                    <a:pt x="85" y="100"/>
                    <a:pt x="85" y="101"/>
                    <a:pt x="86" y="101"/>
                  </a:cubicBezTo>
                  <a:cubicBezTo>
                    <a:pt x="86" y="101"/>
                    <a:pt x="87" y="101"/>
                    <a:pt x="87" y="101"/>
                  </a:cubicBezTo>
                  <a:cubicBezTo>
                    <a:pt x="88" y="101"/>
                    <a:pt x="89" y="101"/>
                    <a:pt x="90" y="101"/>
                  </a:cubicBezTo>
                  <a:cubicBezTo>
                    <a:pt x="90" y="100"/>
                    <a:pt x="89" y="100"/>
                    <a:pt x="89" y="99"/>
                  </a:cubicBezTo>
                  <a:cubicBezTo>
                    <a:pt x="89" y="99"/>
                    <a:pt x="90" y="98"/>
                    <a:pt x="90" y="98"/>
                  </a:cubicBezTo>
                  <a:cubicBezTo>
                    <a:pt x="91" y="98"/>
                    <a:pt x="92" y="97"/>
                    <a:pt x="93" y="97"/>
                  </a:cubicBezTo>
                  <a:cubicBezTo>
                    <a:pt x="93" y="98"/>
                    <a:pt x="93" y="99"/>
                    <a:pt x="93" y="99"/>
                  </a:cubicBezTo>
                  <a:cubicBezTo>
                    <a:pt x="93" y="100"/>
                    <a:pt x="93" y="101"/>
                    <a:pt x="93" y="102"/>
                  </a:cubicBezTo>
                  <a:cubicBezTo>
                    <a:pt x="93" y="102"/>
                    <a:pt x="93" y="103"/>
                    <a:pt x="94" y="103"/>
                  </a:cubicBezTo>
                  <a:cubicBezTo>
                    <a:pt x="94" y="103"/>
                    <a:pt x="95" y="102"/>
                    <a:pt x="95" y="102"/>
                  </a:cubicBezTo>
                  <a:cubicBezTo>
                    <a:pt x="96" y="103"/>
                    <a:pt x="95" y="104"/>
                    <a:pt x="95" y="104"/>
                  </a:cubicBezTo>
                  <a:cubicBezTo>
                    <a:pt x="95" y="105"/>
                    <a:pt x="94" y="105"/>
                    <a:pt x="94" y="106"/>
                  </a:cubicBezTo>
                  <a:cubicBezTo>
                    <a:pt x="94" y="106"/>
                    <a:pt x="95" y="107"/>
                    <a:pt x="95" y="108"/>
                  </a:cubicBezTo>
                  <a:cubicBezTo>
                    <a:pt x="95" y="109"/>
                    <a:pt x="95" y="110"/>
                    <a:pt x="95" y="111"/>
                  </a:cubicBezTo>
                  <a:cubicBezTo>
                    <a:pt x="94" y="111"/>
                    <a:pt x="93" y="111"/>
                    <a:pt x="93" y="111"/>
                  </a:cubicBezTo>
                  <a:cubicBezTo>
                    <a:pt x="92" y="111"/>
                    <a:pt x="91" y="110"/>
                    <a:pt x="91" y="110"/>
                  </a:cubicBezTo>
                  <a:cubicBezTo>
                    <a:pt x="90" y="110"/>
                    <a:pt x="89" y="110"/>
                    <a:pt x="89" y="110"/>
                  </a:cubicBezTo>
                  <a:cubicBezTo>
                    <a:pt x="89" y="111"/>
                    <a:pt x="89" y="112"/>
                    <a:pt x="89" y="112"/>
                  </a:cubicBezTo>
                  <a:cubicBezTo>
                    <a:pt x="89" y="112"/>
                    <a:pt x="90" y="113"/>
                    <a:pt x="90" y="113"/>
                  </a:cubicBezTo>
                  <a:cubicBezTo>
                    <a:pt x="91" y="113"/>
                    <a:pt x="92" y="113"/>
                    <a:pt x="93" y="113"/>
                  </a:cubicBezTo>
                  <a:cubicBezTo>
                    <a:pt x="94" y="113"/>
                    <a:pt x="96" y="113"/>
                    <a:pt x="96" y="113"/>
                  </a:cubicBezTo>
                  <a:cubicBezTo>
                    <a:pt x="97" y="113"/>
                    <a:pt x="97" y="114"/>
                    <a:pt x="97" y="114"/>
                  </a:cubicBezTo>
                  <a:cubicBezTo>
                    <a:pt x="97" y="115"/>
                    <a:pt x="96" y="116"/>
                    <a:pt x="96" y="117"/>
                  </a:cubicBezTo>
                  <a:cubicBezTo>
                    <a:pt x="96" y="117"/>
                    <a:pt x="95" y="118"/>
                    <a:pt x="95" y="118"/>
                  </a:cubicBezTo>
                  <a:cubicBezTo>
                    <a:pt x="94" y="119"/>
                    <a:pt x="94" y="120"/>
                    <a:pt x="94" y="120"/>
                  </a:cubicBezTo>
                  <a:cubicBezTo>
                    <a:pt x="93" y="121"/>
                    <a:pt x="93" y="122"/>
                    <a:pt x="93" y="122"/>
                  </a:cubicBezTo>
                  <a:cubicBezTo>
                    <a:pt x="93" y="122"/>
                    <a:pt x="92" y="122"/>
                    <a:pt x="92" y="122"/>
                  </a:cubicBezTo>
                  <a:cubicBezTo>
                    <a:pt x="92" y="122"/>
                    <a:pt x="91" y="121"/>
                    <a:pt x="91" y="121"/>
                  </a:cubicBezTo>
                  <a:cubicBezTo>
                    <a:pt x="90" y="121"/>
                    <a:pt x="90" y="120"/>
                    <a:pt x="89" y="119"/>
                  </a:cubicBezTo>
                  <a:cubicBezTo>
                    <a:pt x="89" y="119"/>
                    <a:pt x="87" y="119"/>
                    <a:pt x="87" y="119"/>
                  </a:cubicBezTo>
                  <a:cubicBezTo>
                    <a:pt x="87" y="119"/>
                    <a:pt x="86" y="119"/>
                    <a:pt x="86" y="119"/>
                  </a:cubicBezTo>
                  <a:cubicBezTo>
                    <a:pt x="86" y="119"/>
                    <a:pt x="86" y="120"/>
                    <a:pt x="86" y="120"/>
                  </a:cubicBezTo>
                  <a:cubicBezTo>
                    <a:pt x="85" y="120"/>
                    <a:pt x="84" y="121"/>
                    <a:pt x="84" y="121"/>
                  </a:cubicBezTo>
                  <a:cubicBezTo>
                    <a:pt x="83" y="121"/>
                    <a:pt x="83" y="120"/>
                    <a:pt x="83" y="120"/>
                  </a:cubicBezTo>
                  <a:cubicBezTo>
                    <a:pt x="82" y="120"/>
                    <a:pt x="80" y="120"/>
                    <a:pt x="80" y="120"/>
                  </a:cubicBezTo>
                  <a:cubicBezTo>
                    <a:pt x="79" y="120"/>
                    <a:pt x="78" y="120"/>
                    <a:pt x="78" y="120"/>
                  </a:cubicBezTo>
                  <a:cubicBezTo>
                    <a:pt x="77" y="120"/>
                    <a:pt x="76" y="119"/>
                    <a:pt x="75" y="119"/>
                  </a:cubicBezTo>
                  <a:cubicBezTo>
                    <a:pt x="75" y="120"/>
                    <a:pt x="74" y="120"/>
                    <a:pt x="74" y="120"/>
                  </a:cubicBezTo>
                  <a:cubicBezTo>
                    <a:pt x="74" y="120"/>
                    <a:pt x="75" y="121"/>
                    <a:pt x="75" y="121"/>
                  </a:cubicBezTo>
                  <a:cubicBezTo>
                    <a:pt x="75" y="121"/>
                    <a:pt x="76" y="121"/>
                    <a:pt x="77" y="121"/>
                  </a:cubicBezTo>
                  <a:cubicBezTo>
                    <a:pt x="77" y="121"/>
                    <a:pt x="78" y="122"/>
                    <a:pt x="78" y="122"/>
                  </a:cubicBezTo>
                  <a:cubicBezTo>
                    <a:pt x="79" y="122"/>
                    <a:pt x="80" y="122"/>
                    <a:pt x="80" y="122"/>
                  </a:cubicBezTo>
                  <a:cubicBezTo>
                    <a:pt x="81" y="122"/>
                    <a:pt x="82" y="122"/>
                    <a:pt x="82" y="122"/>
                  </a:cubicBezTo>
                  <a:cubicBezTo>
                    <a:pt x="83" y="122"/>
                    <a:pt x="84" y="123"/>
                    <a:pt x="84" y="123"/>
                  </a:cubicBezTo>
                  <a:cubicBezTo>
                    <a:pt x="85" y="124"/>
                    <a:pt x="85" y="125"/>
                    <a:pt x="85" y="126"/>
                  </a:cubicBezTo>
                  <a:cubicBezTo>
                    <a:pt x="85" y="126"/>
                    <a:pt x="85" y="128"/>
                    <a:pt x="85" y="128"/>
                  </a:cubicBezTo>
                  <a:cubicBezTo>
                    <a:pt x="85" y="129"/>
                    <a:pt x="85" y="130"/>
                    <a:pt x="84" y="131"/>
                  </a:cubicBezTo>
                  <a:cubicBezTo>
                    <a:pt x="84" y="131"/>
                    <a:pt x="84" y="132"/>
                    <a:pt x="84" y="133"/>
                  </a:cubicBezTo>
                  <a:cubicBezTo>
                    <a:pt x="83" y="133"/>
                    <a:pt x="83" y="134"/>
                    <a:pt x="83" y="135"/>
                  </a:cubicBezTo>
                  <a:cubicBezTo>
                    <a:pt x="83" y="135"/>
                    <a:pt x="82" y="136"/>
                    <a:pt x="81" y="136"/>
                  </a:cubicBezTo>
                  <a:cubicBezTo>
                    <a:pt x="81" y="136"/>
                    <a:pt x="80" y="136"/>
                    <a:pt x="80" y="136"/>
                  </a:cubicBezTo>
                  <a:cubicBezTo>
                    <a:pt x="80" y="136"/>
                    <a:pt x="79" y="136"/>
                    <a:pt x="78" y="136"/>
                  </a:cubicBezTo>
                  <a:cubicBezTo>
                    <a:pt x="78" y="137"/>
                    <a:pt x="78" y="138"/>
                    <a:pt x="78" y="138"/>
                  </a:cubicBezTo>
                  <a:cubicBezTo>
                    <a:pt x="77" y="138"/>
                    <a:pt x="77" y="138"/>
                    <a:pt x="76" y="138"/>
                  </a:cubicBezTo>
                  <a:cubicBezTo>
                    <a:pt x="76" y="138"/>
                    <a:pt x="76" y="137"/>
                    <a:pt x="75" y="137"/>
                  </a:cubicBezTo>
                  <a:cubicBezTo>
                    <a:pt x="75" y="136"/>
                    <a:pt x="75" y="136"/>
                    <a:pt x="74" y="136"/>
                  </a:cubicBezTo>
                  <a:cubicBezTo>
                    <a:pt x="74" y="135"/>
                    <a:pt x="75" y="134"/>
                    <a:pt x="75" y="134"/>
                  </a:cubicBezTo>
                  <a:cubicBezTo>
                    <a:pt x="75" y="133"/>
                    <a:pt x="75" y="132"/>
                    <a:pt x="75" y="131"/>
                  </a:cubicBezTo>
                  <a:cubicBezTo>
                    <a:pt x="75" y="131"/>
                    <a:pt x="74" y="131"/>
                    <a:pt x="74" y="131"/>
                  </a:cubicBezTo>
                  <a:cubicBezTo>
                    <a:pt x="74" y="130"/>
                    <a:pt x="73" y="131"/>
                    <a:pt x="73" y="131"/>
                  </a:cubicBezTo>
                  <a:cubicBezTo>
                    <a:pt x="73" y="132"/>
                    <a:pt x="73" y="132"/>
                    <a:pt x="73" y="133"/>
                  </a:cubicBezTo>
                  <a:cubicBezTo>
                    <a:pt x="73" y="133"/>
                    <a:pt x="73" y="134"/>
                    <a:pt x="73" y="135"/>
                  </a:cubicBezTo>
                  <a:cubicBezTo>
                    <a:pt x="73" y="135"/>
                    <a:pt x="72" y="136"/>
                    <a:pt x="73" y="136"/>
                  </a:cubicBezTo>
                  <a:cubicBezTo>
                    <a:pt x="73" y="137"/>
                    <a:pt x="73" y="138"/>
                    <a:pt x="74" y="138"/>
                  </a:cubicBezTo>
                  <a:cubicBezTo>
                    <a:pt x="74" y="138"/>
                    <a:pt x="74" y="139"/>
                    <a:pt x="74" y="140"/>
                  </a:cubicBezTo>
                  <a:cubicBezTo>
                    <a:pt x="73" y="140"/>
                    <a:pt x="73" y="141"/>
                    <a:pt x="73" y="142"/>
                  </a:cubicBezTo>
                  <a:cubicBezTo>
                    <a:pt x="72" y="142"/>
                    <a:pt x="72" y="142"/>
                    <a:pt x="71" y="141"/>
                  </a:cubicBezTo>
                  <a:cubicBezTo>
                    <a:pt x="71" y="141"/>
                    <a:pt x="71" y="140"/>
                    <a:pt x="71" y="140"/>
                  </a:cubicBezTo>
                  <a:cubicBezTo>
                    <a:pt x="71" y="140"/>
                    <a:pt x="70" y="140"/>
                    <a:pt x="70" y="140"/>
                  </a:cubicBezTo>
                  <a:cubicBezTo>
                    <a:pt x="70" y="140"/>
                    <a:pt x="70" y="140"/>
                    <a:pt x="70" y="140"/>
                  </a:cubicBezTo>
                  <a:cubicBezTo>
                    <a:pt x="70" y="141"/>
                    <a:pt x="70" y="142"/>
                    <a:pt x="70" y="142"/>
                  </a:cubicBezTo>
                  <a:cubicBezTo>
                    <a:pt x="70" y="142"/>
                    <a:pt x="69" y="143"/>
                    <a:pt x="69" y="143"/>
                  </a:cubicBezTo>
                  <a:cubicBezTo>
                    <a:pt x="69" y="143"/>
                    <a:pt x="68" y="142"/>
                    <a:pt x="68" y="141"/>
                  </a:cubicBezTo>
                  <a:cubicBezTo>
                    <a:pt x="68" y="141"/>
                    <a:pt x="67" y="140"/>
                    <a:pt x="66" y="139"/>
                  </a:cubicBezTo>
                  <a:cubicBezTo>
                    <a:pt x="66" y="139"/>
                    <a:pt x="67" y="137"/>
                    <a:pt x="66" y="137"/>
                  </a:cubicBezTo>
                  <a:cubicBezTo>
                    <a:pt x="66" y="136"/>
                    <a:pt x="66" y="136"/>
                    <a:pt x="66" y="136"/>
                  </a:cubicBezTo>
                  <a:cubicBezTo>
                    <a:pt x="66" y="135"/>
                    <a:pt x="66" y="133"/>
                    <a:pt x="65" y="132"/>
                  </a:cubicBezTo>
                  <a:cubicBezTo>
                    <a:pt x="65" y="132"/>
                    <a:pt x="65" y="132"/>
                    <a:pt x="64" y="132"/>
                  </a:cubicBezTo>
                  <a:cubicBezTo>
                    <a:pt x="64" y="131"/>
                    <a:pt x="64" y="130"/>
                    <a:pt x="63" y="130"/>
                  </a:cubicBezTo>
                  <a:cubicBezTo>
                    <a:pt x="63" y="130"/>
                    <a:pt x="62" y="131"/>
                    <a:pt x="62" y="131"/>
                  </a:cubicBezTo>
                  <a:cubicBezTo>
                    <a:pt x="62" y="132"/>
                    <a:pt x="63" y="132"/>
                    <a:pt x="63" y="133"/>
                  </a:cubicBezTo>
                  <a:cubicBezTo>
                    <a:pt x="63" y="133"/>
                    <a:pt x="64" y="133"/>
                    <a:pt x="64" y="134"/>
                  </a:cubicBezTo>
                  <a:cubicBezTo>
                    <a:pt x="64" y="134"/>
                    <a:pt x="63" y="135"/>
                    <a:pt x="63" y="136"/>
                  </a:cubicBezTo>
                  <a:cubicBezTo>
                    <a:pt x="63" y="137"/>
                    <a:pt x="64" y="137"/>
                    <a:pt x="64" y="138"/>
                  </a:cubicBezTo>
                  <a:cubicBezTo>
                    <a:pt x="64" y="138"/>
                    <a:pt x="65" y="139"/>
                    <a:pt x="65" y="140"/>
                  </a:cubicBezTo>
                  <a:cubicBezTo>
                    <a:pt x="65" y="140"/>
                    <a:pt x="65" y="141"/>
                    <a:pt x="65" y="141"/>
                  </a:cubicBezTo>
                  <a:cubicBezTo>
                    <a:pt x="64" y="141"/>
                    <a:pt x="63" y="141"/>
                    <a:pt x="63" y="141"/>
                  </a:cubicBezTo>
                  <a:cubicBezTo>
                    <a:pt x="63" y="140"/>
                    <a:pt x="62" y="140"/>
                    <a:pt x="62" y="140"/>
                  </a:cubicBezTo>
                  <a:cubicBezTo>
                    <a:pt x="62" y="140"/>
                    <a:pt x="61" y="140"/>
                    <a:pt x="61" y="140"/>
                  </a:cubicBezTo>
                  <a:cubicBezTo>
                    <a:pt x="60" y="141"/>
                    <a:pt x="60" y="142"/>
                    <a:pt x="60" y="141"/>
                  </a:cubicBezTo>
                  <a:cubicBezTo>
                    <a:pt x="59" y="141"/>
                    <a:pt x="59" y="140"/>
                    <a:pt x="59" y="140"/>
                  </a:cubicBezTo>
                  <a:cubicBezTo>
                    <a:pt x="58" y="139"/>
                    <a:pt x="58" y="137"/>
                    <a:pt x="57" y="136"/>
                  </a:cubicBezTo>
                  <a:cubicBezTo>
                    <a:pt x="57" y="135"/>
                    <a:pt x="56" y="134"/>
                    <a:pt x="55" y="133"/>
                  </a:cubicBezTo>
                  <a:cubicBezTo>
                    <a:pt x="55" y="133"/>
                    <a:pt x="55" y="131"/>
                    <a:pt x="55" y="130"/>
                  </a:cubicBezTo>
                  <a:cubicBezTo>
                    <a:pt x="55" y="130"/>
                    <a:pt x="54" y="129"/>
                    <a:pt x="54" y="129"/>
                  </a:cubicBezTo>
                  <a:cubicBezTo>
                    <a:pt x="54" y="128"/>
                    <a:pt x="53" y="127"/>
                    <a:pt x="53" y="126"/>
                  </a:cubicBezTo>
                  <a:cubicBezTo>
                    <a:pt x="53" y="126"/>
                    <a:pt x="54" y="126"/>
                    <a:pt x="54" y="125"/>
                  </a:cubicBezTo>
                  <a:cubicBezTo>
                    <a:pt x="54" y="125"/>
                    <a:pt x="55" y="123"/>
                    <a:pt x="55" y="122"/>
                  </a:cubicBezTo>
                  <a:cubicBezTo>
                    <a:pt x="55" y="122"/>
                    <a:pt x="55" y="120"/>
                    <a:pt x="55" y="120"/>
                  </a:cubicBezTo>
                  <a:cubicBezTo>
                    <a:pt x="55" y="119"/>
                    <a:pt x="54" y="119"/>
                    <a:pt x="54" y="118"/>
                  </a:cubicBezTo>
                  <a:cubicBezTo>
                    <a:pt x="54" y="118"/>
                    <a:pt x="55" y="117"/>
                    <a:pt x="55" y="116"/>
                  </a:cubicBezTo>
                  <a:cubicBezTo>
                    <a:pt x="56" y="116"/>
                    <a:pt x="56" y="114"/>
                    <a:pt x="56" y="114"/>
                  </a:cubicBezTo>
                  <a:cubicBezTo>
                    <a:pt x="56" y="113"/>
                    <a:pt x="57" y="112"/>
                    <a:pt x="57" y="112"/>
                  </a:cubicBezTo>
                  <a:cubicBezTo>
                    <a:pt x="57" y="112"/>
                    <a:pt x="58" y="112"/>
                    <a:pt x="59" y="111"/>
                  </a:cubicBezTo>
                  <a:cubicBezTo>
                    <a:pt x="59" y="111"/>
                    <a:pt x="60" y="110"/>
                    <a:pt x="60" y="110"/>
                  </a:cubicBezTo>
                  <a:cubicBezTo>
                    <a:pt x="60" y="110"/>
                    <a:pt x="60" y="109"/>
                    <a:pt x="61" y="109"/>
                  </a:cubicBezTo>
                  <a:cubicBezTo>
                    <a:pt x="61" y="109"/>
                    <a:pt x="62" y="109"/>
                    <a:pt x="62" y="109"/>
                  </a:cubicBezTo>
                  <a:cubicBezTo>
                    <a:pt x="63" y="109"/>
                    <a:pt x="63" y="109"/>
                    <a:pt x="64" y="109"/>
                  </a:cubicBezTo>
                  <a:cubicBezTo>
                    <a:pt x="64" y="109"/>
                    <a:pt x="65" y="110"/>
                    <a:pt x="65" y="110"/>
                  </a:cubicBezTo>
                  <a:cubicBezTo>
                    <a:pt x="65" y="110"/>
                    <a:pt x="66" y="109"/>
                    <a:pt x="66" y="109"/>
                  </a:cubicBezTo>
                  <a:cubicBezTo>
                    <a:pt x="66" y="109"/>
                    <a:pt x="68" y="110"/>
                    <a:pt x="68" y="109"/>
                  </a:cubicBezTo>
                  <a:cubicBezTo>
                    <a:pt x="68" y="109"/>
                    <a:pt x="68" y="108"/>
                    <a:pt x="68" y="108"/>
                  </a:cubicBezTo>
                  <a:cubicBezTo>
                    <a:pt x="68" y="108"/>
                    <a:pt x="66" y="107"/>
                    <a:pt x="66" y="107"/>
                  </a:cubicBezTo>
                  <a:cubicBezTo>
                    <a:pt x="65" y="107"/>
                    <a:pt x="64" y="107"/>
                    <a:pt x="63" y="107"/>
                  </a:cubicBezTo>
                  <a:cubicBezTo>
                    <a:pt x="62" y="107"/>
                    <a:pt x="61" y="107"/>
                    <a:pt x="60" y="107"/>
                  </a:cubicBezTo>
                  <a:cubicBezTo>
                    <a:pt x="59" y="107"/>
                    <a:pt x="58" y="107"/>
                    <a:pt x="57" y="107"/>
                  </a:cubicBezTo>
                  <a:cubicBezTo>
                    <a:pt x="57" y="107"/>
                    <a:pt x="56" y="108"/>
                    <a:pt x="56" y="108"/>
                  </a:cubicBezTo>
                  <a:cubicBezTo>
                    <a:pt x="57" y="108"/>
                    <a:pt x="57" y="108"/>
                    <a:pt x="58" y="109"/>
                  </a:cubicBezTo>
                  <a:cubicBezTo>
                    <a:pt x="58" y="109"/>
                    <a:pt x="57" y="110"/>
                    <a:pt x="57" y="110"/>
                  </a:cubicBezTo>
                  <a:cubicBezTo>
                    <a:pt x="57" y="111"/>
                    <a:pt x="56" y="111"/>
                    <a:pt x="55" y="112"/>
                  </a:cubicBezTo>
                  <a:cubicBezTo>
                    <a:pt x="55" y="112"/>
                    <a:pt x="54" y="114"/>
                    <a:pt x="53" y="115"/>
                  </a:cubicBezTo>
                  <a:cubicBezTo>
                    <a:pt x="53" y="115"/>
                    <a:pt x="51" y="116"/>
                    <a:pt x="51" y="117"/>
                  </a:cubicBezTo>
                  <a:cubicBezTo>
                    <a:pt x="50" y="117"/>
                    <a:pt x="50" y="118"/>
                    <a:pt x="49" y="118"/>
                  </a:cubicBezTo>
                  <a:cubicBezTo>
                    <a:pt x="49" y="119"/>
                    <a:pt x="48" y="119"/>
                    <a:pt x="47" y="119"/>
                  </a:cubicBezTo>
                  <a:cubicBezTo>
                    <a:pt x="47" y="120"/>
                    <a:pt x="48" y="121"/>
                    <a:pt x="48" y="121"/>
                  </a:cubicBezTo>
                  <a:cubicBezTo>
                    <a:pt x="48" y="121"/>
                    <a:pt x="47" y="122"/>
                    <a:pt x="47" y="122"/>
                  </a:cubicBezTo>
                  <a:cubicBezTo>
                    <a:pt x="47" y="123"/>
                    <a:pt x="47" y="123"/>
                    <a:pt x="48" y="124"/>
                  </a:cubicBezTo>
                  <a:cubicBezTo>
                    <a:pt x="48" y="124"/>
                    <a:pt x="49" y="123"/>
                    <a:pt x="49" y="124"/>
                  </a:cubicBezTo>
                  <a:cubicBezTo>
                    <a:pt x="50" y="124"/>
                    <a:pt x="50" y="124"/>
                    <a:pt x="51" y="125"/>
                  </a:cubicBezTo>
                  <a:cubicBezTo>
                    <a:pt x="51" y="125"/>
                    <a:pt x="51" y="126"/>
                    <a:pt x="51" y="127"/>
                  </a:cubicBezTo>
                  <a:cubicBezTo>
                    <a:pt x="51" y="127"/>
                    <a:pt x="51" y="129"/>
                    <a:pt x="51" y="129"/>
                  </a:cubicBezTo>
                  <a:cubicBezTo>
                    <a:pt x="51" y="130"/>
                    <a:pt x="51" y="130"/>
                    <a:pt x="50" y="131"/>
                  </a:cubicBezTo>
                  <a:cubicBezTo>
                    <a:pt x="50" y="131"/>
                    <a:pt x="49" y="132"/>
                    <a:pt x="50" y="132"/>
                  </a:cubicBezTo>
                  <a:cubicBezTo>
                    <a:pt x="50" y="133"/>
                    <a:pt x="51" y="133"/>
                    <a:pt x="51" y="133"/>
                  </a:cubicBezTo>
                  <a:cubicBezTo>
                    <a:pt x="51" y="133"/>
                    <a:pt x="52" y="132"/>
                    <a:pt x="52" y="132"/>
                  </a:cubicBezTo>
                  <a:cubicBezTo>
                    <a:pt x="53" y="132"/>
                    <a:pt x="53" y="133"/>
                    <a:pt x="54" y="133"/>
                  </a:cubicBezTo>
                  <a:cubicBezTo>
                    <a:pt x="54" y="134"/>
                    <a:pt x="54" y="135"/>
                    <a:pt x="54" y="136"/>
                  </a:cubicBezTo>
                  <a:cubicBezTo>
                    <a:pt x="54" y="137"/>
                    <a:pt x="55" y="137"/>
                    <a:pt x="55" y="138"/>
                  </a:cubicBezTo>
                  <a:cubicBezTo>
                    <a:pt x="55" y="138"/>
                    <a:pt x="55" y="139"/>
                    <a:pt x="54" y="140"/>
                  </a:cubicBezTo>
                  <a:cubicBezTo>
                    <a:pt x="54" y="140"/>
                    <a:pt x="53" y="140"/>
                    <a:pt x="53" y="140"/>
                  </a:cubicBezTo>
                  <a:cubicBezTo>
                    <a:pt x="52" y="140"/>
                    <a:pt x="51" y="140"/>
                    <a:pt x="51" y="141"/>
                  </a:cubicBezTo>
                  <a:cubicBezTo>
                    <a:pt x="51" y="142"/>
                    <a:pt x="52" y="142"/>
                    <a:pt x="52" y="142"/>
                  </a:cubicBezTo>
                  <a:cubicBezTo>
                    <a:pt x="52" y="142"/>
                    <a:pt x="53" y="142"/>
                    <a:pt x="53" y="142"/>
                  </a:cubicBezTo>
                  <a:cubicBezTo>
                    <a:pt x="54" y="142"/>
                    <a:pt x="55" y="142"/>
                    <a:pt x="55" y="142"/>
                  </a:cubicBezTo>
                  <a:cubicBezTo>
                    <a:pt x="55" y="143"/>
                    <a:pt x="56" y="144"/>
                    <a:pt x="56" y="144"/>
                  </a:cubicBezTo>
                  <a:cubicBezTo>
                    <a:pt x="56" y="145"/>
                    <a:pt x="57" y="145"/>
                    <a:pt x="57" y="145"/>
                  </a:cubicBezTo>
                  <a:cubicBezTo>
                    <a:pt x="57" y="146"/>
                    <a:pt x="57" y="147"/>
                    <a:pt x="57" y="147"/>
                  </a:cubicBezTo>
                  <a:cubicBezTo>
                    <a:pt x="57" y="147"/>
                    <a:pt x="56" y="148"/>
                    <a:pt x="56" y="148"/>
                  </a:cubicBezTo>
                  <a:cubicBezTo>
                    <a:pt x="56" y="149"/>
                    <a:pt x="56" y="149"/>
                    <a:pt x="55" y="149"/>
                  </a:cubicBezTo>
                  <a:cubicBezTo>
                    <a:pt x="55" y="149"/>
                    <a:pt x="53" y="149"/>
                    <a:pt x="52" y="149"/>
                  </a:cubicBezTo>
                  <a:cubicBezTo>
                    <a:pt x="51" y="149"/>
                    <a:pt x="50" y="148"/>
                    <a:pt x="49" y="148"/>
                  </a:cubicBezTo>
                  <a:cubicBezTo>
                    <a:pt x="49" y="148"/>
                    <a:pt x="48" y="147"/>
                    <a:pt x="47" y="146"/>
                  </a:cubicBezTo>
                  <a:cubicBezTo>
                    <a:pt x="47" y="146"/>
                    <a:pt x="46" y="145"/>
                    <a:pt x="45" y="145"/>
                  </a:cubicBezTo>
                  <a:cubicBezTo>
                    <a:pt x="45" y="145"/>
                    <a:pt x="43" y="145"/>
                    <a:pt x="43" y="145"/>
                  </a:cubicBezTo>
                  <a:cubicBezTo>
                    <a:pt x="42" y="145"/>
                    <a:pt x="42" y="146"/>
                    <a:pt x="42" y="146"/>
                  </a:cubicBezTo>
                  <a:cubicBezTo>
                    <a:pt x="42" y="147"/>
                    <a:pt x="43" y="147"/>
                    <a:pt x="43" y="147"/>
                  </a:cubicBezTo>
                  <a:cubicBezTo>
                    <a:pt x="43" y="148"/>
                    <a:pt x="43" y="149"/>
                    <a:pt x="43" y="149"/>
                  </a:cubicBezTo>
                  <a:cubicBezTo>
                    <a:pt x="43" y="150"/>
                    <a:pt x="42" y="150"/>
                    <a:pt x="42" y="150"/>
                  </a:cubicBezTo>
                  <a:cubicBezTo>
                    <a:pt x="41" y="150"/>
                    <a:pt x="41" y="149"/>
                    <a:pt x="40" y="149"/>
                  </a:cubicBezTo>
                  <a:cubicBezTo>
                    <a:pt x="40" y="149"/>
                    <a:pt x="40" y="150"/>
                    <a:pt x="40" y="150"/>
                  </a:cubicBezTo>
                  <a:cubicBezTo>
                    <a:pt x="40" y="150"/>
                    <a:pt x="40" y="151"/>
                    <a:pt x="40" y="151"/>
                  </a:cubicBezTo>
                  <a:cubicBezTo>
                    <a:pt x="40" y="152"/>
                    <a:pt x="41" y="153"/>
                    <a:pt x="41" y="153"/>
                  </a:cubicBezTo>
                  <a:cubicBezTo>
                    <a:pt x="41" y="153"/>
                    <a:pt x="42" y="153"/>
                    <a:pt x="42" y="152"/>
                  </a:cubicBezTo>
                  <a:cubicBezTo>
                    <a:pt x="42" y="152"/>
                    <a:pt x="43" y="151"/>
                    <a:pt x="43" y="151"/>
                  </a:cubicBezTo>
                  <a:cubicBezTo>
                    <a:pt x="44" y="151"/>
                    <a:pt x="45" y="151"/>
                    <a:pt x="45" y="151"/>
                  </a:cubicBezTo>
                  <a:cubicBezTo>
                    <a:pt x="45" y="152"/>
                    <a:pt x="45" y="152"/>
                    <a:pt x="46" y="153"/>
                  </a:cubicBezTo>
                  <a:cubicBezTo>
                    <a:pt x="46" y="153"/>
                    <a:pt x="46" y="154"/>
                    <a:pt x="46" y="155"/>
                  </a:cubicBezTo>
                  <a:cubicBezTo>
                    <a:pt x="46" y="155"/>
                    <a:pt x="46" y="156"/>
                    <a:pt x="47" y="156"/>
                  </a:cubicBezTo>
                  <a:cubicBezTo>
                    <a:pt x="47" y="157"/>
                    <a:pt x="48" y="157"/>
                    <a:pt x="48" y="157"/>
                  </a:cubicBezTo>
                  <a:cubicBezTo>
                    <a:pt x="48" y="157"/>
                    <a:pt x="49" y="158"/>
                    <a:pt x="49" y="158"/>
                  </a:cubicBezTo>
                  <a:cubicBezTo>
                    <a:pt x="49" y="159"/>
                    <a:pt x="49" y="160"/>
                    <a:pt x="49" y="161"/>
                  </a:cubicBezTo>
                  <a:cubicBezTo>
                    <a:pt x="48" y="161"/>
                    <a:pt x="47" y="162"/>
                    <a:pt x="47" y="162"/>
                  </a:cubicBezTo>
                  <a:cubicBezTo>
                    <a:pt x="46" y="162"/>
                    <a:pt x="45" y="161"/>
                    <a:pt x="45" y="161"/>
                  </a:cubicBezTo>
                  <a:cubicBezTo>
                    <a:pt x="44" y="161"/>
                    <a:pt x="44" y="160"/>
                    <a:pt x="43" y="160"/>
                  </a:cubicBezTo>
                  <a:cubicBezTo>
                    <a:pt x="43" y="160"/>
                    <a:pt x="43" y="160"/>
                    <a:pt x="42" y="160"/>
                  </a:cubicBezTo>
                  <a:cubicBezTo>
                    <a:pt x="42" y="159"/>
                    <a:pt x="41" y="159"/>
                    <a:pt x="41" y="159"/>
                  </a:cubicBezTo>
                  <a:cubicBezTo>
                    <a:pt x="41" y="159"/>
                    <a:pt x="41" y="160"/>
                    <a:pt x="41" y="160"/>
                  </a:cubicBezTo>
                  <a:cubicBezTo>
                    <a:pt x="41" y="161"/>
                    <a:pt x="42" y="161"/>
                    <a:pt x="42" y="162"/>
                  </a:cubicBezTo>
                  <a:cubicBezTo>
                    <a:pt x="42" y="162"/>
                    <a:pt x="41" y="163"/>
                    <a:pt x="41" y="163"/>
                  </a:cubicBezTo>
                  <a:cubicBezTo>
                    <a:pt x="41" y="163"/>
                    <a:pt x="42" y="164"/>
                    <a:pt x="41" y="164"/>
                  </a:cubicBezTo>
                  <a:cubicBezTo>
                    <a:pt x="41" y="165"/>
                    <a:pt x="41" y="166"/>
                    <a:pt x="41" y="166"/>
                  </a:cubicBezTo>
                  <a:cubicBezTo>
                    <a:pt x="40" y="166"/>
                    <a:pt x="40" y="164"/>
                    <a:pt x="40" y="164"/>
                  </a:cubicBezTo>
                  <a:cubicBezTo>
                    <a:pt x="39" y="164"/>
                    <a:pt x="38" y="164"/>
                    <a:pt x="38" y="164"/>
                  </a:cubicBezTo>
                  <a:cubicBezTo>
                    <a:pt x="37" y="163"/>
                    <a:pt x="37" y="163"/>
                    <a:pt x="37" y="162"/>
                  </a:cubicBezTo>
                  <a:cubicBezTo>
                    <a:pt x="36" y="162"/>
                    <a:pt x="37" y="161"/>
                    <a:pt x="37" y="160"/>
                  </a:cubicBezTo>
                  <a:cubicBezTo>
                    <a:pt x="36" y="160"/>
                    <a:pt x="36" y="159"/>
                    <a:pt x="35" y="159"/>
                  </a:cubicBezTo>
                  <a:cubicBezTo>
                    <a:pt x="35" y="159"/>
                    <a:pt x="35" y="160"/>
                    <a:pt x="35" y="160"/>
                  </a:cubicBezTo>
                  <a:cubicBezTo>
                    <a:pt x="35" y="161"/>
                    <a:pt x="35" y="162"/>
                    <a:pt x="35" y="162"/>
                  </a:cubicBezTo>
                  <a:cubicBezTo>
                    <a:pt x="35" y="163"/>
                    <a:pt x="36" y="164"/>
                    <a:pt x="35" y="165"/>
                  </a:cubicBezTo>
                  <a:cubicBezTo>
                    <a:pt x="35" y="165"/>
                    <a:pt x="34" y="164"/>
                    <a:pt x="34" y="164"/>
                  </a:cubicBezTo>
                  <a:cubicBezTo>
                    <a:pt x="33" y="164"/>
                    <a:pt x="33" y="163"/>
                    <a:pt x="32" y="163"/>
                  </a:cubicBezTo>
                  <a:cubicBezTo>
                    <a:pt x="32" y="163"/>
                    <a:pt x="32" y="164"/>
                    <a:pt x="32" y="164"/>
                  </a:cubicBezTo>
                  <a:cubicBezTo>
                    <a:pt x="32" y="165"/>
                    <a:pt x="33" y="165"/>
                    <a:pt x="33" y="166"/>
                  </a:cubicBezTo>
                  <a:cubicBezTo>
                    <a:pt x="32" y="166"/>
                    <a:pt x="32" y="167"/>
                    <a:pt x="32" y="167"/>
                  </a:cubicBezTo>
                  <a:cubicBezTo>
                    <a:pt x="31" y="167"/>
                    <a:pt x="31" y="167"/>
                    <a:pt x="31" y="167"/>
                  </a:cubicBezTo>
                  <a:cubicBezTo>
                    <a:pt x="30" y="167"/>
                    <a:pt x="30" y="168"/>
                    <a:pt x="30" y="168"/>
                  </a:cubicBezTo>
                  <a:cubicBezTo>
                    <a:pt x="30" y="169"/>
                    <a:pt x="30" y="169"/>
                    <a:pt x="30" y="169"/>
                  </a:cubicBezTo>
                  <a:cubicBezTo>
                    <a:pt x="31" y="169"/>
                    <a:pt x="31" y="170"/>
                    <a:pt x="31" y="171"/>
                  </a:cubicBezTo>
                  <a:cubicBezTo>
                    <a:pt x="30" y="171"/>
                    <a:pt x="30" y="172"/>
                    <a:pt x="30" y="172"/>
                  </a:cubicBezTo>
                  <a:cubicBezTo>
                    <a:pt x="30" y="172"/>
                    <a:pt x="29" y="172"/>
                    <a:pt x="29" y="172"/>
                  </a:cubicBezTo>
                  <a:cubicBezTo>
                    <a:pt x="29" y="172"/>
                    <a:pt x="28" y="171"/>
                    <a:pt x="28" y="171"/>
                  </a:cubicBezTo>
                  <a:cubicBezTo>
                    <a:pt x="28" y="171"/>
                    <a:pt x="28" y="170"/>
                    <a:pt x="28" y="170"/>
                  </a:cubicBezTo>
                  <a:cubicBezTo>
                    <a:pt x="28" y="170"/>
                    <a:pt x="27" y="170"/>
                    <a:pt x="27" y="170"/>
                  </a:cubicBezTo>
                  <a:cubicBezTo>
                    <a:pt x="26" y="170"/>
                    <a:pt x="26" y="171"/>
                    <a:pt x="26" y="172"/>
                  </a:cubicBezTo>
                  <a:cubicBezTo>
                    <a:pt x="26" y="172"/>
                    <a:pt x="25" y="172"/>
                    <a:pt x="25" y="172"/>
                  </a:cubicBezTo>
                  <a:cubicBezTo>
                    <a:pt x="25" y="172"/>
                    <a:pt x="25" y="173"/>
                    <a:pt x="25" y="173"/>
                  </a:cubicBezTo>
                  <a:cubicBezTo>
                    <a:pt x="26" y="174"/>
                    <a:pt x="27" y="173"/>
                    <a:pt x="27" y="173"/>
                  </a:cubicBezTo>
                  <a:cubicBezTo>
                    <a:pt x="27" y="174"/>
                    <a:pt x="28" y="174"/>
                    <a:pt x="28" y="174"/>
                  </a:cubicBezTo>
                  <a:cubicBezTo>
                    <a:pt x="28" y="174"/>
                    <a:pt x="28" y="175"/>
                    <a:pt x="28" y="175"/>
                  </a:cubicBezTo>
                  <a:cubicBezTo>
                    <a:pt x="28" y="176"/>
                    <a:pt x="27" y="176"/>
                    <a:pt x="27" y="176"/>
                  </a:cubicBezTo>
                  <a:cubicBezTo>
                    <a:pt x="26" y="176"/>
                    <a:pt x="25" y="176"/>
                    <a:pt x="25" y="176"/>
                  </a:cubicBezTo>
                  <a:cubicBezTo>
                    <a:pt x="25" y="176"/>
                    <a:pt x="24" y="175"/>
                    <a:pt x="24" y="176"/>
                  </a:cubicBezTo>
                  <a:cubicBezTo>
                    <a:pt x="23" y="176"/>
                    <a:pt x="23" y="176"/>
                    <a:pt x="23" y="176"/>
                  </a:cubicBezTo>
                  <a:cubicBezTo>
                    <a:pt x="23" y="177"/>
                    <a:pt x="23" y="178"/>
                    <a:pt x="22" y="178"/>
                  </a:cubicBezTo>
                  <a:cubicBezTo>
                    <a:pt x="22" y="179"/>
                    <a:pt x="22" y="179"/>
                    <a:pt x="21" y="179"/>
                  </a:cubicBezTo>
                  <a:cubicBezTo>
                    <a:pt x="21" y="179"/>
                    <a:pt x="20" y="180"/>
                    <a:pt x="20" y="180"/>
                  </a:cubicBezTo>
                  <a:cubicBezTo>
                    <a:pt x="19" y="180"/>
                    <a:pt x="19" y="180"/>
                    <a:pt x="19" y="180"/>
                  </a:cubicBezTo>
                  <a:cubicBezTo>
                    <a:pt x="19" y="181"/>
                    <a:pt x="19" y="182"/>
                    <a:pt x="19" y="182"/>
                  </a:cubicBezTo>
                  <a:cubicBezTo>
                    <a:pt x="19" y="182"/>
                    <a:pt x="18" y="182"/>
                    <a:pt x="18" y="18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5" name="Freeform 195"/>
            <p:cNvSpPr>
              <a:spLocks/>
            </p:cNvSpPr>
            <p:nvPr/>
          </p:nvSpPr>
          <p:spPr bwMode="auto">
            <a:xfrm>
              <a:off x="766763" y="1055688"/>
              <a:ext cx="15875" cy="15875"/>
            </a:xfrm>
            <a:custGeom>
              <a:avLst/>
              <a:gdLst/>
              <a:ahLst/>
              <a:cxnLst>
                <a:cxn ang="0">
                  <a:pos x="5" y="7"/>
                </a:cxn>
                <a:cxn ang="0">
                  <a:pos x="4" y="7"/>
                </a:cxn>
                <a:cxn ang="0">
                  <a:pos x="2" y="7"/>
                </a:cxn>
                <a:cxn ang="0">
                  <a:pos x="1" y="6"/>
                </a:cxn>
                <a:cxn ang="0">
                  <a:pos x="0" y="3"/>
                </a:cxn>
                <a:cxn ang="0">
                  <a:pos x="2" y="1"/>
                </a:cxn>
                <a:cxn ang="0">
                  <a:pos x="3" y="1"/>
                </a:cxn>
                <a:cxn ang="0">
                  <a:pos x="4" y="0"/>
                </a:cxn>
                <a:cxn ang="0">
                  <a:pos x="6" y="2"/>
                </a:cxn>
                <a:cxn ang="0">
                  <a:pos x="8" y="3"/>
                </a:cxn>
                <a:cxn ang="0">
                  <a:pos x="8" y="5"/>
                </a:cxn>
                <a:cxn ang="0">
                  <a:pos x="8" y="7"/>
                </a:cxn>
                <a:cxn ang="0">
                  <a:pos x="7" y="8"/>
                </a:cxn>
                <a:cxn ang="0">
                  <a:pos x="6" y="8"/>
                </a:cxn>
                <a:cxn ang="0">
                  <a:pos x="5" y="7"/>
                </a:cxn>
              </a:cxnLst>
              <a:rect l="0" t="0" r="r" b="b"/>
              <a:pathLst>
                <a:path w="8" h="8">
                  <a:moveTo>
                    <a:pt x="5" y="7"/>
                  </a:moveTo>
                  <a:cubicBezTo>
                    <a:pt x="5" y="6"/>
                    <a:pt x="4" y="7"/>
                    <a:pt x="4" y="7"/>
                  </a:cubicBezTo>
                  <a:cubicBezTo>
                    <a:pt x="3" y="7"/>
                    <a:pt x="2" y="7"/>
                    <a:pt x="2" y="7"/>
                  </a:cubicBezTo>
                  <a:cubicBezTo>
                    <a:pt x="2" y="7"/>
                    <a:pt x="1" y="6"/>
                    <a:pt x="1" y="6"/>
                  </a:cubicBezTo>
                  <a:cubicBezTo>
                    <a:pt x="0" y="5"/>
                    <a:pt x="0" y="4"/>
                    <a:pt x="0" y="3"/>
                  </a:cubicBezTo>
                  <a:cubicBezTo>
                    <a:pt x="0" y="3"/>
                    <a:pt x="1" y="1"/>
                    <a:pt x="2" y="1"/>
                  </a:cubicBezTo>
                  <a:cubicBezTo>
                    <a:pt x="2" y="1"/>
                    <a:pt x="2" y="1"/>
                    <a:pt x="3" y="1"/>
                  </a:cubicBezTo>
                  <a:cubicBezTo>
                    <a:pt x="3" y="1"/>
                    <a:pt x="4" y="0"/>
                    <a:pt x="4" y="0"/>
                  </a:cubicBezTo>
                  <a:cubicBezTo>
                    <a:pt x="5" y="1"/>
                    <a:pt x="6" y="1"/>
                    <a:pt x="6" y="2"/>
                  </a:cubicBezTo>
                  <a:cubicBezTo>
                    <a:pt x="6" y="2"/>
                    <a:pt x="7" y="3"/>
                    <a:pt x="8" y="3"/>
                  </a:cubicBezTo>
                  <a:cubicBezTo>
                    <a:pt x="8" y="4"/>
                    <a:pt x="8" y="5"/>
                    <a:pt x="8" y="5"/>
                  </a:cubicBezTo>
                  <a:cubicBezTo>
                    <a:pt x="8" y="5"/>
                    <a:pt x="8" y="6"/>
                    <a:pt x="8" y="7"/>
                  </a:cubicBezTo>
                  <a:cubicBezTo>
                    <a:pt x="8" y="7"/>
                    <a:pt x="8" y="8"/>
                    <a:pt x="7" y="8"/>
                  </a:cubicBezTo>
                  <a:cubicBezTo>
                    <a:pt x="7" y="8"/>
                    <a:pt x="6" y="8"/>
                    <a:pt x="6" y="8"/>
                  </a:cubicBezTo>
                  <a:cubicBezTo>
                    <a:pt x="5" y="7"/>
                    <a:pt x="6" y="7"/>
                    <a:pt x="5" y="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6" name="Freeform 196"/>
            <p:cNvSpPr>
              <a:spLocks/>
            </p:cNvSpPr>
            <p:nvPr/>
          </p:nvSpPr>
          <p:spPr bwMode="auto">
            <a:xfrm>
              <a:off x="774701" y="1033463"/>
              <a:ext cx="7938" cy="9525"/>
            </a:xfrm>
            <a:custGeom>
              <a:avLst/>
              <a:gdLst/>
              <a:ahLst/>
              <a:cxnLst>
                <a:cxn ang="0">
                  <a:pos x="2" y="5"/>
                </a:cxn>
                <a:cxn ang="0">
                  <a:pos x="2" y="3"/>
                </a:cxn>
                <a:cxn ang="0">
                  <a:pos x="0" y="2"/>
                </a:cxn>
                <a:cxn ang="0">
                  <a:pos x="0" y="1"/>
                </a:cxn>
                <a:cxn ang="0">
                  <a:pos x="1" y="1"/>
                </a:cxn>
                <a:cxn ang="0">
                  <a:pos x="2" y="1"/>
                </a:cxn>
                <a:cxn ang="0">
                  <a:pos x="3" y="1"/>
                </a:cxn>
                <a:cxn ang="0">
                  <a:pos x="4" y="3"/>
                </a:cxn>
                <a:cxn ang="0">
                  <a:pos x="3" y="4"/>
                </a:cxn>
                <a:cxn ang="0">
                  <a:pos x="2" y="5"/>
                </a:cxn>
              </a:cxnLst>
              <a:rect l="0" t="0" r="r" b="b"/>
              <a:pathLst>
                <a:path w="4" h="5">
                  <a:moveTo>
                    <a:pt x="2" y="5"/>
                  </a:moveTo>
                  <a:cubicBezTo>
                    <a:pt x="2" y="5"/>
                    <a:pt x="2" y="3"/>
                    <a:pt x="2" y="3"/>
                  </a:cubicBezTo>
                  <a:cubicBezTo>
                    <a:pt x="1" y="3"/>
                    <a:pt x="1" y="3"/>
                    <a:pt x="0" y="2"/>
                  </a:cubicBezTo>
                  <a:cubicBezTo>
                    <a:pt x="0" y="2"/>
                    <a:pt x="0" y="2"/>
                    <a:pt x="0" y="1"/>
                  </a:cubicBezTo>
                  <a:cubicBezTo>
                    <a:pt x="0" y="1"/>
                    <a:pt x="1" y="1"/>
                    <a:pt x="1" y="1"/>
                  </a:cubicBezTo>
                  <a:cubicBezTo>
                    <a:pt x="1" y="0"/>
                    <a:pt x="2" y="1"/>
                    <a:pt x="2" y="1"/>
                  </a:cubicBezTo>
                  <a:cubicBezTo>
                    <a:pt x="2" y="1"/>
                    <a:pt x="3" y="1"/>
                    <a:pt x="3" y="1"/>
                  </a:cubicBezTo>
                  <a:cubicBezTo>
                    <a:pt x="4" y="2"/>
                    <a:pt x="4" y="3"/>
                    <a:pt x="4" y="3"/>
                  </a:cubicBezTo>
                  <a:cubicBezTo>
                    <a:pt x="4" y="3"/>
                    <a:pt x="4" y="4"/>
                    <a:pt x="3" y="4"/>
                  </a:cubicBezTo>
                  <a:cubicBezTo>
                    <a:pt x="3" y="5"/>
                    <a:pt x="3" y="5"/>
                    <a:pt x="2"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7" name="Freeform 197"/>
            <p:cNvSpPr>
              <a:spLocks/>
            </p:cNvSpPr>
            <p:nvPr/>
          </p:nvSpPr>
          <p:spPr bwMode="auto">
            <a:xfrm>
              <a:off x="935038" y="1082676"/>
              <a:ext cx="6350" cy="3175"/>
            </a:xfrm>
            <a:custGeom>
              <a:avLst/>
              <a:gdLst/>
              <a:ahLst/>
              <a:cxnLst>
                <a:cxn ang="0">
                  <a:pos x="3" y="2"/>
                </a:cxn>
                <a:cxn ang="0">
                  <a:pos x="1" y="2"/>
                </a:cxn>
                <a:cxn ang="0">
                  <a:pos x="0" y="1"/>
                </a:cxn>
                <a:cxn ang="0">
                  <a:pos x="1" y="0"/>
                </a:cxn>
                <a:cxn ang="0">
                  <a:pos x="2" y="0"/>
                </a:cxn>
                <a:cxn ang="0">
                  <a:pos x="3" y="0"/>
                </a:cxn>
                <a:cxn ang="0">
                  <a:pos x="3" y="2"/>
                </a:cxn>
                <a:cxn ang="0">
                  <a:pos x="3" y="2"/>
                </a:cxn>
              </a:cxnLst>
              <a:rect l="0" t="0" r="r" b="b"/>
              <a:pathLst>
                <a:path w="3" h="2">
                  <a:moveTo>
                    <a:pt x="3" y="2"/>
                  </a:moveTo>
                  <a:cubicBezTo>
                    <a:pt x="2" y="2"/>
                    <a:pt x="1" y="2"/>
                    <a:pt x="1" y="2"/>
                  </a:cubicBezTo>
                  <a:cubicBezTo>
                    <a:pt x="1" y="2"/>
                    <a:pt x="0" y="1"/>
                    <a:pt x="0" y="1"/>
                  </a:cubicBezTo>
                  <a:cubicBezTo>
                    <a:pt x="0" y="1"/>
                    <a:pt x="0" y="0"/>
                    <a:pt x="1" y="0"/>
                  </a:cubicBezTo>
                  <a:cubicBezTo>
                    <a:pt x="1" y="0"/>
                    <a:pt x="2" y="0"/>
                    <a:pt x="2" y="0"/>
                  </a:cubicBezTo>
                  <a:cubicBezTo>
                    <a:pt x="2" y="0"/>
                    <a:pt x="3" y="0"/>
                    <a:pt x="3" y="0"/>
                  </a:cubicBezTo>
                  <a:cubicBezTo>
                    <a:pt x="3" y="1"/>
                    <a:pt x="3" y="1"/>
                    <a:pt x="3" y="2"/>
                  </a:cubicBezTo>
                  <a:cubicBezTo>
                    <a:pt x="3" y="2"/>
                    <a:pt x="3" y="2"/>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8" name="Freeform 198"/>
            <p:cNvSpPr>
              <a:spLocks/>
            </p:cNvSpPr>
            <p:nvPr/>
          </p:nvSpPr>
          <p:spPr bwMode="auto">
            <a:xfrm>
              <a:off x="866776" y="1077913"/>
              <a:ext cx="4763" cy="6350"/>
            </a:xfrm>
            <a:custGeom>
              <a:avLst/>
              <a:gdLst/>
              <a:ahLst/>
              <a:cxnLst>
                <a:cxn ang="0">
                  <a:pos x="2" y="4"/>
                </a:cxn>
                <a:cxn ang="0">
                  <a:pos x="1" y="3"/>
                </a:cxn>
                <a:cxn ang="0">
                  <a:pos x="0" y="2"/>
                </a:cxn>
                <a:cxn ang="0">
                  <a:pos x="1" y="0"/>
                </a:cxn>
                <a:cxn ang="0">
                  <a:pos x="2" y="1"/>
                </a:cxn>
                <a:cxn ang="0">
                  <a:pos x="2" y="2"/>
                </a:cxn>
                <a:cxn ang="0">
                  <a:pos x="2" y="3"/>
                </a:cxn>
                <a:cxn ang="0">
                  <a:pos x="2" y="4"/>
                </a:cxn>
              </a:cxnLst>
              <a:rect l="0" t="0" r="r" b="b"/>
              <a:pathLst>
                <a:path w="2" h="4">
                  <a:moveTo>
                    <a:pt x="2" y="4"/>
                  </a:moveTo>
                  <a:cubicBezTo>
                    <a:pt x="1" y="4"/>
                    <a:pt x="1" y="3"/>
                    <a:pt x="1" y="3"/>
                  </a:cubicBezTo>
                  <a:cubicBezTo>
                    <a:pt x="1" y="3"/>
                    <a:pt x="0" y="2"/>
                    <a:pt x="0" y="2"/>
                  </a:cubicBezTo>
                  <a:cubicBezTo>
                    <a:pt x="0" y="1"/>
                    <a:pt x="1" y="1"/>
                    <a:pt x="1" y="0"/>
                  </a:cubicBezTo>
                  <a:cubicBezTo>
                    <a:pt x="1" y="0"/>
                    <a:pt x="1" y="1"/>
                    <a:pt x="2" y="1"/>
                  </a:cubicBezTo>
                  <a:cubicBezTo>
                    <a:pt x="2" y="1"/>
                    <a:pt x="2" y="2"/>
                    <a:pt x="2" y="2"/>
                  </a:cubicBezTo>
                  <a:cubicBezTo>
                    <a:pt x="2" y="2"/>
                    <a:pt x="2" y="3"/>
                    <a:pt x="2" y="3"/>
                  </a:cubicBezTo>
                  <a:cubicBezTo>
                    <a:pt x="2" y="3"/>
                    <a:pt x="2" y="4"/>
                    <a:pt x="2"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9" name="Freeform 199"/>
            <p:cNvSpPr>
              <a:spLocks/>
            </p:cNvSpPr>
            <p:nvPr/>
          </p:nvSpPr>
          <p:spPr bwMode="auto">
            <a:xfrm>
              <a:off x="885826" y="1120776"/>
              <a:ext cx="6350" cy="7938"/>
            </a:xfrm>
            <a:custGeom>
              <a:avLst/>
              <a:gdLst/>
              <a:ahLst/>
              <a:cxnLst>
                <a:cxn ang="0">
                  <a:pos x="2" y="3"/>
                </a:cxn>
                <a:cxn ang="0">
                  <a:pos x="1" y="4"/>
                </a:cxn>
                <a:cxn ang="0">
                  <a:pos x="1" y="3"/>
                </a:cxn>
                <a:cxn ang="0">
                  <a:pos x="1" y="1"/>
                </a:cxn>
                <a:cxn ang="0">
                  <a:pos x="2" y="0"/>
                </a:cxn>
                <a:cxn ang="0">
                  <a:pos x="3" y="1"/>
                </a:cxn>
                <a:cxn ang="0">
                  <a:pos x="2" y="2"/>
                </a:cxn>
                <a:cxn ang="0">
                  <a:pos x="2" y="3"/>
                </a:cxn>
              </a:cxnLst>
              <a:rect l="0" t="0" r="r" b="b"/>
              <a:pathLst>
                <a:path w="3" h="4">
                  <a:moveTo>
                    <a:pt x="2" y="3"/>
                  </a:moveTo>
                  <a:cubicBezTo>
                    <a:pt x="2" y="3"/>
                    <a:pt x="1" y="4"/>
                    <a:pt x="1" y="4"/>
                  </a:cubicBezTo>
                  <a:cubicBezTo>
                    <a:pt x="0" y="4"/>
                    <a:pt x="0" y="3"/>
                    <a:pt x="1" y="3"/>
                  </a:cubicBezTo>
                  <a:cubicBezTo>
                    <a:pt x="1" y="2"/>
                    <a:pt x="1" y="1"/>
                    <a:pt x="1" y="1"/>
                  </a:cubicBezTo>
                  <a:cubicBezTo>
                    <a:pt x="1" y="1"/>
                    <a:pt x="2" y="0"/>
                    <a:pt x="2" y="0"/>
                  </a:cubicBezTo>
                  <a:cubicBezTo>
                    <a:pt x="2" y="0"/>
                    <a:pt x="3" y="0"/>
                    <a:pt x="3" y="1"/>
                  </a:cubicBezTo>
                  <a:cubicBezTo>
                    <a:pt x="3" y="1"/>
                    <a:pt x="2" y="2"/>
                    <a:pt x="2" y="2"/>
                  </a:cubicBezTo>
                  <a:cubicBezTo>
                    <a:pt x="2" y="2"/>
                    <a:pt x="2" y="3"/>
                    <a:pt x="2"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0" name="Freeform 200"/>
            <p:cNvSpPr>
              <a:spLocks/>
            </p:cNvSpPr>
            <p:nvPr/>
          </p:nvSpPr>
          <p:spPr bwMode="auto">
            <a:xfrm>
              <a:off x="868363" y="1135063"/>
              <a:ext cx="19050" cy="15875"/>
            </a:xfrm>
            <a:custGeom>
              <a:avLst/>
              <a:gdLst/>
              <a:ahLst/>
              <a:cxnLst>
                <a:cxn ang="0">
                  <a:pos x="4" y="5"/>
                </a:cxn>
                <a:cxn ang="0">
                  <a:pos x="4" y="6"/>
                </a:cxn>
                <a:cxn ang="0">
                  <a:pos x="6" y="8"/>
                </a:cxn>
                <a:cxn ang="0">
                  <a:pos x="8" y="8"/>
                </a:cxn>
                <a:cxn ang="0">
                  <a:pos x="10" y="7"/>
                </a:cxn>
                <a:cxn ang="0">
                  <a:pos x="10" y="5"/>
                </a:cxn>
                <a:cxn ang="0">
                  <a:pos x="9" y="3"/>
                </a:cxn>
                <a:cxn ang="0">
                  <a:pos x="7" y="2"/>
                </a:cxn>
                <a:cxn ang="0">
                  <a:pos x="5" y="1"/>
                </a:cxn>
                <a:cxn ang="0">
                  <a:pos x="3" y="1"/>
                </a:cxn>
                <a:cxn ang="0">
                  <a:pos x="2" y="0"/>
                </a:cxn>
                <a:cxn ang="0">
                  <a:pos x="1" y="1"/>
                </a:cxn>
                <a:cxn ang="0">
                  <a:pos x="1" y="3"/>
                </a:cxn>
                <a:cxn ang="0">
                  <a:pos x="1" y="5"/>
                </a:cxn>
                <a:cxn ang="0">
                  <a:pos x="2" y="5"/>
                </a:cxn>
                <a:cxn ang="0">
                  <a:pos x="3" y="4"/>
                </a:cxn>
                <a:cxn ang="0">
                  <a:pos x="4" y="5"/>
                </a:cxn>
              </a:cxnLst>
              <a:rect l="0" t="0" r="r" b="b"/>
              <a:pathLst>
                <a:path w="10" h="8">
                  <a:moveTo>
                    <a:pt x="4" y="5"/>
                  </a:moveTo>
                  <a:cubicBezTo>
                    <a:pt x="4" y="5"/>
                    <a:pt x="4" y="6"/>
                    <a:pt x="4" y="6"/>
                  </a:cubicBezTo>
                  <a:cubicBezTo>
                    <a:pt x="4" y="7"/>
                    <a:pt x="5" y="7"/>
                    <a:pt x="6" y="8"/>
                  </a:cubicBezTo>
                  <a:cubicBezTo>
                    <a:pt x="6" y="8"/>
                    <a:pt x="7" y="8"/>
                    <a:pt x="8" y="8"/>
                  </a:cubicBezTo>
                  <a:cubicBezTo>
                    <a:pt x="9" y="8"/>
                    <a:pt x="9" y="7"/>
                    <a:pt x="10" y="7"/>
                  </a:cubicBezTo>
                  <a:cubicBezTo>
                    <a:pt x="10" y="6"/>
                    <a:pt x="10" y="6"/>
                    <a:pt x="10" y="5"/>
                  </a:cubicBezTo>
                  <a:cubicBezTo>
                    <a:pt x="10" y="4"/>
                    <a:pt x="9" y="3"/>
                    <a:pt x="9" y="3"/>
                  </a:cubicBezTo>
                  <a:cubicBezTo>
                    <a:pt x="8" y="3"/>
                    <a:pt x="7" y="2"/>
                    <a:pt x="7" y="2"/>
                  </a:cubicBezTo>
                  <a:cubicBezTo>
                    <a:pt x="6" y="2"/>
                    <a:pt x="5" y="1"/>
                    <a:pt x="5" y="1"/>
                  </a:cubicBezTo>
                  <a:cubicBezTo>
                    <a:pt x="5" y="1"/>
                    <a:pt x="4" y="1"/>
                    <a:pt x="3" y="1"/>
                  </a:cubicBezTo>
                  <a:cubicBezTo>
                    <a:pt x="3" y="1"/>
                    <a:pt x="2" y="0"/>
                    <a:pt x="2" y="0"/>
                  </a:cubicBezTo>
                  <a:cubicBezTo>
                    <a:pt x="2" y="0"/>
                    <a:pt x="1" y="1"/>
                    <a:pt x="1" y="1"/>
                  </a:cubicBezTo>
                  <a:cubicBezTo>
                    <a:pt x="0" y="1"/>
                    <a:pt x="1" y="2"/>
                    <a:pt x="1" y="3"/>
                  </a:cubicBezTo>
                  <a:cubicBezTo>
                    <a:pt x="1" y="3"/>
                    <a:pt x="1" y="4"/>
                    <a:pt x="1" y="5"/>
                  </a:cubicBezTo>
                  <a:cubicBezTo>
                    <a:pt x="1" y="5"/>
                    <a:pt x="2" y="5"/>
                    <a:pt x="2" y="5"/>
                  </a:cubicBezTo>
                  <a:cubicBezTo>
                    <a:pt x="2" y="4"/>
                    <a:pt x="3" y="4"/>
                    <a:pt x="3" y="4"/>
                  </a:cubicBezTo>
                  <a:cubicBezTo>
                    <a:pt x="4" y="4"/>
                    <a:pt x="4" y="4"/>
                    <a:pt x="4"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1" name="Freeform 201"/>
            <p:cNvSpPr>
              <a:spLocks/>
            </p:cNvSpPr>
            <p:nvPr/>
          </p:nvSpPr>
          <p:spPr bwMode="auto">
            <a:xfrm>
              <a:off x="781051" y="1173163"/>
              <a:ext cx="3175" cy="7938"/>
            </a:xfrm>
            <a:custGeom>
              <a:avLst/>
              <a:gdLst/>
              <a:ahLst/>
              <a:cxnLst>
                <a:cxn ang="0">
                  <a:pos x="2" y="3"/>
                </a:cxn>
                <a:cxn ang="0">
                  <a:pos x="2" y="4"/>
                </a:cxn>
                <a:cxn ang="0">
                  <a:pos x="0" y="3"/>
                </a:cxn>
                <a:cxn ang="0">
                  <a:pos x="0" y="2"/>
                </a:cxn>
                <a:cxn ang="0">
                  <a:pos x="0" y="1"/>
                </a:cxn>
                <a:cxn ang="0">
                  <a:pos x="1" y="0"/>
                </a:cxn>
                <a:cxn ang="0">
                  <a:pos x="2" y="0"/>
                </a:cxn>
                <a:cxn ang="0">
                  <a:pos x="2" y="2"/>
                </a:cxn>
                <a:cxn ang="0">
                  <a:pos x="2" y="3"/>
                </a:cxn>
              </a:cxnLst>
              <a:rect l="0" t="0" r="r" b="b"/>
              <a:pathLst>
                <a:path w="2" h="4">
                  <a:moveTo>
                    <a:pt x="2" y="3"/>
                  </a:moveTo>
                  <a:cubicBezTo>
                    <a:pt x="2" y="3"/>
                    <a:pt x="2" y="4"/>
                    <a:pt x="2" y="4"/>
                  </a:cubicBezTo>
                  <a:cubicBezTo>
                    <a:pt x="1" y="4"/>
                    <a:pt x="0" y="4"/>
                    <a:pt x="0" y="3"/>
                  </a:cubicBezTo>
                  <a:cubicBezTo>
                    <a:pt x="0" y="3"/>
                    <a:pt x="0" y="2"/>
                    <a:pt x="0" y="2"/>
                  </a:cubicBezTo>
                  <a:cubicBezTo>
                    <a:pt x="0" y="2"/>
                    <a:pt x="0" y="1"/>
                    <a:pt x="0" y="1"/>
                  </a:cubicBezTo>
                  <a:cubicBezTo>
                    <a:pt x="0" y="0"/>
                    <a:pt x="1" y="0"/>
                    <a:pt x="1" y="0"/>
                  </a:cubicBezTo>
                  <a:cubicBezTo>
                    <a:pt x="2" y="0"/>
                    <a:pt x="2" y="0"/>
                    <a:pt x="2" y="0"/>
                  </a:cubicBezTo>
                  <a:cubicBezTo>
                    <a:pt x="2" y="1"/>
                    <a:pt x="2" y="1"/>
                    <a:pt x="2" y="2"/>
                  </a:cubicBezTo>
                  <a:cubicBezTo>
                    <a:pt x="2" y="2"/>
                    <a:pt x="2" y="2"/>
                    <a:pt x="2"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2" name="Freeform 202"/>
            <p:cNvSpPr>
              <a:spLocks/>
            </p:cNvSpPr>
            <p:nvPr/>
          </p:nvSpPr>
          <p:spPr bwMode="auto">
            <a:xfrm>
              <a:off x="784226" y="1112838"/>
              <a:ext cx="23813" cy="17463"/>
            </a:xfrm>
            <a:custGeom>
              <a:avLst/>
              <a:gdLst/>
              <a:ahLst/>
              <a:cxnLst>
                <a:cxn ang="0">
                  <a:pos x="13" y="6"/>
                </a:cxn>
                <a:cxn ang="0">
                  <a:pos x="12" y="5"/>
                </a:cxn>
                <a:cxn ang="0">
                  <a:pos x="12" y="3"/>
                </a:cxn>
                <a:cxn ang="0">
                  <a:pos x="12" y="1"/>
                </a:cxn>
                <a:cxn ang="0">
                  <a:pos x="11" y="0"/>
                </a:cxn>
                <a:cxn ang="0">
                  <a:pos x="10" y="0"/>
                </a:cxn>
                <a:cxn ang="0">
                  <a:pos x="9" y="1"/>
                </a:cxn>
                <a:cxn ang="0">
                  <a:pos x="6" y="1"/>
                </a:cxn>
                <a:cxn ang="0">
                  <a:pos x="5" y="2"/>
                </a:cxn>
                <a:cxn ang="0">
                  <a:pos x="5" y="4"/>
                </a:cxn>
                <a:cxn ang="0">
                  <a:pos x="3" y="5"/>
                </a:cxn>
                <a:cxn ang="0">
                  <a:pos x="1" y="4"/>
                </a:cxn>
                <a:cxn ang="0">
                  <a:pos x="0" y="5"/>
                </a:cxn>
                <a:cxn ang="0">
                  <a:pos x="0" y="6"/>
                </a:cxn>
                <a:cxn ang="0">
                  <a:pos x="0" y="8"/>
                </a:cxn>
                <a:cxn ang="0">
                  <a:pos x="1" y="9"/>
                </a:cxn>
                <a:cxn ang="0">
                  <a:pos x="3" y="9"/>
                </a:cxn>
                <a:cxn ang="0">
                  <a:pos x="4" y="7"/>
                </a:cxn>
                <a:cxn ang="0">
                  <a:pos x="4" y="7"/>
                </a:cxn>
                <a:cxn ang="0">
                  <a:pos x="6" y="7"/>
                </a:cxn>
                <a:cxn ang="0">
                  <a:pos x="6" y="8"/>
                </a:cxn>
                <a:cxn ang="0">
                  <a:pos x="8" y="9"/>
                </a:cxn>
                <a:cxn ang="0">
                  <a:pos x="10" y="9"/>
                </a:cxn>
                <a:cxn ang="0">
                  <a:pos x="11" y="8"/>
                </a:cxn>
                <a:cxn ang="0">
                  <a:pos x="12" y="7"/>
                </a:cxn>
                <a:cxn ang="0">
                  <a:pos x="13" y="6"/>
                </a:cxn>
              </a:cxnLst>
              <a:rect l="0" t="0" r="r" b="b"/>
              <a:pathLst>
                <a:path w="13" h="9">
                  <a:moveTo>
                    <a:pt x="13" y="6"/>
                  </a:moveTo>
                  <a:cubicBezTo>
                    <a:pt x="13" y="6"/>
                    <a:pt x="12" y="5"/>
                    <a:pt x="12" y="5"/>
                  </a:cubicBezTo>
                  <a:cubicBezTo>
                    <a:pt x="12" y="4"/>
                    <a:pt x="12" y="3"/>
                    <a:pt x="12" y="3"/>
                  </a:cubicBezTo>
                  <a:cubicBezTo>
                    <a:pt x="12" y="2"/>
                    <a:pt x="12" y="2"/>
                    <a:pt x="12" y="1"/>
                  </a:cubicBezTo>
                  <a:cubicBezTo>
                    <a:pt x="12" y="1"/>
                    <a:pt x="12" y="0"/>
                    <a:pt x="11" y="0"/>
                  </a:cubicBezTo>
                  <a:cubicBezTo>
                    <a:pt x="11" y="0"/>
                    <a:pt x="10" y="0"/>
                    <a:pt x="10" y="0"/>
                  </a:cubicBezTo>
                  <a:cubicBezTo>
                    <a:pt x="10" y="0"/>
                    <a:pt x="9" y="1"/>
                    <a:pt x="9" y="1"/>
                  </a:cubicBezTo>
                  <a:cubicBezTo>
                    <a:pt x="8" y="1"/>
                    <a:pt x="7" y="1"/>
                    <a:pt x="6" y="1"/>
                  </a:cubicBezTo>
                  <a:cubicBezTo>
                    <a:pt x="6" y="1"/>
                    <a:pt x="5" y="1"/>
                    <a:pt x="5" y="2"/>
                  </a:cubicBezTo>
                  <a:cubicBezTo>
                    <a:pt x="5" y="2"/>
                    <a:pt x="5" y="3"/>
                    <a:pt x="5" y="4"/>
                  </a:cubicBezTo>
                  <a:cubicBezTo>
                    <a:pt x="4" y="4"/>
                    <a:pt x="4" y="5"/>
                    <a:pt x="3" y="5"/>
                  </a:cubicBezTo>
                  <a:cubicBezTo>
                    <a:pt x="3" y="5"/>
                    <a:pt x="2" y="4"/>
                    <a:pt x="1" y="4"/>
                  </a:cubicBezTo>
                  <a:cubicBezTo>
                    <a:pt x="1" y="4"/>
                    <a:pt x="0" y="4"/>
                    <a:pt x="0" y="5"/>
                  </a:cubicBezTo>
                  <a:cubicBezTo>
                    <a:pt x="0" y="5"/>
                    <a:pt x="0" y="6"/>
                    <a:pt x="0" y="6"/>
                  </a:cubicBezTo>
                  <a:cubicBezTo>
                    <a:pt x="0" y="6"/>
                    <a:pt x="0" y="7"/>
                    <a:pt x="0" y="8"/>
                  </a:cubicBezTo>
                  <a:cubicBezTo>
                    <a:pt x="0" y="8"/>
                    <a:pt x="1" y="9"/>
                    <a:pt x="1" y="9"/>
                  </a:cubicBezTo>
                  <a:cubicBezTo>
                    <a:pt x="2" y="9"/>
                    <a:pt x="3" y="9"/>
                    <a:pt x="3" y="9"/>
                  </a:cubicBezTo>
                  <a:cubicBezTo>
                    <a:pt x="4" y="8"/>
                    <a:pt x="4" y="8"/>
                    <a:pt x="4" y="7"/>
                  </a:cubicBezTo>
                  <a:cubicBezTo>
                    <a:pt x="4" y="7"/>
                    <a:pt x="4" y="7"/>
                    <a:pt x="4" y="7"/>
                  </a:cubicBezTo>
                  <a:cubicBezTo>
                    <a:pt x="5" y="6"/>
                    <a:pt x="5" y="6"/>
                    <a:pt x="6" y="7"/>
                  </a:cubicBezTo>
                  <a:cubicBezTo>
                    <a:pt x="6" y="7"/>
                    <a:pt x="6" y="8"/>
                    <a:pt x="6" y="8"/>
                  </a:cubicBezTo>
                  <a:cubicBezTo>
                    <a:pt x="6" y="8"/>
                    <a:pt x="7" y="9"/>
                    <a:pt x="8" y="9"/>
                  </a:cubicBezTo>
                  <a:cubicBezTo>
                    <a:pt x="8" y="9"/>
                    <a:pt x="9" y="9"/>
                    <a:pt x="10" y="9"/>
                  </a:cubicBezTo>
                  <a:cubicBezTo>
                    <a:pt x="10" y="9"/>
                    <a:pt x="11" y="8"/>
                    <a:pt x="11" y="8"/>
                  </a:cubicBezTo>
                  <a:cubicBezTo>
                    <a:pt x="11" y="8"/>
                    <a:pt x="12" y="7"/>
                    <a:pt x="12" y="7"/>
                  </a:cubicBezTo>
                  <a:cubicBezTo>
                    <a:pt x="12" y="7"/>
                    <a:pt x="13" y="7"/>
                    <a:pt x="13"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3" name="Freeform 203"/>
            <p:cNvSpPr>
              <a:spLocks/>
            </p:cNvSpPr>
            <p:nvPr/>
          </p:nvSpPr>
          <p:spPr bwMode="auto">
            <a:xfrm>
              <a:off x="958851" y="1597026"/>
              <a:ext cx="15875" cy="9525"/>
            </a:xfrm>
            <a:custGeom>
              <a:avLst/>
              <a:gdLst/>
              <a:ahLst/>
              <a:cxnLst>
                <a:cxn ang="0">
                  <a:pos x="8" y="3"/>
                </a:cxn>
                <a:cxn ang="0">
                  <a:pos x="8" y="2"/>
                </a:cxn>
                <a:cxn ang="0">
                  <a:pos x="6" y="0"/>
                </a:cxn>
                <a:cxn ang="0">
                  <a:pos x="4" y="0"/>
                </a:cxn>
                <a:cxn ang="0">
                  <a:pos x="2" y="0"/>
                </a:cxn>
                <a:cxn ang="0">
                  <a:pos x="1" y="1"/>
                </a:cxn>
                <a:cxn ang="0">
                  <a:pos x="0" y="2"/>
                </a:cxn>
                <a:cxn ang="0">
                  <a:pos x="0" y="3"/>
                </a:cxn>
                <a:cxn ang="0">
                  <a:pos x="1" y="5"/>
                </a:cxn>
                <a:cxn ang="0">
                  <a:pos x="2" y="4"/>
                </a:cxn>
                <a:cxn ang="0">
                  <a:pos x="3" y="3"/>
                </a:cxn>
                <a:cxn ang="0">
                  <a:pos x="3" y="4"/>
                </a:cxn>
                <a:cxn ang="0">
                  <a:pos x="3" y="5"/>
                </a:cxn>
                <a:cxn ang="0">
                  <a:pos x="5" y="5"/>
                </a:cxn>
                <a:cxn ang="0">
                  <a:pos x="6" y="4"/>
                </a:cxn>
                <a:cxn ang="0">
                  <a:pos x="6" y="3"/>
                </a:cxn>
                <a:cxn ang="0">
                  <a:pos x="8" y="3"/>
                </a:cxn>
              </a:cxnLst>
              <a:rect l="0" t="0" r="r" b="b"/>
              <a:pathLst>
                <a:path w="8" h="5">
                  <a:moveTo>
                    <a:pt x="8" y="3"/>
                  </a:moveTo>
                  <a:cubicBezTo>
                    <a:pt x="8" y="3"/>
                    <a:pt x="8" y="2"/>
                    <a:pt x="8" y="2"/>
                  </a:cubicBezTo>
                  <a:cubicBezTo>
                    <a:pt x="8" y="1"/>
                    <a:pt x="7" y="1"/>
                    <a:pt x="6" y="0"/>
                  </a:cubicBezTo>
                  <a:cubicBezTo>
                    <a:pt x="6" y="0"/>
                    <a:pt x="5" y="0"/>
                    <a:pt x="4" y="0"/>
                  </a:cubicBezTo>
                  <a:cubicBezTo>
                    <a:pt x="4" y="0"/>
                    <a:pt x="3" y="0"/>
                    <a:pt x="2" y="0"/>
                  </a:cubicBezTo>
                  <a:cubicBezTo>
                    <a:pt x="2" y="0"/>
                    <a:pt x="1" y="1"/>
                    <a:pt x="1" y="1"/>
                  </a:cubicBezTo>
                  <a:cubicBezTo>
                    <a:pt x="1" y="1"/>
                    <a:pt x="0" y="2"/>
                    <a:pt x="0" y="2"/>
                  </a:cubicBezTo>
                  <a:cubicBezTo>
                    <a:pt x="0" y="2"/>
                    <a:pt x="0" y="3"/>
                    <a:pt x="0" y="3"/>
                  </a:cubicBezTo>
                  <a:cubicBezTo>
                    <a:pt x="0" y="4"/>
                    <a:pt x="0" y="5"/>
                    <a:pt x="1" y="5"/>
                  </a:cubicBezTo>
                  <a:cubicBezTo>
                    <a:pt x="1" y="5"/>
                    <a:pt x="2" y="4"/>
                    <a:pt x="2" y="4"/>
                  </a:cubicBezTo>
                  <a:cubicBezTo>
                    <a:pt x="2" y="4"/>
                    <a:pt x="2" y="3"/>
                    <a:pt x="3" y="3"/>
                  </a:cubicBezTo>
                  <a:cubicBezTo>
                    <a:pt x="3" y="3"/>
                    <a:pt x="3" y="3"/>
                    <a:pt x="3" y="4"/>
                  </a:cubicBezTo>
                  <a:cubicBezTo>
                    <a:pt x="4" y="4"/>
                    <a:pt x="3" y="5"/>
                    <a:pt x="3" y="5"/>
                  </a:cubicBezTo>
                  <a:cubicBezTo>
                    <a:pt x="4" y="5"/>
                    <a:pt x="4" y="5"/>
                    <a:pt x="5" y="5"/>
                  </a:cubicBezTo>
                  <a:cubicBezTo>
                    <a:pt x="5" y="5"/>
                    <a:pt x="5" y="4"/>
                    <a:pt x="6" y="4"/>
                  </a:cubicBezTo>
                  <a:cubicBezTo>
                    <a:pt x="6" y="4"/>
                    <a:pt x="6" y="3"/>
                    <a:pt x="6" y="3"/>
                  </a:cubicBezTo>
                  <a:cubicBezTo>
                    <a:pt x="6" y="3"/>
                    <a:pt x="7" y="3"/>
                    <a:pt x="8"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4" name="Freeform 204"/>
            <p:cNvSpPr>
              <a:spLocks/>
            </p:cNvSpPr>
            <p:nvPr/>
          </p:nvSpPr>
          <p:spPr bwMode="auto">
            <a:xfrm>
              <a:off x="974726" y="1554163"/>
              <a:ext cx="28575" cy="33338"/>
            </a:xfrm>
            <a:custGeom>
              <a:avLst/>
              <a:gdLst/>
              <a:ahLst/>
              <a:cxnLst>
                <a:cxn ang="0">
                  <a:pos x="11" y="15"/>
                </a:cxn>
                <a:cxn ang="0">
                  <a:pos x="11" y="16"/>
                </a:cxn>
                <a:cxn ang="0">
                  <a:pos x="9" y="18"/>
                </a:cxn>
                <a:cxn ang="0">
                  <a:pos x="7" y="18"/>
                </a:cxn>
                <a:cxn ang="0">
                  <a:pos x="3" y="16"/>
                </a:cxn>
                <a:cxn ang="0">
                  <a:pos x="1" y="14"/>
                </a:cxn>
                <a:cxn ang="0">
                  <a:pos x="0" y="12"/>
                </a:cxn>
                <a:cxn ang="0">
                  <a:pos x="0" y="9"/>
                </a:cxn>
                <a:cxn ang="0">
                  <a:pos x="3" y="7"/>
                </a:cxn>
                <a:cxn ang="0">
                  <a:pos x="4" y="6"/>
                </a:cxn>
                <a:cxn ang="0">
                  <a:pos x="5" y="6"/>
                </a:cxn>
                <a:cxn ang="0">
                  <a:pos x="6" y="7"/>
                </a:cxn>
                <a:cxn ang="0">
                  <a:pos x="7" y="7"/>
                </a:cxn>
                <a:cxn ang="0">
                  <a:pos x="8" y="5"/>
                </a:cxn>
                <a:cxn ang="0">
                  <a:pos x="7" y="5"/>
                </a:cxn>
                <a:cxn ang="0">
                  <a:pos x="7" y="3"/>
                </a:cxn>
                <a:cxn ang="0">
                  <a:pos x="8" y="2"/>
                </a:cxn>
                <a:cxn ang="0">
                  <a:pos x="7" y="0"/>
                </a:cxn>
                <a:cxn ang="0">
                  <a:pos x="10" y="0"/>
                </a:cxn>
                <a:cxn ang="0">
                  <a:pos x="12" y="0"/>
                </a:cxn>
                <a:cxn ang="0">
                  <a:pos x="14" y="3"/>
                </a:cxn>
                <a:cxn ang="0">
                  <a:pos x="14" y="5"/>
                </a:cxn>
                <a:cxn ang="0">
                  <a:pos x="13" y="7"/>
                </a:cxn>
                <a:cxn ang="0">
                  <a:pos x="12" y="10"/>
                </a:cxn>
                <a:cxn ang="0">
                  <a:pos x="12" y="12"/>
                </a:cxn>
                <a:cxn ang="0">
                  <a:pos x="13" y="13"/>
                </a:cxn>
                <a:cxn ang="0">
                  <a:pos x="12" y="15"/>
                </a:cxn>
                <a:cxn ang="0">
                  <a:pos x="11" y="15"/>
                </a:cxn>
              </a:cxnLst>
              <a:rect l="0" t="0" r="r" b="b"/>
              <a:pathLst>
                <a:path w="15" h="18">
                  <a:moveTo>
                    <a:pt x="11" y="15"/>
                  </a:moveTo>
                  <a:cubicBezTo>
                    <a:pt x="11" y="15"/>
                    <a:pt x="11" y="16"/>
                    <a:pt x="11" y="16"/>
                  </a:cubicBezTo>
                  <a:cubicBezTo>
                    <a:pt x="10" y="17"/>
                    <a:pt x="10" y="18"/>
                    <a:pt x="9" y="18"/>
                  </a:cubicBezTo>
                  <a:cubicBezTo>
                    <a:pt x="9" y="18"/>
                    <a:pt x="7" y="18"/>
                    <a:pt x="7" y="18"/>
                  </a:cubicBezTo>
                  <a:cubicBezTo>
                    <a:pt x="6" y="17"/>
                    <a:pt x="4" y="17"/>
                    <a:pt x="3" y="16"/>
                  </a:cubicBezTo>
                  <a:cubicBezTo>
                    <a:pt x="3" y="16"/>
                    <a:pt x="2" y="14"/>
                    <a:pt x="1" y="14"/>
                  </a:cubicBezTo>
                  <a:cubicBezTo>
                    <a:pt x="1" y="13"/>
                    <a:pt x="0" y="12"/>
                    <a:pt x="0" y="12"/>
                  </a:cubicBezTo>
                  <a:cubicBezTo>
                    <a:pt x="0" y="11"/>
                    <a:pt x="0" y="9"/>
                    <a:pt x="0" y="9"/>
                  </a:cubicBezTo>
                  <a:cubicBezTo>
                    <a:pt x="0" y="8"/>
                    <a:pt x="2" y="7"/>
                    <a:pt x="3" y="7"/>
                  </a:cubicBezTo>
                  <a:cubicBezTo>
                    <a:pt x="3" y="7"/>
                    <a:pt x="3" y="6"/>
                    <a:pt x="4" y="6"/>
                  </a:cubicBezTo>
                  <a:cubicBezTo>
                    <a:pt x="4" y="6"/>
                    <a:pt x="5" y="6"/>
                    <a:pt x="5" y="6"/>
                  </a:cubicBezTo>
                  <a:cubicBezTo>
                    <a:pt x="5" y="6"/>
                    <a:pt x="6" y="7"/>
                    <a:pt x="6" y="7"/>
                  </a:cubicBezTo>
                  <a:cubicBezTo>
                    <a:pt x="6" y="7"/>
                    <a:pt x="7" y="7"/>
                    <a:pt x="7" y="7"/>
                  </a:cubicBezTo>
                  <a:cubicBezTo>
                    <a:pt x="8" y="6"/>
                    <a:pt x="8" y="5"/>
                    <a:pt x="8" y="5"/>
                  </a:cubicBezTo>
                  <a:cubicBezTo>
                    <a:pt x="8" y="5"/>
                    <a:pt x="7" y="5"/>
                    <a:pt x="7" y="5"/>
                  </a:cubicBezTo>
                  <a:cubicBezTo>
                    <a:pt x="7" y="4"/>
                    <a:pt x="7" y="3"/>
                    <a:pt x="7" y="3"/>
                  </a:cubicBezTo>
                  <a:cubicBezTo>
                    <a:pt x="7" y="3"/>
                    <a:pt x="8" y="2"/>
                    <a:pt x="8" y="2"/>
                  </a:cubicBezTo>
                  <a:cubicBezTo>
                    <a:pt x="8" y="1"/>
                    <a:pt x="7" y="1"/>
                    <a:pt x="7" y="0"/>
                  </a:cubicBezTo>
                  <a:cubicBezTo>
                    <a:pt x="8" y="0"/>
                    <a:pt x="9" y="0"/>
                    <a:pt x="10" y="0"/>
                  </a:cubicBezTo>
                  <a:cubicBezTo>
                    <a:pt x="11" y="0"/>
                    <a:pt x="12" y="0"/>
                    <a:pt x="12" y="0"/>
                  </a:cubicBezTo>
                  <a:cubicBezTo>
                    <a:pt x="13" y="1"/>
                    <a:pt x="14" y="2"/>
                    <a:pt x="14" y="3"/>
                  </a:cubicBezTo>
                  <a:cubicBezTo>
                    <a:pt x="15" y="4"/>
                    <a:pt x="14" y="5"/>
                    <a:pt x="14" y="5"/>
                  </a:cubicBezTo>
                  <a:cubicBezTo>
                    <a:pt x="14" y="6"/>
                    <a:pt x="13" y="7"/>
                    <a:pt x="13" y="7"/>
                  </a:cubicBezTo>
                  <a:cubicBezTo>
                    <a:pt x="12" y="8"/>
                    <a:pt x="12" y="9"/>
                    <a:pt x="12" y="10"/>
                  </a:cubicBezTo>
                  <a:cubicBezTo>
                    <a:pt x="12" y="10"/>
                    <a:pt x="12" y="11"/>
                    <a:pt x="12" y="12"/>
                  </a:cubicBezTo>
                  <a:cubicBezTo>
                    <a:pt x="12" y="12"/>
                    <a:pt x="13" y="13"/>
                    <a:pt x="13" y="13"/>
                  </a:cubicBezTo>
                  <a:cubicBezTo>
                    <a:pt x="13" y="13"/>
                    <a:pt x="12" y="14"/>
                    <a:pt x="12" y="15"/>
                  </a:cubicBezTo>
                  <a:cubicBezTo>
                    <a:pt x="12" y="15"/>
                    <a:pt x="11" y="15"/>
                    <a:pt x="11" y="1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5" name="Freeform 206"/>
            <p:cNvSpPr>
              <a:spLocks/>
            </p:cNvSpPr>
            <p:nvPr/>
          </p:nvSpPr>
          <p:spPr bwMode="auto">
            <a:xfrm>
              <a:off x="911226" y="1498600"/>
              <a:ext cx="55563" cy="60325"/>
            </a:xfrm>
            <a:custGeom>
              <a:avLst/>
              <a:gdLst/>
              <a:ahLst/>
              <a:cxnLst>
                <a:cxn ang="0">
                  <a:pos x="26" y="25"/>
                </a:cxn>
                <a:cxn ang="0">
                  <a:pos x="24" y="28"/>
                </a:cxn>
                <a:cxn ang="0">
                  <a:pos x="22" y="30"/>
                </a:cxn>
                <a:cxn ang="0">
                  <a:pos x="19" y="32"/>
                </a:cxn>
                <a:cxn ang="0">
                  <a:pos x="18" y="31"/>
                </a:cxn>
                <a:cxn ang="0">
                  <a:pos x="16" y="28"/>
                </a:cxn>
                <a:cxn ang="0">
                  <a:pos x="14" y="28"/>
                </a:cxn>
                <a:cxn ang="0">
                  <a:pos x="13" y="26"/>
                </a:cxn>
                <a:cxn ang="0">
                  <a:pos x="14" y="24"/>
                </a:cxn>
                <a:cxn ang="0">
                  <a:pos x="13" y="22"/>
                </a:cxn>
                <a:cxn ang="0">
                  <a:pos x="11" y="21"/>
                </a:cxn>
                <a:cxn ang="0">
                  <a:pos x="9" y="20"/>
                </a:cxn>
                <a:cxn ang="0">
                  <a:pos x="6" y="17"/>
                </a:cxn>
                <a:cxn ang="0">
                  <a:pos x="3" y="16"/>
                </a:cxn>
                <a:cxn ang="0">
                  <a:pos x="1" y="15"/>
                </a:cxn>
                <a:cxn ang="0">
                  <a:pos x="0" y="14"/>
                </a:cxn>
                <a:cxn ang="0">
                  <a:pos x="0" y="13"/>
                </a:cxn>
                <a:cxn ang="0">
                  <a:pos x="1" y="13"/>
                </a:cxn>
                <a:cxn ang="0">
                  <a:pos x="0" y="10"/>
                </a:cxn>
                <a:cxn ang="0">
                  <a:pos x="1" y="11"/>
                </a:cxn>
                <a:cxn ang="0">
                  <a:pos x="2" y="12"/>
                </a:cxn>
                <a:cxn ang="0">
                  <a:pos x="4" y="11"/>
                </a:cxn>
                <a:cxn ang="0">
                  <a:pos x="7" y="7"/>
                </a:cxn>
                <a:cxn ang="0">
                  <a:pos x="10" y="5"/>
                </a:cxn>
                <a:cxn ang="0">
                  <a:pos x="12" y="3"/>
                </a:cxn>
                <a:cxn ang="0">
                  <a:pos x="13" y="3"/>
                </a:cxn>
                <a:cxn ang="0">
                  <a:pos x="16" y="2"/>
                </a:cxn>
                <a:cxn ang="0">
                  <a:pos x="17" y="1"/>
                </a:cxn>
                <a:cxn ang="0">
                  <a:pos x="18" y="0"/>
                </a:cxn>
                <a:cxn ang="0">
                  <a:pos x="20" y="0"/>
                </a:cxn>
                <a:cxn ang="0">
                  <a:pos x="22" y="2"/>
                </a:cxn>
                <a:cxn ang="0">
                  <a:pos x="26" y="5"/>
                </a:cxn>
                <a:cxn ang="0">
                  <a:pos x="29" y="7"/>
                </a:cxn>
                <a:cxn ang="0">
                  <a:pos x="29" y="8"/>
                </a:cxn>
                <a:cxn ang="0">
                  <a:pos x="28" y="9"/>
                </a:cxn>
                <a:cxn ang="0">
                  <a:pos x="28" y="10"/>
                </a:cxn>
                <a:cxn ang="0">
                  <a:pos x="28" y="11"/>
                </a:cxn>
                <a:cxn ang="0">
                  <a:pos x="26" y="12"/>
                </a:cxn>
                <a:cxn ang="0">
                  <a:pos x="26" y="13"/>
                </a:cxn>
                <a:cxn ang="0">
                  <a:pos x="27" y="13"/>
                </a:cxn>
                <a:cxn ang="0">
                  <a:pos x="29" y="12"/>
                </a:cxn>
                <a:cxn ang="0">
                  <a:pos x="30" y="13"/>
                </a:cxn>
                <a:cxn ang="0">
                  <a:pos x="30" y="15"/>
                </a:cxn>
                <a:cxn ang="0">
                  <a:pos x="28" y="17"/>
                </a:cxn>
                <a:cxn ang="0">
                  <a:pos x="28" y="20"/>
                </a:cxn>
                <a:cxn ang="0">
                  <a:pos x="27" y="22"/>
                </a:cxn>
                <a:cxn ang="0">
                  <a:pos x="26" y="25"/>
                </a:cxn>
              </a:cxnLst>
              <a:rect l="0" t="0" r="r" b="b"/>
              <a:pathLst>
                <a:path w="30" h="32">
                  <a:moveTo>
                    <a:pt x="26" y="25"/>
                  </a:moveTo>
                  <a:cubicBezTo>
                    <a:pt x="25" y="26"/>
                    <a:pt x="24" y="27"/>
                    <a:pt x="24" y="28"/>
                  </a:cubicBezTo>
                  <a:cubicBezTo>
                    <a:pt x="23" y="28"/>
                    <a:pt x="23" y="30"/>
                    <a:pt x="22" y="30"/>
                  </a:cubicBezTo>
                  <a:cubicBezTo>
                    <a:pt x="22" y="31"/>
                    <a:pt x="20" y="32"/>
                    <a:pt x="19" y="32"/>
                  </a:cubicBezTo>
                  <a:cubicBezTo>
                    <a:pt x="19" y="32"/>
                    <a:pt x="18" y="31"/>
                    <a:pt x="18" y="31"/>
                  </a:cubicBezTo>
                  <a:cubicBezTo>
                    <a:pt x="17" y="30"/>
                    <a:pt x="17" y="29"/>
                    <a:pt x="16" y="28"/>
                  </a:cubicBezTo>
                  <a:cubicBezTo>
                    <a:pt x="16" y="28"/>
                    <a:pt x="15" y="28"/>
                    <a:pt x="14" y="28"/>
                  </a:cubicBezTo>
                  <a:cubicBezTo>
                    <a:pt x="14" y="27"/>
                    <a:pt x="13" y="27"/>
                    <a:pt x="13" y="26"/>
                  </a:cubicBezTo>
                  <a:cubicBezTo>
                    <a:pt x="13" y="26"/>
                    <a:pt x="14" y="25"/>
                    <a:pt x="14" y="24"/>
                  </a:cubicBezTo>
                  <a:cubicBezTo>
                    <a:pt x="14" y="24"/>
                    <a:pt x="13" y="22"/>
                    <a:pt x="13" y="22"/>
                  </a:cubicBezTo>
                  <a:cubicBezTo>
                    <a:pt x="12" y="21"/>
                    <a:pt x="12" y="21"/>
                    <a:pt x="11" y="21"/>
                  </a:cubicBezTo>
                  <a:cubicBezTo>
                    <a:pt x="11" y="21"/>
                    <a:pt x="10" y="20"/>
                    <a:pt x="9" y="20"/>
                  </a:cubicBezTo>
                  <a:cubicBezTo>
                    <a:pt x="8" y="19"/>
                    <a:pt x="7" y="18"/>
                    <a:pt x="6" y="17"/>
                  </a:cubicBezTo>
                  <a:cubicBezTo>
                    <a:pt x="5" y="17"/>
                    <a:pt x="4" y="16"/>
                    <a:pt x="3" y="16"/>
                  </a:cubicBezTo>
                  <a:cubicBezTo>
                    <a:pt x="3" y="15"/>
                    <a:pt x="2" y="15"/>
                    <a:pt x="1" y="15"/>
                  </a:cubicBezTo>
                  <a:cubicBezTo>
                    <a:pt x="1" y="14"/>
                    <a:pt x="0" y="14"/>
                    <a:pt x="0" y="14"/>
                  </a:cubicBezTo>
                  <a:cubicBezTo>
                    <a:pt x="0" y="13"/>
                    <a:pt x="0" y="13"/>
                    <a:pt x="0" y="13"/>
                  </a:cubicBezTo>
                  <a:cubicBezTo>
                    <a:pt x="0" y="12"/>
                    <a:pt x="1" y="13"/>
                    <a:pt x="1" y="13"/>
                  </a:cubicBezTo>
                  <a:cubicBezTo>
                    <a:pt x="1" y="12"/>
                    <a:pt x="0" y="11"/>
                    <a:pt x="0" y="10"/>
                  </a:cubicBezTo>
                  <a:cubicBezTo>
                    <a:pt x="0" y="10"/>
                    <a:pt x="1" y="11"/>
                    <a:pt x="1" y="11"/>
                  </a:cubicBezTo>
                  <a:cubicBezTo>
                    <a:pt x="2" y="11"/>
                    <a:pt x="2" y="12"/>
                    <a:pt x="2" y="12"/>
                  </a:cubicBezTo>
                  <a:cubicBezTo>
                    <a:pt x="3" y="13"/>
                    <a:pt x="4" y="11"/>
                    <a:pt x="4" y="11"/>
                  </a:cubicBezTo>
                  <a:cubicBezTo>
                    <a:pt x="5" y="10"/>
                    <a:pt x="6" y="8"/>
                    <a:pt x="7" y="7"/>
                  </a:cubicBezTo>
                  <a:cubicBezTo>
                    <a:pt x="7" y="6"/>
                    <a:pt x="9" y="6"/>
                    <a:pt x="10" y="5"/>
                  </a:cubicBezTo>
                  <a:cubicBezTo>
                    <a:pt x="10" y="5"/>
                    <a:pt x="11" y="4"/>
                    <a:pt x="12" y="3"/>
                  </a:cubicBezTo>
                  <a:cubicBezTo>
                    <a:pt x="12" y="3"/>
                    <a:pt x="12" y="3"/>
                    <a:pt x="13" y="3"/>
                  </a:cubicBezTo>
                  <a:cubicBezTo>
                    <a:pt x="13" y="3"/>
                    <a:pt x="15" y="3"/>
                    <a:pt x="16" y="2"/>
                  </a:cubicBezTo>
                  <a:cubicBezTo>
                    <a:pt x="16" y="2"/>
                    <a:pt x="16" y="1"/>
                    <a:pt x="17" y="1"/>
                  </a:cubicBezTo>
                  <a:cubicBezTo>
                    <a:pt x="17" y="0"/>
                    <a:pt x="18" y="0"/>
                    <a:pt x="18" y="0"/>
                  </a:cubicBezTo>
                  <a:cubicBezTo>
                    <a:pt x="19" y="0"/>
                    <a:pt x="20" y="0"/>
                    <a:pt x="20" y="0"/>
                  </a:cubicBezTo>
                  <a:cubicBezTo>
                    <a:pt x="21" y="1"/>
                    <a:pt x="22" y="2"/>
                    <a:pt x="22" y="2"/>
                  </a:cubicBezTo>
                  <a:cubicBezTo>
                    <a:pt x="23" y="3"/>
                    <a:pt x="25" y="4"/>
                    <a:pt x="26" y="5"/>
                  </a:cubicBezTo>
                  <a:cubicBezTo>
                    <a:pt x="27" y="6"/>
                    <a:pt x="29" y="6"/>
                    <a:pt x="29" y="7"/>
                  </a:cubicBezTo>
                  <a:cubicBezTo>
                    <a:pt x="29" y="7"/>
                    <a:pt x="29" y="8"/>
                    <a:pt x="29" y="8"/>
                  </a:cubicBezTo>
                  <a:cubicBezTo>
                    <a:pt x="29" y="8"/>
                    <a:pt x="28" y="9"/>
                    <a:pt x="28" y="9"/>
                  </a:cubicBezTo>
                  <a:cubicBezTo>
                    <a:pt x="28" y="9"/>
                    <a:pt x="28" y="10"/>
                    <a:pt x="28" y="10"/>
                  </a:cubicBezTo>
                  <a:cubicBezTo>
                    <a:pt x="28" y="10"/>
                    <a:pt x="28" y="11"/>
                    <a:pt x="28" y="11"/>
                  </a:cubicBezTo>
                  <a:cubicBezTo>
                    <a:pt x="27" y="11"/>
                    <a:pt x="26" y="11"/>
                    <a:pt x="26" y="12"/>
                  </a:cubicBezTo>
                  <a:cubicBezTo>
                    <a:pt x="26" y="12"/>
                    <a:pt x="26" y="13"/>
                    <a:pt x="26" y="13"/>
                  </a:cubicBezTo>
                  <a:cubicBezTo>
                    <a:pt x="26" y="13"/>
                    <a:pt x="27" y="13"/>
                    <a:pt x="27" y="13"/>
                  </a:cubicBezTo>
                  <a:cubicBezTo>
                    <a:pt x="28" y="13"/>
                    <a:pt x="29" y="12"/>
                    <a:pt x="29" y="12"/>
                  </a:cubicBezTo>
                  <a:cubicBezTo>
                    <a:pt x="30" y="12"/>
                    <a:pt x="30" y="13"/>
                    <a:pt x="30" y="13"/>
                  </a:cubicBezTo>
                  <a:cubicBezTo>
                    <a:pt x="30" y="14"/>
                    <a:pt x="30" y="15"/>
                    <a:pt x="30" y="15"/>
                  </a:cubicBezTo>
                  <a:cubicBezTo>
                    <a:pt x="29" y="15"/>
                    <a:pt x="28" y="17"/>
                    <a:pt x="28" y="17"/>
                  </a:cubicBezTo>
                  <a:cubicBezTo>
                    <a:pt x="28" y="18"/>
                    <a:pt x="28" y="19"/>
                    <a:pt x="28" y="20"/>
                  </a:cubicBezTo>
                  <a:cubicBezTo>
                    <a:pt x="28" y="21"/>
                    <a:pt x="27" y="22"/>
                    <a:pt x="27" y="22"/>
                  </a:cubicBezTo>
                  <a:cubicBezTo>
                    <a:pt x="27" y="23"/>
                    <a:pt x="26" y="24"/>
                    <a:pt x="26" y="2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6" name="Freeform 207"/>
            <p:cNvSpPr>
              <a:spLocks/>
            </p:cNvSpPr>
            <p:nvPr/>
          </p:nvSpPr>
          <p:spPr bwMode="auto">
            <a:xfrm>
              <a:off x="903288" y="1503363"/>
              <a:ext cx="11113" cy="4763"/>
            </a:xfrm>
            <a:custGeom>
              <a:avLst/>
              <a:gdLst/>
              <a:ahLst/>
              <a:cxnLst>
                <a:cxn ang="0">
                  <a:pos x="5" y="3"/>
                </a:cxn>
                <a:cxn ang="0">
                  <a:pos x="3" y="2"/>
                </a:cxn>
                <a:cxn ang="0">
                  <a:pos x="2" y="2"/>
                </a:cxn>
                <a:cxn ang="0">
                  <a:pos x="1" y="2"/>
                </a:cxn>
                <a:cxn ang="0">
                  <a:pos x="0" y="0"/>
                </a:cxn>
                <a:cxn ang="0">
                  <a:pos x="1" y="0"/>
                </a:cxn>
                <a:cxn ang="0">
                  <a:pos x="3" y="0"/>
                </a:cxn>
                <a:cxn ang="0">
                  <a:pos x="6" y="0"/>
                </a:cxn>
                <a:cxn ang="0">
                  <a:pos x="6" y="2"/>
                </a:cxn>
                <a:cxn ang="0">
                  <a:pos x="5" y="3"/>
                </a:cxn>
                <a:cxn ang="0">
                  <a:pos x="5" y="3"/>
                </a:cxn>
              </a:cxnLst>
              <a:rect l="0" t="0" r="r" b="b"/>
              <a:pathLst>
                <a:path w="6" h="3">
                  <a:moveTo>
                    <a:pt x="5" y="3"/>
                  </a:moveTo>
                  <a:cubicBezTo>
                    <a:pt x="4" y="3"/>
                    <a:pt x="4" y="2"/>
                    <a:pt x="3" y="2"/>
                  </a:cubicBezTo>
                  <a:cubicBezTo>
                    <a:pt x="3" y="2"/>
                    <a:pt x="3" y="2"/>
                    <a:pt x="2" y="2"/>
                  </a:cubicBezTo>
                  <a:cubicBezTo>
                    <a:pt x="2" y="2"/>
                    <a:pt x="1" y="2"/>
                    <a:pt x="1" y="2"/>
                  </a:cubicBezTo>
                  <a:cubicBezTo>
                    <a:pt x="0" y="2"/>
                    <a:pt x="0" y="1"/>
                    <a:pt x="0" y="0"/>
                  </a:cubicBezTo>
                  <a:cubicBezTo>
                    <a:pt x="0" y="0"/>
                    <a:pt x="1" y="0"/>
                    <a:pt x="1" y="0"/>
                  </a:cubicBezTo>
                  <a:cubicBezTo>
                    <a:pt x="2" y="0"/>
                    <a:pt x="3" y="0"/>
                    <a:pt x="3" y="0"/>
                  </a:cubicBezTo>
                  <a:cubicBezTo>
                    <a:pt x="4" y="0"/>
                    <a:pt x="5" y="0"/>
                    <a:pt x="6" y="0"/>
                  </a:cubicBezTo>
                  <a:cubicBezTo>
                    <a:pt x="6" y="1"/>
                    <a:pt x="6" y="1"/>
                    <a:pt x="6" y="2"/>
                  </a:cubicBezTo>
                  <a:cubicBezTo>
                    <a:pt x="6" y="2"/>
                    <a:pt x="6" y="2"/>
                    <a:pt x="5" y="3"/>
                  </a:cubicBezTo>
                  <a:cubicBezTo>
                    <a:pt x="5" y="3"/>
                    <a:pt x="5" y="3"/>
                    <a:pt x="5"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7" name="Freeform 208"/>
            <p:cNvSpPr>
              <a:spLocks/>
            </p:cNvSpPr>
            <p:nvPr/>
          </p:nvSpPr>
          <p:spPr bwMode="auto">
            <a:xfrm>
              <a:off x="877888" y="1489075"/>
              <a:ext cx="34925" cy="15875"/>
            </a:xfrm>
            <a:custGeom>
              <a:avLst/>
              <a:gdLst/>
              <a:ahLst/>
              <a:cxnLst>
                <a:cxn ang="0">
                  <a:pos x="18" y="4"/>
                </a:cxn>
                <a:cxn ang="0">
                  <a:pos x="16" y="2"/>
                </a:cxn>
                <a:cxn ang="0">
                  <a:pos x="14" y="2"/>
                </a:cxn>
                <a:cxn ang="0">
                  <a:pos x="13" y="1"/>
                </a:cxn>
                <a:cxn ang="0">
                  <a:pos x="11" y="0"/>
                </a:cxn>
                <a:cxn ang="0">
                  <a:pos x="9" y="0"/>
                </a:cxn>
                <a:cxn ang="0">
                  <a:pos x="8" y="2"/>
                </a:cxn>
                <a:cxn ang="0">
                  <a:pos x="5" y="3"/>
                </a:cxn>
                <a:cxn ang="0">
                  <a:pos x="2" y="4"/>
                </a:cxn>
                <a:cxn ang="0">
                  <a:pos x="0" y="4"/>
                </a:cxn>
                <a:cxn ang="0">
                  <a:pos x="1" y="6"/>
                </a:cxn>
                <a:cxn ang="0">
                  <a:pos x="2" y="7"/>
                </a:cxn>
                <a:cxn ang="0">
                  <a:pos x="3" y="8"/>
                </a:cxn>
                <a:cxn ang="0">
                  <a:pos x="5" y="7"/>
                </a:cxn>
                <a:cxn ang="0">
                  <a:pos x="7" y="6"/>
                </a:cxn>
                <a:cxn ang="0">
                  <a:pos x="8" y="4"/>
                </a:cxn>
                <a:cxn ang="0">
                  <a:pos x="9" y="4"/>
                </a:cxn>
                <a:cxn ang="0">
                  <a:pos x="11" y="5"/>
                </a:cxn>
                <a:cxn ang="0">
                  <a:pos x="12" y="5"/>
                </a:cxn>
                <a:cxn ang="0">
                  <a:pos x="15" y="5"/>
                </a:cxn>
                <a:cxn ang="0">
                  <a:pos x="17" y="5"/>
                </a:cxn>
                <a:cxn ang="0">
                  <a:pos x="18" y="4"/>
                </a:cxn>
              </a:cxnLst>
              <a:rect l="0" t="0" r="r" b="b"/>
              <a:pathLst>
                <a:path w="18" h="8">
                  <a:moveTo>
                    <a:pt x="18" y="4"/>
                  </a:moveTo>
                  <a:cubicBezTo>
                    <a:pt x="18" y="3"/>
                    <a:pt x="17" y="3"/>
                    <a:pt x="16" y="2"/>
                  </a:cubicBezTo>
                  <a:cubicBezTo>
                    <a:pt x="16" y="2"/>
                    <a:pt x="15" y="2"/>
                    <a:pt x="14" y="2"/>
                  </a:cubicBezTo>
                  <a:cubicBezTo>
                    <a:pt x="14" y="2"/>
                    <a:pt x="13" y="2"/>
                    <a:pt x="13" y="1"/>
                  </a:cubicBezTo>
                  <a:cubicBezTo>
                    <a:pt x="12" y="1"/>
                    <a:pt x="11" y="0"/>
                    <a:pt x="11" y="0"/>
                  </a:cubicBezTo>
                  <a:cubicBezTo>
                    <a:pt x="10" y="0"/>
                    <a:pt x="10" y="0"/>
                    <a:pt x="9" y="0"/>
                  </a:cubicBezTo>
                  <a:cubicBezTo>
                    <a:pt x="9" y="0"/>
                    <a:pt x="9" y="1"/>
                    <a:pt x="8" y="2"/>
                  </a:cubicBezTo>
                  <a:cubicBezTo>
                    <a:pt x="8" y="2"/>
                    <a:pt x="6" y="3"/>
                    <a:pt x="5" y="3"/>
                  </a:cubicBezTo>
                  <a:cubicBezTo>
                    <a:pt x="5" y="3"/>
                    <a:pt x="3" y="3"/>
                    <a:pt x="2" y="4"/>
                  </a:cubicBezTo>
                  <a:cubicBezTo>
                    <a:pt x="2" y="4"/>
                    <a:pt x="1" y="4"/>
                    <a:pt x="0" y="4"/>
                  </a:cubicBezTo>
                  <a:cubicBezTo>
                    <a:pt x="0" y="5"/>
                    <a:pt x="1" y="5"/>
                    <a:pt x="1" y="6"/>
                  </a:cubicBezTo>
                  <a:cubicBezTo>
                    <a:pt x="1" y="6"/>
                    <a:pt x="2" y="6"/>
                    <a:pt x="2" y="7"/>
                  </a:cubicBezTo>
                  <a:cubicBezTo>
                    <a:pt x="3" y="7"/>
                    <a:pt x="3" y="8"/>
                    <a:pt x="3" y="8"/>
                  </a:cubicBezTo>
                  <a:cubicBezTo>
                    <a:pt x="4" y="8"/>
                    <a:pt x="5" y="8"/>
                    <a:pt x="5" y="7"/>
                  </a:cubicBezTo>
                  <a:cubicBezTo>
                    <a:pt x="6" y="7"/>
                    <a:pt x="6" y="6"/>
                    <a:pt x="7" y="6"/>
                  </a:cubicBezTo>
                  <a:cubicBezTo>
                    <a:pt x="7" y="5"/>
                    <a:pt x="7" y="4"/>
                    <a:pt x="8" y="4"/>
                  </a:cubicBezTo>
                  <a:cubicBezTo>
                    <a:pt x="8" y="4"/>
                    <a:pt x="9" y="4"/>
                    <a:pt x="9" y="4"/>
                  </a:cubicBezTo>
                  <a:cubicBezTo>
                    <a:pt x="10" y="4"/>
                    <a:pt x="11" y="5"/>
                    <a:pt x="11" y="5"/>
                  </a:cubicBezTo>
                  <a:cubicBezTo>
                    <a:pt x="11" y="5"/>
                    <a:pt x="12" y="5"/>
                    <a:pt x="12" y="5"/>
                  </a:cubicBezTo>
                  <a:cubicBezTo>
                    <a:pt x="13" y="5"/>
                    <a:pt x="14" y="5"/>
                    <a:pt x="15" y="5"/>
                  </a:cubicBezTo>
                  <a:cubicBezTo>
                    <a:pt x="15" y="4"/>
                    <a:pt x="17" y="5"/>
                    <a:pt x="17" y="5"/>
                  </a:cubicBezTo>
                  <a:cubicBezTo>
                    <a:pt x="18" y="5"/>
                    <a:pt x="18" y="4"/>
                    <a:pt x="18"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8" name="Freeform 209"/>
            <p:cNvSpPr>
              <a:spLocks/>
            </p:cNvSpPr>
            <p:nvPr/>
          </p:nvSpPr>
          <p:spPr bwMode="auto">
            <a:xfrm>
              <a:off x="835026" y="963613"/>
              <a:ext cx="26988" cy="26988"/>
            </a:xfrm>
            <a:custGeom>
              <a:avLst/>
              <a:gdLst/>
              <a:ahLst/>
              <a:cxnLst>
                <a:cxn ang="0">
                  <a:pos x="13" y="13"/>
                </a:cxn>
                <a:cxn ang="0">
                  <a:pos x="11" y="12"/>
                </a:cxn>
                <a:cxn ang="0">
                  <a:pos x="9" y="12"/>
                </a:cxn>
                <a:cxn ang="0">
                  <a:pos x="5" y="12"/>
                </a:cxn>
                <a:cxn ang="0">
                  <a:pos x="4" y="11"/>
                </a:cxn>
                <a:cxn ang="0">
                  <a:pos x="3" y="9"/>
                </a:cxn>
                <a:cxn ang="0">
                  <a:pos x="3" y="9"/>
                </a:cxn>
                <a:cxn ang="0">
                  <a:pos x="5" y="8"/>
                </a:cxn>
                <a:cxn ang="0">
                  <a:pos x="4" y="7"/>
                </a:cxn>
                <a:cxn ang="0">
                  <a:pos x="3" y="7"/>
                </a:cxn>
                <a:cxn ang="0">
                  <a:pos x="2" y="6"/>
                </a:cxn>
                <a:cxn ang="0">
                  <a:pos x="3" y="6"/>
                </a:cxn>
                <a:cxn ang="0">
                  <a:pos x="4" y="5"/>
                </a:cxn>
                <a:cxn ang="0">
                  <a:pos x="2" y="4"/>
                </a:cxn>
                <a:cxn ang="0">
                  <a:pos x="1" y="2"/>
                </a:cxn>
                <a:cxn ang="0">
                  <a:pos x="1" y="1"/>
                </a:cxn>
                <a:cxn ang="0">
                  <a:pos x="1" y="0"/>
                </a:cxn>
                <a:cxn ang="0">
                  <a:pos x="4" y="1"/>
                </a:cxn>
                <a:cxn ang="0">
                  <a:pos x="6" y="1"/>
                </a:cxn>
                <a:cxn ang="0">
                  <a:pos x="7" y="2"/>
                </a:cxn>
                <a:cxn ang="0">
                  <a:pos x="7" y="4"/>
                </a:cxn>
                <a:cxn ang="0">
                  <a:pos x="9" y="6"/>
                </a:cxn>
                <a:cxn ang="0">
                  <a:pos x="11" y="7"/>
                </a:cxn>
                <a:cxn ang="0">
                  <a:pos x="11" y="8"/>
                </a:cxn>
                <a:cxn ang="0">
                  <a:pos x="14" y="8"/>
                </a:cxn>
                <a:cxn ang="0">
                  <a:pos x="14" y="9"/>
                </a:cxn>
                <a:cxn ang="0">
                  <a:pos x="14" y="11"/>
                </a:cxn>
                <a:cxn ang="0">
                  <a:pos x="14" y="12"/>
                </a:cxn>
                <a:cxn ang="0">
                  <a:pos x="13" y="13"/>
                </a:cxn>
              </a:cxnLst>
              <a:rect l="0" t="0" r="r" b="b"/>
              <a:pathLst>
                <a:path w="14" h="14">
                  <a:moveTo>
                    <a:pt x="13" y="13"/>
                  </a:moveTo>
                  <a:cubicBezTo>
                    <a:pt x="12" y="14"/>
                    <a:pt x="12" y="12"/>
                    <a:pt x="11" y="12"/>
                  </a:cubicBezTo>
                  <a:cubicBezTo>
                    <a:pt x="11" y="12"/>
                    <a:pt x="9" y="12"/>
                    <a:pt x="9" y="12"/>
                  </a:cubicBezTo>
                  <a:cubicBezTo>
                    <a:pt x="8" y="12"/>
                    <a:pt x="6" y="12"/>
                    <a:pt x="5" y="12"/>
                  </a:cubicBezTo>
                  <a:cubicBezTo>
                    <a:pt x="5" y="12"/>
                    <a:pt x="4" y="11"/>
                    <a:pt x="4" y="11"/>
                  </a:cubicBezTo>
                  <a:cubicBezTo>
                    <a:pt x="3" y="11"/>
                    <a:pt x="3" y="10"/>
                    <a:pt x="3" y="9"/>
                  </a:cubicBezTo>
                  <a:cubicBezTo>
                    <a:pt x="3" y="9"/>
                    <a:pt x="3" y="9"/>
                    <a:pt x="3" y="9"/>
                  </a:cubicBezTo>
                  <a:cubicBezTo>
                    <a:pt x="4" y="9"/>
                    <a:pt x="5" y="9"/>
                    <a:pt x="5" y="8"/>
                  </a:cubicBezTo>
                  <a:cubicBezTo>
                    <a:pt x="5" y="8"/>
                    <a:pt x="5" y="8"/>
                    <a:pt x="4" y="7"/>
                  </a:cubicBezTo>
                  <a:cubicBezTo>
                    <a:pt x="4" y="7"/>
                    <a:pt x="3" y="8"/>
                    <a:pt x="3" y="7"/>
                  </a:cubicBezTo>
                  <a:cubicBezTo>
                    <a:pt x="3" y="7"/>
                    <a:pt x="2" y="7"/>
                    <a:pt x="2" y="6"/>
                  </a:cubicBezTo>
                  <a:cubicBezTo>
                    <a:pt x="2" y="6"/>
                    <a:pt x="3" y="6"/>
                    <a:pt x="3" y="6"/>
                  </a:cubicBezTo>
                  <a:cubicBezTo>
                    <a:pt x="4" y="6"/>
                    <a:pt x="4" y="5"/>
                    <a:pt x="4" y="5"/>
                  </a:cubicBezTo>
                  <a:cubicBezTo>
                    <a:pt x="4" y="4"/>
                    <a:pt x="3" y="4"/>
                    <a:pt x="2" y="4"/>
                  </a:cubicBezTo>
                  <a:cubicBezTo>
                    <a:pt x="2" y="4"/>
                    <a:pt x="2" y="3"/>
                    <a:pt x="1" y="2"/>
                  </a:cubicBezTo>
                  <a:cubicBezTo>
                    <a:pt x="1" y="2"/>
                    <a:pt x="0" y="1"/>
                    <a:pt x="1" y="1"/>
                  </a:cubicBezTo>
                  <a:cubicBezTo>
                    <a:pt x="1" y="0"/>
                    <a:pt x="1" y="0"/>
                    <a:pt x="1" y="0"/>
                  </a:cubicBezTo>
                  <a:cubicBezTo>
                    <a:pt x="2" y="0"/>
                    <a:pt x="3" y="1"/>
                    <a:pt x="4" y="1"/>
                  </a:cubicBezTo>
                  <a:cubicBezTo>
                    <a:pt x="4" y="1"/>
                    <a:pt x="5" y="1"/>
                    <a:pt x="6" y="1"/>
                  </a:cubicBezTo>
                  <a:cubicBezTo>
                    <a:pt x="6" y="1"/>
                    <a:pt x="6" y="2"/>
                    <a:pt x="7" y="2"/>
                  </a:cubicBezTo>
                  <a:cubicBezTo>
                    <a:pt x="7" y="3"/>
                    <a:pt x="7" y="4"/>
                    <a:pt x="7" y="4"/>
                  </a:cubicBezTo>
                  <a:cubicBezTo>
                    <a:pt x="7" y="5"/>
                    <a:pt x="8" y="6"/>
                    <a:pt x="9" y="6"/>
                  </a:cubicBezTo>
                  <a:cubicBezTo>
                    <a:pt x="9" y="6"/>
                    <a:pt x="10" y="6"/>
                    <a:pt x="11" y="7"/>
                  </a:cubicBezTo>
                  <a:cubicBezTo>
                    <a:pt x="11" y="7"/>
                    <a:pt x="11" y="8"/>
                    <a:pt x="11" y="8"/>
                  </a:cubicBezTo>
                  <a:cubicBezTo>
                    <a:pt x="12" y="8"/>
                    <a:pt x="13" y="8"/>
                    <a:pt x="14" y="8"/>
                  </a:cubicBezTo>
                  <a:cubicBezTo>
                    <a:pt x="14" y="8"/>
                    <a:pt x="14" y="9"/>
                    <a:pt x="14" y="9"/>
                  </a:cubicBezTo>
                  <a:cubicBezTo>
                    <a:pt x="14" y="10"/>
                    <a:pt x="14" y="11"/>
                    <a:pt x="14" y="11"/>
                  </a:cubicBezTo>
                  <a:cubicBezTo>
                    <a:pt x="14" y="11"/>
                    <a:pt x="14" y="12"/>
                    <a:pt x="14" y="12"/>
                  </a:cubicBezTo>
                  <a:cubicBezTo>
                    <a:pt x="14" y="13"/>
                    <a:pt x="13" y="13"/>
                    <a:pt x="13" y="1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9" name="Freeform 210"/>
            <p:cNvSpPr>
              <a:spLocks/>
            </p:cNvSpPr>
            <p:nvPr/>
          </p:nvSpPr>
          <p:spPr bwMode="auto">
            <a:xfrm>
              <a:off x="836613" y="957263"/>
              <a:ext cx="7938" cy="4763"/>
            </a:xfrm>
            <a:custGeom>
              <a:avLst/>
              <a:gdLst/>
              <a:ahLst/>
              <a:cxnLst>
                <a:cxn ang="0">
                  <a:pos x="4" y="2"/>
                </a:cxn>
                <a:cxn ang="0">
                  <a:pos x="2" y="3"/>
                </a:cxn>
                <a:cxn ang="0">
                  <a:pos x="0" y="2"/>
                </a:cxn>
                <a:cxn ang="0">
                  <a:pos x="0" y="0"/>
                </a:cxn>
                <a:cxn ang="0">
                  <a:pos x="2" y="0"/>
                </a:cxn>
                <a:cxn ang="0">
                  <a:pos x="3" y="1"/>
                </a:cxn>
                <a:cxn ang="0">
                  <a:pos x="4" y="2"/>
                </a:cxn>
              </a:cxnLst>
              <a:rect l="0" t="0" r="r" b="b"/>
              <a:pathLst>
                <a:path w="4" h="3">
                  <a:moveTo>
                    <a:pt x="4" y="2"/>
                  </a:moveTo>
                  <a:cubicBezTo>
                    <a:pt x="4" y="3"/>
                    <a:pt x="2" y="3"/>
                    <a:pt x="2" y="3"/>
                  </a:cubicBezTo>
                  <a:cubicBezTo>
                    <a:pt x="1" y="3"/>
                    <a:pt x="1" y="3"/>
                    <a:pt x="0" y="2"/>
                  </a:cubicBezTo>
                  <a:cubicBezTo>
                    <a:pt x="0" y="2"/>
                    <a:pt x="0" y="0"/>
                    <a:pt x="0" y="0"/>
                  </a:cubicBezTo>
                  <a:cubicBezTo>
                    <a:pt x="1" y="0"/>
                    <a:pt x="2" y="0"/>
                    <a:pt x="2" y="0"/>
                  </a:cubicBezTo>
                  <a:cubicBezTo>
                    <a:pt x="2" y="0"/>
                    <a:pt x="3" y="1"/>
                    <a:pt x="3" y="1"/>
                  </a:cubicBezTo>
                  <a:cubicBezTo>
                    <a:pt x="3" y="1"/>
                    <a:pt x="4" y="2"/>
                    <a:pt x="4"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0" name="Freeform 211"/>
            <p:cNvSpPr>
              <a:spLocks/>
            </p:cNvSpPr>
            <p:nvPr/>
          </p:nvSpPr>
          <p:spPr bwMode="auto">
            <a:xfrm>
              <a:off x="835026" y="1738313"/>
              <a:ext cx="6350" cy="4763"/>
            </a:xfrm>
            <a:custGeom>
              <a:avLst/>
              <a:gdLst/>
              <a:ahLst/>
              <a:cxnLst>
                <a:cxn ang="0">
                  <a:pos x="2" y="2"/>
                </a:cxn>
                <a:cxn ang="0">
                  <a:pos x="3" y="1"/>
                </a:cxn>
                <a:cxn ang="0">
                  <a:pos x="2" y="0"/>
                </a:cxn>
                <a:cxn ang="0">
                  <a:pos x="0" y="0"/>
                </a:cxn>
                <a:cxn ang="0">
                  <a:pos x="0" y="2"/>
                </a:cxn>
                <a:cxn ang="0">
                  <a:pos x="1" y="3"/>
                </a:cxn>
                <a:cxn ang="0">
                  <a:pos x="2" y="2"/>
                </a:cxn>
              </a:cxnLst>
              <a:rect l="0" t="0" r="r" b="b"/>
              <a:pathLst>
                <a:path w="3" h="3">
                  <a:moveTo>
                    <a:pt x="2" y="2"/>
                  </a:moveTo>
                  <a:cubicBezTo>
                    <a:pt x="2" y="2"/>
                    <a:pt x="3" y="1"/>
                    <a:pt x="3" y="1"/>
                  </a:cubicBezTo>
                  <a:cubicBezTo>
                    <a:pt x="3" y="1"/>
                    <a:pt x="2" y="0"/>
                    <a:pt x="2" y="0"/>
                  </a:cubicBezTo>
                  <a:cubicBezTo>
                    <a:pt x="1" y="0"/>
                    <a:pt x="0" y="0"/>
                    <a:pt x="0" y="0"/>
                  </a:cubicBezTo>
                  <a:cubicBezTo>
                    <a:pt x="0" y="1"/>
                    <a:pt x="0" y="2"/>
                    <a:pt x="0" y="2"/>
                  </a:cubicBezTo>
                  <a:cubicBezTo>
                    <a:pt x="0" y="2"/>
                    <a:pt x="1" y="2"/>
                    <a:pt x="1" y="3"/>
                  </a:cubicBezTo>
                  <a:cubicBezTo>
                    <a:pt x="1" y="3"/>
                    <a:pt x="2" y="2"/>
                    <a:pt x="2"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1" name="Freeform 212"/>
            <p:cNvSpPr>
              <a:spLocks/>
            </p:cNvSpPr>
            <p:nvPr/>
          </p:nvSpPr>
          <p:spPr bwMode="auto">
            <a:xfrm>
              <a:off x="842963" y="1711325"/>
              <a:ext cx="7938" cy="7938"/>
            </a:xfrm>
            <a:custGeom>
              <a:avLst/>
              <a:gdLst/>
              <a:ahLst/>
              <a:cxnLst>
                <a:cxn ang="0">
                  <a:pos x="3" y="3"/>
                </a:cxn>
                <a:cxn ang="0">
                  <a:pos x="2" y="3"/>
                </a:cxn>
                <a:cxn ang="0">
                  <a:pos x="1" y="4"/>
                </a:cxn>
                <a:cxn ang="0">
                  <a:pos x="0" y="3"/>
                </a:cxn>
                <a:cxn ang="0">
                  <a:pos x="1" y="2"/>
                </a:cxn>
                <a:cxn ang="0">
                  <a:pos x="2" y="1"/>
                </a:cxn>
                <a:cxn ang="0">
                  <a:pos x="3" y="0"/>
                </a:cxn>
                <a:cxn ang="0">
                  <a:pos x="3" y="0"/>
                </a:cxn>
                <a:cxn ang="0">
                  <a:pos x="3" y="2"/>
                </a:cxn>
                <a:cxn ang="0">
                  <a:pos x="3" y="3"/>
                </a:cxn>
              </a:cxnLst>
              <a:rect l="0" t="0" r="r" b="b"/>
              <a:pathLst>
                <a:path w="4" h="4">
                  <a:moveTo>
                    <a:pt x="3" y="3"/>
                  </a:moveTo>
                  <a:cubicBezTo>
                    <a:pt x="3" y="3"/>
                    <a:pt x="2" y="3"/>
                    <a:pt x="2" y="3"/>
                  </a:cubicBezTo>
                  <a:cubicBezTo>
                    <a:pt x="2" y="3"/>
                    <a:pt x="1" y="4"/>
                    <a:pt x="1" y="4"/>
                  </a:cubicBezTo>
                  <a:cubicBezTo>
                    <a:pt x="1" y="4"/>
                    <a:pt x="0" y="3"/>
                    <a:pt x="0" y="3"/>
                  </a:cubicBezTo>
                  <a:cubicBezTo>
                    <a:pt x="0" y="3"/>
                    <a:pt x="1" y="2"/>
                    <a:pt x="1" y="2"/>
                  </a:cubicBezTo>
                  <a:cubicBezTo>
                    <a:pt x="1" y="2"/>
                    <a:pt x="2" y="1"/>
                    <a:pt x="2" y="1"/>
                  </a:cubicBezTo>
                  <a:cubicBezTo>
                    <a:pt x="2" y="1"/>
                    <a:pt x="2" y="0"/>
                    <a:pt x="3" y="0"/>
                  </a:cubicBezTo>
                  <a:cubicBezTo>
                    <a:pt x="3" y="0"/>
                    <a:pt x="3" y="0"/>
                    <a:pt x="3" y="0"/>
                  </a:cubicBezTo>
                  <a:cubicBezTo>
                    <a:pt x="4" y="1"/>
                    <a:pt x="3" y="1"/>
                    <a:pt x="3" y="2"/>
                  </a:cubicBezTo>
                  <a:cubicBezTo>
                    <a:pt x="3" y="2"/>
                    <a:pt x="3" y="2"/>
                    <a:pt x="3"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2" name="Freeform 213"/>
            <p:cNvSpPr>
              <a:spLocks/>
            </p:cNvSpPr>
            <p:nvPr/>
          </p:nvSpPr>
          <p:spPr bwMode="auto">
            <a:xfrm>
              <a:off x="777876" y="1717675"/>
              <a:ext cx="69850" cy="50800"/>
            </a:xfrm>
            <a:custGeom>
              <a:avLst/>
              <a:gdLst/>
              <a:ahLst/>
              <a:cxnLst>
                <a:cxn ang="0">
                  <a:pos x="12" y="23"/>
                </a:cxn>
                <a:cxn ang="0">
                  <a:pos x="11" y="26"/>
                </a:cxn>
                <a:cxn ang="0">
                  <a:pos x="8" y="27"/>
                </a:cxn>
                <a:cxn ang="0">
                  <a:pos x="7" y="23"/>
                </a:cxn>
                <a:cxn ang="0">
                  <a:pos x="4" y="22"/>
                </a:cxn>
                <a:cxn ang="0">
                  <a:pos x="1" y="23"/>
                </a:cxn>
                <a:cxn ang="0">
                  <a:pos x="1" y="22"/>
                </a:cxn>
                <a:cxn ang="0">
                  <a:pos x="3" y="19"/>
                </a:cxn>
                <a:cxn ang="0">
                  <a:pos x="2" y="16"/>
                </a:cxn>
                <a:cxn ang="0">
                  <a:pos x="1" y="13"/>
                </a:cxn>
                <a:cxn ang="0">
                  <a:pos x="3" y="11"/>
                </a:cxn>
                <a:cxn ang="0">
                  <a:pos x="5" y="8"/>
                </a:cxn>
                <a:cxn ang="0">
                  <a:pos x="7" y="5"/>
                </a:cxn>
                <a:cxn ang="0">
                  <a:pos x="11" y="5"/>
                </a:cxn>
                <a:cxn ang="0">
                  <a:pos x="13" y="8"/>
                </a:cxn>
                <a:cxn ang="0">
                  <a:pos x="16" y="8"/>
                </a:cxn>
                <a:cxn ang="0">
                  <a:pos x="18" y="6"/>
                </a:cxn>
                <a:cxn ang="0">
                  <a:pos x="22" y="4"/>
                </a:cxn>
                <a:cxn ang="0">
                  <a:pos x="26" y="4"/>
                </a:cxn>
                <a:cxn ang="0">
                  <a:pos x="30" y="3"/>
                </a:cxn>
                <a:cxn ang="0">
                  <a:pos x="31" y="0"/>
                </a:cxn>
                <a:cxn ang="0">
                  <a:pos x="33" y="2"/>
                </a:cxn>
                <a:cxn ang="0">
                  <a:pos x="37" y="3"/>
                </a:cxn>
                <a:cxn ang="0">
                  <a:pos x="36" y="8"/>
                </a:cxn>
                <a:cxn ang="0">
                  <a:pos x="31" y="9"/>
                </a:cxn>
                <a:cxn ang="0">
                  <a:pos x="28" y="7"/>
                </a:cxn>
                <a:cxn ang="0">
                  <a:pos x="25" y="9"/>
                </a:cxn>
                <a:cxn ang="0">
                  <a:pos x="26" y="12"/>
                </a:cxn>
                <a:cxn ang="0">
                  <a:pos x="24" y="15"/>
                </a:cxn>
                <a:cxn ang="0">
                  <a:pos x="22" y="17"/>
                </a:cxn>
                <a:cxn ang="0">
                  <a:pos x="19" y="16"/>
                </a:cxn>
                <a:cxn ang="0">
                  <a:pos x="17" y="14"/>
                </a:cxn>
                <a:cxn ang="0">
                  <a:pos x="14" y="18"/>
                </a:cxn>
              </a:cxnLst>
              <a:rect l="0" t="0" r="r" b="b"/>
              <a:pathLst>
                <a:path w="37" h="27">
                  <a:moveTo>
                    <a:pt x="13" y="21"/>
                  </a:moveTo>
                  <a:cubicBezTo>
                    <a:pt x="13" y="21"/>
                    <a:pt x="12" y="23"/>
                    <a:pt x="12" y="23"/>
                  </a:cubicBezTo>
                  <a:cubicBezTo>
                    <a:pt x="12" y="24"/>
                    <a:pt x="13" y="25"/>
                    <a:pt x="12" y="25"/>
                  </a:cubicBezTo>
                  <a:cubicBezTo>
                    <a:pt x="12" y="26"/>
                    <a:pt x="11" y="26"/>
                    <a:pt x="11" y="26"/>
                  </a:cubicBezTo>
                  <a:cubicBezTo>
                    <a:pt x="11" y="27"/>
                    <a:pt x="10" y="27"/>
                    <a:pt x="10" y="27"/>
                  </a:cubicBezTo>
                  <a:cubicBezTo>
                    <a:pt x="9" y="27"/>
                    <a:pt x="9" y="27"/>
                    <a:pt x="8" y="27"/>
                  </a:cubicBezTo>
                  <a:cubicBezTo>
                    <a:pt x="8" y="26"/>
                    <a:pt x="7" y="25"/>
                    <a:pt x="7" y="25"/>
                  </a:cubicBezTo>
                  <a:cubicBezTo>
                    <a:pt x="7" y="25"/>
                    <a:pt x="7" y="24"/>
                    <a:pt x="7" y="23"/>
                  </a:cubicBezTo>
                  <a:cubicBezTo>
                    <a:pt x="6" y="23"/>
                    <a:pt x="6" y="22"/>
                    <a:pt x="5" y="22"/>
                  </a:cubicBezTo>
                  <a:cubicBezTo>
                    <a:pt x="5" y="22"/>
                    <a:pt x="4" y="22"/>
                    <a:pt x="4" y="22"/>
                  </a:cubicBezTo>
                  <a:cubicBezTo>
                    <a:pt x="3" y="22"/>
                    <a:pt x="3" y="23"/>
                    <a:pt x="3" y="23"/>
                  </a:cubicBezTo>
                  <a:cubicBezTo>
                    <a:pt x="2" y="23"/>
                    <a:pt x="2" y="23"/>
                    <a:pt x="1" y="23"/>
                  </a:cubicBezTo>
                  <a:cubicBezTo>
                    <a:pt x="1" y="23"/>
                    <a:pt x="1" y="23"/>
                    <a:pt x="1" y="23"/>
                  </a:cubicBezTo>
                  <a:cubicBezTo>
                    <a:pt x="1" y="23"/>
                    <a:pt x="1" y="22"/>
                    <a:pt x="1" y="22"/>
                  </a:cubicBezTo>
                  <a:cubicBezTo>
                    <a:pt x="1" y="21"/>
                    <a:pt x="2" y="21"/>
                    <a:pt x="2" y="21"/>
                  </a:cubicBezTo>
                  <a:cubicBezTo>
                    <a:pt x="3" y="21"/>
                    <a:pt x="3" y="20"/>
                    <a:pt x="3" y="19"/>
                  </a:cubicBezTo>
                  <a:cubicBezTo>
                    <a:pt x="3" y="19"/>
                    <a:pt x="4" y="18"/>
                    <a:pt x="3" y="18"/>
                  </a:cubicBezTo>
                  <a:cubicBezTo>
                    <a:pt x="3" y="17"/>
                    <a:pt x="2" y="17"/>
                    <a:pt x="2" y="16"/>
                  </a:cubicBezTo>
                  <a:cubicBezTo>
                    <a:pt x="2" y="16"/>
                    <a:pt x="2" y="15"/>
                    <a:pt x="2" y="14"/>
                  </a:cubicBezTo>
                  <a:cubicBezTo>
                    <a:pt x="2" y="14"/>
                    <a:pt x="1" y="13"/>
                    <a:pt x="1" y="13"/>
                  </a:cubicBezTo>
                  <a:cubicBezTo>
                    <a:pt x="0" y="12"/>
                    <a:pt x="0" y="12"/>
                    <a:pt x="1" y="11"/>
                  </a:cubicBezTo>
                  <a:cubicBezTo>
                    <a:pt x="1" y="11"/>
                    <a:pt x="2" y="11"/>
                    <a:pt x="3" y="11"/>
                  </a:cubicBezTo>
                  <a:cubicBezTo>
                    <a:pt x="3" y="11"/>
                    <a:pt x="4" y="10"/>
                    <a:pt x="5" y="10"/>
                  </a:cubicBezTo>
                  <a:cubicBezTo>
                    <a:pt x="5" y="10"/>
                    <a:pt x="5" y="8"/>
                    <a:pt x="5" y="8"/>
                  </a:cubicBezTo>
                  <a:cubicBezTo>
                    <a:pt x="5" y="7"/>
                    <a:pt x="6" y="7"/>
                    <a:pt x="6" y="6"/>
                  </a:cubicBezTo>
                  <a:cubicBezTo>
                    <a:pt x="7" y="6"/>
                    <a:pt x="7" y="5"/>
                    <a:pt x="7" y="5"/>
                  </a:cubicBezTo>
                  <a:cubicBezTo>
                    <a:pt x="8" y="5"/>
                    <a:pt x="9" y="5"/>
                    <a:pt x="9" y="5"/>
                  </a:cubicBezTo>
                  <a:cubicBezTo>
                    <a:pt x="10" y="5"/>
                    <a:pt x="11" y="5"/>
                    <a:pt x="11" y="5"/>
                  </a:cubicBezTo>
                  <a:cubicBezTo>
                    <a:pt x="11" y="5"/>
                    <a:pt x="12" y="5"/>
                    <a:pt x="12" y="6"/>
                  </a:cubicBezTo>
                  <a:cubicBezTo>
                    <a:pt x="13" y="6"/>
                    <a:pt x="13" y="7"/>
                    <a:pt x="13" y="8"/>
                  </a:cubicBezTo>
                  <a:cubicBezTo>
                    <a:pt x="14" y="8"/>
                    <a:pt x="14" y="9"/>
                    <a:pt x="15" y="9"/>
                  </a:cubicBezTo>
                  <a:cubicBezTo>
                    <a:pt x="15" y="9"/>
                    <a:pt x="16" y="8"/>
                    <a:pt x="16" y="8"/>
                  </a:cubicBezTo>
                  <a:cubicBezTo>
                    <a:pt x="17" y="7"/>
                    <a:pt x="17" y="6"/>
                    <a:pt x="17" y="6"/>
                  </a:cubicBezTo>
                  <a:cubicBezTo>
                    <a:pt x="17" y="6"/>
                    <a:pt x="18" y="6"/>
                    <a:pt x="18" y="6"/>
                  </a:cubicBezTo>
                  <a:cubicBezTo>
                    <a:pt x="19" y="5"/>
                    <a:pt x="20" y="6"/>
                    <a:pt x="20" y="5"/>
                  </a:cubicBezTo>
                  <a:cubicBezTo>
                    <a:pt x="21" y="5"/>
                    <a:pt x="21" y="4"/>
                    <a:pt x="22" y="4"/>
                  </a:cubicBezTo>
                  <a:cubicBezTo>
                    <a:pt x="22" y="4"/>
                    <a:pt x="23" y="4"/>
                    <a:pt x="24" y="4"/>
                  </a:cubicBezTo>
                  <a:cubicBezTo>
                    <a:pt x="25" y="4"/>
                    <a:pt x="26" y="4"/>
                    <a:pt x="26" y="4"/>
                  </a:cubicBezTo>
                  <a:cubicBezTo>
                    <a:pt x="27" y="4"/>
                    <a:pt x="28" y="4"/>
                    <a:pt x="28" y="4"/>
                  </a:cubicBezTo>
                  <a:cubicBezTo>
                    <a:pt x="29" y="4"/>
                    <a:pt x="30" y="3"/>
                    <a:pt x="30" y="3"/>
                  </a:cubicBezTo>
                  <a:cubicBezTo>
                    <a:pt x="31" y="3"/>
                    <a:pt x="31" y="2"/>
                    <a:pt x="31" y="1"/>
                  </a:cubicBezTo>
                  <a:cubicBezTo>
                    <a:pt x="31" y="1"/>
                    <a:pt x="31" y="0"/>
                    <a:pt x="31" y="0"/>
                  </a:cubicBezTo>
                  <a:cubicBezTo>
                    <a:pt x="32" y="0"/>
                    <a:pt x="32" y="0"/>
                    <a:pt x="33" y="0"/>
                  </a:cubicBezTo>
                  <a:cubicBezTo>
                    <a:pt x="33" y="1"/>
                    <a:pt x="32" y="2"/>
                    <a:pt x="33" y="2"/>
                  </a:cubicBezTo>
                  <a:cubicBezTo>
                    <a:pt x="33" y="2"/>
                    <a:pt x="33" y="3"/>
                    <a:pt x="34" y="3"/>
                  </a:cubicBezTo>
                  <a:cubicBezTo>
                    <a:pt x="34" y="3"/>
                    <a:pt x="36" y="3"/>
                    <a:pt x="37" y="3"/>
                  </a:cubicBezTo>
                  <a:cubicBezTo>
                    <a:pt x="37" y="4"/>
                    <a:pt x="37" y="5"/>
                    <a:pt x="37" y="6"/>
                  </a:cubicBezTo>
                  <a:cubicBezTo>
                    <a:pt x="37" y="6"/>
                    <a:pt x="36" y="7"/>
                    <a:pt x="36" y="8"/>
                  </a:cubicBezTo>
                  <a:cubicBezTo>
                    <a:pt x="35" y="8"/>
                    <a:pt x="34" y="9"/>
                    <a:pt x="34" y="9"/>
                  </a:cubicBezTo>
                  <a:cubicBezTo>
                    <a:pt x="33" y="9"/>
                    <a:pt x="32" y="9"/>
                    <a:pt x="31" y="9"/>
                  </a:cubicBezTo>
                  <a:cubicBezTo>
                    <a:pt x="31" y="9"/>
                    <a:pt x="30" y="8"/>
                    <a:pt x="30" y="8"/>
                  </a:cubicBezTo>
                  <a:cubicBezTo>
                    <a:pt x="29" y="8"/>
                    <a:pt x="28" y="7"/>
                    <a:pt x="28" y="7"/>
                  </a:cubicBezTo>
                  <a:cubicBezTo>
                    <a:pt x="27" y="7"/>
                    <a:pt x="27" y="8"/>
                    <a:pt x="26" y="8"/>
                  </a:cubicBezTo>
                  <a:cubicBezTo>
                    <a:pt x="26" y="8"/>
                    <a:pt x="25" y="9"/>
                    <a:pt x="25" y="9"/>
                  </a:cubicBezTo>
                  <a:cubicBezTo>
                    <a:pt x="24" y="9"/>
                    <a:pt x="25" y="10"/>
                    <a:pt x="25" y="10"/>
                  </a:cubicBezTo>
                  <a:cubicBezTo>
                    <a:pt x="25" y="11"/>
                    <a:pt x="26" y="11"/>
                    <a:pt x="26" y="12"/>
                  </a:cubicBezTo>
                  <a:cubicBezTo>
                    <a:pt x="26" y="12"/>
                    <a:pt x="26" y="13"/>
                    <a:pt x="26" y="14"/>
                  </a:cubicBezTo>
                  <a:cubicBezTo>
                    <a:pt x="25" y="14"/>
                    <a:pt x="24" y="15"/>
                    <a:pt x="24" y="15"/>
                  </a:cubicBezTo>
                  <a:cubicBezTo>
                    <a:pt x="24" y="16"/>
                    <a:pt x="24" y="17"/>
                    <a:pt x="23" y="17"/>
                  </a:cubicBezTo>
                  <a:cubicBezTo>
                    <a:pt x="23" y="17"/>
                    <a:pt x="22" y="17"/>
                    <a:pt x="22" y="17"/>
                  </a:cubicBezTo>
                  <a:cubicBezTo>
                    <a:pt x="21" y="17"/>
                    <a:pt x="20" y="17"/>
                    <a:pt x="20" y="17"/>
                  </a:cubicBezTo>
                  <a:cubicBezTo>
                    <a:pt x="19" y="17"/>
                    <a:pt x="19" y="16"/>
                    <a:pt x="19" y="16"/>
                  </a:cubicBezTo>
                  <a:cubicBezTo>
                    <a:pt x="18" y="15"/>
                    <a:pt x="19" y="14"/>
                    <a:pt x="19" y="14"/>
                  </a:cubicBezTo>
                  <a:cubicBezTo>
                    <a:pt x="18" y="14"/>
                    <a:pt x="18" y="14"/>
                    <a:pt x="17" y="14"/>
                  </a:cubicBezTo>
                  <a:cubicBezTo>
                    <a:pt x="17" y="14"/>
                    <a:pt x="16" y="15"/>
                    <a:pt x="16" y="15"/>
                  </a:cubicBezTo>
                  <a:cubicBezTo>
                    <a:pt x="16" y="16"/>
                    <a:pt x="14" y="17"/>
                    <a:pt x="14" y="18"/>
                  </a:cubicBezTo>
                  <a:cubicBezTo>
                    <a:pt x="14" y="19"/>
                    <a:pt x="13" y="20"/>
                    <a:pt x="13" y="2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3" name="Freeform 214"/>
            <p:cNvSpPr>
              <a:spLocks/>
            </p:cNvSpPr>
            <p:nvPr/>
          </p:nvSpPr>
          <p:spPr bwMode="auto">
            <a:xfrm>
              <a:off x="854076" y="1662113"/>
              <a:ext cx="58738" cy="57150"/>
            </a:xfrm>
            <a:custGeom>
              <a:avLst/>
              <a:gdLst/>
              <a:ahLst/>
              <a:cxnLst>
                <a:cxn ang="0">
                  <a:pos x="15" y="26"/>
                </a:cxn>
                <a:cxn ang="0">
                  <a:pos x="13" y="26"/>
                </a:cxn>
                <a:cxn ang="0">
                  <a:pos x="11" y="25"/>
                </a:cxn>
                <a:cxn ang="0">
                  <a:pos x="9" y="23"/>
                </a:cxn>
                <a:cxn ang="0">
                  <a:pos x="9" y="23"/>
                </a:cxn>
                <a:cxn ang="0">
                  <a:pos x="8" y="24"/>
                </a:cxn>
                <a:cxn ang="0">
                  <a:pos x="8" y="25"/>
                </a:cxn>
                <a:cxn ang="0">
                  <a:pos x="7" y="27"/>
                </a:cxn>
                <a:cxn ang="0">
                  <a:pos x="5" y="25"/>
                </a:cxn>
                <a:cxn ang="0">
                  <a:pos x="4" y="24"/>
                </a:cxn>
                <a:cxn ang="0">
                  <a:pos x="3" y="25"/>
                </a:cxn>
                <a:cxn ang="0">
                  <a:pos x="3" y="27"/>
                </a:cxn>
                <a:cxn ang="0">
                  <a:pos x="2" y="29"/>
                </a:cxn>
                <a:cxn ang="0">
                  <a:pos x="1" y="30"/>
                </a:cxn>
                <a:cxn ang="0">
                  <a:pos x="0" y="29"/>
                </a:cxn>
                <a:cxn ang="0">
                  <a:pos x="0" y="27"/>
                </a:cxn>
                <a:cxn ang="0">
                  <a:pos x="0" y="25"/>
                </a:cxn>
                <a:cxn ang="0">
                  <a:pos x="1" y="23"/>
                </a:cxn>
                <a:cxn ang="0">
                  <a:pos x="4" y="22"/>
                </a:cxn>
                <a:cxn ang="0">
                  <a:pos x="6" y="21"/>
                </a:cxn>
                <a:cxn ang="0">
                  <a:pos x="8" y="18"/>
                </a:cxn>
                <a:cxn ang="0">
                  <a:pos x="11" y="13"/>
                </a:cxn>
                <a:cxn ang="0">
                  <a:pos x="14" y="9"/>
                </a:cxn>
                <a:cxn ang="0">
                  <a:pos x="19" y="7"/>
                </a:cxn>
                <a:cxn ang="0">
                  <a:pos x="22" y="4"/>
                </a:cxn>
                <a:cxn ang="0">
                  <a:pos x="25" y="2"/>
                </a:cxn>
                <a:cxn ang="0">
                  <a:pos x="28" y="1"/>
                </a:cxn>
                <a:cxn ang="0">
                  <a:pos x="31" y="1"/>
                </a:cxn>
                <a:cxn ang="0">
                  <a:pos x="31" y="2"/>
                </a:cxn>
                <a:cxn ang="0">
                  <a:pos x="31" y="5"/>
                </a:cxn>
                <a:cxn ang="0">
                  <a:pos x="29" y="8"/>
                </a:cxn>
                <a:cxn ang="0">
                  <a:pos x="27" y="11"/>
                </a:cxn>
                <a:cxn ang="0">
                  <a:pos x="26" y="13"/>
                </a:cxn>
                <a:cxn ang="0">
                  <a:pos x="26" y="14"/>
                </a:cxn>
                <a:cxn ang="0">
                  <a:pos x="25" y="16"/>
                </a:cxn>
                <a:cxn ang="0">
                  <a:pos x="24" y="14"/>
                </a:cxn>
                <a:cxn ang="0">
                  <a:pos x="23" y="12"/>
                </a:cxn>
                <a:cxn ang="0">
                  <a:pos x="22" y="13"/>
                </a:cxn>
                <a:cxn ang="0">
                  <a:pos x="22" y="15"/>
                </a:cxn>
                <a:cxn ang="0">
                  <a:pos x="22" y="17"/>
                </a:cxn>
                <a:cxn ang="0">
                  <a:pos x="20" y="21"/>
                </a:cxn>
                <a:cxn ang="0">
                  <a:pos x="17" y="24"/>
                </a:cxn>
                <a:cxn ang="0">
                  <a:pos x="16" y="25"/>
                </a:cxn>
                <a:cxn ang="0">
                  <a:pos x="15" y="26"/>
                </a:cxn>
              </a:cxnLst>
              <a:rect l="0" t="0" r="r" b="b"/>
              <a:pathLst>
                <a:path w="31" h="30">
                  <a:moveTo>
                    <a:pt x="15" y="26"/>
                  </a:moveTo>
                  <a:cubicBezTo>
                    <a:pt x="14" y="26"/>
                    <a:pt x="13" y="26"/>
                    <a:pt x="13" y="26"/>
                  </a:cubicBezTo>
                  <a:cubicBezTo>
                    <a:pt x="12" y="26"/>
                    <a:pt x="11" y="25"/>
                    <a:pt x="11" y="25"/>
                  </a:cubicBezTo>
                  <a:cubicBezTo>
                    <a:pt x="10" y="25"/>
                    <a:pt x="10" y="24"/>
                    <a:pt x="9" y="23"/>
                  </a:cubicBezTo>
                  <a:cubicBezTo>
                    <a:pt x="9" y="23"/>
                    <a:pt x="9" y="23"/>
                    <a:pt x="9" y="23"/>
                  </a:cubicBezTo>
                  <a:cubicBezTo>
                    <a:pt x="8" y="23"/>
                    <a:pt x="8" y="23"/>
                    <a:pt x="8" y="24"/>
                  </a:cubicBezTo>
                  <a:cubicBezTo>
                    <a:pt x="8" y="24"/>
                    <a:pt x="8" y="25"/>
                    <a:pt x="8" y="25"/>
                  </a:cubicBezTo>
                  <a:cubicBezTo>
                    <a:pt x="8" y="25"/>
                    <a:pt x="8" y="27"/>
                    <a:pt x="7" y="27"/>
                  </a:cubicBezTo>
                  <a:cubicBezTo>
                    <a:pt x="7" y="27"/>
                    <a:pt x="6" y="26"/>
                    <a:pt x="5" y="25"/>
                  </a:cubicBezTo>
                  <a:cubicBezTo>
                    <a:pt x="5" y="25"/>
                    <a:pt x="5" y="24"/>
                    <a:pt x="4" y="24"/>
                  </a:cubicBezTo>
                  <a:cubicBezTo>
                    <a:pt x="4" y="24"/>
                    <a:pt x="3" y="25"/>
                    <a:pt x="3" y="25"/>
                  </a:cubicBezTo>
                  <a:cubicBezTo>
                    <a:pt x="3" y="25"/>
                    <a:pt x="3" y="26"/>
                    <a:pt x="3" y="27"/>
                  </a:cubicBezTo>
                  <a:cubicBezTo>
                    <a:pt x="3" y="27"/>
                    <a:pt x="2" y="29"/>
                    <a:pt x="2" y="29"/>
                  </a:cubicBezTo>
                  <a:cubicBezTo>
                    <a:pt x="2" y="29"/>
                    <a:pt x="1" y="30"/>
                    <a:pt x="1" y="30"/>
                  </a:cubicBezTo>
                  <a:cubicBezTo>
                    <a:pt x="1" y="30"/>
                    <a:pt x="0" y="29"/>
                    <a:pt x="0" y="29"/>
                  </a:cubicBezTo>
                  <a:cubicBezTo>
                    <a:pt x="0" y="28"/>
                    <a:pt x="0" y="27"/>
                    <a:pt x="0" y="27"/>
                  </a:cubicBezTo>
                  <a:cubicBezTo>
                    <a:pt x="0" y="26"/>
                    <a:pt x="0" y="25"/>
                    <a:pt x="0" y="25"/>
                  </a:cubicBezTo>
                  <a:cubicBezTo>
                    <a:pt x="0" y="24"/>
                    <a:pt x="1" y="23"/>
                    <a:pt x="1" y="23"/>
                  </a:cubicBezTo>
                  <a:cubicBezTo>
                    <a:pt x="2" y="22"/>
                    <a:pt x="4" y="22"/>
                    <a:pt x="4" y="22"/>
                  </a:cubicBezTo>
                  <a:cubicBezTo>
                    <a:pt x="5" y="22"/>
                    <a:pt x="5" y="21"/>
                    <a:pt x="6" y="21"/>
                  </a:cubicBezTo>
                  <a:cubicBezTo>
                    <a:pt x="6" y="20"/>
                    <a:pt x="7" y="19"/>
                    <a:pt x="8" y="18"/>
                  </a:cubicBezTo>
                  <a:cubicBezTo>
                    <a:pt x="9" y="17"/>
                    <a:pt x="10" y="14"/>
                    <a:pt x="11" y="13"/>
                  </a:cubicBezTo>
                  <a:cubicBezTo>
                    <a:pt x="12" y="12"/>
                    <a:pt x="13" y="10"/>
                    <a:pt x="14" y="9"/>
                  </a:cubicBezTo>
                  <a:cubicBezTo>
                    <a:pt x="15" y="8"/>
                    <a:pt x="18" y="8"/>
                    <a:pt x="19" y="7"/>
                  </a:cubicBezTo>
                  <a:cubicBezTo>
                    <a:pt x="20" y="6"/>
                    <a:pt x="21" y="5"/>
                    <a:pt x="22" y="4"/>
                  </a:cubicBezTo>
                  <a:cubicBezTo>
                    <a:pt x="23" y="4"/>
                    <a:pt x="24" y="2"/>
                    <a:pt x="25" y="2"/>
                  </a:cubicBezTo>
                  <a:cubicBezTo>
                    <a:pt x="26" y="2"/>
                    <a:pt x="27" y="1"/>
                    <a:pt x="28" y="1"/>
                  </a:cubicBezTo>
                  <a:cubicBezTo>
                    <a:pt x="29" y="1"/>
                    <a:pt x="30" y="0"/>
                    <a:pt x="31" y="1"/>
                  </a:cubicBezTo>
                  <a:cubicBezTo>
                    <a:pt x="31" y="1"/>
                    <a:pt x="31" y="2"/>
                    <a:pt x="31" y="2"/>
                  </a:cubicBezTo>
                  <a:cubicBezTo>
                    <a:pt x="31" y="3"/>
                    <a:pt x="31" y="4"/>
                    <a:pt x="31" y="5"/>
                  </a:cubicBezTo>
                  <a:cubicBezTo>
                    <a:pt x="30" y="5"/>
                    <a:pt x="30" y="7"/>
                    <a:pt x="29" y="8"/>
                  </a:cubicBezTo>
                  <a:cubicBezTo>
                    <a:pt x="29" y="9"/>
                    <a:pt x="28" y="10"/>
                    <a:pt x="27" y="11"/>
                  </a:cubicBezTo>
                  <a:cubicBezTo>
                    <a:pt x="27" y="11"/>
                    <a:pt x="26" y="12"/>
                    <a:pt x="26" y="13"/>
                  </a:cubicBezTo>
                  <a:cubicBezTo>
                    <a:pt x="26" y="13"/>
                    <a:pt x="26" y="14"/>
                    <a:pt x="26" y="14"/>
                  </a:cubicBezTo>
                  <a:cubicBezTo>
                    <a:pt x="26" y="15"/>
                    <a:pt x="25" y="16"/>
                    <a:pt x="25" y="16"/>
                  </a:cubicBezTo>
                  <a:cubicBezTo>
                    <a:pt x="25" y="16"/>
                    <a:pt x="24" y="15"/>
                    <a:pt x="24" y="14"/>
                  </a:cubicBezTo>
                  <a:cubicBezTo>
                    <a:pt x="24" y="14"/>
                    <a:pt x="24" y="12"/>
                    <a:pt x="23" y="12"/>
                  </a:cubicBezTo>
                  <a:cubicBezTo>
                    <a:pt x="23" y="12"/>
                    <a:pt x="22" y="13"/>
                    <a:pt x="22" y="13"/>
                  </a:cubicBezTo>
                  <a:cubicBezTo>
                    <a:pt x="22" y="14"/>
                    <a:pt x="22" y="15"/>
                    <a:pt x="22" y="15"/>
                  </a:cubicBezTo>
                  <a:cubicBezTo>
                    <a:pt x="22" y="16"/>
                    <a:pt x="22" y="17"/>
                    <a:pt x="22" y="17"/>
                  </a:cubicBezTo>
                  <a:cubicBezTo>
                    <a:pt x="21" y="18"/>
                    <a:pt x="21" y="20"/>
                    <a:pt x="20" y="21"/>
                  </a:cubicBezTo>
                  <a:cubicBezTo>
                    <a:pt x="19" y="21"/>
                    <a:pt x="18" y="23"/>
                    <a:pt x="17" y="24"/>
                  </a:cubicBezTo>
                  <a:cubicBezTo>
                    <a:pt x="17" y="24"/>
                    <a:pt x="17" y="25"/>
                    <a:pt x="16" y="25"/>
                  </a:cubicBezTo>
                  <a:cubicBezTo>
                    <a:pt x="16" y="25"/>
                    <a:pt x="15" y="26"/>
                    <a:pt x="15" y="2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4" name="Freeform 215"/>
            <p:cNvSpPr>
              <a:spLocks/>
            </p:cNvSpPr>
            <p:nvPr/>
          </p:nvSpPr>
          <p:spPr bwMode="auto">
            <a:xfrm>
              <a:off x="965201" y="792163"/>
              <a:ext cx="766763" cy="966788"/>
            </a:xfrm>
            <a:custGeom>
              <a:avLst/>
              <a:gdLst/>
              <a:ahLst/>
              <a:cxnLst>
                <a:cxn ang="0">
                  <a:pos x="264" y="418"/>
                </a:cxn>
                <a:cxn ang="0">
                  <a:pos x="221" y="444"/>
                </a:cxn>
                <a:cxn ang="0">
                  <a:pos x="206" y="486"/>
                </a:cxn>
                <a:cxn ang="0">
                  <a:pos x="146" y="502"/>
                </a:cxn>
                <a:cxn ang="0">
                  <a:pos x="116" y="483"/>
                </a:cxn>
                <a:cxn ang="0">
                  <a:pos x="155" y="463"/>
                </a:cxn>
                <a:cxn ang="0">
                  <a:pos x="156" y="418"/>
                </a:cxn>
                <a:cxn ang="0">
                  <a:pos x="121" y="465"/>
                </a:cxn>
                <a:cxn ang="0">
                  <a:pos x="70" y="513"/>
                </a:cxn>
                <a:cxn ang="0">
                  <a:pos x="29" y="480"/>
                </a:cxn>
                <a:cxn ang="0">
                  <a:pos x="75" y="469"/>
                </a:cxn>
                <a:cxn ang="0">
                  <a:pos x="32" y="468"/>
                </a:cxn>
                <a:cxn ang="0">
                  <a:pos x="14" y="445"/>
                </a:cxn>
                <a:cxn ang="0">
                  <a:pos x="47" y="448"/>
                </a:cxn>
                <a:cxn ang="0">
                  <a:pos x="55" y="429"/>
                </a:cxn>
                <a:cxn ang="0">
                  <a:pos x="42" y="419"/>
                </a:cxn>
                <a:cxn ang="0">
                  <a:pos x="67" y="387"/>
                </a:cxn>
                <a:cxn ang="0">
                  <a:pos x="69" y="382"/>
                </a:cxn>
                <a:cxn ang="0">
                  <a:pos x="100" y="372"/>
                </a:cxn>
                <a:cxn ang="0">
                  <a:pos x="79" y="339"/>
                </a:cxn>
                <a:cxn ang="0">
                  <a:pos x="96" y="331"/>
                </a:cxn>
                <a:cxn ang="0">
                  <a:pos x="73" y="329"/>
                </a:cxn>
                <a:cxn ang="0">
                  <a:pos x="84" y="311"/>
                </a:cxn>
                <a:cxn ang="0">
                  <a:pos x="58" y="298"/>
                </a:cxn>
                <a:cxn ang="0">
                  <a:pos x="59" y="255"/>
                </a:cxn>
                <a:cxn ang="0">
                  <a:pos x="93" y="268"/>
                </a:cxn>
                <a:cxn ang="0">
                  <a:pos x="63" y="232"/>
                </a:cxn>
                <a:cxn ang="0">
                  <a:pos x="60" y="196"/>
                </a:cxn>
                <a:cxn ang="0">
                  <a:pos x="90" y="208"/>
                </a:cxn>
                <a:cxn ang="0">
                  <a:pos x="107" y="190"/>
                </a:cxn>
                <a:cxn ang="0">
                  <a:pos x="117" y="175"/>
                </a:cxn>
                <a:cxn ang="0">
                  <a:pos x="138" y="176"/>
                </a:cxn>
                <a:cxn ang="0">
                  <a:pos x="111" y="150"/>
                </a:cxn>
                <a:cxn ang="0">
                  <a:pos x="128" y="141"/>
                </a:cxn>
                <a:cxn ang="0">
                  <a:pos x="129" y="117"/>
                </a:cxn>
                <a:cxn ang="0">
                  <a:pos x="126" y="105"/>
                </a:cxn>
                <a:cxn ang="0">
                  <a:pos x="155" y="100"/>
                </a:cxn>
                <a:cxn ang="0">
                  <a:pos x="149" y="84"/>
                </a:cxn>
                <a:cxn ang="0">
                  <a:pos x="162" y="71"/>
                </a:cxn>
                <a:cxn ang="0">
                  <a:pos x="167" y="60"/>
                </a:cxn>
                <a:cxn ang="0">
                  <a:pos x="160" y="35"/>
                </a:cxn>
                <a:cxn ang="0">
                  <a:pos x="187" y="29"/>
                </a:cxn>
                <a:cxn ang="0">
                  <a:pos x="199" y="27"/>
                </a:cxn>
                <a:cxn ang="0">
                  <a:pos x="208" y="46"/>
                </a:cxn>
                <a:cxn ang="0">
                  <a:pos x="216" y="37"/>
                </a:cxn>
                <a:cxn ang="0">
                  <a:pos x="235" y="52"/>
                </a:cxn>
                <a:cxn ang="0">
                  <a:pos x="268" y="33"/>
                </a:cxn>
                <a:cxn ang="0">
                  <a:pos x="294" y="29"/>
                </a:cxn>
                <a:cxn ang="0">
                  <a:pos x="344" y="11"/>
                </a:cxn>
                <a:cxn ang="0">
                  <a:pos x="368" y="7"/>
                </a:cxn>
                <a:cxn ang="0">
                  <a:pos x="398" y="46"/>
                </a:cxn>
                <a:cxn ang="0">
                  <a:pos x="316" y="148"/>
                </a:cxn>
                <a:cxn ang="0">
                  <a:pos x="286" y="193"/>
                </a:cxn>
                <a:cxn ang="0">
                  <a:pos x="241" y="187"/>
                </a:cxn>
                <a:cxn ang="0">
                  <a:pos x="294" y="206"/>
                </a:cxn>
                <a:cxn ang="0">
                  <a:pos x="277" y="228"/>
                </a:cxn>
                <a:cxn ang="0">
                  <a:pos x="259" y="241"/>
                </a:cxn>
                <a:cxn ang="0">
                  <a:pos x="262" y="267"/>
                </a:cxn>
                <a:cxn ang="0">
                  <a:pos x="241" y="280"/>
                </a:cxn>
                <a:cxn ang="0">
                  <a:pos x="308" y="257"/>
                </a:cxn>
                <a:cxn ang="0">
                  <a:pos x="334" y="295"/>
                </a:cxn>
                <a:cxn ang="0">
                  <a:pos x="357" y="331"/>
                </a:cxn>
                <a:cxn ang="0">
                  <a:pos x="320" y="384"/>
                </a:cxn>
              </a:cxnLst>
              <a:rect l="0" t="0" r="r" b="b"/>
              <a:pathLst>
                <a:path w="407" h="513">
                  <a:moveTo>
                    <a:pt x="313" y="411"/>
                  </a:moveTo>
                  <a:cubicBezTo>
                    <a:pt x="313" y="411"/>
                    <a:pt x="311" y="411"/>
                    <a:pt x="311" y="411"/>
                  </a:cubicBezTo>
                  <a:cubicBezTo>
                    <a:pt x="310" y="411"/>
                    <a:pt x="309" y="412"/>
                    <a:pt x="308" y="412"/>
                  </a:cubicBezTo>
                  <a:cubicBezTo>
                    <a:pt x="308" y="413"/>
                    <a:pt x="307" y="414"/>
                    <a:pt x="307" y="414"/>
                  </a:cubicBezTo>
                  <a:cubicBezTo>
                    <a:pt x="306" y="415"/>
                    <a:pt x="304" y="414"/>
                    <a:pt x="304" y="414"/>
                  </a:cubicBezTo>
                  <a:cubicBezTo>
                    <a:pt x="303" y="414"/>
                    <a:pt x="302" y="415"/>
                    <a:pt x="302" y="414"/>
                  </a:cubicBezTo>
                  <a:cubicBezTo>
                    <a:pt x="301" y="414"/>
                    <a:pt x="300" y="413"/>
                    <a:pt x="300" y="413"/>
                  </a:cubicBezTo>
                  <a:cubicBezTo>
                    <a:pt x="300" y="413"/>
                    <a:pt x="299" y="412"/>
                    <a:pt x="299" y="412"/>
                  </a:cubicBezTo>
                  <a:cubicBezTo>
                    <a:pt x="298" y="411"/>
                    <a:pt x="297" y="411"/>
                    <a:pt x="297" y="410"/>
                  </a:cubicBezTo>
                  <a:cubicBezTo>
                    <a:pt x="296" y="410"/>
                    <a:pt x="297" y="409"/>
                    <a:pt x="297" y="408"/>
                  </a:cubicBezTo>
                  <a:cubicBezTo>
                    <a:pt x="296" y="408"/>
                    <a:pt x="296" y="408"/>
                    <a:pt x="296" y="408"/>
                  </a:cubicBezTo>
                  <a:cubicBezTo>
                    <a:pt x="296" y="408"/>
                    <a:pt x="295" y="408"/>
                    <a:pt x="294" y="408"/>
                  </a:cubicBezTo>
                  <a:cubicBezTo>
                    <a:pt x="294" y="408"/>
                    <a:pt x="293" y="409"/>
                    <a:pt x="292" y="409"/>
                  </a:cubicBezTo>
                  <a:cubicBezTo>
                    <a:pt x="292" y="410"/>
                    <a:pt x="291" y="411"/>
                    <a:pt x="290" y="412"/>
                  </a:cubicBezTo>
                  <a:cubicBezTo>
                    <a:pt x="290" y="413"/>
                    <a:pt x="291" y="414"/>
                    <a:pt x="291" y="414"/>
                  </a:cubicBezTo>
                  <a:cubicBezTo>
                    <a:pt x="291" y="415"/>
                    <a:pt x="291" y="417"/>
                    <a:pt x="290" y="418"/>
                  </a:cubicBezTo>
                  <a:cubicBezTo>
                    <a:pt x="290" y="419"/>
                    <a:pt x="291" y="421"/>
                    <a:pt x="290" y="422"/>
                  </a:cubicBezTo>
                  <a:cubicBezTo>
                    <a:pt x="290" y="423"/>
                    <a:pt x="288" y="424"/>
                    <a:pt x="287" y="424"/>
                  </a:cubicBezTo>
                  <a:cubicBezTo>
                    <a:pt x="286" y="424"/>
                    <a:pt x="285" y="424"/>
                    <a:pt x="285" y="423"/>
                  </a:cubicBezTo>
                  <a:cubicBezTo>
                    <a:pt x="285" y="423"/>
                    <a:pt x="285" y="422"/>
                    <a:pt x="284" y="422"/>
                  </a:cubicBezTo>
                  <a:cubicBezTo>
                    <a:pt x="284" y="422"/>
                    <a:pt x="283" y="422"/>
                    <a:pt x="282" y="422"/>
                  </a:cubicBezTo>
                  <a:cubicBezTo>
                    <a:pt x="282" y="422"/>
                    <a:pt x="281" y="423"/>
                    <a:pt x="280" y="423"/>
                  </a:cubicBezTo>
                  <a:cubicBezTo>
                    <a:pt x="279" y="423"/>
                    <a:pt x="277" y="423"/>
                    <a:pt x="277" y="423"/>
                  </a:cubicBezTo>
                  <a:cubicBezTo>
                    <a:pt x="275" y="423"/>
                    <a:pt x="273" y="424"/>
                    <a:pt x="272" y="423"/>
                  </a:cubicBezTo>
                  <a:cubicBezTo>
                    <a:pt x="271" y="423"/>
                    <a:pt x="270" y="422"/>
                    <a:pt x="270" y="422"/>
                  </a:cubicBezTo>
                  <a:cubicBezTo>
                    <a:pt x="269" y="422"/>
                    <a:pt x="268" y="421"/>
                    <a:pt x="268" y="421"/>
                  </a:cubicBezTo>
                  <a:cubicBezTo>
                    <a:pt x="268" y="420"/>
                    <a:pt x="267" y="419"/>
                    <a:pt x="267" y="419"/>
                  </a:cubicBezTo>
                  <a:cubicBezTo>
                    <a:pt x="266" y="419"/>
                    <a:pt x="265" y="418"/>
                    <a:pt x="264" y="418"/>
                  </a:cubicBezTo>
                  <a:cubicBezTo>
                    <a:pt x="263" y="418"/>
                    <a:pt x="262" y="419"/>
                    <a:pt x="261" y="420"/>
                  </a:cubicBezTo>
                  <a:cubicBezTo>
                    <a:pt x="261" y="421"/>
                    <a:pt x="260" y="422"/>
                    <a:pt x="261" y="423"/>
                  </a:cubicBezTo>
                  <a:cubicBezTo>
                    <a:pt x="261" y="423"/>
                    <a:pt x="262" y="423"/>
                    <a:pt x="262" y="423"/>
                  </a:cubicBezTo>
                  <a:cubicBezTo>
                    <a:pt x="262" y="424"/>
                    <a:pt x="262" y="425"/>
                    <a:pt x="262" y="425"/>
                  </a:cubicBezTo>
                  <a:cubicBezTo>
                    <a:pt x="262" y="426"/>
                    <a:pt x="262" y="427"/>
                    <a:pt x="261" y="428"/>
                  </a:cubicBezTo>
                  <a:cubicBezTo>
                    <a:pt x="261" y="428"/>
                    <a:pt x="260" y="429"/>
                    <a:pt x="260" y="429"/>
                  </a:cubicBezTo>
                  <a:cubicBezTo>
                    <a:pt x="260" y="429"/>
                    <a:pt x="259" y="429"/>
                    <a:pt x="259" y="430"/>
                  </a:cubicBezTo>
                  <a:cubicBezTo>
                    <a:pt x="258" y="430"/>
                    <a:pt x="258" y="431"/>
                    <a:pt x="257" y="431"/>
                  </a:cubicBezTo>
                  <a:cubicBezTo>
                    <a:pt x="257" y="432"/>
                    <a:pt x="256" y="432"/>
                    <a:pt x="255" y="432"/>
                  </a:cubicBezTo>
                  <a:cubicBezTo>
                    <a:pt x="255" y="432"/>
                    <a:pt x="254" y="431"/>
                    <a:pt x="254" y="431"/>
                  </a:cubicBezTo>
                  <a:cubicBezTo>
                    <a:pt x="254" y="431"/>
                    <a:pt x="253" y="432"/>
                    <a:pt x="253" y="432"/>
                  </a:cubicBezTo>
                  <a:cubicBezTo>
                    <a:pt x="252" y="432"/>
                    <a:pt x="251" y="433"/>
                    <a:pt x="250" y="433"/>
                  </a:cubicBezTo>
                  <a:cubicBezTo>
                    <a:pt x="249" y="433"/>
                    <a:pt x="248" y="435"/>
                    <a:pt x="247" y="435"/>
                  </a:cubicBezTo>
                  <a:cubicBezTo>
                    <a:pt x="247" y="436"/>
                    <a:pt x="246" y="437"/>
                    <a:pt x="246" y="438"/>
                  </a:cubicBezTo>
                  <a:cubicBezTo>
                    <a:pt x="245" y="438"/>
                    <a:pt x="245" y="439"/>
                    <a:pt x="244" y="440"/>
                  </a:cubicBezTo>
                  <a:cubicBezTo>
                    <a:pt x="243" y="440"/>
                    <a:pt x="242" y="439"/>
                    <a:pt x="242" y="439"/>
                  </a:cubicBezTo>
                  <a:cubicBezTo>
                    <a:pt x="242" y="439"/>
                    <a:pt x="241" y="439"/>
                    <a:pt x="240" y="439"/>
                  </a:cubicBezTo>
                  <a:cubicBezTo>
                    <a:pt x="240" y="439"/>
                    <a:pt x="239" y="440"/>
                    <a:pt x="238" y="441"/>
                  </a:cubicBezTo>
                  <a:cubicBezTo>
                    <a:pt x="238" y="441"/>
                    <a:pt x="237" y="443"/>
                    <a:pt x="237" y="443"/>
                  </a:cubicBezTo>
                  <a:cubicBezTo>
                    <a:pt x="237" y="444"/>
                    <a:pt x="236" y="446"/>
                    <a:pt x="235" y="447"/>
                  </a:cubicBezTo>
                  <a:cubicBezTo>
                    <a:pt x="234" y="447"/>
                    <a:pt x="233" y="448"/>
                    <a:pt x="233" y="449"/>
                  </a:cubicBezTo>
                  <a:cubicBezTo>
                    <a:pt x="232" y="449"/>
                    <a:pt x="231" y="449"/>
                    <a:pt x="231" y="449"/>
                  </a:cubicBezTo>
                  <a:cubicBezTo>
                    <a:pt x="231" y="449"/>
                    <a:pt x="230" y="448"/>
                    <a:pt x="230" y="447"/>
                  </a:cubicBezTo>
                  <a:cubicBezTo>
                    <a:pt x="230" y="447"/>
                    <a:pt x="230" y="446"/>
                    <a:pt x="230" y="446"/>
                  </a:cubicBezTo>
                  <a:cubicBezTo>
                    <a:pt x="229" y="445"/>
                    <a:pt x="228" y="446"/>
                    <a:pt x="227" y="445"/>
                  </a:cubicBezTo>
                  <a:cubicBezTo>
                    <a:pt x="227" y="445"/>
                    <a:pt x="226" y="444"/>
                    <a:pt x="226" y="443"/>
                  </a:cubicBezTo>
                  <a:cubicBezTo>
                    <a:pt x="225" y="443"/>
                    <a:pt x="224" y="442"/>
                    <a:pt x="223" y="442"/>
                  </a:cubicBezTo>
                  <a:cubicBezTo>
                    <a:pt x="223" y="442"/>
                    <a:pt x="222" y="443"/>
                    <a:pt x="221" y="444"/>
                  </a:cubicBezTo>
                  <a:cubicBezTo>
                    <a:pt x="221" y="444"/>
                    <a:pt x="220" y="444"/>
                    <a:pt x="219" y="445"/>
                  </a:cubicBezTo>
                  <a:cubicBezTo>
                    <a:pt x="219" y="445"/>
                    <a:pt x="219" y="447"/>
                    <a:pt x="219" y="447"/>
                  </a:cubicBezTo>
                  <a:cubicBezTo>
                    <a:pt x="218" y="448"/>
                    <a:pt x="217" y="448"/>
                    <a:pt x="216" y="449"/>
                  </a:cubicBezTo>
                  <a:cubicBezTo>
                    <a:pt x="215" y="449"/>
                    <a:pt x="214" y="450"/>
                    <a:pt x="213" y="451"/>
                  </a:cubicBezTo>
                  <a:cubicBezTo>
                    <a:pt x="213" y="452"/>
                    <a:pt x="212" y="453"/>
                    <a:pt x="212" y="454"/>
                  </a:cubicBezTo>
                  <a:cubicBezTo>
                    <a:pt x="212" y="454"/>
                    <a:pt x="213" y="455"/>
                    <a:pt x="213" y="456"/>
                  </a:cubicBezTo>
                  <a:cubicBezTo>
                    <a:pt x="213" y="456"/>
                    <a:pt x="213" y="458"/>
                    <a:pt x="213" y="458"/>
                  </a:cubicBezTo>
                  <a:cubicBezTo>
                    <a:pt x="212" y="459"/>
                    <a:pt x="211" y="461"/>
                    <a:pt x="210" y="461"/>
                  </a:cubicBezTo>
                  <a:cubicBezTo>
                    <a:pt x="210" y="462"/>
                    <a:pt x="209" y="462"/>
                    <a:pt x="209" y="463"/>
                  </a:cubicBezTo>
                  <a:cubicBezTo>
                    <a:pt x="209" y="464"/>
                    <a:pt x="210" y="465"/>
                    <a:pt x="210" y="465"/>
                  </a:cubicBezTo>
                  <a:cubicBezTo>
                    <a:pt x="210" y="466"/>
                    <a:pt x="210" y="467"/>
                    <a:pt x="209" y="467"/>
                  </a:cubicBezTo>
                  <a:cubicBezTo>
                    <a:pt x="209" y="468"/>
                    <a:pt x="208" y="468"/>
                    <a:pt x="207" y="468"/>
                  </a:cubicBezTo>
                  <a:cubicBezTo>
                    <a:pt x="207" y="468"/>
                    <a:pt x="205" y="469"/>
                    <a:pt x="205" y="469"/>
                  </a:cubicBezTo>
                  <a:cubicBezTo>
                    <a:pt x="204" y="470"/>
                    <a:pt x="203" y="471"/>
                    <a:pt x="203" y="471"/>
                  </a:cubicBezTo>
                  <a:cubicBezTo>
                    <a:pt x="202" y="472"/>
                    <a:pt x="201" y="473"/>
                    <a:pt x="200" y="473"/>
                  </a:cubicBezTo>
                  <a:cubicBezTo>
                    <a:pt x="200" y="473"/>
                    <a:pt x="198" y="472"/>
                    <a:pt x="198" y="472"/>
                  </a:cubicBezTo>
                  <a:cubicBezTo>
                    <a:pt x="197" y="472"/>
                    <a:pt x="196" y="472"/>
                    <a:pt x="195" y="472"/>
                  </a:cubicBezTo>
                  <a:cubicBezTo>
                    <a:pt x="195" y="473"/>
                    <a:pt x="195" y="475"/>
                    <a:pt x="194" y="476"/>
                  </a:cubicBezTo>
                  <a:cubicBezTo>
                    <a:pt x="194" y="476"/>
                    <a:pt x="194" y="477"/>
                    <a:pt x="194" y="478"/>
                  </a:cubicBezTo>
                  <a:cubicBezTo>
                    <a:pt x="195" y="478"/>
                    <a:pt x="196" y="479"/>
                    <a:pt x="196" y="479"/>
                  </a:cubicBezTo>
                  <a:cubicBezTo>
                    <a:pt x="197" y="480"/>
                    <a:pt x="198" y="481"/>
                    <a:pt x="199" y="481"/>
                  </a:cubicBezTo>
                  <a:cubicBezTo>
                    <a:pt x="199" y="482"/>
                    <a:pt x="200" y="483"/>
                    <a:pt x="201" y="483"/>
                  </a:cubicBezTo>
                  <a:cubicBezTo>
                    <a:pt x="201" y="483"/>
                    <a:pt x="203" y="482"/>
                    <a:pt x="203" y="482"/>
                  </a:cubicBezTo>
                  <a:cubicBezTo>
                    <a:pt x="204" y="481"/>
                    <a:pt x="203" y="480"/>
                    <a:pt x="203" y="480"/>
                  </a:cubicBezTo>
                  <a:cubicBezTo>
                    <a:pt x="204" y="479"/>
                    <a:pt x="206" y="480"/>
                    <a:pt x="207" y="481"/>
                  </a:cubicBezTo>
                  <a:cubicBezTo>
                    <a:pt x="207" y="481"/>
                    <a:pt x="207" y="482"/>
                    <a:pt x="207" y="483"/>
                  </a:cubicBezTo>
                  <a:cubicBezTo>
                    <a:pt x="207" y="483"/>
                    <a:pt x="206" y="484"/>
                    <a:pt x="205" y="485"/>
                  </a:cubicBezTo>
                  <a:cubicBezTo>
                    <a:pt x="205" y="485"/>
                    <a:pt x="206" y="486"/>
                    <a:pt x="206" y="486"/>
                  </a:cubicBezTo>
                  <a:cubicBezTo>
                    <a:pt x="206" y="486"/>
                    <a:pt x="205" y="486"/>
                    <a:pt x="205" y="486"/>
                  </a:cubicBezTo>
                  <a:cubicBezTo>
                    <a:pt x="205" y="487"/>
                    <a:pt x="203" y="487"/>
                    <a:pt x="203" y="487"/>
                  </a:cubicBezTo>
                  <a:cubicBezTo>
                    <a:pt x="202" y="487"/>
                    <a:pt x="202" y="488"/>
                    <a:pt x="201" y="489"/>
                  </a:cubicBezTo>
                  <a:cubicBezTo>
                    <a:pt x="201" y="489"/>
                    <a:pt x="199" y="489"/>
                    <a:pt x="199" y="489"/>
                  </a:cubicBezTo>
                  <a:cubicBezTo>
                    <a:pt x="198" y="489"/>
                    <a:pt x="197" y="489"/>
                    <a:pt x="196" y="489"/>
                  </a:cubicBezTo>
                  <a:cubicBezTo>
                    <a:pt x="195" y="490"/>
                    <a:pt x="195" y="491"/>
                    <a:pt x="194" y="491"/>
                  </a:cubicBezTo>
                  <a:cubicBezTo>
                    <a:pt x="193" y="492"/>
                    <a:pt x="192" y="492"/>
                    <a:pt x="191" y="493"/>
                  </a:cubicBezTo>
                  <a:cubicBezTo>
                    <a:pt x="190" y="493"/>
                    <a:pt x="189" y="493"/>
                    <a:pt x="188" y="493"/>
                  </a:cubicBezTo>
                  <a:cubicBezTo>
                    <a:pt x="187" y="494"/>
                    <a:pt x="187" y="494"/>
                    <a:pt x="186" y="495"/>
                  </a:cubicBezTo>
                  <a:cubicBezTo>
                    <a:pt x="186" y="495"/>
                    <a:pt x="185" y="495"/>
                    <a:pt x="184" y="496"/>
                  </a:cubicBezTo>
                  <a:cubicBezTo>
                    <a:pt x="183" y="496"/>
                    <a:pt x="181" y="497"/>
                    <a:pt x="180" y="497"/>
                  </a:cubicBezTo>
                  <a:cubicBezTo>
                    <a:pt x="179" y="497"/>
                    <a:pt x="177" y="497"/>
                    <a:pt x="177" y="497"/>
                  </a:cubicBezTo>
                  <a:cubicBezTo>
                    <a:pt x="176" y="497"/>
                    <a:pt x="175" y="498"/>
                    <a:pt x="174" y="498"/>
                  </a:cubicBezTo>
                  <a:cubicBezTo>
                    <a:pt x="173" y="498"/>
                    <a:pt x="172" y="497"/>
                    <a:pt x="171" y="497"/>
                  </a:cubicBezTo>
                  <a:cubicBezTo>
                    <a:pt x="170" y="497"/>
                    <a:pt x="168" y="497"/>
                    <a:pt x="167" y="496"/>
                  </a:cubicBezTo>
                  <a:cubicBezTo>
                    <a:pt x="166" y="496"/>
                    <a:pt x="165" y="495"/>
                    <a:pt x="165" y="495"/>
                  </a:cubicBezTo>
                  <a:cubicBezTo>
                    <a:pt x="164" y="494"/>
                    <a:pt x="163" y="494"/>
                    <a:pt x="162" y="494"/>
                  </a:cubicBezTo>
                  <a:cubicBezTo>
                    <a:pt x="161" y="494"/>
                    <a:pt x="160" y="495"/>
                    <a:pt x="159" y="495"/>
                  </a:cubicBezTo>
                  <a:cubicBezTo>
                    <a:pt x="159" y="496"/>
                    <a:pt x="158" y="497"/>
                    <a:pt x="157" y="498"/>
                  </a:cubicBezTo>
                  <a:cubicBezTo>
                    <a:pt x="157" y="499"/>
                    <a:pt x="155" y="500"/>
                    <a:pt x="155" y="501"/>
                  </a:cubicBezTo>
                  <a:cubicBezTo>
                    <a:pt x="154" y="501"/>
                    <a:pt x="152" y="502"/>
                    <a:pt x="151" y="502"/>
                  </a:cubicBezTo>
                  <a:cubicBezTo>
                    <a:pt x="150" y="502"/>
                    <a:pt x="149" y="502"/>
                    <a:pt x="148" y="502"/>
                  </a:cubicBezTo>
                  <a:cubicBezTo>
                    <a:pt x="149" y="501"/>
                    <a:pt x="149" y="501"/>
                    <a:pt x="149" y="500"/>
                  </a:cubicBezTo>
                  <a:cubicBezTo>
                    <a:pt x="149" y="500"/>
                    <a:pt x="150" y="499"/>
                    <a:pt x="150" y="499"/>
                  </a:cubicBezTo>
                  <a:cubicBezTo>
                    <a:pt x="150" y="498"/>
                    <a:pt x="150" y="498"/>
                    <a:pt x="149" y="498"/>
                  </a:cubicBezTo>
                  <a:cubicBezTo>
                    <a:pt x="149" y="498"/>
                    <a:pt x="148" y="499"/>
                    <a:pt x="148" y="499"/>
                  </a:cubicBezTo>
                  <a:cubicBezTo>
                    <a:pt x="148" y="499"/>
                    <a:pt x="147" y="500"/>
                    <a:pt x="147" y="501"/>
                  </a:cubicBezTo>
                  <a:cubicBezTo>
                    <a:pt x="146" y="501"/>
                    <a:pt x="146" y="502"/>
                    <a:pt x="146" y="502"/>
                  </a:cubicBezTo>
                  <a:cubicBezTo>
                    <a:pt x="145" y="502"/>
                    <a:pt x="145" y="502"/>
                    <a:pt x="145" y="502"/>
                  </a:cubicBezTo>
                  <a:cubicBezTo>
                    <a:pt x="144" y="501"/>
                    <a:pt x="145" y="500"/>
                    <a:pt x="145" y="500"/>
                  </a:cubicBezTo>
                  <a:cubicBezTo>
                    <a:pt x="145" y="499"/>
                    <a:pt x="145" y="498"/>
                    <a:pt x="146" y="498"/>
                  </a:cubicBezTo>
                  <a:cubicBezTo>
                    <a:pt x="146" y="497"/>
                    <a:pt x="146" y="496"/>
                    <a:pt x="146" y="496"/>
                  </a:cubicBezTo>
                  <a:cubicBezTo>
                    <a:pt x="146" y="495"/>
                    <a:pt x="146" y="494"/>
                    <a:pt x="146" y="494"/>
                  </a:cubicBezTo>
                  <a:cubicBezTo>
                    <a:pt x="146" y="493"/>
                    <a:pt x="147" y="492"/>
                    <a:pt x="147" y="492"/>
                  </a:cubicBezTo>
                  <a:cubicBezTo>
                    <a:pt x="147" y="491"/>
                    <a:pt x="147" y="490"/>
                    <a:pt x="147" y="489"/>
                  </a:cubicBezTo>
                  <a:cubicBezTo>
                    <a:pt x="147" y="489"/>
                    <a:pt x="148" y="489"/>
                    <a:pt x="148" y="488"/>
                  </a:cubicBezTo>
                  <a:cubicBezTo>
                    <a:pt x="149" y="488"/>
                    <a:pt x="149" y="487"/>
                    <a:pt x="148" y="486"/>
                  </a:cubicBezTo>
                  <a:cubicBezTo>
                    <a:pt x="148" y="486"/>
                    <a:pt x="147" y="486"/>
                    <a:pt x="147" y="486"/>
                  </a:cubicBezTo>
                  <a:cubicBezTo>
                    <a:pt x="146" y="486"/>
                    <a:pt x="144" y="486"/>
                    <a:pt x="144" y="485"/>
                  </a:cubicBezTo>
                  <a:cubicBezTo>
                    <a:pt x="143" y="485"/>
                    <a:pt x="142" y="484"/>
                    <a:pt x="142" y="483"/>
                  </a:cubicBezTo>
                  <a:cubicBezTo>
                    <a:pt x="141" y="482"/>
                    <a:pt x="141" y="481"/>
                    <a:pt x="140" y="480"/>
                  </a:cubicBezTo>
                  <a:cubicBezTo>
                    <a:pt x="140" y="480"/>
                    <a:pt x="139" y="480"/>
                    <a:pt x="138" y="480"/>
                  </a:cubicBezTo>
                  <a:cubicBezTo>
                    <a:pt x="138" y="480"/>
                    <a:pt x="138" y="478"/>
                    <a:pt x="137" y="478"/>
                  </a:cubicBezTo>
                  <a:cubicBezTo>
                    <a:pt x="137" y="478"/>
                    <a:pt x="135" y="478"/>
                    <a:pt x="135" y="478"/>
                  </a:cubicBezTo>
                  <a:cubicBezTo>
                    <a:pt x="134" y="478"/>
                    <a:pt x="134" y="479"/>
                    <a:pt x="134" y="480"/>
                  </a:cubicBezTo>
                  <a:cubicBezTo>
                    <a:pt x="133" y="480"/>
                    <a:pt x="133" y="481"/>
                    <a:pt x="133" y="482"/>
                  </a:cubicBezTo>
                  <a:cubicBezTo>
                    <a:pt x="133" y="483"/>
                    <a:pt x="133" y="484"/>
                    <a:pt x="133" y="485"/>
                  </a:cubicBezTo>
                  <a:cubicBezTo>
                    <a:pt x="132" y="485"/>
                    <a:pt x="132" y="486"/>
                    <a:pt x="132" y="486"/>
                  </a:cubicBezTo>
                  <a:cubicBezTo>
                    <a:pt x="132" y="487"/>
                    <a:pt x="132" y="488"/>
                    <a:pt x="131" y="488"/>
                  </a:cubicBezTo>
                  <a:cubicBezTo>
                    <a:pt x="131" y="488"/>
                    <a:pt x="131" y="489"/>
                    <a:pt x="131" y="489"/>
                  </a:cubicBezTo>
                  <a:cubicBezTo>
                    <a:pt x="130" y="490"/>
                    <a:pt x="128" y="490"/>
                    <a:pt x="128" y="489"/>
                  </a:cubicBezTo>
                  <a:cubicBezTo>
                    <a:pt x="127" y="489"/>
                    <a:pt x="126" y="488"/>
                    <a:pt x="125" y="488"/>
                  </a:cubicBezTo>
                  <a:cubicBezTo>
                    <a:pt x="124" y="487"/>
                    <a:pt x="123" y="487"/>
                    <a:pt x="123" y="487"/>
                  </a:cubicBezTo>
                  <a:cubicBezTo>
                    <a:pt x="122" y="487"/>
                    <a:pt x="121" y="486"/>
                    <a:pt x="121" y="485"/>
                  </a:cubicBezTo>
                  <a:cubicBezTo>
                    <a:pt x="120" y="485"/>
                    <a:pt x="119" y="484"/>
                    <a:pt x="118" y="484"/>
                  </a:cubicBezTo>
                  <a:cubicBezTo>
                    <a:pt x="118" y="484"/>
                    <a:pt x="116" y="483"/>
                    <a:pt x="116" y="483"/>
                  </a:cubicBezTo>
                  <a:cubicBezTo>
                    <a:pt x="116" y="482"/>
                    <a:pt x="117" y="482"/>
                    <a:pt x="118" y="481"/>
                  </a:cubicBezTo>
                  <a:cubicBezTo>
                    <a:pt x="118" y="481"/>
                    <a:pt x="118" y="479"/>
                    <a:pt x="118" y="479"/>
                  </a:cubicBezTo>
                  <a:cubicBezTo>
                    <a:pt x="118" y="479"/>
                    <a:pt x="117" y="479"/>
                    <a:pt x="116" y="479"/>
                  </a:cubicBezTo>
                  <a:cubicBezTo>
                    <a:pt x="116" y="479"/>
                    <a:pt x="116" y="478"/>
                    <a:pt x="116" y="478"/>
                  </a:cubicBezTo>
                  <a:cubicBezTo>
                    <a:pt x="116" y="478"/>
                    <a:pt x="116" y="477"/>
                    <a:pt x="116" y="476"/>
                  </a:cubicBezTo>
                  <a:cubicBezTo>
                    <a:pt x="116" y="476"/>
                    <a:pt x="116" y="476"/>
                    <a:pt x="116" y="476"/>
                  </a:cubicBezTo>
                  <a:cubicBezTo>
                    <a:pt x="116" y="475"/>
                    <a:pt x="117" y="474"/>
                    <a:pt x="117" y="474"/>
                  </a:cubicBezTo>
                  <a:cubicBezTo>
                    <a:pt x="118" y="474"/>
                    <a:pt x="119" y="473"/>
                    <a:pt x="119" y="473"/>
                  </a:cubicBezTo>
                  <a:cubicBezTo>
                    <a:pt x="120" y="473"/>
                    <a:pt x="121" y="472"/>
                    <a:pt x="122" y="472"/>
                  </a:cubicBezTo>
                  <a:cubicBezTo>
                    <a:pt x="123" y="472"/>
                    <a:pt x="124" y="472"/>
                    <a:pt x="125" y="472"/>
                  </a:cubicBezTo>
                  <a:cubicBezTo>
                    <a:pt x="125" y="472"/>
                    <a:pt x="126" y="470"/>
                    <a:pt x="127" y="470"/>
                  </a:cubicBezTo>
                  <a:cubicBezTo>
                    <a:pt x="127" y="470"/>
                    <a:pt x="128" y="469"/>
                    <a:pt x="129" y="469"/>
                  </a:cubicBezTo>
                  <a:cubicBezTo>
                    <a:pt x="129" y="468"/>
                    <a:pt x="131" y="468"/>
                    <a:pt x="131" y="468"/>
                  </a:cubicBezTo>
                  <a:cubicBezTo>
                    <a:pt x="131" y="468"/>
                    <a:pt x="132" y="468"/>
                    <a:pt x="133" y="468"/>
                  </a:cubicBezTo>
                  <a:cubicBezTo>
                    <a:pt x="133" y="469"/>
                    <a:pt x="134" y="469"/>
                    <a:pt x="134" y="470"/>
                  </a:cubicBezTo>
                  <a:cubicBezTo>
                    <a:pt x="135" y="470"/>
                    <a:pt x="136" y="470"/>
                    <a:pt x="137" y="471"/>
                  </a:cubicBezTo>
                  <a:cubicBezTo>
                    <a:pt x="138" y="471"/>
                    <a:pt x="139" y="471"/>
                    <a:pt x="140" y="471"/>
                  </a:cubicBezTo>
                  <a:cubicBezTo>
                    <a:pt x="141" y="471"/>
                    <a:pt x="142" y="471"/>
                    <a:pt x="143" y="471"/>
                  </a:cubicBezTo>
                  <a:cubicBezTo>
                    <a:pt x="143" y="471"/>
                    <a:pt x="144" y="470"/>
                    <a:pt x="144" y="470"/>
                  </a:cubicBezTo>
                  <a:cubicBezTo>
                    <a:pt x="145" y="470"/>
                    <a:pt x="145" y="468"/>
                    <a:pt x="145" y="468"/>
                  </a:cubicBezTo>
                  <a:cubicBezTo>
                    <a:pt x="146" y="467"/>
                    <a:pt x="147" y="467"/>
                    <a:pt x="148" y="466"/>
                  </a:cubicBezTo>
                  <a:cubicBezTo>
                    <a:pt x="148" y="466"/>
                    <a:pt x="150" y="466"/>
                    <a:pt x="150" y="466"/>
                  </a:cubicBezTo>
                  <a:cubicBezTo>
                    <a:pt x="151" y="466"/>
                    <a:pt x="153" y="466"/>
                    <a:pt x="154" y="466"/>
                  </a:cubicBezTo>
                  <a:cubicBezTo>
                    <a:pt x="155" y="466"/>
                    <a:pt x="157" y="465"/>
                    <a:pt x="158" y="465"/>
                  </a:cubicBezTo>
                  <a:cubicBezTo>
                    <a:pt x="159" y="464"/>
                    <a:pt x="160" y="464"/>
                    <a:pt x="160" y="464"/>
                  </a:cubicBezTo>
                  <a:cubicBezTo>
                    <a:pt x="161" y="463"/>
                    <a:pt x="161" y="463"/>
                    <a:pt x="161" y="462"/>
                  </a:cubicBezTo>
                  <a:cubicBezTo>
                    <a:pt x="161" y="462"/>
                    <a:pt x="159" y="462"/>
                    <a:pt x="159" y="462"/>
                  </a:cubicBezTo>
                  <a:cubicBezTo>
                    <a:pt x="158" y="463"/>
                    <a:pt x="156" y="463"/>
                    <a:pt x="155" y="463"/>
                  </a:cubicBezTo>
                  <a:cubicBezTo>
                    <a:pt x="155" y="463"/>
                    <a:pt x="153" y="463"/>
                    <a:pt x="152" y="464"/>
                  </a:cubicBezTo>
                  <a:cubicBezTo>
                    <a:pt x="151" y="464"/>
                    <a:pt x="148" y="465"/>
                    <a:pt x="147" y="465"/>
                  </a:cubicBezTo>
                  <a:cubicBezTo>
                    <a:pt x="146" y="465"/>
                    <a:pt x="145" y="466"/>
                    <a:pt x="144" y="466"/>
                  </a:cubicBezTo>
                  <a:cubicBezTo>
                    <a:pt x="143" y="467"/>
                    <a:pt x="142" y="468"/>
                    <a:pt x="142" y="468"/>
                  </a:cubicBezTo>
                  <a:cubicBezTo>
                    <a:pt x="141" y="469"/>
                    <a:pt x="139" y="469"/>
                    <a:pt x="139" y="469"/>
                  </a:cubicBezTo>
                  <a:cubicBezTo>
                    <a:pt x="138" y="469"/>
                    <a:pt x="137" y="469"/>
                    <a:pt x="137" y="469"/>
                  </a:cubicBezTo>
                  <a:cubicBezTo>
                    <a:pt x="136" y="469"/>
                    <a:pt x="136" y="468"/>
                    <a:pt x="135" y="468"/>
                  </a:cubicBezTo>
                  <a:cubicBezTo>
                    <a:pt x="135" y="468"/>
                    <a:pt x="134" y="468"/>
                    <a:pt x="133" y="468"/>
                  </a:cubicBezTo>
                  <a:cubicBezTo>
                    <a:pt x="133" y="467"/>
                    <a:pt x="132" y="467"/>
                    <a:pt x="131" y="467"/>
                  </a:cubicBezTo>
                  <a:cubicBezTo>
                    <a:pt x="131" y="466"/>
                    <a:pt x="130" y="466"/>
                    <a:pt x="129" y="466"/>
                  </a:cubicBezTo>
                  <a:cubicBezTo>
                    <a:pt x="129" y="465"/>
                    <a:pt x="129" y="464"/>
                    <a:pt x="128" y="464"/>
                  </a:cubicBezTo>
                  <a:cubicBezTo>
                    <a:pt x="128" y="463"/>
                    <a:pt x="128" y="462"/>
                    <a:pt x="129" y="461"/>
                  </a:cubicBezTo>
                  <a:cubicBezTo>
                    <a:pt x="129" y="460"/>
                    <a:pt x="129" y="459"/>
                    <a:pt x="130" y="458"/>
                  </a:cubicBezTo>
                  <a:cubicBezTo>
                    <a:pt x="130" y="457"/>
                    <a:pt x="131" y="455"/>
                    <a:pt x="131" y="454"/>
                  </a:cubicBezTo>
                  <a:cubicBezTo>
                    <a:pt x="132" y="453"/>
                    <a:pt x="134" y="450"/>
                    <a:pt x="134" y="449"/>
                  </a:cubicBezTo>
                  <a:cubicBezTo>
                    <a:pt x="135" y="448"/>
                    <a:pt x="138" y="446"/>
                    <a:pt x="139" y="445"/>
                  </a:cubicBezTo>
                  <a:cubicBezTo>
                    <a:pt x="140" y="444"/>
                    <a:pt x="141" y="442"/>
                    <a:pt x="142" y="441"/>
                  </a:cubicBezTo>
                  <a:cubicBezTo>
                    <a:pt x="143" y="440"/>
                    <a:pt x="144" y="437"/>
                    <a:pt x="145" y="436"/>
                  </a:cubicBezTo>
                  <a:cubicBezTo>
                    <a:pt x="145" y="435"/>
                    <a:pt x="147" y="434"/>
                    <a:pt x="147" y="433"/>
                  </a:cubicBezTo>
                  <a:cubicBezTo>
                    <a:pt x="148" y="432"/>
                    <a:pt x="149" y="430"/>
                    <a:pt x="149" y="430"/>
                  </a:cubicBezTo>
                  <a:cubicBezTo>
                    <a:pt x="150" y="429"/>
                    <a:pt x="151" y="427"/>
                    <a:pt x="152" y="426"/>
                  </a:cubicBezTo>
                  <a:cubicBezTo>
                    <a:pt x="153" y="425"/>
                    <a:pt x="154" y="423"/>
                    <a:pt x="155" y="422"/>
                  </a:cubicBezTo>
                  <a:cubicBezTo>
                    <a:pt x="156" y="422"/>
                    <a:pt x="158" y="420"/>
                    <a:pt x="158" y="419"/>
                  </a:cubicBezTo>
                  <a:cubicBezTo>
                    <a:pt x="159" y="419"/>
                    <a:pt x="161" y="418"/>
                    <a:pt x="161" y="417"/>
                  </a:cubicBezTo>
                  <a:cubicBezTo>
                    <a:pt x="161" y="416"/>
                    <a:pt x="162" y="416"/>
                    <a:pt x="161" y="415"/>
                  </a:cubicBezTo>
                  <a:cubicBezTo>
                    <a:pt x="161" y="415"/>
                    <a:pt x="161" y="414"/>
                    <a:pt x="160" y="414"/>
                  </a:cubicBezTo>
                  <a:cubicBezTo>
                    <a:pt x="160" y="414"/>
                    <a:pt x="159" y="415"/>
                    <a:pt x="159" y="416"/>
                  </a:cubicBezTo>
                  <a:cubicBezTo>
                    <a:pt x="158" y="416"/>
                    <a:pt x="157" y="417"/>
                    <a:pt x="156" y="418"/>
                  </a:cubicBezTo>
                  <a:cubicBezTo>
                    <a:pt x="155" y="419"/>
                    <a:pt x="154" y="420"/>
                    <a:pt x="153" y="421"/>
                  </a:cubicBezTo>
                  <a:cubicBezTo>
                    <a:pt x="152" y="423"/>
                    <a:pt x="150" y="425"/>
                    <a:pt x="150" y="426"/>
                  </a:cubicBezTo>
                  <a:cubicBezTo>
                    <a:pt x="149" y="427"/>
                    <a:pt x="148" y="429"/>
                    <a:pt x="147" y="431"/>
                  </a:cubicBezTo>
                  <a:cubicBezTo>
                    <a:pt x="146" y="431"/>
                    <a:pt x="146" y="433"/>
                    <a:pt x="145" y="434"/>
                  </a:cubicBezTo>
                  <a:cubicBezTo>
                    <a:pt x="145" y="434"/>
                    <a:pt x="144" y="435"/>
                    <a:pt x="143" y="435"/>
                  </a:cubicBezTo>
                  <a:cubicBezTo>
                    <a:pt x="143" y="434"/>
                    <a:pt x="143" y="433"/>
                    <a:pt x="142" y="433"/>
                  </a:cubicBezTo>
                  <a:cubicBezTo>
                    <a:pt x="142" y="432"/>
                    <a:pt x="140" y="431"/>
                    <a:pt x="139" y="431"/>
                  </a:cubicBezTo>
                  <a:cubicBezTo>
                    <a:pt x="138" y="430"/>
                    <a:pt x="137" y="430"/>
                    <a:pt x="136" y="430"/>
                  </a:cubicBezTo>
                  <a:cubicBezTo>
                    <a:pt x="135" y="430"/>
                    <a:pt x="134" y="429"/>
                    <a:pt x="133" y="430"/>
                  </a:cubicBezTo>
                  <a:cubicBezTo>
                    <a:pt x="133" y="430"/>
                    <a:pt x="132" y="430"/>
                    <a:pt x="132" y="430"/>
                  </a:cubicBezTo>
                  <a:cubicBezTo>
                    <a:pt x="132" y="431"/>
                    <a:pt x="134" y="431"/>
                    <a:pt x="134" y="431"/>
                  </a:cubicBezTo>
                  <a:cubicBezTo>
                    <a:pt x="135" y="431"/>
                    <a:pt x="135" y="432"/>
                    <a:pt x="135" y="432"/>
                  </a:cubicBezTo>
                  <a:cubicBezTo>
                    <a:pt x="136" y="432"/>
                    <a:pt x="137" y="432"/>
                    <a:pt x="137" y="432"/>
                  </a:cubicBezTo>
                  <a:cubicBezTo>
                    <a:pt x="138" y="433"/>
                    <a:pt x="139" y="433"/>
                    <a:pt x="140" y="433"/>
                  </a:cubicBezTo>
                  <a:cubicBezTo>
                    <a:pt x="140" y="433"/>
                    <a:pt x="141" y="434"/>
                    <a:pt x="141" y="434"/>
                  </a:cubicBezTo>
                  <a:cubicBezTo>
                    <a:pt x="141" y="434"/>
                    <a:pt x="142" y="435"/>
                    <a:pt x="142" y="436"/>
                  </a:cubicBezTo>
                  <a:cubicBezTo>
                    <a:pt x="142" y="436"/>
                    <a:pt x="141" y="438"/>
                    <a:pt x="141" y="438"/>
                  </a:cubicBezTo>
                  <a:cubicBezTo>
                    <a:pt x="140" y="439"/>
                    <a:pt x="139" y="442"/>
                    <a:pt x="138" y="443"/>
                  </a:cubicBezTo>
                  <a:cubicBezTo>
                    <a:pt x="137" y="444"/>
                    <a:pt x="135" y="446"/>
                    <a:pt x="133" y="448"/>
                  </a:cubicBezTo>
                  <a:cubicBezTo>
                    <a:pt x="132" y="449"/>
                    <a:pt x="130" y="452"/>
                    <a:pt x="129" y="453"/>
                  </a:cubicBezTo>
                  <a:cubicBezTo>
                    <a:pt x="128" y="454"/>
                    <a:pt x="127" y="455"/>
                    <a:pt x="127" y="456"/>
                  </a:cubicBezTo>
                  <a:cubicBezTo>
                    <a:pt x="126" y="456"/>
                    <a:pt x="126" y="458"/>
                    <a:pt x="126" y="458"/>
                  </a:cubicBezTo>
                  <a:cubicBezTo>
                    <a:pt x="125" y="459"/>
                    <a:pt x="125" y="460"/>
                    <a:pt x="126" y="461"/>
                  </a:cubicBezTo>
                  <a:cubicBezTo>
                    <a:pt x="126" y="461"/>
                    <a:pt x="126" y="461"/>
                    <a:pt x="126" y="461"/>
                  </a:cubicBezTo>
                  <a:cubicBezTo>
                    <a:pt x="127" y="461"/>
                    <a:pt x="127" y="462"/>
                    <a:pt x="126" y="462"/>
                  </a:cubicBezTo>
                  <a:cubicBezTo>
                    <a:pt x="126" y="463"/>
                    <a:pt x="125" y="463"/>
                    <a:pt x="125" y="463"/>
                  </a:cubicBezTo>
                  <a:cubicBezTo>
                    <a:pt x="124" y="463"/>
                    <a:pt x="123" y="464"/>
                    <a:pt x="122" y="464"/>
                  </a:cubicBezTo>
                  <a:cubicBezTo>
                    <a:pt x="122" y="464"/>
                    <a:pt x="122" y="465"/>
                    <a:pt x="121" y="465"/>
                  </a:cubicBezTo>
                  <a:cubicBezTo>
                    <a:pt x="121" y="465"/>
                    <a:pt x="121" y="465"/>
                    <a:pt x="120" y="465"/>
                  </a:cubicBezTo>
                  <a:cubicBezTo>
                    <a:pt x="120" y="465"/>
                    <a:pt x="121" y="464"/>
                    <a:pt x="120" y="464"/>
                  </a:cubicBezTo>
                  <a:cubicBezTo>
                    <a:pt x="120" y="463"/>
                    <a:pt x="119" y="464"/>
                    <a:pt x="119" y="464"/>
                  </a:cubicBezTo>
                  <a:cubicBezTo>
                    <a:pt x="118" y="465"/>
                    <a:pt x="117" y="466"/>
                    <a:pt x="117" y="467"/>
                  </a:cubicBezTo>
                  <a:cubicBezTo>
                    <a:pt x="116" y="468"/>
                    <a:pt x="114" y="469"/>
                    <a:pt x="114" y="470"/>
                  </a:cubicBezTo>
                  <a:cubicBezTo>
                    <a:pt x="112" y="472"/>
                    <a:pt x="110" y="475"/>
                    <a:pt x="108" y="477"/>
                  </a:cubicBezTo>
                  <a:cubicBezTo>
                    <a:pt x="108" y="477"/>
                    <a:pt x="107" y="479"/>
                    <a:pt x="107" y="479"/>
                  </a:cubicBezTo>
                  <a:cubicBezTo>
                    <a:pt x="106" y="479"/>
                    <a:pt x="106" y="478"/>
                    <a:pt x="105" y="478"/>
                  </a:cubicBezTo>
                  <a:cubicBezTo>
                    <a:pt x="105" y="478"/>
                    <a:pt x="104" y="477"/>
                    <a:pt x="104" y="477"/>
                  </a:cubicBezTo>
                  <a:cubicBezTo>
                    <a:pt x="104" y="477"/>
                    <a:pt x="103" y="477"/>
                    <a:pt x="103" y="477"/>
                  </a:cubicBezTo>
                  <a:cubicBezTo>
                    <a:pt x="102" y="478"/>
                    <a:pt x="102" y="479"/>
                    <a:pt x="101" y="480"/>
                  </a:cubicBezTo>
                  <a:cubicBezTo>
                    <a:pt x="101" y="480"/>
                    <a:pt x="99" y="482"/>
                    <a:pt x="99" y="483"/>
                  </a:cubicBezTo>
                  <a:cubicBezTo>
                    <a:pt x="98" y="483"/>
                    <a:pt x="97" y="484"/>
                    <a:pt x="97" y="484"/>
                  </a:cubicBezTo>
                  <a:cubicBezTo>
                    <a:pt x="96" y="485"/>
                    <a:pt x="95" y="484"/>
                    <a:pt x="95" y="484"/>
                  </a:cubicBezTo>
                  <a:cubicBezTo>
                    <a:pt x="94" y="484"/>
                    <a:pt x="94" y="484"/>
                    <a:pt x="94" y="483"/>
                  </a:cubicBezTo>
                  <a:cubicBezTo>
                    <a:pt x="93" y="483"/>
                    <a:pt x="92" y="483"/>
                    <a:pt x="92" y="483"/>
                  </a:cubicBezTo>
                  <a:cubicBezTo>
                    <a:pt x="91" y="484"/>
                    <a:pt x="91" y="484"/>
                    <a:pt x="91" y="484"/>
                  </a:cubicBezTo>
                  <a:cubicBezTo>
                    <a:pt x="91" y="485"/>
                    <a:pt x="91" y="485"/>
                    <a:pt x="91" y="485"/>
                  </a:cubicBezTo>
                  <a:cubicBezTo>
                    <a:pt x="92" y="486"/>
                    <a:pt x="92" y="486"/>
                    <a:pt x="93" y="486"/>
                  </a:cubicBezTo>
                  <a:cubicBezTo>
                    <a:pt x="93" y="486"/>
                    <a:pt x="94" y="486"/>
                    <a:pt x="94" y="487"/>
                  </a:cubicBezTo>
                  <a:cubicBezTo>
                    <a:pt x="94" y="487"/>
                    <a:pt x="95" y="488"/>
                    <a:pt x="94" y="488"/>
                  </a:cubicBezTo>
                  <a:cubicBezTo>
                    <a:pt x="94" y="489"/>
                    <a:pt x="94" y="489"/>
                    <a:pt x="93" y="490"/>
                  </a:cubicBezTo>
                  <a:cubicBezTo>
                    <a:pt x="92" y="491"/>
                    <a:pt x="90" y="494"/>
                    <a:pt x="89" y="495"/>
                  </a:cubicBezTo>
                  <a:cubicBezTo>
                    <a:pt x="88" y="497"/>
                    <a:pt x="85" y="500"/>
                    <a:pt x="83" y="502"/>
                  </a:cubicBezTo>
                  <a:cubicBezTo>
                    <a:pt x="82" y="503"/>
                    <a:pt x="79" y="506"/>
                    <a:pt x="77" y="507"/>
                  </a:cubicBezTo>
                  <a:cubicBezTo>
                    <a:pt x="76" y="508"/>
                    <a:pt x="74" y="509"/>
                    <a:pt x="73" y="510"/>
                  </a:cubicBezTo>
                  <a:cubicBezTo>
                    <a:pt x="73" y="511"/>
                    <a:pt x="72" y="512"/>
                    <a:pt x="71" y="513"/>
                  </a:cubicBezTo>
                  <a:cubicBezTo>
                    <a:pt x="71" y="513"/>
                    <a:pt x="70" y="513"/>
                    <a:pt x="70" y="513"/>
                  </a:cubicBezTo>
                  <a:cubicBezTo>
                    <a:pt x="69" y="513"/>
                    <a:pt x="69" y="512"/>
                    <a:pt x="69" y="511"/>
                  </a:cubicBezTo>
                  <a:cubicBezTo>
                    <a:pt x="69" y="511"/>
                    <a:pt x="69" y="510"/>
                    <a:pt x="68" y="509"/>
                  </a:cubicBezTo>
                  <a:cubicBezTo>
                    <a:pt x="68" y="509"/>
                    <a:pt x="66" y="508"/>
                    <a:pt x="66" y="508"/>
                  </a:cubicBezTo>
                  <a:cubicBezTo>
                    <a:pt x="65" y="508"/>
                    <a:pt x="64" y="507"/>
                    <a:pt x="64" y="506"/>
                  </a:cubicBezTo>
                  <a:cubicBezTo>
                    <a:pt x="63" y="506"/>
                    <a:pt x="63" y="505"/>
                    <a:pt x="63" y="505"/>
                  </a:cubicBezTo>
                  <a:cubicBezTo>
                    <a:pt x="62" y="505"/>
                    <a:pt x="61" y="505"/>
                    <a:pt x="61" y="505"/>
                  </a:cubicBezTo>
                  <a:cubicBezTo>
                    <a:pt x="60" y="505"/>
                    <a:pt x="60" y="506"/>
                    <a:pt x="60" y="506"/>
                  </a:cubicBezTo>
                  <a:cubicBezTo>
                    <a:pt x="59" y="506"/>
                    <a:pt x="59" y="505"/>
                    <a:pt x="59" y="504"/>
                  </a:cubicBezTo>
                  <a:cubicBezTo>
                    <a:pt x="59" y="504"/>
                    <a:pt x="59" y="502"/>
                    <a:pt x="60" y="502"/>
                  </a:cubicBezTo>
                  <a:cubicBezTo>
                    <a:pt x="60" y="501"/>
                    <a:pt x="61" y="500"/>
                    <a:pt x="61" y="500"/>
                  </a:cubicBezTo>
                  <a:cubicBezTo>
                    <a:pt x="61" y="499"/>
                    <a:pt x="62" y="499"/>
                    <a:pt x="62" y="498"/>
                  </a:cubicBezTo>
                  <a:cubicBezTo>
                    <a:pt x="62" y="498"/>
                    <a:pt x="63" y="497"/>
                    <a:pt x="62" y="497"/>
                  </a:cubicBezTo>
                  <a:cubicBezTo>
                    <a:pt x="62" y="497"/>
                    <a:pt x="61" y="497"/>
                    <a:pt x="61" y="497"/>
                  </a:cubicBezTo>
                  <a:cubicBezTo>
                    <a:pt x="61" y="497"/>
                    <a:pt x="60" y="497"/>
                    <a:pt x="60" y="498"/>
                  </a:cubicBezTo>
                  <a:cubicBezTo>
                    <a:pt x="60" y="498"/>
                    <a:pt x="59" y="499"/>
                    <a:pt x="59" y="499"/>
                  </a:cubicBezTo>
                  <a:cubicBezTo>
                    <a:pt x="59" y="500"/>
                    <a:pt x="58" y="500"/>
                    <a:pt x="58" y="501"/>
                  </a:cubicBezTo>
                  <a:cubicBezTo>
                    <a:pt x="58" y="501"/>
                    <a:pt x="58" y="502"/>
                    <a:pt x="57" y="502"/>
                  </a:cubicBezTo>
                  <a:cubicBezTo>
                    <a:pt x="57" y="503"/>
                    <a:pt x="56" y="503"/>
                    <a:pt x="55" y="503"/>
                  </a:cubicBezTo>
                  <a:cubicBezTo>
                    <a:pt x="55" y="503"/>
                    <a:pt x="54" y="503"/>
                    <a:pt x="54" y="503"/>
                  </a:cubicBezTo>
                  <a:cubicBezTo>
                    <a:pt x="54" y="503"/>
                    <a:pt x="52" y="502"/>
                    <a:pt x="52" y="502"/>
                  </a:cubicBezTo>
                  <a:cubicBezTo>
                    <a:pt x="51" y="501"/>
                    <a:pt x="50" y="500"/>
                    <a:pt x="49" y="500"/>
                  </a:cubicBezTo>
                  <a:cubicBezTo>
                    <a:pt x="49" y="500"/>
                    <a:pt x="47" y="499"/>
                    <a:pt x="46" y="499"/>
                  </a:cubicBezTo>
                  <a:cubicBezTo>
                    <a:pt x="45" y="498"/>
                    <a:pt x="43" y="499"/>
                    <a:pt x="42" y="498"/>
                  </a:cubicBezTo>
                  <a:cubicBezTo>
                    <a:pt x="41" y="498"/>
                    <a:pt x="39" y="497"/>
                    <a:pt x="38" y="496"/>
                  </a:cubicBezTo>
                  <a:cubicBezTo>
                    <a:pt x="37" y="495"/>
                    <a:pt x="35" y="493"/>
                    <a:pt x="35" y="492"/>
                  </a:cubicBezTo>
                  <a:cubicBezTo>
                    <a:pt x="34" y="491"/>
                    <a:pt x="34" y="488"/>
                    <a:pt x="34" y="487"/>
                  </a:cubicBezTo>
                  <a:cubicBezTo>
                    <a:pt x="34" y="486"/>
                    <a:pt x="33" y="485"/>
                    <a:pt x="33" y="484"/>
                  </a:cubicBezTo>
                  <a:cubicBezTo>
                    <a:pt x="32" y="483"/>
                    <a:pt x="30" y="481"/>
                    <a:pt x="29" y="480"/>
                  </a:cubicBezTo>
                  <a:cubicBezTo>
                    <a:pt x="29" y="480"/>
                    <a:pt x="28" y="479"/>
                    <a:pt x="28" y="478"/>
                  </a:cubicBezTo>
                  <a:cubicBezTo>
                    <a:pt x="28" y="478"/>
                    <a:pt x="28" y="476"/>
                    <a:pt x="28" y="476"/>
                  </a:cubicBezTo>
                  <a:cubicBezTo>
                    <a:pt x="28" y="475"/>
                    <a:pt x="28" y="473"/>
                    <a:pt x="29" y="473"/>
                  </a:cubicBezTo>
                  <a:cubicBezTo>
                    <a:pt x="29" y="472"/>
                    <a:pt x="30" y="472"/>
                    <a:pt x="31" y="473"/>
                  </a:cubicBezTo>
                  <a:cubicBezTo>
                    <a:pt x="32" y="473"/>
                    <a:pt x="33" y="473"/>
                    <a:pt x="33" y="474"/>
                  </a:cubicBezTo>
                  <a:cubicBezTo>
                    <a:pt x="34" y="474"/>
                    <a:pt x="36" y="474"/>
                    <a:pt x="37" y="474"/>
                  </a:cubicBezTo>
                  <a:cubicBezTo>
                    <a:pt x="37" y="473"/>
                    <a:pt x="39" y="473"/>
                    <a:pt x="39" y="473"/>
                  </a:cubicBezTo>
                  <a:cubicBezTo>
                    <a:pt x="40" y="473"/>
                    <a:pt x="41" y="473"/>
                    <a:pt x="41" y="473"/>
                  </a:cubicBezTo>
                  <a:cubicBezTo>
                    <a:pt x="42" y="473"/>
                    <a:pt x="43" y="474"/>
                    <a:pt x="43" y="474"/>
                  </a:cubicBezTo>
                  <a:cubicBezTo>
                    <a:pt x="44" y="475"/>
                    <a:pt x="44" y="476"/>
                    <a:pt x="45" y="476"/>
                  </a:cubicBezTo>
                  <a:cubicBezTo>
                    <a:pt x="46" y="477"/>
                    <a:pt x="47" y="479"/>
                    <a:pt x="48" y="479"/>
                  </a:cubicBezTo>
                  <a:cubicBezTo>
                    <a:pt x="49" y="480"/>
                    <a:pt x="50" y="481"/>
                    <a:pt x="51" y="482"/>
                  </a:cubicBezTo>
                  <a:cubicBezTo>
                    <a:pt x="51" y="482"/>
                    <a:pt x="53" y="482"/>
                    <a:pt x="53" y="481"/>
                  </a:cubicBezTo>
                  <a:cubicBezTo>
                    <a:pt x="53" y="481"/>
                    <a:pt x="52" y="480"/>
                    <a:pt x="52" y="480"/>
                  </a:cubicBezTo>
                  <a:cubicBezTo>
                    <a:pt x="51" y="479"/>
                    <a:pt x="51" y="478"/>
                    <a:pt x="50" y="478"/>
                  </a:cubicBezTo>
                  <a:cubicBezTo>
                    <a:pt x="50" y="477"/>
                    <a:pt x="49" y="477"/>
                    <a:pt x="49" y="476"/>
                  </a:cubicBezTo>
                  <a:cubicBezTo>
                    <a:pt x="48" y="476"/>
                    <a:pt x="47" y="475"/>
                    <a:pt x="46" y="475"/>
                  </a:cubicBezTo>
                  <a:cubicBezTo>
                    <a:pt x="46" y="474"/>
                    <a:pt x="46" y="473"/>
                    <a:pt x="46" y="473"/>
                  </a:cubicBezTo>
                  <a:cubicBezTo>
                    <a:pt x="46" y="473"/>
                    <a:pt x="46" y="472"/>
                    <a:pt x="46" y="472"/>
                  </a:cubicBezTo>
                  <a:cubicBezTo>
                    <a:pt x="47" y="471"/>
                    <a:pt x="48" y="471"/>
                    <a:pt x="48" y="471"/>
                  </a:cubicBezTo>
                  <a:cubicBezTo>
                    <a:pt x="49" y="470"/>
                    <a:pt x="51" y="470"/>
                    <a:pt x="52" y="470"/>
                  </a:cubicBezTo>
                  <a:cubicBezTo>
                    <a:pt x="53" y="469"/>
                    <a:pt x="55" y="469"/>
                    <a:pt x="55" y="468"/>
                  </a:cubicBezTo>
                  <a:cubicBezTo>
                    <a:pt x="56" y="468"/>
                    <a:pt x="58" y="467"/>
                    <a:pt x="59" y="466"/>
                  </a:cubicBezTo>
                  <a:cubicBezTo>
                    <a:pt x="59" y="466"/>
                    <a:pt x="60" y="465"/>
                    <a:pt x="60" y="465"/>
                  </a:cubicBezTo>
                  <a:cubicBezTo>
                    <a:pt x="61" y="464"/>
                    <a:pt x="62" y="465"/>
                    <a:pt x="63" y="465"/>
                  </a:cubicBezTo>
                  <a:cubicBezTo>
                    <a:pt x="63" y="465"/>
                    <a:pt x="65" y="465"/>
                    <a:pt x="65" y="465"/>
                  </a:cubicBezTo>
                  <a:cubicBezTo>
                    <a:pt x="66" y="466"/>
                    <a:pt x="68" y="467"/>
                    <a:pt x="69" y="468"/>
                  </a:cubicBezTo>
                  <a:cubicBezTo>
                    <a:pt x="71" y="468"/>
                    <a:pt x="74" y="469"/>
                    <a:pt x="75" y="469"/>
                  </a:cubicBezTo>
                  <a:cubicBezTo>
                    <a:pt x="77" y="469"/>
                    <a:pt x="80" y="469"/>
                    <a:pt x="81" y="469"/>
                  </a:cubicBezTo>
                  <a:cubicBezTo>
                    <a:pt x="82" y="469"/>
                    <a:pt x="84" y="469"/>
                    <a:pt x="85" y="468"/>
                  </a:cubicBezTo>
                  <a:cubicBezTo>
                    <a:pt x="85" y="468"/>
                    <a:pt x="87" y="468"/>
                    <a:pt x="87" y="468"/>
                  </a:cubicBezTo>
                  <a:cubicBezTo>
                    <a:pt x="87" y="468"/>
                    <a:pt x="88" y="467"/>
                    <a:pt x="87" y="467"/>
                  </a:cubicBezTo>
                  <a:cubicBezTo>
                    <a:pt x="87" y="466"/>
                    <a:pt x="85" y="466"/>
                    <a:pt x="85" y="466"/>
                  </a:cubicBezTo>
                  <a:cubicBezTo>
                    <a:pt x="84" y="466"/>
                    <a:pt x="83" y="467"/>
                    <a:pt x="82" y="467"/>
                  </a:cubicBezTo>
                  <a:cubicBezTo>
                    <a:pt x="81" y="467"/>
                    <a:pt x="78" y="467"/>
                    <a:pt x="76" y="467"/>
                  </a:cubicBezTo>
                  <a:cubicBezTo>
                    <a:pt x="76" y="467"/>
                    <a:pt x="74" y="466"/>
                    <a:pt x="73" y="466"/>
                  </a:cubicBezTo>
                  <a:cubicBezTo>
                    <a:pt x="72" y="466"/>
                    <a:pt x="70" y="465"/>
                    <a:pt x="70" y="465"/>
                  </a:cubicBezTo>
                  <a:cubicBezTo>
                    <a:pt x="69" y="464"/>
                    <a:pt x="67" y="463"/>
                    <a:pt x="66" y="463"/>
                  </a:cubicBezTo>
                  <a:cubicBezTo>
                    <a:pt x="66" y="463"/>
                    <a:pt x="65" y="462"/>
                    <a:pt x="65" y="462"/>
                  </a:cubicBezTo>
                  <a:cubicBezTo>
                    <a:pt x="64" y="462"/>
                    <a:pt x="63" y="463"/>
                    <a:pt x="62" y="462"/>
                  </a:cubicBezTo>
                  <a:cubicBezTo>
                    <a:pt x="61" y="462"/>
                    <a:pt x="61" y="461"/>
                    <a:pt x="60" y="461"/>
                  </a:cubicBezTo>
                  <a:cubicBezTo>
                    <a:pt x="60" y="461"/>
                    <a:pt x="59" y="460"/>
                    <a:pt x="59" y="461"/>
                  </a:cubicBezTo>
                  <a:cubicBezTo>
                    <a:pt x="59" y="461"/>
                    <a:pt x="58" y="461"/>
                    <a:pt x="58" y="461"/>
                  </a:cubicBezTo>
                  <a:cubicBezTo>
                    <a:pt x="58" y="461"/>
                    <a:pt x="59" y="462"/>
                    <a:pt x="59" y="462"/>
                  </a:cubicBezTo>
                  <a:cubicBezTo>
                    <a:pt x="59" y="463"/>
                    <a:pt x="58" y="464"/>
                    <a:pt x="58" y="464"/>
                  </a:cubicBezTo>
                  <a:cubicBezTo>
                    <a:pt x="57" y="465"/>
                    <a:pt x="55" y="466"/>
                    <a:pt x="54" y="467"/>
                  </a:cubicBezTo>
                  <a:cubicBezTo>
                    <a:pt x="54" y="467"/>
                    <a:pt x="53" y="468"/>
                    <a:pt x="52" y="468"/>
                  </a:cubicBezTo>
                  <a:cubicBezTo>
                    <a:pt x="51" y="468"/>
                    <a:pt x="50" y="468"/>
                    <a:pt x="49" y="468"/>
                  </a:cubicBezTo>
                  <a:cubicBezTo>
                    <a:pt x="49" y="468"/>
                    <a:pt x="48" y="466"/>
                    <a:pt x="48" y="466"/>
                  </a:cubicBezTo>
                  <a:cubicBezTo>
                    <a:pt x="47" y="466"/>
                    <a:pt x="46" y="466"/>
                    <a:pt x="45" y="466"/>
                  </a:cubicBezTo>
                  <a:cubicBezTo>
                    <a:pt x="45" y="466"/>
                    <a:pt x="44" y="467"/>
                    <a:pt x="43" y="467"/>
                  </a:cubicBezTo>
                  <a:cubicBezTo>
                    <a:pt x="43" y="467"/>
                    <a:pt x="41" y="467"/>
                    <a:pt x="40" y="467"/>
                  </a:cubicBezTo>
                  <a:cubicBezTo>
                    <a:pt x="40" y="467"/>
                    <a:pt x="39" y="466"/>
                    <a:pt x="39" y="466"/>
                  </a:cubicBezTo>
                  <a:cubicBezTo>
                    <a:pt x="38" y="466"/>
                    <a:pt x="38" y="466"/>
                    <a:pt x="37" y="466"/>
                  </a:cubicBezTo>
                  <a:cubicBezTo>
                    <a:pt x="36" y="466"/>
                    <a:pt x="35" y="467"/>
                    <a:pt x="34" y="467"/>
                  </a:cubicBezTo>
                  <a:cubicBezTo>
                    <a:pt x="34" y="467"/>
                    <a:pt x="33" y="468"/>
                    <a:pt x="32" y="468"/>
                  </a:cubicBezTo>
                  <a:cubicBezTo>
                    <a:pt x="32" y="468"/>
                    <a:pt x="31" y="468"/>
                    <a:pt x="30" y="467"/>
                  </a:cubicBezTo>
                  <a:cubicBezTo>
                    <a:pt x="29" y="467"/>
                    <a:pt x="27" y="466"/>
                    <a:pt x="25" y="465"/>
                  </a:cubicBezTo>
                  <a:cubicBezTo>
                    <a:pt x="25" y="465"/>
                    <a:pt x="23" y="464"/>
                    <a:pt x="23" y="463"/>
                  </a:cubicBezTo>
                  <a:cubicBezTo>
                    <a:pt x="22" y="463"/>
                    <a:pt x="21" y="463"/>
                    <a:pt x="20" y="463"/>
                  </a:cubicBezTo>
                  <a:cubicBezTo>
                    <a:pt x="20" y="463"/>
                    <a:pt x="19" y="464"/>
                    <a:pt x="19" y="464"/>
                  </a:cubicBezTo>
                  <a:cubicBezTo>
                    <a:pt x="19" y="464"/>
                    <a:pt x="18" y="464"/>
                    <a:pt x="17" y="464"/>
                  </a:cubicBezTo>
                  <a:cubicBezTo>
                    <a:pt x="17" y="464"/>
                    <a:pt x="16" y="464"/>
                    <a:pt x="16" y="463"/>
                  </a:cubicBezTo>
                  <a:cubicBezTo>
                    <a:pt x="15" y="463"/>
                    <a:pt x="15" y="462"/>
                    <a:pt x="15" y="462"/>
                  </a:cubicBezTo>
                  <a:cubicBezTo>
                    <a:pt x="15" y="462"/>
                    <a:pt x="14" y="462"/>
                    <a:pt x="14" y="462"/>
                  </a:cubicBezTo>
                  <a:cubicBezTo>
                    <a:pt x="14" y="462"/>
                    <a:pt x="13" y="462"/>
                    <a:pt x="12" y="462"/>
                  </a:cubicBezTo>
                  <a:cubicBezTo>
                    <a:pt x="12" y="463"/>
                    <a:pt x="12" y="464"/>
                    <a:pt x="11" y="464"/>
                  </a:cubicBezTo>
                  <a:cubicBezTo>
                    <a:pt x="10" y="464"/>
                    <a:pt x="8" y="464"/>
                    <a:pt x="7" y="464"/>
                  </a:cubicBezTo>
                  <a:cubicBezTo>
                    <a:pt x="7" y="464"/>
                    <a:pt x="5" y="463"/>
                    <a:pt x="4" y="463"/>
                  </a:cubicBezTo>
                  <a:cubicBezTo>
                    <a:pt x="4" y="462"/>
                    <a:pt x="2" y="461"/>
                    <a:pt x="2" y="460"/>
                  </a:cubicBezTo>
                  <a:cubicBezTo>
                    <a:pt x="1" y="459"/>
                    <a:pt x="0" y="457"/>
                    <a:pt x="0" y="455"/>
                  </a:cubicBezTo>
                  <a:cubicBezTo>
                    <a:pt x="0" y="454"/>
                    <a:pt x="1" y="452"/>
                    <a:pt x="1" y="452"/>
                  </a:cubicBezTo>
                  <a:cubicBezTo>
                    <a:pt x="1" y="451"/>
                    <a:pt x="2" y="451"/>
                    <a:pt x="2" y="451"/>
                  </a:cubicBezTo>
                  <a:cubicBezTo>
                    <a:pt x="3" y="451"/>
                    <a:pt x="3" y="451"/>
                    <a:pt x="4" y="452"/>
                  </a:cubicBezTo>
                  <a:cubicBezTo>
                    <a:pt x="4" y="452"/>
                    <a:pt x="5" y="452"/>
                    <a:pt x="5" y="452"/>
                  </a:cubicBezTo>
                  <a:cubicBezTo>
                    <a:pt x="5" y="452"/>
                    <a:pt x="6" y="452"/>
                    <a:pt x="6" y="451"/>
                  </a:cubicBezTo>
                  <a:cubicBezTo>
                    <a:pt x="6" y="451"/>
                    <a:pt x="6" y="450"/>
                    <a:pt x="6" y="450"/>
                  </a:cubicBezTo>
                  <a:cubicBezTo>
                    <a:pt x="6" y="449"/>
                    <a:pt x="5" y="449"/>
                    <a:pt x="5" y="449"/>
                  </a:cubicBezTo>
                  <a:cubicBezTo>
                    <a:pt x="5" y="448"/>
                    <a:pt x="6" y="447"/>
                    <a:pt x="6" y="447"/>
                  </a:cubicBezTo>
                  <a:cubicBezTo>
                    <a:pt x="7" y="447"/>
                    <a:pt x="7" y="447"/>
                    <a:pt x="8" y="448"/>
                  </a:cubicBezTo>
                  <a:cubicBezTo>
                    <a:pt x="8" y="448"/>
                    <a:pt x="9" y="449"/>
                    <a:pt x="9" y="449"/>
                  </a:cubicBezTo>
                  <a:cubicBezTo>
                    <a:pt x="9" y="449"/>
                    <a:pt x="10" y="449"/>
                    <a:pt x="11" y="448"/>
                  </a:cubicBezTo>
                  <a:cubicBezTo>
                    <a:pt x="11" y="448"/>
                    <a:pt x="12" y="447"/>
                    <a:pt x="12" y="447"/>
                  </a:cubicBezTo>
                  <a:cubicBezTo>
                    <a:pt x="12" y="446"/>
                    <a:pt x="13" y="446"/>
                    <a:pt x="14" y="445"/>
                  </a:cubicBezTo>
                  <a:cubicBezTo>
                    <a:pt x="14" y="445"/>
                    <a:pt x="16" y="444"/>
                    <a:pt x="16" y="444"/>
                  </a:cubicBezTo>
                  <a:cubicBezTo>
                    <a:pt x="17" y="444"/>
                    <a:pt x="18" y="443"/>
                    <a:pt x="18" y="444"/>
                  </a:cubicBezTo>
                  <a:cubicBezTo>
                    <a:pt x="19" y="444"/>
                    <a:pt x="20" y="445"/>
                    <a:pt x="20" y="445"/>
                  </a:cubicBezTo>
                  <a:cubicBezTo>
                    <a:pt x="21" y="446"/>
                    <a:pt x="22" y="447"/>
                    <a:pt x="22" y="447"/>
                  </a:cubicBezTo>
                  <a:cubicBezTo>
                    <a:pt x="23" y="447"/>
                    <a:pt x="25" y="447"/>
                    <a:pt x="26" y="447"/>
                  </a:cubicBezTo>
                  <a:cubicBezTo>
                    <a:pt x="26" y="447"/>
                    <a:pt x="27" y="446"/>
                    <a:pt x="27" y="446"/>
                  </a:cubicBezTo>
                  <a:cubicBezTo>
                    <a:pt x="28" y="445"/>
                    <a:pt x="30" y="445"/>
                    <a:pt x="31" y="444"/>
                  </a:cubicBezTo>
                  <a:cubicBezTo>
                    <a:pt x="32" y="444"/>
                    <a:pt x="33" y="443"/>
                    <a:pt x="34" y="443"/>
                  </a:cubicBezTo>
                  <a:cubicBezTo>
                    <a:pt x="34" y="442"/>
                    <a:pt x="34" y="441"/>
                    <a:pt x="34" y="441"/>
                  </a:cubicBezTo>
                  <a:cubicBezTo>
                    <a:pt x="34" y="441"/>
                    <a:pt x="34" y="440"/>
                    <a:pt x="35" y="440"/>
                  </a:cubicBezTo>
                  <a:cubicBezTo>
                    <a:pt x="35" y="439"/>
                    <a:pt x="36" y="440"/>
                    <a:pt x="36" y="440"/>
                  </a:cubicBezTo>
                  <a:cubicBezTo>
                    <a:pt x="37" y="440"/>
                    <a:pt x="38" y="442"/>
                    <a:pt x="38" y="442"/>
                  </a:cubicBezTo>
                  <a:cubicBezTo>
                    <a:pt x="39" y="443"/>
                    <a:pt x="40" y="446"/>
                    <a:pt x="41" y="447"/>
                  </a:cubicBezTo>
                  <a:cubicBezTo>
                    <a:pt x="41" y="447"/>
                    <a:pt x="41" y="449"/>
                    <a:pt x="42" y="450"/>
                  </a:cubicBezTo>
                  <a:cubicBezTo>
                    <a:pt x="42" y="450"/>
                    <a:pt x="43" y="450"/>
                    <a:pt x="43" y="450"/>
                  </a:cubicBezTo>
                  <a:cubicBezTo>
                    <a:pt x="43" y="450"/>
                    <a:pt x="43" y="449"/>
                    <a:pt x="43" y="449"/>
                  </a:cubicBezTo>
                  <a:cubicBezTo>
                    <a:pt x="43" y="448"/>
                    <a:pt x="44" y="448"/>
                    <a:pt x="44" y="448"/>
                  </a:cubicBezTo>
                  <a:cubicBezTo>
                    <a:pt x="45" y="448"/>
                    <a:pt x="45" y="449"/>
                    <a:pt x="45" y="449"/>
                  </a:cubicBezTo>
                  <a:cubicBezTo>
                    <a:pt x="46" y="449"/>
                    <a:pt x="46" y="449"/>
                    <a:pt x="46" y="450"/>
                  </a:cubicBezTo>
                  <a:cubicBezTo>
                    <a:pt x="46" y="450"/>
                    <a:pt x="46" y="451"/>
                    <a:pt x="46" y="451"/>
                  </a:cubicBezTo>
                  <a:cubicBezTo>
                    <a:pt x="46" y="452"/>
                    <a:pt x="45" y="452"/>
                    <a:pt x="45" y="452"/>
                  </a:cubicBezTo>
                  <a:cubicBezTo>
                    <a:pt x="45" y="452"/>
                    <a:pt x="45" y="453"/>
                    <a:pt x="46" y="453"/>
                  </a:cubicBezTo>
                  <a:cubicBezTo>
                    <a:pt x="46" y="453"/>
                    <a:pt x="47" y="453"/>
                    <a:pt x="47" y="453"/>
                  </a:cubicBezTo>
                  <a:cubicBezTo>
                    <a:pt x="48" y="453"/>
                    <a:pt x="48" y="453"/>
                    <a:pt x="49" y="452"/>
                  </a:cubicBezTo>
                  <a:cubicBezTo>
                    <a:pt x="49" y="452"/>
                    <a:pt x="49" y="450"/>
                    <a:pt x="49" y="450"/>
                  </a:cubicBezTo>
                  <a:cubicBezTo>
                    <a:pt x="49" y="449"/>
                    <a:pt x="49" y="448"/>
                    <a:pt x="49" y="448"/>
                  </a:cubicBezTo>
                  <a:cubicBezTo>
                    <a:pt x="48" y="448"/>
                    <a:pt x="48" y="448"/>
                    <a:pt x="47" y="448"/>
                  </a:cubicBezTo>
                  <a:cubicBezTo>
                    <a:pt x="47" y="448"/>
                    <a:pt x="47" y="448"/>
                    <a:pt x="47" y="448"/>
                  </a:cubicBezTo>
                  <a:cubicBezTo>
                    <a:pt x="46" y="447"/>
                    <a:pt x="46" y="446"/>
                    <a:pt x="45" y="445"/>
                  </a:cubicBezTo>
                  <a:cubicBezTo>
                    <a:pt x="45" y="445"/>
                    <a:pt x="45" y="445"/>
                    <a:pt x="45" y="444"/>
                  </a:cubicBezTo>
                  <a:cubicBezTo>
                    <a:pt x="45" y="444"/>
                    <a:pt x="45" y="443"/>
                    <a:pt x="45" y="442"/>
                  </a:cubicBezTo>
                  <a:cubicBezTo>
                    <a:pt x="45" y="442"/>
                    <a:pt x="46" y="441"/>
                    <a:pt x="46" y="441"/>
                  </a:cubicBezTo>
                  <a:cubicBezTo>
                    <a:pt x="47" y="441"/>
                    <a:pt x="47" y="442"/>
                    <a:pt x="48" y="442"/>
                  </a:cubicBezTo>
                  <a:cubicBezTo>
                    <a:pt x="48" y="442"/>
                    <a:pt x="48" y="443"/>
                    <a:pt x="48" y="444"/>
                  </a:cubicBezTo>
                  <a:cubicBezTo>
                    <a:pt x="49" y="444"/>
                    <a:pt x="49" y="444"/>
                    <a:pt x="50" y="444"/>
                  </a:cubicBezTo>
                  <a:cubicBezTo>
                    <a:pt x="50" y="444"/>
                    <a:pt x="50" y="443"/>
                    <a:pt x="50" y="443"/>
                  </a:cubicBezTo>
                  <a:cubicBezTo>
                    <a:pt x="51" y="442"/>
                    <a:pt x="51" y="443"/>
                    <a:pt x="52" y="443"/>
                  </a:cubicBezTo>
                  <a:cubicBezTo>
                    <a:pt x="52" y="443"/>
                    <a:pt x="53" y="444"/>
                    <a:pt x="53" y="444"/>
                  </a:cubicBezTo>
                  <a:cubicBezTo>
                    <a:pt x="53" y="444"/>
                    <a:pt x="54" y="443"/>
                    <a:pt x="54" y="443"/>
                  </a:cubicBezTo>
                  <a:cubicBezTo>
                    <a:pt x="54" y="442"/>
                    <a:pt x="54" y="441"/>
                    <a:pt x="54" y="441"/>
                  </a:cubicBezTo>
                  <a:cubicBezTo>
                    <a:pt x="55" y="440"/>
                    <a:pt x="56" y="440"/>
                    <a:pt x="57" y="440"/>
                  </a:cubicBezTo>
                  <a:cubicBezTo>
                    <a:pt x="58" y="441"/>
                    <a:pt x="59" y="441"/>
                    <a:pt x="59" y="441"/>
                  </a:cubicBezTo>
                  <a:cubicBezTo>
                    <a:pt x="60" y="442"/>
                    <a:pt x="61" y="442"/>
                    <a:pt x="61" y="442"/>
                  </a:cubicBezTo>
                  <a:cubicBezTo>
                    <a:pt x="61" y="442"/>
                    <a:pt x="62" y="441"/>
                    <a:pt x="62" y="441"/>
                  </a:cubicBezTo>
                  <a:cubicBezTo>
                    <a:pt x="62" y="441"/>
                    <a:pt x="62" y="440"/>
                    <a:pt x="61" y="440"/>
                  </a:cubicBezTo>
                  <a:cubicBezTo>
                    <a:pt x="61" y="439"/>
                    <a:pt x="60" y="439"/>
                    <a:pt x="59" y="439"/>
                  </a:cubicBezTo>
                  <a:cubicBezTo>
                    <a:pt x="58" y="438"/>
                    <a:pt x="56" y="437"/>
                    <a:pt x="55" y="437"/>
                  </a:cubicBezTo>
                  <a:cubicBezTo>
                    <a:pt x="54" y="436"/>
                    <a:pt x="53" y="436"/>
                    <a:pt x="53" y="435"/>
                  </a:cubicBezTo>
                  <a:cubicBezTo>
                    <a:pt x="52" y="435"/>
                    <a:pt x="51" y="435"/>
                    <a:pt x="51" y="435"/>
                  </a:cubicBezTo>
                  <a:cubicBezTo>
                    <a:pt x="50" y="435"/>
                    <a:pt x="49" y="434"/>
                    <a:pt x="49" y="434"/>
                  </a:cubicBezTo>
                  <a:cubicBezTo>
                    <a:pt x="48" y="433"/>
                    <a:pt x="48" y="433"/>
                    <a:pt x="48" y="432"/>
                  </a:cubicBezTo>
                  <a:cubicBezTo>
                    <a:pt x="47" y="432"/>
                    <a:pt x="47" y="431"/>
                    <a:pt x="48" y="431"/>
                  </a:cubicBezTo>
                  <a:cubicBezTo>
                    <a:pt x="48" y="430"/>
                    <a:pt x="49" y="430"/>
                    <a:pt x="49" y="430"/>
                  </a:cubicBezTo>
                  <a:cubicBezTo>
                    <a:pt x="50" y="430"/>
                    <a:pt x="52" y="430"/>
                    <a:pt x="52" y="430"/>
                  </a:cubicBezTo>
                  <a:cubicBezTo>
                    <a:pt x="53" y="430"/>
                    <a:pt x="53" y="430"/>
                    <a:pt x="54" y="430"/>
                  </a:cubicBezTo>
                  <a:cubicBezTo>
                    <a:pt x="54" y="430"/>
                    <a:pt x="55" y="429"/>
                    <a:pt x="55" y="429"/>
                  </a:cubicBezTo>
                  <a:cubicBezTo>
                    <a:pt x="56" y="429"/>
                    <a:pt x="57" y="429"/>
                    <a:pt x="58" y="429"/>
                  </a:cubicBezTo>
                  <a:cubicBezTo>
                    <a:pt x="59" y="428"/>
                    <a:pt x="60" y="428"/>
                    <a:pt x="61" y="428"/>
                  </a:cubicBezTo>
                  <a:cubicBezTo>
                    <a:pt x="62" y="428"/>
                    <a:pt x="63" y="429"/>
                    <a:pt x="64" y="429"/>
                  </a:cubicBezTo>
                  <a:cubicBezTo>
                    <a:pt x="65" y="429"/>
                    <a:pt x="67" y="429"/>
                    <a:pt x="68" y="429"/>
                  </a:cubicBezTo>
                  <a:cubicBezTo>
                    <a:pt x="68" y="428"/>
                    <a:pt x="69" y="427"/>
                    <a:pt x="69" y="426"/>
                  </a:cubicBezTo>
                  <a:cubicBezTo>
                    <a:pt x="70" y="426"/>
                    <a:pt x="70" y="425"/>
                    <a:pt x="70" y="424"/>
                  </a:cubicBezTo>
                  <a:cubicBezTo>
                    <a:pt x="71" y="424"/>
                    <a:pt x="72" y="423"/>
                    <a:pt x="72" y="423"/>
                  </a:cubicBezTo>
                  <a:cubicBezTo>
                    <a:pt x="72" y="423"/>
                    <a:pt x="73" y="422"/>
                    <a:pt x="73" y="422"/>
                  </a:cubicBezTo>
                  <a:cubicBezTo>
                    <a:pt x="74" y="421"/>
                    <a:pt x="74" y="421"/>
                    <a:pt x="74" y="421"/>
                  </a:cubicBezTo>
                  <a:cubicBezTo>
                    <a:pt x="74" y="420"/>
                    <a:pt x="73" y="420"/>
                    <a:pt x="73" y="420"/>
                  </a:cubicBezTo>
                  <a:cubicBezTo>
                    <a:pt x="72" y="420"/>
                    <a:pt x="71" y="421"/>
                    <a:pt x="70" y="422"/>
                  </a:cubicBezTo>
                  <a:cubicBezTo>
                    <a:pt x="69" y="422"/>
                    <a:pt x="68" y="424"/>
                    <a:pt x="68" y="424"/>
                  </a:cubicBezTo>
                  <a:cubicBezTo>
                    <a:pt x="68" y="425"/>
                    <a:pt x="67" y="426"/>
                    <a:pt x="67" y="426"/>
                  </a:cubicBezTo>
                  <a:cubicBezTo>
                    <a:pt x="66" y="427"/>
                    <a:pt x="65" y="427"/>
                    <a:pt x="65" y="427"/>
                  </a:cubicBezTo>
                  <a:cubicBezTo>
                    <a:pt x="64" y="427"/>
                    <a:pt x="62" y="426"/>
                    <a:pt x="61" y="426"/>
                  </a:cubicBezTo>
                  <a:cubicBezTo>
                    <a:pt x="60" y="425"/>
                    <a:pt x="59" y="425"/>
                    <a:pt x="59" y="425"/>
                  </a:cubicBezTo>
                  <a:cubicBezTo>
                    <a:pt x="59" y="424"/>
                    <a:pt x="58" y="423"/>
                    <a:pt x="59" y="423"/>
                  </a:cubicBezTo>
                  <a:cubicBezTo>
                    <a:pt x="59" y="423"/>
                    <a:pt x="60" y="422"/>
                    <a:pt x="60" y="422"/>
                  </a:cubicBezTo>
                  <a:cubicBezTo>
                    <a:pt x="60" y="422"/>
                    <a:pt x="62" y="422"/>
                    <a:pt x="62" y="421"/>
                  </a:cubicBezTo>
                  <a:cubicBezTo>
                    <a:pt x="63" y="421"/>
                    <a:pt x="63" y="420"/>
                    <a:pt x="63" y="420"/>
                  </a:cubicBezTo>
                  <a:cubicBezTo>
                    <a:pt x="63" y="419"/>
                    <a:pt x="63" y="419"/>
                    <a:pt x="63" y="418"/>
                  </a:cubicBezTo>
                  <a:cubicBezTo>
                    <a:pt x="62" y="418"/>
                    <a:pt x="61" y="418"/>
                    <a:pt x="61" y="417"/>
                  </a:cubicBezTo>
                  <a:cubicBezTo>
                    <a:pt x="60" y="417"/>
                    <a:pt x="59" y="417"/>
                    <a:pt x="58" y="417"/>
                  </a:cubicBezTo>
                  <a:cubicBezTo>
                    <a:pt x="58" y="417"/>
                    <a:pt x="56" y="418"/>
                    <a:pt x="56" y="418"/>
                  </a:cubicBezTo>
                  <a:cubicBezTo>
                    <a:pt x="55" y="418"/>
                    <a:pt x="53" y="419"/>
                    <a:pt x="52" y="420"/>
                  </a:cubicBezTo>
                  <a:cubicBezTo>
                    <a:pt x="51" y="420"/>
                    <a:pt x="50" y="421"/>
                    <a:pt x="49" y="421"/>
                  </a:cubicBezTo>
                  <a:cubicBezTo>
                    <a:pt x="48" y="421"/>
                    <a:pt x="45" y="421"/>
                    <a:pt x="44" y="421"/>
                  </a:cubicBezTo>
                  <a:cubicBezTo>
                    <a:pt x="44" y="421"/>
                    <a:pt x="42" y="420"/>
                    <a:pt x="42" y="419"/>
                  </a:cubicBezTo>
                  <a:cubicBezTo>
                    <a:pt x="41" y="419"/>
                    <a:pt x="40" y="418"/>
                    <a:pt x="40" y="417"/>
                  </a:cubicBezTo>
                  <a:cubicBezTo>
                    <a:pt x="40" y="417"/>
                    <a:pt x="41" y="417"/>
                    <a:pt x="41" y="417"/>
                  </a:cubicBezTo>
                  <a:cubicBezTo>
                    <a:pt x="42" y="416"/>
                    <a:pt x="43" y="417"/>
                    <a:pt x="43" y="417"/>
                  </a:cubicBezTo>
                  <a:cubicBezTo>
                    <a:pt x="43" y="417"/>
                    <a:pt x="44" y="416"/>
                    <a:pt x="44" y="415"/>
                  </a:cubicBezTo>
                  <a:cubicBezTo>
                    <a:pt x="44" y="415"/>
                    <a:pt x="44" y="414"/>
                    <a:pt x="44" y="414"/>
                  </a:cubicBezTo>
                  <a:cubicBezTo>
                    <a:pt x="45" y="414"/>
                    <a:pt x="45" y="415"/>
                    <a:pt x="46" y="415"/>
                  </a:cubicBezTo>
                  <a:cubicBezTo>
                    <a:pt x="46" y="416"/>
                    <a:pt x="47" y="416"/>
                    <a:pt x="47" y="416"/>
                  </a:cubicBezTo>
                  <a:cubicBezTo>
                    <a:pt x="48" y="416"/>
                    <a:pt x="49" y="417"/>
                    <a:pt x="49" y="416"/>
                  </a:cubicBezTo>
                  <a:cubicBezTo>
                    <a:pt x="49" y="416"/>
                    <a:pt x="49" y="416"/>
                    <a:pt x="49" y="415"/>
                  </a:cubicBezTo>
                  <a:cubicBezTo>
                    <a:pt x="49" y="415"/>
                    <a:pt x="49" y="414"/>
                    <a:pt x="49" y="414"/>
                  </a:cubicBezTo>
                  <a:cubicBezTo>
                    <a:pt x="48" y="414"/>
                    <a:pt x="48" y="414"/>
                    <a:pt x="47" y="414"/>
                  </a:cubicBezTo>
                  <a:cubicBezTo>
                    <a:pt x="47" y="413"/>
                    <a:pt x="46" y="412"/>
                    <a:pt x="46" y="412"/>
                  </a:cubicBezTo>
                  <a:cubicBezTo>
                    <a:pt x="46" y="411"/>
                    <a:pt x="46" y="410"/>
                    <a:pt x="47" y="410"/>
                  </a:cubicBezTo>
                  <a:cubicBezTo>
                    <a:pt x="47" y="409"/>
                    <a:pt x="48" y="409"/>
                    <a:pt x="48" y="409"/>
                  </a:cubicBezTo>
                  <a:cubicBezTo>
                    <a:pt x="49" y="408"/>
                    <a:pt x="49" y="407"/>
                    <a:pt x="49" y="406"/>
                  </a:cubicBezTo>
                  <a:cubicBezTo>
                    <a:pt x="50" y="405"/>
                    <a:pt x="50" y="403"/>
                    <a:pt x="50" y="403"/>
                  </a:cubicBezTo>
                  <a:cubicBezTo>
                    <a:pt x="50" y="402"/>
                    <a:pt x="51" y="401"/>
                    <a:pt x="51" y="401"/>
                  </a:cubicBezTo>
                  <a:cubicBezTo>
                    <a:pt x="52" y="401"/>
                    <a:pt x="53" y="400"/>
                    <a:pt x="53" y="400"/>
                  </a:cubicBezTo>
                  <a:cubicBezTo>
                    <a:pt x="54" y="400"/>
                    <a:pt x="54" y="399"/>
                    <a:pt x="54" y="399"/>
                  </a:cubicBezTo>
                  <a:cubicBezTo>
                    <a:pt x="54" y="398"/>
                    <a:pt x="53" y="398"/>
                    <a:pt x="52" y="398"/>
                  </a:cubicBezTo>
                  <a:cubicBezTo>
                    <a:pt x="52" y="398"/>
                    <a:pt x="52" y="398"/>
                    <a:pt x="52" y="397"/>
                  </a:cubicBezTo>
                  <a:cubicBezTo>
                    <a:pt x="52" y="397"/>
                    <a:pt x="52" y="395"/>
                    <a:pt x="52" y="395"/>
                  </a:cubicBezTo>
                  <a:cubicBezTo>
                    <a:pt x="52" y="394"/>
                    <a:pt x="52" y="393"/>
                    <a:pt x="52" y="393"/>
                  </a:cubicBezTo>
                  <a:cubicBezTo>
                    <a:pt x="52" y="392"/>
                    <a:pt x="53" y="391"/>
                    <a:pt x="54" y="390"/>
                  </a:cubicBezTo>
                  <a:cubicBezTo>
                    <a:pt x="54" y="390"/>
                    <a:pt x="56" y="389"/>
                    <a:pt x="57" y="388"/>
                  </a:cubicBezTo>
                  <a:cubicBezTo>
                    <a:pt x="58" y="388"/>
                    <a:pt x="59" y="388"/>
                    <a:pt x="60" y="387"/>
                  </a:cubicBezTo>
                  <a:cubicBezTo>
                    <a:pt x="61" y="387"/>
                    <a:pt x="63" y="387"/>
                    <a:pt x="64" y="387"/>
                  </a:cubicBezTo>
                  <a:cubicBezTo>
                    <a:pt x="65" y="387"/>
                    <a:pt x="66" y="387"/>
                    <a:pt x="67" y="387"/>
                  </a:cubicBezTo>
                  <a:cubicBezTo>
                    <a:pt x="67" y="387"/>
                    <a:pt x="68" y="388"/>
                    <a:pt x="68" y="388"/>
                  </a:cubicBezTo>
                  <a:cubicBezTo>
                    <a:pt x="69" y="389"/>
                    <a:pt x="69" y="391"/>
                    <a:pt x="70" y="391"/>
                  </a:cubicBezTo>
                  <a:cubicBezTo>
                    <a:pt x="70" y="392"/>
                    <a:pt x="71" y="394"/>
                    <a:pt x="71" y="394"/>
                  </a:cubicBezTo>
                  <a:cubicBezTo>
                    <a:pt x="72" y="395"/>
                    <a:pt x="73" y="396"/>
                    <a:pt x="74" y="397"/>
                  </a:cubicBezTo>
                  <a:cubicBezTo>
                    <a:pt x="75" y="397"/>
                    <a:pt x="77" y="398"/>
                    <a:pt x="78" y="398"/>
                  </a:cubicBezTo>
                  <a:cubicBezTo>
                    <a:pt x="79" y="398"/>
                    <a:pt x="80" y="398"/>
                    <a:pt x="81" y="398"/>
                  </a:cubicBezTo>
                  <a:cubicBezTo>
                    <a:pt x="82" y="398"/>
                    <a:pt x="84" y="397"/>
                    <a:pt x="84" y="397"/>
                  </a:cubicBezTo>
                  <a:cubicBezTo>
                    <a:pt x="85" y="396"/>
                    <a:pt x="87" y="396"/>
                    <a:pt x="87" y="396"/>
                  </a:cubicBezTo>
                  <a:cubicBezTo>
                    <a:pt x="88" y="396"/>
                    <a:pt x="90" y="396"/>
                    <a:pt x="90" y="396"/>
                  </a:cubicBezTo>
                  <a:cubicBezTo>
                    <a:pt x="91" y="395"/>
                    <a:pt x="92" y="395"/>
                    <a:pt x="93" y="394"/>
                  </a:cubicBezTo>
                  <a:cubicBezTo>
                    <a:pt x="93" y="394"/>
                    <a:pt x="94" y="393"/>
                    <a:pt x="94" y="393"/>
                  </a:cubicBezTo>
                  <a:cubicBezTo>
                    <a:pt x="94" y="392"/>
                    <a:pt x="94" y="391"/>
                    <a:pt x="94" y="391"/>
                  </a:cubicBezTo>
                  <a:cubicBezTo>
                    <a:pt x="94" y="391"/>
                    <a:pt x="93" y="391"/>
                    <a:pt x="93" y="391"/>
                  </a:cubicBezTo>
                  <a:cubicBezTo>
                    <a:pt x="92" y="391"/>
                    <a:pt x="92" y="392"/>
                    <a:pt x="91" y="393"/>
                  </a:cubicBezTo>
                  <a:cubicBezTo>
                    <a:pt x="91" y="393"/>
                    <a:pt x="89" y="393"/>
                    <a:pt x="89" y="393"/>
                  </a:cubicBezTo>
                  <a:cubicBezTo>
                    <a:pt x="87" y="394"/>
                    <a:pt x="85" y="395"/>
                    <a:pt x="84" y="395"/>
                  </a:cubicBezTo>
                  <a:cubicBezTo>
                    <a:pt x="83" y="395"/>
                    <a:pt x="81" y="396"/>
                    <a:pt x="80" y="396"/>
                  </a:cubicBezTo>
                  <a:cubicBezTo>
                    <a:pt x="79" y="396"/>
                    <a:pt x="77" y="395"/>
                    <a:pt x="77" y="395"/>
                  </a:cubicBezTo>
                  <a:cubicBezTo>
                    <a:pt x="76" y="394"/>
                    <a:pt x="74" y="393"/>
                    <a:pt x="74" y="392"/>
                  </a:cubicBezTo>
                  <a:cubicBezTo>
                    <a:pt x="73" y="391"/>
                    <a:pt x="72" y="390"/>
                    <a:pt x="72" y="389"/>
                  </a:cubicBezTo>
                  <a:cubicBezTo>
                    <a:pt x="72" y="389"/>
                    <a:pt x="71" y="388"/>
                    <a:pt x="72" y="387"/>
                  </a:cubicBezTo>
                  <a:cubicBezTo>
                    <a:pt x="72" y="387"/>
                    <a:pt x="73" y="387"/>
                    <a:pt x="73" y="387"/>
                  </a:cubicBezTo>
                  <a:cubicBezTo>
                    <a:pt x="73" y="387"/>
                    <a:pt x="74" y="387"/>
                    <a:pt x="75" y="387"/>
                  </a:cubicBezTo>
                  <a:cubicBezTo>
                    <a:pt x="75" y="386"/>
                    <a:pt x="75" y="385"/>
                    <a:pt x="74" y="385"/>
                  </a:cubicBezTo>
                  <a:cubicBezTo>
                    <a:pt x="74" y="384"/>
                    <a:pt x="74" y="384"/>
                    <a:pt x="74" y="384"/>
                  </a:cubicBezTo>
                  <a:cubicBezTo>
                    <a:pt x="74" y="384"/>
                    <a:pt x="73" y="383"/>
                    <a:pt x="73" y="383"/>
                  </a:cubicBezTo>
                  <a:cubicBezTo>
                    <a:pt x="73" y="382"/>
                    <a:pt x="72" y="383"/>
                    <a:pt x="71" y="383"/>
                  </a:cubicBezTo>
                  <a:cubicBezTo>
                    <a:pt x="71" y="383"/>
                    <a:pt x="70" y="382"/>
                    <a:pt x="69" y="382"/>
                  </a:cubicBezTo>
                  <a:cubicBezTo>
                    <a:pt x="69" y="382"/>
                    <a:pt x="67" y="382"/>
                    <a:pt x="67" y="382"/>
                  </a:cubicBezTo>
                  <a:cubicBezTo>
                    <a:pt x="67" y="383"/>
                    <a:pt x="67" y="383"/>
                    <a:pt x="67" y="384"/>
                  </a:cubicBezTo>
                  <a:cubicBezTo>
                    <a:pt x="67" y="384"/>
                    <a:pt x="67" y="384"/>
                    <a:pt x="66" y="384"/>
                  </a:cubicBezTo>
                  <a:cubicBezTo>
                    <a:pt x="66" y="384"/>
                    <a:pt x="65" y="383"/>
                    <a:pt x="64" y="383"/>
                  </a:cubicBezTo>
                  <a:cubicBezTo>
                    <a:pt x="64" y="383"/>
                    <a:pt x="63" y="382"/>
                    <a:pt x="63" y="381"/>
                  </a:cubicBezTo>
                  <a:cubicBezTo>
                    <a:pt x="63" y="381"/>
                    <a:pt x="63" y="380"/>
                    <a:pt x="63" y="379"/>
                  </a:cubicBezTo>
                  <a:cubicBezTo>
                    <a:pt x="62" y="379"/>
                    <a:pt x="62" y="379"/>
                    <a:pt x="62" y="379"/>
                  </a:cubicBezTo>
                  <a:cubicBezTo>
                    <a:pt x="62" y="379"/>
                    <a:pt x="62" y="380"/>
                    <a:pt x="62" y="380"/>
                  </a:cubicBezTo>
                  <a:cubicBezTo>
                    <a:pt x="61" y="381"/>
                    <a:pt x="61" y="381"/>
                    <a:pt x="61" y="381"/>
                  </a:cubicBezTo>
                  <a:cubicBezTo>
                    <a:pt x="60" y="381"/>
                    <a:pt x="60" y="380"/>
                    <a:pt x="60" y="379"/>
                  </a:cubicBezTo>
                  <a:cubicBezTo>
                    <a:pt x="60" y="379"/>
                    <a:pt x="59" y="378"/>
                    <a:pt x="59" y="377"/>
                  </a:cubicBezTo>
                  <a:cubicBezTo>
                    <a:pt x="59" y="377"/>
                    <a:pt x="60" y="375"/>
                    <a:pt x="60" y="375"/>
                  </a:cubicBezTo>
                  <a:cubicBezTo>
                    <a:pt x="60" y="374"/>
                    <a:pt x="62" y="373"/>
                    <a:pt x="62" y="372"/>
                  </a:cubicBezTo>
                  <a:cubicBezTo>
                    <a:pt x="63" y="372"/>
                    <a:pt x="64" y="372"/>
                    <a:pt x="64" y="372"/>
                  </a:cubicBezTo>
                  <a:cubicBezTo>
                    <a:pt x="65" y="372"/>
                    <a:pt x="66" y="371"/>
                    <a:pt x="66" y="371"/>
                  </a:cubicBezTo>
                  <a:cubicBezTo>
                    <a:pt x="66" y="370"/>
                    <a:pt x="67" y="369"/>
                    <a:pt x="67" y="369"/>
                  </a:cubicBezTo>
                  <a:cubicBezTo>
                    <a:pt x="67" y="368"/>
                    <a:pt x="67" y="367"/>
                    <a:pt x="67" y="367"/>
                  </a:cubicBezTo>
                  <a:cubicBezTo>
                    <a:pt x="68" y="366"/>
                    <a:pt x="70" y="366"/>
                    <a:pt x="71" y="366"/>
                  </a:cubicBezTo>
                  <a:cubicBezTo>
                    <a:pt x="72" y="366"/>
                    <a:pt x="73" y="366"/>
                    <a:pt x="74" y="366"/>
                  </a:cubicBezTo>
                  <a:cubicBezTo>
                    <a:pt x="75" y="366"/>
                    <a:pt x="76" y="365"/>
                    <a:pt x="77" y="365"/>
                  </a:cubicBezTo>
                  <a:cubicBezTo>
                    <a:pt x="78" y="365"/>
                    <a:pt x="81" y="365"/>
                    <a:pt x="82" y="365"/>
                  </a:cubicBezTo>
                  <a:cubicBezTo>
                    <a:pt x="82" y="365"/>
                    <a:pt x="84" y="367"/>
                    <a:pt x="84" y="367"/>
                  </a:cubicBezTo>
                  <a:cubicBezTo>
                    <a:pt x="85" y="368"/>
                    <a:pt x="86" y="369"/>
                    <a:pt x="86" y="370"/>
                  </a:cubicBezTo>
                  <a:cubicBezTo>
                    <a:pt x="87" y="370"/>
                    <a:pt x="88" y="372"/>
                    <a:pt x="89" y="372"/>
                  </a:cubicBezTo>
                  <a:cubicBezTo>
                    <a:pt x="89" y="373"/>
                    <a:pt x="90" y="374"/>
                    <a:pt x="91" y="374"/>
                  </a:cubicBezTo>
                  <a:cubicBezTo>
                    <a:pt x="92" y="374"/>
                    <a:pt x="93" y="374"/>
                    <a:pt x="94" y="374"/>
                  </a:cubicBezTo>
                  <a:cubicBezTo>
                    <a:pt x="94" y="374"/>
                    <a:pt x="96" y="373"/>
                    <a:pt x="96" y="373"/>
                  </a:cubicBezTo>
                  <a:cubicBezTo>
                    <a:pt x="97" y="373"/>
                    <a:pt x="99" y="372"/>
                    <a:pt x="100" y="372"/>
                  </a:cubicBezTo>
                  <a:cubicBezTo>
                    <a:pt x="101" y="371"/>
                    <a:pt x="103" y="370"/>
                    <a:pt x="105" y="370"/>
                  </a:cubicBezTo>
                  <a:cubicBezTo>
                    <a:pt x="105" y="370"/>
                    <a:pt x="106" y="370"/>
                    <a:pt x="107" y="370"/>
                  </a:cubicBezTo>
                  <a:cubicBezTo>
                    <a:pt x="107" y="370"/>
                    <a:pt x="108" y="370"/>
                    <a:pt x="109" y="370"/>
                  </a:cubicBezTo>
                  <a:cubicBezTo>
                    <a:pt x="109" y="370"/>
                    <a:pt x="109" y="371"/>
                    <a:pt x="110" y="371"/>
                  </a:cubicBezTo>
                  <a:cubicBezTo>
                    <a:pt x="110" y="371"/>
                    <a:pt x="111" y="371"/>
                    <a:pt x="111" y="370"/>
                  </a:cubicBezTo>
                  <a:cubicBezTo>
                    <a:pt x="111" y="370"/>
                    <a:pt x="111" y="370"/>
                    <a:pt x="111" y="369"/>
                  </a:cubicBezTo>
                  <a:cubicBezTo>
                    <a:pt x="111" y="369"/>
                    <a:pt x="110" y="368"/>
                    <a:pt x="109" y="368"/>
                  </a:cubicBezTo>
                  <a:cubicBezTo>
                    <a:pt x="109" y="367"/>
                    <a:pt x="107" y="367"/>
                    <a:pt x="107" y="367"/>
                  </a:cubicBezTo>
                  <a:cubicBezTo>
                    <a:pt x="106" y="367"/>
                    <a:pt x="105" y="368"/>
                    <a:pt x="104" y="368"/>
                  </a:cubicBezTo>
                  <a:cubicBezTo>
                    <a:pt x="103" y="368"/>
                    <a:pt x="101" y="369"/>
                    <a:pt x="100" y="370"/>
                  </a:cubicBezTo>
                  <a:cubicBezTo>
                    <a:pt x="99" y="370"/>
                    <a:pt x="97" y="370"/>
                    <a:pt x="96" y="370"/>
                  </a:cubicBezTo>
                  <a:cubicBezTo>
                    <a:pt x="95" y="371"/>
                    <a:pt x="93" y="371"/>
                    <a:pt x="93" y="370"/>
                  </a:cubicBezTo>
                  <a:cubicBezTo>
                    <a:pt x="92" y="370"/>
                    <a:pt x="90" y="369"/>
                    <a:pt x="90" y="369"/>
                  </a:cubicBezTo>
                  <a:cubicBezTo>
                    <a:pt x="89" y="368"/>
                    <a:pt x="89" y="367"/>
                    <a:pt x="88" y="366"/>
                  </a:cubicBezTo>
                  <a:cubicBezTo>
                    <a:pt x="88" y="366"/>
                    <a:pt x="88" y="364"/>
                    <a:pt x="87" y="364"/>
                  </a:cubicBezTo>
                  <a:cubicBezTo>
                    <a:pt x="87" y="363"/>
                    <a:pt x="85" y="362"/>
                    <a:pt x="84" y="361"/>
                  </a:cubicBezTo>
                  <a:cubicBezTo>
                    <a:pt x="83" y="361"/>
                    <a:pt x="82" y="361"/>
                    <a:pt x="81" y="361"/>
                  </a:cubicBezTo>
                  <a:cubicBezTo>
                    <a:pt x="80" y="361"/>
                    <a:pt x="78" y="361"/>
                    <a:pt x="77" y="361"/>
                  </a:cubicBezTo>
                  <a:cubicBezTo>
                    <a:pt x="76" y="360"/>
                    <a:pt x="75" y="360"/>
                    <a:pt x="75" y="359"/>
                  </a:cubicBezTo>
                  <a:cubicBezTo>
                    <a:pt x="74" y="359"/>
                    <a:pt x="73" y="357"/>
                    <a:pt x="73" y="356"/>
                  </a:cubicBezTo>
                  <a:cubicBezTo>
                    <a:pt x="73" y="355"/>
                    <a:pt x="73" y="353"/>
                    <a:pt x="73" y="353"/>
                  </a:cubicBezTo>
                  <a:cubicBezTo>
                    <a:pt x="73" y="352"/>
                    <a:pt x="73" y="351"/>
                    <a:pt x="74" y="351"/>
                  </a:cubicBezTo>
                  <a:cubicBezTo>
                    <a:pt x="74" y="351"/>
                    <a:pt x="75" y="350"/>
                    <a:pt x="75" y="350"/>
                  </a:cubicBezTo>
                  <a:cubicBezTo>
                    <a:pt x="76" y="349"/>
                    <a:pt x="78" y="349"/>
                    <a:pt x="78" y="348"/>
                  </a:cubicBezTo>
                  <a:cubicBezTo>
                    <a:pt x="79" y="348"/>
                    <a:pt x="79" y="346"/>
                    <a:pt x="79" y="345"/>
                  </a:cubicBezTo>
                  <a:cubicBezTo>
                    <a:pt x="80" y="345"/>
                    <a:pt x="80" y="343"/>
                    <a:pt x="80" y="343"/>
                  </a:cubicBezTo>
                  <a:cubicBezTo>
                    <a:pt x="80" y="342"/>
                    <a:pt x="79" y="341"/>
                    <a:pt x="79" y="341"/>
                  </a:cubicBezTo>
                  <a:cubicBezTo>
                    <a:pt x="79" y="341"/>
                    <a:pt x="79" y="340"/>
                    <a:pt x="79" y="339"/>
                  </a:cubicBezTo>
                  <a:cubicBezTo>
                    <a:pt x="79" y="339"/>
                    <a:pt x="79" y="338"/>
                    <a:pt x="79" y="338"/>
                  </a:cubicBezTo>
                  <a:cubicBezTo>
                    <a:pt x="79" y="338"/>
                    <a:pt x="79" y="336"/>
                    <a:pt x="80" y="336"/>
                  </a:cubicBezTo>
                  <a:cubicBezTo>
                    <a:pt x="80" y="336"/>
                    <a:pt x="81" y="335"/>
                    <a:pt x="82" y="335"/>
                  </a:cubicBezTo>
                  <a:cubicBezTo>
                    <a:pt x="82" y="335"/>
                    <a:pt x="84" y="335"/>
                    <a:pt x="84" y="335"/>
                  </a:cubicBezTo>
                  <a:cubicBezTo>
                    <a:pt x="85" y="335"/>
                    <a:pt x="86" y="335"/>
                    <a:pt x="87" y="335"/>
                  </a:cubicBezTo>
                  <a:cubicBezTo>
                    <a:pt x="88" y="335"/>
                    <a:pt x="89" y="334"/>
                    <a:pt x="90" y="334"/>
                  </a:cubicBezTo>
                  <a:cubicBezTo>
                    <a:pt x="90" y="334"/>
                    <a:pt x="91" y="333"/>
                    <a:pt x="91" y="333"/>
                  </a:cubicBezTo>
                  <a:cubicBezTo>
                    <a:pt x="92" y="333"/>
                    <a:pt x="93" y="333"/>
                    <a:pt x="94" y="333"/>
                  </a:cubicBezTo>
                  <a:cubicBezTo>
                    <a:pt x="95" y="334"/>
                    <a:pt x="96" y="335"/>
                    <a:pt x="97" y="336"/>
                  </a:cubicBezTo>
                  <a:cubicBezTo>
                    <a:pt x="98" y="337"/>
                    <a:pt x="99" y="339"/>
                    <a:pt x="100" y="340"/>
                  </a:cubicBezTo>
                  <a:cubicBezTo>
                    <a:pt x="101" y="340"/>
                    <a:pt x="102" y="343"/>
                    <a:pt x="103" y="343"/>
                  </a:cubicBezTo>
                  <a:cubicBezTo>
                    <a:pt x="104" y="343"/>
                    <a:pt x="105" y="344"/>
                    <a:pt x="105" y="344"/>
                  </a:cubicBezTo>
                  <a:cubicBezTo>
                    <a:pt x="106" y="344"/>
                    <a:pt x="106" y="343"/>
                    <a:pt x="106" y="343"/>
                  </a:cubicBezTo>
                  <a:cubicBezTo>
                    <a:pt x="107" y="343"/>
                    <a:pt x="107" y="343"/>
                    <a:pt x="108" y="343"/>
                  </a:cubicBezTo>
                  <a:cubicBezTo>
                    <a:pt x="108" y="343"/>
                    <a:pt x="109" y="343"/>
                    <a:pt x="109" y="343"/>
                  </a:cubicBezTo>
                  <a:cubicBezTo>
                    <a:pt x="110" y="343"/>
                    <a:pt x="110" y="343"/>
                    <a:pt x="111" y="343"/>
                  </a:cubicBezTo>
                  <a:cubicBezTo>
                    <a:pt x="111" y="343"/>
                    <a:pt x="112" y="343"/>
                    <a:pt x="112" y="343"/>
                  </a:cubicBezTo>
                  <a:cubicBezTo>
                    <a:pt x="112" y="343"/>
                    <a:pt x="113" y="342"/>
                    <a:pt x="113" y="342"/>
                  </a:cubicBezTo>
                  <a:cubicBezTo>
                    <a:pt x="113" y="342"/>
                    <a:pt x="112" y="341"/>
                    <a:pt x="112" y="341"/>
                  </a:cubicBezTo>
                  <a:cubicBezTo>
                    <a:pt x="112" y="341"/>
                    <a:pt x="111" y="341"/>
                    <a:pt x="110" y="341"/>
                  </a:cubicBezTo>
                  <a:cubicBezTo>
                    <a:pt x="110" y="341"/>
                    <a:pt x="109" y="340"/>
                    <a:pt x="109" y="340"/>
                  </a:cubicBezTo>
                  <a:cubicBezTo>
                    <a:pt x="109" y="340"/>
                    <a:pt x="108" y="340"/>
                    <a:pt x="108" y="340"/>
                  </a:cubicBezTo>
                  <a:cubicBezTo>
                    <a:pt x="107" y="340"/>
                    <a:pt x="106" y="340"/>
                    <a:pt x="105" y="340"/>
                  </a:cubicBezTo>
                  <a:cubicBezTo>
                    <a:pt x="104" y="340"/>
                    <a:pt x="103" y="339"/>
                    <a:pt x="103" y="339"/>
                  </a:cubicBezTo>
                  <a:cubicBezTo>
                    <a:pt x="102" y="339"/>
                    <a:pt x="102" y="338"/>
                    <a:pt x="101" y="337"/>
                  </a:cubicBezTo>
                  <a:cubicBezTo>
                    <a:pt x="101" y="337"/>
                    <a:pt x="100" y="336"/>
                    <a:pt x="99" y="335"/>
                  </a:cubicBezTo>
                  <a:cubicBezTo>
                    <a:pt x="98" y="334"/>
                    <a:pt x="97" y="333"/>
                    <a:pt x="97" y="333"/>
                  </a:cubicBezTo>
                  <a:cubicBezTo>
                    <a:pt x="96" y="332"/>
                    <a:pt x="96" y="331"/>
                    <a:pt x="96" y="331"/>
                  </a:cubicBezTo>
                  <a:cubicBezTo>
                    <a:pt x="96" y="330"/>
                    <a:pt x="96" y="330"/>
                    <a:pt x="96" y="329"/>
                  </a:cubicBezTo>
                  <a:cubicBezTo>
                    <a:pt x="96" y="329"/>
                    <a:pt x="96" y="328"/>
                    <a:pt x="96" y="328"/>
                  </a:cubicBezTo>
                  <a:cubicBezTo>
                    <a:pt x="97" y="327"/>
                    <a:pt x="98" y="327"/>
                    <a:pt x="98" y="326"/>
                  </a:cubicBezTo>
                  <a:cubicBezTo>
                    <a:pt x="98" y="326"/>
                    <a:pt x="99" y="325"/>
                    <a:pt x="99" y="325"/>
                  </a:cubicBezTo>
                  <a:cubicBezTo>
                    <a:pt x="99" y="325"/>
                    <a:pt x="100" y="324"/>
                    <a:pt x="100" y="324"/>
                  </a:cubicBezTo>
                  <a:cubicBezTo>
                    <a:pt x="100" y="323"/>
                    <a:pt x="100" y="323"/>
                    <a:pt x="101" y="322"/>
                  </a:cubicBezTo>
                  <a:cubicBezTo>
                    <a:pt x="101" y="322"/>
                    <a:pt x="101" y="321"/>
                    <a:pt x="101" y="321"/>
                  </a:cubicBezTo>
                  <a:cubicBezTo>
                    <a:pt x="102" y="321"/>
                    <a:pt x="101" y="320"/>
                    <a:pt x="101" y="320"/>
                  </a:cubicBezTo>
                  <a:cubicBezTo>
                    <a:pt x="101" y="320"/>
                    <a:pt x="100" y="321"/>
                    <a:pt x="99" y="321"/>
                  </a:cubicBezTo>
                  <a:cubicBezTo>
                    <a:pt x="99" y="322"/>
                    <a:pt x="98" y="323"/>
                    <a:pt x="98" y="323"/>
                  </a:cubicBezTo>
                  <a:cubicBezTo>
                    <a:pt x="97" y="324"/>
                    <a:pt x="96" y="326"/>
                    <a:pt x="96" y="326"/>
                  </a:cubicBezTo>
                  <a:cubicBezTo>
                    <a:pt x="95" y="327"/>
                    <a:pt x="94" y="329"/>
                    <a:pt x="93" y="330"/>
                  </a:cubicBezTo>
                  <a:cubicBezTo>
                    <a:pt x="93" y="330"/>
                    <a:pt x="92" y="331"/>
                    <a:pt x="91" y="331"/>
                  </a:cubicBezTo>
                  <a:cubicBezTo>
                    <a:pt x="91" y="331"/>
                    <a:pt x="90" y="331"/>
                    <a:pt x="89" y="331"/>
                  </a:cubicBezTo>
                  <a:cubicBezTo>
                    <a:pt x="89" y="331"/>
                    <a:pt x="88" y="332"/>
                    <a:pt x="88" y="332"/>
                  </a:cubicBezTo>
                  <a:cubicBezTo>
                    <a:pt x="87" y="333"/>
                    <a:pt x="87" y="333"/>
                    <a:pt x="86" y="333"/>
                  </a:cubicBezTo>
                  <a:cubicBezTo>
                    <a:pt x="86" y="333"/>
                    <a:pt x="85" y="333"/>
                    <a:pt x="85" y="332"/>
                  </a:cubicBezTo>
                  <a:cubicBezTo>
                    <a:pt x="85" y="332"/>
                    <a:pt x="85" y="331"/>
                    <a:pt x="86" y="331"/>
                  </a:cubicBezTo>
                  <a:cubicBezTo>
                    <a:pt x="86" y="331"/>
                    <a:pt x="86" y="331"/>
                    <a:pt x="86" y="330"/>
                  </a:cubicBezTo>
                  <a:cubicBezTo>
                    <a:pt x="86" y="330"/>
                    <a:pt x="85" y="330"/>
                    <a:pt x="84" y="330"/>
                  </a:cubicBezTo>
                  <a:cubicBezTo>
                    <a:pt x="84" y="330"/>
                    <a:pt x="84" y="330"/>
                    <a:pt x="84" y="331"/>
                  </a:cubicBezTo>
                  <a:cubicBezTo>
                    <a:pt x="83" y="331"/>
                    <a:pt x="82" y="331"/>
                    <a:pt x="82" y="331"/>
                  </a:cubicBezTo>
                  <a:cubicBezTo>
                    <a:pt x="82" y="331"/>
                    <a:pt x="81" y="330"/>
                    <a:pt x="81" y="330"/>
                  </a:cubicBezTo>
                  <a:cubicBezTo>
                    <a:pt x="81" y="330"/>
                    <a:pt x="81" y="329"/>
                    <a:pt x="81" y="328"/>
                  </a:cubicBezTo>
                  <a:cubicBezTo>
                    <a:pt x="81" y="328"/>
                    <a:pt x="80" y="328"/>
                    <a:pt x="80" y="328"/>
                  </a:cubicBezTo>
                  <a:cubicBezTo>
                    <a:pt x="79" y="327"/>
                    <a:pt x="78" y="327"/>
                    <a:pt x="78" y="328"/>
                  </a:cubicBezTo>
                  <a:cubicBezTo>
                    <a:pt x="77" y="328"/>
                    <a:pt x="76" y="328"/>
                    <a:pt x="76" y="328"/>
                  </a:cubicBezTo>
                  <a:cubicBezTo>
                    <a:pt x="75" y="329"/>
                    <a:pt x="74" y="329"/>
                    <a:pt x="73" y="329"/>
                  </a:cubicBezTo>
                  <a:cubicBezTo>
                    <a:pt x="72" y="329"/>
                    <a:pt x="70" y="330"/>
                    <a:pt x="69" y="329"/>
                  </a:cubicBezTo>
                  <a:cubicBezTo>
                    <a:pt x="69" y="329"/>
                    <a:pt x="68" y="328"/>
                    <a:pt x="68" y="328"/>
                  </a:cubicBezTo>
                  <a:cubicBezTo>
                    <a:pt x="68" y="327"/>
                    <a:pt x="68" y="326"/>
                    <a:pt x="68" y="326"/>
                  </a:cubicBezTo>
                  <a:cubicBezTo>
                    <a:pt x="68" y="325"/>
                    <a:pt x="68" y="325"/>
                    <a:pt x="68" y="325"/>
                  </a:cubicBezTo>
                  <a:cubicBezTo>
                    <a:pt x="69" y="324"/>
                    <a:pt x="69" y="323"/>
                    <a:pt x="69" y="322"/>
                  </a:cubicBezTo>
                  <a:cubicBezTo>
                    <a:pt x="69" y="321"/>
                    <a:pt x="69" y="320"/>
                    <a:pt x="70" y="319"/>
                  </a:cubicBezTo>
                  <a:cubicBezTo>
                    <a:pt x="70" y="319"/>
                    <a:pt x="70" y="319"/>
                    <a:pt x="70" y="318"/>
                  </a:cubicBezTo>
                  <a:cubicBezTo>
                    <a:pt x="71" y="318"/>
                    <a:pt x="72" y="318"/>
                    <a:pt x="73" y="318"/>
                  </a:cubicBezTo>
                  <a:cubicBezTo>
                    <a:pt x="73" y="317"/>
                    <a:pt x="74" y="317"/>
                    <a:pt x="74" y="317"/>
                  </a:cubicBezTo>
                  <a:cubicBezTo>
                    <a:pt x="74" y="317"/>
                    <a:pt x="74" y="316"/>
                    <a:pt x="74" y="315"/>
                  </a:cubicBezTo>
                  <a:cubicBezTo>
                    <a:pt x="74" y="315"/>
                    <a:pt x="75" y="314"/>
                    <a:pt x="75" y="314"/>
                  </a:cubicBezTo>
                  <a:cubicBezTo>
                    <a:pt x="76" y="314"/>
                    <a:pt x="77" y="314"/>
                    <a:pt x="78" y="314"/>
                  </a:cubicBezTo>
                  <a:cubicBezTo>
                    <a:pt x="78" y="314"/>
                    <a:pt x="79" y="314"/>
                    <a:pt x="79" y="314"/>
                  </a:cubicBezTo>
                  <a:cubicBezTo>
                    <a:pt x="80" y="314"/>
                    <a:pt x="81" y="314"/>
                    <a:pt x="81" y="314"/>
                  </a:cubicBezTo>
                  <a:cubicBezTo>
                    <a:pt x="82" y="314"/>
                    <a:pt x="83" y="314"/>
                    <a:pt x="84" y="313"/>
                  </a:cubicBezTo>
                  <a:cubicBezTo>
                    <a:pt x="84" y="313"/>
                    <a:pt x="85" y="312"/>
                    <a:pt x="86" y="312"/>
                  </a:cubicBezTo>
                  <a:cubicBezTo>
                    <a:pt x="87" y="312"/>
                    <a:pt x="89" y="312"/>
                    <a:pt x="90" y="311"/>
                  </a:cubicBezTo>
                  <a:cubicBezTo>
                    <a:pt x="92" y="311"/>
                    <a:pt x="94" y="309"/>
                    <a:pt x="95" y="308"/>
                  </a:cubicBezTo>
                  <a:cubicBezTo>
                    <a:pt x="97" y="307"/>
                    <a:pt x="99" y="305"/>
                    <a:pt x="100" y="304"/>
                  </a:cubicBezTo>
                  <a:cubicBezTo>
                    <a:pt x="101" y="303"/>
                    <a:pt x="102" y="302"/>
                    <a:pt x="103" y="301"/>
                  </a:cubicBezTo>
                  <a:cubicBezTo>
                    <a:pt x="103" y="300"/>
                    <a:pt x="104" y="298"/>
                    <a:pt x="104" y="298"/>
                  </a:cubicBezTo>
                  <a:cubicBezTo>
                    <a:pt x="104" y="297"/>
                    <a:pt x="104" y="297"/>
                    <a:pt x="103" y="297"/>
                  </a:cubicBezTo>
                  <a:cubicBezTo>
                    <a:pt x="103" y="297"/>
                    <a:pt x="102" y="298"/>
                    <a:pt x="102" y="299"/>
                  </a:cubicBezTo>
                  <a:cubicBezTo>
                    <a:pt x="101" y="299"/>
                    <a:pt x="99" y="301"/>
                    <a:pt x="98" y="301"/>
                  </a:cubicBezTo>
                  <a:cubicBezTo>
                    <a:pt x="97" y="302"/>
                    <a:pt x="96" y="304"/>
                    <a:pt x="95" y="305"/>
                  </a:cubicBezTo>
                  <a:cubicBezTo>
                    <a:pt x="94" y="306"/>
                    <a:pt x="92" y="307"/>
                    <a:pt x="92" y="308"/>
                  </a:cubicBezTo>
                  <a:cubicBezTo>
                    <a:pt x="90" y="308"/>
                    <a:pt x="88" y="310"/>
                    <a:pt x="87" y="310"/>
                  </a:cubicBezTo>
                  <a:cubicBezTo>
                    <a:pt x="86" y="311"/>
                    <a:pt x="85" y="311"/>
                    <a:pt x="84" y="311"/>
                  </a:cubicBezTo>
                  <a:cubicBezTo>
                    <a:pt x="84" y="311"/>
                    <a:pt x="83" y="312"/>
                    <a:pt x="83" y="312"/>
                  </a:cubicBezTo>
                  <a:cubicBezTo>
                    <a:pt x="82" y="311"/>
                    <a:pt x="82" y="310"/>
                    <a:pt x="82" y="310"/>
                  </a:cubicBezTo>
                  <a:cubicBezTo>
                    <a:pt x="82" y="310"/>
                    <a:pt x="83" y="310"/>
                    <a:pt x="83" y="310"/>
                  </a:cubicBezTo>
                  <a:cubicBezTo>
                    <a:pt x="83" y="310"/>
                    <a:pt x="84" y="309"/>
                    <a:pt x="83" y="309"/>
                  </a:cubicBezTo>
                  <a:cubicBezTo>
                    <a:pt x="83" y="309"/>
                    <a:pt x="83" y="308"/>
                    <a:pt x="82" y="308"/>
                  </a:cubicBezTo>
                  <a:cubicBezTo>
                    <a:pt x="82" y="308"/>
                    <a:pt x="81" y="308"/>
                    <a:pt x="80" y="308"/>
                  </a:cubicBezTo>
                  <a:cubicBezTo>
                    <a:pt x="80" y="307"/>
                    <a:pt x="80" y="307"/>
                    <a:pt x="80" y="307"/>
                  </a:cubicBezTo>
                  <a:cubicBezTo>
                    <a:pt x="80" y="306"/>
                    <a:pt x="80" y="305"/>
                    <a:pt x="80" y="305"/>
                  </a:cubicBezTo>
                  <a:cubicBezTo>
                    <a:pt x="81" y="305"/>
                    <a:pt x="82" y="304"/>
                    <a:pt x="83" y="304"/>
                  </a:cubicBezTo>
                  <a:cubicBezTo>
                    <a:pt x="83" y="304"/>
                    <a:pt x="84" y="303"/>
                    <a:pt x="84" y="303"/>
                  </a:cubicBezTo>
                  <a:cubicBezTo>
                    <a:pt x="85" y="303"/>
                    <a:pt x="84" y="301"/>
                    <a:pt x="84" y="301"/>
                  </a:cubicBezTo>
                  <a:cubicBezTo>
                    <a:pt x="84" y="300"/>
                    <a:pt x="84" y="299"/>
                    <a:pt x="84" y="299"/>
                  </a:cubicBezTo>
                  <a:cubicBezTo>
                    <a:pt x="83" y="299"/>
                    <a:pt x="82" y="300"/>
                    <a:pt x="82" y="300"/>
                  </a:cubicBezTo>
                  <a:cubicBezTo>
                    <a:pt x="81" y="301"/>
                    <a:pt x="80" y="302"/>
                    <a:pt x="79" y="303"/>
                  </a:cubicBezTo>
                  <a:cubicBezTo>
                    <a:pt x="79" y="303"/>
                    <a:pt x="77" y="304"/>
                    <a:pt x="77" y="305"/>
                  </a:cubicBezTo>
                  <a:cubicBezTo>
                    <a:pt x="75" y="306"/>
                    <a:pt x="71" y="308"/>
                    <a:pt x="70" y="309"/>
                  </a:cubicBezTo>
                  <a:cubicBezTo>
                    <a:pt x="68" y="310"/>
                    <a:pt x="66" y="312"/>
                    <a:pt x="65" y="312"/>
                  </a:cubicBezTo>
                  <a:cubicBezTo>
                    <a:pt x="64" y="312"/>
                    <a:pt x="62" y="312"/>
                    <a:pt x="62" y="312"/>
                  </a:cubicBezTo>
                  <a:cubicBezTo>
                    <a:pt x="61" y="312"/>
                    <a:pt x="60" y="311"/>
                    <a:pt x="60" y="311"/>
                  </a:cubicBezTo>
                  <a:cubicBezTo>
                    <a:pt x="60" y="310"/>
                    <a:pt x="60" y="309"/>
                    <a:pt x="60" y="309"/>
                  </a:cubicBezTo>
                  <a:cubicBezTo>
                    <a:pt x="59" y="308"/>
                    <a:pt x="58" y="308"/>
                    <a:pt x="58" y="308"/>
                  </a:cubicBezTo>
                  <a:cubicBezTo>
                    <a:pt x="57" y="307"/>
                    <a:pt x="56" y="305"/>
                    <a:pt x="56" y="303"/>
                  </a:cubicBezTo>
                  <a:cubicBezTo>
                    <a:pt x="56" y="303"/>
                    <a:pt x="55" y="302"/>
                    <a:pt x="56" y="302"/>
                  </a:cubicBezTo>
                  <a:cubicBezTo>
                    <a:pt x="56" y="301"/>
                    <a:pt x="56" y="301"/>
                    <a:pt x="57" y="301"/>
                  </a:cubicBezTo>
                  <a:cubicBezTo>
                    <a:pt x="57" y="301"/>
                    <a:pt x="58" y="302"/>
                    <a:pt x="58" y="302"/>
                  </a:cubicBezTo>
                  <a:cubicBezTo>
                    <a:pt x="58" y="302"/>
                    <a:pt x="58" y="301"/>
                    <a:pt x="58" y="301"/>
                  </a:cubicBezTo>
                  <a:cubicBezTo>
                    <a:pt x="58" y="300"/>
                    <a:pt x="58" y="300"/>
                    <a:pt x="58" y="299"/>
                  </a:cubicBezTo>
                  <a:cubicBezTo>
                    <a:pt x="58" y="299"/>
                    <a:pt x="58" y="298"/>
                    <a:pt x="58" y="298"/>
                  </a:cubicBezTo>
                  <a:cubicBezTo>
                    <a:pt x="58" y="298"/>
                    <a:pt x="59" y="299"/>
                    <a:pt x="59" y="299"/>
                  </a:cubicBezTo>
                  <a:cubicBezTo>
                    <a:pt x="59" y="299"/>
                    <a:pt x="60" y="300"/>
                    <a:pt x="60" y="300"/>
                  </a:cubicBezTo>
                  <a:cubicBezTo>
                    <a:pt x="60" y="300"/>
                    <a:pt x="60" y="299"/>
                    <a:pt x="60" y="299"/>
                  </a:cubicBezTo>
                  <a:cubicBezTo>
                    <a:pt x="61" y="298"/>
                    <a:pt x="61" y="297"/>
                    <a:pt x="61" y="297"/>
                  </a:cubicBezTo>
                  <a:cubicBezTo>
                    <a:pt x="60" y="296"/>
                    <a:pt x="60" y="295"/>
                    <a:pt x="59" y="295"/>
                  </a:cubicBezTo>
                  <a:cubicBezTo>
                    <a:pt x="59" y="295"/>
                    <a:pt x="59" y="294"/>
                    <a:pt x="59" y="294"/>
                  </a:cubicBezTo>
                  <a:cubicBezTo>
                    <a:pt x="58" y="294"/>
                    <a:pt x="58" y="294"/>
                    <a:pt x="57" y="293"/>
                  </a:cubicBezTo>
                  <a:cubicBezTo>
                    <a:pt x="57" y="293"/>
                    <a:pt x="57" y="292"/>
                    <a:pt x="57" y="292"/>
                  </a:cubicBezTo>
                  <a:cubicBezTo>
                    <a:pt x="57" y="291"/>
                    <a:pt x="58" y="291"/>
                    <a:pt x="58" y="291"/>
                  </a:cubicBezTo>
                  <a:cubicBezTo>
                    <a:pt x="58" y="290"/>
                    <a:pt x="59" y="290"/>
                    <a:pt x="58" y="289"/>
                  </a:cubicBezTo>
                  <a:cubicBezTo>
                    <a:pt x="58" y="289"/>
                    <a:pt x="57" y="289"/>
                    <a:pt x="57" y="289"/>
                  </a:cubicBezTo>
                  <a:cubicBezTo>
                    <a:pt x="56" y="288"/>
                    <a:pt x="55" y="289"/>
                    <a:pt x="55" y="289"/>
                  </a:cubicBezTo>
                  <a:cubicBezTo>
                    <a:pt x="54" y="288"/>
                    <a:pt x="53" y="287"/>
                    <a:pt x="53" y="287"/>
                  </a:cubicBezTo>
                  <a:cubicBezTo>
                    <a:pt x="53" y="286"/>
                    <a:pt x="52" y="285"/>
                    <a:pt x="52" y="284"/>
                  </a:cubicBezTo>
                  <a:cubicBezTo>
                    <a:pt x="52" y="283"/>
                    <a:pt x="51" y="282"/>
                    <a:pt x="51" y="281"/>
                  </a:cubicBezTo>
                  <a:cubicBezTo>
                    <a:pt x="51" y="280"/>
                    <a:pt x="51" y="279"/>
                    <a:pt x="51" y="278"/>
                  </a:cubicBezTo>
                  <a:cubicBezTo>
                    <a:pt x="51" y="277"/>
                    <a:pt x="51" y="274"/>
                    <a:pt x="52" y="273"/>
                  </a:cubicBezTo>
                  <a:cubicBezTo>
                    <a:pt x="52" y="272"/>
                    <a:pt x="53" y="270"/>
                    <a:pt x="53" y="269"/>
                  </a:cubicBezTo>
                  <a:cubicBezTo>
                    <a:pt x="54" y="268"/>
                    <a:pt x="54" y="267"/>
                    <a:pt x="54" y="266"/>
                  </a:cubicBezTo>
                  <a:cubicBezTo>
                    <a:pt x="54" y="266"/>
                    <a:pt x="54" y="265"/>
                    <a:pt x="54" y="264"/>
                  </a:cubicBezTo>
                  <a:cubicBezTo>
                    <a:pt x="54" y="264"/>
                    <a:pt x="53" y="263"/>
                    <a:pt x="53" y="262"/>
                  </a:cubicBezTo>
                  <a:cubicBezTo>
                    <a:pt x="53" y="262"/>
                    <a:pt x="53" y="260"/>
                    <a:pt x="53" y="260"/>
                  </a:cubicBezTo>
                  <a:cubicBezTo>
                    <a:pt x="54" y="259"/>
                    <a:pt x="56" y="260"/>
                    <a:pt x="56" y="260"/>
                  </a:cubicBezTo>
                  <a:cubicBezTo>
                    <a:pt x="57" y="260"/>
                    <a:pt x="56" y="258"/>
                    <a:pt x="56" y="258"/>
                  </a:cubicBezTo>
                  <a:cubicBezTo>
                    <a:pt x="56" y="257"/>
                    <a:pt x="56" y="257"/>
                    <a:pt x="56" y="256"/>
                  </a:cubicBezTo>
                  <a:cubicBezTo>
                    <a:pt x="56" y="256"/>
                    <a:pt x="57" y="256"/>
                    <a:pt x="57" y="256"/>
                  </a:cubicBezTo>
                  <a:cubicBezTo>
                    <a:pt x="58" y="256"/>
                    <a:pt x="58" y="256"/>
                    <a:pt x="59" y="256"/>
                  </a:cubicBezTo>
                  <a:cubicBezTo>
                    <a:pt x="59" y="256"/>
                    <a:pt x="59" y="255"/>
                    <a:pt x="59" y="255"/>
                  </a:cubicBezTo>
                  <a:cubicBezTo>
                    <a:pt x="60" y="255"/>
                    <a:pt x="61" y="255"/>
                    <a:pt x="61" y="255"/>
                  </a:cubicBezTo>
                  <a:cubicBezTo>
                    <a:pt x="61" y="255"/>
                    <a:pt x="62" y="256"/>
                    <a:pt x="62" y="256"/>
                  </a:cubicBezTo>
                  <a:cubicBezTo>
                    <a:pt x="63" y="256"/>
                    <a:pt x="64" y="256"/>
                    <a:pt x="64" y="257"/>
                  </a:cubicBezTo>
                  <a:cubicBezTo>
                    <a:pt x="64" y="257"/>
                    <a:pt x="65" y="257"/>
                    <a:pt x="65" y="258"/>
                  </a:cubicBezTo>
                  <a:cubicBezTo>
                    <a:pt x="65" y="258"/>
                    <a:pt x="65" y="260"/>
                    <a:pt x="65" y="260"/>
                  </a:cubicBezTo>
                  <a:cubicBezTo>
                    <a:pt x="65" y="260"/>
                    <a:pt x="66" y="261"/>
                    <a:pt x="66" y="261"/>
                  </a:cubicBezTo>
                  <a:cubicBezTo>
                    <a:pt x="67" y="261"/>
                    <a:pt x="67" y="262"/>
                    <a:pt x="67" y="263"/>
                  </a:cubicBezTo>
                  <a:cubicBezTo>
                    <a:pt x="68" y="263"/>
                    <a:pt x="68" y="264"/>
                    <a:pt x="69" y="264"/>
                  </a:cubicBezTo>
                  <a:cubicBezTo>
                    <a:pt x="69" y="265"/>
                    <a:pt x="70" y="266"/>
                    <a:pt x="71" y="265"/>
                  </a:cubicBezTo>
                  <a:cubicBezTo>
                    <a:pt x="71" y="265"/>
                    <a:pt x="70" y="264"/>
                    <a:pt x="70" y="263"/>
                  </a:cubicBezTo>
                  <a:cubicBezTo>
                    <a:pt x="70" y="263"/>
                    <a:pt x="71" y="262"/>
                    <a:pt x="71" y="262"/>
                  </a:cubicBezTo>
                  <a:cubicBezTo>
                    <a:pt x="71" y="262"/>
                    <a:pt x="72" y="262"/>
                    <a:pt x="72" y="262"/>
                  </a:cubicBezTo>
                  <a:cubicBezTo>
                    <a:pt x="72" y="262"/>
                    <a:pt x="73" y="262"/>
                    <a:pt x="73" y="263"/>
                  </a:cubicBezTo>
                  <a:cubicBezTo>
                    <a:pt x="73" y="263"/>
                    <a:pt x="73" y="265"/>
                    <a:pt x="74" y="266"/>
                  </a:cubicBezTo>
                  <a:cubicBezTo>
                    <a:pt x="74" y="266"/>
                    <a:pt x="75" y="268"/>
                    <a:pt x="75" y="269"/>
                  </a:cubicBezTo>
                  <a:cubicBezTo>
                    <a:pt x="76" y="269"/>
                    <a:pt x="76" y="270"/>
                    <a:pt x="77" y="271"/>
                  </a:cubicBezTo>
                  <a:cubicBezTo>
                    <a:pt x="77" y="271"/>
                    <a:pt x="78" y="272"/>
                    <a:pt x="78" y="272"/>
                  </a:cubicBezTo>
                  <a:cubicBezTo>
                    <a:pt x="79" y="271"/>
                    <a:pt x="79" y="270"/>
                    <a:pt x="79" y="270"/>
                  </a:cubicBezTo>
                  <a:cubicBezTo>
                    <a:pt x="79" y="270"/>
                    <a:pt x="78" y="269"/>
                    <a:pt x="78" y="269"/>
                  </a:cubicBezTo>
                  <a:cubicBezTo>
                    <a:pt x="79" y="268"/>
                    <a:pt x="79" y="268"/>
                    <a:pt x="79" y="268"/>
                  </a:cubicBezTo>
                  <a:cubicBezTo>
                    <a:pt x="80" y="268"/>
                    <a:pt x="81" y="267"/>
                    <a:pt x="81" y="268"/>
                  </a:cubicBezTo>
                  <a:cubicBezTo>
                    <a:pt x="82" y="268"/>
                    <a:pt x="82" y="269"/>
                    <a:pt x="82" y="269"/>
                  </a:cubicBezTo>
                  <a:cubicBezTo>
                    <a:pt x="82" y="270"/>
                    <a:pt x="83" y="270"/>
                    <a:pt x="83" y="270"/>
                  </a:cubicBezTo>
                  <a:cubicBezTo>
                    <a:pt x="83" y="270"/>
                    <a:pt x="84" y="269"/>
                    <a:pt x="84" y="269"/>
                  </a:cubicBezTo>
                  <a:cubicBezTo>
                    <a:pt x="84" y="269"/>
                    <a:pt x="85" y="268"/>
                    <a:pt x="86" y="268"/>
                  </a:cubicBezTo>
                  <a:cubicBezTo>
                    <a:pt x="86" y="268"/>
                    <a:pt x="88" y="269"/>
                    <a:pt x="89" y="269"/>
                  </a:cubicBezTo>
                  <a:cubicBezTo>
                    <a:pt x="89" y="269"/>
                    <a:pt x="90" y="268"/>
                    <a:pt x="90" y="268"/>
                  </a:cubicBezTo>
                  <a:cubicBezTo>
                    <a:pt x="91" y="268"/>
                    <a:pt x="92" y="268"/>
                    <a:pt x="93" y="268"/>
                  </a:cubicBezTo>
                  <a:cubicBezTo>
                    <a:pt x="93" y="268"/>
                    <a:pt x="94" y="268"/>
                    <a:pt x="95" y="268"/>
                  </a:cubicBezTo>
                  <a:cubicBezTo>
                    <a:pt x="95" y="268"/>
                    <a:pt x="96" y="268"/>
                    <a:pt x="97" y="267"/>
                  </a:cubicBezTo>
                  <a:cubicBezTo>
                    <a:pt x="97" y="267"/>
                    <a:pt x="98" y="266"/>
                    <a:pt x="97" y="266"/>
                  </a:cubicBezTo>
                  <a:cubicBezTo>
                    <a:pt x="97" y="265"/>
                    <a:pt x="96" y="265"/>
                    <a:pt x="95" y="265"/>
                  </a:cubicBezTo>
                  <a:cubicBezTo>
                    <a:pt x="95" y="265"/>
                    <a:pt x="93" y="264"/>
                    <a:pt x="92" y="264"/>
                  </a:cubicBezTo>
                  <a:cubicBezTo>
                    <a:pt x="91" y="264"/>
                    <a:pt x="90" y="263"/>
                    <a:pt x="89" y="263"/>
                  </a:cubicBezTo>
                  <a:cubicBezTo>
                    <a:pt x="88" y="263"/>
                    <a:pt x="86" y="262"/>
                    <a:pt x="85" y="262"/>
                  </a:cubicBezTo>
                  <a:cubicBezTo>
                    <a:pt x="84" y="262"/>
                    <a:pt x="83" y="262"/>
                    <a:pt x="82" y="263"/>
                  </a:cubicBezTo>
                  <a:cubicBezTo>
                    <a:pt x="81" y="263"/>
                    <a:pt x="81" y="264"/>
                    <a:pt x="80" y="265"/>
                  </a:cubicBezTo>
                  <a:cubicBezTo>
                    <a:pt x="79" y="265"/>
                    <a:pt x="78" y="264"/>
                    <a:pt x="78" y="264"/>
                  </a:cubicBezTo>
                  <a:cubicBezTo>
                    <a:pt x="78" y="264"/>
                    <a:pt x="77" y="263"/>
                    <a:pt x="77" y="262"/>
                  </a:cubicBezTo>
                  <a:cubicBezTo>
                    <a:pt x="77" y="262"/>
                    <a:pt x="76" y="261"/>
                    <a:pt x="76" y="261"/>
                  </a:cubicBezTo>
                  <a:cubicBezTo>
                    <a:pt x="75" y="260"/>
                    <a:pt x="74" y="260"/>
                    <a:pt x="74" y="259"/>
                  </a:cubicBezTo>
                  <a:cubicBezTo>
                    <a:pt x="74" y="259"/>
                    <a:pt x="73" y="258"/>
                    <a:pt x="73" y="258"/>
                  </a:cubicBezTo>
                  <a:cubicBezTo>
                    <a:pt x="74" y="258"/>
                    <a:pt x="74" y="258"/>
                    <a:pt x="75" y="258"/>
                  </a:cubicBezTo>
                  <a:cubicBezTo>
                    <a:pt x="75" y="258"/>
                    <a:pt x="75" y="259"/>
                    <a:pt x="76" y="258"/>
                  </a:cubicBezTo>
                  <a:cubicBezTo>
                    <a:pt x="76" y="258"/>
                    <a:pt x="76" y="257"/>
                    <a:pt x="76" y="257"/>
                  </a:cubicBezTo>
                  <a:cubicBezTo>
                    <a:pt x="76" y="257"/>
                    <a:pt x="74" y="256"/>
                    <a:pt x="74" y="256"/>
                  </a:cubicBezTo>
                  <a:cubicBezTo>
                    <a:pt x="73" y="256"/>
                    <a:pt x="72" y="256"/>
                    <a:pt x="72" y="255"/>
                  </a:cubicBezTo>
                  <a:cubicBezTo>
                    <a:pt x="71" y="255"/>
                    <a:pt x="70" y="254"/>
                    <a:pt x="70" y="253"/>
                  </a:cubicBezTo>
                  <a:cubicBezTo>
                    <a:pt x="70" y="253"/>
                    <a:pt x="70" y="252"/>
                    <a:pt x="69" y="251"/>
                  </a:cubicBezTo>
                  <a:cubicBezTo>
                    <a:pt x="69" y="250"/>
                    <a:pt x="69" y="248"/>
                    <a:pt x="69" y="248"/>
                  </a:cubicBezTo>
                  <a:cubicBezTo>
                    <a:pt x="68" y="246"/>
                    <a:pt x="66" y="244"/>
                    <a:pt x="65" y="243"/>
                  </a:cubicBezTo>
                  <a:cubicBezTo>
                    <a:pt x="65" y="243"/>
                    <a:pt x="64" y="241"/>
                    <a:pt x="63" y="241"/>
                  </a:cubicBezTo>
                  <a:cubicBezTo>
                    <a:pt x="62" y="241"/>
                    <a:pt x="61" y="241"/>
                    <a:pt x="61" y="241"/>
                  </a:cubicBezTo>
                  <a:cubicBezTo>
                    <a:pt x="60" y="241"/>
                    <a:pt x="61" y="240"/>
                    <a:pt x="61" y="240"/>
                  </a:cubicBezTo>
                  <a:cubicBezTo>
                    <a:pt x="61" y="239"/>
                    <a:pt x="61" y="238"/>
                    <a:pt x="62" y="237"/>
                  </a:cubicBezTo>
                  <a:cubicBezTo>
                    <a:pt x="62" y="236"/>
                    <a:pt x="63" y="233"/>
                    <a:pt x="63" y="232"/>
                  </a:cubicBezTo>
                  <a:cubicBezTo>
                    <a:pt x="63" y="231"/>
                    <a:pt x="64" y="230"/>
                    <a:pt x="64" y="229"/>
                  </a:cubicBezTo>
                  <a:cubicBezTo>
                    <a:pt x="64" y="228"/>
                    <a:pt x="64" y="227"/>
                    <a:pt x="64" y="227"/>
                  </a:cubicBezTo>
                  <a:cubicBezTo>
                    <a:pt x="64" y="226"/>
                    <a:pt x="65" y="226"/>
                    <a:pt x="65" y="226"/>
                  </a:cubicBezTo>
                  <a:cubicBezTo>
                    <a:pt x="66" y="225"/>
                    <a:pt x="67" y="225"/>
                    <a:pt x="68" y="224"/>
                  </a:cubicBezTo>
                  <a:cubicBezTo>
                    <a:pt x="69" y="224"/>
                    <a:pt x="70" y="224"/>
                    <a:pt x="71" y="225"/>
                  </a:cubicBezTo>
                  <a:cubicBezTo>
                    <a:pt x="72" y="225"/>
                    <a:pt x="72" y="225"/>
                    <a:pt x="72" y="226"/>
                  </a:cubicBezTo>
                  <a:cubicBezTo>
                    <a:pt x="72" y="226"/>
                    <a:pt x="72" y="226"/>
                    <a:pt x="72" y="227"/>
                  </a:cubicBezTo>
                  <a:cubicBezTo>
                    <a:pt x="71" y="227"/>
                    <a:pt x="71" y="228"/>
                    <a:pt x="72" y="228"/>
                  </a:cubicBezTo>
                  <a:cubicBezTo>
                    <a:pt x="72" y="228"/>
                    <a:pt x="73" y="228"/>
                    <a:pt x="74" y="228"/>
                  </a:cubicBezTo>
                  <a:cubicBezTo>
                    <a:pt x="74" y="228"/>
                    <a:pt x="75" y="229"/>
                    <a:pt x="75" y="229"/>
                  </a:cubicBezTo>
                  <a:cubicBezTo>
                    <a:pt x="75" y="229"/>
                    <a:pt x="76" y="229"/>
                    <a:pt x="77" y="229"/>
                  </a:cubicBezTo>
                  <a:cubicBezTo>
                    <a:pt x="77" y="229"/>
                    <a:pt x="76" y="228"/>
                    <a:pt x="77" y="228"/>
                  </a:cubicBezTo>
                  <a:cubicBezTo>
                    <a:pt x="77" y="228"/>
                    <a:pt x="77" y="228"/>
                    <a:pt x="77" y="228"/>
                  </a:cubicBezTo>
                  <a:cubicBezTo>
                    <a:pt x="78" y="227"/>
                    <a:pt x="77" y="226"/>
                    <a:pt x="77" y="225"/>
                  </a:cubicBezTo>
                  <a:cubicBezTo>
                    <a:pt x="77" y="225"/>
                    <a:pt x="76" y="223"/>
                    <a:pt x="76" y="223"/>
                  </a:cubicBezTo>
                  <a:cubicBezTo>
                    <a:pt x="76" y="223"/>
                    <a:pt x="75" y="222"/>
                    <a:pt x="75" y="222"/>
                  </a:cubicBezTo>
                  <a:cubicBezTo>
                    <a:pt x="75" y="222"/>
                    <a:pt x="74" y="221"/>
                    <a:pt x="74" y="221"/>
                  </a:cubicBezTo>
                  <a:cubicBezTo>
                    <a:pt x="73" y="220"/>
                    <a:pt x="72" y="220"/>
                    <a:pt x="72" y="220"/>
                  </a:cubicBezTo>
                  <a:cubicBezTo>
                    <a:pt x="72" y="220"/>
                    <a:pt x="71" y="219"/>
                    <a:pt x="70" y="219"/>
                  </a:cubicBezTo>
                  <a:cubicBezTo>
                    <a:pt x="70" y="219"/>
                    <a:pt x="68" y="219"/>
                    <a:pt x="68" y="219"/>
                  </a:cubicBezTo>
                  <a:cubicBezTo>
                    <a:pt x="67" y="219"/>
                    <a:pt x="67" y="218"/>
                    <a:pt x="66" y="218"/>
                  </a:cubicBezTo>
                  <a:cubicBezTo>
                    <a:pt x="66" y="218"/>
                    <a:pt x="65" y="218"/>
                    <a:pt x="65" y="218"/>
                  </a:cubicBezTo>
                  <a:cubicBezTo>
                    <a:pt x="64" y="217"/>
                    <a:pt x="63" y="217"/>
                    <a:pt x="62" y="216"/>
                  </a:cubicBezTo>
                  <a:cubicBezTo>
                    <a:pt x="62" y="216"/>
                    <a:pt x="61" y="214"/>
                    <a:pt x="61" y="213"/>
                  </a:cubicBezTo>
                  <a:cubicBezTo>
                    <a:pt x="61" y="212"/>
                    <a:pt x="61" y="210"/>
                    <a:pt x="61" y="209"/>
                  </a:cubicBezTo>
                  <a:cubicBezTo>
                    <a:pt x="61" y="208"/>
                    <a:pt x="62" y="205"/>
                    <a:pt x="62" y="204"/>
                  </a:cubicBezTo>
                  <a:cubicBezTo>
                    <a:pt x="62" y="203"/>
                    <a:pt x="61" y="200"/>
                    <a:pt x="61" y="198"/>
                  </a:cubicBezTo>
                  <a:cubicBezTo>
                    <a:pt x="61" y="198"/>
                    <a:pt x="60" y="196"/>
                    <a:pt x="60" y="196"/>
                  </a:cubicBezTo>
                  <a:cubicBezTo>
                    <a:pt x="61" y="195"/>
                    <a:pt x="61" y="194"/>
                    <a:pt x="62" y="193"/>
                  </a:cubicBezTo>
                  <a:cubicBezTo>
                    <a:pt x="62" y="193"/>
                    <a:pt x="62" y="191"/>
                    <a:pt x="62" y="191"/>
                  </a:cubicBezTo>
                  <a:cubicBezTo>
                    <a:pt x="62" y="190"/>
                    <a:pt x="62" y="190"/>
                    <a:pt x="63" y="189"/>
                  </a:cubicBezTo>
                  <a:cubicBezTo>
                    <a:pt x="63" y="189"/>
                    <a:pt x="64" y="189"/>
                    <a:pt x="64" y="189"/>
                  </a:cubicBezTo>
                  <a:cubicBezTo>
                    <a:pt x="65" y="189"/>
                    <a:pt x="66" y="189"/>
                    <a:pt x="66" y="189"/>
                  </a:cubicBezTo>
                  <a:cubicBezTo>
                    <a:pt x="66" y="189"/>
                    <a:pt x="67" y="188"/>
                    <a:pt x="67" y="188"/>
                  </a:cubicBezTo>
                  <a:cubicBezTo>
                    <a:pt x="68" y="188"/>
                    <a:pt x="69" y="187"/>
                    <a:pt x="69" y="187"/>
                  </a:cubicBezTo>
                  <a:cubicBezTo>
                    <a:pt x="70" y="187"/>
                    <a:pt x="71" y="188"/>
                    <a:pt x="71" y="188"/>
                  </a:cubicBezTo>
                  <a:cubicBezTo>
                    <a:pt x="72" y="188"/>
                    <a:pt x="73" y="188"/>
                    <a:pt x="74" y="188"/>
                  </a:cubicBezTo>
                  <a:cubicBezTo>
                    <a:pt x="74" y="188"/>
                    <a:pt x="75" y="188"/>
                    <a:pt x="76" y="189"/>
                  </a:cubicBezTo>
                  <a:cubicBezTo>
                    <a:pt x="76" y="189"/>
                    <a:pt x="77" y="190"/>
                    <a:pt x="77" y="190"/>
                  </a:cubicBezTo>
                  <a:cubicBezTo>
                    <a:pt x="77" y="191"/>
                    <a:pt x="77" y="192"/>
                    <a:pt x="78" y="193"/>
                  </a:cubicBezTo>
                  <a:cubicBezTo>
                    <a:pt x="78" y="193"/>
                    <a:pt x="78" y="195"/>
                    <a:pt x="78" y="195"/>
                  </a:cubicBezTo>
                  <a:cubicBezTo>
                    <a:pt x="78" y="196"/>
                    <a:pt x="79" y="196"/>
                    <a:pt x="80" y="196"/>
                  </a:cubicBezTo>
                  <a:cubicBezTo>
                    <a:pt x="80" y="197"/>
                    <a:pt x="81" y="197"/>
                    <a:pt x="81" y="198"/>
                  </a:cubicBezTo>
                  <a:cubicBezTo>
                    <a:pt x="81" y="198"/>
                    <a:pt x="80" y="200"/>
                    <a:pt x="80" y="200"/>
                  </a:cubicBezTo>
                  <a:cubicBezTo>
                    <a:pt x="80" y="201"/>
                    <a:pt x="80" y="203"/>
                    <a:pt x="80" y="203"/>
                  </a:cubicBezTo>
                  <a:cubicBezTo>
                    <a:pt x="80" y="204"/>
                    <a:pt x="80" y="206"/>
                    <a:pt x="81" y="206"/>
                  </a:cubicBezTo>
                  <a:cubicBezTo>
                    <a:pt x="81" y="207"/>
                    <a:pt x="83" y="209"/>
                    <a:pt x="84" y="210"/>
                  </a:cubicBezTo>
                  <a:cubicBezTo>
                    <a:pt x="84" y="211"/>
                    <a:pt x="86" y="212"/>
                    <a:pt x="86" y="212"/>
                  </a:cubicBezTo>
                  <a:cubicBezTo>
                    <a:pt x="87" y="212"/>
                    <a:pt x="87" y="212"/>
                    <a:pt x="88" y="211"/>
                  </a:cubicBezTo>
                  <a:cubicBezTo>
                    <a:pt x="88" y="211"/>
                    <a:pt x="87" y="211"/>
                    <a:pt x="87" y="210"/>
                  </a:cubicBezTo>
                  <a:cubicBezTo>
                    <a:pt x="87" y="210"/>
                    <a:pt x="86" y="209"/>
                    <a:pt x="86" y="208"/>
                  </a:cubicBezTo>
                  <a:cubicBezTo>
                    <a:pt x="86" y="208"/>
                    <a:pt x="86" y="207"/>
                    <a:pt x="86" y="207"/>
                  </a:cubicBezTo>
                  <a:cubicBezTo>
                    <a:pt x="86" y="206"/>
                    <a:pt x="87" y="206"/>
                    <a:pt x="87" y="206"/>
                  </a:cubicBezTo>
                  <a:cubicBezTo>
                    <a:pt x="87" y="206"/>
                    <a:pt x="88" y="206"/>
                    <a:pt x="88" y="207"/>
                  </a:cubicBezTo>
                  <a:cubicBezTo>
                    <a:pt x="88" y="207"/>
                    <a:pt x="88" y="208"/>
                    <a:pt x="88" y="208"/>
                  </a:cubicBezTo>
                  <a:cubicBezTo>
                    <a:pt x="89" y="208"/>
                    <a:pt x="89" y="208"/>
                    <a:pt x="90" y="208"/>
                  </a:cubicBezTo>
                  <a:cubicBezTo>
                    <a:pt x="90" y="208"/>
                    <a:pt x="90" y="207"/>
                    <a:pt x="90" y="206"/>
                  </a:cubicBezTo>
                  <a:cubicBezTo>
                    <a:pt x="90" y="206"/>
                    <a:pt x="90" y="205"/>
                    <a:pt x="90" y="204"/>
                  </a:cubicBezTo>
                  <a:cubicBezTo>
                    <a:pt x="89" y="204"/>
                    <a:pt x="89" y="204"/>
                    <a:pt x="88" y="204"/>
                  </a:cubicBezTo>
                  <a:cubicBezTo>
                    <a:pt x="88" y="203"/>
                    <a:pt x="88" y="203"/>
                    <a:pt x="89" y="202"/>
                  </a:cubicBezTo>
                  <a:cubicBezTo>
                    <a:pt x="89" y="202"/>
                    <a:pt x="89" y="201"/>
                    <a:pt x="89" y="201"/>
                  </a:cubicBezTo>
                  <a:cubicBezTo>
                    <a:pt x="89" y="201"/>
                    <a:pt x="90" y="200"/>
                    <a:pt x="90" y="199"/>
                  </a:cubicBezTo>
                  <a:cubicBezTo>
                    <a:pt x="90" y="198"/>
                    <a:pt x="89" y="197"/>
                    <a:pt x="89" y="196"/>
                  </a:cubicBezTo>
                  <a:cubicBezTo>
                    <a:pt x="89" y="196"/>
                    <a:pt x="89" y="195"/>
                    <a:pt x="88" y="194"/>
                  </a:cubicBezTo>
                  <a:cubicBezTo>
                    <a:pt x="88" y="194"/>
                    <a:pt x="86" y="193"/>
                    <a:pt x="85" y="192"/>
                  </a:cubicBezTo>
                  <a:cubicBezTo>
                    <a:pt x="85" y="191"/>
                    <a:pt x="84" y="190"/>
                    <a:pt x="83" y="189"/>
                  </a:cubicBezTo>
                  <a:cubicBezTo>
                    <a:pt x="83" y="188"/>
                    <a:pt x="82" y="186"/>
                    <a:pt x="82" y="185"/>
                  </a:cubicBezTo>
                  <a:cubicBezTo>
                    <a:pt x="82" y="184"/>
                    <a:pt x="82" y="182"/>
                    <a:pt x="82" y="181"/>
                  </a:cubicBezTo>
                  <a:cubicBezTo>
                    <a:pt x="82" y="181"/>
                    <a:pt x="82" y="180"/>
                    <a:pt x="83" y="179"/>
                  </a:cubicBezTo>
                  <a:cubicBezTo>
                    <a:pt x="83" y="179"/>
                    <a:pt x="84" y="178"/>
                    <a:pt x="84" y="177"/>
                  </a:cubicBezTo>
                  <a:cubicBezTo>
                    <a:pt x="84" y="177"/>
                    <a:pt x="84" y="175"/>
                    <a:pt x="84" y="175"/>
                  </a:cubicBezTo>
                  <a:cubicBezTo>
                    <a:pt x="84" y="175"/>
                    <a:pt x="85" y="175"/>
                    <a:pt x="86" y="175"/>
                  </a:cubicBezTo>
                  <a:cubicBezTo>
                    <a:pt x="86" y="175"/>
                    <a:pt x="87" y="176"/>
                    <a:pt x="87" y="176"/>
                  </a:cubicBezTo>
                  <a:cubicBezTo>
                    <a:pt x="87" y="176"/>
                    <a:pt x="88" y="176"/>
                    <a:pt x="89" y="177"/>
                  </a:cubicBezTo>
                  <a:cubicBezTo>
                    <a:pt x="89" y="177"/>
                    <a:pt x="91" y="177"/>
                    <a:pt x="92" y="177"/>
                  </a:cubicBezTo>
                  <a:cubicBezTo>
                    <a:pt x="92" y="178"/>
                    <a:pt x="93" y="179"/>
                    <a:pt x="93" y="180"/>
                  </a:cubicBezTo>
                  <a:cubicBezTo>
                    <a:pt x="93" y="181"/>
                    <a:pt x="93" y="183"/>
                    <a:pt x="94" y="184"/>
                  </a:cubicBezTo>
                  <a:cubicBezTo>
                    <a:pt x="94" y="185"/>
                    <a:pt x="94" y="187"/>
                    <a:pt x="95" y="188"/>
                  </a:cubicBezTo>
                  <a:cubicBezTo>
                    <a:pt x="95" y="189"/>
                    <a:pt x="96" y="190"/>
                    <a:pt x="97" y="190"/>
                  </a:cubicBezTo>
                  <a:cubicBezTo>
                    <a:pt x="98" y="191"/>
                    <a:pt x="100" y="192"/>
                    <a:pt x="101" y="193"/>
                  </a:cubicBezTo>
                  <a:cubicBezTo>
                    <a:pt x="101" y="193"/>
                    <a:pt x="102" y="194"/>
                    <a:pt x="103" y="194"/>
                  </a:cubicBezTo>
                  <a:cubicBezTo>
                    <a:pt x="104" y="194"/>
                    <a:pt x="105" y="194"/>
                    <a:pt x="106" y="193"/>
                  </a:cubicBezTo>
                  <a:cubicBezTo>
                    <a:pt x="106" y="193"/>
                    <a:pt x="106" y="192"/>
                    <a:pt x="106" y="192"/>
                  </a:cubicBezTo>
                  <a:cubicBezTo>
                    <a:pt x="106" y="191"/>
                    <a:pt x="106" y="190"/>
                    <a:pt x="107" y="190"/>
                  </a:cubicBezTo>
                  <a:cubicBezTo>
                    <a:pt x="107" y="190"/>
                    <a:pt x="107" y="190"/>
                    <a:pt x="108" y="190"/>
                  </a:cubicBezTo>
                  <a:cubicBezTo>
                    <a:pt x="108" y="190"/>
                    <a:pt x="108" y="189"/>
                    <a:pt x="108" y="189"/>
                  </a:cubicBezTo>
                  <a:cubicBezTo>
                    <a:pt x="108" y="188"/>
                    <a:pt x="108" y="187"/>
                    <a:pt x="109" y="187"/>
                  </a:cubicBezTo>
                  <a:cubicBezTo>
                    <a:pt x="109" y="187"/>
                    <a:pt x="109" y="186"/>
                    <a:pt x="110" y="186"/>
                  </a:cubicBezTo>
                  <a:cubicBezTo>
                    <a:pt x="110" y="185"/>
                    <a:pt x="109" y="184"/>
                    <a:pt x="110" y="183"/>
                  </a:cubicBezTo>
                  <a:cubicBezTo>
                    <a:pt x="110" y="183"/>
                    <a:pt x="110" y="182"/>
                    <a:pt x="110" y="182"/>
                  </a:cubicBezTo>
                  <a:cubicBezTo>
                    <a:pt x="111" y="181"/>
                    <a:pt x="112" y="181"/>
                    <a:pt x="112" y="181"/>
                  </a:cubicBezTo>
                  <a:cubicBezTo>
                    <a:pt x="113" y="181"/>
                    <a:pt x="114" y="182"/>
                    <a:pt x="115" y="182"/>
                  </a:cubicBezTo>
                  <a:cubicBezTo>
                    <a:pt x="116" y="183"/>
                    <a:pt x="117" y="183"/>
                    <a:pt x="117" y="184"/>
                  </a:cubicBezTo>
                  <a:cubicBezTo>
                    <a:pt x="118" y="184"/>
                    <a:pt x="119" y="186"/>
                    <a:pt x="120" y="187"/>
                  </a:cubicBezTo>
                  <a:cubicBezTo>
                    <a:pt x="120" y="188"/>
                    <a:pt x="121" y="190"/>
                    <a:pt x="122" y="191"/>
                  </a:cubicBezTo>
                  <a:cubicBezTo>
                    <a:pt x="122" y="191"/>
                    <a:pt x="123" y="192"/>
                    <a:pt x="124" y="192"/>
                  </a:cubicBezTo>
                  <a:cubicBezTo>
                    <a:pt x="124" y="193"/>
                    <a:pt x="126" y="193"/>
                    <a:pt x="127" y="193"/>
                  </a:cubicBezTo>
                  <a:cubicBezTo>
                    <a:pt x="128" y="194"/>
                    <a:pt x="130" y="195"/>
                    <a:pt x="131" y="195"/>
                  </a:cubicBezTo>
                  <a:cubicBezTo>
                    <a:pt x="132" y="195"/>
                    <a:pt x="133" y="196"/>
                    <a:pt x="133" y="196"/>
                  </a:cubicBezTo>
                  <a:cubicBezTo>
                    <a:pt x="133" y="195"/>
                    <a:pt x="133" y="194"/>
                    <a:pt x="132" y="194"/>
                  </a:cubicBezTo>
                  <a:cubicBezTo>
                    <a:pt x="132" y="193"/>
                    <a:pt x="131" y="192"/>
                    <a:pt x="131" y="192"/>
                  </a:cubicBezTo>
                  <a:cubicBezTo>
                    <a:pt x="130" y="191"/>
                    <a:pt x="128" y="191"/>
                    <a:pt x="127" y="190"/>
                  </a:cubicBezTo>
                  <a:cubicBezTo>
                    <a:pt x="126" y="190"/>
                    <a:pt x="125" y="189"/>
                    <a:pt x="124" y="188"/>
                  </a:cubicBezTo>
                  <a:cubicBezTo>
                    <a:pt x="124" y="187"/>
                    <a:pt x="123" y="185"/>
                    <a:pt x="123" y="184"/>
                  </a:cubicBezTo>
                  <a:cubicBezTo>
                    <a:pt x="123" y="183"/>
                    <a:pt x="122" y="182"/>
                    <a:pt x="121" y="182"/>
                  </a:cubicBezTo>
                  <a:cubicBezTo>
                    <a:pt x="120" y="181"/>
                    <a:pt x="118" y="181"/>
                    <a:pt x="117" y="181"/>
                  </a:cubicBezTo>
                  <a:cubicBezTo>
                    <a:pt x="116" y="180"/>
                    <a:pt x="115" y="179"/>
                    <a:pt x="115" y="179"/>
                  </a:cubicBezTo>
                  <a:cubicBezTo>
                    <a:pt x="114" y="178"/>
                    <a:pt x="114" y="177"/>
                    <a:pt x="114" y="176"/>
                  </a:cubicBezTo>
                  <a:cubicBezTo>
                    <a:pt x="114" y="176"/>
                    <a:pt x="114" y="175"/>
                    <a:pt x="114" y="175"/>
                  </a:cubicBezTo>
                  <a:cubicBezTo>
                    <a:pt x="114" y="175"/>
                    <a:pt x="115" y="176"/>
                    <a:pt x="115" y="176"/>
                  </a:cubicBezTo>
                  <a:cubicBezTo>
                    <a:pt x="116" y="176"/>
                    <a:pt x="117" y="176"/>
                    <a:pt x="117" y="176"/>
                  </a:cubicBezTo>
                  <a:cubicBezTo>
                    <a:pt x="117" y="176"/>
                    <a:pt x="117" y="175"/>
                    <a:pt x="117" y="175"/>
                  </a:cubicBezTo>
                  <a:cubicBezTo>
                    <a:pt x="117" y="175"/>
                    <a:pt x="117" y="174"/>
                    <a:pt x="118" y="173"/>
                  </a:cubicBezTo>
                  <a:cubicBezTo>
                    <a:pt x="118" y="173"/>
                    <a:pt x="118" y="173"/>
                    <a:pt x="119" y="173"/>
                  </a:cubicBezTo>
                  <a:cubicBezTo>
                    <a:pt x="119" y="173"/>
                    <a:pt x="120" y="174"/>
                    <a:pt x="120" y="174"/>
                  </a:cubicBezTo>
                  <a:cubicBezTo>
                    <a:pt x="121" y="175"/>
                    <a:pt x="121" y="176"/>
                    <a:pt x="122" y="177"/>
                  </a:cubicBezTo>
                  <a:cubicBezTo>
                    <a:pt x="122" y="178"/>
                    <a:pt x="122" y="179"/>
                    <a:pt x="123" y="180"/>
                  </a:cubicBezTo>
                  <a:cubicBezTo>
                    <a:pt x="123" y="180"/>
                    <a:pt x="125" y="181"/>
                    <a:pt x="125" y="181"/>
                  </a:cubicBezTo>
                  <a:cubicBezTo>
                    <a:pt x="126" y="181"/>
                    <a:pt x="128" y="180"/>
                    <a:pt x="129" y="180"/>
                  </a:cubicBezTo>
                  <a:cubicBezTo>
                    <a:pt x="129" y="180"/>
                    <a:pt x="131" y="180"/>
                    <a:pt x="131" y="180"/>
                  </a:cubicBezTo>
                  <a:cubicBezTo>
                    <a:pt x="132" y="180"/>
                    <a:pt x="133" y="180"/>
                    <a:pt x="133" y="180"/>
                  </a:cubicBezTo>
                  <a:cubicBezTo>
                    <a:pt x="134" y="181"/>
                    <a:pt x="135" y="181"/>
                    <a:pt x="135" y="181"/>
                  </a:cubicBezTo>
                  <a:cubicBezTo>
                    <a:pt x="136" y="182"/>
                    <a:pt x="137" y="185"/>
                    <a:pt x="138" y="186"/>
                  </a:cubicBezTo>
                  <a:cubicBezTo>
                    <a:pt x="139" y="187"/>
                    <a:pt x="141" y="188"/>
                    <a:pt x="142" y="189"/>
                  </a:cubicBezTo>
                  <a:cubicBezTo>
                    <a:pt x="143" y="189"/>
                    <a:pt x="144" y="190"/>
                    <a:pt x="145" y="190"/>
                  </a:cubicBezTo>
                  <a:cubicBezTo>
                    <a:pt x="146" y="190"/>
                    <a:pt x="146" y="190"/>
                    <a:pt x="147" y="190"/>
                  </a:cubicBezTo>
                  <a:cubicBezTo>
                    <a:pt x="147" y="191"/>
                    <a:pt x="148" y="192"/>
                    <a:pt x="148" y="193"/>
                  </a:cubicBezTo>
                  <a:cubicBezTo>
                    <a:pt x="149" y="194"/>
                    <a:pt x="149" y="196"/>
                    <a:pt x="150" y="196"/>
                  </a:cubicBezTo>
                  <a:cubicBezTo>
                    <a:pt x="150" y="197"/>
                    <a:pt x="152" y="198"/>
                    <a:pt x="152" y="199"/>
                  </a:cubicBezTo>
                  <a:cubicBezTo>
                    <a:pt x="152" y="199"/>
                    <a:pt x="153" y="201"/>
                    <a:pt x="153" y="200"/>
                  </a:cubicBezTo>
                  <a:cubicBezTo>
                    <a:pt x="154" y="200"/>
                    <a:pt x="153" y="198"/>
                    <a:pt x="153" y="198"/>
                  </a:cubicBezTo>
                  <a:cubicBezTo>
                    <a:pt x="153" y="197"/>
                    <a:pt x="152" y="196"/>
                    <a:pt x="152" y="195"/>
                  </a:cubicBezTo>
                  <a:cubicBezTo>
                    <a:pt x="152" y="195"/>
                    <a:pt x="151" y="195"/>
                    <a:pt x="151" y="194"/>
                  </a:cubicBezTo>
                  <a:cubicBezTo>
                    <a:pt x="150" y="194"/>
                    <a:pt x="151" y="193"/>
                    <a:pt x="151" y="192"/>
                  </a:cubicBezTo>
                  <a:cubicBezTo>
                    <a:pt x="150" y="192"/>
                    <a:pt x="150" y="190"/>
                    <a:pt x="149" y="190"/>
                  </a:cubicBezTo>
                  <a:cubicBezTo>
                    <a:pt x="149" y="189"/>
                    <a:pt x="146" y="188"/>
                    <a:pt x="145" y="187"/>
                  </a:cubicBezTo>
                  <a:cubicBezTo>
                    <a:pt x="144" y="187"/>
                    <a:pt x="142" y="184"/>
                    <a:pt x="141" y="183"/>
                  </a:cubicBezTo>
                  <a:cubicBezTo>
                    <a:pt x="140" y="182"/>
                    <a:pt x="138" y="180"/>
                    <a:pt x="137" y="179"/>
                  </a:cubicBezTo>
                  <a:cubicBezTo>
                    <a:pt x="137" y="179"/>
                    <a:pt x="137" y="178"/>
                    <a:pt x="137" y="177"/>
                  </a:cubicBezTo>
                  <a:cubicBezTo>
                    <a:pt x="137" y="177"/>
                    <a:pt x="138" y="176"/>
                    <a:pt x="138" y="176"/>
                  </a:cubicBezTo>
                  <a:cubicBezTo>
                    <a:pt x="138" y="176"/>
                    <a:pt x="140" y="175"/>
                    <a:pt x="140" y="175"/>
                  </a:cubicBezTo>
                  <a:cubicBezTo>
                    <a:pt x="141" y="174"/>
                    <a:pt x="141" y="174"/>
                    <a:pt x="142" y="173"/>
                  </a:cubicBezTo>
                  <a:cubicBezTo>
                    <a:pt x="142" y="173"/>
                    <a:pt x="143" y="172"/>
                    <a:pt x="143" y="172"/>
                  </a:cubicBezTo>
                  <a:cubicBezTo>
                    <a:pt x="143" y="171"/>
                    <a:pt x="143" y="170"/>
                    <a:pt x="143" y="170"/>
                  </a:cubicBezTo>
                  <a:cubicBezTo>
                    <a:pt x="143" y="169"/>
                    <a:pt x="143" y="169"/>
                    <a:pt x="142" y="169"/>
                  </a:cubicBezTo>
                  <a:cubicBezTo>
                    <a:pt x="142" y="169"/>
                    <a:pt x="142" y="170"/>
                    <a:pt x="141" y="171"/>
                  </a:cubicBezTo>
                  <a:cubicBezTo>
                    <a:pt x="141" y="171"/>
                    <a:pt x="141" y="172"/>
                    <a:pt x="141" y="172"/>
                  </a:cubicBezTo>
                  <a:cubicBezTo>
                    <a:pt x="140" y="173"/>
                    <a:pt x="139" y="173"/>
                    <a:pt x="139" y="172"/>
                  </a:cubicBezTo>
                  <a:cubicBezTo>
                    <a:pt x="139" y="172"/>
                    <a:pt x="139" y="170"/>
                    <a:pt x="139" y="170"/>
                  </a:cubicBezTo>
                  <a:cubicBezTo>
                    <a:pt x="139" y="170"/>
                    <a:pt x="138" y="169"/>
                    <a:pt x="138" y="169"/>
                  </a:cubicBezTo>
                  <a:cubicBezTo>
                    <a:pt x="137" y="169"/>
                    <a:pt x="135" y="169"/>
                    <a:pt x="134" y="169"/>
                  </a:cubicBezTo>
                  <a:cubicBezTo>
                    <a:pt x="134" y="169"/>
                    <a:pt x="133" y="168"/>
                    <a:pt x="132" y="168"/>
                  </a:cubicBezTo>
                  <a:cubicBezTo>
                    <a:pt x="131" y="167"/>
                    <a:pt x="130" y="166"/>
                    <a:pt x="129" y="165"/>
                  </a:cubicBezTo>
                  <a:cubicBezTo>
                    <a:pt x="129" y="165"/>
                    <a:pt x="127" y="165"/>
                    <a:pt x="126" y="165"/>
                  </a:cubicBezTo>
                  <a:cubicBezTo>
                    <a:pt x="126" y="165"/>
                    <a:pt x="125" y="164"/>
                    <a:pt x="125" y="164"/>
                  </a:cubicBezTo>
                  <a:cubicBezTo>
                    <a:pt x="124" y="164"/>
                    <a:pt x="124" y="162"/>
                    <a:pt x="124" y="162"/>
                  </a:cubicBezTo>
                  <a:cubicBezTo>
                    <a:pt x="124" y="161"/>
                    <a:pt x="124" y="160"/>
                    <a:pt x="124" y="160"/>
                  </a:cubicBezTo>
                  <a:cubicBezTo>
                    <a:pt x="123" y="159"/>
                    <a:pt x="122" y="159"/>
                    <a:pt x="122" y="159"/>
                  </a:cubicBezTo>
                  <a:cubicBezTo>
                    <a:pt x="122" y="159"/>
                    <a:pt x="121" y="159"/>
                    <a:pt x="120" y="159"/>
                  </a:cubicBezTo>
                  <a:cubicBezTo>
                    <a:pt x="120" y="159"/>
                    <a:pt x="120" y="159"/>
                    <a:pt x="119" y="158"/>
                  </a:cubicBezTo>
                  <a:cubicBezTo>
                    <a:pt x="119" y="158"/>
                    <a:pt x="119" y="158"/>
                    <a:pt x="119" y="158"/>
                  </a:cubicBezTo>
                  <a:cubicBezTo>
                    <a:pt x="119" y="157"/>
                    <a:pt x="119" y="157"/>
                    <a:pt x="119" y="156"/>
                  </a:cubicBezTo>
                  <a:cubicBezTo>
                    <a:pt x="119" y="156"/>
                    <a:pt x="120" y="156"/>
                    <a:pt x="120" y="155"/>
                  </a:cubicBezTo>
                  <a:cubicBezTo>
                    <a:pt x="120" y="155"/>
                    <a:pt x="119" y="154"/>
                    <a:pt x="119" y="153"/>
                  </a:cubicBezTo>
                  <a:cubicBezTo>
                    <a:pt x="118" y="153"/>
                    <a:pt x="118" y="152"/>
                    <a:pt x="117" y="152"/>
                  </a:cubicBezTo>
                  <a:cubicBezTo>
                    <a:pt x="117" y="151"/>
                    <a:pt x="116" y="151"/>
                    <a:pt x="115" y="151"/>
                  </a:cubicBezTo>
                  <a:cubicBezTo>
                    <a:pt x="115" y="151"/>
                    <a:pt x="113" y="151"/>
                    <a:pt x="112" y="151"/>
                  </a:cubicBezTo>
                  <a:cubicBezTo>
                    <a:pt x="112" y="151"/>
                    <a:pt x="111" y="150"/>
                    <a:pt x="111" y="150"/>
                  </a:cubicBezTo>
                  <a:cubicBezTo>
                    <a:pt x="111" y="150"/>
                    <a:pt x="112" y="149"/>
                    <a:pt x="112" y="148"/>
                  </a:cubicBezTo>
                  <a:cubicBezTo>
                    <a:pt x="112" y="148"/>
                    <a:pt x="112" y="147"/>
                    <a:pt x="112" y="146"/>
                  </a:cubicBezTo>
                  <a:cubicBezTo>
                    <a:pt x="112" y="146"/>
                    <a:pt x="112" y="145"/>
                    <a:pt x="112" y="145"/>
                  </a:cubicBezTo>
                  <a:cubicBezTo>
                    <a:pt x="111" y="145"/>
                    <a:pt x="110" y="145"/>
                    <a:pt x="110" y="145"/>
                  </a:cubicBezTo>
                  <a:cubicBezTo>
                    <a:pt x="110" y="144"/>
                    <a:pt x="110" y="143"/>
                    <a:pt x="109" y="143"/>
                  </a:cubicBezTo>
                  <a:cubicBezTo>
                    <a:pt x="109" y="143"/>
                    <a:pt x="108" y="142"/>
                    <a:pt x="108" y="142"/>
                  </a:cubicBezTo>
                  <a:cubicBezTo>
                    <a:pt x="107" y="141"/>
                    <a:pt x="107" y="140"/>
                    <a:pt x="107" y="140"/>
                  </a:cubicBezTo>
                  <a:cubicBezTo>
                    <a:pt x="107" y="139"/>
                    <a:pt x="109" y="139"/>
                    <a:pt x="109" y="139"/>
                  </a:cubicBezTo>
                  <a:cubicBezTo>
                    <a:pt x="109" y="138"/>
                    <a:pt x="109" y="138"/>
                    <a:pt x="109" y="137"/>
                  </a:cubicBezTo>
                  <a:cubicBezTo>
                    <a:pt x="109" y="136"/>
                    <a:pt x="109" y="135"/>
                    <a:pt x="109" y="134"/>
                  </a:cubicBezTo>
                  <a:cubicBezTo>
                    <a:pt x="110" y="134"/>
                    <a:pt x="110" y="134"/>
                    <a:pt x="111" y="134"/>
                  </a:cubicBezTo>
                  <a:cubicBezTo>
                    <a:pt x="111" y="134"/>
                    <a:pt x="112" y="134"/>
                    <a:pt x="113" y="134"/>
                  </a:cubicBezTo>
                  <a:cubicBezTo>
                    <a:pt x="113" y="134"/>
                    <a:pt x="114" y="135"/>
                    <a:pt x="114" y="135"/>
                  </a:cubicBezTo>
                  <a:cubicBezTo>
                    <a:pt x="115" y="136"/>
                    <a:pt x="116" y="137"/>
                    <a:pt x="116" y="138"/>
                  </a:cubicBezTo>
                  <a:cubicBezTo>
                    <a:pt x="117" y="139"/>
                    <a:pt x="117" y="141"/>
                    <a:pt x="118" y="142"/>
                  </a:cubicBezTo>
                  <a:cubicBezTo>
                    <a:pt x="118" y="142"/>
                    <a:pt x="118" y="143"/>
                    <a:pt x="119" y="144"/>
                  </a:cubicBezTo>
                  <a:cubicBezTo>
                    <a:pt x="119" y="145"/>
                    <a:pt x="119" y="146"/>
                    <a:pt x="120" y="146"/>
                  </a:cubicBezTo>
                  <a:cubicBezTo>
                    <a:pt x="120" y="146"/>
                    <a:pt x="120" y="146"/>
                    <a:pt x="120" y="145"/>
                  </a:cubicBezTo>
                  <a:cubicBezTo>
                    <a:pt x="120" y="145"/>
                    <a:pt x="120" y="143"/>
                    <a:pt x="120" y="143"/>
                  </a:cubicBezTo>
                  <a:cubicBezTo>
                    <a:pt x="120" y="142"/>
                    <a:pt x="120" y="142"/>
                    <a:pt x="120" y="141"/>
                  </a:cubicBezTo>
                  <a:cubicBezTo>
                    <a:pt x="120" y="141"/>
                    <a:pt x="120" y="140"/>
                    <a:pt x="121" y="140"/>
                  </a:cubicBezTo>
                  <a:cubicBezTo>
                    <a:pt x="121" y="140"/>
                    <a:pt x="122" y="140"/>
                    <a:pt x="122" y="141"/>
                  </a:cubicBezTo>
                  <a:cubicBezTo>
                    <a:pt x="123" y="141"/>
                    <a:pt x="123" y="141"/>
                    <a:pt x="123" y="142"/>
                  </a:cubicBezTo>
                  <a:cubicBezTo>
                    <a:pt x="124" y="142"/>
                    <a:pt x="124" y="143"/>
                    <a:pt x="124" y="143"/>
                  </a:cubicBezTo>
                  <a:cubicBezTo>
                    <a:pt x="124" y="144"/>
                    <a:pt x="125" y="144"/>
                    <a:pt x="125" y="144"/>
                  </a:cubicBezTo>
                  <a:cubicBezTo>
                    <a:pt x="125" y="144"/>
                    <a:pt x="125" y="144"/>
                    <a:pt x="126" y="144"/>
                  </a:cubicBezTo>
                  <a:cubicBezTo>
                    <a:pt x="126" y="144"/>
                    <a:pt x="126" y="143"/>
                    <a:pt x="127" y="143"/>
                  </a:cubicBezTo>
                  <a:cubicBezTo>
                    <a:pt x="127" y="142"/>
                    <a:pt x="128" y="141"/>
                    <a:pt x="128" y="141"/>
                  </a:cubicBezTo>
                  <a:cubicBezTo>
                    <a:pt x="129" y="140"/>
                    <a:pt x="129" y="139"/>
                    <a:pt x="130" y="138"/>
                  </a:cubicBezTo>
                  <a:cubicBezTo>
                    <a:pt x="130" y="138"/>
                    <a:pt x="131" y="137"/>
                    <a:pt x="131" y="136"/>
                  </a:cubicBezTo>
                  <a:cubicBezTo>
                    <a:pt x="131" y="136"/>
                    <a:pt x="131" y="134"/>
                    <a:pt x="131" y="134"/>
                  </a:cubicBezTo>
                  <a:cubicBezTo>
                    <a:pt x="131" y="134"/>
                    <a:pt x="129" y="133"/>
                    <a:pt x="129" y="133"/>
                  </a:cubicBezTo>
                  <a:cubicBezTo>
                    <a:pt x="129" y="133"/>
                    <a:pt x="128" y="132"/>
                    <a:pt x="128" y="131"/>
                  </a:cubicBezTo>
                  <a:cubicBezTo>
                    <a:pt x="128" y="131"/>
                    <a:pt x="127" y="130"/>
                    <a:pt x="127" y="129"/>
                  </a:cubicBezTo>
                  <a:cubicBezTo>
                    <a:pt x="127" y="129"/>
                    <a:pt x="128" y="129"/>
                    <a:pt x="128" y="129"/>
                  </a:cubicBezTo>
                  <a:cubicBezTo>
                    <a:pt x="128" y="129"/>
                    <a:pt x="129" y="130"/>
                    <a:pt x="129" y="130"/>
                  </a:cubicBezTo>
                  <a:cubicBezTo>
                    <a:pt x="129" y="130"/>
                    <a:pt x="130" y="129"/>
                    <a:pt x="130" y="129"/>
                  </a:cubicBezTo>
                  <a:cubicBezTo>
                    <a:pt x="130" y="129"/>
                    <a:pt x="130" y="128"/>
                    <a:pt x="130" y="128"/>
                  </a:cubicBezTo>
                  <a:cubicBezTo>
                    <a:pt x="130" y="128"/>
                    <a:pt x="129" y="128"/>
                    <a:pt x="128" y="128"/>
                  </a:cubicBezTo>
                  <a:cubicBezTo>
                    <a:pt x="128" y="128"/>
                    <a:pt x="127" y="127"/>
                    <a:pt x="127" y="127"/>
                  </a:cubicBezTo>
                  <a:cubicBezTo>
                    <a:pt x="127" y="127"/>
                    <a:pt x="127" y="126"/>
                    <a:pt x="127" y="126"/>
                  </a:cubicBezTo>
                  <a:cubicBezTo>
                    <a:pt x="127" y="126"/>
                    <a:pt x="128" y="126"/>
                    <a:pt x="128" y="126"/>
                  </a:cubicBezTo>
                  <a:cubicBezTo>
                    <a:pt x="129" y="126"/>
                    <a:pt x="130" y="126"/>
                    <a:pt x="130" y="126"/>
                  </a:cubicBezTo>
                  <a:cubicBezTo>
                    <a:pt x="130" y="126"/>
                    <a:pt x="131" y="126"/>
                    <a:pt x="132" y="126"/>
                  </a:cubicBezTo>
                  <a:cubicBezTo>
                    <a:pt x="132" y="126"/>
                    <a:pt x="132" y="125"/>
                    <a:pt x="132" y="125"/>
                  </a:cubicBezTo>
                  <a:cubicBezTo>
                    <a:pt x="132" y="124"/>
                    <a:pt x="132" y="124"/>
                    <a:pt x="132" y="123"/>
                  </a:cubicBezTo>
                  <a:cubicBezTo>
                    <a:pt x="132" y="123"/>
                    <a:pt x="131" y="123"/>
                    <a:pt x="131" y="123"/>
                  </a:cubicBezTo>
                  <a:cubicBezTo>
                    <a:pt x="131" y="123"/>
                    <a:pt x="130" y="124"/>
                    <a:pt x="130" y="124"/>
                  </a:cubicBezTo>
                  <a:cubicBezTo>
                    <a:pt x="129" y="124"/>
                    <a:pt x="129" y="123"/>
                    <a:pt x="128" y="123"/>
                  </a:cubicBezTo>
                  <a:cubicBezTo>
                    <a:pt x="128" y="123"/>
                    <a:pt x="126" y="122"/>
                    <a:pt x="126" y="122"/>
                  </a:cubicBezTo>
                  <a:cubicBezTo>
                    <a:pt x="126" y="121"/>
                    <a:pt x="127" y="121"/>
                    <a:pt x="127" y="121"/>
                  </a:cubicBezTo>
                  <a:cubicBezTo>
                    <a:pt x="128" y="120"/>
                    <a:pt x="128" y="120"/>
                    <a:pt x="129" y="119"/>
                  </a:cubicBezTo>
                  <a:cubicBezTo>
                    <a:pt x="129" y="119"/>
                    <a:pt x="131" y="120"/>
                    <a:pt x="131" y="119"/>
                  </a:cubicBezTo>
                  <a:cubicBezTo>
                    <a:pt x="132" y="119"/>
                    <a:pt x="132" y="118"/>
                    <a:pt x="131" y="118"/>
                  </a:cubicBezTo>
                  <a:cubicBezTo>
                    <a:pt x="131" y="118"/>
                    <a:pt x="131" y="117"/>
                    <a:pt x="130" y="117"/>
                  </a:cubicBezTo>
                  <a:cubicBezTo>
                    <a:pt x="130" y="117"/>
                    <a:pt x="129" y="117"/>
                    <a:pt x="129" y="117"/>
                  </a:cubicBezTo>
                  <a:cubicBezTo>
                    <a:pt x="128" y="118"/>
                    <a:pt x="128" y="119"/>
                    <a:pt x="128" y="119"/>
                  </a:cubicBezTo>
                  <a:cubicBezTo>
                    <a:pt x="127" y="119"/>
                    <a:pt x="126" y="119"/>
                    <a:pt x="126" y="119"/>
                  </a:cubicBezTo>
                  <a:cubicBezTo>
                    <a:pt x="126" y="119"/>
                    <a:pt x="125" y="119"/>
                    <a:pt x="125" y="119"/>
                  </a:cubicBezTo>
                  <a:cubicBezTo>
                    <a:pt x="125" y="118"/>
                    <a:pt x="126" y="118"/>
                    <a:pt x="126" y="117"/>
                  </a:cubicBezTo>
                  <a:cubicBezTo>
                    <a:pt x="126" y="117"/>
                    <a:pt x="126" y="116"/>
                    <a:pt x="126" y="116"/>
                  </a:cubicBezTo>
                  <a:cubicBezTo>
                    <a:pt x="126" y="115"/>
                    <a:pt x="125" y="115"/>
                    <a:pt x="125" y="115"/>
                  </a:cubicBezTo>
                  <a:cubicBezTo>
                    <a:pt x="125" y="115"/>
                    <a:pt x="124" y="115"/>
                    <a:pt x="124" y="115"/>
                  </a:cubicBezTo>
                  <a:cubicBezTo>
                    <a:pt x="123" y="115"/>
                    <a:pt x="123" y="115"/>
                    <a:pt x="123" y="114"/>
                  </a:cubicBezTo>
                  <a:cubicBezTo>
                    <a:pt x="123" y="114"/>
                    <a:pt x="122" y="113"/>
                    <a:pt x="122" y="113"/>
                  </a:cubicBezTo>
                  <a:cubicBezTo>
                    <a:pt x="122" y="113"/>
                    <a:pt x="122" y="112"/>
                    <a:pt x="122" y="111"/>
                  </a:cubicBezTo>
                  <a:cubicBezTo>
                    <a:pt x="122" y="111"/>
                    <a:pt x="121" y="111"/>
                    <a:pt x="121" y="111"/>
                  </a:cubicBezTo>
                  <a:cubicBezTo>
                    <a:pt x="121" y="111"/>
                    <a:pt x="121" y="110"/>
                    <a:pt x="121" y="110"/>
                  </a:cubicBezTo>
                  <a:cubicBezTo>
                    <a:pt x="120" y="109"/>
                    <a:pt x="120" y="107"/>
                    <a:pt x="120" y="107"/>
                  </a:cubicBezTo>
                  <a:cubicBezTo>
                    <a:pt x="119" y="106"/>
                    <a:pt x="118" y="104"/>
                    <a:pt x="117" y="103"/>
                  </a:cubicBezTo>
                  <a:cubicBezTo>
                    <a:pt x="117" y="103"/>
                    <a:pt x="115" y="103"/>
                    <a:pt x="115" y="103"/>
                  </a:cubicBezTo>
                  <a:cubicBezTo>
                    <a:pt x="114" y="102"/>
                    <a:pt x="115" y="101"/>
                    <a:pt x="115" y="100"/>
                  </a:cubicBezTo>
                  <a:cubicBezTo>
                    <a:pt x="115" y="99"/>
                    <a:pt x="116" y="99"/>
                    <a:pt x="116" y="98"/>
                  </a:cubicBezTo>
                  <a:cubicBezTo>
                    <a:pt x="117" y="98"/>
                    <a:pt x="117" y="97"/>
                    <a:pt x="117" y="96"/>
                  </a:cubicBezTo>
                  <a:cubicBezTo>
                    <a:pt x="117" y="96"/>
                    <a:pt x="118" y="95"/>
                    <a:pt x="118" y="95"/>
                  </a:cubicBezTo>
                  <a:cubicBezTo>
                    <a:pt x="118" y="95"/>
                    <a:pt x="119" y="96"/>
                    <a:pt x="119" y="96"/>
                  </a:cubicBezTo>
                  <a:cubicBezTo>
                    <a:pt x="119" y="97"/>
                    <a:pt x="119" y="98"/>
                    <a:pt x="119" y="98"/>
                  </a:cubicBezTo>
                  <a:cubicBezTo>
                    <a:pt x="119" y="98"/>
                    <a:pt x="119" y="99"/>
                    <a:pt x="119" y="99"/>
                  </a:cubicBezTo>
                  <a:cubicBezTo>
                    <a:pt x="120" y="99"/>
                    <a:pt x="121" y="98"/>
                    <a:pt x="121" y="98"/>
                  </a:cubicBezTo>
                  <a:cubicBezTo>
                    <a:pt x="121" y="98"/>
                    <a:pt x="122" y="99"/>
                    <a:pt x="122" y="99"/>
                  </a:cubicBezTo>
                  <a:cubicBezTo>
                    <a:pt x="122" y="99"/>
                    <a:pt x="122" y="100"/>
                    <a:pt x="123" y="101"/>
                  </a:cubicBezTo>
                  <a:cubicBezTo>
                    <a:pt x="123" y="101"/>
                    <a:pt x="124" y="101"/>
                    <a:pt x="124" y="102"/>
                  </a:cubicBezTo>
                  <a:cubicBezTo>
                    <a:pt x="124" y="102"/>
                    <a:pt x="124" y="103"/>
                    <a:pt x="124" y="103"/>
                  </a:cubicBezTo>
                  <a:cubicBezTo>
                    <a:pt x="125" y="104"/>
                    <a:pt x="125" y="105"/>
                    <a:pt x="126" y="105"/>
                  </a:cubicBezTo>
                  <a:cubicBezTo>
                    <a:pt x="126" y="105"/>
                    <a:pt x="127" y="105"/>
                    <a:pt x="127" y="105"/>
                  </a:cubicBezTo>
                  <a:cubicBezTo>
                    <a:pt x="128" y="105"/>
                    <a:pt x="128" y="104"/>
                    <a:pt x="128" y="103"/>
                  </a:cubicBezTo>
                  <a:cubicBezTo>
                    <a:pt x="128" y="103"/>
                    <a:pt x="129" y="101"/>
                    <a:pt x="129" y="101"/>
                  </a:cubicBezTo>
                  <a:cubicBezTo>
                    <a:pt x="130" y="100"/>
                    <a:pt x="132" y="101"/>
                    <a:pt x="133" y="101"/>
                  </a:cubicBezTo>
                  <a:cubicBezTo>
                    <a:pt x="133" y="101"/>
                    <a:pt x="134" y="100"/>
                    <a:pt x="135" y="100"/>
                  </a:cubicBezTo>
                  <a:cubicBezTo>
                    <a:pt x="135" y="100"/>
                    <a:pt x="136" y="98"/>
                    <a:pt x="137" y="98"/>
                  </a:cubicBezTo>
                  <a:cubicBezTo>
                    <a:pt x="137" y="98"/>
                    <a:pt x="137" y="98"/>
                    <a:pt x="137" y="98"/>
                  </a:cubicBezTo>
                  <a:cubicBezTo>
                    <a:pt x="138" y="98"/>
                    <a:pt x="138" y="99"/>
                    <a:pt x="138" y="100"/>
                  </a:cubicBezTo>
                  <a:cubicBezTo>
                    <a:pt x="138" y="100"/>
                    <a:pt x="138" y="100"/>
                    <a:pt x="139" y="101"/>
                  </a:cubicBezTo>
                  <a:cubicBezTo>
                    <a:pt x="139" y="101"/>
                    <a:pt x="140" y="101"/>
                    <a:pt x="140" y="100"/>
                  </a:cubicBezTo>
                  <a:cubicBezTo>
                    <a:pt x="140" y="100"/>
                    <a:pt x="140" y="99"/>
                    <a:pt x="140" y="99"/>
                  </a:cubicBezTo>
                  <a:cubicBezTo>
                    <a:pt x="140" y="99"/>
                    <a:pt x="141" y="99"/>
                    <a:pt x="141" y="100"/>
                  </a:cubicBezTo>
                  <a:cubicBezTo>
                    <a:pt x="142" y="100"/>
                    <a:pt x="142" y="102"/>
                    <a:pt x="142" y="102"/>
                  </a:cubicBezTo>
                  <a:cubicBezTo>
                    <a:pt x="142" y="103"/>
                    <a:pt x="142" y="104"/>
                    <a:pt x="143" y="104"/>
                  </a:cubicBezTo>
                  <a:cubicBezTo>
                    <a:pt x="143" y="104"/>
                    <a:pt x="144" y="103"/>
                    <a:pt x="144" y="102"/>
                  </a:cubicBezTo>
                  <a:cubicBezTo>
                    <a:pt x="144" y="102"/>
                    <a:pt x="144" y="101"/>
                    <a:pt x="144" y="100"/>
                  </a:cubicBezTo>
                  <a:cubicBezTo>
                    <a:pt x="144" y="100"/>
                    <a:pt x="145" y="99"/>
                    <a:pt x="145" y="99"/>
                  </a:cubicBezTo>
                  <a:cubicBezTo>
                    <a:pt x="145" y="99"/>
                    <a:pt x="146" y="100"/>
                    <a:pt x="146" y="100"/>
                  </a:cubicBezTo>
                  <a:cubicBezTo>
                    <a:pt x="146" y="99"/>
                    <a:pt x="147" y="98"/>
                    <a:pt x="147" y="98"/>
                  </a:cubicBezTo>
                  <a:cubicBezTo>
                    <a:pt x="147" y="98"/>
                    <a:pt x="148" y="98"/>
                    <a:pt x="148" y="98"/>
                  </a:cubicBezTo>
                  <a:cubicBezTo>
                    <a:pt x="149" y="99"/>
                    <a:pt x="149" y="100"/>
                    <a:pt x="149" y="100"/>
                  </a:cubicBezTo>
                  <a:cubicBezTo>
                    <a:pt x="149" y="100"/>
                    <a:pt x="150" y="100"/>
                    <a:pt x="150" y="100"/>
                  </a:cubicBezTo>
                  <a:cubicBezTo>
                    <a:pt x="151" y="100"/>
                    <a:pt x="150" y="99"/>
                    <a:pt x="150" y="98"/>
                  </a:cubicBezTo>
                  <a:cubicBezTo>
                    <a:pt x="150" y="98"/>
                    <a:pt x="150" y="97"/>
                    <a:pt x="150" y="96"/>
                  </a:cubicBezTo>
                  <a:cubicBezTo>
                    <a:pt x="150" y="96"/>
                    <a:pt x="151" y="95"/>
                    <a:pt x="151" y="95"/>
                  </a:cubicBezTo>
                  <a:cubicBezTo>
                    <a:pt x="151" y="96"/>
                    <a:pt x="152" y="96"/>
                    <a:pt x="152" y="96"/>
                  </a:cubicBezTo>
                  <a:cubicBezTo>
                    <a:pt x="152" y="97"/>
                    <a:pt x="153" y="98"/>
                    <a:pt x="153" y="98"/>
                  </a:cubicBezTo>
                  <a:cubicBezTo>
                    <a:pt x="153" y="99"/>
                    <a:pt x="154" y="100"/>
                    <a:pt x="155" y="100"/>
                  </a:cubicBezTo>
                  <a:cubicBezTo>
                    <a:pt x="155" y="101"/>
                    <a:pt x="157" y="101"/>
                    <a:pt x="158" y="101"/>
                  </a:cubicBezTo>
                  <a:cubicBezTo>
                    <a:pt x="159" y="101"/>
                    <a:pt x="160" y="102"/>
                    <a:pt x="160" y="101"/>
                  </a:cubicBezTo>
                  <a:cubicBezTo>
                    <a:pt x="160" y="101"/>
                    <a:pt x="161" y="101"/>
                    <a:pt x="161" y="101"/>
                  </a:cubicBezTo>
                  <a:cubicBezTo>
                    <a:pt x="162" y="101"/>
                    <a:pt x="163" y="101"/>
                    <a:pt x="163" y="101"/>
                  </a:cubicBezTo>
                  <a:cubicBezTo>
                    <a:pt x="164" y="101"/>
                    <a:pt x="164" y="102"/>
                    <a:pt x="164" y="103"/>
                  </a:cubicBezTo>
                  <a:cubicBezTo>
                    <a:pt x="164" y="103"/>
                    <a:pt x="166" y="105"/>
                    <a:pt x="166" y="105"/>
                  </a:cubicBezTo>
                  <a:cubicBezTo>
                    <a:pt x="166" y="105"/>
                    <a:pt x="168" y="107"/>
                    <a:pt x="169" y="107"/>
                  </a:cubicBezTo>
                  <a:cubicBezTo>
                    <a:pt x="170" y="108"/>
                    <a:pt x="170" y="109"/>
                    <a:pt x="171" y="109"/>
                  </a:cubicBezTo>
                  <a:cubicBezTo>
                    <a:pt x="171" y="108"/>
                    <a:pt x="171" y="107"/>
                    <a:pt x="171" y="106"/>
                  </a:cubicBezTo>
                  <a:cubicBezTo>
                    <a:pt x="171" y="106"/>
                    <a:pt x="170" y="104"/>
                    <a:pt x="169" y="104"/>
                  </a:cubicBezTo>
                  <a:cubicBezTo>
                    <a:pt x="169" y="103"/>
                    <a:pt x="168" y="102"/>
                    <a:pt x="168" y="102"/>
                  </a:cubicBezTo>
                  <a:cubicBezTo>
                    <a:pt x="167" y="102"/>
                    <a:pt x="166" y="101"/>
                    <a:pt x="166" y="101"/>
                  </a:cubicBezTo>
                  <a:cubicBezTo>
                    <a:pt x="167" y="100"/>
                    <a:pt x="168" y="100"/>
                    <a:pt x="169" y="100"/>
                  </a:cubicBezTo>
                  <a:cubicBezTo>
                    <a:pt x="169" y="100"/>
                    <a:pt x="170" y="100"/>
                    <a:pt x="170" y="100"/>
                  </a:cubicBezTo>
                  <a:cubicBezTo>
                    <a:pt x="171" y="100"/>
                    <a:pt x="172" y="100"/>
                    <a:pt x="173" y="99"/>
                  </a:cubicBezTo>
                  <a:cubicBezTo>
                    <a:pt x="173" y="99"/>
                    <a:pt x="173" y="98"/>
                    <a:pt x="173" y="98"/>
                  </a:cubicBezTo>
                  <a:cubicBezTo>
                    <a:pt x="172" y="97"/>
                    <a:pt x="170" y="98"/>
                    <a:pt x="169" y="98"/>
                  </a:cubicBezTo>
                  <a:cubicBezTo>
                    <a:pt x="168" y="98"/>
                    <a:pt x="167" y="98"/>
                    <a:pt x="166" y="98"/>
                  </a:cubicBezTo>
                  <a:cubicBezTo>
                    <a:pt x="165" y="98"/>
                    <a:pt x="164" y="98"/>
                    <a:pt x="163" y="98"/>
                  </a:cubicBezTo>
                  <a:cubicBezTo>
                    <a:pt x="162" y="98"/>
                    <a:pt x="160" y="99"/>
                    <a:pt x="159" y="99"/>
                  </a:cubicBezTo>
                  <a:cubicBezTo>
                    <a:pt x="158" y="99"/>
                    <a:pt x="157" y="97"/>
                    <a:pt x="156" y="97"/>
                  </a:cubicBezTo>
                  <a:cubicBezTo>
                    <a:pt x="156" y="96"/>
                    <a:pt x="154" y="96"/>
                    <a:pt x="154" y="95"/>
                  </a:cubicBezTo>
                  <a:cubicBezTo>
                    <a:pt x="153" y="94"/>
                    <a:pt x="152" y="92"/>
                    <a:pt x="151" y="92"/>
                  </a:cubicBezTo>
                  <a:cubicBezTo>
                    <a:pt x="151" y="91"/>
                    <a:pt x="149" y="90"/>
                    <a:pt x="149" y="90"/>
                  </a:cubicBezTo>
                  <a:cubicBezTo>
                    <a:pt x="149" y="90"/>
                    <a:pt x="148" y="89"/>
                    <a:pt x="148" y="88"/>
                  </a:cubicBezTo>
                  <a:cubicBezTo>
                    <a:pt x="148" y="88"/>
                    <a:pt x="148" y="87"/>
                    <a:pt x="148" y="87"/>
                  </a:cubicBezTo>
                  <a:cubicBezTo>
                    <a:pt x="148" y="86"/>
                    <a:pt x="149" y="86"/>
                    <a:pt x="149" y="85"/>
                  </a:cubicBezTo>
                  <a:cubicBezTo>
                    <a:pt x="149" y="85"/>
                    <a:pt x="149" y="84"/>
                    <a:pt x="149" y="84"/>
                  </a:cubicBezTo>
                  <a:cubicBezTo>
                    <a:pt x="149" y="84"/>
                    <a:pt x="148" y="84"/>
                    <a:pt x="148" y="84"/>
                  </a:cubicBezTo>
                  <a:cubicBezTo>
                    <a:pt x="147" y="84"/>
                    <a:pt x="147" y="85"/>
                    <a:pt x="147" y="85"/>
                  </a:cubicBezTo>
                  <a:cubicBezTo>
                    <a:pt x="146" y="85"/>
                    <a:pt x="146" y="84"/>
                    <a:pt x="146" y="84"/>
                  </a:cubicBezTo>
                  <a:cubicBezTo>
                    <a:pt x="146" y="83"/>
                    <a:pt x="146" y="82"/>
                    <a:pt x="146" y="82"/>
                  </a:cubicBezTo>
                  <a:cubicBezTo>
                    <a:pt x="146" y="82"/>
                    <a:pt x="146" y="82"/>
                    <a:pt x="146" y="82"/>
                  </a:cubicBezTo>
                  <a:cubicBezTo>
                    <a:pt x="145" y="81"/>
                    <a:pt x="144" y="81"/>
                    <a:pt x="144" y="81"/>
                  </a:cubicBezTo>
                  <a:cubicBezTo>
                    <a:pt x="144" y="80"/>
                    <a:pt x="146" y="80"/>
                    <a:pt x="145" y="79"/>
                  </a:cubicBezTo>
                  <a:cubicBezTo>
                    <a:pt x="145" y="79"/>
                    <a:pt x="144" y="78"/>
                    <a:pt x="144" y="78"/>
                  </a:cubicBezTo>
                  <a:cubicBezTo>
                    <a:pt x="143" y="78"/>
                    <a:pt x="143" y="78"/>
                    <a:pt x="142" y="78"/>
                  </a:cubicBezTo>
                  <a:cubicBezTo>
                    <a:pt x="142" y="77"/>
                    <a:pt x="143" y="77"/>
                    <a:pt x="143" y="77"/>
                  </a:cubicBezTo>
                  <a:cubicBezTo>
                    <a:pt x="143" y="76"/>
                    <a:pt x="144" y="76"/>
                    <a:pt x="144" y="76"/>
                  </a:cubicBezTo>
                  <a:cubicBezTo>
                    <a:pt x="145" y="75"/>
                    <a:pt x="145" y="75"/>
                    <a:pt x="145" y="74"/>
                  </a:cubicBezTo>
                  <a:cubicBezTo>
                    <a:pt x="145" y="74"/>
                    <a:pt x="145" y="73"/>
                    <a:pt x="145" y="72"/>
                  </a:cubicBezTo>
                  <a:cubicBezTo>
                    <a:pt x="145" y="72"/>
                    <a:pt x="146" y="70"/>
                    <a:pt x="146" y="70"/>
                  </a:cubicBezTo>
                  <a:cubicBezTo>
                    <a:pt x="146" y="69"/>
                    <a:pt x="148" y="69"/>
                    <a:pt x="148" y="69"/>
                  </a:cubicBezTo>
                  <a:cubicBezTo>
                    <a:pt x="148" y="68"/>
                    <a:pt x="148" y="67"/>
                    <a:pt x="148" y="67"/>
                  </a:cubicBezTo>
                  <a:cubicBezTo>
                    <a:pt x="148" y="66"/>
                    <a:pt x="148" y="65"/>
                    <a:pt x="147" y="65"/>
                  </a:cubicBezTo>
                  <a:cubicBezTo>
                    <a:pt x="147" y="64"/>
                    <a:pt x="147" y="63"/>
                    <a:pt x="148" y="63"/>
                  </a:cubicBezTo>
                  <a:cubicBezTo>
                    <a:pt x="148" y="62"/>
                    <a:pt x="149" y="62"/>
                    <a:pt x="149" y="62"/>
                  </a:cubicBezTo>
                  <a:cubicBezTo>
                    <a:pt x="150" y="62"/>
                    <a:pt x="150" y="63"/>
                    <a:pt x="150" y="64"/>
                  </a:cubicBezTo>
                  <a:cubicBezTo>
                    <a:pt x="151" y="64"/>
                    <a:pt x="151" y="65"/>
                    <a:pt x="151" y="66"/>
                  </a:cubicBezTo>
                  <a:cubicBezTo>
                    <a:pt x="152" y="66"/>
                    <a:pt x="153" y="67"/>
                    <a:pt x="154" y="67"/>
                  </a:cubicBezTo>
                  <a:cubicBezTo>
                    <a:pt x="154" y="67"/>
                    <a:pt x="155" y="67"/>
                    <a:pt x="156" y="67"/>
                  </a:cubicBezTo>
                  <a:cubicBezTo>
                    <a:pt x="156" y="67"/>
                    <a:pt x="157" y="67"/>
                    <a:pt x="157" y="68"/>
                  </a:cubicBezTo>
                  <a:cubicBezTo>
                    <a:pt x="158" y="68"/>
                    <a:pt x="157" y="69"/>
                    <a:pt x="158" y="69"/>
                  </a:cubicBezTo>
                  <a:cubicBezTo>
                    <a:pt x="158" y="70"/>
                    <a:pt x="159" y="70"/>
                    <a:pt x="159" y="70"/>
                  </a:cubicBezTo>
                  <a:cubicBezTo>
                    <a:pt x="159" y="70"/>
                    <a:pt x="160" y="70"/>
                    <a:pt x="160" y="70"/>
                  </a:cubicBezTo>
                  <a:cubicBezTo>
                    <a:pt x="161" y="70"/>
                    <a:pt x="161" y="71"/>
                    <a:pt x="162" y="71"/>
                  </a:cubicBezTo>
                  <a:cubicBezTo>
                    <a:pt x="162" y="71"/>
                    <a:pt x="162" y="69"/>
                    <a:pt x="162" y="69"/>
                  </a:cubicBezTo>
                  <a:cubicBezTo>
                    <a:pt x="161" y="68"/>
                    <a:pt x="161" y="68"/>
                    <a:pt x="161" y="67"/>
                  </a:cubicBezTo>
                  <a:cubicBezTo>
                    <a:pt x="160" y="67"/>
                    <a:pt x="159" y="67"/>
                    <a:pt x="159" y="66"/>
                  </a:cubicBezTo>
                  <a:cubicBezTo>
                    <a:pt x="159" y="66"/>
                    <a:pt x="159" y="65"/>
                    <a:pt x="159" y="64"/>
                  </a:cubicBezTo>
                  <a:cubicBezTo>
                    <a:pt x="159" y="64"/>
                    <a:pt x="159" y="63"/>
                    <a:pt x="159" y="62"/>
                  </a:cubicBezTo>
                  <a:cubicBezTo>
                    <a:pt x="159" y="62"/>
                    <a:pt x="159" y="62"/>
                    <a:pt x="158" y="62"/>
                  </a:cubicBezTo>
                  <a:cubicBezTo>
                    <a:pt x="158" y="62"/>
                    <a:pt x="158" y="63"/>
                    <a:pt x="157" y="64"/>
                  </a:cubicBezTo>
                  <a:cubicBezTo>
                    <a:pt x="157" y="64"/>
                    <a:pt x="156" y="65"/>
                    <a:pt x="155" y="65"/>
                  </a:cubicBezTo>
                  <a:cubicBezTo>
                    <a:pt x="155" y="65"/>
                    <a:pt x="154" y="64"/>
                    <a:pt x="154" y="64"/>
                  </a:cubicBezTo>
                  <a:cubicBezTo>
                    <a:pt x="153" y="64"/>
                    <a:pt x="153" y="63"/>
                    <a:pt x="153" y="62"/>
                  </a:cubicBezTo>
                  <a:cubicBezTo>
                    <a:pt x="153" y="62"/>
                    <a:pt x="154" y="62"/>
                    <a:pt x="154" y="62"/>
                  </a:cubicBezTo>
                  <a:cubicBezTo>
                    <a:pt x="154" y="62"/>
                    <a:pt x="155" y="62"/>
                    <a:pt x="155" y="62"/>
                  </a:cubicBezTo>
                  <a:cubicBezTo>
                    <a:pt x="155" y="62"/>
                    <a:pt x="155" y="61"/>
                    <a:pt x="155" y="61"/>
                  </a:cubicBezTo>
                  <a:cubicBezTo>
                    <a:pt x="155" y="61"/>
                    <a:pt x="154" y="61"/>
                    <a:pt x="154" y="60"/>
                  </a:cubicBezTo>
                  <a:cubicBezTo>
                    <a:pt x="153" y="60"/>
                    <a:pt x="153" y="59"/>
                    <a:pt x="153" y="58"/>
                  </a:cubicBezTo>
                  <a:cubicBezTo>
                    <a:pt x="153" y="58"/>
                    <a:pt x="154" y="57"/>
                    <a:pt x="154" y="57"/>
                  </a:cubicBezTo>
                  <a:cubicBezTo>
                    <a:pt x="154" y="57"/>
                    <a:pt x="155" y="57"/>
                    <a:pt x="156" y="57"/>
                  </a:cubicBezTo>
                  <a:cubicBezTo>
                    <a:pt x="156" y="57"/>
                    <a:pt x="156" y="56"/>
                    <a:pt x="156" y="56"/>
                  </a:cubicBezTo>
                  <a:cubicBezTo>
                    <a:pt x="156" y="55"/>
                    <a:pt x="155" y="55"/>
                    <a:pt x="155" y="55"/>
                  </a:cubicBezTo>
                  <a:cubicBezTo>
                    <a:pt x="155" y="54"/>
                    <a:pt x="156" y="54"/>
                    <a:pt x="157" y="54"/>
                  </a:cubicBezTo>
                  <a:cubicBezTo>
                    <a:pt x="157" y="54"/>
                    <a:pt x="158" y="54"/>
                    <a:pt x="158" y="54"/>
                  </a:cubicBezTo>
                  <a:cubicBezTo>
                    <a:pt x="159" y="54"/>
                    <a:pt x="160" y="54"/>
                    <a:pt x="160" y="54"/>
                  </a:cubicBezTo>
                  <a:cubicBezTo>
                    <a:pt x="160" y="54"/>
                    <a:pt x="161" y="54"/>
                    <a:pt x="162" y="55"/>
                  </a:cubicBezTo>
                  <a:cubicBezTo>
                    <a:pt x="162" y="55"/>
                    <a:pt x="163" y="56"/>
                    <a:pt x="163" y="56"/>
                  </a:cubicBezTo>
                  <a:cubicBezTo>
                    <a:pt x="163" y="56"/>
                    <a:pt x="164" y="57"/>
                    <a:pt x="164" y="57"/>
                  </a:cubicBezTo>
                  <a:cubicBezTo>
                    <a:pt x="164" y="57"/>
                    <a:pt x="164" y="58"/>
                    <a:pt x="165" y="59"/>
                  </a:cubicBezTo>
                  <a:cubicBezTo>
                    <a:pt x="165" y="59"/>
                    <a:pt x="165" y="59"/>
                    <a:pt x="166" y="60"/>
                  </a:cubicBezTo>
                  <a:cubicBezTo>
                    <a:pt x="166" y="60"/>
                    <a:pt x="166" y="60"/>
                    <a:pt x="167" y="60"/>
                  </a:cubicBezTo>
                  <a:cubicBezTo>
                    <a:pt x="167" y="60"/>
                    <a:pt x="167" y="59"/>
                    <a:pt x="167" y="59"/>
                  </a:cubicBezTo>
                  <a:cubicBezTo>
                    <a:pt x="167" y="58"/>
                    <a:pt x="167" y="57"/>
                    <a:pt x="166" y="57"/>
                  </a:cubicBezTo>
                  <a:cubicBezTo>
                    <a:pt x="166" y="56"/>
                    <a:pt x="166" y="56"/>
                    <a:pt x="165" y="56"/>
                  </a:cubicBezTo>
                  <a:cubicBezTo>
                    <a:pt x="165" y="56"/>
                    <a:pt x="165" y="55"/>
                    <a:pt x="165" y="54"/>
                  </a:cubicBezTo>
                  <a:cubicBezTo>
                    <a:pt x="165" y="54"/>
                    <a:pt x="165" y="54"/>
                    <a:pt x="165" y="54"/>
                  </a:cubicBezTo>
                  <a:cubicBezTo>
                    <a:pt x="165" y="53"/>
                    <a:pt x="165" y="53"/>
                    <a:pt x="164" y="53"/>
                  </a:cubicBezTo>
                  <a:cubicBezTo>
                    <a:pt x="164" y="53"/>
                    <a:pt x="163" y="53"/>
                    <a:pt x="162" y="53"/>
                  </a:cubicBezTo>
                  <a:cubicBezTo>
                    <a:pt x="162" y="53"/>
                    <a:pt x="162" y="53"/>
                    <a:pt x="161" y="52"/>
                  </a:cubicBezTo>
                  <a:cubicBezTo>
                    <a:pt x="161" y="52"/>
                    <a:pt x="161" y="52"/>
                    <a:pt x="160" y="52"/>
                  </a:cubicBezTo>
                  <a:cubicBezTo>
                    <a:pt x="160" y="52"/>
                    <a:pt x="159" y="52"/>
                    <a:pt x="159" y="52"/>
                  </a:cubicBezTo>
                  <a:cubicBezTo>
                    <a:pt x="159" y="52"/>
                    <a:pt x="158" y="53"/>
                    <a:pt x="157" y="52"/>
                  </a:cubicBezTo>
                  <a:cubicBezTo>
                    <a:pt x="157" y="52"/>
                    <a:pt x="157" y="51"/>
                    <a:pt x="157" y="51"/>
                  </a:cubicBezTo>
                  <a:cubicBezTo>
                    <a:pt x="157" y="51"/>
                    <a:pt x="158" y="51"/>
                    <a:pt x="158" y="50"/>
                  </a:cubicBezTo>
                  <a:cubicBezTo>
                    <a:pt x="158" y="50"/>
                    <a:pt x="159" y="50"/>
                    <a:pt x="159" y="50"/>
                  </a:cubicBezTo>
                  <a:cubicBezTo>
                    <a:pt x="159" y="50"/>
                    <a:pt x="159" y="49"/>
                    <a:pt x="158" y="49"/>
                  </a:cubicBezTo>
                  <a:cubicBezTo>
                    <a:pt x="158" y="49"/>
                    <a:pt x="157" y="49"/>
                    <a:pt x="156" y="49"/>
                  </a:cubicBezTo>
                  <a:cubicBezTo>
                    <a:pt x="155" y="48"/>
                    <a:pt x="153" y="48"/>
                    <a:pt x="153" y="47"/>
                  </a:cubicBezTo>
                  <a:cubicBezTo>
                    <a:pt x="152" y="47"/>
                    <a:pt x="152" y="46"/>
                    <a:pt x="152" y="45"/>
                  </a:cubicBezTo>
                  <a:cubicBezTo>
                    <a:pt x="152" y="45"/>
                    <a:pt x="152" y="43"/>
                    <a:pt x="152" y="43"/>
                  </a:cubicBezTo>
                  <a:cubicBezTo>
                    <a:pt x="152" y="42"/>
                    <a:pt x="152" y="41"/>
                    <a:pt x="152" y="40"/>
                  </a:cubicBezTo>
                  <a:cubicBezTo>
                    <a:pt x="153" y="39"/>
                    <a:pt x="153" y="37"/>
                    <a:pt x="153" y="36"/>
                  </a:cubicBezTo>
                  <a:cubicBezTo>
                    <a:pt x="154" y="35"/>
                    <a:pt x="155" y="35"/>
                    <a:pt x="155" y="34"/>
                  </a:cubicBezTo>
                  <a:cubicBezTo>
                    <a:pt x="155" y="34"/>
                    <a:pt x="155" y="33"/>
                    <a:pt x="155" y="33"/>
                  </a:cubicBezTo>
                  <a:cubicBezTo>
                    <a:pt x="156" y="33"/>
                    <a:pt x="156" y="32"/>
                    <a:pt x="156" y="32"/>
                  </a:cubicBezTo>
                  <a:cubicBezTo>
                    <a:pt x="157" y="32"/>
                    <a:pt x="157" y="33"/>
                    <a:pt x="158" y="33"/>
                  </a:cubicBezTo>
                  <a:cubicBezTo>
                    <a:pt x="158" y="33"/>
                    <a:pt x="158" y="32"/>
                    <a:pt x="159" y="32"/>
                  </a:cubicBezTo>
                  <a:cubicBezTo>
                    <a:pt x="159" y="32"/>
                    <a:pt x="159" y="33"/>
                    <a:pt x="160" y="33"/>
                  </a:cubicBezTo>
                  <a:cubicBezTo>
                    <a:pt x="160" y="33"/>
                    <a:pt x="160" y="34"/>
                    <a:pt x="160" y="35"/>
                  </a:cubicBezTo>
                  <a:cubicBezTo>
                    <a:pt x="161" y="35"/>
                    <a:pt x="161" y="35"/>
                    <a:pt x="162" y="36"/>
                  </a:cubicBezTo>
                  <a:cubicBezTo>
                    <a:pt x="162" y="36"/>
                    <a:pt x="162" y="37"/>
                    <a:pt x="162" y="37"/>
                  </a:cubicBezTo>
                  <a:cubicBezTo>
                    <a:pt x="163" y="37"/>
                    <a:pt x="162" y="35"/>
                    <a:pt x="162" y="34"/>
                  </a:cubicBezTo>
                  <a:cubicBezTo>
                    <a:pt x="162" y="34"/>
                    <a:pt x="162" y="33"/>
                    <a:pt x="162" y="33"/>
                  </a:cubicBezTo>
                  <a:cubicBezTo>
                    <a:pt x="162" y="32"/>
                    <a:pt x="162" y="31"/>
                    <a:pt x="162" y="31"/>
                  </a:cubicBezTo>
                  <a:cubicBezTo>
                    <a:pt x="162" y="30"/>
                    <a:pt x="162" y="29"/>
                    <a:pt x="162" y="29"/>
                  </a:cubicBezTo>
                  <a:cubicBezTo>
                    <a:pt x="162" y="28"/>
                    <a:pt x="163" y="28"/>
                    <a:pt x="163" y="27"/>
                  </a:cubicBezTo>
                  <a:cubicBezTo>
                    <a:pt x="164" y="27"/>
                    <a:pt x="164" y="26"/>
                    <a:pt x="165" y="25"/>
                  </a:cubicBezTo>
                  <a:cubicBezTo>
                    <a:pt x="165" y="23"/>
                    <a:pt x="165" y="20"/>
                    <a:pt x="165" y="18"/>
                  </a:cubicBezTo>
                  <a:cubicBezTo>
                    <a:pt x="165" y="17"/>
                    <a:pt x="164" y="15"/>
                    <a:pt x="164" y="14"/>
                  </a:cubicBezTo>
                  <a:cubicBezTo>
                    <a:pt x="164" y="13"/>
                    <a:pt x="165" y="12"/>
                    <a:pt x="166" y="12"/>
                  </a:cubicBezTo>
                  <a:cubicBezTo>
                    <a:pt x="166" y="12"/>
                    <a:pt x="168" y="12"/>
                    <a:pt x="168" y="12"/>
                  </a:cubicBezTo>
                  <a:cubicBezTo>
                    <a:pt x="169" y="12"/>
                    <a:pt x="170" y="13"/>
                    <a:pt x="171" y="13"/>
                  </a:cubicBezTo>
                  <a:cubicBezTo>
                    <a:pt x="171" y="14"/>
                    <a:pt x="172" y="15"/>
                    <a:pt x="172" y="15"/>
                  </a:cubicBezTo>
                  <a:cubicBezTo>
                    <a:pt x="172" y="15"/>
                    <a:pt x="173" y="16"/>
                    <a:pt x="173" y="16"/>
                  </a:cubicBezTo>
                  <a:cubicBezTo>
                    <a:pt x="174" y="16"/>
                    <a:pt x="175" y="15"/>
                    <a:pt x="175" y="15"/>
                  </a:cubicBezTo>
                  <a:cubicBezTo>
                    <a:pt x="175" y="15"/>
                    <a:pt x="176" y="14"/>
                    <a:pt x="176" y="14"/>
                  </a:cubicBezTo>
                  <a:cubicBezTo>
                    <a:pt x="177" y="14"/>
                    <a:pt x="177" y="15"/>
                    <a:pt x="178" y="15"/>
                  </a:cubicBezTo>
                  <a:cubicBezTo>
                    <a:pt x="178" y="15"/>
                    <a:pt x="179" y="15"/>
                    <a:pt x="179" y="15"/>
                  </a:cubicBezTo>
                  <a:cubicBezTo>
                    <a:pt x="180" y="15"/>
                    <a:pt x="180" y="14"/>
                    <a:pt x="180" y="15"/>
                  </a:cubicBezTo>
                  <a:cubicBezTo>
                    <a:pt x="181" y="15"/>
                    <a:pt x="182" y="16"/>
                    <a:pt x="182" y="16"/>
                  </a:cubicBezTo>
                  <a:cubicBezTo>
                    <a:pt x="182" y="17"/>
                    <a:pt x="183" y="18"/>
                    <a:pt x="183" y="18"/>
                  </a:cubicBezTo>
                  <a:cubicBezTo>
                    <a:pt x="184" y="19"/>
                    <a:pt x="185" y="19"/>
                    <a:pt x="185" y="20"/>
                  </a:cubicBezTo>
                  <a:cubicBezTo>
                    <a:pt x="186" y="20"/>
                    <a:pt x="187" y="21"/>
                    <a:pt x="187" y="21"/>
                  </a:cubicBezTo>
                  <a:cubicBezTo>
                    <a:pt x="187" y="22"/>
                    <a:pt x="188" y="24"/>
                    <a:pt x="189" y="25"/>
                  </a:cubicBezTo>
                  <a:cubicBezTo>
                    <a:pt x="189" y="25"/>
                    <a:pt x="189" y="26"/>
                    <a:pt x="189" y="27"/>
                  </a:cubicBezTo>
                  <a:cubicBezTo>
                    <a:pt x="189" y="27"/>
                    <a:pt x="188" y="28"/>
                    <a:pt x="188" y="28"/>
                  </a:cubicBezTo>
                  <a:cubicBezTo>
                    <a:pt x="188" y="28"/>
                    <a:pt x="187" y="29"/>
                    <a:pt x="187" y="29"/>
                  </a:cubicBezTo>
                  <a:cubicBezTo>
                    <a:pt x="187" y="29"/>
                    <a:pt x="187" y="31"/>
                    <a:pt x="187" y="31"/>
                  </a:cubicBezTo>
                  <a:cubicBezTo>
                    <a:pt x="187" y="31"/>
                    <a:pt x="188" y="31"/>
                    <a:pt x="189" y="31"/>
                  </a:cubicBezTo>
                  <a:cubicBezTo>
                    <a:pt x="189" y="31"/>
                    <a:pt x="189" y="30"/>
                    <a:pt x="189" y="30"/>
                  </a:cubicBezTo>
                  <a:cubicBezTo>
                    <a:pt x="190" y="30"/>
                    <a:pt x="191" y="30"/>
                    <a:pt x="191" y="31"/>
                  </a:cubicBezTo>
                  <a:cubicBezTo>
                    <a:pt x="191" y="31"/>
                    <a:pt x="191" y="32"/>
                    <a:pt x="190" y="33"/>
                  </a:cubicBezTo>
                  <a:cubicBezTo>
                    <a:pt x="190" y="33"/>
                    <a:pt x="190" y="34"/>
                    <a:pt x="189" y="35"/>
                  </a:cubicBezTo>
                  <a:cubicBezTo>
                    <a:pt x="189" y="35"/>
                    <a:pt x="188" y="36"/>
                    <a:pt x="188" y="36"/>
                  </a:cubicBezTo>
                  <a:cubicBezTo>
                    <a:pt x="188" y="37"/>
                    <a:pt x="187" y="37"/>
                    <a:pt x="187" y="38"/>
                  </a:cubicBezTo>
                  <a:cubicBezTo>
                    <a:pt x="187" y="38"/>
                    <a:pt x="187" y="39"/>
                    <a:pt x="187" y="39"/>
                  </a:cubicBezTo>
                  <a:cubicBezTo>
                    <a:pt x="188" y="39"/>
                    <a:pt x="189" y="39"/>
                    <a:pt x="189" y="39"/>
                  </a:cubicBezTo>
                  <a:cubicBezTo>
                    <a:pt x="189" y="38"/>
                    <a:pt x="190" y="37"/>
                    <a:pt x="191" y="36"/>
                  </a:cubicBezTo>
                  <a:cubicBezTo>
                    <a:pt x="191" y="36"/>
                    <a:pt x="192" y="35"/>
                    <a:pt x="192" y="35"/>
                  </a:cubicBezTo>
                  <a:cubicBezTo>
                    <a:pt x="192" y="34"/>
                    <a:pt x="193" y="32"/>
                    <a:pt x="193" y="31"/>
                  </a:cubicBezTo>
                  <a:cubicBezTo>
                    <a:pt x="193" y="31"/>
                    <a:pt x="192" y="30"/>
                    <a:pt x="192" y="29"/>
                  </a:cubicBezTo>
                  <a:cubicBezTo>
                    <a:pt x="191" y="29"/>
                    <a:pt x="190" y="29"/>
                    <a:pt x="190" y="28"/>
                  </a:cubicBezTo>
                  <a:cubicBezTo>
                    <a:pt x="190" y="28"/>
                    <a:pt x="190" y="26"/>
                    <a:pt x="190" y="25"/>
                  </a:cubicBezTo>
                  <a:cubicBezTo>
                    <a:pt x="190" y="25"/>
                    <a:pt x="191" y="24"/>
                    <a:pt x="191" y="24"/>
                  </a:cubicBezTo>
                  <a:cubicBezTo>
                    <a:pt x="192" y="24"/>
                    <a:pt x="193" y="24"/>
                    <a:pt x="193" y="24"/>
                  </a:cubicBezTo>
                  <a:cubicBezTo>
                    <a:pt x="193" y="24"/>
                    <a:pt x="193" y="23"/>
                    <a:pt x="193" y="23"/>
                  </a:cubicBezTo>
                  <a:cubicBezTo>
                    <a:pt x="193" y="22"/>
                    <a:pt x="192" y="22"/>
                    <a:pt x="192" y="22"/>
                  </a:cubicBezTo>
                  <a:cubicBezTo>
                    <a:pt x="192" y="22"/>
                    <a:pt x="191" y="21"/>
                    <a:pt x="191" y="20"/>
                  </a:cubicBezTo>
                  <a:cubicBezTo>
                    <a:pt x="191" y="20"/>
                    <a:pt x="191" y="19"/>
                    <a:pt x="192" y="19"/>
                  </a:cubicBezTo>
                  <a:cubicBezTo>
                    <a:pt x="192" y="19"/>
                    <a:pt x="193" y="19"/>
                    <a:pt x="193" y="19"/>
                  </a:cubicBezTo>
                  <a:cubicBezTo>
                    <a:pt x="194" y="19"/>
                    <a:pt x="194" y="20"/>
                    <a:pt x="194" y="21"/>
                  </a:cubicBezTo>
                  <a:cubicBezTo>
                    <a:pt x="194" y="21"/>
                    <a:pt x="195" y="22"/>
                    <a:pt x="195" y="22"/>
                  </a:cubicBezTo>
                  <a:cubicBezTo>
                    <a:pt x="196" y="23"/>
                    <a:pt x="196" y="23"/>
                    <a:pt x="197" y="23"/>
                  </a:cubicBezTo>
                  <a:cubicBezTo>
                    <a:pt x="197" y="24"/>
                    <a:pt x="197" y="26"/>
                    <a:pt x="198" y="27"/>
                  </a:cubicBezTo>
                  <a:cubicBezTo>
                    <a:pt x="198" y="27"/>
                    <a:pt x="199" y="27"/>
                    <a:pt x="199" y="27"/>
                  </a:cubicBezTo>
                  <a:cubicBezTo>
                    <a:pt x="199" y="27"/>
                    <a:pt x="200" y="27"/>
                    <a:pt x="200" y="27"/>
                  </a:cubicBezTo>
                  <a:cubicBezTo>
                    <a:pt x="201" y="27"/>
                    <a:pt x="201" y="27"/>
                    <a:pt x="202" y="28"/>
                  </a:cubicBezTo>
                  <a:cubicBezTo>
                    <a:pt x="202" y="28"/>
                    <a:pt x="202" y="29"/>
                    <a:pt x="203" y="29"/>
                  </a:cubicBezTo>
                  <a:cubicBezTo>
                    <a:pt x="203" y="30"/>
                    <a:pt x="204" y="30"/>
                    <a:pt x="204" y="30"/>
                  </a:cubicBezTo>
                  <a:cubicBezTo>
                    <a:pt x="205" y="30"/>
                    <a:pt x="206" y="31"/>
                    <a:pt x="206" y="31"/>
                  </a:cubicBezTo>
                  <a:cubicBezTo>
                    <a:pt x="207" y="31"/>
                    <a:pt x="208" y="31"/>
                    <a:pt x="208" y="31"/>
                  </a:cubicBezTo>
                  <a:cubicBezTo>
                    <a:pt x="208" y="31"/>
                    <a:pt x="209" y="31"/>
                    <a:pt x="209" y="31"/>
                  </a:cubicBezTo>
                  <a:cubicBezTo>
                    <a:pt x="209" y="32"/>
                    <a:pt x="209" y="33"/>
                    <a:pt x="209" y="33"/>
                  </a:cubicBezTo>
                  <a:cubicBezTo>
                    <a:pt x="209" y="33"/>
                    <a:pt x="209" y="34"/>
                    <a:pt x="209" y="35"/>
                  </a:cubicBezTo>
                  <a:cubicBezTo>
                    <a:pt x="209" y="35"/>
                    <a:pt x="209" y="36"/>
                    <a:pt x="208" y="36"/>
                  </a:cubicBezTo>
                  <a:cubicBezTo>
                    <a:pt x="208" y="37"/>
                    <a:pt x="207" y="38"/>
                    <a:pt x="207" y="38"/>
                  </a:cubicBezTo>
                  <a:cubicBezTo>
                    <a:pt x="206" y="39"/>
                    <a:pt x="204" y="41"/>
                    <a:pt x="203" y="42"/>
                  </a:cubicBezTo>
                  <a:cubicBezTo>
                    <a:pt x="203" y="43"/>
                    <a:pt x="201" y="44"/>
                    <a:pt x="200" y="45"/>
                  </a:cubicBezTo>
                  <a:cubicBezTo>
                    <a:pt x="200" y="46"/>
                    <a:pt x="200" y="47"/>
                    <a:pt x="200" y="47"/>
                  </a:cubicBezTo>
                  <a:cubicBezTo>
                    <a:pt x="199" y="48"/>
                    <a:pt x="199" y="49"/>
                    <a:pt x="199" y="50"/>
                  </a:cubicBezTo>
                  <a:cubicBezTo>
                    <a:pt x="198" y="50"/>
                    <a:pt x="197" y="51"/>
                    <a:pt x="197" y="52"/>
                  </a:cubicBezTo>
                  <a:cubicBezTo>
                    <a:pt x="197" y="52"/>
                    <a:pt x="195" y="53"/>
                    <a:pt x="195" y="53"/>
                  </a:cubicBezTo>
                  <a:cubicBezTo>
                    <a:pt x="195" y="54"/>
                    <a:pt x="195" y="55"/>
                    <a:pt x="195" y="55"/>
                  </a:cubicBezTo>
                  <a:cubicBezTo>
                    <a:pt x="195" y="55"/>
                    <a:pt x="195" y="56"/>
                    <a:pt x="196" y="56"/>
                  </a:cubicBezTo>
                  <a:cubicBezTo>
                    <a:pt x="196" y="56"/>
                    <a:pt x="197" y="56"/>
                    <a:pt x="197" y="55"/>
                  </a:cubicBezTo>
                  <a:cubicBezTo>
                    <a:pt x="198" y="55"/>
                    <a:pt x="198" y="54"/>
                    <a:pt x="198" y="54"/>
                  </a:cubicBezTo>
                  <a:cubicBezTo>
                    <a:pt x="199" y="53"/>
                    <a:pt x="200" y="52"/>
                    <a:pt x="200" y="52"/>
                  </a:cubicBezTo>
                  <a:cubicBezTo>
                    <a:pt x="200" y="52"/>
                    <a:pt x="201" y="52"/>
                    <a:pt x="201" y="52"/>
                  </a:cubicBezTo>
                  <a:cubicBezTo>
                    <a:pt x="202" y="51"/>
                    <a:pt x="202" y="50"/>
                    <a:pt x="203" y="50"/>
                  </a:cubicBezTo>
                  <a:cubicBezTo>
                    <a:pt x="203" y="49"/>
                    <a:pt x="203" y="48"/>
                    <a:pt x="203" y="48"/>
                  </a:cubicBezTo>
                  <a:cubicBezTo>
                    <a:pt x="204" y="48"/>
                    <a:pt x="205" y="47"/>
                    <a:pt x="206" y="47"/>
                  </a:cubicBezTo>
                  <a:cubicBezTo>
                    <a:pt x="206" y="47"/>
                    <a:pt x="207" y="48"/>
                    <a:pt x="207" y="47"/>
                  </a:cubicBezTo>
                  <a:cubicBezTo>
                    <a:pt x="208" y="47"/>
                    <a:pt x="208" y="46"/>
                    <a:pt x="208" y="46"/>
                  </a:cubicBezTo>
                  <a:cubicBezTo>
                    <a:pt x="209" y="45"/>
                    <a:pt x="209" y="43"/>
                    <a:pt x="209" y="43"/>
                  </a:cubicBezTo>
                  <a:cubicBezTo>
                    <a:pt x="210" y="42"/>
                    <a:pt x="210" y="41"/>
                    <a:pt x="211" y="40"/>
                  </a:cubicBezTo>
                  <a:cubicBezTo>
                    <a:pt x="211" y="40"/>
                    <a:pt x="212" y="38"/>
                    <a:pt x="213" y="38"/>
                  </a:cubicBezTo>
                  <a:cubicBezTo>
                    <a:pt x="213" y="38"/>
                    <a:pt x="213" y="39"/>
                    <a:pt x="213" y="40"/>
                  </a:cubicBezTo>
                  <a:cubicBezTo>
                    <a:pt x="214" y="40"/>
                    <a:pt x="213" y="41"/>
                    <a:pt x="213" y="42"/>
                  </a:cubicBezTo>
                  <a:cubicBezTo>
                    <a:pt x="213" y="43"/>
                    <a:pt x="213" y="44"/>
                    <a:pt x="213" y="45"/>
                  </a:cubicBezTo>
                  <a:cubicBezTo>
                    <a:pt x="213" y="45"/>
                    <a:pt x="213" y="46"/>
                    <a:pt x="212" y="47"/>
                  </a:cubicBezTo>
                  <a:cubicBezTo>
                    <a:pt x="212" y="47"/>
                    <a:pt x="212" y="49"/>
                    <a:pt x="212" y="50"/>
                  </a:cubicBezTo>
                  <a:cubicBezTo>
                    <a:pt x="212" y="50"/>
                    <a:pt x="211" y="52"/>
                    <a:pt x="210" y="52"/>
                  </a:cubicBezTo>
                  <a:cubicBezTo>
                    <a:pt x="210" y="53"/>
                    <a:pt x="209" y="53"/>
                    <a:pt x="209" y="54"/>
                  </a:cubicBezTo>
                  <a:cubicBezTo>
                    <a:pt x="209" y="54"/>
                    <a:pt x="209" y="55"/>
                    <a:pt x="209" y="56"/>
                  </a:cubicBezTo>
                  <a:cubicBezTo>
                    <a:pt x="209" y="56"/>
                    <a:pt x="209" y="57"/>
                    <a:pt x="210" y="58"/>
                  </a:cubicBezTo>
                  <a:cubicBezTo>
                    <a:pt x="210" y="58"/>
                    <a:pt x="210" y="59"/>
                    <a:pt x="210" y="59"/>
                  </a:cubicBezTo>
                  <a:cubicBezTo>
                    <a:pt x="209" y="60"/>
                    <a:pt x="209" y="61"/>
                    <a:pt x="209" y="61"/>
                  </a:cubicBezTo>
                  <a:cubicBezTo>
                    <a:pt x="209" y="62"/>
                    <a:pt x="209" y="63"/>
                    <a:pt x="209" y="63"/>
                  </a:cubicBezTo>
                  <a:cubicBezTo>
                    <a:pt x="209" y="64"/>
                    <a:pt x="209" y="64"/>
                    <a:pt x="210" y="64"/>
                  </a:cubicBezTo>
                  <a:cubicBezTo>
                    <a:pt x="210" y="65"/>
                    <a:pt x="210" y="64"/>
                    <a:pt x="210" y="64"/>
                  </a:cubicBezTo>
                  <a:cubicBezTo>
                    <a:pt x="211" y="63"/>
                    <a:pt x="211" y="62"/>
                    <a:pt x="212" y="61"/>
                  </a:cubicBezTo>
                  <a:cubicBezTo>
                    <a:pt x="212" y="61"/>
                    <a:pt x="212" y="59"/>
                    <a:pt x="212" y="58"/>
                  </a:cubicBezTo>
                  <a:cubicBezTo>
                    <a:pt x="212" y="58"/>
                    <a:pt x="212" y="57"/>
                    <a:pt x="212" y="57"/>
                  </a:cubicBezTo>
                  <a:cubicBezTo>
                    <a:pt x="212" y="56"/>
                    <a:pt x="213" y="55"/>
                    <a:pt x="213" y="55"/>
                  </a:cubicBezTo>
                  <a:cubicBezTo>
                    <a:pt x="213" y="54"/>
                    <a:pt x="214" y="53"/>
                    <a:pt x="214" y="52"/>
                  </a:cubicBezTo>
                  <a:cubicBezTo>
                    <a:pt x="214" y="52"/>
                    <a:pt x="215" y="50"/>
                    <a:pt x="215" y="49"/>
                  </a:cubicBezTo>
                  <a:cubicBezTo>
                    <a:pt x="215" y="48"/>
                    <a:pt x="214" y="47"/>
                    <a:pt x="214" y="46"/>
                  </a:cubicBezTo>
                  <a:cubicBezTo>
                    <a:pt x="214" y="45"/>
                    <a:pt x="214" y="44"/>
                    <a:pt x="214" y="43"/>
                  </a:cubicBezTo>
                  <a:cubicBezTo>
                    <a:pt x="214" y="42"/>
                    <a:pt x="214" y="41"/>
                    <a:pt x="215" y="40"/>
                  </a:cubicBezTo>
                  <a:cubicBezTo>
                    <a:pt x="215" y="40"/>
                    <a:pt x="216" y="39"/>
                    <a:pt x="216" y="39"/>
                  </a:cubicBezTo>
                  <a:cubicBezTo>
                    <a:pt x="216" y="38"/>
                    <a:pt x="216" y="38"/>
                    <a:pt x="216" y="37"/>
                  </a:cubicBezTo>
                  <a:cubicBezTo>
                    <a:pt x="216" y="37"/>
                    <a:pt x="217" y="36"/>
                    <a:pt x="217" y="35"/>
                  </a:cubicBezTo>
                  <a:cubicBezTo>
                    <a:pt x="217" y="35"/>
                    <a:pt x="217" y="34"/>
                    <a:pt x="217" y="33"/>
                  </a:cubicBezTo>
                  <a:cubicBezTo>
                    <a:pt x="216" y="33"/>
                    <a:pt x="216" y="32"/>
                    <a:pt x="216" y="32"/>
                  </a:cubicBezTo>
                  <a:cubicBezTo>
                    <a:pt x="216" y="31"/>
                    <a:pt x="216" y="30"/>
                    <a:pt x="216" y="30"/>
                  </a:cubicBezTo>
                  <a:cubicBezTo>
                    <a:pt x="216" y="29"/>
                    <a:pt x="216" y="28"/>
                    <a:pt x="216" y="28"/>
                  </a:cubicBezTo>
                  <a:cubicBezTo>
                    <a:pt x="216" y="28"/>
                    <a:pt x="216" y="27"/>
                    <a:pt x="216" y="26"/>
                  </a:cubicBezTo>
                  <a:cubicBezTo>
                    <a:pt x="216" y="26"/>
                    <a:pt x="217" y="25"/>
                    <a:pt x="218" y="25"/>
                  </a:cubicBezTo>
                  <a:cubicBezTo>
                    <a:pt x="218" y="25"/>
                    <a:pt x="219" y="25"/>
                    <a:pt x="219" y="25"/>
                  </a:cubicBezTo>
                  <a:cubicBezTo>
                    <a:pt x="220" y="25"/>
                    <a:pt x="221" y="25"/>
                    <a:pt x="222" y="25"/>
                  </a:cubicBezTo>
                  <a:cubicBezTo>
                    <a:pt x="223" y="25"/>
                    <a:pt x="224" y="25"/>
                    <a:pt x="225" y="26"/>
                  </a:cubicBezTo>
                  <a:cubicBezTo>
                    <a:pt x="226" y="26"/>
                    <a:pt x="228" y="27"/>
                    <a:pt x="228" y="27"/>
                  </a:cubicBezTo>
                  <a:cubicBezTo>
                    <a:pt x="229" y="27"/>
                    <a:pt x="231" y="28"/>
                    <a:pt x="232" y="28"/>
                  </a:cubicBezTo>
                  <a:cubicBezTo>
                    <a:pt x="232" y="29"/>
                    <a:pt x="232" y="30"/>
                    <a:pt x="233" y="30"/>
                  </a:cubicBezTo>
                  <a:cubicBezTo>
                    <a:pt x="233" y="31"/>
                    <a:pt x="233" y="32"/>
                    <a:pt x="233" y="32"/>
                  </a:cubicBezTo>
                  <a:cubicBezTo>
                    <a:pt x="234" y="32"/>
                    <a:pt x="235" y="31"/>
                    <a:pt x="235" y="31"/>
                  </a:cubicBezTo>
                  <a:cubicBezTo>
                    <a:pt x="235" y="31"/>
                    <a:pt x="236" y="31"/>
                    <a:pt x="236" y="31"/>
                  </a:cubicBezTo>
                  <a:cubicBezTo>
                    <a:pt x="236" y="32"/>
                    <a:pt x="236" y="34"/>
                    <a:pt x="236" y="34"/>
                  </a:cubicBezTo>
                  <a:cubicBezTo>
                    <a:pt x="237" y="35"/>
                    <a:pt x="237" y="36"/>
                    <a:pt x="238" y="36"/>
                  </a:cubicBezTo>
                  <a:cubicBezTo>
                    <a:pt x="238" y="37"/>
                    <a:pt x="239" y="38"/>
                    <a:pt x="239" y="39"/>
                  </a:cubicBezTo>
                  <a:cubicBezTo>
                    <a:pt x="239" y="40"/>
                    <a:pt x="238" y="41"/>
                    <a:pt x="238" y="41"/>
                  </a:cubicBezTo>
                  <a:cubicBezTo>
                    <a:pt x="237" y="42"/>
                    <a:pt x="235" y="43"/>
                    <a:pt x="235" y="44"/>
                  </a:cubicBezTo>
                  <a:cubicBezTo>
                    <a:pt x="234" y="44"/>
                    <a:pt x="234" y="46"/>
                    <a:pt x="234" y="47"/>
                  </a:cubicBezTo>
                  <a:cubicBezTo>
                    <a:pt x="233" y="48"/>
                    <a:pt x="233" y="49"/>
                    <a:pt x="233" y="50"/>
                  </a:cubicBezTo>
                  <a:cubicBezTo>
                    <a:pt x="233" y="51"/>
                    <a:pt x="232" y="52"/>
                    <a:pt x="231" y="52"/>
                  </a:cubicBezTo>
                  <a:cubicBezTo>
                    <a:pt x="231" y="53"/>
                    <a:pt x="230" y="53"/>
                    <a:pt x="230" y="54"/>
                  </a:cubicBezTo>
                  <a:cubicBezTo>
                    <a:pt x="230" y="54"/>
                    <a:pt x="230" y="55"/>
                    <a:pt x="231" y="55"/>
                  </a:cubicBezTo>
                  <a:cubicBezTo>
                    <a:pt x="231" y="56"/>
                    <a:pt x="232" y="55"/>
                    <a:pt x="233" y="55"/>
                  </a:cubicBezTo>
                  <a:cubicBezTo>
                    <a:pt x="233" y="54"/>
                    <a:pt x="234" y="53"/>
                    <a:pt x="235" y="52"/>
                  </a:cubicBezTo>
                  <a:cubicBezTo>
                    <a:pt x="235" y="52"/>
                    <a:pt x="236" y="51"/>
                    <a:pt x="236" y="50"/>
                  </a:cubicBezTo>
                  <a:cubicBezTo>
                    <a:pt x="236" y="50"/>
                    <a:pt x="236" y="49"/>
                    <a:pt x="236" y="49"/>
                  </a:cubicBezTo>
                  <a:cubicBezTo>
                    <a:pt x="236" y="48"/>
                    <a:pt x="237" y="48"/>
                    <a:pt x="237" y="47"/>
                  </a:cubicBezTo>
                  <a:cubicBezTo>
                    <a:pt x="238" y="47"/>
                    <a:pt x="238" y="46"/>
                    <a:pt x="238" y="46"/>
                  </a:cubicBezTo>
                  <a:cubicBezTo>
                    <a:pt x="238" y="45"/>
                    <a:pt x="239" y="44"/>
                    <a:pt x="239" y="43"/>
                  </a:cubicBezTo>
                  <a:cubicBezTo>
                    <a:pt x="239" y="43"/>
                    <a:pt x="240" y="41"/>
                    <a:pt x="241" y="41"/>
                  </a:cubicBezTo>
                  <a:cubicBezTo>
                    <a:pt x="241" y="40"/>
                    <a:pt x="243" y="39"/>
                    <a:pt x="243" y="39"/>
                  </a:cubicBezTo>
                  <a:cubicBezTo>
                    <a:pt x="243" y="38"/>
                    <a:pt x="244" y="37"/>
                    <a:pt x="244" y="37"/>
                  </a:cubicBezTo>
                  <a:cubicBezTo>
                    <a:pt x="244" y="36"/>
                    <a:pt x="245" y="35"/>
                    <a:pt x="245" y="35"/>
                  </a:cubicBezTo>
                  <a:cubicBezTo>
                    <a:pt x="246" y="35"/>
                    <a:pt x="248" y="35"/>
                    <a:pt x="249" y="34"/>
                  </a:cubicBezTo>
                  <a:cubicBezTo>
                    <a:pt x="250" y="34"/>
                    <a:pt x="251" y="34"/>
                    <a:pt x="252" y="34"/>
                  </a:cubicBezTo>
                  <a:cubicBezTo>
                    <a:pt x="253" y="34"/>
                    <a:pt x="254" y="35"/>
                    <a:pt x="254" y="35"/>
                  </a:cubicBezTo>
                  <a:cubicBezTo>
                    <a:pt x="255" y="35"/>
                    <a:pt x="256" y="36"/>
                    <a:pt x="256" y="36"/>
                  </a:cubicBezTo>
                  <a:cubicBezTo>
                    <a:pt x="256" y="37"/>
                    <a:pt x="255" y="38"/>
                    <a:pt x="256" y="39"/>
                  </a:cubicBezTo>
                  <a:cubicBezTo>
                    <a:pt x="256" y="39"/>
                    <a:pt x="258" y="38"/>
                    <a:pt x="258" y="38"/>
                  </a:cubicBezTo>
                  <a:cubicBezTo>
                    <a:pt x="258" y="38"/>
                    <a:pt x="259" y="37"/>
                    <a:pt x="259" y="37"/>
                  </a:cubicBezTo>
                  <a:cubicBezTo>
                    <a:pt x="259" y="37"/>
                    <a:pt x="259" y="35"/>
                    <a:pt x="259" y="35"/>
                  </a:cubicBezTo>
                  <a:cubicBezTo>
                    <a:pt x="259" y="35"/>
                    <a:pt x="260" y="35"/>
                    <a:pt x="261" y="35"/>
                  </a:cubicBezTo>
                  <a:cubicBezTo>
                    <a:pt x="261" y="35"/>
                    <a:pt x="261" y="36"/>
                    <a:pt x="261" y="37"/>
                  </a:cubicBezTo>
                  <a:cubicBezTo>
                    <a:pt x="262" y="37"/>
                    <a:pt x="262" y="37"/>
                    <a:pt x="263" y="37"/>
                  </a:cubicBezTo>
                  <a:cubicBezTo>
                    <a:pt x="263" y="37"/>
                    <a:pt x="263" y="36"/>
                    <a:pt x="264" y="36"/>
                  </a:cubicBezTo>
                  <a:cubicBezTo>
                    <a:pt x="264" y="36"/>
                    <a:pt x="263" y="35"/>
                    <a:pt x="263" y="35"/>
                  </a:cubicBezTo>
                  <a:cubicBezTo>
                    <a:pt x="263" y="34"/>
                    <a:pt x="262" y="34"/>
                    <a:pt x="262" y="33"/>
                  </a:cubicBezTo>
                  <a:cubicBezTo>
                    <a:pt x="262" y="33"/>
                    <a:pt x="262" y="31"/>
                    <a:pt x="262" y="31"/>
                  </a:cubicBezTo>
                  <a:cubicBezTo>
                    <a:pt x="262" y="31"/>
                    <a:pt x="263" y="30"/>
                    <a:pt x="263" y="30"/>
                  </a:cubicBezTo>
                  <a:cubicBezTo>
                    <a:pt x="264" y="30"/>
                    <a:pt x="265" y="30"/>
                    <a:pt x="265" y="30"/>
                  </a:cubicBezTo>
                  <a:cubicBezTo>
                    <a:pt x="266" y="31"/>
                    <a:pt x="266" y="32"/>
                    <a:pt x="267" y="33"/>
                  </a:cubicBezTo>
                  <a:cubicBezTo>
                    <a:pt x="267" y="33"/>
                    <a:pt x="268" y="33"/>
                    <a:pt x="268" y="33"/>
                  </a:cubicBezTo>
                  <a:cubicBezTo>
                    <a:pt x="268" y="33"/>
                    <a:pt x="269" y="32"/>
                    <a:pt x="269" y="32"/>
                  </a:cubicBezTo>
                  <a:cubicBezTo>
                    <a:pt x="270" y="31"/>
                    <a:pt x="269" y="30"/>
                    <a:pt x="270" y="29"/>
                  </a:cubicBezTo>
                  <a:cubicBezTo>
                    <a:pt x="270" y="29"/>
                    <a:pt x="270" y="28"/>
                    <a:pt x="271" y="28"/>
                  </a:cubicBezTo>
                  <a:cubicBezTo>
                    <a:pt x="271" y="27"/>
                    <a:pt x="273" y="27"/>
                    <a:pt x="274" y="27"/>
                  </a:cubicBezTo>
                  <a:cubicBezTo>
                    <a:pt x="274" y="27"/>
                    <a:pt x="275" y="28"/>
                    <a:pt x="275" y="29"/>
                  </a:cubicBezTo>
                  <a:cubicBezTo>
                    <a:pt x="275" y="29"/>
                    <a:pt x="276" y="29"/>
                    <a:pt x="276" y="29"/>
                  </a:cubicBezTo>
                  <a:cubicBezTo>
                    <a:pt x="277" y="29"/>
                    <a:pt x="278" y="30"/>
                    <a:pt x="278" y="31"/>
                  </a:cubicBezTo>
                  <a:cubicBezTo>
                    <a:pt x="278" y="31"/>
                    <a:pt x="279" y="31"/>
                    <a:pt x="279" y="31"/>
                  </a:cubicBezTo>
                  <a:cubicBezTo>
                    <a:pt x="280" y="31"/>
                    <a:pt x="280" y="30"/>
                    <a:pt x="280" y="30"/>
                  </a:cubicBezTo>
                  <a:cubicBezTo>
                    <a:pt x="280" y="29"/>
                    <a:pt x="280" y="28"/>
                    <a:pt x="280" y="28"/>
                  </a:cubicBezTo>
                  <a:cubicBezTo>
                    <a:pt x="280" y="28"/>
                    <a:pt x="281" y="27"/>
                    <a:pt x="281" y="27"/>
                  </a:cubicBezTo>
                  <a:cubicBezTo>
                    <a:pt x="281" y="26"/>
                    <a:pt x="281" y="25"/>
                    <a:pt x="281" y="24"/>
                  </a:cubicBezTo>
                  <a:cubicBezTo>
                    <a:pt x="281" y="24"/>
                    <a:pt x="282" y="23"/>
                    <a:pt x="282" y="23"/>
                  </a:cubicBezTo>
                  <a:cubicBezTo>
                    <a:pt x="283" y="23"/>
                    <a:pt x="284" y="23"/>
                    <a:pt x="284" y="22"/>
                  </a:cubicBezTo>
                  <a:cubicBezTo>
                    <a:pt x="284" y="22"/>
                    <a:pt x="284" y="21"/>
                    <a:pt x="284" y="21"/>
                  </a:cubicBezTo>
                  <a:cubicBezTo>
                    <a:pt x="284" y="21"/>
                    <a:pt x="284" y="20"/>
                    <a:pt x="284" y="20"/>
                  </a:cubicBezTo>
                  <a:cubicBezTo>
                    <a:pt x="284" y="20"/>
                    <a:pt x="285" y="19"/>
                    <a:pt x="285" y="19"/>
                  </a:cubicBezTo>
                  <a:cubicBezTo>
                    <a:pt x="285" y="19"/>
                    <a:pt x="286" y="19"/>
                    <a:pt x="286" y="20"/>
                  </a:cubicBezTo>
                  <a:cubicBezTo>
                    <a:pt x="287" y="20"/>
                    <a:pt x="287" y="21"/>
                    <a:pt x="287" y="21"/>
                  </a:cubicBezTo>
                  <a:cubicBezTo>
                    <a:pt x="287" y="21"/>
                    <a:pt x="286" y="22"/>
                    <a:pt x="286" y="22"/>
                  </a:cubicBezTo>
                  <a:cubicBezTo>
                    <a:pt x="286" y="22"/>
                    <a:pt x="286" y="23"/>
                    <a:pt x="287" y="24"/>
                  </a:cubicBezTo>
                  <a:cubicBezTo>
                    <a:pt x="287" y="24"/>
                    <a:pt x="287" y="26"/>
                    <a:pt x="287" y="26"/>
                  </a:cubicBezTo>
                  <a:cubicBezTo>
                    <a:pt x="287" y="27"/>
                    <a:pt x="287" y="28"/>
                    <a:pt x="287" y="28"/>
                  </a:cubicBezTo>
                  <a:cubicBezTo>
                    <a:pt x="287" y="29"/>
                    <a:pt x="288" y="29"/>
                    <a:pt x="288" y="29"/>
                  </a:cubicBezTo>
                  <a:cubicBezTo>
                    <a:pt x="289" y="29"/>
                    <a:pt x="290" y="29"/>
                    <a:pt x="291" y="28"/>
                  </a:cubicBezTo>
                  <a:cubicBezTo>
                    <a:pt x="291" y="28"/>
                    <a:pt x="291" y="27"/>
                    <a:pt x="291" y="27"/>
                  </a:cubicBezTo>
                  <a:cubicBezTo>
                    <a:pt x="292" y="27"/>
                    <a:pt x="292" y="27"/>
                    <a:pt x="293" y="27"/>
                  </a:cubicBezTo>
                  <a:cubicBezTo>
                    <a:pt x="293" y="27"/>
                    <a:pt x="294" y="28"/>
                    <a:pt x="294" y="29"/>
                  </a:cubicBezTo>
                  <a:cubicBezTo>
                    <a:pt x="295" y="29"/>
                    <a:pt x="296" y="29"/>
                    <a:pt x="296" y="29"/>
                  </a:cubicBezTo>
                  <a:cubicBezTo>
                    <a:pt x="297" y="30"/>
                    <a:pt x="298" y="30"/>
                    <a:pt x="299" y="30"/>
                  </a:cubicBezTo>
                  <a:cubicBezTo>
                    <a:pt x="299" y="31"/>
                    <a:pt x="300" y="33"/>
                    <a:pt x="301" y="33"/>
                  </a:cubicBezTo>
                  <a:cubicBezTo>
                    <a:pt x="301" y="33"/>
                    <a:pt x="301" y="32"/>
                    <a:pt x="301" y="32"/>
                  </a:cubicBezTo>
                  <a:cubicBezTo>
                    <a:pt x="302" y="32"/>
                    <a:pt x="302" y="31"/>
                    <a:pt x="302" y="30"/>
                  </a:cubicBezTo>
                  <a:cubicBezTo>
                    <a:pt x="302" y="30"/>
                    <a:pt x="302" y="29"/>
                    <a:pt x="302" y="29"/>
                  </a:cubicBezTo>
                  <a:cubicBezTo>
                    <a:pt x="302" y="28"/>
                    <a:pt x="303" y="27"/>
                    <a:pt x="304" y="27"/>
                  </a:cubicBezTo>
                  <a:cubicBezTo>
                    <a:pt x="304" y="27"/>
                    <a:pt x="306" y="28"/>
                    <a:pt x="306" y="28"/>
                  </a:cubicBezTo>
                  <a:cubicBezTo>
                    <a:pt x="307" y="28"/>
                    <a:pt x="309" y="28"/>
                    <a:pt x="309" y="28"/>
                  </a:cubicBezTo>
                  <a:cubicBezTo>
                    <a:pt x="310" y="28"/>
                    <a:pt x="311" y="27"/>
                    <a:pt x="311" y="27"/>
                  </a:cubicBezTo>
                  <a:cubicBezTo>
                    <a:pt x="312" y="27"/>
                    <a:pt x="313" y="28"/>
                    <a:pt x="313" y="28"/>
                  </a:cubicBezTo>
                  <a:cubicBezTo>
                    <a:pt x="314" y="28"/>
                    <a:pt x="314" y="29"/>
                    <a:pt x="314" y="29"/>
                  </a:cubicBezTo>
                  <a:cubicBezTo>
                    <a:pt x="315" y="29"/>
                    <a:pt x="316" y="29"/>
                    <a:pt x="316" y="29"/>
                  </a:cubicBezTo>
                  <a:cubicBezTo>
                    <a:pt x="317" y="28"/>
                    <a:pt x="316" y="27"/>
                    <a:pt x="316" y="26"/>
                  </a:cubicBezTo>
                  <a:cubicBezTo>
                    <a:pt x="317" y="26"/>
                    <a:pt x="317" y="25"/>
                    <a:pt x="318" y="25"/>
                  </a:cubicBezTo>
                  <a:cubicBezTo>
                    <a:pt x="319" y="24"/>
                    <a:pt x="321" y="24"/>
                    <a:pt x="321" y="24"/>
                  </a:cubicBezTo>
                  <a:cubicBezTo>
                    <a:pt x="322" y="23"/>
                    <a:pt x="322" y="22"/>
                    <a:pt x="322" y="22"/>
                  </a:cubicBezTo>
                  <a:cubicBezTo>
                    <a:pt x="322" y="21"/>
                    <a:pt x="323" y="20"/>
                    <a:pt x="324" y="19"/>
                  </a:cubicBezTo>
                  <a:cubicBezTo>
                    <a:pt x="324" y="19"/>
                    <a:pt x="325" y="19"/>
                    <a:pt x="326" y="18"/>
                  </a:cubicBezTo>
                  <a:cubicBezTo>
                    <a:pt x="326" y="18"/>
                    <a:pt x="327" y="18"/>
                    <a:pt x="328" y="17"/>
                  </a:cubicBezTo>
                  <a:cubicBezTo>
                    <a:pt x="328" y="17"/>
                    <a:pt x="329" y="16"/>
                    <a:pt x="329" y="16"/>
                  </a:cubicBezTo>
                  <a:cubicBezTo>
                    <a:pt x="330" y="16"/>
                    <a:pt x="330" y="14"/>
                    <a:pt x="330" y="14"/>
                  </a:cubicBezTo>
                  <a:cubicBezTo>
                    <a:pt x="330" y="13"/>
                    <a:pt x="331" y="13"/>
                    <a:pt x="332" y="13"/>
                  </a:cubicBezTo>
                  <a:cubicBezTo>
                    <a:pt x="332" y="13"/>
                    <a:pt x="333" y="14"/>
                    <a:pt x="333" y="14"/>
                  </a:cubicBezTo>
                  <a:cubicBezTo>
                    <a:pt x="333" y="14"/>
                    <a:pt x="334" y="15"/>
                    <a:pt x="335" y="15"/>
                  </a:cubicBezTo>
                  <a:cubicBezTo>
                    <a:pt x="335" y="15"/>
                    <a:pt x="337" y="14"/>
                    <a:pt x="338" y="13"/>
                  </a:cubicBezTo>
                  <a:cubicBezTo>
                    <a:pt x="338" y="13"/>
                    <a:pt x="339" y="12"/>
                    <a:pt x="340" y="12"/>
                  </a:cubicBezTo>
                  <a:cubicBezTo>
                    <a:pt x="341" y="11"/>
                    <a:pt x="343" y="11"/>
                    <a:pt x="344" y="11"/>
                  </a:cubicBezTo>
                  <a:cubicBezTo>
                    <a:pt x="344" y="11"/>
                    <a:pt x="345" y="12"/>
                    <a:pt x="345" y="12"/>
                  </a:cubicBezTo>
                  <a:cubicBezTo>
                    <a:pt x="345" y="12"/>
                    <a:pt x="345" y="13"/>
                    <a:pt x="345" y="14"/>
                  </a:cubicBezTo>
                  <a:cubicBezTo>
                    <a:pt x="345" y="14"/>
                    <a:pt x="344" y="15"/>
                    <a:pt x="344" y="16"/>
                  </a:cubicBezTo>
                  <a:cubicBezTo>
                    <a:pt x="344" y="16"/>
                    <a:pt x="345" y="17"/>
                    <a:pt x="346" y="18"/>
                  </a:cubicBezTo>
                  <a:cubicBezTo>
                    <a:pt x="346" y="18"/>
                    <a:pt x="347" y="19"/>
                    <a:pt x="347" y="19"/>
                  </a:cubicBezTo>
                  <a:cubicBezTo>
                    <a:pt x="347" y="19"/>
                    <a:pt x="348" y="19"/>
                    <a:pt x="349" y="19"/>
                  </a:cubicBezTo>
                  <a:cubicBezTo>
                    <a:pt x="349" y="18"/>
                    <a:pt x="350" y="17"/>
                    <a:pt x="351" y="17"/>
                  </a:cubicBezTo>
                  <a:cubicBezTo>
                    <a:pt x="351" y="16"/>
                    <a:pt x="353" y="16"/>
                    <a:pt x="353" y="16"/>
                  </a:cubicBezTo>
                  <a:cubicBezTo>
                    <a:pt x="354" y="15"/>
                    <a:pt x="355" y="14"/>
                    <a:pt x="356" y="15"/>
                  </a:cubicBezTo>
                  <a:cubicBezTo>
                    <a:pt x="357" y="15"/>
                    <a:pt x="358" y="16"/>
                    <a:pt x="358" y="16"/>
                  </a:cubicBezTo>
                  <a:cubicBezTo>
                    <a:pt x="359" y="16"/>
                    <a:pt x="360" y="17"/>
                    <a:pt x="360" y="17"/>
                  </a:cubicBezTo>
                  <a:cubicBezTo>
                    <a:pt x="360" y="17"/>
                    <a:pt x="361" y="17"/>
                    <a:pt x="362" y="17"/>
                  </a:cubicBezTo>
                  <a:cubicBezTo>
                    <a:pt x="362" y="18"/>
                    <a:pt x="362" y="19"/>
                    <a:pt x="363" y="19"/>
                  </a:cubicBezTo>
                  <a:cubicBezTo>
                    <a:pt x="363" y="19"/>
                    <a:pt x="364" y="20"/>
                    <a:pt x="365" y="20"/>
                  </a:cubicBezTo>
                  <a:cubicBezTo>
                    <a:pt x="365" y="20"/>
                    <a:pt x="366" y="19"/>
                    <a:pt x="366" y="19"/>
                  </a:cubicBezTo>
                  <a:cubicBezTo>
                    <a:pt x="367" y="19"/>
                    <a:pt x="367" y="17"/>
                    <a:pt x="367" y="17"/>
                  </a:cubicBezTo>
                  <a:cubicBezTo>
                    <a:pt x="367" y="16"/>
                    <a:pt x="368" y="15"/>
                    <a:pt x="368" y="15"/>
                  </a:cubicBezTo>
                  <a:cubicBezTo>
                    <a:pt x="368" y="14"/>
                    <a:pt x="368" y="14"/>
                    <a:pt x="367" y="14"/>
                  </a:cubicBezTo>
                  <a:cubicBezTo>
                    <a:pt x="367" y="13"/>
                    <a:pt x="366" y="12"/>
                    <a:pt x="365" y="12"/>
                  </a:cubicBezTo>
                  <a:cubicBezTo>
                    <a:pt x="365" y="11"/>
                    <a:pt x="363" y="10"/>
                    <a:pt x="363" y="10"/>
                  </a:cubicBezTo>
                  <a:cubicBezTo>
                    <a:pt x="362" y="9"/>
                    <a:pt x="361" y="8"/>
                    <a:pt x="361" y="7"/>
                  </a:cubicBezTo>
                  <a:cubicBezTo>
                    <a:pt x="361" y="7"/>
                    <a:pt x="360" y="5"/>
                    <a:pt x="360" y="4"/>
                  </a:cubicBezTo>
                  <a:cubicBezTo>
                    <a:pt x="361" y="4"/>
                    <a:pt x="361" y="3"/>
                    <a:pt x="362" y="2"/>
                  </a:cubicBezTo>
                  <a:cubicBezTo>
                    <a:pt x="362" y="2"/>
                    <a:pt x="363" y="1"/>
                    <a:pt x="363" y="1"/>
                  </a:cubicBezTo>
                  <a:cubicBezTo>
                    <a:pt x="363" y="1"/>
                    <a:pt x="364" y="0"/>
                    <a:pt x="365" y="1"/>
                  </a:cubicBezTo>
                  <a:cubicBezTo>
                    <a:pt x="365" y="1"/>
                    <a:pt x="366" y="2"/>
                    <a:pt x="366" y="3"/>
                  </a:cubicBezTo>
                  <a:cubicBezTo>
                    <a:pt x="367" y="3"/>
                    <a:pt x="367" y="5"/>
                    <a:pt x="367" y="6"/>
                  </a:cubicBezTo>
                  <a:cubicBezTo>
                    <a:pt x="367" y="6"/>
                    <a:pt x="368" y="7"/>
                    <a:pt x="368" y="7"/>
                  </a:cubicBezTo>
                  <a:cubicBezTo>
                    <a:pt x="369" y="7"/>
                    <a:pt x="370" y="7"/>
                    <a:pt x="371" y="7"/>
                  </a:cubicBezTo>
                  <a:cubicBezTo>
                    <a:pt x="372" y="7"/>
                    <a:pt x="374" y="7"/>
                    <a:pt x="374" y="6"/>
                  </a:cubicBezTo>
                  <a:cubicBezTo>
                    <a:pt x="375" y="6"/>
                    <a:pt x="376" y="5"/>
                    <a:pt x="377" y="4"/>
                  </a:cubicBezTo>
                  <a:cubicBezTo>
                    <a:pt x="378" y="4"/>
                    <a:pt x="379" y="3"/>
                    <a:pt x="380" y="3"/>
                  </a:cubicBezTo>
                  <a:cubicBezTo>
                    <a:pt x="380" y="2"/>
                    <a:pt x="382" y="3"/>
                    <a:pt x="383" y="2"/>
                  </a:cubicBezTo>
                  <a:cubicBezTo>
                    <a:pt x="383" y="2"/>
                    <a:pt x="385" y="2"/>
                    <a:pt x="386" y="1"/>
                  </a:cubicBezTo>
                  <a:cubicBezTo>
                    <a:pt x="387" y="1"/>
                    <a:pt x="388" y="0"/>
                    <a:pt x="389" y="1"/>
                  </a:cubicBezTo>
                  <a:cubicBezTo>
                    <a:pt x="390" y="1"/>
                    <a:pt x="391" y="1"/>
                    <a:pt x="391" y="2"/>
                  </a:cubicBezTo>
                  <a:cubicBezTo>
                    <a:pt x="391" y="2"/>
                    <a:pt x="390" y="3"/>
                    <a:pt x="390" y="3"/>
                  </a:cubicBezTo>
                  <a:cubicBezTo>
                    <a:pt x="390" y="4"/>
                    <a:pt x="390" y="5"/>
                    <a:pt x="390" y="5"/>
                  </a:cubicBezTo>
                  <a:cubicBezTo>
                    <a:pt x="390" y="6"/>
                    <a:pt x="392" y="6"/>
                    <a:pt x="393" y="7"/>
                  </a:cubicBezTo>
                  <a:cubicBezTo>
                    <a:pt x="393" y="7"/>
                    <a:pt x="395" y="7"/>
                    <a:pt x="396" y="7"/>
                  </a:cubicBezTo>
                  <a:cubicBezTo>
                    <a:pt x="397" y="7"/>
                    <a:pt x="398" y="5"/>
                    <a:pt x="399" y="5"/>
                  </a:cubicBezTo>
                  <a:cubicBezTo>
                    <a:pt x="400" y="5"/>
                    <a:pt x="402" y="5"/>
                    <a:pt x="403" y="5"/>
                  </a:cubicBezTo>
                  <a:cubicBezTo>
                    <a:pt x="404" y="5"/>
                    <a:pt x="405" y="5"/>
                    <a:pt x="405" y="5"/>
                  </a:cubicBezTo>
                  <a:cubicBezTo>
                    <a:pt x="406" y="5"/>
                    <a:pt x="407" y="6"/>
                    <a:pt x="407" y="7"/>
                  </a:cubicBezTo>
                  <a:cubicBezTo>
                    <a:pt x="407" y="7"/>
                    <a:pt x="406" y="9"/>
                    <a:pt x="406" y="10"/>
                  </a:cubicBezTo>
                  <a:cubicBezTo>
                    <a:pt x="406" y="11"/>
                    <a:pt x="406" y="12"/>
                    <a:pt x="406" y="13"/>
                  </a:cubicBezTo>
                  <a:cubicBezTo>
                    <a:pt x="406" y="14"/>
                    <a:pt x="406" y="15"/>
                    <a:pt x="405" y="16"/>
                  </a:cubicBezTo>
                  <a:cubicBezTo>
                    <a:pt x="405" y="17"/>
                    <a:pt x="404" y="18"/>
                    <a:pt x="404" y="18"/>
                  </a:cubicBezTo>
                  <a:cubicBezTo>
                    <a:pt x="403" y="19"/>
                    <a:pt x="403" y="20"/>
                    <a:pt x="403" y="21"/>
                  </a:cubicBezTo>
                  <a:cubicBezTo>
                    <a:pt x="403" y="22"/>
                    <a:pt x="403" y="24"/>
                    <a:pt x="403" y="24"/>
                  </a:cubicBezTo>
                  <a:cubicBezTo>
                    <a:pt x="403" y="25"/>
                    <a:pt x="403" y="27"/>
                    <a:pt x="402" y="28"/>
                  </a:cubicBezTo>
                  <a:cubicBezTo>
                    <a:pt x="402" y="29"/>
                    <a:pt x="401" y="30"/>
                    <a:pt x="400" y="31"/>
                  </a:cubicBezTo>
                  <a:cubicBezTo>
                    <a:pt x="400" y="33"/>
                    <a:pt x="397" y="36"/>
                    <a:pt x="397" y="37"/>
                  </a:cubicBezTo>
                  <a:cubicBezTo>
                    <a:pt x="396" y="38"/>
                    <a:pt x="396" y="40"/>
                    <a:pt x="396" y="41"/>
                  </a:cubicBezTo>
                  <a:cubicBezTo>
                    <a:pt x="396" y="41"/>
                    <a:pt x="396" y="43"/>
                    <a:pt x="396" y="44"/>
                  </a:cubicBezTo>
                  <a:cubicBezTo>
                    <a:pt x="396" y="45"/>
                    <a:pt x="397" y="46"/>
                    <a:pt x="398" y="46"/>
                  </a:cubicBezTo>
                  <a:cubicBezTo>
                    <a:pt x="398" y="47"/>
                    <a:pt x="400" y="47"/>
                    <a:pt x="400" y="47"/>
                  </a:cubicBezTo>
                  <a:cubicBezTo>
                    <a:pt x="401" y="47"/>
                    <a:pt x="402" y="47"/>
                    <a:pt x="403" y="46"/>
                  </a:cubicBezTo>
                  <a:cubicBezTo>
                    <a:pt x="403" y="46"/>
                    <a:pt x="404" y="46"/>
                    <a:pt x="404" y="46"/>
                  </a:cubicBezTo>
                  <a:cubicBezTo>
                    <a:pt x="405" y="46"/>
                    <a:pt x="405" y="46"/>
                    <a:pt x="405" y="47"/>
                  </a:cubicBezTo>
                  <a:cubicBezTo>
                    <a:pt x="405" y="47"/>
                    <a:pt x="405" y="49"/>
                    <a:pt x="405" y="49"/>
                  </a:cubicBezTo>
                  <a:cubicBezTo>
                    <a:pt x="405" y="50"/>
                    <a:pt x="405" y="53"/>
                    <a:pt x="405" y="54"/>
                  </a:cubicBezTo>
                  <a:cubicBezTo>
                    <a:pt x="404" y="54"/>
                    <a:pt x="402" y="55"/>
                    <a:pt x="402" y="56"/>
                  </a:cubicBezTo>
                  <a:cubicBezTo>
                    <a:pt x="402" y="56"/>
                    <a:pt x="403" y="57"/>
                    <a:pt x="404" y="57"/>
                  </a:cubicBezTo>
                  <a:cubicBezTo>
                    <a:pt x="404" y="58"/>
                    <a:pt x="404" y="59"/>
                    <a:pt x="404" y="60"/>
                  </a:cubicBezTo>
                  <a:cubicBezTo>
                    <a:pt x="404" y="60"/>
                    <a:pt x="403" y="61"/>
                    <a:pt x="403" y="62"/>
                  </a:cubicBezTo>
                  <a:cubicBezTo>
                    <a:pt x="402" y="63"/>
                    <a:pt x="402" y="66"/>
                    <a:pt x="402" y="67"/>
                  </a:cubicBezTo>
                  <a:cubicBezTo>
                    <a:pt x="401" y="68"/>
                    <a:pt x="400" y="70"/>
                    <a:pt x="400" y="71"/>
                  </a:cubicBezTo>
                  <a:cubicBezTo>
                    <a:pt x="398" y="74"/>
                    <a:pt x="395" y="78"/>
                    <a:pt x="393" y="80"/>
                  </a:cubicBezTo>
                  <a:cubicBezTo>
                    <a:pt x="392" y="82"/>
                    <a:pt x="389" y="86"/>
                    <a:pt x="388" y="87"/>
                  </a:cubicBezTo>
                  <a:cubicBezTo>
                    <a:pt x="387" y="88"/>
                    <a:pt x="385" y="89"/>
                    <a:pt x="384" y="90"/>
                  </a:cubicBezTo>
                  <a:cubicBezTo>
                    <a:pt x="383" y="90"/>
                    <a:pt x="380" y="90"/>
                    <a:pt x="379" y="91"/>
                  </a:cubicBezTo>
                  <a:cubicBezTo>
                    <a:pt x="377" y="91"/>
                    <a:pt x="375" y="93"/>
                    <a:pt x="374" y="94"/>
                  </a:cubicBezTo>
                  <a:cubicBezTo>
                    <a:pt x="373" y="95"/>
                    <a:pt x="370" y="95"/>
                    <a:pt x="368" y="96"/>
                  </a:cubicBezTo>
                  <a:cubicBezTo>
                    <a:pt x="367" y="97"/>
                    <a:pt x="365" y="99"/>
                    <a:pt x="364" y="100"/>
                  </a:cubicBezTo>
                  <a:cubicBezTo>
                    <a:pt x="363" y="101"/>
                    <a:pt x="361" y="103"/>
                    <a:pt x="361" y="104"/>
                  </a:cubicBezTo>
                  <a:cubicBezTo>
                    <a:pt x="359" y="106"/>
                    <a:pt x="358" y="110"/>
                    <a:pt x="357" y="112"/>
                  </a:cubicBezTo>
                  <a:cubicBezTo>
                    <a:pt x="355" y="114"/>
                    <a:pt x="352" y="119"/>
                    <a:pt x="350" y="121"/>
                  </a:cubicBezTo>
                  <a:cubicBezTo>
                    <a:pt x="349" y="123"/>
                    <a:pt x="345" y="126"/>
                    <a:pt x="343" y="127"/>
                  </a:cubicBezTo>
                  <a:cubicBezTo>
                    <a:pt x="340" y="129"/>
                    <a:pt x="335" y="133"/>
                    <a:pt x="333" y="135"/>
                  </a:cubicBezTo>
                  <a:cubicBezTo>
                    <a:pt x="331" y="137"/>
                    <a:pt x="327" y="141"/>
                    <a:pt x="325" y="143"/>
                  </a:cubicBezTo>
                  <a:cubicBezTo>
                    <a:pt x="325" y="143"/>
                    <a:pt x="323" y="145"/>
                    <a:pt x="322" y="145"/>
                  </a:cubicBezTo>
                  <a:cubicBezTo>
                    <a:pt x="321" y="146"/>
                    <a:pt x="320" y="147"/>
                    <a:pt x="319" y="148"/>
                  </a:cubicBezTo>
                  <a:cubicBezTo>
                    <a:pt x="318" y="148"/>
                    <a:pt x="317" y="148"/>
                    <a:pt x="316" y="148"/>
                  </a:cubicBezTo>
                  <a:cubicBezTo>
                    <a:pt x="316" y="149"/>
                    <a:pt x="315" y="150"/>
                    <a:pt x="314" y="150"/>
                  </a:cubicBezTo>
                  <a:cubicBezTo>
                    <a:pt x="314" y="151"/>
                    <a:pt x="313" y="153"/>
                    <a:pt x="312" y="153"/>
                  </a:cubicBezTo>
                  <a:cubicBezTo>
                    <a:pt x="312" y="155"/>
                    <a:pt x="312" y="157"/>
                    <a:pt x="312" y="158"/>
                  </a:cubicBezTo>
                  <a:cubicBezTo>
                    <a:pt x="311" y="159"/>
                    <a:pt x="310" y="162"/>
                    <a:pt x="309" y="163"/>
                  </a:cubicBezTo>
                  <a:cubicBezTo>
                    <a:pt x="309" y="164"/>
                    <a:pt x="308" y="166"/>
                    <a:pt x="307" y="166"/>
                  </a:cubicBezTo>
                  <a:cubicBezTo>
                    <a:pt x="306" y="167"/>
                    <a:pt x="304" y="168"/>
                    <a:pt x="303" y="168"/>
                  </a:cubicBezTo>
                  <a:cubicBezTo>
                    <a:pt x="302" y="169"/>
                    <a:pt x="300" y="168"/>
                    <a:pt x="299" y="168"/>
                  </a:cubicBezTo>
                  <a:cubicBezTo>
                    <a:pt x="298" y="168"/>
                    <a:pt x="295" y="168"/>
                    <a:pt x="294" y="169"/>
                  </a:cubicBezTo>
                  <a:cubicBezTo>
                    <a:pt x="293" y="169"/>
                    <a:pt x="291" y="170"/>
                    <a:pt x="290" y="171"/>
                  </a:cubicBezTo>
                  <a:cubicBezTo>
                    <a:pt x="289" y="172"/>
                    <a:pt x="289" y="175"/>
                    <a:pt x="289" y="176"/>
                  </a:cubicBezTo>
                  <a:cubicBezTo>
                    <a:pt x="288" y="177"/>
                    <a:pt x="288" y="178"/>
                    <a:pt x="287" y="179"/>
                  </a:cubicBezTo>
                  <a:cubicBezTo>
                    <a:pt x="287" y="179"/>
                    <a:pt x="286" y="180"/>
                    <a:pt x="286" y="180"/>
                  </a:cubicBezTo>
                  <a:cubicBezTo>
                    <a:pt x="286" y="180"/>
                    <a:pt x="285" y="180"/>
                    <a:pt x="285" y="180"/>
                  </a:cubicBezTo>
                  <a:cubicBezTo>
                    <a:pt x="284" y="179"/>
                    <a:pt x="284" y="178"/>
                    <a:pt x="284" y="178"/>
                  </a:cubicBezTo>
                  <a:cubicBezTo>
                    <a:pt x="284" y="177"/>
                    <a:pt x="285" y="176"/>
                    <a:pt x="285" y="176"/>
                  </a:cubicBezTo>
                  <a:cubicBezTo>
                    <a:pt x="285" y="176"/>
                    <a:pt x="285" y="175"/>
                    <a:pt x="285" y="175"/>
                  </a:cubicBezTo>
                  <a:cubicBezTo>
                    <a:pt x="284" y="175"/>
                    <a:pt x="283" y="176"/>
                    <a:pt x="283" y="176"/>
                  </a:cubicBezTo>
                  <a:cubicBezTo>
                    <a:pt x="282" y="176"/>
                    <a:pt x="282" y="175"/>
                    <a:pt x="282" y="175"/>
                  </a:cubicBezTo>
                  <a:cubicBezTo>
                    <a:pt x="281" y="175"/>
                    <a:pt x="281" y="174"/>
                    <a:pt x="280" y="175"/>
                  </a:cubicBezTo>
                  <a:cubicBezTo>
                    <a:pt x="280" y="175"/>
                    <a:pt x="280" y="176"/>
                    <a:pt x="280" y="176"/>
                  </a:cubicBezTo>
                  <a:cubicBezTo>
                    <a:pt x="280" y="177"/>
                    <a:pt x="281" y="178"/>
                    <a:pt x="281" y="178"/>
                  </a:cubicBezTo>
                  <a:cubicBezTo>
                    <a:pt x="281" y="179"/>
                    <a:pt x="282" y="180"/>
                    <a:pt x="283" y="180"/>
                  </a:cubicBezTo>
                  <a:cubicBezTo>
                    <a:pt x="283" y="181"/>
                    <a:pt x="285" y="181"/>
                    <a:pt x="285" y="182"/>
                  </a:cubicBezTo>
                  <a:cubicBezTo>
                    <a:pt x="286" y="182"/>
                    <a:pt x="287" y="183"/>
                    <a:pt x="287" y="183"/>
                  </a:cubicBezTo>
                  <a:cubicBezTo>
                    <a:pt x="288" y="184"/>
                    <a:pt x="288" y="185"/>
                    <a:pt x="289" y="185"/>
                  </a:cubicBezTo>
                  <a:cubicBezTo>
                    <a:pt x="289" y="186"/>
                    <a:pt x="289" y="187"/>
                    <a:pt x="288" y="188"/>
                  </a:cubicBezTo>
                  <a:cubicBezTo>
                    <a:pt x="288" y="188"/>
                    <a:pt x="287" y="189"/>
                    <a:pt x="287" y="189"/>
                  </a:cubicBezTo>
                  <a:cubicBezTo>
                    <a:pt x="286" y="190"/>
                    <a:pt x="286" y="192"/>
                    <a:pt x="286" y="193"/>
                  </a:cubicBezTo>
                  <a:cubicBezTo>
                    <a:pt x="285" y="194"/>
                    <a:pt x="285" y="195"/>
                    <a:pt x="285" y="195"/>
                  </a:cubicBezTo>
                  <a:cubicBezTo>
                    <a:pt x="284" y="196"/>
                    <a:pt x="283" y="196"/>
                    <a:pt x="283" y="196"/>
                  </a:cubicBezTo>
                  <a:cubicBezTo>
                    <a:pt x="282" y="196"/>
                    <a:pt x="281" y="195"/>
                    <a:pt x="280" y="195"/>
                  </a:cubicBezTo>
                  <a:cubicBezTo>
                    <a:pt x="280" y="195"/>
                    <a:pt x="278" y="195"/>
                    <a:pt x="277" y="196"/>
                  </a:cubicBezTo>
                  <a:cubicBezTo>
                    <a:pt x="276" y="196"/>
                    <a:pt x="275" y="197"/>
                    <a:pt x="275" y="198"/>
                  </a:cubicBezTo>
                  <a:cubicBezTo>
                    <a:pt x="274" y="198"/>
                    <a:pt x="272" y="198"/>
                    <a:pt x="271" y="197"/>
                  </a:cubicBezTo>
                  <a:cubicBezTo>
                    <a:pt x="271" y="197"/>
                    <a:pt x="271" y="197"/>
                    <a:pt x="271" y="196"/>
                  </a:cubicBezTo>
                  <a:cubicBezTo>
                    <a:pt x="271" y="196"/>
                    <a:pt x="271" y="196"/>
                    <a:pt x="272" y="196"/>
                  </a:cubicBezTo>
                  <a:cubicBezTo>
                    <a:pt x="272" y="195"/>
                    <a:pt x="272" y="195"/>
                    <a:pt x="272" y="195"/>
                  </a:cubicBezTo>
                  <a:cubicBezTo>
                    <a:pt x="272" y="194"/>
                    <a:pt x="272" y="194"/>
                    <a:pt x="271" y="194"/>
                  </a:cubicBezTo>
                  <a:cubicBezTo>
                    <a:pt x="271" y="194"/>
                    <a:pt x="270" y="194"/>
                    <a:pt x="270" y="194"/>
                  </a:cubicBezTo>
                  <a:cubicBezTo>
                    <a:pt x="269" y="195"/>
                    <a:pt x="268" y="195"/>
                    <a:pt x="267" y="195"/>
                  </a:cubicBezTo>
                  <a:cubicBezTo>
                    <a:pt x="266" y="195"/>
                    <a:pt x="265" y="194"/>
                    <a:pt x="265" y="193"/>
                  </a:cubicBezTo>
                  <a:cubicBezTo>
                    <a:pt x="264" y="193"/>
                    <a:pt x="263" y="193"/>
                    <a:pt x="262" y="193"/>
                  </a:cubicBezTo>
                  <a:cubicBezTo>
                    <a:pt x="261" y="193"/>
                    <a:pt x="259" y="193"/>
                    <a:pt x="258" y="193"/>
                  </a:cubicBezTo>
                  <a:cubicBezTo>
                    <a:pt x="257" y="194"/>
                    <a:pt x="256" y="195"/>
                    <a:pt x="255" y="195"/>
                  </a:cubicBezTo>
                  <a:cubicBezTo>
                    <a:pt x="255" y="195"/>
                    <a:pt x="254" y="195"/>
                    <a:pt x="253" y="195"/>
                  </a:cubicBezTo>
                  <a:cubicBezTo>
                    <a:pt x="253" y="195"/>
                    <a:pt x="251" y="195"/>
                    <a:pt x="251" y="194"/>
                  </a:cubicBezTo>
                  <a:cubicBezTo>
                    <a:pt x="251" y="194"/>
                    <a:pt x="250" y="193"/>
                    <a:pt x="250" y="193"/>
                  </a:cubicBezTo>
                  <a:cubicBezTo>
                    <a:pt x="249" y="192"/>
                    <a:pt x="248" y="192"/>
                    <a:pt x="248" y="192"/>
                  </a:cubicBezTo>
                  <a:cubicBezTo>
                    <a:pt x="248" y="191"/>
                    <a:pt x="247" y="190"/>
                    <a:pt x="246" y="189"/>
                  </a:cubicBezTo>
                  <a:cubicBezTo>
                    <a:pt x="246" y="189"/>
                    <a:pt x="245" y="188"/>
                    <a:pt x="245" y="188"/>
                  </a:cubicBezTo>
                  <a:cubicBezTo>
                    <a:pt x="244" y="188"/>
                    <a:pt x="243" y="187"/>
                    <a:pt x="243" y="186"/>
                  </a:cubicBezTo>
                  <a:cubicBezTo>
                    <a:pt x="242" y="186"/>
                    <a:pt x="242" y="185"/>
                    <a:pt x="241" y="184"/>
                  </a:cubicBezTo>
                  <a:cubicBezTo>
                    <a:pt x="241" y="184"/>
                    <a:pt x="240" y="183"/>
                    <a:pt x="240" y="183"/>
                  </a:cubicBezTo>
                  <a:cubicBezTo>
                    <a:pt x="239" y="183"/>
                    <a:pt x="239" y="184"/>
                    <a:pt x="239" y="184"/>
                  </a:cubicBezTo>
                  <a:cubicBezTo>
                    <a:pt x="239" y="184"/>
                    <a:pt x="239" y="185"/>
                    <a:pt x="240" y="186"/>
                  </a:cubicBezTo>
                  <a:cubicBezTo>
                    <a:pt x="240" y="186"/>
                    <a:pt x="241" y="187"/>
                    <a:pt x="241" y="187"/>
                  </a:cubicBezTo>
                  <a:cubicBezTo>
                    <a:pt x="242" y="188"/>
                    <a:pt x="243" y="189"/>
                    <a:pt x="243" y="189"/>
                  </a:cubicBezTo>
                  <a:cubicBezTo>
                    <a:pt x="244" y="189"/>
                    <a:pt x="245" y="190"/>
                    <a:pt x="245" y="190"/>
                  </a:cubicBezTo>
                  <a:cubicBezTo>
                    <a:pt x="245" y="191"/>
                    <a:pt x="246" y="192"/>
                    <a:pt x="246" y="192"/>
                  </a:cubicBezTo>
                  <a:cubicBezTo>
                    <a:pt x="247" y="193"/>
                    <a:pt x="248" y="194"/>
                    <a:pt x="248" y="194"/>
                  </a:cubicBezTo>
                  <a:cubicBezTo>
                    <a:pt x="249" y="195"/>
                    <a:pt x="250" y="196"/>
                    <a:pt x="250" y="196"/>
                  </a:cubicBezTo>
                  <a:cubicBezTo>
                    <a:pt x="250" y="197"/>
                    <a:pt x="252" y="197"/>
                    <a:pt x="252" y="197"/>
                  </a:cubicBezTo>
                  <a:cubicBezTo>
                    <a:pt x="253" y="198"/>
                    <a:pt x="255" y="198"/>
                    <a:pt x="255" y="197"/>
                  </a:cubicBezTo>
                  <a:cubicBezTo>
                    <a:pt x="256" y="197"/>
                    <a:pt x="257" y="196"/>
                    <a:pt x="257" y="196"/>
                  </a:cubicBezTo>
                  <a:cubicBezTo>
                    <a:pt x="258" y="196"/>
                    <a:pt x="260" y="196"/>
                    <a:pt x="261" y="196"/>
                  </a:cubicBezTo>
                  <a:cubicBezTo>
                    <a:pt x="262" y="196"/>
                    <a:pt x="263" y="196"/>
                    <a:pt x="264" y="196"/>
                  </a:cubicBezTo>
                  <a:cubicBezTo>
                    <a:pt x="265" y="197"/>
                    <a:pt x="266" y="198"/>
                    <a:pt x="266" y="199"/>
                  </a:cubicBezTo>
                  <a:cubicBezTo>
                    <a:pt x="267" y="199"/>
                    <a:pt x="267" y="200"/>
                    <a:pt x="268" y="200"/>
                  </a:cubicBezTo>
                  <a:cubicBezTo>
                    <a:pt x="268" y="200"/>
                    <a:pt x="269" y="199"/>
                    <a:pt x="269" y="199"/>
                  </a:cubicBezTo>
                  <a:cubicBezTo>
                    <a:pt x="270" y="199"/>
                    <a:pt x="270" y="198"/>
                    <a:pt x="271" y="198"/>
                  </a:cubicBezTo>
                  <a:cubicBezTo>
                    <a:pt x="271" y="198"/>
                    <a:pt x="272" y="199"/>
                    <a:pt x="273" y="199"/>
                  </a:cubicBezTo>
                  <a:cubicBezTo>
                    <a:pt x="274" y="199"/>
                    <a:pt x="276" y="200"/>
                    <a:pt x="276" y="201"/>
                  </a:cubicBezTo>
                  <a:cubicBezTo>
                    <a:pt x="277" y="202"/>
                    <a:pt x="278" y="204"/>
                    <a:pt x="279" y="205"/>
                  </a:cubicBezTo>
                  <a:cubicBezTo>
                    <a:pt x="280" y="205"/>
                    <a:pt x="281" y="205"/>
                    <a:pt x="282" y="205"/>
                  </a:cubicBezTo>
                  <a:cubicBezTo>
                    <a:pt x="282" y="205"/>
                    <a:pt x="283" y="204"/>
                    <a:pt x="284" y="204"/>
                  </a:cubicBezTo>
                  <a:cubicBezTo>
                    <a:pt x="284" y="204"/>
                    <a:pt x="285" y="202"/>
                    <a:pt x="285" y="202"/>
                  </a:cubicBezTo>
                  <a:cubicBezTo>
                    <a:pt x="286" y="201"/>
                    <a:pt x="289" y="200"/>
                    <a:pt x="290" y="199"/>
                  </a:cubicBezTo>
                  <a:cubicBezTo>
                    <a:pt x="290" y="199"/>
                    <a:pt x="291" y="199"/>
                    <a:pt x="292" y="199"/>
                  </a:cubicBezTo>
                  <a:cubicBezTo>
                    <a:pt x="292" y="199"/>
                    <a:pt x="293" y="200"/>
                    <a:pt x="294" y="201"/>
                  </a:cubicBezTo>
                  <a:cubicBezTo>
                    <a:pt x="294" y="201"/>
                    <a:pt x="295" y="201"/>
                    <a:pt x="295" y="202"/>
                  </a:cubicBezTo>
                  <a:cubicBezTo>
                    <a:pt x="296" y="202"/>
                    <a:pt x="295" y="203"/>
                    <a:pt x="295" y="203"/>
                  </a:cubicBezTo>
                  <a:cubicBezTo>
                    <a:pt x="295" y="203"/>
                    <a:pt x="294" y="204"/>
                    <a:pt x="294" y="204"/>
                  </a:cubicBezTo>
                  <a:cubicBezTo>
                    <a:pt x="293" y="204"/>
                    <a:pt x="293" y="205"/>
                    <a:pt x="293" y="206"/>
                  </a:cubicBezTo>
                  <a:cubicBezTo>
                    <a:pt x="293" y="206"/>
                    <a:pt x="294" y="206"/>
                    <a:pt x="294" y="206"/>
                  </a:cubicBezTo>
                  <a:cubicBezTo>
                    <a:pt x="294" y="206"/>
                    <a:pt x="295" y="205"/>
                    <a:pt x="296" y="205"/>
                  </a:cubicBezTo>
                  <a:cubicBezTo>
                    <a:pt x="296" y="204"/>
                    <a:pt x="298" y="204"/>
                    <a:pt x="298" y="203"/>
                  </a:cubicBezTo>
                  <a:cubicBezTo>
                    <a:pt x="299" y="203"/>
                    <a:pt x="300" y="203"/>
                    <a:pt x="301" y="203"/>
                  </a:cubicBezTo>
                  <a:cubicBezTo>
                    <a:pt x="302" y="203"/>
                    <a:pt x="304" y="203"/>
                    <a:pt x="305" y="203"/>
                  </a:cubicBezTo>
                  <a:cubicBezTo>
                    <a:pt x="306" y="202"/>
                    <a:pt x="308" y="201"/>
                    <a:pt x="309" y="200"/>
                  </a:cubicBezTo>
                  <a:cubicBezTo>
                    <a:pt x="310" y="199"/>
                    <a:pt x="311" y="198"/>
                    <a:pt x="312" y="197"/>
                  </a:cubicBezTo>
                  <a:cubicBezTo>
                    <a:pt x="312" y="197"/>
                    <a:pt x="313" y="195"/>
                    <a:pt x="314" y="194"/>
                  </a:cubicBezTo>
                  <a:cubicBezTo>
                    <a:pt x="314" y="194"/>
                    <a:pt x="315" y="194"/>
                    <a:pt x="316" y="194"/>
                  </a:cubicBezTo>
                  <a:cubicBezTo>
                    <a:pt x="316" y="195"/>
                    <a:pt x="317" y="195"/>
                    <a:pt x="317" y="195"/>
                  </a:cubicBezTo>
                  <a:cubicBezTo>
                    <a:pt x="317" y="196"/>
                    <a:pt x="316" y="197"/>
                    <a:pt x="316" y="197"/>
                  </a:cubicBezTo>
                  <a:cubicBezTo>
                    <a:pt x="315" y="199"/>
                    <a:pt x="314" y="201"/>
                    <a:pt x="313" y="202"/>
                  </a:cubicBezTo>
                  <a:cubicBezTo>
                    <a:pt x="313" y="203"/>
                    <a:pt x="312" y="205"/>
                    <a:pt x="311" y="207"/>
                  </a:cubicBezTo>
                  <a:cubicBezTo>
                    <a:pt x="310" y="208"/>
                    <a:pt x="309" y="212"/>
                    <a:pt x="309" y="213"/>
                  </a:cubicBezTo>
                  <a:cubicBezTo>
                    <a:pt x="308" y="215"/>
                    <a:pt x="307" y="217"/>
                    <a:pt x="306" y="218"/>
                  </a:cubicBezTo>
                  <a:cubicBezTo>
                    <a:pt x="304" y="220"/>
                    <a:pt x="301" y="222"/>
                    <a:pt x="300" y="223"/>
                  </a:cubicBezTo>
                  <a:cubicBezTo>
                    <a:pt x="299" y="224"/>
                    <a:pt x="297" y="224"/>
                    <a:pt x="296" y="225"/>
                  </a:cubicBezTo>
                  <a:cubicBezTo>
                    <a:pt x="295" y="226"/>
                    <a:pt x="295" y="229"/>
                    <a:pt x="294" y="230"/>
                  </a:cubicBezTo>
                  <a:cubicBezTo>
                    <a:pt x="293" y="231"/>
                    <a:pt x="292" y="234"/>
                    <a:pt x="291" y="234"/>
                  </a:cubicBezTo>
                  <a:cubicBezTo>
                    <a:pt x="291" y="235"/>
                    <a:pt x="289" y="235"/>
                    <a:pt x="288" y="235"/>
                  </a:cubicBezTo>
                  <a:cubicBezTo>
                    <a:pt x="288" y="235"/>
                    <a:pt x="287" y="235"/>
                    <a:pt x="287" y="234"/>
                  </a:cubicBezTo>
                  <a:cubicBezTo>
                    <a:pt x="286" y="234"/>
                    <a:pt x="285" y="234"/>
                    <a:pt x="285" y="233"/>
                  </a:cubicBezTo>
                  <a:cubicBezTo>
                    <a:pt x="284" y="233"/>
                    <a:pt x="284" y="231"/>
                    <a:pt x="284" y="231"/>
                  </a:cubicBezTo>
                  <a:cubicBezTo>
                    <a:pt x="284" y="230"/>
                    <a:pt x="284" y="229"/>
                    <a:pt x="285" y="228"/>
                  </a:cubicBezTo>
                  <a:cubicBezTo>
                    <a:pt x="285" y="228"/>
                    <a:pt x="285" y="227"/>
                    <a:pt x="285" y="227"/>
                  </a:cubicBezTo>
                  <a:cubicBezTo>
                    <a:pt x="285" y="226"/>
                    <a:pt x="284" y="225"/>
                    <a:pt x="284" y="225"/>
                  </a:cubicBezTo>
                  <a:cubicBezTo>
                    <a:pt x="283" y="225"/>
                    <a:pt x="283" y="226"/>
                    <a:pt x="282" y="226"/>
                  </a:cubicBezTo>
                  <a:cubicBezTo>
                    <a:pt x="282" y="227"/>
                    <a:pt x="281" y="227"/>
                    <a:pt x="280" y="228"/>
                  </a:cubicBezTo>
                  <a:cubicBezTo>
                    <a:pt x="279" y="228"/>
                    <a:pt x="278" y="228"/>
                    <a:pt x="277" y="228"/>
                  </a:cubicBezTo>
                  <a:cubicBezTo>
                    <a:pt x="277" y="229"/>
                    <a:pt x="276" y="230"/>
                    <a:pt x="275" y="230"/>
                  </a:cubicBezTo>
                  <a:cubicBezTo>
                    <a:pt x="274" y="231"/>
                    <a:pt x="273" y="233"/>
                    <a:pt x="272" y="233"/>
                  </a:cubicBezTo>
                  <a:cubicBezTo>
                    <a:pt x="271" y="234"/>
                    <a:pt x="269" y="235"/>
                    <a:pt x="269" y="235"/>
                  </a:cubicBezTo>
                  <a:cubicBezTo>
                    <a:pt x="268" y="235"/>
                    <a:pt x="266" y="235"/>
                    <a:pt x="265" y="235"/>
                  </a:cubicBezTo>
                  <a:cubicBezTo>
                    <a:pt x="265" y="235"/>
                    <a:pt x="264" y="234"/>
                    <a:pt x="263" y="234"/>
                  </a:cubicBezTo>
                  <a:cubicBezTo>
                    <a:pt x="263" y="234"/>
                    <a:pt x="262" y="235"/>
                    <a:pt x="262" y="235"/>
                  </a:cubicBezTo>
                  <a:cubicBezTo>
                    <a:pt x="261" y="235"/>
                    <a:pt x="259" y="236"/>
                    <a:pt x="258" y="236"/>
                  </a:cubicBezTo>
                  <a:cubicBezTo>
                    <a:pt x="257" y="236"/>
                    <a:pt x="256" y="236"/>
                    <a:pt x="255" y="236"/>
                  </a:cubicBezTo>
                  <a:cubicBezTo>
                    <a:pt x="254" y="236"/>
                    <a:pt x="253" y="237"/>
                    <a:pt x="253" y="238"/>
                  </a:cubicBezTo>
                  <a:cubicBezTo>
                    <a:pt x="252" y="239"/>
                    <a:pt x="251" y="241"/>
                    <a:pt x="251" y="242"/>
                  </a:cubicBezTo>
                  <a:cubicBezTo>
                    <a:pt x="250" y="242"/>
                    <a:pt x="250" y="243"/>
                    <a:pt x="249" y="244"/>
                  </a:cubicBezTo>
                  <a:cubicBezTo>
                    <a:pt x="249" y="244"/>
                    <a:pt x="247" y="244"/>
                    <a:pt x="247" y="245"/>
                  </a:cubicBezTo>
                  <a:cubicBezTo>
                    <a:pt x="246" y="245"/>
                    <a:pt x="246" y="246"/>
                    <a:pt x="246" y="247"/>
                  </a:cubicBezTo>
                  <a:cubicBezTo>
                    <a:pt x="246" y="247"/>
                    <a:pt x="245" y="248"/>
                    <a:pt x="245" y="248"/>
                  </a:cubicBezTo>
                  <a:cubicBezTo>
                    <a:pt x="244" y="249"/>
                    <a:pt x="243" y="250"/>
                    <a:pt x="242" y="250"/>
                  </a:cubicBezTo>
                  <a:cubicBezTo>
                    <a:pt x="241" y="251"/>
                    <a:pt x="240" y="252"/>
                    <a:pt x="240" y="253"/>
                  </a:cubicBezTo>
                  <a:cubicBezTo>
                    <a:pt x="239" y="253"/>
                    <a:pt x="239" y="255"/>
                    <a:pt x="239" y="256"/>
                  </a:cubicBezTo>
                  <a:cubicBezTo>
                    <a:pt x="239" y="257"/>
                    <a:pt x="238" y="258"/>
                    <a:pt x="238" y="259"/>
                  </a:cubicBezTo>
                  <a:cubicBezTo>
                    <a:pt x="238" y="259"/>
                    <a:pt x="236" y="261"/>
                    <a:pt x="236" y="261"/>
                  </a:cubicBezTo>
                  <a:cubicBezTo>
                    <a:pt x="236" y="262"/>
                    <a:pt x="236" y="262"/>
                    <a:pt x="236" y="262"/>
                  </a:cubicBezTo>
                  <a:cubicBezTo>
                    <a:pt x="237" y="262"/>
                    <a:pt x="237" y="262"/>
                    <a:pt x="238" y="262"/>
                  </a:cubicBezTo>
                  <a:cubicBezTo>
                    <a:pt x="238" y="261"/>
                    <a:pt x="240" y="260"/>
                    <a:pt x="240" y="260"/>
                  </a:cubicBezTo>
                  <a:cubicBezTo>
                    <a:pt x="241" y="259"/>
                    <a:pt x="242" y="258"/>
                    <a:pt x="242" y="257"/>
                  </a:cubicBezTo>
                  <a:cubicBezTo>
                    <a:pt x="242" y="257"/>
                    <a:pt x="243" y="255"/>
                    <a:pt x="243" y="255"/>
                  </a:cubicBezTo>
                  <a:cubicBezTo>
                    <a:pt x="243" y="255"/>
                    <a:pt x="244" y="254"/>
                    <a:pt x="245" y="254"/>
                  </a:cubicBezTo>
                  <a:cubicBezTo>
                    <a:pt x="245" y="253"/>
                    <a:pt x="246" y="252"/>
                    <a:pt x="246" y="251"/>
                  </a:cubicBezTo>
                  <a:cubicBezTo>
                    <a:pt x="248" y="250"/>
                    <a:pt x="252" y="247"/>
                    <a:pt x="253" y="246"/>
                  </a:cubicBezTo>
                  <a:cubicBezTo>
                    <a:pt x="255" y="244"/>
                    <a:pt x="257" y="242"/>
                    <a:pt x="259" y="241"/>
                  </a:cubicBezTo>
                  <a:cubicBezTo>
                    <a:pt x="259" y="240"/>
                    <a:pt x="261" y="239"/>
                    <a:pt x="262" y="239"/>
                  </a:cubicBezTo>
                  <a:cubicBezTo>
                    <a:pt x="262" y="239"/>
                    <a:pt x="263" y="239"/>
                    <a:pt x="264" y="240"/>
                  </a:cubicBezTo>
                  <a:cubicBezTo>
                    <a:pt x="264" y="240"/>
                    <a:pt x="264" y="241"/>
                    <a:pt x="264" y="241"/>
                  </a:cubicBezTo>
                  <a:cubicBezTo>
                    <a:pt x="264" y="242"/>
                    <a:pt x="264" y="243"/>
                    <a:pt x="264" y="243"/>
                  </a:cubicBezTo>
                  <a:cubicBezTo>
                    <a:pt x="265" y="244"/>
                    <a:pt x="266" y="244"/>
                    <a:pt x="266" y="244"/>
                  </a:cubicBezTo>
                  <a:cubicBezTo>
                    <a:pt x="267" y="244"/>
                    <a:pt x="268" y="244"/>
                    <a:pt x="269" y="244"/>
                  </a:cubicBezTo>
                  <a:cubicBezTo>
                    <a:pt x="269" y="243"/>
                    <a:pt x="271" y="243"/>
                    <a:pt x="272" y="243"/>
                  </a:cubicBezTo>
                  <a:cubicBezTo>
                    <a:pt x="272" y="243"/>
                    <a:pt x="274" y="243"/>
                    <a:pt x="274" y="243"/>
                  </a:cubicBezTo>
                  <a:cubicBezTo>
                    <a:pt x="275" y="242"/>
                    <a:pt x="277" y="242"/>
                    <a:pt x="277" y="241"/>
                  </a:cubicBezTo>
                  <a:cubicBezTo>
                    <a:pt x="278" y="241"/>
                    <a:pt x="280" y="239"/>
                    <a:pt x="281" y="239"/>
                  </a:cubicBezTo>
                  <a:cubicBezTo>
                    <a:pt x="282" y="238"/>
                    <a:pt x="283" y="238"/>
                    <a:pt x="284" y="237"/>
                  </a:cubicBezTo>
                  <a:cubicBezTo>
                    <a:pt x="284" y="237"/>
                    <a:pt x="285" y="237"/>
                    <a:pt x="286" y="237"/>
                  </a:cubicBezTo>
                  <a:cubicBezTo>
                    <a:pt x="286" y="236"/>
                    <a:pt x="287" y="236"/>
                    <a:pt x="288" y="237"/>
                  </a:cubicBezTo>
                  <a:cubicBezTo>
                    <a:pt x="288" y="237"/>
                    <a:pt x="289" y="237"/>
                    <a:pt x="289" y="238"/>
                  </a:cubicBezTo>
                  <a:cubicBezTo>
                    <a:pt x="289" y="238"/>
                    <a:pt x="289" y="239"/>
                    <a:pt x="289" y="240"/>
                  </a:cubicBezTo>
                  <a:cubicBezTo>
                    <a:pt x="288" y="241"/>
                    <a:pt x="287" y="242"/>
                    <a:pt x="287" y="242"/>
                  </a:cubicBezTo>
                  <a:cubicBezTo>
                    <a:pt x="286" y="243"/>
                    <a:pt x="285" y="245"/>
                    <a:pt x="284" y="245"/>
                  </a:cubicBezTo>
                  <a:cubicBezTo>
                    <a:pt x="283" y="246"/>
                    <a:pt x="282" y="248"/>
                    <a:pt x="281" y="249"/>
                  </a:cubicBezTo>
                  <a:cubicBezTo>
                    <a:pt x="280" y="251"/>
                    <a:pt x="278" y="253"/>
                    <a:pt x="277" y="254"/>
                  </a:cubicBezTo>
                  <a:cubicBezTo>
                    <a:pt x="277" y="256"/>
                    <a:pt x="275" y="258"/>
                    <a:pt x="275" y="260"/>
                  </a:cubicBezTo>
                  <a:cubicBezTo>
                    <a:pt x="275" y="260"/>
                    <a:pt x="275" y="262"/>
                    <a:pt x="275" y="262"/>
                  </a:cubicBezTo>
                  <a:cubicBezTo>
                    <a:pt x="276" y="263"/>
                    <a:pt x="276" y="264"/>
                    <a:pt x="276" y="265"/>
                  </a:cubicBezTo>
                  <a:cubicBezTo>
                    <a:pt x="275" y="265"/>
                    <a:pt x="274" y="265"/>
                    <a:pt x="274" y="265"/>
                  </a:cubicBezTo>
                  <a:cubicBezTo>
                    <a:pt x="273" y="265"/>
                    <a:pt x="273" y="264"/>
                    <a:pt x="273" y="264"/>
                  </a:cubicBezTo>
                  <a:cubicBezTo>
                    <a:pt x="272" y="264"/>
                    <a:pt x="271" y="264"/>
                    <a:pt x="270" y="264"/>
                  </a:cubicBezTo>
                  <a:cubicBezTo>
                    <a:pt x="269" y="264"/>
                    <a:pt x="268" y="265"/>
                    <a:pt x="268" y="266"/>
                  </a:cubicBezTo>
                  <a:cubicBezTo>
                    <a:pt x="267" y="266"/>
                    <a:pt x="267" y="267"/>
                    <a:pt x="266" y="267"/>
                  </a:cubicBezTo>
                  <a:cubicBezTo>
                    <a:pt x="265" y="268"/>
                    <a:pt x="263" y="267"/>
                    <a:pt x="262" y="267"/>
                  </a:cubicBezTo>
                  <a:cubicBezTo>
                    <a:pt x="262" y="267"/>
                    <a:pt x="261" y="266"/>
                    <a:pt x="261" y="266"/>
                  </a:cubicBezTo>
                  <a:cubicBezTo>
                    <a:pt x="260" y="266"/>
                    <a:pt x="260" y="266"/>
                    <a:pt x="259" y="266"/>
                  </a:cubicBezTo>
                  <a:cubicBezTo>
                    <a:pt x="259" y="266"/>
                    <a:pt x="258" y="267"/>
                    <a:pt x="258" y="267"/>
                  </a:cubicBezTo>
                  <a:cubicBezTo>
                    <a:pt x="258" y="267"/>
                    <a:pt x="258" y="268"/>
                    <a:pt x="258" y="268"/>
                  </a:cubicBezTo>
                  <a:cubicBezTo>
                    <a:pt x="259" y="268"/>
                    <a:pt x="260" y="268"/>
                    <a:pt x="260" y="269"/>
                  </a:cubicBezTo>
                  <a:cubicBezTo>
                    <a:pt x="260" y="269"/>
                    <a:pt x="261" y="269"/>
                    <a:pt x="261" y="269"/>
                  </a:cubicBezTo>
                  <a:cubicBezTo>
                    <a:pt x="262" y="270"/>
                    <a:pt x="263" y="271"/>
                    <a:pt x="263" y="271"/>
                  </a:cubicBezTo>
                  <a:cubicBezTo>
                    <a:pt x="263" y="272"/>
                    <a:pt x="263" y="273"/>
                    <a:pt x="263" y="273"/>
                  </a:cubicBezTo>
                  <a:cubicBezTo>
                    <a:pt x="263" y="274"/>
                    <a:pt x="262" y="274"/>
                    <a:pt x="262" y="275"/>
                  </a:cubicBezTo>
                  <a:cubicBezTo>
                    <a:pt x="261" y="275"/>
                    <a:pt x="260" y="276"/>
                    <a:pt x="260" y="277"/>
                  </a:cubicBezTo>
                  <a:cubicBezTo>
                    <a:pt x="259" y="277"/>
                    <a:pt x="258" y="277"/>
                    <a:pt x="257" y="277"/>
                  </a:cubicBezTo>
                  <a:cubicBezTo>
                    <a:pt x="256" y="277"/>
                    <a:pt x="254" y="277"/>
                    <a:pt x="253" y="277"/>
                  </a:cubicBezTo>
                  <a:cubicBezTo>
                    <a:pt x="252" y="278"/>
                    <a:pt x="250" y="278"/>
                    <a:pt x="249" y="278"/>
                  </a:cubicBezTo>
                  <a:cubicBezTo>
                    <a:pt x="248" y="278"/>
                    <a:pt x="247" y="278"/>
                    <a:pt x="246" y="277"/>
                  </a:cubicBezTo>
                  <a:cubicBezTo>
                    <a:pt x="246" y="277"/>
                    <a:pt x="244" y="277"/>
                    <a:pt x="244" y="277"/>
                  </a:cubicBezTo>
                  <a:cubicBezTo>
                    <a:pt x="243" y="276"/>
                    <a:pt x="242" y="275"/>
                    <a:pt x="242" y="275"/>
                  </a:cubicBezTo>
                  <a:cubicBezTo>
                    <a:pt x="241" y="275"/>
                    <a:pt x="240" y="275"/>
                    <a:pt x="240" y="275"/>
                  </a:cubicBezTo>
                  <a:cubicBezTo>
                    <a:pt x="239" y="275"/>
                    <a:pt x="238" y="276"/>
                    <a:pt x="237" y="276"/>
                  </a:cubicBezTo>
                  <a:cubicBezTo>
                    <a:pt x="237" y="276"/>
                    <a:pt x="235" y="277"/>
                    <a:pt x="235" y="278"/>
                  </a:cubicBezTo>
                  <a:cubicBezTo>
                    <a:pt x="234" y="278"/>
                    <a:pt x="232" y="279"/>
                    <a:pt x="232" y="280"/>
                  </a:cubicBezTo>
                  <a:cubicBezTo>
                    <a:pt x="231" y="280"/>
                    <a:pt x="231" y="281"/>
                    <a:pt x="231" y="282"/>
                  </a:cubicBezTo>
                  <a:cubicBezTo>
                    <a:pt x="231" y="282"/>
                    <a:pt x="230" y="283"/>
                    <a:pt x="231" y="283"/>
                  </a:cubicBezTo>
                  <a:cubicBezTo>
                    <a:pt x="231" y="284"/>
                    <a:pt x="232" y="282"/>
                    <a:pt x="232" y="282"/>
                  </a:cubicBezTo>
                  <a:cubicBezTo>
                    <a:pt x="232" y="282"/>
                    <a:pt x="233" y="281"/>
                    <a:pt x="233" y="281"/>
                  </a:cubicBezTo>
                  <a:cubicBezTo>
                    <a:pt x="234" y="280"/>
                    <a:pt x="235" y="280"/>
                    <a:pt x="235" y="279"/>
                  </a:cubicBezTo>
                  <a:cubicBezTo>
                    <a:pt x="236" y="279"/>
                    <a:pt x="237" y="278"/>
                    <a:pt x="238" y="278"/>
                  </a:cubicBezTo>
                  <a:cubicBezTo>
                    <a:pt x="238" y="278"/>
                    <a:pt x="239" y="279"/>
                    <a:pt x="239" y="279"/>
                  </a:cubicBezTo>
                  <a:cubicBezTo>
                    <a:pt x="239" y="279"/>
                    <a:pt x="240" y="280"/>
                    <a:pt x="241" y="280"/>
                  </a:cubicBezTo>
                  <a:cubicBezTo>
                    <a:pt x="241" y="281"/>
                    <a:pt x="242" y="281"/>
                    <a:pt x="243" y="281"/>
                  </a:cubicBezTo>
                  <a:cubicBezTo>
                    <a:pt x="244" y="281"/>
                    <a:pt x="245" y="280"/>
                    <a:pt x="246" y="280"/>
                  </a:cubicBezTo>
                  <a:cubicBezTo>
                    <a:pt x="246" y="280"/>
                    <a:pt x="248" y="280"/>
                    <a:pt x="248" y="280"/>
                  </a:cubicBezTo>
                  <a:cubicBezTo>
                    <a:pt x="249" y="280"/>
                    <a:pt x="250" y="281"/>
                    <a:pt x="251" y="281"/>
                  </a:cubicBezTo>
                  <a:cubicBezTo>
                    <a:pt x="252" y="281"/>
                    <a:pt x="254" y="281"/>
                    <a:pt x="255" y="281"/>
                  </a:cubicBezTo>
                  <a:cubicBezTo>
                    <a:pt x="256" y="281"/>
                    <a:pt x="257" y="279"/>
                    <a:pt x="258" y="279"/>
                  </a:cubicBezTo>
                  <a:cubicBezTo>
                    <a:pt x="259" y="279"/>
                    <a:pt x="261" y="279"/>
                    <a:pt x="261" y="279"/>
                  </a:cubicBezTo>
                  <a:cubicBezTo>
                    <a:pt x="262" y="279"/>
                    <a:pt x="264" y="279"/>
                    <a:pt x="264" y="279"/>
                  </a:cubicBezTo>
                  <a:cubicBezTo>
                    <a:pt x="265" y="279"/>
                    <a:pt x="266" y="279"/>
                    <a:pt x="266" y="278"/>
                  </a:cubicBezTo>
                  <a:cubicBezTo>
                    <a:pt x="267" y="278"/>
                    <a:pt x="268" y="277"/>
                    <a:pt x="268" y="276"/>
                  </a:cubicBezTo>
                  <a:cubicBezTo>
                    <a:pt x="269" y="276"/>
                    <a:pt x="270" y="276"/>
                    <a:pt x="271" y="276"/>
                  </a:cubicBezTo>
                  <a:cubicBezTo>
                    <a:pt x="271" y="276"/>
                    <a:pt x="272" y="275"/>
                    <a:pt x="273" y="275"/>
                  </a:cubicBezTo>
                  <a:cubicBezTo>
                    <a:pt x="273" y="275"/>
                    <a:pt x="274" y="273"/>
                    <a:pt x="275" y="273"/>
                  </a:cubicBezTo>
                  <a:cubicBezTo>
                    <a:pt x="275" y="272"/>
                    <a:pt x="276" y="271"/>
                    <a:pt x="276" y="270"/>
                  </a:cubicBezTo>
                  <a:cubicBezTo>
                    <a:pt x="277" y="270"/>
                    <a:pt x="278" y="268"/>
                    <a:pt x="279" y="268"/>
                  </a:cubicBezTo>
                  <a:cubicBezTo>
                    <a:pt x="279" y="267"/>
                    <a:pt x="280" y="265"/>
                    <a:pt x="281" y="264"/>
                  </a:cubicBezTo>
                  <a:cubicBezTo>
                    <a:pt x="281" y="264"/>
                    <a:pt x="281" y="263"/>
                    <a:pt x="281" y="263"/>
                  </a:cubicBezTo>
                  <a:cubicBezTo>
                    <a:pt x="281" y="263"/>
                    <a:pt x="280" y="262"/>
                    <a:pt x="280" y="262"/>
                  </a:cubicBezTo>
                  <a:cubicBezTo>
                    <a:pt x="279" y="261"/>
                    <a:pt x="278" y="260"/>
                    <a:pt x="278" y="260"/>
                  </a:cubicBezTo>
                  <a:cubicBezTo>
                    <a:pt x="278" y="259"/>
                    <a:pt x="278" y="259"/>
                    <a:pt x="278" y="258"/>
                  </a:cubicBezTo>
                  <a:cubicBezTo>
                    <a:pt x="278" y="258"/>
                    <a:pt x="279" y="258"/>
                    <a:pt x="279" y="258"/>
                  </a:cubicBezTo>
                  <a:cubicBezTo>
                    <a:pt x="280" y="257"/>
                    <a:pt x="281" y="258"/>
                    <a:pt x="282" y="257"/>
                  </a:cubicBezTo>
                  <a:cubicBezTo>
                    <a:pt x="283" y="257"/>
                    <a:pt x="284" y="256"/>
                    <a:pt x="285" y="256"/>
                  </a:cubicBezTo>
                  <a:cubicBezTo>
                    <a:pt x="286" y="255"/>
                    <a:pt x="287" y="255"/>
                    <a:pt x="288" y="255"/>
                  </a:cubicBezTo>
                  <a:cubicBezTo>
                    <a:pt x="289" y="256"/>
                    <a:pt x="290" y="257"/>
                    <a:pt x="291" y="257"/>
                  </a:cubicBezTo>
                  <a:cubicBezTo>
                    <a:pt x="292" y="258"/>
                    <a:pt x="294" y="259"/>
                    <a:pt x="295" y="259"/>
                  </a:cubicBezTo>
                  <a:cubicBezTo>
                    <a:pt x="297" y="260"/>
                    <a:pt x="301" y="260"/>
                    <a:pt x="302" y="260"/>
                  </a:cubicBezTo>
                  <a:cubicBezTo>
                    <a:pt x="304" y="259"/>
                    <a:pt x="306" y="258"/>
                    <a:pt x="308" y="257"/>
                  </a:cubicBezTo>
                  <a:cubicBezTo>
                    <a:pt x="308" y="257"/>
                    <a:pt x="310" y="255"/>
                    <a:pt x="310" y="255"/>
                  </a:cubicBezTo>
                  <a:cubicBezTo>
                    <a:pt x="311" y="254"/>
                    <a:pt x="313" y="252"/>
                    <a:pt x="314" y="251"/>
                  </a:cubicBezTo>
                  <a:cubicBezTo>
                    <a:pt x="315" y="250"/>
                    <a:pt x="317" y="249"/>
                    <a:pt x="319" y="248"/>
                  </a:cubicBezTo>
                  <a:cubicBezTo>
                    <a:pt x="319" y="248"/>
                    <a:pt x="319" y="249"/>
                    <a:pt x="320" y="250"/>
                  </a:cubicBezTo>
                  <a:cubicBezTo>
                    <a:pt x="320" y="251"/>
                    <a:pt x="320" y="253"/>
                    <a:pt x="320" y="255"/>
                  </a:cubicBezTo>
                  <a:cubicBezTo>
                    <a:pt x="320" y="255"/>
                    <a:pt x="319" y="257"/>
                    <a:pt x="320" y="258"/>
                  </a:cubicBezTo>
                  <a:cubicBezTo>
                    <a:pt x="320" y="258"/>
                    <a:pt x="321" y="259"/>
                    <a:pt x="322" y="259"/>
                  </a:cubicBezTo>
                  <a:cubicBezTo>
                    <a:pt x="322" y="260"/>
                    <a:pt x="324" y="260"/>
                    <a:pt x="324" y="261"/>
                  </a:cubicBezTo>
                  <a:cubicBezTo>
                    <a:pt x="324" y="261"/>
                    <a:pt x="325" y="263"/>
                    <a:pt x="324" y="264"/>
                  </a:cubicBezTo>
                  <a:cubicBezTo>
                    <a:pt x="324" y="265"/>
                    <a:pt x="323" y="265"/>
                    <a:pt x="323" y="266"/>
                  </a:cubicBezTo>
                  <a:cubicBezTo>
                    <a:pt x="323" y="267"/>
                    <a:pt x="325" y="268"/>
                    <a:pt x="325" y="268"/>
                  </a:cubicBezTo>
                  <a:cubicBezTo>
                    <a:pt x="326" y="269"/>
                    <a:pt x="327" y="270"/>
                    <a:pt x="328" y="271"/>
                  </a:cubicBezTo>
                  <a:cubicBezTo>
                    <a:pt x="328" y="272"/>
                    <a:pt x="326" y="273"/>
                    <a:pt x="326" y="274"/>
                  </a:cubicBezTo>
                  <a:cubicBezTo>
                    <a:pt x="326" y="275"/>
                    <a:pt x="327" y="275"/>
                    <a:pt x="328" y="276"/>
                  </a:cubicBezTo>
                  <a:cubicBezTo>
                    <a:pt x="328" y="277"/>
                    <a:pt x="327" y="279"/>
                    <a:pt x="327" y="280"/>
                  </a:cubicBezTo>
                  <a:cubicBezTo>
                    <a:pt x="327" y="282"/>
                    <a:pt x="327" y="285"/>
                    <a:pt x="327" y="286"/>
                  </a:cubicBezTo>
                  <a:cubicBezTo>
                    <a:pt x="327" y="287"/>
                    <a:pt x="327" y="290"/>
                    <a:pt x="327" y="291"/>
                  </a:cubicBezTo>
                  <a:cubicBezTo>
                    <a:pt x="327" y="291"/>
                    <a:pt x="327" y="293"/>
                    <a:pt x="326" y="294"/>
                  </a:cubicBezTo>
                  <a:cubicBezTo>
                    <a:pt x="326" y="294"/>
                    <a:pt x="325" y="294"/>
                    <a:pt x="325" y="295"/>
                  </a:cubicBezTo>
                  <a:cubicBezTo>
                    <a:pt x="324" y="295"/>
                    <a:pt x="323" y="296"/>
                    <a:pt x="323" y="296"/>
                  </a:cubicBezTo>
                  <a:cubicBezTo>
                    <a:pt x="322" y="297"/>
                    <a:pt x="322" y="298"/>
                    <a:pt x="322" y="299"/>
                  </a:cubicBezTo>
                  <a:cubicBezTo>
                    <a:pt x="322" y="300"/>
                    <a:pt x="321" y="301"/>
                    <a:pt x="322" y="301"/>
                  </a:cubicBezTo>
                  <a:cubicBezTo>
                    <a:pt x="322" y="302"/>
                    <a:pt x="323" y="302"/>
                    <a:pt x="324" y="301"/>
                  </a:cubicBezTo>
                  <a:cubicBezTo>
                    <a:pt x="324" y="301"/>
                    <a:pt x="325" y="301"/>
                    <a:pt x="325" y="300"/>
                  </a:cubicBezTo>
                  <a:cubicBezTo>
                    <a:pt x="325" y="300"/>
                    <a:pt x="326" y="299"/>
                    <a:pt x="327" y="298"/>
                  </a:cubicBezTo>
                  <a:cubicBezTo>
                    <a:pt x="327" y="298"/>
                    <a:pt x="329" y="297"/>
                    <a:pt x="329" y="297"/>
                  </a:cubicBezTo>
                  <a:cubicBezTo>
                    <a:pt x="330" y="297"/>
                    <a:pt x="331" y="296"/>
                    <a:pt x="331" y="296"/>
                  </a:cubicBezTo>
                  <a:cubicBezTo>
                    <a:pt x="332" y="296"/>
                    <a:pt x="333" y="295"/>
                    <a:pt x="334" y="295"/>
                  </a:cubicBezTo>
                  <a:cubicBezTo>
                    <a:pt x="335" y="295"/>
                    <a:pt x="336" y="295"/>
                    <a:pt x="336" y="294"/>
                  </a:cubicBezTo>
                  <a:cubicBezTo>
                    <a:pt x="337" y="294"/>
                    <a:pt x="337" y="293"/>
                    <a:pt x="338" y="292"/>
                  </a:cubicBezTo>
                  <a:cubicBezTo>
                    <a:pt x="338" y="292"/>
                    <a:pt x="339" y="292"/>
                    <a:pt x="340" y="292"/>
                  </a:cubicBezTo>
                  <a:cubicBezTo>
                    <a:pt x="340" y="292"/>
                    <a:pt x="342" y="292"/>
                    <a:pt x="342" y="292"/>
                  </a:cubicBezTo>
                  <a:cubicBezTo>
                    <a:pt x="343" y="292"/>
                    <a:pt x="345" y="291"/>
                    <a:pt x="345" y="291"/>
                  </a:cubicBezTo>
                  <a:cubicBezTo>
                    <a:pt x="346" y="291"/>
                    <a:pt x="346" y="290"/>
                    <a:pt x="346" y="290"/>
                  </a:cubicBezTo>
                  <a:cubicBezTo>
                    <a:pt x="347" y="289"/>
                    <a:pt x="347" y="289"/>
                    <a:pt x="347" y="288"/>
                  </a:cubicBezTo>
                  <a:cubicBezTo>
                    <a:pt x="347" y="288"/>
                    <a:pt x="348" y="288"/>
                    <a:pt x="348" y="288"/>
                  </a:cubicBezTo>
                  <a:cubicBezTo>
                    <a:pt x="349" y="288"/>
                    <a:pt x="350" y="288"/>
                    <a:pt x="351" y="288"/>
                  </a:cubicBezTo>
                  <a:cubicBezTo>
                    <a:pt x="351" y="289"/>
                    <a:pt x="352" y="289"/>
                    <a:pt x="352" y="290"/>
                  </a:cubicBezTo>
                  <a:cubicBezTo>
                    <a:pt x="352" y="290"/>
                    <a:pt x="353" y="292"/>
                    <a:pt x="353" y="292"/>
                  </a:cubicBezTo>
                  <a:cubicBezTo>
                    <a:pt x="353" y="292"/>
                    <a:pt x="355" y="293"/>
                    <a:pt x="355" y="293"/>
                  </a:cubicBezTo>
                  <a:cubicBezTo>
                    <a:pt x="356" y="293"/>
                    <a:pt x="358" y="294"/>
                    <a:pt x="358" y="295"/>
                  </a:cubicBezTo>
                  <a:cubicBezTo>
                    <a:pt x="359" y="296"/>
                    <a:pt x="360" y="297"/>
                    <a:pt x="361" y="298"/>
                  </a:cubicBezTo>
                  <a:cubicBezTo>
                    <a:pt x="361" y="299"/>
                    <a:pt x="362" y="301"/>
                    <a:pt x="362" y="301"/>
                  </a:cubicBezTo>
                  <a:cubicBezTo>
                    <a:pt x="363" y="302"/>
                    <a:pt x="363" y="303"/>
                    <a:pt x="364" y="304"/>
                  </a:cubicBezTo>
                  <a:cubicBezTo>
                    <a:pt x="364" y="305"/>
                    <a:pt x="364" y="305"/>
                    <a:pt x="364" y="306"/>
                  </a:cubicBezTo>
                  <a:cubicBezTo>
                    <a:pt x="364" y="306"/>
                    <a:pt x="364" y="307"/>
                    <a:pt x="364" y="308"/>
                  </a:cubicBezTo>
                  <a:cubicBezTo>
                    <a:pt x="364" y="308"/>
                    <a:pt x="365" y="309"/>
                    <a:pt x="365" y="309"/>
                  </a:cubicBezTo>
                  <a:cubicBezTo>
                    <a:pt x="365" y="310"/>
                    <a:pt x="365" y="311"/>
                    <a:pt x="364" y="312"/>
                  </a:cubicBezTo>
                  <a:cubicBezTo>
                    <a:pt x="364" y="312"/>
                    <a:pt x="362" y="313"/>
                    <a:pt x="362" y="313"/>
                  </a:cubicBezTo>
                  <a:cubicBezTo>
                    <a:pt x="362" y="314"/>
                    <a:pt x="361" y="315"/>
                    <a:pt x="360" y="316"/>
                  </a:cubicBezTo>
                  <a:cubicBezTo>
                    <a:pt x="360" y="316"/>
                    <a:pt x="358" y="316"/>
                    <a:pt x="358" y="316"/>
                  </a:cubicBezTo>
                  <a:cubicBezTo>
                    <a:pt x="357" y="317"/>
                    <a:pt x="356" y="318"/>
                    <a:pt x="355" y="319"/>
                  </a:cubicBezTo>
                  <a:cubicBezTo>
                    <a:pt x="355" y="319"/>
                    <a:pt x="354" y="321"/>
                    <a:pt x="354" y="322"/>
                  </a:cubicBezTo>
                  <a:cubicBezTo>
                    <a:pt x="354" y="323"/>
                    <a:pt x="356" y="324"/>
                    <a:pt x="356" y="324"/>
                  </a:cubicBezTo>
                  <a:cubicBezTo>
                    <a:pt x="356" y="325"/>
                    <a:pt x="357" y="327"/>
                    <a:pt x="357" y="328"/>
                  </a:cubicBezTo>
                  <a:cubicBezTo>
                    <a:pt x="357" y="329"/>
                    <a:pt x="357" y="330"/>
                    <a:pt x="357" y="331"/>
                  </a:cubicBezTo>
                  <a:cubicBezTo>
                    <a:pt x="357" y="332"/>
                    <a:pt x="358" y="333"/>
                    <a:pt x="358" y="334"/>
                  </a:cubicBezTo>
                  <a:cubicBezTo>
                    <a:pt x="358" y="335"/>
                    <a:pt x="358" y="336"/>
                    <a:pt x="358" y="337"/>
                  </a:cubicBezTo>
                  <a:cubicBezTo>
                    <a:pt x="358" y="338"/>
                    <a:pt x="357" y="340"/>
                    <a:pt x="357" y="340"/>
                  </a:cubicBezTo>
                  <a:cubicBezTo>
                    <a:pt x="357" y="341"/>
                    <a:pt x="358" y="342"/>
                    <a:pt x="359" y="343"/>
                  </a:cubicBezTo>
                  <a:cubicBezTo>
                    <a:pt x="359" y="343"/>
                    <a:pt x="361" y="344"/>
                    <a:pt x="361" y="345"/>
                  </a:cubicBezTo>
                  <a:cubicBezTo>
                    <a:pt x="361" y="346"/>
                    <a:pt x="361" y="347"/>
                    <a:pt x="361" y="348"/>
                  </a:cubicBezTo>
                  <a:cubicBezTo>
                    <a:pt x="360" y="349"/>
                    <a:pt x="360" y="350"/>
                    <a:pt x="359" y="351"/>
                  </a:cubicBezTo>
                  <a:cubicBezTo>
                    <a:pt x="359" y="352"/>
                    <a:pt x="357" y="353"/>
                    <a:pt x="357" y="353"/>
                  </a:cubicBezTo>
                  <a:cubicBezTo>
                    <a:pt x="357" y="353"/>
                    <a:pt x="354" y="354"/>
                    <a:pt x="353" y="354"/>
                  </a:cubicBezTo>
                  <a:cubicBezTo>
                    <a:pt x="352" y="354"/>
                    <a:pt x="351" y="354"/>
                    <a:pt x="351" y="355"/>
                  </a:cubicBezTo>
                  <a:cubicBezTo>
                    <a:pt x="350" y="355"/>
                    <a:pt x="349" y="357"/>
                    <a:pt x="349" y="357"/>
                  </a:cubicBezTo>
                  <a:cubicBezTo>
                    <a:pt x="348" y="358"/>
                    <a:pt x="347" y="359"/>
                    <a:pt x="347" y="360"/>
                  </a:cubicBezTo>
                  <a:cubicBezTo>
                    <a:pt x="346" y="360"/>
                    <a:pt x="344" y="361"/>
                    <a:pt x="343" y="362"/>
                  </a:cubicBezTo>
                  <a:cubicBezTo>
                    <a:pt x="343" y="362"/>
                    <a:pt x="342" y="363"/>
                    <a:pt x="341" y="363"/>
                  </a:cubicBezTo>
                  <a:cubicBezTo>
                    <a:pt x="341" y="363"/>
                    <a:pt x="340" y="365"/>
                    <a:pt x="340" y="366"/>
                  </a:cubicBezTo>
                  <a:cubicBezTo>
                    <a:pt x="339" y="366"/>
                    <a:pt x="339" y="368"/>
                    <a:pt x="338" y="368"/>
                  </a:cubicBezTo>
                  <a:cubicBezTo>
                    <a:pt x="338" y="369"/>
                    <a:pt x="336" y="369"/>
                    <a:pt x="336" y="369"/>
                  </a:cubicBezTo>
                  <a:cubicBezTo>
                    <a:pt x="336" y="369"/>
                    <a:pt x="335" y="368"/>
                    <a:pt x="335" y="368"/>
                  </a:cubicBezTo>
                  <a:cubicBezTo>
                    <a:pt x="334" y="367"/>
                    <a:pt x="333" y="367"/>
                    <a:pt x="333" y="368"/>
                  </a:cubicBezTo>
                  <a:cubicBezTo>
                    <a:pt x="332" y="368"/>
                    <a:pt x="332" y="370"/>
                    <a:pt x="332" y="371"/>
                  </a:cubicBezTo>
                  <a:cubicBezTo>
                    <a:pt x="331" y="372"/>
                    <a:pt x="330" y="373"/>
                    <a:pt x="329" y="374"/>
                  </a:cubicBezTo>
                  <a:cubicBezTo>
                    <a:pt x="329" y="374"/>
                    <a:pt x="329" y="374"/>
                    <a:pt x="328" y="374"/>
                  </a:cubicBezTo>
                  <a:cubicBezTo>
                    <a:pt x="327" y="375"/>
                    <a:pt x="327" y="375"/>
                    <a:pt x="326" y="375"/>
                  </a:cubicBezTo>
                  <a:cubicBezTo>
                    <a:pt x="326" y="375"/>
                    <a:pt x="324" y="377"/>
                    <a:pt x="324" y="378"/>
                  </a:cubicBezTo>
                  <a:cubicBezTo>
                    <a:pt x="323" y="378"/>
                    <a:pt x="321" y="378"/>
                    <a:pt x="321" y="379"/>
                  </a:cubicBezTo>
                  <a:cubicBezTo>
                    <a:pt x="320" y="379"/>
                    <a:pt x="320" y="380"/>
                    <a:pt x="319" y="380"/>
                  </a:cubicBezTo>
                  <a:cubicBezTo>
                    <a:pt x="319" y="380"/>
                    <a:pt x="319" y="381"/>
                    <a:pt x="319" y="382"/>
                  </a:cubicBezTo>
                  <a:cubicBezTo>
                    <a:pt x="319" y="382"/>
                    <a:pt x="320" y="384"/>
                    <a:pt x="320" y="384"/>
                  </a:cubicBezTo>
                  <a:cubicBezTo>
                    <a:pt x="320" y="385"/>
                    <a:pt x="321" y="386"/>
                    <a:pt x="321" y="386"/>
                  </a:cubicBezTo>
                  <a:cubicBezTo>
                    <a:pt x="321" y="387"/>
                    <a:pt x="320" y="389"/>
                    <a:pt x="320" y="390"/>
                  </a:cubicBezTo>
                  <a:cubicBezTo>
                    <a:pt x="320" y="390"/>
                    <a:pt x="320" y="392"/>
                    <a:pt x="320" y="393"/>
                  </a:cubicBezTo>
                  <a:cubicBezTo>
                    <a:pt x="320" y="394"/>
                    <a:pt x="320" y="396"/>
                    <a:pt x="320" y="397"/>
                  </a:cubicBezTo>
                  <a:cubicBezTo>
                    <a:pt x="320" y="397"/>
                    <a:pt x="320" y="399"/>
                    <a:pt x="319" y="400"/>
                  </a:cubicBezTo>
                  <a:cubicBezTo>
                    <a:pt x="319" y="400"/>
                    <a:pt x="319" y="402"/>
                    <a:pt x="318" y="403"/>
                  </a:cubicBezTo>
                  <a:cubicBezTo>
                    <a:pt x="318" y="403"/>
                    <a:pt x="317" y="404"/>
                    <a:pt x="316" y="405"/>
                  </a:cubicBezTo>
                  <a:cubicBezTo>
                    <a:pt x="316" y="405"/>
                    <a:pt x="315" y="406"/>
                    <a:pt x="314" y="407"/>
                  </a:cubicBezTo>
                  <a:cubicBezTo>
                    <a:pt x="314" y="408"/>
                    <a:pt x="314" y="409"/>
                    <a:pt x="314" y="410"/>
                  </a:cubicBezTo>
                  <a:cubicBezTo>
                    <a:pt x="313" y="410"/>
                    <a:pt x="313" y="411"/>
                    <a:pt x="314" y="411"/>
                  </a:cubicBezTo>
                  <a:cubicBezTo>
                    <a:pt x="314" y="411"/>
                    <a:pt x="313" y="411"/>
                    <a:pt x="313" y="41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5" name="Freeform 216"/>
            <p:cNvSpPr>
              <a:spLocks/>
            </p:cNvSpPr>
            <p:nvPr/>
          </p:nvSpPr>
          <p:spPr bwMode="auto">
            <a:xfrm>
              <a:off x="1439863" y="850900"/>
              <a:ext cx="6350" cy="6350"/>
            </a:xfrm>
            <a:custGeom>
              <a:avLst/>
              <a:gdLst/>
              <a:ahLst/>
              <a:cxnLst>
                <a:cxn ang="0">
                  <a:pos x="3" y="1"/>
                </a:cxn>
                <a:cxn ang="0">
                  <a:pos x="1" y="3"/>
                </a:cxn>
                <a:cxn ang="0">
                  <a:pos x="0" y="2"/>
                </a:cxn>
                <a:cxn ang="0">
                  <a:pos x="0" y="1"/>
                </a:cxn>
                <a:cxn ang="0">
                  <a:pos x="2" y="0"/>
                </a:cxn>
                <a:cxn ang="0">
                  <a:pos x="3" y="0"/>
                </a:cxn>
                <a:cxn ang="0">
                  <a:pos x="3" y="1"/>
                </a:cxn>
              </a:cxnLst>
              <a:rect l="0" t="0" r="r" b="b"/>
              <a:pathLst>
                <a:path w="3" h="3">
                  <a:moveTo>
                    <a:pt x="3" y="1"/>
                  </a:moveTo>
                  <a:cubicBezTo>
                    <a:pt x="3" y="2"/>
                    <a:pt x="2" y="3"/>
                    <a:pt x="1" y="3"/>
                  </a:cubicBezTo>
                  <a:cubicBezTo>
                    <a:pt x="1" y="3"/>
                    <a:pt x="0" y="2"/>
                    <a:pt x="0" y="2"/>
                  </a:cubicBezTo>
                  <a:cubicBezTo>
                    <a:pt x="0" y="2"/>
                    <a:pt x="0" y="1"/>
                    <a:pt x="0" y="1"/>
                  </a:cubicBezTo>
                  <a:cubicBezTo>
                    <a:pt x="0" y="0"/>
                    <a:pt x="1" y="0"/>
                    <a:pt x="2" y="0"/>
                  </a:cubicBezTo>
                  <a:cubicBezTo>
                    <a:pt x="2" y="0"/>
                    <a:pt x="3" y="0"/>
                    <a:pt x="3" y="0"/>
                  </a:cubicBezTo>
                  <a:cubicBezTo>
                    <a:pt x="3" y="1"/>
                    <a:pt x="3" y="1"/>
                    <a:pt x="3"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6" name="Freeform 217"/>
            <p:cNvSpPr>
              <a:spLocks/>
            </p:cNvSpPr>
            <p:nvPr/>
          </p:nvSpPr>
          <p:spPr bwMode="auto">
            <a:xfrm>
              <a:off x="1428751" y="849313"/>
              <a:ext cx="7938" cy="4763"/>
            </a:xfrm>
            <a:custGeom>
              <a:avLst/>
              <a:gdLst/>
              <a:ahLst/>
              <a:cxnLst>
                <a:cxn ang="0">
                  <a:pos x="3" y="3"/>
                </a:cxn>
                <a:cxn ang="0">
                  <a:pos x="2" y="3"/>
                </a:cxn>
                <a:cxn ang="0">
                  <a:pos x="1" y="3"/>
                </a:cxn>
                <a:cxn ang="0">
                  <a:pos x="1" y="1"/>
                </a:cxn>
                <a:cxn ang="0">
                  <a:pos x="1" y="0"/>
                </a:cxn>
                <a:cxn ang="0">
                  <a:pos x="2" y="0"/>
                </a:cxn>
                <a:cxn ang="0">
                  <a:pos x="3" y="0"/>
                </a:cxn>
                <a:cxn ang="0">
                  <a:pos x="4" y="2"/>
                </a:cxn>
                <a:cxn ang="0">
                  <a:pos x="3" y="3"/>
                </a:cxn>
              </a:cxnLst>
              <a:rect l="0" t="0" r="r" b="b"/>
              <a:pathLst>
                <a:path w="4" h="3">
                  <a:moveTo>
                    <a:pt x="3" y="3"/>
                  </a:moveTo>
                  <a:cubicBezTo>
                    <a:pt x="3" y="3"/>
                    <a:pt x="2" y="3"/>
                    <a:pt x="2" y="3"/>
                  </a:cubicBezTo>
                  <a:cubicBezTo>
                    <a:pt x="1" y="3"/>
                    <a:pt x="1" y="3"/>
                    <a:pt x="1" y="3"/>
                  </a:cubicBezTo>
                  <a:cubicBezTo>
                    <a:pt x="0" y="2"/>
                    <a:pt x="0" y="2"/>
                    <a:pt x="1" y="1"/>
                  </a:cubicBezTo>
                  <a:cubicBezTo>
                    <a:pt x="1" y="1"/>
                    <a:pt x="1" y="0"/>
                    <a:pt x="1" y="0"/>
                  </a:cubicBezTo>
                  <a:cubicBezTo>
                    <a:pt x="1" y="0"/>
                    <a:pt x="2" y="0"/>
                    <a:pt x="2" y="0"/>
                  </a:cubicBezTo>
                  <a:cubicBezTo>
                    <a:pt x="2" y="0"/>
                    <a:pt x="3" y="0"/>
                    <a:pt x="3" y="0"/>
                  </a:cubicBezTo>
                  <a:cubicBezTo>
                    <a:pt x="4" y="1"/>
                    <a:pt x="4" y="1"/>
                    <a:pt x="4" y="2"/>
                  </a:cubicBezTo>
                  <a:cubicBezTo>
                    <a:pt x="4" y="2"/>
                    <a:pt x="3" y="3"/>
                    <a:pt x="3"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7" name="Freeform 218"/>
            <p:cNvSpPr>
              <a:spLocks/>
            </p:cNvSpPr>
            <p:nvPr/>
          </p:nvSpPr>
          <p:spPr bwMode="auto">
            <a:xfrm>
              <a:off x="1417638" y="854075"/>
              <a:ext cx="6350" cy="7938"/>
            </a:xfrm>
            <a:custGeom>
              <a:avLst/>
              <a:gdLst/>
              <a:ahLst/>
              <a:cxnLst>
                <a:cxn ang="0">
                  <a:pos x="3" y="1"/>
                </a:cxn>
                <a:cxn ang="0">
                  <a:pos x="2" y="3"/>
                </a:cxn>
                <a:cxn ang="0">
                  <a:pos x="1" y="4"/>
                </a:cxn>
                <a:cxn ang="0">
                  <a:pos x="0" y="3"/>
                </a:cxn>
                <a:cxn ang="0">
                  <a:pos x="0" y="1"/>
                </a:cxn>
                <a:cxn ang="0">
                  <a:pos x="2" y="0"/>
                </a:cxn>
                <a:cxn ang="0">
                  <a:pos x="3" y="1"/>
                </a:cxn>
              </a:cxnLst>
              <a:rect l="0" t="0" r="r" b="b"/>
              <a:pathLst>
                <a:path w="3" h="4">
                  <a:moveTo>
                    <a:pt x="3" y="1"/>
                  </a:moveTo>
                  <a:cubicBezTo>
                    <a:pt x="3" y="1"/>
                    <a:pt x="2" y="3"/>
                    <a:pt x="2" y="3"/>
                  </a:cubicBezTo>
                  <a:cubicBezTo>
                    <a:pt x="2" y="3"/>
                    <a:pt x="1" y="4"/>
                    <a:pt x="1" y="4"/>
                  </a:cubicBezTo>
                  <a:cubicBezTo>
                    <a:pt x="1" y="4"/>
                    <a:pt x="0" y="3"/>
                    <a:pt x="0" y="3"/>
                  </a:cubicBezTo>
                  <a:cubicBezTo>
                    <a:pt x="0" y="2"/>
                    <a:pt x="0" y="1"/>
                    <a:pt x="0" y="1"/>
                  </a:cubicBezTo>
                  <a:cubicBezTo>
                    <a:pt x="1" y="1"/>
                    <a:pt x="2" y="0"/>
                    <a:pt x="2" y="0"/>
                  </a:cubicBezTo>
                  <a:cubicBezTo>
                    <a:pt x="2" y="0"/>
                    <a:pt x="3" y="1"/>
                    <a:pt x="3"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8" name="Freeform 219"/>
            <p:cNvSpPr>
              <a:spLocks/>
            </p:cNvSpPr>
            <p:nvPr/>
          </p:nvSpPr>
          <p:spPr bwMode="auto">
            <a:xfrm>
              <a:off x="1228726" y="919163"/>
              <a:ext cx="9525" cy="9525"/>
            </a:xfrm>
            <a:custGeom>
              <a:avLst/>
              <a:gdLst/>
              <a:ahLst/>
              <a:cxnLst>
                <a:cxn ang="0">
                  <a:pos x="5" y="2"/>
                </a:cxn>
                <a:cxn ang="0">
                  <a:pos x="4" y="0"/>
                </a:cxn>
                <a:cxn ang="0">
                  <a:pos x="2" y="0"/>
                </a:cxn>
                <a:cxn ang="0">
                  <a:pos x="1" y="0"/>
                </a:cxn>
                <a:cxn ang="0">
                  <a:pos x="0" y="2"/>
                </a:cxn>
                <a:cxn ang="0">
                  <a:pos x="1" y="4"/>
                </a:cxn>
                <a:cxn ang="0">
                  <a:pos x="2" y="4"/>
                </a:cxn>
                <a:cxn ang="0">
                  <a:pos x="3" y="4"/>
                </a:cxn>
                <a:cxn ang="0">
                  <a:pos x="4" y="4"/>
                </a:cxn>
                <a:cxn ang="0">
                  <a:pos x="5" y="3"/>
                </a:cxn>
                <a:cxn ang="0">
                  <a:pos x="5" y="2"/>
                </a:cxn>
              </a:cxnLst>
              <a:rect l="0" t="0" r="r" b="b"/>
              <a:pathLst>
                <a:path w="5" h="5">
                  <a:moveTo>
                    <a:pt x="5" y="2"/>
                  </a:moveTo>
                  <a:cubicBezTo>
                    <a:pt x="5" y="1"/>
                    <a:pt x="4" y="0"/>
                    <a:pt x="4" y="0"/>
                  </a:cubicBezTo>
                  <a:cubicBezTo>
                    <a:pt x="3" y="0"/>
                    <a:pt x="2" y="0"/>
                    <a:pt x="2" y="0"/>
                  </a:cubicBezTo>
                  <a:cubicBezTo>
                    <a:pt x="1" y="0"/>
                    <a:pt x="1" y="0"/>
                    <a:pt x="1" y="0"/>
                  </a:cubicBezTo>
                  <a:cubicBezTo>
                    <a:pt x="0" y="1"/>
                    <a:pt x="0" y="2"/>
                    <a:pt x="0" y="2"/>
                  </a:cubicBezTo>
                  <a:cubicBezTo>
                    <a:pt x="0" y="2"/>
                    <a:pt x="0" y="3"/>
                    <a:pt x="1" y="4"/>
                  </a:cubicBezTo>
                  <a:cubicBezTo>
                    <a:pt x="1" y="4"/>
                    <a:pt x="1" y="4"/>
                    <a:pt x="2" y="4"/>
                  </a:cubicBezTo>
                  <a:cubicBezTo>
                    <a:pt x="2" y="4"/>
                    <a:pt x="3" y="4"/>
                    <a:pt x="3" y="4"/>
                  </a:cubicBezTo>
                  <a:cubicBezTo>
                    <a:pt x="3" y="4"/>
                    <a:pt x="3" y="5"/>
                    <a:pt x="4" y="4"/>
                  </a:cubicBezTo>
                  <a:cubicBezTo>
                    <a:pt x="4" y="4"/>
                    <a:pt x="5" y="3"/>
                    <a:pt x="5" y="3"/>
                  </a:cubicBezTo>
                  <a:cubicBezTo>
                    <a:pt x="5" y="3"/>
                    <a:pt x="5" y="2"/>
                    <a:pt x="5"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9" name="Freeform 220"/>
            <p:cNvSpPr>
              <a:spLocks/>
            </p:cNvSpPr>
            <p:nvPr/>
          </p:nvSpPr>
          <p:spPr bwMode="auto">
            <a:xfrm>
              <a:off x="1209676" y="971550"/>
              <a:ext cx="7938" cy="7938"/>
            </a:xfrm>
            <a:custGeom>
              <a:avLst/>
              <a:gdLst/>
              <a:ahLst/>
              <a:cxnLst>
                <a:cxn ang="0">
                  <a:pos x="4" y="2"/>
                </a:cxn>
                <a:cxn ang="0">
                  <a:pos x="3" y="4"/>
                </a:cxn>
                <a:cxn ang="0">
                  <a:pos x="2" y="3"/>
                </a:cxn>
                <a:cxn ang="0">
                  <a:pos x="0" y="2"/>
                </a:cxn>
                <a:cxn ang="0">
                  <a:pos x="1" y="1"/>
                </a:cxn>
                <a:cxn ang="0">
                  <a:pos x="2" y="0"/>
                </a:cxn>
                <a:cxn ang="0">
                  <a:pos x="3" y="1"/>
                </a:cxn>
                <a:cxn ang="0">
                  <a:pos x="4" y="1"/>
                </a:cxn>
                <a:cxn ang="0">
                  <a:pos x="4" y="2"/>
                </a:cxn>
              </a:cxnLst>
              <a:rect l="0" t="0" r="r" b="b"/>
              <a:pathLst>
                <a:path w="4" h="4">
                  <a:moveTo>
                    <a:pt x="4" y="2"/>
                  </a:moveTo>
                  <a:cubicBezTo>
                    <a:pt x="4" y="2"/>
                    <a:pt x="4" y="4"/>
                    <a:pt x="3" y="4"/>
                  </a:cubicBezTo>
                  <a:cubicBezTo>
                    <a:pt x="3" y="4"/>
                    <a:pt x="2" y="3"/>
                    <a:pt x="2" y="3"/>
                  </a:cubicBezTo>
                  <a:cubicBezTo>
                    <a:pt x="1" y="3"/>
                    <a:pt x="0" y="2"/>
                    <a:pt x="0" y="2"/>
                  </a:cubicBezTo>
                  <a:cubicBezTo>
                    <a:pt x="0" y="2"/>
                    <a:pt x="1" y="1"/>
                    <a:pt x="1" y="1"/>
                  </a:cubicBezTo>
                  <a:cubicBezTo>
                    <a:pt x="1" y="0"/>
                    <a:pt x="2" y="0"/>
                    <a:pt x="2" y="0"/>
                  </a:cubicBezTo>
                  <a:cubicBezTo>
                    <a:pt x="3" y="0"/>
                    <a:pt x="2" y="1"/>
                    <a:pt x="3" y="1"/>
                  </a:cubicBezTo>
                  <a:cubicBezTo>
                    <a:pt x="3" y="1"/>
                    <a:pt x="4" y="1"/>
                    <a:pt x="4" y="1"/>
                  </a:cubicBezTo>
                  <a:cubicBezTo>
                    <a:pt x="4" y="1"/>
                    <a:pt x="4" y="2"/>
                    <a:pt x="4"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0" name="Freeform 221"/>
            <p:cNvSpPr>
              <a:spLocks/>
            </p:cNvSpPr>
            <p:nvPr/>
          </p:nvSpPr>
          <p:spPr bwMode="auto">
            <a:xfrm>
              <a:off x="1174751" y="1082675"/>
              <a:ext cx="9525" cy="11113"/>
            </a:xfrm>
            <a:custGeom>
              <a:avLst/>
              <a:gdLst/>
              <a:ahLst/>
              <a:cxnLst>
                <a:cxn ang="0">
                  <a:pos x="3" y="3"/>
                </a:cxn>
                <a:cxn ang="0">
                  <a:pos x="4" y="1"/>
                </a:cxn>
                <a:cxn ang="0">
                  <a:pos x="3" y="0"/>
                </a:cxn>
                <a:cxn ang="0">
                  <a:pos x="1" y="0"/>
                </a:cxn>
                <a:cxn ang="0">
                  <a:pos x="0" y="1"/>
                </a:cxn>
                <a:cxn ang="0">
                  <a:pos x="1" y="3"/>
                </a:cxn>
                <a:cxn ang="0">
                  <a:pos x="2" y="5"/>
                </a:cxn>
                <a:cxn ang="0">
                  <a:pos x="3" y="6"/>
                </a:cxn>
                <a:cxn ang="0">
                  <a:pos x="5" y="5"/>
                </a:cxn>
                <a:cxn ang="0">
                  <a:pos x="5" y="4"/>
                </a:cxn>
                <a:cxn ang="0">
                  <a:pos x="4" y="3"/>
                </a:cxn>
                <a:cxn ang="0">
                  <a:pos x="3" y="3"/>
                </a:cxn>
              </a:cxnLst>
              <a:rect l="0" t="0" r="r" b="b"/>
              <a:pathLst>
                <a:path w="5" h="6">
                  <a:moveTo>
                    <a:pt x="3" y="3"/>
                  </a:moveTo>
                  <a:cubicBezTo>
                    <a:pt x="3" y="2"/>
                    <a:pt x="4" y="2"/>
                    <a:pt x="4" y="1"/>
                  </a:cubicBezTo>
                  <a:cubicBezTo>
                    <a:pt x="4" y="1"/>
                    <a:pt x="3" y="0"/>
                    <a:pt x="3" y="0"/>
                  </a:cubicBezTo>
                  <a:cubicBezTo>
                    <a:pt x="2" y="0"/>
                    <a:pt x="2" y="0"/>
                    <a:pt x="1" y="0"/>
                  </a:cubicBezTo>
                  <a:cubicBezTo>
                    <a:pt x="1" y="0"/>
                    <a:pt x="1" y="1"/>
                    <a:pt x="0" y="1"/>
                  </a:cubicBezTo>
                  <a:cubicBezTo>
                    <a:pt x="0" y="2"/>
                    <a:pt x="0" y="3"/>
                    <a:pt x="1" y="3"/>
                  </a:cubicBezTo>
                  <a:cubicBezTo>
                    <a:pt x="1" y="4"/>
                    <a:pt x="1" y="4"/>
                    <a:pt x="2" y="5"/>
                  </a:cubicBezTo>
                  <a:cubicBezTo>
                    <a:pt x="2" y="5"/>
                    <a:pt x="3" y="6"/>
                    <a:pt x="3" y="6"/>
                  </a:cubicBezTo>
                  <a:cubicBezTo>
                    <a:pt x="4" y="6"/>
                    <a:pt x="5" y="6"/>
                    <a:pt x="5" y="5"/>
                  </a:cubicBezTo>
                  <a:cubicBezTo>
                    <a:pt x="5" y="5"/>
                    <a:pt x="5" y="4"/>
                    <a:pt x="5" y="4"/>
                  </a:cubicBezTo>
                  <a:cubicBezTo>
                    <a:pt x="5" y="4"/>
                    <a:pt x="5" y="3"/>
                    <a:pt x="4" y="3"/>
                  </a:cubicBezTo>
                  <a:cubicBezTo>
                    <a:pt x="4" y="3"/>
                    <a:pt x="3" y="3"/>
                    <a:pt x="3"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1" name="Freeform 222"/>
            <p:cNvSpPr>
              <a:spLocks/>
            </p:cNvSpPr>
            <p:nvPr/>
          </p:nvSpPr>
          <p:spPr bwMode="auto">
            <a:xfrm>
              <a:off x="1165226" y="1085850"/>
              <a:ext cx="4763" cy="6350"/>
            </a:xfrm>
            <a:custGeom>
              <a:avLst/>
              <a:gdLst/>
              <a:ahLst/>
              <a:cxnLst>
                <a:cxn ang="0">
                  <a:pos x="3" y="1"/>
                </a:cxn>
                <a:cxn ang="0">
                  <a:pos x="3" y="2"/>
                </a:cxn>
                <a:cxn ang="0">
                  <a:pos x="2" y="3"/>
                </a:cxn>
                <a:cxn ang="0">
                  <a:pos x="0" y="2"/>
                </a:cxn>
                <a:cxn ang="0">
                  <a:pos x="0" y="1"/>
                </a:cxn>
                <a:cxn ang="0">
                  <a:pos x="1" y="0"/>
                </a:cxn>
                <a:cxn ang="0">
                  <a:pos x="3" y="1"/>
                </a:cxn>
              </a:cxnLst>
              <a:rect l="0" t="0" r="r" b="b"/>
              <a:pathLst>
                <a:path w="3" h="3">
                  <a:moveTo>
                    <a:pt x="3" y="1"/>
                  </a:moveTo>
                  <a:cubicBezTo>
                    <a:pt x="3" y="1"/>
                    <a:pt x="3" y="2"/>
                    <a:pt x="3" y="2"/>
                  </a:cubicBezTo>
                  <a:cubicBezTo>
                    <a:pt x="3" y="3"/>
                    <a:pt x="2" y="3"/>
                    <a:pt x="2" y="3"/>
                  </a:cubicBezTo>
                  <a:cubicBezTo>
                    <a:pt x="1" y="3"/>
                    <a:pt x="0" y="2"/>
                    <a:pt x="0" y="2"/>
                  </a:cubicBezTo>
                  <a:cubicBezTo>
                    <a:pt x="0" y="2"/>
                    <a:pt x="0" y="1"/>
                    <a:pt x="0" y="1"/>
                  </a:cubicBezTo>
                  <a:cubicBezTo>
                    <a:pt x="0" y="0"/>
                    <a:pt x="1" y="0"/>
                    <a:pt x="1" y="0"/>
                  </a:cubicBezTo>
                  <a:cubicBezTo>
                    <a:pt x="2" y="0"/>
                    <a:pt x="3" y="0"/>
                    <a:pt x="3"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2" name="Freeform 223"/>
            <p:cNvSpPr>
              <a:spLocks/>
            </p:cNvSpPr>
            <p:nvPr/>
          </p:nvSpPr>
          <p:spPr bwMode="auto">
            <a:xfrm>
              <a:off x="1162051" y="1074738"/>
              <a:ext cx="3175" cy="6350"/>
            </a:xfrm>
            <a:custGeom>
              <a:avLst/>
              <a:gdLst/>
              <a:ahLst/>
              <a:cxnLst>
                <a:cxn ang="0">
                  <a:pos x="2" y="3"/>
                </a:cxn>
                <a:cxn ang="0">
                  <a:pos x="2" y="3"/>
                </a:cxn>
                <a:cxn ang="0">
                  <a:pos x="0" y="3"/>
                </a:cxn>
                <a:cxn ang="0">
                  <a:pos x="0" y="1"/>
                </a:cxn>
                <a:cxn ang="0">
                  <a:pos x="0" y="0"/>
                </a:cxn>
                <a:cxn ang="0">
                  <a:pos x="2" y="0"/>
                </a:cxn>
                <a:cxn ang="0">
                  <a:pos x="2" y="2"/>
                </a:cxn>
                <a:cxn ang="0">
                  <a:pos x="2" y="3"/>
                </a:cxn>
              </a:cxnLst>
              <a:rect l="0" t="0" r="r" b="b"/>
              <a:pathLst>
                <a:path w="2" h="3">
                  <a:moveTo>
                    <a:pt x="2" y="3"/>
                  </a:moveTo>
                  <a:cubicBezTo>
                    <a:pt x="2" y="3"/>
                    <a:pt x="2" y="3"/>
                    <a:pt x="2" y="3"/>
                  </a:cubicBezTo>
                  <a:cubicBezTo>
                    <a:pt x="1" y="3"/>
                    <a:pt x="0" y="3"/>
                    <a:pt x="0" y="3"/>
                  </a:cubicBezTo>
                  <a:cubicBezTo>
                    <a:pt x="0" y="2"/>
                    <a:pt x="0" y="1"/>
                    <a:pt x="0" y="1"/>
                  </a:cubicBezTo>
                  <a:cubicBezTo>
                    <a:pt x="0" y="1"/>
                    <a:pt x="0" y="0"/>
                    <a:pt x="0" y="0"/>
                  </a:cubicBezTo>
                  <a:cubicBezTo>
                    <a:pt x="1" y="0"/>
                    <a:pt x="1" y="0"/>
                    <a:pt x="2" y="0"/>
                  </a:cubicBezTo>
                  <a:cubicBezTo>
                    <a:pt x="2" y="1"/>
                    <a:pt x="2" y="1"/>
                    <a:pt x="2" y="2"/>
                  </a:cubicBezTo>
                  <a:cubicBezTo>
                    <a:pt x="2" y="2"/>
                    <a:pt x="2" y="3"/>
                    <a:pt x="2"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3" name="Freeform 224"/>
            <p:cNvSpPr>
              <a:spLocks/>
            </p:cNvSpPr>
            <p:nvPr/>
          </p:nvSpPr>
          <p:spPr bwMode="auto">
            <a:xfrm>
              <a:off x="1163638" y="1065213"/>
              <a:ext cx="4763" cy="7938"/>
            </a:xfrm>
            <a:custGeom>
              <a:avLst/>
              <a:gdLst/>
              <a:ahLst/>
              <a:cxnLst>
                <a:cxn ang="0">
                  <a:pos x="2" y="2"/>
                </a:cxn>
                <a:cxn ang="0">
                  <a:pos x="1" y="4"/>
                </a:cxn>
                <a:cxn ang="0">
                  <a:pos x="0" y="2"/>
                </a:cxn>
                <a:cxn ang="0">
                  <a:pos x="0" y="1"/>
                </a:cxn>
                <a:cxn ang="0">
                  <a:pos x="2" y="0"/>
                </a:cxn>
                <a:cxn ang="0">
                  <a:pos x="2" y="1"/>
                </a:cxn>
                <a:cxn ang="0">
                  <a:pos x="2" y="2"/>
                </a:cxn>
                <a:cxn ang="0">
                  <a:pos x="2" y="2"/>
                </a:cxn>
              </a:cxnLst>
              <a:rect l="0" t="0" r="r" b="b"/>
              <a:pathLst>
                <a:path w="3" h="4">
                  <a:moveTo>
                    <a:pt x="2" y="2"/>
                  </a:moveTo>
                  <a:cubicBezTo>
                    <a:pt x="2" y="3"/>
                    <a:pt x="2" y="4"/>
                    <a:pt x="1" y="4"/>
                  </a:cubicBezTo>
                  <a:cubicBezTo>
                    <a:pt x="1" y="4"/>
                    <a:pt x="0" y="3"/>
                    <a:pt x="0" y="2"/>
                  </a:cubicBezTo>
                  <a:cubicBezTo>
                    <a:pt x="0" y="2"/>
                    <a:pt x="0" y="1"/>
                    <a:pt x="0" y="1"/>
                  </a:cubicBezTo>
                  <a:cubicBezTo>
                    <a:pt x="1" y="0"/>
                    <a:pt x="1" y="0"/>
                    <a:pt x="2" y="0"/>
                  </a:cubicBezTo>
                  <a:cubicBezTo>
                    <a:pt x="2" y="0"/>
                    <a:pt x="2" y="0"/>
                    <a:pt x="2" y="1"/>
                  </a:cubicBezTo>
                  <a:cubicBezTo>
                    <a:pt x="3" y="1"/>
                    <a:pt x="2" y="1"/>
                    <a:pt x="2" y="2"/>
                  </a:cubicBezTo>
                  <a:cubicBezTo>
                    <a:pt x="2" y="2"/>
                    <a:pt x="2" y="2"/>
                    <a:pt x="2"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4" name="Freeform 225"/>
            <p:cNvSpPr>
              <a:spLocks/>
            </p:cNvSpPr>
            <p:nvPr/>
          </p:nvSpPr>
          <p:spPr bwMode="auto">
            <a:xfrm>
              <a:off x="1189038" y="1095375"/>
              <a:ext cx="4763" cy="7938"/>
            </a:xfrm>
            <a:custGeom>
              <a:avLst/>
              <a:gdLst/>
              <a:ahLst/>
              <a:cxnLst>
                <a:cxn ang="0">
                  <a:pos x="2" y="1"/>
                </a:cxn>
                <a:cxn ang="0">
                  <a:pos x="2" y="2"/>
                </a:cxn>
                <a:cxn ang="0">
                  <a:pos x="2" y="4"/>
                </a:cxn>
                <a:cxn ang="0">
                  <a:pos x="1" y="4"/>
                </a:cxn>
                <a:cxn ang="0">
                  <a:pos x="0" y="2"/>
                </a:cxn>
                <a:cxn ang="0">
                  <a:pos x="0" y="0"/>
                </a:cxn>
                <a:cxn ang="0">
                  <a:pos x="2" y="0"/>
                </a:cxn>
                <a:cxn ang="0">
                  <a:pos x="2" y="1"/>
                </a:cxn>
              </a:cxnLst>
              <a:rect l="0" t="0" r="r" b="b"/>
              <a:pathLst>
                <a:path w="2" h="4">
                  <a:moveTo>
                    <a:pt x="2" y="1"/>
                  </a:moveTo>
                  <a:cubicBezTo>
                    <a:pt x="2" y="2"/>
                    <a:pt x="2" y="2"/>
                    <a:pt x="2" y="2"/>
                  </a:cubicBezTo>
                  <a:cubicBezTo>
                    <a:pt x="2" y="3"/>
                    <a:pt x="2" y="4"/>
                    <a:pt x="2" y="4"/>
                  </a:cubicBezTo>
                  <a:cubicBezTo>
                    <a:pt x="2" y="4"/>
                    <a:pt x="1" y="4"/>
                    <a:pt x="1" y="4"/>
                  </a:cubicBezTo>
                  <a:cubicBezTo>
                    <a:pt x="0" y="3"/>
                    <a:pt x="0" y="2"/>
                    <a:pt x="0" y="2"/>
                  </a:cubicBezTo>
                  <a:cubicBezTo>
                    <a:pt x="0" y="1"/>
                    <a:pt x="0" y="0"/>
                    <a:pt x="0" y="0"/>
                  </a:cubicBezTo>
                  <a:cubicBezTo>
                    <a:pt x="0" y="0"/>
                    <a:pt x="1" y="0"/>
                    <a:pt x="2" y="0"/>
                  </a:cubicBezTo>
                  <a:cubicBezTo>
                    <a:pt x="2" y="0"/>
                    <a:pt x="2" y="1"/>
                    <a:pt x="2"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5" name="Freeform 226"/>
            <p:cNvSpPr>
              <a:spLocks/>
            </p:cNvSpPr>
            <p:nvPr/>
          </p:nvSpPr>
          <p:spPr bwMode="auto">
            <a:xfrm>
              <a:off x="1216026" y="1114425"/>
              <a:ext cx="7938" cy="7938"/>
            </a:xfrm>
            <a:custGeom>
              <a:avLst/>
              <a:gdLst/>
              <a:ahLst/>
              <a:cxnLst>
                <a:cxn ang="0">
                  <a:pos x="4" y="3"/>
                </a:cxn>
                <a:cxn ang="0">
                  <a:pos x="3" y="4"/>
                </a:cxn>
                <a:cxn ang="0">
                  <a:pos x="2" y="3"/>
                </a:cxn>
                <a:cxn ang="0">
                  <a:pos x="0" y="2"/>
                </a:cxn>
                <a:cxn ang="0">
                  <a:pos x="2" y="1"/>
                </a:cxn>
                <a:cxn ang="0">
                  <a:pos x="3" y="1"/>
                </a:cxn>
                <a:cxn ang="0">
                  <a:pos x="4" y="1"/>
                </a:cxn>
                <a:cxn ang="0">
                  <a:pos x="4" y="2"/>
                </a:cxn>
                <a:cxn ang="0">
                  <a:pos x="4" y="3"/>
                </a:cxn>
              </a:cxnLst>
              <a:rect l="0" t="0" r="r" b="b"/>
              <a:pathLst>
                <a:path w="4" h="4">
                  <a:moveTo>
                    <a:pt x="4" y="3"/>
                  </a:moveTo>
                  <a:cubicBezTo>
                    <a:pt x="3" y="3"/>
                    <a:pt x="3" y="4"/>
                    <a:pt x="3" y="4"/>
                  </a:cubicBezTo>
                  <a:cubicBezTo>
                    <a:pt x="3" y="4"/>
                    <a:pt x="2" y="3"/>
                    <a:pt x="2" y="3"/>
                  </a:cubicBezTo>
                  <a:cubicBezTo>
                    <a:pt x="1" y="2"/>
                    <a:pt x="0" y="2"/>
                    <a:pt x="0" y="2"/>
                  </a:cubicBezTo>
                  <a:cubicBezTo>
                    <a:pt x="0" y="1"/>
                    <a:pt x="1" y="1"/>
                    <a:pt x="2" y="1"/>
                  </a:cubicBezTo>
                  <a:cubicBezTo>
                    <a:pt x="2" y="1"/>
                    <a:pt x="3" y="1"/>
                    <a:pt x="3" y="1"/>
                  </a:cubicBezTo>
                  <a:cubicBezTo>
                    <a:pt x="3" y="1"/>
                    <a:pt x="4" y="0"/>
                    <a:pt x="4" y="1"/>
                  </a:cubicBezTo>
                  <a:cubicBezTo>
                    <a:pt x="4" y="1"/>
                    <a:pt x="4" y="1"/>
                    <a:pt x="4" y="2"/>
                  </a:cubicBezTo>
                  <a:cubicBezTo>
                    <a:pt x="4" y="2"/>
                    <a:pt x="4" y="2"/>
                    <a:pt x="4"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6" name="Freeform 227"/>
            <p:cNvSpPr>
              <a:spLocks/>
            </p:cNvSpPr>
            <p:nvPr/>
          </p:nvSpPr>
          <p:spPr bwMode="auto">
            <a:xfrm>
              <a:off x="1158876" y="1136650"/>
              <a:ext cx="6350" cy="9525"/>
            </a:xfrm>
            <a:custGeom>
              <a:avLst/>
              <a:gdLst/>
              <a:ahLst/>
              <a:cxnLst>
                <a:cxn ang="0">
                  <a:pos x="3" y="2"/>
                </a:cxn>
                <a:cxn ang="0">
                  <a:pos x="2" y="0"/>
                </a:cxn>
                <a:cxn ang="0">
                  <a:pos x="1" y="0"/>
                </a:cxn>
                <a:cxn ang="0">
                  <a:pos x="0" y="1"/>
                </a:cxn>
                <a:cxn ang="0">
                  <a:pos x="0" y="2"/>
                </a:cxn>
                <a:cxn ang="0">
                  <a:pos x="0" y="4"/>
                </a:cxn>
                <a:cxn ang="0">
                  <a:pos x="1" y="5"/>
                </a:cxn>
                <a:cxn ang="0">
                  <a:pos x="3" y="4"/>
                </a:cxn>
                <a:cxn ang="0">
                  <a:pos x="3" y="2"/>
                </a:cxn>
              </a:cxnLst>
              <a:rect l="0" t="0" r="r" b="b"/>
              <a:pathLst>
                <a:path w="3" h="5">
                  <a:moveTo>
                    <a:pt x="3" y="2"/>
                  </a:moveTo>
                  <a:cubicBezTo>
                    <a:pt x="3" y="2"/>
                    <a:pt x="3" y="1"/>
                    <a:pt x="2" y="0"/>
                  </a:cubicBezTo>
                  <a:cubicBezTo>
                    <a:pt x="2" y="0"/>
                    <a:pt x="1" y="0"/>
                    <a:pt x="1" y="0"/>
                  </a:cubicBezTo>
                  <a:cubicBezTo>
                    <a:pt x="0" y="0"/>
                    <a:pt x="0" y="1"/>
                    <a:pt x="0" y="1"/>
                  </a:cubicBezTo>
                  <a:cubicBezTo>
                    <a:pt x="0" y="1"/>
                    <a:pt x="0" y="2"/>
                    <a:pt x="0" y="2"/>
                  </a:cubicBezTo>
                  <a:cubicBezTo>
                    <a:pt x="0" y="3"/>
                    <a:pt x="0" y="4"/>
                    <a:pt x="0" y="4"/>
                  </a:cubicBezTo>
                  <a:cubicBezTo>
                    <a:pt x="1" y="4"/>
                    <a:pt x="1" y="5"/>
                    <a:pt x="1" y="5"/>
                  </a:cubicBezTo>
                  <a:cubicBezTo>
                    <a:pt x="2" y="5"/>
                    <a:pt x="3" y="5"/>
                    <a:pt x="3" y="4"/>
                  </a:cubicBezTo>
                  <a:cubicBezTo>
                    <a:pt x="3" y="4"/>
                    <a:pt x="3" y="3"/>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7" name="Freeform 228"/>
            <p:cNvSpPr>
              <a:spLocks/>
            </p:cNvSpPr>
            <p:nvPr/>
          </p:nvSpPr>
          <p:spPr bwMode="auto">
            <a:xfrm>
              <a:off x="1119188" y="1158875"/>
              <a:ext cx="12700" cy="11113"/>
            </a:xfrm>
            <a:custGeom>
              <a:avLst/>
              <a:gdLst/>
              <a:ahLst/>
              <a:cxnLst>
                <a:cxn ang="0">
                  <a:pos x="5" y="6"/>
                </a:cxn>
                <a:cxn ang="0">
                  <a:pos x="6" y="4"/>
                </a:cxn>
                <a:cxn ang="0">
                  <a:pos x="5" y="3"/>
                </a:cxn>
                <a:cxn ang="0">
                  <a:pos x="4" y="2"/>
                </a:cxn>
                <a:cxn ang="0">
                  <a:pos x="2" y="0"/>
                </a:cxn>
                <a:cxn ang="0">
                  <a:pos x="1" y="0"/>
                </a:cxn>
                <a:cxn ang="0">
                  <a:pos x="0" y="1"/>
                </a:cxn>
                <a:cxn ang="0">
                  <a:pos x="0" y="3"/>
                </a:cxn>
                <a:cxn ang="0">
                  <a:pos x="1" y="3"/>
                </a:cxn>
                <a:cxn ang="0">
                  <a:pos x="2" y="5"/>
                </a:cxn>
                <a:cxn ang="0">
                  <a:pos x="4" y="6"/>
                </a:cxn>
                <a:cxn ang="0">
                  <a:pos x="5" y="6"/>
                </a:cxn>
              </a:cxnLst>
              <a:rect l="0" t="0" r="r" b="b"/>
              <a:pathLst>
                <a:path w="6" h="6">
                  <a:moveTo>
                    <a:pt x="5" y="6"/>
                  </a:moveTo>
                  <a:cubicBezTo>
                    <a:pt x="5" y="6"/>
                    <a:pt x="6" y="5"/>
                    <a:pt x="6" y="4"/>
                  </a:cubicBezTo>
                  <a:cubicBezTo>
                    <a:pt x="6" y="4"/>
                    <a:pt x="5" y="3"/>
                    <a:pt x="5" y="3"/>
                  </a:cubicBezTo>
                  <a:cubicBezTo>
                    <a:pt x="4" y="2"/>
                    <a:pt x="4" y="2"/>
                    <a:pt x="4" y="2"/>
                  </a:cubicBezTo>
                  <a:cubicBezTo>
                    <a:pt x="3" y="1"/>
                    <a:pt x="3" y="0"/>
                    <a:pt x="2" y="0"/>
                  </a:cubicBezTo>
                  <a:cubicBezTo>
                    <a:pt x="2" y="0"/>
                    <a:pt x="1" y="0"/>
                    <a:pt x="1" y="0"/>
                  </a:cubicBezTo>
                  <a:cubicBezTo>
                    <a:pt x="1" y="0"/>
                    <a:pt x="0" y="0"/>
                    <a:pt x="0" y="1"/>
                  </a:cubicBezTo>
                  <a:cubicBezTo>
                    <a:pt x="0" y="1"/>
                    <a:pt x="0" y="2"/>
                    <a:pt x="0" y="3"/>
                  </a:cubicBezTo>
                  <a:cubicBezTo>
                    <a:pt x="0" y="3"/>
                    <a:pt x="1" y="3"/>
                    <a:pt x="1" y="3"/>
                  </a:cubicBezTo>
                  <a:cubicBezTo>
                    <a:pt x="1" y="4"/>
                    <a:pt x="2" y="5"/>
                    <a:pt x="2" y="5"/>
                  </a:cubicBezTo>
                  <a:cubicBezTo>
                    <a:pt x="3" y="5"/>
                    <a:pt x="3" y="6"/>
                    <a:pt x="4" y="6"/>
                  </a:cubicBezTo>
                  <a:cubicBezTo>
                    <a:pt x="4" y="6"/>
                    <a:pt x="5" y="6"/>
                    <a:pt x="5"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8" name="Freeform 229"/>
            <p:cNvSpPr>
              <a:spLocks/>
            </p:cNvSpPr>
            <p:nvPr/>
          </p:nvSpPr>
          <p:spPr bwMode="auto">
            <a:xfrm>
              <a:off x="1066801" y="1376363"/>
              <a:ext cx="7938" cy="9525"/>
            </a:xfrm>
            <a:custGeom>
              <a:avLst/>
              <a:gdLst/>
              <a:ahLst/>
              <a:cxnLst>
                <a:cxn ang="0">
                  <a:pos x="4" y="3"/>
                </a:cxn>
                <a:cxn ang="0">
                  <a:pos x="3" y="2"/>
                </a:cxn>
                <a:cxn ang="0">
                  <a:pos x="3" y="1"/>
                </a:cxn>
                <a:cxn ang="0">
                  <a:pos x="1" y="1"/>
                </a:cxn>
                <a:cxn ang="0">
                  <a:pos x="1" y="3"/>
                </a:cxn>
                <a:cxn ang="0">
                  <a:pos x="0" y="5"/>
                </a:cxn>
                <a:cxn ang="0">
                  <a:pos x="1" y="5"/>
                </a:cxn>
                <a:cxn ang="0">
                  <a:pos x="3" y="5"/>
                </a:cxn>
                <a:cxn ang="0">
                  <a:pos x="4" y="5"/>
                </a:cxn>
                <a:cxn ang="0">
                  <a:pos x="4" y="3"/>
                </a:cxn>
              </a:cxnLst>
              <a:rect l="0" t="0" r="r" b="b"/>
              <a:pathLst>
                <a:path w="4" h="5">
                  <a:moveTo>
                    <a:pt x="4" y="3"/>
                  </a:moveTo>
                  <a:cubicBezTo>
                    <a:pt x="4" y="3"/>
                    <a:pt x="3" y="2"/>
                    <a:pt x="3" y="2"/>
                  </a:cubicBezTo>
                  <a:cubicBezTo>
                    <a:pt x="3" y="1"/>
                    <a:pt x="3" y="1"/>
                    <a:pt x="3" y="1"/>
                  </a:cubicBezTo>
                  <a:cubicBezTo>
                    <a:pt x="2" y="0"/>
                    <a:pt x="1" y="1"/>
                    <a:pt x="1" y="1"/>
                  </a:cubicBezTo>
                  <a:cubicBezTo>
                    <a:pt x="1" y="2"/>
                    <a:pt x="1" y="3"/>
                    <a:pt x="1" y="3"/>
                  </a:cubicBezTo>
                  <a:cubicBezTo>
                    <a:pt x="1" y="3"/>
                    <a:pt x="0" y="4"/>
                    <a:pt x="0" y="5"/>
                  </a:cubicBezTo>
                  <a:cubicBezTo>
                    <a:pt x="0" y="5"/>
                    <a:pt x="1" y="5"/>
                    <a:pt x="1" y="5"/>
                  </a:cubicBezTo>
                  <a:cubicBezTo>
                    <a:pt x="2" y="5"/>
                    <a:pt x="3" y="5"/>
                    <a:pt x="3" y="5"/>
                  </a:cubicBezTo>
                  <a:cubicBezTo>
                    <a:pt x="3" y="5"/>
                    <a:pt x="4" y="5"/>
                    <a:pt x="4" y="5"/>
                  </a:cubicBezTo>
                  <a:cubicBezTo>
                    <a:pt x="4" y="4"/>
                    <a:pt x="4" y="4"/>
                    <a:pt x="4"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9" name="Freeform 230"/>
            <p:cNvSpPr>
              <a:spLocks/>
            </p:cNvSpPr>
            <p:nvPr/>
          </p:nvSpPr>
          <p:spPr bwMode="auto">
            <a:xfrm>
              <a:off x="1706563" y="785813"/>
              <a:ext cx="4763" cy="9525"/>
            </a:xfrm>
            <a:custGeom>
              <a:avLst/>
              <a:gdLst/>
              <a:ahLst/>
              <a:cxnLst>
                <a:cxn ang="0">
                  <a:pos x="3" y="4"/>
                </a:cxn>
                <a:cxn ang="0">
                  <a:pos x="2" y="4"/>
                </a:cxn>
                <a:cxn ang="0">
                  <a:pos x="1" y="5"/>
                </a:cxn>
                <a:cxn ang="0">
                  <a:pos x="0" y="4"/>
                </a:cxn>
                <a:cxn ang="0">
                  <a:pos x="0" y="2"/>
                </a:cxn>
                <a:cxn ang="0">
                  <a:pos x="0" y="1"/>
                </a:cxn>
                <a:cxn ang="0">
                  <a:pos x="2" y="0"/>
                </a:cxn>
                <a:cxn ang="0">
                  <a:pos x="2" y="0"/>
                </a:cxn>
                <a:cxn ang="0">
                  <a:pos x="2" y="2"/>
                </a:cxn>
                <a:cxn ang="0">
                  <a:pos x="3" y="4"/>
                </a:cxn>
              </a:cxnLst>
              <a:rect l="0" t="0" r="r" b="b"/>
              <a:pathLst>
                <a:path w="3" h="5">
                  <a:moveTo>
                    <a:pt x="3" y="4"/>
                  </a:moveTo>
                  <a:cubicBezTo>
                    <a:pt x="3" y="4"/>
                    <a:pt x="2" y="4"/>
                    <a:pt x="2" y="4"/>
                  </a:cubicBezTo>
                  <a:cubicBezTo>
                    <a:pt x="1" y="4"/>
                    <a:pt x="1" y="5"/>
                    <a:pt x="1" y="5"/>
                  </a:cubicBezTo>
                  <a:cubicBezTo>
                    <a:pt x="0" y="5"/>
                    <a:pt x="0" y="4"/>
                    <a:pt x="0" y="4"/>
                  </a:cubicBezTo>
                  <a:cubicBezTo>
                    <a:pt x="0" y="3"/>
                    <a:pt x="0" y="3"/>
                    <a:pt x="0" y="2"/>
                  </a:cubicBezTo>
                  <a:cubicBezTo>
                    <a:pt x="0" y="2"/>
                    <a:pt x="0" y="1"/>
                    <a:pt x="0" y="1"/>
                  </a:cubicBezTo>
                  <a:cubicBezTo>
                    <a:pt x="1" y="0"/>
                    <a:pt x="1" y="0"/>
                    <a:pt x="2" y="0"/>
                  </a:cubicBezTo>
                  <a:cubicBezTo>
                    <a:pt x="2" y="0"/>
                    <a:pt x="2" y="0"/>
                    <a:pt x="2" y="0"/>
                  </a:cubicBezTo>
                  <a:cubicBezTo>
                    <a:pt x="2" y="1"/>
                    <a:pt x="2" y="1"/>
                    <a:pt x="2" y="2"/>
                  </a:cubicBezTo>
                  <a:cubicBezTo>
                    <a:pt x="2" y="2"/>
                    <a:pt x="3" y="3"/>
                    <a:pt x="3"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0" name="Freeform 231"/>
            <p:cNvSpPr>
              <a:spLocks/>
            </p:cNvSpPr>
            <p:nvPr/>
          </p:nvSpPr>
          <p:spPr bwMode="auto">
            <a:xfrm>
              <a:off x="1035051" y="1273175"/>
              <a:ext cx="9525" cy="30163"/>
            </a:xfrm>
            <a:custGeom>
              <a:avLst/>
              <a:gdLst/>
              <a:ahLst/>
              <a:cxnLst>
                <a:cxn ang="0">
                  <a:pos x="3" y="15"/>
                </a:cxn>
                <a:cxn ang="0">
                  <a:pos x="4" y="13"/>
                </a:cxn>
                <a:cxn ang="0">
                  <a:pos x="5" y="9"/>
                </a:cxn>
                <a:cxn ang="0">
                  <a:pos x="4" y="6"/>
                </a:cxn>
                <a:cxn ang="0">
                  <a:pos x="5" y="3"/>
                </a:cxn>
                <a:cxn ang="0">
                  <a:pos x="5" y="0"/>
                </a:cxn>
                <a:cxn ang="0">
                  <a:pos x="4" y="0"/>
                </a:cxn>
                <a:cxn ang="0">
                  <a:pos x="3" y="1"/>
                </a:cxn>
                <a:cxn ang="0">
                  <a:pos x="1" y="2"/>
                </a:cxn>
                <a:cxn ang="0">
                  <a:pos x="1" y="3"/>
                </a:cxn>
                <a:cxn ang="0">
                  <a:pos x="1" y="4"/>
                </a:cxn>
                <a:cxn ang="0">
                  <a:pos x="2" y="6"/>
                </a:cxn>
                <a:cxn ang="0">
                  <a:pos x="2" y="7"/>
                </a:cxn>
                <a:cxn ang="0">
                  <a:pos x="1" y="8"/>
                </a:cxn>
                <a:cxn ang="0">
                  <a:pos x="0" y="7"/>
                </a:cxn>
                <a:cxn ang="0">
                  <a:pos x="0" y="8"/>
                </a:cxn>
                <a:cxn ang="0">
                  <a:pos x="0" y="9"/>
                </a:cxn>
                <a:cxn ang="0">
                  <a:pos x="1" y="11"/>
                </a:cxn>
                <a:cxn ang="0">
                  <a:pos x="1" y="11"/>
                </a:cxn>
                <a:cxn ang="0">
                  <a:pos x="2" y="13"/>
                </a:cxn>
                <a:cxn ang="0">
                  <a:pos x="1" y="15"/>
                </a:cxn>
                <a:cxn ang="0">
                  <a:pos x="2" y="15"/>
                </a:cxn>
                <a:cxn ang="0">
                  <a:pos x="3" y="15"/>
                </a:cxn>
              </a:cxnLst>
              <a:rect l="0" t="0" r="r" b="b"/>
              <a:pathLst>
                <a:path w="5" h="16">
                  <a:moveTo>
                    <a:pt x="3" y="15"/>
                  </a:moveTo>
                  <a:cubicBezTo>
                    <a:pt x="4" y="15"/>
                    <a:pt x="4" y="13"/>
                    <a:pt x="4" y="13"/>
                  </a:cubicBezTo>
                  <a:cubicBezTo>
                    <a:pt x="4" y="12"/>
                    <a:pt x="4" y="10"/>
                    <a:pt x="5" y="9"/>
                  </a:cubicBezTo>
                  <a:cubicBezTo>
                    <a:pt x="5" y="8"/>
                    <a:pt x="4" y="6"/>
                    <a:pt x="4" y="6"/>
                  </a:cubicBezTo>
                  <a:cubicBezTo>
                    <a:pt x="4" y="5"/>
                    <a:pt x="5" y="4"/>
                    <a:pt x="5" y="3"/>
                  </a:cubicBezTo>
                  <a:cubicBezTo>
                    <a:pt x="5" y="2"/>
                    <a:pt x="5" y="1"/>
                    <a:pt x="5" y="0"/>
                  </a:cubicBezTo>
                  <a:cubicBezTo>
                    <a:pt x="5" y="0"/>
                    <a:pt x="4" y="0"/>
                    <a:pt x="4" y="0"/>
                  </a:cubicBezTo>
                  <a:cubicBezTo>
                    <a:pt x="3" y="0"/>
                    <a:pt x="3" y="1"/>
                    <a:pt x="3" y="1"/>
                  </a:cubicBezTo>
                  <a:cubicBezTo>
                    <a:pt x="2" y="1"/>
                    <a:pt x="2" y="2"/>
                    <a:pt x="1" y="2"/>
                  </a:cubicBezTo>
                  <a:cubicBezTo>
                    <a:pt x="1" y="2"/>
                    <a:pt x="1" y="3"/>
                    <a:pt x="1" y="3"/>
                  </a:cubicBezTo>
                  <a:cubicBezTo>
                    <a:pt x="1" y="3"/>
                    <a:pt x="1" y="4"/>
                    <a:pt x="1" y="4"/>
                  </a:cubicBezTo>
                  <a:cubicBezTo>
                    <a:pt x="2" y="5"/>
                    <a:pt x="2" y="5"/>
                    <a:pt x="2" y="6"/>
                  </a:cubicBezTo>
                  <a:cubicBezTo>
                    <a:pt x="2" y="6"/>
                    <a:pt x="2" y="7"/>
                    <a:pt x="2" y="7"/>
                  </a:cubicBezTo>
                  <a:cubicBezTo>
                    <a:pt x="2" y="8"/>
                    <a:pt x="1" y="8"/>
                    <a:pt x="1" y="8"/>
                  </a:cubicBezTo>
                  <a:cubicBezTo>
                    <a:pt x="1" y="8"/>
                    <a:pt x="1" y="6"/>
                    <a:pt x="0" y="7"/>
                  </a:cubicBezTo>
                  <a:cubicBezTo>
                    <a:pt x="0" y="7"/>
                    <a:pt x="0" y="7"/>
                    <a:pt x="0" y="8"/>
                  </a:cubicBezTo>
                  <a:cubicBezTo>
                    <a:pt x="0" y="8"/>
                    <a:pt x="0" y="9"/>
                    <a:pt x="0" y="9"/>
                  </a:cubicBezTo>
                  <a:cubicBezTo>
                    <a:pt x="0" y="10"/>
                    <a:pt x="0" y="11"/>
                    <a:pt x="1" y="11"/>
                  </a:cubicBezTo>
                  <a:cubicBezTo>
                    <a:pt x="1" y="11"/>
                    <a:pt x="1" y="11"/>
                    <a:pt x="1" y="11"/>
                  </a:cubicBezTo>
                  <a:cubicBezTo>
                    <a:pt x="2" y="12"/>
                    <a:pt x="2" y="13"/>
                    <a:pt x="2" y="13"/>
                  </a:cubicBezTo>
                  <a:cubicBezTo>
                    <a:pt x="2" y="13"/>
                    <a:pt x="1" y="14"/>
                    <a:pt x="1" y="15"/>
                  </a:cubicBezTo>
                  <a:cubicBezTo>
                    <a:pt x="2" y="15"/>
                    <a:pt x="2" y="15"/>
                    <a:pt x="2" y="15"/>
                  </a:cubicBezTo>
                  <a:cubicBezTo>
                    <a:pt x="2" y="15"/>
                    <a:pt x="3" y="16"/>
                    <a:pt x="3" y="1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1" name="Freeform 232"/>
            <p:cNvSpPr>
              <a:spLocks/>
            </p:cNvSpPr>
            <p:nvPr/>
          </p:nvSpPr>
          <p:spPr bwMode="auto">
            <a:xfrm>
              <a:off x="1031876" y="1300163"/>
              <a:ext cx="4763" cy="3175"/>
            </a:xfrm>
            <a:custGeom>
              <a:avLst/>
              <a:gdLst/>
              <a:ahLst/>
              <a:cxnLst>
                <a:cxn ang="0">
                  <a:pos x="3" y="2"/>
                </a:cxn>
                <a:cxn ang="0">
                  <a:pos x="1" y="2"/>
                </a:cxn>
                <a:cxn ang="0">
                  <a:pos x="0" y="1"/>
                </a:cxn>
                <a:cxn ang="0">
                  <a:pos x="1" y="0"/>
                </a:cxn>
                <a:cxn ang="0">
                  <a:pos x="2" y="0"/>
                </a:cxn>
                <a:cxn ang="0">
                  <a:pos x="3" y="1"/>
                </a:cxn>
                <a:cxn ang="0">
                  <a:pos x="3" y="2"/>
                </a:cxn>
              </a:cxnLst>
              <a:rect l="0" t="0" r="r" b="b"/>
              <a:pathLst>
                <a:path w="3" h="2">
                  <a:moveTo>
                    <a:pt x="3" y="2"/>
                  </a:moveTo>
                  <a:cubicBezTo>
                    <a:pt x="2" y="2"/>
                    <a:pt x="1" y="2"/>
                    <a:pt x="1" y="2"/>
                  </a:cubicBezTo>
                  <a:cubicBezTo>
                    <a:pt x="1" y="2"/>
                    <a:pt x="0" y="2"/>
                    <a:pt x="0" y="1"/>
                  </a:cubicBezTo>
                  <a:cubicBezTo>
                    <a:pt x="0" y="1"/>
                    <a:pt x="1" y="1"/>
                    <a:pt x="1" y="0"/>
                  </a:cubicBezTo>
                  <a:cubicBezTo>
                    <a:pt x="1" y="0"/>
                    <a:pt x="2" y="0"/>
                    <a:pt x="2" y="0"/>
                  </a:cubicBezTo>
                  <a:cubicBezTo>
                    <a:pt x="2" y="1"/>
                    <a:pt x="3" y="1"/>
                    <a:pt x="3" y="1"/>
                  </a:cubicBezTo>
                  <a:cubicBezTo>
                    <a:pt x="3" y="2"/>
                    <a:pt x="3" y="2"/>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2" name="Freeform 233"/>
            <p:cNvSpPr>
              <a:spLocks/>
            </p:cNvSpPr>
            <p:nvPr/>
          </p:nvSpPr>
          <p:spPr bwMode="auto">
            <a:xfrm>
              <a:off x="1025526" y="1311275"/>
              <a:ext cx="6350" cy="9525"/>
            </a:xfrm>
            <a:custGeom>
              <a:avLst/>
              <a:gdLst/>
              <a:ahLst/>
              <a:cxnLst>
                <a:cxn ang="0">
                  <a:pos x="3" y="1"/>
                </a:cxn>
                <a:cxn ang="0">
                  <a:pos x="1" y="0"/>
                </a:cxn>
                <a:cxn ang="0">
                  <a:pos x="0" y="1"/>
                </a:cxn>
                <a:cxn ang="0">
                  <a:pos x="0" y="3"/>
                </a:cxn>
                <a:cxn ang="0">
                  <a:pos x="0" y="4"/>
                </a:cxn>
                <a:cxn ang="0">
                  <a:pos x="2" y="4"/>
                </a:cxn>
                <a:cxn ang="0">
                  <a:pos x="2" y="2"/>
                </a:cxn>
                <a:cxn ang="0">
                  <a:pos x="3" y="1"/>
                </a:cxn>
              </a:cxnLst>
              <a:rect l="0" t="0" r="r" b="b"/>
              <a:pathLst>
                <a:path w="3" h="5">
                  <a:moveTo>
                    <a:pt x="3" y="1"/>
                  </a:moveTo>
                  <a:cubicBezTo>
                    <a:pt x="2" y="0"/>
                    <a:pt x="2" y="0"/>
                    <a:pt x="1" y="0"/>
                  </a:cubicBezTo>
                  <a:cubicBezTo>
                    <a:pt x="1" y="0"/>
                    <a:pt x="0" y="1"/>
                    <a:pt x="0" y="1"/>
                  </a:cubicBezTo>
                  <a:cubicBezTo>
                    <a:pt x="0" y="2"/>
                    <a:pt x="0" y="3"/>
                    <a:pt x="0" y="3"/>
                  </a:cubicBezTo>
                  <a:cubicBezTo>
                    <a:pt x="0" y="3"/>
                    <a:pt x="0" y="4"/>
                    <a:pt x="0" y="4"/>
                  </a:cubicBezTo>
                  <a:cubicBezTo>
                    <a:pt x="1" y="5"/>
                    <a:pt x="2" y="4"/>
                    <a:pt x="2" y="4"/>
                  </a:cubicBezTo>
                  <a:cubicBezTo>
                    <a:pt x="2" y="4"/>
                    <a:pt x="2" y="3"/>
                    <a:pt x="2" y="2"/>
                  </a:cubicBezTo>
                  <a:cubicBezTo>
                    <a:pt x="2" y="2"/>
                    <a:pt x="3" y="1"/>
                    <a:pt x="3"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3" name="Freeform 234"/>
            <p:cNvSpPr>
              <a:spLocks/>
            </p:cNvSpPr>
            <p:nvPr/>
          </p:nvSpPr>
          <p:spPr bwMode="auto">
            <a:xfrm>
              <a:off x="1012826" y="1304925"/>
              <a:ext cx="28575" cy="80963"/>
            </a:xfrm>
            <a:custGeom>
              <a:avLst/>
              <a:gdLst/>
              <a:ahLst/>
              <a:cxnLst>
                <a:cxn ang="0">
                  <a:pos x="14" y="0"/>
                </a:cxn>
                <a:cxn ang="0">
                  <a:pos x="13" y="2"/>
                </a:cxn>
                <a:cxn ang="0">
                  <a:pos x="13" y="4"/>
                </a:cxn>
                <a:cxn ang="0">
                  <a:pos x="11" y="7"/>
                </a:cxn>
                <a:cxn ang="0">
                  <a:pos x="10" y="8"/>
                </a:cxn>
                <a:cxn ang="0">
                  <a:pos x="9" y="9"/>
                </a:cxn>
                <a:cxn ang="0">
                  <a:pos x="8" y="10"/>
                </a:cxn>
                <a:cxn ang="0">
                  <a:pos x="9" y="11"/>
                </a:cxn>
                <a:cxn ang="0">
                  <a:pos x="9" y="12"/>
                </a:cxn>
                <a:cxn ang="0">
                  <a:pos x="8" y="13"/>
                </a:cxn>
                <a:cxn ang="0">
                  <a:pos x="6" y="12"/>
                </a:cxn>
                <a:cxn ang="0">
                  <a:pos x="4" y="12"/>
                </a:cxn>
                <a:cxn ang="0">
                  <a:pos x="3" y="14"/>
                </a:cxn>
                <a:cxn ang="0">
                  <a:pos x="2" y="17"/>
                </a:cxn>
                <a:cxn ang="0">
                  <a:pos x="1" y="22"/>
                </a:cxn>
                <a:cxn ang="0">
                  <a:pos x="1" y="28"/>
                </a:cxn>
                <a:cxn ang="0">
                  <a:pos x="1" y="32"/>
                </a:cxn>
                <a:cxn ang="0">
                  <a:pos x="1" y="35"/>
                </a:cxn>
                <a:cxn ang="0">
                  <a:pos x="1" y="37"/>
                </a:cxn>
                <a:cxn ang="0">
                  <a:pos x="2" y="39"/>
                </a:cxn>
                <a:cxn ang="0">
                  <a:pos x="2" y="41"/>
                </a:cxn>
                <a:cxn ang="0">
                  <a:pos x="3" y="42"/>
                </a:cxn>
                <a:cxn ang="0">
                  <a:pos x="5" y="43"/>
                </a:cxn>
                <a:cxn ang="0">
                  <a:pos x="8" y="41"/>
                </a:cxn>
                <a:cxn ang="0">
                  <a:pos x="9" y="39"/>
                </a:cxn>
                <a:cxn ang="0">
                  <a:pos x="11" y="38"/>
                </a:cxn>
                <a:cxn ang="0">
                  <a:pos x="11" y="35"/>
                </a:cxn>
                <a:cxn ang="0">
                  <a:pos x="11" y="33"/>
                </a:cxn>
                <a:cxn ang="0">
                  <a:pos x="10" y="30"/>
                </a:cxn>
                <a:cxn ang="0">
                  <a:pos x="9" y="26"/>
                </a:cxn>
                <a:cxn ang="0">
                  <a:pos x="8" y="23"/>
                </a:cxn>
                <a:cxn ang="0">
                  <a:pos x="7" y="20"/>
                </a:cxn>
                <a:cxn ang="0">
                  <a:pos x="7" y="17"/>
                </a:cxn>
                <a:cxn ang="0">
                  <a:pos x="8" y="15"/>
                </a:cxn>
                <a:cxn ang="0">
                  <a:pos x="10" y="13"/>
                </a:cxn>
                <a:cxn ang="0">
                  <a:pos x="12" y="11"/>
                </a:cxn>
                <a:cxn ang="0">
                  <a:pos x="14" y="9"/>
                </a:cxn>
                <a:cxn ang="0">
                  <a:pos x="14" y="6"/>
                </a:cxn>
                <a:cxn ang="0">
                  <a:pos x="15" y="3"/>
                </a:cxn>
                <a:cxn ang="0">
                  <a:pos x="15" y="1"/>
                </a:cxn>
                <a:cxn ang="0">
                  <a:pos x="14" y="0"/>
                </a:cxn>
              </a:cxnLst>
              <a:rect l="0" t="0" r="r" b="b"/>
              <a:pathLst>
                <a:path w="15" h="43">
                  <a:moveTo>
                    <a:pt x="14" y="0"/>
                  </a:moveTo>
                  <a:cubicBezTo>
                    <a:pt x="14" y="0"/>
                    <a:pt x="13" y="1"/>
                    <a:pt x="13" y="2"/>
                  </a:cubicBezTo>
                  <a:cubicBezTo>
                    <a:pt x="13" y="2"/>
                    <a:pt x="13" y="4"/>
                    <a:pt x="13" y="4"/>
                  </a:cubicBezTo>
                  <a:cubicBezTo>
                    <a:pt x="12" y="5"/>
                    <a:pt x="12" y="6"/>
                    <a:pt x="11" y="7"/>
                  </a:cubicBezTo>
                  <a:cubicBezTo>
                    <a:pt x="11" y="7"/>
                    <a:pt x="11" y="7"/>
                    <a:pt x="10" y="8"/>
                  </a:cubicBezTo>
                  <a:cubicBezTo>
                    <a:pt x="10" y="8"/>
                    <a:pt x="9" y="9"/>
                    <a:pt x="9" y="9"/>
                  </a:cubicBezTo>
                  <a:cubicBezTo>
                    <a:pt x="8" y="9"/>
                    <a:pt x="8" y="10"/>
                    <a:pt x="8" y="10"/>
                  </a:cubicBezTo>
                  <a:cubicBezTo>
                    <a:pt x="8" y="10"/>
                    <a:pt x="9" y="11"/>
                    <a:pt x="9" y="11"/>
                  </a:cubicBezTo>
                  <a:cubicBezTo>
                    <a:pt x="9" y="11"/>
                    <a:pt x="9" y="12"/>
                    <a:pt x="9" y="12"/>
                  </a:cubicBezTo>
                  <a:cubicBezTo>
                    <a:pt x="9" y="12"/>
                    <a:pt x="8" y="13"/>
                    <a:pt x="8" y="13"/>
                  </a:cubicBezTo>
                  <a:cubicBezTo>
                    <a:pt x="7" y="13"/>
                    <a:pt x="7" y="12"/>
                    <a:pt x="6" y="12"/>
                  </a:cubicBezTo>
                  <a:cubicBezTo>
                    <a:pt x="6" y="12"/>
                    <a:pt x="5" y="12"/>
                    <a:pt x="4" y="12"/>
                  </a:cubicBezTo>
                  <a:cubicBezTo>
                    <a:pt x="4" y="12"/>
                    <a:pt x="3" y="14"/>
                    <a:pt x="3" y="14"/>
                  </a:cubicBezTo>
                  <a:cubicBezTo>
                    <a:pt x="2" y="15"/>
                    <a:pt x="2" y="17"/>
                    <a:pt x="2" y="17"/>
                  </a:cubicBezTo>
                  <a:cubicBezTo>
                    <a:pt x="1" y="18"/>
                    <a:pt x="1" y="21"/>
                    <a:pt x="1" y="22"/>
                  </a:cubicBezTo>
                  <a:cubicBezTo>
                    <a:pt x="1" y="23"/>
                    <a:pt x="1" y="26"/>
                    <a:pt x="1" y="28"/>
                  </a:cubicBezTo>
                  <a:cubicBezTo>
                    <a:pt x="1" y="29"/>
                    <a:pt x="1" y="31"/>
                    <a:pt x="1" y="32"/>
                  </a:cubicBezTo>
                  <a:cubicBezTo>
                    <a:pt x="1" y="33"/>
                    <a:pt x="0" y="34"/>
                    <a:pt x="1" y="35"/>
                  </a:cubicBezTo>
                  <a:cubicBezTo>
                    <a:pt x="1" y="36"/>
                    <a:pt x="1" y="37"/>
                    <a:pt x="1" y="37"/>
                  </a:cubicBezTo>
                  <a:cubicBezTo>
                    <a:pt x="1" y="38"/>
                    <a:pt x="2" y="38"/>
                    <a:pt x="2" y="39"/>
                  </a:cubicBezTo>
                  <a:cubicBezTo>
                    <a:pt x="2" y="39"/>
                    <a:pt x="2" y="40"/>
                    <a:pt x="2" y="41"/>
                  </a:cubicBezTo>
                  <a:cubicBezTo>
                    <a:pt x="2" y="41"/>
                    <a:pt x="3" y="42"/>
                    <a:pt x="3" y="42"/>
                  </a:cubicBezTo>
                  <a:cubicBezTo>
                    <a:pt x="4" y="42"/>
                    <a:pt x="5" y="43"/>
                    <a:pt x="5" y="43"/>
                  </a:cubicBezTo>
                  <a:cubicBezTo>
                    <a:pt x="6" y="43"/>
                    <a:pt x="7" y="42"/>
                    <a:pt x="8" y="41"/>
                  </a:cubicBezTo>
                  <a:cubicBezTo>
                    <a:pt x="8" y="41"/>
                    <a:pt x="9" y="39"/>
                    <a:pt x="9" y="39"/>
                  </a:cubicBezTo>
                  <a:cubicBezTo>
                    <a:pt x="10" y="38"/>
                    <a:pt x="10" y="38"/>
                    <a:pt x="11" y="38"/>
                  </a:cubicBezTo>
                  <a:cubicBezTo>
                    <a:pt x="11" y="37"/>
                    <a:pt x="11" y="36"/>
                    <a:pt x="11" y="35"/>
                  </a:cubicBezTo>
                  <a:cubicBezTo>
                    <a:pt x="11" y="35"/>
                    <a:pt x="11" y="33"/>
                    <a:pt x="11" y="33"/>
                  </a:cubicBezTo>
                  <a:cubicBezTo>
                    <a:pt x="11" y="32"/>
                    <a:pt x="10" y="31"/>
                    <a:pt x="10" y="30"/>
                  </a:cubicBezTo>
                  <a:cubicBezTo>
                    <a:pt x="9" y="29"/>
                    <a:pt x="9" y="27"/>
                    <a:pt x="9" y="26"/>
                  </a:cubicBezTo>
                  <a:cubicBezTo>
                    <a:pt x="9" y="25"/>
                    <a:pt x="9" y="24"/>
                    <a:pt x="8" y="23"/>
                  </a:cubicBezTo>
                  <a:cubicBezTo>
                    <a:pt x="8" y="22"/>
                    <a:pt x="7" y="21"/>
                    <a:pt x="7" y="20"/>
                  </a:cubicBezTo>
                  <a:cubicBezTo>
                    <a:pt x="7" y="19"/>
                    <a:pt x="7" y="18"/>
                    <a:pt x="7" y="17"/>
                  </a:cubicBezTo>
                  <a:cubicBezTo>
                    <a:pt x="7" y="17"/>
                    <a:pt x="8" y="16"/>
                    <a:pt x="8" y="15"/>
                  </a:cubicBezTo>
                  <a:cubicBezTo>
                    <a:pt x="9" y="15"/>
                    <a:pt x="10" y="14"/>
                    <a:pt x="10" y="13"/>
                  </a:cubicBezTo>
                  <a:cubicBezTo>
                    <a:pt x="11" y="13"/>
                    <a:pt x="12" y="12"/>
                    <a:pt x="12" y="11"/>
                  </a:cubicBezTo>
                  <a:cubicBezTo>
                    <a:pt x="13" y="11"/>
                    <a:pt x="14" y="10"/>
                    <a:pt x="14" y="9"/>
                  </a:cubicBezTo>
                  <a:cubicBezTo>
                    <a:pt x="14" y="8"/>
                    <a:pt x="14" y="7"/>
                    <a:pt x="14" y="6"/>
                  </a:cubicBezTo>
                  <a:cubicBezTo>
                    <a:pt x="15" y="5"/>
                    <a:pt x="15" y="4"/>
                    <a:pt x="15" y="3"/>
                  </a:cubicBezTo>
                  <a:cubicBezTo>
                    <a:pt x="15" y="3"/>
                    <a:pt x="15" y="1"/>
                    <a:pt x="15" y="1"/>
                  </a:cubicBezTo>
                  <a:cubicBezTo>
                    <a:pt x="15" y="0"/>
                    <a:pt x="14" y="0"/>
                    <a:pt x="14"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4" name="Freeform 235"/>
            <p:cNvSpPr>
              <a:spLocks/>
            </p:cNvSpPr>
            <p:nvPr/>
          </p:nvSpPr>
          <p:spPr bwMode="auto">
            <a:xfrm>
              <a:off x="1025526" y="1387475"/>
              <a:ext cx="26988" cy="23813"/>
            </a:xfrm>
            <a:custGeom>
              <a:avLst/>
              <a:gdLst/>
              <a:ahLst/>
              <a:cxnLst>
                <a:cxn ang="0">
                  <a:pos x="12" y="8"/>
                </a:cxn>
                <a:cxn ang="0">
                  <a:pos x="13" y="9"/>
                </a:cxn>
                <a:cxn ang="0">
                  <a:pos x="14" y="8"/>
                </a:cxn>
                <a:cxn ang="0">
                  <a:pos x="13" y="6"/>
                </a:cxn>
                <a:cxn ang="0">
                  <a:pos x="11" y="3"/>
                </a:cxn>
                <a:cxn ang="0">
                  <a:pos x="8" y="1"/>
                </a:cxn>
                <a:cxn ang="0">
                  <a:pos x="6" y="0"/>
                </a:cxn>
                <a:cxn ang="0">
                  <a:pos x="4" y="0"/>
                </a:cxn>
                <a:cxn ang="0">
                  <a:pos x="2" y="1"/>
                </a:cxn>
                <a:cxn ang="0">
                  <a:pos x="1" y="2"/>
                </a:cxn>
                <a:cxn ang="0">
                  <a:pos x="0" y="4"/>
                </a:cxn>
                <a:cxn ang="0">
                  <a:pos x="1" y="6"/>
                </a:cxn>
                <a:cxn ang="0">
                  <a:pos x="2" y="7"/>
                </a:cxn>
                <a:cxn ang="0">
                  <a:pos x="3" y="9"/>
                </a:cxn>
                <a:cxn ang="0">
                  <a:pos x="5" y="11"/>
                </a:cxn>
                <a:cxn ang="0">
                  <a:pos x="6" y="12"/>
                </a:cxn>
                <a:cxn ang="0">
                  <a:pos x="8" y="12"/>
                </a:cxn>
                <a:cxn ang="0">
                  <a:pos x="10" y="12"/>
                </a:cxn>
                <a:cxn ang="0">
                  <a:pos x="11" y="11"/>
                </a:cxn>
                <a:cxn ang="0">
                  <a:pos x="11" y="9"/>
                </a:cxn>
                <a:cxn ang="0">
                  <a:pos x="12" y="8"/>
                </a:cxn>
              </a:cxnLst>
              <a:rect l="0" t="0" r="r" b="b"/>
              <a:pathLst>
                <a:path w="14" h="12">
                  <a:moveTo>
                    <a:pt x="12" y="8"/>
                  </a:moveTo>
                  <a:cubicBezTo>
                    <a:pt x="12" y="8"/>
                    <a:pt x="13" y="9"/>
                    <a:pt x="13" y="9"/>
                  </a:cubicBezTo>
                  <a:cubicBezTo>
                    <a:pt x="13" y="9"/>
                    <a:pt x="14" y="8"/>
                    <a:pt x="14" y="8"/>
                  </a:cubicBezTo>
                  <a:cubicBezTo>
                    <a:pt x="14" y="7"/>
                    <a:pt x="14" y="6"/>
                    <a:pt x="13" y="6"/>
                  </a:cubicBezTo>
                  <a:cubicBezTo>
                    <a:pt x="13" y="5"/>
                    <a:pt x="11" y="3"/>
                    <a:pt x="11" y="3"/>
                  </a:cubicBezTo>
                  <a:cubicBezTo>
                    <a:pt x="10" y="2"/>
                    <a:pt x="8" y="2"/>
                    <a:pt x="8" y="1"/>
                  </a:cubicBezTo>
                  <a:cubicBezTo>
                    <a:pt x="7" y="1"/>
                    <a:pt x="6" y="0"/>
                    <a:pt x="6" y="0"/>
                  </a:cubicBezTo>
                  <a:cubicBezTo>
                    <a:pt x="5" y="0"/>
                    <a:pt x="4" y="0"/>
                    <a:pt x="4" y="0"/>
                  </a:cubicBezTo>
                  <a:cubicBezTo>
                    <a:pt x="3" y="0"/>
                    <a:pt x="2" y="0"/>
                    <a:pt x="2" y="1"/>
                  </a:cubicBezTo>
                  <a:cubicBezTo>
                    <a:pt x="1" y="1"/>
                    <a:pt x="1" y="2"/>
                    <a:pt x="1" y="2"/>
                  </a:cubicBezTo>
                  <a:cubicBezTo>
                    <a:pt x="0" y="3"/>
                    <a:pt x="0" y="3"/>
                    <a:pt x="0" y="4"/>
                  </a:cubicBezTo>
                  <a:cubicBezTo>
                    <a:pt x="0" y="4"/>
                    <a:pt x="1" y="5"/>
                    <a:pt x="1" y="6"/>
                  </a:cubicBezTo>
                  <a:cubicBezTo>
                    <a:pt x="1" y="6"/>
                    <a:pt x="2" y="7"/>
                    <a:pt x="2" y="7"/>
                  </a:cubicBezTo>
                  <a:cubicBezTo>
                    <a:pt x="3" y="7"/>
                    <a:pt x="3" y="9"/>
                    <a:pt x="3" y="9"/>
                  </a:cubicBezTo>
                  <a:cubicBezTo>
                    <a:pt x="4" y="9"/>
                    <a:pt x="5" y="10"/>
                    <a:pt x="5" y="11"/>
                  </a:cubicBezTo>
                  <a:cubicBezTo>
                    <a:pt x="5" y="11"/>
                    <a:pt x="6" y="12"/>
                    <a:pt x="6" y="12"/>
                  </a:cubicBezTo>
                  <a:cubicBezTo>
                    <a:pt x="7" y="12"/>
                    <a:pt x="8" y="12"/>
                    <a:pt x="8" y="12"/>
                  </a:cubicBezTo>
                  <a:cubicBezTo>
                    <a:pt x="9" y="12"/>
                    <a:pt x="10" y="12"/>
                    <a:pt x="10" y="12"/>
                  </a:cubicBezTo>
                  <a:cubicBezTo>
                    <a:pt x="10" y="12"/>
                    <a:pt x="11" y="11"/>
                    <a:pt x="11" y="11"/>
                  </a:cubicBezTo>
                  <a:cubicBezTo>
                    <a:pt x="11" y="10"/>
                    <a:pt x="11" y="9"/>
                    <a:pt x="11" y="9"/>
                  </a:cubicBezTo>
                  <a:cubicBezTo>
                    <a:pt x="11" y="8"/>
                    <a:pt x="11" y="8"/>
                    <a:pt x="12"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5" name="Freeform 236"/>
            <p:cNvSpPr>
              <a:spLocks/>
            </p:cNvSpPr>
            <p:nvPr/>
          </p:nvSpPr>
          <p:spPr bwMode="auto">
            <a:xfrm>
              <a:off x="1049338" y="1611313"/>
              <a:ext cx="17463" cy="12700"/>
            </a:xfrm>
            <a:custGeom>
              <a:avLst/>
              <a:gdLst/>
              <a:ahLst/>
              <a:cxnLst>
                <a:cxn ang="0">
                  <a:pos x="7" y="5"/>
                </a:cxn>
                <a:cxn ang="0">
                  <a:pos x="6" y="5"/>
                </a:cxn>
                <a:cxn ang="0">
                  <a:pos x="4" y="5"/>
                </a:cxn>
                <a:cxn ang="0">
                  <a:pos x="2" y="4"/>
                </a:cxn>
                <a:cxn ang="0">
                  <a:pos x="1" y="3"/>
                </a:cxn>
                <a:cxn ang="0">
                  <a:pos x="1" y="1"/>
                </a:cxn>
                <a:cxn ang="0">
                  <a:pos x="3" y="0"/>
                </a:cxn>
                <a:cxn ang="0">
                  <a:pos x="4" y="1"/>
                </a:cxn>
                <a:cxn ang="0">
                  <a:pos x="5" y="2"/>
                </a:cxn>
                <a:cxn ang="0">
                  <a:pos x="7" y="2"/>
                </a:cxn>
                <a:cxn ang="0">
                  <a:pos x="9" y="3"/>
                </a:cxn>
                <a:cxn ang="0">
                  <a:pos x="9" y="4"/>
                </a:cxn>
                <a:cxn ang="0">
                  <a:pos x="8" y="5"/>
                </a:cxn>
                <a:cxn ang="0">
                  <a:pos x="7" y="5"/>
                </a:cxn>
              </a:cxnLst>
              <a:rect l="0" t="0" r="r" b="b"/>
              <a:pathLst>
                <a:path w="9" h="6">
                  <a:moveTo>
                    <a:pt x="7" y="5"/>
                  </a:moveTo>
                  <a:cubicBezTo>
                    <a:pt x="6" y="5"/>
                    <a:pt x="6" y="5"/>
                    <a:pt x="6" y="5"/>
                  </a:cubicBezTo>
                  <a:cubicBezTo>
                    <a:pt x="5" y="6"/>
                    <a:pt x="4" y="5"/>
                    <a:pt x="4" y="5"/>
                  </a:cubicBezTo>
                  <a:cubicBezTo>
                    <a:pt x="3" y="5"/>
                    <a:pt x="2" y="4"/>
                    <a:pt x="2" y="4"/>
                  </a:cubicBezTo>
                  <a:cubicBezTo>
                    <a:pt x="1" y="4"/>
                    <a:pt x="1" y="4"/>
                    <a:pt x="1" y="3"/>
                  </a:cubicBezTo>
                  <a:cubicBezTo>
                    <a:pt x="0" y="3"/>
                    <a:pt x="1" y="1"/>
                    <a:pt x="1" y="1"/>
                  </a:cubicBezTo>
                  <a:cubicBezTo>
                    <a:pt x="2" y="1"/>
                    <a:pt x="3" y="0"/>
                    <a:pt x="3" y="0"/>
                  </a:cubicBezTo>
                  <a:cubicBezTo>
                    <a:pt x="4" y="0"/>
                    <a:pt x="4" y="1"/>
                    <a:pt x="4" y="1"/>
                  </a:cubicBezTo>
                  <a:cubicBezTo>
                    <a:pt x="5" y="1"/>
                    <a:pt x="5" y="2"/>
                    <a:pt x="5" y="2"/>
                  </a:cubicBezTo>
                  <a:cubicBezTo>
                    <a:pt x="6" y="2"/>
                    <a:pt x="7" y="2"/>
                    <a:pt x="7" y="2"/>
                  </a:cubicBezTo>
                  <a:cubicBezTo>
                    <a:pt x="8" y="3"/>
                    <a:pt x="8" y="3"/>
                    <a:pt x="9" y="3"/>
                  </a:cubicBezTo>
                  <a:cubicBezTo>
                    <a:pt x="9" y="3"/>
                    <a:pt x="9" y="4"/>
                    <a:pt x="9" y="4"/>
                  </a:cubicBezTo>
                  <a:cubicBezTo>
                    <a:pt x="9" y="4"/>
                    <a:pt x="8" y="5"/>
                    <a:pt x="8" y="5"/>
                  </a:cubicBezTo>
                  <a:cubicBezTo>
                    <a:pt x="8" y="5"/>
                    <a:pt x="7" y="5"/>
                    <a:pt x="7"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6" name="Freeform 237"/>
            <p:cNvSpPr>
              <a:spLocks/>
            </p:cNvSpPr>
            <p:nvPr/>
          </p:nvSpPr>
          <p:spPr bwMode="auto">
            <a:xfrm>
              <a:off x="1031876" y="1674813"/>
              <a:ext cx="9525" cy="6350"/>
            </a:xfrm>
            <a:custGeom>
              <a:avLst/>
              <a:gdLst/>
              <a:ahLst/>
              <a:cxnLst>
                <a:cxn ang="0">
                  <a:pos x="5" y="3"/>
                </a:cxn>
                <a:cxn ang="0">
                  <a:pos x="3" y="4"/>
                </a:cxn>
                <a:cxn ang="0">
                  <a:pos x="1" y="3"/>
                </a:cxn>
                <a:cxn ang="0">
                  <a:pos x="1" y="2"/>
                </a:cxn>
                <a:cxn ang="0">
                  <a:pos x="1" y="1"/>
                </a:cxn>
                <a:cxn ang="0">
                  <a:pos x="2" y="0"/>
                </a:cxn>
                <a:cxn ang="0">
                  <a:pos x="3" y="1"/>
                </a:cxn>
                <a:cxn ang="0">
                  <a:pos x="4" y="1"/>
                </a:cxn>
                <a:cxn ang="0">
                  <a:pos x="5" y="2"/>
                </a:cxn>
                <a:cxn ang="0">
                  <a:pos x="5" y="3"/>
                </a:cxn>
              </a:cxnLst>
              <a:rect l="0" t="0" r="r" b="b"/>
              <a:pathLst>
                <a:path w="5" h="4">
                  <a:moveTo>
                    <a:pt x="5" y="3"/>
                  </a:moveTo>
                  <a:cubicBezTo>
                    <a:pt x="4" y="4"/>
                    <a:pt x="3" y="4"/>
                    <a:pt x="3" y="4"/>
                  </a:cubicBezTo>
                  <a:cubicBezTo>
                    <a:pt x="2" y="4"/>
                    <a:pt x="2" y="4"/>
                    <a:pt x="1" y="3"/>
                  </a:cubicBezTo>
                  <a:cubicBezTo>
                    <a:pt x="1" y="3"/>
                    <a:pt x="1" y="2"/>
                    <a:pt x="1" y="2"/>
                  </a:cubicBezTo>
                  <a:cubicBezTo>
                    <a:pt x="0" y="2"/>
                    <a:pt x="1" y="1"/>
                    <a:pt x="1" y="1"/>
                  </a:cubicBezTo>
                  <a:cubicBezTo>
                    <a:pt x="1" y="0"/>
                    <a:pt x="2" y="0"/>
                    <a:pt x="2" y="0"/>
                  </a:cubicBezTo>
                  <a:cubicBezTo>
                    <a:pt x="2" y="0"/>
                    <a:pt x="2" y="1"/>
                    <a:pt x="3" y="1"/>
                  </a:cubicBezTo>
                  <a:cubicBezTo>
                    <a:pt x="3" y="1"/>
                    <a:pt x="4" y="1"/>
                    <a:pt x="4" y="1"/>
                  </a:cubicBezTo>
                  <a:cubicBezTo>
                    <a:pt x="5" y="2"/>
                    <a:pt x="5" y="2"/>
                    <a:pt x="5" y="2"/>
                  </a:cubicBezTo>
                  <a:cubicBezTo>
                    <a:pt x="5" y="3"/>
                    <a:pt x="5" y="3"/>
                    <a:pt x="5"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7" name="Freeform 238"/>
            <p:cNvSpPr>
              <a:spLocks/>
            </p:cNvSpPr>
            <p:nvPr/>
          </p:nvSpPr>
          <p:spPr bwMode="auto">
            <a:xfrm>
              <a:off x="1754188" y="781050"/>
              <a:ext cx="4763" cy="6350"/>
            </a:xfrm>
            <a:custGeom>
              <a:avLst/>
              <a:gdLst/>
              <a:ahLst/>
              <a:cxnLst>
                <a:cxn ang="0">
                  <a:pos x="2" y="0"/>
                </a:cxn>
                <a:cxn ang="0">
                  <a:pos x="0" y="0"/>
                </a:cxn>
                <a:cxn ang="0">
                  <a:pos x="0" y="1"/>
                </a:cxn>
                <a:cxn ang="0">
                  <a:pos x="1" y="3"/>
                </a:cxn>
                <a:cxn ang="0">
                  <a:pos x="2" y="2"/>
                </a:cxn>
                <a:cxn ang="0">
                  <a:pos x="3" y="1"/>
                </a:cxn>
                <a:cxn ang="0">
                  <a:pos x="2" y="0"/>
                </a:cxn>
              </a:cxnLst>
              <a:rect l="0" t="0" r="r" b="b"/>
              <a:pathLst>
                <a:path w="3" h="3">
                  <a:moveTo>
                    <a:pt x="2" y="0"/>
                  </a:moveTo>
                  <a:cubicBezTo>
                    <a:pt x="2" y="0"/>
                    <a:pt x="1" y="0"/>
                    <a:pt x="0" y="0"/>
                  </a:cubicBezTo>
                  <a:cubicBezTo>
                    <a:pt x="0" y="0"/>
                    <a:pt x="0" y="1"/>
                    <a:pt x="0" y="1"/>
                  </a:cubicBezTo>
                  <a:cubicBezTo>
                    <a:pt x="0" y="2"/>
                    <a:pt x="1" y="3"/>
                    <a:pt x="1" y="3"/>
                  </a:cubicBezTo>
                  <a:cubicBezTo>
                    <a:pt x="2" y="3"/>
                    <a:pt x="2" y="3"/>
                    <a:pt x="2" y="2"/>
                  </a:cubicBezTo>
                  <a:cubicBezTo>
                    <a:pt x="3" y="2"/>
                    <a:pt x="3" y="1"/>
                    <a:pt x="3" y="1"/>
                  </a:cubicBezTo>
                  <a:cubicBezTo>
                    <a:pt x="3" y="0"/>
                    <a:pt x="2" y="0"/>
                    <a:pt x="2"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8" name="Freeform 239"/>
            <p:cNvSpPr>
              <a:spLocks/>
            </p:cNvSpPr>
            <p:nvPr/>
          </p:nvSpPr>
          <p:spPr bwMode="auto">
            <a:xfrm>
              <a:off x="1720851" y="757238"/>
              <a:ext cx="7938" cy="7938"/>
            </a:xfrm>
            <a:custGeom>
              <a:avLst/>
              <a:gdLst/>
              <a:ahLst/>
              <a:cxnLst>
                <a:cxn ang="0">
                  <a:pos x="4" y="3"/>
                </a:cxn>
                <a:cxn ang="0">
                  <a:pos x="3" y="3"/>
                </a:cxn>
                <a:cxn ang="0">
                  <a:pos x="2" y="4"/>
                </a:cxn>
                <a:cxn ang="0">
                  <a:pos x="1" y="4"/>
                </a:cxn>
                <a:cxn ang="0">
                  <a:pos x="1" y="3"/>
                </a:cxn>
                <a:cxn ang="0">
                  <a:pos x="1" y="2"/>
                </a:cxn>
                <a:cxn ang="0">
                  <a:pos x="2" y="1"/>
                </a:cxn>
                <a:cxn ang="0">
                  <a:pos x="3" y="1"/>
                </a:cxn>
                <a:cxn ang="0">
                  <a:pos x="4" y="3"/>
                </a:cxn>
              </a:cxnLst>
              <a:rect l="0" t="0" r="r" b="b"/>
              <a:pathLst>
                <a:path w="4" h="4">
                  <a:moveTo>
                    <a:pt x="4" y="3"/>
                  </a:moveTo>
                  <a:cubicBezTo>
                    <a:pt x="4" y="3"/>
                    <a:pt x="3" y="3"/>
                    <a:pt x="3" y="3"/>
                  </a:cubicBezTo>
                  <a:cubicBezTo>
                    <a:pt x="3" y="3"/>
                    <a:pt x="3" y="4"/>
                    <a:pt x="2" y="4"/>
                  </a:cubicBezTo>
                  <a:cubicBezTo>
                    <a:pt x="2" y="4"/>
                    <a:pt x="1" y="4"/>
                    <a:pt x="1" y="4"/>
                  </a:cubicBezTo>
                  <a:cubicBezTo>
                    <a:pt x="1" y="4"/>
                    <a:pt x="1" y="4"/>
                    <a:pt x="1" y="3"/>
                  </a:cubicBezTo>
                  <a:cubicBezTo>
                    <a:pt x="0" y="3"/>
                    <a:pt x="1" y="2"/>
                    <a:pt x="1" y="2"/>
                  </a:cubicBezTo>
                  <a:cubicBezTo>
                    <a:pt x="1" y="2"/>
                    <a:pt x="1" y="1"/>
                    <a:pt x="2" y="1"/>
                  </a:cubicBezTo>
                  <a:cubicBezTo>
                    <a:pt x="2" y="0"/>
                    <a:pt x="3" y="0"/>
                    <a:pt x="3" y="1"/>
                  </a:cubicBezTo>
                  <a:cubicBezTo>
                    <a:pt x="4" y="1"/>
                    <a:pt x="4" y="2"/>
                    <a:pt x="4"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9" name="Freeform 240"/>
            <p:cNvSpPr>
              <a:spLocks/>
            </p:cNvSpPr>
            <p:nvPr/>
          </p:nvSpPr>
          <p:spPr bwMode="auto">
            <a:xfrm>
              <a:off x="1698626" y="715963"/>
              <a:ext cx="7938" cy="9525"/>
            </a:xfrm>
            <a:custGeom>
              <a:avLst/>
              <a:gdLst/>
              <a:ahLst/>
              <a:cxnLst>
                <a:cxn ang="0">
                  <a:pos x="4" y="5"/>
                </a:cxn>
                <a:cxn ang="0">
                  <a:pos x="2" y="5"/>
                </a:cxn>
                <a:cxn ang="0">
                  <a:pos x="1" y="3"/>
                </a:cxn>
                <a:cxn ang="0">
                  <a:pos x="1" y="2"/>
                </a:cxn>
                <a:cxn ang="0">
                  <a:pos x="1" y="0"/>
                </a:cxn>
                <a:cxn ang="0">
                  <a:pos x="3" y="0"/>
                </a:cxn>
                <a:cxn ang="0">
                  <a:pos x="3" y="2"/>
                </a:cxn>
                <a:cxn ang="0">
                  <a:pos x="4" y="2"/>
                </a:cxn>
                <a:cxn ang="0">
                  <a:pos x="4" y="5"/>
                </a:cxn>
              </a:cxnLst>
              <a:rect l="0" t="0" r="r" b="b"/>
              <a:pathLst>
                <a:path w="4" h="5">
                  <a:moveTo>
                    <a:pt x="4" y="5"/>
                  </a:moveTo>
                  <a:cubicBezTo>
                    <a:pt x="4" y="5"/>
                    <a:pt x="2" y="5"/>
                    <a:pt x="2" y="5"/>
                  </a:cubicBezTo>
                  <a:cubicBezTo>
                    <a:pt x="1" y="5"/>
                    <a:pt x="1" y="4"/>
                    <a:pt x="1" y="3"/>
                  </a:cubicBezTo>
                  <a:cubicBezTo>
                    <a:pt x="0" y="3"/>
                    <a:pt x="1" y="2"/>
                    <a:pt x="1" y="2"/>
                  </a:cubicBezTo>
                  <a:cubicBezTo>
                    <a:pt x="1" y="1"/>
                    <a:pt x="1" y="0"/>
                    <a:pt x="1" y="0"/>
                  </a:cubicBezTo>
                  <a:cubicBezTo>
                    <a:pt x="2" y="0"/>
                    <a:pt x="2" y="0"/>
                    <a:pt x="3" y="0"/>
                  </a:cubicBezTo>
                  <a:cubicBezTo>
                    <a:pt x="3" y="1"/>
                    <a:pt x="3" y="1"/>
                    <a:pt x="3" y="2"/>
                  </a:cubicBezTo>
                  <a:cubicBezTo>
                    <a:pt x="3" y="2"/>
                    <a:pt x="4" y="2"/>
                    <a:pt x="4" y="2"/>
                  </a:cubicBezTo>
                  <a:cubicBezTo>
                    <a:pt x="4" y="3"/>
                    <a:pt x="4" y="4"/>
                    <a:pt x="4"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0" name="Freeform 241"/>
            <p:cNvSpPr>
              <a:spLocks/>
            </p:cNvSpPr>
            <p:nvPr/>
          </p:nvSpPr>
          <p:spPr bwMode="auto">
            <a:xfrm>
              <a:off x="1709738" y="717550"/>
              <a:ext cx="17463" cy="17463"/>
            </a:xfrm>
            <a:custGeom>
              <a:avLst/>
              <a:gdLst/>
              <a:ahLst/>
              <a:cxnLst>
                <a:cxn ang="0">
                  <a:pos x="1" y="8"/>
                </a:cxn>
                <a:cxn ang="0">
                  <a:pos x="0" y="7"/>
                </a:cxn>
                <a:cxn ang="0">
                  <a:pos x="0" y="5"/>
                </a:cxn>
                <a:cxn ang="0">
                  <a:pos x="1" y="2"/>
                </a:cxn>
                <a:cxn ang="0">
                  <a:pos x="3" y="1"/>
                </a:cxn>
                <a:cxn ang="0">
                  <a:pos x="6" y="0"/>
                </a:cxn>
                <a:cxn ang="0">
                  <a:pos x="8" y="0"/>
                </a:cxn>
                <a:cxn ang="0">
                  <a:pos x="9" y="1"/>
                </a:cxn>
                <a:cxn ang="0">
                  <a:pos x="7" y="2"/>
                </a:cxn>
                <a:cxn ang="0">
                  <a:pos x="5" y="2"/>
                </a:cxn>
                <a:cxn ang="0">
                  <a:pos x="4" y="3"/>
                </a:cxn>
                <a:cxn ang="0">
                  <a:pos x="4" y="5"/>
                </a:cxn>
                <a:cxn ang="0">
                  <a:pos x="5" y="5"/>
                </a:cxn>
                <a:cxn ang="0">
                  <a:pos x="7" y="5"/>
                </a:cxn>
                <a:cxn ang="0">
                  <a:pos x="7" y="6"/>
                </a:cxn>
                <a:cxn ang="0">
                  <a:pos x="6" y="7"/>
                </a:cxn>
                <a:cxn ang="0">
                  <a:pos x="4" y="8"/>
                </a:cxn>
                <a:cxn ang="0">
                  <a:pos x="3" y="9"/>
                </a:cxn>
                <a:cxn ang="0">
                  <a:pos x="1" y="8"/>
                </a:cxn>
              </a:cxnLst>
              <a:rect l="0" t="0" r="r" b="b"/>
              <a:pathLst>
                <a:path w="9" h="9">
                  <a:moveTo>
                    <a:pt x="1" y="8"/>
                  </a:moveTo>
                  <a:cubicBezTo>
                    <a:pt x="1" y="8"/>
                    <a:pt x="0" y="7"/>
                    <a:pt x="0" y="7"/>
                  </a:cubicBezTo>
                  <a:cubicBezTo>
                    <a:pt x="0" y="6"/>
                    <a:pt x="0" y="5"/>
                    <a:pt x="0" y="5"/>
                  </a:cubicBezTo>
                  <a:cubicBezTo>
                    <a:pt x="0" y="4"/>
                    <a:pt x="0" y="2"/>
                    <a:pt x="1" y="2"/>
                  </a:cubicBezTo>
                  <a:cubicBezTo>
                    <a:pt x="1" y="1"/>
                    <a:pt x="2" y="1"/>
                    <a:pt x="3" y="1"/>
                  </a:cubicBezTo>
                  <a:cubicBezTo>
                    <a:pt x="3" y="0"/>
                    <a:pt x="5" y="0"/>
                    <a:pt x="6" y="0"/>
                  </a:cubicBezTo>
                  <a:cubicBezTo>
                    <a:pt x="6" y="0"/>
                    <a:pt x="8" y="0"/>
                    <a:pt x="8" y="0"/>
                  </a:cubicBezTo>
                  <a:cubicBezTo>
                    <a:pt x="8" y="0"/>
                    <a:pt x="9" y="1"/>
                    <a:pt x="9" y="1"/>
                  </a:cubicBezTo>
                  <a:cubicBezTo>
                    <a:pt x="8" y="2"/>
                    <a:pt x="8" y="2"/>
                    <a:pt x="7" y="2"/>
                  </a:cubicBezTo>
                  <a:cubicBezTo>
                    <a:pt x="7" y="2"/>
                    <a:pt x="6" y="2"/>
                    <a:pt x="5" y="2"/>
                  </a:cubicBezTo>
                  <a:cubicBezTo>
                    <a:pt x="5" y="2"/>
                    <a:pt x="4" y="3"/>
                    <a:pt x="4" y="3"/>
                  </a:cubicBezTo>
                  <a:cubicBezTo>
                    <a:pt x="3" y="4"/>
                    <a:pt x="3" y="5"/>
                    <a:pt x="4" y="5"/>
                  </a:cubicBezTo>
                  <a:cubicBezTo>
                    <a:pt x="4" y="5"/>
                    <a:pt x="5" y="5"/>
                    <a:pt x="5" y="5"/>
                  </a:cubicBezTo>
                  <a:cubicBezTo>
                    <a:pt x="5" y="5"/>
                    <a:pt x="6" y="5"/>
                    <a:pt x="7" y="5"/>
                  </a:cubicBezTo>
                  <a:cubicBezTo>
                    <a:pt x="7" y="5"/>
                    <a:pt x="7" y="6"/>
                    <a:pt x="7" y="6"/>
                  </a:cubicBezTo>
                  <a:cubicBezTo>
                    <a:pt x="7" y="6"/>
                    <a:pt x="6" y="7"/>
                    <a:pt x="6" y="7"/>
                  </a:cubicBezTo>
                  <a:cubicBezTo>
                    <a:pt x="6" y="7"/>
                    <a:pt x="5" y="8"/>
                    <a:pt x="4" y="8"/>
                  </a:cubicBezTo>
                  <a:cubicBezTo>
                    <a:pt x="4" y="8"/>
                    <a:pt x="3" y="8"/>
                    <a:pt x="3" y="9"/>
                  </a:cubicBezTo>
                  <a:cubicBezTo>
                    <a:pt x="2" y="9"/>
                    <a:pt x="1" y="9"/>
                    <a:pt x="1"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1" name="Freeform 242"/>
            <p:cNvSpPr>
              <a:spLocks/>
            </p:cNvSpPr>
            <p:nvPr/>
          </p:nvSpPr>
          <p:spPr bwMode="auto">
            <a:xfrm>
              <a:off x="1668463" y="676275"/>
              <a:ext cx="11113" cy="7938"/>
            </a:xfrm>
            <a:custGeom>
              <a:avLst/>
              <a:gdLst/>
              <a:ahLst/>
              <a:cxnLst>
                <a:cxn ang="0">
                  <a:pos x="6" y="3"/>
                </a:cxn>
                <a:cxn ang="0">
                  <a:pos x="6" y="2"/>
                </a:cxn>
                <a:cxn ang="0">
                  <a:pos x="4" y="1"/>
                </a:cxn>
                <a:cxn ang="0">
                  <a:pos x="3" y="1"/>
                </a:cxn>
                <a:cxn ang="0">
                  <a:pos x="2" y="0"/>
                </a:cxn>
                <a:cxn ang="0">
                  <a:pos x="1" y="0"/>
                </a:cxn>
                <a:cxn ang="0">
                  <a:pos x="0" y="2"/>
                </a:cxn>
                <a:cxn ang="0">
                  <a:pos x="1" y="3"/>
                </a:cxn>
                <a:cxn ang="0">
                  <a:pos x="3" y="4"/>
                </a:cxn>
                <a:cxn ang="0">
                  <a:pos x="4" y="4"/>
                </a:cxn>
                <a:cxn ang="0">
                  <a:pos x="6" y="3"/>
                </a:cxn>
              </a:cxnLst>
              <a:rect l="0" t="0" r="r" b="b"/>
              <a:pathLst>
                <a:path w="6" h="4">
                  <a:moveTo>
                    <a:pt x="6" y="3"/>
                  </a:moveTo>
                  <a:cubicBezTo>
                    <a:pt x="6" y="3"/>
                    <a:pt x="6" y="2"/>
                    <a:pt x="6" y="2"/>
                  </a:cubicBezTo>
                  <a:cubicBezTo>
                    <a:pt x="5" y="1"/>
                    <a:pt x="5" y="1"/>
                    <a:pt x="4" y="1"/>
                  </a:cubicBezTo>
                  <a:cubicBezTo>
                    <a:pt x="4" y="1"/>
                    <a:pt x="3" y="2"/>
                    <a:pt x="3" y="1"/>
                  </a:cubicBezTo>
                  <a:cubicBezTo>
                    <a:pt x="3" y="1"/>
                    <a:pt x="2" y="0"/>
                    <a:pt x="2" y="0"/>
                  </a:cubicBezTo>
                  <a:cubicBezTo>
                    <a:pt x="1" y="0"/>
                    <a:pt x="1" y="0"/>
                    <a:pt x="1" y="0"/>
                  </a:cubicBezTo>
                  <a:cubicBezTo>
                    <a:pt x="0" y="0"/>
                    <a:pt x="0" y="1"/>
                    <a:pt x="0" y="2"/>
                  </a:cubicBezTo>
                  <a:cubicBezTo>
                    <a:pt x="0" y="2"/>
                    <a:pt x="1" y="3"/>
                    <a:pt x="1" y="3"/>
                  </a:cubicBezTo>
                  <a:cubicBezTo>
                    <a:pt x="2" y="4"/>
                    <a:pt x="2" y="4"/>
                    <a:pt x="3" y="4"/>
                  </a:cubicBezTo>
                  <a:cubicBezTo>
                    <a:pt x="3" y="4"/>
                    <a:pt x="4" y="4"/>
                    <a:pt x="4" y="4"/>
                  </a:cubicBezTo>
                  <a:cubicBezTo>
                    <a:pt x="5" y="4"/>
                    <a:pt x="5" y="3"/>
                    <a:pt x="6"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2" name="Freeform 243"/>
            <p:cNvSpPr>
              <a:spLocks/>
            </p:cNvSpPr>
            <p:nvPr/>
          </p:nvSpPr>
          <p:spPr bwMode="auto">
            <a:xfrm>
              <a:off x="1639888" y="681038"/>
              <a:ext cx="69850" cy="68263"/>
            </a:xfrm>
            <a:custGeom>
              <a:avLst/>
              <a:gdLst/>
              <a:ahLst/>
              <a:cxnLst>
                <a:cxn ang="0">
                  <a:pos x="35" y="34"/>
                </a:cxn>
                <a:cxn ang="0">
                  <a:pos x="28" y="33"/>
                </a:cxn>
                <a:cxn ang="0">
                  <a:pos x="26" y="35"/>
                </a:cxn>
                <a:cxn ang="0">
                  <a:pos x="22" y="35"/>
                </a:cxn>
                <a:cxn ang="0">
                  <a:pos x="20" y="35"/>
                </a:cxn>
                <a:cxn ang="0">
                  <a:pos x="17" y="33"/>
                </a:cxn>
                <a:cxn ang="0">
                  <a:pos x="14" y="33"/>
                </a:cxn>
                <a:cxn ang="0">
                  <a:pos x="12" y="34"/>
                </a:cxn>
                <a:cxn ang="0">
                  <a:pos x="14" y="30"/>
                </a:cxn>
                <a:cxn ang="0">
                  <a:pos x="12" y="26"/>
                </a:cxn>
                <a:cxn ang="0">
                  <a:pos x="7" y="19"/>
                </a:cxn>
                <a:cxn ang="0">
                  <a:pos x="5" y="15"/>
                </a:cxn>
                <a:cxn ang="0">
                  <a:pos x="1" y="14"/>
                </a:cxn>
                <a:cxn ang="0">
                  <a:pos x="1" y="9"/>
                </a:cxn>
                <a:cxn ang="0">
                  <a:pos x="3" y="4"/>
                </a:cxn>
                <a:cxn ang="0">
                  <a:pos x="6" y="1"/>
                </a:cxn>
                <a:cxn ang="0">
                  <a:pos x="10" y="0"/>
                </a:cxn>
                <a:cxn ang="0">
                  <a:pos x="12" y="0"/>
                </a:cxn>
                <a:cxn ang="0">
                  <a:pos x="18" y="6"/>
                </a:cxn>
                <a:cxn ang="0">
                  <a:pos x="23" y="10"/>
                </a:cxn>
                <a:cxn ang="0">
                  <a:pos x="28" y="13"/>
                </a:cxn>
                <a:cxn ang="0">
                  <a:pos x="28" y="16"/>
                </a:cxn>
                <a:cxn ang="0">
                  <a:pos x="29" y="19"/>
                </a:cxn>
                <a:cxn ang="0">
                  <a:pos x="28" y="22"/>
                </a:cxn>
                <a:cxn ang="0">
                  <a:pos x="29" y="25"/>
                </a:cxn>
                <a:cxn ang="0">
                  <a:pos x="32" y="25"/>
                </a:cxn>
                <a:cxn ang="0">
                  <a:pos x="30" y="28"/>
                </a:cxn>
                <a:cxn ang="0">
                  <a:pos x="25" y="28"/>
                </a:cxn>
                <a:cxn ang="0">
                  <a:pos x="23" y="31"/>
                </a:cxn>
                <a:cxn ang="0">
                  <a:pos x="24" y="33"/>
                </a:cxn>
                <a:cxn ang="0">
                  <a:pos x="27" y="30"/>
                </a:cxn>
                <a:cxn ang="0">
                  <a:pos x="32" y="30"/>
                </a:cxn>
                <a:cxn ang="0">
                  <a:pos x="35" y="28"/>
                </a:cxn>
                <a:cxn ang="0">
                  <a:pos x="36" y="30"/>
                </a:cxn>
                <a:cxn ang="0">
                  <a:pos x="35" y="32"/>
                </a:cxn>
                <a:cxn ang="0">
                  <a:pos x="37" y="33"/>
                </a:cxn>
              </a:cxnLst>
              <a:rect l="0" t="0" r="r" b="b"/>
              <a:pathLst>
                <a:path w="37" h="36">
                  <a:moveTo>
                    <a:pt x="37" y="33"/>
                  </a:moveTo>
                  <a:cubicBezTo>
                    <a:pt x="36" y="33"/>
                    <a:pt x="35" y="34"/>
                    <a:pt x="35" y="34"/>
                  </a:cubicBezTo>
                  <a:cubicBezTo>
                    <a:pt x="34" y="34"/>
                    <a:pt x="32" y="34"/>
                    <a:pt x="31" y="34"/>
                  </a:cubicBezTo>
                  <a:cubicBezTo>
                    <a:pt x="30" y="34"/>
                    <a:pt x="29" y="33"/>
                    <a:pt x="28" y="33"/>
                  </a:cubicBezTo>
                  <a:cubicBezTo>
                    <a:pt x="27" y="33"/>
                    <a:pt x="27" y="33"/>
                    <a:pt x="26" y="33"/>
                  </a:cubicBezTo>
                  <a:cubicBezTo>
                    <a:pt x="26" y="34"/>
                    <a:pt x="26" y="35"/>
                    <a:pt x="26" y="35"/>
                  </a:cubicBezTo>
                  <a:cubicBezTo>
                    <a:pt x="25" y="35"/>
                    <a:pt x="24" y="36"/>
                    <a:pt x="24" y="36"/>
                  </a:cubicBezTo>
                  <a:cubicBezTo>
                    <a:pt x="24" y="36"/>
                    <a:pt x="23" y="36"/>
                    <a:pt x="22" y="35"/>
                  </a:cubicBezTo>
                  <a:cubicBezTo>
                    <a:pt x="22" y="35"/>
                    <a:pt x="22" y="35"/>
                    <a:pt x="22" y="35"/>
                  </a:cubicBezTo>
                  <a:cubicBezTo>
                    <a:pt x="21" y="34"/>
                    <a:pt x="20" y="35"/>
                    <a:pt x="20" y="35"/>
                  </a:cubicBezTo>
                  <a:cubicBezTo>
                    <a:pt x="19" y="35"/>
                    <a:pt x="18" y="35"/>
                    <a:pt x="17" y="35"/>
                  </a:cubicBezTo>
                  <a:cubicBezTo>
                    <a:pt x="17" y="35"/>
                    <a:pt x="17" y="34"/>
                    <a:pt x="17" y="33"/>
                  </a:cubicBezTo>
                  <a:cubicBezTo>
                    <a:pt x="16" y="33"/>
                    <a:pt x="16" y="33"/>
                    <a:pt x="15" y="33"/>
                  </a:cubicBezTo>
                  <a:cubicBezTo>
                    <a:pt x="15" y="33"/>
                    <a:pt x="14" y="33"/>
                    <a:pt x="14" y="33"/>
                  </a:cubicBezTo>
                  <a:cubicBezTo>
                    <a:pt x="14" y="34"/>
                    <a:pt x="14" y="34"/>
                    <a:pt x="13" y="34"/>
                  </a:cubicBezTo>
                  <a:cubicBezTo>
                    <a:pt x="13" y="34"/>
                    <a:pt x="12" y="34"/>
                    <a:pt x="12" y="34"/>
                  </a:cubicBezTo>
                  <a:cubicBezTo>
                    <a:pt x="12" y="33"/>
                    <a:pt x="12" y="32"/>
                    <a:pt x="13" y="31"/>
                  </a:cubicBezTo>
                  <a:cubicBezTo>
                    <a:pt x="13" y="31"/>
                    <a:pt x="14" y="31"/>
                    <a:pt x="14" y="30"/>
                  </a:cubicBezTo>
                  <a:cubicBezTo>
                    <a:pt x="14" y="30"/>
                    <a:pt x="14" y="28"/>
                    <a:pt x="14" y="28"/>
                  </a:cubicBezTo>
                  <a:cubicBezTo>
                    <a:pt x="14" y="27"/>
                    <a:pt x="13" y="26"/>
                    <a:pt x="12" y="26"/>
                  </a:cubicBezTo>
                  <a:cubicBezTo>
                    <a:pt x="11" y="25"/>
                    <a:pt x="10" y="23"/>
                    <a:pt x="9" y="22"/>
                  </a:cubicBezTo>
                  <a:cubicBezTo>
                    <a:pt x="8" y="21"/>
                    <a:pt x="7" y="20"/>
                    <a:pt x="7" y="19"/>
                  </a:cubicBezTo>
                  <a:cubicBezTo>
                    <a:pt x="7" y="19"/>
                    <a:pt x="7" y="17"/>
                    <a:pt x="6" y="17"/>
                  </a:cubicBezTo>
                  <a:cubicBezTo>
                    <a:pt x="6" y="16"/>
                    <a:pt x="6" y="15"/>
                    <a:pt x="5" y="15"/>
                  </a:cubicBezTo>
                  <a:cubicBezTo>
                    <a:pt x="5" y="15"/>
                    <a:pt x="4" y="14"/>
                    <a:pt x="4" y="14"/>
                  </a:cubicBezTo>
                  <a:cubicBezTo>
                    <a:pt x="3" y="14"/>
                    <a:pt x="1" y="14"/>
                    <a:pt x="1" y="14"/>
                  </a:cubicBezTo>
                  <a:cubicBezTo>
                    <a:pt x="0" y="14"/>
                    <a:pt x="0" y="13"/>
                    <a:pt x="0" y="12"/>
                  </a:cubicBezTo>
                  <a:cubicBezTo>
                    <a:pt x="0" y="11"/>
                    <a:pt x="1" y="10"/>
                    <a:pt x="1" y="9"/>
                  </a:cubicBezTo>
                  <a:cubicBezTo>
                    <a:pt x="2" y="8"/>
                    <a:pt x="2" y="7"/>
                    <a:pt x="3" y="7"/>
                  </a:cubicBezTo>
                  <a:cubicBezTo>
                    <a:pt x="3" y="6"/>
                    <a:pt x="3" y="5"/>
                    <a:pt x="3" y="4"/>
                  </a:cubicBezTo>
                  <a:cubicBezTo>
                    <a:pt x="3" y="4"/>
                    <a:pt x="4" y="2"/>
                    <a:pt x="4" y="2"/>
                  </a:cubicBezTo>
                  <a:cubicBezTo>
                    <a:pt x="4" y="2"/>
                    <a:pt x="5" y="1"/>
                    <a:pt x="6" y="1"/>
                  </a:cubicBezTo>
                  <a:cubicBezTo>
                    <a:pt x="6" y="1"/>
                    <a:pt x="7" y="1"/>
                    <a:pt x="7" y="1"/>
                  </a:cubicBezTo>
                  <a:cubicBezTo>
                    <a:pt x="8" y="1"/>
                    <a:pt x="9" y="0"/>
                    <a:pt x="10" y="0"/>
                  </a:cubicBezTo>
                  <a:cubicBezTo>
                    <a:pt x="10" y="0"/>
                    <a:pt x="11" y="0"/>
                    <a:pt x="11" y="0"/>
                  </a:cubicBezTo>
                  <a:cubicBezTo>
                    <a:pt x="11" y="0"/>
                    <a:pt x="12" y="0"/>
                    <a:pt x="12" y="0"/>
                  </a:cubicBezTo>
                  <a:cubicBezTo>
                    <a:pt x="13" y="1"/>
                    <a:pt x="14" y="3"/>
                    <a:pt x="14" y="3"/>
                  </a:cubicBezTo>
                  <a:cubicBezTo>
                    <a:pt x="15" y="4"/>
                    <a:pt x="17" y="5"/>
                    <a:pt x="18" y="6"/>
                  </a:cubicBezTo>
                  <a:cubicBezTo>
                    <a:pt x="19" y="6"/>
                    <a:pt x="20" y="7"/>
                    <a:pt x="21" y="8"/>
                  </a:cubicBezTo>
                  <a:cubicBezTo>
                    <a:pt x="22" y="8"/>
                    <a:pt x="23" y="9"/>
                    <a:pt x="23" y="10"/>
                  </a:cubicBezTo>
                  <a:cubicBezTo>
                    <a:pt x="24" y="10"/>
                    <a:pt x="26" y="11"/>
                    <a:pt x="27" y="12"/>
                  </a:cubicBezTo>
                  <a:cubicBezTo>
                    <a:pt x="27" y="12"/>
                    <a:pt x="28" y="13"/>
                    <a:pt x="28" y="13"/>
                  </a:cubicBezTo>
                  <a:cubicBezTo>
                    <a:pt x="28" y="13"/>
                    <a:pt x="27" y="14"/>
                    <a:pt x="27" y="14"/>
                  </a:cubicBezTo>
                  <a:cubicBezTo>
                    <a:pt x="27" y="15"/>
                    <a:pt x="27" y="16"/>
                    <a:pt x="28" y="16"/>
                  </a:cubicBezTo>
                  <a:cubicBezTo>
                    <a:pt x="28" y="17"/>
                    <a:pt x="29" y="17"/>
                    <a:pt x="29" y="18"/>
                  </a:cubicBezTo>
                  <a:cubicBezTo>
                    <a:pt x="29" y="18"/>
                    <a:pt x="29" y="19"/>
                    <a:pt x="29" y="19"/>
                  </a:cubicBezTo>
                  <a:cubicBezTo>
                    <a:pt x="29" y="19"/>
                    <a:pt x="28" y="20"/>
                    <a:pt x="28" y="20"/>
                  </a:cubicBezTo>
                  <a:cubicBezTo>
                    <a:pt x="28" y="21"/>
                    <a:pt x="28" y="21"/>
                    <a:pt x="28" y="22"/>
                  </a:cubicBezTo>
                  <a:cubicBezTo>
                    <a:pt x="28" y="22"/>
                    <a:pt x="29" y="22"/>
                    <a:pt x="29" y="23"/>
                  </a:cubicBezTo>
                  <a:cubicBezTo>
                    <a:pt x="29" y="23"/>
                    <a:pt x="28" y="24"/>
                    <a:pt x="29" y="25"/>
                  </a:cubicBezTo>
                  <a:cubicBezTo>
                    <a:pt x="29" y="25"/>
                    <a:pt x="30" y="25"/>
                    <a:pt x="30" y="26"/>
                  </a:cubicBezTo>
                  <a:cubicBezTo>
                    <a:pt x="31" y="26"/>
                    <a:pt x="32" y="25"/>
                    <a:pt x="32" y="25"/>
                  </a:cubicBezTo>
                  <a:cubicBezTo>
                    <a:pt x="32" y="26"/>
                    <a:pt x="32" y="27"/>
                    <a:pt x="32" y="27"/>
                  </a:cubicBezTo>
                  <a:cubicBezTo>
                    <a:pt x="32" y="27"/>
                    <a:pt x="31" y="28"/>
                    <a:pt x="30" y="28"/>
                  </a:cubicBezTo>
                  <a:cubicBezTo>
                    <a:pt x="30" y="28"/>
                    <a:pt x="29" y="28"/>
                    <a:pt x="28" y="28"/>
                  </a:cubicBezTo>
                  <a:cubicBezTo>
                    <a:pt x="27" y="28"/>
                    <a:pt x="26" y="28"/>
                    <a:pt x="25" y="28"/>
                  </a:cubicBezTo>
                  <a:cubicBezTo>
                    <a:pt x="25" y="29"/>
                    <a:pt x="24" y="29"/>
                    <a:pt x="23" y="29"/>
                  </a:cubicBezTo>
                  <a:cubicBezTo>
                    <a:pt x="23" y="30"/>
                    <a:pt x="23" y="30"/>
                    <a:pt x="23" y="31"/>
                  </a:cubicBezTo>
                  <a:cubicBezTo>
                    <a:pt x="23" y="31"/>
                    <a:pt x="23" y="32"/>
                    <a:pt x="23" y="32"/>
                  </a:cubicBezTo>
                  <a:cubicBezTo>
                    <a:pt x="23" y="32"/>
                    <a:pt x="24" y="33"/>
                    <a:pt x="24" y="33"/>
                  </a:cubicBezTo>
                  <a:cubicBezTo>
                    <a:pt x="25" y="33"/>
                    <a:pt x="25" y="32"/>
                    <a:pt x="26" y="32"/>
                  </a:cubicBezTo>
                  <a:cubicBezTo>
                    <a:pt x="26" y="31"/>
                    <a:pt x="27" y="30"/>
                    <a:pt x="27" y="30"/>
                  </a:cubicBezTo>
                  <a:cubicBezTo>
                    <a:pt x="27" y="30"/>
                    <a:pt x="28" y="30"/>
                    <a:pt x="29" y="29"/>
                  </a:cubicBezTo>
                  <a:cubicBezTo>
                    <a:pt x="29" y="29"/>
                    <a:pt x="31" y="30"/>
                    <a:pt x="32" y="30"/>
                  </a:cubicBezTo>
                  <a:cubicBezTo>
                    <a:pt x="32" y="29"/>
                    <a:pt x="33" y="28"/>
                    <a:pt x="34" y="28"/>
                  </a:cubicBezTo>
                  <a:cubicBezTo>
                    <a:pt x="34" y="28"/>
                    <a:pt x="35" y="28"/>
                    <a:pt x="35" y="28"/>
                  </a:cubicBezTo>
                  <a:cubicBezTo>
                    <a:pt x="35" y="28"/>
                    <a:pt x="36" y="29"/>
                    <a:pt x="36" y="29"/>
                  </a:cubicBezTo>
                  <a:cubicBezTo>
                    <a:pt x="36" y="29"/>
                    <a:pt x="36" y="30"/>
                    <a:pt x="36" y="30"/>
                  </a:cubicBezTo>
                  <a:cubicBezTo>
                    <a:pt x="36" y="30"/>
                    <a:pt x="35" y="30"/>
                    <a:pt x="35" y="31"/>
                  </a:cubicBezTo>
                  <a:cubicBezTo>
                    <a:pt x="35" y="31"/>
                    <a:pt x="35" y="31"/>
                    <a:pt x="35" y="32"/>
                  </a:cubicBezTo>
                  <a:cubicBezTo>
                    <a:pt x="35" y="32"/>
                    <a:pt x="36" y="32"/>
                    <a:pt x="36" y="32"/>
                  </a:cubicBezTo>
                  <a:cubicBezTo>
                    <a:pt x="36" y="32"/>
                    <a:pt x="37" y="32"/>
                    <a:pt x="37" y="3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3" name="Freeform 244"/>
            <p:cNvSpPr>
              <a:spLocks/>
            </p:cNvSpPr>
            <p:nvPr/>
          </p:nvSpPr>
          <p:spPr bwMode="auto">
            <a:xfrm>
              <a:off x="1698626" y="700088"/>
              <a:ext cx="6350" cy="6350"/>
            </a:xfrm>
            <a:custGeom>
              <a:avLst/>
              <a:gdLst/>
              <a:ahLst/>
              <a:cxnLst>
                <a:cxn ang="0">
                  <a:pos x="3" y="2"/>
                </a:cxn>
                <a:cxn ang="0">
                  <a:pos x="2" y="2"/>
                </a:cxn>
                <a:cxn ang="0">
                  <a:pos x="0" y="2"/>
                </a:cxn>
                <a:cxn ang="0">
                  <a:pos x="0" y="0"/>
                </a:cxn>
                <a:cxn ang="0">
                  <a:pos x="1" y="0"/>
                </a:cxn>
                <a:cxn ang="0">
                  <a:pos x="2" y="0"/>
                </a:cxn>
                <a:cxn ang="0">
                  <a:pos x="3" y="2"/>
                </a:cxn>
              </a:cxnLst>
              <a:rect l="0" t="0" r="r" b="b"/>
              <a:pathLst>
                <a:path w="3" h="3">
                  <a:moveTo>
                    <a:pt x="3" y="2"/>
                  </a:moveTo>
                  <a:cubicBezTo>
                    <a:pt x="3" y="2"/>
                    <a:pt x="2" y="2"/>
                    <a:pt x="2" y="2"/>
                  </a:cubicBezTo>
                  <a:cubicBezTo>
                    <a:pt x="1" y="3"/>
                    <a:pt x="0" y="2"/>
                    <a:pt x="0" y="2"/>
                  </a:cubicBezTo>
                  <a:cubicBezTo>
                    <a:pt x="0" y="2"/>
                    <a:pt x="0" y="1"/>
                    <a:pt x="0" y="0"/>
                  </a:cubicBezTo>
                  <a:cubicBezTo>
                    <a:pt x="0" y="0"/>
                    <a:pt x="0" y="0"/>
                    <a:pt x="1" y="0"/>
                  </a:cubicBezTo>
                  <a:cubicBezTo>
                    <a:pt x="1" y="0"/>
                    <a:pt x="2" y="0"/>
                    <a:pt x="2" y="0"/>
                  </a:cubicBezTo>
                  <a:cubicBezTo>
                    <a:pt x="3" y="0"/>
                    <a:pt x="3" y="1"/>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4" name="Freeform 245"/>
            <p:cNvSpPr>
              <a:spLocks/>
            </p:cNvSpPr>
            <p:nvPr/>
          </p:nvSpPr>
          <p:spPr bwMode="auto">
            <a:xfrm>
              <a:off x="1730376" y="722313"/>
              <a:ext cx="36513" cy="46038"/>
            </a:xfrm>
            <a:custGeom>
              <a:avLst/>
              <a:gdLst/>
              <a:ahLst/>
              <a:cxnLst>
                <a:cxn ang="0">
                  <a:pos x="14" y="23"/>
                </a:cxn>
                <a:cxn ang="0">
                  <a:pos x="12" y="23"/>
                </a:cxn>
                <a:cxn ang="0">
                  <a:pos x="11" y="23"/>
                </a:cxn>
                <a:cxn ang="0">
                  <a:pos x="10" y="24"/>
                </a:cxn>
                <a:cxn ang="0">
                  <a:pos x="8" y="23"/>
                </a:cxn>
                <a:cxn ang="0">
                  <a:pos x="8" y="20"/>
                </a:cxn>
                <a:cxn ang="0">
                  <a:pos x="6" y="20"/>
                </a:cxn>
                <a:cxn ang="0">
                  <a:pos x="5" y="17"/>
                </a:cxn>
                <a:cxn ang="0">
                  <a:pos x="7" y="16"/>
                </a:cxn>
                <a:cxn ang="0">
                  <a:pos x="7" y="14"/>
                </a:cxn>
                <a:cxn ang="0">
                  <a:pos x="6" y="11"/>
                </a:cxn>
                <a:cxn ang="0">
                  <a:pos x="4" y="10"/>
                </a:cxn>
                <a:cxn ang="0">
                  <a:pos x="2" y="10"/>
                </a:cxn>
                <a:cxn ang="0">
                  <a:pos x="0" y="8"/>
                </a:cxn>
                <a:cxn ang="0">
                  <a:pos x="0" y="6"/>
                </a:cxn>
                <a:cxn ang="0">
                  <a:pos x="1" y="5"/>
                </a:cxn>
                <a:cxn ang="0">
                  <a:pos x="2" y="5"/>
                </a:cxn>
                <a:cxn ang="0">
                  <a:pos x="3" y="6"/>
                </a:cxn>
                <a:cxn ang="0">
                  <a:pos x="5" y="7"/>
                </a:cxn>
                <a:cxn ang="0">
                  <a:pos x="6" y="6"/>
                </a:cxn>
                <a:cxn ang="0">
                  <a:pos x="7" y="5"/>
                </a:cxn>
                <a:cxn ang="0">
                  <a:pos x="6" y="4"/>
                </a:cxn>
                <a:cxn ang="0">
                  <a:pos x="4" y="4"/>
                </a:cxn>
                <a:cxn ang="0">
                  <a:pos x="3" y="3"/>
                </a:cxn>
                <a:cxn ang="0">
                  <a:pos x="3" y="1"/>
                </a:cxn>
                <a:cxn ang="0">
                  <a:pos x="4" y="0"/>
                </a:cxn>
                <a:cxn ang="0">
                  <a:pos x="4" y="2"/>
                </a:cxn>
                <a:cxn ang="0">
                  <a:pos x="6" y="2"/>
                </a:cxn>
                <a:cxn ang="0">
                  <a:pos x="8" y="1"/>
                </a:cxn>
                <a:cxn ang="0">
                  <a:pos x="9" y="1"/>
                </a:cxn>
                <a:cxn ang="0">
                  <a:pos x="10" y="2"/>
                </a:cxn>
                <a:cxn ang="0">
                  <a:pos x="12" y="2"/>
                </a:cxn>
                <a:cxn ang="0">
                  <a:pos x="14" y="0"/>
                </a:cxn>
                <a:cxn ang="0">
                  <a:pos x="16" y="0"/>
                </a:cxn>
                <a:cxn ang="0">
                  <a:pos x="18" y="1"/>
                </a:cxn>
                <a:cxn ang="0">
                  <a:pos x="19" y="4"/>
                </a:cxn>
                <a:cxn ang="0">
                  <a:pos x="18" y="5"/>
                </a:cxn>
                <a:cxn ang="0">
                  <a:pos x="15" y="6"/>
                </a:cxn>
                <a:cxn ang="0">
                  <a:pos x="14" y="8"/>
                </a:cxn>
                <a:cxn ang="0">
                  <a:pos x="14" y="10"/>
                </a:cxn>
                <a:cxn ang="0">
                  <a:pos x="13" y="11"/>
                </a:cxn>
                <a:cxn ang="0">
                  <a:pos x="12" y="13"/>
                </a:cxn>
                <a:cxn ang="0">
                  <a:pos x="13" y="15"/>
                </a:cxn>
                <a:cxn ang="0">
                  <a:pos x="15" y="15"/>
                </a:cxn>
                <a:cxn ang="0">
                  <a:pos x="17" y="17"/>
                </a:cxn>
                <a:cxn ang="0">
                  <a:pos x="17" y="18"/>
                </a:cxn>
                <a:cxn ang="0">
                  <a:pos x="16" y="19"/>
                </a:cxn>
                <a:cxn ang="0">
                  <a:pos x="16" y="22"/>
                </a:cxn>
                <a:cxn ang="0">
                  <a:pos x="14" y="23"/>
                </a:cxn>
              </a:cxnLst>
              <a:rect l="0" t="0" r="r" b="b"/>
              <a:pathLst>
                <a:path w="19" h="24">
                  <a:moveTo>
                    <a:pt x="14" y="23"/>
                  </a:moveTo>
                  <a:cubicBezTo>
                    <a:pt x="14" y="23"/>
                    <a:pt x="13" y="23"/>
                    <a:pt x="12" y="23"/>
                  </a:cubicBezTo>
                  <a:cubicBezTo>
                    <a:pt x="12" y="23"/>
                    <a:pt x="11" y="23"/>
                    <a:pt x="11" y="23"/>
                  </a:cubicBezTo>
                  <a:cubicBezTo>
                    <a:pt x="11" y="23"/>
                    <a:pt x="10" y="24"/>
                    <a:pt x="10" y="24"/>
                  </a:cubicBezTo>
                  <a:cubicBezTo>
                    <a:pt x="9" y="24"/>
                    <a:pt x="9" y="23"/>
                    <a:pt x="8" y="23"/>
                  </a:cubicBezTo>
                  <a:cubicBezTo>
                    <a:pt x="8" y="22"/>
                    <a:pt x="8" y="21"/>
                    <a:pt x="8" y="20"/>
                  </a:cubicBezTo>
                  <a:cubicBezTo>
                    <a:pt x="7" y="20"/>
                    <a:pt x="6" y="20"/>
                    <a:pt x="6" y="20"/>
                  </a:cubicBezTo>
                  <a:cubicBezTo>
                    <a:pt x="5" y="19"/>
                    <a:pt x="5" y="18"/>
                    <a:pt x="5" y="17"/>
                  </a:cubicBezTo>
                  <a:cubicBezTo>
                    <a:pt x="5" y="17"/>
                    <a:pt x="6" y="17"/>
                    <a:pt x="7" y="16"/>
                  </a:cubicBezTo>
                  <a:cubicBezTo>
                    <a:pt x="7" y="16"/>
                    <a:pt x="7" y="15"/>
                    <a:pt x="7" y="14"/>
                  </a:cubicBezTo>
                  <a:cubicBezTo>
                    <a:pt x="7" y="13"/>
                    <a:pt x="6" y="11"/>
                    <a:pt x="6" y="11"/>
                  </a:cubicBezTo>
                  <a:cubicBezTo>
                    <a:pt x="6" y="10"/>
                    <a:pt x="4" y="10"/>
                    <a:pt x="4" y="10"/>
                  </a:cubicBezTo>
                  <a:cubicBezTo>
                    <a:pt x="4" y="10"/>
                    <a:pt x="3" y="10"/>
                    <a:pt x="2" y="10"/>
                  </a:cubicBezTo>
                  <a:cubicBezTo>
                    <a:pt x="2" y="9"/>
                    <a:pt x="1" y="8"/>
                    <a:pt x="0" y="8"/>
                  </a:cubicBezTo>
                  <a:cubicBezTo>
                    <a:pt x="0" y="8"/>
                    <a:pt x="0" y="7"/>
                    <a:pt x="0" y="6"/>
                  </a:cubicBezTo>
                  <a:cubicBezTo>
                    <a:pt x="0" y="6"/>
                    <a:pt x="0" y="5"/>
                    <a:pt x="1" y="5"/>
                  </a:cubicBezTo>
                  <a:cubicBezTo>
                    <a:pt x="1" y="5"/>
                    <a:pt x="2" y="5"/>
                    <a:pt x="2" y="5"/>
                  </a:cubicBezTo>
                  <a:cubicBezTo>
                    <a:pt x="3" y="5"/>
                    <a:pt x="3" y="6"/>
                    <a:pt x="3" y="6"/>
                  </a:cubicBezTo>
                  <a:cubicBezTo>
                    <a:pt x="3" y="7"/>
                    <a:pt x="4" y="7"/>
                    <a:pt x="5" y="7"/>
                  </a:cubicBezTo>
                  <a:cubicBezTo>
                    <a:pt x="5" y="7"/>
                    <a:pt x="5" y="6"/>
                    <a:pt x="6" y="6"/>
                  </a:cubicBezTo>
                  <a:cubicBezTo>
                    <a:pt x="6" y="6"/>
                    <a:pt x="7" y="5"/>
                    <a:pt x="7" y="5"/>
                  </a:cubicBezTo>
                  <a:cubicBezTo>
                    <a:pt x="7" y="4"/>
                    <a:pt x="6" y="4"/>
                    <a:pt x="6" y="4"/>
                  </a:cubicBezTo>
                  <a:cubicBezTo>
                    <a:pt x="6" y="4"/>
                    <a:pt x="5" y="4"/>
                    <a:pt x="4" y="4"/>
                  </a:cubicBezTo>
                  <a:cubicBezTo>
                    <a:pt x="4" y="4"/>
                    <a:pt x="4" y="3"/>
                    <a:pt x="3" y="3"/>
                  </a:cubicBezTo>
                  <a:cubicBezTo>
                    <a:pt x="3" y="3"/>
                    <a:pt x="3" y="2"/>
                    <a:pt x="3" y="1"/>
                  </a:cubicBezTo>
                  <a:cubicBezTo>
                    <a:pt x="3" y="1"/>
                    <a:pt x="3" y="0"/>
                    <a:pt x="4" y="0"/>
                  </a:cubicBezTo>
                  <a:cubicBezTo>
                    <a:pt x="4" y="0"/>
                    <a:pt x="4" y="1"/>
                    <a:pt x="4" y="2"/>
                  </a:cubicBezTo>
                  <a:cubicBezTo>
                    <a:pt x="5" y="2"/>
                    <a:pt x="6" y="2"/>
                    <a:pt x="6" y="2"/>
                  </a:cubicBezTo>
                  <a:cubicBezTo>
                    <a:pt x="6" y="2"/>
                    <a:pt x="7" y="1"/>
                    <a:pt x="8" y="1"/>
                  </a:cubicBezTo>
                  <a:cubicBezTo>
                    <a:pt x="8" y="1"/>
                    <a:pt x="9" y="1"/>
                    <a:pt x="9" y="1"/>
                  </a:cubicBezTo>
                  <a:cubicBezTo>
                    <a:pt x="10" y="1"/>
                    <a:pt x="10" y="2"/>
                    <a:pt x="10" y="2"/>
                  </a:cubicBezTo>
                  <a:cubicBezTo>
                    <a:pt x="11" y="2"/>
                    <a:pt x="12" y="2"/>
                    <a:pt x="12" y="2"/>
                  </a:cubicBezTo>
                  <a:cubicBezTo>
                    <a:pt x="12" y="1"/>
                    <a:pt x="13" y="1"/>
                    <a:pt x="14" y="0"/>
                  </a:cubicBezTo>
                  <a:cubicBezTo>
                    <a:pt x="14" y="0"/>
                    <a:pt x="15" y="0"/>
                    <a:pt x="16" y="0"/>
                  </a:cubicBezTo>
                  <a:cubicBezTo>
                    <a:pt x="17" y="0"/>
                    <a:pt x="18" y="1"/>
                    <a:pt x="18" y="1"/>
                  </a:cubicBezTo>
                  <a:cubicBezTo>
                    <a:pt x="19" y="2"/>
                    <a:pt x="19" y="3"/>
                    <a:pt x="19" y="4"/>
                  </a:cubicBezTo>
                  <a:cubicBezTo>
                    <a:pt x="19" y="4"/>
                    <a:pt x="18" y="4"/>
                    <a:pt x="18" y="5"/>
                  </a:cubicBezTo>
                  <a:cubicBezTo>
                    <a:pt x="17" y="5"/>
                    <a:pt x="16" y="6"/>
                    <a:pt x="15" y="6"/>
                  </a:cubicBezTo>
                  <a:cubicBezTo>
                    <a:pt x="15" y="7"/>
                    <a:pt x="14" y="7"/>
                    <a:pt x="14" y="8"/>
                  </a:cubicBezTo>
                  <a:cubicBezTo>
                    <a:pt x="14" y="8"/>
                    <a:pt x="14" y="9"/>
                    <a:pt x="14" y="10"/>
                  </a:cubicBezTo>
                  <a:cubicBezTo>
                    <a:pt x="14" y="10"/>
                    <a:pt x="13" y="11"/>
                    <a:pt x="13" y="11"/>
                  </a:cubicBezTo>
                  <a:cubicBezTo>
                    <a:pt x="13" y="11"/>
                    <a:pt x="12" y="12"/>
                    <a:pt x="12" y="13"/>
                  </a:cubicBezTo>
                  <a:cubicBezTo>
                    <a:pt x="12" y="14"/>
                    <a:pt x="13" y="15"/>
                    <a:pt x="13" y="15"/>
                  </a:cubicBezTo>
                  <a:cubicBezTo>
                    <a:pt x="13" y="15"/>
                    <a:pt x="14" y="15"/>
                    <a:pt x="15" y="15"/>
                  </a:cubicBezTo>
                  <a:cubicBezTo>
                    <a:pt x="15" y="16"/>
                    <a:pt x="17" y="16"/>
                    <a:pt x="17" y="17"/>
                  </a:cubicBezTo>
                  <a:cubicBezTo>
                    <a:pt x="17" y="17"/>
                    <a:pt x="17" y="18"/>
                    <a:pt x="17" y="18"/>
                  </a:cubicBezTo>
                  <a:cubicBezTo>
                    <a:pt x="17" y="18"/>
                    <a:pt x="16" y="19"/>
                    <a:pt x="16" y="19"/>
                  </a:cubicBezTo>
                  <a:cubicBezTo>
                    <a:pt x="16" y="20"/>
                    <a:pt x="16" y="21"/>
                    <a:pt x="16" y="22"/>
                  </a:cubicBezTo>
                  <a:cubicBezTo>
                    <a:pt x="16" y="22"/>
                    <a:pt x="15" y="23"/>
                    <a:pt x="14" y="2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5" name="Freeform 246"/>
            <p:cNvSpPr>
              <a:spLocks/>
            </p:cNvSpPr>
            <p:nvPr/>
          </p:nvSpPr>
          <p:spPr bwMode="auto">
            <a:xfrm>
              <a:off x="1751013" y="706438"/>
              <a:ext cx="23813" cy="14288"/>
            </a:xfrm>
            <a:custGeom>
              <a:avLst/>
              <a:gdLst/>
              <a:ahLst/>
              <a:cxnLst>
                <a:cxn ang="0">
                  <a:pos x="11" y="7"/>
                </a:cxn>
                <a:cxn ang="0">
                  <a:pos x="11" y="5"/>
                </a:cxn>
                <a:cxn ang="0">
                  <a:pos x="10" y="5"/>
                </a:cxn>
                <a:cxn ang="0">
                  <a:pos x="8" y="5"/>
                </a:cxn>
                <a:cxn ang="0">
                  <a:pos x="8" y="4"/>
                </a:cxn>
                <a:cxn ang="0">
                  <a:pos x="9" y="2"/>
                </a:cxn>
                <a:cxn ang="0">
                  <a:pos x="8" y="0"/>
                </a:cxn>
                <a:cxn ang="0">
                  <a:pos x="6" y="1"/>
                </a:cxn>
                <a:cxn ang="0">
                  <a:pos x="5" y="2"/>
                </a:cxn>
                <a:cxn ang="0">
                  <a:pos x="4" y="3"/>
                </a:cxn>
                <a:cxn ang="0">
                  <a:pos x="3" y="4"/>
                </a:cxn>
                <a:cxn ang="0">
                  <a:pos x="1" y="4"/>
                </a:cxn>
                <a:cxn ang="0">
                  <a:pos x="0" y="5"/>
                </a:cxn>
                <a:cxn ang="0">
                  <a:pos x="0" y="6"/>
                </a:cxn>
                <a:cxn ang="0">
                  <a:pos x="0" y="7"/>
                </a:cxn>
                <a:cxn ang="0">
                  <a:pos x="2" y="7"/>
                </a:cxn>
                <a:cxn ang="0">
                  <a:pos x="4" y="7"/>
                </a:cxn>
                <a:cxn ang="0">
                  <a:pos x="6" y="8"/>
                </a:cxn>
                <a:cxn ang="0">
                  <a:pos x="8" y="8"/>
                </a:cxn>
                <a:cxn ang="0">
                  <a:pos x="10" y="8"/>
                </a:cxn>
                <a:cxn ang="0">
                  <a:pos x="11" y="7"/>
                </a:cxn>
              </a:cxnLst>
              <a:rect l="0" t="0" r="r" b="b"/>
              <a:pathLst>
                <a:path w="12" h="8">
                  <a:moveTo>
                    <a:pt x="11" y="7"/>
                  </a:moveTo>
                  <a:cubicBezTo>
                    <a:pt x="11" y="7"/>
                    <a:pt x="12" y="5"/>
                    <a:pt x="11" y="5"/>
                  </a:cubicBezTo>
                  <a:cubicBezTo>
                    <a:pt x="11" y="5"/>
                    <a:pt x="10" y="5"/>
                    <a:pt x="10" y="5"/>
                  </a:cubicBezTo>
                  <a:cubicBezTo>
                    <a:pt x="9" y="5"/>
                    <a:pt x="9" y="6"/>
                    <a:pt x="8" y="5"/>
                  </a:cubicBezTo>
                  <a:cubicBezTo>
                    <a:pt x="8" y="5"/>
                    <a:pt x="8" y="4"/>
                    <a:pt x="8" y="4"/>
                  </a:cubicBezTo>
                  <a:cubicBezTo>
                    <a:pt x="8" y="3"/>
                    <a:pt x="9" y="2"/>
                    <a:pt x="9" y="2"/>
                  </a:cubicBezTo>
                  <a:cubicBezTo>
                    <a:pt x="9" y="1"/>
                    <a:pt x="9" y="0"/>
                    <a:pt x="8" y="0"/>
                  </a:cubicBezTo>
                  <a:cubicBezTo>
                    <a:pt x="8" y="0"/>
                    <a:pt x="7" y="1"/>
                    <a:pt x="6" y="1"/>
                  </a:cubicBezTo>
                  <a:cubicBezTo>
                    <a:pt x="6" y="1"/>
                    <a:pt x="6" y="2"/>
                    <a:pt x="5" y="2"/>
                  </a:cubicBezTo>
                  <a:cubicBezTo>
                    <a:pt x="5" y="2"/>
                    <a:pt x="4" y="2"/>
                    <a:pt x="4" y="3"/>
                  </a:cubicBezTo>
                  <a:cubicBezTo>
                    <a:pt x="4" y="3"/>
                    <a:pt x="4" y="4"/>
                    <a:pt x="3" y="4"/>
                  </a:cubicBezTo>
                  <a:cubicBezTo>
                    <a:pt x="3" y="4"/>
                    <a:pt x="2" y="4"/>
                    <a:pt x="1" y="4"/>
                  </a:cubicBezTo>
                  <a:cubicBezTo>
                    <a:pt x="1" y="4"/>
                    <a:pt x="0" y="4"/>
                    <a:pt x="0" y="5"/>
                  </a:cubicBezTo>
                  <a:cubicBezTo>
                    <a:pt x="0" y="5"/>
                    <a:pt x="0" y="6"/>
                    <a:pt x="0" y="6"/>
                  </a:cubicBezTo>
                  <a:cubicBezTo>
                    <a:pt x="0" y="6"/>
                    <a:pt x="0" y="7"/>
                    <a:pt x="0" y="7"/>
                  </a:cubicBezTo>
                  <a:cubicBezTo>
                    <a:pt x="1" y="7"/>
                    <a:pt x="2" y="7"/>
                    <a:pt x="2" y="7"/>
                  </a:cubicBezTo>
                  <a:cubicBezTo>
                    <a:pt x="3" y="7"/>
                    <a:pt x="4" y="7"/>
                    <a:pt x="4" y="7"/>
                  </a:cubicBezTo>
                  <a:cubicBezTo>
                    <a:pt x="5" y="7"/>
                    <a:pt x="6" y="8"/>
                    <a:pt x="6" y="8"/>
                  </a:cubicBezTo>
                  <a:cubicBezTo>
                    <a:pt x="7" y="8"/>
                    <a:pt x="8" y="8"/>
                    <a:pt x="8" y="8"/>
                  </a:cubicBezTo>
                  <a:cubicBezTo>
                    <a:pt x="9" y="8"/>
                    <a:pt x="10" y="8"/>
                    <a:pt x="10" y="8"/>
                  </a:cubicBezTo>
                  <a:cubicBezTo>
                    <a:pt x="10" y="7"/>
                    <a:pt x="11" y="7"/>
                    <a:pt x="11" y="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6" name="Freeform 247"/>
            <p:cNvSpPr>
              <a:spLocks/>
            </p:cNvSpPr>
            <p:nvPr/>
          </p:nvSpPr>
          <p:spPr bwMode="auto">
            <a:xfrm>
              <a:off x="1738313" y="711200"/>
              <a:ext cx="7938" cy="7938"/>
            </a:xfrm>
            <a:custGeom>
              <a:avLst/>
              <a:gdLst/>
              <a:ahLst/>
              <a:cxnLst>
                <a:cxn ang="0">
                  <a:pos x="3" y="2"/>
                </a:cxn>
                <a:cxn ang="0">
                  <a:pos x="1" y="4"/>
                </a:cxn>
                <a:cxn ang="0">
                  <a:pos x="0" y="3"/>
                </a:cxn>
                <a:cxn ang="0">
                  <a:pos x="0" y="2"/>
                </a:cxn>
                <a:cxn ang="0">
                  <a:pos x="1" y="2"/>
                </a:cxn>
                <a:cxn ang="0">
                  <a:pos x="2" y="1"/>
                </a:cxn>
                <a:cxn ang="0">
                  <a:pos x="3" y="1"/>
                </a:cxn>
                <a:cxn ang="0">
                  <a:pos x="4" y="1"/>
                </a:cxn>
                <a:cxn ang="0">
                  <a:pos x="3" y="2"/>
                </a:cxn>
              </a:cxnLst>
              <a:rect l="0" t="0" r="r" b="b"/>
              <a:pathLst>
                <a:path w="4" h="4">
                  <a:moveTo>
                    <a:pt x="3" y="2"/>
                  </a:moveTo>
                  <a:cubicBezTo>
                    <a:pt x="3" y="3"/>
                    <a:pt x="2" y="3"/>
                    <a:pt x="1" y="4"/>
                  </a:cubicBezTo>
                  <a:cubicBezTo>
                    <a:pt x="1" y="4"/>
                    <a:pt x="0" y="4"/>
                    <a:pt x="0" y="3"/>
                  </a:cubicBezTo>
                  <a:cubicBezTo>
                    <a:pt x="0" y="3"/>
                    <a:pt x="0" y="2"/>
                    <a:pt x="0" y="2"/>
                  </a:cubicBezTo>
                  <a:cubicBezTo>
                    <a:pt x="0" y="2"/>
                    <a:pt x="1" y="2"/>
                    <a:pt x="1" y="2"/>
                  </a:cubicBezTo>
                  <a:cubicBezTo>
                    <a:pt x="2" y="1"/>
                    <a:pt x="2" y="1"/>
                    <a:pt x="2" y="1"/>
                  </a:cubicBezTo>
                  <a:cubicBezTo>
                    <a:pt x="2" y="0"/>
                    <a:pt x="3" y="0"/>
                    <a:pt x="3" y="1"/>
                  </a:cubicBezTo>
                  <a:cubicBezTo>
                    <a:pt x="4" y="1"/>
                    <a:pt x="4" y="1"/>
                    <a:pt x="4" y="1"/>
                  </a:cubicBezTo>
                  <a:cubicBezTo>
                    <a:pt x="4" y="2"/>
                    <a:pt x="3" y="2"/>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7" name="Freeform 248"/>
            <p:cNvSpPr>
              <a:spLocks/>
            </p:cNvSpPr>
            <p:nvPr/>
          </p:nvSpPr>
          <p:spPr bwMode="auto">
            <a:xfrm>
              <a:off x="1808163" y="692150"/>
              <a:ext cx="7938" cy="7938"/>
            </a:xfrm>
            <a:custGeom>
              <a:avLst/>
              <a:gdLst/>
              <a:ahLst/>
              <a:cxnLst>
                <a:cxn ang="0">
                  <a:pos x="4" y="1"/>
                </a:cxn>
                <a:cxn ang="0">
                  <a:pos x="2" y="2"/>
                </a:cxn>
                <a:cxn ang="0">
                  <a:pos x="2" y="3"/>
                </a:cxn>
                <a:cxn ang="0">
                  <a:pos x="0" y="4"/>
                </a:cxn>
                <a:cxn ang="0">
                  <a:pos x="0" y="2"/>
                </a:cxn>
                <a:cxn ang="0">
                  <a:pos x="1" y="1"/>
                </a:cxn>
                <a:cxn ang="0">
                  <a:pos x="3" y="0"/>
                </a:cxn>
                <a:cxn ang="0">
                  <a:pos x="4" y="1"/>
                </a:cxn>
              </a:cxnLst>
              <a:rect l="0" t="0" r="r" b="b"/>
              <a:pathLst>
                <a:path w="4" h="4">
                  <a:moveTo>
                    <a:pt x="4" y="1"/>
                  </a:moveTo>
                  <a:cubicBezTo>
                    <a:pt x="4" y="2"/>
                    <a:pt x="3" y="2"/>
                    <a:pt x="2" y="2"/>
                  </a:cubicBezTo>
                  <a:cubicBezTo>
                    <a:pt x="2" y="2"/>
                    <a:pt x="2" y="3"/>
                    <a:pt x="2" y="3"/>
                  </a:cubicBezTo>
                  <a:cubicBezTo>
                    <a:pt x="2" y="4"/>
                    <a:pt x="1" y="4"/>
                    <a:pt x="0" y="4"/>
                  </a:cubicBezTo>
                  <a:cubicBezTo>
                    <a:pt x="0" y="4"/>
                    <a:pt x="0" y="3"/>
                    <a:pt x="0" y="2"/>
                  </a:cubicBezTo>
                  <a:cubicBezTo>
                    <a:pt x="0" y="2"/>
                    <a:pt x="1" y="1"/>
                    <a:pt x="1" y="1"/>
                  </a:cubicBezTo>
                  <a:cubicBezTo>
                    <a:pt x="1" y="1"/>
                    <a:pt x="2" y="0"/>
                    <a:pt x="3" y="0"/>
                  </a:cubicBezTo>
                  <a:cubicBezTo>
                    <a:pt x="3" y="0"/>
                    <a:pt x="4" y="1"/>
                    <a:pt x="4"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8" name="Freeform 249"/>
            <p:cNvSpPr>
              <a:spLocks/>
            </p:cNvSpPr>
            <p:nvPr/>
          </p:nvSpPr>
          <p:spPr bwMode="auto">
            <a:xfrm>
              <a:off x="1654176" y="579438"/>
              <a:ext cx="155575" cy="127000"/>
            </a:xfrm>
            <a:custGeom>
              <a:avLst/>
              <a:gdLst/>
              <a:ahLst/>
              <a:cxnLst>
                <a:cxn ang="0">
                  <a:pos x="82" y="45"/>
                </a:cxn>
                <a:cxn ang="0">
                  <a:pos x="75" y="46"/>
                </a:cxn>
                <a:cxn ang="0">
                  <a:pos x="69" y="49"/>
                </a:cxn>
                <a:cxn ang="0">
                  <a:pos x="71" y="52"/>
                </a:cxn>
                <a:cxn ang="0">
                  <a:pos x="68" y="54"/>
                </a:cxn>
                <a:cxn ang="0">
                  <a:pos x="64" y="49"/>
                </a:cxn>
                <a:cxn ang="0">
                  <a:pos x="69" y="45"/>
                </a:cxn>
                <a:cxn ang="0">
                  <a:pos x="67" y="42"/>
                </a:cxn>
                <a:cxn ang="0">
                  <a:pos x="62" y="43"/>
                </a:cxn>
                <a:cxn ang="0">
                  <a:pos x="56" y="44"/>
                </a:cxn>
                <a:cxn ang="0">
                  <a:pos x="56" y="38"/>
                </a:cxn>
                <a:cxn ang="0">
                  <a:pos x="56" y="34"/>
                </a:cxn>
                <a:cxn ang="0">
                  <a:pos x="51" y="37"/>
                </a:cxn>
                <a:cxn ang="0">
                  <a:pos x="46" y="36"/>
                </a:cxn>
                <a:cxn ang="0">
                  <a:pos x="38" y="37"/>
                </a:cxn>
                <a:cxn ang="0">
                  <a:pos x="33" y="34"/>
                </a:cxn>
                <a:cxn ang="0">
                  <a:pos x="38" y="28"/>
                </a:cxn>
                <a:cxn ang="0">
                  <a:pos x="40" y="27"/>
                </a:cxn>
                <a:cxn ang="0">
                  <a:pos x="44" y="25"/>
                </a:cxn>
                <a:cxn ang="0">
                  <a:pos x="45" y="20"/>
                </a:cxn>
                <a:cxn ang="0">
                  <a:pos x="38" y="15"/>
                </a:cxn>
                <a:cxn ang="0">
                  <a:pos x="36" y="7"/>
                </a:cxn>
                <a:cxn ang="0">
                  <a:pos x="28" y="5"/>
                </a:cxn>
                <a:cxn ang="0">
                  <a:pos x="17" y="0"/>
                </a:cxn>
                <a:cxn ang="0">
                  <a:pos x="7" y="3"/>
                </a:cxn>
                <a:cxn ang="0">
                  <a:pos x="3" y="11"/>
                </a:cxn>
                <a:cxn ang="0">
                  <a:pos x="2" y="20"/>
                </a:cxn>
                <a:cxn ang="0">
                  <a:pos x="2" y="25"/>
                </a:cxn>
                <a:cxn ang="0">
                  <a:pos x="1" y="40"/>
                </a:cxn>
                <a:cxn ang="0">
                  <a:pos x="6" y="47"/>
                </a:cxn>
                <a:cxn ang="0">
                  <a:pos x="9" y="46"/>
                </a:cxn>
                <a:cxn ang="0">
                  <a:pos x="12" y="46"/>
                </a:cxn>
                <a:cxn ang="0">
                  <a:pos x="14" y="39"/>
                </a:cxn>
                <a:cxn ang="0">
                  <a:pos x="11" y="35"/>
                </a:cxn>
                <a:cxn ang="0">
                  <a:pos x="13" y="33"/>
                </a:cxn>
                <a:cxn ang="0">
                  <a:pos x="16" y="36"/>
                </a:cxn>
                <a:cxn ang="0">
                  <a:pos x="15" y="32"/>
                </a:cxn>
                <a:cxn ang="0">
                  <a:pos x="12" y="28"/>
                </a:cxn>
                <a:cxn ang="0">
                  <a:pos x="16" y="25"/>
                </a:cxn>
                <a:cxn ang="0">
                  <a:pos x="18" y="28"/>
                </a:cxn>
                <a:cxn ang="0">
                  <a:pos x="21" y="38"/>
                </a:cxn>
                <a:cxn ang="0">
                  <a:pos x="16" y="42"/>
                </a:cxn>
                <a:cxn ang="0">
                  <a:pos x="17" y="50"/>
                </a:cxn>
                <a:cxn ang="0">
                  <a:pos x="20" y="58"/>
                </a:cxn>
                <a:cxn ang="0">
                  <a:pos x="23" y="57"/>
                </a:cxn>
                <a:cxn ang="0">
                  <a:pos x="26" y="57"/>
                </a:cxn>
                <a:cxn ang="0">
                  <a:pos x="31" y="55"/>
                </a:cxn>
                <a:cxn ang="0">
                  <a:pos x="36" y="53"/>
                </a:cxn>
                <a:cxn ang="0">
                  <a:pos x="46" y="49"/>
                </a:cxn>
                <a:cxn ang="0">
                  <a:pos x="48" y="51"/>
                </a:cxn>
                <a:cxn ang="0">
                  <a:pos x="57" y="62"/>
                </a:cxn>
                <a:cxn ang="0">
                  <a:pos x="64" y="65"/>
                </a:cxn>
                <a:cxn ang="0">
                  <a:pos x="70" y="61"/>
                </a:cxn>
                <a:cxn ang="0">
                  <a:pos x="76" y="56"/>
                </a:cxn>
              </a:cxnLst>
              <a:rect l="0" t="0" r="r" b="b"/>
              <a:pathLst>
                <a:path w="83" h="67">
                  <a:moveTo>
                    <a:pt x="81" y="55"/>
                  </a:moveTo>
                  <a:cubicBezTo>
                    <a:pt x="81" y="55"/>
                    <a:pt x="82" y="53"/>
                    <a:pt x="82" y="52"/>
                  </a:cubicBezTo>
                  <a:cubicBezTo>
                    <a:pt x="83" y="51"/>
                    <a:pt x="82" y="49"/>
                    <a:pt x="82" y="48"/>
                  </a:cubicBezTo>
                  <a:cubicBezTo>
                    <a:pt x="82" y="47"/>
                    <a:pt x="82" y="46"/>
                    <a:pt x="82" y="45"/>
                  </a:cubicBezTo>
                  <a:cubicBezTo>
                    <a:pt x="82" y="45"/>
                    <a:pt x="81" y="44"/>
                    <a:pt x="80" y="44"/>
                  </a:cubicBezTo>
                  <a:cubicBezTo>
                    <a:pt x="80" y="44"/>
                    <a:pt x="79" y="45"/>
                    <a:pt x="79" y="45"/>
                  </a:cubicBezTo>
                  <a:cubicBezTo>
                    <a:pt x="78" y="45"/>
                    <a:pt x="77" y="45"/>
                    <a:pt x="76" y="45"/>
                  </a:cubicBezTo>
                  <a:cubicBezTo>
                    <a:pt x="76" y="45"/>
                    <a:pt x="76" y="46"/>
                    <a:pt x="75" y="46"/>
                  </a:cubicBezTo>
                  <a:cubicBezTo>
                    <a:pt x="75" y="46"/>
                    <a:pt x="74" y="47"/>
                    <a:pt x="73" y="47"/>
                  </a:cubicBezTo>
                  <a:cubicBezTo>
                    <a:pt x="73" y="47"/>
                    <a:pt x="72" y="48"/>
                    <a:pt x="71" y="48"/>
                  </a:cubicBezTo>
                  <a:cubicBezTo>
                    <a:pt x="71" y="48"/>
                    <a:pt x="70" y="48"/>
                    <a:pt x="69" y="48"/>
                  </a:cubicBezTo>
                  <a:cubicBezTo>
                    <a:pt x="69" y="49"/>
                    <a:pt x="69" y="49"/>
                    <a:pt x="69" y="49"/>
                  </a:cubicBezTo>
                  <a:cubicBezTo>
                    <a:pt x="68" y="49"/>
                    <a:pt x="69" y="50"/>
                    <a:pt x="69" y="51"/>
                  </a:cubicBezTo>
                  <a:cubicBezTo>
                    <a:pt x="69" y="51"/>
                    <a:pt x="70" y="50"/>
                    <a:pt x="71" y="51"/>
                  </a:cubicBezTo>
                  <a:cubicBezTo>
                    <a:pt x="71" y="51"/>
                    <a:pt x="71" y="51"/>
                    <a:pt x="72" y="51"/>
                  </a:cubicBezTo>
                  <a:cubicBezTo>
                    <a:pt x="72" y="52"/>
                    <a:pt x="71" y="52"/>
                    <a:pt x="71" y="52"/>
                  </a:cubicBezTo>
                  <a:cubicBezTo>
                    <a:pt x="71" y="53"/>
                    <a:pt x="72" y="53"/>
                    <a:pt x="72" y="54"/>
                  </a:cubicBezTo>
                  <a:cubicBezTo>
                    <a:pt x="71" y="54"/>
                    <a:pt x="71" y="56"/>
                    <a:pt x="71" y="56"/>
                  </a:cubicBezTo>
                  <a:cubicBezTo>
                    <a:pt x="71" y="56"/>
                    <a:pt x="70" y="55"/>
                    <a:pt x="69" y="55"/>
                  </a:cubicBezTo>
                  <a:cubicBezTo>
                    <a:pt x="69" y="54"/>
                    <a:pt x="69" y="54"/>
                    <a:pt x="68" y="54"/>
                  </a:cubicBezTo>
                  <a:cubicBezTo>
                    <a:pt x="68" y="53"/>
                    <a:pt x="67" y="54"/>
                    <a:pt x="67" y="54"/>
                  </a:cubicBezTo>
                  <a:cubicBezTo>
                    <a:pt x="66" y="54"/>
                    <a:pt x="66" y="54"/>
                    <a:pt x="66" y="53"/>
                  </a:cubicBezTo>
                  <a:cubicBezTo>
                    <a:pt x="66" y="52"/>
                    <a:pt x="66" y="51"/>
                    <a:pt x="66" y="50"/>
                  </a:cubicBezTo>
                  <a:cubicBezTo>
                    <a:pt x="66" y="49"/>
                    <a:pt x="64" y="49"/>
                    <a:pt x="64" y="49"/>
                  </a:cubicBezTo>
                  <a:cubicBezTo>
                    <a:pt x="64" y="48"/>
                    <a:pt x="64" y="47"/>
                    <a:pt x="64" y="47"/>
                  </a:cubicBezTo>
                  <a:cubicBezTo>
                    <a:pt x="65" y="46"/>
                    <a:pt x="66" y="47"/>
                    <a:pt x="66" y="46"/>
                  </a:cubicBezTo>
                  <a:cubicBezTo>
                    <a:pt x="67" y="46"/>
                    <a:pt x="67" y="45"/>
                    <a:pt x="67" y="45"/>
                  </a:cubicBezTo>
                  <a:cubicBezTo>
                    <a:pt x="68" y="45"/>
                    <a:pt x="68" y="45"/>
                    <a:pt x="69" y="45"/>
                  </a:cubicBezTo>
                  <a:cubicBezTo>
                    <a:pt x="69" y="45"/>
                    <a:pt x="70" y="44"/>
                    <a:pt x="70" y="44"/>
                  </a:cubicBezTo>
                  <a:cubicBezTo>
                    <a:pt x="70" y="43"/>
                    <a:pt x="70" y="42"/>
                    <a:pt x="70" y="41"/>
                  </a:cubicBezTo>
                  <a:cubicBezTo>
                    <a:pt x="70" y="41"/>
                    <a:pt x="69" y="41"/>
                    <a:pt x="69" y="41"/>
                  </a:cubicBezTo>
                  <a:cubicBezTo>
                    <a:pt x="68" y="41"/>
                    <a:pt x="68" y="42"/>
                    <a:pt x="67" y="42"/>
                  </a:cubicBezTo>
                  <a:cubicBezTo>
                    <a:pt x="67" y="42"/>
                    <a:pt x="66" y="42"/>
                    <a:pt x="66" y="42"/>
                  </a:cubicBezTo>
                  <a:cubicBezTo>
                    <a:pt x="66" y="42"/>
                    <a:pt x="65" y="41"/>
                    <a:pt x="65" y="41"/>
                  </a:cubicBezTo>
                  <a:cubicBezTo>
                    <a:pt x="64" y="41"/>
                    <a:pt x="63" y="41"/>
                    <a:pt x="63" y="41"/>
                  </a:cubicBezTo>
                  <a:cubicBezTo>
                    <a:pt x="62" y="41"/>
                    <a:pt x="62" y="43"/>
                    <a:pt x="62" y="43"/>
                  </a:cubicBezTo>
                  <a:cubicBezTo>
                    <a:pt x="62" y="43"/>
                    <a:pt x="61" y="44"/>
                    <a:pt x="61" y="44"/>
                  </a:cubicBezTo>
                  <a:cubicBezTo>
                    <a:pt x="60" y="45"/>
                    <a:pt x="60" y="46"/>
                    <a:pt x="59" y="46"/>
                  </a:cubicBezTo>
                  <a:cubicBezTo>
                    <a:pt x="59" y="46"/>
                    <a:pt x="57" y="46"/>
                    <a:pt x="57" y="46"/>
                  </a:cubicBezTo>
                  <a:cubicBezTo>
                    <a:pt x="56" y="46"/>
                    <a:pt x="56" y="45"/>
                    <a:pt x="56" y="44"/>
                  </a:cubicBezTo>
                  <a:cubicBezTo>
                    <a:pt x="55" y="44"/>
                    <a:pt x="55" y="43"/>
                    <a:pt x="55" y="42"/>
                  </a:cubicBezTo>
                  <a:cubicBezTo>
                    <a:pt x="56" y="42"/>
                    <a:pt x="57" y="42"/>
                    <a:pt x="58" y="41"/>
                  </a:cubicBezTo>
                  <a:cubicBezTo>
                    <a:pt x="58" y="41"/>
                    <a:pt x="58" y="40"/>
                    <a:pt x="58" y="39"/>
                  </a:cubicBezTo>
                  <a:cubicBezTo>
                    <a:pt x="57" y="39"/>
                    <a:pt x="56" y="39"/>
                    <a:pt x="56" y="38"/>
                  </a:cubicBezTo>
                  <a:cubicBezTo>
                    <a:pt x="56" y="38"/>
                    <a:pt x="56" y="37"/>
                    <a:pt x="56" y="37"/>
                  </a:cubicBezTo>
                  <a:cubicBezTo>
                    <a:pt x="56" y="37"/>
                    <a:pt x="57" y="36"/>
                    <a:pt x="57" y="36"/>
                  </a:cubicBezTo>
                  <a:cubicBezTo>
                    <a:pt x="57" y="35"/>
                    <a:pt x="58" y="35"/>
                    <a:pt x="58" y="34"/>
                  </a:cubicBezTo>
                  <a:cubicBezTo>
                    <a:pt x="57" y="34"/>
                    <a:pt x="57" y="34"/>
                    <a:pt x="56" y="34"/>
                  </a:cubicBezTo>
                  <a:cubicBezTo>
                    <a:pt x="56" y="34"/>
                    <a:pt x="55" y="34"/>
                    <a:pt x="55" y="35"/>
                  </a:cubicBezTo>
                  <a:cubicBezTo>
                    <a:pt x="55" y="35"/>
                    <a:pt x="54" y="34"/>
                    <a:pt x="53" y="34"/>
                  </a:cubicBezTo>
                  <a:cubicBezTo>
                    <a:pt x="53" y="34"/>
                    <a:pt x="52" y="34"/>
                    <a:pt x="52" y="35"/>
                  </a:cubicBezTo>
                  <a:cubicBezTo>
                    <a:pt x="52" y="35"/>
                    <a:pt x="52" y="36"/>
                    <a:pt x="51" y="37"/>
                  </a:cubicBezTo>
                  <a:cubicBezTo>
                    <a:pt x="51" y="37"/>
                    <a:pt x="51" y="38"/>
                    <a:pt x="51" y="38"/>
                  </a:cubicBezTo>
                  <a:cubicBezTo>
                    <a:pt x="51" y="39"/>
                    <a:pt x="50" y="40"/>
                    <a:pt x="50" y="40"/>
                  </a:cubicBezTo>
                  <a:cubicBezTo>
                    <a:pt x="49" y="40"/>
                    <a:pt x="48" y="39"/>
                    <a:pt x="48" y="38"/>
                  </a:cubicBezTo>
                  <a:cubicBezTo>
                    <a:pt x="47" y="38"/>
                    <a:pt x="46" y="36"/>
                    <a:pt x="46" y="36"/>
                  </a:cubicBezTo>
                  <a:cubicBezTo>
                    <a:pt x="45" y="35"/>
                    <a:pt x="44" y="34"/>
                    <a:pt x="43" y="34"/>
                  </a:cubicBezTo>
                  <a:cubicBezTo>
                    <a:pt x="43" y="34"/>
                    <a:pt x="42" y="34"/>
                    <a:pt x="41" y="34"/>
                  </a:cubicBezTo>
                  <a:cubicBezTo>
                    <a:pt x="41" y="34"/>
                    <a:pt x="40" y="34"/>
                    <a:pt x="40" y="35"/>
                  </a:cubicBezTo>
                  <a:cubicBezTo>
                    <a:pt x="39" y="35"/>
                    <a:pt x="39" y="36"/>
                    <a:pt x="38" y="37"/>
                  </a:cubicBezTo>
                  <a:cubicBezTo>
                    <a:pt x="38" y="37"/>
                    <a:pt x="38" y="37"/>
                    <a:pt x="38" y="37"/>
                  </a:cubicBezTo>
                  <a:cubicBezTo>
                    <a:pt x="37" y="38"/>
                    <a:pt x="36" y="37"/>
                    <a:pt x="35" y="37"/>
                  </a:cubicBezTo>
                  <a:cubicBezTo>
                    <a:pt x="35" y="37"/>
                    <a:pt x="33" y="36"/>
                    <a:pt x="33" y="36"/>
                  </a:cubicBezTo>
                  <a:cubicBezTo>
                    <a:pt x="33" y="35"/>
                    <a:pt x="33" y="34"/>
                    <a:pt x="33" y="34"/>
                  </a:cubicBezTo>
                  <a:cubicBezTo>
                    <a:pt x="33" y="34"/>
                    <a:pt x="34" y="33"/>
                    <a:pt x="34" y="32"/>
                  </a:cubicBezTo>
                  <a:cubicBezTo>
                    <a:pt x="34" y="32"/>
                    <a:pt x="35" y="31"/>
                    <a:pt x="36" y="31"/>
                  </a:cubicBezTo>
                  <a:cubicBezTo>
                    <a:pt x="36" y="31"/>
                    <a:pt x="37" y="30"/>
                    <a:pt x="38" y="30"/>
                  </a:cubicBezTo>
                  <a:cubicBezTo>
                    <a:pt x="38" y="30"/>
                    <a:pt x="38" y="29"/>
                    <a:pt x="38" y="28"/>
                  </a:cubicBezTo>
                  <a:cubicBezTo>
                    <a:pt x="38" y="28"/>
                    <a:pt x="38" y="27"/>
                    <a:pt x="38" y="27"/>
                  </a:cubicBezTo>
                  <a:cubicBezTo>
                    <a:pt x="38" y="26"/>
                    <a:pt x="39" y="25"/>
                    <a:pt x="39" y="25"/>
                  </a:cubicBezTo>
                  <a:cubicBezTo>
                    <a:pt x="40" y="25"/>
                    <a:pt x="40" y="26"/>
                    <a:pt x="40" y="26"/>
                  </a:cubicBezTo>
                  <a:cubicBezTo>
                    <a:pt x="41" y="26"/>
                    <a:pt x="40" y="27"/>
                    <a:pt x="40" y="27"/>
                  </a:cubicBezTo>
                  <a:cubicBezTo>
                    <a:pt x="40" y="28"/>
                    <a:pt x="40" y="28"/>
                    <a:pt x="41" y="29"/>
                  </a:cubicBezTo>
                  <a:cubicBezTo>
                    <a:pt x="41" y="29"/>
                    <a:pt x="42" y="29"/>
                    <a:pt x="42" y="29"/>
                  </a:cubicBezTo>
                  <a:cubicBezTo>
                    <a:pt x="43" y="28"/>
                    <a:pt x="43" y="28"/>
                    <a:pt x="43" y="27"/>
                  </a:cubicBezTo>
                  <a:cubicBezTo>
                    <a:pt x="44" y="27"/>
                    <a:pt x="44" y="26"/>
                    <a:pt x="44" y="25"/>
                  </a:cubicBezTo>
                  <a:cubicBezTo>
                    <a:pt x="44" y="25"/>
                    <a:pt x="45" y="25"/>
                    <a:pt x="45" y="24"/>
                  </a:cubicBezTo>
                  <a:cubicBezTo>
                    <a:pt x="45" y="24"/>
                    <a:pt x="45" y="23"/>
                    <a:pt x="45" y="23"/>
                  </a:cubicBezTo>
                  <a:cubicBezTo>
                    <a:pt x="45" y="23"/>
                    <a:pt x="45" y="22"/>
                    <a:pt x="45" y="21"/>
                  </a:cubicBezTo>
                  <a:cubicBezTo>
                    <a:pt x="45" y="21"/>
                    <a:pt x="45" y="20"/>
                    <a:pt x="45" y="20"/>
                  </a:cubicBezTo>
                  <a:cubicBezTo>
                    <a:pt x="44" y="19"/>
                    <a:pt x="43" y="18"/>
                    <a:pt x="43" y="18"/>
                  </a:cubicBezTo>
                  <a:cubicBezTo>
                    <a:pt x="42" y="17"/>
                    <a:pt x="41" y="17"/>
                    <a:pt x="40" y="16"/>
                  </a:cubicBezTo>
                  <a:cubicBezTo>
                    <a:pt x="40" y="16"/>
                    <a:pt x="39" y="16"/>
                    <a:pt x="39" y="16"/>
                  </a:cubicBezTo>
                  <a:cubicBezTo>
                    <a:pt x="39" y="16"/>
                    <a:pt x="38" y="15"/>
                    <a:pt x="38" y="15"/>
                  </a:cubicBezTo>
                  <a:cubicBezTo>
                    <a:pt x="38" y="15"/>
                    <a:pt x="38" y="14"/>
                    <a:pt x="38" y="13"/>
                  </a:cubicBezTo>
                  <a:cubicBezTo>
                    <a:pt x="38" y="13"/>
                    <a:pt x="38" y="12"/>
                    <a:pt x="38" y="12"/>
                  </a:cubicBezTo>
                  <a:cubicBezTo>
                    <a:pt x="38" y="11"/>
                    <a:pt x="37" y="10"/>
                    <a:pt x="37" y="9"/>
                  </a:cubicBezTo>
                  <a:cubicBezTo>
                    <a:pt x="37" y="9"/>
                    <a:pt x="36" y="8"/>
                    <a:pt x="36" y="7"/>
                  </a:cubicBezTo>
                  <a:cubicBezTo>
                    <a:pt x="36" y="7"/>
                    <a:pt x="35" y="7"/>
                    <a:pt x="35" y="7"/>
                  </a:cubicBezTo>
                  <a:cubicBezTo>
                    <a:pt x="34" y="7"/>
                    <a:pt x="33" y="8"/>
                    <a:pt x="33" y="8"/>
                  </a:cubicBezTo>
                  <a:cubicBezTo>
                    <a:pt x="32" y="8"/>
                    <a:pt x="32" y="7"/>
                    <a:pt x="31" y="7"/>
                  </a:cubicBezTo>
                  <a:cubicBezTo>
                    <a:pt x="30" y="7"/>
                    <a:pt x="29" y="6"/>
                    <a:pt x="28" y="5"/>
                  </a:cubicBezTo>
                  <a:cubicBezTo>
                    <a:pt x="27" y="5"/>
                    <a:pt x="26" y="4"/>
                    <a:pt x="25" y="3"/>
                  </a:cubicBezTo>
                  <a:cubicBezTo>
                    <a:pt x="24" y="3"/>
                    <a:pt x="23" y="2"/>
                    <a:pt x="23" y="1"/>
                  </a:cubicBezTo>
                  <a:cubicBezTo>
                    <a:pt x="22" y="1"/>
                    <a:pt x="20" y="0"/>
                    <a:pt x="20" y="0"/>
                  </a:cubicBezTo>
                  <a:cubicBezTo>
                    <a:pt x="19" y="0"/>
                    <a:pt x="18" y="0"/>
                    <a:pt x="17" y="0"/>
                  </a:cubicBezTo>
                  <a:cubicBezTo>
                    <a:pt x="16" y="1"/>
                    <a:pt x="14" y="1"/>
                    <a:pt x="13" y="2"/>
                  </a:cubicBezTo>
                  <a:cubicBezTo>
                    <a:pt x="13" y="2"/>
                    <a:pt x="12" y="3"/>
                    <a:pt x="11" y="3"/>
                  </a:cubicBezTo>
                  <a:cubicBezTo>
                    <a:pt x="10" y="3"/>
                    <a:pt x="9" y="3"/>
                    <a:pt x="9" y="3"/>
                  </a:cubicBezTo>
                  <a:cubicBezTo>
                    <a:pt x="8" y="3"/>
                    <a:pt x="7" y="3"/>
                    <a:pt x="7" y="3"/>
                  </a:cubicBezTo>
                  <a:cubicBezTo>
                    <a:pt x="6" y="3"/>
                    <a:pt x="6" y="4"/>
                    <a:pt x="6" y="5"/>
                  </a:cubicBezTo>
                  <a:cubicBezTo>
                    <a:pt x="6" y="5"/>
                    <a:pt x="5" y="6"/>
                    <a:pt x="5" y="7"/>
                  </a:cubicBezTo>
                  <a:cubicBezTo>
                    <a:pt x="5" y="7"/>
                    <a:pt x="5" y="8"/>
                    <a:pt x="4" y="9"/>
                  </a:cubicBezTo>
                  <a:cubicBezTo>
                    <a:pt x="4" y="9"/>
                    <a:pt x="3" y="10"/>
                    <a:pt x="3" y="11"/>
                  </a:cubicBezTo>
                  <a:cubicBezTo>
                    <a:pt x="3" y="11"/>
                    <a:pt x="2" y="12"/>
                    <a:pt x="2" y="12"/>
                  </a:cubicBezTo>
                  <a:cubicBezTo>
                    <a:pt x="2" y="13"/>
                    <a:pt x="2" y="13"/>
                    <a:pt x="2" y="14"/>
                  </a:cubicBezTo>
                  <a:cubicBezTo>
                    <a:pt x="2" y="15"/>
                    <a:pt x="2" y="16"/>
                    <a:pt x="2" y="17"/>
                  </a:cubicBezTo>
                  <a:cubicBezTo>
                    <a:pt x="2" y="17"/>
                    <a:pt x="2" y="19"/>
                    <a:pt x="2" y="20"/>
                  </a:cubicBezTo>
                  <a:cubicBezTo>
                    <a:pt x="2" y="20"/>
                    <a:pt x="2" y="21"/>
                    <a:pt x="2" y="21"/>
                  </a:cubicBezTo>
                  <a:cubicBezTo>
                    <a:pt x="2" y="22"/>
                    <a:pt x="3" y="22"/>
                    <a:pt x="3" y="23"/>
                  </a:cubicBezTo>
                  <a:cubicBezTo>
                    <a:pt x="3" y="23"/>
                    <a:pt x="3" y="24"/>
                    <a:pt x="3" y="24"/>
                  </a:cubicBezTo>
                  <a:cubicBezTo>
                    <a:pt x="3" y="24"/>
                    <a:pt x="2" y="25"/>
                    <a:pt x="2" y="25"/>
                  </a:cubicBezTo>
                  <a:cubicBezTo>
                    <a:pt x="2" y="25"/>
                    <a:pt x="1" y="26"/>
                    <a:pt x="1" y="26"/>
                  </a:cubicBezTo>
                  <a:cubicBezTo>
                    <a:pt x="1" y="27"/>
                    <a:pt x="1" y="28"/>
                    <a:pt x="1" y="29"/>
                  </a:cubicBezTo>
                  <a:cubicBezTo>
                    <a:pt x="0" y="31"/>
                    <a:pt x="1" y="34"/>
                    <a:pt x="1" y="35"/>
                  </a:cubicBezTo>
                  <a:cubicBezTo>
                    <a:pt x="1" y="36"/>
                    <a:pt x="1" y="39"/>
                    <a:pt x="1" y="40"/>
                  </a:cubicBezTo>
                  <a:cubicBezTo>
                    <a:pt x="1" y="41"/>
                    <a:pt x="1" y="42"/>
                    <a:pt x="2" y="43"/>
                  </a:cubicBezTo>
                  <a:cubicBezTo>
                    <a:pt x="2" y="43"/>
                    <a:pt x="2" y="44"/>
                    <a:pt x="2" y="45"/>
                  </a:cubicBezTo>
                  <a:cubicBezTo>
                    <a:pt x="2" y="45"/>
                    <a:pt x="3" y="45"/>
                    <a:pt x="3" y="46"/>
                  </a:cubicBezTo>
                  <a:cubicBezTo>
                    <a:pt x="4" y="46"/>
                    <a:pt x="5" y="47"/>
                    <a:pt x="6" y="47"/>
                  </a:cubicBezTo>
                  <a:cubicBezTo>
                    <a:pt x="6" y="47"/>
                    <a:pt x="7" y="48"/>
                    <a:pt x="8" y="49"/>
                  </a:cubicBezTo>
                  <a:cubicBezTo>
                    <a:pt x="8" y="49"/>
                    <a:pt x="9" y="49"/>
                    <a:pt x="9" y="49"/>
                  </a:cubicBezTo>
                  <a:cubicBezTo>
                    <a:pt x="10" y="48"/>
                    <a:pt x="9" y="48"/>
                    <a:pt x="9" y="47"/>
                  </a:cubicBezTo>
                  <a:cubicBezTo>
                    <a:pt x="9" y="47"/>
                    <a:pt x="9" y="47"/>
                    <a:pt x="9" y="46"/>
                  </a:cubicBezTo>
                  <a:cubicBezTo>
                    <a:pt x="9" y="46"/>
                    <a:pt x="9" y="45"/>
                    <a:pt x="9" y="45"/>
                  </a:cubicBezTo>
                  <a:cubicBezTo>
                    <a:pt x="9" y="45"/>
                    <a:pt x="10" y="45"/>
                    <a:pt x="10" y="45"/>
                  </a:cubicBezTo>
                  <a:cubicBezTo>
                    <a:pt x="10" y="46"/>
                    <a:pt x="10" y="46"/>
                    <a:pt x="11" y="47"/>
                  </a:cubicBezTo>
                  <a:cubicBezTo>
                    <a:pt x="11" y="47"/>
                    <a:pt x="12" y="46"/>
                    <a:pt x="12" y="46"/>
                  </a:cubicBezTo>
                  <a:cubicBezTo>
                    <a:pt x="13" y="46"/>
                    <a:pt x="13" y="45"/>
                    <a:pt x="13" y="45"/>
                  </a:cubicBezTo>
                  <a:cubicBezTo>
                    <a:pt x="14" y="44"/>
                    <a:pt x="14" y="43"/>
                    <a:pt x="14" y="43"/>
                  </a:cubicBezTo>
                  <a:cubicBezTo>
                    <a:pt x="14" y="42"/>
                    <a:pt x="15" y="41"/>
                    <a:pt x="15" y="41"/>
                  </a:cubicBezTo>
                  <a:cubicBezTo>
                    <a:pt x="15" y="40"/>
                    <a:pt x="15" y="40"/>
                    <a:pt x="14" y="39"/>
                  </a:cubicBezTo>
                  <a:cubicBezTo>
                    <a:pt x="14" y="39"/>
                    <a:pt x="13" y="40"/>
                    <a:pt x="13" y="39"/>
                  </a:cubicBezTo>
                  <a:cubicBezTo>
                    <a:pt x="13" y="39"/>
                    <a:pt x="13" y="38"/>
                    <a:pt x="13" y="38"/>
                  </a:cubicBezTo>
                  <a:cubicBezTo>
                    <a:pt x="13" y="37"/>
                    <a:pt x="13" y="36"/>
                    <a:pt x="12" y="36"/>
                  </a:cubicBezTo>
                  <a:cubicBezTo>
                    <a:pt x="12" y="35"/>
                    <a:pt x="11" y="35"/>
                    <a:pt x="11" y="35"/>
                  </a:cubicBezTo>
                  <a:cubicBezTo>
                    <a:pt x="10" y="35"/>
                    <a:pt x="10" y="34"/>
                    <a:pt x="10" y="34"/>
                  </a:cubicBezTo>
                  <a:cubicBezTo>
                    <a:pt x="10" y="33"/>
                    <a:pt x="10" y="33"/>
                    <a:pt x="10" y="33"/>
                  </a:cubicBezTo>
                  <a:cubicBezTo>
                    <a:pt x="10" y="32"/>
                    <a:pt x="11" y="32"/>
                    <a:pt x="11" y="32"/>
                  </a:cubicBezTo>
                  <a:cubicBezTo>
                    <a:pt x="12" y="32"/>
                    <a:pt x="12" y="32"/>
                    <a:pt x="13" y="33"/>
                  </a:cubicBezTo>
                  <a:cubicBezTo>
                    <a:pt x="13" y="33"/>
                    <a:pt x="13" y="34"/>
                    <a:pt x="13" y="34"/>
                  </a:cubicBezTo>
                  <a:cubicBezTo>
                    <a:pt x="13" y="34"/>
                    <a:pt x="14" y="35"/>
                    <a:pt x="14" y="35"/>
                  </a:cubicBezTo>
                  <a:cubicBezTo>
                    <a:pt x="14" y="36"/>
                    <a:pt x="15" y="36"/>
                    <a:pt x="15" y="37"/>
                  </a:cubicBezTo>
                  <a:cubicBezTo>
                    <a:pt x="15" y="37"/>
                    <a:pt x="16" y="37"/>
                    <a:pt x="16" y="36"/>
                  </a:cubicBezTo>
                  <a:cubicBezTo>
                    <a:pt x="17" y="36"/>
                    <a:pt x="17" y="35"/>
                    <a:pt x="17" y="35"/>
                  </a:cubicBezTo>
                  <a:cubicBezTo>
                    <a:pt x="17" y="35"/>
                    <a:pt x="17" y="34"/>
                    <a:pt x="16" y="34"/>
                  </a:cubicBezTo>
                  <a:cubicBezTo>
                    <a:pt x="16" y="34"/>
                    <a:pt x="16" y="33"/>
                    <a:pt x="15" y="33"/>
                  </a:cubicBezTo>
                  <a:cubicBezTo>
                    <a:pt x="15" y="33"/>
                    <a:pt x="15" y="32"/>
                    <a:pt x="15" y="32"/>
                  </a:cubicBezTo>
                  <a:cubicBezTo>
                    <a:pt x="16" y="31"/>
                    <a:pt x="17" y="31"/>
                    <a:pt x="17" y="31"/>
                  </a:cubicBezTo>
                  <a:cubicBezTo>
                    <a:pt x="17" y="30"/>
                    <a:pt x="15" y="30"/>
                    <a:pt x="15" y="29"/>
                  </a:cubicBezTo>
                  <a:cubicBezTo>
                    <a:pt x="14" y="29"/>
                    <a:pt x="13" y="29"/>
                    <a:pt x="13" y="29"/>
                  </a:cubicBezTo>
                  <a:cubicBezTo>
                    <a:pt x="13" y="29"/>
                    <a:pt x="12" y="28"/>
                    <a:pt x="12" y="28"/>
                  </a:cubicBezTo>
                  <a:cubicBezTo>
                    <a:pt x="12" y="27"/>
                    <a:pt x="12" y="26"/>
                    <a:pt x="12" y="26"/>
                  </a:cubicBezTo>
                  <a:cubicBezTo>
                    <a:pt x="12" y="26"/>
                    <a:pt x="13" y="25"/>
                    <a:pt x="13" y="25"/>
                  </a:cubicBezTo>
                  <a:cubicBezTo>
                    <a:pt x="13" y="26"/>
                    <a:pt x="14" y="26"/>
                    <a:pt x="14" y="26"/>
                  </a:cubicBezTo>
                  <a:cubicBezTo>
                    <a:pt x="15" y="26"/>
                    <a:pt x="15" y="26"/>
                    <a:pt x="16" y="25"/>
                  </a:cubicBezTo>
                  <a:cubicBezTo>
                    <a:pt x="16" y="25"/>
                    <a:pt x="15" y="24"/>
                    <a:pt x="16" y="24"/>
                  </a:cubicBezTo>
                  <a:cubicBezTo>
                    <a:pt x="16" y="23"/>
                    <a:pt x="17" y="23"/>
                    <a:pt x="17" y="23"/>
                  </a:cubicBezTo>
                  <a:cubicBezTo>
                    <a:pt x="18" y="23"/>
                    <a:pt x="18" y="25"/>
                    <a:pt x="18" y="25"/>
                  </a:cubicBezTo>
                  <a:cubicBezTo>
                    <a:pt x="18" y="26"/>
                    <a:pt x="18" y="27"/>
                    <a:pt x="18" y="28"/>
                  </a:cubicBezTo>
                  <a:cubicBezTo>
                    <a:pt x="18" y="28"/>
                    <a:pt x="18" y="30"/>
                    <a:pt x="18" y="31"/>
                  </a:cubicBezTo>
                  <a:cubicBezTo>
                    <a:pt x="19" y="31"/>
                    <a:pt x="20" y="32"/>
                    <a:pt x="20" y="33"/>
                  </a:cubicBezTo>
                  <a:cubicBezTo>
                    <a:pt x="21" y="34"/>
                    <a:pt x="21" y="35"/>
                    <a:pt x="21" y="36"/>
                  </a:cubicBezTo>
                  <a:cubicBezTo>
                    <a:pt x="21" y="36"/>
                    <a:pt x="21" y="38"/>
                    <a:pt x="21" y="38"/>
                  </a:cubicBezTo>
                  <a:cubicBezTo>
                    <a:pt x="21" y="38"/>
                    <a:pt x="20" y="39"/>
                    <a:pt x="20" y="40"/>
                  </a:cubicBezTo>
                  <a:cubicBezTo>
                    <a:pt x="20" y="40"/>
                    <a:pt x="19" y="40"/>
                    <a:pt x="19" y="40"/>
                  </a:cubicBezTo>
                  <a:cubicBezTo>
                    <a:pt x="18" y="41"/>
                    <a:pt x="17" y="41"/>
                    <a:pt x="17" y="41"/>
                  </a:cubicBezTo>
                  <a:cubicBezTo>
                    <a:pt x="16" y="41"/>
                    <a:pt x="16" y="41"/>
                    <a:pt x="16" y="42"/>
                  </a:cubicBezTo>
                  <a:cubicBezTo>
                    <a:pt x="15" y="42"/>
                    <a:pt x="16" y="43"/>
                    <a:pt x="16" y="44"/>
                  </a:cubicBezTo>
                  <a:cubicBezTo>
                    <a:pt x="16" y="44"/>
                    <a:pt x="17" y="45"/>
                    <a:pt x="17" y="46"/>
                  </a:cubicBezTo>
                  <a:cubicBezTo>
                    <a:pt x="17" y="46"/>
                    <a:pt x="17" y="47"/>
                    <a:pt x="17" y="48"/>
                  </a:cubicBezTo>
                  <a:cubicBezTo>
                    <a:pt x="17" y="48"/>
                    <a:pt x="17" y="49"/>
                    <a:pt x="17" y="50"/>
                  </a:cubicBezTo>
                  <a:cubicBezTo>
                    <a:pt x="17" y="51"/>
                    <a:pt x="17" y="53"/>
                    <a:pt x="17" y="54"/>
                  </a:cubicBezTo>
                  <a:cubicBezTo>
                    <a:pt x="18" y="54"/>
                    <a:pt x="18" y="55"/>
                    <a:pt x="18" y="56"/>
                  </a:cubicBezTo>
                  <a:cubicBezTo>
                    <a:pt x="19" y="56"/>
                    <a:pt x="19" y="57"/>
                    <a:pt x="19" y="57"/>
                  </a:cubicBezTo>
                  <a:cubicBezTo>
                    <a:pt x="19" y="58"/>
                    <a:pt x="19" y="58"/>
                    <a:pt x="20" y="58"/>
                  </a:cubicBezTo>
                  <a:cubicBezTo>
                    <a:pt x="20" y="59"/>
                    <a:pt x="21" y="59"/>
                    <a:pt x="21" y="58"/>
                  </a:cubicBezTo>
                  <a:cubicBezTo>
                    <a:pt x="21" y="58"/>
                    <a:pt x="21" y="58"/>
                    <a:pt x="21" y="57"/>
                  </a:cubicBezTo>
                  <a:cubicBezTo>
                    <a:pt x="21" y="57"/>
                    <a:pt x="22" y="57"/>
                    <a:pt x="22" y="57"/>
                  </a:cubicBezTo>
                  <a:cubicBezTo>
                    <a:pt x="22" y="57"/>
                    <a:pt x="23" y="57"/>
                    <a:pt x="23" y="57"/>
                  </a:cubicBezTo>
                  <a:cubicBezTo>
                    <a:pt x="23" y="58"/>
                    <a:pt x="23" y="58"/>
                    <a:pt x="23" y="58"/>
                  </a:cubicBezTo>
                  <a:cubicBezTo>
                    <a:pt x="23" y="59"/>
                    <a:pt x="23" y="59"/>
                    <a:pt x="24" y="59"/>
                  </a:cubicBezTo>
                  <a:cubicBezTo>
                    <a:pt x="24" y="59"/>
                    <a:pt x="25" y="58"/>
                    <a:pt x="25" y="58"/>
                  </a:cubicBezTo>
                  <a:cubicBezTo>
                    <a:pt x="25" y="58"/>
                    <a:pt x="25" y="57"/>
                    <a:pt x="26" y="57"/>
                  </a:cubicBezTo>
                  <a:cubicBezTo>
                    <a:pt x="26" y="57"/>
                    <a:pt x="27" y="57"/>
                    <a:pt x="27" y="57"/>
                  </a:cubicBezTo>
                  <a:cubicBezTo>
                    <a:pt x="27" y="57"/>
                    <a:pt x="28" y="58"/>
                    <a:pt x="28" y="58"/>
                  </a:cubicBezTo>
                  <a:cubicBezTo>
                    <a:pt x="29" y="58"/>
                    <a:pt x="30" y="58"/>
                    <a:pt x="31" y="57"/>
                  </a:cubicBezTo>
                  <a:cubicBezTo>
                    <a:pt x="31" y="57"/>
                    <a:pt x="31" y="56"/>
                    <a:pt x="31" y="55"/>
                  </a:cubicBezTo>
                  <a:cubicBezTo>
                    <a:pt x="31" y="55"/>
                    <a:pt x="32" y="55"/>
                    <a:pt x="32" y="55"/>
                  </a:cubicBezTo>
                  <a:cubicBezTo>
                    <a:pt x="33" y="55"/>
                    <a:pt x="34" y="56"/>
                    <a:pt x="35" y="56"/>
                  </a:cubicBezTo>
                  <a:cubicBezTo>
                    <a:pt x="35" y="56"/>
                    <a:pt x="36" y="55"/>
                    <a:pt x="36" y="55"/>
                  </a:cubicBezTo>
                  <a:cubicBezTo>
                    <a:pt x="36" y="55"/>
                    <a:pt x="36" y="53"/>
                    <a:pt x="36" y="53"/>
                  </a:cubicBezTo>
                  <a:cubicBezTo>
                    <a:pt x="36" y="53"/>
                    <a:pt x="37" y="52"/>
                    <a:pt x="38" y="52"/>
                  </a:cubicBezTo>
                  <a:cubicBezTo>
                    <a:pt x="38" y="52"/>
                    <a:pt x="39" y="52"/>
                    <a:pt x="40" y="52"/>
                  </a:cubicBezTo>
                  <a:cubicBezTo>
                    <a:pt x="41" y="52"/>
                    <a:pt x="44" y="51"/>
                    <a:pt x="44" y="51"/>
                  </a:cubicBezTo>
                  <a:cubicBezTo>
                    <a:pt x="44" y="50"/>
                    <a:pt x="46" y="49"/>
                    <a:pt x="46" y="49"/>
                  </a:cubicBezTo>
                  <a:cubicBezTo>
                    <a:pt x="46" y="49"/>
                    <a:pt x="47" y="47"/>
                    <a:pt x="48" y="47"/>
                  </a:cubicBezTo>
                  <a:cubicBezTo>
                    <a:pt x="48" y="47"/>
                    <a:pt x="49" y="47"/>
                    <a:pt x="49" y="47"/>
                  </a:cubicBezTo>
                  <a:cubicBezTo>
                    <a:pt x="49" y="47"/>
                    <a:pt x="49" y="49"/>
                    <a:pt x="49" y="49"/>
                  </a:cubicBezTo>
                  <a:cubicBezTo>
                    <a:pt x="49" y="50"/>
                    <a:pt x="48" y="51"/>
                    <a:pt x="48" y="51"/>
                  </a:cubicBezTo>
                  <a:cubicBezTo>
                    <a:pt x="48" y="52"/>
                    <a:pt x="50" y="54"/>
                    <a:pt x="50" y="55"/>
                  </a:cubicBezTo>
                  <a:cubicBezTo>
                    <a:pt x="51" y="57"/>
                    <a:pt x="52" y="59"/>
                    <a:pt x="53" y="60"/>
                  </a:cubicBezTo>
                  <a:cubicBezTo>
                    <a:pt x="53" y="61"/>
                    <a:pt x="54" y="62"/>
                    <a:pt x="55" y="63"/>
                  </a:cubicBezTo>
                  <a:cubicBezTo>
                    <a:pt x="55" y="63"/>
                    <a:pt x="56" y="63"/>
                    <a:pt x="57" y="62"/>
                  </a:cubicBezTo>
                  <a:cubicBezTo>
                    <a:pt x="57" y="62"/>
                    <a:pt x="58" y="62"/>
                    <a:pt x="59" y="62"/>
                  </a:cubicBezTo>
                  <a:cubicBezTo>
                    <a:pt x="59" y="62"/>
                    <a:pt x="60" y="62"/>
                    <a:pt x="61" y="62"/>
                  </a:cubicBezTo>
                  <a:cubicBezTo>
                    <a:pt x="61" y="63"/>
                    <a:pt x="62" y="63"/>
                    <a:pt x="62" y="63"/>
                  </a:cubicBezTo>
                  <a:cubicBezTo>
                    <a:pt x="63" y="64"/>
                    <a:pt x="64" y="65"/>
                    <a:pt x="64" y="65"/>
                  </a:cubicBezTo>
                  <a:cubicBezTo>
                    <a:pt x="65" y="66"/>
                    <a:pt x="65" y="67"/>
                    <a:pt x="66" y="67"/>
                  </a:cubicBezTo>
                  <a:cubicBezTo>
                    <a:pt x="66" y="67"/>
                    <a:pt x="67" y="67"/>
                    <a:pt x="67" y="66"/>
                  </a:cubicBezTo>
                  <a:cubicBezTo>
                    <a:pt x="68" y="66"/>
                    <a:pt x="68" y="64"/>
                    <a:pt x="68" y="63"/>
                  </a:cubicBezTo>
                  <a:cubicBezTo>
                    <a:pt x="68" y="63"/>
                    <a:pt x="70" y="61"/>
                    <a:pt x="70" y="61"/>
                  </a:cubicBezTo>
                  <a:cubicBezTo>
                    <a:pt x="71" y="60"/>
                    <a:pt x="71" y="59"/>
                    <a:pt x="72" y="58"/>
                  </a:cubicBezTo>
                  <a:cubicBezTo>
                    <a:pt x="72" y="58"/>
                    <a:pt x="74" y="58"/>
                    <a:pt x="74" y="58"/>
                  </a:cubicBezTo>
                  <a:cubicBezTo>
                    <a:pt x="74" y="58"/>
                    <a:pt x="75" y="57"/>
                    <a:pt x="75" y="56"/>
                  </a:cubicBezTo>
                  <a:cubicBezTo>
                    <a:pt x="75" y="56"/>
                    <a:pt x="76" y="56"/>
                    <a:pt x="76" y="56"/>
                  </a:cubicBezTo>
                  <a:cubicBezTo>
                    <a:pt x="77" y="55"/>
                    <a:pt x="78" y="55"/>
                    <a:pt x="78" y="55"/>
                  </a:cubicBezTo>
                  <a:cubicBezTo>
                    <a:pt x="79" y="55"/>
                    <a:pt x="80" y="55"/>
                    <a:pt x="81" y="5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9" name="Freeform 250"/>
            <p:cNvSpPr>
              <a:spLocks/>
            </p:cNvSpPr>
            <p:nvPr/>
          </p:nvSpPr>
          <p:spPr bwMode="auto">
            <a:xfrm>
              <a:off x="1754188" y="609600"/>
              <a:ext cx="30163" cy="30163"/>
            </a:xfrm>
            <a:custGeom>
              <a:avLst/>
              <a:gdLst/>
              <a:ahLst/>
              <a:cxnLst>
                <a:cxn ang="0">
                  <a:pos x="12" y="16"/>
                </a:cxn>
                <a:cxn ang="0">
                  <a:pos x="10" y="14"/>
                </a:cxn>
                <a:cxn ang="0">
                  <a:pos x="8" y="13"/>
                </a:cxn>
                <a:cxn ang="0">
                  <a:pos x="5" y="13"/>
                </a:cxn>
                <a:cxn ang="0">
                  <a:pos x="2" y="13"/>
                </a:cxn>
                <a:cxn ang="0">
                  <a:pos x="1" y="13"/>
                </a:cxn>
                <a:cxn ang="0">
                  <a:pos x="1" y="11"/>
                </a:cxn>
                <a:cxn ang="0">
                  <a:pos x="2" y="8"/>
                </a:cxn>
                <a:cxn ang="0">
                  <a:pos x="2" y="6"/>
                </a:cxn>
                <a:cxn ang="0">
                  <a:pos x="3" y="3"/>
                </a:cxn>
                <a:cxn ang="0">
                  <a:pos x="4" y="2"/>
                </a:cxn>
                <a:cxn ang="0">
                  <a:pos x="5" y="4"/>
                </a:cxn>
                <a:cxn ang="0">
                  <a:pos x="5" y="5"/>
                </a:cxn>
                <a:cxn ang="0">
                  <a:pos x="8" y="7"/>
                </a:cxn>
                <a:cxn ang="0">
                  <a:pos x="9" y="6"/>
                </a:cxn>
                <a:cxn ang="0">
                  <a:pos x="11" y="4"/>
                </a:cxn>
                <a:cxn ang="0">
                  <a:pos x="11" y="2"/>
                </a:cxn>
                <a:cxn ang="0">
                  <a:pos x="14" y="1"/>
                </a:cxn>
                <a:cxn ang="0">
                  <a:pos x="15" y="0"/>
                </a:cxn>
                <a:cxn ang="0">
                  <a:pos x="16" y="2"/>
                </a:cxn>
                <a:cxn ang="0">
                  <a:pos x="15" y="3"/>
                </a:cxn>
                <a:cxn ang="0">
                  <a:pos x="14" y="6"/>
                </a:cxn>
                <a:cxn ang="0">
                  <a:pos x="14" y="8"/>
                </a:cxn>
                <a:cxn ang="0">
                  <a:pos x="15" y="11"/>
                </a:cxn>
                <a:cxn ang="0">
                  <a:pos x="16" y="12"/>
                </a:cxn>
                <a:cxn ang="0">
                  <a:pos x="15" y="14"/>
                </a:cxn>
                <a:cxn ang="0">
                  <a:pos x="14" y="14"/>
                </a:cxn>
                <a:cxn ang="0">
                  <a:pos x="13" y="15"/>
                </a:cxn>
                <a:cxn ang="0">
                  <a:pos x="12" y="16"/>
                </a:cxn>
              </a:cxnLst>
              <a:rect l="0" t="0" r="r" b="b"/>
              <a:pathLst>
                <a:path w="16" h="16">
                  <a:moveTo>
                    <a:pt x="12" y="16"/>
                  </a:moveTo>
                  <a:cubicBezTo>
                    <a:pt x="11" y="16"/>
                    <a:pt x="11" y="14"/>
                    <a:pt x="10" y="14"/>
                  </a:cubicBezTo>
                  <a:cubicBezTo>
                    <a:pt x="10" y="14"/>
                    <a:pt x="8" y="13"/>
                    <a:pt x="8" y="13"/>
                  </a:cubicBezTo>
                  <a:cubicBezTo>
                    <a:pt x="7" y="13"/>
                    <a:pt x="6" y="13"/>
                    <a:pt x="5" y="13"/>
                  </a:cubicBezTo>
                  <a:cubicBezTo>
                    <a:pt x="5" y="13"/>
                    <a:pt x="3" y="13"/>
                    <a:pt x="2" y="13"/>
                  </a:cubicBezTo>
                  <a:cubicBezTo>
                    <a:pt x="2" y="13"/>
                    <a:pt x="1" y="13"/>
                    <a:pt x="1" y="13"/>
                  </a:cubicBezTo>
                  <a:cubicBezTo>
                    <a:pt x="0" y="13"/>
                    <a:pt x="0" y="11"/>
                    <a:pt x="1" y="11"/>
                  </a:cubicBezTo>
                  <a:cubicBezTo>
                    <a:pt x="1" y="10"/>
                    <a:pt x="2" y="9"/>
                    <a:pt x="2" y="8"/>
                  </a:cubicBezTo>
                  <a:cubicBezTo>
                    <a:pt x="2" y="7"/>
                    <a:pt x="2" y="6"/>
                    <a:pt x="2" y="6"/>
                  </a:cubicBezTo>
                  <a:cubicBezTo>
                    <a:pt x="2" y="5"/>
                    <a:pt x="3" y="4"/>
                    <a:pt x="3" y="3"/>
                  </a:cubicBezTo>
                  <a:cubicBezTo>
                    <a:pt x="3" y="3"/>
                    <a:pt x="3" y="2"/>
                    <a:pt x="4" y="2"/>
                  </a:cubicBezTo>
                  <a:cubicBezTo>
                    <a:pt x="4" y="2"/>
                    <a:pt x="5" y="3"/>
                    <a:pt x="5" y="4"/>
                  </a:cubicBezTo>
                  <a:cubicBezTo>
                    <a:pt x="5" y="4"/>
                    <a:pt x="5" y="5"/>
                    <a:pt x="5" y="5"/>
                  </a:cubicBezTo>
                  <a:cubicBezTo>
                    <a:pt x="6" y="6"/>
                    <a:pt x="7" y="7"/>
                    <a:pt x="8" y="7"/>
                  </a:cubicBezTo>
                  <a:cubicBezTo>
                    <a:pt x="8" y="7"/>
                    <a:pt x="9" y="6"/>
                    <a:pt x="9" y="6"/>
                  </a:cubicBezTo>
                  <a:cubicBezTo>
                    <a:pt x="10" y="6"/>
                    <a:pt x="10" y="5"/>
                    <a:pt x="11" y="4"/>
                  </a:cubicBezTo>
                  <a:cubicBezTo>
                    <a:pt x="11" y="4"/>
                    <a:pt x="11" y="3"/>
                    <a:pt x="11" y="2"/>
                  </a:cubicBezTo>
                  <a:cubicBezTo>
                    <a:pt x="12" y="2"/>
                    <a:pt x="13" y="1"/>
                    <a:pt x="14" y="1"/>
                  </a:cubicBezTo>
                  <a:cubicBezTo>
                    <a:pt x="14" y="1"/>
                    <a:pt x="15" y="0"/>
                    <a:pt x="15" y="0"/>
                  </a:cubicBezTo>
                  <a:cubicBezTo>
                    <a:pt x="15" y="0"/>
                    <a:pt x="16" y="1"/>
                    <a:pt x="16" y="2"/>
                  </a:cubicBezTo>
                  <a:cubicBezTo>
                    <a:pt x="16" y="2"/>
                    <a:pt x="15" y="3"/>
                    <a:pt x="15" y="3"/>
                  </a:cubicBezTo>
                  <a:cubicBezTo>
                    <a:pt x="15" y="4"/>
                    <a:pt x="14" y="5"/>
                    <a:pt x="14" y="6"/>
                  </a:cubicBezTo>
                  <a:cubicBezTo>
                    <a:pt x="14" y="7"/>
                    <a:pt x="14" y="8"/>
                    <a:pt x="14" y="8"/>
                  </a:cubicBezTo>
                  <a:cubicBezTo>
                    <a:pt x="14" y="9"/>
                    <a:pt x="14" y="11"/>
                    <a:pt x="15" y="11"/>
                  </a:cubicBezTo>
                  <a:cubicBezTo>
                    <a:pt x="15" y="12"/>
                    <a:pt x="16" y="12"/>
                    <a:pt x="16" y="12"/>
                  </a:cubicBezTo>
                  <a:cubicBezTo>
                    <a:pt x="16" y="13"/>
                    <a:pt x="16" y="14"/>
                    <a:pt x="15" y="14"/>
                  </a:cubicBezTo>
                  <a:cubicBezTo>
                    <a:pt x="15" y="14"/>
                    <a:pt x="14" y="14"/>
                    <a:pt x="14" y="14"/>
                  </a:cubicBezTo>
                  <a:cubicBezTo>
                    <a:pt x="14" y="14"/>
                    <a:pt x="13" y="15"/>
                    <a:pt x="13" y="15"/>
                  </a:cubicBezTo>
                  <a:cubicBezTo>
                    <a:pt x="13" y="16"/>
                    <a:pt x="12" y="16"/>
                    <a:pt x="12" y="1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0" name="Freeform 251"/>
            <p:cNvSpPr>
              <a:spLocks/>
            </p:cNvSpPr>
            <p:nvPr/>
          </p:nvSpPr>
          <p:spPr bwMode="auto">
            <a:xfrm>
              <a:off x="1739901" y="609600"/>
              <a:ext cx="9525" cy="7938"/>
            </a:xfrm>
            <a:custGeom>
              <a:avLst/>
              <a:gdLst/>
              <a:ahLst/>
              <a:cxnLst>
                <a:cxn ang="0">
                  <a:pos x="4" y="4"/>
                </a:cxn>
                <a:cxn ang="0">
                  <a:pos x="3" y="3"/>
                </a:cxn>
                <a:cxn ang="0">
                  <a:pos x="2" y="3"/>
                </a:cxn>
                <a:cxn ang="0">
                  <a:pos x="0" y="3"/>
                </a:cxn>
                <a:cxn ang="0">
                  <a:pos x="0" y="1"/>
                </a:cxn>
                <a:cxn ang="0">
                  <a:pos x="1" y="0"/>
                </a:cxn>
                <a:cxn ang="0">
                  <a:pos x="2" y="0"/>
                </a:cxn>
                <a:cxn ang="0">
                  <a:pos x="3" y="1"/>
                </a:cxn>
                <a:cxn ang="0">
                  <a:pos x="4" y="1"/>
                </a:cxn>
                <a:cxn ang="0">
                  <a:pos x="5" y="3"/>
                </a:cxn>
                <a:cxn ang="0">
                  <a:pos x="4" y="4"/>
                </a:cxn>
              </a:cxnLst>
              <a:rect l="0" t="0" r="r" b="b"/>
              <a:pathLst>
                <a:path w="5" h="4">
                  <a:moveTo>
                    <a:pt x="4" y="4"/>
                  </a:moveTo>
                  <a:cubicBezTo>
                    <a:pt x="3" y="4"/>
                    <a:pt x="3" y="3"/>
                    <a:pt x="3" y="3"/>
                  </a:cubicBezTo>
                  <a:cubicBezTo>
                    <a:pt x="3" y="3"/>
                    <a:pt x="2" y="3"/>
                    <a:pt x="2" y="3"/>
                  </a:cubicBezTo>
                  <a:cubicBezTo>
                    <a:pt x="1" y="3"/>
                    <a:pt x="1" y="3"/>
                    <a:pt x="0" y="3"/>
                  </a:cubicBezTo>
                  <a:cubicBezTo>
                    <a:pt x="0" y="2"/>
                    <a:pt x="0" y="2"/>
                    <a:pt x="0" y="1"/>
                  </a:cubicBezTo>
                  <a:cubicBezTo>
                    <a:pt x="0" y="1"/>
                    <a:pt x="0" y="0"/>
                    <a:pt x="1" y="0"/>
                  </a:cubicBezTo>
                  <a:cubicBezTo>
                    <a:pt x="1" y="0"/>
                    <a:pt x="2" y="0"/>
                    <a:pt x="2" y="0"/>
                  </a:cubicBezTo>
                  <a:cubicBezTo>
                    <a:pt x="2" y="0"/>
                    <a:pt x="3" y="1"/>
                    <a:pt x="3" y="1"/>
                  </a:cubicBezTo>
                  <a:cubicBezTo>
                    <a:pt x="3" y="1"/>
                    <a:pt x="4" y="1"/>
                    <a:pt x="4" y="1"/>
                  </a:cubicBezTo>
                  <a:cubicBezTo>
                    <a:pt x="5" y="2"/>
                    <a:pt x="5" y="2"/>
                    <a:pt x="5" y="3"/>
                  </a:cubicBezTo>
                  <a:cubicBezTo>
                    <a:pt x="4" y="3"/>
                    <a:pt x="4" y="4"/>
                    <a:pt x="4"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1" name="Freeform 252"/>
            <p:cNvSpPr>
              <a:spLocks/>
            </p:cNvSpPr>
            <p:nvPr/>
          </p:nvSpPr>
          <p:spPr bwMode="auto">
            <a:xfrm>
              <a:off x="1731963" y="590550"/>
              <a:ext cx="15875" cy="9525"/>
            </a:xfrm>
            <a:custGeom>
              <a:avLst/>
              <a:gdLst/>
              <a:ahLst/>
              <a:cxnLst>
                <a:cxn ang="0">
                  <a:pos x="7" y="4"/>
                </a:cxn>
                <a:cxn ang="0">
                  <a:pos x="4" y="5"/>
                </a:cxn>
                <a:cxn ang="0">
                  <a:pos x="2" y="5"/>
                </a:cxn>
                <a:cxn ang="0">
                  <a:pos x="1" y="5"/>
                </a:cxn>
                <a:cxn ang="0">
                  <a:pos x="0" y="3"/>
                </a:cxn>
                <a:cxn ang="0">
                  <a:pos x="2" y="3"/>
                </a:cxn>
                <a:cxn ang="0">
                  <a:pos x="4" y="2"/>
                </a:cxn>
                <a:cxn ang="0">
                  <a:pos x="5" y="1"/>
                </a:cxn>
                <a:cxn ang="0">
                  <a:pos x="7" y="1"/>
                </a:cxn>
                <a:cxn ang="0">
                  <a:pos x="8" y="2"/>
                </a:cxn>
                <a:cxn ang="0">
                  <a:pos x="7" y="4"/>
                </a:cxn>
              </a:cxnLst>
              <a:rect l="0" t="0" r="r" b="b"/>
              <a:pathLst>
                <a:path w="8" h="5">
                  <a:moveTo>
                    <a:pt x="7" y="4"/>
                  </a:moveTo>
                  <a:cubicBezTo>
                    <a:pt x="6" y="4"/>
                    <a:pt x="4" y="4"/>
                    <a:pt x="4" y="5"/>
                  </a:cubicBezTo>
                  <a:cubicBezTo>
                    <a:pt x="3" y="5"/>
                    <a:pt x="2" y="5"/>
                    <a:pt x="2" y="5"/>
                  </a:cubicBezTo>
                  <a:cubicBezTo>
                    <a:pt x="2" y="5"/>
                    <a:pt x="1" y="5"/>
                    <a:pt x="1" y="5"/>
                  </a:cubicBezTo>
                  <a:cubicBezTo>
                    <a:pt x="0" y="5"/>
                    <a:pt x="0" y="4"/>
                    <a:pt x="0" y="3"/>
                  </a:cubicBezTo>
                  <a:cubicBezTo>
                    <a:pt x="1" y="3"/>
                    <a:pt x="2" y="3"/>
                    <a:pt x="2" y="3"/>
                  </a:cubicBezTo>
                  <a:cubicBezTo>
                    <a:pt x="3" y="3"/>
                    <a:pt x="4" y="3"/>
                    <a:pt x="4" y="2"/>
                  </a:cubicBezTo>
                  <a:cubicBezTo>
                    <a:pt x="4" y="2"/>
                    <a:pt x="5" y="1"/>
                    <a:pt x="5" y="1"/>
                  </a:cubicBezTo>
                  <a:cubicBezTo>
                    <a:pt x="6" y="1"/>
                    <a:pt x="7" y="0"/>
                    <a:pt x="7" y="1"/>
                  </a:cubicBezTo>
                  <a:cubicBezTo>
                    <a:pt x="8" y="1"/>
                    <a:pt x="8" y="2"/>
                    <a:pt x="8" y="2"/>
                  </a:cubicBezTo>
                  <a:cubicBezTo>
                    <a:pt x="8" y="3"/>
                    <a:pt x="7" y="4"/>
                    <a:pt x="7"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2" name="Freeform 253"/>
            <p:cNvSpPr>
              <a:spLocks/>
            </p:cNvSpPr>
            <p:nvPr/>
          </p:nvSpPr>
          <p:spPr bwMode="auto">
            <a:xfrm>
              <a:off x="1709738" y="558800"/>
              <a:ext cx="36513" cy="34925"/>
            </a:xfrm>
            <a:custGeom>
              <a:avLst/>
              <a:gdLst/>
              <a:ahLst/>
              <a:cxnLst>
                <a:cxn ang="0">
                  <a:pos x="10" y="18"/>
                </a:cxn>
                <a:cxn ang="0">
                  <a:pos x="6" y="15"/>
                </a:cxn>
                <a:cxn ang="0">
                  <a:pos x="2" y="11"/>
                </a:cxn>
                <a:cxn ang="0">
                  <a:pos x="1" y="9"/>
                </a:cxn>
                <a:cxn ang="0">
                  <a:pos x="1" y="6"/>
                </a:cxn>
                <a:cxn ang="0">
                  <a:pos x="2" y="4"/>
                </a:cxn>
                <a:cxn ang="0">
                  <a:pos x="4" y="1"/>
                </a:cxn>
                <a:cxn ang="0">
                  <a:pos x="7" y="1"/>
                </a:cxn>
                <a:cxn ang="0">
                  <a:pos x="8" y="3"/>
                </a:cxn>
                <a:cxn ang="0">
                  <a:pos x="9" y="5"/>
                </a:cxn>
                <a:cxn ang="0">
                  <a:pos x="11" y="6"/>
                </a:cxn>
                <a:cxn ang="0">
                  <a:pos x="13" y="5"/>
                </a:cxn>
                <a:cxn ang="0">
                  <a:pos x="15" y="4"/>
                </a:cxn>
                <a:cxn ang="0">
                  <a:pos x="16" y="4"/>
                </a:cxn>
                <a:cxn ang="0">
                  <a:pos x="18" y="5"/>
                </a:cxn>
                <a:cxn ang="0">
                  <a:pos x="19" y="6"/>
                </a:cxn>
                <a:cxn ang="0">
                  <a:pos x="18" y="7"/>
                </a:cxn>
                <a:cxn ang="0">
                  <a:pos x="16" y="8"/>
                </a:cxn>
                <a:cxn ang="0">
                  <a:pos x="16" y="10"/>
                </a:cxn>
                <a:cxn ang="0">
                  <a:pos x="17" y="12"/>
                </a:cxn>
                <a:cxn ang="0">
                  <a:pos x="17" y="14"/>
                </a:cxn>
                <a:cxn ang="0">
                  <a:pos x="16" y="16"/>
                </a:cxn>
                <a:cxn ang="0">
                  <a:pos x="13" y="18"/>
                </a:cxn>
                <a:cxn ang="0">
                  <a:pos x="12" y="18"/>
                </a:cxn>
                <a:cxn ang="0">
                  <a:pos x="10" y="18"/>
                </a:cxn>
              </a:cxnLst>
              <a:rect l="0" t="0" r="r" b="b"/>
              <a:pathLst>
                <a:path w="19" h="18">
                  <a:moveTo>
                    <a:pt x="10" y="18"/>
                  </a:moveTo>
                  <a:cubicBezTo>
                    <a:pt x="9" y="17"/>
                    <a:pt x="7" y="16"/>
                    <a:pt x="6" y="15"/>
                  </a:cubicBezTo>
                  <a:cubicBezTo>
                    <a:pt x="5" y="14"/>
                    <a:pt x="3" y="12"/>
                    <a:pt x="2" y="11"/>
                  </a:cubicBezTo>
                  <a:cubicBezTo>
                    <a:pt x="2" y="10"/>
                    <a:pt x="1" y="9"/>
                    <a:pt x="1" y="9"/>
                  </a:cubicBezTo>
                  <a:cubicBezTo>
                    <a:pt x="0" y="8"/>
                    <a:pt x="0" y="6"/>
                    <a:pt x="1" y="6"/>
                  </a:cubicBezTo>
                  <a:cubicBezTo>
                    <a:pt x="1" y="5"/>
                    <a:pt x="2" y="4"/>
                    <a:pt x="2" y="4"/>
                  </a:cubicBezTo>
                  <a:cubicBezTo>
                    <a:pt x="3" y="3"/>
                    <a:pt x="4" y="2"/>
                    <a:pt x="4" y="1"/>
                  </a:cubicBezTo>
                  <a:cubicBezTo>
                    <a:pt x="5" y="1"/>
                    <a:pt x="6" y="0"/>
                    <a:pt x="7" y="1"/>
                  </a:cubicBezTo>
                  <a:cubicBezTo>
                    <a:pt x="7" y="1"/>
                    <a:pt x="8" y="2"/>
                    <a:pt x="8" y="3"/>
                  </a:cubicBezTo>
                  <a:cubicBezTo>
                    <a:pt x="9" y="3"/>
                    <a:pt x="9" y="4"/>
                    <a:pt x="9" y="5"/>
                  </a:cubicBezTo>
                  <a:cubicBezTo>
                    <a:pt x="9" y="5"/>
                    <a:pt x="11" y="6"/>
                    <a:pt x="11" y="6"/>
                  </a:cubicBezTo>
                  <a:cubicBezTo>
                    <a:pt x="12" y="6"/>
                    <a:pt x="13" y="6"/>
                    <a:pt x="13" y="5"/>
                  </a:cubicBezTo>
                  <a:cubicBezTo>
                    <a:pt x="14" y="5"/>
                    <a:pt x="14" y="4"/>
                    <a:pt x="15" y="4"/>
                  </a:cubicBezTo>
                  <a:cubicBezTo>
                    <a:pt x="15" y="4"/>
                    <a:pt x="16" y="4"/>
                    <a:pt x="16" y="4"/>
                  </a:cubicBezTo>
                  <a:cubicBezTo>
                    <a:pt x="17" y="4"/>
                    <a:pt x="18" y="4"/>
                    <a:pt x="18" y="5"/>
                  </a:cubicBezTo>
                  <a:cubicBezTo>
                    <a:pt x="19" y="5"/>
                    <a:pt x="19" y="6"/>
                    <a:pt x="19" y="6"/>
                  </a:cubicBezTo>
                  <a:cubicBezTo>
                    <a:pt x="19" y="7"/>
                    <a:pt x="18" y="7"/>
                    <a:pt x="18" y="7"/>
                  </a:cubicBezTo>
                  <a:cubicBezTo>
                    <a:pt x="17" y="7"/>
                    <a:pt x="16" y="7"/>
                    <a:pt x="16" y="8"/>
                  </a:cubicBezTo>
                  <a:cubicBezTo>
                    <a:pt x="16" y="8"/>
                    <a:pt x="16" y="10"/>
                    <a:pt x="16" y="10"/>
                  </a:cubicBezTo>
                  <a:cubicBezTo>
                    <a:pt x="16" y="11"/>
                    <a:pt x="17" y="12"/>
                    <a:pt x="17" y="12"/>
                  </a:cubicBezTo>
                  <a:cubicBezTo>
                    <a:pt x="17" y="13"/>
                    <a:pt x="17" y="13"/>
                    <a:pt x="17" y="14"/>
                  </a:cubicBezTo>
                  <a:cubicBezTo>
                    <a:pt x="17" y="14"/>
                    <a:pt x="17" y="16"/>
                    <a:pt x="16" y="16"/>
                  </a:cubicBezTo>
                  <a:cubicBezTo>
                    <a:pt x="16" y="17"/>
                    <a:pt x="14" y="18"/>
                    <a:pt x="13" y="18"/>
                  </a:cubicBezTo>
                  <a:cubicBezTo>
                    <a:pt x="13" y="18"/>
                    <a:pt x="12" y="18"/>
                    <a:pt x="12" y="18"/>
                  </a:cubicBezTo>
                  <a:cubicBezTo>
                    <a:pt x="11" y="18"/>
                    <a:pt x="10" y="18"/>
                    <a:pt x="10" y="1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3" name="Freeform 254"/>
            <p:cNvSpPr>
              <a:spLocks/>
            </p:cNvSpPr>
            <p:nvPr/>
          </p:nvSpPr>
          <p:spPr bwMode="auto">
            <a:xfrm>
              <a:off x="1747838" y="574675"/>
              <a:ext cx="11113" cy="19050"/>
            </a:xfrm>
            <a:custGeom>
              <a:avLst/>
              <a:gdLst/>
              <a:ahLst/>
              <a:cxnLst>
                <a:cxn ang="0">
                  <a:pos x="4" y="10"/>
                </a:cxn>
                <a:cxn ang="0">
                  <a:pos x="4" y="8"/>
                </a:cxn>
                <a:cxn ang="0">
                  <a:pos x="5" y="5"/>
                </a:cxn>
                <a:cxn ang="0">
                  <a:pos x="6" y="3"/>
                </a:cxn>
                <a:cxn ang="0">
                  <a:pos x="6" y="1"/>
                </a:cxn>
                <a:cxn ang="0">
                  <a:pos x="4" y="0"/>
                </a:cxn>
                <a:cxn ang="0">
                  <a:pos x="2" y="0"/>
                </a:cxn>
                <a:cxn ang="0">
                  <a:pos x="1" y="3"/>
                </a:cxn>
                <a:cxn ang="0">
                  <a:pos x="1" y="6"/>
                </a:cxn>
                <a:cxn ang="0">
                  <a:pos x="2" y="8"/>
                </a:cxn>
                <a:cxn ang="0">
                  <a:pos x="3" y="10"/>
                </a:cxn>
                <a:cxn ang="0">
                  <a:pos x="4" y="10"/>
                </a:cxn>
              </a:cxnLst>
              <a:rect l="0" t="0" r="r" b="b"/>
              <a:pathLst>
                <a:path w="6" h="10">
                  <a:moveTo>
                    <a:pt x="4" y="10"/>
                  </a:moveTo>
                  <a:cubicBezTo>
                    <a:pt x="4" y="10"/>
                    <a:pt x="4" y="9"/>
                    <a:pt x="4" y="8"/>
                  </a:cubicBezTo>
                  <a:cubicBezTo>
                    <a:pt x="4" y="7"/>
                    <a:pt x="4" y="6"/>
                    <a:pt x="5" y="5"/>
                  </a:cubicBezTo>
                  <a:cubicBezTo>
                    <a:pt x="5" y="5"/>
                    <a:pt x="6" y="4"/>
                    <a:pt x="6" y="3"/>
                  </a:cubicBezTo>
                  <a:cubicBezTo>
                    <a:pt x="6" y="3"/>
                    <a:pt x="6" y="2"/>
                    <a:pt x="6" y="1"/>
                  </a:cubicBezTo>
                  <a:cubicBezTo>
                    <a:pt x="5" y="1"/>
                    <a:pt x="4" y="0"/>
                    <a:pt x="4" y="0"/>
                  </a:cubicBezTo>
                  <a:cubicBezTo>
                    <a:pt x="3" y="0"/>
                    <a:pt x="2" y="0"/>
                    <a:pt x="2" y="0"/>
                  </a:cubicBezTo>
                  <a:cubicBezTo>
                    <a:pt x="1" y="0"/>
                    <a:pt x="1" y="2"/>
                    <a:pt x="1" y="3"/>
                  </a:cubicBezTo>
                  <a:cubicBezTo>
                    <a:pt x="0" y="3"/>
                    <a:pt x="0" y="5"/>
                    <a:pt x="1" y="6"/>
                  </a:cubicBezTo>
                  <a:cubicBezTo>
                    <a:pt x="1" y="6"/>
                    <a:pt x="2" y="7"/>
                    <a:pt x="2" y="8"/>
                  </a:cubicBezTo>
                  <a:cubicBezTo>
                    <a:pt x="2" y="8"/>
                    <a:pt x="2" y="9"/>
                    <a:pt x="3" y="10"/>
                  </a:cubicBezTo>
                  <a:cubicBezTo>
                    <a:pt x="3" y="10"/>
                    <a:pt x="3" y="10"/>
                    <a:pt x="4" y="1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4" name="Freeform 255"/>
            <p:cNvSpPr>
              <a:spLocks/>
            </p:cNvSpPr>
            <p:nvPr/>
          </p:nvSpPr>
          <p:spPr bwMode="auto">
            <a:xfrm>
              <a:off x="1720851" y="485775"/>
              <a:ext cx="47625" cy="61913"/>
            </a:xfrm>
            <a:custGeom>
              <a:avLst/>
              <a:gdLst/>
              <a:ahLst/>
              <a:cxnLst>
                <a:cxn ang="0">
                  <a:pos x="23" y="32"/>
                </a:cxn>
                <a:cxn ang="0">
                  <a:pos x="24" y="31"/>
                </a:cxn>
                <a:cxn ang="0">
                  <a:pos x="24" y="30"/>
                </a:cxn>
                <a:cxn ang="0">
                  <a:pos x="25" y="28"/>
                </a:cxn>
                <a:cxn ang="0">
                  <a:pos x="25" y="26"/>
                </a:cxn>
                <a:cxn ang="0">
                  <a:pos x="23" y="24"/>
                </a:cxn>
                <a:cxn ang="0">
                  <a:pos x="21" y="22"/>
                </a:cxn>
                <a:cxn ang="0">
                  <a:pos x="21" y="18"/>
                </a:cxn>
                <a:cxn ang="0">
                  <a:pos x="19" y="15"/>
                </a:cxn>
                <a:cxn ang="0">
                  <a:pos x="17" y="14"/>
                </a:cxn>
                <a:cxn ang="0">
                  <a:pos x="16" y="15"/>
                </a:cxn>
                <a:cxn ang="0">
                  <a:pos x="15" y="14"/>
                </a:cxn>
                <a:cxn ang="0">
                  <a:pos x="13" y="12"/>
                </a:cxn>
                <a:cxn ang="0">
                  <a:pos x="11" y="11"/>
                </a:cxn>
                <a:cxn ang="0">
                  <a:pos x="10" y="10"/>
                </a:cxn>
                <a:cxn ang="0">
                  <a:pos x="11" y="9"/>
                </a:cxn>
                <a:cxn ang="0">
                  <a:pos x="13" y="7"/>
                </a:cxn>
                <a:cxn ang="0">
                  <a:pos x="12" y="5"/>
                </a:cxn>
                <a:cxn ang="0">
                  <a:pos x="11" y="5"/>
                </a:cxn>
                <a:cxn ang="0">
                  <a:pos x="11" y="4"/>
                </a:cxn>
                <a:cxn ang="0">
                  <a:pos x="13" y="4"/>
                </a:cxn>
                <a:cxn ang="0">
                  <a:pos x="14" y="3"/>
                </a:cxn>
                <a:cxn ang="0">
                  <a:pos x="13" y="1"/>
                </a:cxn>
                <a:cxn ang="0">
                  <a:pos x="11" y="0"/>
                </a:cxn>
                <a:cxn ang="0">
                  <a:pos x="9" y="2"/>
                </a:cxn>
                <a:cxn ang="0">
                  <a:pos x="8" y="5"/>
                </a:cxn>
                <a:cxn ang="0">
                  <a:pos x="7" y="6"/>
                </a:cxn>
                <a:cxn ang="0">
                  <a:pos x="5" y="7"/>
                </a:cxn>
                <a:cxn ang="0">
                  <a:pos x="4" y="8"/>
                </a:cxn>
                <a:cxn ang="0">
                  <a:pos x="2" y="9"/>
                </a:cxn>
                <a:cxn ang="0">
                  <a:pos x="1" y="8"/>
                </a:cxn>
                <a:cxn ang="0">
                  <a:pos x="0" y="8"/>
                </a:cxn>
                <a:cxn ang="0">
                  <a:pos x="0" y="9"/>
                </a:cxn>
                <a:cxn ang="0">
                  <a:pos x="2" y="12"/>
                </a:cxn>
                <a:cxn ang="0">
                  <a:pos x="3" y="14"/>
                </a:cxn>
                <a:cxn ang="0">
                  <a:pos x="4" y="17"/>
                </a:cxn>
                <a:cxn ang="0">
                  <a:pos x="4" y="20"/>
                </a:cxn>
                <a:cxn ang="0">
                  <a:pos x="6" y="22"/>
                </a:cxn>
                <a:cxn ang="0">
                  <a:pos x="7" y="24"/>
                </a:cxn>
                <a:cxn ang="0">
                  <a:pos x="8" y="25"/>
                </a:cxn>
                <a:cxn ang="0">
                  <a:pos x="10" y="24"/>
                </a:cxn>
                <a:cxn ang="0">
                  <a:pos x="10" y="23"/>
                </a:cxn>
                <a:cxn ang="0">
                  <a:pos x="11" y="23"/>
                </a:cxn>
                <a:cxn ang="0">
                  <a:pos x="13" y="23"/>
                </a:cxn>
                <a:cxn ang="0">
                  <a:pos x="14" y="23"/>
                </a:cxn>
                <a:cxn ang="0">
                  <a:pos x="13" y="21"/>
                </a:cxn>
                <a:cxn ang="0">
                  <a:pos x="12" y="20"/>
                </a:cxn>
                <a:cxn ang="0">
                  <a:pos x="11" y="19"/>
                </a:cxn>
                <a:cxn ang="0">
                  <a:pos x="12" y="18"/>
                </a:cxn>
                <a:cxn ang="0">
                  <a:pos x="14" y="19"/>
                </a:cxn>
                <a:cxn ang="0">
                  <a:pos x="15" y="20"/>
                </a:cxn>
                <a:cxn ang="0">
                  <a:pos x="17" y="22"/>
                </a:cxn>
                <a:cxn ang="0">
                  <a:pos x="18" y="24"/>
                </a:cxn>
                <a:cxn ang="0">
                  <a:pos x="20" y="26"/>
                </a:cxn>
                <a:cxn ang="0">
                  <a:pos x="20" y="28"/>
                </a:cxn>
                <a:cxn ang="0">
                  <a:pos x="19" y="30"/>
                </a:cxn>
                <a:cxn ang="0">
                  <a:pos x="19" y="32"/>
                </a:cxn>
                <a:cxn ang="0">
                  <a:pos x="21" y="33"/>
                </a:cxn>
                <a:cxn ang="0">
                  <a:pos x="23" y="32"/>
                </a:cxn>
              </a:cxnLst>
              <a:rect l="0" t="0" r="r" b="b"/>
              <a:pathLst>
                <a:path w="25" h="33">
                  <a:moveTo>
                    <a:pt x="23" y="32"/>
                  </a:moveTo>
                  <a:cubicBezTo>
                    <a:pt x="23" y="32"/>
                    <a:pt x="23" y="32"/>
                    <a:pt x="24" y="31"/>
                  </a:cubicBezTo>
                  <a:cubicBezTo>
                    <a:pt x="24" y="31"/>
                    <a:pt x="24" y="30"/>
                    <a:pt x="24" y="30"/>
                  </a:cubicBezTo>
                  <a:cubicBezTo>
                    <a:pt x="24" y="29"/>
                    <a:pt x="25" y="29"/>
                    <a:pt x="25" y="28"/>
                  </a:cubicBezTo>
                  <a:cubicBezTo>
                    <a:pt x="25" y="28"/>
                    <a:pt x="25" y="26"/>
                    <a:pt x="25" y="26"/>
                  </a:cubicBezTo>
                  <a:cubicBezTo>
                    <a:pt x="25" y="25"/>
                    <a:pt x="24" y="24"/>
                    <a:pt x="23" y="24"/>
                  </a:cubicBezTo>
                  <a:cubicBezTo>
                    <a:pt x="23" y="23"/>
                    <a:pt x="22" y="23"/>
                    <a:pt x="21" y="22"/>
                  </a:cubicBezTo>
                  <a:cubicBezTo>
                    <a:pt x="21" y="21"/>
                    <a:pt x="22" y="19"/>
                    <a:pt x="21" y="18"/>
                  </a:cubicBezTo>
                  <a:cubicBezTo>
                    <a:pt x="21" y="17"/>
                    <a:pt x="20" y="16"/>
                    <a:pt x="19" y="15"/>
                  </a:cubicBezTo>
                  <a:cubicBezTo>
                    <a:pt x="19" y="15"/>
                    <a:pt x="18" y="14"/>
                    <a:pt x="17" y="14"/>
                  </a:cubicBezTo>
                  <a:cubicBezTo>
                    <a:pt x="17" y="14"/>
                    <a:pt x="16" y="15"/>
                    <a:pt x="16" y="15"/>
                  </a:cubicBezTo>
                  <a:cubicBezTo>
                    <a:pt x="16" y="15"/>
                    <a:pt x="15" y="15"/>
                    <a:pt x="15" y="14"/>
                  </a:cubicBezTo>
                  <a:cubicBezTo>
                    <a:pt x="14" y="14"/>
                    <a:pt x="13" y="13"/>
                    <a:pt x="13" y="12"/>
                  </a:cubicBezTo>
                  <a:cubicBezTo>
                    <a:pt x="12" y="12"/>
                    <a:pt x="11" y="11"/>
                    <a:pt x="11" y="11"/>
                  </a:cubicBezTo>
                  <a:cubicBezTo>
                    <a:pt x="11" y="11"/>
                    <a:pt x="10" y="10"/>
                    <a:pt x="10" y="10"/>
                  </a:cubicBezTo>
                  <a:cubicBezTo>
                    <a:pt x="10" y="10"/>
                    <a:pt x="11" y="9"/>
                    <a:pt x="11" y="9"/>
                  </a:cubicBezTo>
                  <a:cubicBezTo>
                    <a:pt x="12" y="8"/>
                    <a:pt x="13" y="8"/>
                    <a:pt x="13" y="7"/>
                  </a:cubicBezTo>
                  <a:cubicBezTo>
                    <a:pt x="13" y="7"/>
                    <a:pt x="12" y="5"/>
                    <a:pt x="12" y="5"/>
                  </a:cubicBezTo>
                  <a:cubicBezTo>
                    <a:pt x="12" y="5"/>
                    <a:pt x="11" y="5"/>
                    <a:pt x="11" y="5"/>
                  </a:cubicBezTo>
                  <a:cubicBezTo>
                    <a:pt x="10" y="5"/>
                    <a:pt x="11" y="4"/>
                    <a:pt x="11" y="4"/>
                  </a:cubicBezTo>
                  <a:cubicBezTo>
                    <a:pt x="12" y="4"/>
                    <a:pt x="12" y="4"/>
                    <a:pt x="13" y="4"/>
                  </a:cubicBezTo>
                  <a:cubicBezTo>
                    <a:pt x="13" y="4"/>
                    <a:pt x="14" y="3"/>
                    <a:pt x="14" y="3"/>
                  </a:cubicBezTo>
                  <a:cubicBezTo>
                    <a:pt x="14" y="2"/>
                    <a:pt x="13" y="1"/>
                    <a:pt x="13" y="1"/>
                  </a:cubicBezTo>
                  <a:cubicBezTo>
                    <a:pt x="13" y="0"/>
                    <a:pt x="11" y="0"/>
                    <a:pt x="11" y="0"/>
                  </a:cubicBezTo>
                  <a:cubicBezTo>
                    <a:pt x="10" y="0"/>
                    <a:pt x="9" y="1"/>
                    <a:pt x="9" y="2"/>
                  </a:cubicBezTo>
                  <a:cubicBezTo>
                    <a:pt x="8" y="2"/>
                    <a:pt x="8" y="4"/>
                    <a:pt x="8" y="5"/>
                  </a:cubicBezTo>
                  <a:cubicBezTo>
                    <a:pt x="8" y="5"/>
                    <a:pt x="8" y="6"/>
                    <a:pt x="7" y="6"/>
                  </a:cubicBezTo>
                  <a:cubicBezTo>
                    <a:pt x="7" y="7"/>
                    <a:pt x="5" y="6"/>
                    <a:pt x="5" y="7"/>
                  </a:cubicBezTo>
                  <a:cubicBezTo>
                    <a:pt x="4" y="7"/>
                    <a:pt x="4" y="8"/>
                    <a:pt x="4" y="8"/>
                  </a:cubicBezTo>
                  <a:cubicBezTo>
                    <a:pt x="3" y="8"/>
                    <a:pt x="3" y="9"/>
                    <a:pt x="2" y="9"/>
                  </a:cubicBezTo>
                  <a:cubicBezTo>
                    <a:pt x="2" y="9"/>
                    <a:pt x="1" y="8"/>
                    <a:pt x="1" y="8"/>
                  </a:cubicBezTo>
                  <a:cubicBezTo>
                    <a:pt x="1" y="8"/>
                    <a:pt x="0" y="8"/>
                    <a:pt x="0" y="8"/>
                  </a:cubicBezTo>
                  <a:cubicBezTo>
                    <a:pt x="0" y="8"/>
                    <a:pt x="0" y="9"/>
                    <a:pt x="0" y="9"/>
                  </a:cubicBezTo>
                  <a:cubicBezTo>
                    <a:pt x="0" y="10"/>
                    <a:pt x="1" y="11"/>
                    <a:pt x="2" y="12"/>
                  </a:cubicBezTo>
                  <a:cubicBezTo>
                    <a:pt x="2" y="12"/>
                    <a:pt x="3" y="14"/>
                    <a:pt x="3" y="14"/>
                  </a:cubicBezTo>
                  <a:cubicBezTo>
                    <a:pt x="4" y="15"/>
                    <a:pt x="4" y="16"/>
                    <a:pt x="4" y="17"/>
                  </a:cubicBezTo>
                  <a:cubicBezTo>
                    <a:pt x="4" y="18"/>
                    <a:pt x="4" y="20"/>
                    <a:pt x="4" y="20"/>
                  </a:cubicBezTo>
                  <a:cubicBezTo>
                    <a:pt x="5" y="21"/>
                    <a:pt x="6" y="22"/>
                    <a:pt x="6" y="22"/>
                  </a:cubicBezTo>
                  <a:cubicBezTo>
                    <a:pt x="6" y="23"/>
                    <a:pt x="7" y="24"/>
                    <a:pt x="7" y="24"/>
                  </a:cubicBezTo>
                  <a:cubicBezTo>
                    <a:pt x="7" y="24"/>
                    <a:pt x="8" y="25"/>
                    <a:pt x="8" y="25"/>
                  </a:cubicBezTo>
                  <a:cubicBezTo>
                    <a:pt x="9" y="25"/>
                    <a:pt x="9" y="24"/>
                    <a:pt x="10" y="24"/>
                  </a:cubicBezTo>
                  <a:cubicBezTo>
                    <a:pt x="10" y="24"/>
                    <a:pt x="10" y="23"/>
                    <a:pt x="10" y="23"/>
                  </a:cubicBezTo>
                  <a:cubicBezTo>
                    <a:pt x="10" y="23"/>
                    <a:pt x="11" y="23"/>
                    <a:pt x="11" y="23"/>
                  </a:cubicBezTo>
                  <a:cubicBezTo>
                    <a:pt x="12" y="23"/>
                    <a:pt x="13" y="23"/>
                    <a:pt x="13" y="23"/>
                  </a:cubicBezTo>
                  <a:cubicBezTo>
                    <a:pt x="13" y="23"/>
                    <a:pt x="14" y="23"/>
                    <a:pt x="14" y="23"/>
                  </a:cubicBezTo>
                  <a:cubicBezTo>
                    <a:pt x="14" y="22"/>
                    <a:pt x="13" y="22"/>
                    <a:pt x="13" y="21"/>
                  </a:cubicBezTo>
                  <a:cubicBezTo>
                    <a:pt x="13" y="21"/>
                    <a:pt x="12" y="20"/>
                    <a:pt x="12" y="20"/>
                  </a:cubicBezTo>
                  <a:cubicBezTo>
                    <a:pt x="11" y="20"/>
                    <a:pt x="11" y="19"/>
                    <a:pt x="11" y="19"/>
                  </a:cubicBezTo>
                  <a:cubicBezTo>
                    <a:pt x="11" y="19"/>
                    <a:pt x="11" y="18"/>
                    <a:pt x="12" y="18"/>
                  </a:cubicBezTo>
                  <a:cubicBezTo>
                    <a:pt x="12" y="18"/>
                    <a:pt x="13" y="18"/>
                    <a:pt x="14" y="19"/>
                  </a:cubicBezTo>
                  <a:cubicBezTo>
                    <a:pt x="14" y="19"/>
                    <a:pt x="15" y="19"/>
                    <a:pt x="15" y="20"/>
                  </a:cubicBezTo>
                  <a:cubicBezTo>
                    <a:pt x="16" y="20"/>
                    <a:pt x="17" y="21"/>
                    <a:pt x="17" y="22"/>
                  </a:cubicBezTo>
                  <a:cubicBezTo>
                    <a:pt x="18" y="22"/>
                    <a:pt x="18" y="24"/>
                    <a:pt x="18" y="24"/>
                  </a:cubicBezTo>
                  <a:cubicBezTo>
                    <a:pt x="18" y="25"/>
                    <a:pt x="20" y="26"/>
                    <a:pt x="20" y="26"/>
                  </a:cubicBezTo>
                  <a:cubicBezTo>
                    <a:pt x="20" y="27"/>
                    <a:pt x="20" y="28"/>
                    <a:pt x="20" y="28"/>
                  </a:cubicBezTo>
                  <a:cubicBezTo>
                    <a:pt x="20" y="29"/>
                    <a:pt x="19" y="30"/>
                    <a:pt x="19" y="30"/>
                  </a:cubicBezTo>
                  <a:cubicBezTo>
                    <a:pt x="19" y="30"/>
                    <a:pt x="19" y="31"/>
                    <a:pt x="19" y="32"/>
                  </a:cubicBezTo>
                  <a:cubicBezTo>
                    <a:pt x="20" y="32"/>
                    <a:pt x="20" y="33"/>
                    <a:pt x="21" y="33"/>
                  </a:cubicBezTo>
                  <a:cubicBezTo>
                    <a:pt x="21" y="33"/>
                    <a:pt x="22" y="33"/>
                    <a:pt x="23" y="3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5" name="Freeform 256"/>
            <p:cNvSpPr>
              <a:spLocks/>
            </p:cNvSpPr>
            <p:nvPr/>
          </p:nvSpPr>
          <p:spPr bwMode="auto">
            <a:xfrm>
              <a:off x="1774826" y="536575"/>
              <a:ext cx="20638" cy="50800"/>
            </a:xfrm>
            <a:custGeom>
              <a:avLst/>
              <a:gdLst/>
              <a:ahLst/>
              <a:cxnLst>
                <a:cxn ang="0">
                  <a:pos x="11" y="25"/>
                </a:cxn>
                <a:cxn ang="0">
                  <a:pos x="8" y="25"/>
                </a:cxn>
                <a:cxn ang="0">
                  <a:pos x="8" y="27"/>
                </a:cxn>
                <a:cxn ang="0">
                  <a:pos x="6" y="27"/>
                </a:cxn>
                <a:cxn ang="0">
                  <a:pos x="5" y="24"/>
                </a:cxn>
                <a:cxn ang="0">
                  <a:pos x="4" y="20"/>
                </a:cxn>
                <a:cxn ang="0">
                  <a:pos x="3" y="19"/>
                </a:cxn>
                <a:cxn ang="0">
                  <a:pos x="2" y="19"/>
                </a:cxn>
                <a:cxn ang="0">
                  <a:pos x="0" y="18"/>
                </a:cxn>
                <a:cxn ang="0">
                  <a:pos x="0" y="15"/>
                </a:cxn>
                <a:cxn ang="0">
                  <a:pos x="2" y="14"/>
                </a:cxn>
                <a:cxn ang="0">
                  <a:pos x="3" y="16"/>
                </a:cxn>
                <a:cxn ang="0">
                  <a:pos x="4" y="16"/>
                </a:cxn>
                <a:cxn ang="0">
                  <a:pos x="6" y="13"/>
                </a:cxn>
                <a:cxn ang="0">
                  <a:pos x="5" y="11"/>
                </a:cxn>
                <a:cxn ang="0">
                  <a:pos x="4" y="8"/>
                </a:cxn>
                <a:cxn ang="0">
                  <a:pos x="5" y="4"/>
                </a:cxn>
                <a:cxn ang="0">
                  <a:pos x="7" y="1"/>
                </a:cxn>
                <a:cxn ang="0">
                  <a:pos x="8" y="1"/>
                </a:cxn>
                <a:cxn ang="0">
                  <a:pos x="8" y="3"/>
                </a:cxn>
                <a:cxn ang="0">
                  <a:pos x="9" y="5"/>
                </a:cxn>
                <a:cxn ang="0">
                  <a:pos x="11" y="6"/>
                </a:cxn>
                <a:cxn ang="0">
                  <a:pos x="11" y="8"/>
                </a:cxn>
                <a:cxn ang="0">
                  <a:pos x="9" y="9"/>
                </a:cxn>
                <a:cxn ang="0">
                  <a:pos x="8" y="12"/>
                </a:cxn>
                <a:cxn ang="0">
                  <a:pos x="8" y="16"/>
                </a:cxn>
                <a:cxn ang="0">
                  <a:pos x="10" y="20"/>
                </a:cxn>
                <a:cxn ang="0">
                  <a:pos x="11" y="22"/>
                </a:cxn>
                <a:cxn ang="0">
                  <a:pos x="11" y="24"/>
                </a:cxn>
                <a:cxn ang="0">
                  <a:pos x="11" y="25"/>
                </a:cxn>
              </a:cxnLst>
              <a:rect l="0" t="0" r="r" b="b"/>
              <a:pathLst>
                <a:path w="11" h="27">
                  <a:moveTo>
                    <a:pt x="11" y="25"/>
                  </a:moveTo>
                  <a:cubicBezTo>
                    <a:pt x="10" y="26"/>
                    <a:pt x="9" y="25"/>
                    <a:pt x="8" y="25"/>
                  </a:cubicBezTo>
                  <a:cubicBezTo>
                    <a:pt x="8" y="26"/>
                    <a:pt x="8" y="27"/>
                    <a:pt x="8" y="27"/>
                  </a:cubicBezTo>
                  <a:cubicBezTo>
                    <a:pt x="7" y="27"/>
                    <a:pt x="6" y="27"/>
                    <a:pt x="6" y="27"/>
                  </a:cubicBezTo>
                  <a:cubicBezTo>
                    <a:pt x="5" y="26"/>
                    <a:pt x="5" y="25"/>
                    <a:pt x="5" y="24"/>
                  </a:cubicBezTo>
                  <a:cubicBezTo>
                    <a:pt x="5" y="23"/>
                    <a:pt x="4" y="21"/>
                    <a:pt x="4" y="20"/>
                  </a:cubicBezTo>
                  <a:cubicBezTo>
                    <a:pt x="4" y="20"/>
                    <a:pt x="3" y="19"/>
                    <a:pt x="3" y="19"/>
                  </a:cubicBezTo>
                  <a:cubicBezTo>
                    <a:pt x="2" y="19"/>
                    <a:pt x="2" y="19"/>
                    <a:pt x="2" y="19"/>
                  </a:cubicBezTo>
                  <a:cubicBezTo>
                    <a:pt x="1" y="19"/>
                    <a:pt x="0" y="18"/>
                    <a:pt x="0" y="18"/>
                  </a:cubicBezTo>
                  <a:cubicBezTo>
                    <a:pt x="0" y="17"/>
                    <a:pt x="0" y="16"/>
                    <a:pt x="0" y="15"/>
                  </a:cubicBezTo>
                  <a:cubicBezTo>
                    <a:pt x="0" y="15"/>
                    <a:pt x="1" y="14"/>
                    <a:pt x="2" y="14"/>
                  </a:cubicBezTo>
                  <a:cubicBezTo>
                    <a:pt x="2" y="15"/>
                    <a:pt x="2" y="16"/>
                    <a:pt x="3" y="16"/>
                  </a:cubicBezTo>
                  <a:cubicBezTo>
                    <a:pt x="3" y="17"/>
                    <a:pt x="4" y="16"/>
                    <a:pt x="4" y="16"/>
                  </a:cubicBezTo>
                  <a:cubicBezTo>
                    <a:pt x="5" y="15"/>
                    <a:pt x="5" y="14"/>
                    <a:pt x="6" y="13"/>
                  </a:cubicBezTo>
                  <a:cubicBezTo>
                    <a:pt x="6" y="13"/>
                    <a:pt x="5" y="11"/>
                    <a:pt x="5" y="11"/>
                  </a:cubicBezTo>
                  <a:cubicBezTo>
                    <a:pt x="5" y="10"/>
                    <a:pt x="4" y="8"/>
                    <a:pt x="4" y="8"/>
                  </a:cubicBezTo>
                  <a:cubicBezTo>
                    <a:pt x="4" y="7"/>
                    <a:pt x="4" y="5"/>
                    <a:pt x="5" y="4"/>
                  </a:cubicBezTo>
                  <a:cubicBezTo>
                    <a:pt x="5" y="3"/>
                    <a:pt x="6" y="2"/>
                    <a:pt x="7" y="1"/>
                  </a:cubicBezTo>
                  <a:cubicBezTo>
                    <a:pt x="7" y="1"/>
                    <a:pt x="8" y="0"/>
                    <a:pt x="8" y="1"/>
                  </a:cubicBezTo>
                  <a:cubicBezTo>
                    <a:pt x="9" y="1"/>
                    <a:pt x="8" y="2"/>
                    <a:pt x="8" y="3"/>
                  </a:cubicBezTo>
                  <a:cubicBezTo>
                    <a:pt x="8" y="3"/>
                    <a:pt x="9" y="4"/>
                    <a:pt x="9" y="5"/>
                  </a:cubicBezTo>
                  <a:cubicBezTo>
                    <a:pt x="10" y="5"/>
                    <a:pt x="11" y="5"/>
                    <a:pt x="11" y="6"/>
                  </a:cubicBezTo>
                  <a:cubicBezTo>
                    <a:pt x="11" y="6"/>
                    <a:pt x="11" y="8"/>
                    <a:pt x="11" y="8"/>
                  </a:cubicBezTo>
                  <a:cubicBezTo>
                    <a:pt x="10" y="8"/>
                    <a:pt x="9" y="9"/>
                    <a:pt x="9" y="9"/>
                  </a:cubicBezTo>
                  <a:cubicBezTo>
                    <a:pt x="9" y="10"/>
                    <a:pt x="9" y="11"/>
                    <a:pt x="8" y="12"/>
                  </a:cubicBezTo>
                  <a:cubicBezTo>
                    <a:pt x="8" y="13"/>
                    <a:pt x="8" y="15"/>
                    <a:pt x="8" y="16"/>
                  </a:cubicBezTo>
                  <a:cubicBezTo>
                    <a:pt x="9" y="17"/>
                    <a:pt x="9" y="19"/>
                    <a:pt x="10" y="20"/>
                  </a:cubicBezTo>
                  <a:cubicBezTo>
                    <a:pt x="10" y="20"/>
                    <a:pt x="11" y="21"/>
                    <a:pt x="11" y="22"/>
                  </a:cubicBezTo>
                  <a:cubicBezTo>
                    <a:pt x="11" y="22"/>
                    <a:pt x="11" y="23"/>
                    <a:pt x="11" y="24"/>
                  </a:cubicBezTo>
                  <a:cubicBezTo>
                    <a:pt x="11" y="24"/>
                    <a:pt x="11" y="25"/>
                    <a:pt x="11" y="2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6" name="Freeform 257"/>
            <p:cNvSpPr>
              <a:spLocks/>
            </p:cNvSpPr>
            <p:nvPr/>
          </p:nvSpPr>
          <p:spPr bwMode="auto">
            <a:xfrm>
              <a:off x="1754188" y="476250"/>
              <a:ext cx="7938" cy="28575"/>
            </a:xfrm>
            <a:custGeom>
              <a:avLst/>
              <a:gdLst/>
              <a:ahLst/>
              <a:cxnLst>
                <a:cxn ang="0">
                  <a:pos x="3" y="15"/>
                </a:cxn>
                <a:cxn ang="0">
                  <a:pos x="1" y="13"/>
                </a:cxn>
                <a:cxn ang="0">
                  <a:pos x="0" y="10"/>
                </a:cxn>
                <a:cxn ang="0">
                  <a:pos x="1" y="7"/>
                </a:cxn>
                <a:cxn ang="0">
                  <a:pos x="1" y="3"/>
                </a:cxn>
                <a:cxn ang="0">
                  <a:pos x="2" y="1"/>
                </a:cxn>
                <a:cxn ang="0">
                  <a:pos x="4" y="1"/>
                </a:cxn>
                <a:cxn ang="0">
                  <a:pos x="5" y="2"/>
                </a:cxn>
                <a:cxn ang="0">
                  <a:pos x="4" y="4"/>
                </a:cxn>
                <a:cxn ang="0">
                  <a:pos x="3" y="6"/>
                </a:cxn>
                <a:cxn ang="0">
                  <a:pos x="4" y="8"/>
                </a:cxn>
                <a:cxn ang="0">
                  <a:pos x="4" y="11"/>
                </a:cxn>
                <a:cxn ang="0">
                  <a:pos x="4" y="13"/>
                </a:cxn>
                <a:cxn ang="0">
                  <a:pos x="3" y="15"/>
                </a:cxn>
              </a:cxnLst>
              <a:rect l="0" t="0" r="r" b="b"/>
              <a:pathLst>
                <a:path w="5" h="15">
                  <a:moveTo>
                    <a:pt x="3" y="15"/>
                  </a:moveTo>
                  <a:cubicBezTo>
                    <a:pt x="3" y="15"/>
                    <a:pt x="1" y="14"/>
                    <a:pt x="1" y="13"/>
                  </a:cubicBezTo>
                  <a:cubicBezTo>
                    <a:pt x="1" y="12"/>
                    <a:pt x="0" y="11"/>
                    <a:pt x="0" y="10"/>
                  </a:cubicBezTo>
                  <a:cubicBezTo>
                    <a:pt x="0" y="9"/>
                    <a:pt x="0" y="8"/>
                    <a:pt x="1" y="7"/>
                  </a:cubicBezTo>
                  <a:cubicBezTo>
                    <a:pt x="1" y="6"/>
                    <a:pt x="1" y="4"/>
                    <a:pt x="1" y="3"/>
                  </a:cubicBezTo>
                  <a:cubicBezTo>
                    <a:pt x="1" y="2"/>
                    <a:pt x="2" y="1"/>
                    <a:pt x="2" y="1"/>
                  </a:cubicBezTo>
                  <a:cubicBezTo>
                    <a:pt x="2" y="0"/>
                    <a:pt x="4" y="0"/>
                    <a:pt x="4" y="1"/>
                  </a:cubicBezTo>
                  <a:cubicBezTo>
                    <a:pt x="4" y="1"/>
                    <a:pt x="5" y="2"/>
                    <a:pt x="5" y="2"/>
                  </a:cubicBezTo>
                  <a:cubicBezTo>
                    <a:pt x="5" y="3"/>
                    <a:pt x="4" y="3"/>
                    <a:pt x="4" y="4"/>
                  </a:cubicBezTo>
                  <a:cubicBezTo>
                    <a:pt x="4" y="4"/>
                    <a:pt x="3" y="5"/>
                    <a:pt x="3" y="6"/>
                  </a:cubicBezTo>
                  <a:cubicBezTo>
                    <a:pt x="3" y="7"/>
                    <a:pt x="4" y="8"/>
                    <a:pt x="4" y="8"/>
                  </a:cubicBezTo>
                  <a:cubicBezTo>
                    <a:pt x="4" y="9"/>
                    <a:pt x="4" y="10"/>
                    <a:pt x="4" y="11"/>
                  </a:cubicBezTo>
                  <a:cubicBezTo>
                    <a:pt x="4" y="11"/>
                    <a:pt x="4" y="13"/>
                    <a:pt x="4" y="13"/>
                  </a:cubicBezTo>
                  <a:cubicBezTo>
                    <a:pt x="4" y="14"/>
                    <a:pt x="4" y="14"/>
                    <a:pt x="3" y="1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7" name="Freeform 258"/>
            <p:cNvSpPr>
              <a:spLocks/>
            </p:cNvSpPr>
            <p:nvPr/>
          </p:nvSpPr>
          <p:spPr bwMode="auto">
            <a:xfrm>
              <a:off x="1855788" y="469900"/>
              <a:ext cx="19050" cy="20638"/>
            </a:xfrm>
            <a:custGeom>
              <a:avLst/>
              <a:gdLst/>
              <a:ahLst/>
              <a:cxnLst>
                <a:cxn ang="0">
                  <a:pos x="7" y="3"/>
                </a:cxn>
                <a:cxn ang="0">
                  <a:pos x="9" y="3"/>
                </a:cxn>
                <a:cxn ang="0">
                  <a:pos x="9" y="1"/>
                </a:cxn>
                <a:cxn ang="0">
                  <a:pos x="7" y="0"/>
                </a:cxn>
                <a:cxn ang="0">
                  <a:pos x="6" y="1"/>
                </a:cxn>
                <a:cxn ang="0">
                  <a:pos x="4" y="0"/>
                </a:cxn>
                <a:cxn ang="0">
                  <a:pos x="3" y="1"/>
                </a:cxn>
                <a:cxn ang="0">
                  <a:pos x="2" y="3"/>
                </a:cxn>
                <a:cxn ang="0">
                  <a:pos x="2" y="6"/>
                </a:cxn>
                <a:cxn ang="0">
                  <a:pos x="1" y="7"/>
                </a:cxn>
                <a:cxn ang="0">
                  <a:pos x="1" y="9"/>
                </a:cxn>
                <a:cxn ang="0">
                  <a:pos x="3" y="9"/>
                </a:cxn>
                <a:cxn ang="0">
                  <a:pos x="4" y="10"/>
                </a:cxn>
                <a:cxn ang="0">
                  <a:pos x="6" y="10"/>
                </a:cxn>
                <a:cxn ang="0">
                  <a:pos x="7" y="9"/>
                </a:cxn>
                <a:cxn ang="0">
                  <a:pos x="7" y="7"/>
                </a:cxn>
                <a:cxn ang="0">
                  <a:pos x="7" y="5"/>
                </a:cxn>
                <a:cxn ang="0">
                  <a:pos x="7" y="3"/>
                </a:cxn>
              </a:cxnLst>
              <a:rect l="0" t="0" r="r" b="b"/>
              <a:pathLst>
                <a:path w="10" h="11">
                  <a:moveTo>
                    <a:pt x="7" y="3"/>
                  </a:moveTo>
                  <a:cubicBezTo>
                    <a:pt x="8" y="3"/>
                    <a:pt x="9" y="3"/>
                    <a:pt x="9" y="3"/>
                  </a:cubicBezTo>
                  <a:cubicBezTo>
                    <a:pt x="10" y="2"/>
                    <a:pt x="10" y="1"/>
                    <a:pt x="9" y="1"/>
                  </a:cubicBezTo>
                  <a:cubicBezTo>
                    <a:pt x="9" y="0"/>
                    <a:pt x="8" y="0"/>
                    <a:pt x="7" y="0"/>
                  </a:cubicBezTo>
                  <a:cubicBezTo>
                    <a:pt x="7" y="0"/>
                    <a:pt x="7" y="1"/>
                    <a:pt x="6" y="1"/>
                  </a:cubicBezTo>
                  <a:cubicBezTo>
                    <a:pt x="6" y="1"/>
                    <a:pt x="5" y="0"/>
                    <a:pt x="4" y="0"/>
                  </a:cubicBezTo>
                  <a:cubicBezTo>
                    <a:pt x="4" y="0"/>
                    <a:pt x="3" y="1"/>
                    <a:pt x="3" y="1"/>
                  </a:cubicBezTo>
                  <a:cubicBezTo>
                    <a:pt x="2" y="1"/>
                    <a:pt x="2" y="3"/>
                    <a:pt x="2" y="3"/>
                  </a:cubicBezTo>
                  <a:cubicBezTo>
                    <a:pt x="2" y="4"/>
                    <a:pt x="2" y="5"/>
                    <a:pt x="2" y="6"/>
                  </a:cubicBezTo>
                  <a:cubicBezTo>
                    <a:pt x="2" y="6"/>
                    <a:pt x="1" y="6"/>
                    <a:pt x="1" y="7"/>
                  </a:cubicBezTo>
                  <a:cubicBezTo>
                    <a:pt x="0" y="7"/>
                    <a:pt x="1" y="8"/>
                    <a:pt x="1" y="9"/>
                  </a:cubicBezTo>
                  <a:cubicBezTo>
                    <a:pt x="1" y="9"/>
                    <a:pt x="3" y="9"/>
                    <a:pt x="3" y="9"/>
                  </a:cubicBezTo>
                  <a:cubicBezTo>
                    <a:pt x="4" y="9"/>
                    <a:pt x="4" y="10"/>
                    <a:pt x="4" y="10"/>
                  </a:cubicBezTo>
                  <a:cubicBezTo>
                    <a:pt x="5" y="11"/>
                    <a:pt x="5" y="11"/>
                    <a:pt x="6" y="10"/>
                  </a:cubicBezTo>
                  <a:cubicBezTo>
                    <a:pt x="6" y="10"/>
                    <a:pt x="7" y="9"/>
                    <a:pt x="7" y="9"/>
                  </a:cubicBezTo>
                  <a:cubicBezTo>
                    <a:pt x="7" y="8"/>
                    <a:pt x="7" y="7"/>
                    <a:pt x="7" y="7"/>
                  </a:cubicBezTo>
                  <a:cubicBezTo>
                    <a:pt x="7" y="7"/>
                    <a:pt x="7" y="6"/>
                    <a:pt x="7" y="5"/>
                  </a:cubicBezTo>
                  <a:cubicBezTo>
                    <a:pt x="7" y="5"/>
                    <a:pt x="7" y="4"/>
                    <a:pt x="7"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8" name="Freeform 259"/>
            <p:cNvSpPr>
              <a:spLocks/>
            </p:cNvSpPr>
            <p:nvPr/>
          </p:nvSpPr>
          <p:spPr bwMode="auto">
            <a:xfrm>
              <a:off x="1800226" y="506413"/>
              <a:ext cx="71438" cy="61913"/>
            </a:xfrm>
            <a:custGeom>
              <a:avLst/>
              <a:gdLst/>
              <a:ahLst/>
              <a:cxnLst>
                <a:cxn ang="0">
                  <a:pos x="36" y="7"/>
                </a:cxn>
                <a:cxn ang="0">
                  <a:pos x="34" y="3"/>
                </a:cxn>
                <a:cxn ang="0">
                  <a:pos x="32" y="0"/>
                </a:cxn>
                <a:cxn ang="0">
                  <a:pos x="31" y="3"/>
                </a:cxn>
                <a:cxn ang="0">
                  <a:pos x="29" y="7"/>
                </a:cxn>
                <a:cxn ang="0">
                  <a:pos x="26" y="7"/>
                </a:cxn>
                <a:cxn ang="0">
                  <a:pos x="21" y="11"/>
                </a:cxn>
                <a:cxn ang="0">
                  <a:pos x="17" y="14"/>
                </a:cxn>
                <a:cxn ang="0">
                  <a:pos x="15" y="12"/>
                </a:cxn>
                <a:cxn ang="0">
                  <a:pos x="17" y="11"/>
                </a:cxn>
                <a:cxn ang="0">
                  <a:pos x="18" y="9"/>
                </a:cxn>
                <a:cxn ang="0">
                  <a:pos x="20" y="6"/>
                </a:cxn>
                <a:cxn ang="0">
                  <a:pos x="22" y="3"/>
                </a:cxn>
                <a:cxn ang="0">
                  <a:pos x="17" y="3"/>
                </a:cxn>
                <a:cxn ang="0">
                  <a:pos x="14" y="5"/>
                </a:cxn>
                <a:cxn ang="0">
                  <a:pos x="11" y="6"/>
                </a:cxn>
                <a:cxn ang="0">
                  <a:pos x="12" y="10"/>
                </a:cxn>
                <a:cxn ang="0">
                  <a:pos x="10" y="14"/>
                </a:cxn>
                <a:cxn ang="0">
                  <a:pos x="8" y="16"/>
                </a:cxn>
                <a:cxn ang="0">
                  <a:pos x="4" y="21"/>
                </a:cxn>
                <a:cxn ang="0">
                  <a:pos x="0" y="26"/>
                </a:cxn>
                <a:cxn ang="0">
                  <a:pos x="0" y="31"/>
                </a:cxn>
                <a:cxn ang="0">
                  <a:pos x="3" y="32"/>
                </a:cxn>
                <a:cxn ang="0">
                  <a:pos x="2" y="29"/>
                </a:cxn>
                <a:cxn ang="0">
                  <a:pos x="3" y="27"/>
                </a:cxn>
                <a:cxn ang="0">
                  <a:pos x="4" y="29"/>
                </a:cxn>
                <a:cxn ang="0">
                  <a:pos x="5" y="29"/>
                </a:cxn>
                <a:cxn ang="0">
                  <a:pos x="7" y="24"/>
                </a:cxn>
                <a:cxn ang="0">
                  <a:pos x="9" y="20"/>
                </a:cxn>
                <a:cxn ang="0">
                  <a:pos x="11" y="20"/>
                </a:cxn>
                <a:cxn ang="0">
                  <a:pos x="14" y="17"/>
                </a:cxn>
                <a:cxn ang="0">
                  <a:pos x="16" y="19"/>
                </a:cxn>
                <a:cxn ang="0">
                  <a:pos x="16" y="22"/>
                </a:cxn>
                <a:cxn ang="0">
                  <a:pos x="18" y="22"/>
                </a:cxn>
                <a:cxn ang="0">
                  <a:pos x="19" y="19"/>
                </a:cxn>
                <a:cxn ang="0">
                  <a:pos x="21" y="17"/>
                </a:cxn>
                <a:cxn ang="0">
                  <a:pos x="22" y="15"/>
                </a:cxn>
                <a:cxn ang="0">
                  <a:pos x="23" y="19"/>
                </a:cxn>
                <a:cxn ang="0">
                  <a:pos x="25" y="20"/>
                </a:cxn>
                <a:cxn ang="0">
                  <a:pos x="25" y="15"/>
                </a:cxn>
                <a:cxn ang="0">
                  <a:pos x="28" y="10"/>
                </a:cxn>
                <a:cxn ang="0">
                  <a:pos x="32" y="8"/>
                </a:cxn>
                <a:cxn ang="0">
                  <a:pos x="36" y="10"/>
                </a:cxn>
                <a:cxn ang="0">
                  <a:pos x="38" y="8"/>
                </a:cxn>
              </a:cxnLst>
              <a:rect l="0" t="0" r="r" b="b"/>
              <a:pathLst>
                <a:path w="38" h="33">
                  <a:moveTo>
                    <a:pt x="38" y="8"/>
                  </a:moveTo>
                  <a:cubicBezTo>
                    <a:pt x="38" y="8"/>
                    <a:pt x="37" y="7"/>
                    <a:pt x="36" y="7"/>
                  </a:cubicBezTo>
                  <a:cubicBezTo>
                    <a:pt x="36" y="7"/>
                    <a:pt x="35" y="6"/>
                    <a:pt x="35" y="5"/>
                  </a:cubicBezTo>
                  <a:cubicBezTo>
                    <a:pt x="34" y="5"/>
                    <a:pt x="34" y="3"/>
                    <a:pt x="34" y="3"/>
                  </a:cubicBezTo>
                  <a:cubicBezTo>
                    <a:pt x="34" y="2"/>
                    <a:pt x="34" y="1"/>
                    <a:pt x="33" y="1"/>
                  </a:cubicBezTo>
                  <a:cubicBezTo>
                    <a:pt x="33" y="1"/>
                    <a:pt x="33" y="0"/>
                    <a:pt x="32" y="0"/>
                  </a:cubicBezTo>
                  <a:cubicBezTo>
                    <a:pt x="32" y="1"/>
                    <a:pt x="31" y="1"/>
                    <a:pt x="31" y="1"/>
                  </a:cubicBezTo>
                  <a:cubicBezTo>
                    <a:pt x="30" y="2"/>
                    <a:pt x="31" y="3"/>
                    <a:pt x="31" y="3"/>
                  </a:cubicBezTo>
                  <a:cubicBezTo>
                    <a:pt x="31" y="4"/>
                    <a:pt x="30" y="5"/>
                    <a:pt x="30" y="6"/>
                  </a:cubicBezTo>
                  <a:cubicBezTo>
                    <a:pt x="30" y="6"/>
                    <a:pt x="29" y="7"/>
                    <a:pt x="29" y="7"/>
                  </a:cubicBezTo>
                  <a:cubicBezTo>
                    <a:pt x="28" y="7"/>
                    <a:pt x="28" y="6"/>
                    <a:pt x="27" y="6"/>
                  </a:cubicBezTo>
                  <a:cubicBezTo>
                    <a:pt x="27" y="6"/>
                    <a:pt x="26" y="6"/>
                    <a:pt x="26" y="7"/>
                  </a:cubicBezTo>
                  <a:cubicBezTo>
                    <a:pt x="25" y="7"/>
                    <a:pt x="25" y="8"/>
                    <a:pt x="25" y="9"/>
                  </a:cubicBezTo>
                  <a:cubicBezTo>
                    <a:pt x="24" y="9"/>
                    <a:pt x="22" y="10"/>
                    <a:pt x="21" y="11"/>
                  </a:cubicBezTo>
                  <a:cubicBezTo>
                    <a:pt x="21" y="11"/>
                    <a:pt x="20" y="12"/>
                    <a:pt x="19" y="12"/>
                  </a:cubicBezTo>
                  <a:cubicBezTo>
                    <a:pt x="19" y="13"/>
                    <a:pt x="18" y="14"/>
                    <a:pt x="17" y="14"/>
                  </a:cubicBezTo>
                  <a:cubicBezTo>
                    <a:pt x="17" y="14"/>
                    <a:pt x="16" y="14"/>
                    <a:pt x="16" y="13"/>
                  </a:cubicBezTo>
                  <a:cubicBezTo>
                    <a:pt x="15" y="13"/>
                    <a:pt x="15" y="12"/>
                    <a:pt x="15" y="12"/>
                  </a:cubicBezTo>
                  <a:cubicBezTo>
                    <a:pt x="15" y="12"/>
                    <a:pt x="16" y="11"/>
                    <a:pt x="16" y="11"/>
                  </a:cubicBezTo>
                  <a:cubicBezTo>
                    <a:pt x="16" y="11"/>
                    <a:pt x="16" y="11"/>
                    <a:pt x="17" y="11"/>
                  </a:cubicBezTo>
                  <a:cubicBezTo>
                    <a:pt x="17" y="11"/>
                    <a:pt x="18" y="12"/>
                    <a:pt x="18" y="12"/>
                  </a:cubicBezTo>
                  <a:cubicBezTo>
                    <a:pt x="19" y="11"/>
                    <a:pt x="18" y="10"/>
                    <a:pt x="18" y="9"/>
                  </a:cubicBezTo>
                  <a:cubicBezTo>
                    <a:pt x="18" y="9"/>
                    <a:pt x="18" y="8"/>
                    <a:pt x="18" y="7"/>
                  </a:cubicBezTo>
                  <a:cubicBezTo>
                    <a:pt x="19" y="7"/>
                    <a:pt x="20" y="6"/>
                    <a:pt x="20" y="6"/>
                  </a:cubicBezTo>
                  <a:cubicBezTo>
                    <a:pt x="21" y="5"/>
                    <a:pt x="21" y="5"/>
                    <a:pt x="22" y="4"/>
                  </a:cubicBezTo>
                  <a:cubicBezTo>
                    <a:pt x="22" y="4"/>
                    <a:pt x="22" y="3"/>
                    <a:pt x="22" y="3"/>
                  </a:cubicBezTo>
                  <a:cubicBezTo>
                    <a:pt x="21" y="3"/>
                    <a:pt x="20" y="2"/>
                    <a:pt x="20" y="2"/>
                  </a:cubicBezTo>
                  <a:cubicBezTo>
                    <a:pt x="19" y="2"/>
                    <a:pt x="18" y="3"/>
                    <a:pt x="17" y="3"/>
                  </a:cubicBezTo>
                  <a:cubicBezTo>
                    <a:pt x="17" y="4"/>
                    <a:pt x="17" y="5"/>
                    <a:pt x="16" y="5"/>
                  </a:cubicBezTo>
                  <a:cubicBezTo>
                    <a:pt x="16" y="5"/>
                    <a:pt x="14" y="5"/>
                    <a:pt x="14" y="5"/>
                  </a:cubicBezTo>
                  <a:cubicBezTo>
                    <a:pt x="13" y="5"/>
                    <a:pt x="13" y="6"/>
                    <a:pt x="13" y="6"/>
                  </a:cubicBezTo>
                  <a:cubicBezTo>
                    <a:pt x="13" y="6"/>
                    <a:pt x="12" y="5"/>
                    <a:pt x="11" y="6"/>
                  </a:cubicBezTo>
                  <a:cubicBezTo>
                    <a:pt x="11" y="6"/>
                    <a:pt x="11" y="7"/>
                    <a:pt x="11" y="7"/>
                  </a:cubicBezTo>
                  <a:cubicBezTo>
                    <a:pt x="11" y="8"/>
                    <a:pt x="12" y="9"/>
                    <a:pt x="12" y="10"/>
                  </a:cubicBezTo>
                  <a:cubicBezTo>
                    <a:pt x="12" y="10"/>
                    <a:pt x="12" y="11"/>
                    <a:pt x="12" y="12"/>
                  </a:cubicBezTo>
                  <a:cubicBezTo>
                    <a:pt x="12" y="12"/>
                    <a:pt x="11" y="13"/>
                    <a:pt x="10" y="14"/>
                  </a:cubicBezTo>
                  <a:cubicBezTo>
                    <a:pt x="10" y="14"/>
                    <a:pt x="9" y="14"/>
                    <a:pt x="9" y="14"/>
                  </a:cubicBezTo>
                  <a:cubicBezTo>
                    <a:pt x="9" y="15"/>
                    <a:pt x="8" y="15"/>
                    <a:pt x="8" y="16"/>
                  </a:cubicBezTo>
                  <a:cubicBezTo>
                    <a:pt x="7" y="16"/>
                    <a:pt x="7" y="17"/>
                    <a:pt x="7" y="18"/>
                  </a:cubicBezTo>
                  <a:cubicBezTo>
                    <a:pt x="6" y="18"/>
                    <a:pt x="5" y="20"/>
                    <a:pt x="4" y="21"/>
                  </a:cubicBezTo>
                  <a:cubicBezTo>
                    <a:pt x="4" y="21"/>
                    <a:pt x="2" y="22"/>
                    <a:pt x="2" y="23"/>
                  </a:cubicBezTo>
                  <a:cubicBezTo>
                    <a:pt x="1" y="23"/>
                    <a:pt x="0" y="25"/>
                    <a:pt x="0" y="26"/>
                  </a:cubicBezTo>
                  <a:cubicBezTo>
                    <a:pt x="0" y="26"/>
                    <a:pt x="0" y="28"/>
                    <a:pt x="0" y="29"/>
                  </a:cubicBezTo>
                  <a:cubicBezTo>
                    <a:pt x="0" y="29"/>
                    <a:pt x="0" y="31"/>
                    <a:pt x="0" y="31"/>
                  </a:cubicBezTo>
                  <a:cubicBezTo>
                    <a:pt x="0" y="32"/>
                    <a:pt x="1" y="33"/>
                    <a:pt x="1" y="33"/>
                  </a:cubicBezTo>
                  <a:cubicBezTo>
                    <a:pt x="2" y="33"/>
                    <a:pt x="2" y="33"/>
                    <a:pt x="3" y="32"/>
                  </a:cubicBezTo>
                  <a:cubicBezTo>
                    <a:pt x="3" y="32"/>
                    <a:pt x="3" y="31"/>
                    <a:pt x="3" y="30"/>
                  </a:cubicBezTo>
                  <a:cubicBezTo>
                    <a:pt x="3" y="30"/>
                    <a:pt x="2" y="29"/>
                    <a:pt x="2" y="29"/>
                  </a:cubicBezTo>
                  <a:cubicBezTo>
                    <a:pt x="2" y="28"/>
                    <a:pt x="2" y="27"/>
                    <a:pt x="2" y="27"/>
                  </a:cubicBezTo>
                  <a:cubicBezTo>
                    <a:pt x="3" y="27"/>
                    <a:pt x="3" y="27"/>
                    <a:pt x="3" y="27"/>
                  </a:cubicBezTo>
                  <a:cubicBezTo>
                    <a:pt x="4" y="27"/>
                    <a:pt x="4" y="28"/>
                    <a:pt x="4" y="28"/>
                  </a:cubicBezTo>
                  <a:cubicBezTo>
                    <a:pt x="4" y="28"/>
                    <a:pt x="4" y="29"/>
                    <a:pt x="4" y="29"/>
                  </a:cubicBezTo>
                  <a:cubicBezTo>
                    <a:pt x="4" y="29"/>
                    <a:pt x="4" y="30"/>
                    <a:pt x="4" y="30"/>
                  </a:cubicBezTo>
                  <a:cubicBezTo>
                    <a:pt x="5" y="30"/>
                    <a:pt x="5" y="29"/>
                    <a:pt x="5" y="29"/>
                  </a:cubicBezTo>
                  <a:cubicBezTo>
                    <a:pt x="6" y="28"/>
                    <a:pt x="6" y="27"/>
                    <a:pt x="6" y="26"/>
                  </a:cubicBezTo>
                  <a:cubicBezTo>
                    <a:pt x="6" y="25"/>
                    <a:pt x="7" y="25"/>
                    <a:pt x="7" y="24"/>
                  </a:cubicBezTo>
                  <a:cubicBezTo>
                    <a:pt x="7" y="24"/>
                    <a:pt x="7" y="22"/>
                    <a:pt x="7" y="22"/>
                  </a:cubicBezTo>
                  <a:cubicBezTo>
                    <a:pt x="8" y="21"/>
                    <a:pt x="8" y="20"/>
                    <a:pt x="9" y="20"/>
                  </a:cubicBezTo>
                  <a:cubicBezTo>
                    <a:pt x="9" y="20"/>
                    <a:pt x="10" y="19"/>
                    <a:pt x="10" y="19"/>
                  </a:cubicBezTo>
                  <a:cubicBezTo>
                    <a:pt x="11" y="19"/>
                    <a:pt x="11" y="20"/>
                    <a:pt x="11" y="20"/>
                  </a:cubicBezTo>
                  <a:cubicBezTo>
                    <a:pt x="12" y="20"/>
                    <a:pt x="13" y="20"/>
                    <a:pt x="13" y="19"/>
                  </a:cubicBezTo>
                  <a:cubicBezTo>
                    <a:pt x="14" y="19"/>
                    <a:pt x="14" y="18"/>
                    <a:pt x="14" y="17"/>
                  </a:cubicBezTo>
                  <a:cubicBezTo>
                    <a:pt x="15" y="17"/>
                    <a:pt x="15" y="17"/>
                    <a:pt x="16" y="17"/>
                  </a:cubicBezTo>
                  <a:cubicBezTo>
                    <a:pt x="16" y="17"/>
                    <a:pt x="16" y="18"/>
                    <a:pt x="16" y="19"/>
                  </a:cubicBezTo>
                  <a:cubicBezTo>
                    <a:pt x="16" y="19"/>
                    <a:pt x="15" y="20"/>
                    <a:pt x="15" y="20"/>
                  </a:cubicBezTo>
                  <a:cubicBezTo>
                    <a:pt x="15" y="21"/>
                    <a:pt x="15" y="21"/>
                    <a:pt x="16" y="22"/>
                  </a:cubicBezTo>
                  <a:cubicBezTo>
                    <a:pt x="16" y="22"/>
                    <a:pt x="16" y="23"/>
                    <a:pt x="17" y="23"/>
                  </a:cubicBezTo>
                  <a:cubicBezTo>
                    <a:pt x="17" y="23"/>
                    <a:pt x="18" y="22"/>
                    <a:pt x="18" y="22"/>
                  </a:cubicBezTo>
                  <a:cubicBezTo>
                    <a:pt x="19" y="21"/>
                    <a:pt x="19" y="20"/>
                    <a:pt x="19" y="20"/>
                  </a:cubicBezTo>
                  <a:cubicBezTo>
                    <a:pt x="19" y="19"/>
                    <a:pt x="19" y="19"/>
                    <a:pt x="19" y="19"/>
                  </a:cubicBezTo>
                  <a:cubicBezTo>
                    <a:pt x="19" y="18"/>
                    <a:pt x="20" y="19"/>
                    <a:pt x="21" y="18"/>
                  </a:cubicBezTo>
                  <a:cubicBezTo>
                    <a:pt x="21" y="18"/>
                    <a:pt x="21" y="17"/>
                    <a:pt x="21" y="17"/>
                  </a:cubicBezTo>
                  <a:cubicBezTo>
                    <a:pt x="21" y="16"/>
                    <a:pt x="20" y="16"/>
                    <a:pt x="20" y="15"/>
                  </a:cubicBezTo>
                  <a:cubicBezTo>
                    <a:pt x="21" y="15"/>
                    <a:pt x="22" y="14"/>
                    <a:pt x="22" y="15"/>
                  </a:cubicBezTo>
                  <a:cubicBezTo>
                    <a:pt x="23" y="15"/>
                    <a:pt x="23" y="16"/>
                    <a:pt x="23" y="17"/>
                  </a:cubicBezTo>
                  <a:cubicBezTo>
                    <a:pt x="23" y="17"/>
                    <a:pt x="23" y="18"/>
                    <a:pt x="23" y="19"/>
                  </a:cubicBezTo>
                  <a:cubicBezTo>
                    <a:pt x="23" y="19"/>
                    <a:pt x="23" y="21"/>
                    <a:pt x="24" y="21"/>
                  </a:cubicBezTo>
                  <a:cubicBezTo>
                    <a:pt x="24" y="21"/>
                    <a:pt x="25" y="21"/>
                    <a:pt x="25" y="20"/>
                  </a:cubicBezTo>
                  <a:cubicBezTo>
                    <a:pt x="26" y="20"/>
                    <a:pt x="26" y="19"/>
                    <a:pt x="26" y="18"/>
                  </a:cubicBezTo>
                  <a:cubicBezTo>
                    <a:pt x="26" y="17"/>
                    <a:pt x="25" y="16"/>
                    <a:pt x="25" y="15"/>
                  </a:cubicBezTo>
                  <a:cubicBezTo>
                    <a:pt x="25" y="14"/>
                    <a:pt x="25" y="12"/>
                    <a:pt x="26" y="11"/>
                  </a:cubicBezTo>
                  <a:cubicBezTo>
                    <a:pt x="26" y="11"/>
                    <a:pt x="28" y="10"/>
                    <a:pt x="28" y="10"/>
                  </a:cubicBezTo>
                  <a:cubicBezTo>
                    <a:pt x="29" y="9"/>
                    <a:pt x="29" y="8"/>
                    <a:pt x="30" y="8"/>
                  </a:cubicBezTo>
                  <a:cubicBezTo>
                    <a:pt x="30" y="8"/>
                    <a:pt x="32" y="8"/>
                    <a:pt x="32" y="8"/>
                  </a:cubicBezTo>
                  <a:cubicBezTo>
                    <a:pt x="33" y="8"/>
                    <a:pt x="33" y="9"/>
                    <a:pt x="34" y="10"/>
                  </a:cubicBezTo>
                  <a:cubicBezTo>
                    <a:pt x="34" y="10"/>
                    <a:pt x="35" y="10"/>
                    <a:pt x="36" y="10"/>
                  </a:cubicBezTo>
                  <a:cubicBezTo>
                    <a:pt x="36" y="10"/>
                    <a:pt x="38" y="10"/>
                    <a:pt x="38" y="10"/>
                  </a:cubicBezTo>
                  <a:cubicBezTo>
                    <a:pt x="38" y="9"/>
                    <a:pt x="38" y="8"/>
                    <a:pt x="38"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9" name="Freeform 260"/>
            <p:cNvSpPr>
              <a:spLocks/>
            </p:cNvSpPr>
            <p:nvPr/>
          </p:nvSpPr>
          <p:spPr bwMode="auto">
            <a:xfrm>
              <a:off x="1806576" y="576263"/>
              <a:ext cx="34925" cy="41275"/>
            </a:xfrm>
            <a:custGeom>
              <a:avLst/>
              <a:gdLst/>
              <a:ahLst/>
              <a:cxnLst>
                <a:cxn ang="0">
                  <a:pos x="8" y="10"/>
                </a:cxn>
                <a:cxn ang="0">
                  <a:pos x="8" y="8"/>
                </a:cxn>
                <a:cxn ang="0">
                  <a:pos x="5" y="5"/>
                </a:cxn>
                <a:cxn ang="0">
                  <a:pos x="4" y="4"/>
                </a:cxn>
                <a:cxn ang="0">
                  <a:pos x="2" y="3"/>
                </a:cxn>
                <a:cxn ang="0">
                  <a:pos x="3" y="2"/>
                </a:cxn>
                <a:cxn ang="0">
                  <a:pos x="6" y="1"/>
                </a:cxn>
                <a:cxn ang="0">
                  <a:pos x="8" y="0"/>
                </a:cxn>
                <a:cxn ang="0">
                  <a:pos x="9" y="1"/>
                </a:cxn>
                <a:cxn ang="0">
                  <a:pos x="9" y="2"/>
                </a:cxn>
                <a:cxn ang="0">
                  <a:pos x="10" y="4"/>
                </a:cxn>
                <a:cxn ang="0">
                  <a:pos x="12" y="4"/>
                </a:cxn>
                <a:cxn ang="0">
                  <a:pos x="14" y="5"/>
                </a:cxn>
                <a:cxn ang="0">
                  <a:pos x="14" y="5"/>
                </a:cxn>
                <a:cxn ang="0">
                  <a:pos x="13" y="6"/>
                </a:cxn>
                <a:cxn ang="0">
                  <a:pos x="12" y="7"/>
                </a:cxn>
                <a:cxn ang="0">
                  <a:pos x="12" y="9"/>
                </a:cxn>
                <a:cxn ang="0">
                  <a:pos x="13" y="11"/>
                </a:cxn>
                <a:cxn ang="0">
                  <a:pos x="14" y="9"/>
                </a:cxn>
                <a:cxn ang="0">
                  <a:pos x="17" y="9"/>
                </a:cxn>
                <a:cxn ang="0">
                  <a:pos x="18" y="11"/>
                </a:cxn>
                <a:cxn ang="0">
                  <a:pos x="17" y="12"/>
                </a:cxn>
                <a:cxn ang="0">
                  <a:pos x="18" y="15"/>
                </a:cxn>
                <a:cxn ang="0">
                  <a:pos x="19" y="17"/>
                </a:cxn>
                <a:cxn ang="0">
                  <a:pos x="19" y="19"/>
                </a:cxn>
                <a:cxn ang="0">
                  <a:pos x="19" y="20"/>
                </a:cxn>
                <a:cxn ang="0">
                  <a:pos x="19" y="22"/>
                </a:cxn>
                <a:cxn ang="0">
                  <a:pos x="17" y="21"/>
                </a:cxn>
                <a:cxn ang="0">
                  <a:pos x="16" y="19"/>
                </a:cxn>
                <a:cxn ang="0">
                  <a:pos x="15" y="19"/>
                </a:cxn>
                <a:cxn ang="0">
                  <a:pos x="14" y="21"/>
                </a:cxn>
                <a:cxn ang="0">
                  <a:pos x="12" y="22"/>
                </a:cxn>
                <a:cxn ang="0">
                  <a:pos x="11" y="20"/>
                </a:cxn>
                <a:cxn ang="0">
                  <a:pos x="11" y="17"/>
                </a:cxn>
                <a:cxn ang="0">
                  <a:pos x="9" y="15"/>
                </a:cxn>
                <a:cxn ang="0">
                  <a:pos x="8" y="14"/>
                </a:cxn>
                <a:cxn ang="0">
                  <a:pos x="7" y="13"/>
                </a:cxn>
                <a:cxn ang="0">
                  <a:pos x="5" y="13"/>
                </a:cxn>
                <a:cxn ang="0">
                  <a:pos x="5" y="15"/>
                </a:cxn>
                <a:cxn ang="0">
                  <a:pos x="6" y="18"/>
                </a:cxn>
                <a:cxn ang="0">
                  <a:pos x="5" y="19"/>
                </a:cxn>
                <a:cxn ang="0">
                  <a:pos x="5" y="21"/>
                </a:cxn>
                <a:cxn ang="0">
                  <a:pos x="2" y="22"/>
                </a:cxn>
                <a:cxn ang="0">
                  <a:pos x="0" y="20"/>
                </a:cxn>
                <a:cxn ang="0">
                  <a:pos x="1" y="17"/>
                </a:cxn>
                <a:cxn ang="0">
                  <a:pos x="2" y="13"/>
                </a:cxn>
                <a:cxn ang="0">
                  <a:pos x="4" y="12"/>
                </a:cxn>
                <a:cxn ang="0">
                  <a:pos x="6" y="11"/>
                </a:cxn>
                <a:cxn ang="0">
                  <a:pos x="8" y="10"/>
                </a:cxn>
              </a:cxnLst>
              <a:rect l="0" t="0" r="r" b="b"/>
              <a:pathLst>
                <a:path w="19" h="22">
                  <a:moveTo>
                    <a:pt x="8" y="10"/>
                  </a:moveTo>
                  <a:cubicBezTo>
                    <a:pt x="8" y="9"/>
                    <a:pt x="8" y="8"/>
                    <a:pt x="8" y="8"/>
                  </a:cubicBezTo>
                  <a:cubicBezTo>
                    <a:pt x="7" y="7"/>
                    <a:pt x="6" y="6"/>
                    <a:pt x="5" y="5"/>
                  </a:cubicBezTo>
                  <a:cubicBezTo>
                    <a:pt x="5" y="5"/>
                    <a:pt x="4" y="5"/>
                    <a:pt x="4" y="4"/>
                  </a:cubicBezTo>
                  <a:cubicBezTo>
                    <a:pt x="3" y="4"/>
                    <a:pt x="2" y="3"/>
                    <a:pt x="2" y="3"/>
                  </a:cubicBezTo>
                  <a:cubicBezTo>
                    <a:pt x="2" y="2"/>
                    <a:pt x="3" y="2"/>
                    <a:pt x="3" y="2"/>
                  </a:cubicBezTo>
                  <a:cubicBezTo>
                    <a:pt x="4" y="2"/>
                    <a:pt x="5" y="2"/>
                    <a:pt x="6" y="1"/>
                  </a:cubicBezTo>
                  <a:cubicBezTo>
                    <a:pt x="6" y="1"/>
                    <a:pt x="7" y="0"/>
                    <a:pt x="8" y="0"/>
                  </a:cubicBezTo>
                  <a:cubicBezTo>
                    <a:pt x="8" y="0"/>
                    <a:pt x="9" y="0"/>
                    <a:pt x="9" y="1"/>
                  </a:cubicBezTo>
                  <a:cubicBezTo>
                    <a:pt x="9" y="1"/>
                    <a:pt x="9" y="2"/>
                    <a:pt x="9" y="2"/>
                  </a:cubicBezTo>
                  <a:cubicBezTo>
                    <a:pt x="9" y="3"/>
                    <a:pt x="9" y="4"/>
                    <a:pt x="10" y="4"/>
                  </a:cubicBezTo>
                  <a:cubicBezTo>
                    <a:pt x="10" y="5"/>
                    <a:pt x="12" y="4"/>
                    <a:pt x="12" y="4"/>
                  </a:cubicBezTo>
                  <a:cubicBezTo>
                    <a:pt x="13" y="4"/>
                    <a:pt x="14" y="4"/>
                    <a:pt x="14" y="5"/>
                  </a:cubicBezTo>
                  <a:cubicBezTo>
                    <a:pt x="14" y="5"/>
                    <a:pt x="14" y="5"/>
                    <a:pt x="14" y="5"/>
                  </a:cubicBezTo>
                  <a:cubicBezTo>
                    <a:pt x="14" y="6"/>
                    <a:pt x="13" y="6"/>
                    <a:pt x="13" y="6"/>
                  </a:cubicBezTo>
                  <a:cubicBezTo>
                    <a:pt x="13" y="7"/>
                    <a:pt x="12" y="7"/>
                    <a:pt x="12" y="7"/>
                  </a:cubicBezTo>
                  <a:cubicBezTo>
                    <a:pt x="12" y="7"/>
                    <a:pt x="11" y="8"/>
                    <a:pt x="12" y="9"/>
                  </a:cubicBezTo>
                  <a:cubicBezTo>
                    <a:pt x="12" y="9"/>
                    <a:pt x="13" y="11"/>
                    <a:pt x="13" y="11"/>
                  </a:cubicBezTo>
                  <a:cubicBezTo>
                    <a:pt x="14" y="10"/>
                    <a:pt x="14" y="9"/>
                    <a:pt x="14" y="9"/>
                  </a:cubicBezTo>
                  <a:cubicBezTo>
                    <a:pt x="15" y="9"/>
                    <a:pt x="16" y="9"/>
                    <a:pt x="17" y="9"/>
                  </a:cubicBezTo>
                  <a:cubicBezTo>
                    <a:pt x="17" y="9"/>
                    <a:pt x="18" y="10"/>
                    <a:pt x="18" y="11"/>
                  </a:cubicBezTo>
                  <a:cubicBezTo>
                    <a:pt x="18" y="11"/>
                    <a:pt x="17" y="12"/>
                    <a:pt x="17" y="12"/>
                  </a:cubicBezTo>
                  <a:cubicBezTo>
                    <a:pt x="17" y="13"/>
                    <a:pt x="17" y="14"/>
                    <a:pt x="18" y="15"/>
                  </a:cubicBezTo>
                  <a:cubicBezTo>
                    <a:pt x="18" y="15"/>
                    <a:pt x="19" y="16"/>
                    <a:pt x="19" y="17"/>
                  </a:cubicBezTo>
                  <a:cubicBezTo>
                    <a:pt x="19" y="17"/>
                    <a:pt x="19" y="18"/>
                    <a:pt x="19" y="19"/>
                  </a:cubicBezTo>
                  <a:cubicBezTo>
                    <a:pt x="19" y="19"/>
                    <a:pt x="19" y="19"/>
                    <a:pt x="19" y="20"/>
                  </a:cubicBezTo>
                  <a:cubicBezTo>
                    <a:pt x="19" y="20"/>
                    <a:pt x="19" y="21"/>
                    <a:pt x="19" y="22"/>
                  </a:cubicBezTo>
                  <a:cubicBezTo>
                    <a:pt x="18" y="22"/>
                    <a:pt x="17" y="21"/>
                    <a:pt x="17" y="21"/>
                  </a:cubicBezTo>
                  <a:cubicBezTo>
                    <a:pt x="17" y="21"/>
                    <a:pt x="16" y="19"/>
                    <a:pt x="16" y="19"/>
                  </a:cubicBezTo>
                  <a:cubicBezTo>
                    <a:pt x="16" y="19"/>
                    <a:pt x="15" y="19"/>
                    <a:pt x="15" y="19"/>
                  </a:cubicBezTo>
                  <a:cubicBezTo>
                    <a:pt x="14" y="19"/>
                    <a:pt x="15" y="20"/>
                    <a:pt x="14" y="21"/>
                  </a:cubicBezTo>
                  <a:cubicBezTo>
                    <a:pt x="14" y="21"/>
                    <a:pt x="13" y="22"/>
                    <a:pt x="12" y="22"/>
                  </a:cubicBezTo>
                  <a:cubicBezTo>
                    <a:pt x="12" y="22"/>
                    <a:pt x="11" y="21"/>
                    <a:pt x="11" y="20"/>
                  </a:cubicBezTo>
                  <a:cubicBezTo>
                    <a:pt x="11" y="19"/>
                    <a:pt x="11" y="18"/>
                    <a:pt x="11" y="17"/>
                  </a:cubicBezTo>
                  <a:cubicBezTo>
                    <a:pt x="11" y="16"/>
                    <a:pt x="10" y="16"/>
                    <a:pt x="9" y="15"/>
                  </a:cubicBezTo>
                  <a:cubicBezTo>
                    <a:pt x="9" y="15"/>
                    <a:pt x="8" y="15"/>
                    <a:pt x="8" y="14"/>
                  </a:cubicBezTo>
                  <a:cubicBezTo>
                    <a:pt x="8" y="14"/>
                    <a:pt x="7" y="13"/>
                    <a:pt x="7" y="13"/>
                  </a:cubicBezTo>
                  <a:cubicBezTo>
                    <a:pt x="6" y="13"/>
                    <a:pt x="6" y="13"/>
                    <a:pt x="5" y="13"/>
                  </a:cubicBezTo>
                  <a:cubicBezTo>
                    <a:pt x="5" y="14"/>
                    <a:pt x="5" y="15"/>
                    <a:pt x="5" y="15"/>
                  </a:cubicBezTo>
                  <a:cubicBezTo>
                    <a:pt x="5" y="16"/>
                    <a:pt x="6" y="17"/>
                    <a:pt x="6" y="18"/>
                  </a:cubicBezTo>
                  <a:cubicBezTo>
                    <a:pt x="6" y="18"/>
                    <a:pt x="6" y="19"/>
                    <a:pt x="5" y="19"/>
                  </a:cubicBezTo>
                  <a:cubicBezTo>
                    <a:pt x="5" y="20"/>
                    <a:pt x="5" y="20"/>
                    <a:pt x="5" y="21"/>
                  </a:cubicBezTo>
                  <a:cubicBezTo>
                    <a:pt x="4" y="21"/>
                    <a:pt x="3" y="22"/>
                    <a:pt x="2" y="22"/>
                  </a:cubicBezTo>
                  <a:cubicBezTo>
                    <a:pt x="1" y="22"/>
                    <a:pt x="1" y="21"/>
                    <a:pt x="0" y="20"/>
                  </a:cubicBezTo>
                  <a:cubicBezTo>
                    <a:pt x="0" y="20"/>
                    <a:pt x="1" y="18"/>
                    <a:pt x="1" y="17"/>
                  </a:cubicBezTo>
                  <a:cubicBezTo>
                    <a:pt x="1" y="16"/>
                    <a:pt x="1" y="14"/>
                    <a:pt x="2" y="13"/>
                  </a:cubicBezTo>
                  <a:cubicBezTo>
                    <a:pt x="2" y="13"/>
                    <a:pt x="3" y="12"/>
                    <a:pt x="4" y="12"/>
                  </a:cubicBezTo>
                  <a:cubicBezTo>
                    <a:pt x="4" y="12"/>
                    <a:pt x="6" y="11"/>
                    <a:pt x="6" y="11"/>
                  </a:cubicBezTo>
                  <a:cubicBezTo>
                    <a:pt x="7" y="11"/>
                    <a:pt x="8" y="10"/>
                    <a:pt x="8" y="1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0" name="Freeform 261"/>
            <p:cNvSpPr>
              <a:spLocks/>
            </p:cNvSpPr>
            <p:nvPr/>
          </p:nvSpPr>
          <p:spPr bwMode="auto">
            <a:xfrm>
              <a:off x="1831976" y="631825"/>
              <a:ext cx="7938" cy="6350"/>
            </a:xfrm>
            <a:custGeom>
              <a:avLst/>
              <a:gdLst/>
              <a:ahLst/>
              <a:cxnLst>
                <a:cxn ang="0">
                  <a:pos x="3" y="2"/>
                </a:cxn>
                <a:cxn ang="0">
                  <a:pos x="2" y="3"/>
                </a:cxn>
                <a:cxn ang="0">
                  <a:pos x="0" y="1"/>
                </a:cxn>
                <a:cxn ang="0">
                  <a:pos x="1" y="0"/>
                </a:cxn>
                <a:cxn ang="0">
                  <a:pos x="3" y="0"/>
                </a:cxn>
                <a:cxn ang="0">
                  <a:pos x="3" y="2"/>
                </a:cxn>
              </a:cxnLst>
              <a:rect l="0" t="0" r="r" b="b"/>
              <a:pathLst>
                <a:path w="4" h="3">
                  <a:moveTo>
                    <a:pt x="3" y="2"/>
                  </a:moveTo>
                  <a:cubicBezTo>
                    <a:pt x="3" y="3"/>
                    <a:pt x="2" y="3"/>
                    <a:pt x="2" y="3"/>
                  </a:cubicBezTo>
                  <a:cubicBezTo>
                    <a:pt x="1" y="3"/>
                    <a:pt x="0" y="2"/>
                    <a:pt x="0" y="1"/>
                  </a:cubicBezTo>
                  <a:cubicBezTo>
                    <a:pt x="0" y="1"/>
                    <a:pt x="1" y="1"/>
                    <a:pt x="1" y="0"/>
                  </a:cubicBezTo>
                  <a:cubicBezTo>
                    <a:pt x="1" y="0"/>
                    <a:pt x="2" y="0"/>
                    <a:pt x="3" y="0"/>
                  </a:cubicBezTo>
                  <a:cubicBezTo>
                    <a:pt x="3" y="1"/>
                    <a:pt x="4" y="2"/>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1" name="Freeform 262"/>
            <p:cNvSpPr>
              <a:spLocks/>
            </p:cNvSpPr>
            <p:nvPr/>
          </p:nvSpPr>
          <p:spPr bwMode="auto">
            <a:xfrm>
              <a:off x="1277938" y="2028825"/>
              <a:ext cx="98425" cy="146050"/>
            </a:xfrm>
            <a:custGeom>
              <a:avLst/>
              <a:gdLst/>
              <a:ahLst/>
              <a:cxnLst>
                <a:cxn ang="0">
                  <a:pos x="43" y="23"/>
                </a:cxn>
                <a:cxn ang="0">
                  <a:pos x="45" y="28"/>
                </a:cxn>
                <a:cxn ang="0">
                  <a:pos x="49" y="30"/>
                </a:cxn>
                <a:cxn ang="0">
                  <a:pos x="49" y="32"/>
                </a:cxn>
                <a:cxn ang="0">
                  <a:pos x="46" y="36"/>
                </a:cxn>
                <a:cxn ang="0">
                  <a:pos x="42" y="43"/>
                </a:cxn>
                <a:cxn ang="0">
                  <a:pos x="39" y="48"/>
                </a:cxn>
                <a:cxn ang="0">
                  <a:pos x="36" y="53"/>
                </a:cxn>
                <a:cxn ang="0">
                  <a:pos x="40" y="58"/>
                </a:cxn>
                <a:cxn ang="0">
                  <a:pos x="44" y="56"/>
                </a:cxn>
                <a:cxn ang="0">
                  <a:pos x="47" y="52"/>
                </a:cxn>
                <a:cxn ang="0">
                  <a:pos x="51" y="53"/>
                </a:cxn>
                <a:cxn ang="0">
                  <a:pos x="50" y="58"/>
                </a:cxn>
                <a:cxn ang="0">
                  <a:pos x="44" y="62"/>
                </a:cxn>
                <a:cxn ang="0">
                  <a:pos x="42" y="69"/>
                </a:cxn>
                <a:cxn ang="0">
                  <a:pos x="43" y="72"/>
                </a:cxn>
                <a:cxn ang="0">
                  <a:pos x="39" y="77"/>
                </a:cxn>
                <a:cxn ang="0">
                  <a:pos x="34" y="78"/>
                </a:cxn>
                <a:cxn ang="0">
                  <a:pos x="32" y="76"/>
                </a:cxn>
                <a:cxn ang="0">
                  <a:pos x="30" y="71"/>
                </a:cxn>
                <a:cxn ang="0">
                  <a:pos x="28" y="66"/>
                </a:cxn>
                <a:cxn ang="0">
                  <a:pos x="26" y="64"/>
                </a:cxn>
                <a:cxn ang="0">
                  <a:pos x="27" y="67"/>
                </a:cxn>
                <a:cxn ang="0">
                  <a:pos x="24" y="66"/>
                </a:cxn>
                <a:cxn ang="0">
                  <a:pos x="19" y="62"/>
                </a:cxn>
                <a:cxn ang="0">
                  <a:pos x="15" y="62"/>
                </a:cxn>
                <a:cxn ang="0">
                  <a:pos x="10" y="59"/>
                </a:cxn>
                <a:cxn ang="0">
                  <a:pos x="10" y="54"/>
                </a:cxn>
                <a:cxn ang="0">
                  <a:pos x="5" y="51"/>
                </a:cxn>
                <a:cxn ang="0">
                  <a:pos x="4" y="47"/>
                </a:cxn>
                <a:cxn ang="0">
                  <a:pos x="1" y="45"/>
                </a:cxn>
                <a:cxn ang="0">
                  <a:pos x="1" y="43"/>
                </a:cxn>
                <a:cxn ang="0">
                  <a:pos x="2" y="38"/>
                </a:cxn>
                <a:cxn ang="0">
                  <a:pos x="6" y="34"/>
                </a:cxn>
                <a:cxn ang="0">
                  <a:pos x="7" y="27"/>
                </a:cxn>
                <a:cxn ang="0">
                  <a:pos x="4" y="15"/>
                </a:cxn>
                <a:cxn ang="0">
                  <a:pos x="2" y="3"/>
                </a:cxn>
                <a:cxn ang="0">
                  <a:pos x="4" y="2"/>
                </a:cxn>
                <a:cxn ang="0">
                  <a:pos x="7" y="2"/>
                </a:cxn>
                <a:cxn ang="0">
                  <a:pos x="11" y="0"/>
                </a:cxn>
                <a:cxn ang="0">
                  <a:pos x="13" y="4"/>
                </a:cxn>
                <a:cxn ang="0">
                  <a:pos x="16" y="8"/>
                </a:cxn>
                <a:cxn ang="0">
                  <a:pos x="15" y="11"/>
                </a:cxn>
                <a:cxn ang="0">
                  <a:pos x="19" y="15"/>
                </a:cxn>
                <a:cxn ang="0">
                  <a:pos x="21" y="19"/>
                </a:cxn>
                <a:cxn ang="0">
                  <a:pos x="26" y="20"/>
                </a:cxn>
                <a:cxn ang="0">
                  <a:pos x="28" y="25"/>
                </a:cxn>
                <a:cxn ang="0">
                  <a:pos x="30" y="27"/>
                </a:cxn>
                <a:cxn ang="0">
                  <a:pos x="34" y="30"/>
                </a:cxn>
                <a:cxn ang="0">
                  <a:pos x="38" y="28"/>
                </a:cxn>
                <a:cxn ang="0">
                  <a:pos x="42" y="24"/>
                </a:cxn>
              </a:cxnLst>
              <a:rect l="0" t="0" r="r" b="b"/>
              <a:pathLst>
                <a:path w="52" h="78">
                  <a:moveTo>
                    <a:pt x="42" y="24"/>
                  </a:moveTo>
                  <a:cubicBezTo>
                    <a:pt x="43" y="24"/>
                    <a:pt x="43" y="23"/>
                    <a:pt x="43" y="23"/>
                  </a:cubicBezTo>
                  <a:cubicBezTo>
                    <a:pt x="43" y="24"/>
                    <a:pt x="43" y="25"/>
                    <a:pt x="43" y="25"/>
                  </a:cubicBezTo>
                  <a:cubicBezTo>
                    <a:pt x="44" y="26"/>
                    <a:pt x="45" y="27"/>
                    <a:pt x="45" y="28"/>
                  </a:cubicBezTo>
                  <a:cubicBezTo>
                    <a:pt x="46" y="29"/>
                    <a:pt x="46" y="30"/>
                    <a:pt x="47" y="30"/>
                  </a:cubicBezTo>
                  <a:cubicBezTo>
                    <a:pt x="47" y="30"/>
                    <a:pt x="48" y="30"/>
                    <a:pt x="49" y="30"/>
                  </a:cubicBezTo>
                  <a:cubicBezTo>
                    <a:pt x="49" y="30"/>
                    <a:pt x="49" y="30"/>
                    <a:pt x="49" y="30"/>
                  </a:cubicBezTo>
                  <a:cubicBezTo>
                    <a:pt x="49" y="30"/>
                    <a:pt x="49" y="31"/>
                    <a:pt x="49" y="32"/>
                  </a:cubicBezTo>
                  <a:cubicBezTo>
                    <a:pt x="49" y="33"/>
                    <a:pt x="48" y="34"/>
                    <a:pt x="48" y="34"/>
                  </a:cubicBezTo>
                  <a:cubicBezTo>
                    <a:pt x="47" y="35"/>
                    <a:pt x="46" y="36"/>
                    <a:pt x="46" y="36"/>
                  </a:cubicBezTo>
                  <a:cubicBezTo>
                    <a:pt x="45" y="37"/>
                    <a:pt x="45" y="38"/>
                    <a:pt x="45" y="39"/>
                  </a:cubicBezTo>
                  <a:cubicBezTo>
                    <a:pt x="44" y="40"/>
                    <a:pt x="43" y="42"/>
                    <a:pt x="42" y="43"/>
                  </a:cubicBezTo>
                  <a:cubicBezTo>
                    <a:pt x="41" y="44"/>
                    <a:pt x="40" y="45"/>
                    <a:pt x="40" y="46"/>
                  </a:cubicBezTo>
                  <a:cubicBezTo>
                    <a:pt x="39" y="46"/>
                    <a:pt x="39" y="48"/>
                    <a:pt x="39" y="48"/>
                  </a:cubicBezTo>
                  <a:cubicBezTo>
                    <a:pt x="39" y="49"/>
                    <a:pt x="38" y="50"/>
                    <a:pt x="37" y="51"/>
                  </a:cubicBezTo>
                  <a:cubicBezTo>
                    <a:pt x="37" y="51"/>
                    <a:pt x="36" y="52"/>
                    <a:pt x="36" y="53"/>
                  </a:cubicBezTo>
                  <a:cubicBezTo>
                    <a:pt x="36" y="53"/>
                    <a:pt x="37" y="55"/>
                    <a:pt x="37" y="55"/>
                  </a:cubicBezTo>
                  <a:cubicBezTo>
                    <a:pt x="38" y="56"/>
                    <a:pt x="39" y="58"/>
                    <a:pt x="40" y="58"/>
                  </a:cubicBezTo>
                  <a:cubicBezTo>
                    <a:pt x="40" y="58"/>
                    <a:pt x="41" y="58"/>
                    <a:pt x="42" y="58"/>
                  </a:cubicBezTo>
                  <a:cubicBezTo>
                    <a:pt x="42" y="58"/>
                    <a:pt x="43" y="57"/>
                    <a:pt x="44" y="56"/>
                  </a:cubicBezTo>
                  <a:cubicBezTo>
                    <a:pt x="44" y="56"/>
                    <a:pt x="44" y="55"/>
                    <a:pt x="45" y="54"/>
                  </a:cubicBezTo>
                  <a:cubicBezTo>
                    <a:pt x="45" y="54"/>
                    <a:pt x="47" y="53"/>
                    <a:pt x="47" y="52"/>
                  </a:cubicBezTo>
                  <a:cubicBezTo>
                    <a:pt x="48" y="52"/>
                    <a:pt x="49" y="52"/>
                    <a:pt x="49" y="52"/>
                  </a:cubicBezTo>
                  <a:cubicBezTo>
                    <a:pt x="50" y="52"/>
                    <a:pt x="51" y="52"/>
                    <a:pt x="51" y="53"/>
                  </a:cubicBezTo>
                  <a:cubicBezTo>
                    <a:pt x="51" y="53"/>
                    <a:pt x="52" y="54"/>
                    <a:pt x="52" y="55"/>
                  </a:cubicBezTo>
                  <a:cubicBezTo>
                    <a:pt x="52" y="56"/>
                    <a:pt x="50" y="57"/>
                    <a:pt x="50" y="58"/>
                  </a:cubicBezTo>
                  <a:cubicBezTo>
                    <a:pt x="49" y="58"/>
                    <a:pt x="47" y="59"/>
                    <a:pt x="47" y="60"/>
                  </a:cubicBezTo>
                  <a:cubicBezTo>
                    <a:pt x="46" y="60"/>
                    <a:pt x="44" y="62"/>
                    <a:pt x="44" y="62"/>
                  </a:cubicBezTo>
                  <a:cubicBezTo>
                    <a:pt x="44" y="63"/>
                    <a:pt x="43" y="65"/>
                    <a:pt x="43" y="65"/>
                  </a:cubicBezTo>
                  <a:cubicBezTo>
                    <a:pt x="43" y="66"/>
                    <a:pt x="42" y="68"/>
                    <a:pt x="42" y="69"/>
                  </a:cubicBezTo>
                  <a:cubicBezTo>
                    <a:pt x="42" y="69"/>
                    <a:pt x="43" y="70"/>
                    <a:pt x="44" y="71"/>
                  </a:cubicBezTo>
                  <a:cubicBezTo>
                    <a:pt x="44" y="72"/>
                    <a:pt x="43" y="72"/>
                    <a:pt x="43" y="72"/>
                  </a:cubicBezTo>
                  <a:cubicBezTo>
                    <a:pt x="42" y="73"/>
                    <a:pt x="41" y="74"/>
                    <a:pt x="41" y="75"/>
                  </a:cubicBezTo>
                  <a:cubicBezTo>
                    <a:pt x="41" y="75"/>
                    <a:pt x="40" y="76"/>
                    <a:pt x="39" y="77"/>
                  </a:cubicBezTo>
                  <a:cubicBezTo>
                    <a:pt x="39" y="77"/>
                    <a:pt x="38" y="78"/>
                    <a:pt x="37" y="78"/>
                  </a:cubicBezTo>
                  <a:cubicBezTo>
                    <a:pt x="36" y="78"/>
                    <a:pt x="35" y="78"/>
                    <a:pt x="34" y="78"/>
                  </a:cubicBezTo>
                  <a:cubicBezTo>
                    <a:pt x="34" y="78"/>
                    <a:pt x="33" y="77"/>
                    <a:pt x="32" y="77"/>
                  </a:cubicBezTo>
                  <a:cubicBezTo>
                    <a:pt x="33" y="77"/>
                    <a:pt x="32" y="76"/>
                    <a:pt x="32" y="76"/>
                  </a:cubicBezTo>
                  <a:cubicBezTo>
                    <a:pt x="32" y="75"/>
                    <a:pt x="31" y="74"/>
                    <a:pt x="31" y="73"/>
                  </a:cubicBezTo>
                  <a:cubicBezTo>
                    <a:pt x="31" y="73"/>
                    <a:pt x="30" y="72"/>
                    <a:pt x="30" y="71"/>
                  </a:cubicBezTo>
                  <a:cubicBezTo>
                    <a:pt x="30" y="70"/>
                    <a:pt x="30" y="69"/>
                    <a:pt x="30" y="69"/>
                  </a:cubicBezTo>
                  <a:cubicBezTo>
                    <a:pt x="29" y="68"/>
                    <a:pt x="29" y="66"/>
                    <a:pt x="28" y="66"/>
                  </a:cubicBezTo>
                  <a:cubicBezTo>
                    <a:pt x="28" y="65"/>
                    <a:pt x="28" y="64"/>
                    <a:pt x="27" y="64"/>
                  </a:cubicBezTo>
                  <a:cubicBezTo>
                    <a:pt x="27" y="64"/>
                    <a:pt x="27" y="64"/>
                    <a:pt x="26" y="64"/>
                  </a:cubicBezTo>
                  <a:cubicBezTo>
                    <a:pt x="26" y="65"/>
                    <a:pt x="26" y="66"/>
                    <a:pt x="27" y="66"/>
                  </a:cubicBezTo>
                  <a:cubicBezTo>
                    <a:pt x="27" y="66"/>
                    <a:pt x="27" y="67"/>
                    <a:pt x="27" y="67"/>
                  </a:cubicBezTo>
                  <a:cubicBezTo>
                    <a:pt x="27" y="67"/>
                    <a:pt x="26" y="68"/>
                    <a:pt x="26" y="68"/>
                  </a:cubicBezTo>
                  <a:cubicBezTo>
                    <a:pt x="25" y="68"/>
                    <a:pt x="24" y="66"/>
                    <a:pt x="24" y="66"/>
                  </a:cubicBezTo>
                  <a:cubicBezTo>
                    <a:pt x="23" y="65"/>
                    <a:pt x="23" y="64"/>
                    <a:pt x="22" y="64"/>
                  </a:cubicBezTo>
                  <a:cubicBezTo>
                    <a:pt x="21" y="63"/>
                    <a:pt x="20" y="62"/>
                    <a:pt x="19" y="62"/>
                  </a:cubicBezTo>
                  <a:cubicBezTo>
                    <a:pt x="19" y="62"/>
                    <a:pt x="18" y="62"/>
                    <a:pt x="18" y="62"/>
                  </a:cubicBezTo>
                  <a:cubicBezTo>
                    <a:pt x="17" y="62"/>
                    <a:pt x="16" y="62"/>
                    <a:pt x="15" y="62"/>
                  </a:cubicBezTo>
                  <a:cubicBezTo>
                    <a:pt x="14" y="62"/>
                    <a:pt x="12" y="61"/>
                    <a:pt x="12" y="61"/>
                  </a:cubicBezTo>
                  <a:cubicBezTo>
                    <a:pt x="11" y="60"/>
                    <a:pt x="10" y="60"/>
                    <a:pt x="10" y="59"/>
                  </a:cubicBezTo>
                  <a:cubicBezTo>
                    <a:pt x="10" y="58"/>
                    <a:pt x="11" y="57"/>
                    <a:pt x="11" y="57"/>
                  </a:cubicBezTo>
                  <a:cubicBezTo>
                    <a:pt x="11" y="56"/>
                    <a:pt x="10" y="55"/>
                    <a:pt x="10" y="54"/>
                  </a:cubicBezTo>
                  <a:cubicBezTo>
                    <a:pt x="10" y="54"/>
                    <a:pt x="8" y="53"/>
                    <a:pt x="8" y="53"/>
                  </a:cubicBezTo>
                  <a:cubicBezTo>
                    <a:pt x="7" y="52"/>
                    <a:pt x="6" y="52"/>
                    <a:pt x="5" y="51"/>
                  </a:cubicBezTo>
                  <a:cubicBezTo>
                    <a:pt x="5" y="51"/>
                    <a:pt x="5" y="49"/>
                    <a:pt x="5" y="49"/>
                  </a:cubicBezTo>
                  <a:cubicBezTo>
                    <a:pt x="4" y="48"/>
                    <a:pt x="4" y="47"/>
                    <a:pt x="4" y="47"/>
                  </a:cubicBezTo>
                  <a:cubicBezTo>
                    <a:pt x="3" y="46"/>
                    <a:pt x="2" y="46"/>
                    <a:pt x="2" y="46"/>
                  </a:cubicBezTo>
                  <a:cubicBezTo>
                    <a:pt x="2" y="46"/>
                    <a:pt x="1" y="45"/>
                    <a:pt x="1" y="45"/>
                  </a:cubicBezTo>
                  <a:cubicBezTo>
                    <a:pt x="1" y="44"/>
                    <a:pt x="0" y="44"/>
                    <a:pt x="1" y="43"/>
                  </a:cubicBezTo>
                  <a:cubicBezTo>
                    <a:pt x="1" y="43"/>
                    <a:pt x="1" y="43"/>
                    <a:pt x="1" y="43"/>
                  </a:cubicBezTo>
                  <a:cubicBezTo>
                    <a:pt x="2" y="42"/>
                    <a:pt x="2" y="40"/>
                    <a:pt x="2" y="40"/>
                  </a:cubicBezTo>
                  <a:cubicBezTo>
                    <a:pt x="2" y="39"/>
                    <a:pt x="2" y="38"/>
                    <a:pt x="2" y="38"/>
                  </a:cubicBezTo>
                  <a:cubicBezTo>
                    <a:pt x="2" y="38"/>
                    <a:pt x="3" y="37"/>
                    <a:pt x="4" y="36"/>
                  </a:cubicBezTo>
                  <a:cubicBezTo>
                    <a:pt x="4" y="36"/>
                    <a:pt x="5" y="35"/>
                    <a:pt x="6" y="34"/>
                  </a:cubicBezTo>
                  <a:cubicBezTo>
                    <a:pt x="6" y="34"/>
                    <a:pt x="6" y="33"/>
                    <a:pt x="6" y="32"/>
                  </a:cubicBezTo>
                  <a:cubicBezTo>
                    <a:pt x="7" y="31"/>
                    <a:pt x="7" y="28"/>
                    <a:pt x="7" y="27"/>
                  </a:cubicBezTo>
                  <a:cubicBezTo>
                    <a:pt x="6" y="25"/>
                    <a:pt x="5" y="22"/>
                    <a:pt x="5" y="21"/>
                  </a:cubicBezTo>
                  <a:cubicBezTo>
                    <a:pt x="5" y="19"/>
                    <a:pt x="4" y="17"/>
                    <a:pt x="4" y="15"/>
                  </a:cubicBezTo>
                  <a:cubicBezTo>
                    <a:pt x="4" y="14"/>
                    <a:pt x="4" y="11"/>
                    <a:pt x="4" y="9"/>
                  </a:cubicBezTo>
                  <a:cubicBezTo>
                    <a:pt x="4" y="8"/>
                    <a:pt x="3" y="5"/>
                    <a:pt x="2" y="3"/>
                  </a:cubicBezTo>
                  <a:cubicBezTo>
                    <a:pt x="2" y="3"/>
                    <a:pt x="2" y="3"/>
                    <a:pt x="2" y="3"/>
                  </a:cubicBezTo>
                  <a:cubicBezTo>
                    <a:pt x="2" y="3"/>
                    <a:pt x="3" y="3"/>
                    <a:pt x="4" y="2"/>
                  </a:cubicBezTo>
                  <a:cubicBezTo>
                    <a:pt x="4" y="2"/>
                    <a:pt x="5" y="2"/>
                    <a:pt x="5" y="2"/>
                  </a:cubicBezTo>
                  <a:cubicBezTo>
                    <a:pt x="5" y="1"/>
                    <a:pt x="6" y="2"/>
                    <a:pt x="7" y="2"/>
                  </a:cubicBezTo>
                  <a:cubicBezTo>
                    <a:pt x="8" y="1"/>
                    <a:pt x="9" y="0"/>
                    <a:pt x="10" y="0"/>
                  </a:cubicBezTo>
                  <a:cubicBezTo>
                    <a:pt x="10" y="0"/>
                    <a:pt x="11" y="0"/>
                    <a:pt x="11" y="0"/>
                  </a:cubicBezTo>
                  <a:cubicBezTo>
                    <a:pt x="12" y="1"/>
                    <a:pt x="12" y="2"/>
                    <a:pt x="12" y="2"/>
                  </a:cubicBezTo>
                  <a:cubicBezTo>
                    <a:pt x="13" y="3"/>
                    <a:pt x="12" y="4"/>
                    <a:pt x="13" y="4"/>
                  </a:cubicBezTo>
                  <a:cubicBezTo>
                    <a:pt x="13" y="5"/>
                    <a:pt x="15" y="6"/>
                    <a:pt x="15" y="6"/>
                  </a:cubicBezTo>
                  <a:cubicBezTo>
                    <a:pt x="16" y="7"/>
                    <a:pt x="16" y="8"/>
                    <a:pt x="16" y="8"/>
                  </a:cubicBezTo>
                  <a:cubicBezTo>
                    <a:pt x="16" y="8"/>
                    <a:pt x="15" y="9"/>
                    <a:pt x="15" y="9"/>
                  </a:cubicBezTo>
                  <a:cubicBezTo>
                    <a:pt x="15" y="9"/>
                    <a:pt x="15" y="11"/>
                    <a:pt x="15" y="11"/>
                  </a:cubicBezTo>
                  <a:cubicBezTo>
                    <a:pt x="15" y="12"/>
                    <a:pt x="16" y="13"/>
                    <a:pt x="17" y="13"/>
                  </a:cubicBezTo>
                  <a:cubicBezTo>
                    <a:pt x="17" y="14"/>
                    <a:pt x="18" y="15"/>
                    <a:pt x="19" y="15"/>
                  </a:cubicBezTo>
                  <a:cubicBezTo>
                    <a:pt x="19" y="15"/>
                    <a:pt x="20" y="15"/>
                    <a:pt x="20" y="16"/>
                  </a:cubicBezTo>
                  <a:cubicBezTo>
                    <a:pt x="21" y="16"/>
                    <a:pt x="21" y="18"/>
                    <a:pt x="21" y="19"/>
                  </a:cubicBezTo>
                  <a:cubicBezTo>
                    <a:pt x="22" y="19"/>
                    <a:pt x="23" y="19"/>
                    <a:pt x="24" y="20"/>
                  </a:cubicBezTo>
                  <a:cubicBezTo>
                    <a:pt x="24" y="20"/>
                    <a:pt x="26" y="19"/>
                    <a:pt x="26" y="20"/>
                  </a:cubicBezTo>
                  <a:cubicBezTo>
                    <a:pt x="27" y="20"/>
                    <a:pt x="28" y="22"/>
                    <a:pt x="28" y="22"/>
                  </a:cubicBezTo>
                  <a:cubicBezTo>
                    <a:pt x="28" y="23"/>
                    <a:pt x="28" y="25"/>
                    <a:pt x="28" y="25"/>
                  </a:cubicBezTo>
                  <a:cubicBezTo>
                    <a:pt x="28" y="26"/>
                    <a:pt x="28" y="27"/>
                    <a:pt x="29" y="27"/>
                  </a:cubicBezTo>
                  <a:cubicBezTo>
                    <a:pt x="29" y="27"/>
                    <a:pt x="30" y="27"/>
                    <a:pt x="30" y="27"/>
                  </a:cubicBezTo>
                  <a:cubicBezTo>
                    <a:pt x="31" y="27"/>
                    <a:pt x="32" y="28"/>
                    <a:pt x="33" y="29"/>
                  </a:cubicBezTo>
                  <a:cubicBezTo>
                    <a:pt x="33" y="29"/>
                    <a:pt x="34" y="30"/>
                    <a:pt x="34" y="30"/>
                  </a:cubicBezTo>
                  <a:cubicBezTo>
                    <a:pt x="35" y="30"/>
                    <a:pt x="36" y="30"/>
                    <a:pt x="37" y="29"/>
                  </a:cubicBezTo>
                  <a:cubicBezTo>
                    <a:pt x="37" y="29"/>
                    <a:pt x="37" y="28"/>
                    <a:pt x="38" y="28"/>
                  </a:cubicBezTo>
                  <a:cubicBezTo>
                    <a:pt x="38" y="28"/>
                    <a:pt x="39" y="27"/>
                    <a:pt x="40" y="27"/>
                  </a:cubicBezTo>
                  <a:cubicBezTo>
                    <a:pt x="40" y="26"/>
                    <a:pt x="42" y="25"/>
                    <a:pt x="42" y="2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2" name="Freeform 263"/>
            <p:cNvSpPr>
              <a:spLocks/>
            </p:cNvSpPr>
            <p:nvPr/>
          </p:nvSpPr>
          <p:spPr bwMode="auto">
            <a:xfrm>
              <a:off x="1155701" y="2100263"/>
              <a:ext cx="79375" cy="130175"/>
            </a:xfrm>
            <a:custGeom>
              <a:avLst/>
              <a:gdLst/>
              <a:ahLst/>
              <a:cxnLst>
                <a:cxn ang="0">
                  <a:pos x="14" y="64"/>
                </a:cxn>
                <a:cxn ang="0">
                  <a:pos x="11" y="62"/>
                </a:cxn>
                <a:cxn ang="0">
                  <a:pos x="11" y="60"/>
                </a:cxn>
                <a:cxn ang="0">
                  <a:pos x="11" y="56"/>
                </a:cxn>
                <a:cxn ang="0">
                  <a:pos x="9" y="53"/>
                </a:cxn>
                <a:cxn ang="0">
                  <a:pos x="8" y="51"/>
                </a:cxn>
                <a:cxn ang="0">
                  <a:pos x="6" y="49"/>
                </a:cxn>
                <a:cxn ang="0">
                  <a:pos x="5" y="47"/>
                </a:cxn>
                <a:cxn ang="0">
                  <a:pos x="6" y="44"/>
                </a:cxn>
                <a:cxn ang="0">
                  <a:pos x="6" y="40"/>
                </a:cxn>
                <a:cxn ang="0">
                  <a:pos x="5" y="35"/>
                </a:cxn>
                <a:cxn ang="0">
                  <a:pos x="2" y="32"/>
                </a:cxn>
                <a:cxn ang="0">
                  <a:pos x="1" y="27"/>
                </a:cxn>
                <a:cxn ang="0">
                  <a:pos x="1" y="21"/>
                </a:cxn>
                <a:cxn ang="0">
                  <a:pos x="2" y="16"/>
                </a:cxn>
                <a:cxn ang="0">
                  <a:pos x="3" y="11"/>
                </a:cxn>
                <a:cxn ang="0">
                  <a:pos x="7" y="8"/>
                </a:cxn>
                <a:cxn ang="0">
                  <a:pos x="10" y="6"/>
                </a:cxn>
                <a:cxn ang="0">
                  <a:pos x="11" y="4"/>
                </a:cxn>
                <a:cxn ang="0">
                  <a:pos x="13" y="2"/>
                </a:cxn>
                <a:cxn ang="0">
                  <a:pos x="17" y="0"/>
                </a:cxn>
                <a:cxn ang="0">
                  <a:pos x="20" y="0"/>
                </a:cxn>
                <a:cxn ang="0">
                  <a:pos x="24" y="1"/>
                </a:cxn>
                <a:cxn ang="0">
                  <a:pos x="28" y="3"/>
                </a:cxn>
                <a:cxn ang="0">
                  <a:pos x="31" y="6"/>
                </a:cxn>
                <a:cxn ang="0">
                  <a:pos x="34" y="11"/>
                </a:cxn>
                <a:cxn ang="0">
                  <a:pos x="35" y="15"/>
                </a:cxn>
                <a:cxn ang="0">
                  <a:pos x="36" y="22"/>
                </a:cxn>
                <a:cxn ang="0">
                  <a:pos x="36" y="27"/>
                </a:cxn>
                <a:cxn ang="0">
                  <a:pos x="36" y="30"/>
                </a:cxn>
                <a:cxn ang="0">
                  <a:pos x="34" y="32"/>
                </a:cxn>
                <a:cxn ang="0">
                  <a:pos x="34" y="33"/>
                </a:cxn>
                <a:cxn ang="0">
                  <a:pos x="35" y="35"/>
                </a:cxn>
                <a:cxn ang="0">
                  <a:pos x="37" y="36"/>
                </a:cxn>
                <a:cxn ang="0">
                  <a:pos x="39" y="38"/>
                </a:cxn>
                <a:cxn ang="0">
                  <a:pos x="41" y="41"/>
                </a:cxn>
                <a:cxn ang="0">
                  <a:pos x="41" y="43"/>
                </a:cxn>
                <a:cxn ang="0">
                  <a:pos x="39" y="44"/>
                </a:cxn>
                <a:cxn ang="0">
                  <a:pos x="37" y="45"/>
                </a:cxn>
                <a:cxn ang="0">
                  <a:pos x="36" y="47"/>
                </a:cxn>
                <a:cxn ang="0">
                  <a:pos x="38" y="49"/>
                </a:cxn>
                <a:cxn ang="0">
                  <a:pos x="40" y="51"/>
                </a:cxn>
                <a:cxn ang="0">
                  <a:pos x="41" y="55"/>
                </a:cxn>
                <a:cxn ang="0">
                  <a:pos x="41" y="58"/>
                </a:cxn>
                <a:cxn ang="0">
                  <a:pos x="42" y="61"/>
                </a:cxn>
                <a:cxn ang="0">
                  <a:pos x="41" y="64"/>
                </a:cxn>
                <a:cxn ang="0">
                  <a:pos x="38" y="67"/>
                </a:cxn>
                <a:cxn ang="0">
                  <a:pos x="36" y="67"/>
                </a:cxn>
                <a:cxn ang="0">
                  <a:pos x="32" y="68"/>
                </a:cxn>
                <a:cxn ang="0">
                  <a:pos x="29" y="69"/>
                </a:cxn>
                <a:cxn ang="0">
                  <a:pos x="26" y="69"/>
                </a:cxn>
                <a:cxn ang="0">
                  <a:pos x="21" y="68"/>
                </a:cxn>
                <a:cxn ang="0">
                  <a:pos x="17" y="67"/>
                </a:cxn>
                <a:cxn ang="0">
                  <a:pos x="14" y="64"/>
                </a:cxn>
              </a:cxnLst>
              <a:rect l="0" t="0" r="r" b="b"/>
              <a:pathLst>
                <a:path w="42" h="69">
                  <a:moveTo>
                    <a:pt x="14" y="64"/>
                  </a:moveTo>
                  <a:cubicBezTo>
                    <a:pt x="13" y="64"/>
                    <a:pt x="12" y="63"/>
                    <a:pt x="11" y="62"/>
                  </a:cubicBezTo>
                  <a:cubicBezTo>
                    <a:pt x="11" y="62"/>
                    <a:pt x="11" y="60"/>
                    <a:pt x="11" y="60"/>
                  </a:cubicBezTo>
                  <a:cubicBezTo>
                    <a:pt x="10" y="59"/>
                    <a:pt x="11" y="57"/>
                    <a:pt x="11" y="56"/>
                  </a:cubicBezTo>
                  <a:cubicBezTo>
                    <a:pt x="10" y="55"/>
                    <a:pt x="10" y="54"/>
                    <a:pt x="9" y="53"/>
                  </a:cubicBezTo>
                  <a:cubicBezTo>
                    <a:pt x="9" y="52"/>
                    <a:pt x="8" y="51"/>
                    <a:pt x="8" y="51"/>
                  </a:cubicBezTo>
                  <a:cubicBezTo>
                    <a:pt x="7" y="51"/>
                    <a:pt x="6" y="49"/>
                    <a:pt x="6" y="49"/>
                  </a:cubicBezTo>
                  <a:cubicBezTo>
                    <a:pt x="6" y="49"/>
                    <a:pt x="5" y="48"/>
                    <a:pt x="5" y="47"/>
                  </a:cubicBezTo>
                  <a:cubicBezTo>
                    <a:pt x="5" y="47"/>
                    <a:pt x="6" y="45"/>
                    <a:pt x="6" y="44"/>
                  </a:cubicBezTo>
                  <a:cubicBezTo>
                    <a:pt x="6" y="43"/>
                    <a:pt x="6" y="41"/>
                    <a:pt x="6" y="40"/>
                  </a:cubicBezTo>
                  <a:cubicBezTo>
                    <a:pt x="6" y="39"/>
                    <a:pt x="5" y="36"/>
                    <a:pt x="5" y="35"/>
                  </a:cubicBezTo>
                  <a:cubicBezTo>
                    <a:pt x="4" y="34"/>
                    <a:pt x="3" y="33"/>
                    <a:pt x="2" y="32"/>
                  </a:cubicBezTo>
                  <a:cubicBezTo>
                    <a:pt x="2" y="31"/>
                    <a:pt x="1" y="29"/>
                    <a:pt x="1" y="27"/>
                  </a:cubicBezTo>
                  <a:cubicBezTo>
                    <a:pt x="0" y="26"/>
                    <a:pt x="1" y="22"/>
                    <a:pt x="1" y="21"/>
                  </a:cubicBezTo>
                  <a:cubicBezTo>
                    <a:pt x="1" y="19"/>
                    <a:pt x="2" y="17"/>
                    <a:pt x="2" y="16"/>
                  </a:cubicBezTo>
                  <a:cubicBezTo>
                    <a:pt x="2" y="15"/>
                    <a:pt x="3" y="12"/>
                    <a:pt x="3" y="11"/>
                  </a:cubicBezTo>
                  <a:cubicBezTo>
                    <a:pt x="4" y="10"/>
                    <a:pt x="6" y="9"/>
                    <a:pt x="7" y="8"/>
                  </a:cubicBezTo>
                  <a:cubicBezTo>
                    <a:pt x="7" y="7"/>
                    <a:pt x="9" y="7"/>
                    <a:pt x="10" y="6"/>
                  </a:cubicBezTo>
                  <a:cubicBezTo>
                    <a:pt x="10" y="6"/>
                    <a:pt x="11" y="4"/>
                    <a:pt x="11" y="4"/>
                  </a:cubicBezTo>
                  <a:cubicBezTo>
                    <a:pt x="12" y="3"/>
                    <a:pt x="13" y="2"/>
                    <a:pt x="13" y="2"/>
                  </a:cubicBezTo>
                  <a:cubicBezTo>
                    <a:pt x="14" y="1"/>
                    <a:pt x="16" y="0"/>
                    <a:pt x="17" y="0"/>
                  </a:cubicBezTo>
                  <a:cubicBezTo>
                    <a:pt x="18" y="0"/>
                    <a:pt x="19" y="0"/>
                    <a:pt x="20" y="0"/>
                  </a:cubicBezTo>
                  <a:cubicBezTo>
                    <a:pt x="21" y="0"/>
                    <a:pt x="23" y="1"/>
                    <a:pt x="24" y="1"/>
                  </a:cubicBezTo>
                  <a:cubicBezTo>
                    <a:pt x="25" y="2"/>
                    <a:pt x="27" y="2"/>
                    <a:pt x="28" y="3"/>
                  </a:cubicBezTo>
                  <a:cubicBezTo>
                    <a:pt x="29" y="4"/>
                    <a:pt x="30" y="5"/>
                    <a:pt x="31" y="6"/>
                  </a:cubicBezTo>
                  <a:cubicBezTo>
                    <a:pt x="32" y="7"/>
                    <a:pt x="33" y="10"/>
                    <a:pt x="34" y="11"/>
                  </a:cubicBezTo>
                  <a:cubicBezTo>
                    <a:pt x="34" y="12"/>
                    <a:pt x="35" y="14"/>
                    <a:pt x="35" y="15"/>
                  </a:cubicBezTo>
                  <a:cubicBezTo>
                    <a:pt x="35" y="17"/>
                    <a:pt x="36" y="20"/>
                    <a:pt x="36" y="22"/>
                  </a:cubicBezTo>
                  <a:cubicBezTo>
                    <a:pt x="36" y="23"/>
                    <a:pt x="36" y="26"/>
                    <a:pt x="36" y="27"/>
                  </a:cubicBezTo>
                  <a:cubicBezTo>
                    <a:pt x="36" y="28"/>
                    <a:pt x="36" y="29"/>
                    <a:pt x="36" y="30"/>
                  </a:cubicBezTo>
                  <a:cubicBezTo>
                    <a:pt x="35" y="30"/>
                    <a:pt x="35" y="31"/>
                    <a:pt x="34" y="32"/>
                  </a:cubicBezTo>
                  <a:cubicBezTo>
                    <a:pt x="34" y="32"/>
                    <a:pt x="34" y="33"/>
                    <a:pt x="34" y="33"/>
                  </a:cubicBezTo>
                  <a:cubicBezTo>
                    <a:pt x="34" y="34"/>
                    <a:pt x="34" y="35"/>
                    <a:pt x="35" y="35"/>
                  </a:cubicBezTo>
                  <a:cubicBezTo>
                    <a:pt x="35" y="35"/>
                    <a:pt x="36" y="36"/>
                    <a:pt x="37" y="36"/>
                  </a:cubicBezTo>
                  <a:cubicBezTo>
                    <a:pt x="37" y="37"/>
                    <a:pt x="38" y="37"/>
                    <a:pt x="39" y="38"/>
                  </a:cubicBezTo>
                  <a:cubicBezTo>
                    <a:pt x="40" y="39"/>
                    <a:pt x="41" y="40"/>
                    <a:pt x="41" y="41"/>
                  </a:cubicBezTo>
                  <a:cubicBezTo>
                    <a:pt x="41" y="41"/>
                    <a:pt x="41" y="43"/>
                    <a:pt x="41" y="43"/>
                  </a:cubicBezTo>
                  <a:cubicBezTo>
                    <a:pt x="41" y="44"/>
                    <a:pt x="39" y="44"/>
                    <a:pt x="39" y="44"/>
                  </a:cubicBezTo>
                  <a:cubicBezTo>
                    <a:pt x="38" y="45"/>
                    <a:pt x="37" y="45"/>
                    <a:pt x="37" y="45"/>
                  </a:cubicBezTo>
                  <a:cubicBezTo>
                    <a:pt x="36" y="45"/>
                    <a:pt x="36" y="46"/>
                    <a:pt x="36" y="47"/>
                  </a:cubicBezTo>
                  <a:cubicBezTo>
                    <a:pt x="36" y="47"/>
                    <a:pt x="38" y="48"/>
                    <a:pt x="38" y="49"/>
                  </a:cubicBezTo>
                  <a:cubicBezTo>
                    <a:pt x="39" y="49"/>
                    <a:pt x="40" y="50"/>
                    <a:pt x="40" y="51"/>
                  </a:cubicBezTo>
                  <a:cubicBezTo>
                    <a:pt x="40" y="52"/>
                    <a:pt x="41" y="54"/>
                    <a:pt x="41" y="55"/>
                  </a:cubicBezTo>
                  <a:cubicBezTo>
                    <a:pt x="41" y="55"/>
                    <a:pt x="41" y="57"/>
                    <a:pt x="41" y="58"/>
                  </a:cubicBezTo>
                  <a:cubicBezTo>
                    <a:pt x="41" y="59"/>
                    <a:pt x="42" y="60"/>
                    <a:pt x="42" y="61"/>
                  </a:cubicBezTo>
                  <a:cubicBezTo>
                    <a:pt x="42" y="62"/>
                    <a:pt x="42" y="64"/>
                    <a:pt x="41" y="64"/>
                  </a:cubicBezTo>
                  <a:cubicBezTo>
                    <a:pt x="41" y="65"/>
                    <a:pt x="39" y="66"/>
                    <a:pt x="38" y="67"/>
                  </a:cubicBezTo>
                  <a:cubicBezTo>
                    <a:pt x="38" y="67"/>
                    <a:pt x="36" y="67"/>
                    <a:pt x="36" y="67"/>
                  </a:cubicBezTo>
                  <a:cubicBezTo>
                    <a:pt x="35" y="67"/>
                    <a:pt x="33" y="68"/>
                    <a:pt x="32" y="68"/>
                  </a:cubicBezTo>
                  <a:cubicBezTo>
                    <a:pt x="32" y="69"/>
                    <a:pt x="30" y="69"/>
                    <a:pt x="29" y="69"/>
                  </a:cubicBezTo>
                  <a:cubicBezTo>
                    <a:pt x="28" y="69"/>
                    <a:pt x="27" y="69"/>
                    <a:pt x="26" y="69"/>
                  </a:cubicBezTo>
                  <a:cubicBezTo>
                    <a:pt x="25" y="69"/>
                    <a:pt x="22" y="69"/>
                    <a:pt x="21" y="68"/>
                  </a:cubicBezTo>
                  <a:cubicBezTo>
                    <a:pt x="20" y="68"/>
                    <a:pt x="18" y="67"/>
                    <a:pt x="17" y="67"/>
                  </a:cubicBezTo>
                  <a:cubicBezTo>
                    <a:pt x="16" y="66"/>
                    <a:pt x="14" y="65"/>
                    <a:pt x="14" y="6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3" name="Freeform 264"/>
            <p:cNvSpPr>
              <a:spLocks/>
            </p:cNvSpPr>
            <p:nvPr/>
          </p:nvSpPr>
          <p:spPr bwMode="auto">
            <a:xfrm>
              <a:off x="1233488" y="2184400"/>
              <a:ext cx="6350" cy="11113"/>
            </a:xfrm>
            <a:custGeom>
              <a:avLst/>
              <a:gdLst/>
              <a:ahLst/>
              <a:cxnLst>
                <a:cxn ang="0">
                  <a:pos x="4" y="5"/>
                </a:cxn>
                <a:cxn ang="0">
                  <a:pos x="4" y="3"/>
                </a:cxn>
                <a:cxn ang="0">
                  <a:pos x="2" y="2"/>
                </a:cxn>
                <a:cxn ang="0">
                  <a:pos x="1" y="0"/>
                </a:cxn>
                <a:cxn ang="0">
                  <a:pos x="0" y="0"/>
                </a:cxn>
                <a:cxn ang="0">
                  <a:pos x="0" y="2"/>
                </a:cxn>
                <a:cxn ang="0">
                  <a:pos x="0" y="4"/>
                </a:cxn>
                <a:cxn ang="0">
                  <a:pos x="2" y="5"/>
                </a:cxn>
                <a:cxn ang="0">
                  <a:pos x="3" y="6"/>
                </a:cxn>
                <a:cxn ang="0">
                  <a:pos x="4" y="5"/>
                </a:cxn>
              </a:cxnLst>
              <a:rect l="0" t="0" r="r" b="b"/>
              <a:pathLst>
                <a:path w="4" h="6">
                  <a:moveTo>
                    <a:pt x="4" y="5"/>
                  </a:moveTo>
                  <a:cubicBezTo>
                    <a:pt x="4" y="5"/>
                    <a:pt x="4" y="4"/>
                    <a:pt x="4" y="3"/>
                  </a:cubicBezTo>
                  <a:cubicBezTo>
                    <a:pt x="3" y="3"/>
                    <a:pt x="3" y="2"/>
                    <a:pt x="2" y="2"/>
                  </a:cubicBezTo>
                  <a:cubicBezTo>
                    <a:pt x="2" y="1"/>
                    <a:pt x="2" y="0"/>
                    <a:pt x="1" y="0"/>
                  </a:cubicBezTo>
                  <a:cubicBezTo>
                    <a:pt x="1" y="0"/>
                    <a:pt x="0" y="0"/>
                    <a:pt x="0" y="0"/>
                  </a:cubicBezTo>
                  <a:cubicBezTo>
                    <a:pt x="0" y="1"/>
                    <a:pt x="0" y="2"/>
                    <a:pt x="0" y="2"/>
                  </a:cubicBezTo>
                  <a:cubicBezTo>
                    <a:pt x="0" y="3"/>
                    <a:pt x="0" y="4"/>
                    <a:pt x="0" y="4"/>
                  </a:cubicBezTo>
                  <a:cubicBezTo>
                    <a:pt x="1" y="4"/>
                    <a:pt x="1" y="5"/>
                    <a:pt x="2" y="5"/>
                  </a:cubicBezTo>
                  <a:cubicBezTo>
                    <a:pt x="2" y="5"/>
                    <a:pt x="3" y="6"/>
                    <a:pt x="3" y="6"/>
                  </a:cubicBezTo>
                  <a:cubicBezTo>
                    <a:pt x="3" y="6"/>
                    <a:pt x="4" y="5"/>
                    <a:pt x="4"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4" name="Freeform 265"/>
            <p:cNvSpPr>
              <a:spLocks/>
            </p:cNvSpPr>
            <p:nvPr/>
          </p:nvSpPr>
          <p:spPr bwMode="auto">
            <a:xfrm>
              <a:off x="1139826" y="1692275"/>
              <a:ext cx="106363" cy="85725"/>
            </a:xfrm>
            <a:custGeom>
              <a:avLst/>
              <a:gdLst/>
              <a:ahLst/>
              <a:cxnLst>
                <a:cxn ang="0">
                  <a:pos x="55" y="10"/>
                </a:cxn>
                <a:cxn ang="0">
                  <a:pos x="54" y="14"/>
                </a:cxn>
                <a:cxn ang="0">
                  <a:pos x="53" y="18"/>
                </a:cxn>
                <a:cxn ang="0">
                  <a:pos x="52" y="22"/>
                </a:cxn>
                <a:cxn ang="0">
                  <a:pos x="53" y="24"/>
                </a:cxn>
                <a:cxn ang="0">
                  <a:pos x="51" y="28"/>
                </a:cxn>
                <a:cxn ang="0">
                  <a:pos x="47" y="33"/>
                </a:cxn>
                <a:cxn ang="0">
                  <a:pos x="43" y="39"/>
                </a:cxn>
                <a:cxn ang="0">
                  <a:pos x="37" y="44"/>
                </a:cxn>
                <a:cxn ang="0">
                  <a:pos x="33" y="44"/>
                </a:cxn>
                <a:cxn ang="0">
                  <a:pos x="30" y="42"/>
                </a:cxn>
                <a:cxn ang="0">
                  <a:pos x="26" y="42"/>
                </a:cxn>
                <a:cxn ang="0">
                  <a:pos x="21" y="40"/>
                </a:cxn>
                <a:cxn ang="0">
                  <a:pos x="17" y="40"/>
                </a:cxn>
                <a:cxn ang="0">
                  <a:pos x="16" y="43"/>
                </a:cxn>
                <a:cxn ang="0">
                  <a:pos x="11" y="43"/>
                </a:cxn>
                <a:cxn ang="0">
                  <a:pos x="10" y="39"/>
                </a:cxn>
                <a:cxn ang="0">
                  <a:pos x="9" y="36"/>
                </a:cxn>
                <a:cxn ang="0">
                  <a:pos x="7" y="39"/>
                </a:cxn>
                <a:cxn ang="0">
                  <a:pos x="4" y="41"/>
                </a:cxn>
                <a:cxn ang="0">
                  <a:pos x="5" y="38"/>
                </a:cxn>
                <a:cxn ang="0">
                  <a:pos x="2" y="39"/>
                </a:cxn>
                <a:cxn ang="0">
                  <a:pos x="0" y="39"/>
                </a:cxn>
                <a:cxn ang="0">
                  <a:pos x="2" y="36"/>
                </a:cxn>
                <a:cxn ang="0">
                  <a:pos x="5" y="33"/>
                </a:cxn>
                <a:cxn ang="0">
                  <a:pos x="9" y="28"/>
                </a:cxn>
                <a:cxn ang="0">
                  <a:pos x="13" y="30"/>
                </a:cxn>
                <a:cxn ang="0">
                  <a:pos x="16" y="32"/>
                </a:cxn>
                <a:cxn ang="0">
                  <a:pos x="19" y="30"/>
                </a:cxn>
                <a:cxn ang="0">
                  <a:pos x="24" y="26"/>
                </a:cxn>
                <a:cxn ang="0">
                  <a:pos x="29" y="23"/>
                </a:cxn>
                <a:cxn ang="0">
                  <a:pos x="32" y="21"/>
                </a:cxn>
                <a:cxn ang="0">
                  <a:pos x="29" y="21"/>
                </a:cxn>
                <a:cxn ang="0">
                  <a:pos x="24" y="24"/>
                </a:cxn>
                <a:cxn ang="0">
                  <a:pos x="18" y="27"/>
                </a:cxn>
                <a:cxn ang="0">
                  <a:pos x="16" y="27"/>
                </a:cxn>
                <a:cxn ang="0">
                  <a:pos x="13" y="26"/>
                </a:cxn>
                <a:cxn ang="0">
                  <a:pos x="11" y="22"/>
                </a:cxn>
                <a:cxn ang="0">
                  <a:pos x="13" y="19"/>
                </a:cxn>
                <a:cxn ang="0">
                  <a:pos x="15" y="20"/>
                </a:cxn>
                <a:cxn ang="0">
                  <a:pos x="16" y="18"/>
                </a:cxn>
                <a:cxn ang="0">
                  <a:pos x="16" y="14"/>
                </a:cxn>
                <a:cxn ang="0">
                  <a:pos x="18" y="9"/>
                </a:cxn>
                <a:cxn ang="0">
                  <a:pos x="23" y="5"/>
                </a:cxn>
                <a:cxn ang="0">
                  <a:pos x="28" y="7"/>
                </a:cxn>
                <a:cxn ang="0">
                  <a:pos x="32" y="10"/>
                </a:cxn>
                <a:cxn ang="0">
                  <a:pos x="38" y="11"/>
                </a:cxn>
                <a:cxn ang="0">
                  <a:pos x="39" y="8"/>
                </a:cxn>
                <a:cxn ang="0">
                  <a:pos x="40" y="4"/>
                </a:cxn>
                <a:cxn ang="0">
                  <a:pos x="42" y="0"/>
                </a:cxn>
                <a:cxn ang="0">
                  <a:pos x="45" y="2"/>
                </a:cxn>
                <a:cxn ang="0">
                  <a:pos x="49" y="5"/>
                </a:cxn>
                <a:cxn ang="0">
                  <a:pos x="54" y="8"/>
                </a:cxn>
              </a:cxnLst>
              <a:rect l="0" t="0" r="r" b="b"/>
              <a:pathLst>
                <a:path w="56" h="45">
                  <a:moveTo>
                    <a:pt x="55" y="8"/>
                  </a:moveTo>
                  <a:cubicBezTo>
                    <a:pt x="56" y="9"/>
                    <a:pt x="56" y="10"/>
                    <a:pt x="55" y="10"/>
                  </a:cubicBezTo>
                  <a:cubicBezTo>
                    <a:pt x="55" y="11"/>
                    <a:pt x="54" y="11"/>
                    <a:pt x="54" y="11"/>
                  </a:cubicBezTo>
                  <a:cubicBezTo>
                    <a:pt x="54" y="12"/>
                    <a:pt x="54" y="13"/>
                    <a:pt x="54" y="14"/>
                  </a:cubicBezTo>
                  <a:cubicBezTo>
                    <a:pt x="54" y="14"/>
                    <a:pt x="53" y="15"/>
                    <a:pt x="53" y="16"/>
                  </a:cubicBezTo>
                  <a:cubicBezTo>
                    <a:pt x="53" y="16"/>
                    <a:pt x="53" y="17"/>
                    <a:pt x="53" y="18"/>
                  </a:cubicBezTo>
                  <a:cubicBezTo>
                    <a:pt x="53" y="18"/>
                    <a:pt x="53" y="19"/>
                    <a:pt x="53" y="20"/>
                  </a:cubicBezTo>
                  <a:cubicBezTo>
                    <a:pt x="52" y="20"/>
                    <a:pt x="52" y="21"/>
                    <a:pt x="52" y="22"/>
                  </a:cubicBezTo>
                  <a:cubicBezTo>
                    <a:pt x="52" y="22"/>
                    <a:pt x="51" y="23"/>
                    <a:pt x="52" y="24"/>
                  </a:cubicBezTo>
                  <a:cubicBezTo>
                    <a:pt x="52" y="24"/>
                    <a:pt x="52" y="24"/>
                    <a:pt x="53" y="24"/>
                  </a:cubicBezTo>
                  <a:cubicBezTo>
                    <a:pt x="53" y="24"/>
                    <a:pt x="53" y="25"/>
                    <a:pt x="53" y="25"/>
                  </a:cubicBezTo>
                  <a:cubicBezTo>
                    <a:pt x="52" y="26"/>
                    <a:pt x="52" y="27"/>
                    <a:pt x="51" y="28"/>
                  </a:cubicBezTo>
                  <a:cubicBezTo>
                    <a:pt x="51" y="29"/>
                    <a:pt x="50" y="30"/>
                    <a:pt x="49" y="31"/>
                  </a:cubicBezTo>
                  <a:cubicBezTo>
                    <a:pt x="49" y="32"/>
                    <a:pt x="47" y="33"/>
                    <a:pt x="47" y="33"/>
                  </a:cubicBezTo>
                  <a:cubicBezTo>
                    <a:pt x="46" y="34"/>
                    <a:pt x="45" y="34"/>
                    <a:pt x="45" y="35"/>
                  </a:cubicBezTo>
                  <a:cubicBezTo>
                    <a:pt x="44" y="35"/>
                    <a:pt x="44" y="38"/>
                    <a:pt x="43" y="39"/>
                  </a:cubicBezTo>
                  <a:cubicBezTo>
                    <a:pt x="43" y="40"/>
                    <a:pt x="41" y="41"/>
                    <a:pt x="40" y="42"/>
                  </a:cubicBezTo>
                  <a:cubicBezTo>
                    <a:pt x="39" y="43"/>
                    <a:pt x="38" y="44"/>
                    <a:pt x="37" y="44"/>
                  </a:cubicBezTo>
                  <a:cubicBezTo>
                    <a:pt x="36" y="44"/>
                    <a:pt x="35" y="45"/>
                    <a:pt x="35" y="45"/>
                  </a:cubicBezTo>
                  <a:cubicBezTo>
                    <a:pt x="34" y="45"/>
                    <a:pt x="33" y="44"/>
                    <a:pt x="33" y="44"/>
                  </a:cubicBezTo>
                  <a:cubicBezTo>
                    <a:pt x="32" y="44"/>
                    <a:pt x="31" y="43"/>
                    <a:pt x="31" y="43"/>
                  </a:cubicBezTo>
                  <a:cubicBezTo>
                    <a:pt x="31" y="43"/>
                    <a:pt x="30" y="42"/>
                    <a:pt x="30" y="42"/>
                  </a:cubicBezTo>
                  <a:cubicBezTo>
                    <a:pt x="29" y="42"/>
                    <a:pt x="29" y="42"/>
                    <a:pt x="28" y="42"/>
                  </a:cubicBezTo>
                  <a:cubicBezTo>
                    <a:pt x="28" y="42"/>
                    <a:pt x="27" y="42"/>
                    <a:pt x="26" y="42"/>
                  </a:cubicBezTo>
                  <a:cubicBezTo>
                    <a:pt x="25" y="42"/>
                    <a:pt x="23" y="41"/>
                    <a:pt x="22" y="41"/>
                  </a:cubicBezTo>
                  <a:cubicBezTo>
                    <a:pt x="22" y="41"/>
                    <a:pt x="21" y="40"/>
                    <a:pt x="21" y="40"/>
                  </a:cubicBezTo>
                  <a:cubicBezTo>
                    <a:pt x="20" y="39"/>
                    <a:pt x="19" y="39"/>
                    <a:pt x="18" y="39"/>
                  </a:cubicBezTo>
                  <a:cubicBezTo>
                    <a:pt x="18" y="39"/>
                    <a:pt x="17" y="39"/>
                    <a:pt x="17" y="40"/>
                  </a:cubicBezTo>
                  <a:cubicBezTo>
                    <a:pt x="17" y="40"/>
                    <a:pt x="17" y="41"/>
                    <a:pt x="17" y="41"/>
                  </a:cubicBezTo>
                  <a:cubicBezTo>
                    <a:pt x="17" y="42"/>
                    <a:pt x="16" y="42"/>
                    <a:pt x="16" y="43"/>
                  </a:cubicBezTo>
                  <a:cubicBezTo>
                    <a:pt x="16" y="43"/>
                    <a:pt x="15" y="43"/>
                    <a:pt x="14" y="43"/>
                  </a:cubicBezTo>
                  <a:cubicBezTo>
                    <a:pt x="13" y="43"/>
                    <a:pt x="12" y="43"/>
                    <a:pt x="11" y="43"/>
                  </a:cubicBezTo>
                  <a:cubicBezTo>
                    <a:pt x="11" y="42"/>
                    <a:pt x="10" y="41"/>
                    <a:pt x="10" y="40"/>
                  </a:cubicBezTo>
                  <a:cubicBezTo>
                    <a:pt x="10" y="40"/>
                    <a:pt x="10" y="39"/>
                    <a:pt x="10" y="39"/>
                  </a:cubicBezTo>
                  <a:cubicBezTo>
                    <a:pt x="10" y="38"/>
                    <a:pt x="10" y="37"/>
                    <a:pt x="10" y="37"/>
                  </a:cubicBezTo>
                  <a:cubicBezTo>
                    <a:pt x="10" y="37"/>
                    <a:pt x="9" y="36"/>
                    <a:pt x="9" y="36"/>
                  </a:cubicBezTo>
                  <a:cubicBezTo>
                    <a:pt x="8" y="36"/>
                    <a:pt x="8" y="36"/>
                    <a:pt x="8" y="37"/>
                  </a:cubicBezTo>
                  <a:cubicBezTo>
                    <a:pt x="7" y="37"/>
                    <a:pt x="7" y="38"/>
                    <a:pt x="7" y="39"/>
                  </a:cubicBezTo>
                  <a:cubicBezTo>
                    <a:pt x="6" y="39"/>
                    <a:pt x="6" y="40"/>
                    <a:pt x="5" y="41"/>
                  </a:cubicBezTo>
                  <a:cubicBezTo>
                    <a:pt x="5" y="41"/>
                    <a:pt x="4" y="42"/>
                    <a:pt x="4" y="41"/>
                  </a:cubicBezTo>
                  <a:cubicBezTo>
                    <a:pt x="3" y="41"/>
                    <a:pt x="4" y="40"/>
                    <a:pt x="4" y="39"/>
                  </a:cubicBezTo>
                  <a:cubicBezTo>
                    <a:pt x="4" y="39"/>
                    <a:pt x="5" y="38"/>
                    <a:pt x="5" y="38"/>
                  </a:cubicBezTo>
                  <a:cubicBezTo>
                    <a:pt x="5" y="38"/>
                    <a:pt x="4" y="37"/>
                    <a:pt x="4" y="37"/>
                  </a:cubicBezTo>
                  <a:cubicBezTo>
                    <a:pt x="4" y="37"/>
                    <a:pt x="3" y="39"/>
                    <a:pt x="2" y="39"/>
                  </a:cubicBezTo>
                  <a:cubicBezTo>
                    <a:pt x="2" y="39"/>
                    <a:pt x="2" y="40"/>
                    <a:pt x="2" y="40"/>
                  </a:cubicBezTo>
                  <a:cubicBezTo>
                    <a:pt x="1" y="40"/>
                    <a:pt x="1" y="39"/>
                    <a:pt x="0" y="39"/>
                  </a:cubicBezTo>
                  <a:cubicBezTo>
                    <a:pt x="0" y="39"/>
                    <a:pt x="0" y="38"/>
                    <a:pt x="0" y="38"/>
                  </a:cubicBezTo>
                  <a:cubicBezTo>
                    <a:pt x="1" y="37"/>
                    <a:pt x="1" y="37"/>
                    <a:pt x="2" y="36"/>
                  </a:cubicBezTo>
                  <a:cubicBezTo>
                    <a:pt x="2" y="36"/>
                    <a:pt x="3" y="35"/>
                    <a:pt x="3" y="35"/>
                  </a:cubicBezTo>
                  <a:cubicBezTo>
                    <a:pt x="4" y="35"/>
                    <a:pt x="5" y="34"/>
                    <a:pt x="5" y="33"/>
                  </a:cubicBezTo>
                  <a:cubicBezTo>
                    <a:pt x="5" y="33"/>
                    <a:pt x="6" y="31"/>
                    <a:pt x="6" y="31"/>
                  </a:cubicBezTo>
                  <a:cubicBezTo>
                    <a:pt x="7" y="30"/>
                    <a:pt x="8" y="29"/>
                    <a:pt x="9" y="28"/>
                  </a:cubicBezTo>
                  <a:cubicBezTo>
                    <a:pt x="10" y="28"/>
                    <a:pt x="11" y="28"/>
                    <a:pt x="11" y="28"/>
                  </a:cubicBezTo>
                  <a:cubicBezTo>
                    <a:pt x="12" y="29"/>
                    <a:pt x="12" y="30"/>
                    <a:pt x="13" y="30"/>
                  </a:cubicBezTo>
                  <a:cubicBezTo>
                    <a:pt x="13" y="31"/>
                    <a:pt x="13" y="32"/>
                    <a:pt x="14" y="32"/>
                  </a:cubicBezTo>
                  <a:cubicBezTo>
                    <a:pt x="14" y="32"/>
                    <a:pt x="15" y="32"/>
                    <a:pt x="16" y="32"/>
                  </a:cubicBezTo>
                  <a:cubicBezTo>
                    <a:pt x="16" y="32"/>
                    <a:pt x="17" y="31"/>
                    <a:pt x="18" y="31"/>
                  </a:cubicBezTo>
                  <a:cubicBezTo>
                    <a:pt x="18" y="30"/>
                    <a:pt x="19" y="30"/>
                    <a:pt x="19" y="30"/>
                  </a:cubicBezTo>
                  <a:cubicBezTo>
                    <a:pt x="20" y="29"/>
                    <a:pt x="21" y="29"/>
                    <a:pt x="22" y="28"/>
                  </a:cubicBezTo>
                  <a:cubicBezTo>
                    <a:pt x="23" y="28"/>
                    <a:pt x="23" y="27"/>
                    <a:pt x="24" y="26"/>
                  </a:cubicBezTo>
                  <a:cubicBezTo>
                    <a:pt x="24" y="26"/>
                    <a:pt x="26" y="25"/>
                    <a:pt x="26" y="25"/>
                  </a:cubicBezTo>
                  <a:cubicBezTo>
                    <a:pt x="27" y="24"/>
                    <a:pt x="28" y="24"/>
                    <a:pt x="29" y="23"/>
                  </a:cubicBezTo>
                  <a:cubicBezTo>
                    <a:pt x="29" y="23"/>
                    <a:pt x="31" y="23"/>
                    <a:pt x="31" y="23"/>
                  </a:cubicBezTo>
                  <a:cubicBezTo>
                    <a:pt x="32" y="23"/>
                    <a:pt x="33" y="22"/>
                    <a:pt x="32" y="21"/>
                  </a:cubicBezTo>
                  <a:cubicBezTo>
                    <a:pt x="32" y="21"/>
                    <a:pt x="31" y="20"/>
                    <a:pt x="31" y="20"/>
                  </a:cubicBezTo>
                  <a:cubicBezTo>
                    <a:pt x="31" y="20"/>
                    <a:pt x="29" y="21"/>
                    <a:pt x="29" y="21"/>
                  </a:cubicBezTo>
                  <a:cubicBezTo>
                    <a:pt x="28" y="21"/>
                    <a:pt x="27" y="21"/>
                    <a:pt x="27" y="21"/>
                  </a:cubicBezTo>
                  <a:cubicBezTo>
                    <a:pt x="26" y="22"/>
                    <a:pt x="25" y="23"/>
                    <a:pt x="24" y="24"/>
                  </a:cubicBezTo>
                  <a:cubicBezTo>
                    <a:pt x="23" y="24"/>
                    <a:pt x="22" y="26"/>
                    <a:pt x="21" y="26"/>
                  </a:cubicBezTo>
                  <a:cubicBezTo>
                    <a:pt x="21" y="26"/>
                    <a:pt x="19" y="27"/>
                    <a:pt x="18" y="27"/>
                  </a:cubicBezTo>
                  <a:cubicBezTo>
                    <a:pt x="18" y="27"/>
                    <a:pt x="17" y="26"/>
                    <a:pt x="17" y="26"/>
                  </a:cubicBezTo>
                  <a:cubicBezTo>
                    <a:pt x="17" y="26"/>
                    <a:pt x="16" y="27"/>
                    <a:pt x="16" y="27"/>
                  </a:cubicBezTo>
                  <a:cubicBezTo>
                    <a:pt x="15" y="27"/>
                    <a:pt x="15" y="28"/>
                    <a:pt x="14" y="28"/>
                  </a:cubicBezTo>
                  <a:cubicBezTo>
                    <a:pt x="14" y="28"/>
                    <a:pt x="13" y="27"/>
                    <a:pt x="13" y="26"/>
                  </a:cubicBezTo>
                  <a:cubicBezTo>
                    <a:pt x="13" y="26"/>
                    <a:pt x="12" y="25"/>
                    <a:pt x="12" y="24"/>
                  </a:cubicBezTo>
                  <a:cubicBezTo>
                    <a:pt x="12" y="23"/>
                    <a:pt x="11" y="22"/>
                    <a:pt x="11" y="22"/>
                  </a:cubicBezTo>
                  <a:cubicBezTo>
                    <a:pt x="11" y="21"/>
                    <a:pt x="12" y="21"/>
                    <a:pt x="12" y="20"/>
                  </a:cubicBezTo>
                  <a:cubicBezTo>
                    <a:pt x="12" y="20"/>
                    <a:pt x="13" y="20"/>
                    <a:pt x="13" y="19"/>
                  </a:cubicBezTo>
                  <a:cubicBezTo>
                    <a:pt x="13" y="19"/>
                    <a:pt x="14" y="19"/>
                    <a:pt x="14" y="19"/>
                  </a:cubicBezTo>
                  <a:cubicBezTo>
                    <a:pt x="14" y="20"/>
                    <a:pt x="15" y="20"/>
                    <a:pt x="15" y="20"/>
                  </a:cubicBezTo>
                  <a:cubicBezTo>
                    <a:pt x="15" y="20"/>
                    <a:pt x="16" y="20"/>
                    <a:pt x="16" y="20"/>
                  </a:cubicBezTo>
                  <a:cubicBezTo>
                    <a:pt x="16" y="20"/>
                    <a:pt x="16" y="19"/>
                    <a:pt x="16" y="18"/>
                  </a:cubicBezTo>
                  <a:cubicBezTo>
                    <a:pt x="16" y="18"/>
                    <a:pt x="16" y="17"/>
                    <a:pt x="15" y="17"/>
                  </a:cubicBezTo>
                  <a:cubicBezTo>
                    <a:pt x="15" y="16"/>
                    <a:pt x="16" y="14"/>
                    <a:pt x="16" y="14"/>
                  </a:cubicBezTo>
                  <a:cubicBezTo>
                    <a:pt x="16" y="13"/>
                    <a:pt x="16" y="12"/>
                    <a:pt x="16" y="11"/>
                  </a:cubicBezTo>
                  <a:cubicBezTo>
                    <a:pt x="17" y="11"/>
                    <a:pt x="18" y="9"/>
                    <a:pt x="18" y="9"/>
                  </a:cubicBezTo>
                  <a:cubicBezTo>
                    <a:pt x="19" y="8"/>
                    <a:pt x="21" y="6"/>
                    <a:pt x="22" y="6"/>
                  </a:cubicBezTo>
                  <a:cubicBezTo>
                    <a:pt x="22" y="5"/>
                    <a:pt x="22" y="5"/>
                    <a:pt x="23" y="5"/>
                  </a:cubicBezTo>
                  <a:cubicBezTo>
                    <a:pt x="23" y="5"/>
                    <a:pt x="25" y="6"/>
                    <a:pt x="25" y="6"/>
                  </a:cubicBezTo>
                  <a:cubicBezTo>
                    <a:pt x="26" y="6"/>
                    <a:pt x="27" y="7"/>
                    <a:pt x="28" y="7"/>
                  </a:cubicBezTo>
                  <a:cubicBezTo>
                    <a:pt x="28" y="8"/>
                    <a:pt x="29" y="9"/>
                    <a:pt x="30" y="9"/>
                  </a:cubicBezTo>
                  <a:cubicBezTo>
                    <a:pt x="30" y="9"/>
                    <a:pt x="31" y="9"/>
                    <a:pt x="32" y="10"/>
                  </a:cubicBezTo>
                  <a:cubicBezTo>
                    <a:pt x="33" y="10"/>
                    <a:pt x="34" y="11"/>
                    <a:pt x="35" y="11"/>
                  </a:cubicBezTo>
                  <a:cubicBezTo>
                    <a:pt x="35" y="12"/>
                    <a:pt x="37" y="12"/>
                    <a:pt x="38" y="11"/>
                  </a:cubicBezTo>
                  <a:cubicBezTo>
                    <a:pt x="38" y="11"/>
                    <a:pt x="38" y="10"/>
                    <a:pt x="38" y="10"/>
                  </a:cubicBezTo>
                  <a:cubicBezTo>
                    <a:pt x="39" y="10"/>
                    <a:pt x="39" y="9"/>
                    <a:pt x="39" y="8"/>
                  </a:cubicBezTo>
                  <a:cubicBezTo>
                    <a:pt x="39" y="8"/>
                    <a:pt x="39" y="7"/>
                    <a:pt x="40" y="7"/>
                  </a:cubicBezTo>
                  <a:cubicBezTo>
                    <a:pt x="40" y="6"/>
                    <a:pt x="40" y="5"/>
                    <a:pt x="40" y="4"/>
                  </a:cubicBezTo>
                  <a:cubicBezTo>
                    <a:pt x="40" y="3"/>
                    <a:pt x="40" y="2"/>
                    <a:pt x="41" y="2"/>
                  </a:cubicBezTo>
                  <a:cubicBezTo>
                    <a:pt x="41" y="1"/>
                    <a:pt x="41" y="0"/>
                    <a:pt x="42" y="0"/>
                  </a:cubicBezTo>
                  <a:cubicBezTo>
                    <a:pt x="42" y="0"/>
                    <a:pt x="44" y="0"/>
                    <a:pt x="44" y="0"/>
                  </a:cubicBezTo>
                  <a:cubicBezTo>
                    <a:pt x="45" y="0"/>
                    <a:pt x="45" y="2"/>
                    <a:pt x="45" y="2"/>
                  </a:cubicBezTo>
                  <a:cubicBezTo>
                    <a:pt x="46" y="2"/>
                    <a:pt x="47" y="2"/>
                    <a:pt x="47" y="2"/>
                  </a:cubicBezTo>
                  <a:cubicBezTo>
                    <a:pt x="48" y="3"/>
                    <a:pt x="48" y="4"/>
                    <a:pt x="49" y="5"/>
                  </a:cubicBezTo>
                  <a:cubicBezTo>
                    <a:pt x="49" y="6"/>
                    <a:pt x="50" y="7"/>
                    <a:pt x="51" y="7"/>
                  </a:cubicBezTo>
                  <a:cubicBezTo>
                    <a:pt x="51" y="8"/>
                    <a:pt x="53" y="8"/>
                    <a:pt x="54" y="8"/>
                  </a:cubicBezTo>
                  <a:cubicBezTo>
                    <a:pt x="54" y="8"/>
                    <a:pt x="55" y="8"/>
                    <a:pt x="55"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5" name="Freeform 266"/>
            <p:cNvSpPr>
              <a:spLocks/>
            </p:cNvSpPr>
            <p:nvPr/>
          </p:nvSpPr>
          <p:spPr bwMode="auto">
            <a:xfrm>
              <a:off x="1055688" y="1708150"/>
              <a:ext cx="319088" cy="579438"/>
            </a:xfrm>
            <a:custGeom>
              <a:avLst/>
              <a:gdLst/>
              <a:ahLst/>
              <a:cxnLst>
                <a:cxn ang="0">
                  <a:pos x="25" y="139"/>
                </a:cxn>
                <a:cxn ang="0">
                  <a:pos x="20" y="148"/>
                </a:cxn>
                <a:cxn ang="0">
                  <a:pos x="13" y="152"/>
                </a:cxn>
                <a:cxn ang="0">
                  <a:pos x="23" y="132"/>
                </a:cxn>
                <a:cxn ang="0">
                  <a:pos x="37" y="126"/>
                </a:cxn>
                <a:cxn ang="0">
                  <a:pos x="34" y="110"/>
                </a:cxn>
                <a:cxn ang="0">
                  <a:pos x="31" y="108"/>
                </a:cxn>
                <a:cxn ang="0">
                  <a:pos x="37" y="86"/>
                </a:cxn>
                <a:cxn ang="0">
                  <a:pos x="44" y="76"/>
                </a:cxn>
                <a:cxn ang="0">
                  <a:pos x="33" y="77"/>
                </a:cxn>
                <a:cxn ang="0">
                  <a:pos x="41" y="61"/>
                </a:cxn>
                <a:cxn ang="0">
                  <a:pos x="40" y="55"/>
                </a:cxn>
                <a:cxn ang="0">
                  <a:pos x="52" y="35"/>
                </a:cxn>
                <a:cxn ang="0">
                  <a:pos x="76" y="37"/>
                </a:cxn>
                <a:cxn ang="0">
                  <a:pos x="91" y="33"/>
                </a:cxn>
                <a:cxn ang="0">
                  <a:pos x="109" y="12"/>
                </a:cxn>
                <a:cxn ang="0">
                  <a:pos x="140" y="7"/>
                </a:cxn>
                <a:cxn ang="0">
                  <a:pos x="163" y="3"/>
                </a:cxn>
                <a:cxn ang="0">
                  <a:pos x="156" y="14"/>
                </a:cxn>
                <a:cxn ang="0">
                  <a:pos x="151" y="30"/>
                </a:cxn>
                <a:cxn ang="0">
                  <a:pos x="140" y="40"/>
                </a:cxn>
                <a:cxn ang="0">
                  <a:pos x="130" y="57"/>
                </a:cxn>
                <a:cxn ang="0">
                  <a:pos x="142" y="68"/>
                </a:cxn>
                <a:cxn ang="0">
                  <a:pos x="152" y="80"/>
                </a:cxn>
                <a:cxn ang="0">
                  <a:pos x="157" y="112"/>
                </a:cxn>
                <a:cxn ang="0">
                  <a:pos x="159" y="133"/>
                </a:cxn>
                <a:cxn ang="0">
                  <a:pos x="139" y="140"/>
                </a:cxn>
                <a:cxn ang="0">
                  <a:pos x="133" y="137"/>
                </a:cxn>
                <a:cxn ang="0">
                  <a:pos x="124" y="129"/>
                </a:cxn>
                <a:cxn ang="0">
                  <a:pos x="133" y="104"/>
                </a:cxn>
                <a:cxn ang="0">
                  <a:pos x="121" y="108"/>
                </a:cxn>
                <a:cxn ang="0">
                  <a:pos x="120" y="144"/>
                </a:cxn>
                <a:cxn ang="0">
                  <a:pos x="120" y="154"/>
                </a:cxn>
                <a:cxn ang="0">
                  <a:pos x="101" y="166"/>
                </a:cxn>
                <a:cxn ang="0">
                  <a:pos x="93" y="151"/>
                </a:cxn>
                <a:cxn ang="0">
                  <a:pos x="84" y="151"/>
                </a:cxn>
                <a:cxn ang="0">
                  <a:pos x="79" y="173"/>
                </a:cxn>
                <a:cxn ang="0">
                  <a:pos x="66" y="174"/>
                </a:cxn>
                <a:cxn ang="0">
                  <a:pos x="64" y="150"/>
                </a:cxn>
                <a:cxn ang="0">
                  <a:pos x="82" y="111"/>
                </a:cxn>
                <a:cxn ang="0">
                  <a:pos x="113" y="84"/>
                </a:cxn>
                <a:cxn ang="0">
                  <a:pos x="98" y="92"/>
                </a:cxn>
                <a:cxn ang="0">
                  <a:pos x="74" y="119"/>
                </a:cxn>
                <a:cxn ang="0">
                  <a:pos x="56" y="140"/>
                </a:cxn>
                <a:cxn ang="0">
                  <a:pos x="51" y="151"/>
                </a:cxn>
                <a:cxn ang="0">
                  <a:pos x="64" y="198"/>
                </a:cxn>
                <a:cxn ang="0">
                  <a:pos x="42" y="226"/>
                </a:cxn>
                <a:cxn ang="0">
                  <a:pos x="42" y="245"/>
                </a:cxn>
                <a:cxn ang="0">
                  <a:pos x="33" y="273"/>
                </a:cxn>
                <a:cxn ang="0">
                  <a:pos x="35" y="293"/>
                </a:cxn>
                <a:cxn ang="0">
                  <a:pos x="9" y="307"/>
                </a:cxn>
                <a:cxn ang="0">
                  <a:pos x="7" y="276"/>
                </a:cxn>
                <a:cxn ang="0">
                  <a:pos x="14" y="252"/>
                </a:cxn>
                <a:cxn ang="0">
                  <a:pos x="21" y="220"/>
                </a:cxn>
                <a:cxn ang="0">
                  <a:pos x="33" y="197"/>
                </a:cxn>
                <a:cxn ang="0">
                  <a:pos x="35" y="192"/>
                </a:cxn>
                <a:cxn ang="0">
                  <a:pos x="19" y="185"/>
                </a:cxn>
                <a:cxn ang="0">
                  <a:pos x="26" y="157"/>
                </a:cxn>
                <a:cxn ang="0">
                  <a:pos x="19" y="155"/>
                </a:cxn>
                <a:cxn ang="0">
                  <a:pos x="32" y="133"/>
                </a:cxn>
              </a:cxnLst>
              <a:rect l="0" t="0" r="r" b="b"/>
              <a:pathLst>
                <a:path w="169" h="308">
                  <a:moveTo>
                    <a:pt x="31" y="131"/>
                  </a:moveTo>
                  <a:cubicBezTo>
                    <a:pt x="31" y="131"/>
                    <a:pt x="31" y="131"/>
                    <a:pt x="30" y="131"/>
                  </a:cubicBezTo>
                  <a:cubicBezTo>
                    <a:pt x="30" y="131"/>
                    <a:pt x="31" y="130"/>
                    <a:pt x="31" y="130"/>
                  </a:cubicBezTo>
                  <a:cubicBezTo>
                    <a:pt x="31" y="130"/>
                    <a:pt x="32" y="129"/>
                    <a:pt x="32" y="129"/>
                  </a:cubicBezTo>
                  <a:cubicBezTo>
                    <a:pt x="32" y="129"/>
                    <a:pt x="31" y="128"/>
                    <a:pt x="30" y="128"/>
                  </a:cubicBezTo>
                  <a:cubicBezTo>
                    <a:pt x="30" y="129"/>
                    <a:pt x="29" y="129"/>
                    <a:pt x="29" y="130"/>
                  </a:cubicBezTo>
                  <a:cubicBezTo>
                    <a:pt x="29" y="130"/>
                    <a:pt x="28" y="131"/>
                    <a:pt x="28" y="132"/>
                  </a:cubicBezTo>
                  <a:cubicBezTo>
                    <a:pt x="28" y="132"/>
                    <a:pt x="28" y="133"/>
                    <a:pt x="28" y="133"/>
                  </a:cubicBezTo>
                  <a:cubicBezTo>
                    <a:pt x="27" y="134"/>
                    <a:pt x="27" y="135"/>
                    <a:pt x="27" y="135"/>
                  </a:cubicBezTo>
                  <a:cubicBezTo>
                    <a:pt x="27" y="136"/>
                    <a:pt x="27" y="137"/>
                    <a:pt x="27" y="138"/>
                  </a:cubicBezTo>
                  <a:cubicBezTo>
                    <a:pt x="26" y="138"/>
                    <a:pt x="25" y="139"/>
                    <a:pt x="25" y="139"/>
                  </a:cubicBezTo>
                  <a:cubicBezTo>
                    <a:pt x="25" y="140"/>
                    <a:pt x="24" y="141"/>
                    <a:pt x="24" y="142"/>
                  </a:cubicBezTo>
                  <a:cubicBezTo>
                    <a:pt x="24" y="142"/>
                    <a:pt x="24" y="143"/>
                    <a:pt x="24" y="144"/>
                  </a:cubicBezTo>
                  <a:cubicBezTo>
                    <a:pt x="24" y="144"/>
                    <a:pt x="23" y="144"/>
                    <a:pt x="22" y="144"/>
                  </a:cubicBezTo>
                  <a:cubicBezTo>
                    <a:pt x="22" y="145"/>
                    <a:pt x="22" y="146"/>
                    <a:pt x="21" y="146"/>
                  </a:cubicBezTo>
                  <a:cubicBezTo>
                    <a:pt x="21" y="146"/>
                    <a:pt x="21" y="145"/>
                    <a:pt x="21" y="145"/>
                  </a:cubicBezTo>
                  <a:cubicBezTo>
                    <a:pt x="21" y="145"/>
                    <a:pt x="21" y="144"/>
                    <a:pt x="21" y="144"/>
                  </a:cubicBezTo>
                  <a:cubicBezTo>
                    <a:pt x="21" y="144"/>
                    <a:pt x="21" y="143"/>
                    <a:pt x="21" y="143"/>
                  </a:cubicBezTo>
                  <a:cubicBezTo>
                    <a:pt x="21" y="143"/>
                    <a:pt x="20" y="143"/>
                    <a:pt x="20" y="144"/>
                  </a:cubicBezTo>
                  <a:cubicBezTo>
                    <a:pt x="19" y="144"/>
                    <a:pt x="19" y="145"/>
                    <a:pt x="19" y="146"/>
                  </a:cubicBezTo>
                  <a:cubicBezTo>
                    <a:pt x="19" y="146"/>
                    <a:pt x="19" y="147"/>
                    <a:pt x="19" y="148"/>
                  </a:cubicBezTo>
                  <a:cubicBezTo>
                    <a:pt x="19" y="148"/>
                    <a:pt x="20" y="148"/>
                    <a:pt x="20" y="148"/>
                  </a:cubicBezTo>
                  <a:cubicBezTo>
                    <a:pt x="20" y="149"/>
                    <a:pt x="20" y="150"/>
                    <a:pt x="20" y="150"/>
                  </a:cubicBezTo>
                  <a:cubicBezTo>
                    <a:pt x="20" y="150"/>
                    <a:pt x="18" y="151"/>
                    <a:pt x="18" y="152"/>
                  </a:cubicBezTo>
                  <a:cubicBezTo>
                    <a:pt x="18" y="152"/>
                    <a:pt x="18" y="153"/>
                    <a:pt x="18" y="153"/>
                  </a:cubicBezTo>
                  <a:cubicBezTo>
                    <a:pt x="18" y="154"/>
                    <a:pt x="17" y="155"/>
                    <a:pt x="17" y="155"/>
                  </a:cubicBezTo>
                  <a:cubicBezTo>
                    <a:pt x="17" y="156"/>
                    <a:pt x="16" y="157"/>
                    <a:pt x="15" y="157"/>
                  </a:cubicBezTo>
                  <a:cubicBezTo>
                    <a:pt x="15" y="157"/>
                    <a:pt x="15" y="156"/>
                    <a:pt x="15" y="156"/>
                  </a:cubicBezTo>
                  <a:cubicBezTo>
                    <a:pt x="15" y="155"/>
                    <a:pt x="15" y="155"/>
                    <a:pt x="15" y="154"/>
                  </a:cubicBezTo>
                  <a:cubicBezTo>
                    <a:pt x="15" y="154"/>
                    <a:pt x="16" y="153"/>
                    <a:pt x="16" y="153"/>
                  </a:cubicBezTo>
                  <a:cubicBezTo>
                    <a:pt x="16" y="152"/>
                    <a:pt x="16" y="151"/>
                    <a:pt x="15" y="151"/>
                  </a:cubicBezTo>
                  <a:cubicBezTo>
                    <a:pt x="15" y="151"/>
                    <a:pt x="15" y="152"/>
                    <a:pt x="14" y="152"/>
                  </a:cubicBezTo>
                  <a:cubicBezTo>
                    <a:pt x="14" y="152"/>
                    <a:pt x="14" y="152"/>
                    <a:pt x="13" y="152"/>
                  </a:cubicBezTo>
                  <a:cubicBezTo>
                    <a:pt x="13" y="152"/>
                    <a:pt x="14" y="151"/>
                    <a:pt x="14" y="150"/>
                  </a:cubicBezTo>
                  <a:cubicBezTo>
                    <a:pt x="14" y="150"/>
                    <a:pt x="14" y="149"/>
                    <a:pt x="14" y="149"/>
                  </a:cubicBezTo>
                  <a:cubicBezTo>
                    <a:pt x="14" y="148"/>
                    <a:pt x="14" y="148"/>
                    <a:pt x="14" y="147"/>
                  </a:cubicBezTo>
                  <a:cubicBezTo>
                    <a:pt x="14" y="147"/>
                    <a:pt x="15" y="146"/>
                    <a:pt x="15" y="145"/>
                  </a:cubicBezTo>
                  <a:cubicBezTo>
                    <a:pt x="16" y="145"/>
                    <a:pt x="16" y="144"/>
                    <a:pt x="17" y="144"/>
                  </a:cubicBezTo>
                  <a:cubicBezTo>
                    <a:pt x="17" y="143"/>
                    <a:pt x="18" y="143"/>
                    <a:pt x="18" y="142"/>
                  </a:cubicBezTo>
                  <a:cubicBezTo>
                    <a:pt x="18" y="142"/>
                    <a:pt x="18" y="140"/>
                    <a:pt x="18" y="139"/>
                  </a:cubicBezTo>
                  <a:cubicBezTo>
                    <a:pt x="19" y="139"/>
                    <a:pt x="19" y="137"/>
                    <a:pt x="19" y="137"/>
                  </a:cubicBezTo>
                  <a:cubicBezTo>
                    <a:pt x="19" y="136"/>
                    <a:pt x="20" y="135"/>
                    <a:pt x="21" y="135"/>
                  </a:cubicBezTo>
                  <a:cubicBezTo>
                    <a:pt x="21" y="135"/>
                    <a:pt x="22" y="134"/>
                    <a:pt x="23" y="133"/>
                  </a:cubicBezTo>
                  <a:cubicBezTo>
                    <a:pt x="23" y="133"/>
                    <a:pt x="23" y="132"/>
                    <a:pt x="23" y="132"/>
                  </a:cubicBezTo>
                  <a:cubicBezTo>
                    <a:pt x="24" y="131"/>
                    <a:pt x="24" y="130"/>
                    <a:pt x="24" y="129"/>
                  </a:cubicBezTo>
                  <a:cubicBezTo>
                    <a:pt x="24" y="129"/>
                    <a:pt x="25" y="128"/>
                    <a:pt x="25" y="128"/>
                  </a:cubicBezTo>
                  <a:cubicBezTo>
                    <a:pt x="25" y="128"/>
                    <a:pt x="26" y="127"/>
                    <a:pt x="26" y="127"/>
                  </a:cubicBezTo>
                  <a:cubicBezTo>
                    <a:pt x="26" y="126"/>
                    <a:pt x="27" y="126"/>
                    <a:pt x="27" y="125"/>
                  </a:cubicBezTo>
                  <a:cubicBezTo>
                    <a:pt x="28" y="125"/>
                    <a:pt x="28" y="124"/>
                    <a:pt x="29" y="123"/>
                  </a:cubicBezTo>
                  <a:cubicBezTo>
                    <a:pt x="29" y="123"/>
                    <a:pt x="29" y="122"/>
                    <a:pt x="30" y="122"/>
                  </a:cubicBezTo>
                  <a:cubicBezTo>
                    <a:pt x="30" y="121"/>
                    <a:pt x="31" y="121"/>
                    <a:pt x="31" y="121"/>
                  </a:cubicBezTo>
                  <a:cubicBezTo>
                    <a:pt x="32" y="121"/>
                    <a:pt x="33" y="122"/>
                    <a:pt x="33" y="122"/>
                  </a:cubicBezTo>
                  <a:cubicBezTo>
                    <a:pt x="33" y="123"/>
                    <a:pt x="34" y="124"/>
                    <a:pt x="34" y="124"/>
                  </a:cubicBezTo>
                  <a:cubicBezTo>
                    <a:pt x="34" y="125"/>
                    <a:pt x="35" y="125"/>
                    <a:pt x="36" y="126"/>
                  </a:cubicBezTo>
                  <a:cubicBezTo>
                    <a:pt x="36" y="126"/>
                    <a:pt x="37" y="127"/>
                    <a:pt x="37" y="126"/>
                  </a:cubicBezTo>
                  <a:cubicBezTo>
                    <a:pt x="38" y="126"/>
                    <a:pt x="37" y="125"/>
                    <a:pt x="37" y="125"/>
                  </a:cubicBezTo>
                  <a:cubicBezTo>
                    <a:pt x="37" y="124"/>
                    <a:pt x="37" y="124"/>
                    <a:pt x="36" y="123"/>
                  </a:cubicBezTo>
                  <a:cubicBezTo>
                    <a:pt x="36" y="123"/>
                    <a:pt x="36" y="122"/>
                    <a:pt x="36" y="122"/>
                  </a:cubicBezTo>
                  <a:cubicBezTo>
                    <a:pt x="36" y="122"/>
                    <a:pt x="36" y="121"/>
                    <a:pt x="36" y="120"/>
                  </a:cubicBezTo>
                  <a:cubicBezTo>
                    <a:pt x="37" y="120"/>
                    <a:pt x="38" y="120"/>
                    <a:pt x="38" y="119"/>
                  </a:cubicBezTo>
                  <a:cubicBezTo>
                    <a:pt x="38" y="119"/>
                    <a:pt x="38" y="118"/>
                    <a:pt x="38" y="118"/>
                  </a:cubicBezTo>
                  <a:cubicBezTo>
                    <a:pt x="37" y="118"/>
                    <a:pt x="36" y="118"/>
                    <a:pt x="35" y="117"/>
                  </a:cubicBezTo>
                  <a:cubicBezTo>
                    <a:pt x="35" y="117"/>
                    <a:pt x="34" y="117"/>
                    <a:pt x="34" y="117"/>
                  </a:cubicBezTo>
                  <a:cubicBezTo>
                    <a:pt x="34" y="116"/>
                    <a:pt x="34" y="115"/>
                    <a:pt x="33" y="115"/>
                  </a:cubicBezTo>
                  <a:cubicBezTo>
                    <a:pt x="33" y="114"/>
                    <a:pt x="33" y="113"/>
                    <a:pt x="33" y="113"/>
                  </a:cubicBezTo>
                  <a:cubicBezTo>
                    <a:pt x="33" y="112"/>
                    <a:pt x="34" y="111"/>
                    <a:pt x="34" y="110"/>
                  </a:cubicBezTo>
                  <a:cubicBezTo>
                    <a:pt x="35" y="109"/>
                    <a:pt x="36" y="107"/>
                    <a:pt x="37" y="106"/>
                  </a:cubicBezTo>
                  <a:cubicBezTo>
                    <a:pt x="38" y="106"/>
                    <a:pt x="39" y="104"/>
                    <a:pt x="39" y="103"/>
                  </a:cubicBezTo>
                  <a:cubicBezTo>
                    <a:pt x="40" y="103"/>
                    <a:pt x="41" y="101"/>
                    <a:pt x="41" y="100"/>
                  </a:cubicBezTo>
                  <a:cubicBezTo>
                    <a:pt x="41" y="99"/>
                    <a:pt x="42" y="98"/>
                    <a:pt x="42" y="97"/>
                  </a:cubicBezTo>
                  <a:cubicBezTo>
                    <a:pt x="42" y="97"/>
                    <a:pt x="43" y="97"/>
                    <a:pt x="42" y="96"/>
                  </a:cubicBezTo>
                  <a:cubicBezTo>
                    <a:pt x="42" y="96"/>
                    <a:pt x="41" y="96"/>
                    <a:pt x="41" y="97"/>
                  </a:cubicBezTo>
                  <a:cubicBezTo>
                    <a:pt x="40" y="97"/>
                    <a:pt x="39" y="98"/>
                    <a:pt x="38" y="99"/>
                  </a:cubicBezTo>
                  <a:cubicBezTo>
                    <a:pt x="37" y="99"/>
                    <a:pt x="36" y="101"/>
                    <a:pt x="35" y="102"/>
                  </a:cubicBezTo>
                  <a:cubicBezTo>
                    <a:pt x="35" y="103"/>
                    <a:pt x="34" y="105"/>
                    <a:pt x="34" y="105"/>
                  </a:cubicBezTo>
                  <a:cubicBezTo>
                    <a:pt x="33" y="106"/>
                    <a:pt x="32" y="107"/>
                    <a:pt x="32" y="107"/>
                  </a:cubicBezTo>
                  <a:cubicBezTo>
                    <a:pt x="32" y="108"/>
                    <a:pt x="31" y="108"/>
                    <a:pt x="31" y="108"/>
                  </a:cubicBezTo>
                  <a:cubicBezTo>
                    <a:pt x="30" y="108"/>
                    <a:pt x="30" y="108"/>
                    <a:pt x="30" y="108"/>
                  </a:cubicBezTo>
                  <a:cubicBezTo>
                    <a:pt x="29" y="107"/>
                    <a:pt x="29" y="106"/>
                    <a:pt x="30" y="106"/>
                  </a:cubicBezTo>
                  <a:cubicBezTo>
                    <a:pt x="30" y="106"/>
                    <a:pt x="30" y="106"/>
                    <a:pt x="31" y="105"/>
                  </a:cubicBezTo>
                  <a:cubicBezTo>
                    <a:pt x="31" y="105"/>
                    <a:pt x="30" y="103"/>
                    <a:pt x="31" y="103"/>
                  </a:cubicBezTo>
                  <a:cubicBezTo>
                    <a:pt x="31" y="102"/>
                    <a:pt x="31" y="102"/>
                    <a:pt x="31" y="102"/>
                  </a:cubicBezTo>
                  <a:cubicBezTo>
                    <a:pt x="32" y="101"/>
                    <a:pt x="32" y="100"/>
                    <a:pt x="32" y="99"/>
                  </a:cubicBezTo>
                  <a:cubicBezTo>
                    <a:pt x="32" y="99"/>
                    <a:pt x="32" y="98"/>
                    <a:pt x="33" y="97"/>
                  </a:cubicBezTo>
                  <a:cubicBezTo>
                    <a:pt x="33" y="97"/>
                    <a:pt x="35" y="96"/>
                    <a:pt x="35" y="95"/>
                  </a:cubicBezTo>
                  <a:cubicBezTo>
                    <a:pt x="36" y="94"/>
                    <a:pt x="37" y="93"/>
                    <a:pt x="37" y="92"/>
                  </a:cubicBezTo>
                  <a:cubicBezTo>
                    <a:pt x="38" y="91"/>
                    <a:pt x="38" y="89"/>
                    <a:pt x="38" y="88"/>
                  </a:cubicBezTo>
                  <a:cubicBezTo>
                    <a:pt x="38" y="87"/>
                    <a:pt x="37" y="86"/>
                    <a:pt x="37" y="86"/>
                  </a:cubicBezTo>
                  <a:cubicBezTo>
                    <a:pt x="36" y="85"/>
                    <a:pt x="36" y="84"/>
                    <a:pt x="36" y="84"/>
                  </a:cubicBezTo>
                  <a:cubicBezTo>
                    <a:pt x="36" y="83"/>
                    <a:pt x="36" y="83"/>
                    <a:pt x="36" y="82"/>
                  </a:cubicBezTo>
                  <a:cubicBezTo>
                    <a:pt x="37" y="82"/>
                    <a:pt x="38" y="82"/>
                    <a:pt x="39" y="82"/>
                  </a:cubicBezTo>
                  <a:cubicBezTo>
                    <a:pt x="39" y="82"/>
                    <a:pt x="41" y="81"/>
                    <a:pt x="41" y="81"/>
                  </a:cubicBezTo>
                  <a:cubicBezTo>
                    <a:pt x="42" y="80"/>
                    <a:pt x="43" y="80"/>
                    <a:pt x="43" y="80"/>
                  </a:cubicBezTo>
                  <a:cubicBezTo>
                    <a:pt x="44" y="80"/>
                    <a:pt x="44" y="80"/>
                    <a:pt x="45" y="80"/>
                  </a:cubicBezTo>
                  <a:cubicBezTo>
                    <a:pt x="45" y="81"/>
                    <a:pt x="46" y="81"/>
                    <a:pt x="46" y="80"/>
                  </a:cubicBezTo>
                  <a:cubicBezTo>
                    <a:pt x="46" y="80"/>
                    <a:pt x="46" y="80"/>
                    <a:pt x="46" y="79"/>
                  </a:cubicBezTo>
                  <a:cubicBezTo>
                    <a:pt x="47" y="79"/>
                    <a:pt x="46" y="78"/>
                    <a:pt x="46" y="78"/>
                  </a:cubicBezTo>
                  <a:cubicBezTo>
                    <a:pt x="46" y="77"/>
                    <a:pt x="46" y="77"/>
                    <a:pt x="45" y="76"/>
                  </a:cubicBezTo>
                  <a:cubicBezTo>
                    <a:pt x="45" y="76"/>
                    <a:pt x="45" y="76"/>
                    <a:pt x="44" y="76"/>
                  </a:cubicBezTo>
                  <a:cubicBezTo>
                    <a:pt x="44" y="77"/>
                    <a:pt x="44" y="77"/>
                    <a:pt x="43" y="78"/>
                  </a:cubicBezTo>
                  <a:cubicBezTo>
                    <a:pt x="43" y="78"/>
                    <a:pt x="42" y="78"/>
                    <a:pt x="42" y="79"/>
                  </a:cubicBezTo>
                  <a:cubicBezTo>
                    <a:pt x="41" y="79"/>
                    <a:pt x="40" y="78"/>
                    <a:pt x="40" y="78"/>
                  </a:cubicBezTo>
                  <a:cubicBezTo>
                    <a:pt x="39" y="78"/>
                    <a:pt x="38" y="77"/>
                    <a:pt x="38" y="77"/>
                  </a:cubicBezTo>
                  <a:cubicBezTo>
                    <a:pt x="38" y="77"/>
                    <a:pt x="37" y="77"/>
                    <a:pt x="36" y="77"/>
                  </a:cubicBezTo>
                  <a:cubicBezTo>
                    <a:pt x="36" y="77"/>
                    <a:pt x="36" y="79"/>
                    <a:pt x="36" y="79"/>
                  </a:cubicBezTo>
                  <a:cubicBezTo>
                    <a:pt x="35" y="80"/>
                    <a:pt x="35" y="81"/>
                    <a:pt x="34" y="81"/>
                  </a:cubicBezTo>
                  <a:cubicBezTo>
                    <a:pt x="34" y="81"/>
                    <a:pt x="33" y="81"/>
                    <a:pt x="32" y="81"/>
                  </a:cubicBezTo>
                  <a:cubicBezTo>
                    <a:pt x="32" y="81"/>
                    <a:pt x="32" y="80"/>
                    <a:pt x="31" y="79"/>
                  </a:cubicBezTo>
                  <a:cubicBezTo>
                    <a:pt x="31" y="79"/>
                    <a:pt x="32" y="78"/>
                    <a:pt x="32" y="78"/>
                  </a:cubicBezTo>
                  <a:cubicBezTo>
                    <a:pt x="32" y="77"/>
                    <a:pt x="33" y="77"/>
                    <a:pt x="33" y="77"/>
                  </a:cubicBezTo>
                  <a:cubicBezTo>
                    <a:pt x="33" y="76"/>
                    <a:pt x="34" y="76"/>
                    <a:pt x="34" y="75"/>
                  </a:cubicBezTo>
                  <a:cubicBezTo>
                    <a:pt x="34" y="75"/>
                    <a:pt x="33" y="74"/>
                    <a:pt x="33" y="74"/>
                  </a:cubicBezTo>
                  <a:cubicBezTo>
                    <a:pt x="33" y="74"/>
                    <a:pt x="33" y="73"/>
                    <a:pt x="33" y="73"/>
                  </a:cubicBezTo>
                  <a:cubicBezTo>
                    <a:pt x="33" y="73"/>
                    <a:pt x="32" y="72"/>
                    <a:pt x="32" y="71"/>
                  </a:cubicBezTo>
                  <a:cubicBezTo>
                    <a:pt x="32" y="71"/>
                    <a:pt x="33" y="70"/>
                    <a:pt x="33" y="70"/>
                  </a:cubicBezTo>
                  <a:cubicBezTo>
                    <a:pt x="33" y="70"/>
                    <a:pt x="33" y="68"/>
                    <a:pt x="33" y="68"/>
                  </a:cubicBezTo>
                  <a:cubicBezTo>
                    <a:pt x="33" y="67"/>
                    <a:pt x="33" y="66"/>
                    <a:pt x="33" y="66"/>
                  </a:cubicBezTo>
                  <a:cubicBezTo>
                    <a:pt x="33" y="65"/>
                    <a:pt x="34" y="64"/>
                    <a:pt x="34" y="64"/>
                  </a:cubicBezTo>
                  <a:cubicBezTo>
                    <a:pt x="35" y="63"/>
                    <a:pt x="37" y="62"/>
                    <a:pt x="37" y="61"/>
                  </a:cubicBezTo>
                  <a:cubicBezTo>
                    <a:pt x="38" y="61"/>
                    <a:pt x="39" y="60"/>
                    <a:pt x="39" y="60"/>
                  </a:cubicBezTo>
                  <a:cubicBezTo>
                    <a:pt x="40" y="60"/>
                    <a:pt x="40" y="61"/>
                    <a:pt x="41" y="61"/>
                  </a:cubicBezTo>
                  <a:cubicBezTo>
                    <a:pt x="42" y="61"/>
                    <a:pt x="43" y="61"/>
                    <a:pt x="43" y="61"/>
                  </a:cubicBezTo>
                  <a:cubicBezTo>
                    <a:pt x="44" y="61"/>
                    <a:pt x="44" y="60"/>
                    <a:pt x="45" y="60"/>
                  </a:cubicBezTo>
                  <a:cubicBezTo>
                    <a:pt x="45" y="60"/>
                    <a:pt x="46" y="60"/>
                    <a:pt x="47" y="60"/>
                  </a:cubicBezTo>
                  <a:cubicBezTo>
                    <a:pt x="47" y="60"/>
                    <a:pt x="48" y="59"/>
                    <a:pt x="49" y="59"/>
                  </a:cubicBezTo>
                  <a:cubicBezTo>
                    <a:pt x="49" y="59"/>
                    <a:pt x="49" y="57"/>
                    <a:pt x="50" y="57"/>
                  </a:cubicBezTo>
                  <a:cubicBezTo>
                    <a:pt x="50" y="57"/>
                    <a:pt x="51" y="56"/>
                    <a:pt x="51" y="55"/>
                  </a:cubicBezTo>
                  <a:cubicBezTo>
                    <a:pt x="51" y="55"/>
                    <a:pt x="49" y="56"/>
                    <a:pt x="49" y="56"/>
                  </a:cubicBezTo>
                  <a:cubicBezTo>
                    <a:pt x="48" y="56"/>
                    <a:pt x="47" y="57"/>
                    <a:pt x="47" y="57"/>
                  </a:cubicBezTo>
                  <a:cubicBezTo>
                    <a:pt x="46" y="58"/>
                    <a:pt x="45" y="58"/>
                    <a:pt x="45" y="58"/>
                  </a:cubicBezTo>
                  <a:cubicBezTo>
                    <a:pt x="44" y="59"/>
                    <a:pt x="42" y="59"/>
                    <a:pt x="42" y="59"/>
                  </a:cubicBezTo>
                  <a:cubicBezTo>
                    <a:pt x="41" y="58"/>
                    <a:pt x="41" y="56"/>
                    <a:pt x="40" y="55"/>
                  </a:cubicBezTo>
                  <a:cubicBezTo>
                    <a:pt x="40" y="55"/>
                    <a:pt x="40" y="54"/>
                    <a:pt x="40" y="53"/>
                  </a:cubicBezTo>
                  <a:cubicBezTo>
                    <a:pt x="40" y="52"/>
                    <a:pt x="41" y="51"/>
                    <a:pt x="41" y="51"/>
                  </a:cubicBezTo>
                  <a:cubicBezTo>
                    <a:pt x="42" y="50"/>
                    <a:pt x="43" y="48"/>
                    <a:pt x="43" y="47"/>
                  </a:cubicBezTo>
                  <a:cubicBezTo>
                    <a:pt x="44" y="47"/>
                    <a:pt x="45" y="45"/>
                    <a:pt x="46" y="44"/>
                  </a:cubicBezTo>
                  <a:cubicBezTo>
                    <a:pt x="46" y="44"/>
                    <a:pt x="47" y="43"/>
                    <a:pt x="47" y="43"/>
                  </a:cubicBezTo>
                  <a:cubicBezTo>
                    <a:pt x="47" y="42"/>
                    <a:pt x="45" y="42"/>
                    <a:pt x="45" y="42"/>
                  </a:cubicBezTo>
                  <a:cubicBezTo>
                    <a:pt x="45" y="42"/>
                    <a:pt x="46" y="41"/>
                    <a:pt x="46" y="40"/>
                  </a:cubicBezTo>
                  <a:cubicBezTo>
                    <a:pt x="47" y="40"/>
                    <a:pt x="48" y="39"/>
                    <a:pt x="48" y="39"/>
                  </a:cubicBezTo>
                  <a:cubicBezTo>
                    <a:pt x="49" y="38"/>
                    <a:pt x="49" y="37"/>
                    <a:pt x="50" y="36"/>
                  </a:cubicBezTo>
                  <a:cubicBezTo>
                    <a:pt x="50" y="36"/>
                    <a:pt x="51" y="35"/>
                    <a:pt x="51" y="35"/>
                  </a:cubicBezTo>
                  <a:cubicBezTo>
                    <a:pt x="51" y="35"/>
                    <a:pt x="52" y="35"/>
                    <a:pt x="52" y="35"/>
                  </a:cubicBezTo>
                  <a:cubicBezTo>
                    <a:pt x="53" y="35"/>
                    <a:pt x="53" y="36"/>
                    <a:pt x="53" y="36"/>
                  </a:cubicBezTo>
                  <a:cubicBezTo>
                    <a:pt x="54" y="37"/>
                    <a:pt x="54" y="37"/>
                    <a:pt x="54" y="37"/>
                  </a:cubicBezTo>
                  <a:cubicBezTo>
                    <a:pt x="55" y="36"/>
                    <a:pt x="55" y="36"/>
                    <a:pt x="55" y="36"/>
                  </a:cubicBezTo>
                  <a:cubicBezTo>
                    <a:pt x="56" y="36"/>
                    <a:pt x="57" y="37"/>
                    <a:pt x="58" y="37"/>
                  </a:cubicBezTo>
                  <a:cubicBezTo>
                    <a:pt x="58" y="37"/>
                    <a:pt x="60" y="37"/>
                    <a:pt x="60" y="37"/>
                  </a:cubicBezTo>
                  <a:cubicBezTo>
                    <a:pt x="61" y="37"/>
                    <a:pt x="62" y="36"/>
                    <a:pt x="63" y="36"/>
                  </a:cubicBezTo>
                  <a:cubicBezTo>
                    <a:pt x="63" y="36"/>
                    <a:pt x="64" y="36"/>
                    <a:pt x="65" y="36"/>
                  </a:cubicBezTo>
                  <a:cubicBezTo>
                    <a:pt x="66" y="35"/>
                    <a:pt x="68" y="36"/>
                    <a:pt x="69" y="36"/>
                  </a:cubicBezTo>
                  <a:cubicBezTo>
                    <a:pt x="70" y="36"/>
                    <a:pt x="71" y="36"/>
                    <a:pt x="72" y="36"/>
                  </a:cubicBezTo>
                  <a:cubicBezTo>
                    <a:pt x="72" y="36"/>
                    <a:pt x="74" y="36"/>
                    <a:pt x="74" y="36"/>
                  </a:cubicBezTo>
                  <a:cubicBezTo>
                    <a:pt x="75" y="36"/>
                    <a:pt x="75" y="37"/>
                    <a:pt x="76" y="37"/>
                  </a:cubicBezTo>
                  <a:cubicBezTo>
                    <a:pt x="76" y="38"/>
                    <a:pt x="76" y="39"/>
                    <a:pt x="76" y="39"/>
                  </a:cubicBezTo>
                  <a:cubicBezTo>
                    <a:pt x="77" y="39"/>
                    <a:pt x="77" y="39"/>
                    <a:pt x="78" y="39"/>
                  </a:cubicBezTo>
                  <a:cubicBezTo>
                    <a:pt x="78" y="39"/>
                    <a:pt x="79" y="39"/>
                    <a:pt x="80" y="40"/>
                  </a:cubicBezTo>
                  <a:cubicBezTo>
                    <a:pt x="80" y="40"/>
                    <a:pt x="81" y="41"/>
                    <a:pt x="81" y="41"/>
                  </a:cubicBezTo>
                  <a:cubicBezTo>
                    <a:pt x="82" y="41"/>
                    <a:pt x="82" y="42"/>
                    <a:pt x="83" y="42"/>
                  </a:cubicBezTo>
                  <a:cubicBezTo>
                    <a:pt x="83" y="42"/>
                    <a:pt x="84" y="42"/>
                    <a:pt x="84" y="42"/>
                  </a:cubicBezTo>
                  <a:cubicBezTo>
                    <a:pt x="85" y="41"/>
                    <a:pt x="85" y="40"/>
                    <a:pt x="86" y="39"/>
                  </a:cubicBezTo>
                  <a:cubicBezTo>
                    <a:pt x="86" y="39"/>
                    <a:pt x="86" y="38"/>
                    <a:pt x="87" y="38"/>
                  </a:cubicBezTo>
                  <a:cubicBezTo>
                    <a:pt x="87" y="37"/>
                    <a:pt x="87" y="36"/>
                    <a:pt x="88" y="36"/>
                  </a:cubicBezTo>
                  <a:cubicBezTo>
                    <a:pt x="88" y="36"/>
                    <a:pt x="89" y="35"/>
                    <a:pt x="90" y="35"/>
                  </a:cubicBezTo>
                  <a:cubicBezTo>
                    <a:pt x="90" y="34"/>
                    <a:pt x="91" y="33"/>
                    <a:pt x="91" y="33"/>
                  </a:cubicBezTo>
                  <a:cubicBezTo>
                    <a:pt x="91" y="33"/>
                    <a:pt x="92" y="32"/>
                    <a:pt x="92" y="31"/>
                  </a:cubicBezTo>
                  <a:cubicBezTo>
                    <a:pt x="92" y="31"/>
                    <a:pt x="93" y="30"/>
                    <a:pt x="93" y="29"/>
                  </a:cubicBezTo>
                  <a:cubicBezTo>
                    <a:pt x="93" y="29"/>
                    <a:pt x="94" y="28"/>
                    <a:pt x="95" y="28"/>
                  </a:cubicBezTo>
                  <a:cubicBezTo>
                    <a:pt x="95" y="27"/>
                    <a:pt x="96" y="26"/>
                    <a:pt x="97" y="25"/>
                  </a:cubicBezTo>
                  <a:cubicBezTo>
                    <a:pt x="97" y="24"/>
                    <a:pt x="98" y="22"/>
                    <a:pt x="98" y="21"/>
                  </a:cubicBezTo>
                  <a:cubicBezTo>
                    <a:pt x="98" y="20"/>
                    <a:pt x="98" y="19"/>
                    <a:pt x="99" y="18"/>
                  </a:cubicBezTo>
                  <a:cubicBezTo>
                    <a:pt x="99" y="18"/>
                    <a:pt x="99" y="17"/>
                    <a:pt x="100" y="17"/>
                  </a:cubicBezTo>
                  <a:cubicBezTo>
                    <a:pt x="100" y="16"/>
                    <a:pt x="100" y="16"/>
                    <a:pt x="100" y="16"/>
                  </a:cubicBezTo>
                  <a:cubicBezTo>
                    <a:pt x="101" y="16"/>
                    <a:pt x="102" y="16"/>
                    <a:pt x="103" y="16"/>
                  </a:cubicBezTo>
                  <a:cubicBezTo>
                    <a:pt x="104" y="16"/>
                    <a:pt x="106" y="15"/>
                    <a:pt x="107" y="15"/>
                  </a:cubicBezTo>
                  <a:cubicBezTo>
                    <a:pt x="107" y="14"/>
                    <a:pt x="109" y="13"/>
                    <a:pt x="109" y="12"/>
                  </a:cubicBezTo>
                  <a:cubicBezTo>
                    <a:pt x="110" y="11"/>
                    <a:pt x="111" y="10"/>
                    <a:pt x="111" y="9"/>
                  </a:cubicBezTo>
                  <a:cubicBezTo>
                    <a:pt x="112" y="9"/>
                    <a:pt x="113" y="8"/>
                    <a:pt x="114" y="8"/>
                  </a:cubicBezTo>
                  <a:cubicBezTo>
                    <a:pt x="115" y="8"/>
                    <a:pt x="116" y="8"/>
                    <a:pt x="117" y="9"/>
                  </a:cubicBezTo>
                  <a:cubicBezTo>
                    <a:pt x="117" y="9"/>
                    <a:pt x="118" y="10"/>
                    <a:pt x="119" y="10"/>
                  </a:cubicBezTo>
                  <a:cubicBezTo>
                    <a:pt x="120" y="11"/>
                    <a:pt x="122" y="11"/>
                    <a:pt x="123" y="11"/>
                  </a:cubicBezTo>
                  <a:cubicBezTo>
                    <a:pt x="124" y="11"/>
                    <a:pt x="125" y="12"/>
                    <a:pt x="126" y="12"/>
                  </a:cubicBezTo>
                  <a:cubicBezTo>
                    <a:pt x="127" y="12"/>
                    <a:pt x="128" y="11"/>
                    <a:pt x="129" y="11"/>
                  </a:cubicBezTo>
                  <a:cubicBezTo>
                    <a:pt x="129" y="11"/>
                    <a:pt x="131" y="11"/>
                    <a:pt x="132" y="11"/>
                  </a:cubicBezTo>
                  <a:cubicBezTo>
                    <a:pt x="133" y="11"/>
                    <a:pt x="135" y="10"/>
                    <a:pt x="136" y="10"/>
                  </a:cubicBezTo>
                  <a:cubicBezTo>
                    <a:pt x="137" y="9"/>
                    <a:pt x="138" y="9"/>
                    <a:pt x="138" y="9"/>
                  </a:cubicBezTo>
                  <a:cubicBezTo>
                    <a:pt x="139" y="8"/>
                    <a:pt x="139" y="8"/>
                    <a:pt x="140" y="7"/>
                  </a:cubicBezTo>
                  <a:cubicBezTo>
                    <a:pt x="141" y="7"/>
                    <a:pt x="142" y="7"/>
                    <a:pt x="143" y="7"/>
                  </a:cubicBezTo>
                  <a:cubicBezTo>
                    <a:pt x="144" y="6"/>
                    <a:pt x="145" y="6"/>
                    <a:pt x="146" y="5"/>
                  </a:cubicBezTo>
                  <a:cubicBezTo>
                    <a:pt x="147" y="5"/>
                    <a:pt x="147" y="4"/>
                    <a:pt x="148" y="3"/>
                  </a:cubicBezTo>
                  <a:cubicBezTo>
                    <a:pt x="149" y="3"/>
                    <a:pt x="150" y="3"/>
                    <a:pt x="151" y="3"/>
                  </a:cubicBezTo>
                  <a:cubicBezTo>
                    <a:pt x="151" y="3"/>
                    <a:pt x="153" y="3"/>
                    <a:pt x="153" y="3"/>
                  </a:cubicBezTo>
                  <a:cubicBezTo>
                    <a:pt x="154" y="2"/>
                    <a:pt x="154" y="1"/>
                    <a:pt x="155" y="1"/>
                  </a:cubicBezTo>
                  <a:cubicBezTo>
                    <a:pt x="155" y="1"/>
                    <a:pt x="157" y="1"/>
                    <a:pt x="157" y="0"/>
                  </a:cubicBezTo>
                  <a:cubicBezTo>
                    <a:pt x="157" y="0"/>
                    <a:pt x="158" y="0"/>
                    <a:pt x="158" y="0"/>
                  </a:cubicBezTo>
                  <a:cubicBezTo>
                    <a:pt x="158" y="0"/>
                    <a:pt x="159" y="0"/>
                    <a:pt x="159" y="0"/>
                  </a:cubicBezTo>
                  <a:cubicBezTo>
                    <a:pt x="160" y="0"/>
                    <a:pt x="161" y="0"/>
                    <a:pt x="162" y="0"/>
                  </a:cubicBezTo>
                  <a:cubicBezTo>
                    <a:pt x="163" y="0"/>
                    <a:pt x="163" y="2"/>
                    <a:pt x="163" y="3"/>
                  </a:cubicBezTo>
                  <a:cubicBezTo>
                    <a:pt x="163" y="3"/>
                    <a:pt x="165" y="3"/>
                    <a:pt x="165" y="3"/>
                  </a:cubicBezTo>
                  <a:cubicBezTo>
                    <a:pt x="166" y="4"/>
                    <a:pt x="167" y="4"/>
                    <a:pt x="167" y="4"/>
                  </a:cubicBezTo>
                  <a:cubicBezTo>
                    <a:pt x="167" y="5"/>
                    <a:pt x="167" y="7"/>
                    <a:pt x="167" y="8"/>
                  </a:cubicBezTo>
                  <a:cubicBezTo>
                    <a:pt x="167" y="8"/>
                    <a:pt x="168" y="10"/>
                    <a:pt x="168" y="10"/>
                  </a:cubicBezTo>
                  <a:cubicBezTo>
                    <a:pt x="168" y="11"/>
                    <a:pt x="169" y="11"/>
                    <a:pt x="169" y="12"/>
                  </a:cubicBezTo>
                  <a:cubicBezTo>
                    <a:pt x="169" y="12"/>
                    <a:pt x="169" y="13"/>
                    <a:pt x="169" y="13"/>
                  </a:cubicBezTo>
                  <a:cubicBezTo>
                    <a:pt x="169" y="14"/>
                    <a:pt x="167" y="14"/>
                    <a:pt x="166" y="13"/>
                  </a:cubicBezTo>
                  <a:cubicBezTo>
                    <a:pt x="166" y="13"/>
                    <a:pt x="164" y="12"/>
                    <a:pt x="164" y="12"/>
                  </a:cubicBezTo>
                  <a:cubicBezTo>
                    <a:pt x="163" y="12"/>
                    <a:pt x="162" y="12"/>
                    <a:pt x="162" y="12"/>
                  </a:cubicBezTo>
                  <a:cubicBezTo>
                    <a:pt x="161" y="12"/>
                    <a:pt x="160" y="13"/>
                    <a:pt x="159" y="13"/>
                  </a:cubicBezTo>
                  <a:cubicBezTo>
                    <a:pt x="158" y="13"/>
                    <a:pt x="157" y="13"/>
                    <a:pt x="156" y="14"/>
                  </a:cubicBezTo>
                  <a:cubicBezTo>
                    <a:pt x="156" y="14"/>
                    <a:pt x="155" y="14"/>
                    <a:pt x="154" y="14"/>
                  </a:cubicBezTo>
                  <a:cubicBezTo>
                    <a:pt x="154" y="15"/>
                    <a:pt x="153" y="16"/>
                    <a:pt x="152" y="16"/>
                  </a:cubicBezTo>
                  <a:cubicBezTo>
                    <a:pt x="152" y="16"/>
                    <a:pt x="151" y="16"/>
                    <a:pt x="150" y="16"/>
                  </a:cubicBezTo>
                  <a:cubicBezTo>
                    <a:pt x="150" y="16"/>
                    <a:pt x="149" y="16"/>
                    <a:pt x="148" y="17"/>
                  </a:cubicBezTo>
                  <a:cubicBezTo>
                    <a:pt x="148" y="17"/>
                    <a:pt x="148" y="18"/>
                    <a:pt x="148" y="18"/>
                  </a:cubicBezTo>
                  <a:cubicBezTo>
                    <a:pt x="149" y="19"/>
                    <a:pt x="150" y="20"/>
                    <a:pt x="151" y="21"/>
                  </a:cubicBezTo>
                  <a:cubicBezTo>
                    <a:pt x="151" y="21"/>
                    <a:pt x="152" y="21"/>
                    <a:pt x="152" y="22"/>
                  </a:cubicBezTo>
                  <a:cubicBezTo>
                    <a:pt x="153" y="22"/>
                    <a:pt x="153" y="23"/>
                    <a:pt x="153" y="24"/>
                  </a:cubicBezTo>
                  <a:cubicBezTo>
                    <a:pt x="153" y="24"/>
                    <a:pt x="153" y="25"/>
                    <a:pt x="153" y="26"/>
                  </a:cubicBezTo>
                  <a:cubicBezTo>
                    <a:pt x="153" y="26"/>
                    <a:pt x="152" y="27"/>
                    <a:pt x="152" y="28"/>
                  </a:cubicBezTo>
                  <a:cubicBezTo>
                    <a:pt x="152" y="28"/>
                    <a:pt x="151" y="29"/>
                    <a:pt x="151" y="30"/>
                  </a:cubicBezTo>
                  <a:cubicBezTo>
                    <a:pt x="151" y="30"/>
                    <a:pt x="151" y="31"/>
                    <a:pt x="151" y="32"/>
                  </a:cubicBezTo>
                  <a:cubicBezTo>
                    <a:pt x="151" y="32"/>
                    <a:pt x="152" y="33"/>
                    <a:pt x="153" y="33"/>
                  </a:cubicBezTo>
                  <a:cubicBezTo>
                    <a:pt x="153" y="34"/>
                    <a:pt x="153" y="34"/>
                    <a:pt x="153" y="35"/>
                  </a:cubicBezTo>
                  <a:cubicBezTo>
                    <a:pt x="153" y="35"/>
                    <a:pt x="153" y="35"/>
                    <a:pt x="153" y="35"/>
                  </a:cubicBezTo>
                  <a:cubicBezTo>
                    <a:pt x="152" y="36"/>
                    <a:pt x="152" y="36"/>
                    <a:pt x="151" y="36"/>
                  </a:cubicBezTo>
                  <a:cubicBezTo>
                    <a:pt x="151" y="37"/>
                    <a:pt x="150" y="37"/>
                    <a:pt x="149" y="38"/>
                  </a:cubicBezTo>
                  <a:cubicBezTo>
                    <a:pt x="148" y="38"/>
                    <a:pt x="147" y="38"/>
                    <a:pt x="147" y="38"/>
                  </a:cubicBezTo>
                  <a:cubicBezTo>
                    <a:pt x="146" y="37"/>
                    <a:pt x="145" y="37"/>
                    <a:pt x="145" y="36"/>
                  </a:cubicBezTo>
                  <a:cubicBezTo>
                    <a:pt x="144" y="36"/>
                    <a:pt x="143" y="36"/>
                    <a:pt x="143" y="36"/>
                  </a:cubicBezTo>
                  <a:cubicBezTo>
                    <a:pt x="142" y="36"/>
                    <a:pt x="141" y="37"/>
                    <a:pt x="140" y="38"/>
                  </a:cubicBezTo>
                  <a:cubicBezTo>
                    <a:pt x="140" y="39"/>
                    <a:pt x="140" y="40"/>
                    <a:pt x="140" y="40"/>
                  </a:cubicBezTo>
                  <a:cubicBezTo>
                    <a:pt x="140" y="41"/>
                    <a:pt x="141" y="42"/>
                    <a:pt x="140" y="43"/>
                  </a:cubicBezTo>
                  <a:cubicBezTo>
                    <a:pt x="140" y="43"/>
                    <a:pt x="139" y="43"/>
                    <a:pt x="138" y="43"/>
                  </a:cubicBezTo>
                  <a:cubicBezTo>
                    <a:pt x="137" y="44"/>
                    <a:pt x="136" y="44"/>
                    <a:pt x="135" y="44"/>
                  </a:cubicBezTo>
                  <a:cubicBezTo>
                    <a:pt x="135" y="45"/>
                    <a:pt x="134" y="45"/>
                    <a:pt x="134" y="46"/>
                  </a:cubicBezTo>
                  <a:cubicBezTo>
                    <a:pt x="134" y="46"/>
                    <a:pt x="133" y="47"/>
                    <a:pt x="133" y="48"/>
                  </a:cubicBezTo>
                  <a:cubicBezTo>
                    <a:pt x="133" y="49"/>
                    <a:pt x="133" y="50"/>
                    <a:pt x="132" y="51"/>
                  </a:cubicBezTo>
                  <a:cubicBezTo>
                    <a:pt x="132" y="51"/>
                    <a:pt x="132" y="52"/>
                    <a:pt x="131" y="52"/>
                  </a:cubicBezTo>
                  <a:cubicBezTo>
                    <a:pt x="131" y="53"/>
                    <a:pt x="130" y="53"/>
                    <a:pt x="130" y="53"/>
                  </a:cubicBezTo>
                  <a:cubicBezTo>
                    <a:pt x="130" y="53"/>
                    <a:pt x="129" y="54"/>
                    <a:pt x="129" y="54"/>
                  </a:cubicBezTo>
                  <a:cubicBezTo>
                    <a:pt x="129" y="55"/>
                    <a:pt x="129" y="55"/>
                    <a:pt x="129" y="56"/>
                  </a:cubicBezTo>
                  <a:cubicBezTo>
                    <a:pt x="130" y="56"/>
                    <a:pt x="130" y="57"/>
                    <a:pt x="130" y="57"/>
                  </a:cubicBezTo>
                  <a:cubicBezTo>
                    <a:pt x="131" y="58"/>
                    <a:pt x="132" y="58"/>
                    <a:pt x="133" y="59"/>
                  </a:cubicBezTo>
                  <a:cubicBezTo>
                    <a:pt x="133" y="59"/>
                    <a:pt x="133" y="60"/>
                    <a:pt x="134" y="60"/>
                  </a:cubicBezTo>
                  <a:cubicBezTo>
                    <a:pt x="134" y="60"/>
                    <a:pt x="135" y="60"/>
                    <a:pt x="136" y="60"/>
                  </a:cubicBezTo>
                  <a:cubicBezTo>
                    <a:pt x="136" y="61"/>
                    <a:pt x="137" y="61"/>
                    <a:pt x="138" y="62"/>
                  </a:cubicBezTo>
                  <a:cubicBezTo>
                    <a:pt x="138" y="62"/>
                    <a:pt x="139" y="64"/>
                    <a:pt x="139" y="65"/>
                  </a:cubicBezTo>
                  <a:cubicBezTo>
                    <a:pt x="139" y="65"/>
                    <a:pt x="138" y="66"/>
                    <a:pt x="138" y="66"/>
                  </a:cubicBezTo>
                  <a:cubicBezTo>
                    <a:pt x="137" y="66"/>
                    <a:pt x="136" y="66"/>
                    <a:pt x="136" y="67"/>
                  </a:cubicBezTo>
                  <a:cubicBezTo>
                    <a:pt x="136" y="67"/>
                    <a:pt x="136" y="68"/>
                    <a:pt x="136" y="68"/>
                  </a:cubicBezTo>
                  <a:cubicBezTo>
                    <a:pt x="136" y="68"/>
                    <a:pt x="136" y="69"/>
                    <a:pt x="137" y="70"/>
                  </a:cubicBezTo>
                  <a:cubicBezTo>
                    <a:pt x="138" y="70"/>
                    <a:pt x="139" y="70"/>
                    <a:pt x="140" y="70"/>
                  </a:cubicBezTo>
                  <a:cubicBezTo>
                    <a:pt x="141" y="69"/>
                    <a:pt x="141" y="68"/>
                    <a:pt x="142" y="68"/>
                  </a:cubicBezTo>
                  <a:cubicBezTo>
                    <a:pt x="143" y="67"/>
                    <a:pt x="144" y="68"/>
                    <a:pt x="145" y="67"/>
                  </a:cubicBezTo>
                  <a:cubicBezTo>
                    <a:pt x="146" y="67"/>
                    <a:pt x="148" y="67"/>
                    <a:pt x="149" y="67"/>
                  </a:cubicBezTo>
                  <a:cubicBezTo>
                    <a:pt x="150" y="68"/>
                    <a:pt x="152" y="67"/>
                    <a:pt x="153" y="68"/>
                  </a:cubicBezTo>
                  <a:cubicBezTo>
                    <a:pt x="153" y="68"/>
                    <a:pt x="153" y="69"/>
                    <a:pt x="153" y="69"/>
                  </a:cubicBezTo>
                  <a:cubicBezTo>
                    <a:pt x="153" y="70"/>
                    <a:pt x="152" y="71"/>
                    <a:pt x="151" y="71"/>
                  </a:cubicBezTo>
                  <a:cubicBezTo>
                    <a:pt x="151" y="71"/>
                    <a:pt x="149" y="71"/>
                    <a:pt x="149" y="71"/>
                  </a:cubicBezTo>
                  <a:cubicBezTo>
                    <a:pt x="149" y="72"/>
                    <a:pt x="149" y="73"/>
                    <a:pt x="149" y="73"/>
                  </a:cubicBezTo>
                  <a:cubicBezTo>
                    <a:pt x="149" y="74"/>
                    <a:pt x="149" y="75"/>
                    <a:pt x="150" y="75"/>
                  </a:cubicBezTo>
                  <a:cubicBezTo>
                    <a:pt x="150" y="76"/>
                    <a:pt x="151" y="76"/>
                    <a:pt x="152" y="77"/>
                  </a:cubicBezTo>
                  <a:cubicBezTo>
                    <a:pt x="152" y="77"/>
                    <a:pt x="152" y="78"/>
                    <a:pt x="152" y="78"/>
                  </a:cubicBezTo>
                  <a:cubicBezTo>
                    <a:pt x="152" y="79"/>
                    <a:pt x="152" y="79"/>
                    <a:pt x="152" y="80"/>
                  </a:cubicBezTo>
                  <a:cubicBezTo>
                    <a:pt x="152" y="80"/>
                    <a:pt x="151" y="80"/>
                    <a:pt x="150" y="80"/>
                  </a:cubicBezTo>
                  <a:cubicBezTo>
                    <a:pt x="150" y="80"/>
                    <a:pt x="149" y="80"/>
                    <a:pt x="148" y="80"/>
                  </a:cubicBezTo>
                  <a:cubicBezTo>
                    <a:pt x="148" y="81"/>
                    <a:pt x="148" y="83"/>
                    <a:pt x="148" y="84"/>
                  </a:cubicBezTo>
                  <a:cubicBezTo>
                    <a:pt x="148" y="85"/>
                    <a:pt x="149" y="87"/>
                    <a:pt x="150" y="87"/>
                  </a:cubicBezTo>
                  <a:cubicBezTo>
                    <a:pt x="150" y="89"/>
                    <a:pt x="150" y="91"/>
                    <a:pt x="151" y="92"/>
                  </a:cubicBezTo>
                  <a:cubicBezTo>
                    <a:pt x="151" y="92"/>
                    <a:pt x="151" y="94"/>
                    <a:pt x="151" y="94"/>
                  </a:cubicBezTo>
                  <a:cubicBezTo>
                    <a:pt x="151" y="95"/>
                    <a:pt x="151" y="97"/>
                    <a:pt x="151" y="98"/>
                  </a:cubicBezTo>
                  <a:cubicBezTo>
                    <a:pt x="152" y="99"/>
                    <a:pt x="152" y="100"/>
                    <a:pt x="153" y="101"/>
                  </a:cubicBezTo>
                  <a:cubicBezTo>
                    <a:pt x="153" y="101"/>
                    <a:pt x="154" y="102"/>
                    <a:pt x="154" y="103"/>
                  </a:cubicBezTo>
                  <a:cubicBezTo>
                    <a:pt x="155" y="104"/>
                    <a:pt x="156" y="107"/>
                    <a:pt x="156" y="108"/>
                  </a:cubicBezTo>
                  <a:cubicBezTo>
                    <a:pt x="156" y="109"/>
                    <a:pt x="157" y="111"/>
                    <a:pt x="157" y="112"/>
                  </a:cubicBezTo>
                  <a:cubicBezTo>
                    <a:pt x="157" y="113"/>
                    <a:pt x="158" y="114"/>
                    <a:pt x="158" y="114"/>
                  </a:cubicBezTo>
                  <a:cubicBezTo>
                    <a:pt x="158" y="115"/>
                    <a:pt x="160" y="115"/>
                    <a:pt x="160" y="116"/>
                  </a:cubicBezTo>
                  <a:cubicBezTo>
                    <a:pt x="161" y="116"/>
                    <a:pt x="162" y="117"/>
                    <a:pt x="162" y="118"/>
                  </a:cubicBezTo>
                  <a:cubicBezTo>
                    <a:pt x="162" y="118"/>
                    <a:pt x="162" y="120"/>
                    <a:pt x="162" y="120"/>
                  </a:cubicBezTo>
                  <a:cubicBezTo>
                    <a:pt x="162" y="121"/>
                    <a:pt x="162" y="122"/>
                    <a:pt x="162" y="122"/>
                  </a:cubicBezTo>
                  <a:cubicBezTo>
                    <a:pt x="163" y="123"/>
                    <a:pt x="163" y="125"/>
                    <a:pt x="163" y="126"/>
                  </a:cubicBezTo>
                  <a:cubicBezTo>
                    <a:pt x="163" y="126"/>
                    <a:pt x="163" y="127"/>
                    <a:pt x="163" y="127"/>
                  </a:cubicBezTo>
                  <a:cubicBezTo>
                    <a:pt x="163" y="127"/>
                    <a:pt x="163" y="127"/>
                    <a:pt x="163" y="127"/>
                  </a:cubicBezTo>
                  <a:cubicBezTo>
                    <a:pt x="162" y="127"/>
                    <a:pt x="161" y="128"/>
                    <a:pt x="161" y="128"/>
                  </a:cubicBezTo>
                  <a:cubicBezTo>
                    <a:pt x="160" y="129"/>
                    <a:pt x="161" y="130"/>
                    <a:pt x="161" y="131"/>
                  </a:cubicBezTo>
                  <a:cubicBezTo>
                    <a:pt x="160" y="131"/>
                    <a:pt x="160" y="133"/>
                    <a:pt x="159" y="133"/>
                  </a:cubicBezTo>
                  <a:cubicBezTo>
                    <a:pt x="159" y="134"/>
                    <a:pt x="157" y="135"/>
                    <a:pt x="156" y="135"/>
                  </a:cubicBezTo>
                  <a:cubicBezTo>
                    <a:pt x="156" y="135"/>
                    <a:pt x="155" y="136"/>
                    <a:pt x="154" y="137"/>
                  </a:cubicBezTo>
                  <a:cubicBezTo>
                    <a:pt x="154" y="137"/>
                    <a:pt x="153" y="138"/>
                    <a:pt x="153" y="139"/>
                  </a:cubicBezTo>
                  <a:cubicBezTo>
                    <a:pt x="152" y="139"/>
                    <a:pt x="151" y="138"/>
                    <a:pt x="150" y="139"/>
                  </a:cubicBezTo>
                  <a:cubicBezTo>
                    <a:pt x="150" y="139"/>
                    <a:pt x="149" y="139"/>
                    <a:pt x="149" y="139"/>
                  </a:cubicBezTo>
                  <a:cubicBezTo>
                    <a:pt x="148" y="140"/>
                    <a:pt x="149" y="141"/>
                    <a:pt x="149" y="141"/>
                  </a:cubicBezTo>
                  <a:cubicBezTo>
                    <a:pt x="149" y="142"/>
                    <a:pt x="150" y="143"/>
                    <a:pt x="151" y="144"/>
                  </a:cubicBezTo>
                  <a:cubicBezTo>
                    <a:pt x="151" y="145"/>
                    <a:pt x="152" y="146"/>
                    <a:pt x="152" y="147"/>
                  </a:cubicBezTo>
                  <a:cubicBezTo>
                    <a:pt x="152" y="148"/>
                    <a:pt x="151" y="149"/>
                    <a:pt x="151" y="149"/>
                  </a:cubicBezTo>
                  <a:cubicBezTo>
                    <a:pt x="150" y="148"/>
                    <a:pt x="147" y="146"/>
                    <a:pt x="146" y="145"/>
                  </a:cubicBezTo>
                  <a:cubicBezTo>
                    <a:pt x="144" y="144"/>
                    <a:pt x="141" y="141"/>
                    <a:pt x="139" y="140"/>
                  </a:cubicBezTo>
                  <a:cubicBezTo>
                    <a:pt x="138" y="139"/>
                    <a:pt x="135" y="138"/>
                    <a:pt x="134" y="136"/>
                  </a:cubicBezTo>
                  <a:cubicBezTo>
                    <a:pt x="134" y="136"/>
                    <a:pt x="134" y="135"/>
                    <a:pt x="134" y="134"/>
                  </a:cubicBezTo>
                  <a:cubicBezTo>
                    <a:pt x="133" y="134"/>
                    <a:pt x="132" y="132"/>
                    <a:pt x="132" y="132"/>
                  </a:cubicBezTo>
                  <a:cubicBezTo>
                    <a:pt x="132" y="132"/>
                    <a:pt x="132" y="129"/>
                    <a:pt x="132" y="128"/>
                  </a:cubicBezTo>
                  <a:cubicBezTo>
                    <a:pt x="132" y="127"/>
                    <a:pt x="132" y="125"/>
                    <a:pt x="132" y="125"/>
                  </a:cubicBezTo>
                  <a:cubicBezTo>
                    <a:pt x="131" y="124"/>
                    <a:pt x="131" y="123"/>
                    <a:pt x="130" y="124"/>
                  </a:cubicBezTo>
                  <a:cubicBezTo>
                    <a:pt x="130" y="124"/>
                    <a:pt x="130" y="125"/>
                    <a:pt x="129" y="125"/>
                  </a:cubicBezTo>
                  <a:cubicBezTo>
                    <a:pt x="129" y="126"/>
                    <a:pt x="129" y="128"/>
                    <a:pt x="129" y="129"/>
                  </a:cubicBezTo>
                  <a:cubicBezTo>
                    <a:pt x="129" y="129"/>
                    <a:pt x="130" y="131"/>
                    <a:pt x="130" y="132"/>
                  </a:cubicBezTo>
                  <a:cubicBezTo>
                    <a:pt x="130" y="133"/>
                    <a:pt x="131" y="135"/>
                    <a:pt x="132" y="135"/>
                  </a:cubicBezTo>
                  <a:cubicBezTo>
                    <a:pt x="132" y="136"/>
                    <a:pt x="133" y="137"/>
                    <a:pt x="133" y="137"/>
                  </a:cubicBezTo>
                  <a:cubicBezTo>
                    <a:pt x="133" y="138"/>
                    <a:pt x="133" y="139"/>
                    <a:pt x="133" y="139"/>
                  </a:cubicBezTo>
                  <a:cubicBezTo>
                    <a:pt x="134" y="140"/>
                    <a:pt x="133" y="141"/>
                    <a:pt x="133" y="141"/>
                  </a:cubicBezTo>
                  <a:cubicBezTo>
                    <a:pt x="133" y="142"/>
                    <a:pt x="134" y="142"/>
                    <a:pt x="135" y="143"/>
                  </a:cubicBezTo>
                  <a:cubicBezTo>
                    <a:pt x="135" y="143"/>
                    <a:pt x="136" y="143"/>
                    <a:pt x="136" y="143"/>
                  </a:cubicBezTo>
                  <a:cubicBezTo>
                    <a:pt x="137" y="144"/>
                    <a:pt x="137" y="144"/>
                    <a:pt x="136" y="145"/>
                  </a:cubicBezTo>
                  <a:cubicBezTo>
                    <a:pt x="136" y="145"/>
                    <a:pt x="135" y="146"/>
                    <a:pt x="134" y="146"/>
                  </a:cubicBezTo>
                  <a:cubicBezTo>
                    <a:pt x="133" y="146"/>
                    <a:pt x="131" y="146"/>
                    <a:pt x="130" y="146"/>
                  </a:cubicBezTo>
                  <a:cubicBezTo>
                    <a:pt x="130" y="146"/>
                    <a:pt x="128" y="146"/>
                    <a:pt x="128" y="145"/>
                  </a:cubicBezTo>
                  <a:cubicBezTo>
                    <a:pt x="127" y="144"/>
                    <a:pt x="126" y="142"/>
                    <a:pt x="126" y="141"/>
                  </a:cubicBezTo>
                  <a:cubicBezTo>
                    <a:pt x="125" y="139"/>
                    <a:pt x="125" y="137"/>
                    <a:pt x="125" y="135"/>
                  </a:cubicBezTo>
                  <a:cubicBezTo>
                    <a:pt x="125" y="134"/>
                    <a:pt x="124" y="131"/>
                    <a:pt x="124" y="129"/>
                  </a:cubicBezTo>
                  <a:cubicBezTo>
                    <a:pt x="124" y="128"/>
                    <a:pt x="125" y="126"/>
                    <a:pt x="126" y="125"/>
                  </a:cubicBezTo>
                  <a:cubicBezTo>
                    <a:pt x="126" y="124"/>
                    <a:pt x="127" y="121"/>
                    <a:pt x="128" y="120"/>
                  </a:cubicBezTo>
                  <a:cubicBezTo>
                    <a:pt x="128" y="119"/>
                    <a:pt x="128" y="118"/>
                    <a:pt x="129" y="117"/>
                  </a:cubicBezTo>
                  <a:cubicBezTo>
                    <a:pt x="129" y="115"/>
                    <a:pt x="131" y="113"/>
                    <a:pt x="132" y="111"/>
                  </a:cubicBezTo>
                  <a:cubicBezTo>
                    <a:pt x="133" y="110"/>
                    <a:pt x="135" y="107"/>
                    <a:pt x="135" y="105"/>
                  </a:cubicBezTo>
                  <a:cubicBezTo>
                    <a:pt x="136" y="104"/>
                    <a:pt x="137" y="101"/>
                    <a:pt x="138" y="100"/>
                  </a:cubicBezTo>
                  <a:cubicBezTo>
                    <a:pt x="139" y="99"/>
                    <a:pt x="140" y="98"/>
                    <a:pt x="140" y="97"/>
                  </a:cubicBezTo>
                  <a:cubicBezTo>
                    <a:pt x="140" y="97"/>
                    <a:pt x="140" y="96"/>
                    <a:pt x="140" y="96"/>
                  </a:cubicBezTo>
                  <a:cubicBezTo>
                    <a:pt x="139" y="96"/>
                    <a:pt x="138" y="97"/>
                    <a:pt x="137" y="97"/>
                  </a:cubicBezTo>
                  <a:cubicBezTo>
                    <a:pt x="137" y="98"/>
                    <a:pt x="136" y="99"/>
                    <a:pt x="135" y="100"/>
                  </a:cubicBezTo>
                  <a:cubicBezTo>
                    <a:pt x="134" y="101"/>
                    <a:pt x="133" y="103"/>
                    <a:pt x="133" y="104"/>
                  </a:cubicBezTo>
                  <a:cubicBezTo>
                    <a:pt x="132" y="106"/>
                    <a:pt x="131" y="108"/>
                    <a:pt x="131" y="109"/>
                  </a:cubicBezTo>
                  <a:cubicBezTo>
                    <a:pt x="130" y="110"/>
                    <a:pt x="129" y="113"/>
                    <a:pt x="128" y="114"/>
                  </a:cubicBezTo>
                  <a:cubicBezTo>
                    <a:pt x="128" y="115"/>
                    <a:pt x="126" y="117"/>
                    <a:pt x="126" y="117"/>
                  </a:cubicBezTo>
                  <a:cubicBezTo>
                    <a:pt x="125" y="117"/>
                    <a:pt x="125" y="117"/>
                    <a:pt x="125" y="117"/>
                  </a:cubicBezTo>
                  <a:cubicBezTo>
                    <a:pt x="124" y="116"/>
                    <a:pt x="124" y="115"/>
                    <a:pt x="123" y="114"/>
                  </a:cubicBezTo>
                  <a:cubicBezTo>
                    <a:pt x="123" y="113"/>
                    <a:pt x="123" y="112"/>
                    <a:pt x="123" y="111"/>
                  </a:cubicBezTo>
                  <a:cubicBezTo>
                    <a:pt x="123" y="110"/>
                    <a:pt x="123" y="108"/>
                    <a:pt x="123" y="107"/>
                  </a:cubicBezTo>
                  <a:cubicBezTo>
                    <a:pt x="122" y="106"/>
                    <a:pt x="121" y="105"/>
                    <a:pt x="121" y="104"/>
                  </a:cubicBezTo>
                  <a:cubicBezTo>
                    <a:pt x="120" y="104"/>
                    <a:pt x="119" y="104"/>
                    <a:pt x="119" y="104"/>
                  </a:cubicBezTo>
                  <a:cubicBezTo>
                    <a:pt x="119" y="104"/>
                    <a:pt x="119" y="105"/>
                    <a:pt x="120" y="106"/>
                  </a:cubicBezTo>
                  <a:cubicBezTo>
                    <a:pt x="120" y="107"/>
                    <a:pt x="121" y="108"/>
                    <a:pt x="121" y="108"/>
                  </a:cubicBezTo>
                  <a:cubicBezTo>
                    <a:pt x="121" y="109"/>
                    <a:pt x="120" y="111"/>
                    <a:pt x="120" y="112"/>
                  </a:cubicBezTo>
                  <a:cubicBezTo>
                    <a:pt x="120" y="113"/>
                    <a:pt x="119" y="114"/>
                    <a:pt x="119" y="115"/>
                  </a:cubicBezTo>
                  <a:cubicBezTo>
                    <a:pt x="120" y="116"/>
                    <a:pt x="121" y="117"/>
                    <a:pt x="122" y="118"/>
                  </a:cubicBezTo>
                  <a:cubicBezTo>
                    <a:pt x="122" y="118"/>
                    <a:pt x="123" y="120"/>
                    <a:pt x="123" y="121"/>
                  </a:cubicBezTo>
                  <a:cubicBezTo>
                    <a:pt x="124" y="122"/>
                    <a:pt x="123" y="125"/>
                    <a:pt x="122" y="126"/>
                  </a:cubicBezTo>
                  <a:cubicBezTo>
                    <a:pt x="122" y="126"/>
                    <a:pt x="121" y="127"/>
                    <a:pt x="121" y="128"/>
                  </a:cubicBezTo>
                  <a:cubicBezTo>
                    <a:pt x="120" y="129"/>
                    <a:pt x="119" y="131"/>
                    <a:pt x="119" y="132"/>
                  </a:cubicBezTo>
                  <a:cubicBezTo>
                    <a:pt x="119" y="132"/>
                    <a:pt x="119" y="134"/>
                    <a:pt x="119" y="134"/>
                  </a:cubicBezTo>
                  <a:cubicBezTo>
                    <a:pt x="119" y="135"/>
                    <a:pt x="120" y="137"/>
                    <a:pt x="120" y="137"/>
                  </a:cubicBezTo>
                  <a:cubicBezTo>
                    <a:pt x="121" y="138"/>
                    <a:pt x="121" y="141"/>
                    <a:pt x="121" y="142"/>
                  </a:cubicBezTo>
                  <a:cubicBezTo>
                    <a:pt x="121" y="142"/>
                    <a:pt x="121" y="143"/>
                    <a:pt x="120" y="144"/>
                  </a:cubicBezTo>
                  <a:cubicBezTo>
                    <a:pt x="120" y="144"/>
                    <a:pt x="119" y="144"/>
                    <a:pt x="119" y="144"/>
                  </a:cubicBezTo>
                  <a:cubicBezTo>
                    <a:pt x="118" y="144"/>
                    <a:pt x="117" y="144"/>
                    <a:pt x="116" y="144"/>
                  </a:cubicBezTo>
                  <a:cubicBezTo>
                    <a:pt x="115" y="144"/>
                    <a:pt x="114" y="144"/>
                    <a:pt x="114" y="144"/>
                  </a:cubicBezTo>
                  <a:cubicBezTo>
                    <a:pt x="113" y="143"/>
                    <a:pt x="112" y="143"/>
                    <a:pt x="112" y="144"/>
                  </a:cubicBezTo>
                  <a:cubicBezTo>
                    <a:pt x="112" y="144"/>
                    <a:pt x="112" y="145"/>
                    <a:pt x="112" y="145"/>
                  </a:cubicBezTo>
                  <a:cubicBezTo>
                    <a:pt x="113" y="145"/>
                    <a:pt x="113" y="145"/>
                    <a:pt x="114" y="146"/>
                  </a:cubicBezTo>
                  <a:cubicBezTo>
                    <a:pt x="114" y="146"/>
                    <a:pt x="115" y="146"/>
                    <a:pt x="115" y="147"/>
                  </a:cubicBezTo>
                  <a:cubicBezTo>
                    <a:pt x="116" y="147"/>
                    <a:pt x="117" y="147"/>
                    <a:pt x="117" y="147"/>
                  </a:cubicBezTo>
                  <a:cubicBezTo>
                    <a:pt x="118" y="147"/>
                    <a:pt x="119" y="148"/>
                    <a:pt x="119" y="148"/>
                  </a:cubicBezTo>
                  <a:cubicBezTo>
                    <a:pt x="120" y="149"/>
                    <a:pt x="120" y="150"/>
                    <a:pt x="120" y="151"/>
                  </a:cubicBezTo>
                  <a:cubicBezTo>
                    <a:pt x="120" y="152"/>
                    <a:pt x="120" y="153"/>
                    <a:pt x="120" y="154"/>
                  </a:cubicBezTo>
                  <a:cubicBezTo>
                    <a:pt x="120" y="155"/>
                    <a:pt x="118" y="156"/>
                    <a:pt x="118" y="156"/>
                  </a:cubicBezTo>
                  <a:cubicBezTo>
                    <a:pt x="117" y="157"/>
                    <a:pt x="115" y="158"/>
                    <a:pt x="115" y="158"/>
                  </a:cubicBezTo>
                  <a:cubicBezTo>
                    <a:pt x="114" y="159"/>
                    <a:pt x="114" y="161"/>
                    <a:pt x="114" y="162"/>
                  </a:cubicBezTo>
                  <a:cubicBezTo>
                    <a:pt x="114" y="163"/>
                    <a:pt x="113" y="166"/>
                    <a:pt x="113" y="167"/>
                  </a:cubicBezTo>
                  <a:cubicBezTo>
                    <a:pt x="113" y="168"/>
                    <a:pt x="112" y="171"/>
                    <a:pt x="111" y="172"/>
                  </a:cubicBezTo>
                  <a:cubicBezTo>
                    <a:pt x="111" y="173"/>
                    <a:pt x="110" y="175"/>
                    <a:pt x="109" y="175"/>
                  </a:cubicBezTo>
                  <a:cubicBezTo>
                    <a:pt x="108" y="176"/>
                    <a:pt x="107" y="176"/>
                    <a:pt x="106" y="176"/>
                  </a:cubicBezTo>
                  <a:cubicBezTo>
                    <a:pt x="105" y="176"/>
                    <a:pt x="104" y="175"/>
                    <a:pt x="103" y="174"/>
                  </a:cubicBezTo>
                  <a:cubicBezTo>
                    <a:pt x="102" y="174"/>
                    <a:pt x="101" y="173"/>
                    <a:pt x="101" y="172"/>
                  </a:cubicBezTo>
                  <a:cubicBezTo>
                    <a:pt x="101" y="172"/>
                    <a:pt x="100" y="170"/>
                    <a:pt x="100" y="169"/>
                  </a:cubicBezTo>
                  <a:cubicBezTo>
                    <a:pt x="100" y="169"/>
                    <a:pt x="101" y="167"/>
                    <a:pt x="101" y="166"/>
                  </a:cubicBezTo>
                  <a:cubicBezTo>
                    <a:pt x="101" y="165"/>
                    <a:pt x="101" y="163"/>
                    <a:pt x="101" y="162"/>
                  </a:cubicBezTo>
                  <a:cubicBezTo>
                    <a:pt x="100" y="161"/>
                    <a:pt x="100" y="159"/>
                    <a:pt x="99" y="158"/>
                  </a:cubicBezTo>
                  <a:cubicBezTo>
                    <a:pt x="99" y="157"/>
                    <a:pt x="98" y="154"/>
                    <a:pt x="97" y="153"/>
                  </a:cubicBezTo>
                  <a:cubicBezTo>
                    <a:pt x="97" y="152"/>
                    <a:pt x="95" y="151"/>
                    <a:pt x="95" y="150"/>
                  </a:cubicBezTo>
                  <a:cubicBezTo>
                    <a:pt x="94" y="149"/>
                    <a:pt x="94" y="147"/>
                    <a:pt x="93" y="146"/>
                  </a:cubicBezTo>
                  <a:cubicBezTo>
                    <a:pt x="93" y="145"/>
                    <a:pt x="92" y="143"/>
                    <a:pt x="92" y="143"/>
                  </a:cubicBezTo>
                  <a:cubicBezTo>
                    <a:pt x="91" y="142"/>
                    <a:pt x="90" y="142"/>
                    <a:pt x="90" y="142"/>
                  </a:cubicBezTo>
                  <a:cubicBezTo>
                    <a:pt x="90" y="142"/>
                    <a:pt x="90" y="143"/>
                    <a:pt x="90" y="144"/>
                  </a:cubicBezTo>
                  <a:cubicBezTo>
                    <a:pt x="90" y="144"/>
                    <a:pt x="91" y="145"/>
                    <a:pt x="91" y="146"/>
                  </a:cubicBezTo>
                  <a:cubicBezTo>
                    <a:pt x="91" y="147"/>
                    <a:pt x="92" y="148"/>
                    <a:pt x="92" y="149"/>
                  </a:cubicBezTo>
                  <a:cubicBezTo>
                    <a:pt x="92" y="150"/>
                    <a:pt x="93" y="151"/>
                    <a:pt x="93" y="151"/>
                  </a:cubicBezTo>
                  <a:cubicBezTo>
                    <a:pt x="94" y="152"/>
                    <a:pt x="95" y="153"/>
                    <a:pt x="95" y="153"/>
                  </a:cubicBezTo>
                  <a:cubicBezTo>
                    <a:pt x="96" y="154"/>
                    <a:pt x="96" y="155"/>
                    <a:pt x="96" y="156"/>
                  </a:cubicBezTo>
                  <a:cubicBezTo>
                    <a:pt x="97" y="157"/>
                    <a:pt x="97" y="158"/>
                    <a:pt x="97" y="159"/>
                  </a:cubicBezTo>
                  <a:cubicBezTo>
                    <a:pt x="97" y="160"/>
                    <a:pt x="97" y="162"/>
                    <a:pt x="97" y="163"/>
                  </a:cubicBezTo>
                  <a:cubicBezTo>
                    <a:pt x="97" y="164"/>
                    <a:pt x="95" y="165"/>
                    <a:pt x="95" y="165"/>
                  </a:cubicBezTo>
                  <a:cubicBezTo>
                    <a:pt x="95" y="165"/>
                    <a:pt x="93" y="165"/>
                    <a:pt x="92" y="165"/>
                  </a:cubicBezTo>
                  <a:cubicBezTo>
                    <a:pt x="91" y="165"/>
                    <a:pt x="90" y="163"/>
                    <a:pt x="89" y="163"/>
                  </a:cubicBezTo>
                  <a:cubicBezTo>
                    <a:pt x="88" y="162"/>
                    <a:pt x="87" y="160"/>
                    <a:pt x="86" y="159"/>
                  </a:cubicBezTo>
                  <a:cubicBezTo>
                    <a:pt x="86" y="159"/>
                    <a:pt x="85" y="157"/>
                    <a:pt x="85" y="157"/>
                  </a:cubicBezTo>
                  <a:cubicBezTo>
                    <a:pt x="85" y="156"/>
                    <a:pt x="84" y="155"/>
                    <a:pt x="84" y="154"/>
                  </a:cubicBezTo>
                  <a:cubicBezTo>
                    <a:pt x="84" y="154"/>
                    <a:pt x="84" y="152"/>
                    <a:pt x="84" y="151"/>
                  </a:cubicBezTo>
                  <a:cubicBezTo>
                    <a:pt x="84" y="150"/>
                    <a:pt x="85" y="149"/>
                    <a:pt x="84" y="148"/>
                  </a:cubicBezTo>
                  <a:cubicBezTo>
                    <a:pt x="84" y="148"/>
                    <a:pt x="83" y="148"/>
                    <a:pt x="83" y="148"/>
                  </a:cubicBezTo>
                  <a:cubicBezTo>
                    <a:pt x="83" y="148"/>
                    <a:pt x="82" y="149"/>
                    <a:pt x="82" y="150"/>
                  </a:cubicBezTo>
                  <a:cubicBezTo>
                    <a:pt x="82" y="151"/>
                    <a:pt x="82" y="152"/>
                    <a:pt x="82" y="153"/>
                  </a:cubicBezTo>
                  <a:cubicBezTo>
                    <a:pt x="82" y="154"/>
                    <a:pt x="81" y="156"/>
                    <a:pt x="81" y="156"/>
                  </a:cubicBezTo>
                  <a:cubicBezTo>
                    <a:pt x="81" y="156"/>
                    <a:pt x="79" y="159"/>
                    <a:pt x="78" y="159"/>
                  </a:cubicBezTo>
                  <a:cubicBezTo>
                    <a:pt x="78" y="160"/>
                    <a:pt x="77" y="160"/>
                    <a:pt x="76" y="161"/>
                  </a:cubicBezTo>
                  <a:cubicBezTo>
                    <a:pt x="76" y="162"/>
                    <a:pt x="76" y="163"/>
                    <a:pt x="76" y="163"/>
                  </a:cubicBezTo>
                  <a:cubicBezTo>
                    <a:pt x="76" y="164"/>
                    <a:pt x="76" y="166"/>
                    <a:pt x="76" y="166"/>
                  </a:cubicBezTo>
                  <a:cubicBezTo>
                    <a:pt x="76" y="167"/>
                    <a:pt x="77" y="169"/>
                    <a:pt x="77" y="170"/>
                  </a:cubicBezTo>
                  <a:cubicBezTo>
                    <a:pt x="77" y="171"/>
                    <a:pt x="78" y="173"/>
                    <a:pt x="79" y="173"/>
                  </a:cubicBezTo>
                  <a:cubicBezTo>
                    <a:pt x="79" y="175"/>
                    <a:pt x="80" y="177"/>
                    <a:pt x="80" y="178"/>
                  </a:cubicBezTo>
                  <a:cubicBezTo>
                    <a:pt x="80" y="179"/>
                    <a:pt x="80" y="181"/>
                    <a:pt x="80" y="182"/>
                  </a:cubicBezTo>
                  <a:cubicBezTo>
                    <a:pt x="79" y="183"/>
                    <a:pt x="79" y="184"/>
                    <a:pt x="79" y="184"/>
                  </a:cubicBezTo>
                  <a:cubicBezTo>
                    <a:pt x="78" y="184"/>
                    <a:pt x="77" y="182"/>
                    <a:pt x="77" y="182"/>
                  </a:cubicBezTo>
                  <a:cubicBezTo>
                    <a:pt x="76" y="181"/>
                    <a:pt x="75" y="181"/>
                    <a:pt x="74" y="180"/>
                  </a:cubicBezTo>
                  <a:cubicBezTo>
                    <a:pt x="74" y="180"/>
                    <a:pt x="73" y="179"/>
                    <a:pt x="73" y="179"/>
                  </a:cubicBezTo>
                  <a:cubicBezTo>
                    <a:pt x="72" y="179"/>
                    <a:pt x="71" y="179"/>
                    <a:pt x="70" y="179"/>
                  </a:cubicBezTo>
                  <a:cubicBezTo>
                    <a:pt x="70" y="179"/>
                    <a:pt x="69" y="178"/>
                    <a:pt x="69" y="178"/>
                  </a:cubicBezTo>
                  <a:cubicBezTo>
                    <a:pt x="68" y="178"/>
                    <a:pt x="67" y="179"/>
                    <a:pt x="66" y="179"/>
                  </a:cubicBezTo>
                  <a:cubicBezTo>
                    <a:pt x="66" y="178"/>
                    <a:pt x="65" y="177"/>
                    <a:pt x="65" y="177"/>
                  </a:cubicBezTo>
                  <a:cubicBezTo>
                    <a:pt x="65" y="176"/>
                    <a:pt x="66" y="174"/>
                    <a:pt x="66" y="174"/>
                  </a:cubicBezTo>
                  <a:cubicBezTo>
                    <a:pt x="66" y="173"/>
                    <a:pt x="66" y="173"/>
                    <a:pt x="66" y="172"/>
                  </a:cubicBezTo>
                  <a:cubicBezTo>
                    <a:pt x="66" y="172"/>
                    <a:pt x="65" y="171"/>
                    <a:pt x="65" y="171"/>
                  </a:cubicBezTo>
                  <a:cubicBezTo>
                    <a:pt x="64" y="170"/>
                    <a:pt x="63" y="169"/>
                    <a:pt x="62" y="169"/>
                  </a:cubicBezTo>
                  <a:cubicBezTo>
                    <a:pt x="62" y="168"/>
                    <a:pt x="61" y="167"/>
                    <a:pt x="61" y="167"/>
                  </a:cubicBezTo>
                  <a:cubicBezTo>
                    <a:pt x="61" y="166"/>
                    <a:pt x="61" y="164"/>
                    <a:pt x="62" y="163"/>
                  </a:cubicBezTo>
                  <a:cubicBezTo>
                    <a:pt x="62" y="162"/>
                    <a:pt x="63" y="161"/>
                    <a:pt x="63" y="160"/>
                  </a:cubicBezTo>
                  <a:cubicBezTo>
                    <a:pt x="63" y="160"/>
                    <a:pt x="62" y="159"/>
                    <a:pt x="62" y="158"/>
                  </a:cubicBezTo>
                  <a:cubicBezTo>
                    <a:pt x="62" y="158"/>
                    <a:pt x="62" y="157"/>
                    <a:pt x="63" y="157"/>
                  </a:cubicBezTo>
                  <a:cubicBezTo>
                    <a:pt x="63" y="156"/>
                    <a:pt x="63" y="155"/>
                    <a:pt x="64" y="154"/>
                  </a:cubicBezTo>
                  <a:cubicBezTo>
                    <a:pt x="64" y="154"/>
                    <a:pt x="64" y="153"/>
                    <a:pt x="64" y="152"/>
                  </a:cubicBezTo>
                  <a:cubicBezTo>
                    <a:pt x="64" y="152"/>
                    <a:pt x="64" y="151"/>
                    <a:pt x="64" y="150"/>
                  </a:cubicBezTo>
                  <a:cubicBezTo>
                    <a:pt x="64" y="150"/>
                    <a:pt x="63" y="149"/>
                    <a:pt x="63" y="148"/>
                  </a:cubicBezTo>
                  <a:cubicBezTo>
                    <a:pt x="63" y="148"/>
                    <a:pt x="63" y="146"/>
                    <a:pt x="63" y="146"/>
                  </a:cubicBezTo>
                  <a:cubicBezTo>
                    <a:pt x="63" y="145"/>
                    <a:pt x="64" y="143"/>
                    <a:pt x="64" y="142"/>
                  </a:cubicBezTo>
                  <a:cubicBezTo>
                    <a:pt x="64" y="141"/>
                    <a:pt x="65" y="140"/>
                    <a:pt x="66" y="139"/>
                  </a:cubicBezTo>
                  <a:cubicBezTo>
                    <a:pt x="66" y="138"/>
                    <a:pt x="67" y="136"/>
                    <a:pt x="68" y="135"/>
                  </a:cubicBezTo>
                  <a:cubicBezTo>
                    <a:pt x="68" y="134"/>
                    <a:pt x="70" y="131"/>
                    <a:pt x="71" y="130"/>
                  </a:cubicBezTo>
                  <a:cubicBezTo>
                    <a:pt x="72" y="128"/>
                    <a:pt x="73" y="126"/>
                    <a:pt x="74" y="124"/>
                  </a:cubicBezTo>
                  <a:cubicBezTo>
                    <a:pt x="75" y="123"/>
                    <a:pt x="76" y="121"/>
                    <a:pt x="77" y="120"/>
                  </a:cubicBezTo>
                  <a:cubicBezTo>
                    <a:pt x="78" y="119"/>
                    <a:pt x="79" y="118"/>
                    <a:pt x="80" y="117"/>
                  </a:cubicBezTo>
                  <a:cubicBezTo>
                    <a:pt x="80" y="116"/>
                    <a:pt x="81" y="114"/>
                    <a:pt x="81" y="113"/>
                  </a:cubicBezTo>
                  <a:cubicBezTo>
                    <a:pt x="81" y="113"/>
                    <a:pt x="82" y="112"/>
                    <a:pt x="82" y="111"/>
                  </a:cubicBezTo>
                  <a:cubicBezTo>
                    <a:pt x="83" y="111"/>
                    <a:pt x="84" y="109"/>
                    <a:pt x="85" y="109"/>
                  </a:cubicBezTo>
                  <a:cubicBezTo>
                    <a:pt x="86" y="108"/>
                    <a:pt x="89" y="108"/>
                    <a:pt x="90" y="107"/>
                  </a:cubicBezTo>
                  <a:cubicBezTo>
                    <a:pt x="91" y="107"/>
                    <a:pt x="93" y="106"/>
                    <a:pt x="94" y="105"/>
                  </a:cubicBezTo>
                  <a:cubicBezTo>
                    <a:pt x="95" y="105"/>
                    <a:pt x="96" y="103"/>
                    <a:pt x="97" y="102"/>
                  </a:cubicBezTo>
                  <a:cubicBezTo>
                    <a:pt x="97" y="102"/>
                    <a:pt x="98" y="100"/>
                    <a:pt x="99" y="99"/>
                  </a:cubicBezTo>
                  <a:cubicBezTo>
                    <a:pt x="99" y="98"/>
                    <a:pt x="100" y="96"/>
                    <a:pt x="100" y="95"/>
                  </a:cubicBezTo>
                  <a:cubicBezTo>
                    <a:pt x="101" y="94"/>
                    <a:pt x="101" y="92"/>
                    <a:pt x="102" y="91"/>
                  </a:cubicBezTo>
                  <a:cubicBezTo>
                    <a:pt x="102" y="90"/>
                    <a:pt x="103" y="89"/>
                    <a:pt x="104" y="89"/>
                  </a:cubicBezTo>
                  <a:cubicBezTo>
                    <a:pt x="105" y="88"/>
                    <a:pt x="106" y="88"/>
                    <a:pt x="106" y="88"/>
                  </a:cubicBezTo>
                  <a:cubicBezTo>
                    <a:pt x="107" y="87"/>
                    <a:pt x="109" y="87"/>
                    <a:pt x="109" y="87"/>
                  </a:cubicBezTo>
                  <a:cubicBezTo>
                    <a:pt x="110" y="86"/>
                    <a:pt x="112" y="85"/>
                    <a:pt x="113" y="84"/>
                  </a:cubicBezTo>
                  <a:cubicBezTo>
                    <a:pt x="114" y="83"/>
                    <a:pt x="115" y="83"/>
                    <a:pt x="116" y="82"/>
                  </a:cubicBezTo>
                  <a:cubicBezTo>
                    <a:pt x="116" y="81"/>
                    <a:pt x="117" y="80"/>
                    <a:pt x="117" y="80"/>
                  </a:cubicBezTo>
                  <a:cubicBezTo>
                    <a:pt x="117" y="80"/>
                    <a:pt x="115" y="80"/>
                    <a:pt x="115" y="80"/>
                  </a:cubicBezTo>
                  <a:cubicBezTo>
                    <a:pt x="114" y="80"/>
                    <a:pt x="113" y="81"/>
                    <a:pt x="112" y="81"/>
                  </a:cubicBezTo>
                  <a:cubicBezTo>
                    <a:pt x="111" y="82"/>
                    <a:pt x="110" y="83"/>
                    <a:pt x="109" y="84"/>
                  </a:cubicBezTo>
                  <a:cubicBezTo>
                    <a:pt x="108" y="85"/>
                    <a:pt x="106" y="86"/>
                    <a:pt x="104" y="86"/>
                  </a:cubicBezTo>
                  <a:cubicBezTo>
                    <a:pt x="104" y="87"/>
                    <a:pt x="103" y="87"/>
                    <a:pt x="102" y="87"/>
                  </a:cubicBezTo>
                  <a:cubicBezTo>
                    <a:pt x="102" y="87"/>
                    <a:pt x="102" y="85"/>
                    <a:pt x="102" y="85"/>
                  </a:cubicBezTo>
                  <a:cubicBezTo>
                    <a:pt x="101" y="85"/>
                    <a:pt x="100" y="86"/>
                    <a:pt x="100" y="87"/>
                  </a:cubicBezTo>
                  <a:cubicBezTo>
                    <a:pt x="100" y="87"/>
                    <a:pt x="100" y="88"/>
                    <a:pt x="99" y="89"/>
                  </a:cubicBezTo>
                  <a:cubicBezTo>
                    <a:pt x="99" y="90"/>
                    <a:pt x="98" y="91"/>
                    <a:pt x="98" y="92"/>
                  </a:cubicBezTo>
                  <a:cubicBezTo>
                    <a:pt x="97" y="93"/>
                    <a:pt x="96" y="94"/>
                    <a:pt x="95" y="95"/>
                  </a:cubicBezTo>
                  <a:cubicBezTo>
                    <a:pt x="95" y="95"/>
                    <a:pt x="94" y="97"/>
                    <a:pt x="94" y="98"/>
                  </a:cubicBezTo>
                  <a:cubicBezTo>
                    <a:pt x="94" y="99"/>
                    <a:pt x="93" y="101"/>
                    <a:pt x="93" y="102"/>
                  </a:cubicBezTo>
                  <a:cubicBezTo>
                    <a:pt x="93" y="103"/>
                    <a:pt x="91" y="104"/>
                    <a:pt x="90" y="104"/>
                  </a:cubicBezTo>
                  <a:cubicBezTo>
                    <a:pt x="90" y="105"/>
                    <a:pt x="88" y="105"/>
                    <a:pt x="87" y="105"/>
                  </a:cubicBezTo>
                  <a:cubicBezTo>
                    <a:pt x="86" y="105"/>
                    <a:pt x="84" y="106"/>
                    <a:pt x="83" y="107"/>
                  </a:cubicBezTo>
                  <a:cubicBezTo>
                    <a:pt x="82" y="107"/>
                    <a:pt x="80" y="109"/>
                    <a:pt x="79" y="110"/>
                  </a:cubicBezTo>
                  <a:cubicBezTo>
                    <a:pt x="78" y="111"/>
                    <a:pt x="77" y="112"/>
                    <a:pt x="77" y="113"/>
                  </a:cubicBezTo>
                  <a:cubicBezTo>
                    <a:pt x="76" y="114"/>
                    <a:pt x="75" y="115"/>
                    <a:pt x="75" y="116"/>
                  </a:cubicBezTo>
                  <a:cubicBezTo>
                    <a:pt x="74" y="117"/>
                    <a:pt x="75" y="117"/>
                    <a:pt x="74" y="118"/>
                  </a:cubicBezTo>
                  <a:cubicBezTo>
                    <a:pt x="74" y="118"/>
                    <a:pt x="74" y="119"/>
                    <a:pt x="74" y="119"/>
                  </a:cubicBezTo>
                  <a:cubicBezTo>
                    <a:pt x="73" y="120"/>
                    <a:pt x="72" y="120"/>
                    <a:pt x="71" y="121"/>
                  </a:cubicBezTo>
                  <a:cubicBezTo>
                    <a:pt x="70" y="122"/>
                    <a:pt x="69" y="124"/>
                    <a:pt x="69" y="125"/>
                  </a:cubicBezTo>
                  <a:cubicBezTo>
                    <a:pt x="68" y="126"/>
                    <a:pt x="68" y="127"/>
                    <a:pt x="67" y="128"/>
                  </a:cubicBezTo>
                  <a:cubicBezTo>
                    <a:pt x="66" y="128"/>
                    <a:pt x="65" y="129"/>
                    <a:pt x="65" y="129"/>
                  </a:cubicBezTo>
                  <a:cubicBezTo>
                    <a:pt x="64" y="130"/>
                    <a:pt x="64" y="131"/>
                    <a:pt x="64" y="131"/>
                  </a:cubicBezTo>
                  <a:cubicBezTo>
                    <a:pt x="64" y="132"/>
                    <a:pt x="64" y="133"/>
                    <a:pt x="64" y="133"/>
                  </a:cubicBezTo>
                  <a:cubicBezTo>
                    <a:pt x="64" y="134"/>
                    <a:pt x="63" y="135"/>
                    <a:pt x="62" y="135"/>
                  </a:cubicBezTo>
                  <a:cubicBezTo>
                    <a:pt x="62" y="135"/>
                    <a:pt x="61" y="135"/>
                    <a:pt x="61" y="135"/>
                  </a:cubicBezTo>
                  <a:cubicBezTo>
                    <a:pt x="61" y="135"/>
                    <a:pt x="60" y="137"/>
                    <a:pt x="60" y="137"/>
                  </a:cubicBezTo>
                  <a:cubicBezTo>
                    <a:pt x="60" y="137"/>
                    <a:pt x="59" y="138"/>
                    <a:pt x="58" y="139"/>
                  </a:cubicBezTo>
                  <a:cubicBezTo>
                    <a:pt x="58" y="139"/>
                    <a:pt x="56" y="140"/>
                    <a:pt x="56" y="140"/>
                  </a:cubicBezTo>
                  <a:cubicBezTo>
                    <a:pt x="55" y="140"/>
                    <a:pt x="54" y="140"/>
                    <a:pt x="54" y="140"/>
                  </a:cubicBezTo>
                  <a:cubicBezTo>
                    <a:pt x="54" y="139"/>
                    <a:pt x="53" y="138"/>
                    <a:pt x="53" y="138"/>
                  </a:cubicBezTo>
                  <a:cubicBezTo>
                    <a:pt x="53" y="137"/>
                    <a:pt x="53" y="136"/>
                    <a:pt x="52" y="136"/>
                  </a:cubicBezTo>
                  <a:cubicBezTo>
                    <a:pt x="52" y="135"/>
                    <a:pt x="51" y="135"/>
                    <a:pt x="51" y="135"/>
                  </a:cubicBezTo>
                  <a:cubicBezTo>
                    <a:pt x="51" y="135"/>
                    <a:pt x="50" y="136"/>
                    <a:pt x="50" y="136"/>
                  </a:cubicBezTo>
                  <a:cubicBezTo>
                    <a:pt x="49" y="136"/>
                    <a:pt x="49" y="138"/>
                    <a:pt x="49" y="138"/>
                  </a:cubicBezTo>
                  <a:cubicBezTo>
                    <a:pt x="49" y="139"/>
                    <a:pt x="49" y="140"/>
                    <a:pt x="49" y="141"/>
                  </a:cubicBezTo>
                  <a:cubicBezTo>
                    <a:pt x="49" y="142"/>
                    <a:pt x="50" y="143"/>
                    <a:pt x="50" y="143"/>
                  </a:cubicBezTo>
                  <a:cubicBezTo>
                    <a:pt x="50" y="144"/>
                    <a:pt x="50" y="146"/>
                    <a:pt x="50" y="147"/>
                  </a:cubicBezTo>
                  <a:cubicBezTo>
                    <a:pt x="50" y="147"/>
                    <a:pt x="50" y="148"/>
                    <a:pt x="50" y="149"/>
                  </a:cubicBezTo>
                  <a:cubicBezTo>
                    <a:pt x="50" y="149"/>
                    <a:pt x="51" y="150"/>
                    <a:pt x="51" y="151"/>
                  </a:cubicBezTo>
                  <a:cubicBezTo>
                    <a:pt x="51" y="151"/>
                    <a:pt x="52" y="152"/>
                    <a:pt x="52" y="152"/>
                  </a:cubicBezTo>
                  <a:cubicBezTo>
                    <a:pt x="52" y="153"/>
                    <a:pt x="52" y="155"/>
                    <a:pt x="52" y="156"/>
                  </a:cubicBezTo>
                  <a:cubicBezTo>
                    <a:pt x="52" y="158"/>
                    <a:pt x="52" y="161"/>
                    <a:pt x="52" y="162"/>
                  </a:cubicBezTo>
                  <a:cubicBezTo>
                    <a:pt x="52" y="162"/>
                    <a:pt x="53" y="165"/>
                    <a:pt x="53" y="166"/>
                  </a:cubicBezTo>
                  <a:cubicBezTo>
                    <a:pt x="53" y="167"/>
                    <a:pt x="54" y="169"/>
                    <a:pt x="54" y="170"/>
                  </a:cubicBezTo>
                  <a:cubicBezTo>
                    <a:pt x="55" y="172"/>
                    <a:pt x="56" y="173"/>
                    <a:pt x="57" y="174"/>
                  </a:cubicBezTo>
                  <a:cubicBezTo>
                    <a:pt x="58" y="176"/>
                    <a:pt x="59" y="179"/>
                    <a:pt x="60" y="180"/>
                  </a:cubicBezTo>
                  <a:cubicBezTo>
                    <a:pt x="61" y="182"/>
                    <a:pt x="63" y="184"/>
                    <a:pt x="64" y="185"/>
                  </a:cubicBezTo>
                  <a:cubicBezTo>
                    <a:pt x="64" y="186"/>
                    <a:pt x="65" y="189"/>
                    <a:pt x="65" y="190"/>
                  </a:cubicBezTo>
                  <a:cubicBezTo>
                    <a:pt x="65" y="191"/>
                    <a:pt x="65" y="194"/>
                    <a:pt x="65" y="195"/>
                  </a:cubicBezTo>
                  <a:cubicBezTo>
                    <a:pt x="65" y="196"/>
                    <a:pt x="65" y="198"/>
                    <a:pt x="64" y="198"/>
                  </a:cubicBezTo>
                  <a:cubicBezTo>
                    <a:pt x="64" y="199"/>
                    <a:pt x="63" y="199"/>
                    <a:pt x="62" y="199"/>
                  </a:cubicBezTo>
                  <a:cubicBezTo>
                    <a:pt x="62" y="199"/>
                    <a:pt x="61" y="198"/>
                    <a:pt x="60" y="198"/>
                  </a:cubicBezTo>
                  <a:cubicBezTo>
                    <a:pt x="59" y="199"/>
                    <a:pt x="58" y="200"/>
                    <a:pt x="57" y="200"/>
                  </a:cubicBezTo>
                  <a:cubicBezTo>
                    <a:pt x="56" y="201"/>
                    <a:pt x="54" y="201"/>
                    <a:pt x="54" y="201"/>
                  </a:cubicBezTo>
                  <a:cubicBezTo>
                    <a:pt x="53" y="202"/>
                    <a:pt x="51" y="204"/>
                    <a:pt x="50" y="205"/>
                  </a:cubicBezTo>
                  <a:cubicBezTo>
                    <a:pt x="50" y="206"/>
                    <a:pt x="49" y="208"/>
                    <a:pt x="49" y="209"/>
                  </a:cubicBezTo>
                  <a:cubicBezTo>
                    <a:pt x="48" y="210"/>
                    <a:pt x="47" y="213"/>
                    <a:pt x="46" y="214"/>
                  </a:cubicBezTo>
                  <a:cubicBezTo>
                    <a:pt x="46" y="215"/>
                    <a:pt x="45" y="217"/>
                    <a:pt x="45" y="218"/>
                  </a:cubicBezTo>
                  <a:cubicBezTo>
                    <a:pt x="45" y="219"/>
                    <a:pt x="45" y="222"/>
                    <a:pt x="44" y="223"/>
                  </a:cubicBezTo>
                  <a:cubicBezTo>
                    <a:pt x="44" y="224"/>
                    <a:pt x="41" y="224"/>
                    <a:pt x="41" y="225"/>
                  </a:cubicBezTo>
                  <a:cubicBezTo>
                    <a:pt x="41" y="226"/>
                    <a:pt x="42" y="226"/>
                    <a:pt x="42" y="226"/>
                  </a:cubicBezTo>
                  <a:cubicBezTo>
                    <a:pt x="42" y="227"/>
                    <a:pt x="43" y="228"/>
                    <a:pt x="43" y="229"/>
                  </a:cubicBezTo>
                  <a:cubicBezTo>
                    <a:pt x="43" y="230"/>
                    <a:pt x="43" y="233"/>
                    <a:pt x="43" y="234"/>
                  </a:cubicBezTo>
                  <a:cubicBezTo>
                    <a:pt x="44" y="235"/>
                    <a:pt x="44" y="237"/>
                    <a:pt x="44" y="237"/>
                  </a:cubicBezTo>
                  <a:cubicBezTo>
                    <a:pt x="44" y="238"/>
                    <a:pt x="45" y="239"/>
                    <a:pt x="46" y="239"/>
                  </a:cubicBezTo>
                  <a:cubicBezTo>
                    <a:pt x="46" y="240"/>
                    <a:pt x="46" y="241"/>
                    <a:pt x="46" y="241"/>
                  </a:cubicBezTo>
                  <a:cubicBezTo>
                    <a:pt x="46" y="241"/>
                    <a:pt x="46" y="242"/>
                    <a:pt x="46" y="243"/>
                  </a:cubicBezTo>
                  <a:cubicBezTo>
                    <a:pt x="46" y="243"/>
                    <a:pt x="45" y="242"/>
                    <a:pt x="45" y="242"/>
                  </a:cubicBezTo>
                  <a:cubicBezTo>
                    <a:pt x="44" y="242"/>
                    <a:pt x="44" y="241"/>
                    <a:pt x="44" y="241"/>
                  </a:cubicBezTo>
                  <a:cubicBezTo>
                    <a:pt x="43" y="241"/>
                    <a:pt x="42" y="241"/>
                    <a:pt x="42" y="241"/>
                  </a:cubicBezTo>
                  <a:cubicBezTo>
                    <a:pt x="42" y="241"/>
                    <a:pt x="42" y="242"/>
                    <a:pt x="42" y="243"/>
                  </a:cubicBezTo>
                  <a:cubicBezTo>
                    <a:pt x="42" y="243"/>
                    <a:pt x="42" y="245"/>
                    <a:pt x="42" y="245"/>
                  </a:cubicBezTo>
                  <a:cubicBezTo>
                    <a:pt x="42" y="246"/>
                    <a:pt x="44" y="247"/>
                    <a:pt x="44" y="248"/>
                  </a:cubicBezTo>
                  <a:cubicBezTo>
                    <a:pt x="44" y="248"/>
                    <a:pt x="44" y="250"/>
                    <a:pt x="43" y="250"/>
                  </a:cubicBezTo>
                  <a:cubicBezTo>
                    <a:pt x="43" y="251"/>
                    <a:pt x="43" y="251"/>
                    <a:pt x="43" y="251"/>
                  </a:cubicBezTo>
                  <a:cubicBezTo>
                    <a:pt x="42" y="251"/>
                    <a:pt x="41" y="250"/>
                    <a:pt x="41" y="251"/>
                  </a:cubicBezTo>
                  <a:cubicBezTo>
                    <a:pt x="41" y="251"/>
                    <a:pt x="41" y="251"/>
                    <a:pt x="40" y="251"/>
                  </a:cubicBezTo>
                  <a:cubicBezTo>
                    <a:pt x="40" y="252"/>
                    <a:pt x="39" y="254"/>
                    <a:pt x="39" y="255"/>
                  </a:cubicBezTo>
                  <a:cubicBezTo>
                    <a:pt x="39" y="256"/>
                    <a:pt x="39" y="259"/>
                    <a:pt x="39" y="260"/>
                  </a:cubicBezTo>
                  <a:cubicBezTo>
                    <a:pt x="39" y="261"/>
                    <a:pt x="37" y="263"/>
                    <a:pt x="37" y="264"/>
                  </a:cubicBezTo>
                  <a:cubicBezTo>
                    <a:pt x="36" y="265"/>
                    <a:pt x="35" y="266"/>
                    <a:pt x="35" y="267"/>
                  </a:cubicBezTo>
                  <a:cubicBezTo>
                    <a:pt x="35" y="268"/>
                    <a:pt x="34" y="270"/>
                    <a:pt x="34" y="271"/>
                  </a:cubicBezTo>
                  <a:cubicBezTo>
                    <a:pt x="34" y="271"/>
                    <a:pt x="34" y="273"/>
                    <a:pt x="33" y="273"/>
                  </a:cubicBezTo>
                  <a:cubicBezTo>
                    <a:pt x="33" y="274"/>
                    <a:pt x="32" y="276"/>
                    <a:pt x="32" y="276"/>
                  </a:cubicBezTo>
                  <a:cubicBezTo>
                    <a:pt x="31" y="277"/>
                    <a:pt x="30" y="278"/>
                    <a:pt x="30" y="278"/>
                  </a:cubicBezTo>
                  <a:cubicBezTo>
                    <a:pt x="29" y="278"/>
                    <a:pt x="29" y="278"/>
                    <a:pt x="28" y="278"/>
                  </a:cubicBezTo>
                  <a:cubicBezTo>
                    <a:pt x="28" y="278"/>
                    <a:pt x="27" y="278"/>
                    <a:pt x="27" y="278"/>
                  </a:cubicBezTo>
                  <a:cubicBezTo>
                    <a:pt x="27" y="279"/>
                    <a:pt x="28" y="279"/>
                    <a:pt x="28" y="279"/>
                  </a:cubicBezTo>
                  <a:cubicBezTo>
                    <a:pt x="28" y="280"/>
                    <a:pt x="30" y="280"/>
                    <a:pt x="30" y="280"/>
                  </a:cubicBezTo>
                  <a:cubicBezTo>
                    <a:pt x="31" y="280"/>
                    <a:pt x="32" y="280"/>
                    <a:pt x="32" y="281"/>
                  </a:cubicBezTo>
                  <a:cubicBezTo>
                    <a:pt x="33" y="281"/>
                    <a:pt x="34" y="282"/>
                    <a:pt x="34" y="282"/>
                  </a:cubicBezTo>
                  <a:cubicBezTo>
                    <a:pt x="35" y="283"/>
                    <a:pt x="35" y="285"/>
                    <a:pt x="36" y="286"/>
                  </a:cubicBezTo>
                  <a:cubicBezTo>
                    <a:pt x="36" y="287"/>
                    <a:pt x="37" y="289"/>
                    <a:pt x="37" y="290"/>
                  </a:cubicBezTo>
                  <a:cubicBezTo>
                    <a:pt x="37" y="291"/>
                    <a:pt x="36" y="292"/>
                    <a:pt x="35" y="293"/>
                  </a:cubicBezTo>
                  <a:cubicBezTo>
                    <a:pt x="35" y="294"/>
                    <a:pt x="34" y="295"/>
                    <a:pt x="34" y="296"/>
                  </a:cubicBezTo>
                  <a:cubicBezTo>
                    <a:pt x="33" y="296"/>
                    <a:pt x="32" y="297"/>
                    <a:pt x="32" y="298"/>
                  </a:cubicBezTo>
                  <a:cubicBezTo>
                    <a:pt x="31" y="299"/>
                    <a:pt x="32" y="300"/>
                    <a:pt x="32" y="301"/>
                  </a:cubicBezTo>
                  <a:cubicBezTo>
                    <a:pt x="32" y="302"/>
                    <a:pt x="31" y="303"/>
                    <a:pt x="31" y="303"/>
                  </a:cubicBezTo>
                  <a:cubicBezTo>
                    <a:pt x="30" y="303"/>
                    <a:pt x="29" y="304"/>
                    <a:pt x="28" y="304"/>
                  </a:cubicBezTo>
                  <a:cubicBezTo>
                    <a:pt x="27" y="305"/>
                    <a:pt x="26" y="305"/>
                    <a:pt x="25" y="305"/>
                  </a:cubicBezTo>
                  <a:cubicBezTo>
                    <a:pt x="24" y="305"/>
                    <a:pt x="23" y="305"/>
                    <a:pt x="22" y="305"/>
                  </a:cubicBezTo>
                  <a:cubicBezTo>
                    <a:pt x="21" y="305"/>
                    <a:pt x="19" y="304"/>
                    <a:pt x="18" y="304"/>
                  </a:cubicBezTo>
                  <a:cubicBezTo>
                    <a:pt x="17" y="304"/>
                    <a:pt x="16" y="304"/>
                    <a:pt x="15" y="304"/>
                  </a:cubicBezTo>
                  <a:cubicBezTo>
                    <a:pt x="14" y="304"/>
                    <a:pt x="13" y="305"/>
                    <a:pt x="12" y="305"/>
                  </a:cubicBezTo>
                  <a:cubicBezTo>
                    <a:pt x="12" y="306"/>
                    <a:pt x="10" y="306"/>
                    <a:pt x="9" y="307"/>
                  </a:cubicBezTo>
                  <a:cubicBezTo>
                    <a:pt x="9" y="307"/>
                    <a:pt x="7" y="307"/>
                    <a:pt x="6" y="307"/>
                  </a:cubicBezTo>
                  <a:cubicBezTo>
                    <a:pt x="5" y="307"/>
                    <a:pt x="4" y="308"/>
                    <a:pt x="3" y="307"/>
                  </a:cubicBezTo>
                  <a:cubicBezTo>
                    <a:pt x="2" y="307"/>
                    <a:pt x="1" y="306"/>
                    <a:pt x="1" y="305"/>
                  </a:cubicBezTo>
                  <a:cubicBezTo>
                    <a:pt x="1" y="304"/>
                    <a:pt x="0" y="303"/>
                    <a:pt x="0" y="302"/>
                  </a:cubicBezTo>
                  <a:cubicBezTo>
                    <a:pt x="0" y="301"/>
                    <a:pt x="0" y="299"/>
                    <a:pt x="0" y="298"/>
                  </a:cubicBezTo>
                  <a:cubicBezTo>
                    <a:pt x="0" y="297"/>
                    <a:pt x="0" y="295"/>
                    <a:pt x="0" y="294"/>
                  </a:cubicBezTo>
                  <a:cubicBezTo>
                    <a:pt x="0" y="292"/>
                    <a:pt x="0" y="290"/>
                    <a:pt x="0" y="289"/>
                  </a:cubicBezTo>
                  <a:cubicBezTo>
                    <a:pt x="0" y="288"/>
                    <a:pt x="1" y="286"/>
                    <a:pt x="1" y="284"/>
                  </a:cubicBezTo>
                  <a:cubicBezTo>
                    <a:pt x="2" y="284"/>
                    <a:pt x="3" y="282"/>
                    <a:pt x="3" y="281"/>
                  </a:cubicBezTo>
                  <a:cubicBezTo>
                    <a:pt x="4" y="281"/>
                    <a:pt x="5" y="279"/>
                    <a:pt x="5" y="278"/>
                  </a:cubicBezTo>
                  <a:cubicBezTo>
                    <a:pt x="5" y="277"/>
                    <a:pt x="6" y="276"/>
                    <a:pt x="7" y="276"/>
                  </a:cubicBezTo>
                  <a:cubicBezTo>
                    <a:pt x="7" y="276"/>
                    <a:pt x="7" y="276"/>
                    <a:pt x="8" y="276"/>
                  </a:cubicBezTo>
                  <a:cubicBezTo>
                    <a:pt x="8" y="277"/>
                    <a:pt x="9" y="277"/>
                    <a:pt x="9" y="277"/>
                  </a:cubicBezTo>
                  <a:cubicBezTo>
                    <a:pt x="9" y="277"/>
                    <a:pt x="10" y="276"/>
                    <a:pt x="10" y="276"/>
                  </a:cubicBezTo>
                  <a:cubicBezTo>
                    <a:pt x="11" y="275"/>
                    <a:pt x="11" y="274"/>
                    <a:pt x="12" y="273"/>
                  </a:cubicBezTo>
                  <a:cubicBezTo>
                    <a:pt x="12" y="272"/>
                    <a:pt x="12" y="270"/>
                    <a:pt x="13" y="268"/>
                  </a:cubicBezTo>
                  <a:cubicBezTo>
                    <a:pt x="13" y="267"/>
                    <a:pt x="13" y="264"/>
                    <a:pt x="12" y="263"/>
                  </a:cubicBezTo>
                  <a:cubicBezTo>
                    <a:pt x="12" y="261"/>
                    <a:pt x="11" y="258"/>
                    <a:pt x="11" y="257"/>
                  </a:cubicBezTo>
                  <a:cubicBezTo>
                    <a:pt x="11" y="256"/>
                    <a:pt x="11" y="254"/>
                    <a:pt x="11" y="253"/>
                  </a:cubicBezTo>
                  <a:cubicBezTo>
                    <a:pt x="11" y="253"/>
                    <a:pt x="12" y="252"/>
                    <a:pt x="12" y="252"/>
                  </a:cubicBezTo>
                  <a:cubicBezTo>
                    <a:pt x="12" y="252"/>
                    <a:pt x="12" y="252"/>
                    <a:pt x="13" y="252"/>
                  </a:cubicBezTo>
                  <a:cubicBezTo>
                    <a:pt x="13" y="253"/>
                    <a:pt x="13" y="253"/>
                    <a:pt x="14" y="252"/>
                  </a:cubicBezTo>
                  <a:cubicBezTo>
                    <a:pt x="14" y="252"/>
                    <a:pt x="14" y="251"/>
                    <a:pt x="14" y="251"/>
                  </a:cubicBezTo>
                  <a:cubicBezTo>
                    <a:pt x="14" y="250"/>
                    <a:pt x="13" y="249"/>
                    <a:pt x="13" y="249"/>
                  </a:cubicBezTo>
                  <a:cubicBezTo>
                    <a:pt x="13" y="248"/>
                    <a:pt x="12" y="247"/>
                    <a:pt x="12" y="247"/>
                  </a:cubicBezTo>
                  <a:cubicBezTo>
                    <a:pt x="12" y="246"/>
                    <a:pt x="12" y="244"/>
                    <a:pt x="12" y="244"/>
                  </a:cubicBezTo>
                  <a:cubicBezTo>
                    <a:pt x="12" y="243"/>
                    <a:pt x="12" y="241"/>
                    <a:pt x="12" y="240"/>
                  </a:cubicBezTo>
                  <a:cubicBezTo>
                    <a:pt x="12" y="240"/>
                    <a:pt x="13" y="238"/>
                    <a:pt x="14" y="238"/>
                  </a:cubicBezTo>
                  <a:cubicBezTo>
                    <a:pt x="14" y="237"/>
                    <a:pt x="15" y="236"/>
                    <a:pt x="15" y="235"/>
                  </a:cubicBezTo>
                  <a:cubicBezTo>
                    <a:pt x="16" y="234"/>
                    <a:pt x="16" y="232"/>
                    <a:pt x="16" y="232"/>
                  </a:cubicBezTo>
                  <a:cubicBezTo>
                    <a:pt x="16" y="231"/>
                    <a:pt x="17" y="229"/>
                    <a:pt x="18" y="228"/>
                  </a:cubicBezTo>
                  <a:cubicBezTo>
                    <a:pt x="18" y="227"/>
                    <a:pt x="19" y="224"/>
                    <a:pt x="20" y="223"/>
                  </a:cubicBezTo>
                  <a:cubicBezTo>
                    <a:pt x="20" y="222"/>
                    <a:pt x="21" y="221"/>
                    <a:pt x="21" y="220"/>
                  </a:cubicBezTo>
                  <a:cubicBezTo>
                    <a:pt x="21" y="220"/>
                    <a:pt x="21" y="218"/>
                    <a:pt x="21" y="218"/>
                  </a:cubicBezTo>
                  <a:cubicBezTo>
                    <a:pt x="21" y="217"/>
                    <a:pt x="20" y="216"/>
                    <a:pt x="20" y="215"/>
                  </a:cubicBezTo>
                  <a:cubicBezTo>
                    <a:pt x="20" y="215"/>
                    <a:pt x="20" y="214"/>
                    <a:pt x="20" y="213"/>
                  </a:cubicBezTo>
                  <a:cubicBezTo>
                    <a:pt x="20" y="213"/>
                    <a:pt x="21" y="213"/>
                    <a:pt x="21" y="213"/>
                  </a:cubicBezTo>
                  <a:cubicBezTo>
                    <a:pt x="22" y="212"/>
                    <a:pt x="23" y="211"/>
                    <a:pt x="23" y="211"/>
                  </a:cubicBezTo>
                  <a:cubicBezTo>
                    <a:pt x="24" y="211"/>
                    <a:pt x="24" y="210"/>
                    <a:pt x="24" y="209"/>
                  </a:cubicBezTo>
                  <a:cubicBezTo>
                    <a:pt x="24" y="209"/>
                    <a:pt x="25" y="207"/>
                    <a:pt x="25" y="207"/>
                  </a:cubicBezTo>
                  <a:cubicBezTo>
                    <a:pt x="26" y="206"/>
                    <a:pt x="27" y="206"/>
                    <a:pt x="27" y="205"/>
                  </a:cubicBezTo>
                  <a:cubicBezTo>
                    <a:pt x="28" y="204"/>
                    <a:pt x="28" y="202"/>
                    <a:pt x="28" y="201"/>
                  </a:cubicBezTo>
                  <a:cubicBezTo>
                    <a:pt x="29" y="201"/>
                    <a:pt x="30" y="199"/>
                    <a:pt x="31" y="199"/>
                  </a:cubicBezTo>
                  <a:cubicBezTo>
                    <a:pt x="31" y="198"/>
                    <a:pt x="32" y="197"/>
                    <a:pt x="33" y="197"/>
                  </a:cubicBezTo>
                  <a:cubicBezTo>
                    <a:pt x="33" y="196"/>
                    <a:pt x="35" y="195"/>
                    <a:pt x="35" y="194"/>
                  </a:cubicBezTo>
                  <a:cubicBezTo>
                    <a:pt x="36" y="193"/>
                    <a:pt x="37" y="192"/>
                    <a:pt x="38" y="191"/>
                  </a:cubicBezTo>
                  <a:cubicBezTo>
                    <a:pt x="39" y="191"/>
                    <a:pt x="40" y="190"/>
                    <a:pt x="40" y="189"/>
                  </a:cubicBezTo>
                  <a:cubicBezTo>
                    <a:pt x="41" y="188"/>
                    <a:pt x="41" y="187"/>
                    <a:pt x="42" y="186"/>
                  </a:cubicBezTo>
                  <a:cubicBezTo>
                    <a:pt x="42" y="186"/>
                    <a:pt x="44" y="186"/>
                    <a:pt x="44" y="186"/>
                  </a:cubicBezTo>
                  <a:cubicBezTo>
                    <a:pt x="44" y="185"/>
                    <a:pt x="45" y="184"/>
                    <a:pt x="45" y="184"/>
                  </a:cubicBezTo>
                  <a:cubicBezTo>
                    <a:pt x="45" y="183"/>
                    <a:pt x="46" y="181"/>
                    <a:pt x="45" y="181"/>
                  </a:cubicBezTo>
                  <a:cubicBezTo>
                    <a:pt x="45" y="181"/>
                    <a:pt x="44" y="182"/>
                    <a:pt x="44" y="182"/>
                  </a:cubicBezTo>
                  <a:cubicBezTo>
                    <a:pt x="43" y="183"/>
                    <a:pt x="41" y="183"/>
                    <a:pt x="41" y="184"/>
                  </a:cubicBezTo>
                  <a:cubicBezTo>
                    <a:pt x="40" y="185"/>
                    <a:pt x="39" y="186"/>
                    <a:pt x="39" y="187"/>
                  </a:cubicBezTo>
                  <a:cubicBezTo>
                    <a:pt x="38" y="188"/>
                    <a:pt x="36" y="191"/>
                    <a:pt x="35" y="192"/>
                  </a:cubicBezTo>
                  <a:cubicBezTo>
                    <a:pt x="35" y="192"/>
                    <a:pt x="33" y="193"/>
                    <a:pt x="32" y="194"/>
                  </a:cubicBezTo>
                  <a:cubicBezTo>
                    <a:pt x="31" y="195"/>
                    <a:pt x="29" y="196"/>
                    <a:pt x="28" y="197"/>
                  </a:cubicBezTo>
                  <a:cubicBezTo>
                    <a:pt x="28" y="197"/>
                    <a:pt x="27" y="197"/>
                    <a:pt x="26" y="196"/>
                  </a:cubicBezTo>
                  <a:cubicBezTo>
                    <a:pt x="26" y="196"/>
                    <a:pt x="27" y="194"/>
                    <a:pt x="26" y="194"/>
                  </a:cubicBezTo>
                  <a:cubicBezTo>
                    <a:pt x="26" y="193"/>
                    <a:pt x="25" y="193"/>
                    <a:pt x="25" y="192"/>
                  </a:cubicBezTo>
                  <a:cubicBezTo>
                    <a:pt x="25" y="192"/>
                    <a:pt x="26" y="191"/>
                    <a:pt x="26" y="190"/>
                  </a:cubicBezTo>
                  <a:cubicBezTo>
                    <a:pt x="26" y="190"/>
                    <a:pt x="26" y="190"/>
                    <a:pt x="26" y="189"/>
                  </a:cubicBezTo>
                  <a:cubicBezTo>
                    <a:pt x="26" y="189"/>
                    <a:pt x="25" y="190"/>
                    <a:pt x="24" y="190"/>
                  </a:cubicBezTo>
                  <a:cubicBezTo>
                    <a:pt x="24" y="190"/>
                    <a:pt x="23" y="190"/>
                    <a:pt x="22" y="189"/>
                  </a:cubicBezTo>
                  <a:cubicBezTo>
                    <a:pt x="22" y="189"/>
                    <a:pt x="21" y="188"/>
                    <a:pt x="20" y="188"/>
                  </a:cubicBezTo>
                  <a:cubicBezTo>
                    <a:pt x="20" y="187"/>
                    <a:pt x="19" y="186"/>
                    <a:pt x="19" y="185"/>
                  </a:cubicBezTo>
                  <a:cubicBezTo>
                    <a:pt x="19" y="184"/>
                    <a:pt x="19" y="182"/>
                    <a:pt x="19" y="181"/>
                  </a:cubicBezTo>
                  <a:cubicBezTo>
                    <a:pt x="20" y="180"/>
                    <a:pt x="20" y="176"/>
                    <a:pt x="20" y="174"/>
                  </a:cubicBezTo>
                  <a:cubicBezTo>
                    <a:pt x="21" y="173"/>
                    <a:pt x="21" y="171"/>
                    <a:pt x="22" y="170"/>
                  </a:cubicBezTo>
                  <a:cubicBezTo>
                    <a:pt x="22" y="169"/>
                    <a:pt x="24" y="168"/>
                    <a:pt x="24" y="167"/>
                  </a:cubicBezTo>
                  <a:cubicBezTo>
                    <a:pt x="25" y="167"/>
                    <a:pt x="25" y="165"/>
                    <a:pt x="25" y="164"/>
                  </a:cubicBezTo>
                  <a:cubicBezTo>
                    <a:pt x="26" y="163"/>
                    <a:pt x="26" y="162"/>
                    <a:pt x="26" y="161"/>
                  </a:cubicBezTo>
                  <a:cubicBezTo>
                    <a:pt x="26" y="160"/>
                    <a:pt x="28" y="159"/>
                    <a:pt x="28" y="159"/>
                  </a:cubicBezTo>
                  <a:cubicBezTo>
                    <a:pt x="29" y="158"/>
                    <a:pt x="30" y="157"/>
                    <a:pt x="30" y="157"/>
                  </a:cubicBezTo>
                  <a:cubicBezTo>
                    <a:pt x="30" y="156"/>
                    <a:pt x="31" y="154"/>
                    <a:pt x="30" y="154"/>
                  </a:cubicBezTo>
                  <a:cubicBezTo>
                    <a:pt x="30" y="153"/>
                    <a:pt x="28" y="156"/>
                    <a:pt x="27" y="156"/>
                  </a:cubicBezTo>
                  <a:cubicBezTo>
                    <a:pt x="27" y="156"/>
                    <a:pt x="26" y="157"/>
                    <a:pt x="26" y="157"/>
                  </a:cubicBezTo>
                  <a:cubicBezTo>
                    <a:pt x="26" y="158"/>
                    <a:pt x="25" y="159"/>
                    <a:pt x="24" y="160"/>
                  </a:cubicBezTo>
                  <a:cubicBezTo>
                    <a:pt x="24" y="161"/>
                    <a:pt x="23" y="162"/>
                    <a:pt x="22" y="162"/>
                  </a:cubicBezTo>
                  <a:cubicBezTo>
                    <a:pt x="22" y="162"/>
                    <a:pt x="21" y="163"/>
                    <a:pt x="21" y="163"/>
                  </a:cubicBezTo>
                  <a:cubicBezTo>
                    <a:pt x="20" y="164"/>
                    <a:pt x="20" y="165"/>
                    <a:pt x="20" y="166"/>
                  </a:cubicBezTo>
                  <a:cubicBezTo>
                    <a:pt x="19" y="166"/>
                    <a:pt x="19" y="167"/>
                    <a:pt x="18" y="166"/>
                  </a:cubicBezTo>
                  <a:cubicBezTo>
                    <a:pt x="18" y="166"/>
                    <a:pt x="17" y="166"/>
                    <a:pt x="17" y="165"/>
                  </a:cubicBezTo>
                  <a:cubicBezTo>
                    <a:pt x="17" y="165"/>
                    <a:pt x="17" y="164"/>
                    <a:pt x="17" y="163"/>
                  </a:cubicBezTo>
                  <a:cubicBezTo>
                    <a:pt x="17" y="162"/>
                    <a:pt x="16" y="161"/>
                    <a:pt x="16" y="160"/>
                  </a:cubicBezTo>
                  <a:cubicBezTo>
                    <a:pt x="16" y="160"/>
                    <a:pt x="16" y="159"/>
                    <a:pt x="17" y="159"/>
                  </a:cubicBezTo>
                  <a:cubicBezTo>
                    <a:pt x="17" y="158"/>
                    <a:pt x="18" y="157"/>
                    <a:pt x="19" y="157"/>
                  </a:cubicBezTo>
                  <a:cubicBezTo>
                    <a:pt x="19" y="156"/>
                    <a:pt x="19" y="155"/>
                    <a:pt x="19" y="155"/>
                  </a:cubicBezTo>
                  <a:cubicBezTo>
                    <a:pt x="20" y="154"/>
                    <a:pt x="20" y="153"/>
                    <a:pt x="20" y="152"/>
                  </a:cubicBezTo>
                  <a:cubicBezTo>
                    <a:pt x="21" y="152"/>
                    <a:pt x="21" y="150"/>
                    <a:pt x="22" y="149"/>
                  </a:cubicBezTo>
                  <a:cubicBezTo>
                    <a:pt x="22" y="149"/>
                    <a:pt x="22" y="148"/>
                    <a:pt x="23" y="147"/>
                  </a:cubicBezTo>
                  <a:cubicBezTo>
                    <a:pt x="23" y="146"/>
                    <a:pt x="25" y="146"/>
                    <a:pt x="25" y="145"/>
                  </a:cubicBezTo>
                  <a:cubicBezTo>
                    <a:pt x="25" y="144"/>
                    <a:pt x="26" y="143"/>
                    <a:pt x="26" y="143"/>
                  </a:cubicBezTo>
                  <a:cubicBezTo>
                    <a:pt x="26" y="142"/>
                    <a:pt x="27" y="141"/>
                    <a:pt x="27" y="140"/>
                  </a:cubicBezTo>
                  <a:cubicBezTo>
                    <a:pt x="28" y="140"/>
                    <a:pt x="29" y="139"/>
                    <a:pt x="30" y="138"/>
                  </a:cubicBezTo>
                  <a:cubicBezTo>
                    <a:pt x="30" y="138"/>
                    <a:pt x="31" y="136"/>
                    <a:pt x="32" y="135"/>
                  </a:cubicBezTo>
                  <a:cubicBezTo>
                    <a:pt x="32" y="135"/>
                    <a:pt x="33" y="135"/>
                    <a:pt x="34" y="134"/>
                  </a:cubicBezTo>
                  <a:cubicBezTo>
                    <a:pt x="34" y="134"/>
                    <a:pt x="34" y="134"/>
                    <a:pt x="34" y="133"/>
                  </a:cubicBezTo>
                  <a:cubicBezTo>
                    <a:pt x="34" y="133"/>
                    <a:pt x="33" y="133"/>
                    <a:pt x="32" y="133"/>
                  </a:cubicBezTo>
                  <a:cubicBezTo>
                    <a:pt x="32" y="133"/>
                    <a:pt x="32" y="134"/>
                    <a:pt x="32" y="134"/>
                  </a:cubicBezTo>
                  <a:cubicBezTo>
                    <a:pt x="31" y="134"/>
                    <a:pt x="31" y="133"/>
                    <a:pt x="31" y="133"/>
                  </a:cubicBezTo>
                  <a:cubicBezTo>
                    <a:pt x="31" y="133"/>
                    <a:pt x="32" y="132"/>
                    <a:pt x="32" y="132"/>
                  </a:cubicBezTo>
                  <a:cubicBezTo>
                    <a:pt x="32" y="132"/>
                    <a:pt x="33" y="131"/>
                    <a:pt x="33" y="131"/>
                  </a:cubicBezTo>
                  <a:cubicBezTo>
                    <a:pt x="33" y="131"/>
                    <a:pt x="33" y="130"/>
                    <a:pt x="33" y="130"/>
                  </a:cubicBezTo>
                  <a:cubicBezTo>
                    <a:pt x="32" y="130"/>
                    <a:pt x="32" y="131"/>
                    <a:pt x="31" y="13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6" name="Freeform 267"/>
            <p:cNvSpPr>
              <a:spLocks/>
            </p:cNvSpPr>
            <p:nvPr/>
          </p:nvSpPr>
          <p:spPr bwMode="auto">
            <a:xfrm>
              <a:off x="1282701" y="1987550"/>
              <a:ext cx="63500" cy="60325"/>
            </a:xfrm>
            <a:custGeom>
              <a:avLst/>
              <a:gdLst/>
              <a:ahLst/>
              <a:cxnLst>
                <a:cxn ang="0">
                  <a:pos x="34" y="25"/>
                </a:cxn>
                <a:cxn ang="0">
                  <a:pos x="34" y="28"/>
                </a:cxn>
                <a:cxn ang="0">
                  <a:pos x="32" y="31"/>
                </a:cxn>
                <a:cxn ang="0">
                  <a:pos x="29" y="32"/>
                </a:cxn>
                <a:cxn ang="0">
                  <a:pos x="26" y="32"/>
                </a:cxn>
                <a:cxn ang="0">
                  <a:pos x="22" y="32"/>
                </a:cxn>
                <a:cxn ang="0">
                  <a:pos x="19" y="31"/>
                </a:cxn>
                <a:cxn ang="0">
                  <a:pos x="16" y="30"/>
                </a:cxn>
                <a:cxn ang="0">
                  <a:pos x="14" y="30"/>
                </a:cxn>
                <a:cxn ang="0">
                  <a:pos x="13" y="28"/>
                </a:cxn>
                <a:cxn ang="0">
                  <a:pos x="11" y="26"/>
                </a:cxn>
                <a:cxn ang="0">
                  <a:pos x="10" y="24"/>
                </a:cxn>
                <a:cxn ang="0">
                  <a:pos x="9" y="22"/>
                </a:cxn>
                <a:cxn ang="0">
                  <a:pos x="8" y="22"/>
                </a:cxn>
                <a:cxn ang="0">
                  <a:pos x="5" y="24"/>
                </a:cxn>
                <a:cxn ang="0">
                  <a:pos x="3" y="24"/>
                </a:cxn>
                <a:cxn ang="0">
                  <a:pos x="2" y="24"/>
                </a:cxn>
                <a:cxn ang="0">
                  <a:pos x="0" y="25"/>
                </a:cxn>
                <a:cxn ang="0">
                  <a:pos x="0" y="21"/>
                </a:cxn>
                <a:cxn ang="0">
                  <a:pos x="1" y="18"/>
                </a:cxn>
                <a:cxn ang="0">
                  <a:pos x="3" y="16"/>
                </a:cxn>
                <a:cxn ang="0">
                  <a:pos x="3" y="14"/>
                </a:cxn>
                <a:cxn ang="0">
                  <a:pos x="3" y="12"/>
                </a:cxn>
                <a:cxn ang="0">
                  <a:pos x="2" y="10"/>
                </a:cxn>
                <a:cxn ang="0">
                  <a:pos x="3" y="8"/>
                </a:cxn>
                <a:cxn ang="0">
                  <a:pos x="5" y="7"/>
                </a:cxn>
                <a:cxn ang="0">
                  <a:pos x="8" y="4"/>
                </a:cxn>
                <a:cxn ang="0">
                  <a:pos x="13" y="2"/>
                </a:cxn>
                <a:cxn ang="0">
                  <a:pos x="16" y="0"/>
                </a:cxn>
                <a:cxn ang="0">
                  <a:pos x="18" y="0"/>
                </a:cxn>
                <a:cxn ang="0">
                  <a:pos x="21" y="1"/>
                </a:cxn>
                <a:cxn ang="0">
                  <a:pos x="23" y="4"/>
                </a:cxn>
                <a:cxn ang="0">
                  <a:pos x="27" y="7"/>
                </a:cxn>
                <a:cxn ang="0">
                  <a:pos x="30" y="9"/>
                </a:cxn>
                <a:cxn ang="0">
                  <a:pos x="33" y="9"/>
                </a:cxn>
                <a:cxn ang="0">
                  <a:pos x="33" y="11"/>
                </a:cxn>
                <a:cxn ang="0">
                  <a:pos x="33" y="13"/>
                </a:cxn>
                <a:cxn ang="0">
                  <a:pos x="33" y="16"/>
                </a:cxn>
                <a:cxn ang="0">
                  <a:pos x="34" y="19"/>
                </a:cxn>
                <a:cxn ang="0">
                  <a:pos x="33" y="22"/>
                </a:cxn>
                <a:cxn ang="0">
                  <a:pos x="34" y="25"/>
                </a:cxn>
              </a:cxnLst>
              <a:rect l="0" t="0" r="r" b="b"/>
              <a:pathLst>
                <a:path w="34" h="32">
                  <a:moveTo>
                    <a:pt x="34" y="25"/>
                  </a:moveTo>
                  <a:cubicBezTo>
                    <a:pt x="34" y="26"/>
                    <a:pt x="34" y="28"/>
                    <a:pt x="34" y="28"/>
                  </a:cubicBezTo>
                  <a:cubicBezTo>
                    <a:pt x="34" y="29"/>
                    <a:pt x="33" y="30"/>
                    <a:pt x="32" y="31"/>
                  </a:cubicBezTo>
                  <a:cubicBezTo>
                    <a:pt x="32" y="31"/>
                    <a:pt x="30" y="32"/>
                    <a:pt x="29" y="32"/>
                  </a:cubicBezTo>
                  <a:cubicBezTo>
                    <a:pt x="29" y="32"/>
                    <a:pt x="27" y="32"/>
                    <a:pt x="26" y="32"/>
                  </a:cubicBezTo>
                  <a:cubicBezTo>
                    <a:pt x="25" y="32"/>
                    <a:pt x="23" y="32"/>
                    <a:pt x="22" y="32"/>
                  </a:cubicBezTo>
                  <a:cubicBezTo>
                    <a:pt x="21" y="32"/>
                    <a:pt x="20" y="31"/>
                    <a:pt x="19" y="31"/>
                  </a:cubicBezTo>
                  <a:cubicBezTo>
                    <a:pt x="18" y="30"/>
                    <a:pt x="16" y="30"/>
                    <a:pt x="16" y="30"/>
                  </a:cubicBezTo>
                  <a:cubicBezTo>
                    <a:pt x="15" y="30"/>
                    <a:pt x="15" y="30"/>
                    <a:pt x="14" y="30"/>
                  </a:cubicBezTo>
                  <a:cubicBezTo>
                    <a:pt x="14" y="30"/>
                    <a:pt x="14" y="29"/>
                    <a:pt x="13" y="28"/>
                  </a:cubicBezTo>
                  <a:cubicBezTo>
                    <a:pt x="13" y="28"/>
                    <a:pt x="11" y="27"/>
                    <a:pt x="11" y="26"/>
                  </a:cubicBezTo>
                  <a:cubicBezTo>
                    <a:pt x="10" y="26"/>
                    <a:pt x="11" y="25"/>
                    <a:pt x="10" y="24"/>
                  </a:cubicBezTo>
                  <a:cubicBezTo>
                    <a:pt x="10" y="24"/>
                    <a:pt x="10" y="23"/>
                    <a:pt x="9" y="22"/>
                  </a:cubicBezTo>
                  <a:cubicBezTo>
                    <a:pt x="9" y="22"/>
                    <a:pt x="8" y="22"/>
                    <a:pt x="8" y="22"/>
                  </a:cubicBezTo>
                  <a:cubicBezTo>
                    <a:pt x="7" y="22"/>
                    <a:pt x="6" y="23"/>
                    <a:pt x="5" y="24"/>
                  </a:cubicBezTo>
                  <a:cubicBezTo>
                    <a:pt x="4" y="24"/>
                    <a:pt x="3" y="23"/>
                    <a:pt x="3" y="24"/>
                  </a:cubicBezTo>
                  <a:cubicBezTo>
                    <a:pt x="3" y="24"/>
                    <a:pt x="2" y="24"/>
                    <a:pt x="2" y="24"/>
                  </a:cubicBezTo>
                  <a:cubicBezTo>
                    <a:pt x="1" y="25"/>
                    <a:pt x="0" y="25"/>
                    <a:pt x="0" y="25"/>
                  </a:cubicBezTo>
                  <a:cubicBezTo>
                    <a:pt x="0" y="24"/>
                    <a:pt x="0" y="22"/>
                    <a:pt x="0" y="21"/>
                  </a:cubicBezTo>
                  <a:cubicBezTo>
                    <a:pt x="0" y="20"/>
                    <a:pt x="1" y="19"/>
                    <a:pt x="1" y="18"/>
                  </a:cubicBezTo>
                  <a:cubicBezTo>
                    <a:pt x="1" y="17"/>
                    <a:pt x="2" y="16"/>
                    <a:pt x="3" y="16"/>
                  </a:cubicBezTo>
                  <a:cubicBezTo>
                    <a:pt x="3" y="15"/>
                    <a:pt x="3" y="14"/>
                    <a:pt x="3" y="14"/>
                  </a:cubicBezTo>
                  <a:cubicBezTo>
                    <a:pt x="3" y="13"/>
                    <a:pt x="3" y="12"/>
                    <a:pt x="3" y="12"/>
                  </a:cubicBezTo>
                  <a:cubicBezTo>
                    <a:pt x="3" y="11"/>
                    <a:pt x="2" y="10"/>
                    <a:pt x="2" y="10"/>
                  </a:cubicBezTo>
                  <a:cubicBezTo>
                    <a:pt x="2" y="9"/>
                    <a:pt x="3" y="8"/>
                    <a:pt x="3" y="8"/>
                  </a:cubicBezTo>
                  <a:cubicBezTo>
                    <a:pt x="3" y="8"/>
                    <a:pt x="4" y="7"/>
                    <a:pt x="5" y="7"/>
                  </a:cubicBezTo>
                  <a:cubicBezTo>
                    <a:pt x="5" y="6"/>
                    <a:pt x="7" y="5"/>
                    <a:pt x="8" y="4"/>
                  </a:cubicBezTo>
                  <a:cubicBezTo>
                    <a:pt x="10" y="4"/>
                    <a:pt x="12" y="3"/>
                    <a:pt x="13" y="2"/>
                  </a:cubicBezTo>
                  <a:cubicBezTo>
                    <a:pt x="14" y="2"/>
                    <a:pt x="16" y="1"/>
                    <a:pt x="16" y="0"/>
                  </a:cubicBezTo>
                  <a:cubicBezTo>
                    <a:pt x="17" y="0"/>
                    <a:pt x="18" y="0"/>
                    <a:pt x="18" y="0"/>
                  </a:cubicBezTo>
                  <a:cubicBezTo>
                    <a:pt x="19" y="0"/>
                    <a:pt x="21" y="1"/>
                    <a:pt x="21" y="1"/>
                  </a:cubicBezTo>
                  <a:cubicBezTo>
                    <a:pt x="22" y="2"/>
                    <a:pt x="23" y="3"/>
                    <a:pt x="23" y="4"/>
                  </a:cubicBezTo>
                  <a:cubicBezTo>
                    <a:pt x="24" y="5"/>
                    <a:pt x="26" y="6"/>
                    <a:pt x="27" y="7"/>
                  </a:cubicBezTo>
                  <a:cubicBezTo>
                    <a:pt x="28" y="7"/>
                    <a:pt x="29" y="8"/>
                    <a:pt x="30" y="9"/>
                  </a:cubicBezTo>
                  <a:cubicBezTo>
                    <a:pt x="30" y="9"/>
                    <a:pt x="32" y="9"/>
                    <a:pt x="33" y="9"/>
                  </a:cubicBezTo>
                  <a:cubicBezTo>
                    <a:pt x="33" y="10"/>
                    <a:pt x="33" y="11"/>
                    <a:pt x="33" y="11"/>
                  </a:cubicBezTo>
                  <a:cubicBezTo>
                    <a:pt x="33" y="12"/>
                    <a:pt x="33" y="13"/>
                    <a:pt x="33" y="13"/>
                  </a:cubicBezTo>
                  <a:cubicBezTo>
                    <a:pt x="33" y="14"/>
                    <a:pt x="33" y="15"/>
                    <a:pt x="33" y="16"/>
                  </a:cubicBezTo>
                  <a:cubicBezTo>
                    <a:pt x="33" y="17"/>
                    <a:pt x="34" y="18"/>
                    <a:pt x="34" y="19"/>
                  </a:cubicBezTo>
                  <a:cubicBezTo>
                    <a:pt x="34" y="20"/>
                    <a:pt x="33" y="21"/>
                    <a:pt x="33" y="22"/>
                  </a:cubicBezTo>
                  <a:cubicBezTo>
                    <a:pt x="33" y="23"/>
                    <a:pt x="34" y="24"/>
                    <a:pt x="34" y="2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7" name="Freeform 268"/>
            <p:cNvSpPr>
              <a:spLocks/>
            </p:cNvSpPr>
            <p:nvPr/>
          </p:nvSpPr>
          <p:spPr bwMode="auto">
            <a:xfrm>
              <a:off x="1162051" y="1714500"/>
              <a:ext cx="6350" cy="6350"/>
            </a:xfrm>
            <a:custGeom>
              <a:avLst/>
              <a:gdLst/>
              <a:ahLst/>
              <a:cxnLst>
                <a:cxn ang="0">
                  <a:pos x="3" y="0"/>
                </a:cxn>
                <a:cxn ang="0">
                  <a:pos x="2" y="0"/>
                </a:cxn>
                <a:cxn ang="0">
                  <a:pos x="1" y="1"/>
                </a:cxn>
                <a:cxn ang="0">
                  <a:pos x="1" y="3"/>
                </a:cxn>
                <a:cxn ang="0">
                  <a:pos x="2" y="4"/>
                </a:cxn>
                <a:cxn ang="0">
                  <a:pos x="3" y="3"/>
                </a:cxn>
                <a:cxn ang="0">
                  <a:pos x="3" y="1"/>
                </a:cxn>
                <a:cxn ang="0">
                  <a:pos x="3" y="0"/>
                </a:cxn>
              </a:cxnLst>
              <a:rect l="0" t="0" r="r" b="b"/>
              <a:pathLst>
                <a:path w="4" h="4">
                  <a:moveTo>
                    <a:pt x="3" y="0"/>
                  </a:moveTo>
                  <a:cubicBezTo>
                    <a:pt x="3" y="0"/>
                    <a:pt x="2" y="0"/>
                    <a:pt x="2" y="0"/>
                  </a:cubicBezTo>
                  <a:cubicBezTo>
                    <a:pt x="2" y="0"/>
                    <a:pt x="1" y="1"/>
                    <a:pt x="1" y="1"/>
                  </a:cubicBezTo>
                  <a:cubicBezTo>
                    <a:pt x="0" y="2"/>
                    <a:pt x="1" y="2"/>
                    <a:pt x="1" y="3"/>
                  </a:cubicBezTo>
                  <a:cubicBezTo>
                    <a:pt x="1" y="3"/>
                    <a:pt x="2" y="4"/>
                    <a:pt x="2" y="4"/>
                  </a:cubicBezTo>
                  <a:cubicBezTo>
                    <a:pt x="2" y="4"/>
                    <a:pt x="3" y="3"/>
                    <a:pt x="3" y="3"/>
                  </a:cubicBezTo>
                  <a:cubicBezTo>
                    <a:pt x="4" y="3"/>
                    <a:pt x="3" y="2"/>
                    <a:pt x="3" y="1"/>
                  </a:cubicBezTo>
                  <a:cubicBezTo>
                    <a:pt x="3" y="1"/>
                    <a:pt x="4" y="0"/>
                    <a:pt x="3"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8" name="Freeform 269"/>
            <p:cNvSpPr>
              <a:spLocks/>
            </p:cNvSpPr>
            <p:nvPr/>
          </p:nvSpPr>
          <p:spPr bwMode="auto">
            <a:xfrm>
              <a:off x="1062038" y="2090738"/>
              <a:ext cx="26988" cy="39688"/>
            </a:xfrm>
            <a:custGeom>
              <a:avLst/>
              <a:gdLst/>
              <a:ahLst/>
              <a:cxnLst>
                <a:cxn ang="0">
                  <a:pos x="13" y="8"/>
                </a:cxn>
                <a:cxn ang="0">
                  <a:pos x="13" y="7"/>
                </a:cxn>
                <a:cxn ang="0">
                  <a:pos x="11" y="7"/>
                </a:cxn>
                <a:cxn ang="0">
                  <a:pos x="13" y="4"/>
                </a:cxn>
                <a:cxn ang="0">
                  <a:pos x="14" y="3"/>
                </a:cxn>
                <a:cxn ang="0">
                  <a:pos x="14" y="0"/>
                </a:cxn>
                <a:cxn ang="0">
                  <a:pos x="12" y="0"/>
                </a:cxn>
                <a:cxn ang="0">
                  <a:pos x="10" y="0"/>
                </a:cxn>
                <a:cxn ang="0">
                  <a:pos x="8" y="1"/>
                </a:cxn>
                <a:cxn ang="0">
                  <a:pos x="8" y="2"/>
                </a:cxn>
                <a:cxn ang="0">
                  <a:pos x="10" y="3"/>
                </a:cxn>
                <a:cxn ang="0">
                  <a:pos x="8" y="4"/>
                </a:cxn>
                <a:cxn ang="0">
                  <a:pos x="8" y="5"/>
                </a:cxn>
                <a:cxn ang="0">
                  <a:pos x="7" y="5"/>
                </a:cxn>
                <a:cxn ang="0">
                  <a:pos x="6" y="4"/>
                </a:cxn>
                <a:cxn ang="0">
                  <a:pos x="5" y="5"/>
                </a:cxn>
                <a:cxn ang="0">
                  <a:pos x="5" y="7"/>
                </a:cxn>
                <a:cxn ang="0">
                  <a:pos x="4" y="8"/>
                </a:cxn>
                <a:cxn ang="0">
                  <a:pos x="2" y="11"/>
                </a:cxn>
                <a:cxn ang="0">
                  <a:pos x="0" y="12"/>
                </a:cxn>
                <a:cxn ang="0">
                  <a:pos x="1" y="13"/>
                </a:cxn>
                <a:cxn ang="0">
                  <a:pos x="2" y="14"/>
                </a:cxn>
                <a:cxn ang="0">
                  <a:pos x="2" y="16"/>
                </a:cxn>
                <a:cxn ang="0">
                  <a:pos x="1" y="17"/>
                </a:cxn>
                <a:cxn ang="0">
                  <a:pos x="0" y="19"/>
                </a:cxn>
                <a:cxn ang="0">
                  <a:pos x="1" y="20"/>
                </a:cxn>
                <a:cxn ang="0">
                  <a:pos x="2" y="21"/>
                </a:cxn>
                <a:cxn ang="0">
                  <a:pos x="4" y="20"/>
                </a:cxn>
                <a:cxn ang="0">
                  <a:pos x="6" y="20"/>
                </a:cxn>
                <a:cxn ang="0">
                  <a:pos x="8" y="19"/>
                </a:cxn>
                <a:cxn ang="0">
                  <a:pos x="8" y="18"/>
                </a:cxn>
                <a:cxn ang="0">
                  <a:pos x="7" y="17"/>
                </a:cxn>
                <a:cxn ang="0">
                  <a:pos x="8" y="16"/>
                </a:cxn>
                <a:cxn ang="0">
                  <a:pos x="9" y="15"/>
                </a:cxn>
                <a:cxn ang="0">
                  <a:pos x="9" y="14"/>
                </a:cxn>
                <a:cxn ang="0">
                  <a:pos x="8" y="14"/>
                </a:cxn>
                <a:cxn ang="0">
                  <a:pos x="9" y="12"/>
                </a:cxn>
                <a:cxn ang="0">
                  <a:pos x="9" y="11"/>
                </a:cxn>
                <a:cxn ang="0">
                  <a:pos x="10" y="9"/>
                </a:cxn>
                <a:cxn ang="0">
                  <a:pos x="12" y="9"/>
                </a:cxn>
                <a:cxn ang="0">
                  <a:pos x="13" y="8"/>
                </a:cxn>
              </a:cxnLst>
              <a:rect l="0" t="0" r="r" b="b"/>
              <a:pathLst>
                <a:path w="15" h="21">
                  <a:moveTo>
                    <a:pt x="13" y="8"/>
                  </a:moveTo>
                  <a:cubicBezTo>
                    <a:pt x="13" y="8"/>
                    <a:pt x="13" y="7"/>
                    <a:pt x="13" y="7"/>
                  </a:cubicBezTo>
                  <a:cubicBezTo>
                    <a:pt x="12" y="7"/>
                    <a:pt x="12" y="7"/>
                    <a:pt x="11" y="7"/>
                  </a:cubicBezTo>
                  <a:cubicBezTo>
                    <a:pt x="11" y="6"/>
                    <a:pt x="12" y="5"/>
                    <a:pt x="13" y="4"/>
                  </a:cubicBezTo>
                  <a:cubicBezTo>
                    <a:pt x="13" y="4"/>
                    <a:pt x="14" y="3"/>
                    <a:pt x="14" y="3"/>
                  </a:cubicBezTo>
                  <a:cubicBezTo>
                    <a:pt x="15" y="2"/>
                    <a:pt x="14" y="1"/>
                    <a:pt x="14" y="0"/>
                  </a:cubicBezTo>
                  <a:cubicBezTo>
                    <a:pt x="13" y="0"/>
                    <a:pt x="12" y="0"/>
                    <a:pt x="12" y="0"/>
                  </a:cubicBezTo>
                  <a:cubicBezTo>
                    <a:pt x="11" y="0"/>
                    <a:pt x="10" y="0"/>
                    <a:pt x="10" y="0"/>
                  </a:cubicBezTo>
                  <a:cubicBezTo>
                    <a:pt x="9" y="0"/>
                    <a:pt x="8" y="0"/>
                    <a:pt x="8" y="1"/>
                  </a:cubicBezTo>
                  <a:cubicBezTo>
                    <a:pt x="8" y="1"/>
                    <a:pt x="8" y="2"/>
                    <a:pt x="8" y="2"/>
                  </a:cubicBezTo>
                  <a:cubicBezTo>
                    <a:pt x="8" y="2"/>
                    <a:pt x="10" y="2"/>
                    <a:pt x="10" y="3"/>
                  </a:cubicBezTo>
                  <a:cubicBezTo>
                    <a:pt x="10" y="3"/>
                    <a:pt x="8" y="4"/>
                    <a:pt x="8" y="4"/>
                  </a:cubicBezTo>
                  <a:cubicBezTo>
                    <a:pt x="8" y="4"/>
                    <a:pt x="8" y="5"/>
                    <a:pt x="8" y="5"/>
                  </a:cubicBezTo>
                  <a:cubicBezTo>
                    <a:pt x="8" y="5"/>
                    <a:pt x="7" y="5"/>
                    <a:pt x="7" y="5"/>
                  </a:cubicBezTo>
                  <a:cubicBezTo>
                    <a:pt x="6" y="5"/>
                    <a:pt x="7" y="4"/>
                    <a:pt x="6" y="4"/>
                  </a:cubicBezTo>
                  <a:cubicBezTo>
                    <a:pt x="6" y="4"/>
                    <a:pt x="5" y="5"/>
                    <a:pt x="5" y="5"/>
                  </a:cubicBezTo>
                  <a:cubicBezTo>
                    <a:pt x="5" y="5"/>
                    <a:pt x="5" y="6"/>
                    <a:pt x="5" y="7"/>
                  </a:cubicBezTo>
                  <a:cubicBezTo>
                    <a:pt x="5" y="7"/>
                    <a:pt x="4" y="8"/>
                    <a:pt x="4" y="8"/>
                  </a:cubicBezTo>
                  <a:cubicBezTo>
                    <a:pt x="3" y="9"/>
                    <a:pt x="2" y="10"/>
                    <a:pt x="2" y="11"/>
                  </a:cubicBezTo>
                  <a:cubicBezTo>
                    <a:pt x="1" y="11"/>
                    <a:pt x="0" y="11"/>
                    <a:pt x="0" y="12"/>
                  </a:cubicBezTo>
                  <a:cubicBezTo>
                    <a:pt x="0" y="12"/>
                    <a:pt x="0" y="13"/>
                    <a:pt x="1" y="13"/>
                  </a:cubicBezTo>
                  <a:cubicBezTo>
                    <a:pt x="1" y="14"/>
                    <a:pt x="2" y="14"/>
                    <a:pt x="2" y="14"/>
                  </a:cubicBezTo>
                  <a:cubicBezTo>
                    <a:pt x="2" y="14"/>
                    <a:pt x="2" y="15"/>
                    <a:pt x="2" y="16"/>
                  </a:cubicBezTo>
                  <a:cubicBezTo>
                    <a:pt x="1" y="16"/>
                    <a:pt x="1" y="17"/>
                    <a:pt x="1" y="17"/>
                  </a:cubicBezTo>
                  <a:cubicBezTo>
                    <a:pt x="0" y="17"/>
                    <a:pt x="0" y="18"/>
                    <a:pt x="0" y="19"/>
                  </a:cubicBezTo>
                  <a:cubicBezTo>
                    <a:pt x="0" y="19"/>
                    <a:pt x="0" y="20"/>
                    <a:pt x="1" y="20"/>
                  </a:cubicBezTo>
                  <a:cubicBezTo>
                    <a:pt x="1" y="21"/>
                    <a:pt x="2" y="21"/>
                    <a:pt x="2" y="21"/>
                  </a:cubicBezTo>
                  <a:cubicBezTo>
                    <a:pt x="3" y="21"/>
                    <a:pt x="4" y="20"/>
                    <a:pt x="4" y="20"/>
                  </a:cubicBezTo>
                  <a:cubicBezTo>
                    <a:pt x="4" y="20"/>
                    <a:pt x="6" y="20"/>
                    <a:pt x="6" y="20"/>
                  </a:cubicBezTo>
                  <a:cubicBezTo>
                    <a:pt x="7" y="19"/>
                    <a:pt x="8" y="19"/>
                    <a:pt x="8" y="19"/>
                  </a:cubicBezTo>
                  <a:cubicBezTo>
                    <a:pt x="9" y="19"/>
                    <a:pt x="8" y="18"/>
                    <a:pt x="8" y="18"/>
                  </a:cubicBezTo>
                  <a:cubicBezTo>
                    <a:pt x="8" y="18"/>
                    <a:pt x="7" y="17"/>
                    <a:pt x="7" y="17"/>
                  </a:cubicBezTo>
                  <a:cubicBezTo>
                    <a:pt x="7" y="17"/>
                    <a:pt x="8" y="16"/>
                    <a:pt x="8" y="16"/>
                  </a:cubicBezTo>
                  <a:cubicBezTo>
                    <a:pt x="8" y="16"/>
                    <a:pt x="9" y="16"/>
                    <a:pt x="9" y="15"/>
                  </a:cubicBezTo>
                  <a:cubicBezTo>
                    <a:pt x="9" y="15"/>
                    <a:pt x="9" y="15"/>
                    <a:pt x="9" y="14"/>
                  </a:cubicBezTo>
                  <a:cubicBezTo>
                    <a:pt x="9" y="14"/>
                    <a:pt x="9" y="14"/>
                    <a:pt x="8" y="14"/>
                  </a:cubicBezTo>
                  <a:cubicBezTo>
                    <a:pt x="8" y="13"/>
                    <a:pt x="9" y="13"/>
                    <a:pt x="9" y="12"/>
                  </a:cubicBezTo>
                  <a:cubicBezTo>
                    <a:pt x="9" y="12"/>
                    <a:pt x="9" y="11"/>
                    <a:pt x="9" y="11"/>
                  </a:cubicBezTo>
                  <a:cubicBezTo>
                    <a:pt x="10" y="11"/>
                    <a:pt x="10" y="10"/>
                    <a:pt x="10" y="9"/>
                  </a:cubicBezTo>
                  <a:cubicBezTo>
                    <a:pt x="11" y="9"/>
                    <a:pt x="12" y="9"/>
                    <a:pt x="12" y="9"/>
                  </a:cubicBezTo>
                  <a:cubicBezTo>
                    <a:pt x="12" y="9"/>
                    <a:pt x="13" y="9"/>
                    <a:pt x="13"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9" name="Freeform 270"/>
            <p:cNvSpPr>
              <a:spLocks/>
            </p:cNvSpPr>
            <p:nvPr/>
          </p:nvSpPr>
          <p:spPr bwMode="auto">
            <a:xfrm>
              <a:off x="871538" y="1993900"/>
              <a:ext cx="133350" cy="165100"/>
            </a:xfrm>
            <a:custGeom>
              <a:avLst/>
              <a:gdLst/>
              <a:ahLst/>
              <a:cxnLst>
                <a:cxn ang="0">
                  <a:pos x="69" y="56"/>
                </a:cxn>
                <a:cxn ang="0">
                  <a:pos x="69" y="49"/>
                </a:cxn>
                <a:cxn ang="0">
                  <a:pos x="67" y="43"/>
                </a:cxn>
                <a:cxn ang="0">
                  <a:pos x="60" y="32"/>
                </a:cxn>
                <a:cxn ang="0">
                  <a:pos x="59" y="16"/>
                </a:cxn>
                <a:cxn ang="0">
                  <a:pos x="57" y="10"/>
                </a:cxn>
                <a:cxn ang="0">
                  <a:pos x="59" y="1"/>
                </a:cxn>
                <a:cxn ang="0">
                  <a:pos x="53" y="2"/>
                </a:cxn>
                <a:cxn ang="0">
                  <a:pos x="48" y="4"/>
                </a:cxn>
                <a:cxn ang="0">
                  <a:pos x="42" y="10"/>
                </a:cxn>
                <a:cxn ang="0">
                  <a:pos x="37" y="10"/>
                </a:cxn>
                <a:cxn ang="0">
                  <a:pos x="35" y="14"/>
                </a:cxn>
                <a:cxn ang="0">
                  <a:pos x="33" y="16"/>
                </a:cxn>
                <a:cxn ang="0">
                  <a:pos x="33" y="21"/>
                </a:cxn>
                <a:cxn ang="0">
                  <a:pos x="32" y="25"/>
                </a:cxn>
                <a:cxn ang="0">
                  <a:pos x="29" y="23"/>
                </a:cxn>
                <a:cxn ang="0">
                  <a:pos x="30" y="13"/>
                </a:cxn>
                <a:cxn ang="0">
                  <a:pos x="28" y="11"/>
                </a:cxn>
                <a:cxn ang="0">
                  <a:pos x="20" y="18"/>
                </a:cxn>
                <a:cxn ang="0">
                  <a:pos x="15" y="19"/>
                </a:cxn>
                <a:cxn ang="0">
                  <a:pos x="14" y="28"/>
                </a:cxn>
                <a:cxn ang="0">
                  <a:pos x="10" y="33"/>
                </a:cxn>
                <a:cxn ang="0">
                  <a:pos x="13" y="36"/>
                </a:cxn>
                <a:cxn ang="0">
                  <a:pos x="12" y="42"/>
                </a:cxn>
                <a:cxn ang="0">
                  <a:pos x="8" y="48"/>
                </a:cxn>
                <a:cxn ang="0">
                  <a:pos x="5" y="54"/>
                </a:cxn>
                <a:cxn ang="0">
                  <a:pos x="0" y="59"/>
                </a:cxn>
                <a:cxn ang="0">
                  <a:pos x="4" y="63"/>
                </a:cxn>
                <a:cxn ang="0">
                  <a:pos x="11" y="61"/>
                </a:cxn>
                <a:cxn ang="0">
                  <a:pos x="24" y="47"/>
                </a:cxn>
                <a:cxn ang="0">
                  <a:pos x="31" y="37"/>
                </a:cxn>
                <a:cxn ang="0">
                  <a:pos x="40" y="38"/>
                </a:cxn>
                <a:cxn ang="0">
                  <a:pos x="32" y="45"/>
                </a:cxn>
                <a:cxn ang="0">
                  <a:pos x="26" y="50"/>
                </a:cxn>
                <a:cxn ang="0">
                  <a:pos x="31" y="52"/>
                </a:cxn>
                <a:cxn ang="0">
                  <a:pos x="38" y="62"/>
                </a:cxn>
                <a:cxn ang="0">
                  <a:pos x="37" y="70"/>
                </a:cxn>
                <a:cxn ang="0">
                  <a:pos x="30" y="67"/>
                </a:cxn>
                <a:cxn ang="0">
                  <a:pos x="27" y="78"/>
                </a:cxn>
                <a:cxn ang="0">
                  <a:pos x="29" y="85"/>
                </a:cxn>
                <a:cxn ang="0">
                  <a:pos x="32" y="86"/>
                </a:cxn>
                <a:cxn ang="0">
                  <a:pos x="38" y="85"/>
                </a:cxn>
                <a:cxn ang="0">
                  <a:pos x="44" y="73"/>
                </a:cxn>
                <a:cxn ang="0">
                  <a:pos x="46" y="75"/>
                </a:cxn>
                <a:cxn ang="0">
                  <a:pos x="54" y="75"/>
                </a:cxn>
                <a:cxn ang="0">
                  <a:pos x="55" y="73"/>
                </a:cxn>
                <a:cxn ang="0">
                  <a:pos x="62" y="71"/>
                </a:cxn>
                <a:cxn ang="0">
                  <a:pos x="65" y="65"/>
                </a:cxn>
                <a:cxn ang="0">
                  <a:pos x="70" y="61"/>
                </a:cxn>
              </a:cxnLst>
              <a:rect l="0" t="0" r="r" b="b"/>
              <a:pathLst>
                <a:path w="71" h="87">
                  <a:moveTo>
                    <a:pt x="70" y="61"/>
                  </a:moveTo>
                  <a:cubicBezTo>
                    <a:pt x="70" y="61"/>
                    <a:pt x="70" y="59"/>
                    <a:pt x="70" y="59"/>
                  </a:cubicBezTo>
                  <a:cubicBezTo>
                    <a:pt x="70" y="58"/>
                    <a:pt x="69" y="57"/>
                    <a:pt x="69" y="56"/>
                  </a:cubicBezTo>
                  <a:cubicBezTo>
                    <a:pt x="69" y="56"/>
                    <a:pt x="70" y="55"/>
                    <a:pt x="70" y="55"/>
                  </a:cubicBezTo>
                  <a:cubicBezTo>
                    <a:pt x="71" y="54"/>
                    <a:pt x="71" y="53"/>
                    <a:pt x="70" y="52"/>
                  </a:cubicBezTo>
                  <a:cubicBezTo>
                    <a:pt x="70" y="51"/>
                    <a:pt x="70" y="50"/>
                    <a:pt x="69" y="49"/>
                  </a:cubicBezTo>
                  <a:cubicBezTo>
                    <a:pt x="69" y="49"/>
                    <a:pt x="68" y="48"/>
                    <a:pt x="68" y="48"/>
                  </a:cubicBezTo>
                  <a:cubicBezTo>
                    <a:pt x="67" y="47"/>
                    <a:pt x="67" y="46"/>
                    <a:pt x="67" y="45"/>
                  </a:cubicBezTo>
                  <a:cubicBezTo>
                    <a:pt x="67" y="44"/>
                    <a:pt x="67" y="43"/>
                    <a:pt x="67" y="43"/>
                  </a:cubicBezTo>
                  <a:cubicBezTo>
                    <a:pt x="67" y="42"/>
                    <a:pt x="66" y="41"/>
                    <a:pt x="66" y="40"/>
                  </a:cubicBezTo>
                  <a:cubicBezTo>
                    <a:pt x="65" y="39"/>
                    <a:pt x="63" y="38"/>
                    <a:pt x="62" y="37"/>
                  </a:cubicBezTo>
                  <a:cubicBezTo>
                    <a:pt x="62" y="36"/>
                    <a:pt x="61" y="33"/>
                    <a:pt x="60" y="32"/>
                  </a:cubicBezTo>
                  <a:cubicBezTo>
                    <a:pt x="60" y="30"/>
                    <a:pt x="59" y="27"/>
                    <a:pt x="59" y="25"/>
                  </a:cubicBezTo>
                  <a:cubicBezTo>
                    <a:pt x="59" y="23"/>
                    <a:pt x="60" y="21"/>
                    <a:pt x="60" y="20"/>
                  </a:cubicBezTo>
                  <a:cubicBezTo>
                    <a:pt x="60" y="19"/>
                    <a:pt x="60" y="17"/>
                    <a:pt x="59" y="16"/>
                  </a:cubicBezTo>
                  <a:cubicBezTo>
                    <a:pt x="59" y="15"/>
                    <a:pt x="59" y="15"/>
                    <a:pt x="59" y="14"/>
                  </a:cubicBezTo>
                  <a:cubicBezTo>
                    <a:pt x="58" y="14"/>
                    <a:pt x="57" y="13"/>
                    <a:pt x="57" y="13"/>
                  </a:cubicBezTo>
                  <a:cubicBezTo>
                    <a:pt x="56" y="12"/>
                    <a:pt x="57" y="11"/>
                    <a:pt x="57" y="10"/>
                  </a:cubicBezTo>
                  <a:cubicBezTo>
                    <a:pt x="57" y="9"/>
                    <a:pt x="58" y="7"/>
                    <a:pt x="58" y="6"/>
                  </a:cubicBezTo>
                  <a:cubicBezTo>
                    <a:pt x="58" y="6"/>
                    <a:pt x="59" y="4"/>
                    <a:pt x="59" y="4"/>
                  </a:cubicBezTo>
                  <a:cubicBezTo>
                    <a:pt x="59" y="3"/>
                    <a:pt x="59" y="2"/>
                    <a:pt x="59" y="1"/>
                  </a:cubicBezTo>
                  <a:cubicBezTo>
                    <a:pt x="59" y="1"/>
                    <a:pt x="58" y="0"/>
                    <a:pt x="57" y="0"/>
                  </a:cubicBezTo>
                  <a:cubicBezTo>
                    <a:pt x="57" y="0"/>
                    <a:pt x="55" y="1"/>
                    <a:pt x="55" y="1"/>
                  </a:cubicBezTo>
                  <a:cubicBezTo>
                    <a:pt x="54" y="1"/>
                    <a:pt x="54" y="2"/>
                    <a:pt x="53" y="2"/>
                  </a:cubicBezTo>
                  <a:cubicBezTo>
                    <a:pt x="53" y="3"/>
                    <a:pt x="52" y="3"/>
                    <a:pt x="52" y="3"/>
                  </a:cubicBezTo>
                  <a:cubicBezTo>
                    <a:pt x="51" y="3"/>
                    <a:pt x="50" y="3"/>
                    <a:pt x="49" y="3"/>
                  </a:cubicBezTo>
                  <a:cubicBezTo>
                    <a:pt x="49" y="3"/>
                    <a:pt x="48" y="4"/>
                    <a:pt x="48" y="4"/>
                  </a:cubicBezTo>
                  <a:cubicBezTo>
                    <a:pt x="47" y="4"/>
                    <a:pt x="47" y="5"/>
                    <a:pt x="46" y="5"/>
                  </a:cubicBezTo>
                  <a:cubicBezTo>
                    <a:pt x="46" y="6"/>
                    <a:pt x="45" y="7"/>
                    <a:pt x="44" y="7"/>
                  </a:cubicBezTo>
                  <a:cubicBezTo>
                    <a:pt x="44" y="8"/>
                    <a:pt x="42" y="9"/>
                    <a:pt x="42" y="10"/>
                  </a:cubicBezTo>
                  <a:cubicBezTo>
                    <a:pt x="41" y="10"/>
                    <a:pt x="40" y="9"/>
                    <a:pt x="39" y="9"/>
                  </a:cubicBezTo>
                  <a:cubicBezTo>
                    <a:pt x="38" y="9"/>
                    <a:pt x="37" y="9"/>
                    <a:pt x="37" y="9"/>
                  </a:cubicBezTo>
                  <a:cubicBezTo>
                    <a:pt x="37" y="10"/>
                    <a:pt x="37" y="10"/>
                    <a:pt x="37" y="10"/>
                  </a:cubicBezTo>
                  <a:cubicBezTo>
                    <a:pt x="37" y="11"/>
                    <a:pt x="37" y="11"/>
                    <a:pt x="37" y="11"/>
                  </a:cubicBezTo>
                  <a:cubicBezTo>
                    <a:pt x="37" y="12"/>
                    <a:pt x="37" y="13"/>
                    <a:pt x="37" y="13"/>
                  </a:cubicBezTo>
                  <a:cubicBezTo>
                    <a:pt x="37" y="14"/>
                    <a:pt x="36" y="14"/>
                    <a:pt x="35" y="14"/>
                  </a:cubicBezTo>
                  <a:cubicBezTo>
                    <a:pt x="35" y="15"/>
                    <a:pt x="35" y="14"/>
                    <a:pt x="34" y="14"/>
                  </a:cubicBezTo>
                  <a:cubicBezTo>
                    <a:pt x="34" y="14"/>
                    <a:pt x="33" y="14"/>
                    <a:pt x="33" y="14"/>
                  </a:cubicBezTo>
                  <a:cubicBezTo>
                    <a:pt x="33" y="15"/>
                    <a:pt x="33" y="15"/>
                    <a:pt x="33" y="16"/>
                  </a:cubicBezTo>
                  <a:cubicBezTo>
                    <a:pt x="33" y="16"/>
                    <a:pt x="34" y="17"/>
                    <a:pt x="34" y="17"/>
                  </a:cubicBezTo>
                  <a:cubicBezTo>
                    <a:pt x="34" y="18"/>
                    <a:pt x="34" y="19"/>
                    <a:pt x="33" y="19"/>
                  </a:cubicBezTo>
                  <a:cubicBezTo>
                    <a:pt x="33" y="20"/>
                    <a:pt x="33" y="21"/>
                    <a:pt x="33" y="21"/>
                  </a:cubicBezTo>
                  <a:cubicBezTo>
                    <a:pt x="32" y="21"/>
                    <a:pt x="32" y="22"/>
                    <a:pt x="32" y="22"/>
                  </a:cubicBezTo>
                  <a:cubicBezTo>
                    <a:pt x="32" y="23"/>
                    <a:pt x="33" y="24"/>
                    <a:pt x="33" y="24"/>
                  </a:cubicBezTo>
                  <a:cubicBezTo>
                    <a:pt x="33" y="24"/>
                    <a:pt x="33" y="25"/>
                    <a:pt x="32" y="25"/>
                  </a:cubicBezTo>
                  <a:cubicBezTo>
                    <a:pt x="32" y="26"/>
                    <a:pt x="31" y="26"/>
                    <a:pt x="31" y="26"/>
                  </a:cubicBezTo>
                  <a:cubicBezTo>
                    <a:pt x="30" y="26"/>
                    <a:pt x="30" y="25"/>
                    <a:pt x="29" y="25"/>
                  </a:cubicBezTo>
                  <a:cubicBezTo>
                    <a:pt x="29" y="25"/>
                    <a:pt x="29" y="24"/>
                    <a:pt x="29" y="23"/>
                  </a:cubicBezTo>
                  <a:cubicBezTo>
                    <a:pt x="29" y="23"/>
                    <a:pt x="29" y="21"/>
                    <a:pt x="29" y="20"/>
                  </a:cubicBezTo>
                  <a:cubicBezTo>
                    <a:pt x="29" y="19"/>
                    <a:pt x="29" y="16"/>
                    <a:pt x="29" y="15"/>
                  </a:cubicBezTo>
                  <a:cubicBezTo>
                    <a:pt x="30" y="15"/>
                    <a:pt x="30" y="13"/>
                    <a:pt x="30" y="13"/>
                  </a:cubicBezTo>
                  <a:cubicBezTo>
                    <a:pt x="31" y="12"/>
                    <a:pt x="31" y="11"/>
                    <a:pt x="31" y="11"/>
                  </a:cubicBezTo>
                  <a:cubicBezTo>
                    <a:pt x="31" y="11"/>
                    <a:pt x="31" y="10"/>
                    <a:pt x="30" y="10"/>
                  </a:cubicBezTo>
                  <a:cubicBezTo>
                    <a:pt x="30" y="10"/>
                    <a:pt x="28" y="10"/>
                    <a:pt x="28" y="11"/>
                  </a:cubicBezTo>
                  <a:cubicBezTo>
                    <a:pt x="27" y="11"/>
                    <a:pt x="26" y="12"/>
                    <a:pt x="25" y="12"/>
                  </a:cubicBezTo>
                  <a:cubicBezTo>
                    <a:pt x="25" y="13"/>
                    <a:pt x="23" y="14"/>
                    <a:pt x="23" y="15"/>
                  </a:cubicBezTo>
                  <a:cubicBezTo>
                    <a:pt x="22" y="16"/>
                    <a:pt x="21" y="17"/>
                    <a:pt x="20" y="18"/>
                  </a:cubicBezTo>
                  <a:cubicBezTo>
                    <a:pt x="20" y="18"/>
                    <a:pt x="19" y="19"/>
                    <a:pt x="19" y="19"/>
                  </a:cubicBezTo>
                  <a:cubicBezTo>
                    <a:pt x="18" y="19"/>
                    <a:pt x="17" y="19"/>
                    <a:pt x="17" y="19"/>
                  </a:cubicBezTo>
                  <a:cubicBezTo>
                    <a:pt x="16" y="19"/>
                    <a:pt x="15" y="19"/>
                    <a:pt x="15" y="19"/>
                  </a:cubicBezTo>
                  <a:cubicBezTo>
                    <a:pt x="14" y="20"/>
                    <a:pt x="14" y="21"/>
                    <a:pt x="14" y="21"/>
                  </a:cubicBezTo>
                  <a:cubicBezTo>
                    <a:pt x="14" y="22"/>
                    <a:pt x="14" y="23"/>
                    <a:pt x="14" y="23"/>
                  </a:cubicBezTo>
                  <a:cubicBezTo>
                    <a:pt x="13" y="25"/>
                    <a:pt x="14" y="27"/>
                    <a:pt x="14" y="28"/>
                  </a:cubicBezTo>
                  <a:cubicBezTo>
                    <a:pt x="14" y="29"/>
                    <a:pt x="14" y="30"/>
                    <a:pt x="13" y="30"/>
                  </a:cubicBezTo>
                  <a:cubicBezTo>
                    <a:pt x="13" y="31"/>
                    <a:pt x="11" y="31"/>
                    <a:pt x="10" y="31"/>
                  </a:cubicBezTo>
                  <a:cubicBezTo>
                    <a:pt x="10" y="31"/>
                    <a:pt x="10" y="32"/>
                    <a:pt x="10" y="33"/>
                  </a:cubicBezTo>
                  <a:cubicBezTo>
                    <a:pt x="9" y="33"/>
                    <a:pt x="10" y="34"/>
                    <a:pt x="10" y="34"/>
                  </a:cubicBezTo>
                  <a:cubicBezTo>
                    <a:pt x="10" y="35"/>
                    <a:pt x="11" y="35"/>
                    <a:pt x="11" y="36"/>
                  </a:cubicBezTo>
                  <a:cubicBezTo>
                    <a:pt x="12" y="36"/>
                    <a:pt x="13" y="36"/>
                    <a:pt x="13" y="36"/>
                  </a:cubicBezTo>
                  <a:cubicBezTo>
                    <a:pt x="13" y="37"/>
                    <a:pt x="13" y="38"/>
                    <a:pt x="13" y="38"/>
                  </a:cubicBezTo>
                  <a:cubicBezTo>
                    <a:pt x="13" y="39"/>
                    <a:pt x="12" y="40"/>
                    <a:pt x="12" y="40"/>
                  </a:cubicBezTo>
                  <a:cubicBezTo>
                    <a:pt x="11" y="41"/>
                    <a:pt x="12" y="42"/>
                    <a:pt x="12" y="42"/>
                  </a:cubicBezTo>
                  <a:cubicBezTo>
                    <a:pt x="12" y="43"/>
                    <a:pt x="11" y="44"/>
                    <a:pt x="11" y="44"/>
                  </a:cubicBezTo>
                  <a:cubicBezTo>
                    <a:pt x="11" y="45"/>
                    <a:pt x="9" y="45"/>
                    <a:pt x="9" y="46"/>
                  </a:cubicBezTo>
                  <a:cubicBezTo>
                    <a:pt x="8" y="46"/>
                    <a:pt x="8" y="47"/>
                    <a:pt x="8" y="48"/>
                  </a:cubicBezTo>
                  <a:cubicBezTo>
                    <a:pt x="8" y="48"/>
                    <a:pt x="8" y="50"/>
                    <a:pt x="7" y="50"/>
                  </a:cubicBezTo>
                  <a:cubicBezTo>
                    <a:pt x="7" y="51"/>
                    <a:pt x="7" y="52"/>
                    <a:pt x="7" y="53"/>
                  </a:cubicBezTo>
                  <a:cubicBezTo>
                    <a:pt x="7" y="53"/>
                    <a:pt x="5" y="54"/>
                    <a:pt x="5" y="54"/>
                  </a:cubicBezTo>
                  <a:cubicBezTo>
                    <a:pt x="5" y="55"/>
                    <a:pt x="4" y="56"/>
                    <a:pt x="4" y="56"/>
                  </a:cubicBezTo>
                  <a:cubicBezTo>
                    <a:pt x="4" y="56"/>
                    <a:pt x="3" y="57"/>
                    <a:pt x="2" y="58"/>
                  </a:cubicBezTo>
                  <a:cubicBezTo>
                    <a:pt x="2" y="58"/>
                    <a:pt x="0" y="58"/>
                    <a:pt x="0" y="59"/>
                  </a:cubicBezTo>
                  <a:cubicBezTo>
                    <a:pt x="0" y="59"/>
                    <a:pt x="1" y="60"/>
                    <a:pt x="1" y="60"/>
                  </a:cubicBezTo>
                  <a:cubicBezTo>
                    <a:pt x="2" y="61"/>
                    <a:pt x="2" y="61"/>
                    <a:pt x="3" y="61"/>
                  </a:cubicBezTo>
                  <a:cubicBezTo>
                    <a:pt x="3" y="62"/>
                    <a:pt x="3" y="63"/>
                    <a:pt x="4" y="63"/>
                  </a:cubicBezTo>
                  <a:cubicBezTo>
                    <a:pt x="4" y="63"/>
                    <a:pt x="5" y="64"/>
                    <a:pt x="5" y="64"/>
                  </a:cubicBezTo>
                  <a:cubicBezTo>
                    <a:pt x="6" y="64"/>
                    <a:pt x="7" y="64"/>
                    <a:pt x="8" y="64"/>
                  </a:cubicBezTo>
                  <a:cubicBezTo>
                    <a:pt x="9" y="63"/>
                    <a:pt x="10" y="62"/>
                    <a:pt x="11" y="61"/>
                  </a:cubicBezTo>
                  <a:cubicBezTo>
                    <a:pt x="12" y="60"/>
                    <a:pt x="15" y="57"/>
                    <a:pt x="16" y="56"/>
                  </a:cubicBezTo>
                  <a:cubicBezTo>
                    <a:pt x="17" y="55"/>
                    <a:pt x="20" y="53"/>
                    <a:pt x="21" y="52"/>
                  </a:cubicBezTo>
                  <a:cubicBezTo>
                    <a:pt x="22" y="51"/>
                    <a:pt x="23" y="48"/>
                    <a:pt x="24" y="47"/>
                  </a:cubicBezTo>
                  <a:cubicBezTo>
                    <a:pt x="24" y="46"/>
                    <a:pt x="25" y="43"/>
                    <a:pt x="26" y="42"/>
                  </a:cubicBezTo>
                  <a:cubicBezTo>
                    <a:pt x="26" y="41"/>
                    <a:pt x="27" y="39"/>
                    <a:pt x="28" y="38"/>
                  </a:cubicBezTo>
                  <a:cubicBezTo>
                    <a:pt x="29" y="38"/>
                    <a:pt x="30" y="37"/>
                    <a:pt x="31" y="37"/>
                  </a:cubicBezTo>
                  <a:cubicBezTo>
                    <a:pt x="31" y="37"/>
                    <a:pt x="33" y="37"/>
                    <a:pt x="34" y="37"/>
                  </a:cubicBezTo>
                  <a:cubicBezTo>
                    <a:pt x="34" y="37"/>
                    <a:pt x="35" y="38"/>
                    <a:pt x="36" y="38"/>
                  </a:cubicBezTo>
                  <a:cubicBezTo>
                    <a:pt x="37" y="38"/>
                    <a:pt x="39" y="37"/>
                    <a:pt x="40" y="38"/>
                  </a:cubicBezTo>
                  <a:cubicBezTo>
                    <a:pt x="40" y="39"/>
                    <a:pt x="39" y="40"/>
                    <a:pt x="38" y="40"/>
                  </a:cubicBezTo>
                  <a:cubicBezTo>
                    <a:pt x="38" y="41"/>
                    <a:pt x="36" y="43"/>
                    <a:pt x="35" y="44"/>
                  </a:cubicBezTo>
                  <a:cubicBezTo>
                    <a:pt x="34" y="44"/>
                    <a:pt x="33" y="45"/>
                    <a:pt x="32" y="45"/>
                  </a:cubicBezTo>
                  <a:cubicBezTo>
                    <a:pt x="31" y="46"/>
                    <a:pt x="29" y="46"/>
                    <a:pt x="28" y="47"/>
                  </a:cubicBezTo>
                  <a:cubicBezTo>
                    <a:pt x="28" y="47"/>
                    <a:pt x="28" y="48"/>
                    <a:pt x="28" y="48"/>
                  </a:cubicBezTo>
                  <a:cubicBezTo>
                    <a:pt x="27" y="49"/>
                    <a:pt x="26" y="49"/>
                    <a:pt x="26" y="50"/>
                  </a:cubicBezTo>
                  <a:cubicBezTo>
                    <a:pt x="26" y="50"/>
                    <a:pt x="27" y="51"/>
                    <a:pt x="27" y="51"/>
                  </a:cubicBezTo>
                  <a:cubicBezTo>
                    <a:pt x="27" y="52"/>
                    <a:pt x="28" y="52"/>
                    <a:pt x="29" y="52"/>
                  </a:cubicBezTo>
                  <a:cubicBezTo>
                    <a:pt x="29" y="52"/>
                    <a:pt x="30" y="52"/>
                    <a:pt x="31" y="52"/>
                  </a:cubicBezTo>
                  <a:cubicBezTo>
                    <a:pt x="32" y="53"/>
                    <a:pt x="33" y="54"/>
                    <a:pt x="34" y="55"/>
                  </a:cubicBezTo>
                  <a:cubicBezTo>
                    <a:pt x="35" y="56"/>
                    <a:pt x="35" y="57"/>
                    <a:pt x="36" y="58"/>
                  </a:cubicBezTo>
                  <a:cubicBezTo>
                    <a:pt x="36" y="59"/>
                    <a:pt x="37" y="61"/>
                    <a:pt x="38" y="62"/>
                  </a:cubicBezTo>
                  <a:cubicBezTo>
                    <a:pt x="38" y="63"/>
                    <a:pt x="38" y="64"/>
                    <a:pt x="38" y="65"/>
                  </a:cubicBezTo>
                  <a:cubicBezTo>
                    <a:pt x="39" y="66"/>
                    <a:pt x="39" y="67"/>
                    <a:pt x="39" y="68"/>
                  </a:cubicBezTo>
                  <a:cubicBezTo>
                    <a:pt x="38" y="69"/>
                    <a:pt x="38" y="69"/>
                    <a:pt x="37" y="70"/>
                  </a:cubicBezTo>
                  <a:cubicBezTo>
                    <a:pt x="37" y="70"/>
                    <a:pt x="35" y="69"/>
                    <a:pt x="35" y="69"/>
                  </a:cubicBezTo>
                  <a:cubicBezTo>
                    <a:pt x="34" y="69"/>
                    <a:pt x="33" y="68"/>
                    <a:pt x="33" y="68"/>
                  </a:cubicBezTo>
                  <a:cubicBezTo>
                    <a:pt x="32" y="67"/>
                    <a:pt x="31" y="67"/>
                    <a:pt x="30" y="67"/>
                  </a:cubicBezTo>
                  <a:cubicBezTo>
                    <a:pt x="29" y="68"/>
                    <a:pt x="30" y="70"/>
                    <a:pt x="29" y="71"/>
                  </a:cubicBezTo>
                  <a:cubicBezTo>
                    <a:pt x="29" y="72"/>
                    <a:pt x="28" y="74"/>
                    <a:pt x="28" y="75"/>
                  </a:cubicBezTo>
                  <a:cubicBezTo>
                    <a:pt x="28" y="76"/>
                    <a:pt x="27" y="78"/>
                    <a:pt x="27" y="78"/>
                  </a:cubicBezTo>
                  <a:cubicBezTo>
                    <a:pt x="27" y="79"/>
                    <a:pt x="27" y="81"/>
                    <a:pt x="27" y="81"/>
                  </a:cubicBezTo>
                  <a:cubicBezTo>
                    <a:pt x="27" y="82"/>
                    <a:pt x="27" y="83"/>
                    <a:pt x="28" y="84"/>
                  </a:cubicBezTo>
                  <a:cubicBezTo>
                    <a:pt x="28" y="84"/>
                    <a:pt x="29" y="85"/>
                    <a:pt x="29" y="85"/>
                  </a:cubicBezTo>
                  <a:cubicBezTo>
                    <a:pt x="30" y="85"/>
                    <a:pt x="31" y="84"/>
                    <a:pt x="31" y="84"/>
                  </a:cubicBezTo>
                  <a:cubicBezTo>
                    <a:pt x="31" y="84"/>
                    <a:pt x="32" y="84"/>
                    <a:pt x="32" y="84"/>
                  </a:cubicBezTo>
                  <a:cubicBezTo>
                    <a:pt x="32" y="85"/>
                    <a:pt x="32" y="86"/>
                    <a:pt x="32" y="86"/>
                  </a:cubicBezTo>
                  <a:cubicBezTo>
                    <a:pt x="33" y="86"/>
                    <a:pt x="34" y="87"/>
                    <a:pt x="34" y="87"/>
                  </a:cubicBezTo>
                  <a:cubicBezTo>
                    <a:pt x="35" y="87"/>
                    <a:pt x="36" y="87"/>
                    <a:pt x="36" y="87"/>
                  </a:cubicBezTo>
                  <a:cubicBezTo>
                    <a:pt x="37" y="86"/>
                    <a:pt x="38" y="85"/>
                    <a:pt x="38" y="85"/>
                  </a:cubicBezTo>
                  <a:cubicBezTo>
                    <a:pt x="39" y="84"/>
                    <a:pt x="40" y="81"/>
                    <a:pt x="41" y="80"/>
                  </a:cubicBezTo>
                  <a:cubicBezTo>
                    <a:pt x="41" y="79"/>
                    <a:pt x="42" y="77"/>
                    <a:pt x="42" y="77"/>
                  </a:cubicBezTo>
                  <a:cubicBezTo>
                    <a:pt x="42" y="76"/>
                    <a:pt x="43" y="74"/>
                    <a:pt x="44" y="73"/>
                  </a:cubicBezTo>
                  <a:cubicBezTo>
                    <a:pt x="44" y="73"/>
                    <a:pt x="45" y="72"/>
                    <a:pt x="45" y="72"/>
                  </a:cubicBezTo>
                  <a:cubicBezTo>
                    <a:pt x="46" y="72"/>
                    <a:pt x="46" y="73"/>
                    <a:pt x="46" y="73"/>
                  </a:cubicBezTo>
                  <a:cubicBezTo>
                    <a:pt x="46" y="74"/>
                    <a:pt x="46" y="75"/>
                    <a:pt x="46" y="75"/>
                  </a:cubicBezTo>
                  <a:cubicBezTo>
                    <a:pt x="46" y="76"/>
                    <a:pt x="48" y="76"/>
                    <a:pt x="48" y="76"/>
                  </a:cubicBezTo>
                  <a:cubicBezTo>
                    <a:pt x="49" y="76"/>
                    <a:pt x="50" y="76"/>
                    <a:pt x="51" y="75"/>
                  </a:cubicBezTo>
                  <a:cubicBezTo>
                    <a:pt x="52" y="75"/>
                    <a:pt x="53" y="76"/>
                    <a:pt x="54" y="75"/>
                  </a:cubicBezTo>
                  <a:cubicBezTo>
                    <a:pt x="54" y="75"/>
                    <a:pt x="54" y="75"/>
                    <a:pt x="55" y="75"/>
                  </a:cubicBezTo>
                  <a:cubicBezTo>
                    <a:pt x="55" y="75"/>
                    <a:pt x="54" y="75"/>
                    <a:pt x="54" y="74"/>
                  </a:cubicBezTo>
                  <a:cubicBezTo>
                    <a:pt x="54" y="74"/>
                    <a:pt x="54" y="73"/>
                    <a:pt x="55" y="73"/>
                  </a:cubicBezTo>
                  <a:cubicBezTo>
                    <a:pt x="55" y="73"/>
                    <a:pt x="56" y="73"/>
                    <a:pt x="57" y="72"/>
                  </a:cubicBezTo>
                  <a:cubicBezTo>
                    <a:pt x="57" y="72"/>
                    <a:pt x="59" y="71"/>
                    <a:pt x="59" y="71"/>
                  </a:cubicBezTo>
                  <a:cubicBezTo>
                    <a:pt x="60" y="71"/>
                    <a:pt x="61" y="72"/>
                    <a:pt x="62" y="71"/>
                  </a:cubicBezTo>
                  <a:cubicBezTo>
                    <a:pt x="62" y="71"/>
                    <a:pt x="62" y="70"/>
                    <a:pt x="62" y="69"/>
                  </a:cubicBezTo>
                  <a:cubicBezTo>
                    <a:pt x="63" y="69"/>
                    <a:pt x="62" y="67"/>
                    <a:pt x="63" y="66"/>
                  </a:cubicBezTo>
                  <a:cubicBezTo>
                    <a:pt x="63" y="66"/>
                    <a:pt x="64" y="65"/>
                    <a:pt x="65" y="65"/>
                  </a:cubicBezTo>
                  <a:cubicBezTo>
                    <a:pt x="66" y="65"/>
                    <a:pt x="67" y="64"/>
                    <a:pt x="67" y="64"/>
                  </a:cubicBezTo>
                  <a:cubicBezTo>
                    <a:pt x="68" y="64"/>
                    <a:pt x="69" y="63"/>
                    <a:pt x="70" y="63"/>
                  </a:cubicBezTo>
                  <a:cubicBezTo>
                    <a:pt x="70" y="62"/>
                    <a:pt x="70" y="62"/>
                    <a:pt x="70" y="6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0" name="Freeform 271"/>
            <p:cNvSpPr>
              <a:spLocks/>
            </p:cNvSpPr>
            <p:nvPr/>
          </p:nvSpPr>
          <p:spPr bwMode="auto">
            <a:xfrm>
              <a:off x="987426" y="1908175"/>
              <a:ext cx="106363" cy="153988"/>
            </a:xfrm>
            <a:custGeom>
              <a:avLst/>
              <a:gdLst/>
              <a:ahLst/>
              <a:cxnLst>
                <a:cxn ang="0">
                  <a:pos x="18" y="82"/>
                </a:cxn>
                <a:cxn ang="0">
                  <a:pos x="11" y="82"/>
                </a:cxn>
                <a:cxn ang="0">
                  <a:pos x="4" y="79"/>
                </a:cxn>
                <a:cxn ang="0">
                  <a:pos x="0" y="71"/>
                </a:cxn>
                <a:cxn ang="0">
                  <a:pos x="0" y="60"/>
                </a:cxn>
                <a:cxn ang="0">
                  <a:pos x="4" y="49"/>
                </a:cxn>
                <a:cxn ang="0">
                  <a:pos x="10" y="44"/>
                </a:cxn>
                <a:cxn ang="0">
                  <a:pos x="17" y="44"/>
                </a:cxn>
                <a:cxn ang="0">
                  <a:pos x="24" y="42"/>
                </a:cxn>
                <a:cxn ang="0">
                  <a:pos x="30" y="41"/>
                </a:cxn>
                <a:cxn ang="0">
                  <a:pos x="33" y="38"/>
                </a:cxn>
                <a:cxn ang="0">
                  <a:pos x="31" y="37"/>
                </a:cxn>
                <a:cxn ang="0">
                  <a:pos x="27" y="39"/>
                </a:cxn>
                <a:cxn ang="0">
                  <a:pos x="26" y="37"/>
                </a:cxn>
                <a:cxn ang="0">
                  <a:pos x="23" y="41"/>
                </a:cxn>
                <a:cxn ang="0">
                  <a:pos x="18" y="40"/>
                </a:cxn>
                <a:cxn ang="0">
                  <a:pos x="13" y="36"/>
                </a:cxn>
                <a:cxn ang="0">
                  <a:pos x="17" y="30"/>
                </a:cxn>
                <a:cxn ang="0">
                  <a:pos x="20" y="24"/>
                </a:cxn>
                <a:cxn ang="0">
                  <a:pos x="28" y="18"/>
                </a:cxn>
                <a:cxn ang="0">
                  <a:pos x="38" y="12"/>
                </a:cxn>
                <a:cxn ang="0">
                  <a:pos x="45" y="5"/>
                </a:cxn>
                <a:cxn ang="0">
                  <a:pos x="51" y="1"/>
                </a:cxn>
                <a:cxn ang="0">
                  <a:pos x="55" y="1"/>
                </a:cxn>
                <a:cxn ang="0">
                  <a:pos x="56" y="8"/>
                </a:cxn>
                <a:cxn ang="0">
                  <a:pos x="52" y="16"/>
                </a:cxn>
                <a:cxn ang="0">
                  <a:pos x="47" y="23"/>
                </a:cxn>
                <a:cxn ang="0">
                  <a:pos x="44" y="27"/>
                </a:cxn>
                <a:cxn ang="0">
                  <a:pos x="41" y="32"/>
                </a:cxn>
                <a:cxn ang="0">
                  <a:pos x="38" y="37"/>
                </a:cxn>
                <a:cxn ang="0">
                  <a:pos x="35" y="43"/>
                </a:cxn>
                <a:cxn ang="0">
                  <a:pos x="33" y="51"/>
                </a:cxn>
                <a:cxn ang="0">
                  <a:pos x="31" y="55"/>
                </a:cxn>
                <a:cxn ang="0">
                  <a:pos x="31" y="60"/>
                </a:cxn>
                <a:cxn ang="0">
                  <a:pos x="29" y="61"/>
                </a:cxn>
                <a:cxn ang="0">
                  <a:pos x="28" y="58"/>
                </a:cxn>
                <a:cxn ang="0">
                  <a:pos x="26" y="59"/>
                </a:cxn>
                <a:cxn ang="0">
                  <a:pos x="27" y="62"/>
                </a:cxn>
                <a:cxn ang="0">
                  <a:pos x="26" y="64"/>
                </a:cxn>
                <a:cxn ang="0">
                  <a:pos x="24" y="63"/>
                </a:cxn>
                <a:cxn ang="0">
                  <a:pos x="22" y="64"/>
                </a:cxn>
                <a:cxn ang="0">
                  <a:pos x="18" y="69"/>
                </a:cxn>
                <a:cxn ang="0">
                  <a:pos x="21" y="73"/>
                </a:cxn>
                <a:cxn ang="0">
                  <a:pos x="19" y="77"/>
                </a:cxn>
                <a:cxn ang="0">
                  <a:pos x="19" y="80"/>
                </a:cxn>
              </a:cxnLst>
              <a:rect l="0" t="0" r="r" b="b"/>
              <a:pathLst>
                <a:path w="56" h="82">
                  <a:moveTo>
                    <a:pt x="19" y="80"/>
                  </a:moveTo>
                  <a:cubicBezTo>
                    <a:pt x="19" y="80"/>
                    <a:pt x="19" y="81"/>
                    <a:pt x="18" y="82"/>
                  </a:cubicBezTo>
                  <a:cubicBezTo>
                    <a:pt x="18" y="82"/>
                    <a:pt x="16" y="82"/>
                    <a:pt x="15" y="82"/>
                  </a:cubicBezTo>
                  <a:cubicBezTo>
                    <a:pt x="14" y="82"/>
                    <a:pt x="12" y="82"/>
                    <a:pt x="11" y="82"/>
                  </a:cubicBezTo>
                  <a:cubicBezTo>
                    <a:pt x="10" y="81"/>
                    <a:pt x="8" y="81"/>
                    <a:pt x="8" y="81"/>
                  </a:cubicBezTo>
                  <a:cubicBezTo>
                    <a:pt x="7" y="81"/>
                    <a:pt x="5" y="80"/>
                    <a:pt x="4" y="79"/>
                  </a:cubicBezTo>
                  <a:cubicBezTo>
                    <a:pt x="3" y="78"/>
                    <a:pt x="2" y="76"/>
                    <a:pt x="1" y="75"/>
                  </a:cubicBezTo>
                  <a:cubicBezTo>
                    <a:pt x="1" y="75"/>
                    <a:pt x="0" y="72"/>
                    <a:pt x="0" y="71"/>
                  </a:cubicBezTo>
                  <a:cubicBezTo>
                    <a:pt x="0" y="70"/>
                    <a:pt x="0" y="68"/>
                    <a:pt x="0" y="66"/>
                  </a:cubicBezTo>
                  <a:cubicBezTo>
                    <a:pt x="0" y="65"/>
                    <a:pt x="0" y="61"/>
                    <a:pt x="0" y="60"/>
                  </a:cubicBezTo>
                  <a:cubicBezTo>
                    <a:pt x="0" y="58"/>
                    <a:pt x="1" y="55"/>
                    <a:pt x="2" y="54"/>
                  </a:cubicBezTo>
                  <a:cubicBezTo>
                    <a:pt x="2" y="53"/>
                    <a:pt x="3" y="50"/>
                    <a:pt x="4" y="49"/>
                  </a:cubicBezTo>
                  <a:cubicBezTo>
                    <a:pt x="5" y="48"/>
                    <a:pt x="6" y="46"/>
                    <a:pt x="7" y="46"/>
                  </a:cubicBezTo>
                  <a:cubicBezTo>
                    <a:pt x="8" y="45"/>
                    <a:pt x="9" y="44"/>
                    <a:pt x="10" y="44"/>
                  </a:cubicBezTo>
                  <a:cubicBezTo>
                    <a:pt x="11" y="44"/>
                    <a:pt x="12" y="44"/>
                    <a:pt x="13" y="44"/>
                  </a:cubicBezTo>
                  <a:cubicBezTo>
                    <a:pt x="14" y="44"/>
                    <a:pt x="16" y="44"/>
                    <a:pt x="17" y="44"/>
                  </a:cubicBezTo>
                  <a:cubicBezTo>
                    <a:pt x="18" y="44"/>
                    <a:pt x="21" y="44"/>
                    <a:pt x="22" y="44"/>
                  </a:cubicBezTo>
                  <a:cubicBezTo>
                    <a:pt x="23" y="44"/>
                    <a:pt x="24" y="43"/>
                    <a:pt x="24" y="42"/>
                  </a:cubicBezTo>
                  <a:cubicBezTo>
                    <a:pt x="25" y="42"/>
                    <a:pt x="27" y="42"/>
                    <a:pt x="27" y="42"/>
                  </a:cubicBezTo>
                  <a:cubicBezTo>
                    <a:pt x="28" y="42"/>
                    <a:pt x="29" y="41"/>
                    <a:pt x="30" y="41"/>
                  </a:cubicBezTo>
                  <a:cubicBezTo>
                    <a:pt x="30" y="41"/>
                    <a:pt x="31" y="40"/>
                    <a:pt x="31" y="39"/>
                  </a:cubicBezTo>
                  <a:cubicBezTo>
                    <a:pt x="32" y="39"/>
                    <a:pt x="33" y="38"/>
                    <a:pt x="33" y="38"/>
                  </a:cubicBezTo>
                  <a:cubicBezTo>
                    <a:pt x="33" y="38"/>
                    <a:pt x="33" y="37"/>
                    <a:pt x="33" y="37"/>
                  </a:cubicBezTo>
                  <a:cubicBezTo>
                    <a:pt x="32" y="37"/>
                    <a:pt x="31" y="37"/>
                    <a:pt x="31" y="37"/>
                  </a:cubicBezTo>
                  <a:cubicBezTo>
                    <a:pt x="30" y="37"/>
                    <a:pt x="30" y="38"/>
                    <a:pt x="30" y="38"/>
                  </a:cubicBezTo>
                  <a:cubicBezTo>
                    <a:pt x="29" y="38"/>
                    <a:pt x="28" y="39"/>
                    <a:pt x="27" y="39"/>
                  </a:cubicBezTo>
                  <a:cubicBezTo>
                    <a:pt x="27" y="38"/>
                    <a:pt x="28" y="37"/>
                    <a:pt x="28" y="37"/>
                  </a:cubicBezTo>
                  <a:cubicBezTo>
                    <a:pt x="28" y="36"/>
                    <a:pt x="27" y="37"/>
                    <a:pt x="26" y="37"/>
                  </a:cubicBezTo>
                  <a:cubicBezTo>
                    <a:pt x="26" y="37"/>
                    <a:pt x="25" y="38"/>
                    <a:pt x="25" y="39"/>
                  </a:cubicBezTo>
                  <a:cubicBezTo>
                    <a:pt x="24" y="39"/>
                    <a:pt x="23" y="40"/>
                    <a:pt x="23" y="41"/>
                  </a:cubicBezTo>
                  <a:cubicBezTo>
                    <a:pt x="22" y="41"/>
                    <a:pt x="21" y="41"/>
                    <a:pt x="20" y="41"/>
                  </a:cubicBezTo>
                  <a:cubicBezTo>
                    <a:pt x="20" y="41"/>
                    <a:pt x="18" y="41"/>
                    <a:pt x="18" y="40"/>
                  </a:cubicBezTo>
                  <a:cubicBezTo>
                    <a:pt x="17" y="40"/>
                    <a:pt x="15" y="40"/>
                    <a:pt x="14" y="39"/>
                  </a:cubicBezTo>
                  <a:cubicBezTo>
                    <a:pt x="14" y="38"/>
                    <a:pt x="13" y="37"/>
                    <a:pt x="13" y="36"/>
                  </a:cubicBezTo>
                  <a:cubicBezTo>
                    <a:pt x="13" y="35"/>
                    <a:pt x="13" y="34"/>
                    <a:pt x="14" y="33"/>
                  </a:cubicBezTo>
                  <a:cubicBezTo>
                    <a:pt x="14" y="32"/>
                    <a:pt x="16" y="31"/>
                    <a:pt x="17" y="30"/>
                  </a:cubicBezTo>
                  <a:cubicBezTo>
                    <a:pt x="17" y="29"/>
                    <a:pt x="18" y="27"/>
                    <a:pt x="19" y="26"/>
                  </a:cubicBezTo>
                  <a:cubicBezTo>
                    <a:pt x="19" y="26"/>
                    <a:pt x="19" y="24"/>
                    <a:pt x="20" y="24"/>
                  </a:cubicBezTo>
                  <a:cubicBezTo>
                    <a:pt x="21" y="23"/>
                    <a:pt x="23" y="21"/>
                    <a:pt x="24" y="21"/>
                  </a:cubicBezTo>
                  <a:cubicBezTo>
                    <a:pt x="25" y="20"/>
                    <a:pt x="27" y="19"/>
                    <a:pt x="28" y="18"/>
                  </a:cubicBezTo>
                  <a:cubicBezTo>
                    <a:pt x="29" y="17"/>
                    <a:pt x="32" y="15"/>
                    <a:pt x="33" y="14"/>
                  </a:cubicBezTo>
                  <a:cubicBezTo>
                    <a:pt x="34" y="13"/>
                    <a:pt x="37" y="12"/>
                    <a:pt x="38" y="12"/>
                  </a:cubicBezTo>
                  <a:cubicBezTo>
                    <a:pt x="39" y="11"/>
                    <a:pt x="41" y="8"/>
                    <a:pt x="42" y="7"/>
                  </a:cubicBezTo>
                  <a:cubicBezTo>
                    <a:pt x="43" y="7"/>
                    <a:pt x="45" y="6"/>
                    <a:pt x="45" y="5"/>
                  </a:cubicBezTo>
                  <a:cubicBezTo>
                    <a:pt x="46" y="5"/>
                    <a:pt x="48" y="4"/>
                    <a:pt x="49" y="3"/>
                  </a:cubicBezTo>
                  <a:cubicBezTo>
                    <a:pt x="50" y="3"/>
                    <a:pt x="50" y="2"/>
                    <a:pt x="51" y="1"/>
                  </a:cubicBezTo>
                  <a:cubicBezTo>
                    <a:pt x="51" y="1"/>
                    <a:pt x="53" y="0"/>
                    <a:pt x="54" y="0"/>
                  </a:cubicBezTo>
                  <a:cubicBezTo>
                    <a:pt x="54" y="0"/>
                    <a:pt x="55" y="0"/>
                    <a:pt x="55" y="1"/>
                  </a:cubicBezTo>
                  <a:cubicBezTo>
                    <a:pt x="56" y="1"/>
                    <a:pt x="56" y="3"/>
                    <a:pt x="56" y="4"/>
                  </a:cubicBezTo>
                  <a:cubicBezTo>
                    <a:pt x="56" y="5"/>
                    <a:pt x="56" y="7"/>
                    <a:pt x="56" y="8"/>
                  </a:cubicBezTo>
                  <a:cubicBezTo>
                    <a:pt x="56" y="9"/>
                    <a:pt x="55" y="11"/>
                    <a:pt x="55" y="12"/>
                  </a:cubicBezTo>
                  <a:cubicBezTo>
                    <a:pt x="54" y="13"/>
                    <a:pt x="52" y="15"/>
                    <a:pt x="52" y="16"/>
                  </a:cubicBezTo>
                  <a:cubicBezTo>
                    <a:pt x="51" y="17"/>
                    <a:pt x="50" y="18"/>
                    <a:pt x="49" y="19"/>
                  </a:cubicBezTo>
                  <a:cubicBezTo>
                    <a:pt x="49" y="20"/>
                    <a:pt x="48" y="22"/>
                    <a:pt x="47" y="23"/>
                  </a:cubicBezTo>
                  <a:cubicBezTo>
                    <a:pt x="47" y="23"/>
                    <a:pt x="47" y="25"/>
                    <a:pt x="46" y="26"/>
                  </a:cubicBezTo>
                  <a:cubicBezTo>
                    <a:pt x="46" y="26"/>
                    <a:pt x="44" y="27"/>
                    <a:pt x="44" y="27"/>
                  </a:cubicBezTo>
                  <a:cubicBezTo>
                    <a:pt x="43" y="28"/>
                    <a:pt x="42" y="29"/>
                    <a:pt x="42" y="29"/>
                  </a:cubicBezTo>
                  <a:cubicBezTo>
                    <a:pt x="41" y="30"/>
                    <a:pt x="41" y="31"/>
                    <a:pt x="41" y="32"/>
                  </a:cubicBezTo>
                  <a:cubicBezTo>
                    <a:pt x="40" y="33"/>
                    <a:pt x="40" y="34"/>
                    <a:pt x="40" y="35"/>
                  </a:cubicBezTo>
                  <a:cubicBezTo>
                    <a:pt x="40" y="36"/>
                    <a:pt x="39" y="36"/>
                    <a:pt x="38" y="37"/>
                  </a:cubicBezTo>
                  <a:cubicBezTo>
                    <a:pt x="38" y="38"/>
                    <a:pt x="37" y="39"/>
                    <a:pt x="37" y="40"/>
                  </a:cubicBezTo>
                  <a:cubicBezTo>
                    <a:pt x="36" y="40"/>
                    <a:pt x="35" y="42"/>
                    <a:pt x="35" y="43"/>
                  </a:cubicBezTo>
                  <a:cubicBezTo>
                    <a:pt x="35" y="44"/>
                    <a:pt x="35" y="47"/>
                    <a:pt x="35" y="48"/>
                  </a:cubicBezTo>
                  <a:cubicBezTo>
                    <a:pt x="34" y="49"/>
                    <a:pt x="33" y="50"/>
                    <a:pt x="33" y="51"/>
                  </a:cubicBezTo>
                  <a:cubicBezTo>
                    <a:pt x="33" y="51"/>
                    <a:pt x="32" y="52"/>
                    <a:pt x="31" y="53"/>
                  </a:cubicBezTo>
                  <a:cubicBezTo>
                    <a:pt x="31" y="53"/>
                    <a:pt x="31" y="54"/>
                    <a:pt x="31" y="55"/>
                  </a:cubicBezTo>
                  <a:cubicBezTo>
                    <a:pt x="31" y="55"/>
                    <a:pt x="31" y="56"/>
                    <a:pt x="31" y="57"/>
                  </a:cubicBezTo>
                  <a:cubicBezTo>
                    <a:pt x="31" y="57"/>
                    <a:pt x="31" y="59"/>
                    <a:pt x="31" y="60"/>
                  </a:cubicBezTo>
                  <a:cubicBezTo>
                    <a:pt x="31" y="60"/>
                    <a:pt x="30" y="61"/>
                    <a:pt x="30" y="61"/>
                  </a:cubicBezTo>
                  <a:cubicBezTo>
                    <a:pt x="30" y="61"/>
                    <a:pt x="29" y="61"/>
                    <a:pt x="29" y="61"/>
                  </a:cubicBezTo>
                  <a:cubicBezTo>
                    <a:pt x="28" y="61"/>
                    <a:pt x="28" y="60"/>
                    <a:pt x="28" y="59"/>
                  </a:cubicBezTo>
                  <a:cubicBezTo>
                    <a:pt x="28" y="59"/>
                    <a:pt x="28" y="58"/>
                    <a:pt x="28" y="58"/>
                  </a:cubicBezTo>
                  <a:cubicBezTo>
                    <a:pt x="28" y="58"/>
                    <a:pt x="27" y="58"/>
                    <a:pt x="27" y="58"/>
                  </a:cubicBezTo>
                  <a:cubicBezTo>
                    <a:pt x="27" y="58"/>
                    <a:pt x="26" y="59"/>
                    <a:pt x="26" y="59"/>
                  </a:cubicBezTo>
                  <a:cubicBezTo>
                    <a:pt x="26" y="59"/>
                    <a:pt x="26" y="60"/>
                    <a:pt x="26" y="60"/>
                  </a:cubicBezTo>
                  <a:cubicBezTo>
                    <a:pt x="26" y="61"/>
                    <a:pt x="27" y="62"/>
                    <a:pt x="27" y="62"/>
                  </a:cubicBezTo>
                  <a:cubicBezTo>
                    <a:pt x="27" y="62"/>
                    <a:pt x="27" y="63"/>
                    <a:pt x="27" y="63"/>
                  </a:cubicBezTo>
                  <a:cubicBezTo>
                    <a:pt x="27" y="63"/>
                    <a:pt x="27" y="64"/>
                    <a:pt x="26" y="64"/>
                  </a:cubicBezTo>
                  <a:cubicBezTo>
                    <a:pt x="26" y="64"/>
                    <a:pt x="26" y="64"/>
                    <a:pt x="25" y="64"/>
                  </a:cubicBezTo>
                  <a:cubicBezTo>
                    <a:pt x="25" y="64"/>
                    <a:pt x="25" y="64"/>
                    <a:pt x="24" y="63"/>
                  </a:cubicBezTo>
                  <a:cubicBezTo>
                    <a:pt x="24" y="63"/>
                    <a:pt x="23" y="63"/>
                    <a:pt x="23" y="63"/>
                  </a:cubicBezTo>
                  <a:cubicBezTo>
                    <a:pt x="22" y="64"/>
                    <a:pt x="22" y="64"/>
                    <a:pt x="22" y="64"/>
                  </a:cubicBezTo>
                  <a:cubicBezTo>
                    <a:pt x="21" y="65"/>
                    <a:pt x="20" y="66"/>
                    <a:pt x="20" y="66"/>
                  </a:cubicBezTo>
                  <a:cubicBezTo>
                    <a:pt x="19" y="67"/>
                    <a:pt x="19" y="68"/>
                    <a:pt x="18" y="69"/>
                  </a:cubicBezTo>
                  <a:cubicBezTo>
                    <a:pt x="18" y="70"/>
                    <a:pt x="19" y="71"/>
                    <a:pt x="19" y="71"/>
                  </a:cubicBezTo>
                  <a:cubicBezTo>
                    <a:pt x="19" y="72"/>
                    <a:pt x="21" y="72"/>
                    <a:pt x="21" y="73"/>
                  </a:cubicBezTo>
                  <a:cubicBezTo>
                    <a:pt x="21" y="74"/>
                    <a:pt x="21" y="75"/>
                    <a:pt x="20" y="75"/>
                  </a:cubicBezTo>
                  <a:cubicBezTo>
                    <a:pt x="20" y="76"/>
                    <a:pt x="19" y="76"/>
                    <a:pt x="19" y="77"/>
                  </a:cubicBezTo>
                  <a:cubicBezTo>
                    <a:pt x="19" y="77"/>
                    <a:pt x="19" y="78"/>
                    <a:pt x="19" y="78"/>
                  </a:cubicBezTo>
                  <a:cubicBezTo>
                    <a:pt x="19" y="79"/>
                    <a:pt x="19" y="79"/>
                    <a:pt x="19" y="8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1" name="Freeform 272"/>
            <p:cNvSpPr>
              <a:spLocks/>
            </p:cNvSpPr>
            <p:nvPr/>
          </p:nvSpPr>
          <p:spPr bwMode="auto">
            <a:xfrm>
              <a:off x="946151" y="1954213"/>
              <a:ext cx="17463" cy="12700"/>
            </a:xfrm>
            <a:custGeom>
              <a:avLst/>
              <a:gdLst/>
              <a:ahLst/>
              <a:cxnLst>
                <a:cxn ang="0">
                  <a:pos x="8" y="2"/>
                </a:cxn>
                <a:cxn ang="0">
                  <a:pos x="7" y="3"/>
                </a:cxn>
                <a:cxn ang="0">
                  <a:pos x="6" y="3"/>
                </a:cxn>
                <a:cxn ang="0">
                  <a:pos x="5" y="4"/>
                </a:cxn>
                <a:cxn ang="0">
                  <a:pos x="4" y="6"/>
                </a:cxn>
                <a:cxn ang="0">
                  <a:pos x="2" y="5"/>
                </a:cxn>
                <a:cxn ang="0">
                  <a:pos x="2" y="3"/>
                </a:cxn>
                <a:cxn ang="0">
                  <a:pos x="0" y="2"/>
                </a:cxn>
                <a:cxn ang="0">
                  <a:pos x="0" y="2"/>
                </a:cxn>
                <a:cxn ang="0">
                  <a:pos x="0" y="0"/>
                </a:cxn>
                <a:cxn ang="0">
                  <a:pos x="2" y="1"/>
                </a:cxn>
                <a:cxn ang="0">
                  <a:pos x="5" y="1"/>
                </a:cxn>
                <a:cxn ang="0">
                  <a:pos x="7" y="1"/>
                </a:cxn>
                <a:cxn ang="0">
                  <a:pos x="8" y="1"/>
                </a:cxn>
                <a:cxn ang="0">
                  <a:pos x="8" y="2"/>
                </a:cxn>
              </a:cxnLst>
              <a:rect l="0" t="0" r="r" b="b"/>
              <a:pathLst>
                <a:path w="9" h="6">
                  <a:moveTo>
                    <a:pt x="8" y="2"/>
                  </a:moveTo>
                  <a:cubicBezTo>
                    <a:pt x="8" y="2"/>
                    <a:pt x="8" y="3"/>
                    <a:pt x="7" y="3"/>
                  </a:cubicBezTo>
                  <a:cubicBezTo>
                    <a:pt x="7" y="3"/>
                    <a:pt x="6" y="3"/>
                    <a:pt x="6" y="3"/>
                  </a:cubicBezTo>
                  <a:cubicBezTo>
                    <a:pt x="6" y="3"/>
                    <a:pt x="5" y="4"/>
                    <a:pt x="5" y="4"/>
                  </a:cubicBezTo>
                  <a:cubicBezTo>
                    <a:pt x="5" y="5"/>
                    <a:pt x="4" y="6"/>
                    <a:pt x="4" y="6"/>
                  </a:cubicBezTo>
                  <a:cubicBezTo>
                    <a:pt x="3" y="6"/>
                    <a:pt x="2" y="5"/>
                    <a:pt x="2" y="5"/>
                  </a:cubicBezTo>
                  <a:cubicBezTo>
                    <a:pt x="2" y="4"/>
                    <a:pt x="2" y="3"/>
                    <a:pt x="2" y="3"/>
                  </a:cubicBezTo>
                  <a:cubicBezTo>
                    <a:pt x="2" y="3"/>
                    <a:pt x="1" y="3"/>
                    <a:pt x="0" y="2"/>
                  </a:cubicBezTo>
                  <a:cubicBezTo>
                    <a:pt x="0" y="2"/>
                    <a:pt x="0" y="2"/>
                    <a:pt x="0" y="2"/>
                  </a:cubicBezTo>
                  <a:cubicBezTo>
                    <a:pt x="0" y="1"/>
                    <a:pt x="0" y="1"/>
                    <a:pt x="0" y="0"/>
                  </a:cubicBezTo>
                  <a:cubicBezTo>
                    <a:pt x="0" y="0"/>
                    <a:pt x="2" y="1"/>
                    <a:pt x="2" y="1"/>
                  </a:cubicBezTo>
                  <a:cubicBezTo>
                    <a:pt x="3" y="1"/>
                    <a:pt x="4" y="1"/>
                    <a:pt x="5" y="1"/>
                  </a:cubicBezTo>
                  <a:cubicBezTo>
                    <a:pt x="6" y="1"/>
                    <a:pt x="7" y="1"/>
                    <a:pt x="7" y="1"/>
                  </a:cubicBezTo>
                  <a:cubicBezTo>
                    <a:pt x="8" y="1"/>
                    <a:pt x="8" y="1"/>
                    <a:pt x="8" y="1"/>
                  </a:cubicBezTo>
                  <a:cubicBezTo>
                    <a:pt x="9" y="1"/>
                    <a:pt x="9" y="2"/>
                    <a:pt x="8"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2" name="Freeform 273"/>
            <p:cNvSpPr>
              <a:spLocks/>
            </p:cNvSpPr>
            <p:nvPr/>
          </p:nvSpPr>
          <p:spPr bwMode="auto">
            <a:xfrm>
              <a:off x="941388" y="1909763"/>
              <a:ext cx="36513" cy="44450"/>
            </a:xfrm>
            <a:custGeom>
              <a:avLst/>
              <a:gdLst/>
              <a:ahLst/>
              <a:cxnLst>
                <a:cxn ang="0">
                  <a:pos x="14" y="21"/>
                </a:cxn>
                <a:cxn ang="0">
                  <a:pos x="12" y="22"/>
                </a:cxn>
                <a:cxn ang="0">
                  <a:pos x="12" y="23"/>
                </a:cxn>
                <a:cxn ang="0">
                  <a:pos x="10" y="23"/>
                </a:cxn>
                <a:cxn ang="0">
                  <a:pos x="10" y="22"/>
                </a:cxn>
                <a:cxn ang="0">
                  <a:pos x="8" y="22"/>
                </a:cxn>
                <a:cxn ang="0">
                  <a:pos x="7" y="23"/>
                </a:cxn>
                <a:cxn ang="0">
                  <a:pos x="6" y="23"/>
                </a:cxn>
                <a:cxn ang="0">
                  <a:pos x="6" y="22"/>
                </a:cxn>
                <a:cxn ang="0">
                  <a:pos x="6" y="21"/>
                </a:cxn>
                <a:cxn ang="0">
                  <a:pos x="6" y="20"/>
                </a:cxn>
                <a:cxn ang="0">
                  <a:pos x="4" y="21"/>
                </a:cxn>
                <a:cxn ang="0">
                  <a:pos x="2" y="22"/>
                </a:cxn>
                <a:cxn ang="0">
                  <a:pos x="0" y="22"/>
                </a:cxn>
                <a:cxn ang="0">
                  <a:pos x="1" y="21"/>
                </a:cxn>
                <a:cxn ang="0">
                  <a:pos x="2" y="19"/>
                </a:cxn>
                <a:cxn ang="0">
                  <a:pos x="4" y="16"/>
                </a:cxn>
                <a:cxn ang="0">
                  <a:pos x="5" y="14"/>
                </a:cxn>
                <a:cxn ang="0">
                  <a:pos x="5" y="11"/>
                </a:cxn>
                <a:cxn ang="0">
                  <a:pos x="6" y="9"/>
                </a:cxn>
                <a:cxn ang="0">
                  <a:pos x="9" y="9"/>
                </a:cxn>
                <a:cxn ang="0">
                  <a:pos x="10" y="8"/>
                </a:cxn>
                <a:cxn ang="0">
                  <a:pos x="11" y="6"/>
                </a:cxn>
                <a:cxn ang="0">
                  <a:pos x="13" y="7"/>
                </a:cxn>
                <a:cxn ang="0">
                  <a:pos x="14" y="7"/>
                </a:cxn>
                <a:cxn ang="0">
                  <a:pos x="14" y="5"/>
                </a:cxn>
                <a:cxn ang="0">
                  <a:pos x="14" y="3"/>
                </a:cxn>
                <a:cxn ang="0">
                  <a:pos x="15" y="2"/>
                </a:cxn>
                <a:cxn ang="0">
                  <a:pos x="17" y="1"/>
                </a:cxn>
                <a:cxn ang="0">
                  <a:pos x="18" y="0"/>
                </a:cxn>
                <a:cxn ang="0">
                  <a:pos x="20" y="2"/>
                </a:cxn>
                <a:cxn ang="0">
                  <a:pos x="20" y="5"/>
                </a:cxn>
                <a:cxn ang="0">
                  <a:pos x="18" y="8"/>
                </a:cxn>
                <a:cxn ang="0">
                  <a:pos x="17" y="10"/>
                </a:cxn>
                <a:cxn ang="0">
                  <a:pos x="16" y="13"/>
                </a:cxn>
                <a:cxn ang="0">
                  <a:pos x="15" y="15"/>
                </a:cxn>
                <a:cxn ang="0">
                  <a:pos x="13" y="17"/>
                </a:cxn>
                <a:cxn ang="0">
                  <a:pos x="13" y="18"/>
                </a:cxn>
                <a:cxn ang="0">
                  <a:pos x="14" y="21"/>
                </a:cxn>
              </a:cxnLst>
              <a:rect l="0" t="0" r="r" b="b"/>
              <a:pathLst>
                <a:path w="20" h="24">
                  <a:moveTo>
                    <a:pt x="14" y="21"/>
                  </a:moveTo>
                  <a:cubicBezTo>
                    <a:pt x="14" y="21"/>
                    <a:pt x="13" y="22"/>
                    <a:pt x="12" y="22"/>
                  </a:cubicBezTo>
                  <a:cubicBezTo>
                    <a:pt x="12" y="22"/>
                    <a:pt x="12" y="23"/>
                    <a:pt x="12" y="23"/>
                  </a:cubicBezTo>
                  <a:cubicBezTo>
                    <a:pt x="11" y="23"/>
                    <a:pt x="11" y="24"/>
                    <a:pt x="10" y="23"/>
                  </a:cubicBezTo>
                  <a:cubicBezTo>
                    <a:pt x="10" y="23"/>
                    <a:pt x="10" y="22"/>
                    <a:pt x="10" y="22"/>
                  </a:cubicBezTo>
                  <a:cubicBezTo>
                    <a:pt x="10" y="22"/>
                    <a:pt x="9" y="22"/>
                    <a:pt x="8" y="22"/>
                  </a:cubicBezTo>
                  <a:cubicBezTo>
                    <a:pt x="8" y="22"/>
                    <a:pt x="8" y="23"/>
                    <a:pt x="7" y="23"/>
                  </a:cubicBezTo>
                  <a:cubicBezTo>
                    <a:pt x="7" y="23"/>
                    <a:pt x="6" y="23"/>
                    <a:pt x="6" y="23"/>
                  </a:cubicBezTo>
                  <a:cubicBezTo>
                    <a:pt x="6" y="23"/>
                    <a:pt x="6" y="22"/>
                    <a:pt x="6" y="22"/>
                  </a:cubicBezTo>
                  <a:cubicBezTo>
                    <a:pt x="6" y="22"/>
                    <a:pt x="6" y="21"/>
                    <a:pt x="6" y="21"/>
                  </a:cubicBezTo>
                  <a:cubicBezTo>
                    <a:pt x="6" y="21"/>
                    <a:pt x="6" y="20"/>
                    <a:pt x="6" y="20"/>
                  </a:cubicBezTo>
                  <a:cubicBezTo>
                    <a:pt x="5" y="20"/>
                    <a:pt x="4" y="21"/>
                    <a:pt x="4" y="21"/>
                  </a:cubicBezTo>
                  <a:cubicBezTo>
                    <a:pt x="3" y="21"/>
                    <a:pt x="3" y="22"/>
                    <a:pt x="2" y="22"/>
                  </a:cubicBezTo>
                  <a:cubicBezTo>
                    <a:pt x="2" y="22"/>
                    <a:pt x="1" y="23"/>
                    <a:pt x="0" y="22"/>
                  </a:cubicBezTo>
                  <a:cubicBezTo>
                    <a:pt x="0" y="22"/>
                    <a:pt x="1" y="21"/>
                    <a:pt x="1" y="21"/>
                  </a:cubicBezTo>
                  <a:cubicBezTo>
                    <a:pt x="1" y="20"/>
                    <a:pt x="2" y="19"/>
                    <a:pt x="2" y="19"/>
                  </a:cubicBezTo>
                  <a:cubicBezTo>
                    <a:pt x="2" y="18"/>
                    <a:pt x="3" y="17"/>
                    <a:pt x="4" y="16"/>
                  </a:cubicBezTo>
                  <a:cubicBezTo>
                    <a:pt x="4" y="16"/>
                    <a:pt x="4" y="15"/>
                    <a:pt x="5" y="14"/>
                  </a:cubicBezTo>
                  <a:cubicBezTo>
                    <a:pt x="5" y="14"/>
                    <a:pt x="5" y="12"/>
                    <a:pt x="5" y="11"/>
                  </a:cubicBezTo>
                  <a:cubicBezTo>
                    <a:pt x="5" y="11"/>
                    <a:pt x="6" y="10"/>
                    <a:pt x="6" y="9"/>
                  </a:cubicBezTo>
                  <a:cubicBezTo>
                    <a:pt x="7" y="9"/>
                    <a:pt x="8" y="10"/>
                    <a:pt x="9" y="9"/>
                  </a:cubicBezTo>
                  <a:cubicBezTo>
                    <a:pt x="9" y="9"/>
                    <a:pt x="10" y="8"/>
                    <a:pt x="10" y="8"/>
                  </a:cubicBezTo>
                  <a:cubicBezTo>
                    <a:pt x="10" y="8"/>
                    <a:pt x="11" y="6"/>
                    <a:pt x="11" y="6"/>
                  </a:cubicBezTo>
                  <a:cubicBezTo>
                    <a:pt x="11" y="6"/>
                    <a:pt x="12" y="7"/>
                    <a:pt x="13" y="7"/>
                  </a:cubicBezTo>
                  <a:cubicBezTo>
                    <a:pt x="13" y="7"/>
                    <a:pt x="14" y="7"/>
                    <a:pt x="14" y="7"/>
                  </a:cubicBezTo>
                  <a:cubicBezTo>
                    <a:pt x="14" y="7"/>
                    <a:pt x="14" y="5"/>
                    <a:pt x="14" y="5"/>
                  </a:cubicBezTo>
                  <a:cubicBezTo>
                    <a:pt x="14" y="4"/>
                    <a:pt x="14" y="4"/>
                    <a:pt x="14" y="3"/>
                  </a:cubicBezTo>
                  <a:cubicBezTo>
                    <a:pt x="14" y="3"/>
                    <a:pt x="15" y="2"/>
                    <a:pt x="15" y="2"/>
                  </a:cubicBezTo>
                  <a:cubicBezTo>
                    <a:pt x="15" y="1"/>
                    <a:pt x="16" y="1"/>
                    <a:pt x="17" y="1"/>
                  </a:cubicBezTo>
                  <a:cubicBezTo>
                    <a:pt x="17" y="0"/>
                    <a:pt x="18" y="0"/>
                    <a:pt x="18" y="0"/>
                  </a:cubicBezTo>
                  <a:cubicBezTo>
                    <a:pt x="19" y="0"/>
                    <a:pt x="20" y="2"/>
                    <a:pt x="20" y="2"/>
                  </a:cubicBezTo>
                  <a:cubicBezTo>
                    <a:pt x="20" y="3"/>
                    <a:pt x="20" y="5"/>
                    <a:pt x="20" y="5"/>
                  </a:cubicBezTo>
                  <a:cubicBezTo>
                    <a:pt x="20" y="6"/>
                    <a:pt x="18" y="7"/>
                    <a:pt x="18" y="8"/>
                  </a:cubicBezTo>
                  <a:cubicBezTo>
                    <a:pt x="18" y="8"/>
                    <a:pt x="17" y="9"/>
                    <a:pt x="17" y="10"/>
                  </a:cubicBezTo>
                  <a:cubicBezTo>
                    <a:pt x="16" y="11"/>
                    <a:pt x="16" y="12"/>
                    <a:pt x="16" y="13"/>
                  </a:cubicBezTo>
                  <a:cubicBezTo>
                    <a:pt x="16" y="13"/>
                    <a:pt x="15" y="15"/>
                    <a:pt x="15" y="15"/>
                  </a:cubicBezTo>
                  <a:cubicBezTo>
                    <a:pt x="15" y="16"/>
                    <a:pt x="14" y="16"/>
                    <a:pt x="13" y="17"/>
                  </a:cubicBezTo>
                  <a:cubicBezTo>
                    <a:pt x="13" y="17"/>
                    <a:pt x="13" y="18"/>
                    <a:pt x="13" y="18"/>
                  </a:cubicBezTo>
                  <a:cubicBezTo>
                    <a:pt x="13" y="19"/>
                    <a:pt x="14" y="20"/>
                    <a:pt x="14" y="2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3" name="Freeform 274"/>
            <p:cNvSpPr>
              <a:spLocks/>
            </p:cNvSpPr>
            <p:nvPr/>
          </p:nvSpPr>
          <p:spPr bwMode="auto">
            <a:xfrm>
              <a:off x="1074738" y="1881188"/>
              <a:ext cx="22225" cy="20638"/>
            </a:xfrm>
            <a:custGeom>
              <a:avLst/>
              <a:gdLst/>
              <a:ahLst/>
              <a:cxnLst>
                <a:cxn ang="0">
                  <a:pos x="11" y="8"/>
                </a:cxn>
                <a:cxn ang="0">
                  <a:pos x="12" y="5"/>
                </a:cxn>
                <a:cxn ang="0">
                  <a:pos x="11" y="3"/>
                </a:cxn>
                <a:cxn ang="0">
                  <a:pos x="11" y="1"/>
                </a:cxn>
                <a:cxn ang="0">
                  <a:pos x="10" y="0"/>
                </a:cxn>
                <a:cxn ang="0">
                  <a:pos x="8" y="1"/>
                </a:cxn>
                <a:cxn ang="0">
                  <a:pos x="7" y="2"/>
                </a:cxn>
                <a:cxn ang="0">
                  <a:pos x="4" y="3"/>
                </a:cxn>
                <a:cxn ang="0">
                  <a:pos x="3" y="3"/>
                </a:cxn>
                <a:cxn ang="0">
                  <a:pos x="0" y="5"/>
                </a:cxn>
                <a:cxn ang="0">
                  <a:pos x="0" y="7"/>
                </a:cxn>
                <a:cxn ang="0">
                  <a:pos x="0" y="9"/>
                </a:cxn>
                <a:cxn ang="0">
                  <a:pos x="2" y="10"/>
                </a:cxn>
                <a:cxn ang="0">
                  <a:pos x="4" y="11"/>
                </a:cxn>
                <a:cxn ang="0">
                  <a:pos x="7" y="10"/>
                </a:cxn>
                <a:cxn ang="0">
                  <a:pos x="9" y="9"/>
                </a:cxn>
                <a:cxn ang="0">
                  <a:pos x="10" y="8"/>
                </a:cxn>
                <a:cxn ang="0">
                  <a:pos x="11" y="8"/>
                </a:cxn>
              </a:cxnLst>
              <a:rect l="0" t="0" r="r" b="b"/>
              <a:pathLst>
                <a:path w="12" h="11">
                  <a:moveTo>
                    <a:pt x="11" y="8"/>
                  </a:moveTo>
                  <a:cubicBezTo>
                    <a:pt x="12" y="7"/>
                    <a:pt x="12" y="6"/>
                    <a:pt x="12" y="5"/>
                  </a:cubicBezTo>
                  <a:cubicBezTo>
                    <a:pt x="12" y="5"/>
                    <a:pt x="11" y="4"/>
                    <a:pt x="11" y="3"/>
                  </a:cubicBezTo>
                  <a:cubicBezTo>
                    <a:pt x="11" y="3"/>
                    <a:pt x="11" y="1"/>
                    <a:pt x="11" y="1"/>
                  </a:cubicBezTo>
                  <a:cubicBezTo>
                    <a:pt x="11" y="0"/>
                    <a:pt x="10" y="0"/>
                    <a:pt x="10" y="0"/>
                  </a:cubicBezTo>
                  <a:cubicBezTo>
                    <a:pt x="10" y="0"/>
                    <a:pt x="8" y="0"/>
                    <a:pt x="8" y="1"/>
                  </a:cubicBezTo>
                  <a:cubicBezTo>
                    <a:pt x="8" y="1"/>
                    <a:pt x="8" y="2"/>
                    <a:pt x="7" y="2"/>
                  </a:cubicBezTo>
                  <a:cubicBezTo>
                    <a:pt x="7" y="3"/>
                    <a:pt x="5" y="3"/>
                    <a:pt x="4" y="3"/>
                  </a:cubicBezTo>
                  <a:cubicBezTo>
                    <a:pt x="4" y="3"/>
                    <a:pt x="3" y="3"/>
                    <a:pt x="3" y="3"/>
                  </a:cubicBezTo>
                  <a:cubicBezTo>
                    <a:pt x="2" y="4"/>
                    <a:pt x="1" y="4"/>
                    <a:pt x="0" y="5"/>
                  </a:cubicBezTo>
                  <a:cubicBezTo>
                    <a:pt x="0" y="5"/>
                    <a:pt x="0" y="6"/>
                    <a:pt x="0" y="7"/>
                  </a:cubicBezTo>
                  <a:cubicBezTo>
                    <a:pt x="0" y="7"/>
                    <a:pt x="0" y="8"/>
                    <a:pt x="0" y="9"/>
                  </a:cubicBezTo>
                  <a:cubicBezTo>
                    <a:pt x="0" y="9"/>
                    <a:pt x="1" y="10"/>
                    <a:pt x="2" y="10"/>
                  </a:cubicBezTo>
                  <a:cubicBezTo>
                    <a:pt x="2" y="10"/>
                    <a:pt x="4" y="11"/>
                    <a:pt x="4" y="11"/>
                  </a:cubicBezTo>
                  <a:cubicBezTo>
                    <a:pt x="5" y="11"/>
                    <a:pt x="6" y="10"/>
                    <a:pt x="7" y="10"/>
                  </a:cubicBezTo>
                  <a:cubicBezTo>
                    <a:pt x="8" y="10"/>
                    <a:pt x="8" y="9"/>
                    <a:pt x="9" y="9"/>
                  </a:cubicBezTo>
                  <a:cubicBezTo>
                    <a:pt x="9" y="9"/>
                    <a:pt x="10" y="9"/>
                    <a:pt x="10" y="8"/>
                  </a:cubicBezTo>
                  <a:cubicBezTo>
                    <a:pt x="10" y="8"/>
                    <a:pt x="11" y="8"/>
                    <a:pt x="11"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4" name="Freeform 275"/>
            <p:cNvSpPr>
              <a:spLocks/>
            </p:cNvSpPr>
            <p:nvPr/>
          </p:nvSpPr>
          <p:spPr bwMode="auto">
            <a:xfrm>
              <a:off x="1084263" y="1871663"/>
              <a:ext cx="7938" cy="7938"/>
            </a:xfrm>
            <a:custGeom>
              <a:avLst/>
              <a:gdLst/>
              <a:ahLst/>
              <a:cxnLst>
                <a:cxn ang="0">
                  <a:pos x="4" y="4"/>
                </a:cxn>
                <a:cxn ang="0">
                  <a:pos x="3" y="4"/>
                </a:cxn>
                <a:cxn ang="0">
                  <a:pos x="2" y="3"/>
                </a:cxn>
                <a:cxn ang="0">
                  <a:pos x="1" y="3"/>
                </a:cxn>
                <a:cxn ang="0">
                  <a:pos x="0" y="3"/>
                </a:cxn>
                <a:cxn ang="0">
                  <a:pos x="0" y="1"/>
                </a:cxn>
                <a:cxn ang="0">
                  <a:pos x="2" y="0"/>
                </a:cxn>
                <a:cxn ang="0">
                  <a:pos x="3" y="0"/>
                </a:cxn>
                <a:cxn ang="0">
                  <a:pos x="4" y="1"/>
                </a:cxn>
                <a:cxn ang="0">
                  <a:pos x="4" y="3"/>
                </a:cxn>
                <a:cxn ang="0">
                  <a:pos x="4" y="4"/>
                </a:cxn>
              </a:cxnLst>
              <a:rect l="0" t="0" r="r" b="b"/>
              <a:pathLst>
                <a:path w="4" h="4">
                  <a:moveTo>
                    <a:pt x="4" y="4"/>
                  </a:moveTo>
                  <a:cubicBezTo>
                    <a:pt x="4" y="4"/>
                    <a:pt x="3" y="4"/>
                    <a:pt x="3" y="4"/>
                  </a:cubicBezTo>
                  <a:cubicBezTo>
                    <a:pt x="3" y="4"/>
                    <a:pt x="2" y="3"/>
                    <a:pt x="2" y="3"/>
                  </a:cubicBezTo>
                  <a:cubicBezTo>
                    <a:pt x="2" y="3"/>
                    <a:pt x="1" y="3"/>
                    <a:pt x="1" y="3"/>
                  </a:cubicBezTo>
                  <a:cubicBezTo>
                    <a:pt x="1" y="3"/>
                    <a:pt x="0" y="3"/>
                    <a:pt x="0" y="3"/>
                  </a:cubicBezTo>
                  <a:cubicBezTo>
                    <a:pt x="0" y="3"/>
                    <a:pt x="0" y="2"/>
                    <a:pt x="0" y="1"/>
                  </a:cubicBezTo>
                  <a:cubicBezTo>
                    <a:pt x="1" y="1"/>
                    <a:pt x="1" y="0"/>
                    <a:pt x="2" y="0"/>
                  </a:cubicBezTo>
                  <a:cubicBezTo>
                    <a:pt x="2" y="0"/>
                    <a:pt x="3" y="0"/>
                    <a:pt x="3" y="0"/>
                  </a:cubicBezTo>
                  <a:cubicBezTo>
                    <a:pt x="3" y="0"/>
                    <a:pt x="4" y="1"/>
                    <a:pt x="4" y="1"/>
                  </a:cubicBezTo>
                  <a:cubicBezTo>
                    <a:pt x="4" y="2"/>
                    <a:pt x="4" y="2"/>
                    <a:pt x="4" y="3"/>
                  </a:cubicBezTo>
                  <a:cubicBezTo>
                    <a:pt x="4" y="3"/>
                    <a:pt x="4" y="3"/>
                    <a:pt x="4"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5" name="Freeform 276"/>
            <p:cNvSpPr>
              <a:spLocks/>
            </p:cNvSpPr>
            <p:nvPr/>
          </p:nvSpPr>
          <p:spPr bwMode="auto">
            <a:xfrm>
              <a:off x="1109663" y="1868488"/>
              <a:ext cx="7938" cy="14288"/>
            </a:xfrm>
            <a:custGeom>
              <a:avLst/>
              <a:gdLst/>
              <a:ahLst/>
              <a:cxnLst>
                <a:cxn ang="0">
                  <a:pos x="3" y="8"/>
                </a:cxn>
                <a:cxn ang="0">
                  <a:pos x="4" y="5"/>
                </a:cxn>
                <a:cxn ang="0">
                  <a:pos x="3" y="3"/>
                </a:cxn>
                <a:cxn ang="0">
                  <a:pos x="3" y="1"/>
                </a:cxn>
                <a:cxn ang="0">
                  <a:pos x="2" y="0"/>
                </a:cxn>
                <a:cxn ang="0">
                  <a:pos x="1" y="0"/>
                </a:cxn>
                <a:cxn ang="0">
                  <a:pos x="0" y="2"/>
                </a:cxn>
                <a:cxn ang="0">
                  <a:pos x="0" y="4"/>
                </a:cxn>
                <a:cxn ang="0">
                  <a:pos x="0" y="6"/>
                </a:cxn>
                <a:cxn ang="0">
                  <a:pos x="1" y="8"/>
                </a:cxn>
                <a:cxn ang="0">
                  <a:pos x="3" y="8"/>
                </a:cxn>
              </a:cxnLst>
              <a:rect l="0" t="0" r="r" b="b"/>
              <a:pathLst>
                <a:path w="4" h="8">
                  <a:moveTo>
                    <a:pt x="3" y="8"/>
                  </a:moveTo>
                  <a:cubicBezTo>
                    <a:pt x="4" y="7"/>
                    <a:pt x="4" y="6"/>
                    <a:pt x="4" y="5"/>
                  </a:cubicBezTo>
                  <a:cubicBezTo>
                    <a:pt x="4" y="5"/>
                    <a:pt x="3" y="4"/>
                    <a:pt x="3" y="3"/>
                  </a:cubicBezTo>
                  <a:cubicBezTo>
                    <a:pt x="3" y="3"/>
                    <a:pt x="4" y="1"/>
                    <a:pt x="3" y="1"/>
                  </a:cubicBezTo>
                  <a:cubicBezTo>
                    <a:pt x="3" y="0"/>
                    <a:pt x="2" y="0"/>
                    <a:pt x="2" y="0"/>
                  </a:cubicBezTo>
                  <a:cubicBezTo>
                    <a:pt x="1" y="0"/>
                    <a:pt x="1" y="0"/>
                    <a:pt x="1" y="0"/>
                  </a:cubicBezTo>
                  <a:cubicBezTo>
                    <a:pt x="0" y="1"/>
                    <a:pt x="0" y="2"/>
                    <a:pt x="0" y="2"/>
                  </a:cubicBezTo>
                  <a:cubicBezTo>
                    <a:pt x="0" y="3"/>
                    <a:pt x="0" y="4"/>
                    <a:pt x="0" y="4"/>
                  </a:cubicBezTo>
                  <a:cubicBezTo>
                    <a:pt x="0" y="5"/>
                    <a:pt x="0" y="6"/>
                    <a:pt x="0" y="6"/>
                  </a:cubicBezTo>
                  <a:cubicBezTo>
                    <a:pt x="0" y="7"/>
                    <a:pt x="1" y="7"/>
                    <a:pt x="1" y="8"/>
                  </a:cubicBezTo>
                  <a:cubicBezTo>
                    <a:pt x="2" y="8"/>
                    <a:pt x="3" y="8"/>
                    <a:pt x="3"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6" name="Freeform 277"/>
            <p:cNvSpPr>
              <a:spLocks/>
            </p:cNvSpPr>
            <p:nvPr/>
          </p:nvSpPr>
          <p:spPr bwMode="auto">
            <a:xfrm>
              <a:off x="1101726" y="1852613"/>
              <a:ext cx="6350" cy="36513"/>
            </a:xfrm>
            <a:custGeom>
              <a:avLst/>
              <a:gdLst/>
              <a:ahLst/>
              <a:cxnLst>
                <a:cxn ang="0">
                  <a:pos x="4" y="17"/>
                </a:cxn>
                <a:cxn ang="0">
                  <a:pos x="3" y="19"/>
                </a:cxn>
                <a:cxn ang="0">
                  <a:pos x="2" y="18"/>
                </a:cxn>
                <a:cxn ang="0">
                  <a:pos x="1" y="17"/>
                </a:cxn>
                <a:cxn ang="0">
                  <a:pos x="0" y="12"/>
                </a:cxn>
                <a:cxn ang="0">
                  <a:pos x="0" y="9"/>
                </a:cxn>
                <a:cxn ang="0">
                  <a:pos x="0" y="4"/>
                </a:cxn>
                <a:cxn ang="0">
                  <a:pos x="1" y="2"/>
                </a:cxn>
                <a:cxn ang="0">
                  <a:pos x="1" y="1"/>
                </a:cxn>
                <a:cxn ang="0">
                  <a:pos x="3" y="2"/>
                </a:cxn>
                <a:cxn ang="0">
                  <a:pos x="3" y="3"/>
                </a:cxn>
                <a:cxn ang="0">
                  <a:pos x="4" y="5"/>
                </a:cxn>
                <a:cxn ang="0">
                  <a:pos x="4" y="7"/>
                </a:cxn>
                <a:cxn ang="0">
                  <a:pos x="3" y="9"/>
                </a:cxn>
                <a:cxn ang="0">
                  <a:pos x="2" y="10"/>
                </a:cxn>
                <a:cxn ang="0">
                  <a:pos x="3" y="13"/>
                </a:cxn>
                <a:cxn ang="0">
                  <a:pos x="4" y="14"/>
                </a:cxn>
                <a:cxn ang="0">
                  <a:pos x="4" y="16"/>
                </a:cxn>
                <a:cxn ang="0">
                  <a:pos x="4" y="17"/>
                </a:cxn>
              </a:cxnLst>
              <a:rect l="0" t="0" r="r" b="b"/>
              <a:pathLst>
                <a:path w="4" h="19">
                  <a:moveTo>
                    <a:pt x="4" y="17"/>
                  </a:moveTo>
                  <a:cubicBezTo>
                    <a:pt x="4" y="18"/>
                    <a:pt x="4" y="18"/>
                    <a:pt x="3" y="19"/>
                  </a:cubicBezTo>
                  <a:cubicBezTo>
                    <a:pt x="3" y="19"/>
                    <a:pt x="3" y="19"/>
                    <a:pt x="2" y="18"/>
                  </a:cubicBezTo>
                  <a:cubicBezTo>
                    <a:pt x="2" y="18"/>
                    <a:pt x="1" y="17"/>
                    <a:pt x="1" y="17"/>
                  </a:cubicBezTo>
                  <a:cubicBezTo>
                    <a:pt x="0" y="16"/>
                    <a:pt x="0" y="13"/>
                    <a:pt x="0" y="12"/>
                  </a:cubicBezTo>
                  <a:cubicBezTo>
                    <a:pt x="0" y="11"/>
                    <a:pt x="0" y="10"/>
                    <a:pt x="0" y="9"/>
                  </a:cubicBezTo>
                  <a:cubicBezTo>
                    <a:pt x="0" y="8"/>
                    <a:pt x="0" y="5"/>
                    <a:pt x="0" y="4"/>
                  </a:cubicBezTo>
                  <a:cubicBezTo>
                    <a:pt x="0" y="4"/>
                    <a:pt x="0" y="2"/>
                    <a:pt x="1" y="2"/>
                  </a:cubicBezTo>
                  <a:cubicBezTo>
                    <a:pt x="1" y="1"/>
                    <a:pt x="1" y="1"/>
                    <a:pt x="1" y="1"/>
                  </a:cubicBezTo>
                  <a:cubicBezTo>
                    <a:pt x="2" y="0"/>
                    <a:pt x="2" y="1"/>
                    <a:pt x="3" y="2"/>
                  </a:cubicBezTo>
                  <a:cubicBezTo>
                    <a:pt x="3" y="2"/>
                    <a:pt x="3" y="3"/>
                    <a:pt x="3" y="3"/>
                  </a:cubicBezTo>
                  <a:cubicBezTo>
                    <a:pt x="3" y="4"/>
                    <a:pt x="4" y="4"/>
                    <a:pt x="4" y="5"/>
                  </a:cubicBezTo>
                  <a:cubicBezTo>
                    <a:pt x="4" y="5"/>
                    <a:pt x="4" y="6"/>
                    <a:pt x="4" y="7"/>
                  </a:cubicBezTo>
                  <a:cubicBezTo>
                    <a:pt x="4" y="7"/>
                    <a:pt x="4" y="8"/>
                    <a:pt x="3" y="9"/>
                  </a:cubicBezTo>
                  <a:cubicBezTo>
                    <a:pt x="3" y="9"/>
                    <a:pt x="2" y="10"/>
                    <a:pt x="2" y="10"/>
                  </a:cubicBezTo>
                  <a:cubicBezTo>
                    <a:pt x="2" y="11"/>
                    <a:pt x="2" y="12"/>
                    <a:pt x="3" y="13"/>
                  </a:cubicBezTo>
                  <a:cubicBezTo>
                    <a:pt x="3" y="13"/>
                    <a:pt x="3" y="14"/>
                    <a:pt x="4" y="14"/>
                  </a:cubicBezTo>
                  <a:cubicBezTo>
                    <a:pt x="4" y="15"/>
                    <a:pt x="4" y="16"/>
                    <a:pt x="4" y="16"/>
                  </a:cubicBezTo>
                  <a:cubicBezTo>
                    <a:pt x="4" y="16"/>
                    <a:pt x="4" y="17"/>
                    <a:pt x="4" y="1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7" name="Freeform 278"/>
            <p:cNvSpPr>
              <a:spLocks/>
            </p:cNvSpPr>
            <p:nvPr/>
          </p:nvSpPr>
          <p:spPr bwMode="auto">
            <a:xfrm>
              <a:off x="1101726" y="1830388"/>
              <a:ext cx="12700" cy="26988"/>
            </a:xfrm>
            <a:custGeom>
              <a:avLst/>
              <a:gdLst/>
              <a:ahLst/>
              <a:cxnLst>
                <a:cxn ang="0">
                  <a:pos x="6" y="12"/>
                </a:cxn>
                <a:cxn ang="0">
                  <a:pos x="6" y="14"/>
                </a:cxn>
                <a:cxn ang="0">
                  <a:pos x="4" y="13"/>
                </a:cxn>
                <a:cxn ang="0">
                  <a:pos x="4" y="10"/>
                </a:cxn>
                <a:cxn ang="0">
                  <a:pos x="1" y="9"/>
                </a:cxn>
                <a:cxn ang="0">
                  <a:pos x="0" y="6"/>
                </a:cxn>
                <a:cxn ang="0">
                  <a:pos x="1" y="3"/>
                </a:cxn>
                <a:cxn ang="0">
                  <a:pos x="2" y="1"/>
                </a:cxn>
                <a:cxn ang="0">
                  <a:pos x="4" y="0"/>
                </a:cxn>
                <a:cxn ang="0">
                  <a:pos x="4" y="2"/>
                </a:cxn>
                <a:cxn ang="0">
                  <a:pos x="4" y="3"/>
                </a:cxn>
                <a:cxn ang="0">
                  <a:pos x="6" y="3"/>
                </a:cxn>
                <a:cxn ang="0">
                  <a:pos x="7" y="3"/>
                </a:cxn>
                <a:cxn ang="0">
                  <a:pos x="7" y="5"/>
                </a:cxn>
                <a:cxn ang="0">
                  <a:pos x="6" y="6"/>
                </a:cxn>
                <a:cxn ang="0">
                  <a:pos x="6" y="8"/>
                </a:cxn>
                <a:cxn ang="0">
                  <a:pos x="6" y="10"/>
                </a:cxn>
                <a:cxn ang="0">
                  <a:pos x="6" y="11"/>
                </a:cxn>
                <a:cxn ang="0">
                  <a:pos x="6" y="12"/>
                </a:cxn>
              </a:cxnLst>
              <a:rect l="0" t="0" r="r" b="b"/>
              <a:pathLst>
                <a:path w="7" h="14">
                  <a:moveTo>
                    <a:pt x="6" y="12"/>
                  </a:moveTo>
                  <a:cubicBezTo>
                    <a:pt x="6" y="13"/>
                    <a:pt x="6" y="14"/>
                    <a:pt x="6" y="14"/>
                  </a:cubicBezTo>
                  <a:cubicBezTo>
                    <a:pt x="5" y="14"/>
                    <a:pt x="4" y="13"/>
                    <a:pt x="4" y="13"/>
                  </a:cubicBezTo>
                  <a:cubicBezTo>
                    <a:pt x="4" y="12"/>
                    <a:pt x="4" y="10"/>
                    <a:pt x="4" y="10"/>
                  </a:cubicBezTo>
                  <a:cubicBezTo>
                    <a:pt x="3" y="9"/>
                    <a:pt x="2" y="9"/>
                    <a:pt x="1" y="9"/>
                  </a:cubicBezTo>
                  <a:cubicBezTo>
                    <a:pt x="1" y="8"/>
                    <a:pt x="0" y="7"/>
                    <a:pt x="0" y="6"/>
                  </a:cubicBezTo>
                  <a:cubicBezTo>
                    <a:pt x="0" y="6"/>
                    <a:pt x="1" y="4"/>
                    <a:pt x="1" y="3"/>
                  </a:cubicBezTo>
                  <a:cubicBezTo>
                    <a:pt x="1" y="3"/>
                    <a:pt x="2" y="2"/>
                    <a:pt x="2" y="1"/>
                  </a:cubicBezTo>
                  <a:cubicBezTo>
                    <a:pt x="3" y="1"/>
                    <a:pt x="3" y="0"/>
                    <a:pt x="4" y="0"/>
                  </a:cubicBezTo>
                  <a:cubicBezTo>
                    <a:pt x="4" y="0"/>
                    <a:pt x="4" y="1"/>
                    <a:pt x="4" y="2"/>
                  </a:cubicBezTo>
                  <a:cubicBezTo>
                    <a:pt x="4" y="2"/>
                    <a:pt x="4" y="3"/>
                    <a:pt x="4" y="3"/>
                  </a:cubicBezTo>
                  <a:cubicBezTo>
                    <a:pt x="5" y="4"/>
                    <a:pt x="5" y="3"/>
                    <a:pt x="6" y="3"/>
                  </a:cubicBezTo>
                  <a:cubicBezTo>
                    <a:pt x="6" y="3"/>
                    <a:pt x="7" y="3"/>
                    <a:pt x="7" y="3"/>
                  </a:cubicBezTo>
                  <a:cubicBezTo>
                    <a:pt x="7" y="4"/>
                    <a:pt x="7" y="4"/>
                    <a:pt x="7" y="5"/>
                  </a:cubicBezTo>
                  <a:cubicBezTo>
                    <a:pt x="7" y="5"/>
                    <a:pt x="7" y="6"/>
                    <a:pt x="6" y="6"/>
                  </a:cubicBezTo>
                  <a:cubicBezTo>
                    <a:pt x="6" y="7"/>
                    <a:pt x="6" y="8"/>
                    <a:pt x="6" y="8"/>
                  </a:cubicBezTo>
                  <a:cubicBezTo>
                    <a:pt x="6" y="9"/>
                    <a:pt x="6" y="9"/>
                    <a:pt x="6" y="10"/>
                  </a:cubicBezTo>
                  <a:cubicBezTo>
                    <a:pt x="6" y="10"/>
                    <a:pt x="6" y="11"/>
                    <a:pt x="6" y="11"/>
                  </a:cubicBezTo>
                  <a:cubicBezTo>
                    <a:pt x="6" y="12"/>
                    <a:pt x="6" y="12"/>
                    <a:pt x="6" y="1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8" name="Freeform 279"/>
            <p:cNvSpPr>
              <a:spLocks/>
            </p:cNvSpPr>
            <p:nvPr/>
          </p:nvSpPr>
          <p:spPr bwMode="auto">
            <a:xfrm>
              <a:off x="1071563" y="1857375"/>
              <a:ext cx="6350" cy="6350"/>
            </a:xfrm>
            <a:custGeom>
              <a:avLst/>
              <a:gdLst/>
              <a:ahLst/>
              <a:cxnLst>
                <a:cxn ang="0">
                  <a:pos x="4" y="2"/>
                </a:cxn>
                <a:cxn ang="0">
                  <a:pos x="2" y="2"/>
                </a:cxn>
                <a:cxn ang="0">
                  <a:pos x="2" y="4"/>
                </a:cxn>
                <a:cxn ang="0">
                  <a:pos x="0" y="4"/>
                </a:cxn>
                <a:cxn ang="0">
                  <a:pos x="0" y="2"/>
                </a:cxn>
                <a:cxn ang="0">
                  <a:pos x="1" y="1"/>
                </a:cxn>
                <a:cxn ang="0">
                  <a:pos x="3" y="0"/>
                </a:cxn>
                <a:cxn ang="0">
                  <a:pos x="4" y="0"/>
                </a:cxn>
                <a:cxn ang="0">
                  <a:pos x="4" y="2"/>
                </a:cxn>
              </a:cxnLst>
              <a:rect l="0" t="0" r="r" b="b"/>
              <a:pathLst>
                <a:path w="4" h="4">
                  <a:moveTo>
                    <a:pt x="4" y="2"/>
                  </a:moveTo>
                  <a:cubicBezTo>
                    <a:pt x="3" y="2"/>
                    <a:pt x="2" y="2"/>
                    <a:pt x="2" y="2"/>
                  </a:cubicBezTo>
                  <a:cubicBezTo>
                    <a:pt x="2" y="3"/>
                    <a:pt x="2" y="4"/>
                    <a:pt x="2" y="4"/>
                  </a:cubicBezTo>
                  <a:cubicBezTo>
                    <a:pt x="1" y="4"/>
                    <a:pt x="1" y="4"/>
                    <a:pt x="0" y="4"/>
                  </a:cubicBezTo>
                  <a:cubicBezTo>
                    <a:pt x="0" y="3"/>
                    <a:pt x="0" y="3"/>
                    <a:pt x="0" y="2"/>
                  </a:cubicBezTo>
                  <a:cubicBezTo>
                    <a:pt x="0" y="2"/>
                    <a:pt x="1" y="1"/>
                    <a:pt x="1" y="1"/>
                  </a:cubicBezTo>
                  <a:cubicBezTo>
                    <a:pt x="1" y="0"/>
                    <a:pt x="2" y="0"/>
                    <a:pt x="3" y="0"/>
                  </a:cubicBezTo>
                  <a:cubicBezTo>
                    <a:pt x="3" y="0"/>
                    <a:pt x="4" y="0"/>
                    <a:pt x="4" y="0"/>
                  </a:cubicBezTo>
                  <a:cubicBezTo>
                    <a:pt x="4" y="1"/>
                    <a:pt x="4" y="1"/>
                    <a:pt x="4"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9" name="Freeform 280"/>
            <p:cNvSpPr>
              <a:spLocks/>
            </p:cNvSpPr>
            <p:nvPr/>
          </p:nvSpPr>
          <p:spPr bwMode="auto">
            <a:xfrm>
              <a:off x="1079501" y="1863725"/>
              <a:ext cx="7938" cy="7938"/>
            </a:xfrm>
            <a:custGeom>
              <a:avLst/>
              <a:gdLst/>
              <a:ahLst/>
              <a:cxnLst>
                <a:cxn ang="0">
                  <a:pos x="4" y="1"/>
                </a:cxn>
                <a:cxn ang="0">
                  <a:pos x="3" y="2"/>
                </a:cxn>
                <a:cxn ang="0">
                  <a:pos x="2" y="3"/>
                </a:cxn>
                <a:cxn ang="0">
                  <a:pos x="1" y="3"/>
                </a:cxn>
                <a:cxn ang="0">
                  <a:pos x="0" y="3"/>
                </a:cxn>
                <a:cxn ang="0">
                  <a:pos x="0" y="2"/>
                </a:cxn>
                <a:cxn ang="0">
                  <a:pos x="1" y="1"/>
                </a:cxn>
                <a:cxn ang="0">
                  <a:pos x="2" y="1"/>
                </a:cxn>
                <a:cxn ang="0">
                  <a:pos x="3" y="0"/>
                </a:cxn>
                <a:cxn ang="0">
                  <a:pos x="4" y="1"/>
                </a:cxn>
              </a:cxnLst>
              <a:rect l="0" t="0" r="r" b="b"/>
              <a:pathLst>
                <a:path w="4" h="4">
                  <a:moveTo>
                    <a:pt x="4" y="1"/>
                  </a:moveTo>
                  <a:cubicBezTo>
                    <a:pt x="4" y="1"/>
                    <a:pt x="3" y="2"/>
                    <a:pt x="3" y="2"/>
                  </a:cubicBezTo>
                  <a:cubicBezTo>
                    <a:pt x="3" y="2"/>
                    <a:pt x="2" y="3"/>
                    <a:pt x="2" y="3"/>
                  </a:cubicBezTo>
                  <a:cubicBezTo>
                    <a:pt x="2" y="3"/>
                    <a:pt x="1" y="4"/>
                    <a:pt x="1" y="3"/>
                  </a:cubicBezTo>
                  <a:cubicBezTo>
                    <a:pt x="1" y="3"/>
                    <a:pt x="0" y="3"/>
                    <a:pt x="0" y="3"/>
                  </a:cubicBezTo>
                  <a:cubicBezTo>
                    <a:pt x="0" y="3"/>
                    <a:pt x="0" y="2"/>
                    <a:pt x="0" y="2"/>
                  </a:cubicBezTo>
                  <a:cubicBezTo>
                    <a:pt x="0" y="1"/>
                    <a:pt x="1" y="1"/>
                    <a:pt x="1" y="1"/>
                  </a:cubicBezTo>
                  <a:cubicBezTo>
                    <a:pt x="1" y="1"/>
                    <a:pt x="2" y="1"/>
                    <a:pt x="2" y="1"/>
                  </a:cubicBezTo>
                  <a:cubicBezTo>
                    <a:pt x="2" y="1"/>
                    <a:pt x="3" y="0"/>
                    <a:pt x="3" y="0"/>
                  </a:cubicBezTo>
                  <a:cubicBezTo>
                    <a:pt x="3" y="0"/>
                    <a:pt x="4" y="1"/>
                    <a:pt x="4"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0" name="Freeform 281"/>
            <p:cNvSpPr>
              <a:spLocks/>
            </p:cNvSpPr>
            <p:nvPr/>
          </p:nvSpPr>
          <p:spPr bwMode="auto">
            <a:xfrm>
              <a:off x="1093788" y="1830388"/>
              <a:ext cx="7938" cy="9525"/>
            </a:xfrm>
            <a:custGeom>
              <a:avLst/>
              <a:gdLst/>
              <a:ahLst/>
              <a:cxnLst>
                <a:cxn ang="0">
                  <a:pos x="4" y="1"/>
                </a:cxn>
                <a:cxn ang="0">
                  <a:pos x="3" y="3"/>
                </a:cxn>
                <a:cxn ang="0">
                  <a:pos x="2" y="4"/>
                </a:cxn>
                <a:cxn ang="0">
                  <a:pos x="1" y="5"/>
                </a:cxn>
                <a:cxn ang="0">
                  <a:pos x="0" y="4"/>
                </a:cxn>
                <a:cxn ang="0">
                  <a:pos x="0" y="3"/>
                </a:cxn>
                <a:cxn ang="0">
                  <a:pos x="2" y="1"/>
                </a:cxn>
                <a:cxn ang="0">
                  <a:pos x="2" y="0"/>
                </a:cxn>
                <a:cxn ang="0">
                  <a:pos x="4" y="0"/>
                </a:cxn>
                <a:cxn ang="0">
                  <a:pos x="4" y="1"/>
                </a:cxn>
              </a:cxnLst>
              <a:rect l="0" t="0" r="r" b="b"/>
              <a:pathLst>
                <a:path w="4" h="5">
                  <a:moveTo>
                    <a:pt x="4" y="1"/>
                  </a:moveTo>
                  <a:cubicBezTo>
                    <a:pt x="4" y="2"/>
                    <a:pt x="3" y="3"/>
                    <a:pt x="3" y="3"/>
                  </a:cubicBezTo>
                  <a:cubicBezTo>
                    <a:pt x="3" y="3"/>
                    <a:pt x="2" y="4"/>
                    <a:pt x="2" y="4"/>
                  </a:cubicBezTo>
                  <a:cubicBezTo>
                    <a:pt x="2" y="4"/>
                    <a:pt x="1" y="5"/>
                    <a:pt x="1" y="5"/>
                  </a:cubicBezTo>
                  <a:cubicBezTo>
                    <a:pt x="0" y="5"/>
                    <a:pt x="0" y="4"/>
                    <a:pt x="0" y="4"/>
                  </a:cubicBezTo>
                  <a:cubicBezTo>
                    <a:pt x="0" y="4"/>
                    <a:pt x="0" y="3"/>
                    <a:pt x="0" y="3"/>
                  </a:cubicBezTo>
                  <a:cubicBezTo>
                    <a:pt x="0" y="2"/>
                    <a:pt x="1" y="2"/>
                    <a:pt x="2" y="1"/>
                  </a:cubicBezTo>
                  <a:cubicBezTo>
                    <a:pt x="2" y="1"/>
                    <a:pt x="2" y="0"/>
                    <a:pt x="2" y="0"/>
                  </a:cubicBezTo>
                  <a:cubicBezTo>
                    <a:pt x="3" y="0"/>
                    <a:pt x="3" y="0"/>
                    <a:pt x="4" y="0"/>
                  </a:cubicBezTo>
                  <a:cubicBezTo>
                    <a:pt x="4" y="0"/>
                    <a:pt x="4" y="1"/>
                    <a:pt x="4"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1" name="Freeform 282"/>
            <p:cNvSpPr>
              <a:spLocks/>
            </p:cNvSpPr>
            <p:nvPr/>
          </p:nvSpPr>
          <p:spPr bwMode="auto">
            <a:xfrm>
              <a:off x="1117601" y="1789113"/>
              <a:ext cx="19050" cy="22225"/>
            </a:xfrm>
            <a:custGeom>
              <a:avLst/>
              <a:gdLst/>
              <a:ahLst/>
              <a:cxnLst>
                <a:cxn ang="0">
                  <a:pos x="7" y="5"/>
                </a:cxn>
                <a:cxn ang="0">
                  <a:pos x="5" y="6"/>
                </a:cxn>
                <a:cxn ang="0">
                  <a:pos x="5" y="9"/>
                </a:cxn>
                <a:cxn ang="0">
                  <a:pos x="4" y="11"/>
                </a:cxn>
                <a:cxn ang="0">
                  <a:pos x="3" y="12"/>
                </a:cxn>
                <a:cxn ang="0">
                  <a:pos x="2" y="12"/>
                </a:cxn>
                <a:cxn ang="0">
                  <a:pos x="2" y="11"/>
                </a:cxn>
                <a:cxn ang="0">
                  <a:pos x="2" y="9"/>
                </a:cxn>
                <a:cxn ang="0">
                  <a:pos x="0" y="9"/>
                </a:cxn>
                <a:cxn ang="0">
                  <a:pos x="0" y="9"/>
                </a:cxn>
                <a:cxn ang="0">
                  <a:pos x="1" y="6"/>
                </a:cxn>
                <a:cxn ang="0">
                  <a:pos x="3" y="4"/>
                </a:cxn>
                <a:cxn ang="0">
                  <a:pos x="6" y="2"/>
                </a:cxn>
                <a:cxn ang="0">
                  <a:pos x="8" y="1"/>
                </a:cxn>
                <a:cxn ang="0">
                  <a:pos x="9" y="0"/>
                </a:cxn>
                <a:cxn ang="0">
                  <a:pos x="10" y="1"/>
                </a:cxn>
                <a:cxn ang="0">
                  <a:pos x="9" y="3"/>
                </a:cxn>
                <a:cxn ang="0">
                  <a:pos x="7" y="4"/>
                </a:cxn>
                <a:cxn ang="0">
                  <a:pos x="7" y="5"/>
                </a:cxn>
              </a:cxnLst>
              <a:rect l="0" t="0" r="r" b="b"/>
              <a:pathLst>
                <a:path w="10" h="12">
                  <a:moveTo>
                    <a:pt x="7" y="5"/>
                  </a:moveTo>
                  <a:cubicBezTo>
                    <a:pt x="6" y="5"/>
                    <a:pt x="6" y="6"/>
                    <a:pt x="5" y="6"/>
                  </a:cubicBezTo>
                  <a:cubicBezTo>
                    <a:pt x="5" y="7"/>
                    <a:pt x="5" y="8"/>
                    <a:pt x="5" y="9"/>
                  </a:cubicBezTo>
                  <a:cubicBezTo>
                    <a:pt x="5" y="10"/>
                    <a:pt x="4" y="10"/>
                    <a:pt x="4" y="11"/>
                  </a:cubicBezTo>
                  <a:cubicBezTo>
                    <a:pt x="3" y="11"/>
                    <a:pt x="3" y="12"/>
                    <a:pt x="3" y="12"/>
                  </a:cubicBezTo>
                  <a:cubicBezTo>
                    <a:pt x="3" y="12"/>
                    <a:pt x="2" y="12"/>
                    <a:pt x="2" y="12"/>
                  </a:cubicBezTo>
                  <a:cubicBezTo>
                    <a:pt x="2" y="12"/>
                    <a:pt x="2" y="11"/>
                    <a:pt x="2" y="11"/>
                  </a:cubicBezTo>
                  <a:cubicBezTo>
                    <a:pt x="2" y="10"/>
                    <a:pt x="2" y="10"/>
                    <a:pt x="2" y="9"/>
                  </a:cubicBezTo>
                  <a:cubicBezTo>
                    <a:pt x="2" y="9"/>
                    <a:pt x="1" y="9"/>
                    <a:pt x="0" y="9"/>
                  </a:cubicBezTo>
                  <a:cubicBezTo>
                    <a:pt x="0" y="9"/>
                    <a:pt x="0" y="9"/>
                    <a:pt x="0" y="9"/>
                  </a:cubicBezTo>
                  <a:cubicBezTo>
                    <a:pt x="0" y="8"/>
                    <a:pt x="0" y="7"/>
                    <a:pt x="1" y="6"/>
                  </a:cubicBezTo>
                  <a:cubicBezTo>
                    <a:pt x="1" y="6"/>
                    <a:pt x="2" y="5"/>
                    <a:pt x="3" y="4"/>
                  </a:cubicBezTo>
                  <a:cubicBezTo>
                    <a:pt x="3" y="4"/>
                    <a:pt x="5" y="3"/>
                    <a:pt x="6" y="2"/>
                  </a:cubicBezTo>
                  <a:cubicBezTo>
                    <a:pt x="6" y="2"/>
                    <a:pt x="7" y="2"/>
                    <a:pt x="8" y="1"/>
                  </a:cubicBezTo>
                  <a:cubicBezTo>
                    <a:pt x="8" y="1"/>
                    <a:pt x="9" y="0"/>
                    <a:pt x="9" y="0"/>
                  </a:cubicBezTo>
                  <a:cubicBezTo>
                    <a:pt x="10" y="0"/>
                    <a:pt x="10" y="1"/>
                    <a:pt x="10" y="1"/>
                  </a:cubicBezTo>
                  <a:cubicBezTo>
                    <a:pt x="10" y="1"/>
                    <a:pt x="9" y="2"/>
                    <a:pt x="9" y="3"/>
                  </a:cubicBezTo>
                  <a:cubicBezTo>
                    <a:pt x="8" y="3"/>
                    <a:pt x="8" y="3"/>
                    <a:pt x="7" y="4"/>
                  </a:cubicBezTo>
                  <a:cubicBezTo>
                    <a:pt x="7" y="4"/>
                    <a:pt x="7" y="5"/>
                    <a:pt x="7"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2" name="Freeform 283"/>
            <p:cNvSpPr>
              <a:spLocks/>
            </p:cNvSpPr>
            <p:nvPr/>
          </p:nvSpPr>
          <p:spPr bwMode="auto">
            <a:xfrm>
              <a:off x="1112838" y="1728788"/>
              <a:ext cx="44450" cy="44450"/>
            </a:xfrm>
            <a:custGeom>
              <a:avLst/>
              <a:gdLst/>
              <a:ahLst/>
              <a:cxnLst>
                <a:cxn ang="0">
                  <a:pos x="17" y="12"/>
                </a:cxn>
                <a:cxn ang="0">
                  <a:pos x="13" y="15"/>
                </a:cxn>
                <a:cxn ang="0">
                  <a:pos x="8" y="19"/>
                </a:cxn>
                <a:cxn ang="0">
                  <a:pos x="6" y="20"/>
                </a:cxn>
                <a:cxn ang="0">
                  <a:pos x="3" y="22"/>
                </a:cxn>
                <a:cxn ang="0">
                  <a:pos x="1" y="24"/>
                </a:cxn>
                <a:cxn ang="0">
                  <a:pos x="0" y="23"/>
                </a:cxn>
                <a:cxn ang="0">
                  <a:pos x="1" y="22"/>
                </a:cxn>
                <a:cxn ang="0">
                  <a:pos x="2" y="20"/>
                </a:cxn>
                <a:cxn ang="0">
                  <a:pos x="5" y="18"/>
                </a:cxn>
                <a:cxn ang="0">
                  <a:pos x="5" y="16"/>
                </a:cxn>
                <a:cxn ang="0">
                  <a:pos x="4" y="14"/>
                </a:cxn>
                <a:cxn ang="0">
                  <a:pos x="4" y="14"/>
                </a:cxn>
                <a:cxn ang="0">
                  <a:pos x="6" y="14"/>
                </a:cxn>
                <a:cxn ang="0">
                  <a:pos x="7" y="14"/>
                </a:cxn>
                <a:cxn ang="0">
                  <a:pos x="11" y="14"/>
                </a:cxn>
                <a:cxn ang="0">
                  <a:pos x="15" y="11"/>
                </a:cxn>
                <a:cxn ang="0">
                  <a:pos x="16" y="7"/>
                </a:cxn>
                <a:cxn ang="0">
                  <a:pos x="18" y="5"/>
                </a:cxn>
                <a:cxn ang="0">
                  <a:pos x="19" y="4"/>
                </a:cxn>
                <a:cxn ang="0">
                  <a:pos x="19" y="2"/>
                </a:cxn>
                <a:cxn ang="0">
                  <a:pos x="18" y="2"/>
                </a:cxn>
                <a:cxn ang="0">
                  <a:pos x="18" y="0"/>
                </a:cxn>
                <a:cxn ang="0">
                  <a:pos x="20" y="0"/>
                </a:cxn>
                <a:cxn ang="0">
                  <a:pos x="21" y="1"/>
                </a:cxn>
                <a:cxn ang="0">
                  <a:pos x="22" y="1"/>
                </a:cxn>
                <a:cxn ang="0">
                  <a:pos x="23" y="0"/>
                </a:cxn>
                <a:cxn ang="0">
                  <a:pos x="24" y="1"/>
                </a:cxn>
                <a:cxn ang="0">
                  <a:pos x="24" y="3"/>
                </a:cxn>
                <a:cxn ang="0">
                  <a:pos x="22" y="6"/>
                </a:cxn>
                <a:cxn ang="0">
                  <a:pos x="19" y="9"/>
                </a:cxn>
                <a:cxn ang="0">
                  <a:pos x="17" y="12"/>
                </a:cxn>
              </a:cxnLst>
              <a:rect l="0" t="0" r="r" b="b"/>
              <a:pathLst>
                <a:path w="24" h="24">
                  <a:moveTo>
                    <a:pt x="17" y="12"/>
                  </a:moveTo>
                  <a:cubicBezTo>
                    <a:pt x="16" y="13"/>
                    <a:pt x="14" y="15"/>
                    <a:pt x="13" y="15"/>
                  </a:cubicBezTo>
                  <a:cubicBezTo>
                    <a:pt x="12" y="16"/>
                    <a:pt x="10" y="18"/>
                    <a:pt x="8" y="19"/>
                  </a:cubicBezTo>
                  <a:cubicBezTo>
                    <a:pt x="8" y="20"/>
                    <a:pt x="6" y="20"/>
                    <a:pt x="6" y="20"/>
                  </a:cubicBezTo>
                  <a:cubicBezTo>
                    <a:pt x="5" y="21"/>
                    <a:pt x="4" y="22"/>
                    <a:pt x="3" y="22"/>
                  </a:cubicBezTo>
                  <a:cubicBezTo>
                    <a:pt x="3" y="22"/>
                    <a:pt x="2" y="24"/>
                    <a:pt x="1" y="24"/>
                  </a:cubicBezTo>
                  <a:cubicBezTo>
                    <a:pt x="1" y="24"/>
                    <a:pt x="0" y="24"/>
                    <a:pt x="0" y="23"/>
                  </a:cubicBezTo>
                  <a:cubicBezTo>
                    <a:pt x="0" y="23"/>
                    <a:pt x="0" y="22"/>
                    <a:pt x="1" y="22"/>
                  </a:cubicBezTo>
                  <a:cubicBezTo>
                    <a:pt x="1" y="21"/>
                    <a:pt x="2" y="21"/>
                    <a:pt x="2" y="20"/>
                  </a:cubicBezTo>
                  <a:cubicBezTo>
                    <a:pt x="3" y="20"/>
                    <a:pt x="4" y="19"/>
                    <a:pt x="5" y="18"/>
                  </a:cubicBezTo>
                  <a:cubicBezTo>
                    <a:pt x="5" y="18"/>
                    <a:pt x="5" y="16"/>
                    <a:pt x="5" y="16"/>
                  </a:cubicBezTo>
                  <a:cubicBezTo>
                    <a:pt x="5" y="15"/>
                    <a:pt x="4" y="15"/>
                    <a:pt x="4" y="14"/>
                  </a:cubicBezTo>
                  <a:cubicBezTo>
                    <a:pt x="4" y="14"/>
                    <a:pt x="4" y="14"/>
                    <a:pt x="4" y="14"/>
                  </a:cubicBezTo>
                  <a:cubicBezTo>
                    <a:pt x="5" y="13"/>
                    <a:pt x="6" y="13"/>
                    <a:pt x="6" y="14"/>
                  </a:cubicBezTo>
                  <a:cubicBezTo>
                    <a:pt x="6" y="14"/>
                    <a:pt x="7" y="14"/>
                    <a:pt x="7" y="14"/>
                  </a:cubicBezTo>
                  <a:cubicBezTo>
                    <a:pt x="8" y="15"/>
                    <a:pt x="10" y="14"/>
                    <a:pt x="11" y="14"/>
                  </a:cubicBezTo>
                  <a:cubicBezTo>
                    <a:pt x="12" y="13"/>
                    <a:pt x="14" y="12"/>
                    <a:pt x="15" y="11"/>
                  </a:cubicBezTo>
                  <a:cubicBezTo>
                    <a:pt x="15" y="10"/>
                    <a:pt x="16" y="8"/>
                    <a:pt x="16" y="7"/>
                  </a:cubicBezTo>
                  <a:cubicBezTo>
                    <a:pt x="17" y="7"/>
                    <a:pt x="17" y="5"/>
                    <a:pt x="18" y="5"/>
                  </a:cubicBezTo>
                  <a:cubicBezTo>
                    <a:pt x="18" y="4"/>
                    <a:pt x="19" y="4"/>
                    <a:pt x="19" y="4"/>
                  </a:cubicBezTo>
                  <a:cubicBezTo>
                    <a:pt x="20" y="3"/>
                    <a:pt x="20" y="3"/>
                    <a:pt x="19" y="2"/>
                  </a:cubicBezTo>
                  <a:cubicBezTo>
                    <a:pt x="19" y="2"/>
                    <a:pt x="18" y="2"/>
                    <a:pt x="18" y="2"/>
                  </a:cubicBezTo>
                  <a:cubicBezTo>
                    <a:pt x="18" y="1"/>
                    <a:pt x="18" y="1"/>
                    <a:pt x="18" y="0"/>
                  </a:cubicBezTo>
                  <a:cubicBezTo>
                    <a:pt x="18" y="0"/>
                    <a:pt x="19" y="0"/>
                    <a:pt x="20" y="0"/>
                  </a:cubicBezTo>
                  <a:cubicBezTo>
                    <a:pt x="20" y="0"/>
                    <a:pt x="21" y="1"/>
                    <a:pt x="21" y="1"/>
                  </a:cubicBezTo>
                  <a:cubicBezTo>
                    <a:pt x="21" y="1"/>
                    <a:pt x="22" y="1"/>
                    <a:pt x="22" y="1"/>
                  </a:cubicBezTo>
                  <a:cubicBezTo>
                    <a:pt x="22" y="1"/>
                    <a:pt x="23" y="0"/>
                    <a:pt x="23" y="0"/>
                  </a:cubicBezTo>
                  <a:cubicBezTo>
                    <a:pt x="24" y="0"/>
                    <a:pt x="24" y="1"/>
                    <a:pt x="24" y="1"/>
                  </a:cubicBezTo>
                  <a:cubicBezTo>
                    <a:pt x="24" y="1"/>
                    <a:pt x="24" y="3"/>
                    <a:pt x="24" y="3"/>
                  </a:cubicBezTo>
                  <a:cubicBezTo>
                    <a:pt x="23" y="4"/>
                    <a:pt x="22" y="5"/>
                    <a:pt x="22" y="6"/>
                  </a:cubicBezTo>
                  <a:cubicBezTo>
                    <a:pt x="21" y="7"/>
                    <a:pt x="20" y="8"/>
                    <a:pt x="19" y="9"/>
                  </a:cubicBezTo>
                  <a:cubicBezTo>
                    <a:pt x="18" y="10"/>
                    <a:pt x="18" y="11"/>
                    <a:pt x="17" y="1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3" name="Freeform 284"/>
            <p:cNvSpPr>
              <a:spLocks/>
            </p:cNvSpPr>
            <p:nvPr/>
          </p:nvSpPr>
          <p:spPr bwMode="auto">
            <a:xfrm>
              <a:off x="1155701" y="1738313"/>
              <a:ext cx="6350" cy="4763"/>
            </a:xfrm>
            <a:custGeom>
              <a:avLst/>
              <a:gdLst/>
              <a:ahLst/>
              <a:cxnLst>
                <a:cxn ang="0">
                  <a:pos x="3" y="2"/>
                </a:cxn>
                <a:cxn ang="0">
                  <a:pos x="2" y="3"/>
                </a:cxn>
                <a:cxn ang="0">
                  <a:pos x="1" y="3"/>
                </a:cxn>
                <a:cxn ang="0">
                  <a:pos x="0" y="3"/>
                </a:cxn>
                <a:cxn ang="0">
                  <a:pos x="1" y="1"/>
                </a:cxn>
                <a:cxn ang="0">
                  <a:pos x="2" y="0"/>
                </a:cxn>
                <a:cxn ang="0">
                  <a:pos x="3" y="1"/>
                </a:cxn>
                <a:cxn ang="0">
                  <a:pos x="3" y="2"/>
                </a:cxn>
              </a:cxnLst>
              <a:rect l="0" t="0" r="r" b="b"/>
              <a:pathLst>
                <a:path w="3" h="3">
                  <a:moveTo>
                    <a:pt x="3" y="2"/>
                  </a:moveTo>
                  <a:cubicBezTo>
                    <a:pt x="3" y="2"/>
                    <a:pt x="2" y="2"/>
                    <a:pt x="2" y="3"/>
                  </a:cubicBezTo>
                  <a:cubicBezTo>
                    <a:pt x="2" y="3"/>
                    <a:pt x="1" y="3"/>
                    <a:pt x="1" y="3"/>
                  </a:cubicBezTo>
                  <a:cubicBezTo>
                    <a:pt x="1" y="3"/>
                    <a:pt x="0" y="3"/>
                    <a:pt x="0" y="3"/>
                  </a:cubicBezTo>
                  <a:cubicBezTo>
                    <a:pt x="0" y="2"/>
                    <a:pt x="0" y="1"/>
                    <a:pt x="1" y="1"/>
                  </a:cubicBezTo>
                  <a:cubicBezTo>
                    <a:pt x="1" y="1"/>
                    <a:pt x="2" y="0"/>
                    <a:pt x="2" y="0"/>
                  </a:cubicBezTo>
                  <a:cubicBezTo>
                    <a:pt x="2" y="0"/>
                    <a:pt x="3" y="1"/>
                    <a:pt x="3" y="1"/>
                  </a:cubicBezTo>
                  <a:cubicBezTo>
                    <a:pt x="3" y="1"/>
                    <a:pt x="3" y="2"/>
                    <a:pt x="3"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4" name="Freeform 285"/>
            <p:cNvSpPr>
              <a:spLocks/>
            </p:cNvSpPr>
            <p:nvPr/>
          </p:nvSpPr>
          <p:spPr bwMode="auto">
            <a:xfrm>
              <a:off x="922338" y="1684338"/>
              <a:ext cx="184150" cy="168275"/>
            </a:xfrm>
            <a:custGeom>
              <a:avLst/>
              <a:gdLst/>
              <a:ahLst/>
              <a:cxnLst>
                <a:cxn ang="0">
                  <a:pos x="94" y="51"/>
                </a:cxn>
                <a:cxn ang="0">
                  <a:pos x="86" y="44"/>
                </a:cxn>
                <a:cxn ang="0">
                  <a:pos x="80" y="36"/>
                </a:cxn>
                <a:cxn ang="0">
                  <a:pos x="76" y="35"/>
                </a:cxn>
                <a:cxn ang="0">
                  <a:pos x="71" y="32"/>
                </a:cxn>
                <a:cxn ang="0">
                  <a:pos x="63" y="31"/>
                </a:cxn>
                <a:cxn ang="0">
                  <a:pos x="56" y="27"/>
                </a:cxn>
                <a:cxn ang="0">
                  <a:pos x="47" y="11"/>
                </a:cxn>
                <a:cxn ang="0">
                  <a:pos x="41" y="3"/>
                </a:cxn>
                <a:cxn ang="0">
                  <a:pos x="35" y="0"/>
                </a:cxn>
                <a:cxn ang="0">
                  <a:pos x="27" y="3"/>
                </a:cxn>
                <a:cxn ang="0">
                  <a:pos x="24" y="9"/>
                </a:cxn>
                <a:cxn ang="0">
                  <a:pos x="27" y="16"/>
                </a:cxn>
                <a:cxn ang="0">
                  <a:pos x="19" y="8"/>
                </a:cxn>
                <a:cxn ang="0">
                  <a:pos x="13" y="11"/>
                </a:cxn>
                <a:cxn ang="0">
                  <a:pos x="10" y="15"/>
                </a:cxn>
                <a:cxn ang="0">
                  <a:pos x="16" y="17"/>
                </a:cxn>
                <a:cxn ang="0">
                  <a:pos x="12" y="22"/>
                </a:cxn>
                <a:cxn ang="0">
                  <a:pos x="9" y="28"/>
                </a:cxn>
                <a:cxn ang="0">
                  <a:pos x="27" y="30"/>
                </a:cxn>
                <a:cxn ang="0">
                  <a:pos x="36" y="39"/>
                </a:cxn>
                <a:cxn ang="0">
                  <a:pos x="45" y="42"/>
                </a:cxn>
                <a:cxn ang="0">
                  <a:pos x="50" y="40"/>
                </a:cxn>
                <a:cxn ang="0">
                  <a:pos x="43" y="46"/>
                </a:cxn>
                <a:cxn ang="0">
                  <a:pos x="32" y="50"/>
                </a:cxn>
                <a:cxn ang="0">
                  <a:pos x="28" y="57"/>
                </a:cxn>
                <a:cxn ang="0">
                  <a:pos x="24" y="67"/>
                </a:cxn>
                <a:cxn ang="0">
                  <a:pos x="38" y="66"/>
                </a:cxn>
                <a:cxn ang="0">
                  <a:pos x="48" y="62"/>
                </a:cxn>
                <a:cxn ang="0">
                  <a:pos x="46" y="67"/>
                </a:cxn>
                <a:cxn ang="0">
                  <a:pos x="36" y="71"/>
                </a:cxn>
                <a:cxn ang="0">
                  <a:pos x="24" y="74"/>
                </a:cxn>
                <a:cxn ang="0">
                  <a:pos x="16" y="72"/>
                </a:cxn>
                <a:cxn ang="0">
                  <a:pos x="18" y="79"/>
                </a:cxn>
                <a:cxn ang="0">
                  <a:pos x="12" y="78"/>
                </a:cxn>
                <a:cxn ang="0">
                  <a:pos x="14" y="74"/>
                </a:cxn>
                <a:cxn ang="0">
                  <a:pos x="1" y="73"/>
                </a:cxn>
                <a:cxn ang="0">
                  <a:pos x="4" y="85"/>
                </a:cxn>
                <a:cxn ang="0">
                  <a:pos x="11" y="88"/>
                </a:cxn>
                <a:cxn ang="0">
                  <a:pos x="16" y="89"/>
                </a:cxn>
                <a:cxn ang="0">
                  <a:pos x="19" y="86"/>
                </a:cxn>
                <a:cxn ang="0">
                  <a:pos x="30" y="85"/>
                </a:cxn>
                <a:cxn ang="0">
                  <a:pos x="44" y="84"/>
                </a:cxn>
                <a:cxn ang="0">
                  <a:pos x="53" y="80"/>
                </a:cxn>
                <a:cxn ang="0">
                  <a:pos x="63" y="73"/>
                </a:cxn>
                <a:cxn ang="0">
                  <a:pos x="66" y="77"/>
                </a:cxn>
                <a:cxn ang="0">
                  <a:pos x="68" y="81"/>
                </a:cxn>
                <a:cxn ang="0">
                  <a:pos x="74" y="80"/>
                </a:cxn>
                <a:cxn ang="0">
                  <a:pos x="89" y="69"/>
                </a:cxn>
                <a:cxn ang="0">
                  <a:pos x="84" y="67"/>
                </a:cxn>
                <a:cxn ang="0">
                  <a:pos x="77" y="68"/>
                </a:cxn>
                <a:cxn ang="0">
                  <a:pos x="82" y="63"/>
                </a:cxn>
                <a:cxn ang="0">
                  <a:pos x="87" y="61"/>
                </a:cxn>
                <a:cxn ang="0">
                  <a:pos x="90" y="61"/>
                </a:cxn>
                <a:cxn ang="0">
                  <a:pos x="94" y="65"/>
                </a:cxn>
                <a:cxn ang="0">
                  <a:pos x="94" y="56"/>
                </a:cxn>
                <a:cxn ang="0">
                  <a:pos x="96" y="56"/>
                </a:cxn>
                <a:cxn ang="0">
                  <a:pos x="96" y="49"/>
                </a:cxn>
              </a:cxnLst>
              <a:rect l="0" t="0" r="r" b="b"/>
              <a:pathLst>
                <a:path w="98" h="90">
                  <a:moveTo>
                    <a:pt x="96" y="49"/>
                  </a:moveTo>
                  <a:cubicBezTo>
                    <a:pt x="96" y="49"/>
                    <a:pt x="95" y="49"/>
                    <a:pt x="95" y="49"/>
                  </a:cubicBezTo>
                  <a:cubicBezTo>
                    <a:pt x="95" y="50"/>
                    <a:pt x="95" y="51"/>
                    <a:pt x="95" y="51"/>
                  </a:cubicBezTo>
                  <a:cubicBezTo>
                    <a:pt x="94" y="51"/>
                    <a:pt x="94" y="51"/>
                    <a:pt x="94" y="51"/>
                  </a:cubicBezTo>
                  <a:cubicBezTo>
                    <a:pt x="93" y="51"/>
                    <a:pt x="93" y="49"/>
                    <a:pt x="93" y="49"/>
                  </a:cubicBezTo>
                  <a:cubicBezTo>
                    <a:pt x="93" y="48"/>
                    <a:pt x="92" y="47"/>
                    <a:pt x="92" y="47"/>
                  </a:cubicBezTo>
                  <a:cubicBezTo>
                    <a:pt x="91" y="46"/>
                    <a:pt x="90" y="44"/>
                    <a:pt x="89" y="44"/>
                  </a:cubicBezTo>
                  <a:cubicBezTo>
                    <a:pt x="88" y="44"/>
                    <a:pt x="87" y="44"/>
                    <a:pt x="86" y="44"/>
                  </a:cubicBezTo>
                  <a:cubicBezTo>
                    <a:pt x="86" y="44"/>
                    <a:pt x="84" y="44"/>
                    <a:pt x="83" y="44"/>
                  </a:cubicBezTo>
                  <a:cubicBezTo>
                    <a:pt x="83" y="43"/>
                    <a:pt x="82" y="42"/>
                    <a:pt x="82" y="42"/>
                  </a:cubicBezTo>
                  <a:cubicBezTo>
                    <a:pt x="82" y="41"/>
                    <a:pt x="81" y="39"/>
                    <a:pt x="81" y="39"/>
                  </a:cubicBezTo>
                  <a:cubicBezTo>
                    <a:pt x="81" y="38"/>
                    <a:pt x="81" y="37"/>
                    <a:pt x="80" y="36"/>
                  </a:cubicBezTo>
                  <a:cubicBezTo>
                    <a:pt x="80" y="36"/>
                    <a:pt x="80" y="35"/>
                    <a:pt x="80" y="34"/>
                  </a:cubicBezTo>
                  <a:cubicBezTo>
                    <a:pt x="79" y="34"/>
                    <a:pt x="78" y="33"/>
                    <a:pt x="77" y="33"/>
                  </a:cubicBezTo>
                  <a:cubicBezTo>
                    <a:pt x="76" y="33"/>
                    <a:pt x="76" y="33"/>
                    <a:pt x="76" y="34"/>
                  </a:cubicBezTo>
                  <a:cubicBezTo>
                    <a:pt x="76" y="34"/>
                    <a:pt x="76" y="35"/>
                    <a:pt x="76" y="35"/>
                  </a:cubicBezTo>
                  <a:cubicBezTo>
                    <a:pt x="76" y="35"/>
                    <a:pt x="75" y="36"/>
                    <a:pt x="75" y="36"/>
                  </a:cubicBezTo>
                  <a:cubicBezTo>
                    <a:pt x="74" y="36"/>
                    <a:pt x="74" y="35"/>
                    <a:pt x="73" y="35"/>
                  </a:cubicBezTo>
                  <a:cubicBezTo>
                    <a:pt x="73" y="35"/>
                    <a:pt x="73" y="33"/>
                    <a:pt x="73" y="33"/>
                  </a:cubicBezTo>
                  <a:cubicBezTo>
                    <a:pt x="72" y="32"/>
                    <a:pt x="71" y="32"/>
                    <a:pt x="71" y="32"/>
                  </a:cubicBezTo>
                  <a:cubicBezTo>
                    <a:pt x="70" y="32"/>
                    <a:pt x="69" y="32"/>
                    <a:pt x="69" y="32"/>
                  </a:cubicBezTo>
                  <a:cubicBezTo>
                    <a:pt x="68" y="32"/>
                    <a:pt x="67" y="31"/>
                    <a:pt x="66" y="31"/>
                  </a:cubicBezTo>
                  <a:cubicBezTo>
                    <a:pt x="65" y="31"/>
                    <a:pt x="64" y="30"/>
                    <a:pt x="63" y="30"/>
                  </a:cubicBezTo>
                  <a:cubicBezTo>
                    <a:pt x="63" y="30"/>
                    <a:pt x="63" y="31"/>
                    <a:pt x="63" y="31"/>
                  </a:cubicBezTo>
                  <a:cubicBezTo>
                    <a:pt x="63" y="31"/>
                    <a:pt x="62" y="32"/>
                    <a:pt x="62" y="32"/>
                  </a:cubicBezTo>
                  <a:cubicBezTo>
                    <a:pt x="62" y="32"/>
                    <a:pt x="61" y="33"/>
                    <a:pt x="60" y="33"/>
                  </a:cubicBezTo>
                  <a:cubicBezTo>
                    <a:pt x="59" y="33"/>
                    <a:pt x="58" y="31"/>
                    <a:pt x="58" y="30"/>
                  </a:cubicBezTo>
                  <a:cubicBezTo>
                    <a:pt x="57" y="29"/>
                    <a:pt x="57" y="28"/>
                    <a:pt x="56" y="27"/>
                  </a:cubicBezTo>
                  <a:cubicBezTo>
                    <a:pt x="56" y="26"/>
                    <a:pt x="55" y="23"/>
                    <a:pt x="54" y="22"/>
                  </a:cubicBezTo>
                  <a:cubicBezTo>
                    <a:pt x="54" y="21"/>
                    <a:pt x="53" y="19"/>
                    <a:pt x="52" y="18"/>
                  </a:cubicBezTo>
                  <a:cubicBezTo>
                    <a:pt x="52" y="17"/>
                    <a:pt x="50" y="15"/>
                    <a:pt x="50" y="14"/>
                  </a:cubicBezTo>
                  <a:cubicBezTo>
                    <a:pt x="49" y="13"/>
                    <a:pt x="47" y="12"/>
                    <a:pt x="47" y="11"/>
                  </a:cubicBezTo>
                  <a:cubicBezTo>
                    <a:pt x="46" y="11"/>
                    <a:pt x="45" y="10"/>
                    <a:pt x="45" y="10"/>
                  </a:cubicBezTo>
                  <a:cubicBezTo>
                    <a:pt x="44" y="9"/>
                    <a:pt x="44" y="8"/>
                    <a:pt x="44" y="7"/>
                  </a:cubicBezTo>
                  <a:cubicBezTo>
                    <a:pt x="44" y="6"/>
                    <a:pt x="44" y="5"/>
                    <a:pt x="44" y="5"/>
                  </a:cubicBezTo>
                  <a:cubicBezTo>
                    <a:pt x="43" y="4"/>
                    <a:pt x="42" y="4"/>
                    <a:pt x="41" y="3"/>
                  </a:cubicBezTo>
                  <a:cubicBezTo>
                    <a:pt x="41" y="3"/>
                    <a:pt x="39" y="4"/>
                    <a:pt x="39" y="4"/>
                  </a:cubicBezTo>
                  <a:cubicBezTo>
                    <a:pt x="38" y="4"/>
                    <a:pt x="38" y="3"/>
                    <a:pt x="37" y="3"/>
                  </a:cubicBezTo>
                  <a:cubicBezTo>
                    <a:pt x="37" y="2"/>
                    <a:pt x="38" y="1"/>
                    <a:pt x="37" y="0"/>
                  </a:cubicBezTo>
                  <a:cubicBezTo>
                    <a:pt x="37" y="0"/>
                    <a:pt x="36" y="0"/>
                    <a:pt x="35" y="0"/>
                  </a:cubicBezTo>
                  <a:cubicBezTo>
                    <a:pt x="35" y="0"/>
                    <a:pt x="33" y="1"/>
                    <a:pt x="32" y="1"/>
                  </a:cubicBezTo>
                  <a:cubicBezTo>
                    <a:pt x="32" y="1"/>
                    <a:pt x="31" y="2"/>
                    <a:pt x="30" y="2"/>
                  </a:cubicBezTo>
                  <a:cubicBezTo>
                    <a:pt x="30" y="2"/>
                    <a:pt x="29" y="3"/>
                    <a:pt x="29" y="3"/>
                  </a:cubicBezTo>
                  <a:cubicBezTo>
                    <a:pt x="28" y="3"/>
                    <a:pt x="27" y="3"/>
                    <a:pt x="27" y="3"/>
                  </a:cubicBezTo>
                  <a:cubicBezTo>
                    <a:pt x="26" y="3"/>
                    <a:pt x="25" y="3"/>
                    <a:pt x="25" y="3"/>
                  </a:cubicBezTo>
                  <a:cubicBezTo>
                    <a:pt x="24" y="3"/>
                    <a:pt x="24" y="4"/>
                    <a:pt x="23" y="4"/>
                  </a:cubicBezTo>
                  <a:cubicBezTo>
                    <a:pt x="23" y="5"/>
                    <a:pt x="23" y="6"/>
                    <a:pt x="23" y="7"/>
                  </a:cubicBezTo>
                  <a:cubicBezTo>
                    <a:pt x="23" y="8"/>
                    <a:pt x="24" y="9"/>
                    <a:pt x="24" y="9"/>
                  </a:cubicBezTo>
                  <a:cubicBezTo>
                    <a:pt x="24" y="10"/>
                    <a:pt x="24" y="11"/>
                    <a:pt x="25" y="12"/>
                  </a:cubicBezTo>
                  <a:cubicBezTo>
                    <a:pt x="25" y="12"/>
                    <a:pt x="26" y="13"/>
                    <a:pt x="26" y="14"/>
                  </a:cubicBezTo>
                  <a:cubicBezTo>
                    <a:pt x="27" y="14"/>
                    <a:pt x="27" y="15"/>
                    <a:pt x="27" y="15"/>
                  </a:cubicBezTo>
                  <a:cubicBezTo>
                    <a:pt x="27" y="15"/>
                    <a:pt x="27" y="16"/>
                    <a:pt x="27" y="16"/>
                  </a:cubicBezTo>
                  <a:cubicBezTo>
                    <a:pt x="26" y="16"/>
                    <a:pt x="25" y="15"/>
                    <a:pt x="24" y="14"/>
                  </a:cubicBezTo>
                  <a:cubicBezTo>
                    <a:pt x="24" y="14"/>
                    <a:pt x="23" y="13"/>
                    <a:pt x="23" y="12"/>
                  </a:cubicBezTo>
                  <a:cubicBezTo>
                    <a:pt x="22" y="11"/>
                    <a:pt x="22" y="10"/>
                    <a:pt x="21" y="10"/>
                  </a:cubicBezTo>
                  <a:cubicBezTo>
                    <a:pt x="21" y="9"/>
                    <a:pt x="20" y="8"/>
                    <a:pt x="19" y="8"/>
                  </a:cubicBezTo>
                  <a:cubicBezTo>
                    <a:pt x="19" y="8"/>
                    <a:pt x="18" y="8"/>
                    <a:pt x="18" y="8"/>
                  </a:cubicBezTo>
                  <a:cubicBezTo>
                    <a:pt x="18" y="8"/>
                    <a:pt x="17" y="9"/>
                    <a:pt x="17" y="10"/>
                  </a:cubicBezTo>
                  <a:cubicBezTo>
                    <a:pt x="17" y="10"/>
                    <a:pt x="16" y="11"/>
                    <a:pt x="15" y="11"/>
                  </a:cubicBezTo>
                  <a:cubicBezTo>
                    <a:pt x="15" y="11"/>
                    <a:pt x="13" y="11"/>
                    <a:pt x="13" y="11"/>
                  </a:cubicBezTo>
                  <a:cubicBezTo>
                    <a:pt x="12" y="11"/>
                    <a:pt x="12" y="10"/>
                    <a:pt x="12" y="10"/>
                  </a:cubicBezTo>
                  <a:cubicBezTo>
                    <a:pt x="11" y="9"/>
                    <a:pt x="11" y="9"/>
                    <a:pt x="10" y="9"/>
                  </a:cubicBezTo>
                  <a:cubicBezTo>
                    <a:pt x="10" y="10"/>
                    <a:pt x="9" y="11"/>
                    <a:pt x="9" y="11"/>
                  </a:cubicBezTo>
                  <a:cubicBezTo>
                    <a:pt x="9" y="12"/>
                    <a:pt x="10" y="14"/>
                    <a:pt x="10" y="15"/>
                  </a:cubicBezTo>
                  <a:cubicBezTo>
                    <a:pt x="10" y="15"/>
                    <a:pt x="11" y="17"/>
                    <a:pt x="11" y="18"/>
                  </a:cubicBezTo>
                  <a:cubicBezTo>
                    <a:pt x="12" y="18"/>
                    <a:pt x="12" y="18"/>
                    <a:pt x="13" y="18"/>
                  </a:cubicBezTo>
                  <a:cubicBezTo>
                    <a:pt x="13" y="18"/>
                    <a:pt x="14" y="18"/>
                    <a:pt x="14" y="17"/>
                  </a:cubicBezTo>
                  <a:cubicBezTo>
                    <a:pt x="15" y="17"/>
                    <a:pt x="16" y="17"/>
                    <a:pt x="16" y="17"/>
                  </a:cubicBezTo>
                  <a:cubicBezTo>
                    <a:pt x="16" y="18"/>
                    <a:pt x="16" y="18"/>
                    <a:pt x="15" y="18"/>
                  </a:cubicBezTo>
                  <a:cubicBezTo>
                    <a:pt x="15" y="19"/>
                    <a:pt x="14" y="19"/>
                    <a:pt x="14" y="19"/>
                  </a:cubicBezTo>
                  <a:cubicBezTo>
                    <a:pt x="13" y="19"/>
                    <a:pt x="13" y="20"/>
                    <a:pt x="13" y="21"/>
                  </a:cubicBezTo>
                  <a:cubicBezTo>
                    <a:pt x="13" y="21"/>
                    <a:pt x="12" y="22"/>
                    <a:pt x="12" y="22"/>
                  </a:cubicBezTo>
                  <a:cubicBezTo>
                    <a:pt x="11" y="23"/>
                    <a:pt x="10" y="23"/>
                    <a:pt x="9" y="23"/>
                  </a:cubicBezTo>
                  <a:cubicBezTo>
                    <a:pt x="9" y="24"/>
                    <a:pt x="8" y="24"/>
                    <a:pt x="8" y="24"/>
                  </a:cubicBezTo>
                  <a:cubicBezTo>
                    <a:pt x="8" y="25"/>
                    <a:pt x="7" y="25"/>
                    <a:pt x="7" y="26"/>
                  </a:cubicBezTo>
                  <a:cubicBezTo>
                    <a:pt x="7" y="26"/>
                    <a:pt x="8" y="28"/>
                    <a:pt x="9" y="28"/>
                  </a:cubicBezTo>
                  <a:cubicBezTo>
                    <a:pt x="10" y="29"/>
                    <a:pt x="12" y="30"/>
                    <a:pt x="13" y="30"/>
                  </a:cubicBezTo>
                  <a:cubicBezTo>
                    <a:pt x="15" y="31"/>
                    <a:pt x="18" y="31"/>
                    <a:pt x="18" y="31"/>
                  </a:cubicBezTo>
                  <a:cubicBezTo>
                    <a:pt x="18" y="31"/>
                    <a:pt x="22" y="30"/>
                    <a:pt x="23" y="30"/>
                  </a:cubicBezTo>
                  <a:cubicBezTo>
                    <a:pt x="24" y="29"/>
                    <a:pt x="26" y="29"/>
                    <a:pt x="27" y="30"/>
                  </a:cubicBezTo>
                  <a:cubicBezTo>
                    <a:pt x="28" y="30"/>
                    <a:pt x="29" y="31"/>
                    <a:pt x="30" y="32"/>
                  </a:cubicBezTo>
                  <a:cubicBezTo>
                    <a:pt x="31" y="32"/>
                    <a:pt x="32" y="34"/>
                    <a:pt x="33" y="34"/>
                  </a:cubicBezTo>
                  <a:cubicBezTo>
                    <a:pt x="33" y="35"/>
                    <a:pt x="35" y="36"/>
                    <a:pt x="35" y="37"/>
                  </a:cubicBezTo>
                  <a:cubicBezTo>
                    <a:pt x="35" y="38"/>
                    <a:pt x="36" y="39"/>
                    <a:pt x="36" y="39"/>
                  </a:cubicBezTo>
                  <a:cubicBezTo>
                    <a:pt x="36" y="40"/>
                    <a:pt x="36" y="42"/>
                    <a:pt x="37" y="42"/>
                  </a:cubicBezTo>
                  <a:cubicBezTo>
                    <a:pt x="37" y="43"/>
                    <a:pt x="38" y="43"/>
                    <a:pt x="39" y="44"/>
                  </a:cubicBezTo>
                  <a:cubicBezTo>
                    <a:pt x="40" y="44"/>
                    <a:pt x="41" y="44"/>
                    <a:pt x="42" y="44"/>
                  </a:cubicBezTo>
                  <a:cubicBezTo>
                    <a:pt x="43" y="43"/>
                    <a:pt x="45" y="42"/>
                    <a:pt x="45" y="42"/>
                  </a:cubicBezTo>
                  <a:cubicBezTo>
                    <a:pt x="46" y="41"/>
                    <a:pt x="47" y="40"/>
                    <a:pt x="48" y="40"/>
                  </a:cubicBezTo>
                  <a:cubicBezTo>
                    <a:pt x="48" y="39"/>
                    <a:pt x="49" y="39"/>
                    <a:pt x="49" y="39"/>
                  </a:cubicBezTo>
                  <a:cubicBezTo>
                    <a:pt x="50" y="39"/>
                    <a:pt x="51" y="39"/>
                    <a:pt x="51" y="39"/>
                  </a:cubicBezTo>
                  <a:cubicBezTo>
                    <a:pt x="51" y="40"/>
                    <a:pt x="50" y="40"/>
                    <a:pt x="50" y="40"/>
                  </a:cubicBezTo>
                  <a:cubicBezTo>
                    <a:pt x="50" y="41"/>
                    <a:pt x="49" y="42"/>
                    <a:pt x="49" y="42"/>
                  </a:cubicBezTo>
                  <a:cubicBezTo>
                    <a:pt x="49" y="43"/>
                    <a:pt x="48" y="43"/>
                    <a:pt x="47" y="44"/>
                  </a:cubicBezTo>
                  <a:cubicBezTo>
                    <a:pt x="47" y="44"/>
                    <a:pt x="46" y="45"/>
                    <a:pt x="46" y="45"/>
                  </a:cubicBezTo>
                  <a:cubicBezTo>
                    <a:pt x="45" y="45"/>
                    <a:pt x="44" y="46"/>
                    <a:pt x="43" y="46"/>
                  </a:cubicBezTo>
                  <a:cubicBezTo>
                    <a:pt x="43" y="46"/>
                    <a:pt x="41" y="46"/>
                    <a:pt x="40" y="46"/>
                  </a:cubicBezTo>
                  <a:cubicBezTo>
                    <a:pt x="39" y="46"/>
                    <a:pt x="37" y="46"/>
                    <a:pt x="36" y="46"/>
                  </a:cubicBezTo>
                  <a:cubicBezTo>
                    <a:pt x="36" y="46"/>
                    <a:pt x="35" y="47"/>
                    <a:pt x="34" y="48"/>
                  </a:cubicBezTo>
                  <a:cubicBezTo>
                    <a:pt x="34" y="48"/>
                    <a:pt x="32" y="49"/>
                    <a:pt x="32" y="50"/>
                  </a:cubicBezTo>
                  <a:cubicBezTo>
                    <a:pt x="32" y="50"/>
                    <a:pt x="32" y="51"/>
                    <a:pt x="32" y="52"/>
                  </a:cubicBezTo>
                  <a:cubicBezTo>
                    <a:pt x="31" y="52"/>
                    <a:pt x="31" y="54"/>
                    <a:pt x="31" y="54"/>
                  </a:cubicBezTo>
                  <a:cubicBezTo>
                    <a:pt x="31" y="55"/>
                    <a:pt x="30" y="55"/>
                    <a:pt x="30" y="55"/>
                  </a:cubicBezTo>
                  <a:cubicBezTo>
                    <a:pt x="29" y="56"/>
                    <a:pt x="28" y="57"/>
                    <a:pt x="28" y="57"/>
                  </a:cubicBezTo>
                  <a:cubicBezTo>
                    <a:pt x="27" y="58"/>
                    <a:pt x="25" y="59"/>
                    <a:pt x="24" y="60"/>
                  </a:cubicBezTo>
                  <a:cubicBezTo>
                    <a:pt x="24" y="61"/>
                    <a:pt x="23" y="62"/>
                    <a:pt x="23" y="63"/>
                  </a:cubicBezTo>
                  <a:cubicBezTo>
                    <a:pt x="23" y="63"/>
                    <a:pt x="23" y="64"/>
                    <a:pt x="23" y="65"/>
                  </a:cubicBezTo>
                  <a:cubicBezTo>
                    <a:pt x="23" y="65"/>
                    <a:pt x="23" y="67"/>
                    <a:pt x="24" y="67"/>
                  </a:cubicBezTo>
                  <a:cubicBezTo>
                    <a:pt x="24" y="68"/>
                    <a:pt x="26" y="68"/>
                    <a:pt x="26" y="68"/>
                  </a:cubicBezTo>
                  <a:cubicBezTo>
                    <a:pt x="27" y="69"/>
                    <a:pt x="29" y="68"/>
                    <a:pt x="30" y="68"/>
                  </a:cubicBezTo>
                  <a:cubicBezTo>
                    <a:pt x="31" y="68"/>
                    <a:pt x="33" y="67"/>
                    <a:pt x="35" y="67"/>
                  </a:cubicBezTo>
                  <a:cubicBezTo>
                    <a:pt x="35" y="66"/>
                    <a:pt x="37" y="67"/>
                    <a:pt x="38" y="66"/>
                  </a:cubicBezTo>
                  <a:cubicBezTo>
                    <a:pt x="39" y="66"/>
                    <a:pt x="40" y="65"/>
                    <a:pt x="41" y="64"/>
                  </a:cubicBezTo>
                  <a:cubicBezTo>
                    <a:pt x="41" y="64"/>
                    <a:pt x="43" y="63"/>
                    <a:pt x="43" y="63"/>
                  </a:cubicBezTo>
                  <a:cubicBezTo>
                    <a:pt x="44" y="63"/>
                    <a:pt x="45" y="62"/>
                    <a:pt x="46" y="62"/>
                  </a:cubicBezTo>
                  <a:cubicBezTo>
                    <a:pt x="46" y="62"/>
                    <a:pt x="47" y="62"/>
                    <a:pt x="48" y="62"/>
                  </a:cubicBezTo>
                  <a:cubicBezTo>
                    <a:pt x="49" y="62"/>
                    <a:pt x="51" y="62"/>
                    <a:pt x="51" y="62"/>
                  </a:cubicBezTo>
                  <a:cubicBezTo>
                    <a:pt x="51" y="63"/>
                    <a:pt x="50" y="63"/>
                    <a:pt x="50" y="64"/>
                  </a:cubicBezTo>
                  <a:cubicBezTo>
                    <a:pt x="49" y="64"/>
                    <a:pt x="48" y="65"/>
                    <a:pt x="47" y="66"/>
                  </a:cubicBezTo>
                  <a:cubicBezTo>
                    <a:pt x="47" y="66"/>
                    <a:pt x="46" y="67"/>
                    <a:pt x="46" y="67"/>
                  </a:cubicBezTo>
                  <a:cubicBezTo>
                    <a:pt x="46" y="68"/>
                    <a:pt x="45" y="68"/>
                    <a:pt x="44" y="68"/>
                  </a:cubicBezTo>
                  <a:cubicBezTo>
                    <a:pt x="43" y="68"/>
                    <a:pt x="41" y="69"/>
                    <a:pt x="40" y="69"/>
                  </a:cubicBezTo>
                  <a:cubicBezTo>
                    <a:pt x="39" y="69"/>
                    <a:pt x="38" y="70"/>
                    <a:pt x="38" y="71"/>
                  </a:cubicBezTo>
                  <a:cubicBezTo>
                    <a:pt x="37" y="71"/>
                    <a:pt x="36" y="70"/>
                    <a:pt x="36" y="71"/>
                  </a:cubicBezTo>
                  <a:cubicBezTo>
                    <a:pt x="35" y="71"/>
                    <a:pt x="33" y="71"/>
                    <a:pt x="32" y="71"/>
                  </a:cubicBezTo>
                  <a:cubicBezTo>
                    <a:pt x="31" y="71"/>
                    <a:pt x="30" y="72"/>
                    <a:pt x="29" y="73"/>
                  </a:cubicBezTo>
                  <a:cubicBezTo>
                    <a:pt x="29" y="73"/>
                    <a:pt x="27" y="72"/>
                    <a:pt x="26" y="73"/>
                  </a:cubicBezTo>
                  <a:cubicBezTo>
                    <a:pt x="26" y="73"/>
                    <a:pt x="25" y="73"/>
                    <a:pt x="24" y="74"/>
                  </a:cubicBezTo>
                  <a:cubicBezTo>
                    <a:pt x="24" y="74"/>
                    <a:pt x="23" y="74"/>
                    <a:pt x="22" y="74"/>
                  </a:cubicBezTo>
                  <a:cubicBezTo>
                    <a:pt x="21" y="74"/>
                    <a:pt x="20" y="73"/>
                    <a:pt x="20" y="73"/>
                  </a:cubicBezTo>
                  <a:cubicBezTo>
                    <a:pt x="19" y="73"/>
                    <a:pt x="19" y="72"/>
                    <a:pt x="18" y="72"/>
                  </a:cubicBezTo>
                  <a:cubicBezTo>
                    <a:pt x="18" y="72"/>
                    <a:pt x="16" y="71"/>
                    <a:pt x="16" y="72"/>
                  </a:cubicBezTo>
                  <a:cubicBezTo>
                    <a:pt x="16" y="72"/>
                    <a:pt x="16" y="73"/>
                    <a:pt x="16" y="74"/>
                  </a:cubicBezTo>
                  <a:cubicBezTo>
                    <a:pt x="16" y="74"/>
                    <a:pt x="17" y="75"/>
                    <a:pt x="17" y="76"/>
                  </a:cubicBezTo>
                  <a:cubicBezTo>
                    <a:pt x="17" y="76"/>
                    <a:pt x="18" y="77"/>
                    <a:pt x="18" y="78"/>
                  </a:cubicBezTo>
                  <a:cubicBezTo>
                    <a:pt x="19" y="78"/>
                    <a:pt x="19" y="79"/>
                    <a:pt x="18" y="79"/>
                  </a:cubicBezTo>
                  <a:cubicBezTo>
                    <a:pt x="18" y="79"/>
                    <a:pt x="18" y="80"/>
                    <a:pt x="18" y="80"/>
                  </a:cubicBezTo>
                  <a:cubicBezTo>
                    <a:pt x="17" y="80"/>
                    <a:pt x="16" y="79"/>
                    <a:pt x="16" y="79"/>
                  </a:cubicBezTo>
                  <a:cubicBezTo>
                    <a:pt x="15" y="79"/>
                    <a:pt x="14" y="79"/>
                    <a:pt x="14" y="79"/>
                  </a:cubicBezTo>
                  <a:cubicBezTo>
                    <a:pt x="13" y="79"/>
                    <a:pt x="12" y="78"/>
                    <a:pt x="12" y="78"/>
                  </a:cubicBezTo>
                  <a:cubicBezTo>
                    <a:pt x="12" y="78"/>
                    <a:pt x="11" y="77"/>
                    <a:pt x="11" y="77"/>
                  </a:cubicBezTo>
                  <a:cubicBezTo>
                    <a:pt x="12" y="76"/>
                    <a:pt x="13" y="77"/>
                    <a:pt x="13" y="77"/>
                  </a:cubicBezTo>
                  <a:cubicBezTo>
                    <a:pt x="13" y="77"/>
                    <a:pt x="14" y="76"/>
                    <a:pt x="14" y="76"/>
                  </a:cubicBezTo>
                  <a:cubicBezTo>
                    <a:pt x="14" y="76"/>
                    <a:pt x="14" y="75"/>
                    <a:pt x="14" y="74"/>
                  </a:cubicBezTo>
                  <a:cubicBezTo>
                    <a:pt x="14" y="73"/>
                    <a:pt x="13" y="72"/>
                    <a:pt x="13" y="71"/>
                  </a:cubicBezTo>
                  <a:cubicBezTo>
                    <a:pt x="12" y="71"/>
                    <a:pt x="10" y="70"/>
                    <a:pt x="9" y="70"/>
                  </a:cubicBezTo>
                  <a:cubicBezTo>
                    <a:pt x="8" y="70"/>
                    <a:pt x="6" y="71"/>
                    <a:pt x="5" y="71"/>
                  </a:cubicBezTo>
                  <a:cubicBezTo>
                    <a:pt x="4" y="71"/>
                    <a:pt x="2" y="72"/>
                    <a:pt x="1" y="73"/>
                  </a:cubicBezTo>
                  <a:cubicBezTo>
                    <a:pt x="1" y="74"/>
                    <a:pt x="0" y="76"/>
                    <a:pt x="0" y="77"/>
                  </a:cubicBezTo>
                  <a:cubicBezTo>
                    <a:pt x="0" y="77"/>
                    <a:pt x="1" y="79"/>
                    <a:pt x="1" y="79"/>
                  </a:cubicBezTo>
                  <a:cubicBezTo>
                    <a:pt x="2" y="80"/>
                    <a:pt x="3" y="82"/>
                    <a:pt x="3" y="82"/>
                  </a:cubicBezTo>
                  <a:cubicBezTo>
                    <a:pt x="4" y="83"/>
                    <a:pt x="3" y="85"/>
                    <a:pt x="4" y="85"/>
                  </a:cubicBezTo>
                  <a:cubicBezTo>
                    <a:pt x="4" y="86"/>
                    <a:pt x="5" y="85"/>
                    <a:pt x="6" y="86"/>
                  </a:cubicBezTo>
                  <a:cubicBezTo>
                    <a:pt x="6" y="86"/>
                    <a:pt x="6" y="87"/>
                    <a:pt x="6" y="87"/>
                  </a:cubicBezTo>
                  <a:cubicBezTo>
                    <a:pt x="7" y="88"/>
                    <a:pt x="8" y="88"/>
                    <a:pt x="8" y="88"/>
                  </a:cubicBezTo>
                  <a:cubicBezTo>
                    <a:pt x="9" y="88"/>
                    <a:pt x="10" y="88"/>
                    <a:pt x="11" y="88"/>
                  </a:cubicBezTo>
                  <a:cubicBezTo>
                    <a:pt x="12" y="88"/>
                    <a:pt x="13" y="87"/>
                    <a:pt x="13" y="88"/>
                  </a:cubicBezTo>
                  <a:cubicBezTo>
                    <a:pt x="13" y="88"/>
                    <a:pt x="13" y="89"/>
                    <a:pt x="13" y="89"/>
                  </a:cubicBezTo>
                  <a:cubicBezTo>
                    <a:pt x="13" y="90"/>
                    <a:pt x="14" y="90"/>
                    <a:pt x="14" y="90"/>
                  </a:cubicBezTo>
                  <a:cubicBezTo>
                    <a:pt x="15" y="90"/>
                    <a:pt x="16" y="89"/>
                    <a:pt x="16" y="89"/>
                  </a:cubicBezTo>
                  <a:cubicBezTo>
                    <a:pt x="17" y="88"/>
                    <a:pt x="17" y="87"/>
                    <a:pt x="17" y="87"/>
                  </a:cubicBezTo>
                  <a:cubicBezTo>
                    <a:pt x="17" y="86"/>
                    <a:pt x="17" y="85"/>
                    <a:pt x="17" y="85"/>
                  </a:cubicBezTo>
                  <a:cubicBezTo>
                    <a:pt x="18" y="85"/>
                    <a:pt x="18" y="85"/>
                    <a:pt x="19" y="85"/>
                  </a:cubicBezTo>
                  <a:cubicBezTo>
                    <a:pt x="19" y="85"/>
                    <a:pt x="19" y="86"/>
                    <a:pt x="19" y="86"/>
                  </a:cubicBezTo>
                  <a:cubicBezTo>
                    <a:pt x="20" y="86"/>
                    <a:pt x="21" y="86"/>
                    <a:pt x="22" y="85"/>
                  </a:cubicBezTo>
                  <a:cubicBezTo>
                    <a:pt x="22" y="85"/>
                    <a:pt x="23" y="84"/>
                    <a:pt x="24" y="84"/>
                  </a:cubicBezTo>
                  <a:cubicBezTo>
                    <a:pt x="24" y="84"/>
                    <a:pt x="25" y="84"/>
                    <a:pt x="26" y="84"/>
                  </a:cubicBezTo>
                  <a:cubicBezTo>
                    <a:pt x="27" y="84"/>
                    <a:pt x="29" y="85"/>
                    <a:pt x="30" y="85"/>
                  </a:cubicBezTo>
                  <a:cubicBezTo>
                    <a:pt x="30" y="85"/>
                    <a:pt x="32" y="85"/>
                    <a:pt x="32" y="85"/>
                  </a:cubicBezTo>
                  <a:cubicBezTo>
                    <a:pt x="32" y="85"/>
                    <a:pt x="34" y="83"/>
                    <a:pt x="35" y="83"/>
                  </a:cubicBezTo>
                  <a:cubicBezTo>
                    <a:pt x="36" y="83"/>
                    <a:pt x="38" y="83"/>
                    <a:pt x="39" y="83"/>
                  </a:cubicBezTo>
                  <a:cubicBezTo>
                    <a:pt x="40" y="83"/>
                    <a:pt x="42" y="84"/>
                    <a:pt x="44" y="84"/>
                  </a:cubicBezTo>
                  <a:cubicBezTo>
                    <a:pt x="45" y="84"/>
                    <a:pt x="46" y="83"/>
                    <a:pt x="47" y="83"/>
                  </a:cubicBezTo>
                  <a:cubicBezTo>
                    <a:pt x="48" y="83"/>
                    <a:pt x="49" y="82"/>
                    <a:pt x="50" y="81"/>
                  </a:cubicBezTo>
                  <a:cubicBezTo>
                    <a:pt x="50" y="81"/>
                    <a:pt x="51" y="79"/>
                    <a:pt x="52" y="79"/>
                  </a:cubicBezTo>
                  <a:cubicBezTo>
                    <a:pt x="52" y="79"/>
                    <a:pt x="53" y="80"/>
                    <a:pt x="53" y="80"/>
                  </a:cubicBezTo>
                  <a:cubicBezTo>
                    <a:pt x="54" y="81"/>
                    <a:pt x="55" y="80"/>
                    <a:pt x="56" y="80"/>
                  </a:cubicBezTo>
                  <a:cubicBezTo>
                    <a:pt x="56" y="80"/>
                    <a:pt x="58" y="79"/>
                    <a:pt x="58" y="78"/>
                  </a:cubicBezTo>
                  <a:cubicBezTo>
                    <a:pt x="59" y="78"/>
                    <a:pt x="60" y="76"/>
                    <a:pt x="60" y="75"/>
                  </a:cubicBezTo>
                  <a:cubicBezTo>
                    <a:pt x="61" y="74"/>
                    <a:pt x="62" y="73"/>
                    <a:pt x="63" y="73"/>
                  </a:cubicBezTo>
                  <a:cubicBezTo>
                    <a:pt x="64" y="72"/>
                    <a:pt x="65" y="72"/>
                    <a:pt x="65" y="72"/>
                  </a:cubicBezTo>
                  <a:cubicBezTo>
                    <a:pt x="66" y="72"/>
                    <a:pt x="68" y="73"/>
                    <a:pt x="68" y="74"/>
                  </a:cubicBezTo>
                  <a:cubicBezTo>
                    <a:pt x="68" y="74"/>
                    <a:pt x="67" y="75"/>
                    <a:pt x="67" y="76"/>
                  </a:cubicBezTo>
                  <a:cubicBezTo>
                    <a:pt x="67" y="76"/>
                    <a:pt x="66" y="77"/>
                    <a:pt x="66" y="77"/>
                  </a:cubicBezTo>
                  <a:cubicBezTo>
                    <a:pt x="65" y="78"/>
                    <a:pt x="64" y="78"/>
                    <a:pt x="64" y="78"/>
                  </a:cubicBezTo>
                  <a:cubicBezTo>
                    <a:pt x="64" y="79"/>
                    <a:pt x="64" y="80"/>
                    <a:pt x="64" y="80"/>
                  </a:cubicBezTo>
                  <a:cubicBezTo>
                    <a:pt x="64" y="80"/>
                    <a:pt x="65" y="81"/>
                    <a:pt x="66" y="81"/>
                  </a:cubicBezTo>
                  <a:cubicBezTo>
                    <a:pt x="66" y="81"/>
                    <a:pt x="67" y="81"/>
                    <a:pt x="68" y="81"/>
                  </a:cubicBezTo>
                  <a:cubicBezTo>
                    <a:pt x="68" y="82"/>
                    <a:pt x="69" y="82"/>
                    <a:pt x="70" y="82"/>
                  </a:cubicBezTo>
                  <a:cubicBezTo>
                    <a:pt x="70" y="82"/>
                    <a:pt x="70" y="84"/>
                    <a:pt x="71" y="84"/>
                  </a:cubicBezTo>
                  <a:cubicBezTo>
                    <a:pt x="71" y="84"/>
                    <a:pt x="72" y="83"/>
                    <a:pt x="72" y="83"/>
                  </a:cubicBezTo>
                  <a:cubicBezTo>
                    <a:pt x="73" y="82"/>
                    <a:pt x="73" y="81"/>
                    <a:pt x="74" y="80"/>
                  </a:cubicBezTo>
                  <a:cubicBezTo>
                    <a:pt x="75" y="79"/>
                    <a:pt x="77" y="79"/>
                    <a:pt x="78" y="78"/>
                  </a:cubicBezTo>
                  <a:cubicBezTo>
                    <a:pt x="79" y="77"/>
                    <a:pt x="82" y="76"/>
                    <a:pt x="83" y="75"/>
                  </a:cubicBezTo>
                  <a:cubicBezTo>
                    <a:pt x="84" y="74"/>
                    <a:pt x="85" y="73"/>
                    <a:pt x="86" y="72"/>
                  </a:cubicBezTo>
                  <a:cubicBezTo>
                    <a:pt x="87" y="72"/>
                    <a:pt x="89" y="70"/>
                    <a:pt x="89" y="69"/>
                  </a:cubicBezTo>
                  <a:cubicBezTo>
                    <a:pt x="90" y="69"/>
                    <a:pt x="91" y="69"/>
                    <a:pt x="91" y="68"/>
                  </a:cubicBezTo>
                  <a:cubicBezTo>
                    <a:pt x="91" y="68"/>
                    <a:pt x="90" y="67"/>
                    <a:pt x="90" y="67"/>
                  </a:cubicBezTo>
                  <a:cubicBezTo>
                    <a:pt x="89" y="67"/>
                    <a:pt x="88" y="67"/>
                    <a:pt x="88" y="67"/>
                  </a:cubicBezTo>
                  <a:cubicBezTo>
                    <a:pt x="87" y="67"/>
                    <a:pt x="85" y="67"/>
                    <a:pt x="84" y="67"/>
                  </a:cubicBezTo>
                  <a:cubicBezTo>
                    <a:pt x="83" y="67"/>
                    <a:pt x="81" y="68"/>
                    <a:pt x="81" y="69"/>
                  </a:cubicBezTo>
                  <a:cubicBezTo>
                    <a:pt x="80" y="69"/>
                    <a:pt x="79" y="69"/>
                    <a:pt x="79" y="70"/>
                  </a:cubicBezTo>
                  <a:cubicBezTo>
                    <a:pt x="78" y="70"/>
                    <a:pt x="77" y="70"/>
                    <a:pt x="76" y="70"/>
                  </a:cubicBezTo>
                  <a:cubicBezTo>
                    <a:pt x="76" y="69"/>
                    <a:pt x="76" y="68"/>
                    <a:pt x="77" y="68"/>
                  </a:cubicBezTo>
                  <a:cubicBezTo>
                    <a:pt x="77" y="68"/>
                    <a:pt x="78" y="67"/>
                    <a:pt x="79" y="67"/>
                  </a:cubicBezTo>
                  <a:cubicBezTo>
                    <a:pt x="80" y="67"/>
                    <a:pt x="81" y="66"/>
                    <a:pt x="81" y="66"/>
                  </a:cubicBezTo>
                  <a:cubicBezTo>
                    <a:pt x="81" y="66"/>
                    <a:pt x="82" y="65"/>
                    <a:pt x="82" y="65"/>
                  </a:cubicBezTo>
                  <a:cubicBezTo>
                    <a:pt x="82" y="65"/>
                    <a:pt x="82" y="64"/>
                    <a:pt x="82" y="63"/>
                  </a:cubicBezTo>
                  <a:cubicBezTo>
                    <a:pt x="82" y="63"/>
                    <a:pt x="83" y="62"/>
                    <a:pt x="84" y="62"/>
                  </a:cubicBezTo>
                  <a:cubicBezTo>
                    <a:pt x="84" y="62"/>
                    <a:pt x="84" y="63"/>
                    <a:pt x="85" y="63"/>
                  </a:cubicBezTo>
                  <a:cubicBezTo>
                    <a:pt x="85" y="63"/>
                    <a:pt x="86" y="63"/>
                    <a:pt x="86" y="63"/>
                  </a:cubicBezTo>
                  <a:cubicBezTo>
                    <a:pt x="86" y="62"/>
                    <a:pt x="87" y="62"/>
                    <a:pt x="87" y="61"/>
                  </a:cubicBezTo>
                  <a:cubicBezTo>
                    <a:pt x="87" y="61"/>
                    <a:pt x="86" y="60"/>
                    <a:pt x="87" y="59"/>
                  </a:cubicBezTo>
                  <a:cubicBezTo>
                    <a:pt x="87" y="59"/>
                    <a:pt x="88" y="58"/>
                    <a:pt x="88" y="58"/>
                  </a:cubicBezTo>
                  <a:cubicBezTo>
                    <a:pt x="89" y="58"/>
                    <a:pt x="89" y="58"/>
                    <a:pt x="90" y="59"/>
                  </a:cubicBezTo>
                  <a:cubicBezTo>
                    <a:pt x="90" y="59"/>
                    <a:pt x="90" y="61"/>
                    <a:pt x="90" y="61"/>
                  </a:cubicBezTo>
                  <a:cubicBezTo>
                    <a:pt x="89" y="62"/>
                    <a:pt x="89" y="62"/>
                    <a:pt x="88" y="63"/>
                  </a:cubicBezTo>
                  <a:cubicBezTo>
                    <a:pt x="88" y="63"/>
                    <a:pt x="89" y="64"/>
                    <a:pt x="89" y="65"/>
                  </a:cubicBezTo>
                  <a:cubicBezTo>
                    <a:pt x="90" y="65"/>
                    <a:pt x="91" y="65"/>
                    <a:pt x="91" y="65"/>
                  </a:cubicBezTo>
                  <a:cubicBezTo>
                    <a:pt x="92" y="65"/>
                    <a:pt x="94" y="65"/>
                    <a:pt x="94" y="65"/>
                  </a:cubicBezTo>
                  <a:cubicBezTo>
                    <a:pt x="94" y="65"/>
                    <a:pt x="95" y="63"/>
                    <a:pt x="96" y="62"/>
                  </a:cubicBezTo>
                  <a:cubicBezTo>
                    <a:pt x="96" y="61"/>
                    <a:pt x="96" y="60"/>
                    <a:pt x="96" y="59"/>
                  </a:cubicBezTo>
                  <a:cubicBezTo>
                    <a:pt x="96" y="59"/>
                    <a:pt x="96" y="58"/>
                    <a:pt x="96" y="57"/>
                  </a:cubicBezTo>
                  <a:cubicBezTo>
                    <a:pt x="96" y="57"/>
                    <a:pt x="94" y="56"/>
                    <a:pt x="94" y="56"/>
                  </a:cubicBezTo>
                  <a:cubicBezTo>
                    <a:pt x="93" y="56"/>
                    <a:pt x="93" y="56"/>
                    <a:pt x="93" y="55"/>
                  </a:cubicBezTo>
                  <a:cubicBezTo>
                    <a:pt x="93" y="55"/>
                    <a:pt x="93" y="54"/>
                    <a:pt x="94" y="54"/>
                  </a:cubicBezTo>
                  <a:cubicBezTo>
                    <a:pt x="94" y="54"/>
                    <a:pt x="95" y="54"/>
                    <a:pt x="95" y="55"/>
                  </a:cubicBezTo>
                  <a:cubicBezTo>
                    <a:pt x="95" y="55"/>
                    <a:pt x="96" y="56"/>
                    <a:pt x="96" y="56"/>
                  </a:cubicBezTo>
                  <a:cubicBezTo>
                    <a:pt x="96" y="56"/>
                    <a:pt x="98" y="55"/>
                    <a:pt x="98" y="55"/>
                  </a:cubicBezTo>
                  <a:cubicBezTo>
                    <a:pt x="98" y="55"/>
                    <a:pt x="98" y="53"/>
                    <a:pt x="98" y="52"/>
                  </a:cubicBezTo>
                  <a:cubicBezTo>
                    <a:pt x="98" y="52"/>
                    <a:pt x="98" y="50"/>
                    <a:pt x="98" y="50"/>
                  </a:cubicBezTo>
                  <a:cubicBezTo>
                    <a:pt x="97" y="49"/>
                    <a:pt x="96" y="49"/>
                    <a:pt x="96" y="4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5" name="Freeform 286"/>
            <p:cNvSpPr>
              <a:spLocks/>
            </p:cNvSpPr>
            <p:nvPr/>
          </p:nvSpPr>
          <p:spPr bwMode="auto">
            <a:xfrm>
              <a:off x="915988" y="1836738"/>
              <a:ext cx="7938" cy="4763"/>
            </a:xfrm>
            <a:custGeom>
              <a:avLst/>
              <a:gdLst/>
              <a:ahLst/>
              <a:cxnLst>
                <a:cxn ang="0">
                  <a:pos x="4" y="2"/>
                </a:cxn>
                <a:cxn ang="0">
                  <a:pos x="3" y="0"/>
                </a:cxn>
                <a:cxn ang="0">
                  <a:pos x="2" y="0"/>
                </a:cxn>
                <a:cxn ang="0">
                  <a:pos x="1" y="1"/>
                </a:cxn>
                <a:cxn ang="0">
                  <a:pos x="0" y="2"/>
                </a:cxn>
                <a:cxn ang="0">
                  <a:pos x="0" y="3"/>
                </a:cxn>
                <a:cxn ang="0">
                  <a:pos x="2" y="3"/>
                </a:cxn>
                <a:cxn ang="0">
                  <a:pos x="3" y="3"/>
                </a:cxn>
                <a:cxn ang="0">
                  <a:pos x="4" y="2"/>
                </a:cxn>
              </a:cxnLst>
              <a:rect l="0" t="0" r="r" b="b"/>
              <a:pathLst>
                <a:path w="4" h="3">
                  <a:moveTo>
                    <a:pt x="4" y="2"/>
                  </a:moveTo>
                  <a:cubicBezTo>
                    <a:pt x="4" y="2"/>
                    <a:pt x="4" y="1"/>
                    <a:pt x="3" y="0"/>
                  </a:cubicBezTo>
                  <a:cubicBezTo>
                    <a:pt x="3" y="0"/>
                    <a:pt x="2" y="0"/>
                    <a:pt x="2" y="0"/>
                  </a:cubicBezTo>
                  <a:cubicBezTo>
                    <a:pt x="1" y="0"/>
                    <a:pt x="1" y="1"/>
                    <a:pt x="1" y="1"/>
                  </a:cubicBezTo>
                  <a:cubicBezTo>
                    <a:pt x="0" y="1"/>
                    <a:pt x="0" y="2"/>
                    <a:pt x="0" y="2"/>
                  </a:cubicBezTo>
                  <a:cubicBezTo>
                    <a:pt x="0" y="2"/>
                    <a:pt x="0" y="3"/>
                    <a:pt x="0" y="3"/>
                  </a:cubicBezTo>
                  <a:cubicBezTo>
                    <a:pt x="1" y="3"/>
                    <a:pt x="1" y="3"/>
                    <a:pt x="2" y="3"/>
                  </a:cubicBezTo>
                  <a:cubicBezTo>
                    <a:pt x="2" y="3"/>
                    <a:pt x="2" y="3"/>
                    <a:pt x="3" y="3"/>
                  </a:cubicBezTo>
                  <a:cubicBezTo>
                    <a:pt x="3" y="3"/>
                    <a:pt x="4" y="3"/>
                    <a:pt x="4" y="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6" name="Freeform 287"/>
            <p:cNvSpPr>
              <a:spLocks/>
            </p:cNvSpPr>
            <p:nvPr/>
          </p:nvSpPr>
          <p:spPr bwMode="auto">
            <a:xfrm>
              <a:off x="906463" y="1811338"/>
              <a:ext cx="14288" cy="20638"/>
            </a:xfrm>
            <a:custGeom>
              <a:avLst/>
              <a:gdLst/>
              <a:ahLst/>
              <a:cxnLst>
                <a:cxn ang="0">
                  <a:pos x="6" y="8"/>
                </a:cxn>
                <a:cxn ang="0">
                  <a:pos x="7" y="6"/>
                </a:cxn>
                <a:cxn ang="0">
                  <a:pos x="7" y="4"/>
                </a:cxn>
                <a:cxn ang="0">
                  <a:pos x="7" y="2"/>
                </a:cxn>
                <a:cxn ang="0">
                  <a:pos x="7" y="0"/>
                </a:cxn>
                <a:cxn ang="0">
                  <a:pos x="5" y="1"/>
                </a:cxn>
                <a:cxn ang="0">
                  <a:pos x="4" y="3"/>
                </a:cxn>
                <a:cxn ang="0">
                  <a:pos x="2" y="3"/>
                </a:cxn>
                <a:cxn ang="0">
                  <a:pos x="2" y="4"/>
                </a:cxn>
                <a:cxn ang="0">
                  <a:pos x="2" y="7"/>
                </a:cxn>
                <a:cxn ang="0">
                  <a:pos x="2" y="7"/>
                </a:cxn>
                <a:cxn ang="0">
                  <a:pos x="0" y="8"/>
                </a:cxn>
                <a:cxn ang="0">
                  <a:pos x="0" y="9"/>
                </a:cxn>
                <a:cxn ang="0">
                  <a:pos x="0" y="10"/>
                </a:cxn>
                <a:cxn ang="0">
                  <a:pos x="3" y="11"/>
                </a:cxn>
                <a:cxn ang="0">
                  <a:pos x="5" y="10"/>
                </a:cxn>
                <a:cxn ang="0">
                  <a:pos x="6" y="8"/>
                </a:cxn>
              </a:cxnLst>
              <a:rect l="0" t="0" r="r" b="b"/>
              <a:pathLst>
                <a:path w="7" h="11">
                  <a:moveTo>
                    <a:pt x="6" y="8"/>
                  </a:moveTo>
                  <a:cubicBezTo>
                    <a:pt x="6" y="7"/>
                    <a:pt x="7" y="6"/>
                    <a:pt x="7" y="6"/>
                  </a:cubicBezTo>
                  <a:cubicBezTo>
                    <a:pt x="7" y="5"/>
                    <a:pt x="7" y="4"/>
                    <a:pt x="7" y="4"/>
                  </a:cubicBezTo>
                  <a:cubicBezTo>
                    <a:pt x="7" y="3"/>
                    <a:pt x="7" y="2"/>
                    <a:pt x="7" y="2"/>
                  </a:cubicBezTo>
                  <a:cubicBezTo>
                    <a:pt x="7" y="1"/>
                    <a:pt x="7" y="0"/>
                    <a:pt x="7" y="0"/>
                  </a:cubicBezTo>
                  <a:cubicBezTo>
                    <a:pt x="6" y="0"/>
                    <a:pt x="6" y="1"/>
                    <a:pt x="5" y="1"/>
                  </a:cubicBezTo>
                  <a:cubicBezTo>
                    <a:pt x="5" y="2"/>
                    <a:pt x="5" y="2"/>
                    <a:pt x="4" y="3"/>
                  </a:cubicBezTo>
                  <a:cubicBezTo>
                    <a:pt x="4" y="3"/>
                    <a:pt x="3" y="3"/>
                    <a:pt x="2" y="3"/>
                  </a:cubicBezTo>
                  <a:cubicBezTo>
                    <a:pt x="2" y="3"/>
                    <a:pt x="2" y="4"/>
                    <a:pt x="2" y="4"/>
                  </a:cubicBezTo>
                  <a:cubicBezTo>
                    <a:pt x="2" y="5"/>
                    <a:pt x="2" y="6"/>
                    <a:pt x="2" y="7"/>
                  </a:cubicBezTo>
                  <a:cubicBezTo>
                    <a:pt x="2" y="7"/>
                    <a:pt x="2" y="7"/>
                    <a:pt x="2" y="7"/>
                  </a:cubicBezTo>
                  <a:cubicBezTo>
                    <a:pt x="1" y="8"/>
                    <a:pt x="1" y="8"/>
                    <a:pt x="0" y="8"/>
                  </a:cubicBezTo>
                  <a:cubicBezTo>
                    <a:pt x="0" y="8"/>
                    <a:pt x="0" y="9"/>
                    <a:pt x="0" y="9"/>
                  </a:cubicBezTo>
                  <a:cubicBezTo>
                    <a:pt x="0" y="9"/>
                    <a:pt x="0" y="10"/>
                    <a:pt x="0" y="10"/>
                  </a:cubicBezTo>
                  <a:cubicBezTo>
                    <a:pt x="1" y="11"/>
                    <a:pt x="2" y="11"/>
                    <a:pt x="3" y="11"/>
                  </a:cubicBezTo>
                  <a:cubicBezTo>
                    <a:pt x="3" y="11"/>
                    <a:pt x="4" y="10"/>
                    <a:pt x="5" y="10"/>
                  </a:cubicBezTo>
                  <a:cubicBezTo>
                    <a:pt x="5" y="9"/>
                    <a:pt x="6" y="8"/>
                    <a:pt x="6"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7" name="Freeform 288"/>
            <p:cNvSpPr>
              <a:spLocks/>
            </p:cNvSpPr>
            <p:nvPr/>
          </p:nvSpPr>
          <p:spPr bwMode="auto">
            <a:xfrm>
              <a:off x="954088" y="1751013"/>
              <a:ext cx="30163" cy="19050"/>
            </a:xfrm>
            <a:custGeom>
              <a:avLst/>
              <a:gdLst/>
              <a:ahLst/>
              <a:cxnLst>
                <a:cxn ang="0">
                  <a:pos x="15" y="9"/>
                </a:cxn>
                <a:cxn ang="0">
                  <a:pos x="16" y="8"/>
                </a:cxn>
                <a:cxn ang="0">
                  <a:pos x="14" y="6"/>
                </a:cxn>
                <a:cxn ang="0">
                  <a:pos x="12" y="5"/>
                </a:cxn>
                <a:cxn ang="0">
                  <a:pos x="10" y="3"/>
                </a:cxn>
                <a:cxn ang="0">
                  <a:pos x="8" y="1"/>
                </a:cxn>
                <a:cxn ang="0">
                  <a:pos x="6" y="1"/>
                </a:cxn>
                <a:cxn ang="0">
                  <a:pos x="3" y="1"/>
                </a:cxn>
                <a:cxn ang="0">
                  <a:pos x="0" y="3"/>
                </a:cxn>
                <a:cxn ang="0">
                  <a:pos x="0" y="5"/>
                </a:cxn>
                <a:cxn ang="0">
                  <a:pos x="1" y="6"/>
                </a:cxn>
                <a:cxn ang="0">
                  <a:pos x="3" y="7"/>
                </a:cxn>
                <a:cxn ang="0">
                  <a:pos x="4" y="8"/>
                </a:cxn>
                <a:cxn ang="0">
                  <a:pos x="6" y="7"/>
                </a:cxn>
                <a:cxn ang="0">
                  <a:pos x="6" y="8"/>
                </a:cxn>
                <a:cxn ang="0">
                  <a:pos x="6" y="10"/>
                </a:cxn>
                <a:cxn ang="0">
                  <a:pos x="7" y="10"/>
                </a:cxn>
                <a:cxn ang="0">
                  <a:pos x="9" y="9"/>
                </a:cxn>
                <a:cxn ang="0">
                  <a:pos x="9" y="8"/>
                </a:cxn>
                <a:cxn ang="0">
                  <a:pos x="11" y="8"/>
                </a:cxn>
                <a:cxn ang="0">
                  <a:pos x="12" y="8"/>
                </a:cxn>
                <a:cxn ang="0">
                  <a:pos x="15" y="9"/>
                </a:cxn>
              </a:cxnLst>
              <a:rect l="0" t="0" r="r" b="b"/>
              <a:pathLst>
                <a:path w="16" h="10">
                  <a:moveTo>
                    <a:pt x="15" y="9"/>
                  </a:moveTo>
                  <a:cubicBezTo>
                    <a:pt x="15" y="9"/>
                    <a:pt x="16" y="8"/>
                    <a:pt x="16" y="8"/>
                  </a:cubicBezTo>
                  <a:cubicBezTo>
                    <a:pt x="16" y="7"/>
                    <a:pt x="15" y="6"/>
                    <a:pt x="14" y="6"/>
                  </a:cubicBezTo>
                  <a:cubicBezTo>
                    <a:pt x="14" y="6"/>
                    <a:pt x="12" y="5"/>
                    <a:pt x="12" y="5"/>
                  </a:cubicBezTo>
                  <a:cubicBezTo>
                    <a:pt x="11" y="4"/>
                    <a:pt x="10" y="4"/>
                    <a:pt x="10" y="3"/>
                  </a:cubicBezTo>
                  <a:cubicBezTo>
                    <a:pt x="9" y="3"/>
                    <a:pt x="8" y="2"/>
                    <a:pt x="8" y="1"/>
                  </a:cubicBezTo>
                  <a:cubicBezTo>
                    <a:pt x="7" y="1"/>
                    <a:pt x="7" y="1"/>
                    <a:pt x="6" y="1"/>
                  </a:cubicBezTo>
                  <a:cubicBezTo>
                    <a:pt x="5" y="0"/>
                    <a:pt x="4" y="1"/>
                    <a:pt x="3" y="1"/>
                  </a:cubicBezTo>
                  <a:cubicBezTo>
                    <a:pt x="2" y="2"/>
                    <a:pt x="1" y="3"/>
                    <a:pt x="0" y="3"/>
                  </a:cubicBezTo>
                  <a:cubicBezTo>
                    <a:pt x="0" y="4"/>
                    <a:pt x="0" y="4"/>
                    <a:pt x="0" y="5"/>
                  </a:cubicBezTo>
                  <a:cubicBezTo>
                    <a:pt x="0" y="5"/>
                    <a:pt x="1" y="6"/>
                    <a:pt x="1" y="6"/>
                  </a:cubicBezTo>
                  <a:cubicBezTo>
                    <a:pt x="1" y="7"/>
                    <a:pt x="2" y="6"/>
                    <a:pt x="3" y="7"/>
                  </a:cubicBezTo>
                  <a:cubicBezTo>
                    <a:pt x="3" y="7"/>
                    <a:pt x="4" y="8"/>
                    <a:pt x="4" y="8"/>
                  </a:cubicBezTo>
                  <a:cubicBezTo>
                    <a:pt x="5" y="8"/>
                    <a:pt x="5" y="7"/>
                    <a:pt x="6" y="7"/>
                  </a:cubicBezTo>
                  <a:cubicBezTo>
                    <a:pt x="6" y="7"/>
                    <a:pt x="6" y="8"/>
                    <a:pt x="6" y="8"/>
                  </a:cubicBezTo>
                  <a:cubicBezTo>
                    <a:pt x="6" y="9"/>
                    <a:pt x="6" y="10"/>
                    <a:pt x="6" y="10"/>
                  </a:cubicBezTo>
                  <a:cubicBezTo>
                    <a:pt x="6" y="10"/>
                    <a:pt x="7" y="10"/>
                    <a:pt x="7" y="10"/>
                  </a:cubicBezTo>
                  <a:cubicBezTo>
                    <a:pt x="7" y="10"/>
                    <a:pt x="8" y="9"/>
                    <a:pt x="9" y="9"/>
                  </a:cubicBezTo>
                  <a:cubicBezTo>
                    <a:pt x="9" y="9"/>
                    <a:pt x="9" y="8"/>
                    <a:pt x="9" y="8"/>
                  </a:cubicBezTo>
                  <a:cubicBezTo>
                    <a:pt x="10" y="8"/>
                    <a:pt x="10" y="8"/>
                    <a:pt x="11" y="8"/>
                  </a:cubicBezTo>
                  <a:cubicBezTo>
                    <a:pt x="11" y="8"/>
                    <a:pt x="11" y="8"/>
                    <a:pt x="12" y="8"/>
                  </a:cubicBezTo>
                  <a:cubicBezTo>
                    <a:pt x="13" y="9"/>
                    <a:pt x="14" y="9"/>
                    <a:pt x="15" y="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8" name="Freeform 289"/>
            <p:cNvSpPr>
              <a:spLocks/>
            </p:cNvSpPr>
            <p:nvPr/>
          </p:nvSpPr>
          <p:spPr bwMode="auto">
            <a:xfrm>
              <a:off x="950913" y="1768475"/>
              <a:ext cx="6350" cy="7938"/>
            </a:xfrm>
            <a:custGeom>
              <a:avLst/>
              <a:gdLst/>
              <a:ahLst/>
              <a:cxnLst>
                <a:cxn ang="0">
                  <a:pos x="3" y="1"/>
                </a:cxn>
                <a:cxn ang="0">
                  <a:pos x="2" y="0"/>
                </a:cxn>
                <a:cxn ang="0">
                  <a:pos x="0" y="0"/>
                </a:cxn>
                <a:cxn ang="0">
                  <a:pos x="0" y="2"/>
                </a:cxn>
                <a:cxn ang="0">
                  <a:pos x="1" y="3"/>
                </a:cxn>
                <a:cxn ang="0">
                  <a:pos x="2" y="4"/>
                </a:cxn>
                <a:cxn ang="0">
                  <a:pos x="4" y="4"/>
                </a:cxn>
                <a:cxn ang="0">
                  <a:pos x="4" y="3"/>
                </a:cxn>
                <a:cxn ang="0">
                  <a:pos x="3" y="1"/>
                </a:cxn>
              </a:cxnLst>
              <a:rect l="0" t="0" r="r" b="b"/>
              <a:pathLst>
                <a:path w="4" h="4">
                  <a:moveTo>
                    <a:pt x="3" y="1"/>
                  </a:moveTo>
                  <a:cubicBezTo>
                    <a:pt x="3" y="1"/>
                    <a:pt x="2" y="0"/>
                    <a:pt x="2" y="0"/>
                  </a:cubicBezTo>
                  <a:cubicBezTo>
                    <a:pt x="1" y="0"/>
                    <a:pt x="0" y="0"/>
                    <a:pt x="0" y="0"/>
                  </a:cubicBezTo>
                  <a:cubicBezTo>
                    <a:pt x="0" y="1"/>
                    <a:pt x="0" y="1"/>
                    <a:pt x="0" y="2"/>
                  </a:cubicBezTo>
                  <a:cubicBezTo>
                    <a:pt x="0" y="2"/>
                    <a:pt x="1" y="3"/>
                    <a:pt x="1" y="3"/>
                  </a:cubicBezTo>
                  <a:cubicBezTo>
                    <a:pt x="1" y="4"/>
                    <a:pt x="2" y="4"/>
                    <a:pt x="2" y="4"/>
                  </a:cubicBezTo>
                  <a:cubicBezTo>
                    <a:pt x="3" y="4"/>
                    <a:pt x="4" y="4"/>
                    <a:pt x="4" y="4"/>
                  </a:cubicBezTo>
                  <a:cubicBezTo>
                    <a:pt x="4" y="3"/>
                    <a:pt x="4" y="3"/>
                    <a:pt x="4" y="3"/>
                  </a:cubicBezTo>
                  <a:cubicBezTo>
                    <a:pt x="3" y="2"/>
                    <a:pt x="3" y="2"/>
                    <a:pt x="3"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9" name="Freeform 290"/>
            <p:cNvSpPr>
              <a:spLocks/>
            </p:cNvSpPr>
            <p:nvPr/>
          </p:nvSpPr>
          <p:spPr bwMode="auto">
            <a:xfrm>
              <a:off x="942976" y="1751013"/>
              <a:ext cx="9525" cy="9525"/>
            </a:xfrm>
            <a:custGeom>
              <a:avLst/>
              <a:gdLst/>
              <a:ahLst/>
              <a:cxnLst>
                <a:cxn ang="0">
                  <a:pos x="4" y="5"/>
                </a:cxn>
                <a:cxn ang="0">
                  <a:pos x="2" y="4"/>
                </a:cxn>
                <a:cxn ang="0">
                  <a:pos x="0" y="3"/>
                </a:cxn>
                <a:cxn ang="0">
                  <a:pos x="0" y="1"/>
                </a:cxn>
                <a:cxn ang="0">
                  <a:pos x="1" y="1"/>
                </a:cxn>
                <a:cxn ang="0">
                  <a:pos x="3" y="1"/>
                </a:cxn>
                <a:cxn ang="0">
                  <a:pos x="5" y="2"/>
                </a:cxn>
                <a:cxn ang="0">
                  <a:pos x="5" y="4"/>
                </a:cxn>
                <a:cxn ang="0">
                  <a:pos x="4" y="5"/>
                </a:cxn>
              </a:cxnLst>
              <a:rect l="0" t="0" r="r" b="b"/>
              <a:pathLst>
                <a:path w="5" h="5">
                  <a:moveTo>
                    <a:pt x="4" y="5"/>
                  </a:moveTo>
                  <a:cubicBezTo>
                    <a:pt x="3" y="5"/>
                    <a:pt x="2" y="5"/>
                    <a:pt x="2" y="4"/>
                  </a:cubicBezTo>
                  <a:cubicBezTo>
                    <a:pt x="2" y="4"/>
                    <a:pt x="1" y="3"/>
                    <a:pt x="0" y="3"/>
                  </a:cubicBezTo>
                  <a:cubicBezTo>
                    <a:pt x="0" y="3"/>
                    <a:pt x="0" y="2"/>
                    <a:pt x="0" y="1"/>
                  </a:cubicBezTo>
                  <a:cubicBezTo>
                    <a:pt x="1" y="1"/>
                    <a:pt x="1" y="1"/>
                    <a:pt x="1" y="1"/>
                  </a:cubicBezTo>
                  <a:cubicBezTo>
                    <a:pt x="2" y="0"/>
                    <a:pt x="3" y="1"/>
                    <a:pt x="3" y="1"/>
                  </a:cubicBezTo>
                  <a:cubicBezTo>
                    <a:pt x="4" y="1"/>
                    <a:pt x="5" y="2"/>
                    <a:pt x="5" y="2"/>
                  </a:cubicBezTo>
                  <a:cubicBezTo>
                    <a:pt x="5" y="3"/>
                    <a:pt x="5" y="3"/>
                    <a:pt x="5" y="4"/>
                  </a:cubicBezTo>
                  <a:cubicBezTo>
                    <a:pt x="5" y="4"/>
                    <a:pt x="4" y="5"/>
                    <a:pt x="4"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0" name="Freeform 291"/>
            <p:cNvSpPr>
              <a:spLocks/>
            </p:cNvSpPr>
            <p:nvPr/>
          </p:nvSpPr>
          <p:spPr bwMode="auto">
            <a:xfrm>
              <a:off x="1266826" y="2070100"/>
              <a:ext cx="17463" cy="22225"/>
            </a:xfrm>
            <a:custGeom>
              <a:avLst/>
              <a:gdLst/>
              <a:ahLst/>
              <a:cxnLst>
                <a:cxn ang="0">
                  <a:pos x="9" y="8"/>
                </a:cxn>
                <a:cxn ang="0">
                  <a:pos x="8" y="6"/>
                </a:cxn>
                <a:cxn ang="0">
                  <a:pos x="8" y="4"/>
                </a:cxn>
                <a:cxn ang="0">
                  <a:pos x="9" y="3"/>
                </a:cxn>
                <a:cxn ang="0">
                  <a:pos x="8" y="1"/>
                </a:cxn>
                <a:cxn ang="0">
                  <a:pos x="6" y="0"/>
                </a:cxn>
                <a:cxn ang="0">
                  <a:pos x="4" y="1"/>
                </a:cxn>
                <a:cxn ang="0">
                  <a:pos x="4" y="3"/>
                </a:cxn>
                <a:cxn ang="0">
                  <a:pos x="2" y="4"/>
                </a:cxn>
                <a:cxn ang="0">
                  <a:pos x="1" y="5"/>
                </a:cxn>
                <a:cxn ang="0">
                  <a:pos x="1" y="7"/>
                </a:cxn>
                <a:cxn ang="0">
                  <a:pos x="0" y="10"/>
                </a:cxn>
                <a:cxn ang="0">
                  <a:pos x="1" y="12"/>
                </a:cxn>
                <a:cxn ang="0">
                  <a:pos x="2" y="12"/>
                </a:cxn>
                <a:cxn ang="0">
                  <a:pos x="3" y="10"/>
                </a:cxn>
                <a:cxn ang="0">
                  <a:pos x="4" y="9"/>
                </a:cxn>
                <a:cxn ang="0">
                  <a:pos x="5" y="9"/>
                </a:cxn>
                <a:cxn ang="0">
                  <a:pos x="6" y="11"/>
                </a:cxn>
                <a:cxn ang="0">
                  <a:pos x="7" y="11"/>
                </a:cxn>
                <a:cxn ang="0">
                  <a:pos x="8" y="10"/>
                </a:cxn>
                <a:cxn ang="0">
                  <a:pos x="9" y="8"/>
                </a:cxn>
              </a:cxnLst>
              <a:rect l="0" t="0" r="r" b="b"/>
              <a:pathLst>
                <a:path w="9" h="12">
                  <a:moveTo>
                    <a:pt x="9" y="8"/>
                  </a:moveTo>
                  <a:cubicBezTo>
                    <a:pt x="9" y="8"/>
                    <a:pt x="9" y="7"/>
                    <a:pt x="8" y="6"/>
                  </a:cubicBezTo>
                  <a:cubicBezTo>
                    <a:pt x="8" y="6"/>
                    <a:pt x="8" y="5"/>
                    <a:pt x="8" y="4"/>
                  </a:cubicBezTo>
                  <a:cubicBezTo>
                    <a:pt x="8" y="4"/>
                    <a:pt x="8" y="3"/>
                    <a:pt x="9" y="3"/>
                  </a:cubicBezTo>
                  <a:cubicBezTo>
                    <a:pt x="9" y="2"/>
                    <a:pt x="8" y="1"/>
                    <a:pt x="8" y="1"/>
                  </a:cubicBezTo>
                  <a:cubicBezTo>
                    <a:pt x="8" y="0"/>
                    <a:pt x="6" y="0"/>
                    <a:pt x="6" y="0"/>
                  </a:cubicBezTo>
                  <a:cubicBezTo>
                    <a:pt x="5" y="0"/>
                    <a:pt x="5" y="1"/>
                    <a:pt x="4" y="1"/>
                  </a:cubicBezTo>
                  <a:cubicBezTo>
                    <a:pt x="4" y="2"/>
                    <a:pt x="4" y="3"/>
                    <a:pt x="4" y="3"/>
                  </a:cubicBezTo>
                  <a:cubicBezTo>
                    <a:pt x="3" y="3"/>
                    <a:pt x="2" y="4"/>
                    <a:pt x="2" y="4"/>
                  </a:cubicBezTo>
                  <a:cubicBezTo>
                    <a:pt x="2" y="5"/>
                    <a:pt x="1" y="5"/>
                    <a:pt x="1" y="5"/>
                  </a:cubicBezTo>
                  <a:cubicBezTo>
                    <a:pt x="1" y="6"/>
                    <a:pt x="1" y="7"/>
                    <a:pt x="1" y="7"/>
                  </a:cubicBezTo>
                  <a:cubicBezTo>
                    <a:pt x="0" y="8"/>
                    <a:pt x="0" y="9"/>
                    <a:pt x="0" y="10"/>
                  </a:cubicBezTo>
                  <a:cubicBezTo>
                    <a:pt x="0" y="10"/>
                    <a:pt x="0" y="11"/>
                    <a:pt x="1" y="12"/>
                  </a:cubicBezTo>
                  <a:cubicBezTo>
                    <a:pt x="1" y="12"/>
                    <a:pt x="2" y="12"/>
                    <a:pt x="2" y="12"/>
                  </a:cubicBezTo>
                  <a:cubicBezTo>
                    <a:pt x="3" y="12"/>
                    <a:pt x="3" y="11"/>
                    <a:pt x="3" y="10"/>
                  </a:cubicBezTo>
                  <a:cubicBezTo>
                    <a:pt x="4" y="10"/>
                    <a:pt x="4" y="9"/>
                    <a:pt x="4" y="9"/>
                  </a:cubicBezTo>
                  <a:cubicBezTo>
                    <a:pt x="4" y="9"/>
                    <a:pt x="5" y="9"/>
                    <a:pt x="5" y="9"/>
                  </a:cubicBezTo>
                  <a:cubicBezTo>
                    <a:pt x="6" y="10"/>
                    <a:pt x="6" y="11"/>
                    <a:pt x="6" y="11"/>
                  </a:cubicBezTo>
                  <a:cubicBezTo>
                    <a:pt x="6" y="11"/>
                    <a:pt x="7" y="11"/>
                    <a:pt x="7" y="11"/>
                  </a:cubicBezTo>
                  <a:cubicBezTo>
                    <a:pt x="8" y="11"/>
                    <a:pt x="8" y="10"/>
                    <a:pt x="8" y="10"/>
                  </a:cubicBezTo>
                  <a:cubicBezTo>
                    <a:pt x="8" y="9"/>
                    <a:pt x="9" y="9"/>
                    <a:pt x="9" y="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1" name="Freeform 292"/>
            <p:cNvSpPr>
              <a:spLocks/>
            </p:cNvSpPr>
            <p:nvPr/>
          </p:nvSpPr>
          <p:spPr bwMode="auto">
            <a:xfrm>
              <a:off x="1262063" y="2095500"/>
              <a:ext cx="7938" cy="9525"/>
            </a:xfrm>
            <a:custGeom>
              <a:avLst/>
              <a:gdLst/>
              <a:ahLst/>
              <a:cxnLst>
                <a:cxn ang="0">
                  <a:pos x="3" y="5"/>
                </a:cxn>
                <a:cxn ang="0">
                  <a:pos x="4" y="3"/>
                </a:cxn>
                <a:cxn ang="0">
                  <a:pos x="5" y="2"/>
                </a:cxn>
                <a:cxn ang="0">
                  <a:pos x="5" y="1"/>
                </a:cxn>
                <a:cxn ang="0">
                  <a:pos x="3" y="0"/>
                </a:cxn>
                <a:cxn ang="0">
                  <a:pos x="1" y="1"/>
                </a:cxn>
                <a:cxn ang="0">
                  <a:pos x="1" y="3"/>
                </a:cxn>
                <a:cxn ang="0">
                  <a:pos x="1" y="5"/>
                </a:cxn>
                <a:cxn ang="0">
                  <a:pos x="3" y="5"/>
                </a:cxn>
              </a:cxnLst>
              <a:rect l="0" t="0" r="r" b="b"/>
              <a:pathLst>
                <a:path w="5" h="5">
                  <a:moveTo>
                    <a:pt x="3" y="5"/>
                  </a:moveTo>
                  <a:cubicBezTo>
                    <a:pt x="3" y="5"/>
                    <a:pt x="3" y="4"/>
                    <a:pt x="4" y="3"/>
                  </a:cubicBezTo>
                  <a:cubicBezTo>
                    <a:pt x="4" y="3"/>
                    <a:pt x="5" y="2"/>
                    <a:pt x="5" y="2"/>
                  </a:cubicBezTo>
                  <a:cubicBezTo>
                    <a:pt x="5" y="2"/>
                    <a:pt x="5" y="1"/>
                    <a:pt x="5" y="1"/>
                  </a:cubicBezTo>
                  <a:cubicBezTo>
                    <a:pt x="4" y="0"/>
                    <a:pt x="3" y="0"/>
                    <a:pt x="3" y="0"/>
                  </a:cubicBezTo>
                  <a:cubicBezTo>
                    <a:pt x="2" y="0"/>
                    <a:pt x="2" y="1"/>
                    <a:pt x="1" y="1"/>
                  </a:cubicBezTo>
                  <a:cubicBezTo>
                    <a:pt x="1" y="2"/>
                    <a:pt x="1" y="2"/>
                    <a:pt x="1" y="3"/>
                  </a:cubicBezTo>
                  <a:cubicBezTo>
                    <a:pt x="0" y="3"/>
                    <a:pt x="1" y="4"/>
                    <a:pt x="1" y="5"/>
                  </a:cubicBezTo>
                  <a:cubicBezTo>
                    <a:pt x="2" y="5"/>
                    <a:pt x="3" y="5"/>
                    <a:pt x="3"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2" name="Freeform 293"/>
            <p:cNvSpPr>
              <a:spLocks/>
            </p:cNvSpPr>
            <p:nvPr/>
          </p:nvSpPr>
          <p:spPr bwMode="auto">
            <a:xfrm>
              <a:off x="1214438" y="2062163"/>
              <a:ext cx="7938" cy="12700"/>
            </a:xfrm>
            <a:custGeom>
              <a:avLst/>
              <a:gdLst/>
              <a:ahLst/>
              <a:cxnLst>
                <a:cxn ang="0">
                  <a:pos x="3" y="6"/>
                </a:cxn>
                <a:cxn ang="0">
                  <a:pos x="3" y="4"/>
                </a:cxn>
                <a:cxn ang="0">
                  <a:pos x="3" y="1"/>
                </a:cxn>
                <a:cxn ang="0">
                  <a:pos x="2" y="0"/>
                </a:cxn>
                <a:cxn ang="0">
                  <a:pos x="0" y="2"/>
                </a:cxn>
                <a:cxn ang="0">
                  <a:pos x="0" y="3"/>
                </a:cxn>
                <a:cxn ang="0">
                  <a:pos x="1" y="5"/>
                </a:cxn>
                <a:cxn ang="0">
                  <a:pos x="2" y="7"/>
                </a:cxn>
                <a:cxn ang="0">
                  <a:pos x="3" y="6"/>
                </a:cxn>
              </a:cxnLst>
              <a:rect l="0" t="0" r="r" b="b"/>
              <a:pathLst>
                <a:path w="4" h="7">
                  <a:moveTo>
                    <a:pt x="3" y="6"/>
                  </a:moveTo>
                  <a:cubicBezTo>
                    <a:pt x="4" y="5"/>
                    <a:pt x="3" y="4"/>
                    <a:pt x="3" y="4"/>
                  </a:cubicBezTo>
                  <a:cubicBezTo>
                    <a:pt x="3" y="3"/>
                    <a:pt x="4" y="2"/>
                    <a:pt x="3" y="1"/>
                  </a:cubicBezTo>
                  <a:cubicBezTo>
                    <a:pt x="3" y="1"/>
                    <a:pt x="2" y="0"/>
                    <a:pt x="2" y="0"/>
                  </a:cubicBezTo>
                  <a:cubicBezTo>
                    <a:pt x="1" y="0"/>
                    <a:pt x="1" y="1"/>
                    <a:pt x="0" y="2"/>
                  </a:cubicBezTo>
                  <a:cubicBezTo>
                    <a:pt x="0" y="2"/>
                    <a:pt x="0" y="3"/>
                    <a:pt x="0" y="3"/>
                  </a:cubicBezTo>
                  <a:cubicBezTo>
                    <a:pt x="0" y="4"/>
                    <a:pt x="0" y="5"/>
                    <a:pt x="1" y="5"/>
                  </a:cubicBezTo>
                  <a:cubicBezTo>
                    <a:pt x="1" y="6"/>
                    <a:pt x="2" y="7"/>
                    <a:pt x="2" y="7"/>
                  </a:cubicBezTo>
                  <a:cubicBezTo>
                    <a:pt x="3" y="7"/>
                    <a:pt x="3" y="6"/>
                    <a:pt x="3" y="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3" name="Freeform 294"/>
            <p:cNvSpPr>
              <a:spLocks/>
            </p:cNvSpPr>
            <p:nvPr/>
          </p:nvSpPr>
          <p:spPr bwMode="auto">
            <a:xfrm>
              <a:off x="1203326" y="2009775"/>
              <a:ext cx="52388" cy="93663"/>
            </a:xfrm>
            <a:custGeom>
              <a:avLst/>
              <a:gdLst/>
              <a:ahLst/>
              <a:cxnLst>
                <a:cxn ang="0">
                  <a:pos x="28" y="48"/>
                </a:cxn>
                <a:cxn ang="0">
                  <a:pos x="28" y="46"/>
                </a:cxn>
                <a:cxn ang="0">
                  <a:pos x="27" y="44"/>
                </a:cxn>
                <a:cxn ang="0">
                  <a:pos x="25" y="42"/>
                </a:cxn>
                <a:cxn ang="0">
                  <a:pos x="26" y="40"/>
                </a:cxn>
                <a:cxn ang="0">
                  <a:pos x="27" y="40"/>
                </a:cxn>
                <a:cxn ang="0">
                  <a:pos x="28" y="39"/>
                </a:cxn>
                <a:cxn ang="0">
                  <a:pos x="28" y="36"/>
                </a:cxn>
                <a:cxn ang="0">
                  <a:pos x="27" y="35"/>
                </a:cxn>
                <a:cxn ang="0">
                  <a:pos x="28" y="32"/>
                </a:cxn>
                <a:cxn ang="0">
                  <a:pos x="28" y="28"/>
                </a:cxn>
                <a:cxn ang="0">
                  <a:pos x="27" y="24"/>
                </a:cxn>
                <a:cxn ang="0">
                  <a:pos x="26" y="20"/>
                </a:cxn>
                <a:cxn ang="0">
                  <a:pos x="24" y="19"/>
                </a:cxn>
                <a:cxn ang="0">
                  <a:pos x="22" y="17"/>
                </a:cxn>
                <a:cxn ang="0">
                  <a:pos x="21" y="15"/>
                </a:cxn>
                <a:cxn ang="0">
                  <a:pos x="19" y="14"/>
                </a:cxn>
                <a:cxn ang="0">
                  <a:pos x="18" y="12"/>
                </a:cxn>
                <a:cxn ang="0">
                  <a:pos x="17" y="10"/>
                </a:cxn>
                <a:cxn ang="0">
                  <a:pos x="16" y="9"/>
                </a:cxn>
                <a:cxn ang="0">
                  <a:pos x="13" y="6"/>
                </a:cxn>
                <a:cxn ang="0">
                  <a:pos x="10" y="4"/>
                </a:cxn>
                <a:cxn ang="0">
                  <a:pos x="8" y="2"/>
                </a:cxn>
                <a:cxn ang="0">
                  <a:pos x="6" y="0"/>
                </a:cxn>
                <a:cxn ang="0">
                  <a:pos x="5" y="0"/>
                </a:cxn>
                <a:cxn ang="0">
                  <a:pos x="3" y="1"/>
                </a:cxn>
                <a:cxn ang="0">
                  <a:pos x="1" y="3"/>
                </a:cxn>
                <a:cxn ang="0">
                  <a:pos x="0" y="4"/>
                </a:cxn>
                <a:cxn ang="0">
                  <a:pos x="0" y="6"/>
                </a:cxn>
                <a:cxn ang="0">
                  <a:pos x="1" y="9"/>
                </a:cxn>
                <a:cxn ang="0">
                  <a:pos x="3" y="13"/>
                </a:cxn>
                <a:cxn ang="0">
                  <a:pos x="5" y="18"/>
                </a:cxn>
                <a:cxn ang="0">
                  <a:pos x="6" y="19"/>
                </a:cxn>
                <a:cxn ang="0">
                  <a:pos x="8" y="20"/>
                </a:cxn>
                <a:cxn ang="0">
                  <a:pos x="10" y="20"/>
                </a:cxn>
                <a:cxn ang="0">
                  <a:pos x="10" y="22"/>
                </a:cxn>
                <a:cxn ang="0">
                  <a:pos x="9" y="23"/>
                </a:cxn>
                <a:cxn ang="0">
                  <a:pos x="9" y="25"/>
                </a:cxn>
                <a:cxn ang="0">
                  <a:pos x="10" y="27"/>
                </a:cxn>
                <a:cxn ang="0">
                  <a:pos x="11" y="29"/>
                </a:cxn>
                <a:cxn ang="0">
                  <a:pos x="11" y="32"/>
                </a:cxn>
                <a:cxn ang="0">
                  <a:pos x="11" y="34"/>
                </a:cxn>
                <a:cxn ang="0">
                  <a:pos x="12" y="36"/>
                </a:cxn>
                <a:cxn ang="0">
                  <a:pos x="13" y="36"/>
                </a:cxn>
                <a:cxn ang="0">
                  <a:pos x="14" y="35"/>
                </a:cxn>
                <a:cxn ang="0">
                  <a:pos x="15" y="35"/>
                </a:cxn>
                <a:cxn ang="0">
                  <a:pos x="17" y="38"/>
                </a:cxn>
                <a:cxn ang="0">
                  <a:pos x="20" y="41"/>
                </a:cxn>
                <a:cxn ang="0">
                  <a:pos x="21" y="42"/>
                </a:cxn>
                <a:cxn ang="0">
                  <a:pos x="21" y="44"/>
                </a:cxn>
                <a:cxn ang="0">
                  <a:pos x="21" y="47"/>
                </a:cxn>
                <a:cxn ang="0">
                  <a:pos x="23" y="49"/>
                </a:cxn>
                <a:cxn ang="0">
                  <a:pos x="25" y="50"/>
                </a:cxn>
                <a:cxn ang="0">
                  <a:pos x="27" y="49"/>
                </a:cxn>
                <a:cxn ang="0">
                  <a:pos x="28" y="48"/>
                </a:cxn>
              </a:cxnLst>
              <a:rect l="0" t="0" r="r" b="b"/>
              <a:pathLst>
                <a:path w="28" h="50">
                  <a:moveTo>
                    <a:pt x="28" y="48"/>
                  </a:moveTo>
                  <a:cubicBezTo>
                    <a:pt x="28" y="47"/>
                    <a:pt x="28" y="46"/>
                    <a:pt x="28" y="46"/>
                  </a:cubicBezTo>
                  <a:cubicBezTo>
                    <a:pt x="28" y="45"/>
                    <a:pt x="27" y="44"/>
                    <a:pt x="27" y="44"/>
                  </a:cubicBezTo>
                  <a:cubicBezTo>
                    <a:pt x="26" y="43"/>
                    <a:pt x="26" y="43"/>
                    <a:pt x="25" y="42"/>
                  </a:cubicBezTo>
                  <a:cubicBezTo>
                    <a:pt x="25" y="42"/>
                    <a:pt x="25" y="41"/>
                    <a:pt x="26" y="40"/>
                  </a:cubicBezTo>
                  <a:cubicBezTo>
                    <a:pt x="26" y="40"/>
                    <a:pt x="27" y="40"/>
                    <a:pt x="27" y="40"/>
                  </a:cubicBezTo>
                  <a:cubicBezTo>
                    <a:pt x="27" y="40"/>
                    <a:pt x="28" y="39"/>
                    <a:pt x="28" y="39"/>
                  </a:cubicBezTo>
                  <a:cubicBezTo>
                    <a:pt x="28" y="38"/>
                    <a:pt x="28" y="37"/>
                    <a:pt x="28" y="36"/>
                  </a:cubicBezTo>
                  <a:cubicBezTo>
                    <a:pt x="27" y="36"/>
                    <a:pt x="27" y="35"/>
                    <a:pt x="27" y="35"/>
                  </a:cubicBezTo>
                  <a:cubicBezTo>
                    <a:pt x="27" y="34"/>
                    <a:pt x="28" y="33"/>
                    <a:pt x="28" y="32"/>
                  </a:cubicBezTo>
                  <a:cubicBezTo>
                    <a:pt x="28" y="31"/>
                    <a:pt x="28" y="29"/>
                    <a:pt x="28" y="28"/>
                  </a:cubicBezTo>
                  <a:cubicBezTo>
                    <a:pt x="28" y="27"/>
                    <a:pt x="27" y="25"/>
                    <a:pt x="27" y="24"/>
                  </a:cubicBezTo>
                  <a:cubicBezTo>
                    <a:pt x="27" y="23"/>
                    <a:pt x="26" y="21"/>
                    <a:pt x="26" y="20"/>
                  </a:cubicBezTo>
                  <a:cubicBezTo>
                    <a:pt x="25" y="20"/>
                    <a:pt x="24" y="19"/>
                    <a:pt x="24" y="19"/>
                  </a:cubicBezTo>
                  <a:cubicBezTo>
                    <a:pt x="23" y="18"/>
                    <a:pt x="23" y="17"/>
                    <a:pt x="22" y="17"/>
                  </a:cubicBezTo>
                  <a:cubicBezTo>
                    <a:pt x="22" y="16"/>
                    <a:pt x="21" y="15"/>
                    <a:pt x="21" y="15"/>
                  </a:cubicBezTo>
                  <a:cubicBezTo>
                    <a:pt x="21" y="15"/>
                    <a:pt x="20" y="14"/>
                    <a:pt x="19" y="14"/>
                  </a:cubicBezTo>
                  <a:cubicBezTo>
                    <a:pt x="19" y="14"/>
                    <a:pt x="19" y="13"/>
                    <a:pt x="18" y="12"/>
                  </a:cubicBezTo>
                  <a:cubicBezTo>
                    <a:pt x="18" y="12"/>
                    <a:pt x="18" y="11"/>
                    <a:pt x="17" y="10"/>
                  </a:cubicBezTo>
                  <a:cubicBezTo>
                    <a:pt x="17" y="10"/>
                    <a:pt x="16" y="9"/>
                    <a:pt x="16" y="9"/>
                  </a:cubicBezTo>
                  <a:cubicBezTo>
                    <a:pt x="15" y="8"/>
                    <a:pt x="13" y="7"/>
                    <a:pt x="13" y="6"/>
                  </a:cubicBezTo>
                  <a:cubicBezTo>
                    <a:pt x="12" y="6"/>
                    <a:pt x="11" y="5"/>
                    <a:pt x="10" y="4"/>
                  </a:cubicBezTo>
                  <a:cubicBezTo>
                    <a:pt x="10" y="4"/>
                    <a:pt x="8" y="3"/>
                    <a:pt x="8" y="2"/>
                  </a:cubicBezTo>
                  <a:cubicBezTo>
                    <a:pt x="7" y="2"/>
                    <a:pt x="6" y="1"/>
                    <a:pt x="6" y="0"/>
                  </a:cubicBezTo>
                  <a:cubicBezTo>
                    <a:pt x="6" y="0"/>
                    <a:pt x="5" y="0"/>
                    <a:pt x="5" y="0"/>
                  </a:cubicBezTo>
                  <a:cubicBezTo>
                    <a:pt x="4" y="0"/>
                    <a:pt x="4" y="0"/>
                    <a:pt x="3" y="1"/>
                  </a:cubicBezTo>
                  <a:cubicBezTo>
                    <a:pt x="3" y="1"/>
                    <a:pt x="2" y="2"/>
                    <a:pt x="1" y="3"/>
                  </a:cubicBezTo>
                  <a:cubicBezTo>
                    <a:pt x="1" y="3"/>
                    <a:pt x="1" y="3"/>
                    <a:pt x="0" y="4"/>
                  </a:cubicBezTo>
                  <a:cubicBezTo>
                    <a:pt x="0" y="4"/>
                    <a:pt x="0" y="5"/>
                    <a:pt x="0" y="6"/>
                  </a:cubicBezTo>
                  <a:cubicBezTo>
                    <a:pt x="1" y="7"/>
                    <a:pt x="1" y="8"/>
                    <a:pt x="1" y="9"/>
                  </a:cubicBezTo>
                  <a:cubicBezTo>
                    <a:pt x="2" y="10"/>
                    <a:pt x="2" y="12"/>
                    <a:pt x="3" y="13"/>
                  </a:cubicBezTo>
                  <a:cubicBezTo>
                    <a:pt x="3" y="14"/>
                    <a:pt x="4" y="16"/>
                    <a:pt x="5" y="18"/>
                  </a:cubicBezTo>
                  <a:cubicBezTo>
                    <a:pt x="5" y="18"/>
                    <a:pt x="6" y="19"/>
                    <a:pt x="6" y="19"/>
                  </a:cubicBezTo>
                  <a:cubicBezTo>
                    <a:pt x="7" y="20"/>
                    <a:pt x="8" y="20"/>
                    <a:pt x="8" y="20"/>
                  </a:cubicBezTo>
                  <a:cubicBezTo>
                    <a:pt x="9" y="20"/>
                    <a:pt x="10" y="20"/>
                    <a:pt x="10" y="20"/>
                  </a:cubicBezTo>
                  <a:cubicBezTo>
                    <a:pt x="10" y="21"/>
                    <a:pt x="10" y="22"/>
                    <a:pt x="10" y="22"/>
                  </a:cubicBezTo>
                  <a:cubicBezTo>
                    <a:pt x="10" y="22"/>
                    <a:pt x="9" y="23"/>
                    <a:pt x="9" y="23"/>
                  </a:cubicBezTo>
                  <a:cubicBezTo>
                    <a:pt x="9" y="23"/>
                    <a:pt x="9" y="24"/>
                    <a:pt x="9" y="25"/>
                  </a:cubicBezTo>
                  <a:cubicBezTo>
                    <a:pt x="9" y="25"/>
                    <a:pt x="10" y="26"/>
                    <a:pt x="10" y="27"/>
                  </a:cubicBezTo>
                  <a:cubicBezTo>
                    <a:pt x="10" y="27"/>
                    <a:pt x="11" y="28"/>
                    <a:pt x="11" y="29"/>
                  </a:cubicBezTo>
                  <a:cubicBezTo>
                    <a:pt x="12" y="30"/>
                    <a:pt x="11" y="31"/>
                    <a:pt x="11" y="32"/>
                  </a:cubicBezTo>
                  <a:cubicBezTo>
                    <a:pt x="11" y="32"/>
                    <a:pt x="11" y="33"/>
                    <a:pt x="11" y="34"/>
                  </a:cubicBezTo>
                  <a:cubicBezTo>
                    <a:pt x="11" y="34"/>
                    <a:pt x="11" y="35"/>
                    <a:pt x="12" y="36"/>
                  </a:cubicBezTo>
                  <a:cubicBezTo>
                    <a:pt x="12" y="36"/>
                    <a:pt x="12" y="36"/>
                    <a:pt x="13" y="36"/>
                  </a:cubicBezTo>
                  <a:cubicBezTo>
                    <a:pt x="13" y="36"/>
                    <a:pt x="13" y="35"/>
                    <a:pt x="14" y="35"/>
                  </a:cubicBezTo>
                  <a:cubicBezTo>
                    <a:pt x="14" y="35"/>
                    <a:pt x="15" y="35"/>
                    <a:pt x="15" y="35"/>
                  </a:cubicBezTo>
                  <a:cubicBezTo>
                    <a:pt x="16" y="36"/>
                    <a:pt x="16" y="37"/>
                    <a:pt x="17" y="38"/>
                  </a:cubicBezTo>
                  <a:cubicBezTo>
                    <a:pt x="17" y="39"/>
                    <a:pt x="19" y="40"/>
                    <a:pt x="20" y="41"/>
                  </a:cubicBezTo>
                  <a:cubicBezTo>
                    <a:pt x="20" y="41"/>
                    <a:pt x="21" y="42"/>
                    <a:pt x="21" y="42"/>
                  </a:cubicBezTo>
                  <a:cubicBezTo>
                    <a:pt x="21" y="43"/>
                    <a:pt x="21" y="44"/>
                    <a:pt x="21" y="44"/>
                  </a:cubicBezTo>
                  <a:cubicBezTo>
                    <a:pt x="21" y="45"/>
                    <a:pt x="21" y="46"/>
                    <a:pt x="21" y="47"/>
                  </a:cubicBezTo>
                  <a:cubicBezTo>
                    <a:pt x="22" y="48"/>
                    <a:pt x="23" y="49"/>
                    <a:pt x="23" y="49"/>
                  </a:cubicBezTo>
                  <a:cubicBezTo>
                    <a:pt x="24" y="50"/>
                    <a:pt x="25" y="50"/>
                    <a:pt x="25" y="50"/>
                  </a:cubicBezTo>
                  <a:cubicBezTo>
                    <a:pt x="26" y="50"/>
                    <a:pt x="27" y="49"/>
                    <a:pt x="27" y="49"/>
                  </a:cubicBezTo>
                  <a:cubicBezTo>
                    <a:pt x="28" y="49"/>
                    <a:pt x="28" y="48"/>
                    <a:pt x="28" y="4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4" name="Freeform 295"/>
            <p:cNvSpPr>
              <a:spLocks/>
            </p:cNvSpPr>
            <p:nvPr/>
          </p:nvSpPr>
          <p:spPr bwMode="auto">
            <a:xfrm>
              <a:off x="1104901" y="2290763"/>
              <a:ext cx="7938" cy="4763"/>
            </a:xfrm>
            <a:custGeom>
              <a:avLst/>
              <a:gdLst/>
              <a:ahLst/>
              <a:cxnLst>
                <a:cxn ang="0">
                  <a:pos x="1" y="0"/>
                </a:cxn>
                <a:cxn ang="0">
                  <a:pos x="0" y="1"/>
                </a:cxn>
                <a:cxn ang="0">
                  <a:pos x="0" y="2"/>
                </a:cxn>
                <a:cxn ang="0">
                  <a:pos x="0" y="3"/>
                </a:cxn>
                <a:cxn ang="0">
                  <a:pos x="2" y="3"/>
                </a:cxn>
                <a:cxn ang="0">
                  <a:pos x="4" y="1"/>
                </a:cxn>
                <a:cxn ang="0">
                  <a:pos x="4" y="0"/>
                </a:cxn>
                <a:cxn ang="0">
                  <a:pos x="1" y="0"/>
                </a:cxn>
              </a:cxnLst>
              <a:rect l="0" t="0" r="r" b="b"/>
              <a:pathLst>
                <a:path w="4" h="3">
                  <a:moveTo>
                    <a:pt x="1" y="0"/>
                  </a:moveTo>
                  <a:cubicBezTo>
                    <a:pt x="1" y="0"/>
                    <a:pt x="0" y="1"/>
                    <a:pt x="0" y="1"/>
                  </a:cubicBezTo>
                  <a:cubicBezTo>
                    <a:pt x="0" y="1"/>
                    <a:pt x="0" y="1"/>
                    <a:pt x="0" y="2"/>
                  </a:cubicBezTo>
                  <a:cubicBezTo>
                    <a:pt x="0" y="2"/>
                    <a:pt x="0" y="3"/>
                    <a:pt x="0" y="3"/>
                  </a:cubicBezTo>
                  <a:cubicBezTo>
                    <a:pt x="1" y="3"/>
                    <a:pt x="2" y="3"/>
                    <a:pt x="2" y="3"/>
                  </a:cubicBezTo>
                  <a:cubicBezTo>
                    <a:pt x="3" y="2"/>
                    <a:pt x="4" y="2"/>
                    <a:pt x="4" y="1"/>
                  </a:cubicBezTo>
                  <a:cubicBezTo>
                    <a:pt x="4" y="1"/>
                    <a:pt x="4" y="0"/>
                    <a:pt x="4" y="0"/>
                  </a:cubicBezTo>
                  <a:cubicBezTo>
                    <a:pt x="3" y="0"/>
                    <a:pt x="2" y="0"/>
                    <a:pt x="1"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5" name="Freeform 296"/>
            <p:cNvSpPr>
              <a:spLocks/>
            </p:cNvSpPr>
            <p:nvPr/>
          </p:nvSpPr>
          <p:spPr bwMode="auto">
            <a:xfrm>
              <a:off x="504826" y="2422525"/>
              <a:ext cx="266700" cy="141288"/>
            </a:xfrm>
            <a:custGeom>
              <a:avLst/>
              <a:gdLst/>
              <a:ahLst/>
              <a:cxnLst>
                <a:cxn ang="0">
                  <a:pos x="130" y="32"/>
                </a:cxn>
                <a:cxn ang="0">
                  <a:pos x="138" y="32"/>
                </a:cxn>
                <a:cxn ang="0">
                  <a:pos x="139" y="35"/>
                </a:cxn>
                <a:cxn ang="0">
                  <a:pos x="141" y="40"/>
                </a:cxn>
                <a:cxn ang="0">
                  <a:pos x="140" y="42"/>
                </a:cxn>
                <a:cxn ang="0">
                  <a:pos x="133" y="40"/>
                </a:cxn>
                <a:cxn ang="0">
                  <a:pos x="125" y="41"/>
                </a:cxn>
                <a:cxn ang="0">
                  <a:pos x="114" y="43"/>
                </a:cxn>
                <a:cxn ang="0">
                  <a:pos x="104" y="44"/>
                </a:cxn>
                <a:cxn ang="0">
                  <a:pos x="95" y="45"/>
                </a:cxn>
                <a:cxn ang="0">
                  <a:pos x="92" y="49"/>
                </a:cxn>
                <a:cxn ang="0">
                  <a:pos x="90" y="44"/>
                </a:cxn>
                <a:cxn ang="0">
                  <a:pos x="85" y="45"/>
                </a:cxn>
                <a:cxn ang="0">
                  <a:pos x="83" y="52"/>
                </a:cxn>
                <a:cxn ang="0">
                  <a:pos x="76" y="53"/>
                </a:cxn>
                <a:cxn ang="0">
                  <a:pos x="69" y="61"/>
                </a:cxn>
                <a:cxn ang="0">
                  <a:pos x="62" y="69"/>
                </a:cxn>
                <a:cxn ang="0">
                  <a:pos x="55" y="67"/>
                </a:cxn>
                <a:cxn ang="0">
                  <a:pos x="50" y="67"/>
                </a:cxn>
                <a:cxn ang="0">
                  <a:pos x="46" y="68"/>
                </a:cxn>
                <a:cxn ang="0">
                  <a:pos x="40" y="69"/>
                </a:cxn>
                <a:cxn ang="0">
                  <a:pos x="34" y="73"/>
                </a:cxn>
                <a:cxn ang="0">
                  <a:pos x="31" y="74"/>
                </a:cxn>
                <a:cxn ang="0">
                  <a:pos x="29" y="69"/>
                </a:cxn>
                <a:cxn ang="0">
                  <a:pos x="21" y="74"/>
                </a:cxn>
                <a:cxn ang="0">
                  <a:pos x="17" y="71"/>
                </a:cxn>
                <a:cxn ang="0">
                  <a:pos x="10" y="70"/>
                </a:cxn>
                <a:cxn ang="0">
                  <a:pos x="6" y="64"/>
                </a:cxn>
                <a:cxn ang="0">
                  <a:pos x="3" y="58"/>
                </a:cxn>
                <a:cxn ang="0">
                  <a:pos x="1" y="54"/>
                </a:cxn>
                <a:cxn ang="0">
                  <a:pos x="10" y="50"/>
                </a:cxn>
                <a:cxn ang="0">
                  <a:pos x="15" y="49"/>
                </a:cxn>
                <a:cxn ang="0">
                  <a:pos x="24" y="53"/>
                </a:cxn>
                <a:cxn ang="0">
                  <a:pos x="34" y="50"/>
                </a:cxn>
                <a:cxn ang="0">
                  <a:pos x="43" y="46"/>
                </a:cxn>
                <a:cxn ang="0">
                  <a:pos x="48" y="46"/>
                </a:cxn>
                <a:cxn ang="0">
                  <a:pos x="55" y="43"/>
                </a:cxn>
                <a:cxn ang="0">
                  <a:pos x="54" y="33"/>
                </a:cxn>
                <a:cxn ang="0">
                  <a:pos x="61" y="28"/>
                </a:cxn>
                <a:cxn ang="0">
                  <a:pos x="65" y="16"/>
                </a:cxn>
                <a:cxn ang="0">
                  <a:pos x="68" y="7"/>
                </a:cxn>
                <a:cxn ang="0">
                  <a:pos x="75" y="2"/>
                </a:cxn>
                <a:cxn ang="0">
                  <a:pos x="79" y="3"/>
                </a:cxn>
                <a:cxn ang="0">
                  <a:pos x="88" y="7"/>
                </a:cxn>
                <a:cxn ang="0">
                  <a:pos x="95" y="5"/>
                </a:cxn>
                <a:cxn ang="0">
                  <a:pos x="94" y="11"/>
                </a:cxn>
                <a:cxn ang="0">
                  <a:pos x="94" y="16"/>
                </a:cxn>
                <a:cxn ang="0">
                  <a:pos x="103" y="15"/>
                </a:cxn>
                <a:cxn ang="0">
                  <a:pos x="102" y="18"/>
                </a:cxn>
                <a:cxn ang="0">
                  <a:pos x="104" y="24"/>
                </a:cxn>
                <a:cxn ang="0">
                  <a:pos x="109" y="23"/>
                </a:cxn>
                <a:cxn ang="0">
                  <a:pos x="112" y="29"/>
                </a:cxn>
                <a:cxn ang="0">
                  <a:pos x="119" y="33"/>
                </a:cxn>
              </a:cxnLst>
              <a:rect l="0" t="0" r="r" b="b"/>
              <a:pathLst>
                <a:path w="141" h="75">
                  <a:moveTo>
                    <a:pt x="125" y="32"/>
                  </a:moveTo>
                  <a:cubicBezTo>
                    <a:pt x="125" y="32"/>
                    <a:pt x="125" y="32"/>
                    <a:pt x="125" y="32"/>
                  </a:cubicBezTo>
                  <a:cubicBezTo>
                    <a:pt x="126" y="32"/>
                    <a:pt x="129" y="32"/>
                    <a:pt x="130" y="32"/>
                  </a:cubicBezTo>
                  <a:cubicBezTo>
                    <a:pt x="131" y="32"/>
                    <a:pt x="132" y="31"/>
                    <a:pt x="133" y="31"/>
                  </a:cubicBezTo>
                  <a:cubicBezTo>
                    <a:pt x="134" y="31"/>
                    <a:pt x="135" y="30"/>
                    <a:pt x="136" y="30"/>
                  </a:cubicBezTo>
                  <a:cubicBezTo>
                    <a:pt x="137" y="30"/>
                    <a:pt x="137" y="32"/>
                    <a:pt x="138" y="32"/>
                  </a:cubicBezTo>
                  <a:cubicBezTo>
                    <a:pt x="138" y="32"/>
                    <a:pt x="139" y="33"/>
                    <a:pt x="140" y="33"/>
                  </a:cubicBezTo>
                  <a:cubicBezTo>
                    <a:pt x="140" y="33"/>
                    <a:pt x="140" y="33"/>
                    <a:pt x="140" y="33"/>
                  </a:cubicBezTo>
                  <a:cubicBezTo>
                    <a:pt x="140" y="34"/>
                    <a:pt x="139" y="34"/>
                    <a:pt x="139" y="35"/>
                  </a:cubicBezTo>
                  <a:cubicBezTo>
                    <a:pt x="138" y="35"/>
                    <a:pt x="138" y="36"/>
                    <a:pt x="139" y="36"/>
                  </a:cubicBezTo>
                  <a:cubicBezTo>
                    <a:pt x="139" y="37"/>
                    <a:pt x="140" y="38"/>
                    <a:pt x="140" y="38"/>
                  </a:cubicBezTo>
                  <a:cubicBezTo>
                    <a:pt x="140" y="39"/>
                    <a:pt x="141" y="40"/>
                    <a:pt x="141" y="40"/>
                  </a:cubicBezTo>
                  <a:cubicBezTo>
                    <a:pt x="141" y="41"/>
                    <a:pt x="141" y="41"/>
                    <a:pt x="141" y="42"/>
                  </a:cubicBezTo>
                  <a:cubicBezTo>
                    <a:pt x="141" y="42"/>
                    <a:pt x="140" y="42"/>
                    <a:pt x="140" y="42"/>
                  </a:cubicBezTo>
                  <a:cubicBezTo>
                    <a:pt x="140" y="42"/>
                    <a:pt x="140" y="42"/>
                    <a:pt x="140" y="42"/>
                  </a:cubicBezTo>
                  <a:cubicBezTo>
                    <a:pt x="139" y="42"/>
                    <a:pt x="139" y="41"/>
                    <a:pt x="138" y="41"/>
                  </a:cubicBezTo>
                  <a:cubicBezTo>
                    <a:pt x="138" y="41"/>
                    <a:pt x="136" y="41"/>
                    <a:pt x="136" y="41"/>
                  </a:cubicBezTo>
                  <a:cubicBezTo>
                    <a:pt x="135" y="41"/>
                    <a:pt x="134" y="41"/>
                    <a:pt x="133" y="40"/>
                  </a:cubicBezTo>
                  <a:cubicBezTo>
                    <a:pt x="133" y="40"/>
                    <a:pt x="131" y="40"/>
                    <a:pt x="131" y="40"/>
                  </a:cubicBezTo>
                  <a:cubicBezTo>
                    <a:pt x="130" y="39"/>
                    <a:pt x="128" y="40"/>
                    <a:pt x="128" y="40"/>
                  </a:cubicBezTo>
                  <a:cubicBezTo>
                    <a:pt x="127" y="40"/>
                    <a:pt x="126" y="41"/>
                    <a:pt x="125" y="41"/>
                  </a:cubicBezTo>
                  <a:cubicBezTo>
                    <a:pt x="124" y="41"/>
                    <a:pt x="122" y="41"/>
                    <a:pt x="121" y="41"/>
                  </a:cubicBezTo>
                  <a:cubicBezTo>
                    <a:pt x="120" y="41"/>
                    <a:pt x="119" y="41"/>
                    <a:pt x="119" y="41"/>
                  </a:cubicBezTo>
                  <a:cubicBezTo>
                    <a:pt x="118" y="42"/>
                    <a:pt x="115" y="43"/>
                    <a:pt x="114" y="43"/>
                  </a:cubicBezTo>
                  <a:cubicBezTo>
                    <a:pt x="113" y="44"/>
                    <a:pt x="111" y="44"/>
                    <a:pt x="110" y="45"/>
                  </a:cubicBezTo>
                  <a:cubicBezTo>
                    <a:pt x="110" y="45"/>
                    <a:pt x="108" y="45"/>
                    <a:pt x="107" y="45"/>
                  </a:cubicBezTo>
                  <a:cubicBezTo>
                    <a:pt x="106" y="45"/>
                    <a:pt x="105" y="44"/>
                    <a:pt x="104" y="44"/>
                  </a:cubicBezTo>
                  <a:cubicBezTo>
                    <a:pt x="103" y="44"/>
                    <a:pt x="101" y="45"/>
                    <a:pt x="101" y="45"/>
                  </a:cubicBezTo>
                  <a:cubicBezTo>
                    <a:pt x="100" y="45"/>
                    <a:pt x="98" y="45"/>
                    <a:pt x="97" y="45"/>
                  </a:cubicBezTo>
                  <a:cubicBezTo>
                    <a:pt x="97" y="45"/>
                    <a:pt x="96" y="45"/>
                    <a:pt x="95" y="45"/>
                  </a:cubicBezTo>
                  <a:cubicBezTo>
                    <a:pt x="95" y="45"/>
                    <a:pt x="94" y="45"/>
                    <a:pt x="94" y="45"/>
                  </a:cubicBezTo>
                  <a:cubicBezTo>
                    <a:pt x="94" y="46"/>
                    <a:pt x="94" y="47"/>
                    <a:pt x="94" y="48"/>
                  </a:cubicBezTo>
                  <a:cubicBezTo>
                    <a:pt x="93" y="48"/>
                    <a:pt x="92" y="49"/>
                    <a:pt x="92" y="49"/>
                  </a:cubicBezTo>
                  <a:cubicBezTo>
                    <a:pt x="91" y="49"/>
                    <a:pt x="90" y="49"/>
                    <a:pt x="90" y="48"/>
                  </a:cubicBezTo>
                  <a:cubicBezTo>
                    <a:pt x="90" y="48"/>
                    <a:pt x="90" y="47"/>
                    <a:pt x="90" y="46"/>
                  </a:cubicBezTo>
                  <a:cubicBezTo>
                    <a:pt x="90" y="46"/>
                    <a:pt x="90" y="45"/>
                    <a:pt x="90" y="44"/>
                  </a:cubicBezTo>
                  <a:cubicBezTo>
                    <a:pt x="90" y="44"/>
                    <a:pt x="89" y="43"/>
                    <a:pt x="89" y="43"/>
                  </a:cubicBezTo>
                  <a:cubicBezTo>
                    <a:pt x="89" y="43"/>
                    <a:pt x="88" y="44"/>
                    <a:pt x="88" y="44"/>
                  </a:cubicBezTo>
                  <a:cubicBezTo>
                    <a:pt x="87" y="44"/>
                    <a:pt x="86" y="45"/>
                    <a:pt x="85" y="45"/>
                  </a:cubicBezTo>
                  <a:cubicBezTo>
                    <a:pt x="85" y="46"/>
                    <a:pt x="85" y="47"/>
                    <a:pt x="85" y="48"/>
                  </a:cubicBezTo>
                  <a:cubicBezTo>
                    <a:pt x="84" y="49"/>
                    <a:pt x="85" y="50"/>
                    <a:pt x="85" y="50"/>
                  </a:cubicBezTo>
                  <a:cubicBezTo>
                    <a:pt x="84" y="51"/>
                    <a:pt x="84" y="51"/>
                    <a:pt x="83" y="52"/>
                  </a:cubicBezTo>
                  <a:cubicBezTo>
                    <a:pt x="83" y="52"/>
                    <a:pt x="82" y="53"/>
                    <a:pt x="82" y="53"/>
                  </a:cubicBezTo>
                  <a:cubicBezTo>
                    <a:pt x="81" y="54"/>
                    <a:pt x="80" y="54"/>
                    <a:pt x="79" y="54"/>
                  </a:cubicBezTo>
                  <a:cubicBezTo>
                    <a:pt x="78" y="54"/>
                    <a:pt x="77" y="53"/>
                    <a:pt x="76" y="53"/>
                  </a:cubicBezTo>
                  <a:cubicBezTo>
                    <a:pt x="75" y="53"/>
                    <a:pt x="74" y="55"/>
                    <a:pt x="74" y="56"/>
                  </a:cubicBezTo>
                  <a:cubicBezTo>
                    <a:pt x="73" y="56"/>
                    <a:pt x="72" y="57"/>
                    <a:pt x="72" y="58"/>
                  </a:cubicBezTo>
                  <a:cubicBezTo>
                    <a:pt x="71" y="59"/>
                    <a:pt x="70" y="60"/>
                    <a:pt x="69" y="61"/>
                  </a:cubicBezTo>
                  <a:cubicBezTo>
                    <a:pt x="69" y="62"/>
                    <a:pt x="67" y="63"/>
                    <a:pt x="66" y="64"/>
                  </a:cubicBezTo>
                  <a:cubicBezTo>
                    <a:pt x="66" y="65"/>
                    <a:pt x="65" y="66"/>
                    <a:pt x="64" y="67"/>
                  </a:cubicBezTo>
                  <a:cubicBezTo>
                    <a:pt x="64" y="68"/>
                    <a:pt x="63" y="69"/>
                    <a:pt x="62" y="69"/>
                  </a:cubicBezTo>
                  <a:cubicBezTo>
                    <a:pt x="62" y="69"/>
                    <a:pt x="60" y="70"/>
                    <a:pt x="60" y="69"/>
                  </a:cubicBezTo>
                  <a:cubicBezTo>
                    <a:pt x="59" y="69"/>
                    <a:pt x="58" y="68"/>
                    <a:pt x="57" y="68"/>
                  </a:cubicBezTo>
                  <a:cubicBezTo>
                    <a:pt x="57" y="68"/>
                    <a:pt x="56" y="67"/>
                    <a:pt x="55" y="67"/>
                  </a:cubicBezTo>
                  <a:cubicBezTo>
                    <a:pt x="55" y="67"/>
                    <a:pt x="54" y="68"/>
                    <a:pt x="54" y="68"/>
                  </a:cubicBezTo>
                  <a:cubicBezTo>
                    <a:pt x="53" y="68"/>
                    <a:pt x="52" y="68"/>
                    <a:pt x="51" y="68"/>
                  </a:cubicBezTo>
                  <a:cubicBezTo>
                    <a:pt x="51" y="68"/>
                    <a:pt x="51" y="67"/>
                    <a:pt x="50" y="67"/>
                  </a:cubicBezTo>
                  <a:cubicBezTo>
                    <a:pt x="50" y="67"/>
                    <a:pt x="50" y="66"/>
                    <a:pt x="49" y="65"/>
                  </a:cubicBezTo>
                  <a:cubicBezTo>
                    <a:pt x="48" y="65"/>
                    <a:pt x="47" y="65"/>
                    <a:pt x="46" y="65"/>
                  </a:cubicBezTo>
                  <a:cubicBezTo>
                    <a:pt x="46" y="66"/>
                    <a:pt x="46" y="67"/>
                    <a:pt x="46" y="68"/>
                  </a:cubicBezTo>
                  <a:cubicBezTo>
                    <a:pt x="45" y="68"/>
                    <a:pt x="44" y="68"/>
                    <a:pt x="43" y="68"/>
                  </a:cubicBezTo>
                  <a:cubicBezTo>
                    <a:pt x="42" y="68"/>
                    <a:pt x="40" y="67"/>
                    <a:pt x="40" y="68"/>
                  </a:cubicBezTo>
                  <a:cubicBezTo>
                    <a:pt x="40" y="68"/>
                    <a:pt x="40" y="69"/>
                    <a:pt x="40" y="69"/>
                  </a:cubicBezTo>
                  <a:cubicBezTo>
                    <a:pt x="40" y="70"/>
                    <a:pt x="38" y="70"/>
                    <a:pt x="38" y="70"/>
                  </a:cubicBezTo>
                  <a:cubicBezTo>
                    <a:pt x="37" y="71"/>
                    <a:pt x="36" y="71"/>
                    <a:pt x="36" y="71"/>
                  </a:cubicBezTo>
                  <a:cubicBezTo>
                    <a:pt x="36" y="71"/>
                    <a:pt x="35" y="72"/>
                    <a:pt x="34" y="73"/>
                  </a:cubicBezTo>
                  <a:cubicBezTo>
                    <a:pt x="34" y="73"/>
                    <a:pt x="33" y="74"/>
                    <a:pt x="32" y="74"/>
                  </a:cubicBezTo>
                  <a:cubicBezTo>
                    <a:pt x="32" y="75"/>
                    <a:pt x="31" y="75"/>
                    <a:pt x="31" y="75"/>
                  </a:cubicBezTo>
                  <a:cubicBezTo>
                    <a:pt x="31" y="75"/>
                    <a:pt x="31" y="74"/>
                    <a:pt x="31" y="74"/>
                  </a:cubicBezTo>
                  <a:cubicBezTo>
                    <a:pt x="31" y="73"/>
                    <a:pt x="31" y="72"/>
                    <a:pt x="31" y="72"/>
                  </a:cubicBezTo>
                  <a:cubicBezTo>
                    <a:pt x="31" y="71"/>
                    <a:pt x="32" y="70"/>
                    <a:pt x="31" y="69"/>
                  </a:cubicBezTo>
                  <a:cubicBezTo>
                    <a:pt x="31" y="69"/>
                    <a:pt x="29" y="69"/>
                    <a:pt x="29" y="69"/>
                  </a:cubicBezTo>
                  <a:cubicBezTo>
                    <a:pt x="28" y="70"/>
                    <a:pt x="27" y="71"/>
                    <a:pt x="27" y="71"/>
                  </a:cubicBezTo>
                  <a:cubicBezTo>
                    <a:pt x="26" y="72"/>
                    <a:pt x="25" y="73"/>
                    <a:pt x="24" y="73"/>
                  </a:cubicBezTo>
                  <a:cubicBezTo>
                    <a:pt x="23" y="73"/>
                    <a:pt x="22" y="74"/>
                    <a:pt x="21" y="74"/>
                  </a:cubicBezTo>
                  <a:cubicBezTo>
                    <a:pt x="21" y="74"/>
                    <a:pt x="21" y="72"/>
                    <a:pt x="20" y="72"/>
                  </a:cubicBezTo>
                  <a:cubicBezTo>
                    <a:pt x="20" y="72"/>
                    <a:pt x="20" y="71"/>
                    <a:pt x="19" y="71"/>
                  </a:cubicBezTo>
                  <a:cubicBezTo>
                    <a:pt x="19" y="71"/>
                    <a:pt x="18" y="71"/>
                    <a:pt x="17" y="71"/>
                  </a:cubicBezTo>
                  <a:cubicBezTo>
                    <a:pt x="17" y="71"/>
                    <a:pt x="17" y="70"/>
                    <a:pt x="16" y="70"/>
                  </a:cubicBezTo>
                  <a:cubicBezTo>
                    <a:pt x="16" y="69"/>
                    <a:pt x="14" y="70"/>
                    <a:pt x="13" y="70"/>
                  </a:cubicBezTo>
                  <a:cubicBezTo>
                    <a:pt x="12" y="70"/>
                    <a:pt x="11" y="70"/>
                    <a:pt x="10" y="70"/>
                  </a:cubicBezTo>
                  <a:cubicBezTo>
                    <a:pt x="10" y="69"/>
                    <a:pt x="10" y="68"/>
                    <a:pt x="9" y="67"/>
                  </a:cubicBezTo>
                  <a:cubicBezTo>
                    <a:pt x="9" y="67"/>
                    <a:pt x="9" y="65"/>
                    <a:pt x="8" y="65"/>
                  </a:cubicBezTo>
                  <a:cubicBezTo>
                    <a:pt x="8" y="64"/>
                    <a:pt x="6" y="64"/>
                    <a:pt x="6" y="64"/>
                  </a:cubicBezTo>
                  <a:cubicBezTo>
                    <a:pt x="5" y="63"/>
                    <a:pt x="4" y="63"/>
                    <a:pt x="3" y="63"/>
                  </a:cubicBezTo>
                  <a:cubicBezTo>
                    <a:pt x="3" y="62"/>
                    <a:pt x="2" y="61"/>
                    <a:pt x="2" y="60"/>
                  </a:cubicBezTo>
                  <a:cubicBezTo>
                    <a:pt x="2" y="60"/>
                    <a:pt x="3" y="59"/>
                    <a:pt x="3" y="58"/>
                  </a:cubicBezTo>
                  <a:cubicBezTo>
                    <a:pt x="4" y="58"/>
                    <a:pt x="3" y="57"/>
                    <a:pt x="3" y="57"/>
                  </a:cubicBezTo>
                  <a:cubicBezTo>
                    <a:pt x="2" y="57"/>
                    <a:pt x="1" y="57"/>
                    <a:pt x="0" y="57"/>
                  </a:cubicBezTo>
                  <a:cubicBezTo>
                    <a:pt x="0" y="56"/>
                    <a:pt x="0" y="55"/>
                    <a:pt x="1" y="54"/>
                  </a:cubicBezTo>
                  <a:cubicBezTo>
                    <a:pt x="1" y="54"/>
                    <a:pt x="3" y="53"/>
                    <a:pt x="3" y="53"/>
                  </a:cubicBezTo>
                  <a:cubicBezTo>
                    <a:pt x="4" y="53"/>
                    <a:pt x="5" y="53"/>
                    <a:pt x="6" y="52"/>
                  </a:cubicBezTo>
                  <a:cubicBezTo>
                    <a:pt x="7" y="52"/>
                    <a:pt x="9" y="51"/>
                    <a:pt x="10" y="50"/>
                  </a:cubicBezTo>
                  <a:cubicBezTo>
                    <a:pt x="10" y="50"/>
                    <a:pt x="11" y="49"/>
                    <a:pt x="11" y="49"/>
                  </a:cubicBezTo>
                  <a:cubicBezTo>
                    <a:pt x="12" y="49"/>
                    <a:pt x="13" y="48"/>
                    <a:pt x="14" y="48"/>
                  </a:cubicBezTo>
                  <a:cubicBezTo>
                    <a:pt x="14" y="48"/>
                    <a:pt x="15" y="49"/>
                    <a:pt x="15" y="49"/>
                  </a:cubicBezTo>
                  <a:cubicBezTo>
                    <a:pt x="16" y="49"/>
                    <a:pt x="18" y="49"/>
                    <a:pt x="18" y="50"/>
                  </a:cubicBezTo>
                  <a:cubicBezTo>
                    <a:pt x="19" y="50"/>
                    <a:pt x="21" y="52"/>
                    <a:pt x="22" y="53"/>
                  </a:cubicBezTo>
                  <a:cubicBezTo>
                    <a:pt x="22" y="53"/>
                    <a:pt x="23" y="53"/>
                    <a:pt x="24" y="53"/>
                  </a:cubicBezTo>
                  <a:cubicBezTo>
                    <a:pt x="25" y="53"/>
                    <a:pt x="26" y="52"/>
                    <a:pt x="27" y="52"/>
                  </a:cubicBezTo>
                  <a:cubicBezTo>
                    <a:pt x="28" y="51"/>
                    <a:pt x="30" y="50"/>
                    <a:pt x="30" y="50"/>
                  </a:cubicBezTo>
                  <a:cubicBezTo>
                    <a:pt x="31" y="50"/>
                    <a:pt x="33" y="50"/>
                    <a:pt x="34" y="50"/>
                  </a:cubicBezTo>
                  <a:cubicBezTo>
                    <a:pt x="35" y="50"/>
                    <a:pt x="36" y="48"/>
                    <a:pt x="37" y="47"/>
                  </a:cubicBezTo>
                  <a:cubicBezTo>
                    <a:pt x="38" y="47"/>
                    <a:pt x="39" y="46"/>
                    <a:pt x="40" y="46"/>
                  </a:cubicBezTo>
                  <a:cubicBezTo>
                    <a:pt x="40" y="45"/>
                    <a:pt x="42" y="46"/>
                    <a:pt x="43" y="46"/>
                  </a:cubicBezTo>
                  <a:cubicBezTo>
                    <a:pt x="44" y="46"/>
                    <a:pt x="45" y="46"/>
                    <a:pt x="46" y="46"/>
                  </a:cubicBezTo>
                  <a:cubicBezTo>
                    <a:pt x="46" y="45"/>
                    <a:pt x="47" y="44"/>
                    <a:pt x="47" y="44"/>
                  </a:cubicBezTo>
                  <a:cubicBezTo>
                    <a:pt x="48" y="44"/>
                    <a:pt x="48" y="46"/>
                    <a:pt x="48" y="46"/>
                  </a:cubicBezTo>
                  <a:cubicBezTo>
                    <a:pt x="49" y="47"/>
                    <a:pt x="50" y="47"/>
                    <a:pt x="51" y="47"/>
                  </a:cubicBezTo>
                  <a:cubicBezTo>
                    <a:pt x="52" y="47"/>
                    <a:pt x="53" y="47"/>
                    <a:pt x="54" y="46"/>
                  </a:cubicBezTo>
                  <a:cubicBezTo>
                    <a:pt x="54" y="46"/>
                    <a:pt x="55" y="44"/>
                    <a:pt x="55" y="43"/>
                  </a:cubicBezTo>
                  <a:cubicBezTo>
                    <a:pt x="55" y="42"/>
                    <a:pt x="55" y="40"/>
                    <a:pt x="55" y="38"/>
                  </a:cubicBezTo>
                  <a:cubicBezTo>
                    <a:pt x="55" y="37"/>
                    <a:pt x="54" y="36"/>
                    <a:pt x="54" y="35"/>
                  </a:cubicBezTo>
                  <a:cubicBezTo>
                    <a:pt x="54" y="34"/>
                    <a:pt x="54" y="33"/>
                    <a:pt x="54" y="33"/>
                  </a:cubicBezTo>
                  <a:cubicBezTo>
                    <a:pt x="55" y="32"/>
                    <a:pt x="56" y="32"/>
                    <a:pt x="56" y="31"/>
                  </a:cubicBezTo>
                  <a:cubicBezTo>
                    <a:pt x="57" y="31"/>
                    <a:pt x="58" y="30"/>
                    <a:pt x="58" y="30"/>
                  </a:cubicBezTo>
                  <a:cubicBezTo>
                    <a:pt x="59" y="30"/>
                    <a:pt x="61" y="29"/>
                    <a:pt x="61" y="28"/>
                  </a:cubicBezTo>
                  <a:cubicBezTo>
                    <a:pt x="62" y="27"/>
                    <a:pt x="63" y="25"/>
                    <a:pt x="63" y="25"/>
                  </a:cubicBezTo>
                  <a:cubicBezTo>
                    <a:pt x="63" y="23"/>
                    <a:pt x="63" y="21"/>
                    <a:pt x="64" y="19"/>
                  </a:cubicBezTo>
                  <a:cubicBezTo>
                    <a:pt x="64" y="18"/>
                    <a:pt x="65" y="16"/>
                    <a:pt x="65" y="16"/>
                  </a:cubicBezTo>
                  <a:cubicBezTo>
                    <a:pt x="65" y="15"/>
                    <a:pt x="66" y="13"/>
                    <a:pt x="67" y="13"/>
                  </a:cubicBezTo>
                  <a:cubicBezTo>
                    <a:pt x="67" y="12"/>
                    <a:pt x="67" y="11"/>
                    <a:pt x="67" y="10"/>
                  </a:cubicBezTo>
                  <a:cubicBezTo>
                    <a:pt x="68" y="9"/>
                    <a:pt x="68" y="7"/>
                    <a:pt x="68" y="7"/>
                  </a:cubicBezTo>
                  <a:cubicBezTo>
                    <a:pt x="69" y="6"/>
                    <a:pt x="69" y="5"/>
                    <a:pt x="69" y="5"/>
                  </a:cubicBezTo>
                  <a:cubicBezTo>
                    <a:pt x="70" y="4"/>
                    <a:pt x="71" y="3"/>
                    <a:pt x="72" y="3"/>
                  </a:cubicBezTo>
                  <a:cubicBezTo>
                    <a:pt x="73" y="2"/>
                    <a:pt x="75" y="2"/>
                    <a:pt x="75" y="2"/>
                  </a:cubicBezTo>
                  <a:cubicBezTo>
                    <a:pt x="76" y="2"/>
                    <a:pt x="77" y="1"/>
                    <a:pt x="78" y="0"/>
                  </a:cubicBezTo>
                  <a:cubicBezTo>
                    <a:pt x="78" y="1"/>
                    <a:pt x="78" y="1"/>
                    <a:pt x="78" y="1"/>
                  </a:cubicBezTo>
                  <a:cubicBezTo>
                    <a:pt x="79" y="1"/>
                    <a:pt x="79" y="3"/>
                    <a:pt x="79" y="3"/>
                  </a:cubicBezTo>
                  <a:cubicBezTo>
                    <a:pt x="80" y="4"/>
                    <a:pt x="81" y="5"/>
                    <a:pt x="82" y="5"/>
                  </a:cubicBezTo>
                  <a:cubicBezTo>
                    <a:pt x="83" y="6"/>
                    <a:pt x="84" y="6"/>
                    <a:pt x="85" y="7"/>
                  </a:cubicBezTo>
                  <a:cubicBezTo>
                    <a:pt x="86" y="7"/>
                    <a:pt x="87" y="7"/>
                    <a:pt x="88" y="7"/>
                  </a:cubicBezTo>
                  <a:cubicBezTo>
                    <a:pt x="88" y="6"/>
                    <a:pt x="90" y="5"/>
                    <a:pt x="91" y="5"/>
                  </a:cubicBezTo>
                  <a:cubicBezTo>
                    <a:pt x="91" y="5"/>
                    <a:pt x="92" y="5"/>
                    <a:pt x="93" y="5"/>
                  </a:cubicBezTo>
                  <a:cubicBezTo>
                    <a:pt x="94" y="5"/>
                    <a:pt x="95" y="5"/>
                    <a:pt x="95" y="5"/>
                  </a:cubicBezTo>
                  <a:cubicBezTo>
                    <a:pt x="95" y="6"/>
                    <a:pt x="96" y="6"/>
                    <a:pt x="96" y="7"/>
                  </a:cubicBezTo>
                  <a:cubicBezTo>
                    <a:pt x="96" y="7"/>
                    <a:pt x="96" y="8"/>
                    <a:pt x="95" y="9"/>
                  </a:cubicBezTo>
                  <a:cubicBezTo>
                    <a:pt x="95" y="9"/>
                    <a:pt x="95" y="10"/>
                    <a:pt x="94" y="11"/>
                  </a:cubicBezTo>
                  <a:cubicBezTo>
                    <a:pt x="94" y="11"/>
                    <a:pt x="93" y="12"/>
                    <a:pt x="93" y="12"/>
                  </a:cubicBezTo>
                  <a:cubicBezTo>
                    <a:pt x="93" y="13"/>
                    <a:pt x="93" y="14"/>
                    <a:pt x="93" y="15"/>
                  </a:cubicBezTo>
                  <a:cubicBezTo>
                    <a:pt x="93" y="15"/>
                    <a:pt x="94" y="16"/>
                    <a:pt x="94" y="16"/>
                  </a:cubicBezTo>
                  <a:cubicBezTo>
                    <a:pt x="95" y="16"/>
                    <a:pt x="97" y="16"/>
                    <a:pt x="98" y="16"/>
                  </a:cubicBezTo>
                  <a:cubicBezTo>
                    <a:pt x="99" y="16"/>
                    <a:pt x="100" y="15"/>
                    <a:pt x="101" y="15"/>
                  </a:cubicBezTo>
                  <a:cubicBezTo>
                    <a:pt x="101" y="15"/>
                    <a:pt x="102" y="15"/>
                    <a:pt x="103" y="15"/>
                  </a:cubicBezTo>
                  <a:cubicBezTo>
                    <a:pt x="104" y="15"/>
                    <a:pt x="105" y="16"/>
                    <a:pt x="105" y="16"/>
                  </a:cubicBezTo>
                  <a:cubicBezTo>
                    <a:pt x="105" y="17"/>
                    <a:pt x="105" y="17"/>
                    <a:pt x="104" y="18"/>
                  </a:cubicBezTo>
                  <a:cubicBezTo>
                    <a:pt x="104" y="18"/>
                    <a:pt x="103" y="18"/>
                    <a:pt x="102" y="18"/>
                  </a:cubicBezTo>
                  <a:cubicBezTo>
                    <a:pt x="102" y="18"/>
                    <a:pt x="101" y="19"/>
                    <a:pt x="101" y="20"/>
                  </a:cubicBezTo>
                  <a:cubicBezTo>
                    <a:pt x="101" y="21"/>
                    <a:pt x="102" y="22"/>
                    <a:pt x="102" y="22"/>
                  </a:cubicBezTo>
                  <a:cubicBezTo>
                    <a:pt x="102" y="22"/>
                    <a:pt x="103" y="23"/>
                    <a:pt x="104" y="24"/>
                  </a:cubicBezTo>
                  <a:cubicBezTo>
                    <a:pt x="104" y="24"/>
                    <a:pt x="105" y="24"/>
                    <a:pt x="106" y="25"/>
                  </a:cubicBezTo>
                  <a:cubicBezTo>
                    <a:pt x="106" y="25"/>
                    <a:pt x="107" y="25"/>
                    <a:pt x="108" y="24"/>
                  </a:cubicBezTo>
                  <a:cubicBezTo>
                    <a:pt x="108" y="24"/>
                    <a:pt x="109" y="23"/>
                    <a:pt x="109" y="23"/>
                  </a:cubicBezTo>
                  <a:cubicBezTo>
                    <a:pt x="110" y="23"/>
                    <a:pt x="111" y="23"/>
                    <a:pt x="111" y="23"/>
                  </a:cubicBezTo>
                  <a:cubicBezTo>
                    <a:pt x="112" y="24"/>
                    <a:pt x="112" y="25"/>
                    <a:pt x="112" y="26"/>
                  </a:cubicBezTo>
                  <a:cubicBezTo>
                    <a:pt x="112" y="27"/>
                    <a:pt x="112" y="28"/>
                    <a:pt x="112" y="29"/>
                  </a:cubicBezTo>
                  <a:cubicBezTo>
                    <a:pt x="112" y="30"/>
                    <a:pt x="113" y="30"/>
                    <a:pt x="114" y="31"/>
                  </a:cubicBezTo>
                  <a:cubicBezTo>
                    <a:pt x="114" y="31"/>
                    <a:pt x="115" y="32"/>
                    <a:pt x="116" y="32"/>
                  </a:cubicBezTo>
                  <a:cubicBezTo>
                    <a:pt x="116" y="33"/>
                    <a:pt x="118" y="33"/>
                    <a:pt x="119" y="33"/>
                  </a:cubicBezTo>
                  <a:cubicBezTo>
                    <a:pt x="120" y="33"/>
                    <a:pt x="121" y="32"/>
                    <a:pt x="122" y="32"/>
                  </a:cubicBezTo>
                  <a:cubicBezTo>
                    <a:pt x="122" y="32"/>
                    <a:pt x="124" y="32"/>
                    <a:pt x="125" y="3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6" name="Freeform 297"/>
            <p:cNvSpPr>
              <a:spLocks/>
            </p:cNvSpPr>
            <p:nvPr/>
          </p:nvSpPr>
          <p:spPr bwMode="auto">
            <a:xfrm>
              <a:off x="935038" y="2274888"/>
              <a:ext cx="31750" cy="20638"/>
            </a:xfrm>
            <a:custGeom>
              <a:avLst/>
              <a:gdLst/>
              <a:ahLst/>
              <a:cxnLst>
                <a:cxn ang="0">
                  <a:pos x="17" y="3"/>
                </a:cxn>
                <a:cxn ang="0">
                  <a:pos x="16" y="4"/>
                </a:cxn>
                <a:cxn ang="0">
                  <a:pos x="15" y="5"/>
                </a:cxn>
                <a:cxn ang="0">
                  <a:pos x="15" y="8"/>
                </a:cxn>
                <a:cxn ang="0">
                  <a:pos x="15" y="10"/>
                </a:cxn>
                <a:cxn ang="0">
                  <a:pos x="15" y="11"/>
                </a:cxn>
                <a:cxn ang="0">
                  <a:pos x="14" y="11"/>
                </a:cxn>
                <a:cxn ang="0">
                  <a:pos x="12" y="9"/>
                </a:cxn>
                <a:cxn ang="0">
                  <a:pos x="11" y="7"/>
                </a:cxn>
                <a:cxn ang="0">
                  <a:pos x="11" y="5"/>
                </a:cxn>
                <a:cxn ang="0">
                  <a:pos x="11" y="3"/>
                </a:cxn>
                <a:cxn ang="0">
                  <a:pos x="8" y="3"/>
                </a:cxn>
                <a:cxn ang="0">
                  <a:pos x="4" y="4"/>
                </a:cxn>
                <a:cxn ang="0">
                  <a:pos x="2" y="5"/>
                </a:cxn>
                <a:cxn ang="0">
                  <a:pos x="1" y="4"/>
                </a:cxn>
                <a:cxn ang="0">
                  <a:pos x="1" y="2"/>
                </a:cxn>
                <a:cxn ang="0">
                  <a:pos x="3" y="0"/>
                </a:cxn>
                <a:cxn ang="0">
                  <a:pos x="5" y="0"/>
                </a:cxn>
                <a:cxn ang="0">
                  <a:pos x="6" y="0"/>
                </a:cxn>
                <a:cxn ang="0">
                  <a:pos x="9" y="1"/>
                </a:cxn>
                <a:cxn ang="0">
                  <a:pos x="11" y="0"/>
                </a:cxn>
                <a:cxn ang="0">
                  <a:pos x="14" y="0"/>
                </a:cxn>
                <a:cxn ang="0">
                  <a:pos x="16" y="1"/>
                </a:cxn>
                <a:cxn ang="0">
                  <a:pos x="17" y="3"/>
                </a:cxn>
              </a:cxnLst>
              <a:rect l="0" t="0" r="r" b="b"/>
              <a:pathLst>
                <a:path w="17" h="11">
                  <a:moveTo>
                    <a:pt x="17" y="3"/>
                  </a:moveTo>
                  <a:cubicBezTo>
                    <a:pt x="17" y="3"/>
                    <a:pt x="16" y="4"/>
                    <a:pt x="16" y="4"/>
                  </a:cubicBezTo>
                  <a:cubicBezTo>
                    <a:pt x="16" y="4"/>
                    <a:pt x="15" y="5"/>
                    <a:pt x="15" y="5"/>
                  </a:cubicBezTo>
                  <a:cubicBezTo>
                    <a:pt x="15" y="6"/>
                    <a:pt x="15" y="7"/>
                    <a:pt x="15" y="8"/>
                  </a:cubicBezTo>
                  <a:cubicBezTo>
                    <a:pt x="16" y="8"/>
                    <a:pt x="15" y="9"/>
                    <a:pt x="15" y="10"/>
                  </a:cubicBezTo>
                  <a:cubicBezTo>
                    <a:pt x="15" y="10"/>
                    <a:pt x="15" y="11"/>
                    <a:pt x="15" y="11"/>
                  </a:cubicBezTo>
                  <a:cubicBezTo>
                    <a:pt x="15" y="11"/>
                    <a:pt x="14" y="11"/>
                    <a:pt x="14" y="11"/>
                  </a:cubicBezTo>
                  <a:cubicBezTo>
                    <a:pt x="13" y="11"/>
                    <a:pt x="13" y="10"/>
                    <a:pt x="12" y="9"/>
                  </a:cubicBezTo>
                  <a:cubicBezTo>
                    <a:pt x="12" y="9"/>
                    <a:pt x="12" y="8"/>
                    <a:pt x="11" y="7"/>
                  </a:cubicBezTo>
                  <a:cubicBezTo>
                    <a:pt x="11" y="6"/>
                    <a:pt x="12" y="5"/>
                    <a:pt x="11" y="5"/>
                  </a:cubicBezTo>
                  <a:cubicBezTo>
                    <a:pt x="11" y="4"/>
                    <a:pt x="11" y="3"/>
                    <a:pt x="11" y="3"/>
                  </a:cubicBezTo>
                  <a:cubicBezTo>
                    <a:pt x="10" y="3"/>
                    <a:pt x="9" y="3"/>
                    <a:pt x="8" y="3"/>
                  </a:cubicBezTo>
                  <a:cubicBezTo>
                    <a:pt x="7" y="3"/>
                    <a:pt x="5" y="4"/>
                    <a:pt x="4" y="4"/>
                  </a:cubicBezTo>
                  <a:cubicBezTo>
                    <a:pt x="4" y="4"/>
                    <a:pt x="3" y="5"/>
                    <a:pt x="2" y="5"/>
                  </a:cubicBezTo>
                  <a:cubicBezTo>
                    <a:pt x="2" y="5"/>
                    <a:pt x="1" y="4"/>
                    <a:pt x="1" y="4"/>
                  </a:cubicBezTo>
                  <a:cubicBezTo>
                    <a:pt x="0" y="3"/>
                    <a:pt x="1" y="2"/>
                    <a:pt x="1" y="2"/>
                  </a:cubicBezTo>
                  <a:cubicBezTo>
                    <a:pt x="2" y="1"/>
                    <a:pt x="3" y="1"/>
                    <a:pt x="3" y="0"/>
                  </a:cubicBezTo>
                  <a:cubicBezTo>
                    <a:pt x="4" y="0"/>
                    <a:pt x="5" y="0"/>
                    <a:pt x="5" y="0"/>
                  </a:cubicBezTo>
                  <a:cubicBezTo>
                    <a:pt x="6" y="0"/>
                    <a:pt x="6" y="0"/>
                    <a:pt x="6" y="0"/>
                  </a:cubicBezTo>
                  <a:cubicBezTo>
                    <a:pt x="7" y="0"/>
                    <a:pt x="8" y="1"/>
                    <a:pt x="9" y="1"/>
                  </a:cubicBezTo>
                  <a:cubicBezTo>
                    <a:pt x="9" y="1"/>
                    <a:pt x="11" y="0"/>
                    <a:pt x="11" y="0"/>
                  </a:cubicBezTo>
                  <a:cubicBezTo>
                    <a:pt x="12" y="0"/>
                    <a:pt x="13" y="0"/>
                    <a:pt x="14" y="0"/>
                  </a:cubicBezTo>
                  <a:cubicBezTo>
                    <a:pt x="14" y="0"/>
                    <a:pt x="16" y="1"/>
                    <a:pt x="16" y="1"/>
                  </a:cubicBezTo>
                  <a:cubicBezTo>
                    <a:pt x="16" y="1"/>
                    <a:pt x="17" y="2"/>
                    <a:pt x="17"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7" name="Freeform 298"/>
            <p:cNvSpPr>
              <a:spLocks/>
            </p:cNvSpPr>
            <p:nvPr/>
          </p:nvSpPr>
          <p:spPr bwMode="auto">
            <a:xfrm>
              <a:off x="868363" y="2297113"/>
              <a:ext cx="138113" cy="120650"/>
            </a:xfrm>
            <a:custGeom>
              <a:avLst/>
              <a:gdLst/>
              <a:ahLst/>
              <a:cxnLst>
                <a:cxn ang="0">
                  <a:pos x="49" y="52"/>
                </a:cxn>
                <a:cxn ang="0">
                  <a:pos x="42" y="46"/>
                </a:cxn>
                <a:cxn ang="0">
                  <a:pos x="40" y="41"/>
                </a:cxn>
                <a:cxn ang="0">
                  <a:pos x="41" y="34"/>
                </a:cxn>
                <a:cxn ang="0">
                  <a:pos x="36" y="32"/>
                </a:cxn>
                <a:cxn ang="0">
                  <a:pos x="29" y="35"/>
                </a:cxn>
                <a:cxn ang="0">
                  <a:pos x="25" y="33"/>
                </a:cxn>
                <a:cxn ang="0">
                  <a:pos x="22" y="28"/>
                </a:cxn>
                <a:cxn ang="0">
                  <a:pos x="16" y="30"/>
                </a:cxn>
                <a:cxn ang="0">
                  <a:pos x="13" y="26"/>
                </a:cxn>
                <a:cxn ang="0">
                  <a:pos x="8" y="24"/>
                </a:cxn>
                <a:cxn ang="0">
                  <a:pos x="4" y="24"/>
                </a:cxn>
                <a:cxn ang="0">
                  <a:pos x="2" y="20"/>
                </a:cxn>
                <a:cxn ang="0">
                  <a:pos x="3" y="14"/>
                </a:cxn>
                <a:cxn ang="0">
                  <a:pos x="2" y="9"/>
                </a:cxn>
                <a:cxn ang="0">
                  <a:pos x="2" y="4"/>
                </a:cxn>
                <a:cxn ang="0">
                  <a:pos x="6" y="1"/>
                </a:cxn>
                <a:cxn ang="0">
                  <a:pos x="10" y="1"/>
                </a:cxn>
                <a:cxn ang="0">
                  <a:pos x="17" y="3"/>
                </a:cxn>
                <a:cxn ang="0">
                  <a:pos x="24" y="3"/>
                </a:cxn>
                <a:cxn ang="0">
                  <a:pos x="34" y="7"/>
                </a:cxn>
                <a:cxn ang="0">
                  <a:pos x="41" y="9"/>
                </a:cxn>
                <a:cxn ang="0">
                  <a:pos x="48" y="8"/>
                </a:cxn>
                <a:cxn ang="0">
                  <a:pos x="54" y="8"/>
                </a:cxn>
                <a:cxn ang="0">
                  <a:pos x="59" y="13"/>
                </a:cxn>
                <a:cxn ang="0">
                  <a:pos x="62" y="18"/>
                </a:cxn>
                <a:cxn ang="0">
                  <a:pos x="65" y="23"/>
                </a:cxn>
                <a:cxn ang="0">
                  <a:pos x="66" y="28"/>
                </a:cxn>
                <a:cxn ang="0">
                  <a:pos x="65" y="32"/>
                </a:cxn>
                <a:cxn ang="0">
                  <a:pos x="64" y="38"/>
                </a:cxn>
                <a:cxn ang="0">
                  <a:pos x="62" y="46"/>
                </a:cxn>
                <a:cxn ang="0">
                  <a:pos x="65" y="48"/>
                </a:cxn>
                <a:cxn ang="0">
                  <a:pos x="68" y="47"/>
                </a:cxn>
                <a:cxn ang="0">
                  <a:pos x="72" y="49"/>
                </a:cxn>
                <a:cxn ang="0">
                  <a:pos x="70" y="53"/>
                </a:cxn>
                <a:cxn ang="0">
                  <a:pos x="63" y="61"/>
                </a:cxn>
                <a:cxn ang="0">
                  <a:pos x="59" y="64"/>
                </a:cxn>
                <a:cxn ang="0">
                  <a:pos x="54" y="62"/>
                </a:cxn>
                <a:cxn ang="0">
                  <a:pos x="50" y="55"/>
                </a:cxn>
              </a:cxnLst>
              <a:rect l="0" t="0" r="r" b="b"/>
              <a:pathLst>
                <a:path w="73" h="64">
                  <a:moveTo>
                    <a:pt x="50" y="52"/>
                  </a:moveTo>
                  <a:cubicBezTo>
                    <a:pt x="50" y="52"/>
                    <a:pt x="50" y="52"/>
                    <a:pt x="49" y="52"/>
                  </a:cubicBezTo>
                  <a:cubicBezTo>
                    <a:pt x="49" y="51"/>
                    <a:pt x="47" y="50"/>
                    <a:pt x="47" y="49"/>
                  </a:cubicBezTo>
                  <a:cubicBezTo>
                    <a:pt x="46" y="48"/>
                    <a:pt x="43" y="47"/>
                    <a:pt x="42" y="46"/>
                  </a:cubicBezTo>
                  <a:cubicBezTo>
                    <a:pt x="42" y="46"/>
                    <a:pt x="41" y="45"/>
                    <a:pt x="41" y="44"/>
                  </a:cubicBezTo>
                  <a:cubicBezTo>
                    <a:pt x="40" y="43"/>
                    <a:pt x="40" y="42"/>
                    <a:pt x="40" y="41"/>
                  </a:cubicBezTo>
                  <a:cubicBezTo>
                    <a:pt x="40" y="40"/>
                    <a:pt x="40" y="38"/>
                    <a:pt x="40" y="37"/>
                  </a:cubicBezTo>
                  <a:cubicBezTo>
                    <a:pt x="40" y="36"/>
                    <a:pt x="41" y="35"/>
                    <a:pt x="41" y="34"/>
                  </a:cubicBezTo>
                  <a:cubicBezTo>
                    <a:pt x="41" y="33"/>
                    <a:pt x="40" y="33"/>
                    <a:pt x="40" y="32"/>
                  </a:cubicBezTo>
                  <a:cubicBezTo>
                    <a:pt x="39" y="32"/>
                    <a:pt x="37" y="32"/>
                    <a:pt x="36" y="32"/>
                  </a:cubicBezTo>
                  <a:cubicBezTo>
                    <a:pt x="35" y="33"/>
                    <a:pt x="34" y="33"/>
                    <a:pt x="33" y="33"/>
                  </a:cubicBezTo>
                  <a:cubicBezTo>
                    <a:pt x="32" y="34"/>
                    <a:pt x="30" y="35"/>
                    <a:pt x="29" y="35"/>
                  </a:cubicBezTo>
                  <a:cubicBezTo>
                    <a:pt x="29" y="36"/>
                    <a:pt x="27" y="36"/>
                    <a:pt x="27" y="35"/>
                  </a:cubicBezTo>
                  <a:cubicBezTo>
                    <a:pt x="26" y="35"/>
                    <a:pt x="25" y="34"/>
                    <a:pt x="25" y="33"/>
                  </a:cubicBezTo>
                  <a:cubicBezTo>
                    <a:pt x="25" y="32"/>
                    <a:pt x="26" y="30"/>
                    <a:pt x="25" y="30"/>
                  </a:cubicBezTo>
                  <a:cubicBezTo>
                    <a:pt x="25" y="29"/>
                    <a:pt x="23" y="28"/>
                    <a:pt x="22" y="28"/>
                  </a:cubicBezTo>
                  <a:cubicBezTo>
                    <a:pt x="21" y="28"/>
                    <a:pt x="20" y="29"/>
                    <a:pt x="19" y="29"/>
                  </a:cubicBezTo>
                  <a:cubicBezTo>
                    <a:pt x="18" y="29"/>
                    <a:pt x="17" y="30"/>
                    <a:pt x="16" y="30"/>
                  </a:cubicBezTo>
                  <a:cubicBezTo>
                    <a:pt x="15" y="30"/>
                    <a:pt x="15" y="27"/>
                    <a:pt x="15" y="27"/>
                  </a:cubicBezTo>
                  <a:cubicBezTo>
                    <a:pt x="14" y="26"/>
                    <a:pt x="14" y="26"/>
                    <a:pt x="13" y="26"/>
                  </a:cubicBezTo>
                  <a:cubicBezTo>
                    <a:pt x="13" y="25"/>
                    <a:pt x="12" y="27"/>
                    <a:pt x="11" y="27"/>
                  </a:cubicBezTo>
                  <a:cubicBezTo>
                    <a:pt x="10" y="26"/>
                    <a:pt x="9" y="25"/>
                    <a:pt x="8" y="24"/>
                  </a:cubicBezTo>
                  <a:cubicBezTo>
                    <a:pt x="8" y="24"/>
                    <a:pt x="7" y="23"/>
                    <a:pt x="6" y="23"/>
                  </a:cubicBezTo>
                  <a:cubicBezTo>
                    <a:pt x="6" y="23"/>
                    <a:pt x="5" y="24"/>
                    <a:pt x="4" y="24"/>
                  </a:cubicBezTo>
                  <a:cubicBezTo>
                    <a:pt x="4" y="23"/>
                    <a:pt x="4" y="23"/>
                    <a:pt x="4" y="23"/>
                  </a:cubicBezTo>
                  <a:cubicBezTo>
                    <a:pt x="4" y="22"/>
                    <a:pt x="2" y="21"/>
                    <a:pt x="2" y="20"/>
                  </a:cubicBezTo>
                  <a:cubicBezTo>
                    <a:pt x="2" y="19"/>
                    <a:pt x="2" y="18"/>
                    <a:pt x="2" y="17"/>
                  </a:cubicBezTo>
                  <a:cubicBezTo>
                    <a:pt x="2" y="16"/>
                    <a:pt x="3" y="15"/>
                    <a:pt x="3" y="14"/>
                  </a:cubicBezTo>
                  <a:cubicBezTo>
                    <a:pt x="3" y="13"/>
                    <a:pt x="3" y="12"/>
                    <a:pt x="3" y="11"/>
                  </a:cubicBezTo>
                  <a:cubicBezTo>
                    <a:pt x="3" y="10"/>
                    <a:pt x="2" y="10"/>
                    <a:pt x="2" y="9"/>
                  </a:cubicBezTo>
                  <a:cubicBezTo>
                    <a:pt x="1" y="9"/>
                    <a:pt x="1" y="8"/>
                    <a:pt x="0" y="7"/>
                  </a:cubicBezTo>
                  <a:cubicBezTo>
                    <a:pt x="1" y="7"/>
                    <a:pt x="2" y="5"/>
                    <a:pt x="2" y="4"/>
                  </a:cubicBezTo>
                  <a:cubicBezTo>
                    <a:pt x="3" y="4"/>
                    <a:pt x="4" y="3"/>
                    <a:pt x="4" y="2"/>
                  </a:cubicBezTo>
                  <a:cubicBezTo>
                    <a:pt x="5" y="2"/>
                    <a:pt x="6" y="1"/>
                    <a:pt x="6" y="1"/>
                  </a:cubicBezTo>
                  <a:cubicBezTo>
                    <a:pt x="7" y="1"/>
                    <a:pt x="7" y="0"/>
                    <a:pt x="8" y="0"/>
                  </a:cubicBezTo>
                  <a:cubicBezTo>
                    <a:pt x="8" y="0"/>
                    <a:pt x="9" y="0"/>
                    <a:pt x="10" y="1"/>
                  </a:cubicBezTo>
                  <a:cubicBezTo>
                    <a:pt x="10" y="1"/>
                    <a:pt x="11" y="2"/>
                    <a:pt x="12" y="3"/>
                  </a:cubicBezTo>
                  <a:cubicBezTo>
                    <a:pt x="13" y="3"/>
                    <a:pt x="15" y="3"/>
                    <a:pt x="17" y="3"/>
                  </a:cubicBezTo>
                  <a:cubicBezTo>
                    <a:pt x="18" y="3"/>
                    <a:pt x="20" y="3"/>
                    <a:pt x="21" y="3"/>
                  </a:cubicBezTo>
                  <a:cubicBezTo>
                    <a:pt x="21" y="2"/>
                    <a:pt x="23" y="2"/>
                    <a:pt x="24" y="3"/>
                  </a:cubicBezTo>
                  <a:cubicBezTo>
                    <a:pt x="25" y="3"/>
                    <a:pt x="28" y="4"/>
                    <a:pt x="29" y="5"/>
                  </a:cubicBezTo>
                  <a:cubicBezTo>
                    <a:pt x="30" y="5"/>
                    <a:pt x="33" y="6"/>
                    <a:pt x="34" y="7"/>
                  </a:cubicBezTo>
                  <a:cubicBezTo>
                    <a:pt x="35" y="7"/>
                    <a:pt x="36" y="8"/>
                    <a:pt x="37" y="9"/>
                  </a:cubicBezTo>
                  <a:cubicBezTo>
                    <a:pt x="38" y="9"/>
                    <a:pt x="40" y="9"/>
                    <a:pt x="41" y="9"/>
                  </a:cubicBezTo>
                  <a:cubicBezTo>
                    <a:pt x="42" y="9"/>
                    <a:pt x="44" y="10"/>
                    <a:pt x="45" y="9"/>
                  </a:cubicBezTo>
                  <a:cubicBezTo>
                    <a:pt x="46" y="9"/>
                    <a:pt x="47" y="9"/>
                    <a:pt x="48" y="8"/>
                  </a:cubicBezTo>
                  <a:cubicBezTo>
                    <a:pt x="49" y="8"/>
                    <a:pt x="50" y="7"/>
                    <a:pt x="51" y="7"/>
                  </a:cubicBezTo>
                  <a:cubicBezTo>
                    <a:pt x="52" y="7"/>
                    <a:pt x="53" y="7"/>
                    <a:pt x="54" y="8"/>
                  </a:cubicBezTo>
                  <a:cubicBezTo>
                    <a:pt x="55" y="8"/>
                    <a:pt x="56" y="9"/>
                    <a:pt x="56" y="10"/>
                  </a:cubicBezTo>
                  <a:cubicBezTo>
                    <a:pt x="57" y="11"/>
                    <a:pt x="59" y="12"/>
                    <a:pt x="59" y="13"/>
                  </a:cubicBezTo>
                  <a:cubicBezTo>
                    <a:pt x="60" y="13"/>
                    <a:pt x="60" y="14"/>
                    <a:pt x="61" y="15"/>
                  </a:cubicBezTo>
                  <a:cubicBezTo>
                    <a:pt x="61" y="15"/>
                    <a:pt x="62" y="17"/>
                    <a:pt x="62" y="18"/>
                  </a:cubicBezTo>
                  <a:cubicBezTo>
                    <a:pt x="62" y="18"/>
                    <a:pt x="63" y="20"/>
                    <a:pt x="63" y="21"/>
                  </a:cubicBezTo>
                  <a:cubicBezTo>
                    <a:pt x="64" y="21"/>
                    <a:pt x="65" y="22"/>
                    <a:pt x="65" y="23"/>
                  </a:cubicBezTo>
                  <a:cubicBezTo>
                    <a:pt x="65" y="24"/>
                    <a:pt x="66" y="25"/>
                    <a:pt x="66" y="26"/>
                  </a:cubicBezTo>
                  <a:cubicBezTo>
                    <a:pt x="66" y="26"/>
                    <a:pt x="66" y="28"/>
                    <a:pt x="66" y="28"/>
                  </a:cubicBezTo>
                  <a:cubicBezTo>
                    <a:pt x="66" y="29"/>
                    <a:pt x="65" y="30"/>
                    <a:pt x="65" y="30"/>
                  </a:cubicBezTo>
                  <a:cubicBezTo>
                    <a:pt x="65" y="31"/>
                    <a:pt x="65" y="32"/>
                    <a:pt x="65" y="32"/>
                  </a:cubicBezTo>
                  <a:cubicBezTo>
                    <a:pt x="65" y="33"/>
                    <a:pt x="66" y="34"/>
                    <a:pt x="65" y="35"/>
                  </a:cubicBezTo>
                  <a:cubicBezTo>
                    <a:pt x="65" y="36"/>
                    <a:pt x="64" y="37"/>
                    <a:pt x="64" y="38"/>
                  </a:cubicBezTo>
                  <a:cubicBezTo>
                    <a:pt x="64" y="39"/>
                    <a:pt x="63" y="41"/>
                    <a:pt x="63" y="42"/>
                  </a:cubicBezTo>
                  <a:cubicBezTo>
                    <a:pt x="62" y="43"/>
                    <a:pt x="62" y="45"/>
                    <a:pt x="62" y="46"/>
                  </a:cubicBezTo>
                  <a:cubicBezTo>
                    <a:pt x="62" y="46"/>
                    <a:pt x="63" y="47"/>
                    <a:pt x="63" y="48"/>
                  </a:cubicBezTo>
                  <a:cubicBezTo>
                    <a:pt x="63" y="48"/>
                    <a:pt x="64" y="48"/>
                    <a:pt x="65" y="48"/>
                  </a:cubicBezTo>
                  <a:cubicBezTo>
                    <a:pt x="65" y="48"/>
                    <a:pt x="66" y="47"/>
                    <a:pt x="66" y="47"/>
                  </a:cubicBezTo>
                  <a:cubicBezTo>
                    <a:pt x="67" y="47"/>
                    <a:pt x="68" y="47"/>
                    <a:pt x="68" y="47"/>
                  </a:cubicBezTo>
                  <a:cubicBezTo>
                    <a:pt x="69" y="47"/>
                    <a:pt x="70" y="47"/>
                    <a:pt x="70" y="47"/>
                  </a:cubicBezTo>
                  <a:cubicBezTo>
                    <a:pt x="71" y="47"/>
                    <a:pt x="72" y="48"/>
                    <a:pt x="72" y="49"/>
                  </a:cubicBezTo>
                  <a:cubicBezTo>
                    <a:pt x="73" y="49"/>
                    <a:pt x="73" y="49"/>
                    <a:pt x="73" y="50"/>
                  </a:cubicBezTo>
                  <a:cubicBezTo>
                    <a:pt x="72" y="51"/>
                    <a:pt x="70" y="52"/>
                    <a:pt x="70" y="53"/>
                  </a:cubicBezTo>
                  <a:cubicBezTo>
                    <a:pt x="69" y="54"/>
                    <a:pt x="67" y="56"/>
                    <a:pt x="66" y="57"/>
                  </a:cubicBezTo>
                  <a:cubicBezTo>
                    <a:pt x="65" y="58"/>
                    <a:pt x="64" y="60"/>
                    <a:pt x="63" y="61"/>
                  </a:cubicBezTo>
                  <a:cubicBezTo>
                    <a:pt x="62" y="62"/>
                    <a:pt x="61" y="63"/>
                    <a:pt x="60" y="64"/>
                  </a:cubicBezTo>
                  <a:cubicBezTo>
                    <a:pt x="59" y="64"/>
                    <a:pt x="59" y="64"/>
                    <a:pt x="59" y="64"/>
                  </a:cubicBezTo>
                  <a:cubicBezTo>
                    <a:pt x="58" y="64"/>
                    <a:pt x="58" y="64"/>
                    <a:pt x="57" y="64"/>
                  </a:cubicBezTo>
                  <a:cubicBezTo>
                    <a:pt x="57" y="64"/>
                    <a:pt x="55" y="63"/>
                    <a:pt x="54" y="62"/>
                  </a:cubicBezTo>
                  <a:cubicBezTo>
                    <a:pt x="53" y="61"/>
                    <a:pt x="51" y="60"/>
                    <a:pt x="51" y="59"/>
                  </a:cubicBezTo>
                  <a:cubicBezTo>
                    <a:pt x="50" y="58"/>
                    <a:pt x="50" y="56"/>
                    <a:pt x="50" y="55"/>
                  </a:cubicBezTo>
                  <a:cubicBezTo>
                    <a:pt x="50" y="54"/>
                    <a:pt x="50" y="53"/>
                    <a:pt x="50" y="5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8" name="Freeform 299"/>
            <p:cNvSpPr>
              <a:spLocks/>
            </p:cNvSpPr>
            <p:nvPr/>
          </p:nvSpPr>
          <p:spPr bwMode="auto">
            <a:xfrm>
              <a:off x="852488" y="2341563"/>
              <a:ext cx="111125" cy="111125"/>
            </a:xfrm>
            <a:custGeom>
              <a:avLst/>
              <a:gdLst/>
              <a:ahLst/>
              <a:cxnLst>
                <a:cxn ang="0">
                  <a:pos x="15" y="0"/>
                </a:cxn>
                <a:cxn ang="0">
                  <a:pos x="20" y="4"/>
                </a:cxn>
                <a:cxn ang="0">
                  <a:pos x="24" y="4"/>
                </a:cxn>
                <a:cxn ang="0">
                  <a:pos x="28" y="6"/>
                </a:cxn>
                <a:cxn ang="0">
                  <a:pos x="34" y="7"/>
                </a:cxn>
                <a:cxn ang="0">
                  <a:pos x="36" y="12"/>
                </a:cxn>
                <a:cxn ang="0">
                  <a:pos x="42" y="10"/>
                </a:cxn>
                <a:cxn ang="0">
                  <a:pos x="49" y="9"/>
                </a:cxn>
                <a:cxn ang="0">
                  <a:pos x="49" y="14"/>
                </a:cxn>
                <a:cxn ang="0">
                  <a:pos x="50" y="21"/>
                </a:cxn>
                <a:cxn ang="0">
                  <a:pos x="56" y="26"/>
                </a:cxn>
                <a:cxn ang="0">
                  <a:pos x="59" y="29"/>
                </a:cxn>
                <a:cxn ang="0">
                  <a:pos x="55" y="31"/>
                </a:cxn>
                <a:cxn ang="0">
                  <a:pos x="47" y="35"/>
                </a:cxn>
                <a:cxn ang="0">
                  <a:pos x="43" y="39"/>
                </a:cxn>
                <a:cxn ang="0">
                  <a:pos x="38" y="38"/>
                </a:cxn>
                <a:cxn ang="0">
                  <a:pos x="34" y="38"/>
                </a:cxn>
                <a:cxn ang="0">
                  <a:pos x="34" y="40"/>
                </a:cxn>
                <a:cxn ang="0">
                  <a:pos x="31" y="42"/>
                </a:cxn>
                <a:cxn ang="0">
                  <a:pos x="28" y="44"/>
                </a:cxn>
                <a:cxn ang="0">
                  <a:pos x="23" y="46"/>
                </a:cxn>
                <a:cxn ang="0">
                  <a:pos x="19" y="48"/>
                </a:cxn>
                <a:cxn ang="0">
                  <a:pos x="22" y="51"/>
                </a:cxn>
                <a:cxn ang="0">
                  <a:pos x="20" y="53"/>
                </a:cxn>
                <a:cxn ang="0">
                  <a:pos x="21" y="57"/>
                </a:cxn>
                <a:cxn ang="0">
                  <a:pos x="18" y="57"/>
                </a:cxn>
                <a:cxn ang="0">
                  <a:pos x="14" y="56"/>
                </a:cxn>
                <a:cxn ang="0">
                  <a:pos x="11" y="53"/>
                </a:cxn>
                <a:cxn ang="0">
                  <a:pos x="9" y="49"/>
                </a:cxn>
                <a:cxn ang="0">
                  <a:pos x="5" y="39"/>
                </a:cxn>
                <a:cxn ang="0">
                  <a:pos x="3" y="30"/>
                </a:cxn>
                <a:cxn ang="0">
                  <a:pos x="2" y="22"/>
                </a:cxn>
                <a:cxn ang="0">
                  <a:pos x="2" y="17"/>
                </a:cxn>
                <a:cxn ang="0">
                  <a:pos x="5" y="10"/>
                </a:cxn>
                <a:cxn ang="0">
                  <a:pos x="7" y="4"/>
                </a:cxn>
                <a:cxn ang="0">
                  <a:pos x="13" y="1"/>
                </a:cxn>
              </a:cxnLst>
              <a:rect l="0" t="0" r="r" b="b"/>
              <a:pathLst>
                <a:path w="59" h="59">
                  <a:moveTo>
                    <a:pt x="13" y="1"/>
                  </a:moveTo>
                  <a:cubicBezTo>
                    <a:pt x="14" y="1"/>
                    <a:pt x="15" y="0"/>
                    <a:pt x="15" y="0"/>
                  </a:cubicBezTo>
                  <a:cubicBezTo>
                    <a:pt x="16" y="0"/>
                    <a:pt x="17" y="1"/>
                    <a:pt x="17" y="1"/>
                  </a:cubicBezTo>
                  <a:cubicBezTo>
                    <a:pt x="18" y="2"/>
                    <a:pt x="19" y="3"/>
                    <a:pt x="20" y="4"/>
                  </a:cubicBezTo>
                  <a:cubicBezTo>
                    <a:pt x="21" y="4"/>
                    <a:pt x="22" y="2"/>
                    <a:pt x="22" y="3"/>
                  </a:cubicBezTo>
                  <a:cubicBezTo>
                    <a:pt x="23" y="3"/>
                    <a:pt x="23" y="3"/>
                    <a:pt x="24" y="4"/>
                  </a:cubicBezTo>
                  <a:cubicBezTo>
                    <a:pt x="24" y="4"/>
                    <a:pt x="24" y="7"/>
                    <a:pt x="25" y="7"/>
                  </a:cubicBezTo>
                  <a:cubicBezTo>
                    <a:pt x="26" y="7"/>
                    <a:pt x="27" y="6"/>
                    <a:pt x="28" y="6"/>
                  </a:cubicBezTo>
                  <a:cubicBezTo>
                    <a:pt x="29" y="6"/>
                    <a:pt x="30" y="5"/>
                    <a:pt x="31" y="5"/>
                  </a:cubicBezTo>
                  <a:cubicBezTo>
                    <a:pt x="32" y="5"/>
                    <a:pt x="34" y="6"/>
                    <a:pt x="34" y="7"/>
                  </a:cubicBezTo>
                  <a:cubicBezTo>
                    <a:pt x="35" y="7"/>
                    <a:pt x="34" y="9"/>
                    <a:pt x="34" y="10"/>
                  </a:cubicBezTo>
                  <a:cubicBezTo>
                    <a:pt x="34" y="11"/>
                    <a:pt x="35" y="12"/>
                    <a:pt x="36" y="12"/>
                  </a:cubicBezTo>
                  <a:cubicBezTo>
                    <a:pt x="36" y="13"/>
                    <a:pt x="38" y="13"/>
                    <a:pt x="38" y="12"/>
                  </a:cubicBezTo>
                  <a:cubicBezTo>
                    <a:pt x="39" y="12"/>
                    <a:pt x="41" y="11"/>
                    <a:pt x="42" y="10"/>
                  </a:cubicBezTo>
                  <a:cubicBezTo>
                    <a:pt x="43" y="10"/>
                    <a:pt x="44" y="10"/>
                    <a:pt x="45" y="9"/>
                  </a:cubicBezTo>
                  <a:cubicBezTo>
                    <a:pt x="46" y="9"/>
                    <a:pt x="48" y="9"/>
                    <a:pt x="49" y="9"/>
                  </a:cubicBezTo>
                  <a:cubicBezTo>
                    <a:pt x="49" y="10"/>
                    <a:pt x="50" y="10"/>
                    <a:pt x="50" y="11"/>
                  </a:cubicBezTo>
                  <a:cubicBezTo>
                    <a:pt x="50" y="12"/>
                    <a:pt x="49" y="13"/>
                    <a:pt x="49" y="14"/>
                  </a:cubicBezTo>
                  <a:cubicBezTo>
                    <a:pt x="49" y="15"/>
                    <a:pt x="49" y="17"/>
                    <a:pt x="49" y="18"/>
                  </a:cubicBezTo>
                  <a:cubicBezTo>
                    <a:pt x="49" y="19"/>
                    <a:pt x="49" y="20"/>
                    <a:pt x="50" y="21"/>
                  </a:cubicBezTo>
                  <a:cubicBezTo>
                    <a:pt x="50" y="22"/>
                    <a:pt x="51" y="23"/>
                    <a:pt x="51" y="23"/>
                  </a:cubicBezTo>
                  <a:cubicBezTo>
                    <a:pt x="52" y="24"/>
                    <a:pt x="55" y="25"/>
                    <a:pt x="56" y="26"/>
                  </a:cubicBezTo>
                  <a:cubicBezTo>
                    <a:pt x="56" y="27"/>
                    <a:pt x="58" y="28"/>
                    <a:pt x="58" y="29"/>
                  </a:cubicBezTo>
                  <a:cubicBezTo>
                    <a:pt x="59" y="29"/>
                    <a:pt x="59" y="29"/>
                    <a:pt x="59" y="29"/>
                  </a:cubicBezTo>
                  <a:cubicBezTo>
                    <a:pt x="58" y="29"/>
                    <a:pt x="58" y="29"/>
                    <a:pt x="57" y="30"/>
                  </a:cubicBezTo>
                  <a:cubicBezTo>
                    <a:pt x="57" y="30"/>
                    <a:pt x="56" y="30"/>
                    <a:pt x="55" y="31"/>
                  </a:cubicBezTo>
                  <a:cubicBezTo>
                    <a:pt x="54" y="31"/>
                    <a:pt x="53" y="33"/>
                    <a:pt x="52" y="33"/>
                  </a:cubicBezTo>
                  <a:cubicBezTo>
                    <a:pt x="51" y="34"/>
                    <a:pt x="49" y="34"/>
                    <a:pt x="47" y="35"/>
                  </a:cubicBezTo>
                  <a:cubicBezTo>
                    <a:pt x="47" y="35"/>
                    <a:pt x="46" y="35"/>
                    <a:pt x="46" y="36"/>
                  </a:cubicBezTo>
                  <a:cubicBezTo>
                    <a:pt x="45" y="36"/>
                    <a:pt x="44" y="38"/>
                    <a:pt x="43" y="39"/>
                  </a:cubicBezTo>
                  <a:cubicBezTo>
                    <a:pt x="43" y="39"/>
                    <a:pt x="41" y="39"/>
                    <a:pt x="40" y="39"/>
                  </a:cubicBezTo>
                  <a:cubicBezTo>
                    <a:pt x="40" y="39"/>
                    <a:pt x="39" y="39"/>
                    <a:pt x="38" y="38"/>
                  </a:cubicBezTo>
                  <a:cubicBezTo>
                    <a:pt x="38" y="38"/>
                    <a:pt x="37" y="38"/>
                    <a:pt x="36" y="38"/>
                  </a:cubicBezTo>
                  <a:cubicBezTo>
                    <a:pt x="36" y="37"/>
                    <a:pt x="35" y="37"/>
                    <a:pt x="34" y="38"/>
                  </a:cubicBezTo>
                  <a:cubicBezTo>
                    <a:pt x="34" y="38"/>
                    <a:pt x="33" y="38"/>
                    <a:pt x="33" y="38"/>
                  </a:cubicBezTo>
                  <a:cubicBezTo>
                    <a:pt x="33" y="39"/>
                    <a:pt x="34" y="40"/>
                    <a:pt x="34" y="40"/>
                  </a:cubicBezTo>
                  <a:cubicBezTo>
                    <a:pt x="34" y="41"/>
                    <a:pt x="34" y="41"/>
                    <a:pt x="33" y="42"/>
                  </a:cubicBezTo>
                  <a:cubicBezTo>
                    <a:pt x="33" y="42"/>
                    <a:pt x="32" y="42"/>
                    <a:pt x="31" y="42"/>
                  </a:cubicBezTo>
                  <a:cubicBezTo>
                    <a:pt x="31" y="43"/>
                    <a:pt x="31" y="44"/>
                    <a:pt x="31" y="44"/>
                  </a:cubicBezTo>
                  <a:cubicBezTo>
                    <a:pt x="30" y="45"/>
                    <a:pt x="29" y="44"/>
                    <a:pt x="28" y="44"/>
                  </a:cubicBezTo>
                  <a:cubicBezTo>
                    <a:pt x="27" y="44"/>
                    <a:pt x="26" y="45"/>
                    <a:pt x="26" y="45"/>
                  </a:cubicBezTo>
                  <a:cubicBezTo>
                    <a:pt x="25" y="45"/>
                    <a:pt x="24" y="46"/>
                    <a:pt x="23" y="46"/>
                  </a:cubicBezTo>
                  <a:cubicBezTo>
                    <a:pt x="22" y="47"/>
                    <a:pt x="21" y="45"/>
                    <a:pt x="20" y="46"/>
                  </a:cubicBezTo>
                  <a:cubicBezTo>
                    <a:pt x="19" y="46"/>
                    <a:pt x="19" y="48"/>
                    <a:pt x="19" y="48"/>
                  </a:cubicBezTo>
                  <a:cubicBezTo>
                    <a:pt x="19" y="49"/>
                    <a:pt x="19" y="49"/>
                    <a:pt x="20" y="50"/>
                  </a:cubicBezTo>
                  <a:cubicBezTo>
                    <a:pt x="20" y="50"/>
                    <a:pt x="21" y="50"/>
                    <a:pt x="22" y="51"/>
                  </a:cubicBezTo>
                  <a:cubicBezTo>
                    <a:pt x="22" y="51"/>
                    <a:pt x="22" y="52"/>
                    <a:pt x="22" y="53"/>
                  </a:cubicBezTo>
                  <a:cubicBezTo>
                    <a:pt x="21" y="53"/>
                    <a:pt x="20" y="53"/>
                    <a:pt x="20" y="53"/>
                  </a:cubicBezTo>
                  <a:cubicBezTo>
                    <a:pt x="20" y="53"/>
                    <a:pt x="20" y="55"/>
                    <a:pt x="20" y="55"/>
                  </a:cubicBezTo>
                  <a:cubicBezTo>
                    <a:pt x="20" y="56"/>
                    <a:pt x="21" y="57"/>
                    <a:pt x="21" y="57"/>
                  </a:cubicBezTo>
                  <a:cubicBezTo>
                    <a:pt x="21" y="58"/>
                    <a:pt x="20" y="59"/>
                    <a:pt x="20" y="59"/>
                  </a:cubicBezTo>
                  <a:cubicBezTo>
                    <a:pt x="19" y="59"/>
                    <a:pt x="18" y="57"/>
                    <a:pt x="18" y="57"/>
                  </a:cubicBezTo>
                  <a:cubicBezTo>
                    <a:pt x="17" y="57"/>
                    <a:pt x="17" y="56"/>
                    <a:pt x="16" y="56"/>
                  </a:cubicBezTo>
                  <a:cubicBezTo>
                    <a:pt x="16" y="56"/>
                    <a:pt x="15" y="56"/>
                    <a:pt x="14" y="56"/>
                  </a:cubicBezTo>
                  <a:cubicBezTo>
                    <a:pt x="14" y="56"/>
                    <a:pt x="12" y="56"/>
                    <a:pt x="12" y="56"/>
                  </a:cubicBezTo>
                  <a:cubicBezTo>
                    <a:pt x="12" y="55"/>
                    <a:pt x="11" y="54"/>
                    <a:pt x="11" y="53"/>
                  </a:cubicBezTo>
                  <a:cubicBezTo>
                    <a:pt x="11" y="52"/>
                    <a:pt x="10" y="51"/>
                    <a:pt x="9" y="50"/>
                  </a:cubicBezTo>
                  <a:cubicBezTo>
                    <a:pt x="9" y="49"/>
                    <a:pt x="9" y="49"/>
                    <a:pt x="9" y="49"/>
                  </a:cubicBezTo>
                  <a:cubicBezTo>
                    <a:pt x="8" y="47"/>
                    <a:pt x="7" y="46"/>
                    <a:pt x="7" y="45"/>
                  </a:cubicBezTo>
                  <a:cubicBezTo>
                    <a:pt x="6" y="43"/>
                    <a:pt x="6" y="41"/>
                    <a:pt x="5" y="39"/>
                  </a:cubicBezTo>
                  <a:cubicBezTo>
                    <a:pt x="5" y="38"/>
                    <a:pt x="4" y="37"/>
                    <a:pt x="4" y="36"/>
                  </a:cubicBezTo>
                  <a:cubicBezTo>
                    <a:pt x="3" y="34"/>
                    <a:pt x="3" y="32"/>
                    <a:pt x="3" y="30"/>
                  </a:cubicBezTo>
                  <a:cubicBezTo>
                    <a:pt x="3" y="29"/>
                    <a:pt x="4" y="26"/>
                    <a:pt x="3" y="25"/>
                  </a:cubicBezTo>
                  <a:cubicBezTo>
                    <a:pt x="3" y="24"/>
                    <a:pt x="2" y="23"/>
                    <a:pt x="2" y="22"/>
                  </a:cubicBezTo>
                  <a:cubicBezTo>
                    <a:pt x="1" y="22"/>
                    <a:pt x="0" y="21"/>
                    <a:pt x="0" y="20"/>
                  </a:cubicBezTo>
                  <a:cubicBezTo>
                    <a:pt x="0" y="19"/>
                    <a:pt x="2" y="18"/>
                    <a:pt x="2" y="17"/>
                  </a:cubicBezTo>
                  <a:cubicBezTo>
                    <a:pt x="3" y="16"/>
                    <a:pt x="3" y="15"/>
                    <a:pt x="3" y="14"/>
                  </a:cubicBezTo>
                  <a:cubicBezTo>
                    <a:pt x="4" y="13"/>
                    <a:pt x="5" y="11"/>
                    <a:pt x="5" y="10"/>
                  </a:cubicBezTo>
                  <a:cubicBezTo>
                    <a:pt x="5" y="9"/>
                    <a:pt x="5" y="7"/>
                    <a:pt x="5" y="6"/>
                  </a:cubicBezTo>
                  <a:cubicBezTo>
                    <a:pt x="5" y="5"/>
                    <a:pt x="6" y="4"/>
                    <a:pt x="7" y="4"/>
                  </a:cubicBezTo>
                  <a:cubicBezTo>
                    <a:pt x="7" y="3"/>
                    <a:pt x="10" y="3"/>
                    <a:pt x="11" y="3"/>
                  </a:cubicBezTo>
                  <a:cubicBezTo>
                    <a:pt x="11" y="2"/>
                    <a:pt x="12" y="1"/>
                    <a:pt x="13" y="1"/>
                  </a:cubicBezTo>
                  <a:cubicBezTo>
                    <a:pt x="13" y="1"/>
                    <a:pt x="13" y="1"/>
                    <a:pt x="13" y="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9" name="Freeform 300"/>
            <p:cNvSpPr>
              <a:spLocks/>
            </p:cNvSpPr>
            <p:nvPr/>
          </p:nvSpPr>
          <p:spPr bwMode="auto">
            <a:xfrm>
              <a:off x="873126" y="2395538"/>
              <a:ext cx="138113" cy="114300"/>
            </a:xfrm>
            <a:custGeom>
              <a:avLst/>
              <a:gdLst/>
              <a:ahLst/>
              <a:cxnLst>
                <a:cxn ang="0">
                  <a:pos x="73" y="48"/>
                </a:cxn>
                <a:cxn ang="0">
                  <a:pos x="70" y="51"/>
                </a:cxn>
                <a:cxn ang="0">
                  <a:pos x="64" y="51"/>
                </a:cxn>
                <a:cxn ang="0">
                  <a:pos x="64" y="54"/>
                </a:cxn>
                <a:cxn ang="0">
                  <a:pos x="65" y="59"/>
                </a:cxn>
                <a:cxn ang="0">
                  <a:pos x="61" y="59"/>
                </a:cxn>
                <a:cxn ang="0">
                  <a:pos x="56" y="59"/>
                </a:cxn>
                <a:cxn ang="0">
                  <a:pos x="53" y="60"/>
                </a:cxn>
                <a:cxn ang="0">
                  <a:pos x="51" y="56"/>
                </a:cxn>
                <a:cxn ang="0">
                  <a:pos x="47" y="55"/>
                </a:cxn>
                <a:cxn ang="0">
                  <a:pos x="40" y="56"/>
                </a:cxn>
                <a:cxn ang="0">
                  <a:pos x="37" y="59"/>
                </a:cxn>
                <a:cxn ang="0">
                  <a:pos x="34" y="58"/>
                </a:cxn>
                <a:cxn ang="0">
                  <a:pos x="30" y="58"/>
                </a:cxn>
                <a:cxn ang="0">
                  <a:pos x="24" y="59"/>
                </a:cxn>
                <a:cxn ang="0">
                  <a:pos x="20" y="57"/>
                </a:cxn>
                <a:cxn ang="0">
                  <a:pos x="15" y="61"/>
                </a:cxn>
                <a:cxn ang="0">
                  <a:pos x="11" y="60"/>
                </a:cxn>
                <a:cxn ang="0">
                  <a:pos x="5" y="59"/>
                </a:cxn>
                <a:cxn ang="0">
                  <a:pos x="3" y="59"/>
                </a:cxn>
                <a:cxn ang="0">
                  <a:pos x="4" y="56"/>
                </a:cxn>
                <a:cxn ang="0">
                  <a:pos x="5" y="51"/>
                </a:cxn>
                <a:cxn ang="0">
                  <a:pos x="4" y="44"/>
                </a:cxn>
                <a:cxn ang="0">
                  <a:pos x="1" y="34"/>
                </a:cxn>
                <a:cxn ang="0">
                  <a:pos x="1" y="27"/>
                </a:cxn>
                <a:cxn ang="0">
                  <a:pos x="5" y="27"/>
                </a:cxn>
                <a:cxn ang="0">
                  <a:pos x="9" y="30"/>
                </a:cxn>
                <a:cxn ang="0">
                  <a:pos x="9" y="26"/>
                </a:cxn>
                <a:cxn ang="0">
                  <a:pos x="11" y="24"/>
                </a:cxn>
                <a:cxn ang="0">
                  <a:pos x="9" y="21"/>
                </a:cxn>
                <a:cxn ang="0">
                  <a:pos x="9" y="17"/>
                </a:cxn>
                <a:cxn ang="0">
                  <a:pos x="15" y="16"/>
                </a:cxn>
                <a:cxn ang="0">
                  <a:pos x="20" y="15"/>
                </a:cxn>
                <a:cxn ang="0">
                  <a:pos x="22" y="13"/>
                </a:cxn>
                <a:cxn ang="0">
                  <a:pos x="22" y="9"/>
                </a:cxn>
                <a:cxn ang="0">
                  <a:pos x="25" y="9"/>
                </a:cxn>
                <a:cxn ang="0">
                  <a:pos x="29" y="10"/>
                </a:cxn>
                <a:cxn ang="0">
                  <a:pos x="35" y="7"/>
                </a:cxn>
                <a:cxn ang="0">
                  <a:pos x="41" y="4"/>
                </a:cxn>
                <a:cxn ang="0">
                  <a:pos x="46" y="1"/>
                </a:cxn>
                <a:cxn ang="0">
                  <a:pos x="48" y="3"/>
                </a:cxn>
                <a:cxn ang="0">
                  <a:pos x="52" y="10"/>
                </a:cxn>
                <a:cxn ang="0">
                  <a:pos x="57" y="12"/>
                </a:cxn>
                <a:cxn ang="0">
                  <a:pos x="57" y="17"/>
                </a:cxn>
                <a:cxn ang="0">
                  <a:pos x="61" y="21"/>
                </a:cxn>
                <a:cxn ang="0">
                  <a:pos x="63" y="27"/>
                </a:cxn>
                <a:cxn ang="0">
                  <a:pos x="61" y="38"/>
                </a:cxn>
                <a:cxn ang="0">
                  <a:pos x="65" y="42"/>
                </a:cxn>
                <a:cxn ang="0">
                  <a:pos x="71" y="44"/>
                </a:cxn>
              </a:cxnLst>
              <a:rect l="0" t="0" r="r" b="b"/>
              <a:pathLst>
                <a:path w="73" h="61">
                  <a:moveTo>
                    <a:pt x="73" y="45"/>
                  </a:moveTo>
                  <a:cubicBezTo>
                    <a:pt x="73" y="46"/>
                    <a:pt x="73" y="47"/>
                    <a:pt x="73" y="48"/>
                  </a:cubicBezTo>
                  <a:cubicBezTo>
                    <a:pt x="73" y="49"/>
                    <a:pt x="73" y="50"/>
                    <a:pt x="73" y="51"/>
                  </a:cubicBezTo>
                  <a:cubicBezTo>
                    <a:pt x="72" y="51"/>
                    <a:pt x="71" y="52"/>
                    <a:pt x="70" y="51"/>
                  </a:cubicBezTo>
                  <a:cubicBezTo>
                    <a:pt x="70" y="51"/>
                    <a:pt x="69" y="50"/>
                    <a:pt x="68" y="50"/>
                  </a:cubicBezTo>
                  <a:cubicBezTo>
                    <a:pt x="67" y="50"/>
                    <a:pt x="65" y="50"/>
                    <a:pt x="64" y="51"/>
                  </a:cubicBezTo>
                  <a:cubicBezTo>
                    <a:pt x="64" y="51"/>
                    <a:pt x="64" y="51"/>
                    <a:pt x="64" y="51"/>
                  </a:cubicBezTo>
                  <a:cubicBezTo>
                    <a:pt x="63" y="52"/>
                    <a:pt x="64" y="54"/>
                    <a:pt x="64" y="54"/>
                  </a:cubicBezTo>
                  <a:cubicBezTo>
                    <a:pt x="64" y="55"/>
                    <a:pt x="65" y="56"/>
                    <a:pt x="65" y="57"/>
                  </a:cubicBezTo>
                  <a:cubicBezTo>
                    <a:pt x="65" y="58"/>
                    <a:pt x="65" y="58"/>
                    <a:pt x="65" y="59"/>
                  </a:cubicBezTo>
                  <a:cubicBezTo>
                    <a:pt x="64" y="59"/>
                    <a:pt x="63" y="59"/>
                    <a:pt x="63" y="59"/>
                  </a:cubicBezTo>
                  <a:cubicBezTo>
                    <a:pt x="62" y="59"/>
                    <a:pt x="61" y="59"/>
                    <a:pt x="61" y="59"/>
                  </a:cubicBezTo>
                  <a:cubicBezTo>
                    <a:pt x="60" y="59"/>
                    <a:pt x="59" y="59"/>
                    <a:pt x="58" y="59"/>
                  </a:cubicBezTo>
                  <a:cubicBezTo>
                    <a:pt x="57" y="59"/>
                    <a:pt x="56" y="59"/>
                    <a:pt x="56" y="59"/>
                  </a:cubicBezTo>
                  <a:cubicBezTo>
                    <a:pt x="56" y="59"/>
                    <a:pt x="56" y="59"/>
                    <a:pt x="56" y="59"/>
                  </a:cubicBezTo>
                  <a:cubicBezTo>
                    <a:pt x="55" y="59"/>
                    <a:pt x="54" y="60"/>
                    <a:pt x="53" y="60"/>
                  </a:cubicBezTo>
                  <a:cubicBezTo>
                    <a:pt x="53" y="59"/>
                    <a:pt x="52" y="59"/>
                    <a:pt x="52" y="58"/>
                  </a:cubicBezTo>
                  <a:cubicBezTo>
                    <a:pt x="52" y="58"/>
                    <a:pt x="52" y="57"/>
                    <a:pt x="51" y="56"/>
                  </a:cubicBezTo>
                  <a:cubicBezTo>
                    <a:pt x="51" y="56"/>
                    <a:pt x="50" y="56"/>
                    <a:pt x="50" y="56"/>
                  </a:cubicBezTo>
                  <a:cubicBezTo>
                    <a:pt x="49" y="56"/>
                    <a:pt x="48" y="55"/>
                    <a:pt x="47" y="55"/>
                  </a:cubicBezTo>
                  <a:cubicBezTo>
                    <a:pt x="46" y="55"/>
                    <a:pt x="45" y="55"/>
                    <a:pt x="44" y="55"/>
                  </a:cubicBezTo>
                  <a:cubicBezTo>
                    <a:pt x="43" y="55"/>
                    <a:pt x="41" y="55"/>
                    <a:pt x="40" y="56"/>
                  </a:cubicBezTo>
                  <a:cubicBezTo>
                    <a:pt x="39" y="56"/>
                    <a:pt x="39" y="57"/>
                    <a:pt x="38" y="58"/>
                  </a:cubicBezTo>
                  <a:cubicBezTo>
                    <a:pt x="38" y="58"/>
                    <a:pt x="37" y="59"/>
                    <a:pt x="37" y="59"/>
                  </a:cubicBezTo>
                  <a:cubicBezTo>
                    <a:pt x="37" y="59"/>
                    <a:pt x="36" y="60"/>
                    <a:pt x="35" y="60"/>
                  </a:cubicBezTo>
                  <a:cubicBezTo>
                    <a:pt x="35" y="60"/>
                    <a:pt x="34" y="59"/>
                    <a:pt x="34" y="58"/>
                  </a:cubicBezTo>
                  <a:cubicBezTo>
                    <a:pt x="33" y="58"/>
                    <a:pt x="32" y="58"/>
                    <a:pt x="32" y="58"/>
                  </a:cubicBezTo>
                  <a:cubicBezTo>
                    <a:pt x="31" y="58"/>
                    <a:pt x="31" y="58"/>
                    <a:pt x="30" y="58"/>
                  </a:cubicBezTo>
                  <a:cubicBezTo>
                    <a:pt x="30" y="59"/>
                    <a:pt x="28" y="59"/>
                    <a:pt x="28" y="59"/>
                  </a:cubicBezTo>
                  <a:cubicBezTo>
                    <a:pt x="27" y="59"/>
                    <a:pt x="25" y="59"/>
                    <a:pt x="24" y="59"/>
                  </a:cubicBezTo>
                  <a:cubicBezTo>
                    <a:pt x="23" y="59"/>
                    <a:pt x="23" y="58"/>
                    <a:pt x="22" y="58"/>
                  </a:cubicBezTo>
                  <a:cubicBezTo>
                    <a:pt x="22" y="58"/>
                    <a:pt x="21" y="57"/>
                    <a:pt x="20" y="57"/>
                  </a:cubicBezTo>
                  <a:cubicBezTo>
                    <a:pt x="19" y="57"/>
                    <a:pt x="17" y="58"/>
                    <a:pt x="17" y="59"/>
                  </a:cubicBezTo>
                  <a:cubicBezTo>
                    <a:pt x="16" y="59"/>
                    <a:pt x="16" y="60"/>
                    <a:pt x="15" y="61"/>
                  </a:cubicBezTo>
                  <a:cubicBezTo>
                    <a:pt x="15" y="61"/>
                    <a:pt x="14" y="61"/>
                    <a:pt x="13" y="61"/>
                  </a:cubicBezTo>
                  <a:cubicBezTo>
                    <a:pt x="12" y="61"/>
                    <a:pt x="11" y="60"/>
                    <a:pt x="11" y="60"/>
                  </a:cubicBezTo>
                  <a:cubicBezTo>
                    <a:pt x="10" y="60"/>
                    <a:pt x="8" y="59"/>
                    <a:pt x="7" y="59"/>
                  </a:cubicBezTo>
                  <a:cubicBezTo>
                    <a:pt x="7" y="59"/>
                    <a:pt x="6" y="59"/>
                    <a:pt x="5" y="59"/>
                  </a:cubicBezTo>
                  <a:cubicBezTo>
                    <a:pt x="5" y="59"/>
                    <a:pt x="4" y="59"/>
                    <a:pt x="4" y="59"/>
                  </a:cubicBezTo>
                  <a:cubicBezTo>
                    <a:pt x="3" y="59"/>
                    <a:pt x="3" y="59"/>
                    <a:pt x="3" y="59"/>
                  </a:cubicBezTo>
                  <a:cubicBezTo>
                    <a:pt x="3" y="59"/>
                    <a:pt x="3" y="59"/>
                    <a:pt x="3" y="59"/>
                  </a:cubicBezTo>
                  <a:cubicBezTo>
                    <a:pt x="3" y="58"/>
                    <a:pt x="4" y="56"/>
                    <a:pt x="4" y="56"/>
                  </a:cubicBezTo>
                  <a:cubicBezTo>
                    <a:pt x="4" y="55"/>
                    <a:pt x="4" y="53"/>
                    <a:pt x="5" y="52"/>
                  </a:cubicBezTo>
                  <a:cubicBezTo>
                    <a:pt x="5" y="52"/>
                    <a:pt x="5" y="51"/>
                    <a:pt x="5" y="51"/>
                  </a:cubicBezTo>
                  <a:cubicBezTo>
                    <a:pt x="6" y="50"/>
                    <a:pt x="6" y="48"/>
                    <a:pt x="5" y="48"/>
                  </a:cubicBezTo>
                  <a:cubicBezTo>
                    <a:pt x="5" y="47"/>
                    <a:pt x="5" y="45"/>
                    <a:pt x="4" y="44"/>
                  </a:cubicBezTo>
                  <a:cubicBezTo>
                    <a:pt x="4" y="43"/>
                    <a:pt x="3" y="41"/>
                    <a:pt x="2" y="40"/>
                  </a:cubicBezTo>
                  <a:cubicBezTo>
                    <a:pt x="2" y="38"/>
                    <a:pt x="1" y="36"/>
                    <a:pt x="1" y="34"/>
                  </a:cubicBezTo>
                  <a:cubicBezTo>
                    <a:pt x="0" y="33"/>
                    <a:pt x="1" y="31"/>
                    <a:pt x="1" y="30"/>
                  </a:cubicBezTo>
                  <a:cubicBezTo>
                    <a:pt x="1" y="29"/>
                    <a:pt x="1" y="28"/>
                    <a:pt x="1" y="27"/>
                  </a:cubicBezTo>
                  <a:cubicBezTo>
                    <a:pt x="1" y="27"/>
                    <a:pt x="3" y="27"/>
                    <a:pt x="3" y="27"/>
                  </a:cubicBezTo>
                  <a:cubicBezTo>
                    <a:pt x="4" y="27"/>
                    <a:pt x="5" y="27"/>
                    <a:pt x="5" y="27"/>
                  </a:cubicBezTo>
                  <a:cubicBezTo>
                    <a:pt x="6" y="27"/>
                    <a:pt x="6" y="28"/>
                    <a:pt x="7" y="28"/>
                  </a:cubicBezTo>
                  <a:cubicBezTo>
                    <a:pt x="7" y="28"/>
                    <a:pt x="8" y="30"/>
                    <a:pt x="9" y="30"/>
                  </a:cubicBezTo>
                  <a:cubicBezTo>
                    <a:pt x="9" y="30"/>
                    <a:pt x="10" y="29"/>
                    <a:pt x="10" y="28"/>
                  </a:cubicBezTo>
                  <a:cubicBezTo>
                    <a:pt x="10" y="28"/>
                    <a:pt x="9" y="27"/>
                    <a:pt x="9" y="26"/>
                  </a:cubicBezTo>
                  <a:cubicBezTo>
                    <a:pt x="9" y="26"/>
                    <a:pt x="9" y="24"/>
                    <a:pt x="9" y="24"/>
                  </a:cubicBezTo>
                  <a:cubicBezTo>
                    <a:pt x="9" y="24"/>
                    <a:pt x="10" y="24"/>
                    <a:pt x="11" y="24"/>
                  </a:cubicBezTo>
                  <a:cubicBezTo>
                    <a:pt x="11" y="23"/>
                    <a:pt x="11" y="22"/>
                    <a:pt x="11" y="22"/>
                  </a:cubicBezTo>
                  <a:cubicBezTo>
                    <a:pt x="10" y="21"/>
                    <a:pt x="9" y="21"/>
                    <a:pt x="9" y="21"/>
                  </a:cubicBezTo>
                  <a:cubicBezTo>
                    <a:pt x="8" y="20"/>
                    <a:pt x="8" y="20"/>
                    <a:pt x="8" y="19"/>
                  </a:cubicBezTo>
                  <a:cubicBezTo>
                    <a:pt x="8" y="19"/>
                    <a:pt x="8" y="17"/>
                    <a:pt x="9" y="17"/>
                  </a:cubicBezTo>
                  <a:cubicBezTo>
                    <a:pt x="10" y="16"/>
                    <a:pt x="11" y="18"/>
                    <a:pt x="12" y="17"/>
                  </a:cubicBezTo>
                  <a:cubicBezTo>
                    <a:pt x="13" y="17"/>
                    <a:pt x="14" y="16"/>
                    <a:pt x="15" y="16"/>
                  </a:cubicBezTo>
                  <a:cubicBezTo>
                    <a:pt x="15" y="16"/>
                    <a:pt x="16" y="15"/>
                    <a:pt x="17" y="15"/>
                  </a:cubicBezTo>
                  <a:cubicBezTo>
                    <a:pt x="18" y="15"/>
                    <a:pt x="19" y="16"/>
                    <a:pt x="20" y="15"/>
                  </a:cubicBezTo>
                  <a:cubicBezTo>
                    <a:pt x="20" y="15"/>
                    <a:pt x="20" y="14"/>
                    <a:pt x="20" y="13"/>
                  </a:cubicBezTo>
                  <a:cubicBezTo>
                    <a:pt x="21" y="13"/>
                    <a:pt x="22" y="13"/>
                    <a:pt x="22" y="13"/>
                  </a:cubicBezTo>
                  <a:cubicBezTo>
                    <a:pt x="23" y="12"/>
                    <a:pt x="23" y="12"/>
                    <a:pt x="23" y="11"/>
                  </a:cubicBezTo>
                  <a:cubicBezTo>
                    <a:pt x="23" y="11"/>
                    <a:pt x="22" y="10"/>
                    <a:pt x="22" y="9"/>
                  </a:cubicBezTo>
                  <a:cubicBezTo>
                    <a:pt x="22" y="9"/>
                    <a:pt x="23" y="9"/>
                    <a:pt x="23" y="9"/>
                  </a:cubicBezTo>
                  <a:cubicBezTo>
                    <a:pt x="24" y="8"/>
                    <a:pt x="25" y="8"/>
                    <a:pt x="25" y="9"/>
                  </a:cubicBezTo>
                  <a:cubicBezTo>
                    <a:pt x="26" y="9"/>
                    <a:pt x="27" y="9"/>
                    <a:pt x="27" y="9"/>
                  </a:cubicBezTo>
                  <a:cubicBezTo>
                    <a:pt x="28" y="10"/>
                    <a:pt x="29" y="10"/>
                    <a:pt x="29" y="10"/>
                  </a:cubicBezTo>
                  <a:cubicBezTo>
                    <a:pt x="30" y="10"/>
                    <a:pt x="32" y="10"/>
                    <a:pt x="32" y="10"/>
                  </a:cubicBezTo>
                  <a:cubicBezTo>
                    <a:pt x="33" y="9"/>
                    <a:pt x="34" y="7"/>
                    <a:pt x="35" y="7"/>
                  </a:cubicBezTo>
                  <a:cubicBezTo>
                    <a:pt x="35" y="6"/>
                    <a:pt x="36" y="6"/>
                    <a:pt x="36" y="6"/>
                  </a:cubicBezTo>
                  <a:cubicBezTo>
                    <a:pt x="38" y="5"/>
                    <a:pt x="40" y="5"/>
                    <a:pt x="41" y="4"/>
                  </a:cubicBezTo>
                  <a:cubicBezTo>
                    <a:pt x="42" y="4"/>
                    <a:pt x="43" y="2"/>
                    <a:pt x="44" y="2"/>
                  </a:cubicBezTo>
                  <a:cubicBezTo>
                    <a:pt x="45" y="1"/>
                    <a:pt x="46" y="1"/>
                    <a:pt x="46" y="1"/>
                  </a:cubicBezTo>
                  <a:cubicBezTo>
                    <a:pt x="47" y="0"/>
                    <a:pt x="47" y="0"/>
                    <a:pt x="48" y="0"/>
                  </a:cubicBezTo>
                  <a:cubicBezTo>
                    <a:pt x="48" y="1"/>
                    <a:pt x="48" y="2"/>
                    <a:pt x="48" y="3"/>
                  </a:cubicBezTo>
                  <a:cubicBezTo>
                    <a:pt x="48" y="4"/>
                    <a:pt x="48" y="6"/>
                    <a:pt x="49" y="7"/>
                  </a:cubicBezTo>
                  <a:cubicBezTo>
                    <a:pt x="49" y="8"/>
                    <a:pt x="51" y="9"/>
                    <a:pt x="52" y="10"/>
                  </a:cubicBezTo>
                  <a:cubicBezTo>
                    <a:pt x="53" y="11"/>
                    <a:pt x="55" y="12"/>
                    <a:pt x="55" y="12"/>
                  </a:cubicBezTo>
                  <a:cubicBezTo>
                    <a:pt x="56" y="12"/>
                    <a:pt x="56" y="12"/>
                    <a:pt x="57" y="12"/>
                  </a:cubicBezTo>
                  <a:cubicBezTo>
                    <a:pt x="57" y="13"/>
                    <a:pt x="57" y="14"/>
                    <a:pt x="57" y="14"/>
                  </a:cubicBezTo>
                  <a:cubicBezTo>
                    <a:pt x="57" y="15"/>
                    <a:pt x="57" y="16"/>
                    <a:pt x="57" y="17"/>
                  </a:cubicBezTo>
                  <a:cubicBezTo>
                    <a:pt x="57" y="17"/>
                    <a:pt x="58" y="19"/>
                    <a:pt x="59" y="19"/>
                  </a:cubicBezTo>
                  <a:cubicBezTo>
                    <a:pt x="59" y="20"/>
                    <a:pt x="61" y="21"/>
                    <a:pt x="61" y="21"/>
                  </a:cubicBezTo>
                  <a:cubicBezTo>
                    <a:pt x="62" y="22"/>
                    <a:pt x="63" y="23"/>
                    <a:pt x="63" y="24"/>
                  </a:cubicBezTo>
                  <a:cubicBezTo>
                    <a:pt x="63" y="24"/>
                    <a:pt x="63" y="26"/>
                    <a:pt x="63" y="27"/>
                  </a:cubicBezTo>
                  <a:cubicBezTo>
                    <a:pt x="63" y="29"/>
                    <a:pt x="62" y="32"/>
                    <a:pt x="62" y="34"/>
                  </a:cubicBezTo>
                  <a:cubicBezTo>
                    <a:pt x="62" y="35"/>
                    <a:pt x="61" y="37"/>
                    <a:pt x="61" y="38"/>
                  </a:cubicBezTo>
                  <a:cubicBezTo>
                    <a:pt x="61" y="39"/>
                    <a:pt x="62" y="40"/>
                    <a:pt x="62" y="40"/>
                  </a:cubicBezTo>
                  <a:cubicBezTo>
                    <a:pt x="63" y="41"/>
                    <a:pt x="64" y="42"/>
                    <a:pt x="65" y="42"/>
                  </a:cubicBezTo>
                  <a:cubicBezTo>
                    <a:pt x="65" y="42"/>
                    <a:pt x="67" y="42"/>
                    <a:pt x="68" y="42"/>
                  </a:cubicBezTo>
                  <a:cubicBezTo>
                    <a:pt x="69" y="42"/>
                    <a:pt x="70" y="43"/>
                    <a:pt x="71" y="44"/>
                  </a:cubicBezTo>
                  <a:cubicBezTo>
                    <a:pt x="71" y="44"/>
                    <a:pt x="73" y="45"/>
                    <a:pt x="73" y="4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0" name="Freeform 301"/>
            <p:cNvSpPr>
              <a:spLocks/>
            </p:cNvSpPr>
            <p:nvPr/>
          </p:nvSpPr>
          <p:spPr bwMode="auto">
            <a:xfrm>
              <a:off x="981076" y="2392363"/>
              <a:ext cx="85725" cy="131763"/>
            </a:xfrm>
            <a:custGeom>
              <a:avLst/>
              <a:gdLst/>
              <a:ahLst/>
              <a:cxnLst>
                <a:cxn ang="0">
                  <a:pos x="8" y="59"/>
                </a:cxn>
                <a:cxn ang="0">
                  <a:pos x="7" y="53"/>
                </a:cxn>
                <a:cxn ang="0">
                  <a:pos x="11" y="52"/>
                </a:cxn>
                <a:cxn ang="0">
                  <a:pos x="16" y="53"/>
                </a:cxn>
                <a:cxn ang="0">
                  <a:pos x="16" y="47"/>
                </a:cxn>
                <a:cxn ang="0">
                  <a:pos x="11" y="44"/>
                </a:cxn>
                <a:cxn ang="0">
                  <a:pos x="5" y="42"/>
                </a:cxn>
                <a:cxn ang="0">
                  <a:pos x="5" y="36"/>
                </a:cxn>
                <a:cxn ang="0">
                  <a:pos x="6" y="26"/>
                </a:cxn>
                <a:cxn ang="0">
                  <a:pos x="2" y="21"/>
                </a:cxn>
                <a:cxn ang="0">
                  <a:pos x="0" y="16"/>
                </a:cxn>
                <a:cxn ang="0">
                  <a:pos x="1" y="14"/>
                </a:cxn>
                <a:cxn ang="0">
                  <a:pos x="7" y="7"/>
                </a:cxn>
                <a:cxn ang="0">
                  <a:pos x="14" y="0"/>
                </a:cxn>
                <a:cxn ang="0">
                  <a:pos x="14" y="5"/>
                </a:cxn>
                <a:cxn ang="0">
                  <a:pos x="12" y="12"/>
                </a:cxn>
                <a:cxn ang="0">
                  <a:pos x="11" y="17"/>
                </a:cxn>
                <a:cxn ang="0">
                  <a:pos x="16" y="17"/>
                </a:cxn>
                <a:cxn ang="0">
                  <a:pos x="22" y="24"/>
                </a:cxn>
                <a:cxn ang="0">
                  <a:pos x="25" y="31"/>
                </a:cxn>
                <a:cxn ang="0">
                  <a:pos x="29" y="36"/>
                </a:cxn>
                <a:cxn ang="0">
                  <a:pos x="32" y="38"/>
                </a:cxn>
                <a:cxn ang="0">
                  <a:pos x="34" y="42"/>
                </a:cxn>
                <a:cxn ang="0">
                  <a:pos x="35" y="48"/>
                </a:cxn>
                <a:cxn ang="0">
                  <a:pos x="35" y="52"/>
                </a:cxn>
                <a:cxn ang="0">
                  <a:pos x="39" y="55"/>
                </a:cxn>
                <a:cxn ang="0">
                  <a:pos x="43" y="57"/>
                </a:cxn>
                <a:cxn ang="0">
                  <a:pos x="45" y="62"/>
                </a:cxn>
                <a:cxn ang="0">
                  <a:pos x="46" y="66"/>
                </a:cxn>
                <a:cxn ang="0">
                  <a:pos x="43" y="68"/>
                </a:cxn>
                <a:cxn ang="0">
                  <a:pos x="40" y="70"/>
                </a:cxn>
                <a:cxn ang="0">
                  <a:pos x="38" y="66"/>
                </a:cxn>
                <a:cxn ang="0">
                  <a:pos x="36" y="65"/>
                </a:cxn>
                <a:cxn ang="0">
                  <a:pos x="31" y="66"/>
                </a:cxn>
                <a:cxn ang="0">
                  <a:pos x="26" y="66"/>
                </a:cxn>
                <a:cxn ang="0">
                  <a:pos x="23" y="66"/>
                </a:cxn>
                <a:cxn ang="0">
                  <a:pos x="16" y="66"/>
                </a:cxn>
                <a:cxn ang="0">
                  <a:pos x="12" y="64"/>
                </a:cxn>
                <a:cxn ang="0">
                  <a:pos x="8" y="62"/>
                </a:cxn>
              </a:cxnLst>
              <a:rect l="0" t="0" r="r" b="b"/>
              <a:pathLst>
                <a:path w="46" h="70">
                  <a:moveTo>
                    <a:pt x="8" y="61"/>
                  </a:moveTo>
                  <a:cubicBezTo>
                    <a:pt x="8" y="60"/>
                    <a:pt x="8" y="60"/>
                    <a:pt x="8" y="59"/>
                  </a:cubicBezTo>
                  <a:cubicBezTo>
                    <a:pt x="8" y="58"/>
                    <a:pt x="7" y="57"/>
                    <a:pt x="7" y="56"/>
                  </a:cubicBezTo>
                  <a:cubicBezTo>
                    <a:pt x="7" y="56"/>
                    <a:pt x="6" y="54"/>
                    <a:pt x="7" y="53"/>
                  </a:cubicBezTo>
                  <a:cubicBezTo>
                    <a:pt x="7" y="53"/>
                    <a:pt x="7" y="53"/>
                    <a:pt x="7" y="53"/>
                  </a:cubicBezTo>
                  <a:cubicBezTo>
                    <a:pt x="8" y="52"/>
                    <a:pt x="10" y="52"/>
                    <a:pt x="11" y="52"/>
                  </a:cubicBezTo>
                  <a:cubicBezTo>
                    <a:pt x="12" y="52"/>
                    <a:pt x="13" y="53"/>
                    <a:pt x="13" y="53"/>
                  </a:cubicBezTo>
                  <a:cubicBezTo>
                    <a:pt x="14" y="54"/>
                    <a:pt x="15" y="53"/>
                    <a:pt x="16" y="53"/>
                  </a:cubicBezTo>
                  <a:cubicBezTo>
                    <a:pt x="16" y="52"/>
                    <a:pt x="16" y="51"/>
                    <a:pt x="16" y="50"/>
                  </a:cubicBezTo>
                  <a:cubicBezTo>
                    <a:pt x="16" y="49"/>
                    <a:pt x="16" y="48"/>
                    <a:pt x="16" y="47"/>
                  </a:cubicBezTo>
                  <a:cubicBezTo>
                    <a:pt x="16" y="47"/>
                    <a:pt x="14" y="46"/>
                    <a:pt x="14" y="46"/>
                  </a:cubicBezTo>
                  <a:cubicBezTo>
                    <a:pt x="13" y="45"/>
                    <a:pt x="12" y="44"/>
                    <a:pt x="11" y="44"/>
                  </a:cubicBezTo>
                  <a:cubicBezTo>
                    <a:pt x="10" y="44"/>
                    <a:pt x="8" y="44"/>
                    <a:pt x="8" y="44"/>
                  </a:cubicBezTo>
                  <a:cubicBezTo>
                    <a:pt x="7" y="44"/>
                    <a:pt x="6" y="43"/>
                    <a:pt x="5" y="42"/>
                  </a:cubicBezTo>
                  <a:cubicBezTo>
                    <a:pt x="5" y="42"/>
                    <a:pt x="4" y="41"/>
                    <a:pt x="4" y="40"/>
                  </a:cubicBezTo>
                  <a:cubicBezTo>
                    <a:pt x="4" y="39"/>
                    <a:pt x="5" y="37"/>
                    <a:pt x="5" y="36"/>
                  </a:cubicBezTo>
                  <a:cubicBezTo>
                    <a:pt x="5" y="34"/>
                    <a:pt x="6" y="31"/>
                    <a:pt x="6" y="29"/>
                  </a:cubicBezTo>
                  <a:cubicBezTo>
                    <a:pt x="6" y="28"/>
                    <a:pt x="6" y="26"/>
                    <a:pt x="6" y="26"/>
                  </a:cubicBezTo>
                  <a:cubicBezTo>
                    <a:pt x="6" y="25"/>
                    <a:pt x="5" y="24"/>
                    <a:pt x="4" y="23"/>
                  </a:cubicBezTo>
                  <a:cubicBezTo>
                    <a:pt x="4" y="23"/>
                    <a:pt x="2" y="22"/>
                    <a:pt x="2" y="21"/>
                  </a:cubicBezTo>
                  <a:cubicBezTo>
                    <a:pt x="1" y="21"/>
                    <a:pt x="0" y="19"/>
                    <a:pt x="0" y="19"/>
                  </a:cubicBezTo>
                  <a:cubicBezTo>
                    <a:pt x="0" y="18"/>
                    <a:pt x="0" y="17"/>
                    <a:pt x="0" y="16"/>
                  </a:cubicBezTo>
                  <a:cubicBezTo>
                    <a:pt x="0" y="16"/>
                    <a:pt x="0" y="15"/>
                    <a:pt x="0" y="14"/>
                  </a:cubicBezTo>
                  <a:cubicBezTo>
                    <a:pt x="0" y="14"/>
                    <a:pt x="0" y="14"/>
                    <a:pt x="1" y="14"/>
                  </a:cubicBezTo>
                  <a:cubicBezTo>
                    <a:pt x="2" y="13"/>
                    <a:pt x="3" y="12"/>
                    <a:pt x="4" y="11"/>
                  </a:cubicBezTo>
                  <a:cubicBezTo>
                    <a:pt x="5" y="10"/>
                    <a:pt x="6" y="8"/>
                    <a:pt x="7" y="7"/>
                  </a:cubicBezTo>
                  <a:cubicBezTo>
                    <a:pt x="8" y="6"/>
                    <a:pt x="10" y="4"/>
                    <a:pt x="11" y="3"/>
                  </a:cubicBezTo>
                  <a:cubicBezTo>
                    <a:pt x="11" y="2"/>
                    <a:pt x="13" y="1"/>
                    <a:pt x="14" y="0"/>
                  </a:cubicBezTo>
                  <a:cubicBezTo>
                    <a:pt x="14" y="0"/>
                    <a:pt x="14" y="1"/>
                    <a:pt x="14" y="1"/>
                  </a:cubicBezTo>
                  <a:cubicBezTo>
                    <a:pt x="14" y="2"/>
                    <a:pt x="14" y="4"/>
                    <a:pt x="14" y="5"/>
                  </a:cubicBezTo>
                  <a:cubicBezTo>
                    <a:pt x="14" y="6"/>
                    <a:pt x="14" y="8"/>
                    <a:pt x="13" y="9"/>
                  </a:cubicBezTo>
                  <a:cubicBezTo>
                    <a:pt x="13" y="10"/>
                    <a:pt x="13" y="11"/>
                    <a:pt x="12" y="12"/>
                  </a:cubicBezTo>
                  <a:cubicBezTo>
                    <a:pt x="12" y="12"/>
                    <a:pt x="11" y="14"/>
                    <a:pt x="11" y="15"/>
                  </a:cubicBezTo>
                  <a:cubicBezTo>
                    <a:pt x="11" y="15"/>
                    <a:pt x="11" y="17"/>
                    <a:pt x="11" y="17"/>
                  </a:cubicBezTo>
                  <a:cubicBezTo>
                    <a:pt x="12" y="17"/>
                    <a:pt x="13" y="17"/>
                    <a:pt x="14" y="17"/>
                  </a:cubicBezTo>
                  <a:cubicBezTo>
                    <a:pt x="14" y="17"/>
                    <a:pt x="15" y="17"/>
                    <a:pt x="16" y="17"/>
                  </a:cubicBezTo>
                  <a:cubicBezTo>
                    <a:pt x="17" y="18"/>
                    <a:pt x="19" y="20"/>
                    <a:pt x="20" y="21"/>
                  </a:cubicBezTo>
                  <a:cubicBezTo>
                    <a:pt x="21" y="21"/>
                    <a:pt x="22" y="23"/>
                    <a:pt x="22" y="24"/>
                  </a:cubicBezTo>
                  <a:cubicBezTo>
                    <a:pt x="22" y="25"/>
                    <a:pt x="23" y="27"/>
                    <a:pt x="23" y="28"/>
                  </a:cubicBezTo>
                  <a:cubicBezTo>
                    <a:pt x="24" y="28"/>
                    <a:pt x="24" y="30"/>
                    <a:pt x="25" y="31"/>
                  </a:cubicBezTo>
                  <a:cubicBezTo>
                    <a:pt x="25" y="32"/>
                    <a:pt x="26" y="34"/>
                    <a:pt x="27" y="35"/>
                  </a:cubicBezTo>
                  <a:cubicBezTo>
                    <a:pt x="27" y="35"/>
                    <a:pt x="28" y="36"/>
                    <a:pt x="29" y="36"/>
                  </a:cubicBezTo>
                  <a:cubicBezTo>
                    <a:pt x="29" y="36"/>
                    <a:pt x="30" y="36"/>
                    <a:pt x="31" y="37"/>
                  </a:cubicBezTo>
                  <a:cubicBezTo>
                    <a:pt x="31" y="37"/>
                    <a:pt x="32" y="37"/>
                    <a:pt x="32" y="38"/>
                  </a:cubicBezTo>
                  <a:cubicBezTo>
                    <a:pt x="32" y="38"/>
                    <a:pt x="32" y="40"/>
                    <a:pt x="33" y="40"/>
                  </a:cubicBezTo>
                  <a:cubicBezTo>
                    <a:pt x="33" y="41"/>
                    <a:pt x="34" y="42"/>
                    <a:pt x="34" y="42"/>
                  </a:cubicBezTo>
                  <a:cubicBezTo>
                    <a:pt x="34" y="43"/>
                    <a:pt x="35" y="45"/>
                    <a:pt x="35" y="46"/>
                  </a:cubicBezTo>
                  <a:cubicBezTo>
                    <a:pt x="35" y="46"/>
                    <a:pt x="36" y="48"/>
                    <a:pt x="35" y="48"/>
                  </a:cubicBezTo>
                  <a:cubicBezTo>
                    <a:pt x="35" y="49"/>
                    <a:pt x="35" y="49"/>
                    <a:pt x="35" y="50"/>
                  </a:cubicBezTo>
                  <a:cubicBezTo>
                    <a:pt x="34" y="50"/>
                    <a:pt x="34" y="52"/>
                    <a:pt x="35" y="52"/>
                  </a:cubicBezTo>
                  <a:cubicBezTo>
                    <a:pt x="35" y="53"/>
                    <a:pt x="36" y="54"/>
                    <a:pt x="37" y="54"/>
                  </a:cubicBezTo>
                  <a:cubicBezTo>
                    <a:pt x="38" y="55"/>
                    <a:pt x="39" y="55"/>
                    <a:pt x="39" y="55"/>
                  </a:cubicBezTo>
                  <a:cubicBezTo>
                    <a:pt x="40" y="56"/>
                    <a:pt x="41" y="56"/>
                    <a:pt x="41" y="56"/>
                  </a:cubicBezTo>
                  <a:cubicBezTo>
                    <a:pt x="42" y="56"/>
                    <a:pt x="42" y="57"/>
                    <a:pt x="43" y="57"/>
                  </a:cubicBezTo>
                  <a:cubicBezTo>
                    <a:pt x="43" y="57"/>
                    <a:pt x="43" y="59"/>
                    <a:pt x="44" y="59"/>
                  </a:cubicBezTo>
                  <a:cubicBezTo>
                    <a:pt x="44" y="60"/>
                    <a:pt x="44" y="61"/>
                    <a:pt x="45" y="62"/>
                  </a:cubicBezTo>
                  <a:cubicBezTo>
                    <a:pt x="45" y="62"/>
                    <a:pt x="46" y="64"/>
                    <a:pt x="46" y="64"/>
                  </a:cubicBezTo>
                  <a:cubicBezTo>
                    <a:pt x="46" y="65"/>
                    <a:pt x="46" y="65"/>
                    <a:pt x="46" y="66"/>
                  </a:cubicBezTo>
                  <a:cubicBezTo>
                    <a:pt x="45" y="66"/>
                    <a:pt x="44" y="66"/>
                    <a:pt x="44" y="66"/>
                  </a:cubicBezTo>
                  <a:cubicBezTo>
                    <a:pt x="44" y="67"/>
                    <a:pt x="43" y="68"/>
                    <a:pt x="43" y="68"/>
                  </a:cubicBezTo>
                  <a:cubicBezTo>
                    <a:pt x="43" y="69"/>
                    <a:pt x="42" y="70"/>
                    <a:pt x="41" y="70"/>
                  </a:cubicBezTo>
                  <a:cubicBezTo>
                    <a:pt x="41" y="70"/>
                    <a:pt x="40" y="70"/>
                    <a:pt x="40" y="70"/>
                  </a:cubicBezTo>
                  <a:cubicBezTo>
                    <a:pt x="39" y="69"/>
                    <a:pt x="40" y="68"/>
                    <a:pt x="40" y="68"/>
                  </a:cubicBezTo>
                  <a:cubicBezTo>
                    <a:pt x="40" y="67"/>
                    <a:pt x="39" y="67"/>
                    <a:pt x="38" y="66"/>
                  </a:cubicBezTo>
                  <a:cubicBezTo>
                    <a:pt x="38" y="66"/>
                    <a:pt x="38" y="65"/>
                    <a:pt x="37" y="65"/>
                  </a:cubicBezTo>
                  <a:cubicBezTo>
                    <a:pt x="37" y="65"/>
                    <a:pt x="36" y="65"/>
                    <a:pt x="36" y="65"/>
                  </a:cubicBezTo>
                  <a:cubicBezTo>
                    <a:pt x="35" y="65"/>
                    <a:pt x="34" y="66"/>
                    <a:pt x="34" y="66"/>
                  </a:cubicBezTo>
                  <a:cubicBezTo>
                    <a:pt x="33" y="66"/>
                    <a:pt x="32" y="66"/>
                    <a:pt x="31" y="66"/>
                  </a:cubicBezTo>
                  <a:cubicBezTo>
                    <a:pt x="30" y="66"/>
                    <a:pt x="29" y="66"/>
                    <a:pt x="29" y="66"/>
                  </a:cubicBezTo>
                  <a:cubicBezTo>
                    <a:pt x="28" y="66"/>
                    <a:pt x="26" y="66"/>
                    <a:pt x="26" y="66"/>
                  </a:cubicBezTo>
                  <a:cubicBezTo>
                    <a:pt x="25" y="66"/>
                    <a:pt x="24" y="66"/>
                    <a:pt x="24" y="66"/>
                  </a:cubicBezTo>
                  <a:cubicBezTo>
                    <a:pt x="24" y="66"/>
                    <a:pt x="23" y="66"/>
                    <a:pt x="23" y="66"/>
                  </a:cubicBezTo>
                  <a:cubicBezTo>
                    <a:pt x="22" y="66"/>
                    <a:pt x="21" y="66"/>
                    <a:pt x="20" y="66"/>
                  </a:cubicBezTo>
                  <a:cubicBezTo>
                    <a:pt x="19" y="66"/>
                    <a:pt x="17" y="66"/>
                    <a:pt x="16" y="66"/>
                  </a:cubicBezTo>
                  <a:cubicBezTo>
                    <a:pt x="15" y="66"/>
                    <a:pt x="14" y="65"/>
                    <a:pt x="13" y="65"/>
                  </a:cubicBezTo>
                  <a:cubicBezTo>
                    <a:pt x="13" y="65"/>
                    <a:pt x="12" y="64"/>
                    <a:pt x="12" y="64"/>
                  </a:cubicBezTo>
                  <a:cubicBezTo>
                    <a:pt x="11" y="64"/>
                    <a:pt x="10" y="63"/>
                    <a:pt x="9" y="63"/>
                  </a:cubicBezTo>
                  <a:cubicBezTo>
                    <a:pt x="9" y="63"/>
                    <a:pt x="8" y="62"/>
                    <a:pt x="8" y="62"/>
                  </a:cubicBezTo>
                  <a:cubicBezTo>
                    <a:pt x="8" y="61"/>
                    <a:pt x="8" y="61"/>
                    <a:pt x="8" y="6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1" name="Freeform 302"/>
            <p:cNvSpPr>
              <a:spLocks/>
            </p:cNvSpPr>
            <p:nvPr/>
          </p:nvSpPr>
          <p:spPr bwMode="auto">
            <a:xfrm>
              <a:off x="1017588" y="2478088"/>
              <a:ext cx="58738" cy="77788"/>
            </a:xfrm>
            <a:custGeom>
              <a:avLst/>
              <a:gdLst/>
              <a:ahLst/>
              <a:cxnLst>
                <a:cxn ang="0">
                  <a:pos x="26" y="18"/>
                </a:cxn>
                <a:cxn ang="0">
                  <a:pos x="26" y="18"/>
                </a:cxn>
                <a:cxn ang="0">
                  <a:pos x="26" y="15"/>
                </a:cxn>
                <a:cxn ang="0">
                  <a:pos x="26" y="14"/>
                </a:cxn>
                <a:cxn ang="0">
                  <a:pos x="26" y="11"/>
                </a:cxn>
                <a:cxn ang="0">
                  <a:pos x="24" y="9"/>
                </a:cxn>
                <a:cxn ang="0">
                  <a:pos x="21" y="7"/>
                </a:cxn>
                <a:cxn ang="0">
                  <a:pos x="18" y="5"/>
                </a:cxn>
                <a:cxn ang="0">
                  <a:pos x="18" y="3"/>
                </a:cxn>
                <a:cxn ang="0">
                  <a:pos x="20" y="1"/>
                </a:cxn>
                <a:cxn ang="0">
                  <a:pos x="22" y="0"/>
                </a:cxn>
                <a:cxn ang="0">
                  <a:pos x="25" y="2"/>
                </a:cxn>
                <a:cxn ang="0">
                  <a:pos x="27" y="3"/>
                </a:cxn>
                <a:cxn ang="0">
                  <a:pos x="29" y="8"/>
                </a:cxn>
                <a:cxn ang="0">
                  <a:pos x="31" y="14"/>
                </a:cxn>
                <a:cxn ang="0">
                  <a:pos x="30" y="18"/>
                </a:cxn>
                <a:cxn ang="0">
                  <a:pos x="30" y="22"/>
                </a:cxn>
                <a:cxn ang="0">
                  <a:pos x="31" y="24"/>
                </a:cxn>
                <a:cxn ang="0">
                  <a:pos x="30" y="25"/>
                </a:cxn>
                <a:cxn ang="0">
                  <a:pos x="29" y="25"/>
                </a:cxn>
                <a:cxn ang="0">
                  <a:pos x="28" y="26"/>
                </a:cxn>
                <a:cxn ang="0">
                  <a:pos x="28" y="28"/>
                </a:cxn>
                <a:cxn ang="0">
                  <a:pos x="24" y="31"/>
                </a:cxn>
                <a:cxn ang="0">
                  <a:pos x="21" y="34"/>
                </a:cxn>
                <a:cxn ang="0">
                  <a:pos x="18" y="34"/>
                </a:cxn>
                <a:cxn ang="0">
                  <a:pos x="14" y="35"/>
                </a:cxn>
                <a:cxn ang="0">
                  <a:pos x="9" y="37"/>
                </a:cxn>
                <a:cxn ang="0">
                  <a:pos x="6" y="41"/>
                </a:cxn>
                <a:cxn ang="0">
                  <a:pos x="5" y="38"/>
                </a:cxn>
                <a:cxn ang="0">
                  <a:pos x="5" y="35"/>
                </a:cxn>
                <a:cxn ang="0">
                  <a:pos x="3" y="34"/>
                </a:cxn>
                <a:cxn ang="0">
                  <a:pos x="1" y="33"/>
                </a:cxn>
                <a:cxn ang="0">
                  <a:pos x="0" y="31"/>
                </a:cxn>
                <a:cxn ang="0">
                  <a:pos x="1" y="29"/>
                </a:cxn>
                <a:cxn ang="0">
                  <a:pos x="2" y="27"/>
                </a:cxn>
                <a:cxn ang="0">
                  <a:pos x="1" y="26"/>
                </a:cxn>
                <a:cxn ang="0">
                  <a:pos x="0" y="25"/>
                </a:cxn>
                <a:cxn ang="0">
                  <a:pos x="0" y="23"/>
                </a:cxn>
                <a:cxn ang="0">
                  <a:pos x="2" y="22"/>
                </a:cxn>
                <a:cxn ang="0">
                  <a:pos x="3" y="21"/>
                </a:cxn>
                <a:cxn ang="0">
                  <a:pos x="3" y="20"/>
                </a:cxn>
                <a:cxn ang="0">
                  <a:pos x="4" y="20"/>
                </a:cxn>
                <a:cxn ang="0">
                  <a:pos x="6" y="20"/>
                </a:cxn>
                <a:cxn ang="0">
                  <a:pos x="9" y="20"/>
                </a:cxn>
                <a:cxn ang="0">
                  <a:pos x="11" y="20"/>
                </a:cxn>
                <a:cxn ang="0">
                  <a:pos x="14" y="20"/>
                </a:cxn>
                <a:cxn ang="0">
                  <a:pos x="16" y="19"/>
                </a:cxn>
                <a:cxn ang="0">
                  <a:pos x="17" y="19"/>
                </a:cxn>
                <a:cxn ang="0">
                  <a:pos x="18" y="20"/>
                </a:cxn>
                <a:cxn ang="0">
                  <a:pos x="20" y="22"/>
                </a:cxn>
                <a:cxn ang="0">
                  <a:pos x="20" y="24"/>
                </a:cxn>
                <a:cxn ang="0">
                  <a:pos x="21" y="24"/>
                </a:cxn>
                <a:cxn ang="0">
                  <a:pos x="23" y="22"/>
                </a:cxn>
                <a:cxn ang="0">
                  <a:pos x="24" y="20"/>
                </a:cxn>
                <a:cxn ang="0">
                  <a:pos x="26" y="20"/>
                </a:cxn>
                <a:cxn ang="0">
                  <a:pos x="26" y="18"/>
                </a:cxn>
              </a:cxnLst>
              <a:rect l="0" t="0" r="r" b="b"/>
              <a:pathLst>
                <a:path w="31" h="41">
                  <a:moveTo>
                    <a:pt x="26" y="18"/>
                  </a:moveTo>
                  <a:cubicBezTo>
                    <a:pt x="26" y="18"/>
                    <a:pt x="26" y="18"/>
                    <a:pt x="26" y="18"/>
                  </a:cubicBezTo>
                  <a:cubicBezTo>
                    <a:pt x="27" y="18"/>
                    <a:pt x="26" y="16"/>
                    <a:pt x="26" y="15"/>
                  </a:cubicBezTo>
                  <a:cubicBezTo>
                    <a:pt x="26" y="15"/>
                    <a:pt x="26" y="14"/>
                    <a:pt x="26" y="14"/>
                  </a:cubicBezTo>
                  <a:cubicBezTo>
                    <a:pt x="26" y="13"/>
                    <a:pt x="26" y="12"/>
                    <a:pt x="26" y="11"/>
                  </a:cubicBezTo>
                  <a:cubicBezTo>
                    <a:pt x="25" y="10"/>
                    <a:pt x="24" y="10"/>
                    <a:pt x="24" y="9"/>
                  </a:cubicBezTo>
                  <a:cubicBezTo>
                    <a:pt x="23" y="9"/>
                    <a:pt x="22" y="8"/>
                    <a:pt x="21" y="7"/>
                  </a:cubicBezTo>
                  <a:cubicBezTo>
                    <a:pt x="20" y="6"/>
                    <a:pt x="19" y="5"/>
                    <a:pt x="18" y="5"/>
                  </a:cubicBezTo>
                  <a:cubicBezTo>
                    <a:pt x="18" y="4"/>
                    <a:pt x="18" y="3"/>
                    <a:pt x="18" y="3"/>
                  </a:cubicBezTo>
                  <a:cubicBezTo>
                    <a:pt x="18" y="2"/>
                    <a:pt x="19" y="1"/>
                    <a:pt x="20" y="1"/>
                  </a:cubicBezTo>
                  <a:cubicBezTo>
                    <a:pt x="20" y="1"/>
                    <a:pt x="21" y="0"/>
                    <a:pt x="22" y="0"/>
                  </a:cubicBezTo>
                  <a:cubicBezTo>
                    <a:pt x="23" y="0"/>
                    <a:pt x="24" y="1"/>
                    <a:pt x="25" y="2"/>
                  </a:cubicBezTo>
                  <a:cubicBezTo>
                    <a:pt x="26" y="2"/>
                    <a:pt x="27" y="3"/>
                    <a:pt x="27" y="3"/>
                  </a:cubicBezTo>
                  <a:cubicBezTo>
                    <a:pt x="28" y="4"/>
                    <a:pt x="29" y="7"/>
                    <a:pt x="29" y="8"/>
                  </a:cubicBezTo>
                  <a:cubicBezTo>
                    <a:pt x="30" y="9"/>
                    <a:pt x="31" y="12"/>
                    <a:pt x="31" y="14"/>
                  </a:cubicBezTo>
                  <a:cubicBezTo>
                    <a:pt x="31" y="15"/>
                    <a:pt x="30" y="17"/>
                    <a:pt x="30" y="18"/>
                  </a:cubicBezTo>
                  <a:cubicBezTo>
                    <a:pt x="30" y="19"/>
                    <a:pt x="30" y="21"/>
                    <a:pt x="30" y="22"/>
                  </a:cubicBezTo>
                  <a:cubicBezTo>
                    <a:pt x="30" y="22"/>
                    <a:pt x="31" y="23"/>
                    <a:pt x="31" y="24"/>
                  </a:cubicBezTo>
                  <a:cubicBezTo>
                    <a:pt x="31" y="24"/>
                    <a:pt x="30" y="25"/>
                    <a:pt x="30" y="25"/>
                  </a:cubicBezTo>
                  <a:cubicBezTo>
                    <a:pt x="30" y="25"/>
                    <a:pt x="29" y="25"/>
                    <a:pt x="29" y="25"/>
                  </a:cubicBezTo>
                  <a:cubicBezTo>
                    <a:pt x="28" y="25"/>
                    <a:pt x="28" y="26"/>
                    <a:pt x="28" y="26"/>
                  </a:cubicBezTo>
                  <a:cubicBezTo>
                    <a:pt x="28" y="27"/>
                    <a:pt x="28" y="28"/>
                    <a:pt x="28" y="28"/>
                  </a:cubicBezTo>
                  <a:cubicBezTo>
                    <a:pt x="27" y="29"/>
                    <a:pt x="25" y="31"/>
                    <a:pt x="24" y="31"/>
                  </a:cubicBezTo>
                  <a:cubicBezTo>
                    <a:pt x="23" y="32"/>
                    <a:pt x="22" y="33"/>
                    <a:pt x="21" y="34"/>
                  </a:cubicBezTo>
                  <a:cubicBezTo>
                    <a:pt x="21" y="34"/>
                    <a:pt x="19" y="34"/>
                    <a:pt x="18" y="34"/>
                  </a:cubicBezTo>
                  <a:cubicBezTo>
                    <a:pt x="17" y="34"/>
                    <a:pt x="15" y="35"/>
                    <a:pt x="14" y="35"/>
                  </a:cubicBezTo>
                  <a:cubicBezTo>
                    <a:pt x="12" y="35"/>
                    <a:pt x="10" y="37"/>
                    <a:pt x="9" y="37"/>
                  </a:cubicBezTo>
                  <a:cubicBezTo>
                    <a:pt x="8" y="38"/>
                    <a:pt x="7" y="39"/>
                    <a:pt x="6" y="41"/>
                  </a:cubicBezTo>
                  <a:cubicBezTo>
                    <a:pt x="6" y="40"/>
                    <a:pt x="5" y="39"/>
                    <a:pt x="5" y="38"/>
                  </a:cubicBezTo>
                  <a:cubicBezTo>
                    <a:pt x="5" y="37"/>
                    <a:pt x="6" y="36"/>
                    <a:pt x="5" y="35"/>
                  </a:cubicBezTo>
                  <a:cubicBezTo>
                    <a:pt x="5" y="35"/>
                    <a:pt x="3" y="34"/>
                    <a:pt x="3" y="34"/>
                  </a:cubicBezTo>
                  <a:cubicBezTo>
                    <a:pt x="2" y="34"/>
                    <a:pt x="1" y="33"/>
                    <a:pt x="1" y="33"/>
                  </a:cubicBezTo>
                  <a:cubicBezTo>
                    <a:pt x="0" y="33"/>
                    <a:pt x="0" y="32"/>
                    <a:pt x="0" y="31"/>
                  </a:cubicBezTo>
                  <a:cubicBezTo>
                    <a:pt x="0" y="31"/>
                    <a:pt x="1" y="29"/>
                    <a:pt x="1" y="29"/>
                  </a:cubicBezTo>
                  <a:cubicBezTo>
                    <a:pt x="1" y="29"/>
                    <a:pt x="2" y="28"/>
                    <a:pt x="2" y="27"/>
                  </a:cubicBezTo>
                  <a:cubicBezTo>
                    <a:pt x="2" y="27"/>
                    <a:pt x="2" y="26"/>
                    <a:pt x="1" y="26"/>
                  </a:cubicBezTo>
                  <a:cubicBezTo>
                    <a:pt x="1" y="25"/>
                    <a:pt x="0" y="25"/>
                    <a:pt x="0" y="25"/>
                  </a:cubicBezTo>
                  <a:cubicBezTo>
                    <a:pt x="0" y="25"/>
                    <a:pt x="0" y="23"/>
                    <a:pt x="0" y="23"/>
                  </a:cubicBezTo>
                  <a:cubicBezTo>
                    <a:pt x="0" y="22"/>
                    <a:pt x="2" y="23"/>
                    <a:pt x="2" y="22"/>
                  </a:cubicBezTo>
                  <a:cubicBezTo>
                    <a:pt x="2" y="22"/>
                    <a:pt x="3" y="21"/>
                    <a:pt x="3" y="21"/>
                  </a:cubicBezTo>
                  <a:cubicBezTo>
                    <a:pt x="3" y="20"/>
                    <a:pt x="3" y="20"/>
                    <a:pt x="3" y="20"/>
                  </a:cubicBezTo>
                  <a:cubicBezTo>
                    <a:pt x="3" y="20"/>
                    <a:pt x="4" y="20"/>
                    <a:pt x="4" y="20"/>
                  </a:cubicBezTo>
                  <a:cubicBezTo>
                    <a:pt x="4" y="20"/>
                    <a:pt x="5" y="20"/>
                    <a:pt x="6" y="20"/>
                  </a:cubicBezTo>
                  <a:cubicBezTo>
                    <a:pt x="6" y="20"/>
                    <a:pt x="8" y="20"/>
                    <a:pt x="9" y="20"/>
                  </a:cubicBezTo>
                  <a:cubicBezTo>
                    <a:pt x="9" y="20"/>
                    <a:pt x="10" y="20"/>
                    <a:pt x="11" y="20"/>
                  </a:cubicBezTo>
                  <a:cubicBezTo>
                    <a:pt x="12" y="20"/>
                    <a:pt x="13" y="20"/>
                    <a:pt x="14" y="20"/>
                  </a:cubicBezTo>
                  <a:cubicBezTo>
                    <a:pt x="14" y="20"/>
                    <a:pt x="15" y="19"/>
                    <a:pt x="16" y="19"/>
                  </a:cubicBezTo>
                  <a:cubicBezTo>
                    <a:pt x="16" y="19"/>
                    <a:pt x="17" y="19"/>
                    <a:pt x="17" y="19"/>
                  </a:cubicBezTo>
                  <a:cubicBezTo>
                    <a:pt x="18" y="19"/>
                    <a:pt x="18" y="20"/>
                    <a:pt x="18" y="20"/>
                  </a:cubicBezTo>
                  <a:cubicBezTo>
                    <a:pt x="19" y="21"/>
                    <a:pt x="20" y="21"/>
                    <a:pt x="20" y="22"/>
                  </a:cubicBezTo>
                  <a:cubicBezTo>
                    <a:pt x="20" y="22"/>
                    <a:pt x="19" y="23"/>
                    <a:pt x="20" y="24"/>
                  </a:cubicBezTo>
                  <a:cubicBezTo>
                    <a:pt x="20" y="24"/>
                    <a:pt x="21" y="24"/>
                    <a:pt x="21" y="24"/>
                  </a:cubicBezTo>
                  <a:cubicBezTo>
                    <a:pt x="22" y="24"/>
                    <a:pt x="23" y="23"/>
                    <a:pt x="23" y="22"/>
                  </a:cubicBezTo>
                  <a:cubicBezTo>
                    <a:pt x="23" y="22"/>
                    <a:pt x="24" y="21"/>
                    <a:pt x="24" y="20"/>
                  </a:cubicBezTo>
                  <a:cubicBezTo>
                    <a:pt x="24" y="20"/>
                    <a:pt x="25" y="20"/>
                    <a:pt x="26" y="20"/>
                  </a:cubicBezTo>
                  <a:cubicBezTo>
                    <a:pt x="26" y="19"/>
                    <a:pt x="26" y="19"/>
                    <a:pt x="26" y="1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2" name="Freeform 303"/>
            <p:cNvSpPr>
              <a:spLocks/>
            </p:cNvSpPr>
            <p:nvPr/>
          </p:nvSpPr>
          <p:spPr bwMode="auto">
            <a:xfrm>
              <a:off x="877888" y="2498725"/>
              <a:ext cx="109538" cy="90488"/>
            </a:xfrm>
            <a:custGeom>
              <a:avLst/>
              <a:gdLst/>
              <a:ahLst/>
              <a:cxnLst>
                <a:cxn ang="0">
                  <a:pos x="53" y="4"/>
                </a:cxn>
                <a:cxn ang="0">
                  <a:pos x="54" y="5"/>
                </a:cxn>
                <a:cxn ang="0">
                  <a:pos x="56" y="10"/>
                </a:cxn>
                <a:cxn ang="0">
                  <a:pos x="53" y="13"/>
                </a:cxn>
                <a:cxn ang="0">
                  <a:pos x="54" y="16"/>
                </a:cxn>
                <a:cxn ang="0">
                  <a:pos x="57" y="19"/>
                </a:cxn>
                <a:cxn ang="0">
                  <a:pos x="56" y="25"/>
                </a:cxn>
                <a:cxn ang="0">
                  <a:pos x="56" y="33"/>
                </a:cxn>
                <a:cxn ang="0">
                  <a:pos x="58" y="35"/>
                </a:cxn>
                <a:cxn ang="0">
                  <a:pos x="55" y="38"/>
                </a:cxn>
                <a:cxn ang="0">
                  <a:pos x="56" y="41"/>
                </a:cxn>
                <a:cxn ang="0">
                  <a:pos x="53" y="41"/>
                </a:cxn>
                <a:cxn ang="0">
                  <a:pos x="52" y="41"/>
                </a:cxn>
                <a:cxn ang="0">
                  <a:pos x="47" y="40"/>
                </a:cxn>
                <a:cxn ang="0">
                  <a:pos x="42" y="43"/>
                </a:cxn>
                <a:cxn ang="0">
                  <a:pos x="35" y="46"/>
                </a:cxn>
                <a:cxn ang="0">
                  <a:pos x="29" y="47"/>
                </a:cxn>
                <a:cxn ang="0">
                  <a:pos x="26" y="47"/>
                </a:cxn>
                <a:cxn ang="0">
                  <a:pos x="22" y="46"/>
                </a:cxn>
                <a:cxn ang="0">
                  <a:pos x="19" y="45"/>
                </a:cxn>
                <a:cxn ang="0">
                  <a:pos x="20" y="42"/>
                </a:cxn>
                <a:cxn ang="0">
                  <a:pos x="22" y="39"/>
                </a:cxn>
                <a:cxn ang="0">
                  <a:pos x="23" y="35"/>
                </a:cxn>
                <a:cxn ang="0">
                  <a:pos x="25" y="32"/>
                </a:cxn>
                <a:cxn ang="0">
                  <a:pos x="28" y="29"/>
                </a:cxn>
                <a:cxn ang="0">
                  <a:pos x="30" y="25"/>
                </a:cxn>
                <a:cxn ang="0">
                  <a:pos x="31" y="22"/>
                </a:cxn>
                <a:cxn ang="0">
                  <a:pos x="29" y="19"/>
                </a:cxn>
                <a:cxn ang="0">
                  <a:pos x="23" y="20"/>
                </a:cxn>
                <a:cxn ang="0">
                  <a:pos x="18" y="21"/>
                </a:cxn>
                <a:cxn ang="0">
                  <a:pos x="11" y="22"/>
                </a:cxn>
                <a:cxn ang="0">
                  <a:pos x="7" y="21"/>
                </a:cxn>
                <a:cxn ang="0">
                  <a:pos x="1" y="18"/>
                </a:cxn>
                <a:cxn ang="0">
                  <a:pos x="1" y="14"/>
                </a:cxn>
                <a:cxn ang="0">
                  <a:pos x="0" y="11"/>
                </a:cxn>
                <a:cxn ang="0">
                  <a:pos x="0" y="6"/>
                </a:cxn>
                <a:cxn ang="0">
                  <a:pos x="1" y="4"/>
                </a:cxn>
                <a:cxn ang="0">
                  <a:pos x="4" y="4"/>
                </a:cxn>
                <a:cxn ang="0">
                  <a:pos x="10" y="6"/>
                </a:cxn>
                <a:cxn ang="0">
                  <a:pos x="14" y="4"/>
                </a:cxn>
                <a:cxn ang="0">
                  <a:pos x="19" y="3"/>
                </a:cxn>
                <a:cxn ang="0">
                  <a:pos x="25" y="4"/>
                </a:cxn>
                <a:cxn ang="0">
                  <a:pos x="29" y="3"/>
                </a:cxn>
                <a:cxn ang="0">
                  <a:pos x="32" y="5"/>
                </a:cxn>
                <a:cxn ang="0">
                  <a:pos x="35" y="3"/>
                </a:cxn>
                <a:cxn ang="0">
                  <a:pos x="41" y="0"/>
                </a:cxn>
                <a:cxn ang="0">
                  <a:pos x="47" y="1"/>
                </a:cxn>
                <a:cxn ang="0">
                  <a:pos x="49" y="3"/>
                </a:cxn>
                <a:cxn ang="0">
                  <a:pos x="53" y="4"/>
                </a:cxn>
              </a:cxnLst>
              <a:rect l="0" t="0" r="r" b="b"/>
              <a:pathLst>
                <a:path w="58" h="48">
                  <a:moveTo>
                    <a:pt x="53" y="4"/>
                  </a:moveTo>
                  <a:cubicBezTo>
                    <a:pt x="53" y="4"/>
                    <a:pt x="53" y="4"/>
                    <a:pt x="53" y="4"/>
                  </a:cubicBezTo>
                  <a:cubicBezTo>
                    <a:pt x="53" y="4"/>
                    <a:pt x="53" y="4"/>
                    <a:pt x="53" y="4"/>
                  </a:cubicBezTo>
                  <a:cubicBezTo>
                    <a:pt x="53" y="4"/>
                    <a:pt x="54" y="5"/>
                    <a:pt x="54" y="5"/>
                  </a:cubicBezTo>
                  <a:cubicBezTo>
                    <a:pt x="55" y="5"/>
                    <a:pt x="56" y="7"/>
                    <a:pt x="56" y="7"/>
                  </a:cubicBezTo>
                  <a:cubicBezTo>
                    <a:pt x="56" y="8"/>
                    <a:pt x="56" y="10"/>
                    <a:pt x="56" y="10"/>
                  </a:cubicBezTo>
                  <a:cubicBezTo>
                    <a:pt x="56" y="11"/>
                    <a:pt x="55" y="12"/>
                    <a:pt x="55" y="12"/>
                  </a:cubicBezTo>
                  <a:cubicBezTo>
                    <a:pt x="54" y="13"/>
                    <a:pt x="54" y="13"/>
                    <a:pt x="53" y="13"/>
                  </a:cubicBezTo>
                  <a:cubicBezTo>
                    <a:pt x="53" y="13"/>
                    <a:pt x="53" y="14"/>
                    <a:pt x="53" y="14"/>
                  </a:cubicBezTo>
                  <a:cubicBezTo>
                    <a:pt x="53" y="15"/>
                    <a:pt x="53" y="16"/>
                    <a:pt x="54" y="16"/>
                  </a:cubicBezTo>
                  <a:cubicBezTo>
                    <a:pt x="54" y="17"/>
                    <a:pt x="55" y="17"/>
                    <a:pt x="55" y="18"/>
                  </a:cubicBezTo>
                  <a:cubicBezTo>
                    <a:pt x="56" y="18"/>
                    <a:pt x="56" y="19"/>
                    <a:pt x="57" y="19"/>
                  </a:cubicBezTo>
                  <a:cubicBezTo>
                    <a:pt x="57" y="20"/>
                    <a:pt x="57" y="21"/>
                    <a:pt x="57" y="22"/>
                  </a:cubicBezTo>
                  <a:cubicBezTo>
                    <a:pt x="57" y="23"/>
                    <a:pt x="57" y="24"/>
                    <a:pt x="56" y="25"/>
                  </a:cubicBezTo>
                  <a:cubicBezTo>
                    <a:pt x="56" y="26"/>
                    <a:pt x="55" y="28"/>
                    <a:pt x="55" y="30"/>
                  </a:cubicBezTo>
                  <a:cubicBezTo>
                    <a:pt x="55" y="30"/>
                    <a:pt x="56" y="32"/>
                    <a:pt x="56" y="33"/>
                  </a:cubicBezTo>
                  <a:cubicBezTo>
                    <a:pt x="56" y="33"/>
                    <a:pt x="57" y="34"/>
                    <a:pt x="57" y="35"/>
                  </a:cubicBezTo>
                  <a:cubicBezTo>
                    <a:pt x="58" y="35"/>
                    <a:pt x="58" y="35"/>
                    <a:pt x="58" y="35"/>
                  </a:cubicBezTo>
                  <a:cubicBezTo>
                    <a:pt x="58" y="35"/>
                    <a:pt x="57" y="36"/>
                    <a:pt x="57" y="36"/>
                  </a:cubicBezTo>
                  <a:cubicBezTo>
                    <a:pt x="56" y="37"/>
                    <a:pt x="55" y="37"/>
                    <a:pt x="55" y="38"/>
                  </a:cubicBezTo>
                  <a:cubicBezTo>
                    <a:pt x="55" y="38"/>
                    <a:pt x="55" y="39"/>
                    <a:pt x="55" y="39"/>
                  </a:cubicBezTo>
                  <a:cubicBezTo>
                    <a:pt x="55" y="39"/>
                    <a:pt x="56" y="40"/>
                    <a:pt x="56" y="41"/>
                  </a:cubicBezTo>
                  <a:cubicBezTo>
                    <a:pt x="56" y="41"/>
                    <a:pt x="55" y="41"/>
                    <a:pt x="55" y="42"/>
                  </a:cubicBezTo>
                  <a:cubicBezTo>
                    <a:pt x="54" y="42"/>
                    <a:pt x="53" y="41"/>
                    <a:pt x="53" y="41"/>
                  </a:cubicBezTo>
                  <a:cubicBezTo>
                    <a:pt x="53" y="41"/>
                    <a:pt x="53" y="41"/>
                    <a:pt x="53" y="41"/>
                  </a:cubicBezTo>
                  <a:cubicBezTo>
                    <a:pt x="52" y="41"/>
                    <a:pt x="52" y="41"/>
                    <a:pt x="52" y="41"/>
                  </a:cubicBezTo>
                  <a:cubicBezTo>
                    <a:pt x="52" y="41"/>
                    <a:pt x="51" y="41"/>
                    <a:pt x="50" y="40"/>
                  </a:cubicBezTo>
                  <a:cubicBezTo>
                    <a:pt x="49" y="40"/>
                    <a:pt x="48" y="40"/>
                    <a:pt x="47" y="40"/>
                  </a:cubicBezTo>
                  <a:cubicBezTo>
                    <a:pt x="46" y="41"/>
                    <a:pt x="44" y="41"/>
                    <a:pt x="43" y="41"/>
                  </a:cubicBezTo>
                  <a:cubicBezTo>
                    <a:pt x="43" y="42"/>
                    <a:pt x="42" y="43"/>
                    <a:pt x="42" y="43"/>
                  </a:cubicBezTo>
                  <a:cubicBezTo>
                    <a:pt x="41" y="44"/>
                    <a:pt x="40" y="45"/>
                    <a:pt x="39" y="45"/>
                  </a:cubicBezTo>
                  <a:cubicBezTo>
                    <a:pt x="38" y="45"/>
                    <a:pt x="36" y="45"/>
                    <a:pt x="35" y="46"/>
                  </a:cubicBezTo>
                  <a:cubicBezTo>
                    <a:pt x="34" y="46"/>
                    <a:pt x="33" y="47"/>
                    <a:pt x="32" y="47"/>
                  </a:cubicBezTo>
                  <a:cubicBezTo>
                    <a:pt x="31" y="47"/>
                    <a:pt x="29" y="47"/>
                    <a:pt x="29" y="47"/>
                  </a:cubicBezTo>
                  <a:cubicBezTo>
                    <a:pt x="28" y="47"/>
                    <a:pt x="27" y="47"/>
                    <a:pt x="26" y="48"/>
                  </a:cubicBezTo>
                  <a:cubicBezTo>
                    <a:pt x="26" y="47"/>
                    <a:pt x="26" y="47"/>
                    <a:pt x="26" y="47"/>
                  </a:cubicBezTo>
                  <a:cubicBezTo>
                    <a:pt x="26" y="46"/>
                    <a:pt x="25" y="46"/>
                    <a:pt x="25" y="46"/>
                  </a:cubicBezTo>
                  <a:cubicBezTo>
                    <a:pt x="24" y="45"/>
                    <a:pt x="23" y="46"/>
                    <a:pt x="22" y="46"/>
                  </a:cubicBezTo>
                  <a:cubicBezTo>
                    <a:pt x="22" y="46"/>
                    <a:pt x="21" y="46"/>
                    <a:pt x="21" y="46"/>
                  </a:cubicBezTo>
                  <a:cubicBezTo>
                    <a:pt x="20" y="45"/>
                    <a:pt x="19" y="45"/>
                    <a:pt x="19" y="45"/>
                  </a:cubicBezTo>
                  <a:cubicBezTo>
                    <a:pt x="19" y="44"/>
                    <a:pt x="19" y="43"/>
                    <a:pt x="19" y="43"/>
                  </a:cubicBezTo>
                  <a:cubicBezTo>
                    <a:pt x="19" y="42"/>
                    <a:pt x="20" y="42"/>
                    <a:pt x="20" y="42"/>
                  </a:cubicBezTo>
                  <a:cubicBezTo>
                    <a:pt x="20" y="41"/>
                    <a:pt x="21" y="41"/>
                    <a:pt x="21" y="41"/>
                  </a:cubicBezTo>
                  <a:cubicBezTo>
                    <a:pt x="21" y="40"/>
                    <a:pt x="22" y="40"/>
                    <a:pt x="22" y="39"/>
                  </a:cubicBezTo>
                  <a:cubicBezTo>
                    <a:pt x="22" y="39"/>
                    <a:pt x="23" y="38"/>
                    <a:pt x="23" y="37"/>
                  </a:cubicBezTo>
                  <a:cubicBezTo>
                    <a:pt x="23" y="37"/>
                    <a:pt x="23" y="36"/>
                    <a:pt x="23" y="35"/>
                  </a:cubicBezTo>
                  <a:cubicBezTo>
                    <a:pt x="23" y="35"/>
                    <a:pt x="23" y="34"/>
                    <a:pt x="23" y="33"/>
                  </a:cubicBezTo>
                  <a:cubicBezTo>
                    <a:pt x="24" y="33"/>
                    <a:pt x="24" y="32"/>
                    <a:pt x="25" y="32"/>
                  </a:cubicBezTo>
                  <a:cubicBezTo>
                    <a:pt x="25" y="31"/>
                    <a:pt x="27" y="31"/>
                    <a:pt x="27" y="30"/>
                  </a:cubicBezTo>
                  <a:cubicBezTo>
                    <a:pt x="27" y="30"/>
                    <a:pt x="28" y="29"/>
                    <a:pt x="28" y="29"/>
                  </a:cubicBezTo>
                  <a:cubicBezTo>
                    <a:pt x="28" y="28"/>
                    <a:pt x="28" y="27"/>
                    <a:pt x="29" y="27"/>
                  </a:cubicBezTo>
                  <a:cubicBezTo>
                    <a:pt x="29" y="26"/>
                    <a:pt x="30" y="26"/>
                    <a:pt x="30" y="25"/>
                  </a:cubicBezTo>
                  <a:cubicBezTo>
                    <a:pt x="30" y="25"/>
                    <a:pt x="31" y="24"/>
                    <a:pt x="31" y="23"/>
                  </a:cubicBezTo>
                  <a:cubicBezTo>
                    <a:pt x="31" y="23"/>
                    <a:pt x="31" y="22"/>
                    <a:pt x="31" y="22"/>
                  </a:cubicBezTo>
                  <a:cubicBezTo>
                    <a:pt x="31" y="21"/>
                    <a:pt x="31" y="20"/>
                    <a:pt x="30" y="20"/>
                  </a:cubicBezTo>
                  <a:cubicBezTo>
                    <a:pt x="30" y="19"/>
                    <a:pt x="29" y="19"/>
                    <a:pt x="29" y="19"/>
                  </a:cubicBezTo>
                  <a:cubicBezTo>
                    <a:pt x="28" y="19"/>
                    <a:pt x="26" y="19"/>
                    <a:pt x="25" y="19"/>
                  </a:cubicBezTo>
                  <a:cubicBezTo>
                    <a:pt x="25" y="19"/>
                    <a:pt x="24" y="19"/>
                    <a:pt x="23" y="20"/>
                  </a:cubicBezTo>
                  <a:cubicBezTo>
                    <a:pt x="23" y="20"/>
                    <a:pt x="21" y="19"/>
                    <a:pt x="21" y="19"/>
                  </a:cubicBezTo>
                  <a:cubicBezTo>
                    <a:pt x="20" y="19"/>
                    <a:pt x="18" y="21"/>
                    <a:pt x="18" y="21"/>
                  </a:cubicBezTo>
                  <a:cubicBezTo>
                    <a:pt x="17" y="21"/>
                    <a:pt x="15" y="22"/>
                    <a:pt x="14" y="22"/>
                  </a:cubicBezTo>
                  <a:cubicBezTo>
                    <a:pt x="14" y="22"/>
                    <a:pt x="12" y="22"/>
                    <a:pt x="11" y="22"/>
                  </a:cubicBezTo>
                  <a:cubicBezTo>
                    <a:pt x="11" y="22"/>
                    <a:pt x="9" y="22"/>
                    <a:pt x="8" y="22"/>
                  </a:cubicBezTo>
                  <a:cubicBezTo>
                    <a:pt x="8" y="22"/>
                    <a:pt x="7" y="21"/>
                    <a:pt x="7" y="21"/>
                  </a:cubicBezTo>
                  <a:cubicBezTo>
                    <a:pt x="6" y="21"/>
                    <a:pt x="4" y="22"/>
                    <a:pt x="3" y="21"/>
                  </a:cubicBezTo>
                  <a:cubicBezTo>
                    <a:pt x="2" y="21"/>
                    <a:pt x="1" y="19"/>
                    <a:pt x="1" y="18"/>
                  </a:cubicBezTo>
                  <a:cubicBezTo>
                    <a:pt x="1" y="17"/>
                    <a:pt x="1" y="16"/>
                    <a:pt x="1" y="15"/>
                  </a:cubicBezTo>
                  <a:cubicBezTo>
                    <a:pt x="1" y="15"/>
                    <a:pt x="1" y="14"/>
                    <a:pt x="1" y="14"/>
                  </a:cubicBezTo>
                  <a:cubicBezTo>
                    <a:pt x="1" y="13"/>
                    <a:pt x="1" y="12"/>
                    <a:pt x="1" y="12"/>
                  </a:cubicBezTo>
                  <a:cubicBezTo>
                    <a:pt x="0" y="11"/>
                    <a:pt x="0" y="11"/>
                    <a:pt x="0" y="11"/>
                  </a:cubicBezTo>
                  <a:cubicBezTo>
                    <a:pt x="0" y="11"/>
                    <a:pt x="0" y="10"/>
                    <a:pt x="0" y="10"/>
                  </a:cubicBezTo>
                  <a:cubicBezTo>
                    <a:pt x="0" y="9"/>
                    <a:pt x="0" y="7"/>
                    <a:pt x="0" y="6"/>
                  </a:cubicBezTo>
                  <a:cubicBezTo>
                    <a:pt x="0" y="5"/>
                    <a:pt x="0" y="5"/>
                    <a:pt x="0" y="4"/>
                  </a:cubicBezTo>
                  <a:cubicBezTo>
                    <a:pt x="0" y="4"/>
                    <a:pt x="0" y="4"/>
                    <a:pt x="1" y="4"/>
                  </a:cubicBezTo>
                  <a:cubicBezTo>
                    <a:pt x="1" y="4"/>
                    <a:pt x="2" y="4"/>
                    <a:pt x="2" y="4"/>
                  </a:cubicBezTo>
                  <a:cubicBezTo>
                    <a:pt x="3" y="4"/>
                    <a:pt x="4" y="4"/>
                    <a:pt x="4" y="4"/>
                  </a:cubicBezTo>
                  <a:cubicBezTo>
                    <a:pt x="5" y="4"/>
                    <a:pt x="7" y="5"/>
                    <a:pt x="8" y="5"/>
                  </a:cubicBezTo>
                  <a:cubicBezTo>
                    <a:pt x="8" y="5"/>
                    <a:pt x="9" y="6"/>
                    <a:pt x="10" y="6"/>
                  </a:cubicBezTo>
                  <a:cubicBezTo>
                    <a:pt x="11" y="6"/>
                    <a:pt x="12" y="6"/>
                    <a:pt x="12" y="6"/>
                  </a:cubicBezTo>
                  <a:cubicBezTo>
                    <a:pt x="13" y="5"/>
                    <a:pt x="13" y="4"/>
                    <a:pt x="14" y="4"/>
                  </a:cubicBezTo>
                  <a:cubicBezTo>
                    <a:pt x="14" y="3"/>
                    <a:pt x="16" y="2"/>
                    <a:pt x="17" y="2"/>
                  </a:cubicBezTo>
                  <a:cubicBezTo>
                    <a:pt x="18" y="2"/>
                    <a:pt x="19" y="3"/>
                    <a:pt x="19" y="3"/>
                  </a:cubicBezTo>
                  <a:cubicBezTo>
                    <a:pt x="20" y="3"/>
                    <a:pt x="20" y="4"/>
                    <a:pt x="21" y="4"/>
                  </a:cubicBezTo>
                  <a:cubicBezTo>
                    <a:pt x="22" y="4"/>
                    <a:pt x="24" y="4"/>
                    <a:pt x="25" y="4"/>
                  </a:cubicBezTo>
                  <a:cubicBezTo>
                    <a:pt x="25" y="4"/>
                    <a:pt x="27" y="4"/>
                    <a:pt x="27" y="3"/>
                  </a:cubicBezTo>
                  <a:cubicBezTo>
                    <a:pt x="28" y="3"/>
                    <a:pt x="28" y="3"/>
                    <a:pt x="29" y="3"/>
                  </a:cubicBezTo>
                  <a:cubicBezTo>
                    <a:pt x="29" y="3"/>
                    <a:pt x="30" y="3"/>
                    <a:pt x="31" y="3"/>
                  </a:cubicBezTo>
                  <a:cubicBezTo>
                    <a:pt x="31" y="4"/>
                    <a:pt x="32" y="5"/>
                    <a:pt x="32" y="5"/>
                  </a:cubicBezTo>
                  <a:cubicBezTo>
                    <a:pt x="33" y="5"/>
                    <a:pt x="34" y="4"/>
                    <a:pt x="34" y="4"/>
                  </a:cubicBezTo>
                  <a:cubicBezTo>
                    <a:pt x="34" y="4"/>
                    <a:pt x="35" y="3"/>
                    <a:pt x="35" y="3"/>
                  </a:cubicBezTo>
                  <a:cubicBezTo>
                    <a:pt x="36" y="2"/>
                    <a:pt x="36" y="1"/>
                    <a:pt x="37" y="1"/>
                  </a:cubicBezTo>
                  <a:cubicBezTo>
                    <a:pt x="38" y="0"/>
                    <a:pt x="40" y="0"/>
                    <a:pt x="41" y="0"/>
                  </a:cubicBezTo>
                  <a:cubicBezTo>
                    <a:pt x="42" y="0"/>
                    <a:pt x="43" y="0"/>
                    <a:pt x="44" y="0"/>
                  </a:cubicBezTo>
                  <a:cubicBezTo>
                    <a:pt x="45" y="0"/>
                    <a:pt x="46" y="1"/>
                    <a:pt x="47" y="1"/>
                  </a:cubicBezTo>
                  <a:cubicBezTo>
                    <a:pt x="47" y="1"/>
                    <a:pt x="48" y="1"/>
                    <a:pt x="48" y="1"/>
                  </a:cubicBezTo>
                  <a:cubicBezTo>
                    <a:pt x="49" y="2"/>
                    <a:pt x="49" y="3"/>
                    <a:pt x="49" y="3"/>
                  </a:cubicBezTo>
                  <a:cubicBezTo>
                    <a:pt x="49" y="4"/>
                    <a:pt x="50" y="4"/>
                    <a:pt x="50" y="5"/>
                  </a:cubicBezTo>
                  <a:cubicBezTo>
                    <a:pt x="51" y="5"/>
                    <a:pt x="52" y="4"/>
                    <a:pt x="53" y="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3" name="Freeform 304"/>
            <p:cNvSpPr>
              <a:spLocks/>
            </p:cNvSpPr>
            <p:nvPr/>
          </p:nvSpPr>
          <p:spPr bwMode="auto">
            <a:xfrm>
              <a:off x="977901" y="2506663"/>
              <a:ext cx="50800" cy="63500"/>
            </a:xfrm>
            <a:custGeom>
              <a:avLst/>
              <a:gdLst/>
              <a:ahLst/>
              <a:cxnLst>
                <a:cxn ang="0">
                  <a:pos x="5" y="31"/>
                </a:cxn>
                <a:cxn ang="0">
                  <a:pos x="4" y="31"/>
                </a:cxn>
                <a:cxn ang="0">
                  <a:pos x="3" y="29"/>
                </a:cxn>
                <a:cxn ang="0">
                  <a:pos x="2" y="26"/>
                </a:cxn>
                <a:cxn ang="0">
                  <a:pos x="3" y="21"/>
                </a:cxn>
                <a:cxn ang="0">
                  <a:pos x="4" y="18"/>
                </a:cxn>
                <a:cxn ang="0">
                  <a:pos x="4" y="15"/>
                </a:cxn>
                <a:cxn ang="0">
                  <a:pos x="2" y="14"/>
                </a:cxn>
                <a:cxn ang="0">
                  <a:pos x="1" y="12"/>
                </a:cxn>
                <a:cxn ang="0">
                  <a:pos x="0" y="10"/>
                </a:cxn>
                <a:cxn ang="0">
                  <a:pos x="0" y="9"/>
                </a:cxn>
                <a:cxn ang="0">
                  <a:pos x="2" y="8"/>
                </a:cxn>
                <a:cxn ang="0">
                  <a:pos x="3" y="6"/>
                </a:cxn>
                <a:cxn ang="0">
                  <a:pos x="3" y="3"/>
                </a:cxn>
                <a:cxn ang="0">
                  <a:pos x="1" y="1"/>
                </a:cxn>
                <a:cxn ang="0">
                  <a:pos x="0" y="0"/>
                </a:cxn>
                <a:cxn ang="0">
                  <a:pos x="0" y="0"/>
                </a:cxn>
                <a:cxn ang="0">
                  <a:pos x="2" y="0"/>
                </a:cxn>
                <a:cxn ang="0">
                  <a:pos x="5" y="0"/>
                </a:cxn>
                <a:cxn ang="0">
                  <a:pos x="7" y="0"/>
                </a:cxn>
                <a:cxn ang="0">
                  <a:pos x="9" y="0"/>
                </a:cxn>
                <a:cxn ang="0">
                  <a:pos x="9" y="1"/>
                </a:cxn>
                <a:cxn ang="0">
                  <a:pos x="10" y="2"/>
                </a:cxn>
                <a:cxn ang="0">
                  <a:pos x="13" y="3"/>
                </a:cxn>
                <a:cxn ang="0">
                  <a:pos x="14" y="4"/>
                </a:cxn>
                <a:cxn ang="0">
                  <a:pos x="17" y="5"/>
                </a:cxn>
                <a:cxn ang="0">
                  <a:pos x="21" y="5"/>
                </a:cxn>
                <a:cxn ang="0">
                  <a:pos x="24" y="5"/>
                </a:cxn>
                <a:cxn ang="0">
                  <a:pos x="24" y="6"/>
                </a:cxn>
                <a:cxn ang="0">
                  <a:pos x="23" y="7"/>
                </a:cxn>
                <a:cxn ang="0">
                  <a:pos x="21" y="8"/>
                </a:cxn>
                <a:cxn ang="0">
                  <a:pos x="21" y="10"/>
                </a:cxn>
                <a:cxn ang="0">
                  <a:pos x="22" y="11"/>
                </a:cxn>
                <a:cxn ang="0">
                  <a:pos x="23" y="12"/>
                </a:cxn>
                <a:cxn ang="0">
                  <a:pos x="22" y="14"/>
                </a:cxn>
                <a:cxn ang="0">
                  <a:pos x="21" y="16"/>
                </a:cxn>
                <a:cxn ang="0">
                  <a:pos x="22" y="18"/>
                </a:cxn>
                <a:cxn ang="0">
                  <a:pos x="24" y="19"/>
                </a:cxn>
                <a:cxn ang="0">
                  <a:pos x="26" y="20"/>
                </a:cxn>
                <a:cxn ang="0">
                  <a:pos x="26" y="23"/>
                </a:cxn>
                <a:cxn ang="0">
                  <a:pos x="27" y="26"/>
                </a:cxn>
                <a:cxn ang="0">
                  <a:pos x="26" y="27"/>
                </a:cxn>
                <a:cxn ang="0">
                  <a:pos x="22" y="30"/>
                </a:cxn>
                <a:cxn ang="0">
                  <a:pos x="20" y="33"/>
                </a:cxn>
                <a:cxn ang="0">
                  <a:pos x="20" y="34"/>
                </a:cxn>
                <a:cxn ang="0">
                  <a:pos x="20" y="33"/>
                </a:cxn>
                <a:cxn ang="0">
                  <a:pos x="18" y="32"/>
                </a:cxn>
                <a:cxn ang="0">
                  <a:pos x="16" y="31"/>
                </a:cxn>
                <a:cxn ang="0">
                  <a:pos x="15" y="32"/>
                </a:cxn>
                <a:cxn ang="0">
                  <a:pos x="14" y="33"/>
                </a:cxn>
                <a:cxn ang="0">
                  <a:pos x="13" y="33"/>
                </a:cxn>
                <a:cxn ang="0">
                  <a:pos x="12" y="31"/>
                </a:cxn>
                <a:cxn ang="0">
                  <a:pos x="10" y="30"/>
                </a:cxn>
                <a:cxn ang="0">
                  <a:pos x="8" y="30"/>
                </a:cxn>
                <a:cxn ang="0">
                  <a:pos x="7" y="31"/>
                </a:cxn>
                <a:cxn ang="0">
                  <a:pos x="5" y="31"/>
                </a:cxn>
              </a:cxnLst>
              <a:rect l="0" t="0" r="r" b="b"/>
              <a:pathLst>
                <a:path w="27" h="34">
                  <a:moveTo>
                    <a:pt x="5" y="31"/>
                  </a:moveTo>
                  <a:cubicBezTo>
                    <a:pt x="5" y="31"/>
                    <a:pt x="5" y="31"/>
                    <a:pt x="4" y="31"/>
                  </a:cubicBezTo>
                  <a:cubicBezTo>
                    <a:pt x="4" y="30"/>
                    <a:pt x="3" y="29"/>
                    <a:pt x="3" y="29"/>
                  </a:cubicBezTo>
                  <a:cubicBezTo>
                    <a:pt x="3" y="28"/>
                    <a:pt x="2" y="26"/>
                    <a:pt x="2" y="26"/>
                  </a:cubicBezTo>
                  <a:cubicBezTo>
                    <a:pt x="2" y="24"/>
                    <a:pt x="3" y="22"/>
                    <a:pt x="3" y="21"/>
                  </a:cubicBezTo>
                  <a:cubicBezTo>
                    <a:pt x="4" y="20"/>
                    <a:pt x="4" y="19"/>
                    <a:pt x="4" y="18"/>
                  </a:cubicBezTo>
                  <a:cubicBezTo>
                    <a:pt x="4" y="17"/>
                    <a:pt x="4" y="16"/>
                    <a:pt x="4" y="15"/>
                  </a:cubicBezTo>
                  <a:cubicBezTo>
                    <a:pt x="3" y="15"/>
                    <a:pt x="3" y="14"/>
                    <a:pt x="2" y="14"/>
                  </a:cubicBezTo>
                  <a:cubicBezTo>
                    <a:pt x="2" y="13"/>
                    <a:pt x="1" y="13"/>
                    <a:pt x="1" y="12"/>
                  </a:cubicBezTo>
                  <a:cubicBezTo>
                    <a:pt x="0" y="12"/>
                    <a:pt x="0" y="11"/>
                    <a:pt x="0" y="10"/>
                  </a:cubicBezTo>
                  <a:cubicBezTo>
                    <a:pt x="0" y="10"/>
                    <a:pt x="0" y="9"/>
                    <a:pt x="0" y="9"/>
                  </a:cubicBezTo>
                  <a:cubicBezTo>
                    <a:pt x="1" y="9"/>
                    <a:pt x="1" y="9"/>
                    <a:pt x="2" y="8"/>
                  </a:cubicBezTo>
                  <a:cubicBezTo>
                    <a:pt x="2" y="8"/>
                    <a:pt x="3" y="7"/>
                    <a:pt x="3" y="6"/>
                  </a:cubicBezTo>
                  <a:cubicBezTo>
                    <a:pt x="3" y="6"/>
                    <a:pt x="3" y="4"/>
                    <a:pt x="3" y="3"/>
                  </a:cubicBezTo>
                  <a:cubicBezTo>
                    <a:pt x="3" y="3"/>
                    <a:pt x="2" y="1"/>
                    <a:pt x="1" y="1"/>
                  </a:cubicBezTo>
                  <a:cubicBezTo>
                    <a:pt x="1" y="1"/>
                    <a:pt x="0" y="0"/>
                    <a:pt x="0" y="0"/>
                  </a:cubicBezTo>
                  <a:cubicBezTo>
                    <a:pt x="0" y="0"/>
                    <a:pt x="0" y="0"/>
                    <a:pt x="0" y="0"/>
                  </a:cubicBezTo>
                  <a:cubicBezTo>
                    <a:pt x="0" y="0"/>
                    <a:pt x="1" y="0"/>
                    <a:pt x="2" y="0"/>
                  </a:cubicBezTo>
                  <a:cubicBezTo>
                    <a:pt x="3" y="0"/>
                    <a:pt x="4" y="0"/>
                    <a:pt x="5" y="0"/>
                  </a:cubicBezTo>
                  <a:cubicBezTo>
                    <a:pt x="5" y="0"/>
                    <a:pt x="6" y="0"/>
                    <a:pt x="7" y="0"/>
                  </a:cubicBezTo>
                  <a:cubicBezTo>
                    <a:pt x="7" y="0"/>
                    <a:pt x="8" y="0"/>
                    <a:pt x="9" y="0"/>
                  </a:cubicBezTo>
                  <a:cubicBezTo>
                    <a:pt x="9" y="0"/>
                    <a:pt x="9" y="0"/>
                    <a:pt x="9" y="1"/>
                  </a:cubicBezTo>
                  <a:cubicBezTo>
                    <a:pt x="9" y="1"/>
                    <a:pt x="10" y="2"/>
                    <a:pt x="10" y="2"/>
                  </a:cubicBezTo>
                  <a:cubicBezTo>
                    <a:pt x="11" y="2"/>
                    <a:pt x="12" y="3"/>
                    <a:pt x="13" y="3"/>
                  </a:cubicBezTo>
                  <a:cubicBezTo>
                    <a:pt x="13" y="3"/>
                    <a:pt x="14" y="4"/>
                    <a:pt x="14" y="4"/>
                  </a:cubicBezTo>
                  <a:cubicBezTo>
                    <a:pt x="15" y="4"/>
                    <a:pt x="16" y="5"/>
                    <a:pt x="17" y="5"/>
                  </a:cubicBezTo>
                  <a:cubicBezTo>
                    <a:pt x="18" y="5"/>
                    <a:pt x="20" y="5"/>
                    <a:pt x="21" y="5"/>
                  </a:cubicBezTo>
                  <a:cubicBezTo>
                    <a:pt x="22" y="5"/>
                    <a:pt x="23" y="5"/>
                    <a:pt x="24" y="5"/>
                  </a:cubicBezTo>
                  <a:cubicBezTo>
                    <a:pt x="24" y="5"/>
                    <a:pt x="24" y="5"/>
                    <a:pt x="24" y="6"/>
                  </a:cubicBezTo>
                  <a:cubicBezTo>
                    <a:pt x="24" y="6"/>
                    <a:pt x="23" y="7"/>
                    <a:pt x="23" y="7"/>
                  </a:cubicBezTo>
                  <a:cubicBezTo>
                    <a:pt x="23" y="8"/>
                    <a:pt x="21" y="7"/>
                    <a:pt x="21" y="8"/>
                  </a:cubicBezTo>
                  <a:cubicBezTo>
                    <a:pt x="21" y="8"/>
                    <a:pt x="21" y="10"/>
                    <a:pt x="21" y="10"/>
                  </a:cubicBezTo>
                  <a:cubicBezTo>
                    <a:pt x="21" y="10"/>
                    <a:pt x="22" y="10"/>
                    <a:pt x="22" y="11"/>
                  </a:cubicBezTo>
                  <a:cubicBezTo>
                    <a:pt x="23" y="11"/>
                    <a:pt x="23" y="12"/>
                    <a:pt x="23" y="12"/>
                  </a:cubicBezTo>
                  <a:cubicBezTo>
                    <a:pt x="23" y="13"/>
                    <a:pt x="22" y="14"/>
                    <a:pt x="22" y="14"/>
                  </a:cubicBezTo>
                  <a:cubicBezTo>
                    <a:pt x="22" y="14"/>
                    <a:pt x="21" y="16"/>
                    <a:pt x="21" y="16"/>
                  </a:cubicBezTo>
                  <a:cubicBezTo>
                    <a:pt x="21" y="17"/>
                    <a:pt x="21" y="18"/>
                    <a:pt x="22" y="18"/>
                  </a:cubicBezTo>
                  <a:cubicBezTo>
                    <a:pt x="22" y="18"/>
                    <a:pt x="23" y="19"/>
                    <a:pt x="24" y="19"/>
                  </a:cubicBezTo>
                  <a:cubicBezTo>
                    <a:pt x="24" y="19"/>
                    <a:pt x="26" y="20"/>
                    <a:pt x="26" y="20"/>
                  </a:cubicBezTo>
                  <a:cubicBezTo>
                    <a:pt x="27" y="21"/>
                    <a:pt x="26" y="22"/>
                    <a:pt x="26" y="23"/>
                  </a:cubicBezTo>
                  <a:cubicBezTo>
                    <a:pt x="26" y="24"/>
                    <a:pt x="27" y="25"/>
                    <a:pt x="27" y="26"/>
                  </a:cubicBezTo>
                  <a:cubicBezTo>
                    <a:pt x="26" y="26"/>
                    <a:pt x="26" y="27"/>
                    <a:pt x="26" y="27"/>
                  </a:cubicBezTo>
                  <a:cubicBezTo>
                    <a:pt x="25" y="28"/>
                    <a:pt x="23" y="29"/>
                    <a:pt x="22" y="30"/>
                  </a:cubicBezTo>
                  <a:cubicBezTo>
                    <a:pt x="22" y="31"/>
                    <a:pt x="21" y="32"/>
                    <a:pt x="20" y="33"/>
                  </a:cubicBezTo>
                  <a:cubicBezTo>
                    <a:pt x="20" y="34"/>
                    <a:pt x="20" y="34"/>
                    <a:pt x="20" y="34"/>
                  </a:cubicBezTo>
                  <a:cubicBezTo>
                    <a:pt x="20" y="34"/>
                    <a:pt x="20" y="33"/>
                    <a:pt x="20" y="33"/>
                  </a:cubicBezTo>
                  <a:cubicBezTo>
                    <a:pt x="19" y="33"/>
                    <a:pt x="18" y="33"/>
                    <a:pt x="18" y="32"/>
                  </a:cubicBezTo>
                  <a:cubicBezTo>
                    <a:pt x="17" y="32"/>
                    <a:pt x="17" y="31"/>
                    <a:pt x="16" y="31"/>
                  </a:cubicBezTo>
                  <a:cubicBezTo>
                    <a:pt x="16" y="31"/>
                    <a:pt x="15" y="32"/>
                    <a:pt x="15" y="32"/>
                  </a:cubicBezTo>
                  <a:cubicBezTo>
                    <a:pt x="15" y="33"/>
                    <a:pt x="14" y="33"/>
                    <a:pt x="14" y="33"/>
                  </a:cubicBezTo>
                  <a:cubicBezTo>
                    <a:pt x="13" y="33"/>
                    <a:pt x="13" y="33"/>
                    <a:pt x="13" y="33"/>
                  </a:cubicBezTo>
                  <a:cubicBezTo>
                    <a:pt x="12" y="32"/>
                    <a:pt x="12" y="31"/>
                    <a:pt x="12" y="31"/>
                  </a:cubicBezTo>
                  <a:cubicBezTo>
                    <a:pt x="12" y="31"/>
                    <a:pt x="11" y="30"/>
                    <a:pt x="10" y="30"/>
                  </a:cubicBezTo>
                  <a:cubicBezTo>
                    <a:pt x="10" y="30"/>
                    <a:pt x="9" y="30"/>
                    <a:pt x="8" y="30"/>
                  </a:cubicBezTo>
                  <a:cubicBezTo>
                    <a:pt x="8" y="30"/>
                    <a:pt x="7" y="31"/>
                    <a:pt x="7" y="31"/>
                  </a:cubicBezTo>
                  <a:cubicBezTo>
                    <a:pt x="6" y="31"/>
                    <a:pt x="6" y="31"/>
                    <a:pt x="5" y="3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4" name="Freeform 305"/>
            <p:cNvSpPr>
              <a:spLocks/>
            </p:cNvSpPr>
            <p:nvPr/>
          </p:nvSpPr>
          <p:spPr bwMode="auto">
            <a:xfrm>
              <a:off x="977901" y="2563813"/>
              <a:ext cx="71438" cy="61913"/>
            </a:xfrm>
            <a:custGeom>
              <a:avLst/>
              <a:gdLst/>
              <a:ahLst/>
              <a:cxnLst>
                <a:cxn ang="0">
                  <a:pos x="0" y="7"/>
                </a:cxn>
                <a:cxn ang="0">
                  <a:pos x="2" y="8"/>
                </a:cxn>
                <a:cxn ang="0">
                  <a:pos x="3" y="7"/>
                </a:cxn>
                <a:cxn ang="0">
                  <a:pos x="2" y="5"/>
                </a:cxn>
                <a:cxn ang="0">
                  <a:pos x="2" y="4"/>
                </a:cxn>
                <a:cxn ang="0">
                  <a:pos x="4" y="2"/>
                </a:cxn>
                <a:cxn ang="0">
                  <a:pos x="5" y="1"/>
                </a:cxn>
                <a:cxn ang="0">
                  <a:pos x="7" y="1"/>
                </a:cxn>
                <a:cxn ang="0">
                  <a:pos x="8" y="0"/>
                </a:cxn>
                <a:cxn ang="0">
                  <a:pos x="10" y="0"/>
                </a:cxn>
                <a:cxn ang="0">
                  <a:pos x="12" y="1"/>
                </a:cxn>
                <a:cxn ang="0">
                  <a:pos x="13" y="3"/>
                </a:cxn>
                <a:cxn ang="0">
                  <a:pos x="14" y="3"/>
                </a:cxn>
                <a:cxn ang="0">
                  <a:pos x="15" y="2"/>
                </a:cxn>
                <a:cxn ang="0">
                  <a:pos x="16" y="1"/>
                </a:cxn>
                <a:cxn ang="0">
                  <a:pos x="18" y="2"/>
                </a:cxn>
                <a:cxn ang="0">
                  <a:pos x="20" y="3"/>
                </a:cxn>
                <a:cxn ang="0">
                  <a:pos x="20" y="4"/>
                </a:cxn>
                <a:cxn ang="0">
                  <a:pos x="19" y="7"/>
                </a:cxn>
                <a:cxn ang="0">
                  <a:pos x="19" y="10"/>
                </a:cxn>
                <a:cxn ang="0">
                  <a:pos x="21" y="11"/>
                </a:cxn>
                <a:cxn ang="0">
                  <a:pos x="23" y="12"/>
                </a:cxn>
                <a:cxn ang="0">
                  <a:pos x="24" y="12"/>
                </a:cxn>
                <a:cxn ang="0">
                  <a:pos x="26" y="11"/>
                </a:cxn>
                <a:cxn ang="0">
                  <a:pos x="28" y="10"/>
                </a:cxn>
                <a:cxn ang="0">
                  <a:pos x="29" y="8"/>
                </a:cxn>
                <a:cxn ang="0">
                  <a:pos x="30" y="6"/>
                </a:cxn>
                <a:cxn ang="0">
                  <a:pos x="31" y="4"/>
                </a:cxn>
                <a:cxn ang="0">
                  <a:pos x="33" y="3"/>
                </a:cxn>
                <a:cxn ang="0">
                  <a:pos x="33" y="5"/>
                </a:cxn>
                <a:cxn ang="0">
                  <a:pos x="36" y="7"/>
                </a:cxn>
                <a:cxn ang="0">
                  <a:pos x="38" y="8"/>
                </a:cxn>
                <a:cxn ang="0">
                  <a:pos x="38" y="10"/>
                </a:cxn>
                <a:cxn ang="0">
                  <a:pos x="36" y="12"/>
                </a:cxn>
                <a:cxn ang="0">
                  <a:pos x="35" y="14"/>
                </a:cxn>
                <a:cxn ang="0">
                  <a:pos x="34" y="16"/>
                </a:cxn>
                <a:cxn ang="0">
                  <a:pos x="33" y="19"/>
                </a:cxn>
                <a:cxn ang="0">
                  <a:pos x="32" y="21"/>
                </a:cxn>
                <a:cxn ang="0">
                  <a:pos x="29" y="24"/>
                </a:cxn>
                <a:cxn ang="0">
                  <a:pos x="27" y="26"/>
                </a:cxn>
                <a:cxn ang="0">
                  <a:pos x="23" y="27"/>
                </a:cxn>
                <a:cxn ang="0">
                  <a:pos x="21" y="28"/>
                </a:cxn>
                <a:cxn ang="0">
                  <a:pos x="18" y="29"/>
                </a:cxn>
                <a:cxn ang="0">
                  <a:pos x="18" y="30"/>
                </a:cxn>
                <a:cxn ang="0">
                  <a:pos x="17" y="31"/>
                </a:cxn>
                <a:cxn ang="0">
                  <a:pos x="17" y="33"/>
                </a:cxn>
                <a:cxn ang="0">
                  <a:pos x="15" y="33"/>
                </a:cxn>
                <a:cxn ang="0">
                  <a:pos x="13" y="32"/>
                </a:cxn>
                <a:cxn ang="0">
                  <a:pos x="11" y="29"/>
                </a:cxn>
                <a:cxn ang="0">
                  <a:pos x="9" y="28"/>
                </a:cxn>
                <a:cxn ang="0">
                  <a:pos x="8" y="24"/>
                </a:cxn>
                <a:cxn ang="0">
                  <a:pos x="8" y="21"/>
                </a:cxn>
                <a:cxn ang="0">
                  <a:pos x="7" y="18"/>
                </a:cxn>
                <a:cxn ang="0">
                  <a:pos x="5" y="15"/>
                </a:cxn>
                <a:cxn ang="0">
                  <a:pos x="3" y="13"/>
                </a:cxn>
                <a:cxn ang="0">
                  <a:pos x="2" y="11"/>
                </a:cxn>
                <a:cxn ang="0">
                  <a:pos x="1" y="10"/>
                </a:cxn>
                <a:cxn ang="0">
                  <a:pos x="0" y="8"/>
                </a:cxn>
                <a:cxn ang="0">
                  <a:pos x="0" y="7"/>
                </a:cxn>
              </a:cxnLst>
              <a:rect l="0" t="0" r="r" b="b"/>
              <a:pathLst>
                <a:path w="38" h="33">
                  <a:moveTo>
                    <a:pt x="0" y="7"/>
                  </a:moveTo>
                  <a:cubicBezTo>
                    <a:pt x="0" y="7"/>
                    <a:pt x="1" y="8"/>
                    <a:pt x="2" y="8"/>
                  </a:cubicBezTo>
                  <a:cubicBezTo>
                    <a:pt x="2" y="7"/>
                    <a:pt x="3" y="7"/>
                    <a:pt x="3" y="7"/>
                  </a:cubicBezTo>
                  <a:cubicBezTo>
                    <a:pt x="3" y="6"/>
                    <a:pt x="2" y="5"/>
                    <a:pt x="2" y="5"/>
                  </a:cubicBezTo>
                  <a:cubicBezTo>
                    <a:pt x="2" y="5"/>
                    <a:pt x="2" y="4"/>
                    <a:pt x="2" y="4"/>
                  </a:cubicBezTo>
                  <a:cubicBezTo>
                    <a:pt x="2" y="3"/>
                    <a:pt x="3" y="3"/>
                    <a:pt x="4" y="2"/>
                  </a:cubicBezTo>
                  <a:cubicBezTo>
                    <a:pt x="4" y="2"/>
                    <a:pt x="5" y="1"/>
                    <a:pt x="5" y="1"/>
                  </a:cubicBezTo>
                  <a:cubicBezTo>
                    <a:pt x="6" y="1"/>
                    <a:pt x="6" y="1"/>
                    <a:pt x="7" y="1"/>
                  </a:cubicBezTo>
                  <a:cubicBezTo>
                    <a:pt x="7" y="1"/>
                    <a:pt x="8" y="0"/>
                    <a:pt x="8" y="0"/>
                  </a:cubicBezTo>
                  <a:cubicBezTo>
                    <a:pt x="9" y="0"/>
                    <a:pt x="10" y="0"/>
                    <a:pt x="10" y="0"/>
                  </a:cubicBezTo>
                  <a:cubicBezTo>
                    <a:pt x="11" y="0"/>
                    <a:pt x="12" y="1"/>
                    <a:pt x="12" y="1"/>
                  </a:cubicBezTo>
                  <a:cubicBezTo>
                    <a:pt x="12" y="1"/>
                    <a:pt x="12" y="2"/>
                    <a:pt x="13" y="3"/>
                  </a:cubicBezTo>
                  <a:cubicBezTo>
                    <a:pt x="13" y="3"/>
                    <a:pt x="13" y="3"/>
                    <a:pt x="14" y="3"/>
                  </a:cubicBezTo>
                  <a:cubicBezTo>
                    <a:pt x="14" y="3"/>
                    <a:pt x="15" y="3"/>
                    <a:pt x="15" y="2"/>
                  </a:cubicBezTo>
                  <a:cubicBezTo>
                    <a:pt x="15" y="2"/>
                    <a:pt x="16" y="1"/>
                    <a:pt x="16" y="1"/>
                  </a:cubicBezTo>
                  <a:cubicBezTo>
                    <a:pt x="17" y="1"/>
                    <a:pt x="17" y="2"/>
                    <a:pt x="18" y="2"/>
                  </a:cubicBezTo>
                  <a:cubicBezTo>
                    <a:pt x="18" y="3"/>
                    <a:pt x="19" y="3"/>
                    <a:pt x="20" y="3"/>
                  </a:cubicBezTo>
                  <a:cubicBezTo>
                    <a:pt x="20" y="3"/>
                    <a:pt x="20" y="4"/>
                    <a:pt x="20" y="4"/>
                  </a:cubicBezTo>
                  <a:cubicBezTo>
                    <a:pt x="20" y="5"/>
                    <a:pt x="19" y="6"/>
                    <a:pt x="19" y="7"/>
                  </a:cubicBezTo>
                  <a:cubicBezTo>
                    <a:pt x="19" y="8"/>
                    <a:pt x="19" y="9"/>
                    <a:pt x="19" y="10"/>
                  </a:cubicBezTo>
                  <a:cubicBezTo>
                    <a:pt x="20" y="10"/>
                    <a:pt x="21" y="11"/>
                    <a:pt x="21" y="11"/>
                  </a:cubicBezTo>
                  <a:cubicBezTo>
                    <a:pt x="21" y="11"/>
                    <a:pt x="22" y="12"/>
                    <a:pt x="23" y="12"/>
                  </a:cubicBezTo>
                  <a:cubicBezTo>
                    <a:pt x="23" y="12"/>
                    <a:pt x="24" y="12"/>
                    <a:pt x="24" y="12"/>
                  </a:cubicBezTo>
                  <a:cubicBezTo>
                    <a:pt x="25" y="12"/>
                    <a:pt x="26" y="11"/>
                    <a:pt x="26" y="11"/>
                  </a:cubicBezTo>
                  <a:cubicBezTo>
                    <a:pt x="27" y="11"/>
                    <a:pt x="27" y="10"/>
                    <a:pt x="28" y="10"/>
                  </a:cubicBezTo>
                  <a:cubicBezTo>
                    <a:pt x="28" y="9"/>
                    <a:pt x="28" y="8"/>
                    <a:pt x="29" y="8"/>
                  </a:cubicBezTo>
                  <a:cubicBezTo>
                    <a:pt x="29" y="7"/>
                    <a:pt x="30" y="6"/>
                    <a:pt x="30" y="6"/>
                  </a:cubicBezTo>
                  <a:cubicBezTo>
                    <a:pt x="30" y="5"/>
                    <a:pt x="31" y="4"/>
                    <a:pt x="31" y="4"/>
                  </a:cubicBezTo>
                  <a:cubicBezTo>
                    <a:pt x="32" y="4"/>
                    <a:pt x="32" y="3"/>
                    <a:pt x="33" y="3"/>
                  </a:cubicBezTo>
                  <a:cubicBezTo>
                    <a:pt x="33" y="4"/>
                    <a:pt x="33" y="4"/>
                    <a:pt x="33" y="5"/>
                  </a:cubicBezTo>
                  <a:cubicBezTo>
                    <a:pt x="34" y="5"/>
                    <a:pt x="36" y="7"/>
                    <a:pt x="36" y="7"/>
                  </a:cubicBezTo>
                  <a:cubicBezTo>
                    <a:pt x="37" y="7"/>
                    <a:pt x="38" y="8"/>
                    <a:pt x="38" y="8"/>
                  </a:cubicBezTo>
                  <a:cubicBezTo>
                    <a:pt x="38" y="9"/>
                    <a:pt x="38" y="10"/>
                    <a:pt x="38" y="10"/>
                  </a:cubicBezTo>
                  <a:cubicBezTo>
                    <a:pt x="37" y="11"/>
                    <a:pt x="37" y="12"/>
                    <a:pt x="36" y="12"/>
                  </a:cubicBezTo>
                  <a:cubicBezTo>
                    <a:pt x="36" y="13"/>
                    <a:pt x="35" y="13"/>
                    <a:pt x="35" y="14"/>
                  </a:cubicBezTo>
                  <a:cubicBezTo>
                    <a:pt x="34" y="14"/>
                    <a:pt x="34" y="15"/>
                    <a:pt x="34" y="16"/>
                  </a:cubicBezTo>
                  <a:cubicBezTo>
                    <a:pt x="34" y="16"/>
                    <a:pt x="34" y="18"/>
                    <a:pt x="33" y="19"/>
                  </a:cubicBezTo>
                  <a:cubicBezTo>
                    <a:pt x="33" y="19"/>
                    <a:pt x="33" y="20"/>
                    <a:pt x="32" y="21"/>
                  </a:cubicBezTo>
                  <a:cubicBezTo>
                    <a:pt x="32" y="22"/>
                    <a:pt x="30" y="23"/>
                    <a:pt x="29" y="24"/>
                  </a:cubicBezTo>
                  <a:cubicBezTo>
                    <a:pt x="29" y="25"/>
                    <a:pt x="27" y="25"/>
                    <a:pt x="27" y="26"/>
                  </a:cubicBezTo>
                  <a:cubicBezTo>
                    <a:pt x="26" y="26"/>
                    <a:pt x="24" y="27"/>
                    <a:pt x="23" y="27"/>
                  </a:cubicBezTo>
                  <a:cubicBezTo>
                    <a:pt x="23" y="27"/>
                    <a:pt x="21" y="28"/>
                    <a:pt x="21" y="28"/>
                  </a:cubicBezTo>
                  <a:cubicBezTo>
                    <a:pt x="20" y="29"/>
                    <a:pt x="19" y="29"/>
                    <a:pt x="18" y="29"/>
                  </a:cubicBezTo>
                  <a:cubicBezTo>
                    <a:pt x="18" y="29"/>
                    <a:pt x="18" y="30"/>
                    <a:pt x="18" y="30"/>
                  </a:cubicBezTo>
                  <a:cubicBezTo>
                    <a:pt x="18" y="30"/>
                    <a:pt x="17" y="31"/>
                    <a:pt x="17" y="31"/>
                  </a:cubicBezTo>
                  <a:cubicBezTo>
                    <a:pt x="17" y="31"/>
                    <a:pt x="17" y="32"/>
                    <a:pt x="17" y="33"/>
                  </a:cubicBezTo>
                  <a:cubicBezTo>
                    <a:pt x="16" y="33"/>
                    <a:pt x="15" y="33"/>
                    <a:pt x="15" y="33"/>
                  </a:cubicBezTo>
                  <a:cubicBezTo>
                    <a:pt x="14" y="33"/>
                    <a:pt x="13" y="32"/>
                    <a:pt x="13" y="32"/>
                  </a:cubicBezTo>
                  <a:cubicBezTo>
                    <a:pt x="12" y="31"/>
                    <a:pt x="12" y="30"/>
                    <a:pt x="11" y="29"/>
                  </a:cubicBezTo>
                  <a:cubicBezTo>
                    <a:pt x="10" y="29"/>
                    <a:pt x="9" y="28"/>
                    <a:pt x="9" y="28"/>
                  </a:cubicBezTo>
                  <a:cubicBezTo>
                    <a:pt x="8" y="27"/>
                    <a:pt x="8" y="25"/>
                    <a:pt x="8" y="24"/>
                  </a:cubicBezTo>
                  <a:cubicBezTo>
                    <a:pt x="8" y="24"/>
                    <a:pt x="8" y="22"/>
                    <a:pt x="8" y="21"/>
                  </a:cubicBezTo>
                  <a:cubicBezTo>
                    <a:pt x="8" y="20"/>
                    <a:pt x="7" y="19"/>
                    <a:pt x="7" y="18"/>
                  </a:cubicBezTo>
                  <a:cubicBezTo>
                    <a:pt x="7" y="17"/>
                    <a:pt x="6" y="16"/>
                    <a:pt x="5" y="15"/>
                  </a:cubicBezTo>
                  <a:cubicBezTo>
                    <a:pt x="5" y="15"/>
                    <a:pt x="4" y="14"/>
                    <a:pt x="3" y="13"/>
                  </a:cubicBezTo>
                  <a:cubicBezTo>
                    <a:pt x="3" y="12"/>
                    <a:pt x="2" y="11"/>
                    <a:pt x="2" y="11"/>
                  </a:cubicBezTo>
                  <a:cubicBezTo>
                    <a:pt x="2" y="10"/>
                    <a:pt x="1" y="10"/>
                    <a:pt x="1" y="10"/>
                  </a:cubicBezTo>
                  <a:cubicBezTo>
                    <a:pt x="1" y="9"/>
                    <a:pt x="1" y="8"/>
                    <a:pt x="0" y="8"/>
                  </a:cubicBezTo>
                  <a:cubicBezTo>
                    <a:pt x="0" y="8"/>
                    <a:pt x="0" y="7"/>
                    <a:pt x="0" y="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5" name="Freeform 306"/>
            <p:cNvSpPr>
              <a:spLocks/>
            </p:cNvSpPr>
            <p:nvPr/>
          </p:nvSpPr>
          <p:spPr bwMode="auto">
            <a:xfrm>
              <a:off x="1012826" y="2578100"/>
              <a:ext cx="52388" cy="68263"/>
            </a:xfrm>
            <a:custGeom>
              <a:avLst/>
              <a:gdLst/>
              <a:ahLst/>
              <a:cxnLst>
                <a:cxn ang="0">
                  <a:pos x="28" y="0"/>
                </a:cxn>
                <a:cxn ang="0">
                  <a:pos x="27" y="0"/>
                </a:cxn>
                <a:cxn ang="0">
                  <a:pos x="26" y="4"/>
                </a:cxn>
                <a:cxn ang="0">
                  <a:pos x="25" y="8"/>
                </a:cxn>
                <a:cxn ang="0">
                  <a:pos x="25" y="12"/>
                </a:cxn>
                <a:cxn ang="0">
                  <a:pos x="24" y="15"/>
                </a:cxn>
                <a:cxn ang="0">
                  <a:pos x="22" y="18"/>
                </a:cxn>
                <a:cxn ang="0">
                  <a:pos x="19" y="21"/>
                </a:cxn>
                <a:cxn ang="0">
                  <a:pos x="17" y="23"/>
                </a:cxn>
                <a:cxn ang="0">
                  <a:pos x="16" y="26"/>
                </a:cxn>
                <a:cxn ang="0">
                  <a:pos x="15" y="32"/>
                </a:cxn>
                <a:cxn ang="0">
                  <a:pos x="15" y="33"/>
                </a:cxn>
                <a:cxn ang="0">
                  <a:pos x="12" y="34"/>
                </a:cxn>
                <a:cxn ang="0">
                  <a:pos x="9" y="35"/>
                </a:cxn>
                <a:cxn ang="0">
                  <a:pos x="8" y="36"/>
                </a:cxn>
                <a:cxn ang="0">
                  <a:pos x="7" y="35"/>
                </a:cxn>
                <a:cxn ang="0">
                  <a:pos x="5" y="34"/>
                </a:cxn>
                <a:cxn ang="0">
                  <a:pos x="4" y="33"/>
                </a:cxn>
                <a:cxn ang="0">
                  <a:pos x="5" y="32"/>
                </a:cxn>
                <a:cxn ang="0">
                  <a:pos x="5" y="30"/>
                </a:cxn>
                <a:cxn ang="0">
                  <a:pos x="4" y="28"/>
                </a:cxn>
                <a:cxn ang="0">
                  <a:pos x="3" y="26"/>
                </a:cxn>
                <a:cxn ang="0">
                  <a:pos x="1" y="24"/>
                </a:cxn>
                <a:cxn ang="0">
                  <a:pos x="0" y="22"/>
                </a:cxn>
                <a:cxn ang="0">
                  <a:pos x="0" y="21"/>
                </a:cxn>
                <a:cxn ang="0">
                  <a:pos x="3" y="20"/>
                </a:cxn>
                <a:cxn ang="0">
                  <a:pos x="5" y="19"/>
                </a:cxn>
                <a:cxn ang="0">
                  <a:pos x="9" y="18"/>
                </a:cxn>
                <a:cxn ang="0">
                  <a:pos x="11" y="16"/>
                </a:cxn>
                <a:cxn ang="0">
                  <a:pos x="14" y="13"/>
                </a:cxn>
                <a:cxn ang="0">
                  <a:pos x="15" y="11"/>
                </a:cxn>
                <a:cxn ang="0">
                  <a:pos x="16" y="8"/>
                </a:cxn>
                <a:cxn ang="0">
                  <a:pos x="17" y="6"/>
                </a:cxn>
                <a:cxn ang="0">
                  <a:pos x="18" y="4"/>
                </a:cxn>
                <a:cxn ang="0">
                  <a:pos x="20" y="2"/>
                </a:cxn>
                <a:cxn ang="0">
                  <a:pos x="20" y="0"/>
                </a:cxn>
                <a:cxn ang="0">
                  <a:pos x="22" y="1"/>
                </a:cxn>
                <a:cxn ang="0">
                  <a:pos x="25" y="1"/>
                </a:cxn>
                <a:cxn ang="0">
                  <a:pos x="28" y="0"/>
                </a:cxn>
              </a:cxnLst>
              <a:rect l="0" t="0" r="r" b="b"/>
              <a:pathLst>
                <a:path w="28" h="36">
                  <a:moveTo>
                    <a:pt x="28" y="0"/>
                  </a:moveTo>
                  <a:cubicBezTo>
                    <a:pt x="27" y="0"/>
                    <a:pt x="27" y="0"/>
                    <a:pt x="27" y="0"/>
                  </a:cubicBezTo>
                  <a:cubicBezTo>
                    <a:pt x="27" y="1"/>
                    <a:pt x="26" y="3"/>
                    <a:pt x="26" y="4"/>
                  </a:cubicBezTo>
                  <a:cubicBezTo>
                    <a:pt x="26" y="5"/>
                    <a:pt x="26" y="7"/>
                    <a:pt x="25" y="8"/>
                  </a:cubicBezTo>
                  <a:cubicBezTo>
                    <a:pt x="25" y="9"/>
                    <a:pt x="25" y="11"/>
                    <a:pt x="25" y="12"/>
                  </a:cubicBezTo>
                  <a:cubicBezTo>
                    <a:pt x="25" y="13"/>
                    <a:pt x="24" y="15"/>
                    <a:pt x="24" y="15"/>
                  </a:cubicBezTo>
                  <a:cubicBezTo>
                    <a:pt x="24" y="16"/>
                    <a:pt x="23" y="18"/>
                    <a:pt x="22" y="18"/>
                  </a:cubicBezTo>
                  <a:cubicBezTo>
                    <a:pt x="22" y="19"/>
                    <a:pt x="20" y="20"/>
                    <a:pt x="19" y="21"/>
                  </a:cubicBezTo>
                  <a:cubicBezTo>
                    <a:pt x="19" y="22"/>
                    <a:pt x="18" y="23"/>
                    <a:pt x="17" y="23"/>
                  </a:cubicBezTo>
                  <a:cubicBezTo>
                    <a:pt x="17" y="24"/>
                    <a:pt x="16" y="25"/>
                    <a:pt x="16" y="26"/>
                  </a:cubicBezTo>
                  <a:cubicBezTo>
                    <a:pt x="16" y="27"/>
                    <a:pt x="15" y="30"/>
                    <a:pt x="15" y="32"/>
                  </a:cubicBezTo>
                  <a:cubicBezTo>
                    <a:pt x="15" y="32"/>
                    <a:pt x="15" y="33"/>
                    <a:pt x="15" y="33"/>
                  </a:cubicBezTo>
                  <a:cubicBezTo>
                    <a:pt x="14" y="34"/>
                    <a:pt x="12" y="34"/>
                    <a:pt x="12" y="34"/>
                  </a:cubicBezTo>
                  <a:cubicBezTo>
                    <a:pt x="11" y="34"/>
                    <a:pt x="10" y="35"/>
                    <a:pt x="9" y="35"/>
                  </a:cubicBezTo>
                  <a:cubicBezTo>
                    <a:pt x="9" y="36"/>
                    <a:pt x="8" y="36"/>
                    <a:pt x="8" y="36"/>
                  </a:cubicBezTo>
                  <a:cubicBezTo>
                    <a:pt x="7" y="36"/>
                    <a:pt x="7" y="35"/>
                    <a:pt x="7" y="35"/>
                  </a:cubicBezTo>
                  <a:cubicBezTo>
                    <a:pt x="7" y="35"/>
                    <a:pt x="5" y="35"/>
                    <a:pt x="5" y="34"/>
                  </a:cubicBezTo>
                  <a:cubicBezTo>
                    <a:pt x="5" y="34"/>
                    <a:pt x="4" y="33"/>
                    <a:pt x="4" y="33"/>
                  </a:cubicBezTo>
                  <a:cubicBezTo>
                    <a:pt x="4" y="32"/>
                    <a:pt x="5" y="32"/>
                    <a:pt x="5" y="32"/>
                  </a:cubicBezTo>
                  <a:cubicBezTo>
                    <a:pt x="5" y="31"/>
                    <a:pt x="5" y="30"/>
                    <a:pt x="5" y="30"/>
                  </a:cubicBezTo>
                  <a:cubicBezTo>
                    <a:pt x="5" y="29"/>
                    <a:pt x="4" y="29"/>
                    <a:pt x="4" y="28"/>
                  </a:cubicBezTo>
                  <a:cubicBezTo>
                    <a:pt x="4" y="28"/>
                    <a:pt x="4" y="26"/>
                    <a:pt x="3" y="26"/>
                  </a:cubicBezTo>
                  <a:cubicBezTo>
                    <a:pt x="3" y="25"/>
                    <a:pt x="2" y="25"/>
                    <a:pt x="1" y="24"/>
                  </a:cubicBezTo>
                  <a:cubicBezTo>
                    <a:pt x="1" y="24"/>
                    <a:pt x="0" y="23"/>
                    <a:pt x="0" y="22"/>
                  </a:cubicBezTo>
                  <a:cubicBezTo>
                    <a:pt x="0" y="22"/>
                    <a:pt x="0" y="21"/>
                    <a:pt x="0" y="21"/>
                  </a:cubicBezTo>
                  <a:cubicBezTo>
                    <a:pt x="1" y="21"/>
                    <a:pt x="2" y="21"/>
                    <a:pt x="3" y="20"/>
                  </a:cubicBezTo>
                  <a:cubicBezTo>
                    <a:pt x="3" y="20"/>
                    <a:pt x="5" y="19"/>
                    <a:pt x="5" y="19"/>
                  </a:cubicBezTo>
                  <a:cubicBezTo>
                    <a:pt x="6" y="19"/>
                    <a:pt x="8" y="18"/>
                    <a:pt x="9" y="18"/>
                  </a:cubicBezTo>
                  <a:cubicBezTo>
                    <a:pt x="9" y="17"/>
                    <a:pt x="11" y="17"/>
                    <a:pt x="11" y="16"/>
                  </a:cubicBezTo>
                  <a:cubicBezTo>
                    <a:pt x="12" y="15"/>
                    <a:pt x="14" y="14"/>
                    <a:pt x="14" y="13"/>
                  </a:cubicBezTo>
                  <a:cubicBezTo>
                    <a:pt x="15" y="12"/>
                    <a:pt x="15" y="11"/>
                    <a:pt x="15" y="11"/>
                  </a:cubicBezTo>
                  <a:cubicBezTo>
                    <a:pt x="16" y="10"/>
                    <a:pt x="16" y="8"/>
                    <a:pt x="16" y="8"/>
                  </a:cubicBezTo>
                  <a:cubicBezTo>
                    <a:pt x="16" y="7"/>
                    <a:pt x="16" y="6"/>
                    <a:pt x="17" y="6"/>
                  </a:cubicBezTo>
                  <a:cubicBezTo>
                    <a:pt x="17" y="5"/>
                    <a:pt x="18" y="5"/>
                    <a:pt x="18" y="4"/>
                  </a:cubicBezTo>
                  <a:cubicBezTo>
                    <a:pt x="19" y="4"/>
                    <a:pt x="19" y="3"/>
                    <a:pt x="20" y="2"/>
                  </a:cubicBezTo>
                  <a:cubicBezTo>
                    <a:pt x="20" y="2"/>
                    <a:pt x="20" y="1"/>
                    <a:pt x="20" y="0"/>
                  </a:cubicBezTo>
                  <a:cubicBezTo>
                    <a:pt x="21" y="0"/>
                    <a:pt x="21" y="1"/>
                    <a:pt x="22" y="1"/>
                  </a:cubicBezTo>
                  <a:cubicBezTo>
                    <a:pt x="23" y="1"/>
                    <a:pt x="24" y="1"/>
                    <a:pt x="25" y="1"/>
                  </a:cubicBezTo>
                  <a:cubicBezTo>
                    <a:pt x="26" y="1"/>
                    <a:pt x="27" y="0"/>
                    <a:pt x="28"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6" name="Freeform 307"/>
            <p:cNvSpPr>
              <a:spLocks/>
            </p:cNvSpPr>
            <p:nvPr/>
          </p:nvSpPr>
          <p:spPr bwMode="auto">
            <a:xfrm>
              <a:off x="1041401" y="2557463"/>
              <a:ext cx="61913" cy="22225"/>
            </a:xfrm>
            <a:custGeom>
              <a:avLst/>
              <a:gdLst/>
              <a:ahLst/>
              <a:cxnLst>
                <a:cxn ang="0">
                  <a:pos x="13" y="11"/>
                </a:cxn>
                <a:cxn ang="0">
                  <a:pos x="10" y="12"/>
                </a:cxn>
                <a:cxn ang="0">
                  <a:pos x="7" y="12"/>
                </a:cxn>
                <a:cxn ang="0">
                  <a:pos x="5" y="11"/>
                </a:cxn>
                <a:cxn ang="0">
                  <a:pos x="3" y="10"/>
                </a:cxn>
                <a:cxn ang="0">
                  <a:pos x="0" y="8"/>
                </a:cxn>
                <a:cxn ang="0">
                  <a:pos x="0" y="6"/>
                </a:cxn>
                <a:cxn ang="0">
                  <a:pos x="1" y="6"/>
                </a:cxn>
                <a:cxn ang="0">
                  <a:pos x="3" y="4"/>
                </a:cxn>
                <a:cxn ang="0">
                  <a:pos x="4" y="3"/>
                </a:cxn>
                <a:cxn ang="0">
                  <a:pos x="6" y="3"/>
                </a:cxn>
                <a:cxn ang="0">
                  <a:pos x="7" y="2"/>
                </a:cxn>
                <a:cxn ang="0">
                  <a:pos x="9" y="1"/>
                </a:cxn>
                <a:cxn ang="0">
                  <a:pos x="10" y="1"/>
                </a:cxn>
                <a:cxn ang="0">
                  <a:pos x="12" y="2"/>
                </a:cxn>
                <a:cxn ang="0">
                  <a:pos x="15" y="2"/>
                </a:cxn>
                <a:cxn ang="0">
                  <a:pos x="17" y="2"/>
                </a:cxn>
                <a:cxn ang="0">
                  <a:pos x="19" y="3"/>
                </a:cxn>
                <a:cxn ang="0">
                  <a:pos x="23" y="3"/>
                </a:cxn>
                <a:cxn ang="0">
                  <a:pos x="24" y="2"/>
                </a:cxn>
                <a:cxn ang="0">
                  <a:pos x="25" y="0"/>
                </a:cxn>
                <a:cxn ang="0">
                  <a:pos x="27" y="0"/>
                </a:cxn>
                <a:cxn ang="0">
                  <a:pos x="28" y="0"/>
                </a:cxn>
                <a:cxn ang="0">
                  <a:pos x="30" y="2"/>
                </a:cxn>
                <a:cxn ang="0">
                  <a:pos x="32" y="2"/>
                </a:cxn>
                <a:cxn ang="0">
                  <a:pos x="32" y="1"/>
                </a:cxn>
                <a:cxn ang="0">
                  <a:pos x="33" y="3"/>
                </a:cxn>
                <a:cxn ang="0">
                  <a:pos x="32" y="5"/>
                </a:cxn>
                <a:cxn ang="0">
                  <a:pos x="31" y="6"/>
                </a:cxn>
                <a:cxn ang="0">
                  <a:pos x="30" y="8"/>
                </a:cxn>
                <a:cxn ang="0">
                  <a:pos x="28" y="9"/>
                </a:cxn>
                <a:cxn ang="0">
                  <a:pos x="25" y="9"/>
                </a:cxn>
                <a:cxn ang="0">
                  <a:pos x="23" y="10"/>
                </a:cxn>
                <a:cxn ang="0">
                  <a:pos x="21" y="10"/>
                </a:cxn>
                <a:cxn ang="0">
                  <a:pos x="18" y="10"/>
                </a:cxn>
                <a:cxn ang="0">
                  <a:pos x="13" y="10"/>
                </a:cxn>
                <a:cxn ang="0">
                  <a:pos x="13" y="11"/>
                </a:cxn>
              </a:cxnLst>
              <a:rect l="0" t="0" r="r" b="b"/>
              <a:pathLst>
                <a:path w="33" h="12">
                  <a:moveTo>
                    <a:pt x="13" y="11"/>
                  </a:moveTo>
                  <a:cubicBezTo>
                    <a:pt x="12" y="11"/>
                    <a:pt x="11" y="12"/>
                    <a:pt x="10" y="12"/>
                  </a:cubicBezTo>
                  <a:cubicBezTo>
                    <a:pt x="9" y="12"/>
                    <a:pt x="8" y="12"/>
                    <a:pt x="7" y="12"/>
                  </a:cubicBezTo>
                  <a:cubicBezTo>
                    <a:pt x="6" y="12"/>
                    <a:pt x="6" y="11"/>
                    <a:pt x="5" y="11"/>
                  </a:cubicBezTo>
                  <a:cubicBezTo>
                    <a:pt x="5" y="11"/>
                    <a:pt x="4" y="10"/>
                    <a:pt x="3" y="10"/>
                  </a:cubicBezTo>
                  <a:cubicBezTo>
                    <a:pt x="3" y="10"/>
                    <a:pt x="1" y="8"/>
                    <a:pt x="0" y="8"/>
                  </a:cubicBezTo>
                  <a:cubicBezTo>
                    <a:pt x="0" y="7"/>
                    <a:pt x="0" y="7"/>
                    <a:pt x="0" y="6"/>
                  </a:cubicBezTo>
                  <a:cubicBezTo>
                    <a:pt x="0" y="6"/>
                    <a:pt x="0" y="6"/>
                    <a:pt x="1" y="6"/>
                  </a:cubicBezTo>
                  <a:cubicBezTo>
                    <a:pt x="1" y="5"/>
                    <a:pt x="2" y="5"/>
                    <a:pt x="3" y="4"/>
                  </a:cubicBezTo>
                  <a:cubicBezTo>
                    <a:pt x="3" y="4"/>
                    <a:pt x="4" y="4"/>
                    <a:pt x="4" y="3"/>
                  </a:cubicBezTo>
                  <a:cubicBezTo>
                    <a:pt x="5" y="3"/>
                    <a:pt x="6" y="3"/>
                    <a:pt x="6" y="3"/>
                  </a:cubicBezTo>
                  <a:cubicBezTo>
                    <a:pt x="6" y="3"/>
                    <a:pt x="7" y="2"/>
                    <a:pt x="7" y="2"/>
                  </a:cubicBezTo>
                  <a:cubicBezTo>
                    <a:pt x="8" y="2"/>
                    <a:pt x="9" y="1"/>
                    <a:pt x="9" y="1"/>
                  </a:cubicBezTo>
                  <a:cubicBezTo>
                    <a:pt x="9" y="1"/>
                    <a:pt x="10" y="1"/>
                    <a:pt x="10" y="1"/>
                  </a:cubicBezTo>
                  <a:cubicBezTo>
                    <a:pt x="11" y="1"/>
                    <a:pt x="12" y="2"/>
                    <a:pt x="12" y="2"/>
                  </a:cubicBezTo>
                  <a:cubicBezTo>
                    <a:pt x="13" y="2"/>
                    <a:pt x="14" y="2"/>
                    <a:pt x="15" y="2"/>
                  </a:cubicBezTo>
                  <a:cubicBezTo>
                    <a:pt x="15" y="2"/>
                    <a:pt x="16" y="2"/>
                    <a:pt x="17" y="2"/>
                  </a:cubicBezTo>
                  <a:cubicBezTo>
                    <a:pt x="17" y="3"/>
                    <a:pt x="19" y="3"/>
                    <a:pt x="19" y="3"/>
                  </a:cubicBezTo>
                  <a:cubicBezTo>
                    <a:pt x="20" y="3"/>
                    <a:pt x="22" y="4"/>
                    <a:pt x="23" y="3"/>
                  </a:cubicBezTo>
                  <a:cubicBezTo>
                    <a:pt x="23" y="3"/>
                    <a:pt x="24" y="2"/>
                    <a:pt x="24" y="2"/>
                  </a:cubicBezTo>
                  <a:cubicBezTo>
                    <a:pt x="25" y="1"/>
                    <a:pt x="25" y="1"/>
                    <a:pt x="25" y="0"/>
                  </a:cubicBezTo>
                  <a:cubicBezTo>
                    <a:pt x="26" y="0"/>
                    <a:pt x="27" y="0"/>
                    <a:pt x="27" y="0"/>
                  </a:cubicBezTo>
                  <a:cubicBezTo>
                    <a:pt x="27" y="0"/>
                    <a:pt x="28" y="0"/>
                    <a:pt x="28" y="0"/>
                  </a:cubicBezTo>
                  <a:cubicBezTo>
                    <a:pt x="29" y="1"/>
                    <a:pt x="29" y="1"/>
                    <a:pt x="30" y="2"/>
                  </a:cubicBezTo>
                  <a:cubicBezTo>
                    <a:pt x="30" y="2"/>
                    <a:pt x="31" y="2"/>
                    <a:pt x="32" y="2"/>
                  </a:cubicBezTo>
                  <a:cubicBezTo>
                    <a:pt x="32" y="2"/>
                    <a:pt x="32" y="2"/>
                    <a:pt x="32" y="1"/>
                  </a:cubicBezTo>
                  <a:cubicBezTo>
                    <a:pt x="32" y="2"/>
                    <a:pt x="33" y="3"/>
                    <a:pt x="33" y="3"/>
                  </a:cubicBezTo>
                  <a:cubicBezTo>
                    <a:pt x="33" y="4"/>
                    <a:pt x="32" y="5"/>
                    <a:pt x="32" y="5"/>
                  </a:cubicBezTo>
                  <a:cubicBezTo>
                    <a:pt x="32" y="6"/>
                    <a:pt x="31" y="6"/>
                    <a:pt x="31" y="6"/>
                  </a:cubicBezTo>
                  <a:cubicBezTo>
                    <a:pt x="31" y="7"/>
                    <a:pt x="31" y="8"/>
                    <a:pt x="30" y="8"/>
                  </a:cubicBezTo>
                  <a:cubicBezTo>
                    <a:pt x="30" y="8"/>
                    <a:pt x="29" y="9"/>
                    <a:pt x="28" y="9"/>
                  </a:cubicBezTo>
                  <a:cubicBezTo>
                    <a:pt x="28" y="9"/>
                    <a:pt x="26" y="9"/>
                    <a:pt x="25" y="9"/>
                  </a:cubicBezTo>
                  <a:cubicBezTo>
                    <a:pt x="25" y="9"/>
                    <a:pt x="24" y="10"/>
                    <a:pt x="23" y="10"/>
                  </a:cubicBezTo>
                  <a:cubicBezTo>
                    <a:pt x="22" y="11"/>
                    <a:pt x="21" y="10"/>
                    <a:pt x="21" y="10"/>
                  </a:cubicBezTo>
                  <a:cubicBezTo>
                    <a:pt x="20" y="10"/>
                    <a:pt x="18" y="10"/>
                    <a:pt x="18" y="10"/>
                  </a:cubicBezTo>
                  <a:cubicBezTo>
                    <a:pt x="16" y="10"/>
                    <a:pt x="14" y="10"/>
                    <a:pt x="13" y="10"/>
                  </a:cubicBezTo>
                  <a:cubicBezTo>
                    <a:pt x="13" y="10"/>
                    <a:pt x="13" y="10"/>
                    <a:pt x="13" y="1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7" name="Freeform 308"/>
            <p:cNvSpPr>
              <a:spLocks/>
            </p:cNvSpPr>
            <p:nvPr/>
          </p:nvSpPr>
          <p:spPr bwMode="auto">
            <a:xfrm>
              <a:off x="1041401" y="2559050"/>
              <a:ext cx="98425" cy="152400"/>
            </a:xfrm>
            <a:custGeom>
              <a:avLst/>
              <a:gdLst/>
              <a:ahLst/>
              <a:cxnLst>
                <a:cxn ang="0">
                  <a:pos x="1" y="36"/>
                </a:cxn>
                <a:cxn ang="0">
                  <a:pos x="7" y="28"/>
                </a:cxn>
                <a:cxn ang="0">
                  <a:pos x="10" y="18"/>
                </a:cxn>
                <a:cxn ang="0">
                  <a:pos x="13" y="10"/>
                </a:cxn>
                <a:cxn ang="0">
                  <a:pos x="21" y="9"/>
                </a:cxn>
                <a:cxn ang="0">
                  <a:pos x="28" y="8"/>
                </a:cxn>
                <a:cxn ang="0">
                  <a:pos x="32" y="4"/>
                </a:cxn>
                <a:cxn ang="0">
                  <a:pos x="33" y="0"/>
                </a:cxn>
                <a:cxn ang="0">
                  <a:pos x="39" y="5"/>
                </a:cxn>
                <a:cxn ang="0">
                  <a:pos x="42" y="11"/>
                </a:cxn>
                <a:cxn ang="0">
                  <a:pos x="41" y="18"/>
                </a:cxn>
                <a:cxn ang="0">
                  <a:pos x="44" y="23"/>
                </a:cxn>
                <a:cxn ang="0">
                  <a:pos x="47" y="27"/>
                </a:cxn>
                <a:cxn ang="0">
                  <a:pos x="48" y="37"/>
                </a:cxn>
                <a:cxn ang="0">
                  <a:pos x="51" y="43"/>
                </a:cxn>
                <a:cxn ang="0">
                  <a:pos x="51" y="55"/>
                </a:cxn>
                <a:cxn ang="0">
                  <a:pos x="48" y="61"/>
                </a:cxn>
                <a:cxn ang="0">
                  <a:pos x="49" y="70"/>
                </a:cxn>
                <a:cxn ang="0">
                  <a:pos x="45" y="74"/>
                </a:cxn>
                <a:cxn ang="0">
                  <a:pos x="44" y="79"/>
                </a:cxn>
                <a:cxn ang="0">
                  <a:pos x="41" y="79"/>
                </a:cxn>
                <a:cxn ang="0">
                  <a:pos x="38" y="74"/>
                </a:cxn>
                <a:cxn ang="0">
                  <a:pos x="33" y="66"/>
                </a:cxn>
                <a:cxn ang="0">
                  <a:pos x="34" y="59"/>
                </a:cxn>
                <a:cxn ang="0">
                  <a:pos x="38" y="58"/>
                </a:cxn>
                <a:cxn ang="0">
                  <a:pos x="38" y="51"/>
                </a:cxn>
                <a:cxn ang="0">
                  <a:pos x="38" y="44"/>
                </a:cxn>
                <a:cxn ang="0">
                  <a:pos x="36" y="35"/>
                </a:cxn>
                <a:cxn ang="0">
                  <a:pos x="32" y="34"/>
                </a:cxn>
                <a:cxn ang="0">
                  <a:pos x="30" y="30"/>
                </a:cxn>
                <a:cxn ang="0">
                  <a:pos x="23" y="26"/>
                </a:cxn>
                <a:cxn ang="0">
                  <a:pos x="17" y="24"/>
                </a:cxn>
                <a:cxn ang="0">
                  <a:pos x="17" y="29"/>
                </a:cxn>
                <a:cxn ang="0">
                  <a:pos x="14" y="32"/>
                </a:cxn>
                <a:cxn ang="0">
                  <a:pos x="17" y="33"/>
                </a:cxn>
                <a:cxn ang="0">
                  <a:pos x="23" y="35"/>
                </a:cxn>
                <a:cxn ang="0">
                  <a:pos x="22" y="39"/>
                </a:cxn>
                <a:cxn ang="0">
                  <a:pos x="20" y="39"/>
                </a:cxn>
                <a:cxn ang="0">
                  <a:pos x="19" y="44"/>
                </a:cxn>
                <a:cxn ang="0">
                  <a:pos x="23" y="43"/>
                </a:cxn>
                <a:cxn ang="0">
                  <a:pos x="23" y="47"/>
                </a:cxn>
                <a:cxn ang="0">
                  <a:pos x="26" y="51"/>
                </a:cxn>
                <a:cxn ang="0">
                  <a:pos x="21" y="51"/>
                </a:cxn>
                <a:cxn ang="0">
                  <a:pos x="17" y="55"/>
                </a:cxn>
                <a:cxn ang="0">
                  <a:pos x="12" y="51"/>
                </a:cxn>
                <a:cxn ang="0">
                  <a:pos x="5" y="48"/>
                </a:cxn>
                <a:cxn ang="0">
                  <a:pos x="0" y="43"/>
                </a:cxn>
              </a:cxnLst>
              <a:rect l="0" t="0" r="r" b="b"/>
              <a:pathLst>
                <a:path w="53" h="81">
                  <a:moveTo>
                    <a:pt x="0" y="43"/>
                  </a:moveTo>
                  <a:cubicBezTo>
                    <a:pt x="0" y="43"/>
                    <a:pt x="0" y="42"/>
                    <a:pt x="0" y="42"/>
                  </a:cubicBezTo>
                  <a:cubicBezTo>
                    <a:pt x="0" y="40"/>
                    <a:pt x="1" y="37"/>
                    <a:pt x="1" y="36"/>
                  </a:cubicBezTo>
                  <a:cubicBezTo>
                    <a:pt x="1" y="35"/>
                    <a:pt x="2" y="34"/>
                    <a:pt x="2" y="33"/>
                  </a:cubicBezTo>
                  <a:cubicBezTo>
                    <a:pt x="3" y="33"/>
                    <a:pt x="4" y="32"/>
                    <a:pt x="4" y="31"/>
                  </a:cubicBezTo>
                  <a:cubicBezTo>
                    <a:pt x="5" y="30"/>
                    <a:pt x="7" y="29"/>
                    <a:pt x="7" y="28"/>
                  </a:cubicBezTo>
                  <a:cubicBezTo>
                    <a:pt x="8" y="28"/>
                    <a:pt x="9" y="26"/>
                    <a:pt x="9" y="25"/>
                  </a:cubicBezTo>
                  <a:cubicBezTo>
                    <a:pt x="9" y="25"/>
                    <a:pt x="10" y="23"/>
                    <a:pt x="10" y="22"/>
                  </a:cubicBezTo>
                  <a:cubicBezTo>
                    <a:pt x="10" y="21"/>
                    <a:pt x="10" y="19"/>
                    <a:pt x="10" y="18"/>
                  </a:cubicBezTo>
                  <a:cubicBezTo>
                    <a:pt x="11" y="17"/>
                    <a:pt x="11" y="15"/>
                    <a:pt x="11" y="14"/>
                  </a:cubicBezTo>
                  <a:cubicBezTo>
                    <a:pt x="11" y="13"/>
                    <a:pt x="12" y="11"/>
                    <a:pt x="12" y="10"/>
                  </a:cubicBezTo>
                  <a:cubicBezTo>
                    <a:pt x="12" y="10"/>
                    <a:pt x="12" y="10"/>
                    <a:pt x="13" y="10"/>
                  </a:cubicBezTo>
                  <a:cubicBezTo>
                    <a:pt x="13" y="9"/>
                    <a:pt x="13" y="9"/>
                    <a:pt x="13" y="9"/>
                  </a:cubicBezTo>
                  <a:cubicBezTo>
                    <a:pt x="14" y="9"/>
                    <a:pt x="16" y="9"/>
                    <a:pt x="18" y="9"/>
                  </a:cubicBezTo>
                  <a:cubicBezTo>
                    <a:pt x="18" y="9"/>
                    <a:pt x="20" y="9"/>
                    <a:pt x="21" y="9"/>
                  </a:cubicBezTo>
                  <a:cubicBezTo>
                    <a:pt x="21" y="9"/>
                    <a:pt x="22" y="10"/>
                    <a:pt x="23" y="9"/>
                  </a:cubicBezTo>
                  <a:cubicBezTo>
                    <a:pt x="24" y="9"/>
                    <a:pt x="25" y="8"/>
                    <a:pt x="25" y="8"/>
                  </a:cubicBezTo>
                  <a:cubicBezTo>
                    <a:pt x="26" y="8"/>
                    <a:pt x="28" y="8"/>
                    <a:pt x="28" y="8"/>
                  </a:cubicBezTo>
                  <a:cubicBezTo>
                    <a:pt x="29" y="8"/>
                    <a:pt x="30" y="7"/>
                    <a:pt x="30" y="7"/>
                  </a:cubicBezTo>
                  <a:cubicBezTo>
                    <a:pt x="31" y="7"/>
                    <a:pt x="31" y="6"/>
                    <a:pt x="31" y="5"/>
                  </a:cubicBezTo>
                  <a:cubicBezTo>
                    <a:pt x="31" y="5"/>
                    <a:pt x="32" y="5"/>
                    <a:pt x="32" y="4"/>
                  </a:cubicBezTo>
                  <a:cubicBezTo>
                    <a:pt x="32" y="4"/>
                    <a:pt x="33" y="3"/>
                    <a:pt x="33" y="2"/>
                  </a:cubicBezTo>
                  <a:cubicBezTo>
                    <a:pt x="33" y="2"/>
                    <a:pt x="32" y="1"/>
                    <a:pt x="32" y="0"/>
                  </a:cubicBezTo>
                  <a:cubicBezTo>
                    <a:pt x="33" y="0"/>
                    <a:pt x="33" y="0"/>
                    <a:pt x="33" y="0"/>
                  </a:cubicBezTo>
                  <a:cubicBezTo>
                    <a:pt x="33" y="0"/>
                    <a:pt x="34" y="1"/>
                    <a:pt x="34" y="1"/>
                  </a:cubicBezTo>
                  <a:cubicBezTo>
                    <a:pt x="35" y="1"/>
                    <a:pt x="36" y="2"/>
                    <a:pt x="37" y="3"/>
                  </a:cubicBezTo>
                  <a:cubicBezTo>
                    <a:pt x="37" y="4"/>
                    <a:pt x="38" y="5"/>
                    <a:pt x="39" y="5"/>
                  </a:cubicBezTo>
                  <a:cubicBezTo>
                    <a:pt x="39" y="6"/>
                    <a:pt x="40" y="7"/>
                    <a:pt x="40" y="8"/>
                  </a:cubicBezTo>
                  <a:cubicBezTo>
                    <a:pt x="40" y="8"/>
                    <a:pt x="41" y="9"/>
                    <a:pt x="41" y="9"/>
                  </a:cubicBezTo>
                  <a:cubicBezTo>
                    <a:pt x="41" y="9"/>
                    <a:pt x="42" y="10"/>
                    <a:pt x="42" y="11"/>
                  </a:cubicBezTo>
                  <a:cubicBezTo>
                    <a:pt x="42" y="11"/>
                    <a:pt x="42" y="13"/>
                    <a:pt x="42" y="13"/>
                  </a:cubicBezTo>
                  <a:cubicBezTo>
                    <a:pt x="42" y="14"/>
                    <a:pt x="41" y="15"/>
                    <a:pt x="41" y="16"/>
                  </a:cubicBezTo>
                  <a:cubicBezTo>
                    <a:pt x="41" y="16"/>
                    <a:pt x="41" y="18"/>
                    <a:pt x="41" y="18"/>
                  </a:cubicBezTo>
                  <a:cubicBezTo>
                    <a:pt x="41" y="19"/>
                    <a:pt x="42" y="20"/>
                    <a:pt x="42" y="20"/>
                  </a:cubicBezTo>
                  <a:cubicBezTo>
                    <a:pt x="42" y="20"/>
                    <a:pt x="43" y="20"/>
                    <a:pt x="43" y="20"/>
                  </a:cubicBezTo>
                  <a:cubicBezTo>
                    <a:pt x="44" y="21"/>
                    <a:pt x="44" y="22"/>
                    <a:pt x="44" y="23"/>
                  </a:cubicBezTo>
                  <a:cubicBezTo>
                    <a:pt x="44" y="23"/>
                    <a:pt x="45" y="24"/>
                    <a:pt x="45" y="24"/>
                  </a:cubicBezTo>
                  <a:cubicBezTo>
                    <a:pt x="46" y="25"/>
                    <a:pt x="46" y="25"/>
                    <a:pt x="47" y="26"/>
                  </a:cubicBezTo>
                  <a:cubicBezTo>
                    <a:pt x="47" y="26"/>
                    <a:pt x="47" y="27"/>
                    <a:pt x="47" y="27"/>
                  </a:cubicBezTo>
                  <a:cubicBezTo>
                    <a:pt x="47" y="28"/>
                    <a:pt x="47" y="29"/>
                    <a:pt x="47" y="30"/>
                  </a:cubicBezTo>
                  <a:cubicBezTo>
                    <a:pt x="47" y="31"/>
                    <a:pt x="47" y="33"/>
                    <a:pt x="47" y="34"/>
                  </a:cubicBezTo>
                  <a:cubicBezTo>
                    <a:pt x="47" y="34"/>
                    <a:pt x="47" y="36"/>
                    <a:pt x="48" y="37"/>
                  </a:cubicBezTo>
                  <a:cubicBezTo>
                    <a:pt x="48" y="38"/>
                    <a:pt x="47" y="40"/>
                    <a:pt x="48" y="41"/>
                  </a:cubicBezTo>
                  <a:cubicBezTo>
                    <a:pt x="48" y="41"/>
                    <a:pt x="49" y="42"/>
                    <a:pt x="49" y="43"/>
                  </a:cubicBezTo>
                  <a:cubicBezTo>
                    <a:pt x="50" y="43"/>
                    <a:pt x="50" y="43"/>
                    <a:pt x="51" y="43"/>
                  </a:cubicBezTo>
                  <a:cubicBezTo>
                    <a:pt x="51" y="44"/>
                    <a:pt x="53" y="45"/>
                    <a:pt x="53" y="46"/>
                  </a:cubicBezTo>
                  <a:cubicBezTo>
                    <a:pt x="53" y="47"/>
                    <a:pt x="53" y="50"/>
                    <a:pt x="53" y="51"/>
                  </a:cubicBezTo>
                  <a:cubicBezTo>
                    <a:pt x="52" y="52"/>
                    <a:pt x="52" y="54"/>
                    <a:pt x="51" y="55"/>
                  </a:cubicBezTo>
                  <a:cubicBezTo>
                    <a:pt x="51" y="56"/>
                    <a:pt x="50" y="57"/>
                    <a:pt x="49" y="57"/>
                  </a:cubicBezTo>
                  <a:cubicBezTo>
                    <a:pt x="49" y="58"/>
                    <a:pt x="48" y="59"/>
                    <a:pt x="48" y="59"/>
                  </a:cubicBezTo>
                  <a:cubicBezTo>
                    <a:pt x="48" y="60"/>
                    <a:pt x="48" y="61"/>
                    <a:pt x="48" y="61"/>
                  </a:cubicBezTo>
                  <a:cubicBezTo>
                    <a:pt x="48" y="62"/>
                    <a:pt x="49" y="63"/>
                    <a:pt x="49" y="64"/>
                  </a:cubicBezTo>
                  <a:cubicBezTo>
                    <a:pt x="49" y="64"/>
                    <a:pt x="49" y="66"/>
                    <a:pt x="49" y="67"/>
                  </a:cubicBezTo>
                  <a:cubicBezTo>
                    <a:pt x="49" y="67"/>
                    <a:pt x="49" y="69"/>
                    <a:pt x="49" y="70"/>
                  </a:cubicBezTo>
                  <a:cubicBezTo>
                    <a:pt x="48" y="70"/>
                    <a:pt x="47" y="71"/>
                    <a:pt x="47" y="71"/>
                  </a:cubicBezTo>
                  <a:cubicBezTo>
                    <a:pt x="47" y="72"/>
                    <a:pt x="45" y="72"/>
                    <a:pt x="45" y="73"/>
                  </a:cubicBezTo>
                  <a:cubicBezTo>
                    <a:pt x="45" y="73"/>
                    <a:pt x="45" y="74"/>
                    <a:pt x="45" y="74"/>
                  </a:cubicBezTo>
                  <a:cubicBezTo>
                    <a:pt x="45" y="75"/>
                    <a:pt x="46" y="76"/>
                    <a:pt x="46" y="76"/>
                  </a:cubicBezTo>
                  <a:cubicBezTo>
                    <a:pt x="46" y="77"/>
                    <a:pt x="46" y="78"/>
                    <a:pt x="46" y="78"/>
                  </a:cubicBezTo>
                  <a:cubicBezTo>
                    <a:pt x="46" y="78"/>
                    <a:pt x="45" y="79"/>
                    <a:pt x="44" y="79"/>
                  </a:cubicBezTo>
                  <a:cubicBezTo>
                    <a:pt x="44" y="80"/>
                    <a:pt x="43" y="81"/>
                    <a:pt x="43" y="81"/>
                  </a:cubicBezTo>
                  <a:cubicBezTo>
                    <a:pt x="42" y="81"/>
                    <a:pt x="42" y="80"/>
                    <a:pt x="42" y="80"/>
                  </a:cubicBezTo>
                  <a:cubicBezTo>
                    <a:pt x="41" y="80"/>
                    <a:pt x="41" y="79"/>
                    <a:pt x="41" y="79"/>
                  </a:cubicBezTo>
                  <a:cubicBezTo>
                    <a:pt x="40" y="79"/>
                    <a:pt x="39" y="80"/>
                    <a:pt x="39" y="79"/>
                  </a:cubicBezTo>
                  <a:cubicBezTo>
                    <a:pt x="38" y="79"/>
                    <a:pt x="38" y="77"/>
                    <a:pt x="38" y="76"/>
                  </a:cubicBezTo>
                  <a:cubicBezTo>
                    <a:pt x="38" y="75"/>
                    <a:pt x="38" y="74"/>
                    <a:pt x="38" y="74"/>
                  </a:cubicBezTo>
                  <a:cubicBezTo>
                    <a:pt x="38" y="73"/>
                    <a:pt x="37" y="72"/>
                    <a:pt x="36" y="71"/>
                  </a:cubicBezTo>
                  <a:cubicBezTo>
                    <a:pt x="36" y="70"/>
                    <a:pt x="35" y="69"/>
                    <a:pt x="34" y="68"/>
                  </a:cubicBezTo>
                  <a:cubicBezTo>
                    <a:pt x="34" y="68"/>
                    <a:pt x="33" y="67"/>
                    <a:pt x="33" y="66"/>
                  </a:cubicBezTo>
                  <a:cubicBezTo>
                    <a:pt x="33" y="65"/>
                    <a:pt x="33" y="64"/>
                    <a:pt x="33" y="64"/>
                  </a:cubicBezTo>
                  <a:cubicBezTo>
                    <a:pt x="33" y="63"/>
                    <a:pt x="33" y="62"/>
                    <a:pt x="33" y="61"/>
                  </a:cubicBezTo>
                  <a:cubicBezTo>
                    <a:pt x="33" y="60"/>
                    <a:pt x="34" y="59"/>
                    <a:pt x="34" y="59"/>
                  </a:cubicBezTo>
                  <a:cubicBezTo>
                    <a:pt x="34" y="59"/>
                    <a:pt x="35" y="58"/>
                    <a:pt x="36" y="58"/>
                  </a:cubicBezTo>
                  <a:cubicBezTo>
                    <a:pt x="36" y="59"/>
                    <a:pt x="37" y="60"/>
                    <a:pt x="38" y="60"/>
                  </a:cubicBezTo>
                  <a:cubicBezTo>
                    <a:pt x="38" y="59"/>
                    <a:pt x="38" y="58"/>
                    <a:pt x="38" y="58"/>
                  </a:cubicBezTo>
                  <a:cubicBezTo>
                    <a:pt x="38" y="57"/>
                    <a:pt x="38" y="56"/>
                    <a:pt x="38" y="56"/>
                  </a:cubicBezTo>
                  <a:cubicBezTo>
                    <a:pt x="38" y="55"/>
                    <a:pt x="39" y="54"/>
                    <a:pt x="39" y="54"/>
                  </a:cubicBezTo>
                  <a:cubicBezTo>
                    <a:pt x="39" y="53"/>
                    <a:pt x="38" y="52"/>
                    <a:pt x="38" y="51"/>
                  </a:cubicBezTo>
                  <a:cubicBezTo>
                    <a:pt x="38" y="51"/>
                    <a:pt x="39" y="50"/>
                    <a:pt x="39" y="50"/>
                  </a:cubicBezTo>
                  <a:cubicBezTo>
                    <a:pt x="39" y="49"/>
                    <a:pt x="38" y="48"/>
                    <a:pt x="38" y="47"/>
                  </a:cubicBezTo>
                  <a:cubicBezTo>
                    <a:pt x="38" y="46"/>
                    <a:pt x="38" y="45"/>
                    <a:pt x="38" y="44"/>
                  </a:cubicBezTo>
                  <a:cubicBezTo>
                    <a:pt x="38" y="43"/>
                    <a:pt x="36" y="42"/>
                    <a:pt x="36" y="41"/>
                  </a:cubicBezTo>
                  <a:cubicBezTo>
                    <a:pt x="35" y="40"/>
                    <a:pt x="36" y="39"/>
                    <a:pt x="35" y="38"/>
                  </a:cubicBezTo>
                  <a:cubicBezTo>
                    <a:pt x="35" y="37"/>
                    <a:pt x="36" y="36"/>
                    <a:pt x="36" y="35"/>
                  </a:cubicBezTo>
                  <a:cubicBezTo>
                    <a:pt x="35" y="35"/>
                    <a:pt x="35" y="34"/>
                    <a:pt x="35" y="33"/>
                  </a:cubicBezTo>
                  <a:cubicBezTo>
                    <a:pt x="35" y="33"/>
                    <a:pt x="34" y="33"/>
                    <a:pt x="34" y="33"/>
                  </a:cubicBezTo>
                  <a:cubicBezTo>
                    <a:pt x="33" y="33"/>
                    <a:pt x="33" y="34"/>
                    <a:pt x="32" y="34"/>
                  </a:cubicBezTo>
                  <a:cubicBezTo>
                    <a:pt x="32" y="35"/>
                    <a:pt x="31" y="34"/>
                    <a:pt x="31" y="34"/>
                  </a:cubicBezTo>
                  <a:cubicBezTo>
                    <a:pt x="31" y="34"/>
                    <a:pt x="31" y="32"/>
                    <a:pt x="31" y="32"/>
                  </a:cubicBezTo>
                  <a:cubicBezTo>
                    <a:pt x="30" y="31"/>
                    <a:pt x="30" y="31"/>
                    <a:pt x="30" y="30"/>
                  </a:cubicBezTo>
                  <a:cubicBezTo>
                    <a:pt x="30" y="30"/>
                    <a:pt x="29" y="29"/>
                    <a:pt x="29" y="29"/>
                  </a:cubicBezTo>
                  <a:cubicBezTo>
                    <a:pt x="28" y="28"/>
                    <a:pt x="26" y="28"/>
                    <a:pt x="26" y="28"/>
                  </a:cubicBezTo>
                  <a:cubicBezTo>
                    <a:pt x="25" y="27"/>
                    <a:pt x="24" y="26"/>
                    <a:pt x="23" y="26"/>
                  </a:cubicBezTo>
                  <a:cubicBezTo>
                    <a:pt x="23" y="25"/>
                    <a:pt x="23" y="24"/>
                    <a:pt x="22" y="24"/>
                  </a:cubicBezTo>
                  <a:cubicBezTo>
                    <a:pt x="22" y="24"/>
                    <a:pt x="21" y="23"/>
                    <a:pt x="20" y="23"/>
                  </a:cubicBezTo>
                  <a:cubicBezTo>
                    <a:pt x="19" y="23"/>
                    <a:pt x="18" y="24"/>
                    <a:pt x="17" y="24"/>
                  </a:cubicBezTo>
                  <a:cubicBezTo>
                    <a:pt x="17" y="25"/>
                    <a:pt x="16" y="25"/>
                    <a:pt x="16" y="26"/>
                  </a:cubicBezTo>
                  <a:cubicBezTo>
                    <a:pt x="16" y="26"/>
                    <a:pt x="17" y="27"/>
                    <a:pt x="17" y="27"/>
                  </a:cubicBezTo>
                  <a:cubicBezTo>
                    <a:pt x="17" y="27"/>
                    <a:pt x="17" y="28"/>
                    <a:pt x="17" y="29"/>
                  </a:cubicBezTo>
                  <a:cubicBezTo>
                    <a:pt x="17" y="29"/>
                    <a:pt x="17" y="30"/>
                    <a:pt x="17" y="30"/>
                  </a:cubicBezTo>
                  <a:cubicBezTo>
                    <a:pt x="16" y="30"/>
                    <a:pt x="16" y="30"/>
                    <a:pt x="15" y="31"/>
                  </a:cubicBezTo>
                  <a:cubicBezTo>
                    <a:pt x="15" y="31"/>
                    <a:pt x="14" y="31"/>
                    <a:pt x="14" y="32"/>
                  </a:cubicBezTo>
                  <a:cubicBezTo>
                    <a:pt x="14" y="32"/>
                    <a:pt x="14" y="33"/>
                    <a:pt x="14" y="33"/>
                  </a:cubicBezTo>
                  <a:cubicBezTo>
                    <a:pt x="15" y="33"/>
                    <a:pt x="15" y="33"/>
                    <a:pt x="16" y="33"/>
                  </a:cubicBezTo>
                  <a:cubicBezTo>
                    <a:pt x="16" y="33"/>
                    <a:pt x="17" y="33"/>
                    <a:pt x="17" y="33"/>
                  </a:cubicBezTo>
                  <a:cubicBezTo>
                    <a:pt x="18" y="32"/>
                    <a:pt x="19" y="33"/>
                    <a:pt x="19" y="33"/>
                  </a:cubicBezTo>
                  <a:cubicBezTo>
                    <a:pt x="20" y="33"/>
                    <a:pt x="20" y="34"/>
                    <a:pt x="21" y="34"/>
                  </a:cubicBezTo>
                  <a:cubicBezTo>
                    <a:pt x="21" y="34"/>
                    <a:pt x="23" y="35"/>
                    <a:pt x="23" y="35"/>
                  </a:cubicBezTo>
                  <a:cubicBezTo>
                    <a:pt x="23" y="36"/>
                    <a:pt x="24" y="36"/>
                    <a:pt x="24" y="37"/>
                  </a:cubicBezTo>
                  <a:cubicBezTo>
                    <a:pt x="24" y="37"/>
                    <a:pt x="24" y="38"/>
                    <a:pt x="23" y="39"/>
                  </a:cubicBezTo>
                  <a:cubicBezTo>
                    <a:pt x="23" y="39"/>
                    <a:pt x="22" y="39"/>
                    <a:pt x="22" y="39"/>
                  </a:cubicBezTo>
                  <a:cubicBezTo>
                    <a:pt x="22" y="39"/>
                    <a:pt x="22" y="38"/>
                    <a:pt x="21" y="38"/>
                  </a:cubicBezTo>
                  <a:cubicBezTo>
                    <a:pt x="21" y="38"/>
                    <a:pt x="21" y="38"/>
                    <a:pt x="20" y="38"/>
                  </a:cubicBezTo>
                  <a:cubicBezTo>
                    <a:pt x="20" y="38"/>
                    <a:pt x="20" y="39"/>
                    <a:pt x="20" y="39"/>
                  </a:cubicBezTo>
                  <a:cubicBezTo>
                    <a:pt x="20" y="39"/>
                    <a:pt x="19" y="40"/>
                    <a:pt x="19" y="40"/>
                  </a:cubicBezTo>
                  <a:cubicBezTo>
                    <a:pt x="19" y="41"/>
                    <a:pt x="19" y="42"/>
                    <a:pt x="19" y="42"/>
                  </a:cubicBezTo>
                  <a:cubicBezTo>
                    <a:pt x="19" y="42"/>
                    <a:pt x="18" y="43"/>
                    <a:pt x="19" y="44"/>
                  </a:cubicBezTo>
                  <a:cubicBezTo>
                    <a:pt x="19" y="44"/>
                    <a:pt x="20" y="45"/>
                    <a:pt x="20" y="45"/>
                  </a:cubicBezTo>
                  <a:cubicBezTo>
                    <a:pt x="21" y="45"/>
                    <a:pt x="22" y="44"/>
                    <a:pt x="22" y="44"/>
                  </a:cubicBezTo>
                  <a:cubicBezTo>
                    <a:pt x="22" y="44"/>
                    <a:pt x="23" y="43"/>
                    <a:pt x="23" y="43"/>
                  </a:cubicBezTo>
                  <a:cubicBezTo>
                    <a:pt x="23" y="43"/>
                    <a:pt x="24" y="43"/>
                    <a:pt x="24" y="43"/>
                  </a:cubicBezTo>
                  <a:cubicBezTo>
                    <a:pt x="24" y="43"/>
                    <a:pt x="24" y="45"/>
                    <a:pt x="24" y="45"/>
                  </a:cubicBezTo>
                  <a:cubicBezTo>
                    <a:pt x="24" y="46"/>
                    <a:pt x="23" y="47"/>
                    <a:pt x="23" y="47"/>
                  </a:cubicBezTo>
                  <a:cubicBezTo>
                    <a:pt x="23" y="48"/>
                    <a:pt x="24" y="48"/>
                    <a:pt x="24" y="49"/>
                  </a:cubicBezTo>
                  <a:cubicBezTo>
                    <a:pt x="24" y="49"/>
                    <a:pt x="25" y="50"/>
                    <a:pt x="25" y="50"/>
                  </a:cubicBezTo>
                  <a:cubicBezTo>
                    <a:pt x="25" y="50"/>
                    <a:pt x="25" y="51"/>
                    <a:pt x="26" y="51"/>
                  </a:cubicBezTo>
                  <a:cubicBezTo>
                    <a:pt x="25" y="51"/>
                    <a:pt x="24" y="51"/>
                    <a:pt x="24" y="51"/>
                  </a:cubicBezTo>
                  <a:cubicBezTo>
                    <a:pt x="24" y="51"/>
                    <a:pt x="23" y="51"/>
                    <a:pt x="23" y="51"/>
                  </a:cubicBezTo>
                  <a:cubicBezTo>
                    <a:pt x="22" y="51"/>
                    <a:pt x="22" y="51"/>
                    <a:pt x="21" y="51"/>
                  </a:cubicBezTo>
                  <a:cubicBezTo>
                    <a:pt x="21" y="52"/>
                    <a:pt x="21" y="52"/>
                    <a:pt x="20" y="52"/>
                  </a:cubicBezTo>
                  <a:cubicBezTo>
                    <a:pt x="20" y="52"/>
                    <a:pt x="19" y="52"/>
                    <a:pt x="19" y="52"/>
                  </a:cubicBezTo>
                  <a:cubicBezTo>
                    <a:pt x="18" y="52"/>
                    <a:pt x="18" y="55"/>
                    <a:pt x="17" y="55"/>
                  </a:cubicBezTo>
                  <a:cubicBezTo>
                    <a:pt x="17" y="55"/>
                    <a:pt x="16" y="55"/>
                    <a:pt x="15" y="55"/>
                  </a:cubicBezTo>
                  <a:cubicBezTo>
                    <a:pt x="15" y="55"/>
                    <a:pt x="14" y="54"/>
                    <a:pt x="13" y="54"/>
                  </a:cubicBezTo>
                  <a:cubicBezTo>
                    <a:pt x="13" y="53"/>
                    <a:pt x="13" y="51"/>
                    <a:pt x="12" y="51"/>
                  </a:cubicBezTo>
                  <a:cubicBezTo>
                    <a:pt x="12" y="50"/>
                    <a:pt x="11" y="49"/>
                    <a:pt x="10" y="49"/>
                  </a:cubicBezTo>
                  <a:cubicBezTo>
                    <a:pt x="10" y="49"/>
                    <a:pt x="9" y="49"/>
                    <a:pt x="8" y="49"/>
                  </a:cubicBezTo>
                  <a:cubicBezTo>
                    <a:pt x="7" y="49"/>
                    <a:pt x="6" y="49"/>
                    <a:pt x="5" y="48"/>
                  </a:cubicBezTo>
                  <a:cubicBezTo>
                    <a:pt x="4" y="48"/>
                    <a:pt x="2" y="47"/>
                    <a:pt x="2" y="46"/>
                  </a:cubicBezTo>
                  <a:cubicBezTo>
                    <a:pt x="1" y="46"/>
                    <a:pt x="1" y="45"/>
                    <a:pt x="0" y="45"/>
                  </a:cubicBezTo>
                  <a:cubicBezTo>
                    <a:pt x="0" y="44"/>
                    <a:pt x="0" y="44"/>
                    <a:pt x="0" y="4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8" name="Freeform 309"/>
            <p:cNvSpPr>
              <a:spLocks/>
            </p:cNvSpPr>
            <p:nvPr/>
          </p:nvSpPr>
          <p:spPr bwMode="auto">
            <a:xfrm>
              <a:off x="976313" y="2640013"/>
              <a:ext cx="138113" cy="136525"/>
            </a:xfrm>
            <a:custGeom>
              <a:avLst/>
              <a:gdLst/>
              <a:ahLst/>
              <a:cxnLst>
                <a:cxn ang="0">
                  <a:pos x="2" y="56"/>
                </a:cxn>
                <a:cxn ang="0">
                  <a:pos x="5" y="53"/>
                </a:cxn>
                <a:cxn ang="0">
                  <a:pos x="9" y="54"/>
                </a:cxn>
                <a:cxn ang="0">
                  <a:pos x="13" y="53"/>
                </a:cxn>
                <a:cxn ang="0">
                  <a:pos x="15" y="46"/>
                </a:cxn>
                <a:cxn ang="0">
                  <a:pos x="14" y="37"/>
                </a:cxn>
                <a:cxn ang="0">
                  <a:pos x="16" y="28"/>
                </a:cxn>
                <a:cxn ang="0">
                  <a:pos x="18" y="23"/>
                </a:cxn>
                <a:cxn ang="0">
                  <a:pos x="19" y="15"/>
                </a:cxn>
                <a:cxn ang="0">
                  <a:pos x="25" y="6"/>
                </a:cxn>
                <a:cxn ang="0">
                  <a:pos x="28" y="2"/>
                </a:cxn>
                <a:cxn ang="0">
                  <a:pos x="34" y="2"/>
                </a:cxn>
                <a:cxn ang="0">
                  <a:pos x="42" y="6"/>
                </a:cxn>
                <a:cxn ang="0">
                  <a:pos x="47" y="11"/>
                </a:cxn>
                <a:cxn ang="0">
                  <a:pos x="53" y="9"/>
                </a:cxn>
                <a:cxn ang="0">
                  <a:pos x="57" y="8"/>
                </a:cxn>
                <a:cxn ang="0">
                  <a:pos x="61" y="9"/>
                </a:cxn>
                <a:cxn ang="0">
                  <a:pos x="59" y="15"/>
                </a:cxn>
                <a:cxn ang="0">
                  <a:pos x="58" y="21"/>
                </a:cxn>
                <a:cxn ang="0">
                  <a:pos x="56" y="27"/>
                </a:cxn>
                <a:cxn ang="0">
                  <a:pos x="50" y="29"/>
                </a:cxn>
                <a:cxn ang="0">
                  <a:pos x="50" y="32"/>
                </a:cxn>
                <a:cxn ang="0">
                  <a:pos x="49" y="35"/>
                </a:cxn>
                <a:cxn ang="0">
                  <a:pos x="53" y="33"/>
                </a:cxn>
                <a:cxn ang="0">
                  <a:pos x="61" y="29"/>
                </a:cxn>
                <a:cxn ang="0">
                  <a:pos x="67" y="28"/>
                </a:cxn>
                <a:cxn ang="0">
                  <a:pos x="70" y="31"/>
                </a:cxn>
                <a:cxn ang="0">
                  <a:pos x="71" y="38"/>
                </a:cxn>
                <a:cxn ang="0">
                  <a:pos x="73" y="42"/>
                </a:cxn>
                <a:cxn ang="0">
                  <a:pos x="68" y="48"/>
                </a:cxn>
                <a:cxn ang="0">
                  <a:pos x="62" y="54"/>
                </a:cxn>
                <a:cxn ang="0">
                  <a:pos x="58" y="55"/>
                </a:cxn>
                <a:cxn ang="0">
                  <a:pos x="56" y="58"/>
                </a:cxn>
                <a:cxn ang="0">
                  <a:pos x="53" y="61"/>
                </a:cxn>
                <a:cxn ang="0">
                  <a:pos x="47" y="58"/>
                </a:cxn>
                <a:cxn ang="0">
                  <a:pos x="38" y="59"/>
                </a:cxn>
                <a:cxn ang="0">
                  <a:pos x="32" y="55"/>
                </a:cxn>
                <a:cxn ang="0">
                  <a:pos x="32" y="50"/>
                </a:cxn>
                <a:cxn ang="0">
                  <a:pos x="29" y="55"/>
                </a:cxn>
                <a:cxn ang="0">
                  <a:pos x="29" y="57"/>
                </a:cxn>
                <a:cxn ang="0">
                  <a:pos x="29" y="60"/>
                </a:cxn>
                <a:cxn ang="0">
                  <a:pos x="23" y="66"/>
                </a:cxn>
                <a:cxn ang="0">
                  <a:pos x="21" y="72"/>
                </a:cxn>
                <a:cxn ang="0">
                  <a:pos x="12" y="69"/>
                </a:cxn>
                <a:cxn ang="0">
                  <a:pos x="7" y="72"/>
                </a:cxn>
                <a:cxn ang="0">
                  <a:pos x="5" y="65"/>
                </a:cxn>
                <a:cxn ang="0">
                  <a:pos x="0" y="60"/>
                </a:cxn>
              </a:cxnLst>
              <a:rect l="0" t="0" r="r" b="b"/>
              <a:pathLst>
                <a:path w="73" h="72">
                  <a:moveTo>
                    <a:pt x="2" y="58"/>
                  </a:moveTo>
                  <a:cubicBezTo>
                    <a:pt x="2" y="58"/>
                    <a:pt x="1" y="56"/>
                    <a:pt x="2" y="56"/>
                  </a:cubicBezTo>
                  <a:cubicBezTo>
                    <a:pt x="2" y="56"/>
                    <a:pt x="2" y="56"/>
                    <a:pt x="2" y="56"/>
                  </a:cubicBezTo>
                  <a:cubicBezTo>
                    <a:pt x="2" y="56"/>
                    <a:pt x="2" y="56"/>
                    <a:pt x="2" y="56"/>
                  </a:cubicBezTo>
                  <a:cubicBezTo>
                    <a:pt x="2" y="55"/>
                    <a:pt x="3" y="55"/>
                    <a:pt x="4" y="55"/>
                  </a:cubicBezTo>
                  <a:cubicBezTo>
                    <a:pt x="4" y="54"/>
                    <a:pt x="4" y="53"/>
                    <a:pt x="5" y="53"/>
                  </a:cubicBezTo>
                  <a:cubicBezTo>
                    <a:pt x="5" y="52"/>
                    <a:pt x="6" y="52"/>
                    <a:pt x="7" y="52"/>
                  </a:cubicBezTo>
                  <a:cubicBezTo>
                    <a:pt x="7" y="52"/>
                    <a:pt x="8" y="52"/>
                    <a:pt x="8" y="52"/>
                  </a:cubicBezTo>
                  <a:cubicBezTo>
                    <a:pt x="8" y="53"/>
                    <a:pt x="9" y="54"/>
                    <a:pt x="9" y="54"/>
                  </a:cubicBezTo>
                  <a:cubicBezTo>
                    <a:pt x="10" y="55"/>
                    <a:pt x="11" y="55"/>
                    <a:pt x="12" y="55"/>
                  </a:cubicBezTo>
                  <a:cubicBezTo>
                    <a:pt x="12" y="55"/>
                    <a:pt x="13" y="55"/>
                    <a:pt x="13" y="54"/>
                  </a:cubicBezTo>
                  <a:cubicBezTo>
                    <a:pt x="13" y="54"/>
                    <a:pt x="13" y="53"/>
                    <a:pt x="13" y="53"/>
                  </a:cubicBezTo>
                  <a:cubicBezTo>
                    <a:pt x="13" y="52"/>
                    <a:pt x="14" y="52"/>
                    <a:pt x="14" y="52"/>
                  </a:cubicBezTo>
                  <a:cubicBezTo>
                    <a:pt x="14" y="51"/>
                    <a:pt x="13" y="49"/>
                    <a:pt x="14" y="48"/>
                  </a:cubicBezTo>
                  <a:cubicBezTo>
                    <a:pt x="14" y="47"/>
                    <a:pt x="15" y="46"/>
                    <a:pt x="15" y="46"/>
                  </a:cubicBezTo>
                  <a:cubicBezTo>
                    <a:pt x="16" y="45"/>
                    <a:pt x="16" y="43"/>
                    <a:pt x="16" y="43"/>
                  </a:cubicBezTo>
                  <a:cubicBezTo>
                    <a:pt x="16" y="42"/>
                    <a:pt x="14" y="41"/>
                    <a:pt x="14" y="41"/>
                  </a:cubicBezTo>
                  <a:cubicBezTo>
                    <a:pt x="14" y="40"/>
                    <a:pt x="14" y="38"/>
                    <a:pt x="14" y="37"/>
                  </a:cubicBezTo>
                  <a:cubicBezTo>
                    <a:pt x="14" y="36"/>
                    <a:pt x="14" y="33"/>
                    <a:pt x="15" y="32"/>
                  </a:cubicBezTo>
                  <a:cubicBezTo>
                    <a:pt x="15" y="32"/>
                    <a:pt x="17" y="31"/>
                    <a:pt x="17" y="30"/>
                  </a:cubicBezTo>
                  <a:cubicBezTo>
                    <a:pt x="17" y="29"/>
                    <a:pt x="16" y="29"/>
                    <a:pt x="16" y="28"/>
                  </a:cubicBezTo>
                  <a:cubicBezTo>
                    <a:pt x="16" y="28"/>
                    <a:pt x="16" y="27"/>
                    <a:pt x="16" y="27"/>
                  </a:cubicBezTo>
                  <a:cubicBezTo>
                    <a:pt x="16" y="27"/>
                    <a:pt x="17" y="26"/>
                    <a:pt x="17" y="26"/>
                  </a:cubicBezTo>
                  <a:cubicBezTo>
                    <a:pt x="17" y="26"/>
                    <a:pt x="18" y="24"/>
                    <a:pt x="18" y="23"/>
                  </a:cubicBezTo>
                  <a:cubicBezTo>
                    <a:pt x="19" y="23"/>
                    <a:pt x="18" y="22"/>
                    <a:pt x="18" y="21"/>
                  </a:cubicBezTo>
                  <a:cubicBezTo>
                    <a:pt x="18" y="20"/>
                    <a:pt x="18" y="19"/>
                    <a:pt x="18" y="18"/>
                  </a:cubicBezTo>
                  <a:cubicBezTo>
                    <a:pt x="18" y="17"/>
                    <a:pt x="19" y="16"/>
                    <a:pt x="19" y="15"/>
                  </a:cubicBezTo>
                  <a:cubicBezTo>
                    <a:pt x="20" y="15"/>
                    <a:pt x="20" y="13"/>
                    <a:pt x="20" y="12"/>
                  </a:cubicBezTo>
                  <a:cubicBezTo>
                    <a:pt x="21" y="11"/>
                    <a:pt x="22" y="9"/>
                    <a:pt x="23" y="8"/>
                  </a:cubicBezTo>
                  <a:cubicBezTo>
                    <a:pt x="23" y="7"/>
                    <a:pt x="25" y="6"/>
                    <a:pt x="25" y="6"/>
                  </a:cubicBezTo>
                  <a:cubicBezTo>
                    <a:pt x="25" y="5"/>
                    <a:pt x="26" y="4"/>
                    <a:pt x="26" y="4"/>
                  </a:cubicBezTo>
                  <a:cubicBezTo>
                    <a:pt x="26" y="4"/>
                    <a:pt x="26" y="3"/>
                    <a:pt x="27" y="3"/>
                  </a:cubicBezTo>
                  <a:cubicBezTo>
                    <a:pt x="27" y="3"/>
                    <a:pt x="28" y="3"/>
                    <a:pt x="28" y="2"/>
                  </a:cubicBezTo>
                  <a:cubicBezTo>
                    <a:pt x="29" y="2"/>
                    <a:pt x="30" y="1"/>
                    <a:pt x="31" y="1"/>
                  </a:cubicBezTo>
                  <a:cubicBezTo>
                    <a:pt x="31" y="1"/>
                    <a:pt x="33" y="1"/>
                    <a:pt x="34" y="0"/>
                  </a:cubicBezTo>
                  <a:cubicBezTo>
                    <a:pt x="34" y="1"/>
                    <a:pt x="34" y="1"/>
                    <a:pt x="34" y="2"/>
                  </a:cubicBezTo>
                  <a:cubicBezTo>
                    <a:pt x="35" y="2"/>
                    <a:pt x="35" y="3"/>
                    <a:pt x="36" y="3"/>
                  </a:cubicBezTo>
                  <a:cubicBezTo>
                    <a:pt x="36" y="4"/>
                    <a:pt x="38" y="5"/>
                    <a:pt x="39" y="5"/>
                  </a:cubicBezTo>
                  <a:cubicBezTo>
                    <a:pt x="40" y="6"/>
                    <a:pt x="41" y="6"/>
                    <a:pt x="42" y="6"/>
                  </a:cubicBezTo>
                  <a:cubicBezTo>
                    <a:pt x="43" y="6"/>
                    <a:pt x="44" y="6"/>
                    <a:pt x="44" y="6"/>
                  </a:cubicBezTo>
                  <a:cubicBezTo>
                    <a:pt x="45" y="6"/>
                    <a:pt x="46" y="7"/>
                    <a:pt x="46" y="8"/>
                  </a:cubicBezTo>
                  <a:cubicBezTo>
                    <a:pt x="47" y="8"/>
                    <a:pt x="47" y="10"/>
                    <a:pt x="47" y="11"/>
                  </a:cubicBezTo>
                  <a:cubicBezTo>
                    <a:pt x="48" y="11"/>
                    <a:pt x="49" y="12"/>
                    <a:pt x="49" y="12"/>
                  </a:cubicBezTo>
                  <a:cubicBezTo>
                    <a:pt x="50" y="12"/>
                    <a:pt x="51" y="12"/>
                    <a:pt x="51" y="12"/>
                  </a:cubicBezTo>
                  <a:cubicBezTo>
                    <a:pt x="52" y="12"/>
                    <a:pt x="52" y="9"/>
                    <a:pt x="53" y="9"/>
                  </a:cubicBezTo>
                  <a:cubicBezTo>
                    <a:pt x="53" y="9"/>
                    <a:pt x="54" y="9"/>
                    <a:pt x="54" y="9"/>
                  </a:cubicBezTo>
                  <a:cubicBezTo>
                    <a:pt x="55" y="9"/>
                    <a:pt x="55" y="9"/>
                    <a:pt x="55" y="8"/>
                  </a:cubicBezTo>
                  <a:cubicBezTo>
                    <a:pt x="56" y="8"/>
                    <a:pt x="56" y="8"/>
                    <a:pt x="57" y="8"/>
                  </a:cubicBezTo>
                  <a:cubicBezTo>
                    <a:pt x="57" y="8"/>
                    <a:pt x="58" y="8"/>
                    <a:pt x="58" y="8"/>
                  </a:cubicBezTo>
                  <a:cubicBezTo>
                    <a:pt x="58" y="8"/>
                    <a:pt x="59" y="8"/>
                    <a:pt x="60" y="8"/>
                  </a:cubicBezTo>
                  <a:cubicBezTo>
                    <a:pt x="60" y="8"/>
                    <a:pt x="61" y="9"/>
                    <a:pt x="61" y="9"/>
                  </a:cubicBezTo>
                  <a:cubicBezTo>
                    <a:pt x="61" y="10"/>
                    <a:pt x="59" y="11"/>
                    <a:pt x="59" y="11"/>
                  </a:cubicBezTo>
                  <a:cubicBezTo>
                    <a:pt x="59" y="12"/>
                    <a:pt x="60" y="13"/>
                    <a:pt x="60" y="14"/>
                  </a:cubicBezTo>
                  <a:cubicBezTo>
                    <a:pt x="60" y="14"/>
                    <a:pt x="59" y="15"/>
                    <a:pt x="59" y="15"/>
                  </a:cubicBezTo>
                  <a:cubicBezTo>
                    <a:pt x="59" y="15"/>
                    <a:pt x="58" y="16"/>
                    <a:pt x="58" y="17"/>
                  </a:cubicBezTo>
                  <a:cubicBezTo>
                    <a:pt x="57" y="17"/>
                    <a:pt x="57" y="19"/>
                    <a:pt x="57" y="19"/>
                  </a:cubicBezTo>
                  <a:cubicBezTo>
                    <a:pt x="57" y="20"/>
                    <a:pt x="58" y="20"/>
                    <a:pt x="58" y="21"/>
                  </a:cubicBezTo>
                  <a:cubicBezTo>
                    <a:pt x="58" y="21"/>
                    <a:pt x="57" y="22"/>
                    <a:pt x="57" y="23"/>
                  </a:cubicBezTo>
                  <a:cubicBezTo>
                    <a:pt x="57" y="24"/>
                    <a:pt x="58" y="25"/>
                    <a:pt x="57" y="26"/>
                  </a:cubicBezTo>
                  <a:cubicBezTo>
                    <a:pt x="57" y="26"/>
                    <a:pt x="56" y="27"/>
                    <a:pt x="56" y="27"/>
                  </a:cubicBezTo>
                  <a:cubicBezTo>
                    <a:pt x="56" y="27"/>
                    <a:pt x="55" y="27"/>
                    <a:pt x="54" y="27"/>
                  </a:cubicBezTo>
                  <a:cubicBezTo>
                    <a:pt x="54" y="28"/>
                    <a:pt x="53" y="28"/>
                    <a:pt x="52" y="29"/>
                  </a:cubicBezTo>
                  <a:cubicBezTo>
                    <a:pt x="52" y="29"/>
                    <a:pt x="51" y="29"/>
                    <a:pt x="50" y="29"/>
                  </a:cubicBezTo>
                  <a:cubicBezTo>
                    <a:pt x="50" y="29"/>
                    <a:pt x="49" y="30"/>
                    <a:pt x="49" y="30"/>
                  </a:cubicBezTo>
                  <a:cubicBezTo>
                    <a:pt x="49" y="30"/>
                    <a:pt x="50" y="31"/>
                    <a:pt x="50" y="31"/>
                  </a:cubicBezTo>
                  <a:cubicBezTo>
                    <a:pt x="50" y="31"/>
                    <a:pt x="50" y="32"/>
                    <a:pt x="50" y="32"/>
                  </a:cubicBezTo>
                  <a:cubicBezTo>
                    <a:pt x="49" y="33"/>
                    <a:pt x="48" y="33"/>
                    <a:pt x="48" y="33"/>
                  </a:cubicBezTo>
                  <a:cubicBezTo>
                    <a:pt x="48" y="34"/>
                    <a:pt x="48" y="34"/>
                    <a:pt x="48" y="35"/>
                  </a:cubicBezTo>
                  <a:cubicBezTo>
                    <a:pt x="48" y="35"/>
                    <a:pt x="49" y="35"/>
                    <a:pt x="49" y="35"/>
                  </a:cubicBezTo>
                  <a:cubicBezTo>
                    <a:pt x="49" y="35"/>
                    <a:pt x="50" y="35"/>
                    <a:pt x="50" y="34"/>
                  </a:cubicBezTo>
                  <a:cubicBezTo>
                    <a:pt x="50" y="34"/>
                    <a:pt x="51" y="34"/>
                    <a:pt x="51" y="33"/>
                  </a:cubicBezTo>
                  <a:cubicBezTo>
                    <a:pt x="52" y="33"/>
                    <a:pt x="52" y="33"/>
                    <a:pt x="53" y="33"/>
                  </a:cubicBezTo>
                  <a:cubicBezTo>
                    <a:pt x="53" y="33"/>
                    <a:pt x="54" y="33"/>
                    <a:pt x="55" y="32"/>
                  </a:cubicBezTo>
                  <a:cubicBezTo>
                    <a:pt x="56" y="32"/>
                    <a:pt x="57" y="31"/>
                    <a:pt x="58" y="30"/>
                  </a:cubicBezTo>
                  <a:cubicBezTo>
                    <a:pt x="59" y="30"/>
                    <a:pt x="60" y="29"/>
                    <a:pt x="61" y="29"/>
                  </a:cubicBezTo>
                  <a:cubicBezTo>
                    <a:pt x="61" y="28"/>
                    <a:pt x="63" y="27"/>
                    <a:pt x="64" y="27"/>
                  </a:cubicBezTo>
                  <a:cubicBezTo>
                    <a:pt x="64" y="27"/>
                    <a:pt x="65" y="27"/>
                    <a:pt x="66" y="27"/>
                  </a:cubicBezTo>
                  <a:cubicBezTo>
                    <a:pt x="66" y="27"/>
                    <a:pt x="66" y="28"/>
                    <a:pt x="67" y="28"/>
                  </a:cubicBezTo>
                  <a:cubicBezTo>
                    <a:pt x="67" y="29"/>
                    <a:pt x="67" y="30"/>
                    <a:pt x="68" y="30"/>
                  </a:cubicBezTo>
                  <a:cubicBezTo>
                    <a:pt x="68" y="30"/>
                    <a:pt x="69" y="30"/>
                    <a:pt x="69" y="30"/>
                  </a:cubicBezTo>
                  <a:cubicBezTo>
                    <a:pt x="70" y="30"/>
                    <a:pt x="70" y="31"/>
                    <a:pt x="70" y="31"/>
                  </a:cubicBezTo>
                  <a:cubicBezTo>
                    <a:pt x="71" y="31"/>
                    <a:pt x="71" y="33"/>
                    <a:pt x="71" y="33"/>
                  </a:cubicBezTo>
                  <a:cubicBezTo>
                    <a:pt x="71" y="34"/>
                    <a:pt x="71" y="36"/>
                    <a:pt x="71" y="36"/>
                  </a:cubicBezTo>
                  <a:cubicBezTo>
                    <a:pt x="71" y="37"/>
                    <a:pt x="71" y="38"/>
                    <a:pt x="71" y="38"/>
                  </a:cubicBezTo>
                  <a:cubicBezTo>
                    <a:pt x="71" y="38"/>
                    <a:pt x="71" y="39"/>
                    <a:pt x="72" y="39"/>
                  </a:cubicBezTo>
                  <a:cubicBezTo>
                    <a:pt x="72" y="40"/>
                    <a:pt x="73" y="41"/>
                    <a:pt x="73" y="41"/>
                  </a:cubicBezTo>
                  <a:cubicBezTo>
                    <a:pt x="73" y="42"/>
                    <a:pt x="73" y="42"/>
                    <a:pt x="73" y="42"/>
                  </a:cubicBezTo>
                  <a:cubicBezTo>
                    <a:pt x="73" y="43"/>
                    <a:pt x="71" y="43"/>
                    <a:pt x="70" y="44"/>
                  </a:cubicBezTo>
                  <a:cubicBezTo>
                    <a:pt x="70" y="44"/>
                    <a:pt x="69" y="45"/>
                    <a:pt x="69" y="46"/>
                  </a:cubicBezTo>
                  <a:cubicBezTo>
                    <a:pt x="68" y="46"/>
                    <a:pt x="68" y="48"/>
                    <a:pt x="68" y="48"/>
                  </a:cubicBezTo>
                  <a:cubicBezTo>
                    <a:pt x="67" y="49"/>
                    <a:pt x="66" y="51"/>
                    <a:pt x="66" y="51"/>
                  </a:cubicBezTo>
                  <a:cubicBezTo>
                    <a:pt x="65" y="52"/>
                    <a:pt x="65" y="53"/>
                    <a:pt x="64" y="53"/>
                  </a:cubicBezTo>
                  <a:cubicBezTo>
                    <a:pt x="64" y="53"/>
                    <a:pt x="62" y="53"/>
                    <a:pt x="62" y="54"/>
                  </a:cubicBezTo>
                  <a:cubicBezTo>
                    <a:pt x="61" y="54"/>
                    <a:pt x="62" y="56"/>
                    <a:pt x="61" y="57"/>
                  </a:cubicBezTo>
                  <a:cubicBezTo>
                    <a:pt x="61" y="57"/>
                    <a:pt x="59" y="57"/>
                    <a:pt x="59" y="57"/>
                  </a:cubicBezTo>
                  <a:cubicBezTo>
                    <a:pt x="58" y="56"/>
                    <a:pt x="58" y="55"/>
                    <a:pt x="58" y="55"/>
                  </a:cubicBezTo>
                  <a:cubicBezTo>
                    <a:pt x="58" y="54"/>
                    <a:pt x="57" y="54"/>
                    <a:pt x="57" y="54"/>
                  </a:cubicBezTo>
                  <a:cubicBezTo>
                    <a:pt x="56" y="54"/>
                    <a:pt x="57" y="56"/>
                    <a:pt x="57" y="56"/>
                  </a:cubicBezTo>
                  <a:cubicBezTo>
                    <a:pt x="57" y="57"/>
                    <a:pt x="57" y="57"/>
                    <a:pt x="56" y="58"/>
                  </a:cubicBezTo>
                  <a:cubicBezTo>
                    <a:pt x="56" y="58"/>
                    <a:pt x="56" y="60"/>
                    <a:pt x="55" y="60"/>
                  </a:cubicBezTo>
                  <a:cubicBezTo>
                    <a:pt x="55" y="60"/>
                    <a:pt x="55" y="61"/>
                    <a:pt x="54" y="61"/>
                  </a:cubicBezTo>
                  <a:cubicBezTo>
                    <a:pt x="54" y="61"/>
                    <a:pt x="53" y="61"/>
                    <a:pt x="53" y="61"/>
                  </a:cubicBezTo>
                  <a:cubicBezTo>
                    <a:pt x="52" y="60"/>
                    <a:pt x="52" y="59"/>
                    <a:pt x="52" y="59"/>
                  </a:cubicBezTo>
                  <a:cubicBezTo>
                    <a:pt x="52" y="59"/>
                    <a:pt x="50" y="58"/>
                    <a:pt x="50" y="58"/>
                  </a:cubicBezTo>
                  <a:cubicBezTo>
                    <a:pt x="49" y="58"/>
                    <a:pt x="48" y="58"/>
                    <a:pt x="47" y="58"/>
                  </a:cubicBezTo>
                  <a:cubicBezTo>
                    <a:pt x="46" y="58"/>
                    <a:pt x="45" y="57"/>
                    <a:pt x="45" y="57"/>
                  </a:cubicBezTo>
                  <a:cubicBezTo>
                    <a:pt x="44" y="57"/>
                    <a:pt x="42" y="57"/>
                    <a:pt x="41" y="57"/>
                  </a:cubicBezTo>
                  <a:cubicBezTo>
                    <a:pt x="41" y="57"/>
                    <a:pt x="39" y="58"/>
                    <a:pt x="38" y="59"/>
                  </a:cubicBezTo>
                  <a:cubicBezTo>
                    <a:pt x="37" y="59"/>
                    <a:pt x="35" y="59"/>
                    <a:pt x="34" y="58"/>
                  </a:cubicBezTo>
                  <a:cubicBezTo>
                    <a:pt x="33" y="58"/>
                    <a:pt x="32" y="58"/>
                    <a:pt x="32" y="57"/>
                  </a:cubicBezTo>
                  <a:cubicBezTo>
                    <a:pt x="32" y="57"/>
                    <a:pt x="32" y="55"/>
                    <a:pt x="32" y="55"/>
                  </a:cubicBezTo>
                  <a:cubicBezTo>
                    <a:pt x="32" y="55"/>
                    <a:pt x="32" y="54"/>
                    <a:pt x="32" y="54"/>
                  </a:cubicBezTo>
                  <a:cubicBezTo>
                    <a:pt x="32" y="53"/>
                    <a:pt x="33" y="52"/>
                    <a:pt x="32" y="52"/>
                  </a:cubicBezTo>
                  <a:cubicBezTo>
                    <a:pt x="32" y="51"/>
                    <a:pt x="32" y="50"/>
                    <a:pt x="32" y="50"/>
                  </a:cubicBezTo>
                  <a:cubicBezTo>
                    <a:pt x="31" y="50"/>
                    <a:pt x="31" y="51"/>
                    <a:pt x="31" y="51"/>
                  </a:cubicBezTo>
                  <a:cubicBezTo>
                    <a:pt x="30" y="52"/>
                    <a:pt x="30" y="53"/>
                    <a:pt x="30" y="53"/>
                  </a:cubicBezTo>
                  <a:cubicBezTo>
                    <a:pt x="29" y="54"/>
                    <a:pt x="29" y="55"/>
                    <a:pt x="29" y="55"/>
                  </a:cubicBezTo>
                  <a:cubicBezTo>
                    <a:pt x="28" y="56"/>
                    <a:pt x="27" y="56"/>
                    <a:pt x="27" y="56"/>
                  </a:cubicBezTo>
                  <a:cubicBezTo>
                    <a:pt x="27" y="57"/>
                    <a:pt x="27" y="57"/>
                    <a:pt x="27" y="57"/>
                  </a:cubicBezTo>
                  <a:cubicBezTo>
                    <a:pt x="28" y="58"/>
                    <a:pt x="28" y="57"/>
                    <a:pt x="29" y="57"/>
                  </a:cubicBezTo>
                  <a:cubicBezTo>
                    <a:pt x="29" y="57"/>
                    <a:pt x="30" y="57"/>
                    <a:pt x="30" y="57"/>
                  </a:cubicBezTo>
                  <a:cubicBezTo>
                    <a:pt x="30" y="58"/>
                    <a:pt x="30" y="58"/>
                    <a:pt x="30" y="58"/>
                  </a:cubicBezTo>
                  <a:cubicBezTo>
                    <a:pt x="30" y="59"/>
                    <a:pt x="29" y="60"/>
                    <a:pt x="29" y="60"/>
                  </a:cubicBezTo>
                  <a:cubicBezTo>
                    <a:pt x="28" y="60"/>
                    <a:pt x="27" y="61"/>
                    <a:pt x="27" y="61"/>
                  </a:cubicBezTo>
                  <a:cubicBezTo>
                    <a:pt x="26" y="62"/>
                    <a:pt x="25" y="62"/>
                    <a:pt x="24" y="63"/>
                  </a:cubicBezTo>
                  <a:cubicBezTo>
                    <a:pt x="24" y="63"/>
                    <a:pt x="23" y="65"/>
                    <a:pt x="23" y="66"/>
                  </a:cubicBezTo>
                  <a:cubicBezTo>
                    <a:pt x="23" y="67"/>
                    <a:pt x="23" y="69"/>
                    <a:pt x="23" y="70"/>
                  </a:cubicBezTo>
                  <a:cubicBezTo>
                    <a:pt x="23" y="70"/>
                    <a:pt x="24" y="71"/>
                    <a:pt x="24" y="72"/>
                  </a:cubicBezTo>
                  <a:cubicBezTo>
                    <a:pt x="23" y="72"/>
                    <a:pt x="21" y="72"/>
                    <a:pt x="21" y="72"/>
                  </a:cubicBezTo>
                  <a:cubicBezTo>
                    <a:pt x="20" y="72"/>
                    <a:pt x="19" y="71"/>
                    <a:pt x="18" y="70"/>
                  </a:cubicBezTo>
                  <a:cubicBezTo>
                    <a:pt x="17" y="70"/>
                    <a:pt x="16" y="69"/>
                    <a:pt x="15" y="69"/>
                  </a:cubicBezTo>
                  <a:cubicBezTo>
                    <a:pt x="14" y="68"/>
                    <a:pt x="13" y="68"/>
                    <a:pt x="12" y="69"/>
                  </a:cubicBezTo>
                  <a:cubicBezTo>
                    <a:pt x="12" y="69"/>
                    <a:pt x="11" y="69"/>
                    <a:pt x="10" y="70"/>
                  </a:cubicBezTo>
                  <a:cubicBezTo>
                    <a:pt x="10" y="70"/>
                    <a:pt x="9" y="71"/>
                    <a:pt x="9" y="71"/>
                  </a:cubicBezTo>
                  <a:cubicBezTo>
                    <a:pt x="8" y="71"/>
                    <a:pt x="7" y="72"/>
                    <a:pt x="7" y="72"/>
                  </a:cubicBezTo>
                  <a:cubicBezTo>
                    <a:pt x="6" y="72"/>
                    <a:pt x="5" y="71"/>
                    <a:pt x="5" y="71"/>
                  </a:cubicBezTo>
                  <a:cubicBezTo>
                    <a:pt x="4" y="71"/>
                    <a:pt x="4" y="69"/>
                    <a:pt x="4" y="69"/>
                  </a:cubicBezTo>
                  <a:cubicBezTo>
                    <a:pt x="4" y="68"/>
                    <a:pt x="5" y="66"/>
                    <a:pt x="5" y="65"/>
                  </a:cubicBezTo>
                  <a:cubicBezTo>
                    <a:pt x="5" y="64"/>
                    <a:pt x="3" y="64"/>
                    <a:pt x="3" y="63"/>
                  </a:cubicBezTo>
                  <a:cubicBezTo>
                    <a:pt x="2" y="63"/>
                    <a:pt x="1" y="62"/>
                    <a:pt x="0" y="62"/>
                  </a:cubicBezTo>
                  <a:cubicBezTo>
                    <a:pt x="0" y="61"/>
                    <a:pt x="0" y="60"/>
                    <a:pt x="0" y="60"/>
                  </a:cubicBezTo>
                  <a:cubicBezTo>
                    <a:pt x="1" y="59"/>
                    <a:pt x="2" y="59"/>
                    <a:pt x="2" y="5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9" name="Freeform 310"/>
            <p:cNvSpPr>
              <a:spLocks/>
            </p:cNvSpPr>
            <p:nvPr/>
          </p:nvSpPr>
          <p:spPr bwMode="auto">
            <a:xfrm>
              <a:off x="917576" y="2574925"/>
              <a:ext cx="109538" cy="119063"/>
            </a:xfrm>
            <a:custGeom>
              <a:avLst/>
              <a:gdLst/>
              <a:ahLst/>
              <a:cxnLst>
                <a:cxn ang="0">
                  <a:pos x="57" y="39"/>
                </a:cxn>
                <a:cxn ang="0">
                  <a:pos x="54" y="43"/>
                </a:cxn>
                <a:cxn ang="0">
                  <a:pos x="50" y="50"/>
                </a:cxn>
                <a:cxn ang="0">
                  <a:pos x="49" y="56"/>
                </a:cxn>
                <a:cxn ang="0">
                  <a:pos x="48" y="61"/>
                </a:cxn>
                <a:cxn ang="0">
                  <a:pos x="46" y="60"/>
                </a:cxn>
                <a:cxn ang="0">
                  <a:pos x="43" y="59"/>
                </a:cxn>
                <a:cxn ang="0">
                  <a:pos x="42" y="61"/>
                </a:cxn>
                <a:cxn ang="0">
                  <a:pos x="38" y="60"/>
                </a:cxn>
                <a:cxn ang="0">
                  <a:pos x="35" y="59"/>
                </a:cxn>
                <a:cxn ang="0">
                  <a:pos x="35" y="55"/>
                </a:cxn>
                <a:cxn ang="0">
                  <a:pos x="31" y="53"/>
                </a:cxn>
                <a:cxn ang="0">
                  <a:pos x="26" y="48"/>
                </a:cxn>
                <a:cxn ang="0">
                  <a:pos x="22" y="46"/>
                </a:cxn>
                <a:cxn ang="0">
                  <a:pos x="18" y="45"/>
                </a:cxn>
                <a:cxn ang="0">
                  <a:pos x="14" y="46"/>
                </a:cxn>
                <a:cxn ang="0">
                  <a:pos x="11" y="48"/>
                </a:cxn>
                <a:cxn ang="0">
                  <a:pos x="10" y="47"/>
                </a:cxn>
                <a:cxn ang="0">
                  <a:pos x="6" y="41"/>
                </a:cxn>
                <a:cxn ang="0">
                  <a:pos x="6" y="32"/>
                </a:cxn>
                <a:cxn ang="0">
                  <a:pos x="6" y="25"/>
                </a:cxn>
                <a:cxn ang="0">
                  <a:pos x="4" y="20"/>
                </a:cxn>
                <a:cxn ang="0">
                  <a:pos x="0" y="15"/>
                </a:cxn>
                <a:cxn ang="0">
                  <a:pos x="2" y="13"/>
                </a:cxn>
                <a:cxn ang="0">
                  <a:pos x="5" y="13"/>
                </a:cxn>
                <a:cxn ang="0">
                  <a:pos x="5" y="9"/>
                </a:cxn>
                <a:cxn ang="0">
                  <a:pos x="8" y="7"/>
                </a:cxn>
                <a:cxn ang="0">
                  <a:pos x="14" y="6"/>
                </a:cxn>
                <a:cxn ang="0">
                  <a:pos x="21" y="3"/>
                </a:cxn>
                <a:cxn ang="0">
                  <a:pos x="26" y="0"/>
                </a:cxn>
                <a:cxn ang="0">
                  <a:pos x="31" y="1"/>
                </a:cxn>
                <a:cxn ang="0">
                  <a:pos x="32" y="2"/>
                </a:cxn>
                <a:cxn ang="0">
                  <a:pos x="34" y="5"/>
                </a:cxn>
                <a:cxn ang="0">
                  <a:pos x="37" y="9"/>
                </a:cxn>
                <a:cxn ang="0">
                  <a:pos x="40" y="15"/>
                </a:cxn>
                <a:cxn ang="0">
                  <a:pos x="41" y="22"/>
                </a:cxn>
                <a:cxn ang="0">
                  <a:pos x="45" y="26"/>
                </a:cxn>
                <a:cxn ang="0">
                  <a:pos x="49" y="27"/>
                </a:cxn>
                <a:cxn ang="0">
                  <a:pos x="50" y="24"/>
                </a:cxn>
                <a:cxn ang="0">
                  <a:pos x="53" y="28"/>
                </a:cxn>
                <a:cxn ang="0">
                  <a:pos x="55" y="32"/>
                </a:cxn>
                <a:cxn ang="0">
                  <a:pos x="54" y="35"/>
                </a:cxn>
                <a:cxn ang="0">
                  <a:pos x="57" y="37"/>
                </a:cxn>
              </a:cxnLst>
              <a:rect l="0" t="0" r="r" b="b"/>
              <a:pathLst>
                <a:path w="58" h="63">
                  <a:moveTo>
                    <a:pt x="58" y="38"/>
                  </a:moveTo>
                  <a:cubicBezTo>
                    <a:pt x="57" y="38"/>
                    <a:pt x="57" y="39"/>
                    <a:pt x="57" y="39"/>
                  </a:cubicBezTo>
                  <a:cubicBezTo>
                    <a:pt x="57" y="39"/>
                    <a:pt x="56" y="40"/>
                    <a:pt x="56" y="41"/>
                  </a:cubicBezTo>
                  <a:cubicBezTo>
                    <a:pt x="56" y="41"/>
                    <a:pt x="54" y="42"/>
                    <a:pt x="54" y="43"/>
                  </a:cubicBezTo>
                  <a:cubicBezTo>
                    <a:pt x="53" y="44"/>
                    <a:pt x="52" y="46"/>
                    <a:pt x="51" y="47"/>
                  </a:cubicBezTo>
                  <a:cubicBezTo>
                    <a:pt x="51" y="48"/>
                    <a:pt x="51" y="50"/>
                    <a:pt x="50" y="50"/>
                  </a:cubicBezTo>
                  <a:cubicBezTo>
                    <a:pt x="50" y="51"/>
                    <a:pt x="49" y="52"/>
                    <a:pt x="49" y="53"/>
                  </a:cubicBezTo>
                  <a:cubicBezTo>
                    <a:pt x="49" y="54"/>
                    <a:pt x="49" y="55"/>
                    <a:pt x="49" y="56"/>
                  </a:cubicBezTo>
                  <a:cubicBezTo>
                    <a:pt x="49" y="57"/>
                    <a:pt x="50" y="58"/>
                    <a:pt x="49" y="58"/>
                  </a:cubicBezTo>
                  <a:cubicBezTo>
                    <a:pt x="49" y="59"/>
                    <a:pt x="48" y="61"/>
                    <a:pt x="48" y="61"/>
                  </a:cubicBezTo>
                  <a:cubicBezTo>
                    <a:pt x="48" y="61"/>
                    <a:pt x="47" y="62"/>
                    <a:pt x="47" y="62"/>
                  </a:cubicBezTo>
                  <a:cubicBezTo>
                    <a:pt x="47" y="61"/>
                    <a:pt x="47" y="60"/>
                    <a:pt x="46" y="60"/>
                  </a:cubicBezTo>
                  <a:cubicBezTo>
                    <a:pt x="46" y="59"/>
                    <a:pt x="46" y="58"/>
                    <a:pt x="45" y="58"/>
                  </a:cubicBezTo>
                  <a:cubicBezTo>
                    <a:pt x="45" y="58"/>
                    <a:pt x="44" y="58"/>
                    <a:pt x="43" y="59"/>
                  </a:cubicBezTo>
                  <a:cubicBezTo>
                    <a:pt x="43" y="59"/>
                    <a:pt x="43" y="59"/>
                    <a:pt x="43" y="60"/>
                  </a:cubicBezTo>
                  <a:cubicBezTo>
                    <a:pt x="43" y="60"/>
                    <a:pt x="42" y="61"/>
                    <a:pt x="42" y="61"/>
                  </a:cubicBezTo>
                  <a:cubicBezTo>
                    <a:pt x="41" y="62"/>
                    <a:pt x="40" y="63"/>
                    <a:pt x="40" y="62"/>
                  </a:cubicBezTo>
                  <a:cubicBezTo>
                    <a:pt x="39" y="62"/>
                    <a:pt x="39" y="61"/>
                    <a:pt x="38" y="60"/>
                  </a:cubicBezTo>
                  <a:cubicBezTo>
                    <a:pt x="38" y="60"/>
                    <a:pt x="37" y="60"/>
                    <a:pt x="36" y="60"/>
                  </a:cubicBezTo>
                  <a:cubicBezTo>
                    <a:pt x="36" y="59"/>
                    <a:pt x="35" y="59"/>
                    <a:pt x="35" y="59"/>
                  </a:cubicBezTo>
                  <a:cubicBezTo>
                    <a:pt x="34" y="59"/>
                    <a:pt x="34" y="58"/>
                    <a:pt x="34" y="57"/>
                  </a:cubicBezTo>
                  <a:cubicBezTo>
                    <a:pt x="34" y="57"/>
                    <a:pt x="35" y="55"/>
                    <a:pt x="35" y="55"/>
                  </a:cubicBezTo>
                  <a:cubicBezTo>
                    <a:pt x="35" y="55"/>
                    <a:pt x="34" y="54"/>
                    <a:pt x="34" y="54"/>
                  </a:cubicBezTo>
                  <a:cubicBezTo>
                    <a:pt x="34" y="54"/>
                    <a:pt x="32" y="53"/>
                    <a:pt x="31" y="53"/>
                  </a:cubicBezTo>
                  <a:cubicBezTo>
                    <a:pt x="31" y="52"/>
                    <a:pt x="29" y="51"/>
                    <a:pt x="28" y="50"/>
                  </a:cubicBezTo>
                  <a:cubicBezTo>
                    <a:pt x="28" y="50"/>
                    <a:pt x="26" y="49"/>
                    <a:pt x="26" y="48"/>
                  </a:cubicBezTo>
                  <a:cubicBezTo>
                    <a:pt x="25" y="48"/>
                    <a:pt x="24" y="48"/>
                    <a:pt x="23" y="48"/>
                  </a:cubicBezTo>
                  <a:cubicBezTo>
                    <a:pt x="23" y="48"/>
                    <a:pt x="22" y="46"/>
                    <a:pt x="22" y="46"/>
                  </a:cubicBezTo>
                  <a:cubicBezTo>
                    <a:pt x="21" y="45"/>
                    <a:pt x="21" y="44"/>
                    <a:pt x="20" y="44"/>
                  </a:cubicBezTo>
                  <a:cubicBezTo>
                    <a:pt x="20" y="44"/>
                    <a:pt x="19" y="45"/>
                    <a:pt x="18" y="45"/>
                  </a:cubicBezTo>
                  <a:cubicBezTo>
                    <a:pt x="18" y="45"/>
                    <a:pt x="16" y="45"/>
                    <a:pt x="15" y="45"/>
                  </a:cubicBezTo>
                  <a:cubicBezTo>
                    <a:pt x="15" y="45"/>
                    <a:pt x="15" y="46"/>
                    <a:pt x="14" y="46"/>
                  </a:cubicBezTo>
                  <a:cubicBezTo>
                    <a:pt x="14" y="46"/>
                    <a:pt x="13" y="46"/>
                    <a:pt x="13" y="47"/>
                  </a:cubicBezTo>
                  <a:cubicBezTo>
                    <a:pt x="12" y="47"/>
                    <a:pt x="11" y="47"/>
                    <a:pt x="11" y="48"/>
                  </a:cubicBezTo>
                  <a:cubicBezTo>
                    <a:pt x="11" y="48"/>
                    <a:pt x="10" y="48"/>
                    <a:pt x="10" y="48"/>
                  </a:cubicBezTo>
                  <a:cubicBezTo>
                    <a:pt x="10" y="48"/>
                    <a:pt x="10" y="47"/>
                    <a:pt x="10" y="47"/>
                  </a:cubicBezTo>
                  <a:cubicBezTo>
                    <a:pt x="9" y="46"/>
                    <a:pt x="8" y="45"/>
                    <a:pt x="8" y="44"/>
                  </a:cubicBezTo>
                  <a:cubicBezTo>
                    <a:pt x="7" y="43"/>
                    <a:pt x="6" y="42"/>
                    <a:pt x="6" y="41"/>
                  </a:cubicBezTo>
                  <a:cubicBezTo>
                    <a:pt x="6" y="40"/>
                    <a:pt x="6" y="38"/>
                    <a:pt x="6" y="37"/>
                  </a:cubicBezTo>
                  <a:cubicBezTo>
                    <a:pt x="6" y="36"/>
                    <a:pt x="6" y="33"/>
                    <a:pt x="6" y="32"/>
                  </a:cubicBezTo>
                  <a:cubicBezTo>
                    <a:pt x="5" y="31"/>
                    <a:pt x="5" y="30"/>
                    <a:pt x="6" y="29"/>
                  </a:cubicBezTo>
                  <a:cubicBezTo>
                    <a:pt x="6" y="28"/>
                    <a:pt x="6" y="26"/>
                    <a:pt x="6" y="25"/>
                  </a:cubicBezTo>
                  <a:cubicBezTo>
                    <a:pt x="6" y="24"/>
                    <a:pt x="6" y="23"/>
                    <a:pt x="5" y="22"/>
                  </a:cubicBezTo>
                  <a:cubicBezTo>
                    <a:pt x="5" y="21"/>
                    <a:pt x="4" y="20"/>
                    <a:pt x="4" y="20"/>
                  </a:cubicBezTo>
                  <a:cubicBezTo>
                    <a:pt x="3" y="19"/>
                    <a:pt x="2" y="18"/>
                    <a:pt x="1" y="17"/>
                  </a:cubicBezTo>
                  <a:cubicBezTo>
                    <a:pt x="1" y="17"/>
                    <a:pt x="0" y="16"/>
                    <a:pt x="0" y="15"/>
                  </a:cubicBezTo>
                  <a:cubicBezTo>
                    <a:pt x="0" y="15"/>
                    <a:pt x="0" y="15"/>
                    <a:pt x="1" y="14"/>
                  </a:cubicBezTo>
                  <a:cubicBezTo>
                    <a:pt x="1" y="14"/>
                    <a:pt x="1" y="13"/>
                    <a:pt x="2" y="13"/>
                  </a:cubicBezTo>
                  <a:cubicBezTo>
                    <a:pt x="2" y="13"/>
                    <a:pt x="3" y="13"/>
                    <a:pt x="3" y="13"/>
                  </a:cubicBezTo>
                  <a:cubicBezTo>
                    <a:pt x="3" y="13"/>
                    <a:pt x="4" y="14"/>
                    <a:pt x="5" y="13"/>
                  </a:cubicBezTo>
                  <a:cubicBezTo>
                    <a:pt x="5" y="13"/>
                    <a:pt x="5" y="12"/>
                    <a:pt x="5" y="12"/>
                  </a:cubicBezTo>
                  <a:cubicBezTo>
                    <a:pt x="5" y="11"/>
                    <a:pt x="5" y="10"/>
                    <a:pt x="5" y="9"/>
                  </a:cubicBezTo>
                  <a:cubicBezTo>
                    <a:pt x="5" y="9"/>
                    <a:pt x="5" y="8"/>
                    <a:pt x="5" y="8"/>
                  </a:cubicBezTo>
                  <a:cubicBezTo>
                    <a:pt x="6" y="7"/>
                    <a:pt x="7" y="7"/>
                    <a:pt x="8" y="7"/>
                  </a:cubicBezTo>
                  <a:cubicBezTo>
                    <a:pt x="8" y="7"/>
                    <a:pt x="10" y="7"/>
                    <a:pt x="11" y="7"/>
                  </a:cubicBezTo>
                  <a:cubicBezTo>
                    <a:pt x="12" y="7"/>
                    <a:pt x="13" y="6"/>
                    <a:pt x="14" y="6"/>
                  </a:cubicBezTo>
                  <a:cubicBezTo>
                    <a:pt x="15" y="5"/>
                    <a:pt x="17" y="5"/>
                    <a:pt x="18" y="5"/>
                  </a:cubicBezTo>
                  <a:cubicBezTo>
                    <a:pt x="19" y="5"/>
                    <a:pt x="20" y="4"/>
                    <a:pt x="21" y="3"/>
                  </a:cubicBezTo>
                  <a:cubicBezTo>
                    <a:pt x="21" y="3"/>
                    <a:pt x="22" y="2"/>
                    <a:pt x="22" y="1"/>
                  </a:cubicBezTo>
                  <a:cubicBezTo>
                    <a:pt x="23" y="1"/>
                    <a:pt x="25" y="1"/>
                    <a:pt x="26" y="0"/>
                  </a:cubicBezTo>
                  <a:cubicBezTo>
                    <a:pt x="27" y="0"/>
                    <a:pt x="28" y="0"/>
                    <a:pt x="29" y="0"/>
                  </a:cubicBezTo>
                  <a:cubicBezTo>
                    <a:pt x="30" y="1"/>
                    <a:pt x="31" y="1"/>
                    <a:pt x="31" y="1"/>
                  </a:cubicBezTo>
                  <a:cubicBezTo>
                    <a:pt x="31" y="1"/>
                    <a:pt x="31" y="1"/>
                    <a:pt x="32" y="1"/>
                  </a:cubicBezTo>
                  <a:cubicBezTo>
                    <a:pt x="32" y="1"/>
                    <a:pt x="32" y="2"/>
                    <a:pt x="32" y="2"/>
                  </a:cubicBezTo>
                  <a:cubicBezTo>
                    <a:pt x="33" y="2"/>
                    <a:pt x="33" y="3"/>
                    <a:pt x="33" y="4"/>
                  </a:cubicBezTo>
                  <a:cubicBezTo>
                    <a:pt x="33" y="4"/>
                    <a:pt x="34" y="4"/>
                    <a:pt x="34" y="5"/>
                  </a:cubicBezTo>
                  <a:cubicBezTo>
                    <a:pt x="34" y="5"/>
                    <a:pt x="35" y="6"/>
                    <a:pt x="35" y="7"/>
                  </a:cubicBezTo>
                  <a:cubicBezTo>
                    <a:pt x="36" y="8"/>
                    <a:pt x="37" y="9"/>
                    <a:pt x="37" y="9"/>
                  </a:cubicBezTo>
                  <a:cubicBezTo>
                    <a:pt x="38" y="10"/>
                    <a:pt x="39" y="11"/>
                    <a:pt x="39" y="12"/>
                  </a:cubicBezTo>
                  <a:cubicBezTo>
                    <a:pt x="39" y="13"/>
                    <a:pt x="40" y="14"/>
                    <a:pt x="40" y="15"/>
                  </a:cubicBezTo>
                  <a:cubicBezTo>
                    <a:pt x="40" y="16"/>
                    <a:pt x="40" y="18"/>
                    <a:pt x="40" y="18"/>
                  </a:cubicBezTo>
                  <a:cubicBezTo>
                    <a:pt x="40" y="19"/>
                    <a:pt x="40" y="21"/>
                    <a:pt x="41" y="22"/>
                  </a:cubicBezTo>
                  <a:cubicBezTo>
                    <a:pt x="41" y="22"/>
                    <a:pt x="42" y="23"/>
                    <a:pt x="43" y="23"/>
                  </a:cubicBezTo>
                  <a:cubicBezTo>
                    <a:pt x="44" y="24"/>
                    <a:pt x="44" y="25"/>
                    <a:pt x="45" y="26"/>
                  </a:cubicBezTo>
                  <a:cubicBezTo>
                    <a:pt x="45" y="26"/>
                    <a:pt x="46" y="27"/>
                    <a:pt x="47" y="27"/>
                  </a:cubicBezTo>
                  <a:cubicBezTo>
                    <a:pt x="47" y="27"/>
                    <a:pt x="48" y="27"/>
                    <a:pt x="49" y="27"/>
                  </a:cubicBezTo>
                  <a:cubicBezTo>
                    <a:pt x="49" y="26"/>
                    <a:pt x="49" y="25"/>
                    <a:pt x="49" y="25"/>
                  </a:cubicBezTo>
                  <a:cubicBezTo>
                    <a:pt x="49" y="25"/>
                    <a:pt x="50" y="24"/>
                    <a:pt x="50" y="24"/>
                  </a:cubicBezTo>
                  <a:cubicBezTo>
                    <a:pt x="50" y="25"/>
                    <a:pt x="51" y="26"/>
                    <a:pt x="51" y="26"/>
                  </a:cubicBezTo>
                  <a:cubicBezTo>
                    <a:pt x="52" y="27"/>
                    <a:pt x="53" y="27"/>
                    <a:pt x="53" y="28"/>
                  </a:cubicBezTo>
                  <a:cubicBezTo>
                    <a:pt x="54" y="28"/>
                    <a:pt x="54" y="30"/>
                    <a:pt x="54" y="30"/>
                  </a:cubicBezTo>
                  <a:cubicBezTo>
                    <a:pt x="54" y="31"/>
                    <a:pt x="55" y="31"/>
                    <a:pt x="55" y="32"/>
                  </a:cubicBezTo>
                  <a:cubicBezTo>
                    <a:pt x="55" y="32"/>
                    <a:pt x="55" y="33"/>
                    <a:pt x="55" y="34"/>
                  </a:cubicBezTo>
                  <a:cubicBezTo>
                    <a:pt x="55" y="34"/>
                    <a:pt x="54" y="34"/>
                    <a:pt x="54" y="35"/>
                  </a:cubicBezTo>
                  <a:cubicBezTo>
                    <a:pt x="54" y="35"/>
                    <a:pt x="55" y="36"/>
                    <a:pt x="55" y="36"/>
                  </a:cubicBezTo>
                  <a:cubicBezTo>
                    <a:pt x="55" y="37"/>
                    <a:pt x="57" y="37"/>
                    <a:pt x="57" y="37"/>
                  </a:cubicBezTo>
                  <a:cubicBezTo>
                    <a:pt x="57" y="37"/>
                    <a:pt x="57" y="38"/>
                    <a:pt x="58" y="3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0" name="Freeform 311"/>
            <p:cNvSpPr>
              <a:spLocks/>
            </p:cNvSpPr>
            <p:nvPr/>
          </p:nvSpPr>
          <p:spPr bwMode="auto">
            <a:xfrm>
              <a:off x="841376" y="2603500"/>
              <a:ext cx="96838" cy="82550"/>
            </a:xfrm>
            <a:custGeom>
              <a:avLst/>
              <a:gdLst/>
              <a:ahLst/>
              <a:cxnLst>
                <a:cxn ang="0">
                  <a:pos x="24" y="42"/>
                </a:cxn>
                <a:cxn ang="0">
                  <a:pos x="18" y="44"/>
                </a:cxn>
                <a:cxn ang="0">
                  <a:pos x="16" y="40"/>
                </a:cxn>
                <a:cxn ang="0">
                  <a:pos x="14" y="33"/>
                </a:cxn>
                <a:cxn ang="0">
                  <a:pos x="8" y="28"/>
                </a:cxn>
                <a:cxn ang="0">
                  <a:pos x="5" y="23"/>
                </a:cxn>
                <a:cxn ang="0">
                  <a:pos x="2" y="21"/>
                </a:cxn>
                <a:cxn ang="0">
                  <a:pos x="1" y="12"/>
                </a:cxn>
                <a:cxn ang="0">
                  <a:pos x="4" y="10"/>
                </a:cxn>
                <a:cxn ang="0">
                  <a:pos x="6" y="12"/>
                </a:cxn>
                <a:cxn ang="0">
                  <a:pos x="12" y="12"/>
                </a:cxn>
                <a:cxn ang="0">
                  <a:pos x="16" y="11"/>
                </a:cxn>
                <a:cxn ang="0">
                  <a:pos x="21" y="13"/>
                </a:cxn>
                <a:cxn ang="0">
                  <a:pos x="24" y="12"/>
                </a:cxn>
                <a:cxn ang="0">
                  <a:pos x="25" y="17"/>
                </a:cxn>
                <a:cxn ang="0">
                  <a:pos x="28" y="17"/>
                </a:cxn>
                <a:cxn ang="0">
                  <a:pos x="32" y="16"/>
                </a:cxn>
                <a:cxn ang="0">
                  <a:pos x="35" y="14"/>
                </a:cxn>
                <a:cxn ang="0">
                  <a:pos x="34" y="11"/>
                </a:cxn>
                <a:cxn ang="0">
                  <a:pos x="36" y="7"/>
                </a:cxn>
                <a:cxn ang="0">
                  <a:pos x="38" y="5"/>
                </a:cxn>
                <a:cxn ang="0">
                  <a:pos x="36" y="2"/>
                </a:cxn>
                <a:cxn ang="0">
                  <a:pos x="41" y="0"/>
                </a:cxn>
                <a:cxn ang="0">
                  <a:pos x="45" y="5"/>
                </a:cxn>
                <a:cxn ang="0">
                  <a:pos x="47" y="10"/>
                </a:cxn>
                <a:cxn ang="0">
                  <a:pos x="47" y="17"/>
                </a:cxn>
                <a:cxn ang="0">
                  <a:pos x="47" y="26"/>
                </a:cxn>
                <a:cxn ang="0">
                  <a:pos x="51" y="32"/>
                </a:cxn>
                <a:cxn ang="0">
                  <a:pos x="51" y="35"/>
                </a:cxn>
                <a:cxn ang="0">
                  <a:pos x="49" y="40"/>
                </a:cxn>
                <a:cxn ang="0">
                  <a:pos x="43" y="42"/>
                </a:cxn>
                <a:cxn ang="0">
                  <a:pos x="39" y="39"/>
                </a:cxn>
                <a:cxn ang="0">
                  <a:pos x="34" y="40"/>
                </a:cxn>
                <a:cxn ang="0">
                  <a:pos x="27" y="41"/>
                </a:cxn>
              </a:cxnLst>
              <a:rect l="0" t="0" r="r" b="b"/>
              <a:pathLst>
                <a:path w="52" h="44">
                  <a:moveTo>
                    <a:pt x="27" y="41"/>
                  </a:moveTo>
                  <a:cubicBezTo>
                    <a:pt x="26" y="41"/>
                    <a:pt x="24" y="41"/>
                    <a:pt x="24" y="42"/>
                  </a:cubicBezTo>
                  <a:cubicBezTo>
                    <a:pt x="23" y="42"/>
                    <a:pt x="22" y="43"/>
                    <a:pt x="21" y="43"/>
                  </a:cubicBezTo>
                  <a:cubicBezTo>
                    <a:pt x="20" y="44"/>
                    <a:pt x="19" y="44"/>
                    <a:pt x="18" y="44"/>
                  </a:cubicBezTo>
                  <a:cubicBezTo>
                    <a:pt x="18" y="44"/>
                    <a:pt x="16" y="43"/>
                    <a:pt x="16" y="42"/>
                  </a:cubicBezTo>
                  <a:cubicBezTo>
                    <a:pt x="16" y="42"/>
                    <a:pt x="16" y="41"/>
                    <a:pt x="16" y="40"/>
                  </a:cubicBezTo>
                  <a:cubicBezTo>
                    <a:pt x="16" y="39"/>
                    <a:pt x="16" y="37"/>
                    <a:pt x="16" y="36"/>
                  </a:cubicBezTo>
                  <a:cubicBezTo>
                    <a:pt x="16" y="35"/>
                    <a:pt x="15" y="34"/>
                    <a:pt x="14" y="33"/>
                  </a:cubicBezTo>
                  <a:cubicBezTo>
                    <a:pt x="13" y="32"/>
                    <a:pt x="11" y="32"/>
                    <a:pt x="10" y="31"/>
                  </a:cubicBezTo>
                  <a:cubicBezTo>
                    <a:pt x="9" y="30"/>
                    <a:pt x="9" y="29"/>
                    <a:pt x="8" y="28"/>
                  </a:cubicBezTo>
                  <a:cubicBezTo>
                    <a:pt x="8" y="27"/>
                    <a:pt x="7" y="25"/>
                    <a:pt x="6" y="24"/>
                  </a:cubicBezTo>
                  <a:cubicBezTo>
                    <a:pt x="6" y="24"/>
                    <a:pt x="5" y="24"/>
                    <a:pt x="5" y="23"/>
                  </a:cubicBezTo>
                  <a:cubicBezTo>
                    <a:pt x="4" y="23"/>
                    <a:pt x="4" y="23"/>
                    <a:pt x="4" y="23"/>
                  </a:cubicBezTo>
                  <a:cubicBezTo>
                    <a:pt x="3" y="22"/>
                    <a:pt x="2" y="22"/>
                    <a:pt x="2" y="21"/>
                  </a:cubicBezTo>
                  <a:cubicBezTo>
                    <a:pt x="1" y="20"/>
                    <a:pt x="1" y="18"/>
                    <a:pt x="1" y="16"/>
                  </a:cubicBezTo>
                  <a:cubicBezTo>
                    <a:pt x="1" y="15"/>
                    <a:pt x="0" y="13"/>
                    <a:pt x="1" y="12"/>
                  </a:cubicBezTo>
                  <a:cubicBezTo>
                    <a:pt x="1" y="11"/>
                    <a:pt x="2" y="10"/>
                    <a:pt x="3" y="9"/>
                  </a:cubicBezTo>
                  <a:cubicBezTo>
                    <a:pt x="3" y="9"/>
                    <a:pt x="3" y="10"/>
                    <a:pt x="4" y="10"/>
                  </a:cubicBezTo>
                  <a:cubicBezTo>
                    <a:pt x="4" y="10"/>
                    <a:pt x="4" y="12"/>
                    <a:pt x="5" y="12"/>
                  </a:cubicBezTo>
                  <a:cubicBezTo>
                    <a:pt x="5" y="12"/>
                    <a:pt x="6" y="12"/>
                    <a:pt x="6" y="12"/>
                  </a:cubicBezTo>
                  <a:cubicBezTo>
                    <a:pt x="7" y="12"/>
                    <a:pt x="8" y="12"/>
                    <a:pt x="9" y="13"/>
                  </a:cubicBezTo>
                  <a:cubicBezTo>
                    <a:pt x="9" y="13"/>
                    <a:pt x="11" y="13"/>
                    <a:pt x="12" y="12"/>
                  </a:cubicBezTo>
                  <a:cubicBezTo>
                    <a:pt x="12" y="12"/>
                    <a:pt x="13" y="12"/>
                    <a:pt x="13" y="12"/>
                  </a:cubicBezTo>
                  <a:cubicBezTo>
                    <a:pt x="14" y="11"/>
                    <a:pt x="15" y="11"/>
                    <a:pt x="16" y="11"/>
                  </a:cubicBezTo>
                  <a:cubicBezTo>
                    <a:pt x="16" y="11"/>
                    <a:pt x="18" y="11"/>
                    <a:pt x="18" y="12"/>
                  </a:cubicBezTo>
                  <a:cubicBezTo>
                    <a:pt x="19" y="12"/>
                    <a:pt x="20" y="12"/>
                    <a:pt x="21" y="13"/>
                  </a:cubicBezTo>
                  <a:cubicBezTo>
                    <a:pt x="21" y="13"/>
                    <a:pt x="22" y="13"/>
                    <a:pt x="23" y="13"/>
                  </a:cubicBezTo>
                  <a:cubicBezTo>
                    <a:pt x="23" y="13"/>
                    <a:pt x="24" y="12"/>
                    <a:pt x="24" y="12"/>
                  </a:cubicBezTo>
                  <a:cubicBezTo>
                    <a:pt x="25" y="12"/>
                    <a:pt x="26" y="13"/>
                    <a:pt x="26" y="14"/>
                  </a:cubicBezTo>
                  <a:cubicBezTo>
                    <a:pt x="26" y="15"/>
                    <a:pt x="25" y="16"/>
                    <a:pt x="25" y="17"/>
                  </a:cubicBezTo>
                  <a:cubicBezTo>
                    <a:pt x="26" y="17"/>
                    <a:pt x="26" y="18"/>
                    <a:pt x="26" y="18"/>
                  </a:cubicBezTo>
                  <a:cubicBezTo>
                    <a:pt x="27" y="18"/>
                    <a:pt x="28" y="17"/>
                    <a:pt x="28" y="17"/>
                  </a:cubicBezTo>
                  <a:cubicBezTo>
                    <a:pt x="29" y="17"/>
                    <a:pt x="30" y="16"/>
                    <a:pt x="30" y="16"/>
                  </a:cubicBezTo>
                  <a:cubicBezTo>
                    <a:pt x="31" y="16"/>
                    <a:pt x="32" y="16"/>
                    <a:pt x="32" y="16"/>
                  </a:cubicBezTo>
                  <a:cubicBezTo>
                    <a:pt x="33" y="16"/>
                    <a:pt x="34" y="16"/>
                    <a:pt x="34" y="16"/>
                  </a:cubicBezTo>
                  <a:cubicBezTo>
                    <a:pt x="34" y="15"/>
                    <a:pt x="34" y="15"/>
                    <a:pt x="35" y="14"/>
                  </a:cubicBezTo>
                  <a:cubicBezTo>
                    <a:pt x="35" y="14"/>
                    <a:pt x="35" y="13"/>
                    <a:pt x="35" y="13"/>
                  </a:cubicBezTo>
                  <a:cubicBezTo>
                    <a:pt x="35" y="12"/>
                    <a:pt x="34" y="11"/>
                    <a:pt x="34" y="11"/>
                  </a:cubicBezTo>
                  <a:cubicBezTo>
                    <a:pt x="34" y="10"/>
                    <a:pt x="34" y="9"/>
                    <a:pt x="34" y="8"/>
                  </a:cubicBezTo>
                  <a:cubicBezTo>
                    <a:pt x="35" y="8"/>
                    <a:pt x="35" y="7"/>
                    <a:pt x="36" y="7"/>
                  </a:cubicBezTo>
                  <a:cubicBezTo>
                    <a:pt x="36" y="7"/>
                    <a:pt x="37" y="7"/>
                    <a:pt x="38" y="7"/>
                  </a:cubicBezTo>
                  <a:cubicBezTo>
                    <a:pt x="38" y="6"/>
                    <a:pt x="38" y="5"/>
                    <a:pt x="38" y="5"/>
                  </a:cubicBezTo>
                  <a:cubicBezTo>
                    <a:pt x="38" y="4"/>
                    <a:pt x="36" y="4"/>
                    <a:pt x="36" y="3"/>
                  </a:cubicBezTo>
                  <a:cubicBezTo>
                    <a:pt x="36" y="3"/>
                    <a:pt x="36" y="2"/>
                    <a:pt x="36" y="2"/>
                  </a:cubicBezTo>
                  <a:cubicBezTo>
                    <a:pt x="36" y="1"/>
                    <a:pt x="39" y="1"/>
                    <a:pt x="39" y="1"/>
                  </a:cubicBezTo>
                  <a:cubicBezTo>
                    <a:pt x="40" y="1"/>
                    <a:pt x="40" y="0"/>
                    <a:pt x="41" y="0"/>
                  </a:cubicBezTo>
                  <a:cubicBezTo>
                    <a:pt x="41" y="1"/>
                    <a:pt x="42" y="2"/>
                    <a:pt x="42" y="2"/>
                  </a:cubicBezTo>
                  <a:cubicBezTo>
                    <a:pt x="43" y="3"/>
                    <a:pt x="44" y="4"/>
                    <a:pt x="45" y="5"/>
                  </a:cubicBezTo>
                  <a:cubicBezTo>
                    <a:pt x="45" y="5"/>
                    <a:pt x="46" y="6"/>
                    <a:pt x="46" y="7"/>
                  </a:cubicBezTo>
                  <a:cubicBezTo>
                    <a:pt x="47" y="8"/>
                    <a:pt x="47" y="9"/>
                    <a:pt x="47" y="10"/>
                  </a:cubicBezTo>
                  <a:cubicBezTo>
                    <a:pt x="47" y="11"/>
                    <a:pt x="47" y="13"/>
                    <a:pt x="47" y="14"/>
                  </a:cubicBezTo>
                  <a:cubicBezTo>
                    <a:pt x="46" y="15"/>
                    <a:pt x="46" y="16"/>
                    <a:pt x="47" y="17"/>
                  </a:cubicBezTo>
                  <a:cubicBezTo>
                    <a:pt x="47" y="18"/>
                    <a:pt x="47" y="21"/>
                    <a:pt x="47" y="22"/>
                  </a:cubicBezTo>
                  <a:cubicBezTo>
                    <a:pt x="47" y="23"/>
                    <a:pt x="47" y="25"/>
                    <a:pt x="47" y="26"/>
                  </a:cubicBezTo>
                  <a:cubicBezTo>
                    <a:pt x="47" y="27"/>
                    <a:pt x="48" y="28"/>
                    <a:pt x="49" y="29"/>
                  </a:cubicBezTo>
                  <a:cubicBezTo>
                    <a:pt x="49" y="30"/>
                    <a:pt x="50" y="31"/>
                    <a:pt x="51" y="32"/>
                  </a:cubicBezTo>
                  <a:cubicBezTo>
                    <a:pt x="51" y="32"/>
                    <a:pt x="51" y="33"/>
                    <a:pt x="51" y="33"/>
                  </a:cubicBezTo>
                  <a:cubicBezTo>
                    <a:pt x="51" y="34"/>
                    <a:pt x="51" y="34"/>
                    <a:pt x="51" y="35"/>
                  </a:cubicBezTo>
                  <a:cubicBezTo>
                    <a:pt x="52" y="36"/>
                    <a:pt x="52" y="37"/>
                    <a:pt x="51" y="38"/>
                  </a:cubicBezTo>
                  <a:cubicBezTo>
                    <a:pt x="51" y="39"/>
                    <a:pt x="50" y="40"/>
                    <a:pt x="49" y="40"/>
                  </a:cubicBezTo>
                  <a:cubicBezTo>
                    <a:pt x="49" y="41"/>
                    <a:pt x="47" y="42"/>
                    <a:pt x="47" y="42"/>
                  </a:cubicBezTo>
                  <a:cubicBezTo>
                    <a:pt x="46" y="42"/>
                    <a:pt x="44" y="42"/>
                    <a:pt x="43" y="42"/>
                  </a:cubicBezTo>
                  <a:cubicBezTo>
                    <a:pt x="43" y="42"/>
                    <a:pt x="42" y="40"/>
                    <a:pt x="41" y="40"/>
                  </a:cubicBezTo>
                  <a:cubicBezTo>
                    <a:pt x="41" y="40"/>
                    <a:pt x="40" y="39"/>
                    <a:pt x="39" y="39"/>
                  </a:cubicBezTo>
                  <a:cubicBezTo>
                    <a:pt x="38" y="39"/>
                    <a:pt x="38" y="40"/>
                    <a:pt x="37" y="40"/>
                  </a:cubicBezTo>
                  <a:cubicBezTo>
                    <a:pt x="36" y="40"/>
                    <a:pt x="35" y="40"/>
                    <a:pt x="34" y="40"/>
                  </a:cubicBezTo>
                  <a:cubicBezTo>
                    <a:pt x="33" y="40"/>
                    <a:pt x="32" y="41"/>
                    <a:pt x="31" y="41"/>
                  </a:cubicBezTo>
                  <a:cubicBezTo>
                    <a:pt x="30" y="41"/>
                    <a:pt x="28" y="41"/>
                    <a:pt x="27" y="41"/>
                  </a:cubicBezTo>
                  <a:cubicBezTo>
                    <a:pt x="27" y="41"/>
                    <a:pt x="27" y="41"/>
                    <a:pt x="27" y="41"/>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1" name="Freeform 312"/>
            <p:cNvSpPr>
              <a:spLocks/>
            </p:cNvSpPr>
            <p:nvPr/>
          </p:nvSpPr>
          <p:spPr bwMode="auto">
            <a:xfrm>
              <a:off x="892176" y="2657475"/>
              <a:ext cx="115888" cy="92075"/>
            </a:xfrm>
            <a:custGeom>
              <a:avLst/>
              <a:gdLst/>
              <a:ahLst/>
              <a:cxnLst>
                <a:cxn ang="0">
                  <a:pos x="61" y="19"/>
                </a:cxn>
                <a:cxn ang="0">
                  <a:pos x="60" y="23"/>
                </a:cxn>
                <a:cxn ang="0">
                  <a:pos x="59" y="32"/>
                </a:cxn>
                <a:cxn ang="0">
                  <a:pos x="60" y="37"/>
                </a:cxn>
                <a:cxn ang="0">
                  <a:pos x="59" y="43"/>
                </a:cxn>
                <a:cxn ang="0">
                  <a:pos x="58" y="45"/>
                </a:cxn>
                <a:cxn ang="0">
                  <a:pos x="54" y="45"/>
                </a:cxn>
                <a:cxn ang="0">
                  <a:pos x="52" y="43"/>
                </a:cxn>
                <a:cxn ang="0">
                  <a:pos x="49" y="46"/>
                </a:cxn>
                <a:cxn ang="0">
                  <a:pos x="46" y="46"/>
                </a:cxn>
                <a:cxn ang="0">
                  <a:pos x="41" y="47"/>
                </a:cxn>
                <a:cxn ang="0">
                  <a:pos x="37" y="49"/>
                </a:cxn>
                <a:cxn ang="0">
                  <a:pos x="29" y="46"/>
                </a:cxn>
                <a:cxn ang="0">
                  <a:pos x="23" y="42"/>
                </a:cxn>
                <a:cxn ang="0">
                  <a:pos x="19" y="42"/>
                </a:cxn>
                <a:cxn ang="0">
                  <a:pos x="14" y="41"/>
                </a:cxn>
                <a:cxn ang="0">
                  <a:pos x="6" y="39"/>
                </a:cxn>
                <a:cxn ang="0">
                  <a:pos x="4" y="36"/>
                </a:cxn>
                <a:cxn ang="0">
                  <a:pos x="5" y="27"/>
                </a:cxn>
                <a:cxn ang="0">
                  <a:pos x="4" y="21"/>
                </a:cxn>
                <a:cxn ang="0">
                  <a:pos x="1" y="16"/>
                </a:cxn>
                <a:cxn ang="0">
                  <a:pos x="0" y="12"/>
                </a:cxn>
                <a:cxn ang="0">
                  <a:pos x="4" y="12"/>
                </a:cxn>
                <a:cxn ang="0">
                  <a:pos x="10" y="11"/>
                </a:cxn>
                <a:cxn ang="0">
                  <a:pos x="14" y="11"/>
                </a:cxn>
                <a:cxn ang="0">
                  <a:pos x="20" y="13"/>
                </a:cxn>
                <a:cxn ang="0">
                  <a:pos x="24" y="9"/>
                </a:cxn>
                <a:cxn ang="0">
                  <a:pos x="24" y="4"/>
                </a:cxn>
                <a:cxn ang="0">
                  <a:pos x="27" y="3"/>
                </a:cxn>
                <a:cxn ang="0">
                  <a:pos x="29" y="1"/>
                </a:cxn>
                <a:cxn ang="0">
                  <a:pos x="34" y="0"/>
                </a:cxn>
                <a:cxn ang="0">
                  <a:pos x="37" y="4"/>
                </a:cxn>
                <a:cxn ang="0">
                  <a:pos x="42" y="6"/>
                </a:cxn>
                <a:cxn ang="0">
                  <a:pos x="48" y="10"/>
                </a:cxn>
                <a:cxn ang="0">
                  <a:pos x="48" y="13"/>
                </a:cxn>
                <a:cxn ang="0">
                  <a:pos x="50" y="16"/>
                </a:cxn>
                <a:cxn ang="0">
                  <a:pos x="54" y="18"/>
                </a:cxn>
                <a:cxn ang="0">
                  <a:pos x="57" y="16"/>
                </a:cxn>
                <a:cxn ang="0">
                  <a:pos x="59" y="14"/>
                </a:cxn>
                <a:cxn ang="0">
                  <a:pos x="61" y="18"/>
                </a:cxn>
              </a:cxnLst>
              <a:rect l="0" t="0" r="r" b="b"/>
              <a:pathLst>
                <a:path w="62" h="49">
                  <a:moveTo>
                    <a:pt x="61" y="18"/>
                  </a:moveTo>
                  <a:cubicBezTo>
                    <a:pt x="61" y="18"/>
                    <a:pt x="61" y="19"/>
                    <a:pt x="61" y="19"/>
                  </a:cubicBezTo>
                  <a:cubicBezTo>
                    <a:pt x="61" y="20"/>
                    <a:pt x="62" y="20"/>
                    <a:pt x="62" y="21"/>
                  </a:cubicBezTo>
                  <a:cubicBezTo>
                    <a:pt x="62" y="22"/>
                    <a:pt x="60" y="23"/>
                    <a:pt x="60" y="23"/>
                  </a:cubicBezTo>
                  <a:cubicBezTo>
                    <a:pt x="59" y="24"/>
                    <a:pt x="59" y="27"/>
                    <a:pt x="59" y="28"/>
                  </a:cubicBezTo>
                  <a:cubicBezTo>
                    <a:pt x="59" y="29"/>
                    <a:pt x="59" y="31"/>
                    <a:pt x="59" y="32"/>
                  </a:cubicBezTo>
                  <a:cubicBezTo>
                    <a:pt x="59" y="32"/>
                    <a:pt x="61" y="33"/>
                    <a:pt x="61" y="34"/>
                  </a:cubicBezTo>
                  <a:cubicBezTo>
                    <a:pt x="61" y="34"/>
                    <a:pt x="61" y="36"/>
                    <a:pt x="60" y="37"/>
                  </a:cubicBezTo>
                  <a:cubicBezTo>
                    <a:pt x="60" y="37"/>
                    <a:pt x="59" y="38"/>
                    <a:pt x="59" y="39"/>
                  </a:cubicBezTo>
                  <a:cubicBezTo>
                    <a:pt x="58" y="40"/>
                    <a:pt x="59" y="42"/>
                    <a:pt x="59" y="43"/>
                  </a:cubicBezTo>
                  <a:cubicBezTo>
                    <a:pt x="59" y="43"/>
                    <a:pt x="58" y="43"/>
                    <a:pt x="58" y="44"/>
                  </a:cubicBezTo>
                  <a:cubicBezTo>
                    <a:pt x="58" y="44"/>
                    <a:pt x="58" y="45"/>
                    <a:pt x="58" y="45"/>
                  </a:cubicBezTo>
                  <a:cubicBezTo>
                    <a:pt x="58" y="46"/>
                    <a:pt x="57" y="46"/>
                    <a:pt x="57" y="46"/>
                  </a:cubicBezTo>
                  <a:cubicBezTo>
                    <a:pt x="56" y="46"/>
                    <a:pt x="55" y="46"/>
                    <a:pt x="54" y="45"/>
                  </a:cubicBezTo>
                  <a:cubicBezTo>
                    <a:pt x="54" y="45"/>
                    <a:pt x="53" y="44"/>
                    <a:pt x="53" y="43"/>
                  </a:cubicBezTo>
                  <a:cubicBezTo>
                    <a:pt x="53" y="43"/>
                    <a:pt x="52" y="43"/>
                    <a:pt x="52" y="43"/>
                  </a:cubicBezTo>
                  <a:cubicBezTo>
                    <a:pt x="51" y="43"/>
                    <a:pt x="50" y="43"/>
                    <a:pt x="50" y="44"/>
                  </a:cubicBezTo>
                  <a:cubicBezTo>
                    <a:pt x="49" y="44"/>
                    <a:pt x="49" y="45"/>
                    <a:pt x="49" y="46"/>
                  </a:cubicBezTo>
                  <a:cubicBezTo>
                    <a:pt x="48" y="46"/>
                    <a:pt x="47" y="46"/>
                    <a:pt x="47" y="47"/>
                  </a:cubicBezTo>
                  <a:cubicBezTo>
                    <a:pt x="47" y="46"/>
                    <a:pt x="46" y="46"/>
                    <a:pt x="46" y="46"/>
                  </a:cubicBezTo>
                  <a:cubicBezTo>
                    <a:pt x="45" y="45"/>
                    <a:pt x="44" y="45"/>
                    <a:pt x="43" y="45"/>
                  </a:cubicBezTo>
                  <a:cubicBezTo>
                    <a:pt x="42" y="46"/>
                    <a:pt x="41" y="47"/>
                    <a:pt x="41" y="47"/>
                  </a:cubicBezTo>
                  <a:cubicBezTo>
                    <a:pt x="41" y="48"/>
                    <a:pt x="40" y="49"/>
                    <a:pt x="39" y="49"/>
                  </a:cubicBezTo>
                  <a:cubicBezTo>
                    <a:pt x="39" y="49"/>
                    <a:pt x="37" y="49"/>
                    <a:pt x="37" y="49"/>
                  </a:cubicBezTo>
                  <a:cubicBezTo>
                    <a:pt x="36" y="48"/>
                    <a:pt x="35" y="48"/>
                    <a:pt x="34" y="48"/>
                  </a:cubicBezTo>
                  <a:cubicBezTo>
                    <a:pt x="33" y="47"/>
                    <a:pt x="31" y="46"/>
                    <a:pt x="29" y="46"/>
                  </a:cubicBezTo>
                  <a:cubicBezTo>
                    <a:pt x="28" y="45"/>
                    <a:pt x="26" y="44"/>
                    <a:pt x="25" y="44"/>
                  </a:cubicBezTo>
                  <a:cubicBezTo>
                    <a:pt x="24" y="43"/>
                    <a:pt x="24" y="42"/>
                    <a:pt x="23" y="42"/>
                  </a:cubicBezTo>
                  <a:cubicBezTo>
                    <a:pt x="23" y="42"/>
                    <a:pt x="22" y="43"/>
                    <a:pt x="21" y="42"/>
                  </a:cubicBezTo>
                  <a:cubicBezTo>
                    <a:pt x="21" y="42"/>
                    <a:pt x="20" y="42"/>
                    <a:pt x="19" y="42"/>
                  </a:cubicBezTo>
                  <a:cubicBezTo>
                    <a:pt x="19" y="42"/>
                    <a:pt x="17" y="42"/>
                    <a:pt x="17" y="42"/>
                  </a:cubicBezTo>
                  <a:cubicBezTo>
                    <a:pt x="16" y="42"/>
                    <a:pt x="15" y="42"/>
                    <a:pt x="14" y="41"/>
                  </a:cubicBezTo>
                  <a:cubicBezTo>
                    <a:pt x="13" y="41"/>
                    <a:pt x="11" y="40"/>
                    <a:pt x="10" y="40"/>
                  </a:cubicBezTo>
                  <a:cubicBezTo>
                    <a:pt x="9" y="40"/>
                    <a:pt x="7" y="39"/>
                    <a:pt x="6" y="39"/>
                  </a:cubicBezTo>
                  <a:cubicBezTo>
                    <a:pt x="6" y="39"/>
                    <a:pt x="5" y="39"/>
                    <a:pt x="5" y="39"/>
                  </a:cubicBezTo>
                  <a:cubicBezTo>
                    <a:pt x="4" y="38"/>
                    <a:pt x="4" y="37"/>
                    <a:pt x="4" y="36"/>
                  </a:cubicBezTo>
                  <a:cubicBezTo>
                    <a:pt x="4" y="35"/>
                    <a:pt x="4" y="32"/>
                    <a:pt x="4" y="31"/>
                  </a:cubicBezTo>
                  <a:cubicBezTo>
                    <a:pt x="4" y="30"/>
                    <a:pt x="5" y="28"/>
                    <a:pt x="5" y="27"/>
                  </a:cubicBezTo>
                  <a:cubicBezTo>
                    <a:pt x="5" y="26"/>
                    <a:pt x="5" y="25"/>
                    <a:pt x="5" y="24"/>
                  </a:cubicBezTo>
                  <a:cubicBezTo>
                    <a:pt x="5" y="23"/>
                    <a:pt x="4" y="21"/>
                    <a:pt x="4" y="21"/>
                  </a:cubicBezTo>
                  <a:cubicBezTo>
                    <a:pt x="4" y="20"/>
                    <a:pt x="2" y="20"/>
                    <a:pt x="2" y="19"/>
                  </a:cubicBezTo>
                  <a:cubicBezTo>
                    <a:pt x="1" y="18"/>
                    <a:pt x="1" y="17"/>
                    <a:pt x="1" y="16"/>
                  </a:cubicBezTo>
                  <a:cubicBezTo>
                    <a:pt x="1" y="16"/>
                    <a:pt x="1" y="15"/>
                    <a:pt x="1" y="14"/>
                  </a:cubicBezTo>
                  <a:cubicBezTo>
                    <a:pt x="1" y="14"/>
                    <a:pt x="1" y="13"/>
                    <a:pt x="0" y="12"/>
                  </a:cubicBezTo>
                  <a:cubicBezTo>
                    <a:pt x="0" y="12"/>
                    <a:pt x="0" y="12"/>
                    <a:pt x="0" y="12"/>
                  </a:cubicBezTo>
                  <a:cubicBezTo>
                    <a:pt x="1" y="12"/>
                    <a:pt x="3" y="12"/>
                    <a:pt x="4" y="12"/>
                  </a:cubicBezTo>
                  <a:cubicBezTo>
                    <a:pt x="5" y="12"/>
                    <a:pt x="6" y="11"/>
                    <a:pt x="7" y="11"/>
                  </a:cubicBezTo>
                  <a:cubicBezTo>
                    <a:pt x="8" y="11"/>
                    <a:pt x="9" y="11"/>
                    <a:pt x="10" y="11"/>
                  </a:cubicBezTo>
                  <a:cubicBezTo>
                    <a:pt x="11" y="11"/>
                    <a:pt x="11" y="10"/>
                    <a:pt x="12" y="10"/>
                  </a:cubicBezTo>
                  <a:cubicBezTo>
                    <a:pt x="13" y="10"/>
                    <a:pt x="14" y="11"/>
                    <a:pt x="14" y="11"/>
                  </a:cubicBezTo>
                  <a:cubicBezTo>
                    <a:pt x="15" y="11"/>
                    <a:pt x="16" y="13"/>
                    <a:pt x="16" y="13"/>
                  </a:cubicBezTo>
                  <a:cubicBezTo>
                    <a:pt x="17" y="13"/>
                    <a:pt x="19" y="13"/>
                    <a:pt x="20" y="13"/>
                  </a:cubicBezTo>
                  <a:cubicBezTo>
                    <a:pt x="20" y="13"/>
                    <a:pt x="22" y="12"/>
                    <a:pt x="22" y="11"/>
                  </a:cubicBezTo>
                  <a:cubicBezTo>
                    <a:pt x="23" y="11"/>
                    <a:pt x="24" y="10"/>
                    <a:pt x="24" y="9"/>
                  </a:cubicBezTo>
                  <a:cubicBezTo>
                    <a:pt x="25" y="8"/>
                    <a:pt x="25" y="7"/>
                    <a:pt x="24" y="6"/>
                  </a:cubicBezTo>
                  <a:cubicBezTo>
                    <a:pt x="24" y="5"/>
                    <a:pt x="24" y="5"/>
                    <a:pt x="24" y="4"/>
                  </a:cubicBezTo>
                  <a:cubicBezTo>
                    <a:pt x="24" y="4"/>
                    <a:pt x="25" y="4"/>
                    <a:pt x="25" y="4"/>
                  </a:cubicBezTo>
                  <a:cubicBezTo>
                    <a:pt x="25" y="3"/>
                    <a:pt x="26" y="3"/>
                    <a:pt x="27" y="3"/>
                  </a:cubicBezTo>
                  <a:cubicBezTo>
                    <a:pt x="27" y="2"/>
                    <a:pt x="28" y="2"/>
                    <a:pt x="28" y="2"/>
                  </a:cubicBezTo>
                  <a:cubicBezTo>
                    <a:pt x="29" y="2"/>
                    <a:pt x="29" y="1"/>
                    <a:pt x="29" y="1"/>
                  </a:cubicBezTo>
                  <a:cubicBezTo>
                    <a:pt x="30" y="1"/>
                    <a:pt x="32" y="1"/>
                    <a:pt x="32" y="1"/>
                  </a:cubicBezTo>
                  <a:cubicBezTo>
                    <a:pt x="33" y="1"/>
                    <a:pt x="34" y="0"/>
                    <a:pt x="34" y="0"/>
                  </a:cubicBezTo>
                  <a:cubicBezTo>
                    <a:pt x="35" y="0"/>
                    <a:pt x="35" y="1"/>
                    <a:pt x="36" y="2"/>
                  </a:cubicBezTo>
                  <a:cubicBezTo>
                    <a:pt x="36" y="2"/>
                    <a:pt x="37" y="4"/>
                    <a:pt x="37" y="4"/>
                  </a:cubicBezTo>
                  <a:cubicBezTo>
                    <a:pt x="38" y="4"/>
                    <a:pt x="39" y="4"/>
                    <a:pt x="40" y="4"/>
                  </a:cubicBezTo>
                  <a:cubicBezTo>
                    <a:pt x="40" y="5"/>
                    <a:pt x="42" y="6"/>
                    <a:pt x="42" y="6"/>
                  </a:cubicBezTo>
                  <a:cubicBezTo>
                    <a:pt x="43" y="7"/>
                    <a:pt x="45" y="8"/>
                    <a:pt x="45" y="9"/>
                  </a:cubicBezTo>
                  <a:cubicBezTo>
                    <a:pt x="46" y="9"/>
                    <a:pt x="48" y="10"/>
                    <a:pt x="48" y="10"/>
                  </a:cubicBezTo>
                  <a:cubicBezTo>
                    <a:pt x="48" y="10"/>
                    <a:pt x="49" y="11"/>
                    <a:pt x="49" y="11"/>
                  </a:cubicBezTo>
                  <a:cubicBezTo>
                    <a:pt x="49" y="11"/>
                    <a:pt x="48" y="13"/>
                    <a:pt x="48" y="13"/>
                  </a:cubicBezTo>
                  <a:cubicBezTo>
                    <a:pt x="48" y="14"/>
                    <a:pt x="48" y="15"/>
                    <a:pt x="49" y="15"/>
                  </a:cubicBezTo>
                  <a:cubicBezTo>
                    <a:pt x="49" y="15"/>
                    <a:pt x="50" y="15"/>
                    <a:pt x="50" y="16"/>
                  </a:cubicBezTo>
                  <a:cubicBezTo>
                    <a:pt x="51" y="16"/>
                    <a:pt x="52" y="16"/>
                    <a:pt x="52" y="16"/>
                  </a:cubicBezTo>
                  <a:cubicBezTo>
                    <a:pt x="53" y="17"/>
                    <a:pt x="53" y="18"/>
                    <a:pt x="54" y="18"/>
                  </a:cubicBezTo>
                  <a:cubicBezTo>
                    <a:pt x="54" y="19"/>
                    <a:pt x="55" y="18"/>
                    <a:pt x="56" y="17"/>
                  </a:cubicBezTo>
                  <a:cubicBezTo>
                    <a:pt x="56" y="17"/>
                    <a:pt x="57" y="16"/>
                    <a:pt x="57" y="16"/>
                  </a:cubicBezTo>
                  <a:cubicBezTo>
                    <a:pt x="57" y="15"/>
                    <a:pt x="57" y="15"/>
                    <a:pt x="57" y="15"/>
                  </a:cubicBezTo>
                  <a:cubicBezTo>
                    <a:pt x="58" y="14"/>
                    <a:pt x="59" y="14"/>
                    <a:pt x="59" y="14"/>
                  </a:cubicBezTo>
                  <a:cubicBezTo>
                    <a:pt x="60" y="14"/>
                    <a:pt x="60" y="15"/>
                    <a:pt x="60" y="16"/>
                  </a:cubicBezTo>
                  <a:cubicBezTo>
                    <a:pt x="61" y="16"/>
                    <a:pt x="61" y="17"/>
                    <a:pt x="61" y="1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2" name="Freeform 313"/>
            <p:cNvSpPr>
              <a:spLocks/>
            </p:cNvSpPr>
            <p:nvPr/>
          </p:nvSpPr>
          <p:spPr bwMode="auto">
            <a:xfrm>
              <a:off x="817563" y="2730500"/>
              <a:ext cx="204788" cy="112713"/>
            </a:xfrm>
            <a:custGeom>
              <a:avLst/>
              <a:gdLst/>
              <a:ahLst/>
              <a:cxnLst>
                <a:cxn ang="0">
                  <a:pos x="45" y="0"/>
                </a:cxn>
                <a:cxn ang="0">
                  <a:pos x="53" y="2"/>
                </a:cxn>
                <a:cxn ang="0">
                  <a:pos x="58" y="3"/>
                </a:cxn>
                <a:cxn ang="0">
                  <a:pos x="62" y="3"/>
                </a:cxn>
                <a:cxn ang="0">
                  <a:pos x="68" y="7"/>
                </a:cxn>
                <a:cxn ang="0">
                  <a:pos x="76" y="10"/>
                </a:cxn>
                <a:cxn ang="0">
                  <a:pos x="80" y="8"/>
                </a:cxn>
                <a:cxn ang="0">
                  <a:pos x="85" y="7"/>
                </a:cxn>
                <a:cxn ang="0">
                  <a:pos x="86" y="8"/>
                </a:cxn>
                <a:cxn ang="0">
                  <a:pos x="86" y="10"/>
                </a:cxn>
                <a:cxn ang="0">
                  <a:pos x="84" y="14"/>
                </a:cxn>
                <a:cxn ang="0">
                  <a:pos x="89" y="17"/>
                </a:cxn>
                <a:cxn ang="0">
                  <a:pos x="89" y="23"/>
                </a:cxn>
                <a:cxn ang="0">
                  <a:pos x="93" y="23"/>
                </a:cxn>
                <a:cxn ang="0">
                  <a:pos x="96" y="21"/>
                </a:cxn>
                <a:cxn ang="0">
                  <a:pos x="102" y="22"/>
                </a:cxn>
                <a:cxn ang="0">
                  <a:pos x="108" y="24"/>
                </a:cxn>
                <a:cxn ang="0">
                  <a:pos x="108" y="28"/>
                </a:cxn>
                <a:cxn ang="0">
                  <a:pos x="106" y="37"/>
                </a:cxn>
                <a:cxn ang="0">
                  <a:pos x="105" y="41"/>
                </a:cxn>
                <a:cxn ang="0">
                  <a:pos x="100" y="47"/>
                </a:cxn>
                <a:cxn ang="0">
                  <a:pos x="96" y="52"/>
                </a:cxn>
                <a:cxn ang="0">
                  <a:pos x="90" y="55"/>
                </a:cxn>
                <a:cxn ang="0">
                  <a:pos x="85" y="60"/>
                </a:cxn>
                <a:cxn ang="0">
                  <a:pos x="79" y="57"/>
                </a:cxn>
                <a:cxn ang="0">
                  <a:pos x="79" y="55"/>
                </a:cxn>
                <a:cxn ang="0">
                  <a:pos x="81" y="54"/>
                </a:cxn>
                <a:cxn ang="0">
                  <a:pos x="77" y="51"/>
                </a:cxn>
                <a:cxn ang="0">
                  <a:pos x="70" y="50"/>
                </a:cxn>
                <a:cxn ang="0">
                  <a:pos x="66" y="45"/>
                </a:cxn>
                <a:cxn ang="0">
                  <a:pos x="61" y="43"/>
                </a:cxn>
                <a:cxn ang="0">
                  <a:pos x="56" y="42"/>
                </a:cxn>
                <a:cxn ang="0">
                  <a:pos x="53" y="39"/>
                </a:cxn>
                <a:cxn ang="0">
                  <a:pos x="49" y="40"/>
                </a:cxn>
                <a:cxn ang="0">
                  <a:pos x="49" y="44"/>
                </a:cxn>
                <a:cxn ang="0">
                  <a:pos x="46" y="43"/>
                </a:cxn>
                <a:cxn ang="0">
                  <a:pos x="46" y="39"/>
                </a:cxn>
                <a:cxn ang="0">
                  <a:pos x="42" y="38"/>
                </a:cxn>
                <a:cxn ang="0">
                  <a:pos x="41" y="43"/>
                </a:cxn>
                <a:cxn ang="0">
                  <a:pos x="40" y="49"/>
                </a:cxn>
                <a:cxn ang="0">
                  <a:pos x="34" y="50"/>
                </a:cxn>
                <a:cxn ang="0">
                  <a:pos x="29" y="49"/>
                </a:cxn>
                <a:cxn ang="0">
                  <a:pos x="24" y="47"/>
                </a:cxn>
                <a:cxn ang="0">
                  <a:pos x="21" y="49"/>
                </a:cxn>
                <a:cxn ang="0">
                  <a:pos x="19" y="51"/>
                </a:cxn>
                <a:cxn ang="0">
                  <a:pos x="14" y="54"/>
                </a:cxn>
                <a:cxn ang="0">
                  <a:pos x="7" y="56"/>
                </a:cxn>
                <a:cxn ang="0">
                  <a:pos x="4" y="52"/>
                </a:cxn>
                <a:cxn ang="0">
                  <a:pos x="1" y="46"/>
                </a:cxn>
                <a:cxn ang="0">
                  <a:pos x="1" y="41"/>
                </a:cxn>
                <a:cxn ang="0">
                  <a:pos x="0" y="34"/>
                </a:cxn>
                <a:cxn ang="0">
                  <a:pos x="4" y="28"/>
                </a:cxn>
                <a:cxn ang="0">
                  <a:pos x="3" y="22"/>
                </a:cxn>
                <a:cxn ang="0">
                  <a:pos x="4" y="20"/>
                </a:cxn>
                <a:cxn ang="0">
                  <a:pos x="8" y="18"/>
                </a:cxn>
                <a:cxn ang="0">
                  <a:pos x="10" y="14"/>
                </a:cxn>
                <a:cxn ang="0">
                  <a:pos x="17" y="10"/>
                </a:cxn>
                <a:cxn ang="0">
                  <a:pos x="21" y="9"/>
                </a:cxn>
                <a:cxn ang="0">
                  <a:pos x="23" y="12"/>
                </a:cxn>
                <a:cxn ang="0">
                  <a:pos x="26" y="9"/>
                </a:cxn>
                <a:cxn ang="0">
                  <a:pos x="29" y="5"/>
                </a:cxn>
                <a:cxn ang="0">
                  <a:pos x="37" y="2"/>
                </a:cxn>
                <a:cxn ang="0">
                  <a:pos x="44" y="0"/>
                </a:cxn>
              </a:cxnLst>
              <a:rect l="0" t="0" r="r" b="b"/>
              <a:pathLst>
                <a:path w="108" h="60">
                  <a:moveTo>
                    <a:pt x="44" y="0"/>
                  </a:moveTo>
                  <a:cubicBezTo>
                    <a:pt x="44" y="0"/>
                    <a:pt x="45" y="0"/>
                    <a:pt x="45" y="0"/>
                  </a:cubicBezTo>
                  <a:cubicBezTo>
                    <a:pt x="46" y="0"/>
                    <a:pt x="48" y="1"/>
                    <a:pt x="49" y="1"/>
                  </a:cubicBezTo>
                  <a:cubicBezTo>
                    <a:pt x="50" y="1"/>
                    <a:pt x="52" y="2"/>
                    <a:pt x="53" y="2"/>
                  </a:cubicBezTo>
                  <a:cubicBezTo>
                    <a:pt x="54" y="3"/>
                    <a:pt x="55" y="3"/>
                    <a:pt x="56" y="3"/>
                  </a:cubicBezTo>
                  <a:cubicBezTo>
                    <a:pt x="56" y="3"/>
                    <a:pt x="58" y="3"/>
                    <a:pt x="58" y="3"/>
                  </a:cubicBezTo>
                  <a:cubicBezTo>
                    <a:pt x="59" y="3"/>
                    <a:pt x="60" y="3"/>
                    <a:pt x="60" y="3"/>
                  </a:cubicBezTo>
                  <a:cubicBezTo>
                    <a:pt x="61" y="4"/>
                    <a:pt x="62" y="3"/>
                    <a:pt x="62" y="3"/>
                  </a:cubicBezTo>
                  <a:cubicBezTo>
                    <a:pt x="63" y="3"/>
                    <a:pt x="63" y="4"/>
                    <a:pt x="64" y="5"/>
                  </a:cubicBezTo>
                  <a:cubicBezTo>
                    <a:pt x="65" y="5"/>
                    <a:pt x="67" y="6"/>
                    <a:pt x="68" y="7"/>
                  </a:cubicBezTo>
                  <a:cubicBezTo>
                    <a:pt x="70" y="7"/>
                    <a:pt x="72" y="8"/>
                    <a:pt x="73" y="9"/>
                  </a:cubicBezTo>
                  <a:cubicBezTo>
                    <a:pt x="74" y="9"/>
                    <a:pt x="75" y="9"/>
                    <a:pt x="76" y="10"/>
                  </a:cubicBezTo>
                  <a:cubicBezTo>
                    <a:pt x="76" y="10"/>
                    <a:pt x="78" y="10"/>
                    <a:pt x="78" y="10"/>
                  </a:cubicBezTo>
                  <a:cubicBezTo>
                    <a:pt x="79" y="10"/>
                    <a:pt x="80" y="9"/>
                    <a:pt x="80" y="8"/>
                  </a:cubicBezTo>
                  <a:cubicBezTo>
                    <a:pt x="80" y="8"/>
                    <a:pt x="81" y="7"/>
                    <a:pt x="82" y="6"/>
                  </a:cubicBezTo>
                  <a:cubicBezTo>
                    <a:pt x="83" y="6"/>
                    <a:pt x="84" y="6"/>
                    <a:pt x="85" y="7"/>
                  </a:cubicBezTo>
                  <a:cubicBezTo>
                    <a:pt x="85" y="7"/>
                    <a:pt x="86" y="7"/>
                    <a:pt x="86" y="8"/>
                  </a:cubicBezTo>
                  <a:cubicBezTo>
                    <a:pt x="86" y="8"/>
                    <a:pt x="86" y="8"/>
                    <a:pt x="86" y="8"/>
                  </a:cubicBezTo>
                  <a:cubicBezTo>
                    <a:pt x="86" y="8"/>
                    <a:pt x="86" y="8"/>
                    <a:pt x="86" y="8"/>
                  </a:cubicBezTo>
                  <a:cubicBezTo>
                    <a:pt x="85" y="8"/>
                    <a:pt x="86" y="10"/>
                    <a:pt x="86" y="10"/>
                  </a:cubicBezTo>
                  <a:cubicBezTo>
                    <a:pt x="86" y="11"/>
                    <a:pt x="85" y="11"/>
                    <a:pt x="84" y="12"/>
                  </a:cubicBezTo>
                  <a:cubicBezTo>
                    <a:pt x="84" y="12"/>
                    <a:pt x="84" y="13"/>
                    <a:pt x="84" y="14"/>
                  </a:cubicBezTo>
                  <a:cubicBezTo>
                    <a:pt x="85" y="14"/>
                    <a:pt x="86" y="15"/>
                    <a:pt x="87" y="15"/>
                  </a:cubicBezTo>
                  <a:cubicBezTo>
                    <a:pt x="87" y="16"/>
                    <a:pt x="89" y="16"/>
                    <a:pt x="89" y="17"/>
                  </a:cubicBezTo>
                  <a:cubicBezTo>
                    <a:pt x="89" y="18"/>
                    <a:pt x="88" y="20"/>
                    <a:pt x="88" y="21"/>
                  </a:cubicBezTo>
                  <a:cubicBezTo>
                    <a:pt x="88" y="21"/>
                    <a:pt x="88" y="23"/>
                    <a:pt x="89" y="23"/>
                  </a:cubicBezTo>
                  <a:cubicBezTo>
                    <a:pt x="89" y="23"/>
                    <a:pt x="90" y="24"/>
                    <a:pt x="91" y="24"/>
                  </a:cubicBezTo>
                  <a:cubicBezTo>
                    <a:pt x="91" y="24"/>
                    <a:pt x="92" y="23"/>
                    <a:pt x="93" y="23"/>
                  </a:cubicBezTo>
                  <a:cubicBezTo>
                    <a:pt x="93" y="23"/>
                    <a:pt x="94" y="22"/>
                    <a:pt x="94" y="22"/>
                  </a:cubicBezTo>
                  <a:cubicBezTo>
                    <a:pt x="95" y="21"/>
                    <a:pt x="96" y="21"/>
                    <a:pt x="96" y="21"/>
                  </a:cubicBezTo>
                  <a:cubicBezTo>
                    <a:pt x="97" y="20"/>
                    <a:pt x="98" y="20"/>
                    <a:pt x="99" y="21"/>
                  </a:cubicBezTo>
                  <a:cubicBezTo>
                    <a:pt x="100" y="21"/>
                    <a:pt x="101" y="22"/>
                    <a:pt x="102" y="22"/>
                  </a:cubicBezTo>
                  <a:cubicBezTo>
                    <a:pt x="103" y="23"/>
                    <a:pt x="104" y="24"/>
                    <a:pt x="105" y="24"/>
                  </a:cubicBezTo>
                  <a:cubicBezTo>
                    <a:pt x="105" y="24"/>
                    <a:pt x="107" y="24"/>
                    <a:pt x="108" y="24"/>
                  </a:cubicBezTo>
                  <a:cubicBezTo>
                    <a:pt x="108" y="24"/>
                    <a:pt x="108" y="24"/>
                    <a:pt x="108" y="24"/>
                  </a:cubicBezTo>
                  <a:cubicBezTo>
                    <a:pt x="108" y="25"/>
                    <a:pt x="108" y="27"/>
                    <a:pt x="108" y="28"/>
                  </a:cubicBezTo>
                  <a:cubicBezTo>
                    <a:pt x="108" y="30"/>
                    <a:pt x="107" y="32"/>
                    <a:pt x="107" y="33"/>
                  </a:cubicBezTo>
                  <a:cubicBezTo>
                    <a:pt x="106" y="34"/>
                    <a:pt x="106" y="36"/>
                    <a:pt x="106" y="37"/>
                  </a:cubicBezTo>
                  <a:cubicBezTo>
                    <a:pt x="106" y="38"/>
                    <a:pt x="106" y="39"/>
                    <a:pt x="106" y="39"/>
                  </a:cubicBezTo>
                  <a:cubicBezTo>
                    <a:pt x="106" y="40"/>
                    <a:pt x="105" y="41"/>
                    <a:pt x="105" y="41"/>
                  </a:cubicBezTo>
                  <a:cubicBezTo>
                    <a:pt x="104" y="42"/>
                    <a:pt x="103" y="44"/>
                    <a:pt x="103" y="44"/>
                  </a:cubicBezTo>
                  <a:cubicBezTo>
                    <a:pt x="102" y="45"/>
                    <a:pt x="101" y="46"/>
                    <a:pt x="100" y="47"/>
                  </a:cubicBezTo>
                  <a:cubicBezTo>
                    <a:pt x="100" y="47"/>
                    <a:pt x="98" y="49"/>
                    <a:pt x="98" y="49"/>
                  </a:cubicBezTo>
                  <a:cubicBezTo>
                    <a:pt x="97" y="50"/>
                    <a:pt x="96" y="52"/>
                    <a:pt x="96" y="52"/>
                  </a:cubicBezTo>
                  <a:cubicBezTo>
                    <a:pt x="95" y="53"/>
                    <a:pt x="93" y="53"/>
                    <a:pt x="93" y="53"/>
                  </a:cubicBezTo>
                  <a:cubicBezTo>
                    <a:pt x="92" y="54"/>
                    <a:pt x="91" y="55"/>
                    <a:pt x="90" y="55"/>
                  </a:cubicBezTo>
                  <a:cubicBezTo>
                    <a:pt x="90" y="56"/>
                    <a:pt x="89" y="57"/>
                    <a:pt x="88" y="58"/>
                  </a:cubicBezTo>
                  <a:cubicBezTo>
                    <a:pt x="87" y="59"/>
                    <a:pt x="86" y="59"/>
                    <a:pt x="85" y="60"/>
                  </a:cubicBezTo>
                  <a:cubicBezTo>
                    <a:pt x="85" y="60"/>
                    <a:pt x="84" y="60"/>
                    <a:pt x="83" y="60"/>
                  </a:cubicBezTo>
                  <a:cubicBezTo>
                    <a:pt x="82" y="60"/>
                    <a:pt x="80" y="58"/>
                    <a:pt x="79" y="57"/>
                  </a:cubicBezTo>
                  <a:cubicBezTo>
                    <a:pt x="79" y="57"/>
                    <a:pt x="79" y="57"/>
                    <a:pt x="79" y="56"/>
                  </a:cubicBezTo>
                  <a:cubicBezTo>
                    <a:pt x="79" y="56"/>
                    <a:pt x="79" y="55"/>
                    <a:pt x="79" y="55"/>
                  </a:cubicBezTo>
                  <a:cubicBezTo>
                    <a:pt x="80" y="55"/>
                    <a:pt x="81" y="55"/>
                    <a:pt x="81" y="55"/>
                  </a:cubicBezTo>
                  <a:cubicBezTo>
                    <a:pt x="81" y="55"/>
                    <a:pt x="81" y="54"/>
                    <a:pt x="81" y="54"/>
                  </a:cubicBezTo>
                  <a:cubicBezTo>
                    <a:pt x="81" y="54"/>
                    <a:pt x="80" y="53"/>
                    <a:pt x="80" y="52"/>
                  </a:cubicBezTo>
                  <a:cubicBezTo>
                    <a:pt x="79" y="52"/>
                    <a:pt x="78" y="51"/>
                    <a:pt x="77" y="51"/>
                  </a:cubicBezTo>
                  <a:cubicBezTo>
                    <a:pt x="76" y="50"/>
                    <a:pt x="74" y="50"/>
                    <a:pt x="73" y="50"/>
                  </a:cubicBezTo>
                  <a:cubicBezTo>
                    <a:pt x="72" y="50"/>
                    <a:pt x="70" y="50"/>
                    <a:pt x="70" y="50"/>
                  </a:cubicBezTo>
                  <a:cubicBezTo>
                    <a:pt x="69" y="49"/>
                    <a:pt x="68" y="49"/>
                    <a:pt x="68" y="49"/>
                  </a:cubicBezTo>
                  <a:cubicBezTo>
                    <a:pt x="67" y="48"/>
                    <a:pt x="67" y="46"/>
                    <a:pt x="66" y="45"/>
                  </a:cubicBezTo>
                  <a:cubicBezTo>
                    <a:pt x="66" y="45"/>
                    <a:pt x="64" y="43"/>
                    <a:pt x="64" y="43"/>
                  </a:cubicBezTo>
                  <a:cubicBezTo>
                    <a:pt x="63" y="43"/>
                    <a:pt x="62" y="43"/>
                    <a:pt x="61" y="43"/>
                  </a:cubicBezTo>
                  <a:cubicBezTo>
                    <a:pt x="60" y="43"/>
                    <a:pt x="59" y="43"/>
                    <a:pt x="58" y="43"/>
                  </a:cubicBezTo>
                  <a:cubicBezTo>
                    <a:pt x="58" y="43"/>
                    <a:pt x="56" y="42"/>
                    <a:pt x="56" y="42"/>
                  </a:cubicBezTo>
                  <a:cubicBezTo>
                    <a:pt x="55" y="41"/>
                    <a:pt x="55" y="41"/>
                    <a:pt x="55" y="40"/>
                  </a:cubicBezTo>
                  <a:cubicBezTo>
                    <a:pt x="54" y="40"/>
                    <a:pt x="53" y="39"/>
                    <a:pt x="53" y="39"/>
                  </a:cubicBezTo>
                  <a:cubicBezTo>
                    <a:pt x="52" y="39"/>
                    <a:pt x="51" y="38"/>
                    <a:pt x="50" y="38"/>
                  </a:cubicBezTo>
                  <a:cubicBezTo>
                    <a:pt x="50" y="39"/>
                    <a:pt x="49" y="39"/>
                    <a:pt x="49" y="40"/>
                  </a:cubicBezTo>
                  <a:cubicBezTo>
                    <a:pt x="49" y="40"/>
                    <a:pt x="50" y="41"/>
                    <a:pt x="50" y="42"/>
                  </a:cubicBezTo>
                  <a:cubicBezTo>
                    <a:pt x="50" y="42"/>
                    <a:pt x="50" y="43"/>
                    <a:pt x="49" y="44"/>
                  </a:cubicBezTo>
                  <a:cubicBezTo>
                    <a:pt x="49" y="44"/>
                    <a:pt x="47" y="44"/>
                    <a:pt x="47" y="44"/>
                  </a:cubicBezTo>
                  <a:cubicBezTo>
                    <a:pt x="47" y="44"/>
                    <a:pt x="46" y="43"/>
                    <a:pt x="46" y="43"/>
                  </a:cubicBezTo>
                  <a:cubicBezTo>
                    <a:pt x="46" y="42"/>
                    <a:pt x="46" y="41"/>
                    <a:pt x="46" y="41"/>
                  </a:cubicBezTo>
                  <a:cubicBezTo>
                    <a:pt x="46" y="40"/>
                    <a:pt x="47" y="39"/>
                    <a:pt x="46" y="39"/>
                  </a:cubicBezTo>
                  <a:cubicBezTo>
                    <a:pt x="46" y="38"/>
                    <a:pt x="44" y="38"/>
                    <a:pt x="43" y="38"/>
                  </a:cubicBezTo>
                  <a:cubicBezTo>
                    <a:pt x="43" y="38"/>
                    <a:pt x="42" y="38"/>
                    <a:pt x="42" y="38"/>
                  </a:cubicBezTo>
                  <a:cubicBezTo>
                    <a:pt x="41" y="39"/>
                    <a:pt x="40" y="40"/>
                    <a:pt x="40" y="40"/>
                  </a:cubicBezTo>
                  <a:cubicBezTo>
                    <a:pt x="40" y="41"/>
                    <a:pt x="41" y="42"/>
                    <a:pt x="41" y="43"/>
                  </a:cubicBezTo>
                  <a:cubicBezTo>
                    <a:pt x="41" y="44"/>
                    <a:pt x="41" y="46"/>
                    <a:pt x="41" y="47"/>
                  </a:cubicBezTo>
                  <a:cubicBezTo>
                    <a:pt x="41" y="47"/>
                    <a:pt x="40" y="49"/>
                    <a:pt x="40" y="49"/>
                  </a:cubicBezTo>
                  <a:cubicBezTo>
                    <a:pt x="40" y="50"/>
                    <a:pt x="38" y="50"/>
                    <a:pt x="38" y="50"/>
                  </a:cubicBezTo>
                  <a:cubicBezTo>
                    <a:pt x="37" y="50"/>
                    <a:pt x="35" y="50"/>
                    <a:pt x="34" y="50"/>
                  </a:cubicBezTo>
                  <a:cubicBezTo>
                    <a:pt x="34" y="50"/>
                    <a:pt x="33" y="50"/>
                    <a:pt x="32" y="49"/>
                  </a:cubicBezTo>
                  <a:cubicBezTo>
                    <a:pt x="31" y="49"/>
                    <a:pt x="30" y="49"/>
                    <a:pt x="29" y="49"/>
                  </a:cubicBezTo>
                  <a:cubicBezTo>
                    <a:pt x="28" y="49"/>
                    <a:pt x="28" y="48"/>
                    <a:pt x="27" y="48"/>
                  </a:cubicBezTo>
                  <a:cubicBezTo>
                    <a:pt x="27" y="47"/>
                    <a:pt x="25" y="47"/>
                    <a:pt x="24" y="47"/>
                  </a:cubicBezTo>
                  <a:cubicBezTo>
                    <a:pt x="24" y="47"/>
                    <a:pt x="23" y="47"/>
                    <a:pt x="22" y="47"/>
                  </a:cubicBezTo>
                  <a:cubicBezTo>
                    <a:pt x="22" y="47"/>
                    <a:pt x="21" y="48"/>
                    <a:pt x="21" y="49"/>
                  </a:cubicBezTo>
                  <a:cubicBezTo>
                    <a:pt x="21" y="49"/>
                    <a:pt x="21" y="51"/>
                    <a:pt x="21" y="51"/>
                  </a:cubicBezTo>
                  <a:cubicBezTo>
                    <a:pt x="20" y="51"/>
                    <a:pt x="19" y="51"/>
                    <a:pt x="19" y="51"/>
                  </a:cubicBezTo>
                  <a:cubicBezTo>
                    <a:pt x="18" y="51"/>
                    <a:pt x="17" y="53"/>
                    <a:pt x="16" y="53"/>
                  </a:cubicBezTo>
                  <a:cubicBezTo>
                    <a:pt x="15" y="54"/>
                    <a:pt x="14" y="53"/>
                    <a:pt x="14" y="54"/>
                  </a:cubicBezTo>
                  <a:cubicBezTo>
                    <a:pt x="13" y="54"/>
                    <a:pt x="11" y="54"/>
                    <a:pt x="10" y="54"/>
                  </a:cubicBezTo>
                  <a:cubicBezTo>
                    <a:pt x="10" y="55"/>
                    <a:pt x="8" y="56"/>
                    <a:pt x="7" y="56"/>
                  </a:cubicBezTo>
                  <a:cubicBezTo>
                    <a:pt x="7" y="56"/>
                    <a:pt x="6" y="55"/>
                    <a:pt x="5" y="55"/>
                  </a:cubicBezTo>
                  <a:cubicBezTo>
                    <a:pt x="5" y="54"/>
                    <a:pt x="4" y="53"/>
                    <a:pt x="4" y="52"/>
                  </a:cubicBezTo>
                  <a:cubicBezTo>
                    <a:pt x="4" y="51"/>
                    <a:pt x="3" y="51"/>
                    <a:pt x="3" y="50"/>
                  </a:cubicBezTo>
                  <a:cubicBezTo>
                    <a:pt x="2" y="49"/>
                    <a:pt x="1" y="47"/>
                    <a:pt x="1" y="46"/>
                  </a:cubicBezTo>
                  <a:cubicBezTo>
                    <a:pt x="1" y="46"/>
                    <a:pt x="0" y="44"/>
                    <a:pt x="0" y="43"/>
                  </a:cubicBezTo>
                  <a:cubicBezTo>
                    <a:pt x="0" y="43"/>
                    <a:pt x="1" y="42"/>
                    <a:pt x="1" y="41"/>
                  </a:cubicBezTo>
                  <a:cubicBezTo>
                    <a:pt x="1" y="40"/>
                    <a:pt x="1" y="38"/>
                    <a:pt x="1" y="37"/>
                  </a:cubicBezTo>
                  <a:cubicBezTo>
                    <a:pt x="1" y="36"/>
                    <a:pt x="0" y="35"/>
                    <a:pt x="0" y="34"/>
                  </a:cubicBezTo>
                  <a:cubicBezTo>
                    <a:pt x="1" y="33"/>
                    <a:pt x="2" y="33"/>
                    <a:pt x="3" y="32"/>
                  </a:cubicBezTo>
                  <a:cubicBezTo>
                    <a:pt x="3" y="31"/>
                    <a:pt x="4" y="29"/>
                    <a:pt x="4" y="28"/>
                  </a:cubicBezTo>
                  <a:cubicBezTo>
                    <a:pt x="4" y="27"/>
                    <a:pt x="4" y="26"/>
                    <a:pt x="4" y="25"/>
                  </a:cubicBezTo>
                  <a:cubicBezTo>
                    <a:pt x="3" y="24"/>
                    <a:pt x="4" y="22"/>
                    <a:pt x="3" y="22"/>
                  </a:cubicBezTo>
                  <a:cubicBezTo>
                    <a:pt x="3" y="21"/>
                    <a:pt x="3" y="21"/>
                    <a:pt x="2" y="20"/>
                  </a:cubicBezTo>
                  <a:cubicBezTo>
                    <a:pt x="3" y="20"/>
                    <a:pt x="4" y="20"/>
                    <a:pt x="4" y="20"/>
                  </a:cubicBezTo>
                  <a:cubicBezTo>
                    <a:pt x="5" y="20"/>
                    <a:pt x="6" y="20"/>
                    <a:pt x="6" y="19"/>
                  </a:cubicBezTo>
                  <a:cubicBezTo>
                    <a:pt x="7" y="19"/>
                    <a:pt x="8" y="19"/>
                    <a:pt x="8" y="18"/>
                  </a:cubicBezTo>
                  <a:cubicBezTo>
                    <a:pt x="8" y="17"/>
                    <a:pt x="9" y="16"/>
                    <a:pt x="9" y="15"/>
                  </a:cubicBezTo>
                  <a:cubicBezTo>
                    <a:pt x="9" y="15"/>
                    <a:pt x="10" y="14"/>
                    <a:pt x="10" y="14"/>
                  </a:cubicBezTo>
                  <a:cubicBezTo>
                    <a:pt x="11" y="13"/>
                    <a:pt x="12" y="13"/>
                    <a:pt x="13" y="12"/>
                  </a:cubicBezTo>
                  <a:cubicBezTo>
                    <a:pt x="14" y="12"/>
                    <a:pt x="16" y="10"/>
                    <a:pt x="17" y="10"/>
                  </a:cubicBezTo>
                  <a:cubicBezTo>
                    <a:pt x="18" y="9"/>
                    <a:pt x="19" y="9"/>
                    <a:pt x="19" y="9"/>
                  </a:cubicBezTo>
                  <a:cubicBezTo>
                    <a:pt x="20" y="9"/>
                    <a:pt x="21" y="8"/>
                    <a:pt x="21" y="9"/>
                  </a:cubicBezTo>
                  <a:cubicBezTo>
                    <a:pt x="22" y="9"/>
                    <a:pt x="22" y="10"/>
                    <a:pt x="22" y="10"/>
                  </a:cubicBezTo>
                  <a:cubicBezTo>
                    <a:pt x="23" y="11"/>
                    <a:pt x="23" y="11"/>
                    <a:pt x="23" y="12"/>
                  </a:cubicBezTo>
                  <a:cubicBezTo>
                    <a:pt x="24" y="12"/>
                    <a:pt x="25" y="12"/>
                    <a:pt x="25" y="11"/>
                  </a:cubicBezTo>
                  <a:cubicBezTo>
                    <a:pt x="26" y="11"/>
                    <a:pt x="26" y="10"/>
                    <a:pt x="26" y="9"/>
                  </a:cubicBezTo>
                  <a:cubicBezTo>
                    <a:pt x="26" y="8"/>
                    <a:pt x="27" y="7"/>
                    <a:pt x="27" y="7"/>
                  </a:cubicBezTo>
                  <a:cubicBezTo>
                    <a:pt x="27" y="6"/>
                    <a:pt x="28" y="5"/>
                    <a:pt x="29" y="5"/>
                  </a:cubicBezTo>
                  <a:cubicBezTo>
                    <a:pt x="30" y="4"/>
                    <a:pt x="31" y="3"/>
                    <a:pt x="32" y="3"/>
                  </a:cubicBezTo>
                  <a:cubicBezTo>
                    <a:pt x="33" y="3"/>
                    <a:pt x="35" y="2"/>
                    <a:pt x="37" y="2"/>
                  </a:cubicBezTo>
                  <a:cubicBezTo>
                    <a:pt x="38" y="2"/>
                    <a:pt x="41" y="0"/>
                    <a:pt x="43" y="0"/>
                  </a:cubicBezTo>
                  <a:cubicBezTo>
                    <a:pt x="43" y="0"/>
                    <a:pt x="43" y="0"/>
                    <a:pt x="44"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3" name="Freeform 314"/>
            <p:cNvSpPr>
              <a:spLocks/>
            </p:cNvSpPr>
            <p:nvPr/>
          </p:nvSpPr>
          <p:spPr bwMode="auto">
            <a:xfrm>
              <a:off x="766763" y="2646363"/>
              <a:ext cx="134938" cy="123825"/>
            </a:xfrm>
            <a:custGeom>
              <a:avLst/>
              <a:gdLst/>
              <a:ahLst/>
              <a:cxnLst>
                <a:cxn ang="0">
                  <a:pos x="71" y="33"/>
                </a:cxn>
                <a:cxn ang="0">
                  <a:pos x="70" y="42"/>
                </a:cxn>
                <a:cxn ang="0">
                  <a:pos x="70" y="45"/>
                </a:cxn>
                <a:cxn ang="0">
                  <a:pos x="59" y="48"/>
                </a:cxn>
                <a:cxn ang="0">
                  <a:pos x="54" y="52"/>
                </a:cxn>
                <a:cxn ang="0">
                  <a:pos x="52" y="56"/>
                </a:cxn>
                <a:cxn ang="0">
                  <a:pos x="49" y="55"/>
                </a:cxn>
                <a:cxn ang="0">
                  <a:pos x="46" y="54"/>
                </a:cxn>
                <a:cxn ang="0">
                  <a:pos x="40" y="57"/>
                </a:cxn>
                <a:cxn ang="0">
                  <a:pos x="36" y="60"/>
                </a:cxn>
                <a:cxn ang="0">
                  <a:pos x="33" y="64"/>
                </a:cxn>
                <a:cxn ang="0">
                  <a:pos x="29" y="65"/>
                </a:cxn>
                <a:cxn ang="0">
                  <a:pos x="27" y="62"/>
                </a:cxn>
                <a:cxn ang="0">
                  <a:pos x="22" y="62"/>
                </a:cxn>
                <a:cxn ang="0">
                  <a:pos x="20" y="66"/>
                </a:cxn>
                <a:cxn ang="0">
                  <a:pos x="17" y="64"/>
                </a:cxn>
                <a:cxn ang="0">
                  <a:pos x="16" y="59"/>
                </a:cxn>
                <a:cxn ang="0">
                  <a:pos x="13" y="58"/>
                </a:cxn>
                <a:cxn ang="0">
                  <a:pos x="8" y="54"/>
                </a:cxn>
                <a:cxn ang="0">
                  <a:pos x="7" y="49"/>
                </a:cxn>
                <a:cxn ang="0">
                  <a:pos x="2" y="47"/>
                </a:cxn>
                <a:cxn ang="0">
                  <a:pos x="0" y="43"/>
                </a:cxn>
                <a:cxn ang="0">
                  <a:pos x="2" y="39"/>
                </a:cxn>
                <a:cxn ang="0">
                  <a:pos x="1" y="30"/>
                </a:cxn>
                <a:cxn ang="0">
                  <a:pos x="2" y="29"/>
                </a:cxn>
                <a:cxn ang="0">
                  <a:pos x="5" y="28"/>
                </a:cxn>
                <a:cxn ang="0">
                  <a:pos x="8" y="22"/>
                </a:cxn>
                <a:cxn ang="0">
                  <a:pos x="9" y="16"/>
                </a:cxn>
                <a:cxn ang="0">
                  <a:pos x="12" y="11"/>
                </a:cxn>
                <a:cxn ang="0">
                  <a:pos x="18" y="13"/>
                </a:cxn>
                <a:cxn ang="0">
                  <a:pos x="21" y="13"/>
                </a:cxn>
                <a:cxn ang="0">
                  <a:pos x="26" y="8"/>
                </a:cxn>
                <a:cxn ang="0">
                  <a:pos x="29" y="2"/>
                </a:cxn>
                <a:cxn ang="0">
                  <a:pos x="33" y="4"/>
                </a:cxn>
                <a:cxn ang="0">
                  <a:pos x="36" y="4"/>
                </a:cxn>
                <a:cxn ang="0">
                  <a:pos x="38" y="1"/>
                </a:cxn>
                <a:cxn ang="0">
                  <a:pos x="42" y="1"/>
                </a:cxn>
                <a:cxn ang="0">
                  <a:pos x="44" y="0"/>
                </a:cxn>
                <a:cxn ang="0">
                  <a:pos x="47" y="5"/>
                </a:cxn>
                <a:cxn ang="0">
                  <a:pos x="53" y="10"/>
                </a:cxn>
                <a:cxn ang="0">
                  <a:pos x="55" y="17"/>
                </a:cxn>
                <a:cxn ang="0">
                  <a:pos x="57" y="21"/>
                </a:cxn>
                <a:cxn ang="0">
                  <a:pos x="63" y="19"/>
                </a:cxn>
                <a:cxn ang="0">
                  <a:pos x="67" y="20"/>
                </a:cxn>
                <a:cxn ang="0">
                  <a:pos x="68" y="25"/>
                </a:cxn>
                <a:cxn ang="0">
                  <a:pos x="71" y="30"/>
                </a:cxn>
              </a:cxnLst>
              <a:rect l="0" t="0" r="r" b="b"/>
              <a:pathLst>
                <a:path w="71" h="66">
                  <a:moveTo>
                    <a:pt x="71" y="30"/>
                  </a:moveTo>
                  <a:cubicBezTo>
                    <a:pt x="71" y="31"/>
                    <a:pt x="71" y="32"/>
                    <a:pt x="71" y="33"/>
                  </a:cubicBezTo>
                  <a:cubicBezTo>
                    <a:pt x="71" y="34"/>
                    <a:pt x="70" y="36"/>
                    <a:pt x="70" y="37"/>
                  </a:cubicBezTo>
                  <a:cubicBezTo>
                    <a:pt x="70" y="38"/>
                    <a:pt x="70" y="41"/>
                    <a:pt x="70" y="42"/>
                  </a:cubicBezTo>
                  <a:cubicBezTo>
                    <a:pt x="70" y="43"/>
                    <a:pt x="70" y="44"/>
                    <a:pt x="71" y="45"/>
                  </a:cubicBezTo>
                  <a:cubicBezTo>
                    <a:pt x="70" y="45"/>
                    <a:pt x="70" y="45"/>
                    <a:pt x="70" y="45"/>
                  </a:cubicBezTo>
                  <a:cubicBezTo>
                    <a:pt x="68" y="45"/>
                    <a:pt x="65" y="47"/>
                    <a:pt x="64" y="47"/>
                  </a:cubicBezTo>
                  <a:cubicBezTo>
                    <a:pt x="62" y="47"/>
                    <a:pt x="60" y="48"/>
                    <a:pt x="59" y="48"/>
                  </a:cubicBezTo>
                  <a:cubicBezTo>
                    <a:pt x="58" y="48"/>
                    <a:pt x="57" y="49"/>
                    <a:pt x="56" y="50"/>
                  </a:cubicBezTo>
                  <a:cubicBezTo>
                    <a:pt x="55" y="50"/>
                    <a:pt x="54" y="51"/>
                    <a:pt x="54" y="52"/>
                  </a:cubicBezTo>
                  <a:cubicBezTo>
                    <a:pt x="54" y="52"/>
                    <a:pt x="53" y="53"/>
                    <a:pt x="53" y="54"/>
                  </a:cubicBezTo>
                  <a:cubicBezTo>
                    <a:pt x="53" y="55"/>
                    <a:pt x="53" y="56"/>
                    <a:pt x="52" y="56"/>
                  </a:cubicBezTo>
                  <a:cubicBezTo>
                    <a:pt x="52" y="57"/>
                    <a:pt x="51" y="57"/>
                    <a:pt x="50" y="57"/>
                  </a:cubicBezTo>
                  <a:cubicBezTo>
                    <a:pt x="50" y="56"/>
                    <a:pt x="50" y="56"/>
                    <a:pt x="49" y="55"/>
                  </a:cubicBezTo>
                  <a:cubicBezTo>
                    <a:pt x="49" y="55"/>
                    <a:pt x="49" y="54"/>
                    <a:pt x="48" y="54"/>
                  </a:cubicBezTo>
                  <a:cubicBezTo>
                    <a:pt x="48" y="53"/>
                    <a:pt x="47" y="54"/>
                    <a:pt x="46" y="54"/>
                  </a:cubicBezTo>
                  <a:cubicBezTo>
                    <a:pt x="46" y="54"/>
                    <a:pt x="45" y="54"/>
                    <a:pt x="44" y="55"/>
                  </a:cubicBezTo>
                  <a:cubicBezTo>
                    <a:pt x="43" y="55"/>
                    <a:pt x="41" y="57"/>
                    <a:pt x="40" y="57"/>
                  </a:cubicBezTo>
                  <a:cubicBezTo>
                    <a:pt x="39" y="58"/>
                    <a:pt x="38" y="58"/>
                    <a:pt x="37" y="59"/>
                  </a:cubicBezTo>
                  <a:cubicBezTo>
                    <a:pt x="37" y="59"/>
                    <a:pt x="36" y="60"/>
                    <a:pt x="36" y="60"/>
                  </a:cubicBezTo>
                  <a:cubicBezTo>
                    <a:pt x="36" y="61"/>
                    <a:pt x="35" y="62"/>
                    <a:pt x="35" y="63"/>
                  </a:cubicBezTo>
                  <a:cubicBezTo>
                    <a:pt x="35" y="64"/>
                    <a:pt x="34" y="64"/>
                    <a:pt x="33" y="64"/>
                  </a:cubicBezTo>
                  <a:cubicBezTo>
                    <a:pt x="33" y="65"/>
                    <a:pt x="32" y="65"/>
                    <a:pt x="31" y="65"/>
                  </a:cubicBezTo>
                  <a:cubicBezTo>
                    <a:pt x="31" y="65"/>
                    <a:pt x="30" y="65"/>
                    <a:pt x="29" y="65"/>
                  </a:cubicBezTo>
                  <a:cubicBezTo>
                    <a:pt x="29" y="65"/>
                    <a:pt x="29" y="65"/>
                    <a:pt x="28" y="64"/>
                  </a:cubicBezTo>
                  <a:cubicBezTo>
                    <a:pt x="28" y="64"/>
                    <a:pt x="27" y="63"/>
                    <a:pt x="27" y="62"/>
                  </a:cubicBezTo>
                  <a:cubicBezTo>
                    <a:pt x="27" y="62"/>
                    <a:pt x="26" y="62"/>
                    <a:pt x="26" y="61"/>
                  </a:cubicBezTo>
                  <a:cubicBezTo>
                    <a:pt x="25" y="61"/>
                    <a:pt x="23" y="61"/>
                    <a:pt x="22" y="62"/>
                  </a:cubicBezTo>
                  <a:cubicBezTo>
                    <a:pt x="22" y="62"/>
                    <a:pt x="21" y="63"/>
                    <a:pt x="21" y="64"/>
                  </a:cubicBezTo>
                  <a:cubicBezTo>
                    <a:pt x="21" y="64"/>
                    <a:pt x="20" y="65"/>
                    <a:pt x="20" y="66"/>
                  </a:cubicBezTo>
                  <a:cubicBezTo>
                    <a:pt x="19" y="66"/>
                    <a:pt x="19" y="66"/>
                    <a:pt x="18" y="66"/>
                  </a:cubicBezTo>
                  <a:cubicBezTo>
                    <a:pt x="18" y="66"/>
                    <a:pt x="17" y="65"/>
                    <a:pt x="17" y="64"/>
                  </a:cubicBezTo>
                  <a:cubicBezTo>
                    <a:pt x="17" y="64"/>
                    <a:pt x="17" y="63"/>
                    <a:pt x="17" y="62"/>
                  </a:cubicBezTo>
                  <a:cubicBezTo>
                    <a:pt x="17" y="61"/>
                    <a:pt x="16" y="60"/>
                    <a:pt x="16" y="59"/>
                  </a:cubicBezTo>
                  <a:cubicBezTo>
                    <a:pt x="16" y="59"/>
                    <a:pt x="15" y="58"/>
                    <a:pt x="15" y="58"/>
                  </a:cubicBezTo>
                  <a:cubicBezTo>
                    <a:pt x="15" y="58"/>
                    <a:pt x="13" y="58"/>
                    <a:pt x="13" y="58"/>
                  </a:cubicBezTo>
                  <a:cubicBezTo>
                    <a:pt x="12" y="58"/>
                    <a:pt x="11" y="57"/>
                    <a:pt x="10" y="57"/>
                  </a:cubicBezTo>
                  <a:cubicBezTo>
                    <a:pt x="10" y="56"/>
                    <a:pt x="9" y="55"/>
                    <a:pt x="8" y="54"/>
                  </a:cubicBezTo>
                  <a:cubicBezTo>
                    <a:pt x="8" y="54"/>
                    <a:pt x="7" y="53"/>
                    <a:pt x="7" y="52"/>
                  </a:cubicBezTo>
                  <a:cubicBezTo>
                    <a:pt x="7" y="51"/>
                    <a:pt x="7" y="50"/>
                    <a:pt x="7" y="49"/>
                  </a:cubicBezTo>
                  <a:cubicBezTo>
                    <a:pt x="7" y="49"/>
                    <a:pt x="7" y="48"/>
                    <a:pt x="6" y="47"/>
                  </a:cubicBezTo>
                  <a:cubicBezTo>
                    <a:pt x="5" y="47"/>
                    <a:pt x="3" y="48"/>
                    <a:pt x="2" y="47"/>
                  </a:cubicBezTo>
                  <a:cubicBezTo>
                    <a:pt x="2" y="47"/>
                    <a:pt x="1" y="46"/>
                    <a:pt x="1" y="46"/>
                  </a:cubicBezTo>
                  <a:cubicBezTo>
                    <a:pt x="0" y="45"/>
                    <a:pt x="0" y="44"/>
                    <a:pt x="0" y="43"/>
                  </a:cubicBezTo>
                  <a:cubicBezTo>
                    <a:pt x="1" y="42"/>
                    <a:pt x="2" y="42"/>
                    <a:pt x="2" y="42"/>
                  </a:cubicBezTo>
                  <a:cubicBezTo>
                    <a:pt x="2" y="41"/>
                    <a:pt x="2" y="39"/>
                    <a:pt x="2" y="39"/>
                  </a:cubicBezTo>
                  <a:cubicBezTo>
                    <a:pt x="2" y="37"/>
                    <a:pt x="2" y="35"/>
                    <a:pt x="2" y="34"/>
                  </a:cubicBezTo>
                  <a:cubicBezTo>
                    <a:pt x="2" y="33"/>
                    <a:pt x="1" y="31"/>
                    <a:pt x="1" y="30"/>
                  </a:cubicBezTo>
                  <a:cubicBezTo>
                    <a:pt x="1" y="30"/>
                    <a:pt x="1" y="29"/>
                    <a:pt x="1" y="29"/>
                  </a:cubicBezTo>
                  <a:cubicBezTo>
                    <a:pt x="2" y="29"/>
                    <a:pt x="2" y="29"/>
                    <a:pt x="2" y="29"/>
                  </a:cubicBezTo>
                  <a:cubicBezTo>
                    <a:pt x="3" y="29"/>
                    <a:pt x="3" y="30"/>
                    <a:pt x="4" y="30"/>
                  </a:cubicBezTo>
                  <a:cubicBezTo>
                    <a:pt x="4" y="30"/>
                    <a:pt x="5" y="29"/>
                    <a:pt x="5" y="28"/>
                  </a:cubicBezTo>
                  <a:cubicBezTo>
                    <a:pt x="5" y="28"/>
                    <a:pt x="5" y="26"/>
                    <a:pt x="6" y="25"/>
                  </a:cubicBezTo>
                  <a:cubicBezTo>
                    <a:pt x="6" y="24"/>
                    <a:pt x="8" y="23"/>
                    <a:pt x="8" y="22"/>
                  </a:cubicBezTo>
                  <a:cubicBezTo>
                    <a:pt x="8" y="21"/>
                    <a:pt x="9" y="20"/>
                    <a:pt x="9" y="19"/>
                  </a:cubicBezTo>
                  <a:cubicBezTo>
                    <a:pt x="10" y="18"/>
                    <a:pt x="9" y="16"/>
                    <a:pt x="9" y="16"/>
                  </a:cubicBezTo>
                  <a:cubicBezTo>
                    <a:pt x="9" y="15"/>
                    <a:pt x="10" y="13"/>
                    <a:pt x="10" y="12"/>
                  </a:cubicBezTo>
                  <a:cubicBezTo>
                    <a:pt x="10" y="12"/>
                    <a:pt x="11" y="11"/>
                    <a:pt x="12" y="11"/>
                  </a:cubicBezTo>
                  <a:cubicBezTo>
                    <a:pt x="13" y="11"/>
                    <a:pt x="14" y="11"/>
                    <a:pt x="15" y="12"/>
                  </a:cubicBezTo>
                  <a:cubicBezTo>
                    <a:pt x="15" y="12"/>
                    <a:pt x="17" y="13"/>
                    <a:pt x="18" y="13"/>
                  </a:cubicBezTo>
                  <a:cubicBezTo>
                    <a:pt x="18" y="13"/>
                    <a:pt x="19" y="12"/>
                    <a:pt x="19" y="12"/>
                  </a:cubicBezTo>
                  <a:cubicBezTo>
                    <a:pt x="20" y="12"/>
                    <a:pt x="21" y="13"/>
                    <a:pt x="21" y="13"/>
                  </a:cubicBezTo>
                  <a:cubicBezTo>
                    <a:pt x="22" y="13"/>
                    <a:pt x="23" y="13"/>
                    <a:pt x="24" y="12"/>
                  </a:cubicBezTo>
                  <a:cubicBezTo>
                    <a:pt x="25" y="12"/>
                    <a:pt x="26" y="9"/>
                    <a:pt x="26" y="8"/>
                  </a:cubicBezTo>
                  <a:cubicBezTo>
                    <a:pt x="26" y="7"/>
                    <a:pt x="27" y="5"/>
                    <a:pt x="27" y="4"/>
                  </a:cubicBezTo>
                  <a:cubicBezTo>
                    <a:pt x="27" y="4"/>
                    <a:pt x="28" y="3"/>
                    <a:pt x="29" y="2"/>
                  </a:cubicBezTo>
                  <a:cubicBezTo>
                    <a:pt x="30" y="2"/>
                    <a:pt x="31" y="2"/>
                    <a:pt x="31" y="2"/>
                  </a:cubicBezTo>
                  <a:cubicBezTo>
                    <a:pt x="32" y="3"/>
                    <a:pt x="32" y="3"/>
                    <a:pt x="33" y="4"/>
                  </a:cubicBezTo>
                  <a:cubicBezTo>
                    <a:pt x="33" y="4"/>
                    <a:pt x="34" y="5"/>
                    <a:pt x="34" y="5"/>
                  </a:cubicBezTo>
                  <a:cubicBezTo>
                    <a:pt x="35" y="5"/>
                    <a:pt x="36" y="4"/>
                    <a:pt x="36" y="4"/>
                  </a:cubicBezTo>
                  <a:cubicBezTo>
                    <a:pt x="36" y="3"/>
                    <a:pt x="36" y="2"/>
                    <a:pt x="36" y="2"/>
                  </a:cubicBezTo>
                  <a:cubicBezTo>
                    <a:pt x="36" y="1"/>
                    <a:pt x="37" y="1"/>
                    <a:pt x="38" y="1"/>
                  </a:cubicBezTo>
                  <a:cubicBezTo>
                    <a:pt x="38" y="1"/>
                    <a:pt x="40" y="2"/>
                    <a:pt x="40" y="2"/>
                  </a:cubicBezTo>
                  <a:cubicBezTo>
                    <a:pt x="41" y="1"/>
                    <a:pt x="42" y="1"/>
                    <a:pt x="42" y="1"/>
                  </a:cubicBezTo>
                  <a:cubicBezTo>
                    <a:pt x="42" y="0"/>
                    <a:pt x="42" y="0"/>
                    <a:pt x="43" y="0"/>
                  </a:cubicBezTo>
                  <a:cubicBezTo>
                    <a:pt x="43" y="0"/>
                    <a:pt x="43" y="0"/>
                    <a:pt x="44" y="0"/>
                  </a:cubicBezTo>
                  <a:cubicBezTo>
                    <a:pt x="44" y="1"/>
                    <a:pt x="45" y="1"/>
                    <a:pt x="45" y="1"/>
                  </a:cubicBezTo>
                  <a:cubicBezTo>
                    <a:pt x="46" y="2"/>
                    <a:pt x="47" y="4"/>
                    <a:pt x="47" y="5"/>
                  </a:cubicBezTo>
                  <a:cubicBezTo>
                    <a:pt x="48" y="6"/>
                    <a:pt x="48" y="7"/>
                    <a:pt x="49" y="8"/>
                  </a:cubicBezTo>
                  <a:cubicBezTo>
                    <a:pt x="50" y="9"/>
                    <a:pt x="52" y="9"/>
                    <a:pt x="53" y="10"/>
                  </a:cubicBezTo>
                  <a:cubicBezTo>
                    <a:pt x="54" y="11"/>
                    <a:pt x="55" y="12"/>
                    <a:pt x="55" y="13"/>
                  </a:cubicBezTo>
                  <a:cubicBezTo>
                    <a:pt x="55" y="14"/>
                    <a:pt x="55" y="16"/>
                    <a:pt x="55" y="17"/>
                  </a:cubicBezTo>
                  <a:cubicBezTo>
                    <a:pt x="55" y="18"/>
                    <a:pt x="55" y="19"/>
                    <a:pt x="55" y="19"/>
                  </a:cubicBezTo>
                  <a:cubicBezTo>
                    <a:pt x="55" y="20"/>
                    <a:pt x="57" y="21"/>
                    <a:pt x="57" y="21"/>
                  </a:cubicBezTo>
                  <a:cubicBezTo>
                    <a:pt x="58" y="21"/>
                    <a:pt x="59" y="21"/>
                    <a:pt x="60" y="20"/>
                  </a:cubicBezTo>
                  <a:cubicBezTo>
                    <a:pt x="61" y="20"/>
                    <a:pt x="62" y="19"/>
                    <a:pt x="63" y="19"/>
                  </a:cubicBezTo>
                  <a:cubicBezTo>
                    <a:pt x="63" y="18"/>
                    <a:pt x="65" y="18"/>
                    <a:pt x="66" y="18"/>
                  </a:cubicBezTo>
                  <a:cubicBezTo>
                    <a:pt x="67" y="19"/>
                    <a:pt x="67" y="20"/>
                    <a:pt x="67" y="20"/>
                  </a:cubicBezTo>
                  <a:cubicBezTo>
                    <a:pt x="67" y="21"/>
                    <a:pt x="67" y="22"/>
                    <a:pt x="67" y="22"/>
                  </a:cubicBezTo>
                  <a:cubicBezTo>
                    <a:pt x="67" y="23"/>
                    <a:pt x="67" y="24"/>
                    <a:pt x="68" y="25"/>
                  </a:cubicBezTo>
                  <a:cubicBezTo>
                    <a:pt x="68" y="26"/>
                    <a:pt x="70" y="26"/>
                    <a:pt x="70" y="27"/>
                  </a:cubicBezTo>
                  <a:cubicBezTo>
                    <a:pt x="70" y="27"/>
                    <a:pt x="71" y="29"/>
                    <a:pt x="71" y="3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4" name="Freeform 315"/>
            <p:cNvSpPr>
              <a:spLocks/>
            </p:cNvSpPr>
            <p:nvPr/>
          </p:nvSpPr>
          <p:spPr bwMode="auto">
            <a:xfrm>
              <a:off x="644526" y="2582863"/>
              <a:ext cx="203200" cy="119063"/>
            </a:xfrm>
            <a:custGeom>
              <a:avLst/>
              <a:gdLst/>
              <a:ahLst/>
              <a:cxnLst>
                <a:cxn ang="0">
                  <a:pos x="108" y="34"/>
                </a:cxn>
                <a:cxn ang="0">
                  <a:pos x="105" y="36"/>
                </a:cxn>
                <a:cxn ang="0">
                  <a:pos x="101" y="36"/>
                </a:cxn>
                <a:cxn ang="0">
                  <a:pos x="99" y="39"/>
                </a:cxn>
                <a:cxn ang="0">
                  <a:pos x="96" y="36"/>
                </a:cxn>
                <a:cxn ang="0">
                  <a:pos x="92" y="38"/>
                </a:cxn>
                <a:cxn ang="0">
                  <a:pos x="89" y="46"/>
                </a:cxn>
                <a:cxn ang="0">
                  <a:pos x="84" y="46"/>
                </a:cxn>
                <a:cxn ang="0">
                  <a:pos x="80" y="46"/>
                </a:cxn>
                <a:cxn ang="0">
                  <a:pos x="75" y="46"/>
                </a:cxn>
                <a:cxn ang="0">
                  <a:pos x="74" y="53"/>
                </a:cxn>
                <a:cxn ang="0">
                  <a:pos x="71" y="59"/>
                </a:cxn>
                <a:cxn ang="0">
                  <a:pos x="69" y="64"/>
                </a:cxn>
                <a:cxn ang="0">
                  <a:pos x="66" y="63"/>
                </a:cxn>
                <a:cxn ang="0">
                  <a:pos x="64" y="59"/>
                </a:cxn>
                <a:cxn ang="0">
                  <a:pos x="61" y="54"/>
                </a:cxn>
                <a:cxn ang="0">
                  <a:pos x="58" y="49"/>
                </a:cxn>
                <a:cxn ang="0">
                  <a:pos x="50" y="44"/>
                </a:cxn>
                <a:cxn ang="0">
                  <a:pos x="43" y="44"/>
                </a:cxn>
                <a:cxn ang="0">
                  <a:pos x="39" y="49"/>
                </a:cxn>
                <a:cxn ang="0">
                  <a:pos x="35" y="51"/>
                </a:cxn>
                <a:cxn ang="0">
                  <a:pos x="33" y="54"/>
                </a:cxn>
                <a:cxn ang="0">
                  <a:pos x="29" y="57"/>
                </a:cxn>
                <a:cxn ang="0">
                  <a:pos x="23" y="59"/>
                </a:cxn>
                <a:cxn ang="0">
                  <a:pos x="21" y="59"/>
                </a:cxn>
                <a:cxn ang="0">
                  <a:pos x="17" y="61"/>
                </a:cxn>
                <a:cxn ang="0">
                  <a:pos x="12" y="61"/>
                </a:cxn>
                <a:cxn ang="0">
                  <a:pos x="12" y="54"/>
                </a:cxn>
                <a:cxn ang="0">
                  <a:pos x="8" y="51"/>
                </a:cxn>
                <a:cxn ang="0">
                  <a:pos x="3" y="47"/>
                </a:cxn>
                <a:cxn ang="0">
                  <a:pos x="4" y="41"/>
                </a:cxn>
                <a:cxn ang="0">
                  <a:pos x="4" y="37"/>
                </a:cxn>
                <a:cxn ang="0">
                  <a:pos x="0" y="33"/>
                </a:cxn>
                <a:cxn ang="0">
                  <a:pos x="0" y="32"/>
                </a:cxn>
                <a:cxn ang="0">
                  <a:pos x="12" y="32"/>
                </a:cxn>
                <a:cxn ang="0">
                  <a:pos x="26" y="29"/>
                </a:cxn>
                <a:cxn ang="0">
                  <a:pos x="32" y="25"/>
                </a:cxn>
                <a:cxn ang="0">
                  <a:pos x="37" y="22"/>
                </a:cxn>
                <a:cxn ang="0">
                  <a:pos x="40" y="23"/>
                </a:cxn>
                <a:cxn ang="0">
                  <a:pos x="44" y="22"/>
                </a:cxn>
                <a:cxn ang="0">
                  <a:pos x="45" y="17"/>
                </a:cxn>
                <a:cxn ang="0">
                  <a:pos x="47" y="14"/>
                </a:cxn>
                <a:cxn ang="0">
                  <a:pos x="51" y="10"/>
                </a:cxn>
                <a:cxn ang="0">
                  <a:pos x="53" y="6"/>
                </a:cxn>
                <a:cxn ang="0">
                  <a:pos x="53" y="1"/>
                </a:cxn>
                <a:cxn ang="0">
                  <a:pos x="55" y="0"/>
                </a:cxn>
                <a:cxn ang="0">
                  <a:pos x="57" y="2"/>
                </a:cxn>
                <a:cxn ang="0">
                  <a:pos x="67" y="4"/>
                </a:cxn>
                <a:cxn ang="0">
                  <a:pos x="74" y="3"/>
                </a:cxn>
                <a:cxn ang="0">
                  <a:pos x="80" y="5"/>
                </a:cxn>
                <a:cxn ang="0">
                  <a:pos x="84" y="5"/>
                </a:cxn>
                <a:cxn ang="0">
                  <a:pos x="86" y="8"/>
                </a:cxn>
                <a:cxn ang="0">
                  <a:pos x="89" y="9"/>
                </a:cxn>
                <a:cxn ang="0">
                  <a:pos x="93" y="5"/>
                </a:cxn>
                <a:cxn ang="0">
                  <a:pos x="100" y="6"/>
                </a:cxn>
                <a:cxn ang="0">
                  <a:pos x="103" y="11"/>
                </a:cxn>
                <a:cxn ang="0">
                  <a:pos x="104" y="15"/>
                </a:cxn>
                <a:cxn ang="0">
                  <a:pos x="106" y="18"/>
                </a:cxn>
                <a:cxn ang="0">
                  <a:pos x="105" y="23"/>
                </a:cxn>
                <a:cxn ang="0">
                  <a:pos x="106" y="32"/>
                </a:cxn>
              </a:cxnLst>
              <a:rect l="0" t="0" r="r" b="b"/>
              <a:pathLst>
                <a:path w="108" h="64">
                  <a:moveTo>
                    <a:pt x="106" y="32"/>
                  </a:moveTo>
                  <a:cubicBezTo>
                    <a:pt x="106" y="33"/>
                    <a:pt x="107" y="33"/>
                    <a:pt x="108" y="34"/>
                  </a:cubicBezTo>
                  <a:cubicBezTo>
                    <a:pt x="107" y="34"/>
                    <a:pt x="107" y="34"/>
                    <a:pt x="107" y="35"/>
                  </a:cubicBezTo>
                  <a:cubicBezTo>
                    <a:pt x="107" y="35"/>
                    <a:pt x="106" y="35"/>
                    <a:pt x="105" y="36"/>
                  </a:cubicBezTo>
                  <a:cubicBezTo>
                    <a:pt x="105" y="36"/>
                    <a:pt x="103" y="35"/>
                    <a:pt x="103" y="35"/>
                  </a:cubicBezTo>
                  <a:cubicBezTo>
                    <a:pt x="102" y="35"/>
                    <a:pt x="101" y="35"/>
                    <a:pt x="101" y="36"/>
                  </a:cubicBezTo>
                  <a:cubicBezTo>
                    <a:pt x="101" y="36"/>
                    <a:pt x="101" y="37"/>
                    <a:pt x="101" y="38"/>
                  </a:cubicBezTo>
                  <a:cubicBezTo>
                    <a:pt x="101" y="38"/>
                    <a:pt x="100" y="39"/>
                    <a:pt x="99" y="39"/>
                  </a:cubicBezTo>
                  <a:cubicBezTo>
                    <a:pt x="99" y="39"/>
                    <a:pt x="98" y="38"/>
                    <a:pt x="98" y="38"/>
                  </a:cubicBezTo>
                  <a:cubicBezTo>
                    <a:pt x="97" y="37"/>
                    <a:pt x="97" y="37"/>
                    <a:pt x="96" y="36"/>
                  </a:cubicBezTo>
                  <a:cubicBezTo>
                    <a:pt x="96" y="36"/>
                    <a:pt x="95" y="36"/>
                    <a:pt x="94" y="36"/>
                  </a:cubicBezTo>
                  <a:cubicBezTo>
                    <a:pt x="93" y="37"/>
                    <a:pt x="92" y="38"/>
                    <a:pt x="92" y="38"/>
                  </a:cubicBezTo>
                  <a:cubicBezTo>
                    <a:pt x="92" y="39"/>
                    <a:pt x="91" y="41"/>
                    <a:pt x="91" y="42"/>
                  </a:cubicBezTo>
                  <a:cubicBezTo>
                    <a:pt x="91" y="43"/>
                    <a:pt x="90" y="46"/>
                    <a:pt x="89" y="46"/>
                  </a:cubicBezTo>
                  <a:cubicBezTo>
                    <a:pt x="88" y="47"/>
                    <a:pt x="87" y="47"/>
                    <a:pt x="86" y="47"/>
                  </a:cubicBezTo>
                  <a:cubicBezTo>
                    <a:pt x="86" y="47"/>
                    <a:pt x="85" y="46"/>
                    <a:pt x="84" y="46"/>
                  </a:cubicBezTo>
                  <a:cubicBezTo>
                    <a:pt x="84" y="46"/>
                    <a:pt x="83" y="47"/>
                    <a:pt x="83" y="47"/>
                  </a:cubicBezTo>
                  <a:cubicBezTo>
                    <a:pt x="82" y="47"/>
                    <a:pt x="80" y="46"/>
                    <a:pt x="80" y="46"/>
                  </a:cubicBezTo>
                  <a:cubicBezTo>
                    <a:pt x="79" y="45"/>
                    <a:pt x="78" y="45"/>
                    <a:pt x="77" y="45"/>
                  </a:cubicBezTo>
                  <a:cubicBezTo>
                    <a:pt x="76" y="45"/>
                    <a:pt x="75" y="46"/>
                    <a:pt x="75" y="46"/>
                  </a:cubicBezTo>
                  <a:cubicBezTo>
                    <a:pt x="75" y="47"/>
                    <a:pt x="74" y="49"/>
                    <a:pt x="74" y="50"/>
                  </a:cubicBezTo>
                  <a:cubicBezTo>
                    <a:pt x="74" y="50"/>
                    <a:pt x="75" y="52"/>
                    <a:pt x="74" y="53"/>
                  </a:cubicBezTo>
                  <a:cubicBezTo>
                    <a:pt x="74" y="54"/>
                    <a:pt x="73" y="55"/>
                    <a:pt x="73" y="56"/>
                  </a:cubicBezTo>
                  <a:cubicBezTo>
                    <a:pt x="73" y="57"/>
                    <a:pt x="71" y="58"/>
                    <a:pt x="71" y="59"/>
                  </a:cubicBezTo>
                  <a:cubicBezTo>
                    <a:pt x="70" y="60"/>
                    <a:pt x="70" y="62"/>
                    <a:pt x="70" y="62"/>
                  </a:cubicBezTo>
                  <a:cubicBezTo>
                    <a:pt x="70" y="63"/>
                    <a:pt x="69" y="64"/>
                    <a:pt x="69" y="64"/>
                  </a:cubicBezTo>
                  <a:cubicBezTo>
                    <a:pt x="68" y="64"/>
                    <a:pt x="68" y="63"/>
                    <a:pt x="67" y="63"/>
                  </a:cubicBezTo>
                  <a:cubicBezTo>
                    <a:pt x="67" y="63"/>
                    <a:pt x="67" y="63"/>
                    <a:pt x="66" y="63"/>
                  </a:cubicBezTo>
                  <a:cubicBezTo>
                    <a:pt x="66" y="62"/>
                    <a:pt x="66" y="62"/>
                    <a:pt x="66" y="62"/>
                  </a:cubicBezTo>
                  <a:cubicBezTo>
                    <a:pt x="65" y="61"/>
                    <a:pt x="65" y="59"/>
                    <a:pt x="64" y="59"/>
                  </a:cubicBezTo>
                  <a:cubicBezTo>
                    <a:pt x="64" y="58"/>
                    <a:pt x="62" y="57"/>
                    <a:pt x="62" y="57"/>
                  </a:cubicBezTo>
                  <a:cubicBezTo>
                    <a:pt x="62" y="56"/>
                    <a:pt x="62" y="55"/>
                    <a:pt x="61" y="54"/>
                  </a:cubicBezTo>
                  <a:cubicBezTo>
                    <a:pt x="61" y="54"/>
                    <a:pt x="60" y="53"/>
                    <a:pt x="59" y="52"/>
                  </a:cubicBezTo>
                  <a:cubicBezTo>
                    <a:pt x="59" y="52"/>
                    <a:pt x="58" y="50"/>
                    <a:pt x="58" y="49"/>
                  </a:cubicBezTo>
                  <a:cubicBezTo>
                    <a:pt x="57" y="48"/>
                    <a:pt x="56" y="47"/>
                    <a:pt x="55" y="47"/>
                  </a:cubicBezTo>
                  <a:cubicBezTo>
                    <a:pt x="54" y="46"/>
                    <a:pt x="51" y="44"/>
                    <a:pt x="50" y="44"/>
                  </a:cubicBezTo>
                  <a:cubicBezTo>
                    <a:pt x="49" y="43"/>
                    <a:pt x="47" y="43"/>
                    <a:pt x="46" y="43"/>
                  </a:cubicBezTo>
                  <a:cubicBezTo>
                    <a:pt x="45" y="43"/>
                    <a:pt x="44" y="43"/>
                    <a:pt x="43" y="44"/>
                  </a:cubicBezTo>
                  <a:cubicBezTo>
                    <a:pt x="42" y="44"/>
                    <a:pt x="41" y="46"/>
                    <a:pt x="40" y="47"/>
                  </a:cubicBezTo>
                  <a:cubicBezTo>
                    <a:pt x="40" y="47"/>
                    <a:pt x="39" y="49"/>
                    <a:pt x="39" y="49"/>
                  </a:cubicBezTo>
                  <a:cubicBezTo>
                    <a:pt x="38" y="50"/>
                    <a:pt x="38" y="51"/>
                    <a:pt x="37" y="51"/>
                  </a:cubicBezTo>
                  <a:cubicBezTo>
                    <a:pt x="37" y="51"/>
                    <a:pt x="36" y="51"/>
                    <a:pt x="35" y="51"/>
                  </a:cubicBezTo>
                  <a:cubicBezTo>
                    <a:pt x="35" y="51"/>
                    <a:pt x="34" y="52"/>
                    <a:pt x="33" y="52"/>
                  </a:cubicBezTo>
                  <a:cubicBezTo>
                    <a:pt x="33" y="52"/>
                    <a:pt x="34" y="54"/>
                    <a:pt x="33" y="54"/>
                  </a:cubicBezTo>
                  <a:cubicBezTo>
                    <a:pt x="33" y="55"/>
                    <a:pt x="32" y="56"/>
                    <a:pt x="32" y="56"/>
                  </a:cubicBezTo>
                  <a:cubicBezTo>
                    <a:pt x="31" y="56"/>
                    <a:pt x="30" y="57"/>
                    <a:pt x="29" y="57"/>
                  </a:cubicBezTo>
                  <a:cubicBezTo>
                    <a:pt x="29" y="57"/>
                    <a:pt x="28" y="59"/>
                    <a:pt x="27" y="59"/>
                  </a:cubicBezTo>
                  <a:cubicBezTo>
                    <a:pt x="26" y="59"/>
                    <a:pt x="24" y="58"/>
                    <a:pt x="23" y="59"/>
                  </a:cubicBezTo>
                  <a:cubicBezTo>
                    <a:pt x="23" y="59"/>
                    <a:pt x="22" y="59"/>
                    <a:pt x="22" y="59"/>
                  </a:cubicBezTo>
                  <a:cubicBezTo>
                    <a:pt x="22" y="59"/>
                    <a:pt x="21" y="59"/>
                    <a:pt x="21" y="59"/>
                  </a:cubicBezTo>
                  <a:cubicBezTo>
                    <a:pt x="21" y="59"/>
                    <a:pt x="19" y="59"/>
                    <a:pt x="19" y="59"/>
                  </a:cubicBezTo>
                  <a:cubicBezTo>
                    <a:pt x="18" y="59"/>
                    <a:pt x="18" y="61"/>
                    <a:pt x="17" y="61"/>
                  </a:cubicBezTo>
                  <a:cubicBezTo>
                    <a:pt x="17" y="62"/>
                    <a:pt x="16" y="62"/>
                    <a:pt x="15" y="62"/>
                  </a:cubicBezTo>
                  <a:cubicBezTo>
                    <a:pt x="14" y="62"/>
                    <a:pt x="13" y="61"/>
                    <a:pt x="12" y="61"/>
                  </a:cubicBezTo>
                  <a:cubicBezTo>
                    <a:pt x="12" y="60"/>
                    <a:pt x="12" y="58"/>
                    <a:pt x="12" y="57"/>
                  </a:cubicBezTo>
                  <a:cubicBezTo>
                    <a:pt x="12" y="56"/>
                    <a:pt x="12" y="54"/>
                    <a:pt x="12" y="54"/>
                  </a:cubicBezTo>
                  <a:cubicBezTo>
                    <a:pt x="12" y="53"/>
                    <a:pt x="10" y="51"/>
                    <a:pt x="10" y="51"/>
                  </a:cubicBezTo>
                  <a:cubicBezTo>
                    <a:pt x="9" y="51"/>
                    <a:pt x="8" y="51"/>
                    <a:pt x="8" y="51"/>
                  </a:cubicBezTo>
                  <a:cubicBezTo>
                    <a:pt x="7" y="51"/>
                    <a:pt x="4" y="51"/>
                    <a:pt x="4" y="50"/>
                  </a:cubicBezTo>
                  <a:cubicBezTo>
                    <a:pt x="3" y="49"/>
                    <a:pt x="3" y="48"/>
                    <a:pt x="3" y="47"/>
                  </a:cubicBezTo>
                  <a:cubicBezTo>
                    <a:pt x="2" y="46"/>
                    <a:pt x="2" y="44"/>
                    <a:pt x="3" y="43"/>
                  </a:cubicBezTo>
                  <a:cubicBezTo>
                    <a:pt x="3" y="42"/>
                    <a:pt x="3" y="41"/>
                    <a:pt x="4" y="41"/>
                  </a:cubicBezTo>
                  <a:cubicBezTo>
                    <a:pt x="4" y="40"/>
                    <a:pt x="5" y="39"/>
                    <a:pt x="5" y="39"/>
                  </a:cubicBezTo>
                  <a:cubicBezTo>
                    <a:pt x="5" y="38"/>
                    <a:pt x="5" y="37"/>
                    <a:pt x="4" y="37"/>
                  </a:cubicBezTo>
                  <a:cubicBezTo>
                    <a:pt x="4" y="37"/>
                    <a:pt x="3" y="36"/>
                    <a:pt x="2" y="36"/>
                  </a:cubicBezTo>
                  <a:cubicBezTo>
                    <a:pt x="2" y="35"/>
                    <a:pt x="1" y="34"/>
                    <a:pt x="0" y="33"/>
                  </a:cubicBezTo>
                  <a:cubicBezTo>
                    <a:pt x="0" y="33"/>
                    <a:pt x="0" y="32"/>
                    <a:pt x="0" y="32"/>
                  </a:cubicBezTo>
                  <a:cubicBezTo>
                    <a:pt x="0" y="32"/>
                    <a:pt x="0" y="32"/>
                    <a:pt x="0" y="32"/>
                  </a:cubicBezTo>
                  <a:cubicBezTo>
                    <a:pt x="2" y="32"/>
                    <a:pt x="4" y="32"/>
                    <a:pt x="6" y="32"/>
                  </a:cubicBezTo>
                  <a:cubicBezTo>
                    <a:pt x="7" y="32"/>
                    <a:pt x="10" y="32"/>
                    <a:pt x="12" y="32"/>
                  </a:cubicBezTo>
                  <a:cubicBezTo>
                    <a:pt x="13" y="32"/>
                    <a:pt x="17" y="32"/>
                    <a:pt x="18" y="31"/>
                  </a:cubicBezTo>
                  <a:cubicBezTo>
                    <a:pt x="20" y="31"/>
                    <a:pt x="24" y="30"/>
                    <a:pt x="26" y="29"/>
                  </a:cubicBezTo>
                  <a:cubicBezTo>
                    <a:pt x="27" y="28"/>
                    <a:pt x="29" y="27"/>
                    <a:pt x="30" y="26"/>
                  </a:cubicBezTo>
                  <a:cubicBezTo>
                    <a:pt x="31" y="26"/>
                    <a:pt x="31" y="25"/>
                    <a:pt x="32" y="25"/>
                  </a:cubicBezTo>
                  <a:cubicBezTo>
                    <a:pt x="32" y="24"/>
                    <a:pt x="34" y="24"/>
                    <a:pt x="34" y="23"/>
                  </a:cubicBezTo>
                  <a:cubicBezTo>
                    <a:pt x="35" y="23"/>
                    <a:pt x="36" y="22"/>
                    <a:pt x="37" y="22"/>
                  </a:cubicBezTo>
                  <a:cubicBezTo>
                    <a:pt x="37" y="22"/>
                    <a:pt x="38" y="22"/>
                    <a:pt x="39" y="22"/>
                  </a:cubicBezTo>
                  <a:cubicBezTo>
                    <a:pt x="39" y="22"/>
                    <a:pt x="40" y="23"/>
                    <a:pt x="40" y="23"/>
                  </a:cubicBezTo>
                  <a:cubicBezTo>
                    <a:pt x="41" y="23"/>
                    <a:pt x="42" y="23"/>
                    <a:pt x="42" y="23"/>
                  </a:cubicBezTo>
                  <a:cubicBezTo>
                    <a:pt x="43" y="23"/>
                    <a:pt x="43" y="22"/>
                    <a:pt x="44" y="22"/>
                  </a:cubicBezTo>
                  <a:cubicBezTo>
                    <a:pt x="44" y="21"/>
                    <a:pt x="44" y="20"/>
                    <a:pt x="44" y="19"/>
                  </a:cubicBezTo>
                  <a:cubicBezTo>
                    <a:pt x="44" y="19"/>
                    <a:pt x="45" y="18"/>
                    <a:pt x="45" y="17"/>
                  </a:cubicBezTo>
                  <a:cubicBezTo>
                    <a:pt x="45" y="17"/>
                    <a:pt x="45" y="16"/>
                    <a:pt x="46" y="15"/>
                  </a:cubicBezTo>
                  <a:cubicBezTo>
                    <a:pt x="46" y="15"/>
                    <a:pt x="47" y="14"/>
                    <a:pt x="47" y="14"/>
                  </a:cubicBezTo>
                  <a:cubicBezTo>
                    <a:pt x="48" y="13"/>
                    <a:pt x="49" y="13"/>
                    <a:pt x="49" y="13"/>
                  </a:cubicBezTo>
                  <a:cubicBezTo>
                    <a:pt x="50" y="12"/>
                    <a:pt x="51" y="10"/>
                    <a:pt x="51" y="10"/>
                  </a:cubicBezTo>
                  <a:cubicBezTo>
                    <a:pt x="51" y="9"/>
                    <a:pt x="52" y="9"/>
                    <a:pt x="53" y="8"/>
                  </a:cubicBezTo>
                  <a:cubicBezTo>
                    <a:pt x="53" y="8"/>
                    <a:pt x="53" y="6"/>
                    <a:pt x="53" y="6"/>
                  </a:cubicBezTo>
                  <a:cubicBezTo>
                    <a:pt x="53" y="5"/>
                    <a:pt x="52" y="4"/>
                    <a:pt x="52" y="3"/>
                  </a:cubicBezTo>
                  <a:cubicBezTo>
                    <a:pt x="52" y="3"/>
                    <a:pt x="53" y="2"/>
                    <a:pt x="53" y="1"/>
                  </a:cubicBezTo>
                  <a:cubicBezTo>
                    <a:pt x="54" y="1"/>
                    <a:pt x="54" y="0"/>
                    <a:pt x="55" y="0"/>
                  </a:cubicBezTo>
                  <a:cubicBezTo>
                    <a:pt x="55" y="0"/>
                    <a:pt x="55" y="0"/>
                    <a:pt x="55" y="0"/>
                  </a:cubicBezTo>
                  <a:cubicBezTo>
                    <a:pt x="55" y="0"/>
                    <a:pt x="56" y="1"/>
                    <a:pt x="56" y="1"/>
                  </a:cubicBezTo>
                  <a:cubicBezTo>
                    <a:pt x="56" y="1"/>
                    <a:pt x="57" y="2"/>
                    <a:pt x="57" y="2"/>
                  </a:cubicBezTo>
                  <a:cubicBezTo>
                    <a:pt x="58" y="3"/>
                    <a:pt x="60" y="3"/>
                    <a:pt x="62" y="4"/>
                  </a:cubicBezTo>
                  <a:cubicBezTo>
                    <a:pt x="63" y="4"/>
                    <a:pt x="65" y="4"/>
                    <a:pt x="67" y="4"/>
                  </a:cubicBezTo>
                  <a:cubicBezTo>
                    <a:pt x="68" y="5"/>
                    <a:pt x="70" y="5"/>
                    <a:pt x="71" y="4"/>
                  </a:cubicBezTo>
                  <a:cubicBezTo>
                    <a:pt x="72" y="4"/>
                    <a:pt x="73" y="3"/>
                    <a:pt x="74" y="3"/>
                  </a:cubicBezTo>
                  <a:cubicBezTo>
                    <a:pt x="75" y="3"/>
                    <a:pt x="77" y="3"/>
                    <a:pt x="78" y="4"/>
                  </a:cubicBezTo>
                  <a:cubicBezTo>
                    <a:pt x="79" y="4"/>
                    <a:pt x="79" y="5"/>
                    <a:pt x="80" y="5"/>
                  </a:cubicBezTo>
                  <a:cubicBezTo>
                    <a:pt x="81" y="5"/>
                    <a:pt x="82" y="6"/>
                    <a:pt x="82" y="6"/>
                  </a:cubicBezTo>
                  <a:cubicBezTo>
                    <a:pt x="83" y="6"/>
                    <a:pt x="84" y="5"/>
                    <a:pt x="84" y="5"/>
                  </a:cubicBezTo>
                  <a:cubicBezTo>
                    <a:pt x="85" y="6"/>
                    <a:pt x="85" y="6"/>
                    <a:pt x="86" y="6"/>
                  </a:cubicBezTo>
                  <a:cubicBezTo>
                    <a:pt x="86" y="7"/>
                    <a:pt x="86" y="8"/>
                    <a:pt x="86" y="8"/>
                  </a:cubicBezTo>
                  <a:cubicBezTo>
                    <a:pt x="86" y="9"/>
                    <a:pt x="87" y="10"/>
                    <a:pt x="88" y="10"/>
                  </a:cubicBezTo>
                  <a:cubicBezTo>
                    <a:pt x="88" y="10"/>
                    <a:pt x="89" y="9"/>
                    <a:pt x="89" y="9"/>
                  </a:cubicBezTo>
                  <a:cubicBezTo>
                    <a:pt x="90" y="9"/>
                    <a:pt x="91" y="8"/>
                    <a:pt x="91" y="7"/>
                  </a:cubicBezTo>
                  <a:cubicBezTo>
                    <a:pt x="92" y="7"/>
                    <a:pt x="92" y="6"/>
                    <a:pt x="93" y="5"/>
                  </a:cubicBezTo>
                  <a:cubicBezTo>
                    <a:pt x="94" y="5"/>
                    <a:pt x="96" y="5"/>
                    <a:pt x="97" y="5"/>
                  </a:cubicBezTo>
                  <a:cubicBezTo>
                    <a:pt x="97" y="6"/>
                    <a:pt x="99" y="6"/>
                    <a:pt x="100" y="6"/>
                  </a:cubicBezTo>
                  <a:cubicBezTo>
                    <a:pt x="100" y="6"/>
                    <a:pt x="102" y="7"/>
                    <a:pt x="102" y="8"/>
                  </a:cubicBezTo>
                  <a:cubicBezTo>
                    <a:pt x="103" y="8"/>
                    <a:pt x="103" y="10"/>
                    <a:pt x="103" y="11"/>
                  </a:cubicBezTo>
                  <a:cubicBezTo>
                    <a:pt x="104" y="11"/>
                    <a:pt x="104" y="11"/>
                    <a:pt x="105" y="12"/>
                  </a:cubicBezTo>
                  <a:cubicBezTo>
                    <a:pt x="105" y="13"/>
                    <a:pt x="104" y="14"/>
                    <a:pt x="104" y="15"/>
                  </a:cubicBezTo>
                  <a:cubicBezTo>
                    <a:pt x="104" y="16"/>
                    <a:pt x="104" y="17"/>
                    <a:pt x="104" y="17"/>
                  </a:cubicBezTo>
                  <a:cubicBezTo>
                    <a:pt x="105" y="17"/>
                    <a:pt x="106" y="18"/>
                    <a:pt x="106" y="18"/>
                  </a:cubicBezTo>
                  <a:cubicBezTo>
                    <a:pt x="106" y="19"/>
                    <a:pt x="107" y="19"/>
                    <a:pt x="107" y="20"/>
                  </a:cubicBezTo>
                  <a:cubicBezTo>
                    <a:pt x="106" y="21"/>
                    <a:pt x="105" y="22"/>
                    <a:pt x="105" y="23"/>
                  </a:cubicBezTo>
                  <a:cubicBezTo>
                    <a:pt x="104" y="24"/>
                    <a:pt x="105" y="26"/>
                    <a:pt x="105" y="27"/>
                  </a:cubicBezTo>
                  <a:cubicBezTo>
                    <a:pt x="105" y="29"/>
                    <a:pt x="105" y="31"/>
                    <a:pt x="106" y="32"/>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5" name="Freeform 316"/>
            <p:cNvSpPr>
              <a:spLocks/>
            </p:cNvSpPr>
            <p:nvPr/>
          </p:nvSpPr>
          <p:spPr bwMode="auto">
            <a:xfrm>
              <a:off x="744538" y="2517775"/>
              <a:ext cx="123825" cy="87313"/>
            </a:xfrm>
            <a:custGeom>
              <a:avLst/>
              <a:gdLst/>
              <a:ahLst/>
              <a:cxnLst>
                <a:cxn ang="0">
                  <a:pos x="66" y="30"/>
                </a:cxn>
                <a:cxn ang="0">
                  <a:pos x="64" y="35"/>
                </a:cxn>
                <a:cxn ang="0">
                  <a:pos x="61" y="38"/>
                </a:cxn>
                <a:cxn ang="0">
                  <a:pos x="58" y="41"/>
                </a:cxn>
                <a:cxn ang="0">
                  <a:pos x="54" y="44"/>
                </a:cxn>
                <a:cxn ang="0">
                  <a:pos x="52" y="46"/>
                </a:cxn>
                <a:cxn ang="0">
                  <a:pos x="49" y="42"/>
                </a:cxn>
                <a:cxn ang="0">
                  <a:pos x="44" y="39"/>
                </a:cxn>
                <a:cxn ang="0">
                  <a:pos x="38" y="41"/>
                </a:cxn>
                <a:cxn ang="0">
                  <a:pos x="35" y="44"/>
                </a:cxn>
                <a:cxn ang="0">
                  <a:pos x="33" y="40"/>
                </a:cxn>
                <a:cxn ang="0">
                  <a:pos x="29" y="40"/>
                </a:cxn>
                <a:cxn ang="0">
                  <a:pos x="25" y="38"/>
                </a:cxn>
                <a:cxn ang="0">
                  <a:pos x="18" y="38"/>
                </a:cxn>
                <a:cxn ang="0">
                  <a:pos x="9" y="38"/>
                </a:cxn>
                <a:cxn ang="0">
                  <a:pos x="3" y="35"/>
                </a:cxn>
                <a:cxn ang="0">
                  <a:pos x="3" y="32"/>
                </a:cxn>
                <a:cxn ang="0">
                  <a:pos x="4" y="27"/>
                </a:cxn>
                <a:cxn ang="0">
                  <a:pos x="3" y="22"/>
                </a:cxn>
                <a:cxn ang="0">
                  <a:pos x="1" y="17"/>
                </a:cxn>
                <a:cxn ang="0">
                  <a:pos x="1" y="15"/>
                </a:cxn>
                <a:cxn ang="0">
                  <a:pos x="3" y="13"/>
                </a:cxn>
                <a:cxn ang="0">
                  <a:pos x="0" y="11"/>
                </a:cxn>
                <a:cxn ang="0">
                  <a:pos x="1" y="8"/>
                </a:cxn>
                <a:cxn ang="0">
                  <a:pos x="1" y="3"/>
                </a:cxn>
                <a:cxn ang="0">
                  <a:pos x="4" y="0"/>
                </a:cxn>
                <a:cxn ang="0">
                  <a:pos x="5" y="1"/>
                </a:cxn>
                <a:cxn ang="0">
                  <a:pos x="8" y="2"/>
                </a:cxn>
                <a:cxn ang="0">
                  <a:pos x="12" y="3"/>
                </a:cxn>
                <a:cxn ang="0">
                  <a:pos x="14" y="2"/>
                </a:cxn>
                <a:cxn ang="0">
                  <a:pos x="17" y="3"/>
                </a:cxn>
                <a:cxn ang="0">
                  <a:pos x="21" y="2"/>
                </a:cxn>
                <a:cxn ang="0">
                  <a:pos x="24" y="2"/>
                </a:cxn>
                <a:cxn ang="0">
                  <a:pos x="26" y="5"/>
                </a:cxn>
                <a:cxn ang="0">
                  <a:pos x="29" y="2"/>
                </a:cxn>
                <a:cxn ang="0">
                  <a:pos x="33" y="6"/>
                </a:cxn>
                <a:cxn ang="0">
                  <a:pos x="38" y="11"/>
                </a:cxn>
                <a:cxn ang="0">
                  <a:pos x="44" y="12"/>
                </a:cxn>
                <a:cxn ang="0">
                  <a:pos x="50" y="9"/>
                </a:cxn>
                <a:cxn ang="0">
                  <a:pos x="55" y="11"/>
                </a:cxn>
                <a:cxn ang="0">
                  <a:pos x="58" y="8"/>
                </a:cxn>
                <a:cxn ang="0">
                  <a:pos x="63" y="9"/>
                </a:cxn>
                <a:cxn ang="0">
                  <a:pos x="64" y="13"/>
                </a:cxn>
                <a:cxn ang="0">
                  <a:pos x="66" y="24"/>
                </a:cxn>
              </a:cxnLst>
              <a:rect l="0" t="0" r="r" b="b"/>
              <a:pathLst>
                <a:path w="66" h="46">
                  <a:moveTo>
                    <a:pt x="66" y="24"/>
                  </a:moveTo>
                  <a:cubicBezTo>
                    <a:pt x="66" y="25"/>
                    <a:pt x="66" y="28"/>
                    <a:pt x="66" y="30"/>
                  </a:cubicBezTo>
                  <a:cubicBezTo>
                    <a:pt x="66" y="31"/>
                    <a:pt x="66" y="32"/>
                    <a:pt x="65" y="33"/>
                  </a:cubicBezTo>
                  <a:cubicBezTo>
                    <a:pt x="65" y="34"/>
                    <a:pt x="65" y="35"/>
                    <a:pt x="64" y="35"/>
                  </a:cubicBezTo>
                  <a:cubicBezTo>
                    <a:pt x="64" y="36"/>
                    <a:pt x="63" y="37"/>
                    <a:pt x="62" y="37"/>
                  </a:cubicBezTo>
                  <a:cubicBezTo>
                    <a:pt x="62" y="37"/>
                    <a:pt x="61" y="38"/>
                    <a:pt x="61" y="38"/>
                  </a:cubicBezTo>
                  <a:cubicBezTo>
                    <a:pt x="60" y="38"/>
                    <a:pt x="59" y="38"/>
                    <a:pt x="59" y="39"/>
                  </a:cubicBezTo>
                  <a:cubicBezTo>
                    <a:pt x="59" y="39"/>
                    <a:pt x="58" y="40"/>
                    <a:pt x="58" y="41"/>
                  </a:cubicBezTo>
                  <a:cubicBezTo>
                    <a:pt x="58" y="41"/>
                    <a:pt x="57" y="42"/>
                    <a:pt x="57" y="42"/>
                  </a:cubicBezTo>
                  <a:cubicBezTo>
                    <a:pt x="56" y="43"/>
                    <a:pt x="55" y="43"/>
                    <a:pt x="54" y="44"/>
                  </a:cubicBezTo>
                  <a:cubicBezTo>
                    <a:pt x="53" y="44"/>
                    <a:pt x="53" y="45"/>
                    <a:pt x="52" y="45"/>
                  </a:cubicBezTo>
                  <a:cubicBezTo>
                    <a:pt x="52" y="45"/>
                    <a:pt x="52" y="46"/>
                    <a:pt x="52" y="46"/>
                  </a:cubicBezTo>
                  <a:cubicBezTo>
                    <a:pt x="51" y="45"/>
                    <a:pt x="51" y="45"/>
                    <a:pt x="50" y="45"/>
                  </a:cubicBezTo>
                  <a:cubicBezTo>
                    <a:pt x="50" y="44"/>
                    <a:pt x="50" y="42"/>
                    <a:pt x="49" y="42"/>
                  </a:cubicBezTo>
                  <a:cubicBezTo>
                    <a:pt x="49" y="41"/>
                    <a:pt x="47" y="40"/>
                    <a:pt x="47" y="40"/>
                  </a:cubicBezTo>
                  <a:cubicBezTo>
                    <a:pt x="46" y="40"/>
                    <a:pt x="44" y="40"/>
                    <a:pt x="44" y="39"/>
                  </a:cubicBezTo>
                  <a:cubicBezTo>
                    <a:pt x="43" y="39"/>
                    <a:pt x="41" y="39"/>
                    <a:pt x="40" y="39"/>
                  </a:cubicBezTo>
                  <a:cubicBezTo>
                    <a:pt x="39" y="40"/>
                    <a:pt x="39" y="41"/>
                    <a:pt x="38" y="41"/>
                  </a:cubicBezTo>
                  <a:cubicBezTo>
                    <a:pt x="38" y="42"/>
                    <a:pt x="37" y="43"/>
                    <a:pt x="36" y="43"/>
                  </a:cubicBezTo>
                  <a:cubicBezTo>
                    <a:pt x="36" y="43"/>
                    <a:pt x="35" y="44"/>
                    <a:pt x="35" y="44"/>
                  </a:cubicBezTo>
                  <a:cubicBezTo>
                    <a:pt x="34" y="44"/>
                    <a:pt x="33" y="43"/>
                    <a:pt x="33" y="42"/>
                  </a:cubicBezTo>
                  <a:cubicBezTo>
                    <a:pt x="33" y="42"/>
                    <a:pt x="33" y="41"/>
                    <a:pt x="33" y="40"/>
                  </a:cubicBezTo>
                  <a:cubicBezTo>
                    <a:pt x="32" y="40"/>
                    <a:pt x="32" y="40"/>
                    <a:pt x="31" y="39"/>
                  </a:cubicBezTo>
                  <a:cubicBezTo>
                    <a:pt x="31" y="39"/>
                    <a:pt x="30" y="40"/>
                    <a:pt x="29" y="40"/>
                  </a:cubicBezTo>
                  <a:cubicBezTo>
                    <a:pt x="29" y="40"/>
                    <a:pt x="28" y="39"/>
                    <a:pt x="27" y="39"/>
                  </a:cubicBezTo>
                  <a:cubicBezTo>
                    <a:pt x="26" y="39"/>
                    <a:pt x="26" y="38"/>
                    <a:pt x="25" y="38"/>
                  </a:cubicBezTo>
                  <a:cubicBezTo>
                    <a:pt x="24" y="37"/>
                    <a:pt x="22" y="37"/>
                    <a:pt x="21" y="37"/>
                  </a:cubicBezTo>
                  <a:cubicBezTo>
                    <a:pt x="20" y="37"/>
                    <a:pt x="19" y="38"/>
                    <a:pt x="18" y="38"/>
                  </a:cubicBezTo>
                  <a:cubicBezTo>
                    <a:pt x="17" y="39"/>
                    <a:pt x="15" y="39"/>
                    <a:pt x="14" y="38"/>
                  </a:cubicBezTo>
                  <a:cubicBezTo>
                    <a:pt x="12" y="38"/>
                    <a:pt x="10" y="38"/>
                    <a:pt x="9" y="38"/>
                  </a:cubicBezTo>
                  <a:cubicBezTo>
                    <a:pt x="7" y="37"/>
                    <a:pt x="5" y="37"/>
                    <a:pt x="4" y="36"/>
                  </a:cubicBezTo>
                  <a:cubicBezTo>
                    <a:pt x="4" y="36"/>
                    <a:pt x="3" y="35"/>
                    <a:pt x="3" y="35"/>
                  </a:cubicBezTo>
                  <a:cubicBezTo>
                    <a:pt x="3" y="35"/>
                    <a:pt x="2" y="34"/>
                    <a:pt x="2" y="34"/>
                  </a:cubicBezTo>
                  <a:cubicBezTo>
                    <a:pt x="2" y="33"/>
                    <a:pt x="3" y="32"/>
                    <a:pt x="3" y="32"/>
                  </a:cubicBezTo>
                  <a:cubicBezTo>
                    <a:pt x="3" y="31"/>
                    <a:pt x="3" y="30"/>
                    <a:pt x="3" y="30"/>
                  </a:cubicBezTo>
                  <a:cubicBezTo>
                    <a:pt x="3" y="29"/>
                    <a:pt x="4" y="28"/>
                    <a:pt x="4" y="27"/>
                  </a:cubicBezTo>
                  <a:cubicBezTo>
                    <a:pt x="4" y="26"/>
                    <a:pt x="4" y="25"/>
                    <a:pt x="4" y="24"/>
                  </a:cubicBezTo>
                  <a:cubicBezTo>
                    <a:pt x="4" y="23"/>
                    <a:pt x="3" y="22"/>
                    <a:pt x="3" y="22"/>
                  </a:cubicBezTo>
                  <a:cubicBezTo>
                    <a:pt x="3" y="21"/>
                    <a:pt x="2" y="19"/>
                    <a:pt x="2" y="19"/>
                  </a:cubicBezTo>
                  <a:cubicBezTo>
                    <a:pt x="2" y="18"/>
                    <a:pt x="1" y="18"/>
                    <a:pt x="1" y="17"/>
                  </a:cubicBezTo>
                  <a:cubicBezTo>
                    <a:pt x="1" y="17"/>
                    <a:pt x="1" y="16"/>
                    <a:pt x="1" y="16"/>
                  </a:cubicBezTo>
                  <a:cubicBezTo>
                    <a:pt x="1" y="16"/>
                    <a:pt x="1" y="15"/>
                    <a:pt x="1" y="15"/>
                  </a:cubicBezTo>
                  <a:cubicBezTo>
                    <a:pt x="1" y="15"/>
                    <a:pt x="2" y="15"/>
                    <a:pt x="3" y="14"/>
                  </a:cubicBezTo>
                  <a:cubicBezTo>
                    <a:pt x="3" y="14"/>
                    <a:pt x="3" y="14"/>
                    <a:pt x="3" y="13"/>
                  </a:cubicBezTo>
                  <a:cubicBezTo>
                    <a:pt x="3" y="13"/>
                    <a:pt x="3" y="12"/>
                    <a:pt x="2" y="12"/>
                  </a:cubicBezTo>
                  <a:cubicBezTo>
                    <a:pt x="2" y="12"/>
                    <a:pt x="1" y="11"/>
                    <a:pt x="0" y="11"/>
                  </a:cubicBezTo>
                  <a:cubicBezTo>
                    <a:pt x="0" y="11"/>
                    <a:pt x="0" y="10"/>
                    <a:pt x="0" y="9"/>
                  </a:cubicBezTo>
                  <a:cubicBezTo>
                    <a:pt x="0" y="9"/>
                    <a:pt x="0" y="8"/>
                    <a:pt x="1" y="8"/>
                  </a:cubicBezTo>
                  <a:cubicBezTo>
                    <a:pt x="1" y="7"/>
                    <a:pt x="1" y="6"/>
                    <a:pt x="1" y="5"/>
                  </a:cubicBezTo>
                  <a:cubicBezTo>
                    <a:pt x="1" y="5"/>
                    <a:pt x="1" y="3"/>
                    <a:pt x="1" y="3"/>
                  </a:cubicBezTo>
                  <a:cubicBezTo>
                    <a:pt x="1" y="2"/>
                    <a:pt x="1" y="1"/>
                    <a:pt x="1" y="0"/>
                  </a:cubicBezTo>
                  <a:cubicBezTo>
                    <a:pt x="2" y="0"/>
                    <a:pt x="3" y="1"/>
                    <a:pt x="4" y="0"/>
                  </a:cubicBezTo>
                  <a:cubicBezTo>
                    <a:pt x="4" y="0"/>
                    <a:pt x="4" y="0"/>
                    <a:pt x="4" y="0"/>
                  </a:cubicBezTo>
                  <a:cubicBezTo>
                    <a:pt x="5" y="0"/>
                    <a:pt x="5" y="1"/>
                    <a:pt x="5" y="1"/>
                  </a:cubicBezTo>
                  <a:cubicBezTo>
                    <a:pt x="5" y="1"/>
                    <a:pt x="6" y="2"/>
                    <a:pt x="6" y="3"/>
                  </a:cubicBezTo>
                  <a:cubicBezTo>
                    <a:pt x="7" y="3"/>
                    <a:pt x="8" y="2"/>
                    <a:pt x="8" y="2"/>
                  </a:cubicBezTo>
                  <a:cubicBezTo>
                    <a:pt x="9" y="2"/>
                    <a:pt x="10" y="4"/>
                    <a:pt x="11" y="4"/>
                  </a:cubicBezTo>
                  <a:cubicBezTo>
                    <a:pt x="11" y="3"/>
                    <a:pt x="11" y="3"/>
                    <a:pt x="12" y="3"/>
                  </a:cubicBezTo>
                  <a:cubicBezTo>
                    <a:pt x="12" y="2"/>
                    <a:pt x="13" y="2"/>
                    <a:pt x="13" y="2"/>
                  </a:cubicBezTo>
                  <a:cubicBezTo>
                    <a:pt x="13" y="2"/>
                    <a:pt x="14" y="2"/>
                    <a:pt x="14" y="2"/>
                  </a:cubicBezTo>
                  <a:cubicBezTo>
                    <a:pt x="15" y="2"/>
                    <a:pt x="15" y="3"/>
                    <a:pt x="15" y="4"/>
                  </a:cubicBezTo>
                  <a:cubicBezTo>
                    <a:pt x="16" y="4"/>
                    <a:pt x="17" y="3"/>
                    <a:pt x="17" y="3"/>
                  </a:cubicBezTo>
                  <a:cubicBezTo>
                    <a:pt x="18" y="3"/>
                    <a:pt x="19" y="2"/>
                    <a:pt x="19" y="2"/>
                  </a:cubicBezTo>
                  <a:cubicBezTo>
                    <a:pt x="20" y="2"/>
                    <a:pt x="20" y="2"/>
                    <a:pt x="21" y="2"/>
                  </a:cubicBezTo>
                  <a:cubicBezTo>
                    <a:pt x="21" y="2"/>
                    <a:pt x="22" y="1"/>
                    <a:pt x="22" y="1"/>
                  </a:cubicBezTo>
                  <a:cubicBezTo>
                    <a:pt x="23" y="1"/>
                    <a:pt x="23" y="2"/>
                    <a:pt x="24" y="2"/>
                  </a:cubicBezTo>
                  <a:cubicBezTo>
                    <a:pt x="24" y="3"/>
                    <a:pt x="25" y="3"/>
                    <a:pt x="25" y="3"/>
                  </a:cubicBezTo>
                  <a:cubicBezTo>
                    <a:pt x="25" y="4"/>
                    <a:pt x="26" y="5"/>
                    <a:pt x="26" y="5"/>
                  </a:cubicBezTo>
                  <a:cubicBezTo>
                    <a:pt x="27" y="5"/>
                    <a:pt x="28" y="4"/>
                    <a:pt x="28" y="4"/>
                  </a:cubicBezTo>
                  <a:cubicBezTo>
                    <a:pt x="28" y="4"/>
                    <a:pt x="29" y="3"/>
                    <a:pt x="29" y="2"/>
                  </a:cubicBezTo>
                  <a:cubicBezTo>
                    <a:pt x="30" y="2"/>
                    <a:pt x="31" y="3"/>
                    <a:pt x="32" y="3"/>
                  </a:cubicBezTo>
                  <a:cubicBezTo>
                    <a:pt x="33" y="4"/>
                    <a:pt x="33" y="5"/>
                    <a:pt x="33" y="6"/>
                  </a:cubicBezTo>
                  <a:cubicBezTo>
                    <a:pt x="33" y="7"/>
                    <a:pt x="34" y="9"/>
                    <a:pt x="35" y="9"/>
                  </a:cubicBezTo>
                  <a:cubicBezTo>
                    <a:pt x="36" y="10"/>
                    <a:pt x="38" y="11"/>
                    <a:pt x="38" y="11"/>
                  </a:cubicBezTo>
                  <a:cubicBezTo>
                    <a:pt x="39" y="12"/>
                    <a:pt x="40" y="13"/>
                    <a:pt x="41" y="13"/>
                  </a:cubicBezTo>
                  <a:cubicBezTo>
                    <a:pt x="42" y="13"/>
                    <a:pt x="43" y="12"/>
                    <a:pt x="44" y="12"/>
                  </a:cubicBezTo>
                  <a:cubicBezTo>
                    <a:pt x="45" y="12"/>
                    <a:pt x="46" y="11"/>
                    <a:pt x="46" y="11"/>
                  </a:cubicBezTo>
                  <a:cubicBezTo>
                    <a:pt x="47" y="11"/>
                    <a:pt x="49" y="10"/>
                    <a:pt x="50" y="9"/>
                  </a:cubicBezTo>
                  <a:cubicBezTo>
                    <a:pt x="51" y="9"/>
                    <a:pt x="52" y="9"/>
                    <a:pt x="52" y="9"/>
                  </a:cubicBezTo>
                  <a:cubicBezTo>
                    <a:pt x="53" y="10"/>
                    <a:pt x="54" y="10"/>
                    <a:pt x="55" y="11"/>
                  </a:cubicBezTo>
                  <a:cubicBezTo>
                    <a:pt x="56" y="11"/>
                    <a:pt x="57" y="11"/>
                    <a:pt x="57" y="10"/>
                  </a:cubicBezTo>
                  <a:cubicBezTo>
                    <a:pt x="58" y="10"/>
                    <a:pt x="58" y="9"/>
                    <a:pt x="58" y="8"/>
                  </a:cubicBezTo>
                  <a:cubicBezTo>
                    <a:pt x="58" y="8"/>
                    <a:pt x="60" y="8"/>
                    <a:pt x="60" y="8"/>
                  </a:cubicBezTo>
                  <a:cubicBezTo>
                    <a:pt x="61" y="8"/>
                    <a:pt x="62" y="8"/>
                    <a:pt x="63" y="9"/>
                  </a:cubicBezTo>
                  <a:cubicBezTo>
                    <a:pt x="63" y="9"/>
                    <a:pt x="64" y="10"/>
                    <a:pt x="65" y="10"/>
                  </a:cubicBezTo>
                  <a:cubicBezTo>
                    <a:pt x="65" y="11"/>
                    <a:pt x="64" y="12"/>
                    <a:pt x="64" y="13"/>
                  </a:cubicBezTo>
                  <a:cubicBezTo>
                    <a:pt x="64" y="15"/>
                    <a:pt x="64" y="18"/>
                    <a:pt x="64" y="20"/>
                  </a:cubicBezTo>
                  <a:cubicBezTo>
                    <a:pt x="64" y="21"/>
                    <a:pt x="65" y="23"/>
                    <a:pt x="66" y="24"/>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6" name="Freeform 317"/>
            <p:cNvSpPr>
              <a:spLocks/>
            </p:cNvSpPr>
            <p:nvPr/>
          </p:nvSpPr>
          <p:spPr bwMode="auto">
            <a:xfrm>
              <a:off x="752476" y="2433638"/>
              <a:ext cx="131763" cy="109538"/>
            </a:xfrm>
            <a:custGeom>
              <a:avLst/>
              <a:gdLst/>
              <a:ahLst/>
              <a:cxnLst>
                <a:cxn ang="0">
                  <a:pos x="67" y="41"/>
                </a:cxn>
                <a:cxn ang="0">
                  <a:pos x="67" y="46"/>
                </a:cxn>
                <a:cxn ang="0">
                  <a:pos x="63" y="46"/>
                </a:cxn>
                <a:cxn ang="0">
                  <a:pos x="62" y="49"/>
                </a:cxn>
                <a:cxn ang="0">
                  <a:pos x="61" y="53"/>
                </a:cxn>
                <a:cxn ang="0">
                  <a:pos x="59" y="54"/>
                </a:cxn>
                <a:cxn ang="0">
                  <a:pos x="54" y="53"/>
                </a:cxn>
                <a:cxn ang="0">
                  <a:pos x="51" y="56"/>
                </a:cxn>
                <a:cxn ang="0">
                  <a:pos x="46" y="54"/>
                </a:cxn>
                <a:cxn ang="0">
                  <a:pos x="40" y="57"/>
                </a:cxn>
                <a:cxn ang="0">
                  <a:pos x="34" y="56"/>
                </a:cxn>
                <a:cxn ang="0">
                  <a:pos x="29" y="51"/>
                </a:cxn>
                <a:cxn ang="0">
                  <a:pos x="25" y="47"/>
                </a:cxn>
                <a:cxn ang="0">
                  <a:pos x="22" y="50"/>
                </a:cxn>
                <a:cxn ang="0">
                  <a:pos x="20" y="47"/>
                </a:cxn>
                <a:cxn ang="0">
                  <a:pos x="17" y="47"/>
                </a:cxn>
                <a:cxn ang="0">
                  <a:pos x="13" y="48"/>
                </a:cxn>
                <a:cxn ang="0">
                  <a:pos x="10" y="47"/>
                </a:cxn>
                <a:cxn ang="0">
                  <a:pos x="8" y="48"/>
                </a:cxn>
                <a:cxn ang="0">
                  <a:pos x="4" y="47"/>
                </a:cxn>
                <a:cxn ang="0">
                  <a:pos x="1" y="46"/>
                </a:cxn>
                <a:cxn ang="0">
                  <a:pos x="1" y="45"/>
                </a:cxn>
                <a:cxn ang="0">
                  <a:pos x="3" y="43"/>
                </a:cxn>
                <a:cxn ang="0">
                  <a:pos x="5" y="39"/>
                </a:cxn>
                <a:cxn ang="0">
                  <a:pos x="9" y="36"/>
                </a:cxn>
                <a:cxn ang="0">
                  <a:pos x="10" y="36"/>
                </a:cxn>
                <a:cxn ang="0">
                  <a:pos x="9" y="32"/>
                </a:cxn>
                <a:cxn ang="0">
                  <a:pos x="8" y="29"/>
                </a:cxn>
                <a:cxn ang="0">
                  <a:pos x="9" y="27"/>
                </a:cxn>
                <a:cxn ang="0">
                  <a:pos x="11" y="25"/>
                </a:cxn>
                <a:cxn ang="0">
                  <a:pos x="14" y="19"/>
                </a:cxn>
                <a:cxn ang="0">
                  <a:pos x="17" y="19"/>
                </a:cxn>
                <a:cxn ang="0">
                  <a:pos x="21" y="22"/>
                </a:cxn>
                <a:cxn ang="0">
                  <a:pos x="25" y="18"/>
                </a:cxn>
                <a:cxn ang="0">
                  <a:pos x="27" y="13"/>
                </a:cxn>
                <a:cxn ang="0">
                  <a:pos x="28" y="8"/>
                </a:cxn>
                <a:cxn ang="0">
                  <a:pos x="29" y="7"/>
                </a:cxn>
                <a:cxn ang="0">
                  <a:pos x="36" y="5"/>
                </a:cxn>
                <a:cxn ang="0">
                  <a:pos x="39" y="7"/>
                </a:cxn>
                <a:cxn ang="0">
                  <a:pos x="43" y="5"/>
                </a:cxn>
                <a:cxn ang="0">
                  <a:pos x="48" y="2"/>
                </a:cxn>
                <a:cxn ang="0">
                  <a:pos x="53" y="7"/>
                </a:cxn>
                <a:cxn ang="0">
                  <a:pos x="58" y="3"/>
                </a:cxn>
                <a:cxn ang="0">
                  <a:pos x="62" y="0"/>
                </a:cxn>
                <a:cxn ang="0">
                  <a:pos x="64" y="4"/>
                </a:cxn>
                <a:cxn ang="0">
                  <a:pos x="65" y="10"/>
                </a:cxn>
                <a:cxn ang="0">
                  <a:pos x="66" y="20"/>
                </a:cxn>
                <a:cxn ang="0">
                  <a:pos x="69" y="28"/>
                </a:cxn>
                <a:cxn ang="0">
                  <a:pos x="69" y="32"/>
                </a:cxn>
                <a:cxn ang="0">
                  <a:pos x="67" y="39"/>
                </a:cxn>
              </a:cxnLst>
              <a:rect l="0" t="0" r="r" b="b"/>
              <a:pathLst>
                <a:path w="70" h="58">
                  <a:moveTo>
                    <a:pt x="67" y="39"/>
                  </a:moveTo>
                  <a:cubicBezTo>
                    <a:pt x="67" y="40"/>
                    <a:pt x="67" y="40"/>
                    <a:pt x="67" y="41"/>
                  </a:cubicBezTo>
                  <a:cubicBezTo>
                    <a:pt x="67" y="42"/>
                    <a:pt x="67" y="44"/>
                    <a:pt x="67" y="45"/>
                  </a:cubicBezTo>
                  <a:cubicBezTo>
                    <a:pt x="67" y="45"/>
                    <a:pt x="67" y="46"/>
                    <a:pt x="67" y="46"/>
                  </a:cubicBezTo>
                  <a:cubicBezTo>
                    <a:pt x="67" y="46"/>
                    <a:pt x="66" y="46"/>
                    <a:pt x="66" y="46"/>
                  </a:cubicBezTo>
                  <a:cubicBezTo>
                    <a:pt x="65" y="46"/>
                    <a:pt x="64" y="46"/>
                    <a:pt x="63" y="46"/>
                  </a:cubicBezTo>
                  <a:cubicBezTo>
                    <a:pt x="63" y="46"/>
                    <a:pt x="62" y="47"/>
                    <a:pt x="62" y="47"/>
                  </a:cubicBezTo>
                  <a:cubicBezTo>
                    <a:pt x="62" y="48"/>
                    <a:pt x="62" y="49"/>
                    <a:pt x="62" y="49"/>
                  </a:cubicBezTo>
                  <a:cubicBezTo>
                    <a:pt x="62" y="50"/>
                    <a:pt x="61" y="50"/>
                    <a:pt x="61" y="51"/>
                  </a:cubicBezTo>
                  <a:cubicBezTo>
                    <a:pt x="61" y="51"/>
                    <a:pt x="61" y="53"/>
                    <a:pt x="61" y="53"/>
                  </a:cubicBezTo>
                  <a:cubicBezTo>
                    <a:pt x="61" y="54"/>
                    <a:pt x="61" y="54"/>
                    <a:pt x="61" y="55"/>
                  </a:cubicBezTo>
                  <a:cubicBezTo>
                    <a:pt x="60" y="55"/>
                    <a:pt x="59" y="54"/>
                    <a:pt x="59" y="54"/>
                  </a:cubicBezTo>
                  <a:cubicBezTo>
                    <a:pt x="58" y="53"/>
                    <a:pt x="57" y="53"/>
                    <a:pt x="56" y="53"/>
                  </a:cubicBezTo>
                  <a:cubicBezTo>
                    <a:pt x="56" y="53"/>
                    <a:pt x="54" y="53"/>
                    <a:pt x="54" y="53"/>
                  </a:cubicBezTo>
                  <a:cubicBezTo>
                    <a:pt x="54" y="54"/>
                    <a:pt x="54" y="55"/>
                    <a:pt x="53" y="55"/>
                  </a:cubicBezTo>
                  <a:cubicBezTo>
                    <a:pt x="53" y="56"/>
                    <a:pt x="52" y="56"/>
                    <a:pt x="51" y="56"/>
                  </a:cubicBezTo>
                  <a:cubicBezTo>
                    <a:pt x="50" y="55"/>
                    <a:pt x="49" y="55"/>
                    <a:pt x="48" y="54"/>
                  </a:cubicBezTo>
                  <a:cubicBezTo>
                    <a:pt x="48" y="54"/>
                    <a:pt x="47" y="54"/>
                    <a:pt x="46" y="54"/>
                  </a:cubicBezTo>
                  <a:cubicBezTo>
                    <a:pt x="45" y="55"/>
                    <a:pt x="43" y="56"/>
                    <a:pt x="42" y="56"/>
                  </a:cubicBezTo>
                  <a:cubicBezTo>
                    <a:pt x="42" y="56"/>
                    <a:pt x="41" y="57"/>
                    <a:pt x="40" y="57"/>
                  </a:cubicBezTo>
                  <a:cubicBezTo>
                    <a:pt x="39" y="57"/>
                    <a:pt x="38" y="58"/>
                    <a:pt x="37" y="58"/>
                  </a:cubicBezTo>
                  <a:cubicBezTo>
                    <a:pt x="36" y="58"/>
                    <a:pt x="35" y="57"/>
                    <a:pt x="34" y="56"/>
                  </a:cubicBezTo>
                  <a:cubicBezTo>
                    <a:pt x="34" y="56"/>
                    <a:pt x="32" y="55"/>
                    <a:pt x="31" y="54"/>
                  </a:cubicBezTo>
                  <a:cubicBezTo>
                    <a:pt x="30" y="54"/>
                    <a:pt x="29" y="52"/>
                    <a:pt x="29" y="51"/>
                  </a:cubicBezTo>
                  <a:cubicBezTo>
                    <a:pt x="29" y="50"/>
                    <a:pt x="29" y="49"/>
                    <a:pt x="28" y="48"/>
                  </a:cubicBezTo>
                  <a:cubicBezTo>
                    <a:pt x="27" y="48"/>
                    <a:pt x="26" y="47"/>
                    <a:pt x="25" y="47"/>
                  </a:cubicBezTo>
                  <a:cubicBezTo>
                    <a:pt x="25" y="48"/>
                    <a:pt x="24" y="49"/>
                    <a:pt x="24" y="49"/>
                  </a:cubicBezTo>
                  <a:cubicBezTo>
                    <a:pt x="24" y="49"/>
                    <a:pt x="23" y="50"/>
                    <a:pt x="22" y="50"/>
                  </a:cubicBezTo>
                  <a:cubicBezTo>
                    <a:pt x="22" y="50"/>
                    <a:pt x="21" y="49"/>
                    <a:pt x="21" y="48"/>
                  </a:cubicBezTo>
                  <a:cubicBezTo>
                    <a:pt x="21" y="48"/>
                    <a:pt x="20" y="48"/>
                    <a:pt x="20" y="47"/>
                  </a:cubicBezTo>
                  <a:cubicBezTo>
                    <a:pt x="19" y="47"/>
                    <a:pt x="19" y="46"/>
                    <a:pt x="18" y="46"/>
                  </a:cubicBezTo>
                  <a:cubicBezTo>
                    <a:pt x="18" y="46"/>
                    <a:pt x="17" y="47"/>
                    <a:pt x="17" y="47"/>
                  </a:cubicBezTo>
                  <a:cubicBezTo>
                    <a:pt x="16" y="47"/>
                    <a:pt x="16" y="47"/>
                    <a:pt x="15" y="47"/>
                  </a:cubicBezTo>
                  <a:cubicBezTo>
                    <a:pt x="15" y="47"/>
                    <a:pt x="14" y="48"/>
                    <a:pt x="13" y="48"/>
                  </a:cubicBezTo>
                  <a:cubicBezTo>
                    <a:pt x="13" y="48"/>
                    <a:pt x="12" y="49"/>
                    <a:pt x="11" y="49"/>
                  </a:cubicBezTo>
                  <a:cubicBezTo>
                    <a:pt x="11" y="48"/>
                    <a:pt x="11" y="47"/>
                    <a:pt x="10" y="47"/>
                  </a:cubicBezTo>
                  <a:cubicBezTo>
                    <a:pt x="10" y="47"/>
                    <a:pt x="9" y="47"/>
                    <a:pt x="9" y="47"/>
                  </a:cubicBezTo>
                  <a:cubicBezTo>
                    <a:pt x="9" y="47"/>
                    <a:pt x="8" y="47"/>
                    <a:pt x="8" y="48"/>
                  </a:cubicBezTo>
                  <a:cubicBezTo>
                    <a:pt x="7" y="48"/>
                    <a:pt x="7" y="48"/>
                    <a:pt x="7" y="49"/>
                  </a:cubicBezTo>
                  <a:cubicBezTo>
                    <a:pt x="6" y="49"/>
                    <a:pt x="5" y="47"/>
                    <a:pt x="4" y="47"/>
                  </a:cubicBezTo>
                  <a:cubicBezTo>
                    <a:pt x="4" y="47"/>
                    <a:pt x="3" y="48"/>
                    <a:pt x="2" y="48"/>
                  </a:cubicBezTo>
                  <a:cubicBezTo>
                    <a:pt x="2" y="47"/>
                    <a:pt x="1" y="46"/>
                    <a:pt x="1" y="46"/>
                  </a:cubicBezTo>
                  <a:cubicBezTo>
                    <a:pt x="1" y="46"/>
                    <a:pt x="1" y="45"/>
                    <a:pt x="0" y="45"/>
                  </a:cubicBezTo>
                  <a:cubicBezTo>
                    <a:pt x="0" y="45"/>
                    <a:pt x="1" y="45"/>
                    <a:pt x="1" y="45"/>
                  </a:cubicBezTo>
                  <a:cubicBezTo>
                    <a:pt x="1" y="45"/>
                    <a:pt x="1" y="44"/>
                    <a:pt x="1" y="44"/>
                  </a:cubicBezTo>
                  <a:cubicBezTo>
                    <a:pt x="2" y="43"/>
                    <a:pt x="3" y="43"/>
                    <a:pt x="3" y="43"/>
                  </a:cubicBezTo>
                  <a:cubicBezTo>
                    <a:pt x="4" y="43"/>
                    <a:pt x="5" y="42"/>
                    <a:pt x="5" y="42"/>
                  </a:cubicBezTo>
                  <a:cubicBezTo>
                    <a:pt x="5" y="41"/>
                    <a:pt x="5" y="40"/>
                    <a:pt x="5" y="39"/>
                  </a:cubicBezTo>
                  <a:cubicBezTo>
                    <a:pt x="6" y="39"/>
                    <a:pt x="6" y="38"/>
                    <a:pt x="7" y="38"/>
                  </a:cubicBezTo>
                  <a:cubicBezTo>
                    <a:pt x="7" y="37"/>
                    <a:pt x="8" y="37"/>
                    <a:pt x="9" y="36"/>
                  </a:cubicBezTo>
                  <a:cubicBezTo>
                    <a:pt x="9" y="36"/>
                    <a:pt x="9" y="36"/>
                    <a:pt x="9" y="36"/>
                  </a:cubicBezTo>
                  <a:cubicBezTo>
                    <a:pt x="9" y="36"/>
                    <a:pt x="10" y="36"/>
                    <a:pt x="10" y="36"/>
                  </a:cubicBezTo>
                  <a:cubicBezTo>
                    <a:pt x="10" y="35"/>
                    <a:pt x="10" y="35"/>
                    <a:pt x="10" y="34"/>
                  </a:cubicBezTo>
                  <a:cubicBezTo>
                    <a:pt x="10" y="34"/>
                    <a:pt x="9" y="33"/>
                    <a:pt x="9" y="32"/>
                  </a:cubicBezTo>
                  <a:cubicBezTo>
                    <a:pt x="9" y="32"/>
                    <a:pt x="8" y="31"/>
                    <a:pt x="8" y="30"/>
                  </a:cubicBezTo>
                  <a:cubicBezTo>
                    <a:pt x="7" y="30"/>
                    <a:pt x="7" y="29"/>
                    <a:pt x="8" y="29"/>
                  </a:cubicBezTo>
                  <a:cubicBezTo>
                    <a:pt x="8" y="28"/>
                    <a:pt x="9" y="28"/>
                    <a:pt x="9" y="27"/>
                  </a:cubicBezTo>
                  <a:cubicBezTo>
                    <a:pt x="9" y="27"/>
                    <a:pt x="9" y="27"/>
                    <a:pt x="9" y="27"/>
                  </a:cubicBezTo>
                  <a:cubicBezTo>
                    <a:pt x="9" y="27"/>
                    <a:pt x="9" y="27"/>
                    <a:pt x="9" y="27"/>
                  </a:cubicBezTo>
                  <a:cubicBezTo>
                    <a:pt x="10" y="26"/>
                    <a:pt x="10" y="25"/>
                    <a:pt x="11" y="25"/>
                  </a:cubicBezTo>
                  <a:cubicBezTo>
                    <a:pt x="11" y="24"/>
                    <a:pt x="12" y="22"/>
                    <a:pt x="12" y="22"/>
                  </a:cubicBezTo>
                  <a:cubicBezTo>
                    <a:pt x="13" y="21"/>
                    <a:pt x="13" y="19"/>
                    <a:pt x="14" y="19"/>
                  </a:cubicBezTo>
                  <a:cubicBezTo>
                    <a:pt x="14" y="18"/>
                    <a:pt x="15" y="19"/>
                    <a:pt x="16" y="19"/>
                  </a:cubicBezTo>
                  <a:cubicBezTo>
                    <a:pt x="16" y="19"/>
                    <a:pt x="17" y="19"/>
                    <a:pt x="17" y="19"/>
                  </a:cubicBezTo>
                  <a:cubicBezTo>
                    <a:pt x="18" y="20"/>
                    <a:pt x="19" y="21"/>
                    <a:pt x="19" y="21"/>
                  </a:cubicBezTo>
                  <a:cubicBezTo>
                    <a:pt x="20" y="22"/>
                    <a:pt x="20" y="22"/>
                    <a:pt x="21" y="22"/>
                  </a:cubicBezTo>
                  <a:cubicBezTo>
                    <a:pt x="21" y="22"/>
                    <a:pt x="22" y="21"/>
                    <a:pt x="23" y="21"/>
                  </a:cubicBezTo>
                  <a:cubicBezTo>
                    <a:pt x="23" y="20"/>
                    <a:pt x="24" y="19"/>
                    <a:pt x="25" y="18"/>
                  </a:cubicBezTo>
                  <a:cubicBezTo>
                    <a:pt x="25" y="17"/>
                    <a:pt x="26" y="16"/>
                    <a:pt x="26" y="15"/>
                  </a:cubicBezTo>
                  <a:cubicBezTo>
                    <a:pt x="27" y="14"/>
                    <a:pt x="27" y="13"/>
                    <a:pt x="27" y="13"/>
                  </a:cubicBezTo>
                  <a:cubicBezTo>
                    <a:pt x="28" y="12"/>
                    <a:pt x="28" y="11"/>
                    <a:pt x="28" y="11"/>
                  </a:cubicBezTo>
                  <a:cubicBezTo>
                    <a:pt x="28" y="10"/>
                    <a:pt x="28" y="9"/>
                    <a:pt x="28" y="8"/>
                  </a:cubicBezTo>
                  <a:cubicBezTo>
                    <a:pt x="28" y="8"/>
                    <a:pt x="28" y="8"/>
                    <a:pt x="27" y="7"/>
                  </a:cubicBezTo>
                  <a:cubicBezTo>
                    <a:pt x="29" y="7"/>
                    <a:pt x="29" y="7"/>
                    <a:pt x="29" y="7"/>
                  </a:cubicBezTo>
                  <a:cubicBezTo>
                    <a:pt x="29" y="7"/>
                    <a:pt x="32" y="5"/>
                    <a:pt x="33" y="5"/>
                  </a:cubicBezTo>
                  <a:cubicBezTo>
                    <a:pt x="33" y="5"/>
                    <a:pt x="35" y="5"/>
                    <a:pt x="36" y="5"/>
                  </a:cubicBezTo>
                  <a:cubicBezTo>
                    <a:pt x="36" y="5"/>
                    <a:pt x="37" y="5"/>
                    <a:pt x="38" y="5"/>
                  </a:cubicBezTo>
                  <a:cubicBezTo>
                    <a:pt x="38" y="6"/>
                    <a:pt x="38" y="7"/>
                    <a:pt x="39" y="7"/>
                  </a:cubicBezTo>
                  <a:cubicBezTo>
                    <a:pt x="40" y="7"/>
                    <a:pt x="41" y="6"/>
                    <a:pt x="41" y="6"/>
                  </a:cubicBezTo>
                  <a:cubicBezTo>
                    <a:pt x="42" y="6"/>
                    <a:pt x="43" y="5"/>
                    <a:pt x="43" y="5"/>
                  </a:cubicBezTo>
                  <a:cubicBezTo>
                    <a:pt x="44" y="4"/>
                    <a:pt x="45" y="3"/>
                    <a:pt x="46" y="3"/>
                  </a:cubicBezTo>
                  <a:cubicBezTo>
                    <a:pt x="46" y="2"/>
                    <a:pt x="48" y="2"/>
                    <a:pt x="48" y="2"/>
                  </a:cubicBezTo>
                  <a:cubicBezTo>
                    <a:pt x="49" y="3"/>
                    <a:pt x="50" y="4"/>
                    <a:pt x="50" y="5"/>
                  </a:cubicBezTo>
                  <a:cubicBezTo>
                    <a:pt x="51" y="5"/>
                    <a:pt x="52" y="7"/>
                    <a:pt x="53" y="7"/>
                  </a:cubicBezTo>
                  <a:cubicBezTo>
                    <a:pt x="54" y="7"/>
                    <a:pt x="55" y="6"/>
                    <a:pt x="56" y="5"/>
                  </a:cubicBezTo>
                  <a:cubicBezTo>
                    <a:pt x="57" y="5"/>
                    <a:pt x="57" y="3"/>
                    <a:pt x="58" y="3"/>
                  </a:cubicBezTo>
                  <a:cubicBezTo>
                    <a:pt x="58" y="2"/>
                    <a:pt x="60" y="1"/>
                    <a:pt x="61" y="0"/>
                  </a:cubicBezTo>
                  <a:cubicBezTo>
                    <a:pt x="61" y="0"/>
                    <a:pt x="61" y="0"/>
                    <a:pt x="62" y="0"/>
                  </a:cubicBezTo>
                  <a:cubicBezTo>
                    <a:pt x="62" y="0"/>
                    <a:pt x="62" y="0"/>
                    <a:pt x="62" y="1"/>
                  </a:cubicBezTo>
                  <a:cubicBezTo>
                    <a:pt x="63" y="2"/>
                    <a:pt x="64" y="3"/>
                    <a:pt x="64" y="4"/>
                  </a:cubicBezTo>
                  <a:cubicBezTo>
                    <a:pt x="64" y="5"/>
                    <a:pt x="65" y="6"/>
                    <a:pt x="65" y="7"/>
                  </a:cubicBezTo>
                  <a:cubicBezTo>
                    <a:pt x="65" y="8"/>
                    <a:pt x="65" y="9"/>
                    <a:pt x="65" y="10"/>
                  </a:cubicBezTo>
                  <a:cubicBezTo>
                    <a:pt x="65" y="11"/>
                    <a:pt x="64" y="13"/>
                    <a:pt x="65" y="14"/>
                  </a:cubicBezTo>
                  <a:cubicBezTo>
                    <a:pt x="65" y="16"/>
                    <a:pt x="66" y="18"/>
                    <a:pt x="66" y="20"/>
                  </a:cubicBezTo>
                  <a:cubicBezTo>
                    <a:pt x="67" y="21"/>
                    <a:pt x="68" y="23"/>
                    <a:pt x="68" y="24"/>
                  </a:cubicBezTo>
                  <a:cubicBezTo>
                    <a:pt x="69" y="25"/>
                    <a:pt x="69" y="27"/>
                    <a:pt x="69" y="28"/>
                  </a:cubicBezTo>
                  <a:cubicBezTo>
                    <a:pt x="70" y="28"/>
                    <a:pt x="70" y="30"/>
                    <a:pt x="69" y="31"/>
                  </a:cubicBezTo>
                  <a:cubicBezTo>
                    <a:pt x="69" y="31"/>
                    <a:pt x="69" y="32"/>
                    <a:pt x="69" y="32"/>
                  </a:cubicBezTo>
                  <a:cubicBezTo>
                    <a:pt x="68" y="33"/>
                    <a:pt x="68" y="35"/>
                    <a:pt x="68" y="36"/>
                  </a:cubicBezTo>
                  <a:cubicBezTo>
                    <a:pt x="68" y="36"/>
                    <a:pt x="67" y="38"/>
                    <a:pt x="67" y="39"/>
                  </a:cubicBezTo>
                  <a:cubicBezTo>
                    <a:pt x="67" y="39"/>
                    <a:pt x="67" y="39"/>
                    <a:pt x="67" y="3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7" name="Freeform 318"/>
            <p:cNvSpPr>
              <a:spLocks/>
            </p:cNvSpPr>
            <p:nvPr/>
          </p:nvSpPr>
          <p:spPr bwMode="auto">
            <a:xfrm>
              <a:off x="784226" y="2311400"/>
              <a:ext cx="92075" cy="134938"/>
            </a:xfrm>
            <a:custGeom>
              <a:avLst/>
              <a:gdLst/>
              <a:ahLst/>
              <a:cxnLst>
                <a:cxn ang="0">
                  <a:pos x="49" y="17"/>
                </a:cxn>
                <a:cxn ang="0">
                  <a:pos x="43" y="20"/>
                </a:cxn>
                <a:cxn ang="0">
                  <a:pos x="41" y="26"/>
                </a:cxn>
                <a:cxn ang="0">
                  <a:pos x="38" y="33"/>
                </a:cxn>
                <a:cxn ang="0">
                  <a:pos x="38" y="38"/>
                </a:cxn>
                <a:cxn ang="0">
                  <a:pos x="39" y="46"/>
                </a:cxn>
                <a:cxn ang="0">
                  <a:pos x="41" y="55"/>
                </a:cxn>
                <a:cxn ang="0">
                  <a:pos x="45" y="65"/>
                </a:cxn>
                <a:cxn ang="0">
                  <a:pos x="41" y="68"/>
                </a:cxn>
                <a:cxn ang="0">
                  <a:pos x="36" y="72"/>
                </a:cxn>
                <a:cxn ang="0">
                  <a:pos x="31" y="67"/>
                </a:cxn>
                <a:cxn ang="0">
                  <a:pos x="26" y="70"/>
                </a:cxn>
                <a:cxn ang="0">
                  <a:pos x="22" y="72"/>
                </a:cxn>
                <a:cxn ang="0">
                  <a:pos x="19" y="70"/>
                </a:cxn>
                <a:cxn ang="0">
                  <a:pos x="12" y="72"/>
                </a:cxn>
                <a:cxn ang="0">
                  <a:pos x="10" y="71"/>
                </a:cxn>
                <a:cxn ang="0">
                  <a:pos x="9" y="64"/>
                </a:cxn>
                <a:cxn ang="0">
                  <a:pos x="7" y="59"/>
                </a:cxn>
                <a:cxn ang="0">
                  <a:pos x="8" y="54"/>
                </a:cxn>
                <a:cxn ang="0">
                  <a:pos x="5" y="47"/>
                </a:cxn>
                <a:cxn ang="0">
                  <a:pos x="5" y="39"/>
                </a:cxn>
                <a:cxn ang="0">
                  <a:pos x="5" y="35"/>
                </a:cxn>
                <a:cxn ang="0">
                  <a:pos x="4" y="29"/>
                </a:cxn>
                <a:cxn ang="0">
                  <a:pos x="1" y="25"/>
                </a:cxn>
                <a:cxn ang="0">
                  <a:pos x="2" y="22"/>
                </a:cxn>
                <a:cxn ang="0">
                  <a:pos x="1" y="15"/>
                </a:cxn>
                <a:cxn ang="0">
                  <a:pos x="3" y="10"/>
                </a:cxn>
                <a:cxn ang="0">
                  <a:pos x="8" y="10"/>
                </a:cxn>
                <a:cxn ang="0">
                  <a:pos x="14" y="12"/>
                </a:cxn>
                <a:cxn ang="0">
                  <a:pos x="14" y="10"/>
                </a:cxn>
                <a:cxn ang="0">
                  <a:pos x="18" y="10"/>
                </a:cxn>
                <a:cxn ang="0">
                  <a:pos x="21" y="8"/>
                </a:cxn>
                <a:cxn ang="0">
                  <a:pos x="26" y="5"/>
                </a:cxn>
                <a:cxn ang="0">
                  <a:pos x="28" y="1"/>
                </a:cxn>
                <a:cxn ang="0">
                  <a:pos x="33" y="2"/>
                </a:cxn>
                <a:cxn ang="0">
                  <a:pos x="40" y="1"/>
                </a:cxn>
                <a:cxn ang="0">
                  <a:pos x="45" y="0"/>
                </a:cxn>
                <a:cxn ang="0">
                  <a:pos x="47" y="2"/>
                </a:cxn>
                <a:cxn ang="0">
                  <a:pos x="48" y="7"/>
                </a:cxn>
                <a:cxn ang="0">
                  <a:pos x="47" y="13"/>
                </a:cxn>
                <a:cxn ang="0">
                  <a:pos x="49" y="17"/>
                </a:cxn>
              </a:cxnLst>
              <a:rect l="0" t="0" r="r" b="b"/>
              <a:pathLst>
                <a:path w="49" h="72">
                  <a:moveTo>
                    <a:pt x="49" y="17"/>
                  </a:moveTo>
                  <a:cubicBezTo>
                    <a:pt x="49" y="17"/>
                    <a:pt x="49" y="17"/>
                    <a:pt x="49" y="17"/>
                  </a:cubicBezTo>
                  <a:cubicBezTo>
                    <a:pt x="48" y="17"/>
                    <a:pt x="47" y="18"/>
                    <a:pt x="47" y="19"/>
                  </a:cubicBezTo>
                  <a:cubicBezTo>
                    <a:pt x="46" y="19"/>
                    <a:pt x="43" y="19"/>
                    <a:pt x="43" y="20"/>
                  </a:cubicBezTo>
                  <a:cubicBezTo>
                    <a:pt x="42" y="20"/>
                    <a:pt x="41" y="21"/>
                    <a:pt x="41" y="22"/>
                  </a:cubicBezTo>
                  <a:cubicBezTo>
                    <a:pt x="41" y="23"/>
                    <a:pt x="41" y="25"/>
                    <a:pt x="41" y="26"/>
                  </a:cubicBezTo>
                  <a:cubicBezTo>
                    <a:pt x="41" y="27"/>
                    <a:pt x="40" y="29"/>
                    <a:pt x="39" y="30"/>
                  </a:cubicBezTo>
                  <a:cubicBezTo>
                    <a:pt x="39" y="31"/>
                    <a:pt x="39" y="32"/>
                    <a:pt x="38" y="33"/>
                  </a:cubicBezTo>
                  <a:cubicBezTo>
                    <a:pt x="38" y="34"/>
                    <a:pt x="36" y="35"/>
                    <a:pt x="36" y="36"/>
                  </a:cubicBezTo>
                  <a:cubicBezTo>
                    <a:pt x="36" y="37"/>
                    <a:pt x="37" y="38"/>
                    <a:pt x="38" y="38"/>
                  </a:cubicBezTo>
                  <a:cubicBezTo>
                    <a:pt x="38" y="39"/>
                    <a:pt x="39" y="40"/>
                    <a:pt x="39" y="41"/>
                  </a:cubicBezTo>
                  <a:cubicBezTo>
                    <a:pt x="40" y="42"/>
                    <a:pt x="39" y="45"/>
                    <a:pt x="39" y="46"/>
                  </a:cubicBezTo>
                  <a:cubicBezTo>
                    <a:pt x="39" y="48"/>
                    <a:pt x="39" y="50"/>
                    <a:pt x="40" y="52"/>
                  </a:cubicBezTo>
                  <a:cubicBezTo>
                    <a:pt x="40" y="53"/>
                    <a:pt x="41" y="54"/>
                    <a:pt x="41" y="55"/>
                  </a:cubicBezTo>
                  <a:cubicBezTo>
                    <a:pt x="42" y="57"/>
                    <a:pt x="42" y="59"/>
                    <a:pt x="43" y="61"/>
                  </a:cubicBezTo>
                  <a:cubicBezTo>
                    <a:pt x="43" y="62"/>
                    <a:pt x="44" y="63"/>
                    <a:pt x="45" y="65"/>
                  </a:cubicBezTo>
                  <a:cubicBezTo>
                    <a:pt x="44" y="65"/>
                    <a:pt x="44" y="65"/>
                    <a:pt x="44" y="65"/>
                  </a:cubicBezTo>
                  <a:cubicBezTo>
                    <a:pt x="43" y="66"/>
                    <a:pt x="41" y="67"/>
                    <a:pt x="41" y="68"/>
                  </a:cubicBezTo>
                  <a:cubicBezTo>
                    <a:pt x="40" y="68"/>
                    <a:pt x="40" y="70"/>
                    <a:pt x="39" y="70"/>
                  </a:cubicBezTo>
                  <a:cubicBezTo>
                    <a:pt x="38" y="71"/>
                    <a:pt x="37" y="72"/>
                    <a:pt x="36" y="72"/>
                  </a:cubicBezTo>
                  <a:cubicBezTo>
                    <a:pt x="35" y="72"/>
                    <a:pt x="34" y="70"/>
                    <a:pt x="33" y="70"/>
                  </a:cubicBezTo>
                  <a:cubicBezTo>
                    <a:pt x="33" y="69"/>
                    <a:pt x="32" y="68"/>
                    <a:pt x="31" y="67"/>
                  </a:cubicBezTo>
                  <a:cubicBezTo>
                    <a:pt x="31" y="67"/>
                    <a:pt x="29" y="67"/>
                    <a:pt x="29" y="68"/>
                  </a:cubicBezTo>
                  <a:cubicBezTo>
                    <a:pt x="28" y="68"/>
                    <a:pt x="27" y="69"/>
                    <a:pt x="26" y="70"/>
                  </a:cubicBezTo>
                  <a:cubicBezTo>
                    <a:pt x="26" y="70"/>
                    <a:pt x="25" y="71"/>
                    <a:pt x="24" y="71"/>
                  </a:cubicBezTo>
                  <a:cubicBezTo>
                    <a:pt x="24" y="71"/>
                    <a:pt x="23" y="72"/>
                    <a:pt x="22" y="72"/>
                  </a:cubicBezTo>
                  <a:cubicBezTo>
                    <a:pt x="21" y="72"/>
                    <a:pt x="21" y="71"/>
                    <a:pt x="21" y="70"/>
                  </a:cubicBezTo>
                  <a:cubicBezTo>
                    <a:pt x="20" y="70"/>
                    <a:pt x="19" y="70"/>
                    <a:pt x="19" y="70"/>
                  </a:cubicBezTo>
                  <a:cubicBezTo>
                    <a:pt x="18" y="70"/>
                    <a:pt x="16" y="70"/>
                    <a:pt x="16" y="70"/>
                  </a:cubicBezTo>
                  <a:cubicBezTo>
                    <a:pt x="15" y="70"/>
                    <a:pt x="12" y="72"/>
                    <a:pt x="12" y="72"/>
                  </a:cubicBezTo>
                  <a:cubicBezTo>
                    <a:pt x="10" y="72"/>
                    <a:pt x="10" y="72"/>
                    <a:pt x="10" y="72"/>
                  </a:cubicBezTo>
                  <a:cubicBezTo>
                    <a:pt x="10" y="72"/>
                    <a:pt x="10" y="72"/>
                    <a:pt x="10" y="71"/>
                  </a:cubicBezTo>
                  <a:cubicBezTo>
                    <a:pt x="10" y="70"/>
                    <a:pt x="9" y="68"/>
                    <a:pt x="9" y="67"/>
                  </a:cubicBezTo>
                  <a:cubicBezTo>
                    <a:pt x="9" y="66"/>
                    <a:pt x="9" y="65"/>
                    <a:pt x="9" y="64"/>
                  </a:cubicBezTo>
                  <a:cubicBezTo>
                    <a:pt x="9" y="63"/>
                    <a:pt x="8" y="61"/>
                    <a:pt x="8" y="61"/>
                  </a:cubicBezTo>
                  <a:cubicBezTo>
                    <a:pt x="8" y="60"/>
                    <a:pt x="7" y="59"/>
                    <a:pt x="7" y="59"/>
                  </a:cubicBezTo>
                  <a:cubicBezTo>
                    <a:pt x="6" y="58"/>
                    <a:pt x="6" y="57"/>
                    <a:pt x="7" y="56"/>
                  </a:cubicBezTo>
                  <a:cubicBezTo>
                    <a:pt x="7" y="56"/>
                    <a:pt x="8" y="54"/>
                    <a:pt x="8" y="54"/>
                  </a:cubicBezTo>
                  <a:cubicBezTo>
                    <a:pt x="7" y="53"/>
                    <a:pt x="6" y="51"/>
                    <a:pt x="6" y="50"/>
                  </a:cubicBezTo>
                  <a:cubicBezTo>
                    <a:pt x="6" y="50"/>
                    <a:pt x="5" y="48"/>
                    <a:pt x="5" y="47"/>
                  </a:cubicBezTo>
                  <a:cubicBezTo>
                    <a:pt x="5" y="46"/>
                    <a:pt x="5" y="45"/>
                    <a:pt x="5" y="44"/>
                  </a:cubicBezTo>
                  <a:cubicBezTo>
                    <a:pt x="5" y="43"/>
                    <a:pt x="5" y="40"/>
                    <a:pt x="5" y="39"/>
                  </a:cubicBezTo>
                  <a:cubicBezTo>
                    <a:pt x="5" y="38"/>
                    <a:pt x="5" y="37"/>
                    <a:pt x="5" y="36"/>
                  </a:cubicBezTo>
                  <a:cubicBezTo>
                    <a:pt x="5" y="36"/>
                    <a:pt x="5" y="35"/>
                    <a:pt x="5" y="35"/>
                  </a:cubicBezTo>
                  <a:cubicBezTo>
                    <a:pt x="5" y="34"/>
                    <a:pt x="4" y="33"/>
                    <a:pt x="4" y="32"/>
                  </a:cubicBezTo>
                  <a:cubicBezTo>
                    <a:pt x="4" y="31"/>
                    <a:pt x="4" y="30"/>
                    <a:pt x="4" y="29"/>
                  </a:cubicBezTo>
                  <a:cubicBezTo>
                    <a:pt x="4" y="28"/>
                    <a:pt x="3" y="28"/>
                    <a:pt x="2" y="27"/>
                  </a:cubicBezTo>
                  <a:cubicBezTo>
                    <a:pt x="2" y="27"/>
                    <a:pt x="1" y="26"/>
                    <a:pt x="1" y="25"/>
                  </a:cubicBezTo>
                  <a:cubicBezTo>
                    <a:pt x="0" y="25"/>
                    <a:pt x="0" y="24"/>
                    <a:pt x="0" y="24"/>
                  </a:cubicBezTo>
                  <a:cubicBezTo>
                    <a:pt x="0" y="23"/>
                    <a:pt x="1" y="23"/>
                    <a:pt x="2" y="22"/>
                  </a:cubicBezTo>
                  <a:cubicBezTo>
                    <a:pt x="2" y="22"/>
                    <a:pt x="2" y="20"/>
                    <a:pt x="2" y="20"/>
                  </a:cubicBezTo>
                  <a:cubicBezTo>
                    <a:pt x="2" y="19"/>
                    <a:pt x="1" y="16"/>
                    <a:pt x="1" y="15"/>
                  </a:cubicBezTo>
                  <a:cubicBezTo>
                    <a:pt x="1" y="14"/>
                    <a:pt x="1" y="13"/>
                    <a:pt x="2" y="12"/>
                  </a:cubicBezTo>
                  <a:cubicBezTo>
                    <a:pt x="2" y="11"/>
                    <a:pt x="2" y="10"/>
                    <a:pt x="3" y="10"/>
                  </a:cubicBezTo>
                  <a:cubicBezTo>
                    <a:pt x="3" y="10"/>
                    <a:pt x="3" y="10"/>
                    <a:pt x="4" y="10"/>
                  </a:cubicBezTo>
                  <a:cubicBezTo>
                    <a:pt x="5" y="10"/>
                    <a:pt x="7" y="10"/>
                    <a:pt x="8" y="10"/>
                  </a:cubicBezTo>
                  <a:cubicBezTo>
                    <a:pt x="9" y="10"/>
                    <a:pt x="10" y="11"/>
                    <a:pt x="11" y="11"/>
                  </a:cubicBezTo>
                  <a:cubicBezTo>
                    <a:pt x="12" y="11"/>
                    <a:pt x="13" y="12"/>
                    <a:pt x="14" y="12"/>
                  </a:cubicBezTo>
                  <a:cubicBezTo>
                    <a:pt x="14" y="12"/>
                    <a:pt x="15" y="11"/>
                    <a:pt x="15" y="11"/>
                  </a:cubicBezTo>
                  <a:cubicBezTo>
                    <a:pt x="15" y="11"/>
                    <a:pt x="14" y="10"/>
                    <a:pt x="14" y="10"/>
                  </a:cubicBezTo>
                  <a:cubicBezTo>
                    <a:pt x="14" y="9"/>
                    <a:pt x="16" y="10"/>
                    <a:pt x="17" y="10"/>
                  </a:cubicBezTo>
                  <a:cubicBezTo>
                    <a:pt x="17" y="10"/>
                    <a:pt x="18" y="10"/>
                    <a:pt x="18" y="10"/>
                  </a:cubicBezTo>
                  <a:cubicBezTo>
                    <a:pt x="19" y="10"/>
                    <a:pt x="20" y="10"/>
                    <a:pt x="20" y="9"/>
                  </a:cubicBezTo>
                  <a:cubicBezTo>
                    <a:pt x="21" y="9"/>
                    <a:pt x="21" y="8"/>
                    <a:pt x="21" y="8"/>
                  </a:cubicBezTo>
                  <a:cubicBezTo>
                    <a:pt x="21" y="7"/>
                    <a:pt x="22" y="6"/>
                    <a:pt x="23" y="6"/>
                  </a:cubicBezTo>
                  <a:cubicBezTo>
                    <a:pt x="24" y="5"/>
                    <a:pt x="26" y="5"/>
                    <a:pt x="26" y="5"/>
                  </a:cubicBezTo>
                  <a:cubicBezTo>
                    <a:pt x="27" y="4"/>
                    <a:pt x="28" y="4"/>
                    <a:pt x="28" y="3"/>
                  </a:cubicBezTo>
                  <a:cubicBezTo>
                    <a:pt x="28" y="3"/>
                    <a:pt x="28" y="2"/>
                    <a:pt x="28" y="1"/>
                  </a:cubicBezTo>
                  <a:cubicBezTo>
                    <a:pt x="29" y="1"/>
                    <a:pt x="30" y="1"/>
                    <a:pt x="31" y="1"/>
                  </a:cubicBezTo>
                  <a:cubicBezTo>
                    <a:pt x="31" y="2"/>
                    <a:pt x="32" y="2"/>
                    <a:pt x="33" y="2"/>
                  </a:cubicBezTo>
                  <a:cubicBezTo>
                    <a:pt x="34" y="2"/>
                    <a:pt x="35" y="2"/>
                    <a:pt x="36" y="2"/>
                  </a:cubicBezTo>
                  <a:cubicBezTo>
                    <a:pt x="37" y="2"/>
                    <a:pt x="39" y="1"/>
                    <a:pt x="40" y="1"/>
                  </a:cubicBezTo>
                  <a:cubicBezTo>
                    <a:pt x="41" y="1"/>
                    <a:pt x="43" y="1"/>
                    <a:pt x="44" y="1"/>
                  </a:cubicBezTo>
                  <a:cubicBezTo>
                    <a:pt x="44" y="1"/>
                    <a:pt x="45" y="0"/>
                    <a:pt x="45" y="0"/>
                  </a:cubicBezTo>
                  <a:cubicBezTo>
                    <a:pt x="45" y="0"/>
                    <a:pt x="45" y="0"/>
                    <a:pt x="45" y="0"/>
                  </a:cubicBezTo>
                  <a:cubicBezTo>
                    <a:pt x="46" y="1"/>
                    <a:pt x="46" y="2"/>
                    <a:pt x="47" y="2"/>
                  </a:cubicBezTo>
                  <a:cubicBezTo>
                    <a:pt x="47" y="3"/>
                    <a:pt x="48" y="3"/>
                    <a:pt x="48" y="4"/>
                  </a:cubicBezTo>
                  <a:cubicBezTo>
                    <a:pt x="48" y="5"/>
                    <a:pt x="48" y="6"/>
                    <a:pt x="48" y="7"/>
                  </a:cubicBezTo>
                  <a:cubicBezTo>
                    <a:pt x="48" y="8"/>
                    <a:pt x="47" y="9"/>
                    <a:pt x="47" y="10"/>
                  </a:cubicBezTo>
                  <a:cubicBezTo>
                    <a:pt x="47" y="11"/>
                    <a:pt x="47" y="12"/>
                    <a:pt x="47" y="13"/>
                  </a:cubicBezTo>
                  <a:cubicBezTo>
                    <a:pt x="47" y="14"/>
                    <a:pt x="49" y="15"/>
                    <a:pt x="49" y="16"/>
                  </a:cubicBezTo>
                  <a:cubicBezTo>
                    <a:pt x="49" y="16"/>
                    <a:pt x="49" y="16"/>
                    <a:pt x="49" y="1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8" name="Freeform 319"/>
            <p:cNvSpPr>
              <a:spLocks/>
            </p:cNvSpPr>
            <p:nvPr/>
          </p:nvSpPr>
          <p:spPr bwMode="auto">
            <a:xfrm>
              <a:off x="704851" y="2316163"/>
              <a:ext cx="100013" cy="168275"/>
            </a:xfrm>
            <a:custGeom>
              <a:avLst/>
              <a:gdLst/>
              <a:ahLst/>
              <a:cxnLst>
                <a:cxn ang="0">
                  <a:pos x="32" y="88"/>
                </a:cxn>
                <a:cxn ang="0">
                  <a:pos x="27" y="87"/>
                </a:cxn>
                <a:cxn ang="0">
                  <a:pos x="19" y="88"/>
                </a:cxn>
                <a:cxn ang="0">
                  <a:pos x="18" y="86"/>
                </a:cxn>
                <a:cxn ang="0">
                  <a:pos x="14" y="82"/>
                </a:cxn>
                <a:cxn ang="0">
                  <a:pos x="15" y="75"/>
                </a:cxn>
                <a:cxn ang="0">
                  <a:pos x="16" y="69"/>
                </a:cxn>
                <a:cxn ang="0">
                  <a:pos x="12" y="67"/>
                </a:cxn>
                <a:cxn ang="0">
                  <a:pos x="9" y="64"/>
                </a:cxn>
                <a:cxn ang="0">
                  <a:pos x="8" y="57"/>
                </a:cxn>
                <a:cxn ang="0">
                  <a:pos x="10" y="53"/>
                </a:cxn>
                <a:cxn ang="0">
                  <a:pos x="11" y="50"/>
                </a:cxn>
                <a:cxn ang="0">
                  <a:pos x="7" y="50"/>
                </a:cxn>
                <a:cxn ang="0">
                  <a:pos x="3" y="50"/>
                </a:cxn>
                <a:cxn ang="0">
                  <a:pos x="3" y="46"/>
                </a:cxn>
                <a:cxn ang="0">
                  <a:pos x="0" y="42"/>
                </a:cxn>
                <a:cxn ang="0">
                  <a:pos x="2" y="37"/>
                </a:cxn>
                <a:cxn ang="0">
                  <a:pos x="0" y="33"/>
                </a:cxn>
                <a:cxn ang="0">
                  <a:pos x="2" y="32"/>
                </a:cxn>
                <a:cxn ang="0">
                  <a:pos x="8" y="35"/>
                </a:cxn>
                <a:cxn ang="0">
                  <a:pos x="16" y="34"/>
                </a:cxn>
                <a:cxn ang="0">
                  <a:pos x="22" y="29"/>
                </a:cxn>
                <a:cxn ang="0">
                  <a:pos x="22" y="24"/>
                </a:cxn>
                <a:cxn ang="0">
                  <a:pos x="25" y="22"/>
                </a:cxn>
                <a:cxn ang="0">
                  <a:pos x="28" y="19"/>
                </a:cxn>
                <a:cxn ang="0">
                  <a:pos x="28" y="14"/>
                </a:cxn>
                <a:cxn ang="0">
                  <a:pos x="30" y="4"/>
                </a:cxn>
                <a:cxn ang="0">
                  <a:pos x="30" y="0"/>
                </a:cxn>
                <a:cxn ang="0">
                  <a:pos x="34" y="3"/>
                </a:cxn>
                <a:cxn ang="0">
                  <a:pos x="41" y="6"/>
                </a:cxn>
                <a:cxn ang="0">
                  <a:pos x="45" y="7"/>
                </a:cxn>
                <a:cxn ang="0">
                  <a:pos x="43" y="12"/>
                </a:cxn>
                <a:cxn ang="0">
                  <a:pos x="44" y="19"/>
                </a:cxn>
                <a:cxn ang="0">
                  <a:pos x="43" y="22"/>
                </a:cxn>
                <a:cxn ang="0">
                  <a:pos x="46" y="26"/>
                </a:cxn>
                <a:cxn ang="0">
                  <a:pos x="47" y="32"/>
                </a:cxn>
                <a:cxn ang="0">
                  <a:pos x="47" y="36"/>
                </a:cxn>
                <a:cxn ang="0">
                  <a:pos x="47" y="44"/>
                </a:cxn>
                <a:cxn ang="0">
                  <a:pos x="50" y="51"/>
                </a:cxn>
                <a:cxn ang="0">
                  <a:pos x="49" y="56"/>
                </a:cxn>
                <a:cxn ang="0">
                  <a:pos x="51" y="61"/>
                </a:cxn>
                <a:cxn ang="0">
                  <a:pos x="52" y="68"/>
                </a:cxn>
                <a:cxn ang="0">
                  <a:pos x="53" y="70"/>
                </a:cxn>
                <a:cxn ang="0">
                  <a:pos x="52" y="75"/>
                </a:cxn>
                <a:cxn ang="0">
                  <a:pos x="50" y="80"/>
                </a:cxn>
                <a:cxn ang="0">
                  <a:pos x="46" y="84"/>
                </a:cxn>
                <a:cxn ang="0">
                  <a:pos x="42" y="81"/>
                </a:cxn>
                <a:cxn ang="0">
                  <a:pos x="39" y="81"/>
                </a:cxn>
                <a:cxn ang="0">
                  <a:pos x="36" y="87"/>
                </a:cxn>
                <a:cxn ang="0">
                  <a:pos x="34" y="89"/>
                </a:cxn>
              </a:cxnLst>
              <a:rect l="0" t="0" r="r" b="b"/>
              <a:pathLst>
                <a:path w="53" h="89">
                  <a:moveTo>
                    <a:pt x="34" y="89"/>
                  </a:moveTo>
                  <a:cubicBezTo>
                    <a:pt x="33" y="89"/>
                    <a:pt x="32" y="88"/>
                    <a:pt x="32" y="88"/>
                  </a:cubicBezTo>
                  <a:cubicBezTo>
                    <a:pt x="31" y="88"/>
                    <a:pt x="31" y="86"/>
                    <a:pt x="30" y="86"/>
                  </a:cubicBezTo>
                  <a:cubicBezTo>
                    <a:pt x="29" y="86"/>
                    <a:pt x="28" y="87"/>
                    <a:pt x="27" y="87"/>
                  </a:cubicBezTo>
                  <a:cubicBezTo>
                    <a:pt x="26" y="87"/>
                    <a:pt x="25" y="88"/>
                    <a:pt x="24" y="88"/>
                  </a:cubicBezTo>
                  <a:cubicBezTo>
                    <a:pt x="23" y="88"/>
                    <a:pt x="20" y="88"/>
                    <a:pt x="19" y="88"/>
                  </a:cubicBezTo>
                  <a:cubicBezTo>
                    <a:pt x="19" y="88"/>
                    <a:pt x="19" y="88"/>
                    <a:pt x="19" y="88"/>
                  </a:cubicBezTo>
                  <a:cubicBezTo>
                    <a:pt x="18" y="87"/>
                    <a:pt x="18" y="86"/>
                    <a:pt x="18" y="86"/>
                  </a:cubicBezTo>
                  <a:cubicBezTo>
                    <a:pt x="17" y="85"/>
                    <a:pt x="16" y="85"/>
                    <a:pt x="16" y="85"/>
                  </a:cubicBezTo>
                  <a:cubicBezTo>
                    <a:pt x="15" y="84"/>
                    <a:pt x="14" y="82"/>
                    <a:pt x="14" y="82"/>
                  </a:cubicBezTo>
                  <a:cubicBezTo>
                    <a:pt x="14" y="81"/>
                    <a:pt x="15" y="79"/>
                    <a:pt x="15" y="78"/>
                  </a:cubicBezTo>
                  <a:cubicBezTo>
                    <a:pt x="15" y="78"/>
                    <a:pt x="15" y="76"/>
                    <a:pt x="15" y="75"/>
                  </a:cubicBezTo>
                  <a:cubicBezTo>
                    <a:pt x="15" y="74"/>
                    <a:pt x="16" y="73"/>
                    <a:pt x="16" y="72"/>
                  </a:cubicBezTo>
                  <a:cubicBezTo>
                    <a:pt x="16" y="71"/>
                    <a:pt x="16" y="70"/>
                    <a:pt x="16" y="69"/>
                  </a:cubicBezTo>
                  <a:cubicBezTo>
                    <a:pt x="15" y="69"/>
                    <a:pt x="14" y="68"/>
                    <a:pt x="14" y="68"/>
                  </a:cubicBezTo>
                  <a:cubicBezTo>
                    <a:pt x="13" y="68"/>
                    <a:pt x="13" y="67"/>
                    <a:pt x="12" y="67"/>
                  </a:cubicBezTo>
                  <a:cubicBezTo>
                    <a:pt x="12" y="66"/>
                    <a:pt x="11" y="66"/>
                    <a:pt x="10" y="66"/>
                  </a:cubicBezTo>
                  <a:cubicBezTo>
                    <a:pt x="10" y="65"/>
                    <a:pt x="9" y="65"/>
                    <a:pt x="9" y="64"/>
                  </a:cubicBezTo>
                  <a:cubicBezTo>
                    <a:pt x="8" y="64"/>
                    <a:pt x="8" y="62"/>
                    <a:pt x="8" y="61"/>
                  </a:cubicBezTo>
                  <a:cubicBezTo>
                    <a:pt x="8" y="60"/>
                    <a:pt x="8" y="58"/>
                    <a:pt x="8" y="57"/>
                  </a:cubicBezTo>
                  <a:cubicBezTo>
                    <a:pt x="8" y="56"/>
                    <a:pt x="8" y="55"/>
                    <a:pt x="8" y="54"/>
                  </a:cubicBezTo>
                  <a:cubicBezTo>
                    <a:pt x="9" y="54"/>
                    <a:pt x="10" y="53"/>
                    <a:pt x="10" y="53"/>
                  </a:cubicBezTo>
                  <a:cubicBezTo>
                    <a:pt x="10" y="53"/>
                    <a:pt x="11" y="52"/>
                    <a:pt x="11" y="52"/>
                  </a:cubicBezTo>
                  <a:cubicBezTo>
                    <a:pt x="11" y="51"/>
                    <a:pt x="11" y="51"/>
                    <a:pt x="11" y="50"/>
                  </a:cubicBezTo>
                  <a:cubicBezTo>
                    <a:pt x="10" y="50"/>
                    <a:pt x="9" y="49"/>
                    <a:pt x="9" y="49"/>
                  </a:cubicBezTo>
                  <a:cubicBezTo>
                    <a:pt x="8" y="49"/>
                    <a:pt x="7" y="50"/>
                    <a:pt x="7" y="50"/>
                  </a:cubicBezTo>
                  <a:cubicBezTo>
                    <a:pt x="6" y="50"/>
                    <a:pt x="6" y="51"/>
                    <a:pt x="5" y="51"/>
                  </a:cubicBezTo>
                  <a:cubicBezTo>
                    <a:pt x="5" y="51"/>
                    <a:pt x="3" y="51"/>
                    <a:pt x="3" y="50"/>
                  </a:cubicBezTo>
                  <a:cubicBezTo>
                    <a:pt x="2" y="50"/>
                    <a:pt x="2" y="49"/>
                    <a:pt x="2" y="48"/>
                  </a:cubicBezTo>
                  <a:cubicBezTo>
                    <a:pt x="2" y="47"/>
                    <a:pt x="3" y="46"/>
                    <a:pt x="3" y="46"/>
                  </a:cubicBezTo>
                  <a:cubicBezTo>
                    <a:pt x="3" y="45"/>
                    <a:pt x="2" y="44"/>
                    <a:pt x="2" y="43"/>
                  </a:cubicBezTo>
                  <a:cubicBezTo>
                    <a:pt x="2" y="43"/>
                    <a:pt x="1" y="42"/>
                    <a:pt x="0" y="42"/>
                  </a:cubicBezTo>
                  <a:cubicBezTo>
                    <a:pt x="0" y="41"/>
                    <a:pt x="1" y="40"/>
                    <a:pt x="1" y="40"/>
                  </a:cubicBezTo>
                  <a:cubicBezTo>
                    <a:pt x="1" y="39"/>
                    <a:pt x="2" y="38"/>
                    <a:pt x="2" y="37"/>
                  </a:cubicBezTo>
                  <a:cubicBezTo>
                    <a:pt x="2" y="37"/>
                    <a:pt x="2" y="36"/>
                    <a:pt x="2" y="35"/>
                  </a:cubicBezTo>
                  <a:cubicBezTo>
                    <a:pt x="1" y="34"/>
                    <a:pt x="1" y="33"/>
                    <a:pt x="0" y="33"/>
                  </a:cubicBezTo>
                  <a:cubicBezTo>
                    <a:pt x="0" y="32"/>
                    <a:pt x="0" y="32"/>
                    <a:pt x="0" y="31"/>
                  </a:cubicBezTo>
                  <a:cubicBezTo>
                    <a:pt x="1" y="31"/>
                    <a:pt x="2" y="32"/>
                    <a:pt x="2" y="32"/>
                  </a:cubicBezTo>
                  <a:cubicBezTo>
                    <a:pt x="3" y="33"/>
                    <a:pt x="5" y="34"/>
                    <a:pt x="6" y="34"/>
                  </a:cubicBezTo>
                  <a:cubicBezTo>
                    <a:pt x="6" y="35"/>
                    <a:pt x="8" y="35"/>
                    <a:pt x="8" y="35"/>
                  </a:cubicBezTo>
                  <a:cubicBezTo>
                    <a:pt x="10" y="35"/>
                    <a:pt x="12" y="35"/>
                    <a:pt x="13" y="35"/>
                  </a:cubicBezTo>
                  <a:cubicBezTo>
                    <a:pt x="14" y="35"/>
                    <a:pt x="15" y="34"/>
                    <a:pt x="16" y="34"/>
                  </a:cubicBezTo>
                  <a:cubicBezTo>
                    <a:pt x="17" y="33"/>
                    <a:pt x="19" y="32"/>
                    <a:pt x="20" y="31"/>
                  </a:cubicBezTo>
                  <a:cubicBezTo>
                    <a:pt x="21" y="31"/>
                    <a:pt x="22" y="30"/>
                    <a:pt x="22" y="29"/>
                  </a:cubicBezTo>
                  <a:cubicBezTo>
                    <a:pt x="23" y="28"/>
                    <a:pt x="22" y="27"/>
                    <a:pt x="22" y="27"/>
                  </a:cubicBezTo>
                  <a:cubicBezTo>
                    <a:pt x="22" y="26"/>
                    <a:pt x="22" y="25"/>
                    <a:pt x="22" y="24"/>
                  </a:cubicBezTo>
                  <a:cubicBezTo>
                    <a:pt x="22" y="24"/>
                    <a:pt x="23" y="23"/>
                    <a:pt x="23" y="22"/>
                  </a:cubicBezTo>
                  <a:cubicBezTo>
                    <a:pt x="23" y="22"/>
                    <a:pt x="25" y="22"/>
                    <a:pt x="25" y="22"/>
                  </a:cubicBezTo>
                  <a:cubicBezTo>
                    <a:pt x="26" y="22"/>
                    <a:pt x="27" y="22"/>
                    <a:pt x="28" y="22"/>
                  </a:cubicBezTo>
                  <a:cubicBezTo>
                    <a:pt x="28" y="21"/>
                    <a:pt x="28" y="20"/>
                    <a:pt x="28" y="19"/>
                  </a:cubicBezTo>
                  <a:cubicBezTo>
                    <a:pt x="28" y="19"/>
                    <a:pt x="27" y="17"/>
                    <a:pt x="27" y="17"/>
                  </a:cubicBezTo>
                  <a:cubicBezTo>
                    <a:pt x="27" y="16"/>
                    <a:pt x="28" y="15"/>
                    <a:pt x="28" y="14"/>
                  </a:cubicBezTo>
                  <a:cubicBezTo>
                    <a:pt x="29" y="13"/>
                    <a:pt x="29" y="11"/>
                    <a:pt x="29" y="11"/>
                  </a:cubicBezTo>
                  <a:cubicBezTo>
                    <a:pt x="30" y="9"/>
                    <a:pt x="30" y="6"/>
                    <a:pt x="30" y="4"/>
                  </a:cubicBezTo>
                  <a:cubicBezTo>
                    <a:pt x="30" y="3"/>
                    <a:pt x="30" y="2"/>
                    <a:pt x="30" y="1"/>
                  </a:cubicBezTo>
                  <a:cubicBezTo>
                    <a:pt x="30" y="1"/>
                    <a:pt x="30" y="0"/>
                    <a:pt x="30" y="0"/>
                  </a:cubicBezTo>
                  <a:cubicBezTo>
                    <a:pt x="31" y="0"/>
                    <a:pt x="32" y="1"/>
                    <a:pt x="32" y="1"/>
                  </a:cubicBezTo>
                  <a:cubicBezTo>
                    <a:pt x="33" y="2"/>
                    <a:pt x="34" y="3"/>
                    <a:pt x="34" y="3"/>
                  </a:cubicBezTo>
                  <a:cubicBezTo>
                    <a:pt x="35" y="4"/>
                    <a:pt x="36" y="5"/>
                    <a:pt x="37" y="5"/>
                  </a:cubicBezTo>
                  <a:cubicBezTo>
                    <a:pt x="38" y="6"/>
                    <a:pt x="40" y="6"/>
                    <a:pt x="41" y="6"/>
                  </a:cubicBezTo>
                  <a:cubicBezTo>
                    <a:pt x="41" y="7"/>
                    <a:pt x="43" y="7"/>
                    <a:pt x="44" y="7"/>
                  </a:cubicBezTo>
                  <a:cubicBezTo>
                    <a:pt x="44" y="7"/>
                    <a:pt x="44" y="7"/>
                    <a:pt x="45" y="7"/>
                  </a:cubicBezTo>
                  <a:cubicBezTo>
                    <a:pt x="44" y="7"/>
                    <a:pt x="44" y="8"/>
                    <a:pt x="44" y="9"/>
                  </a:cubicBezTo>
                  <a:cubicBezTo>
                    <a:pt x="43" y="10"/>
                    <a:pt x="43" y="11"/>
                    <a:pt x="43" y="12"/>
                  </a:cubicBezTo>
                  <a:cubicBezTo>
                    <a:pt x="43" y="13"/>
                    <a:pt x="44" y="16"/>
                    <a:pt x="44" y="17"/>
                  </a:cubicBezTo>
                  <a:cubicBezTo>
                    <a:pt x="44" y="17"/>
                    <a:pt x="44" y="19"/>
                    <a:pt x="44" y="19"/>
                  </a:cubicBezTo>
                  <a:cubicBezTo>
                    <a:pt x="43" y="20"/>
                    <a:pt x="42" y="20"/>
                    <a:pt x="42" y="21"/>
                  </a:cubicBezTo>
                  <a:cubicBezTo>
                    <a:pt x="42" y="21"/>
                    <a:pt x="42" y="22"/>
                    <a:pt x="43" y="22"/>
                  </a:cubicBezTo>
                  <a:cubicBezTo>
                    <a:pt x="43" y="23"/>
                    <a:pt x="44" y="24"/>
                    <a:pt x="44" y="24"/>
                  </a:cubicBezTo>
                  <a:cubicBezTo>
                    <a:pt x="45" y="25"/>
                    <a:pt x="46" y="25"/>
                    <a:pt x="46" y="26"/>
                  </a:cubicBezTo>
                  <a:cubicBezTo>
                    <a:pt x="46" y="27"/>
                    <a:pt x="46" y="28"/>
                    <a:pt x="46" y="29"/>
                  </a:cubicBezTo>
                  <a:cubicBezTo>
                    <a:pt x="46" y="30"/>
                    <a:pt x="47" y="31"/>
                    <a:pt x="47" y="32"/>
                  </a:cubicBezTo>
                  <a:cubicBezTo>
                    <a:pt x="47" y="32"/>
                    <a:pt x="47" y="33"/>
                    <a:pt x="47" y="33"/>
                  </a:cubicBezTo>
                  <a:cubicBezTo>
                    <a:pt x="47" y="34"/>
                    <a:pt x="47" y="35"/>
                    <a:pt x="47" y="36"/>
                  </a:cubicBezTo>
                  <a:cubicBezTo>
                    <a:pt x="47" y="37"/>
                    <a:pt x="47" y="40"/>
                    <a:pt x="47" y="41"/>
                  </a:cubicBezTo>
                  <a:cubicBezTo>
                    <a:pt x="47" y="42"/>
                    <a:pt x="47" y="43"/>
                    <a:pt x="47" y="44"/>
                  </a:cubicBezTo>
                  <a:cubicBezTo>
                    <a:pt x="47" y="45"/>
                    <a:pt x="48" y="47"/>
                    <a:pt x="48" y="47"/>
                  </a:cubicBezTo>
                  <a:cubicBezTo>
                    <a:pt x="48" y="48"/>
                    <a:pt x="49" y="50"/>
                    <a:pt x="50" y="51"/>
                  </a:cubicBezTo>
                  <a:cubicBezTo>
                    <a:pt x="50" y="51"/>
                    <a:pt x="49" y="53"/>
                    <a:pt x="49" y="53"/>
                  </a:cubicBezTo>
                  <a:cubicBezTo>
                    <a:pt x="48" y="54"/>
                    <a:pt x="48" y="55"/>
                    <a:pt x="49" y="56"/>
                  </a:cubicBezTo>
                  <a:cubicBezTo>
                    <a:pt x="49" y="56"/>
                    <a:pt x="50" y="57"/>
                    <a:pt x="50" y="58"/>
                  </a:cubicBezTo>
                  <a:cubicBezTo>
                    <a:pt x="50" y="58"/>
                    <a:pt x="51" y="60"/>
                    <a:pt x="51" y="61"/>
                  </a:cubicBezTo>
                  <a:cubicBezTo>
                    <a:pt x="51" y="62"/>
                    <a:pt x="51" y="63"/>
                    <a:pt x="51" y="64"/>
                  </a:cubicBezTo>
                  <a:cubicBezTo>
                    <a:pt x="51" y="65"/>
                    <a:pt x="52" y="67"/>
                    <a:pt x="52" y="68"/>
                  </a:cubicBezTo>
                  <a:cubicBezTo>
                    <a:pt x="52" y="69"/>
                    <a:pt x="52" y="69"/>
                    <a:pt x="52" y="69"/>
                  </a:cubicBezTo>
                  <a:cubicBezTo>
                    <a:pt x="53" y="70"/>
                    <a:pt x="53" y="70"/>
                    <a:pt x="53" y="70"/>
                  </a:cubicBezTo>
                  <a:cubicBezTo>
                    <a:pt x="53" y="71"/>
                    <a:pt x="53" y="72"/>
                    <a:pt x="53" y="73"/>
                  </a:cubicBezTo>
                  <a:cubicBezTo>
                    <a:pt x="53" y="73"/>
                    <a:pt x="53" y="74"/>
                    <a:pt x="52" y="75"/>
                  </a:cubicBezTo>
                  <a:cubicBezTo>
                    <a:pt x="52" y="75"/>
                    <a:pt x="52" y="76"/>
                    <a:pt x="51" y="77"/>
                  </a:cubicBezTo>
                  <a:cubicBezTo>
                    <a:pt x="51" y="78"/>
                    <a:pt x="50" y="79"/>
                    <a:pt x="50" y="80"/>
                  </a:cubicBezTo>
                  <a:cubicBezTo>
                    <a:pt x="49" y="81"/>
                    <a:pt x="48" y="82"/>
                    <a:pt x="48" y="83"/>
                  </a:cubicBezTo>
                  <a:cubicBezTo>
                    <a:pt x="47" y="83"/>
                    <a:pt x="46" y="84"/>
                    <a:pt x="46" y="84"/>
                  </a:cubicBezTo>
                  <a:cubicBezTo>
                    <a:pt x="45" y="84"/>
                    <a:pt x="45" y="84"/>
                    <a:pt x="44" y="83"/>
                  </a:cubicBezTo>
                  <a:cubicBezTo>
                    <a:pt x="44" y="83"/>
                    <a:pt x="43" y="82"/>
                    <a:pt x="42" y="81"/>
                  </a:cubicBezTo>
                  <a:cubicBezTo>
                    <a:pt x="42" y="81"/>
                    <a:pt x="41" y="81"/>
                    <a:pt x="41" y="81"/>
                  </a:cubicBezTo>
                  <a:cubicBezTo>
                    <a:pt x="40" y="81"/>
                    <a:pt x="39" y="80"/>
                    <a:pt x="39" y="81"/>
                  </a:cubicBezTo>
                  <a:cubicBezTo>
                    <a:pt x="38" y="81"/>
                    <a:pt x="38" y="83"/>
                    <a:pt x="37" y="84"/>
                  </a:cubicBezTo>
                  <a:cubicBezTo>
                    <a:pt x="37" y="84"/>
                    <a:pt x="36" y="86"/>
                    <a:pt x="36" y="87"/>
                  </a:cubicBezTo>
                  <a:cubicBezTo>
                    <a:pt x="35" y="87"/>
                    <a:pt x="35" y="88"/>
                    <a:pt x="34" y="89"/>
                  </a:cubicBezTo>
                  <a:cubicBezTo>
                    <a:pt x="34" y="89"/>
                    <a:pt x="34" y="89"/>
                    <a:pt x="34" y="89"/>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9" name="Freeform 320"/>
            <p:cNvSpPr>
              <a:spLocks/>
            </p:cNvSpPr>
            <p:nvPr/>
          </p:nvSpPr>
          <p:spPr bwMode="auto">
            <a:xfrm>
              <a:off x="644526" y="2368550"/>
              <a:ext cx="42863" cy="50800"/>
            </a:xfrm>
            <a:custGeom>
              <a:avLst/>
              <a:gdLst/>
              <a:ahLst/>
              <a:cxnLst>
                <a:cxn ang="0">
                  <a:pos x="0" y="27"/>
                </a:cxn>
                <a:cxn ang="0">
                  <a:pos x="1" y="25"/>
                </a:cxn>
                <a:cxn ang="0">
                  <a:pos x="1" y="23"/>
                </a:cxn>
                <a:cxn ang="0">
                  <a:pos x="2" y="20"/>
                </a:cxn>
                <a:cxn ang="0">
                  <a:pos x="2" y="18"/>
                </a:cxn>
                <a:cxn ang="0">
                  <a:pos x="2" y="17"/>
                </a:cxn>
                <a:cxn ang="0">
                  <a:pos x="1" y="16"/>
                </a:cxn>
                <a:cxn ang="0">
                  <a:pos x="1" y="15"/>
                </a:cxn>
                <a:cxn ang="0">
                  <a:pos x="3" y="14"/>
                </a:cxn>
                <a:cxn ang="0">
                  <a:pos x="3" y="12"/>
                </a:cxn>
                <a:cxn ang="0">
                  <a:pos x="3" y="11"/>
                </a:cxn>
                <a:cxn ang="0">
                  <a:pos x="6" y="9"/>
                </a:cxn>
                <a:cxn ang="0">
                  <a:pos x="7" y="8"/>
                </a:cxn>
                <a:cxn ang="0">
                  <a:pos x="9" y="7"/>
                </a:cxn>
                <a:cxn ang="0">
                  <a:pos x="9" y="6"/>
                </a:cxn>
                <a:cxn ang="0">
                  <a:pos x="11" y="6"/>
                </a:cxn>
                <a:cxn ang="0">
                  <a:pos x="13" y="7"/>
                </a:cxn>
                <a:cxn ang="0">
                  <a:pos x="14" y="6"/>
                </a:cxn>
                <a:cxn ang="0">
                  <a:pos x="16" y="5"/>
                </a:cxn>
                <a:cxn ang="0">
                  <a:pos x="18" y="5"/>
                </a:cxn>
                <a:cxn ang="0">
                  <a:pos x="19" y="4"/>
                </a:cxn>
                <a:cxn ang="0">
                  <a:pos x="20" y="3"/>
                </a:cxn>
                <a:cxn ang="0">
                  <a:pos x="22" y="0"/>
                </a:cxn>
                <a:cxn ang="0">
                  <a:pos x="23" y="0"/>
                </a:cxn>
                <a:cxn ang="0">
                  <a:pos x="23" y="1"/>
                </a:cxn>
                <a:cxn ang="0">
                  <a:pos x="22" y="3"/>
                </a:cxn>
                <a:cxn ang="0">
                  <a:pos x="21" y="5"/>
                </a:cxn>
                <a:cxn ang="0">
                  <a:pos x="20" y="7"/>
                </a:cxn>
                <a:cxn ang="0">
                  <a:pos x="18" y="9"/>
                </a:cxn>
                <a:cxn ang="0">
                  <a:pos x="17" y="11"/>
                </a:cxn>
                <a:cxn ang="0">
                  <a:pos x="14" y="13"/>
                </a:cxn>
                <a:cxn ang="0">
                  <a:pos x="11" y="16"/>
                </a:cxn>
                <a:cxn ang="0">
                  <a:pos x="10" y="18"/>
                </a:cxn>
                <a:cxn ang="0">
                  <a:pos x="8" y="20"/>
                </a:cxn>
                <a:cxn ang="0">
                  <a:pos x="6" y="22"/>
                </a:cxn>
                <a:cxn ang="0">
                  <a:pos x="4" y="25"/>
                </a:cxn>
                <a:cxn ang="0">
                  <a:pos x="2" y="26"/>
                </a:cxn>
                <a:cxn ang="0">
                  <a:pos x="0" y="27"/>
                </a:cxn>
                <a:cxn ang="0">
                  <a:pos x="0" y="27"/>
                </a:cxn>
                <a:cxn ang="0">
                  <a:pos x="0" y="27"/>
                </a:cxn>
              </a:cxnLst>
              <a:rect l="0" t="0" r="r" b="b"/>
              <a:pathLst>
                <a:path w="23" h="27">
                  <a:moveTo>
                    <a:pt x="0" y="27"/>
                  </a:moveTo>
                  <a:cubicBezTo>
                    <a:pt x="0" y="27"/>
                    <a:pt x="1" y="26"/>
                    <a:pt x="1" y="25"/>
                  </a:cubicBezTo>
                  <a:cubicBezTo>
                    <a:pt x="1" y="25"/>
                    <a:pt x="1" y="23"/>
                    <a:pt x="1" y="23"/>
                  </a:cubicBezTo>
                  <a:cubicBezTo>
                    <a:pt x="1" y="22"/>
                    <a:pt x="1" y="20"/>
                    <a:pt x="2" y="20"/>
                  </a:cubicBezTo>
                  <a:cubicBezTo>
                    <a:pt x="2" y="19"/>
                    <a:pt x="2" y="19"/>
                    <a:pt x="2" y="18"/>
                  </a:cubicBezTo>
                  <a:cubicBezTo>
                    <a:pt x="2" y="18"/>
                    <a:pt x="2" y="17"/>
                    <a:pt x="2" y="17"/>
                  </a:cubicBezTo>
                  <a:cubicBezTo>
                    <a:pt x="2" y="17"/>
                    <a:pt x="1" y="16"/>
                    <a:pt x="1" y="16"/>
                  </a:cubicBezTo>
                  <a:cubicBezTo>
                    <a:pt x="1" y="16"/>
                    <a:pt x="1" y="15"/>
                    <a:pt x="1" y="15"/>
                  </a:cubicBezTo>
                  <a:cubicBezTo>
                    <a:pt x="1" y="15"/>
                    <a:pt x="2" y="14"/>
                    <a:pt x="3" y="14"/>
                  </a:cubicBezTo>
                  <a:cubicBezTo>
                    <a:pt x="3" y="14"/>
                    <a:pt x="3" y="12"/>
                    <a:pt x="3" y="12"/>
                  </a:cubicBezTo>
                  <a:cubicBezTo>
                    <a:pt x="3" y="11"/>
                    <a:pt x="3" y="11"/>
                    <a:pt x="3" y="11"/>
                  </a:cubicBezTo>
                  <a:cubicBezTo>
                    <a:pt x="4" y="10"/>
                    <a:pt x="6" y="10"/>
                    <a:pt x="6" y="9"/>
                  </a:cubicBezTo>
                  <a:cubicBezTo>
                    <a:pt x="6" y="9"/>
                    <a:pt x="7" y="8"/>
                    <a:pt x="7" y="8"/>
                  </a:cubicBezTo>
                  <a:cubicBezTo>
                    <a:pt x="7" y="8"/>
                    <a:pt x="9" y="8"/>
                    <a:pt x="9" y="7"/>
                  </a:cubicBezTo>
                  <a:cubicBezTo>
                    <a:pt x="9" y="7"/>
                    <a:pt x="9" y="6"/>
                    <a:pt x="9" y="6"/>
                  </a:cubicBezTo>
                  <a:cubicBezTo>
                    <a:pt x="9" y="5"/>
                    <a:pt x="10" y="6"/>
                    <a:pt x="11" y="6"/>
                  </a:cubicBezTo>
                  <a:cubicBezTo>
                    <a:pt x="11" y="6"/>
                    <a:pt x="12" y="7"/>
                    <a:pt x="13" y="7"/>
                  </a:cubicBezTo>
                  <a:cubicBezTo>
                    <a:pt x="13" y="7"/>
                    <a:pt x="14" y="7"/>
                    <a:pt x="14" y="6"/>
                  </a:cubicBezTo>
                  <a:cubicBezTo>
                    <a:pt x="15" y="6"/>
                    <a:pt x="15" y="5"/>
                    <a:pt x="16" y="5"/>
                  </a:cubicBezTo>
                  <a:cubicBezTo>
                    <a:pt x="16" y="5"/>
                    <a:pt x="17" y="5"/>
                    <a:pt x="18" y="5"/>
                  </a:cubicBezTo>
                  <a:cubicBezTo>
                    <a:pt x="18" y="5"/>
                    <a:pt x="18" y="4"/>
                    <a:pt x="19" y="4"/>
                  </a:cubicBezTo>
                  <a:cubicBezTo>
                    <a:pt x="19" y="4"/>
                    <a:pt x="20" y="3"/>
                    <a:pt x="20" y="3"/>
                  </a:cubicBezTo>
                  <a:cubicBezTo>
                    <a:pt x="21" y="2"/>
                    <a:pt x="21" y="1"/>
                    <a:pt x="22" y="0"/>
                  </a:cubicBezTo>
                  <a:cubicBezTo>
                    <a:pt x="22" y="0"/>
                    <a:pt x="23" y="0"/>
                    <a:pt x="23" y="0"/>
                  </a:cubicBezTo>
                  <a:cubicBezTo>
                    <a:pt x="23" y="0"/>
                    <a:pt x="23" y="1"/>
                    <a:pt x="23" y="1"/>
                  </a:cubicBezTo>
                  <a:cubicBezTo>
                    <a:pt x="23" y="2"/>
                    <a:pt x="22" y="3"/>
                    <a:pt x="22" y="3"/>
                  </a:cubicBezTo>
                  <a:cubicBezTo>
                    <a:pt x="22" y="4"/>
                    <a:pt x="21" y="5"/>
                    <a:pt x="21" y="5"/>
                  </a:cubicBezTo>
                  <a:cubicBezTo>
                    <a:pt x="21" y="6"/>
                    <a:pt x="20" y="7"/>
                    <a:pt x="20" y="7"/>
                  </a:cubicBezTo>
                  <a:cubicBezTo>
                    <a:pt x="19" y="8"/>
                    <a:pt x="18" y="9"/>
                    <a:pt x="18" y="9"/>
                  </a:cubicBezTo>
                  <a:cubicBezTo>
                    <a:pt x="17" y="10"/>
                    <a:pt x="17" y="11"/>
                    <a:pt x="17" y="11"/>
                  </a:cubicBezTo>
                  <a:cubicBezTo>
                    <a:pt x="16" y="12"/>
                    <a:pt x="15" y="13"/>
                    <a:pt x="14" y="13"/>
                  </a:cubicBezTo>
                  <a:cubicBezTo>
                    <a:pt x="13" y="14"/>
                    <a:pt x="12" y="15"/>
                    <a:pt x="11" y="16"/>
                  </a:cubicBezTo>
                  <a:cubicBezTo>
                    <a:pt x="11" y="17"/>
                    <a:pt x="10" y="18"/>
                    <a:pt x="10" y="18"/>
                  </a:cubicBezTo>
                  <a:cubicBezTo>
                    <a:pt x="10" y="19"/>
                    <a:pt x="9" y="20"/>
                    <a:pt x="8" y="20"/>
                  </a:cubicBezTo>
                  <a:cubicBezTo>
                    <a:pt x="7" y="21"/>
                    <a:pt x="6" y="22"/>
                    <a:pt x="6" y="22"/>
                  </a:cubicBezTo>
                  <a:cubicBezTo>
                    <a:pt x="5" y="23"/>
                    <a:pt x="5" y="24"/>
                    <a:pt x="4" y="25"/>
                  </a:cubicBezTo>
                  <a:cubicBezTo>
                    <a:pt x="4" y="25"/>
                    <a:pt x="3" y="26"/>
                    <a:pt x="2" y="26"/>
                  </a:cubicBezTo>
                  <a:cubicBezTo>
                    <a:pt x="1" y="26"/>
                    <a:pt x="0" y="27"/>
                    <a:pt x="0" y="27"/>
                  </a:cubicBezTo>
                  <a:cubicBezTo>
                    <a:pt x="0" y="27"/>
                    <a:pt x="0" y="27"/>
                    <a:pt x="0" y="27"/>
                  </a:cubicBezTo>
                  <a:cubicBezTo>
                    <a:pt x="0" y="27"/>
                    <a:pt x="0" y="27"/>
                    <a:pt x="0" y="2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0" name="Freeform 321"/>
            <p:cNvSpPr>
              <a:spLocks/>
            </p:cNvSpPr>
            <p:nvPr/>
          </p:nvSpPr>
          <p:spPr bwMode="auto">
            <a:xfrm>
              <a:off x="652463" y="2374900"/>
              <a:ext cx="88900" cy="109538"/>
            </a:xfrm>
            <a:custGeom>
              <a:avLst/>
              <a:gdLst/>
              <a:ahLst/>
              <a:cxnLst>
                <a:cxn ang="0">
                  <a:pos x="47" y="57"/>
                </a:cxn>
                <a:cxn ang="0">
                  <a:pos x="41" y="58"/>
                </a:cxn>
                <a:cxn ang="0">
                  <a:pos x="36" y="56"/>
                </a:cxn>
                <a:cxn ang="0">
                  <a:pos x="34" y="51"/>
                </a:cxn>
                <a:cxn ang="0">
                  <a:pos x="31" y="48"/>
                </a:cxn>
                <a:cxn ang="0">
                  <a:pos x="28" y="50"/>
                </a:cxn>
                <a:cxn ang="0">
                  <a:pos x="24" y="47"/>
                </a:cxn>
                <a:cxn ang="0">
                  <a:pos x="24" y="43"/>
                </a:cxn>
                <a:cxn ang="0">
                  <a:pos x="27" y="41"/>
                </a:cxn>
                <a:cxn ang="0">
                  <a:pos x="23" y="40"/>
                </a:cxn>
                <a:cxn ang="0">
                  <a:pos x="16" y="41"/>
                </a:cxn>
                <a:cxn ang="0">
                  <a:pos x="15" y="37"/>
                </a:cxn>
                <a:cxn ang="0">
                  <a:pos x="17" y="34"/>
                </a:cxn>
                <a:cxn ang="0">
                  <a:pos x="17" y="30"/>
                </a:cxn>
                <a:cxn ang="0">
                  <a:pos x="13" y="30"/>
                </a:cxn>
                <a:cxn ang="0">
                  <a:pos x="7" y="32"/>
                </a:cxn>
                <a:cxn ang="0">
                  <a:pos x="1" y="28"/>
                </a:cxn>
                <a:cxn ang="0">
                  <a:pos x="0" y="25"/>
                </a:cxn>
                <a:cxn ang="0">
                  <a:pos x="1" y="23"/>
                </a:cxn>
                <a:cxn ang="0">
                  <a:pos x="4" y="19"/>
                </a:cxn>
                <a:cxn ang="0">
                  <a:pos x="8" y="16"/>
                </a:cxn>
                <a:cxn ang="0">
                  <a:pos x="12" y="11"/>
                </a:cxn>
                <a:cxn ang="0">
                  <a:pos x="16" y="6"/>
                </a:cxn>
                <a:cxn ang="0">
                  <a:pos x="21" y="2"/>
                </a:cxn>
                <a:cxn ang="0">
                  <a:pos x="28" y="0"/>
                </a:cxn>
                <a:cxn ang="0">
                  <a:pos x="28" y="2"/>
                </a:cxn>
                <a:cxn ang="0">
                  <a:pos x="30" y="6"/>
                </a:cxn>
                <a:cxn ang="0">
                  <a:pos x="28" y="11"/>
                </a:cxn>
                <a:cxn ang="0">
                  <a:pos x="31" y="15"/>
                </a:cxn>
                <a:cxn ang="0">
                  <a:pos x="31" y="19"/>
                </a:cxn>
                <a:cxn ang="0">
                  <a:pos x="35" y="19"/>
                </a:cxn>
                <a:cxn ang="0">
                  <a:pos x="39" y="19"/>
                </a:cxn>
                <a:cxn ang="0">
                  <a:pos x="38" y="22"/>
                </a:cxn>
                <a:cxn ang="0">
                  <a:pos x="36" y="26"/>
                </a:cxn>
                <a:cxn ang="0">
                  <a:pos x="37" y="33"/>
                </a:cxn>
                <a:cxn ang="0">
                  <a:pos x="40" y="36"/>
                </a:cxn>
                <a:cxn ang="0">
                  <a:pos x="44" y="38"/>
                </a:cxn>
                <a:cxn ang="0">
                  <a:pos x="43" y="44"/>
                </a:cxn>
                <a:cxn ang="0">
                  <a:pos x="42" y="51"/>
                </a:cxn>
                <a:cxn ang="0">
                  <a:pos x="46" y="55"/>
                </a:cxn>
              </a:cxnLst>
              <a:rect l="0" t="0" r="r" b="b"/>
              <a:pathLst>
                <a:path w="47" h="58">
                  <a:moveTo>
                    <a:pt x="46" y="55"/>
                  </a:moveTo>
                  <a:cubicBezTo>
                    <a:pt x="46" y="55"/>
                    <a:pt x="46" y="56"/>
                    <a:pt x="47" y="57"/>
                  </a:cubicBezTo>
                  <a:cubicBezTo>
                    <a:pt x="46" y="57"/>
                    <a:pt x="44" y="57"/>
                    <a:pt x="44" y="57"/>
                  </a:cubicBezTo>
                  <a:cubicBezTo>
                    <a:pt x="43" y="57"/>
                    <a:pt x="42" y="58"/>
                    <a:pt x="41" y="58"/>
                  </a:cubicBezTo>
                  <a:cubicBezTo>
                    <a:pt x="40" y="58"/>
                    <a:pt x="38" y="58"/>
                    <a:pt x="38" y="57"/>
                  </a:cubicBezTo>
                  <a:cubicBezTo>
                    <a:pt x="37" y="57"/>
                    <a:pt x="36" y="56"/>
                    <a:pt x="36" y="56"/>
                  </a:cubicBezTo>
                  <a:cubicBezTo>
                    <a:pt x="35" y="55"/>
                    <a:pt x="34" y="55"/>
                    <a:pt x="34" y="54"/>
                  </a:cubicBezTo>
                  <a:cubicBezTo>
                    <a:pt x="34" y="53"/>
                    <a:pt x="34" y="52"/>
                    <a:pt x="34" y="51"/>
                  </a:cubicBezTo>
                  <a:cubicBezTo>
                    <a:pt x="34" y="50"/>
                    <a:pt x="34" y="49"/>
                    <a:pt x="33" y="48"/>
                  </a:cubicBezTo>
                  <a:cubicBezTo>
                    <a:pt x="33" y="48"/>
                    <a:pt x="32" y="48"/>
                    <a:pt x="31" y="48"/>
                  </a:cubicBezTo>
                  <a:cubicBezTo>
                    <a:pt x="31" y="48"/>
                    <a:pt x="30" y="49"/>
                    <a:pt x="30" y="49"/>
                  </a:cubicBezTo>
                  <a:cubicBezTo>
                    <a:pt x="29" y="50"/>
                    <a:pt x="28" y="50"/>
                    <a:pt x="28" y="50"/>
                  </a:cubicBezTo>
                  <a:cubicBezTo>
                    <a:pt x="27" y="49"/>
                    <a:pt x="26" y="49"/>
                    <a:pt x="26" y="49"/>
                  </a:cubicBezTo>
                  <a:cubicBezTo>
                    <a:pt x="25" y="48"/>
                    <a:pt x="24" y="47"/>
                    <a:pt x="24" y="47"/>
                  </a:cubicBezTo>
                  <a:cubicBezTo>
                    <a:pt x="24" y="47"/>
                    <a:pt x="23" y="46"/>
                    <a:pt x="23" y="45"/>
                  </a:cubicBezTo>
                  <a:cubicBezTo>
                    <a:pt x="23" y="44"/>
                    <a:pt x="24" y="43"/>
                    <a:pt x="24" y="43"/>
                  </a:cubicBezTo>
                  <a:cubicBezTo>
                    <a:pt x="25" y="43"/>
                    <a:pt x="26" y="43"/>
                    <a:pt x="26" y="43"/>
                  </a:cubicBezTo>
                  <a:cubicBezTo>
                    <a:pt x="27" y="42"/>
                    <a:pt x="27" y="42"/>
                    <a:pt x="27" y="41"/>
                  </a:cubicBezTo>
                  <a:cubicBezTo>
                    <a:pt x="27" y="41"/>
                    <a:pt x="26" y="40"/>
                    <a:pt x="25" y="40"/>
                  </a:cubicBezTo>
                  <a:cubicBezTo>
                    <a:pt x="24" y="40"/>
                    <a:pt x="23" y="40"/>
                    <a:pt x="23" y="40"/>
                  </a:cubicBezTo>
                  <a:cubicBezTo>
                    <a:pt x="22" y="40"/>
                    <a:pt x="21" y="41"/>
                    <a:pt x="20" y="41"/>
                  </a:cubicBezTo>
                  <a:cubicBezTo>
                    <a:pt x="19" y="41"/>
                    <a:pt x="17" y="41"/>
                    <a:pt x="16" y="41"/>
                  </a:cubicBezTo>
                  <a:cubicBezTo>
                    <a:pt x="16" y="41"/>
                    <a:pt x="15" y="40"/>
                    <a:pt x="15" y="40"/>
                  </a:cubicBezTo>
                  <a:cubicBezTo>
                    <a:pt x="15" y="39"/>
                    <a:pt x="15" y="38"/>
                    <a:pt x="15" y="37"/>
                  </a:cubicBezTo>
                  <a:cubicBezTo>
                    <a:pt x="15" y="37"/>
                    <a:pt x="16" y="36"/>
                    <a:pt x="16" y="36"/>
                  </a:cubicBezTo>
                  <a:cubicBezTo>
                    <a:pt x="17" y="35"/>
                    <a:pt x="17" y="34"/>
                    <a:pt x="17" y="34"/>
                  </a:cubicBezTo>
                  <a:cubicBezTo>
                    <a:pt x="18" y="33"/>
                    <a:pt x="18" y="32"/>
                    <a:pt x="18" y="32"/>
                  </a:cubicBezTo>
                  <a:cubicBezTo>
                    <a:pt x="18" y="31"/>
                    <a:pt x="17" y="31"/>
                    <a:pt x="17" y="30"/>
                  </a:cubicBezTo>
                  <a:cubicBezTo>
                    <a:pt x="17" y="30"/>
                    <a:pt x="16" y="30"/>
                    <a:pt x="15" y="30"/>
                  </a:cubicBezTo>
                  <a:cubicBezTo>
                    <a:pt x="14" y="30"/>
                    <a:pt x="13" y="30"/>
                    <a:pt x="13" y="30"/>
                  </a:cubicBezTo>
                  <a:cubicBezTo>
                    <a:pt x="12" y="30"/>
                    <a:pt x="10" y="31"/>
                    <a:pt x="10" y="32"/>
                  </a:cubicBezTo>
                  <a:cubicBezTo>
                    <a:pt x="9" y="32"/>
                    <a:pt x="8" y="32"/>
                    <a:pt x="7" y="32"/>
                  </a:cubicBezTo>
                  <a:cubicBezTo>
                    <a:pt x="6" y="31"/>
                    <a:pt x="5" y="31"/>
                    <a:pt x="4" y="30"/>
                  </a:cubicBezTo>
                  <a:cubicBezTo>
                    <a:pt x="3" y="30"/>
                    <a:pt x="2" y="29"/>
                    <a:pt x="1" y="28"/>
                  </a:cubicBezTo>
                  <a:cubicBezTo>
                    <a:pt x="1" y="28"/>
                    <a:pt x="1" y="26"/>
                    <a:pt x="0" y="26"/>
                  </a:cubicBezTo>
                  <a:cubicBezTo>
                    <a:pt x="0" y="26"/>
                    <a:pt x="0" y="26"/>
                    <a:pt x="0" y="25"/>
                  </a:cubicBezTo>
                  <a:cubicBezTo>
                    <a:pt x="0" y="25"/>
                    <a:pt x="0" y="25"/>
                    <a:pt x="0" y="25"/>
                  </a:cubicBezTo>
                  <a:cubicBezTo>
                    <a:pt x="1" y="24"/>
                    <a:pt x="1" y="23"/>
                    <a:pt x="1" y="23"/>
                  </a:cubicBezTo>
                  <a:cubicBezTo>
                    <a:pt x="2" y="23"/>
                    <a:pt x="3" y="22"/>
                    <a:pt x="3" y="21"/>
                  </a:cubicBezTo>
                  <a:cubicBezTo>
                    <a:pt x="3" y="21"/>
                    <a:pt x="4" y="20"/>
                    <a:pt x="4" y="19"/>
                  </a:cubicBezTo>
                  <a:cubicBezTo>
                    <a:pt x="5" y="19"/>
                    <a:pt x="6" y="18"/>
                    <a:pt x="7" y="18"/>
                  </a:cubicBezTo>
                  <a:cubicBezTo>
                    <a:pt x="7" y="17"/>
                    <a:pt x="8" y="16"/>
                    <a:pt x="8" y="16"/>
                  </a:cubicBezTo>
                  <a:cubicBezTo>
                    <a:pt x="8" y="15"/>
                    <a:pt x="9" y="14"/>
                    <a:pt x="9" y="14"/>
                  </a:cubicBezTo>
                  <a:cubicBezTo>
                    <a:pt x="10" y="13"/>
                    <a:pt x="11" y="12"/>
                    <a:pt x="12" y="11"/>
                  </a:cubicBezTo>
                  <a:cubicBezTo>
                    <a:pt x="12" y="10"/>
                    <a:pt x="13" y="9"/>
                    <a:pt x="14" y="8"/>
                  </a:cubicBezTo>
                  <a:cubicBezTo>
                    <a:pt x="14" y="8"/>
                    <a:pt x="15" y="7"/>
                    <a:pt x="16" y="6"/>
                  </a:cubicBezTo>
                  <a:cubicBezTo>
                    <a:pt x="16" y="6"/>
                    <a:pt x="17" y="5"/>
                    <a:pt x="18" y="4"/>
                  </a:cubicBezTo>
                  <a:cubicBezTo>
                    <a:pt x="19" y="4"/>
                    <a:pt x="20" y="3"/>
                    <a:pt x="21" y="2"/>
                  </a:cubicBezTo>
                  <a:cubicBezTo>
                    <a:pt x="22" y="2"/>
                    <a:pt x="23" y="1"/>
                    <a:pt x="24" y="1"/>
                  </a:cubicBezTo>
                  <a:cubicBezTo>
                    <a:pt x="25" y="1"/>
                    <a:pt x="27" y="0"/>
                    <a:pt x="28" y="0"/>
                  </a:cubicBezTo>
                  <a:cubicBezTo>
                    <a:pt x="28" y="0"/>
                    <a:pt x="28" y="0"/>
                    <a:pt x="28" y="0"/>
                  </a:cubicBezTo>
                  <a:cubicBezTo>
                    <a:pt x="28" y="1"/>
                    <a:pt x="28" y="1"/>
                    <a:pt x="28" y="2"/>
                  </a:cubicBezTo>
                  <a:cubicBezTo>
                    <a:pt x="29" y="2"/>
                    <a:pt x="29" y="3"/>
                    <a:pt x="30" y="4"/>
                  </a:cubicBezTo>
                  <a:cubicBezTo>
                    <a:pt x="30" y="5"/>
                    <a:pt x="30" y="6"/>
                    <a:pt x="30" y="6"/>
                  </a:cubicBezTo>
                  <a:cubicBezTo>
                    <a:pt x="30" y="7"/>
                    <a:pt x="29" y="8"/>
                    <a:pt x="29" y="9"/>
                  </a:cubicBezTo>
                  <a:cubicBezTo>
                    <a:pt x="29" y="9"/>
                    <a:pt x="28" y="10"/>
                    <a:pt x="28" y="11"/>
                  </a:cubicBezTo>
                  <a:cubicBezTo>
                    <a:pt x="29" y="11"/>
                    <a:pt x="30" y="12"/>
                    <a:pt x="30" y="12"/>
                  </a:cubicBezTo>
                  <a:cubicBezTo>
                    <a:pt x="30" y="13"/>
                    <a:pt x="31" y="14"/>
                    <a:pt x="31" y="15"/>
                  </a:cubicBezTo>
                  <a:cubicBezTo>
                    <a:pt x="31" y="15"/>
                    <a:pt x="30" y="16"/>
                    <a:pt x="30" y="17"/>
                  </a:cubicBezTo>
                  <a:cubicBezTo>
                    <a:pt x="30" y="18"/>
                    <a:pt x="30" y="19"/>
                    <a:pt x="31" y="19"/>
                  </a:cubicBezTo>
                  <a:cubicBezTo>
                    <a:pt x="31" y="20"/>
                    <a:pt x="33" y="20"/>
                    <a:pt x="33" y="20"/>
                  </a:cubicBezTo>
                  <a:cubicBezTo>
                    <a:pt x="34" y="20"/>
                    <a:pt x="34" y="19"/>
                    <a:pt x="35" y="19"/>
                  </a:cubicBezTo>
                  <a:cubicBezTo>
                    <a:pt x="35" y="19"/>
                    <a:pt x="36" y="18"/>
                    <a:pt x="37" y="18"/>
                  </a:cubicBezTo>
                  <a:cubicBezTo>
                    <a:pt x="37" y="18"/>
                    <a:pt x="38" y="19"/>
                    <a:pt x="39" y="19"/>
                  </a:cubicBezTo>
                  <a:cubicBezTo>
                    <a:pt x="39" y="20"/>
                    <a:pt x="39" y="20"/>
                    <a:pt x="39" y="21"/>
                  </a:cubicBezTo>
                  <a:cubicBezTo>
                    <a:pt x="39" y="21"/>
                    <a:pt x="38" y="22"/>
                    <a:pt x="38" y="22"/>
                  </a:cubicBezTo>
                  <a:cubicBezTo>
                    <a:pt x="38" y="22"/>
                    <a:pt x="37" y="23"/>
                    <a:pt x="36" y="23"/>
                  </a:cubicBezTo>
                  <a:cubicBezTo>
                    <a:pt x="36" y="24"/>
                    <a:pt x="36" y="25"/>
                    <a:pt x="36" y="26"/>
                  </a:cubicBezTo>
                  <a:cubicBezTo>
                    <a:pt x="36" y="27"/>
                    <a:pt x="36" y="29"/>
                    <a:pt x="36" y="30"/>
                  </a:cubicBezTo>
                  <a:cubicBezTo>
                    <a:pt x="36" y="31"/>
                    <a:pt x="36" y="33"/>
                    <a:pt x="37" y="33"/>
                  </a:cubicBezTo>
                  <a:cubicBezTo>
                    <a:pt x="37" y="34"/>
                    <a:pt x="38" y="34"/>
                    <a:pt x="38" y="35"/>
                  </a:cubicBezTo>
                  <a:cubicBezTo>
                    <a:pt x="39" y="35"/>
                    <a:pt x="40" y="35"/>
                    <a:pt x="40" y="36"/>
                  </a:cubicBezTo>
                  <a:cubicBezTo>
                    <a:pt x="41" y="36"/>
                    <a:pt x="41" y="37"/>
                    <a:pt x="42" y="37"/>
                  </a:cubicBezTo>
                  <a:cubicBezTo>
                    <a:pt x="42" y="37"/>
                    <a:pt x="43" y="38"/>
                    <a:pt x="44" y="38"/>
                  </a:cubicBezTo>
                  <a:cubicBezTo>
                    <a:pt x="44" y="39"/>
                    <a:pt x="44" y="40"/>
                    <a:pt x="44" y="41"/>
                  </a:cubicBezTo>
                  <a:cubicBezTo>
                    <a:pt x="44" y="42"/>
                    <a:pt x="43" y="43"/>
                    <a:pt x="43" y="44"/>
                  </a:cubicBezTo>
                  <a:cubicBezTo>
                    <a:pt x="43" y="45"/>
                    <a:pt x="43" y="47"/>
                    <a:pt x="43" y="47"/>
                  </a:cubicBezTo>
                  <a:cubicBezTo>
                    <a:pt x="43" y="48"/>
                    <a:pt x="42" y="50"/>
                    <a:pt x="42" y="51"/>
                  </a:cubicBezTo>
                  <a:cubicBezTo>
                    <a:pt x="42" y="51"/>
                    <a:pt x="43" y="53"/>
                    <a:pt x="44" y="54"/>
                  </a:cubicBezTo>
                  <a:cubicBezTo>
                    <a:pt x="44" y="54"/>
                    <a:pt x="45" y="54"/>
                    <a:pt x="46" y="5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1" name="Freeform 322"/>
            <p:cNvSpPr>
              <a:spLocks/>
            </p:cNvSpPr>
            <p:nvPr/>
          </p:nvSpPr>
          <p:spPr bwMode="auto">
            <a:xfrm>
              <a:off x="563563" y="2495550"/>
              <a:ext cx="204788" cy="161925"/>
            </a:xfrm>
            <a:custGeom>
              <a:avLst/>
              <a:gdLst/>
              <a:ahLst/>
              <a:cxnLst>
                <a:cxn ang="0">
                  <a:pos x="38" y="76"/>
                </a:cxn>
                <a:cxn ang="0">
                  <a:pos x="35" y="79"/>
                </a:cxn>
                <a:cxn ang="0">
                  <a:pos x="25" y="84"/>
                </a:cxn>
                <a:cxn ang="0">
                  <a:pos x="16" y="83"/>
                </a:cxn>
                <a:cxn ang="0">
                  <a:pos x="9" y="74"/>
                </a:cxn>
                <a:cxn ang="0">
                  <a:pos x="13" y="63"/>
                </a:cxn>
                <a:cxn ang="0">
                  <a:pos x="16" y="54"/>
                </a:cxn>
                <a:cxn ang="0">
                  <a:pos x="21" y="51"/>
                </a:cxn>
                <a:cxn ang="0">
                  <a:pos x="17" y="48"/>
                </a:cxn>
                <a:cxn ang="0">
                  <a:pos x="10" y="45"/>
                </a:cxn>
                <a:cxn ang="0">
                  <a:pos x="4" y="44"/>
                </a:cxn>
                <a:cxn ang="0">
                  <a:pos x="0" y="37"/>
                </a:cxn>
                <a:cxn ang="0">
                  <a:pos x="1" y="35"/>
                </a:cxn>
                <a:cxn ang="0">
                  <a:pos x="7" y="31"/>
                </a:cxn>
                <a:cxn ang="0">
                  <a:pos x="12" y="29"/>
                </a:cxn>
                <a:cxn ang="0">
                  <a:pos x="18" y="26"/>
                </a:cxn>
                <a:cxn ang="0">
                  <a:pos x="23" y="29"/>
                </a:cxn>
                <a:cxn ang="0">
                  <a:pos x="29" y="30"/>
                </a:cxn>
                <a:cxn ang="0">
                  <a:pos x="35" y="25"/>
                </a:cxn>
                <a:cxn ang="0">
                  <a:pos x="43" y="17"/>
                </a:cxn>
                <a:cxn ang="0">
                  <a:pos x="51" y="14"/>
                </a:cxn>
                <a:cxn ang="0">
                  <a:pos x="54" y="9"/>
                </a:cxn>
                <a:cxn ang="0">
                  <a:pos x="58" y="4"/>
                </a:cxn>
                <a:cxn ang="0">
                  <a:pos x="59" y="9"/>
                </a:cxn>
                <a:cxn ang="0">
                  <a:pos x="63" y="6"/>
                </a:cxn>
                <a:cxn ang="0">
                  <a:pos x="70" y="6"/>
                </a:cxn>
                <a:cxn ang="0">
                  <a:pos x="79" y="6"/>
                </a:cxn>
                <a:cxn ang="0">
                  <a:pos x="90" y="2"/>
                </a:cxn>
                <a:cxn ang="0">
                  <a:pos x="100" y="1"/>
                </a:cxn>
                <a:cxn ang="0">
                  <a:pos x="107" y="2"/>
                </a:cxn>
                <a:cxn ang="0">
                  <a:pos x="105" y="6"/>
                </a:cxn>
                <a:cxn ang="0">
                  <a:pos x="101" y="11"/>
                </a:cxn>
                <a:cxn ang="0">
                  <a:pos x="100" y="12"/>
                </a:cxn>
                <a:cxn ang="0">
                  <a:pos x="97" y="17"/>
                </a:cxn>
                <a:cxn ang="0">
                  <a:pos x="96" y="23"/>
                </a:cxn>
                <a:cxn ang="0">
                  <a:pos x="99" y="26"/>
                </a:cxn>
                <a:cxn ang="0">
                  <a:pos x="97" y="29"/>
                </a:cxn>
                <a:cxn ang="0">
                  <a:pos x="100" y="36"/>
                </a:cxn>
                <a:cxn ang="0">
                  <a:pos x="99" y="44"/>
                </a:cxn>
                <a:cxn ang="0">
                  <a:pos x="96" y="47"/>
                </a:cxn>
                <a:cxn ang="0">
                  <a:pos x="96" y="54"/>
                </a:cxn>
                <a:cxn ang="0">
                  <a:pos x="90" y="60"/>
                </a:cxn>
                <a:cxn ang="0">
                  <a:pos x="87" y="65"/>
                </a:cxn>
                <a:cxn ang="0">
                  <a:pos x="83" y="69"/>
                </a:cxn>
                <a:cxn ang="0">
                  <a:pos x="77" y="69"/>
                </a:cxn>
                <a:cxn ang="0">
                  <a:pos x="69" y="75"/>
                </a:cxn>
                <a:cxn ang="0">
                  <a:pos x="49" y="78"/>
                </a:cxn>
              </a:cxnLst>
              <a:rect l="0" t="0" r="r" b="b"/>
              <a:pathLst>
                <a:path w="109" h="86">
                  <a:moveTo>
                    <a:pt x="43" y="78"/>
                  </a:moveTo>
                  <a:cubicBezTo>
                    <a:pt x="42" y="78"/>
                    <a:pt x="41" y="77"/>
                    <a:pt x="40" y="77"/>
                  </a:cubicBezTo>
                  <a:cubicBezTo>
                    <a:pt x="40" y="77"/>
                    <a:pt x="39" y="76"/>
                    <a:pt x="38" y="76"/>
                  </a:cubicBezTo>
                  <a:cubicBezTo>
                    <a:pt x="38" y="76"/>
                    <a:pt x="37" y="76"/>
                    <a:pt x="37" y="77"/>
                  </a:cubicBezTo>
                  <a:cubicBezTo>
                    <a:pt x="36" y="77"/>
                    <a:pt x="37" y="78"/>
                    <a:pt x="37" y="78"/>
                  </a:cubicBezTo>
                  <a:cubicBezTo>
                    <a:pt x="36" y="78"/>
                    <a:pt x="36" y="79"/>
                    <a:pt x="35" y="79"/>
                  </a:cubicBezTo>
                  <a:cubicBezTo>
                    <a:pt x="34" y="80"/>
                    <a:pt x="32" y="81"/>
                    <a:pt x="31" y="82"/>
                  </a:cubicBezTo>
                  <a:cubicBezTo>
                    <a:pt x="30" y="82"/>
                    <a:pt x="27" y="83"/>
                    <a:pt x="26" y="84"/>
                  </a:cubicBezTo>
                  <a:cubicBezTo>
                    <a:pt x="26" y="84"/>
                    <a:pt x="25" y="84"/>
                    <a:pt x="25" y="84"/>
                  </a:cubicBezTo>
                  <a:cubicBezTo>
                    <a:pt x="24" y="85"/>
                    <a:pt x="22" y="86"/>
                    <a:pt x="22" y="86"/>
                  </a:cubicBezTo>
                  <a:cubicBezTo>
                    <a:pt x="21" y="86"/>
                    <a:pt x="20" y="86"/>
                    <a:pt x="19" y="85"/>
                  </a:cubicBezTo>
                  <a:cubicBezTo>
                    <a:pt x="18" y="85"/>
                    <a:pt x="17" y="84"/>
                    <a:pt x="16" y="83"/>
                  </a:cubicBezTo>
                  <a:cubicBezTo>
                    <a:pt x="15" y="83"/>
                    <a:pt x="14" y="81"/>
                    <a:pt x="13" y="80"/>
                  </a:cubicBezTo>
                  <a:cubicBezTo>
                    <a:pt x="12" y="79"/>
                    <a:pt x="11" y="78"/>
                    <a:pt x="11" y="77"/>
                  </a:cubicBezTo>
                  <a:cubicBezTo>
                    <a:pt x="10" y="76"/>
                    <a:pt x="9" y="74"/>
                    <a:pt x="9" y="74"/>
                  </a:cubicBezTo>
                  <a:cubicBezTo>
                    <a:pt x="9" y="73"/>
                    <a:pt x="9" y="71"/>
                    <a:pt x="9" y="70"/>
                  </a:cubicBezTo>
                  <a:cubicBezTo>
                    <a:pt x="9" y="69"/>
                    <a:pt x="11" y="68"/>
                    <a:pt x="11" y="67"/>
                  </a:cubicBezTo>
                  <a:cubicBezTo>
                    <a:pt x="12" y="66"/>
                    <a:pt x="13" y="64"/>
                    <a:pt x="13" y="63"/>
                  </a:cubicBezTo>
                  <a:cubicBezTo>
                    <a:pt x="14" y="62"/>
                    <a:pt x="14" y="60"/>
                    <a:pt x="15" y="59"/>
                  </a:cubicBezTo>
                  <a:cubicBezTo>
                    <a:pt x="15" y="58"/>
                    <a:pt x="16" y="57"/>
                    <a:pt x="16" y="57"/>
                  </a:cubicBezTo>
                  <a:cubicBezTo>
                    <a:pt x="16" y="56"/>
                    <a:pt x="16" y="55"/>
                    <a:pt x="16" y="54"/>
                  </a:cubicBezTo>
                  <a:cubicBezTo>
                    <a:pt x="16" y="54"/>
                    <a:pt x="17" y="54"/>
                    <a:pt x="18" y="54"/>
                  </a:cubicBezTo>
                  <a:cubicBezTo>
                    <a:pt x="18" y="54"/>
                    <a:pt x="20" y="54"/>
                    <a:pt x="20" y="53"/>
                  </a:cubicBezTo>
                  <a:cubicBezTo>
                    <a:pt x="21" y="53"/>
                    <a:pt x="21" y="52"/>
                    <a:pt x="21" y="51"/>
                  </a:cubicBezTo>
                  <a:cubicBezTo>
                    <a:pt x="22" y="51"/>
                    <a:pt x="21" y="50"/>
                    <a:pt x="21" y="49"/>
                  </a:cubicBezTo>
                  <a:cubicBezTo>
                    <a:pt x="21" y="49"/>
                    <a:pt x="20" y="48"/>
                    <a:pt x="20" y="48"/>
                  </a:cubicBezTo>
                  <a:cubicBezTo>
                    <a:pt x="19" y="48"/>
                    <a:pt x="18" y="48"/>
                    <a:pt x="17" y="48"/>
                  </a:cubicBezTo>
                  <a:cubicBezTo>
                    <a:pt x="16" y="48"/>
                    <a:pt x="15" y="48"/>
                    <a:pt x="14" y="48"/>
                  </a:cubicBezTo>
                  <a:cubicBezTo>
                    <a:pt x="14" y="48"/>
                    <a:pt x="12" y="48"/>
                    <a:pt x="12" y="48"/>
                  </a:cubicBezTo>
                  <a:cubicBezTo>
                    <a:pt x="11" y="47"/>
                    <a:pt x="11" y="46"/>
                    <a:pt x="10" y="45"/>
                  </a:cubicBezTo>
                  <a:cubicBezTo>
                    <a:pt x="10" y="45"/>
                    <a:pt x="9" y="45"/>
                    <a:pt x="9" y="45"/>
                  </a:cubicBezTo>
                  <a:cubicBezTo>
                    <a:pt x="8" y="45"/>
                    <a:pt x="6" y="45"/>
                    <a:pt x="6" y="45"/>
                  </a:cubicBezTo>
                  <a:cubicBezTo>
                    <a:pt x="5" y="44"/>
                    <a:pt x="4" y="44"/>
                    <a:pt x="4" y="44"/>
                  </a:cubicBezTo>
                  <a:cubicBezTo>
                    <a:pt x="3" y="43"/>
                    <a:pt x="3" y="42"/>
                    <a:pt x="3" y="41"/>
                  </a:cubicBezTo>
                  <a:cubicBezTo>
                    <a:pt x="2" y="40"/>
                    <a:pt x="2" y="39"/>
                    <a:pt x="1" y="38"/>
                  </a:cubicBezTo>
                  <a:cubicBezTo>
                    <a:pt x="1" y="38"/>
                    <a:pt x="1" y="38"/>
                    <a:pt x="0" y="37"/>
                  </a:cubicBezTo>
                  <a:cubicBezTo>
                    <a:pt x="0" y="37"/>
                    <a:pt x="0" y="37"/>
                    <a:pt x="0" y="37"/>
                  </a:cubicBezTo>
                  <a:cubicBezTo>
                    <a:pt x="0" y="37"/>
                    <a:pt x="0" y="36"/>
                    <a:pt x="0" y="36"/>
                  </a:cubicBezTo>
                  <a:cubicBezTo>
                    <a:pt x="0" y="36"/>
                    <a:pt x="1" y="36"/>
                    <a:pt x="1" y="35"/>
                  </a:cubicBezTo>
                  <a:cubicBezTo>
                    <a:pt x="2" y="35"/>
                    <a:pt x="3" y="34"/>
                    <a:pt x="3" y="34"/>
                  </a:cubicBezTo>
                  <a:cubicBezTo>
                    <a:pt x="4" y="33"/>
                    <a:pt x="5" y="32"/>
                    <a:pt x="5" y="32"/>
                  </a:cubicBezTo>
                  <a:cubicBezTo>
                    <a:pt x="5" y="32"/>
                    <a:pt x="6" y="32"/>
                    <a:pt x="7" y="31"/>
                  </a:cubicBezTo>
                  <a:cubicBezTo>
                    <a:pt x="7" y="31"/>
                    <a:pt x="9" y="31"/>
                    <a:pt x="9" y="30"/>
                  </a:cubicBezTo>
                  <a:cubicBezTo>
                    <a:pt x="9" y="30"/>
                    <a:pt x="9" y="29"/>
                    <a:pt x="9" y="29"/>
                  </a:cubicBezTo>
                  <a:cubicBezTo>
                    <a:pt x="9" y="28"/>
                    <a:pt x="11" y="29"/>
                    <a:pt x="12" y="29"/>
                  </a:cubicBezTo>
                  <a:cubicBezTo>
                    <a:pt x="13" y="29"/>
                    <a:pt x="14" y="29"/>
                    <a:pt x="15" y="29"/>
                  </a:cubicBezTo>
                  <a:cubicBezTo>
                    <a:pt x="15" y="28"/>
                    <a:pt x="15" y="27"/>
                    <a:pt x="15" y="26"/>
                  </a:cubicBezTo>
                  <a:cubicBezTo>
                    <a:pt x="16" y="26"/>
                    <a:pt x="17" y="26"/>
                    <a:pt x="18" y="26"/>
                  </a:cubicBezTo>
                  <a:cubicBezTo>
                    <a:pt x="19" y="27"/>
                    <a:pt x="19" y="28"/>
                    <a:pt x="19" y="28"/>
                  </a:cubicBezTo>
                  <a:cubicBezTo>
                    <a:pt x="20" y="28"/>
                    <a:pt x="20" y="29"/>
                    <a:pt x="20" y="29"/>
                  </a:cubicBezTo>
                  <a:cubicBezTo>
                    <a:pt x="21" y="29"/>
                    <a:pt x="22" y="29"/>
                    <a:pt x="23" y="29"/>
                  </a:cubicBezTo>
                  <a:cubicBezTo>
                    <a:pt x="23" y="29"/>
                    <a:pt x="24" y="28"/>
                    <a:pt x="24" y="28"/>
                  </a:cubicBezTo>
                  <a:cubicBezTo>
                    <a:pt x="25" y="28"/>
                    <a:pt x="26" y="29"/>
                    <a:pt x="26" y="29"/>
                  </a:cubicBezTo>
                  <a:cubicBezTo>
                    <a:pt x="27" y="29"/>
                    <a:pt x="28" y="30"/>
                    <a:pt x="29" y="30"/>
                  </a:cubicBezTo>
                  <a:cubicBezTo>
                    <a:pt x="29" y="31"/>
                    <a:pt x="31" y="30"/>
                    <a:pt x="31" y="30"/>
                  </a:cubicBezTo>
                  <a:cubicBezTo>
                    <a:pt x="32" y="30"/>
                    <a:pt x="33" y="29"/>
                    <a:pt x="33" y="28"/>
                  </a:cubicBezTo>
                  <a:cubicBezTo>
                    <a:pt x="34" y="27"/>
                    <a:pt x="35" y="26"/>
                    <a:pt x="35" y="25"/>
                  </a:cubicBezTo>
                  <a:cubicBezTo>
                    <a:pt x="36" y="24"/>
                    <a:pt x="38" y="23"/>
                    <a:pt x="38" y="22"/>
                  </a:cubicBezTo>
                  <a:cubicBezTo>
                    <a:pt x="39" y="21"/>
                    <a:pt x="40" y="20"/>
                    <a:pt x="41" y="19"/>
                  </a:cubicBezTo>
                  <a:cubicBezTo>
                    <a:pt x="41" y="18"/>
                    <a:pt x="42" y="17"/>
                    <a:pt x="43" y="17"/>
                  </a:cubicBezTo>
                  <a:cubicBezTo>
                    <a:pt x="43" y="16"/>
                    <a:pt x="44" y="14"/>
                    <a:pt x="45" y="14"/>
                  </a:cubicBezTo>
                  <a:cubicBezTo>
                    <a:pt x="46" y="14"/>
                    <a:pt x="47" y="15"/>
                    <a:pt x="48" y="15"/>
                  </a:cubicBezTo>
                  <a:cubicBezTo>
                    <a:pt x="49" y="15"/>
                    <a:pt x="50" y="15"/>
                    <a:pt x="51" y="14"/>
                  </a:cubicBezTo>
                  <a:cubicBezTo>
                    <a:pt x="51" y="14"/>
                    <a:pt x="52" y="13"/>
                    <a:pt x="52" y="13"/>
                  </a:cubicBezTo>
                  <a:cubicBezTo>
                    <a:pt x="53" y="12"/>
                    <a:pt x="53" y="12"/>
                    <a:pt x="54" y="11"/>
                  </a:cubicBezTo>
                  <a:cubicBezTo>
                    <a:pt x="54" y="11"/>
                    <a:pt x="53" y="10"/>
                    <a:pt x="54" y="9"/>
                  </a:cubicBezTo>
                  <a:cubicBezTo>
                    <a:pt x="54" y="8"/>
                    <a:pt x="54" y="7"/>
                    <a:pt x="54" y="6"/>
                  </a:cubicBezTo>
                  <a:cubicBezTo>
                    <a:pt x="55" y="6"/>
                    <a:pt x="56" y="5"/>
                    <a:pt x="57" y="5"/>
                  </a:cubicBezTo>
                  <a:cubicBezTo>
                    <a:pt x="57" y="5"/>
                    <a:pt x="58" y="4"/>
                    <a:pt x="58" y="4"/>
                  </a:cubicBezTo>
                  <a:cubicBezTo>
                    <a:pt x="58" y="4"/>
                    <a:pt x="59" y="5"/>
                    <a:pt x="59" y="5"/>
                  </a:cubicBezTo>
                  <a:cubicBezTo>
                    <a:pt x="59" y="6"/>
                    <a:pt x="59" y="7"/>
                    <a:pt x="59" y="7"/>
                  </a:cubicBezTo>
                  <a:cubicBezTo>
                    <a:pt x="59" y="8"/>
                    <a:pt x="59" y="9"/>
                    <a:pt x="59" y="9"/>
                  </a:cubicBezTo>
                  <a:cubicBezTo>
                    <a:pt x="59" y="10"/>
                    <a:pt x="60" y="10"/>
                    <a:pt x="61" y="10"/>
                  </a:cubicBezTo>
                  <a:cubicBezTo>
                    <a:pt x="61" y="10"/>
                    <a:pt x="62" y="9"/>
                    <a:pt x="63" y="9"/>
                  </a:cubicBezTo>
                  <a:cubicBezTo>
                    <a:pt x="63" y="8"/>
                    <a:pt x="63" y="7"/>
                    <a:pt x="63" y="6"/>
                  </a:cubicBezTo>
                  <a:cubicBezTo>
                    <a:pt x="63" y="6"/>
                    <a:pt x="64" y="6"/>
                    <a:pt x="64" y="6"/>
                  </a:cubicBezTo>
                  <a:cubicBezTo>
                    <a:pt x="65" y="6"/>
                    <a:pt x="66" y="6"/>
                    <a:pt x="66" y="6"/>
                  </a:cubicBezTo>
                  <a:cubicBezTo>
                    <a:pt x="67" y="6"/>
                    <a:pt x="69" y="6"/>
                    <a:pt x="70" y="6"/>
                  </a:cubicBezTo>
                  <a:cubicBezTo>
                    <a:pt x="70" y="6"/>
                    <a:pt x="72" y="5"/>
                    <a:pt x="73" y="5"/>
                  </a:cubicBezTo>
                  <a:cubicBezTo>
                    <a:pt x="74" y="5"/>
                    <a:pt x="75" y="6"/>
                    <a:pt x="76" y="6"/>
                  </a:cubicBezTo>
                  <a:cubicBezTo>
                    <a:pt x="77" y="6"/>
                    <a:pt x="79" y="6"/>
                    <a:pt x="79" y="6"/>
                  </a:cubicBezTo>
                  <a:cubicBezTo>
                    <a:pt x="80" y="5"/>
                    <a:pt x="82" y="5"/>
                    <a:pt x="83" y="4"/>
                  </a:cubicBezTo>
                  <a:cubicBezTo>
                    <a:pt x="84" y="4"/>
                    <a:pt x="87" y="3"/>
                    <a:pt x="88" y="2"/>
                  </a:cubicBezTo>
                  <a:cubicBezTo>
                    <a:pt x="88" y="2"/>
                    <a:pt x="89" y="2"/>
                    <a:pt x="90" y="2"/>
                  </a:cubicBezTo>
                  <a:cubicBezTo>
                    <a:pt x="91" y="2"/>
                    <a:pt x="93" y="2"/>
                    <a:pt x="94" y="2"/>
                  </a:cubicBezTo>
                  <a:cubicBezTo>
                    <a:pt x="95" y="2"/>
                    <a:pt x="96" y="1"/>
                    <a:pt x="97" y="1"/>
                  </a:cubicBezTo>
                  <a:cubicBezTo>
                    <a:pt x="97" y="1"/>
                    <a:pt x="99" y="0"/>
                    <a:pt x="100" y="1"/>
                  </a:cubicBezTo>
                  <a:cubicBezTo>
                    <a:pt x="100" y="1"/>
                    <a:pt x="102" y="1"/>
                    <a:pt x="102" y="1"/>
                  </a:cubicBezTo>
                  <a:cubicBezTo>
                    <a:pt x="103" y="2"/>
                    <a:pt x="104" y="2"/>
                    <a:pt x="105" y="2"/>
                  </a:cubicBezTo>
                  <a:cubicBezTo>
                    <a:pt x="105" y="2"/>
                    <a:pt x="107" y="2"/>
                    <a:pt x="107" y="2"/>
                  </a:cubicBezTo>
                  <a:cubicBezTo>
                    <a:pt x="108" y="2"/>
                    <a:pt x="108" y="3"/>
                    <a:pt x="109" y="3"/>
                  </a:cubicBezTo>
                  <a:cubicBezTo>
                    <a:pt x="108" y="4"/>
                    <a:pt x="107" y="4"/>
                    <a:pt x="107" y="5"/>
                  </a:cubicBezTo>
                  <a:cubicBezTo>
                    <a:pt x="106" y="5"/>
                    <a:pt x="106" y="6"/>
                    <a:pt x="105" y="6"/>
                  </a:cubicBezTo>
                  <a:cubicBezTo>
                    <a:pt x="105" y="7"/>
                    <a:pt x="105" y="8"/>
                    <a:pt x="105" y="9"/>
                  </a:cubicBezTo>
                  <a:cubicBezTo>
                    <a:pt x="105" y="9"/>
                    <a:pt x="104" y="10"/>
                    <a:pt x="103" y="10"/>
                  </a:cubicBezTo>
                  <a:cubicBezTo>
                    <a:pt x="103" y="10"/>
                    <a:pt x="102" y="10"/>
                    <a:pt x="101" y="11"/>
                  </a:cubicBezTo>
                  <a:cubicBezTo>
                    <a:pt x="101" y="11"/>
                    <a:pt x="101" y="12"/>
                    <a:pt x="101" y="12"/>
                  </a:cubicBezTo>
                  <a:cubicBezTo>
                    <a:pt x="101" y="12"/>
                    <a:pt x="100" y="12"/>
                    <a:pt x="100" y="12"/>
                  </a:cubicBezTo>
                  <a:cubicBezTo>
                    <a:pt x="100" y="12"/>
                    <a:pt x="100" y="12"/>
                    <a:pt x="100" y="12"/>
                  </a:cubicBezTo>
                  <a:cubicBezTo>
                    <a:pt x="99" y="13"/>
                    <a:pt x="98" y="12"/>
                    <a:pt x="97" y="12"/>
                  </a:cubicBezTo>
                  <a:cubicBezTo>
                    <a:pt x="97" y="13"/>
                    <a:pt x="97" y="14"/>
                    <a:pt x="97" y="15"/>
                  </a:cubicBezTo>
                  <a:cubicBezTo>
                    <a:pt x="97" y="15"/>
                    <a:pt x="97" y="17"/>
                    <a:pt x="97" y="17"/>
                  </a:cubicBezTo>
                  <a:cubicBezTo>
                    <a:pt x="97" y="18"/>
                    <a:pt x="97" y="19"/>
                    <a:pt x="97" y="20"/>
                  </a:cubicBezTo>
                  <a:cubicBezTo>
                    <a:pt x="96" y="20"/>
                    <a:pt x="96" y="21"/>
                    <a:pt x="96" y="21"/>
                  </a:cubicBezTo>
                  <a:cubicBezTo>
                    <a:pt x="96" y="22"/>
                    <a:pt x="96" y="23"/>
                    <a:pt x="96" y="23"/>
                  </a:cubicBezTo>
                  <a:cubicBezTo>
                    <a:pt x="97" y="23"/>
                    <a:pt x="98" y="24"/>
                    <a:pt x="98" y="24"/>
                  </a:cubicBezTo>
                  <a:cubicBezTo>
                    <a:pt x="99" y="24"/>
                    <a:pt x="99" y="25"/>
                    <a:pt x="99" y="25"/>
                  </a:cubicBezTo>
                  <a:cubicBezTo>
                    <a:pt x="99" y="26"/>
                    <a:pt x="99" y="26"/>
                    <a:pt x="99" y="26"/>
                  </a:cubicBezTo>
                  <a:cubicBezTo>
                    <a:pt x="98" y="27"/>
                    <a:pt x="97" y="27"/>
                    <a:pt x="97" y="27"/>
                  </a:cubicBezTo>
                  <a:cubicBezTo>
                    <a:pt x="97" y="27"/>
                    <a:pt x="97" y="28"/>
                    <a:pt x="97" y="28"/>
                  </a:cubicBezTo>
                  <a:cubicBezTo>
                    <a:pt x="97" y="28"/>
                    <a:pt x="97" y="29"/>
                    <a:pt x="97" y="29"/>
                  </a:cubicBezTo>
                  <a:cubicBezTo>
                    <a:pt x="97" y="30"/>
                    <a:pt x="98" y="30"/>
                    <a:pt x="98" y="31"/>
                  </a:cubicBezTo>
                  <a:cubicBezTo>
                    <a:pt x="98" y="31"/>
                    <a:pt x="99" y="33"/>
                    <a:pt x="99" y="34"/>
                  </a:cubicBezTo>
                  <a:cubicBezTo>
                    <a:pt x="99" y="34"/>
                    <a:pt x="100" y="35"/>
                    <a:pt x="100" y="36"/>
                  </a:cubicBezTo>
                  <a:cubicBezTo>
                    <a:pt x="100" y="37"/>
                    <a:pt x="100" y="38"/>
                    <a:pt x="100" y="39"/>
                  </a:cubicBezTo>
                  <a:cubicBezTo>
                    <a:pt x="100" y="40"/>
                    <a:pt x="99" y="41"/>
                    <a:pt x="99" y="42"/>
                  </a:cubicBezTo>
                  <a:cubicBezTo>
                    <a:pt x="99" y="42"/>
                    <a:pt x="99" y="43"/>
                    <a:pt x="99" y="44"/>
                  </a:cubicBezTo>
                  <a:cubicBezTo>
                    <a:pt x="99" y="44"/>
                    <a:pt x="98" y="45"/>
                    <a:pt x="98" y="46"/>
                  </a:cubicBezTo>
                  <a:cubicBezTo>
                    <a:pt x="98" y="46"/>
                    <a:pt x="98" y="46"/>
                    <a:pt x="98" y="46"/>
                  </a:cubicBezTo>
                  <a:cubicBezTo>
                    <a:pt x="97" y="46"/>
                    <a:pt x="97" y="47"/>
                    <a:pt x="96" y="47"/>
                  </a:cubicBezTo>
                  <a:cubicBezTo>
                    <a:pt x="96" y="48"/>
                    <a:pt x="95" y="49"/>
                    <a:pt x="95" y="49"/>
                  </a:cubicBezTo>
                  <a:cubicBezTo>
                    <a:pt x="95" y="50"/>
                    <a:pt x="96" y="51"/>
                    <a:pt x="96" y="52"/>
                  </a:cubicBezTo>
                  <a:cubicBezTo>
                    <a:pt x="96" y="52"/>
                    <a:pt x="96" y="54"/>
                    <a:pt x="96" y="54"/>
                  </a:cubicBezTo>
                  <a:cubicBezTo>
                    <a:pt x="95" y="55"/>
                    <a:pt x="94" y="55"/>
                    <a:pt x="94" y="56"/>
                  </a:cubicBezTo>
                  <a:cubicBezTo>
                    <a:pt x="94" y="56"/>
                    <a:pt x="93" y="58"/>
                    <a:pt x="92" y="59"/>
                  </a:cubicBezTo>
                  <a:cubicBezTo>
                    <a:pt x="92" y="59"/>
                    <a:pt x="91" y="59"/>
                    <a:pt x="90" y="60"/>
                  </a:cubicBezTo>
                  <a:cubicBezTo>
                    <a:pt x="90" y="60"/>
                    <a:pt x="89" y="61"/>
                    <a:pt x="89" y="61"/>
                  </a:cubicBezTo>
                  <a:cubicBezTo>
                    <a:pt x="88" y="62"/>
                    <a:pt x="88" y="63"/>
                    <a:pt x="88" y="63"/>
                  </a:cubicBezTo>
                  <a:cubicBezTo>
                    <a:pt x="88" y="64"/>
                    <a:pt x="87" y="65"/>
                    <a:pt x="87" y="65"/>
                  </a:cubicBezTo>
                  <a:cubicBezTo>
                    <a:pt x="87" y="66"/>
                    <a:pt x="87" y="67"/>
                    <a:pt x="87" y="68"/>
                  </a:cubicBezTo>
                  <a:cubicBezTo>
                    <a:pt x="86" y="68"/>
                    <a:pt x="86" y="69"/>
                    <a:pt x="85" y="69"/>
                  </a:cubicBezTo>
                  <a:cubicBezTo>
                    <a:pt x="85" y="69"/>
                    <a:pt x="84" y="69"/>
                    <a:pt x="83" y="69"/>
                  </a:cubicBezTo>
                  <a:cubicBezTo>
                    <a:pt x="83" y="69"/>
                    <a:pt x="82" y="68"/>
                    <a:pt x="82" y="68"/>
                  </a:cubicBezTo>
                  <a:cubicBezTo>
                    <a:pt x="81" y="68"/>
                    <a:pt x="80" y="68"/>
                    <a:pt x="80" y="68"/>
                  </a:cubicBezTo>
                  <a:cubicBezTo>
                    <a:pt x="79" y="68"/>
                    <a:pt x="78" y="69"/>
                    <a:pt x="77" y="69"/>
                  </a:cubicBezTo>
                  <a:cubicBezTo>
                    <a:pt x="77" y="70"/>
                    <a:pt x="75" y="70"/>
                    <a:pt x="75" y="71"/>
                  </a:cubicBezTo>
                  <a:cubicBezTo>
                    <a:pt x="74" y="71"/>
                    <a:pt x="74" y="72"/>
                    <a:pt x="73" y="72"/>
                  </a:cubicBezTo>
                  <a:cubicBezTo>
                    <a:pt x="72" y="73"/>
                    <a:pt x="70" y="74"/>
                    <a:pt x="69" y="75"/>
                  </a:cubicBezTo>
                  <a:cubicBezTo>
                    <a:pt x="67" y="76"/>
                    <a:pt x="63" y="77"/>
                    <a:pt x="61" y="77"/>
                  </a:cubicBezTo>
                  <a:cubicBezTo>
                    <a:pt x="60" y="78"/>
                    <a:pt x="56" y="78"/>
                    <a:pt x="55" y="78"/>
                  </a:cubicBezTo>
                  <a:cubicBezTo>
                    <a:pt x="53" y="78"/>
                    <a:pt x="50" y="78"/>
                    <a:pt x="49" y="78"/>
                  </a:cubicBezTo>
                  <a:cubicBezTo>
                    <a:pt x="47" y="78"/>
                    <a:pt x="45" y="78"/>
                    <a:pt x="43" y="78"/>
                  </a:cubicBezTo>
                  <a:cubicBezTo>
                    <a:pt x="43" y="78"/>
                    <a:pt x="43" y="78"/>
                    <a:pt x="43" y="78"/>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2" name="Freeform 323"/>
            <p:cNvSpPr>
              <a:spLocks/>
            </p:cNvSpPr>
            <p:nvPr/>
          </p:nvSpPr>
          <p:spPr bwMode="auto">
            <a:xfrm>
              <a:off x="512763" y="2605088"/>
              <a:ext cx="20638" cy="9525"/>
            </a:xfrm>
            <a:custGeom>
              <a:avLst/>
              <a:gdLst/>
              <a:ahLst/>
              <a:cxnLst>
                <a:cxn ang="0">
                  <a:pos x="11" y="0"/>
                </a:cxn>
                <a:cxn ang="0">
                  <a:pos x="11" y="1"/>
                </a:cxn>
                <a:cxn ang="0">
                  <a:pos x="9" y="2"/>
                </a:cxn>
                <a:cxn ang="0">
                  <a:pos x="7" y="3"/>
                </a:cxn>
                <a:cxn ang="0">
                  <a:pos x="5" y="3"/>
                </a:cxn>
                <a:cxn ang="0">
                  <a:pos x="3" y="5"/>
                </a:cxn>
                <a:cxn ang="0">
                  <a:pos x="1" y="5"/>
                </a:cxn>
                <a:cxn ang="0">
                  <a:pos x="0" y="3"/>
                </a:cxn>
                <a:cxn ang="0">
                  <a:pos x="2" y="2"/>
                </a:cxn>
                <a:cxn ang="0">
                  <a:pos x="4" y="2"/>
                </a:cxn>
                <a:cxn ang="0">
                  <a:pos x="5" y="1"/>
                </a:cxn>
                <a:cxn ang="0">
                  <a:pos x="6" y="1"/>
                </a:cxn>
                <a:cxn ang="0">
                  <a:pos x="8" y="0"/>
                </a:cxn>
                <a:cxn ang="0">
                  <a:pos x="10" y="0"/>
                </a:cxn>
                <a:cxn ang="0">
                  <a:pos x="11" y="0"/>
                </a:cxn>
              </a:cxnLst>
              <a:rect l="0" t="0" r="r" b="b"/>
              <a:pathLst>
                <a:path w="11" h="5">
                  <a:moveTo>
                    <a:pt x="11" y="0"/>
                  </a:moveTo>
                  <a:cubicBezTo>
                    <a:pt x="11" y="0"/>
                    <a:pt x="11" y="1"/>
                    <a:pt x="11" y="1"/>
                  </a:cubicBezTo>
                  <a:cubicBezTo>
                    <a:pt x="11" y="1"/>
                    <a:pt x="10" y="2"/>
                    <a:pt x="9" y="2"/>
                  </a:cubicBezTo>
                  <a:cubicBezTo>
                    <a:pt x="9" y="2"/>
                    <a:pt x="8" y="2"/>
                    <a:pt x="7" y="3"/>
                  </a:cubicBezTo>
                  <a:cubicBezTo>
                    <a:pt x="7" y="3"/>
                    <a:pt x="5" y="3"/>
                    <a:pt x="5" y="3"/>
                  </a:cubicBezTo>
                  <a:cubicBezTo>
                    <a:pt x="4" y="4"/>
                    <a:pt x="3" y="5"/>
                    <a:pt x="3" y="5"/>
                  </a:cubicBezTo>
                  <a:cubicBezTo>
                    <a:pt x="2" y="5"/>
                    <a:pt x="1" y="5"/>
                    <a:pt x="1" y="5"/>
                  </a:cubicBezTo>
                  <a:cubicBezTo>
                    <a:pt x="1" y="4"/>
                    <a:pt x="0" y="4"/>
                    <a:pt x="0" y="3"/>
                  </a:cubicBezTo>
                  <a:cubicBezTo>
                    <a:pt x="1" y="3"/>
                    <a:pt x="1" y="2"/>
                    <a:pt x="2" y="2"/>
                  </a:cubicBezTo>
                  <a:cubicBezTo>
                    <a:pt x="2" y="2"/>
                    <a:pt x="3" y="2"/>
                    <a:pt x="4" y="2"/>
                  </a:cubicBezTo>
                  <a:cubicBezTo>
                    <a:pt x="4" y="2"/>
                    <a:pt x="5" y="1"/>
                    <a:pt x="5" y="1"/>
                  </a:cubicBezTo>
                  <a:cubicBezTo>
                    <a:pt x="6" y="1"/>
                    <a:pt x="6" y="1"/>
                    <a:pt x="6" y="1"/>
                  </a:cubicBezTo>
                  <a:cubicBezTo>
                    <a:pt x="7" y="1"/>
                    <a:pt x="8" y="0"/>
                    <a:pt x="8" y="0"/>
                  </a:cubicBezTo>
                  <a:cubicBezTo>
                    <a:pt x="8" y="0"/>
                    <a:pt x="9" y="0"/>
                    <a:pt x="10" y="0"/>
                  </a:cubicBezTo>
                  <a:cubicBezTo>
                    <a:pt x="10" y="0"/>
                    <a:pt x="11" y="0"/>
                    <a:pt x="11" y="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3" name="Freeform 324"/>
            <p:cNvSpPr>
              <a:spLocks noEditPoints="1"/>
            </p:cNvSpPr>
            <p:nvPr/>
          </p:nvSpPr>
          <p:spPr bwMode="auto">
            <a:xfrm>
              <a:off x="442913" y="2565400"/>
              <a:ext cx="252413" cy="217488"/>
            </a:xfrm>
            <a:custGeom>
              <a:avLst/>
              <a:gdLst/>
              <a:ahLst/>
              <a:cxnLst>
                <a:cxn ang="0">
                  <a:pos x="133" y="94"/>
                </a:cxn>
                <a:cxn ang="0">
                  <a:pos x="123" y="99"/>
                </a:cxn>
                <a:cxn ang="0">
                  <a:pos x="118" y="107"/>
                </a:cxn>
                <a:cxn ang="0">
                  <a:pos x="108" y="114"/>
                </a:cxn>
                <a:cxn ang="0">
                  <a:pos x="112" y="107"/>
                </a:cxn>
                <a:cxn ang="0">
                  <a:pos x="104" y="111"/>
                </a:cxn>
                <a:cxn ang="0">
                  <a:pos x="97" y="114"/>
                </a:cxn>
                <a:cxn ang="0">
                  <a:pos x="91" y="110"/>
                </a:cxn>
                <a:cxn ang="0">
                  <a:pos x="83" y="116"/>
                </a:cxn>
                <a:cxn ang="0">
                  <a:pos x="75" y="114"/>
                </a:cxn>
                <a:cxn ang="0">
                  <a:pos x="69" y="110"/>
                </a:cxn>
                <a:cxn ang="0">
                  <a:pos x="64" y="103"/>
                </a:cxn>
                <a:cxn ang="0">
                  <a:pos x="57" y="96"/>
                </a:cxn>
                <a:cxn ang="0">
                  <a:pos x="49" y="92"/>
                </a:cxn>
                <a:cxn ang="0">
                  <a:pos x="35" y="84"/>
                </a:cxn>
                <a:cxn ang="0">
                  <a:pos x="29" y="70"/>
                </a:cxn>
                <a:cxn ang="0">
                  <a:pos x="19" y="57"/>
                </a:cxn>
                <a:cxn ang="0">
                  <a:pos x="9" y="48"/>
                </a:cxn>
                <a:cxn ang="0">
                  <a:pos x="1" y="35"/>
                </a:cxn>
                <a:cxn ang="0">
                  <a:pos x="6" y="30"/>
                </a:cxn>
                <a:cxn ang="0">
                  <a:pos x="13" y="26"/>
                </a:cxn>
                <a:cxn ang="0">
                  <a:pos x="17" y="22"/>
                </a:cxn>
                <a:cxn ang="0">
                  <a:pos x="20" y="14"/>
                </a:cxn>
                <a:cxn ang="0">
                  <a:pos x="31" y="17"/>
                </a:cxn>
                <a:cxn ang="0">
                  <a:pos x="44" y="16"/>
                </a:cxn>
                <a:cxn ang="0">
                  <a:pos x="53" y="8"/>
                </a:cxn>
                <a:cxn ang="0">
                  <a:pos x="65" y="1"/>
                </a:cxn>
                <a:cxn ang="0">
                  <a:pos x="73" y="8"/>
                </a:cxn>
                <a:cxn ang="0">
                  <a:pos x="81" y="11"/>
                </a:cxn>
                <a:cxn ang="0">
                  <a:pos x="84" y="16"/>
                </a:cxn>
                <a:cxn ang="0">
                  <a:pos x="79" y="22"/>
                </a:cxn>
                <a:cxn ang="0">
                  <a:pos x="73" y="37"/>
                </a:cxn>
                <a:cxn ang="0">
                  <a:pos x="83" y="48"/>
                </a:cxn>
                <a:cxn ang="0">
                  <a:pos x="95" y="45"/>
                </a:cxn>
                <a:cxn ang="0">
                  <a:pos x="102" y="39"/>
                </a:cxn>
                <a:cxn ang="0">
                  <a:pos x="109" y="45"/>
                </a:cxn>
                <a:cxn ang="0">
                  <a:pos x="110" y="52"/>
                </a:cxn>
                <a:cxn ang="0">
                  <a:pos x="117" y="60"/>
                </a:cxn>
                <a:cxn ang="0">
                  <a:pos x="122" y="71"/>
                </a:cxn>
                <a:cxn ang="0">
                  <a:pos x="129" y="68"/>
                </a:cxn>
                <a:cxn ang="0">
                  <a:pos x="127" y="73"/>
                </a:cxn>
                <a:cxn ang="0">
                  <a:pos x="129" y="78"/>
                </a:cxn>
                <a:cxn ang="0">
                  <a:pos x="134" y="82"/>
                </a:cxn>
                <a:cxn ang="0">
                  <a:pos x="65" y="51"/>
                </a:cxn>
                <a:cxn ang="0">
                  <a:pos x="63" y="44"/>
                </a:cxn>
                <a:cxn ang="0">
                  <a:pos x="58" y="38"/>
                </a:cxn>
                <a:cxn ang="0">
                  <a:pos x="57" y="33"/>
                </a:cxn>
                <a:cxn ang="0">
                  <a:pos x="55" y="29"/>
                </a:cxn>
                <a:cxn ang="0">
                  <a:pos x="56" y="22"/>
                </a:cxn>
                <a:cxn ang="0">
                  <a:pos x="45" y="19"/>
                </a:cxn>
                <a:cxn ang="0">
                  <a:pos x="35" y="21"/>
                </a:cxn>
                <a:cxn ang="0">
                  <a:pos x="26" y="26"/>
                </a:cxn>
                <a:cxn ang="0">
                  <a:pos x="28" y="27"/>
                </a:cxn>
                <a:cxn ang="0">
                  <a:pos x="22" y="29"/>
                </a:cxn>
                <a:cxn ang="0">
                  <a:pos x="24" y="31"/>
                </a:cxn>
                <a:cxn ang="0">
                  <a:pos x="36" y="31"/>
                </a:cxn>
                <a:cxn ang="0">
                  <a:pos x="45" y="35"/>
                </a:cxn>
                <a:cxn ang="0">
                  <a:pos x="48" y="39"/>
                </a:cxn>
                <a:cxn ang="0">
                  <a:pos x="53" y="44"/>
                </a:cxn>
                <a:cxn ang="0">
                  <a:pos x="59" y="47"/>
                </a:cxn>
                <a:cxn ang="0">
                  <a:pos x="62" y="51"/>
                </a:cxn>
                <a:cxn ang="0">
                  <a:pos x="63" y="56"/>
                </a:cxn>
              </a:cxnLst>
              <a:rect l="0" t="0" r="r" b="b"/>
              <a:pathLst>
                <a:path w="134" h="116">
                  <a:moveTo>
                    <a:pt x="134" y="82"/>
                  </a:moveTo>
                  <a:cubicBezTo>
                    <a:pt x="134" y="83"/>
                    <a:pt x="133" y="85"/>
                    <a:pt x="133" y="86"/>
                  </a:cubicBezTo>
                  <a:cubicBezTo>
                    <a:pt x="133" y="87"/>
                    <a:pt x="133" y="89"/>
                    <a:pt x="133" y="91"/>
                  </a:cubicBezTo>
                  <a:cubicBezTo>
                    <a:pt x="133" y="91"/>
                    <a:pt x="133" y="93"/>
                    <a:pt x="133" y="94"/>
                  </a:cubicBezTo>
                  <a:cubicBezTo>
                    <a:pt x="133" y="95"/>
                    <a:pt x="133" y="97"/>
                    <a:pt x="132" y="97"/>
                  </a:cubicBezTo>
                  <a:cubicBezTo>
                    <a:pt x="132" y="98"/>
                    <a:pt x="130" y="97"/>
                    <a:pt x="129" y="97"/>
                  </a:cubicBezTo>
                  <a:cubicBezTo>
                    <a:pt x="128" y="97"/>
                    <a:pt x="126" y="97"/>
                    <a:pt x="125" y="97"/>
                  </a:cubicBezTo>
                  <a:cubicBezTo>
                    <a:pt x="125" y="97"/>
                    <a:pt x="124" y="99"/>
                    <a:pt x="123" y="99"/>
                  </a:cubicBezTo>
                  <a:cubicBezTo>
                    <a:pt x="123" y="99"/>
                    <a:pt x="121" y="98"/>
                    <a:pt x="121" y="99"/>
                  </a:cubicBezTo>
                  <a:cubicBezTo>
                    <a:pt x="120" y="99"/>
                    <a:pt x="119" y="100"/>
                    <a:pt x="118" y="101"/>
                  </a:cubicBezTo>
                  <a:cubicBezTo>
                    <a:pt x="118" y="102"/>
                    <a:pt x="118" y="104"/>
                    <a:pt x="117" y="104"/>
                  </a:cubicBezTo>
                  <a:cubicBezTo>
                    <a:pt x="117" y="105"/>
                    <a:pt x="117" y="106"/>
                    <a:pt x="118" y="107"/>
                  </a:cubicBezTo>
                  <a:cubicBezTo>
                    <a:pt x="118" y="108"/>
                    <a:pt x="118" y="109"/>
                    <a:pt x="118" y="110"/>
                  </a:cubicBezTo>
                  <a:cubicBezTo>
                    <a:pt x="117" y="111"/>
                    <a:pt x="115" y="112"/>
                    <a:pt x="114" y="113"/>
                  </a:cubicBezTo>
                  <a:cubicBezTo>
                    <a:pt x="113" y="114"/>
                    <a:pt x="111" y="116"/>
                    <a:pt x="110" y="116"/>
                  </a:cubicBezTo>
                  <a:cubicBezTo>
                    <a:pt x="109" y="116"/>
                    <a:pt x="108" y="115"/>
                    <a:pt x="108" y="114"/>
                  </a:cubicBezTo>
                  <a:cubicBezTo>
                    <a:pt x="108" y="113"/>
                    <a:pt x="108" y="112"/>
                    <a:pt x="108" y="111"/>
                  </a:cubicBezTo>
                  <a:cubicBezTo>
                    <a:pt x="108" y="111"/>
                    <a:pt x="109" y="110"/>
                    <a:pt x="109" y="110"/>
                  </a:cubicBezTo>
                  <a:cubicBezTo>
                    <a:pt x="110" y="109"/>
                    <a:pt x="111" y="109"/>
                    <a:pt x="111" y="109"/>
                  </a:cubicBezTo>
                  <a:cubicBezTo>
                    <a:pt x="111" y="109"/>
                    <a:pt x="112" y="107"/>
                    <a:pt x="112" y="107"/>
                  </a:cubicBezTo>
                  <a:cubicBezTo>
                    <a:pt x="111" y="106"/>
                    <a:pt x="111" y="106"/>
                    <a:pt x="110" y="106"/>
                  </a:cubicBezTo>
                  <a:cubicBezTo>
                    <a:pt x="109" y="105"/>
                    <a:pt x="108" y="106"/>
                    <a:pt x="107" y="107"/>
                  </a:cubicBezTo>
                  <a:cubicBezTo>
                    <a:pt x="107" y="107"/>
                    <a:pt x="105" y="108"/>
                    <a:pt x="105" y="109"/>
                  </a:cubicBezTo>
                  <a:cubicBezTo>
                    <a:pt x="105" y="109"/>
                    <a:pt x="104" y="110"/>
                    <a:pt x="104" y="111"/>
                  </a:cubicBezTo>
                  <a:cubicBezTo>
                    <a:pt x="104" y="112"/>
                    <a:pt x="105" y="113"/>
                    <a:pt x="105" y="114"/>
                  </a:cubicBezTo>
                  <a:cubicBezTo>
                    <a:pt x="105" y="115"/>
                    <a:pt x="104" y="116"/>
                    <a:pt x="103" y="116"/>
                  </a:cubicBezTo>
                  <a:cubicBezTo>
                    <a:pt x="102" y="116"/>
                    <a:pt x="101" y="116"/>
                    <a:pt x="100" y="116"/>
                  </a:cubicBezTo>
                  <a:cubicBezTo>
                    <a:pt x="99" y="115"/>
                    <a:pt x="97" y="115"/>
                    <a:pt x="97" y="114"/>
                  </a:cubicBezTo>
                  <a:cubicBezTo>
                    <a:pt x="97" y="114"/>
                    <a:pt x="96" y="113"/>
                    <a:pt x="96" y="112"/>
                  </a:cubicBezTo>
                  <a:cubicBezTo>
                    <a:pt x="96" y="111"/>
                    <a:pt x="97" y="110"/>
                    <a:pt x="97" y="109"/>
                  </a:cubicBezTo>
                  <a:cubicBezTo>
                    <a:pt x="97" y="108"/>
                    <a:pt x="95" y="108"/>
                    <a:pt x="94" y="108"/>
                  </a:cubicBezTo>
                  <a:cubicBezTo>
                    <a:pt x="93" y="108"/>
                    <a:pt x="92" y="109"/>
                    <a:pt x="91" y="110"/>
                  </a:cubicBezTo>
                  <a:cubicBezTo>
                    <a:pt x="90" y="110"/>
                    <a:pt x="89" y="111"/>
                    <a:pt x="89" y="111"/>
                  </a:cubicBezTo>
                  <a:cubicBezTo>
                    <a:pt x="88" y="112"/>
                    <a:pt x="87" y="113"/>
                    <a:pt x="87" y="114"/>
                  </a:cubicBezTo>
                  <a:cubicBezTo>
                    <a:pt x="86" y="114"/>
                    <a:pt x="85" y="115"/>
                    <a:pt x="85" y="115"/>
                  </a:cubicBezTo>
                  <a:cubicBezTo>
                    <a:pt x="85" y="116"/>
                    <a:pt x="83" y="116"/>
                    <a:pt x="83" y="116"/>
                  </a:cubicBezTo>
                  <a:cubicBezTo>
                    <a:pt x="82" y="116"/>
                    <a:pt x="81" y="115"/>
                    <a:pt x="81" y="115"/>
                  </a:cubicBezTo>
                  <a:cubicBezTo>
                    <a:pt x="80" y="114"/>
                    <a:pt x="80" y="114"/>
                    <a:pt x="79" y="113"/>
                  </a:cubicBezTo>
                  <a:cubicBezTo>
                    <a:pt x="79" y="113"/>
                    <a:pt x="78" y="113"/>
                    <a:pt x="77" y="113"/>
                  </a:cubicBezTo>
                  <a:cubicBezTo>
                    <a:pt x="76" y="113"/>
                    <a:pt x="75" y="114"/>
                    <a:pt x="75" y="114"/>
                  </a:cubicBezTo>
                  <a:cubicBezTo>
                    <a:pt x="74" y="114"/>
                    <a:pt x="73" y="113"/>
                    <a:pt x="73" y="113"/>
                  </a:cubicBezTo>
                  <a:cubicBezTo>
                    <a:pt x="73" y="113"/>
                    <a:pt x="73" y="112"/>
                    <a:pt x="73" y="111"/>
                  </a:cubicBezTo>
                  <a:cubicBezTo>
                    <a:pt x="72" y="111"/>
                    <a:pt x="71" y="110"/>
                    <a:pt x="71" y="110"/>
                  </a:cubicBezTo>
                  <a:cubicBezTo>
                    <a:pt x="70" y="110"/>
                    <a:pt x="70" y="110"/>
                    <a:pt x="69" y="110"/>
                  </a:cubicBezTo>
                  <a:cubicBezTo>
                    <a:pt x="68" y="110"/>
                    <a:pt x="67" y="111"/>
                    <a:pt x="66" y="111"/>
                  </a:cubicBezTo>
                  <a:cubicBezTo>
                    <a:pt x="65" y="110"/>
                    <a:pt x="65" y="109"/>
                    <a:pt x="65" y="109"/>
                  </a:cubicBezTo>
                  <a:cubicBezTo>
                    <a:pt x="65" y="108"/>
                    <a:pt x="65" y="107"/>
                    <a:pt x="65" y="106"/>
                  </a:cubicBezTo>
                  <a:cubicBezTo>
                    <a:pt x="64" y="106"/>
                    <a:pt x="65" y="104"/>
                    <a:pt x="64" y="103"/>
                  </a:cubicBezTo>
                  <a:cubicBezTo>
                    <a:pt x="64" y="103"/>
                    <a:pt x="63" y="102"/>
                    <a:pt x="62" y="101"/>
                  </a:cubicBezTo>
                  <a:cubicBezTo>
                    <a:pt x="61" y="101"/>
                    <a:pt x="59" y="102"/>
                    <a:pt x="58" y="101"/>
                  </a:cubicBezTo>
                  <a:cubicBezTo>
                    <a:pt x="58" y="101"/>
                    <a:pt x="57" y="100"/>
                    <a:pt x="57" y="99"/>
                  </a:cubicBezTo>
                  <a:cubicBezTo>
                    <a:pt x="57" y="98"/>
                    <a:pt x="57" y="97"/>
                    <a:pt x="57" y="96"/>
                  </a:cubicBezTo>
                  <a:cubicBezTo>
                    <a:pt x="57" y="95"/>
                    <a:pt x="56" y="94"/>
                    <a:pt x="56" y="94"/>
                  </a:cubicBezTo>
                  <a:cubicBezTo>
                    <a:pt x="55" y="93"/>
                    <a:pt x="54" y="93"/>
                    <a:pt x="54" y="93"/>
                  </a:cubicBezTo>
                  <a:cubicBezTo>
                    <a:pt x="53" y="93"/>
                    <a:pt x="51" y="93"/>
                    <a:pt x="51" y="93"/>
                  </a:cubicBezTo>
                  <a:cubicBezTo>
                    <a:pt x="50" y="93"/>
                    <a:pt x="49" y="92"/>
                    <a:pt x="49" y="92"/>
                  </a:cubicBezTo>
                  <a:cubicBezTo>
                    <a:pt x="47" y="92"/>
                    <a:pt x="45" y="92"/>
                    <a:pt x="43" y="92"/>
                  </a:cubicBezTo>
                  <a:cubicBezTo>
                    <a:pt x="42" y="92"/>
                    <a:pt x="41" y="91"/>
                    <a:pt x="40" y="91"/>
                  </a:cubicBezTo>
                  <a:cubicBezTo>
                    <a:pt x="39" y="90"/>
                    <a:pt x="37" y="89"/>
                    <a:pt x="36" y="88"/>
                  </a:cubicBezTo>
                  <a:cubicBezTo>
                    <a:pt x="35" y="87"/>
                    <a:pt x="35" y="85"/>
                    <a:pt x="35" y="84"/>
                  </a:cubicBezTo>
                  <a:cubicBezTo>
                    <a:pt x="34" y="82"/>
                    <a:pt x="35" y="80"/>
                    <a:pt x="35" y="78"/>
                  </a:cubicBezTo>
                  <a:cubicBezTo>
                    <a:pt x="34" y="78"/>
                    <a:pt x="33" y="77"/>
                    <a:pt x="33" y="76"/>
                  </a:cubicBezTo>
                  <a:cubicBezTo>
                    <a:pt x="32" y="75"/>
                    <a:pt x="31" y="73"/>
                    <a:pt x="31" y="72"/>
                  </a:cubicBezTo>
                  <a:cubicBezTo>
                    <a:pt x="30" y="72"/>
                    <a:pt x="29" y="71"/>
                    <a:pt x="29" y="70"/>
                  </a:cubicBezTo>
                  <a:cubicBezTo>
                    <a:pt x="28" y="70"/>
                    <a:pt x="26" y="69"/>
                    <a:pt x="25" y="68"/>
                  </a:cubicBezTo>
                  <a:cubicBezTo>
                    <a:pt x="25" y="67"/>
                    <a:pt x="25" y="65"/>
                    <a:pt x="24" y="64"/>
                  </a:cubicBezTo>
                  <a:cubicBezTo>
                    <a:pt x="24" y="64"/>
                    <a:pt x="22" y="62"/>
                    <a:pt x="21" y="61"/>
                  </a:cubicBezTo>
                  <a:cubicBezTo>
                    <a:pt x="20" y="60"/>
                    <a:pt x="20" y="58"/>
                    <a:pt x="19" y="57"/>
                  </a:cubicBezTo>
                  <a:cubicBezTo>
                    <a:pt x="19" y="57"/>
                    <a:pt x="16" y="57"/>
                    <a:pt x="15" y="57"/>
                  </a:cubicBezTo>
                  <a:cubicBezTo>
                    <a:pt x="14" y="56"/>
                    <a:pt x="13" y="56"/>
                    <a:pt x="12" y="56"/>
                  </a:cubicBezTo>
                  <a:cubicBezTo>
                    <a:pt x="12" y="55"/>
                    <a:pt x="11" y="54"/>
                    <a:pt x="11" y="53"/>
                  </a:cubicBezTo>
                  <a:cubicBezTo>
                    <a:pt x="10" y="52"/>
                    <a:pt x="10" y="49"/>
                    <a:pt x="9" y="48"/>
                  </a:cubicBezTo>
                  <a:cubicBezTo>
                    <a:pt x="9" y="47"/>
                    <a:pt x="7" y="45"/>
                    <a:pt x="6" y="44"/>
                  </a:cubicBezTo>
                  <a:cubicBezTo>
                    <a:pt x="6" y="43"/>
                    <a:pt x="5" y="41"/>
                    <a:pt x="5" y="41"/>
                  </a:cubicBezTo>
                  <a:cubicBezTo>
                    <a:pt x="4" y="40"/>
                    <a:pt x="2" y="39"/>
                    <a:pt x="2" y="39"/>
                  </a:cubicBezTo>
                  <a:cubicBezTo>
                    <a:pt x="1" y="38"/>
                    <a:pt x="1" y="36"/>
                    <a:pt x="1" y="35"/>
                  </a:cubicBezTo>
                  <a:cubicBezTo>
                    <a:pt x="1" y="34"/>
                    <a:pt x="0" y="32"/>
                    <a:pt x="1" y="31"/>
                  </a:cubicBezTo>
                  <a:cubicBezTo>
                    <a:pt x="2" y="31"/>
                    <a:pt x="3" y="32"/>
                    <a:pt x="4" y="32"/>
                  </a:cubicBezTo>
                  <a:cubicBezTo>
                    <a:pt x="4" y="32"/>
                    <a:pt x="5" y="32"/>
                    <a:pt x="5" y="32"/>
                  </a:cubicBezTo>
                  <a:cubicBezTo>
                    <a:pt x="6" y="32"/>
                    <a:pt x="6" y="31"/>
                    <a:pt x="6" y="30"/>
                  </a:cubicBezTo>
                  <a:cubicBezTo>
                    <a:pt x="7" y="30"/>
                    <a:pt x="8" y="30"/>
                    <a:pt x="8" y="30"/>
                  </a:cubicBezTo>
                  <a:cubicBezTo>
                    <a:pt x="9" y="29"/>
                    <a:pt x="10" y="29"/>
                    <a:pt x="11" y="29"/>
                  </a:cubicBezTo>
                  <a:cubicBezTo>
                    <a:pt x="11" y="28"/>
                    <a:pt x="11" y="27"/>
                    <a:pt x="12" y="26"/>
                  </a:cubicBezTo>
                  <a:cubicBezTo>
                    <a:pt x="12" y="26"/>
                    <a:pt x="13" y="25"/>
                    <a:pt x="13" y="26"/>
                  </a:cubicBezTo>
                  <a:cubicBezTo>
                    <a:pt x="14" y="26"/>
                    <a:pt x="15" y="27"/>
                    <a:pt x="15" y="27"/>
                  </a:cubicBezTo>
                  <a:cubicBezTo>
                    <a:pt x="16" y="27"/>
                    <a:pt x="18" y="26"/>
                    <a:pt x="18" y="26"/>
                  </a:cubicBezTo>
                  <a:cubicBezTo>
                    <a:pt x="18" y="25"/>
                    <a:pt x="18" y="24"/>
                    <a:pt x="18" y="24"/>
                  </a:cubicBezTo>
                  <a:cubicBezTo>
                    <a:pt x="17" y="23"/>
                    <a:pt x="17" y="22"/>
                    <a:pt x="17" y="22"/>
                  </a:cubicBezTo>
                  <a:cubicBezTo>
                    <a:pt x="17" y="21"/>
                    <a:pt x="16" y="20"/>
                    <a:pt x="16" y="20"/>
                  </a:cubicBezTo>
                  <a:cubicBezTo>
                    <a:pt x="16" y="19"/>
                    <a:pt x="17" y="18"/>
                    <a:pt x="17" y="18"/>
                  </a:cubicBezTo>
                  <a:cubicBezTo>
                    <a:pt x="17" y="17"/>
                    <a:pt x="18" y="16"/>
                    <a:pt x="18" y="15"/>
                  </a:cubicBezTo>
                  <a:cubicBezTo>
                    <a:pt x="19" y="15"/>
                    <a:pt x="20" y="14"/>
                    <a:pt x="20" y="14"/>
                  </a:cubicBezTo>
                  <a:cubicBezTo>
                    <a:pt x="21" y="13"/>
                    <a:pt x="22" y="13"/>
                    <a:pt x="23" y="14"/>
                  </a:cubicBezTo>
                  <a:cubicBezTo>
                    <a:pt x="24" y="14"/>
                    <a:pt x="25" y="15"/>
                    <a:pt x="26" y="15"/>
                  </a:cubicBezTo>
                  <a:cubicBezTo>
                    <a:pt x="26" y="16"/>
                    <a:pt x="28" y="16"/>
                    <a:pt x="28" y="17"/>
                  </a:cubicBezTo>
                  <a:cubicBezTo>
                    <a:pt x="29" y="17"/>
                    <a:pt x="30" y="17"/>
                    <a:pt x="31" y="17"/>
                  </a:cubicBezTo>
                  <a:cubicBezTo>
                    <a:pt x="31" y="17"/>
                    <a:pt x="33" y="16"/>
                    <a:pt x="34" y="16"/>
                  </a:cubicBezTo>
                  <a:cubicBezTo>
                    <a:pt x="35" y="16"/>
                    <a:pt x="37" y="17"/>
                    <a:pt x="38" y="17"/>
                  </a:cubicBezTo>
                  <a:cubicBezTo>
                    <a:pt x="39" y="17"/>
                    <a:pt x="40" y="17"/>
                    <a:pt x="41" y="17"/>
                  </a:cubicBezTo>
                  <a:cubicBezTo>
                    <a:pt x="42" y="17"/>
                    <a:pt x="43" y="16"/>
                    <a:pt x="44" y="16"/>
                  </a:cubicBezTo>
                  <a:cubicBezTo>
                    <a:pt x="44" y="16"/>
                    <a:pt x="46" y="16"/>
                    <a:pt x="46" y="16"/>
                  </a:cubicBezTo>
                  <a:cubicBezTo>
                    <a:pt x="47" y="16"/>
                    <a:pt x="48" y="14"/>
                    <a:pt x="48" y="14"/>
                  </a:cubicBezTo>
                  <a:cubicBezTo>
                    <a:pt x="49" y="13"/>
                    <a:pt x="49" y="12"/>
                    <a:pt x="49" y="11"/>
                  </a:cubicBezTo>
                  <a:cubicBezTo>
                    <a:pt x="50" y="10"/>
                    <a:pt x="52" y="9"/>
                    <a:pt x="53" y="8"/>
                  </a:cubicBezTo>
                  <a:cubicBezTo>
                    <a:pt x="53" y="7"/>
                    <a:pt x="55" y="5"/>
                    <a:pt x="56" y="5"/>
                  </a:cubicBezTo>
                  <a:cubicBezTo>
                    <a:pt x="57" y="4"/>
                    <a:pt x="59" y="3"/>
                    <a:pt x="61" y="2"/>
                  </a:cubicBezTo>
                  <a:cubicBezTo>
                    <a:pt x="61" y="2"/>
                    <a:pt x="63" y="1"/>
                    <a:pt x="64" y="0"/>
                  </a:cubicBezTo>
                  <a:cubicBezTo>
                    <a:pt x="65" y="1"/>
                    <a:pt x="65" y="1"/>
                    <a:pt x="65" y="1"/>
                  </a:cubicBezTo>
                  <a:cubicBezTo>
                    <a:pt x="66" y="2"/>
                    <a:pt x="66" y="3"/>
                    <a:pt x="67" y="4"/>
                  </a:cubicBezTo>
                  <a:cubicBezTo>
                    <a:pt x="67" y="5"/>
                    <a:pt x="67" y="6"/>
                    <a:pt x="68" y="7"/>
                  </a:cubicBezTo>
                  <a:cubicBezTo>
                    <a:pt x="68" y="7"/>
                    <a:pt x="69" y="7"/>
                    <a:pt x="70" y="8"/>
                  </a:cubicBezTo>
                  <a:cubicBezTo>
                    <a:pt x="70" y="8"/>
                    <a:pt x="72" y="8"/>
                    <a:pt x="73" y="8"/>
                  </a:cubicBezTo>
                  <a:cubicBezTo>
                    <a:pt x="73" y="8"/>
                    <a:pt x="74" y="8"/>
                    <a:pt x="74" y="8"/>
                  </a:cubicBezTo>
                  <a:cubicBezTo>
                    <a:pt x="75" y="9"/>
                    <a:pt x="75" y="10"/>
                    <a:pt x="76" y="11"/>
                  </a:cubicBezTo>
                  <a:cubicBezTo>
                    <a:pt x="76" y="11"/>
                    <a:pt x="78" y="11"/>
                    <a:pt x="78" y="11"/>
                  </a:cubicBezTo>
                  <a:cubicBezTo>
                    <a:pt x="79" y="11"/>
                    <a:pt x="80" y="11"/>
                    <a:pt x="81" y="11"/>
                  </a:cubicBezTo>
                  <a:cubicBezTo>
                    <a:pt x="82" y="11"/>
                    <a:pt x="83" y="11"/>
                    <a:pt x="84" y="11"/>
                  </a:cubicBezTo>
                  <a:cubicBezTo>
                    <a:pt x="84" y="11"/>
                    <a:pt x="85" y="12"/>
                    <a:pt x="85" y="12"/>
                  </a:cubicBezTo>
                  <a:cubicBezTo>
                    <a:pt x="85" y="13"/>
                    <a:pt x="86" y="14"/>
                    <a:pt x="85" y="14"/>
                  </a:cubicBezTo>
                  <a:cubicBezTo>
                    <a:pt x="85" y="15"/>
                    <a:pt x="85" y="16"/>
                    <a:pt x="84" y="16"/>
                  </a:cubicBezTo>
                  <a:cubicBezTo>
                    <a:pt x="84" y="17"/>
                    <a:pt x="82" y="17"/>
                    <a:pt x="82" y="17"/>
                  </a:cubicBezTo>
                  <a:cubicBezTo>
                    <a:pt x="81" y="17"/>
                    <a:pt x="80" y="17"/>
                    <a:pt x="80" y="17"/>
                  </a:cubicBezTo>
                  <a:cubicBezTo>
                    <a:pt x="80" y="18"/>
                    <a:pt x="80" y="19"/>
                    <a:pt x="80" y="20"/>
                  </a:cubicBezTo>
                  <a:cubicBezTo>
                    <a:pt x="80" y="20"/>
                    <a:pt x="79" y="21"/>
                    <a:pt x="79" y="22"/>
                  </a:cubicBezTo>
                  <a:cubicBezTo>
                    <a:pt x="78" y="23"/>
                    <a:pt x="78" y="25"/>
                    <a:pt x="77" y="26"/>
                  </a:cubicBezTo>
                  <a:cubicBezTo>
                    <a:pt x="77" y="27"/>
                    <a:pt x="76" y="29"/>
                    <a:pt x="75" y="30"/>
                  </a:cubicBezTo>
                  <a:cubicBezTo>
                    <a:pt x="75" y="31"/>
                    <a:pt x="73" y="32"/>
                    <a:pt x="73" y="33"/>
                  </a:cubicBezTo>
                  <a:cubicBezTo>
                    <a:pt x="73" y="34"/>
                    <a:pt x="73" y="36"/>
                    <a:pt x="73" y="37"/>
                  </a:cubicBezTo>
                  <a:cubicBezTo>
                    <a:pt x="73" y="37"/>
                    <a:pt x="74" y="39"/>
                    <a:pt x="75" y="40"/>
                  </a:cubicBezTo>
                  <a:cubicBezTo>
                    <a:pt x="75" y="41"/>
                    <a:pt x="76" y="42"/>
                    <a:pt x="77" y="43"/>
                  </a:cubicBezTo>
                  <a:cubicBezTo>
                    <a:pt x="78" y="44"/>
                    <a:pt x="79" y="46"/>
                    <a:pt x="80" y="46"/>
                  </a:cubicBezTo>
                  <a:cubicBezTo>
                    <a:pt x="81" y="47"/>
                    <a:pt x="82" y="48"/>
                    <a:pt x="83" y="48"/>
                  </a:cubicBezTo>
                  <a:cubicBezTo>
                    <a:pt x="84" y="49"/>
                    <a:pt x="85" y="49"/>
                    <a:pt x="86" y="49"/>
                  </a:cubicBezTo>
                  <a:cubicBezTo>
                    <a:pt x="86" y="49"/>
                    <a:pt x="88" y="48"/>
                    <a:pt x="89" y="47"/>
                  </a:cubicBezTo>
                  <a:cubicBezTo>
                    <a:pt x="89" y="47"/>
                    <a:pt x="90" y="47"/>
                    <a:pt x="90" y="47"/>
                  </a:cubicBezTo>
                  <a:cubicBezTo>
                    <a:pt x="91" y="46"/>
                    <a:pt x="94" y="45"/>
                    <a:pt x="95" y="45"/>
                  </a:cubicBezTo>
                  <a:cubicBezTo>
                    <a:pt x="96" y="44"/>
                    <a:pt x="98" y="43"/>
                    <a:pt x="99" y="42"/>
                  </a:cubicBezTo>
                  <a:cubicBezTo>
                    <a:pt x="100" y="42"/>
                    <a:pt x="100" y="41"/>
                    <a:pt x="101" y="41"/>
                  </a:cubicBezTo>
                  <a:cubicBezTo>
                    <a:pt x="101" y="41"/>
                    <a:pt x="100" y="40"/>
                    <a:pt x="101" y="40"/>
                  </a:cubicBezTo>
                  <a:cubicBezTo>
                    <a:pt x="101" y="39"/>
                    <a:pt x="102" y="39"/>
                    <a:pt x="102" y="39"/>
                  </a:cubicBezTo>
                  <a:cubicBezTo>
                    <a:pt x="103" y="39"/>
                    <a:pt x="104" y="40"/>
                    <a:pt x="104" y="40"/>
                  </a:cubicBezTo>
                  <a:cubicBezTo>
                    <a:pt x="105" y="40"/>
                    <a:pt x="106" y="41"/>
                    <a:pt x="107" y="41"/>
                  </a:cubicBezTo>
                  <a:cubicBezTo>
                    <a:pt x="107" y="41"/>
                    <a:pt x="107" y="42"/>
                    <a:pt x="107" y="42"/>
                  </a:cubicBezTo>
                  <a:cubicBezTo>
                    <a:pt x="108" y="43"/>
                    <a:pt x="109" y="44"/>
                    <a:pt x="109" y="45"/>
                  </a:cubicBezTo>
                  <a:cubicBezTo>
                    <a:pt x="110" y="45"/>
                    <a:pt x="111" y="46"/>
                    <a:pt x="111" y="46"/>
                  </a:cubicBezTo>
                  <a:cubicBezTo>
                    <a:pt x="112" y="46"/>
                    <a:pt x="112" y="47"/>
                    <a:pt x="112" y="48"/>
                  </a:cubicBezTo>
                  <a:cubicBezTo>
                    <a:pt x="112" y="48"/>
                    <a:pt x="111" y="49"/>
                    <a:pt x="111" y="50"/>
                  </a:cubicBezTo>
                  <a:cubicBezTo>
                    <a:pt x="110" y="50"/>
                    <a:pt x="110" y="51"/>
                    <a:pt x="110" y="52"/>
                  </a:cubicBezTo>
                  <a:cubicBezTo>
                    <a:pt x="109" y="53"/>
                    <a:pt x="109" y="55"/>
                    <a:pt x="110" y="56"/>
                  </a:cubicBezTo>
                  <a:cubicBezTo>
                    <a:pt x="110" y="57"/>
                    <a:pt x="110" y="58"/>
                    <a:pt x="111" y="59"/>
                  </a:cubicBezTo>
                  <a:cubicBezTo>
                    <a:pt x="111" y="60"/>
                    <a:pt x="114" y="60"/>
                    <a:pt x="115" y="60"/>
                  </a:cubicBezTo>
                  <a:cubicBezTo>
                    <a:pt x="115" y="60"/>
                    <a:pt x="116" y="60"/>
                    <a:pt x="117" y="60"/>
                  </a:cubicBezTo>
                  <a:cubicBezTo>
                    <a:pt x="117" y="60"/>
                    <a:pt x="119" y="62"/>
                    <a:pt x="119" y="63"/>
                  </a:cubicBezTo>
                  <a:cubicBezTo>
                    <a:pt x="119" y="63"/>
                    <a:pt x="119" y="65"/>
                    <a:pt x="119" y="66"/>
                  </a:cubicBezTo>
                  <a:cubicBezTo>
                    <a:pt x="119" y="67"/>
                    <a:pt x="119" y="69"/>
                    <a:pt x="119" y="70"/>
                  </a:cubicBezTo>
                  <a:cubicBezTo>
                    <a:pt x="120" y="70"/>
                    <a:pt x="121" y="71"/>
                    <a:pt x="122" y="71"/>
                  </a:cubicBezTo>
                  <a:cubicBezTo>
                    <a:pt x="123" y="71"/>
                    <a:pt x="124" y="71"/>
                    <a:pt x="124" y="70"/>
                  </a:cubicBezTo>
                  <a:cubicBezTo>
                    <a:pt x="125" y="70"/>
                    <a:pt x="125" y="68"/>
                    <a:pt x="126" y="68"/>
                  </a:cubicBezTo>
                  <a:cubicBezTo>
                    <a:pt x="126" y="68"/>
                    <a:pt x="128" y="68"/>
                    <a:pt x="128" y="68"/>
                  </a:cubicBezTo>
                  <a:cubicBezTo>
                    <a:pt x="128" y="68"/>
                    <a:pt x="129" y="68"/>
                    <a:pt x="129" y="68"/>
                  </a:cubicBezTo>
                  <a:cubicBezTo>
                    <a:pt x="129" y="69"/>
                    <a:pt x="129" y="69"/>
                    <a:pt x="129" y="69"/>
                  </a:cubicBezTo>
                  <a:cubicBezTo>
                    <a:pt x="129" y="70"/>
                    <a:pt x="129" y="71"/>
                    <a:pt x="129" y="71"/>
                  </a:cubicBezTo>
                  <a:cubicBezTo>
                    <a:pt x="130" y="71"/>
                    <a:pt x="129" y="73"/>
                    <a:pt x="129" y="73"/>
                  </a:cubicBezTo>
                  <a:cubicBezTo>
                    <a:pt x="129" y="73"/>
                    <a:pt x="127" y="73"/>
                    <a:pt x="127" y="73"/>
                  </a:cubicBezTo>
                  <a:cubicBezTo>
                    <a:pt x="126" y="73"/>
                    <a:pt x="125" y="73"/>
                    <a:pt x="125" y="74"/>
                  </a:cubicBezTo>
                  <a:cubicBezTo>
                    <a:pt x="125" y="74"/>
                    <a:pt x="125" y="75"/>
                    <a:pt x="125" y="76"/>
                  </a:cubicBezTo>
                  <a:cubicBezTo>
                    <a:pt x="126" y="76"/>
                    <a:pt x="127" y="76"/>
                    <a:pt x="127" y="77"/>
                  </a:cubicBezTo>
                  <a:cubicBezTo>
                    <a:pt x="128" y="77"/>
                    <a:pt x="129" y="77"/>
                    <a:pt x="129" y="78"/>
                  </a:cubicBezTo>
                  <a:cubicBezTo>
                    <a:pt x="130" y="79"/>
                    <a:pt x="129" y="80"/>
                    <a:pt x="129" y="81"/>
                  </a:cubicBezTo>
                  <a:cubicBezTo>
                    <a:pt x="129" y="81"/>
                    <a:pt x="130" y="82"/>
                    <a:pt x="131" y="82"/>
                  </a:cubicBezTo>
                  <a:cubicBezTo>
                    <a:pt x="131" y="82"/>
                    <a:pt x="131" y="81"/>
                    <a:pt x="132" y="81"/>
                  </a:cubicBezTo>
                  <a:cubicBezTo>
                    <a:pt x="132" y="81"/>
                    <a:pt x="133" y="82"/>
                    <a:pt x="134" y="82"/>
                  </a:cubicBezTo>
                  <a:close/>
                  <a:moveTo>
                    <a:pt x="66" y="60"/>
                  </a:moveTo>
                  <a:cubicBezTo>
                    <a:pt x="67" y="60"/>
                    <a:pt x="66" y="58"/>
                    <a:pt x="66" y="57"/>
                  </a:cubicBezTo>
                  <a:cubicBezTo>
                    <a:pt x="66" y="56"/>
                    <a:pt x="66" y="54"/>
                    <a:pt x="66" y="53"/>
                  </a:cubicBezTo>
                  <a:cubicBezTo>
                    <a:pt x="66" y="53"/>
                    <a:pt x="65" y="52"/>
                    <a:pt x="65" y="51"/>
                  </a:cubicBezTo>
                  <a:cubicBezTo>
                    <a:pt x="65" y="51"/>
                    <a:pt x="65" y="50"/>
                    <a:pt x="65" y="49"/>
                  </a:cubicBezTo>
                  <a:cubicBezTo>
                    <a:pt x="65" y="49"/>
                    <a:pt x="65" y="48"/>
                    <a:pt x="65" y="48"/>
                  </a:cubicBezTo>
                  <a:cubicBezTo>
                    <a:pt x="65" y="47"/>
                    <a:pt x="64" y="47"/>
                    <a:pt x="63" y="46"/>
                  </a:cubicBezTo>
                  <a:cubicBezTo>
                    <a:pt x="63" y="46"/>
                    <a:pt x="63" y="44"/>
                    <a:pt x="63" y="44"/>
                  </a:cubicBezTo>
                  <a:cubicBezTo>
                    <a:pt x="63" y="43"/>
                    <a:pt x="63" y="43"/>
                    <a:pt x="62" y="43"/>
                  </a:cubicBezTo>
                  <a:cubicBezTo>
                    <a:pt x="62" y="42"/>
                    <a:pt x="61" y="42"/>
                    <a:pt x="60" y="42"/>
                  </a:cubicBezTo>
                  <a:cubicBezTo>
                    <a:pt x="60" y="41"/>
                    <a:pt x="60" y="41"/>
                    <a:pt x="59" y="41"/>
                  </a:cubicBezTo>
                  <a:cubicBezTo>
                    <a:pt x="59" y="40"/>
                    <a:pt x="59" y="38"/>
                    <a:pt x="58" y="38"/>
                  </a:cubicBezTo>
                  <a:cubicBezTo>
                    <a:pt x="58" y="37"/>
                    <a:pt x="57" y="37"/>
                    <a:pt x="56" y="37"/>
                  </a:cubicBezTo>
                  <a:cubicBezTo>
                    <a:pt x="56" y="36"/>
                    <a:pt x="55" y="35"/>
                    <a:pt x="55" y="35"/>
                  </a:cubicBezTo>
                  <a:cubicBezTo>
                    <a:pt x="55" y="35"/>
                    <a:pt x="55" y="34"/>
                    <a:pt x="55" y="34"/>
                  </a:cubicBezTo>
                  <a:cubicBezTo>
                    <a:pt x="56" y="33"/>
                    <a:pt x="57" y="33"/>
                    <a:pt x="57" y="33"/>
                  </a:cubicBezTo>
                  <a:cubicBezTo>
                    <a:pt x="58" y="32"/>
                    <a:pt x="58" y="32"/>
                    <a:pt x="58" y="31"/>
                  </a:cubicBezTo>
                  <a:cubicBezTo>
                    <a:pt x="58" y="31"/>
                    <a:pt x="58" y="29"/>
                    <a:pt x="57" y="29"/>
                  </a:cubicBezTo>
                  <a:cubicBezTo>
                    <a:pt x="57" y="29"/>
                    <a:pt x="56" y="28"/>
                    <a:pt x="56" y="28"/>
                  </a:cubicBezTo>
                  <a:cubicBezTo>
                    <a:pt x="55" y="28"/>
                    <a:pt x="55" y="29"/>
                    <a:pt x="55" y="29"/>
                  </a:cubicBezTo>
                  <a:cubicBezTo>
                    <a:pt x="54" y="29"/>
                    <a:pt x="52" y="29"/>
                    <a:pt x="52" y="28"/>
                  </a:cubicBezTo>
                  <a:cubicBezTo>
                    <a:pt x="52" y="28"/>
                    <a:pt x="53" y="27"/>
                    <a:pt x="54" y="26"/>
                  </a:cubicBezTo>
                  <a:cubicBezTo>
                    <a:pt x="54" y="26"/>
                    <a:pt x="55" y="25"/>
                    <a:pt x="55" y="24"/>
                  </a:cubicBezTo>
                  <a:cubicBezTo>
                    <a:pt x="55" y="24"/>
                    <a:pt x="56" y="23"/>
                    <a:pt x="56" y="22"/>
                  </a:cubicBezTo>
                  <a:cubicBezTo>
                    <a:pt x="56" y="22"/>
                    <a:pt x="55" y="20"/>
                    <a:pt x="54" y="20"/>
                  </a:cubicBezTo>
                  <a:cubicBezTo>
                    <a:pt x="54" y="20"/>
                    <a:pt x="52" y="21"/>
                    <a:pt x="52" y="21"/>
                  </a:cubicBezTo>
                  <a:cubicBezTo>
                    <a:pt x="51" y="20"/>
                    <a:pt x="49" y="19"/>
                    <a:pt x="49" y="19"/>
                  </a:cubicBezTo>
                  <a:cubicBezTo>
                    <a:pt x="48" y="19"/>
                    <a:pt x="46" y="19"/>
                    <a:pt x="45" y="19"/>
                  </a:cubicBezTo>
                  <a:cubicBezTo>
                    <a:pt x="45" y="19"/>
                    <a:pt x="44" y="18"/>
                    <a:pt x="43" y="18"/>
                  </a:cubicBezTo>
                  <a:cubicBezTo>
                    <a:pt x="43" y="19"/>
                    <a:pt x="42" y="19"/>
                    <a:pt x="41" y="19"/>
                  </a:cubicBezTo>
                  <a:cubicBezTo>
                    <a:pt x="40" y="20"/>
                    <a:pt x="39" y="19"/>
                    <a:pt x="38" y="20"/>
                  </a:cubicBezTo>
                  <a:cubicBezTo>
                    <a:pt x="37" y="20"/>
                    <a:pt x="36" y="21"/>
                    <a:pt x="35" y="21"/>
                  </a:cubicBezTo>
                  <a:cubicBezTo>
                    <a:pt x="35" y="22"/>
                    <a:pt x="34" y="23"/>
                    <a:pt x="33" y="23"/>
                  </a:cubicBezTo>
                  <a:cubicBezTo>
                    <a:pt x="33" y="24"/>
                    <a:pt x="32" y="24"/>
                    <a:pt x="31" y="24"/>
                  </a:cubicBezTo>
                  <a:cubicBezTo>
                    <a:pt x="30" y="25"/>
                    <a:pt x="29" y="24"/>
                    <a:pt x="28" y="25"/>
                  </a:cubicBezTo>
                  <a:cubicBezTo>
                    <a:pt x="27" y="25"/>
                    <a:pt x="26" y="25"/>
                    <a:pt x="26" y="26"/>
                  </a:cubicBezTo>
                  <a:cubicBezTo>
                    <a:pt x="25" y="26"/>
                    <a:pt x="25" y="26"/>
                    <a:pt x="25" y="27"/>
                  </a:cubicBezTo>
                  <a:cubicBezTo>
                    <a:pt x="25" y="27"/>
                    <a:pt x="26" y="27"/>
                    <a:pt x="26" y="27"/>
                  </a:cubicBezTo>
                  <a:cubicBezTo>
                    <a:pt x="27" y="27"/>
                    <a:pt x="28" y="26"/>
                    <a:pt x="28" y="27"/>
                  </a:cubicBezTo>
                  <a:cubicBezTo>
                    <a:pt x="28" y="27"/>
                    <a:pt x="28" y="27"/>
                    <a:pt x="28" y="27"/>
                  </a:cubicBezTo>
                  <a:cubicBezTo>
                    <a:pt x="28" y="28"/>
                    <a:pt x="27" y="28"/>
                    <a:pt x="27" y="28"/>
                  </a:cubicBezTo>
                  <a:cubicBezTo>
                    <a:pt x="26" y="29"/>
                    <a:pt x="25" y="28"/>
                    <a:pt x="25" y="29"/>
                  </a:cubicBezTo>
                  <a:cubicBezTo>
                    <a:pt x="25" y="29"/>
                    <a:pt x="24" y="30"/>
                    <a:pt x="23" y="30"/>
                  </a:cubicBezTo>
                  <a:cubicBezTo>
                    <a:pt x="23" y="30"/>
                    <a:pt x="22" y="29"/>
                    <a:pt x="22" y="29"/>
                  </a:cubicBezTo>
                  <a:cubicBezTo>
                    <a:pt x="21" y="29"/>
                    <a:pt x="20" y="29"/>
                    <a:pt x="20" y="30"/>
                  </a:cubicBezTo>
                  <a:cubicBezTo>
                    <a:pt x="20" y="30"/>
                    <a:pt x="20" y="31"/>
                    <a:pt x="20" y="31"/>
                  </a:cubicBezTo>
                  <a:cubicBezTo>
                    <a:pt x="20" y="31"/>
                    <a:pt x="21" y="31"/>
                    <a:pt x="21" y="32"/>
                  </a:cubicBezTo>
                  <a:cubicBezTo>
                    <a:pt x="22" y="32"/>
                    <a:pt x="23" y="31"/>
                    <a:pt x="24" y="31"/>
                  </a:cubicBezTo>
                  <a:cubicBezTo>
                    <a:pt x="24" y="31"/>
                    <a:pt x="25" y="31"/>
                    <a:pt x="26" y="31"/>
                  </a:cubicBezTo>
                  <a:cubicBezTo>
                    <a:pt x="26" y="31"/>
                    <a:pt x="28" y="31"/>
                    <a:pt x="28" y="31"/>
                  </a:cubicBezTo>
                  <a:cubicBezTo>
                    <a:pt x="29" y="31"/>
                    <a:pt x="31" y="31"/>
                    <a:pt x="32" y="31"/>
                  </a:cubicBezTo>
                  <a:cubicBezTo>
                    <a:pt x="33" y="31"/>
                    <a:pt x="35" y="31"/>
                    <a:pt x="36" y="31"/>
                  </a:cubicBezTo>
                  <a:cubicBezTo>
                    <a:pt x="36" y="31"/>
                    <a:pt x="38" y="32"/>
                    <a:pt x="38" y="32"/>
                  </a:cubicBezTo>
                  <a:cubicBezTo>
                    <a:pt x="39" y="32"/>
                    <a:pt x="41" y="32"/>
                    <a:pt x="42" y="32"/>
                  </a:cubicBezTo>
                  <a:cubicBezTo>
                    <a:pt x="42" y="32"/>
                    <a:pt x="43" y="33"/>
                    <a:pt x="43" y="34"/>
                  </a:cubicBezTo>
                  <a:cubicBezTo>
                    <a:pt x="44" y="34"/>
                    <a:pt x="44" y="35"/>
                    <a:pt x="45" y="35"/>
                  </a:cubicBezTo>
                  <a:cubicBezTo>
                    <a:pt x="45" y="35"/>
                    <a:pt x="46" y="35"/>
                    <a:pt x="47" y="36"/>
                  </a:cubicBezTo>
                  <a:cubicBezTo>
                    <a:pt x="47" y="36"/>
                    <a:pt x="48" y="37"/>
                    <a:pt x="48" y="37"/>
                  </a:cubicBezTo>
                  <a:cubicBezTo>
                    <a:pt x="48" y="37"/>
                    <a:pt x="48" y="38"/>
                    <a:pt x="48" y="38"/>
                  </a:cubicBezTo>
                  <a:cubicBezTo>
                    <a:pt x="48" y="39"/>
                    <a:pt x="48" y="39"/>
                    <a:pt x="48" y="39"/>
                  </a:cubicBezTo>
                  <a:cubicBezTo>
                    <a:pt x="48" y="40"/>
                    <a:pt x="50" y="40"/>
                    <a:pt x="50" y="40"/>
                  </a:cubicBezTo>
                  <a:cubicBezTo>
                    <a:pt x="51" y="40"/>
                    <a:pt x="51" y="41"/>
                    <a:pt x="52" y="41"/>
                  </a:cubicBezTo>
                  <a:cubicBezTo>
                    <a:pt x="52" y="41"/>
                    <a:pt x="52" y="43"/>
                    <a:pt x="52" y="43"/>
                  </a:cubicBezTo>
                  <a:cubicBezTo>
                    <a:pt x="52" y="43"/>
                    <a:pt x="53" y="44"/>
                    <a:pt x="53" y="44"/>
                  </a:cubicBezTo>
                  <a:cubicBezTo>
                    <a:pt x="54" y="44"/>
                    <a:pt x="55" y="44"/>
                    <a:pt x="56" y="44"/>
                  </a:cubicBezTo>
                  <a:cubicBezTo>
                    <a:pt x="56" y="44"/>
                    <a:pt x="56" y="45"/>
                    <a:pt x="56" y="45"/>
                  </a:cubicBezTo>
                  <a:cubicBezTo>
                    <a:pt x="56" y="46"/>
                    <a:pt x="57" y="47"/>
                    <a:pt x="57" y="47"/>
                  </a:cubicBezTo>
                  <a:cubicBezTo>
                    <a:pt x="58" y="47"/>
                    <a:pt x="59" y="47"/>
                    <a:pt x="59" y="47"/>
                  </a:cubicBezTo>
                  <a:cubicBezTo>
                    <a:pt x="59" y="47"/>
                    <a:pt x="60" y="48"/>
                    <a:pt x="60" y="48"/>
                  </a:cubicBezTo>
                  <a:cubicBezTo>
                    <a:pt x="61" y="48"/>
                    <a:pt x="60" y="49"/>
                    <a:pt x="60" y="50"/>
                  </a:cubicBezTo>
                  <a:cubicBezTo>
                    <a:pt x="60" y="50"/>
                    <a:pt x="60" y="51"/>
                    <a:pt x="60" y="51"/>
                  </a:cubicBezTo>
                  <a:cubicBezTo>
                    <a:pt x="60" y="51"/>
                    <a:pt x="61" y="51"/>
                    <a:pt x="62" y="51"/>
                  </a:cubicBezTo>
                  <a:cubicBezTo>
                    <a:pt x="62" y="51"/>
                    <a:pt x="62" y="51"/>
                    <a:pt x="63" y="51"/>
                  </a:cubicBezTo>
                  <a:cubicBezTo>
                    <a:pt x="63" y="51"/>
                    <a:pt x="63" y="52"/>
                    <a:pt x="63" y="53"/>
                  </a:cubicBezTo>
                  <a:cubicBezTo>
                    <a:pt x="63" y="53"/>
                    <a:pt x="63" y="54"/>
                    <a:pt x="63" y="55"/>
                  </a:cubicBezTo>
                  <a:cubicBezTo>
                    <a:pt x="63" y="55"/>
                    <a:pt x="63" y="56"/>
                    <a:pt x="63" y="56"/>
                  </a:cubicBezTo>
                  <a:cubicBezTo>
                    <a:pt x="63" y="57"/>
                    <a:pt x="64" y="58"/>
                    <a:pt x="64" y="58"/>
                  </a:cubicBezTo>
                  <a:cubicBezTo>
                    <a:pt x="64" y="59"/>
                    <a:pt x="64" y="60"/>
                    <a:pt x="65" y="60"/>
                  </a:cubicBezTo>
                  <a:cubicBezTo>
                    <a:pt x="65" y="60"/>
                    <a:pt x="66" y="61"/>
                    <a:pt x="66" y="6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366" name="Inhaltsplatzhalter 4"/>
          <p:cNvSpPr txBox="1">
            <a:spLocks/>
          </p:cNvSpPr>
          <p:nvPr/>
        </p:nvSpPr>
        <p:spPr>
          <a:xfrm>
            <a:off x="422405"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367" name="Rectangle 366"/>
          <p:cNvSpPr/>
          <p:nvPr/>
        </p:nvSpPr>
        <p:spPr>
          <a:xfrm>
            <a:off x="642452"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368" name="Rectangle 367"/>
          <p:cNvSpPr/>
          <p:nvPr/>
        </p:nvSpPr>
        <p:spPr>
          <a:xfrm>
            <a:off x="422404"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369" name="Freeform 368"/>
          <p:cNvSpPr>
            <a:spLocks noChangeArrowheads="1"/>
          </p:cNvSpPr>
          <p:nvPr/>
        </p:nvSpPr>
        <p:spPr bwMode="auto">
          <a:xfrm>
            <a:off x="435858"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70" name="Rounded Rectangle 369"/>
          <p:cNvSpPr/>
          <p:nvPr/>
        </p:nvSpPr>
        <p:spPr bwMode="auto">
          <a:xfrm>
            <a:off x="758565"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371" name="Freeform 370"/>
          <p:cNvSpPr>
            <a:spLocks/>
          </p:cNvSpPr>
          <p:nvPr/>
        </p:nvSpPr>
        <p:spPr bwMode="auto">
          <a:xfrm>
            <a:off x="2203933"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72" name="Rounded Rectangle 371"/>
          <p:cNvSpPr/>
          <p:nvPr/>
        </p:nvSpPr>
        <p:spPr bwMode="auto">
          <a:xfrm>
            <a:off x="2571386"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373" name="Rectangle 372"/>
          <p:cNvSpPr/>
          <p:nvPr/>
        </p:nvSpPr>
        <p:spPr>
          <a:xfrm>
            <a:off x="819149"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402" name="Oval 401"/>
          <p:cNvSpPr/>
          <p:nvPr/>
        </p:nvSpPr>
        <p:spPr bwMode="auto">
          <a:xfrm>
            <a:off x="6290879" y="1415443"/>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403" name="Oval 402"/>
          <p:cNvSpPr/>
          <p:nvPr/>
        </p:nvSpPr>
        <p:spPr bwMode="auto">
          <a:xfrm>
            <a:off x="6200846" y="3850696"/>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404" name="Oval 403"/>
          <p:cNvSpPr/>
          <p:nvPr/>
        </p:nvSpPr>
        <p:spPr bwMode="auto">
          <a:xfrm>
            <a:off x="7101380" y="2551555"/>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405" name="Oval 404"/>
          <p:cNvSpPr/>
          <p:nvPr/>
        </p:nvSpPr>
        <p:spPr bwMode="auto">
          <a:xfrm>
            <a:off x="7739300" y="3306562"/>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3421351736"/>
      </p:ext>
    </p:extLst>
  </p:cSld>
  <p:clrMapOvr>
    <a:masterClrMapping/>
  </p:clrMapOvr>
  <p:transition spd="slow">
    <p:push dir="u"/>
  </p:transition>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Germany Map</a:t>
            </a:r>
            <a:endParaRPr lang="en-US" dirty="0"/>
          </a:p>
        </p:txBody>
      </p:sp>
      <p:grpSp>
        <p:nvGrpSpPr>
          <p:cNvPr id="4" name="Group 128"/>
          <p:cNvGrpSpPr/>
          <p:nvPr/>
        </p:nvGrpSpPr>
        <p:grpSpPr>
          <a:xfrm>
            <a:off x="719410" y="957978"/>
            <a:ext cx="2861608" cy="3887103"/>
            <a:chOff x="650876" y="703263"/>
            <a:chExt cx="3065462" cy="4164013"/>
          </a:xfrm>
          <a:solidFill>
            <a:schemeClr val="bg1">
              <a:lumMod val="95000"/>
            </a:schemeClr>
          </a:solidFill>
        </p:grpSpPr>
        <p:sp>
          <p:nvSpPr>
            <p:cNvPr id="5" name="Freeform 5"/>
            <p:cNvSpPr>
              <a:spLocks noEditPoints="1"/>
            </p:cNvSpPr>
            <p:nvPr/>
          </p:nvSpPr>
          <p:spPr bwMode="auto">
            <a:xfrm>
              <a:off x="2449513" y="1497013"/>
              <a:ext cx="1165225" cy="1171575"/>
            </a:xfrm>
            <a:custGeom>
              <a:avLst/>
              <a:gdLst/>
              <a:ahLst/>
              <a:cxnLst>
                <a:cxn ang="0">
                  <a:pos x="603" y="568"/>
                </a:cxn>
                <a:cxn ang="0">
                  <a:pos x="558" y="590"/>
                </a:cxn>
                <a:cxn ang="0">
                  <a:pos x="515" y="598"/>
                </a:cxn>
                <a:cxn ang="0">
                  <a:pos x="493" y="628"/>
                </a:cxn>
                <a:cxn ang="0">
                  <a:pos x="433" y="636"/>
                </a:cxn>
                <a:cxn ang="0">
                  <a:pos x="401" y="620"/>
                </a:cxn>
                <a:cxn ang="0">
                  <a:pos x="369" y="631"/>
                </a:cxn>
                <a:cxn ang="0">
                  <a:pos x="354" y="612"/>
                </a:cxn>
                <a:cxn ang="0">
                  <a:pos x="348" y="573"/>
                </a:cxn>
                <a:cxn ang="0">
                  <a:pos x="347" y="546"/>
                </a:cxn>
                <a:cxn ang="0">
                  <a:pos x="345" y="495"/>
                </a:cxn>
                <a:cxn ang="0">
                  <a:pos x="311" y="482"/>
                </a:cxn>
                <a:cxn ang="0">
                  <a:pos x="277" y="470"/>
                </a:cxn>
                <a:cxn ang="0">
                  <a:pos x="236" y="460"/>
                </a:cxn>
                <a:cxn ang="0">
                  <a:pos x="181" y="425"/>
                </a:cxn>
                <a:cxn ang="0">
                  <a:pos x="185" y="357"/>
                </a:cxn>
                <a:cxn ang="0">
                  <a:pos x="187" y="313"/>
                </a:cxn>
                <a:cxn ang="0">
                  <a:pos x="164" y="309"/>
                </a:cxn>
                <a:cxn ang="0">
                  <a:pos x="163" y="277"/>
                </a:cxn>
                <a:cxn ang="0">
                  <a:pos x="171" y="231"/>
                </a:cxn>
                <a:cxn ang="0">
                  <a:pos x="150" y="208"/>
                </a:cxn>
                <a:cxn ang="0">
                  <a:pos x="116" y="202"/>
                </a:cxn>
                <a:cxn ang="0">
                  <a:pos x="89" y="178"/>
                </a:cxn>
                <a:cxn ang="0">
                  <a:pos x="62" y="160"/>
                </a:cxn>
                <a:cxn ang="0">
                  <a:pos x="15" y="157"/>
                </a:cxn>
                <a:cxn ang="0">
                  <a:pos x="23" y="135"/>
                </a:cxn>
                <a:cxn ang="0">
                  <a:pos x="50" y="111"/>
                </a:cxn>
                <a:cxn ang="0">
                  <a:pos x="87" y="106"/>
                </a:cxn>
                <a:cxn ang="0">
                  <a:pos x="126" y="86"/>
                </a:cxn>
                <a:cxn ang="0">
                  <a:pos x="148" y="70"/>
                </a:cxn>
                <a:cxn ang="0">
                  <a:pos x="183" y="78"/>
                </a:cxn>
                <a:cxn ang="0">
                  <a:pos x="232" y="96"/>
                </a:cxn>
                <a:cxn ang="0">
                  <a:pos x="274" y="114"/>
                </a:cxn>
                <a:cxn ang="0">
                  <a:pos x="307" y="114"/>
                </a:cxn>
                <a:cxn ang="0">
                  <a:pos x="338" y="102"/>
                </a:cxn>
                <a:cxn ang="0">
                  <a:pos x="369" y="96"/>
                </a:cxn>
                <a:cxn ang="0">
                  <a:pos x="387" y="75"/>
                </a:cxn>
                <a:cxn ang="0">
                  <a:pos x="392" y="47"/>
                </a:cxn>
                <a:cxn ang="0">
                  <a:pos x="439" y="19"/>
                </a:cxn>
                <a:cxn ang="0">
                  <a:pos x="450" y="16"/>
                </a:cxn>
                <a:cxn ang="0">
                  <a:pos x="483" y="41"/>
                </a:cxn>
                <a:cxn ang="0">
                  <a:pos x="503" y="69"/>
                </a:cxn>
                <a:cxn ang="0">
                  <a:pos x="521" y="79"/>
                </a:cxn>
                <a:cxn ang="0">
                  <a:pos x="548" y="91"/>
                </a:cxn>
                <a:cxn ang="0">
                  <a:pos x="508" y="188"/>
                </a:cxn>
                <a:cxn ang="0">
                  <a:pos x="566" y="255"/>
                </a:cxn>
                <a:cxn ang="0">
                  <a:pos x="594" y="308"/>
                </a:cxn>
                <a:cxn ang="0">
                  <a:pos x="613" y="388"/>
                </a:cxn>
                <a:cxn ang="0">
                  <a:pos x="622" y="438"/>
                </a:cxn>
                <a:cxn ang="0">
                  <a:pos x="612" y="506"/>
                </a:cxn>
                <a:cxn ang="0">
                  <a:pos x="435" y="319"/>
                </a:cxn>
                <a:cxn ang="0">
                  <a:pos x="423" y="300"/>
                </a:cxn>
                <a:cxn ang="0">
                  <a:pos x="394" y="273"/>
                </a:cxn>
                <a:cxn ang="0">
                  <a:pos x="383" y="272"/>
                </a:cxn>
                <a:cxn ang="0">
                  <a:pos x="353" y="268"/>
                </a:cxn>
                <a:cxn ang="0">
                  <a:pos x="335" y="288"/>
                </a:cxn>
                <a:cxn ang="0">
                  <a:pos x="330" y="321"/>
                </a:cxn>
                <a:cxn ang="0">
                  <a:pos x="360" y="338"/>
                </a:cxn>
                <a:cxn ang="0">
                  <a:pos x="396" y="337"/>
                </a:cxn>
                <a:cxn ang="0">
                  <a:pos x="429" y="347"/>
                </a:cxn>
              </a:cxnLst>
              <a:rect l="0" t="0" r="r" b="b"/>
              <a:pathLst>
                <a:path w="635" h="639">
                  <a:moveTo>
                    <a:pt x="633" y="541"/>
                  </a:moveTo>
                  <a:cubicBezTo>
                    <a:pt x="634" y="544"/>
                    <a:pt x="635" y="551"/>
                    <a:pt x="634" y="555"/>
                  </a:cubicBezTo>
                  <a:cubicBezTo>
                    <a:pt x="634" y="556"/>
                    <a:pt x="634" y="559"/>
                    <a:pt x="633" y="560"/>
                  </a:cubicBezTo>
                  <a:cubicBezTo>
                    <a:pt x="633" y="561"/>
                    <a:pt x="630" y="563"/>
                    <a:pt x="629" y="564"/>
                  </a:cubicBezTo>
                  <a:cubicBezTo>
                    <a:pt x="629" y="565"/>
                    <a:pt x="627" y="566"/>
                    <a:pt x="627" y="567"/>
                  </a:cubicBezTo>
                  <a:cubicBezTo>
                    <a:pt x="626" y="568"/>
                    <a:pt x="625" y="570"/>
                    <a:pt x="625" y="571"/>
                  </a:cubicBezTo>
                  <a:cubicBezTo>
                    <a:pt x="621" y="571"/>
                    <a:pt x="621" y="571"/>
                    <a:pt x="621" y="571"/>
                  </a:cubicBezTo>
                  <a:cubicBezTo>
                    <a:pt x="618" y="571"/>
                    <a:pt x="618" y="571"/>
                    <a:pt x="618" y="571"/>
                  </a:cubicBezTo>
                  <a:cubicBezTo>
                    <a:pt x="613" y="574"/>
                    <a:pt x="613" y="574"/>
                    <a:pt x="613" y="574"/>
                  </a:cubicBezTo>
                  <a:cubicBezTo>
                    <a:pt x="608" y="573"/>
                    <a:pt x="608" y="573"/>
                    <a:pt x="608" y="573"/>
                  </a:cubicBezTo>
                  <a:cubicBezTo>
                    <a:pt x="607" y="570"/>
                    <a:pt x="607" y="570"/>
                    <a:pt x="607" y="570"/>
                  </a:cubicBezTo>
                  <a:cubicBezTo>
                    <a:pt x="603" y="568"/>
                    <a:pt x="603" y="568"/>
                    <a:pt x="603" y="568"/>
                  </a:cubicBezTo>
                  <a:cubicBezTo>
                    <a:pt x="597" y="568"/>
                    <a:pt x="597" y="568"/>
                    <a:pt x="597" y="568"/>
                  </a:cubicBezTo>
                  <a:cubicBezTo>
                    <a:pt x="594" y="571"/>
                    <a:pt x="594" y="571"/>
                    <a:pt x="594" y="571"/>
                  </a:cubicBezTo>
                  <a:cubicBezTo>
                    <a:pt x="594" y="571"/>
                    <a:pt x="591" y="573"/>
                    <a:pt x="591" y="573"/>
                  </a:cubicBezTo>
                  <a:cubicBezTo>
                    <a:pt x="590" y="573"/>
                    <a:pt x="586" y="572"/>
                    <a:pt x="586" y="572"/>
                  </a:cubicBezTo>
                  <a:cubicBezTo>
                    <a:pt x="582" y="573"/>
                    <a:pt x="582" y="573"/>
                    <a:pt x="582" y="573"/>
                  </a:cubicBezTo>
                  <a:cubicBezTo>
                    <a:pt x="579" y="576"/>
                    <a:pt x="579" y="576"/>
                    <a:pt x="579" y="576"/>
                  </a:cubicBezTo>
                  <a:cubicBezTo>
                    <a:pt x="577" y="580"/>
                    <a:pt x="577" y="580"/>
                    <a:pt x="577" y="580"/>
                  </a:cubicBezTo>
                  <a:cubicBezTo>
                    <a:pt x="570" y="580"/>
                    <a:pt x="570" y="580"/>
                    <a:pt x="570" y="580"/>
                  </a:cubicBezTo>
                  <a:cubicBezTo>
                    <a:pt x="566" y="581"/>
                    <a:pt x="566" y="581"/>
                    <a:pt x="566" y="581"/>
                  </a:cubicBezTo>
                  <a:cubicBezTo>
                    <a:pt x="562" y="583"/>
                    <a:pt x="562" y="583"/>
                    <a:pt x="562" y="583"/>
                  </a:cubicBezTo>
                  <a:cubicBezTo>
                    <a:pt x="561" y="587"/>
                    <a:pt x="561" y="587"/>
                    <a:pt x="561" y="587"/>
                  </a:cubicBezTo>
                  <a:cubicBezTo>
                    <a:pt x="558" y="590"/>
                    <a:pt x="558" y="590"/>
                    <a:pt x="558" y="590"/>
                  </a:cubicBezTo>
                  <a:cubicBezTo>
                    <a:pt x="555" y="589"/>
                    <a:pt x="555" y="589"/>
                    <a:pt x="555" y="589"/>
                  </a:cubicBezTo>
                  <a:cubicBezTo>
                    <a:pt x="552" y="585"/>
                    <a:pt x="552" y="585"/>
                    <a:pt x="552" y="585"/>
                  </a:cubicBezTo>
                  <a:cubicBezTo>
                    <a:pt x="549" y="584"/>
                    <a:pt x="549" y="584"/>
                    <a:pt x="549" y="584"/>
                  </a:cubicBezTo>
                  <a:cubicBezTo>
                    <a:pt x="543" y="584"/>
                    <a:pt x="543" y="584"/>
                    <a:pt x="543" y="584"/>
                  </a:cubicBezTo>
                  <a:cubicBezTo>
                    <a:pt x="540" y="583"/>
                    <a:pt x="540" y="583"/>
                    <a:pt x="540" y="583"/>
                  </a:cubicBezTo>
                  <a:cubicBezTo>
                    <a:pt x="538" y="582"/>
                    <a:pt x="538" y="582"/>
                    <a:pt x="538" y="582"/>
                  </a:cubicBezTo>
                  <a:cubicBezTo>
                    <a:pt x="533" y="582"/>
                    <a:pt x="533" y="582"/>
                    <a:pt x="533" y="582"/>
                  </a:cubicBezTo>
                  <a:cubicBezTo>
                    <a:pt x="529" y="581"/>
                    <a:pt x="529" y="581"/>
                    <a:pt x="529" y="581"/>
                  </a:cubicBezTo>
                  <a:cubicBezTo>
                    <a:pt x="522" y="582"/>
                    <a:pt x="522" y="582"/>
                    <a:pt x="522" y="582"/>
                  </a:cubicBezTo>
                  <a:cubicBezTo>
                    <a:pt x="519" y="586"/>
                    <a:pt x="519" y="586"/>
                    <a:pt x="519" y="586"/>
                  </a:cubicBezTo>
                  <a:cubicBezTo>
                    <a:pt x="515" y="591"/>
                    <a:pt x="515" y="591"/>
                    <a:pt x="515" y="591"/>
                  </a:cubicBezTo>
                  <a:cubicBezTo>
                    <a:pt x="515" y="598"/>
                    <a:pt x="515" y="598"/>
                    <a:pt x="515" y="598"/>
                  </a:cubicBezTo>
                  <a:cubicBezTo>
                    <a:pt x="512" y="601"/>
                    <a:pt x="512" y="601"/>
                    <a:pt x="512" y="601"/>
                  </a:cubicBezTo>
                  <a:cubicBezTo>
                    <a:pt x="510" y="600"/>
                    <a:pt x="510" y="600"/>
                    <a:pt x="510" y="600"/>
                  </a:cubicBezTo>
                  <a:cubicBezTo>
                    <a:pt x="507" y="602"/>
                    <a:pt x="507" y="602"/>
                    <a:pt x="507" y="602"/>
                  </a:cubicBezTo>
                  <a:cubicBezTo>
                    <a:pt x="507" y="606"/>
                    <a:pt x="507" y="606"/>
                    <a:pt x="507" y="606"/>
                  </a:cubicBezTo>
                  <a:cubicBezTo>
                    <a:pt x="508" y="611"/>
                    <a:pt x="508" y="611"/>
                    <a:pt x="508" y="611"/>
                  </a:cubicBezTo>
                  <a:cubicBezTo>
                    <a:pt x="507" y="617"/>
                    <a:pt x="507" y="617"/>
                    <a:pt x="507" y="617"/>
                  </a:cubicBezTo>
                  <a:cubicBezTo>
                    <a:pt x="504" y="622"/>
                    <a:pt x="504" y="622"/>
                    <a:pt x="504" y="622"/>
                  </a:cubicBezTo>
                  <a:cubicBezTo>
                    <a:pt x="501" y="626"/>
                    <a:pt x="501" y="626"/>
                    <a:pt x="501" y="626"/>
                  </a:cubicBezTo>
                  <a:cubicBezTo>
                    <a:pt x="500" y="632"/>
                    <a:pt x="500" y="632"/>
                    <a:pt x="500" y="632"/>
                  </a:cubicBezTo>
                  <a:cubicBezTo>
                    <a:pt x="498" y="633"/>
                    <a:pt x="498" y="633"/>
                    <a:pt x="498" y="633"/>
                  </a:cubicBezTo>
                  <a:cubicBezTo>
                    <a:pt x="494" y="631"/>
                    <a:pt x="494" y="631"/>
                    <a:pt x="494" y="631"/>
                  </a:cubicBezTo>
                  <a:cubicBezTo>
                    <a:pt x="493" y="628"/>
                    <a:pt x="493" y="628"/>
                    <a:pt x="493" y="628"/>
                  </a:cubicBezTo>
                  <a:cubicBezTo>
                    <a:pt x="492" y="627"/>
                    <a:pt x="492" y="627"/>
                    <a:pt x="492" y="627"/>
                  </a:cubicBezTo>
                  <a:cubicBezTo>
                    <a:pt x="488" y="628"/>
                    <a:pt x="488" y="628"/>
                    <a:pt x="488" y="628"/>
                  </a:cubicBezTo>
                  <a:cubicBezTo>
                    <a:pt x="485" y="631"/>
                    <a:pt x="485" y="631"/>
                    <a:pt x="485" y="631"/>
                  </a:cubicBezTo>
                  <a:cubicBezTo>
                    <a:pt x="481" y="631"/>
                    <a:pt x="481" y="631"/>
                    <a:pt x="481" y="631"/>
                  </a:cubicBezTo>
                  <a:cubicBezTo>
                    <a:pt x="474" y="630"/>
                    <a:pt x="474" y="630"/>
                    <a:pt x="474" y="630"/>
                  </a:cubicBezTo>
                  <a:cubicBezTo>
                    <a:pt x="466" y="632"/>
                    <a:pt x="466" y="632"/>
                    <a:pt x="466" y="632"/>
                  </a:cubicBezTo>
                  <a:cubicBezTo>
                    <a:pt x="459" y="635"/>
                    <a:pt x="459" y="635"/>
                    <a:pt x="459" y="635"/>
                  </a:cubicBezTo>
                  <a:cubicBezTo>
                    <a:pt x="455" y="639"/>
                    <a:pt x="455" y="639"/>
                    <a:pt x="455" y="639"/>
                  </a:cubicBezTo>
                  <a:cubicBezTo>
                    <a:pt x="450" y="638"/>
                    <a:pt x="450" y="638"/>
                    <a:pt x="450" y="638"/>
                  </a:cubicBezTo>
                  <a:cubicBezTo>
                    <a:pt x="446" y="636"/>
                    <a:pt x="446" y="636"/>
                    <a:pt x="446" y="636"/>
                  </a:cubicBezTo>
                  <a:cubicBezTo>
                    <a:pt x="440" y="635"/>
                    <a:pt x="440" y="635"/>
                    <a:pt x="440" y="635"/>
                  </a:cubicBezTo>
                  <a:cubicBezTo>
                    <a:pt x="433" y="636"/>
                    <a:pt x="433" y="636"/>
                    <a:pt x="433" y="636"/>
                  </a:cubicBezTo>
                  <a:cubicBezTo>
                    <a:pt x="429" y="638"/>
                    <a:pt x="429" y="638"/>
                    <a:pt x="429" y="638"/>
                  </a:cubicBezTo>
                  <a:cubicBezTo>
                    <a:pt x="426" y="639"/>
                    <a:pt x="426" y="639"/>
                    <a:pt x="426" y="639"/>
                  </a:cubicBezTo>
                  <a:cubicBezTo>
                    <a:pt x="424" y="635"/>
                    <a:pt x="424" y="635"/>
                    <a:pt x="424" y="635"/>
                  </a:cubicBezTo>
                  <a:cubicBezTo>
                    <a:pt x="421" y="633"/>
                    <a:pt x="421" y="633"/>
                    <a:pt x="421" y="633"/>
                  </a:cubicBezTo>
                  <a:cubicBezTo>
                    <a:pt x="418" y="636"/>
                    <a:pt x="418" y="636"/>
                    <a:pt x="418" y="636"/>
                  </a:cubicBezTo>
                  <a:cubicBezTo>
                    <a:pt x="414" y="635"/>
                    <a:pt x="414" y="635"/>
                    <a:pt x="414" y="635"/>
                  </a:cubicBezTo>
                  <a:cubicBezTo>
                    <a:pt x="413" y="632"/>
                    <a:pt x="413" y="632"/>
                    <a:pt x="413" y="632"/>
                  </a:cubicBezTo>
                  <a:cubicBezTo>
                    <a:pt x="408" y="628"/>
                    <a:pt x="408" y="628"/>
                    <a:pt x="408" y="628"/>
                  </a:cubicBezTo>
                  <a:cubicBezTo>
                    <a:pt x="405" y="628"/>
                    <a:pt x="405" y="628"/>
                    <a:pt x="405" y="628"/>
                  </a:cubicBezTo>
                  <a:cubicBezTo>
                    <a:pt x="403" y="625"/>
                    <a:pt x="403" y="625"/>
                    <a:pt x="403" y="625"/>
                  </a:cubicBezTo>
                  <a:cubicBezTo>
                    <a:pt x="403" y="622"/>
                    <a:pt x="403" y="622"/>
                    <a:pt x="403" y="622"/>
                  </a:cubicBezTo>
                  <a:cubicBezTo>
                    <a:pt x="401" y="620"/>
                    <a:pt x="401" y="620"/>
                    <a:pt x="401" y="620"/>
                  </a:cubicBezTo>
                  <a:cubicBezTo>
                    <a:pt x="397" y="618"/>
                    <a:pt x="397" y="618"/>
                    <a:pt x="397" y="618"/>
                  </a:cubicBezTo>
                  <a:cubicBezTo>
                    <a:pt x="395" y="615"/>
                    <a:pt x="395" y="615"/>
                    <a:pt x="395" y="615"/>
                  </a:cubicBezTo>
                  <a:cubicBezTo>
                    <a:pt x="391" y="615"/>
                    <a:pt x="391" y="615"/>
                    <a:pt x="391" y="615"/>
                  </a:cubicBezTo>
                  <a:cubicBezTo>
                    <a:pt x="390" y="618"/>
                    <a:pt x="390" y="618"/>
                    <a:pt x="390" y="618"/>
                  </a:cubicBezTo>
                  <a:cubicBezTo>
                    <a:pt x="389" y="620"/>
                    <a:pt x="389" y="620"/>
                    <a:pt x="389" y="620"/>
                  </a:cubicBezTo>
                  <a:cubicBezTo>
                    <a:pt x="386" y="621"/>
                    <a:pt x="386" y="621"/>
                    <a:pt x="386" y="621"/>
                  </a:cubicBezTo>
                  <a:cubicBezTo>
                    <a:pt x="384" y="619"/>
                    <a:pt x="384" y="619"/>
                    <a:pt x="384" y="619"/>
                  </a:cubicBezTo>
                  <a:cubicBezTo>
                    <a:pt x="380" y="618"/>
                    <a:pt x="380" y="618"/>
                    <a:pt x="380" y="618"/>
                  </a:cubicBezTo>
                  <a:cubicBezTo>
                    <a:pt x="378" y="620"/>
                    <a:pt x="378" y="620"/>
                    <a:pt x="378" y="620"/>
                  </a:cubicBezTo>
                  <a:cubicBezTo>
                    <a:pt x="376" y="624"/>
                    <a:pt x="376" y="624"/>
                    <a:pt x="376" y="624"/>
                  </a:cubicBezTo>
                  <a:cubicBezTo>
                    <a:pt x="372" y="626"/>
                    <a:pt x="372" y="626"/>
                    <a:pt x="372" y="626"/>
                  </a:cubicBezTo>
                  <a:cubicBezTo>
                    <a:pt x="369" y="631"/>
                    <a:pt x="369" y="631"/>
                    <a:pt x="369" y="631"/>
                  </a:cubicBezTo>
                  <a:cubicBezTo>
                    <a:pt x="366" y="634"/>
                    <a:pt x="366" y="634"/>
                    <a:pt x="366" y="634"/>
                  </a:cubicBezTo>
                  <a:cubicBezTo>
                    <a:pt x="361" y="633"/>
                    <a:pt x="361" y="633"/>
                    <a:pt x="361" y="633"/>
                  </a:cubicBezTo>
                  <a:cubicBezTo>
                    <a:pt x="359" y="632"/>
                    <a:pt x="359" y="632"/>
                    <a:pt x="359" y="632"/>
                  </a:cubicBezTo>
                  <a:cubicBezTo>
                    <a:pt x="358" y="629"/>
                    <a:pt x="358" y="629"/>
                    <a:pt x="358" y="629"/>
                  </a:cubicBezTo>
                  <a:cubicBezTo>
                    <a:pt x="355" y="626"/>
                    <a:pt x="355" y="626"/>
                    <a:pt x="355" y="626"/>
                  </a:cubicBezTo>
                  <a:cubicBezTo>
                    <a:pt x="353" y="625"/>
                    <a:pt x="353" y="625"/>
                    <a:pt x="353" y="625"/>
                  </a:cubicBezTo>
                  <a:cubicBezTo>
                    <a:pt x="350" y="623"/>
                    <a:pt x="350" y="623"/>
                    <a:pt x="350" y="623"/>
                  </a:cubicBezTo>
                  <a:cubicBezTo>
                    <a:pt x="351" y="620"/>
                    <a:pt x="351" y="620"/>
                    <a:pt x="351" y="620"/>
                  </a:cubicBezTo>
                  <a:cubicBezTo>
                    <a:pt x="354" y="618"/>
                    <a:pt x="354" y="618"/>
                    <a:pt x="354" y="618"/>
                  </a:cubicBezTo>
                  <a:cubicBezTo>
                    <a:pt x="357" y="617"/>
                    <a:pt x="357" y="617"/>
                    <a:pt x="357" y="617"/>
                  </a:cubicBezTo>
                  <a:cubicBezTo>
                    <a:pt x="357" y="615"/>
                    <a:pt x="357" y="615"/>
                    <a:pt x="357" y="615"/>
                  </a:cubicBezTo>
                  <a:cubicBezTo>
                    <a:pt x="354" y="612"/>
                    <a:pt x="354" y="612"/>
                    <a:pt x="354" y="612"/>
                  </a:cubicBezTo>
                  <a:cubicBezTo>
                    <a:pt x="352" y="609"/>
                    <a:pt x="352" y="609"/>
                    <a:pt x="352" y="609"/>
                  </a:cubicBezTo>
                  <a:cubicBezTo>
                    <a:pt x="354" y="604"/>
                    <a:pt x="354" y="604"/>
                    <a:pt x="354" y="604"/>
                  </a:cubicBezTo>
                  <a:cubicBezTo>
                    <a:pt x="356" y="600"/>
                    <a:pt x="356" y="600"/>
                    <a:pt x="356" y="600"/>
                  </a:cubicBezTo>
                  <a:cubicBezTo>
                    <a:pt x="357" y="594"/>
                    <a:pt x="357" y="594"/>
                    <a:pt x="357" y="594"/>
                  </a:cubicBezTo>
                  <a:cubicBezTo>
                    <a:pt x="353" y="589"/>
                    <a:pt x="353" y="589"/>
                    <a:pt x="353" y="589"/>
                  </a:cubicBezTo>
                  <a:cubicBezTo>
                    <a:pt x="351" y="587"/>
                    <a:pt x="351" y="587"/>
                    <a:pt x="351" y="587"/>
                  </a:cubicBezTo>
                  <a:cubicBezTo>
                    <a:pt x="346" y="588"/>
                    <a:pt x="346" y="588"/>
                    <a:pt x="346" y="588"/>
                  </a:cubicBezTo>
                  <a:cubicBezTo>
                    <a:pt x="343" y="585"/>
                    <a:pt x="343" y="585"/>
                    <a:pt x="343" y="585"/>
                  </a:cubicBezTo>
                  <a:cubicBezTo>
                    <a:pt x="345" y="581"/>
                    <a:pt x="345" y="581"/>
                    <a:pt x="345" y="581"/>
                  </a:cubicBezTo>
                  <a:cubicBezTo>
                    <a:pt x="348" y="579"/>
                    <a:pt x="348" y="579"/>
                    <a:pt x="348" y="579"/>
                  </a:cubicBezTo>
                  <a:cubicBezTo>
                    <a:pt x="348" y="576"/>
                    <a:pt x="348" y="576"/>
                    <a:pt x="348" y="576"/>
                  </a:cubicBezTo>
                  <a:cubicBezTo>
                    <a:pt x="348" y="573"/>
                    <a:pt x="348" y="573"/>
                    <a:pt x="348" y="573"/>
                  </a:cubicBezTo>
                  <a:cubicBezTo>
                    <a:pt x="345" y="572"/>
                    <a:pt x="345" y="572"/>
                    <a:pt x="345" y="572"/>
                  </a:cubicBezTo>
                  <a:cubicBezTo>
                    <a:pt x="343" y="569"/>
                    <a:pt x="343" y="569"/>
                    <a:pt x="343" y="569"/>
                  </a:cubicBezTo>
                  <a:cubicBezTo>
                    <a:pt x="339" y="567"/>
                    <a:pt x="339" y="567"/>
                    <a:pt x="339" y="567"/>
                  </a:cubicBezTo>
                  <a:cubicBezTo>
                    <a:pt x="335" y="569"/>
                    <a:pt x="335" y="569"/>
                    <a:pt x="335" y="569"/>
                  </a:cubicBezTo>
                  <a:cubicBezTo>
                    <a:pt x="333" y="572"/>
                    <a:pt x="333" y="572"/>
                    <a:pt x="333" y="572"/>
                  </a:cubicBezTo>
                  <a:cubicBezTo>
                    <a:pt x="330" y="571"/>
                    <a:pt x="330" y="571"/>
                    <a:pt x="330" y="571"/>
                  </a:cubicBezTo>
                  <a:cubicBezTo>
                    <a:pt x="330" y="567"/>
                    <a:pt x="330" y="567"/>
                    <a:pt x="330" y="567"/>
                  </a:cubicBezTo>
                  <a:cubicBezTo>
                    <a:pt x="330" y="564"/>
                    <a:pt x="330" y="564"/>
                    <a:pt x="330" y="564"/>
                  </a:cubicBezTo>
                  <a:cubicBezTo>
                    <a:pt x="329" y="563"/>
                    <a:pt x="329" y="563"/>
                    <a:pt x="329" y="563"/>
                  </a:cubicBezTo>
                  <a:cubicBezTo>
                    <a:pt x="332" y="559"/>
                    <a:pt x="332" y="559"/>
                    <a:pt x="332" y="559"/>
                  </a:cubicBezTo>
                  <a:cubicBezTo>
                    <a:pt x="340" y="554"/>
                    <a:pt x="340" y="554"/>
                    <a:pt x="340" y="554"/>
                  </a:cubicBezTo>
                  <a:cubicBezTo>
                    <a:pt x="347" y="546"/>
                    <a:pt x="347" y="546"/>
                    <a:pt x="347" y="546"/>
                  </a:cubicBezTo>
                  <a:cubicBezTo>
                    <a:pt x="349" y="539"/>
                    <a:pt x="349" y="539"/>
                    <a:pt x="349" y="539"/>
                  </a:cubicBezTo>
                  <a:cubicBezTo>
                    <a:pt x="348" y="536"/>
                    <a:pt x="348" y="536"/>
                    <a:pt x="348" y="536"/>
                  </a:cubicBezTo>
                  <a:cubicBezTo>
                    <a:pt x="346" y="533"/>
                    <a:pt x="346" y="533"/>
                    <a:pt x="346" y="533"/>
                  </a:cubicBezTo>
                  <a:cubicBezTo>
                    <a:pt x="343" y="529"/>
                    <a:pt x="343" y="529"/>
                    <a:pt x="343" y="529"/>
                  </a:cubicBezTo>
                  <a:cubicBezTo>
                    <a:pt x="343" y="521"/>
                    <a:pt x="343" y="521"/>
                    <a:pt x="343" y="521"/>
                  </a:cubicBezTo>
                  <a:cubicBezTo>
                    <a:pt x="344" y="515"/>
                    <a:pt x="344" y="515"/>
                    <a:pt x="344" y="515"/>
                  </a:cubicBezTo>
                  <a:cubicBezTo>
                    <a:pt x="343" y="509"/>
                    <a:pt x="343" y="509"/>
                    <a:pt x="343" y="509"/>
                  </a:cubicBezTo>
                  <a:cubicBezTo>
                    <a:pt x="340" y="506"/>
                    <a:pt x="340" y="506"/>
                    <a:pt x="340" y="506"/>
                  </a:cubicBezTo>
                  <a:cubicBezTo>
                    <a:pt x="340" y="503"/>
                    <a:pt x="340" y="503"/>
                    <a:pt x="340" y="503"/>
                  </a:cubicBezTo>
                  <a:cubicBezTo>
                    <a:pt x="339" y="498"/>
                    <a:pt x="339" y="498"/>
                    <a:pt x="339" y="498"/>
                  </a:cubicBezTo>
                  <a:cubicBezTo>
                    <a:pt x="343" y="498"/>
                    <a:pt x="343" y="498"/>
                    <a:pt x="343" y="498"/>
                  </a:cubicBezTo>
                  <a:cubicBezTo>
                    <a:pt x="345" y="495"/>
                    <a:pt x="345" y="495"/>
                    <a:pt x="345" y="495"/>
                  </a:cubicBezTo>
                  <a:cubicBezTo>
                    <a:pt x="343" y="492"/>
                    <a:pt x="343" y="492"/>
                    <a:pt x="343" y="492"/>
                  </a:cubicBezTo>
                  <a:cubicBezTo>
                    <a:pt x="338" y="489"/>
                    <a:pt x="338" y="489"/>
                    <a:pt x="338" y="489"/>
                  </a:cubicBezTo>
                  <a:cubicBezTo>
                    <a:pt x="331" y="490"/>
                    <a:pt x="331" y="490"/>
                    <a:pt x="331" y="490"/>
                  </a:cubicBezTo>
                  <a:cubicBezTo>
                    <a:pt x="328" y="493"/>
                    <a:pt x="328" y="493"/>
                    <a:pt x="328" y="493"/>
                  </a:cubicBezTo>
                  <a:cubicBezTo>
                    <a:pt x="325" y="495"/>
                    <a:pt x="325" y="495"/>
                    <a:pt x="325" y="495"/>
                  </a:cubicBezTo>
                  <a:cubicBezTo>
                    <a:pt x="322" y="492"/>
                    <a:pt x="322" y="492"/>
                    <a:pt x="322" y="492"/>
                  </a:cubicBezTo>
                  <a:cubicBezTo>
                    <a:pt x="323" y="489"/>
                    <a:pt x="323" y="489"/>
                    <a:pt x="323" y="489"/>
                  </a:cubicBezTo>
                  <a:cubicBezTo>
                    <a:pt x="325" y="487"/>
                    <a:pt x="325" y="487"/>
                    <a:pt x="325" y="487"/>
                  </a:cubicBezTo>
                  <a:cubicBezTo>
                    <a:pt x="324" y="485"/>
                    <a:pt x="324" y="485"/>
                    <a:pt x="324" y="485"/>
                  </a:cubicBezTo>
                  <a:cubicBezTo>
                    <a:pt x="319" y="484"/>
                    <a:pt x="319" y="484"/>
                    <a:pt x="319" y="484"/>
                  </a:cubicBezTo>
                  <a:cubicBezTo>
                    <a:pt x="315" y="484"/>
                    <a:pt x="315" y="484"/>
                    <a:pt x="315" y="484"/>
                  </a:cubicBezTo>
                  <a:cubicBezTo>
                    <a:pt x="311" y="482"/>
                    <a:pt x="311" y="482"/>
                    <a:pt x="311" y="482"/>
                  </a:cubicBezTo>
                  <a:cubicBezTo>
                    <a:pt x="308" y="477"/>
                    <a:pt x="308" y="477"/>
                    <a:pt x="308" y="477"/>
                  </a:cubicBezTo>
                  <a:cubicBezTo>
                    <a:pt x="305" y="474"/>
                    <a:pt x="305" y="474"/>
                    <a:pt x="305" y="474"/>
                  </a:cubicBezTo>
                  <a:cubicBezTo>
                    <a:pt x="300" y="475"/>
                    <a:pt x="300" y="475"/>
                    <a:pt x="300" y="475"/>
                  </a:cubicBezTo>
                  <a:cubicBezTo>
                    <a:pt x="298" y="478"/>
                    <a:pt x="298" y="478"/>
                    <a:pt x="298" y="478"/>
                  </a:cubicBezTo>
                  <a:cubicBezTo>
                    <a:pt x="295" y="480"/>
                    <a:pt x="295" y="480"/>
                    <a:pt x="295" y="480"/>
                  </a:cubicBezTo>
                  <a:cubicBezTo>
                    <a:pt x="292" y="478"/>
                    <a:pt x="292" y="478"/>
                    <a:pt x="292" y="478"/>
                  </a:cubicBezTo>
                  <a:cubicBezTo>
                    <a:pt x="289" y="474"/>
                    <a:pt x="289" y="474"/>
                    <a:pt x="289" y="474"/>
                  </a:cubicBezTo>
                  <a:cubicBezTo>
                    <a:pt x="287" y="472"/>
                    <a:pt x="287" y="472"/>
                    <a:pt x="287" y="472"/>
                  </a:cubicBezTo>
                  <a:cubicBezTo>
                    <a:pt x="286" y="469"/>
                    <a:pt x="286" y="469"/>
                    <a:pt x="286" y="469"/>
                  </a:cubicBezTo>
                  <a:cubicBezTo>
                    <a:pt x="284" y="467"/>
                    <a:pt x="284" y="467"/>
                    <a:pt x="284" y="467"/>
                  </a:cubicBezTo>
                  <a:cubicBezTo>
                    <a:pt x="280" y="468"/>
                    <a:pt x="280" y="468"/>
                    <a:pt x="280" y="468"/>
                  </a:cubicBezTo>
                  <a:cubicBezTo>
                    <a:pt x="277" y="470"/>
                    <a:pt x="277" y="470"/>
                    <a:pt x="277" y="470"/>
                  </a:cubicBezTo>
                  <a:cubicBezTo>
                    <a:pt x="274" y="468"/>
                    <a:pt x="274" y="468"/>
                    <a:pt x="274" y="468"/>
                  </a:cubicBezTo>
                  <a:cubicBezTo>
                    <a:pt x="273" y="463"/>
                    <a:pt x="273" y="463"/>
                    <a:pt x="273" y="463"/>
                  </a:cubicBezTo>
                  <a:cubicBezTo>
                    <a:pt x="270" y="461"/>
                    <a:pt x="270" y="461"/>
                    <a:pt x="270" y="461"/>
                  </a:cubicBezTo>
                  <a:cubicBezTo>
                    <a:pt x="267" y="461"/>
                    <a:pt x="267" y="461"/>
                    <a:pt x="267" y="461"/>
                  </a:cubicBezTo>
                  <a:cubicBezTo>
                    <a:pt x="263" y="461"/>
                    <a:pt x="263" y="461"/>
                    <a:pt x="263" y="461"/>
                  </a:cubicBezTo>
                  <a:cubicBezTo>
                    <a:pt x="260" y="458"/>
                    <a:pt x="260" y="458"/>
                    <a:pt x="260" y="458"/>
                  </a:cubicBezTo>
                  <a:cubicBezTo>
                    <a:pt x="258" y="454"/>
                    <a:pt x="258" y="454"/>
                    <a:pt x="258" y="454"/>
                  </a:cubicBezTo>
                  <a:cubicBezTo>
                    <a:pt x="254" y="454"/>
                    <a:pt x="254" y="454"/>
                    <a:pt x="254" y="454"/>
                  </a:cubicBezTo>
                  <a:cubicBezTo>
                    <a:pt x="250" y="455"/>
                    <a:pt x="250" y="455"/>
                    <a:pt x="250" y="455"/>
                  </a:cubicBezTo>
                  <a:cubicBezTo>
                    <a:pt x="249" y="459"/>
                    <a:pt x="249" y="459"/>
                    <a:pt x="249" y="459"/>
                  </a:cubicBezTo>
                  <a:cubicBezTo>
                    <a:pt x="246" y="463"/>
                    <a:pt x="246" y="463"/>
                    <a:pt x="246" y="463"/>
                  </a:cubicBezTo>
                  <a:cubicBezTo>
                    <a:pt x="236" y="460"/>
                    <a:pt x="236" y="460"/>
                    <a:pt x="236" y="460"/>
                  </a:cubicBezTo>
                  <a:cubicBezTo>
                    <a:pt x="229" y="457"/>
                    <a:pt x="229" y="457"/>
                    <a:pt x="229" y="457"/>
                  </a:cubicBezTo>
                  <a:cubicBezTo>
                    <a:pt x="223" y="456"/>
                    <a:pt x="223" y="456"/>
                    <a:pt x="223" y="456"/>
                  </a:cubicBezTo>
                  <a:cubicBezTo>
                    <a:pt x="220" y="450"/>
                    <a:pt x="220" y="450"/>
                    <a:pt x="220" y="450"/>
                  </a:cubicBezTo>
                  <a:cubicBezTo>
                    <a:pt x="218" y="448"/>
                    <a:pt x="218" y="448"/>
                    <a:pt x="218" y="448"/>
                  </a:cubicBezTo>
                  <a:cubicBezTo>
                    <a:pt x="215" y="450"/>
                    <a:pt x="215" y="450"/>
                    <a:pt x="215" y="450"/>
                  </a:cubicBezTo>
                  <a:cubicBezTo>
                    <a:pt x="212" y="456"/>
                    <a:pt x="212" y="456"/>
                    <a:pt x="212" y="456"/>
                  </a:cubicBezTo>
                  <a:cubicBezTo>
                    <a:pt x="209" y="454"/>
                    <a:pt x="209" y="454"/>
                    <a:pt x="209" y="454"/>
                  </a:cubicBezTo>
                  <a:cubicBezTo>
                    <a:pt x="200" y="447"/>
                    <a:pt x="200" y="447"/>
                    <a:pt x="200" y="447"/>
                  </a:cubicBezTo>
                  <a:cubicBezTo>
                    <a:pt x="194" y="438"/>
                    <a:pt x="194" y="438"/>
                    <a:pt x="194" y="438"/>
                  </a:cubicBezTo>
                  <a:cubicBezTo>
                    <a:pt x="189" y="432"/>
                    <a:pt x="189" y="432"/>
                    <a:pt x="189" y="432"/>
                  </a:cubicBezTo>
                  <a:cubicBezTo>
                    <a:pt x="185" y="430"/>
                    <a:pt x="185" y="430"/>
                    <a:pt x="185" y="430"/>
                  </a:cubicBezTo>
                  <a:cubicBezTo>
                    <a:pt x="181" y="425"/>
                    <a:pt x="181" y="425"/>
                    <a:pt x="181" y="425"/>
                  </a:cubicBezTo>
                  <a:cubicBezTo>
                    <a:pt x="178" y="419"/>
                    <a:pt x="178" y="419"/>
                    <a:pt x="178" y="419"/>
                  </a:cubicBezTo>
                  <a:cubicBezTo>
                    <a:pt x="175" y="416"/>
                    <a:pt x="175" y="416"/>
                    <a:pt x="175" y="416"/>
                  </a:cubicBezTo>
                  <a:cubicBezTo>
                    <a:pt x="174" y="410"/>
                    <a:pt x="174" y="410"/>
                    <a:pt x="174" y="410"/>
                  </a:cubicBezTo>
                  <a:cubicBezTo>
                    <a:pt x="175" y="405"/>
                    <a:pt x="175" y="405"/>
                    <a:pt x="175" y="405"/>
                  </a:cubicBezTo>
                  <a:cubicBezTo>
                    <a:pt x="178" y="401"/>
                    <a:pt x="178" y="401"/>
                    <a:pt x="178" y="401"/>
                  </a:cubicBezTo>
                  <a:cubicBezTo>
                    <a:pt x="182" y="396"/>
                    <a:pt x="182" y="396"/>
                    <a:pt x="182" y="396"/>
                  </a:cubicBezTo>
                  <a:cubicBezTo>
                    <a:pt x="182" y="390"/>
                    <a:pt x="182" y="390"/>
                    <a:pt x="182" y="390"/>
                  </a:cubicBezTo>
                  <a:cubicBezTo>
                    <a:pt x="178" y="386"/>
                    <a:pt x="178" y="386"/>
                    <a:pt x="178" y="386"/>
                  </a:cubicBezTo>
                  <a:cubicBezTo>
                    <a:pt x="178" y="380"/>
                    <a:pt x="178" y="380"/>
                    <a:pt x="178" y="380"/>
                  </a:cubicBezTo>
                  <a:cubicBezTo>
                    <a:pt x="181" y="371"/>
                    <a:pt x="181" y="371"/>
                    <a:pt x="181" y="371"/>
                  </a:cubicBezTo>
                  <a:cubicBezTo>
                    <a:pt x="185" y="363"/>
                    <a:pt x="185" y="363"/>
                    <a:pt x="185" y="363"/>
                  </a:cubicBezTo>
                  <a:cubicBezTo>
                    <a:pt x="185" y="357"/>
                    <a:pt x="185" y="357"/>
                    <a:pt x="185" y="357"/>
                  </a:cubicBezTo>
                  <a:cubicBezTo>
                    <a:pt x="184" y="350"/>
                    <a:pt x="184" y="350"/>
                    <a:pt x="184" y="350"/>
                  </a:cubicBezTo>
                  <a:cubicBezTo>
                    <a:pt x="184" y="344"/>
                    <a:pt x="184" y="344"/>
                    <a:pt x="184" y="344"/>
                  </a:cubicBezTo>
                  <a:cubicBezTo>
                    <a:pt x="180" y="340"/>
                    <a:pt x="180" y="340"/>
                    <a:pt x="180" y="340"/>
                  </a:cubicBezTo>
                  <a:cubicBezTo>
                    <a:pt x="182" y="337"/>
                    <a:pt x="182" y="337"/>
                    <a:pt x="182" y="337"/>
                  </a:cubicBezTo>
                  <a:cubicBezTo>
                    <a:pt x="185" y="334"/>
                    <a:pt x="185" y="334"/>
                    <a:pt x="185" y="334"/>
                  </a:cubicBezTo>
                  <a:cubicBezTo>
                    <a:pt x="186" y="330"/>
                    <a:pt x="186" y="330"/>
                    <a:pt x="186" y="330"/>
                  </a:cubicBezTo>
                  <a:cubicBezTo>
                    <a:pt x="186" y="324"/>
                    <a:pt x="186" y="324"/>
                    <a:pt x="186" y="324"/>
                  </a:cubicBezTo>
                  <a:cubicBezTo>
                    <a:pt x="186" y="320"/>
                    <a:pt x="186" y="320"/>
                    <a:pt x="186" y="320"/>
                  </a:cubicBezTo>
                  <a:cubicBezTo>
                    <a:pt x="187" y="318"/>
                    <a:pt x="187" y="318"/>
                    <a:pt x="187" y="318"/>
                  </a:cubicBezTo>
                  <a:cubicBezTo>
                    <a:pt x="189" y="317"/>
                    <a:pt x="189" y="317"/>
                    <a:pt x="189" y="317"/>
                  </a:cubicBezTo>
                  <a:cubicBezTo>
                    <a:pt x="190" y="314"/>
                    <a:pt x="190" y="314"/>
                    <a:pt x="190" y="314"/>
                  </a:cubicBezTo>
                  <a:cubicBezTo>
                    <a:pt x="187" y="313"/>
                    <a:pt x="187" y="313"/>
                    <a:pt x="187" y="313"/>
                  </a:cubicBezTo>
                  <a:cubicBezTo>
                    <a:pt x="185" y="314"/>
                    <a:pt x="185" y="314"/>
                    <a:pt x="185" y="314"/>
                  </a:cubicBezTo>
                  <a:cubicBezTo>
                    <a:pt x="183" y="317"/>
                    <a:pt x="183" y="317"/>
                    <a:pt x="183" y="317"/>
                  </a:cubicBezTo>
                  <a:cubicBezTo>
                    <a:pt x="180" y="316"/>
                    <a:pt x="180" y="316"/>
                    <a:pt x="180" y="316"/>
                  </a:cubicBezTo>
                  <a:cubicBezTo>
                    <a:pt x="177" y="314"/>
                    <a:pt x="177" y="314"/>
                    <a:pt x="177" y="314"/>
                  </a:cubicBezTo>
                  <a:cubicBezTo>
                    <a:pt x="177" y="309"/>
                    <a:pt x="177" y="309"/>
                    <a:pt x="177" y="309"/>
                  </a:cubicBezTo>
                  <a:cubicBezTo>
                    <a:pt x="174" y="307"/>
                    <a:pt x="174" y="307"/>
                    <a:pt x="174" y="307"/>
                  </a:cubicBezTo>
                  <a:cubicBezTo>
                    <a:pt x="172" y="309"/>
                    <a:pt x="172" y="309"/>
                    <a:pt x="172" y="309"/>
                  </a:cubicBezTo>
                  <a:cubicBezTo>
                    <a:pt x="170" y="312"/>
                    <a:pt x="170" y="312"/>
                    <a:pt x="170" y="312"/>
                  </a:cubicBezTo>
                  <a:cubicBezTo>
                    <a:pt x="167" y="316"/>
                    <a:pt x="167" y="316"/>
                    <a:pt x="167" y="316"/>
                  </a:cubicBezTo>
                  <a:cubicBezTo>
                    <a:pt x="164" y="315"/>
                    <a:pt x="164" y="315"/>
                    <a:pt x="164" y="315"/>
                  </a:cubicBezTo>
                  <a:cubicBezTo>
                    <a:pt x="163" y="311"/>
                    <a:pt x="163" y="311"/>
                    <a:pt x="163" y="311"/>
                  </a:cubicBezTo>
                  <a:cubicBezTo>
                    <a:pt x="164" y="309"/>
                    <a:pt x="164" y="309"/>
                    <a:pt x="164" y="309"/>
                  </a:cubicBezTo>
                  <a:cubicBezTo>
                    <a:pt x="164" y="305"/>
                    <a:pt x="164" y="305"/>
                    <a:pt x="164" y="305"/>
                  </a:cubicBezTo>
                  <a:cubicBezTo>
                    <a:pt x="162" y="305"/>
                    <a:pt x="162" y="305"/>
                    <a:pt x="162" y="305"/>
                  </a:cubicBezTo>
                  <a:cubicBezTo>
                    <a:pt x="159" y="307"/>
                    <a:pt x="159" y="307"/>
                    <a:pt x="159" y="307"/>
                  </a:cubicBezTo>
                  <a:cubicBezTo>
                    <a:pt x="157" y="306"/>
                    <a:pt x="157" y="306"/>
                    <a:pt x="157" y="306"/>
                  </a:cubicBezTo>
                  <a:cubicBezTo>
                    <a:pt x="157" y="303"/>
                    <a:pt x="157" y="303"/>
                    <a:pt x="157" y="303"/>
                  </a:cubicBezTo>
                  <a:cubicBezTo>
                    <a:pt x="160" y="299"/>
                    <a:pt x="160" y="299"/>
                    <a:pt x="160" y="299"/>
                  </a:cubicBezTo>
                  <a:cubicBezTo>
                    <a:pt x="162" y="293"/>
                    <a:pt x="162" y="293"/>
                    <a:pt x="162" y="293"/>
                  </a:cubicBezTo>
                  <a:cubicBezTo>
                    <a:pt x="160" y="285"/>
                    <a:pt x="160" y="285"/>
                    <a:pt x="160" y="285"/>
                  </a:cubicBezTo>
                  <a:cubicBezTo>
                    <a:pt x="160" y="281"/>
                    <a:pt x="160" y="281"/>
                    <a:pt x="160" y="281"/>
                  </a:cubicBezTo>
                  <a:cubicBezTo>
                    <a:pt x="159" y="277"/>
                    <a:pt x="159" y="277"/>
                    <a:pt x="159" y="277"/>
                  </a:cubicBezTo>
                  <a:cubicBezTo>
                    <a:pt x="162" y="276"/>
                    <a:pt x="162" y="276"/>
                    <a:pt x="162" y="276"/>
                  </a:cubicBezTo>
                  <a:cubicBezTo>
                    <a:pt x="163" y="277"/>
                    <a:pt x="163" y="277"/>
                    <a:pt x="163" y="277"/>
                  </a:cubicBezTo>
                  <a:cubicBezTo>
                    <a:pt x="165" y="279"/>
                    <a:pt x="165" y="279"/>
                    <a:pt x="165" y="279"/>
                  </a:cubicBezTo>
                  <a:cubicBezTo>
                    <a:pt x="167" y="281"/>
                    <a:pt x="167" y="281"/>
                    <a:pt x="167" y="281"/>
                  </a:cubicBezTo>
                  <a:cubicBezTo>
                    <a:pt x="170" y="280"/>
                    <a:pt x="170" y="280"/>
                    <a:pt x="170" y="280"/>
                  </a:cubicBezTo>
                  <a:cubicBezTo>
                    <a:pt x="171" y="276"/>
                    <a:pt x="171" y="276"/>
                    <a:pt x="171" y="276"/>
                  </a:cubicBezTo>
                  <a:cubicBezTo>
                    <a:pt x="172" y="272"/>
                    <a:pt x="172" y="272"/>
                    <a:pt x="172" y="272"/>
                  </a:cubicBezTo>
                  <a:cubicBezTo>
                    <a:pt x="172" y="268"/>
                    <a:pt x="172" y="268"/>
                    <a:pt x="172" y="268"/>
                  </a:cubicBezTo>
                  <a:cubicBezTo>
                    <a:pt x="171" y="260"/>
                    <a:pt x="171" y="260"/>
                    <a:pt x="171" y="260"/>
                  </a:cubicBezTo>
                  <a:cubicBezTo>
                    <a:pt x="168" y="256"/>
                    <a:pt x="168" y="256"/>
                    <a:pt x="168" y="256"/>
                  </a:cubicBezTo>
                  <a:cubicBezTo>
                    <a:pt x="166" y="251"/>
                    <a:pt x="166" y="251"/>
                    <a:pt x="166" y="251"/>
                  </a:cubicBezTo>
                  <a:cubicBezTo>
                    <a:pt x="166" y="243"/>
                    <a:pt x="166" y="243"/>
                    <a:pt x="166" y="243"/>
                  </a:cubicBezTo>
                  <a:cubicBezTo>
                    <a:pt x="167" y="235"/>
                    <a:pt x="167" y="235"/>
                    <a:pt x="167" y="235"/>
                  </a:cubicBezTo>
                  <a:cubicBezTo>
                    <a:pt x="171" y="231"/>
                    <a:pt x="171" y="231"/>
                    <a:pt x="171" y="231"/>
                  </a:cubicBezTo>
                  <a:cubicBezTo>
                    <a:pt x="175" y="229"/>
                    <a:pt x="175" y="229"/>
                    <a:pt x="175" y="229"/>
                  </a:cubicBezTo>
                  <a:cubicBezTo>
                    <a:pt x="175" y="224"/>
                    <a:pt x="175" y="224"/>
                    <a:pt x="175" y="224"/>
                  </a:cubicBezTo>
                  <a:cubicBezTo>
                    <a:pt x="172" y="220"/>
                    <a:pt x="172" y="220"/>
                    <a:pt x="172" y="220"/>
                  </a:cubicBezTo>
                  <a:cubicBezTo>
                    <a:pt x="172" y="214"/>
                    <a:pt x="172" y="214"/>
                    <a:pt x="172" y="214"/>
                  </a:cubicBezTo>
                  <a:cubicBezTo>
                    <a:pt x="170" y="210"/>
                    <a:pt x="170" y="210"/>
                    <a:pt x="170" y="210"/>
                  </a:cubicBezTo>
                  <a:cubicBezTo>
                    <a:pt x="166" y="208"/>
                    <a:pt x="166" y="208"/>
                    <a:pt x="166" y="208"/>
                  </a:cubicBezTo>
                  <a:cubicBezTo>
                    <a:pt x="164" y="205"/>
                    <a:pt x="164" y="205"/>
                    <a:pt x="164" y="205"/>
                  </a:cubicBezTo>
                  <a:cubicBezTo>
                    <a:pt x="160" y="207"/>
                    <a:pt x="160" y="207"/>
                    <a:pt x="160" y="207"/>
                  </a:cubicBezTo>
                  <a:cubicBezTo>
                    <a:pt x="158" y="209"/>
                    <a:pt x="158" y="209"/>
                    <a:pt x="158" y="209"/>
                  </a:cubicBezTo>
                  <a:cubicBezTo>
                    <a:pt x="154" y="212"/>
                    <a:pt x="154" y="212"/>
                    <a:pt x="154" y="212"/>
                  </a:cubicBezTo>
                  <a:cubicBezTo>
                    <a:pt x="151" y="213"/>
                    <a:pt x="151" y="213"/>
                    <a:pt x="151" y="213"/>
                  </a:cubicBezTo>
                  <a:cubicBezTo>
                    <a:pt x="150" y="208"/>
                    <a:pt x="150" y="208"/>
                    <a:pt x="150" y="208"/>
                  </a:cubicBezTo>
                  <a:cubicBezTo>
                    <a:pt x="151" y="204"/>
                    <a:pt x="151" y="204"/>
                    <a:pt x="151" y="204"/>
                  </a:cubicBezTo>
                  <a:cubicBezTo>
                    <a:pt x="151" y="200"/>
                    <a:pt x="151" y="200"/>
                    <a:pt x="151" y="200"/>
                  </a:cubicBezTo>
                  <a:cubicBezTo>
                    <a:pt x="149" y="199"/>
                    <a:pt x="149" y="199"/>
                    <a:pt x="149" y="199"/>
                  </a:cubicBezTo>
                  <a:cubicBezTo>
                    <a:pt x="147" y="200"/>
                    <a:pt x="147" y="200"/>
                    <a:pt x="147" y="200"/>
                  </a:cubicBezTo>
                  <a:cubicBezTo>
                    <a:pt x="145" y="203"/>
                    <a:pt x="145" y="203"/>
                    <a:pt x="145" y="203"/>
                  </a:cubicBezTo>
                  <a:cubicBezTo>
                    <a:pt x="142" y="204"/>
                    <a:pt x="142" y="204"/>
                    <a:pt x="142" y="204"/>
                  </a:cubicBezTo>
                  <a:cubicBezTo>
                    <a:pt x="137" y="203"/>
                    <a:pt x="137" y="203"/>
                    <a:pt x="137" y="203"/>
                  </a:cubicBezTo>
                  <a:cubicBezTo>
                    <a:pt x="135" y="203"/>
                    <a:pt x="135" y="203"/>
                    <a:pt x="135" y="203"/>
                  </a:cubicBezTo>
                  <a:cubicBezTo>
                    <a:pt x="132" y="205"/>
                    <a:pt x="132" y="205"/>
                    <a:pt x="132" y="205"/>
                  </a:cubicBezTo>
                  <a:cubicBezTo>
                    <a:pt x="129" y="206"/>
                    <a:pt x="129" y="206"/>
                    <a:pt x="129" y="206"/>
                  </a:cubicBezTo>
                  <a:cubicBezTo>
                    <a:pt x="123" y="203"/>
                    <a:pt x="123" y="203"/>
                    <a:pt x="123" y="203"/>
                  </a:cubicBezTo>
                  <a:cubicBezTo>
                    <a:pt x="116" y="202"/>
                    <a:pt x="116" y="202"/>
                    <a:pt x="116" y="202"/>
                  </a:cubicBezTo>
                  <a:cubicBezTo>
                    <a:pt x="113" y="202"/>
                    <a:pt x="113" y="202"/>
                    <a:pt x="113" y="202"/>
                  </a:cubicBezTo>
                  <a:cubicBezTo>
                    <a:pt x="109" y="201"/>
                    <a:pt x="109" y="201"/>
                    <a:pt x="109" y="201"/>
                  </a:cubicBezTo>
                  <a:cubicBezTo>
                    <a:pt x="105" y="198"/>
                    <a:pt x="105" y="198"/>
                    <a:pt x="105" y="198"/>
                  </a:cubicBezTo>
                  <a:cubicBezTo>
                    <a:pt x="101" y="197"/>
                    <a:pt x="101" y="197"/>
                    <a:pt x="101" y="197"/>
                  </a:cubicBezTo>
                  <a:cubicBezTo>
                    <a:pt x="100" y="194"/>
                    <a:pt x="100" y="194"/>
                    <a:pt x="100" y="194"/>
                  </a:cubicBezTo>
                  <a:cubicBezTo>
                    <a:pt x="101" y="190"/>
                    <a:pt x="101" y="190"/>
                    <a:pt x="101" y="190"/>
                  </a:cubicBezTo>
                  <a:cubicBezTo>
                    <a:pt x="104" y="189"/>
                    <a:pt x="104" y="189"/>
                    <a:pt x="104" y="189"/>
                  </a:cubicBezTo>
                  <a:cubicBezTo>
                    <a:pt x="103" y="185"/>
                    <a:pt x="103" y="185"/>
                    <a:pt x="103" y="185"/>
                  </a:cubicBezTo>
                  <a:cubicBezTo>
                    <a:pt x="99" y="182"/>
                    <a:pt x="99" y="182"/>
                    <a:pt x="99" y="182"/>
                  </a:cubicBezTo>
                  <a:cubicBezTo>
                    <a:pt x="94" y="182"/>
                    <a:pt x="94" y="182"/>
                    <a:pt x="94" y="182"/>
                  </a:cubicBezTo>
                  <a:cubicBezTo>
                    <a:pt x="91" y="181"/>
                    <a:pt x="91" y="181"/>
                    <a:pt x="91" y="181"/>
                  </a:cubicBezTo>
                  <a:cubicBezTo>
                    <a:pt x="89" y="178"/>
                    <a:pt x="89" y="178"/>
                    <a:pt x="89" y="178"/>
                  </a:cubicBezTo>
                  <a:cubicBezTo>
                    <a:pt x="85" y="176"/>
                    <a:pt x="85" y="176"/>
                    <a:pt x="85" y="176"/>
                  </a:cubicBezTo>
                  <a:cubicBezTo>
                    <a:pt x="80" y="176"/>
                    <a:pt x="80" y="176"/>
                    <a:pt x="80" y="176"/>
                  </a:cubicBezTo>
                  <a:cubicBezTo>
                    <a:pt x="77" y="179"/>
                    <a:pt x="77" y="179"/>
                    <a:pt x="77" y="179"/>
                  </a:cubicBezTo>
                  <a:cubicBezTo>
                    <a:pt x="75" y="177"/>
                    <a:pt x="75" y="177"/>
                    <a:pt x="75" y="177"/>
                  </a:cubicBezTo>
                  <a:cubicBezTo>
                    <a:pt x="73" y="172"/>
                    <a:pt x="73" y="172"/>
                    <a:pt x="73" y="172"/>
                  </a:cubicBezTo>
                  <a:cubicBezTo>
                    <a:pt x="73" y="168"/>
                    <a:pt x="73" y="168"/>
                    <a:pt x="73" y="168"/>
                  </a:cubicBezTo>
                  <a:cubicBezTo>
                    <a:pt x="68" y="167"/>
                    <a:pt x="68" y="167"/>
                    <a:pt x="68" y="167"/>
                  </a:cubicBezTo>
                  <a:cubicBezTo>
                    <a:pt x="65" y="168"/>
                    <a:pt x="65" y="168"/>
                    <a:pt x="65" y="168"/>
                  </a:cubicBezTo>
                  <a:cubicBezTo>
                    <a:pt x="64" y="165"/>
                    <a:pt x="64" y="165"/>
                    <a:pt x="64" y="165"/>
                  </a:cubicBezTo>
                  <a:cubicBezTo>
                    <a:pt x="66" y="162"/>
                    <a:pt x="66" y="162"/>
                    <a:pt x="66" y="162"/>
                  </a:cubicBezTo>
                  <a:cubicBezTo>
                    <a:pt x="65" y="160"/>
                    <a:pt x="65" y="160"/>
                    <a:pt x="65" y="160"/>
                  </a:cubicBezTo>
                  <a:cubicBezTo>
                    <a:pt x="62" y="160"/>
                    <a:pt x="62" y="160"/>
                    <a:pt x="62" y="160"/>
                  </a:cubicBezTo>
                  <a:cubicBezTo>
                    <a:pt x="60" y="161"/>
                    <a:pt x="60" y="161"/>
                    <a:pt x="60" y="161"/>
                  </a:cubicBezTo>
                  <a:cubicBezTo>
                    <a:pt x="58" y="164"/>
                    <a:pt x="58" y="164"/>
                    <a:pt x="58" y="164"/>
                  </a:cubicBezTo>
                  <a:cubicBezTo>
                    <a:pt x="55" y="161"/>
                    <a:pt x="55" y="161"/>
                    <a:pt x="55" y="161"/>
                  </a:cubicBezTo>
                  <a:cubicBezTo>
                    <a:pt x="51" y="157"/>
                    <a:pt x="51" y="157"/>
                    <a:pt x="51" y="157"/>
                  </a:cubicBezTo>
                  <a:cubicBezTo>
                    <a:pt x="47" y="157"/>
                    <a:pt x="47" y="157"/>
                    <a:pt x="47" y="157"/>
                  </a:cubicBezTo>
                  <a:cubicBezTo>
                    <a:pt x="43" y="158"/>
                    <a:pt x="43" y="158"/>
                    <a:pt x="43" y="158"/>
                  </a:cubicBezTo>
                  <a:cubicBezTo>
                    <a:pt x="40" y="157"/>
                    <a:pt x="40" y="157"/>
                    <a:pt x="40" y="157"/>
                  </a:cubicBezTo>
                  <a:cubicBezTo>
                    <a:pt x="36" y="154"/>
                    <a:pt x="36" y="154"/>
                    <a:pt x="36" y="154"/>
                  </a:cubicBezTo>
                  <a:cubicBezTo>
                    <a:pt x="30" y="154"/>
                    <a:pt x="30" y="154"/>
                    <a:pt x="30" y="154"/>
                  </a:cubicBezTo>
                  <a:cubicBezTo>
                    <a:pt x="25" y="154"/>
                    <a:pt x="25" y="154"/>
                    <a:pt x="25" y="154"/>
                  </a:cubicBezTo>
                  <a:cubicBezTo>
                    <a:pt x="20" y="156"/>
                    <a:pt x="20" y="156"/>
                    <a:pt x="20" y="156"/>
                  </a:cubicBezTo>
                  <a:cubicBezTo>
                    <a:pt x="15" y="157"/>
                    <a:pt x="15" y="157"/>
                    <a:pt x="15" y="157"/>
                  </a:cubicBezTo>
                  <a:cubicBezTo>
                    <a:pt x="10" y="155"/>
                    <a:pt x="10" y="155"/>
                    <a:pt x="10" y="155"/>
                  </a:cubicBezTo>
                  <a:cubicBezTo>
                    <a:pt x="8" y="151"/>
                    <a:pt x="8" y="151"/>
                    <a:pt x="8" y="151"/>
                  </a:cubicBezTo>
                  <a:cubicBezTo>
                    <a:pt x="3" y="148"/>
                    <a:pt x="3" y="148"/>
                    <a:pt x="3" y="148"/>
                  </a:cubicBezTo>
                  <a:cubicBezTo>
                    <a:pt x="1" y="144"/>
                    <a:pt x="1" y="144"/>
                    <a:pt x="1" y="144"/>
                  </a:cubicBezTo>
                  <a:cubicBezTo>
                    <a:pt x="0" y="138"/>
                    <a:pt x="0" y="138"/>
                    <a:pt x="0" y="138"/>
                  </a:cubicBezTo>
                  <a:cubicBezTo>
                    <a:pt x="5" y="138"/>
                    <a:pt x="5" y="138"/>
                    <a:pt x="5" y="138"/>
                  </a:cubicBezTo>
                  <a:cubicBezTo>
                    <a:pt x="9" y="138"/>
                    <a:pt x="9" y="138"/>
                    <a:pt x="9" y="138"/>
                  </a:cubicBezTo>
                  <a:cubicBezTo>
                    <a:pt x="13" y="139"/>
                    <a:pt x="13" y="139"/>
                    <a:pt x="13" y="139"/>
                  </a:cubicBezTo>
                  <a:cubicBezTo>
                    <a:pt x="16" y="141"/>
                    <a:pt x="16" y="141"/>
                    <a:pt x="16" y="141"/>
                  </a:cubicBezTo>
                  <a:cubicBezTo>
                    <a:pt x="21" y="141"/>
                    <a:pt x="21" y="141"/>
                    <a:pt x="21" y="141"/>
                  </a:cubicBezTo>
                  <a:cubicBezTo>
                    <a:pt x="22" y="139"/>
                    <a:pt x="22" y="139"/>
                    <a:pt x="22" y="139"/>
                  </a:cubicBezTo>
                  <a:cubicBezTo>
                    <a:pt x="23" y="135"/>
                    <a:pt x="23" y="135"/>
                    <a:pt x="23" y="135"/>
                  </a:cubicBezTo>
                  <a:cubicBezTo>
                    <a:pt x="26" y="133"/>
                    <a:pt x="26" y="133"/>
                    <a:pt x="26" y="133"/>
                  </a:cubicBezTo>
                  <a:cubicBezTo>
                    <a:pt x="29" y="133"/>
                    <a:pt x="29" y="133"/>
                    <a:pt x="29" y="133"/>
                  </a:cubicBezTo>
                  <a:cubicBezTo>
                    <a:pt x="33" y="131"/>
                    <a:pt x="33" y="131"/>
                    <a:pt x="33" y="131"/>
                  </a:cubicBezTo>
                  <a:cubicBezTo>
                    <a:pt x="37" y="133"/>
                    <a:pt x="37" y="133"/>
                    <a:pt x="37" y="133"/>
                  </a:cubicBezTo>
                  <a:cubicBezTo>
                    <a:pt x="39" y="136"/>
                    <a:pt x="39" y="136"/>
                    <a:pt x="39" y="136"/>
                  </a:cubicBezTo>
                  <a:cubicBezTo>
                    <a:pt x="43" y="137"/>
                    <a:pt x="43" y="137"/>
                    <a:pt x="43" y="137"/>
                  </a:cubicBezTo>
                  <a:cubicBezTo>
                    <a:pt x="47" y="137"/>
                    <a:pt x="47" y="137"/>
                    <a:pt x="47" y="137"/>
                  </a:cubicBezTo>
                  <a:cubicBezTo>
                    <a:pt x="50" y="133"/>
                    <a:pt x="50" y="133"/>
                    <a:pt x="50" y="133"/>
                  </a:cubicBezTo>
                  <a:cubicBezTo>
                    <a:pt x="49" y="128"/>
                    <a:pt x="49" y="128"/>
                    <a:pt x="49" y="128"/>
                  </a:cubicBezTo>
                  <a:cubicBezTo>
                    <a:pt x="51" y="121"/>
                    <a:pt x="51" y="121"/>
                    <a:pt x="51" y="121"/>
                  </a:cubicBezTo>
                  <a:cubicBezTo>
                    <a:pt x="50" y="116"/>
                    <a:pt x="50" y="116"/>
                    <a:pt x="50" y="116"/>
                  </a:cubicBezTo>
                  <a:cubicBezTo>
                    <a:pt x="50" y="111"/>
                    <a:pt x="50" y="111"/>
                    <a:pt x="50" y="111"/>
                  </a:cubicBezTo>
                  <a:cubicBezTo>
                    <a:pt x="53" y="109"/>
                    <a:pt x="53" y="109"/>
                    <a:pt x="53" y="109"/>
                  </a:cubicBezTo>
                  <a:cubicBezTo>
                    <a:pt x="58" y="108"/>
                    <a:pt x="58" y="108"/>
                    <a:pt x="58" y="108"/>
                  </a:cubicBezTo>
                  <a:cubicBezTo>
                    <a:pt x="61" y="104"/>
                    <a:pt x="61" y="104"/>
                    <a:pt x="61" y="104"/>
                  </a:cubicBezTo>
                  <a:cubicBezTo>
                    <a:pt x="62" y="101"/>
                    <a:pt x="62" y="101"/>
                    <a:pt x="62" y="101"/>
                  </a:cubicBezTo>
                  <a:cubicBezTo>
                    <a:pt x="68" y="101"/>
                    <a:pt x="68" y="101"/>
                    <a:pt x="68" y="101"/>
                  </a:cubicBezTo>
                  <a:cubicBezTo>
                    <a:pt x="72" y="103"/>
                    <a:pt x="72" y="103"/>
                    <a:pt x="72" y="103"/>
                  </a:cubicBezTo>
                  <a:cubicBezTo>
                    <a:pt x="76" y="103"/>
                    <a:pt x="76" y="103"/>
                    <a:pt x="76" y="103"/>
                  </a:cubicBezTo>
                  <a:cubicBezTo>
                    <a:pt x="79" y="104"/>
                    <a:pt x="79" y="104"/>
                    <a:pt x="79" y="104"/>
                  </a:cubicBezTo>
                  <a:cubicBezTo>
                    <a:pt x="79" y="107"/>
                    <a:pt x="79" y="107"/>
                    <a:pt x="79" y="107"/>
                  </a:cubicBezTo>
                  <a:cubicBezTo>
                    <a:pt x="80" y="111"/>
                    <a:pt x="80" y="111"/>
                    <a:pt x="80" y="111"/>
                  </a:cubicBezTo>
                  <a:cubicBezTo>
                    <a:pt x="82" y="110"/>
                    <a:pt x="82" y="110"/>
                    <a:pt x="82" y="110"/>
                  </a:cubicBezTo>
                  <a:cubicBezTo>
                    <a:pt x="87" y="106"/>
                    <a:pt x="87" y="106"/>
                    <a:pt x="87" y="106"/>
                  </a:cubicBezTo>
                  <a:cubicBezTo>
                    <a:pt x="92" y="105"/>
                    <a:pt x="92" y="105"/>
                    <a:pt x="92" y="105"/>
                  </a:cubicBezTo>
                  <a:cubicBezTo>
                    <a:pt x="94" y="103"/>
                    <a:pt x="94" y="103"/>
                    <a:pt x="94" y="103"/>
                  </a:cubicBezTo>
                  <a:cubicBezTo>
                    <a:pt x="94" y="100"/>
                    <a:pt x="94" y="100"/>
                    <a:pt x="94" y="100"/>
                  </a:cubicBezTo>
                  <a:cubicBezTo>
                    <a:pt x="96" y="98"/>
                    <a:pt x="96" y="98"/>
                    <a:pt x="96" y="98"/>
                  </a:cubicBezTo>
                  <a:cubicBezTo>
                    <a:pt x="101" y="99"/>
                    <a:pt x="101" y="99"/>
                    <a:pt x="101" y="99"/>
                  </a:cubicBezTo>
                  <a:cubicBezTo>
                    <a:pt x="107" y="97"/>
                    <a:pt x="107" y="97"/>
                    <a:pt x="107" y="97"/>
                  </a:cubicBezTo>
                  <a:cubicBezTo>
                    <a:pt x="109" y="93"/>
                    <a:pt x="109" y="93"/>
                    <a:pt x="109" y="93"/>
                  </a:cubicBezTo>
                  <a:cubicBezTo>
                    <a:pt x="112" y="92"/>
                    <a:pt x="112" y="92"/>
                    <a:pt x="112" y="92"/>
                  </a:cubicBezTo>
                  <a:cubicBezTo>
                    <a:pt x="119" y="93"/>
                    <a:pt x="119" y="93"/>
                    <a:pt x="119" y="93"/>
                  </a:cubicBezTo>
                  <a:cubicBezTo>
                    <a:pt x="121" y="90"/>
                    <a:pt x="121" y="90"/>
                    <a:pt x="121" y="90"/>
                  </a:cubicBezTo>
                  <a:cubicBezTo>
                    <a:pt x="122" y="88"/>
                    <a:pt x="122" y="88"/>
                    <a:pt x="122" y="88"/>
                  </a:cubicBezTo>
                  <a:cubicBezTo>
                    <a:pt x="126" y="86"/>
                    <a:pt x="126" y="86"/>
                    <a:pt x="126" y="86"/>
                  </a:cubicBezTo>
                  <a:cubicBezTo>
                    <a:pt x="129" y="84"/>
                    <a:pt x="129" y="84"/>
                    <a:pt x="129" y="84"/>
                  </a:cubicBezTo>
                  <a:cubicBezTo>
                    <a:pt x="129" y="79"/>
                    <a:pt x="129" y="79"/>
                    <a:pt x="129" y="79"/>
                  </a:cubicBezTo>
                  <a:cubicBezTo>
                    <a:pt x="130" y="75"/>
                    <a:pt x="130" y="75"/>
                    <a:pt x="130" y="75"/>
                  </a:cubicBezTo>
                  <a:cubicBezTo>
                    <a:pt x="133" y="73"/>
                    <a:pt x="133" y="73"/>
                    <a:pt x="133" y="73"/>
                  </a:cubicBezTo>
                  <a:cubicBezTo>
                    <a:pt x="135" y="69"/>
                    <a:pt x="135" y="69"/>
                    <a:pt x="135" y="69"/>
                  </a:cubicBezTo>
                  <a:cubicBezTo>
                    <a:pt x="135" y="66"/>
                    <a:pt x="135" y="66"/>
                    <a:pt x="135" y="66"/>
                  </a:cubicBezTo>
                  <a:cubicBezTo>
                    <a:pt x="137" y="63"/>
                    <a:pt x="137" y="63"/>
                    <a:pt x="137" y="63"/>
                  </a:cubicBezTo>
                  <a:cubicBezTo>
                    <a:pt x="140" y="63"/>
                    <a:pt x="140" y="63"/>
                    <a:pt x="140" y="63"/>
                  </a:cubicBezTo>
                  <a:cubicBezTo>
                    <a:pt x="144" y="66"/>
                    <a:pt x="144" y="66"/>
                    <a:pt x="144" y="66"/>
                  </a:cubicBezTo>
                  <a:cubicBezTo>
                    <a:pt x="144" y="70"/>
                    <a:pt x="144" y="70"/>
                    <a:pt x="144" y="70"/>
                  </a:cubicBezTo>
                  <a:cubicBezTo>
                    <a:pt x="146" y="72"/>
                    <a:pt x="146" y="72"/>
                    <a:pt x="146" y="72"/>
                  </a:cubicBezTo>
                  <a:cubicBezTo>
                    <a:pt x="148" y="70"/>
                    <a:pt x="148" y="70"/>
                    <a:pt x="148" y="70"/>
                  </a:cubicBezTo>
                  <a:cubicBezTo>
                    <a:pt x="153" y="70"/>
                    <a:pt x="153" y="70"/>
                    <a:pt x="153" y="70"/>
                  </a:cubicBezTo>
                  <a:cubicBezTo>
                    <a:pt x="156" y="72"/>
                    <a:pt x="156" y="72"/>
                    <a:pt x="156" y="72"/>
                  </a:cubicBezTo>
                  <a:cubicBezTo>
                    <a:pt x="158" y="71"/>
                    <a:pt x="158" y="71"/>
                    <a:pt x="158" y="71"/>
                  </a:cubicBezTo>
                  <a:cubicBezTo>
                    <a:pt x="162" y="68"/>
                    <a:pt x="162" y="68"/>
                    <a:pt x="162" y="68"/>
                  </a:cubicBezTo>
                  <a:cubicBezTo>
                    <a:pt x="163" y="65"/>
                    <a:pt x="163" y="65"/>
                    <a:pt x="163" y="65"/>
                  </a:cubicBezTo>
                  <a:cubicBezTo>
                    <a:pt x="166" y="65"/>
                    <a:pt x="166" y="65"/>
                    <a:pt x="166" y="65"/>
                  </a:cubicBezTo>
                  <a:cubicBezTo>
                    <a:pt x="169" y="70"/>
                    <a:pt x="169" y="70"/>
                    <a:pt x="169" y="70"/>
                  </a:cubicBezTo>
                  <a:cubicBezTo>
                    <a:pt x="170" y="73"/>
                    <a:pt x="170" y="73"/>
                    <a:pt x="170" y="73"/>
                  </a:cubicBezTo>
                  <a:cubicBezTo>
                    <a:pt x="172" y="74"/>
                    <a:pt x="172" y="74"/>
                    <a:pt x="172" y="74"/>
                  </a:cubicBezTo>
                  <a:cubicBezTo>
                    <a:pt x="174" y="77"/>
                    <a:pt x="174" y="77"/>
                    <a:pt x="174" y="77"/>
                  </a:cubicBezTo>
                  <a:cubicBezTo>
                    <a:pt x="177" y="78"/>
                    <a:pt x="177" y="78"/>
                    <a:pt x="177" y="78"/>
                  </a:cubicBezTo>
                  <a:cubicBezTo>
                    <a:pt x="183" y="78"/>
                    <a:pt x="183" y="78"/>
                    <a:pt x="183" y="78"/>
                  </a:cubicBezTo>
                  <a:cubicBezTo>
                    <a:pt x="186" y="80"/>
                    <a:pt x="186" y="80"/>
                    <a:pt x="186" y="80"/>
                  </a:cubicBezTo>
                  <a:cubicBezTo>
                    <a:pt x="191" y="81"/>
                    <a:pt x="191" y="81"/>
                    <a:pt x="191" y="81"/>
                  </a:cubicBezTo>
                  <a:cubicBezTo>
                    <a:pt x="198" y="85"/>
                    <a:pt x="198" y="85"/>
                    <a:pt x="198" y="85"/>
                  </a:cubicBezTo>
                  <a:cubicBezTo>
                    <a:pt x="203" y="90"/>
                    <a:pt x="203" y="90"/>
                    <a:pt x="203" y="90"/>
                  </a:cubicBezTo>
                  <a:cubicBezTo>
                    <a:pt x="206" y="94"/>
                    <a:pt x="206" y="94"/>
                    <a:pt x="206" y="94"/>
                  </a:cubicBezTo>
                  <a:cubicBezTo>
                    <a:pt x="209" y="95"/>
                    <a:pt x="209" y="95"/>
                    <a:pt x="209" y="95"/>
                  </a:cubicBezTo>
                  <a:cubicBezTo>
                    <a:pt x="214" y="95"/>
                    <a:pt x="214" y="95"/>
                    <a:pt x="214" y="95"/>
                  </a:cubicBezTo>
                  <a:cubicBezTo>
                    <a:pt x="215" y="93"/>
                    <a:pt x="215" y="93"/>
                    <a:pt x="215" y="93"/>
                  </a:cubicBezTo>
                  <a:cubicBezTo>
                    <a:pt x="220" y="92"/>
                    <a:pt x="220" y="92"/>
                    <a:pt x="220" y="92"/>
                  </a:cubicBezTo>
                  <a:cubicBezTo>
                    <a:pt x="224" y="93"/>
                    <a:pt x="224" y="93"/>
                    <a:pt x="224" y="93"/>
                  </a:cubicBezTo>
                  <a:cubicBezTo>
                    <a:pt x="228" y="93"/>
                    <a:pt x="228" y="93"/>
                    <a:pt x="228" y="93"/>
                  </a:cubicBezTo>
                  <a:cubicBezTo>
                    <a:pt x="232" y="96"/>
                    <a:pt x="232" y="96"/>
                    <a:pt x="232" y="96"/>
                  </a:cubicBezTo>
                  <a:cubicBezTo>
                    <a:pt x="238" y="97"/>
                    <a:pt x="238" y="97"/>
                    <a:pt x="238" y="97"/>
                  </a:cubicBezTo>
                  <a:cubicBezTo>
                    <a:pt x="242" y="96"/>
                    <a:pt x="242" y="96"/>
                    <a:pt x="242" y="96"/>
                  </a:cubicBezTo>
                  <a:cubicBezTo>
                    <a:pt x="244" y="96"/>
                    <a:pt x="244" y="96"/>
                    <a:pt x="244" y="96"/>
                  </a:cubicBezTo>
                  <a:cubicBezTo>
                    <a:pt x="247" y="99"/>
                    <a:pt x="247" y="99"/>
                    <a:pt x="247" y="99"/>
                  </a:cubicBezTo>
                  <a:cubicBezTo>
                    <a:pt x="251" y="102"/>
                    <a:pt x="251" y="102"/>
                    <a:pt x="251" y="102"/>
                  </a:cubicBezTo>
                  <a:cubicBezTo>
                    <a:pt x="255" y="103"/>
                    <a:pt x="255" y="103"/>
                    <a:pt x="255" y="103"/>
                  </a:cubicBezTo>
                  <a:cubicBezTo>
                    <a:pt x="260" y="104"/>
                    <a:pt x="260" y="104"/>
                    <a:pt x="260" y="104"/>
                  </a:cubicBezTo>
                  <a:cubicBezTo>
                    <a:pt x="258" y="107"/>
                    <a:pt x="258" y="107"/>
                    <a:pt x="258" y="107"/>
                  </a:cubicBezTo>
                  <a:cubicBezTo>
                    <a:pt x="259" y="111"/>
                    <a:pt x="259" y="111"/>
                    <a:pt x="259" y="111"/>
                  </a:cubicBezTo>
                  <a:cubicBezTo>
                    <a:pt x="265" y="113"/>
                    <a:pt x="265" y="113"/>
                    <a:pt x="265" y="113"/>
                  </a:cubicBezTo>
                  <a:cubicBezTo>
                    <a:pt x="269" y="113"/>
                    <a:pt x="269" y="113"/>
                    <a:pt x="269" y="113"/>
                  </a:cubicBezTo>
                  <a:cubicBezTo>
                    <a:pt x="274" y="114"/>
                    <a:pt x="274" y="114"/>
                    <a:pt x="274" y="114"/>
                  </a:cubicBezTo>
                  <a:cubicBezTo>
                    <a:pt x="277" y="112"/>
                    <a:pt x="277" y="112"/>
                    <a:pt x="277" y="112"/>
                  </a:cubicBezTo>
                  <a:cubicBezTo>
                    <a:pt x="283" y="112"/>
                    <a:pt x="283" y="112"/>
                    <a:pt x="283" y="112"/>
                  </a:cubicBezTo>
                  <a:cubicBezTo>
                    <a:pt x="287" y="114"/>
                    <a:pt x="287" y="114"/>
                    <a:pt x="287" y="114"/>
                  </a:cubicBezTo>
                  <a:cubicBezTo>
                    <a:pt x="289" y="115"/>
                    <a:pt x="289" y="115"/>
                    <a:pt x="289" y="115"/>
                  </a:cubicBezTo>
                  <a:cubicBezTo>
                    <a:pt x="292" y="113"/>
                    <a:pt x="292" y="113"/>
                    <a:pt x="292" y="113"/>
                  </a:cubicBezTo>
                  <a:cubicBezTo>
                    <a:pt x="294" y="110"/>
                    <a:pt x="294" y="110"/>
                    <a:pt x="294" y="110"/>
                  </a:cubicBezTo>
                  <a:cubicBezTo>
                    <a:pt x="297" y="108"/>
                    <a:pt x="297" y="108"/>
                    <a:pt x="297" y="108"/>
                  </a:cubicBezTo>
                  <a:cubicBezTo>
                    <a:pt x="298" y="110"/>
                    <a:pt x="298" y="110"/>
                    <a:pt x="298" y="110"/>
                  </a:cubicBezTo>
                  <a:cubicBezTo>
                    <a:pt x="298" y="114"/>
                    <a:pt x="298" y="114"/>
                    <a:pt x="298" y="114"/>
                  </a:cubicBezTo>
                  <a:cubicBezTo>
                    <a:pt x="300" y="117"/>
                    <a:pt x="300" y="117"/>
                    <a:pt x="300" y="117"/>
                  </a:cubicBezTo>
                  <a:cubicBezTo>
                    <a:pt x="304" y="116"/>
                    <a:pt x="304" y="116"/>
                    <a:pt x="304" y="116"/>
                  </a:cubicBezTo>
                  <a:cubicBezTo>
                    <a:pt x="307" y="114"/>
                    <a:pt x="307" y="114"/>
                    <a:pt x="307" y="114"/>
                  </a:cubicBezTo>
                  <a:cubicBezTo>
                    <a:pt x="312" y="112"/>
                    <a:pt x="312" y="112"/>
                    <a:pt x="312" y="112"/>
                  </a:cubicBezTo>
                  <a:cubicBezTo>
                    <a:pt x="319" y="107"/>
                    <a:pt x="319" y="107"/>
                    <a:pt x="319" y="107"/>
                  </a:cubicBezTo>
                  <a:cubicBezTo>
                    <a:pt x="320" y="102"/>
                    <a:pt x="320" y="102"/>
                    <a:pt x="320" y="102"/>
                  </a:cubicBezTo>
                  <a:cubicBezTo>
                    <a:pt x="318" y="100"/>
                    <a:pt x="318" y="100"/>
                    <a:pt x="318" y="100"/>
                  </a:cubicBezTo>
                  <a:cubicBezTo>
                    <a:pt x="319" y="97"/>
                    <a:pt x="319" y="97"/>
                    <a:pt x="319" y="97"/>
                  </a:cubicBezTo>
                  <a:cubicBezTo>
                    <a:pt x="321" y="96"/>
                    <a:pt x="321" y="96"/>
                    <a:pt x="321" y="96"/>
                  </a:cubicBezTo>
                  <a:cubicBezTo>
                    <a:pt x="324" y="96"/>
                    <a:pt x="324" y="96"/>
                    <a:pt x="324" y="96"/>
                  </a:cubicBezTo>
                  <a:cubicBezTo>
                    <a:pt x="329" y="95"/>
                    <a:pt x="329" y="95"/>
                    <a:pt x="329" y="95"/>
                  </a:cubicBezTo>
                  <a:cubicBezTo>
                    <a:pt x="332" y="95"/>
                    <a:pt x="332" y="95"/>
                    <a:pt x="332" y="95"/>
                  </a:cubicBezTo>
                  <a:cubicBezTo>
                    <a:pt x="335" y="95"/>
                    <a:pt x="335" y="95"/>
                    <a:pt x="335" y="95"/>
                  </a:cubicBezTo>
                  <a:cubicBezTo>
                    <a:pt x="335" y="99"/>
                    <a:pt x="335" y="99"/>
                    <a:pt x="335" y="99"/>
                  </a:cubicBezTo>
                  <a:cubicBezTo>
                    <a:pt x="338" y="102"/>
                    <a:pt x="338" y="102"/>
                    <a:pt x="338" y="102"/>
                  </a:cubicBezTo>
                  <a:cubicBezTo>
                    <a:pt x="341" y="102"/>
                    <a:pt x="341" y="102"/>
                    <a:pt x="341" y="102"/>
                  </a:cubicBezTo>
                  <a:cubicBezTo>
                    <a:pt x="344" y="98"/>
                    <a:pt x="344" y="98"/>
                    <a:pt x="344" y="98"/>
                  </a:cubicBezTo>
                  <a:cubicBezTo>
                    <a:pt x="343" y="95"/>
                    <a:pt x="343" y="95"/>
                    <a:pt x="343" y="95"/>
                  </a:cubicBezTo>
                  <a:cubicBezTo>
                    <a:pt x="346" y="92"/>
                    <a:pt x="346" y="92"/>
                    <a:pt x="346" y="92"/>
                  </a:cubicBezTo>
                  <a:cubicBezTo>
                    <a:pt x="348" y="91"/>
                    <a:pt x="348" y="91"/>
                    <a:pt x="348" y="91"/>
                  </a:cubicBezTo>
                  <a:cubicBezTo>
                    <a:pt x="352" y="87"/>
                    <a:pt x="352" y="87"/>
                    <a:pt x="352" y="87"/>
                  </a:cubicBezTo>
                  <a:cubicBezTo>
                    <a:pt x="356" y="85"/>
                    <a:pt x="356" y="85"/>
                    <a:pt x="356" y="85"/>
                  </a:cubicBezTo>
                  <a:cubicBezTo>
                    <a:pt x="361" y="84"/>
                    <a:pt x="361" y="84"/>
                    <a:pt x="361" y="84"/>
                  </a:cubicBezTo>
                  <a:cubicBezTo>
                    <a:pt x="363" y="84"/>
                    <a:pt x="363" y="84"/>
                    <a:pt x="363" y="84"/>
                  </a:cubicBezTo>
                  <a:cubicBezTo>
                    <a:pt x="364" y="88"/>
                    <a:pt x="364" y="88"/>
                    <a:pt x="364" y="88"/>
                  </a:cubicBezTo>
                  <a:cubicBezTo>
                    <a:pt x="366" y="90"/>
                    <a:pt x="366" y="90"/>
                    <a:pt x="366" y="90"/>
                  </a:cubicBezTo>
                  <a:cubicBezTo>
                    <a:pt x="369" y="96"/>
                    <a:pt x="369" y="96"/>
                    <a:pt x="369" y="96"/>
                  </a:cubicBezTo>
                  <a:cubicBezTo>
                    <a:pt x="371" y="95"/>
                    <a:pt x="371" y="95"/>
                    <a:pt x="371" y="95"/>
                  </a:cubicBezTo>
                  <a:cubicBezTo>
                    <a:pt x="373" y="93"/>
                    <a:pt x="373" y="93"/>
                    <a:pt x="373" y="93"/>
                  </a:cubicBezTo>
                  <a:cubicBezTo>
                    <a:pt x="374" y="89"/>
                    <a:pt x="374" y="89"/>
                    <a:pt x="374" y="89"/>
                  </a:cubicBezTo>
                  <a:cubicBezTo>
                    <a:pt x="376" y="86"/>
                    <a:pt x="376" y="86"/>
                    <a:pt x="376" y="86"/>
                  </a:cubicBezTo>
                  <a:cubicBezTo>
                    <a:pt x="377" y="82"/>
                    <a:pt x="377" y="82"/>
                    <a:pt x="377" y="82"/>
                  </a:cubicBezTo>
                  <a:cubicBezTo>
                    <a:pt x="376" y="79"/>
                    <a:pt x="376" y="79"/>
                    <a:pt x="376" y="79"/>
                  </a:cubicBezTo>
                  <a:cubicBezTo>
                    <a:pt x="377" y="78"/>
                    <a:pt x="377" y="78"/>
                    <a:pt x="377" y="78"/>
                  </a:cubicBezTo>
                  <a:cubicBezTo>
                    <a:pt x="380" y="78"/>
                    <a:pt x="380" y="78"/>
                    <a:pt x="380" y="78"/>
                  </a:cubicBezTo>
                  <a:cubicBezTo>
                    <a:pt x="381" y="79"/>
                    <a:pt x="381" y="79"/>
                    <a:pt x="381" y="79"/>
                  </a:cubicBezTo>
                  <a:cubicBezTo>
                    <a:pt x="384" y="82"/>
                    <a:pt x="384" y="82"/>
                    <a:pt x="384" y="82"/>
                  </a:cubicBezTo>
                  <a:cubicBezTo>
                    <a:pt x="387" y="81"/>
                    <a:pt x="387" y="81"/>
                    <a:pt x="387" y="81"/>
                  </a:cubicBezTo>
                  <a:cubicBezTo>
                    <a:pt x="387" y="75"/>
                    <a:pt x="387" y="75"/>
                    <a:pt x="387" y="75"/>
                  </a:cubicBezTo>
                  <a:cubicBezTo>
                    <a:pt x="387" y="72"/>
                    <a:pt x="387" y="72"/>
                    <a:pt x="387" y="72"/>
                  </a:cubicBezTo>
                  <a:cubicBezTo>
                    <a:pt x="390" y="72"/>
                    <a:pt x="390" y="72"/>
                    <a:pt x="390" y="72"/>
                  </a:cubicBezTo>
                  <a:cubicBezTo>
                    <a:pt x="392" y="70"/>
                    <a:pt x="392" y="70"/>
                    <a:pt x="392" y="70"/>
                  </a:cubicBezTo>
                  <a:cubicBezTo>
                    <a:pt x="392" y="65"/>
                    <a:pt x="392" y="65"/>
                    <a:pt x="392" y="65"/>
                  </a:cubicBezTo>
                  <a:cubicBezTo>
                    <a:pt x="390" y="61"/>
                    <a:pt x="390" y="61"/>
                    <a:pt x="390" y="61"/>
                  </a:cubicBezTo>
                  <a:cubicBezTo>
                    <a:pt x="389" y="58"/>
                    <a:pt x="389" y="58"/>
                    <a:pt x="389" y="58"/>
                  </a:cubicBezTo>
                  <a:cubicBezTo>
                    <a:pt x="391" y="57"/>
                    <a:pt x="391" y="57"/>
                    <a:pt x="391" y="57"/>
                  </a:cubicBezTo>
                  <a:cubicBezTo>
                    <a:pt x="393" y="58"/>
                    <a:pt x="393" y="58"/>
                    <a:pt x="393" y="58"/>
                  </a:cubicBezTo>
                  <a:cubicBezTo>
                    <a:pt x="397" y="58"/>
                    <a:pt x="397" y="58"/>
                    <a:pt x="397" y="58"/>
                  </a:cubicBezTo>
                  <a:cubicBezTo>
                    <a:pt x="396" y="54"/>
                    <a:pt x="396" y="54"/>
                    <a:pt x="396" y="54"/>
                  </a:cubicBezTo>
                  <a:cubicBezTo>
                    <a:pt x="392" y="50"/>
                    <a:pt x="392" y="50"/>
                    <a:pt x="392" y="50"/>
                  </a:cubicBezTo>
                  <a:cubicBezTo>
                    <a:pt x="392" y="47"/>
                    <a:pt x="392" y="47"/>
                    <a:pt x="392" y="47"/>
                  </a:cubicBezTo>
                  <a:cubicBezTo>
                    <a:pt x="394" y="44"/>
                    <a:pt x="394" y="44"/>
                    <a:pt x="394" y="44"/>
                  </a:cubicBezTo>
                  <a:cubicBezTo>
                    <a:pt x="397" y="45"/>
                    <a:pt x="397" y="45"/>
                    <a:pt x="397" y="45"/>
                  </a:cubicBezTo>
                  <a:cubicBezTo>
                    <a:pt x="403" y="45"/>
                    <a:pt x="403" y="45"/>
                    <a:pt x="403" y="45"/>
                  </a:cubicBezTo>
                  <a:cubicBezTo>
                    <a:pt x="406" y="43"/>
                    <a:pt x="406" y="43"/>
                    <a:pt x="406" y="43"/>
                  </a:cubicBezTo>
                  <a:cubicBezTo>
                    <a:pt x="409" y="37"/>
                    <a:pt x="409" y="37"/>
                    <a:pt x="409" y="37"/>
                  </a:cubicBezTo>
                  <a:cubicBezTo>
                    <a:pt x="411" y="32"/>
                    <a:pt x="411" y="32"/>
                    <a:pt x="411" y="32"/>
                  </a:cubicBezTo>
                  <a:cubicBezTo>
                    <a:pt x="418" y="28"/>
                    <a:pt x="418" y="28"/>
                    <a:pt x="418" y="28"/>
                  </a:cubicBezTo>
                  <a:cubicBezTo>
                    <a:pt x="424" y="23"/>
                    <a:pt x="424" y="23"/>
                    <a:pt x="424" y="23"/>
                  </a:cubicBezTo>
                  <a:cubicBezTo>
                    <a:pt x="429" y="24"/>
                    <a:pt x="429" y="24"/>
                    <a:pt x="429" y="24"/>
                  </a:cubicBezTo>
                  <a:cubicBezTo>
                    <a:pt x="435" y="25"/>
                    <a:pt x="435" y="25"/>
                    <a:pt x="435" y="25"/>
                  </a:cubicBezTo>
                  <a:cubicBezTo>
                    <a:pt x="439" y="23"/>
                    <a:pt x="439" y="23"/>
                    <a:pt x="439" y="23"/>
                  </a:cubicBezTo>
                  <a:cubicBezTo>
                    <a:pt x="439" y="19"/>
                    <a:pt x="439" y="19"/>
                    <a:pt x="439" y="19"/>
                  </a:cubicBezTo>
                  <a:cubicBezTo>
                    <a:pt x="434" y="16"/>
                    <a:pt x="434" y="16"/>
                    <a:pt x="434" y="16"/>
                  </a:cubicBezTo>
                  <a:cubicBezTo>
                    <a:pt x="431" y="13"/>
                    <a:pt x="431" y="13"/>
                    <a:pt x="431" y="13"/>
                  </a:cubicBezTo>
                  <a:cubicBezTo>
                    <a:pt x="431" y="7"/>
                    <a:pt x="431" y="7"/>
                    <a:pt x="431" y="7"/>
                  </a:cubicBezTo>
                  <a:cubicBezTo>
                    <a:pt x="432" y="2"/>
                    <a:pt x="432" y="2"/>
                    <a:pt x="432" y="2"/>
                  </a:cubicBezTo>
                  <a:cubicBezTo>
                    <a:pt x="435" y="0"/>
                    <a:pt x="435" y="0"/>
                    <a:pt x="435" y="0"/>
                  </a:cubicBezTo>
                  <a:cubicBezTo>
                    <a:pt x="438" y="1"/>
                    <a:pt x="438" y="1"/>
                    <a:pt x="438" y="1"/>
                  </a:cubicBezTo>
                  <a:cubicBezTo>
                    <a:pt x="438" y="4"/>
                    <a:pt x="438" y="4"/>
                    <a:pt x="438" y="4"/>
                  </a:cubicBezTo>
                  <a:cubicBezTo>
                    <a:pt x="441" y="8"/>
                    <a:pt x="441" y="8"/>
                    <a:pt x="441" y="8"/>
                  </a:cubicBezTo>
                  <a:cubicBezTo>
                    <a:pt x="443" y="12"/>
                    <a:pt x="443" y="12"/>
                    <a:pt x="443" y="12"/>
                  </a:cubicBezTo>
                  <a:cubicBezTo>
                    <a:pt x="447" y="13"/>
                    <a:pt x="447" y="13"/>
                    <a:pt x="447" y="13"/>
                  </a:cubicBezTo>
                  <a:cubicBezTo>
                    <a:pt x="450" y="13"/>
                    <a:pt x="450" y="13"/>
                    <a:pt x="450" y="13"/>
                  </a:cubicBezTo>
                  <a:cubicBezTo>
                    <a:pt x="450" y="16"/>
                    <a:pt x="450" y="16"/>
                    <a:pt x="450" y="16"/>
                  </a:cubicBezTo>
                  <a:cubicBezTo>
                    <a:pt x="447" y="19"/>
                    <a:pt x="447" y="19"/>
                    <a:pt x="447" y="19"/>
                  </a:cubicBezTo>
                  <a:cubicBezTo>
                    <a:pt x="448" y="22"/>
                    <a:pt x="448" y="22"/>
                    <a:pt x="448" y="22"/>
                  </a:cubicBezTo>
                  <a:cubicBezTo>
                    <a:pt x="453" y="26"/>
                    <a:pt x="453" y="26"/>
                    <a:pt x="453" y="26"/>
                  </a:cubicBezTo>
                  <a:cubicBezTo>
                    <a:pt x="458" y="29"/>
                    <a:pt x="458" y="29"/>
                    <a:pt x="458" y="29"/>
                  </a:cubicBezTo>
                  <a:cubicBezTo>
                    <a:pt x="459" y="32"/>
                    <a:pt x="459" y="32"/>
                    <a:pt x="459" y="32"/>
                  </a:cubicBezTo>
                  <a:cubicBezTo>
                    <a:pt x="456" y="34"/>
                    <a:pt x="456" y="34"/>
                    <a:pt x="456" y="34"/>
                  </a:cubicBezTo>
                  <a:cubicBezTo>
                    <a:pt x="460" y="38"/>
                    <a:pt x="460" y="38"/>
                    <a:pt x="460" y="38"/>
                  </a:cubicBezTo>
                  <a:cubicBezTo>
                    <a:pt x="465" y="38"/>
                    <a:pt x="465" y="38"/>
                    <a:pt x="465" y="38"/>
                  </a:cubicBezTo>
                  <a:cubicBezTo>
                    <a:pt x="469" y="36"/>
                    <a:pt x="469" y="36"/>
                    <a:pt x="469" y="36"/>
                  </a:cubicBezTo>
                  <a:cubicBezTo>
                    <a:pt x="474" y="36"/>
                    <a:pt x="474" y="36"/>
                    <a:pt x="474" y="36"/>
                  </a:cubicBezTo>
                  <a:cubicBezTo>
                    <a:pt x="478" y="38"/>
                    <a:pt x="478" y="38"/>
                    <a:pt x="478" y="38"/>
                  </a:cubicBezTo>
                  <a:cubicBezTo>
                    <a:pt x="483" y="41"/>
                    <a:pt x="483" y="41"/>
                    <a:pt x="483" y="41"/>
                  </a:cubicBezTo>
                  <a:cubicBezTo>
                    <a:pt x="487" y="41"/>
                    <a:pt x="487" y="41"/>
                    <a:pt x="487" y="41"/>
                  </a:cubicBezTo>
                  <a:cubicBezTo>
                    <a:pt x="491" y="37"/>
                    <a:pt x="491" y="37"/>
                    <a:pt x="491" y="37"/>
                  </a:cubicBezTo>
                  <a:cubicBezTo>
                    <a:pt x="492" y="33"/>
                    <a:pt x="492" y="33"/>
                    <a:pt x="492" y="33"/>
                  </a:cubicBezTo>
                  <a:cubicBezTo>
                    <a:pt x="495" y="33"/>
                    <a:pt x="495" y="33"/>
                    <a:pt x="495" y="33"/>
                  </a:cubicBezTo>
                  <a:cubicBezTo>
                    <a:pt x="500" y="35"/>
                    <a:pt x="500" y="35"/>
                    <a:pt x="500" y="35"/>
                  </a:cubicBezTo>
                  <a:cubicBezTo>
                    <a:pt x="507" y="34"/>
                    <a:pt x="507" y="34"/>
                    <a:pt x="507" y="34"/>
                  </a:cubicBezTo>
                  <a:cubicBezTo>
                    <a:pt x="512" y="32"/>
                    <a:pt x="512" y="32"/>
                    <a:pt x="512" y="32"/>
                  </a:cubicBezTo>
                  <a:cubicBezTo>
                    <a:pt x="516" y="37"/>
                    <a:pt x="516" y="37"/>
                    <a:pt x="516" y="37"/>
                  </a:cubicBezTo>
                  <a:cubicBezTo>
                    <a:pt x="517" y="47"/>
                    <a:pt x="517" y="47"/>
                    <a:pt x="517" y="47"/>
                  </a:cubicBezTo>
                  <a:cubicBezTo>
                    <a:pt x="511" y="54"/>
                    <a:pt x="511" y="54"/>
                    <a:pt x="511" y="54"/>
                  </a:cubicBezTo>
                  <a:cubicBezTo>
                    <a:pt x="507" y="62"/>
                    <a:pt x="507" y="62"/>
                    <a:pt x="507" y="62"/>
                  </a:cubicBezTo>
                  <a:cubicBezTo>
                    <a:pt x="503" y="69"/>
                    <a:pt x="503" y="69"/>
                    <a:pt x="503" y="69"/>
                  </a:cubicBezTo>
                  <a:cubicBezTo>
                    <a:pt x="496" y="74"/>
                    <a:pt x="496" y="74"/>
                    <a:pt x="496" y="74"/>
                  </a:cubicBezTo>
                  <a:cubicBezTo>
                    <a:pt x="493" y="78"/>
                    <a:pt x="493" y="78"/>
                    <a:pt x="493" y="78"/>
                  </a:cubicBezTo>
                  <a:cubicBezTo>
                    <a:pt x="494" y="84"/>
                    <a:pt x="494" y="84"/>
                    <a:pt x="494" y="84"/>
                  </a:cubicBezTo>
                  <a:cubicBezTo>
                    <a:pt x="498" y="85"/>
                    <a:pt x="498" y="85"/>
                    <a:pt x="498" y="85"/>
                  </a:cubicBezTo>
                  <a:cubicBezTo>
                    <a:pt x="501" y="84"/>
                    <a:pt x="501" y="84"/>
                    <a:pt x="501" y="84"/>
                  </a:cubicBezTo>
                  <a:cubicBezTo>
                    <a:pt x="503" y="82"/>
                    <a:pt x="503" y="82"/>
                    <a:pt x="503" y="82"/>
                  </a:cubicBezTo>
                  <a:cubicBezTo>
                    <a:pt x="507" y="83"/>
                    <a:pt x="507" y="83"/>
                    <a:pt x="507" y="83"/>
                  </a:cubicBezTo>
                  <a:cubicBezTo>
                    <a:pt x="510" y="86"/>
                    <a:pt x="510" y="86"/>
                    <a:pt x="510" y="86"/>
                  </a:cubicBezTo>
                  <a:cubicBezTo>
                    <a:pt x="515" y="86"/>
                    <a:pt x="515" y="86"/>
                    <a:pt x="515" y="86"/>
                  </a:cubicBezTo>
                  <a:cubicBezTo>
                    <a:pt x="521" y="85"/>
                    <a:pt x="521" y="85"/>
                    <a:pt x="521" y="85"/>
                  </a:cubicBezTo>
                  <a:cubicBezTo>
                    <a:pt x="523" y="82"/>
                    <a:pt x="523" y="82"/>
                    <a:pt x="523" y="82"/>
                  </a:cubicBezTo>
                  <a:cubicBezTo>
                    <a:pt x="521" y="79"/>
                    <a:pt x="521" y="79"/>
                    <a:pt x="521" y="79"/>
                  </a:cubicBezTo>
                  <a:cubicBezTo>
                    <a:pt x="522" y="76"/>
                    <a:pt x="522" y="76"/>
                    <a:pt x="522" y="76"/>
                  </a:cubicBezTo>
                  <a:cubicBezTo>
                    <a:pt x="529" y="74"/>
                    <a:pt x="529" y="74"/>
                    <a:pt x="529" y="74"/>
                  </a:cubicBezTo>
                  <a:cubicBezTo>
                    <a:pt x="531" y="69"/>
                    <a:pt x="531" y="69"/>
                    <a:pt x="531" y="69"/>
                  </a:cubicBezTo>
                  <a:cubicBezTo>
                    <a:pt x="537" y="67"/>
                    <a:pt x="537" y="67"/>
                    <a:pt x="537" y="67"/>
                  </a:cubicBezTo>
                  <a:cubicBezTo>
                    <a:pt x="539" y="64"/>
                    <a:pt x="539" y="64"/>
                    <a:pt x="539" y="64"/>
                  </a:cubicBezTo>
                  <a:cubicBezTo>
                    <a:pt x="543" y="63"/>
                    <a:pt x="543" y="63"/>
                    <a:pt x="543" y="63"/>
                  </a:cubicBezTo>
                  <a:cubicBezTo>
                    <a:pt x="546" y="62"/>
                    <a:pt x="546" y="62"/>
                    <a:pt x="546" y="62"/>
                  </a:cubicBezTo>
                  <a:cubicBezTo>
                    <a:pt x="546" y="63"/>
                    <a:pt x="546" y="64"/>
                    <a:pt x="547" y="65"/>
                  </a:cubicBezTo>
                  <a:cubicBezTo>
                    <a:pt x="547" y="66"/>
                    <a:pt x="549" y="68"/>
                    <a:pt x="550" y="69"/>
                  </a:cubicBezTo>
                  <a:cubicBezTo>
                    <a:pt x="550" y="71"/>
                    <a:pt x="552" y="75"/>
                    <a:pt x="552" y="77"/>
                  </a:cubicBezTo>
                  <a:cubicBezTo>
                    <a:pt x="552" y="79"/>
                    <a:pt x="549" y="81"/>
                    <a:pt x="549" y="82"/>
                  </a:cubicBezTo>
                  <a:cubicBezTo>
                    <a:pt x="548" y="84"/>
                    <a:pt x="548" y="90"/>
                    <a:pt x="548" y="91"/>
                  </a:cubicBezTo>
                  <a:cubicBezTo>
                    <a:pt x="548" y="91"/>
                    <a:pt x="544" y="99"/>
                    <a:pt x="544" y="99"/>
                  </a:cubicBezTo>
                  <a:cubicBezTo>
                    <a:pt x="544" y="99"/>
                    <a:pt x="543" y="101"/>
                    <a:pt x="543" y="102"/>
                  </a:cubicBezTo>
                  <a:cubicBezTo>
                    <a:pt x="542" y="105"/>
                    <a:pt x="544" y="112"/>
                    <a:pt x="544" y="116"/>
                  </a:cubicBezTo>
                  <a:cubicBezTo>
                    <a:pt x="544" y="120"/>
                    <a:pt x="544" y="127"/>
                    <a:pt x="543" y="131"/>
                  </a:cubicBezTo>
                  <a:cubicBezTo>
                    <a:pt x="542" y="134"/>
                    <a:pt x="539" y="141"/>
                    <a:pt x="539" y="142"/>
                  </a:cubicBezTo>
                  <a:cubicBezTo>
                    <a:pt x="538" y="142"/>
                    <a:pt x="535" y="147"/>
                    <a:pt x="533" y="149"/>
                  </a:cubicBezTo>
                  <a:cubicBezTo>
                    <a:pt x="532" y="150"/>
                    <a:pt x="528" y="152"/>
                    <a:pt x="527" y="153"/>
                  </a:cubicBezTo>
                  <a:cubicBezTo>
                    <a:pt x="525" y="154"/>
                    <a:pt x="523" y="158"/>
                    <a:pt x="521" y="159"/>
                  </a:cubicBezTo>
                  <a:cubicBezTo>
                    <a:pt x="519" y="160"/>
                    <a:pt x="514" y="162"/>
                    <a:pt x="512" y="164"/>
                  </a:cubicBezTo>
                  <a:cubicBezTo>
                    <a:pt x="511" y="165"/>
                    <a:pt x="507" y="167"/>
                    <a:pt x="506" y="169"/>
                  </a:cubicBezTo>
                  <a:cubicBezTo>
                    <a:pt x="505" y="171"/>
                    <a:pt x="504" y="176"/>
                    <a:pt x="504" y="178"/>
                  </a:cubicBezTo>
                  <a:cubicBezTo>
                    <a:pt x="505" y="181"/>
                    <a:pt x="507" y="185"/>
                    <a:pt x="508" y="188"/>
                  </a:cubicBezTo>
                  <a:cubicBezTo>
                    <a:pt x="508" y="190"/>
                    <a:pt x="509" y="195"/>
                    <a:pt x="509" y="197"/>
                  </a:cubicBezTo>
                  <a:cubicBezTo>
                    <a:pt x="508" y="199"/>
                    <a:pt x="505" y="201"/>
                    <a:pt x="504" y="202"/>
                  </a:cubicBezTo>
                  <a:cubicBezTo>
                    <a:pt x="503" y="204"/>
                    <a:pt x="503" y="206"/>
                    <a:pt x="503" y="207"/>
                  </a:cubicBezTo>
                  <a:cubicBezTo>
                    <a:pt x="504" y="208"/>
                    <a:pt x="507" y="209"/>
                    <a:pt x="507" y="209"/>
                  </a:cubicBezTo>
                  <a:cubicBezTo>
                    <a:pt x="508" y="209"/>
                    <a:pt x="512" y="209"/>
                    <a:pt x="513" y="209"/>
                  </a:cubicBezTo>
                  <a:cubicBezTo>
                    <a:pt x="515" y="209"/>
                    <a:pt x="519" y="211"/>
                    <a:pt x="521" y="212"/>
                  </a:cubicBezTo>
                  <a:cubicBezTo>
                    <a:pt x="523" y="213"/>
                    <a:pt x="527" y="218"/>
                    <a:pt x="529" y="221"/>
                  </a:cubicBezTo>
                  <a:cubicBezTo>
                    <a:pt x="531" y="222"/>
                    <a:pt x="534" y="225"/>
                    <a:pt x="536" y="226"/>
                  </a:cubicBezTo>
                  <a:cubicBezTo>
                    <a:pt x="538" y="227"/>
                    <a:pt x="543" y="229"/>
                    <a:pt x="546" y="231"/>
                  </a:cubicBezTo>
                  <a:cubicBezTo>
                    <a:pt x="548" y="232"/>
                    <a:pt x="553" y="236"/>
                    <a:pt x="554" y="238"/>
                  </a:cubicBezTo>
                  <a:cubicBezTo>
                    <a:pt x="557" y="240"/>
                    <a:pt x="560" y="245"/>
                    <a:pt x="562" y="248"/>
                  </a:cubicBezTo>
                  <a:cubicBezTo>
                    <a:pt x="563" y="249"/>
                    <a:pt x="565" y="254"/>
                    <a:pt x="566" y="255"/>
                  </a:cubicBezTo>
                  <a:cubicBezTo>
                    <a:pt x="568" y="257"/>
                    <a:pt x="572" y="261"/>
                    <a:pt x="575" y="262"/>
                  </a:cubicBezTo>
                  <a:cubicBezTo>
                    <a:pt x="577" y="263"/>
                    <a:pt x="582" y="265"/>
                    <a:pt x="585" y="265"/>
                  </a:cubicBezTo>
                  <a:cubicBezTo>
                    <a:pt x="586" y="266"/>
                    <a:pt x="589" y="266"/>
                    <a:pt x="590" y="266"/>
                  </a:cubicBezTo>
                  <a:cubicBezTo>
                    <a:pt x="590" y="266"/>
                    <a:pt x="591" y="267"/>
                    <a:pt x="591" y="267"/>
                  </a:cubicBezTo>
                  <a:cubicBezTo>
                    <a:pt x="593" y="269"/>
                    <a:pt x="595" y="272"/>
                    <a:pt x="597" y="274"/>
                  </a:cubicBezTo>
                  <a:cubicBezTo>
                    <a:pt x="597" y="275"/>
                    <a:pt x="598" y="276"/>
                    <a:pt x="598" y="277"/>
                  </a:cubicBezTo>
                  <a:cubicBezTo>
                    <a:pt x="599" y="277"/>
                    <a:pt x="598" y="279"/>
                    <a:pt x="598" y="280"/>
                  </a:cubicBezTo>
                  <a:cubicBezTo>
                    <a:pt x="597" y="281"/>
                    <a:pt x="595" y="282"/>
                    <a:pt x="595" y="282"/>
                  </a:cubicBezTo>
                  <a:cubicBezTo>
                    <a:pt x="594" y="283"/>
                    <a:pt x="593" y="286"/>
                    <a:pt x="593" y="287"/>
                  </a:cubicBezTo>
                  <a:cubicBezTo>
                    <a:pt x="593" y="289"/>
                    <a:pt x="595" y="292"/>
                    <a:pt x="596" y="294"/>
                  </a:cubicBezTo>
                  <a:cubicBezTo>
                    <a:pt x="596" y="296"/>
                    <a:pt x="598" y="301"/>
                    <a:pt x="597" y="303"/>
                  </a:cubicBezTo>
                  <a:cubicBezTo>
                    <a:pt x="597" y="304"/>
                    <a:pt x="595" y="307"/>
                    <a:pt x="594" y="308"/>
                  </a:cubicBezTo>
                  <a:cubicBezTo>
                    <a:pt x="593" y="311"/>
                    <a:pt x="590" y="316"/>
                    <a:pt x="588" y="318"/>
                  </a:cubicBezTo>
                  <a:cubicBezTo>
                    <a:pt x="587" y="319"/>
                    <a:pt x="585" y="320"/>
                    <a:pt x="584" y="321"/>
                  </a:cubicBezTo>
                  <a:cubicBezTo>
                    <a:pt x="584" y="323"/>
                    <a:pt x="584" y="326"/>
                    <a:pt x="585" y="328"/>
                  </a:cubicBezTo>
                  <a:cubicBezTo>
                    <a:pt x="585" y="332"/>
                    <a:pt x="587" y="339"/>
                    <a:pt x="588" y="343"/>
                  </a:cubicBezTo>
                  <a:cubicBezTo>
                    <a:pt x="589" y="346"/>
                    <a:pt x="589" y="352"/>
                    <a:pt x="590" y="355"/>
                  </a:cubicBezTo>
                  <a:cubicBezTo>
                    <a:pt x="590" y="356"/>
                    <a:pt x="592" y="359"/>
                    <a:pt x="593" y="361"/>
                  </a:cubicBezTo>
                  <a:cubicBezTo>
                    <a:pt x="594" y="362"/>
                    <a:pt x="598" y="365"/>
                    <a:pt x="600" y="366"/>
                  </a:cubicBezTo>
                  <a:cubicBezTo>
                    <a:pt x="602" y="367"/>
                    <a:pt x="607" y="367"/>
                    <a:pt x="608" y="368"/>
                  </a:cubicBezTo>
                  <a:cubicBezTo>
                    <a:pt x="610" y="369"/>
                    <a:pt x="614" y="371"/>
                    <a:pt x="615" y="373"/>
                  </a:cubicBezTo>
                  <a:cubicBezTo>
                    <a:pt x="616" y="375"/>
                    <a:pt x="618" y="378"/>
                    <a:pt x="617" y="380"/>
                  </a:cubicBezTo>
                  <a:cubicBezTo>
                    <a:pt x="617" y="381"/>
                    <a:pt x="615" y="384"/>
                    <a:pt x="614" y="385"/>
                  </a:cubicBezTo>
                  <a:cubicBezTo>
                    <a:pt x="614" y="386"/>
                    <a:pt x="613" y="387"/>
                    <a:pt x="613" y="388"/>
                  </a:cubicBezTo>
                  <a:cubicBezTo>
                    <a:pt x="613" y="388"/>
                    <a:pt x="613" y="390"/>
                    <a:pt x="613" y="391"/>
                  </a:cubicBezTo>
                  <a:cubicBezTo>
                    <a:pt x="613" y="391"/>
                    <a:pt x="615" y="392"/>
                    <a:pt x="615" y="393"/>
                  </a:cubicBezTo>
                  <a:cubicBezTo>
                    <a:pt x="615" y="394"/>
                    <a:pt x="615" y="396"/>
                    <a:pt x="615" y="396"/>
                  </a:cubicBezTo>
                  <a:cubicBezTo>
                    <a:pt x="615" y="397"/>
                    <a:pt x="613" y="399"/>
                    <a:pt x="612" y="400"/>
                  </a:cubicBezTo>
                  <a:cubicBezTo>
                    <a:pt x="612" y="401"/>
                    <a:pt x="610" y="404"/>
                    <a:pt x="610" y="405"/>
                  </a:cubicBezTo>
                  <a:cubicBezTo>
                    <a:pt x="610" y="406"/>
                    <a:pt x="610" y="409"/>
                    <a:pt x="610" y="410"/>
                  </a:cubicBezTo>
                  <a:cubicBezTo>
                    <a:pt x="611" y="411"/>
                    <a:pt x="612" y="413"/>
                    <a:pt x="613" y="414"/>
                  </a:cubicBezTo>
                  <a:cubicBezTo>
                    <a:pt x="614" y="415"/>
                    <a:pt x="617" y="416"/>
                    <a:pt x="618" y="417"/>
                  </a:cubicBezTo>
                  <a:cubicBezTo>
                    <a:pt x="620" y="418"/>
                    <a:pt x="623" y="420"/>
                    <a:pt x="624" y="421"/>
                  </a:cubicBezTo>
                  <a:cubicBezTo>
                    <a:pt x="625" y="423"/>
                    <a:pt x="626" y="427"/>
                    <a:pt x="626" y="429"/>
                  </a:cubicBezTo>
                  <a:cubicBezTo>
                    <a:pt x="626" y="430"/>
                    <a:pt x="626" y="433"/>
                    <a:pt x="626" y="434"/>
                  </a:cubicBezTo>
                  <a:cubicBezTo>
                    <a:pt x="625" y="435"/>
                    <a:pt x="623" y="437"/>
                    <a:pt x="622" y="438"/>
                  </a:cubicBezTo>
                  <a:cubicBezTo>
                    <a:pt x="622" y="439"/>
                    <a:pt x="620" y="441"/>
                    <a:pt x="620" y="442"/>
                  </a:cubicBezTo>
                  <a:cubicBezTo>
                    <a:pt x="619" y="443"/>
                    <a:pt x="619" y="446"/>
                    <a:pt x="619" y="447"/>
                  </a:cubicBezTo>
                  <a:cubicBezTo>
                    <a:pt x="619" y="449"/>
                    <a:pt x="620" y="452"/>
                    <a:pt x="620" y="454"/>
                  </a:cubicBezTo>
                  <a:cubicBezTo>
                    <a:pt x="620" y="457"/>
                    <a:pt x="621" y="461"/>
                    <a:pt x="620" y="463"/>
                  </a:cubicBezTo>
                  <a:cubicBezTo>
                    <a:pt x="620" y="465"/>
                    <a:pt x="619" y="469"/>
                    <a:pt x="618" y="470"/>
                  </a:cubicBezTo>
                  <a:cubicBezTo>
                    <a:pt x="617" y="472"/>
                    <a:pt x="613" y="475"/>
                    <a:pt x="612" y="477"/>
                  </a:cubicBezTo>
                  <a:cubicBezTo>
                    <a:pt x="611" y="480"/>
                    <a:pt x="609" y="484"/>
                    <a:pt x="607" y="486"/>
                  </a:cubicBezTo>
                  <a:cubicBezTo>
                    <a:pt x="606" y="488"/>
                    <a:pt x="602" y="490"/>
                    <a:pt x="601" y="492"/>
                  </a:cubicBezTo>
                  <a:cubicBezTo>
                    <a:pt x="601" y="493"/>
                    <a:pt x="601" y="496"/>
                    <a:pt x="602" y="497"/>
                  </a:cubicBezTo>
                  <a:cubicBezTo>
                    <a:pt x="602" y="498"/>
                    <a:pt x="603" y="500"/>
                    <a:pt x="604" y="501"/>
                  </a:cubicBezTo>
                  <a:cubicBezTo>
                    <a:pt x="605" y="502"/>
                    <a:pt x="607" y="504"/>
                    <a:pt x="608" y="504"/>
                  </a:cubicBezTo>
                  <a:cubicBezTo>
                    <a:pt x="609" y="505"/>
                    <a:pt x="611" y="505"/>
                    <a:pt x="612" y="506"/>
                  </a:cubicBezTo>
                  <a:cubicBezTo>
                    <a:pt x="613" y="507"/>
                    <a:pt x="613" y="511"/>
                    <a:pt x="613" y="513"/>
                  </a:cubicBezTo>
                  <a:cubicBezTo>
                    <a:pt x="613" y="515"/>
                    <a:pt x="612" y="519"/>
                    <a:pt x="613" y="520"/>
                  </a:cubicBezTo>
                  <a:cubicBezTo>
                    <a:pt x="614" y="522"/>
                    <a:pt x="617" y="525"/>
                    <a:pt x="618" y="526"/>
                  </a:cubicBezTo>
                  <a:cubicBezTo>
                    <a:pt x="620" y="528"/>
                    <a:pt x="625" y="531"/>
                    <a:pt x="626" y="533"/>
                  </a:cubicBezTo>
                  <a:cubicBezTo>
                    <a:pt x="628" y="535"/>
                    <a:pt x="632" y="538"/>
                    <a:pt x="633" y="541"/>
                  </a:cubicBezTo>
                  <a:close/>
                  <a:moveTo>
                    <a:pt x="445" y="324"/>
                  </a:moveTo>
                  <a:cubicBezTo>
                    <a:pt x="445" y="321"/>
                    <a:pt x="445" y="321"/>
                    <a:pt x="445" y="321"/>
                  </a:cubicBezTo>
                  <a:cubicBezTo>
                    <a:pt x="442" y="319"/>
                    <a:pt x="442" y="319"/>
                    <a:pt x="442" y="319"/>
                  </a:cubicBezTo>
                  <a:cubicBezTo>
                    <a:pt x="440" y="319"/>
                    <a:pt x="440" y="319"/>
                    <a:pt x="440" y="319"/>
                  </a:cubicBezTo>
                  <a:cubicBezTo>
                    <a:pt x="438" y="316"/>
                    <a:pt x="438" y="316"/>
                    <a:pt x="438" y="316"/>
                  </a:cubicBezTo>
                  <a:cubicBezTo>
                    <a:pt x="436" y="317"/>
                    <a:pt x="436" y="317"/>
                    <a:pt x="436" y="317"/>
                  </a:cubicBezTo>
                  <a:cubicBezTo>
                    <a:pt x="435" y="319"/>
                    <a:pt x="435" y="319"/>
                    <a:pt x="435" y="319"/>
                  </a:cubicBezTo>
                  <a:cubicBezTo>
                    <a:pt x="432" y="319"/>
                    <a:pt x="432" y="319"/>
                    <a:pt x="432" y="319"/>
                  </a:cubicBezTo>
                  <a:cubicBezTo>
                    <a:pt x="430" y="317"/>
                    <a:pt x="430" y="317"/>
                    <a:pt x="430" y="317"/>
                  </a:cubicBezTo>
                  <a:cubicBezTo>
                    <a:pt x="426" y="315"/>
                    <a:pt x="426" y="315"/>
                    <a:pt x="426" y="315"/>
                  </a:cubicBezTo>
                  <a:cubicBezTo>
                    <a:pt x="421" y="315"/>
                    <a:pt x="421" y="315"/>
                    <a:pt x="421" y="315"/>
                  </a:cubicBezTo>
                  <a:cubicBezTo>
                    <a:pt x="419" y="315"/>
                    <a:pt x="419" y="315"/>
                    <a:pt x="419" y="315"/>
                  </a:cubicBezTo>
                  <a:cubicBezTo>
                    <a:pt x="417" y="312"/>
                    <a:pt x="417" y="312"/>
                    <a:pt x="417" y="312"/>
                  </a:cubicBezTo>
                  <a:cubicBezTo>
                    <a:pt x="420" y="310"/>
                    <a:pt x="420" y="310"/>
                    <a:pt x="420" y="310"/>
                  </a:cubicBezTo>
                  <a:cubicBezTo>
                    <a:pt x="423" y="310"/>
                    <a:pt x="423" y="310"/>
                    <a:pt x="423" y="310"/>
                  </a:cubicBezTo>
                  <a:cubicBezTo>
                    <a:pt x="423" y="308"/>
                    <a:pt x="423" y="308"/>
                    <a:pt x="423" y="308"/>
                  </a:cubicBezTo>
                  <a:cubicBezTo>
                    <a:pt x="423" y="304"/>
                    <a:pt x="423" y="304"/>
                    <a:pt x="423" y="304"/>
                  </a:cubicBezTo>
                  <a:cubicBezTo>
                    <a:pt x="422" y="302"/>
                    <a:pt x="422" y="302"/>
                    <a:pt x="422" y="302"/>
                  </a:cubicBezTo>
                  <a:cubicBezTo>
                    <a:pt x="423" y="300"/>
                    <a:pt x="423" y="300"/>
                    <a:pt x="423" y="300"/>
                  </a:cubicBezTo>
                  <a:cubicBezTo>
                    <a:pt x="427" y="300"/>
                    <a:pt x="427" y="300"/>
                    <a:pt x="427" y="300"/>
                  </a:cubicBezTo>
                  <a:cubicBezTo>
                    <a:pt x="428" y="297"/>
                    <a:pt x="428" y="297"/>
                    <a:pt x="428" y="297"/>
                  </a:cubicBezTo>
                  <a:cubicBezTo>
                    <a:pt x="426" y="294"/>
                    <a:pt x="426" y="294"/>
                    <a:pt x="426" y="294"/>
                  </a:cubicBezTo>
                  <a:cubicBezTo>
                    <a:pt x="421" y="294"/>
                    <a:pt x="421" y="294"/>
                    <a:pt x="421" y="294"/>
                  </a:cubicBezTo>
                  <a:cubicBezTo>
                    <a:pt x="418" y="296"/>
                    <a:pt x="418" y="296"/>
                    <a:pt x="418" y="296"/>
                  </a:cubicBezTo>
                  <a:cubicBezTo>
                    <a:pt x="412" y="294"/>
                    <a:pt x="412" y="294"/>
                    <a:pt x="412" y="294"/>
                  </a:cubicBezTo>
                  <a:cubicBezTo>
                    <a:pt x="409" y="289"/>
                    <a:pt x="409" y="289"/>
                    <a:pt x="409" y="289"/>
                  </a:cubicBezTo>
                  <a:cubicBezTo>
                    <a:pt x="407" y="284"/>
                    <a:pt x="407" y="284"/>
                    <a:pt x="407" y="284"/>
                  </a:cubicBezTo>
                  <a:cubicBezTo>
                    <a:pt x="403" y="280"/>
                    <a:pt x="403" y="280"/>
                    <a:pt x="403" y="280"/>
                  </a:cubicBezTo>
                  <a:cubicBezTo>
                    <a:pt x="399" y="279"/>
                    <a:pt x="399" y="279"/>
                    <a:pt x="399" y="279"/>
                  </a:cubicBezTo>
                  <a:cubicBezTo>
                    <a:pt x="395" y="276"/>
                    <a:pt x="395" y="276"/>
                    <a:pt x="395" y="276"/>
                  </a:cubicBezTo>
                  <a:cubicBezTo>
                    <a:pt x="394" y="273"/>
                    <a:pt x="394" y="273"/>
                    <a:pt x="394" y="273"/>
                  </a:cubicBezTo>
                  <a:cubicBezTo>
                    <a:pt x="395" y="270"/>
                    <a:pt x="395" y="270"/>
                    <a:pt x="395" y="270"/>
                  </a:cubicBezTo>
                  <a:cubicBezTo>
                    <a:pt x="397" y="268"/>
                    <a:pt x="397" y="268"/>
                    <a:pt x="397" y="268"/>
                  </a:cubicBezTo>
                  <a:cubicBezTo>
                    <a:pt x="395" y="263"/>
                    <a:pt x="395" y="263"/>
                    <a:pt x="395" y="263"/>
                  </a:cubicBezTo>
                  <a:cubicBezTo>
                    <a:pt x="393" y="260"/>
                    <a:pt x="393" y="260"/>
                    <a:pt x="393" y="260"/>
                  </a:cubicBezTo>
                  <a:cubicBezTo>
                    <a:pt x="390" y="257"/>
                    <a:pt x="390" y="257"/>
                    <a:pt x="390" y="257"/>
                  </a:cubicBezTo>
                  <a:cubicBezTo>
                    <a:pt x="387" y="258"/>
                    <a:pt x="387" y="258"/>
                    <a:pt x="387" y="258"/>
                  </a:cubicBezTo>
                  <a:cubicBezTo>
                    <a:pt x="386" y="260"/>
                    <a:pt x="386" y="260"/>
                    <a:pt x="386" y="260"/>
                  </a:cubicBezTo>
                  <a:cubicBezTo>
                    <a:pt x="386" y="264"/>
                    <a:pt x="386" y="264"/>
                    <a:pt x="386" y="264"/>
                  </a:cubicBezTo>
                  <a:cubicBezTo>
                    <a:pt x="387" y="266"/>
                    <a:pt x="387" y="266"/>
                    <a:pt x="387" y="266"/>
                  </a:cubicBezTo>
                  <a:cubicBezTo>
                    <a:pt x="387" y="269"/>
                    <a:pt x="387" y="269"/>
                    <a:pt x="387" y="269"/>
                  </a:cubicBezTo>
                  <a:cubicBezTo>
                    <a:pt x="386" y="272"/>
                    <a:pt x="386" y="272"/>
                    <a:pt x="386" y="272"/>
                  </a:cubicBezTo>
                  <a:cubicBezTo>
                    <a:pt x="383" y="272"/>
                    <a:pt x="383" y="272"/>
                    <a:pt x="383" y="272"/>
                  </a:cubicBezTo>
                  <a:cubicBezTo>
                    <a:pt x="381" y="270"/>
                    <a:pt x="381" y="270"/>
                    <a:pt x="381" y="270"/>
                  </a:cubicBezTo>
                  <a:cubicBezTo>
                    <a:pt x="378" y="268"/>
                    <a:pt x="378" y="268"/>
                    <a:pt x="378" y="268"/>
                  </a:cubicBezTo>
                  <a:cubicBezTo>
                    <a:pt x="375" y="267"/>
                    <a:pt x="375" y="267"/>
                    <a:pt x="375" y="267"/>
                  </a:cubicBezTo>
                  <a:cubicBezTo>
                    <a:pt x="372" y="269"/>
                    <a:pt x="372" y="269"/>
                    <a:pt x="372" y="269"/>
                  </a:cubicBezTo>
                  <a:cubicBezTo>
                    <a:pt x="371" y="272"/>
                    <a:pt x="371" y="272"/>
                    <a:pt x="371" y="272"/>
                  </a:cubicBezTo>
                  <a:cubicBezTo>
                    <a:pt x="367" y="273"/>
                    <a:pt x="367" y="273"/>
                    <a:pt x="367" y="273"/>
                  </a:cubicBezTo>
                  <a:cubicBezTo>
                    <a:pt x="363" y="270"/>
                    <a:pt x="363" y="270"/>
                    <a:pt x="363" y="270"/>
                  </a:cubicBezTo>
                  <a:cubicBezTo>
                    <a:pt x="361" y="265"/>
                    <a:pt x="361" y="265"/>
                    <a:pt x="361" y="265"/>
                  </a:cubicBezTo>
                  <a:cubicBezTo>
                    <a:pt x="359" y="263"/>
                    <a:pt x="359" y="263"/>
                    <a:pt x="359" y="263"/>
                  </a:cubicBezTo>
                  <a:cubicBezTo>
                    <a:pt x="355" y="262"/>
                    <a:pt x="355" y="262"/>
                    <a:pt x="355" y="262"/>
                  </a:cubicBezTo>
                  <a:cubicBezTo>
                    <a:pt x="353" y="264"/>
                    <a:pt x="353" y="264"/>
                    <a:pt x="353" y="264"/>
                  </a:cubicBezTo>
                  <a:cubicBezTo>
                    <a:pt x="353" y="268"/>
                    <a:pt x="353" y="268"/>
                    <a:pt x="353" y="268"/>
                  </a:cubicBezTo>
                  <a:cubicBezTo>
                    <a:pt x="350" y="272"/>
                    <a:pt x="350" y="272"/>
                    <a:pt x="350" y="272"/>
                  </a:cubicBezTo>
                  <a:cubicBezTo>
                    <a:pt x="346" y="273"/>
                    <a:pt x="346" y="273"/>
                    <a:pt x="346" y="273"/>
                  </a:cubicBezTo>
                  <a:cubicBezTo>
                    <a:pt x="344" y="276"/>
                    <a:pt x="344" y="276"/>
                    <a:pt x="344" y="276"/>
                  </a:cubicBezTo>
                  <a:cubicBezTo>
                    <a:pt x="345" y="279"/>
                    <a:pt x="345" y="279"/>
                    <a:pt x="345" y="279"/>
                  </a:cubicBezTo>
                  <a:cubicBezTo>
                    <a:pt x="347" y="281"/>
                    <a:pt x="347" y="281"/>
                    <a:pt x="347" y="281"/>
                  </a:cubicBezTo>
                  <a:cubicBezTo>
                    <a:pt x="348" y="284"/>
                    <a:pt x="348" y="284"/>
                    <a:pt x="348" y="284"/>
                  </a:cubicBezTo>
                  <a:cubicBezTo>
                    <a:pt x="346" y="285"/>
                    <a:pt x="346" y="285"/>
                    <a:pt x="346" y="285"/>
                  </a:cubicBezTo>
                  <a:cubicBezTo>
                    <a:pt x="342" y="283"/>
                    <a:pt x="342" y="283"/>
                    <a:pt x="342" y="283"/>
                  </a:cubicBezTo>
                  <a:cubicBezTo>
                    <a:pt x="339" y="281"/>
                    <a:pt x="339" y="281"/>
                    <a:pt x="339" y="281"/>
                  </a:cubicBezTo>
                  <a:cubicBezTo>
                    <a:pt x="336" y="282"/>
                    <a:pt x="336" y="282"/>
                    <a:pt x="336" y="282"/>
                  </a:cubicBezTo>
                  <a:cubicBezTo>
                    <a:pt x="334" y="285"/>
                    <a:pt x="334" y="285"/>
                    <a:pt x="334" y="285"/>
                  </a:cubicBezTo>
                  <a:cubicBezTo>
                    <a:pt x="335" y="288"/>
                    <a:pt x="335" y="288"/>
                    <a:pt x="335" y="288"/>
                  </a:cubicBezTo>
                  <a:cubicBezTo>
                    <a:pt x="337" y="290"/>
                    <a:pt x="337" y="290"/>
                    <a:pt x="337" y="290"/>
                  </a:cubicBezTo>
                  <a:cubicBezTo>
                    <a:pt x="338" y="294"/>
                    <a:pt x="338" y="294"/>
                    <a:pt x="338" y="294"/>
                  </a:cubicBezTo>
                  <a:cubicBezTo>
                    <a:pt x="336" y="295"/>
                    <a:pt x="336" y="295"/>
                    <a:pt x="336" y="295"/>
                  </a:cubicBezTo>
                  <a:cubicBezTo>
                    <a:pt x="332" y="294"/>
                    <a:pt x="332" y="294"/>
                    <a:pt x="332" y="294"/>
                  </a:cubicBezTo>
                  <a:cubicBezTo>
                    <a:pt x="330" y="296"/>
                    <a:pt x="330" y="296"/>
                    <a:pt x="330" y="296"/>
                  </a:cubicBezTo>
                  <a:cubicBezTo>
                    <a:pt x="330" y="301"/>
                    <a:pt x="330" y="301"/>
                    <a:pt x="330" y="301"/>
                  </a:cubicBezTo>
                  <a:cubicBezTo>
                    <a:pt x="331" y="305"/>
                    <a:pt x="331" y="305"/>
                    <a:pt x="331" y="305"/>
                  </a:cubicBezTo>
                  <a:cubicBezTo>
                    <a:pt x="336" y="306"/>
                    <a:pt x="336" y="306"/>
                    <a:pt x="336" y="306"/>
                  </a:cubicBezTo>
                  <a:cubicBezTo>
                    <a:pt x="338" y="309"/>
                    <a:pt x="338" y="309"/>
                    <a:pt x="338" y="309"/>
                  </a:cubicBezTo>
                  <a:cubicBezTo>
                    <a:pt x="337" y="312"/>
                    <a:pt x="337" y="312"/>
                    <a:pt x="337" y="312"/>
                  </a:cubicBezTo>
                  <a:cubicBezTo>
                    <a:pt x="333" y="316"/>
                    <a:pt x="333" y="316"/>
                    <a:pt x="333" y="316"/>
                  </a:cubicBezTo>
                  <a:cubicBezTo>
                    <a:pt x="330" y="321"/>
                    <a:pt x="330" y="321"/>
                    <a:pt x="330" y="321"/>
                  </a:cubicBezTo>
                  <a:cubicBezTo>
                    <a:pt x="330" y="326"/>
                    <a:pt x="330" y="326"/>
                    <a:pt x="330" y="326"/>
                  </a:cubicBezTo>
                  <a:cubicBezTo>
                    <a:pt x="328" y="330"/>
                    <a:pt x="328" y="330"/>
                    <a:pt x="328" y="330"/>
                  </a:cubicBezTo>
                  <a:cubicBezTo>
                    <a:pt x="330" y="334"/>
                    <a:pt x="330" y="334"/>
                    <a:pt x="330" y="334"/>
                  </a:cubicBezTo>
                  <a:cubicBezTo>
                    <a:pt x="332" y="337"/>
                    <a:pt x="332" y="337"/>
                    <a:pt x="332" y="337"/>
                  </a:cubicBezTo>
                  <a:cubicBezTo>
                    <a:pt x="332" y="342"/>
                    <a:pt x="332" y="342"/>
                    <a:pt x="332" y="342"/>
                  </a:cubicBezTo>
                  <a:cubicBezTo>
                    <a:pt x="333" y="345"/>
                    <a:pt x="333" y="345"/>
                    <a:pt x="333" y="345"/>
                  </a:cubicBezTo>
                  <a:cubicBezTo>
                    <a:pt x="337" y="345"/>
                    <a:pt x="337" y="345"/>
                    <a:pt x="337" y="345"/>
                  </a:cubicBezTo>
                  <a:cubicBezTo>
                    <a:pt x="339" y="341"/>
                    <a:pt x="339" y="341"/>
                    <a:pt x="339" y="341"/>
                  </a:cubicBezTo>
                  <a:cubicBezTo>
                    <a:pt x="344" y="339"/>
                    <a:pt x="344" y="339"/>
                    <a:pt x="344" y="339"/>
                  </a:cubicBezTo>
                  <a:cubicBezTo>
                    <a:pt x="348" y="335"/>
                    <a:pt x="348" y="335"/>
                    <a:pt x="348" y="335"/>
                  </a:cubicBezTo>
                  <a:cubicBezTo>
                    <a:pt x="354" y="335"/>
                    <a:pt x="354" y="335"/>
                    <a:pt x="354" y="335"/>
                  </a:cubicBezTo>
                  <a:cubicBezTo>
                    <a:pt x="360" y="338"/>
                    <a:pt x="360" y="338"/>
                    <a:pt x="360" y="338"/>
                  </a:cubicBezTo>
                  <a:cubicBezTo>
                    <a:pt x="364" y="337"/>
                    <a:pt x="364" y="337"/>
                    <a:pt x="364" y="337"/>
                  </a:cubicBezTo>
                  <a:cubicBezTo>
                    <a:pt x="369" y="338"/>
                    <a:pt x="369" y="338"/>
                    <a:pt x="369" y="338"/>
                  </a:cubicBezTo>
                  <a:cubicBezTo>
                    <a:pt x="373" y="339"/>
                    <a:pt x="373" y="339"/>
                    <a:pt x="373" y="339"/>
                  </a:cubicBezTo>
                  <a:cubicBezTo>
                    <a:pt x="378" y="342"/>
                    <a:pt x="378" y="342"/>
                    <a:pt x="378" y="342"/>
                  </a:cubicBezTo>
                  <a:cubicBezTo>
                    <a:pt x="382" y="342"/>
                    <a:pt x="382" y="342"/>
                    <a:pt x="382" y="342"/>
                  </a:cubicBezTo>
                  <a:cubicBezTo>
                    <a:pt x="385" y="341"/>
                    <a:pt x="385" y="341"/>
                    <a:pt x="385" y="341"/>
                  </a:cubicBezTo>
                  <a:cubicBezTo>
                    <a:pt x="386" y="338"/>
                    <a:pt x="386" y="338"/>
                    <a:pt x="386" y="338"/>
                  </a:cubicBezTo>
                  <a:cubicBezTo>
                    <a:pt x="384" y="335"/>
                    <a:pt x="384" y="335"/>
                    <a:pt x="384" y="335"/>
                  </a:cubicBezTo>
                  <a:cubicBezTo>
                    <a:pt x="385" y="332"/>
                    <a:pt x="385" y="332"/>
                    <a:pt x="385" y="332"/>
                  </a:cubicBezTo>
                  <a:cubicBezTo>
                    <a:pt x="388" y="331"/>
                    <a:pt x="388" y="331"/>
                    <a:pt x="388" y="331"/>
                  </a:cubicBezTo>
                  <a:cubicBezTo>
                    <a:pt x="393" y="334"/>
                    <a:pt x="393" y="334"/>
                    <a:pt x="393" y="334"/>
                  </a:cubicBezTo>
                  <a:cubicBezTo>
                    <a:pt x="396" y="337"/>
                    <a:pt x="396" y="337"/>
                    <a:pt x="396" y="337"/>
                  </a:cubicBezTo>
                  <a:cubicBezTo>
                    <a:pt x="402" y="337"/>
                    <a:pt x="402" y="337"/>
                    <a:pt x="402" y="337"/>
                  </a:cubicBezTo>
                  <a:cubicBezTo>
                    <a:pt x="404" y="339"/>
                    <a:pt x="404" y="339"/>
                    <a:pt x="404" y="339"/>
                  </a:cubicBezTo>
                  <a:cubicBezTo>
                    <a:pt x="410" y="340"/>
                    <a:pt x="410" y="340"/>
                    <a:pt x="410" y="340"/>
                  </a:cubicBezTo>
                  <a:cubicBezTo>
                    <a:pt x="415" y="339"/>
                    <a:pt x="415" y="339"/>
                    <a:pt x="415" y="339"/>
                  </a:cubicBezTo>
                  <a:cubicBezTo>
                    <a:pt x="417" y="342"/>
                    <a:pt x="417" y="342"/>
                    <a:pt x="417" y="342"/>
                  </a:cubicBezTo>
                  <a:cubicBezTo>
                    <a:pt x="421" y="343"/>
                    <a:pt x="421" y="343"/>
                    <a:pt x="421" y="343"/>
                  </a:cubicBezTo>
                  <a:cubicBezTo>
                    <a:pt x="421" y="348"/>
                    <a:pt x="421" y="348"/>
                    <a:pt x="421" y="348"/>
                  </a:cubicBezTo>
                  <a:cubicBezTo>
                    <a:pt x="423" y="352"/>
                    <a:pt x="423" y="352"/>
                    <a:pt x="423" y="352"/>
                  </a:cubicBezTo>
                  <a:cubicBezTo>
                    <a:pt x="423" y="354"/>
                    <a:pt x="423" y="354"/>
                    <a:pt x="423" y="354"/>
                  </a:cubicBezTo>
                  <a:cubicBezTo>
                    <a:pt x="426" y="354"/>
                    <a:pt x="426" y="354"/>
                    <a:pt x="426" y="354"/>
                  </a:cubicBezTo>
                  <a:cubicBezTo>
                    <a:pt x="426" y="350"/>
                    <a:pt x="426" y="350"/>
                    <a:pt x="426" y="350"/>
                  </a:cubicBezTo>
                  <a:cubicBezTo>
                    <a:pt x="429" y="347"/>
                    <a:pt x="429" y="347"/>
                    <a:pt x="429" y="347"/>
                  </a:cubicBezTo>
                  <a:cubicBezTo>
                    <a:pt x="432" y="345"/>
                    <a:pt x="432" y="345"/>
                    <a:pt x="432" y="345"/>
                  </a:cubicBezTo>
                  <a:cubicBezTo>
                    <a:pt x="435" y="341"/>
                    <a:pt x="435" y="341"/>
                    <a:pt x="435" y="341"/>
                  </a:cubicBezTo>
                  <a:cubicBezTo>
                    <a:pt x="439" y="336"/>
                    <a:pt x="439" y="336"/>
                    <a:pt x="439" y="336"/>
                  </a:cubicBezTo>
                  <a:cubicBezTo>
                    <a:pt x="439" y="332"/>
                    <a:pt x="439" y="332"/>
                    <a:pt x="439" y="332"/>
                  </a:cubicBezTo>
                  <a:cubicBezTo>
                    <a:pt x="438" y="328"/>
                    <a:pt x="438" y="328"/>
                    <a:pt x="438" y="328"/>
                  </a:cubicBezTo>
                  <a:cubicBezTo>
                    <a:pt x="439" y="325"/>
                    <a:pt x="439" y="325"/>
                    <a:pt x="439" y="325"/>
                  </a:cubicBezTo>
                  <a:cubicBezTo>
                    <a:pt x="442" y="325"/>
                    <a:pt x="442" y="325"/>
                    <a:pt x="442" y="325"/>
                  </a:cubicBezTo>
                  <a:lnTo>
                    <a:pt x="445" y="324"/>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noEditPoints="1"/>
            </p:cNvSpPr>
            <p:nvPr/>
          </p:nvSpPr>
          <p:spPr bwMode="auto">
            <a:xfrm>
              <a:off x="962026" y="1327151"/>
              <a:ext cx="1593850" cy="1393825"/>
            </a:xfrm>
            <a:custGeom>
              <a:avLst/>
              <a:gdLst/>
              <a:ahLst/>
              <a:cxnLst>
                <a:cxn ang="0">
                  <a:pos x="743" y="173"/>
                </a:cxn>
                <a:cxn ang="0">
                  <a:pos x="798" y="215"/>
                </a:cxn>
                <a:cxn ang="0">
                  <a:pos x="826" y="249"/>
                </a:cxn>
                <a:cxn ang="0">
                  <a:pos x="855" y="263"/>
                </a:cxn>
                <a:cxn ang="0">
                  <a:pos x="799" y="294"/>
                </a:cxn>
                <a:cxn ang="0">
                  <a:pos x="751" y="311"/>
                </a:cxn>
                <a:cxn ang="0">
                  <a:pos x="745" y="365"/>
                </a:cxn>
                <a:cxn ang="0">
                  <a:pos x="765" y="405"/>
                </a:cxn>
                <a:cxn ang="0">
                  <a:pos x="762" y="456"/>
                </a:cxn>
                <a:cxn ang="0">
                  <a:pos x="767" y="498"/>
                </a:cxn>
                <a:cxn ang="0">
                  <a:pos x="738" y="541"/>
                </a:cxn>
                <a:cxn ang="0">
                  <a:pos x="703" y="569"/>
                </a:cxn>
                <a:cxn ang="0">
                  <a:pos x="701" y="630"/>
                </a:cxn>
                <a:cxn ang="0">
                  <a:pos x="705" y="677"/>
                </a:cxn>
                <a:cxn ang="0">
                  <a:pos x="663" y="672"/>
                </a:cxn>
                <a:cxn ang="0">
                  <a:pos x="609" y="716"/>
                </a:cxn>
                <a:cxn ang="0">
                  <a:pos x="569" y="724"/>
                </a:cxn>
                <a:cxn ang="0">
                  <a:pos x="541" y="736"/>
                </a:cxn>
                <a:cxn ang="0">
                  <a:pos x="526" y="752"/>
                </a:cxn>
                <a:cxn ang="0">
                  <a:pos x="521" y="723"/>
                </a:cxn>
                <a:cxn ang="0">
                  <a:pos x="527" y="680"/>
                </a:cxn>
                <a:cxn ang="0">
                  <a:pos x="501" y="661"/>
                </a:cxn>
                <a:cxn ang="0">
                  <a:pos x="474" y="646"/>
                </a:cxn>
                <a:cxn ang="0">
                  <a:pos x="484" y="591"/>
                </a:cxn>
                <a:cxn ang="0">
                  <a:pos x="454" y="559"/>
                </a:cxn>
                <a:cxn ang="0">
                  <a:pos x="436" y="526"/>
                </a:cxn>
                <a:cxn ang="0">
                  <a:pos x="414" y="513"/>
                </a:cxn>
                <a:cxn ang="0">
                  <a:pos x="409" y="479"/>
                </a:cxn>
                <a:cxn ang="0">
                  <a:pos x="430" y="425"/>
                </a:cxn>
                <a:cxn ang="0">
                  <a:pos x="405" y="424"/>
                </a:cxn>
                <a:cxn ang="0">
                  <a:pos x="357" y="402"/>
                </a:cxn>
                <a:cxn ang="0">
                  <a:pos x="303" y="415"/>
                </a:cxn>
                <a:cxn ang="0">
                  <a:pos x="314" y="480"/>
                </a:cxn>
                <a:cxn ang="0">
                  <a:pos x="295" y="514"/>
                </a:cxn>
                <a:cxn ang="0">
                  <a:pos x="225" y="535"/>
                </a:cxn>
                <a:cxn ang="0">
                  <a:pos x="234" y="494"/>
                </a:cxn>
                <a:cxn ang="0">
                  <a:pos x="221" y="462"/>
                </a:cxn>
                <a:cxn ang="0">
                  <a:pos x="193" y="433"/>
                </a:cxn>
                <a:cxn ang="0">
                  <a:pos x="164" y="423"/>
                </a:cxn>
                <a:cxn ang="0">
                  <a:pos x="97" y="465"/>
                </a:cxn>
                <a:cxn ang="0">
                  <a:pos x="63" y="419"/>
                </a:cxn>
                <a:cxn ang="0">
                  <a:pos x="10" y="372"/>
                </a:cxn>
                <a:cxn ang="0">
                  <a:pos x="77" y="292"/>
                </a:cxn>
                <a:cxn ang="0">
                  <a:pos x="106" y="156"/>
                </a:cxn>
                <a:cxn ang="0">
                  <a:pos x="73" y="96"/>
                </a:cxn>
                <a:cxn ang="0">
                  <a:pos x="92" y="79"/>
                </a:cxn>
                <a:cxn ang="0">
                  <a:pos x="198" y="51"/>
                </a:cxn>
                <a:cxn ang="0">
                  <a:pos x="261" y="111"/>
                </a:cxn>
                <a:cxn ang="0">
                  <a:pos x="288" y="110"/>
                </a:cxn>
                <a:cxn ang="0">
                  <a:pos x="326" y="122"/>
                </a:cxn>
                <a:cxn ang="0">
                  <a:pos x="331" y="54"/>
                </a:cxn>
                <a:cxn ang="0">
                  <a:pos x="416" y="18"/>
                </a:cxn>
                <a:cxn ang="0">
                  <a:pos x="509" y="86"/>
                </a:cxn>
                <a:cxn ang="0">
                  <a:pos x="565" y="137"/>
                </a:cxn>
                <a:cxn ang="0">
                  <a:pos x="594" y="139"/>
                </a:cxn>
                <a:cxn ang="0">
                  <a:pos x="645" y="140"/>
                </a:cxn>
                <a:cxn ang="0">
                  <a:pos x="407" y="225"/>
                </a:cxn>
                <a:cxn ang="0">
                  <a:pos x="372" y="210"/>
                </a:cxn>
                <a:cxn ang="0">
                  <a:pos x="335" y="191"/>
                </a:cxn>
                <a:cxn ang="0">
                  <a:pos x="355" y="224"/>
                </a:cxn>
                <a:cxn ang="0">
                  <a:pos x="400" y="257"/>
                </a:cxn>
              </a:cxnLst>
              <a:rect l="0" t="0" r="r" b="b"/>
              <a:pathLst>
                <a:path w="869" h="760">
                  <a:moveTo>
                    <a:pt x="695" y="160"/>
                  </a:moveTo>
                  <a:cubicBezTo>
                    <a:pt x="698" y="161"/>
                    <a:pt x="698" y="161"/>
                    <a:pt x="698" y="161"/>
                  </a:cubicBezTo>
                  <a:cubicBezTo>
                    <a:pt x="701" y="160"/>
                    <a:pt x="701" y="160"/>
                    <a:pt x="701" y="160"/>
                  </a:cubicBezTo>
                  <a:cubicBezTo>
                    <a:pt x="706" y="159"/>
                    <a:pt x="706" y="159"/>
                    <a:pt x="706" y="159"/>
                  </a:cubicBezTo>
                  <a:cubicBezTo>
                    <a:pt x="713" y="160"/>
                    <a:pt x="713" y="160"/>
                    <a:pt x="713" y="160"/>
                  </a:cubicBezTo>
                  <a:cubicBezTo>
                    <a:pt x="718" y="161"/>
                    <a:pt x="718" y="161"/>
                    <a:pt x="718" y="161"/>
                  </a:cubicBezTo>
                  <a:cubicBezTo>
                    <a:pt x="719" y="165"/>
                    <a:pt x="719" y="165"/>
                    <a:pt x="719" y="165"/>
                  </a:cubicBezTo>
                  <a:cubicBezTo>
                    <a:pt x="718" y="168"/>
                    <a:pt x="718" y="168"/>
                    <a:pt x="718" y="168"/>
                  </a:cubicBezTo>
                  <a:cubicBezTo>
                    <a:pt x="718" y="175"/>
                    <a:pt x="718" y="175"/>
                    <a:pt x="718" y="175"/>
                  </a:cubicBezTo>
                  <a:cubicBezTo>
                    <a:pt x="722" y="175"/>
                    <a:pt x="722" y="175"/>
                    <a:pt x="722" y="175"/>
                  </a:cubicBezTo>
                  <a:cubicBezTo>
                    <a:pt x="725" y="175"/>
                    <a:pt x="725" y="175"/>
                    <a:pt x="725" y="175"/>
                  </a:cubicBezTo>
                  <a:cubicBezTo>
                    <a:pt x="730" y="177"/>
                    <a:pt x="730" y="177"/>
                    <a:pt x="730" y="177"/>
                  </a:cubicBezTo>
                  <a:cubicBezTo>
                    <a:pt x="736" y="176"/>
                    <a:pt x="736" y="176"/>
                    <a:pt x="736" y="176"/>
                  </a:cubicBezTo>
                  <a:cubicBezTo>
                    <a:pt x="739" y="176"/>
                    <a:pt x="739" y="176"/>
                    <a:pt x="739" y="176"/>
                  </a:cubicBezTo>
                  <a:cubicBezTo>
                    <a:pt x="743" y="173"/>
                    <a:pt x="743" y="173"/>
                    <a:pt x="743" y="173"/>
                  </a:cubicBezTo>
                  <a:cubicBezTo>
                    <a:pt x="745" y="169"/>
                    <a:pt x="745" y="169"/>
                    <a:pt x="745" y="169"/>
                  </a:cubicBezTo>
                  <a:cubicBezTo>
                    <a:pt x="750" y="166"/>
                    <a:pt x="750" y="166"/>
                    <a:pt x="750" y="166"/>
                  </a:cubicBezTo>
                  <a:cubicBezTo>
                    <a:pt x="756" y="167"/>
                    <a:pt x="756" y="167"/>
                    <a:pt x="756" y="167"/>
                  </a:cubicBezTo>
                  <a:cubicBezTo>
                    <a:pt x="761" y="169"/>
                    <a:pt x="761" y="169"/>
                    <a:pt x="761" y="169"/>
                  </a:cubicBezTo>
                  <a:cubicBezTo>
                    <a:pt x="762" y="173"/>
                    <a:pt x="762" y="173"/>
                    <a:pt x="762" y="173"/>
                  </a:cubicBezTo>
                  <a:cubicBezTo>
                    <a:pt x="762" y="179"/>
                    <a:pt x="762" y="179"/>
                    <a:pt x="762" y="179"/>
                  </a:cubicBezTo>
                  <a:cubicBezTo>
                    <a:pt x="762" y="179"/>
                    <a:pt x="764" y="183"/>
                    <a:pt x="764" y="184"/>
                  </a:cubicBezTo>
                  <a:cubicBezTo>
                    <a:pt x="764" y="185"/>
                    <a:pt x="769" y="187"/>
                    <a:pt x="769" y="187"/>
                  </a:cubicBezTo>
                  <a:cubicBezTo>
                    <a:pt x="776" y="196"/>
                    <a:pt x="776" y="196"/>
                    <a:pt x="776" y="196"/>
                  </a:cubicBezTo>
                  <a:cubicBezTo>
                    <a:pt x="778" y="200"/>
                    <a:pt x="778" y="200"/>
                    <a:pt x="778" y="200"/>
                  </a:cubicBezTo>
                  <a:cubicBezTo>
                    <a:pt x="782" y="206"/>
                    <a:pt x="782" y="206"/>
                    <a:pt x="782" y="206"/>
                  </a:cubicBezTo>
                  <a:cubicBezTo>
                    <a:pt x="786" y="210"/>
                    <a:pt x="786" y="210"/>
                    <a:pt x="786" y="210"/>
                  </a:cubicBezTo>
                  <a:cubicBezTo>
                    <a:pt x="792" y="210"/>
                    <a:pt x="792" y="210"/>
                    <a:pt x="792" y="210"/>
                  </a:cubicBezTo>
                  <a:cubicBezTo>
                    <a:pt x="798" y="212"/>
                    <a:pt x="798" y="212"/>
                    <a:pt x="798" y="212"/>
                  </a:cubicBezTo>
                  <a:cubicBezTo>
                    <a:pt x="798" y="215"/>
                    <a:pt x="798" y="215"/>
                    <a:pt x="798" y="215"/>
                  </a:cubicBezTo>
                  <a:cubicBezTo>
                    <a:pt x="795" y="217"/>
                    <a:pt x="795" y="217"/>
                    <a:pt x="795" y="217"/>
                  </a:cubicBezTo>
                  <a:cubicBezTo>
                    <a:pt x="791" y="220"/>
                    <a:pt x="791" y="220"/>
                    <a:pt x="791" y="220"/>
                  </a:cubicBezTo>
                  <a:cubicBezTo>
                    <a:pt x="792" y="224"/>
                    <a:pt x="792" y="224"/>
                    <a:pt x="792" y="224"/>
                  </a:cubicBezTo>
                  <a:cubicBezTo>
                    <a:pt x="794" y="226"/>
                    <a:pt x="794" y="226"/>
                    <a:pt x="794" y="226"/>
                  </a:cubicBezTo>
                  <a:cubicBezTo>
                    <a:pt x="798" y="226"/>
                    <a:pt x="798" y="226"/>
                    <a:pt x="798" y="226"/>
                  </a:cubicBezTo>
                  <a:cubicBezTo>
                    <a:pt x="800" y="224"/>
                    <a:pt x="800" y="224"/>
                    <a:pt x="800" y="224"/>
                  </a:cubicBezTo>
                  <a:cubicBezTo>
                    <a:pt x="804" y="224"/>
                    <a:pt x="804" y="224"/>
                    <a:pt x="804" y="224"/>
                  </a:cubicBezTo>
                  <a:cubicBezTo>
                    <a:pt x="808" y="225"/>
                    <a:pt x="808" y="225"/>
                    <a:pt x="808" y="225"/>
                  </a:cubicBezTo>
                  <a:cubicBezTo>
                    <a:pt x="811" y="228"/>
                    <a:pt x="811" y="228"/>
                    <a:pt x="811" y="228"/>
                  </a:cubicBezTo>
                  <a:cubicBezTo>
                    <a:pt x="811" y="230"/>
                    <a:pt x="811" y="230"/>
                    <a:pt x="811" y="230"/>
                  </a:cubicBezTo>
                  <a:cubicBezTo>
                    <a:pt x="812" y="236"/>
                    <a:pt x="812" y="236"/>
                    <a:pt x="812" y="236"/>
                  </a:cubicBezTo>
                  <a:cubicBezTo>
                    <a:pt x="814" y="240"/>
                    <a:pt x="814" y="240"/>
                    <a:pt x="814" y="240"/>
                  </a:cubicBezTo>
                  <a:cubicBezTo>
                    <a:pt x="819" y="243"/>
                    <a:pt x="819" y="243"/>
                    <a:pt x="819" y="243"/>
                  </a:cubicBezTo>
                  <a:cubicBezTo>
                    <a:pt x="821" y="247"/>
                    <a:pt x="821" y="247"/>
                    <a:pt x="821" y="247"/>
                  </a:cubicBezTo>
                  <a:cubicBezTo>
                    <a:pt x="826" y="249"/>
                    <a:pt x="826" y="249"/>
                    <a:pt x="826" y="249"/>
                  </a:cubicBezTo>
                  <a:cubicBezTo>
                    <a:pt x="831" y="248"/>
                    <a:pt x="831" y="248"/>
                    <a:pt x="831" y="248"/>
                  </a:cubicBezTo>
                  <a:cubicBezTo>
                    <a:pt x="836" y="246"/>
                    <a:pt x="836" y="246"/>
                    <a:pt x="836" y="246"/>
                  </a:cubicBezTo>
                  <a:cubicBezTo>
                    <a:pt x="841" y="246"/>
                    <a:pt x="841" y="246"/>
                    <a:pt x="841" y="246"/>
                  </a:cubicBezTo>
                  <a:cubicBezTo>
                    <a:pt x="847" y="246"/>
                    <a:pt x="847" y="246"/>
                    <a:pt x="847" y="246"/>
                  </a:cubicBezTo>
                  <a:cubicBezTo>
                    <a:pt x="851" y="249"/>
                    <a:pt x="851" y="249"/>
                    <a:pt x="851" y="249"/>
                  </a:cubicBezTo>
                  <a:cubicBezTo>
                    <a:pt x="854" y="250"/>
                    <a:pt x="854" y="250"/>
                    <a:pt x="854" y="250"/>
                  </a:cubicBezTo>
                  <a:cubicBezTo>
                    <a:pt x="858" y="249"/>
                    <a:pt x="858" y="249"/>
                    <a:pt x="858" y="249"/>
                  </a:cubicBezTo>
                  <a:cubicBezTo>
                    <a:pt x="862" y="249"/>
                    <a:pt x="862" y="249"/>
                    <a:pt x="862" y="249"/>
                  </a:cubicBezTo>
                  <a:cubicBezTo>
                    <a:pt x="866" y="253"/>
                    <a:pt x="866" y="253"/>
                    <a:pt x="866" y="253"/>
                  </a:cubicBezTo>
                  <a:cubicBezTo>
                    <a:pt x="869" y="256"/>
                    <a:pt x="869" y="256"/>
                    <a:pt x="869" y="256"/>
                  </a:cubicBezTo>
                  <a:cubicBezTo>
                    <a:pt x="869" y="257"/>
                    <a:pt x="869" y="257"/>
                    <a:pt x="869" y="257"/>
                  </a:cubicBezTo>
                  <a:cubicBezTo>
                    <a:pt x="865" y="259"/>
                    <a:pt x="865" y="259"/>
                    <a:pt x="865" y="259"/>
                  </a:cubicBezTo>
                  <a:cubicBezTo>
                    <a:pt x="862" y="261"/>
                    <a:pt x="862" y="261"/>
                    <a:pt x="862" y="261"/>
                  </a:cubicBezTo>
                  <a:cubicBezTo>
                    <a:pt x="858" y="264"/>
                    <a:pt x="858" y="264"/>
                    <a:pt x="858" y="264"/>
                  </a:cubicBezTo>
                  <a:cubicBezTo>
                    <a:pt x="855" y="263"/>
                    <a:pt x="855" y="263"/>
                    <a:pt x="855" y="263"/>
                  </a:cubicBezTo>
                  <a:cubicBezTo>
                    <a:pt x="854" y="265"/>
                    <a:pt x="854" y="265"/>
                    <a:pt x="854" y="265"/>
                  </a:cubicBezTo>
                  <a:cubicBezTo>
                    <a:pt x="854" y="269"/>
                    <a:pt x="854" y="269"/>
                    <a:pt x="854" y="269"/>
                  </a:cubicBezTo>
                  <a:cubicBezTo>
                    <a:pt x="853" y="273"/>
                    <a:pt x="853" y="273"/>
                    <a:pt x="853" y="273"/>
                  </a:cubicBezTo>
                  <a:cubicBezTo>
                    <a:pt x="851" y="279"/>
                    <a:pt x="851" y="279"/>
                    <a:pt x="851" y="279"/>
                  </a:cubicBezTo>
                  <a:cubicBezTo>
                    <a:pt x="846" y="282"/>
                    <a:pt x="846" y="282"/>
                    <a:pt x="846" y="282"/>
                  </a:cubicBezTo>
                  <a:cubicBezTo>
                    <a:pt x="837" y="289"/>
                    <a:pt x="837" y="289"/>
                    <a:pt x="837" y="289"/>
                  </a:cubicBezTo>
                  <a:cubicBezTo>
                    <a:pt x="831" y="295"/>
                    <a:pt x="831" y="295"/>
                    <a:pt x="831" y="295"/>
                  </a:cubicBezTo>
                  <a:cubicBezTo>
                    <a:pt x="825" y="299"/>
                    <a:pt x="825" y="299"/>
                    <a:pt x="825" y="299"/>
                  </a:cubicBezTo>
                  <a:cubicBezTo>
                    <a:pt x="818" y="300"/>
                    <a:pt x="818" y="300"/>
                    <a:pt x="818" y="300"/>
                  </a:cubicBezTo>
                  <a:cubicBezTo>
                    <a:pt x="815" y="299"/>
                    <a:pt x="815" y="299"/>
                    <a:pt x="815" y="299"/>
                  </a:cubicBezTo>
                  <a:cubicBezTo>
                    <a:pt x="812" y="299"/>
                    <a:pt x="812" y="299"/>
                    <a:pt x="812" y="299"/>
                  </a:cubicBezTo>
                  <a:cubicBezTo>
                    <a:pt x="810" y="302"/>
                    <a:pt x="810" y="302"/>
                    <a:pt x="810" y="302"/>
                  </a:cubicBezTo>
                  <a:cubicBezTo>
                    <a:pt x="807" y="298"/>
                    <a:pt x="807" y="298"/>
                    <a:pt x="807" y="298"/>
                  </a:cubicBezTo>
                  <a:cubicBezTo>
                    <a:pt x="804" y="294"/>
                    <a:pt x="804" y="294"/>
                    <a:pt x="804" y="294"/>
                  </a:cubicBezTo>
                  <a:cubicBezTo>
                    <a:pt x="799" y="294"/>
                    <a:pt x="799" y="294"/>
                    <a:pt x="799" y="294"/>
                  </a:cubicBezTo>
                  <a:cubicBezTo>
                    <a:pt x="793" y="294"/>
                    <a:pt x="793" y="294"/>
                    <a:pt x="793" y="294"/>
                  </a:cubicBezTo>
                  <a:cubicBezTo>
                    <a:pt x="788" y="296"/>
                    <a:pt x="788" y="296"/>
                    <a:pt x="788" y="296"/>
                  </a:cubicBezTo>
                  <a:cubicBezTo>
                    <a:pt x="784" y="294"/>
                    <a:pt x="784" y="294"/>
                    <a:pt x="784" y="294"/>
                  </a:cubicBezTo>
                  <a:cubicBezTo>
                    <a:pt x="782" y="290"/>
                    <a:pt x="782" y="290"/>
                    <a:pt x="782" y="290"/>
                  </a:cubicBezTo>
                  <a:cubicBezTo>
                    <a:pt x="778" y="288"/>
                    <a:pt x="778" y="288"/>
                    <a:pt x="778" y="288"/>
                  </a:cubicBezTo>
                  <a:cubicBezTo>
                    <a:pt x="772" y="288"/>
                    <a:pt x="772" y="288"/>
                    <a:pt x="772" y="288"/>
                  </a:cubicBezTo>
                  <a:cubicBezTo>
                    <a:pt x="767" y="288"/>
                    <a:pt x="767" y="288"/>
                    <a:pt x="767" y="288"/>
                  </a:cubicBezTo>
                  <a:cubicBezTo>
                    <a:pt x="764" y="291"/>
                    <a:pt x="764" y="291"/>
                    <a:pt x="764" y="291"/>
                  </a:cubicBezTo>
                  <a:cubicBezTo>
                    <a:pt x="764" y="294"/>
                    <a:pt x="764" y="294"/>
                    <a:pt x="764" y="294"/>
                  </a:cubicBezTo>
                  <a:cubicBezTo>
                    <a:pt x="763" y="298"/>
                    <a:pt x="763" y="298"/>
                    <a:pt x="763" y="298"/>
                  </a:cubicBezTo>
                  <a:cubicBezTo>
                    <a:pt x="761" y="298"/>
                    <a:pt x="761" y="298"/>
                    <a:pt x="761" y="298"/>
                  </a:cubicBezTo>
                  <a:cubicBezTo>
                    <a:pt x="757" y="298"/>
                    <a:pt x="757" y="298"/>
                    <a:pt x="757" y="298"/>
                  </a:cubicBezTo>
                  <a:cubicBezTo>
                    <a:pt x="755" y="303"/>
                    <a:pt x="755" y="303"/>
                    <a:pt x="755" y="303"/>
                  </a:cubicBezTo>
                  <a:cubicBezTo>
                    <a:pt x="754" y="309"/>
                    <a:pt x="754" y="309"/>
                    <a:pt x="754" y="309"/>
                  </a:cubicBezTo>
                  <a:cubicBezTo>
                    <a:pt x="751" y="311"/>
                    <a:pt x="751" y="311"/>
                    <a:pt x="751" y="311"/>
                  </a:cubicBezTo>
                  <a:cubicBezTo>
                    <a:pt x="747" y="310"/>
                    <a:pt x="747" y="310"/>
                    <a:pt x="747" y="310"/>
                  </a:cubicBezTo>
                  <a:cubicBezTo>
                    <a:pt x="740" y="308"/>
                    <a:pt x="740" y="308"/>
                    <a:pt x="740" y="308"/>
                  </a:cubicBezTo>
                  <a:cubicBezTo>
                    <a:pt x="733" y="308"/>
                    <a:pt x="733" y="308"/>
                    <a:pt x="733" y="308"/>
                  </a:cubicBezTo>
                  <a:cubicBezTo>
                    <a:pt x="729" y="311"/>
                    <a:pt x="729" y="311"/>
                    <a:pt x="729" y="311"/>
                  </a:cubicBezTo>
                  <a:cubicBezTo>
                    <a:pt x="725" y="311"/>
                    <a:pt x="725" y="311"/>
                    <a:pt x="725" y="311"/>
                  </a:cubicBezTo>
                  <a:cubicBezTo>
                    <a:pt x="723" y="313"/>
                    <a:pt x="723" y="313"/>
                    <a:pt x="723" y="313"/>
                  </a:cubicBezTo>
                  <a:cubicBezTo>
                    <a:pt x="720" y="320"/>
                    <a:pt x="720" y="320"/>
                    <a:pt x="720" y="320"/>
                  </a:cubicBezTo>
                  <a:cubicBezTo>
                    <a:pt x="721" y="326"/>
                    <a:pt x="721" y="326"/>
                    <a:pt x="721" y="326"/>
                  </a:cubicBezTo>
                  <a:cubicBezTo>
                    <a:pt x="724" y="333"/>
                    <a:pt x="724" y="333"/>
                    <a:pt x="724" y="333"/>
                  </a:cubicBezTo>
                  <a:cubicBezTo>
                    <a:pt x="726" y="341"/>
                    <a:pt x="726" y="341"/>
                    <a:pt x="726" y="341"/>
                  </a:cubicBezTo>
                  <a:cubicBezTo>
                    <a:pt x="729" y="346"/>
                    <a:pt x="729" y="346"/>
                    <a:pt x="729" y="346"/>
                  </a:cubicBezTo>
                  <a:cubicBezTo>
                    <a:pt x="734" y="350"/>
                    <a:pt x="734" y="350"/>
                    <a:pt x="734" y="350"/>
                  </a:cubicBezTo>
                  <a:cubicBezTo>
                    <a:pt x="739" y="351"/>
                    <a:pt x="739" y="351"/>
                    <a:pt x="739" y="351"/>
                  </a:cubicBezTo>
                  <a:cubicBezTo>
                    <a:pt x="740" y="358"/>
                    <a:pt x="740" y="358"/>
                    <a:pt x="740" y="358"/>
                  </a:cubicBezTo>
                  <a:cubicBezTo>
                    <a:pt x="745" y="365"/>
                    <a:pt x="745" y="365"/>
                    <a:pt x="745" y="365"/>
                  </a:cubicBezTo>
                  <a:cubicBezTo>
                    <a:pt x="749" y="371"/>
                    <a:pt x="749" y="371"/>
                    <a:pt x="749" y="371"/>
                  </a:cubicBezTo>
                  <a:cubicBezTo>
                    <a:pt x="750" y="376"/>
                    <a:pt x="750" y="376"/>
                    <a:pt x="750" y="376"/>
                  </a:cubicBezTo>
                  <a:cubicBezTo>
                    <a:pt x="753" y="377"/>
                    <a:pt x="753" y="377"/>
                    <a:pt x="753" y="377"/>
                  </a:cubicBezTo>
                  <a:cubicBezTo>
                    <a:pt x="755" y="375"/>
                    <a:pt x="755" y="375"/>
                    <a:pt x="755" y="375"/>
                  </a:cubicBezTo>
                  <a:cubicBezTo>
                    <a:pt x="756" y="374"/>
                    <a:pt x="756" y="374"/>
                    <a:pt x="756" y="374"/>
                  </a:cubicBezTo>
                  <a:cubicBezTo>
                    <a:pt x="758" y="372"/>
                    <a:pt x="758" y="372"/>
                    <a:pt x="758" y="372"/>
                  </a:cubicBezTo>
                  <a:cubicBezTo>
                    <a:pt x="761" y="373"/>
                    <a:pt x="761" y="373"/>
                    <a:pt x="761" y="373"/>
                  </a:cubicBezTo>
                  <a:cubicBezTo>
                    <a:pt x="761" y="377"/>
                    <a:pt x="761" y="377"/>
                    <a:pt x="761" y="377"/>
                  </a:cubicBezTo>
                  <a:cubicBezTo>
                    <a:pt x="760" y="380"/>
                    <a:pt x="760" y="380"/>
                    <a:pt x="760" y="380"/>
                  </a:cubicBezTo>
                  <a:cubicBezTo>
                    <a:pt x="757" y="383"/>
                    <a:pt x="757" y="383"/>
                    <a:pt x="757" y="383"/>
                  </a:cubicBezTo>
                  <a:cubicBezTo>
                    <a:pt x="754" y="384"/>
                    <a:pt x="754" y="384"/>
                    <a:pt x="754" y="384"/>
                  </a:cubicBezTo>
                  <a:cubicBezTo>
                    <a:pt x="754" y="388"/>
                    <a:pt x="754" y="388"/>
                    <a:pt x="754" y="388"/>
                  </a:cubicBezTo>
                  <a:cubicBezTo>
                    <a:pt x="756" y="392"/>
                    <a:pt x="756" y="392"/>
                    <a:pt x="756" y="392"/>
                  </a:cubicBezTo>
                  <a:cubicBezTo>
                    <a:pt x="760" y="399"/>
                    <a:pt x="760" y="399"/>
                    <a:pt x="760" y="399"/>
                  </a:cubicBezTo>
                  <a:cubicBezTo>
                    <a:pt x="765" y="405"/>
                    <a:pt x="765" y="405"/>
                    <a:pt x="765" y="405"/>
                  </a:cubicBezTo>
                  <a:cubicBezTo>
                    <a:pt x="767" y="408"/>
                    <a:pt x="767" y="408"/>
                    <a:pt x="767" y="408"/>
                  </a:cubicBezTo>
                  <a:cubicBezTo>
                    <a:pt x="767" y="411"/>
                    <a:pt x="767" y="411"/>
                    <a:pt x="767" y="411"/>
                  </a:cubicBezTo>
                  <a:cubicBezTo>
                    <a:pt x="763" y="411"/>
                    <a:pt x="763" y="411"/>
                    <a:pt x="763" y="411"/>
                  </a:cubicBezTo>
                  <a:cubicBezTo>
                    <a:pt x="759" y="411"/>
                    <a:pt x="759" y="411"/>
                    <a:pt x="759" y="411"/>
                  </a:cubicBezTo>
                  <a:cubicBezTo>
                    <a:pt x="755" y="413"/>
                    <a:pt x="755" y="413"/>
                    <a:pt x="755" y="413"/>
                  </a:cubicBezTo>
                  <a:cubicBezTo>
                    <a:pt x="754" y="416"/>
                    <a:pt x="754" y="416"/>
                    <a:pt x="754" y="416"/>
                  </a:cubicBezTo>
                  <a:cubicBezTo>
                    <a:pt x="757" y="422"/>
                    <a:pt x="757" y="422"/>
                    <a:pt x="757" y="422"/>
                  </a:cubicBezTo>
                  <a:cubicBezTo>
                    <a:pt x="761" y="430"/>
                    <a:pt x="761" y="430"/>
                    <a:pt x="761" y="430"/>
                  </a:cubicBezTo>
                  <a:cubicBezTo>
                    <a:pt x="766" y="436"/>
                    <a:pt x="766" y="436"/>
                    <a:pt x="766" y="436"/>
                  </a:cubicBezTo>
                  <a:cubicBezTo>
                    <a:pt x="772" y="443"/>
                    <a:pt x="772" y="443"/>
                    <a:pt x="772" y="443"/>
                  </a:cubicBezTo>
                  <a:cubicBezTo>
                    <a:pt x="777" y="446"/>
                    <a:pt x="777" y="446"/>
                    <a:pt x="777" y="446"/>
                  </a:cubicBezTo>
                  <a:cubicBezTo>
                    <a:pt x="776" y="451"/>
                    <a:pt x="776" y="451"/>
                    <a:pt x="776" y="451"/>
                  </a:cubicBezTo>
                  <a:cubicBezTo>
                    <a:pt x="772" y="453"/>
                    <a:pt x="772" y="453"/>
                    <a:pt x="772" y="453"/>
                  </a:cubicBezTo>
                  <a:cubicBezTo>
                    <a:pt x="765" y="454"/>
                    <a:pt x="765" y="454"/>
                    <a:pt x="765" y="454"/>
                  </a:cubicBezTo>
                  <a:cubicBezTo>
                    <a:pt x="762" y="456"/>
                    <a:pt x="762" y="456"/>
                    <a:pt x="762" y="456"/>
                  </a:cubicBezTo>
                  <a:cubicBezTo>
                    <a:pt x="762" y="458"/>
                    <a:pt x="762" y="458"/>
                    <a:pt x="762" y="458"/>
                  </a:cubicBezTo>
                  <a:cubicBezTo>
                    <a:pt x="766" y="460"/>
                    <a:pt x="766" y="460"/>
                    <a:pt x="766" y="460"/>
                  </a:cubicBezTo>
                  <a:cubicBezTo>
                    <a:pt x="770" y="462"/>
                    <a:pt x="770" y="462"/>
                    <a:pt x="770" y="462"/>
                  </a:cubicBezTo>
                  <a:cubicBezTo>
                    <a:pt x="772" y="465"/>
                    <a:pt x="772" y="465"/>
                    <a:pt x="772" y="465"/>
                  </a:cubicBezTo>
                  <a:cubicBezTo>
                    <a:pt x="770" y="466"/>
                    <a:pt x="770" y="466"/>
                    <a:pt x="770" y="466"/>
                  </a:cubicBezTo>
                  <a:cubicBezTo>
                    <a:pt x="767" y="470"/>
                    <a:pt x="767" y="470"/>
                    <a:pt x="767" y="470"/>
                  </a:cubicBezTo>
                  <a:cubicBezTo>
                    <a:pt x="768" y="475"/>
                    <a:pt x="768" y="475"/>
                    <a:pt x="768" y="475"/>
                  </a:cubicBezTo>
                  <a:cubicBezTo>
                    <a:pt x="773" y="479"/>
                    <a:pt x="773" y="479"/>
                    <a:pt x="773" y="479"/>
                  </a:cubicBezTo>
                  <a:cubicBezTo>
                    <a:pt x="776" y="483"/>
                    <a:pt x="776" y="483"/>
                    <a:pt x="776" y="483"/>
                  </a:cubicBezTo>
                  <a:cubicBezTo>
                    <a:pt x="779" y="485"/>
                    <a:pt x="779" y="485"/>
                    <a:pt x="779" y="485"/>
                  </a:cubicBezTo>
                  <a:cubicBezTo>
                    <a:pt x="783" y="488"/>
                    <a:pt x="783" y="488"/>
                    <a:pt x="783" y="488"/>
                  </a:cubicBezTo>
                  <a:cubicBezTo>
                    <a:pt x="781" y="492"/>
                    <a:pt x="781" y="492"/>
                    <a:pt x="781" y="492"/>
                  </a:cubicBezTo>
                  <a:cubicBezTo>
                    <a:pt x="781" y="492"/>
                    <a:pt x="777" y="492"/>
                    <a:pt x="777" y="492"/>
                  </a:cubicBezTo>
                  <a:cubicBezTo>
                    <a:pt x="777" y="493"/>
                    <a:pt x="773" y="496"/>
                    <a:pt x="773" y="496"/>
                  </a:cubicBezTo>
                  <a:cubicBezTo>
                    <a:pt x="767" y="498"/>
                    <a:pt x="767" y="498"/>
                    <a:pt x="767" y="498"/>
                  </a:cubicBezTo>
                  <a:cubicBezTo>
                    <a:pt x="770" y="502"/>
                    <a:pt x="770" y="502"/>
                    <a:pt x="770" y="502"/>
                  </a:cubicBezTo>
                  <a:cubicBezTo>
                    <a:pt x="774" y="505"/>
                    <a:pt x="774" y="505"/>
                    <a:pt x="774" y="505"/>
                  </a:cubicBezTo>
                  <a:cubicBezTo>
                    <a:pt x="775" y="509"/>
                    <a:pt x="775" y="509"/>
                    <a:pt x="775" y="509"/>
                  </a:cubicBezTo>
                  <a:cubicBezTo>
                    <a:pt x="773" y="513"/>
                    <a:pt x="773" y="513"/>
                    <a:pt x="773" y="513"/>
                  </a:cubicBezTo>
                  <a:cubicBezTo>
                    <a:pt x="769" y="519"/>
                    <a:pt x="769" y="519"/>
                    <a:pt x="769" y="519"/>
                  </a:cubicBezTo>
                  <a:cubicBezTo>
                    <a:pt x="764" y="521"/>
                    <a:pt x="764" y="521"/>
                    <a:pt x="764" y="521"/>
                  </a:cubicBezTo>
                  <a:cubicBezTo>
                    <a:pt x="759" y="523"/>
                    <a:pt x="759" y="523"/>
                    <a:pt x="759" y="523"/>
                  </a:cubicBezTo>
                  <a:cubicBezTo>
                    <a:pt x="755" y="525"/>
                    <a:pt x="755" y="525"/>
                    <a:pt x="755" y="525"/>
                  </a:cubicBezTo>
                  <a:cubicBezTo>
                    <a:pt x="757" y="528"/>
                    <a:pt x="757" y="528"/>
                    <a:pt x="757" y="528"/>
                  </a:cubicBezTo>
                  <a:cubicBezTo>
                    <a:pt x="761" y="531"/>
                    <a:pt x="761" y="531"/>
                    <a:pt x="761" y="531"/>
                  </a:cubicBezTo>
                  <a:cubicBezTo>
                    <a:pt x="762" y="535"/>
                    <a:pt x="762" y="535"/>
                    <a:pt x="762" y="535"/>
                  </a:cubicBezTo>
                  <a:cubicBezTo>
                    <a:pt x="758" y="538"/>
                    <a:pt x="758" y="538"/>
                    <a:pt x="758" y="538"/>
                  </a:cubicBezTo>
                  <a:cubicBezTo>
                    <a:pt x="752" y="537"/>
                    <a:pt x="752" y="537"/>
                    <a:pt x="752" y="537"/>
                  </a:cubicBezTo>
                  <a:cubicBezTo>
                    <a:pt x="746" y="537"/>
                    <a:pt x="746" y="537"/>
                    <a:pt x="746" y="537"/>
                  </a:cubicBezTo>
                  <a:cubicBezTo>
                    <a:pt x="738" y="541"/>
                    <a:pt x="738" y="541"/>
                    <a:pt x="738" y="541"/>
                  </a:cubicBezTo>
                  <a:cubicBezTo>
                    <a:pt x="733" y="542"/>
                    <a:pt x="733" y="542"/>
                    <a:pt x="733" y="542"/>
                  </a:cubicBezTo>
                  <a:cubicBezTo>
                    <a:pt x="726" y="541"/>
                    <a:pt x="726" y="541"/>
                    <a:pt x="726" y="541"/>
                  </a:cubicBezTo>
                  <a:cubicBezTo>
                    <a:pt x="716" y="539"/>
                    <a:pt x="716" y="539"/>
                    <a:pt x="716" y="539"/>
                  </a:cubicBezTo>
                  <a:cubicBezTo>
                    <a:pt x="710" y="541"/>
                    <a:pt x="710" y="541"/>
                    <a:pt x="710" y="541"/>
                  </a:cubicBezTo>
                  <a:cubicBezTo>
                    <a:pt x="703" y="543"/>
                    <a:pt x="703" y="543"/>
                    <a:pt x="703" y="543"/>
                  </a:cubicBezTo>
                  <a:cubicBezTo>
                    <a:pt x="702" y="547"/>
                    <a:pt x="702" y="547"/>
                    <a:pt x="702" y="547"/>
                  </a:cubicBezTo>
                  <a:cubicBezTo>
                    <a:pt x="701" y="550"/>
                    <a:pt x="701" y="550"/>
                    <a:pt x="701" y="550"/>
                  </a:cubicBezTo>
                  <a:cubicBezTo>
                    <a:pt x="696" y="550"/>
                    <a:pt x="696" y="550"/>
                    <a:pt x="696" y="550"/>
                  </a:cubicBezTo>
                  <a:cubicBezTo>
                    <a:pt x="693" y="549"/>
                    <a:pt x="693" y="549"/>
                    <a:pt x="693" y="549"/>
                  </a:cubicBezTo>
                  <a:cubicBezTo>
                    <a:pt x="690" y="550"/>
                    <a:pt x="690" y="550"/>
                    <a:pt x="690" y="550"/>
                  </a:cubicBezTo>
                  <a:cubicBezTo>
                    <a:pt x="690" y="556"/>
                    <a:pt x="690" y="556"/>
                    <a:pt x="690" y="556"/>
                  </a:cubicBezTo>
                  <a:cubicBezTo>
                    <a:pt x="693" y="561"/>
                    <a:pt x="693" y="561"/>
                    <a:pt x="693" y="561"/>
                  </a:cubicBezTo>
                  <a:cubicBezTo>
                    <a:pt x="693" y="561"/>
                    <a:pt x="697" y="564"/>
                    <a:pt x="698" y="565"/>
                  </a:cubicBezTo>
                  <a:cubicBezTo>
                    <a:pt x="698" y="565"/>
                    <a:pt x="704" y="566"/>
                    <a:pt x="704" y="566"/>
                  </a:cubicBezTo>
                  <a:cubicBezTo>
                    <a:pt x="703" y="569"/>
                    <a:pt x="703" y="569"/>
                    <a:pt x="703" y="569"/>
                  </a:cubicBezTo>
                  <a:cubicBezTo>
                    <a:pt x="699" y="572"/>
                    <a:pt x="699" y="572"/>
                    <a:pt x="699" y="572"/>
                  </a:cubicBezTo>
                  <a:cubicBezTo>
                    <a:pt x="696" y="573"/>
                    <a:pt x="696" y="573"/>
                    <a:pt x="696" y="573"/>
                  </a:cubicBezTo>
                  <a:cubicBezTo>
                    <a:pt x="698" y="576"/>
                    <a:pt x="698" y="576"/>
                    <a:pt x="698" y="576"/>
                  </a:cubicBezTo>
                  <a:cubicBezTo>
                    <a:pt x="701" y="579"/>
                    <a:pt x="701" y="579"/>
                    <a:pt x="701" y="579"/>
                  </a:cubicBezTo>
                  <a:cubicBezTo>
                    <a:pt x="703" y="585"/>
                    <a:pt x="703" y="585"/>
                    <a:pt x="703" y="585"/>
                  </a:cubicBezTo>
                  <a:cubicBezTo>
                    <a:pt x="702" y="591"/>
                    <a:pt x="702" y="591"/>
                    <a:pt x="702" y="591"/>
                  </a:cubicBezTo>
                  <a:cubicBezTo>
                    <a:pt x="697" y="594"/>
                    <a:pt x="697" y="594"/>
                    <a:pt x="697" y="594"/>
                  </a:cubicBezTo>
                  <a:cubicBezTo>
                    <a:pt x="695" y="599"/>
                    <a:pt x="695" y="599"/>
                    <a:pt x="695" y="599"/>
                  </a:cubicBezTo>
                  <a:cubicBezTo>
                    <a:pt x="693" y="601"/>
                    <a:pt x="693" y="601"/>
                    <a:pt x="693" y="601"/>
                  </a:cubicBezTo>
                  <a:cubicBezTo>
                    <a:pt x="691" y="610"/>
                    <a:pt x="691" y="610"/>
                    <a:pt x="691" y="610"/>
                  </a:cubicBezTo>
                  <a:cubicBezTo>
                    <a:pt x="693" y="615"/>
                    <a:pt x="693" y="615"/>
                    <a:pt x="693" y="615"/>
                  </a:cubicBezTo>
                  <a:cubicBezTo>
                    <a:pt x="692" y="620"/>
                    <a:pt x="692" y="620"/>
                    <a:pt x="692" y="620"/>
                  </a:cubicBezTo>
                  <a:cubicBezTo>
                    <a:pt x="695" y="625"/>
                    <a:pt x="695" y="625"/>
                    <a:pt x="695" y="625"/>
                  </a:cubicBezTo>
                  <a:cubicBezTo>
                    <a:pt x="700" y="626"/>
                    <a:pt x="700" y="626"/>
                    <a:pt x="700" y="626"/>
                  </a:cubicBezTo>
                  <a:cubicBezTo>
                    <a:pt x="701" y="630"/>
                    <a:pt x="701" y="630"/>
                    <a:pt x="701" y="630"/>
                  </a:cubicBezTo>
                  <a:cubicBezTo>
                    <a:pt x="701" y="634"/>
                    <a:pt x="701" y="634"/>
                    <a:pt x="701" y="634"/>
                  </a:cubicBezTo>
                  <a:cubicBezTo>
                    <a:pt x="703" y="636"/>
                    <a:pt x="703" y="636"/>
                    <a:pt x="703" y="636"/>
                  </a:cubicBezTo>
                  <a:cubicBezTo>
                    <a:pt x="705" y="639"/>
                    <a:pt x="705" y="639"/>
                    <a:pt x="705" y="639"/>
                  </a:cubicBezTo>
                  <a:cubicBezTo>
                    <a:pt x="707" y="646"/>
                    <a:pt x="707" y="646"/>
                    <a:pt x="707" y="646"/>
                  </a:cubicBezTo>
                  <a:cubicBezTo>
                    <a:pt x="705" y="650"/>
                    <a:pt x="705" y="650"/>
                    <a:pt x="705" y="650"/>
                  </a:cubicBezTo>
                  <a:cubicBezTo>
                    <a:pt x="708" y="653"/>
                    <a:pt x="708" y="653"/>
                    <a:pt x="708" y="653"/>
                  </a:cubicBezTo>
                  <a:cubicBezTo>
                    <a:pt x="711" y="657"/>
                    <a:pt x="711" y="657"/>
                    <a:pt x="711" y="657"/>
                  </a:cubicBezTo>
                  <a:cubicBezTo>
                    <a:pt x="711" y="658"/>
                    <a:pt x="711" y="658"/>
                    <a:pt x="711" y="658"/>
                  </a:cubicBezTo>
                  <a:cubicBezTo>
                    <a:pt x="711" y="661"/>
                    <a:pt x="711" y="661"/>
                    <a:pt x="711" y="661"/>
                  </a:cubicBezTo>
                  <a:cubicBezTo>
                    <a:pt x="710" y="664"/>
                    <a:pt x="710" y="664"/>
                    <a:pt x="710" y="664"/>
                  </a:cubicBezTo>
                  <a:cubicBezTo>
                    <a:pt x="706" y="665"/>
                    <a:pt x="706" y="665"/>
                    <a:pt x="706" y="665"/>
                  </a:cubicBezTo>
                  <a:cubicBezTo>
                    <a:pt x="703" y="667"/>
                    <a:pt x="703" y="667"/>
                    <a:pt x="703" y="667"/>
                  </a:cubicBezTo>
                  <a:cubicBezTo>
                    <a:pt x="701" y="671"/>
                    <a:pt x="701" y="671"/>
                    <a:pt x="701" y="671"/>
                  </a:cubicBezTo>
                  <a:cubicBezTo>
                    <a:pt x="702" y="675"/>
                    <a:pt x="702" y="675"/>
                    <a:pt x="702" y="675"/>
                  </a:cubicBezTo>
                  <a:cubicBezTo>
                    <a:pt x="705" y="677"/>
                    <a:pt x="705" y="677"/>
                    <a:pt x="705" y="677"/>
                  </a:cubicBezTo>
                  <a:cubicBezTo>
                    <a:pt x="709" y="678"/>
                    <a:pt x="709" y="678"/>
                    <a:pt x="709" y="678"/>
                  </a:cubicBezTo>
                  <a:cubicBezTo>
                    <a:pt x="708" y="681"/>
                    <a:pt x="708" y="681"/>
                    <a:pt x="708" y="681"/>
                  </a:cubicBezTo>
                  <a:cubicBezTo>
                    <a:pt x="705" y="685"/>
                    <a:pt x="705" y="685"/>
                    <a:pt x="705" y="685"/>
                  </a:cubicBezTo>
                  <a:cubicBezTo>
                    <a:pt x="702" y="684"/>
                    <a:pt x="702" y="684"/>
                    <a:pt x="702" y="684"/>
                  </a:cubicBezTo>
                  <a:cubicBezTo>
                    <a:pt x="700" y="681"/>
                    <a:pt x="700" y="681"/>
                    <a:pt x="700" y="681"/>
                  </a:cubicBezTo>
                  <a:cubicBezTo>
                    <a:pt x="696" y="680"/>
                    <a:pt x="696" y="680"/>
                    <a:pt x="696" y="680"/>
                  </a:cubicBezTo>
                  <a:cubicBezTo>
                    <a:pt x="693" y="681"/>
                    <a:pt x="693" y="681"/>
                    <a:pt x="693" y="681"/>
                  </a:cubicBezTo>
                  <a:cubicBezTo>
                    <a:pt x="689" y="684"/>
                    <a:pt x="689" y="684"/>
                    <a:pt x="689" y="684"/>
                  </a:cubicBezTo>
                  <a:cubicBezTo>
                    <a:pt x="686" y="683"/>
                    <a:pt x="686" y="683"/>
                    <a:pt x="686" y="683"/>
                  </a:cubicBezTo>
                  <a:cubicBezTo>
                    <a:pt x="683" y="685"/>
                    <a:pt x="683" y="685"/>
                    <a:pt x="683" y="685"/>
                  </a:cubicBezTo>
                  <a:cubicBezTo>
                    <a:pt x="678" y="682"/>
                    <a:pt x="678" y="682"/>
                    <a:pt x="678" y="682"/>
                  </a:cubicBezTo>
                  <a:cubicBezTo>
                    <a:pt x="676" y="679"/>
                    <a:pt x="676" y="679"/>
                    <a:pt x="676" y="679"/>
                  </a:cubicBezTo>
                  <a:cubicBezTo>
                    <a:pt x="672" y="678"/>
                    <a:pt x="672" y="678"/>
                    <a:pt x="672" y="678"/>
                  </a:cubicBezTo>
                  <a:cubicBezTo>
                    <a:pt x="669" y="675"/>
                    <a:pt x="669" y="675"/>
                    <a:pt x="669" y="675"/>
                  </a:cubicBezTo>
                  <a:cubicBezTo>
                    <a:pt x="663" y="672"/>
                    <a:pt x="663" y="672"/>
                    <a:pt x="663" y="672"/>
                  </a:cubicBezTo>
                  <a:cubicBezTo>
                    <a:pt x="658" y="673"/>
                    <a:pt x="658" y="673"/>
                    <a:pt x="658" y="673"/>
                  </a:cubicBezTo>
                  <a:cubicBezTo>
                    <a:pt x="656" y="676"/>
                    <a:pt x="656" y="676"/>
                    <a:pt x="656" y="676"/>
                  </a:cubicBezTo>
                  <a:cubicBezTo>
                    <a:pt x="655" y="682"/>
                    <a:pt x="655" y="682"/>
                    <a:pt x="655" y="682"/>
                  </a:cubicBezTo>
                  <a:cubicBezTo>
                    <a:pt x="653" y="689"/>
                    <a:pt x="653" y="689"/>
                    <a:pt x="653" y="689"/>
                  </a:cubicBezTo>
                  <a:cubicBezTo>
                    <a:pt x="647" y="694"/>
                    <a:pt x="647" y="694"/>
                    <a:pt x="647" y="694"/>
                  </a:cubicBezTo>
                  <a:cubicBezTo>
                    <a:pt x="640" y="698"/>
                    <a:pt x="640" y="698"/>
                    <a:pt x="640" y="698"/>
                  </a:cubicBezTo>
                  <a:cubicBezTo>
                    <a:pt x="634" y="703"/>
                    <a:pt x="634" y="703"/>
                    <a:pt x="634" y="703"/>
                  </a:cubicBezTo>
                  <a:cubicBezTo>
                    <a:pt x="628" y="707"/>
                    <a:pt x="628" y="707"/>
                    <a:pt x="628" y="707"/>
                  </a:cubicBezTo>
                  <a:cubicBezTo>
                    <a:pt x="626" y="705"/>
                    <a:pt x="626" y="705"/>
                    <a:pt x="626" y="705"/>
                  </a:cubicBezTo>
                  <a:cubicBezTo>
                    <a:pt x="622" y="703"/>
                    <a:pt x="622" y="703"/>
                    <a:pt x="622" y="703"/>
                  </a:cubicBezTo>
                  <a:cubicBezTo>
                    <a:pt x="619" y="705"/>
                    <a:pt x="619" y="705"/>
                    <a:pt x="619" y="705"/>
                  </a:cubicBezTo>
                  <a:cubicBezTo>
                    <a:pt x="619" y="710"/>
                    <a:pt x="619" y="710"/>
                    <a:pt x="619" y="710"/>
                  </a:cubicBezTo>
                  <a:cubicBezTo>
                    <a:pt x="619" y="713"/>
                    <a:pt x="619" y="713"/>
                    <a:pt x="619" y="713"/>
                  </a:cubicBezTo>
                  <a:cubicBezTo>
                    <a:pt x="614" y="716"/>
                    <a:pt x="614" y="716"/>
                    <a:pt x="614" y="716"/>
                  </a:cubicBezTo>
                  <a:cubicBezTo>
                    <a:pt x="609" y="716"/>
                    <a:pt x="609" y="716"/>
                    <a:pt x="609" y="716"/>
                  </a:cubicBezTo>
                  <a:cubicBezTo>
                    <a:pt x="606" y="717"/>
                    <a:pt x="606" y="717"/>
                    <a:pt x="606" y="717"/>
                  </a:cubicBezTo>
                  <a:cubicBezTo>
                    <a:pt x="603" y="719"/>
                    <a:pt x="603" y="719"/>
                    <a:pt x="603" y="719"/>
                  </a:cubicBezTo>
                  <a:cubicBezTo>
                    <a:pt x="602" y="722"/>
                    <a:pt x="602" y="722"/>
                    <a:pt x="602" y="722"/>
                  </a:cubicBezTo>
                  <a:cubicBezTo>
                    <a:pt x="598" y="723"/>
                    <a:pt x="598" y="723"/>
                    <a:pt x="598" y="723"/>
                  </a:cubicBezTo>
                  <a:cubicBezTo>
                    <a:pt x="596" y="721"/>
                    <a:pt x="596" y="721"/>
                    <a:pt x="596" y="721"/>
                  </a:cubicBezTo>
                  <a:cubicBezTo>
                    <a:pt x="593" y="721"/>
                    <a:pt x="593" y="721"/>
                    <a:pt x="593" y="721"/>
                  </a:cubicBezTo>
                  <a:cubicBezTo>
                    <a:pt x="588" y="724"/>
                    <a:pt x="588" y="724"/>
                    <a:pt x="588" y="724"/>
                  </a:cubicBezTo>
                  <a:cubicBezTo>
                    <a:pt x="586" y="727"/>
                    <a:pt x="586" y="727"/>
                    <a:pt x="586" y="727"/>
                  </a:cubicBezTo>
                  <a:cubicBezTo>
                    <a:pt x="584" y="731"/>
                    <a:pt x="584" y="731"/>
                    <a:pt x="584" y="731"/>
                  </a:cubicBezTo>
                  <a:cubicBezTo>
                    <a:pt x="579" y="733"/>
                    <a:pt x="579" y="733"/>
                    <a:pt x="579" y="733"/>
                  </a:cubicBezTo>
                  <a:cubicBezTo>
                    <a:pt x="576" y="735"/>
                    <a:pt x="576" y="735"/>
                    <a:pt x="576" y="735"/>
                  </a:cubicBezTo>
                  <a:cubicBezTo>
                    <a:pt x="573" y="735"/>
                    <a:pt x="573" y="735"/>
                    <a:pt x="573" y="735"/>
                  </a:cubicBezTo>
                  <a:cubicBezTo>
                    <a:pt x="573" y="734"/>
                    <a:pt x="573" y="734"/>
                    <a:pt x="573" y="734"/>
                  </a:cubicBezTo>
                  <a:cubicBezTo>
                    <a:pt x="571" y="728"/>
                    <a:pt x="571" y="728"/>
                    <a:pt x="571" y="728"/>
                  </a:cubicBezTo>
                  <a:cubicBezTo>
                    <a:pt x="569" y="724"/>
                    <a:pt x="569" y="724"/>
                    <a:pt x="569" y="724"/>
                  </a:cubicBezTo>
                  <a:cubicBezTo>
                    <a:pt x="565" y="724"/>
                    <a:pt x="565" y="724"/>
                    <a:pt x="565" y="724"/>
                  </a:cubicBezTo>
                  <a:cubicBezTo>
                    <a:pt x="561" y="724"/>
                    <a:pt x="561" y="724"/>
                    <a:pt x="561" y="724"/>
                  </a:cubicBezTo>
                  <a:cubicBezTo>
                    <a:pt x="562" y="727"/>
                    <a:pt x="562" y="727"/>
                    <a:pt x="562" y="727"/>
                  </a:cubicBezTo>
                  <a:cubicBezTo>
                    <a:pt x="560" y="730"/>
                    <a:pt x="560" y="730"/>
                    <a:pt x="560" y="730"/>
                  </a:cubicBezTo>
                  <a:cubicBezTo>
                    <a:pt x="560" y="735"/>
                    <a:pt x="560" y="735"/>
                    <a:pt x="560" y="735"/>
                  </a:cubicBezTo>
                  <a:cubicBezTo>
                    <a:pt x="559" y="736"/>
                    <a:pt x="559" y="736"/>
                    <a:pt x="559" y="736"/>
                  </a:cubicBezTo>
                  <a:cubicBezTo>
                    <a:pt x="556" y="733"/>
                    <a:pt x="556" y="733"/>
                    <a:pt x="556" y="733"/>
                  </a:cubicBezTo>
                  <a:cubicBezTo>
                    <a:pt x="555" y="729"/>
                    <a:pt x="555" y="729"/>
                    <a:pt x="555" y="729"/>
                  </a:cubicBezTo>
                  <a:cubicBezTo>
                    <a:pt x="552" y="725"/>
                    <a:pt x="552" y="725"/>
                    <a:pt x="552" y="725"/>
                  </a:cubicBezTo>
                  <a:cubicBezTo>
                    <a:pt x="550" y="723"/>
                    <a:pt x="550" y="723"/>
                    <a:pt x="550" y="723"/>
                  </a:cubicBezTo>
                  <a:cubicBezTo>
                    <a:pt x="549" y="725"/>
                    <a:pt x="549" y="725"/>
                    <a:pt x="549" y="725"/>
                  </a:cubicBezTo>
                  <a:cubicBezTo>
                    <a:pt x="550" y="730"/>
                    <a:pt x="550" y="730"/>
                    <a:pt x="550" y="730"/>
                  </a:cubicBezTo>
                  <a:cubicBezTo>
                    <a:pt x="548" y="732"/>
                    <a:pt x="548" y="732"/>
                    <a:pt x="548" y="732"/>
                  </a:cubicBezTo>
                  <a:cubicBezTo>
                    <a:pt x="545" y="734"/>
                    <a:pt x="545" y="734"/>
                    <a:pt x="545" y="734"/>
                  </a:cubicBezTo>
                  <a:cubicBezTo>
                    <a:pt x="541" y="736"/>
                    <a:pt x="541" y="736"/>
                    <a:pt x="541" y="736"/>
                  </a:cubicBezTo>
                  <a:cubicBezTo>
                    <a:pt x="537" y="738"/>
                    <a:pt x="537" y="738"/>
                    <a:pt x="537" y="738"/>
                  </a:cubicBezTo>
                  <a:cubicBezTo>
                    <a:pt x="535" y="740"/>
                    <a:pt x="535" y="740"/>
                    <a:pt x="535" y="740"/>
                  </a:cubicBezTo>
                  <a:cubicBezTo>
                    <a:pt x="535" y="743"/>
                    <a:pt x="535" y="743"/>
                    <a:pt x="535" y="743"/>
                  </a:cubicBezTo>
                  <a:cubicBezTo>
                    <a:pt x="537" y="747"/>
                    <a:pt x="537" y="747"/>
                    <a:pt x="537" y="747"/>
                  </a:cubicBezTo>
                  <a:cubicBezTo>
                    <a:pt x="538" y="750"/>
                    <a:pt x="538" y="750"/>
                    <a:pt x="538" y="750"/>
                  </a:cubicBezTo>
                  <a:cubicBezTo>
                    <a:pt x="541" y="750"/>
                    <a:pt x="541" y="750"/>
                    <a:pt x="541" y="750"/>
                  </a:cubicBezTo>
                  <a:cubicBezTo>
                    <a:pt x="543" y="748"/>
                    <a:pt x="543" y="748"/>
                    <a:pt x="543" y="748"/>
                  </a:cubicBezTo>
                  <a:cubicBezTo>
                    <a:pt x="545" y="750"/>
                    <a:pt x="545" y="750"/>
                    <a:pt x="545" y="750"/>
                  </a:cubicBezTo>
                  <a:cubicBezTo>
                    <a:pt x="545" y="753"/>
                    <a:pt x="545" y="753"/>
                    <a:pt x="545" y="753"/>
                  </a:cubicBezTo>
                  <a:cubicBezTo>
                    <a:pt x="543" y="755"/>
                    <a:pt x="543" y="755"/>
                    <a:pt x="543" y="755"/>
                  </a:cubicBezTo>
                  <a:cubicBezTo>
                    <a:pt x="541" y="757"/>
                    <a:pt x="541" y="757"/>
                    <a:pt x="541" y="757"/>
                  </a:cubicBezTo>
                  <a:cubicBezTo>
                    <a:pt x="536" y="760"/>
                    <a:pt x="536" y="760"/>
                    <a:pt x="536" y="760"/>
                  </a:cubicBezTo>
                  <a:cubicBezTo>
                    <a:pt x="532" y="758"/>
                    <a:pt x="532" y="758"/>
                    <a:pt x="532" y="758"/>
                  </a:cubicBezTo>
                  <a:cubicBezTo>
                    <a:pt x="530" y="755"/>
                    <a:pt x="530" y="755"/>
                    <a:pt x="530" y="755"/>
                  </a:cubicBezTo>
                  <a:cubicBezTo>
                    <a:pt x="526" y="752"/>
                    <a:pt x="526" y="752"/>
                    <a:pt x="526" y="752"/>
                  </a:cubicBezTo>
                  <a:cubicBezTo>
                    <a:pt x="522" y="753"/>
                    <a:pt x="522" y="753"/>
                    <a:pt x="522" y="753"/>
                  </a:cubicBezTo>
                  <a:cubicBezTo>
                    <a:pt x="521" y="754"/>
                    <a:pt x="521" y="754"/>
                    <a:pt x="521" y="754"/>
                  </a:cubicBezTo>
                  <a:cubicBezTo>
                    <a:pt x="517" y="755"/>
                    <a:pt x="517" y="755"/>
                    <a:pt x="517" y="755"/>
                  </a:cubicBezTo>
                  <a:cubicBezTo>
                    <a:pt x="514" y="751"/>
                    <a:pt x="514" y="751"/>
                    <a:pt x="514" y="751"/>
                  </a:cubicBezTo>
                  <a:cubicBezTo>
                    <a:pt x="511" y="749"/>
                    <a:pt x="511" y="749"/>
                    <a:pt x="511" y="749"/>
                  </a:cubicBezTo>
                  <a:cubicBezTo>
                    <a:pt x="507" y="748"/>
                    <a:pt x="507" y="748"/>
                    <a:pt x="507" y="748"/>
                  </a:cubicBezTo>
                  <a:cubicBezTo>
                    <a:pt x="504" y="746"/>
                    <a:pt x="504" y="746"/>
                    <a:pt x="504" y="746"/>
                  </a:cubicBezTo>
                  <a:cubicBezTo>
                    <a:pt x="506" y="742"/>
                    <a:pt x="506" y="742"/>
                    <a:pt x="506" y="742"/>
                  </a:cubicBezTo>
                  <a:cubicBezTo>
                    <a:pt x="508" y="738"/>
                    <a:pt x="508" y="738"/>
                    <a:pt x="508" y="738"/>
                  </a:cubicBezTo>
                  <a:cubicBezTo>
                    <a:pt x="508" y="733"/>
                    <a:pt x="508" y="733"/>
                    <a:pt x="508" y="733"/>
                  </a:cubicBezTo>
                  <a:cubicBezTo>
                    <a:pt x="510" y="729"/>
                    <a:pt x="510" y="729"/>
                    <a:pt x="510" y="729"/>
                  </a:cubicBezTo>
                  <a:cubicBezTo>
                    <a:pt x="513" y="727"/>
                    <a:pt x="513" y="727"/>
                    <a:pt x="513" y="727"/>
                  </a:cubicBezTo>
                  <a:cubicBezTo>
                    <a:pt x="516" y="727"/>
                    <a:pt x="516" y="727"/>
                    <a:pt x="516" y="727"/>
                  </a:cubicBezTo>
                  <a:cubicBezTo>
                    <a:pt x="519" y="726"/>
                    <a:pt x="519" y="726"/>
                    <a:pt x="519" y="726"/>
                  </a:cubicBezTo>
                  <a:cubicBezTo>
                    <a:pt x="521" y="723"/>
                    <a:pt x="521" y="723"/>
                    <a:pt x="521" y="723"/>
                  </a:cubicBezTo>
                  <a:cubicBezTo>
                    <a:pt x="520" y="719"/>
                    <a:pt x="520" y="719"/>
                    <a:pt x="520" y="719"/>
                  </a:cubicBezTo>
                  <a:cubicBezTo>
                    <a:pt x="522" y="716"/>
                    <a:pt x="522" y="716"/>
                    <a:pt x="522" y="716"/>
                  </a:cubicBezTo>
                  <a:cubicBezTo>
                    <a:pt x="522" y="710"/>
                    <a:pt x="522" y="710"/>
                    <a:pt x="522" y="710"/>
                  </a:cubicBezTo>
                  <a:cubicBezTo>
                    <a:pt x="519" y="707"/>
                    <a:pt x="519" y="707"/>
                    <a:pt x="519" y="707"/>
                  </a:cubicBezTo>
                  <a:cubicBezTo>
                    <a:pt x="515" y="703"/>
                    <a:pt x="515" y="703"/>
                    <a:pt x="515" y="703"/>
                  </a:cubicBezTo>
                  <a:cubicBezTo>
                    <a:pt x="513" y="698"/>
                    <a:pt x="513" y="698"/>
                    <a:pt x="513" y="698"/>
                  </a:cubicBezTo>
                  <a:cubicBezTo>
                    <a:pt x="512" y="694"/>
                    <a:pt x="512" y="694"/>
                    <a:pt x="512" y="694"/>
                  </a:cubicBezTo>
                  <a:cubicBezTo>
                    <a:pt x="514" y="690"/>
                    <a:pt x="514" y="690"/>
                    <a:pt x="514" y="690"/>
                  </a:cubicBezTo>
                  <a:cubicBezTo>
                    <a:pt x="516" y="688"/>
                    <a:pt x="516" y="688"/>
                    <a:pt x="516" y="688"/>
                  </a:cubicBezTo>
                  <a:cubicBezTo>
                    <a:pt x="519" y="685"/>
                    <a:pt x="519" y="685"/>
                    <a:pt x="519" y="685"/>
                  </a:cubicBezTo>
                  <a:cubicBezTo>
                    <a:pt x="519" y="680"/>
                    <a:pt x="519" y="680"/>
                    <a:pt x="519" y="680"/>
                  </a:cubicBezTo>
                  <a:cubicBezTo>
                    <a:pt x="519" y="677"/>
                    <a:pt x="519" y="677"/>
                    <a:pt x="519" y="677"/>
                  </a:cubicBezTo>
                  <a:cubicBezTo>
                    <a:pt x="521" y="677"/>
                    <a:pt x="521" y="677"/>
                    <a:pt x="521" y="677"/>
                  </a:cubicBezTo>
                  <a:cubicBezTo>
                    <a:pt x="524" y="678"/>
                    <a:pt x="524" y="678"/>
                    <a:pt x="524" y="678"/>
                  </a:cubicBezTo>
                  <a:cubicBezTo>
                    <a:pt x="527" y="680"/>
                    <a:pt x="527" y="680"/>
                    <a:pt x="527" y="680"/>
                  </a:cubicBezTo>
                  <a:cubicBezTo>
                    <a:pt x="530" y="681"/>
                    <a:pt x="530" y="681"/>
                    <a:pt x="530" y="681"/>
                  </a:cubicBezTo>
                  <a:cubicBezTo>
                    <a:pt x="531" y="679"/>
                    <a:pt x="531" y="679"/>
                    <a:pt x="531" y="679"/>
                  </a:cubicBezTo>
                  <a:cubicBezTo>
                    <a:pt x="529" y="673"/>
                    <a:pt x="529" y="673"/>
                    <a:pt x="529" y="673"/>
                  </a:cubicBezTo>
                  <a:cubicBezTo>
                    <a:pt x="524" y="671"/>
                    <a:pt x="524" y="671"/>
                    <a:pt x="524" y="671"/>
                  </a:cubicBezTo>
                  <a:cubicBezTo>
                    <a:pt x="520" y="667"/>
                    <a:pt x="520" y="667"/>
                    <a:pt x="520" y="667"/>
                  </a:cubicBezTo>
                  <a:cubicBezTo>
                    <a:pt x="520" y="663"/>
                    <a:pt x="520" y="663"/>
                    <a:pt x="520" y="663"/>
                  </a:cubicBezTo>
                  <a:cubicBezTo>
                    <a:pt x="517" y="659"/>
                    <a:pt x="517" y="659"/>
                    <a:pt x="517" y="659"/>
                  </a:cubicBezTo>
                  <a:cubicBezTo>
                    <a:pt x="515" y="660"/>
                    <a:pt x="515" y="660"/>
                    <a:pt x="515" y="660"/>
                  </a:cubicBezTo>
                  <a:cubicBezTo>
                    <a:pt x="514" y="663"/>
                    <a:pt x="514" y="663"/>
                    <a:pt x="514" y="663"/>
                  </a:cubicBezTo>
                  <a:cubicBezTo>
                    <a:pt x="509" y="663"/>
                    <a:pt x="509" y="663"/>
                    <a:pt x="509" y="663"/>
                  </a:cubicBezTo>
                  <a:cubicBezTo>
                    <a:pt x="508" y="660"/>
                    <a:pt x="508" y="660"/>
                    <a:pt x="508" y="660"/>
                  </a:cubicBezTo>
                  <a:cubicBezTo>
                    <a:pt x="505" y="657"/>
                    <a:pt x="505" y="657"/>
                    <a:pt x="505" y="657"/>
                  </a:cubicBezTo>
                  <a:cubicBezTo>
                    <a:pt x="503" y="656"/>
                    <a:pt x="503" y="656"/>
                    <a:pt x="503" y="656"/>
                  </a:cubicBezTo>
                  <a:cubicBezTo>
                    <a:pt x="502" y="658"/>
                    <a:pt x="502" y="658"/>
                    <a:pt x="502" y="658"/>
                  </a:cubicBezTo>
                  <a:cubicBezTo>
                    <a:pt x="501" y="661"/>
                    <a:pt x="501" y="661"/>
                    <a:pt x="501" y="661"/>
                  </a:cubicBezTo>
                  <a:cubicBezTo>
                    <a:pt x="499" y="663"/>
                    <a:pt x="499" y="663"/>
                    <a:pt x="499" y="663"/>
                  </a:cubicBezTo>
                  <a:cubicBezTo>
                    <a:pt x="496" y="662"/>
                    <a:pt x="496" y="662"/>
                    <a:pt x="496" y="662"/>
                  </a:cubicBezTo>
                  <a:cubicBezTo>
                    <a:pt x="494" y="659"/>
                    <a:pt x="494" y="659"/>
                    <a:pt x="494" y="659"/>
                  </a:cubicBezTo>
                  <a:cubicBezTo>
                    <a:pt x="495" y="656"/>
                    <a:pt x="495" y="656"/>
                    <a:pt x="495" y="656"/>
                  </a:cubicBezTo>
                  <a:cubicBezTo>
                    <a:pt x="494" y="653"/>
                    <a:pt x="494" y="653"/>
                    <a:pt x="494" y="653"/>
                  </a:cubicBezTo>
                  <a:cubicBezTo>
                    <a:pt x="490" y="653"/>
                    <a:pt x="490" y="653"/>
                    <a:pt x="490" y="653"/>
                  </a:cubicBezTo>
                  <a:cubicBezTo>
                    <a:pt x="488" y="655"/>
                    <a:pt x="488" y="655"/>
                    <a:pt x="488" y="655"/>
                  </a:cubicBezTo>
                  <a:cubicBezTo>
                    <a:pt x="485" y="657"/>
                    <a:pt x="485" y="657"/>
                    <a:pt x="485" y="657"/>
                  </a:cubicBezTo>
                  <a:cubicBezTo>
                    <a:pt x="484" y="656"/>
                    <a:pt x="484" y="656"/>
                    <a:pt x="484" y="656"/>
                  </a:cubicBezTo>
                  <a:cubicBezTo>
                    <a:pt x="479" y="655"/>
                    <a:pt x="479" y="655"/>
                    <a:pt x="479" y="655"/>
                  </a:cubicBezTo>
                  <a:cubicBezTo>
                    <a:pt x="477" y="657"/>
                    <a:pt x="477" y="657"/>
                    <a:pt x="477" y="657"/>
                  </a:cubicBezTo>
                  <a:cubicBezTo>
                    <a:pt x="474" y="658"/>
                    <a:pt x="474" y="658"/>
                    <a:pt x="474" y="658"/>
                  </a:cubicBezTo>
                  <a:cubicBezTo>
                    <a:pt x="472" y="656"/>
                    <a:pt x="472" y="656"/>
                    <a:pt x="472" y="656"/>
                  </a:cubicBezTo>
                  <a:cubicBezTo>
                    <a:pt x="472" y="650"/>
                    <a:pt x="472" y="650"/>
                    <a:pt x="472" y="650"/>
                  </a:cubicBezTo>
                  <a:cubicBezTo>
                    <a:pt x="474" y="646"/>
                    <a:pt x="474" y="646"/>
                    <a:pt x="474" y="646"/>
                  </a:cubicBezTo>
                  <a:cubicBezTo>
                    <a:pt x="477" y="644"/>
                    <a:pt x="477" y="644"/>
                    <a:pt x="477" y="644"/>
                  </a:cubicBezTo>
                  <a:cubicBezTo>
                    <a:pt x="477" y="639"/>
                    <a:pt x="477" y="639"/>
                    <a:pt x="477" y="639"/>
                  </a:cubicBezTo>
                  <a:cubicBezTo>
                    <a:pt x="477" y="635"/>
                    <a:pt x="477" y="635"/>
                    <a:pt x="477" y="635"/>
                  </a:cubicBezTo>
                  <a:cubicBezTo>
                    <a:pt x="474" y="633"/>
                    <a:pt x="474" y="633"/>
                    <a:pt x="474" y="633"/>
                  </a:cubicBezTo>
                  <a:cubicBezTo>
                    <a:pt x="473" y="629"/>
                    <a:pt x="473" y="629"/>
                    <a:pt x="473" y="629"/>
                  </a:cubicBezTo>
                  <a:cubicBezTo>
                    <a:pt x="476" y="626"/>
                    <a:pt x="476" y="626"/>
                    <a:pt x="476" y="626"/>
                  </a:cubicBezTo>
                  <a:cubicBezTo>
                    <a:pt x="480" y="624"/>
                    <a:pt x="480" y="624"/>
                    <a:pt x="480" y="624"/>
                  </a:cubicBezTo>
                  <a:cubicBezTo>
                    <a:pt x="481" y="620"/>
                    <a:pt x="481" y="620"/>
                    <a:pt x="481" y="620"/>
                  </a:cubicBezTo>
                  <a:cubicBezTo>
                    <a:pt x="483" y="614"/>
                    <a:pt x="483" y="614"/>
                    <a:pt x="483" y="614"/>
                  </a:cubicBezTo>
                  <a:cubicBezTo>
                    <a:pt x="485" y="611"/>
                    <a:pt x="485" y="611"/>
                    <a:pt x="485" y="611"/>
                  </a:cubicBezTo>
                  <a:cubicBezTo>
                    <a:pt x="488" y="605"/>
                    <a:pt x="488" y="605"/>
                    <a:pt x="488" y="605"/>
                  </a:cubicBezTo>
                  <a:cubicBezTo>
                    <a:pt x="486" y="601"/>
                    <a:pt x="486" y="601"/>
                    <a:pt x="486" y="601"/>
                  </a:cubicBezTo>
                  <a:cubicBezTo>
                    <a:pt x="488" y="597"/>
                    <a:pt x="488" y="597"/>
                    <a:pt x="488" y="597"/>
                  </a:cubicBezTo>
                  <a:cubicBezTo>
                    <a:pt x="488" y="594"/>
                    <a:pt x="488" y="594"/>
                    <a:pt x="488" y="594"/>
                  </a:cubicBezTo>
                  <a:cubicBezTo>
                    <a:pt x="484" y="591"/>
                    <a:pt x="484" y="591"/>
                    <a:pt x="484" y="591"/>
                  </a:cubicBezTo>
                  <a:cubicBezTo>
                    <a:pt x="478" y="591"/>
                    <a:pt x="478" y="591"/>
                    <a:pt x="478" y="591"/>
                  </a:cubicBezTo>
                  <a:cubicBezTo>
                    <a:pt x="475" y="594"/>
                    <a:pt x="475" y="594"/>
                    <a:pt x="475" y="594"/>
                  </a:cubicBezTo>
                  <a:cubicBezTo>
                    <a:pt x="471" y="596"/>
                    <a:pt x="471" y="596"/>
                    <a:pt x="471" y="596"/>
                  </a:cubicBezTo>
                  <a:cubicBezTo>
                    <a:pt x="467" y="594"/>
                    <a:pt x="467" y="594"/>
                    <a:pt x="467" y="594"/>
                  </a:cubicBezTo>
                  <a:cubicBezTo>
                    <a:pt x="466" y="590"/>
                    <a:pt x="466" y="590"/>
                    <a:pt x="466" y="590"/>
                  </a:cubicBezTo>
                  <a:cubicBezTo>
                    <a:pt x="466" y="584"/>
                    <a:pt x="466" y="584"/>
                    <a:pt x="466" y="584"/>
                  </a:cubicBezTo>
                  <a:cubicBezTo>
                    <a:pt x="467" y="581"/>
                    <a:pt x="467" y="581"/>
                    <a:pt x="467" y="581"/>
                  </a:cubicBezTo>
                  <a:cubicBezTo>
                    <a:pt x="467" y="577"/>
                    <a:pt x="467" y="577"/>
                    <a:pt x="467" y="577"/>
                  </a:cubicBezTo>
                  <a:cubicBezTo>
                    <a:pt x="463" y="576"/>
                    <a:pt x="463" y="576"/>
                    <a:pt x="463" y="576"/>
                  </a:cubicBezTo>
                  <a:cubicBezTo>
                    <a:pt x="460" y="576"/>
                    <a:pt x="460" y="576"/>
                    <a:pt x="460" y="576"/>
                  </a:cubicBezTo>
                  <a:cubicBezTo>
                    <a:pt x="458" y="574"/>
                    <a:pt x="458" y="574"/>
                    <a:pt x="458" y="574"/>
                  </a:cubicBezTo>
                  <a:cubicBezTo>
                    <a:pt x="456" y="570"/>
                    <a:pt x="456" y="570"/>
                    <a:pt x="456" y="570"/>
                  </a:cubicBezTo>
                  <a:cubicBezTo>
                    <a:pt x="458" y="565"/>
                    <a:pt x="458" y="565"/>
                    <a:pt x="458" y="565"/>
                  </a:cubicBezTo>
                  <a:cubicBezTo>
                    <a:pt x="458" y="560"/>
                    <a:pt x="458" y="560"/>
                    <a:pt x="458" y="560"/>
                  </a:cubicBezTo>
                  <a:cubicBezTo>
                    <a:pt x="454" y="559"/>
                    <a:pt x="454" y="559"/>
                    <a:pt x="454" y="559"/>
                  </a:cubicBezTo>
                  <a:cubicBezTo>
                    <a:pt x="450" y="559"/>
                    <a:pt x="450" y="559"/>
                    <a:pt x="450" y="559"/>
                  </a:cubicBezTo>
                  <a:cubicBezTo>
                    <a:pt x="447" y="562"/>
                    <a:pt x="447" y="562"/>
                    <a:pt x="447" y="562"/>
                  </a:cubicBezTo>
                  <a:cubicBezTo>
                    <a:pt x="445" y="564"/>
                    <a:pt x="445" y="564"/>
                    <a:pt x="445" y="564"/>
                  </a:cubicBezTo>
                  <a:cubicBezTo>
                    <a:pt x="442" y="562"/>
                    <a:pt x="442" y="562"/>
                    <a:pt x="442" y="562"/>
                  </a:cubicBezTo>
                  <a:cubicBezTo>
                    <a:pt x="439" y="559"/>
                    <a:pt x="439" y="559"/>
                    <a:pt x="439" y="559"/>
                  </a:cubicBezTo>
                  <a:cubicBezTo>
                    <a:pt x="440" y="551"/>
                    <a:pt x="440" y="551"/>
                    <a:pt x="440" y="551"/>
                  </a:cubicBezTo>
                  <a:cubicBezTo>
                    <a:pt x="442" y="549"/>
                    <a:pt x="442" y="549"/>
                    <a:pt x="442" y="549"/>
                  </a:cubicBezTo>
                  <a:cubicBezTo>
                    <a:pt x="444" y="545"/>
                    <a:pt x="444" y="545"/>
                    <a:pt x="444" y="545"/>
                  </a:cubicBezTo>
                  <a:cubicBezTo>
                    <a:pt x="442" y="540"/>
                    <a:pt x="442" y="540"/>
                    <a:pt x="442" y="540"/>
                  </a:cubicBezTo>
                  <a:cubicBezTo>
                    <a:pt x="440" y="538"/>
                    <a:pt x="440" y="538"/>
                    <a:pt x="440" y="538"/>
                  </a:cubicBezTo>
                  <a:cubicBezTo>
                    <a:pt x="440" y="534"/>
                    <a:pt x="440" y="534"/>
                    <a:pt x="440" y="534"/>
                  </a:cubicBezTo>
                  <a:cubicBezTo>
                    <a:pt x="442" y="533"/>
                    <a:pt x="442" y="533"/>
                    <a:pt x="442" y="533"/>
                  </a:cubicBezTo>
                  <a:cubicBezTo>
                    <a:pt x="441" y="530"/>
                    <a:pt x="441" y="530"/>
                    <a:pt x="441" y="530"/>
                  </a:cubicBezTo>
                  <a:cubicBezTo>
                    <a:pt x="439" y="527"/>
                    <a:pt x="439" y="527"/>
                    <a:pt x="439" y="527"/>
                  </a:cubicBezTo>
                  <a:cubicBezTo>
                    <a:pt x="436" y="526"/>
                    <a:pt x="436" y="526"/>
                    <a:pt x="436" y="526"/>
                  </a:cubicBezTo>
                  <a:cubicBezTo>
                    <a:pt x="432" y="525"/>
                    <a:pt x="432" y="525"/>
                    <a:pt x="432" y="525"/>
                  </a:cubicBezTo>
                  <a:cubicBezTo>
                    <a:pt x="430" y="523"/>
                    <a:pt x="430" y="523"/>
                    <a:pt x="430" y="523"/>
                  </a:cubicBezTo>
                  <a:cubicBezTo>
                    <a:pt x="431" y="521"/>
                    <a:pt x="431" y="521"/>
                    <a:pt x="431" y="521"/>
                  </a:cubicBezTo>
                  <a:cubicBezTo>
                    <a:pt x="433" y="519"/>
                    <a:pt x="433" y="519"/>
                    <a:pt x="433" y="519"/>
                  </a:cubicBezTo>
                  <a:cubicBezTo>
                    <a:pt x="437" y="519"/>
                    <a:pt x="437" y="519"/>
                    <a:pt x="437" y="519"/>
                  </a:cubicBezTo>
                  <a:cubicBezTo>
                    <a:pt x="438" y="516"/>
                    <a:pt x="438" y="516"/>
                    <a:pt x="438" y="516"/>
                  </a:cubicBezTo>
                  <a:cubicBezTo>
                    <a:pt x="436" y="514"/>
                    <a:pt x="436" y="514"/>
                    <a:pt x="436" y="514"/>
                  </a:cubicBezTo>
                  <a:cubicBezTo>
                    <a:pt x="434" y="512"/>
                    <a:pt x="434" y="512"/>
                    <a:pt x="434" y="512"/>
                  </a:cubicBezTo>
                  <a:cubicBezTo>
                    <a:pt x="430" y="512"/>
                    <a:pt x="430" y="512"/>
                    <a:pt x="430" y="512"/>
                  </a:cubicBezTo>
                  <a:cubicBezTo>
                    <a:pt x="426" y="513"/>
                    <a:pt x="426" y="513"/>
                    <a:pt x="426" y="513"/>
                  </a:cubicBezTo>
                  <a:cubicBezTo>
                    <a:pt x="424" y="512"/>
                    <a:pt x="424" y="512"/>
                    <a:pt x="424" y="512"/>
                  </a:cubicBezTo>
                  <a:cubicBezTo>
                    <a:pt x="422" y="509"/>
                    <a:pt x="422" y="509"/>
                    <a:pt x="422" y="509"/>
                  </a:cubicBezTo>
                  <a:cubicBezTo>
                    <a:pt x="419" y="510"/>
                    <a:pt x="419" y="510"/>
                    <a:pt x="419" y="510"/>
                  </a:cubicBezTo>
                  <a:cubicBezTo>
                    <a:pt x="417" y="512"/>
                    <a:pt x="417" y="512"/>
                    <a:pt x="417" y="512"/>
                  </a:cubicBezTo>
                  <a:cubicBezTo>
                    <a:pt x="414" y="513"/>
                    <a:pt x="414" y="513"/>
                    <a:pt x="414" y="513"/>
                  </a:cubicBezTo>
                  <a:cubicBezTo>
                    <a:pt x="411" y="511"/>
                    <a:pt x="411" y="511"/>
                    <a:pt x="411" y="511"/>
                  </a:cubicBezTo>
                  <a:cubicBezTo>
                    <a:pt x="411" y="506"/>
                    <a:pt x="411" y="506"/>
                    <a:pt x="411" y="506"/>
                  </a:cubicBezTo>
                  <a:cubicBezTo>
                    <a:pt x="409" y="502"/>
                    <a:pt x="409" y="502"/>
                    <a:pt x="409" y="502"/>
                  </a:cubicBezTo>
                  <a:cubicBezTo>
                    <a:pt x="408" y="499"/>
                    <a:pt x="408" y="499"/>
                    <a:pt x="408" y="499"/>
                  </a:cubicBezTo>
                  <a:cubicBezTo>
                    <a:pt x="408" y="496"/>
                    <a:pt x="408" y="496"/>
                    <a:pt x="408" y="496"/>
                  </a:cubicBezTo>
                  <a:cubicBezTo>
                    <a:pt x="413" y="495"/>
                    <a:pt x="413" y="495"/>
                    <a:pt x="413" y="495"/>
                  </a:cubicBezTo>
                  <a:cubicBezTo>
                    <a:pt x="416" y="496"/>
                    <a:pt x="416" y="496"/>
                    <a:pt x="416" y="496"/>
                  </a:cubicBezTo>
                  <a:cubicBezTo>
                    <a:pt x="420" y="496"/>
                    <a:pt x="420" y="496"/>
                    <a:pt x="420" y="496"/>
                  </a:cubicBezTo>
                  <a:cubicBezTo>
                    <a:pt x="421" y="493"/>
                    <a:pt x="421" y="493"/>
                    <a:pt x="421" y="493"/>
                  </a:cubicBezTo>
                  <a:cubicBezTo>
                    <a:pt x="418" y="489"/>
                    <a:pt x="418" y="489"/>
                    <a:pt x="418" y="489"/>
                  </a:cubicBezTo>
                  <a:cubicBezTo>
                    <a:pt x="420" y="486"/>
                    <a:pt x="420" y="486"/>
                    <a:pt x="420" y="486"/>
                  </a:cubicBezTo>
                  <a:cubicBezTo>
                    <a:pt x="421" y="484"/>
                    <a:pt x="421" y="484"/>
                    <a:pt x="421" y="484"/>
                  </a:cubicBezTo>
                  <a:cubicBezTo>
                    <a:pt x="420" y="481"/>
                    <a:pt x="420" y="481"/>
                    <a:pt x="420" y="481"/>
                  </a:cubicBezTo>
                  <a:cubicBezTo>
                    <a:pt x="414" y="479"/>
                    <a:pt x="414" y="479"/>
                    <a:pt x="414" y="479"/>
                  </a:cubicBezTo>
                  <a:cubicBezTo>
                    <a:pt x="409" y="479"/>
                    <a:pt x="409" y="479"/>
                    <a:pt x="409" y="479"/>
                  </a:cubicBezTo>
                  <a:cubicBezTo>
                    <a:pt x="407" y="476"/>
                    <a:pt x="407" y="476"/>
                    <a:pt x="407" y="476"/>
                  </a:cubicBezTo>
                  <a:cubicBezTo>
                    <a:pt x="407" y="472"/>
                    <a:pt x="407" y="472"/>
                    <a:pt x="407" y="472"/>
                  </a:cubicBezTo>
                  <a:cubicBezTo>
                    <a:pt x="406" y="465"/>
                    <a:pt x="406" y="465"/>
                    <a:pt x="406" y="465"/>
                  </a:cubicBezTo>
                  <a:cubicBezTo>
                    <a:pt x="407" y="461"/>
                    <a:pt x="407" y="461"/>
                    <a:pt x="407" y="461"/>
                  </a:cubicBezTo>
                  <a:cubicBezTo>
                    <a:pt x="409" y="457"/>
                    <a:pt x="409" y="457"/>
                    <a:pt x="409" y="457"/>
                  </a:cubicBezTo>
                  <a:cubicBezTo>
                    <a:pt x="414" y="454"/>
                    <a:pt x="414" y="454"/>
                    <a:pt x="414" y="454"/>
                  </a:cubicBezTo>
                  <a:cubicBezTo>
                    <a:pt x="418" y="453"/>
                    <a:pt x="418" y="453"/>
                    <a:pt x="418" y="453"/>
                  </a:cubicBezTo>
                  <a:cubicBezTo>
                    <a:pt x="422" y="452"/>
                    <a:pt x="422" y="452"/>
                    <a:pt x="422" y="452"/>
                  </a:cubicBezTo>
                  <a:cubicBezTo>
                    <a:pt x="425" y="450"/>
                    <a:pt x="425" y="450"/>
                    <a:pt x="425" y="450"/>
                  </a:cubicBezTo>
                  <a:cubicBezTo>
                    <a:pt x="426" y="444"/>
                    <a:pt x="426" y="444"/>
                    <a:pt x="426" y="444"/>
                  </a:cubicBezTo>
                  <a:cubicBezTo>
                    <a:pt x="427" y="438"/>
                    <a:pt x="427" y="438"/>
                    <a:pt x="427" y="438"/>
                  </a:cubicBezTo>
                  <a:cubicBezTo>
                    <a:pt x="430" y="435"/>
                    <a:pt x="430" y="435"/>
                    <a:pt x="430" y="435"/>
                  </a:cubicBezTo>
                  <a:cubicBezTo>
                    <a:pt x="432" y="433"/>
                    <a:pt x="432" y="433"/>
                    <a:pt x="432" y="433"/>
                  </a:cubicBezTo>
                  <a:cubicBezTo>
                    <a:pt x="432" y="428"/>
                    <a:pt x="432" y="428"/>
                    <a:pt x="432" y="428"/>
                  </a:cubicBezTo>
                  <a:cubicBezTo>
                    <a:pt x="430" y="425"/>
                    <a:pt x="430" y="425"/>
                    <a:pt x="430" y="425"/>
                  </a:cubicBezTo>
                  <a:cubicBezTo>
                    <a:pt x="429" y="420"/>
                    <a:pt x="429" y="420"/>
                    <a:pt x="429" y="420"/>
                  </a:cubicBezTo>
                  <a:cubicBezTo>
                    <a:pt x="430" y="417"/>
                    <a:pt x="430" y="417"/>
                    <a:pt x="430" y="417"/>
                  </a:cubicBezTo>
                  <a:cubicBezTo>
                    <a:pt x="432" y="416"/>
                    <a:pt x="432" y="416"/>
                    <a:pt x="432" y="416"/>
                  </a:cubicBezTo>
                  <a:cubicBezTo>
                    <a:pt x="434" y="413"/>
                    <a:pt x="434" y="413"/>
                    <a:pt x="434" y="413"/>
                  </a:cubicBezTo>
                  <a:cubicBezTo>
                    <a:pt x="434" y="410"/>
                    <a:pt x="434" y="410"/>
                    <a:pt x="434" y="410"/>
                  </a:cubicBezTo>
                  <a:cubicBezTo>
                    <a:pt x="430" y="408"/>
                    <a:pt x="430" y="408"/>
                    <a:pt x="430" y="408"/>
                  </a:cubicBezTo>
                  <a:cubicBezTo>
                    <a:pt x="427" y="407"/>
                    <a:pt x="427" y="407"/>
                    <a:pt x="427" y="407"/>
                  </a:cubicBezTo>
                  <a:cubicBezTo>
                    <a:pt x="424" y="405"/>
                    <a:pt x="424" y="405"/>
                    <a:pt x="424" y="405"/>
                  </a:cubicBezTo>
                  <a:cubicBezTo>
                    <a:pt x="420" y="407"/>
                    <a:pt x="420" y="407"/>
                    <a:pt x="420" y="407"/>
                  </a:cubicBezTo>
                  <a:cubicBezTo>
                    <a:pt x="419" y="411"/>
                    <a:pt x="419" y="411"/>
                    <a:pt x="419" y="411"/>
                  </a:cubicBezTo>
                  <a:cubicBezTo>
                    <a:pt x="415" y="414"/>
                    <a:pt x="415" y="414"/>
                    <a:pt x="415" y="414"/>
                  </a:cubicBezTo>
                  <a:cubicBezTo>
                    <a:pt x="413" y="417"/>
                    <a:pt x="413" y="417"/>
                    <a:pt x="413" y="417"/>
                  </a:cubicBezTo>
                  <a:cubicBezTo>
                    <a:pt x="410" y="418"/>
                    <a:pt x="410" y="418"/>
                    <a:pt x="410" y="418"/>
                  </a:cubicBezTo>
                  <a:cubicBezTo>
                    <a:pt x="407" y="419"/>
                    <a:pt x="407" y="419"/>
                    <a:pt x="407" y="419"/>
                  </a:cubicBezTo>
                  <a:cubicBezTo>
                    <a:pt x="405" y="424"/>
                    <a:pt x="405" y="424"/>
                    <a:pt x="405" y="424"/>
                  </a:cubicBezTo>
                  <a:cubicBezTo>
                    <a:pt x="405" y="428"/>
                    <a:pt x="405" y="428"/>
                    <a:pt x="405" y="428"/>
                  </a:cubicBezTo>
                  <a:cubicBezTo>
                    <a:pt x="402" y="432"/>
                    <a:pt x="402" y="432"/>
                    <a:pt x="402" y="432"/>
                  </a:cubicBezTo>
                  <a:cubicBezTo>
                    <a:pt x="399" y="434"/>
                    <a:pt x="399" y="434"/>
                    <a:pt x="399" y="434"/>
                  </a:cubicBezTo>
                  <a:cubicBezTo>
                    <a:pt x="393" y="435"/>
                    <a:pt x="393" y="435"/>
                    <a:pt x="393" y="435"/>
                  </a:cubicBezTo>
                  <a:cubicBezTo>
                    <a:pt x="385" y="434"/>
                    <a:pt x="385" y="434"/>
                    <a:pt x="385" y="434"/>
                  </a:cubicBezTo>
                  <a:cubicBezTo>
                    <a:pt x="378" y="435"/>
                    <a:pt x="378" y="435"/>
                    <a:pt x="378" y="435"/>
                  </a:cubicBezTo>
                  <a:cubicBezTo>
                    <a:pt x="370" y="434"/>
                    <a:pt x="370" y="434"/>
                    <a:pt x="370" y="434"/>
                  </a:cubicBezTo>
                  <a:cubicBezTo>
                    <a:pt x="364" y="434"/>
                    <a:pt x="364" y="434"/>
                    <a:pt x="364" y="434"/>
                  </a:cubicBezTo>
                  <a:cubicBezTo>
                    <a:pt x="361" y="434"/>
                    <a:pt x="361" y="434"/>
                    <a:pt x="361" y="434"/>
                  </a:cubicBezTo>
                  <a:cubicBezTo>
                    <a:pt x="360" y="431"/>
                    <a:pt x="360" y="431"/>
                    <a:pt x="360" y="431"/>
                  </a:cubicBezTo>
                  <a:cubicBezTo>
                    <a:pt x="359" y="427"/>
                    <a:pt x="359" y="427"/>
                    <a:pt x="359" y="427"/>
                  </a:cubicBezTo>
                  <a:cubicBezTo>
                    <a:pt x="361" y="422"/>
                    <a:pt x="361" y="422"/>
                    <a:pt x="361" y="422"/>
                  </a:cubicBezTo>
                  <a:cubicBezTo>
                    <a:pt x="362" y="415"/>
                    <a:pt x="362" y="415"/>
                    <a:pt x="362" y="415"/>
                  </a:cubicBezTo>
                  <a:cubicBezTo>
                    <a:pt x="360" y="407"/>
                    <a:pt x="360" y="407"/>
                    <a:pt x="360" y="407"/>
                  </a:cubicBezTo>
                  <a:cubicBezTo>
                    <a:pt x="357" y="402"/>
                    <a:pt x="357" y="402"/>
                    <a:pt x="357" y="402"/>
                  </a:cubicBezTo>
                  <a:cubicBezTo>
                    <a:pt x="356" y="397"/>
                    <a:pt x="356" y="397"/>
                    <a:pt x="356" y="397"/>
                  </a:cubicBezTo>
                  <a:cubicBezTo>
                    <a:pt x="351" y="395"/>
                    <a:pt x="351" y="395"/>
                    <a:pt x="351" y="395"/>
                  </a:cubicBezTo>
                  <a:cubicBezTo>
                    <a:pt x="345" y="396"/>
                    <a:pt x="345" y="396"/>
                    <a:pt x="345" y="396"/>
                  </a:cubicBezTo>
                  <a:cubicBezTo>
                    <a:pt x="342" y="399"/>
                    <a:pt x="342" y="399"/>
                    <a:pt x="342" y="399"/>
                  </a:cubicBezTo>
                  <a:cubicBezTo>
                    <a:pt x="339" y="402"/>
                    <a:pt x="339" y="402"/>
                    <a:pt x="339" y="402"/>
                  </a:cubicBezTo>
                  <a:cubicBezTo>
                    <a:pt x="334" y="403"/>
                    <a:pt x="334" y="403"/>
                    <a:pt x="334" y="403"/>
                  </a:cubicBezTo>
                  <a:cubicBezTo>
                    <a:pt x="328" y="401"/>
                    <a:pt x="328" y="401"/>
                    <a:pt x="328" y="401"/>
                  </a:cubicBezTo>
                  <a:cubicBezTo>
                    <a:pt x="324" y="401"/>
                    <a:pt x="324" y="401"/>
                    <a:pt x="324" y="401"/>
                  </a:cubicBezTo>
                  <a:cubicBezTo>
                    <a:pt x="320" y="404"/>
                    <a:pt x="320" y="404"/>
                    <a:pt x="320" y="404"/>
                  </a:cubicBezTo>
                  <a:cubicBezTo>
                    <a:pt x="317" y="405"/>
                    <a:pt x="317" y="405"/>
                    <a:pt x="317" y="405"/>
                  </a:cubicBezTo>
                  <a:cubicBezTo>
                    <a:pt x="315" y="408"/>
                    <a:pt x="315" y="408"/>
                    <a:pt x="315" y="408"/>
                  </a:cubicBezTo>
                  <a:cubicBezTo>
                    <a:pt x="314" y="411"/>
                    <a:pt x="314" y="411"/>
                    <a:pt x="314" y="411"/>
                  </a:cubicBezTo>
                  <a:cubicBezTo>
                    <a:pt x="312" y="416"/>
                    <a:pt x="312" y="416"/>
                    <a:pt x="312" y="416"/>
                  </a:cubicBezTo>
                  <a:cubicBezTo>
                    <a:pt x="309" y="417"/>
                    <a:pt x="309" y="417"/>
                    <a:pt x="309" y="417"/>
                  </a:cubicBezTo>
                  <a:cubicBezTo>
                    <a:pt x="303" y="415"/>
                    <a:pt x="303" y="415"/>
                    <a:pt x="303" y="415"/>
                  </a:cubicBezTo>
                  <a:cubicBezTo>
                    <a:pt x="299" y="415"/>
                    <a:pt x="299" y="415"/>
                    <a:pt x="299" y="415"/>
                  </a:cubicBezTo>
                  <a:cubicBezTo>
                    <a:pt x="294" y="415"/>
                    <a:pt x="294" y="415"/>
                    <a:pt x="294" y="415"/>
                  </a:cubicBezTo>
                  <a:cubicBezTo>
                    <a:pt x="291" y="414"/>
                    <a:pt x="291" y="414"/>
                    <a:pt x="291" y="414"/>
                  </a:cubicBezTo>
                  <a:cubicBezTo>
                    <a:pt x="288" y="416"/>
                    <a:pt x="288" y="416"/>
                    <a:pt x="288" y="416"/>
                  </a:cubicBezTo>
                  <a:cubicBezTo>
                    <a:pt x="288" y="422"/>
                    <a:pt x="288" y="422"/>
                    <a:pt x="288" y="422"/>
                  </a:cubicBezTo>
                  <a:cubicBezTo>
                    <a:pt x="290" y="427"/>
                    <a:pt x="290" y="427"/>
                    <a:pt x="290" y="427"/>
                  </a:cubicBezTo>
                  <a:cubicBezTo>
                    <a:pt x="293" y="430"/>
                    <a:pt x="293" y="430"/>
                    <a:pt x="293" y="430"/>
                  </a:cubicBezTo>
                  <a:cubicBezTo>
                    <a:pt x="296" y="432"/>
                    <a:pt x="296" y="432"/>
                    <a:pt x="296" y="432"/>
                  </a:cubicBezTo>
                  <a:cubicBezTo>
                    <a:pt x="303" y="435"/>
                    <a:pt x="303" y="435"/>
                    <a:pt x="303" y="435"/>
                  </a:cubicBezTo>
                  <a:cubicBezTo>
                    <a:pt x="310" y="438"/>
                    <a:pt x="310" y="438"/>
                    <a:pt x="310" y="438"/>
                  </a:cubicBezTo>
                  <a:cubicBezTo>
                    <a:pt x="313" y="443"/>
                    <a:pt x="313" y="443"/>
                    <a:pt x="313" y="443"/>
                  </a:cubicBezTo>
                  <a:cubicBezTo>
                    <a:pt x="315" y="448"/>
                    <a:pt x="315" y="448"/>
                    <a:pt x="315" y="448"/>
                  </a:cubicBezTo>
                  <a:cubicBezTo>
                    <a:pt x="316" y="456"/>
                    <a:pt x="316" y="456"/>
                    <a:pt x="316" y="456"/>
                  </a:cubicBezTo>
                  <a:cubicBezTo>
                    <a:pt x="316" y="466"/>
                    <a:pt x="316" y="466"/>
                    <a:pt x="316" y="466"/>
                  </a:cubicBezTo>
                  <a:cubicBezTo>
                    <a:pt x="314" y="480"/>
                    <a:pt x="314" y="480"/>
                    <a:pt x="314" y="480"/>
                  </a:cubicBezTo>
                  <a:cubicBezTo>
                    <a:pt x="312" y="485"/>
                    <a:pt x="312" y="485"/>
                    <a:pt x="312" y="485"/>
                  </a:cubicBezTo>
                  <a:cubicBezTo>
                    <a:pt x="313" y="490"/>
                    <a:pt x="313" y="490"/>
                    <a:pt x="313" y="490"/>
                  </a:cubicBezTo>
                  <a:cubicBezTo>
                    <a:pt x="315" y="493"/>
                    <a:pt x="315" y="493"/>
                    <a:pt x="315" y="493"/>
                  </a:cubicBezTo>
                  <a:cubicBezTo>
                    <a:pt x="318" y="493"/>
                    <a:pt x="318" y="493"/>
                    <a:pt x="318" y="493"/>
                  </a:cubicBezTo>
                  <a:cubicBezTo>
                    <a:pt x="320" y="494"/>
                    <a:pt x="320" y="494"/>
                    <a:pt x="320" y="494"/>
                  </a:cubicBezTo>
                  <a:cubicBezTo>
                    <a:pt x="321" y="496"/>
                    <a:pt x="321" y="496"/>
                    <a:pt x="321" y="496"/>
                  </a:cubicBezTo>
                  <a:cubicBezTo>
                    <a:pt x="319" y="499"/>
                    <a:pt x="319" y="499"/>
                    <a:pt x="319" y="499"/>
                  </a:cubicBezTo>
                  <a:cubicBezTo>
                    <a:pt x="315" y="502"/>
                    <a:pt x="315" y="502"/>
                    <a:pt x="315" y="502"/>
                  </a:cubicBezTo>
                  <a:cubicBezTo>
                    <a:pt x="312" y="504"/>
                    <a:pt x="312" y="504"/>
                    <a:pt x="312" y="504"/>
                  </a:cubicBezTo>
                  <a:cubicBezTo>
                    <a:pt x="307" y="505"/>
                    <a:pt x="307" y="505"/>
                    <a:pt x="307" y="505"/>
                  </a:cubicBezTo>
                  <a:cubicBezTo>
                    <a:pt x="304" y="508"/>
                    <a:pt x="304" y="508"/>
                    <a:pt x="304" y="508"/>
                  </a:cubicBezTo>
                  <a:cubicBezTo>
                    <a:pt x="305" y="511"/>
                    <a:pt x="305" y="511"/>
                    <a:pt x="305" y="511"/>
                  </a:cubicBezTo>
                  <a:cubicBezTo>
                    <a:pt x="303" y="514"/>
                    <a:pt x="303" y="514"/>
                    <a:pt x="303" y="514"/>
                  </a:cubicBezTo>
                  <a:cubicBezTo>
                    <a:pt x="300" y="515"/>
                    <a:pt x="300" y="515"/>
                    <a:pt x="300" y="515"/>
                  </a:cubicBezTo>
                  <a:cubicBezTo>
                    <a:pt x="295" y="514"/>
                    <a:pt x="295" y="514"/>
                    <a:pt x="295" y="514"/>
                  </a:cubicBezTo>
                  <a:cubicBezTo>
                    <a:pt x="291" y="512"/>
                    <a:pt x="291" y="512"/>
                    <a:pt x="291" y="512"/>
                  </a:cubicBezTo>
                  <a:cubicBezTo>
                    <a:pt x="287" y="510"/>
                    <a:pt x="287" y="510"/>
                    <a:pt x="287" y="510"/>
                  </a:cubicBezTo>
                  <a:cubicBezTo>
                    <a:pt x="282" y="509"/>
                    <a:pt x="282" y="509"/>
                    <a:pt x="282" y="509"/>
                  </a:cubicBezTo>
                  <a:cubicBezTo>
                    <a:pt x="279" y="511"/>
                    <a:pt x="279" y="511"/>
                    <a:pt x="279" y="511"/>
                  </a:cubicBezTo>
                  <a:cubicBezTo>
                    <a:pt x="277" y="515"/>
                    <a:pt x="277" y="515"/>
                    <a:pt x="277" y="515"/>
                  </a:cubicBezTo>
                  <a:cubicBezTo>
                    <a:pt x="271" y="519"/>
                    <a:pt x="271" y="519"/>
                    <a:pt x="271" y="519"/>
                  </a:cubicBezTo>
                  <a:cubicBezTo>
                    <a:pt x="264" y="523"/>
                    <a:pt x="264" y="523"/>
                    <a:pt x="264" y="523"/>
                  </a:cubicBezTo>
                  <a:cubicBezTo>
                    <a:pt x="257" y="526"/>
                    <a:pt x="257" y="526"/>
                    <a:pt x="257" y="526"/>
                  </a:cubicBezTo>
                  <a:cubicBezTo>
                    <a:pt x="250" y="529"/>
                    <a:pt x="250" y="529"/>
                    <a:pt x="250" y="529"/>
                  </a:cubicBezTo>
                  <a:cubicBezTo>
                    <a:pt x="246" y="528"/>
                    <a:pt x="246" y="528"/>
                    <a:pt x="246" y="528"/>
                  </a:cubicBezTo>
                  <a:cubicBezTo>
                    <a:pt x="241" y="526"/>
                    <a:pt x="241" y="526"/>
                    <a:pt x="241" y="526"/>
                  </a:cubicBezTo>
                  <a:cubicBezTo>
                    <a:pt x="235" y="527"/>
                    <a:pt x="235" y="527"/>
                    <a:pt x="235" y="527"/>
                  </a:cubicBezTo>
                  <a:cubicBezTo>
                    <a:pt x="231" y="529"/>
                    <a:pt x="231" y="529"/>
                    <a:pt x="231" y="529"/>
                  </a:cubicBezTo>
                  <a:cubicBezTo>
                    <a:pt x="228" y="533"/>
                    <a:pt x="228" y="533"/>
                    <a:pt x="228" y="533"/>
                  </a:cubicBezTo>
                  <a:cubicBezTo>
                    <a:pt x="225" y="535"/>
                    <a:pt x="225" y="535"/>
                    <a:pt x="225" y="535"/>
                  </a:cubicBezTo>
                  <a:cubicBezTo>
                    <a:pt x="222" y="535"/>
                    <a:pt x="222" y="535"/>
                    <a:pt x="222" y="535"/>
                  </a:cubicBezTo>
                  <a:cubicBezTo>
                    <a:pt x="220" y="533"/>
                    <a:pt x="220" y="533"/>
                    <a:pt x="220" y="533"/>
                  </a:cubicBezTo>
                  <a:cubicBezTo>
                    <a:pt x="217" y="528"/>
                    <a:pt x="217" y="528"/>
                    <a:pt x="217" y="528"/>
                  </a:cubicBezTo>
                  <a:cubicBezTo>
                    <a:pt x="213" y="522"/>
                    <a:pt x="213" y="522"/>
                    <a:pt x="213" y="522"/>
                  </a:cubicBezTo>
                  <a:cubicBezTo>
                    <a:pt x="211" y="520"/>
                    <a:pt x="211" y="520"/>
                    <a:pt x="211" y="520"/>
                  </a:cubicBezTo>
                  <a:cubicBezTo>
                    <a:pt x="213" y="517"/>
                    <a:pt x="213" y="517"/>
                    <a:pt x="213" y="517"/>
                  </a:cubicBezTo>
                  <a:cubicBezTo>
                    <a:pt x="216" y="515"/>
                    <a:pt x="216" y="515"/>
                    <a:pt x="216" y="515"/>
                  </a:cubicBezTo>
                  <a:cubicBezTo>
                    <a:pt x="220" y="512"/>
                    <a:pt x="220" y="512"/>
                    <a:pt x="220" y="512"/>
                  </a:cubicBezTo>
                  <a:cubicBezTo>
                    <a:pt x="224" y="511"/>
                    <a:pt x="224" y="511"/>
                    <a:pt x="224" y="511"/>
                  </a:cubicBezTo>
                  <a:cubicBezTo>
                    <a:pt x="229" y="509"/>
                    <a:pt x="229" y="509"/>
                    <a:pt x="229" y="509"/>
                  </a:cubicBezTo>
                  <a:cubicBezTo>
                    <a:pt x="231" y="508"/>
                    <a:pt x="231" y="508"/>
                    <a:pt x="231" y="508"/>
                  </a:cubicBezTo>
                  <a:cubicBezTo>
                    <a:pt x="233" y="502"/>
                    <a:pt x="233" y="502"/>
                    <a:pt x="233" y="502"/>
                  </a:cubicBezTo>
                  <a:cubicBezTo>
                    <a:pt x="235" y="499"/>
                    <a:pt x="235" y="499"/>
                    <a:pt x="235" y="499"/>
                  </a:cubicBezTo>
                  <a:cubicBezTo>
                    <a:pt x="236" y="495"/>
                    <a:pt x="236" y="495"/>
                    <a:pt x="236" y="495"/>
                  </a:cubicBezTo>
                  <a:cubicBezTo>
                    <a:pt x="234" y="494"/>
                    <a:pt x="234" y="494"/>
                    <a:pt x="234" y="494"/>
                  </a:cubicBezTo>
                  <a:cubicBezTo>
                    <a:pt x="230" y="495"/>
                    <a:pt x="230" y="495"/>
                    <a:pt x="230" y="495"/>
                  </a:cubicBezTo>
                  <a:cubicBezTo>
                    <a:pt x="226" y="497"/>
                    <a:pt x="226" y="497"/>
                    <a:pt x="226" y="497"/>
                  </a:cubicBezTo>
                  <a:cubicBezTo>
                    <a:pt x="220" y="496"/>
                    <a:pt x="220" y="496"/>
                    <a:pt x="220" y="496"/>
                  </a:cubicBezTo>
                  <a:cubicBezTo>
                    <a:pt x="218" y="493"/>
                    <a:pt x="218" y="493"/>
                    <a:pt x="218" y="493"/>
                  </a:cubicBezTo>
                  <a:cubicBezTo>
                    <a:pt x="214" y="491"/>
                    <a:pt x="214" y="491"/>
                    <a:pt x="214" y="491"/>
                  </a:cubicBezTo>
                  <a:cubicBezTo>
                    <a:pt x="212" y="489"/>
                    <a:pt x="212" y="489"/>
                    <a:pt x="212" y="489"/>
                  </a:cubicBezTo>
                  <a:cubicBezTo>
                    <a:pt x="211" y="485"/>
                    <a:pt x="211" y="485"/>
                    <a:pt x="211" y="485"/>
                  </a:cubicBezTo>
                  <a:cubicBezTo>
                    <a:pt x="214" y="482"/>
                    <a:pt x="214" y="482"/>
                    <a:pt x="214" y="482"/>
                  </a:cubicBezTo>
                  <a:cubicBezTo>
                    <a:pt x="217" y="479"/>
                    <a:pt x="217" y="479"/>
                    <a:pt x="217" y="479"/>
                  </a:cubicBezTo>
                  <a:cubicBezTo>
                    <a:pt x="219" y="477"/>
                    <a:pt x="219" y="477"/>
                    <a:pt x="219" y="477"/>
                  </a:cubicBezTo>
                  <a:cubicBezTo>
                    <a:pt x="218" y="472"/>
                    <a:pt x="218" y="472"/>
                    <a:pt x="218" y="472"/>
                  </a:cubicBezTo>
                  <a:cubicBezTo>
                    <a:pt x="219" y="470"/>
                    <a:pt x="219" y="470"/>
                    <a:pt x="219" y="470"/>
                  </a:cubicBezTo>
                  <a:cubicBezTo>
                    <a:pt x="222" y="469"/>
                    <a:pt x="222" y="469"/>
                    <a:pt x="222" y="469"/>
                  </a:cubicBezTo>
                  <a:cubicBezTo>
                    <a:pt x="222" y="465"/>
                    <a:pt x="222" y="465"/>
                    <a:pt x="222" y="465"/>
                  </a:cubicBezTo>
                  <a:cubicBezTo>
                    <a:pt x="221" y="462"/>
                    <a:pt x="221" y="462"/>
                    <a:pt x="221" y="462"/>
                  </a:cubicBezTo>
                  <a:cubicBezTo>
                    <a:pt x="222" y="458"/>
                    <a:pt x="222" y="458"/>
                    <a:pt x="222" y="458"/>
                  </a:cubicBezTo>
                  <a:cubicBezTo>
                    <a:pt x="224" y="456"/>
                    <a:pt x="224" y="456"/>
                    <a:pt x="224" y="456"/>
                  </a:cubicBezTo>
                  <a:cubicBezTo>
                    <a:pt x="227" y="455"/>
                    <a:pt x="227" y="455"/>
                    <a:pt x="227" y="455"/>
                  </a:cubicBezTo>
                  <a:cubicBezTo>
                    <a:pt x="229" y="453"/>
                    <a:pt x="229" y="453"/>
                    <a:pt x="229" y="453"/>
                  </a:cubicBezTo>
                  <a:cubicBezTo>
                    <a:pt x="226" y="448"/>
                    <a:pt x="226" y="448"/>
                    <a:pt x="226" y="448"/>
                  </a:cubicBezTo>
                  <a:cubicBezTo>
                    <a:pt x="221" y="446"/>
                    <a:pt x="221" y="446"/>
                    <a:pt x="221" y="446"/>
                  </a:cubicBezTo>
                  <a:cubicBezTo>
                    <a:pt x="219" y="439"/>
                    <a:pt x="219" y="439"/>
                    <a:pt x="219" y="439"/>
                  </a:cubicBezTo>
                  <a:cubicBezTo>
                    <a:pt x="217" y="435"/>
                    <a:pt x="217" y="435"/>
                    <a:pt x="217" y="435"/>
                  </a:cubicBezTo>
                  <a:cubicBezTo>
                    <a:pt x="214" y="433"/>
                    <a:pt x="214" y="433"/>
                    <a:pt x="214" y="433"/>
                  </a:cubicBezTo>
                  <a:cubicBezTo>
                    <a:pt x="210" y="435"/>
                    <a:pt x="210" y="435"/>
                    <a:pt x="210" y="435"/>
                  </a:cubicBezTo>
                  <a:cubicBezTo>
                    <a:pt x="207" y="437"/>
                    <a:pt x="207" y="437"/>
                    <a:pt x="207" y="437"/>
                  </a:cubicBezTo>
                  <a:cubicBezTo>
                    <a:pt x="203" y="438"/>
                    <a:pt x="203" y="438"/>
                    <a:pt x="203" y="438"/>
                  </a:cubicBezTo>
                  <a:cubicBezTo>
                    <a:pt x="201" y="438"/>
                    <a:pt x="201" y="438"/>
                    <a:pt x="201" y="438"/>
                  </a:cubicBezTo>
                  <a:cubicBezTo>
                    <a:pt x="197" y="437"/>
                    <a:pt x="197" y="437"/>
                    <a:pt x="197" y="437"/>
                  </a:cubicBezTo>
                  <a:cubicBezTo>
                    <a:pt x="193" y="433"/>
                    <a:pt x="193" y="433"/>
                    <a:pt x="193" y="433"/>
                  </a:cubicBezTo>
                  <a:cubicBezTo>
                    <a:pt x="186" y="430"/>
                    <a:pt x="186" y="430"/>
                    <a:pt x="186" y="430"/>
                  </a:cubicBezTo>
                  <a:cubicBezTo>
                    <a:pt x="182" y="426"/>
                    <a:pt x="182" y="426"/>
                    <a:pt x="182" y="426"/>
                  </a:cubicBezTo>
                  <a:cubicBezTo>
                    <a:pt x="181" y="423"/>
                    <a:pt x="181" y="423"/>
                    <a:pt x="181" y="423"/>
                  </a:cubicBezTo>
                  <a:cubicBezTo>
                    <a:pt x="181" y="418"/>
                    <a:pt x="181" y="418"/>
                    <a:pt x="181" y="418"/>
                  </a:cubicBezTo>
                  <a:cubicBezTo>
                    <a:pt x="179" y="411"/>
                    <a:pt x="179" y="411"/>
                    <a:pt x="179" y="411"/>
                  </a:cubicBezTo>
                  <a:cubicBezTo>
                    <a:pt x="172" y="408"/>
                    <a:pt x="172" y="408"/>
                    <a:pt x="172" y="408"/>
                  </a:cubicBezTo>
                  <a:cubicBezTo>
                    <a:pt x="168" y="405"/>
                    <a:pt x="168" y="405"/>
                    <a:pt x="168" y="405"/>
                  </a:cubicBezTo>
                  <a:cubicBezTo>
                    <a:pt x="164" y="405"/>
                    <a:pt x="164" y="405"/>
                    <a:pt x="164" y="405"/>
                  </a:cubicBezTo>
                  <a:cubicBezTo>
                    <a:pt x="162" y="409"/>
                    <a:pt x="162" y="409"/>
                    <a:pt x="162" y="409"/>
                  </a:cubicBezTo>
                  <a:cubicBezTo>
                    <a:pt x="158" y="410"/>
                    <a:pt x="158" y="410"/>
                    <a:pt x="158" y="410"/>
                  </a:cubicBezTo>
                  <a:cubicBezTo>
                    <a:pt x="157" y="413"/>
                    <a:pt x="157" y="413"/>
                    <a:pt x="157" y="413"/>
                  </a:cubicBezTo>
                  <a:cubicBezTo>
                    <a:pt x="158" y="416"/>
                    <a:pt x="158" y="416"/>
                    <a:pt x="158" y="416"/>
                  </a:cubicBezTo>
                  <a:cubicBezTo>
                    <a:pt x="163" y="417"/>
                    <a:pt x="163" y="417"/>
                    <a:pt x="163" y="417"/>
                  </a:cubicBezTo>
                  <a:cubicBezTo>
                    <a:pt x="165" y="419"/>
                    <a:pt x="165" y="419"/>
                    <a:pt x="165" y="419"/>
                  </a:cubicBezTo>
                  <a:cubicBezTo>
                    <a:pt x="164" y="423"/>
                    <a:pt x="164" y="423"/>
                    <a:pt x="164" y="423"/>
                  </a:cubicBezTo>
                  <a:cubicBezTo>
                    <a:pt x="160" y="430"/>
                    <a:pt x="160" y="430"/>
                    <a:pt x="160" y="430"/>
                  </a:cubicBezTo>
                  <a:cubicBezTo>
                    <a:pt x="160" y="434"/>
                    <a:pt x="160" y="434"/>
                    <a:pt x="160" y="434"/>
                  </a:cubicBezTo>
                  <a:cubicBezTo>
                    <a:pt x="157" y="435"/>
                    <a:pt x="157" y="435"/>
                    <a:pt x="157" y="435"/>
                  </a:cubicBezTo>
                  <a:cubicBezTo>
                    <a:pt x="152" y="436"/>
                    <a:pt x="152" y="436"/>
                    <a:pt x="152" y="436"/>
                  </a:cubicBezTo>
                  <a:cubicBezTo>
                    <a:pt x="145" y="438"/>
                    <a:pt x="145" y="438"/>
                    <a:pt x="145" y="438"/>
                  </a:cubicBezTo>
                  <a:cubicBezTo>
                    <a:pt x="142" y="441"/>
                    <a:pt x="142" y="441"/>
                    <a:pt x="142" y="441"/>
                  </a:cubicBezTo>
                  <a:cubicBezTo>
                    <a:pt x="135" y="445"/>
                    <a:pt x="135" y="445"/>
                    <a:pt x="135" y="445"/>
                  </a:cubicBezTo>
                  <a:cubicBezTo>
                    <a:pt x="130" y="449"/>
                    <a:pt x="130" y="449"/>
                    <a:pt x="130" y="449"/>
                  </a:cubicBezTo>
                  <a:cubicBezTo>
                    <a:pt x="124" y="454"/>
                    <a:pt x="124" y="454"/>
                    <a:pt x="124" y="454"/>
                  </a:cubicBezTo>
                  <a:cubicBezTo>
                    <a:pt x="117" y="457"/>
                    <a:pt x="117" y="457"/>
                    <a:pt x="117" y="457"/>
                  </a:cubicBezTo>
                  <a:cubicBezTo>
                    <a:pt x="110" y="458"/>
                    <a:pt x="110" y="458"/>
                    <a:pt x="110" y="458"/>
                  </a:cubicBezTo>
                  <a:cubicBezTo>
                    <a:pt x="108" y="461"/>
                    <a:pt x="108" y="461"/>
                    <a:pt x="108" y="461"/>
                  </a:cubicBezTo>
                  <a:cubicBezTo>
                    <a:pt x="105" y="464"/>
                    <a:pt x="105" y="464"/>
                    <a:pt x="105" y="464"/>
                  </a:cubicBezTo>
                  <a:cubicBezTo>
                    <a:pt x="102" y="466"/>
                    <a:pt x="102" y="466"/>
                    <a:pt x="102" y="466"/>
                  </a:cubicBezTo>
                  <a:cubicBezTo>
                    <a:pt x="97" y="465"/>
                    <a:pt x="97" y="465"/>
                    <a:pt x="97" y="465"/>
                  </a:cubicBezTo>
                  <a:cubicBezTo>
                    <a:pt x="91" y="462"/>
                    <a:pt x="91" y="462"/>
                    <a:pt x="91" y="462"/>
                  </a:cubicBezTo>
                  <a:cubicBezTo>
                    <a:pt x="85" y="461"/>
                    <a:pt x="85" y="461"/>
                    <a:pt x="85" y="461"/>
                  </a:cubicBezTo>
                  <a:cubicBezTo>
                    <a:pt x="82" y="461"/>
                    <a:pt x="82" y="461"/>
                    <a:pt x="82" y="461"/>
                  </a:cubicBezTo>
                  <a:cubicBezTo>
                    <a:pt x="78" y="463"/>
                    <a:pt x="78" y="463"/>
                    <a:pt x="78" y="463"/>
                  </a:cubicBezTo>
                  <a:cubicBezTo>
                    <a:pt x="74" y="466"/>
                    <a:pt x="74" y="466"/>
                    <a:pt x="74" y="466"/>
                  </a:cubicBezTo>
                  <a:cubicBezTo>
                    <a:pt x="70" y="468"/>
                    <a:pt x="70" y="468"/>
                    <a:pt x="70" y="468"/>
                  </a:cubicBezTo>
                  <a:cubicBezTo>
                    <a:pt x="64" y="467"/>
                    <a:pt x="64" y="467"/>
                    <a:pt x="64" y="467"/>
                  </a:cubicBezTo>
                  <a:cubicBezTo>
                    <a:pt x="64" y="467"/>
                    <a:pt x="64" y="467"/>
                    <a:pt x="64" y="467"/>
                  </a:cubicBezTo>
                  <a:cubicBezTo>
                    <a:pt x="64" y="466"/>
                    <a:pt x="61" y="464"/>
                    <a:pt x="60" y="463"/>
                  </a:cubicBezTo>
                  <a:cubicBezTo>
                    <a:pt x="59" y="462"/>
                    <a:pt x="57" y="459"/>
                    <a:pt x="57" y="458"/>
                  </a:cubicBezTo>
                  <a:cubicBezTo>
                    <a:pt x="57" y="456"/>
                    <a:pt x="57" y="452"/>
                    <a:pt x="57" y="450"/>
                  </a:cubicBezTo>
                  <a:cubicBezTo>
                    <a:pt x="58" y="448"/>
                    <a:pt x="60" y="444"/>
                    <a:pt x="61" y="441"/>
                  </a:cubicBezTo>
                  <a:cubicBezTo>
                    <a:pt x="62" y="439"/>
                    <a:pt x="64" y="436"/>
                    <a:pt x="65" y="434"/>
                  </a:cubicBezTo>
                  <a:cubicBezTo>
                    <a:pt x="66" y="433"/>
                    <a:pt x="67" y="429"/>
                    <a:pt x="67" y="428"/>
                  </a:cubicBezTo>
                  <a:cubicBezTo>
                    <a:pt x="67" y="425"/>
                    <a:pt x="64" y="421"/>
                    <a:pt x="63" y="419"/>
                  </a:cubicBezTo>
                  <a:cubicBezTo>
                    <a:pt x="62" y="417"/>
                    <a:pt x="60" y="412"/>
                    <a:pt x="58" y="410"/>
                  </a:cubicBezTo>
                  <a:cubicBezTo>
                    <a:pt x="58" y="409"/>
                    <a:pt x="56" y="406"/>
                    <a:pt x="55" y="405"/>
                  </a:cubicBezTo>
                  <a:cubicBezTo>
                    <a:pt x="54" y="404"/>
                    <a:pt x="51" y="403"/>
                    <a:pt x="50" y="404"/>
                  </a:cubicBezTo>
                  <a:cubicBezTo>
                    <a:pt x="49" y="404"/>
                    <a:pt x="48" y="407"/>
                    <a:pt x="47" y="408"/>
                  </a:cubicBezTo>
                  <a:cubicBezTo>
                    <a:pt x="46" y="409"/>
                    <a:pt x="44" y="411"/>
                    <a:pt x="42" y="411"/>
                  </a:cubicBezTo>
                  <a:cubicBezTo>
                    <a:pt x="41" y="411"/>
                    <a:pt x="38" y="410"/>
                    <a:pt x="37" y="409"/>
                  </a:cubicBezTo>
                  <a:cubicBezTo>
                    <a:pt x="36" y="409"/>
                    <a:pt x="33" y="407"/>
                    <a:pt x="32" y="406"/>
                  </a:cubicBezTo>
                  <a:cubicBezTo>
                    <a:pt x="30" y="405"/>
                    <a:pt x="26" y="403"/>
                    <a:pt x="24" y="403"/>
                  </a:cubicBezTo>
                  <a:cubicBezTo>
                    <a:pt x="23" y="402"/>
                    <a:pt x="19" y="402"/>
                    <a:pt x="17" y="402"/>
                  </a:cubicBezTo>
                  <a:cubicBezTo>
                    <a:pt x="16" y="402"/>
                    <a:pt x="12" y="403"/>
                    <a:pt x="11" y="403"/>
                  </a:cubicBezTo>
                  <a:cubicBezTo>
                    <a:pt x="9" y="402"/>
                    <a:pt x="5" y="398"/>
                    <a:pt x="4" y="396"/>
                  </a:cubicBezTo>
                  <a:cubicBezTo>
                    <a:pt x="3" y="395"/>
                    <a:pt x="1" y="392"/>
                    <a:pt x="1" y="390"/>
                  </a:cubicBezTo>
                  <a:cubicBezTo>
                    <a:pt x="0" y="387"/>
                    <a:pt x="0" y="381"/>
                    <a:pt x="1" y="378"/>
                  </a:cubicBezTo>
                  <a:cubicBezTo>
                    <a:pt x="2" y="377"/>
                    <a:pt x="3" y="373"/>
                    <a:pt x="5" y="372"/>
                  </a:cubicBezTo>
                  <a:cubicBezTo>
                    <a:pt x="6" y="372"/>
                    <a:pt x="9" y="373"/>
                    <a:pt x="10" y="372"/>
                  </a:cubicBezTo>
                  <a:cubicBezTo>
                    <a:pt x="11" y="372"/>
                    <a:pt x="13" y="372"/>
                    <a:pt x="13" y="371"/>
                  </a:cubicBezTo>
                  <a:cubicBezTo>
                    <a:pt x="14" y="369"/>
                    <a:pt x="11" y="367"/>
                    <a:pt x="10" y="365"/>
                  </a:cubicBezTo>
                  <a:cubicBezTo>
                    <a:pt x="9" y="363"/>
                    <a:pt x="7" y="360"/>
                    <a:pt x="7" y="358"/>
                  </a:cubicBezTo>
                  <a:cubicBezTo>
                    <a:pt x="6" y="357"/>
                    <a:pt x="8" y="354"/>
                    <a:pt x="8" y="352"/>
                  </a:cubicBezTo>
                  <a:cubicBezTo>
                    <a:pt x="10" y="351"/>
                    <a:pt x="13" y="348"/>
                    <a:pt x="15" y="347"/>
                  </a:cubicBezTo>
                  <a:cubicBezTo>
                    <a:pt x="18" y="346"/>
                    <a:pt x="22" y="347"/>
                    <a:pt x="24" y="348"/>
                  </a:cubicBezTo>
                  <a:cubicBezTo>
                    <a:pt x="29" y="348"/>
                    <a:pt x="37" y="350"/>
                    <a:pt x="42" y="351"/>
                  </a:cubicBezTo>
                  <a:cubicBezTo>
                    <a:pt x="45" y="351"/>
                    <a:pt x="50" y="353"/>
                    <a:pt x="53" y="354"/>
                  </a:cubicBezTo>
                  <a:cubicBezTo>
                    <a:pt x="55" y="354"/>
                    <a:pt x="60" y="355"/>
                    <a:pt x="62" y="355"/>
                  </a:cubicBezTo>
                  <a:cubicBezTo>
                    <a:pt x="63" y="354"/>
                    <a:pt x="66" y="352"/>
                    <a:pt x="67" y="351"/>
                  </a:cubicBezTo>
                  <a:cubicBezTo>
                    <a:pt x="68" y="349"/>
                    <a:pt x="69" y="345"/>
                    <a:pt x="69" y="342"/>
                  </a:cubicBezTo>
                  <a:cubicBezTo>
                    <a:pt x="70" y="339"/>
                    <a:pt x="69" y="333"/>
                    <a:pt x="70" y="329"/>
                  </a:cubicBezTo>
                  <a:cubicBezTo>
                    <a:pt x="70" y="325"/>
                    <a:pt x="72" y="318"/>
                    <a:pt x="73" y="314"/>
                  </a:cubicBezTo>
                  <a:cubicBezTo>
                    <a:pt x="73" y="310"/>
                    <a:pt x="73" y="303"/>
                    <a:pt x="74" y="300"/>
                  </a:cubicBezTo>
                  <a:cubicBezTo>
                    <a:pt x="75" y="298"/>
                    <a:pt x="76" y="294"/>
                    <a:pt x="77" y="292"/>
                  </a:cubicBezTo>
                  <a:cubicBezTo>
                    <a:pt x="79" y="290"/>
                    <a:pt x="83" y="286"/>
                    <a:pt x="84" y="283"/>
                  </a:cubicBezTo>
                  <a:cubicBezTo>
                    <a:pt x="87" y="280"/>
                    <a:pt x="90" y="273"/>
                    <a:pt x="92" y="269"/>
                  </a:cubicBezTo>
                  <a:cubicBezTo>
                    <a:pt x="94" y="266"/>
                    <a:pt x="97" y="260"/>
                    <a:pt x="99" y="256"/>
                  </a:cubicBezTo>
                  <a:cubicBezTo>
                    <a:pt x="99" y="254"/>
                    <a:pt x="101" y="249"/>
                    <a:pt x="101" y="246"/>
                  </a:cubicBezTo>
                  <a:cubicBezTo>
                    <a:pt x="101" y="243"/>
                    <a:pt x="100" y="236"/>
                    <a:pt x="100" y="232"/>
                  </a:cubicBezTo>
                  <a:cubicBezTo>
                    <a:pt x="99" y="229"/>
                    <a:pt x="98" y="222"/>
                    <a:pt x="98" y="218"/>
                  </a:cubicBezTo>
                  <a:cubicBezTo>
                    <a:pt x="98" y="215"/>
                    <a:pt x="98" y="209"/>
                    <a:pt x="99" y="207"/>
                  </a:cubicBezTo>
                  <a:cubicBezTo>
                    <a:pt x="99" y="205"/>
                    <a:pt x="100" y="203"/>
                    <a:pt x="101" y="202"/>
                  </a:cubicBezTo>
                  <a:cubicBezTo>
                    <a:pt x="102" y="200"/>
                    <a:pt x="104" y="196"/>
                    <a:pt x="104" y="194"/>
                  </a:cubicBezTo>
                  <a:cubicBezTo>
                    <a:pt x="104" y="192"/>
                    <a:pt x="104" y="189"/>
                    <a:pt x="104" y="187"/>
                  </a:cubicBezTo>
                  <a:cubicBezTo>
                    <a:pt x="103" y="185"/>
                    <a:pt x="102" y="181"/>
                    <a:pt x="102" y="179"/>
                  </a:cubicBezTo>
                  <a:cubicBezTo>
                    <a:pt x="102" y="178"/>
                    <a:pt x="105" y="176"/>
                    <a:pt x="105" y="175"/>
                  </a:cubicBezTo>
                  <a:cubicBezTo>
                    <a:pt x="106" y="173"/>
                    <a:pt x="108" y="171"/>
                    <a:pt x="109" y="169"/>
                  </a:cubicBezTo>
                  <a:cubicBezTo>
                    <a:pt x="109" y="167"/>
                    <a:pt x="110" y="162"/>
                    <a:pt x="110" y="160"/>
                  </a:cubicBezTo>
                  <a:cubicBezTo>
                    <a:pt x="109" y="159"/>
                    <a:pt x="107" y="157"/>
                    <a:pt x="106" y="156"/>
                  </a:cubicBezTo>
                  <a:cubicBezTo>
                    <a:pt x="104" y="155"/>
                    <a:pt x="101" y="153"/>
                    <a:pt x="99" y="153"/>
                  </a:cubicBezTo>
                  <a:cubicBezTo>
                    <a:pt x="97" y="152"/>
                    <a:pt x="93" y="152"/>
                    <a:pt x="90" y="152"/>
                  </a:cubicBezTo>
                  <a:cubicBezTo>
                    <a:pt x="88" y="152"/>
                    <a:pt x="84" y="153"/>
                    <a:pt x="82" y="152"/>
                  </a:cubicBezTo>
                  <a:cubicBezTo>
                    <a:pt x="80" y="152"/>
                    <a:pt x="76" y="152"/>
                    <a:pt x="74" y="152"/>
                  </a:cubicBezTo>
                  <a:cubicBezTo>
                    <a:pt x="73" y="151"/>
                    <a:pt x="70" y="151"/>
                    <a:pt x="69" y="150"/>
                  </a:cubicBezTo>
                  <a:cubicBezTo>
                    <a:pt x="68" y="149"/>
                    <a:pt x="69" y="146"/>
                    <a:pt x="69" y="145"/>
                  </a:cubicBezTo>
                  <a:cubicBezTo>
                    <a:pt x="69" y="143"/>
                    <a:pt x="71" y="141"/>
                    <a:pt x="71" y="139"/>
                  </a:cubicBezTo>
                  <a:cubicBezTo>
                    <a:pt x="71" y="137"/>
                    <a:pt x="71" y="133"/>
                    <a:pt x="72" y="132"/>
                  </a:cubicBezTo>
                  <a:cubicBezTo>
                    <a:pt x="72" y="130"/>
                    <a:pt x="73" y="127"/>
                    <a:pt x="73" y="125"/>
                  </a:cubicBezTo>
                  <a:cubicBezTo>
                    <a:pt x="73" y="124"/>
                    <a:pt x="72" y="122"/>
                    <a:pt x="73" y="121"/>
                  </a:cubicBezTo>
                  <a:cubicBezTo>
                    <a:pt x="73" y="119"/>
                    <a:pt x="74" y="116"/>
                    <a:pt x="75" y="114"/>
                  </a:cubicBezTo>
                  <a:cubicBezTo>
                    <a:pt x="75" y="113"/>
                    <a:pt x="77" y="110"/>
                    <a:pt x="77" y="109"/>
                  </a:cubicBezTo>
                  <a:cubicBezTo>
                    <a:pt x="77" y="108"/>
                    <a:pt x="77" y="105"/>
                    <a:pt x="76" y="104"/>
                  </a:cubicBezTo>
                  <a:cubicBezTo>
                    <a:pt x="76" y="103"/>
                    <a:pt x="74" y="101"/>
                    <a:pt x="74" y="100"/>
                  </a:cubicBezTo>
                  <a:cubicBezTo>
                    <a:pt x="74" y="99"/>
                    <a:pt x="73" y="97"/>
                    <a:pt x="73" y="96"/>
                  </a:cubicBezTo>
                  <a:cubicBezTo>
                    <a:pt x="74" y="95"/>
                    <a:pt x="76" y="96"/>
                    <a:pt x="77" y="96"/>
                  </a:cubicBezTo>
                  <a:cubicBezTo>
                    <a:pt x="78" y="96"/>
                    <a:pt x="79" y="97"/>
                    <a:pt x="80" y="97"/>
                  </a:cubicBezTo>
                  <a:cubicBezTo>
                    <a:pt x="80" y="97"/>
                    <a:pt x="81" y="95"/>
                    <a:pt x="81" y="95"/>
                  </a:cubicBezTo>
                  <a:cubicBezTo>
                    <a:pt x="82" y="95"/>
                    <a:pt x="83" y="96"/>
                    <a:pt x="83" y="96"/>
                  </a:cubicBezTo>
                  <a:cubicBezTo>
                    <a:pt x="84" y="97"/>
                    <a:pt x="84" y="100"/>
                    <a:pt x="85" y="101"/>
                  </a:cubicBezTo>
                  <a:cubicBezTo>
                    <a:pt x="86" y="102"/>
                    <a:pt x="87" y="104"/>
                    <a:pt x="88" y="104"/>
                  </a:cubicBezTo>
                  <a:cubicBezTo>
                    <a:pt x="89" y="104"/>
                    <a:pt x="90" y="103"/>
                    <a:pt x="91" y="102"/>
                  </a:cubicBezTo>
                  <a:cubicBezTo>
                    <a:pt x="91" y="102"/>
                    <a:pt x="90" y="100"/>
                    <a:pt x="90" y="100"/>
                  </a:cubicBezTo>
                  <a:cubicBezTo>
                    <a:pt x="89" y="99"/>
                    <a:pt x="88" y="98"/>
                    <a:pt x="88" y="97"/>
                  </a:cubicBezTo>
                  <a:cubicBezTo>
                    <a:pt x="88" y="96"/>
                    <a:pt x="90" y="96"/>
                    <a:pt x="90" y="96"/>
                  </a:cubicBezTo>
                  <a:cubicBezTo>
                    <a:pt x="91" y="96"/>
                    <a:pt x="93" y="96"/>
                    <a:pt x="93" y="95"/>
                  </a:cubicBezTo>
                  <a:cubicBezTo>
                    <a:pt x="94" y="94"/>
                    <a:pt x="93" y="92"/>
                    <a:pt x="93" y="91"/>
                  </a:cubicBezTo>
                  <a:cubicBezTo>
                    <a:pt x="93" y="90"/>
                    <a:pt x="90" y="89"/>
                    <a:pt x="90" y="88"/>
                  </a:cubicBezTo>
                  <a:cubicBezTo>
                    <a:pt x="89" y="87"/>
                    <a:pt x="88" y="85"/>
                    <a:pt x="88" y="83"/>
                  </a:cubicBezTo>
                  <a:cubicBezTo>
                    <a:pt x="89" y="82"/>
                    <a:pt x="91" y="80"/>
                    <a:pt x="92" y="79"/>
                  </a:cubicBezTo>
                  <a:cubicBezTo>
                    <a:pt x="93" y="78"/>
                    <a:pt x="95" y="76"/>
                    <a:pt x="96" y="75"/>
                  </a:cubicBezTo>
                  <a:cubicBezTo>
                    <a:pt x="97" y="74"/>
                    <a:pt x="98" y="71"/>
                    <a:pt x="99" y="70"/>
                  </a:cubicBezTo>
                  <a:cubicBezTo>
                    <a:pt x="100" y="69"/>
                    <a:pt x="102" y="67"/>
                    <a:pt x="103" y="66"/>
                  </a:cubicBezTo>
                  <a:cubicBezTo>
                    <a:pt x="104" y="65"/>
                    <a:pt x="105" y="64"/>
                    <a:pt x="106" y="64"/>
                  </a:cubicBezTo>
                  <a:cubicBezTo>
                    <a:pt x="107" y="63"/>
                    <a:pt x="109" y="62"/>
                    <a:pt x="110" y="61"/>
                  </a:cubicBezTo>
                  <a:cubicBezTo>
                    <a:pt x="113" y="60"/>
                    <a:pt x="118" y="58"/>
                    <a:pt x="120" y="56"/>
                  </a:cubicBezTo>
                  <a:cubicBezTo>
                    <a:pt x="121" y="55"/>
                    <a:pt x="124" y="52"/>
                    <a:pt x="126" y="51"/>
                  </a:cubicBezTo>
                  <a:cubicBezTo>
                    <a:pt x="128" y="50"/>
                    <a:pt x="133" y="52"/>
                    <a:pt x="135" y="53"/>
                  </a:cubicBezTo>
                  <a:cubicBezTo>
                    <a:pt x="137" y="53"/>
                    <a:pt x="141" y="54"/>
                    <a:pt x="143" y="54"/>
                  </a:cubicBezTo>
                  <a:cubicBezTo>
                    <a:pt x="146" y="55"/>
                    <a:pt x="152" y="54"/>
                    <a:pt x="155" y="55"/>
                  </a:cubicBezTo>
                  <a:cubicBezTo>
                    <a:pt x="157" y="55"/>
                    <a:pt x="161" y="57"/>
                    <a:pt x="164" y="58"/>
                  </a:cubicBezTo>
                  <a:cubicBezTo>
                    <a:pt x="167" y="58"/>
                    <a:pt x="173" y="57"/>
                    <a:pt x="176" y="56"/>
                  </a:cubicBezTo>
                  <a:cubicBezTo>
                    <a:pt x="177" y="56"/>
                    <a:pt x="181" y="55"/>
                    <a:pt x="183" y="55"/>
                  </a:cubicBezTo>
                  <a:cubicBezTo>
                    <a:pt x="184" y="54"/>
                    <a:pt x="187" y="51"/>
                    <a:pt x="189" y="51"/>
                  </a:cubicBezTo>
                  <a:cubicBezTo>
                    <a:pt x="191" y="50"/>
                    <a:pt x="196" y="51"/>
                    <a:pt x="198" y="51"/>
                  </a:cubicBezTo>
                  <a:cubicBezTo>
                    <a:pt x="201" y="51"/>
                    <a:pt x="208" y="52"/>
                    <a:pt x="211" y="52"/>
                  </a:cubicBezTo>
                  <a:cubicBezTo>
                    <a:pt x="214" y="52"/>
                    <a:pt x="219" y="49"/>
                    <a:pt x="222" y="48"/>
                  </a:cubicBezTo>
                  <a:cubicBezTo>
                    <a:pt x="224" y="47"/>
                    <a:pt x="228" y="45"/>
                    <a:pt x="231" y="45"/>
                  </a:cubicBezTo>
                  <a:cubicBezTo>
                    <a:pt x="232" y="45"/>
                    <a:pt x="235" y="45"/>
                    <a:pt x="237" y="46"/>
                  </a:cubicBezTo>
                  <a:cubicBezTo>
                    <a:pt x="239" y="46"/>
                    <a:pt x="244" y="47"/>
                    <a:pt x="246" y="48"/>
                  </a:cubicBezTo>
                  <a:cubicBezTo>
                    <a:pt x="247" y="48"/>
                    <a:pt x="250" y="48"/>
                    <a:pt x="252" y="49"/>
                  </a:cubicBezTo>
                  <a:cubicBezTo>
                    <a:pt x="253" y="50"/>
                    <a:pt x="254" y="53"/>
                    <a:pt x="254" y="54"/>
                  </a:cubicBezTo>
                  <a:cubicBezTo>
                    <a:pt x="255" y="57"/>
                    <a:pt x="253" y="63"/>
                    <a:pt x="254" y="66"/>
                  </a:cubicBezTo>
                  <a:cubicBezTo>
                    <a:pt x="254" y="67"/>
                    <a:pt x="256" y="70"/>
                    <a:pt x="258" y="71"/>
                  </a:cubicBezTo>
                  <a:cubicBezTo>
                    <a:pt x="259" y="72"/>
                    <a:pt x="262" y="72"/>
                    <a:pt x="263" y="74"/>
                  </a:cubicBezTo>
                  <a:cubicBezTo>
                    <a:pt x="264" y="75"/>
                    <a:pt x="265" y="79"/>
                    <a:pt x="266" y="81"/>
                  </a:cubicBezTo>
                  <a:cubicBezTo>
                    <a:pt x="267" y="83"/>
                    <a:pt x="271" y="86"/>
                    <a:pt x="272" y="89"/>
                  </a:cubicBezTo>
                  <a:cubicBezTo>
                    <a:pt x="274" y="91"/>
                    <a:pt x="277" y="98"/>
                    <a:pt x="276" y="101"/>
                  </a:cubicBezTo>
                  <a:cubicBezTo>
                    <a:pt x="275" y="103"/>
                    <a:pt x="272" y="105"/>
                    <a:pt x="270" y="106"/>
                  </a:cubicBezTo>
                  <a:cubicBezTo>
                    <a:pt x="268" y="108"/>
                    <a:pt x="263" y="109"/>
                    <a:pt x="261" y="111"/>
                  </a:cubicBezTo>
                  <a:cubicBezTo>
                    <a:pt x="259" y="112"/>
                    <a:pt x="257" y="115"/>
                    <a:pt x="257" y="117"/>
                  </a:cubicBezTo>
                  <a:cubicBezTo>
                    <a:pt x="256" y="119"/>
                    <a:pt x="257" y="123"/>
                    <a:pt x="258" y="124"/>
                  </a:cubicBezTo>
                  <a:cubicBezTo>
                    <a:pt x="259" y="125"/>
                    <a:pt x="262" y="126"/>
                    <a:pt x="264" y="126"/>
                  </a:cubicBezTo>
                  <a:cubicBezTo>
                    <a:pt x="265" y="126"/>
                    <a:pt x="267" y="124"/>
                    <a:pt x="268" y="124"/>
                  </a:cubicBezTo>
                  <a:cubicBezTo>
                    <a:pt x="270" y="125"/>
                    <a:pt x="272" y="128"/>
                    <a:pt x="273" y="129"/>
                  </a:cubicBezTo>
                  <a:cubicBezTo>
                    <a:pt x="274" y="131"/>
                    <a:pt x="277" y="135"/>
                    <a:pt x="278" y="136"/>
                  </a:cubicBezTo>
                  <a:cubicBezTo>
                    <a:pt x="279" y="138"/>
                    <a:pt x="282" y="141"/>
                    <a:pt x="284" y="142"/>
                  </a:cubicBezTo>
                  <a:cubicBezTo>
                    <a:pt x="285" y="142"/>
                    <a:pt x="288" y="142"/>
                    <a:pt x="289" y="141"/>
                  </a:cubicBezTo>
                  <a:cubicBezTo>
                    <a:pt x="291" y="140"/>
                    <a:pt x="293" y="136"/>
                    <a:pt x="294" y="135"/>
                  </a:cubicBezTo>
                  <a:cubicBezTo>
                    <a:pt x="295" y="133"/>
                    <a:pt x="297" y="128"/>
                    <a:pt x="298" y="126"/>
                  </a:cubicBezTo>
                  <a:cubicBezTo>
                    <a:pt x="298" y="123"/>
                    <a:pt x="299" y="118"/>
                    <a:pt x="299" y="116"/>
                  </a:cubicBezTo>
                  <a:cubicBezTo>
                    <a:pt x="300" y="114"/>
                    <a:pt x="301" y="111"/>
                    <a:pt x="301" y="110"/>
                  </a:cubicBezTo>
                  <a:cubicBezTo>
                    <a:pt x="301" y="109"/>
                    <a:pt x="300" y="106"/>
                    <a:pt x="299" y="106"/>
                  </a:cubicBezTo>
                  <a:cubicBezTo>
                    <a:pt x="298" y="105"/>
                    <a:pt x="294" y="107"/>
                    <a:pt x="293" y="108"/>
                  </a:cubicBezTo>
                  <a:cubicBezTo>
                    <a:pt x="291" y="108"/>
                    <a:pt x="289" y="111"/>
                    <a:pt x="288" y="110"/>
                  </a:cubicBezTo>
                  <a:cubicBezTo>
                    <a:pt x="286" y="110"/>
                    <a:pt x="285" y="106"/>
                    <a:pt x="284" y="104"/>
                  </a:cubicBezTo>
                  <a:cubicBezTo>
                    <a:pt x="284" y="102"/>
                    <a:pt x="284" y="98"/>
                    <a:pt x="284" y="96"/>
                  </a:cubicBezTo>
                  <a:cubicBezTo>
                    <a:pt x="284" y="94"/>
                    <a:pt x="286" y="89"/>
                    <a:pt x="287" y="87"/>
                  </a:cubicBezTo>
                  <a:cubicBezTo>
                    <a:pt x="288" y="85"/>
                    <a:pt x="290" y="82"/>
                    <a:pt x="292" y="81"/>
                  </a:cubicBezTo>
                  <a:cubicBezTo>
                    <a:pt x="293" y="80"/>
                    <a:pt x="297" y="79"/>
                    <a:pt x="299" y="79"/>
                  </a:cubicBezTo>
                  <a:cubicBezTo>
                    <a:pt x="301" y="79"/>
                    <a:pt x="305" y="81"/>
                    <a:pt x="306" y="82"/>
                  </a:cubicBezTo>
                  <a:cubicBezTo>
                    <a:pt x="308" y="83"/>
                    <a:pt x="310" y="87"/>
                    <a:pt x="311" y="89"/>
                  </a:cubicBezTo>
                  <a:cubicBezTo>
                    <a:pt x="312" y="91"/>
                    <a:pt x="315" y="94"/>
                    <a:pt x="317" y="95"/>
                  </a:cubicBezTo>
                  <a:cubicBezTo>
                    <a:pt x="318" y="96"/>
                    <a:pt x="320" y="96"/>
                    <a:pt x="321" y="96"/>
                  </a:cubicBezTo>
                  <a:cubicBezTo>
                    <a:pt x="323" y="96"/>
                    <a:pt x="326" y="96"/>
                    <a:pt x="327" y="96"/>
                  </a:cubicBezTo>
                  <a:cubicBezTo>
                    <a:pt x="329" y="96"/>
                    <a:pt x="332" y="97"/>
                    <a:pt x="333" y="98"/>
                  </a:cubicBezTo>
                  <a:cubicBezTo>
                    <a:pt x="335" y="98"/>
                    <a:pt x="337" y="101"/>
                    <a:pt x="337" y="103"/>
                  </a:cubicBezTo>
                  <a:cubicBezTo>
                    <a:pt x="338" y="104"/>
                    <a:pt x="336" y="107"/>
                    <a:pt x="335" y="109"/>
                  </a:cubicBezTo>
                  <a:cubicBezTo>
                    <a:pt x="334" y="110"/>
                    <a:pt x="331" y="113"/>
                    <a:pt x="330" y="115"/>
                  </a:cubicBezTo>
                  <a:cubicBezTo>
                    <a:pt x="329" y="116"/>
                    <a:pt x="327" y="120"/>
                    <a:pt x="326" y="122"/>
                  </a:cubicBezTo>
                  <a:cubicBezTo>
                    <a:pt x="326" y="124"/>
                    <a:pt x="325" y="129"/>
                    <a:pt x="325" y="132"/>
                  </a:cubicBezTo>
                  <a:cubicBezTo>
                    <a:pt x="325" y="134"/>
                    <a:pt x="325" y="138"/>
                    <a:pt x="326" y="139"/>
                  </a:cubicBezTo>
                  <a:cubicBezTo>
                    <a:pt x="327" y="140"/>
                    <a:pt x="330" y="141"/>
                    <a:pt x="332" y="141"/>
                  </a:cubicBezTo>
                  <a:cubicBezTo>
                    <a:pt x="333" y="140"/>
                    <a:pt x="334" y="139"/>
                    <a:pt x="335" y="138"/>
                  </a:cubicBezTo>
                  <a:cubicBezTo>
                    <a:pt x="335" y="136"/>
                    <a:pt x="335" y="132"/>
                    <a:pt x="335" y="130"/>
                  </a:cubicBezTo>
                  <a:cubicBezTo>
                    <a:pt x="335" y="129"/>
                    <a:pt x="334" y="126"/>
                    <a:pt x="334" y="124"/>
                  </a:cubicBezTo>
                  <a:cubicBezTo>
                    <a:pt x="334" y="122"/>
                    <a:pt x="335" y="119"/>
                    <a:pt x="336" y="117"/>
                  </a:cubicBezTo>
                  <a:cubicBezTo>
                    <a:pt x="337" y="116"/>
                    <a:pt x="341" y="114"/>
                    <a:pt x="342" y="113"/>
                  </a:cubicBezTo>
                  <a:cubicBezTo>
                    <a:pt x="343" y="112"/>
                    <a:pt x="345" y="109"/>
                    <a:pt x="345" y="107"/>
                  </a:cubicBezTo>
                  <a:cubicBezTo>
                    <a:pt x="346" y="105"/>
                    <a:pt x="346" y="100"/>
                    <a:pt x="345" y="98"/>
                  </a:cubicBezTo>
                  <a:cubicBezTo>
                    <a:pt x="345" y="96"/>
                    <a:pt x="343" y="93"/>
                    <a:pt x="342" y="91"/>
                  </a:cubicBezTo>
                  <a:cubicBezTo>
                    <a:pt x="341" y="88"/>
                    <a:pt x="338" y="83"/>
                    <a:pt x="337" y="80"/>
                  </a:cubicBezTo>
                  <a:cubicBezTo>
                    <a:pt x="336" y="78"/>
                    <a:pt x="332" y="73"/>
                    <a:pt x="331" y="70"/>
                  </a:cubicBezTo>
                  <a:cubicBezTo>
                    <a:pt x="330" y="68"/>
                    <a:pt x="330" y="64"/>
                    <a:pt x="330" y="62"/>
                  </a:cubicBezTo>
                  <a:cubicBezTo>
                    <a:pt x="330" y="60"/>
                    <a:pt x="330" y="56"/>
                    <a:pt x="331" y="54"/>
                  </a:cubicBezTo>
                  <a:cubicBezTo>
                    <a:pt x="331" y="51"/>
                    <a:pt x="333" y="46"/>
                    <a:pt x="334" y="44"/>
                  </a:cubicBezTo>
                  <a:cubicBezTo>
                    <a:pt x="335" y="42"/>
                    <a:pt x="336" y="40"/>
                    <a:pt x="337" y="39"/>
                  </a:cubicBezTo>
                  <a:cubicBezTo>
                    <a:pt x="337" y="37"/>
                    <a:pt x="338" y="33"/>
                    <a:pt x="338" y="31"/>
                  </a:cubicBezTo>
                  <a:cubicBezTo>
                    <a:pt x="339" y="28"/>
                    <a:pt x="340" y="21"/>
                    <a:pt x="342" y="18"/>
                  </a:cubicBezTo>
                  <a:cubicBezTo>
                    <a:pt x="343" y="16"/>
                    <a:pt x="346" y="11"/>
                    <a:pt x="347" y="9"/>
                  </a:cubicBezTo>
                  <a:cubicBezTo>
                    <a:pt x="349" y="8"/>
                    <a:pt x="352" y="5"/>
                    <a:pt x="353" y="4"/>
                  </a:cubicBezTo>
                  <a:cubicBezTo>
                    <a:pt x="355" y="3"/>
                    <a:pt x="358" y="1"/>
                    <a:pt x="360" y="0"/>
                  </a:cubicBezTo>
                  <a:cubicBezTo>
                    <a:pt x="362" y="0"/>
                    <a:pt x="365" y="0"/>
                    <a:pt x="366" y="0"/>
                  </a:cubicBezTo>
                  <a:cubicBezTo>
                    <a:pt x="368" y="1"/>
                    <a:pt x="369" y="6"/>
                    <a:pt x="370" y="8"/>
                  </a:cubicBezTo>
                  <a:cubicBezTo>
                    <a:pt x="371" y="10"/>
                    <a:pt x="373" y="13"/>
                    <a:pt x="375" y="14"/>
                  </a:cubicBezTo>
                  <a:cubicBezTo>
                    <a:pt x="377" y="16"/>
                    <a:pt x="382" y="17"/>
                    <a:pt x="384" y="17"/>
                  </a:cubicBezTo>
                  <a:cubicBezTo>
                    <a:pt x="386" y="18"/>
                    <a:pt x="389" y="19"/>
                    <a:pt x="391" y="19"/>
                  </a:cubicBezTo>
                  <a:cubicBezTo>
                    <a:pt x="393" y="20"/>
                    <a:pt x="398" y="21"/>
                    <a:pt x="400" y="21"/>
                  </a:cubicBezTo>
                  <a:cubicBezTo>
                    <a:pt x="402" y="21"/>
                    <a:pt x="405" y="18"/>
                    <a:pt x="407" y="18"/>
                  </a:cubicBezTo>
                  <a:cubicBezTo>
                    <a:pt x="409" y="17"/>
                    <a:pt x="414" y="18"/>
                    <a:pt x="416" y="18"/>
                  </a:cubicBezTo>
                  <a:cubicBezTo>
                    <a:pt x="417" y="18"/>
                    <a:pt x="419" y="20"/>
                    <a:pt x="420" y="20"/>
                  </a:cubicBezTo>
                  <a:cubicBezTo>
                    <a:pt x="422" y="20"/>
                    <a:pt x="427" y="19"/>
                    <a:pt x="429" y="18"/>
                  </a:cubicBezTo>
                  <a:cubicBezTo>
                    <a:pt x="431" y="17"/>
                    <a:pt x="434" y="14"/>
                    <a:pt x="436" y="13"/>
                  </a:cubicBezTo>
                  <a:cubicBezTo>
                    <a:pt x="438" y="13"/>
                    <a:pt x="442" y="12"/>
                    <a:pt x="444" y="12"/>
                  </a:cubicBezTo>
                  <a:cubicBezTo>
                    <a:pt x="447" y="12"/>
                    <a:pt x="453" y="13"/>
                    <a:pt x="456" y="14"/>
                  </a:cubicBezTo>
                  <a:cubicBezTo>
                    <a:pt x="460" y="14"/>
                    <a:pt x="467" y="15"/>
                    <a:pt x="470" y="17"/>
                  </a:cubicBezTo>
                  <a:cubicBezTo>
                    <a:pt x="472" y="18"/>
                    <a:pt x="474" y="21"/>
                    <a:pt x="476" y="22"/>
                  </a:cubicBezTo>
                  <a:cubicBezTo>
                    <a:pt x="477" y="24"/>
                    <a:pt x="481" y="29"/>
                    <a:pt x="482" y="32"/>
                  </a:cubicBezTo>
                  <a:cubicBezTo>
                    <a:pt x="483" y="34"/>
                    <a:pt x="484" y="40"/>
                    <a:pt x="485" y="42"/>
                  </a:cubicBezTo>
                  <a:cubicBezTo>
                    <a:pt x="486" y="45"/>
                    <a:pt x="488" y="49"/>
                    <a:pt x="490" y="51"/>
                  </a:cubicBezTo>
                  <a:cubicBezTo>
                    <a:pt x="491" y="53"/>
                    <a:pt x="495" y="57"/>
                    <a:pt x="497" y="59"/>
                  </a:cubicBezTo>
                  <a:cubicBezTo>
                    <a:pt x="498" y="60"/>
                    <a:pt x="502" y="64"/>
                    <a:pt x="504" y="66"/>
                  </a:cubicBezTo>
                  <a:cubicBezTo>
                    <a:pt x="505" y="68"/>
                    <a:pt x="506" y="71"/>
                    <a:pt x="506" y="72"/>
                  </a:cubicBezTo>
                  <a:cubicBezTo>
                    <a:pt x="507" y="74"/>
                    <a:pt x="507" y="79"/>
                    <a:pt x="507" y="81"/>
                  </a:cubicBezTo>
                  <a:cubicBezTo>
                    <a:pt x="508" y="82"/>
                    <a:pt x="508" y="85"/>
                    <a:pt x="509" y="86"/>
                  </a:cubicBezTo>
                  <a:cubicBezTo>
                    <a:pt x="511" y="88"/>
                    <a:pt x="515" y="91"/>
                    <a:pt x="517" y="93"/>
                  </a:cubicBezTo>
                  <a:cubicBezTo>
                    <a:pt x="519" y="95"/>
                    <a:pt x="525" y="99"/>
                    <a:pt x="527" y="100"/>
                  </a:cubicBezTo>
                  <a:cubicBezTo>
                    <a:pt x="530" y="101"/>
                    <a:pt x="535" y="101"/>
                    <a:pt x="537" y="102"/>
                  </a:cubicBezTo>
                  <a:cubicBezTo>
                    <a:pt x="540" y="103"/>
                    <a:pt x="545" y="104"/>
                    <a:pt x="548" y="105"/>
                  </a:cubicBezTo>
                  <a:cubicBezTo>
                    <a:pt x="548" y="105"/>
                    <a:pt x="548" y="105"/>
                    <a:pt x="548" y="105"/>
                  </a:cubicBezTo>
                  <a:cubicBezTo>
                    <a:pt x="549" y="107"/>
                    <a:pt x="549" y="107"/>
                    <a:pt x="549" y="107"/>
                  </a:cubicBezTo>
                  <a:cubicBezTo>
                    <a:pt x="549" y="111"/>
                    <a:pt x="549" y="111"/>
                    <a:pt x="549" y="111"/>
                  </a:cubicBezTo>
                  <a:cubicBezTo>
                    <a:pt x="550" y="113"/>
                    <a:pt x="550" y="113"/>
                    <a:pt x="550" y="113"/>
                  </a:cubicBezTo>
                  <a:cubicBezTo>
                    <a:pt x="552" y="114"/>
                    <a:pt x="552" y="114"/>
                    <a:pt x="552" y="114"/>
                  </a:cubicBezTo>
                  <a:cubicBezTo>
                    <a:pt x="555" y="118"/>
                    <a:pt x="555" y="118"/>
                    <a:pt x="555" y="118"/>
                  </a:cubicBezTo>
                  <a:cubicBezTo>
                    <a:pt x="556" y="124"/>
                    <a:pt x="556" y="124"/>
                    <a:pt x="556" y="124"/>
                  </a:cubicBezTo>
                  <a:cubicBezTo>
                    <a:pt x="558" y="128"/>
                    <a:pt x="558" y="128"/>
                    <a:pt x="558" y="128"/>
                  </a:cubicBezTo>
                  <a:cubicBezTo>
                    <a:pt x="561" y="132"/>
                    <a:pt x="561" y="132"/>
                    <a:pt x="561" y="132"/>
                  </a:cubicBezTo>
                  <a:cubicBezTo>
                    <a:pt x="563" y="135"/>
                    <a:pt x="563" y="135"/>
                    <a:pt x="563" y="135"/>
                  </a:cubicBezTo>
                  <a:cubicBezTo>
                    <a:pt x="565" y="137"/>
                    <a:pt x="565" y="137"/>
                    <a:pt x="565" y="137"/>
                  </a:cubicBezTo>
                  <a:cubicBezTo>
                    <a:pt x="568" y="137"/>
                    <a:pt x="568" y="137"/>
                    <a:pt x="568" y="137"/>
                  </a:cubicBezTo>
                  <a:cubicBezTo>
                    <a:pt x="573" y="134"/>
                    <a:pt x="573" y="134"/>
                    <a:pt x="573" y="134"/>
                  </a:cubicBezTo>
                  <a:cubicBezTo>
                    <a:pt x="574" y="134"/>
                    <a:pt x="574" y="134"/>
                    <a:pt x="574" y="134"/>
                  </a:cubicBezTo>
                  <a:cubicBezTo>
                    <a:pt x="577" y="137"/>
                    <a:pt x="577" y="137"/>
                    <a:pt x="577" y="137"/>
                  </a:cubicBezTo>
                  <a:cubicBezTo>
                    <a:pt x="574" y="139"/>
                    <a:pt x="574" y="139"/>
                    <a:pt x="574" y="139"/>
                  </a:cubicBezTo>
                  <a:cubicBezTo>
                    <a:pt x="573" y="143"/>
                    <a:pt x="573" y="143"/>
                    <a:pt x="573" y="143"/>
                  </a:cubicBezTo>
                  <a:cubicBezTo>
                    <a:pt x="573" y="146"/>
                    <a:pt x="573" y="146"/>
                    <a:pt x="573" y="146"/>
                  </a:cubicBezTo>
                  <a:cubicBezTo>
                    <a:pt x="577" y="145"/>
                    <a:pt x="577" y="145"/>
                    <a:pt x="577" y="145"/>
                  </a:cubicBezTo>
                  <a:cubicBezTo>
                    <a:pt x="578" y="143"/>
                    <a:pt x="578" y="143"/>
                    <a:pt x="578" y="143"/>
                  </a:cubicBezTo>
                  <a:cubicBezTo>
                    <a:pt x="581" y="141"/>
                    <a:pt x="581" y="141"/>
                    <a:pt x="581" y="141"/>
                  </a:cubicBezTo>
                  <a:cubicBezTo>
                    <a:pt x="584" y="141"/>
                    <a:pt x="584" y="141"/>
                    <a:pt x="584" y="141"/>
                  </a:cubicBezTo>
                  <a:cubicBezTo>
                    <a:pt x="586" y="144"/>
                    <a:pt x="586" y="144"/>
                    <a:pt x="586" y="144"/>
                  </a:cubicBezTo>
                  <a:cubicBezTo>
                    <a:pt x="590" y="144"/>
                    <a:pt x="590" y="144"/>
                    <a:pt x="590" y="144"/>
                  </a:cubicBezTo>
                  <a:cubicBezTo>
                    <a:pt x="594" y="143"/>
                    <a:pt x="594" y="143"/>
                    <a:pt x="594" y="143"/>
                  </a:cubicBezTo>
                  <a:cubicBezTo>
                    <a:pt x="594" y="139"/>
                    <a:pt x="594" y="139"/>
                    <a:pt x="594" y="139"/>
                  </a:cubicBezTo>
                  <a:cubicBezTo>
                    <a:pt x="596" y="136"/>
                    <a:pt x="596" y="136"/>
                    <a:pt x="596" y="136"/>
                  </a:cubicBezTo>
                  <a:cubicBezTo>
                    <a:pt x="596" y="134"/>
                    <a:pt x="596" y="134"/>
                    <a:pt x="596" y="134"/>
                  </a:cubicBezTo>
                  <a:cubicBezTo>
                    <a:pt x="599" y="132"/>
                    <a:pt x="599" y="132"/>
                    <a:pt x="599" y="132"/>
                  </a:cubicBezTo>
                  <a:cubicBezTo>
                    <a:pt x="603" y="130"/>
                    <a:pt x="603" y="130"/>
                    <a:pt x="603" y="130"/>
                  </a:cubicBezTo>
                  <a:cubicBezTo>
                    <a:pt x="608" y="132"/>
                    <a:pt x="608" y="132"/>
                    <a:pt x="608" y="132"/>
                  </a:cubicBezTo>
                  <a:cubicBezTo>
                    <a:pt x="611" y="138"/>
                    <a:pt x="611" y="138"/>
                    <a:pt x="611" y="138"/>
                  </a:cubicBezTo>
                  <a:cubicBezTo>
                    <a:pt x="614" y="143"/>
                    <a:pt x="614" y="143"/>
                    <a:pt x="614" y="143"/>
                  </a:cubicBezTo>
                  <a:cubicBezTo>
                    <a:pt x="618" y="146"/>
                    <a:pt x="618" y="146"/>
                    <a:pt x="618" y="146"/>
                  </a:cubicBezTo>
                  <a:cubicBezTo>
                    <a:pt x="619" y="149"/>
                    <a:pt x="619" y="149"/>
                    <a:pt x="619" y="149"/>
                  </a:cubicBezTo>
                  <a:cubicBezTo>
                    <a:pt x="625" y="150"/>
                    <a:pt x="625" y="150"/>
                    <a:pt x="625" y="150"/>
                  </a:cubicBezTo>
                  <a:cubicBezTo>
                    <a:pt x="634" y="149"/>
                    <a:pt x="634" y="149"/>
                    <a:pt x="634" y="149"/>
                  </a:cubicBezTo>
                  <a:cubicBezTo>
                    <a:pt x="635" y="146"/>
                    <a:pt x="635" y="146"/>
                    <a:pt x="635" y="146"/>
                  </a:cubicBezTo>
                  <a:cubicBezTo>
                    <a:pt x="640" y="142"/>
                    <a:pt x="640" y="142"/>
                    <a:pt x="640" y="142"/>
                  </a:cubicBezTo>
                  <a:cubicBezTo>
                    <a:pt x="643" y="142"/>
                    <a:pt x="643" y="142"/>
                    <a:pt x="643" y="142"/>
                  </a:cubicBezTo>
                  <a:cubicBezTo>
                    <a:pt x="645" y="140"/>
                    <a:pt x="645" y="140"/>
                    <a:pt x="645" y="140"/>
                  </a:cubicBezTo>
                  <a:cubicBezTo>
                    <a:pt x="647" y="140"/>
                    <a:pt x="647" y="140"/>
                    <a:pt x="647" y="140"/>
                  </a:cubicBezTo>
                  <a:cubicBezTo>
                    <a:pt x="651" y="139"/>
                    <a:pt x="651" y="139"/>
                    <a:pt x="651" y="139"/>
                  </a:cubicBezTo>
                  <a:cubicBezTo>
                    <a:pt x="654" y="141"/>
                    <a:pt x="654" y="141"/>
                    <a:pt x="654" y="141"/>
                  </a:cubicBezTo>
                  <a:cubicBezTo>
                    <a:pt x="657" y="141"/>
                    <a:pt x="657" y="141"/>
                    <a:pt x="657" y="141"/>
                  </a:cubicBezTo>
                  <a:cubicBezTo>
                    <a:pt x="658" y="142"/>
                    <a:pt x="658" y="142"/>
                    <a:pt x="658" y="142"/>
                  </a:cubicBezTo>
                  <a:cubicBezTo>
                    <a:pt x="664" y="147"/>
                    <a:pt x="664" y="147"/>
                    <a:pt x="664" y="147"/>
                  </a:cubicBezTo>
                  <a:cubicBezTo>
                    <a:pt x="670" y="152"/>
                    <a:pt x="670" y="152"/>
                    <a:pt x="670" y="152"/>
                  </a:cubicBezTo>
                  <a:cubicBezTo>
                    <a:pt x="677" y="155"/>
                    <a:pt x="677" y="155"/>
                    <a:pt x="677" y="155"/>
                  </a:cubicBezTo>
                  <a:cubicBezTo>
                    <a:pt x="685" y="159"/>
                    <a:pt x="685" y="159"/>
                    <a:pt x="685" y="159"/>
                  </a:cubicBezTo>
                  <a:cubicBezTo>
                    <a:pt x="692" y="159"/>
                    <a:pt x="692" y="159"/>
                    <a:pt x="692" y="159"/>
                  </a:cubicBezTo>
                  <a:lnTo>
                    <a:pt x="695" y="160"/>
                  </a:lnTo>
                  <a:close/>
                  <a:moveTo>
                    <a:pt x="413" y="237"/>
                  </a:moveTo>
                  <a:cubicBezTo>
                    <a:pt x="410" y="231"/>
                    <a:pt x="410" y="231"/>
                    <a:pt x="410" y="231"/>
                  </a:cubicBezTo>
                  <a:cubicBezTo>
                    <a:pt x="407" y="229"/>
                    <a:pt x="407" y="229"/>
                    <a:pt x="407" y="229"/>
                  </a:cubicBezTo>
                  <a:cubicBezTo>
                    <a:pt x="407" y="225"/>
                    <a:pt x="407" y="225"/>
                    <a:pt x="407" y="225"/>
                  </a:cubicBezTo>
                  <a:cubicBezTo>
                    <a:pt x="408" y="222"/>
                    <a:pt x="408" y="222"/>
                    <a:pt x="408" y="222"/>
                  </a:cubicBezTo>
                  <a:cubicBezTo>
                    <a:pt x="410" y="220"/>
                    <a:pt x="410" y="220"/>
                    <a:pt x="410" y="220"/>
                  </a:cubicBezTo>
                  <a:cubicBezTo>
                    <a:pt x="411" y="216"/>
                    <a:pt x="411" y="216"/>
                    <a:pt x="411" y="216"/>
                  </a:cubicBezTo>
                  <a:cubicBezTo>
                    <a:pt x="405" y="216"/>
                    <a:pt x="405" y="216"/>
                    <a:pt x="405" y="216"/>
                  </a:cubicBezTo>
                  <a:cubicBezTo>
                    <a:pt x="402" y="218"/>
                    <a:pt x="402" y="218"/>
                    <a:pt x="402" y="218"/>
                  </a:cubicBezTo>
                  <a:cubicBezTo>
                    <a:pt x="398" y="219"/>
                    <a:pt x="398" y="219"/>
                    <a:pt x="398" y="219"/>
                  </a:cubicBezTo>
                  <a:cubicBezTo>
                    <a:pt x="396" y="222"/>
                    <a:pt x="396" y="222"/>
                    <a:pt x="396" y="222"/>
                  </a:cubicBezTo>
                  <a:cubicBezTo>
                    <a:pt x="392" y="222"/>
                    <a:pt x="392" y="222"/>
                    <a:pt x="392" y="222"/>
                  </a:cubicBezTo>
                  <a:cubicBezTo>
                    <a:pt x="390" y="219"/>
                    <a:pt x="390" y="219"/>
                    <a:pt x="390" y="219"/>
                  </a:cubicBezTo>
                  <a:cubicBezTo>
                    <a:pt x="388" y="217"/>
                    <a:pt x="388" y="217"/>
                    <a:pt x="388" y="217"/>
                  </a:cubicBezTo>
                  <a:cubicBezTo>
                    <a:pt x="386" y="214"/>
                    <a:pt x="386" y="214"/>
                    <a:pt x="386" y="214"/>
                  </a:cubicBezTo>
                  <a:cubicBezTo>
                    <a:pt x="383" y="212"/>
                    <a:pt x="383" y="212"/>
                    <a:pt x="383" y="212"/>
                  </a:cubicBezTo>
                  <a:cubicBezTo>
                    <a:pt x="380" y="213"/>
                    <a:pt x="380" y="213"/>
                    <a:pt x="380" y="213"/>
                  </a:cubicBezTo>
                  <a:cubicBezTo>
                    <a:pt x="375" y="213"/>
                    <a:pt x="375" y="213"/>
                    <a:pt x="375" y="213"/>
                  </a:cubicBezTo>
                  <a:cubicBezTo>
                    <a:pt x="372" y="210"/>
                    <a:pt x="372" y="210"/>
                    <a:pt x="372" y="210"/>
                  </a:cubicBezTo>
                  <a:cubicBezTo>
                    <a:pt x="368" y="206"/>
                    <a:pt x="368" y="206"/>
                    <a:pt x="368" y="206"/>
                  </a:cubicBezTo>
                  <a:cubicBezTo>
                    <a:pt x="362" y="204"/>
                    <a:pt x="362" y="204"/>
                    <a:pt x="362" y="204"/>
                  </a:cubicBezTo>
                  <a:cubicBezTo>
                    <a:pt x="360" y="202"/>
                    <a:pt x="360" y="202"/>
                    <a:pt x="360" y="202"/>
                  </a:cubicBezTo>
                  <a:cubicBezTo>
                    <a:pt x="355" y="203"/>
                    <a:pt x="355" y="203"/>
                    <a:pt x="355" y="203"/>
                  </a:cubicBezTo>
                  <a:cubicBezTo>
                    <a:pt x="350" y="203"/>
                    <a:pt x="350" y="203"/>
                    <a:pt x="350" y="203"/>
                  </a:cubicBezTo>
                  <a:cubicBezTo>
                    <a:pt x="348" y="203"/>
                    <a:pt x="348" y="203"/>
                    <a:pt x="348" y="203"/>
                  </a:cubicBezTo>
                  <a:cubicBezTo>
                    <a:pt x="347" y="200"/>
                    <a:pt x="347" y="200"/>
                    <a:pt x="347" y="200"/>
                  </a:cubicBezTo>
                  <a:cubicBezTo>
                    <a:pt x="346" y="198"/>
                    <a:pt x="346" y="198"/>
                    <a:pt x="346" y="198"/>
                  </a:cubicBezTo>
                  <a:cubicBezTo>
                    <a:pt x="347" y="195"/>
                    <a:pt x="347" y="195"/>
                    <a:pt x="347" y="195"/>
                  </a:cubicBezTo>
                  <a:cubicBezTo>
                    <a:pt x="346" y="194"/>
                    <a:pt x="346" y="194"/>
                    <a:pt x="346" y="194"/>
                  </a:cubicBezTo>
                  <a:cubicBezTo>
                    <a:pt x="343" y="194"/>
                    <a:pt x="343" y="194"/>
                    <a:pt x="343" y="194"/>
                  </a:cubicBezTo>
                  <a:cubicBezTo>
                    <a:pt x="342" y="196"/>
                    <a:pt x="342" y="196"/>
                    <a:pt x="342" y="196"/>
                  </a:cubicBezTo>
                  <a:cubicBezTo>
                    <a:pt x="340" y="197"/>
                    <a:pt x="340" y="197"/>
                    <a:pt x="340" y="197"/>
                  </a:cubicBezTo>
                  <a:cubicBezTo>
                    <a:pt x="340" y="195"/>
                    <a:pt x="340" y="195"/>
                    <a:pt x="340" y="195"/>
                  </a:cubicBezTo>
                  <a:cubicBezTo>
                    <a:pt x="335" y="191"/>
                    <a:pt x="335" y="191"/>
                    <a:pt x="335" y="191"/>
                  </a:cubicBezTo>
                  <a:cubicBezTo>
                    <a:pt x="333" y="191"/>
                    <a:pt x="333" y="191"/>
                    <a:pt x="333" y="191"/>
                  </a:cubicBezTo>
                  <a:cubicBezTo>
                    <a:pt x="328" y="189"/>
                    <a:pt x="328" y="189"/>
                    <a:pt x="328" y="189"/>
                  </a:cubicBezTo>
                  <a:cubicBezTo>
                    <a:pt x="325" y="190"/>
                    <a:pt x="325" y="190"/>
                    <a:pt x="325" y="190"/>
                  </a:cubicBezTo>
                  <a:cubicBezTo>
                    <a:pt x="325" y="193"/>
                    <a:pt x="325" y="193"/>
                    <a:pt x="325" y="193"/>
                  </a:cubicBezTo>
                  <a:cubicBezTo>
                    <a:pt x="327" y="197"/>
                    <a:pt x="327" y="197"/>
                    <a:pt x="327" y="197"/>
                  </a:cubicBezTo>
                  <a:cubicBezTo>
                    <a:pt x="330" y="201"/>
                    <a:pt x="330" y="201"/>
                    <a:pt x="330" y="201"/>
                  </a:cubicBezTo>
                  <a:cubicBezTo>
                    <a:pt x="333" y="204"/>
                    <a:pt x="333" y="204"/>
                    <a:pt x="333" y="204"/>
                  </a:cubicBezTo>
                  <a:cubicBezTo>
                    <a:pt x="338" y="206"/>
                    <a:pt x="338" y="206"/>
                    <a:pt x="338" y="206"/>
                  </a:cubicBezTo>
                  <a:cubicBezTo>
                    <a:pt x="343" y="206"/>
                    <a:pt x="343" y="206"/>
                    <a:pt x="343" y="206"/>
                  </a:cubicBezTo>
                  <a:cubicBezTo>
                    <a:pt x="347" y="209"/>
                    <a:pt x="347" y="209"/>
                    <a:pt x="347" y="209"/>
                  </a:cubicBezTo>
                  <a:cubicBezTo>
                    <a:pt x="349" y="212"/>
                    <a:pt x="349" y="212"/>
                    <a:pt x="349" y="212"/>
                  </a:cubicBezTo>
                  <a:cubicBezTo>
                    <a:pt x="351" y="214"/>
                    <a:pt x="351" y="214"/>
                    <a:pt x="351" y="214"/>
                  </a:cubicBezTo>
                  <a:cubicBezTo>
                    <a:pt x="353" y="218"/>
                    <a:pt x="353" y="218"/>
                    <a:pt x="353" y="218"/>
                  </a:cubicBezTo>
                  <a:cubicBezTo>
                    <a:pt x="353" y="221"/>
                    <a:pt x="353" y="221"/>
                    <a:pt x="353" y="221"/>
                  </a:cubicBezTo>
                  <a:cubicBezTo>
                    <a:pt x="355" y="224"/>
                    <a:pt x="355" y="224"/>
                    <a:pt x="355" y="224"/>
                  </a:cubicBezTo>
                  <a:cubicBezTo>
                    <a:pt x="355" y="230"/>
                    <a:pt x="355" y="230"/>
                    <a:pt x="355" y="230"/>
                  </a:cubicBezTo>
                  <a:cubicBezTo>
                    <a:pt x="358" y="234"/>
                    <a:pt x="358" y="234"/>
                    <a:pt x="358" y="234"/>
                  </a:cubicBezTo>
                  <a:cubicBezTo>
                    <a:pt x="361" y="235"/>
                    <a:pt x="361" y="235"/>
                    <a:pt x="361" y="235"/>
                  </a:cubicBezTo>
                  <a:cubicBezTo>
                    <a:pt x="361" y="238"/>
                    <a:pt x="361" y="238"/>
                    <a:pt x="361" y="238"/>
                  </a:cubicBezTo>
                  <a:cubicBezTo>
                    <a:pt x="362" y="242"/>
                    <a:pt x="362" y="242"/>
                    <a:pt x="362" y="242"/>
                  </a:cubicBezTo>
                  <a:cubicBezTo>
                    <a:pt x="362" y="246"/>
                    <a:pt x="362" y="246"/>
                    <a:pt x="362" y="246"/>
                  </a:cubicBezTo>
                  <a:cubicBezTo>
                    <a:pt x="364" y="248"/>
                    <a:pt x="364" y="248"/>
                    <a:pt x="364" y="248"/>
                  </a:cubicBezTo>
                  <a:cubicBezTo>
                    <a:pt x="368" y="247"/>
                    <a:pt x="368" y="247"/>
                    <a:pt x="368" y="247"/>
                  </a:cubicBezTo>
                  <a:cubicBezTo>
                    <a:pt x="375" y="246"/>
                    <a:pt x="375" y="246"/>
                    <a:pt x="375" y="246"/>
                  </a:cubicBezTo>
                  <a:cubicBezTo>
                    <a:pt x="377" y="249"/>
                    <a:pt x="377" y="249"/>
                    <a:pt x="377" y="249"/>
                  </a:cubicBezTo>
                  <a:cubicBezTo>
                    <a:pt x="381" y="252"/>
                    <a:pt x="381" y="252"/>
                    <a:pt x="381" y="252"/>
                  </a:cubicBezTo>
                  <a:cubicBezTo>
                    <a:pt x="386" y="254"/>
                    <a:pt x="386" y="254"/>
                    <a:pt x="386" y="254"/>
                  </a:cubicBezTo>
                  <a:cubicBezTo>
                    <a:pt x="390" y="254"/>
                    <a:pt x="390" y="254"/>
                    <a:pt x="390" y="254"/>
                  </a:cubicBezTo>
                  <a:cubicBezTo>
                    <a:pt x="395" y="256"/>
                    <a:pt x="395" y="256"/>
                    <a:pt x="395" y="256"/>
                  </a:cubicBezTo>
                  <a:cubicBezTo>
                    <a:pt x="400" y="257"/>
                    <a:pt x="400" y="257"/>
                    <a:pt x="400" y="257"/>
                  </a:cubicBezTo>
                  <a:cubicBezTo>
                    <a:pt x="403" y="255"/>
                    <a:pt x="403" y="255"/>
                    <a:pt x="403" y="255"/>
                  </a:cubicBezTo>
                  <a:cubicBezTo>
                    <a:pt x="406" y="251"/>
                    <a:pt x="406" y="251"/>
                    <a:pt x="406" y="251"/>
                  </a:cubicBezTo>
                  <a:cubicBezTo>
                    <a:pt x="412" y="247"/>
                    <a:pt x="412" y="247"/>
                    <a:pt x="412" y="247"/>
                  </a:cubicBezTo>
                  <a:cubicBezTo>
                    <a:pt x="411" y="242"/>
                    <a:pt x="411" y="242"/>
                    <a:pt x="411" y="242"/>
                  </a:cubicBezTo>
                  <a:cubicBezTo>
                    <a:pt x="411" y="238"/>
                    <a:pt x="411" y="238"/>
                    <a:pt x="411" y="238"/>
                  </a:cubicBezTo>
                  <a:lnTo>
                    <a:pt x="413" y="237"/>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1047751" y="1433513"/>
              <a:ext cx="15875" cy="17463"/>
            </a:xfrm>
            <a:custGeom>
              <a:avLst/>
              <a:gdLst/>
              <a:ahLst/>
              <a:cxnLst>
                <a:cxn ang="0">
                  <a:pos x="8" y="9"/>
                </a:cxn>
                <a:cxn ang="0">
                  <a:pos x="5" y="8"/>
                </a:cxn>
                <a:cxn ang="0">
                  <a:pos x="3" y="5"/>
                </a:cxn>
                <a:cxn ang="0">
                  <a:pos x="0" y="3"/>
                </a:cxn>
                <a:cxn ang="0">
                  <a:pos x="1" y="1"/>
                </a:cxn>
                <a:cxn ang="0">
                  <a:pos x="3" y="0"/>
                </a:cxn>
                <a:cxn ang="0">
                  <a:pos x="6" y="1"/>
                </a:cxn>
                <a:cxn ang="0">
                  <a:pos x="8" y="4"/>
                </a:cxn>
                <a:cxn ang="0">
                  <a:pos x="9" y="6"/>
                </a:cxn>
                <a:cxn ang="0">
                  <a:pos x="8" y="9"/>
                </a:cxn>
              </a:cxnLst>
              <a:rect l="0" t="0" r="r" b="b"/>
              <a:pathLst>
                <a:path w="9" h="9">
                  <a:moveTo>
                    <a:pt x="8" y="9"/>
                  </a:moveTo>
                  <a:cubicBezTo>
                    <a:pt x="7" y="9"/>
                    <a:pt x="5" y="9"/>
                    <a:pt x="5" y="8"/>
                  </a:cubicBezTo>
                  <a:cubicBezTo>
                    <a:pt x="4" y="8"/>
                    <a:pt x="3" y="6"/>
                    <a:pt x="3" y="5"/>
                  </a:cubicBezTo>
                  <a:cubicBezTo>
                    <a:pt x="2" y="5"/>
                    <a:pt x="1" y="4"/>
                    <a:pt x="0" y="3"/>
                  </a:cubicBezTo>
                  <a:cubicBezTo>
                    <a:pt x="0" y="3"/>
                    <a:pt x="1" y="1"/>
                    <a:pt x="1" y="1"/>
                  </a:cubicBezTo>
                  <a:cubicBezTo>
                    <a:pt x="1" y="0"/>
                    <a:pt x="2" y="0"/>
                    <a:pt x="3" y="0"/>
                  </a:cubicBezTo>
                  <a:cubicBezTo>
                    <a:pt x="4" y="0"/>
                    <a:pt x="5" y="1"/>
                    <a:pt x="6" y="1"/>
                  </a:cubicBezTo>
                  <a:cubicBezTo>
                    <a:pt x="7" y="2"/>
                    <a:pt x="8" y="4"/>
                    <a:pt x="8" y="4"/>
                  </a:cubicBezTo>
                  <a:cubicBezTo>
                    <a:pt x="8" y="5"/>
                    <a:pt x="9" y="6"/>
                    <a:pt x="9" y="6"/>
                  </a:cubicBezTo>
                  <a:cubicBezTo>
                    <a:pt x="9" y="7"/>
                    <a:pt x="8" y="9"/>
                    <a:pt x="8" y="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1057276" y="1416051"/>
              <a:ext cx="73025" cy="14288"/>
            </a:xfrm>
            <a:custGeom>
              <a:avLst/>
              <a:gdLst/>
              <a:ahLst/>
              <a:cxnLst>
                <a:cxn ang="0">
                  <a:pos x="3" y="8"/>
                </a:cxn>
                <a:cxn ang="0">
                  <a:pos x="1" y="8"/>
                </a:cxn>
                <a:cxn ang="0">
                  <a:pos x="0" y="6"/>
                </a:cxn>
                <a:cxn ang="0">
                  <a:pos x="2" y="3"/>
                </a:cxn>
                <a:cxn ang="0">
                  <a:pos x="7" y="2"/>
                </a:cxn>
                <a:cxn ang="0">
                  <a:pos x="12" y="2"/>
                </a:cxn>
                <a:cxn ang="0">
                  <a:pos x="17" y="2"/>
                </a:cxn>
                <a:cxn ang="0">
                  <a:pos x="20" y="1"/>
                </a:cxn>
                <a:cxn ang="0">
                  <a:pos x="27" y="1"/>
                </a:cxn>
                <a:cxn ang="0">
                  <a:pos x="32" y="1"/>
                </a:cxn>
                <a:cxn ang="0">
                  <a:pos x="35" y="1"/>
                </a:cxn>
                <a:cxn ang="0">
                  <a:pos x="37" y="2"/>
                </a:cxn>
                <a:cxn ang="0">
                  <a:pos x="40" y="3"/>
                </a:cxn>
                <a:cxn ang="0">
                  <a:pos x="40" y="5"/>
                </a:cxn>
                <a:cxn ang="0">
                  <a:pos x="35" y="6"/>
                </a:cxn>
                <a:cxn ang="0">
                  <a:pos x="31" y="6"/>
                </a:cxn>
                <a:cxn ang="0">
                  <a:pos x="25" y="5"/>
                </a:cxn>
                <a:cxn ang="0">
                  <a:pos x="19" y="6"/>
                </a:cxn>
                <a:cxn ang="0">
                  <a:pos x="15" y="7"/>
                </a:cxn>
                <a:cxn ang="0">
                  <a:pos x="11" y="7"/>
                </a:cxn>
                <a:cxn ang="0">
                  <a:pos x="7" y="7"/>
                </a:cxn>
                <a:cxn ang="0">
                  <a:pos x="3" y="8"/>
                </a:cxn>
              </a:cxnLst>
              <a:rect l="0" t="0" r="r" b="b"/>
              <a:pathLst>
                <a:path w="40" h="8">
                  <a:moveTo>
                    <a:pt x="3" y="8"/>
                  </a:moveTo>
                  <a:cubicBezTo>
                    <a:pt x="3" y="8"/>
                    <a:pt x="1" y="8"/>
                    <a:pt x="1" y="8"/>
                  </a:cubicBezTo>
                  <a:cubicBezTo>
                    <a:pt x="0" y="7"/>
                    <a:pt x="0" y="6"/>
                    <a:pt x="0" y="6"/>
                  </a:cubicBezTo>
                  <a:cubicBezTo>
                    <a:pt x="0" y="5"/>
                    <a:pt x="1" y="3"/>
                    <a:pt x="2" y="3"/>
                  </a:cubicBezTo>
                  <a:cubicBezTo>
                    <a:pt x="3" y="2"/>
                    <a:pt x="6" y="2"/>
                    <a:pt x="7" y="2"/>
                  </a:cubicBezTo>
                  <a:cubicBezTo>
                    <a:pt x="8" y="2"/>
                    <a:pt x="11" y="2"/>
                    <a:pt x="12" y="2"/>
                  </a:cubicBezTo>
                  <a:cubicBezTo>
                    <a:pt x="13" y="2"/>
                    <a:pt x="15" y="2"/>
                    <a:pt x="17" y="2"/>
                  </a:cubicBezTo>
                  <a:cubicBezTo>
                    <a:pt x="18" y="1"/>
                    <a:pt x="19" y="1"/>
                    <a:pt x="20" y="1"/>
                  </a:cubicBezTo>
                  <a:cubicBezTo>
                    <a:pt x="22" y="0"/>
                    <a:pt x="25" y="1"/>
                    <a:pt x="27" y="1"/>
                  </a:cubicBezTo>
                  <a:cubicBezTo>
                    <a:pt x="28" y="1"/>
                    <a:pt x="30" y="1"/>
                    <a:pt x="32" y="1"/>
                  </a:cubicBezTo>
                  <a:cubicBezTo>
                    <a:pt x="32" y="1"/>
                    <a:pt x="34" y="1"/>
                    <a:pt x="35" y="1"/>
                  </a:cubicBezTo>
                  <a:cubicBezTo>
                    <a:pt x="35" y="1"/>
                    <a:pt x="37" y="1"/>
                    <a:pt x="37" y="2"/>
                  </a:cubicBezTo>
                  <a:cubicBezTo>
                    <a:pt x="38" y="2"/>
                    <a:pt x="40" y="2"/>
                    <a:pt x="40" y="3"/>
                  </a:cubicBezTo>
                  <a:cubicBezTo>
                    <a:pt x="40" y="3"/>
                    <a:pt x="40" y="4"/>
                    <a:pt x="40" y="5"/>
                  </a:cubicBezTo>
                  <a:cubicBezTo>
                    <a:pt x="39" y="6"/>
                    <a:pt x="37" y="6"/>
                    <a:pt x="35" y="6"/>
                  </a:cubicBezTo>
                  <a:cubicBezTo>
                    <a:pt x="34" y="7"/>
                    <a:pt x="32" y="6"/>
                    <a:pt x="31" y="6"/>
                  </a:cubicBezTo>
                  <a:cubicBezTo>
                    <a:pt x="29" y="6"/>
                    <a:pt x="26" y="5"/>
                    <a:pt x="25" y="5"/>
                  </a:cubicBezTo>
                  <a:cubicBezTo>
                    <a:pt x="23" y="5"/>
                    <a:pt x="20" y="6"/>
                    <a:pt x="19" y="6"/>
                  </a:cubicBezTo>
                  <a:cubicBezTo>
                    <a:pt x="18" y="6"/>
                    <a:pt x="16" y="7"/>
                    <a:pt x="15" y="7"/>
                  </a:cubicBezTo>
                  <a:cubicBezTo>
                    <a:pt x="14" y="7"/>
                    <a:pt x="12" y="7"/>
                    <a:pt x="11" y="7"/>
                  </a:cubicBezTo>
                  <a:cubicBezTo>
                    <a:pt x="10" y="7"/>
                    <a:pt x="8" y="7"/>
                    <a:pt x="7" y="7"/>
                  </a:cubicBezTo>
                  <a:cubicBezTo>
                    <a:pt x="6" y="8"/>
                    <a:pt x="4" y="8"/>
                    <a:pt x="3"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1135063" y="1398588"/>
              <a:ext cx="71438" cy="20638"/>
            </a:xfrm>
            <a:custGeom>
              <a:avLst/>
              <a:gdLst/>
              <a:ahLst/>
              <a:cxnLst>
                <a:cxn ang="0">
                  <a:pos x="9" y="7"/>
                </a:cxn>
                <a:cxn ang="0">
                  <a:pos x="7" y="7"/>
                </a:cxn>
                <a:cxn ang="0">
                  <a:pos x="6" y="9"/>
                </a:cxn>
                <a:cxn ang="0">
                  <a:pos x="2" y="9"/>
                </a:cxn>
                <a:cxn ang="0">
                  <a:pos x="0" y="7"/>
                </a:cxn>
                <a:cxn ang="0">
                  <a:pos x="4" y="1"/>
                </a:cxn>
                <a:cxn ang="0">
                  <a:pos x="10" y="0"/>
                </a:cxn>
                <a:cxn ang="0">
                  <a:pos x="15" y="1"/>
                </a:cxn>
                <a:cxn ang="0">
                  <a:pos x="24" y="1"/>
                </a:cxn>
                <a:cxn ang="0">
                  <a:pos x="31" y="1"/>
                </a:cxn>
                <a:cxn ang="0">
                  <a:pos x="38" y="1"/>
                </a:cxn>
                <a:cxn ang="0">
                  <a:pos x="39" y="3"/>
                </a:cxn>
                <a:cxn ang="0">
                  <a:pos x="35" y="6"/>
                </a:cxn>
                <a:cxn ang="0">
                  <a:pos x="33" y="8"/>
                </a:cxn>
                <a:cxn ang="0">
                  <a:pos x="28" y="9"/>
                </a:cxn>
                <a:cxn ang="0">
                  <a:pos x="23" y="8"/>
                </a:cxn>
                <a:cxn ang="0">
                  <a:pos x="18" y="6"/>
                </a:cxn>
                <a:cxn ang="0">
                  <a:pos x="16" y="7"/>
                </a:cxn>
                <a:cxn ang="0">
                  <a:pos x="15" y="9"/>
                </a:cxn>
                <a:cxn ang="0">
                  <a:pos x="14" y="11"/>
                </a:cxn>
                <a:cxn ang="0">
                  <a:pos x="11" y="11"/>
                </a:cxn>
                <a:cxn ang="0">
                  <a:pos x="10" y="9"/>
                </a:cxn>
                <a:cxn ang="0">
                  <a:pos x="9" y="7"/>
                </a:cxn>
              </a:cxnLst>
              <a:rect l="0" t="0" r="r" b="b"/>
              <a:pathLst>
                <a:path w="39" h="11">
                  <a:moveTo>
                    <a:pt x="9" y="7"/>
                  </a:moveTo>
                  <a:cubicBezTo>
                    <a:pt x="9" y="7"/>
                    <a:pt x="8" y="7"/>
                    <a:pt x="7" y="7"/>
                  </a:cubicBezTo>
                  <a:cubicBezTo>
                    <a:pt x="7" y="8"/>
                    <a:pt x="6" y="9"/>
                    <a:pt x="6" y="9"/>
                  </a:cubicBezTo>
                  <a:cubicBezTo>
                    <a:pt x="5" y="10"/>
                    <a:pt x="3" y="10"/>
                    <a:pt x="2" y="9"/>
                  </a:cubicBezTo>
                  <a:cubicBezTo>
                    <a:pt x="1" y="9"/>
                    <a:pt x="0" y="7"/>
                    <a:pt x="0" y="7"/>
                  </a:cubicBezTo>
                  <a:cubicBezTo>
                    <a:pt x="0" y="5"/>
                    <a:pt x="3" y="2"/>
                    <a:pt x="4" y="1"/>
                  </a:cubicBezTo>
                  <a:cubicBezTo>
                    <a:pt x="5" y="0"/>
                    <a:pt x="8" y="0"/>
                    <a:pt x="10" y="0"/>
                  </a:cubicBezTo>
                  <a:cubicBezTo>
                    <a:pt x="11" y="0"/>
                    <a:pt x="14" y="0"/>
                    <a:pt x="15" y="1"/>
                  </a:cubicBezTo>
                  <a:cubicBezTo>
                    <a:pt x="17" y="1"/>
                    <a:pt x="22" y="1"/>
                    <a:pt x="24" y="1"/>
                  </a:cubicBezTo>
                  <a:cubicBezTo>
                    <a:pt x="26" y="1"/>
                    <a:pt x="29" y="1"/>
                    <a:pt x="31" y="1"/>
                  </a:cubicBezTo>
                  <a:cubicBezTo>
                    <a:pt x="33" y="1"/>
                    <a:pt x="36" y="0"/>
                    <a:pt x="38" y="1"/>
                  </a:cubicBezTo>
                  <a:cubicBezTo>
                    <a:pt x="38" y="1"/>
                    <a:pt x="39" y="3"/>
                    <a:pt x="39" y="3"/>
                  </a:cubicBezTo>
                  <a:cubicBezTo>
                    <a:pt x="38" y="4"/>
                    <a:pt x="36" y="5"/>
                    <a:pt x="35" y="6"/>
                  </a:cubicBezTo>
                  <a:cubicBezTo>
                    <a:pt x="35" y="6"/>
                    <a:pt x="34" y="8"/>
                    <a:pt x="33" y="8"/>
                  </a:cubicBezTo>
                  <a:cubicBezTo>
                    <a:pt x="32" y="9"/>
                    <a:pt x="30" y="9"/>
                    <a:pt x="28" y="9"/>
                  </a:cubicBezTo>
                  <a:cubicBezTo>
                    <a:pt x="27" y="9"/>
                    <a:pt x="24" y="9"/>
                    <a:pt x="23" y="8"/>
                  </a:cubicBezTo>
                  <a:cubicBezTo>
                    <a:pt x="22" y="8"/>
                    <a:pt x="20" y="6"/>
                    <a:pt x="18" y="6"/>
                  </a:cubicBezTo>
                  <a:cubicBezTo>
                    <a:pt x="18" y="6"/>
                    <a:pt x="16" y="7"/>
                    <a:pt x="16" y="7"/>
                  </a:cubicBezTo>
                  <a:cubicBezTo>
                    <a:pt x="15" y="8"/>
                    <a:pt x="16" y="9"/>
                    <a:pt x="15" y="9"/>
                  </a:cubicBezTo>
                  <a:cubicBezTo>
                    <a:pt x="15" y="10"/>
                    <a:pt x="14" y="11"/>
                    <a:pt x="14" y="11"/>
                  </a:cubicBezTo>
                  <a:cubicBezTo>
                    <a:pt x="13" y="11"/>
                    <a:pt x="11" y="11"/>
                    <a:pt x="11" y="11"/>
                  </a:cubicBezTo>
                  <a:cubicBezTo>
                    <a:pt x="10" y="11"/>
                    <a:pt x="10" y="10"/>
                    <a:pt x="10" y="9"/>
                  </a:cubicBezTo>
                  <a:cubicBezTo>
                    <a:pt x="10" y="8"/>
                    <a:pt x="9" y="7"/>
                    <a:pt x="9" y="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1212851" y="1397001"/>
              <a:ext cx="22225" cy="12700"/>
            </a:xfrm>
            <a:custGeom>
              <a:avLst/>
              <a:gdLst/>
              <a:ahLst/>
              <a:cxnLst>
                <a:cxn ang="0">
                  <a:pos x="12" y="2"/>
                </a:cxn>
                <a:cxn ang="0">
                  <a:pos x="7" y="0"/>
                </a:cxn>
                <a:cxn ang="0">
                  <a:pos x="4" y="0"/>
                </a:cxn>
                <a:cxn ang="0">
                  <a:pos x="1" y="2"/>
                </a:cxn>
                <a:cxn ang="0">
                  <a:pos x="0" y="5"/>
                </a:cxn>
                <a:cxn ang="0">
                  <a:pos x="5" y="7"/>
                </a:cxn>
                <a:cxn ang="0">
                  <a:pos x="10" y="6"/>
                </a:cxn>
                <a:cxn ang="0">
                  <a:pos x="12" y="5"/>
                </a:cxn>
                <a:cxn ang="0">
                  <a:pos x="12" y="2"/>
                </a:cxn>
              </a:cxnLst>
              <a:rect l="0" t="0" r="r" b="b"/>
              <a:pathLst>
                <a:path w="12" h="7">
                  <a:moveTo>
                    <a:pt x="12" y="2"/>
                  </a:moveTo>
                  <a:cubicBezTo>
                    <a:pt x="11" y="1"/>
                    <a:pt x="8" y="0"/>
                    <a:pt x="7" y="0"/>
                  </a:cubicBezTo>
                  <a:cubicBezTo>
                    <a:pt x="6" y="0"/>
                    <a:pt x="4" y="0"/>
                    <a:pt x="4" y="0"/>
                  </a:cubicBezTo>
                  <a:cubicBezTo>
                    <a:pt x="3" y="1"/>
                    <a:pt x="2" y="2"/>
                    <a:pt x="1" y="2"/>
                  </a:cubicBezTo>
                  <a:cubicBezTo>
                    <a:pt x="1" y="3"/>
                    <a:pt x="0" y="4"/>
                    <a:pt x="0" y="5"/>
                  </a:cubicBezTo>
                  <a:cubicBezTo>
                    <a:pt x="1" y="6"/>
                    <a:pt x="4" y="6"/>
                    <a:pt x="5" y="7"/>
                  </a:cubicBezTo>
                  <a:cubicBezTo>
                    <a:pt x="6" y="7"/>
                    <a:pt x="9" y="7"/>
                    <a:pt x="10" y="6"/>
                  </a:cubicBezTo>
                  <a:cubicBezTo>
                    <a:pt x="10" y="6"/>
                    <a:pt x="11" y="5"/>
                    <a:pt x="12" y="5"/>
                  </a:cubicBezTo>
                  <a:cubicBezTo>
                    <a:pt x="12" y="4"/>
                    <a:pt x="12" y="3"/>
                    <a:pt x="12"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1246188" y="1385888"/>
              <a:ext cx="53975" cy="25400"/>
            </a:xfrm>
            <a:custGeom>
              <a:avLst/>
              <a:gdLst/>
              <a:ahLst/>
              <a:cxnLst>
                <a:cxn ang="0">
                  <a:pos x="0" y="10"/>
                </a:cxn>
                <a:cxn ang="0">
                  <a:pos x="0" y="5"/>
                </a:cxn>
                <a:cxn ang="0">
                  <a:pos x="5" y="2"/>
                </a:cxn>
                <a:cxn ang="0">
                  <a:pos x="10" y="0"/>
                </a:cxn>
                <a:cxn ang="0">
                  <a:pos x="15" y="0"/>
                </a:cxn>
                <a:cxn ang="0">
                  <a:pos x="22" y="1"/>
                </a:cxn>
                <a:cxn ang="0">
                  <a:pos x="25" y="1"/>
                </a:cxn>
                <a:cxn ang="0">
                  <a:pos x="28" y="1"/>
                </a:cxn>
                <a:cxn ang="0">
                  <a:pos x="30" y="4"/>
                </a:cxn>
                <a:cxn ang="0">
                  <a:pos x="29" y="6"/>
                </a:cxn>
                <a:cxn ang="0">
                  <a:pos x="25" y="6"/>
                </a:cxn>
                <a:cxn ang="0">
                  <a:pos x="22" y="5"/>
                </a:cxn>
                <a:cxn ang="0">
                  <a:pos x="18" y="4"/>
                </a:cxn>
                <a:cxn ang="0">
                  <a:pos x="12" y="4"/>
                </a:cxn>
                <a:cxn ang="0">
                  <a:pos x="10" y="6"/>
                </a:cxn>
                <a:cxn ang="0">
                  <a:pos x="9" y="8"/>
                </a:cxn>
                <a:cxn ang="0">
                  <a:pos x="8" y="11"/>
                </a:cxn>
                <a:cxn ang="0">
                  <a:pos x="7" y="11"/>
                </a:cxn>
                <a:cxn ang="0">
                  <a:pos x="4" y="12"/>
                </a:cxn>
                <a:cxn ang="0">
                  <a:pos x="3" y="13"/>
                </a:cxn>
                <a:cxn ang="0">
                  <a:pos x="1" y="14"/>
                </a:cxn>
                <a:cxn ang="0">
                  <a:pos x="0" y="11"/>
                </a:cxn>
                <a:cxn ang="0">
                  <a:pos x="0" y="10"/>
                </a:cxn>
              </a:cxnLst>
              <a:rect l="0" t="0" r="r" b="b"/>
              <a:pathLst>
                <a:path w="30" h="14">
                  <a:moveTo>
                    <a:pt x="0" y="10"/>
                  </a:moveTo>
                  <a:cubicBezTo>
                    <a:pt x="0" y="9"/>
                    <a:pt x="0" y="6"/>
                    <a:pt x="0" y="5"/>
                  </a:cubicBezTo>
                  <a:cubicBezTo>
                    <a:pt x="1" y="4"/>
                    <a:pt x="3" y="3"/>
                    <a:pt x="5" y="2"/>
                  </a:cubicBezTo>
                  <a:cubicBezTo>
                    <a:pt x="6" y="1"/>
                    <a:pt x="9" y="0"/>
                    <a:pt x="10" y="0"/>
                  </a:cubicBezTo>
                  <a:cubicBezTo>
                    <a:pt x="11" y="0"/>
                    <a:pt x="14" y="0"/>
                    <a:pt x="15" y="0"/>
                  </a:cubicBezTo>
                  <a:cubicBezTo>
                    <a:pt x="17" y="0"/>
                    <a:pt x="20" y="1"/>
                    <a:pt x="22" y="1"/>
                  </a:cubicBezTo>
                  <a:cubicBezTo>
                    <a:pt x="23" y="1"/>
                    <a:pt x="24" y="1"/>
                    <a:pt x="25" y="1"/>
                  </a:cubicBezTo>
                  <a:cubicBezTo>
                    <a:pt x="26" y="1"/>
                    <a:pt x="27" y="1"/>
                    <a:pt x="28" y="1"/>
                  </a:cubicBezTo>
                  <a:cubicBezTo>
                    <a:pt x="29" y="2"/>
                    <a:pt x="30" y="3"/>
                    <a:pt x="30" y="4"/>
                  </a:cubicBezTo>
                  <a:cubicBezTo>
                    <a:pt x="30" y="4"/>
                    <a:pt x="30" y="6"/>
                    <a:pt x="29" y="6"/>
                  </a:cubicBezTo>
                  <a:cubicBezTo>
                    <a:pt x="28" y="7"/>
                    <a:pt x="26" y="7"/>
                    <a:pt x="25" y="6"/>
                  </a:cubicBezTo>
                  <a:cubicBezTo>
                    <a:pt x="24" y="6"/>
                    <a:pt x="23" y="5"/>
                    <a:pt x="22" y="5"/>
                  </a:cubicBezTo>
                  <a:cubicBezTo>
                    <a:pt x="21" y="5"/>
                    <a:pt x="19" y="5"/>
                    <a:pt x="18" y="4"/>
                  </a:cubicBezTo>
                  <a:cubicBezTo>
                    <a:pt x="17" y="4"/>
                    <a:pt x="14" y="4"/>
                    <a:pt x="12" y="4"/>
                  </a:cubicBezTo>
                  <a:cubicBezTo>
                    <a:pt x="12" y="5"/>
                    <a:pt x="10" y="5"/>
                    <a:pt x="10" y="6"/>
                  </a:cubicBezTo>
                  <a:cubicBezTo>
                    <a:pt x="9" y="6"/>
                    <a:pt x="9" y="8"/>
                    <a:pt x="9" y="8"/>
                  </a:cubicBezTo>
                  <a:cubicBezTo>
                    <a:pt x="9" y="9"/>
                    <a:pt x="9" y="10"/>
                    <a:pt x="8" y="11"/>
                  </a:cubicBezTo>
                  <a:cubicBezTo>
                    <a:pt x="8" y="11"/>
                    <a:pt x="7" y="11"/>
                    <a:pt x="7" y="11"/>
                  </a:cubicBezTo>
                  <a:cubicBezTo>
                    <a:pt x="6" y="11"/>
                    <a:pt x="4" y="12"/>
                    <a:pt x="4" y="12"/>
                  </a:cubicBezTo>
                  <a:cubicBezTo>
                    <a:pt x="3" y="12"/>
                    <a:pt x="3" y="13"/>
                    <a:pt x="3" y="13"/>
                  </a:cubicBezTo>
                  <a:cubicBezTo>
                    <a:pt x="2" y="13"/>
                    <a:pt x="1" y="14"/>
                    <a:pt x="1" y="14"/>
                  </a:cubicBezTo>
                  <a:cubicBezTo>
                    <a:pt x="0" y="13"/>
                    <a:pt x="0" y="12"/>
                    <a:pt x="0" y="11"/>
                  </a:cubicBezTo>
                  <a:cubicBezTo>
                    <a:pt x="0" y="11"/>
                    <a:pt x="0" y="10"/>
                    <a:pt x="0" y="1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1308101" y="1373188"/>
              <a:ext cx="50800" cy="25400"/>
            </a:xfrm>
            <a:custGeom>
              <a:avLst/>
              <a:gdLst/>
              <a:ahLst/>
              <a:cxnLst>
                <a:cxn ang="0">
                  <a:pos x="26" y="3"/>
                </a:cxn>
                <a:cxn ang="0">
                  <a:pos x="21" y="3"/>
                </a:cxn>
                <a:cxn ang="0">
                  <a:pos x="16" y="2"/>
                </a:cxn>
                <a:cxn ang="0">
                  <a:pos x="9" y="0"/>
                </a:cxn>
                <a:cxn ang="0">
                  <a:pos x="4" y="2"/>
                </a:cxn>
                <a:cxn ang="0">
                  <a:pos x="0" y="5"/>
                </a:cxn>
                <a:cxn ang="0">
                  <a:pos x="0" y="9"/>
                </a:cxn>
                <a:cxn ang="0">
                  <a:pos x="3" y="13"/>
                </a:cxn>
                <a:cxn ang="0">
                  <a:pos x="7" y="12"/>
                </a:cxn>
                <a:cxn ang="0">
                  <a:pos x="8" y="9"/>
                </a:cxn>
                <a:cxn ang="0">
                  <a:pos x="12" y="9"/>
                </a:cxn>
                <a:cxn ang="0">
                  <a:pos x="18" y="8"/>
                </a:cxn>
                <a:cxn ang="0">
                  <a:pos x="21" y="6"/>
                </a:cxn>
                <a:cxn ang="0">
                  <a:pos x="25" y="6"/>
                </a:cxn>
                <a:cxn ang="0">
                  <a:pos x="28" y="6"/>
                </a:cxn>
                <a:cxn ang="0">
                  <a:pos x="26" y="3"/>
                </a:cxn>
              </a:cxnLst>
              <a:rect l="0" t="0" r="r" b="b"/>
              <a:pathLst>
                <a:path w="28" h="14">
                  <a:moveTo>
                    <a:pt x="26" y="3"/>
                  </a:moveTo>
                  <a:cubicBezTo>
                    <a:pt x="25" y="2"/>
                    <a:pt x="23" y="3"/>
                    <a:pt x="21" y="3"/>
                  </a:cubicBezTo>
                  <a:cubicBezTo>
                    <a:pt x="20" y="2"/>
                    <a:pt x="17" y="2"/>
                    <a:pt x="16" y="2"/>
                  </a:cubicBezTo>
                  <a:cubicBezTo>
                    <a:pt x="14" y="1"/>
                    <a:pt x="11" y="0"/>
                    <a:pt x="9" y="0"/>
                  </a:cubicBezTo>
                  <a:cubicBezTo>
                    <a:pt x="8" y="0"/>
                    <a:pt x="5" y="2"/>
                    <a:pt x="4" y="2"/>
                  </a:cubicBezTo>
                  <a:cubicBezTo>
                    <a:pt x="3" y="3"/>
                    <a:pt x="0" y="4"/>
                    <a:pt x="0" y="5"/>
                  </a:cubicBezTo>
                  <a:cubicBezTo>
                    <a:pt x="0" y="6"/>
                    <a:pt x="0" y="8"/>
                    <a:pt x="0" y="9"/>
                  </a:cubicBezTo>
                  <a:cubicBezTo>
                    <a:pt x="1" y="10"/>
                    <a:pt x="2" y="13"/>
                    <a:pt x="3" y="13"/>
                  </a:cubicBezTo>
                  <a:cubicBezTo>
                    <a:pt x="4" y="14"/>
                    <a:pt x="6" y="12"/>
                    <a:pt x="7" y="12"/>
                  </a:cubicBezTo>
                  <a:cubicBezTo>
                    <a:pt x="8" y="11"/>
                    <a:pt x="7" y="9"/>
                    <a:pt x="8" y="9"/>
                  </a:cubicBezTo>
                  <a:cubicBezTo>
                    <a:pt x="9" y="8"/>
                    <a:pt x="11" y="9"/>
                    <a:pt x="12" y="9"/>
                  </a:cubicBezTo>
                  <a:cubicBezTo>
                    <a:pt x="13" y="9"/>
                    <a:pt x="16" y="9"/>
                    <a:pt x="18" y="8"/>
                  </a:cubicBezTo>
                  <a:cubicBezTo>
                    <a:pt x="19" y="8"/>
                    <a:pt x="20" y="7"/>
                    <a:pt x="21" y="6"/>
                  </a:cubicBezTo>
                  <a:cubicBezTo>
                    <a:pt x="22" y="6"/>
                    <a:pt x="24" y="7"/>
                    <a:pt x="25" y="6"/>
                  </a:cubicBezTo>
                  <a:cubicBezTo>
                    <a:pt x="25" y="6"/>
                    <a:pt x="27" y="6"/>
                    <a:pt x="28" y="6"/>
                  </a:cubicBezTo>
                  <a:cubicBezTo>
                    <a:pt x="28" y="5"/>
                    <a:pt x="27" y="4"/>
                    <a:pt x="26"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1366838" y="1368426"/>
              <a:ext cx="46038" cy="19050"/>
            </a:xfrm>
            <a:custGeom>
              <a:avLst/>
              <a:gdLst/>
              <a:ahLst/>
              <a:cxnLst>
                <a:cxn ang="0">
                  <a:pos x="7" y="6"/>
                </a:cxn>
                <a:cxn ang="0">
                  <a:pos x="6" y="8"/>
                </a:cxn>
                <a:cxn ang="0">
                  <a:pos x="3" y="11"/>
                </a:cxn>
                <a:cxn ang="0">
                  <a:pos x="0" y="7"/>
                </a:cxn>
                <a:cxn ang="0">
                  <a:pos x="0" y="2"/>
                </a:cxn>
                <a:cxn ang="0">
                  <a:pos x="4" y="0"/>
                </a:cxn>
                <a:cxn ang="0">
                  <a:pos x="9" y="1"/>
                </a:cxn>
                <a:cxn ang="0">
                  <a:pos x="12" y="1"/>
                </a:cxn>
                <a:cxn ang="0">
                  <a:pos x="16" y="2"/>
                </a:cxn>
                <a:cxn ang="0">
                  <a:pos x="20" y="4"/>
                </a:cxn>
                <a:cxn ang="0">
                  <a:pos x="25" y="6"/>
                </a:cxn>
                <a:cxn ang="0">
                  <a:pos x="22" y="9"/>
                </a:cxn>
                <a:cxn ang="0">
                  <a:pos x="19" y="9"/>
                </a:cxn>
                <a:cxn ang="0">
                  <a:pos x="14" y="9"/>
                </a:cxn>
                <a:cxn ang="0">
                  <a:pos x="11" y="7"/>
                </a:cxn>
                <a:cxn ang="0">
                  <a:pos x="9" y="6"/>
                </a:cxn>
                <a:cxn ang="0">
                  <a:pos x="7" y="6"/>
                </a:cxn>
              </a:cxnLst>
              <a:rect l="0" t="0" r="r" b="b"/>
              <a:pathLst>
                <a:path w="25" h="11">
                  <a:moveTo>
                    <a:pt x="7" y="6"/>
                  </a:moveTo>
                  <a:cubicBezTo>
                    <a:pt x="7" y="7"/>
                    <a:pt x="7" y="8"/>
                    <a:pt x="6" y="8"/>
                  </a:cubicBezTo>
                  <a:cubicBezTo>
                    <a:pt x="6" y="9"/>
                    <a:pt x="4" y="11"/>
                    <a:pt x="3" y="11"/>
                  </a:cubicBezTo>
                  <a:cubicBezTo>
                    <a:pt x="2" y="10"/>
                    <a:pt x="0" y="8"/>
                    <a:pt x="0" y="7"/>
                  </a:cubicBezTo>
                  <a:cubicBezTo>
                    <a:pt x="0" y="6"/>
                    <a:pt x="0" y="3"/>
                    <a:pt x="0" y="2"/>
                  </a:cubicBezTo>
                  <a:cubicBezTo>
                    <a:pt x="1" y="2"/>
                    <a:pt x="3" y="1"/>
                    <a:pt x="4" y="0"/>
                  </a:cubicBezTo>
                  <a:cubicBezTo>
                    <a:pt x="5" y="0"/>
                    <a:pt x="7" y="0"/>
                    <a:pt x="9" y="1"/>
                  </a:cubicBezTo>
                  <a:cubicBezTo>
                    <a:pt x="9" y="1"/>
                    <a:pt x="11" y="1"/>
                    <a:pt x="12" y="1"/>
                  </a:cubicBezTo>
                  <a:cubicBezTo>
                    <a:pt x="13" y="2"/>
                    <a:pt x="15" y="2"/>
                    <a:pt x="16" y="2"/>
                  </a:cubicBezTo>
                  <a:cubicBezTo>
                    <a:pt x="17" y="3"/>
                    <a:pt x="19" y="3"/>
                    <a:pt x="20" y="4"/>
                  </a:cubicBezTo>
                  <a:cubicBezTo>
                    <a:pt x="21" y="4"/>
                    <a:pt x="24" y="4"/>
                    <a:pt x="25" y="6"/>
                  </a:cubicBezTo>
                  <a:cubicBezTo>
                    <a:pt x="25" y="6"/>
                    <a:pt x="23" y="8"/>
                    <a:pt x="22" y="9"/>
                  </a:cubicBezTo>
                  <a:cubicBezTo>
                    <a:pt x="22" y="9"/>
                    <a:pt x="20" y="9"/>
                    <a:pt x="19" y="9"/>
                  </a:cubicBezTo>
                  <a:cubicBezTo>
                    <a:pt x="18" y="9"/>
                    <a:pt x="15" y="9"/>
                    <a:pt x="14" y="9"/>
                  </a:cubicBezTo>
                  <a:cubicBezTo>
                    <a:pt x="13" y="8"/>
                    <a:pt x="11" y="7"/>
                    <a:pt x="11" y="7"/>
                  </a:cubicBezTo>
                  <a:cubicBezTo>
                    <a:pt x="10" y="7"/>
                    <a:pt x="9" y="7"/>
                    <a:pt x="9" y="6"/>
                  </a:cubicBezTo>
                  <a:cubicBezTo>
                    <a:pt x="9" y="6"/>
                    <a:pt x="8" y="6"/>
                    <a:pt x="7"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1414463" y="1382713"/>
              <a:ext cx="11113" cy="7938"/>
            </a:xfrm>
            <a:custGeom>
              <a:avLst/>
              <a:gdLst/>
              <a:ahLst/>
              <a:cxnLst>
                <a:cxn ang="0">
                  <a:pos x="6" y="4"/>
                </a:cxn>
                <a:cxn ang="0">
                  <a:pos x="5" y="1"/>
                </a:cxn>
                <a:cxn ang="0">
                  <a:pos x="1" y="1"/>
                </a:cxn>
                <a:cxn ang="0">
                  <a:pos x="1" y="3"/>
                </a:cxn>
                <a:cxn ang="0">
                  <a:pos x="2" y="4"/>
                </a:cxn>
                <a:cxn ang="0">
                  <a:pos x="4" y="4"/>
                </a:cxn>
                <a:cxn ang="0">
                  <a:pos x="6" y="4"/>
                </a:cxn>
              </a:cxnLst>
              <a:rect l="0" t="0" r="r" b="b"/>
              <a:pathLst>
                <a:path w="6" h="4">
                  <a:moveTo>
                    <a:pt x="6" y="4"/>
                  </a:moveTo>
                  <a:cubicBezTo>
                    <a:pt x="6" y="3"/>
                    <a:pt x="5" y="1"/>
                    <a:pt x="5" y="1"/>
                  </a:cubicBezTo>
                  <a:cubicBezTo>
                    <a:pt x="4" y="0"/>
                    <a:pt x="2" y="0"/>
                    <a:pt x="1" y="1"/>
                  </a:cubicBezTo>
                  <a:cubicBezTo>
                    <a:pt x="1" y="1"/>
                    <a:pt x="0" y="2"/>
                    <a:pt x="1" y="3"/>
                  </a:cubicBezTo>
                  <a:cubicBezTo>
                    <a:pt x="1" y="3"/>
                    <a:pt x="2" y="4"/>
                    <a:pt x="2" y="4"/>
                  </a:cubicBezTo>
                  <a:cubicBezTo>
                    <a:pt x="3" y="4"/>
                    <a:pt x="4" y="4"/>
                    <a:pt x="4" y="4"/>
                  </a:cubicBezTo>
                  <a:cubicBezTo>
                    <a:pt x="4" y="4"/>
                    <a:pt x="5" y="4"/>
                    <a:pt x="6"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1420813" y="1392238"/>
              <a:ext cx="4763" cy="7938"/>
            </a:xfrm>
            <a:custGeom>
              <a:avLst/>
              <a:gdLst/>
              <a:ahLst/>
              <a:cxnLst>
                <a:cxn ang="0">
                  <a:pos x="3" y="0"/>
                </a:cxn>
                <a:cxn ang="0">
                  <a:pos x="1" y="2"/>
                </a:cxn>
                <a:cxn ang="0">
                  <a:pos x="0" y="3"/>
                </a:cxn>
                <a:cxn ang="0">
                  <a:pos x="1" y="5"/>
                </a:cxn>
                <a:cxn ang="0">
                  <a:pos x="3" y="4"/>
                </a:cxn>
                <a:cxn ang="0">
                  <a:pos x="3" y="2"/>
                </a:cxn>
                <a:cxn ang="0">
                  <a:pos x="3" y="0"/>
                </a:cxn>
              </a:cxnLst>
              <a:rect l="0" t="0" r="r" b="b"/>
              <a:pathLst>
                <a:path w="3" h="5">
                  <a:moveTo>
                    <a:pt x="3" y="0"/>
                  </a:moveTo>
                  <a:cubicBezTo>
                    <a:pt x="2" y="0"/>
                    <a:pt x="1" y="1"/>
                    <a:pt x="1" y="2"/>
                  </a:cubicBezTo>
                  <a:cubicBezTo>
                    <a:pt x="0" y="2"/>
                    <a:pt x="0" y="3"/>
                    <a:pt x="0" y="3"/>
                  </a:cubicBezTo>
                  <a:cubicBezTo>
                    <a:pt x="0" y="4"/>
                    <a:pt x="1" y="5"/>
                    <a:pt x="1" y="5"/>
                  </a:cubicBezTo>
                  <a:cubicBezTo>
                    <a:pt x="1" y="5"/>
                    <a:pt x="3" y="5"/>
                    <a:pt x="3" y="4"/>
                  </a:cubicBezTo>
                  <a:cubicBezTo>
                    <a:pt x="3" y="4"/>
                    <a:pt x="3" y="3"/>
                    <a:pt x="3" y="2"/>
                  </a:cubicBezTo>
                  <a:cubicBezTo>
                    <a:pt x="3" y="2"/>
                    <a:pt x="3" y="1"/>
                    <a:pt x="3"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1450976" y="1403351"/>
              <a:ext cx="25400" cy="17463"/>
            </a:xfrm>
            <a:custGeom>
              <a:avLst/>
              <a:gdLst/>
              <a:ahLst/>
              <a:cxnLst>
                <a:cxn ang="0">
                  <a:pos x="6" y="1"/>
                </a:cxn>
                <a:cxn ang="0">
                  <a:pos x="2" y="2"/>
                </a:cxn>
                <a:cxn ang="0">
                  <a:pos x="0" y="6"/>
                </a:cxn>
                <a:cxn ang="0">
                  <a:pos x="0" y="9"/>
                </a:cxn>
                <a:cxn ang="0">
                  <a:pos x="5" y="10"/>
                </a:cxn>
                <a:cxn ang="0">
                  <a:pos x="8" y="10"/>
                </a:cxn>
                <a:cxn ang="0">
                  <a:pos x="12" y="9"/>
                </a:cxn>
                <a:cxn ang="0">
                  <a:pos x="14" y="6"/>
                </a:cxn>
                <a:cxn ang="0">
                  <a:pos x="14" y="2"/>
                </a:cxn>
                <a:cxn ang="0">
                  <a:pos x="10" y="0"/>
                </a:cxn>
                <a:cxn ang="0">
                  <a:pos x="6" y="1"/>
                </a:cxn>
              </a:cxnLst>
              <a:rect l="0" t="0" r="r" b="b"/>
              <a:pathLst>
                <a:path w="14" h="10">
                  <a:moveTo>
                    <a:pt x="6" y="1"/>
                  </a:moveTo>
                  <a:cubicBezTo>
                    <a:pt x="5" y="1"/>
                    <a:pt x="3" y="2"/>
                    <a:pt x="2" y="2"/>
                  </a:cubicBezTo>
                  <a:cubicBezTo>
                    <a:pt x="1" y="3"/>
                    <a:pt x="0" y="5"/>
                    <a:pt x="0" y="6"/>
                  </a:cubicBezTo>
                  <a:cubicBezTo>
                    <a:pt x="0" y="7"/>
                    <a:pt x="0" y="9"/>
                    <a:pt x="0" y="9"/>
                  </a:cubicBezTo>
                  <a:cubicBezTo>
                    <a:pt x="1" y="10"/>
                    <a:pt x="4" y="10"/>
                    <a:pt x="5" y="10"/>
                  </a:cubicBezTo>
                  <a:cubicBezTo>
                    <a:pt x="6" y="10"/>
                    <a:pt x="7" y="10"/>
                    <a:pt x="8" y="10"/>
                  </a:cubicBezTo>
                  <a:cubicBezTo>
                    <a:pt x="9" y="10"/>
                    <a:pt x="11" y="9"/>
                    <a:pt x="12" y="9"/>
                  </a:cubicBezTo>
                  <a:cubicBezTo>
                    <a:pt x="12" y="8"/>
                    <a:pt x="13" y="7"/>
                    <a:pt x="14" y="6"/>
                  </a:cubicBezTo>
                  <a:cubicBezTo>
                    <a:pt x="14" y="5"/>
                    <a:pt x="14" y="3"/>
                    <a:pt x="14" y="2"/>
                  </a:cubicBezTo>
                  <a:cubicBezTo>
                    <a:pt x="13" y="1"/>
                    <a:pt x="11" y="1"/>
                    <a:pt x="10" y="0"/>
                  </a:cubicBezTo>
                  <a:cubicBezTo>
                    <a:pt x="9" y="0"/>
                    <a:pt x="7" y="1"/>
                    <a:pt x="6"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1377951" y="1152526"/>
              <a:ext cx="11113" cy="22225"/>
            </a:xfrm>
            <a:custGeom>
              <a:avLst/>
              <a:gdLst/>
              <a:ahLst/>
              <a:cxnLst>
                <a:cxn ang="0">
                  <a:pos x="4" y="4"/>
                </a:cxn>
                <a:cxn ang="0">
                  <a:pos x="4" y="2"/>
                </a:cxn>
                <a:cxn ang="0">
                  <a:pos x="2" y="1"/>
                </a:cxn>
                <a:cxn ang="0">
                  <a:pos x="0" y="3"/>
                </a:cxn>
                <a:cxn ang="0">
                  <a:pos x="1" y="6"/>
                </a:cxn>
                <a:cxn ang="0">
                  <a:pos x="0" y="8"/>
                </a:cxn>
                <a:cxn ang="0">
                  <a:pos x="2" y="11"/>
                </a:cxn>
                <a:cxn ang="0">
                  <a:pos x="4" y="12"/>
                </a:cxn>
                <a:cxn ang="0">
                  <a:pos x="6" y="10"/>
                </a:cxn>
                <a:cxn ang="0">
                  <a:pos x="6" y="7"/>
                </a:cxn>
                <a:cxn ang="0">
                  <a:pos x="5" y="6"/>
                </a:cxn>
                <a:cxn ang="0">
                  <a:pos x="4" y="4"/>
                </a:cxn>
              </a:cxnLst>
              <a:rect l="0" t="0" r="r" b="b"/>
              <a:pathLst>
                <a:path w="6" h="12">
                  <a:moveTo>
                    <a:pt x="4" y="4"/>
                  </a:moveTo>
                  <a:cubicBezTo>
                    <a:pt x="4" y="4"/>
                    <a:pt x="5" y="2"/>
                    <a:pt x="4" y="2"/>
                  </a:cubicBezTo>
                  <a:cubicBezTo>
                    <a:pt x="4" y="1"/>
                    <a:pt x="2" y="0"/>
                    <a:pt x="2" y="1"/>
                  </a:cubicBezTo>
                  <a:cubicBezTo>
                    <a:pt x="1" y="1"/>
                    <a:pt x="0" y="2"/>
                    <a:pt x="0" y="3"/>
                  </a:cubicBezTo>
                  <a:cubicBezTo>
                    <a:pt x="0" y="4"/>
                    <a:pt x="1" y="5"/>
                    <a:pt x="1" y="6"/>
                  </a:cubicBezTo>
                  <a:cubicBezTo>
                    <a:pt x="1" y="6"/>
                    <a:pt x="0" y="8"/>
                    <a:pt x="0" y="8"/>
                  </a:cubicBezTo>
                  <a:cubicBezTo>
                    <a:pt x="0" y="9"/>
                    <a:pt x="1" y="10"/>
                    <a:pt x="2" y="11"/>
                  </a:cubicBezTo>
                  <a:cubicBezTo>
                    <a:pt x="2" y="11"/>
                    <a:pt x="3" y="12"/>
                    <a:pt x="4" y="12"/>
                  </a:cubicBezTo>
                  <a:cubicBezTo>
                    <a:pt x="5" y="12"/>
                    <a:pt x="5" y="11"/>
                    <a:pt x="6" y="10"/>
                  </a:cubicBezTo>
                  <a:cubicBezTo>
                    <a:pt x="6" y="10"/>
                    <a:pt x="6" y="8"/>
                    <a:pt x="6" y="7"/>
                  </a:cubicBezTo>
                  <a:cubicBezTo>
                    <a:pt x="6" y="7"/>
                    <a:pt x="5" y="6"/>
                    <a:pt x="5" y="6"/>
                  </a:cubicBezTo>
                  <a:cubicBezTo>
                    <a:pt x="4" y="5"/>
                    <a:pt x="4" y="5"/>
                    <a:pt x="4"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1392238" y="1162051"/>
              <a:ext cx="11113" cy="11113"/>
            </a:xfrm>
            <a:custGeom>
              <a:avLst/>
              <a:gdLst/>
              <a:ahLst/>
              <a:cxnLst>
                <a:cxn ang="0">
                  <a:pos x="3" y="0"/>
                </a:cxn>
                <a:cxn ang="0">
                  <a:pos x="1" y="0"/>
                </a:cxn>
                <a:cxn ang="0">
                  <a:pos x="0" y="3"/>
                </a:cxn>
                <a:cxn ang="0">
                  <a:pos x="1" y="5"/>
                </a:cxn>
                <a:cxn ang="0">
                  <a:pos x="4" y="5"/>
                </a:cxn>
                <a:cxn ang="0">
                  <a:pos x="5" y="4"/>
                </a:cxn>
                <a:cxn ang="0">
                  <a:pos x="6" y="1"/>
                </a:cxn>
                <a:cxn ang="0">
                  <a:pos x="3" y="0"/>
                </a:cxn>
              </a:cxnLst>
              <a:rect l="0" t="0" r="r" b="b"/>
              <a:pathLst>
                <a:path w="6" h="6">
                  <a:moveTo>
                    <a:pt x="3" y="0"/>
                  </a:moveTo>
                  <a:cubicBezTo>
                    <a:pt x="3" y="0"/>
                    <a:pt x="1" y="0"/>
                    <a:pt x="1" y="0"/>
                  </a:cubicBezTo>
                  <a:cubicBezTo>
                    <a:pt x="0" y="1"/>
                    <a:pt x="0" y="2"/>
                    <a:pt x="0" y="3"/>
                  </a:cubicBezTo>
                  <a:cubicBezTo>
                    <a:pt x="0" y="3"/>
                    <a:pt x="1" y="4"/>
                    <a:pt x="1" y="5"/>
                  </a:cubicBezTo>
                  <a:cubicBezTo>
                    <a:pt x="2" y="5"/>
                    <a:pt x="3" y="6"/>
                    <a:pt x="4" y="5"/>
                  </a:cubicBezTo>
                  <a:cubicBezTo>
                    <a:pt x="4" y="5"/>
                    <a:pt x="5" y="4"/>
                    <a:pt x="5" y="4"/>
                  </a:cubicBezTo>
                  <a:cubicBezTo>
                    <a:pt x="5" y="3"/>
                    <a:pt x="6" y="1"/>
                    <a:pt x="6" y="1"/>
                  </a:cubicBezTo>
                  <a:cubicBezTo>
                    <a:pt x="5" y="0"/>
                    <a:pt x="4" y="0"/>
                    <a:pt x="3"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1519238" y="1347788"/>
              <a:ext cx="22225" cy="22225"/>
            </a:xfrm>
            <a:custGeom>
              <a:avLst/>
              <a:gdLst/>
              <a:ahLst/>
              <a:cxnLst>
                <a:cxn ang="0">
                  <a:pos x="9" y="1"/>
                </a:cxn>
                <a:cxn ang="0">
                  <a:pos x="4" y="1"/>
                </a:cxn>
                <a:cxn ang="0">
                  <a:pos x="2" y="3"/>
                </a:cxn>
                <a:cxn ang="0">
                  <a:pos x="0" y="6"/>
                </a:cxn>
                <a:cxn ang="0">
                  <a:pos x="2" y="10"/>
                </a:cxn>
                <a:cxn ang="0">
                  <a:pos x="6" y="12"/>
                </a:cxn>
                <a:cxn ang="0">
                  <a:pos x="9" y="9"/>
                </a:cxn>
                <a:cxn ang="0">
                  <a:pos x="12" y="7"/>
                </a:cxn>
                <a:cxn ang="0">
                  <a:pos x="11" y="3"/>
                </a:cxn>
                <a:cxn ang="0">
                  <a:pos x="9" y="1"/>
                </a:cxn>
              </a:cxnLst>
              <a:rect l="0" t="0" r="r" b="b"/>
              <a:pathLst>
                <a:path w="12" h="12">
                  <a:moveTo>
                    <a:pt x="9" y="1"/>
                  </a:moveTo>
                  <a:cubicBezTo>
                    <a:pt x="8" y="0"/>
                    <a:pt x="5" y="0"/>
                    <a:pt x="4" y="1"/>
                  </a:cubicBezTo>
                  <a:cubicBezTo>
                    <a:pt x="3" y="1"/>
                    <a:pt x="2" y="3"/>
                    <a:pt x="2" y="3"/>
                  </a:cubicBezTo>
                  <a:cubicBezTo>
                    <a:pt x="1" y="4"/>
                    <a:pt x="0" y="5"/>
                    <a:pt x="0" y="6"/>
                  </a:cubicBezTo>
                  <a:cubicBezTo>
                    <a:pt x="0" y="7"/>
                    <a:pt x="1" y="9"/>
                    <a:pt x="2" y="10"/>
                  </a:cubicBezTo>
                  <a:cubicBezTo>
                    <a:pt x="3" y="11"/>
                    <a:pt x="5" y="12"/>
                    <a:pt x="6" y="12"/>
                  </a:cubicBezTo>
                  <a:cubicBezTo>
                    <a:pt x="7" y="12"/>
                    <a:pt x="8" y="9"/>
                    <a:pt x="9" y="9"/>
                  </a:cubicBezTo>
                  <a:cubicBezTo>
                    <a:pt x="9" y="8"/>
                    <a:pt x="11" y="7"/>
                    <a:pt x="12" y="7"/>
                  </a:cubicBezTo>
                  <a:cubicBezTo>
                    <a:pt x="12" y="6"/>
                    <a:pt x="12" y="4"/>
                    <a:pt x="11" y="3"/>
                  </a:cubicBezTo>
                  <a:cubicBezTo>
                    <a:pt x="11" y="2"/>
                    <a:pt x="10" y="1"/>
                    <a:pt x="9"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1566863" y="1303338"/>
              <a:ext cx="19050" cy="17463"/>
            </a:xfrm>
            <a:custGeom>
              <a:avLst/>
              <a:gdLst/>
              <a:ahLst/>
              <a:cxnLst>
                <a:cxn ang="0">
                  <a:pos x="6" y="8"/>
                </a:cxn>
                <a:cxn ang="0">
                  <a:pos x="2" y="8"/>
                </a:cxn>
                <a:cxn ang="0">
                  <a:pos x="0" y="6"/>
                </a:cxn>
                <a:cxn ang="0">
                  <a:pos x="1" y="1"/>
                </a:cxn>
                <a:cxn ang="0">
                  <a:pos x="6" y="0"/>
                </a:cxn>
                <a:cxn ang="0">
                  <a:pos x="9" y="3"/>
                </a:cxn>
                <a:cxn ang="0">
                  <a:pos x="6" y="8"/>
                </a:cxn>
              </a:cxnLst>
              <a:rect l="0" t="0" r="r" b="b"/>
              <a:pathLst>
                <a:path w="10" h="9">
                  <a:moveTo>
                    <a:pt x="6" y="8"/>
                  </a:moveTo>
                  <a:cubicBezTo>
                    <a:pt x="5" y="9"/>
                    <a:pt x="3" y="9"/>
                    <a:pt x="2" y="8"/>
                  </a:cubicBezTo>
                  <a:cubicBezTo>
                    <a:pt x="1" y="8"/>
                    <a:pt x="0" y="7"/>
                    <a:pt x="0" y="6"/>
                  </a:cubicBezTo>
                  <a:cubicBezTo>
                    <a:pt x="0" y="5"/>
                    <a:pt x="0" y="2"/>
                    <a:pt x="1" y="1"/>
                  </a:cubicBezTo>
                  <a:cubicBezTo>
                    <a:pt x="2" y="0"/>
                    <a:pt x="5" y="0"/>
                    <a:pt x="6" y="0"/>
                  </a:cubicBezTo>
                  <a:cubicBezTo>
                    <a:pt x="7" y="0"/>
                    <a:pt x="9" y="2"/>
                    <a:pt x="9" y="3"/>
                  </a:cubicBezTo>
                  <a:cubicBezTo>
                    <a:pt x="10" y="4"/>
                    <a:pt x="8" y="7"/>
                    <a:pt x="6"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1533526" y="1284288"/>
              <a:ext cx="33338" cy="15875"/>
            </a:xfrm>
            <a:custGeom>
              <a:avLst/>
              <a:gdLst/>
              <a:ahLst/>
              <a:cxnLst>
                <a:cxn ang="0">
                  <a:pos x="9" y="8"/>
                </a:cxn>
                <a:cxn ang="0">
                  <a:pos x="5" y="9"/>
                </a:cxn>
                <a:cxn ang="0">
                  <a:pos x="1" y="8"/>
                </a:cxn>
                <a:cxn ang="0">
                  <a:pos x="1" y="4"/>
                </a:cxn>
                <a:cxn ang="0">
                  <a:pos x="5" y="1"/>
                </a:cxn>
                <a:cxn ang="0">
                  <a:pos x="12" y="2"/>
                </a:cxn>
                <a:cxn ang="0">
                  <a:pos x="18" y="3"/>
                </a:cxn>
                <a:cxn ang="0">
                  <a:pos x="17" y="5"/>
                </a:cxn>
                <a:cxn ang="0">
                  <a:pos x="13" y="8"/>
                </a:cxn>
                <a:cxn ang="0">
                  <a:pos x="9" y="8"/>
                </a:cxn>
              </a:cxnLst>
              <a:rect l="0" t="0" r="r" b="b"/>
              <a:pathLst>
                <a:path w="18" h="9">
                  <a:moveTo>
                    <a:pt x="9" y="8"/>
                  </a:moveTo>
                  <a:cubicBezTo>
                    <a:pt x="8" y="8"/>
                    <a:pt x="6" y="9"/>
                    <a:pt x="5" y="9"/>
                  </a:cubicBezTo>
                  <a:cubicBezTo>
                    <a:pt x="4" y="9"/>
                    <a:pt x="2" y="9"/>
                    <a:pt x="1" y="8"/>
                  </a:cubicBezTo>
                  <a:cubicBezTo>
                    <a:pt x="0" y="7"/>
                    <a:pt x="1" y="5"/>
                    <a:pt x="1" y="4"/>
                  </a:cubicBezTo>
                  <a:cubicBezTo>
                    <a:pt x="2" y="3"/>
                    <a:pt x="4" y="2"/>
                    <a:pt x="5" y="1"/>
                  </a:cubicBezTo>
                  <a:cubicBezTo>
                    <a:pt x="6" y="0"/>
                    <a:pt x="10" y="1"/>
                    <a:pt x="12" y="2"/>
                  </a:cubicBezTo>
                  <a:cubicBezTo>
                    <a:pt x="14" y="2"/>
                    <a:pt x="17" y="2"/>
                    <a:pt x="18" y="3"/>
                  </a:cubicBezTo>
                  <a:cubicBezTo>
                    <a:pt x="18" y="4"/>
                    <a:pt x="17" y="5"/>
                    <a:pt x="17" y="5"/>
                  </a:cubicBezTo>
                  <a:cubicBezTo>
                    <a:pt x="16" y="6"/>
                    <a:pt x="14" y="7"/>
                    <a:pt x="13" y="8"/>
                  </a:cubicBezTo>
                  <a:cubicBezTo>
                    <a:pt x="12" y="8"/>
                    <a:pt x="10" y="8"/>
                    <a:pt x="9"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1120776" y="3519488"/>
              <a:ext cx="1077913" cy="1203325"/>
            </a:xfrm>
            <a:custGeom>
              <a:avLst/>
              <a:gdLst/>
              <a:ahLst/>
              <a:cxnLst>
                <a:cxn ang="0">
                  <a:pos x="351" y="61"/>
                </a:cxn>
                <a:cxn ang="0">
                  <a:pos x="375" y="40"/>
                </a:cxn>
                <a:cxn ang="0">
                  <a:pos x="384" y="20"/>
                </a:cxn>
                <a:cxn ang="0">
                  <a:pos x="371" y="18"/>
                </a:cxn>
                <a:cxn ang="0">
                  <a:pos x="388" y="4"/>
                </a:cxn>
                <a:cxn ang="0">
                  <a:pos x="414" y="16"/>
                </a:cxn>
                <a:cxn ang="0">
                  <a:pos x="426" y="8"/>
                </a:cxn>
                <a:cxn ang="0">
                  <a:pos x="440" y="21"/>
                </a:cxn>
                <a:cxn ang="0">
                  <a:pos x="462" y="29"/>
                </a:cxn>
                <a:cxn ang="0">
                  <a:pos x="459" y="64"/>
                </a:cxn>
                <a:cxn ang="0">
                  <a:pos x="478" y="68"/>
                </a:cxn>
                <a:cxn ang="0">
                  <a:pos x="498" y="86"/>
                </a:cxn>
                <a:cxn ang="0">
                  <a:pos x="516" y="97"/>
                </a:cxn>
                <a:cxn ang="0">
                  <a:pos x="515" y="121"/>
                </a:cxn>
                <a:cxn ang="0">
                  <a:pos x="519" y="153"/>
                </a:cxn>
                <a:cxn ang="0">
                  <a:pos x="541" y="197"/>
                </a:cxn>
                <a:cxn ang="0">
                  <a:pos x="562" y="229"/>
                </a:cxn>
                <a:cxn ang="0">
                  <a:pos x="578" y="275"/>
                </a:cxn>
                <a:cxn ang="0">
                  <a:pos x="573" y="308"/>
                </a:cxn>
                <a:cxn ang="0">
                  <a:pos x="573" y="330"/>
                </a:cxn>
                <a:cxn ang="0">
                  <a:pos x="556" y="325"/>
                </a:cxn>
                <a:cxn ang="0">
                  <a:pos x="550" y="351"/>
                </a:cxn>
                <a:cxn ang="0">
                  <a:pos x="519" y="391"/>
                </a:cxn>
                <a:cxn ang="0">
                  <a:pos x="491" y="419"/>
                </a:cxn>
                <a:cxn ang="0">
                  <a:pos x="516" y="500"/>
                </a:cxn>
                <a:cxn ang="0">
                  <a:pos x="510" y="557"/>
                </a:cxn>
                <a:cxn ang="0">
                  <a:pos x="513" y="599"/>
                </a:cxn>
                <a:cxn ang="0">
                  <a:pos x="478" y="623"/>
                </a:cxn>
                <a:cxn ang="0">
                  <a:pos x="412" y="643"/>
                </a:cxn>
                <a:cxn ang="0">
                  <a:pos x="336" y="620"/>
                </a:cxn>
                <a:cxn ang="0">
                  <a:pos x="265" y="610"/>
                </a:cxn>
                <a:cxn ang="0">
                  <a:pos x="247" y="607"/>
                </a:cxn>
                <a:cxn ang="0">
                  <a:pos x="220" y="587"/>
                </a:cxn>
                <a:cxn ang="0">
                  <a:pos x="188" y="587"/>
                </a:cxn>
                <a:cxn ang="0">
                  <a:pos x="203" y="614"/>
                </a:cxn>
                <a:cxn ang="0">
                  <a:pos x="202" y="626"/>
                </a:cxn>
                <a:cxn ang="0">
                  <a:pos x="154" y="634"/>
                </a:cxn>
                <a:cxn ang="0">
                  <a:pos x="92" y="646"/>
                </a:cxn>
                <a:cxn ang="0">
                  <a:pos x="45" y="643"/>
                </a:cxn>
                <a:cxn ang="0">
                  <a:pos x="25" y="630"/>
                </a:cxn>
                <a:cxn ang="0">
                  <a:pos x="7" y="582"/>
                </a:cxn>
                <a:cxn ang="0">
                  <a:pos x="19" y="505"/>
                </a:cxn>
                <a:cxn ang="0">
                  <a:pos x="51" y="415"/>
                </a:cxn>
                <a:cxn ang="0">
                  <a:pos x="66" y="339"/>
                </a:cxn>
                <a:cxn ang="0">
                  <a:pos x="99" y="295"/>
                </a:cxn>
                <a:cxn ang="0">
                  <a:pos x="136" y="253"/>
                </a:cxn>
                <a:cxn ang="0">
                  <a:pos x="176" y="201"/>
                </a:cxn>
                <a:cxn ang="0">
                  <a:pos x="191" y="155"/>
                </a:cxn>
                <a:cxn ang="0">
                  <a:pos x="207" y="116"/>
                </a:cxn>
                <a:cxn ang="0">
                  <a:pos x="208" y="100"/>
                </a:cxn>
                <a:cxn ang="0">
                  <a:pos x="199" y="56"/>
                </a:cxn>
                <a:cxn ang="0">
                  <a:pos x="232" y="74"/>
                </a:cxn>
                <a:cxn ang="0">
                  <a:pos x="241" y="45"/>
                </a:cxn>
                <a:cxn ang="0">
                  <a:pos x="266" y="76"/>
                </a:cxn>
                <a:cxn ang="0">
                  <a:pos x="284" y="91"/>
                </a:cxn>
                <a:cxn ang="0">
                  <a:pos x="267" y="106"/>
                </a:cxn>
                <a:cxn ang="0">
                  <a:pos x="292" y="97"/>
                </a:cxn>
                <a:cxn ang="0">
                  <a:pos x="315" y="82"/>
                </a:cxn>
              </a:cxnLst>
              <a:rect l="0" t="0" r="r" b="b"/>
              <a:pathLst>
                <a:path w="587" h="656">
                  <a:moveTo>
                    <a:pt x="325" y="62"/>
                  </a:moveTo>
                  <a:cubicBezTo>
                    <a:pt x="325" y="62"/>
                    <a:pt x="325" y="62"/>
                    <a:pt x="325" y="62"/>
                  </a:cubicBezTo>
                  <a:cubicBezTo>
                    <a:pt x="327" y="62"/>
                    <a:pt x="327" y="62"/>
                    <a:pt x="327" y="62"/>
                  </a:cubicBezTo>
                  <a:cubicBezTo>
                    <a:pt x="330" y="61"/>
                    <a:pt x="330" y="61"/>
                    <a:pt x="330" y="61"/>
                  </a:cubicBezTo>
                  <a:cubicBezTo>
                    <a:pt x="333" y="61"/>
                    <a:pt x="333" y="61"/>
                    <a:pt x="333" y="61"/>
                  </a:cubicBezTo>
                  <a:cubicBezTo>
                    <a:pt x="337" y="60"/>
                    <a:pt x="337" y="60"/>
                    <a:pt x="337" y="60"/>
                  </a:cubicBezTo>
                  <a:cubicBezTo>
                    <a:pt x="340" y="62"/>
                    <a:pt x="340" y="62"/>
                    <a:pt x="340" y="62"/>
                  </a:cubicBezTo>
                  <a:cubicBezTo>
                    <a:pt x="343" y="64"/>
                    <a:pt x="343" y="64"/>
                    <a:pt x="343" y="64"/>
                  </a:cubicBezTo>
                  <a:cubicBezTo>
                    <a:pt x="347" y="63"/>
                    <a:pt x="347" y="63"/>
                    <a:pt x="347" y="63"/>
                  </a:cubicBezTo>
                  <a:cubicBezTo>
                    <a:pt x="350" y="64"/>
                    <a:pt x="350" y="64"/>
                    <a:pt x="350" y="64"/>
                  </a:cubicBezTo>
                  <a:cubicBezTo>
                    <a:pt x="351" y="61"/>
                    <a:pt x="351" y="61"/>
                    <a:pt x="351" y="61"/>
                  </a:cubicBezTo>
                  <a:cubicBezTo>
                    <a:pt x="351" y="58"/>
                    <a:pt x="351" y="58"/>
                    <a:pt x="351" y="58"/>
                  </a:cubicBezTo>
                  <a:cubicBezTo>
                    <a:pt x="353" y="55"/>
                    <a:pt x="353" y="55"/>
                    <a:pt x="353" y="55"/>
                  </a:cubicBezTo>
                  <a:cubicBezTo>
                    <a:pt x="357" y="53"/>
                    <a:pt x="357" y="53"/>
                    <a:pt x="357" y="53"/>
                  </a:cubicBezTo>
                  <a:cubicBezTo>
                    <a:pt x="358" y="50"/>
                    <a:pt x="358" y="50"/>
                    <a:pt x="358" y="50"/>
                  </a:cubicBezTo>
                  <a:cubicBezTo>
                    <a:pt x="357" y="46"/>
                    <a:pt x="357" y="46"/>
                    <a:pt x="357" y="46"/>
                  </a:cubicBezTo>
                  <a:cubicBezTo>
                    <a:pt x="357" y="42"/>
                    <a:pt x="357" y="42"/>
                    <a:pt x="357" y="42"/>
                  </a:cubicBezTo>
                  <a:cubicBezTo>
                    <a:pt x="360" y="41"/>
                    <a:pt x="360" y="41"/>
                    <a:pt x="360" y="41"/>
                  </a:cubicBezTo>
                  <a:cubicBezTo>
                    <a:pt x="366" y="42"/>
                    <a:pt x="366" y="42"/>
                    <a:pt x="366" y="42"/>
                  </a:cubicBezTo>
                  <a:cubicBezTo>
                    <a:pt x="369" y="41"/>
                    <a:pt x="369" y="41"/>
                    <a:pt x="369" y="41"/>
                  </a:cubicBezTo>
                  <a:cubicBezTo>
                    <a:pt x="372" y="39"/>
                    <a:pt x="372" y="39"/>
                    <a:pt x="372" y="39"/>
                  </a:cubicBezTo>
                  <a:cubicBezTo>
                    <a:pt x="375" y="40"/>
                    <a:pt x="375" y="40"/>
                    <a:pt x="375" y="40"/>
                  </a:cubicBezTo>
                  <a:cubicBezTo>
                    <a:pt x="376" y="43"/>
                    <a:pt x="376" y="43"/>
                    <a:pt x="376" y="43"/>
                  </a:cubicBezTo>
                  <a:cubicBezTo>
                    <a:pt x="379" y="43"/>
                    <a:pt x="379" y="43"/>
                    <a:pt x="379" y="43"/>
                  </a:cubicBezTo>
                  <a:cubicBezTo>
                    <a:pt x="381" y="41"/>
                    <a:pt x="381" y="41"/>
                    <a:pt x="381" y="41"/>
                  </a:cubicBezTo>
                  <a:cubicBezTo>
                    <a:pt x="385" y="41"/>
                    <a:pt x="385" y="41"/>
                    <a:pt x="385" y="41"/>
                  </a:cubicBezTo>
                  <a:cubicBezTo>
                    <a:pt x="385" y="38"/>
                    <a:pt x="385" y="38"/>
                    <a:pt x="385" y="38"/>
                  </a:cubicBezTo>
                  <a:cubicBezTo>
                    <a:pt x="384" y="34"/>
                    <a:pt x="384" y="34"/>
                    <a:pt x="384" y="34"/>
                  </a:cubicBezTo>
                  <a:cubicBezTo>
                    <a:pt x="385" y="31"/>
                    <a:pt x="385" y="31"/>
                    <a:pt x="385" y="31"/>
                  </a:cubicBezTo>
                  <a:cubicBezTo>
                    <a:pt x="387" y="29"/>
                    <a:pt x="387" y="29"/>
                    <a:pt x="387" y="29"/>
                  </a:cubicBezTo>
                  <a:cubicBezTo>
                    <a:pt x="387" y="25"/>
                    <a:pt x="387" y="25"/>
                    <a:pt x="387" y="25"/>
                  </a:cubicBezTo>
                  <a:cubicBezTo>
                    <a:pt x="386" y="22"/>
                    <a:pt x="386" y="22"/>
                    <a:pt x="386" y="22"/>
                  </a:cubicBezTo>
                  <a:cubicBezTo>
                    <a:pt x="384" y="20"/>
                    <a:pt x="384" y="20"/>
                    <a:pt x="384" y="20"/>
                  </a:cubicBezTo>
                  <a:cubicBezTo>
                    <a:pt x="383" y="18"/>
                    <a:pt x="383" y="18"/>
                    <a:pt x="383" y="18"/>
                  </a:cubicBezTo>
                  <a:cubicBezTo>
                    <a:pt x="381" y="16"/>
                    <a:pt x="381" y="16"/>
                    <a:pt x="381" y="16"/>
                  </a:cubicBezTo>
                  <a:cubicBezTo>
                    <a:pt x="380" y="19"/>
                    <a:pt x="380" y="19"/>
                    <a:pt x="380" y="19"/>
                  </a:cubicBezTo>
                  <a:cubicBezTo>
                    <a:pt x="379" y="23"/>
                    <a:pt x="379" y="23"/>
                    <a:pt x="379" y="23"/>
                  </a:cubicBezTo>
                  <a:cubicBezTo>
                    <a:pt x="376" y="26"/>
                    <a:pt x="376" y="26"/>
                    <a:pt x="376" y="26"/>
                  </a:cubicBezTo>
                  <a:cubicBezTo>
                    <a:pt x="372" y="25"/>
                    <a:pt x="372" y="25"/>
                    <a:pt x="372" y="25"/>
                  </a:cubicBezTo>
                  <a:cubicBezTo>
                    <a:pt x="371" y="23"/>
                    <a:pt x="371" y="23"/>
                    <a:pt x="371" y="23"/>
                  </a:cubicBezTo>
                  <a:cubicBezTo>
                    <a:pt x="373" y="21"/>
                    <a:pt x="373" y="21"/>
                    <a:pt x="373" y="21"/>
                  </a:cubicBezTo>
                  <a:cubicBezTo>
                    <a:pt x="375" y="21"/>
                    <a:pt x="375" y="21"/>
                    <a:pt x="375" y="21"/>
                  </a:cubicBezTo>
                  <a:cubicBezTo>
                    <a:pt x="374" y="19"/>
                    <a:pt x="374" y="19"/>
                    <a:pt x="374" y="19"/>
                  </a:cubicBezTo>
                  <a:cubicBezTo>
                    <a:pt x="371" y="18"/>
                    <a:pt x="371" y="18"/>
                    <a:pt x="371" y="18"/>
                  </a:cubicBezTo>
                  <a:cubicBezTo>
                    <a:pt x="368" y="18"/>
                    <a:pt x="368" y="18"/>
                    <a:pt x="368" y="18"/>
                  </a:cubicBezTo>
                  <a:cubicBezTo>
                    <a:pt x="366" y="17"/>
                    <a:pt x="366" y="17"/>
                    <a:pt x="366" y="17"/>
                  </a:cubicBezTo>
                  <a:cubicBezTo>
                    <a:pt x="367" y="14"/>
                    <a:pt x="367" y="14"/>
                    <a:pt x="367" y="14"/>
                  </a:cubicBezTo>
                  <a:cubicBezTo>
                    <a:pt x="366" y="11"/>
                    <a:pt x="366" y="11"/>
                    <a:pt x="366" y="11"/>
                  </a:cubicBezTo>
                  <a:cubicBezTo>
                    <a:pt x="368" y="8"/>
                    <a:pt x="368" y="8"/>
                    <a:pt x="368" y="8"/>
                  </a:cubicBezTo>
                  <a:cubicBezTo>
                    <a:pt x="371" y="8"/>
                    <a:pt x="371" y="8"/>
                    <a:pt x="371" y="8"/>
                  </a:cubicBezTo>
                  <a:cubicBezTo>
                    <a:pt x="374" y="6"/>
                    <a:pt x="374" y="6"/>
                    <a:pt x="374" y="6"/>
                  </a:cubicBezTo>
                  <a:cubicBezTo>
                    <a:pt x="379" y="6"/>
                    <a:pt x="379" y="6"/>
                    <a:pt x="379" y="6"/>
                  </a:cubicBezTo>
                  <a:cubicBezTo>
                    <a:pt x="382" y="4"/>
                    <a:pt x="382" y="4"/>
                    <a:pt x="382" y="4"/>
                  </a:cubicBezTo>
                  <a:cubicBezTo>
                    <a:pt x="385" y="1"/>
                    <a:pt x="385" y="1"/>
                    <a:pt x="385" y="1"/>
                  </a:cubicBezTo>
                  <a:cubicBezTo>
                    <a:pt x="388" y="4"/>
                    <a:pt x="388" y="4"/>
                    <a:pt x="388" y="4"/>
                  </a:cubicBezTo>
                  <a:cubicBezTo>
                    <a:pt x="391" y="4"/>
                    <a:pt x="391" y="4"/>
                    <a:pt x="391" y="4"/>
                  </a:cubicBezTo>
                  <a:cubicBezTo>
                    <a:pt x="393" y="7"/>
                    <a:pt x="393" y="7"/>
                    <a:pt x="393" y="7"/>
                  </a:cubicBezTo>
                  <a:cubicBezTo>
                    <a:pt x="395" y="8"/>
                    <a:pt x="395" y="8"/>
                    <a:pt x="395" y="8"/>
                  </a:cubicBezTo>
                  <a:cubicBezTo>
                    <a:pt x="397" y="5"/>
                    <a:pt x="397" y="5"/>
                    <a:pt x="397" y="5"/>
                  </a:cubicBezTo>
                  <a:cubicBezTo>
                    <a:pt x="398" y="2"/>
                    <a:pt x="398" y="2"/>
                    <a:pt x="398" y="2"/>
                  </a:cubicBezTo>
                  <a:cubicBezTo>
                    <a:pt x="400" y="2"/>
                    <a:pt x="400" y="2"/>
                    <a:pt x="400" y="2"/>
                  </a:cubicBezTo>
                  <a:cubicBezTo>
                    <a:pt x="402" y="5"/>
                    <a:pt x="402" y="5"/>
                    <a:pt x="402" y="5"/>
                  </a:cubicBezTo>
                  <a:cubicBezTo>
                    <a:pt x="405" y="8"/>
                    <a:pt x="405" y="8"/>
                    <a:pt x="405" y="8"/>
                  </a:cubicBezTo>
                  <a:cubicBezTo>
                    <a:pt x="409" y="9"/>
                    <a:pt x="409" y="9"/>
                    <a:pt x="409" y="9"/>
                  </a:cubicBezTo>
                  <a:cubicBezTo>
                    <a:pt x="411" y="13"/>
                    <a:pt x="411" y="13"/>
                    <a:pt x="411" y="13"/>
                  </a:cubicBezTo>
                  <a:cubicBezTo>
                    <a:pt x="414" y="16"/>
                    <a:pt x="414" y="16"/>
                    <a:pt x="414" y="16"/>
                  </a:cubicBezTo>
                  <a:cubicBezTo>
                    <a:pt x="415" y="14"/>
                    <a:pt x="415" y="14"/>
                    <a:pt x="415" y="14"/>
                  </a:cubicBezTo>
                  <a:cubicBezTo>
                    <a:pt x="415" y="11"/>
                    <a:pt x="415" y="11"/>
                    <a:pt x="415" y="11"/>
                  </a:cubicBezTo>
                  <a:cubicBezTo>
                    <a:pt x="414" y="8"/>
                    <a:pt x="414" y="8"/>
                    <a:pt x="414" y="8"/>
                  </a:cubicBezTo>
                  <a:cubicBezTo>
                    <a:pt x="413" y="5"/>
                    <a:pt x="413" y="5"/>
                    <a:pt x="413" y="5"/>
                  </a:cubicBezTo>
                  <a:cubicBezTo>
                    <a:pt x="416" y="2"/>
                    <a:pt x="416" y="2"/>
                    <a:pt x="416" y="2"/>
                  </a:cubicBezTo>
                  <a:cubicBezTo>
                    <a:pt x="420" y="3"/>
                    <a:pt x="420" y="3"/>
                    <a:pt x="420" y="3"/>
                  </a:cubicBezTo>
                  <a:cubicBezTo>
                    <a:pt x="423" y="3"/>
                    <a:pt x="423" y="3"/>
                    <a:pt x="423" y="3"/>
                  </a:cubicBezTo>
                  <a:cubicBezTo>
                    <a:pt x="425" y="0"/>
                    <a:pt x="425" y="0"/>
                    <a:pt x="425" y="0"/>
                  </a:cubicBezTo>
                  <a:cubicBezTo>
                    <a:pt x="428" y="0"/>
                    <a:pt x="428" y="0"/>
                    <a:pt x="428" y="0"/>
                  </a:cubicBezTo>
                  <a:cubicBezTo>
                    <a:pt x="429" y="3"/>
                    <a:pt x="429" y="3"/>
                    <a:pt x="429" y="3"/>
                  </a:cubicBezTo>
                  <a:cubicBezTo>
                    <a:pt x="426" y="8"/>
                    <a:pt x="426" y="8"/>
                    <a:pt x="426" y="8"/>
                  </a:cubicBezTo>
                  <a:cubicBezTo>
                    <a:pt x="425" y="11"/>
                    <a:pt x="425" y="11"/>
                    <a:pt x="425" y="11"/>
                  </a:cubicBezTo>
                  <a:cubicBezTo>
                    <a:pt x="425" y="21"/>
                    <a:pt x="425" y="21"/>
                    <a:pt x="425" y="21"/>
                  </a:cubicBezTo>
                  <a:cubicBezTo>
                    <a:pt x="426" y="27"/>
                    <a:pt x="426" y="27"/>
                    <a:pt x="426" y="27"/>
                  </a:cubicBezTo>
                  <a:cubicBezTo>
                    <a:pt x="428" y="30"/>
                    <a:pt x="428" y="30"/>
                    <a:pt x="428" y="30"/>
                  </a:cubicBezTo>
                  <a:cubicBezTo>
                    <a:pt x="433" y="30"/>
                    <a:pt x="433" y="30"/>
                    <a:pt x="433" y="30"/>
                  </a:cubicBezTo>
                  <a:cubicBezTo>
                    <a:pt x="435" y="28"/>
                    <a:pt x="435" y="28"/>
                    <a:pt x="435" y="28"/>
                  </a:cubicBezTo>
                  <a:cubicBezTo>
                    <a:pt x="435" y="25"/>
                    <a:pt x="435" y="25"/>
                    <a:pt x="435" y="25"/>
                  </a:cubicBezTo>
                  <a:cubicBezTo>
                    <a:pt x="434" y="22"/>
                    <a:pt x="434" y="22"/>
                    <a:pt x="434" y="22"/>
                  </a:cubicBezTo>
                  <a:cubicBezTo>
                    <a:pt x="435" y="19"/>
                    <a:pt x="435" y="19"/>
                    <a:pt x="435" y="19"/>
                  </a:cubicBezTo>
                  <a:cubicBezTo>
                    <a:pt x="438" y="18"/>
                    <a:pt x="438" y="18"/>
                    <a:pt x="438" y="18"/>
                  </a:cubicBezTo>
                  <a:cubicBezTo>
                    <a:pt x="440" y="21"/>
                    <a:pt x="440" y="21"/>
                    <a:pt x="440" y="21"/>
                  </a:cubicBezTo>
                  <a:cubicBezTo>
                    <a:pt x="441" y="24"/>
                    <a:pt x="441" y="24"/>
                    <a:pt x="441" y="24"/>
                  </a:cubicBezTo>
                  <a:cubicBezTo>
                    <a:pt x="444" y="28"/>
                    <a:pt x="444" y="28"/>
                    <a:pt x="444" y="28"/>
                  </a:cubicBezTo>
                  <a:cubicBezTo>
                    <a:pt x="446" y="33"/>
                    <a:pt x="446" y="33"/>
                    <a:pt x="446" y="33"/>
                  </a:cubicBezTo>
                  <a:cubicBezTo>
                    <a:pt x="448" y="32"/>
                    <a:pt x="448" y="32"/>
                    <a:pt x="448" y="32"/>
                  </a:cubicBezTo>
                  <a:cubicBezTo>
                    <a:pt x="449" y="29"/>
                    <a:pt x="449" y="29"/>
                    <a:pt x="449" y="29"/>
                  </a:cubicBezTo>
                  <a:cubicBezTo>
                    <a:pt x="450" y="27"/>
                    <a:pt x="450" y="27"/>
                    <a:pt x="450" y="27"/>
                  </a:cubicBezTo>
                  <a:cubicBezTo>
                    <a:pt x="451" y="24"/>
                    <a:pt x="451" y="24"/>
                    <a:pt x="451" y="24"/>
                  </a:cubicBezTo>
                  <a:cubicBezTo>
                    <a:pt x="453" y="21"/>
                    <a:pt x="453" y="21"/>
                    <a:pt x="453" y="21"/>
                  </a:cubicBezTo>
                  <a:cubicBezTo>
                    <a:pt x="456" y="23"/>
                    <a:pt x="456" y="23"/>
                    <a:pt x="456" y="23"/>
                  </a:cubicBezTo>
                  <a:cubicBezTo>
                    <a:pt x="458" y="26"/>
                    <a:pt x="458" y="26"/>
                    <a:pt x="458" y="26"/>
                  </a:cubicBezTo>
                  <a:cubicBezTo>
                    <a:pt x="462" y="29"/>
                    <a:pt x="462" y="29"/>
                    <a:pt x="462" y="29"/>
                  </a:cubicBezTo>
                  <a:cubicBezTo>
                    <a:pt x="463" y="33"/>
                    <a:pt x="463" y="33"/>
                    <a:pt x="463" y="33"/>
                  </a:cubicBezTo>
                  <a:cubicBezTo>
                    <a:pt x="462" y="35"/>
                    <a:pt x="462" y="35"/>
                    <a:pt x="462" y="35"/>
                  </a:cubicBezTo>
                  <a:cubicBezTo>
                    <a:pt x="461" y="39"/>
                    <a:pt x="461" y="39"/>
                    <a:pt x="461" y="39"/>
                  </a:cubicBezTo>
                  <a:cubicBezTo>
                    <a:pt x="463" y="42"/>
                    <a:pt x="463" y="42"/>
                    <a:pt x="463" y="42"/>
                  </a:cubicBezTo>
                  <a:cubicBezTo>
                    <a:pt x="467" y="45"/>
                    <a:pt x="467" y="45"/>
                    <a:pt x="467" y="45"/>
                  </a:cubicBezTo>
                  <a:cubicBezTo>
                    <a:pt x="471" y="51"/>
                    <a:pt x="471" y="51"/>
                    <a:pt x="471" y="51"/>
                  </a:cubicBezTo>
                  <a:cubicBezTo>
                    <a:pt x="469" y="53"/>
                    <a:pt x="469" y="53"/>
                    <a:pt x="469" y="53"/>
                  </a:cubicBezTo>
                  <a:cubicBezTo>
                    <a:pt x="466" y="55"/>
                    <a:pt x="466" y="55"/>
                    <a:pt x="466" y="55"/>
                  </a:cubicBezTo>
                  <a:cubicBezTo>
                    <a:pt x="464" y="59"/>
                    <a:pt x="464" y="59"/>
                    <a:pt x="464" y="59"/>
                  </a:cubicBezTo>
                  <a:cubicBezTo>
                    <a:pt x="461" y="62"/>
                    <a:pt x="461" y="62"/>
                    <a:pt x="461" y="62"/>
                  </a:cubicBezTo>
                  <a:cubicBezTo>
                    <a:pt x="459" y="64"/>
                    <a:pt x="459" y="64"/>
                    <a:pt x="459" y="64"/>
                  </a:cubicBezTo>
                  <a:cubicBezTo>
                    <a:pt x="458" y="69"/>
                    <a:pt x="458" y="69"/>
                    <a:pt x="458" y="69"/>
                  </a:cubicBezTo>
                  <a:cubicBezTo>
                    <a:pt x="460" y="71"/>
                    <a:pt x="460" y="71"/>
                    <a:pt x="460" y="71"/>
                  </a:cubicBezTo>
                  <a:cubicBezTo>
                    <a:pt x="465" y="73"/>
                    <a:pt x="465" y="73"/>
                    <a:pt x="465" y="73"/>
                  </a:cubicBezTo>
                  <a:cubicBezTo>
                    <a:pt x="468" y="72"/>
                    <a:pt x="468" y="72"/>
                    <a:pt x="468" y="72"/>
                  </a:cubicBezTo>
                  <a:cubicBezTo>
                    <a:pt x="469" y="70"/>
                    <a:pt x="469" y="70"/>
                    <a:pt x="469" y="70"/>
                  </a:cubicBezTo>
                  <a:cubicBezTo>
                    <a:pt x="469" y="65"/>
                    <a:pt x="469" y="65"/>
                    <a:pt x="469" y="65"/>
                  </a:cubicBezTo>
                  <a:cubicBezTo>
                    <a:pt x="471" y="63"/>
                    <a:pt x="471" y="63"/>
                    <a:pt x="471" y="63"/>
                  </a:cubicBezTo>
                  <a:cubicBezTo>
                    <a:pt x="472" y="60"/>
                    <a:pt x="472" y="60"/>
                    <a:pt x="472" y="60"/>
                  </a:cubicBezTo>
                  <a:cubicBezTo>
                    <a:pt x="475" y="60"/>
                    <a:pt x="475" y="60"/>
                    <a:pt x="475" y="60"/>
                  </a:cubicBezTo>
                  <a:cubicBezTo>
                    <a:pt x="478" y="62"/>
                    <a:pt x="478" y="62"/>
                    <a:pt x="478" y="62"/>
                  </a:cubicBezTo>
                  <a:cubicBezTo>
                    <a:pt x="478" y="68"/>
                    <a:pt x="478" y="68"/>
                    <a:pt x="478" y="68"/>
                  </a:cubicBezTo>
                  <a:cubicBezTo>
                    <a:pt x="477" y="73"/>
                    <a:pt x="477" y="73"/>
                    <a:pt x="477" y="73"/>
                  </a:cubicBezTo>
                  <a:cubicBezTo>
                    <a:pt x="479" y="79"/>
                    <a:pt x="479" y="79"/>
                    <a:pt x="479" y="79"/>
                  </a:cubicBezTo>
                  <a:cubicBezTo>
                    <a:pt x="478" y="85"/>
                    <a:pt x="478" y="85"/>
                    <a:pt x="478" y="85"/>
                  </a:cubicBezTo>
                  <a:cubicBezTo>
                    <a:pt x="478" y="89"/>
                    <a:pt x="478" y="89"/>
                    <a:pt x="478" y="89"/>
                  </a:cubicBezTo>
                  <a:cubicBezTo>
                    <a:pt x="481" y="91"/>
                    <a:pt x="481" y="91"/>
                    <a:pt x="481" y="91"/>
                  </a:cubicBezTo>
                  <a:cubicBezTo>
                    <a:pt x="487" y="91"/>
                    <a:pt x="487" y="91"/>
                    <a:pt x="487" y="91"/>
                  </a:cubicBezTo>
                  <a:cubicBezTo>
                    <a:pt x="490" y="90"/>
                    <a:pt x="490" y="90"/>
                    <a:pt x="490" y="90"/>
                  </a:cubicBezTo>
                  <a:cubicBezTo>
                    <a:pt x="494" y="91"/>
                    <a:pt x="494" y="91"/>
                    <a:pt x="494" y="91"/>
                  </a:cubicBezTo>
                  <a:cubicBezTo>
                    <a:pt x="498" y="91"/>
                    <a:pt x="498" y="91"/>
                    <a:pt x="498" y="91"/>
                  </a:cubicBezTo>
                  <a:cubicBezTo>
                    <a:pt x="499" y="89"/>
                    <a:pt x="499" y="89"/>
                    <a:pt x="499" y="89"/>
                  </a:cubicBezTo>
                  <a:cubicBezTo>
                    <a:pt x="498" y="86"/>
                    <a:pt x="498" y="86"/>
                    <a:pt x="498" y="86"/>
                  </a:cubicBezTo>
                  <a:cubicBezTo>
                    <a:pt x="499" y="82"/>
                    <a:pt x="499" y="82"/>
                    <a:pt x="499" y="82"/>
                  </a:cubicBezTo>
                  <a:cubicBezTo>
                    <a:pt x="502" y="80"/>
                    <a:pt x="502" y="80"/>
                    <a:pt x="502" y="80"/>
                  </a:cubicBezTo>
                  <a:cubicBezTo>
                    <a:pt x="503" y="76"/>
                    <a:pt x="503" y="76"/>
                    <a:pt x="503" y="76"/>
                  </a:cubicBezTo>
                  <a:cubicBezTo>
                    <a:pt x="507" y="72"/>
                    <a:pt x="507" y="72"/>
                    <a:pt x="507" y="72"/>
                  </a:cubicBezTo>
                  <a:cubicBezTo>
                    <a:pt x="509" y="74"/>
                    <a:pt x="509" y="74"/>
                    <a:pt x="509" y="74"/>
                  </a:cubicBezTo>
                  <a:cubicBezTo>
                    <a:pt x="508" y="79"/>
                    <a:pt x="508" y="79"/>
                    <a:pt x="508" y="79"/>
                  </a:cubicBezTo>
                  <a:cubicBezTo>
                    <a:pt x="511" y="82"/>
                    <a:pt x="511" y="82"/>
                    <a:pt x="511" y="82"/>
                  </a:cubicBezTo>
                  <a:cubicBezTo>
                    <a:pt x="515" y="83"/>
                    <a:pt x="515" y="83"/>
                    <a:pt x="515" y="83"/>
                  </a:cubicBezTo>
                  <a:cubicBezTo>
                    <a:pt x="515" y="86"/>
                    <a:pt x="515" y="86"/>
                    <a:pt x="515" y="86"/>
                  </a:cubicBezTo>
                  <a:cubicBezTo>
                    <a:pt x="516" y="92"/>
                    <a:pt x="516" y="92"/>
                    <a:pt x="516" y="92"/>
                  </a:cubicBezTo>
                  <a:cubicBezTo>
                    <a:pt x="516" y="97"/>
                    <a:pt x="516" y="97"/>
                    <a:pt x="516" y="97"/>
                  </a:cubicBezTo>
                  <a:cubicBezTo>
                    <a:pt x="513" y="100"/>
                    <a:pt x="513" y="100"/>
                    <a:pt x="513" y="100"/>
                  </a:cubicBezTo>
                  <a:cubicBezTo>
                    <a:pt x="511" y="105"/>
                    <a:pt x="511" y="105"/>
                    <a:pt x="511" y="105"/>
                  </a:cubicBezTo>
                  <a:cubicBezTo>
                    <a:pt x="515" y="106"/>
                    <a:pt x="515" y="106"/>
                    <a:pt x="515" y="106"/>
                  </a:cubicBezTo>
                  <a:cubicBezTo>
                    <a:pt x="518" y="106"/>
                    <a:pt x="518" y="106"/>
                    <a:pt x="518" y="106"/>
                  </a:cubicBezTo>
                  <a:cubicBezTo>
                    <a:pt x="520" y="109"/>
                    <a:pt x="520" y="109"/>
                    <a:pt x="520" y="109"/>
                  </a:cubicBezTo>
                  <a:cubicBezTo>
                    <a:pt x="523" y="112"/>
                    <a:pt x="523" y="112"/>
                    <a:pt x="523" y="112"/>
                  </a:cubicBezTo>
                  <a:cubicBezTo>
                    <a:pt x="525" y="117"/>
                    <a:pt x="525" y="117"/>
                    <a:pt x="525" y="117"/>
                  </a:cubicBezTo>
                  <a:cubicBezTo>
                    <a:pt x="522" y="120"/>
                    <a:pt x="522" y="120"/>
                    <a:pt x="522" y="120"/>
                  </a:cubicBezTo>
                  <a:cubicBezTo>
                    <a:pt x="519" y="121"/>
                    <a:pt x="519" y="121"/>
                    <a:pt x="519" y="121"/>
                  </a:cubicBezTo>
                  <a:cubicBezTo>
                    <a:pt x="517" y="120"/>
                    <a:pt x="517" y="120"/>
                    <a:pt x="517" y="120"/>
                  </a:cubicBezTo>
                  <a:cubicBezTo>
                    <a:pt x="515" y="121"/>
                    <a:pt x="515" y="121"/>
                    <a:pt x="515" y="121"/>
                  </a:cubicBezTo>
                  <a:cubicBezTo>
                    <a:pt x="517" y="125"/>
                    <a:pt x="517" y="125"/>
                    <a:pt x="517" y="125"/>
                  </a:cubicBezTo>
                  <a:cubicBezTo>
                    <a:pt x="517" y="128"/>
                    <a:pt x="517" y="128"/>
                    <a:pt x="517" y="128"/>
                  </a:cubicBezTo>
                  <a:cubicBezTo>
                    <a:pt x="513" y="130"/>
                    <a:pt x="513" y="130"/>
                    <a:pt x="513" y="130"/>
                  </a:cubicBezTo>
                  <a:cubicBezTo>
                    <a:pt x="513" y="134"/>
                    <a:pt x="513" y="134"/>
                    <a:pt x="513" y="134"/>
                  </a:cubicBezTo>
                  <a:cubicBezTo>
                    <a:pt x="516" y="137"/>
                    <a:pt x="516" y="137"/>
                    <a:pt x="516" y="137"/>
                  </a:cubicBezTo>
                  <a:cubicBezTo>
                    <a:pt x="520" y="138"/>
                    <a:pt x="520" y="138"/>
                    <a:pt x="520" y="138"/>
                  </a:cubicBezTo>
                  <a:cubicBezTo>
                    <a:pt x="521" y="141"/>
                    <a:pt x="521" y="141"/>
                    <a:pt x="521" y="141"/>
                  </a:cubicBezTo>
                  <a:cubicBezTo>
                    <a:pt x="519" y="143"/>
                    <a:pt x="519" y="143"/>
                    <a:pt x="519" y="143"/>
                  </a:cubicBezTo>
                  <a:cubicBezTo>
                    <a:pt x="520" y="148"/>
                    <a:pt x="520" y="148"/>
                    <a:pt x="520" y="148"/>
                  </a:cubicBezTo>
                  <a:cubicBezTo>
                    <a:pt x="521" y="151"/>
                    <a:pt x="521" y="151"/>
                    <a:pt x="521" y="151"/>
                  </a:cubicBezTo>
                  <a:cubicBezTo>
                    <a:pt x="519" y="153"/>
                    <a:pt x="519" y="153"/>
                    <a:pt x="519" y="153"/>
                  </a:cubicBezTo>
                  <a:cubicBezTo>
                    <a:pt x="517" y="153"/>
                    <a:pt x="517" y="153"/>
                    <a:pt x="517" y="153"/>
                  </a:cubicBezTo>
                  <a:cubicBezTo>
                    <a:pt x="514" y="155"/>
                    <a:pt x="514" y="155"/>
                    <a:pt x="514" y="155"/>
                  </a:cubicBezTo>
                  <a:cubicBezTo>
                    <a:pt x="517" y="160"/>
                    <a:pt x="517" y="160"/>
                    <a:pt x="517" y="160"/>
                  </a:cubicBezTo>
                  <a:cubicBezTo>
                    <a:pt x="518" y="168"/>
                    <a:pt x="518" y="168"/>
                    <a:pt x="518" y="168"/>
                  </a:cubicBezTo>
                  <a:cubicBezTo>
                    <a:pt x="520" y="175"/>
                    <a:pt x="520" y="175"/>
                    <a:pt x="520" y="175"/>
                  </a:cubicBezTo>
                  <a:cubicBezTo>
                    <a:pt x="523" y="178"/>
                    <a:pt x="523" y="178"/>
                    <a:pt x="523" y="178"/>
                  </a:cubicBezTo>
                  <a:cubicBezTo>
                    <a:pt x="529" y="183"/>
                    <a:pt x="529" y="183"/>
                    <a:pt x="529" y="183"/>
                  </a:cubicBezTo>
                  <a:cubicBezTo>
                    <a:pt x="535" y="185"/>
                    <a:pt x="535" y="185"/>
                    <a:pt x="535" y="185"/>
                  </a:cubicBezTo>
                  <a:cubicBezTo>
                    <a:pt x="540" y="189"/>
                    <a:pt x="540" y="189"/>
                    <a:pt x="540" y="189"/>
                  </a:cubicBezTo>
                  <a:cubicBezTo>
                    <a:pt x="542" y="193"/>
                    <a:pt x="542" y="193"/>
                    <a:pt x="542" y="193"/>
                  </a:cubicBezTo>
                  <a:cubicBezTo>
                    <a:pt x="541" y="197"/>
                    <a:pt x="541" y="197"/>
                    <a:pt x="541" y="197"/>
                  </a:cubicBezTo>
                  <a:cubicBezTo>
                    <a:pt x="539" y="198"/>
                    <a:pt x="539" y="198"/>
                    <a:pt x="539" y="198"/>
                  </a:cubicBezTo>
                  <a:cubicBezTo>
                    <a:pt x="533" y="201"/>
                    <a:pt x="533" y="201"/>
                    <a:pt x="533" y="201"/>
                  </a:cubicBezTo>
                  <a:cubicBezTo>
                    <a:pt x="533" y="206"/>
                    <a:pt x="533" y="206"/>
                    <a:pt x="533" y="206"/>
                  </a:cubicBezTo>
                  <a:cubicBezTo>
                    <a:pt x="536" y="210"/>
                    <a:pt x="536" y="210"/>
                    <a:pt x="536" y="210"/>
                  </a:cubicBezTo>
                  <a:cubicBezTo>
                    <a:pt x="541" y="213"/>
                    <a:pt x="541" y="213"/>
                    <a:pt x="541" y="213"/>
                  </a:cubicBezTo>
                  <a:cubicBezTo>
                    <a:pt x="543" y="216"/>
                    <a:pt x="543" y="216"/>
                    <a:pt x="543" y="216"/>
                  </a:cubicBezTo>
                  <a:cubicBezTo>
                    <a:pt x="545" y="221"/>
                    <a:pt x="545" y="221"/>
                    <a:pt x="545" y="221"/>
                  </a:cubicBezTo>
                  <a:cubicBezTo>
                    <a:pt x="547" y="223"/>
                    <a:pt x="547" y="223"/>
                    <a:pt x="547" y="223"/>
                  </a:cubicBezTo>
                  <a:cubicBezTo>
                    <a:pt x="553" y="224"/>
                    <a:pt x="553" y="224"/>
                    <a:pt x="553" y="224"/>
                  </a:cubicBezTo>
                  <a:cubicBezTo>
                    <a:pt x="558" y="225"/>
                    <a:pt x="558" y="225"/>
                    <a:pt x="558" y="225"/>
                  </a:cubicBezTo>
                  <a:cubicBezTo>
                    <a:pt x="562" y="229"/>
                    <a:pt x="562" y="229"/>
                    <a:pt x="562" y="229"/>
                  </a:cubicBezTo>
                  <a:cubicBezTo>
                    <a:pt x="570" y="236"/>
                    <a:pt x="570" y="236"/>
                    <a:pt x="570" y="236"/>
                  </a:cubicBezTo>
                  <a:cubicBezTo>
                    <a:pt x="575" y="242"/>
                    <a:pt x="575" y="242"/>
                    <a:pt x="575" y="242"/>
                  </a:cubicBezTo>
                  <a:cubicBezTo>
                    <a:pt x="580" y="250"/>
                    <a:pt x="580" y="250"/>
                    <a:pt x="580" y="250"/>
                  </a:cubicBezTo>
                  <a:cubicBezTo>
                    <a:pt x="580" y="255"/>
                    <a:pt x="580" y="255"/>
                    <a:pt x="580" y="255"/>
                  </a:cubicBezTo>
                  <a:cubicBezTo>
                    <a:pt x="579" y="257"/>
                    <a:pt x="579" y="257"/>
                    <a:pt x="579" y="257"/>
                  </a:cubicBezTo>
                  <a:cubicBezTo>
                    <a:pt x="576" y="257"/>
                    <a:pt x="576" y="257"/>
                    <a:pt x="576" y="257"/>
                  </a:cubicBezTo>
                  <a:cubicBezTo>
                    <a:pt x="574" y="261"/>
                    <a:pt x="574" y="261"/>
                    <a:pt x="574" y="261"/>
                  </a:cubicBezTo>
                  <a:cubicBezTo>
                    <a:pt x="576" y="264"/>
                    <a:pt x="576" y="264"/>
                    <a:pt x="576" y="264"/>
                  </a:cubicBezTo>
                  <a:cubicBezTo>
                    <a:pt x="580" y="267"/>
                    <a:pt x="580" y="267"/>
                    <a:pt x="580" y="267"/>
                  </a:cubicBezTo>
                  <a:cubicBezTo>
                    <a:pt x="581" y="272"/>
                    <a:pt x="581" y="272"/>
                    <a:pt x="581" y="272"/>
                  </a:cubicBezTo>
                  <a:cubicBezTo>
                    <a:pt x="578" y="275"/>
                    <a:pt x="578" y="275"/>
                    <a:pt x="578" y="275"/>
                  </a:cubicBezTo>
                  <a:cubicBezTo>
                    <a:pt x="575" y="279"/>
                    <a:pt x="575" y="279"/>
                    <a:pt x="575" y="279"/>
                  </a:cubicBezTo>
                  <a:cubicBezTo>
                    <a:pt x="575" y="282"/>
                    <a:pt x="575" y="282"/>
                    <a:pt x="575" y="282"/>
                  </a:cubicBezTo>
                  <a:cubicBezTo>
                    <a:pt x="577" y="283"/>
                    <a:pt x="577" y="283"/>
                    <a:pt x="577" y="283"/>
                  </a:cubicBezTo>
                  <a:cubicBezTo>
                    <a:pt x="579" y="284"/>
                    <a:pt x="579" y="284"/>
                    <a:pt x="579" y="284"/>
                  </a:cubicBezTo>
                  <a:cubicBezTo>
                    <a:pt x="578" y="289"/>
                    <a:pt x="578" y="289"/>
                    <a:pt x="578" y="289"/>
                  </a:cubicBezTo>
                  <a:cubicBezTo>
                    <a:pt x="579" y="293"/>
                    <a:pt x="579" y="293"/>
                    <a:pt x="579" y="293"/>
                  </a:cubicBezTo>
                  <a:cubicBezTo>
                    <a:pt x="577" y="297"/>
                    <a:pt x="577" y="297"/>
                    <a:pt x="577" y="297"/>
                  </a:cubicBezTo>
                  <a:cubicBezTo>
                    <a:pt x="573" y="298"/>
                    <a:pt x="573" y="298"/>
                    <a:pt x="573" y="298"/>
                  </a:cubicBezTo>
                  <a:cubicBezTo>
                    <a:pt x="572" y="300"/>
                    <a:pt x="572" y="300"/>
                    <a:pt x="572" y="300"/>
                  </a:cubicBezTo>
                  <a:cubicBezTo>
                    <a:pt x="573" y="304"/>
                    <a:pt x="573" y="304"/>
                    <a:pt x="573" y="304"/>
                  </a:cubicBezTo>
                  <a:cubicBezTo>
                    <a:pt x="573" y="308"/>
                    <a:pt x="573" y="308"/>
                    <a:pt x="573" y="308"/>
                  </a:cubicBezTo>
                  <a:cubicBezTo>
                    <a:pt x="577" y="309"/>
                    <a:pt x="577" y="309"/>
                    <a:pt x="577" y="309"/>
                  </a:cubicBezTo>
                  <a:cubicBezTo>
                    <a:pt x="578" y="308"/>
                    <a:pt x="578" y="308"/>
                    <a:pt x="578" y="308"/>
                  </a:cubicBezTo>
                  <a:cubicBezTo>
                    <a:pt x="581" y="308"/>
                    <a:pt x="581" y="308"/>
                    <a:pt x="581" y="308"/>
                  </a:cubicBezTo>
                  <a:cubicBezTo>
                    <a:pt x="583" y="312"/>
                    <a:pt x="583" y="312"/>
                    <a:pt x="583" y="312"/>
                  </a:cubicBezTo>
                  <a:cubicBezTo>
                    <a:pt x="584" y="317"/>
                    <a:pt x="584" y="317"/>
                    <a:pt x="584" y="317"/>
                  </a:cubicBezTo>
                  <a:cubicBezTo>
                    <a:pt x="587" y="321"/>
                    <a:pt x="587" y="321"/>
                    <a:pt x="587" y="321"/>
                  </a:cubicBezTo>
                  <a:cubicBezTo>
                    <a:pt x="586" y="324"/>
                    <a:pt x="586" y="324"/>
                    <a:pt x="586" y="324"/>
                  </a:cubicBezTo>
                  <a:cubicBezTo>
                    <a:pt x="582" y="325"/>
                    <a:pt x="582" y="325"/>
                    <a:pt x="582" y="325"/>
                  </a:cubicBezTo>
                  <a:cubicBezTo>
                    <a:pt x="578" y="330"/>
                    <a:pt x="578" y="330"/>
                    <a:pt x="578" y="330"/>
                  </a:cubicBezTo>
                  <a:cubicBezTo>
                    <a:pt x="574" y="331"/>
                    <a:pt x="574" y="331"/>
                    <a:pt x="574" y="331"/>
                  </a:cubicBezTo>
                  <a:cubicBezTo>
                    <a:pt x="573" y="330"/>
                    <a:pt x="573" y="330"/>
                    <a:pt x="573" y="330"/>
                  </a:cubicBezTo>
                  <a:cubicBezTo>
                    <a:pt x="573" y="326"/>
                    <a:pt x="573" y="326"/>
                    <a:pt x="573" y="326"/>
                  </a:cubicBezTo>
                  <a:cubicBezTo>
                    <a:pt x="574" y="323"/>
                    <a:pt x="574" y="323"/>
                    <a:pt x="574" y="323"/>
                  </a:cubicBezTo>
                  <a:cubicBezTo>
                    <a:pt x="573" y="321"/>
                    <a:pt x="573" y="321"/>
                    <a:pt x="573" y="321"/>
                  </a:cubicBezTo>
                  <a:cubicBezTo>
                    <a:pt x="571" y="319"/>
                    <a:pt x="571" y="319"/>
                    <a:pt x="571" y="319"/>
                  </a:cubicBezTo>
                  <a:cubicBezTo>
                    <a:pt x="568" y="319"/>
                    <a:pt x="568" y="319"/>
                    <a:pt x="568" y="319"/>
                  </a:cubicBezTo>
                  <a:cubicBezTo>
                    <a:pt x="566" y="321"/>
                    <a:pt x="566" y="321"/>
                    <a:pt x="566" y="321"/>
                  </a:cubicBezTo>
                  <a:cubicBezTo>
                    <a:pt x="566" y="325"/>
                    <a:pt x="566" y="325"/>
                    <a:pt x="566" y="325"/>
                  </a:cubicBezTo>
                  <a:cubicBezTo>
                    <a:pt x="565" y="328"/>
                    <a:pt x="565" y="328"/>
                    <a:pt x="565" y="328"/>
                  </a:cubicBezTo>
                  <a:cubicBezTo>
                    <a:pt x="561" y="330"/>
                    <a:pt x="561" y="330"/>
                    <a:pt x="561" y="330"/>
                  </a:cubicBezTo>
                  <a:cubicBezTo>
                    <a:pt x="558" y="328"/>
                    <a:pt x="558" y="328"/>
                    <a:pt x="558" y="328"/>
                  </a:cubicBezTo>
                  <a:cubicBezTo>
                    <a:pt x="556" y="325"/>
                    <a:pt x="556" y="325"/>
                    <a:pt x="556" y="325"/>
                  </a:cubicBezTo>
                  <a:cubicBezTo>
                    <a:pt x="553" y="323"/>
                    <a:pt x="553" y="323"/>
                    <a:pt x="553" y="323"/>
                  </a:cubicBezTo>
                  <a:cubicBezTo>
                    <a:pt x="550" y="321"/>
                    <a:pt x="550" y="321"/>
                    <a:pt x="550" y="321"/>
                  </a:cubicBezTo>
                  <a:cubicBezTo>
                    <a:pt x="547" y="320"/>
                    <a:pt x="547" y="320"/>
                    <a:pt x="547" y="320"/>
                  </a:cubicBezTo>
                  <a:cubicBezTo>
                    <a:pt x="543" y="323"/>
                    <a:pt x="543" y="323"/>
                    <a:pt x="543" y="323"/>
                  </a:cubicBezTo>
                  <a:cubicBezTo>
                    <a:pt x="542" y="327"/>
                    <a:pt x="542" y="327"/>
                    <a:pt x="542" y="327"/>
                  </a:cubicBezTo>
                  <a:cubicBezTo>
                    <a:pt x="542" y="333"/>
                    <a:pt x="542" y="333"/>
                    <a:pt x="542" y="333"/>
                  </a:cubicBezTo>
                  <a:cubicBezTo>
                    <a:pt x="544" y="336"/>
                    <a:pt x="544" y="336"/>
                    <a:pt x="544" y="336"/>
                  </a:cubicBezTo>
                  <a:cubicBezTo>
                    <a:pt x="549" y="341"/>
                    <a:pt x="549" y="341"/>
                    <a:pt x="549" y="341"/>
                  </a:cubicBezTo>
                  <a:cubicBezTo>
                    <a:pt x="553" y="344"/>
                    <a:pt x="553" y="344"/>
                    <a:pt x="553" y="344"/>
                  </a:cubicBezTo>
                  <a:cubicBezTo>
                    <a:pt x="552" y="347"/>
                    <a:pt x="552" y="347"/>
                    <a:pt x="552" y="347"/>
                  </a:cubicBezTo>
                  <a:cubicBezTo>
                    <a:pt x="550" y="351"/>
                    <a:pt x="550" y="351"/>
                    <a:pt x="550" y="351"/>
                  </a:cubicBezTo>
                  <a:cubicBezTo>
                    <a:pt x="551" y="360"/>
                    <a:pt x="551" y="360"/>
                    <a:pt x="551" y="360"/>
                  </a:cubicBezTo>
                  <a:cubicBezTo>
                    <a:pt x="550" y="368"/>
                    <a:pt x="550" y="368"/>
                    <a:pt x="550" y="368"/>
                  </a:cubicBezTo>
                  <a:cubicBezTo>
                    <a:pt x="546" y="371"/>
                    <a:pt x="546" y="371"/>
                    <a:pt x="546" y="371"/>
                  </a:cubicBezTo>
                  <a:cubicBezTo>
                    <a:pt x="540" y="372"/>
                    <a:pt x="540" y="372"/>
                    <a:pt x="540" y="372"/>
                  </a:cubicBezTo>
                  <a:cubicBezTo>
                    <a:pt x="536" y="373"/>
                    <a:pt x="536" y="373"/>
                    <a:pt x="536" y="373"/>
                  </a:cubicBezTo>
                  <a:cubicBezTo>
                    <a:pt x="535" y="375"/>
                    <a:pt x="535" y="375"/>
                    <a:pt x="535" y="375"/>
                  </a:cubicBezTo>
                  <a:cubicBezTo>
                    <a:pt x="537" y="379"/>
                    <a:pt x="537" y="379"/>
                    <a:pt x="537" y="379"/>
                  </a:cubicBezTo>
                  <a:cubicBezTo>
                    <a:pt x="530" y="383"/>
                    <a:pt x="530" y="383"/>
                    <a:pt x="530" y="383"/>
                  </a:cubicBezTo>
                  <a:cubicBezTo>
                    <a:pt x="526" y="384"/>
                    <a:pt x="526" y="384"/>
                    <a:pt x="526" y="384"/>
                  </a:cubicBezTo>
                  <a:cubicBezTo>
                    <a:pt x="524" y="390"/>
                    <a:pt x="524" y="390"/>
                    <a:pt x="524" y="390"/>
                  </a:cubicBezTo>
                  <a:cubicBezTo>
                    <a:pt x="519" y="391"/>
                    <a:pt x="519" y="391"/>
                    <a:pt x="519" y="391"/>
                  </a:cubicBezTo>
                  <a:cubicBezTo>
                    <a:pt x="516" y="389"/>
                    <a:pt x="516" y="389"/>
                    <a:pt x="516" y="389"/>
                  </a:cubicBezTo>
                  <a:cubicBezTo>
                    <a:pt x="512" y="386"/>
                    <a:pt x="512" y="386"/>
                    <a:pt x="512" y="386"/>
                  </a:cubicBezTo>
                  <a:cubicBezTo>
                    <a:pt x="507" y="386"/>
                    <a:pt x="507" y="386"/>
                    <a:pt x="507" y="386"/>
                  </a:cubicBezTo>
                  <a:cubicBezTo>
                    <a:pt x="502" y="386"/>
                    <a:pt x="502" y="386"/>
                    <a:pt x="502" y="386"/>
                  </a:cubicBezTo>
                  <a:cubicBezTo>
                    <a:pt x="499" y="387"/>
                    <a:pt x="499" y="387"/>
                    <a:pt x="499" y="387"/>
                  </a:cubicBezTo>
                  <a:cubicBezTo>
                    <a:pt x="498" y="390"/>
                    <a:pt x="498" y="390"/>
                    <a:pt x="498" y="390"/>
                  </a:cubicBezTo>
                  <a:cubicBezTo>
                    <a:pt x="499" y="397"/>
                    <a:pt x="499" y="397"/>
                    <a:pt x="499" y="397"/>
                  </a:cubicBezTo>
                  <a:cubicBezTo>
                    <a:pt x="494" y="404"/>
                    <a:pt x="494" y="404"/>
                    <a:pt x="494" y="404"/>
                  </a:cubicBezTo>
                  <a:cubicBezTo>
                    <a:pt x="490" y="408"/>
                    <a:pt x="490" y="408"/>
                    <a:pt x="490" y="408"/>
                  </a:cubicBezTo>
                  <a:cubicBezTo>
                    <a:pt x="489" y="413"/>
                    <a:pt x="489" y="413"/>
                    <a:pt x="489" y="413"/>
                  </a:cubicBezTo>
                  <a:cubicBezTo>
                    <a:pt x="491" y="419"/>
                    <a:pt x="491" y="419"/>
                    <a:pt x="491" y="419"/>
                  </a:cubicBezTo>
                  <a:cubicBezTo>
                    <a:pt x="494" y="424"/>
                    <a:pt x="494" y="424"/>
                    <a:pt x="494" y="424"/>
                  </a:cubicBezTo>
                  <a:cubicBezTo>
                    <a:pt x="499" y="430"/>
                    <a:pt x="499" y="430"/>
                    <a:pt x="499" y="430"/>
                  </a:cubicBezTo>
                  <a:cubicBezTo>
                    <a:pt x="503" y="438"/>
                    <a:pt x="503" y="438"/>
                    <a:pt x="503" y="438"/>
                  </a:cubicBezTo>
                  <a:cubicBezTo>
                    <a:pt x="506" y="453"/>
                    <a:pt x="506" y="453"/>
                    <a:pt x="506" y="453"/>
                  </a:cubicBezTo>
                  <a:cubicBezTo>
                    <a:pt x="509" y="464"/>
                    <a:pt x="509" y="464"/>
                    <a:pt x="509" y="464"/>
                  </a:cubicBezTo>
                  <a:cubicBezTo>
                    <a:pt x="513" y="481"/>
                    <a:pt x="513" y="481"/>
                    <a:pt x="513" y="481"/>
                  </a:cubicBezTo>
                  <a:cubicBezTo>
                    <a:pt x="515" y="486"/>
                    <a:pt x="515" y="486"/>
                    <a:pt x="515" y="486"/>
                  </a:cubicBezTo>
                  <a:cubicBezTo>
                    <a:pt x="517" y="489"/>
                    <a:pt x="517" y="489"/>
                    <a:pt x="517" y="489"/>
                  </a:cubicBezTo>
                  <a:cubicBezTo>
                    <a:pt x="519" y="493"/>
                    <a:pt x="519" y="493"/>
                    <a:pt x="519" y="493"/>
                  </a:cubicBezTo>
                  <a:cubicBezTo>
                    <a:pt x="517" y="497"/>
                    <a:pt x="517" y="497"/>
                    <a:pt x="517" y="497"/>
                  </a:cubicBezTo>
                  <a:cubicBezTo>
                    <a:pt x="516" y="500"/>
                    <a:pt x="516" y="500"/>
                    <a:pt x="516" y="500"/>
                  </a:cubicBezTo>
                  <a:cubicBezTo>
                    <a:pt x="518" y="502"/>
                    <a:pt x="518" y="502"/>
                    <a:pt x="518" y="502"/>
                  </a:cubicBezTo>
                  <a:cubicBezTo>
                    <a:pt x="519" y="505"/>
                    <a:pt x="519" y="505"/>
                    <a:pt x="519" y="505"/>
                  </a:cubicBezTo>
                  <a:cubicBezTo>
                    <a:pt x="516" y="510"/>
                    <a:pt x="516" y="510"/>
                    <a:pt x="516" y="510"/>
                  </a:cubicBezTo>
                  <a:cubicBezTo>
                    <a:pt x="514" y="520"/>
                    <a:pt x="514" y="520"/>
                    <a:pt x="514" y="520"/>
                  </a:cubicBezTo>
                  <a:cubicBezTo>
                    <a:pt x="513" y="527"/>
                    <a:pt x="513" y="527"/>
                    <a:pt x="513" y="527"/>
                  </a:cubicBezTo>
                  <a:cubicBezTo>
                    <a:pt x="511" y="532"/>
                    <a:pt x="511" y="532"/>
                    <a:pt x="511" y="532"/>
                  </a:cubicBezTo>
                  <a:cubicBezTo>
                    <a:pt x="506" y="536"/>
                    <a:pt x="506" y="536"/>
                    <a:pt x="506" y="536"/>
                  </a:cubicBezTo>
                  <a:cubicBezTo>
                    <a:pt x="507" y="539"/>
                    <a:pt x="507" y="539"/>
                    <a:pt x="507" y="539"/>
                  </a:cubicBezTo>
                  <a:cubicBezTo>
                    <a:pt x="510" y="544"/>
                    <a:pt x="510" y="544"/>
                    <a:pt x="510" y="544"/>
                  </a:cubicBezTo>
                  <a:cubicBezTo>
                    <a:pt x="511" y="553"/>
                    <a:pt x="511" y="553"/>
                    <a:pt x="511" y="553"/>
                  </a:cubicBezTo>
                  <a:cubicBezTo>
                    <a:pt x="510" y="557"/>
                    <a:pt x="510" y="557"/>
                    <a:pt x="510" y="557"/>
                  </a:cubicBezTo>
                  <a:cubicBezTo>
                    <a:pt x="507" y="562"/>
                    <a:pt x="507" y="562"/>
                    <a:pt x="507" y="562"/>
                  </a:cubicBezTo>
                  <a:cubicBezTo>
                    <a:pt x="508" y="564"/>
                    <a:pt x="508" y="564"/>
                    <a:pt x="508" y="564"/>
                  </a:cubicBezTo>
                  <a:cubicBezTo>
                    <a:pt x="512" y="570"/>
                    <a:pt x="512" y="570"/>
                    <a:pt x="512" y="570"/>
                  </a:cubicBezTo>
                  <a:cubicBezTo>
                    <a:pt x="514" y="573"/>
                    <a:pt x="514" y="573"/>
                    <a:pt x="514" y="573"/>
                  </a:cubicBezTo>
                  <a:cubicBezTo>
                    <a:pt x="512" y="577"/>
                    <a:pt x="512" y="577"/>
                    <a:pt x="512" y="577"/>
                  </a:cubicBezTo>
                  <a:cubicBezTo>
                    <a:pt x="506" y="580"/>
                    <a:pt x="506" y="580"/>
                    <a:pt x="506" y="580"/>
                  </a:cubicBezTo>
                  <a:cubicBezTo>
                    <a:pt x="503" y="583"/>
                    <a:pt x="503" y="583"/>
                    <a:pt x="503" y="583"/>
                  </a:cubicBezTo>
                  <a:cubicBezTo>
                    <a:pt x="503" y="586"/>
                    <a:pt x="503" y="586"/>
                    <a:pt x="503" y="586"/>
                  </a:cubicBezTo>
                  <a:cubicBezTo>
                    <a:pt x="507" y="589"/>
                    <a:pt x="507" y="589"/>
                    <a:pt x="507" y="589"/>
                  </a:cubicBezTo>
                  <a:cubicBezTo>
                    <a:pt x="511" y="593"/>
                    <a:pt x="511" y="593"/>
                    <a:pt x="511" y="593"/>
                  </a:cubicBezTo>
                  <a:cubicBezTo>
                    <a:pt x="513" y="599"/>
                    <a:pt x="513" y="599"/>
                    <a:pt x="513" y="599"/>
                  </a:cubicBezTo>
                  <a:cubicBezTo>
                    <a:pt x="515" y="608"/>
                    <a:pt x="515" y="608"/>
                    <a:pt x="515" y="608"/>
                  </a:cubicBezTo>
                  <a:cubicBezTo>
                    <a:pt x="516" y="613"/>
                    <a:pt x="516" y="613"/>
                    <a:pt x="516" y="613"/>
                  </a:cubicBezTo>
                  <a:cubicBezTo>
                    <a:pt x="509" y="619"/>
                    <a:pt x="509" y="619"/>
                    <a:pt x="509" y="619"/>
                  </a:cubicBezTo>
                  <a:cubicBezTo>
                    <a:pt x="505" y="623"/>
                    <a:pt x="505" y="623"/>
                    <a:pt x="505" y="623"/>
                  </a:cubicBezTo>
                  <a:cubicBezTo>
                    <a:pt x="501" y="624"/>
                    <a:pt x="501" y="624"/>
                    <a:pt x="501" y="624"/>
                  </a:cubicBezTo>
                  <a:cubicBezTo>
                    <a:pt x="497" y="620"/>
                    <a:pt x="497" y="620"/>
                    <a:pt x="497" y="620"/>
                  </a:cubicBezTo>
                  <a:cubicBezTo>
                    <a:pt x="495" y="615"/>
                    <a:pt x="495" y="615"/>
                    <a:pt x="495" y="615"/>
                  </a:cubicBezTo>
                  <a:cubicBezTo>
                    <a:pt x="489" y="615"/>
                    <a:pt x="489" y="615"/>
                    <a:pt x="489" y="615"/>
                  </a:cubicBezTo>
                  <a:cubicBezTo>
                    <a:pt x="484" y="615"/>
                    <a:pt x="484" y="615"/>
                    <a:pt x="484" y="615"/>
                  </a:cubicBezTo>
                  <a:cubicBezTo>
                    <a:pt x="482" y="620"/>
                    <a:pt x="482" y="620"/>
                    <a:pt x="482" y="620"/>
                  </a:cubicBezTo>
                  <a:cubicBezTo>
                    <a:pt x="478" y="623"/>
                    <a:pt x="478" y="623"/>
                    <a:pt x="478" y="623"/>
                  </a:cubicBezTo>
                  <a:cubicBezTo>
                    <a:pt x="473" y="621"/>
                    <a:pt x="473" y="621"/>
                    <a:pt x="473" y="621"/>
                  </a:cubicBezTo>
                  <a:cubicBezTo>
                    <a:pt x="470" y="620"/>
                    <a:pt x="470" y="620"/>
                    <a:pt x="470" y="620"/>
                  </a:cubicBezTo>
                  <a:cubicBezTo>
                    <a:pt x="461" y="619"/>
                    <a:pt x="461" y="619"/>
                    <a:pt x="461" y="619"/>
                  </a:cubicBezTo>
                  <a:cubicBezTo>
                    <a:pt x="455" y="619"/>
                    <a:pt x="455" y="619"/>
                    <a:pt x="455" y="619"/>
                  </a:cubicBezTo>
                  <a:cubicBezTo>
                    <a:pt x="452" y="622"/>
                    <a:pt x="452" y="622"/>
                    <a:pt x="452" y="622"/>
                  </a:cubicBezTo>
                  <a:cubicBezTo>
                    <a:pt x="448" y="630"/>
                    <a:pt x="448" y="630"/>
                    <a:pt x="448" y="630"/>
                  </a:cubicBezTo>
                  <a:cubicBezTo>
                    <a:pt x="437" y="636"/>
                    <a:pt x="437" y="636"/>
                    <a:pt x="437" y="636"/>
                  </a:cubicBezTo>
                  <a:cubicBezTo>
                    <a:pt x="426" y="637"/>
                    <a:pt x="426" y="637"/>
                    <a:pt x="426" y="637"/>
                  </a:cubicBezTo>
                  <a:cubicBezTo>
                    <a:pt x="420" y="636"/>
                    <a:pt x="420" y="636"/>
                    <a:pt x="420" y="636"/>
                  </a:cubicBezTo>
                  <a:cubicBezTo>
                    <a:pt x="416" y="638"/>
                    <a:pt x="416" y="638"/>
                    <a:pt x="416" y="638"/>
                  </a:cubicBezTo>
                  <a:cubicBezTo>
                    <a:pt x="412" y="643"/>
                    <a:pt x="412" y="643"/>
                    <a:pt x="412" y="643"/>
                  </a:cubicBezTo>
                  <a:cubicBezTo>
                    <a:pt x="408" y="647"/>
                    <a:pt x="408" y="647"/>
                    <a:pt x="408" y="647"/>
                  </a:cubicBezTo>
                  <a:cubicBezTo>
                    <a:pt x="404" y="652"/>
                    <a:pt x="404" y="652"/>
                    <a:pt x="404" y="652"/>
                  </a:cubicBezTo>
                  <a:cubicBezTo>
                    <a:pt x="404" y="656"/>
                    <a:pt x="404" y="656"/>
                    <a:pt x="404" y="656"/>
                  </a:cubicBezTo>
                  <a:cubicBezTo>
                    <a:pt x="401" y="656"/>
                    <a:pt x="399" y="656"/>
                    <a:pt x="398" y="656"/>
                  </a:cubicBezTo>
                  <a:cubicBezTo>
                    <a:pt x="396" y="655"/>
                    <a:pt x="391" y="653"/>
                    <a:pt x="389" y="652"/>
                  </a:cubicBezTo>
                  <a:cubicBezTo>
                    <a:pt x="387" y="650"/>
                    <a:pt x="384" y="647"/>
                    <a:pt x="382" y="645"/>
                  </a:cubicBezTo>
                  <a:cubicBezTo>
                    <a:pt x="381" y="643"/>
                    <a:pt x="379" y="640"/>
                    <a:pt x="378" y="638"/>
                  </a:cubicBezTo>
                  <a:cubicBezTo>
                    <a:pt x="376" y="636"/>
                    <a:pt x="372" y="633"/>
                    <a:pt x="370" y="631"/>
                  </a:cubicBezTo>
                  <a:cubicBezTo>
                    <a:pt x="367" y="629"/>
                    <a:pt x="358" y="627"/>
                    <a:pt x="354" y="626"/>
                  </a:cubicBezTo>
                  <a:cubicBezTo>
                    <a:pt x="352" y="625"/>
                    <a:pt x="348" y="622"/>
                    <a:pt x="346" y="621"/>
                  </a:cubicBezTo>
                  <a:cubicBezTo>
                    <a:pt x="344" y="620"/>
                    <a:pt x="338" y="620"/>
                    <a:pt x="336" y="620"/>
                  </a:cubicBezTo>
                  <a:cubicBezTo>
                    <a:pt x="334" y="620"/>
                    <a:pt x="329" y="620"/>
                    <a:pt x="327" y="620"/>
                  </a:cubicBezTo>
                  <a:cubicBezTo>
                    <a:pt x="325" y="620"/>
                    <a:pt x="323" y="618"/>
                    <a:pt x="321" y="617"/>
                  </a:cubicBezTo>
                  <a:cubicBezTo>
                    <a:pt x="319" y="617"/>
                    <a:pt x="314" y="617"/>
                    <a:pt x="312" y="616"/>
                  </a:cubicBezTo>
                  <a:cubicBezTo>
                    <a:pt x="309" y="615"/>
                    <a:pt x="303" y="612"/>
                    <a:pt x="300" y="612"/>
                  </a:cubicBezTo>
                  <a:cubicBezTo>
                    <a:pt x="299" y="611"/>
                    <a:pt x="296" y="611"/>
                    <a:pt x="294" y="611"/>
                  </a:cubicBezTo>
                  <a:cubicBezTo>
                    <a:pt x="293" y="612"/>
                    <a:pt x="291" y="613"/>
                    <a:pt x="290" y="614"/>
                  </a:cubicBezTo>
                  <a:cubicBezTo>
                    <a:pt x="287" y="615"/>
                    <a:pt x="282" y="618"/>
                    <a:pt x="280" y="620"/>
                  </a:cubicBezTo>
                  <a:cubicBezTo>
                    <a:pt x="278" y="620"/>
                    <a:pt x="276" y="622"/>
                    <a:pt x="274" y="621"/>
                  </a:cubicBezTo>
                  <a:cubicBezTo>
                    <a:pt x="273" y="621"/>
                    <a:pt x="272" y="621"/>
                    <a:pt x="271" y="620"/>
                  </a:cubicBezTo>
                  <a:cubicBezTo>
                    <a:pt x="270" y="619"/>
                    <a:pt x="268" y="617"/>
                    <a:pt x="267" y="616"/>
                  </a:cubicBezTo>
                  <a:cubicBezTo>
                    <a:pt x="266" y="615"/>
                    <a:pt x="265" y="612"/>
                    <a:pt x="265" y="610"/>
                  </a:cubicBezTo>
                  <a:cubicBezTo>
                    <a:pt x="265" y="609"/>
                    <a:pt x="267" y="607"/>
                    <a:pt x="267" y="606"/>
                  </a:cubicBezTo>
                  <a:cubicBezTo>
                    <a:pt x="266" y="604"/>
                    <a:pt x="264" y="603"/>
                    <a:pt x="263" y="602"/>
                  </a:cubicBezTo>
                  <a:cubicBezTo>
                    <a:pt x="262" y="601"/>
                    <a:pt x="260" y="601"/>
                    <a:pt x="259" y="600"/>
                  </a:cubicBezTo>
                  <a:cubicBezTo>
                    <a:pt x="258" y="600"/>
                    <a:pt x="258" y="597"/>
                    <a:pt x="257" y="596"/>
                  </a:cubicBezTo>
                  <a:cubicBezTo>
                    <a:pt x="256" y="596"/>
                    <a:pt x="253" y="595"/>
                    <a:pt x="252" y="596"/>
                  </a:cubicBezTo>
                  <a:cubicBezTo>
                    <a:pt x="251" y="596"/>
                    <a:pt x="250" y="598"/>
                    <a:pt x="250" y="599"/>
                  </a:cubicBezTo>
                  <a:cubicBezTo>
                    <a:pt x="250" y="601"/>
                    <a:pt x="252" y="602"/>
                    <a:pt x="253" y="603"/>
                  </a:cubicBezTo>
                  <a:cubicBezTo>
                    <a:pt x="254" y="604"/>
                    <a:pt x="256" y="606"/>
                    <a:pt x="257" y="607"/>
                  </a:cubicBezTo>
                  <a:cubicBezTo>
                    <a:pt x="257" y="609"/>
                    <a:pt x="256" y="612"/>
                    <a:pt x="255" y="613"/>
                  </a:cubicBezTo>
                  <a:cubicBezTo>
                    <a:pt x="254" y="613"/>
                    <a:pt x="251" y="612"/>
                    <a:pt x="250" y="611"/>
                  </a:cubicBezTo>
                  <a:cubicBezTo>
                    <a:pt x="249" y="610"/>
                    <a:pt x="247" y="608"/>
                    <a:pt x="247" y="607"/>
                  </a:cubicBezTo>
                  <a:cubicBezTo>
                    <a:pt x="246" y="606"/>
                    <a:pt x="247" y="604"/>
                    <a:pt x="246" y="603"/>
                  </a:cubicBezTo>
                  <a:cubicBezTo>
                    <a:pt x="245" y="602"/>
                    <a:pt x="242" y="602"/>
                    <a:pt x="241" y="601"/>
                  </a:cubicBezTo>
                  <a:cubicBezTo>
                    <a:pt x="240" y="600"/>
                    <a:pt x="239" y="596"/>
                    <a:pt x="238" y="595"/>
                  </a:cubicBezTo>
                  <a:cubicBezTo>
                    <a:pt x="238" y="594"/>
                    <a:pt x="239" y="592"/>
                    <a:pt x="239" y="591"/>
                  </a:cubicBezTo>
                  <a:cubicBezTo>
                    <a:pt x="239" y="590"/>
                    <a:pt x="240" y="588"/>
                    <a:pt x="239" y="587"/>
                  </a:cubicBezTo>
                  <a:cubicBezTo>
                    <a:pt x="238" y="586"/>
                    <a:pt x="236" y="586"/>
                    <a:pt x="235" y="586"/>
                  </a:cubicBezTo>
                  <a:cubicBezTo>
                    <a:pt x="234" y="586"/>
                    <a:pt x="232" y="585"/>
                    <a:pt x="231" y="584"/>
                  </a:cubicBezTo>
                  <a:cubicBezTo>
                    <a:pt x="230" y="583"/>
                    <a:pt x="230" y="581"/>
                    <a:pt x="229" y="580"/>
                  </a:cubicBezTo>
                  <a:cubicBezTo>
                    <a:pt x="228" y="579"/>
                    <a:pt x="226" y="577"/>
                    <a:pt x="225" y="578"/>
                  </a:cubicBezTo>
                  <a:cubicBezTo>
                    <a:pt x="224" y="578"/>
                    <a:pt x="224" y="582"/>
                    <a:pt x="223" y="584"/>
                  </a:cubicBezTo>
                  <a:cubicBezTo>
                    <a:pt x="223" y="585"/>
                    <a:pt x="221" y="587"/>
                    <a:pt x="220" y="587"/>
                  </a:cubicBezTo>
                  <a:cubicBezTo>
                    <a:pt x="220" y="587"/>
                    <a:pt x="219" y="586"/>
                    <a:pt x="219" y="585"/>
                  </a:cubicBezTo>
                  <a:cubicBezTo>
                    <a:pt x="219" y="584"/>
                    <a:pt x="220" y="583"/>
                    <a:pt x="220" y="582"/>
                  </a:cubicBezTo>
                  <a:cubicBezTo>
                    <a:pt x="220" y="581"/>
                    <a:pt x="219" y="579"/>
                    <a:pt x="218" y="578"/>
                  </a:cubicBezTo>
                  <a:cubicBezTo>
                    <a:pt x="217" y="577"/>
                    <a:pt x="215" y="575"/>
                    <a:pt x="213" y="575"/>
                  </a:cubicBezTo>
                  <a:cubicBezTo>
                    <a:pt x="212" y="574"/>
                    <a:pt x="208" y="574"/>
                    <a:pt x="207" y="575"/>
                  </a:cubicBezTo>
                  <a:cubicBezTo>
                    <a:pt x="206" y="575"/>
                    <a:pt x="206" y="576"/>
                    <a:pt x="206" y="577"/>
                  </a:cubicBezTo>
                  <a:cubicBezTo>
                    <a:pt x="206" y="578"/>
                    <a:pt x="208" y="580"/>
                    <a:pt x="209" y="580"/>
                  </a:cubicBezTo>
                  <a:cubicBezTo>
                    <a:pt x="209" y="580"/>
                    <a:pt x="208" y="583"/>
                    <a:pt x="207" y="584"/>
                  </a:cubicBezTo>
                  <a:cubicBezTo>
                    <a:pt x="206" y="585"/>
                    <a:pt x="203" y="584"/>
                    <a:pt x="201" y="584"/>
                  </a:cubicBezTo>
                  <a:cubicBezTo>
                    <a:pt x="200" y="584"/>
                    <a:pt x="196" y="583"/>
                    <a:pt x="195" y="584"/>
                  </a:cubicBezTo>
                  <a:cubicBezTo>
                    <a:pt x="193" y="584"/>
                    <a:pt x="190" y="586"/>
                    <a:pt x="188" y="587"/>
                  </a:cubicBezTo>
                  <a:cubicBezTo>
                    <a:pt x="187" y="588"/>
                    <a:pt x="186" y="591"/>
                    <a:pt x="186" y="592"/>
                  </a:cubicBezTo>
                  <a:cubicBezTo>
                    <a:pt x="186" y="593"/>
                    <a:pt x="187" y="596"/>
                    <a:pt x="186" y="598"/>
                  </a:cubicBezTo>
                  <a:cubicBezTo>
                    <a:pt x="185" y="599"/>
                    <a:pt x="182" y="600"/>
                    <a:pt x="181" y="601"/>
                  </a:cubicBezTo>
                  <a:cubicBezTo>
                    <a:pt x="180" y="601"/>
                    <a:pt x="178" y="601"/>
                    <a:pt x="178" y="602"/>
                  </a:cubicBezTo>
                  <a:cubicBezTo>
                    <a:pt x="176" y="603"/>
                    <a:pt x="175" y="607"/>
                    <a:pt x="175" y="609"/>
                  </a:cubicBezTo>
                  <a:cubicBezTo>
                    <a:pt x="175" y="610"/>
                    <a:pt x="177" y="613"/>
                    <a:pt x="177" y="614"/>
                  </a:cubicBezTo>
                  <a:cubicBezTo>
                    <a:pt x="178" y="615"/>
                    <a:pt x="179" y="618"/>
                    <a:pt x="180" y="618"/>
                  </a:cubicBezTo>
                  <a:cubicBezTo>
                    <a:pt x="182" y="620"/>
                    <a:pt x="187" y="620"/>
                    <a:pt x="189" y="620"/>
                  </a:cubicBezTo>
                  <a:cubicBezTo>
                    <a:pt x="191" y="620"/>
                    <a:pt x="194" y="620"/>
                    <a:pt x="195" y="619"/>
                  </a:cubicBezTo>
                  <a:cubicBezTo>
                    <a:pt x="196" y="618"/>
                    <a:pt x="196" y="615"/>
                    <a:pt x="197" y="615"/>
                  </a:cubicBezTo>
                  <a:cubicBezTo>
                    <a:pt x="198" y="614"/>
                    <a:pt x="201" y="614"/>
                    <a:pt x="203" y="614"/>
                  </a:cubicBezTo>
                  <a:cubicBezTo>
                    <a:pt x="204" y="614"/>
                    <a:pt x="207" y="613"/>
                    <a:pt x="208" y="613"/>
                  </a:cubicBezTo>
                  <a:cubicBezTo>
                    <a:pt x="210" y="612"/>
                    <a:pt x="214" y="612"/>
                    <a:pt x="215" y="613"/>
                  </a:cubicBezTo>
                  <a:cubicBezTo>
                    <a:pt x="217" y="613"/>
                    <a:pt x="219" y="615"/>
                    <a:pt x="220" y="616"/>
                  </a:cubicBezTo>
                  <a:cubicBezTo>
                    <a:pt x="221" y="617"/>
                    <a:pt x="221" y="619"/>
                    <a:pt x="221" y="620"/>
                  </a:cubicBezTo>
                  <a:cubicBezTo>
                    <a:pt x="220" y="621"/>
                    <a:pt x="217" y="622"/>
                    <a:pt x="216" y="623"/>
                  </a:cubicBezTo>
                  <a:cubicBezTo>
                    <a:pt x="216" y="624"/>
                    <a:pt x="217" y="626"/>
                    <a:pt x="216" y="627"/>
                  </a:cubicBezTo>
                  <a:cubicBezTo>
                    <a:pt x="216" y="628"/>
                    <a:pt x="214" y="631"/>
                    <a:pt x="213" y="632"/>
                  </a:cubicBezTo>
                  <a:cubicBezTo>
                    <a:pt x="212" y="633"/>
                    <a:pt x="209" y="636"/>
                    <a:pt x="208" y="636"/>
                  </a:cubicBezTo>
                  <a:cubicBezTo>
                    <a:pt x="207" y="636"/>
                    <a:pt x="206" y="634"/>
                    <a:pt x="206" y="633"/>
                  </a:cubicBezTo>
                  <a:cubicBezTo>
                    <a:pt x="205" y="632"/>
                    <a:pt x="205" y="628"/>
                    <a:pt x="204" y="627"/>
                  </a:cubicBezTo>
                  <a:cubicBezTo>
                    <a:pt x="204" y="627"/>
                    <a:pt x="202" y="626"/>
                    <a:pt x="202" y="626"/>
                  </a:cubicBezTo>
                  <a:cubicBezTo>
                    <a:pt x="200" y="625"/>
                    <a:pt x="197" y="626"/>
                    <a:pt x="195" y="627"/>
                  </a:cubicBezTo>
                  <a:cubicBezTo>
                    <a:pt x="194" y="627"/>
                    <a:pt x="193" y="629"/>
                    <a:pt x="193" y="630"/>
                  </a:cubicBezTo>
                  <a:cubicBezTo>
                    <a:pt x="192" y="631"/>
                    <a:pt x="190" y="631"/>
                    <a:pt x="189" y="632"/>
                  </a:cubicBezTo>
                  <a:cubicBezTo>
                    <a:pt x="189" y="633"/>
                    <a:pt x="188" y="635"/>
                    <a:pt x="188" y="636"/>
                  </a:cubicBezTo>
                  <a:cubicBezTo>
                    <a:pt x="188" y="637"/>
                    <a:pt x="191" y="637"/>
                    <a:pt x="191" y="639"/>
                  </a:cubicBezTo>
                  <a:cubicBezTo>
                    <a:pt x="192" y="640"/>
                    <a:pt x="189" y="642"/>
                    <a:pt x="188" y="643"/>
                  </a:cubicBezTo>
                  <a:cubicBezTo>
                    <a:pt x="187" y="644"/>
                    <a:pt x="183" y="645"/>
                    <a:pt x="182" y="645"/>
                  </a:cubicBezTo>
                  <a:cubicBezTo>
                    <a:pt x="180" y="645"/>
                    <a:pt x="177" y="643"/>
                    <a:pt x="175" y="643"/>
                  </a:cubicBezTo>
                  <a:cubicBezTo>
                    <a:pt x="172" y="642"/>
                    <a:pt x="166" y="644"/>
                    <a:pt x="163" y="644"/>
                  </a:cubicBezTo>
                  <a:cubicBezTo>
                    <a:pt x="161" y="643"/>
                    <a:pt x="158" y="642"/>
                    <a:pt x="156" y="640"/>
                  </a:cubicBezTo>
                  <a:cubicBezTo>
                    <a:pt x="155" y="639"/>
                    <a:pt x="154" y="636"/>
                    <a:pt x="154" y="634"/>
                  </a:cubicBezTo>
                  <a:cubicBezTo>
                    <a:pt x="153" y="633"/>
                    <a:pt x="152" y="631"/>
                    <a:pt x="151" y="630"/>
                  </a:cubicBezTo>
                  <a:cubicBezTo>
                    <a:pt x="150" y="629"/>
                    <a:pt x="148" y="630"/>
                    <a:pt x="147" y="629"/>
                  </a:cubicBezTo>
                  <a:cubicBezTo>
                    <a:pt x="145" y="629"/>
                    <a:pt x="142" y="628"/>
                    <a:pt x="141" y="628"/>
                  </a:cubicBezTo>
                  <a:cubicBezTo>
                    <a:pt x="139" y="628"/>
                    <a:pt x="135" y="628"/>
                    <a:pt x="133" y="629"/>
                  </a:cubicBezTo>
                  <a:cubicBezTo>
                    <a:pt x="132" y="629"/>
                    <a:pt x="130" y="630"/>
                    <a:pt x="129" y="631"/>
                  </a:cubicBezTo>
                  <a:cubicBezTo>
                    <a:pt x="127" y="632"/>
                    <a:pt x="124" y="635"/>
                    <a:pt x="122" y="635"/>
                  </a:cubicBezTo>
                  <a:cubicBezTo>
                    <a:pt x="121" y="636"/>
                    <a:pt x="117" y="635"/>
                    <a:pt x="115" y="636"/>
                  </a:cubicBezTo>
                  <a:cubicBezTo>
                    <a:pt x="114" y="636"/>
                    <a:pt x="114" y="639"/>
                    <a:pt x="113" y="640"/>
                  </a:cubicBezTo>
                  <a:cubicBezTo>
                    <a:pt x="113" y="641"/>
                    <a:pt x="111" y="643"/>
                    <a:pt x="110" y="644"/>
                  </a:cubicBezTo>
                  <a:cubicBezTo>
                    <a:pt x="108" y="645"/>
                    <a:pt x="105" y="645"/>
                    <a:pt x="103" y="645"/>
                  </a:cubicBezTo>
                  <a:cubicBezTo>
                    <a:pt x="100" y="646"/>
                    <a:pt x="94" y="646"/>
                    <a:pt x="92" y="646"/>
                  </a:cubicBezTo>
                  <a:cubicBezTo>
                    <a:pt x="90" y="646"/>
                    <a:pt x="87" y="647"/>
                    <a:pt x="86" y="647"/>
                  </a:cubicBezTo>
                  <a:cubicBezTo>
                    <a:pt x="84" y="647"/>
                    <a:pt x="80" y="648"/>
                    <a:pt x="79" y="647"/>
                  </a:cubicBezTo>
                  <a:cubicBezTo>
                    <a:pt x="78" y="646"/>
                    <a:pt x="77" y="644"/>
                    <a:pt x="77" y="643"/>
                  </a:cubicBezTo>
                  <a:cubicBezTo>
                    <a:pt x="77" y="642"/>
                    <a:pt x="77" y="639"/>
                    <a:pt x="77" y="638"/>
                  </a:cubicBezTo>
                  <a:cubicBezTo>
                    <a:pt x="77" y="637"/>
                    <a:pt x="77" y="635"/>
                    <a:pt x="76" y="634"/>
                  </a:cubicBezTo>
                  <a:cubicBezTo>
                    <a:pt x="75" y="633"/>
                    <a:pt x="72" y="634"/>
                    <a:pt x="71" y="634"/>
                  </a:cubicBezTo>
                  <a:cubicBezTo>
                    <a:pt x="69" y="634"/>
                    <a:pt x="65" y="633"/>
                    <a:pt x="64" y="633"/>
                  </a:cubicBezTo>
                  <a:cubicBezTo>
                    <a:pt x="63" y="633"/>
                    <a:pt x="61" y="634"/>
                    <a:pt x="60" y="634"/>
                  </a:cubicBezTo>
                  <a:cubicBezTo>
                    <a:pt x="59" y="635"/>
                    <a:pt x="59" y="638"/>
                    <a:pt x="58" y="639"/>
                  </a:cubicBezTo>
                  <a:cubicBezTo>
                    <a:pt x="57" y="640"/>
                    <a:pt x="55" y="641"/>
                    <a:pt x="54" y="641"/>
                  </a:cubicBezTo>
                  <a:cubicBezTo>
                    <a:pt x="51" y="642"/>
                    <a:pt x="47" y="642"/>
                    <a:pt x="45" y="643"/>
                  </a:cubicBezTo>
                  <a:cubicBezTo>
                    <a:pt x="43" y="644"/>
                    <a:pt x="39" y="646"/>
                    <a:pt x="37" y="647"/>
                  </a:cubicBezTo>
                  <a:cubicBezTo>
                    <a:pt x="35" y="647"/>
                    <a:pt x="32" y="648"/>
                    <a:pt x="31" y="648"/>
                  </a:cubicBezTo>
                  <a:cubicBezTo>
                    <a:pt x="29" y="647"/>
                    <a:pt x="27" y="646"/>
                    <a:pt x="26" y="645"/>
                  </a:cubicBezTo>
                  <a:cubicBezTo>
                    <a:pt x="25" y="644"/>
                    <a:pt x="24" y="642"/>
                    <a:pt x="23" y="641"/>
                  </a:cubicBezTo>
                  <a:cubicBezTo>
                    <a:pt x="23" y="640"/>
                    <a:pt x="23" y="638"/>
                    <a:pt x="23" y="637"/>
                  </a:cubicBezTo>
                  <a:cubicBezTo>
                    <a:pt x="24" y="636"/>
                    <a:pt x="26" y="636"/>
                    <a:pt x="26" y="636"/>
                  </a:cubicBezTo>
                  <a:cubicBezTo>
                    <a:pt x="27" y="636"/>
                    <a:pt x="29" y="636"/>
                    <a:pt x="30" y="635"/>
                  </a:cubicBezTo>
                  <a:cubicBezTo>
                    <a:pt x="30" y="635"/>
                    <a:pt x="32" y="635"/>
                    <a:pt x="32" y="634"/>
                  </a:cubicBezTo>
                  <a:cubicBezTo>
                    <a:pt x="33" y="634"/>
                    <a:pt x="33" y="632"/>
                    <a:pt x="33" y="632"/>
                  </a:cubicBezTo>
                  <a:cubicBezTo>
                    <a:pt x="32" y="631"/>
                    <a:pt x="30" y="631"/>
                    <a:pt x="29" y="631"/>
                  </a:cubicBezTo>
                  <a:cubicBezTo>
                    <a:pt x="28" y="630"/>
                    <a:pt x="26" y="630"/>
                    <a:pt x="25" y="630"/>
                  </a:cubicBezTo>
                  <a:cubicBezTo>
                    <a:pt x="24" y="631"/>
                    <a:pt x="22" y="632"/>
                    <a:pt x="21" y="632"/>
                  </a:cubicBezTo>
                  <a:cubicBezTo>
                    <a:pt x="19" y="633"/>
                    <a:pt x="16" y="632"/>
                    <a:pt x="15" y="632"/>
                  </a:cubicBezTo>
                  <a:cubicBezTo>
                    <a:pt x="15" y="631"/>
                    <a:pt x="14" y="631"/>
                    <a:pt x="13" y="630"/>
                  </a:cubicBezTo>
                  <a:cubicBezTo>
                    <a:pt x="13" y="629"/>
                    <a:pt x="13" y="627"/>
                    <a:pt x="13" y="626"/>
                  </a:cubicBezTo>
                  <a:cubicBezTo>
                    <a:pt x="13" y="624"/>
                    <a:pt x="13" y="621"/>
                    <a:pt x="12" y="619"/>
                  </a:cubicBezTo>
                  <a:cubicBezTo>
                    <a:pt x="11" y="617"/>
                    <a:pt x="7" y="615"/>
                    <a:pt x="5" y="613"/>
                  </a:cubicBezTo>
                  <a:cubicBezTo>
                    <a:pt x="4" y="612"/>
                    <a:pt x="1" y="608"/>
                    <a:pt x="1" y="605"/>
                  </a:cubicBezTo>
                  <a:cubicBezTo>
                    <a:pt x="0" y="603"/>
                    <a:pt x="1" y="598"/>
                    <a:pt x="1" y="596"/>
                  </a:cubicBezTo>
                  <a:cubicBezTo>
                    <a:pt x="2" y="595"/>
                    <a:pt x="3" y="593"/>
                    <a:pt x="4" y="592"/>
                  </a:cubicBezTo>
                  <a:cubicBezTo>
                    <a:pt x="5" y="590"/>
                    <a:pt x="8" y="588"/>
                    <a:pt x="8" y="587"/>
                  </a:cubicBezTo>
                  <a:cubicBezTo>
                    <a:pt x="9" y="586"/>
                    <a:pt x="8" y="583"/>
                    <a:pt x="7" y="582"/>
                  </a:cubicBezTo>
                  <a:cubicBezTo>
                    <a:pt x="7" y="580"/>
                    <a:pt x="6" y="576"/>
                    <a:pt x="6" y="575"/>
                  </a:cubicBezTo>
                  <a:cubicBezTo>
                    <a:pt x="6" y="573"/>
                    <a:pt x="5" y="569"/>
                    <a:pt x="5" y="567"/>
                  </a:cubicBezTo>
                  <a:cubicBezTo>
                    <a:pt x="6" y="564"/>
                    <a:pt x="8" y="561"/>
                    <a:pt x="9" y="559"/>
                  </a:cubicBezTo>
                  <a:cubicBezTo>
                    <a:pt x="10" y="557"/>
                    <a:pt x="12" y="555"/>
                    <a:pt x="12" y="554"/>
                  </a:cubicBezTo>
                  <a:cubicBezTo>
                    <a:pt x="13" y="552"/>
                    <a:pt x="11" y="548"/>
                    <a:pt x="11" y="546"/>
                  </a:cubicBezTo>
                  <a:cubicBezTo>
                    <a:pt x="11" y="544"/>
                    <a:pt x="13" y="541"/>
                    <a:pt x="13" y="539"/>
                  </a:cubicBezTo>
                  <a:cubicBezTo>
                    <a:pt x="14" y="536"/>
                    <a:pt x="16" y="531"/>
                    <a:pt x="17" y="529"/>
                  </a:cubicBezTo>
                  <a:cubicBezTo>
                    <a:pt x="18" y="527"/>
                    <a:pt x="20" y="524"/>
                    <a:pt x="21" y="522"/>
                  </a:cubicBezTo>
                  <a:cubicBezTo>
                    <a:pt x="22" y="521"/>
                    <a:pt x="24" y="518"/>
                    <a:pt x="25" y="516"/>
                  </a:cubicBezTo>
                  <a:cubicBezTo>
                    <a:pt x="25" y="514"/>
                    <a:pt x="23" y="511"/>
                    <a:pt x="23" y="510"/>
                  </a:cubicBezTo>
                  <a:cubicBezTo>
                    <a:pt x="22" y="508"/>
                    <a:pt x="19" y="506"/>
                    <a:pt x="19" y="505"/>
                  </a:cubicBezTo>
                  <a:cubicBezTo>
                    <a:pt x="18" y="503"/>
                    <a:pt x="17" y="499"/>
                    <a:pt x="17" y="497"/>
                  </a:cubicBezTo>
                  <a:cubicBezTo>
                    <a:pt x="17" y="492"/>
                    <a:pt x="17" y="483"/>
                    <a:pt x="18" y="479"/>
                  </a:cubicBezTo>
                  <a:cubicBezTo>
                    <a:pt x="18" y="477"/>
                    <a:pt x="20" y="472"/>
                    <a:pt x="21" y="469"/>
                  </a:cubicBezTo>
                  <a:cubicBezTo>
                    <a:pt x="22" y="468"/>
                    <a:pt x="23" y="465"/>
                    <a:pt x="24" y="463"/>
                  </a:cubicBezTo>
                  <a:cubicBezTo>
                    <a:pt x="24" y="461"/>
                    <a:pt x="27" y="458"/>
                    <a:pt x="28" y="456"/>
                  </a:cubicBezTo>
                  <a:cubicBezTo>
                    <a:pt x="29" y="453"/>
                    <a:pt x="32" y="448"/>
                    <a:pt x="34" y="445"/>
                  </a:cubicBezTo>
                  <a:cubicBezTo>
                    <a:pt x="35" y="443"/>
                    <a:pt x="38" y="439"/>
                    <a:pt x="39" y="437"/>
                  </a:cubicBezTo>
                  <a:cubicBezTo>
                    <a:pt x="40" y="435"/>
                    <a:pt x="40" y="432"/>
                    <a:pt x="40" y="430"/>
                  </a:cubicBezTo>
                  <a:cubicBezTo>
                    <a:pt x="41" y="429"/>
                    <a:pt x="41" y="425"/>
                    <a:pt x="42" y="423"/>
                  </a:cubicBezTo>
                  <a:cubicBezTo>
                    <a:pt x="42" y="422"/>
                    <a:pt x="44" y="419"/>
                    <a:pt x="46" y="418"/>
                  </a:cubicBezTo>
                  <a:cubicBezTo>
                    <a:pt x="47" y="417"/>
                    <a:pt x="50" y="416"/>
                    <a:pt x="51" y="415"/>
                  </a:cubicBezTo>
                  <a:cubicBezTo>
                    <a:pt x="52" y="415"/>
                    <a:pt x="53" y="414"/>
                    <a:pt x="53" y="413"/>
                  </a:cubicBezTo>
                  <a:cubicBezTo>
                    <a:pt x="54" y="412"/>
                    <a:pt x="53" y="409"/>
                    <a:pt x="52" y="408"/>
                  </a:cubicBezTo>
                  <a:cubicBezTo>
                    <a:pt x="52" y="406"/>
                    <a:pt x="51" y="404"/>
                    <a:pt x="51" y="403"/>
                  </a:cubicBezTo>
                  <a:cubicBezTo>
                    <a:pt x="51" y="402"/>
                    <a:pt x="50" y="399"/>
                    <a:pt x="51" y="398"/>
                  </a:cubicBezTo>
                  <a:cubicBezTo>
                    <a:pt x="51" y="395"/>
                    <a:pt x="54" y="391"/>
                    <a:pt x="55" y="388"/>
                  </a:cubicBezTo>
                  <a:cubicBezTo>
                    <a:pt x="56" y="386"/>
                    <a:pt x="57" y="382"/>
                    <a:pt x="58" y="380"/>
                  </a:cubicBezTo>
                  <a:cubicBezTo>
                    <a:pt x="59" y="378"/>
                    <a:pt x="61" y="374"/>
                    <a:pt x="62" y="371"/>
                  </a:cubicBezTo>
                  <a:cubicBezTo>
                    <a:pt x="63" y="369"/>
                    <a:pt x="65" y="363"/>
                    <a:pt x="66" y="360"/>
                  </a:cubicBezTo>
                  <a:cubicBezTo>
                    <a:pt x="67" y="358"/>
                    <a:pt x="67" y="354"/>
                    <a:pt x="67" y="352"/>
                  </a:cubicBezTo>
                  <a:cubicBezTo>
                    <a:pt x="67" y="351"/>
                    <a:pt x="66" y="347"/>
                    <a:pt x="66" y="345"/>
                  </a:cubicBezTo>
                  <a:cubicBezTo>
                    <a:pt x="66" y="344"/>
                    <a:pt x="66" y="341"/>
                    <a:pt x="66" y="339"/>
                  </a:cubicBezTo>
                  <a:cubicBezTo>
                    <a:pt x="66" y="338"/>
                    <a:pt x="66" y="336"/>
                    <a:pt x="67" y="335"/>
                  </a:cubicBezTo>
                  <a:cubicBezTo>
                    <a:pt x="68" y="334"/>
                    <a:pt x="70" y="334"/>
                    <a:pt x="70" y="333"/>
                  </a:cubicBezTo>
                  <a:cubicBezTo>
                    <a:pt x="71" y="332"/>
                    <a:pt x="73" y="330"/>
                    <a:pt x="74" y="328"/>
                  </a:cubicBezTo>
                  <a:cubicBezTo>
                    <a:pt x="74" y="327"/>
                    <a:pt x="73" y="323"/>
                    <a:pt x="74" y="321"/>
                  </a:cubicBezTo>
                  <a:cubicBezTo>
                    <a:pt x="74" y="320"/>
                    <a:pt x="75" y="318"/>
                    <a:pt x="76" y="318"/>
                  </a:cubicBezTo>
                  <a:cubicBezTo>
                    <a:pt x="77" y="317"/>
                    <a:pt x="79" y="317"/>
                    <a:pt x="80" y="316"/>
                  </a:cubicBezTo>
                  <a:cubicBezTo>
                    <a:pt x="82" y="316"/>
                    <a:pt x="87" y="315"/>
                    <a:pt x="89" y="313"/>
                  </a:cubicBezTo>
                  <a:cubicBezTo>
                    <a:pt x="90" y="313"/>
                    <a:pt x="91" y="311"/>
                    <a:pt x="92" y="310"/>
                  </a:cubicBezTo>
                  <a:cubicBezTo>
                    <a:pt x="93" y="309"/>
                    <a:pt x="94" y="308"/>
                    <a:pt x="94" y="308"/>
                  </a:cubicBezTo>
                  <a:cubicBezTo>
                    <a:pt x="95" y="306"/>
                    <a:pt x="96" y="304"/>
                    <a:pt x="96" y="302"/>
                  </a:cubicBezTo>
                  <a:cubicBezTo>
                    <a:pt x="97" y="301"/>
                    <a:pt x="98" y="297"/>
                    <a:pt x="99" y="295"/>
                  </a:cubicBezTo>
                  <a:cubicBezTo>
                    <a:pt x="100" y="294"/>
                    <a:pt x="101" y="292"/>
                    <a:pt x="102" y="291"/>
                  </a:cubicBezTo>
                  <a:cubicBezTo>
                    <a:pt x="103" y="291"/>
                    <a:pt x="105" y="291"/>
                    <a:pt x="105" y="290"/>
                  </a:cubicBezTo>
                  <a:cubicBezTo>
                    <a:pt x="107" y="290"/>
                    <a:pt x="111" y="288"/>
                    <a:pt x="112" y="287"/>
                  </a:cubicBezTo>
                  <a:cubicBezTo>
                    <a:pt x="113" y="286"/>
                    <a:pt x="114" y="284"/>
                    <a:pt x="115" y="283"/>
                  </a:cubicBezTo>
                  <a:cubicBezTo>
                    <a:pt x="115" y="283"/>
                    <a:pt x="117" y="282"/>
                    <a:pt x="118" y="282"/>
                  </a:cubicBezTo>
                  <a:cubicBezTo>
                    <a:pt x="120" y="282"/>
                    <a:pt x="123" y="282"/>
                    <a:pt x="124" y="281"/>
                  </a:cubicBezTo>
                  <a:cubicBezTo>
                    <a:pt x="125" y="281"/>
                    <a:pt x="126" y="280"/>
                    <a:pt x="127" y="279"/>
                  </a:cubicBezTo>
                  <a:cubicBezTo>
                    <a:pt x="127" y="277"/>
                    <a:pt x="127" y="274"/>
                    <a:pt x="127" y="272"/>
                  </a:cubicBezTo>
                  <a:cubicBezTo>
                    <a:pt x="127" y="270"/>
                    <a:pt x="127" y="267"/>
                    <a:pt x="127" y="266"/>
                  </a:cubicBezTo>
                  <a:cubicBezTo>
                    <a:pt x="128" y="264"/>
                    <a:pt x="130" y="261"/>
                    <a:pt x="131" y="260"/>
                  </a:cubicBezTo>
                  <a:cubicBezTo>
                    <a:pt x="132" y="258"/>
                    <a:pt x="135" y="254"/>
                    <a:pt x="136" y="253"/>
                  </a:cubicBezTo>
                  <a:cubicBezTo>
                    <a:pt x="137" y="251"/>
                    <a:pt x="139" y="247"/>
                    <a:pt x="140" y="245"/>
                  </a:cubicBezTo>
                  <a:cubicBezTo>
                    <a:pt x="141" y="244"/>
                    <a:pt x="143" y="242"/>
                    <a:pt x="144" y="241"/>
                  </a:cubicBezTo>
                  <a:cubicBezTo>
                    <a:pt x="145" y="240"/>
                    <a:pt x="148" y="239"/>
                    <a:pt x="149" y="238"/>
                  </a:cubicBezTo>
                  <a:cubicBezTo>
                    <a:pt x="150" y="237"/>
                    <a:pt x="152" y="236"/>
                    <a:pt x="153" y="235"/>
                  </a:cubicBezTo>
                  <a:cubicBezTo>
                    <a:pt x="153" y="234"/>
                    <a:pt x="155" y="234"/>
                    <a:pt x="155" y="233"/>
                  </a:cubicBezTo>
                  <a:cubicBezTo>
                    <a:pt x="157" y="232"/>
                    <a:pt x="157" y="232"/>
                    <a:pt x="157" y="232"/>
                  </a:cubicBezTo>
                  <a:cubicBezTo>
                    <a:pt x="162" y="226"/>
                    <a:pt x="162" y="226"/>
                    <a:pt x="162" y="226"/>
                  </a:cubicBezTo>
                  <a:cubicBezTo>
                    <a:pt x="169" y="219"/>
                    <a:pt x="169" y="219"/>
                    <a:pt x="169" y="219"/>
                  </a:cubicBezTo>
                  <a:cubicBezTo>
                    <a:pt x="169" y="213"/>
                    <a:pt x="169" y="213"/>
                    <a:pt x="169" y="213"/>
                  </a:cubicBezTo>
                  <a:cubicBezTo>
                    <a:pt x="171" y="206"/>
                    <a:pt x="171" y="206"/>
                    <a:pt x="171" y="206"/>
                  </a:cubicBezTo>
                  <a:cubicBezTo>
                    <a:pt x="176" y="201"/>
                    <a:pt x="176" y="201"/>
                    <a:pt x="176" y="201"/>
                  </a:cubicBezTo>
                  <a:cubicBezTo>
                    <a:pt x="180" y="198"/>
                    <a:pt x="180" y="198"/>
                    <a:pt x="180" y="198"/>
                  </a:cubicBezTo>
                  <a:cubicBezTo>
                    <a:pt x="182" y="192"/>
                    <a:pt x="182" y="192"/>
                    <a:pt x="182" y="192"/>
                  </a:cubicBezTo>
                  <a:cubicBezTo>
                    <a:pt x="181" y="187"/>
                    <a:pt x="181" y="187"/>
                    <a:pt x="181" y="187"/>
                  </a:cubicBezTo>
                  <a:cubicBezTo>
                    <a:pt x="182" y="182"/>
                    <a:pt x="182" y="182"/>
                    <a:pt x="182" y="182"/>
                  </a:cubicBezTo>
                  <a:cubicBezTo>
                    <a:pt x="183" y="177"/>
                    <a:pt x="183" y="177"/>
                    <a:pt x="183" y="177"/>
                  </a:cubicBezTo>
                  <a:cubicBezTo>
                    <a:pt x="185" y="169"/>
                    <a:pt x="185" y="169"/>
                    <a:pt x="185" y="169"/>
                  </a:cubicBezTo>
                  <a:cubicBezTo>
                    <a:pt x="190" y="166"/>
                    <a:pt x="190" y="166"/>
                    <a:pt x="190" y="166"/>
                  </a:cubicBezTo>
                  <a:cubicBezTo>
                    <a:pt x="190" y="163"/>
                    <a:pt x="190" y="163"/>
                    <a:pt x="190" y="163"/>
                  </a:cubicBezTo>
                  <a:cubicBezTo>
                    <a:pt x="187" y="161"/>
                    <a:pt x="187" y="161"/>
                    <a:pt x="187" y="161"/>
                  </a:cubicBezTo>
                  <a:cubicBezTo>
                    <a:pt x="187" y="157"/>
                    <a:pt x="187" y="157"/>
                    <a:pt x="187" y="157"/>
                  </a:cubicBezTo>
                  <a:cubicBezTo>
                    <a:pt x="191" y="155"/>
                    <a:pt x="191" y="155"/>
                    <a:pt x="191" y="155"/>
                  </a:cubicBezTo>
                  <a:cubicBezTo>
                    <a:pt x="194" y="151"/>
                    <a:pt x="194" y="151"/>
                    <a:pt x="194" y="151"/>
                  </a:cubicBezTo>
                  <a:cubicBezTo>
                    <a:pt x="198" y="149"/>
                    <a:pt x="198" y="149"/>
                    <a:pt x="198" y="149"/>
                  </a:cubicBezTo>
                  <a:cubicBezTo>
                    <a:pt x="204" y="146"/>
                    <a:pt x="204" y="146"/>
                    <a:pt x="204" y="146"/>
                  </a:cubicBezTo>
                  <a:cubicBezTo>
                    <a:pt x="206" y="142"/>
                    <a:pt x="206" y="142"/>
                    <a:pt x="206" y="142"/>
                  </a:cubicBezTo>
                  <a:cubicBezTo>
                    <a:pt x="205" y="137"/>
                    <a:pt x="205" y="137"/>
                    <a:pt x="205" y="137"/>
                  </a:cubicBezTo>
                  <a:cubicBezTo>
                    <a:pt x="202" y="135"/>
                    <a:pt x="202" y="135"/>
                    <a:pt x="202" y="135"/>
                  </a:cubicBezTo>
                  <a:cubicBezTo>
                    <a:pt x="202" y="130"/>
                    <a:pt x="202" y="130"/>
                    <a:pt x="202" y="130"/>
                  </a:cubicBezTo>
                  <a:cubicBezTo>
                    <a:pt x="204" y="126"/>
                    <a:pt x="204" y="126"/>
                    <a:pt x="204" y="126"/>
                  </a:cubicBezTo>
                  <a:cubicBezTo>
                    <a:pt x="207" y="123"/>
                    <a:pt x="207" y="123"/>
                    <a:pt x="207" y="123"/>
                  </a:cubicBezTo>
                  <a:cubicBezTo>
                    <a:pt x="209" y="119"/>
                    <a:pt x="209" y="119"/>
                    <a:pt x="209" y="119"/>
                  </a:cubicBezTo>
                  <a:cubicBezTo>
                    <a:pt x="207" y="116"/>
                    <a:pt x="207" y="116"/>
                    <a:pt x="207" y="116"/>
                  </a:cubicBezTo>
                  <a:cubicBezTo>
                    <a:pt x="205" y="116"/>
                    <a:pt x="205" y="116"/>
                    <a:pt x="205" y="116"/>
                  </a:cubicBezTo>
                  <a:cubicBezTo>
                    <a:pt x="204" y="118"/>
                    <a:pt x="204" y="118"/>
                    <a:pt x="204" y="118"/>
                  </a:cubicBezTo>
                  <a:cubicBezTo>
                    <a:pt x="201" y="118"/>
                    <a:pt x="201" y="118"/>
                    <a:pt x="201" y="118"/>
                  </a:cubicBezTo>
                  <a:cubicBezTo>
                    <a:pt x="199" y="120"/>
                    <a:pt x="199" y="120"/>
                    <a:pt x="199" y="120"/>
                  </a:cubicBezTo>
                  <a:cubicBezTo>
                    <a:pt x="198" y="118"/>
                    <a:pt x="198" y="118"/>
                    <a:pt x="198" y="118"/>
                  </a:cubicBezTo>
                  <a:cubicBezTo>
                    <a:pt x="199" y="114"/>
                    <a:pt x="199" y="114"/>
                    <a:pt x="199" y="114"/>
                  </a:cubicBezTo>
                  <a:cubicBezTo>
                    <a:pt x="202" y="113"/>
                    <a:pt x="202" y="113"/>
                    <a:pt x="202" y="113"/>
                  </a:cubicBezTo>
                  <a:cubicBezTo>
                    <a:pt x="204" y="110"/>
                    <a:pt x="204" y="110"/>
                    <a:pt x="204" y="110"/>
                  </a:cubicBezTo>
                  <a:cubicBezTo>
                    <a:pt x="209" y="109"/>
                    <a:pt x="209" y="109"/>
                    <a:pt x="209" y="109"/>
                  </a:cubicBezTo>
                  <a:cubicBezTo>
                    <a:pt x="210" y="105"/>
                    <a:pt x="210" y="105"/>
                    <a:pt x="210" y="105"/>
                  </a:cubicBezTo>
                  <a:cubicBezTo>
                    <a:pt x="208" y="100"/>
                    <a:pt x="208" y="100"/>
                    <a:pt x="208" y="100"/>
                  </a:cubicBezTo>
                  <a:cubicBezTo>
                    <a:pt x="207" y="97"/>
                    <a:pt x="207" y="97"/>
                    <a:pt x="207" y="97"/>
                  </a:cubicBezTo>
                  <a:cubicBezTo>
                    <a:pt x="205" y="95"/>
                    <a:pt x="205" y="95"/>
                    <a:pt x="205" y="95"/>
                  </a:cubicBezTo>
                  <a:cubicBezTo>
                    <a:pt x="202" y="95"/>
                    <a:pt x="202" y="95"/>
                    <a:pt x="202" y="95"/>
                  </a:cubicBezTo>
                  <a:cubicBezTo>
                    <a:pt x="200" y="93"/>
                    <a:pt x="200" y="93"/>
                    <a:pt x="200" y="93"/>
                  </a:cubicBezTo>
                  <a:cubicBezTo>
                    <a:pt x="201" y="88"/>
                    <a:pt x="201" y="88"/>
                    <a:pt x="201" y="88"/>
                  </a:cubicBezTo>
                  <a:cubicBezTo>
                    <a:pt x="201" y="83"/>
                    <a:pt x="201" y="83"/>
                    <a:pt x="201" y="83"/>
                  </a:cubicBezTo>
                  <a:cubicBezTo>
                    <a:pt x="200" y="75"/>
                    <a:pt x="200" y="75"/>
                    <a:pt x="200" y="75"/>
                  </a:cubicBezTo>
                  <a:cubicBezTo>
                    <a:pt x="198" y="67"/>
                    <a:pt x="198" y="67"/>
                    <a:pt x="198" y="67"/>
                  </a:cubicBezTo>
                  <a:cubicBezTo>
                    <a:pt x="198" y="60"/>
                    <a:pt x="198" y="60"/>
                    <a:pt x="198" y="60"/>
                  </a:cubicBezTo>
                  <a:cubicBezTo>
                    <a:pt x="197" y="56"/>
                    <a:pt x="197" y="56"/>
                    <a:pt x="197" y="56"/>
                  </a:cubicBezTo>
                  <a:cubicBezTo>
                    <a:pt x="199" y="56"/>
                    <a:pt x="199" y="56"/>
                    <a:pt x="199" y="56"/>
                  </a:cubicBezTo>
                  <a:cubicBezTo>
                    <a:pt x="202" y="53"/>
                    <a:pt x="202" y="53"/>
                    <a:pt x="202" y="53"/>
                  </a:cubicBezTo>
                  <a:cubicBezTo>
                    <a:pt x="206" y="52"/>
                    <a:pt x="206" y="52"/>
                    <a:pt x="206" y="52"/>
                  </a:cubicBezTo>
                  <a:cubicBezTo>
                    <a:pt x="208" y="57"/>
                    <a:pt x="208" y="57"/>
                    <a:pt x="208" y="57"/>
                  </a:cubicBezTo>
                  <a:cubicBezTo>
                    <a:pt x="210" y="62"/>
                    <a:pt x="210" y="62"/>
                    <a:pt x="210" y="62"/>
                  </a:cubicBezTo>
                  <a:cubicBezTo>
                    <a:pt x="214" y="64"/>
                    <a:pt x="214" y="64"/>
                    <a:pt x="214" y="64"/>
                  </a:cubicBezTo>
                  <a:cubicBezTo>
                    <a:pt x="217" y="69"/>
                    <a:pt x="217" y="69"/>
                    <a:pt x="217" y="69"/>
                  </a:cubicBezTo>
                  <a:cubicBezTo>
                    <a:pt x="218" y="74"/>
                    <a:pt x="218" y="74"/>
                    <a:pt x="218" y="74"/>
                  </a:cubicBezTo>
                  <a:cubicBezTo>
                    <a:pt x="220" y="76"/>
                    <a:pt x="220" y="76"/>
                    <a:pt x="220" y="76"/>
                  </a:cubicBezTo>
                  <a:cubicBezTo>
                    <a:pt x="225" y="75"/>
                    <a:pt x="225" y="75"/>
                    <a:pt x="225" y="75"/>
                  </a:cubicBezTo>
                  <a:cubicBezTo>
                    <a:pt x="229" y="74"/>
                    <a:pt x="229" y="74"/>
                    <a:pt x="229" y="74"/>
                  </a:cubicBezTo>
                  <a:cubicBezTo>
                    <a:pt x="232" y="74"/>
                    <a:pt x="232" y="74"/>
                    <a:pt x="232" y="74"/>
                  </a:cubicBezTo>
                  <a:cubicBezTo>
                    <a:pt x="233" y="68"/>
                    <a:pt x="233" y="68"/>
                    <a:pt x="233" y="68"/>
                  </a:cubicBezTo>
                  <a:cubicBezTo>
                    <a:pt x="232" y="63"/>
                    <a:pt x="232" y="63"/>
                    <a:pt x="232" y="63"/>
                  </a:cubicBezTo>
                  <a:cubicBezTo>
                    <a:pt x="230" y="60"/>
                    <a:pt x="230" y="60"/>
                    <a:pt x="230" y="60"/>
                  </a:cubicBezTo>
                  <a:cubicBezTo>
                    <a:pt x="230" y="57"/>
                    <a:pt x="230" y="57"/>
                    <a:pt x="230" y="57"/>
                  </a:cubicBezTo>
                  <a:cubicBezTo>
                    <a:pt x="227" y="53"/>
                    <a:pt x="227" y="53"/>
                    <a:pt x="227" y="53"/>
                  </a:cubicBezTo>
                  <a:cubicBezTo>
                    <a:pt x="227" y="50"/>
                    <a:pt x="227" y="50"/>
                    <a:pt x="227" y="50"/>
                  </a:cubicBezTo>
                  <a:cubicBezTo>
                    <a:pt x="229" y="49"/>
                    <a:pt x="229" y="49"/>
                    <a:pt x="229" y="49"/>
                  </a:cubicBezTo>
                  <a:cubicBezTo>
                    <a:pt x="232" y="49"/>
                    <a:pt x="232" y="49"/>
                    <a:pt x="232" y="49"/>
                  </a:cubicBezTo>
                  <a:cubicBezTo>
                    <a:pt x="235" y="47"/>
                    <a:pt x="235" y="47"/>
                    <a:pt x="235" y="47"/>
                  </a:cubicBezTo>
                  <a:cubicBezTo>
                    <a:pt x="236" y="46"/>
                    <a:pt x="236" y="46"/>
                    <a:pt x="236" y="46"/>
                  </a:cubicBezTo>
                  <a:cubicBezTo>
                    <a:pt x="241" y="45"/>
                    <a:pt x="241" y="45"/>
                    <a:pt x="241" y="45"/>
                  </a:cubicBezTo>
                  <a:cubicBezTo>
                    <a:pt x="245" y="47"/>
                    <a:pt x="245" y="47"/>
                    <a:pt x="245" y="47"/>
                  </a:cubicBezTo>
                  <a:cubicBezTo>
                    <a:pt x="247" y="52"/>
                    <a:pt x="247" y="52"/>
                    <a:pt x="247" y="52"/>
                  </a:cubicBezTo>
                  <a:cubicBezTo>
                    <a:pt x="245" y="58"/>
                    <a:pt x="245" y="58"/>
                    <a:pt x="245" y="58"/>
                  </a:cubicBezTo>
                  <a:cubicBezTo>
                    <a:pt x="246" y="61"/>
                    <a:pt x="246" y="61"/>
                    <a:pt x="246" y="61"/>
                  </a:cubicBezTo>
                  <a:cubicBezTo>
                    <a:pt x="248" y="66"/>
                    <a:pt x="248" y="66"/>
                    <a:pt x="248" y="66"/>
                  </a:cubicBezTo>
                  <a:cubicBezTo>
                    <a:pt x="251" y="71"/>
                    <a:pt x="251" y="71"/>
                    <a:pt x="251" y="71"/>
                  </a:cubicBezTo>
                  <a:cubicBezTo>
                    <a:pt x="252" y="75"/>
                    <a:pt x="252" y="75"/>
                    <a:pt x="252" y="75"/>
                  </a:cubicBezTo>
                  <a:cubicBezTo>
                    <a:pt x="257" y="76"/>
                    <a:pt x="257" y="76"/>
                    <a:pt x="257" y="76"/>
                  </a:cubicBezTo>
                  <a:cubicBezTo>
                    <a:pt x="262" y="78"/>
                    <a:pt x="262" y="78"/>
                    <a:pt x="262" y="78"/>
                  </a:cubicBezTo>
                  <a:cubicBezTo>
                    <a:pt x="265" y="78"/>
                    <a:pt x="265" y="78"/>
                    <a:pt x="265" y="78"/>
                  </a:cubicBezTo>
                  <a:cubicBezTo>
                    <a:pt x="266" y="76"/>
                    <a:pt x="266" y="76"/>
                    <a:pt x="266" y="76"/>
                  </a:cubicBezTo>
                  <a:cubicBezTo>
                    <a:pt x="267" y="73"/>
                    <a:pt x="267" y="73"/>
                    <a:pt x="267" y="73"/>
                  </a:cubicBezTo>
                  <a:cubicBezTo>
                    <a:pt x="268" y="72"/>
                    <a:pt x="268" y="72"/>
                    <a:pt x="268" y="72"/>
                  </a:cubicBezTo>
                  <a:cubicBezTo>
                    <a:pt x="270" y="71"/>
                    <a:pt x="270" y="71"/>
                    <a:pt x="270" y="71"/>
                  </a:cubicBezTo>
                  <a:cubicBezTo>
                    <a:pt x="271" y="75"/>
                    <a:pt x="271" y="75"/>
                    <a:pt x="271" y="75"/>
                  </a:cubicBezTo>
                  <a:cubicBezTo>
                    <a:pt x="271" y="79"/>
                    <a:pt x="271" y="79"/>
                    <a:pt x="271" y="79"/>
                  </a:cubicBezTo>
                  <a:cubicBezTo>
                    <a:pt x="274" y="80"/>
                    <a:pt x="274" y="80"/>
                    <a:pt x="274" y="80"/>
                  </a:cubicBezTo>
                  <a:cubicBezTo>
                    <a:pt x="277" y="79"/>
                    <a:pt x="277" y="79"/>
                    <a:pt x="277" y="79"/>
                  </a:cubicBezTo>
                  <a:cubicBezTo>
                    <a:pt x="282" y="80"/>
                    <a:pt x="282" y="80"/>
                    <a:pt x="282" y="80"/>
                  </a:cubicBezTo>
                  <a:cubicBezTo>
                    <a:pt x="284" y="83"/>
                    <a:pt x="284" y="83"/>
                    <a:pt x="284" y="83"/>
                  </a:cubicBezTo>
                  <a:cubicBezTo>
                    <a:pt x="283" y="86"/>
                    <a:pt x="283" y="86"/>
                    <a:pt x="283" y="86"/>
                  </a:cubicBezTo>
                  <a:cubicBezTo>
                    <a:pt x="284" y="91"/>
                    <a:pt x="284" y="91"/>
                    <a:pt x="284" y="91"/>
                  </a:cubicBezTo>
                  <a:cubicBezTo>
                    <a:pt x="282" y="93"/>
                    <a:pt x="282" y="93"/>
                    <a:pt x="282" y="93"/>
                  </a:cubicBezTo>
                  <a:cubicBezTo>
                    <a:pt x="277" y="91"/>
                    <a:pt x="277" y="91"/>
                    <a:pt x="277" y="91"/>
                  </a:cubicBezTo>
                  <a:cubicBezTo>
                    <a:pt x="277" y="88"/>
                    <a:pt x="277" y="88"/>
                    <a:pt x="277" y="88"/>
                  </a:cubicBezTo>
                  <a:cubicBezTo>
                    <a:pt x="275" y="87"/>
                    <a:pt x="275" y="87"/>
                    <a:pt x="275" y="87"/>
                  </a:cubicBezTo>
                  <a:cubicBezTo>
                    <a:pt x="271" y="88"/>
                    <a:pt x="271" y="88"/>
                    <a:pt x="271" y="88"/>
                  </a:cubicBezTo>
                  <a:cubicBezTo>
                    <a:pt x="270" y="92"/>
                    <a:pt x="270" y="92"/>
                    <a:pt x="270" y="92"/>
                  </a:cubicBezTo>
                  <a:cubicBezTo>
                    <a:pt x="272" y="94"/>
                    <a:pt x="272" y="94"/>
                    <a:pt x="272" y="94"/>
                  </a:cubicBezTo>
                  <a:cubicBezTo>
                    <a:pt x="274" y="98"/>
                    <a:pt x="274" y="98"/>
                    <a:pt x="274" y="98"/>
                  </a:cubicBezTo>
                  <a:cubicBezTo>
                    <a:pt x="272" y="103"/>
                    <a:pt x="272" y="103"/>
                    <a:pt x="272" y="103"/>
                  </a:cubicBezTo>
                  <a:cubicBezTo>
                    <a:pt x="270" y="104"/>
                    <a:pt x="270" y="104"/>
                    <a:pt x="270" y="104"/>
                  </a:cubicBezTo>
                  <a:cubicBezTo>
                    <a:pt x="267" y="106"/>
                    <a:pt x="267" y="106"/>
                    <a:pt x="267" y="106"/>
                  </a:cubicBezTo>
                  <a:cubicBezTo>
                    <a:pt x="268" y="110"/>
                    <a:pt x="268" y="110"/>
                    <a:pt x="268" y="110"/>
                  </a:cubicBezTo>
                  <a:cubicBezTo>
                    <a:pt x="271" y="114"/>
                    <a:pt x="271" y="114"/>
                    <a:pt x="271" y="114"/>
                  </a:cubicBezTo>
                  <a:cubicBezTo>
                    <a:pt x="275" y="115"/>
                    <a:pt x="275" y="115"/>
                    <a:pt x="275" y="115"/>
                  </a:cubicBezTo>
                  <a:cubicBezTo>
                    <a:pt x="278" y="112"/>
                    <a:pt x="278" y="112"/>
                    <a:pt x="278" y="112"/>
                  </a:cubicBezTo>
                  <a:cubicBezTo>
                    <a:pt x="280" y="108"/>
                    <a:pt x="280" y="108"/>
                    <a:pt x="280" y="108"/>
                  </a:cubicBezTo>
                  <a:cubicBezTo>
                    <a:pt x="282" y="104"/>
                    <a:pt x="282" y="104"/>
                    <a:pt x="282" y="104"/>
                  </a:cubicBezTo>
                  <a:cubicBezTo>
                    <a:pt x="283" y="102"/>
                    <a:pt x="283" y="102"/>
                    <a:pt x="283" y="102"/>
                  </a:cubicBezTo>
                  <a:cubicBezTo>
                    <a:pt x="284" y="99"/>
                    <a:pt x="284" y="99"/>
                    <a:pt x="284" y="99"/>
                  </a:cubicBezTo>
                  <a:cubicBezTo>
                    <a:pt x="287" y="99"/>
                    <a:pt x="287" y="99"/>
                    <a:pt x="287" y="99"/>
                  </a:cubicBezTo>
                  <a:cubicBezTo>
                    <a:pt x="291" y="100"/>
                    <a:pt x="291" y="100"/>
                    <a:pt x="291" y="100"/>
                  </a:cubicBezTo>
                  <a:cubicBezTo>
                    <a:pt x="292" y="97"/>
                    <a:pt x="292" y="97"/>
                    <a:pt x="292" y="97"/>
                  </a:cubicBezTo>
                  <a:cubicBezTo>
                    <a:pt x="294" y="96"/>
                    <a:pt x="294" y="96"/>
                    <a:pt x="294" y="96"/>
                  </a:cubicBezTo>
                  <a:cubicBezTo>
                    <a:pt x="295" y="93"/>
                    <a:pt x="295" y="93"/>
                    <a:pt x="295" y="93"/>
                  </a:cubicBezTo>
                  <a:cubicBezTo>
                    <a:pt x="293" y="90"/>
                    <a:pt x="293" y="90"/>
                    <a:pt x="293" y="90"/>
                  </a:cubicBezTo>
                  <a:cubicBezTo>
                    <a:pt x="293" y="86"/>
                    <a:pt x="293" y="86"/>
                    <a:pt x="293" y="86"/>
                  </a:cubicBezTo>
                  <a:cubicBezTo>
                    <a:pt x="294" y="84"/>
                    <a:pt x="294" y="84"/>
                    <a:pt x="294" y="84"/>
                  </a:cubicBezTo>
                  <a:cubicBezTo>
                    <a:pt x="296" y="81"/>
                    <a:pt x="296" y="81"/>
                    <a:pt x="296" y="81"/>
                  </a:cubicBezTo>
                  <a:cubicBezTo>
                    <a:pt x="301" y="79"/>
                    <a:pt x="301" y="79"/>
                    <a:pt x="301" y="79"/>
                  </a:cubicBezTo>
                  <a:cubicBezTo>
                    <a:pt x="305" y="80"/>
                    <a:pt x="305" y="80"/>
                    <a:pt x="305" y="80"/>
                  </a:cubicBezTo>
                  <a:cubicBezTo>
                    <a:pt x="308" y="82"/>
                    <a:pt x="308" y="82"/>
                    <a:pt x="308" y="82"/>
                  </a:cubicBezTo>
                  <a:cubicBezTo>
                    <a:pt x="313" y="84"/>
                    <a:pt x="313" y="84"/>
                    <a:pt x="313" y="84"/>
                  </a:cubicBezTo>
                  <a:cubicBezTo>
                    <a:pt x="315" y="82"/>
                    <a:pt x="315" y="82"/>
                    <a:pt x="315" y="82"/>
                  </a:cubicBezTo>
                  <a:cubicBezTo>
                    <a:pt x="316" y="79"/>
                    <a:pt x="316" y="79"/>
                    <a:pt x="316" y="79"/>
                  </a:cubicBezTo>
                  <a:cubicBezTo>
                    <a:pt x="320" y="78"/>
                    <a:pt x="320" y="78"/>
                    <a:pt x="320" y="78"/>
                  </a:cubicBezTo>
                  <a:cubicBezTo>
                    <a:pt x="322" y="82"/>
                    <a:pt x="322" y="82"/>
                    <a:pt x="322" y="82"/>
                  </a:cubicBezTo>
                  <a:cubicBezTo>
                    <a:pt x="327" y="81"/>
                    <a:pt x="327" y="81"/>
                    <a:pt x="327" y="81"/>
                  </a:cubicBezTo>
                  <a:cubicBezTo>
                    <a:pt x="328" y="77"/>
                    <a:pt x="328" y="77"/>
                    <a:pt x="328" y="77"/>
                  </a:cubicBezTo>
                  <a:cubicBezTo>
                    <a:pt x="326" y="73"/>
                    <a:pt x="326" y="73"/>
                    <a:pt x="326" y="73"/>
                  </a:cubicBezTo>
                  <a:cubicBezTo>
                    <a:pt x="324" y="71"/>
                    <a:pt x="324" y="71"/>
                    <a:pt x="324" y="71"/>
                  </a:cubicBezTo>
                  <a:cubicBezTo>
                    <a:pt x="322" y="66"/>
                    <a:pt x="322" y="66"/>
                    <a:pt x="322" y="66"/>
                  </a:cubicBezTo>
                  <a:cubicBezTo>
                    <a:pt x="323" y="65"/>
                    <a:pt x="323" y="65"/>
                    <a:pt x="323" y="65"/>
                  </a:cubicBezTo>
                  <a:lnTo>
                    <a:pt x="325" y="62"/>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2671763" y="2506663"/>
              <a:ext cx="1044575" cy="812800"/>
            </a:xfrm>
            <a:custGeom>
              <a:avLst/>
              <a:gdLst/>
              <a:ahLst/>
              <a:cxnLst>
                <a:cxn ang="0">
                  <a:pos x="9" y="340"/>
                </a:cxn>
                <a:cxn ang="0">
                  <a:pos x="15" y="315"/>
                </a:cxn>
                <a:cxn ang="0">
                  <a:pos x="31" y="318"/>
                </a:cxn>
                <a:cxn ang="0">
                  <a:pos x="38" y="323"/>
                </a:cxn>
                <a:cxn ang="0">
                  <a:pos x="48" y="313"/>
                </a:cxn>
                <a:cxn ang="0">
                  <a:pos x="71" y="308"/>
                </a:cxn>
                <a:cxn ang="0">
                  <a:pos x="69" y="287"/>
                </a:cxn>
                <a:cxn ang="0">
                  <a:pos x="76" y="267"/>
                </a:cxn>
                <a:cxn ang="0">
                  <a:pos x="79" y="254"/>
                </a:cxn>
                <a:cxn ang="0">
                  <a:pos x="112" y="233"/>
                </a:cxn>
                <a:cxn ang="0">
                  <a:pos x="141" y="219"/>
                </a:cxn>
                <a:cxn ang="0">
                  <a:pos x="123" y="201"/>
                </a:cxn>
                <a:cxn ang="0">
                  <a:pos x="107" y="178"/>
                </a:cxn>
                <a:cxn ang="0">
                  <a:pos x="75" y="173"/>
                </a:cxn>
                <a:cxn ang="0">
                  <a:pos x="57" y="153"/>
                </a:cxn>
                <a:cxn ang="0">
                  <a:pos x="45" y="112"/>
                </a:cxn>
                <a:cxn ang="0">
                  <a:pos x="49" y="75"/>
                </a:cxn>
                <a:cxn ang="0">
                  <a:pos x="57" y="41"/>
                </a:cxn>
                <a:cxn ang="0">
                  <a:pos x="90" y="30"/>
                </a:cxn>
                <a:cxn ang="0">
                  <a:pos x="134" y="19"/>
                </a:cxn>
                <a:cxn ang="0">
                  <a:pos x="172" y="3"/>
                </a:cxn>
                <a:cxn ang="0">
                  <a:pos x="199" y="11"/>
                </a:cxn>
                <a:cxn ang="0">
                  <a:pos x="218" y="16"/>
                </a:cxn>
                <a:cxn ang="0">
                  <a:pos x="230" y="36"/>
                </a:cxn>
                <a:cxn ang="0">
                  <a:pos x="233" y="67"/>
                </a:cxn>
                <a:cxn ang="0">
                  <a:pos x="248" y="80"/>
                </a:cxn>
                <a:cxn ang="0">
                  <a:pos x="270" y="64"/>
                </a:cxn>
                <a:cxn ang="0">
                  <a:pos x="293" y="84"/>
                </a:cxn>
                <a:cxn ang="0">
                  <a:pos x="329" y="87"/>
                </a:cxn>
                <a:cxn ang="0">
                  <a:pos x="372" y="77"/>
                </a:cxn>
                <a:cxn ang="0">
                  <a:pos x="386" y="51"/>
                </a:cxn>
                <a:cxn ang="0">
                  <a:pos x="417" y="31"/>
                </a:cxn>
                <a:cxn ang="0">
                  <a:pos x="445" y="30"/>
                </a:cxn>
                <a:cxn ang="0">
                  <a:pos x="482" y="17"/>
                </a:cxn>
                <a:cxn ang="0">
                  <a:pos x="509" y="29"/>
                </a:cxn>
                <a:cxn ang="0">
                  <a:pos x="558" y="86"/>
                </a:cxn>
                <a:cxn ang="0">
                  <a:pos x="555" y="193"/>
                </a:cxn>
                <a:cxn ang="0">
                  <a:pos x="526" y="234"/>
                </a:cxn>
                <a:cxn ang="0">
                  <a:pos x="505" y="209"/>
                </a:cxn>
                <a:cxn ang="0">
                  <a:pos x="487" y="185"/>
                </a:cxn>
                <a:cxn ang="0">
                  <a:pos x="439" y="172"/>
                </a:cxn>
                <a:cxn ang="0">
                  <a:pos x="452" y="202"/>
                </a:cxn>
                <a:cxn ang="0">
                  <a:pos x="432" y="223"/>
                </a:cxn>
                <a:cxn ang="0">
                  <a:pos x="388" y="250"/>
                </a:cxn>
                <a:cxn ang="0">
                  <a:pos x="368" y="265"/>
                </a:cxn>
                <a:cxn ang="0">
                  <a:pos x="329" y="274"/>
                </a:cxn>
                <a:cxn ang="0">
                  <a:pos x="301" y="301"/>
                </a:cxn>
                <a:cxn ang="0">
                  <a:pos x="275" y="304"/>
                </a:cxn>
                <a:cxn ang="0">
                  <a:pos x="248" y="333"/>
                </a:cxn>
                <a:cxn ang="0">
                  <a:pos x="215" y="344"/>
                </a:cxn>
                <a:cxn ang="0">
                  <a:pos x="189" y="367"/>
                </a:cxn>
                <a:cxn ang="0">
                  <a:pos x="157" y="372"/>
                </a:cxn>
                <a:cxn ang="0">
                  <a:pos x="115" y="382"/>
                </a:cxn>
                <a:cxn ang="0">
                  <a:pos x="86" y="421"/>
                </a:cxn>
                <a:cxn ang="0">
                  <a:pos x="72" y="436"/>
                </a:cxn>
                <a:cxn ang="0">
                  <a:pos x="54" y="405"/>
                </a:cxn>
                <a:cxn ang="0">
                  <a:pos x="24" y="390"/>
                </a:cxn>
              </a:cxnLst>
              <a:rect l="0" t="0" r="r" b="b"/>
              <a:pathLst>
                <a:path w="569" h="443">
                  <a:moveTo>
                    <a:pt x="6" y="366"/>
                  </a:moveTo>
                  <a:cubicBezTo>
                    <a:pt x="5" y="365"/>
                    <a:pt x="5" y="365"/>
                    <a:pt x="5" y="365"/>
                  </a:cubicBezTo>
                  <a:cubicBezTo>
                    <a:pt x="5" y="360"/>
                    <a:pt x="5" y="360"/>
                    <a:pt x="5" y="360"/>
                  </a:cubicBezTo>
                  <a:cubicBezTo>
                    <a:pt x="8" y="358"/>
                    <a:pt x="8" y="358"/>
                    <a:pt x="8" y="358"/>
                  </a:cubicBezTo>
                  <a:cubicBezTo>
                    <a:pt x="12" y="358"/>
                    <a:pt x="12" y="358"/>
                    <a:pt x="12" y="358"/>
                  </a:cubicBezTo>
                  <a:cubicBezTo>
                    <a:pt x="15" y="353"/>
                    <a:pt x="15" y="353"/>
                    <a:pt x="15" y="353"/>
                  </a:cubicBezTo>
                  <a:cubicBezTo>
                    <a:pt x="16" y="347"/>
                    <a:pt x="16" y="347"/>
                    <a:pt x="16" y="347"/>
                  </a:cubicBezTo>
                  <a:cubicBezTo>
                    <a:pt x="11" y="344"/>
                    <a:pt x="11" y="344"/>
                    <a:pt x="11" y="344"/>
                  </a:cubicBezTo>
                  <a:cubicBezTo>
                    <a:pt x="9" y="340"/>
                    <a:pt x="9" y="340"/>
                    <a:pt x="9" y="340"/>
                  </a:cubicBezTo>
                  <a:cubicBezTo>
                    <a:pt x="6" y="340"/>
                    <a:pt x="6" y="340"/>
                    <a:pt x="6" y="340"/>
                  </a:cubicBezTo>
                  <a:cubicBezTo>
                    <a:pt x="3" y="340"/>
                    <a:pt x="3" y="340"/>
                    <a:pt x="3" y="340"/>
                  </a:cubicBezTo>
                  <a:cubicBezTo>
                    <a:pt x="1" y="338"/>
                    <a:pt x="1" y="338"/>
                    <a:pt x="1" y="338"/>
                  </a:cubicBezTo>
                  <a:cubicBezTo>
                    <a:pt x="0" y="333"/>
                    <a:pt x="0" y="333"/>
                    <a:pt x="0" y="333"/>
                  </a:cubicBezTo>
                  <a:cubicBezTo>
                    <a:pt x="5" y="331"/>
                    <a:pt x="5" y="331"/>
                    <a:pt x="5" y="331"/>
                  </a:cubicBezTo>
                  <a:cubicBezTo>
                    <a:pt x="9" y="325"/>
                    <a:pt x="9" y="325"/>
                    <a:pt x="9" y="325"/>
                  </a:cubicBezTo>
                  <a:cubicBezTo>
                    <a:pt x="9" y="320"/>
                    <a:pt x="9" y="320"/>
                    <a:pt x="9" y="320"/>
                  </a:cubicBezTo>
                  <a:cubicBezTo>
                    <a:pt x="13" y="319"/>
                    <a:pt x="13" y="319"/>
                    <a:pt x="13" y="319"/>
                  </a:cubicBezTo>
                  <a:cubicBezTo>
                    <a:pt x="15" y="315"/>
                    <a:pt x="15" y="315"/>
                    <a:pt x="15" y="315"/>
                  </a:cubicBezTo>
                  <a:cubicBezTo>
                    <a:pt x="18" y="312"/>
                    <a:pt x="18" y="312"/>
                    <a:pt x="18" y="312"/>
                  </a:cubicBezTo>
                  <a:cubicBezTo>
                    <a:pt x="19" y="307"/>
                    <a:pt x="19" y="307"/>
                    <a:pt x="19" y="307"/>
                  </a:cubicBezTo>
                  <a:cubicBezTo>
                    <a:pt x="20" y="305"/>
                    <a:pt x="20" y="305"/>
                    <a:pt x="20" y="305"/>
                  </a:cubicBezTo>
                  <a:cubicBezTo>
                    <a:pt x="24" y="306"/>
                    <a:pt x="24" y="306"/>
                    <a:pt x="24" y="306"/>
                  </a:cubicBezTo>
                  <a:cubicBezTo>
                    <a:pt x="25" y="309"/>
                    <a:pt x="25" y="309"/>
                    <a:pt x="25" y="309"/>
                  </a:cubicBezTo>
                  <a:cubicBezTo>
                    <a:pt x="25" y="312"/>
                    <a:pt x="25" y="312"/>
                    <a:pt x="25" y="312"/>
                  </a:cubicBezTo>
                  <a:cubicBezTo>
                    <a:pt x="28" y="315"/>
                    <a:pt x="28" y="315"/>
                    <a:pt x="28" y="315"/>
                  </a:cubicBezTo>
                  <a:cubicBezTo>
                    <a:pt x="30" y="316"/>
                    <a:pt x="30" y="316"/>
                    <a:pt x="30" y="316"/>
                  </a:cubicBezTo>
                  <a:cubicBezTo>
                    <a:pt x="31" y="318"/>
                    <a:pt x="31" y="318"/>
                    <a:pt x="31" y="318"/>
                  </a:cubicBezTo>
                  <a:cubicBezTo>
                    <a:pt x="29" y="322"/>
                    <a:pt x="29" y="322"/>
                    <a:pt x="29" y="322"/>
                  </a:cubicBezTo>
                  <a:cubicBezTo>
                    <a:pt x="27" y="323"/>
                    <a:pt x="27" y="323"/>
                    <a:pt x="27" y="323"/>
                  </a:cubicBezTo>
                  <a:cubicBezTo>
                    <a:pt x="26" y="327"/>
                    <a:pt x="26" y="327"/>
                    <a:pt x="26" y="327"/>
                  </a:cubicBezTo>
                  <a:cubicBezTo>
                    <a:pt x="27" y="328"/>
                    <a:pt x="27" y="328"/>
                    <a:pt x="27" y="328"/>
                  </a:cubicBezTo>
                  <a:cubicBezTo>
                    <a:pt x="32" y="330"/>
                    <a:pt x="32" y="330"/>
                    <a:pt x="32" y="330"/>
                  </a:cubicBezTo>
                  <a:cubicBezTo>
                    <a:pt x="36" y="329"/>
                    <a:pt x="36" y="329"/>
                    <a:pt x="36" y="329"/>
                  </a:cubicBezTo>
                  <a:cubicBezTo>
                    <a:pt x="39" y="329"/>
                    <a:pt x="39" y="329"/>
                    <a:pt x="39" y="329"/>
                  </a:cubicBezTo>
                  <a:cubicBezTo>
                    <a:pt x="40" y="325"/>
                    <a:pt x="40" y="325"/>
                    <a:pt x="40" y="325"/>
                  </a:cubicBezTo>
                  <a:cubicBezTo>
                    <a:pt x="38" y="323"/>
                    <a:pt x="38" y="323"/>
                    <a:pt x="38" y="323"/>
                  </a:cubicBezTo>
                  <a:cubicBezTo>
                    <a:pt x="39" y="320"/>
                    <a:pt x="39" y="320"/>
                    <a:pt x="39" y="320"/>
                  </a:cubicBezTo>
                  <a:cubicBezTo>
                    <a:pt x="42" y="320"/>
                    <a:pt x="42" y="320"/>
                    <a:pt x="42" y="320"/>
                  </a:cubicBezTo>
                  <a:cubicBezTo>
                    <a:pt x="43" y="322"/>
                    <a:pt x="43" y="322"/>
                    <a:pt x="43" y="322"/>
                  </a:cubicBezTo>
                  <a:cubicBezTo>
                    <a:pt x="46" y="325"/>
                    <a:pt x="46" y="325"/>
                    <a:pt x="46" y="325"/>
                  </a:cubicBezTo>
                  <a:cubicBezTo>
                    <a:pt x="50" y="326"/>
                    <a:pt x="50" y="326"/>
                    <a:pt x="50" y="326"/>
                  </a:cubicBezTo>
                  <a:cubicBezTo>
                    <a:pt x="53" y="323"/>
                    <a:pt x="53" y="323"/>
                    <a:pt x="53" y="323"/>
                  </a:cubicBezTo>
                  <a:cubicBezTo>
                    <a:pt x="52" y="320"/>
                    <a:pt x="52" y="320"/>
                    <a:pt x="52" y="320"/>
                  </a:cubicBezTo>
                  <a:cubicBezTo>
                    <a:pt x="49" y="318"/>
                    <a:pt x="49" y="318"/>
                    <a:pt x="49" y="318"/>
                  </a:cubicBezTo>
                  <a:cubicBezTo>
                    <a:pt x="48" y="313"/>
                    <a:pt x="48" y="313"/>
                    <a:pt x="48" y="313"/>
                  </a:cubicBezTo>
                  <a:cubicBezTo>
                    <a:pt x="48" y="309"/>
                    <a:pt x="48" y="309"/>
                    <a:pt x="48" y="309"/>
                  </a:cubicBezTo>
                  <a:cubicBezTo>
                    <a:pt x="50" y="308"/>
                    <a:pt x="50" y="308"/>
                    <a:pt x="50" y="308"/>
                  </a:cubicBezTo>
                  <a:cubicBezTo>
                    <a:pt x="54" y="311"/>
                    <a:pt x="54" y="311"/>
                    <a:pt x="54" y="311"/>
                  </a:cubicBezTo>
                  <a:cubicBezTo>
                    <a:pt x="57" y="310"/>
                    <a:pt x="57" y="310"/>
                    <a:pt x="57" y="310"/>
                  </a:cubicBezTo>
                  <a:cubicBezTo>
                    <a:pt x="58" y="307"/>
                    <a:pt x="58" y="307"/>
                    <a:pt x="58" y="307"/>
                  </a:cubicBezTo>
                  <a:cubicBezTo>
                    <a:pt x="60" y="306"/>
                    <a:pt x="60" y="306"/>
                    <a:pt x="60" y="306"/>
                  </a:cubicBezTo>
                  <a:cubicBezTo>
                    <a:pt x="63" y="307"/>
                    <a:pt x="63" y="307"/>
                    <a:pt x="63" y="307"/>
                  </a:cubicBezTo>
                  <a:cubicBezTo>
                    <a:pt x="68" y="310"/>
                    <a:pt x="68" y="310"/>
                    <a:pt x="68" y="310"/>
                  </a:cubicBezTo>
                  <a:cubicBezTo>
                    <a:pt x="71" y="308"/>
                    <a:pt x="71" y="308"/>
                    <a:pt x="71" y="308"/>
                  </a:cubicBezTo>
                  <a:cubicBezTo>
                    <a:pt x="75" y="308"/>
                    <a:pt x="75" y="308"/>
                    <a:pt x="75" y="308"/>
                  </a:cubicBezTo>
                  <a:cubicBezTo>
                    <a:pt x="76" y="306"/>
                    <a:pt x="76" y="306"/>
                    <a:pt x="76" y="306"/>
                  </a:cubicBezTo>
                  <a:cubicBezTo>
                    <a:pt x="75" y="302"/>
                    <a:pt x="75" y="302"/>
                    <a:pt x="75" y="302"/>
                  </a:cubicBezTo>
                  <a:cubicBezTo>
                    <a:pt x="78" y="299"/>
                    <a:pt x="78" y="299"/>
                    <a:pt x="78" y="299"/>
                  </a:cubicBezTo>
                  <a:cubicBezTo>
                    <a:pt x="81" y="298"/>
                    <a:pt x="81" y="298"/>
                    <a:pt x="81" y="298"/>
                  </a:cubicBezTo>
                  <a:cubicBezTo>
                    <a:pt x="80" y="294"/>
                    <a:pt x="80" y="294"/>
                    <a:pt x="80" y="294"/>
                  </a:cubicBezTo>
                  <a:cubicBezTo>
                    <a:pt x="77" y="292"/>
                    <a:pt x="77" y="292"/>
                    <a:pt x="77" y="292"/>
                  </a:cubicBezTo>
                  <a:cubicBezTo>
                    <a:pt x="73" y="289"/>
                    <a:pt x="73" y="289"/>
                    <a:pt x="73" y="289"/>
                  </a:cubicBezTo>
                  <a:cubicBezTo>
                    <a:pt x="69" y="287"/>
                    <a:pt x="69" y="287"/>
                    <a:pt x="69" y="287"/>
                  </a:cubicBezTo>
                  <a:cubicBezTo>
                    <a:pt x="71" y="281"/>
                    <a:pt x="71" y="281"/>
                    <a:pt x="71" y="281"/>
                  </a:cubicBezTo>
                  <a:cubicBezTo>
                    <a:pt x="70" y="278"/>
                    <a:pt x="70" y="278"/>
                    <a:pt x="70" y="278"/>
                  </a:cubicBezTo>
                  <a:cubicBezTo>
                    <a:pt x="66" y="277"/>
                    <a:pt x="66" y="277"/>
                    <a:pt x="66" y="277"/>
                  </a:cubicBezTo>
                  <a:cubicBezTo>
                    <a:pt x="64" y="274"/>
                    <a:pt x="64" y="274"/>
                    <a:pt x="64" y="274"/>
                  </a:cubicBezTo>
                  <a:cubicBezTo>
                    <a:pt x="65" y="269"/>
                    <a:pt x="65" y="269"/>
                    <a:pt x="65" y="269"/>
                  </a:cubicBezTo>
                  <a:cubicBezTo>
                    <a:pt x="68" y="268"/>
                    <a:pt x="68" y="268"/>
                    <a:pt x="68" y="268"/>
                  </a:cubicBezTo>
                  <a:cubicBezTo>
                    <a:pt x="70" y="269"/>
                    <a:pt x="70" y="269"/>
                    <a:pt x="70" y="269"/>
                  </a:cubicBezTo>
                  <a:cubicBezTo>
                    <a:pt x="74" y="269"/>
                    <a:pt x="74" y="269"/>
                    <a:pt x="74" y="269"/>
                  </a:cubicBezTo>
                  <a:cubicBezTo>
                    <a:pt x="76" y="267"/>
                    <a:pt x="76" y="267"/>
                    <a:pt x="76" y="267"/>
                  </a:cubicBezTo>
                  <a:cubicBezTo>
                    <a:pt x="76" y="264"/>
                    <a:pt x="76" y="264"/>
                    <a:pt x="76" y="264"/>
                  </a:cubicBezTo>
                  <a:cubicBezTo>
                    <a:pt x="72" y="261"/>
                    <a:pt x="72" y="261"/>
                    <a:pt x="72" y="261"/>
                  </a:cubicBezTo>
                  <a:cubicBezTo>
                    <a:pt x="69" y="261"/>
                    <a:pt x="69" y="261"/>
                    <a:pt x="69" y="261"/>
                  </a:cubicBezTo>
                  <a:cubicBezTo>
                    <a:pt x="66" y="260"/>
                    <a:pt x="66" y="260"/>
                    <a:pt x="66" y="260"/>
                  </a:cubicBezTo>
                  <a:cubicBezTo>
                    <a:pt x="65" y="257"/>
                    <a:pt x="65" y="257"/>
                    <a:pt x="65" y="257"/>
                  </a:cubicBezTo>
                  <a:cubicBezTo>
                    <a:pt x="66" y="254"/>
                    <a:pt x="66" y="254"/>
                    <a:pt x="66" y="254"/>
                  </a:cubicBezTo>
                  <a:cubicBezTo>
                    <a:pt x="71" y="254"/>
                    <a:pt x="71" y="254"/>
                    <a:pt x="71" y="254"/>
                  </a:cubicBezTo>
                  <a:cubicBezTo>
                    <a:pt x="74" y="255"/>
                    <a:pt x="74" y="255"/>
                    <a:pt x="74" y="255"/>
                  </a:cubicBezTo>
                  <a:cubicBezTo>
                    <a:pt x="79" y="254"/>
                    <a:pt x="79" y="254"/>
                    <a:pt x="79" y="254"/>
                  </a:cubicBezTo>
                  <a:cubicBezTo>
                    <a:pt x="83" y="251"/>
                    <a:pt x="83" y="251"/>
                    <a:pt x="83" y="251"/>
                  </a:cubicBezTo>
                  <a:cubicBezTo>
                    <a:pt x="85" y="246"/>
                    <a:pt x="85" y="246"/>
                    <a:pt x="85" y="246"/>
                  </a:cubicBezTo>
                  <a:cubicBezTo>
                    <a:pt x="89" y="243"/>
                    <a:pt x="89" y="243"/>
                    <a:pt x="89" y="243"/>
                  </a:cubicBezTo>
                  <a:cubicBezTo>
                    <a:pt x="94" y="243"/>
                    <a:pt x="94" y="243"/>
                    <a:pt x="94" y="243"/>
                  </a:cubicBezTo>
                  <a:cubicBezTo>
                    <a:pt x="100" y="244"/>
                    <a:pt x="100" y="244"/>
                    <a:pt x="100" y="244"/>
                  </a:cubicBezTo>
                  <a:cubicBezTo>
                    <a:pt x="102" y="241"/>
                    <a:pt x="102" y="241"/>
                    <a:pt x="102" y="241"/>
                  </a:cubicBezTo>
                  <a:cubicBezTo>
                    <a:pt x="103" y="235"/>
                    <a:pt x="103" y="235"/>
                    <a:pt x="103" y="235"/>
                  </a:cubicBezTo>
                  <a:cubicBezTo>
                    <a:pt x="107" y="233"/>
                    <a:pt x="107" y="233"/>
                    <a:pt x="107" y="233"/>
                  </a:cubicBezTo>
                  <a:cubicBezTo>
                    <a:pt x="112" y="233"/>
                    <a:pt x="112" y="233"/>
                    <a:pt x="112" y="233"/>
                  </a:cubicBezTo>
                  <a:cubicBezTo>
                    <a:pt x="114" y="231"/>
                    <a:pt x="114" y="231"/>
                    <a:pt x="114" y="231"/>
                  </a:cubicBezTo>
                  <a:cubicBezTo>
                    <a:pt x="116" y="228"/>
                    <a:pt x="116" y="228"/>
                    <a:pt x="116" y="228"/>
                  </a:cubicBezTo>
                  <a:cubicBezTo>
                    <a:pt x="120" y="228"/>
                    <a:pt x="120" y="228"/>
                    <a:pt x="120" y="228"/>
                  </a:cubicBezTo>
                  <a:cubicBezTo>
                    <a:pt x="125" y="228"/>
                    <a:pt x="125" y="228"/>
                    <a:pt x="125" y="228"/>
                  </a:cubicBezTo>
                  <a:cubicBezTo>
                    <a:pt x="128" y="227"/>
                    <a:pt x="128" y="227"/>
                    <a:pt x="128" y="227"/>
                  </a:cubicBezTo>
                  <a:cubicBezTo>
                    <a:pt x="135" y="225"/>
                    <a:pt x="135" y="225"/>
                    <a:pt x="135" y="225"/>
                  </a:cubicBezTo>
                  <a:cubicBezTo>
                    <a:pt x="139" y="224"/>
                    <a:pt x="139" y="224"/>
                    <a:pt x="139" y="224"/>
                  </a:cubicBezTo>
                  <a:cubicBezTo>
                    <a:pt x="141" y="223"/>
                    <a:pt x="141" y="223"/>
                    <a:pt x="141" y="223"/>
                  </a:cubicBezTo>
                  <a:cubicBezTo>
                    <a:pt x="141" y="219"/>
                    <a:pt x="141" y="219"/>
                    <a:pt x="141" y="219"/>
                  </a:cubicBezTo>
                  <a:cubicBezTo>
                    <a:pt x="138" y="216"/>
                    <a:pt x="138" y="216"/>
                    <a:pt x="138" y="216"/>
                  </a:cubicBezTo>
                  <a:cubicBezTo>
                    <a:pt x="137" y="213"/>
                    <a:pt x="137" y="213"/>
                    <a:pt x="137" y="213"/>
                  </a:cubicBezTo>
                  <a:cubicBezTo>
                    <a:pt x="137" y="207"/>
                    <a:pt x="137" y="207"/>
                    <a:pt x="137" y="207"/>
                  </a:cubicBezTo>
                  <a:cubicBezTo>
                    <a:pt x="134" y="203"/>
                    <a:pt x="134" y="203"/>
                    <a:pt x="134" y="203"/>
                  </a:cubicBezTo>
                  <a:cubicBezTo>
                    <a:pt x="131" y="201"/>
                    <a:pt x="131" y="201"/>
                    <a:pt x="131" y="201"/>
                  </a:cubicBezTo>
                  <a:cubicBezTo>
                    <a:pt x="130" y="202"/>
                    <a:pt x="130" y="202"/>
                    <a:pt x="130" y="202"/>
                  </a:cubicBezTo>
                  <a:cubicBezTo>
                    <a:pt x="128" y="204"/>
                    <a:pt x="128" y="204"/>
                    <a:pt x="128" y="204"/>
                  </a:cubicBezTo>
                  <a:cubicBezTo>
                    <a:pt x="126" y="204"/>
                    <a:pt x="126" y="204"/>
                    <a:pt x="126" y="204"/>
                  </a:cubicBezTo>
                  <a:cubicBezTo>
                    <a:pt x="123" y="201"/>
                    <a:pt x="123" y="201"/>
                    <a:pt x="123" y="201"/>
                  </a:cubicBezTo>
                  <a:cubicBezTo>
                    <a:pt x="118" y="199"/>
                    <a:pt x="118" y="199"/>
                    <a:pt x="118" y="199"/>
                  </a:cubicBezTo>
                  <a:cubicBezTo>
                    <a:pt x="116" y="196"/>
                    <a:pt x="116" y="196"/>
                    <a:pt x="116" y="196"/>
                  </a:cubicBezTo>
                  <a:cubicBezTo>
                    <a:pt x="117" y="192"/>
                    <a:pt x="117" y="192"/>
                    <a:pt x="117" y="192"/>
                  </a:cubicBezTo>
                  <a:cubicBezTo>
                    <a:pt x="115" y="190"/>
                    <a:pt x="115" y="190"/>
                    <a:pt x="115" y="190"/>
                  </a:cubicBezTo>
                  <a:cubicBezTo>
                    <a:pt x="112" y="189"/>
                    <a:pt x="112" y="189"/>
                    <a:pt x="112" y="189"/>
                  </a:cubicBezTo>
                  <a:cubicBezTo>
                    <a:pt x="112" y="185"/>
                    <a:pt x="112" y="185"/>
                    <a:pt x="112" y="185"/>
                  </a:cubicBezTo>
                  <a:cubicBezTo>
                    <a:pt x="115" y="183"/>
                    <a:pt x="115" y="183"/>
                    <a:pt x="115" y="183"/>
                  </a:cubicBezTo>
                  <a:cubicBezTo>
                    <a:pt x="113" y="179"/>
                    <a:pt x="113" y="179"/>
                    <a:pt x="113" y="179"/>
                  </a:cubicBezTo>
                  <a:cubicBezTo>
                    <a:pt x="107" y="178"/>
                    <a:pt x="107" y="178"/>
                    <a:pt x="107" y="178"/>
                  </a:cubicBezTo>
                  <a:cubicBezTo>
                    <a:pt x="99" y="177"/>
                    <a:pt x="99" y="177"/>
                    <a:pt x="99" y="177"/>
                  </a:cubicBezTo>
                  <a:cubicBezTo>
                    <a:pt x="93" y="177"/>
                    <a:pt x="93" y="177"/>
                    <a:pt x="93" y="177"/>
                  </a:cubicBezTo>
                  <a:cubicBezTo>
                    <a:pt x="87" y="177"/>
                    <a:pt x="87" y="177"/>
                    <a:pt x="87" y="177"/>
                  </a:cubicBezTo>
                  <a:cubicBezTo>
                    <a:pt x="85" y="174"/>
                    <a:pt x="85" y="174"/>
                    <a:pt x="85" y="174"/>
                  </a:cubicBezTo>
                  <a:cubicBezTo>
                    <a:pt x="85" y="170"/>
                    <a:pt x="85" y="170"/>
                    <a:pt x="85" y="170"/>
                  </a:cubicBezTo>
                  <a:cubicBezTo>
                    <a:pt x="82" y="167"/>
                    <a:pt x="82" y="167"/>
                    <a:pt x="82" y="167"/>
                  </a:cubicBezTo>
                  <a:cubicBezTo>
                    <a:pt x="79" y="167"/>
                    <a:pt x="79" y="167"/>
                    <a:pt x="79" y="167"/>
                  </a:cubicBezTo>
                  <a:cubicBezTo>
                    <a:pt x="76" y="171"/>
                    <a:pt x="76" y="171"/>
                    <a:pt x="76" y="171"/>
                  </a:cubicBezTo>
                  <a:cubicBezTo>
                    <a:pt x="75" y="173"/>
                    <a:pt x="75" y="173"/>
                    <a:pt x="75" y="173"/>
                  </a:cubicBezTo>
                  <a:cubicBezTo>
                    <a:pt x="71" y="173"/>
                    <a:pt x="71" y="173"/>
                    <a:pt x="71" y="173"/>
                  </a:cubicBezTo>
                  <a:cubicBezTo>
                    <a:pt x="70" y="173"/>
                    <a:pt x="70" y="173"/>
                    <a:pt x="70" y="173"/>
                  </a:cubicBezTo>
                  <a:cubicBezTo>
                    <a:pt x="66" y="171"/>
                    <a:pt x="66" y="171"/>
                    <a:pt x="66" y="171"/>
                  </a:cubicBezTo>
                  <a:cubicBezTo>
                    <a:pt x="61" y="170"/>
                    <a:pt x="61" y="170"/>
                    <a:pt x="61" y="170"/>
                  </a:cubicBezTo>
                  <a:cubicBezTo>
                    <a:pt x="59" y="166"/>
                    <a:pt x="59" y="166"/>
                    <a:pt x="59" y="166"/>
                  </a:cubicBezTo>
                  <a:cubicBezTo>
                    <a:pt x="61" y="163"/>
                    <a:pt x="61" y="163"/>
                    <a:pt x="61" y="163"/>
                  </a:cubicBezTo>
                  <a:cubicBezTo>
                    <a:pt x="59" y="160"/>
                    <a:pt x="59" y="160"/>
                    <a:pt x="59" y="160"/>
                  </a:cubicBezTo>
                  <a:cubicBezTo>
                    <a:pt x="57" y="159"/>
                    <a:pt x="57" y="159"/>
                    <a:pt x="57" y="159"/>
                  </a:cubicBezTo>
                  <a:cubicBezTo>
                    <a:pt x="57" y="153"/>
                    <a:pt x="57" y="153"/>
                    <a:pt x="57" y="153"/>
                  </a:cubicBezTo>
                  <a:cubicBezTo>
                    <a:pt x="54" y="150"/>
                    <a:pt x="54" y="150"/>
                    <a:pt x="54" y="150"/>
                  </a:cubicBezTo>
                  <a:cubicBezTo>
                    <a:pt x="54" y="144"/>
                    <a:pt x="54" y="144"/>
                    <a:pt x="54" y="144"/>
                  </a:cubicBezTo>
                  <a:cubicBezTo>
                    <a:pt x="56" y="141"/>
                    <a:pt x="56" y="141"/>
                    <a:pt x="56" y="141"/>
                  </a:cubicBezTo>
                  <a:cubicBezTo>
                    <a:pt x="56" y="135"/>
                    <a:pt x="56" y="135"/>
                    <a:pt x="56" y="135"/>
                  </a:cubicBezTo>
                  <a:cubicBezTo>
                    <a:pt x="54" y="130"/>
                    <a:pt x="54" y="130"/>
                    <a:pt x="54" y="130"/>
                  </a:cubicBezTo>
                  <a:cubicBezTo>
                    <a:pt x="50" y="125"/>
                    <a:pt x="50" y="125"/>
                    <a:pt x="50" y="125"/>
                  </a:cubicBezTo>
                  <a:cubicBezTo>
                    <a:pt x="47" y="123"/>
                    <a:pt x="47" y="123"/>
                    <a:pt x="47" y="123"/>
                  </a:cubicBezTo>
                  <a:cubicBezTo>
                    <a:pt x="46" y="117"/>
                    <a:pt x="46" y="117"/>
                    <a:pt x="46" y="117"/>
                  </a:cubicBezTo>
                  <a:cubicBezTo>
                    <a:pt x="45" y="112"/>
                    <a:pt x="45" y="112"/>
                    <a:pt x="45" y="112"/>
                  </a:cubicBezTo>
                  <a:cubicBezTo>
                    <a:pt x="44" y="108"/>
                    <a:pt x="44" y="108"/>
                    <a:pt x="44" y="108"/>
                  </a:cubicBezTo>
                  <a:cubicBezTo>
                    <a:pt x="46" y="106"/>
                    <a:pt x="46" y="106"/>
                    <a:pt x="46" y="106"/>
                  </a:cubicBezTo>
                  <a:cubicBezTo>
                    <a:pt x="51" y="106"/>
                    <a:pt x="51" y="106"/>
                    <a:pt x="51" y="106"/>
                  </a:cubicBezTo>
                  <a:cubicBezTo>
                    <a:pt x="55" y="104"/>
                    <a:pt x="55" y="104"/>
                    <a:pt x="55" y="104"/>
                  </a:cubicBezTo>
                  <a:cubicBezTo>
                    <a:pt x="54" y="100"/>
                    <a:pt x="54" y="100"/>
                    <a:pt x="54" y="100"/>
                  </a:cubicBezTo>
                  <a:cubicBezTo>
                    <a:pt x="51" y="94"/>
                    <a:pt x="51" y="94"/>
                    <a:pt x="51" y="94"/>
                  </a:cubicBezTo>
                  <a:cubicBezTo>
                    <a:pt x="49" y="86"/>
                    <a:pt x="49" y="86"/>
                    <a:pt x="49" y="86"/>
                  </a:cubicBezTo>
                  <a:cubicBezTo>
                    <a:pt x="50" y="82"/>
                    <a:pt x="50" y="82"/>
                    <a:pt x="50" y="82"/>
                  </a:cubicBezTo>
                  <a:cubicBezTo>
                    <a:pt x="49" y="75"/>
                    <a:pt x="49" y="75"/>
                    <a:pt x="49" y="75"/>
                  </a:cubicBezTo>
                  <a:cubicBezTo>
                    <a:pt x="47" y="70"/>
                    <a:pt x="47" y="70"/>
                    <a:pt x="47" y="70"/>
                  </a:cubicBezTo>
                  <a:cubicBezTo>
                    <a:pt x="45" y="66"/>
                    <a:pt x="45" y="66"/>
                    <a:pt x="45" y="66"/>
                  </a:cubicBezTo>
                  <a:cubicBezTo>
                    <a:pt x="48" y="62"/>
                    <a:pt x="48" y="62"/>
                    <a:pt x="48" y="62"/>
                  </a:cubicBezTo>
                  <a:cubicBezTo>
                    <a:pt x="52" y="59"/>
                    <a:pt x="52" y="59"/>
                    <a:pt x="52" y="59"/>
                  </a:cubicBezTo>
                  <a:cubicBezTo>
                    <a:pt x="53" y="55"/>
                    <a:pt x="53" y="55"/>
                    <a:pt x="53" y="55"/>
                  </a:cubicBezTo>
                  <a:cubicBezTo>
                    <a:pt x="52" y="51"/>
                    <a:pt x="52" y="51"/>
                    <a:pt x="52" y="51"/>
                  </a:cubicBezTo>
                  <a:cubicBezTo>
                    <a:pt x="51" y="47"/>
                    <a:pt x="51" y="47"/>
                    <a:pt x="51" y="47"/>
                  </a:cubicBezTo>
                  <a:cubicBezTo>
                    <a:pt x="52" y="44"/>
                    <a:pt x="52" y="44"/>
                    <a:pt x="52" y="44"/>
                  </a:cubicBezTo>
                  <a:cubicBezTo>
                    <a:pt x="57" y="41"/>
                    <a:pt x="57" y="41"/>
                    <a:pt x="57" y="41"/>
                  </a:cubicBezTo>
                  <a:cubicBezTo>
                    <a:pt x="59" y="37"/>
                    <a:pt x="59" y="37"/>
                    <a:pt x="59" y="37"/>
                  </a:cubicBezTo>
                  <a:cubicBezTo>
                    <a:pt x="61" y="37"/>
                    <a:pt x="61" y="37"/>
                    <a:pt x="61" y="37"/>
                  </a:cubicBezTo>
                  <a:cubicBezTo>
                    <a:pt x="64" y="39"/>
                    <a:pt x="64" y="39"/>
                    <a:pt x="64" y="39"/>
                  </a:cubicBezTo>
                  <a:cubicBezTo>
                    <a:pt x="68" y="39"/>
                    <a:pt x="68" y="39"/>
                    <a:pt x="68" y="39"/>
                  </a:cubicBezTo>
                  <a:cubicBezTo>
                    <a:pt x="72" y="36"/>
                    <a:pt x="72" y="36"/>
                    <a:pt x="72" y="36"/>
                  </a:cubicBezTo>
                  <a:cubicBezTo>
                    <a:pt x="75" y="32"/>
                    <a:pt x="75" y="32"/>
                    <a:pt x="75" y="32"/>
                  </a:cubicBezTo>
                  <a:cubicBezTo>
                    <a:pt x="81" y="30"/>
                    <a:pt x="81" y="30"/>
                    <a:pt x="81" y="30"/>
                  </a:cubicBezTo>
                  <a:cubicBezTo>
                    <a:pt x="87" y="31"/>
                    <a:pt x="87" y="31"/>
                    <a:pt x="87" y="31"/>
                  </a:cubicBezTo>
                  <a:cubicBezTo>
                    <a:pt x="90" y="30"/>
                    <a:pt x="90" y="30"/>
                    <a:pt x="90" y="30"/>
                  </a:cubicBezTo>
                  <a:cubicBezTo>
                    <a:pt x="93" y="26"/>
                    <a:pt x="93" y="26"/>
                    <a:pt x="93" y="26"/>
                  </a:cubicBezTo>
                  <a:cubicBezTo>
                    <a:pt x="96" y="23"/>
                    <a:pt x="96" y="23"/>
                    <a:pt x="96" y="23"/>
                  </a:cubicBezTo>
                  <a:cubicBezTo>
                    <a:pt x="105" y="23"/>
                    <a:pt x="105" y="23"/>
                    <a:pt x="105" y="23"/>
                  </a:cubicBezTo>
                  <a:cubicBezTo>
                    <a:pt x="113" y="23"/>
                    <a:pt x="113" y="23"/>
                    <a:pt x="113" y="23"/>
                  </a:cubicBezTo>
                  <a:cubicBezTo>
                    <a:pt x="119" y="20"/>
                    <a:pt x="119" y="20"/>
                    <a:pt x="119" y="20"/>
                  </a:cubicBezTo>
                  <a:cubicBezTo>
                    <a:pt x="124" y="20"/>
                    <a:pt x="124" y="20"/>
                    <a:pt x="124" y="20"/>
                  </a:cubicBezTo>
                  <a:cubicBezTo>
                    <a:pt x="128" y="20"/>
                    <a:pt x="128" y="20"/>
                    <a:pt x="128" y="20"/>
                  </a:cubicBezTo>
                  <a:cubicBezTo>
                    <a:pt x="130" y="21"/>
                    <a:pt x="130" y="21"/>
                    <a:pt x="130" y="21"/>
                  </a:cubicBezTo>
                  <a:cubicBezTo>
                    <a:pt x="134" y="19"/>
                    <a:pt x="134" y="19"/>
                    <a:pt x="134" y="19"/>
                  </a:cubicBezTo>
                  <a:cubicBezTo>
                    <a:pt x="135" y="14"/>
                    <a:pt x="135" y="14"/>
                    <a:pt x="135" y="14"/>
                  </a:cubicBezTo>
                  <a:cubicBezTo>
                    <a:pt x="138" y="7"/>
                    <a:pt x="138" y="7"/>
                    <a:pt x="138" y="7"/>
                  </a:cubicBezTo>
                  <a:cubicBezTo>
                    <a:pt x="143" y="6"/>
                    <a:pt x="143" y="6"/>
                    <a:pt x="143" y="6"/>
                  </a:cubicBezTo>
                  <a:cubicBezTo>
                    <a:pt x="148" y="9"/>
                    <a:pt x="148" y="9"/>
                    <a:pt x="148" y="9"/>
                  </a:cubicBezTo>
                  <a:cubicBezTo>
                    <a:pt x="154" y="10"/>
                    <a:pt x="154" y="10"/>
                    <a:pt x="154" y="10"/>
                  </a:cubicBezTo>
                  <a:cubicBezTo>
                    <a:pt x="158" y="8"/>
                    <a:pt x="158" y="8"/>
                    <a:pt x="158" y="8"/>
                  </a:cubicBezTo>
                  <a:cubicBezTo>
                    <a:pt x="163" y="4"/>
                    <a:pt x="163" y="4"/>
                    <a:pt x="163" y="4"/>
                  </a:cubicBezTo>
                  <a:cubicBezTo>
                    <a:pt x="168" y="0"/>
                    <a:pt x="168" y="0"/>
                    <a:pt x="168" y="0"/>
                  </a:cubicBezTo>
                  <a:cubicBezTo>
                    <a:pt x="172" y="3"/>
                    <a:pt x="172" y="3"/>
                    <a:pt x="172" y="3"/>
                  </a:cubicBezTo>
                  <a:cubicBezTo>
                    <a:pt x="177" y="8"/>
                    <a:pt x="177" y="8"/>
                    <a:pt x="177" y="8"/>
                  </a:cubicBezTo>
                  <a:cubicBezTo>
                    <a:pt x="181" y="10"/>
                    <a:pt x="181" y="10"/>
                    <a:pt x="181" y="10"/>
                  </a:cubicBezTo>
                  <a:cubicBezTo>
                    <a:pt x="186" y="11"/>
                    <a:pt x="186" y="11"/>
                    <a:pt x="186" y="11"/>
                  </a:cubicBezTo>
                  <a:cubicBezTo>
                    <a:pt x="191" y="10"/>
                    <a:pt x="191" y="10"/>
                    <a:pt x="191" y="10"/>
                  </a:cubicBezTo>
                  <a:cubicBezTo>
                    <a:pt x="191" y="7"/>
                    <a:pt x="191" y="7"/>
                    <a:pt x="191" y="7"/>
                  </a:cubicBezTo>
                  <a:cubicBezTo>
                    <a:pt x="191" y="3"/>
                    <a:pt x="191" y="3"/>
                    <a:pt x="191" y="3"/>
                  </a:cubicBezTo>
                  <a:cubicBezTo>
                    <a:pt x="194" y="2"/>
                    <a:pt x="194" y="2"/>
                    <a:pt x="194" y="2"/>
                  </a:cubicBezTo>
                  <a:cubicBezTo>
                    <a:pt x="197" y="6"/>
                    <a:pt x="197" y="6"/>
                    <a:pt x="197" y="6"/>
                  </a:cubicBezTo>
                  <a:cubicBezTo>
                    <a:pt x="199" y="11"/>
                    <a:pt x="199" y="11"/>
                    <a:pt x="199" y="11"/>
                  </a:cubicBezTo>
                  <a:cubicBezTo>
                    <a:pt x="204" y="13"/>
                    <a:pt x="204" y="13"/>
                    <a:pt x="204" y="13"/>
                  </a:cubicBezTo>
                  <a:cubicBezTo>
                    <a:pt x="207" y="11"/>
                    <a:pt x="207" y="11"/>
                    <a:pt x="207" y="11"/>
                  </a:cubicBezTo>
                  <a:cubicBezTo>
                    <a:pt x="208" y="12"/>
                    <a:pt x="208" y="12"/>
                    <a:pt x="208" y="12"/>
                  </a:cubicBezTo>
                  <a:cubicBezTo>
                    <a:pt x="209" y="13"/>
                    <a:pt x="209" y="13"/>
                    <a:pt x="209" y="13"/>
                  </a:cubicBezTo>
                  <a:cubicBezTo>
                    <a:pt x="209" y="16"/>
                    <a:pt x="209" y="16"/>
                    <a:pt x="209" y="16"/>
                  </a:cubicBezTo>
                  <a:cubicBezTo>
                    <a:pt x="209" y="20"/>
                    <a:pt x="209" y="20"/>
                    <a:pt x="209" y="20"/>
                  </a:cubicBezTo>
                  <a:cubicBezTo>
                    <a:pt x="212" y="21"/>
                    <a:pt x="212" y="21"/>
                    <a:pt x="212" y="21"/>
                  </a:cubicBezTo>
                  <a:cubicBezTo>
                    <a:pt x="214" y="18"/>
                    <a:pt x="214" y="18"/>
                    <a:pt x="214" y="18"/>
                  </a:cubicBezTo>
                  <a:cubicBezTo>
                    <a:pt x="218" y="16"/>
                    <a:pt x="218" y="16"/>
                    <a:pt x="218" y="16"/>
                  </a:cubicBezTo>
                  <a:cubicBezTo>
                    <a:pt x="222" y="18"/>
                    <a:pt x="222" y="18"/>
                    <a:pt x="222" y="18"/>
                  </a:cubicBezTo>
                  <a:cubicBezTo>
                    <a:pt x="224" y="21"/>
                    <a:pt x="224" y="21"/>
                    <a:pt x="224" y="21"/>
                  </a:cubicBezTo>
                  <a:cubicBezTo>
                    <a:pt x="227" y="22"/>
                    <a:pt x="227" y="22"/>
                    <a:pt x="227" y="22"/>
                  </a:cubicBezTo>
                  <a:cubicBezTo>
                    <a:pt x="227" y="25"/>
                    <a:pt x="227" y="25"/>
                    <a:pt x="227" y="25"/>
                  </a:cubicBezTo>
                  <a:cubicBezTo>
                    <a:pt x="227" y="28"/>
                    <a:pt x="227" y="28"/>
                    <a:pt x="227" y="28"/>
                  </a:cubicBezTo>
                  <a:cubicBezTo>
                    <a:pt x="224" y="30"/>
                    <a:pt x="224" y="30"/>
                    <a:pt x="224" y="30"/>
                  </a:cubicBezTo>
                  <a:cubicBezTo>
                    <a:pt x="222" y="34"/>
                    <a:pt x="222" y="34"/>
                    <a:pt x="222" y="34"/>
                  </a:cubicBezTo>
                  <a:cubicBezTo>
                    <a:pt x="225" y="37"/>
                    <a:pt x="225" y="37"/>
                    <a:pt x="225" y="37"/>
                  </a:cubicBezTo>
                  <a:cubicBezTo>
                    <a:pt x="230" y="36"/>
                    <a:pt x="230" y="36"/>
                    <a:pt x="230" y="36"/>
                  </a:cubicBezTo>
                  <a:cubicBezTo>
                    <a:pt x="232" y="38"/>
                    <a:pt x="232" y="38"/>
                    <a:pt x="232" y="38"/>
                  </a:cubicBezTo>
                  <a:cubicBezTo>
                    <a:pt x="236" y="43"/>
                    <a:pt x="236" y="43"/>
                    <a:pt x="236" y="43"/>
                  </a:cubicBezTo>
                  <a:cubicBezTo>
                    <a:pt x="235" y="49"/>
                    <a:pt x="235" y="49"/>
                    <a:pt x="235" y="49"/>
                  </a:cubicBezTo>
                  <a:cubicBezTo>
                    <a:pt x="233" y="53"/>
                    <a:pt x="233" y="53"/>
                    <a:pt x="233" y="53"/>
                  </a:cubicBezTo>
                  <a:cubicBezTo>
                    <a:pt x="231" y="58"/>
                    <a:pt x="231" y="58"/>
                    <a:pt x="231" y="58"/>
                  </a:cubicBezTo>
                  <a:cubicBezTo>
                    <a:pt x="233" y="61"/>
                    <a:pt x="233" y="61"/>
                    <a:pt x="233" y="61"/>
                  </a:cubicBezTo>
                  <a:cubicBezTo>
                    <a:pt x="236" y="64"/>
                    <a:pt x="236" y="64"/>
                    <a:pt x="236" y="64"/>
                  </a:cubicBezTo>
                  <a:cubicBezTo>
                    <a:pt x="236" y="66"/>
                    <a:pt x="236" y="66"/>
                    <a:pt x="236" y="66"/>
                  </a:cubicBezTo>
                  <a:cubicBezTo>
                    <a:pt x="233" y="67"/>
                    <a:pt x="233" y="67"/>
                    <a:pt x="233" y="67"/>
                  </a:cubicBezTo>
                  <a:cubicBezTo>
                    <a:pt x="230" y="69"/>
                    <a:pt x="230" y="69"/>
                    <a:pt x="230" y="69"/>
                  </a:cubicBezTo>
                  <a:cubicBezTo>
                    <a:pt x="229" y="72"/>
                    <a:pt x="229" y="72"/>
                    <a:pt x="229" y="72"/>
                  </a:cubicBezTo>
                  <a:cubicBezTo>
                    <a:pt x="232" y="74"/>
                    <a:pt x="232" y="74"/>
                    <a:pt x="232" y="74"/>
                  </a:cubicBezTo>
                  <a:cubicBezTo>
                    <a:pt x="234" y="75"/>
                    <a:pt x="234" y="75"/>
                    <a:pt x="234" y="75"/>
                  </a:cubicBezTo>
                  <a:cubicBezTo>
                    <a:pt x="237" y="78"/>
                    <a:pt x="237" y="78"/>
                    <a:pt x="237" y="78"/>
                  </a:cubicBezTo>
                  <a:cubicBezTo>
                    <a:pt x="238" y="81"/>
                    <a:pt x="238" y="81"/>
                    <a:pt x="238" y="81"/>
                  </a:cubicBezTo>
                  <a:cubicBezTo>
                    <a:pt x="240" y="82"/>
                    <a:pt x="240" y="82"/>
                    <a:pt x="240" y="82"/>
                  </a:cubicBezTo>
                  <a:cubicBezTo>
                    <a:pt x="245" y="83"/>
                    <a:pt x="245" y="83"/>
                    <a:pt x="245" y="83"/>
                  </a:cubicBezTo>
                  <a:cubicBezTo>
                    <a:pt x="248" y="80"/>
                    <a:pt x="248" y="80"/>
                    <a:pt x="248" y="80"/>
                  </a:cubicBezTo>
                  <a:cubicBezTo>
                    <a:pt x="251" y="75"/>
                    <a:pt x="251" y="75"/>
                    <a:pt x="251" y="75"/>
                  </a:cubicBezTo>
                  <a:cubicBezTo>
                    <a:pt x="255" y="73"/>
                    <a:pt x="255" y="73"/>
                    <a:pt x="255" y="73"/>
                  </a:cubicBezTo>
                  <a:cubicBezTo>
                    <a:pt x="257" y="69"/>
                    <a:pt x="257" y="69"/>
                    <a:pt x="257" y="69"/>
                  </a:cubicBezTo>
                  <a:cubicBezTo>
                    <a:pt x="259" y="67"/>
                    <a:pt x="259" y="67"/>
                    <a:pt x="259" y="67"/>
                  </a:cubicBezTo>
                  <a:cubicBezTo>
                    <a:pt x="263" y="68"/>
                    <a:pt x="263" y="68"/>
                    <a:pt x="263" y="68"/>
                  </a:cubicBezTo>
                  <a:cubicBezTo>
                    <a:pt x="265" y="70"/>
                    <a:pt x="265" y="70"/>
                    <a:pt x="265" y="70"/>
                  </a:cubicBezTo>
                  <a:cubicBezTo>
                    <a:pt x="268" y="69"/>
                    <a:pt x="268" y="69"/>
                    <a:pt x="268" y="69"/>
                  </a:cubicBezTo>
                  <a:cubicBezTo>
                    <a:pt x="269" y="67"/>
                    <a:pt x="269" y="67"/>
                    <a:pt x="269" y="67"/>
                  </a:cubicBezTo>
                  <a:cubicBezTo>
                    <a:pt x="270" y="64"/>
                    <a:pt x="270" y="64"/>
                    <a:pt x="270" y="64"/>
                  </a:cubicBezTo>
                  <a:cubicBezTo>
                    <a:pt x="274" y="64"/>
                    <a:pt x="274" y="64"/>
                    <a:pt x="274" y="64"/>
                  </a:cubicBezTo>
                  <a:cubicBezTo>
                    <a:pt x="276" y="67"/>
                    <a:pt x="276" y="67"/>
                    <a:pt x="276" y="67"/>
                  </a:cubicBezTo>
                  <a:cubicBezTo>
                    <a:pt x="280" y="69"/>
                    <a:pt x="280" y="69"/>
                    <a:pt x="280" y="69"/>
                  </a:cubicBezTo>
                  <a:cubicBezTo>
                    <a:pt x="282" y="71"/>
                    <a:pt x="282" y="71"/>
                    <a:pt x="282" y="71"/>
                  </a:cubicBezTo>
                  <a:cubicBezTo>
                    <a:pt x="282" y="74"/>
                    <a:pt x="282" y="74"/>
                    <a:pt x="282" y="74"/>
                  </a:cubicBezTo>
                  <a:cubicBezTo>
                    <a:pt x="284" y="77"/>
                    <a:pt x="284" y="77"/>
                    <a:pt x="284" y="77"/>
                  </a:cubicBezTo>
                  <a:cubicBezTo>
                    <a:pt x="287" y="77"/>
                    <a:pt x="287" y="77"/>
                    <a:pt x="287" y="77"/>
                  </a:cubicBezTo>
                  <a:cubicBezTo>
                    <a:pt x="292" y="81"/>
                    <a:pt x="292" y="81"/>
                    <a:pt x="292" y="81"/>
                  </a:cubicBezTo>
                  <a:cubicBezTo>
                    <a:pt x="293" y="84"/>
                    <a:pt x="293" y="84"/>
                    <a:pt x="293" y="84"/>
                  </a:cubicBezTo>
                  <a:cubicBezTo>
                    <a:pt x="297" y="85"/>
                    <a:pt x="297" y="85"/>
                    <a:pt x="297" y="85"/>
                  </a:cubicBezTo>
                  <a:cubicBezTo>
                    <a:pt x="300" y="82"/>
                    <a:pt x="300" y="82"/>
                    <a:pt x="300" y="82"/>
                  </a:cubicBezTo>
                  <a:cubicBezTo>
                    <a:pt x="303" y="84"/>
                    <a:pt x="303" y="84"/>
                    <a:pt x="303" y="84"/>
                  </a:cubicBezTo>
                  <a:cubicBezTo>
                    <a:pt x="305" y="88"/>
                    <a:pt x="305" y="88"/>
                    <a:pt x="305" y="88"/>
                  </a:cubicBezTo>
                  <a:cubicBezTo>
                    <a:pt x="308" y="87"/>
                    <a:pt x="308" y="87"/>
                    <a:pt x="308" y="87"/>
                  </a:cubicBezTo>
                  <a:cubicBezTo>
                    <a:pt x="312" y="85"/>
                    <a:pt x="312" y="85"/>
                    <a:pt x="312" y="85"/>
                  </a:cubicBezTo>
                  <a:cubicBezTo>
                    <a:pt x="319" y="84"/>
                    <a:pt x="319" y="84"/>
                    <a:pt x="319" y="84"/>
                  </a:cubicBezTo>
                  <a:cubicBezTo>
                    <a:pt x="325" y="85"/>
                    <a:pt x="325" y="85"/>
                    <a:pt x="325" y="85"/>
                  </a:cubicBezTo>
                  <a:cubicBezTo>
                    <a:pt x="329" y="87"/>
                    <a:pt x="329" y="87"/>
                    <a:pt x="329" y="87"/>
                  </a:cubicBezTo>
                  <a:cubicBezTo>
                    <a:pt x="334" y="88"/>
                    <a:pt x="334" y="88"/>
                    <a:pt x="334" y="88"/>
                  </a:cubicBezTo>
                  <a:cubicBezTo>
                    <a:pt x="338" y="84"/>
                    <a:pt x="338" y="84"/>
                    <a:pt x="338" y="84"/>
                  </a:cubicBezTo>
                  <a:cubicBezTo>
                    <a:pt x="345" y="81"/>
                    <a:pt x="345" y="81"/>
                    <a:pt x="345" y="81"/>
                  </a:cubicBezTo>
                  <a:cubicBezTo>
                    <a:pt x="353" y="79"/>
                    <a:pt x="353" y="79"/>
                    <a:pt x="353" y="79"/>
                  </a:cubicBezTo>
                  <a:cubicBezTo>
                    <a:pt x="360" y="80"/>
                    <a:pt x="360" y="80"/>
                    <a:pt x="360" y="80"/>
                  </a:cubicBezTo>
                  <a:cubicBezTo>
                    <a:pt x="364" y="80"/>
                    <a:pt x="364" y="80"/>
                    <a:pt x="364" y="80"/>
                  </a:cubicBezTo>
                  <a:cubicBezTo>
                    <a:pt x="367" y="77"/>
                    <a:pt x="367" y="77"/>
                    <a:pt x="367" y="77"/>
                  </a:cubicBezTo>
                  <a:cubicBezTo>
                    <a:pt x="371" y="76"/>
                    <a:pt x="371" y="76"/>
                    <a:pt x="371" y="76"/>
                  </a:cubicBezTo>
                  <a:cubicBezTo>
                    <a:pt x="372" y="77"/>
                    <a:pt x="372" y="77"/>
                    <a:pt x="372" y="77"/>
                  </a:cubicBezTo>
                  <a:cubicBezTo>
                    <a:pt x="373" y="80"/>
                    <a:pt x="373" y="80"/>
                    <a:pt x="373" y="80"/>
                  </a:cubicBezTo>
                  <a:cubicBezTo>
                    <a:pt x="377" y="82"/>
                    <a:pt x="377" y="82"/>
                    <a:pt x="377" y="82"/>
                  </a:cubicBezTo>
                  <a:cubicBezTo>
                    <a:pt x="379" y="81"/>
                    <a:pt x="379" y="81"/>
                    <a:pt x="379" y="81"/>
                  </a:cubicBezTo>
                  <a:cubicBezTo>
                    <a:pt x="380" y="75"/>
                    <a:pt x="380" y="75"/>
                    <a:pt x="380" y="75"/>
                  </a:cubicBezTo>
                  <a:cubicBezTo>
                    <a:pt x="383" y="71"/>
                    <a:pt x="383" y="71"/>
                    <a:pt x="383" y="71"/>
                  </a:cubicBezTo>
                  <a:cubicBezTo>
                    <a:pt x="386" y="66"/>
                    <a:pt x="386" y="66"/>
                    <a:pt x="386" y="66"/>
                  </a:cubicBezTo>
                  <a:cubicBezTo>
                    <a:pt x="387" y="60"/>
                    <a:pt x="387" y="60"/>
                    <a:pt x="387" y="60"/>
                  </a:cubicBezTo>
                  <a:cubicBezTo>
                    <a:pt x="386" y="55"/>
                    <a:pt x="386" y="55"/>
                    <a:pt x="386" y="55"/>
                  </a:cubicBezTo>
                  <a:cubicBezTo>
                    <a:pt x="386" y="51"/>
                    <a:pt x="386" y="51"/>
                    <a:pt x="386" y="51"/>
                  </a:cubicBezTo>
                  <a:cubicBezTo>
                    <a:pt x="389" y="49"/>
                    <a:pt x="389" y="49"/>
                    <a:pt x="389" y="49"/>
                  </a:cubicBezTo>
                  <a:cubicBezTo>
                    <a:pt x="391" y="50"/>
                    <a:pt x="391" y="50"/>
                    <a:pt x="391" y="50"/>
                  </a:cubicBezTo>
                  <a:cubicBezTo>
                    <a:pt x="394" y="47"/>
                    <a:pt x="394" y="47"/>
                    <a:pt x="394" y="47"/>
                  </a:cubicBezTo>
                  <a:cubicBezTo>
                    <a:pt x="394" y="40"/>
                    <a:pt x="394" y="40"/>
                    <a:pt x="394" y="40"/>
                  </a:cubicBezTo>
                  <a:cubicBezTo>
                    <a:pt x="398" y="35"/>
                    <a:pt x="398" y="35"/>
                    <a:pt x="398" y="35"/>
                  </a:cubicBezTo>
                  <a:cubicBezTo>
                    <a:pt x="401" y="31"/>
                    <a:pt x="401" y="31"/>
                    <a:pt x="401" y="31"/>
                  </a:cubicBezTo>
                  <a:cubicBezTo>
                    <a:pt x="408" y="30"/>
                    <a:pt x="408" y="30"/>
                    <a:pt x="408" y="30"/>
                  </a:cubicBezTo>
                  <a:cubicBezTo>
                    <a:pt x="412" y="31"/>
                    <a:pt x="412" y="31"/>
                    <a:pt x="412" y="31"/>
                  </a:cubicBezTo>
                  <a:cubicBezTo>
                    <a:pt x="417" y="31"/>
                    <a:pt x="417" y="31"/>
                    <a:pt x="417" y="31"/>
                  </a:cubicBezTo>
                  <a:cubicBezTo>
                    <a:pt x="419" y="32"/>
                    <a:pt x="419" y="32"/>
                    <a:pt x="419" y="32"/>
                  </a:cubicBezTo>
                  <a:cubicBezTo>
                    <a:pt x="422" y="33"/>
                    <a:pt x="422" y="33"/>
                    <a:pt x="422" y="33"/>
                  </a:cubicBezTo>
                  <a:cubicBezTo>
                    <a:pt x="428" y="33"/>
                    <a:pt x="428" y="33"/>
                    <a:pt x="428" y="33"/>
                  </a:cubicBezTo>
                  <a:cubicBezTo>
                    <a:pt x="431" y="34"/>
                    <a:pt x="431" y="34"/>
                    <a:pt x="431" y="34"/>
                  </a:cubicBezTo>
                  <a:cubicBezTo>
                    <a:pt x="434" y="38"/>
                    <a:pt x="434" y="38"/>
                    <a:pt x="434" y="38"/>
                  </a:cubicBezTo>
                  <a:cubicBezTo>
                    <a:pt x="437" y="39"/>
                    <a:pt x="437" y="39"/>
                    <a:pt x="437" y="39"/>
                  </a:cubicBezTo>
                  <a:cubicBezTo>
                    <a:pt x="440" y="36"/>
                    <a:pt x="440" y="36"/>
                    <a:pt x="440" y="36"/>
                  </a:cubicBezTo>
                  <a:cubicBezTo>
                    <a:pt x="441" y="32"/>
                    <a:pt x="441" y="32"/>
                    <a:pt x="441" y="32"/>
                  </a:cubicBezTo>
                  <a:cubicBezTo>
                    <a:pt x="445" y="30"/>
                    <a:pt x="445" y="30"/>
                    <a:pt x="445" y="30"/>
                  </a:cubicBezTo>
                  <a:cubicBezTo>
                    <a:pt x="449" y="29"/>
                    <a:pt x="449" y="29"/>
                    <a:pt x="449" y="29"/>
                  </a:cubicBezTo>
                  <a:cubicBezTo>
                    <a:pt x="456" y="29"/>
                    <a:pt x="456" y="29"/>
                    <a:pt x="456" y="29"/>
                  </a:cubicBezTo>
                  <a:cubicBezTo>
                    <a:pt x="458" y="25"/>
                    <a:pt x="458" y="25"/>
                    <a:pt x="458" y="25"/>
                  </a:cubicBezTo>
                  <a:cubicBezTo>
                    <a:pt x="461" y="22"/>
                    <a:pt x="461" y="22"/>
                    <a:pt x="461" y="22"/>
                  </a:cubicBezTo>
                  <a:cubicBezTo>
                    <a:pt x="465" y="21"/>
                    <a:pt x="465" y="21"/>
                    <a:pt x="465" y="21"/>
                  </a:cubicBezTo>
                  <a:cubicBezTo>
                    <a:pt x="465" y="21"/>
                    <a:pt x="469" y="22"/>
                    <a:pt x="470" y="22"/>
                  </a:cubicBezTo>
                  <a:cubicBezTo>
                    <a:pt x="470" y="22"/>
                    <a:pt x="473" y="20"/>
                    <a:pt x="473" y="20"/>
                  </a:cubicBezTo>
                  <a:cubicBezTo>
                    <a:pt x="476" y="17"/>
                    <a:pt x="476" y="17"/>
                    <a:pt x="476" y="17"/>
                  </a:cubicBezTo>
                  <a:cubicBezTo>
                    <a:pt x="482" y="17"/>
                    <a:pt x="482" y="17"/>
                    <a:pt x="482" y="17"/>
                  </a:cubicBezTo>
                  <a:cubicBezTo>
                    <a:pt x="486" y="19"/>
                    <a:pt x="486" y="19"/>
                    <a:pt x="486" y="19"/>
                  </a:cubicBezTo>
                  <a:cubicBezTo>
                    <a:pt x="487" y="22"/>
                    <a:pt x="487" y="22"/>
                    <a:pt x="487" y="22"/>
                  </a:cubicBezTo>
                  <a:cubicBezTo>
                    <a:pt x="492" y="23"/>
                    <a:pt x="492" y="23"/>
                    <a:pt x="492" y="23"/>
                  </a:cubicBezTo>
                  <a:cubicBezTo>
                    <a:pt x="497" y="20"/>
                    <a:pt x="497" y="20"/>
                    <a:pt x="497" y="20"/>
                  </a:cubicBezTo>
                  <a:cubicBezTo>
                    <a:pt x="500" y="20"/>
                    <a:pt x="500" y="20"/>
                    <a:pt x="500" y="20"/>
                  </a:cubicBezTo>
                  <a:cubicBezTo>
                    <a:pt x="504" y="20"/>
                    <a:pt x="504" y="20"/>
                    <a:pt x="504" y="20"/>
                  </a:cubicBezTo>
                  <a:cubicBezTo>
                    <a:pt x="504" y="20"/>
                    <a:pt x="504" y="20"/>
                    <a:pt x="504" y="20"/>
                  </a:cubicBezTo>
                  <a:cubicBezTo>
                    <a:pt x="504" y="21"/>
                    <a:pt x="505" y="23"/>
                    <a:pt x="505" y="24"/>
                  </a:cubicBezTo>
                  <a:cubicBezTo>
                    <a:pt x="506" y="25"/>
                    <a:pt x="508" y="28"/>
                    <a:pt x="509" y="29"/>
                  </a:cubicBezTo>
                  <a:cubicBezTo>
                    <a:pt x="511" y="30"/>
                    <a:pt x="515" y="32"/>
                    <a:pt x="517" y="33"/>
                  </a:cubicBezTo>
                  <a:cubicBezTo>
                    <a:pt x="520" y="34"/>
                    <a:pt x="526" y="35"/>
                    <a:pt x="528" y="36"/>
                  </a:cubicBezTo>
                  <a:cubicBezTo>
                    <a:pt x="531" y="37"/>
                    <a:pt x="536" y="37"/>
                    <a:pt x="539" y="38"/>
                  </a:cubicBezTo>
                  <a:cubicBezTo>
                    <a:pt x="541" y="39"/>
                    <a:pt x="546" y="41"/>
                    <a:pt x="548" y="42"/>
                  </a:cubicBezTo>
                  <a:cubicBezTo>
                    <a:pt x="550" y="43"/>
                    <a:pt x="553" y="46"/>
                    <a:pt x="554" y="48"/>
                  </a:cubicBezTo>
                  <a:cubicBezTo>
                    <a:pt x="554" y="50"/>
                    <a:pt x="555" y="53"/>
                    <a:pt x="555" y="55"/>
                  </a:cubicBezTo>
                  <a:cubicBezTo>
                    <a:pt x="555" y="58"/>
                    <a:pt x="555" y="65"/>
                    <a:pt x="555" y="68"/>
                  </a:cubicBezTo>
                  <a:cubicBezTo>
                    <a:pt x="555" y="71"/>
                    <a:pt x="556" y="76"/>
                    <a:pt x="556" y="79"/>
                  </a:cubicBezTo>
                  <a:cubicBezTo>
                    <a:pt x="557" y="81"/>
                    <a:pt x="557" y="84"/>
                    <a:pt x="558" y="86"/>
                  </a:cubicBezTo>
                  <a:cubicBezTo>
                    <a:pt x="559" y="88"/>
                    <a:pt x="562" y="90"/>
                    <a:pt x="564" y="92"/>
                  </a:cubicBezTo>
                  <a:cubicBezTo>
                    <a:pt x="565" y="93"/>
                    <a:pt x="567" y="95"/>
                    <a:pt x="567" y="97"/>
                  </a:cubicBezTo>
                  <a:cubicBezTo>
                    <a:pt x="568" y="98"/>
                    <a:pt x="568" y="101"/>
                    <a:pt x="568" y="103"/>
                  </a:cubicBezTo>
                  <a:cubicBezTo>
                    <a:pt x="569" y="108"/>
                    <a:pt x="568" y="119"/>
                    <a:pt x="568" y="124"/>
                  </a:cubicBezTo>
                  <a:cubicBezTo>
                    <a:pt x="567" y="128"/>
                    <a:pt x="567" y="137"/>
                    <a:pt x="566" y="142"/>
                  </a:cubicBezTo>
                  <a:cubicBezTo>
                    <a:pt x="566" y="146"/>
                    <a:pt x="565" y="156"/>
                    <a:pt x="564" y="160"/>
                  </a:cubicBezTo>
                  <a:cubicBezTo>
                    <a:pt x="563" y="165"/>
                    <a:pt x="560" y="176"/>
                    <a:pt x="559" y="181"/>
                  </a:cubicBezTo>
                  <a:cubicBezTo>
                    <a:pt x="558" y="183"/>
                    <a:pt x="557" y="188"/>
                    <a:pt x="556" y="190"/>
                  </a:cubicBezTo>
                  <a:cubicBezTo>
                    <a:pt x="556" y="191"/>
                    <a:pt x="555" y="192"/>
                    <a:pt x="555" y="193"/>
                  </a:cubicBezTo>
                  <a:cubicBezTo>
                    <a:pt x="554" y="193"/>
                    <a:pt x="551" y="194"/>
                    <a:pt x="551" y="195"/>
                  </a:cubicBezTo>
                  <a:cubicBezTo>
                    <a:pt x="550" y="196"/>
                    <a:pt x="550" y="199"/>
                    <a:pt x="550" y="201"/>
                  </a:cubicBezTo>
                  <a:cubicBezTo>
                    <a:pt x="550" y="203"/>
                    <a:pt x="550" y="206"/>
                    <a:pt x="549" y="208"/>
                  </a:cubicBezTo>
                  <a:cubicBezTo>
                    <a:pt x="549" y="209"/>
                    <a:pt x="546" y="211"/>
                    <a:pt x="545" y="212"/>
                  </a:cubicBezTo>
                  <a:cubicBezTo>
                    <a:pt x="544" y="212"/>
                    <a:pt x="542" y="214"/>
                    <a:pt x="542" y="215"/>
                  </a:cubicBezTo>
                  <a:cubicBezTo>
                    <a:pt x="541" y="216"/>
                    <a:pt x="541" y="220"/>
                    <a:pt x="541" y="222"/>
                  </a:cubicBezTo>
                  <a:cubicBezTo>
                    <a:pt x="540" y="224"/>
                    <a:pt x="539" y="229"/>
                    <a:pt x="539" y="229"/>
                  </a:cubicBezTo>
                  <a:cubicBezTo>
                    <a:pt x="538" y="229"/>
                    <a:pt x="537" y="234"/>
                    <a:pt x="535" y="234"/>
                  </a:cubicBezTo>
                  <a:cubicBezTo>
                    <a:pt x="533" y="235"/>
                    <a:pt x="528" y="234"/>
                    <a:pt x="526" y="234"/>
                  </a:cubicBezTo>
                  <a:cubicBezTo>
                    <a:pt x="525" y="233"/>
                    <a:pt x="523" y="231"/>
                    <a:pt x="522" y="231"/>
                  </a:cubicBezTo>
                  <a:cubicBezTo>
                    <a:pt x="521" y="230"/>
                    <a:pt x="520" y="228"/>
                    <a:pt x="519" y="228"/>
                  </a:cubicBezTo>
                  <a:cubicBezTo>
                    <a:pt x="517" y="227"/>
                    <a:pt x="513" y="226"/>
                    <a:pt x="511" y="226"/>
                  </a:cubicBezTo>
                  <a:cubicBezTo>
                    <a:pt x="510" y="226"/>
                    <a:pt x="507" y="227"/>
                    <a:pt x="505" y="227"/>
                  </a:cubicBezTo>
                  <a:cubicBezTo>
                    <a:pt x="504" y="227"/>
                    <a:pt x="502" y="227"/>
                    <a:pt x="501" y="226"/>
                  </a:cubicBezTo>
                  <a:cubicBezTo>
                    <a:pt x="500" y="226"/>
                    <a:pt x="499" y="224"/>
                    <a:pt x="498" y="223"/>
                  </a:cubicBezTo>
                  <a:cubicBezTo>
                    <a:pt x="498" y="222"/>
                    <a:pt x="500" y="219"/>
                    <a:pt x="500" y="218"/>
                  </a:cubicBezTo>
                  <a:cubicBezTo>
                    <a:pt x="500" y="216"/>
                    <a:pt x="500" y="213"/>
                    <a:pt x="501" y="212"/>
                  </a:cubicBezTo>
                  <a:cubicBezTo>
                    <a:pt x="502" y="211"/>
                    <a:pt x="504" y="210"/>
                    <a:pt x="505" y="209"/>
                  </a:cubicBezTo>
                  <a:cubicBezTo>
                    <a:pt x="505" y="208"/>
                    <a:pt x="505" y="206"/>
                    <a:pt x="504" y="205"/>
                  </a:cubicBezTo>
                  <a:cubicBezTo>
                    <a:pt x="503" y="204"/>
                    <a:pt x="500" y="207"/>
                    <a:pt x="499" y="207"/>
                  </a:cubicBezTo>
                  <a:cubicBezTo>
                    <a:pt x="498" y="208"/>
                    <a:pt x="495" y="209"/>
                    <a:pt x="494" y="209"/>
                  </a:cubicBezTo>
                  <a:cubicBezTo>
                    <a:pt x="493" y="209"/>
                    <a:pt x="490" y="209"/>
                    <a:pt x="490" y="209"/>
                  </a:cubicBezTo>
                  <a:cubicBezTo>
                    <a:pt x="489" y="208"/>
                    <a:pt x="490" y="205"/>
                    <a:pt x="490" y="204"/>
                  </a:cubicBezTo>
                  <a:cubicBezTo>
                    <a:pt x="491" y="203"/>
                    <a:pt x="493" y="201"/>
                    <a:pt x="493" y="200"/>
                  </a:cubicBezTo>
                  <a:cubicBezTo>
                    <a:pt x="494" y="198"/>
                    <a:pt x="494" y="195"/>
                    <a:pt x="494" y="193"/>
                  </a:cubicBezTo>
                  <a:cubicBezTo>
                    <a:pt x="494" y="192"/>
                    <a:pt x="494" y="189"/>
                    <a:pt x="494" y="188"/>
                  </a:cubicBezTo>
                  <a:cubicBezTo>
                    <a:pt x="493" y="187"/>
                    <a:pt x="489" y="186"/>
                    <a:pt x="487" y="185"/>
                  </a:cubicBezTo>
                  <a:cubicBezTo>
                    <a:pt x="486" y="184"/>
                    <a:pt x="483" y="184"/>
                    <a:pt x="481" y="183"/>
                  </a:cubicBezTo>
                  <a:cubicBezTo>
                    <a:pt x="479" y="182"/>
                    <a:pt x="477" y="178"/>
                    <a:pt x="474" y="177"/>
                  </a:cubicBezTo>
                  <a:cubicBezTo>
                    <a:pt x="473" y="176"/>
                    <a:pt x="469" y="175"/>
                    <a:pt x="467" y="175"/>
                  </a:cubicBezTo>
                  <a:cubicBezTo>
                    <a:pt x="466" y="176"/>
                    <a:pt x="465" y="178"/>
                    <a:pt x="464" y="178"/>
                  </a:cubicBezTo>
                  <a:cubicBezTo>
                    <a:pt x="463" y="179"/>
                    <a:pt x="461" y="180"/>
                    <a:pt x="460" y="180"/>
                  </a:cubicBezTo>
                  <a:cubicBezTo>
                    <a:pt x="458" y="180"/>
                    <a:pt x="455" y="178"/>
                    <a:pt x="454" y="178"/>
                  </a:cubicBezTo>
                  <a:cubicBezTo>
                    <a:pt x="454" y="177"/>
                    <a:pt x="452" y="175"/>
                    <a:pt x="451" y="175"/>
                  </a:cubicBezTo>
                  <a:cubicBezTo>
                    <a:pt x="449" y="173"/>
                    <a:pt x="444" y="172"/>
                    <a:pt x="441" y="172"/>
                  </a:cubicBezTo>
                  <a:cubicBezTo>
                    <a:pt x="441" y="172"/>
                    <a:pt x="440" y="172"/>
                    <a:pt x="439" y="172"/>
                  </a:cubicBezTo>
                  <a:cubicBezTo>
                    <a:pt x="438" y="173"/>
                    <a:pt x="437" y="176"/>
                    <a:pt x="437" y="177"/>
                  </a:cubicBezTo>
                  <a:cubicBezTo>
                    <a:pt x="436" y="178"/>
                    <a:pt x="437" y="179"/>
                    <a:pt x="437" y="180"/>
                  </a:cubicBezTo>
                  <a:cubicBezTo>
                    <a:pt x="436" y="182"/>
                    <a:pt x="433" y="186"/>
                    <a:pt x="433" y="188"/>
                  </a:cubicBezTo>
                  <a:cubicBezTo>
                    <a:pt x="433" y="188"/>
                    <a:pt x="432" y="190"/>
                    <a:pt x="433" y="191"/>
                  </a:cubicBezTo>
                  <a:cubicBezTo>
                    <a:pt x="433" y="191"/>
                    <a:pt x="436" y="193"/>
                    <a:pt x="436" y="193"/>
                  </a:cubicBezTo>
                  <a:cubicBezTo>
                    <a:pt x="436" y="193"/>
                    <a:pt x="439" y="193"/>
                    <a:pt x="440" y="193"/>
                  </a:cubicBezTo>
                  <a:cubicBezTo>
                    <a:pt x="441" y="194"/>
                    <a:pt x="444" y="194"/>
                    <a:pt x="445" y="195"/>
                  </a:cubicBezTo>
                  <a:cubicBezTo>
                    <a:pt x="445" y="196"/>
                    <a:pt x="445" y="198"/>
                    <a:pt x="446" y="199"/>
                  </a:cubicBezTo>
                  <a:cubicBezTo>
                    <a:pt x="447" y="200"/>
                    <a:pt x="451" y="201"/>
                    <a:pt x="452" y="202"/>
                  </a:cubicBezTo>
                  <a:cubicBezTo>
                    <a:pt x="454" y="202"/>
                    <a:pt x="457" y="202"/>
                    <a:pt x="458" y="203"/>
                  </a:cubicBezTo>
                  <a:cubicBezTo>
                    <a:pt x="459" y="204"/>
                    <a:pt x="459" y="207"/>
                    <a:pt x="459" y="209"/>
                  </a:cubicBezTo>
                  <a:cubicBezTo>
                    <a:pt x="459" y="210"/>
                    <a:pt x="458" y="214"/>
                    <a:pt x="457" y="215"/>
                  </a:cubicBezTo>
                  <a:cubicBezTo>
                    <a:pt x="457" y="216"/>
                    <a:pt x="454" y="216"/>
                    <a:pt x="453" y="217"/>
                  </a:cubicBezTo>
                  <a:cubicBezTo>
                    <a:pt x="452" y="218"/>
                    <a:pt x="448" y="218"/>
                    <a:pt x="447" y="219"/>
                  </a:cubicBezTo>
                  <a:cubicBezTo>
                    <a:pt x="445" y="219"/>
                    <a:pt x="441" y="219"/>
                    <a:pt x="440" y="219"/>
                  </a:cubicBezTo>
                  <a:cubicBezTo>
                    <a:pt x="439" y="219"/>
                    <a:pt x="438" y="221"/>
                    <a:pt x="437" y="221"/>
                  </a:cubicBezTo>
                  <a:cubicBezTo>
                    <a:pt x="437" y="222"/>
                    <a:pt x="435" y="221"/>
                    <a:pt x="435" y="222"/>
                  </a:cubicBezTo>
                  <a:cubicBezTo>
                    <a:pt x="434" y="222"/>
                    <a:pt x="432" y="222"/>
                    <a:pt x="432" y="223"/>
                  </a:cubicBezTo>
                  <a:cubicBezTo>
                    <a:pt x="431" y="224"/>
                    <a:pt x="431" y="227"/>
                    <a:pt x="431" y="229"/>
                  </a:cubicBezTo>
                  <a:cubicBezTo>
                    <a:pt x="430" y="230"/>
                    <a:pt x="429" y="233"/>
                    <a:pt x="428" y="233"/>
                  </a:cubicBezTo>
                  <a:cubicBezTo>
                    <a:pt x="426" y="234"/>
                    <a:pt x="422" y="234"/>
                    <a:pt x="420" y="235"/>
                  </a:cubicBezTo>
                  <a:cubicBezTo>
                    <a:pt x="417" y="235"/>
                    <a:pt x="411" y="238"/>
                    <a:pt x="408" y="239"/>
                  </a:cubicBezTo>
                  <a:cubicBezTo>
                    <a:pt x="407" y="240"/>
                    <a:pt x="404" y="242"/>
                    <a:pt x="403" y="243"/>
                  </a:cubicBezTo>
                  <a:cubicBezTo>
                    <a:pt x="403" y="244"/>
                    <a:pt x="402" y="246"/>
                    <a:pt x="401" y="247"/>
                  </a:cubicBezTo>
                  <a:cubicBezTo>
                    <a:pt x="400" y="248"/>
                    <a:pt x="399" y="249"/>
                    <a:pt x="398" y="249"/>
                  </a:cubicBezTo>
                  <a:cubicBezTo>
                    <a:pt x="397" y="250"/>
                    <a:pt x="395" y="249"/>
                    <a:pt x="394" y="249"/>
                  </a:cubicBezTo>
                  <a:cubicBezTo>
                    <a:pt x="392" y="249"/>
                    <a:pt x="389" y="250"/>
                    <a:pt x="388" y="250"/>
                  </a:cubicBezTo>
                  <a:cubicBezTo>
                    <a:pt x="386" y="250"/>
                    <a:pt x="384" y="248"/>
                    <a:pt x="382" y="248"/>
                  </a:cubicBezTo>
                  <a:cubicBezTo>
                    <a:pt x="381" y="248"/>
                    <a:pt x="379" y="247"/>
                    <a:pt x="378" y="248"/>
                  </a:cubicBezTo>
                  <a:cubicBezTo>
                    <a:pt x="378" y="248"/>
                    <a:pt x="378" y="250"/>
                    <a:pt x="378" y="250"/>
                  </a:cubicBezTo>
                  <a:cubicBezTo>
                    <a:pt x="377" y="251"/>
                    <a:pt x="376" y="253"/>
                    <a:pt x="375" y="253"/>
                  </a:cubicBezTo>
                  <a:cubicBezTo>
                    <a:pt x="374" y="253"/>
                    <a:pt x="373" y="252"/>
                    <a:pt x="372" y="252"/>
                  </a:cubicBezTo>
                  <a:cubicBezTo>
                    <a:pt x="371" y="253"/>
                    <a:pt x="369" y="254"/>
                    <a:pt x="368" y="255"/>
                  </a:cubicBezTo>
                  <a:cubicBezTo>
                    <a:pt x="368" y="256"/>
                    <a:pt x="368" y="257"/>
                    <a:pt x="368" y="258"/>
                  </a:cubicBezTo>
                  <a:cubicBezTo>
                    <a:pt x="368" y="259"/>
                    <a:pt x="370" y="261"/>
                    <a:pt x="370" y="262"/>
                  </a:cubicBezTo>
                  <a:cubicBezTo>
                    <a:pt x="370" y="263"/>
                    <a:pt x="368" y="265"/>
                    <a:pt x="368" y="265"/>
                  </a:cubicBezTo>
                  <a:cubicBezTo>
                    <a:pt x="367" y="266"/>
                    <a:pt x="364" y="267"/>
                    <a:pt x="363" y="267"/>
                  </a:cubicBezTo>
                  <a:cubicBezTo>
                    <a:pt x="362" y="268"/>
                    <a:pt x="360" y="271"/>
                    <a:pt x="360" y="271"/>
                  </a:cubicBezTo>
                  <a:cubicBezTo>
                    <a:pt x="359" y="272"/>
                    <a:pt x="356" y="273"/>
                    <a:pt x="355" y="273"/>
                  </a:cubicBezTo>
                  <a:cubicBezTo>
                    <a:pt x="354" y="273"/>
                    <a:pt x="353" y="269"/>
                    <a:pt x="352" y="268"/>
                  </a:cubicBezTo>
                  <a:cubicBezTo>
                    <a:pt x="350" y="267"/>
                    <a:pt x="347" y="267"/>
                    <a:pt x="346" y="267"/>
                  </a:cubicBezTo>
                  <a:cubicBezTo>
                    <a:pt x="344" y="267"/>
                    <a:pt x="340" y="266"/>
                    <a:pt x="338" y="267"/>
                  </a:cubicBezTo>
                  <a:cubicBezTo>
                    <a:pt x="338" y="267"/>
                    <a:pt x="338" y="269"/>
                    <a:pt x="337" y="269"/>
                  </a:cubicBezTo>
                  <a:cubicBezTo>
                    <a:pt x="336" y="271"/>
                    <a:pt x="335" y="274"/>
                    <a:pt x="333" y="274"/>
                  </a:cubicBezTo>
                  <a:cubicBezTo>
                    <a:pt x="332" y="275"/>
                    <a:pt x="330" y="274"/>
                    <a:pt x="329" y="274"/>
                  </a:cubicBezTo>
                  <a:cubicBezTo>
                    <a:pt x="327" y="274"/>
                    <a:pt x="323" y="273"/>
                    <a:pt x="321" y="273"/>
                  </a:cubicBezTo>
                  <a:cubicBezTo>
                    <a:pt x="320" y="273"/>
                    <a:pt x="319" y="274"/>
                    <a:pt x="318" y="274"/>
                  </a:cubicBezTo>
                  <a:cubicBezTo>
                    <a:pt x="317" y="275"/>
                    <a:pt x="315" y="277"/>
                    <a:pt x="314" y="278"/>
                  </a:cubicBezTo>
                  <a:cubicBezTo>
                    <a:pt x="312" y="278"/>
                    <a:pt x="309" y="279"/>
                    <a:pt x="308" y="279"/>
                  </a:cubicBezTo>
                  <a:cubicBezTo>
                    <a:pt x="307" y="280"/>
                    <a:pt x="306" y="280"/>
                    <a:pt x="305" y="281"/>
                  </a:cubicBezTo>
                  <a:cubicBezTo>
                    <a:pt x="305" y="282"/>
                    <a:pt x="305" y="283"/>
                    <a:pt x="304" y="284"/>
                  </a:cubicBezTo>
                  <a:cubicBezTo>
                    <a:pt x="304" y="285"/>
                    <a:pt x="303" y="287"/>
                    <a:pt x="303" y="288"/>
                  </a:cubicBezTo>
                  <a:cubicBezTo>
                    <a:pt x="303" y="290"/>
                    <a:pt x="303" y="294"/>
                    <a:pt x="303" y="296"/>
                  </a:cubicBezTo>
                  <a:cubicBezTo>
                    <a:pt x="303" y="297"/>
                    <a:pt x="302" y="299"/>
                    <a:pt x="301" y="301"/>
                  </a:cubicBezTo>
                  <a:cubicBezTo>
                    <a:pt x="301" y="302"/>
                    <a:pt x="299" y="304"/>
                    <a:pt x="298" y="305"/>
                  </a:cubicBezTo>
                  <a:cubicBezTo>
                    <a:pt x="297" y="306"/>
                    <a:pt x="295" y="307"/>
                    <a:pt x="295" y="308"/>
                  </a:cubicBezTo>
                  <a:cubicBezTo>
                    <a:pt x="294" y="309"/>
                    <a:pt x="294" y="310"/>
                    <a:pt x="293" y="311"/>
                  </a:cubicBezTo>
                  <a:cubicBezTo>
                    <a:pt x="292" y="311"/>
                    <a:pt x="291" y="313"/>
                    <a:pt x="290" y="313"/>
                  </a:cubicBezTo>
                  <a:cubicBezTo>
                    <a:pt x="289" y="313"/>
                    <a:pt x="289" y="312"/>
                    <a:pt x="289" y="312"/>
                  </a:cubicBezTo>
                  <a:cubicBezTo>
                    <a:pt x="287" y="311"/>
                    <a:pt x="285" y="309"/>
                    <a:pt x="284" y="308"/>
                  </a:cubicBezTo>
                  <a:cubicBezTo>
                    <a:pt x="283" y="307"/>
                    <a:pt x="282" y="304"/>
                    <a:pt x="281" y="303"/>
                  </a:cubicBezTo>
                  <a:cubicBezTo>
                    <a:pt x="280" y="302"/>
                    <a:pt x="277" y="301"/>
                    <a:pt x="276" y="302"/>
                  </a:cubicBezTo>
                  <a:cubicBezTo>
                    <a:pt x="275" y="302"/>
                    <a:pt x="275" y="304"/>
                    <a:pt x="275" y="304"/>
                  </a:cubicBezTo>
                  <a:cubicBezTo>
                    <a:pt x="274" y="305"/>
                    <a:pt x="272" y="307"/>
                    <a:pt x="272" y="308"/>
                  </a:cubicBezTo>
                  <a:cubicBezTo>
                    <a:pt x="271" y="309"/>
                    <a:pt x="269" y="310"/>
                    <a:pt x="269" y="311"/>
                  </a:cubicBezTo>
                  <a:cubicBezTo>
                    <a:pt x="269" y="312"/>
                    <a:pt x="269" y="314"/>
                    <a:pt x="269" y="315"/>
                  </a:cubicBezTo>
                  <a:cubicBezTo>
                    <a:pt x="268" y="316"/>
                    <a:pt x="267" y="319"/>
                    <a:pt x="266" y="319"/>
                  </a:cubicBezTo>
                  <a:cubicBezTo>
                    <a:pt x="265" y="320"/>
                    <a:pt x="263" y="319"/>
                    <a:pt x="263" y="319"/>
                  </a:cubicBezTo>
                  <a:cubicBezTo>
                    <a:pt x="261" y="319"/>
                    <a:pt x="259" y="317"/>
                    <a:pt x="258" y="317"/>
                  </a:cubicBezTo>
                  <a:cubicBezTo>
                    <a:pt x="257" y="316"/>
                    <a:pt x="254" y="316"/>
                    <a:pt x="252" y="317"/>
                  </a:cubicBezTo>
                  <a:cubicBezTo>
                    <a:pt x="251" y="318"/>
                    <a:pt x="251" y="324"/>
                    <a:pt x="250" y="324"/>
                  </a:cubicBezTo>
                  <a:cubicBezTo>
                    <a:pt x="250" y="325"/>
                    <a:pt x="249" y="331"/>
                    <a:pt x="248" y="333"/>
                  </a:cubicBezTo>
                  <a:cubicBezTo>
                    <a:pt x="248" y="334"/>
                    <a:pt x="246" y="338"/>
                    <a:pt x="245" y="340"/>
                  </a:cubicBezTo>
                  <a:cubicBezTo>
                    <a:pt x="244" y="340"/>
                    <a:pt x="243" y="342"/>
                    <a:pt x="242" y="342"/>
                  </a:cubicBezTo>
                  <a:cubicBezTo>
                    <a:pt x="241" y="342"/>
                    <a:pt x="238" y="341"/>
                    <a:pt x="237" y="341"/>
                  </a:cubicBezTo>
                  <a:cubicBezTo>
                    <a:pt x="235" y="341"/>
                    <a:pt x="230" y="340"/>
                    <a:pt x="228" y="341"/>
                  </a:cubicBezTo>
                  <a:cubicBezTo>
                    <a:pt x="228" y="342"/>
                    <a:pt x="227" y="344"/>
                    <a:pt x="226" y="344"/>
                  </a:cubicBezTo>
                  <a:cubicBezTo>
                    <a:pt x="226" y="345"/>
                    <a:pt x="224" y="348"/>
                    <a:pt x="223" y="347"/>
                  </a:cubicBezTo>
                  <a:cubicBezTo>
                    <a:pt x="222" y="347"/>
                    <a:pt x="222" y="345"/>
                    <a:pt x="221" y="344"/>
                  </a:cubicBezTo>
                  <a:cubicBezTo>
                    <a:pt x="220" y="344"/>
                    <a:pt x="219" y="344"/>
                    <a:pt x="218" y="344"/>
                  </a:cubicBezTo>
                  <a:cubicBezTo>
                    <a:pt x="218" y="343"/>
                    <a:pt x="216" y="343"/>
                    <a:pt x="215" y="344"/>
                  </a:cubicBezTo>
                  <a:cubicBezTo>
                    <a:pt x="215" y="344"/>
                    <a:pt x="214" y="345"/>
                    <a:pt x="214" y="345"/>
                  </a:cubicBezTo>
                  <a:cubicBezTo>
                    <a:pt x="214" y="346"/>
                    <a:pt x="213" y="348"/>
                    <a:pt x="213" y="349"/>
                  </a:cubicBezTo>
                  <a:cubicBezTo>
                    <a:pt x="213" y="350"/>
                    <a:pt x="214" y="353"/>
                    <a:pt x="214" y="355"/>
                  </a:cubicBezTo>
                  <a:cubicBezTo>
                    <a:pt x="214" y="357"/>
                    <a:pt x="213" y="361"/>
                    <a:pt x="212" y="363"/>
                  </a:cubicBezTo>
                  <a:cubicBezTo>
                    <a:pt x="211" y="364"/>
                    <a:pt x="208" y="366"/>
                    <a:pt x="206" y="366"/>
                  </a:cubicBezTo>
                  <a:cubicBezTo>
                    <a:pt x="205" y="367"/>
                    <a:pt x="201" y="368"/>
                    <a:pt x="199" y="369"/>
                  </a:cubicBezTo>
                  <a:cubicBezTo>
                    <a:pt x="198" y="370"/>
                    <a:pt x="197" y="373"/>
                    <a:pt x="196" y="373"/>
                  </a:cubicBezTo>
                  <a:cubicBezTo>
                    <a:pt x="195" y="373"/>
                    <a:pt x="193" y="370"/>
                    <a:pt x="192" y="369"/>
                  </a:cubicBezTo>
                  <a:cubicBezTo>
                    <a:pt x="191" y="369"/>
                    <a:pt x="190" y="367"/>
                    <a:pt x="189" y="367"/>
                  </a:cubicBezTo>
                  <a:cubicBezTo>
                    <a:pt x="188" y="366"/>
                    <a:pt x="186" y="366"/>
                    <a:pt x="185" y="366"/>
                  </a:cubicBezTo>
                  <a:cubicBezTo>
                    <a:pt x="184" y="365"/>
                    <a:pt x="183" y="363"/>
                    <a:pt x="182" y="363"/>
                  </a:cubicBezTo>
                  <a:cubicBezTo>
                    <a:pt x="182" y="362"/>
                    <a:pt x="180" y="359"/>
                    <a:pt x="179" y="359"/>
                  </a:cubicBezTo>
                  <a:cubicBezTo>
                    <a:pt x="177" y="359"/>
                    <a:pt x="174" y="360"/>
                    <a:pt x="173" y="361"/>
                  </a:cubicBezTo>
                  <a:cubicBezTo>
                    <a:pt x="172" y="362"/>
                    <a:pt x="172" y="363"/>
                    <a:pt x="171" y="364"/>
                  </a:cubicBezTo>
                  <a:cubicBezTo>
                    <a:pt x="170" y="365"/>
                    <a:pt x="169" y="366"/>
                    <a:pt x="168" y="366"/>
                  </a:cubicBezTo>
                  <a:cubicBezTo>
                    <a:pt x="166" y="366"/>
                    <a:pt x="163" y="365"/>
                    <a:pt x="162" y="365"/>
                  </a:cubicBezTo>
                  <a:cubicBezTo>
                    <a:pt x="161" y="366"/>
                    <a:pt x="159" y="367"/>
                    <a:pt x="158" y="368"/>
                  </a:cubicBezTo>
                  <a:cubicBezTo>
                    <a:pt x="157" y="368"/>
                    <a:pt x="157" y="371"/>
                    <a:pt x="157" y="372"/>
                  </a:cubicBezTo>
                  <a:cubicBezTo>
                    <a:pt x="156" y="373"/>
                    <a:pt x="154" y="376"/>
                    <a:pt x="152" y="376"/>
                  </a:cubicBezTo>
                  <a:cubicBezTo>
                    <a:pt x="151" y="376"/>
                    <a:pt x="151" y="374"/>
                    <a:pt x="150" y="374"/>
                  </a:cubicBezTo>
                  <a:cubicBezTo>
                    <a:pt x="148" y="373"/>
                    <a:pt x="145" y="374"/>
                    <a:pt x="143" y="374"/>
                  </a:cubicBezTo>
                  <a:cubicBezTo>
                    <a:pt x="141" y="373"/>
                    <a:pt x="139" y="372"/>
                    <a:pt x="137" y="372"/>
                  </a:cubicBezTo>
                  <a:cubicBezTo>
                    <a:pt x="136" y="372"/>
                    <a:pt x="132" y="372"/>
                    <a:pt x="130" y="373"/>
                  </a:cubicBezTo>
                  <a:cubicBezTo>
                    <a:pt x="129" y="373"/>
                    <a:pt x="126" y="376"/>
                    <a:pt x="124" y="376"/>
                  </a:cubicBezTo>
                  <a:cubicBezTo>
                    <a:pt x="123" y="377"/>
                    <a:pt x="119" y="375"/>
                    <a:pt x="117" y="375"/>
                  </a:cubicBezTo>
                  <a:cubicBezTo>
                    <a:pt x="116" y="376"/>
                    <a:pt x="114" y="377"/>
                    <a:pt x="114" y="378"/>
                  </a:cubicBezTo>
                  <a:cubicBezTo>
                    <a:pt x="114" y="379"/>
                    <a:pt x="115" y="381"/>
                    <a:pt x="115" y="382"/>
                  </a:cubicBezTo>
                  <a:cubicBezTo>
                    <a:pt x="115" y="384"/>
                    <a:pt x="114" y="388"/>
                    <a:pt x="113" y="389"/>
                  </a:cubicBezTo>
                  <a:cubicBezTo>
                    <a:pt x="112" y="390"/>
                    <a:pt x="109" y="391"/>
                    <a:pt x="108" y="392"/>
                  </a:cubicBezTo>
                  <a:cubicBezTo>
                    <a:pt x="107" y="392"/>
                    <a:pt x="104" y="393"/>
                    <a:pt x="103" y="394"/>
                  </a:cubicBezTo>
                  <a:cubicBezTo>
                    <a:pt x="100" y="396"/>
                    <a:pt x="97" y="402"/>
                    <a:pt x="95" y="404"/>
                  </a:cubicBezTo>
                  <a:cubicBezTo>
                    <a:pt x="94" y="406"/>
                    <a:pt x="92" y="409"/>
                    <a:pt x="90" y="411"/>
                  </a:cubicBezTo>
                  <a:cubicBezTo>
                    <a:pt x="90" y="411"/>
                    <a:pt x="89" y="413"/>
                    <a:pt x="89" y="414"/>
                  </a:cubicBezTo>
                  <a:cubicBezTo>
                    <a:pt x="89" y="415"/>
                    <a:pt x="90" y="417"/>
                    <a:pt x="90" y="418"/>
                  </a:cubicBezTo>
                  <a:cubicBezTo>
                    <a:pt x="90" y="419"/>
                    <a:pt x="89" y="421"/>
                    <a:pt x="89" y="421"/>
                  </a:cubicBezTo>
                  <a:cubicBezTo>
                    <a:pt x="88" y="422"/>
                    <a:pt x="86" y="421"/>
                    <a:pt x="86" y="421"/>
                  </a:cubicBezTo>
                  <a:cubicBezTo>
                    <a:pt x="85" y="422"/>
                    <a:pt x="85" y="423"/>
                    <a:pt x="85" y="424"/>
                  </a:cubicBezTo>
                  <a:cubicBezTo>
                    <a:pt x="84" y="425"/>
                    <a:pt x="84" y="429"/>
                    <a:pt x="85" y="430"/>
                  </a:cubicBezTo>
                  <a:cubicBezTo>
                    <a:pt x="85" y="431"/>
                    <a:pt x="86" y="433"/>
                    <a:pt x="86" y="434"/>
                  </a:cubicBezTo>
                  <a:cubicBezTo>
                    <a:pt x="86" y="435"/>
                    <a:pt x="86" y="439"/>
                    <a:pt x="85" y="440"/>
                  </a:cubicBezTo>
                  <a:cubicBezTo>
                    <a:pt x="85" y="441"/>
                    <a:pt x="84" y="442"/>
                    <a:pt x="83" y="442"/>
                  </a:cubicBezTo>
                  <a:cubicBezTo>
                    <a:pt x="82" y="443"/>
                    <a:pt x="81" y="443"/>
                    <a:pt x="80" y="443"/>
                  </a:cubicBezTo>
                  <a:cubicBezTo>
                    <a:pt x="79" y="443"/>
                    <a:pt x="77" y="443"/>
                    <a:pt x="76" y="442"/>
                  </a:cubicBezTo>
                  <a:cubicBezTo>
                    <a:pt x="75" y="442"/>
                    <a:pt x="74" y="441"/>
                    <a:pt x="73" y="440"/>
                  </a:cubicBezTo>
                  <a:cubicBezTo>
                    <a:pt x="73" y="439"/>
                    <a:pt x="72" y="437"/>
                    <a:pt x="72" y="436"/>
                  </a:cubicBezTo>
                  <a:cubicBezTo>
                    <a:pt x="72" y="435"/>
                    <a:pt x="72" y="432"/>
                    <a:pt x="72" y="431"/>
                  </a:cubicBezTo>
                  <a:cubicBezTo>
                    <a:pt x="72" y="430"/>
                    <a:pt x="71" y="426"/>
                    <a:pt x="70" y="425"/>
                  </a:cubicBezTo>
                  <a:cubicBezTo>
                    <a:pt x="69" y="424"/>
                    <a:pt x="68" y="423"/>
                    <a:pt x="68" y="422"/>
                  </a:cubicBezTo>
                  <a:cubicBezTo>
                    <a:pt x="67" y="420"/>
                    <a:pt x="69" y="418"/>
                    <a:pt x="69" y="416"/>
                  </a:cubicBezTo>
                  <a:cubicBezTo>
                    <a:pt x="68" y="415"/>
                    <a:pt x="68" y="413"/>
                    <a:pt x="67" y="412"/>
                  </a:cubicBezTo>
                  <a:cubicBezTo>
                    <a:pt x="66" y="412"/>
                    <a:pt x="63" y="412"/>
                    <a:pt x="61" y="412"/>
                  </a:cubicBezTo>
                  <a:cubicBezTo>
                    <a:pt x="61" y="412"/>
                    <a:pt x="59" y="411"/>
                    <a:pt x="58" y="411"/>
                  </a:cubicBezTo>
                  <a:cubicBezTo>
                    <a:pt x="58" y="411"/>
                    <a:pt x="57" y="410"/>
                    <a:pt x="56" y="409"/>
                  </a:cubicBezTo>
                  <a:cubicBezTo>
                    <a:pt x="55" y="408"/>
                    <a:pt x="54" y="406"/>
                    <a:pt x="54" y="405"/>
                  </a:cubicBezTo>
                  <a:cubicBezTo>
                    <a:pt x="54" y="404"/>
                    <a:pt x="53" y="402"/>
                    <a:pt x="53" y="401"/>
                  </a:cubicBezTo>
                  <a:cubicBezTo>
                    <a:pt x="52" y="400"/>
                    <a:pt x="51" y="399"/>
                    <a:pt x="50" y="399"/>
                  </a:cubicBezTo>
                  <a:cubicBezTo>
                    <a:pt x="49" y="399"/>
                    <a:pt x="46" y="398"/>
                    <a:pt x="46" y="398"/>
                  </a:cubicBezTo>
                  <a:cubicBezTo>
                    <a:pt x="46" y="398"/>
                    <a:pt x="44" y="397"/>
                    <a:pt x="44" y="397"/>
                  </a:cubicBezTo>
                  <a:cubicBezTo>
                    <a:pt x="43" y="397"/>
                    <a:pt x="40" y="397"/>
                    <a:pt x="40" y="398"/>
                  </a:cubicBezTo>
                  <a:cubicBezTo>
                    <a:pt x="40" y="398"/>
                    <a:pt x="40" y="399"/>
                    <a:pt x="40" y="399"/>
                  </a:cubicBezTo>
                  <a:cubicBezTo>
                    <a:pt x="35" y="397"/>
                    <a:pt x="35" y="397"/>
                    <a:pt x="35" y="397"/>
                  </a:cubicBezTo>
                  <a:cubicBezTo>
                    <a:pt x="30" y="393"/>
                    <a:pt x="30" y="393"/>
                    <a:pt x="30" y="393"/>
                  </a:cubicBezTo>
                  <a:cubicBezTo>
                    <a:pt x="24" y="390"/>
                    <a:pt x="24" y="390"/>
                    <a:pt x="24" y="390"/>
                  </a:cubicBezTo>
                  <a:cubicBezTo>
                    <a:pt x="20" y="389"/>
                    <a:pt x="20" y="389"/>
                    <a:pt x="20" y="389"/>
                  </a:cubicBezTo>
                  <a:cubicBezTo>
                    <a:pt x="18" y="384"/>
                    <a:pt x="18" y="384"/>
                    <a:pt x="18" y="384"/>
                  </a:cubicBezTo>
                  <a:cubicBezTo>
                    <a:pt x="20" y="380"/>
                    <a:pt x="20" y="380"/>
                    <a:pt x="20" y="380"/>
                  </a:cubicBezTo>
                  <a:cubicBezTo>
                    <a:pt x="19" y="374"/>
                    <a:pt x="19" y="374"/>
                    <a:pt x="19" y="374"/>
                  </a:cubicBezTo>
                  <a:cubicBezTo>
                    <a:pt x="15" y="371"/>
                    <a:pt x="15" y="371"/>
                    <a:pt x="15" y="371"/>
                  </a:cubicBezTo>
                  <a:cubicBezTo>
                    <a:pt x="12" y="369"/>
                    <a:pt x="12" y="369"/>
                    <a:pt x="12" y="369"/>
                  </a:cubicBezTo>
                  <a:cubicBezTo>
                    <a:pt x="7" y="367"/>
                    <a:pt x="7" y="367"/>
                    <a:pt x="7" y="367"/>
                  </a:cubicBezTo>
                  <a:lnTo>
                    <a:pt x="6" y="366"/>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1987551" y="2533651"/>
              <a:ext cx="942975" cy="771525"/>
            </a:xfrm>
            <a:custGeom>
              <a:avLst/>
              <a:gdLst/>
              <a:ahLst/>
              <a:cxnLst>
                <a:cxn ang="0">
                  <a:pos x="563" y="250"/>
                </a:cxn>
                <a:cxn ang="0">
                  <a:pos x="527" y="273"/>
                </a:cxn>
                <a:cxn ang="0">
                  <a:pos x="519" y="288"/>
                </a:cxn>
                <a:cxn ang="0">
                  <a:pos x="513" y="308"/>
                </a:cxn>
                <a:cxn ang="0">
                  <a:pos x="518" y="339"/>
                </a:cxn>
                <a:cxn ang="0">
                  <a:pos x="487" y="340"/>
                </a:cxn>
                <a:cxn ang="0">
                  <a:pos x="476" y="353"/>
                </a:cxn>
                <a:cxn ang="0">
                  <a:pos x="465" y="355"/>
                </a:cxn>
                <a:cxn ang="0">
                  <a:pos x="452" y="344"/>
                </a:cxn>
                <a:cxn ang="0">
                  <a:pos x="438" y="376"/>
                </a:cxn>
                <a:cxn ang="0">
                  <a:pos x="438" y="406"/>
                </a:cxn>
                <a:cxn ang="0">
                  <a:pos x="404" y="413"/>
                </a:cxn>
                <a:cxn ang="0">
                  <a:pos x="357" y="424"/>
                </a:cxn>
                <a:cxn ang="0">
                  <a:pos x="333" y="407"/>
                </a:cxn>
                <a:cxn ang="0">
                  <a:pos x="314" y="379"/>
                </a:cxn>
                <a:cxn ang="0">
                  <a:pos x="300" y="434"/>
                </a:cxn>
                <a:cxn ang="0">
                  <a:pos x="273" y="451"/>
                </a:cxn>
                <a:cxn ang="0">
                  <a:pos x="251" y="433"/>
                </a:cxn>
                <a:cxn ang="0">
                  <a:pos x="188" y="428"/>
                </a:cxn>
                <a:cxn ang="0">
                  <a:pos x="186" y="450"/>
                </a:cxn>
                <a:cxn ang="0">
                  <a:pos x="196" y="468"/>
                </a:cxn>
                <a:cxn ang="0">
                  <a:pos x="173" y="478"/>
                </a:cxn>
                <a:cxn ang="0">
                  <a:pos x="151" y="448"/>
                </a:cxn>
                <a:cxn ang="0">
                  <a:pos x="137" y="434"/>
                </a:cxn>
                <a:cxn ang="0">
                  <a:pos x="114" y="418"/>
                </a:cxn>
                <a:cxn ang="0">
                  <a:pos x="99" y="397"/>
                </a:cxn>
                <a:cxn ang="0">
                  <a:pos x="68" y="364"/>
                </a:cxn>
                <a:cxn ang="0">
                  <a:pos x="41" y="359"/>
                </a:cxn>
                <a:cxn ang="0">
                  <a:pos x="50" y="338"/>
                </a:cxn>
                <a:cxn ang="0">
                  <a:pos x="23" y="333"/>
                </a:cxn>
                <a:cxn ang="0">
                  <a:pos x="6" y="327"/>
                </a:cxn>
                <a:cxn ang="0">
                  <a:pos x="18" y="292"/>
                </a:cxn>
                <a:cxn ang="0">
                  <a:pos x="40" y="267"/>
                </a:cxn>
                <a:cxn ang="0">
                  <a:pos x="32" y="245"/>
                </a:cxn>
                <a:cxn ang="0">
                  <a:pos x="37" y="235"/>
                </a:cxn>
                <a:cxn ang="0">
                  <a:pos x="60" y="217"/>
                </a:cxn>
                <a:cxn ang="0">
                  <a:pos x="66" y="200"/>
                </a:cxn>
                <a:cxn ang="0">
                  <a:pos x="56" y="171"/>
                </a:cxn>
                <a:cxn ang="0">
                  <a:pos x="75" y="178"/>
                </a:cxn>
                <a:cxn ang="0">
                  <a:pos x="52" y="140"/>
                </a:cxn>
                <a:cxn ang="0">
                  <a:pos x="21" y="107"/>
                </a:cxn>
                <a:cxn ang="0">
                  <a:pos x="39" y="73"/>
                </a:cxn>
                <a:cxn ang="0">
                  <a:pos x="69" y="61"/>
                </a:cxn>
                <a:cxn ang="0">
                  <a:pos x="111" y="28"/>
                </a:cxn>
                <a:cxn ang="0">
                  <a:pos x="147" y="29"/>
                </a:cxn>
                <a:cxn ang="0">
                  <a:pos x="169" y="22"/>
                </a:cxn>
                <a:cxn ang="0">
                  <a:pos x="184" y="2"/>
                </a:cxn>
                <a:cxn ang="0">
                  <a:pos x="228" y="19"/>
                </a:cxn>
                <a:cxn ang="0">
                  <a:pos x="229" y="41"/>
                </a:cxn>
                <a:cxn ang="0">
                  <a:pos x="254" y="73"/>
                </a:cxn>
                <a:cxn ang="0">
                  <a:pos x="307" y="85"/>
                </a:cxn>
                <a:cxn ang="0">
                  <a:pos x="336" y="115"/>
                </a:cxn>
                <a:cxn ang="0">
                  <a:pos x="314" y="145"/>
                </a:cxn>
                <a:cxn ang="0">
                  <a:pos x="343" y="162"/>
                </a:cxn>
                <a:cxn ang="0">
                  <a:pos x="359" y="182"/>
                </a:cxn>
                <a:cxn ang="0">
                  <a:pos x="391" y="186"/>
                </a:cxn>
                <a:cxn ang="0">
                  <a:pos x="428" y="197"/>
                </a:cxn>
                <a:cxn ang="0">
                  <a:pos x="463" y="223"/>
                </a:cxn>
                <a:cxn ang="0">
                  <a:pos x="500" y="233"/>
                </a:cxn>
                <a:cxn ang="0">
                  <a:pos x="510" y="201"/>
                </a:cxn>
                <a:cxn ang="0">
                  <a:pos x="522" y="176"/>
                </a:cxn>
                <a:cxn ang="0">
                  <a:pos x="564" y="195"/>
                </a:cxn>
                <a:cxn ang="0">
                  <a:pos x="579" y="219"/>
                </a:cxn>
              </a:cxnLst>
              <a:rect l="0" t="0" r="r" b="b"/>
              <a:pathLst>
                <a:path w="594" h="486">
                  <a:moveTo>
                    <a:pt x="594" y="236"/>
                  </a:moveTo>
                  <a:lnTo>
                    <a:pt x="594" y="241"/>
                  </a:lnTo>
                  <a:lnTo>
                    <a:pt x="592" y="242"/>
                  </a:lnTo>
                  <a:lnTo>
                    <a:pt x="587" y="243"/>
                  </a:lnTo>
                  <a:lnTo>
                    <a:pt x="579" y="245"/>
                  </a:lnTo>
                  <a:lnTo>
                    <a:pt x="576" y="247"/>
                  </a:lnTo>
                  <a:lnTo>
                    <a:pt x="570" y="247"/>
                  </a:lnTo>
                  <a:lnTo>
                    <a:pt x="565" y="247"/>
                  </a:lnTo>
                  <a:lnTo>
                    <a:pt x="563" y="250"/>
                  </a:lnTo>
                  <a:lnTo>
                    <a:pt x="561" y="252"/>
                  </a:lnTo>
                  <a:lnTo>
                    <a:pt x="555" y="252"/>
                  </a:lnTo>
                  <a:lnTo>
                    <a:pt x="550" y="255"/>
                  </a:lnTo>
                  <a:lnTo>
                    <a:pt x="549" y="262"/>
                  </a:lnTo>
                  <a:lnTo>
                    <a:pt x="547" y="265"/>
                  </a:lnTo>
                  <a:lnTo>
                    <a:pt x="540" y="264"/>
                  </a:lnTo>
                  <a:lnTo>
                    <a:pt x="534" y="264"/>
                  </a:lnTo>
                  <a:lnTo>
                    <a:pt x="529" y="267"/>
                  </a:lnTo>
                  <a:lnTo>
                    <a:pt x="527" y="273"/>
                  </a:lnTo>
                  <a:lnTo>
                    <a:pt x="522" y="277"/>
                  </a:lnTo>
                  <a:lnTo>
                    <a:pt x="517" y="278"/>
                  </a:lnTo>
                  <a:lnTo>
                    <a:pt x="513" y="277"/>
                  </a:lnTo>
                  <a:lnTo>
                    <a:pt x="507" y="277"/>
                  </a:lnTo>
                  <a:lnTo>
                    <a:pt x="506" y="280"/>
                  </a:lnTo>
                  <a:lnTo>
                    <a:pt x="507" y="284"/>
                  </a:lnTo>
                  <a:lnTo>
                    <a:pt x="511" y="285"/>
                  </a:lnTo>
                  <a:lnTo>
                    <a:pt x="514" y="285"/>
                  </a:lnTo>
                  <a:lnTo>
                    <a:pt x="519" y="288"/>
                  </a:lnTo>
                  <a:lnTo>
                    <a:pt x="519" y="292"/>
                  </a:lnTo>
                  <a:lnTo>
                    <a:pt x="517" y="294"/>
                  </a:lnTo>
                  <a:lnTo>
                    <a:pt x="512" y="294"/>
                  </a:lnTo>
                  <a:lnTo>
                    <a:pt x="510" y="293"/>
                  </a:lnTo>
                  <a:lnTo>
                    <a:pt x="506" y="294"/>
                  </a:lnTo>
                  <a:lnTo>
                    <a:pt x="505" y="300"/>
                  </a:lnTo>
                  <a:lnTo>
                    <a:pt x="507" y="303"/>
                  </a:lnTo>
                  <a:lnTo>
                    <a:pt x="512" y="304"/>
                  </a:lnTo>
                  <a:lnTo>
                    <a:pt x="513" y="308"/>
                  </a:lnTo>
                  <a:lnTo>
                    <a:pt x="511" y="315"/>
                  </a:lnTo>
                  <a:lnTo>
                    <a:pt x="515" y="317"/>
                  </a:lnTo>
                  <a:lnTo>
                    <a:pt x="520" y="320"/>
                  </a:lnTo>
                  <a:lnTo>
                    <a:pt x="524" y="323"/>
                  </a:lnTo>
                  <a:lnTo>
                    <a:pt x="525" y="327"/>
                  </a:lnTo>
                  <a:lnTo>
                    <a:pt x="521" y="329"/>
                  </a:lnTo>
                  <a:lnTo>
                    <a:pt x="518" y="332"/>
                  </a:lnTo>
                  <a:lnTo>
                    <a:pt x="519" y="337"/>
                  </a:lnTo>
                  <a:lnTo>
                    <a:pt x="518" y="339"/>
                  </a:lnTo>
                  <a:lnTo>
                    <a:pt x="513" y="339"/>
                  </a:lnTo>
                  <a:lnTo>
                    <a:pt x="510" y="341"/>
                  </a:lnTo>
                  <a:lnTo>
                    <a:pt x="504" y="338"/>
                  </a:lnTo>
                  <a:lnTo>
                    <a:pt x="500" y="337"/>
                  </a:lnTo>
                  <a:lnTo>
                    <a:pt x="498" y="338"/>
                  </a:lnTo>
                  <a:lnTo>
                    <a:pt x="497" y="341"/>
                  </a:lnTo>
                  <a:lnTo>
                    <a:pt x="494" y="342"/>
                  </a:lnTo>
                  <a:lnTo>
                    <a:pt x="489" y="339"/>
                  </a:lnTo>
                  <a:lnTo>
                    <a:pt x="487" y="340"/>
                  </a:lnTo>
                  <a:lnTo>
                    <a:pt x="487" y="345"/>
                  </a:lnTo>
                  <a:lnTo>
                    <a:pt x="488" y="351"/>
                  </a:lnTo>
                  <a:lnTo>
                    <a:pt x="491" y="353"/>
                  </a:lnTo>
                  <a:lnTo>
                    <a:pt x="492" y="356"/>
                  </a:lnTo>
                  <a:lnTo>
                    <a:pt x="489" y="360"/>
                  </a:lnTo>
                  <a:lnTo>
                    <a:pt x="484" y="359"/>
                  </a:lnTo>
                  <a:lnTo>
                    <a:pt x="481" y="355"/>
                  </a:lnTo>
                  <a:lnTo>
                    <a:pt x="480" y="353"/>
                  </a:lnTo>
                  <a:lnTo>
                    <a:pt x="476" y="353"/>
                  </a:lnTo>
                  <a:lnTo>
                    <a:pt x="475" y="356"/>
                  </a:lnTo>
                  <a:lnTo>
                    <a:pt x="477" y="359"/>
                  </a:lnTo>
                  <a:lnTo>
                    <a:pt x="476" y="363"/>
                  </a:lnTo>
                  <a:lnTo>
                    <a:pt x="473" y="363"/>
                  </a:lnTo>
                  <a:lnTo>
                    <a:pt x="468" y="364"/>
                  </a:lnTo>
                  <a:lnTo>
                    <a:pt x="462" y="362"/>
                  </a:lnTo>
                  <a:lnTo>
                    <a:pt x="461" y="361"/>
                  </a:lnTo>
                  <a:lnTo>
                    <a:pt x="462" y="356"/>
                  </a:lnTo>
                  <a:lnTo>
                    <a:pt x="465" y="355"/>
                  </a:lnTo>
                  <a:lnTo>
                    <a:pt x="467" y="351"/>
                  </a:lnTo>
                  <a:lnTo>
                    <a:pt x="466" y="348"/>
                  </a:lnTo>
                  <a:lnTo>
                    <a:pt x="463" y="347"/>
                  </a:lnTo>
                  <a:lnTo>
                    <a:pt x="460" y="344"/>
                  </a:lnTo>
                  <a:lnTo>
                    <a:pt x="460" y="340"/>
                  </a:lnTo>
                  <a:lnTo>
                    <a:pt x="459" y="337"/>
                  </a:lnTo>
                  <a:lnTo>
                    <a:pt x="454" y="336"/>
                  </a:lnTo>
                  <a:lnTo>
                    <a:pt x="453" y="338"/>
                  </a:lnTo>
                  <a:lnTo>
                    <a:pt x="452" y="344"/>
                  </a:lnTo>
                  <a:lnTo>
                    <a:pt x="448" y="347"/>
                  </a:lnTo>
                  <a:lnTo>
                    <a:pt x="446" y="352"/>
                  </a:lnTo>
                  <a:lnTo>
                    <a:pt x="441" y="353"/>
                  </a:lnTo>
                  <a:lnTo>
                    <a:pt x="441" y="359"/>
                  </a:lnTo>
                  <a:lnTo>
                    <a:pt x="437" y="366"/>
                  </a:lnTo>
                  <a:lnTo>
                    <a:pt x="431" y="368"/>
                  </a:lnTo>
                  <a:lnTo>
                    <a:pt x="432" y="374"/>
                  </a:lnTo>
                  <a:lnTo>
                    <a:pt x="435" y="376"/>
                  </a:lnTo>
                  <a:lnTo>
                    <a:pt x="438" y="376"/>
                  </a:lnTo>
                  <a:lnTo>
                    <a:pt x="441" y="376"/>
                  </a:lnTo>
                  <a:lnTo>
                    <a:pt x="444" y="381"/>
                  </a:lnTo>
                  <a:lnTo>
                    <a:pt x="450" y="384"/>
                  </a:lnTo>
                  <a:lnTo>
                    <a:pt x="448" y="391"/>
                  </a:lnTo>
                  <a:lnTo>
                    <a:pt x="445" y="397"/>
                  </a:lnTo>
                  <a:lnTo>
                    <a:pt x="440" y="397"/>
                  </a:lnTo>
                  <a:lnTo>
                    <a:pt x="437" y="399"/>
                  </a:lnTo>
                  <a:lnTo>
                    <a:pt x="437" y="405"/>
                  </a:lnTo>
                  <a:lnTo>
                    <a:pt x="438" y="406"/>
                  </a:lnTo>
                  <a:lnTo>
                    <a:pt x="435" y="411"/>
                  </a:lnTo>
                  <a:lnTo>
                    <a:pt x="428" y="418"/>
                  </a:lnTo>
                  <a:lnTo>
                    <a:pt x="422" y="420"/>
                  </a:lnTo>
                  <a:lnTo>
                    <a:pt x="418" y="420"/>
                  </a:lnTo>
                  <a:lnTo>
                    <a:pt x="420" y="416"/>
                  </a:lnTo>
                  <a:lnTo>
                    <a:pt x="416" y="412"/>
                  </a:lnTo>
                  <a:lnTo>
                    <a:pt x="414" y="411"/>
                  </a:lnTo>
                  <a:lnTo>
                    <a:pt x="409" y="411"/>
                  </a:lnTo>
                  <a:lnTo>
                    <a:pt x="404" y="413"/>
                  </a:lnTo>
                  <a:lnTo>
                    <a:pt x="399" y="416"/>
                  </a:lnTo>
                  <a:lnTo>
                    <a:pt x="394" y="416"/>
                  </a:lnTo>
                  <a:lnTo>
                    <a:pt x="386" y="419"/>
                  </a:lnTo>
                  <a:lnTo>
                    <a:pt x="376" y="420"/>
                  </a:lnTo>
                  <a:lnTo>
                    <a:pt x="372" y="418"/>
                  </a:lnTo>
                  <a:lnTo>
                    <a:pt x="369" y="416"/>
                  </a:lnTo>
                  <a:lnTo>
                    <a:pt x="365" y="418"/>
                  </a:lnTo>
                  <a:lnTo>
                    <a:pt x="363" y="422"/>
                  </a:lnTo>
                  <a:lnTo>
                    <a:pt x="357" y="424"/>
                  </a:lnTo>
                  <a:lnTo>
                    <a:pt x="354" y="423"/>
                  </a:lnTo>
                  <a:lnTo>
                    <a:pt x="351" y="420"/>
                  </a:lnTo>
                  <a:lnTo>
                    <a:pt x="347" y="420"/>
                  </a:lnTo>
                  <a:lnTo>
                    <a:pt x="344" y="418"/>
                  </a:lnTo>
                  <a:lnTo>
                    <a:pt x="346" y="413"/>
                  </a:lnTo>
                  <a:lnTo>
                    <a:pt x="343" y="409"/>
                  </a:lnTo>
                  <a:lnTo>
                    <a:pt x="340" y="408"/>
                  </a:lnTo>
                  <a:lnTo>
                    <a:pt x="335" y="409"/>
                  </a:lnTo>
                  <a:lnTo>
                    <a:pt x="333" y="407"/>
                  </a:lnTo>
                  <a:lnTo>
                    <a:pt x="334" y="399"/>
                  </a:lnTo>
                  <a:lnTo>
                    <a:pt x="332" y="394"/>
                  </a:lnTo>
                  <a:lnTo>
                    <a:pt x="333" y="388"/>
                  </a:lnTo>
                  <a:lnTo>
                    <a:pt x="335" y="383"/>
                  </a:lnTo>
                  <a:lnTo>
                    <a:pt x="334" y="381"/>
                  </a:lnTo>
                  <a:lnTo>
                    <a:pt x="328" y="381"/>
                  </a:lnTo>
                  <a:lnTo>
                    <a:pt x="322" y="378"/>
                  </a:lnTo>
                  <a:lnTo>
                    <a:pt x="319" y="377"/>
                  </a:lnTo>
                  <a:lnTo>
                    <a:pt x="314" y="379"/>
                  </a:lnTo>
                  <a:lnTo>
                    <a:pt x="310" y="386"/>
                  </a:lnTo>
                  <a:lnTo>
                    <a:pt x="304" y="392"/>
                  </a:lnTo>
                  <a:lnTo>
                    <a:pt x="300" y="392"/>
                  </a:lnTo>
                  <a:lnTo>
                    <a:pt x="297" y="392"/>
                  </a:lnTo>
                  <a:lnTo>
                    <a:pt x="293" y="393"/>
                  </a:lnTo>
                  <a:lnTo>
                    <a:pt x="293" y="397"/>
                  </a:lnTo>
                  <a:lnTo>
                    <a:pt x="296" y="404"/>
                  </a:lnTo>
                  <a:lnTo>
                    <a:pt x="300" y="420"/>
                  </a:lnTo>
                  <a:lnTo>
                    <a:pt x="300" y="434"/>
                  </a:lnTo>
                  <a:lnTo>
                    <a:pt x="300" y="443"/>
                  </a:lnTo>
                  <a:lnTo>
                    <a:pt x="298" y="450"/>
                  </a:lnTo>
                  <a:lnTo>
                    <a:pt x="297" y="458"/>
                  </a:lnTo>
                  <a:lnTo>
                    <a:pt x="296" y="460"/>
                  </a:lnTo>
                  <a:lnTo>
                    <a:pt x="292" y="459"/>
                  </a:lnTo>
                  <a:lnTo>
                    <a:pt x="287" y="459"/>
                  </a:lnTo>
                  <a:lnTo>
                    <a:pt x="278" y="458"/>
                  </a:lnTo>
                  <a:lnTo>
                    <a:pt x="273" y="456"/>
                  </a:lnTo>
                  <a:lnTo>
                    <a:pt x="273" y="451"/>
                  </a:lnTo>
                  <a:lnTo>
                    <a:pt x="275" y="445"/>
                  </a:lnTo>
                  <a:lnTo>
                    <a:pt x="275" y="437"/>
                  </a:lnTo>
                  <a:lnTo>
                    <a:pt x="273" y="434"/>
                  </a:lnTo>
                  <a:lnTo>
                    <a:pt x="267" y="430"/>
                  </a:lnTo>
                  <a:lnTo>
                    <a:pt x="263" y="430"/>
                  </a:lnTo>
                  <a:lnTo>
                    <a:pt x="259" y="434"/>
                  </a:lnTo>
                  <a:lnTo>
                    <a:pt x="254" y="437"/>
                  </a:lnTo>
                  <a:lnTo>
                    <a:pt x="252" y="437"/>
                  </a:lnTo>
                  <a:lnTo>
                    <a:pt x="251" y="433"/>
                  </a:lnTo>
                  <a:lnTo>
                    <a:pt x="248" y="429"/>
                  </a:lnTo>
                  <a:lnTo>
                    <a:pt x="243" y="431"/>
                  </a:lnTo>
                  <a:lnTo>
                    <a:pt x="237" y="430"/>
                  </a:lnTo>
                  <a:lnTo>
                    <a:pt x="233" y="427"/>
                  </a:lnTo>
                  <a:lnTo>
                    <a:pt x="230" y="422"/>
                  </a:lnTo>
                  <a:lnTo>
                    <a:pt x="224" y="422"/>
                  </a:lnTo>
                  <a:lnTo>
                    <a:pt x="213" y="422"/>
                  </a:lnTo>
                  <a:lnTo>
                    <a:pt x="200" y="423"/>
                  </a:lnTo>
                  <a:lnTo>
                    <a:pt x="188" y="428"/>
                  </a:lnTo>
                  <a:lnTo>
                    <a:pt x="181" y="433"/>
                  </a:lnTo>
                  <a:lnTo>
                    <a:pt x="181" y="435"/>
                  </a:lnTo>
                  <a:lnTo>
                    <a:pt x="185" y="437"/>
                  </a:lnTo>
                  <a:lnTo>
                    <a:pt x="186" y="440"/>
                  </a:lnTo>
                  <a:lnTo>
                    <a:pt x="185" y="443"/>
                  </a:lnTo>
                  <a:lnTo>
                    <a:pt x="183" y="444"/>
                  </a:lnTo>
                  <a:lnTo>
                    <a:pt x="180" y="446"/>
                  </a:lnTo>
                  <a:lnTo>
                    <a:pt x="181" y="449"/>
                  </a:lnTo>
                  <a:lnTo>
                    <a:pt x="186" y="450"/>
                  </a:lnTo>
                  <a:lnTo>
                    <a:pt x="189" y="456"/>
                  </a:lnTo>
                  <a:lnTo>
                    <a:pt x="196" y="457"/>
                  </a:lnTo>
                  <a:lnTo>
                    <a:pt x="206" y="460"/>
                  </a:lnTo>
                  <a:lnTo>
                    <a:pt x="210" y="465"/>
                  </a:lnTo>
                  <a:lnTo>
                    <a:pt x="211" y="468"/>
                  </a:lnTo>
                  <a:lnTo>
                    <a:pt x="208" y="471"/>
                  </a:lnTo>
                  <a:lnTo>
                    <a:pt x="204" y="471"/>
                  </a:lnTo>
                  <a:lnTo>
                    <a:pt x="202" y="467"/>
                  </a:lnTo>
                  <a:lnTo>
                    <a:pt x="196" y="468"/>
                  </a:lnTo>
                  <a:lnTo>
                    <a:pt x="191" y="471"/>
                  </a:lnTo>
                  <a:lnTo>
                    <a:pt x="186" y="470"/>
                  </a:lnTo>
                  <a:lnTo>
                    <a:pt x="183" y="472"/>
                  </a:lnTo>
                  <a:lnTo>
                    <a:pt x="181" y="476"/>
                  </a:lnTo>
                  <a:lnTo>
                    <a:pt x="184" y="481"/>
                  </a:lnTo>
                  <a:lnTo>
                    <a:pt x="181" y="486"/>
                  </a:lnTo>
                  <a:lnTo>
                    <a:pt x="178" y="485"/>
                  </a:lnTo>
                  <a:lnTo>
                    <a:pt x="176" y="480"/>
                  </a:lnTo>
                  <a:lnTo>
                    <a:pt x="173" y="478"/>
                  </a:lnTo>
                  <a:lnTo>
                    <a:pt x="171" y="474"/>
                  </a:lnTo>
                  <a:lnTo>
                    <a:pt x="167" y="474"/>
                  </a:lnTo>
                  <a:lnTo>
                    <a:pt x="162" y="479"/>
                  </a:lnTo>
                  <a:lnTo>
                    <a:pt x="156" y="478"/>
                  </a:lnTo>
                  <a:lnTo>
                    <a:pt x="155" y="472"/>
                  </a:lnTo>
                  <a:lnTo>
                    <a:pt x="156" y="468"/>
                  </a:lnTo>
                  <a:lnTo>
                    <a:pt x="155" y="464"/>
                  </a:lnTo>
                  <a:lnTo>
                    <a:pt x="150" y="456"/>
                  </a:lnTo>
                  <a:lnTo>
                    <a:pt x="151" y="448"/>
                  </a:lnTo>
                  <a:lnTo>
                    <a:pt x="155" y="442"/>
                  </a:lnTo>
                  <a:lnTo>
                    <a:pt x="155" y="438"/>
                  </a:lnTo>
                  <a:lnTo>
                    <a:pt x="149" y="435"/>
                  </a:lnTo>
                  <a:lnTo>
                    <a:pt x="146" y="433"/>
                  </a:lnTo>
                  <a:lnTo>
                    <a:pt x="144" y="428"/>
                  </a:lnTo>
                  <a:lnTo>
                    <a:pt x="143" y="427"/>
                  </a:lnTo>
                  <a:lnTo>
                    <a:pt x="141" y="429"/>
                  </a:lnTo>
                  <a:lnTo>
                    <a:pt x="140" y="431"/>
                  </a:lnTo>
                  <a:lnTo>
                    <a:pt x="137" y="434"/>
                  </a:lnTo>
                  <a:lnTo>
                    <a:pt x="134" y="431"/>
                  </a:lnTo>
                  <a:lnTo>
                    <a:pt x="132" y="427"/>
                  </a:lnTo>
                  <a:lnTo>
                    <a:pt x="127" y="424"/>
                  </a:lnTo>
                  <a:lnTo>
                    <a:pt x="125" y="421"/>
                  </a:lnTo>
                  <a:lnTo>
                    <a:pt x="126" y="416"/>
                  </a:lnTo>
                  <a:lnTo>
                    <a:pt x="124" y="415"/>
                  </a:lnTo>
                  <a:lnTo>
                    <a:pt x="121" y="416"/>
                  </a:lnTo>
                  <a:lnTo>
                    <a:pt x="119" y="420"/>
                  </a:lnTo>
                  <a:lnTo>
                    <a:pt x="114" y="418"/>
                  </a:lnTo>
                  <a:lnTo>
                    <a:pt x="110" y="414"/>
                  </a:lnTo>
                  <a:lnTo>
                    <a:pt x="111" y="412"/>
                  </a:lnTo>
                  <a:lnTo>
                    <a:pt x="113" y="409"/>
                  </a:lnTo>
                  <a:lnTo>
                    <a:pt x="114" y="407"/>
                  </a:lnTo>
                  <a:lnTo>
                    <a:pt x="113" y="405"/>
                  </a:lnTo>
                  <a:lnTo>
                    <a:pt x="109" y="404"/>
                  </a:lnTo>
                  <a:lnTo>
                    <a:pt x="105" y="405"/>
                  </a:lnTo>
                  <a:lnTo>
                    <a:pt x="100" y="401"/>
                  </a:lnTo>
                  <a:lnTo>
                    <a:pt x="99" y="397"/>
                  </a:lnTo>
                  <a:lnTo>
                    <a:pt x="99" y="392"/>
                  </a:lnTo>
                  <a:lnTo>
                    <a:pt x="97" y="388"/>
                  </a:lnTo>
                  <a:lnTo>
                    <a:pt x="93" y="386"/>
                  </a:lnTo>
                  <a:lnTo>
                    <a:pt x="88" y="385"/>
                  </a:lnTo>
                  <a:lnTo>
                    <a:pt x="82" y="382"/>
                  </a:lnTo>
                  <a:lnTo>
                    <a:pt x="78" y="375"/>
                  </a:lnTo>
                  <a:lnTo>
                    <a:pt x="76" y="370"/>
                  </a:lnTo>
                  <a:lnTo>
                    <a:pt x="72" y="367"/>
                  </a:lnTo>
                  <a:lnTo>
                    <a:pt x="68" y="364"/>
                  </a:lnTo>
                  <a:lnTo>
                    <a:pt x="63" y="364"/>
                  </a:lnTo>
                  <a:lnTo>
                    <a:pt x="60" y="367"/>
                  </a:lnTo>
                  <a:lnTo>
                    <a:pt x="56" y="367"/>
                  </a:lnTo>
                  <a:lnTo>
                    <a:pt x="55" y="363"/>
                  </a:lnTo>
                  <a:lnTo>
                    <a:pt x="52" y="362"/>
                  </a:lnTo>
                  <a:lnTo>
                    <a:pt x="46" y="367"/>
                  </a:lnTo>
                  <a:lnTo>
                    <a:pt x="40" y="371"/>
                  </a:lnTo>
                  <a:lnTo>
                    <a:pt x="39" y="364"/>
                  </a:lnTo>
                  <a:lnTo>
                    <a:pt x="41" y="359"/>
                  </a:lnTo>
                  <a:lnTo>
                    <a:pt x="40" y="353"/>
                  </a:lnTo>
                  <a:lnTo>
                    <a:pt x="37" y="349"/>
                  </a:lnTo>
                  <a:lnTo>
                    <a:pt x="37" y="344"/>
                  </a:lnTo>
                  <a:lnTo>
                    <a:pt x="40" y="341"/>
                  </a:lnTo>
                  <a:lnTo>
                    <a:pt x="43" y="342"/>
                  </a:lnTo>
                  <a:lnTo>
                    <a:pt x="47" y="345"/>
                  </a:lnTo>
                  <a:lnTo>
                    <a:pt x="50" y="346"/>
                  </a:lnTo>
                  <a:lnTo>
                    <a:pt x="51" y="342"/>
                  </a:lnTo>
                  <a:lnTo>
                    <a:pt x="50" y="338"/>
                  </a:lnTo>
                  <a:lnTo>
                    <a:pt x="46" y="336"/>
                  </a:lnTo>
                  <a:lnTo>
                    <a:pt x="44" y="332"/>
                  </a:lnTo>
                  <a:lnTo>
                    <a:pt x="43" y="330"/>
                  </a:lnTo>
                  <a:lnTo>
                    <a:pt x="39" y="325"/>
                  </a:lnTo>
                  <a:lnTo>
                    <a:pt x="33" y="324"/>
                  </a:lnTo>
                  <a:lnTo>
                    <a:pt x="29" y="326"/>
                  </a:lnTo>
                  <a:lnTo>
                    <a:pt x="23" y="326"/>
                  </a:lnTo>
                  <a:lnTo>
                    <a:pt x="22" y="329"/>
                  </a:lnTo>
                  <a:lnTo>
                    <a:pt x="23" y="333"/>
                  </a:lnTo>
                  <a:lnTo>
                    <a:pt x="21" y="340"/>
                  </a:lnTo>
                  <a:lnTo>
                    <a:pt x="17" y="341"/>
                  </a:lnTo>
                  <a:lnTo>
                    <a:pt x="13" y="340"/>
                  </a:lnTo>
                  <a:lnTo>
                    <a:pt x="6" y="341"/>
                  </a:lnTo>
                  <a:lnTo>
                    <a:pt x="1" y="341"/>
                  </a:lnTo>
                  <a:lnTo>
                    <a:pt x="0" y="338"/>
                  </a:lnTo>
                  <a:lnTo>
                    <a:pt x="2" y="334"/>
                  </a:lnTo>
                  <a:lnTo>
                    <a:pt x="3" y="331"/>
                  </a:lnTo>
                  <a:lnTo>
                    <a:pt x="6" y="327"/>
                  </a:lnTo>
                  <a:lnTo>
                    <a:pt x="9" y="326"/>
                  </a:lnTo>
                  <a:lnTo>
                    <a:pt x="11" y="322"/>
                  </a:lnTo>
                  <a:lnTo>
                    <a:pt x="10" y="316"/>
                  </a:lnTo>
                  <a:lnTo>
                    <a:pt x="13" y="311"/>
                  </a:lnTo>
                  <a:lnTo>
                    <a:pt x="16" y="310"/>
                  </a:lnTo>
                  <a:lnTo>
                    <a:pt x="18" y="307"/>
                  </a:lnTo>
                  <a:lnTo>
                    <a:pt x="18" y="302"/>
                  </a:lnTo>
                  <a:lnTo>
                    <a:pt x="17" y="299"/>
                  </a:lnTo>
                  <a:lnTo>
                    <a:pt x="18" y="292"/>
                  </a:lnTo>
                  <a:lnTo>
                    <a:pt x="21" y="286"/>
                  </a:lnTo>
                  <a:lnTo>
                    <a:pt x="23" y="280"/>
                  </a:lnTo>
                  <a:lnTo>
                    <a:pt x="23" y="275"/>
                  </a:lnTo>
                  <a:lnTo>
                    <a:pt x="26" y="274"/>
                  </a:lnTo>
                  <a:lnTo>
                    <a:pt x="30" y="275"/>
                  </a:lnTo>
                  <a:lnTo>
                    <a:pt x="36" y="274"/>
                  </a:lnTo>
                  <a:lnTo>
                    <a:pt x="38" y="272"/>
                  </a:lnTo>
                  <a:lnTo>
                    <a:pt x="40" y="271"/>
                  </a:lnTo>
                  <a:lnTo>
                    <a:pt x="40" y="267"/>
                  </a:lnTo>
                  <a:lnTo>
                    <a:pt x="38" y="265"/>
                  </a:lnTo>
                  <a:lnTo>
                    <a:pt x="35" y="265"/>
                  </a:lnTo>
                  <a:lnTo>
                    <a:pt x="35" y="262"/>
                  </a:lnTo>
                  <a:lnTo>
                    <a:pt x="38" y="259"/>
                  </a:lnTo>
                  <a:lnTo>
                    <a:pt x="40" y="258"/>
                  </a:lnTo>
                  <a:lnTo>
                    <a:pt x="43" y="255"/>
                  </a:lnTo>
                  <a:lnTo>
                    <a:pt x="37" y="249"/>
                  </a:lnTo>
                  <a:lnTo>
                    <a:pt x="35" y="248"/>
                  </a:lnTo>
                  <a:lnTo>
                    <a:pt x="32" y="245"/>
                  </a:lnTo>
                  <a:lnTo>
                    <a:pt x="29" y="245"/>
                  </a:lnTo>
                  <a:lnTo>
                    <a:pt x="28" y="249"/>
                  </a:lnTo>
                  <a:lnTo>
                    <a:pt x="26" y="251"/>
                  </a:lnTo>
                  <a:lnTo>
                    <a:pt x="24" y="250"/>
                  </a:lnTo>
                  <a:lnTo>
                    <a:pt x="23" y="245"/>
                  </a:lnTo>
                  <a:lnTo>
                    <a:pt x="24" y="241"/>
                  </a:lnTo>
                  <a:lnTo>
                    <a:pt x="25" y="238"/>
                  </a:lnTo>
                  <a:lnTo>
                    <a:pt x="32" y="235"/>
                  </a:lnTo>
                  <a:lnTo>
                    <a:pt x="37" y="235"/>
                  </a:lnTo>
                  <a:lnTo>
                    <a:pt x="39" y="230"/>
                  </a:lnTo>
                  <a:lnTo>
                    <a:pt x="38" y="225"/>
                  </a:lnTo>
                  <a:lnTo>
                    <a:pt x="36" y="220"/>
                  </a:lnTo>
                  <a:lnTo>
                    <a:pt x="37" y="214"/>
                  </a:lnTo>
                  <a:lnTo>
                    <a:pt x="39" y="212"/>
                  </a:lnTo>
                  <a:lnTo>
                    <a:pt x="44" y="212"/>
                  </a:lnTo>
                  <a:lnTo>
                    <a:pt x="47" y="213"/>
                  </a:lnTo>
                  <a:lnTo>
                    <a:pt x="55" y="214"/>
                  </a:lnTo>
                  <a:lnTo>
                    <a:pt x="60" y="217"/>
                  </a:lnTo>
                  <a:lnTo>
                    <a:pt x="63" y="220"/>
                  </a:lnTo>
                  <a:lnTo>
                    <a:pt x="70" y="219"/>
                  </a:lnTo>
                  <a:lnTo>
                    <a:pt x="74" y="220"/>
                  </a:lnTo>
                  <a:lnTo>
                    <a:pt x="77" y="218"/>
                  </a:lnTo>
                  <a:lnTo>
                    <a:pt x="78" y="213"/>
                  </a:lnTo>
                  <a:lnTo>
                    <a:pt x="77" y="207"/>
                  </a:lnTo>
                  <a:lnTo>
                    <a:pt x="72" y="206"/>
                  </a:lnTo>
                  <a:lnTo>
                    <a:pt x="69" y="201"/>
                  </a:lnTo>
                  <a:lnTo>
                    <a:pt x="66" y="200"/>
                  </a:lnTo>
                  <a:lnTo>
                    <a:pt x="63" y="200"/>
                  </a:lnTo>
                  <a:lnTo>
                    <a:pt x="60" y="198"/>
                  </a:lnTo>
                  <a:lnTo>
                    <a:pt x="59" y="195"/>
                  </a:lnTo>
                  <a:lnTo>
                    <a:pt x="62" y="188"/>
                  </a:lnTo>
                  <a:lnTo>
                    <a:pt x="65" y="185"/>
                  </a:lnTo>
                  <a:lnTo>
                    <a:pt x="65" y="180"/>
                  </a:lnTo>
                  <a:lnTo>
                    <a:pt x="62" y="175"/>
                  </a:lnTo>
                  <a:lnTo>
                    <a:pt x="60" y="174"/>
                  </a:lnTo>
                  <a:lnTo>
                    <a:pt x="56" y="171"/>
                  </a:lnTo>
                  <a:lnTo>
                    <a:pt x="55" y="169"/>
                  </a:lnTo>
                  <a:lnTo>
                    <a:pt x="58" y="167"/>
                  </a:lnTo>
                  <a:lnTo>
                    <a:pt x="60" y="165"/>
                  </a:lnTo>
                  <a:lnTo>
                    <a:pt x="65" y="166"/>
                  </a:lnTo>
                  <a:lnTo>
                    <a:pt x="67" y="169"/>
                  </a:lnTo>
                  <a:lnTo>
                    <a:pt x="68" y="171"/>
                  </a:lnTo>
                  <a:lnTo>
                    <a:pt x="70" y="173"/>
                  </a:lnTo>
                  <a:lnTo>
                    <a:pt x="72" y="176"/>
                  </a:lnTo>
                  <a:lnTo>
                    <a:pt x="75" y="178"/>
                  </a:lnTo>
                  <a:lnTo>
                    <a:pt x="76" y="176"/>
                  </a:lnTo>
                  <a:lnTo>
                    <a:pt x="76" y="167"/>
                  </a:lnTo>
                  <a:lnTo>
                    <a:pt x="77" y="163"/>
                  </a:lnTo>
                  <a:lnTo>
                    <a:pt x="76" y="158"/>
                  </a:lnTo>
                  <a:lnTo>
                    <a:pt x="75" y="153"/>
                  </a:lnTo>
                  <a:lnTo>
                    <a:pt x="70" y="149"/>
                  </a:lnTo>
                  <a:lnTo>
                    <a:pt x="62" y="145"/>
                  </a:lnTo>
                  <a:lnTo>
                    <a:pt x="58" y="143"/>
                  </a:lnTo>
                  <a:lnTo>
                    <a:pt x="52" y="140"/>
                  </a:lnTo>
                  <a:lnTo>
                    <a:pt x="48" y="138"/>
                  </a:lnTo>
                  <a:lnTo>
                    <a:pt x="47" y="132"/>
                  </a:lnTo>
                  <a:lnTo>
                    <a:pt x="44" y="125"/>
                  </a:lnTo>
                  <a:lnTo>
                    <a:pt x="38" y="122"/>
                  </a:lnTo>
                  <a:lnTo>
                    <a:pt x="32" y="121"/>
                  </a:lnTo>
                  <a:lnTo>
                    <a:pt x="25" y="119"/>
                  </a:lnTo>
                  <a:lnTo>
                    <a:pt x="22" y="117"/>
                  </a:lnTo>
                  <a:lnTo>
                    <a:pt x="18" y="113"/>
                  </a:lnTo>
                  <a:lnTo>
                    <a:pt x="21" y="107"/>
                  </a:lnTo>
                  <a:lnTo>
                    <a:pt x="18" y="99"/>
                  </a:lnTo>
                  <a:lnTo>
                    <a:pt x="18" y="94"/>
                  </a:lnTo>
                  <a:lnTo>
                    <a:pt x="16" y="89"/>
                  </a:lnTo>
                  <a:lnTo>
                    <a:pt x="19" y="89"/>
                  </a:lnTo>
                  <a:lnTo>
                    <a:pt x="23" y="87"/>
                  </a:lnTo>
                  <a:lnTo>
                    <a:pt x="29" y="85"/>
                  </a:lnTo>
                  <a:lnTo>
                    <a:pt x="31" y="80"/>
                  </a:lnTo>
                  <a:lnTo>
                    <a:pt x="33" y="77"/>
                  </a:lnTo>
                  <a:lnTo>
                    <a:pt x="39" y="73"/>
                  </a:lnTo>
                  <a:lnTo>
                    <a:pt x="43" y="73"/>
                  </a:lnTo>
                  <a:lnTo>
                    <a:pt x="45" y="76"/>
                  </a:lnTo>
                  <a:lnTo>
                    <a:pt x="50" y="74"/>
                  </a:lnTo>
                  <a:lnTo>
                    <a:pt x="51" y="71"/>
                  </a:lnTo>
                  <a:lnTo>
                    <a:pt x="54" y="69"/>
                  </a:lnTo>
                  <a:lnTo>
                    <a:pt x="58" y="67"/>
                  </a:lnTo>
                  <a:lnTo>
                    <a:pt x="63" y="67"/>
                  </a:lnTo>
                  <a:lnTo>
                    <a:pt x="69" y="64"/>
                  </a:lnTo>
                  <a:lnTo>
                    <a:pt x="69" y="61"/>
                  </a:lnTo>
                  <a:lnTo>
                    <a:pt x="69" y="55"/>
                  </a:lnTo>
                  <a:lnTo>
                    <a:pt x="73" y="52"/>
                  </a:lnTo>
                  <a:lnTo>
                    <a:pt x="77" y="55"/>
                  </a:lnTo>
                  <a:lnTo>
                    <a:pt x="80" y="57"/>
                  </a:lnTo>
                  <a:lnTo>
                    <a:pt x="87" y="52"/>
                  </a:lnTo>
                  <a:lnTo>
                    <a:pt x="93" y="47"/>
                  </a:lnTo>
                  <a:lnTo>
                    <a:pt x="102" y="42"/>
                  </a:lnTo>
                  <a:lnTo>
                    <a:pt x="109" y="36"/>
                  </a:lnTo>
                  <a:lnTo>
                    <a:pt x="111" y="28"/>
                  </a:lnTo>
                  <a:lnTo>
                    <a:pt x="112" y="21"/>
                  </a:lnTo>
                  <a:lnTo>
                    <a:pt x="114" y="18"/>
                  </a:lnTo>
                  <a:lnTo>
                    <a:pt x="120" y="17"/>
                  </a:lnTo>
                  <a:lnTo>
                    <a:pt x="127" y="20"/>
                  </a:lnTo>
                  <a:lnTo>
                    <a:pt x="130" y="24"/>
                  </a:lnTo>
                  <a:lnTo>
                    <a:pt x="135" y="25"/>
                  </a:lnTo>
                  <a:lnTo>
                    <a:pt x="137" y="28"/>
                  </a:lnTo>
                  <a:lnTo>
                    <a:pt x="143" y="32"/>
                  </a:lnTo>
                  <a:lnTo>
                    <a:pt x="147" y="29"/>
                  </a:lnTo>
                  <a:lnTo>
                    <a:pt x="150" y="30"/>
                  </a:lnTo>
                  <a:lnTo>
                    <a:pt x="155" y="27"/>
                  </a:lnTo>
                  <a:lnTo>
                    <a:pt x="158" y="26"/>
                  </a:lnTo>
                  <a:lnTo>
                    <a:pt x="163" y="27"/>
                  </a:lnTo>
                  <a:lnTo>
                    <a:pt x="165" y="30"/>
                  </a:lnTo>
                  <a:lnTo>
                    <a:pt x="169" y="32"/>
                  </a:lnTo>
                  <a:lnTo>
                    <a:pt x="172" y="27"/>
                  </a:lnTo>
                  <a:lnTo>
                    <a:pt x="173" y="24"/>
                  </a:lnTo>
                  <a:lnTo>
                    <a:pt x="169" y="22"/>
                  </a:lnTo>
                  <a:lnTo>
                    <a:pt x="165" y="20"/>
                  </a:lnTo>
                  <a:lnTo>
                    <a:pt x="164" y="15"/>
                  </a:lnTo>
                  <a:lnTo>
                    <a:pt x="166" y="11"/>
                  </a:lnTo>
                  <a:lnTo>
                    <a:pt x="170" y="9"/>
                  </a:lnTo>
                  <a:lnTo>
                    <a:pt x="174" y="7"/>
                  </a:lnTo>
                  <a:lnTo>
                    <a:pt x="176" y="4"/>
                  </a:lnTo>
                  <a:lnTo>
                    <a:pt x="176" y="0"/>
                  </a:lnTo>
                  <a:lnTo>
                    <a:pt x="179" y="0"/>
                  </a:lnTo>
                  <a:lnTo>
                    <a:pt x="184" y="2"/>
                  </a:lnTo>
                  <a:lnTo>
                    <a:pt x="191" y="0"/>
                  </a:lnTo>
                  <a:lnTo>
                    <a:pt x="201" y="2"/>
                  </a:lnTo>
                  <a:lnTo>
                    <a:pt x="202" y="4"/>
                  </a:lnTo>
                  <a:lnTo>
                    <a:pt x="204" y="6"/>
                  </a:lnTo>
                  <a:lnTo>
                    <a:pt x="209" y="9"/>
                  </a:lnTo>
                  <a:lnTo>
                    <a:pt x="215" y="7"/>
                  </a:lnTo>
                  <a:lnTo>
                    <a:pt x="223" y="11"/>
                  </a:lnTo>
                  <a:lnTo>
                    <a:pt x="226" y="14"/>
                  </a:lnTo>
                  <a:lnTo>
                    <a:pt x="228" y="19"/>
                  </a:lnTo>
                  <a:lnTo>
                    <a:pt x="223" y="20"/>
                  </a:lnTo>
                  <a:lnTo>
                    <a:pt x="220" y="19"/>
                  </a:lnTo>
                  <a:lnTo>
                    <a:pt x="216" y="19"/>
                  </a:lnTo>
                  <a:lnTo>
                    <a:pt x="215" y="21"/>
                  </a:lnTo>
                  <a:lnTo>
                    <a:pt x="217" y="26"/>
                  </a:lnTo>
                  <a:lnTo>
                    <a:pt x="218" y="32"/>
                  </a:lnTo>
                  <a:lnTo>
                    <a:pt x="223" y="34"/>
                  </a:lnTo>
                  <a:lnTo>
                    <a:pt x="228" y="36"/>
                  </a:lnTo>
                  <a:lnTo>
                    <a:pt x="229" y="41"/>
                  </a:lnTo>
                  <a:lnTo>
                    <a:pt x="228" y="47"/>
                  </a:lnTo>
                  <a:lnTo>
                    <a:pt x="229" y="51"/>
                  </a:lnTo>
                  <a:lnTo>
                    <a:pt x="232" y="56"/>
                  </a:lnTo>
                  <a:lnTo>
                    <a:pt x="232" y="63"/>
                  </a:lnTo>
                  <a:lnTo>
                    <a:pt x="233" y="70"/>
                  </a:lnTo>
                  <a:lnTo>
                    <a:pt x="236" y="73"/>
                  </a:lnTo>
                  <a:lnTo>
                    <a:pt x="243" y="76"/>
                  </a:lnTo>
                  <a:lnTo>
                    <a:pt x="251" y="76"/>
                  </a:lnTo>
                  <a:lnTo>
                    <a:pt x="254" y="73"/>
                  </a:lnTo>
                  <a:lnTo>
                    <a:pt x="260" y="74"/>
                  </a:lnTo>
                  <a:lnTo>
                    <a:pt x="266" y="79"/>
                  </a:lnTo>
                  <a:lnTo>
                    <a:pt x="270" y="81"/>
                  </a:lnTo>
                  <a:lnTo>
                    <a:pt x="275" y="80"/>
                  </a:lnTo>
                  <a:lnTo>
                    <a:pt x="280" y="78"/>
                  </a:lnTo>
                  <a:lnTo>
                    <a:pt x="289" y="79"/>
                  </a:lnTo>
                  <a:lnTo>
                    <a:pt x="297" y="78"/>
                  </a:lnTo>
                  <a:lnTo>
                    <a:pt x="304" y="78"/>
                  </a:lnTo>
                  <a:lnTo>
                    <a:pt x="307" y="85"/>
                  </a:lnTo>
                  <a:lnTo>
                    <a:pt x="311" y="87"/>
                  </a:lnTo>
                  <a:lnTo>
                    <a:pt x="315" y="87"/>
                  </a:lnTo>
                  <a:lnTo>
                    <a:pt x="320" y="86"/>
                  </a:lnTo>
                  <a:lnTo>
                    <a:pt x="324" y="88"/>
                  </a:lnTo>
                  <a:lnTo>
                    <a:pt x="326" y="93"/>
                  </a:lnTo>
                  <a:lnTo>
                    <a:pt x="326" y="99"/>
                  </a:lnTo>
                  <a:lnTo>
                    <a:pt x="328" y="107"/>
                  </a:lnTo>
                  <a:lnTo>
                    <a:pt x="333" y="111"/>
                  </a:lnTo>
                  <a:lnTo>
                    <a:pt x="336" y="115"/>
                  </a:lnTo>
                  <a:lnTo>
                    <a:pt x="334" y="119"/>
                  </a:lnTo>
                  <a:lnTo>
                    <a:pt x="330" y="121"/>
                  </a:lnTo>
                  <a:lnTo>
                    <a:pt x="330" y="125"/>
                  </a:lnTo>
                  <a:lnTo>
                    <a:pt x="328" y="129"/>
                  </a:lnTo>
                  <a:lnTo>
                    <a:pt x="327" y="133"/>
                  </a:lnTo>
                  <a:lnTo>
                    <a:pt x="322" y="136"/>
                  </a:lnTo>
                  <a:lnTo>
                    <a:pt x="321" y="139"/>
                  </a:lnTo>
                  <a:lnTo>
                    <a:pt x="317" y="140"/>
                  </a:lnTo>
                  <a:lnTo>
                    <a:pt x="314" y="145"/>
                  </a:lnTo>
                  <a:lnTo>
                    <a:pt x="318" y="146"/>
                  </a:lnTo>
                  <a:lnTo>
                    <a:pt x="320" y="149"/>
                  </a:lnTo>
                  <a:lnTo>
                    <a:pt x="326" y="152"/>
                  </a:lnTo>
                  <a:lnTo>
                    <a:pt x="329" y="151"/>
                  </a:lnTo>
                  <a:lnTo>
                    <a:pt x="334" y="151"/>
                  </a:lnTo>
                  <a:lnTo>
                    <a:pt x="336" y="153"/>
                  </a:lnTo>
                  <a:lnTo>
                    <a:pt x="340" y="155"/>
                  </a:lnTo>
                  <a:lnTo>
                    <a:pt x="341" y="158"/>
                  </a:lnTo>
                  <a:lnTo>
                    <a:pt x="343" y="162"/>
                  </a:lnTo>
                  <a:lnTo>
                    <a:pt x="343" y="166"/>
                  </a:lnTo>
                  <a:lnTo>
                    <a:pt x="339" y="167"/>
                  </a:lnTo>
                  <a:lnTo>
                    <a:pt x="336" y="169"/>
                  </a:lnTo>
                  <a:lnTo>
                    <a:pt x="337" y="174"/>
                  </a:lnTo>
                  <a:lnTo>
                    <a:pt x="341" y="175"/>
                  </a:lnTo>
                  <a:lnTo>
                    <a:pt x="343" y="181"/>
                  </a:lnTo>
                  <a:lnTo>
                    <a:pt x="348" y="183"/>
                  </a:lnTo>
                  <a:lnTo>
                    <a:pt x="355" y="183"/>
                  </a:lnTo>
                  <a:lnTo>
                    <a:pt x="359" y="182"/>
                  </a:lnTo>
                  <a:lnTo>
                    <a:pt x="361" y="180"/>
                  </a:lnTo>
                  <a:lnTo>
                    <a:pt x="365" y="177"/>
                  </a:lnTo>
                  <a:lnTo>
                    <a:pt x="369" y="178"/>
                  </a:lnTo>
                  <a:lnTo>
                    <a:pt x="371" y="182"/>
                  </a:lnTo>
                  <a:lnTo>
                    <a:pt x="376" y="182"/>
                  </a:lnTo>
                  <a:lnTo>
                    <a:pt x="378" y="180"/>
                  </a:lnTo>
                  <a:lnTo>
                    <a:pt x="384" y="178"/>
                  </a:lnTo>
                  <a:lnTo>
                    <a:pt x="387" y="182"/>
                  </a:lnTo>
                  <a:lnTo>
                    <a:pt x="391" y="186"/>
                  </a:lnTo>
                  <a:lnTo>
                    <a:pt x="391" y="190"/>
                  </a:lnTo>
                  <a:lnTo>
                    <a:pt x="391" y="195"/>
                  </a:lnTo>
                  <a:lnTo>
                    <a:pt x="396" y="197"/>
                  </a:lnTo>
                  <a:lnTo>
                    <a:pt x="399" y="199"/>
                  </a:lnTo>
                  <a:lnTo>
                    <a:pt x="404" y="199"/>
                  </a:lnTo>
                  <a:lnTo>
                    <a:pt x="409" y="200"/>
                  </a:lnTo>
                  <a:lnTo>
                    <a:pt x="417" y="199"/>
                  </a:lnTo>
                  <a:lnTo>
                    <a:pt x="421" y="198"/>
                  </a:lnTo>
                  <a:lnTo>
                    <a:pt x="428" y="197"/>
                  </a:lnTo>
                  <a:lnTo>
                    <a:pt x="433" y="198"/>
                  </a:lnTo>
                  <a:lnTo>
                    <a:pt x="437" y="201"/>
                  </a:lnTo>
                  <a:lnTo>
                    <a:pt x="441" y="204"/>
                  </a:lnTo>
                  <a:lnTo>
                    <a:pt x="446" y="210"/>
                  </a:lnTo>
                  <a:lnTo>
                    <a:pt x="448" y="213"/>
                  </a:lnTo>
                  <a:lnTo>
                    <a:pt x="452" y="217"/>
                  </a:lnTo>
                  <a:lnTo>
                    <a:pt x="453" y="221"/>
                  </a:lnTo>
                  <a:lnTo>
                    <a:pt x="458" y="225"/>
                  </a:lnTo>
                  <a:lnTo>
                    <a:pt x="463" y="223"/>
                  </a:lnTo>
                  <a:lnTo>
                    <a:pt x="473" y="225"/>
                  </a:lnTo>
                  <a:lnTo>
                    <a:pt x="478" y="225"/>
                  </a:lnTo>
                  <a:lnTo>
                    <a:pt x="482" y="227"/>
                  </a:lnTo>
                  <a:lnTo>
                    <a:pt x="488" y="226"/>
                  </a:lnTo>
                  <a:lnTo>
                    <a:pt x="490" y="225"/>
                  </a:lnTo>
                  <a:lnTo>
                    <a:pt x="495" y="223"/>
                  </a:lnTo>
                  <a:lnTo>
                    <a:pt x="498" y="227"/>
                  </a:lnTo>
                  <a:lnTo>
                    <a:pt x="497" y="230"/>
                  </a:lnTo>
                  <a:lnTo>
                    <a:pt x="500" y="233"/>
                  </a:lnTo>
                  <a:lnTo>
                    <a:pt x="505" y="232"/>
                  </a:lnTo>
                  <a:lnTo>
                    <a:pt x="507" y="227"/>
                  </a:lnTo>
                  <a:lnTo>
                    <a:pt x="510" y="222"/>
                  </a:lnTo>
                  <a:lnTo>
                    <a:pt x="511" y="219"/>
                  </a:lnTo>
                  <a:lnTo>
                    <a:pt x="512" y="214"/>
                  </a:lnTo>
                  <a:lnTo>
                    <a:pt x="514" y="212"/>
                  </a:lnTo>
                  <a:lnTo>
                    <a:pt x="515" y="205"/>
                  </a:lnTo>
                  <a:lnTo>
                    <a:pt x="514" y="203"/>
                  </a:lnTo>
                  <a:lnTo>
                    <a:pt x="510" y="201"/>
                  </a:lnTo>
                  <a:lnTo>
                    <a:pt x="507" y="199"/>
                  </a:lnTo>
                  <a:lnTo>
                    <a:pt x="506" y="196"/>
                  </a:lnTo>
                  <a:lnTo>
                    <a:pt x="509" y="193"/>
                  </a:lnTo>
                  <a:lnTo>
                    <a:pt x="509" y="189"/>
                  </a:lnTo>
                  <a:lnTo>
                    <a:pt x="512" y="186"/>
                  </a:lnTo>
                  <a:lnTo>
                    <a:pt x="513" y="183"/>
                  </a:lnTo>
                  <a:lnTo>
                    <a:pt x="518" y="183"/>
                  </a:lnTo>
                  <a:lnTo>
                    <a:pt x="519" y="181"/>
                  </a:lnTo>
                  <a:lnTo>
                    <a:pt x="522" y="176"/>
                  </a:lnTo>
                  <a:lnTo>
                    <a:pt x="526" y="176"/>
                  </a:lnTo>
                  <a:lnTo>
                    <a:pt x="529" y="180"/>
                  </a:lnTo>
                  <a:lnTo>
                    <a:pt x="529" y="184"/>
                  </a:lnTo>
                  <a:lnTo>
                    <a:pt x="532" y="188"/>
                  </a:lnTo>
                  <a:lnTo>
                    <a:pt x="539" y="188"/>
                  </a:lnTo>
                  <a:lnTo>
                    <a:pt x="546" y="188"/>
                  </a:lnTo>
                  <a:lnTo>
                    <a:pt x="555" y="189"/>
                  </a:lnTo>
                  <a:lnTo>
                    <a:pt x="562" y="190"/>
                  </a:lnTo>
                  <a:lnTo>
                    <a:pt x="564" y="195"/>
                  </a:lnTo>
                  <a:lnTo>
                    <a:pt x="561" y="197"/>
                  </a:lnTo>
                  <a:lnTo>
                    <a:pt x="561" y="201"/>
                  </a:lnTo>
                  <a:lnTo>
                    <a:pt x="564" y="203"/>
                  </a:lnTo>
                  <a:lnTo>
                    <a:pt x="566" y="205"/>
                  </a:lnTo>
                  <a:lnTo>
                    <a:pt x="565" y="210"/>
                  </a:lnTo>
                  <a:lnTo>
                    <a:pt x="568" y="213"/>
                  </a:lnTo>
                  <a:lnTo>
                    <a:pt x="573" y="215"/>
                  </a:lnTo>
                  <a:lnTo>
                    <a:pt x="577" y="219"/>
                  </a:lnTo>
                  <a:lnTo>
                    <a:pt x="579" y="219"/>
                  </a:lnTo>
                  <a:lnTo>
                    <a:pt x="581" y="217"/>
                  </a:lnTo>
                  <a:lnTo>
                    <a:pt x="583" y="215"/>
                  </a:lnTo>
                  <a:lnTo>
                    <a:pt x="586" y="218"/>
                  </a:lnTo>
                  <a:lnTo>
                    <a:pt x="589" y="222"/>
                  </a:lnTo>
                  <a:lnTo>
                    <a:pt x="589" y="229"/>
                  </a:lnTo>
                  <a:lnTo>
                    <a:pt x="591" y="233"/>
                  </a:lnTo>
                  <a:lnTo>
                    <a:pt x="594" y="236"/>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1679576" y="3108326"/>
              <a:ext cx="1700213" cy="1758950"/>
            </a:xfrm>
            <a:custGeom>
              <a:avLst/>
              <a:gdLst/>
              <a:ahLst/>
              <a:cxnLst>
                <a:cxn ang="0">
                  <a:pos x="254" y="26"/>
                </a:cxn>
                <a:cxn ang="0">
                  <a:pos x="278" y="54"/>
                </a:cxn>
                <a:cxn ang="0">
                  <a:pos x="302" y="95"/>
                </a:cxn>
                <a:cxn ang="0">
                  <a:pos x="345" y="94"/>
                </a:cxn>
                <a:cxn ang="0">
                  <a:pos x="331" y="57"/>
                </a:cxn>
                <a:cxn ang="0">
                  <a:pos x="406" y="65"/>
                </a:cxn>
                <a:cxn ang="0">
                  <a:pos x="425" y="26"/>
                </a:cxn>
                <a:cxn ang="0">
                  <a:pos x="465" y="41"/>
                </a:cxn>
                <a:cxn ang="0">
                  <a:pos x="522" y="42"/>
                </a:cxn>
                <a:cxn ang="0">
                  <a:pos x="565" y="62"/>
                </a:cxn>
                <a:cxn ang="0">
                  <a:pos x="601" y="126"/>
                </a:cxn>
                <a:cxn ang="0">
                  <a:pos x="660" y="182"/>
                </a:cxn>
                <a:cxn ang="0">
                  <a:pos x="649" y="243"/>
                </a:cxn>
                <a:cxn ang="0">
                  <a:pos x="704" y="330"/>
                </a:cxn>
                <a:cxn ang="0">
                  <a:pos x="783" y="384"/>
                </a:cxn>
                <a:cxn ang="0">
                  <a:pos x="860" y="460"/>
                </a:cxn>
                <a:cxn ang="0">
                  <a:pos x="924" y="532"/>
                </a:cxn>
                <a:cxn ang="0">
                  <a:pos x="859" y="576"/>
                </a:cxn>
                <a:cxn ang="0">
                  <a:pos x="788" y="660"/>
                </a:cxn>
                <a:cxn ang="0">
                  <a:pos x="741" y="739"/>
                </a:cxn>
                <a:cxn ang="0">
                  <a:pos x="771" y="826"/>
                </a:cxn>
                <a:cxn ang="0">
                  <a:pos x="763" y="891"/>
                </a:cxn>
                <a:cxn ang="0">
                  <a:pos x="729" y="837"/>
                </a:cxn>
                <a:cxn ang="0">
                  <a:pos x="657" y="836"/>
                </a:cxn>
                <a:cxn ang="0">
                  <a:pos x="618" y="850"/>
                </a:cxn>
                <a:cxn ang="0">
                  <a:pos x="512" y="868"/>
                </a:cxn>
                <a:cxn ang="0">
                  <a:pos x="453" y="910"/>
                </a:cxn>
                <a:cxn ang="0">
                  <a:pos x="381" y="925"/>
                </a:cxn>
                <a:cxn ang="0">
                  <a:pos x="338" y="888"/>
                </a:cxn>
                <a:cxn ang="0">
                  <a:pos x="272" y="880"/>
                </a:cxn>
                <a:cxn ang="0">
                  <a:pos x="215" y="958"/>
                </a:cxn>
                <a:cxn ang="0">
                  <a:pos x="200" y="913"/>
                </a:cxn>
                <a:cxn ang="0">
                  <a:pos x="150" y="869"/>
                </a:cxn>
                <a:cxn ang="0">
                  <a:pos x="122" y="861"/>
                </a:cxn>
                <a:cxn ang="0">
                  <a:pos x="205" y="843"/>
                </a:cxn>
                <a:cxn ang="0">
                  <a:pos x="206" y="768"/>
                </a:cxn>
                <a:cxn ang="0">
                  <a:pos x="202" y="677"/>
                </a:cxn>
                <a:cxn ang="0">
                  <a:pos x="220" y="614"/>
                </a:cxn>
                <a:cxn ang="0">
                  <a:pos x="238" y="551"/>
                </a:cxn>
                <a:cxn ang="0">
                  <a:pos x="269" y="554"/>
                </a:cxn>
                <a:cxn ang="0">
                  <a:pos x="275" y="517"/>
                </a:cxn>
                <a:cxn ang="0">
                  <a:pos x="266" y="460"/>
                </a:cxn>
                <a:cxn ang="0">
                  <a:pos x="225" y="407"/>
                </a:cxn>
                <a:cxn ang="0">
                  <a:pos x="213" y="352"/>
                </a:cxn>
                <a:cxn ang="0">
                  <a:pos x="211" y="307"/>
                </a:cxn>
                <a:cxn ang="0">
                  <a:pos x="174" y="309"/>
                </a:cxn>
                <a:cxn ang="0">
                  <a:pos x="160" y="283"/>
                </a:cxn>
                <a:cxn ang="0">
                  <a:pos x="144" y="256"/>
                </a:cxn>
                <a:cxn ang="0">
                  <a:pos x="125" y="227"/>
                </a:cxn>
                <a:cxn ang="0">
                  <a:pos x="94" y="226"/>
                </a:cxn>
                <a:cxn ang="0">
                  <a:pos x="67" y="242"/>
                </a:cxn>
                <a:cxn ang="0">
                  <a:pos x="80" y="258"/>
                </a:cxn>
                <a:cxn ang="0">
                  <a:pos x="47" y="282"/>
                </a:cxn>
                <a:cxn ang="0">
                  <a:pos x="20" y="265"/>
                </a:cxn>
                <a:cxn ang="0">
                  <a:pos x="17" y="219"/>
                </a:cxn>
                <a:cxn ang="0">
                  <a:pos x="4" y="149"/>
                </a:cxn>
                <a:cxn ang="0">
                  <a:pos x="38" y="131"/>
                </a:cxn>
                <a:cxn ang="0">
                  <a:pos x="84" y="137"/>
                </a:cxn>
                <a:cxn ang="0">
                  <a:pos x="100" y="93"/>
                </a:cxn>
                <a:cxn ang="0">
                  <a:pos x="126" y="92"/>
                </a:cxn>
                <a:cxn ang="0">
                  <a:pos x="161" y="46"/>
                </a:cxn>
              </a:cxnLst>
              <a:rect l="0" t="0" r="r" b="b"/>
              <a:pathLst>
                <a:path w="927" h="959">
                  <a:moveTo>
                    <a:pt x="203" y="8"/>
                  </a:moveTo>
                  <a:cubicBezTo>
                    <a:pt x="208" y="4"/>
                    <a:pt x="208" y="4"/>
                    <a:pt x="208" y="4"/>
                  </a:cubicBezTo>
                  <a:cubicBezTo>
                    <a:pt x="213" y="0"/>
                    <a:pt x="213" y="0"/>
                    <a:pt x="213" y="0"/>
                  </a:cubicBezTo>
                  <a:cubicBezTo>
                    <a:pt x="216" y="1"/>
                    <a:pt x="216" y="1"/>
                    <a:pt x="216" y="1"/>
                  </a:cubicBezTo>
                  <a:cubicBezTo>
                    <a:pt x="217" y="4"/>
                    <a:pt x="217" y="4"/>
                    <a:pt x="217" y="4"/>
                  </a:cubicBezTo>
                  <a:cubicBezTo>
                    <a:pt x="220" y="4"/>
                    <a:pt x="220" y="4"/>
                    <a:pt x="220" y="4"/>
                  </a:cubicBezTo>
                  <a:cubicBezTo>
                    <a:pt x="223" y="2"/>
                    <a:pt x="223" y="2"/>
                    <a:pt x="223" y="2"/>
                  </a:cubicBezTo>
                  <a:cubicBezTo>
                    <a:pt x="227" y="2"/>
                    <a:pt x="227" y="2"/>
                    <a:pt x="227" y="2"/>
                  </a:cubicBezTo>
                  <a:cubicBezTo>
                    <a:pt x="230" y="4"/>
                    <a:pt x="230" y="4"/>
                    <a:pt x="230" y="4"/>
                  </a:cubicBezTo>
                  <a:cubicBezTo>
                    <a:pt x="234" y="7"/>
                    <a:pt x="234" y="7"/>
                    <a:pt x="234" y="7"/>
                  </a:cubicBezTo>
                  <a:cubicBezTo>
                    <a:pt x="236" y="11"/>
                    <a:pt x="236" y="11"/>
                    <a:pt x="236" y="11"/>
                  </a:cubicBezTo>
                  <a:cubicBezTo>
                    <a:pt x="239" y="17"/>
                    <a:pt x="239" y="17"/>
                    <a:pt x="239" y="17"/>
                  </a:cubicBezTo>
                  <a:cubicBezTo>
                    <a:pt x="244" y="20"/>
                    <a:pt x="244" y="20"/>
                    <a:pt x="244" y="20"/>
                  </a:cubicBezTo>
                  <a:cubicBezTo>
                    <a:pt x="249" y="21"/>
                    <a:pt x="249" y="21"/>
                    <a:pt x="249" y="21"/>
                  </a:cubicBezTo>
                  <a:cubicBezTo>
                    <a:pt x="252" y="22"/>
                    <a:pt x="252" y="22"/>
                    <a:pt x="252" y="22"/>
                  </a:cubicBezTo>
                  <a:cubicBezTo>
                    <a:pt x="254" y="26"/>
                    <a:pt x="254" y="26"/>
                    <a:pt x="254" y="26"/>
                  </a:cubicBezTo>
                  <a:cubicBezTo>
                    <a:pt x="254" y="30"/>
                    <a:pt x="254" y="30"/>
                    <a:pt x="254" y="30"/>
                  </a:cubicBezTo>
                  <a:cubicBezTo>
                    <a:pt x="255" y="34"/>
                    <a:pt x="255" y="34"/>
                    <a:pt x="255" y="34"/>
                  </a:cubicBezTo>
                  <a:cubicBezTo>
                    <a:pt x="259" y="37"/>
                    <a:pt x="259" y="37"/>
                    <a:pt x="259" y="37"/>
                  </a:cubicBezTo>
                  <a:cubicBezTo>
                    <a:pt x="262" y="36"/>
                    <a:pt x="262" y="36"/>
                    <a:pt x="262" y="36"/>
                  </a:cubicBezTo>
                  <a:cubicBezTo>
                    <a:pt x="266" y="37"/>
                    <a:pt x="266" y="37"/>
                    <a:pt x="266" y="37"/>
                  </a:cubicBezTo>
                  <a:cubicBezTo>
                    <a:pt x="267" y="39"/>
                    <a:pt x="267" y="39"/>
                    <a:pt x="267" y="39"/>
                  </a:cubicBezTo>
                  <a:cubicBezTo>
                    <a:pt x="266" y="41"/>
                    <a:pt x="266" y="41"/>
                    <a:pt x="266" y="41"/>
                  </a:cubicBezTo>
                  <a:cubicBezTo>
                    <a:pt x="264" y="43"/>
                    <a:pt x="264" y="43"/>
                    <a:pt x="264" y="43"/>
                  </a:cubicBezTo>
                  <a:cubicBezTo>
                    <a:pt x="263" y="45"/>
                    <a:pt x="263" y="45"/>
                    <a:pt x="263" y="45"/>
                  </a:cubicBezTo>
                  <a:cubicBezTo>
                    <a:pt x="267" y="48"/>
                    <a:pt x="267" y="48"/>
                    <a:pt x="267" y="48"/>
                  </a:cubicBezTo>
                  <a:cubicBezTo>
                    <a:pt x="271" y="50"/>
                    <a:pt x="271" y="50"/>
                    <a:pt x="271" y="50"/>
                  </a:cubicBezTo>
                  <a:cubicBezTo>
                    <a:pt x="273" y="47"/>
                    <a:pt x="273" y="47"/>
                    <a:pt x="273" y="47"/>
                  </a:cubicBezTo>
                  <a:cubicBezTo>
                    <a:pt x="275" y="46"/>
                    <a:pt x="275" y="46"/>
                    <a:pt x="275" y="46"/>
                  </a:cubicBezTo>
                  <a:cubicBezTo>
                    <a:pt x="277" y="47"/>
                    <a:pt x="277" y="47"/>
                    <a:pt x="277" y="47"/>
                  </a:cubicBezTo>
                  <a:cubicBezTo>
                    <a:pt x="276" y="51"/>
                    <a:pt x="276" y="51"/>
                    <a:pt x="276" y="51"/>
                  </a:cubicBezTo>
                  <a:cubicBezTo>
                    <a:pt x="278" y="54"/>
                    <a:pt x="278" y="54"/>
                    <a:pt x="278" y="54"/>
                  </a:cubicBezTo>
                  <a:cubicBezTo>
                    <a:pt x="282" y="56"/>
                    <a:pt x="282" y="56"/>
                    <a:pt x="282" y="56"/>
                  </a:cubicBezTo>
                  <a:cubicBezTo>
                    <a:pt x="284" y="60"/>
                    <a:pt x="284" y="60"/>
                    <a:pt x="284" y="60"/>
                  </a:cubicBezTo>
                  <a:cubicBezTo>
                    <a:pt x="287" y="62"/>
                    <a:pt x="287" y="62"/>
                    <a:pt x="287" y="62"/>
                  </a:cubicBezTo>
                  <a:cubicBezTo>
                    <a:pt x="289" y="60"/>
                    <a:pt x="289" y="60"/>
                    <a:pt x="289" y="60"/>
                  </a:cubicBezTo>
                  <a:cubicBezTo>
                    <a:pt x="290" y="58"/>
                    <a:pt x="290" y="58"/>
                    <a:pt x="290" y="58"/>
                  </a:cubicBezTo>
                  <a:cubicBezTo>
                    <a:pt x="292" y="56"/>
                    <a:pt x="292" y="56"/>
                    <a:pt x="292" y="56"/>
                  </a:cubicBezTo>
                  <a:cubicBezTo>
                    <a:pt x="293" y="57"/>
                    <a:pt x="293" y="57"/>
                    <a:pt x="293" y="57"/>
                  </a:cubicBezTo>
                  <a:cubicBezTo>
                    <a:pt x="294" y="61"/>
                    <a:pt x="294" y="61"/>
                    <a:pt x="294" y="61"/>
                  </a:cubicBezTo>
                  <a:cubicBezTo>
                    <a:pt x="297" y="63"/>
                    <a:pt x="297" y="63"/>
                    <a:pt x="297" y="63"/>
                  </a:cubicBezTo>
                  <a:cubicBezTo>
                    <a:pt x="302" y="66"/>
                    <a:pt x="302" y="66"/>
                    <a:pt x="302" y="66"/>
                  </a:cubicBezTo>
                  <a:cubicBezTo>
                    <a:pt x="302" y="69"/>
                    <a:pt x="302" y="69"/>
                    <a:pt x="302" y="69"/>
                  </a:cubicBezTo>
                  <a:cubicBezTo>
                    <a:pt x="299" y="74"/>
                    <a:pt x="299" y="74"/>
                    <a:pt x="299" y="74"/>
                  </a:cubicBezTo>
                  <a:cubicBezTo>
                    <a:pt x="298" y="81"/>
                    <a:pt x="298" y="81"/>
                    <a:pt x="298" y="81"/>
                  </a:cubicBezTo>
                  <a:cubicBezTo>
                    <a:pt x="302" y="88"/>
                    <a:pt x="302" y="88"/>
                    <a:pt x="302" y="88"/>
                  </a:cubicBezTo>
                  <a:cubicBezTo>
                    <a:pt x="303" y="92"/>
                    <a:pt x="303" y="92"/>
                    <a:pt x="303" y="92"/>
                  </a:cubicBezTo>
                  <a:cubicBezTo>
                    <a:pt x="302" y="95"/>
                    <a:pt x="302" y="95"/>
                    <a:pt x="302" y="95"/>
                  </a:cubicBezTo>
                  <a:cubicBezTo>
                    <a:pt x="303" y="100"/>
                    <a:pt x="303" y="100"/>
                    <a:pt x="303" y="100"/>
                  </a:cubicBezTo>
                  <a:cubicBezTo>
                    <a:pt x="308" y="101"/>
                    <a:pt x="308" y="101"/>
                    <a:pt x="308" y="101"/>
                  </a:cubicBezTo>
                  <a:cubicBezTo>
                    <a:pt x="313" y="97"/>
                    <a:pt x="313" y="97"/>
                    <a:pt x="313" y="97"/>
                  </a:cubicBezTo>
                  <a:cubicBezTo>
                    <a:pt x="316" y="97"/>
                    <a:pt x="316" y="97"/>
                    <a:pt x="316" y="97"/>
                  </a:cubicBezTo>
                  <a:cubicBezTo>
                    <a:pt x="318" y="100"/>
                    <a:pt x="318" y="100"/>
                    <a:pt x="318" y="100"/>
                  </a:cubicBezTo>
                  <a:cubicBezTo>
                    <a:pt x="320" y="102"/>
                    <a:pt x="320" y="102"/>
                    <a:pt x="320" y="102"/>
                  </a:cubicBezTo>
                  <a:cubicBezTo>
                    <a:pt x="322" y="106"/>
                    <a:pt x="322" y="106"/>
                    <a:pt x="322" y="106"/>
                  </a:cubicBezTo>
                  <a:cubicBezTo>
                    <a:pt x="325" y="107"/>
                    <a:pt x="325" y="107"/>
                    <a:pt x="325" y="107"/>
                  </a:cubicBezTo>
                  <a:cubicBezTo>
                    <a:pt x="327" y="103"/>
                    <a:pt x="327" y="103"/>
                    <a:pt x="327" y="103"/>
                  </a:cubicBezTo>
                  <a:cubicBezTo>
                    <a:pt x="325" y="99"/>
                    <a:pt x="325" y="99"/>
                    <a:pt x="325" y="99"/>
                  </a:cubicBezTo>
                  <a:cubicBezTo>
                    <a:pt x="326" y="95"/>
                    <a:pt x="326" y="95"/>
                    <a:pt x="326" y="95"/>
                  </a:cubicBezTo>
                  <a:cubicBezTo>
                    <a:pt x="329" y="93"/>
                    <a:pt x="329" y="93"/>
                    <a:pt x="329" y="93"/>
                  </a:cubicBezTo>
                  <a:cubicBezTo>
                    <a:pt x="333" y="94"/>
                    <a:pt x="333" y="94"/>
                    <a:pt x="333" y="94"/>
                  </a:cubicBezTo>
                  <a:cubicBezTo>
                    <a:pt x="338" y="92"/>
                    <a:pt x="338" y="92"/>
                    <a:pt x="338" y="92"/>
                  </a:cubicBezTo>
                  <a:cubicBezTo>
                    <a:pt x="343" y="91"/>
                    <a:pt x="343" y="91"/>
                    <a:pt x="343" y="91"/>
                  </a:cubicBezTo>
                  <a:cubicBezTo>
                    <a:pt x="345" y="94"/>
                    <a:pt x="345" y="94"/>
                    <a:pt x="345" y="94"/>
                  </a:cubicBezTo>
                  <a:cubicBezTo>
                    <a:pt x="348" y="94"/>
                    <a:pt x="348" y="94"/>
                    <a:pt x="348" y="94"/>
                  </a:cubicBezTo>
                  <a:cubicBezTo>
                    <a:pt x="351" y="92"/>
                    <a:pt x="351" y="92"/>
                    <a:pt x="351" y="92"/>
                  </a:cubicBezTo>
                  <a:cubicBezTo>
                    <a:pt x="350" y="89"/>
                    <a:pt x="350" y="89"/>
                    <a:pt x="350" y="89"/>
                  </a:cubicBezTo>
                  <a:cubicBezTo>
                    <a:pt x="346" y="85"/>
                    <a:pt x="346" y="85"/>
                    <a:pt x="346" y="85"/>
                  </a:cubicBezTo>
                  <a:cubicBezTo>
                    <a:pt x="338" y="82"/>
                    <a:pt x="338" y="82"/>
                    <a:pt x="338" y="82"/>
                  </a:cubicBezTo>
                  <a:cubicBezTo>
                    <a:pt x="332" y="81"/>
                    <a:pt x="332" y="81"/>
                    <a:pt x="332" y="81"/>
                  </a:cubicBezTo>
                  <a:cubicBezTo>
                    <a:pt x="329" y="76"/>
                    <a:pt x="329" y="76"/>
                    <a:pt x="329" y="76"/>
                  </a:cubicBezTo>
                  <a:cubicBezTo>
                    <a:pt x="325" y="75"/>
                    <a:pt x="325" y="75"/>
                    <a:pt x="325" y="75"/>
                  </a:cubicBezTo>
                  <a:cubicBezTo>
                    <a:pt x="324" y="73"/>
                    <a:pt x="324" y="73"/>
                    <a:pt x="324" y="73"/>
                  </a:cubicBezTo>
                  <a:cubicBezTo>
                    <a:pt x="326" y="71"/>
                    <a:pt x="326" y="71"/>
                    <a:pt x="326" y="71"/>
                  </a:cubicBezTo>
                  <a:cubicBezTo>
                    <a:pt x="328" y="70"/>
                    <a:pt x="328" y="70"/>
                    <a:pt x="328" y="70"/>
                  </a:cubicBezTo>
                  <a:cubicBezTo>
                    <a:pt x="329" y="67"/>
                    <a:pt x="329" y="67"/>
                    <a:pt x="329" y="67"/>
                  </a:cubicBezTo>
                  <a:cubicBezTo>
                    <a:pt x="328" y="65"/>
                    <a:pt x="328" y="65"/>
                    <a:pt x="328" y="65"/>
                  </a:cubicBezTo>
                  <a:cubicBezTo>
                    <a:pt x="325" y="63"/>
                    <a:pt x="325" y="63"/>
                    <a:pt x="325" y="63"/>
                  </a:cubicBezTo>
                  <a:cubicBezTo>
                    <a:pt x="325" y="61"/>
                    <a:pt x="325" y="61"/>
                    <a:pt x="325" y="61"/>
                  </a:cubicBezTo>
                  <a:cubicBezTo>
                    <a:pt x="331" y="57"/>
                    <a:pt x="331" y="57"/>
                    <a:pt x="331" y="57"/>
                  </a:cubicBezTo>
                  <a:cubicBezTo>
                    <a:pt x="341" y="53"/>
                    <a:pt x="341" y="53"/>
                    <a:pt x="341" y="53"/>
                  </a:cubicBezTo>
                  <a:cubicBezTo>
                    <a:pt x="352" y="52"/>
                    <a:pt x="352" y="52"/>
                    <a:pt x="352" y="52"/>
                  </a:cubicBezTo>
                  <a:cubicBezTo>
                    <a:pt x="362" y="52"/>
                    <a:pt x="362" y="52"/>
                    <a:pt x="362" y="52"/>
                  </a:cubicBezTo>
                  <a:cubicBezTo>
                    <a:pt x="367" y="52"/>
                    <a:pt x="367" y="52"/>
                    <a:pt x="367" y="52"/>
                  </a:cubicBezTo>
                  <a:cubicBezTo>
                    <a:pt x="370" y="56"/>
                    <a:pt x="370" y="56"/>
                    <a:pt x="370" y="56"/>
                  </a:cubicBezTo>
                  <a:cubicBezTo>
                    <a:pt x="373" y="59"/>
                    <a:pt x="373" y="59"/>
                    <a:pt x="373" y="59"/>
                  </a:cubicBezTo>
                  <a:cubicBezTo>
                    <a:pt x="378" y="60"/>
                    <a:pt x="378" y="60"/>
                    <a:pt x="378" y="60"/>
                  </a:cubicBezTo>
                  <a:cubicBezTo>
                    <a:pt x="383" y="58"/>
                    <a:pt x="383" y="58"/>
                    <a:pt x="383" y="58"/>
                  </a:cubicBezTo>
                  <a:cubicBezTo>
                    <a:pt x="385" y="61"/>
                    <a:pt x="385" y="61"/>
                    <a:pt x="385" y="61"/>
                  </a:cubicBezTo>
                  <a:cubicBezTo>
                    <a:pt x="386" y="65"/>
                    <a:pt x="386" y="65"/>
                    <a:pt x="386" y="65"/>
                  </a:cubicBezTo>
                  <a:cubicBezTo>
                    <a:pt x="388" y="65"/>
                    <a:pt x="388" y="65"/>
                    <a:pt x="388" y="65"/>
                  </a:cubicBezTo>
                  <a:cubicBezTo>
                    <a:pt x="392" y="62"/>
                    <a:pt x="392" y="62"/>
                    <a:pt x="392" y="62"/>
                  </a:cubicBezTo>
                  <a:cubicBezTo>
                    <a:pt x="396" y="59"/>
                    <a:pt x="396" y="59"/>
                    <a:pt x="396" y="59"/>
                  </a:cubicBezTo>
                  <a:cubicBezTo>
                    <a:pt x="399" y="59"/>
                    <a:pt x="399" y="59"/>
                    <a:pt x="399" y="59"/>
                  </a:cubicBezTo>
                  <a:cubicBezTo>
                    <a:pt x="404" y="62"/>
                    <a:pt x="404" y="62"/>
                    <a:pt x="404" y="62"/>
                  </a:cubicBezTo>
                  <a:cubicBezTo>
                    <a:pt x="406" y="65"/>
                    <a:pt x="406" y="65"/>
                    <a:pt x="406" y="65"/>
                  </a:cubicBezTo>
                  <a:cubicBezTo>
                    <a:pt x="406" y="72"/>
                    <a:pt x="406" y="72"/>
                    <a:pt x="406" y="72"/>
                  </a:cubicBezTo>
                  <a:cubicBezTo>
                    <a:pt x="404" y="77"/>
                    <a:pt x="404" y="77"/>
                    <a:pt x="404" y="77"/>
                  </a:cubicBezTo>
                  <a:cubicBezTo>
                    <a:pt x="404" y="81"/>
                    <a:pt x="404" y="81"/>
                    <a:pt x="404" y="81"/>
                  </a:cubicBezTo>
                  <a:cubicBezTo>
                    <a:pt x="409" y="83"/>
                    <a:pt x="409" y="83"/>
                    <a:pt x="409" y="83"/>
                  </a:cubicBezTo>
                  <a:cubicBezTo>
                    <a:pt x="416" y="84"/>
                    <a:pt x="416" y="84"/>
                    <a:pt x="416" y="84"/>
                  </a:cubicBezTo>
                  <a:cubicBezTo>
                    <a:pt x="421" y="84"/>
                    <a:pt x="421" y="84"/>
                    <a:pt x="421" y="84"/>
                  </a:cubicBezTo>
                  <a:cubicBezTo>
                    <a:pt x="424" y="85"/>
                    <a:pt x="424" y="85"/>
                    <a:pt x="424" y="85"/>
                  </a:cubicBezTo>
                  <a:cubicBezTo>
                    <a:pt x="425" y="83"/>
                    <a:pt x="425" y="83"/>
                    <a:pt x="425" y="83"/>
                  </a:cubicBezTo>
                  <a:cubicBezTo>
                    <a:pt x="426" y="76"/>
                    <a:pt x="426" y="76"/>
                    <a:pt x="426" y="76"/>
                  </a:cubicBezTo>
                  <a:cubicBezTo>
                    <a:pt x="428" y="70"/>
                    <a:pt x="428" y="70"/>
                    <a:pt x="428" y="70"/>
                  </a:cubicBezTo>
                  <a:cubicBezTo>
                    <a:pt x="428" y="62"/>
                    <a:pt x="428" y="62"/>
                    <a:pt x="428" y="62"/>
                  </a:cubicBezTo>
                  <a:cubicBezTo>
                    <a:pt x="428" y="50"/>
                    <a:pt x="428" y="50"/>
                    <a:pt x="428" y="50"/>
                  </a:cubicBezTo>
                  <a:cubicBezTo>
                    <a:pt x="424" y="36"/>
                    <a:pt x="424" y="36"/>
                    <a:pt x="424" y="36"/>
                  </a:cubicBezTo>
                  <a:cubicBezTo>
                    <a:pt x="422" y="30"/>
                    <a:pt x="422" y="30"/>
                    <a:pt x="422" y="30"/>
                  </a:cubicBezTo>
                  <a:cubicBezTo>
                    <a:pt x="422" y="27"/>
                    <a:pt x="422" y="27"/>
                    <a:pt x="422" y="27"/>
                  </a:cubicBezTo>
                  <a:cubicBezTo>
                    <a:pt x="425" y="26"/>
                    <a:pt x="425" y="26"/>
                    <a:pt x="425" y="26"/>
                  </a:cubicBezTo>
                  <a:cubicBezTo>
                    <a:pt x="428" y="26"/>
                    <a:pt x="428" y="26"/>
                    <a:pt x="428" y="26"/>
                  </a:cubicBezTo>
                  <a:cubicBezTo>
                    <a:pt x="431" y="26"/>
                    <a:pt x="431" y="26"/>
                    <a:pt x="431" y="26"/>
                  </a:cubicBezTo>
                  <a:cubicBezTo>
                    <a:pt x="436" y="21"/>
                    <a:pt x="436" y="21"/>
                    <a:pt x="436" y="21"/>
                  </a:cubicBezTo>
                  <a:cubicBezTo>
                    <a:pt x="440" y="15"/>
                    <a:pt x="440" y="15"/>
                    <a:pt x="440" y="15"/>
                  </a:cubicBezTo>
                  <a:cubicBezTo>
                    <a:pt x="444" y="13"/>
                    <a:pt x="444" y="13"/>
                    <a:pt x="444" y="13"/>
                  </a:cubicBezTo>
                  <a:cubicBezTo>
                    <a:pt x="447" y="14"/>
                    <a:pt x="447" y="14"/>
                    <a:pt x="447" y="14"/>
                  </a:cubicBezTo>
                  <a:cubicBezTo>
                    <a:pt x="452" y="16"/>
                    <a:pt x="452" y="16"/>
                    <a:pt x="452" y="16"/>
                  </a:cubicBezTo>
                  <a:cubicBezTo>
                    <a:pt x="457" y="16"/>
                    <a:pt x="457" y="16"/>
                    <a:pt x="457" y="16"/>
                  </a:cubicBezTo>
                  <a:cubicBezTo>
                    <a:pt x="458" y="18"/>
                    <a:pt x="458" y="18"/>
                    <a:pt x="458" y="18"/>
                  </a:cubicBezTo>
                  <a:cubicBezTo>
                    <a:pt x="456" y="22"/>
                    <a:pt x="456" y="22"/>
                    <a:pt x="456" y="22"/>
                  </a:cubicBezTo>
                  <a:cubicBezTo>
                    <a:pt x="455" y="28"/>
                    <a:pt x="455" y="28"/>
                    <a:pt x="455" y="28"/>
                  </a:cubicBezTo>
                  <a:cubicBezTo>
                    <a:pt x="457" y="32"/>
                    <a:pt x="457" y="32"/>
                    <a:pt x="457" y="32"/>
                  </a:cubicBezTo>
                  <a:cubicBezTo>
                    <a:pt x="456" y="39"/>
                    <a:pt x="456" y="39"/>
                    <a:pt x="456" y="39"/>
                  </a:cubicBezTo>
                  <a:cubicBezTo>
                    <a:pt x="458" y="41"/>
                    <a:pt x="458" y="41"/>
                    <a:pt x="458" y="41"/>
                  </a:cubicBezTo>
                  <a:cubicBezTo>
                    <a:pt x="462" y="40"/>
                    <a:pt x="462" y="40"/>
                    <a:pt x="462" y="40"/>
                  </a:cubicBezTo>
                  <a:cubicBezTo>
                    <a:pt x="465" y="41"/>
                    <a:pt x="465" y="41"/>
                    <a:pt x="465" y="41"/>
                  </a:cubicBezTo>
                  <a:cubicBezTo>
                    <a:pt x="467" y="44"/>
                    <a:pt x="467" y="44"/>
                    <a:pt x="467" y="44"/>
                  </a:cubicBezTo>
                  <a:cubicBezTo>
                    <a:pt x="466" y="48"/>
                    <a:pt x="466" y="48"/>
                    <a:pt x="466" y="48"/>
                  </a:cubicBezTo>
                  <a:cubicBezTo>
                    <a:pt x="468" y="50"/>
                    <a:pt x="468" y="50"/>
                    <a:pt x="468" y="50"/>
                  </a:cubicBezTo>
                  <a:cubicBezTo>
                    <a:pt x="472" y="50"/>
                    <a:pt x="472" y="50"/>
                    <a:pt x="472" y="50"/>
                  </a:cubicBezTo>
                  <a:cubicBezTo>
                    <a:pt x="474" y="53"/>
                    <a:pt x="474" y="53"/>
                    <a:pt x="474" y="53"/>
                  </a:cubicBezTo>
                  <a:cubicBezTo>
                    <a:pt x="477" y="54"/>
                    <a:pt x="477" y="54"/>
                    <a:pt x="477" y="54"/>
                  </a:cubicBezTo>
                  <a:cubicBezTo>
                    <a:pt x="482" y="52"/>
                    <a:pt x="482" y="52"/>
                    <a:pt x="482" y="52"/>
                  </a:cubicBezTo>
                  <a:cubicBezTo>
                    <a:pt x="484" y="48"/>
                    <a:pt x="484" y="48"/>
                    <a:pt x="484" y="48"/>
                  </a:cubicBezTo>
                  <a:cubicBezTo>
                    <a:pt x="487" y="47"/>
                    <a:pt x="487" y="47"/>
                    <a:pt x="487" y="47"/>
                  </a:cubicBezTo>
                  <a:cubicBezTo>
                    <a:pt x="490" y="48"/>
                    <a:pt x="490" y="48"/>
                    <a:pt x="490" y="48"/>
                  </a:cubicBezTo>
                  <a:cubicBezTo>
                    <a:pt x="493" y="50"/>
                    <a:pt x="493" y="50"/>
                    <a:pt x="493" y="50"/>
                  </a:cubicBezTo>
                  <a:cubicBezTo>
                    <a:pt x="502" y="49"/>
                    <a:pt x="502" y="49"/>
                    <a:pt x="502" y="49"/>
                  </a:cubicBezTo>
                  <a:cubicBezTo>
                    <a:pt x="509" y="47"/>
                    <a:pt x="509" y="47"/>
                    <a:pt x="509" y="47"/>
                  </a:cubicBezTo>
                  <a:cubicBezTo>
                    <a:pt x="513" y="47"/>
                    <a:pt x="513" y="47"/>
                    <a:pt x="513" y="47"/>
                  </a:cubicBezTo>
                  <a:cubicBezTo>
                    <a:pt x="518" y="44"/>
                    <a:pt x="518" y="44"/>
                    <a:pt x="518" y="44"/>
                  </a:cubicBezTo>
                  <a:cubicBezTo>
                    <a:pt x="522" y="42"/>
                    <a:pt x="522" y="42"/>
                    <a:pt x="522" y="42"/>
                  </a:cubicBezTo>
                  <a:cubicBezTo>
                    <a:pt x="526" y="42"/>
                    <a:pt x="526" y="42"/>
                    <a:pt x="526" y="42"/>
                  </a:cubicBezTo>
                  <a:cubicBezTo>
                    <a:pt x="528" y="43"/>
                    <a:pt x="528" y="43"/>
                    <a:pt x="528" y="43"/>
                  </a:cubicBezTo>
                  <a:cubicBezTo>
                    <a:pt x="531" y="47"/>
                    <a:pt x="531" y="47"/>
                    <a:pt x="531" y="47"/>
                  </a:cubicBezTo>
                  <a:cubicBezTo>
                    <a:pt x="530" y="50"/>
                    <a:pt x="530" y="50"/>
                    <a:pt x="530" y="50"/>
                  </a:cubicBezTo>
                  <a:cubicBezTo>
                    <a:pt x="533" y="50"/>
                    <a:pt x="533" y="50"/>
                    <a:pt x="533" y="50"/>
                  </a:cubicBezTo>
                  <a:cubicBezTo>
                    <a:pt x="538" y="48"/>
                    <a:pt x="538" y="48"/>
                    <a:pt x="538" y="48"/>
                  </a:cubicBezTo>
                  <a:cubicBezTo>
                    <a:pt x="544" y="42"/>
                    <a:pt x="544" y="42"/>
                    <a:pt x="544" y="42"/>
                  </a:cubicBezTo>
                  <a:cubicBezTo>
                    <a:pt x="547" y="38"/>
                    <a:pt x="547" y="38"/>
                    <a:pt x="547" y="38"/>
                  </a:cubicBezTo>
                  <a:cubicBezTo>
                    <a:pt x="548" y="39"/>
                    <a:pt x="548" y="39"/>
                    <a:pt x="548" y="39"/>
                  </a:cubicBezTo>
                  <a:cubicBezTo>
                    <a:pt x="553" y="41"/>
                    <a:pt x="553" y="41"/>
                    <a:pt x="553" y="41"/>
                  </a:cubicBezTo>
                  <a:cubicBezTo>
                    <a:pt x="556" y="43"/>
                    <a:pt x="556" y="43"/>
                    <a:pt x="556" y="43"/>
                  </a:cubicBezTo>
                  <a:cubicBezTo>
                    <a:pt x="560" y="46"/>
                    <a:pt x="560" y="46"/>
                    <a:pt x="560" y="46"/>
                  </a:cubicBezTo>
                  <a:cubicBezTo>
                    <a:pt x="561" y="52"/>
                    <a:pt x="561" y="52"/>
                    <a:pt x="561" y="52"/>
                  </a:cubicBezTo>
                  <a:cubicBezTo>
                    <a:pt x="559" y="56"/>
                    <a:pt x="559" y="56"/>
                    <a:pt x="559" y="56"/>
                  </a:cubicBezTo>
                  <a:cubicBezTo>
                    <a:pt x="561" y="61"/>
                    <a:pt x="561" y="61"/>
                    <a:pt x="561" y="61"/>
                  </a:cubicBezTo>
                  <a:cubicBezTo>
                    <a:pt x="565" y="62"/>
                    <a:pt x="565" y="62"/>
                    <a:pt x="565" y="62"/>
                  </a:cubicBezTo>
                  <a:cubicBezTo>
                    <a:pt x="571" y="65"/>
                    <a:pt x="571" y="65"/>
                    <a:pt x="571" y="65"/>
                  </a:cubicBezTo>
                  <a:cubicBezTo>
                    <a:pt x="576" y="69"/>
                    <a:pt x="576" y="69"/>
                    <a:pt x="576" y="69"/>
                  </a:cubicBezTo>
                  <a:cubicBezTo>
                    <a:pt x="581" y="71"/>
                    <a:pt x="581" y="71"/>
                    <a:pt x="581" y="71"/>
                  </a:cubicBezTo>
                  <a:cubicBezTo>
                    <a:pt x="580" y="71"/>
                    <a:pt x="581" y="72"/>
                    <a:pt x="581" y="72"/>
                  </a:cubicBezTo>
                  <a:cubicBezTo>
                    <a:pt x="581" y="73"/>
                    <a:pt x="582" y="76"/>
                    <a:pt x="582" y="76"/>
                  </a:cubicBezTo>
                  <a:cubicBezTo>
                    <a:pt x="582" y="77"/>
                    <a:pt x="584" y="79"/>
                    <a:pt x="585" y="80"/>
                  </a:cubicBezTo>
                  <a:cubicBezTo>
                    <a:pt x="585" y="81"/>
                    <a:pt x="586" y="84"/>
                    <a:pt x="585" y="85"/>
                  </a:cubicBezTo>
                  <a:cubicBezTo>
                    <a:pt x="585" y="86"/>
                    <a:pt x="584" y="87"/>
                    <a:pt x="583" y="88"/>
                  </a:cubicBezTo>
                  <a:cubicBezTo>
                    <a:pt x="583" y="88"/>
                    <a:pt x="581" y="89"/>
                    <a:pt x="581" y="90"/>
                  </a:cubicBezTo>
                  <a:cubicBezTo>
                    <a:pt x="581" y="90"/>
                    <a:pt x="582" y="92"/>
                    <a:pt x="583" y="93"/>
                  </a:cubicBezTo>
                  <a:cubicBezTo>
                    <a:pt x="584" y="94"/>
                    <a:pt x="588" y="95"/>
                    <a:pt x="589" y="96"/>
                  </a:cubicBezTo>
                  <a:cubicBezTo>
                    <a:pt x="591" y="97"/>
                    <a:pt x="594" y="100"/>
                    <a:pt x="595" y="101"/>
                  </a:cubicBezTo>
                  <a:cubicBezTo>
                    <a:pt x="596" y="102"/>
                    <a:pt x="598" y="105"/>
                    <a:pt x="599" y="107"/>
                  </a:cubicBezTo>
                  <a:cubicBezTo>
                    <a:pt x="600" y="108"/>
                    <a:pt x="601" y="112"/>
                    <a:pt x="601" y="114"/>
                  </a:cubicBezTo>
                  <a:cubicBezTo>
                    <a:pt x="601" y="115"/>
                    <a:pt x="601" y="118"/>
                    <a:pt x="601" y="119"/>
                  </a:cubicBezTo>
                  <a:cubicBezTo>
                    <a:pt x="601" y="121"/>
                    <a:pt x="601" y="124"/>
                    <a:pt x="601" y="126"/>
                  </a:cubicBezTo>
                  <a:cubicBezTo>
                    <a:pt x="601" y="127"/>
                    <a:pt x="600" y="130"/>
                    <a:pt x="600" y="131"/>
                  </a:cubicBezTo>
                  <a:cubicBezTo>
                    <a:pt x="601" y="132"/>
                    <a:pt x="603" y="133"/>
                    <a:pt x="603" y="133"/>
                  </a:cubicBezTo>
                  <a:cubicBezTo>
                    <a:pt x="605" y="134"/>
                    <a:pt x="608" y="135"/>
                    <a:pt x="610" y="136"/>
                  </a:cubicBezTo>
                  <a:cubicBezTo>
                    <a:pt x="611" y="137"/>
                    <a:pt x="613" y="140"/>
                    <a:pt x="613" y="141"/>
                  </a:cubicBezTo>
                  <a:cubicBezTo>
                    <a:pt x="614" y="142"/>
                    <a:pt x="613" y="145"/>
                    <a:pt x="614" y="146"/>
                  </a:cubicBezTo>
                  <a:cubicBezTo>
                    <a:pt x="615" y="147"/>
                    <a:pt x="619" y="147"/>
                    <a:pt x="620" y="147"/>
                  </a:cubicBezTo>
                  <a:cubicBezTo>
                    <a:pt x="621" y="147"/>
                    <a:pt x="624" y="147"/>
                    <a:pt x="625" y="147"/>
                  </a:cubicBezTo>
                  <a:cubicBezTo>
                    <a:pt x="628" y="148"/>
                    <a:pt x="633" y="154"/>
                    <a:pt x="636" y="157"/>
                  </a:cubicBezTo>
                  <a:cubicBezTo>
                    <a:pt x="638" y="158"/>
                    <a:pt x="642" y="162"/>
                    <a:pt x="645" y="164"/>
                  </a:cubicBezTo>
                  <a:cubicBezTo>
                    <a:pt x="646" y="165"/>
                    <a:pt x="648" y="168"/>
                    <a:pt x="650" y="169"/>
                  </a:cubicBezTo>
                  <a:cubicBezTo>
                    <a:pt x="651" y="169"/>
                    <a:pt x="655" y="168"/>
                    <a:pt x="657" y="169"/>
                  </a:cubicBezTo>
                  <a:cubicBezTo>
                    <a:pt x="657" y="169"/>
                    <a:pt x="659" y="170"/>
                    <a:pt x="659" y="170"/>
                  </a:cubicBezTo>
                  <a:cubicBezTo>
                    <a:pt x="660" y="172"/>
                    <a:pt x="657" y="174"/>
                    <a:pt x="657" y="174"/>
                  </a:cubicBezTo>
                  <a:cubicBezTo>
                    <a:pt x="656" y="175"/>
                    <a:pt x="654" y="176"/>
                    <a:pt x="654" y="177"/>
                  </a:cubicBezTo>
                  <a:cubicBezTo>
                    <a:pt x="654" y="178"/>
                    <a:pt x="654" y="180"/>
                    <a:pt x="654" y="180"/>
                  </a:cubicBezTo>
                  <a:cubicBezTo>
                    <a:pt x="655" y="181"/>
                    <a:pt x="659" y="181"/>
                    <a:pt x="660" y="182"/>
                  </a:cubicBezTo>
                  <a:cubicBezTo>
                    <a:pt x="661" y="182"/>
                    <a:pt x="663" y="182"/>
                    <a:pt x="663" y="183"/>
                  </a:cubicBezTo>
                  <a:cubicBezTo>
                    <a:pt x="665" y="183"/>
                    <a:pt x="668" y="185"/>
                    <a:pt x="668" y="187"/>
                  </a:cubicBezTo>
                  <a:cubicBezTo>
                    <a:pt x="668" y="188"/>
                    <a:pt x="667" y="190"/>
                    <a:pt x="667" y="191"/>
                  </a:cubicBezTo>
                  <a:cubicBezTo>
                    <a:pt x="666" y="192"/>
                    <a:pt x="664" y="194"/>
                    <a:pt x="663" y="195"/>
                  </a:cubicBezTo>
                  <a:cubicBezTo>
                    <a:pt x="663" y="197"/>
                    <a:pt x="662" y="200"/>
                    <a:pt x="662" y="201"/>
                  </a:cubicBezTo>
                  <a:cubicBezTo>
                    <a:pt x="661" y="202"/>
                    <a:pt x="662" y="205"/>
                    <a:pt x="662" y="206"/>
                  </a:cubicBezTo>
                  <a:cubicBezTo>
                    <a:pt x="662" y="207"/>
                    <a:pt x="660" y="209"/>
                    <a:pt x="659" y="210"/>
                  </a:cubicBezTo>
                  <a:cubicBezTo>
                    <a:pt x="658" y="211"/>
                    <a:pt x="655" y="210"/>
                    <a:pt x="654" y="211"/>
                  </a:cubicBezTo>
                  <a:cubicBezTo>
                    <a:pt x="653" y="212"/>
                    <a:pt x="652" y="214"/>
                    <a:pt x="652" y="215"/>
                  </a:cubicBezTo>
                  <a:cubicBezTo>
                    <a:pt x="652" y="217"/>
                    <a:pt x="653" y="219"/>
                    <a:pt x="653" y="220"/>
                  </a:cubicBezTo>
                  <a:cubicBezTo>
                    <a:pt x="654" y="221"/>
                    <a:pt x="653" y="224"/>
                    <a:pt x="653" y="224"/>
                  </a:cubicBezTo>
                  <a:cubicBezTo>
                    <a:pt x="652" y="226"/>
                    <a:pt x="650" y="227"/>
                    <a:pt x="649" y="228"/>
                  </a:cubicBezTo>
                  <a:cubicBezTo>
                    <a:pt x="648" y="229"/>
                    <a:pt x="646" y="229"/>
                    <a:pt x="645" y="230"/>
                  </a:cubicBezTo>
                  <a:cubicBezTo>
                    <a:pt x="644" y="231"/>
                    <a:pt x="642" y="232"/>
                    <a:pt x="642" y="233"/>
                  </a:cubicBezTo>
                  <a:cubicBezTo>
                    <a:pt x="642" y="234"/>
                    <a:pt x="643" y="237"/>
                    <a:pt x="644" y="238"/>
                  </a:cubicBezTo>
                  <a:cubicBezTo>
                    <a:pt x="645" y="239"/>
                    <a:pt x="648" y="242"/>
                    <a:pt x="649" y="243"/>
                  </a:cubicBezTo>
                  <a:cubicBezTo>
                    <a:pt x="651" y="245"/>
                    <a:pt x="655" y="250"/>
                    <a:pt x="658" y="252"/>
                  </a:cubicBezTo>
                  <a:cubicBezTo>
                    <a:pt x="659" y="253"/>
                    <a:pt x="664" y="253"/>
                    <a:pt x="666" y="254"/>
                  </a:cubicBezTo>
                  <a:cubicBezTo>
                    <a:pt x="667" y="255"/>
                    <a:pt x="668" y="257"/>
                    <a:pt x="668" y="259"/>
                  </a:cubicBezTo>
                  <a:cubicBezTo>
                    <a:pt x="669" y="261"/>
                    <a:pt x="668" y="265"/>
                    <a:pt x="669" y="268"/>
                  </a:cubicBezTo>
                  <a:cubicBezTo>
                    <a:pt x="669" y="270"/>
                    <a:pt x="672" y="275"/>
                    <a:pt x="673" y="277"/>
                  </a:cubicBezTo>
                  <a:cubicBezTo>
                    <a:pt x="674" y="279"/>
                    <a:pt x="676" y="284"/>
                    <a:pt x="677" y="287"/>
                  </a:cubicBezTo>
                  <a:cubicBezTo>
                    <a:pt x="678" y="288"/>
                    <a:pt x="680" y="292"/>
                    <a:pt x="680" y="293"/>
                  </a:cubicBezTo>
                  <a:cubicBezTo>
                    <a:pt x="681" y="294"/>
                    <a:pt x="681" y="295"/>
                    <a:pt x="682" y="295"/>
                  </a:cubicBezTo>
                  <a:cubicBezTo>
                    <a:pt x="683" y="296"/>
                    <a:pt x="686" y="296"/>
                    <a:pt x="688" y="297"/>
                  </a:cubicBezTo>
                  <a:cubicBezTo>
                    <a:pt x="689" y="297"/>
                    <a:pt x="690" y="298"/>
                    <a:pt x="691" y="299"/>
                  </a:cubicBezTo>
                  <a:cubicBezTo>
                    <a:pt x="691" y="301"/>
                    <a:pt x="691" y="303"/>
                    <a:pt x="691" y="305"/>
                  </a:cubicBezTo>
                  <a:cubicBezTo>
                    <a:pt x="691" y="306"/>
                    <a:pt x="690" y="309"/>
                    <a:pt x="690" y="310"/>
                  </a:cubicBezTo>
                  <a:cubicBezTo>
                    <a:pt x="690" y="312"/>
                    <a:pt x="692" y="315"/>
                    <a:pt x="692" y="316"/>
                  </a:cubicBezTo>
                  <a:cubicBezTo>
                    <a:pt x="693" y="318"/>
                    <a:pt x="692" y="322"/>
                    <a:pt x="692" y="323"/>
                  </a:cubicBezTo>
                  <a:cubicBezTo>
                    <a:pt x="693" y="324"/>
                    <a:pt x="694" y="326"/>
                    <a:pt x="695" y="326"/>
                  </a:cubicBezTo>
                  <a:cubicBezTo>
                    <a:pt x="697" y="328"/>
                    <a:pt x="702" y="328"/>
                    <a:pt x="704" y="330"/>
                  </a:cubicBezTo>
                  <a:cubicBezTo>
                    <a:pt x="707" y="331"/>
                    <a:pt x="712" y="334"/>
                    <a:pt x="714" y="336"/>
                  </a:cubicBezTo>
                  <a:cubicBezTo>
                    <a:pt x="716" y="338"/>
                    <a:pt x="718" y="344"/>
                    <a:pt x="720" y="347"/>
                  </a:cubicBezTo>
                  <a:cubicBezTo>
                    <a:pt x="721" y="348"/>
                    <a:pt x="723" y="350"/>
                    <a:pt x="724" y="351"/>
                  </a:cubicBezTo>
                  <a:cubicBezTo>
                    <a:pt x="725" y="351"/>
                    <a:pt x="728" y="351"/>
                    <a:pt x="730" y="352"/>
                  </a:cubicBezTo>
                  <a:cubicBezTo>
                    <a:pt x="730" y="352"/>
                    <a:pt x="732" y="353"/>
                    <a:pt x="732" y="353"/>
                  </a:cubicBezTo>
                  <a:cubicBezTo>
                    <a:pt x="733" y="353"/>
                    <a:pt x="735" y="355"/>
                    <a:pt x="737" y="355"/>
                  </a:cubicBezTo>
                  <a:cubicBezTo>
                    <a:pt x="738" y="355"/>
                    <a:pt x="739" y="354"/>
                    <a:pt x="740" y="353"/>
                  </a:cubicBezTo>
                  <a:cubicBezTo>
                    <a:pt x="740" y="352"/>
                    <a:pt x="742" y="350"/>
                    <a:pt x="743" y="350"/>
                  </a:cubicBezTo>
                  <a:cubicBezTo>
                    <a:pt x="744" y="349"/>
                    <a:pt x="748" y="351"/>
                    <a:pt x="749" y="351"/>
                  </a:cubicBezTo>
                  <a:cubicBezTo>
                    <a:pt x="751" y="352"/>
                    <a:pt x="754" y="353"/>
                    <a:pt x="756" y="354"/>
                  </a:cubicBezTo>
                  <a:cubicBezTo>
                    <a:pt x="758" y="355"/>
                    <a:pt x="762" y="358"/>
                    <a:pt x="764" y="359"/>
                  </a:cubicBezTo>
                  <a:cubicBezTo>
                    <a:pt x="765" y="360"/>
                    <a:pt x="769" y="363"/>
                    <a:pt x="769" y="365"/>
                  </a:cubicBezTo>
                  <a:cubicBezTo>
                    <a:pt x="770" y="367"/>
                    <a:pt x="768" y="370"/>
                    <a:pt x="769" y="372"/>
                  </a:cubicBezTo>
                  <a:cubicBezTo>
                    <a:pt x="769" y="373"/>
                    <a:pt x="770" y="374"/>
                    <a:pt x="771" y="375"/>
                  </a:cubicBezTo>
                  <a:cubicBezTo>
                    <a:pt x="772" y="376"/>
                    <a:pt x="775" y="377"/>
                    <a:pt x="777" y="378"/>
                  </a:cubicBezTo>
                  <a:cubicBezTo>
                    <a:pt x="778" y="380"/>
                    <a:pt x="782" y="382"/>
                    <a:pt x="783" y="384"/>
                  </a:cubicBezTo>
                  <a:cubicBezTo>
                    <a:pt x="784" y="385"/>
                    <a:pt x="785" y="389"/>
                    <a:pt x="786" y="391"/>
                  </a:cubicBezTo>
                  <a:cubicBezTo>
                    <a:pt x="787" y="392"/>
                    <a:pt x="788" y="394"/>
                    <a:pt x="789" y="395"/>
                  </a:cubicBezTo>
                  <a:cubicBezTo>
                    <a:pt x="791" y="396"/>
                    <a:pt x="794" y="398"/>
                    <a:pt x="795" y="400"/>
                  </a:cubicBezTo>
                  <a:cubicBezTo>
                    <a:pt x="796" y="402"/>
                    <a:pt x="796" y="406"/>
                    <a:pt x="797" y="408"/>
                  </a:cubicBezTo>
                  <a:cubicBezTo>
                    <a:pt x="797" y="409"/>
                    <a:pt x="799" y="411"/>
                    <a:pt x="800" y="412"/>
                  </a:cubicBezTo>
                  <a:cubicBezTo>
                    <a:pt x="801" y="412"/>
                    <a:pt x="804" y="413"/>
                    <a:pt x="804" y="414"/>
                  </a:cubicBezTo>
                  <a:cubicBezTo>
                    <a:pt x="804" y="414"/>
                    <a:pt x="811" y="413"/>
                    <a:pt x="813" y="413"/>
                  </a:cubicBezTo>
                  <a:cubicBezTo>
                    <a:pt x="815" y="413"/>
                    <a:pt x="819" y="414"/>
                    <a:pt x="821" y="414"/>
                  </a:cubicBezTo>
                  <a:cubicBezTo>
                    <a:pt x="824" y="415"/>
                    <a:pt x="827" y="418"/>
                    <a:pt x="829" y="420"/>
                  </a:cubicBezTo>
                  <a:cubicBezTo>
                    <a:pt x="832" y="422"/>
                    <a:pt x="837" y="428"/>
                    <a:pt x="839" y="431"/>
                  </a:cubicBezTo>
                  <a:cubicBezTo>
                    <a:pt x="840" y="433"/>
                    <a:pt x="842" y="436"/>
                    <a:pt x="842" y="438"/>
                  </a:cubicBezTo>
                  <a:cubicBezTo>
                    <a:pt x="843" y="441"/>
                    <a:pt x="841" y="445"/>
                    <a:pt x="842" y="447"/>
                  </a:cubicBezTo>
                  <a:cubicBezTo>
                    <a:pt x="842" y="448"/>
                    <a:pt x="844" y="450"/>
                    <a:pt x="845" y="450"/>
                  </a:cubicBezTo>
                  <a:cubicBezTo>
                    <a:pt x="847" y="451"/>
                    <a:pt x="850" y="453"/>
                    <a:pt x="851" y="453"/>
                  </a:cubicBezTo>
                  <a:cubicBezTo>
                    <a:pt x="852" y="454"/>
                    <a:pt x="855" y="457"/>
                    <a:pt x="856" y="458"/>
                  </a:cubicBezTo>
                  <a:cubicBezTo>
                    <a:pt x="857" y="459"/>
                    <a:pt x="859" y="461"/>
                    <a:pt x="860" y="460"/>
                  </a:cubicBezTo>
                  <a:cubicBezTo>
                    <a:pt x="861" y="460"/>
                    <a:pt x="862" y="458"/>
                    <a:pt x="863" y="457"/>
                  </a:cubicBezTo>
                  <a:cubicBezTo>
                    <a:pt x="864" y="456"/>
                    <a:pt x="865" y="454"/>
                    <a:pt x="866" y="454"/>
                  </a:cubicBezTo>
                  <a:cubicBezTo>
                    <a:pt x="867" y="453"/>
                    <a:pt x="870" y="453"/>
                    <a:pt x="871" y="454"/>
                  </a:cubicBezTo>
                  <a:cubicBezTo>
                    <a:pt x="873" y="454"/>
                    <a:pt x="876" y="455"/>
                    <a:pt x="878" y="455"/>
                  </a:cubicBezTo>
                  <a:cubicBezTo>
                    <a:pt x="880" y="456"/>
                    <a:pt x="883" y="459"/>
                    <a:pt x="885" y="461"/>
                  </a:cubicBezTo>
                  <a:cubicBezTo>
                    <a:pt x="887" y="463"/>
                    <a:pt x="889" y="467"/>
                    <a:pt x="890" y="470"/>
                  </a:cubicBezTo>
                  <a:cubicBezTo>
                    <a:pt x="891" y="471"/>
                    <a:pt x="893" y="475"/>
                    <a:pt x="894" y="476"/>
                  </a:cubicBezTo>
                  <a:cubicBezTo>
                    <a:pt x="896" y="477"/>
                    <a:pt x="900" y="477"/>
                    <a:pt x="902" y="478"/>
                  </a:cubicBezTo>
                  <a:cubicBezTo>
                    <a:pt x="903" y="478"/>
                    <a:pt x="906" y="480"/>
                    <a:pt x="908" y="481"/>
                  </a:cubicBezTo>
                  <a:cubicBezTo>
                    <a:pt x="910" y="482"/>
                    <a:pt x="914" y="486"/>
                    <a:pt x="916" y="488"/>
                  </a:cubicBezTo>
                  <a:cubicBezTo>
                    <a:pt x="918" y="490"/>
                    <a:pt x="922" y="494"/>
                    <a:pt x="922" y="497"/>
                  </a:cubicBezTo>
                  <a:cubicBezTo>
                    <a:pt x="923" y="499"/>
                    <a:pt x="921" y="505"/>
                    <a:pt x="922" y="508"/>
                  </a:cubicBezTo>
                  <a:cubicBezTo>
                    <a:pt x="922" y="509"/>
                    <a:pt x="924" y="512"/>
                    <a:pt x="925" y="513"/>
                  </a:cubicBezTo>
                  <a:cubicBezTo>
                    <a:pt x="925" y="515"/>
                    <a:pt x="926" y="519"/>
                    <a:pt x="926" y="521"/>
                  </a:cubicBezTo>
                  <a:cubicBezTo>
                    <a:pt x="926" y="523"/>
                    <a:pt x="922" y="526"/>
                    <a:pt x="922" y="528"/>
                  </a:cubicBezTo>
                  <a:cubicBezTo>
                    <a:pt x="922" y="529"/>
                    <a:pt x="924" y="531"/>
                    <a:pt x="924" y="532"/>
                  </a:cubicBezTo>
                  <a:cubicBezTo>
                    <a:pt x="924" y="533"/>
                    <a:pt x="924" y="537"/>
                    <a:pt x="924" y="537"/>
                  </a:cubicBezTo>
                  <a:cubicBezTo>
                    <a:pt x="923" y="538"/>
                    <a:pt x="923" y="544"/>
                    <a:pt x="924" y="547"/>
                  </a:cubicBezTo>
                  <a:cubicBezTo>
                    <a:pt x="924" y="548"/>
                    <a:pt x="926" y="551"/>
                    <a:pt x="927" y="553"/>
                  </a:cubicBezTo>
                  <a:cubicBezTo>
                    <a:pt x="927" y="555"/>
                    <a:pt x="924" y="559"/>
                    <a:pt x="924" y="561"/>
                  </a:cubicBezTo>
                  <a:cubicBezTo>
                    <a:pt x="923" y="562"/>
                    <a:pt x="923" y="566"/>
                    <a:pt x="922" y="567"/>
                  </a:cubicBezTo>
                  <a:cubicBezTo>
                    <a:pt x="922" y="568"/>
                    <a:pt x="920" y="570"/>
                    <a:pt x="918" y="571"/>
                  </a:cubicBezTo>
                  <a:cubicBezTo>
                    <a:pt x="917" y="572"/>
                    <a:pt x="915" y="573"/>
                    <a:pt x="913" y="573"/>
                  </a:cubicBezTo>
                  <a:cubicBezTo>
                    <a:pt x="912" y="574"/>
                    <a:pt x="910" y="574"/>
                    <a:pt x="909" y="575"/>
                  </a:cubicBezTo>
                  <a:cubicBezTo>
                    <a:pt x="908" y="577"/>
                    <a:pt x="910" y="581"/>
                    <a:pt x="909" y="583"/>
                  </a:cubicBezTo>
                  <a:cubicBezTo>
                    <a:pt x="909" y="584"/>
                    <a:pt x="907" y="588"/>
                    <a:pt x="905" y="588"/>
                  </a:cubicBezTo>
                  <a:cubicBezTo>
                    <a:pt x="904" y="588"/>
                    <a:pt x="902" y="586"/>
                    <a:pt x="901" y="585"/>
                  </a:cubicBezTo>
                  <a:cubicBezTo>
                    <a:pt x="899" y="583"/>
                    <a:pt x="893" y="579"/>
                    <a:pt x="890" y="577"/>
                  </a:cubicBezTo>
                  <a:cubicBezTo>
                    <a:pt x="886" y="575"/>
                    <a:pt x="878" y="572"/>
                    <a:pt x="874" y="571"/>
                  </a:cubicBezTo>
                  <a:cubicBezTo>
                    <a:pt x="872" y="571"/>
                    <a:pt x="868" y="570"/>
                    <a:pt x="866" y="570"/>
                  </a:cubicBezTo>
                  <a:cubicBezTo>
                    <a:pt x="865" y="570"/>
                    <a:pt x="863" y="570"/>
                    <a:pt x="862" y="570"/>
                  </a:cubicBezTo>
                  <a:cubicBezTo>
                    <a:pt x="860" y="571"/>
                    <a:pt x="860" y="575"/>
                    <a:pt x="859" y="576"/>
                  </a:cubicBezTo>
                  <a:cubicBezTo>
                    <a:pt x="858" y="577"/>
                    <a:pt x="855" y="578"/>
                    <a:pt x="853" y="578"/>
                  </a:cubicBezTo>
                  <a:cubicBezTo>
                    <a:pt x="852" y="578"/>
                    <a:pt x="850" y="577"/>
                    <a:pt x="849" y="578"/>
                  </a:cubicBezTo>
                  <a:cubicBezTo>
                    <a:pt x="848" y="579"/>
                    <a:pt x="849" y="581"/>
                    <a:pt x="849" y="582"/>
                  </a:cubicBezTo>
                  <a:cubicBezTo>
                    <a:pt x="849" y="583"/>
                    <a:pt x="851" y="586"/>
                    <a:pt x="851" y="588"/>
                  </a:cubicBezTo>
                  <a:cubicBezTo>
                    <a:pt x="852" y="590"/>
                    <a:pt x="852" y="593"/>
                    <a:pt x="852" y="595"/>
                  </a:cubicBezTo>
                  <a:cubicBezTo>
                    <a:pt x="852" y="597"/>
                    <a:pt x="852" y="601"/>
                    <a:pt x="852" y="603"/>
                  </a:cubicBezTo>
                  <a:cubicBezTo>
                    <a:pt x="852" y="605"/>
                    <a:pt x="851" y="608"/>
                    <a:pt x="851" y="610"/>
                  </a:cubicBezTo>
                  <a:cubicBezTo>
                    <a:pt x="851" y="612"/>
                    <a:pt x="851" y="616"/>
                    <a:pt x="851" y="618"/>
                  </a:cubicBezTo>
                  <a:cubicBezTo>
                    <a:pt x="850" y="621"/>
                    <a:pt x="848" y="626"/>
                    <a:pt x="847" y="629"/>
                  </a:cubicBezTo>
                  <a:cubicBezTo>
                    <a:pt x="846" y="632"/>
                    <a:pt x="842" y="637"/>
                    <a:pt x="840" y="639"/>
                  </a:cubicBezTo>
                  <a:cubicBezTo>
                    <a:pt x="838" y="641"/>
                    <a:pt x="833" y="644"/>
                    <a:pt x="831" y="645"/>
                  </a:cubicBezTo>
                  <a:cubicBezTo>
                    <a:pt x="829" y="647"/>
                    <a:pt x="826" y="652"/>
                    <a:pt x="824" y="653"/>
                  </a:cubicBezTo>
                  <a:cubicBezTo>
                    <a:pt x="822" y="654"/>
                    <a:pt x="817" y="654"/>
                    <a:pt x="815" y="655"/>
                  </a:cubicBezTo>
                  <a:cubicBezTo>
                    <a:pt x="812" y="655"/>
                    <a:pt x="808" y="655"/>
                    <a:pt x="806" y="655"/>
                  </a:cubicBezTo>
                  <a:cubicBezTo>
                    <a:pt x="804" y="655"/>
                    <a:pt x="799" y="656"/>
                    <a:pt x="797" y="657"/>
                  </a:cubicBezTo>
                  <a:cubicBezTo>
                    <a:pt x="795" y="657"/>
                    <a:pt x="791" y="659"/>
                    <a:pt x="788" y="660"/>
                  </a:cubicBezTo>
                  <a:cubicBezTo>
                    <a:pt x="787" y="661"/>
                    <a:pt x="783" y="663"/>
                    <a:pt x="781" y="663"/>
                  </a:cubicBezTo>
                  <a:cubicBezTo>
                    <a:pt x="779" y="664"/>
                    <a:pt x="775" y="664"/>
                    <a:pt x="773" y="666"/>
                  </a:cubicBezTo>
                  <a:cubicBezTo>
                    <a:pt x="771" y="667"/>
                    <a:pt x="769" y="671"/>
                    <a:pt x="768" y="673"/>
                  </a:cubicBezTo>
                  <a:cubicBezTo>
                    <a:pt x="766" y="675"/>
                    <a:pt x="765" y="679"/>
                    <a:pt x="763" y="681"/>
                  </a:cubicBezTo>
                  <a:cubicBezTo>
                    <a:pt x="761" y="682"/>
                    <a:pt x="758" y="683"/>
                    <a:pt x="756" y="683"/>
                  </a:cubicBezTo>
                  <a:cubicBezTo>
                    <a:pt x="754" y="683"/>
                    <a:pt x="749" y="682"/>
                    <a:pt x="747" y="683"/>
                  </a:cubicBezTo>
                  <a:cubicBezTo>
                    <a:pt x="746" y="683"/>
                    <a:pt x="744" y="685"/>
                    <a:pt x="743" y="687"/>
                  </a:cubicBezTo>
                  <a:cubicBezTo>
                    <a:pt x="742" y="688"/>
                    <a:pt x="740" y="693"/>
                    <a:pt x="739" y="695"/>
                  </a:cubicBezTo>
                  <a:cubicBezTo>
                    <a:pt x="738" y="696"/>
                    <a:pt x="736" y="700"/>
                    <a:pt x="735" y="701"/>
                  </a:cubicBezTo>
                  <a:cubicBezTo>
                    <a:pt x="733" y="702"/>
                    <a:pt x="729" y="704"/>
                    <a:pt x="728" y="706"/>
                  </a:cubicBezTo>
                  <a:cubicBezTo>
                    <a:pt x="727" y="706"/>
                    <a:pt x="724" y="708"/>
                    <a:pt x="723" y="709"/>
                  </a:cubicBezTo>
                  <a:cubicBezTo>
                    <a:pt x="723" y="711"/>
                    <a:pt x="723" y="715"/>
                    <a:pt x="723" y="717"/>
                  </a:cubicBezTo>
                  <a:cubicBezTo>
                    <a:pt x="724" y="718"/>
                    <a:pt x="725" y="722"/>
                    <a:pt x="726" y="723"/>
                  </a:cubicBezTo>
                  <a:cubicBezTo>
                    <a:pt x="727" y="725"/>
                    <a:pt x="730" y="728"/>
                    <a:pt x="732" y="730"/>
                  </a:cubicBezTo>
                  <a:cubicBezTo>
                    <a:pt x="733" y="731"/>
                    <a:pt x="737" y="733"/>
                    <a:pt x="739" y="734"/>
                  </a:cubicBezTo>
                  <a:cubicBezTo>
                    <a:pt x="740" y="735"/>
                    <a:pt x="741" y="738"/>
                    <a:pt x="741" y="739"/>
                  </a:cubicBezTo>
                  <a:cubicBezTo>
                    <a:pt x="742" y="741"/>
                    <a:pt x="744" y="746"/>
                    <a:pt x="745" y="749"/>
                  </a:cubicBezTo>
                  <a:cubicBezTo>
                    <a:pt x="745" y="750"/>
                    <a:pt x="747" y="752"/>
                    <a:pt x="748" y="753"/>
                  </a:cubicBezTo>
                  <a:cubicBezTo>
                    <a:pt x="749" y="754"/>
                    <a:pt x="752" y="756"/>
                    <a:pt x="754" y="756"/>
                  </a:cubicBezTo>
                  <a:cubicBezTo>
                    <a:pt x="755" y="756"/>
                    <a:pt x="758" y="756"/>
                    <a:pt x="759" y="756"/>
                  </a:cubicBezTo>
                  <a:cubicBezTo>
                    <a:pt x="760" y="757"/>
                    <a:pt x="760" y="761"/>
                    <a:pt x="760" y="763"/>
                  </a:cubicBezTo>
                  <a:cubicBezTo>
                    <a:pt x="761" y="764"/>
                    <a:pt x="764" y="768"/>
                    <a:pt x="765" y="770"/>
                  </a:cubicBezTo>
                  <a:cubicBezTo>
                    <a:pt x="765" y="771"/>
                    <a:pt x="767" y="774"/>
                    <a:pt x="768" y="775"/>
                  </a:cubicBezTo>
                  <a:cubicBezTo>
                    <a:pt x="769" y="777"/>
                    <a:pt x="773" y="780"/>
                    <a:pt x="774" y="782"/>
                  </a:cubicBezTo>
                  <a:cubicBezTo>
                    <a:pt x="775" y="783"/>
                    <a:pt x="776" y="786"/>
                    <a:pt x="776" y="787"/>
                  </a:cubicBezTo>
                  <a:cubicBezTo>
                    <a:pt x="775" y="789"/>
                    <a:pt x="774" y="791"/>
                    <a:pt x="774" y="793"/>
                  </a:cubicBezTo>
                  <a:cubicBezTo>
                    <a:pt x="773" y="794"/>
                    <a:pt x="769" y="797"/>
                    <a:pt x="768" y="799"/>
                  </a:cubicBezTo>
                  <a:cubicBezTo>
                    <a:pt x="767" y="801"/>
                    <a:pt x="766" y="807"/>
                    <a:pt x="765" y="809"/>
                  </a:cubicBezTo>
                  <a:cubicBezTo>
                    <a:pt x="764" y="811"/>
                    <a:pt x="762" y="815"/>
                    <a:pt x="761" y="817"/>
                  </a:cubicBezTo>
                  <a:cubicBezTo>
                    <a:pt x="761" y="819"/>
                    <a:pt x="759" y="823"/>
                    <a:pt x="760" y="824"/>
                  </a:cubicBezTo>
                  <a:cubicBezTo>
                    <a:pt x="761" y="825"/>
                    <a:pt x="763" y="826"/>
                    <a:pt x="764" y="826"/>
                  </a:cubicBezTo>
                  <a:cubicBezTo>
                    <a:pt x="766" y="827"/>
                    <a:pt x="769" y="826"/>
                    <a:pt x="771" y="826"/>
                  </a:cubicBezTo>
                  <a:cubicBezTo>
                    <a:pt x="773" y="825"/>
                    <a:pt x="776" y="823"/>
                    <a:pt x="777" y="823"/>
                  </a:cubicBezTo>
                  <a:cubicBezTo>
                    <a:pt x="779" y="823"/>
                    <a:pt x="782" y="824"/>
                    <a:pt x="783" y="825"/>
                  </a:cubicBezTo>
                  <a:cubicBezTo>
                    <a:pt x="785" y="826"/>
                    <a:pt x="789" y="830"/>
                    <a:pt x="790" y="832"/>
                  </a:cubicBezTo>
                  <a:cubicBezTo>
                    <a:pt x="791" y="834"/>
                    <a:pt x="791" y="837"/>
                    <a:pt x="792" y="839"/>
                  </a:cubicBezTo>
                  <a:cubicBezTo>
                    <a:pt x="792" y="840"/>
                    <a:pt x="794" y="842"/>
                    <a:pt x="794" y="844"/>
                  </a:cubicBezTo>
                  <a:cubicBezTo>
                    <a:pt x="795" y="845"/>
                    <a:pt x="796" y="848"/>
                    <a:pt x="796" y="850"/>
                  </a:cubicBezTo>
                  <a:cubicBezTo>
                    <a:pt x="795" y="851"/>
                    <a:pt x="793" y="853"/>
                    <a:pt x="792" y="855"/>
                  </a:cubicBezTo>
                  <a:cubicBezTo>
                    <a:pt x="791" y="856"/>
                    <a:pt x="788" y="860"/>
                    <a:pt x="788" y="861"/>
                  </a:cubicBezTo>
                  <a:cubicBezTo>
                    <a:pt x="786" y="864"/>
                    <a:pt x="785" y="870"/>
                    <a:pt x="785" y="873"/>
                  </a:cubicBezTo>
                  <a:cubicBezTo>
                    <a:pt x="785" y="875"/>
                    <a:pt x="784" y="878"/>
                    <a:pt x="785" y="880"/>
                  </a:cubicBezTo>
                  <a:cubicBezTo>
                    <a:pt x="785" y="881"/>
                    <a:pt x="787" y="883"/>
                    <a:pt x="787" y="884"/>
                  </a:cubicBezTo>
                  <a:cubicBezTo>
                    <a:pt x="787" y="885"/>
                    <a:pt x="785" y="887"/>
                    <a:pt x="784" y="888"/>
                  </a:cubicBezTo>
                  <a:cubicBezTo>
                    <a:pt x="783" y="889"/>
                    <a:pt x="782" y="892"/>
                    <a:pt x="781" y="894"/>
                  </a:cubicBezTo>
                  <a:cubicBezTo>
                    <a:pt x="780" y="895"/>
                    <a:pt x="777" y="897"/>
                    <a:pt x="775" y="897"/>
                  </a:cubicBezTo>
                  <a:cubicBezTo>
                    <a:pt x="774" y="897"/>
                    <a:pt x="772" y="895"/>
                    <a:pt x="771" y="894"/>
                  </a:cubicBezTo>
                  <a:cubicBezTo>
                    <a:pt x="769" y="893"/>
                    <a:pt x="765" y="892"/>
                    <a:pt x="763" y="891"/>
                  </a:cubicBezTo>
                  <a:cubicBezTo>
                    <a:pt x="761" y="890"/>
                    <a:pt x="758" y="887"/>
                    <a:pt x="757" y="885"/>
                  </a:cubicBezTo>
                  <a:cubicBezTo>
                    <a:pt x="755" y="884"/>
                    <a:pt x="752" y="882"/>
                    <a:pt x="751" y="881"/>
                  </a:cubicBezTo>
                  <a:cubicBezTo>
                    <a:pt x="750" y="879"/>
                    <a:pt x="748" y="876"/>
                    <a:pt x="746" y="875"/>
                  </a:cubicBezTo>
                  <a:cubicBezTo>
                    <a:pt x="745" y="875"/>
                    <a:pt x="742" y="875"/>
                    <a:pt x="741" y="875"/>
                  </a:cubicBezTo>
                  <a:cubicBezTo>
                    <a:pt x="739" y="875"/>
                    <a:pt x="736" y="876"/>
                    <a:pt x="735" y="875"/>
                  </a:cubicBezTo>
                  <a:cubicBezTo>
                    <a:pt x="734" y="874"/>
                    <a:pt x="733" y="872"/>
                    <a:pt x="733" y="871"/>
                  </a:cubicBezTo>
                  <a:cubicBezTo>
                    <a:pt x="732" y="870"/>
                    <a:pt x="733" y="867"/>
                    <a:pt x="733" y="866"/>
                  </a:cubicBezTo>
                  <a:cubicBezTo>
                    <a:pt x="733" y="864"/>
                    <a:pt x="732" y="862"/>
                    <a:pt x="732" y="860"/>
                  </a:cubicBezTo>
                  <a:cubicBezTo>
                    <a:pt x="732" y="859"/>
                    <a:pt x="734" y="857"/>
                    <a:pt x="735" y="856"/>
                  </a:cubicBezTo>
                  <a:cubicBezTo>
                    <a:pt x="736" y="856"/>
                    <a:pt x="738" y="856"/>
                    <a:pt x="738" y="855"/>
                  </a:cubicBezTo>
                  <a:cubicBezTo>
                    <a:pt x="739" y="855"/>
                    <a:pt x="740" y="852"/>
                    <a:pt x="740" y="851"/>
                  </a:cubicBezTo>
                  <a:cubicBezTo>
                    <a:pt x="739" y="850"/>
                    <a:pt x="736" y="849"/>
                    <a:pt x="734" y="849"/>
                  </a:cubicBezTo>
                  <a:cubicBezTo>
                    <a:pt x="733" y="848"/>
                    <a:pt x="731" y="847"/>
                    <a:pt x="730" y="846"/>
                  </a:cubicBezTo>
                  <a:cubicBezTo>
                    <a:pt x="730" y="845"/>
                    <a:pt x="730" y="843"/>
                    <a:pt x="730" y="842"/>
                  </a:cubicBezTo>
                  <a:cubicBezTo>
                    <a:pt x="730" y="841"/>
                    <a:pt x="731" y="840"/>
                    <a:pt x="731" y="839"/>
                  </a:cubicBezTo>
                  <a:cubicBezTo>
                    <a:pt x="731" y="839"/>
                    <a:pt x="730" y="837"/>
                    <a:pt x="729" y="837"/>
                  </a:cubicBezTo>
                  <a:cubicBezTo>
                    <a:pt x="728" y="836"/>
                    <a:pt x="724" y="837"/>
                    <a:pt x="723" y="837"/>
                  </a:cubicBezTo>
                  <a:cubicBezTo>
                    <a:pt x="721" y="836"/>
                    <a:pt x="717" y="836"/>
                    <a:pt x="714" y="835"/>
                  </a:cubicBezTo>
                  <a:cubicBezTo>
                    <a:pt x="713" y="835"/>
                    <a:pt x="710" y="836"/>
                    <a:pt x="708" y="836"/>
                  </a:cubicBezTo>
                  <a:cubicBezTo>
                    <a:pt x="707" y="837"/>
                    <a:pt x="705" y="838"/>
                    <a:pt x="703" y="839"/>
                  </a:cubicBezTo>
                  <a:cubicBezTo>
                    <a:pt x="702" y="839"/>
                    <a:pt x="698" y="839"/>
                    <a:pt x="697" y="840"/>
                  </a:cubicBezTo>
                  <a:cubicBezTo>
                    <a:pt x="696" y="841"/>
                    <a:pt x="696" y="844"/>
                    <a:pt x="695" y="845"/>
                  </a:cubicBezTo>
                  <a:cubicBezTo>
                    <a:pt x="694" y="846"/>
                    <a:pt x="694" y="850"/>
                    <a:pt x="692" y="851"/>
                  </a:cubicBezTo>
                  <a:cubicBezTo>
                    <a:pt x="691" y="851"/>
                    <a:pt x="688" y="850"/>
                    <a:pt x="687" y="851"/>
                  </a:cubicBezTo>
                  <a:cubicBezTo>
                    <a:pt x="686" y="851"/>
                    <a:pt x="684" y="853"/>
                    <a:pt x="683" y="854"/>
                  </a:cubicBezTo>
                  <a:cubicBezTo>
                    <a:pt x="682" y="854"/>
                    <a:pt x="679" y="854"/>
                    <a:pt x="677" y="854"/>
                  </a:cubicBezTo>
                  <a:cubicBezTo>
                    <a:pt x="676" y="854"/>
                    <a:pt x="674" y="852"/>
                    <a:pt x="674" y="852"/>
                  </a:cubicBezTo>
                  <a:cubicBezTo>
                    <a:pt x="673" y="851"/>
                    <a:pt x="672" y="849"/>
                    <a:pt x="671" y="848"/>
                  </a:cubicBezTo>
                  <a:cubicBezTo>
                    <a:pt x="670" y="847"/>
                    <a:pt x="669" y="843"/>
                    <a:pt x="668" y="842"/>
                  </a:cubicBezTo>
                  <a:cubicBezTo>
                    <a:pt x="668" y="840"/>
                    <a:pt x="668" y="837"/>
                    <a:pt x="667" y="836"/>
                  </a:cubicBezTo>
                  <a:cubicBezTo>
                    <a:pt x="667" y="835"/>
                    <a:pt x="664" y="833"/>
                    <a:pt x="663" y="833"/>
                  </a:cubicBezTo>
                  <a:cubicBezTo>
                    <a:pt x="661" y="833"/>
                    <a:pt x="658" y="835"/>
                    <a:pt x="657" y="836"/>
                  </a:cubicBezTo>
                  <a:cubicBezTo>
                    <a:pt x="655" y="836"/>
                    <a:pt x="653" y="838"/>
                    <a:pt x="652" y="839"/>
                  </a:cubicBezTo>
                  <a:cubicBezTo>
                    <a:pt x="651" y="839"/>
                    <a:pt x="648" y="840"/>
                    <a:pt x="647" y="839"/>
                  </a:cubicBezTo>
                  <a:cubicBezTo>
                    <a:pt x="645" y="839"/>
                    <a:pt x="643" y="837"/>
                    <a:pt x="641" y="836"/>
                  </a:cubicBezTo>
                  <a:cubicBezTo>
                    <a:pt x="640" y="836"/>
                    <a:pt x="638" y="836"/>
                    <a:pt x="637" y="836"/>
                  </a:cubicBezTo>
                  <a:cubicBezTo>
                    <a:pt x="635" y="836"/>
                    <a:pt x="631" y="838"/>
                    <a:pt x="629" y="839"/>
                  </a:cubicBezTo>
                  <a:cubicBezTo>
                    <a:pt x="629" y="839"/>
                    <a:pt x="627" y="839"/>
                    <a:pt x="626" y="839"/>
                  </a:cubicBezTo>
                  <a:cubicBezTo>
                    <a:pt x="625" y="838"/>
                    <a:pt x="626" y="835"/>
                    <a:pt x="626" y="834"/>
                  </a:cubicBezTo>
                  <a:cubicBezTo>
                    <a:pt x="626" y="833"/>
                    <a:pt x="626" y="830"/>
                    <a:pt x="626" y="828"/>
                  </a:cubicBezTo>
                  <a:cubicBezTo>
                    <a:pt x="626" y="827"/>
                    <a:pt x="625" y="824"/>
                    <a:pt x="624" y="823"/>
                  </a:cubicBezTo>
                  <a:cubicBezTo>
                    <a:pt x="623" y="823"/>
                    <a:pt x="622" y="824"/>
                    <a:pt x="621" y="825"/>
                  </a:cubicBezTo>
                  <a:cubicBezTo>
                    <a:pt x="620" y="826"/>
                    <a:pt x="619" y="828"/>
                    <a:pt x="619" y="829"/>
                  </a:cubicBezTo>
                  <a:cubicBezTo>
                    <a:pt x="617" y="831"/>
                    <a:pt x="614" y="832"/>
                    <a:pt x="612" y="833"/>
                  </a:cubicBezTo>
                  <a:cubicBezTo>
                    <a:pt x="612" y="833"/>
                    <a:pt x="610" y="835"/>
                    <a:pt x="610" y="836"/>
                  </a:cubicBezTo>
                  <a:cubicBezTo>
                    <a:pt x="610" y="837"/>
                    <a:pt x="610" y="839"/>
                    <a:pt x="611" y="839"/>
                  </a:cubicBezTo>
                  <a:cubicBezTo>
                    <a:pt x="612" y="841"/>
                    <a:pt x="615" y="844"/>
                    <a:pt x="616" y="846"/>
                  </a:cubicBezTo>
                  <a:cubicBezTo>
                    <a:pt x="616" y="847"/>
                    <a:pt x="618" y="849"/>
                    <a:pt x="618" y="850"/>
                  </a:cubicBezTo>
                  <a:cubicBezTo>
                    <a:pt x="619" y="853"/>
                    <a:pt x="620" y="859"/>
                    <a:pt x="618" y="860"/>
                  </a:cubicBezTo>
                  <a:cubicBezTo>
                    <a:pt x="617" y="861"/>
                    <a:pt x="612" y="860"/>
                    <a:pt x="612" y="860"/>
                  </a:cubicBezTo>
                  <a:cubicBezTo>
                    <a:pt x="611" y="860"/>
                    <a:pt x="608" y="859"/>
                    <a:pt x="607" y="859"/>
                  </a:cubicBezTo>
                  <a:cubicBezTo>
                    <a:pt x="606" y="859"/>
                    <a:pt x="605" y="861"/>
                    <a:pt x="604" y="861"/>
                  </a:cubicBezTo>
                  <a:cubicBezTo>
                    <a:pt x="602" y="862"/>
                    <a:pt x="599" y="861"/>
                    <a:pt x="597" y="861"/>
                  </a:cubicBezTo>
                  <a:cubicBezTo>
                    <a:pt x="595" y="861"/>
                    <a:pt x="592" y="860"/>
                    <a:pt x="590" y="860"/>
                  </a:cubicBezTo>
                  <a:cubicBezTo>
                    <a:pt x="588" y="860"/>
                    <a:pt x="584" y="861"/>
                    <a:pt x="582" y="861"/>
                  </a:cubicBezTo>
                  <a:cubicBezTo>
                    <a:pt x="580" y="861"/>
                    <a:pt x="574" y="859"/>
                    <a:pt x="571" y="859"/>
                  </a:cubicBezTo>
                  <a:cubicBezTo>
                    <a:pt x="568" y="859"/>
                    <a:pt x="562" y="860"/>
                    <a:pt x="559" y="861"/>
                  </a:cubicBezTo>
                  <a:cubicBezTo>
                    <a:pt x="557" y="861"/>
                    <a:pt x="552" y="861"/>
                    <a:pt x="551" y="862"/>
                  </a:cubicBezTo>
                  <a:cubicBezTo>
                    <a:pt x="550" y="863"/>
                    <a:pt x="549" y="865"/>
                    <a:pt x="548" y="866"/>
                  </a:cubicBezTo>
                  <a:cubicBezTo>
                    <a:pt x="547" y="867"/>
                    <a:pt x="545" y="869"/>
                    <a:pt x="543" y="870"/>
                  </a:cubicBezTo>
                  <a:cubicBezTo>
                    <a:pt x="541" y="870"/>
                    <a:pt x="536" y="866"/>
                    <a:pt x="534" y="866"/>
                  </a:cubicBezTo>
                  <a:cubicBezTo>
                    <a:pt x="532" y="865"/>
                    <a:pt x="528" y="865"/>
                    <a:pt x="527" y="866"/>
                  </a:cubicBezTo>
                  <a:cubicBezTo>
                    <a:pt x="525" y="866"/>
                    <a:pt x="522" y="868"/>
                    <a:pt x="520" y="868"/>
                  </a:cubicBezTo>
                  <a:cubicBezTo>
                    <a:pt x="518" y="869"/>
                    <a:pt x="514" y="868"/>
                    <a:pt x="512" y="868"/>
                  </a:cubicBezTo>
                  <a:cubicBezTo>
                    <a:pt x="510" y="868"/>
                    <a:pt x="506" y="868"/>
                    <a:pt x="504" y="868"/>
                  </a:cubicBezTo>
                  <a:cubicBezTo>
                    <a:pt x="503" y="868"/>
                    <a:pt x="500" y="868"/>
                    <a:pt x="500" y="869"/>
                  </a:cubicBezTo>
                  <a:cubicBezTo>
                    <a:pt x="498" y="870"/>
                    <a:pt x="497" y="875"/>
                    <a:pt x="497" y="877"/>
                  </a:cubicBezTo>
                  <a:cubicBezTo>
                    <a:pt x="496" y="878"/>
                    <a:pt x="494" y="881"/>
                    <a:pt x="493" y="883"/>
                  </a:cubicBezTo>
                  <a:cubicBezTo>
                    <a:pt x="493" y="885"/>
                    <a:pt x="493" y="888"/>
                    <a:pt x="492" y="889"/>
                  </a:cubicBezTo>
                  <a:cubicBezTo>
                    <a:pt x="491" y="890"/>
                    <a:pt x="489" y="890"/>
                    <a:pt x="488" y="890"/>
                  </a:cubicBezTo>
                  <a:cubicBezTo>
                    <a:pt x="485" y="890"/>
                    <a:pt x="477" y="892"/>
                    <a:pt x="477" y="892"/>
                  </a:cubicBezTo>
                  <a:cubicBezTo>
                    <a:pt x="476" y="892"/>
                    <a:pt x="472" y="892"/>
                    <a:pt x="471" y="892"/>
                  </a:cubicBezTo>
                  <a:cubicBezTo>
                    <a:pt x="470" y="892"/>
                    <a:pt x="467" y="891"/>
                    <a:pt x="466" y="891"/>
                  </a:cubicBezTo>
                  <a:cubicBezTo>
                    <a:pt x="464" y="892"/>
                    <a:pt x="462" y="896"/>
                    <a:pt x="461" y="897"/>
                  </a:cubicBezTo>
                  <a:cubicBezTo>
                    <a:pt x="460" y="898"/>
                    <a:pt x="457" y="898"/>
                    <a:pt x="457" y="899"/>
                  </a:cubicBezTo>
                  <a:cubicBezTo>
                    <a:pt x="456" y="900"/>
                    <a:pt x="458" y="903"/>
                    <a:pt x="459" y="904"/>
                  </a:cubicBezTo>
                  <a:cubicBezTo>
                    <a:pt x="460" y="905"/>
                    <a:pt x="463" y="905"/>
                    <a:pt x="464" y="907"/>
                  </a:cubicBezTo>
                  <a:cubicBezTo>
                    <a:pt x="464" y="907"/>
                    <a:pt x="464" y="910"/>
                    <a:pt x="464" y="911"/>
                  </a:cubicBezTo>
                  <a:cubicBezTo>
                    <a:pt x="463" y="912"/>
                    <a:pt x="460" y="912"/>
                    <a:pt x="458" y="912"/>
                  </a:cubicBezTo>
                  <a:cubicBezTo>
                    <a:pt x="457" y="912"/>
                    <a:pt x="454" y="911"/>
                    <a:pt x="453" y="910"/>
                  </a:cubicBezTo>
                  <a:cubicBezTo>
                    <a:pt x="452" y="910"/>
                    <a:pt x="449" y="910"/>
                    <a:pt x="448" y="910"/>
                  </a:cubicBezTo>
                  <a:cubicBezTo>
                    <a:pt x="446" y="910"/>
                    <a:pt x="443" y="912"/>
                    <a:pt x="442" y="913"/>
                  </a:cubicBezTo>
                  <a:cubicBezTo>
                    <a:pt x="441" y="913"/>
                    <a:pt x="440" y="915"/>
                    <a:pt x="439" y="916"/>
                  </a:cubicBezTo>
                  <a:cubicBezTo>
                    <a:pt x="439" y="917"/>
                    <a:pt x="439" y="920"/>
                    <a:pt x="438" y="920"/>
                  </a:cubicBezTo>
                  <a:cubicBezTo>
                    <a:pt x="438" y="921"/>
                    <a:pt x="436" y="923"/>
                    <a:pt x="435" y="923"/>
                  </a:cubicBezTo>
                  <a:cubicBezTo>
                    <a:pt x="433" y="924"/>
                    <a:pt x="430" y="925"/>
                    <a:pt x="429" y="926"/>
                  </a:cubicBezTo>
                  <a:cubicBezTo>
                    <a:pt x="427" y="926"/>
                    <a:pt x="425" y="926"/>
                    <a:pt x="424" y="926"/>
                  </a:cubicBezTo>
                  <a:cubicBezTo>
                    <a:pt x="423" y="925"/>
                    <a:pt x="423" y="923"/>
                    <a:pt x="424" y="922"/>
                  </a:cubicBezTo>
                  <a:cubicBezTo>
                    <a:pt x="424" y="921"/>
                    <a:pt x="426" y="920"/>
                    <a:pt x="426" y="919"/>
                  </a:cubicBezTo>
                  <a:cubicBezTo>
                    <a:pt x="427" y="918"/>
                    <a:pt x="427" y="916"/>
                    <a:pt x="427" y="915"/>
                  </a:cubicBezTo>
                  <a:cubicBezTo>
                    <a:pt x="427" y="914"/>
                    <a:pt x="427" y="912"/>
                    <a:pt x="426" y="912"/>
                  </a:cubicBezTo>
                  <a:cubicBezTo>
                    <a:pt x="425" y="912"/>
                    <a:pt x="422" y="913"/>
                    <a:pt x="421" y="913"/>
                  </a:cubicBezTo>
                  <a:cubicBezTo>
                    <a:pt x="419" y="914"/>
                    <a:pt x="415" y="917"/>
                    <a:pt x="413" y="918"/>
                  </a:cubicBezTo>
                  <a:cubicBezTo>
                    <a:pt x="410" y="919"/>
                    <a:pt x="406" y="922"/>
                    <a:pt x="403" y="923"/>
                  </a:cubicBezTo>
                  <a:cubicBezTo>
                    <a:pt x="400" y="924"/>
                    <a:pt x="394" y="924"/>
                    <a:pt x="391" y="925"/>
                  </a:cubicBezTo>
                  <a:cubicBezTo>
                    <a:pt x="389" y="925"/>
                    <a:pt x="383" y="925"/>
                    <a:pt x="381" y="925"/>
                  </a:cubicBezTo>
                  <a:cubicBezTo>
                    <a:pt x="379" y="925"/>
                    <a:pt x="374" y="925"/>
                    <a:pt x="373" y="923"/>
                  </a:cubicBezTo>
                  <a:cubicBezTo>
                    <a:pt x="373" y="922"/>
                    <a:pt x="373" y="921"/>
                    <a:pt x="373" y="920"/>
                  </a:cubicBezTo>
                  <a:cubicBezTo>
                    <a:pt x="373" y="919"/>
                    <a:pt x="375" y="917"/>
                    <a:pt x="375" y="917"/>
                  </a:cubicBezTo>
                  <a:cubicBezTo>
                    <a:pt x="375" y="915"/>
                    <a:pt x="372" y="913"/>
                    <a:pt x="371" y="911"/>
                  </a:cubicBezTo>
                  <a:cubicBezTo>
                    <a:pt x="370" y="910"/>
                    <a:pt x="368" y="908"/>
                    <a:pt x="368" y="907"/>
                  </a:cubicBezTo>
                  <a:cubicBezTo>
                    <a:pt x="367" y="906"/>
                    <a:pt x="367" y="903"/>
                    <a:pt x="366" y="902"/>
                  </a:cubicBezTo>
                  <a:cubicBezTo>
                    <a:pt x="365" y="901"/>
                    <a:pt x="364" y="900"/>
                    <a:pt x="363" y="899"/>
                  </a:cubicBezTo>
                  <a:cubicBezTo>
                    <a:pt x="362" y="899"/>
                    <a:pt x="359" y="900"/>
                    <a:pt x="358" y="900"/>
                  </a:cubicBezTo>
                  <a:cubicBezTo>
                    <a:pt x="357" y="900"/>
                    <a:pt x="356" y="898"/>
                    <a:pt x="356" y="897"/>
                  </a:cubicBezTo>
                  <a:cubicBezTo>
                    <a:pt x="356" y="895"/>
                    <a:pt x="358" y="893"/>
                    <a:pt x="359" y="892"/>
                  </a:cubicBezTo>
                  <a:cubicBezTo>
                    <a:pt x="360" y="891"/>
                    <a:pt x="362" y="891"/>
                    <a:pt x="363" y="890"/>
                  </a:cubicBezTo>
                  <a:cubicBezTo>
                    <a:pt x="363" y="890"/>
                    <a:pt x="364" y="888"/>
                    <a:pt x="364" y="887"/>
                  </a:cubicBezTo>
                  <a:cubicBezTo>
                    <a:pt x="364" y="885"/>
                    <a:pt x="360" y="883"/>
                    <a:pt x="358" y="882"/>
                  </a:cubicBezTo>
                  <a:cubicBezTo>
                    <a:pt x="356" y="881"/>
                    <a:pt x="352" y="882"/>
                    <a:pt x="350" y="882"/>
                  </a:cubicBezTo>
                  <a:cubicBezTo>
                    <a:pt x="348" y="883"/>
                    <a:pt x="344" y="885"/>
                    <a:pt x="342" y="886"/>
                  </a:cubicBezTo>
                  <a:cubicBezTo>
                    <a:pt x="341" y="886"/>
                    <a:pt x="339" y="888"/>
                    <a:pt x="338" y="888"/>
                  </a:cubicBezTo>
                  <a:cubicBezTo>
                    <a:pt x="336" y="888"/>
                    <a:pt x="334" y="885"/>
                    <a:pt x="332" y="884"/>
                  </a:cubicBezTo>
                  <a:cubicBezTo>
                    <a:pt x="331" y="883"/>
                    <a:pt x="327" y="880"/>
                    <a:pt x="326" y="879"/>
                  </a:cubicBezTo>
                  <a:cubicBezTo>
                    <a:pt x="323" y="878"/>
                    <a:pt x="318" y="876"/>
                    <a:pt x="315" y="875"/>
                  </a:cubicBezTo>
                  <a:cubicBezTo>
                    <a:pt x="313" y="874"/>
                    <a:pt x="308" y="873"/>
                    <a:pt x="306" y="873"/>
                  </a:cubicBezTo>
                  <a:cubicBezTo>
                    <a:pt x="304" y="873"/>
                    <a:pt x="301" y="875"/>
                    <a:pt x="299" y="877"/>
                  </a:cubicBezTo>
                  <a:cubicBezTo>
                    <a:pt x="297" y="878"/>
                    <a:pt x="294" y="884"/>
                    <a:pt x="292" y="885"/>
                  </a:cubicBezTo>
                  <a:cubicBezTo>
                    <a:pt x="290" y="885"/>
                    <a:pt x="286" y="885"/>
                    <a:pt x="284" y="884"/>
                  </a:cubicBezTo>
                  <a:cubicBezTo>
                    <a:pt x="283" y="883"/>
                    <a:pt x="280" y="881"/>
                    <a:pt x="280" y="879"/>
                  </a:cubicBezTo>
                  <a:cubicBezTo>
                    <a:pt x="279" y="878"/>
                    <a:pt x="281" y="877"/>
                    <a:pt x="281" y="875"/>
                  </a:cubicBezTo>
                  <a:cubicBezTo>
                    <a:pt x="281" y="874"/>
                    <a:pt x="279" y="872"/>
                    <a:pt x="279" y="871"/>
                  </a:cubicBezTo>
                  <a:cubicBezTo>
                    <a:pt x="279" y="870"/>
                    <a:pt x="280" y="869"/>
                    <a:pt x="280" y="868"/>
                  </a:cubicBezTo>
                  <a:cubicBezTo>
                    <a:pt x="280" y="867"/>
                    <a:pt x="280" y="865"/>
                    <a:pt x="279" y="865"/>
                  </a:cubicBezTo>
                  <a:cubicBezTo>
                    <a:pt x="278" y="864"/>
                    <a:pt x="274" y="865"/>
                    <a:pt x="273" y="865"/>
                  </a:cubicBezTo>
                  <a:cubicBezTo>
                    <a:pt x="272" y="866"/>
                    <a:pt x="270" y="869"/>
                    <a:pt x="269" y="870"/>
                  </a:cubicBezTo>
                  <a:cubicBezTo>
                    <a:pt x="269" y="871"/>
                    <a:pt x="270" y="874"/>
                    <a:pt x="270" y="875"/>
                  </a:cubicBezTo>
                  <a:cubicBezTo>
                    <a:pt x="270" y="877"/>
                    <a:pt x="272" y="879"/>
                    <a:pt x="272" y="880"/>
                  </a:cubicBezTo>
                  <a:cubicBezTo>
                    <a:pt x="272" y="881"/>
                    <a:pt x="273" y="884"/>
                    <a:pt x="273" y="885"/>
                  </a:cubicBezTo>
                  <a:cubicBezTo>
                    <a:pt x="273" y="887"/>
                    <a:pt x="270" y="889"/>
                    <a:pt x="270" y="890"/>
                  </a:cubicBezTo>
                  <a:cubicBezTo>
                    <a:pt x="270" y="892"/>
                    <a:pt x="269" y="894"/>
                    <a:pt x="269" y="896"/>
                  </a:cubicBezTo>
                  <a:cubicBezTo>
                    <a:pt x="270" y="897"/>
                    <a:pt x="272" y="898"/>
                    <a:pt x="273" y="899"/>
                  </a:cubicBezTo>
                  <a:cubicBezTo>
                    <a:pt x="274" y="901"/>
                    <a:pt x="277" y="904"/>
                    <a:pt x="277" y="906"/>
                  </a:cubicBezTo>
                  <a:cubicBezTo>
                    <a:pt x="278" y="908"/>
                    <a:pt x="277" y="914"/>
                    <a:pt x="276" y="916"/>
                  </a:cubicBezTo>
                  <a:cubicBezTo>
                    <a:pt x="276" y="918"/>
                    <a:pt x="274" y="921"/>
                    <a:pt x="273" y="922"/>
                  </a:cubicBezTo>
                  <a:cubicBezTo>
                    <a:pt x="272" y="924"/>
                    <a:pt x="269" y="926"/>
                    <a:pt x="267" y="927"/>
                  </a:cubicBezTo>
                  <a:cubicBezTo>
                    <a:pt x="266" y="928"/>
                    <a:pt x="263" y="928"/>
                    <a:pt x="262" y="929"/>
                  </a:cubicBezTo>
                  <a:cubicBezTo>
                    <a:pt x="260" y="930"/>
                    <a:pt x="258" y="934"/>
                    <a:pt x="257" y="936"/>
                  </a:cubicBezTo>
                  <a:cubicBezTo>
                    <a:pt x="255" y="938"/>
                    <a:pt x="253" y="943"/>
                    <a:pt x="251" y="945"/>
                  </a:cubicBezTo>
                  <a:cubicBezTo>
                    <a:pt x="249" y="946"/>
                    <a:pt x="246" y="948"/>
                    <a:pt x="244" y="949"/>
                  </a:cubicBezTo>
                  <a:cubicBezTo>
                    <a:pt x="242" y="950"/>
                    <a:pt x="239" y="952"/>
                    <a:pt x="238" y="953"/>
                  </a:cubicBezTo>
                  <a:cubicBezTo>
                    <a:pt x="235" y="954"/>
                    <a:pt x="229" y="957"/>
                    <a:pt x="226" y="958"/>
                  </a:cubicBezTo>
                  <a:cubicBezTo>
                    <a:pt x="225" y="958"/>
                    <a:pt x="222" y="959"/>
                    <a:pt x="221" y="959"/>
                  </a:cubicBezTo>
                  <a:cubicBezTo>
                    <a:pt x="219" y="959"/>
                    <a:pt x="216" y="959"/>
                    <a:pt x="215" y="958"/>
                  </a:cubicBezTo>
                  <a:cubicBezTo>
                    <a:pt x="214" y="957"/>
                    <a:pt x="215" y="955"/>
                    <a:pt x="215" y="954"/>
                  </a:cubicBezTo>
                  <a:cubicBezTo>
                    <a:pt x="215" y="953"/>
                    <a:pt x="217" y="951"/>
                    <a:pt x="218" y="949"/>
                  </a:cubicBezTo>
                  <a:cubicBezTo>
                    <a:pt x="220" y="948"/>
                    <a:pt x="223" y="946"/>
                    <a:pt x="224" y="944"/>
                  </a:cubicBezTo>
                  <a:cubicBezTo>
                    <a:pt x="226" y="942"/>
                    <a:pt x="228" y="935"/>
                    <a:pt x="229" y="932"/>
                  </a:cubicBezTo>
                  <a:cubicBezTo>
                    <a:pt x="229" y="931"/>
                    <a:pt x="230" y="927"/>
                    <a:pt x="229" y="926"/>
                  </a:cubicBezTo>
                  <a:cubicBezTo>
                    <a:pt x="228" y="925"/>
                    <a:pt x="225" y="927"/>
                    <a:pt x="223" y="927"/>
                  </a:cubicBezTo>
                  <a:cubicBezTo>
                    <a:pt x="222" y="927"/>
                    <a:pt x="220" y="925"/>
                    <a:pt x="219" y="925"/>
                  </a:cubicBezTo>
                  <a:cubicBezTo>
                    <a:pt x="218" y="926"/>
                    <a:pt x="218" y="929"/>
                    <a:pt x="217" y="930"/>
                  </a:cubicBezTo>
                  <a:cubicBezTo>
                    <a:pt x="216" y="931"/>
                    <a:pt x="213" y="932"/>
                    <a:pt x="212" y="932"/>
                  </a:cubicBezTo>
                  <a:cubicBezTo>
                    <a:pt x="210" y="932"/>
                    <a:pt x="207" y="930"/>
                    <a:pt x="206" y="930"/>
                  </a:cubicBezTo>
                  <a:cubicBezTo>
                    <a:pt x="204" y="931"/>
                    <a:pt x="203" y="933"/>
                    <a:pt x="202" y="934"/>
                  </a:cubicBezTo>
                  <a:cubicBezTo>
                    <a:pt x="201" y="934"/>
                    <a:pt x="199" y="934"/>
                    <a:pt x="199" y="934"/>
                  </a:cubicBezTo>
                  <a:cubicBezTo>
                    <a:pt x="197" y="933"/>
                    <a:pt x="198" y="929"/>
                    <a:pt x="198" y="928"/>
                  </a:cubicBezTo>
                  <a:cubicBezTo>
                    <a:pt x="197" y="926"/>
                    <a:pt x="198" y="924"/>
                    <a:pt x="198" y="922"/>
                  </a:cubicBezTo>
                  <a:cubicBezTo>
                    <a:pt x="198" y="921"/>
                    <a:pt x="197" y="918"/>
                    <a:pt x="197" y="916"/>
                  </a:cubicBezTo>
                  <a:cubicBezTo>
                    <a:pt x="197" y="915"/>
                    <a:pt x="199" y="914"/>
                    <a:pt x="200" y="913"/>
                  </a:cubicBezTo>
                  <a:cubicBezTo>
                    <a:pt x="200" y="912"/>
                    <a:pt x="201" y="910"/>
                    <a:pt x="201" y="910"/>
                  </a:cubicBezTo>
                  <a:cubicBezTo>
                    <a:pt x="201" y="909"/>
                    <a:pt x="200" y="908"/>
                    <a:pt x="200" y="907"/>
                  </a:cubicBezTo>
                  <a:cubicBezTo>
                    <a:pt x="199" y="906"/>
                    <a:pt x="199" y="904"/>
                    <a:pt x="198" y="903"/>
                  </a:cubicBezTo>
                  <a:cubicBezTo>
                    <a:pt x="197" y="901"/>
                    <a:pt x="194" y="899"/>
                    <a:pt x="193" y="899"/>
                  </a:cubicBezTo>
                  <a:cubicBezTo>
                    <a:pt x="192" y="898"/>
                    <a:pt x="190" y="899"/>
                    <a:pt x="189" y="899"/>
                  </a:cubicBezTo>
                  <a:cubicBezTo>
                    <a:pt x="188" y="898"/>
                    <a:pt x="185" y="899"/>
                    <a:pt x="184" y="898"/>
                  </a:cubicBezTo>
                  <a:cubicBezTo>
                    <a:pt x="182" y="896"/>
                    <a:pt x="181" y="892"/>
                    <a:pt x="180" y="890"/>
                  </a:cubicBezTo>
                  <a:cubicBezTo>
                    <a:pt x="179" y="888"/>
                    <a:pt x="178" y="886"/>
                    <a:pt x="178" y="885"/>
                  </a:cubicBezTo>
                  <a:cubicBezTo>
                    <a:pt x="177" y="884"/>
                    <a:pt x="176" y="883"/>
                    <a:pt x="175" y="882"/>
                  </a:cubicBezTo>
                  <a:cubicBezTo>
                    <a:pt x="174" y="881"/>
                    <a:pt x="170" y="881"/>
                    <a:pt x="169" y="881"/>
                  </a:cubicBezTo>
                  <a:cubicBezTo>
                    <a:pt x="167" y="881"/>
                    <a:pt x="164" y="883"/>
                    <a:pt x="162" y="883"/>
                  </a:cubicBezTo>
                  <a:cubicBezTo>
                    <a:pt x="160" y="883"/>
                    <a:pt x="157" y="883"/>
                    <a:pt x="155" y="882"/>
                  </a:cubicBezTo>
                  <a:cubicBezTo>
                    <a:pt x="155" y="882"/>
                    <a:pt x="154" y="880"/>
                    <a:pt x="154" y="880"/>
                  </a:cubicBezTo>
                  <a:cubicBezTo>
                    <a:pt x="153" y="879"/>
                    <a:pt x="149" y="878"/>
                    <a:pt x="148" y="876"/>
                  </a:cubicBezTo>
                  <a:cubicBezTo>
                    <a:pt x="148" y="875"/>
                    <a:pt x="148" y="873"/>
                    <a:pt x="148" y="872"/>
                  </a:cubicBezTo>
                  <a:cubicBezTo>
                    <a:pt x="149" y="871"/>
                    <a:pt x="150" y="870"/>
                    <a:pt x="150" y="869"/>
                  </a:cubicBezTo>
                  <a:cubicBezTo>
                    <a:pt x="150" y="867"/>
                    <a:pt x="150" y="865"/>
                    <a:pt x="150" y="864"/>
                  </a:cubicBezTo>
                  <a:cubicBezTo>
                    <a:pt x="148" y="863"/>
                    <a:pt x="144" y="863"/>
                    <a:pt x="142" y="863"/>
                  </a:cubicBezTo>
                  <a:cubicBezTo>
                    <a:pt x="141" y="864"/>
                    <a:pt x="139" y="866"/>
                    <a:pt x="138" y="867"/>
                  </a:cubicBezTo>
                  <a:cubicBezTo>
                    <a:pt x="138" y="867"/>
                    <a:pt x="136" y="869"/>
                    <a:pt x="135" y="869"/>
                  </a:cubicBezTo>
                  <a:cubicBezTo>
                    <a:pt x="134" y="871"/>
                    <a:pt x="134" y="874"/>
                    <a:pt x="133" y="876"/>
                  </a:cubicBezTo>
                  <a:cubicBezTo>
                    <a:pt x="133" y="877"/>
                    <a:pt x="132" y="881"/>
                    <a:pt x="131" y="881"/>
                  </a:cubicBezTo>
                  <a:cubicBezTo>
                    <a:pt x="130" y="882"/>
                    <a:pt x="127" y="881"/>
                    <a:pt x="125" y="881"/>
                  </a:cubicBezTo>
                  <a:cubicBezTo>
                    <a:pt x="123" y="881"/>
                    <a:pt x="118" y="883"/>
                    <a:pt x="116" y="883"/>
                  </a:cubicBezTo>
                  <a:cubicBezTo>
                    <a:pt x="112" y="883"/>
                    <a:pt x="106" y="880"/>
                    <a:pt x="103" y="880"/>
                  </a:cubicBezTo>
                  <a:cubicBezTo>
                    <a:pt x="102" y="880"/>
                    <a:pt x="101" y="880"/>
                    <a:pt x="100" y="880"/>
                  </a:cubicBezTo>
                  <a:cubicBezTo>
                    <a:pt x="100" y="876"/>
                    <a:pt x="100" y="876"/>
                    <a:pt x="100" y="876"/>
                  </a:cubicBezTo>
                  <a:cubicBezTo>
                    <a:pt x="104" y="871"/>
                    <a:pt x="104" y="871"/>
                    <a:pt x="104" y="871"/>
                  </a:cubicBezTo>
                  <a:cubicBezTo>
                    <a:pt x="108" y="867"/>
                    <a:pt x="108" y="867"/>
                    <a:pt x="108" y="867"/>
                  </a:cubicBezTo>
                  <a:cubicBezTo>
                    <a:pt x="112" y="862"/>
                    <a:pt x="112" y="862"/>
                    <a:pt x="112" y="862"/>
                  </a:cubicBezTo>
                  <a:cubicBezTo>
                    <a:pt x="116" y="860"/>
                    <a:pt x="116" y="860"/>
                    <a:pt x="116" y="860"/>
                  </a:cubicBezTo>
                  <a:cubicBezTo>
                    <a:pt x="122" y="861"/>
                    <a:pt x="122" y="861"/>
                    <a:pt x="122" y="861"/>
                  </a:cubicBezTo>
                  <a:cubicBezTo>
                    <a:pt x="133" y="860"/>
                    <a:pt x="133" y="860"/>
                    <a:pt x="133" y="860"/>
                  </a:cubicBezTo>
                  <a:cubicBezTo>
                    <a:pt x="144" y="854"/>
                    <a:pt x="144" y="854"/>
                    <a:pt x="144" y="854"/>
                  </a:cubicBezTo>
                  <a:cubicBezTo>
                    <a:pt x="148" y="846"/>
                    <a:pt x="148" y="846"/>
                    <a:pt x="148" y="846"/>
                  </a:cubicBezTo>
                  <a:cubicBezTo>
                    <a:pt x="151" y="843"/>
                    <a:pt x="151" y="843"/>
                    <a:pt x="151" y="843"/>
                  </a:cubicBezTo>
                  <a:cubicBezTo>
                    <a:pt x="157" y="843"/>
                    <a:pt x="157" y="843"/>
                    <a:pt x="157" y="843"/>
                  </a:cubicBezTo>
                  <a:cubicBezTo>
                    <a:pt x="166" y="844"/>
                    <a:pt x="166" y="844"/>
                    <a:pt x="166" y="844"/>
                  </a:cubicBezTo>
                  <a:cubicBezTo>
                    <a:pt x="169" y="845"/>
                    <a:pt x="169" y="845"/>
                    <a:pt x="169" y="845"/>
                  </a:cubicBezTo>
                  <a:cubicBezTo>
                    <a:pt x="174" y="847"/>
                    <a:pt x="174" y="847"/>
                    <a:pt x="174" y="847"/>
                  </a:cubicBezTo>
                  <a:cubicBezTo>
                    <a:pt x="178" y="844"/>
                    <a:pt x="178" y="844"/>
                    <a:pt x="178" y="844"/>
                  </a:cubicBezTo>
                  <a:cubicBezTo>
                    <a:pt x="180" y="839"/>
                    <a:pt x="180" y="839"/>
                    <a:pt x="180" y="839"/>
                  </a:cubicBezTo>
                  <a:cubicBezTo>
                    <a:pt x="185" y="839"/>
                    <a:pt x="185" y="839"/>
                    <a:pt x="185" y="839"/>
                  </a:cubicBezTo>
                  <a:cubicBezTo>
                    <a:pt x="191" y="839"/>
                    <a:pt x="191" y="839"/>
                    <a:pt x="191" y="839"/>
                  </a:cubicBezTo>
                  <a:cubicBezTo>
                    <a:pt x="193" y="844"/>
                    <a:pt x="193" y="844"/>
                    <a:pt x="193" y="844"/>
                  </a:cubicBezTo>
                  <a:cubicBezTo>
                    <a:pt x="197" y="848"/>
                    <a:pt x="197" y="848"/>
                    <a:pt x="197" y="848"/>
                  </a:cubicBezTo>
                  <a:cubicBezTo>
                    <a:pt x="201" y="847"/>
                    <a:pt x="201" y="847"/>
                    <a:pt x="201" y="847"/>
                  </a:cubicBezTo>
                  <a:cubicBezTo>
                    <a:pt x="205" y="843"/>
                    <a:pt x="205" y="843"/>
                    <a:pt x="205" y="843"/>
                  </a:cubicBezTo>
                  <a:cubicBezTo>
                    <a:pt x="212" y="837"/>
                    <a:pt x="212" y="837"/>
                    <a:pt x="212" y="837"/>
                  </a:cubicBezTo>
                  <a:cubicBezTo>
                    <a:pt x="211" y="832"/>
                    <a:pt x="211" y="832"/>
                    <a:pt x="211" y="832"/>
                  </a:cubicBezTo>
                  <a:cubicBezTo>
                    <a:pt x="209" y="823"/>
                    <a:pt x="209" y="823"/>
                    <a:pt x="209" y="823"/>
                  </a:cubicBezTo>
                  <a:cubicBezTo>
                    <a:pt x="207" y="817"/>
                    <a:pt x="207" y="817"/>
                    <a:pt x="207" y="817"/>
                  </a:cubicBezTo>
                  <a:cubicBezTo>
                    <a:pt x="203" y="813"/>
                    <a:pt x="203" y="813"/>
                    <a:pt x="203" y="813"/>
                  </a:cubicBezTo>
                  <a:cubicBezTo>
                    <a:pt x="199" y="810"/>
                    <a:pt x="199" y="810"/>
                    <a:pt x="199" y="810"/>
                  </a:cubicBezTo>
                  <a:cubicBezTo>
                    <a:pt x="199" y="807"/>
                    <a:pt x="199" y="807"/>
                    <a:pt x="199" y="807"/>
                  </a:cubicBezTo>
                  <a:cubicBezTo>
                    <a:pt x="202" y="804"/>
                    <a:pt x="202" y="804"/>
                    <a:pt x="202" y="804"/>
                  </a:cubicBezTo>
                  <a:cubicBezTo>
                    <a:pt x="208" y="801"/>
                    <a:pt x="208" y="801"/>
                    <a:pt x="208" y="801"/>
                  </a:cubicBezTo>
                  <a:cubicBezTo>
                    <a:pt x="210" y="797"/>
                    <a:pt x="210" y="797"/>
                    <a:pt x="210" y="797"/>
                  </a:cubicBezTo>
                  <a:cubicBezTo>
                    <a:pt x="208" y="794"/>
                    <a:pt x="208" y="794"/>
                    <a:pt x="208" y="794"/>
                  </a:cubicBezTo>
                  <a:cubicBezTo>
                    <a:pt x="204" y="788"/>
                    <a:pt x="204" y="788"/>
                    <a:pt x="204" y="788"/>
                  </a:cubicBezTo>
                  <a:cubicBezTo>
                    <a:pt x="203" y="786"/>
                    <a:pt x="203" y="786"/>
                    <a:pt x="203" y="786"/>
                  </a:cubicBezTo>
                  <a:cubicBezTo>
                    <a:pt x="206" y="781"/>
                    <a:pt x="206" y="781"/>
                    <a:pt x="206" y="781"/>
                  </a:cubicBezTo>
                  <a:cubicBezTo>
                    <a:pt x="207" y="777"/>
                    <a:pt x="207" y="777"/>
                    <a:pt x="207" y="777"/>
                  </a:cubicBezTo>
                  <a:cubicBezTo>
                    <a:pt x="206" y="768"/>
                    <a:pt x="206" y="768"/>
                    <a:pt x="206" y="768"/>
                  </a:cubicBezTo>
                  <a:cubicBezTo>
                    <a:pt x="203" y="763"/>
                    <a:pt x="203" y="763"/>
                    <a:pt x="203" y="763"/>
                  </a:cubicBezTo>
                  <a:cubicBezTo>
                    <a:pt x="202" y="760"/>
                    <a:pt x="202" y="760"/>
                    <a:pt x="202" y="760"/>
                  </a:cubicBezTo>
                  <a:cubicBezTo>
                    <a:pt x="207" y="756"/>
                    <a:pt x="207" y="756"/>
                    <a:pt x="207" y="756"/>
                  </a:cubicBezTo>
                  <a:cubicBezTo>
                    <a:pt x="209" y="751"/>
                    <a:pt x="209" y="751"/>
                    <a:pt x="209" y="751"/>
                  </a:cubicBezTo>
                  <a:cubicBezTo>
                    <a:pt x="210" y="744"/>
                    <a:pt x="210" y="744"/>
                    <a:pt x="210" y="744"/>
                  </a:cubicBezTo>
                  <a:cubicBezTo>
                    <a:pt x="212" y="734"/>
                    <a:pt x="212" y="734"/>
                    <a:pt x="212" y="734"/>
                  </a:cubicBezTo>
                  <a:cubicBezTo>
                    <a:pt x="215" y="729"/>
                    <a:pt x="215" y="729"/>
                    <a:pt x="215" y="729"/>
                  </a:cubicBezTo>
                  <a:cubicBezTo>
                    <a:pt x="214" y="726"/>
                    <a:pt x="214" y="726"/>
                    <a:pt x="214" y="726"/>
                  </a:cubicBezTo>
                  <a:cubicBezTo>
                    <a:pt x="212" y="724"/>
                    <a:pt x="212" y="724"/>
                    <a:pt x="212" y="724"/>
                  </a:cubicBezTo>
                  <a:cubicBezTo>
                    <a:pt x="213" y="721"/>
                    <a:pt x="213" y="721"/>
                    <a:pt x="213" y="721"/>
                  </a:cubicBezTo>
                  <a:cubicBezTo>
                    <a:pt x="215" y="717"/>
                    <a:pt x="215" y="717"/>
                    <a:pt x="215" y="717"/>
                  </a:cubicBezTo>
                  <a:cubicBezTo>
                    <a:pt x="213" y="713"/>
                    <a:pt x="213" y="713"/>
                    <a:pt x="213" y="713"/>
                  </a:cubicBezTo>
                  <a:cubicBezTo>
                    <a:pt x="211" y="710"/>
                    <a:pt x="211" y="710"/>
                    <a:pt x="211" y="710"/>
                  </a:cubicBezTo>
                  <a:cubicBezTo>
                    <a:pt x="209" y="705"/>
                    <a:pt x="209" y="705"/>
                    <a:pt x="209" y="705"/>
                  </a:cubicBezTo>
                  <a:cubicBezTo>
                    <a:pt x="205" y="688"/>
                    <a:pt x="205" y="688"/>
                    <a:pt x="205" y="688"/>
                  </a:cubicBezTo>
                  <a:cubicBezTo>
                    <a:pt x="202" y="677"/>
                    <a:pt x="202" y="677"/>
                    <a:pt x="202" y="677"/>
                  </a:cubicBezTo>
                  <a:cubicBezTo>
                    <a:pt x="199" y="662"/>
                    <a:pt x="199" y="662"/>
                    <a:pt x="199" y="662"/>
                  </a:cubicBezTo>
                  <a:cubicBezTo>
                    <a:pt x="195" y="654"/>
                    <a:pt x="195" y="654"/>
                    <a:pt x="195" y="654"/>
                  </a:cubicBezTo>
                  <a:cubicBezTo>
                    <a:pt x="190" y="648"/>
                    <a:pt x="190" y="648"/>
                    <a:pt x="190" y="648"/>
                  </a:cubicBezTo>
                  <a:cubicBezTo>
                    <a:pt x="187" y="643"/>
                    <a:pt x="187" y="643"/>
                    <a:pt x="187" y="643"/>
                  </a:cubicBezTo>
                  <a:cubicBezTo>
                    <a:pt x="185" y="637"/>
                    <a:pt x="185" y="637"/>
                    <a:pt x="185" y="637"/>
                  </a:cubicBezTo>
                  <a:cubicBezTo>
                    <a:pt x="186" y="632"/>
                    <a:pt x="186" y="632"/>
                    <a:pt x="186" y="632"/>
                  </a:cubicBezTo>
                  <a:cubicBezTo>
                    <a:pt x="190" y="628"/>
                    <a:pt x="190" y="628"/>
                    <a:pt x="190" y="628"/>
                  </a:cubicBezTo>
                  <a:cubicBezTo>
                    <a:pt x="195" y="621"/>
                    <a:pt x="195" y="621"/>
                    <a:pt x="195" y="621"/>
                  </a:cubicBezTo>
                  <a:cubicBezTo>
                    <a:pt x="194" y="614"/>
                    <a:pt x="194" y="614"/>
                    <a:pt x="194" y="614"/>
                  </a:cubicBezTo>
                  <a:cubicBezTo>
                    <a:pt x="195" y="611"/>
                    <a:pt x="195" y="611"/>
                    <a:pt x="195" y="611"/>
                  </a:cubicBezTo>
                  <a:cubicBezTo>
                    <a:pt x="198" y="610"/>
                    <a:pt x="198" y="610"/>
                    <a:pt x="198" y="610"/>
                  </a:cubicBezTo>
                  <a:cubicBezTo>
                    <a:pt x="203" y="610"/>
                    <a:pt x="203" y="610"/>
                    <a:pt x="203" y="610"/>
                  </a:cubicBezTo>
                  <a:cubicBezTo>
                    <a:pt x="208" y="610"/>
                    <a:pt x="208" y="610"/>
                    <a:pt x="208" y="610"/>
                  </a:cubicBezTo>
                  <a:cubicBezTo>
                    <a:pt x="212" y="613"/>
                    <a:pt x="212" y="613"/>
                    <a:pt x="212" y="613"/>
                  </a:cubicBezTo>
                  <a:cubicBezTo>
                    <a:pt x="215" y="615"/>
                    <a:pt x="215" y="615"/>
                    <a:pt x="215" y="615"/>
                  </a:cubicBezTo>
                  <a:cubicBezTo>
                    <a:pt x="220" y="614"/>
                    <a:pt x="220" y="614"/>
                    <a:pt x="220" y="614"/>
                  </a:cubicBezTo>
                  <a:cubicBezTo>
                    <a:pt x="222" y="608"/>
                    <a:pt x="222" y="608"/>
                    <a:pt x="222" y="608"/>
                  </a:cubicBezTo>
                  <a:cubicBezTo>
                    <a:pt x="226" y="607"/>
                    <a:pt x="226" y="607"/>
                    <a:pt x="226" y="607"/>
                  </a:cubicBezTo>
                  <a:cubicBezTo>
                    <a:pt x="233" y="603"/>
                    <a:pt x="233" y="603"/>
                    <a:pt x="233" y="603"/>
                  </a:cubicBezTo>
                  <a:cubicBezTo>
                    <a:pt x="231" y="599"/>
                    <a:pt x="231" y="599"/>
                    <a:pt x="231" y="599"/>
                  </a:cubicBezTo>
                  <a:cubicBezTo>
                    <a:pt x="232" y="597"/>
                    <a:pt x="232" y="597"/>
                    <a:pt x="232" y="597"/>
                  </a:cubicBezTo>
                  <a:cubicBezTo>
                    <a:pt x="236" y="596"/>
                    <a:pt x="236" y="596"/>
                    <a:pt x="236" y="596"/>
                  </a:cubicBezTo>
                  <a:cubicBezTo>
                    <a:pt x="242" y="595"/>
                    <a:pt x="242" y="595"/>
                    <a:pt x="242" y="595"/>
                  </a:cubicBezTo>
                  <a:cubicBezTo>
                    <a:pt x="246" y="592"/>
                    <a:pt x="246" y="592"/>
                    <a:pt x="246" y="592"/>
                  </a:cubicBezTo>
                  <a:cubicBezTo>
                    <a:pt x="247" y="584"/>
                    <a:pt x="247" y="584"/>
                    <a:pt x="247" y="584"/>
                  </a:cubicBezTo>
                  <a:cubicBezTo>
                    <a:pt x="246" y="575"/>
                    <a:pt x="246" y="575"/>
                    <a:pt x="246" y="575"/>
                  </a:cubicBezTo>
                  <a:cubicBezTo>
                    <a:pt x="248" y="571"/>
                    <a:pt x="248" y="571"/>
                    <a:pt x="248" y="571"/>
                  </a:cubicBezTo>
                  <a:cubicBezTo>
                    <a:pt x="249" y="568"/>
                    <a:pt x="249" y="568"/>
                    <a:pt x="249" y="568"/>
                  </a:cubicBezTo>
                  <a:cubicBezTo>
                    <a:pt x="245" y="565"/>
                    <a:pt x="245" y="565"/>
                    <a:pt x="245" y="565"/>
                  </a:cubicBezTo>
                  <a:cubicBezTo>
                    <a:pt x="240" y="560"/>
                    <a:pt x="240" y="560"/>
                    <a:pt x="240" y="560"/>
                  </a:cubicBezTo>
                  <a:cubicBezTo>
                    <a:pt x="238" y="557"/>
                    <a:pt x="238" y="557"/>
                    <a:pt x="238" y="557"/>
                  </a:cubicBezTo>
                  <a:cubicBezTo>
                    <a:pt x="238" y="551"/>
                    <a:pt x="238" y="551"/>
                    <a:pt x="238" y="551"/>
                  </a:cubicBezTo>
                  <a:cubicBezTo>
                    <a:pt x="239" y="547"/>
                    <a:pt x="239" y="547"/>
                    <a:pt x="239" y="547"/>
                  </a:cubicBezTo>
                  <a:cubicBezTo>
                    <a:pt x="243" y="544"/>
                    <a:pt x="243" y="544"/>
                    <a:pt x="243" y="544"/>
                  </a:cubicBezTo>
                  <a:cubicBezTo>
                    <a:pt x="246" y="545"/>
                    <a:pt x="246" y="545"/>
                    <a:pt x="246" y="545"/>
                  </a:cubicBezTo>
                  <a:cubicBezTo>
                    <a:pt x="249" y="547"/>
                    <a:pt x="249" y="547"/>
                    <a:pt x="249" y="547"/>
                  </a:cubicBezTo>
                  <a:cubicBezTo>
                    <a:pt x="252" y="549"/>
                    <a:pt x="252" y="549"/>
                    <a:pt x="252" y="549"/>
                  </a:cubicBezTo>
                  <a:cubicBezTo>
                    <a:pt x="254" y="552"/>
                    <a:pt x="254" y="552"/>
                    <a:pt x="254" y="552"/>
                  </a:cubicBezTo>
                  <a:cubicBezTo>
                    <a:pt x="257" y="554"/>
                    <a:pt x="257" y="554"/>
                    <a:pt x="257" y="554"/>
                  </a:cubicBezTo>
                  <a:cubicBezTo>
                    <a:pt x="261" y="552"/>
                    <a:pt x="261" y="552"/>
                    <a:pt x="261" y="552"/>
                  </a:cubicBezTo>
                  <a:cubicBezTo>
                    <a:pt x="262" y="549"/>
                    <a:pt x="262" y="549"/>
                    <a:pt x="262" y="549"/>
                  </a:cubicBezTo>
                  <a:cubicBezTo>
                    <a:pt x="262" y="545"/>
                    <a:pt x="262" y="545"/>
                    <a:pt x="262" y="545"/>
                  </a:cubicBezTo>
                  <a:cubicBezTo>
                    <a:pt x="264" y="543"/>
                    <a:pt x="264" y="543"/>
                    <a:pt x="264" y="543"/>
                  </a:cubicBezTo>
                  <a:cubicBezTo>
                    <a:pt x="267" y="543"/>
                    <a:pt x="267" y="543"/>
                    <a:pt x="267" y="543"/>
                  </a:cubicBezTo>
                  <a:cubicBezTo>
                    <a:pt x="269" y="545"/>
                    <a:pt x="269" y="545"/>
                    <a:pt x="269" y="545"/>
                  </a:cubicBezTo>
                  <a:cubicBezTo>
                    <a:pt x="270" y="547"/>
                    <a:pt x="270" y="547"/>
                    <a:pt x="270" y="547"/>
                  </a:cubicBezTo>
                  <a:cubicBezTo>
                    <a:pt x="269" y="550"/>
                    <a:pt x="269" y="550"/>
                    <a:pt x="269" y="550"/>
                  </a:cubicBezTo>
                  <a:cubicBezTo>
                    <a:pt x="269" y="554"/>
                    <a:pt x="269" y="554"/>
                    <a:pt x="269" y="554"/>
                  </a:cubicBezTo>
                  <a:cubicBezTo>
                    <a:pt x="270" y="555"/>
                    <a:pt x="270" y="555"/>
                    <a:pt x="270" y="555"/>
                  </a:cubicBezTo>
                  <a:cubicBezTo>
                    <a:pt x="274" y="554"/>
                    <a:pt x="274" y="554"/>
                    <a:pt x="274" y="554"/>
                  </a:cubicBezTo>
                  <a:cubicBezTo>
                    <a:pt x="278" y="549"/>
                    <a:pt x="278" y="549"/>
                    <a:pt x="278" y="549"/>
                  </a:cubicBezTo>
                  <a:cubicBezTo>
                    <a:pt x="282" y="548"/>
                    <a:pt x="282" y="548"/>
                    <a:pt x="282" y="548"/>
                  </a:cubicBezTo>
                  <a:cubicBezTo>
                    <a:pt x="283" y="545"/>
                    <a:pt x="283" y="545"/>
                    <a:pt x="283" y="545"/>
                  </a:cubicBezTo>
                  <a:cubicBezTo>
                    <a:pt x="280" y="541"/>
                    <a:pt x="280" y="541"/>
                    <a:pt x="280" y="541"/>
                  </a:cubicBezTo>
                  <a:cubicBezTo>
                    <a:pt x="279" y="536"/>
                    <a:pt x="279" y="536"/>
                    <a:pt x="279" y="536"/>
                  </a:cubicBezTo>
                  <a:cubicBezTo>
                    <a:pt x="277" y="532"/>
                    <a:pt x="277" y="532"/>
                    <a:pt x="277" y="532"/>
                  </a:cubicBezTo>
                  <a:cubicBezTo>
                    <a:pt x="274" y="532"/>
                    <a:pt x="274" y="532"/>
                    <a:pt x="274" y="532"/>
                  </a:cubicBezTo>
                  <a:cubicBezTo>
                    <a:pt x="273" y="533"/>
                    <a:pt x="273" y="533"/>
                    <a:pt x="273" y="533"/>
                  </a:cubicBezTo>
                  <a:cubicBezTo>
                    <a:pt x="269" y="532"/>
                    <a:pt x="269" y="532"/>
                    <a:pt x="269" y="532"/>
                  </a:cubicBezTo>
                  <a:cubicBezTo>
                    <a:pt x="269" y="528"/>
                    <a:pt x="269" y="528"/>
                    <a:pt x="269" y="528"/>
                  </a:cubicBezTo>
                  <a:cubicBezTo>
                    <a:pt x="268" y="524"/>
                    <a:pt x="268" y="524"/>
                    <a:pt x="268" y="524"/>
                  </a:cubicBezTo>
                  <a:cubicBezTo>
                    <a:pt x="269" y="522"/>
                    <a:pt x="269" y="522"/>
                    <a:pt x="269" y="522"/>
                  </a:cubicBezTo>
                  <a:cubicBezTo>
                    <a:pt x="273" y="521"/>
                    <a:pt x="273" y="521"/>
                    <a:pt x="273" y="521"/>
                  </a:cubicBezTo>
                  <a:cubicBezTo>
                    <a:pt x="275" y="517"/>
                    <a:pt x="275" y="517"/>
                    <a:pt x="275" y="517"/>
                  </a:cubicBezTo>
                  <a:cubicBezTo>
                    <a:pt x="274" y="513"/>
                    <a:pt x="274" y="513"/>
                    <a:pt x="274" y="513"/>
                  </a:cubicBezTo>
                  <a:cubicBezTo>
                    <a:pt x="275" y="508"/>
                    <a:pt x="275" y="508"/>
                    <a:pt x="275" y="508"/>
                  </a:cubicBezTo>
                  <a:cubicBezTo>
                    <a:pt x="273" y="507"/>
                    <a:pt x="273" y="507"/>
                    <a:pt x="273" y="507"/>
                  </a:cubicBezTo>
                  <a:cubicBezTo>
                    <a:pt x="271" y="506"/>
                    <a:pt x="271" y="506"/>
                    <a:pt x="271" y="506"/>
                  </a:cubicBezTo>
                  <a:cubicBezTo>
                    <a:pt x="271" y="503"/>
                    <a:pt x="271" y="503"/>
                    <a:pt x="271" y="503"/>
                  </a:cubicBezTo>
                  <a:cubicBezTo>
                    <a:pt x="274" y="499"/>
                    <a:pt x="274" y="499"/>
                    <a:pt x="274" y="499"/>
                  </a:cubicBezTo>
                  <a:cubicBezTo>
                    <a:pt x="277" y="496"/>
                    <a:pt x="277" y="496"/>
                    <a:pt x="277" y="496"/>
                  </a:cubicBezTo>
                  <a:cubicBezTo>
                    <a:pt x="276" y="491"/>
                    <a:pt x="276" y="491"/>
                    <a:pt x="276" y="491"/>
                  </a:cubicBezTo>
                  <a:cubicBezTo>
                    <a:pt x="272" y="488"/>
                    <a:pt x="272" y="488"/>
                    <a:pt x="272" y="488"/>
                  </a:cubicBezTo>
                  <a:cubicBezTo>
                    <a:pt x="270" y="485"/>
                    <a:pt x="270" y="485"/>
                    <a:pt x="270" y="485"/>
                  </a:cubicBezTo>
                  <a:cubicBezTo>
                    <a:pt x="272" y="481"/>
                    <a:pt x="272" y="481"/>
                    <a:pt x="272" y="481"/>
                  </a:cubicBezTo>
                  <a:cubicBezTo>
                    <a:pt x="275" y="481"/>
                    <a:pt x="275" y="481"/>
                    <a:pt x="275" y="481"/>
                  </a:cubicBezTo>
                  <a:cubicBezTo>
                    <a:pt x="276" y="479"/>
                    <a:pt x="276" y="479"/>
                    <a:pt x="276" y="479"/>
                  </a:cubicBezTo>
                  <a:cubicBezTo>
                    <a:pt x="276" y="474"/>
                    <a:pt x="276" y="474"/>
                    <a:pt x="276" y="474"/>
                  </a:cubicBezTo>
                  <a:cubicBezTo>
                    <a:pt x="271" y="466"/>
                    <a:pt x="271" y="466"/>
                    <a:pt x="271" y="466"/>
                  </a:cubicBezTo>
                  <a:cubicBezTo>
                    <a:pt x="266" y="460"/>
                    <a:pt x="266" y="460"/>
                    <a:pt x="266" y="460"/>
                  </a:cubicBezTo>
                  <a:cubicBezTo>
                    <a:pt x="258" y="453"/>
                    <a:pt x="258" y="453"/>
                    <a:pt x="258" y="453"/>
                  </a:cubicBezTo>
                  <a:cubicBezTo>
                    <a:pt x="254" y="449"/>
                    <a:pt x="254" y="449"/>
                    <a:pt x="254" y="449"/>
                  </a:cubicBezTo>
                  <a:cubicBezTo>
                    <a:pt x="249" y="448"/>
                    <a:pt x="249" y="448"/>
                    <a:pt x="249" y="448"/>
                  </a:cubicBezTo>
                  <a:cubicBezTo>
                    <a:pt x="243" y="447"/>
                    <a:pt x="243" y="447"/>
                    <a:pt x="243" y="447"/>
                  </a:cubicBezTo>
                  <a:cubicBezTo>
                    <a:pt x="241" y="445"/>
                    <a:pt x="241" y="445"/>
                    <a:pt x="241" y="445"/>
                  </a:cubicBezTo>
                  <a:cubicBezTo>
                    <a:pt x="239" y="440"/>
                    <a:pt x="239" y="440"/>
                    <a:pt x="239" y="440"/>
                  </a:cubicBezTo>
                  <a:cubicBezTo>
                    <a:pt x="237" y="437"/>
                    <a:pt x="237" y="437"/>
                    <a:pt x="237" y="437"/>
                  </a:cubicBezTo>
                  <a:cubicBezTo>
                    <a:pt x="232" y="434"/>
                    <a:pt x="232" y="434"/>
                    <a:pt x="232" y="434"/>
                  </a:cubicBezTo>
                  <a:cubicBezTo>
                    <a:pt x="229" y="430"/>
                    <a:pt x="229" y="430"/>
                    <a:pt x="229" y="430"/>
                  </a:cubicBezTo>
                  <a:cubicBezTo>
                    <a:pt x="229" y="425"/>
                    <a:pt x="229" y="425"/>
                    <a:pt x="229" y="425"/>
                  </a:cubicBezTo>
                  <a:cubicBezTo>
                    <a:pt x="235" y="422"/>
                    <a:pt x="235" y="422"/>
                    <a:pt x="235" y="422"/>
                  </a:cubicBezTo>
                  <a:cubicBezTo>
                    <a:pt x="237" y="421"/>
                    <a:pt x="237" y="421"/>
                    <a:pt x="237" y="421"/>
                  </a:cubicBezTo>
                  <a:cubicBezTo>
                    <a:pt x="238" y="417"/>
                    <a:pt x="238" y="417"/>
                    <a:pt x="238" y="417"/>
                  </a:cubicBezTo>
                  <a:cubicBezTo>
                    <a:pt x="236" y="413"/>
                    <a:pt x="236" y="413"/>
                    <a:pt x="236" y="413"/>
                  </a:cubicBezTo>
                  <a:cubicBezTo>
                    <a:pt x="231" y="409"/>
                    <a:pt x="231" y="409"/>
                    <a:pt x="231" y="409"/>
                  </a:cubicBezTo>
                  <a:cubicBezTo>
                    <a:pt x="225" y="407"/>
                    <a:pt x="225" y="407"/>
                    <a:pt x="225" y="407"/>
                  </a:cubicBezTo>
                  <a:cubicBezTo>
                    <a:pt x="219" y="402"/>
                    <a:pt x="219" y="402"/>
                    <a:pt x="219" y="402"/>
                  </a:cubicBezTo>
                  <a:cubicBezTo>
                    <a:pt x="216" y="399"/>
                    <a:pt x="216" y="399"/>
                    <a:pt x="216" y="399"/>
                  </a:cubicBezTo>
                  <a:cubicBezTo>
                    <a:pt x="214" y="392"/>
                    <a:pt x="214" y="392"/>
                    <a:pt x="214" y="392"/>
                  </a:cubicBezTo>
                  <a:cubicBezTo>
                    <a:pt x="213" y="384"/>
                    <a:pt x="213" y="384"/>
                    <a:pt x="213" y="384"/>
                  </a:cubicBezTo>
                  <a:cubicBezTo>
                    <a:pt x="210" y="379"/>
                    <a:pt x="210" y="379"/>
                    <a:pt x="210" y="379"/>
                  </a:cubicBezTo>
                  <a:cubicBezTo>
                    <a:pt x="213" y="377"/>
                    <a:pt x="213" y="377"/>
                    <a:pt x="213" y="377"/>
                  </a:cubicBezTo>
                  <a:cubicBezTo>
                    <a:pt x="215" y="377"/>
                    <a:pt x="215" y="377"/>
                    <a:pt x="215" y="377"/>
                  </a:cubicBezTo>
                  <a:cubicBezTo>
                    <a:pt x="217" y="375"/>
                    <a:pt x="217" y="375"/>
                    <a:pt x="217" y="375"/>
                  </a:cubicBezTo>
                  <a:cubicBezTo>
                    <a:pt x="216" y="372"/>
                    <a:pt x="216" y="372"/>
                    <a:pt x="216" y="372"/>
                  </a:cubicBezTo>
                  <a:cubicBezTo>
                    <a:pt x="215" y="367"/>
                    <a:pt x="215" y="367"/>
                    <a:pt x="215" y="367"/>
                  </a:cubicBezTo>
                  <a:cubicBezTo>
                    <a:pt x="217" y="365"/>
                    <a:pt x="217" y="365"/>
                    <a:pt x="217" y="365"/>
                  </a:cubicBezTo>
                  <a:cubicBezTo>
                    <a:pt x="216" y="362"/>
                    <a:pt x="216" y="362"/>
                    <a:pt x="216" y="362"/>
                  </a:cubicBezTo>
                  <a:cubicBezTo>
                    <a:pt x="212" y="361"/>
                    <a:pt x="212" y="361"/>
                    <a:pt x="212" y="361"/>
                  </a:cubicBezTo>
                  <a:cubicBezTo>
                    <a:pt x="209" y="358"/>
                    <a:pt x="209" y="358"/>
                    <a:pt x="209" y="358"/>
                  </a:cubicBezTo>
                  <a:cubicBezTo>
                    <a:pt x="209" y="354"/>
                    <a:pt x="209" y="354"/>
                    <a:pt x="209" y="354"/>
                  </a:cubicBezTo>
                  <a:cubicBezTo>
                    <a:pt x="213" y="352"/>
                    <a:pt x="213" y="352"/>
                    <a:pt x="213" y="352"/>
                  </a:cubicBezTo>
                  <a:cubicBezTo>
                    <a:pt x="213" y="349"/>
                    <a:pt x="213" y="349"/>
                    <a:pt x="213" y="349"/>
                  </a:cubicBezTo>
                  <a:cubicBezTo>
                    <a:pt x="211" y="345"/>
                    <a:pt x="211" y="345"/>
                    <a:pt x="211" y="345"/>
                  </a:cubicBezTo>
                  <a:cubicBezTo>
                    <a:pt x="213" y="344"/>
                    <a:pt x="213" y="344"/>
                    <a:pt x="213" y="344"/>
                  </a:cubicBezTo>
                  <a:cubicBezTo>
                    <a:pt x="215" y="345"/>
                    <a:pt x="215" y="345"/>
                    <a:pt x="215" y="345"/>
                  </a:cubicBezTo>
                  <a:cubicBezTo>
                    <a:pt x="218" y="344"/>
                    <a:pt x="218" y="344"/>
                    <a:pt x="218" y="344"/>
                  </a:cubicBezTo>
                  <a:cubicBezTo>
                    <a:pt x="221" y="341"/>
                    <a:pt x="221" y="341"/>
                    <a:pt x="221" y="341"/>
                  </a:cubicBezTo>
                  <a:cubicBezTo>
                    <a:pt x="219" y="336"/>
                    <a:pt x="219" y="336"/>
                    <a:pt x="219" y="336"/>
                  </a:cubicBezTo>
                  <a:cubicBezTo>
                    <a:pt x="216" y="333"/>
                    <a:pt x="216" y="333"/>
                    <a:pt x="216" y="333"/>
                  </a:cubicBezTo>
                  <a:cubicBezTo>
                    <a:pt x="214" y="330"/>
                    <a:pt x="214" y="330"/>
                    <a:pt x="214" y="330"/>
                  </a:cubicBezTo>
                  <a:cubicBezTo>
                    <a:pt x="211" y="330"/>
                    <a:pt x="211" y="330"/>
                    <a:pt x="211" y="330"/>
                  </a:cubicBezTo>
                  <a:cubicBezTo>
                    <a:pt x="207" y="329"/>
                    <a:pt x="207" y="329"/>
                    <a:pt x="207" y="329"/>
                  </a:cubicBezTo>
                  <a:cubicBezTo>
                    <a:pt x="209" y="324"/>
                    <a:pt x="209" y="324"/>
                    <a:pt x="209" y="324"/>
                  </a:cubicBezTo>
                  <a:cubicBezTo>
                    <a:pt x="212" y="321"/>
                    <a:pt x="212" y="321"/>
                    <a:pt x="212" y="321"/>
                  </a:cubicBezTo>
                  <a:cubicBezTo>
                    <a:pt x="212" y="316"/>
                    <a:pt x="212" y="316"/>
                    <a:pt x="212" y="316"/>
                  </a:cubicBezTo>
                  <a:cubicBezTo>
                    <a:pt x="211" y="310"/>
                    <a:pt x="211" y="310"/>
                    <a:pt x="211" y="310"/>
                  </a:cubicBezTo>
                  <a:cubicBezTo>
                    <a:pt x="211" y="307"/>
                    <a:pt x="211" y="307"/>
                    <a:pt x="211" y="307"/>
                  </a:cubicBezTo>
                  <a:cubicBezTo>
                    <a:pt x="207" y="306"/>
                    <a:pt x="207" y="306"/>
                    <a:pt x="207" y="306"/>
                  </a:cubicBezTo>
                  <a:cubicBezTo>
                    <a:pt x="204" y="303"/>
                    <a:pt x="204" y="303"/>
                    <a:pt x="204" y="303"/>
                  </a:cubicBezTo>
                  <a:cubicBezTo>
                    <a:pt x="205" y="298"/>
                    <a:pt x="205" y="298"/>
                    <a:pt x="205" y="298"/>
                  </a:cubicBezTo>
                  <a:cubicBezTo>
                    <a:pt x="203" y="296"/>
                    <a:pt x="203" y="296"/>
                    <a:pt x="203" y="296"/>
                  </a:cubicBezTo>
                  <a:cubicBezTo>
                    <a:pt x="199" y="300"/>
                    <a:pt x="199" y="300"/>
                    <a:pt x="199" y="300"/>
                  </a:cubicBezTo>
                  <a:cubicBezTo>
                    <a:pt x="198" y="304"/>
                    <a:pt x="198" y="304"/>
                    <a:pt x="198" y="304"/>
                  </a:cubicBezTo>
                  <a:cubicBezTo>
                    <a:pt x="195" y="306"/>
                    <a:pt x="195" y="306"/>
                    <a:pt x="195" y="306"/>
                  </a:cubicBezTo>
                  <a:cubicBezTo>
                    <a:pt x="194" y="310"/>
                    <a:pt x="194" y="310"/>
                    <a:pt x="194" y="310"/>
                  </a:cubicBezTo>
                  <a:cubicBezTo>
                    <a:pt x="195" y="313"/>
                    <a:pt x="195" y="313"/>
                    <a:pt x="195" y="313"/>
                  </a:cubicBezTo>
                  <a:cubicBezTo>
                    <a:pt x="194" y="315"/>
                    <a:pt x="194" y="315"/>
                    <a:pt x="194" y="315"/>
                  </a:cubicBezTo>
                  <a:cubicBezTo>
                    <a:pt x="190" y="315"/>
                    <a:pt x="190" y="315"/>
                    <a:pt x="190" y="315"/>
                  </a:cubicBezTo>
                  <a:cubicBezTo>
                    <a:pt x="186" y="314"/>
                    <a:pt x="186" y="314"/>
                    <a:pt x="186" y="314"/>
                  </a:cubicBezTo>
                  <a:cubicBezTo>
                    <a:pt x="183" y="315"/>
                    <a:pt x="183" y="315"/>
                    <a:pt x="183" y="315"/>
                  </a:cubicBezTo>
                  <a:cubicBezTo>
                    <a:pt x="177" y="315"/>
                    <a:pt x="177" y="315"/>
                    <a:pt x="177" y="315"/>
                  </a:cubicBezTo>
                  <a:cubicBezTo>
                    <a:pt x="174" y="313"/>
                    <a:pt x="174" y="313"/>
                    <a:pt x="174" y="313"/>
                  </a:cubicBezTo>
                  <a:cubicBezTo>
                    <a:pt x="174" y="309"/>
                    <a:pt x="174" y="309"/>
                    <a:pt x="174" y="309"/>
                  </a:cubicBezTo>
                  <a:cubicBezTo>
                    <a:pt x="175" y="303"/>
                    <a:pt x="175" y="303"/>
                    <a:pt x="175" y="303"/>
                  </a:cubicBezTo>
                  <a:cubicBezTo>
                    <a:pt x="173" y="297"/>
                    <a:pt x="173" y="297"/>
                    <a:pt x="173" y="297"/>
                  </a:cubicBezTo>
                  <a:cubicBezTo>
                    <a:pt x="174" y="292"/>
                    <a:pt x="174" y="292"/>
                    <a:pt x="174" y="292"/>
                  </a:cubicBezTo>
                  <a:cubicBezTo>
                    <a:pt x="174" y="286"/>
                    <a:pt x="174" y="286"/>
                    <a:pt x="174" y="286"/>
                  </a:cubicBezTo>
                  <a:cubicBezTo>
                    <a:pt x="171" y="284"/>
                    <a:pt x="171" y="284"/>
                    <a:pt x="171" y="284"/>
                  </a:cubicBezTo>
                  <a:cubicBezTo>
                    <a:pt x="168" y="284"/>
                    <a:pt x="168" y="284"/>
                    <a:pt x="168" y="284"/>
                  </a:cubicBezTo>
                  <a:cubicBezTo>
                    <a:pt x="167" y="287"/>
                    <a:pt x="167" y="287"/>
                    <a:pt x="167" y="287"/>
                  </a:cubicBezTo>
                  <a:cubicBezTo>
                    <a:pt x="165" y="289"/>
                    <a:pt x="165" y="289"/>
                    <a:pt x="165" y="289"/>
                  </a:cubicBezTo>
                  <a:cubicBezTo>
                    <a:pt x="165" y="294"/>
                    <a:pt x="165" y="294"/>
                    <a:pt x="165" y="294"/>
                  </a:cubicBezTo>
                  <a:cubicBezTo>
                    <a:pt x="164" y="296"/>
                    <a:pt x="164" y="296"/>
                    <a:pt x="164" y="296"/>
                  </a:cubicBezTo>
                  <a:cubicBezTo>
                    <a:pt x="161" y="297"/>
                    <a:pt x="161" y="297"/>
                    <a:pt x="161" y="297"/>
                  </a:cubicBezTo>
                  <a:cubicBezTo>
                    <a:pt x="156" y="295"/>
                    <a:pt x="156" y="295"/>
                    <a:pt x="156" y="295"/>
                  </a:cubicBezTo>
                  <a:cubicBezTo>
                    <a:pt x="154" y="293"/>
                    <a:pt x="154" y="293"/>
                    <a:pt x="154" y="293"/>
                  </a:cubicBezTo>
                  <a:cubicBezTo>
                    <a:pt x="155" y="288"/>
                    <a:pt x="155" y="288"/>
                    <a:pt x="155" y="288"/>
                  </a:cubicBezTo>
                  <a:cubicBezTo>
                    <a:pt x="157" y="286"/>
                    <a:pt x="157" y="286"/>
                    <a:pt x="157" y="286"/>
                  </a:cubicBezTo>
                  <a:cubicBezTo>
                    <a:pt x="160" y="283"/>
                    <a:pt x="160" y="283"/>
                    <a:pt x="160" y="283"/>
                  </a:cubicBezTo>
                  <a:cubicBezTo>
                    <a:pt x="162" y="279"/>
                    <a:pt x="162" y="279"/>
                    <a:pt x="162" y="279"/>
                  </a:cubicBezTo>
                  <a:cubicBezTo>
                    <a:pt x="165" y="277"/>
                    <a:pt x="165" y="277"/>
                    <a:pt x="165" y="277"/>
                  </a:cubicBezTo>
                  <a:cubicBezTo>
                    <a:pt x="167" y="275"/>
                    <a:pt x="167" y="275"/>
                    <a:pt x="167" y="275"/>
                  </a:cubicBezTo>
                  <a:cubicBezTo>
                    <a:pt x="163" y="269"/>
                    <a:pt x="163" y="269"/>
                    <a:pt x="163" y="269"/>
                  </a:cubicBezTo>
                  <a:cubicBezTo>
                    <a:pt x="159" y="266"/>
                    <a:pt x="159" y="266"/>
                    <a:pt x="159" y="266"/>
                  </a:cubicBezTo>
                  <a:cubicBezTo>
                    <a:pt x="157" y="263"/>
                    <a:pt x="157" y="263"/>
                    <a:pt x="157" y="263"/>
                  </a:cubicBezTo>
                  <a:cubicBezTo>
                    <a:pt x="158" y="259"/>
                    <a:pt x="158" y="259"/>
                    <a:pt x="158" y="259"/>
                  </a:cubicBezTo>
                  <a:cubicBezTo>
                    <a:pt x="159" y="257"/>
                    <a:pt x="159" y="257"/>
                    <a:pt x="159" y="257"/>
                  </a:cubicBezTo>
                  <a:cubicBezTo>
                    <a:pt x="158" y="253"/>
                    <a:pt x="158" y="253"/>
                    <a:pt x="158" y="253"/>
                  </a:cubicBezTo>
                  <a:cubicBezTo>
                    <a:pt x="154" y="250"/>
                    <a:pt x="154" y="250"/>
                    <a:pt x="154" y="250"/>
                  </a:cubicBezTo>
                  <a:cubicBezTo>
                    <a:pt x="152" y="247"/>
                    <a:pt x="152" y="247"/>
                    <a:pt x="152" y="247"/>
                  </a:cubicBezTo>
                  <a:cubicBezTo>
                    <a:pt x="149" y="245"/>
                    <a:pt x="149" y="245"/>
                    <a:pt x="149" y="245"/>
                  </a:cubicBezTo>
                  <a:cubicBezTo>
                    <a:pt x="147" y="248"/>
                    <a:pt x="147" y="248"/>
                    <a:pt x="147" y="248"/>
                  </a:cubicBezTo>
                  <a:cubicBezTo>
                    <a:pt x="146" y="251"/>
                    <a:pt x="146" y="251"/>
                    <a:pt x="146" y="251"/>
                  </a:cubicBezTo>
                  <a:cubicBezTo>
                    <a:pt x="145" y="253"/>
                    <a:pt x="145" y="253"/>
                    <a:pt x="145" y="253"/>
                  </a:cubicBezTo>
                  <a:cubicBezTo>
                    <a:pt x="144" y="256"/>
                    <a:pt x="144" y="256"/>
                    <a:pt x="144" y="256"/>
                  </a:cubicBezTo>
                  <a:cubicBezTo>
                    <a:pt x="142" y="257"/>
                    <a:pt x="142" y="257"/>
                    <a:pt x="142" y="257"/>
                  </a:cubicBezTo>
                  <a:cubicBezTo>
                    <a:pt x="140" y="252"/>
                    <a:pt x="140" y="252"/>
                    <a:pt x="140" y="252"/>
                  </a:cubicBezTo>
                  <a:cubicBezTo>
                    <a:pt x="137" y="248"/>
                    <a:pt x="137" y="248"/>
                    <a:pt x="137" y="248"/>
                  </a:cubicBezTo>
                  <a:cubicBezTo>
                    <a:pt x="136" y="245"/>
                    <a:pt x="136" y="245"/>
                    <a:pt x="136" y="245"/>
                  </a:cubicBezTo>
                  <a:cubicBezTo>
                    <a:pt x="134" y="242"/>
                    <a:pt x="134" y="242"/>
                    <a:pt x="134" y="242"/>
                  </a:cubicBezTo>
                  <a:cubicBezTo>
                    <a:pt x="131" y="243"/>
                    <a:pt x="131" y="243"/>
                    <a:pt x="131" y="243"/>
                  </a:cubicBezTo>
                  <a:cubicBezTo>
                    <a:pt x="130" y="246"/>
                    <a:pt x="130" y="246"/>
                    <a:pt x="130" y="246"/>
                  </a:cubicBezTo>
                  <a:cubicBezTo>
                    <a:pt x="131" y="249"/>
                    <a:pt x="131" y="249"/>
                    <a:pt x="131" y="249"/>
                  </a:cubicBezTo>
                  <a:cubicBezTo>
                    <a:pt x="131" y="252"/>
                    <a:pt x="131" y="252"/>
                    <a:pt x="131" y="252"/>
                  </a:cubicBezTo>
                  <a:cubicBezTo>
                    <a:pt x="129" y="254"/>
                    <a:pt x="129" y="254"/>
                    <a:pt x="129" y="254"/>
                  </a:cubicBezTo>
                  <a:cubicBezTo>
                    <a:pt x="124" y="254"/>
                    <a:pt x="124" y="254"/>
                    <a:pt x="124" y="254"/>
                  </a:cubicBezTo>
                  <a:cubicBezTo>
                    <a:pt x="122" y="251"/>
                    <a:pt x="122" y="251"/>
                    <a:pt x="122" y="251"/>
                  </a:cubicBezTo>
                  <a:cubicBezTo>
                    <a:pt x="121" y="245"/>
                    <a:pt x="121" y="245"/>
                    <a:pt x="121" y="245"/>
                  </a:cubicBezTo>
                  <a:cubicBezTo>
                    <a:pt x="121" y="235"/>
                    <a:pt x="121" y="235"/>
                    <a:pt x="121" y="235"/>
                  </a:cubicBezTo>
                  <a:cubicBezTo>
                    <a:pt x="122" y="232"/>
                    <a:pt x="122" y="232"/>
                    <a:pt x="122" y="232"/>
                  </a:cubicBezTo>
                  <a:cubicBezTo>
                    <a:pt x="125" y="227"/>
                    <a:pt x="125" y="227"/>
                    <a:pt x="125" y="227"/>
                  </a:cubicBezTo>
                  <a:cubicBezTo>
                    <a:pt x="124" y="224"/>
                    <a:pt x="124" y="224"/>
                    <a:pt x="124" y="224"/>
                  </a:cubicBezTo>
                  <a:cubicBezTo>
                    <a:pt x="121" y="224"/>
                    <a:pt x="121" y="224"/>
                    <a:pt x="121" y="224"/>
                  </a:cubicBezTo>
                  <a:cubicBezTo>
                    <a:pt x="119" y="227"/>
                    <a:pt x="119" y="227"/>
                    <a:pt x="119" y="227"/>
                  </a:cubicBezTo>
                  <a:cubicBezTo>
                    <a:pt x="116" y="227"/>
                    <a:pt x="116" y="227"/>
                    <a:pt x="116" y="227"/>
                  </a:cubicBezTo>
                  <a:cubicBezTo>
                    <a:pt x="112" y="226"/>
                    <a:pt x="112" y="226"/>
                    <a:pt x="112" y="226"/>
                  </a:cubicBezTo>
                  <a:cubicBezTo>
                    <a:pt x="109" y="229"/>
                    <a:pt x="109" y="229"/>
                    <a:pt x="109" y="229"/>
                  </a:cubicBezTo>
                  <a:cubicBezTo>
                    <a:pt x="110" y="232"/>
                    <a:pt x="110" y="232"/>
                    <a:pt x="110" y="232"/>
                  </a:cubicBezTo>
                  <a:cubicBezTo>
                    <a:pt x="111" y="235"/>
                    <a:pt x="111" y="235"/>
                    <a:pt x="111" y="235"/>
                  </a:cubicBezTo>
                  <a:cubicBezTo>
                    <a:pt x="111" y="238"/>
                    <a:pt x="111" y="238"/>
                    <a:pt x="111" y="238"/>
                  </a:cubicBezTo>
                  <a:cubicBezTo>
                    <a:pt x="110" y="240"/>
                    <a:pt x="110" y="240"/>
                    <a:pt x="110" y="240"/>
                  </a:cubicBezTo>
                  <a:cubicBezTo>
                    <a:pt x="107" y="237"/>
                    <a:pt x="107" y="237"/>
                    <a:pt x="107" y="237"/>
                  </a:cubicBezTo>
                  <a:cubicBezTo>
                    <a:pt x="105" y="233"/>
                    <a:pt x="105" y="233"/>
                    <a:pt x="105" y="233"/>
                  </a:cubicBezTo>
                  <a:cubicBezTo>
                    <a:pt x="101" y="232"/>
                    <a:pt x="101" y="232"/>
                    <a:pt x="101" y="232"/>
                  </a:cubicBezTo>
                  <a:cubicBezTo>
                    <a:pt x="98" y="229"/>
                    <a:pt x="98" y="229"/>
                    <a:pt x="98" y="229"/>
                  </a:cubicBezTo>
                  <a:cubicBezTo>
                    <a:pt x="96" y="226"/>
                    <a:pt x="96" y="226"/>
                    <a:pt x="96" y="226"/>
                  </a:cubicBezTo>
                  <a:cubicBezTo>
                    <a:pt x="94" y="226"/>
                    <a:pt x="94" y="226"/>
                    <a:pt x="94" y="226"/>
                  </a:cubicBezTo>
                  <a:cubicBezTo>
                    <a:pt x="93" y="229"/>
                    <a:pt x="93" y="229"/>
                    <a:pt x="93" y="229"/>
                  </a:cubicBezTo>
                  <a:cubicBezTo>
                    <a:pt x="91" y="232"/>
                    <a:pt x="91" y="232"/>
                    <a:pt x="91" y="232"/>
                  </a:cubicBezTo>
                  <a:cubicBezTo>
                    <a:pt x="89" y="231"/>
                    <a:pt x="89" y="231"/>
                    <a:pt x="89" y="231"/>
                  </a:cubicBezTo>
                  <a:cubicBezTo>
                    <a:pt x="87" y="228"/>
                    <a:pt x="87" y="228"/>
                    <a:pt x="87" y="228"/>
                  </a:cubicBezTo>
                  <a:cubicBezTo>
                    <a:pt x="84" y="228"/>
                    <a:pt x="84" y="228"/>
                    <a:pt x="84" y="228"/>
                  </a:cubicBezTo>
                  <a:cubicBezTo>
                    <a:pt x="81" y="225"/>
                    <a:pt x="81" y="225"/>
                    <a:pt x="81" y="225"/>
                  </a:cubicBezTo>
                  <a:cubicBezTo>
                    <a:pt x="78" y="228"/>
                    <a:pt x="78" y="228"/>
                    <a:pt x="78" y="228"/>
                  </a:cubicBezTo>
                  <a:cubicBezTo>
                    <a:pt x="75" y="230"/>
                    <a:pt x="75" y="230"/>
                    <a:pt x="75" y="230"/>
                  </a:cubicBezTo>
                  <a:cubicBezTo>
                    <a:pt x="70" y="230"/>
                    <a:pt x="70" y="230"/>
                    <a:pt x="70" y="230"/>
                  </a:cubicBezTo>
                  <a:cubicBezTo>
                    <a:pt x="67" y="232"/>
                    <a:pt x="67" y="232"/>
                    <a:pt x="67" y="232"/>
                  </a:cubicBezTo>
                  <a:cubicBezTo>
                    <a:pt x="64" y="232"/>
                    <a:pt x="64" y="232"/>
                    <a:pt x="64" y="232"/>
                  </a:cubicBezTo>
                  <a:cubicBezTo>
                    <a:pt x="62" y="235"/>
                    <a:pt x="62" y="235"/>
                    <a:pt x="62" y="235"/>
                  </a:cubicBezTo>
                  <a:cubicBezTo>
                    <a:pt x="63" y="238"/>
                    <a:pt x="63" y="238"/>
                    <a:pt x="63" y="238"/>
                  </a:cubicBezTo>
                  <a:cubicBezTo>
                    <a:pt x="62" y="241"/>
                    <a:pt x="62" y="241"/>
                    <a:pt x="62" y="241"/>
                  </a:cubicBezTo>
                  <a:cubicBezTo>
                    <a:pt x="64" y="242"/>
                    <a:pt x="64" y="242"/>
                    <a:pt x="64" y="242"/>
                  </a:cubicBezTo>
                  <a:cubicBezTo>
                    <a:pt x="67" y="242"/>
                    <a:pt x="67" y="242"/>
                    <a:pt x="67" y="242"/>
                  </a:cubicBezTo>
                  <a:cubicBezTo>
                    <a:pt x="70" y="243"/>
                    <a:pt x="70" y="243"/>
                    <a:pt x="70" y="243"/>
                  </a:cubicBezTo>
                  <a:cubicBezTo>
                    <a:pt x="71" y="245"/>
                    <a:pt x="71" y="245"/>
                    <a:pt x="71" y="245"/>
                  </a:cubicBezTo>
                  <a:cubicBezTo>
                    <a:pt x="69" y="245"/>
                    <a:pt x="69" y="245"/>
                    <a:pt x="69" y="245"/>
                  </a:cubicBezTo>
                  <a:cubicBezTo>
                    <a:pt x="67" y="247"/>
                    <a:pt x="67" y="247"/>
                    <a:pt x="67" y="247"/>
                  </a:cubicBezTo>
                  <a:cubicBezTo>
                    <a:pt x="68" y="249"/>
                    <a:pt x="68" y="249"/>
                    <a:pt x="68" y="249"/>
                  </a:cubicBezTo>
                  <a:cubicBezTo>
                    <a:pt x="72" y="250"/>
                    <a:pt x="72" y="250"/>
                    <a:pt x="72" y="250"/>
                  </a:cubicBezTo>
                  <a:cubicBezTo>
                    <a:pt x="75" y="247"/>
                    <a:pt x="75" y="247"/>
                    <a:pt x="75" y="247"/>
                  </a:cubicBezTo>
                  <a:cubicBezTo>
                    <a:pt x="76" y="243"/>
                    <a:pt x="76" y="243"/>
                    <a:pt x="76" y="243"/>
                  </a:cubicBezTo>
                  <a:cubicBezTo>
                    <a:pt x="77" y="240"/>
                    <a:pt x="77" y="240"/>
                    <a:pt x="77" y="240"/>
                  </a:cubicBezTo>
                  <a:cubicBezTo>
                    <a:pt x="79" y="242"/>
                    <a:pt x="79" y="242"/>
                    <a:pt x="79" y="242"/>
                  </a:cubicBezTo>
                  <a:cubicBezTo>
                    <a:pt x="80" y="244"/>
                    <a:pt x="80" y="244"/>
                    <a:pt x="80" y="244"/>
                  </a:cubicBezTo>
                  <a:cubicBezTo>
                    <a:pt x="82" y="246"/>
                    <a:pt x="82" y="246"/>
                    <a:pt x="82" y="246"/>
                  </a:cubicBezTo>
                  <a:cubicBezTo>
                    <a:pt x="83" y="249"/>
                    <a:pt x="83" y="249"/>
                    <a:pt x="83" y="249"/>
                  </a:cubicBezTo>
                  <a:cubicBezTo>
                    <a:pt x="83" y="253"/>
                    <a:pt x="83" y="253"/>
                    <a:pt x="83" y="253"/>
                  </a:cubicBezTo>
                  <a:cubicBezTo>
                    <a:pt x="81" y="255"/>
                    <a:pt x="81" y="255"/>
                    <a:pt x="81" y="255"/>
                  </a:cubicBezTo>
                  <a:cubicBezTo>
                    <a:pt x="80" y="258"/>
                    <a:pt x="80" y="258"/>
                    <a:pt x="80" y="258"/>
                  </a:cubicBezTo>
                  <a:cubicBezTo>
                    <a:pt x="81" y="262"/>
                    <a:pt x="81" y="262"/>
                    <a:pt x="81" y="262"/>
                  </a:cubicBezTo>
                  <a:cubicBezTo>
                    <a:pt x="81" y="265"/>
                    <a:pt x="81" y="265"/>
                    <a:pt x="81" y="265"/>
                  </a:cubicBezTo>
                  <a:cubicBezTo>
                    <a:pt x="77" y="265"/>
                    <a:pt x="77" y="265"/>
                    <a:pt x="77" y="265"/>
                  </a:cubicBezTo>
                  <a:cubicBezTo>
                    <a:pt x="75" y="267"/>
                    <a:pt x="75" y="267"/>
                    <a:pt x="75" y="267"/>
                  </a:cubicBezTo>
                  <a:cubicBezTo>
                    <a:pt x="72" y="267"/>
                    <a:pt x="72" y="267"/>
                    <a:pt x="72" y="267"/>
                  </a:cubicBezTo>
                  <a:cubicBezTo>
                    <a:pt x="71" y="264"/>
                    <a:pt x="71" y="264"/>
                    <a:pt x="71" y="264"/>
                  </a:cubicBezTo>
                  <a:cubicBezTo>
                    <a:pt x="68" y="263"/>
                    <a:pt x="68" y="263"/>
                    <a:pt x="68" y="263"/>
                  </a:cubicBezTo>
                  <a:cubicBezTo>
                    <a:pt x="65" y="265"/>
                    <a:pt x="65" y="265"/>
                    <a:pt x="65" y="265"/>
                  </a:cubicBezTo>
                  <a:cubicBezTo>
                    <a:pt x="62" y="266"/>
                    <a:pt x="62" y="266"/>
                    <a:pt x="62" y="266"/>
                  </a:cubicBezTo>
                  <a:cubicBezTo>
                    <a:pt x="56" y="265"/>
                    <a:pt x="56" y="265"/>
                    <a:pt x="56" y="265"/>
                  </a:cubicBezTo>
                  <a:cubicBezTo>
                    <a:pt x="53" y="266"/>
                    <a:pt x="53" y="266"/>
                    <a:pt x="53" y="266"/>
                  </a:cubicBezTo>
                  <a:cubicBezTo>
                    <a:pt x="53" y="270"/>
                    <a:pt x="53" y="270"/>
                    <a:pt x="53" y="270"/>
                  </a:cubicBezTo>
                  <a:cubicBezTo>
                    <a:pt x="54" y="274"/>
                    <a:pt x="54" y="274"/>
                    <a:pt x="54" y="274"/>
                  </a:cubicBezTo>
                  <a:cubicBezTo>
                    <a:pt x="53" y="277"/>
                    <a:pt x="53" y="277"/>
                    <a:pt x="53" y="277"/>
                  </a:cubicBezTo>
                  <a:cubicBezTo>
                    <a:pt x="49" y="279"/>
                    <a:pt x="49" y="279"/>
                    <a:pt x="49" y="279"/>
                  </a:cubicBezTo>
                  <a:cubicBezTo>
                    <a:pt x="47" y="282"/>
                    <a:pt x="47" y="282"/>
                    <a:pt x="47" y="282"/>
                  </a:cubicBezTo>
                  <a:cubicBezTo>
                    <a:pt x="47" y="285"/>
                    <a:pt x="47" y="285"/>
                    <a:pt x="47" y="285"/>
                  </a:cubicBezTo>
                  <a:cubicBezTo>
                    <a:pt x="46" y="288"/>
                    <a:pt x="46" y="288"/>
                    <a:pt x="46" y="288"/>
                  </a:cubicBezTo>
                  <a:cubicBezTo>
                    <a:pt x="43" y="287"/>
                    <a:pt x="43" y="287"/>
                    <a:pt x="43" y="287"/>
                  </a:cubicBezTo>
                  <a:cubicBezTo>
                    <a:pt x="39" y="288"/>
                    <a:pt x="39" y="288"/>
                    <a:pt x="39" y="288"/>
                  </a:cubicBezTo>
                  <a:cubicBezTo>
                    <a:pt x="36" y="286"/>
                    <a:pt x="36" y="286"/>
                    <a:pt x="36" y="286"/>
                  </a:cubicBezTo>
                  <a:cubicBezTo>
                    <a:pt x="33" y="284"/>
                    <a:pt x="33" y="284"/>
                    <a:pt x="33" y="284"/>
                  </a:cubicBezTo>
                  <a:cubicBezTo>
                    <a:pt x="29" y="285"/>
                    <a:pt x="29" y="285"/>
                    <a:pt x="29" y="285"/>
                  </a:cubicBezTo>
                  <a:cubicBezTo>
                    <a:pt x="26" y="285"/>
                    <a:pt x="26" y="285"/>
                    <a:pt x="26" y="285"/>
                  </a:cubicBezTo>
                  <a:cubicBezTo>
                    <a:pt x="23" y="286"/>
                    <a:pt x="23" y="286"/>
                    <a:pt x="23" y="286"/>
                  </a:cubicBezTo>
                  <a:cubicBezTo>
                    <a:pt x="21" y="286"/>
                    <a:pt x="21" y="286"/>
                    <a:pt x="21" y="286"/>
                  </a:cubicBezTo>
                  <a:cubicBezTo>
                    <a:pt x="21" y="286"/>
                    <a:pt x="21" y="286"/>
                    <a:pt x="21" y="286"/>
                  </a:cubicBezTo>
                  <a:cubicBezTo>
                    <a:pt x="19" y="282"/>
                    <a:pt x="19" y="282"/>
                    <a:pt x="19" y="282"/>
                  </a:cubicBezTo>
                  <a:cubicBezTo>
                    <a:pt x="16" y="278"/>
                    <a:pt x="16" y="278"/>
                    <a:pt x="16" y="278"/>
                  </a:cubicBezTo>
                  <a:cubicBezTo>
                    <a:pt x="14" y="274"/>
                    <a:pt x="14" y="274"/>
                    <a:pt x="14" y="274"/>
                  </a:cubicBezTo>
                  <a:cubicBezTo>
                    <a:pt x="18" y="268"/>
                    <a:pt x="18" y="268"/>
                    <a:pt x="18" y="268"/>
                  </a:cubicBezTo>
                  <a:cubicBezTo>
                    <a:pt x="20" y="265"/>
                    <a:pt x="20" y="265"/>
                    <a:pt x="20" y="265"/>
                  </a:cubicBezTo>
                  <a:cubicBezTo>
                    <a:pt x="21" y="257"/>
                    <a:pt x="21" y="257"/>
                    <a:pt x="21" y="257"/>
                  </a:cubicBezTo>
                  <a:cubicBezTo>
                    <a:pt x="19" y="251"/>
                    <a:pt x="19" y="251"/>
                    <a:pt x="19" y="251"/>
                  </a:cubicBezTo>
                  <a:cubicBezTo>
                    <a:pt x="20" y="248"/>
                    <a:pt x="20" y="248"/>
                    <a:pt x="20" y="248"/>
                  </a:cubicBezTo>
                  <a:cubicBezTo>
                    <a:pt x="24" y="247"/>
                    <a:pt x="24" y="247"/>
                    <a:pt x="24" y="247"/>
                  </a:cubicBezTo>
                  <a:cubicBezTo>
                    <a:pt x="28" y="243"/>
                    <a:pt x="28" y="243"/>
                    <a:pt x="28" y="243"/>
                  </a:cubicBezTo>
                  <a:cubicBezTo>
                    <a:pt x="29" y="237"/>
                    <a:pt x="29" y="237"/>
                    <a:pt x="29" y="237"/>
                  </a:cubicBezTo>
                  <a:cubicBezTo>
                    <a:pt x="27" y="233"/>
                    <a:pt x="27" y="233"/>
                    <a:pt x="27" y="233"/>
                  </a:cubicBezTo>
                  <a:cubicBezTo>
                    <a:pt x="25" y="231"/>
                    <a:pt x="25" y="231"/>
                    <a:pt x="25" y="231"/>
                  </a:cubicBezTo>
                  <a:cubicBezTo>
                    <a:pt x="24" y="229"/>
                    <a:pt x="24" y="229"/>
                    <a:pt x="24" y="229"/>
                  </a:cubicBezTo>
                  <a:cubicBezTo>
                    <a:pt x="26" y="227"/>
                    <a:pt x="26" y="227"/>
                    <a:pt x="26" y="227"/>
                  </a:cubicBezTo>
                  <a:cubicBezTo>
                    <a:pt x="28" y="225"/>
                    <a:pt x="28" y="225"/>
                    <a:pt x="28" y="225"/>
                  </a:cubicBezTo>
                  <a:cubicBezTo>
                    <a:pt x="26" y="220"/>
                    <a:pt x="26" y="220"/>
                    <a:pt x="26" y="220"/>
                  </a:cubicBezTo>
                  <a:cubicBezTo>
                    <a:pt x="24" y="219"/>
                    <a:pt x="24" y="219"/>
                    <a:pt x="24" y="219"/>
                  </a:cubicBezTo>
                  <a:cubicBezTo>
                    <a:pt x="20" y="221"/>
                    <a:pt x="20" y="221"/>
                    <a:pt x="20" y="221"/>
                  </a:cubicBezTo>
                  <a:cubicBezTo>
                    <a:pt x="18" y="222"/>
                    <a:pt x="18" y="222"/>
                    <a:pt x="18" y="222"/>
                  </a:cubicBezTo>
                  <a:cubicBezTo>
                    <a:pt x="17" y="219"/>
                    <a:pt x="17" y="219"/>
                    <a:pt x="17" y="219"/>
                  </a:cubicBezTo>
                  <a:cubicBezTo>
                    <a:pt x="19" y="214"/>
                    <a:pt x="19" y="214"/>
                    <a:pt x="19" y="214"/>
                  </a:cubicBezTo>
                  <a:cubicBezTo>
                    <a:pt x="22" y="210"/>
                    <a:pt x="22" y="210"/>
                    <a:pt x="22" y="210"/>
                  </a:cubicBezTo>
                  <a:cubicBezTo>
                    <a:pt x="21" y="206"/>
                    <a:pt x="21" y="206"/>
                    <a:pt x="21" y="206"/>
                  </a:cubicBezTo>
                  <a:cubicBezTo>
                    <a:pt x="18" y="206"/>
                    <a:pt x="18" y="206"/>
                    <a:pt x="18" y="206"/>
                  </a:cubicBezTo>
                  <a:cubicBezTo>
                    <a:pt x="16" y="209"/>
                    <a:pt x="16" y="209"/>
                    <a:pt x="16" y="209"/>
                  </a:cubicBezTo>
                  <a:cubicBezTo>
                    <a:pt x="13" y="210"/>
                    <a:pt x="13" y="210"/>
                    <a:pt x="13" y="210"/>
                  </a:cubicBezTo>
                  <a:cubicBezTo>
                    <a:pt x="11" y="205"/>
                    <a:pt x="11" y="205"/>
                    <a:pt x="11" y="205"/>
                  </a:cubicBezTo>
                  <a:cubicBezTo>
                    <a:pt x="11" y="201"/>
                    <a:pt x="11" y="201"/>
                    <a:pt x="11" y="201"/>
                  </a:cubicBezTo>
                  <a:cubicBezTo>
                    <a:pt x="10" y="189"/>
                    <a:pt x="10" y="189"/>
                    <a:pt x="10" y="189"/>
                  </a:cubicBezTo>
                  <a:cubicBezTo>
                    <a:pt x="7" y="178"/>
                    <a:pt x="7" y="178"/>
                    <a:pt x="7" y="178"/>
                  </a:cubicBezTo>
                  <a:cubicBezTo>
                    <a:pt x="8" y="168"/>
                    <a:pt x="8" y="168"/>
                    <a:pt x="8" y="168"/>
                  </a:cubicBezTo>
                  <a:cubicBezTo>
                    <a:pt x="9" y="162"/>
                    <a:pt x="9" y="162"/>
                    <a:pt x="9" y="162"/>
                  </a:cubicBezTo>
                  <a:cubicBezTo>
                    <a:pt x="10" y="157"/>
                    <a:pt x="10" y="157"/>
                    <a:pt x="10" y="157"/>
                  </a:cubicBezTo>
                  <a:cubicBezTo>
                    <a:pt x="11" y="151"/>
                    <a:pt x="11" y="151"/>
                    <a:pt x="11" y="151"/>
                  </a:cubicBezTo>
                  <a:cubicBezTo>
                    <a:pt x="7" y="149"/>
                    <a:pt x="7" y="149"/>
                    <a:pt x="7" y="149"/>
                  </a:cubicBezTo>
                  <a:cubicBezTo>
                    <a:pt x="4" y="149"/>
                    <a:pt x="4" y="149"/>
                    <a:pt x="4" y="149"/>
                  </a:cubicBezTo>
                  <a:cubicBezTo>
                    <a:pt x="0" y="146"/>
                    <a:pt x="0" y="146"/>
                    <a:pt x="0" y="146"/>
                  </a:cubicBezTo>
                  <a:cubicBezTo>
                    <a:pt x="0" y="143"/>
                    <a:pt x="0" y="143"/>
                    <a:pt x="0" y="143"/>
                  </a:cubicBezTo>
                  <a:cubicBezTo>
                    <a:pt x="3" y="136"/>
                    <a:pt x="3" y="136"/>
                    <a:pt x="3" y="136"/>
                  </a:cubicBezTo>
                  <a:cubicBezTo>
                    <a:pt x="7" y="133"/>
                    <a:pt x="7" y="133"/>
                    <a:pt x="7" y="133"/>
                  </a:cubicBezTo>
                  <a:cubicBezTo>
                    <a:pt x="9" y="128"/>
                    <a:pt x="9" y="128"/>
                    <a:pt x="9" y="128"/>
                  </a:cubicBezTo>
                  <a:cubicBezTo>
                    <a:pt x="14" y="127"/>
                    <a:pt x="14" y="127"/>
                    <a:pt x="14" y="127"/>
                  </a:cubicBezTo>
                  <a:cubicBezTo>
                    <a:pt x="18" y="127"/>
                    <a:pt x="18" y="127"/>
                    <a:pt x="18" y="127"/>
                  </a:cubicBezTo>
                  <a:cubicBezTo>
                    <a:pt x="22" y="126"/>
                    <a:pt x="22" y="126"/>
                    <a:pt x="22" y="126"/>
                  </a:cubicBezTo>
                  <a:cubicBezTo>
                    <a:pt x="23" y="123"/>
                    <a:pt x="23" y="123"/>
                    <a:pt x="23" y="123"/>
                  </a:cubicBezTo>
                  <a:cubicBezTo>
                    <a:pt x="25" y="122"/>
                    <a:pt x="25" y="122"/>
                    <a:pt x="25" y="122"/>
                  </a:cubicBezTo>
                  <a:cubicBezTo>
                    <a:pt x="28" y="123"/>
                    <a:pt x="28" y="123"/>
                    <a:pt x="28" y="123"/>
                  </a:cubicBezTo>
                  <a:cubicBezTo>
                    <a:pt x="29" y="126"/>
                    <a:pt x="29" y="126"/>
                    <a:pt x="29" y="126"/>
                  </a:cubicBezTo>
                  <a:cubicBezTo>
                    <a:pt x="31" y="130"/>
                    <a:pt x="31" y="130"/>
                    <a:pt x="31" y="130"/>
                  </a:cubicBezTo>
                  <a:cubicBezTo>
                    <a:pt x="33" y="134"/>
                    <a:pt x="33" y="134"/>
                    <a:pt x="33" y="134"/>
                  </a:cubicBezTo>
                  <a:cubicBezTo>
                    <a:pt x="36" y="134"/>
                    <a:pt x="36" y="134"/>
                    <a:pt x="36" y="134"/>
                  </a:cubicBezTo>
                  <a:cubicBezTo>
                    <a:pt x="38" y="131"/>
                    <a:pt x="38" y="131"/>
                    <a:pt x="38" y="131"/>
                  </a:cubicBezTo>
                  <a:cubicBezTo>
                    <a:pt x="39" y="128"/>
                    <a:pt x="39" y="128"/>
                    <a:pt x="39" y="128"/>
                  </a:cubicBezTo>
                  <a:cubicBezTo>
                    <a:pt x="41" y="125"/>
                    <a:pt x="41" y="125"/>
                    <a:pt x="41" y="125"/>
                  </a:cubicBezTo>
                  <a:cubicBezTo>
                    <a:pt x="43" y="120"/>
                    <a:pt x="43" y="120"/>
                    <a:pt x="43" y="120"/>
                  </a:cubicBezTo>
                  <a:cubicBezTo>
                    <a:pt x="46" y="118"/>
                    <a:pt x="46" y="118"/>
                    <a:pt x="46" y="118"/>
                  </a:cubicBezTo>
                  <a:cubicBezTo>
                    <a:pt x="50" y="119"/>
                    <a:pt x="50" y="119"/>
                    <a:pt x="50" y="119"/>
                  </a:cubicBezTo>
                  <a:cubicBezTo>
                    <a:pt x="53" y="121"/>
                    <a:pt x="53" y="121"/>
                    <a:pt x="53" y="121"/>
                  </a:cubicBezTo>
                  <a:cubicBezTo>
                    <a:pt x="57" y="123"/>
                    <a:pt x="57" y="123"/>
                    <a:pt x="57" y="123"/>
                  </a:cubicBezTo>
                  <a:cubicBezTo>
                    <a:pt x="61" y="124"/>
                    <a:pt x="61" y="124"/>
                    <a:pt x="61" y="124"/>
                  </a:cubicBezTo>
                  <a:cubicBezTo>
                    <a:pt x="65" y="123"/>
                    <a:pt x="65" y="123"/>
                    <a:pt x="65" y="123"/>
                  </a:cubicBezTo>
                  <a:cubicBezTo>
                    <a:pt x="67" y="120"/>
                    <a:pt x="67" y="120"/>
                    <a:pt x="67" y="120"/>
                  </a:cubicBezTo>
                  <a:cubicBezTo>
                    <a:pt x="69" y="119"/>
                    <a:pt x="69" y="119"/>
                    <a:pt x="69" y="119"/>
                  </a:cubicBezTo>
                  <a:cubicBezTo>
                    <a:pt x="73" y="121"/>
                    <a:pt x="73" y="121"/>
                    <a:pt x="73" y="121"/>
                  </a:cubicBezTo>
                  <a:cubicBezTo>
                    <a:pt x="76" y="125"/>
                    <a:pt x="76" y="125"/>
                    <a:pt x="76" y="125"/>
                  </a:cubicBezTo>
                  <a:cubicBezTo>
                    <a:pt x="81" y="130"/>
                    <a:pt x="81" y="130"/>
                    <a:pt x="81" y="130"/>
                  </a:cubicBezTo>
                  <a:cubicBezTo>
                    <a:pt x="82" y="135"/>
                    <a:pt x="82" y="135"/>
                    <a:pt x="82" y="135"/>
                  </a:cubicBezTo>
                  <a:cubicBezTo>
                    <a:pt x="84" y="137"/>
                    <a:pt x="84" y="137"/>
                    <a:pt x="84" y="137"/>
                  </a:cubicBezTo>
                  <a:cubicBezTo>
                    <a:pt x="90" y="136"/>
                    <a:pt x="90" y="136"/>
                    <a:pt x="90" y="136"/>
                  </a:cubicBezTo>
                  <a:cubicBezTo>
                    <a:pt x="95" y="135"/>
                    <a:pt x="95" y="135"/>
                    <a:pt x="95" y="135"/>
                  </a:cubicBezTo>
                  <a:cubicBezTo>
                    <a:pt x="99" y="136"/>
                    <a:pt x="99" y="136"/>
                    <a:pt x="99" y="136"/>
                  </a:cubicBezTo>
                  <a:cubicBezTo>
                    <a:pt x="105" y="134"/>
                    <a:pt x="105" y="134"/>
                    <a:pt x="105" y="134"/>
                  </a:cubicBezTo>
                  <a:cubicBezTo>
                    <a:pt x="107" y="131"/>
                    <a:pt x="107" y="131"/>
                    <a:pt x="107" y="131"/>
                  </a:cubicBezTo>
                  <a:cubicBezTo>
                    <a:pt x="105" y="125"/>
                    <a:pt x="105" y="125"/>
                    <a:pt x="105" y="125"/>
                  </a:cubicBezTo>
                  <a:cubicBezTo>
                    <a:pt x="106" y="121"/>
                    <a:pt x="106" y="121"/>
                    <a:pt x="106" y="121"/>
                  </a:cubicBezTo>
                  <a:cubicBezTo>
                    <a:pt x="105" y="116"/>
                    <a:pt x="105" y="116"/>
                    <a:pt x="105" y="116"/>
                  </a:cubicBezTo>
                  <a:cubicBezTo>
                    <a:pt x="101" y="113"/>
                    <a:pt x="101" y="113"/>
                    <a:pt x="101" y="113"/>
                  </a:cubicBezTo>
                  <a:cubicBezTo>
                    <a:pt x="99" y="111"/>
                    <a:pt x="99" y="111"/>
                    <a:pt x="99" y="111"/>
                  </a:cubicBezTo>
                  <a:cubicBezTo>
                    <a:pt x="99" y="108"/>
                    <a:pt x="99" y="108"/>
                    <a:pt x="99" y="108"/>
                  </a:cubicBezTo>
                  <a:cubicBezTo>
                    <a:pt x="100" y="105"/>
                    <a:pt x="100" y="105"/>
                    <a:pt x="100" y="105"/>
                  </a:cubicBezTo>
                  <a:cubicBezTo>
                    <a:pt x="99" y="101"/>
                    <a:pt x="99" y="101"/>
                    <a:pt x="99" y="101"/>
                  </a:cubicBezTo>
                  <a:cubicBezTo>
                    <a:pt x="98" y="98"/>
                    <a:pt x="98" y="98"/>
                    <a:pt x="98" y="98"/>
                  </a:cubicBezTo>
                  <a:cubicBezTo>
                    <a:pt x="98" y="95"/>
                    <a:pt x="98" y="95"/>
                    <a:pt x="98" y="95"/>
                  </a:cubicBezTo>
                  <a:cubicBezTo>
                    <a:pt x="100" y="93"/>
                    <a:pt x="100" y="93"/>
                    <a:pt x="100" y="93"/>
                  </a:cubicBezTo>
                  <a:cubicBezTo>
                    <a:pt x="101" y="91"/>
                    <a:pt x="101" y="91"/>
                    <a:pt x="101" y="91"/>
                  </a:cubicBezTo>
                  <a:cubicBezTo>
                    <a:pt x="104" y="91"/>
                    <a:pt x="104" y="91"/>
                    <a:pt x="104" y="91"/>
                  </a:cubicBezTo>
                  <a:cubicBezTo>
                    <a:pt x="105" y="94"/>
                    <a:pt x="105" y="94"/>
                    <a:pt x="105" y="94"/>
                  </a:cubicBezTo>
                  <a:cubicBezTo>
                    <a:pt x="107" y="95"/>
                    <a:pt x="107" y="95"/>
                    <a:pt x="107" y="95"/>
                  </a:cubicBezTo>
                  <a:cubicBezTo>
                    <a:pt x="108" y="96"/>
                    <a:pt x="108" y="96"/>
                    <a:pt x="108" y="96"/>
                  </a:cubicBezTo>
                  <a:cubicBezTo>
                    <a:pt x="111" y="96"/>
                    <a:pt x="111" y="96"/>
                    <a:pt x="111" y="96"/>
                  </a:cubicBezTo>
                  <a:cubicBezTo>
                    <a:pt x="114" y="96"/>
                    <a:pt x="114" y="96"/>
                    <a:pt x="114" y="96"/>
                  </a:cubicBezTo>
                  <a:cubicBezTo>
                    <a:pt x="115" y="99"/>
                    <a:pt x="115" y="99"/>
                    <a:pt x="115" y="99"/>
                  </a:cubicBezTo>
                  <a:cubicBezTo>
                    <a:pt x="117" y="100"/>
                    <a:pt x="117" y="100"/>
                    <a:pt x="117" y="100"/>
                  </a:cubicBezTo>
                  <a:cubicBezTo>
                    <a:pt x="119" y="99"/>
                    <a:pt x="119" y="99"/>
                    <a:pt x="119" y="99"/>
                  </a:cubicBezTo>
                  <a:cubicBezTo>
                    <a:pt x="121" y="96"/>
                    <a:pt x="121" y="96"/>
                    <a:pt x="121" y="96"/>
                  </a:cubicBezTo>
                  <a:cubicBezTo>
                    <a:pt x="123" y="96"/>
                    <a:pt x="123" y="96"/>
                    <a:pt x="123" y="96"/>
                  </a:cubicBezTo>
                  <a:cubicBezTo>
                    <a:pt x="126" y="97"/>
                    <a:pt x="126" y="97"/>
                    <a:pt x="126" y="97"/>
                  </a:cubicBezTo>
                  <a:cubicBezTo>
                    <a:pt x="131" y="97"/>
                    <a:pt x="131" y="97"/>
                    <a:pt x="131" y="97"/>
                  </a:cubicBezTo>
                  <a:cubicBezTo>
                    <a:pt x="130" y="94"/>
                    <a:pt x="130" y="94"/>
                    <a:pt x="130" y="94"/>
                  </a:cubicBezTo>
                  <a:cubicBezTo>
                    <a:pt x="126" y="92"/>
                    <a:pt x="126" y="92"/>
                    <a:pt x="126" y="92"/>
                  </a:cubicBezTo>
                  <a:cubicBezTo>
                    <a:pt x="126" y="89"/>
                    <a:pt x="126" y="89"/>
                    <a:pt x="126" y="89"/>
                  </a:cubicBezTo>
                  <a:cubicBezTo>
                    <a:pt x="128" y="85"/>
                    <a:pt x="128" y="85"/>
                    <a:pt x="128" y="85"/>
                  </a:cubicBezTo>
                  <a:cubicBezTo>
                    <a:pt x="133" y="83"/>
                    <a:pt x="133" y="83"/>
                    <a:pt x="133" y="83"/>
                  </a:cubicBezTo>
                  <a:cubicBezTo>
                    <a:pt x="138" y="80"/>
                    <a:pt x="138" y="80"/>
                    <a:pt x="138" y="80"/>
                  </a:cubicBezTo>
                  <a:cubicBezTo>
                    <a:pt x="142" y="79"/>
                    <a:pt x="142" y="79"/>
                    <a:pt x="142" y="79"/>
                  </a:cubicBezTo>
                  <a:cubicBezTo>
                    <a:pt x="143" y="76"/>
                    <a:pt x="143" y="76"/>
                    <a:pt x="143" y="76"/>
                  </a:cubicBezTo>
                  <a:cubicBezTo>
                    <a:pt x="142" y="70"/>
                    <a:pt x="142" y="70"/>
                    <a:pt x="142" y="70"/>
                  </a:cubicBezTo>
                  <a:cubicBezTo>
                    <a:pt x="144" y="65"/>
                    <a:pt x="144" y="65"/>
                    <a:pt x="144" y="65"/>
                  </a:cubicBezTo>
                  <a:cubicBezTo>
                    <a:pt x="144" y="58"/>
                    <a:pt x="144" y="58"/>
                    <a:pt x="144" y="58"/>
                  </a:cubicBezTo>
                  <a:cubicBezTo>
                    <a:pt x="146" y="54"/>
                    <a:pt x="146" y="54"/>
                    <a:pt x="146" y="54"/>
                  </a:cubicBezTo>
                  <a:cubicBezTo>
                    <a:pt x="147" y="48"/>
                    <a:pt x="147" y="48"/>
                    <a:pt x="147" y="48"/>
                  </a:cubicBezTo>
                  <a:cubicBezTo>
                    <a:pt x="146" y="42"/>
                    <a:pt x="146" y="42"/>
                    <a:pt x="146" y="42"/>
                  </a:cubicBezTo>
                  <a:cubicBezTo>
                    <a:pt x="149" y="39"/>
                    <a:pt x="149" y="39"/>
                    <a:pt x="149" y="39"/>
                  </a:cubicBezTo>
                  <a:cubicBezTo>
                    <a:pt x="154" y="39"/>
                    <a:pt x="154" y="39"/>
                    <a:pt x="154" y="39"/>
                  </a:cubicBezTo>
                  <a:cubicBezTo>
                    <a:pt x="157" y="42"/>
                    <a:pt x="157" y="42"/>
                    <a:pt x="157" y="42"/>
                  </a:cubicBezTo>
                  <a:cubicBezTo>
                    <a:pt x="161" y="46"/>
                    <a:pt x="161" y="46"/>
                    <a:pt x="161" y="46"/>
                  </a:cubicBezTo>
                  <a:cubicBezTo>
                    <a:pt x="167" y="45"/>
                    <a:pt x="167" y="45"/>
                    <a:pt x="167" y="45"/>
                  </a:cubicBezTo>
                  <a:cubicBezTo>
                    <a:pt x="171" y="47"/>
                    <a:pt x="171" y="47"/>
                    <a:pt x="171" y="47"/>
                  </a:cubicBezTo>
                  <a:cubicBezTo>
                    <a:pt x="176" y="47"/>
                    <a:pt x="176" y="47"/>
                    <a:pt x="176" y="47"/>
                  </a:cubicBezTo>
                  <a:cubicBezTo>
                    <a:pt x="179" y="44"/>
                    <a:pt x="179" y="44"/>
                    <a:pt x="179" y="44"/>
                  </a:cubicBezTo>
                  <a:cubicBezTo>
                    <a:pt x="187" y="37"/>
                    <a:pt x="187" y="37"/>
                    <a:pt x="187" y="37"/>
                  </a:cubicBezTo>
                  <a:cubicBezTo>
                    <a:pt x="193" y="32"/>
                    <a:pt x="193" y="32"/>
                    <a:pt x="193" y="32"/>
                  </a:cubicBezTo>
                  <a:cubicBezTo>
                    <a:pt x="198" y="27"/>
                    <a:pt x="198" y="27"/>
                    <a:pt x="198" y="27"/>
                  </a:cubicBezTo>
                  <a:cubicBezTo>
                    <a:pt x="199" y="18"/>
                    <a:pt x="199" y="18"/>
                    <a:pt x="199" y="18"/>
                  </a:cubicBezTo>
                  <a:cubicBezTo>
                    <a:pt x="202" y="9"/>
                    <a:pt x="202" y="9"/>
                    <a:pt x="202" y="9"/>
                  </a:cubicBezTo>
                  <a:lnTo>
                    <a:pt x="203" y="8"/>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758826" y="3567113"/>
              <a:ext cx="358775" cy="292100"/>
            </a:xfrm>
            <a:custGeom>
              <a:avLst/>
              <a:gdLst/>
              <a:ahLst/>
              <a:cxnLst>
                <a:cxn ang="0">
                  <a:pos x="193" y="97"/>
                </a:cxn>
                <a:cxn ang="0">
                  <a:pos x="185" y="114"/>
                </a:cxn>
                <a:cxn ang="0">
                  <a:pos x="176" y="126"/>
                </a:cxn>
                <a:cxn ang="0">
                  <a:pos x="183" y="138"/>
                </a:cxn>
                <a:cxn ang="0">
                  <a:pos x="190" y="149"/>
                </a:cxn>
                <a:cxn ang="0">
                  <a:pos x="178" y="150"/>
                </a:cxn>
                <a:cxn ang="0">
                  <a:pos x="168" y="158"/>
                </a:cxn>
                <a:cxn ang="0">
                  <a:pos x="145" y="152"/>
                </a:cxn>
                <a:cxn ang="0">
                  <a:pos x="137" y="145"/>
                </a:cxn>
                <a:cxn ang="0">
                  <a:pos x="133" y="155"/>
                </a:cxn>
                <a:cxn ang="0">
                  <a:pos x="124" y="145"/>
                </a:cxn>
                <a:cxn ang="0">
                  <a:pos x="121" y="135"/>
                </a:cxn>
                <a:cxn ang="0">
                  <a:pos x="110" y="126"/>
                </a:cxn>
                <a:cxn ang="0">
                  <a:pos x="96" y="128"/>
                </a:cxn>
                <a:cxn ang="0">
                  <a:pos x="89" y="128"/>
                </a:cxn>
                <a:cxn ang="0">
                  <a:pos x="88" y="141"/>
                </a:cxn>
                <a:cxn ang="0">
                  <a:pos x="77" y="140"/>
                </a:cxn>
                <a:cxn ang="0">
                  <a:pos x="66" y="136"/>
                </a:cxn>
                <a:cxn ang="0">
                  <a:pos x="66" y="126"/>
                </a:cxn>
                <a:cxn ang="0">
                  <a:pos x="58" y="122"/>
                </a:cxn>
                <a:cxn ang="0">
                  <a:pos x="57" y="110"/>
                </a:cxn>
                <a:cxn ang="0">
                  <a:pos x="51" y="97"/>
                </a:cxn>
                <a:cxn ang="0">
                  <a:pos x="37" y="84"/>
                </a:cxn>
                <a:cxn ang="0">
                  <a:pos x="44" y="77"/>
                </a:cxn>
                <a:cxn ang="0">
                  <a:pos x="36" y="65"/>
                </a:cxn>
                <a:cxn ang="0">
                  <a:pos x="32" y="57"/>
                </a:cxn>
                <a:cxn ang="0">
                  <a:pos x="17" y="47"/>
                </a:cxn>
                <a:cxn ang="0">
                  <a:pos x="2" y="46"/>
                </a:cxn>
                <a:cxn ang="0">
                  <a:pos x="2" y="34"/>
                </a:cxn>
                <a:cxn ang="0">
                  <a:pos x="6" y="20"/>
                </a:cxn>
                <a:cxn ang="0">
                  <a:pos x="27" y="25"/>
                </a:cxn>
                <a:cxn ang="0">
                  <a:pos x="43" y="27"/>
                </a:cxn>
                <a:cxn ang="0">
                  <a:pos x="51" y="30"/>
                </a:cxn>
                <a:cxn ang="0">
                  <a:pos x="60" y="24"/>
                </a:cxn>
                <a:cxn ang="0">
                  <a:pos x="68" y="27"/>
                </a:cxn>
                <a:cxn ang="0">
                  <a:pos x="75" y="21"/>
                </a:cxn>
                <a:cxn ang="0">
                  <a:pos x="92" y="12"/>
                </a:cxn>
                <a:cxn ang="0">
                  <a:pos x="111" y="4"/>
                </a:cxn>
                <a:cxn ang="0">
                  <a:pos x="125" y="3"/>
                </a:cxn>
                <a:cxn ang="0">
                  <a:pos x="137" y="3"/>
                </a:cxn>
                <a:cxn ang="0">
                  <a:pos x="148" y="14"/>
                </a:cxn>
                <a:cxn ang="0">
                  <a:pos x="160" y="22"/>
                </a:cxn>
                <a:cxn ang="0">
                  <a:pos x="171" y="22"/>
                </a:cxn>
                <a:cxn ang="0">
                  <a:pos x="177" y="27"/>
                </a:cxn>
                <a:cxn ang="0">
                  <a:pos x="183" y="37"/>
                </a:cxn>
                <a:cxn ang="0">
                  <a:pos x="176" y="43"/>
                </a:cxn>
                <a:cxn ang="0">
                  <a:pos x="181" y="54"/>
                </a:cxn>
                <a:cxn ang="0">
                  <a:pos x="172" y="60"/>
                </a:cxn>
                <a:cxn ang="0">
                  <a:pos x="176" y="68"/>
                </a:cxn>
                <a:cxn ang="0">
                  <a:pos x="184" y="79"/>
                </a:cxn>
              </a:cxnLst>
              <a:rect l="0" t="0" r="r" b="b"/>
              <a:pathLst>
                <a:path w="195" h="159">
                  <a:moveTo>
                    <a:pt x="195" y="85"/>
                  </a:moveTo>
                  <a:cubicBezTo>
                    <a:pt x="195" y="92"/>
                    <a:pt x="195" y="92"/>
                    <a:pt x="195" y="92"/>
                  </a:cubicBezTo>
                  <a:cubicBezTo>
                    <a:pt x="193" y="97"/>
                    <a:pt x="193" y="97"/>
                    <a:pt x="193" y="97"/>
                  </a:cubicBezTo>
                  <a:cubicBezTo>
                    <a:pt x="191" y="104"/>
                    <a:pt x="191" y="104"/>
                    <a:pt x="191" y="104"/>
                  </a:cubicBezTo>
                  <a:cubicBezTo>
                    <a:pt x="188" y="110"/>
                    <a:pt x="188" y="110"/>
                    <a:pt x="188" y="110"/>
                  </a:cubicBezTo>
                  <a:cubicBezTo>
                    <a:pt x="185" y="114"/>
                    <a:pt x="185" y="114"/>
                    <a:pt x="185" y="114"/>
                  </a:cubicBezTo>
                  <a:cubicBezTo>
                    <a:pt x="179" y="117"/>
                    <a:pt x="179" y="117"/>
                    <a:pt x="179" y="117"/>
                  </a:cubicBezTo>
                  <a:cubicBezTo>
                    <a:pt x="176" y="122"/>
                    <a:pt x="176" y="122"/>
                    <a:pt x="176" y="122"/>
                  </a:cubicBezTo>
                  <a:cubicBezTo>
                    <a:pt x="176" y="126"/>
                    <a:pt x="176" y="126"/>
                    <a:pt x="176" y="126"/>
                  </a:cubicBezTo>
                  <a:cubicBezTo>
                    <a:pt x="176" y="132"/>
                    <a:pt x="176" y="132"/>
                    <a:pt x="176" y="132"/>
                  </a:cubicBezTo>
                  <a:cubicBezTo>
                    <a:pt x="179" y="135"/>
                    <a:pt x="179" y="135"/>
                    <a:pt x="179" y="135"/>
                  </a:cubicBezTo>
                  <a:cubicBezTo>
                    <a:pt x="183" y="138"/>
                    <a:pt x="183" y="138"/>
                    <a:pt x="183" y="138"/>
                  </a:cubicBezTo>
                  <a:cubicBezTo>
                    <a:pt x="186" y="145"/>
                    <a:pt x="186" y="145"/>
                    <a:pt x="186" y="145"/>
                  </a:cubicBezTo>
                  <a:cubicBezTo>
                    <a:pt x="190" y="147"/>
                    <a:pt x="190" y="147"/>
                    <a:pt x="190" y="147"/>
                  </a:cubicBezTo>
                  <a:cubicBezTo>
                    <a:pt x="190" y="148"/>
                    <a:pt x="190" y="148"/>
                    <a:pt x="190" y="149"/>
                  </a:cubicBezTo>
                  <a:cubicBezTo>
                    <a:pt x="189" y="149"/>
                    <a:pt x="189" y="150"/>
                    <a:pt x="188" y="151"/>
                  </a:cubicBezTo>
                  <a:cubicBezTo>
                    <a:pt x="187" y="151"/>
                    <a:pt x="185" y="150"/>
                    <a:pt x="184" y="150"/>
                  </a:cubicBezTo>
                  <a:cubicBezTo>
                    <a:pt x="183" y="150"/>
                    <a:pt x="179" y="149"/>
                    <a:pt x="178" y="150"/>
                  </a:cubicBezTo>
                  <a:cubicBezTo>
                    <a:pt x="177" y="151"/>
                    <a:pt x="178" y="154"/>
                    <a:pt x="177" y="155"/>
                  </a:cubicBezTo>
                  <a:cubicBezTo>
                    <a:pt x="177" y="156"/>
                    <a:pt x="176" y="158"/>
                    <a:pt x="175" y="158"/>
                  </a:cubicBezTo>
                  <a:cubicBezTo>
                    <a:pt x="173" y="159"/>
                    <a:pt x="170" y="158"/>
                    <a:pt x="168" y="158"/>
                  </a:cubicBezTo>
                  <a:cubicBezTo>
                    <a:pt x="166" y="158"/>
                    <a:pt x="162" y="158"/>
                    <a:pt x="160" y="158"/>
                  </a:cubicBezTo>
                  <a:cubicBezTo>
                    <a:pt x="157" y="158"/>
                    <a:pt x="153" y="156"/>
                    <a:pt x="150" y="155"/>
                  </a:cubicBezTo>
                  <a:cubicBezTo>
                    <a:pt x="149" y="155"/>
                    <a:pt x="146" y="153"/>
                    <a:pt x="145" y="152"/>
                  </a:cubicBezTo>
                  <a:cubicBezTo>
                    <a:pt x="143" y="151"/>
                    <a:pt x="141" y="150"/>
                    <a:pt x="140" y="149"/>
                  </a:cubicBezTo>
                  <a:cubicBezTo>
                    <a:pt x="140" y="148"/>
                    <a:pt x="140" y="146"/>
                    <a:pt x="139" y="145"/>
                  </a:cubicBezTo>
                  <a:cubicBezTo>
                    <a:pt x="139" y="145"/>
                    <a:pt x="138" y="145"/>
                    <a:pt x="137" y="145"/>
                  </a:cubicBezTo>
                  <a:cubicBezTo>
                    <a:pt x="136" y="145"/>
                    <a:pt x="135" y="147"/>
                    <a:pt x="135" y="148"/>
                  </a:cubicBezTo>
                  <a:cubicBezTo>
                    <a:pt x="135" y="149"/>
                    <a:pt x="137" y="151"/>
                    <a:pt x="136" y="152"/>
                  </a:cubicBezTo>
                  <a:cubicBezTo>
                    <a:pt x="136" y="153"/>
                    <a:pt x="134" y="155"/>
                    <a:pt x="133" y="155"/>
                  </a:cubicBezTo>
                  <a:cubicBezTo>
                    <a:pt x="132" y="155"/>
                    <a:pt x="130" y="155"/>
                    <a:pt x="129" y="154"/>
                  </a:cubicBezTo>
                  <a:cubicBezTo>
                    <a:pt x="128" y="154"/>
                    <a:pt x="125" y="152"/>
                    <a:pt x="125" y="151"/>
                  </a:cubicBezTo>
                  <a:cubicBezTo>
                    <a:pt x="124" y="149"/>
                    <a:pt x="124" y="146"/>
                    <a:pt x="124" y="145"/>
                  </a:cubicBezTo>
                  <a:cubicBezTo>
                    <a:pt x="124" y="143"/>
                    <a:pt x="125" y="141"/>
                    <a:pt x="125" y="140"/>
                  </a:cubicBezTo>
                  <a:cubicBezTo>
                    <a:pt x="125" y="139"/>
                    <a:pt x="124" y="137"/>
                    <a:pt x="124" y="136"/>
                  </a:cubicBezTo>
                  <a:cubicBezTo>
                    <a:pt x="123" y="136"/>
                    <a:pt x="121" y="135"/>
                    <a:pt x="121" y="135"/>
                  </a:cubicBezTo>
                  <a:cubicBezTo>
                    <a:pt x="120" y="134"/>
                    <a:pt x="117" y="134"/>
                    <a:pt x="117" y="133"/>
                  </a:cubicBezTo>
                  <a:cubicBezTo>
                    <a:pt x="116" y="133"/>
                    <a:pt x="114" y="131"/>
                    <a:pt x="114" y="130"/>
                  </a:cubicBezTo>
                  <a:cubicBezTo>
                    <a:pt x="113" y="129"/>
                    <a:pt x="111" y="127"/>
                    <a:pt x="110" y="126"/>
                  </a:cubicBezTo>
                  <a:cubicBezTo>
                    <a:pt x="109" y="126"/>
                    <a:pt x="106" y="126"/>
                    <a:pt x="105" y="126"/>
                  </a:cubicBezTo>
                  <a:cubicBezTo>
                    <a:pt x="103" y="126"/>
                    <a:pt x="101" y="128"/>
                    <a:pt x="99" y="128"/>
                  </a:cubicBezTo>
                  <a:cubicBezTo>
                    <a:pt x="99" y="128"/>
                    <a:pt x="97" y="128"/>
                    <a:pt x="96" y="128"/>
                  </a:cubicBezTo>
                  <a:cubicBezTo>
                    <a:pt x="95" y="127"/>
                    <a:pt x="95" y="126"/>
                    <a:pt x="94" y="126"/>
                  </a:cubicBezTo>
                  <a:cubicBezTo>
                    <a:pt x="93" y="126"/>
                    <a:pt x="92" y="125"/>
                    <a:pt x="91" y="126"/>
                  </a:cubicBezTo>
                  <a:cubicBezTo>
                    <a:pt x="90" y="126"/>
                    <a:pt x="89" y="127"/>
                    <a:pt x="89" y="128"/>
                  </a:cubicBezTo>
                  <a:cubicBezTo>
                    <a:pt x="88" y="129"/>
                    <a:pt x="89" y="131"/>
                    <a:pt x="89" y="133"/>
                  </a:cubicBezTo>
                  <a:cubicBezTo>
                    <a:pt x="89" y="134"/>
                    <a:pt x="91" y="136"/>
                    <a:pt x="91" y="137"/>
                  </a:cubicBezTo>
                  <a:cubicBezTo>
                    <a:pt x="91" y="138"/>
                    <a:pt x="89" y="140"/>
                    <a:pt x="88" y="141"/>
                  </a:cubicBezTo>
                  <a:cubicBezTo>
                    <a:pt x="88" y="142"/>
                    <a:pt x="87" y="143"/>
                    <a:pt x="86" y="143"/>
                  </a:cubicBezTo>
                  <a:cubicBezTo>
                    <a:pt x="85" y="144"/>
                    <a:pt x="84" y="143"/>
                    <a:pt x="83" y="142"/>
                  </a:cubicBezTo>
                  <a:cubicBezTo>
                    <a:pt x="81" y="142"/>
                    <a:pt x="78" y="140"/>
                    <a:pt x="77" y="140"/>
                  </a:cubicBezTo>
                  <a:cubicBezTo>
                    <a:pt x="76" y="140"/>
                    <a:pt x="75" y="141"/>
                    <a:pt x="74" y="140"/>
                  </a:cubicBezTo>
                  <a:cubicBezTo>
                    <a:pt x="72" y="140"/>
                    <a:pt x="70" y="139"/>
                    <a:pt x="69" y="138"/>
                  </a:cubicBezTo>
                  <a:cubicBezTo>
                    <a:pt x="68" y="138"/>
                    <a:pt x="67" y="136"/>
                    <a:pt x="66" y="136"/>
                  </a:cubicBezTo>
                  <a:cubicBezTo>
                    <a:pt x="65" y="135"/>
                    <a:pt x="63" y="133"/>
                    <a:pt x="63" y="132"/>
                  </a:cubicBezTo>
                  <a:cubicBezTo>
                    <a:pt x="63" y="131"/>
                    <a:pt x="63" y="129"/>
                    <a:pt x="64" y="129"/>
                  </a:cubicBezTo>
                  <a:cubicBezTo>
                    <a:pt x="64" y="128"/>
                    <a:pt x="66" y="127"/>
                    <a:pt x="66" y="126"/>
                  </a:cubicBezTo>
                  <a:cubicBezTo>
                    <a:pt x="66" y="125"/>
                    <a:pt x="66" y="123"/>
                    <a:pt x="65" y="122"/>
                  </a:cubicBezTo>
                  <a:cubicBezTo>
                    <a:pt x="64" y="122"/>
                    <a:pt x="62" y="123"/>
                    <a:pt x="61" y="123"/>
                  </a:cubicBezTo>
                  <a:cubicBezTo>
                    <a:pt x="61" y="123"/>
                    <a:pt x="59" y="122"/>
                    <a:pt x="58" y="122"/>
                  </a:cubicBezTo>
                  <a:cubicBezTo>
                    <a:pt x="57" y="121"/>
                    <a:pt x="57" y="118"/>
                    <a:pt x="57" y="117"/>
                  </a:cubicBezTo>
                  <a:cubicBezTo>
                    <a:pt x="57" y="117"/>
                    <a:pt x="58" y="115"/>
                    <a:pt x="58" y="114"/>
                  </a:cubicBezTo>
                  <a:cubicBezTo>
                    <a:pt x="58" y="113"/>
                    <a:pt x="58" y="111"/>
                    <a:pt x="57" y="110"/>
                  </a:cubicBezTo>
                  <a:cubicBezTo>
                    <a:pt x="57" y="109"/>
                    <a:pt x="55" y="107"/>
                    <a:pt x="54" y="106"/>
                  </a:cubicBezTo>
                  <a:cubicBezTo>
                    <a:pt x="54" y="106"/>
                    <a:pt x="54" y="104"/>
                    <a:pt x="54" y="103"/>
                  </a:cubicBezTo>
                  <a:cubicBezTo>
                    <a:pt x="53" y="101"/>
                    <a:pt x="52" y="98"/>
                    <a:pt x="51" y="97"/>
                  </a:cubicBezTo>
                  <a:cubicBezTo>
                    <a:pt x="50" y="95"/>
                    <a:pt x="47" y="93"/>
                    <a:pt x="46" y="92"/>
                  </a:cubicBezTo>
                  <a:cubicBezTo>
                    <a:pt x="44" y="91"/>
                    <a:pt x="41" y="90"/>
                    <a:pt x="39" y="88"/>
                  </a:cubicBezTo>
                  <a:cubicBezTo>
                    <a:pt x="38" y="87"/>
                    <a:pt x="37" y="85"/>
                    <a:pt x="37" y="84"/>
                  </a:cubicBezTo>
                  <a:cubicBezTo>
                    <a:pt x="37" y="83"/>
                    <a:pt x="38" y="81"/>
                    <a:pt x="38" y="81"/>
                  </a:cubicBezTo>
                  <a:cubicBezTo>
                    <a:pt x="39" y="80"/>
                    <a:pt x="40" y="80"/>
                    <a:pt x="41" y="80"/>
                  </a:cubicBezTo>
                  <a:cubicBezTo>
                    <a:pt x="42" y="79"/>
                    <a:pt x="43" y="78"/>
                    <a:pt x="44" y="77"/>
                  </a:cubicBezTo>
                  <a:cubicBezTo>
                    <a:pt x="44" y="76"/>
                    <a:pt x="44" y="74"/>
                    <a:pt x="44" y="73"/>
                  </a:cubicBezTo>
                  <a:cubicBezTo>
                    <a:pt x="43" y="71"/>
                    <a:pt x="40" y="70"/>
                    <a:pt x="38" y="69"/>
                  </a:cubicBezTo>
                  <a:cubicBezTo>
                    <a:pt x="38" y="68"/>
                    <a:pt x="37" y="66"/>
                    <a:pt x="36" y="65"/>
                  </a:cubicBezTo>
                  <a:cubicBezTo>
                    <a:pt x="36" y="64"/>
                    <a:pt x="36" y="63"/>
                    <a:pt x="36" y="62"/>
                  </a:cubicBezTo>
                  <a:cubicBezTo>
                    <a:pt x="36" y="61"/>
                    <a:pt x="36" y="59"/>
                    <a:pt x="36" y="58"/>
                  </a:cubicBezTo>
                  <a:cubicBezTo>
                    <a:pt x="35" y="57"/>
                    <a:pt x="33" y="57"/>
                    <a:pt x="32" y="57"/>
                  </a:cubicBezTo>
                  <a:cubicBezTo>
                    <a:pt x="31" y="56"/>
                    <a:pt x="29" y="53"/>
                    <a:pt x="28" y="52"/>
                  </a:cubicBezTo>
                  <a:cubicBezTo>
                    <a:pt x="27" y="52"/>
                    <a:pt x="23" y="51"/>
                    <a:pt x="22" y="50"/>
                  </a:cubicBezTo>
                  <a:cubicBezTo>
                    <a:pt x="21" y="49"/>
                    <a:pt x="19" y="47"/>
                    <a:pt x="17" y="47"/>
                  </a:cubicBezTo>
                  <a:cubicBezTo>
                    <a:pt x="16" y="46"/>
                    <a:pt x="14" y="46"/>
                    <a:pt x="12" y="46"/>
                  </a:cubicBezTo>
                  <a:cubicBezTo>
                    <a:pt x="11" y="46"/>
                    <a:pt x="8" y="47"/>
                    <a:pt x="7" y="47"/>
                  </a:cubicBezTo>
                  <a:cubicBezTo>
                    <a:pt x="6" y="47"/>
                    <a:pt x="3" y="47"/>
                    <a:pt x="2" y="46"/>
                  </a:cubicBezTo>
                  <a:cubicBezTo>
                    <a:pt x="1" y="46"/>
                    <a:pt x="1" y="44"/>
                    <a:pt x="0" y="43"/>
                  </a:cubicBezTo>
                  <a:cubicBezTo>
                    <a:pt x="0" y="42"/>
                    <a:pt x="0" y="40"/>
                    <a:pt x="0" y="39"/>
                  </a:cubicBezTo>
                  <a:cubicBezTo>
                    <a:pt x="0" y="38"/>
                    <a:pt x="2" y="35"/>
                    <a:pt x="2" y="34"/>
                  </a:cubicBezTo>
                  <a:cubicBezTo>
                    <a:pt x="3" y="33"/>
                    <a:pt x="5" y="30"/>
                    <a:pt x="5" y="28"/>
                  </a:cubicBezTo>
                  <a:cubicBezTo>
                    <a:pt x="5" y="26"/>
                    <a:pt x="6" y="23"/>
                    <a:pt x="6" y="21"/>
                  </a:cubicBezTo>
                  <a:cubicBezTo>
                    <a:pt x="6" y="21"/>
                    <a:pt x="6" y="20"/>
                    <a:pt x="6" y="20"/>
                  </a:cubicBezTo>
                  <a:cubicBezTo>
                    <a:pt x="11" y="20"/>
                    <a:pt x="11" y="20"/>
                    <a:pt x="11" y="20"/>
                  </a:cubicBezTo>
                  <a:cubicBezTo>
                    <a:pt x="19" y="20"/>
                    <a:pt x="19" y="20"/>
                    <a:pt x="19" y="20"/>
                  </a:cubicBezTo>
                  <a:cubicBezTo>
                    <a:pt x="27" y="25"/>
                    <a:pt x="27" y="25"/>
                    <a:pt x="27" y="25"/>
                  </a:cubicBezTo>
                  <a:cubicBezTo>
                    <a:pt x="34" y="27"/>
                    <a:pt x="34" y="27"/>
                    <a:pt x="34" y="27"/>
                  </a:cubicBezTo>
                  <a:cubicBezTo>
                    <a:pt x="39" y="27"/>
                    <a:pt x="39" y="27"/>
                    <a:pt x="39" y="27"/>
                  </a:cubicBezTo>
                  <a:cubicBezTo>
                    <a:pt x="43" y="27"/>
                    <a:pt x="43" y="27"/>
                    <a:pt x="43" y="27"/>
                  </a:cubicBezTo>
                  <a:cubicBezTo>
                    <a:pt x="44" y="29"/>
                    <a:pt x="44" y="29"/>
                    <a:pt x="44" y="29"/>
                  </a:cubicBezTo>
                  <a:cubicBezTo>
                    <a:pt x="48" y="32"/>
                    <a:pt x="48" y="32"/>
                    <a:pt x="48" y="32"/>
                  </a:cubicBezTo>
                  <a:cubicBezTo>
                    <a:pt x="51" y="30"/>
                    <a:pt x="51" y="30"/>
                    <a:pt x="51" y="30"/>
                  </a:cubicBezTo>
                  <a:cubicBezTo>
                    <a:pt x="54" y="26"/>
                    <a:pt x="54" y="26"/>
                    <a:pt x="54" y="26"/>
                  </a:cubicBezTo>
                  <a:cubicBezTo>
                    <a:pt x="57" y="25"/>
                    <a:pt x="57" y="25"/>
                    <a:pt x="57" y="25"/>
                  </a:cubicBezTo>
                  <a:cubicBezTo>
                    <a:pt x="60" y="24"/>
                    <a:pt x="60" y="24"/>
                    <a:pt x="60" y="24"/>
                  </a:cubicBezTo>
                  <a:cubicBezTo>
                    <a:pt x="62" y="24"/>
                    <a:pt x="62" y="24"/>
                    <a:pt x="62" y="24"/>
                  </a:cubicBezTo>
                  <a:cubicBezTo>
                    <a:pt x="64" y="26"/>
                    <a:pt x="64" y="26"/>
                    <a:pt x="64" y="26"/>
                  </a:cubicBezTo>
                  <a:cubicBezTo>
                    <a:pt x="68" y="27"/>
                    <a:pt x="68" y="27"/>
                    <a:pt x="68" y="27"/>
                  </a:cubicBezTo>
                  <a:cubicBezTo>
                    <a:pt x="70" y="25"/>
                    <a:pt x="70" y="25"/>
                    <a:pt x="70" y="25"/>
                  </a:cubicBezTo>
                  <a:cubicBezTo>
                    <a:pt x="72" y="22"/>
                    <a:pt x="72" y="22"/>
                    <a:pt x="72" y="22"/>
                  </a:cubicBezTo>
                  <a:cubicBezTo>
                    <a:pt x="75" y="21"/>
                    <a:pt x="75" y="21"/>
                    <a:pt x="75" y="21"/>
                  </a:cubicBezTo>
                  <a:cubicBezTo>
                    <a:pt x="79" y="21"/>
                    <a:pt x="79" y="21"/>
                    <a:pt x="79" y="21"/>
                  </a:cubicBezTo>
                  <a:cubicBezTo>
                    <a:pt x="86" y="17"/>
                    <a:pt x="86" y="17"/>
                    <a:pt x="86" y="17"/>
                  </a:cubicBezTo>
                  <a:cubicBezTo>
                    <a:pt x="92" y="12"/>
                    <a:pt x="92" y="12"/>
                    <a:pt x="92" y="12"/>
                  </a:cubicBezTo>
                  <a:cubicBezTo>
                    <a:pt x="100" y="8"/>
                    <a:pt x="100" y="8"/>
                    <a:pt x="100" y="8"/>
                  </a:cubicBezTo>
                  <a:cubicBezTo>
                    <a:pt x="107" y="6"/>
                    <a:pt x="107" y="6"/>
                    <a:pt x="107" y="6"/>
                  </a:cubicBezTo>
                  <a:cubicBezTo>
                    <a:pt x="111" y="4"/>
                    <a:pt x="111" y="4"/>
                    <a:pt x="111" y="4"/>
                  </a:cubicBezTo>
                  <a:cubicBezTo>
                    <a:pt x="114" y="0"/>
                    <a:pt x="114" y="0"/>
                    <a:pt x="114" y="0"/>
                  </a:cubicBezTo>
                  <a:cubicBezTo>
                    <a:pt x="120" y="1"/>
                    <a:pt x="120" y="1"/>
                    <a:pt x="120" y="1"/>
                  </a:cubicBezTo>
                  <a:cubicBezTo>
                    <a:pt x="125" y="3"/>
                    <a:pt x="125" y="3"/>
                    <a:pt x="125" y="3"/>
                  </a:cubicBezTo>
                  <a:cubicBezTo>
                    <a:pt x="129" y="4"/>
                    <a:pt x="129" y="4"/>
                    <a:pt x="129" y="4"/>
                  </a:cubicBezTo>
                  <a:cubicBezTo>
                    <a:pt x="133" y="2"/>
                    <a:pt x="133" y="2"/>
                    <a:pt x="133" y="2"/>
                  </a:cubicBezTo>
                  <a:cubicBezTo>
                    <a:pt x="137" y="3"/>
                    <a:pt x="137" y="3"/>
                    <a:pt x="137" y="3"/>
                  </a:cubicBezTo>
                  <a:cubicBezTo>
                    <a:pt x="139" y="7"/>
                    <a:pt x="139" y="7"/>
                    <a:pt x="139" y="7"/>
                  </a:cubicBezTo>
                  <a:cubicBezTo>
                    <a:pt x="142" y="12"/>
                    <a:pt x="142" y="12"/>
                    <a:pt x="142" y="12"/>
                  </a:cubicBezTo>
                  <a:cubicBezTo>
                    <a:pt x="148" y="14"/>
                    <a:pt x="148" y="14"/>
                    <a:pt x="148" y="14"/>
                  </a:cubicBezTo>
                  <a:cubicBezTo>
                    <a:pt x="152" y="14"/>
                    <a:pt x="152" y="14"/>
                    <a:pt x="152" y="14"/>
                  </a:cubicBezTo>
                  <a:cubicBezTo>
                    <a:pt x="157" y="17"/>
                    <a:pt x="157" y="17"/>
                    <a:pt x="157" y="17"/>
                  </a:cubicBezTo>
                  <a:cubicBezTo>
                    <a:pt x="160" y="22"/>
                    <a:pt x="160" y="22"/>
                    <a:pt x="160" y="22"/>
                  </a:cubicBezTo>
                  <a:cubicBezTo>
                    <a:pt x="166" y="24"/>
                    <a:pt x="166" y="24"/>
                    <a:pt x="166" y="24"/>
                  </a:cubicBezTo>
                  <a:cubicBezTo>
                    <a:pt x="169" y="24"/>
                    <a:pt x="169" y="24"/>
                    <a:pt x="169" y="24"/>
                  </a:cubicBezTo>
                  <a:cubicBezTo>
                    <a:pt x="171" y="22"/>
                    <a:pt x="171" y="22"/>
                    <a:pt x="171" y="22"/>
                  </a:cubicBezTo>
                  <a:cubicBezTo>
                    <a:pt x="174" y="22"/>
                    <a:pt x="174" y="22"/>
                    <a:pt x="174" y="22"/>
                  </a:cubicBezTo>
                  <a:cubicBezTo>
                    <a:pt x="175" y="25"/>
                    <a:pt x="175" y="25"/>
                    <a:pt x="175" y="25"/>
                  </a:cubicBezTo>
                  <a:cubicBezTo>
                    <a:pt x="177" y="27"/>
                    <a:pt x="177" y="27"/>
                    <a:pt x="177" y="27"/>
                  </a:cubicBezTo>
                  <a:cubicBezTo>
                    <a:pt x="179" y="30"/>
                    <a:pt x="179" y="30"/>
                    <a:pt x="179" y="30"/>
                  </a:cubicBezTo>
                  <a:cubicBezTo>
                    <a:pt x="182" y="34"/>
                    <a:pt x="182" y="34"/>
                    <a:pt x="182" y="34"/>
                  </a:cubicBezTo>
                  <a:cubicBezTo>
                    <a:pt x="183" y="37"/>
                    <a:pt x="183" y="37"/>
                    <a:pt x="183" y="37"/>
                  </a:cubicBezTo>
                  <a:cubicBezTo>
                    <a:pt x="180" y="38"/>
                    <a:pt x="180" y="38"/>
                    <a:pt x="180" y="38"/>
                  </a:cubicBezTo>
                  <a:cubicBezTo>
                    <a:pt x="177" y="38"/>
                    <a:pt x="177" y="38"/>
                    <a:pt x="177" y="38"/>
                  </a:cubicBezTo>
                  <a:cubicBezTo>
                    <a:pt x="176" y="43"/>
                    <a:pt x="176" y="43"/>
                    <a:pt x="176" y="43"/>
                  </a:cubicBezTo>
                  <a:cubicBezTo>
                    <a:pt x="176" y="47"/>
                    <a:pt x="176" y="47"/>
                    <a:pt x="176" y="47"/>
                  </a:cubicBezTo>
                  <a:cubicBezTo>
                    <a:pt x="178" y="51"/>
                    <a:pt x="178" y="51"/>
                    <a:pt x="178" y="51"/>
                  </a:cubicBezTo>
                  <a:cubicBezTo>
                    <a:pt x="181" y="54"/>
                    <a:pt x="181" y="54"/>
                    <a:pt x="181" y="54"/>
                  </a:cubicBezTo>
                  <a:cubicBezTo>
                    <a:pt x="179" y="57"/>
                    <a:pt x="179" y="57"/>
                    <a:pt x="179" y="57"/>
                  </a:cubicBezTo>
                  <a:cubicBezTo>
                    <a:pt x="176" y="59"/>
                    <a:pt x="176" y="59"/>
                    <a:pt x="176" y="59"/>
                  </a:cubicBezTo>
                  <a:cubicBezTo>
                    <a:pt x="172" y="60"/>
                    <a:pt x="172" y="60"/>
                    <a:pt x="172" y="60"/>
                  </a:cubicBezTo>
                  <a:cubicBezTo>
                    <a:pt x="169" y="63"/>
                    <a:pt x="169" y="63"/>
                    <a:pt x="169" y="63"/>
                  </a:cubicBezTo>
                  <a:cubicBezTo>
                    <a:pt x="171" y="66"/>
                    <a:pt x="171" y="66"/>
                    <a:pt x="171" y="66"/>
                  </a:cubicBezTo>
                  <a:cubicBezTo>
                    <a:pt x="176" y="68"/>
                    <a:pt x="176" y="68"/>
                    <a:pt x="176" y="68"/>
                  </a:cubicBezTo>
                  <a:cubicBezTo>
                    <a:pt x="179" y="71"/>
                    <a:pt x="179" y="71"/>
                    <a:pt x="179" y="71"/>
                  </a:cubicBezTo>
                  <a:cubicBezTo>
                    <a:pt x="179" y="76"/>
                    <a:pt x="179" y="76"/>
                    <a:pt x="179" y="76"/>
                  </a:cubicBezTo>
                  <a:cubicBezTo>
                    <a:pt x="184" y="79"/>
                    <a:pt x="184" y="79"/>
                    <a:pt x="184" y="79"/>
                  </a:cubicBezTo>
                  <a:cubicBezTo>
                    <a:pt x="189" y="80"/>
                    <a:pt x="189" y="80"/>
                    <a:pt x="189" y="80"/>
                  </a:cubicBezTo>
                  <a:lnTo>
                    <a:pt x="195" y="85"/>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703263" y="2897188"/>
              <a:ext cx="803275" cy="1049338"/>
            </a:xfrm>
            <a:custGeom>
              <a:avLst/>
              <a:gdLst/>
              <a:ahLst/>
              <a:cxnLst>
                <a:cxn ang="0">
                  <a:pos x="430" y="434"/>
                </a:cxn>
                <a:cxn ang="0">
                  <a:pos x="427" y="453"/>
                </a:cxn>
                <a:cxn ang="0">
                  <a:pos x="435" y="462"/>
                </a:cxn>
                <a:cxn ang="0">
                  <a:pos x="422" y="490"/>
                </a:cxn>
                <a:cxn ang="0">
                  <a:pos x="410" y="521"/>
                </a:cxn>
                <a:cxn ang="0">
                  <a:pos x="390" y="565"/>
                </a:cxn>
                <a:cxn ang="0">
                  <a:pos x="356" y="564"/>
                </a:cxn>
                <a:cxn ang="0">
                  <a:pos x="321" y="547"/>
                </a:cxn>
                <a:cxn ang="0">
                  <a:pos x="293" y="546"/>
                </a:cxn>
                <a:cxn ang="0">
                  <a:pos x="256" y="534"/>
                </a:cxn>
                <a:cxn ang="0">
                  <a:pos x="237" y="508"/>
                </a:cxn>
                <a:cxn ang="0">
                  <a:pos x="207" y="491"/>
                </a:cxn>
                <a:cxn ang="0">
                  <a:pos x="226" y="450"/>
                </a:cxn>
                <a:cxn ang="0">
                  <a:pos x="203" y="425"/>
                </a:cxn>
                <a:cxn ang="0">
                  <a:pos x="211" y="403"/>
                </a:cxn>
                <a:cxn ang="0">
                  <a:pos x="200" y="389"/>
                </a:cxn>
                <a:cxn ang="0">
                  <a:pos x="168" y="368"/>
                </a:cxn>
                <a:cxn ang="0">
                  <a:pos x="131" y="373"/>
                </a:cxn>
                <a:cxn ang="0">
                  <a:pos x="95" y="391"/>
                </a:cxn>
                <a:cxn ang="0">
                  <a:pos x="74" y="392"/>
                </a:cxn>
                <a:cxn ang="0">
                  <a:pos x="37" y="374"/>
                </a:cxn>
                <a:cxn ang="0">
                  <a:pos x="68" y="336"/>
                </a:cxn>
                <a:cxn ang="0">
                  <a:pos x="44" y="303"/>
                </a:cxn>
                <a:cxn ang="0">
                  <a:pos x="15" y="277"/>
                </a:cxn>
                <a:cxn ang="0">
                  <a:pos x="1" y="218"/>
                </a:cxn>
                <a:cxn ang="0">
                  <a:pos x="18" y="184"/>
                </a:cxn>
                <a:cxn ang="0">
                  <a:pos x="53" y="164"/>
                </a:cxn>
                <a:cxn ang="0">
                  <a:pos x="62" y="146"/>
                </a:cxn>
                <a:cxn ang="0">
                  <a:pos x="85" y="151"/>
                </a:cxn>
                <a:cxn ang="0">
                  <a:pos x="105" y="153"/>
                </a:cxn>
                <a:cxn ang="0">
                  <a:pos x="127" y="155"/>
                </a:cxn>
                <a:cxn ang="0">
                  <a:pos x="123" y="129"/>
                </a:cxn>
                <a:cxn ang="0">
                  <a:pos x="140" y="130"/>
                </a:cxn>
                <a:cxn ang="0">
                  <a:pos x="149" y="111"/>
                </a:cxn>
                <a:cxn ang="0">
                  <a:pos x="167" y="99"/>
                </a:cxn>
                <a:cxn ang="0">
                  <a:pos x="191" y="88"/>
                </a:cxn>
                <a:cxn ang="0">
                  <a:pos x="211" y="79"/>
                </a:cxn>
                <a:cxn ang="0">
                  <a:pos x="239" y="72"/>
                </a:cxn>
                <a:cxn ang="0">
                  <a:pos x="263" y="57"/>
                </a:cxn>
                <a:cxn ang="0">
                  <a:pos x="287" y="48"/>
                </a:cxn>
                <a:cxn ang="0">
                  <a:pos x="300" y="30"/>
                </a:cxn>
                <a:cxn ang="0">
                  <a:pos x="313" y="18"/>
                </a:cxn>
                <a:cxn ang="0">
                  <a:pos x="330" y="4"/>
                </a:cxn>
                <a:cxn ang="0">
                  <a:pos x="342" y="24"/>
                </a:cxn>
                <a:cxn ang="0">
                  <a:pos x="354" y="48"/>
                </a:cxn>
                <a:cxn ang="0">
                  <a:pos x="379" y="71"/>
                </a:cxn>
                <a:cxn ang="0">
                  <a:pos x="384" y="102"/>
                </a:cxn>
                <a:cxn ang="0">
                  <a:pos x="362" y="110"/>
                </a:cxn>
                <a:cxn ang="0">
                  <a:pos x="352" y="143"/>
                </a:cxn>
                <a:cxn ang="0">
                  <a:pos x="375" y="178"/>
                </a:cxn>
                <a:cxn ang="0">
                  <a:pos x="359" y="197"/>
                </a:cxn>
                <a:cxn ang="0">
                  <a:pos x="339" y="207"/>
                </a:cxn>
                <a:cxn ang="0">
                  <a:pos x="339" y="238"/>
                </a:cxn>
                <a:cxn ang="0">
                  <a:pos x="311" y="250"/>
                </a:cxn>
                <a:cxn ang="0">
                  <a:pos x="332" y="276"/>
                </a:cxn>
                <a:cxn ang="0">
                  <a:pos x="382" y="262"/>
                </a:cxn>
                <a:cxn ang="0">
                  <a:pos x="415" y="294"/>
                </a:cxn>
                <a:cxn ang="0">
                  <a:pos x="419" y="327"/>
                </a:cxn>
                <a:cxn ang="0">
                  <a:pos x="426" y="355"/>
                </a:cxn>
                <a:cxn ang="0">
                  <a:pos x="420" y="386"/>
                </a:cxn>
              </a:cxnLst>
              <a:rect l="0" t="0" r="r" b="b"/>
              <a:pathLst>
                <a:path w="438" h="572">
                  <a:moveTo>
                    <a:pt x="425" y="395"/>
                  </a:moveTo>
                  <a:cubicBezTo>
                    <a:pt x="426" y="399"/>
                    <a:pt x="426" y="399"/>
                    <a:pt x="426" y="399"/>
                  </a:cubicBezTo>
                  <a:cubicBezTo>
                    <a:pt x="426" y="406"/>
                    <a:pt x="426" y="406"/>
                    <a:pt x="426" y="406"/>
                  </a:cubicBezTo>
                  <a:cubicBezTo>
                    <a:pt x="428" y="414"/>
                    <a:pt x="428" y="414"/>
                    <a:pt x="428" y="414"/>
                  </a:cubicBezTo>
                  <a:cubicBezTo>
                    <a:pt x="429" y="422"/>
                    <a:pt x="429" y="422"/>
                    <a:pt x="429" y="422"/>
                  </a:cubicBezTo>
                  <a:cubicBezTo>
                    <a:pt x="429" y="427"/>
                    <a:pt x="429" y="427"/>
                    <a:pt x="429" y="427"/>
                  </a:cubicBezTo>
                  <a:cubicBezTo>
                    <a:pt x="428" y="432"/>
                    <a:pt x="428" y="432"/>
                    <a:pt x="428" y="432"/>
                  </a:cubicBezTo>
                  <a:cubicBezTo>
                    <a:pt x="430" y="434"/>
                    <a:pt x="430" y="434"/>
                    <a:pt x="430" y="434"/>
                  </a:cubicBezTo>
                  <a:cubicBezTo>
                    <a:pt x="433" y="434"/>
                    <a:pt x="433" y="434"/>
                    <a:pt x="433" y="434"/>
                  </a:cubicBezTo>
                  <a:cubicBezTo>
                    <a:pt x="435" y="436"/>
                    <a:pt x="435" y="436"/>
                    <a:pt x="435" y="436"/>
                  </a:cubicBezTo>
                  <a:cubicBezTo>
                    <a:pt x="436" y="439"/>
                    <a:pt x="436" y="439"/>
                    <a:pt x="436" y="439"/>
                  </a:cubicBezTo>
                  <a:cubicBezTo>
                    <a:pt x="438" y="444"/>
                    <a:pt x="438" y="444"/>
                    <a:pt x="438" y="444"/>
                  </a:cubicBezTo>
                  <a:cubicBezTo>
                    <a:pt x="437" y="448"/>
                    <a:pt x="437" y="448"/>
                    <a:pt x="437" y="448"/>
                  </a:cubicBezTo>
                  <a:cubicBezTo>
                    <a:pt x="432" y="449"/>
                    <a:pt x="432" y="449"/>
                    <a:pt x="432" y="449"/>
                  </a:cubicBezTo>
                  <a:cubicBezTo>
                    <a:pt x="430" y="452"/>
                    <a:pt x="430" y="452"/>
                    <a:pt x="430" y="452"/>
                  </a:cubicBezTo>
                  <a:cubicBezTo>
                    <a:pt x="427" y="453"/>
                    <a:pt x="427" y="453"/>
                    <a:pt x="427" y="453"/>
                  </a:cubicBezTo>
                  <a:cubicBezTo>
                    <a:pt x="426" y="457"/>
                    <a:pt x="426" y="457"/>
                    <a:pt x="426" y="457"/>
                  </a:cubicBezTo>
                  <a:cubicBezTo>
                    <a:pt x="427" y="459"/>
                    <a:pt x="427" y="459"/>
                    <a:pt x="427" y="459"/>
                  </a:cubicBezTo>
                  <a:cubicBezTo>
                    <a:pt x="429" y="457"/>
                    <a:pt x="429" y="457"/>
                    <a:pt x="429" y="457"/>
                  </a:cubicBezTo>
                  <a:cubicBezTo>
                    <a:pt x="432" y="457"/>
                    <a:pt x="432" y="457"/>
                    <a:pt x="432" y="457"/>
                  </a:cubicBezTo>
                  <a:cubicBezTo>
                    <a:pt x="433" y="455"/>
                    <a:pt x="433" y="455"/>
                    <a:pt x="433" y="455"/>
                  </a:cubicBezTo>
                  <a:cubicBezTo>
                    <a:pt x="435" y="455"/>
                    <a:pt x="435" y="455"/>
                    <a:pt x="435" y="455"/>
                  </a:cubicBezTo>
                  <a:cubicBezTo>
                    <a:pt x="437" y="458"/>
                    <a:pt x="437" y="458"/>
                    <a:pt x="437" y="458"/>
                  </a:cubicBezTo>
                  <a:cubicBezTo>
                    <a:pt x="435" y="462"/>
                    <a:pt x="435" y="462"/>
                    <a:pt x="435" y="462"/>
                  </a:cubicBezTo>
                  <a:cubicBezTo>
                    <a:pt x="432" y="465"/>
                    <a:pt x="432" y="465"/>
                    <a:pt x="432" y="465"/>
                  </a:cubicBezTo>
                  <a:cubicBezTo>
                    <a:pt x="430" y="469"/>
                    <a:pt x="430" y="469"/>
                    <a:pt x="430" y="469"/>
                  </a:cubicBezTo>
                  <a:cubicBezTo>
                    <a:pt x="430" y="474"/>
                    <a:pt x="430" y="474"/>
                    <a:pt x="430" y="474"/>
                  </a:cubicBezTo>
                  <a:cubicBezTo>
                    <a:pt x="433" y="476"/>
                    <a:pt x="433" y="476"/>
                    <a:pt x="433" y="476"/>
                  </a:cubicBezTo>
                  <a:cubicBezTo>
                    <a:pt x="434" y="481"/>
                    <a:pt x="434" y="481"/>
                    <a:pt x="434" y="481"/>
                  </a:cubicBezTo>
                  <a:cubicBezTo>
                    <a:pt x="432" y="485"/>
                    <a:pt x="432" y="485"/>
                    <a:pt x="432" y="485"/>
                  </a:cubicBezTo>
                  <a:cubicBezTo>
                    <a:pt x="426" y="488"/>
                    <a:pt x="426" y="488"/>
                    <a:pt x="426" y="488"/>
                  </a:cubicBezTo>
                  <a:cubicBezTo>
                    <a:pt x="422" y="490"/>
                    <a:pt x="422" y="490"/>
                    <a:pt x="422" y="490"/>
                  </a:cubicBezTo>
                  <a:cubicBezTo>
                    <a:pt x="419" y="494"/>
                    <a:pt x="419" y="494"/>
                    <a:pt x="419" y="494"/>
                  </a:cubicBezTo>
                  <a:cubicBezTo>
                    <a:pt x="415" y="496"/>
                    <a:pt x="415" y="496"/>
                    <a:pt x="415" y="496"/>
                  </a:cubicBezTo>
                  <a:cubicBezTo>
                    <a:pt x="415" y="500"/>
                    <a:pt x="415" y="500"/>
                    <a:pt x="415" y="500"/>
                  </a:cubicBezTo>
                  <a:cubicBezTo>
                    <a:pt x="418" y="502"/>
                    <a:pt x="418" y="502"/>
                    <a:pt x="418" y="502"/>
                  </a:cubicBezTo>
                  <a:cubicBezTo>
                    <a:pt x="418" y="505"/>
                    <a:pt x="418" y="505"/>
                    <a:pt x="418" y="505"/>
                  </a:cubicBezTo>
                  <a:cubicBezTo>
                    <a:pt x="413" y="508"/>
                    <a:pt x="413" y="508"/>
                    <a:pt x="413" y="508"/>
                  </a:cubicBezTo>
                  <a:cubicBezTo>
                    <a:pt x="411" y="516"/>
                    <a:pt x="411" y="516"/>
                    <a:pt x="411" y="516"/>
                  </a:cubicBezTo>
                  <a:cubicBezTo>
                    <a:pt x="410" y="521"/>
                    <a:pt x="410" y="521"/>
                    <a:pt x="410" y="521"/>
                  </a:cubicBezTo>
                  <a:cubicBezTo>
                    <a:pt x="409" y="526"/>
                    <a:pt x="409" y="526"/>
                    <a:pt x="409" y="526"/>
                  </a:cubicBezTo>
                  <a:cubicBezTo>
                    <a:pt x="410" y="531"/>
                    <a:pt x="410" y="531"/>
                    <a:pt x="410" y="531"/>
                  </a:cubicBezTo>
                  <a:cubicBezTo>
                    <a:pt x="408" y="537"/>
                    <a:pt x="408" y="537"/>
                    <a:pt x="408" y="537"/>
                  </a:cubicBezTo>
                  <a:cubicBezTo>
                    <a:pt x="404" y="540"/>
                    <a:pt x="404" y="540"/>
                    <a:pt x="404" y="540"/>
                  </a:cubicBezTo>
                  <a:cubicBezTo>
                    <a:pt x="399" y="545"/>
                    <a:pt x="399" y="545"/>
                    <a:pt x="399" y="545"/>
                  </a:cubicBezTo>
                  <a:cubicBezTo>
                    <a:pt x="397" y="552"/>
                    <a:pt x="397" y="552"/>
                    <a:pt x="397" y="552"/>
                  </a:cubicBezTo>
                  <a:cubicBezTo>
                    <a:pt x="397" y="558"/>
                    <a:pt x="397" y="558"/>
                    <a:pt x="397" y="558"/>
                  </a:cubicBezTo>
                  <a:cubicBezTo>
                    <a:pt x="390" y="565"/>
                    <a:pt x="390" y="565"/>
                    <a:pt x="390" y="565"/>
                  </a:cubicBezTo>
                  <a:cubicBezTo>
                    <a:pt x="385" y="571"/>
                    <a:pt x="385" y="571"/>
                    <a:pt x="385" y="571"/>
                  </a:cubicBezTo>
                  <a:cubicBezTo>
                    <a:pt x="383" y="572"/>
                    <a:pt x="383" y="572"/>
                    <a:pt x="383" y="572"/>
                  </a:cubicBezTo>
                  <a:cubicBezTo>
                    <a:pt x="383" y="572"/>
                    <a:pt x="383" y="572"/>
                    <a:pt x="383" y="572"/>
                  </a:cubicBezTo>
                  <a:cubicBezTo>
                    <a:pt x="382" y="571"/>
                    <a:pt x="381" y="572"/>
                    <a:pt x="381" y="572"/>
                  </a:cubicBezTo>
                  <a:cubicBezTo>
                    <a:pt x="380" y="572"/>
                    <a:pt x="379" y="572"/>
                    <a:pt x="378" y="571"/>
                  </a:cubicBezTo>
                  <a:cubicBezTo>
                    <a:pt x="376" y="571"/>
                    <a:pt x="373" y="569"/>
                    <a:pt x="372" y="569"/>
                  </a:cubicBezTo>
                  <a:cubicBezTo>
                    <a:pt x="370" y="569"/>
                    <a:pt x="367" y="569"/>
                    <a:pt x="365" y="568"/>
                  </a:cubicBezTo>
                  <a:cubicBezTo>
                    <a:pt x="363" y="568"/>
                    <a:pt x="358" y="566"/>
                    <a:pt x="356" y="564"/>
                  </a:cubicBezTo>
                  <a:cubicBezTo>
                    <a:pt x="354" y="563"/>
                    <a:pt x="351" y="561"/>
                    <a:pt x="350" y="560"/>
                  </a:cubicBezTo>
                  <a:cubicBezTo>
                    <a:pt x="348" y="559"/>
                    <a:pt x="346" y="557"/>
                    <a:pt x="345" y="556"/>
                  </a:cubicBezTo>
                  <a:cubicBezTo>
                    <a:pt x="344" y="555"/>
                    <a:pt x="341" y="554"/>
                    <a:pt x="340" y="553"/>
                  </a:cubicBezTo>
                  <a:cubicBezTo>
                    <a:pt x="339" y="553"/>
                    <a:pt x="337" y="553"/>
                    <a:pt x="336" y="553"/>
                  </a:cubicBezTo>
                  <a:cubicBezTo>
                    <a:pt x="335" y="553"/>
                    <a:pt x="333" y="552"/>
                    <a:pt x="332" y="552"/>
                  </a:cubicBezTo>
                  <a:cubicBezTo>
                    <a:pt x="331" y="551"/>
                    <a:pt x="330" y="549"/>
                    <a:pt x="329" y="549"/>
                  </a:cubicBezTo>
                  <a:cubicBezTo>
                    <a:pt x="329" y="548"/>
                    <a:pt x="326" y="547"/>
                    <a:pt x="325" y="547"/>
                  </a:cubicBezTo>
                  <a:cubicBezTo>
                    <a:pt x="324" y="547"/>
                    <a:pt x="322" y="547"/>
                    <a:pt x="321" y="547"/>
                  </a:cubicBezTo>
                  <a:cubicBezTo>
                    <a:pt x="320" y="547"/>
                    <a:pt x="318" y="547"/>
                    <a:pt x="317" y="548"/>
                  </a:cubicBezTo>
                  <a:cubicBezTo>
                    <a:pt x="316" y="549"/>
                    <a:pt x="315" y="551"/>
                    <a:pt x="314" y="552"/>
                  </a:cubicBezTo>
                  <a:cubicBezTo>
                    <a:pt x="313" y="552"/>
                    <a:pt x="312" y="553"/>
                    <a:pt x="311" y="553"/>
                  </a:cubicBezTo>
                  <a:cubicBezTo>
                    <a:pt x="310" y="553"/>
                    <a:pt x="308" y="552"/>
                    <a:pt x="307" y="552"/>
                  </a:cubicBezTo>
                  <a:cubicBezTo>
                    <a:pt x="306" y="551"/>
                    <a:pt x="304" y="548"/>
                    <a:pt x="303" y="546"/>
                  </a:cubicBezTo>
                  <a:cubicBezTo>
                    <a:pt x="303" y="546"/>
                    <a:pt x="302" y="544"/>
                    <a:pt x="301" y="543"/>
                  </a:cubicBezTo>
                  <a:cubicBezTo>
                    <a:pt x="300" y="543"/>
                    <a:pt x="297" y="543"/>
                    <a:pt x="296" y="543"/>
                  </a:cubicBezTo>
                  <a:cubicBezTo>
                    <a:pt x="295" y="544"/>
                    <a:pt x="294" y="546"/>
                    <a:pt x="293" y="546"/>
                  </a:cubicBezTo>
                  <a:cubicBezTo>
                    <a:pt x="292" y="547"/>
                    <a:pt x="290" y="548"/>
                    <a:pt x="289" y="548"/>
                  </a:cubicBezTo>
                  <a:cubicBezTo>
                    <a:pt x="288" y="548"/>
                    <a:pt x="286" y="547"/>
                    <a:pt x="285" y="547"/>
                  </a:cubicBezTo>
                  <a:cubicBezTo>
                    <a:pt x="283" y="547"/>
                    <a:pt x="281" y="546"/>
                    <a:pt x="280" y="546"/>
                  </a:cubicBezTo>
                  <a:cubicBezTo>
                    <a:pt x="278" y="546"/>
                    <a:pt x="274" y="546"/>
                    <a:pt x="273" y="545"/>
                  </a:cubicBezTo>
                  <a:cubicBezTo>
                    <a:pt x="272" y="545"/>
                    <a:pt x="269" y="544"/>
                    <a:pt x="269" y="543"/>
                  </a:cubicBezTo>
                  <a:cubicBezTo>
                    <a:pt x="268" y="543"/>
                    <a:pt x="268" y="540"/>
                    <a:pt x="267" y="539"/>
                  </a:cubicBezTo>
                  <a:cubicBezTo>
                    <a:pt x="266" y="538"/>
                    <a:pt x="263" y="537"/>
                    <a:pt x="261" y="537"/>
                  </a:cubicBezTo>
                  <a:cubicBezTo>
                    <a:pt x="260" y="536"/>
                    <a:pt x="257" y="534"/>
                    <a:pt x="256" y="534"/>
                  </a:cubicBezTo>
                  <a:cubicBezTo>
                    <a:pt x="255" y="534"/>
                    <a:pt x="252" y="534"/>
                    <a:pt x="251" y="533"/>
                  </a:cubicBezTo>
                  <a:cubicBezTo>
                    <a:pt x="250" y="533"/>
                    <a:pt x="248" y="531"/>
                    <a:pt x="248" y="530"/>
                  </a:cubicBezTo>
                  <a:cubicBezTo>
                    <a:pt x="247" y="529"/>
                    <a:pt x="247" y="526"/>
                    <a:pt x="247" y="524"/>
                  </a:cubicBezTo>
                  <a:cubicBezTo>
                    <a:pt x="246" y="523"/>
                    <a:pt x="244" y="522"/>
                    <a:pt x="243" y="521"/>
                  </a:cubicBezTo>
                  <a:cubicBezTo>
                    <a:pt x="243" y="520"/>
                    <a:pt x="243" y="518"/>
                    <a:pt x="243" y="517"/>
                  </a:cubicBezTo>
                  <a:cubicBezTo>
                    <a:pt x="243" y="516"/>
                    <a:pt x="243" y="514"/>
                    <a:pt x="243" y="513"/>
                  </a:cubicBezTo>
                  <a:cubicBezTo>
                    <a:pt x="242" y="512"/>
                    <a:pt x="241" y="512"/>
                    <a:pt x="240" y="512"/>
                  </a:cubicBezTo>
                  <a:cubicBezTo>
                    <a:pt x="239" y="511"/>
                    <a:pt x="238" y="509"/>
                    <a:pt x="237" y="508"/>
                  </a:cubicBezTo>
                  <a:cubicBezTo>
                    <a:pt x="235" y="507"/>
                    <a:pt x="231" y="507"/>
                    <a:pt x="230" y="507"/>
                  </a:cubicBezTo>
                  <a:cubicBezTo>
                    <a:pt x="228" y="507"/>
                    <a:pt x="223" y="507"/>
                    <a:pt x="222" y="508"/>
                  </a:cubicBezTo>
                  <a:cubicBezTo>
                    <a:pt x="221" y="509"/>
                    <a:pt x="221" y="511"/>
                    <a:pt x="221" y="512"/>
                  </a:cubicBezTo>
                  <a:cubicBezTo>
                    <a:pt x="217" y="510"/>
                    <a:pt x="217" y="510"/>
                    <a:pt x="217" y="510"/>
                  </a:cubicBezTo>
                  <a:cubicBezTo>
                    <a:pt x="214" y="503"/>
                    <a:pt x="214" y="503"/>
                    <a:pt x="214" y="503"/>
                  </a:cubicBezTo>
                  <a:cubicBezTo>
                    <a:pt x="210" y="500"/>
                    <a:pt x="210" y="500"/>
                    <a:pt x="210" y="500"/>
                  </a:cubicBezTo>
                  <a:cubicBezTo>
                    <a:pt x="207" y="497"/>
                    <a:pt x="207" y="497"/>
                    <a:pt x="207" y="497"/>
                  </a:cubicBezTo>
                  <a:cubicBezTo>
                    <a:pt x="207" y="491"/>
                    <a:pt x="207" y="491"/>
                    <a:pt x="207" y="491"/>
                  </a:cubicBezTo>
                  <a:cubicBezTo>
                    <a:pt x="207" y="487"/>
                    <a:pt x="207" y="487"/>
                    <a:pt x="207" y="487"/>
                  </a:cubicBezTo>
                  <a:cubicBezTo>
                    <a:pt x="210" y="482"/>
                    <a:pt x="210" y="482"/>
                    <a:pt x="210" y="482"/>
                  </a:cubicBezTo>
                  <a:cubicBezTo>
                    <a:pt x="216" y="479"/>
                    <a:pt x="216" y="479"/>
                    <a:pt x="216" y="479"/>
                  </a:cubicBezTo>
                  <a:cubicBezTo>
                    <a:pt x="219" y="475"/>
                    <a:pt x="219" y="475"/>
                    <a:pt x="219" y="475"/>
                  </a:cubicBezTo>
                  <a:cubicBezTo>
                    <a:pt x="222" y="469"/>
                    <a:pt x="222" y="469"/>
                    <a:pt x="222" y="469"/>
                  </a:cubicBezTo>
                  <a:cubicBezTo>
                    <a:pt x="224" y="462"/>
                    <a:pt x="224" y="462"/>
                    <a:pt x="224" y="462"/>
                  </a:cubicBezTo>
                  <a:cubicBezTo>
                    <a:pt x="226" y="457"/>
                    <a:pt x="226" y="457"/>
                    <a:pt x="226" y="457"/>
                  </a:cubicBezTo>
                  <a:cubicBezTo>
                    <a:pt x="226" y="450"/>
                    <a:pt x="226" y="450"/>
                    <a:pt x="226" y="450"/>
                  </a:cubicBezTo>
                  <a:cubicBezTo>
                    <a:pt x="220" y="445"/>
                    <a:pt x="220" y="445"/>
                    <a:pt x="220" y="445"/>
                  </a:cubicBezTo>
                  <a:cubicBezTo>
                    <a:pt x="215" y="444"/>
                    <a:pt x="215" y="444"/>
                    <a:pt x="215" y="444"/>
                  </a:cubicBezTo>
                  <a:cubicBezTo>
                    <a:pt x="210" y="441"/>
                    <a:pt x="210" y="441"/>
                    <a:pt x="210" y="441"/>
                  </a:cubicBezTo>
                  <a:cubicBezTo>
                    <a:pt x="210" y="436"/>
                    <a:pt x="210" y="436"/>
                    <a:pt x="210" y="436"/>
                  </a:cubicBezTo>
                  <a:cubicBezTo>
                    <a:pt x="207" y="433"/>
                    <a:pt x="207" y="433"/>
                    <a:pt x="207" y="433"/>
                  </a:cubicBezTo>
                  <a:cubicBezTo>
                    <a:pt x="202" y="431"/>
                    <a:pt x="202" y="431"/>
                    <a:pt x="202" y="431"/>
                  </a:cubicBezTo>
                  <a:cubicBezTo>
                    <a:pt x="200" y="428"/>
                    <a:pt x="200" y="428"/>
                    <a:pt x="200" y="428"/>
                  </a:cubicBezTo>
                  <a:cubicBezTo>
                    <a:pt x="203" y="425"/>
                    <a:pt x="203" y="425"/>
                    <a:pt x="203" y="425"/>
                  </a:cubicBezTo>
                  <a:cubicBezTo>
                    <a:pt x="207" y="424"/>
                    <a:pt x="207" y="424"/>
                    <a:pt x="207" y="424"/>
                  </a:cubicBezTo>
                  <a:cubicBezTo>
                    <a:pt x="210" y="422"/>
                    <a:pt x="210" y="422"/>
                    <a:pt x="210" y="422"/>
                  </a:cubicBezTo>
                  <a:cubicBezTo>
                    <a:pt x="212" y="419"/>
                    <a:pt x="212" y="419"/>
                    <a:pt x="212" y="419"/>
                  </a:cubicBezTo>
                  <a:cubicBezTo>
                    <a:pt x="209" y="416"/>
                    <a:pt x="209" y="416"/>
                    <a:pt x="209" y="416"/>
                  </a:cubicBezTo>
                  <a:cubicBezTo>
                    <a:pt x="207" y="412"/>
                    <a:pt x="207" y="412"/>
                    <a:pt x="207" y="412"/>
                  </a:cubicBezTo>
                  <a:cubicBezTo>
                    <a:pt x="207" y="408"/>
                    <a:pt x="207" y="408"/>
                    <a:pt x="207" y="408"/>
                  </a:cubicBezTo>
                  <a:cubicBezTo>
                    <a:pt x="208" y="403"/>
                    <a:pt x="208" y="403"/>
                    <a:pt x="208" y="403"/>
                  </a:cubicBezTo>
                  <a:cubicBezTo>
                    <a:pt x="211" y="403"/>
                    <a:pt x="211" y="403"/>
                    <a:pt x="211" y="403"/>
                  </a:cubicBezTo>
                  <a:cubicBezTo>
                    <a:pt x="214" y="402"/>
                    <a:pt x="214" y="402"/>
                    <a:pt x="214" y="402"/>
                  </a:cubicBezTo>
                  <a:cubicBezTo>
                    <a:pt x="213" y="399"/>
                    <a:pt x="213" y="399"/>
                    <a:pt x="213" y="399"/>
                  </a:cubicBezTo>
                  <a:cubicBezTo>
                    <a:pt x="210" y="395"/>
                    <a:pt x="210" y="395"/>
                    <a:pt x="210" y="395"/>
                  </a:cubicBezTo>
                  <a:cubicBezTo>
                    <a:pt x="208" y="392"/>
                    <a:pt x="208" y="392"/>
                    <a:pt x="208" y="392"/>
                  </a:cubicBezTo>
                  <a:cubicBezTo>
                    <a:pt x="206" y="390"/>
                    <a:pt x="206" y="390"/>
                    <a:pt x="206" y="390"/>
                  </a:cubicBezTo>
                  <a:cubicBezTo>
                    <a:pt x="205" y="387"/>
                    <a:pt x="205" y="387"/>
                    <a:pt x="205" y="387"/>
                  </a:cubicBezTo>
                  <a:cubicBezTo>
                    <a:pt x="202" y="387"/>
                    <a:pt x="202" y="387"/>
                    <a:pt x="202" y="387"/>
                  </a:cubicBezTo>
                  <a:cubicBezTo>
                    <a:pt x="200" y="389"/>
                    <a:pt x="200" y="389"/>
                    <a:pt x="200" y="389"/>
                  </a:cubicBezTo>
                  <a:cubicBezTo>
                    <a:pt x="197" y="389"/>
                    <a:pt x="197" y="389"/>
                    <a:pt x="197" y="389"/>
                  </a:cubicBezTo>
                  <a:cubicBezTo>
                    <a:pt x="191" y="387"/>
                    <a:pt x="191" y="387"/>
                    <a:pt x="191" y="387"/>
                  </a:cubicBezTo>
                  <a:cubicBezTo>
                    <a:pt x="188" y="382"/>
                    <a:pt x="188" y="382"/>
                    <a:pt x="188" y="382"/>
                  </a:cubicBezTo>
                  <a:cubicBezTo>
                    <a:pt x="183" y="379"/>
                    <a:pt x="183" y="379"/>
                    <a:pt x="183" y="379"/>
                  </a:cubicBezTo>
                  <a:cubicBezTo>
                    <a:pt x="179" y="379"/>
                    <a:pt x="179" y="379"/>
                    <a:pt x="179" y="379"/>
                  </a:cubicBezTo>
                  <a:cubicBezTo>
                    <a:pt x="173" y="377"/>
                    <a:pt x="173" y="377"/>
                    <a:pt x="173" y="377"/>
                  </a:cubicBezTo>
                  <a:cubicBezTo>
                    <a:pt x="170" y="372"/>
                    <a:pt x="170" y="372"/>
                    <a:pt x="170" y="372"/>
                  </a:cubicBezTo>
                  <a:cubicBezTo>
                    <a:pt x="168" y="368"/>
                    <a:pt x="168" y="368"/>
                    <a:pt x="168" y="368"/>
                  </a:cubicBezTo>
                  <a:cubicBezTo>
                    <a:pt x="164" y="367"/>
                    <a:pt x="164" y="367"/>
                    <a:pt x="164" y="367"/>
                  </a:cubicBezTo>
                  <a:cubicBezTo>
                    <a:pt x="160" y="369"/>
                    <a:pt x="160" y="369"/>
                    <a:pt x="160" y="369"/>
                  </a:cubicBezTo>
                  <a:cubicBezTo>
                    <a:pt x="156" y="368"/>
                    <a:pt x="156" y="368"/>
                    <a:pt x="156" y="368"/>
                  </a:cubicBezTo>
                  <a:cubicBezTo>
                    <a:pt x="151" y="366"/>
                    <a:pt x="151" y="366"/>
                    <a:pt x="151" y="366"/>
                  </a:cubicBezTo>
                  <a:cubicBezTo>
                    <a:pt x="145" y="365"/>
                    <a:pt x="145" y="365"/>
                    <a:pt x="145" y="365"/>
                  </a:cubicBezTo>
                  <a:cubicBezTo>
                    <a:pt x="142" y="369"/>
                    <a:pt x="142" y="369"/>
                    <a:pt x="142" y="369"/>
                  </a:cubicBezTo>
                  <a:cubicBezTo>
                    <a:pt x="138" y="371"/>
                    <a:pt x="138" y="371"/>
                    <a:pt x="138" y="371"/>
                  </a:cubicBezTo>
                  <a:cubicBezTo>
                    <a:pt x="131" y="373"/>
                    <a:pt x="131" y="373"/>
                    <a:pt x="131" y="373"/>
                  </a:cubicBezTo>
                  <a:cubicBezTo>
                    <a:pt x="123" y="377"/>
                    <a:pt x="123" y="377"/>
                    <a:pt x="123" y="377"/>
                  </a:cubicBezTo>
                  <a:cubicBezTo>
                    <a:pt x="117" y="382"/>
                    <a:pt x="117" y="382"/>
                    <a:pt x="117" y="382"/>
                  </a:cubicBezTo>
                  <a:cubicBezTo>
                    <a:pt x="110" y="386"/>
                    <a:pt x="110" y="386"/>
                    <a:pt x="110" y="386"/>
                  </a:cubicBezTo>
                  <a:cubicBezTo>
                    <a:pt x="106" y="386"/>
                    <a:pt x="106" y="386"/>
                    <a:pt x="106" y="386"/>
                  </a:cubicBezTo>
                  <a:cubicBezTo>
                    <a:pt x="103" y="387"/>
                    <a:pt x="103" y="387"/>
                    <a:pt x="103" y="387"/>
                  </a:cubicBezTo>
                  <a:cubicBezTo>
                    <a:pt x="101" y="390"/>
                    <a:pt x="101" y="390"/>
                    <a:pt x="101" y="390"/>
                  </a:cubicBezTo>
                  <a:cubicBezTo>
                    <a:pt x="99" y="392"/>
                    <a:pt x="99" y="392"/>
                    <a:pt x="99" y="392"/>
                  </a:cubicBezTo>
                  <a:cubicBezTo>
                    <a:pt x="95" y="391"/>
                    <a:pt x="95" y="391"/>
                    <a:pt x="95" y="391"/>
                  </a:cubicBezTo>
                  <a:cubicBezTo>
                    <a:pt x="93" y="389"/>
                    <a:pt x="93" y="389"/>
                    <a:pt x="93" y="389"/>
                  </a:cubicBezTo>
                  <a:cubicBezTo>
                    <a:pt x="91" y="389"/>
                    <a:pt x="91" y="389"/>
                    <a:pt x="91" y="389"/>
                  </a:cubicBezTo>
                  <a:cubicBezTo>
                    <a:pt x="88" y="390"/>
                    <a:pt x="88" y="390"/>
                    <a:pt x="88" y="390"/>
                  </a:cubicBezTo>
                  <a:cubicBezTo>
                    <a:pt x="85" y="391"/>
                    <a:pt x="85" y="391"/>
                    <a:pt x="85" y="391"/>
                  </a:cubicBezTo>
                  <a:cubicBezTo>
                    <a:pt x="82" y="395"/>
                    <a:pt x="82" y="395"/>
                    <a:pt x="82" y="395"/>
                  </a:cubicBezTo>
                  <a:cubicBezTo>
                    <a:pt x="79" y="397"/>
                    <a:pt x="79" y="397"/>
                    <a:pt x="79" y="397"/>
                  </a:cubicBezTo>
                  <a:cubicBezTo>
                    <a:pt x="75" y="394"/>
                    <a:pt x="75" y="394"/>
                    <a:pt x="75" y="394"/>
                  </a:cubicBezTo>
                  <a:cubicBezTo>
                    <a:pt x="74" y="392"/>
                    <a:pt x="74" y="392"/>
                    <a:pt x="74" y="392"/>
                  </a:cubicBezTo>
                  <a:cubicBezTo>
                    <a:pt x="70" y="392"/>
                    <a:pt x="70" y="392"/>
                    <a:pt x="70" y="392"/>
                  </a:cubicBezTo>
                  <a:cubicBezTo>
                    <a:pt x="65" y="392"/>
                    <a:pt x="65" y="392"/>
                    <a:pt x="65" y="392"/>
                  </a:cubicBezTo>
                  <a:cubicBezTo>
                    <a:pt x="58" y="390"/>
                    <a:pt x="58" y="390"/>
                    <a:pt x="58" y="390"/>
                  </a:cubicBezTo>
                  <a:cubicBezTo>
                    <a:pt x="50" y="385"/>
                    <a:pt x="50" y="385"/>
                    <a:pt x="50" y="385"/>
                  </a:cubicBezTo>
                  <a:cubicBezTo>
                    <a:pt x="42" y="385"/>
                    <a:pt x="42" y="385"/>
                    <a:pt x="42" y="385"/>
                  </a:cubicBezTo>
                  <a:cubicBezTo>
                    <a:pt x="37" y="385"/>
                    <a:pt x="37" y="385"/>
                    <a:pt x="37" y="385"/>
                  </a:cubicBezTo>
                  <a:cubicBezTo>
                    <a:pt x="37" y="384"/>
                    <a:pt x="36" y="381"/>
                    <a:pt x="36" y="380"/>
                  </a:cubicBezTo>
                  <a:cubicBezTo>
                    <a:pt x="36" y="378"/>
                    <a:pt x="37" y="375"/>
                    <a:pt x="37" y="374"/>
                  </a:cubicBezTo>
                  <a:cubicBezTo>
                    <a:pt x="38" y="372"/>
                    <a:pt x="41" y="369"/>
                    <a:pt x="43" y="367"/>
                  </a:cubicBezTo>
                  <a:cubicBezTo>
                    <a:pt x="44" y="365"/>
                    <a:pt x="48" y="362"/>
                    <a:pt x="49" y="360"/>
                  </a:cubicBezTo>
                  <a:cubicBezTo>
                    <a:pt x="50" y="359"/>
                    <a:pt x="51" y="356"/>
                    <a:pt x="52" y="355"/>
                  </a:cubicBezTo>
                  <a:cubicBezTo>
                    <a:pt x="52" y="354"/>
                    <a:pt x="51" y="351"/>
                    <a:pt x="52" y="350"/>
                  </a:cubicBezTo>
                  <a:cubicBezTo>
                    <a:pt x="52" y="349"/>
                    <a:pt x="55" y="347"/>
                    <a:pt x="57" y="346"/>
                  </a:cubicBezTo>
                  <a:cubicBezTo>
                    <a:pt x="58" y="345"/>
                    <a:pt x="60" y="343"/>
                    <a:pt x="61" y="342"/>
                  </a:cubicBezTo>
                  <a:cubicBezTo>
                    <a:pt x="62" y="342"/>
                    <a:pt x="65" y="341"/>
                    <a:pt x="66" y="340"/>
                  </a:cubicBezTo>
                  <a:cubicBezTo>
                    <a:pt x="67" y="340"/>
                    <a:pt x="67" y="337"/>
                    <a:pt x="68" y="336"/>
                  </a:cubicBezTo>
                  <a:cubicBezTo>
                    <a:pt x="68" y="334"/>
                    <a:pt x="66" y="331"/>
                    <a:pt x="66" y="329"/>
                  </a:cubicBezTo>
                  <a:cubicBezTo>
                    <a:pt x="66" y="327"/>
                    <a:pt x="67" y="323"/>
                    <a:pt x="67" y="320"/>
                  </a:cubicBezTo>
                  <a:cubicBezTo>
                    <a:pt x="67" y="319"/>
                    <a:pt x="68" y="316"/>
                    <a:pt x="67" y="315"/>
                  </a:cubicBezTo>
                  <a:cubicBezTo>
                    <a:pt x="66" y="314"/>
                    <a:pt x="63" y="313"/>
                    <a:pt x="61" y="313"/>
                  </a:cubicBezTo>
                  <a:cubicBezTo>
                    <a:pt x="60" y="313"/>
                    <a:pt x="57" y="313"/>
                    <a:pt x="56" y="313"/>
                  </a:cubicBezTo>
                  <a:cubicBezTo>
                    <a:pt x="54" y="313"/>
                    <a:pt x="51" y="313"/>
                    <a:pt x="49" y="312"/>
                  </a:cubicBezTo>
                  <a:cubicBezTo>
                    <a:pt x="48" y="312"/>
                    <a:pt x="45" y="309"/>
                    <a:pt x="45" y="308"/>
                  </a:cubicBezTo>
                  <a:cubicBezTo>
                    <a:pt x="44" y="307"/>
                    <a:pt x="45" y="304"/>
                    <a:pt x="44" y="303"/>
                  </a:cubicBezTo>
                  <a:cubicBezTo>
                    <a:pt x="43" y="302"/>
                    <a:pt x="41" y="302"/>
                    <a:pt x="40" y="303"/>
                  </a:cubicBezTo>
                  <a:cubicBezTo>
                    <a:pt x="39" y="303"/>
                    <a:pt x="38" y="305"/>
                    <a:pt x="38" y="305"/>
                  </a:cubicBezTo>
                  <a:cubicBezTo>
                    <a:pt x="37" y="305"/>
                    <a:pt x="35" y="306"/>
                    <a:pt x="34" y="305"/>
                  </a:cubicBezTo>
                  <a:cubicBezTo>
                    <a:pt x="33" y="304"/>
                    <a:pt x="34" y="301"/>
                    <a:pt x="34" y="299"/>
                  </a:cubicBezTo>
                  <a:cubicBezTo>
                    <a:pt x="33" y="298"/>
                    <a:pt x="32" y="295"/>
                    <a:pt x="31" y="294"/>
                  </a:cubicBezTo>
                  <a:cubicBezTo>
                    <a:pt x="29" y="293"/>
                    <a:pt x="25" y="291"/>
                    <a:pt x="23" y="290"/>
                  </a:cubicBezTo>
                  <a:cubicBezTo>
                    <a:pt x="21" y="288"/>
                    <a:pt x="17" y="284"/>
                    <a:pt x="16" y="282"/>
                  </a:cubicBezTo>
                  <a:cubicBezTo>
                    <a:pt x="15" y="281"/>
                    <a:pt x="15" y="278"/>
                    <a:pt x="15" y="277"/>
                  </a:cubicBezTo>
                  <a:cubicBezTo>
                    <a:pt x="15" y="276"/>
                    <a:pt x="16" y="274"/>
                    <a:pt x="16" y="273"/>
                  </a:cubicBezTo>
                  <a:cubicBezTo>
                    <a:pt x="16" y="271"/>
                    <a:pt x="14" y="267"/>
                    <a:pt x="13" y="266"/>
                  </a:cubicBezTo>
                  <a:cubicBezTo>
                    <a:pt x="12" y="264"/>
                    <a:pt x="10" y="260"/>
                    <a:pt x="8" y="258"/>
                  </a:cubicBezTo>
                  <a:cubicBezTo>
                    <a:pt x="7" y="256"/>
                    <a:pt x="3" y="254"/>
                    <a:pt x="2" y="253"/>
                  </a:cubicBezTo>
                  <a:cubicBezTo>
                    <a:pt x="2" y="252"/>
                    <a:pt x="2" y="249"/>
                    <a:pt x="2" y="248"/>
                  </a:cubicBezTo>
                  <a:cubicBezTo>
                    <a:pt x="3" y="246"/>
                    <a:pt x="3" y="243"/>
                    <a:pt x="3" y="241"/>
                  </a:cubicBezTo>
                  <a:cubicBezTo>
                    <a:pt x="4" y="238"/>
                    <a:pt x="3" y="233"/>
                    <a:pt x="2" y="230"/>
                  </a:cubicBezTo>
                  <a:cubicBezTo>
                    <a:pt x="2" y="227"/>
                    <a:pt x="0" y="221"/>
                    <a:pt x="1" y="218"/>
                  </a:cubicBezTo>
                  <a:cubicBezTo>
                    <a:pt x="1" y="216"/>
                    <a:pt x="2" y="213"/>
                    <a:pt x="3" y="211"/>
                  </a:cubicBezTo>
                  <a:cubicBezTo>
                    <a:pt x="3" y="210"/>
                    <a:pt x="5" y="208"/>
                    <a:pt x="6" y="207"/>
                  </a:cubicBezTo>
                  <a:cubicBezTo>
                    <a:pt x="8" y="206"/>
                    <a:pt x="11" y="204"/>
                    <a:pt x="12" y="203"/>
                  </a:cubicBezTo>
                  <a:cubicBezTo>
                    <a:pt x="13" y="202"/>
                    <a:pt x="14" y="201"/>
                    <a:pt x="14" y="201"/>
                  </a:cubicBezTo>
                  <a:cubicBezTo>
                    <a:pt x="15" y="199"/>
                    <a:pt x="12" y="197"/>
                    <a:pt x="12" y="195"/>
                  </a:cubicBezTo>
                  <a:cubicBezTo>
                    <a:pt x="12" y="194"/>
                    <a:pt x="12" y="191"/>
                    <a:pt x="12" y="189"/>
                  </a:cubicBezTo>
                  <a:cubicBezTo>
                    <a:pt x="13" y="189"/>
                    <a:pt x="14" y="187"/>
                    <a:pt x="15" y="187"/>
                  </a:cubicBezTo>
                  <a:cubicBezTo>
                    <a:pt x="16" y="186"/>
                    <a:pt x="17" y="184"/>
                    <a:pt x="18" y="184"/>
                  </a:cubicBezTo>
                  <a:cubicBezTo>
                    <a:pt x="19" y="183"/>
                    <a:pt x="21" y="183"/>
                    <a:pt x="22" y="182"/>
                  </a:cubicBezTo>
                  <a:cubicBezTo>
                    <a:pt x="24" y="181"/>
                    <a:pt x="28" y="180"/>
                    <a:pt x="30" y="179"/>
                  </a:cubicBezTo>
                  <a:cubicBezTo>
                    <a:pt x="31" y="179"/>
                    <a:pt x="34" y="178"/>
                    <a:pt x="34" y="177"/>
                  </a:cubicBezTo>
                  <a:cubicBezTo>
                    <a:pt x="35" y="176"/>
                    <a:pt x="34" y="173"/>
                    <a:pt x="35" y="171"/>
                  </a:cubicBezTo>
                  <a:cubicBezTo>
                    <a:pt x="35" y="170"/>
                    <a:pt x="36" y="166"/>
                    <a:pt x="37" y="165"/>
                  </a:cubicBezTo>
                  <a:cubicBezTo>
                    <a:pt x="38" y="164"/>
                    <a:pt x="41" y="163"/>
                    <a:pt x="42" y="163"/>
                  </a:cubicBezTo>
                  <a:cubicBezTo>
                    <a:pt x="44" y="163"/>
                    <a:pt x="46" y="164"/>
                    <a:pt x="48" y="164"/>
                  </a:cubicBezTo>
                  <a:cubicBezTo>
                    <a:pt x="49" y="164"/>
                    <a:pt x="52" y="164"/>
                    <a:pt x="53" y="164"/>
                  </a:cubicBezTo>
                  <a:cubicBezTo>
                    <a:pt x="54" y="163"/>
                    <a:pt x="54" y="162"/>
                    <a:pt x="54" y="162"/>
                  </a:cubicBezTo>
                  <a:cubicBezTo>
                    <a:pt x="59" y="162"/>
                    <a:pt x="59" y="162"/>
                    <a:pt x="59" y="162"/>
                  </a:cubicBezTo>
                  <a:cubicBezTo>
                    <a:pt x="61" y="161"/>
                    <a:pt x="61" y="161"/>
                    <a:pt x="61" y="161"/>
                  </a:cubicBezTo>
                  <a:cubicBezTo>
                    <a:pt x="61" y="156"/>
                    <a:pt x="61" y="156"/>
                    <a:pt x="61" y="156"/>
                  </a:cubicBezTo>
                  <a:cubicBezTo>
                    <a:pt x="57" y="153"/>
                    <a:pt x="57" y="153"/>
                    <a:pt x="57" y="153"/>
                  </a:cubicBezTo>
                  <a:cubicBezTo>
                    <a:pt x="56" y="149"/>
                    <a:pt x="56" y="149"/>
                    <a:pt x="56" y="149"/>
                  </a:cubicBezTo>
                  <a:cubicBezTo>
                    <a:pt x="57" y="146"/>
                    <a:pt x="57" y="146"/>
                    <a:pt x="57" y="146"/>
                  </a:cubicBezTo>
                  <a:cubicBezTo>
                    <a:pt x="62" y="146"/>
                    <a:pt x="62" y="146"/>
                    <a:pt x="62" y="146"/>
                  </a:cubicBezTo>
                  <a:cubicBezTo>
                    <a:pt x="68" y="148"/>
                    <a:pt x="68" y="148"/>
                    <a:pt x="68" y="148"/>
                  </a:cubicBezTo>
                  <a:cubicBezTo>
                    <a:pt x="68" y="152"/>
                    <a:pt x="68" y="152"/>
                    <a:pt x="68" y="152"/>
                  </a:cubicBezTo>
                  <a:cubicBezTo>
                    <a:pt x="69" y="155"/>
                    <a:pt x="69" y="155"/>
                    <a:pt x="69" y="155"/>
                  </a:cubicBezTo>
                  <a:cubicBezTo>
                    <a:pt x="69" y="159"/>
                    <a:pt x="69" y="159"/>
                    <a:pt x="69" y="159"/>
                  </a:cubicBezTo>
                  <a:cubicBezTo>
                    <a:pt x="72" y="160"/>
                    <a:pt x="72" y="160"/>
                    <a:pt x="72" y="160"/>
                  </a:cubicBezTo>
                  <a:cubicBezTo>
                    <a:pt x="76" y="156"/>
                    <a:pt x="76" y="156"/>
                    <a:pt x="76" y="156"/>
                  </a:cubicBezTo>
                  <a:cubicBezTo>
                    <a:pt x="80" y="155"/>
                    <a:pt x="80" y="155"/>
                    <a:pt x="80" y="155"/>
                  </a:cubicBezTo>
                  <a:cubicBezTo>
                    <a:pt x="85" y="151"/>
                    <a:pt x="85" y="151"/>
                    <a:pt x="85" y="151"/>
                  </a:cubicBezTo>
                  <a:cubicBezTo>
                    <a:pt x="92" y="148"/>
                    <a:pt x="92" y="148"/>
                    <a:pt x="92" y="148"/>
                  </a:cubicBezTo>
                  <a:cubicBezTo>
                    <a:pt x="95" y="147"/>
                    <a:pt x="95" y="147"/>
                    <a:pt x="95" y="147"/>
                  </a:cubicBezTo>
                  <a:cubicBezTo>
                    <a:pt x="96" y="149"/>
                    <a:pt x="96" y="149"/>
                    <a:pt x="96" y="149"/>
                  </a:cubicBezTo>
                  <a:cubicBezTo>
                    <a:pt x="96" y="152"/>
                    <a:pt x="96" y="152"/>
                    <a:pt x="96" y="152"/>
                  </a:cubicBezTo>
                  <a:cubicBezTo>
                    <a:pt x="98" y="155"/>
                    <a:pt x="98" y="155"/>
                    <a:pt x="98" y="155"/>
                  </a:cubicBezTo>
                  <a:cubicBezTo>
                    <a:pt x="101" y="156"/>
                    <a:pt x="101" y="156"/>
                    <a:pt x="101" y="156"/>
                  </a:cubicBezTo>
                  <a:cubicBezTo>
                    <a:pt x="103" y="153"/>
                    <a:pt x="103" y="153"/>
                    <a:pt x="103" y="153"/>
                  </a:cubicBezTo>
                  <a:cubicBezTo>
                    <a:pt x="105" y="153"/>
                    <a:pt x="105" y="153"/>
                    <a:pt x="105" y="153"/>
                  </a:cubicBezTo>
                  <a:cubicBezTo>
                    <a:pt x="108" y="154"/>
                    <a:pt x="108" y="154"/>
                    <a:pt x="108" y="154"/>
                  </a:cubicBezTo>
                  <a:cubicBezTo>
                    <a:pt x="111" y="156"/>
                    <a:pt x="111" y="156"/>
                    <a:pt x="111" y="156"/>
                  </a:cubicBezTo>
                  <a:cubicBezTo>
                    <a:pt x="111" y="159"/>
                    <a:pt x="111" y="159"/>
                    <a:pt x="111" y="159"/>
                  </a:cubicBezTo>
                  <a:cubicBezTo>
                    <a:pt x="113" y="162"/>
                    <a:pt x="113" y="162"/>
                    <a:pt x="113" y="162"/>
                  </a:cubicBezTo>
                  <a:cubicBezTo>
                    <a:pt x="117" y="162"/>
                    <a:pt x="117" y="162"/>
                    <a:pt x="117" y="162"/>
                  </a:cubicBezTo>
                  <a:cubicBezTo>
                    <a:pt x="122" y="159"/>
                    <a:pt x="122" y="159"/>
                    <a:pt x="122" y="159"/>
                  </a:cubicBezTo>
                  <a:cubicBezTo>
                    <a:pt x="125" y="158"/>
                    <a:pt x="125" y="158"/>
                    <a:pt x="125" y="158"/>
                  </a:cubicBezTo>
                  <a:cubicBezTo>
                    <a:pt x="127" y="155"/>
                    <a:pt x="127" y="155"/>
                    <a:pt x="127" y="155"/>
                  </a:cubicBezTo>
                  <a:cubicBezTo>
                    <a:pt x="126" y="150"/>
                    <a:pt x="126" y="150"/>
                    <a:pt x="126" y="150"/>
                  </a:cubicBezTo>
                  <a:cubicBezTo>
                    <a:pt x="126" y="144"/>
                    <a:pt x="126" y="144"/>
                    <a:pt x="126" y="144"/>
                  </a:cubicBezTo>
                  <a:cubicBezTo>
                    <a:pt x="127" y="141"/>
                    <a:pt x="127" y="141"/>
                    <a:pt x="127" y="141"/>
                  </a:cubicBezTo>
                  <a:cubicBezTo>
                    <a:pt x="124" y="138"/>
                    <a:pt x="124" y="138"/>
                    <a:pt x="124" y="138"/>
                  </a:cubicBezTo>
                  <a:cubicBezTo>
                    <a:pt x="121" y="137"/>
                    <a:pt x="121" y="137"/>
                    <a:pt x="121" y="137"/>
                  </a:cubicBezTo>
                  <a:cubicBezTo>
                    <a:pt x="121" y="134"/>
                    <a:pt x="121" y="134"/>
                    <a:pt x="121" y="134"/>
                  </a:cubicBezTo>
                  <a:cubicBezTo>
                    <a:pt x="123" y="132"/>
                    <a:pt x="123" y="132"/>
                    <a:pt x="123" y="132"/>
                  </a:cubicBezTo>
                  <a:cubicBezTo>
                    <a:pt x="123" y="129"/>
                    <a:pt x="123" y="129"/>
                    <a:pt x="123" y="129"/>
                  </a:cubicBezTo>
                  <a:cubicBezTo>
                    <a:pt x="122" y="126"/>
                    <a:pt x="122" y="126"/>
                    <a:pt x="122" y="126"/>
                  </a:cubicBezTo>
                  <a:cubicBezTo>
                    <a:pt x="123" y="123"/>
                    <a:pt x="123" y="123"/>
                    <a:pt x="123" y="123"/>
                  </a:cubicBezTo>
                  <a:cubicBezTo>
                    <a:pt x="126" y="123"/>
                    <a:pt x="126" y="123"/>
                    <a:pt x="126" y="123"/>
                  </a:cubicBezTo>
                  <a:cubicBezTo>
                    <a:pt x="129" y="120"/>
                    <a:pt x="129" y="120"/>
                    <a:pt x="129" y="120"/>
                  </a:cubicBezTo>
                  <a:cubicBezTo>
                    <a:pt x="133" y="120"/>
                    <a:pt x="133" y="120"/>
                    <a:pt x="133" y="120"/>
                  </a:cubicBezTo>
                  <a:cubicBezTo>
                    <a:pt x="132" y="124"/>
                    <a:pt x="132" y="124"/>
                    <a:pt x="132" y="124"/>
                  </a:cubicBezTo>
                  <a:cubicBezTo>
                    <a:pt x="137" y="126"/>
                    <a:pt x="137" y="126"/>
                    <a:pt x="137" y="126"/>
                  </a:cubicBezTo>
                  <a:cubicBezTo>
                    <a:pt x="140" y="130"/>
                    <a:pt x="140" y="130"/>
                    <a:pt x="140" y="130"/>
                  </a:cubicBezTo>
                  <a:cubicBezTo>
                    <a:pt x="142" y="132"/>
                    <a:pt x="142" y="132"/>
                    <a:pt x="142" y="132"/>
                  </a:cubicBezTo>
                  <a:cubicBezTo>
                    <a:pt x="146" y="130"/>
                    <a:pt x="146" y="130"/>
                    <a:pt x="146" y="130"/>
                  </a:cubicBezTo>
                  <a:cubicBezTo>
                    <a:pt x="147" y="127"/>
                    <a:pt x="147" y="127"/>
                    <a:pt x="147" y="127"/>
                  </a:cubicBezTo>
                  <a:cubicBezTo>
                    <a:pt x="148" y="126"/>
                    <a:pt x="148" y="126"/>
                    <a:pt x="148" y="126"/>
                  </a:cubicBezTo>
                  <a:cubicBezTo>
                    <a:pt x="149" y="122"/>
                    <a:pt x="149" y="122"/>
                    <a:pt x="149" y="122"/>
                  </a:cubicBezTo>
                  <a:cubicBezTo>
                    <a:pt x="150" y="117"/>
                    <a:pt x="150" y="117"/>
                    <a:pt x="150" y="117"/>
                  </a:cubicBezTo>
                  <a:cubicBezTo>
                    <a:pt x="148" y="115"/>
                    <a:pt x="148" y="115"/>
                    <a:pt x="148" y="115"/>
                  </a:cubicBezTo>
                  <a:cubicBezTo>
                    <a:pt x="149" y="111"/>
                    <a:pt x="149" y="111"/>
                    <a:pt x="149" y="111"/>
                  </a:cubicBezTo>
                  <a:cubicBezTo>
                    <a:pt x="153" y="110"/>
                    <a:pt x="153" y="110"/>
                    <a:pt x="153" y="110"/>
                  </a:cubicBezTo>
                  <a:cubicBezTo>
                    <a:pt x="156" y="109"/>
                    <a:pt x="156" y="109"/>
                    <a:pt x="156" y="109"/>
                  </a:cubicBezTo>
                  <a:cubicBezTo>
                    <a:pt x="158" y="106"/>
                    <a:pt x="158" y="106"/>
                    <a:pt x="158" y="106"/>
                  </a:cubicBezTo>
                  <a:cubicBezTo>
                    <a:pt x="156" y="103"/>
                    <a:pt x="156" y="103"/>
                    <a:pt x="156" y="103"/>
                  </a:cubicBezTo>
                  <a:cubicBezTo>
                    <a:pt x="157" y="102"/>
                    <a:pt x="157" y="102"/>
                    <a:pt x="157" y="102"/>
                  </a:cubicBezTo>
                  <a:cubicBezTo>
                    <a:pt x="162" y="100"/>
                    <a:pt x="162" y="100"/>
                    <a:pt x="162" y="100"/>
                  </a:cubicBezTo>
                  <a:cubicBezTo>
                    <a:pt x="164" y="101"/>
                    <a:pt x="164" y="101"/>
                    <a:pt x="164" y="101"/>
                  </a:cubicBezTo>
                  <a:cubicBezTo>
                    <a:pt x="167" y="99"/>
                    <a:pt x="167" y="99"/>
                    <a:pt x="167" y="99"/>
                  </a:cubicBezTo>
                  <a:cubicBezTo>
                    <a:pt x="173" y="95"/>
                    <a:pt x="173" y="95"/>
                    <a:pt x="173" y="95"/>
                  </a:cubicBezTo>
                  <a:cubicBezTo>
                    <a:pt x="177" y="91"/>
                    <a:pt x="177" y="91"/>
                    <a:pt x="177" y="91"/>
                  </a:cubicBezTo>
                  <a:cubicBezTo>
                    <a:pt x="180" y="90"/>
                    <a:pt x="180" y="90"/>
                    <a:pt x="180" y="90"/>
                  </a:cubicBezTo>
                  <a:cubicBezTo>
                    <a:pt x="182" y="90"/>
                    <a:pt x="182" y="90"/>
                    <a:pt x="182" y="90"/>
                  </a:cubicBezTo>
                  <a:cubicBezTo>
                    <a:pt x="184" y="92"/>
                    <a:pt x="184" y="92"/>
                    <a:pt x="184" y="92"/>
                  </a:cubicBezTo>
                  <a:cubicBezTo>
                    <a:pt x="188" y="93"/>
                    <a:pt x="188" y="93"/>
                    <a:pt x="188" y="93"/>
                  </a:cubicBezTo>
                  <a:cubicBezTo>
                    <a:pt x="190" y="91"/>
                    <a:pt x="190" y="91"/>
                    <a:pt x="190" y="91"/>
                  </a:cubicBezTo>
                  <a:cubicBezTo>
                    <a:pt x="191" y="88"/>
                    <a:pt x="191" y="88"/>
                    <a:pt x="191" y="88"/>
                  </a:cubicBezTo>
                  <a:cubicBezTo>
                    <a:pt x="194" y="87"/>
                    <a:pt x="194" y="87"/>
                    <a:pt x="194" y="87"/>
                  </a:cubicBezTo>
                  <a:cubicBezTo>
                    <a:pt x="198" y="89"/>
                    <a:pt x="198" y="89"/>
                    <a:pt x="198" y="89"/>
                  </a:cubicBezTo>
                  <a:cubicBezTo>
                    <a:pt x="200" y="87"/>
                    <a:pt x="200" y="87"/>
                    <a:pt x="200" y="87"/>
                  </a:cubicBezTo>
                  <a:cubicBezTo>
                    <a:pt x="202" y="82"/>
                    <a:pt x="202" y="82"/>
                    <a:pt x="202" y="82"/>
                  </a:cubicBezTo>
                  <a:cubicBezTo>
                    <a:pt x="205" y="80"/>
                    <a:pt x="205" y="80"/>
                    <a:pt x="205" y="80"/>
                  </a:cubicBezTo>
                  <a:cubicBezTo>
                    <a:pt x="206" y="78"/>
                    <a:pt x="206" y="78"/>
                    <a:pt x="206" y="78"/>
                  </a:cubicBezTo>
                  <a:cubicBezTo>
                    <a:pt x="208" y="77"/>
                    <a:pt x="208" y="77"/>
                    <a:pt x="208" y="77"/>
                  </a:cubicBezTo>
                  <a:cubicBezTo>
                    <a:pt x="211" y="79"/>
                    <a:pt x="211" y="79"/>
                    <a:pt x="211" y="79"/>
                  </a:cubicBezTo>
                  <a:cubicBezTo>
                    <a:pt x="211" y="83"/>
                    <a:pt x="211" y="83"/>
                    <a:pt x="211" y="83"/>
                  </a:cubicBezTo>
                  <a:cubicBezTo>
                    <a:pt x="216" y="85"/>
                    <a:pt x="216" y="85"/>
                    <a:pt x="216" y="85"/>
                  </a:cubicBezTo>
                  <a:cubicBezTo>
                    <a:pt x="221" y="86"/>
                    <a:pt x="221" y="86"/>
                    <a:pt x="221" y="86"/>
                  </a:cubicBezTo>
                  <a:cubicBezTo>
                    <a:pt x="227" y="84"/>
                    <a:pt x="227" y="84"/>
                    <a:pt x="227" y="84"/>
                  </a:cubicBezTo>
                  <a:cubicBezTo>
                    <a:pt x="231" y="81"/>
                    <a:pt x="231" y="81"/>
                    <a:pt x="231" y="81"/>
                  </a:cubicBezTo>
                  <a:cubicBezTo>
                    <a:pt x="235" y="80"/>
                    <a:pt x="235" y="80"/>
                    <a:pt x="235" y="80"/>
                  </a:cubicBezTo>
                  <a:cubicBezTo>
                    <a:pt x="238" y="77"/>
                    <a:pt x="238" y="77"/>
                    <a:pt x="238" y="77"/>
                  </a:cubicBezTo>
                  <a:cubicBezTo>
                    <a:pt x="239" y="72"/>
                    <a:pt x="239" y="72"/>
                    <a:pt x="239" y="72"/>
                  </a:cubicBezTo>
                  <a:cubicBezTo>
                    <a:pt x="239" y="67"/>
                    <a:pt x="239" y="67"/>
                    <a:pt x="239" y="67"/>
                  </a:cubicBezTo>
                  <a:cubicBezTo>
                    <a:pt x="239" y="62"/>
                    <a:pt x="239" y="62"/>
                    <a:pt x="239" y="62"/>
                  </a:cubicBezTo>
                  <a:cubicBezTo>
                    <a:pt x="242" y="59"/>
                    <a:pt x="242" y="59"/>
                    <a:pt x="242" y="59"/>
                  </a:cubicBezTo>
                  <a:cubicBezTo>
                    <a:pt x="246" y="58"/>
                    <a:pt x="246" y="58"/>
                    <a:pt x="246" y="58"/>
                  </a:cubicBezTo>
                  <a:cubicBezTo>
                    <a:pt x="250" y="58"/>
                    <a:pt x="250" y="58"/>
                    <a:pt x="250" y="58"/>
                  </a:cubicBezTo>
                  <a:cubicBezTo>
                    <a:pt x="255" y="62"/>
                    <a:pt x="255" y="62"/>
                    <a:pt x="255" y="62"/>
                  </a:cubicBezTo>
                  <a:cubicBezTo>
                    <a:pt x="260" y="60"/>
                    <a:pt x="260" y="60"/>
                    <a:pt x="260" y="60"/>
                  </a:cubicBezTo>
                  <a:cubicBezTo>
                    <a:pt x="263" y="57"/>
                    <a:pt x="263" y="57"/>
                    <a:pt x="263" y="57"/>
                  </a:cubicBezTo>
                  <a:cubicBezTo>
                    <a:pt x="268" y="56"/>
                    <a:pt x="268" y="56"/>
                    <a:pt x="268" y="56"/>
                  </a:cubicBezTo>
                  <a:cubicBezTo>
                    <a:pt x="271" y="54"/>
                    <a:pt x="271" y="54"/>
                    <a:pt x="271" y="54"/>
                  </a:cubicBezTo>
                  <a:cubicBezTo>
                    <a:pt x="274" y="54"/>
                    <a:pt x="274" y="54"/>
                    <a:pt x="274" y="54"/>
                  </a:cubicBezTo>
                  <a:cubicBezTo>
                    <a:pt x="277" y="55"/>
                    <a:pt x="277" y="55"/>
                    <a:pt x="277" y="55"/>
                  </a:cubicBezTo>
                  <a:cubicBezTo>
                    <a:pt x="281" y="55"/>
                    <a:pt x="281" y="55"/>
                    <a:pt x="281" y="55"/>
                  </a:cubicBezTo>
                  <a:cubicBezTo>
                    <a:pt x="284" y="55"/>
                    <a:pt x="284" y="55"/>
                    <a:pt x="284" y="55"/>
                  </a:cubicBezTo>
                  <a:cubicBezTo>
                    <a:pt x="285" y="51"/>
                    <a:pt x="285" y="51"/>
                    <a:pt x="285" y="51"/>
                  </a:cubicBezTo>
                  <a:cubicBezTo>
                    <a:pt x="287" y="48"/>
                    <a:pt x="287" y="48"/>
                    <a:pt x="287" y="48"/>
                  </a:cubicBezTo>
                  <a:cubicBezTo>
                    <a:pt x="290" y="47"/>
                    <a:pt x="290" y="47"/>
                    <a:pt x="290" y="47"/>
                  </a:cubicBezTo>
                  <a:cubicBezTo>
                    <a:pt x="295" y="47"/>
                    <a:pt x="295" y="47"/>
                    <a:pt x="295" y="47"/>
                  </a:cubicBezTo>
                  <a:cubicBezTo>
                    <a:pt x="297" y="44"/>
                    <a:pt x="297" y="44"/>
                    <a:pt x="297" y="44"/>
                  </a:cubicBezTo>
                  <a:cubicBezTo>
                    <a:pt x="300" y="40"/>
                    <a:pt x="300" y="40"/>
                    <a:pt x="300" y="40"/>
                  </a:cubicBezTo>
                  <a:cubicBezTo>
                    <a:pt x="300" y="37"/>
                    <a:pt x="300" y="37"/>
                    <a:pt x="300" y="37"/>
                  </a:cubicBezTo>
                  <a:cubicBezTo>
                    <a:pt x="298" y="35"/>
                    <a:pt x="298" y="35"/>
                    <a:pt x="298" y="35"/>
                  </a:cubicBezTo>
                  <a:cubicBezTo>
                    <a:pt x="298" y="33"/>
                    <a:pt x="298" y="33"/>
                    <a:pt x="298" y="33"/>
                  </a:cubicBezTo>
                  <a:cubicBezTo>
                    <a:pt x="300" y="30"/>
                    <a:pt x="300" y="30"/>
                    <a:pt x="300" y="30"/>
                  </a:cubicBezTo>
                  <a:cubicBezTo>
                    <a:pt x="304" y="30"/>
                    <a:pt x="304" y="30"/>
                    <a:pt x="304" y="30"/>
                  </a:cubicBezTo>
                  <a:cubicBezTo>
                    <a:pt x="307" y="27"/>
                    <a:pt x="307" y="27"/>
                    <a:pt x="307" y="27"/>
                  </a:cubicBezTo>
                  <a:cubicBezTo>
                    <a:pt x="309" y="25"/>
                    <a:pt x="309" y="25"/>
                    <a:pt x="309" y="25"/>
                  </a:cubicBezTo>
                  <a:cubicBezTo>
                    <a:pt x="313" y="26"/>
                    <a:pt x="313" y="26"/>
                    <a:pt x="313" y="26"/>
                  </a:cubicBezTo>
                  <a:cubicBezTo>
                    <a:pt x="315" y="26"/>
                    <a:pt x="315" y="26"/>
                    <a:pt x="315" y="26"/>
                  </a:cubicBezTo>
                  <a:cubicBezTo>
                    <a:pt x="316" y="24"/>
                    <a:pt x="316" y="24"/>
                    <a:pt x="316" y="24"/>
                  </a:cubicBezTo>
                  <a:cubicBezTo>
                    <a:pt x="314" y="21"/>
                    <a:pt x="314" y="21"/>
                    <a:pt x="314" y="21"/>
                  </a:cubicBezTo>
                  <a:cubicBezTo>
                    <a:pt x="313" y="18"/>
                    <a:pt x="313" y="18"/>
                    <a:pt x="313" y="18"/>
                  </a:cubicBezTo>
                  <a:cubicBezTo>
                    <a:pt x="315" y="14"/>
                    <a:pt x="315" y="14"/>
                    <a:pt x="315" y="14"/>
                  </a:cubicBezTo>
                  <a:cubicBezTo>
                    <a:pt x="315" y="8"/>
                    <a:pt x="315" y="8"/>
                    <a:pt x="315" y="8"/>
                  </a:cubicBezTo>
                  <a:cubicBezTo>
                    <a:pt x="313" y="5"/>
                    <a:pt x="313" y="5"/>
                    <a:pt x="313" y="5"/>
                  </a:cubicBezTo>
                  <a:cubicBezTo>
                    <a:pt x="315" y="2"/>
                    <a:pt x="315" y="2"/>
                    <a:pt x="315" y="2"/>
                  </a:cubicBezTo>
                  <a:cubicBezTo>
                    <a:pt x="319" y="0"/>
                    <a:pt x="319" y="0"/>
                    <a:pt x="319" y="0"/>
                  </a:cubicBezTo>
                  <a:cubicBezTo>
                    <a:pt x="322" y="0"/>
                    <a:pt x="322" y="0"/>
                    <a:pt x="322" y="0"/>
                  </a:cubicBezTo>
                  <a:cubicBezTo>
                    <a:pt x="329" y="0"/>
                    <a:pt x="329" y="0"/>
                    <a:pt x="329" y="0"/>
                  </a:cubicBezTo>
                  <a:cubicBezTo>
                    <a:pt x="330" y="4"/>
                    <a:pt x="330" y="4"/>
                    <a:pt x="330" y="4"/>
                  </a:cubicBezTo>
                  <a:cubicBezTo>
                    <a:pt x="328" y="7"/>
                    <a:pt x="328" y="7"/>
                    <a:pt x="328" y="7"/>
                  </a:cubicBezTo>
                  <a:cubicBezTo>
                    <a:pt x="329" y="12"/>
                    <a:pt x="329" y="12"/>
                    <a:pt x="329" y="12"/>
                  </a:cubicBezTo>
                  <a:cubicBezTo>
                    <a:pt x="328" y="14"/>
                    <a:pt x="328" y="14"/>
                    <a:pt x="328" y="14"/>
                  </a:cubicBezTo>
                  <a:cubicBezTo>
                    <a:pt x="332" y="16"/>
                    <a:pt x="332" y="16"/>
                    <a:pt x="332" y="16"/>
                  </a:cubicBezTo>
                  <a:cubicBezTo>
                    <a:pt x="336" y="16"/>
                    <a:pt x="336" y="16"/>
                    <a:pt x="336" y="16"/>
                  </a:cubicBezTo>
                  <a:cubicBezTo>
                    <a:pt x="337" y="17"/>
                    <a:pt x="337" y="17"/>
                    <a:pt x="337" y="17"/>
                  </a:cubicBezTo>
                  <a:cubicBezTo>
                    <a:pt x="339" y="21"/>
                    <a:pt x="339" y="21"/>
                    <a:pt x="339" y="21"/>
                  </a:cubicBezTo>
                  <a:cubicBezTo>
                    <a:pt x="342" y="24"/>
                    <a:pt x="342" y="24"/>
                    <a:pt x="342" y="24"/>
                  </a:cubicBezTo>
                  <a:cubicBezTo>
                    <a:pt x="345" y="26"/>
                    <a:pt x="345" y="26"/>
                    <a:pt x="345" y="26"/>
                  </a:cubicBezTo>
                  <a:cubicBezTo>
                    <a:pt x="349" y="24"/>
                    <a:pt x="349" y="24"/>
                    <a:pt x="349" y="24"/>
                  </a:cubicBezTo>
                  <a:cubicBezTo>
                    <a:pt x="352" y="25"/>
                    <a:pt x="352" y="25"/>
                    <a:pt x="352" y="25"/>
                  </a:cubicBezTo>
                  <a:cubicBezTo>
                    <a:pt x="353" y="30"/>
                    <a:pt x="353" y="30"/>
                    <a:pt x="353" y="30"/>
                  </a:cubicBezTo>
                  <a:cubicBezTo>
                    <a:pt x="352" y="36"/>
                    <a:pt x="352" y="36"/>
                    <a:pt x="352" y="36"/>
                  </a:cubicBezTo>
                  <a:cubicBezTo>
                    <a:pt x="350" y="42"/>
                    <a:pt x="350" y="42"/>
                    <a:pt x="350" y="42"/>
                  </a:cubicBezTo>
                  <a:cubicBezTo>
                    <a:pt x="351" y="45"/>
                    <a:pt x="351" y="45"/>
                    <a:pt x="351" y="45"/>
                  </a:cubicBezTo>
                  <a:cubicBezTo>
                    <a:pt x="354" y="48"/>
                    <a:pt x="354" y="48"/>
                    <a:pt x="354" y="48"/>
                  </a:cubicBezTo>
                  <a:cubicBezTo>
                    <a:pt x="358" y="53"/>
                    <a:pt x="358" y="53"/>
                    <a:pt x="358" y="53"/>
                  </a:cubicBezTo>
                  <a:cubicBezTo>
                    <a:pt x="363" y="58"/>
                    <a:pt x="363" y="58"/>
                    <a:pt x="363" y="58"/>
                  </a:cubicBezTo>
                  <a:cubicBezTo>
                    <a:pt x="363" y="63"/>
                    <a:pt x="363" y="63"/>
                    <a:pt x="363" y="63"/>
                  </a:cubicBezTo>
                  <a:cubicBezTo>
                    <a:pt x="366" y="68"/>
                    <a:pt x="366" y="68"/>
                    <a:pt x="366" y="68"/>
                  </a:cubicBezTo>
                  <a:cubicBezTo>
                    <a:pt x="368" y="69"/>
                    <a:pt x="368" y="69"/>
                    <a:pt x="368" y="69"/>
                  </a:cubicBezTo>
                  <a:cubicBezTo>
                    <a:pt x="373" y="69"/>
                    <a:pt x="373" y="69"/>
                    <a:pt x="373" y="69"/>
                  </a:cubicBezTo>
                  <a:cubicBezTo>
                    <a:pt x="376" y="70"/>
                    <a:pt x="376" y="70"/>
                    <a:pt x="376" y="70"/>
                  </a:cubicBezTo>
                  <a:cubicBezTo>
                    <a:pt x="379" y="71"/>
                    <a:pt x="379" y="71"/>
                    <a:pt x="379" y="71"/>
                  </a:cubicBezTo>
                  <a:cubicBezTo>
                    <a:pt x="379" y="74"/>
                    <a:pt x="379" y="74"/>
                    <a:pt x="379" y="74"/>
                  </a:cubicBezTo>
                  <a:cubicBezTo>
                    <a:pt x="378" y="79"/>
                    <a:pt x="378" y="79"/>
                    <a:pt x="378" y="79"/>
                  </a:cubicBezTo>
                  <a:cubicBezTo>
                    <a:pt x="379" y="85"/>
                    <a:pt x="379" y="85"/>
                    <a:pt x="379" y="85"/>
                  </a:cubicBezTo>
                  <a:cubicBezTo>
                    <a:pt x="382" y="87"/>
                    <a:pt x="382" y="87"/>
                    <a:pt x="382" y="87"/>
                  </a:cubicBezTo>
                  <a:cubicBezTo>
                    <a:pt x="381" y="91"/>
                    <a:pt x="381" y="91"/>
                    <a:pt x="381" y="91"/>
                  </a:cubicBezTo>
                  <a:cubicBezTo>
                    <a:pt x="381" y="95"/>
                    <a:pt x="381" y="95"/>
                    <a:pt x="381" y="95"/>
                  </a:cubicBezTo>
                  <a:cubicBezTo>
                    <a:pt x="383" y="98"/>
                    <a:pt x="383" y="98"/>
                    <a:pt x="383" y="98"/>
                  </a:cubicBezTo>
                  <a:cubicBezTo>
                    <a:pt x="384" y="102"/>
                    <a:pt x="384" y="102"/>
                    <a:pt x="384" y="102"/>
                  </a:cubicBezTo>
                  <a:cubicBezTo>
                    <a:pt x="384" y="107"/>
                    <a:pt x="384" y="107"/>
                    <a:pt x="384" y="107"/>
                  </a:cubicBezTo>
                  <a:cubicBezTo>
                    <a:pt x="381" y="109"/>
                    <a:pt x="381" y="109"/>
                    <a:pt x="381" y="109"/>
                  </a:cubicBezTo>
                  <a:cubicBezTo>
                    <a:pt x="379" y="112"/>
                    <a:pt x="379" y="112"/>
                    <a:pt x="379" y="112"/>
                  </a:cubicBezTo>
                  <a:cubicBezTo>
                    <a:pt x="380" y="116"/>
                    <a:pt x="380" y="116"/>
                    <a:pt x="380" y="116"/>
                  </a:cubicBezTo>
                  <a:cubicBezTo>
                    <a:pt x="375" y="117"/>
                    <a:pt x="375" y="117"/>
                    <a:pt x="375" y="117"/>
                  </a:cubicBezTo>
                  <a:cubicBezTo>
                    <a:pt x="370" y="113"/>
                    <a:pt x="370" y="113"/>
                    <a:pt x="370" y="113"/>
                  </a:cubicBezTo>
                  <a:cubicBezTo>
                    <a:pt x="365" y="111"/>
                    <a:pt x="365" y="111"/>
                    <a:pt x="365" y="111"/>
                  </a:cubicBezTo>
                  <a:cubicBezTo>
                    <a:pt x="362" y="110"/>
                    <a:pt x="362" y="110"/>
                    <a:pt x="362" y="110"/>
                  </a:cubicBezTo>
                  <a:cubicBezTo>
                    <a:pt x="360" y="111"/>
                    <a:pt x="360" y="111"/>
                    <a:pt x="360" y="111"/>
                  </a:cubicBezTo>
                  <a:cubicBezTo>
                    <a:pt x="356" y="118"/>
                    <a:pt x="356" y="118"/>
                    <a:pt x="356" y="118"/>
                  </a:cubicBezTo>
                  <a:cubicBezTo>
                    <a:pt x="353" y="125"/>
                    <a:pt x="353" y="125"/>
                    <a:pt x="353" y="125"/>
                  </a:cubicBezTo>
                  <a:cubicBezTo>
                    <a:pt x="351" y="133"/>
                    <a:pt x="351" y="133"/>
                    <a:pt x="351" y="133"/>
                  </a:cubicBezTo>
                  <a:cubicBezTo>
                    <a:pt x="354" y="135"/>
                    <a:pt x="354" y="135"/>
                    <a:pt x="354" y="135"/>
                  </a:cubicBezTo>
                  <a:cubicBezTo>
                    <a:pt x="356" y="138"/>
                    <a:pt x="356" y="138"/>
                    <a:pt x="356" y="138"/>
                  </a:cubicBezTo>
                  <a:cubicBezTo>
                    <a:pt x="355" y="141"/>
                    <a:pt x="355" y="141"/>
                    <a:pt x="355" y="141"/>
                  </a:cubicBezTo>
                  <a:cubicBezTo>
                    <a:pt x="352" y="143"/>
                    <a:pt x="352" y="143"/>
                    <a:pt x="352" y="143"/>
                  </a:cubicBezTo>
                  <a:cubicBezTo>
                    <a:pt x="353" y="149"/>
                    <a:pt x="353" y="149"/>
                    <a:pt x="353" y="149"/>
                  </a:cubicBezTo>
                  <a:cubicBezTo>
                    <a:pt x="353" y="149"/>
                    <a:pt x="354" y="154"/>
                    <a:pt x="354" y="154"/>
                  </a:cubicBezTo>
                  <a:cubicBezTo>
                    <a:pt x="354" y="155"/>
                    <a:pt x="358" y="157"/>
                    <a:pt x="358" y="157"/>
                  </a:cubicBezTo>
                  <a:cubicBezTo>
                    <a:pt x="362" y="161"/>
                    <a:pt x="362" y="161"/>
                    <a:pt x="362" y="161"/>
                  </a:cubicBezTo>
                  <a:cubicBezTo>
                    <a:pt x="364" y="166"/>
                    <a:pt x="364" y="166"/>
                    <a:pt x="364" y="166"/>
                  </a:cubicBezTo>
                  <a:cubicBezTo>
                    <a:pt x="367" y="171"/>
                    <a:pt x="367" y="171"/>
                    <a:pt x="367" y="171"/>
                  </a:cubicBezTo>
                  <a:cubicBezTo>
                    <a:pt x="371" y="175"/>
                    <a:pt x="371" y="175"/>
                    <a:pt x="371" y="175"/>
                  </a:cubicBezTo>
                  <a:cubicBezTo>
                    <a:pt x="375" y="178"/>
                    <a:pt x="375" y="178"/>
                    <a:pt x="375" y="178"/>
                  </a:cubicBezTo>
                  <a:cubicBezTo>
                    <a:pt x="375" y="181"/>
                    <a:pt x="375" y="181"/>
                    <a:pt x="375" y="181"/>
                  </a:cubicBezTo>
                  <a:cubicBezTo>
                    <a:pt x="375" y="188"/>
                    <a:pt x="375" y="188"/>
                    <a:pt x="375" y="188"/>
                  </a:cubicBezTo>
                  <a:cubicBezTo>
                    <a:pt x="374" y="193"/>
                    <a:pt x="374" y="193"/>
                    <a:pt x="374" y="193"/>
                  </a:cubicBezTo>
                  <a:cubicBezTo>
                    <a:pt x="369" y="195"/>
                    <a:pt x="369" y="195"/>
                    <a:pt x="369" y="195"/>
                  </a:cubicBezTo>
                  <a:cubicBezTo>
                    <a:pt x="362" y="193"/>
                    <a:pt x="362" y="193"/>
                    <a:pt x="362" y="193"/>
                  </a:cubicBezTo>
                  <a:cubicBezTo>
                    <a:pt x="359" y="193"/>
                    <a:pt x="359" y="193"/>
                    <a:pt x="359" y="193"/>
                  </a:cubicBezTo>
                  <a:cubicBezTo>
                    <a:pt x="358" y="194"/>
                    <a:pt x="358" y="194"/>
                    <a:pt x="358" y="194"/>
                  </a:cubicBezTo>
                  <a:cubicBezTo>
                    <a:pt x="359" y="197"/>
                    <a:pt x="359" y="197"/>
                    <a:pt x="359" y="197"/>
                  </a:cubicBezTo>
                  <a:cubicBezTo>
                    <a:pt x="362" y="201"/>
                    <a:pt x="362" y="201"/>
                    <a:pt x="362" y="201"/>
                  </a:cubicBezTo>
                  <a:cubicBezTo>
                    <a:pt x="363" y="205"/>
                    <a:pt x="363" y="205"/>
                    <a:pt x="363" y="205"/>
                  </a:cubicBezTo>
                  <a:cubicBezTo>
                    <a:pt x="361" y="208"/>
                    <a:pt x="361" y="208"/>
                    <a:pt x="361" y="208"/>
                  </a:cubicBezTo>
                  <a:cubicBezTo>
                    <a:pt x="356" y="206"/>
                    <a:pt x="356" y="206"/>
                    <a:pt x="356" y="206"/>
                  </a:cubicBezTo>
                  <a:cubicBezTo>
                    <a:pt x="353" y="203"/>
                    <a:pt x="353" y="203"/>
                    <a:pt x="353" y="203"/>
                  </a:cubicBezTo>
                  <a:cubicBezTo>
                    <a:pt x="348" y="203"/>
                    <a:pt x="348" y="203"/>
                    <a:pt x="348" y="203"/>
                  </a:cubicBezTo>
                  <a:cubicBezTo>
                    <a:pt x="345" y="206"/>
                    <a:pt x="345" y="206"/>
                    <a:pt x="345" y="206"/>
                  </a:cubicBezTo>
                  <a:cubicBezTo>
                    <a:pt x="339" y="207"/>
                    <a:pt x="339" y="207"/>
                    <a:pt x="339" y="207"/>
                  </a:cubicBezTo>
                  <a:cubicBezTo>
                    <a:pt x="335" y="210"/>
                    <a:pt x="335" y="210"/>
                    <a:pt x="335" y="210"/>
                  </a:cubicBezTo>
                  <a:cubicBezTo>
                    <a:pt x="334" y="215"/>
                    <a:pt x="334" y="215"/>
                    <a:pt x="334" y="215"/>
                  </a:cubicBezTo>
                  <a:cubicBezTo>
                    <a:pt x="331" y="219"/>
                    <a:pt x="331" y="219"/>
                    <a:pt x="331" y="219"/>
                  </a:cubicBezTo>
                  <a:cubicBezTo>
                    <a:pt x="332" y="222"/>
                    <a:pt x="332" y="222"/>
                    <a:pt x="332" y="222"/>
                  </a:cubicBezTo>
                  <a:cubicBezTo>
                    <a:pt x="337" y="225"/>
                    <a:pt x="337" y="225"/>
                    <a:pt x="337" y="225"/>
                  </a:cubicBezTo>
                  <a:cubicBezTo>
                    <a:pt x="341" y="229"/>
                    <a:pt x="341" y="229"/>
                    <a:pt x="341" y="229"/>
                  </a:cubicBezTo>
                  <a:cubicBezTo>
                    <a:pt x="339" y="232"/>
                    <a:pt x="339" y="232"/>
                    <a:pt x="339" y="232"/>
                  </a:cubicBezTo>
                  <a:cubicBezTo>
                    <a:pt x="339" y="238"/>
                    <a:pt x="339" y="238"/>
                    <a:pt x="339" y="238"/>
                  </a:cubicBezTo>
                  <a:cubicBezTo>
                    <a:pt x="336" y="238"/>
                    <a:pt x="336" y="238"/>
                    <a:pt x="336" y="238"/>
                  </a:cubicBezTo>
                  <a:cubicBezTo>
                    <a:pt x="332" y="236"/>
                    <a:pt x="332" y="236"/>
                    <a:pt x="332" y="236"/>
                  </a:cubicBezTo>
                  <a:cubicBezTo>
                    <a:pt x="327" y="234"/>
                    <a:pt x="327" y="234"/>
                    <a:pt x="327" y="234"/>
                  </a:cubicBezTo>
                  <a:cubicBezTo>
                    <a:pt x="323" y="234"/>
                    <a:pt x="323" y="234"/>
                    <a:pt x="323" y="234"/>
                  </a:cubicBezTo>
                  <a:cubicBezTo>
                    <a:pt x="321" y="236"/>
                    <a:pt x="321" y="236"/>
                    <a:pt x="321" y="236"/>
                  </a:cubicBezTo>
                  <a:cubicBezTo>
                    <a:pt x="319" y="243"/>
                    <a:pt x="319" y="243"/>
                    <a:pt x="319" y="243"/>
                  </a:cubicBezTo>
                  <a:cubicBezTo>
                    <a:pt x="315" y="246"/>
                    <a:pt x="315" y="246"/>
                    <a:pt x="315" y="246"/>
                  </a:cubicBezTo>
                  <a:cubicBezTo>
                    <a:pt x="311" y="250"/>
                    <a:pt x="311" y="250"/>
                    <a:pt x="311" y="250"/>
                  </a:cubicBezTo>
                  <a:cubicBezTo>
                    <a:pt x="310" y="253"/>
                    <a:pt x="310" y="253"/>
                    <a:pt x="310" y="253"/>
                  </a:cubicBezTo>
                  <a:cubicBezTo>
                    <a:pt x="313" y="255"/>
                    <a:pt x="313" y="255"/>
                    <a:pt x="313" y="255"/>
                  </a:cubicBezTo>
                  <a:cubicBezTo>
                    <a:pt x="315" y="259"/>
                    <a:pt x="315" y="259"/>
                    <a:pt x="315" y="259"/>
                  </a:cubicBezTo>
                  <a:cubicBezTo>
                    <a:pt x="319" y="261"/>
                    <a:pt x="319" y="261"/>
                    <a:pt x="319" y="261"/>
                  </a:cubicBezTo>
                  <a:cubicBezTo>
                    <a:pt x="321" y="264"/>
                    <a:pt x="321" y="264"/>
                    <a:pt x="321" y="264"/>
                  </a:cubicBezTo>
                  <a:cubicBezTo>
                    <a:pt x="324" y="271"/>
                    <a:pt x="324" y="271"/>
                    <a:pt x="324" y="271"/>
                  </a:cubicBezTo>
                  <a:cubicBezTo>
                    <a:pt x="326" y="276"/>
                    <a:pt x="326" y="276"/>
                    <a:pt x="326" y="276"/>
                  </a:cubicBezTo>
                  <a:cubicBezTo>
                    <a:pt x="332" y="276"/>
                    <a:pt x="332" y="276"/>
                    <a:pt x="332" y="276"/>
                  </a:cubicBezTo>
                  <a:cubicBezTo>
                    <a:pt x="337" y="276"/>
                    <a:pt x="337" y="276"/>
                    <a:pt x="337" y="276"/>
                  </a:cubicBezTo>
                  <a:cubicBezTo>
                    <a:pt x="345" y="276"/>
                    <a:pt x="345" y="276"/>
                    <a:pt x="345" y="276"/>
                  </a:cubicBezTo>
                  <a:cubicBezTo>
                    <a:pt x="351" y="273"/>
                    <a:pt x="351" y="273"/>
                    <a:pt x="351" y="273"/>
                  </a:cubicBezTo>
                  <a:cubicBezTo>
                    <a:pt x="356" y="271"/>
                    <a:pt x="356" y="271"/>
                    <a:pt x="356" y="271"/>
                  </a:cubicBezTo>
                  <a:cubicBezTo>
                    <a:pt x="360" y="268"/>
                    <a:pt x="360" y="268"/>
                    <a:pt x="360" y="268"/>
                  </a:cubicBezTo>
                  <a:cubicBezTo>
                    <a:pt x="369" y="265"/>
                    <a:pt x="369" y="265"/>
                    <a:pt x="369" y="265"/>
                  </a:cubicBezTo>
                  <a:cubicBezTo>
                    <a:pt x="376" y="263"/>
                    <a:pt x="376" y="263"/>
                    <a:pt x="376" y="263"/>
                  </a:cubicBezTo>
                  <a:cubicBezTo>
                    <a:pt x="382" y="262"/>
                    <a:pt x="382" y="262"/>
                    <a:pt x="382" y="262"/>
                  </a:cubicBezTo>
                  <a:cubicBezTo>
                    <a:pt x="385" y="259"/>
                    <a:pt x="385" y="259"/>
                    <a:pt x="385" y="259"/>
                  </a:cubicBezTo>
                  <a:cubicBezTo>
                    <a:pt x="390" y="258"/>
                    <a:pt x="390" y="258"/>
                    <a:pt x="390" y="258"/>
                  </a:cubicBezTo>
                  <a:cubicBezTo>
                    <a:pt x="393" y="261"/>
                    <a:pt x="393" y="261"/>
                    <a:pt x="393" y="261"/>
                  </a:cubicBezTo>
                  <a:cubicBezTo>
                    <a:pt x="397" y="263"/>
                    <a:pt x="397" y="263"/>
                    <a:pt x="397" y="263"/>
                  </a:cubicBezTo>
                  <a:cubicBezTo>
                    <a:pt x="402" y="271"/>
                    <a:pt x="402" y="271"/>
                    <a:pt x="402" y="271"/>
                  </a:cubicBezTo>
                  <a:cubicBezTo>
                    <a:pt x="408" y="277"/>
                    <a:pt x="408" y="277"/>
                    <a:pt x="408" y="277"/>
                  </a:cubicBezTo>
                  <a:cubicBezTo>
                    <a:pt x="412" y="284"/>
                    <a:pt x="412" y="284"/>
                    <a:pt x="412" y="284"/>
                  </a:cubicBezTo>
                  <a:cubicBezTo>
                    <a:pt x="415" y="294"/>
                    <a:pt x="415" y="294"/>
                    <a:pt x="415" y="294"/>
                  </a:cubicBezTo>
                  <a:cubicBezTo>
                    <a:pt x="414" y="301"/>
                    <a:pt x="414" y="301"/>
                    <a:pt x="414" y="301"/>
                  </a:cubicBezTo>
                  <a:cubicBezTo>
                    <a:pt x="413" y="308"/>
                    <a:pt x="413" y="308"/>
                    <a:pt x="413" y="308"/>
                  </a:cubicBezTo>
                  <a:cubicBezTo>
                    <a:pt x="412" y="312"/>
                    <a:pt x="412" y="312"/>
                    <a:pt x="412" y="312"/>
                  </a:cubicBezTo>
                  <a:cubicBezTo>
                    <a:pt x="415" y="313"/>
                    <a:pt x="415" y="313"/>
                    <a:pt x="415" y="313"/>
                  </a:cubicBezTo>
                  <a:cubicBezTo>
                    <a:pt x="418" y="313"/>
                    <a:pt x="418" y="313"/>
                    <a:pt x="418" y="313"/>
                  </a:cubicBezTo>
                  <a:cubicBezTo>
                    <a:pt x="419" y="316"/>
                    <a:pt x="419" y="316"/>
                    <a:pt x="419" y="316"/>
                  </a:cubicBezTo>
                  <a:cubicBezTo>
                    <a:pt x="418" y="321"/>
                    <a:pt x="418" y="321"/>
                    <a:pt x="418" y="321"/>
                  </a:cubicBezTo>
                  <a:cubicBezTo>
                    <a:pt x="419" y="327"/>
                    <a:pt x="419" y="327"/>
                    <a:pt x="419" y="327"/>
                  </a:cubicBezTo>
                  <a:cubicBezTo>
                    <a:pt x="421" y="330"/>
                    <a:pt x="421" y="330"/>
                    <a:pt x="421" y="330"/>
                  </a:cubicBezTo>
                  <a:cubicBezTo>
                    <a:pt x="424" y="334"/>
                    <a:pt x="424" y="334"/>
                    <a:pt x="424" y="334"/>
                  </a:cubicBezTo>
                  <a:cubicBezTo>
                    <a:pt x="427" y="339"/>
                    <a:pt x="427" y="339"/>
                    <a:pt x="427" y="339"/>
                  </a:cubicBezTo>
                  <a:cubicBezTo>
                    <a:pt x="430" y="339"/>
                    <a:pt x="430" y="339"/>
                    <a:pt x="430" y="339"/>
                  </a:cubicBezTo>
                  <a:cubicBezTo>
                    <a:pt x="435" y="342"/>
                    <a:pt x="435" y="342"/>
                    <a:pt x="435" y="342"/>
                  </a:cubicBezTo>
                  <a:cubicBezTo>
                    <a:pt x="433" y="347"/>
                    <a:pt x="433" y="347"/>
                    <a:pt x="433" y="347"/>
                  </a:cubicBezTo>
                  <a:cubicBezTo>
                    <a:pt x="429" y="350"/>
                    <a:pt x="429" y="350"/>
                    <a:pt x="429" y="350"/>
                  </a:cubicBezTo>
                  <a:cubicBezTo>
                    <a:pt x="426" y="355"/>
                    <a:pt x="426" y="355"/>
                    <a:pt x="426" y="355"/>
                  </a:cubicBezTo>
                  <a:cubicBezTo>
                    <a:pt x="421" y="358"/>
                    <a:pt x="421" y="358"/>
                    <a:pt x="421" y="358"/>
                  </a:cubicBezTo>
                  <a:cubicBezTo>
                    <a:pt x="416" y="358"/>
                    <a:pt x="416" y="358"/>
                    <a:pt x="416" y="358"/>
                  </a:cubicBezTo>
                  <a:cubicBezTo>
                    <a:pt x="414" y="360"/>
                    <a:pt x="414" y="360"/>
                    <a:pt x="414" y="360"/>
                  </a:cubicBezTo>
                  <a:cubicBezTo>
                    <a:pt x="413" y="363"/>
                    <a:pt x="413" y="363"/>
                    <a:pt x="413" y="363"/>
                  </a:cubicBezTo>
                  <a:cubicBezTo>
                    <a:pt x="415" y="368"/>
                    <a:pt x="415" y="368"/>
                    <a:pt x="415" y="368"/>
                  </a:cubicBezTo>
                  <a:cubicBezTo>
                    <a:pt x="414" y="375"/>
                    <a:pt x="414" y="375"/>
                    <a:pt x="414" y="375"/>
                  </a:cubicBezTo>
                  <a:cubicBezTo>
                    <a:pt x="415" y="381"/>
                    <a:pt x="415" y="381"/>
                    <a:pt x="415" y="381"/>
                  </a:cubicBezTo>
                  <a:cubicBezTo>
                    <a:pt x="420" y="386"/>
                    <a:pt x="420" y="386"/>
                    <a:pt x="420" y="386"/>
                  </a:cubicBezTo>
                  <a:cubicBezTo>
                    <a:pt x="425" y="392"/>
                    <a:pt x="425" y="392"/>
                    <a:pt x="425" y="392"/>
                  </a:cubicBezTo>
                  <a:lnTo>
                    <a:pt x="425" y="395"/>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650876" y="2052638"/>
              <a:ext cx="1206500" cy="1141413"/>
            </a:xfrm>
            <a:custGeom>
              <a:avLst/>
              <a:gdLst/>
              <a:ahLst/>
              <a:cxnLst>
                <a:cxn ang="0">
                  <a:pos x="380" y="497"/>
                </a:cxn>
                <a:cxn ang="0">
                  <a:pos x="356" y="468"/>
                </a:cxn>
                <a:cxn ang="0">
                  <a:pos x="343" y="487"/>
                </a:cxn>
                <a:cxn ang="0">
                  <a:pos x="318" y="508"/>
                </a:cxn>
                <a:cxn ang="0">
                  <a:pos x="278" y="519"/>
                </a:cxn>
                <a:cxn ang="0">
                  <a:pos x="239" y="544"/>
                </a:cxn>
                <a:cxn ang="0">
                  <a:pos x="212" y="553"/>
                </a:cxn>
                <a:cxn ang="0">
                  <a:pos x="181" y="571"/>
                </a:cxn>
                <a:cxn ang="0">
                  <a:pos x="161" y="581"/>
                </a:cxn>
                <a:cxn ang="0">
                  <a:pos x="154" y="611"/>
                </a:cxn>
                <a:cxn ang="0">
                  <a:pos x="126" y="616"/>
                </a:cxn>
                <a:cxn ang="0">
                  <a:pos x="96" y="609"/>
                </a:cxn>
                <a:cxn ang="0">
                  <a:pos x="74" y="608"/>
                </a:cxn>
                <a:cxn ang="0">
                  <a:pos x="47" y="564"/>
                </a:cxn>
                <a:cxn ang="0">
                  <a:pos x="42" y="519"/>
                </a:cxn>
                <a:cxn ang="0">
                  <a:pos x="26" y="468"/>
                </a:cxn>
                <a:cxn ang="0">
                  <a:pos x="24" y="430"/>
                </a:cxn>
                <a:cxn ang="0">
                  <a:pos x="15" y="414"/>
                </a:cxn>
                <a:cxn ang="0">
                  <a:pos x="45" y="374"/>
                </a:cxn>
                <a:cxn ang="0">
                  <a:pos x="69" y="313"/>
                </a:cxn>
                <a:cxn ang="0">
                  <a:pos x="44" y="230"/>
                </a:cxn>
                <a:cxn ang="0">
                  <a:pos x="26" y="184"/>
                </a:cxn>
                <a:cxn ang="0">
                  <a:pos x="66" y="164"/>
                </a:cxn>
                <a:cxn ang="0">
                  <a:pos x="107" y="178"/>
                </a:cxn>
                <a:cxn ang="0">
                  <a:pos x="182" y="157"/>
                </a:cxn>
                <a:cxn ang="0">
                  <a:pos x="178" y="109"/>
                </a:cxn>
                <a:cxn ang="0">
                  <a:pos x="230" y="74"/>
                </a:cxn>
                <a:cxn ang="0">
                  <a:pos x="279" y="63"/>
                </a:cxn>
                <a:cxn ang="0">
                  <a:pos x="334" y="24"/>
                </a:cxn>
                <a:cxn ang="0">
                  <a:pos x="351" y="31"/>
                </a:cxn>
                <a:cxn ang="0">
                  <a:pos x="395" y="53"/>
                </a:cxn>
                <a:cxn ang="0">
                  <a:pos x="383" y="87"/>
                </a:cxn>
                <a:cxn ang="0">
                  <a:pos x="400" y="113"/>
                </a:cxn>
                <a:cxn ang="0">
                  <a:pos x="397" y="138"/>
                </a:cxn>
                <a:cxn ang="0">
                  <a:pos x="456" y="115"/>
                </a:cxn>
                <a:cxn ang="0">
                  <a:pos x="489" y="99"/>
                </a:cxn>
                <a:cxn ang="0">
                  <a:pos x="465" y="37"/>
                </a:cxn>
                <a:cxn ang="0">
                  <a:pos x="484" y="13"/>
                </a:cxn>
                <a:cxn ang="0">
                  <a:pos x="529" y="12"/>
                </a:cxn>
                <a:cxn ang="0">
                  <a:pos x="571" y="37"/>
                </a:cxn>
                <a:cxn ang="0">
                  <a:pos x="603" y="15"/>
                </a:cxn>
                <a:cxn ang="0">
                  <a:pos x="591" y="57"/>
                </a:cxn>
                <a:cxn ang="0">
                  <a:pos x="589" y="91"/>
                </a:cxn>
                <a:cxn ang="0">
                  <a:pos x="586" y="117"/>
                </a:cxn>
                <a:cxn ang="0">
                  <a:pos x="599" y="128"/>
                </a:cxn>
                <a:cxn ang="0">
                  <a:pos x="608" y="164"/>
                </a:cxn>
                <a:cxn ang="0">
                  <a:pos x="636" y="182"/>
                </a:cxn>
                <a:cxn ang="0">
                  <a:pos x="657" y="210"/>
                </a:cxn>
                <a:cxn ang="0">
                  <a:pos x="641" y="255"/>
                </a:cxn>
                <a:cxn ang="0">
                  <a:pos x="637" y="270"/>
                </a:cxn>
                <a:cxn ang="0">
                  <a:pos x="631" y="297"/>
                </a:cxn>
                <a:cxn ang="0">
                  <a:pos x="600" y="318"/>
                </a:cxn>
                <a:cxn ang="0">
                  <a:pos x="581" y="301"/>
                </a:cxn>
                <a:cxn ang="0">
                  <a:pos x="557" y="336"/>
                </a:cxn>
                <a:cxn ang="0">
                  <a:pos x="511" y="344"/>
                </a:cxn>
                <a:cxn ang="0">
                  <a:pos x="507" y="369"/>
                </a:cxn>
                <a:cxn ang="0">
                  <a:pos x="524" y="398"/>
                </a:cxn>
                <a:cxn ang="0">
                  <a:pos x="486" y="417"/>
                </a:cxn>
                <a:cxn ang="0">
                  <a:pos x="468" y="470"/>
                </a:cxn>
                <a:cxn ang="0">
                  <a:pos x="431" y="481"/>
                </a:cxn>
                <a:cxn ang="0">
                  <a:pos x="413" y="525"/>
                </a:cxn>
              </a:cxnLst>
              <a:rect l="0" t="0" r="r" b="b"/>
              <a:pathLst>
                <a:path w="657" h="623">
                  <a:moveTo>
                    <a:pt x="407" y="532"/>
                  </a:moveTo>
                  <a:cubicBezTo>
                    <a:pt x="404" y="531"/>
                    <a:pt x="404" y="531"/>
                    <a:pt x="404" y="531"/>
                  </a:cubicBezTo>
                  <a:cubicBezTo>
                    <a:pt x="401" y="530"/>
                    <a:pt x="401" y="530"/>
                    <a:pt x="401" y="530"/>
                  </a:cubicBezTo>
                  <a:cubicBezTo>
                    <a:pt x="396" y="530"/>
                    <a:pt x="396" y="530"/>
                    <a:pt x="396" y="530"/>
                  </a:cubicBezTo>
                  <a:cubicBezTo>
                    <a:pt x="394" y="529"/>
                    <a:pt x="394" y="529"/>
                    <a:pt x="394" y="529"/>
                  </a:cubicBezTo>
                  <a:cubicBezTo>
                    <a:pt x="391" y="524"/>
                    <a:pt x="391" y="524"/>
                    <a:pt x="391" y="524"/>
                  </a:cubicBezTo>
                  <a:cubicBezTo>
                    <a:pt x="391" y="519"/>
                    <a:pt x="391" y="519"/>
                    <a:pt x="391" y="519"/>
                  </a:cubicBezTo>
                  <a:cubicBezTo>
                    <a:pt x="386" y="514"/>
                    <a:pt x="386" y="514"/>
                    <a:pt x="386" y="514"/>
                  </a:cubicBezTo>
                  <a:cubicBezTo>
                    <a:pt x="382" y="509"/>
                    <a:pt x="382" y="509"/>
                    <a:pt x="382" y="509"/>
                  </a:cubicBezTo>
                  <a:cubicBezTo>
                    <a:pt x="379" y="506"/>
                    <a:pt x="379" y="506"/>
                    <a:pt x="379" y="506"/>
                  </a:cubicBezTo>
                  <a:cubicBezTo>
                    <a:pt x="378" y="503"/>
                    <a:pt x="378" y="503"/>
                    <a:pt x="378" y="503"/>
                  </a:cubicBezTo>
                  <a:cubicBezTo>
                    <a:pt x="380" y="497"/>
                    <a:pt x="380" y="497"/>
                    <a:pt x="380" y="497"/>
                  </a:cubicBezTo>
                  <a:cubicBezTo>
                    <a:pt x="381" y="491"/>
                    <a:pt x="381" y="491"/>
                    <a:pt x="381" y="491"/>
                  </a:cubicBezTo>
                  <a:cubicBezTo>
                    <a:pt x="380" y="486"/>
                    <a:pt x="380" y="486"/>
                    <a:pt x="380" y="486"/>
                  </a:cubicBezTo>
                  <a:cubicBezTo>
                    <a:pt x="377" y="485"/>
                    <a:pt x="377" y="485"/>
                    <a:pt x="377" y="485"/>
                  </a:cubicBezTo>
                  <a:cubicBezTo>
                    <a:pt x="373" y="487"/>
                    <a:pt x="373" y="487"/>
                    <a:pt x="373" y="487"/>
                  </a:cubicBezTo>
                  <a:cubicBezTo>
                    <a:pt x="370" y="485"/>
                    <a:pt x="370" y="485"/>
                    <a:pt x="370" y="485"/>
                  </a:cubicBezTo>
                  <a:cubicBezTo>
                    <a:pt x="367" y="482"/>
                    <a:pt x="367" y="482"/>
                    <a:pt x="367" y="482"/>
                  </a:cubicBezTo>
                  <a:cubicBezTo>
                    <a:pt x="365" y="478"/>
                    <a:pt x="365" y="478"/>
                    <a:pt x="365" y="478"/>
                  </a:cubicBezTo>
                  <a:cubicBezTo>
                    <a:pt x="364" y="477"/>
                    <a:pt x="364" y="477"/>
                    <a:pt x="364" y="477"/>
                  </a:cubicBezTo>
                  <a:cubicBezTo>
                    <a:pt x="360" y="477"/>
                    <a:pt x="360" y="477"/>
                    <a:pt x="360" y="477"/>
                  </a:cubicBezTo>
                  <a:cubicBezTo>
                    <a:pt x="356" y="475"/>
                    <a:pt x="356" y="475"/>
                    <a:pt x="356" y="475"/>
                  </a:cubicBezTo>
                  <a:cubicBezTo>
                    <a:pt x="357" y="473"/>
                    <a:pt x="357" y="473"/>
                    <a:pt x="357" y="473"/>
                  </a:cubicBezTo>
                  <a:cubicBezTo>
                    <a:pt x="356" y="468"/>
                    <a:pt x="356" y="468"/>
                    <a:pt x="356" y="468"/>
                  </a:cubicBezTo>
                  <a:cubicBezTo>
                    <a:pt x="358" y="465"/>
                    <a:pt x="358" y="465"/>
                    <a:pt x="358" y="465"/>
                  </a:cubicBezTo>
                  <a:cubicBezTo>
                    <a:pt x="357" y="461"/>
                    <a:pt x="357" y="461"/>
                    <a:pt x="357" y="461"/>
                  </a:cubicBezTo>
                  <a:cubicBezTo>
                    <a:pt x="350" y="461"/>
                    <a:pt x="350" y="461"/>
                    <a:pt x="350" y="461"/>
                  </a:cubicBezTo>
                  <a:cubicBezTo>
                    <a:pt x="347" y="461"/>
                    <a:pt x="347" y="461"/>
                    <a:pt x="347" y="461"/>
                  </a:cubicBezTo>
                  <a:cubicBezTo>
                    <a:pt x="343" y="463"/>
                    <a:pt x="343" y="463"/>
                    <a:pt x="343" y="463"/>
                  </a:cubicBezTo>
                  <a:cubicBezTo>
                    <a:pt x="341" y="466"/>
                    <a:pt x="341" y="466"/>
                    <a:pt x="341" y="466"/>
                  </a:cubicBezTo>
                  <a:cubicBezTo>
                    <a:pt x="343" y="469"/>
                    <a:pt x="343" y="469"/>
                    <a:pt x="343" y="469"/>
                  </a:cubicBezTo>
                  <a:cubicBezTo>
                    <a:pt x="343" y="475"/>
                    <a:pt x="343" y="475"/>
                    <a:pt x="343" y="475"/>
                  </a:cubicBezTo>
                  <a:cubicBezTo>
                    <a:pt x="341" y="479"/>
                    <a:pt x="341" y="479"/>
                    <a:pt x="341" y="479"/>
                  </a:cubicBezTo>
                  <a:cubicBezTo>
                    <a:pt x="342" y="482"/>
                    <a:pt x="342" y="482"/>
                    <a:pt x="342" y="482"/>
                  </a:cubicBezTo>
                  <a:cubicBezTo>
                    <a:pt x="344" y="485"/>
                    <a:pt x="344" y="485"/>
                    <a:pt x="344" y="485"/>
                  </a:cubicBezTo>
                  <a:cubicBezTo>
                    <a:pt x="343" y="487"/>
                    <a:pt x="343" y="487"/>
                    <a:pt x="343" y="487"/>
                  </a:cubicBezTo>
                  <a:cubicBezTo>
                    <a:pt x="341" y="487"/>
                    <a:pt x="341" y="487"/>
                    <a:pt x="341" y="487"/>
                  </a:cubicBezTo>
                  <a:cubicBezTo>
                    <a:pt x="337" y="486"/>
                    <a:pt x="337" y="486"/>
                    <a:pt x="337" y="486"/>
                  </a:cubicBezTo>
                  <a:cubicBezTo>
                    <a:pt x="335" y="488"/>
                    <a:pt x="335" y="488"/>
                    <a:pt x="335" y="488"/>
                  </a:cubicBezTo>
                  <a:cubicBezTo>
                    <a:pt x="332" y="491"/>
                    <a:pt x="332" y="491"/>
                    <a:pt x="332" y="491"/>
                  </a:cubicBezTo>
                  <a:cubicBezTo>
                    <a:pt x="328" y="491"/>
                    <a:pt x="328" y="491"/>
                    <a:pt x="328" y="491"/>
                  </a:cubicBezTo>
                  <a:cubicBezTo>
                    <a:pt x="326" y="494"/>
                    <a:pt x="326" y="494"/>
                    <a:pt x="326" y="494"/>
                  </a:cubicBezTo>
                  <a:cubicBezTo>
                    <a:pt x="326" y="496"/>
                    <a:pt x="326" y="496"/>
                    <a:pt x="326" y="496"/>
                  </a:cubicBezTo>
                  <a:cubicBezTo>
                    <a:pt x="328" y="498"/>
                    <a:pt x="328" y="498"/>
                    <a:pt x="328" y="498"/>
                  </a:cubicBezTo>
                  <a:cubicBezTo>
                    <a:pt x="328" y="501"/>
                    <a:pt x="328" y="501"/>
                    <a:pt x="328" y="501"/>
                  </a:cubicBezTo>
                  <a:cubicBezTo>
                    <a:pt x="325" y="505"/>
                    <a:pt x="325" y="505"/>
                    <a:pt x="325" y="505"/>
                  </a:cubicBezTo>
                  <a:cubicBezTo>
                    <a:pt x="323" y="508"/>
                    <a:pt x="323" y="508"/>
                    <a:pt x="323" y="508"/>
                  </a:cubicBezTo>
                  <a:cubicBezTo>
                    <a:pt x="318" y="508"/>
                    <a:pt x="318" y="508"/>
                    <a:pt x="318" y="508"/>
                  </a:cubicBezTo>
                  <a:cubicBezTo>
                    <a:pt x="315" y="509"/>
                    <a:pt x="315" y="509"/>
                    <a:pt x="315" y="509"/>
                  </a:cubicBezTo>
                  <a:cubicBezTo>
                    <a:pt x="313" y="512"/>
                    <a:pt x="313" y="512"/>
                    <a:pt x="313" y="512"/>
                  </a:cubicBezTo>
                  <a:cubicBezTo>
                    <a:pt x="312" y="516"/>
                    <a:pt x="312" y="516"/>
                    <a:pt x="312" y="516"/>
                  </a:cubicBezTo>
                  <a:cubicBezTo>
                    <a:pt x="309" y="516"/>
                    <a:pt x="309" y="516"/>
                    <a:pt x="309" y="516"/>
                  </a:cubicBezTo>
                  <a:cubicBezTo>
                    <a:pt x="305" y="516"/>
                    <a:pt x="305" y="516"/>
                    <a:pt x="305" y="516"/>
                  </a:cubicBezTo>
                  <a:cubicBezTo>
                    <a:pt x="302" y="515"/>
                    <a:pt x="302" y="515"/>
                    <a:pt x="302" y="515"/>
                  </a:cubicBezTo>
                  <a:cubicBezTo>
                    <a:pt x="299" y="515"/>
                    <a:pt x="299" y="515"/>
                    <a:pt x="299" y="515"/>
                  </a:cubicBezTo>
                  <a:cubicBezTo>
                    <a:pt x="296" y="517"/>
                    <a:pt x="296" y="517"/>
                    <a:pt x="296" y="517"/>
                  </a:cubicBezTo>
                  <a:cubicBezTo>
                    <a:pt x="291" y="518"/>
                    <a:pt x="291" y="518"/>
                    <a:pt x="291" y="518"/>
                  </a:cubicBezTo>
                  <a:cubicBezTo>
                    <a:pt x="288" y="521"/>
                    <a:pt x="288" y="521"/>
                    <a:pt x="288" y="521"/>
                  </a:cubicBezTo>
                  <a:cubicBezTo>
                    <a:pt x="283" y="523"/>
                    <a:pt x="283" y="523"/>
                    <a:pt x="283" y="523"/>
                  </a:cubicBezTo>
                  <a:cubicBezTo>
                    <a:pt x="278" y="519"/>
                    <a:pt x="278" y="519"/>
                    <a:pt x="278" y="519"/>
                  </a:cubicBezTo>
                  <a:cubicBezTo>
                    <a:pt x="274" y="519"/>
                    <a:pt x="274" y="519"/>
                    <a:pt x="274" y="519"/>
                  </a:cubicBezTo>
                  <a:cubicBezTo>
                    <a:pt x="270" y="520"/>
                    <a:pt x="270" y="520"/>
                    <a:pt x="270" y="520"/>
                  </a:cubicBezTo>
                  <a:cubicBezTo>
                    <a:pt x="267" y="523"/>
                    <a:pt x="267" y="523"/>
                    <a:pt x="267" y="523"/>
                  </a:cubicBezTo>
                  <a:cubicBezTo>
                    <a:pt x="267" y="528"/>
                    <a:pt x="267" y="528"/>
                    <a:pt x="267" y="528"/>
                  </a:cubicBezTo>
                  <a:cubicBezTo>
                    <a:pt x="267" y="533"/>
                    <a:pt x="267" y="533"/>
                    <a:pt x="267" y="533"/>
                  </a:cubicBezTo>
                  <a:cubicBezTo>
                    <a:pt x="266" y="538"/>
                    <a:pt x="266" y="538"/>
                    <a:pt x="266" y="538"/>
                  </a:cubicBezTo>
                  <a:cubicBezTo>
                    <a:pt x="263" y="541"/>
                    <a:pt x="263" y="541"/>
                    <a:pt x="263" y="541"/>
                  </a:cubicBezTo>
                  <a:cubicBezTo>
                    <a:pt x="259" y="542"/>
                    <a:pt x="259" y="542"/>
                    <a:pt x="259" y="542"/>
                  </a:cubicBezTo>
                  <a:cubicBezTo>
                    <a:pt x="255" y="545"/>
                    <a:pt x="255" y="545"/>
                    <a:pt x="255" y="545"/>
                  </a:cubicBezTo>
                  <a:cubicBezTo>
                    <a:pt x="249" y="547"/>
                    <a:pt x="249" y="547"/>
                    <a:pt x="249" y="547"/>
                  </a:cubicBezTo>
                  <a:cubicBezTo>
                    <a:pt x="244" y="546"/>
                    <a:pt x="244" y="546"/>
                    <a:pt x="244" y="546"/>
                  </a:cubicBezTo>
                  <a:cubicBezTo>
                    <a:pt x="239" y="544"/>
                    <a:pt x="239" y="544"/>
                    <a:pt x="239" y="544"/>
                  </a:cubicBezTo>
                  <a:cubicBezTo>
                    <a:pt x="239" y="540"/>
                    <a:pt x="239" y="540"/>
                    <a:pt x="239" y="540"/>
                  </a:cubicBezTo>
                  <a:cubicBezTo>
                    <a:pt x="236" y="538"/>
                    <a:pt x="236" y="538"/>
                    <a:pt x="236" y="538"/>
                  </a:cubicBezTo>
                  <a:cubicBezTo>
                    <a:pt x="234" y="539"/>
                    <a:pt x="234" y="539"/>
                    <a:pt x="234" y="539"/>
                  </a:cubicBezTo>
                  <a:cubicBezTo>
                    <a:pt x="233" y="541"/>
                    <a:pt x="233" y="541"/>
                    <a:pt x="233" y="541"/>
                  </a:cubicBezTo>
                  <a:cubicBezTo>
                    <a:pt x="230" y="543"/>
                    <a:pt x="230" y="543"/>
                    <a:pt x="230" y="543"/>
                  </a:cubicBezTo>
                  <a:cubicBezTo>
                    <a:pt x="228" y="548"/>
                    <a:pt x="228" y="548"/>
                    <a:pt x="228" y="548"/>
                  </a:cubicBezTo>
                  <a:cubicBezTo>
                    <a:pt x="226" y="550"/>
                    <a:pt x="226" y="550"/>
                    <a:pt x="226" y="550"/>
                  </a:cubicBezTo>
                  <a:cubicBezTo>
                    <a:pt x="222" y="548"/>
                    <a:pt x="222" y="548"/>
                    <a:pt x="222" y="548"/>
                  </a:cubicBezTo>
                  <a:cubicBezTo>
                    <a:pt x="219" y="549"/>
                    <a:pt x="219" y="549"/>
                    <a:pt x="219" y="549"/>
                  </a:cubicBezTo>
                  <a:cubicBezTo>
                    <a:pt x="218" y="552"/>
                    <a:pt x="218" y="552"/>
                    <a:pt x="218" y="552"/>
                  </a:cubicBezTo>
                  <a:cubicBezTo>
                    <a:pt x="216" y="554"/>
                    <a:pt x="216" y="554"/>
                    <a:pt x="216" y="554"/>
                  </a:cubicBezTo>
                  <a:cubicBezTo>
                    <a:pt x="212" y="553"/>
                    <a:pt x="212" y="553"/>
                    <a:pt x="212" y="553"/>
                  </a:cubicBezTo>
                  <a:cubicBezTo>
                    <a:pt x="210" y="551"/>
                    <a:pt x="210" y="551"/>
                    <a:pt x="210" y="551"/>
                  </a:cubicBezTo>
                  <a:cubicBezTo>
                    <a:pt x="208" y="551"/>
                    <a:pt x="208" y="551"/>
                    <a:pt x="208" y="551"/>
                  </a:cubicBezTo>
                  <a:cubicBezTo>
                    <a:pt x="205" y="552"/>
                    <a:pt x="205" y="552"/>
                    <a:pt x="205" y="552"/>
                  </a:cubicBezTo>
                  <a:cubicBezTo>
                    <a:pt x="201" y="556"/>
                    <a:pt x="201" y="556"/>
                    <a:pt x="201" y="556"/>
                  </a:cubicBezTo>
                  <a:cubicBezTo>
                    <a:pt x="195" y="560"/>
                    <a:pt x="195" y="560"/>
                    <a:pt x="195" y="560"/>
                  </a:cubicBezTo>
                  <a:cubicBezTo>
                    <a:pt x="192" y="562"/>
                    <a:pt x="192" y="562"/>
                    <a:pt x="192" y="562"/>
                  </a:cubicBezTo>
                  <a:cubicBezTo>
                    <a:pt x="190" y="561"/>
                    <a:pt x="190" y="561"/>
                    <a:pt x="190" y="561"/>
                  </a:cubicBezTo>
                  <a:cubicBezTo>
                    <a:pt x="185" y="563"/>
                    <a:pt x="185" y="563"/>
                    <a:pt x="185" y="563"/>
                  </a:cubicBezTo>
                  <a:cubicBezTo>
                    <a:pt x="184" y="564"/>
                    <a:pt x="184" y="564"/>
                    <a:pt x="184" y="564"/>
                  </a:cubicBezTo>
                  <a:cubicBezTo>
                    <a:pt x="186" y="567"/>
                    <a:pt x="186" y="567"/>
                    <a:pt x="186" y="567"/>
                  </a:cubicBezTo>
                  <a:cubicBezTo>
                    <a:pt x="184" y="570"/>
                    <a:pt x="184" y="570"/>
                    <a:pt x="184" y="570"/>
                  </a:cubicBezTo>
                  <a:cubicBezTo>
                    <a:pt x="181" y="571"/>
                    <a:pt x="181" y="571"/>
                    <a:pt x="181" y="571"/>
                  </a:cubicBezTo>
                  <a:cubicBezTo>
                    <a:pt x="177" y="572"/>
                    <a:pt x="177" y="572"/>
                    <a:pt x="177" y="572"/>
                  </a:cubicBezTo>
                  <a:cubicBezTo>
                    <a:pt x="176" y="576"/>
                    <a:pt x="176" y="576"/>
                    <a:pt x="176" y="576"/>
                  </a:cubicBezTo>
                  <a:cubicBezTo>
                    <a:pt x="178" y="578"/>
                    <a:pt x="178" y="578"/>
                    <a:pt x="178" y="578"/>
                  </a:cubicBezTo>
                  <a:cubicBezTo>
                    <a:pt x="177" y="583"/>
                    <a:pt x="177" y="583"/>
                    <a:pt x="177" y="583"/>
                  </a:cubicBezTo>
                  <a:cubicBezTo>
                    <a:pt x="176" y="587"/>
                    <a:pt x="176" y="587"/>
                    <a:pt x="176" y="587"/>
                  </a:cubicBezTo>
                  <a:cubicBezTo>
                    <a:pt x="175" y="588"/>
                    <a:pt x="175" y="588"/>
                    <a:pt x="175" y="588"/>
                  </a:cubicBezTo>
                  <a:cubicBezTo>
                    <a:pt x="174" y="591"/>
                    <a:pt x="174" y="591"/>
                    <a:pt x="174" y="591"/>
                  </a:cubicBezTo>
                  <a:cubicBezTo>
                    <a:pt x="170" y="593"/>
                    <a:pt x="170" y="593"/>
                    <a:pt x="170" y="593"/>
                  </a:cubicBezTo>
                  <a:cubicBezTo>
                    <a:pt x="168" y="591"/>
                    <a:pt x="168" y="591"/>
                    <a:pt x="168" y="591"/>
                  </a:cubicBezTo>
                  <a:cubicBezTo>
                    <a:pt x="165" y="587"/>
                    <a:pt x="165" y="587"/>
                    <a:pt x="165" y="587"/>
                  </a:cubicBezTo>
                  <a:cubicBezTo>
                    <a:pt x="160" y="585"/>
                    <a:pt x="160" y="585"/>
                    <a:pt x="160" y="585"/>
                  </a:cubicBezTo>
                  <a:cubicBezTo>
                    <a:pt x="161" y="581"/>
                    <a:pt x="161" y="581"/>
                    <a:pt x="161" y="581"/>
                  </a:cubicBezTo>
                  <a:cubicBezTo>
                    <a:pt x="157" y="581"/>
                    <a:pt x="157" y="581"/>
                    <a:pt x="157" y="581"/>
                  </a:cubicBezTo>
                  <a:cubicBezTo>
                    <a:pt x="154" y="584"/>
                    <a:pt x="154" y="584"/>
                    <a:pt x="154" y="584"/>
                  </a:cubicBezTo>
                  <a:cubicBezTo>
                    <a:pt x="151" y="584"/>
                    <a:pt x="151" y="584"/>
                    <a:pt x="151" y="584"/>
                  </a:cubicBezTo>
                  <a:cubicBezTo>
                    <a:pt x="150" y="587"/>
                    <a:pt x="150" y="587"/>
                    <a:pt x="150" y="587"/>
                  </a:cubicBezTo>
                  <a:cubicBezTo>
                    <a:pt x="151" y="590"/>
                    <a:pt x="151" y="590"/>
                    <a:pt x="151" y="590"/>
                  </a:cubicBezTo>
                  <a:cubicBezTo>
                    <a:pt x="151" y="593"/>
                    <a:pt x="151" y="593"/>
                    <a:pt x="151" y="593"/>
                  </a:cubicBezTo>
                  <a:cubicBezTo>
                    <a:pt x="149" y="595"/>
                    <a:pt x="149" y="595"/>
                    <a:pt x="149" y="595"/>
                  </a:cubicBezTo>
                  <a:cubicBezTo>
                    <a:pt x="149" y="598"/>
                    <a:pt x="149" y="598"/>
                    <a:pt x="149" y="598"/>
                  </a:cubicBezTo>
                  <a:cubicBezTo>
                    <a:pt x="152" y="599"/>
                    <a:pt x="152" y="599"/>
                    <a:pt x="152" y="599"/>
                  </a:cubicBezTo>
                  <a:cubicBezTo>
                    <a:pt x="155" y="602"/>
                    <a:pt x="155" y="602"/>
                    <a:pt x="155" y="602"/>
                  </a:cubicBezTo>
                  <a:cubicBezTo>
                    <a:pt x="154" y="605"/>
                    <a:pt x="154" y="605"/>
                    <a:pt x="154" y="605"/>
                  </a:cubicBezTo>
                  <a:cubicBezTo>
                    <a:pt x="154" y="611"/>
                    <a:pt x="154" y="611"/>
                    <a:pt x="154" y="611"/>
                  </a:cubicBezTo>
                  <a:cubicBezTo>
                    <a:pt x="155" y="616"/>
                    <a:pt x="155" y="616"/>
                    <a:pt x="155" y="616"/>
                  </a:cubicBezTo>
                  <a:cubicBezTo>
                    <a:pt x="153" y="619"/>
                    <a:pt x="153" y="619"/>
                    <a:pt x="153" y="619"/>
                  </a:cubicBezTo>
                  <a:cubicBezTo>
                    <a:pt x="150" y="620"/>
                    <a:pt x="150" y="620"/>
                    <a:pt x="150" y="620"/>
                  </a:cubicBezTo>
                  <a:cubicBezTo>
                    <a:pt x="145" y="623"/>
                    <a:pt x="145" y="623"/>
                    <a:pt x="145" y="623"/>
                  </a:cubicBezTo>
                  <a:cubicBezTo>
                    <a:pt x="141" y="623"/>
                    <a:pt x="141" y="623"/>
                    <a:pt x="141" y="623"/>
                  </a:cubicBezTo>
                  <a:cubicBezTo>
                    <a:pt x="139" y="620"/>
                    <a:pt x="139" y="620"/>
                    <a:pt x="139" y="620"/>
                  </a:cubicBezTo>
                  <a:cubicBezTo>
                    <a:pt x="139" y="617"/>
                    <a:pt x="139" y="617"/>
                    <a:pt x="139" y="617"/>
                  </a:cubicBezTo>
                  <a:cubicBezTo>
                    <a:pt x="136" y="615"/>
                    <a:pt x="136" y="615"/>
                    <a:pt x="136" y="615"/>
                  </a:cubicBezTo>
                  <a:cubicBezTo>
                    <a:pt x="133" y="614"/>
                    <a:pt x="133" y="614"/>
                    <a:pt x="133" y="614"/>
                  </a:cubicBezTo>
                  <a:cubicBezTo>
                    <a:pt x="131" y="614"/>
                    <a:pt x="131" y="614"/>
                    <a:pt x="131" y="614"/>
                  </a:cubicBezTo>
                  <a:cubicBezTo>
                    <a:pt x="129" y="617"/>
                    <a:pt x="129" y="617"/>
                    <a:pt x="129" y="617"/>
                  </a:cubicBezTo>
                  <a:cubicBezTo>
                    <a:pt x="126" y="616"/>
                    <a:pt x="126" y="616"/>
                    <a:pt x="126" y="616"/>
                  </a:cubicBezTo>
                  <a:cubicBezTo>
                    <a:pt x="124" y="613"/>
                    <a:pt x="124" y="613"/>
                    <a:pt x="124" y="613"/>
                  </a:cubicBezTo>
                  <a:cubicBezTo>
                    <a:pt x="124" y="610"/>
                    <a:pt x="124" y="610"/>
                    <a:pt x="124" y="610"/>
                  </a:cubicBezTo>
                  <a:cubicBezTo>
                    <a:pt x="123" y="608"/>
                    <a:pt x="123" y="608"/>
                    <a:pt x="123" y="608"/>
                  </a:cubicBezTo>
                  <a:cubicBezTo>
                    <a:pt x="120" y="609"/>
                    <a:pt x="120" y="609"/>
                    <a:pt x="120" y="609"/>
                  </a:cubicBezTo>
                  <a:cubicBezTo>
                    <a:pt x="113" y="612"/>
                    <a:pt x="113" y="612"/>
                    <a:pt x="113" y="612"/>
                  </a:cubicBezTo>
                  <a:cubicBezTo>
                    <a:pt x="108" y="616"/>
                    <a:pt x="108" y="616"/>
                    <a:pt x="108" y="616"/>
                  </a:cubicBezTo>
                  <a:cubicBezTo>
                    <a:pt x="104" y="617"/>
                    <a:pt x="104" y="617"/>
                    <a:pt x="104" y="617"/>
                  </a:cubicBezTo>
                  <a:cubicBezTo>
                    <a:pt x="100" y="621"/>
                    <a:pt x="100" y="621"/>
                    <a:pt x="100" y="621"/>
                  </a:cubicBezTo>
                  <a:cubicBezTo>
                    <a:pt x="97" y="620"/>
                    <a:pt x="97" y="620"/>
                    <a:pt x="97" y="620"/>
                  </a:cubicBezTo>
                  <a:cubicBezTo>
                    <a:pt x="97" y="616"/>
                    <a:pt x="97" y="616"/>
                    <a:pt x="97" y="616"/>
                  </a:cubicBezTo>
                  <a:cubicBezTo>
                    <a:pt x="96" y="613"/>
                    <a:pt x="96" y="613"/>
                    <a:pt x="96" y="613"/>
                  </a:cubicBezTo>
                  <a:cubicBezTo>
                    <a:pt x="96" y="609"/>
                    <a:pt x="96" y="609"/>
                    <a:pt x="96" y="609"/>
                  </a:cubicBezTo>
                  <a:cubicBezTo>
                    <a:pt x="90" y="607"/>
                    <a:pt x="90" y="607"/>
                    <a:pt x="90" y="607"/>
                  </a:cubicBezTo>
                  <a:cubicBezTo>
                    <a:pt x="85" y="607"/>
                    <a:pt x="85" y="607"/>
                    <a:pt x="85" y="607"/>
                  </a:cubicBezTo>
                  <a:cubicBezTo>
                    <a:pt x="84" y="610"/>
                    <a:pt x="84" y="610"/>
                    <a:pt x="84" y="610"/>
                  </a:cubicBezTo>
                  <a:cubicBezTo>
                    <a:pt x="85" y="614"/>
                    <a:pt x="85" y="614"/>
                    <a:pt x="85" y="614"/>
                  </a:cubicBezTo>
                  <a:cubicBezTo>
                    <a:pt x="89" y="617"/>
                    <a:pt x="89" y="617"/>
                    <a:pt x="89" y="617"/>
                  </a:cubicBezTo>
                  <a:cubicBezTo>
                    <a:pt x="89" y="622"/>
                    <a:pt x="89" y="622"/>
                    <a:pt x="89" y="622"/>
                  </a:cubicBezTo>
                  <a:cubicBezTo>
                    <a:pt x="87" y="623"/>
                    <a:pt x="87" y="623"/>
                    <a:pt x="87" y="623"/>
                  </a:cubicBezTo>
                  <a:cubicBezTo>
                    <a:pt x="82" y="623"/>
                    <a:pt x="82" y="623"/>
                    <a:pt x="82" y="623"/>
                  </a:cubicBezTo>
                  <a:cubicBezTo>
                    <a:pt x="83" y="622"/>
                    <a:pt x="83" y="621"/>
                    <a:pt x="83" y="621"/>
                  </a:cubicBezTo>
                  <a:cubicBezTo>
                    <a:pt x="83" y="619"/>
                    <a:pt x="82" y="617"/>
                    <a:pt x="81" y="617"/>
                  </a:cubicBezTo>
                  <a:cubicBezTo>
                    <a:pt x="81" y="616"/>
                    <a:pt x="80" y="615"/>
                    <a:pt x="79" y="614"/>
                  </a:cubicBezTo>
                  <a:cubicBezTo>
                    <a:pt x="78" y="612"/>
                    <a:pt x="75" y="610"/>
                    <a:pt x="74" y="608"/>
                  </a:cubicBezTo>
                  <a:cubicBezTo>
                    <a:pt x="74" y="607"/>
                    <a:pt x="73" y="604"/>
                    <a:pt x="74" y="603"/>
                  </a:cubicBezTo>
                  <a:cubicBezTo>
                    <a:pt x="74" y="601"/>
                    <a:pt x="77" y="598"/>
                    <a:pt x="78" y="597"/>
                  </a:cubicBezTo>
                  <a:cubicBezTo>
                    <a:pt x="79" y="595"/>
                    <a:pt x="81" y="591"/>
                    <a:pt x="81" y="589"/>
                  </a:cubicBezTo>
                  <a:cubicBezTo>
                    <a:pt x="81" y="588"/>
                    <a:pt x="79" y="585"/>
                    <a:pt x="78" y="584"/>
                  </a:cubicBezTo>
                  <a:cubicBezTo>
                    <a:pt x="77" y="583"/>
                    <a:pt x="75" y="579"/>
                    <a:pt x="74" y="578"/>
                  </a:cubicBezTo>
                  <a:cubicBezTo>
                    <a:pt x="74" y="577"/>
                    <a:pt x="74" y="574"/>
                    <a:pt x="73" y="573"/>
                  </a:cubicBezTo>
                  <a:cubicBezTo>
                    <a:pt x="71" y="572"/>
                    <a:pt x="67" y="573"/>
                    <a:pt x="65" y="573"/>
                  </a:cubicBezTo>
                  <a:cubicBezTo>
                    <a:pt x="64" y="573"/>
                    <a:pt x="61" y="574"/>
                    <a:pt x="59" y="574"/>
                  </a:cubicBezTo>
                  <a:cubicBezTo>
                    <a:pt x="58" y="574"/>
                    <a:pt x="55" y="574"/>
                    <a:pt x="54" y="573"/>
                  </a:cubicBezTo>
                  <a:cubicBezTo>
                    <a:pt x="54" y="573"/>
                    <a:pt x="53" y="571"/>
                    <a:pt x="53" y="570"/>
                  </a:cubicBezTo>
                  <a:cubicBezTo>
                    <a:pt x="52" y="569"/>
                    <a:pt x="49" y="568"/>
                    <a:pt x="49" y="567"/>
                  </a:cubicBezTo>
                  <a:cubicBezTo>
                    <a:pt x="48" y="567"/>
                    <a:pt x="47" y="565"/>
                    <a:pt x="47" y="564"/>
                  </a:cubicBezTo>
                  <a:cubicBezTo>
                    <a:pt x="46" y="562"/>
                    <a:pt x="45" y="559"/>
                    <a:pt x="45" y="557"/>
                  </a:cubicBezTo>
                  <a:cubicBezTo>
                    <a:pt x="45" y="556"/>
                    <a:pt x="46" y="553"/>
                    <a:pt x="46" y="552"/>
                  </a:cubicBezTo>
                  <a:cubicBezTo>
                    <a:pt x="47" y="552"/>
                    <a:pt x="49" y="551"/>
                    <a:pt x="50" y="551"/>
                  </a:cubicBezTo>
                  <a:cubicBezTo>
                    <a:pt x="51" y="550"/>
                    <a:pt x="54" y="548"/>
                    <a:pt x="55" y="547"/>
                  </a:cubicBezTo>
                  <a:cubicBezTo>
                    <a:pt x="56" y="546"/>
                    <a:pt x="59" y="545"/>
                    <a:pt x="60" y="545"/>
                  </a:cubicBezTo>
                  <a:cubicBezTo>
                    <a:pt x="61" y="544"/>
                    <a:pt x="64" y="542"/>
                    <a:pt x="64" y="541"/>
                  </a:cubicBezTo>
                  <a:cubicBezTo>
                    <a:pt x="64" y="540"/>
                    <a:pt x="63" y="537"/>
                    <a:pt x="62" y="537"/>
                  </a:cubicBezTo>
                  <a:cubicBezTo>
                    <a:pt x="61" y="536"/>
                    <a:pt x="58" y="536"/>
                    <a:pt x="57" y="535"/>
                  </a:cubicBezTo>
                  <a:cubicBezTo>
                    <a:pt x="55" y="535"/>
                    <a:pt x="50" y="535"/>
                    <a:pt x="49" y="534"/>
                  </a:cubicBezTo>
                  <a:cubicBezTo>
                    <a:pt x="48" y="533"/>
                    <a:pt x="47" y="530"/>
                    <a:pt x="46" y="529"/>
                  </a:cubicBezTo>
                  <a:cubicBezTo>
                    <a:pt x="46" y="528"/>
                    <a:pt x="46" y="525"/>
                    <a:pt x="46" y="523"/>
                  </a:cubicBezTo>
                  <a:cubicBezTo>
                    <a:pt x="45" y="522"/>
                    <a:pt x="42" y="520"/>
                    <a:pt x="42" y="519"/>
                  </a:cubicBezTo>
                  <a:cubicBezTo>
                    <a:pt x="41" y="518"/>
                    <a:pt x="40" y="514"/>
                    <a:pt x="39" y="513"/>
                  </a:cubicBezTo>
                  <a:cubicBezTo>
                    <a:pt x="38" y="511"/>
                    <a:pt x="36" y="508"/>
                    <a:pt x="34" y="507"/>
                  </a:cubicBezTo>
                  <a:cubicBezTo>
                    <a:pt x="33" y="506"/>
                    <a:pt x="31" y="507"/>
                    <a:pt x="30" y="507"/>
                  </a:cubicBezTo>
                  <a:cubicBezTo>
                    <a:pt x="28" y="507"/>
                    <a:pt x="25" y="507"/>
                    <a:pt x="24" y="506"/>
                  </a:cubicBezTo>
                  <a:cubicBezTo>
                    <a:pt x="23" y="505"/>
                    <a:pt x="22" y="502"/>
                    <a:pt x="22" y="501"/>
                  </a:cubicBezTo>
                  <a:cubicBezTo>
                    <a:pt x="21" y="499"/>
                    <a:pt x="20" y="495"/>
                    <a:pt x="19" y="493"/>
                  </a:cubicBezTo>
                  <a:cubicBezTo>
                    <a:pt x="18" y="491"/>
                    <a:pt x="16" y="487"/>
                    <a:pt x="14" y="486"/>
                  </a:cubicBezTo>
                  <a:cubicBezTo>
                    <a:pt x="14" y="484"/>
                    <a:pt x="12" y="482"/>
                    <a:pt x="12" y="481"/>
                  </a:cubicBezTo>
                  <a:cubicBezTo>
                    <a:pt x="13" y="479"/>
                    <a:pt x="16" y="479"/>
                    <a:pt x="18" y="479"/>
                  </a:cubicBezTo>
                  <a:cubicBezTo>
                    <a:pt x="19" y="479"/>
                    <a:pt x="22" y="479"/>
                    <a:pt x="24" y="478"/>
                  </a:cubicBezTo>
                  <a:cubicBezTo>
                    <a:pt x="25" y="478"/>
                    <a:pt x="26" y="475"/>
                    <a:pt x="26" y="474"/>
                  </a:cubicBezTo>
                  <a:cubicBezTo>
                    <a:pt x="26" y="473"/>
                    <a:pt x="26" y="469"/>
                    <a:pt x="26" y="468"/>
                  </a:cubicBezTo>
                  <a:cubicBezTo>
                    <a:pt x="26" y="468"/>
                    <a:pt x="27" y="466"/>
                    <a:pt x="28" y="466"/>
                  </a:cubicBezTo>
                  <a:cubicBezTo>
                    <a:pt x="29" y="466"/>
                    <a:pt x="30" y="468"/>
                    <a:pt x="31" y="468"/>
                  </a:cubicBezTo>
                  <a:cubicBezTo>
                    <a:pt x="32" y="469"/>
                    <a:pt x="35" y="471"/>
                    <a:pt x="36" y="470"/>
                  </a:cubicBezTo>
                  <a:cubicBezTo>
                    <a:pt x="37" y="470"/>
                    <a:pt x="36" y="466"/>
                    <a:pt x="36" y="465"/>
                  </a:cubicBezTo>
                  <a:cubicBezTo>
                    <a:pt x="35" y="463"/>
                    <a:pt x="33" y="460"/>
                    <a:pt x="32" y="458"/>
                  </a:cubicBezTo>
                  <a:cubicBezTo>
                    <a:pt x="32" y="457"/>
                    <a:pt x="32" y="453"/>
                    <a:pt x="32" y="451"/>
                  </a:cubicBezTo>
                  <a:cubicBezTo>
                    <a:pt x="31" y="450"/>
                    <a:pt x="32" y="446"/>
                    <a:pt x="31" y="445"/>
                  </a:cubicBezTo>
                  <a:cubicBezTo>
                    <a:pt x="31" y="444"/>
                    <a:pt x="29" y="444"/>
                    <a:pt x="28" y="443"/>
                  </a:cubicBezTo>
                  <a:cubicBezTo>
                    <a:pt x="27" y="443"/>
                    <a:pt x="26" y="442"/>
                    <a:pt x="25" y="441"/>
                  </a:cubicBezTo>
                  <a:cubicBezTo>
                    <a:pt x="25" y="440"/>
                    <a:pt x="25" y="438"/>
                    <a:pt x="25" y="437"/>
                  </a:cubicBezTo>
                  <a:cubicBezTo>
                    <a:pt x="25" y="436"/>
                    <a:pt x="26" y="434"/>
                    <a:pt x="26" y="433"/>
                  </a:cubicBezTo>
                  <a:cubicBezTo>
                    <a:pt x="26" y="432"/>
                    <a:pt x="25" y="430"/>
                    <a:pt x="24" y="430"/>
                  </a:cubicBezTo>
                  <a:cubicBezTo>
                    <a:pt x="23" y="428"/>
                    <a:pt x="18" y="427"/>
                    <a:pt x="16" y="427"/>
                  </a:cubicBezTo>
                  <a:cubicBezTo>
                    <a:pt x="14" y="427"/>
                    <a:pt x="11" y="428"/>
                    <a:pt x="10" y="429"/>
                  </a:cubicBezTo>
                  <a:cubicBezTo>
                    <a:pt x="8" y="429"/>
                    <a:pt x="5" y="430"/>
                    <a:pt x="4" y="429"/>
                  </a:cubicBezTo>
                  <a:cubicBezTo>
                    <a:pt x="3" y="429"/>
                    <a:pt x="2" y="427"/>
                    <a:pt x="2" y="427"/>
                  </a:cubicBezTo>
                  <a:cubicBezTo>
                    <a:pt x="1" y="425"/>
                    <a:pt x="2" y="422"/>
                    <a:pt x="2" y="420"/>
                  </a:cubicBezTo>
                  <a:cubicBezTo>
                    <a:pt x="2" y="418"/>
                    <a:pt x="3" y="415"/>
                    <a:pt x="2" y="413"/>
                  </a:cubicBezTo>
                  <a:cubicBezTo>
                    <a:pt x="2" y="411"/>
                    <a:pt x="0" y="409"/>
                    <a:pt x="0" y="408"/>
                  </a:cubicBezTo>
                  <a:cubicBezTo>
                    <a:pt x="0" y="407"/>
                    <a:pt x="2" y="407"/>
                    <a:pt x="2" y="406"/>
                  </a:cubicBezTo>
                  <a:cubicBezTo>
                    <a:pt x="3" y="405"/>
                    <a:pt x="5" y="403"/>
                    <a:pt x="6" y="403"/>
                  </a:cubicBezTo>
                  <a:cubicBezTo>
                    <a:pt x="7" y="403"/>
                    <a:pt x="9" y="405"/>
                    <a:pt x="10" y="406"/>
                  </a:cubicBezTo>
                  <a:cubicBezTo>
                    <a:pt x="11" y="407"/>
                    <a:pt x="12" y="410"/>
                    <a:pt x="13" y="412"/>
                  </a:cubicBezTo>
                  <a:cubicBezTo>
                    <a:pt x="13" y="412"/>
                    <a:pt x="14" y="414"/>
                    <a:pt x="15" y="414"/>
                  </a:cubicBezTo>
                  <a:cubicBezTo>
                    <a:pt x="16" y="414"/>
                    <a:pt x="18" y="413"/>
                    <a:pt x="19" y="412"/>
                  </a:cubicBezTo>
                  <a:cubicBezTo>
                    <a:pt x="20" y="411"/>
                    <a:pt x="20" y="408"/>
                    <a:pt x="21" y="407"/>
                  </a:cubicBezTo>
                  <a:cubicBezTo>
                    <a:pt x="21" y="406"/>
                    <a:pt x="22" y="403"/>
                    <a:pt x="22" y="402"/>
                  </a:cubicBezTo>
                  <a:cubicBezTo>
                    <a:pt x="23" y="401"/>
                    <a:pt x="25" y="399"/>
                    <a:pt x="26" y="399"/>
                  </a:cubicBezTo>
                  <a:cubicBezTo>
                    <a:pt x="28" y="398"/>
                    <a:pt x="31" y="397"/>
                    <a:pt x="33" y="396"/>
                  </a:cubicBezTo>
                  <a:cubicBezTo>
                    <a:pt x="34" y="395"/>
                    <a:pt x="37" y="394"/>
                    <a:pt x="39" y="393"/>
                  </a:cubicBezTo>
                  <a:cubicBezTo>
                    <a:pt x="40" y="392"/>
                    <a:pt x="41" y="390"/>
                    <a:pt x="42" y="389"/>
                  </a:cubicBezTo>
                  <a:cubicBezTo>
                    <a:pt x="44" y="387"/>
                    <a:pt x="48" y="386"/>
                    <a:pt x="50" y="384"/>
                  </a:cubicBezTo>
                  <a:cubicBezTo>
                    <a:pt x="51" y="383"/>
                    <a:pt x="53" y="379"/>
                    <a:pt x="53" y="377"/>
                  </a:cubicBezTo>
                  <a:cubicBezTo>
                    <a:pt x="53" y="376"/>
                    <a:pt x="54" y="373"/>
                    <a:pt x="53" y="372"/>
                  </a:cubicBezTo>
                  <a:cubicBezTo>
                    <a:pt x="52" y="371"/>
                    <a:pt x="50" y="372"/>
                    <a:pt x="49" y="372"/>
                  </a:cubicBezTo>
                  <a:cubicBezTo>
                    <a:pt x="48" y="372"/>
                    <a:pt x="46" y="373"/>
                    <a:pt x="45" y="374"/>
                  </a:cubicBezTo>
                  <a:cubicBezTo>
                    <a:pt x="43" y="374"/>
                    <a:pt x="40" y="375"/>
                    <a:pt x="39" y="375"/>
                  </a:cubicBezTo>
                  <a:cubicBezTo>
                    <a:pt x="39" y="374"/>
                    <a:pt x="39" y="373"/>
                    <a:pt x="39" y="372"/>
                  </a:cubicBezTo>
                  <a:cubicBezTo>
                    <a:pt x="39" y="370"/>
                    <a:pt x="39" y="366"/>
                    <a:pt x="39" y="364"/>
                  </a:cubicBezTo>
                  <a:cubicBezTo>
                    <a:pt x="39" y="362"/>
                    <a:pt x="38" y="359"/>
                    <a:pt x="38" y="357"/>
                  </a:cubicBezTo>
                  <a:cubicBezTo>
                    <a:pt x="38" y="355"/>
                    <a:pt x="39" y="351"/>
                    <a:pt x="40" y="349"/>
                  </a:cubicBezTo>
                  <a:cubicBezTo>
                    <a:pt x="41" y="348"/>
                    <a:pt x="43" y="346"/>
                    <a:pt x="45" y="345"/>
                  </a:cubicBezTo>
                  <a:cubicBezTo>
                    <a:pt x="46" y="344"/>
                    <a:pt x="49" y="343"/>
                    <a:pt x="50" y="342"/>
                  </a:cubicBezTo>
                  <a:cubicBezTo>
                    <a:pt x="52" y="340"/>
                    <a:pt x="55" y="336"/>
                    <a:pt x="56" y="334"/>
                  </a:cubicBezTo>
                  <a:cubicBezTo>
                    <a:pt x="57" y="333"/>
                    <a:pt x="59" y="329"/>
                    <a:pt x="60" y="328"/>
                  </a:cubicBezTo>
                  <a:cubicBezTo>
                    <a:pt x="62" y="326"/>
                    <a:pt x="66" y="323"/>
                    <a:pt x="67" y="321"/>
                  </a:cubicBezTo>
                  <a:cubicBezTo>
                    <a:pt x="68" y="320"/>
                    <a:pt x="69" y="318"/>
                    <a:pt x="70" y="317"/>
                  </a:cubicBezTo>
                  <a:cubicBezTo>
                    <a:pt x="70" y="316"/>
                    <a:pt x="69" y="314"/>
                    <a:pt x="69" y="313"/>
                  </a:cubicBezTo>
                  <a:cubicBezTo>
                    <a:pt x="69" y="311"/>
                    <a:pt x="67" y="309"/>
                    <a:pt x="66" y="307"/>
                  </a:cubicBezTo>
                  <a:cubicBezTo>
                    <a:pt x="66" y="305"/>
                    <a:pt x="67" y="300"/>
                    <a:pt x="67" y="298"/>
                  </a:cubicBezTo>
                  <a:cubicBezTo>
                    <a:pt x="67" y="294"/>
                    <a:pt x="66" y="287"/>
                    <a:pt x="67" y="284"/>
                  </a:cubicBezTo>
                  <a:cubicBezTo>
                    <a:pt x="67" y="282"/>
                    <a:pt x="68" y="277"/>
                    <a:pt x="68" y="275"/>
                  </a:cubicBezTo>
                  <a:cubicBezTo>
                    <a:pt x="68" y="274"/>
                    <a:pt x="67" y="271"/>
                    <a:pt x="66" y="270"/>
                  </a:cubicBezTo>
                  <a:cubicBezTo>
                    <a:pt x="65" y="268"/>
                    <a:pt x="60" y="265"/>
                    <a:pt x="59" y="263"/>
                  </a:cubicBezTo>
                  <a:cubicBezTo>
                    <a:pt x="57" y="262"/>
                    <a:pt x="55" y="258"/>
                    <a:pt x="53" y="257"/>
                  </a:cubicBezTo>
                  <a:cubicBezTo>
                    <a:pt x="52" y="255"/>
                    <a:pt x="49" y="250"/>
                    <a:pt x="48" y="248"/>
                  </a:cubicBezTo>
                  <a:cubicBezTo>
                    <a:pt x="47" y="247"/>
                    <a:pt x="47" y="245"/>
                    <a:pt x="48" y="244"/>
                  </a:cubicBezTo>
                  <a:cubicBezTo>
                    <a:pt x="48" y="243"/>
                    <a:pt x="50" y="240"/>
                    <a:pt x="50" y="238"/>
                  </a:cubicBezTo>
                  <a:cubicBezTo>
                    <a:pt x="50" y="237"/>
                    <a:pt x="51" y="234"/>
                    <a:pt x="50" y="233"/>
                  </a:cubicBezTo>
                  <a:cubicBezTo>
                    <a:pt x="49" y="232"/>
                    <a:pt x="45" y="231"/>
                    <a:pt x="44" y="230"/>
                  </a:cubicBezTo>
                  <a:cubicBezTo>
                    <a:pt x="43" y="229"/>
                    <a:pt x="40" y="227"/>
                    <a:pt x="39" y="226"/>
                  </a:cubicBezTo>
                  <a:cubicBezTo>
                    <a:pt x="39" y="225"/>
                    <a:pt x="39" y="221"/>
                    <a:pt x="39" y="220"/>
                  </a:cubicBezTo>
                  <a:cubicBezTo>
                    <a:pt x="40" y="219"/>
                    <a:pt x="42" y="218"/>
                    <a:pt x="42" y="218"/>
                  </a:cubicBezTo>
                  <a:cubicBezTo>
                    <a:pt x="42" y="217"/>
                    <a:pt x="42" y="215"/>
                    <a:pt x="42" y="214"/>
                  </a:cubicBezTo>
                  <a:cubicBezTo>
                    <a:pt x="41" y="212"/>
                    <a:pt x="39" y="210"/>
                    <a:pt x="37" y="210"/>
                  </a:cubicBezTo>
                  <a:cubicBezTo>
                    <a:pt x="36" y="209"/>
                    <a:pt x="34" y="208"/>
                    <a:pt x="33" y="208"/>
                  </a:cubicBezTo>
                  <a:cubicBezTo>
                    <a:pt x="31" y="207"/>
                    <a:pt x="29" y="208"/>
                    <a:pt x="28" y="207"/>
                  </a:cubicBezTo>
                  <a:cubicBezTo>
                    <a:pt x="27" y="206"/>
                    <a:pt x="27" y="203"/>
                    <a:pt x="28" y="202"/>
                  </a:cubicBezTo>
                  <a:cubicBezTo>
                    <a:pt x="28" y="201"/>
                    <a:pt x="31" y="200"/>
                    <a:pt x="32" y="199"/>
                  </a:cubicBezTo>
                  <a:cubicBezTo>
                    <a:pt x="33" y="198"/>
                    <a:pt x="33" y="196"/>
                    <a:pt x="33" y="195"/>
                  </a:cubicBezTo>
                  <a:cubicBezTo>
                    <a:pt x="33" y="193"/>
                    <a:pt x="31" y="191"/>
                    <a:pt x="30" y="189"/>
                  </a:cubicBezTo>
                  <a:cubicBezTo>
                    <a:pt x="29" y="188"/>
                    <a:pt x="26" y="186"/>
                    <a:pt x="26" y="184"/>
                  </a:cubicBezTo>
                  <a:cubicBezTo>
                    <a:pt x="25" y="183"/>
                    <a:pt x="25" y="180"/>
                    <a:pt x="26" y="179"/>
                  </a:cubicBezTo>
                  <a:cubicBezTo>
                    <a:pt x="26" y="179"/>
                    <a:pt x="27" y="179"/>
                    <a:pt x="28" y="179"/>
                  </a:cubicBezTo>
                  <a:cubicBezTo>
                    <a:pt x="29" y="179"/>
                    <a:pt x="33" y="179"/>
                    <a:pt x="34" y="179"/>
                  </a:cubicBezTo>
                  <a:cubicBezTo>
                    <a:pt x="37" y="179"/>
                    <a:pt x="42" y="179"/>
                    <a:pt x="44" y="178"/>
                  </a:cubicBezTo>
                  <a:cubicBezTo>
                    <a:pt x="45" y="177"/>
                    <a:pt x="46" y="175"/>
                    <a:pt x="47" y="175"/>
                  </a:cubicBezTo>
                  <a:cubicBezTo>
                    <a:pt x="48" y="174"/>
                    <a:pt x="52" y="175"/>
                    <a:pt x="54" y="176"/>
                  </a:cubicBezTo>
                  <a:cubicBezTo>
                    <a:pt x="55" y="176"/>
                    <a:pt x="58" y="179"/>
                    <a:pt x="60" y="179"/>
                  </a:cubicBezTo>
                  <a:cubicBezTo>
                    <a:pt x="61" y="179"/>
                    <a:pt x="63" y="179"/>
                    <a:pt x="64" y="178"/>
                  </a:cubicBezTo>
                  <a:cubicBezTo>
                    <a:pt x="64" y="177"/>
                    <a:pt x="63" y="174"/>
                    <a:pt x="63" y="173"/>
                  </a:cubicBezTo>
                  <a:cubicBezTo>
                    <a:pt x="62" y="171"/>
                    <a:pt x="59" y="170"/>
                    <a:pt x="58" y="168"/>
                  </a:cubicBezTo>
                  <a:cubicBezTo>
                    <a:pt x="58" y="167"/>
                    <a:pt x="57" y="165"/>
                    <a:pt x="58" y="164"/>
                  </a:cubicBezTo>
                  <a:cubicBezTo>
                    <a:pt x="59" y="163"/>
                    <a:pt x="64" y="164"/>
                    <a:pt x="66" y="164"/>
                  </a:cubicBezTo>
                  <a:cubicBezTo>
                    <a:pt x="67" y="164"/>
                    <a:pt x="70" y="164"/>
                    <a:pt x="72" y="164"/>
                  </a:cubicBezTo>
                  <a:cubicBezTo>
                    <a:pt x="72" y="164"/>
                    <a:pt x="74" y="165"/>
                    <a:pt x="74" y="166"/>
                  </a:cubicBezTo>
                  <a:cubicBezTo>
                    <a:pt x="75" y="167"/>
                    <a:pt x="76" y="170"/>
                    <a:pt x="78" y="171"/>
                  </a:cubicBezTo>
                  <a:cubicBezTo>
                    <a:pt x="79" y="171"/>
                    <a:pt x="82" y="172"/>
                    <a:pt x="83" y="173"/>
                  </a:cubicBezTo>
                  <a:cubicBezTo>
                    <a:pt x="84" y="173"/>
                    <a:pt x="87" y="171"/>
                    <a:pt x="88" y="171"/>
                  </a:cubicBezTo>
                  <a:cubicBezTo>
                    <a:pt x="89" y="172"/>
                    <a:pt x="91" y="173"/>
                    <a:pt x="92" y="174"/>
                  </a:cubicBezTo>
                  <a:cubicBezTo>
                    <a:pt x="94" y="175"/>
                    <a:pt x="95" y="178"/>
                    <a:pt x="96" y="179"/>
                  </a:cubicBezTo>
                  <a:cubicBezTo>
                    <a:pt x="98" y="180"/>
                    <a:pt x="101" y="182"/>
                    <a:pt x="103" y="183"/>
                  </a:cubicBezTo>
                  <a:cubicBezTo>
                    <a:pt x="104" y="183"/>
                    <a:pt x="107" y="185"/>
                    <a:pt x="108" y="185"/>
                  </a:cubicBezTo>
                  <a:cubicBezTo>
                    <a:pt x="109" y="186"/>
                    <a:pt x="110" y="186"/>
                    <a:pt x="111" y="185"/>
                  </a:cubicBezTo>
                  <a:cubicBezTo>
                    <a:pt x="111" y="185"/>
                    <a:pt x="110" y="183"/>
                    <a:pt x="110" y="182"/>
                  </a:cubicBezTo>
                  <a:cubicBezTo>
                    <a:pt x="110" y="181"/>
                    <a:pt x="108" y="179"/>
                    <a:pt x="107" y="178"/>
                  </a:cubicBezTo>
                  <a:cubicBezTo>
                    <a:pt x="107" y="177"/>
                    <a:pt x="108" y="174"/>
                    <a:pt x="109" y="174"/>
                  </a:cubicBezTo>
                  <a:cubicBezTo>
                    <a:pt x="111" y="173"/>
                    <a:pt x="114" y="174"/>
                    <a:pt x="115" y="175"/>
                  </a:cubicBezTo>
                  <a:cubicBezTo>
                    <a:pt x="117" y="175"/>
                    <a:pt x="119" y="176"/>
                    <a:pt x="120" y="176"/>
                  </a:cubicBezTo>
                  <a:cubicBezTo>
                    <a:pt x="121" y="177"/>
                    <a:pt x="124" y="178"/>
                    <a:pt x="126" y="178"/>
                  </a:cubicBezTo>
                  <a:cubicBezTo>
                    <a:pt x="127" y="177"/>
                    <a:pt x="128" y="176"/>
                    <a:pt x="129" y="176"/>
                  </a:cubicBezTo>
                  <a:cubicBezTo>
                    <a:pt x="130" y="175"/>
                    <a:pt x="132" y="172"/>
                    <a:pt x="134" y="172"/>
                  </a:cubicBezTo>
                  <a:cubicBezTo>
                    <a:pt x="135" y="171"/>
                    <a:pt x="139" y="169"/>
                    <a:pt x="140" y="169"/>
                  </a:cubicBezTo>
                  <a:cubicBezTo>
                    <a:pt x="144" y="167"/>
                    <a:pt x="150" y="165"/>
                    <a:pt x="153" y="164"/>
                  </a:cubicBezTo>
                  <a:cubicBezTo>
                    <a:pt x="155" y="163"/>
                    <a:pt x="160" y="162"/>
                    <a:pt x="162" y="162"/>
                  </a:cubicBezTo>
                  <a:cubicBezTo>
                    <a:pt x="164" y="163"/>
                    <a:pt x="167" y="165"/>
                    <a:pt x="169" y="166"/>
                  </a:cubicBezTo>
                  <a:cubicBezTo>
                    <a:pt x="171" y="166"/>
                    <a:pt x="175" y="164"/>
                    <a:pt x="176" y="164"/>
                  </a:cubicBezTo>
                  <a:cubicBezTo>
                    <a:pt x="176" y="164"/>
                    <a:pt x="180" y="159"/>
                    <a:pt x="182" y="157"/>
                  </a:cubicBezTo>
                  <a:cubicBezTo>
                    <a:pt x="183" y="155"/>
                    <a:pt x="184" y="152"/>
                    <a:pt x="185" y="150"/>
                  </a:cubicBezTo>
                  <a:cubicBezTo>
                    <a:pt x="185" y="149"/>
                    <a:pt x="186" y="147"/>
                    <a:pt x="186" y="146"/>
                  </a:cubicBezTo>
                  <a:cubicBezTo>
                    <a:pt x="186" y="145"/>
                    <a:pt x="184" y="142"/>
                    <a:pt x="183" y="140"/>
                  </a:cubicBezTo>
                  <a:cubicBezTo>
                    <a:pt x="182" y="138"/>
                    <a:pt x="178" y="134"/>
                    <a:pt x="176" y="132"/>
                  </a:cubicBezTo>
                  <a:cubicBezTo>
                    <a:pt x="174" y="131"/>
                    <a:pt x="172" y="129"/>
                    <a:pt x="170" y="129"/>
                  </a:cubicBezTo>
                  <a:cubicBezTo>
                    <a:pt x="169" y="128"/>
                    <a:pt x="165" y="129"/>
                    <a:pt x="164" y="128"/>
                  </a:cubicBezTo>
                  <a:cubicBezTo>
                    <a:pt x="163" y="127"/>
                    <a:pt x="162" y="125"/>
                    <a:pt x="162" y="123"/>
                  </a:cubicBezTo>
                  <a:cubicBezTo>
                    <a:pt x="162" y="122"/>
                    <a:pt x="163" y="119"/>
                    <a:pt x="164" y="118"/>
                  </a:cubicBezTo>
                  <a:cubicBezTo>
                    <a:pt x="164" y="117"/>
                    <a:pt x="167" y="117"/>
                    <a:pt x="168" y="116"/>
                  </a:cubicBezTo>
                  <a:cubicBezTo>
                    <a:pt x="169" y="116"/>
                    <a:pt x="172" y="116"/>
                    <a:pt x="173" y="116"/>
                  </a:cubicBezTo>
                  <a:cubicBezTo>
                    <a:pt x="174" y="115"/>
                    <a:pt x="175" y="113"/>
                    <a:pt x="175" y="112"/>
                  </a:cubicBezTo>
                  <a:cubicBezTo>
                    <a:pt x="176" y="111"/>
                    <a:pt x="177" y="109"/>
                    <a:pt x="178" y="109"/>
                  </a:cubicBezTo>
                  <a:cubicBezTo>
                    <a:pt x="178" y="108"/>
                    <a:pt x="179" y="105"/>
                    <a:pt x="180" y="104"/>
                  </a:cubicBezTo>
                  <a:cubicBezTo>
                    <a:pt x="181" y="104"/>
                    <a:pt x="184" y="104"/>
                    <a:pt x="186" y="104"/>
                  </a:cubicBezTo>
                  <a:cubicBezTo>
                    <a:pt x="188" y="104"/>
                    <a:pt x="192" y="105"/>
                    <a:pt x="194" y="104"/>
                  </a:cubicBezTo>
                  <a:cubicBezTo>
                    <a:pt x="195" y="104"/>
                    <a:pt x="197" y="103"/>
                    <a:pt x="197" y="102"/>
                  </a:cubicBezTo>
                  <a:cubicBezTo>
                    <a:pt x="198" y="101"/>
                    <a:pt x="199" y="98"/>
                    <a:pt x="200" y="97"/>
                  </a:cubicBezTo>
                  <a:cubicBezTo>
                    <a:pt x="201" y="96"/>
                    <a:pt x="202" y="93"/>
                    <a:pt x="202" y="92"/>
                  </a:cubicBezTo>
                  <a:cubicBezTo>
                    <a:pt x="203" y="90"/>
                    <a:pt x="204" y="86"/>
                    <a:pt x="205" y="85"/>
                  </a:cubicBezTo>
                  <a:cubicBezTo>
                    <a:pt x="207" y="84"/>
                    <a:pt x="211" y="85"/>
                    <a:pt x="213" y="84"/>
                  </a:cubicBezTo>
                  <a:cubicBezTo>
                    <a:pt x="214" y="84"/>
                    <a:pt x="216" y="82"/>
                    <a:pt x="217" y="81"/>
                  </a:cubicBezTo>
                  <a:cubicBezTo>
                    <a:pt x="218" y="80"/>
                    <a:pt x="218" y="77"/>
                    <a:pt x="219" y="76"/>
                  </a:cubicBezTo>
                  <a:cubicBezTo>
                    <a:pt x="220" y="75"/>
                    <a:pt x="222" y="75"/>
                    <a:pt x="223" y="74"/>
                  </a:cubicBezTo>
                  <a:cubicBezTo>
                    <a:pt x="225" y="74"/>
                    <a:pt x="229" y="75"/>
                    <a:pt x="230" y="74"/>
                  </a:cubicBezTo>
                  <a:cubicBezTo>
                    <a:pt x="231" y="74"/>
                    <a:pt x="233" y="73"/>
                    <a:pt x="233" y="72"/>
                  </a:cubicBezTo>
                  <a:cubicBezTo>
                    <a:pt x="239" y="73"/>
                    <a:pt x="239" y="73"/>
                    <a:pt x="239" y="73"/>
                  </a:cubicBezTo>
                  <a:cubicBezTo>
                    <a:pt x="243" y="71"/>
                    <a:pt x="243" y="71"/>
                    <a:pt x="243" y="71"/>
                  </a:cubicBezTo>
                  <a:cubicBezTo>
                    <a:pt x="247" y="68"/>
                    <a:pt x="247" y="68"/>
                    <a:pt x="247" y="68"/>
                  </a:cubicBezTo>
                  <a:cubicBezTo>
                    <a:pt x="251" y="66"/>
                    <a:pt x="251" y="66"/>
                    <a:pt x="251" y="66"/>
                  </a:cubicBezTo>
                  <a:cubicBezTo>
                    <a:pt x="254" y="66"/>
                    <a:pt x="254" y="66"/>
                    <a:pt x="254" y="66"/>
                  </a:cubicBezTo>
                  <a:cubicBezTo>
                    <a:pt x="260" y="67"/>
                    <a:pt x="260" y="67"/>
                    <a:pt x="260" y="67"/>
                  </a:cubicBezTo>
                  <a:cubicBezTo>
                    <a:pt x="266" y="70"/>
                    <a:pt x="266" y="70"/>
                    <a:pt x="266" y="70"/>
                  </a:cubicBezTo>
                  <a:cubicBezTo>
                    <a:pt x="271" y="71"/>
                    <a:pt x="271" y="71"/>
                    <a:pt x="271" y="71"/>
                  </a:cubicBezTo>
                  <a:cubicBezTo>
                    <a:pt x="274" y="69"/>
                    <a:pt x="274" y="69"/>
                    <a:pt x="274" y="69"/>
                  </a:cubicBezTo>
                  <a:cubicBezTo>
                    <a:pt x="277" y="66"/>
                    <a:pt x="277" y="66"/>
                    <a:pt x="277" y="66"/>
                  </a:cubicBezTo>
                  <a:cubicBezTo>
                    <a:pt x="279" y="63"/>
                    <a:pt x="279" y="63"/>
                    <a:pt x="279" y="63"/>
                  </a:cubicBezTo>
                  <a:cubicBezTo>
                    <a:pt x="286" y="62"/>
                    <a:pt x="286" y="62"/>
                    <a:pt x="286" y="62"/>
                  </a:cubicBezTo>
                  <a:cubicBezTo>
                    <a:pt x="293" y="59"/>
                    <a:pt x="293" y="59"/>
                    <a:pt x="293" y="59"/>
                  </a:cubicBezTo>
                  <a:cubicBezTo>
                    <a:pt x="299" y="54"/>
                    <a:pt x="299" y="54"/>
                    <a:pt x="299" y="54"/>
                  </a:cubicBezTo>
                  <a:cubicBezTo>
                    <a:pt x="304" y="50"/>
                    <a:pt x="304" y="50"/>
                    <a:pt x="304" y="50"/>
                  </a:cubicBezTo>
                  <a:cubicBezTo>
                    <a:pt x="311" y="46"/>
                    <a:pt x="311" y="46"/>
                    <a:pt x="311" y="46"/>
                  </a:cubicBezTo>
                  <a:cubicBezTo>
                    <a:pt x="314" y="43"/>
                    <a:pt x="314" y="43"/>
                    <a:pt x="314" y="43"/>
                  </a:cubicBezTo>
                  <a:cubicBezTo>
                    <a:pt x="321" y="41"/>
                    <a:pt x="321" y="41"/>
                    <a:pt x="321" y="41"/>
                  </a:cubicBezTo>
                  <a:cubicBezTo>
                    <a:pt x="326" y="40"/>
                    <a:pt x="326" y="40"/>
                    <a:pt x="326" y="40"/>
                  </a:cubicBezTo>
                  <a:cubicBezTo>
                    <a:pt x="329" y="39"/>
                    <a:pt x="329" y="39"/>
                    <a:pt x="329" y="39"/>
                  </a:cubicBezTo>
                  <a:cubicBezTo>
                    <a:pt x="329" y="35"/>
                    <a:pt x="329" y="35"/>
                    <a:pt x="329" y="35"/>
                  </a:cubicBezTo>
                  <a:cubicBezTo>
                    <a:pt x="333" y="28"/>
                    <a:pt x="333" y="28"/>
                    <a:pt x="333" y="28"/>
                  </a:cubicBezTo>
                  <a:cubicBezTo>
                    <a:pt x="334" y="24"/>
                    <a:pt x="334" y="24"/>
                    <a:pt x="334" y="24"/>
                  </a:cubicBezTo>
                  <a:cubicBezTo>
                    <a:pt x="332" y="22"/>
                    <a:pt x="332" y="22"/>
                    <a:pt x="332" y="22"/>
                  </a:cubicBezTo>
                  <a:cubicBezTo>
                    <a:pt x="327" y="21"/>
                    <a:pt x="327" y="21"/>
                    <a:pt x="327" y="21"/>
                  </a:cubicBezTo>
                  <a:cubicBezTo>
                    <a:pt x="326" y="18"/>
                    <a:pt x="326" y="18"/>
                    <a:pt x="326" y="18"/>
                  </a:cubicBezTo>
                  <a:cubicBezTo>
                    <a:pt x="327" y="15"/>
                    <a:pt x="327" y="15"/>
                    <a:pt x="327" y="15"/>
                  </a:cubicBezTo>
                  <a:cubicBezTo>
                    <a:pt x="331" y="14"/>
                    <a:pt x="331" y="14"/>
                    <a:pt x="331" y="14"/>
                  </a:cubicBezTo>
                  <a:cubicBezTo>
                    <a:pt x="333" y="10"/>
                    <a:pt x="333" y="10"/>
                    <a:pt x="333" y="10"/>
                  </a:cubicBezTo>
                  <a:cubicBezTo>
                    <a:pt x="337" y="10"/>
                    <a:pt x="337" y="10"/>
                    <a:pt x="337" y="10"/>
                  </a:cubicBezTo>
                  <a:cubicBezTo>
                    <a:pt x="341" y="13"/>
                    <a:pt x="341" y="13"/>
                    <a:pt x="341" y="13"/>
                  </a:cubicBezTo>
                  <a:cubicBezTo>
                    <a:pt x="348" y="16"/>
                    <a:pt x="348" y="16"/>
                    <a:pt x="348" y="16"/>
                  </a:cubicBezTo>
                  <a:cubicBezTo>
                    <a:pt x="350" y="23"/>
                    <a:pt x="350" y="23"/>
                    <a:pt x="350" y="23"/>
                  </a:cubicBezTo>
                  <a:cubicBezTo>
                    <a:pt x="350" y="28"/>
                    <a:pt x="350" y="28"/>
                    <a:pt x="350" y="28"/>
                  </a:cubicBezTo>
                  <a:cubicBezTo>
                    <a:pt x="351" y="31"/>
                    <a:pt x="351" y="31"/>
                    <a:pt x="351" y="31"/>
                  </a:cubicBezTo>
                  <a:cubicBezTo>
                    <a:pt x="355" y="35"/>
                    <a:pt x="355" y="35"/>
                    <a:pt x="355" y="35"/>
                  </a:cubicBezTo>
                  <a:cubicBezTo>
                    <a:pt x="362" y="38"/>
                    <a:pt x="362" y="38"/>
                    <a:pt x="362" y="38"/>
                  </a:cubicBezTo>
                  <a:cubicBezTo>
                    <a:pt x="366" y="42"/>
                    <a:pt x="366" y="42"/>
                    <a:pt x="366" y="42"/>
                  </a:cubicBezTo>
                  <a:cubicBezTo>
                    <a:pt x="370" y="43"/>
                    <a:pt x="370" y="43"/>
                    <a:pt x="370" y="43"/>
                  </a:cubicBezTo>
                  <a:cubicBezTo>
                    <a:pt x="372" y="43"/>
                    <a:pt x="372" y="43"/>
                    <a:pt x="372" y="43"/>
                  </a:cubicBezTo>
                  <a:cubicBezTo>
                    <a:pt x="376" y="42"/>
                    <a:pt x="376" y="42"/>
                    <a:pt x="376" y="42"/>
                  </a:cubicBezTo>
                  <a:cubicBezTo>
                    <a:pt x="379" y="40"/>
                    <a:pt x="379" y="40"/>
                    <a:pt x="379" y="40"/>
                  </a:cubicBezTo>
                  <a:cubicBezTo>
                    <a:pt x="383" y="38"/>
                    <a:pt x="383" y="38"/>
                    <a:pt x="383" y="38"/>
                  </a:cubicBezTo>
                  <a:cubicBezTo>
                    <a:pt x="386" y="40"/>
                    <a:pt x="386" y="40"/>
                    <a:pt x="386" y="40"/>
                  </a:cubicBezTo>
                  <a:cubicBezTo>
                    <a:pt x="388" y="44"/>
                    <a:pt x="388" y="44"/>
                    <a:pt x="388" y="44"/>
                  </a:cubicBezTo>
                  <a:cubicBezTo>
                    <a:pt x="390" y="51"/>
                    <a:pt x="390" y="51"/>
                    <a:pt x="390" y="51"/>
                  </a:cubicBezTo>
                  <a:cubicBezTo>
                    <a:pt x="395" y="53"/>
                    <a:pt x="395" y="53"/>
                    <a:pt x="395" y="53"/>
                  </a:cubicBezTo>
                  <a:cubicBezTo>
                    <a:pt x="398" y="58"/>
                    <a:pt x="398" y="58"/>
                    <a:pt x="398" y="58"/>
                  </a:cubicBezTo>
                  <a:cubicBezTo>
                    <a:pt x="396" y="60"/>
                    <a:pt x="396" y="60"/>
                    <a:pt x="396" y="60"/>
                  </a:cubicBezTo>
                  <a:cubicBezTo>
                    <a:pt x="393" y="61"/>
                    <a:pt x="393" y="61"/>
                    <a:pt x="393" y="61"/>
                  </a:cubicBezTo>
                  <a:cubicBezTo>
                    <a:pt x="391" y="63"/>
                    <a:pt x="391" y="63"/>
                    <a:pt x="391" y="63"/>
                  </a:cubicBezTo>
                  <a:cubicBezTo>
                    <a:pt x="390" y="67"/>
                    <a:pt x="390" y="67"/>
                    <a:pt x="390" y="67"/>
                  </a:cubicBezTo>
                  <a:cubicBezTo>
                    <a:pt x="391" y="70"/>
                    <a:pt x="391" y="70"/>
                    <a:pt x="391" y="70"/>
                  </a:cubicBezTo>
                  <a:cubicBezTo>
                    <a:pt x="391" y="74"/>
                    <a:pt x="391" y="74"/>
                    <a:pt x="391" y="74"/>
                  </a:cubicBezTo>
                  <a:cubicBezTo>
                    <a:pt x="388" y="75"/>
                    <a:pt x="388" y="75"/>
                    <a:pt x="388" y="75"/>
                  </a:cubicBezTo>
                  <a:cubicBezTo>
                    <a:pt x="387" y="77"/>
                    <a:pt x="387" y="77"/>
                    <a:pt x="387" y="77"/>
                  </a:cubicBezTo>
                  <a:cubicBezTo>
                    <a:pt x="388" y="82"/>
                    <a:pt x="388" y="82"/>
                    <a:pt x="388" y="82"/>
                  </a:cubicBezTo>
                  <a:cubicBezTo>
                    <a:pt x="386" y="84"/>
                    <a:pt x="386" y="84"/>
                    <a:pt x="386" y="84"/>
                  </a:cubicBezTo>
                  <a:cubicBezTo>
                    <a:pt x="383" y="87"/>
                    <a:pt x="383" y="87"/>
                    <a:pt x="383" y="87"/>
                  </a:cubicBezTo>
                  <a:cubicBezTo>
                    <a:pt x="380" y="90"/>
                    <a:pt x="380" y="90"/>
                    <a:pt x="380" y="90"/>
                  </a:cubicBezTo>
                  <a:cubicBezTo>
                    <a:pt x="381" y="94"/>
                    <a:pt x="381" y="94"/>
                    <a:pt x="381" y="94"/>
                  </a:cubicBezTo>
                  <a:cubicBezTo>
                    <a:pt x="383" y="96"/>
                    <a:pt x="383" y="96"/>
                    <a:pt x="383" y="96"/>
                  </a:cubicBezTo>
                  <a:cubicBezTo>
                    <a:pt x="387" y="98"/>
                    <a:pt x="387" y="98"/>
                    <a:pt x="387" y="98"/>
                  </a:cubicBezTo>
                  <a:cubicBezTo>
                    <a:pt x="389" y="101"/>
                    <a:pt x="389" y="101"/>
                    <a:pt x="389" y="101"/>
                  </a:cubicBezTo>
                  <a:cubicBezTo>
                    <a:pt x="395" y="102"/>
                    <a:pt x="395" y="102"/>
                    <a:pt x="395" y="102"/>
                  </a:cubicBezTo>
                  <a:cubicBezTo>
                    <a:pt x="399" y="100"/>
                    <a:pt x="399" y="100"/>
                    <a:pt x="399" y="100"/>
                  </a:cubicBezTo>
                  <a:cubicBezTo>
                    <a:pt x="403" y="99"/>
                    <a:pt x="403" y="99"/>
                    <a:pt x="403" y="99"/>
                  </a:cubicBezTo>
                  <a:cubicBezTo>
                    <a:pt x="405" y="100"/>
                    <a:pt x="405" y="100"/>
                    <a:pt x="405" y="100"/>
                  </a:cubicBezTo>
                  <a:cubicBezTo>
                    <a:pt x="404" y="104"/>
                    <a:pt x="404" y="104"/>
                    <a:pt x="404" y="104"/>
                  </a:cubicBezTo>
                  <a:cubicBezTo>
                    <a:pt x="402" y="107"/>
                    <a:pt x="402" y="107"/>
                    <a:pt x="402" y="107"/>
                  </a:cubicBezTo>
                  <a:cubicBezTo>
                    <a:pt x="400" y="113"/>
                    <a:pt x="400" y="113"/>
                    <a:pt x="400" y="113"/>
                  </a:cubicBezTo>
                  <a:cubicBezTo>
                    <a:pt x="398" y="114"/>
                    <a:pt x="398" y="114"/>
                    <a:pt x="398" y="114"/>
                  </a:cubicBezTo>
                  <a:cubicBezTo>
                    <a:pt x="393" y="116"/>
                    <a:pt x="393" y="116"/>
                    <a:pt x="393" y="116"/>
                  </a:cubicBezTo>
                  <a:cubicBezTo>
                    <a:pt x="389" y="117"/>
                    <a:pt x="389" y="117"/>
                    <a:pt x="389" y="117"/>
                  </a:cubicBezTo>
                  <a:cubicBezTo>
                    <a:pt x="385" y="120"/>
                    <a:pt x="385" y="120"/>
                    <a:pt x="385" y="120"/>
                  </a:cubicBezTo>
                  <a:cubicBezTo>
                    <a:pt x="382" y="122"/>
                    <a:pt x="382" y="122"/>
                    <a:pt x="382" y="122"/>
                  </a:cubicBezTo>
                  <a:cubicBezTo>
                    <a:pt x="380" y="125"/>
                    <a:pt x="380" y="125"/>
                    <a:pt x="380" y="125"/>
                  </a:cubicBezTo>
                  <a:cubicBezTo>
                    <a:pt x="382" y="127"/>
                    <a:pt x="382" y="127"/>
                    <a:pt x="382" y="127"/>
                  </a:cubicBezTo>
                  <a:cubicBezTo>
                    <a:pt x="386" y="133"/>
                    <a:pt x="386" y="133"/>
                    <a:pt x="386" y="133"/>
                  </a:cubicBezTo>
                  <a:cubicBezTo>
                    <a:pt x="389" y="138"/>
                    <a:pt x="389" y="138"/>
                    <a:pt x="389" y="138"/>
                  </a:cubicBezTo>
                  <a:cubicBezTo>
                    <a:pt x="391" y="140"/>
                    <a:pt x="391" y="140"/>
                    <a:pt x="391" y="140"/>
                  </a:cubicBezTo>
                  <a:cubicBezTo>
                    <a:pt x="394" y="140"/>
                    <a:pt x="394" y="140"/>
                    <a:pt x="394" y="140"/>
                  </a:cubicBezTo>
                  <a:cubicBezTo>
                    <a:pt x="397" y="138"/>
                    <a:pt x="397" y="138"/>
                    <a:pt x="397" y="138"/>
                  </a:cubicBezTo>
                  <a:cubicBezTo>
                    <a:pt x="400" y="134"/>
                    <a:pt x="400" y="134"/>
                    <a:pt x="400" y="134"/>
                  </a:cubicBezTo>
                  <a:cubicBezTo>
                    <a:pt x="404" y="132"/>
                    <a:pt x="404" y="132"/>
                    <a:pt x="404" y="132"/>
                  </a:cubicBezTo>
                  <a:cubicBezTo>
                    <a:pt x="410" y="131"/>
                    <a:pt x="410" y="131"/>
                    <a:pt x="410" y="131"/>
                  </a:cubicBezTo>
                  <a:cubicBezTo>
                    <a:pt x="415" y="133"/>
                    <a:pt x="415" y="133"/>
                    <a:pt x="415" y="133"/>
                  </a:cubicBezTo>
                  <a:cubicBezTo>
                    <a:pt x="419" y="134"/>
                    <a:pt x="419" y="134"/>
                    <a:pt x="419" y="134"/>
                  </a:cubicBezTo>
                  <a:cubicBezTo>
                    <a:pt x="426" y="131"/>
                    <a:pt x="426" y="131"/>
                    <a:pt x="426" y="131"/>
                  </a:cubicBezTo>
                  <a:cubicBezTo>
                    <a:pt x="433" y="128"/>
                    <a:pt x="433" y="128"/>
                    <a:pt x="433" y="128"/>
                  </a:cubicBezTo>
                  <a:cubicBezTo>
                    <a:pt x="440" y="124"/>
                    <a:pt x="440" y="124"/>
                    <a:pt x="440" y="124"/>
                  </a:cubicBezTo>
                  <a:cubicBezTo>
                    <a:pt x="446" y="120"/>
                    <a:pt x="446" y="120"/>
                    <a:pt x="446" y="120"/>
                  </a:cubicBezTo>
                  <a:cubicBezTo>
                    <a:pt x="448" y="116"/>
                    <a:pt x="448" y="116"/>
                    <a:pt x="448" y="116"/>
                  </a:cubicBezTo>
                  <a:cubicBezTo>
                    <a:pt x="451" y="114"/>
                    <a:pt x="451" y="114"/>
                    <a:pt x="451" y="114"/>
                  </a:cubicBezTo>
                  <a:cubicBezTo>
                    <a:pt x="456" y="115"/>
                    <a:pt x="456" y="115"/>
                    <a:pt x="456" y="115"/>
                  </a:cubicBezTo>
                  <a:cubicBezTo>
                    <a:pt x="460" y="117"/>
                    <a:pt x="460" y="117"/>
                    <a:pt x="460" y="117"/>
                  </a:cubicBezTo>
                  <a:cubicBezTo>
                    <a:pt x="464" y="119"/>
                    <a:pt x="464" y="119"/>
                    <a:pt x="464" y="119"/>
                  </a:cubicBezTo>
                  <a:cubicBezTo>
                    <a:pt x="469" y="120"/>
                    <a:pt x="469" y="120"/>
                    <a:pt x="469" y="120"/>
                  </a:cubicBezTo>
                  <a:cubicBezTo>
                    <a:pt x="472" y="119"/>
                    <a:pt x="472" y="119"/>
                    <a:pt x="472" y="119"/>
                  </a:cubicBezTo>
                  <a:cubicBezTo>
                    <a:pt x="474" y="116"/>
                    <a:pt x="474" y="116"/>
                    <a:pt x="474" y="116"/>
                  </a:cubicBezTo>
                  <a:cubicBezTo>
                    <a:pt x="473" y="113"/>
                    <a:pt x="473" y="113"/>
                    <a:pt x="473" y="113"/>
                  </a:cubicBezTo>
                  <a:cubicBezTo>
                    <a:pt x="476" y="110"/>
                    <a:pt x="476" y="110"/>
                    <a:pt x="476" y="110"/>
                  </a:cubicBezTo>
                  <a:cubicBezTo>
                    <a:pt x="481" y="109"/>
                    <a:pt x="481" y="109"/>
                    <a:pt x="481" y="109"/>
                  </a:cubicBezTo>
                  <a:cubicBezTo>
                    <a:pt x="484" y="107"/>
                    <a:pt x="484" y="107"/>
                    <a:pt x="484" y="107"/>
                  </a:cubicBezTo>
                  <a:cubicBezTo>
                    <a:pt x="488" y="104"/>
                    <a:pt x="488" y="104"/>
                    <a:pt x="488" y="104"/>
                  </a:cubicBezTo>
                  <a:cubicBezTo>
                    <a:pt x="490" y="101"/>
                    <a:pt x="490" y="101"/>
                    <a:pt x="490" y="101"/>
                  </a:cubicBezTo>
                  <a:cubicBezTo>
                    <a:pt x="489" y="99"/>
                    <a:pt x="489" y="99"/>
                    <a:pt x="489" y="99"/>
                  </a:cubicBezTo>
                  <a:cubicBezTo>
                    <a:pt x="487" y="98"/>
                    <a:pt x="487" y="98"/>
                    <a:pt x="487" y="98"/>
                  </a:cubicBezTo>
                  <a:cubicBezTo>
                    <a:pt x="484" y="98"/>
                    <a:pt x="484" y="98"/>
                    <a:pt x="484" y="98"/>
                  </a:cubicBezTo>
                  <a:cubicBezTo>
                    <a:pt x="482" y="95"/>
                    <a:pt x="482" y="95"/>
                    <a:pt x="482" y="95"/>
                  </a:cubicBezTo>
                  <a:cubicBezTo>
                    <a:pt x="481" y="90"/>
                    <a:pt x="481" y="90"/>
                    <a:pt x="481" y="90"/>
                  </a:cubicBezTo>
                  <a:cubicBezTo>
                    <a:pt x="483" y="85"/>
                    <a:pt x="483" y="85"/>
                    <a:pt x="483" y="85"/>
                  </a:cubicBezTo>
                  <a:cubicBezTo>
                    <a:pt x="485" y="71"/>
                    <a:pt x="485" y="71"/>
                    <a:pt x="485" y="71"/>
                  </a:cubicBezTo>
                  <a:cubicBezTo>
                    <a:pt x="485" y="61"/>
                    <a:pt x="485" y="61"/>
                    <a:pt x="485" y="61"/>
                  </a:cubicBezTo>
                  <a:cubicBezTo>
                    <a:pt x="484" y="53"/>
                    <a:pt x="484" y="53"/>
                    <a:pt x="484" y="53"/>
                  </a:cubicBezTo>
                  <a:cubicBezTo>
                    <a:pt x="482" y="48"/>
                    <a:pt x="482" y="48"/>
                    <a:pt x="482" y="48"/>
                  </a:cubicBezTo>
                  <a:cubicBezTo>
                    <a:pt x="479" y="43"/>
                    <a:pt x="479" y="43"/>
                    <a:pt x="479" y="43"/>
                  </a:cubicBezTo>
                  <a:cubicBezTo>
                    <a:pt x="472" y="40"/>
                    <a:pt x="472" y="40"/>
                    <a:pt x="472" y="40"/>
                  </a:cubicBezTo>
                  <a:cubicBezTo>
                    <a:pt x="465" y="37"/>
                    <a:pt x="465" y="37"/>
                    <a:pt x="465" y="37"/>
                  </a:cubicBezTo>
                  <a:cubicBezTo>
                    <a:pt x="462" y="35"/>
                    <a:pt x="462" y="35"/>
                    <a:pt x="462" y="35"/>
                  </a:cubicBezTo>
                  <a:cubicBezTo>
                    <a:pt x="459" y="32"/>
                    <a:pt x="459" y="32"/>
                    <a:pt x="459" y="32"/>
                  </a:cubicBezTo>
                  <a:cubicBezTo>
                    <a:pt x="457" y="27"/>
                    <a:pt x="457" y="27"/>
                    <a:pt x="457" y="27"/>
                  </a:cubicBezTo>
                  <a:cubicBezTo>
                    <a:pt x="457" y="21"/>
                    <a:pt x="457" y="21"/>
                    <a:pt x="457" y="21"/>
                  </a:cubicBezTo>
                  <a:cubicBezTo>
                    <a:pt x="460" y="19"/>
                    <a:pt x="460" y="19"/>
                    <a:pt x="460" y="19"/>
                  </a:cubicBezTo>
                  <a:cubicBezTo>
                    <a:pt x="463" y="20"/>
                    <a:pt x="463" y="20"/>
                    <a:pt x="463" y="20"/>
                  </a:cubicBezTo>
                  <a:cubicBezTo>
                    <a:pt x="468" y="20"/>
                    <a:pt x="468" y="20"/>
                    <a:pt x="468" y="20"/>
                  </a:cubicBezTo>
                  <a:cubicBezTo>
                    <a:pt x="472" y="20"/>
                    <a:pt x="472" y="20"/>
                    <a:pt x="472" y="20"/>
                  </a:cubicBezTo>
                  <a:cubicBezTo>
                    <a:pt x="478" y="22"/>
                    <a:pt x="478" y="22"/>
                    <a:pt x="478" y="22"/>
                  </a:cubicBezTo>
                  <a:cubicBezTo>
                    <a:pt x="481" y="21"/>
                    <a:pt x="481" y="21"/>
                    <a:pt x="481" y="21"/>
                  </a:cubicBezTo>
                  <a:cubicBezTo>
                    <a:pt x="483" y="16"/>
                    <a:pt x="483" y="16"/>
                    <a:pt x="483" y="16"/>
                  </a:cubicBezTo>
                  <a:cubicBezTo>
                    <a:pt x="484" y="13"/>
                    <a:pt x="484" y="13"/>
                    <a:pt x="484" y="13"/>
                  </a:cubicBezTo>
                  <a:cubicBezTo>
                    <a:pt x="486" y="10"/>
                    <a:pt x="486" y="10"/>
                    <a:pt x="486" y="10"/>
                  </a:cubicBezTo>
                  <a:cubicBezTo>
                    <a:pt x="489" y="9"/>
                    <a:pt x="489" y="9"/>
                    <a:pt x="489" y="9"/>
                  </a:cubicBezTo>
                  <a:cubicBezTo>
                    <a:pt x="493" y="6"/>
                    <a:pt x="493" y="6"/>
                    <a:pt x="493" y="6"/>
                  </a:cubicBezTo>
                  <a:cubicBezTo>
                    <a:pt x="497" y="6"/>
                    <a:pt x="497" y="6"/>
                    <a:pt x="497" y="6"/>
                  </a:cubicBezTo>
                  <a:cubicBezTo>
                    <a:pt x="503" y="8"/>
                    <a:pt x="503" y="8"/>
                    <a:pt x="503" y="8"/>
                  </a:cubicBezTo>
                  <a:cubicBezTo>
                    <a:pt x="508" y="7"/>
                    <a:pt x="508" y="7"/>
                    <a:pt x="508" y="7"/>
                  </a:cubicBezTo>
                  <a:cubicBezTo>
                    <a:pt x="511" y="4"/>
                    <a:pt x="511" y="4"/>
                    <a:pt x="511" y="4"/>
                  </a:cubicBezTo>
                  <a:cubicBezTo>
                    <a:pt x="514" y="1"/>
                    <a:pt x="514" y="1"/>
                    <a:pt x="514" y="1"/>
                  </a:cubicBezTo>
                  <a:cubicBezTo>
                    <a:pt x="520" y="0"/>
                    <a:pt x="520" y="0"/>
                    <a:pt x="520" y="0"/>
                  </a:cubicBezTo>
                  <a:cubicBezTo>
                    <a:pt x="525" y="2"/>
                    <a:pt x="525" y="2"/>
                    <a:pt x="525" y="2"/>
                  </a:cubicBezTo>
                  <a:cubicBezTo>
                    <a:pt x="526" y="7"/>
                    <a:pt x="526" y="7"/>
                    <a:pt x="526" y="7"/>
                  </a:cubicBezTo>
                  <a:cubicBezTo>
                    <a:pt x="529" y="12"/>
                    <a:pt x="529" y="12"/>
                    <a:pt x="529" y="12"/>
                  </a:cubicBezTo>
                  <a:cubicBezTo>
                    <a:pt x="531" y="20"/>
                    <a:pt x="531" y="20"/>
                    <a:pt x="531" y="20"/>
                  </a:cubicBezTo>
                  <a:cubicBezTo>
                    <a:pt x="530" y="27"/>
                    <a:pt x="530" y="27"/>
                    <a:pt x="530" y="27"/>
                  </a:cubicBezTo>
                  <a:cubicBezTo>
                    <a:pt x="528" y="32"/>
                    <a:pt x="528" y="32"/>
                    <a:pt x="528" y="32"/>
                  </a:cubicBezTo>
                  <a:cubicBezTo>
                    <a:pt x="529" y="36"/>
                    <a:pt x="529" y="36"/>
                    <a:pt x="529" y="36"/>
                  </a:cubicBezTo>
                  <a:cubicBezTo>
                    <a:pt x="530" y="39"/>
                    <a:pt x="530" y="39"/>
                    <a:pt x="530" y="39"/>
                  </a:cubicBezTo>
                  <a:cubicBezTo>
                    <a:pt x="533" y="39"/>
                    <a:pt x="533" y="39"/>
                    <a:pt x="533" y="39"/>
                  </a:cubicBezTo>
                  <a:cubicBezTo>
                    <a:pt x="539" y="39"/>
                    <a:pt x="539" y="39"/>
                    <a:pt x="539" y="39"/>
                  </a:cubicBezTo>
                  <a:cubicBezTo>
                    <a:pt x="547" y="40"/>
                    <a:pt x="547" y="40"/>
                    <a:pt x="547" y="40"/>
                  </a:cubicBezTo>
                  <a:cubicBezTo>
                    <a:pt x="554" y="39"/>
                    <a:pt x="554" y="39"/>
                    <a:pt x="554" y="39"/>
                  </a:cubicBezTo>
                  <a:cubicBezTo>
                    <a:pt x="562" y="40"/>
                    <a:pt x="562" y="40"/>
                    <a:pt x="562" y="40"/>
                  </a:cubicBezTo>
                  <a:cubicBezTo>
                    <a:pt x="568" y="39"/>
                    <a:pt x="568" y="39"/>
                    <a:pt x="568" y="39"/>
                  </a:cubicBezTo>
                  <a:cubicBezTo>
                    <a:pt x="571" y="37"/>
                    <a:pt x="571" y="37"/>
                    <a:pt x="571" y="37"/>
                  </a:cubicBezTo>
                  <a:cubicBezTo>
                    <a:pt x="574" y="33"/>
                    <a:pt x="574" y="33"/>
                    <a:pt x="574" y="33"/>
                  </a:cubicBezTo>
                  <a:cubicBezTo>
                    <a:pt x="574" y="29"/>
                    <a:pt x="574" y="29"/>
                    <a:pt x="574" y="29"/>
                  </a:cubicBezTo>
                  <a:cubicBezTo>
                    <a:pt x="576" y="24"/>
                    <a:pt x="576" y="24"/>
                    <a:pt x="576" y="24"/>
                  </a:cubicBezTo>
                  <a:cubicBezTo>
                    <a:pt x="579" y="23"/>
                    <a:pt x="579" y="23"/>
                    <a:pt x="579" y="23"/>
                  </a:cubicBezTo>
                  <a:cubicBezTo>
                    <a:pt x="582" y="22"/>
                    <a:pt x="582" y="22"/>
                    <a:pt x="582" y="22"/>
                  </a:cubicBezTo>
                  <a:cubicBezTo>
                    <a:pt x="584" y="19"/>
                    <a:pt x="584" y="19"/>
                    <a:pt x="584" y="19"/>
                  </a:cubicBezTo>
                  <a:cubicBezTo>
                    <a:pt x="588" y="16"/>
                    <a:pt x="588" y="16"/>
                    <a:pt x="588" y="16"/>
                  </a:cubicBezTo>
                  <a:cubicBezTo>
                    <a:pt x="589" y="12"/>
                    <a:pt x="589" y="12"/>
                    <a:pt x="589" y="12"/>
                  </a:cubicBezTo>
                  <a:cubicBezTo>
                    <a:pt x="593" y="10"/>
                    <a:pt x="593" y="10"/>
                    <a:pt x="593" y="10"/>
                  </a:cubicBezTo>
                  <a:cubicBezTo>
                    <a:pt x="596" y="12"/>
                    <a:pt x="596" y="12"/>
                    <a:pt x="596" y="12"/>
                  </a:cubicBezTo>
                  <a:cubicBezTo>
                    <a:pt x="599" y="13"/>
                    <a:pt x="599" y="13"/>
                    <a:pt x="599" y="13"/>
                  </a:cubicBezTo>
                  <a:cubicBezTo>
                    <a:pt x="603" y="15"/>
                    <a:pt x="603" y="15"/>
                    <a:pt x="603" y="15"/>
                  </a:cubicBezTo>
                  <a:cubicBezTo>
                    <a:pt x="603" y="18"/>
                    <a:pt x="603" y="18"/>
                    <a:pt x="603" y="18"/>
                  </a:cubicBezTo>
                  <a:cubicBezTo>
                    <a:pt x="601" y="21"/>
                    <a:pt x="601" y="21"/>
                    <a:pt x="601" y="21"/>
                  </a:cubicBezTo>
                  <a:cubicBezTo>
                    <a:pt x="599" y="22"/>
                    <a:pt x="599" y="22"/>
                    <a:pt x="599" y="22"/>
                  </a:cubicBezTo>
                  <a:cubicBezTo>
                    <a:pt x="598" y="25"/>
                    <a:pt x="598" y="25"/>
                    <a:pt x="598" y="25"/>
                  </a:cubicBezTo>
                  <a:cubicBezTo>
                    <a:pt x="599" y="30"/>
                    <a:pt x="599" y="30"/>
                    <a:pt x="599" y="30"/>
                  </a:cubicBezTo>
                  <a:cubicBezTo>
                    <a:pt x="601" y="33"/>
                    <a:pt x="601" y="33"/>
                    <a:pt x="601" y="33"/>
                  </a:cubicBezTo>
                  <a:cubicBezTo>
                    <a:pt x="601" y="38"/>
                    <a:pt x="601" y="38"/>
                    <a:pt x="601" y="38"/>
                  </a:cubicBezTo>
                  <a:cubicBezTo>
                    <a:pt x="599" y="40"/>
                    <a:pt x="599" y="40"/>
                    <a:pt x="599" y="40"/>
                  </a:cubicBezTo>
                  <a:cubicBezTo>
                    <a:pt x="596" y="43"/>
                    <a:pt x="596" y="43"/>
                    <a:pt x="596" y="43"/>
                  </a:cubicBezTo>
                  <a:cubicBezTo>
                    <a:pt x="595" y="49"/>
                    <a:pt x="595" y="49"/>
                    <a:pt x="595" y="49"/>
                  </a:cubicBezTo>
                  <a:cubicBezTo>
                    <a:pt x="594" y="55"/>
                    <a:pt x="594" y="55"/>
                    <a:pt x="594" y="55"/>
                  </a:cubicBezTo>
                  <a:cubicBezTo>
                    <a:pt x="591" y="57"/>
                    <a:pt x="591" y="57"/>
                    <a:pt x="591" y="57"/>
                  </a:cubicBezTo>
                  <a:cubicBezTo>
                    <a:pt x="587" y="58"/>
                    <a:pt x="587" y="58"/>
                    <a:pt x="587" y="58"/>
                  </a:cubicBezTo>
                  <a:cubicBezTo>
                    <a:pt x="583" y="59"/>
                    <a:pt x="583" y="59"/>
                    <a:pt x="583" y="59"/>
                  </a:cubicBezTo>
                  <a:cubicBezTo>
                    <a:pt x="578" y="62"/>
                    <a:pt x="578" y="62"/>
                    <a:pt x="578" y="62"/>
                  </a:cubicBezTo>
                  <a:cubicBezTo>
                    <a:pt x="576" y="66"/>
                    <a:pt x="576" y="66"/>
                    <a:pt x="576" y="66"/>
                  </a:cubicBezTo>
                  <a:cubicBezTo>
                    <a:pt x="575" y="70"/>
                    <a:pt x="575" y="70"/>
                    <a:pt x="575" y="70"/>
                  </a:cubicBezTo>
                  <a:cubicBezTo>
                    <a:pt x="576" y="77"/>
                    <a:pt x="576" y="77"/>
                    <a:pt x="576" y="77"/>
                  </a:cubicBezTo>
                  <a:cubicBezTo>
                    <a:pt x="576" y="81"/>
                    <a:pt x="576" y="81"/>
                    <a:pt x="576" y="81"/>
                  </a:cubicBezTo>
                  <a:cubicBezTo>
                    <a:pt x="578" y="84"/>
                    <a:pt x="578" y="84"/>
                    <a:pt x="578" y="84"/>
                  </a:cubicBezTo>
                  <a:cubicBezTo>
                    <a:pt x="583" y="84"/>
                    <a:pt x="583" y="84"/>
                    <a:pt x="583" y="84"/>
                  </a:cubicBezTo>
                  <a:cubicBezTo>
                    <a:pt x="589" y="86"/>
                    <a:pt x="589" y="86"/>
                    <a:pt x="589" y="86"/>
                  </a:cubicBezTo>
                  <a:cubicBezTo>
                    <a:pt x="590" y="89"/>
                    <a:pt x="590" y="89"/>
                    <a:pt x="590" y="89"/>
                  </a:cubicBezTo>
                  <a:cubicBezTo>
                    <a:pt x="589" y="91"/>
                    <a:pt x="589" y="91"/>
                    <a:pt x="589" y="91"/>
                  </a:cubicBezTo>
                  <a:cubicBezTo>
                    <a:pt x="587" y="94"/>
                    <a:pt x="587" y="94"/>
                    <a:pt x="587" y="94"/>
                  </a:cubicBezTo>
                  <a:cubicBezTo>
                    <a:pt x="590" y="98"/>
                    <a:pt x="590" y="98"/>
                    <a:pt x="590" y="98"/>
                  </a:cubicBezTo>
                  <a:cubicBezTo>
                    <a:pt x="589" y="101"/>
                    <a:pt x="589" y="101"/>
                    <a:pt x="589" y="101"/>
                  </a:cubicBezTo>
                  <a:cubicBezTo>
                    <a:pt x="585" y="101"/>
                    <a:pt x="585" y="101"/>
                    <a:pt x="585" y="101"/>
                  </a:cubicBezTo>
                  <a:cubicBezTo>
                    <a:pt x="582" y="100"/>
                    <a:pt x="582" y="100"/>
                    <a:pt x="582" y="100"/>
                  </a:cubicBezTo>
                  <a:cubicBezTo>
                    <a:pt x="577" y="101"/>
                    <a:pt x="577" y="101"/>
                    <a:pt x="577" y="101"/>
                  </a:cubicBezTo>
                  <a:cubicBezTo>
                    <a:pt x="577" y="104"/>
                    <a:pt x="577" y="104"/>
                    <a:pt x="577" y="104"/>
                  </a:cubicBezTo>
                  <a:cubicBezTo>
                    <a:pt x="578" y="107"/>
                    <a:pt x="578" y="107"/>
                    <a:pt x="578" y="107"/>
                  </a:cubicBezTo>
                  <a:cubicBezTo>
                    <a:pt x="580" y="111"/>
                    <a:pt x="580" y="111"/>
                    <a:pt x="580" y="111"/>
                  </a:cubicBezTo>
                  <a:cubicBezTo>
                    <a:pt x="580" y="116"/>
                    <a:pt x="580" y="116"/>
                    <a:pt x="580" y="116"/>
                  </a:cubicBezTo>
                  <a:cubicBezTo>
                    <a:pt x="583" y="118"/>
                    <a:pt x="583" y="118"/>
                    <a:pt x="583" y="118"/>
                  </a:cubicBezTo>
                  <a:cubicBezTo>
                    <a:pt x="586" y="117"/>
                    <a:pt x="586" y="117"/>
                    <a:pt x="586" y="117"/>
                  </a:cubicBezTo>
                  <a:cubicBezTo>
                    <a:pt x="588" y="115"/>
                    <a:pt x="588" y="115"/>
                    <a:pt x="588" y="115"/>
                  </a:cubicBezTo>
                  <a:cubicBezTo>
                    <a:pt x="591" y="114"/>
                    <a:pt x="591" y="114"/>
                    <a:pt x="591" y="114"/>
                  </a:cubicBezTo>
                  <a:cubicBezTo>
                    <a:pt x="593" y="117"/>
                    <a:pt x="593" y="117"/>
                    <a:pt x="593" y="117"/>
                  </a:cubicBezTo>
                  <a:cubicBezTo>
                    <a:pt x="595" y="118"/>
                    <a:pt x="595" y="118"/>
                    <a:pt x="595" y="118"/>
                  </a:cubicBezTo>
                  <a:cubicBezTo>
                    <a:pt x="599" y="117"/>
                    <a:pt x="599" y="117"/>
                    <a:pt x="599" y="117"/>
                  </a:cubicBezTo>
                  <a:cubicBezTo>
                    <a:pt x="603" y="117"/>
                    <a:pt x="603" y="117"/>
                    <a:pt x="603" y="117"/>
                  </a:cubicBezTo>
                  <a:cubicBezTo>
                    <a:pt x="605" y="119"/>
                    <a:pt x="605" y="119"/>
                    <a:pt x="605" y="119"/>
                  </a:cubicBezTo>
                  <a:cubicBezTo>
                    <a:pt x="607" y="121"/>
                    <a:pt x="607" y="121"/>
                    <a:pt x="607" y="121"/>
                  </a:cubicBezTo>
                  <a:cubicBezTo>
                    <a:pt x="606" y="124"/>
                    <a:pt x="606" y="124"/>
                    <a:pt x="606" y="124"/>
                  </a:cubicBezTo>
                  <a:cubicBezTo>
                    <a:pt x="602" y="124"/>
                    <a:pt x="602" y="124"/>
                    <a:pt x="602" y="124"/>
                  </a:cubicBezTo>
                  <a:cubicBezTo>
                    <a:pt x="600" y="126"/>
                    <a:pt x="600" y="126"/>
                    <a:pt x="600" y="126"/>
                  </a:cubicBezTo>
                  <a:cubicBezTo>
                    <a:pt x="599" y="128"/>
                    <a:pt x="599" y="128"/>
                    <a:pt x="599" y="128"/>
                  </a:cubicBezTo>
                  <a:cubicBezTo>
                    <a:pt x="601" y="130"/>
                    <a:pt x="601" y="130"/>
                    <a:pt x="601" y="130"/>
                  </a:cubicBezTo>
                  <a:cubicBezTo>
                    <a:pt x="605" y="131"/>
                    <a:pt x="605" y="131"/>
                    <a:pt x="605" y="131"/>
                  </a:cubicBezTo>
                  <a:cubicBezTo>
                    <a:pt x="608" y="132"/>
                    <a:pt x="608" y="132"/>
                    <a:pt x="608" y="132"/>
                  </a:cubicBezTo>
                  <a:cubicBezTo>
                    <a:pt x="610" y="135"/>
                    <a:pt x="610" y="135"/>
                    <a:pt x="610" y="135"/>
                  </a:cubicBezTo>
                  <a:cubicBezTo>
                    <a:pt x="611" y="138"/>
                    <a:pt x="611" y="138"/>
                    <a:pt x="611" y="138"/>
                  </a:cubicBezTo>
                  <a:cubicBezTo>
                    <a:pt x="609" y="139"/>
                    <a:pt x="609" y="139"/>
                    <a:pt x="609" y="139"/>
                  </a:cubicBezTo>
                  <a:cubicBezTo>
                    <a:pt x="609" y="143"/>
                    <a:pt x="609" y="143"/>
                    <a:pt x="609" y="143"/>
                  </a:cubicBezTo>
                  <a:cubicBezTo>
                    <a:pt x="611" y="145"/>
                    <a:pt x="611" y="145"/>
                    <a:pt x="611" y="145"/>
                  </a:cubicBezTo>
                  <a:cubicBezTo>
                    <a:pt x="613" y="150"/>
                    <a:pt x="613" y="150"/>
                    <a:pt x="613" y="150"/>
                  </a:cubicBezTo>
                  <a:cubicBezTo>
                    <a:pt x="611" y="154"/>
                    <a:pt x="611" y="154"/>
                    <a:pt x="611" y="154"/>
                  </a:cubicBezTo>
                  <a:cubicBezTo>
                    <a:pt x="609" y="156"/>
                    <a:pt x="609" y="156"/>
                    <a:pt x="609" y="156"/>
                  </a:cubicBezTo>
                  <a:cubicBezTo>
                    <a:pt x="608" y="164"/>
                    <a:pt x="608" y="164"/>
                    <a:pt x="608" y="164"/>
                  </a:cubicBezTo>
                  <a:cubicBezTo>
                    <a:pt x="611" y="167"/>
                    <a:pt x="611" y="167"/>
                    <a:pt x="611" y="167"/>
                  </a:cubicBezTo>
                  <a:cubicBezTo>
                    <a:pt x="614" y="169"/>
                    <a:pt x="614" y="169"/>
                    <a:pt x="614" y="169"/>
                  </a:cubicBezTo>
                  <a:cubicBezTo>
                    <a:pt x="616" y="167"/>
                    <a:pt x="616" y="167"/>
                    <a:pt x="616" y="167"/>
                  </a:cubicBezTo>
                  <a:cubicBezTo>
                    <a:pt x="619" y="164"/>
                    <a:pt x="619" y="164"/>
                    <a:pt x="619" y="164"/>
                  </a:cubicBezTo>
                  <a:cubicBezTo>
                    <a:pt x="623" y="164"/>
                    <a:pt x="623" y="164"/>
                    <a:pt x="623" y="164"/>
                  </a:cubicBezTo>
                  <a:cubicBezTo>
                    <a:pt x="627" y="165"/>
                    <a:pt x="627" y="165"/>
                    <a:pt x="627" y="165"/>
                  </a:cubicBezTo>
                  <a:cubicBezTo>
                    <a:pt x="627" y="170"/>
                    <a:pt x="627" y="170"/>
                    <a:pt x="627" y="170"/>
                  </a:cubicBezTo>
                  <a:cubicBezTo>
                    <a:pt x="625" y="175"/>
                    <a:pt x="625" y="175"/>
                    <a:pt x="625" y="175"/>
                  </a:cubicBezTo>
                  <a:cubicBezTo>
                    <a:pt x="627" y="179"/>
                    <a:pt x="627" y="179"/>
                    <a:pt x="627" y="179"/>
                  </a:cubicBezTo>
                  <a:cubicBezTo>
                    <a:pt x="629" y="181"/>
                    <a:pt x="629" y="181"/>
                    <a:pt x="629" y="181"/>
                  </a:cubicBezTo>
                  <a:cubicBezTo>
                    <a:pt x="632" y="181"/>
                    <a:pt x="632" y="181"/>
                    <a:pt x="632" y="181"/>
                  </a:cubicBezTo>
                  <a:cubicBezTo>
                    <a:pt x="636" y="182"/>
                    <a:pt x="636" y="182"/>
                    <a:pt x="636" y="182"/>
                  </a:cubicBezTo>
                  <a:cubicBezTo>
                    <a:pt x="636" y="186"/>
                    <a:pt x="636" y="186"/>
                    <a:pt x="636" y="186"/>
                  </a:cubicBezTo>
                  <a:cubicBezTo>
                    <a:pt x="635" y="189"/>
                    <a:pt x="635" y="189"/>
                    <a:pt x="635" y="189"/>
                  </a:cubicBezTo>
                  <a:cubicBezTo>
                    <a:pt x="635" y="195"/>
                    <a:pt x="635" y="195"/>
                    <a:pt x="635" y="195"/>
                  </a:cubicBezTo>
                  <a:cubicBezTo>
                    <a:pt x="636" y="199"/>
                    <a:pt x="636" y="199"/>
                    <a:pt x="636" y="199"/>
                  </a:cubicBezTo>
                  <a:cubicBezTo>
                    <a:pt x="640" y="201"/>
                    <a:pt x="640" y="201"/>
                    <a:pt x="640" y="201"/>
                  </a:cubicBezTo>
                  <a:cubicBezTo>
                    <a:pt x="644" y="199"/>
                    <a:pt x="644" y="199"/>
                    <a:pt x="644" y="199"/>
                  </a:cubicBezTo>
                  <a:cubicBezTo>
                    <a:pt x="647" y="196"/>
                    <a:pt x="647" y="196"/>
                    <a:pt x="647" y="196"/>
                  </a:cubicBezTo>
                  <a:cubicBezTo>
                    <a:pt x="653" y="196"/>
                    <a:pt x="653" y="196"/>
                    <a:pt x="653" y="196"/>
                  </a:cubicBezTo>
                  <a:cubicBezTo>
                    <a:pt x="657" y="199"/>
                    <a:pt x="657" y="199"/>
                    <a:pt x="657" y="199"/>
                  </a:cubicBezTo>
                  <a:cubicBezTo>
                    <a:pt x="657" y="202"/>
                    <a:pt x="657" y="202"/>
                    <a:pt x="657" y="202"/>
                  </a:cubicBezTo>
                  <a:cubicBezTo>
                    <a:pt x="655" y="206"/>
                    <a:pt x="655" y="206"/>
                    <a:pt x="655" y="206"/>
                  </a:cubicBezTo>
                  <a:cubicBezTo>
                    <a:pt x="657" y="210"/>
                    <a:pt x="657" y="210"/>
                    <a:pt x="657" y="210"/>
                  </a:cubicBezTo>
                  <a:cubicBezTo>
                    <a:pt x="654" y="216"/>
                    <a:pt x="654" y="216"/>
                    <a:pt x="654" y="216"/>
                  </a:cubicBezTo>
                  <a:cubicBezTo>
                    <a:pt x="652" y="219"/>
                    <a:pt x="652" y="219"/>
                    <a:pt x="652" y="219"/>
                  </a:cubicBezTo>
                  <a:cubicBezTo>
                    <a:pt x="650" y="225"/>
                    <a:pt x="650" y="225"/>
                    <a:pt x="650" y="225"/>
                  </a:cubicBezTo>
                  <a:cubicBezTo>
                    <a:pt x="649" y="229"/>
                    <a:pt x="649" y="229"/>
                    <a:pt x="649" y="229"/>
                  </a:cubicBezTo>
                  <a:cubicBezTo>
                    <a:pt x="645" y="231"/>
                    <a:pt x="645" y="231"/>
                    <a:pt x="645" y="231"/>
                  </a:cubicBezTo>
                  <a:cubicBezTo>
                    <a:pt x="642" y="234"/>
                    <a:pt x="642" y="234"/>
                    <a:pt x="642" y="234"/>
                  </a:cubicBezTo>
                  <a:cubicBezTo>
                    <a:pt x="643" y="238"/>
                    <a:pt x="643" y="238"/>
                    <a:pt x="643" y="238"/>
                  </a:cubicBezTo>
                  <a:cubicBezTo>
                    <a:pt x="646" y="240"/>
                    <a:pt x="646" y="240"/>
                    <a:pt x="646" y="240"/>
                  </a:cubicBezTo>
                  <a:cubicBezTo>
                    <a:pt x="646" y="244"/>
                    <a:pt x="646" y="244"/>
                    <a:pt x="646" y="244"/>
                  </a:cubicBezTo>
                  <a:cubicBezTo>
                    <a:pt x="646" y="249"/>
                    <a:pt x="646" y="249"/>
                    <a:pt x="646" y="249"/>
                  </a:cubicBezTo>
                  <a:cubicBezTo>
                    <a:pt x="643" y="251"/>
                    <a:pt x="643" y="251"/>
                    <a:pt x="643" y="251"/>
                  </a:cubicBezTo>
                  <a:cubicBezTo>
                    <a:pt x="641" y="255"/>
                    <a:pt x="641" y="255"/>
                    <a:pt x="641" y="255"/>
                  </a:cubicBezTo>
                  <a:cubicBezTo>
                    <a:pt x="641" y="261"/>
                    <a:pt x="641" y="261"/>
                    <a:pt x="641" y="261"/>
                  </a:cubicBezTo>
                  <a:cubicBezTo>
                    <a:pt x="643" y="263"/>
                    <a:pt x="643" y="263"/>
                    <a:pt x="643" y="263"/>
                  </a:cubicBezTo>
                  <a:cubicBezTo>
                    <a:pt x="646" y="262"/>
                    <a:pt x="646" y="262"/>
                    <a:pt x="646" y="262"/>
                  </a:cubicBezTo>
                  <a:cubicBezTo>
                    <a:pt x="648" y="260"/>
                    <a:pt x="648" y="260"/>
                    <a:pt x="648" y="260"/>
                  </a:cubicBezTo>
                  <a:cubicBezTo>
                    <a:pt x="653" y="261"/>
                    <a:pt x="653" y="261"/>
                    <a:pt x="653" y="261"/>
                  </a:cubicBezTo>
                  <a:cubicBezTo>
                    <a:pt x="654" y="262"/>
                    <a:pt x="654" y="262"/>
                    <a:pt x="654" y="262"/>
                  </a:cubicBezTo>
                  <a:cubicBezTo>
                    <a:pt x="655" y="263"/>
                    <a:pt x="655" y="263"/>
                    <a:pt x="655" y="263"/>
                  </a:cubicBezTo>
                  <a:cubicBezTo>
                    <a:pt x="654" y="266"/>
                    <a:pt x="654" y="266"/>
                    <a:pt x="654" y="266"/>
                  </a:cubicBezTo>
                  <a:cubicBezTo>
                    <a:pt x="649" y="267"/>
                    <a:pt x="649" y="267"/>
                    <a:pt x="649" y="267"/>
                  </a:cubicBezTo>
                  <a:cubicBezTo>
                    <a:pt x="645" y="268"/>
                    <a:pt x="645" y="268"/>
                    <a:pt x="645" y="268"/>
                  </a:cubicBezTo>
                  <a:cubicBezTo>
                    <a:pt x="642" y="268"/>
                    <a:pt x="642" y="268"/>
                    <a:pt x="642" y="268"/>
                  </a:cubicBezTo>
                  <a:cubicBezTo>
                    <a:pt x="637" y="270"/>
                    <a:pt x="637" y="270"/>
                    <a:pt x="637" y="270"/>
                  </a:cubicBezTo>
                  <a:cubicBezTo>
                    <a:pt x="636" y="273"/>
                    <a:pt x="636" y="273"/>
                    <a:pt x="636" y="273"/>
                  </a:cubicBezTo>
                  <a:cubicBezTo>
                    <a:pt x="637" y="275"/>
                    <a:pt x="637" y="275"/>
                    <a:pt x="637" y="275"/>
                  </a:cubicBezTo>
                  <a:cubicBezTo>
                    <a:pt x="640" y="275"/>
                    <a:pt x="640" y="275"/>
                    <a:pt x="640" y="275"/>
                  </a:cubicBezTo>
                  <a:cubicBezTo>
                    <a:pt x="641" y="277"/>
                    <a:pt x="641" y="277"/>
                    <a:pt x="641" y="277"/>
                  </a:cubicBezTo>
                  <a:cubicBezTo>
                    <a:pt x="641" y="279"/>
                    <a:pt x="641" y="279"/>
                    <a:pt x="641" y="279"/>
                  </a:cubicBezTo>
                  <a:cubicBezTo>
                    <a:pt x="638" y="280"/>
                    <a:pt x="638" y="280"/>
                    <a:pt x="638" y="280"/>
                  </a:cubicBezTo>
                  <a:cubicBezTo>
                    <a:pt x="636" y="284"/>
                    <a:pt x="636" y="284"/>
                    <a:pt x="636" y="284"/>
                  </a:cubicBezTo>
                  <a:cubicBezTo>
                    <a:pt x="633" y="285"/>
                    <a:pt x="633" y="285"/>
                    <a:pt x="633" y="285"/>
                  </a:cubicBezTo>
                  <a:cubicBezTo>
                    <a:pt x="631" y="288"/>
                    <a:pt x="631" y="288"/>
                    <a:pt x="631" y="288"/>
                  </a:cubicBezTo>
                  <a:cubicBezTo>
                    <a:pt x="632" y="291"/>
                    <a:pt x="632" y="291"/>
                    <a:pt x="632" y="291"/>
                  </a:cubicBezTo>
                  <a:cubicBezTo>
                    <a:pt x="632" y="294"/>
                    <a:pt x="632" y="294"/>
                    <a:pt x="632" y="294"/>
                  </a:cubicBezTo>
                  <a:cubicBezTo>
                    <a:pt x="631" y="297"/>
                    <a:pt x="631" y="297"/>
                    <a:pt x="631" y="297"/>
                  </a:cubicBezTo>
                  <a:cubicBezTo>
                    <a:pt x="627" y="298"/>
                    <a:pt x="627" y="298"/>
                    <a:pt x="627" y="298"/>
                  </a:cubicBezTo>
                  <a:cubicBezTo>
                    <a:pt x="622" y="302"/>
                    <a:pt x="622" y="302"/>
                    <a:pt x="622" y="302"/>
                  </a:cubicBezTo>
                  <a:cubicBezTo>
                    <a:pt x="618" y="305"/>
                    <a:pt x="618" y="305"/>
                    <a:pt x="618" y="305"/>
                  </a:cubicBezTo>
                  <a:cubicBezTo>
                    <a:pt x="615" y="306"/>
                    <a:pt x="615" y="306"/>
                    <a:pt x="615" y="306"/>
                  </a:cubicBezTo>
                  <a:cubicBezTo>
                    <a:pt x="615" y="311"/>
                    <a:pt x="615" y="311"/>
                    <a:pt x="615" y="311"/>
                  </a:cubicBezTo>
                  <a:cubicBezTo>
                    <a:pt x="614" y="314"/>
                    <a:pt x="614" y="314"/>
                    <a:pt x="614" y="314"/>
                  </a:cubicBezTo>
                  <a:cubicBezTo>
                    <a:pt x="610" y="314"/>
                    <a:pt x="610" y="314"/>
                    <a:pt x="610" y="314"/>
                  </a:cubicBezTo>
                  <a:cubicBezTo>
                    <a:pt x="607" y="314"/>
                    <a:pt x="607" y="314"/>
                    <a:pt x="607" y="314"/>
                  </a:cubicBezTo>
                  <a:cubicBezTo>
                    <a:pt x="605" y="316"/>
                    <a:pt x="605" y="316"/>
                    <a:pt x="605" y="316"/>
                  </a:cubicBezTo>
                  <a:cubicBezTo>
                    <a:pt x="605" y="320"/>
                    <a:pt x="605" y="320"/>
                    <a:pt x="605" y="320"/>
                  </a:cubicBezTo>
                  <a:cubicBezTo>
                    <a:pt x="602" y="321"/>
                    <a:pt x="602" y="321"/>
                    <a:pt x="602" y="321"/>
                  </a:cubicBezTo>
                  <a:cubicBezTo>
                    <a:pt x="600" y="318"/>
                    <a:pt x="600" y="318"/>
                    <a:pt x="600" y="318"/>
                  </a:cubicBezTo>
                  <a:cubicBezTo>
                    <a:pt x="597" y="318"/>
                    <a:pt x="597" y="318"/>
                    <a:pt x="597" y="318"/>
                  </a:cubicBezTo>
                  <a:cubicBezTo>
                    <a:pt x="595" y="319"/>
                    <a:pt x="595" y="319"/>
                    <a:pt x="595" y="319"/>
                  </a:cubicBezTo>
                  <a:cubicBezTo>
                    <a:pt x="593" y="320"/>
                    <a:pt x="593" y="320"/>
                    <a:pt x="593" y="320"/>
                  </a:cubicBezTo>
                  <a:cubicBezTo>
                    <a:pt x="590" y="321"/>
                    <a:pt x="590" y="321"/>
                    <a:pt x="590" y="321"/>
                  </a:cubicBezTo>
                  <a:cubicBezTo>
                    <a:pt x="588" y="319"/>
                    <a:pt x="588" y="319"/>
                    <a:pt x="588" y="319"/>
                  </a:cubicBezTo>
                  <a:cubicBezTo>
                    <a:pt x="587" y="315"/>
                    <a:pt x="587" y="315"/>
                    <a:pt x="587" y="315"/>
                  </a:cubicBezTo>
                  <a:cubicBezTo>
                    <a:pt x="589" y="314"/>
                    <a:pt x="589" y="314"/>
                    <a:pt x="589" y="314"/>
                  </a:cubicBezTo>
                  <a:cubicBezTo>
                    <a:pt x="591" y="307"/>
                    <a:pt x="591" y="307"/>
                    <a:pt x="591" y="307"/>
                  </a:cubicBezTo>
                  <a:cubicBezTo>
                    <a:pt x="590" y="303"/>
                    <a:pt x="590" y="303"/>
                    <a:pt x="590" y="303"/>
                  </a:cubicBezTo>
                  <a:cubicBezTo>
                    <a:pt x="587" y="302"/>
                    <a:pt x="587" y="302"/>
                    <a:pt x="587" y="302"/>
                  </a:cubicBezTo>
                  <a:cubicBezTo>
                    <a:pt x="584" y="303"/>
                    <a:pt x="584" y="303"/>
                    <a:pt x="584" y="303"/>
                  </a:cubicBezTo>
                  <a:cubicBezTo>
                    <a:pt x="581" y="301"/>
                    <a:pt x="581" y="301"/>
                    <a:pt x="581" y="301"/>
                  </a:cubicBezTo>
                  <a:cubicBezTo>
                    <a:pt x="580" y="299"/>
                    <a:pt x="580" y="299"/>
                    <a:pt x="580" y="299"/>
                  </a:cubicBezTo>
                  <a:cubicBezTo>
                    <a:pt x="575" y="299"/>
                    <a:pt x="575" y="299"/>
                    <a:pt x="575" y="299"/>
                  </a:cubicBezTo>
                  <a:cubicBezTo>
                    <a:pt x="570" y="299"/>
                    <a:pt x="570" y="299"/>
                    <a:pt x="570" y="299"/>
                  </a:cubicBezTo>
                  <a:cubicBezTo>
                    <a:pt x="565" y="300"/>
                    <a:pt x="565" y="300"/>
                    <a:pt x="565" y="300"/>
                  </a:cubicBezTo>
                  <a:cubicBezTo>
                    <a:pt x="559" y="304"/>
                    <a:pt x="559" y="304"/>
                    <a:pt x="559" y="304"/>
                  </a:cubicBezTo>
                  <a:cubicBezTo>
                    <a:pt x="555" y="308"/>
                    <a:pt x="555" y="308"/>
                    <a:pt x="555" y="308"/>
                  </a:cubicBezTo>
                  <a:cubicBezTo>
                    <a:pt x="555" y="313"/>
                    <a:pt x="555" y="313"/>
                    <a:pt x="555" y="313"/>
                  </a:cubicBezTo>
                  <a:cubicBezTo>
                    <a:pt x="559" y="318"/>
                    <a:pt x="559" y="318"/>
                    <a:pt x="559" y="318"/>
                  </a:cubicBezTo>
                  <a:cubicBezTo>
                    <a:pt x="561" y="322"/>
                    <a:pt x="561" y="322"/>
                    <a:pt x="561" y="322"/>
                  </a:cubicBezTo>
                  <a:cubicBezTo>
                    <a:pt x="562" y="328"/>
                    <a:pt x="562" y="328"/>
                    <a:pt x="562" y="328"/>
                  </a:cubicBezTo>
                  <a:cubicBezTo>
                    <a:pt x="561" y="334"/>
                    <a:pt x="561" y="334"/>
                    <a:pt x="561" y="334"/>
                  </a:cubicBezTo>
                  <a:cubicBezTo>
                    <a:pt x="557" y="336"/>
                    <a:pt x="557" y="336"/>
                    <a:pt x="557" y="336"/>
                  </a:cubicBezTo>
                  <a:cubicBezTo>
                    <a:pt x="552" y="336"/>
                    <a:pt x="552" y="336"/>
                    <a:pt x="552" y="336"/>
                  </a:cubicBezTo>
                  <a:cubicBezTo>
                    <a:pt x="546" y="334"/>
                    <a:pt x="546" y="334"/>
                    <a:pt x="546" y="334"/>
                  </a:cubicBezTo>
                  <a:cubicBezTo>
                    <a:pt x="540" y="333"/>
                    <a:pt x="540" y="333"/>
                    <a:pt x="540" y="333"/>
                  </a:cubicBezTo>
                  <a:cubicBezTo>
                    <a:pt x="537" y="334"/>
                    <a:pt x="537" y="334"/>
                    <a:pt x="537" y="334"/>
                  </a:cubicBezTo>
                  <a:cubicBezTo>
                    <a:pt x="533" y="334"/>
                    <a:pt x="533" y="334"/>
                    <a:pt x="533" y="334"/>
                  </a:cubicBezTo>
                  <a:cubicBezTo>
                    <a:pt x="530" y="336"/>
                    <a:pt x="530" y="336"/>
                    <a:pt x="530" y="336"/>
                  </a:cubicBezTo>
                  <a:cubicBezTo>
                    <a:pt x="527" y="338"/>
                    <a:pt x="527" y="338"/>
                    <a:pt x="527" y="338"/>
                  </a:cubicBezTo>
                  <a:cubicBezTo>
                    <a:pt x="523" y="337"/>
                    <a:pt x="523" y="337"/>
                    <a:pt x="523" y="337"/>
                  </a:cubicBezTo>
                  <a:cubicBezTo>
                    <a:pt x="521" y="336"/>
                    <a:pt x="521" y="336"/>
                    <a:pt x="521" y="336"/>
                  </a:cubicBezTo>
                  <a:cubicBezTo>
                    <a:pt x="517" y="336"/>
                    <a:pt x="517" y="336"/>
                    <a:pt x="517" y="336"/>
                  </a:cubicBezTo>
                  <a:cubicBezTo>
                    <a:pt x="515" y="340"/>
                    <a:pt x="515" y="340"/>
                    <a:pt x="515" y="340"/>
                  </a:cubicBezTo>
                  <a:cubicBezTo>
                    <a:pt x="511" y="344"/>
                    <a:pt x="511" y="344"/>
                    <a:pt x="511" y="344"/>
                  </a:cubicBezTo>
                  <a:cubicBezTo>
                    <a:pt x="506" y="346"/>
                    <a:pt x="506" y="346"/>
                    <a:pt x="506" y="346"/>
                  </a:cubicBezTo>
                  <a:cubicBezTo>
                    <a:pt x="501" y="350"/>
                    <a:pt x="501" y="350"/>
                    <a:pt x="501" y="350"/>
                  </a:cubicBezTo>
                  <a:cubicBezTo>
                    <a:pt x="498" y="357"/>
                    <a:pt x="498" y="357"/>
                    <a:pt x="498" y="357"/>
                  </a:cubicBezTo>
                  <a:cubicBezTo>
                    <a:pt x="495" y="359"/>
                    <a:pt x="495" y="359"/>
                    <a:pt x="495" y="359"/>
                  </a:cubicBezTo>
                  <a:cubicBezTo>
                    <a:pt x="493" y="364"/>
                    <a:pt x="493" y="364"/>
                    <a:pt x="493" y="364"/>
                  </a:cubicBezTo>
                  <a:cubicBezTo>
                    <a:pt x="495" y="368"/>
                    <a:pt x="495" y="368"/>
                    <a:pt x="495" y="368"/>
                  </a:cubicBezTo>
                  <a:cubicBezTo>
                    <a:pt x="496" y="370"/>
                    <a:pt x="496" y="370"/>
                    <a:pt x="496" y="370"/>
                  </a:cubicBezTo>
                  <a:cubicBezTo>
                    <a:pt x="498" y="374"/>
                    <a:pt x="498" y="374"/>
                    <a:pt x="498" y="374"/>
                  </a:cubicBezTo>
                  <a:cubicBezTo>
                    <a:pt x="501" y="375"/>
                    <a:pt x="501" y="375"/>
                    <a:pt x="501" y="375"/>
                  </a:cubicBezTo>
                  <a:cubicBezTo>
                    <a:pt x="502" y="373"/>
                    <a:pt x="502" y="373"/>
                    <a:pt x="502" y="373"/>
                  </a:cubicBezTo>
                  <a:cubicBezTo>
                    <a:pt x="505" y="369"/>
                    <a:pt x="505" y="369"/>
                    <a:pt x="505" y="369"/>
                  </a:cubicBezTo>
                  <a:cubicBezTo>
                    <a:pt x="507" y="369"/>
                    <a:pt x="507" y="369"/>
                    <a:pt x="507" y="369"/>
                  </a:cubicBezTo>
                  <a:cubicBezTo>
                    <a:pt x="511" y="367"/>
                    <a:pt x="511" y="367"/>
                    <a:pt x="511" y="367"/>
                  </a:cubicBezTo>
                  <a:cubicBezTo>
                    <a:pt x="517" y="367"/>
                    <a:pt x="517" y="367"/>
                    <a:pt x="517" y="367"/>
                  </a:cubicBezTo>
                  <a:cubicBezTo>
                    <a:pt x="522" y="366"/>
                    <a:pt x="522" y="366"/>
                    <a:pt x="522" y="366"/>
                  </a:cubicBezTo>
                  <a:cubicBezTo>
                    <a:pt x="522" y="369"/>
                    <a:pt x="522" y="369"/>
                    <a:pt x="522" y="369"/>
                  </a:cubicBezTo>
                  <a:cubicBezTo>
                    <a:pt x="523" y="373"/>
                    <a:pt x="523" y="373"/>
                    <a:pt x="523" y="373"/>
                  </a:cubicBezTo>
                  <a:cubicBezTo>
                    <a:pt x="523" y="378"/>
                    <a:pt x="523" y="378"/>
                    <a:pt x="523" y="378"/>
                  </a:cubicBezTo>
                  <a:cubicBezTo>
                    <a:pt x="525" y="381"/>
                    <a:pt x="525" y="381"/>
                    <a:pt x="525" y="381"/>
                  </a:cubicBezTo>
                  <a:cubicBezTo>
                    <a:pt x="529" y="383"/>
                    <a:pt x="529" y="383"/>
                    <a:pt x="529" y="383"/>
                  </a:cubicBezTo>
                  <a:cubicBezTo>
                    <a:pt x="529" y="387"/>
                    <a:pt x="529" y="387"/>
                    <a:pt x="529" y="387"/>
                  </a:cubicBezTo>
                  <a:cubicBezTo>
                    <a:pt x="528" y="390"/>
                    <a:pt x="528" y="390"/>
                    <a:pt x="528" y="390"/>
                  </a:cubicBezTo>
                  <a:cubicBezTo>
                    <a:pt x="527" y="396"/>
                    <a:pt x="527" y="396"/>
                    <a:pt x="527" y="396"/>
                  </a:cubicBezTo>
                  <a:cubicBezTo>
                    <a:pt x="524" y="398"/>
                    <a:pt x="524" y="398"/>
                    <a:pt x="524" y="398"/>
                  </a:cubicBezTo>
                  <a:cubicBezTo>
                    <a:pt x="523" y="401"/>
                    <a:pt x="523" y="401"/>
                    <a:pt x="523" y="401"/>
                  </a:cubicBezTo>
                  <a:cubicBezTo>
                    <a:pt x="519" y="402"/>
                    <a:pt x="519" y="402"/>
                    <a:pt x="519" y="402"/>
                  </a:cubicBezTo>
                  <a:cubicBezTo>
                    <a:pt x="516" y="406"/>
                    <a:pt x="516" y="406"/>
                    <a:pt x="516" y="406"/>
                  </a:cubicBezTo>
                  <a:cubicBezTo>
                    <a:pt x="516" y="409"/>
                    <a:pt x="516" y="409"/>
                    <a:pt x="516" y="409"/>
                  </a:cubicBezTo>
                  <a:cubicBezTo>
                    <a:pt x="519" y="410"/>
                    <a:pt x="519" y="410"/>
                    <a:pt x="519" y="410"/>
                  </a:cubicBezTo>
                  <a:cubicBezTo>
                    <a:pt x="520" y="413"/>
                    <a:pt x="520" y="413"/>
                    <a:pt x="520" y="413"/>
                  </a:cubicBezTo>
                  <a:cubicBezTo>
                    <a:pt x="517" y="416"/>
                    <a:pt x="517" y="416"/>
                    <a:pt x="517" y="416"/>
                  </a:cubicBezTo>
                  <a:cubicBezTo>
                    <a:pt x="509" y="417"/>
                    <a:pt x="509" y="417"/>
                    <a:pt x="509" y="417"/>
                  </a:cubicBezTo>
                  <a:cubicBezTo>
                    <a:pt x="502" y="416"/>
                    <a:pt x="502" y="416"/>
                    <a:pt x="502" y="416"/>
                  </a:cubicBezTo>
                  <a:cubicBezTo>
                    <a:pt x="495" y="417"/>
                    <a:pt x="495" y="417"/>
                    <a:pt x="495" y="417"/>
                  </a:cubicBezTo>
                  <a:cubicBezTo>
                    <a:pt x="491" y="416"/>
                    <a:pt x="491" y="416"/>
                    <a:pt x="491" y="416"/>
                  </a:cubicBezTo>
                  <a:cubicBezTo>
                    <a:pt x="486" y="417"/>
                    <a:pt x="486" y="417"/>
                    <a:pt x="486" y="417"/>
                  </a:cubicBezTo>
                  <a:cubicBezTo>
                    <a:pt x="484" y="418"/>
                    <a:pt x="484" y="418"/>
                    <a:pt x="484" y="418"/>
                  </a:cubicBezTo>
                  <a:cubicBezTo>
                    <a:pt x="484" y="424"/>
                    <a:pt x="484" y="424"/>
                    <a:pt x="484" y="424"/>
                  </a:cubicBezTo>
                  <a:cubicBezTo>
                    <a:pt x="482" y="429"/>
                    <a:pt x="482" y="429"/>
                    <a:pt x="482" y="429"/>
                  </a:cubicBezTo>
                  <a:cubicBezTo>
                    <a:pt x="482" y="434"/>
                    <a:pt x="482" y="434"/>
                    <a:pt x="482" y="434"/>
                  </a:cubicBezTo>
                  <a:cubicBezTo>
                    <a:pt x="485" y="436"/>
                    <a:pt x="485" y="436"/>
                    <a:pt x="485" y="436"/>
                  </a:cubicBezTo>
                  <a:cubicBezTo>
                    <a:pt x="486" y="440"/>
                    <a:pt x="486" y="440"/>
                    <a:pt x="486" y="440"/>
                  </a:cubicBezTo>
                  <a:cubicBezTo>
                    <a:pt x="483" y="443"/>
                    <a:pt x="483" y="443"/>
                    <a:pt x="483" y="443"/>
                  </a:cubicBezTo>
                  <a:cubicBezTo>
                    <a:pt x="479" y="448"/>
                    <a:pt x="479" y="448"/>
                    <a:pt x="479" y="448"/>
                  </a:cubicBezTo>
                  <a:cubicBezTo>
                    <a:pt x="474" y="454"/>
                    <a:pt x="474" y="454"/>
                    <a:pt x="474" y="454"/>
                  </a:cubicBezTo>
                  <a:cubicBezTo>
                    <a:pt x="472" y="464"/>
                    <a:pt x="472" y="464"/>
                    <a:pt x="472" y="464"/>
                  </a:cubicBezTo>
                  <a:cubicBezTo>
                    <a:pt x="471" y="468"/>
                    <a:pt x="471" y="468"/>
                    <a:pt x="471" y="468"/>
                  </a:cubicBezTo>
                  <a:cubicBezTo>
                    <a:pt x="468" y="470"/>
                    <a:pt x="468" y="470"/>
                    <a:pt x="468" y="470"/>
                  </a:cubicBezTo>
                  <a:cubicBezTo>
                    <a:pt x="463" y="472"/>
                    <a:pt x="463" y="472"/>
                    <a:pt x="463" y="472"/>
                  </a:cubicBezTo>
                  <a:cubicBezTo>
                    <a:pt x="460" y="476"/>
                    <a:pt x="460" y="476"/>
                    <a:pt x="460" y="476"/>
                  </a:cubicBezTo>
                  <a:cubicBezTo>
                    <a:pt x="458" y="478"/>
                    <a:pt x="458" y="478"/>
                    <a:pt x="458" y="478"/>
                  </a:cubicBezTo>
                  <a:cubicBezTo>
                    <a:pt x="456" y="484"/>
                    <a:pt x="456" y="484"/>
                    <a:pt x="456" y="484"/>
                  </a:cubicBezTo>
                  <a:cubicBezTo>
                    <a:pt x="453" y="486"/>
                    <a:pt x="453" y="486"/>
                    <a:pt x="453" y="486"/>
                  </a:cubicBezTo>
                  <a:cubicBezTo>
                    <a:pt x="449" y="485"/>
                    <a:pt x="449" y="485"/>
                    <a:pt x="449" y="485"/>
                  </a:cubicBezTo>
                  <a:cubicBezTo>
                    <a:pt x="445" y="484"/>
                    <a:pt x="445" y="484"/>
                    <a:pt x="445" y="484"/>
                  </a:cubicBezTo>
                  <a:cubicBezTo>
                    <a:pt x="441" y="483"/>
                    <a:pt x="441" y="483"/>
                    <a:pt x="441" y="483"/>
                  </a:cubicBezTo>
                  <a:cubicBezTo>
                    <a:pt x="438" y="479"/>
                    <a:pt x="438" y="479"/>
                    <a:pt x="438" y="479"/>
                  </a:cubicBezTo>
                  <a:cubicBezTo>
                    <a:pt x="436" y="477"/>
                    <a:pt x="436" y="477"/>
                    <a:pt x="436" y="477"/>
                  </a:cubicBezTo>
                  <a:cubicBezTo>
                    <a:pt x="433" y="478"/>
                    <a:pt x="433" y="478"/>
                    <a:pt x="433" y="478"/>
                  </a:cubicBezTo>
                  <a:cubicBezTo>
                    <a:pt x="431" y="481"/>
                    <a:pt x="431" y="481"/>
                    <a:pt x="431" y="481"/>
                  </a:cubicBezTo>
                  <a:cubicBezTo>
                    <a:pt x="427" y="485"/>
                    <a:pt x="427" y="485"/>
                    <a:pt x="427" y="485"/>
                  </a:cubicBezTo>
                  <a:cubicBezTo>
                    <a:pt x="423" y="488"/>
                    <a:pt x="423" y="488"/>
                    <a:pt x="423" y="488"/>
                  </a:cubicBezTo>
                  <a:cubicBezTo>
                    <a:pt x="420" y="493"/>
                    <a:pt x="420" y="493"/>
                    <a:pt x="420" y="493"/>
                  </a:cubicBezTo>
                  <a:cubicBezTo>
                    <a:pt x="417" y="495"/>
                    <a:pt x="417" y="495"/>
                    <a:pt x="417" y="495"/>
                  </a:cubicBezTo>
                  <a:cubicBezTo>
                    <a:pt x="413" y="502"/>
                    <a:pt x="413" y="502"/>
                    <a:pt x="413" y="502"/>
                  </a:cubicBezTo>
                  <a:cubicBezTo>
                    <a:pt x="411" y="504"/>
                    <a:pt x="411" y="504"/>
                    <a:pt x="411" y="504"/>
                  </a:cubicBezTo>
                  <a:cubicBezTo>
                    <a:pt x="411" y="509"/>
                    <a:pt x="411" y="509"/>
                    <a:pt x="411" y="509"/>
                  </a:cubicBezTo>
                  <a:cubicBezTo>
                    <a:pt x="412" y="512"/>
                    <a:pt x="412" y="512"/>
                    <a:pt x="412" y="512"/>
                  </a:cubicBezTo>
                  <a:cubicBezTo>
                    <a:pt x="413" y="516"/>
                    <a:pt x="413" y="516"/>
                    <a:pt x="413" y="516"/>
                  </a:cubicBezTo>
                  <a:cubicBezTo>
                    <a:pt x="416" y="519"/>
                    <a:pt x="416" y="519"/>
                    <a:pt x="416" y="519"/>
                  </a:cubicBezTo>
                  <a:cubicBezTo>
                    <a:pt x="416" y="523"/>
                    <a:pt x="416" y="523"/>
                    <a:pt x="416" y="523"/>
                  </a:cubicBezTo>
                  <a:cubicBezTo>
                    <a:pt x="413" y="525"/>
                    <a:pt x="413" y="525"/>
                    <a:pt x="413" y="525"/>
                  </a:cubicBezTo>
                  <a:cubicBezTo>
                    <a:pt x="412" y="530"/>
                    <a:pt x="412" y="530"/>
                    <a:pt x="412" y="530"/>
                  </a:cubicBezTo>
                  <a:cubicBezTo>
                    <a:pt x="411" y="534"/>
                    <a:pt x="411" y="534"/>
                    <a:pt x="411" y="534"/>
                  </a:cubicBezTo>
                  <a:cubicBezTo>
                    <a:pt x="409" y="534"/>
                    <a:pt x="409" y="534"/>
                    <a:pt x="409" y="534"/>
                  </a:cubicBezTo>
                  <a:lnTo>
                    <a:pt x="407" y="532"/>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1271588" y="2525713"/>
              <a:ext cx="839788" cy="1204913"/>
            </a:xfrm>
            <a:custGeom>
              <a:avLst/>
              <a:gdLst/>
              <a:ahLst/>
              <a:cxnLst>
                <a:cxn ang="0">
                  <a:pos x="431" y="119"/>
                </a:cxn>
                <a:cxn ang="0">
                  <a:pos x="455" y="159"/>
                </a:cxn>
                <a:cxn ang="0">
                  <a:pos x="444" y="156"/>
                </a:cxn>
                <a:cxn ang="0">
                  <a:pos x="458" y="189"/>
                </a:cxn>
                <a:cxn ang="0">
                  <a:pos x="421" y="195"/>
                </a:cxn>
                <a:cxn ang="0">
                  <a:pos x="415" y="217"/>
                </a:cxn>
                <a:cxn ang="0">
                  <a:pos x="425" y="239"/>
                </a:cxn>
                <a:cxn ang="0">
                  <a:pos x="406" y="270"/>
                </a:cxn>
                <a:cxn ang="0">
                  <a:pos x="395" y="300"/>
                </a:cxn>
                <a:cxn ang="0">
                  <a:pos x="428" y="292"/>
                </a:cxn>
                <a:cxn ang="0">
                  <a:pos x="426" y="315"/>
                </a:cxn>
                <a:cxn ang="0">
                  <a:pos x="389" y="363"/>
                </a:cxn>
                <a:cxn ang="0">
                  <a:pos x="365" y="394"/>
                </a:cxn>
                <a:cxn ang="0">
                  <a:pos x="343" y="414"/>
                </a:cxn>
                <a:cxn ang="0">
                  <a:pos x="322" y="411"/>
                </a:cxn>
                <a:cxn ang="0">
                  <a:pos x="329" y="449"/>
                </a:cxn>
                <a:cxn ang="0">
                  <a:pos x="289" y="438"/>
                </a:cxn>
                <a:cxn ang="0">
                  <a:pos x="258" y="452"/>
                </a:cxn>
                <a:cxn ang="0">
                  <a:pos x="229" y="451"/>
                </a:cxn>
                <a:cxn ang="0">
                  <a:pos x="232" y="507"/>
                </a:cxn>
                <a:cxn ang="0">
                  <a:pos x="242" y="539"/>
                </a:cxn>
                <a:cxn ang="0">
                  <a:pos x="242" y="566"/>
                </a:cxn>
                <a:cxn ang="0">
                  <a:pos x="242" y="613"/>
                </a:cxn>
                <a:cxn ang="0">
                  <a:pos x="219" y="621"/>
                </a:cxn>
                <a:cxn ang="0">
                  <a:pos x="201" y="644"/>
                </a:cxn>
                <a:cxn ang="0">
                  <a:pos x="190" y="636"/>
                </a:cxn>
                <a:cxn ang="0">
                  <a:pos x="195" y="621"/>
                </a:cxn>
                <a:cxn ang="0">
                  <a:pos x="170" y="617"/>
                </a:cxn>
                <a:cxn ang="0">
                  <a:pos x="147" y="591"/>
                </a:cxn>
                <a:cxn ang="0">
                  <a:pos x="136" y="616"/>
                </a:cxn>
                <a:cxn ang="0">
                  <a:pos x="105" y="584"/>
                </a:cxn>
                <a:cxn ang="0">
                  <a:pos x="120" y="542"/>
                </a:cxn>
                <a:cxn ang="0">
                  <a:pos x="104" y="504"/>
                </a:cxn>
                <a:cxn ang="0">
                  <a:pos x="59" y="468"/>
                </a:cxn>
                <a:cxn ang="0">
                  <a:pos x="5" y="462"/>
                </a:cxn>
                <a:cxn ang="0">
                  <a:pos x="29" y="441"/>
                </a:cxn>
                <a:cxn ang="0">
                  <a:pos x="43" y="406"/>
                </a:cxn>
                <a:cxn ang="0">
                  <a:pos x="65" y="391"/>
                </a:cxn>
                <a:cxn ang="0">
                  <a:pos x="45" y="344"/>
                </a:cxn>
                <a:cxn ang="0">
                  <a:pos x="70" y="319"/>
                </a:cxn>
                <a:cxn ang="0">
                  <a:pos x="69" y="277"/>
                </a:cxn>
                <a:cxn ang="0">
                  <a:pos x="73" y="246"/>
                </a:cxn>
                <a:cxn ang="0">
                  <a:pos x="107" y="226"/>
                </a:cxn>
                <a:cxn ang="0">
                  <a:pos x="141" y="190"/>
                </a:cxn>
                <a:cxn ang="0">
                  <a:pos x="164" y="158"/>
                </a:cxn>
                <a:cxn ang="0">
                  <a:pos x="190" y="132"/>
                </a:cxn>
                <a:cxn ang="0">
                  <a:pos x="167" y="111"/>
                </a:cxn>
                <a:cxn ang="0">
                  <a:pos x="173" y="86"/>
                </a:cxn>
                <a:cxn ang="0">
                  <a:pos x="214" y="78"/>
                </a:cxn>
                <a:cxn ang="0">
                  <a:pos x="237" y="41"/>
                </a:cxn>
                <a:cxn ang="0">
                  <a:pos x="255" y="62"/>
                </a:cxn>
                <a:cxn ang="0">
                  <a:pos x="277" y="48"/>
                </a:cxn>
                <a:cxn ang="0">
                  <a:pos x="303" y="21"/>
                </a:cxn>
                <a:cxn ang="0">
                  <a:pos x="316" y="4"/>
                </a:cxn>
                <a:cxn ang="0">
                  <a:pos x="336" y="4"/>
                </a:cxn>
                <a:cxn ang="0">
                  <a:pos x="361" y="28"/>
                </a:cxn>
                <a:cxn ang="0">
                  <a:pos x="346" y="50"/>
                </a:cxn>
                <a:cxn ang="0">
                  <a:pos x="339" y="85"/>
                </a:cxn>
                <a:cxn ang="0">
                  <a:pos x="363" y="105"/>
                </a:cxn>
                <a:cxn ang="0">
                  <a:pos x="366" y="87"/>
                </a:cxn>
                <a:cxn ang="0">
                  <a:pos x="390" y="83"/>
                </a:cxn>
              </a:cxnLst>
              <a:rect l="0" t="0" r="r" b="b"/>
              <a:pathLst>
                <a:path w="458" h="657">
                  <a:moveTo>
                    <a:pt x="404" y="82"/>
                  </a:moveTo>
                  <a:cubicBezTo>
                    <a:pt x="406" y="86"/>
                    <a:pt x="406" y="86"/>
                    <a:pt x="406" y="86"/>
                  </a:cubicBezTo>
                  <a:cubicBezTo>
                    <a:pt x="406" y="90"/>
                    <a:pt x="406" y="90"/>
                    <a:pt x="406" y="90"/>
                  </a:cubicBezTo>
                  <a:cubicBezTo>
                    <a:pt x="408" y="97"/>
                    <a:pt x="408" y="97"/>
                    <a:pt x="408" y="97"/>
                  </a:cubicBezTo>
                  <a:cubicBezTo>
                    <a:pt x="406" y="102"/>
                    <a:pt x="406" y="102"/>
                    <a:pt x="406" y="102"/>
                  </a:cubicBezTo>
                  <a:cubicBezTo>
                    <a:pt x="409" y="106"/>
                    <a:pt x="409" y="106"/>
                    <a:pt x="409" y="106"/>
                  </a:cubicBezTo>
                  <a:cubicBezTo>
                    <a:pt x="412" y="108"/>
                    <a:pt x="412" y="108"/>
                    <a:pt x="412" y="108"/>
                  </a:cubicBezTo>
                  <a:cubicBezTo>
                    <a:pt x="418" y="109"/>
                    <a:pt x="418" y="109"/>
                    <a:pt x="418" y="109"/>
                  </a:cubicBezTo>
                  <a:cubicBezTo>
                    <a:pt x="423" y="110"/>
                    <a:pt x="423" y="110"/>
                    <a:pt x="423" y="110"/>
                  </a:cubicBezTo>
                  <a:cubicBezTo>
                    <a:pt x="428" y="113"/>
                    <a:pt x="428" y="113"/>
                    <a:pt x="428" y="113"/>
                  </a:cubicBezTo>
                  <a:cubicBezTo>
                    <a:pt x="431" y="119"/>
                    <a:pt x="431" y="119"/>
                    <a:pt x="431" y="119"/>
                  </a:cubicBezTo>
                  <a:cubicBezTo>
                    <a:pt x="432" y="124"/>
                    <a:pt x="432" y="124"/>
                    <a:pt x="432" y="124"/>
                  </a:cubicBezTo>
                  <a:cubicBezTo>
                    <a:pt x="435" y="126"/>
                    <a:pt x="435" y="126"/>
                    <a:pt x="435" y="126"/>
                  </a:cubicBezTo>
                  <a:cubicBezTo>
                    <a:pt x="440" y="128"/>
                    <a:pt x="440" y="128"/>
                    <a:pt x="440" y="128"/>
                  </a:cubicBezTo>
                  <a:cubicBezTo>
                    <a:pt x="444" y="130"/>
                    <a:pt x="444" y="130"/>
                    <a:pt x="444" y="130"/>
                  </a:cubicBezTo>
                  <a:cubicBezTo>
                    <a:pt x="451" y="134"/>
                    <a:pt x="451" y="134"/>
                    <a:pt x="451" y="134"/>
                  </a:cubicBezTo>
                  <a:cubicBezTo>
                    <a:pt x="455" y="137"/>
                    <a:pt x="455" y="137"/>
                    <a:pt x="455" y="137"/>
                  </a:cubicBezTo>
                  <a:cubicBezTo>
                    <a:pt x="456" y="141"/>
                    <a:pt x="456" y="141"/>
                    <a:pt x="456" y="141"/>
                  </a:cubicBezTo>
                  <a:cubicBezTo>
                    <a:pt x="457" y="146"/>
                    <a:pt x="457" y="146"/>
                    <a:pt x="457" y="146"/>
                  </a:cubicBezTo>
                  <a:cubicBezTo>
                    <a:pt x="456" y="149"/>
                    <a:pt x="456" y="149"/>
                    <a:pt x="456" y="149"/>
                  </a:cubicBezTo>
                  <a:cubicBezTo>
                    <a:pt x="456" y="157"/>
                    <a:pt x="456" y="157"/>
                    <a:pt x="456" y="157"/>
                  </a:cubicBezTo>
                  <a:cubicBezTo>
                    <a:pt x="455" y="159"/>
                    <a:pt x="455" y="159"/>
                    <a:pt x="455" y="159"/>
                  </a:cubicBezTo>
                  <a:cubicBezTo>
                    <a:pt x="452" y="157"/>
                    <a:pt x="452" y="157"/>
                    <a:pt x="452" y="157"/>
                  </a:cubicBezTo>
                  <a:cubicBezTo>
                    <a:pt x="451" y="154"/>
                    <a:pt x="451" y="154"/>
                    <a:pt x="451" y="154"/>
                  </a:cubicBezTo>
                  <a:cubicBezTo>
                    <a:pt x="449" y="153"/>
                    <a:pt x="449" y="153"/>
                    <a:pt x="449" y="153"/>
                  </a:cubicBezTo>
                  <a:cubicBezTo>
                    <a:pt x="448" y="151"/>
                    <a:pt x="448" y="151"/>
                    <a:pt x="448" y="151"/>
                  </a:cubicBezTo>
                  <a:cubicBezTo>
                    <a:pt x="446" y="148"/>
                    <a:pt x="446" y="148"/>
                    <a:pt x="446" y="148"/>
                  </a:cubicBezTo>
                  <a:cubicBezTo>
                    <a:pt x="442" y="147"/>
                    <a:pt x="442" y="147"/>
                    <a:pt x="442" y="147"/>
                  </a:cubicBezTo>
                  <a:cubicBezTo>
                    <a:pt x="440" y="149"/>
                    <a:pt x="440" y="149"/>
                    <a:pt x="440" y="149"/>
                  </a:cubicBezTo>
                  <a:cubicBezTo>
                    <a:pt x="438" y="151"/>
                    <a:pt x="438" y="151"/>
                    <a:pt x="438" y="151"/>
                  </a:cubicBezTo>
                  <a:cubicBezTo>
                    <a:pt x="439" y="153"/>
                    <a:pt x="439" y="153"/>
                    <a:pt x="439" y="153"/>
                  </a:cubicBezTo>
                  <a:cubicBezTo>
                    <a:pt x="442" y="155"/>
                    <a:pt x="442" y="155"/>
                    <a:pt x="442" y="155"/>
                  </a:cubicBezTo>
                  <a:cubicBezTo>
                    <a:pt x="444" y="156"/>
                    <a:pt x="444" y="156"/>
                    <a:pt x="444" y="156"/>
                  </a:cubicBezTo>
                  <a:cubicBezTo>
                    <a:pt x="446" y="160"/>
                    <a:pt x="446" y="160"/>
                    <a:pt x="446" y="160"/>
                  </a:cubicBezTo>
                  <a:cubicBezTo>
                    <a:pt x="446" y="165"/>
                    <a:pt x="446" y="165"/>
                    <a:pt x="446" y="165"/>
                  </a:cubicBezTo>
                  <a:cubicBezTo>
                    <a:pt x="444" y="167"/>
                    <a:pt x="444" y="167"/>
                    <a:pt x="444" y="167"/>
                  </a:cubicBezTo>
                  <a:cubicBezTo>
                    <a:pt x="441" y="173"/>
                    <a:pt x="441" y="173"/>
                    <a:pt x="441" y="173"/>
                  </a:cubicBezTo>
                  <a:cubicBezTo>
                    <a:pt x="442" y="176"/>
                    <a:pt x="442" y="176"/>
                    <a:pt x="442" y="176"/>
                  </a:cubicBezTo>
                  <a:cubicBezTo>
                    <a:pt x="445" y="178"/>
                    <a:pt x="445" y="178"/>
                    <a:pt x="445" y="178"/>
                  </a:cubicBezTo>
                  <a:cubicBezTo>
                    <a:pt x="447" y="178"/>
                    <a:pt x="447" y="178"/>
                    <a:pt x="447" y="178"/>
                  </a:cubicBezTo>
                  <a:cubicBezTo>
                    <a:pt x="450" y="179"/>
                    <a:pt x="450" y="179"/>
                    <a:pt x="450" y="179"/>
                  </a:cubicBezTo>
                  <a:cubicBezTo>
                    <a:pt x="452" y="183"/>
                    <a:pt x="452" y="183"/>
                    <a:pt x="452" y="183"/>
                  </a:cubicBezTo>
                  <a:cubicBezTo>
                    <a:pt x="457" y="184"/>
                    <a:pt x="457" y="184"/>
                    <a:pt x="457" y="184"/>
                  </a:cubicBezTo>
                  <a:cubicBezTo>
                    <a:pt x="458" y="189"/>
                    <a:pt x="458" y="189"/>
                    <a:pt x="458" y="189"/>
                  </a:cubicBezTo>
                  <a:cubicBezTo>
                    <a:pt x="457" y="193"/>
                    <a:pt x="457" y="193"/>
                    <a:pt x="457" y="193"/>
                  </a:cubicBezTo>
                  <a:cubicBezTo>
                    <a:pt x="454" y="195"/>
                    <a:pt x="454" y="195"/>
                    <a:pt x="454" y="195"/>
                  </a:cubicBezTo>
                  <a:cubicBezTo>
                    <a:pt x="451" y="194"/>
                    <a:pt x="451" y="194"/>
                    <a:pt x="451" y="194"/>
                  </a:cubicBezTo>
                  <a:cubicBezTo>
                    <a:pt x="445" y="195"/>
                    <a:pt x="445" y="195"/>
                    <a:pt x="445" y="195"/>
                  </a:cubicBezTo>
                  <a:cubicBezTo>
                    <a:pt x="442" y="192"/>
                    <a:pt x="442" y="192"/>
                    <a:pt x="442" y="192"/>
                  </a:cubicBezTo>
                  <a:cubicBezTo>
                    <a:pt x="438" y="190"/>
                    <a:pt x="438" y="190"/>
                    <a:pt x="438" y="190"/>
                  </a:cubicBezTo>
                  <a:cubicBezTo>
                    <a:pt x="431" y="189"/>
                    <a:pt x="431" y="189"/>
                    <a:pt x="431" y="189"/>
                  </a:cubicBezTo>
                  <a:cubicBezTo>
                    <a:pt x="428" y="188"/>
                    <a:pt x="428" y="188"/>
                    <a:pt x="428" y="188"/>
                  </a:cubicBezTo>
                  <a:cubicBezTo>
                    <a:pt x="424" y="188"/>
                    <a:pt x="424" y="188"/>
                    <a:pt x="424" y="188"/>
                  </a:cubicBezTo>
                  <a:cubicBezTo>
                    <a:pt x="422" y="190"/>
                    <a:pt x="422" y="190"/>
                    <a:pt x="422" y="190"/>
                  </a:cubicBezTo>
                  <a:cubicBezTo>
                    <a:pt x="421" y="195"/>
                    <a:pt x="421" y="195"/>
                    <a:pt x="421" y="195"/>
                  </a:cubicBezTo>
                  <a:cubicBezTo>
                    <a:pt x="423" y="199"/>
                    <a:pt x="423" y="199"/>
                    <a:pt x="423" y="199"/>
                  </a:cubicBezTo>
                  <a:cubicBezTo>
                    <a:pt x="424" y="204"/>
                    <a:pt x="424" y="204"/>
                    <a:pt x="424" y="204"/>
                  </a:cubicBezTo>
                  <a:cubicBezTo>
                    <a:pt x="422" y="208"/>
                    <a:pt x="422" y="208"/>
                    <a:pt x="422" y="208"/>
                  </a:cubicBezTo>
                  <a:cubicBezTo>
                    <a:pt x="418" y="208"/>
                    <a:pt x="418" y="208"/>
                    <a:pt x="418" y="208"/>
                  </a:cubicBezTo>
                  <a:cubicBezTo>
                    <a:pt x="412" y="211"/>
                    <a:pt x="412" y="211"/>
                    <a:pt x="412" y="211"/>
                  </a:cubicBezTo>
                  <a:cubicBezTo>
                    <a:pt x="411" y="213"/>
                    <a:pt x="411" y="213"/>
                    <a:pt x="411" y="213"/>
                  </a:cubicBezTo>
                  <a:cubicBezTo>
                    <a:pt x="410" y="217"/>
                    <a:pt x="410" y="217"/>
                    <a:pt x="410" y="217"/>
                  </a:cubicBezTo>
                  <a:cubicBezTo>
                    <a:pt x="411" y="221"/>
                    <a:pt x="411" y="221"/>
                    <a:pt x="411" y="221"/>
                  </a:cubicBezTo>
                  <a:cubicBezTo>
                    <a:pt x="413" y="222"/>
                    <a:pt x="413" y="222"/>
                    <a:pt x="413" y="222"/>
                  </a:cubicBezTo>
                  <a:cubicBezTo>
                    <a:pt x="414" y="220"/>
                    <a:pt x="414" y="220"/>
                    <a:pt x="414" y="220"/>
                  </a:cubicBezTo>
                  <a:cubicBezTo>
                    <a:pt x="415" y="217"/>
                    <a:pt x="415" y="217"/>
                    <a:pt x="415" y="217"/>
                  </a:cubicBezTo>
                  <a:cubicBezTo>
                    <a:pt x="418" y="217"/>
                    <a:pt x="418" y="217"/>
                    <a:pt x="418" y="217"/>
                  </a:cubicBezTo>
                  <a:cubicBezTo>
                    <a:pt x="420" y="219"/>
                    <a:pt x="420" y="219"/>
                    <a:pt x="420" y="219"/>
                  </a:cubicBezTo>
                  <a:cubicBezTo>
                    <a:pt x="422" y="220"/>
                    <a:pt x="422" y="220"/>
                    <a:pt x="422" y="220"/>
                  </a:cubicBezTo>
                  <a:cubicBezTo>
                    <a:pt x="427" y="225"/>
                    <a:pt x="427" y="225"/>
                    <a:pt x="427" y="225"/>
                  </a:cubicBezTo>
                  <a:cubicBezTo>
                    <a:pt x="425" y="228"/>
                    <a:pt x="425" y="228"/>
                    <a:pt x="425" y="228"/>
                  </a:cubicBezTo>
                  <a:cubicBezTo>
                    <a:pt x="423" y="229"/>
                    <a:pt x="423" y="229"/>
                    <a:pt x="423" y="229"/>
                  </a:cubicBezTo>
                  <a:cubicBezTo>
                    <a:pt x="420" y="231"/>
                    <a:pt x="420" y="231"/>
                    <a:pt x="420" y="231"/>
                  </a:cubicBezTo>
                  <a:cubicBezTo>
                    <a:pt x="420" y="234"/>
                    <a:pt x="420" y="234"/>
                    <a:pt x="420" y="234"/>
                  </a:cubicBezTo>
                  <a:cubicBezTo>
                    <a:pt x="423" y="234"/>
                    <a:pt x="423" y="234"/>
                    <a:pt x="423" y="234"/>
                  </a:cubicBezTo>
                  <a:cubicBezTo>
                    <a:pt x="425" y="236"/>
                    <a:pt x="425" y="236"/>
                    <a:pt x="425" y="236"/>
                  </a:cubicBezTo>
                  <a:cubicBezTo>
                    <a:pt x="425" y="239"/>
                    <a:pt x="425" y="239"/>
                    <a:pt x="425" y="239"/>
                  </a:cubicBezTo>
                  <a:cubicBezTo>
                    <a:pt x="423" y="240"/>
                    <a:pt x="423" y="240"/>
                    <a:pt x="423" y="240"/>
                  </a:cubicBezTo>
                  <a:cubicBezTo>
                    <a:pt x="421" y="242"/>
                    <a:pt x="421" y="242"/>
                    <a:pt x="421" y="242"/>
                  </a:cubicBezTo>
                  <a:cubicBezTo>
                    <a:pt x="416" y="243"/>
                    <a:pt x="416" y="243"/>
                    <a:pt x="416" y="243"/>
                  </a:cubicBezTo>
                  <a:cubicBezTo>
                    <a:pt x="413" y="242"/>
                    <a:pt x="413" y="242"/>
                    <a:pt x="413" y="242"/>
                  </a:cubicBezTo>
                  <a:cubicBezTo>
                    <a:pt x="410" y="243"/>
                    <a:pt x="410" y="243"/>
                    <a:pt x="410" y="243"/>
                  </a:cubicBezTo>
                  <a:cubicBezTo>
                    <a:pt x="410" y="247"/>
                    <a:pt x="410" y="247"/>
                    <a:pt x="410" y="247"/>
                  </a:cubicBezTo>
                  <a:cubicBezTo>
                    <a:pt x="408" y="252"/>
                    <a:pt x="408" y="252"/>
                    <a:pt x="408" y="252"/>
                  </a:cubicBezTo>
                  <a:cubicBezTo>
                    <a:pt x="406" y="257"/>
                    <a:pt x="406" y="257"/>
                    <a:pt x="406" y="257"/>
                  </a:cubicBezTo>
                  <a:cubicBezTo>
                    <a:pt x="405" y="263"/>
                    <a:pt x="405" y="263"/>
                    <a:pt x="405" y="263"/>
                  </a:cubicBezTo>
                  <a:cubicBezTo>
                    <a:pt x="406" y="266"/>
                    <a:pt x="406" y="266"/>
                    <a:pt x="406" y="266"/>
                  </a:cubicBezTo>
                  <a:cubicBezTo>
                    <a:pt x="406" y="270"/>
                    <a:pt x="406" y="270"/>
                    <a:pt x="406" y="270"/>
                  </a:cubicBezTo>
                  <a:cubicBezTo>
                    <a:pt x="404" y="273"/>
                    <a:pt x="404" y="273"/>
                    <a:pt x="404" y="273"/>
                  </a:cubicBezTo>
                  <a:cubicBezTo>
                    <a:pt x="401" y="274"/>
                    <a:pt x="401" y="274"/>
                    <a:pt x="401" y="274"/>
                  </a:cubicBezTo>
                  <a:cubicBezTo>
                    <a:pt x="399" y="278"/>
                    <a:pt x="399" y="278"/>
                    <a:pt x="399" y="278"/>
                  </a:cubicBezTo>
                  <a:cubicBezTo>
                    <a:pt x="400" y="283"/>
                    <a:pt x="400" y="283"/>
                    <a:pt x="400" y="283"/>
                  </a:cubicBezTo>
                  <a:cubicBezTo>
                    <a:pt x="398" y="287"/>
                    <a:pt x="398" y="287"/>
                    <a:pt x="398" y="287"/>
                  </a:cubicBezTo>
                  <a:cubicBezTo>
                    <a:pt x="395" y="288"/>
                    <a:pt x="395" y="288"/>
                    <a:pt x="395" y="288"/>
                  </a:cubicBezTo>
                  <a:cubicBezTo>
                    <a:pt x="393" y="291"/>
                    <a:pt x="393" y="291"/>
                    <a:pt x="393" y="291"/>
                  </a:cubicBezTo>
                  <a:cubicBezTo>
                    <a:pt x="392" y="294"/>
                    <a:pt x="392" y="294"/>
                    <a:pt x="392" y="294"/>
                  </a:cubicBezTo>
                  <a:cubicBezTo>
                    <a:pt x="390" y="297"/>
                    <a:pt x="390" y="297"/>
                    <a:pt x="390" y="297"/>
                  </a:cubicBezTo>
                  <a:cubicBezTo>
                    <a:pt x="391" y="300"/>
                    <a:pt x="391" y="300"/>
                    <a:pt x="391" y="300"/>
                  </a:cubicBezTo>
                  <a:cubicBezTo>
                    <a:pt x="395" y="300"/>
                    <a:pt x="395" y="300"/>
                    <a:pt x="395" y="300"/>
                  </a:cubicBezTo>
                  <a:cubicBezTo>
                    <a:pt x="401" y="299"/>
                    <a:pt x="401" y="299"/>
                    <a:pt x="401" y="299"/>
                  </a:cubicBezTo>
                  <a:cubicBezTo>
                    <a:pt x="405" y="300"/>
                    <a:pt x="405" y="300"/>
                    <a:pt x="405" y="300"/>
                  </a:cubicBezTo>
                  <a:cubicBezTo>
                    <a:pt x="408" y="299"/>
                    <a:pt x="408" y="299"/>
                    <a:pt x="408" y="299"/>
                  </a:cubicBezTo>
                  <a:cubicBezTo>
                    <a:pt x="410" y="293"/>
                    <a:pt x="410" y="293"/>
                    <a:pt x="410" y="293"/>
                  </a:cubicBezTo>
                  <a:cubicBezTo>
                    <a:pt x="409" y="289"/>
                    <a:pt x="409" y="289"/>
                    <a:pt x="409" y="289"/>
                  </a:cubicBezTo>
                  <a:cubicBezTo>
                    <a:pt x="410" y="287"/>
                    <a:pt x="410" y="287"/>
                    <a:pt x="410" y="287"/>
                  </a:cubicBezTo>
                  <a:cubicBezTo>
                    <a:pt x="415" y="287"/>
                    <a:pt x="415" y="287"/>
                    <a:pt x="415" y="287"/>
                  </a:cubicBezTo>
                  <a:cubicBezTo>
                    <a:pt x="419" y="285"/>
                    <a:pt x="419" y="285"/>
                    <a:pt x="419" y="285"/>
                  </a:cubicBezTo>
                  <a:cubicBezTo>
                    <a:pt x="424" y="286"/>
                    <a:pt x="424" y="286"/>
                    <a:pt x="424" y="286"/>
                  </a:cubicBezTo>
                  <a:cubicBezTo>
                    <a:pt x="427" y="290"/>
                    <a:pt x="427" y="290"/>
                    <a:pt x="427" y="290"/>
                  </a:cubicBezTo>
                  <a:cubicBezTo>
                    <a:pt x="428" y="292"/>
                    <a:pt x="428" y="292"/>
                    <a:pt x="428" y="292"/>
                  </a:cubicBezTo>
                  <a:cubicBezTo>
                    <a:pt x="430" y="295"/>
                    <a:pt x="430" y="295"/>
                    <a:pt x="430" y="295"/>
                  </a:cubicBezTo>
                  <a:cubicBezTo>
                    <a:pt x="433" y="297"/>
                    <a:pt x="433" y="297"/>
                    <a:pt x="433" y="297"/>
                  </a:cubicBezTo>
                  <a:cubicBezTo>
                    <a:pt x="434" y="301"/>
                    <a:pt x="434" y="301"/>
                    <a:pt x="434" y="301"/>
                  </a:cubicBezTo>
                  <a:cubicBezTo>
                    <a:pt x="433" y="304"/>
                    <a:pt x="433" y="304"/>
                    <a:pt x="433" y="304"/>
                  </a:cubicBezTo>
                  <a:cubicBezTo>
                    <a:pt x="431" y="303"/>
                    <a:pt x="431" y="303"/>
                    <a:pt x="431" y="303"/>
                  </a:cubicBezTo>
                  <a:cubicBezTo>
                    <a:pt x="427" y="301"/>
                    <a:pt x="427" y="301"/>
                    <a:pt x="427" y="301"/>
                  </a:cubicBezTo>
                  <a:cubicBezTo>
                    <a:pt x="425" y="300"/>
                    <a:pt x="425" y="300"/>
                    <a:pt x="425" y="300"/>
                  </a:cubicBezTo>
                  <a:cubicBezTo>
                    <a:pt x="422" y="302"/>
                    <a:pt x="422" y="302"/>
                    <a:pt x="422" y="302"/>
                  </a:cubicBezTo>
                  <a:cubicBezTo>
                    <a:pt x="422" y="307"/>
                    <a:pt x="422" y="307"/>
                    <a:pt x="422" y="307"/>
                  </a:cubicBezTo>
                  <a:cubicBezTo>
                    <a:pt x="425" y="310"/>
                    <a:pt x="425" y="310"/>
                    <a:pt x="425" y="310"/>
                  </a:cubicBezTo>
                  <a:cubicBezTo>
                    <a:pt x="426" y="315"/>
                    <a:pt x="426" y="315"/>
                    <a:pt x="426" y="315"/>
                  </a:cubicBezTo>
                  <a:cubicBezTo>
                    <a:pt x="424" y="320"/>
                    <a:pt x="424" y="320"/>
                    <a:pt x="424" y="320"/>
                  </a:cubicBezTo>
                  <a:cubicBezTo>
                    <a:pt x="425" y="326"/>
                    <a:pt x="425" y="326"/>
                    <a:pt x="425" y="326"/>
                  </a:cubicBezTo>
                  <a:cubicBezTo>
                    <a:pt x="424" y="327"/>
                    <a:pt x="424" y="327"/>
                    <a:pt x="424" y="327"/>
                  </a:cubicBezTo>
                  <a:cubicBezTo>
                    <a:pt x="421" y="336"/>
                    <a:pt x="421" y="336"/>
                    <a:pt x="421" y="336"/>
                  </a:cubicBezTo>
                  <a:cubicBezTo>
                    <a:pt x="420" y="345"/>
                    <a:pt x="420" y="345"/>
                    <a:pt x="420" y="345"/>
                  </a:cubicBezTo>
                  <a:cubicBezTo>
                    <a:pt x="415" y="350"/>
                    <a:pt x="415" y="350"/>
                    <a:pt x="415" y="350"/>
                  </a:cubicBezTo>
                  <a:cubicBezTo>
                    <a:pt x="409" y="355"/>
                    <a:pt x="409" y="355"/>
                    <a:pt x="409" y="355"/>
                  </a:cubicBezTo>
                  <a:cubicBezTo>
                    <a:pt x="401" y="362"/>
                    <a:pt x="401" y="362"/>
                    <a:pt x="401" y="362"/>
                  </a:cubicBezTo>
                  <a:cubicBezTo>
                    <a:pt x="398" y="365"/>
                    <a:pt x="398" y="365"/>
                    <a:pt x="398" y="365"/>
                  </a:cubicBezTo>
                  <a:cubicBezTo>
                    <a:pt x="393" y="365"/>
                    <a:pt x="393" y="365"/>
                    <a:pt x="393" y="365"/>
                  </a:cubicBezTo>
                  <a:cubicBezTo>
                    <a:pt x="389" y="363"/>
                    <a:pt x="389" y="363"/>
                    <a:pt x="389" y="363"/>
                  </a:cubicBezTo>
                  <a:cubicBezTo>
                    <a:pt x="383" y="364"/>
                    <a:pt x="383" y="364"/>
                    <a:pt x="383" y="364"/>
                  </a:cubicBezTo>
                  <a:cubicBezTo>
                    <a:pt x="379" y="360"/>
                    <a:pt x="379" y="360"/>
                    <a:pt x="379" y="360"/>
                  </a:cubicBezTo>
                  <a:cubicBezTo>
                    <a:pt x="376" y="357"/>
                    <a:pt x="376" y="357"/>
                    <a:pt x="376" y="357"/>
                  </a:cubicBezTo>
                  <a:cubicBezTo>
                    <a:pt x="371" y="357"/>
                    <a:pt x="371" y="357"/>
                    <a:pt x="371" y="357"/>
                  </a:cubicBezTo>
                  <a:cubicBezTo>
                    <a:pt x="368" y="360"/>
                    <a:pt x="368" y="360"/>
                    <a:pt x="368" y="360"/>
                  </a:cubicBezTo>
                  <a:cubicBezTo>
                    <a:pt x="369" y="366"/>
                    <a:pt x="369" y="366"/>
                    <a:pt x="369" y="366"/>
                  </a:cubicBezTo>
                  <a:cubicBezTo>
                    <a:pt x="368" y="372"/>
                    <a:pt x="368" y="372"/>
                    <a:pt x="368" y="372"/>
                  </a:cubicBezTo>
                  <a:cubicBezTo>
                    <a:pt x="366" y="376"/>
                    <a:pt x="366" y="376"/>
                    <a:pt x="366" y="376"/>
                  </a:cubicBezTo>
                  <a:cubicBezTo>
                    <a:pt x="366" y="383"/>
                    <a:pt x="366" y="383"/>
                    <a:pt x="366" y="383"/>
                  </a:cubicBezTo>
                  <a:cubicBezTo>
                    <a:pt x="364" y="388"/>
                    <a:pt x="364" y="388"/>
                    <a:pt x="364" y="388"/>
                  </a:cubicBezTo>
                  <a:cubicBezTo>
                    <a:pt x="365" y="394"/>
                    <a:pt x="365" y="394"/>
                    <a:pt x="365" y="394"/>
                  </a:cubicBezTo>
                  <a:cubicBezTo>
                    <a:pt x="364" y="397"/>
                    <a:pt x="364" y="397"/>
                    <a:pt x="364" y="397"/>
                  </a:cubicBezTo>
                  <a:cubicBezTo>
                    <a:pt x="360" y="398"/>
                    <a:pt x="360" y="398"/>
                    <a:pt x="360" y="398"/>
                  </a:cubicBezTo>
                  <a:cubicBezTo>
                    <a:pt x="355" y="401"/>
                    <a:pt x="355" y="401"/>
                    <a:pt x="355" y="401"/>
                  </a:cubicBezTo>
                  <a:cubicBezTo>
                    <a:pt x="350" y="403"/>
                    <a:pt x="350" y="403"/>
                    <a:pt x="350" y="403"/>
                  </a:cubicBezTo>
                  <a:cubicBezTo>
                    <a:pt x="348" y="407"/>
                    <a:pt x="348" y="407"/>
                    <a:pt x="348" y="407"/>
                  </a:cubicBezTo>
                  <a:cubicBezTo>
                    <a:pt x="348" y="410"/>
                    <a:pt x="348" y="410"/>
                    <a:pt x="348" y="410"/>
                  </a:cubicBezTo>
                  <a:cubicBezTo>
                    <a:pt x="352" y="412"/>
                    <a:pt x="352" y="412"/>
                    <a:pt x="352" y="412"/>
                  </a:cubicBezTo>
                  <a:cubicBezTo>
                    <a:pt x="353" y="415"/>
                    <a:pt x="353" y="415"/>
                    <a:pt x="353" y="415"/>
                  </a:cubicBezTo>
                  <a:cubicBezTo>
                    <a:pt x="348" y="415"/>
                    <a:pt x="348" y="415"/>
                    <a:pt x="348" y="415"/>
                  </a:cubicBezTo>
                  <a:cubicBezTo>
                    <a:pt x="345" y="414"/>
                    <a:pt x="345" y="414"/>
                    <a:pt x="345" y="414"/>
                  </a:cubicBezTo>
                  <a:cubicBezTo>
                    <a:pt x="343" y="414"/>
                    <a:pt x="343" y="414"/>
                    <a:pt x="343" y="414"/>
                  </a:cubicBezTo>
                  <a:cubicBezTo>
                    <a:pt x="341" y="417"/>
                    <a:pt x="341" y="417"/>
                    <a:pt x="341" y="417"/>
                  </a:cubicBezTo>
                  <a:cubicBezTo>
                    <a:pt x="339" y="418"/>
                    <a:pt x="339" y="418"/>
                    <a:pt x="339" y="418"/>
                  </a:cubicBezTo>
                  <a:cubicBezTo>
                    <a:pt x="337" y="417"/>
                    <a:pt x="337" y="417"/>
                    <a:pt x="337" y="417"/>
                  </a:cubicBezTo>
                  <a:cubicBezTo>
                    <a:pt x="336" y="414"/>
                    <a:pt x="336" y="414"/>
                    <a:pt x="336" y="414"/>
                  </a:cubicBezTo>
                  <a:cubicBezTo>
                    <a:pt x="333" y="414"/>
                    <a:pt x="333" y="414"/>
                    <a:pt x="333" y="414"/>
                  </a:cubicBezTo>
                  <a:cubicBezTo>
                    <a:pt x="330" y="414"/>
                    <a:pt x="330" y="414"/>
                    <a:pt x="330" y="414"/>
                  </a:cubicBezTo>
                  <a:cubicBezTo>
                    <a:pt x="329" y="413"/>
                    <a:pt x="329" y="413"/>
                    <a:pt x="329" y="413"/>
                  </a:cubicBezTo>
                  <a:cubicBezTo>
                    <a:pt x="327" y="412"/>
                    <a:pt x="327" y="412"/>
                    <a:pt x="327" y="412"/>
                  </a:cubicBezTo>
                  <a:cubicBezTo>
                    <a:pt x="326" y="409"/>
                    <a:pt x="326" y="409"/>
                    <a:pt x="326" y="409"/>
                  </a:cubicBezTo>
                  <a:cubicBezTo>
                    <a:pt x="323" y="409"/>
                    <a:pt x="323" y="409"/>
                    <a:pt x="323" y="409"/>
                  </a:cubicBezTo>
                  <a:cubicBezTo>
                    <a:pt x="322" y="411"/>
                    <a:pt x="322" y="411"/>
                    <a:pt x="322" y="411"/>
                  </a:cubicBezTo>
                  <a:cubicBezTo>
                    <a:pt x="320" y="413"/>
                    <a:pt x="320" y="413"/>
                    <a:pt x="320" y="413"/>
                  </a:cubicBezTo>
                  <a:cubicBezTo>
                    <a:pt x="320" y="416"/>
                    <a:pt x="320" y="416"/>
                    <a:pt x="320" y="416"/>
                  </a:cubicBezTo>
                  <a:cubicBezTo>
                    <a:pt x="321" y="419"/>
                    <a:pt x="321" y="419"/>
                    <a:pt x="321" y="419"/>
                  </a:cubicBezTo>
                  <a:cubicBezTo>
                    <a:pt x="322" y="423"/>
                    <a:pt x="322" y="423"/>
                    <a:pt x="322" y="423"/>
                  </a:cubicBezTo>
                  <a:cubicBezTo>
                    <a:pt x="321" y="426"/>
                    <a:pt x="321" y="426"/>
                    <a:pt x="321" y="426"/>
                  </a:cubicBezTo>
                  <a:cubicBezTo>
                    <a:pt x="321" y="429"/>
                    <a:pt x="321" y="429"/>
                    <a:pt x="321" y="429"/>
                  </a:cubicBezTo>
                  <a:cubicBezTo>
                    <a:pt x="323" y="431"/>
                    <a:pt x="323" y="431"/>
                    <a:pt x="323" y="431"/>
                  </a:cubicBezTo>
                  <a:cubicBezTo>
                    <a:pt x="327" y="434"/>
                    <a:pt x="327" y="434"/>
                    <a:pt x="327" y="434"/>
                  </a:cubicBezTo>
                  <a:cubicBezTo>
                    <a:pt x="328" y="439"/>
                    <a:pt x="328" y="439"/>
                    <a:pt x="328" y="439"/>
                  </a:cubicBezTo>
                  <a:cubicBezTo>
                    <a:pt x="327" y="443"/>
                    <a:pt x="327" y="443"/>
                    <a:pt x="327" y="443"/>
                  </a:cubicBezTo>
                  <a:cubicBezTo>
                    <a:pt x="329" y="449"/>
                    <a:pt x="329" y="449"/>
                    <a:pt x="329" y="449"/>
                  </a:cubicBezTo>
                  <a:cubicBezTo>
                    <a:pt x="327" y="452"/>
                    <a:pt x="327" y="452"/>
                    <a:pt x="327" y="452"/>
                  </a:cubicBezTo>
                  <a:cubicBezTo>
                    <a:pt x="321" y="454"/>
                    <a:pt x="321" y="454"/>
                    <a:pt x="321" y="454"/>
                  </a:cubicBezTo>
                  <a:cubicBezTo>
                    <a:pt x="317" y="453"/>
                    <a:pt x="317" y="453"/>
                    <a:pt x="317" y="453"/>
                  </a:cubicBezTo>
                  <a:cubicBezTo>
                    <a:pt x="312" y="454"/>
                    <a:pt x="312" y="454"/>
                    <a:pt x="312" y="454"/>
                  </a:cubicBezTo>
                  <a:cubicBezTo>
                    <a:pt x="306" y="455"/>
                    <a:pt x="306" y="455"/>
                    <a:pt x="306" y="455"/>
                  </a:cubicBezTo>
                  <a:cubicBezTo>
                    <a:pt x="304" y="453"/>
                    <a:pt x="304" y="453"/>
                    <a:pt x="304" y="453"/>
                  </a:cubicBezTo>
                  <a:cubicBezTo>
                    <a:pt x="303" y="448"/>
                    <a:pt x="303" y="448"/>
                    <a:pt x="303" y="448"/>
                  </a:cubicBezTo>
                  <a:cubicBezTo>
                    <a:pt x="298" y="443"/>
                    <a:pt x="298" y="443"/>
                    <a:pt x="298" y="443"/>
                  </a:cubicBezTo>
                  <a:cubicBezTo>
                    <a:pt x="295" y="439"/>
                    <a:pt x="295" y="439"/>
                    <a:pt x="295" y="439"/>
                  </a:cubicBezTo>
                  <a:cubicBezTo>
                    <a:pt x="291" y="437"/>
                    <a:pt x="291" y="437"/>
                    <a:pt x="291" y="437"/>
                  </a:cubicBezTo>
                  <a:cubicBezTo>
                    <a:pt x="289" y="438"/>
                    <a:pt x="289" y="438"/>
                    <a:pt x="289" y="438"/>
                  </a:cubicBezTo>
                  <a:cubicBezTo>
                    <a:pt x="287" y="441"/>
                    <a:pt x="287" y="441"/>
                    <a:pt x="287" y="441"/>
                  </a:cubicBezTo>
                  <a:cubicBezTo>
                    <a:pt x="283" y="442"/>
                    <a:pt x="283" y="442"/>
                    <a:pt x="283" y="442"/>
                  </a:cubicBezTo>
                  <a:cubicBezTo>
                    <a:pt x="279" y="441"/>
                    <a:pt x="279" y="441"/>
                    <a:pt x="279" y="441"/>
                  </a:cubicBezTo>
                  <a:cubicBezTo>
                    <a:pt x="275" y="439"/>
                    <a:pt x="275" y="439"/>
                    <a:pt x="275" y="439"/>
                  </a:cubicBezTo>
                  <a:cubicBezTo>
                    <a:pt x="272" y="437"/>
                    <a:pt x="272" y="437"/>
                    <a:pt x="272" y="437"/>
                  </a:cubicBezTo>
                  <a:cubicBezTo>
                    <a:pt x="268" y="436"/>
                    <a:pt x="268" y="436"/>
                    <a:pt x="268" y="436"/>
                  </a:cubicBezTo>
                  <a:cubicBezTo>
                    <a:pt x="265" y="438"/>
                    <a:pt x="265" y="438"/>
                    <a:pt x="265" y="438"/>
                  </a:cubicBezTo>
                  <a:cubicBezTo>
                    <a:pt x="263" y="443"/>
                    <a:pt x="263" y="443"/>
                    <a:pt x="263" y="443"/>
                  </a:cubicBezTo>
                  <a:cubicBezTo>
                    <a:pt x="261" y="446"/>
                    <a:pt x="261" y="446"/>
                    <a:pt x="261" y="446"/>
                  </a:cubicBezTo>
                  <a:cubicBezTo>
                    <a:pt x="260" y="449"/>
                    <a:pt x="260" y="449"/>
                    <a:pt x="260" y="449"/>
                  </a:cubicBezTo>
                  <a:cubicBezTo>
                    <a:pt x="258" y="452"/>
                    <a:pt x="258" y="452"/>
                    <a:pt x="258" y="452"/>
                  </a:cubicBezTo>
                  <a:cubicBezTo>
                    <a:pt x="255" y="452"/>
                    <a:pt x="255" y="452"/>
                    <a:pt x="255" y="452"/>
                  </a:cubicBezTo>
                  <a:cubicBezTo>
                    <a:pt x="253" y="448"/>
                    <a:pt x="253" y="448"/>
                    <a:pt x="253" y="448"/>
                  </a:cubicBezTo>
                  <a:cubicBezTo>
                    <a:pt x="251" y="444"/>
                    <a:pt x="251" y="444"/>
                    <a:pt x="251" y="444"/>
                  </a:cubicBezTo>
                  <a:cubicBezTo>
                    <a:pt x="250" y="441"/>
                    <a:pt x="250" y="441"/>
                    <a:pt x="250" y="441"/>
                  </a:cubicBezTo>
                  <a:cubicBezTo>
                    <a:pt x="247" y="440"/>
                    <a:pt x="247" y="440"/>
                    <a:pt x="247" y="440"/>
                  </a:cubicBezTo>
                  <a:cubicBezTo>
                    <a:pt x="245" y="441"/>
                    <a:pt x="245" y="441"/>
                    <a:pt x="245" y="441"/>
                  </a:cubicBezTo>
                  <a:cubicBezTo>
                    <a:pt x="244" y="444"/>
                    <a:pt x="244" y="444"/>
                    <a:pt x="244" y="444"/>
                  </a:cubicBezTo>
                  <a:cubicBezTo>
                    <a:pt x="240" y="445"/>
                    <a:pt x="240" y="445"/>
                    <a:pt x="240" y="445"/>
                  </a:cubicBezTo>
                  <a:cubicBezTo>
                    <a:pt x="236" y="445"/>
                    <a:pt x="236" y="445"/>
                    <a:pt x="236" y="445"/>
                  </a:cubicBezTo>
                  <a:cubicBezTo>
                    <a:pt x="231" y="446"/>
                    <a:pt x="231" y="446"/>
                    <a:pt x="231" y="446"/>
                  </a:cubicBezTo>
                  <a:cubicBezTo>
                    <a:pt x="229" y="451"/>
                    <a:pt x="229" y="451"/>
                    <a:pt x="229" y="451"/>
                  </a:cubicBezTo>
                  <a:cubicBezTo>
                    <a:pt x="225" y="454"/>
                    <a:pt x="225" y="454"/>
                    <a:pt x="225" y="454"/>
                  </a:cubicBezTo>
                  <a:cubicBezTo>
                    <a:pt x="222" y="461"/>
                    <a:pt x="222" y="461"/>
                    <a:pt x="222" y="461"/>
                  </a:cubicBezTo>
                  <a:cubicBezTo>
                    <a:pt x="222" y="464"/>
                    <a:pt x="222" y="464"/>
                    <a:pt x="222" y="464"/>
                  </a:cubicBezTo>
                  <a:cubicBezTo>
                    <a:pt x="226" y="467"/>
                    <a:pt x="226" y="467"/>
                    <a:pt x="226" y="467"/>
                  </a:cubicBezTo>
                  <a:cubicBezTo>
                    <a:pt x="229" y="467"/>
                    <a:pt x="229" y="467"/>
                    <a:pt x="229" y="467"/>
                  </a:cubicBezTo>
                  <a:cubicBezTo>
                    <a:pt x="233" y="469"/>
                    <a:pt x="233" y="469"/>
                    <a:pt x="233" y="469"/>
                  </a:cubicBezTo>
                  <a:cubicBezTo>
                    <a:pt x="232" y="475"/>
                    <a:pt x="232" y="475"/>
                    <a:pt x="232" y="475"/>
                  </a:cubicBezTo>
                  <a:cubicBezTo>
                    <a:pt x="231" y="480"/>
                    <a:pt x="231" y="480"/>
                    <a:pt x="231" y="480"/>
                  </a:cubicBezTo>
                  <a:cubicBezTo>
                    <a:pt x="230" y="486"/>
                    <a:pt x="230" y="486"/>
                    <a:pt x="230" y="486"/>
                  </a:cubicBezTo>
                  <a:cubicBezTo>
                    <a:pt x="229" y="496"/>
                    <a:pt x="229" y="496"/>
                    <a:pt x="229" y="496"/>
                  </a:cubicBezTo>
                  <a:cubicBezTo>
                    <a:pt x="232" y="507"/>
                    <a:pt x="232" y="507"/>
                    <a:pt x="232" y="507"/>
                  </a:cubicBezTo>
                  <a:cubicBezTo>
                    <a:pt x="233" y="519"/>
                    <a:pt x="233" y="519"/>
                    <a:pt x="233" y="519"/>
                  </a:cubicBezTo>
                  <a:cubicBezTo>
                    <a:pt x="233" y="523"/>
                    <a:pt x="233" y="523"/>
                    <a:pt x="233" y="523"/>
                  </a:cubicBezTo>
                  <a:cubicBezTo>
                    <a:pt x="235" y="528"/>
                    <a:pt x="235" y="528"/>
                    <a:pt x="235" y="528"/>
                  </a:cubicBezTo>
                  <a:cubicBezTo>
                    <a:pt x="238" y="527"/>
                    <a:pt x="238" y="527"/>
                    <a:pt x="238" y="527"/>
                  </a:cubicBezTo>
                  <a:cubicBezTo>
                    <a:pt x="240" y="524"/>
                    <a:pt x="240" y="524"/>
                    <a:pt x="240" y="524"/>
                  </a:cubicBezTo>
                  <a:cubicBezTo>
                    <a:pt x="243" y="524"/>
                    <a:pt x="243" y="524"/>
                    <a:pt x="243" y="524"/>
                  </a:cubicBezTo>
                  <a:cubicBezTo>
                    <a:pt x="244" y="528"/>
                    <a:pt x="244" y="528"/>
                    <a:pt x="244" y="528"/>
                  </a:cubicBezTo>
                  <a:cubicBezTo>
                    <a:pt x="241" y="532"/>
                    <a:pt x="241" y="532"/>
                    <a:pt x="241" y="532"/>
                  </a:cubicBezTo>
                  <a:cubicBezTo>
                    <a:pt x="239" y="537"/>
                    <a:pt x="239" y="537"/>
                    <a:pt x="239" y="537"/>
                  </a:cubicBezTo>
                  <a:cubicBezTo>
                    <a:pt x="240" y="540"/>
                    <a:pt x="240" y="540"/>
                    <a:pt x="240" y="540"/>
                  </a:cubicBezTo>
                  <a:cubicBezTo>
                    <a:pt x="242" y="539"/>
                    <a:pt x="242" y="539"/>
                    <a:pt x="242" y="539"/>
                  </a:cubicBezTo>
                  <a:cubicBezTo>
                    <a:pt x="246" y="537"/>
                    <a:pt x="246" y="537"/>
                    <a:pt x="246" y="537"/>
                  </a:cubicBezTo>
                  <a:cubicBezTo>
                    <a:pt x="248" y="538"/>
                    <a:pt x="248" y="538"/>
                    <a:pt x="248" y="538"/>
                  </a:cubicBezTo>
                  <a:cubicBezTo>
                    <a:pt x="250" y="543"/>
                    <a:pt x="250" y="543"/>
                    <a:pt x="250" y="543"/>
                  </a:cubicBezTo>
                  <a:cubicBezTo>
                    <a:pt x="248" y="545"/>
                    <a:pt x="248" y="545"/>
                    <a:pt x="248" y="545"/>
                  </a:cubicBezTo>
                  <a:cubicBezTo>
                    <a:pt x="246" y="547"/>
                    <a:pt x="246" y="547"/>
                    <a:pt x="246" y="547"/>
                  </a:cubicBezTo>
                  <a:cubicBezTo>
                    <a:pt x="247" y="549"/>
                    <a:pt x="247" y="549"/>
                    <a:pt x="247" y="549"/>
                  </a:cubicBezTo>
                  <a:cubicBezTo>
                    <a:pt x="249" y="551"/>
                    <a:pt x="249" y="551"/>
                    <a:pt x="249" y="551"/>
                  </a:cubicBezTo>
                  <a:cubicBezTo>
                    <a:pt x="251" y="555"/>
                    <a:pt x="251" y="555"/>
                    <a:pt x="251" y="555"/>
                  </a:cubicBezTo>
                  <a:cubicBezTo>
                    <a:pt x="250" y="561"/>
                    <a:pt x="250" y="561"/>
                    <a:pt x="250" y="561"/>
                  </a:cubicBezTo>
                  <a:cubicBezTo>
                    <a:pt x="246" y="565"/>
                    <a:pt x="246" y="565"/>
                    <a:pt x="246" y="565"/>
                  </a:cubicBezTo>
                  <a:cubicBezTo>
                    <a:pt x="242" y="566"/>
                    <a:pt x="242" y="566"/>
                    <a:pt x="242" y="566"/>
                  </a:cubicBezTo>
                  <a:cubicBezTo>
                    <a:pt x="241" y="569"/>
                    <a:pt x="241" y="569"/>
                    <a:pt x="241" y="569"/>
                  </a:cubicBezTo>
                  <a:cubicBezTo>
                    <a:pt x="243" y="575"/>
                    <a:pt x="243" y="575"/>
                    <a:pt x="243" y="575"/>
                  </a:cubicBezTo>
                  <a:cubicBezTo>
                    <a:pt x="242" y="583"/>
                    <a:pt x="242" y="583"/>
                    <a:pt x="242" y="583"/>
                  </a:cubicBezTo>
                  <a:cubicBezTo>
                    <a:pt x="240" y="586"/>
                    <a:pt x="240" y="586"/>
                    <a:pt x="240" y="586"/>
                  </a:cubicBezTo>
                  <a:cubicBezTo>
                    <a:pt x="236" y="592"/>
                    <a:pt x="236" y="592"/>
                    <a:pt x="236" y="592"/>
                  </a:cubicBezTo>
                  <a:cubicBezTo>
                    <a:pt x="238" y="596"/>
                    <a:pt x="238" y="596"/>
                    <a:pt x="238" y="596"/>
                  </a:cubicBezTo>
                  <a:cubicBezTo>
                    <a:pt x="241" y="600"/>
                    <a:pt x="241" y="600"/>
                    <a:pt x="241" y="600"/>
                  </a:cubicBezTo>
                  <a:cubicBezTo>
                    <a:pt x="243" y="604"/>
                    <a:pt x="243" y="604"/>
                    <a:pt x="243" y="604"/>
                  </a:cubicBezTo>
                  <a:cubicBezTo>
                    <a:pt x="241" y="607"/>
                    <a:pt x="241" y="607"/>
                    <a:pt x="241" y="607"/>
                  </a:cubicBezTo>
                  <a:cubicBezTo>
                    <a:pt x="240" y="608"/>
                    <a:pt x="240" y="608"/>
                    <a:pt x="240" y="608"/>
                  </a:cubicBezTo>
                  <a:cubicBezTo>
                    <a:pt x="242" y="613"/>
                    <a:pt x="242" y="613"/>
                    <a:pt x="242" y="613"/>
                  </a:cubicBezTo>
                  <a:cubicBezTo>
                    <a:pt x="244" y="615"/>
                    <a:pt x="244" y="615"/>
                    <a:pt x="244" y="615"/>
                  </a:cubicBezTo>
                  <a:cubicBezTo>
                    <a:pt x="246" y="619"/>
                    <a:pt x="246" y="619"/>
                    <a:pt x="246" y="619"/>
                  </a:cubicBezTo>
                  <a:cubicBezTo>
                    <a:pt x="245" y="623"/>
                    <a:pt x="245" y="623"/>
                    <a:pt x="245" y="623"/>
                  </a:cubicBezTo>
                  <a:cubicBezTo>
                    <a:pt x="240" y="624"/>
                    <a:pt x="240" y="624"/>
                    <a:pt x="240" y="624"/>
                  </a:cubicBezTo>
                  <a:cubicBezTo>
                    <a:pt x="238" y="620"/>
                    <a:pt x="238" y="620"/>
                    <a:pt x="238" y="620"/>
                  </a:cubicBezTo>
                  <a:cubicBezTo>
                    <a:pt x="234" y="621"/>
                    <a:pt x="234" y="621"/>
                    <a:pt x="234" y="621"/>
                  </a:cubicBezTo>
                  <a:cubicBezTo>
                    <a:pt x="233" y="624"/>
                    <a:pt x="233" y="624"/>
                    <a:pt x="233" y="624"/>
                  </a:cubicBezTo>
                  <a:cubicBezTo>
                    <a:pt x="231" y="626"/>
                    <a:pt x="231" y="626"/>
                    <a:pt x="231" y="626"/>
                  </a:cubicBezTo>
                  <a:cubicBezTo>
                    <a:pt x="226" y="624"/>
                    <a:pt x="226" y="624"/>
                    <a:pt x="226" y="624"/>
                  </a:cubicBezTo>
                  <a:cubicBezTo>
                    <a:pt x="223" y="622"/>
                    <a:pt x="223" y="622"/>
                    <a:pt x="223" y="622"/>
                  </a:cubicBezTo>
                  <a:cubicBezTo>
                    <a:pt x="219" y="621"/>
                    <a:pt x="219" y="621"/>
                    <a:pt x="219" y="621"/>
                  </a:cubicBezTo>
                  <a:cubicBezTo>
                    <a:pt x="214" y="623"/>
                    <a:pt x="214" y="623"/>
                    <a:pt x="214" y="623"/>
                  </a:cubicBezTo>
                  <a:cubicBezTo>
                    <a:pt x="212" y="626"/>
                    <a:pt x="212" y="626"/>
                    <a:pt x="212" y="626"/>
                  </a:cubicBezTo>
                  <a:cubicBezTo>
                    <a:pt x="211" y="628"/>
                    <a:pt x="211" y="628"/>
                    <a:pt x="211" y="628"/>
                  </a:cubicBezTo>
                  <a:cubicBezTo>
                    <a:pt x="211" y="632"/>
                    <a:pt x="211" y="632"/>
                    <a:pt x="211" y="632"/>
                  </a:cubicBezTo>
                  <a:cubicBezTo>
                    <a:pt x="213" y="635"/>
                    <a:pt x="213" y="635"/>
                    <a:pt x="213" y="635"/>
                  </a:cubicBezTo>
                  <a:cubicBezTo>
                    <a:pt x="212" y="638"/>
                    <a:pt x="212" y="638"/>
                    <a:pt x="212" y="638"/>
                  </a:cubicBezTo>
                  <a:cubicBezTo>
                    <a:pt x="210" y="639"/>
                    <a:pt x="210" y="639"/>
                    <a:pt x="210" y="639"/>
                  </a:cubicBezTo>
                  <a:cubicBezTo>
                    <a:pt x="209" y="642"/>
                    <a:pt x="209" y="642"/>
                    <a:pt x="209" y="642"/>
                  </a:cubicBezTo>
                  <a:cubicBezTo>
                    <a:pt x="205" y="641"/>
                    <a:pt x="205" y="641"/>
                    <a:pt x="205" y="641"/>
                  </a:cubicBezTo>
                  <a:cubicBezTo>
                    <a:pt x="202" y="641"/>
                    <a:pt x="202" y="641"/>
                    <a:pt x="202" y="641"/>
                  </a:cubicBezTo>
                  <a:cubicBezTo>
                    <a:pt x="201" y="644"/>
                    <a:pt x="201" y="644"/>
                    <a:pt x="201" y="644"/>
                  </a:cubicBezTo>
                  <a:cubicBezTo>
                    <a:pt x="200" y="646"/>
                    <a:pt x="200" y="646"/>
                    <a:pt x="200" y="646"/>
                  </a:cubicBezTo>
                  <a:cubicBezTo>
                    <a:pt x="198" y="650"/>
                    <a:pt x="198" y="650"/>
                    <a:pt x="198" y="650"/>
                  </a:cubicBezTo>
                  <a:cubicBezTo>
                    <a:pt x="196" y="654"/>
                    <a:pt x="196" y="654"/>
                    <a:pt x="196" y="654"/>
                  </a:cubicBezTo>
                  <a:cubicBezTo>
                    <a:pt x="193" y="657"/>
                    <a:pt x="193" y="657"/>
                    <a:pt x="193" y="657"/>
                  </a:cubicBezTo>
                  <a:cubicBezTo>
                    <a:pt x="189" y="656"/>
                    <a:pt x="189" y="656"/>
                    <a:pt x="189" y="656"/>
                  </a:cubicBezTo>
                  <a:cubicBezTo>
                    <a:pt x="186" y="652"/>
                    <a:pt x="186" y="652"/>
                    <a:pt x="186" y="652"/>
                  </a:cubicBezTo>
                  <a:cubicBezTo>
                    <a:pt x="185" y="648"/>
                    <a:pt x="185" y="648"/>
                    <a:pt x="185" y="648"/>
                  </a:cubicBezTo>
                  <a:cubicBezTo>
                    <a:pt x="188" y="646"/>
                    <a:pt x="188" y="646"/>
                    <a:pt x="188" y="646"/>
                  </a:cubicBezTo>
                  <a:cubicBezTo>
                    <a:pt x="190" y="645"/>
                    <a:pt x="190" y="645"/>
                    <a:pt x="190" y="645"/>
                  </a:cubicBezTo>
                  <a:cubicBezTo>
                    <a:pt x="192" y="640"/>
                    <a:pt x="192" y="640"/>
                    <a:pt x="192" y="640"/>
                  </a:cubicBezTo>
                  <a:cubicBezTo>
                    <a:pt x="190" y="636"/>
                    <a:pt x="190" y="636"/>
                    <a:pt x="190" y="636"/>
                  </a:cubicBezTo>
                  <a:cubicBezTo>
                    <a:pt x="188" y="634"/>
                    <a:pt x="188" y="634"/>
                    <a:pt x="188" y="634"/>
                  </a:cubicBezTo>
                  <a:cubicBezTo>
                    <a:pt x="189" y="630"/>
                    <a:pt x="189" y="630"/>
                    <a:pt x="189" y="630"/>
                  </a:cubicBezTo>
                  <a:cubicBezTo>
                    <a:pt x="193" y="629"/>
                    <a:pt x="193" y="629"/>
                    <a:pt x="193" y="629"/>
                  </a:cubicBezTo>
                  <a:cubicBezTo>
                    <a:pt x="195" y="630"/>
                    <a:pt x="195" y="630"/>
                    <a:pt x="195" y="630"/>
                  </a:cubicBezTo>
                  <a:cubicBezTo>
                    <a:pt x="195" y="633"/>
                    <a:pt x="195" y="633"/>
                    <a:pt x="195" y="633"/>
                  </a:cubicBezTo>
                  <a:cubicBezTo>
                    <a:pt x="200" y="635"/>
                    <a:pt x="200" y="635"/>
                    <a:pt x="200" y="635"/>
                  </a:cubicBezTo>
                  <a:cubicBezTo>
                    <a:pt x="202" y="633"/>
                    <a:pt x="202" y="633"/>
                    <a:pt x="202" y="633"/>
                  </a:cubicBezTo>
                  <a:cubicBezTo>
                    <a:pt x="201" y="628"/>
                    <a:pt x="201" y="628"/>
                    <a:pt x="201" y="628"/>
                  </a:cubicBezTo>
                  <a:cubicBezTo>
                    <a:pt x="202" y="625"/>
                    <a:pt x="202" y="625"/>
                    <a:pt x="202" y="625"/>
                  </a:cubicBezTo>
                  <a:cubicBezTo>
                    <a:pt x="200" y="622"/>
                    <a:pt x="200" y="622"/>
                    <a:pt x="200" y="622"/>
                  </a:cubicBezTo>
                  <a:cubicBezTo>
                    <a:pt x="195" y="621"/>
                    <a:pt x="195" y="621"/>
                    <a:pt x="195" y="621"/>
                  </a:cubicBezTo>
                  <a:cubicBezTo>
                    <a:pt x="192" y="622"/>
                    <a:pt x="192" y="622"/>
                    <a:pt x="192" y="622"/>
                  </a:cubicBezTo>
                  <a:cubicBezTo>
                    <a:pt x="189" y="621"/>
                    <a:pt x="189" y="621"/>
                    <a:pt x="189" y="621"/>
                  </a:cubicBezTo>
                  <a:cubicBezTo>
                    <a:pt x="189" y="617"/>
                    <a:pt x="189" y="617"/>
                    <a:pt x="189" y="617"/>
                  </a:cubicBezTo>
                  <a:cubicBezTo>
                    <a:pt x="188" y="613"/>
                    <a:pt x="188" y="613"/>
                    <a:pt x="188" y="613"/>
                  </a:cubicBezTo>
                  <a:cubicBezTo>
                    <a:pt x="186" y="614"/>
                    <a:pt x="186" y="614"/>
                    <a:pt x="186" y="614"/>
                  </a:cubicBezTo>
                  <a:cubicBezTo>
                    <a:pt x="185" y="615"/>
                    <a:pt x="185" y="615"/>
                    <a:pt x="185" y="615"/>
                  </a:cubicBezTo>
                  <a:cubicBezTo>
                    <a:pt x="184" y="618"/>
                    <a:pt x="184" y="618"/>
                    <a:pt x="184" y="618"/>
                  </a:cubicBezTo>
                  <a:cubicBezTo>
                    <a:pt x="183" y="620"/>
                    <a:pt x="183" y="620"/>
                    <a:pt x="183" y="620"/>
                  </a:cubicBezTo>
                  <a:cubicBezTo>
                    <a:pt x="180" y="620"/>
                    <a:pt x="180" y="620"/>
                    <a:pt x="180" y="620"/>
                  </a:cubicBezTo>
                  <a:cubicBezTo>
                    <a:pt x="175" y="618"/>
                    <a:pt x="175" y="618"/>
                    <a:pt x="175" y="618"/>
                  </a:cubicBezTo>
                  <a:cubicBezTo>
                    <a:pt x="170" y="617"/>
                    <a:pt x="170" y="617"/>
                    <a:pt x="170" y="617"/>
                  </a:cubicBezTo>
                  <a:cubicBezTo>
                    <a:pt x="169" y="613"/>
                    <a:pt x="169" y="613"/>
                    <a:pt x="169" y="613"/>
                  </a:cubicBezTo>
                  <a:cubicBezTo>
                    <a:pt x="166" y="608"/>
                    <a:pt x="166" y="608"/>
                    <a:pt x="166" y="608"/>
                  </a:cubicBezTo>
                  <a:cubicBezTo>
                    <a:pt x="164" y="603"/>
                    <a:pt x="164" y="603"/>
                    <a:pt x="164" y="603"/>
                  </a:cubicBezTo>
                  <a:cubicBezTo>
                    <a:pt x="163" y="600"/>
                    <a:pt x="163" y="600"/>
                    <a:pt x="163" y="600"/>
                  </a:cubicBezTo>
                  <a:cubicBezTo>
                    <a:pt x="165" y="594"/>
                    <a:pt x="165" y="594"/>
                    <a:pt x="165" y="594"/>
                  </a:cubicBezTo>
                  <a:cubicBezTo>
                    <a:pt x="163" y="589"/>
                    <a:pt x="163" y="589"/>
                    <a:pt x="163" y="589"/>
                  </a:cubicBezTo>
                  <a:cubicBezTo>
                    <a:pt x="159" y="587"/>
                    <a:pt x="159" y="587"/>
                    <a:pt x="159" y="587"/>
                  </a:cubicBezTo>
                  <a:cubicBezTo>
                    <a:pt x="154" y="588"/>
                    <a:pt x="154" y="588"/>
                    <a:pt x="154" y="588"/>
                  </a:cubicBezTo>
                  <a:cubicBezTo>
                    <a:pt x="153" y="589"/>
                    <a:pt x="153" y="589"/>
                    <a:pt x="153" y="589"/>
                  </a:cubicBezTo>
                  <a:cubicBezTo>
                    <a:pt x="150" y="591"/>
                    <a:pt x="150" y="591"/>
                    <a:pt x="150" y="591"/>
                  </a:cubicBezTo>
                  <a:cubicBezTo>
                    <a:pt x="147" y="591"/>
                    <a:pt x="147" y="591"/>
                    <a:pt x="147" y="591"/>
                  </a:cubicBezTo>
                  <a:cubicBezTo>
                    <a:pt x="145" y="592"/>
                    <a:pt x="145" y="592"/>
                    <a:pt x="145" y="592"/>
                  </a:cubicBezTo>
                  <a:cubicBezTo>
                    <a:pt x="145" y="595"/>
                    <a:pt x="145" y="595"/>
                    <a:pt x="145" y="595"/>
                  </a:cubicBezTo>
                  <a:cubicBezTo>
                    <a:pt x="148" y="599"/>
                    <a:pt x="148" y="599"/>
                    <a:pt x="148" y="599"/>
                  </a:cubicBezTo>
                  <a:cubicBezTo>
                    <a:pt x="148" y="602"/>
                    <a:pt x="148" y="602"/>
                    <a:pt x="148" y="602"/>
                  </a:cubicBezTo>
                  <a:cubicBezTo>
                    <a:pt x="150" y="605"/>
                    <a:pt x="150" y="605"/>
                    <a:pt x="150" y="605"/>
                  </a:cubicBezTo>
                  <a:cubicBezTo>
                    <a:pt x="151" y="610"/>
                    <a:pt x="151" y="610"/>
                    <a:pt x="151" y="610"/>
                  </a:cubicBezTo>
                  <a:cubicBezTo>
                    <a:pt x="150" y="616"/>
                    <a:pt x="150" y="616"/>
                    <a:pt x="150" y="616"/>
                  </a:cubicBezTo>
                  <a:cubicBezTo>
                    <a:pt x="147" y="616"/>
                    <a:pt x="147" y="616"/>
                    <a:pt x="147" y="616"/>
                  </a:cubicBezTo>
                  <a:cubicBezTo>
                    <a:pt x="143" y="617"/>
                    <a:pt x="143" y="617"/>
                    <a:pt x="143" y="617"/>
                  </a:cubicBezTo>
                  <a:cubicBezTo>
                    <a:pt x="138" y="618"/>
                    <a:pt x="138" y="618"/>
                    <a:pt x="138" y="618"/>
                  </a:cubicBezTo>
                  <a:cubicBezTo>
                    <a:pt x="136" y="616"/>
                    <a:pt x="136" y="616"/>
                    <a:pt x="136" y="616"/>
                  </a:cubicBezTo>
                  <a:cubicBezTo>
                    <a:pt x="135" y="611"/>
                    <a:pt x="135" y="611"/>
                    <a:pt x="135" y="611"/>
                  </a:cubicBezTo>
                  <a:cubicBezTo>
                    <a:pt x="132" y="606"/>
                    <a:pt x="132" y="606"/>
                    <a:pt x="132" y="606"/>
                  </a:cubicBezTo>
                  <a:cubicBezTo>
                    <a:pt x="128" y="604"/>
                    <a:pt x="128" y="604"/>
                    <a:pt x="128" y="604"/>
                  </a:cubicBezTo>
                  <a:cubicBezTo>
                    <a:pt x="126" y="599"/>
                    <a:pt x="126" y="599"/>
                    <a:pt x="126" y="599"/>
                  </a:cubicBezTo>
                  <a:cubicBezTo>
                    <a:pt x="124" y="594"/>
                    <a:pt x="124" y="594"/>
                    <a:pt x="124" y="594"/>
                  </a:cubicBezTo>
                  <a:cubicBezTo>
                    <a:pt x="120" y="595"/>
                    <a:pt x="120" y="595"/>
                    <a:pt x="120" y="595"/>
                  </a:cubicBezTo>
                  <a:cubicBezTo>
                    <a:pt x="117" y="598"/>
                    <a:pt x="117" y="598"/>
                    <a:pt x="117" y="598"/>
                  </a:cubicBezTo>
                  <a:cubicBezTo>
                    <a:pt x="115" y="598"/>
                    <a:pt x="115" y="598"/>
                    <a:pt x="115" y="598"/>
                  </a:cubicBezTo>
                  <a:cubicBezTo>
                    <a:pt x="115" y="595"/>
                    <a:pt x="115" y="595"/>
                    <a:pt x="115" y="595"/>
                  </a:cubicBezTo>
                  <a:cubicBezTo>
                    <a:pt x="110" y="589"/>
                    <a:pt x="110" y="589"/>
                    <a:pt x="110" y="589"/>
                  </a:cubicBezTo>
                  <a:cubicBezTo>
                    <a:pt x="105" y="584"/>
                    <a:pt x="105" y="584"/>
                    <a:pt x="105" y="584"/>
                  </a:cubicBezTo>
                  <a:cubicBezTo>
                    <a:pt x="104" y="578"/>
                    <a:pt x="104" y="578"/>
                    <a:pt x="104" y="578"/>
                  </a:cubicBezTo>
                  <a:cubicBezTo>
                    <a:pt x="105" y="571"/>
                    <a:pt x="105" y="571"/>
                    <a:pt x="105" y="571"/>
                  </a:cubicBezTo>
                  <a:cubicBezTo>
                    <a:pt x="103" y="566"/>
                    <a:pt x="103" y="566"/>
                    <a:pt x="103" y="566"/>
                  </a:cubicBezTo>
                  <a:cubicBezTo>
                    <a:pt x="104" y="563"/>
                    <a:pt x="104" y="563"/>
                    <a:pt x="104" y="563"/>
                  </a:cubicBezTo>
                  <a:cubicBezTo>
                    <a:pt x="106" y="561"/>
                    <a:pt x="106" y="561"/>
                    <a:pt x="106" y="561"/>
                  </a:cubicBezTo>
                  <a:cubicBezTo>
                    <a:pt x="111" y="561"/>
                    <a:pt x="111" y="561"/>
                    <a:pt x="111" y="561"/>
                  </a:cubicBezTo>
                  <a:cubicBezTo>
                    <a:pt x="116" y="558"/>
                    <a:pt x="116" y="558"/>
                    <a:pt x="116" y="558"/>
                  </a:cubicBezTo>
                  <a:cubicBezTo>
                    <a:pt x="119" y="553"/>
                    <a:pt x="119" y="553"/>
                    <a:pt x="119" y="553"/>
                  </a:cubicBezTo>
                  <a:cubicBezTo>
                    <a:pt x="123" y="550"/>
                    <a:pt x="123" y="550"/>
                    <a:pt x="123" y="550"/>
                  </a:cubicBezTo>
                  <a:cubicBezTo>
                    <a:pt x="125" y="545"/>
                    <a:pt x="125" y="545"/>
                    <a:pt x="125" y="545"/>
                  </a:cubicBezTo>
                  <a:cubicBezTo>
                    <a:pt x="120" y="542"/>
                    <a:pt x="120" y="542"/>
                    <a:pt x="120" y="542"/>
                  </a:cubicBezTo>
                  <a:cubicBezTo>
                    <a:pt x="117" y="542"/>
                    <a:pt x="117" y="542"/>
                    <a:pt x="117" y="542"/>
                  </a:cubicBezTo>
                  <a:cubicBezTo>
                    <a:pt x="114" y="537"/>
                    <a:pt x="114" y="537"/>
                    <a:pt x="114" y="537"/>
                  </a:cubicBezTo>
                  <a:cubicBezTo>
                    <a:pt x="111" y="533"/>
                    <a:pt x="111" y="533"/>
                    <a:pt x="111" y="533"/>
                  </a:cubicBezTo>
                  <a:cubicBezTo>
                    <a:pt x="109" y="530"/>
                    <a:pt x="109" y="530"/>
                    <a:pt x="109" y="530"/>
                  </a:cubicBezTo>
                  <a:cubicBezTo>
                    <a:pt x="108" y="524"/>
                    <a:pt x="108" y="524"/>
                    <a:pt x="108" y="524"/>
                  </a:cubicBezTo>
                  <a:cubicBezTo>
                    <a:pt x="109" y="519"/>
                    <a:pt x="109" y="519"/>
                    <a:pt x="109" y="519"/>
                  </a:cubicBezTo>
                  <a:cubicBezTo>
                    <a:pt x="108" y="516"/>
                    <a:pt x="108" y="516"/>
                    <a:pt x="108" y="516"/>
                  </a:cubicBezTo>
                  <a:cubicBezTo>
                    <a:pt x="105" y="516"/>
                    <a:pt x="105" y="516"/>
                    <a:pt x="105" y="516"/>
                  </a:cubicBezTo>
                  <a:cubicBezTo>
                    <a:pt x="102" y="515"/>
                    <a:pt x="102" y="515"/>
                    <a:pt x="102" y="515"/>
                  </a:cubicBezTo>
                  <a:cubicBezTo>
                    <a:pt x="103" y="511"/>
                    <a:pt x="103" y="511"/>
                    <a:pt x="103" y="511"/>
                  </a:cubicBezTo>
                  <a:cubicBezTo>
                    <a:pt x="104" y="504"/>
                    <a:pt x="104" y="504"/>
                    <a:pt x="104" y="504"/>
                  </a:cubicBezTo>
                  <a:cubicBezTo>
                    <a:pt x="105" y="497"/>
                    <a:pt x="105" y="497"/>
                    <a:pt x="105" y="497"/>
                  </a:cubicBezTo>
                  <a:cubicBezTo>
                    <a:pt x="102" y="487"/>
                    <a:pt x="102" y="487"/>
                    <a:pt x="102" y="487"/>
                  </a:cubicBezTo>
                  <a:cubicBezTo>
                    <a:pt x="98" y="480"/>
                    <a:pt x="98" y="480"/>
                    <a:pt x="98" y="480"/>
                  </a:cubicBezTo>
                  <a:cubicBezTo>
                    <a:pt x="92" y="474"/>
                    <a:pt x="92" y="474"/>
                    <a:pt x="92" y="474"/>
                  </a:cubicBezTo>
                  <a:cubicBezTo>
                    <a:pt x="87" y="466"/>
                    <a:pt x="87" y="466"/>
                    <a:pt x="87" y="466"/>
                  </a:cubicBezTo>
                  <a:cubicBezTo>
                    <a:pt x="83" y="464"/>
                    <a:pt x="83" y="464"/>
                    <a:pt x="83" y="464"/>
                  </a:cubicBezTo>
                  <a:cubicBezTo>
                    <a:pt x="80" y="461"/>
                    <a:pt x="80" y="461"/>
                    <a:pt x="80" y="461"/>
                  </a:cubicBezTo>
                  <a:cubicBezTo>
                    <a:pt x="75" y="462"/>
                    <a:pt x="75" y="462"/>
                    <a:pt x="75" y="462"/>
                  </a:cubicBezTo>
                  <a:cubicBezTo>
                    <a:pt x="72" y="465"/>
                    <a:pt x="72" y="465"/>
                    <a:pt x="72" y="465"/>
                  </a:cubicBezTo>
                  <a:cubicBezTo>
                    <a:pt x="66" y="466"/>
                    <a:pt x="66" y="466"/>
                    <a:pt x="66" y="466"/>
                  </a:cubicBezTo>
                  <a:cubicBezTo>
                    <a:pt x="59" y="468"/>
                    <a:pt x="59" y="468"/>
                    <a:pt x="59" y="468"/>
                  </a:cubicBezTo>
                  <a:cubicBezTo>
                    <a:pt x="50" y="471"/>
                    <a:pt x="50" y="471"/>
                    <a:pt x="50" y="471"/>
                  </a:cubicBezTo>
                  <a:cubicBezTo>
                    <a:pt x="46" y="474"/>
                    <a:pt x="46" y="474"/>
                    <a:pt x="46" y="474"/>
                  </a:cubicBezTo>
                  <a:cubicBezTo>
                    <a:pt x="41" y="476"/>
                    <a:pt x="41" y="476"/>
                    <a:pt x="41" y="476"/>
                  </a:cubicBezTo>
                  <a:cubicBezTo>
                    <a:pt x="35" y="479"/>
                    <a:pt x="35" y="479"/>
                    <a:pt x="35" y="479"/>
                  </a:cubicBezTo>
                  <a:cubicBezTo>
                    <a:pt x="27" y="479"/>
                    <a:pt x="27" y="479"/>
                    <a:pt x="27" y="479"/>
                  </a:cubicBezTo>
                  <a:cubicBezTo>
                    <a:pt x="22" y="479"/>
                    <a:pt x="22" y="479"/>
                    <a:pt x="22" y="479"/>
                  </a:cubicBezTo>
                  <a:cubicBezTo>
                    <a:pt x="16" y="479"/>
                    <a:pt x="16" y="479"/>
                    <a:pt x="16" y="479"/>
                  </a:cubicBezTo>
                  <a:cubicBezTo>
                    <a:pt x="14" y="474"/>
                    <a:pt x="14" y="474"/>
                    <a:pt x="14" y="474"/>
                  </a:cubicBezTo>
                  <a:cubicBezTo>
                    <a:pt x="11" y="467"/>
                    <a:pt x="11" y="467"/>
                    <a:pt x="11" y="467"/>
                  </a:cubicBezTo>
                  <a:cubicBezTo>
                    <a:pt x="9" y="464"/>
                    <a:pt x="9" y="464"/>
                    <a:pt x="9" y="464"/>
                  </a:cubicBezTo>
                  <a:cubicBezTo>
                    <a:pt x="5" y="462"/>
                    <a:pt x="5" y="462"/>
                    <a:pt x="5" y="462"/>
                  </a:cubicBezTo>
                  <a:cubicBezTo>
                    <a:pt x="3" y="458"/>
                    <a:pt x="3" y="458"/>
                    <a:pt x="3" y="458"/>
                  </a:cubicBezTo>
                  <a:cubicBezTo>
                    <a:pt x="0" y="456"/>
                    <a:pt x="0" y="456"/>
                    <a:pt x="0" y="456"/>
                  </a:cubicBezTo>
                  <a:cubicBezTo>
                    <a:pt x="1" y="453"/>
                    <a:pt x="1" y="453"/>
                    <a:pt x="1" y="453"/>
                  </a:cubicBezTo>
                  <a:cubicBezTo>
                    <a:pt x="5" y="449"/>
                    <a:pt x="5" y="449"/>
                    <a:pt x="5" y="449"/>
                  </a:cubicBezTo>
                  <a:cubicBezTo>
                    <a:pt x="9" y="446"/>
                    <a:pt x="9" y="446"/>
                    <a:pt x="9" y="446"/>
                  </a:cubicBezTo>
                  <a:cubicBezTo>
                    <a:pt x="11" y="439"/>
                    <a:pt x="11" y="439"/>
                    <a:pt x="11" y="439"/>
                  </a:cubicBezTo>
                  <a:cubicBezTo>
                    <a:pt x="13" y="437"/>
                    <a:pt x="13" y="437"/>
                    <a:pt x="13" y="437"/>
                  </a:cubicBezTo>
                  <a:cubicBezTo>
                    <a:pt x="17" y="437"/>
                    <a:pt x="17" y="437"/>
                    <a:pt x="17" y="437"/>
                  </a:cubicBezTo>
                  <a:cubicBezTo>
                    <a:pt x="22" y="439"/>
                    <a:pt x="22" y="439"/>
                    <a:pt x="22" y="439"/>
                  </a:cubicBezTo>
                  <a:cubicBezTo>
                    <a:pt x="26" y="441"/>
                    <a:pt x="26" y="441"/>
                    <a:pt x="26" y="441"/>
                  </a:cubicBezTo>
                  <a:cubicBezTo>
                    <a:pt x="29" y="441"/>
                    <a:pt x="29" y="441"/>
                    <a:pt x="29" y="441"/>
                  </a:cubicBezTo>
                  <a:cubicBezTo>
                    <a:pt x="29" y="435"/>
                    <a:pt x="29" y="435"/>
                    <a:pt x="29" y="435"/>
                  </a:cubicBezTo>
                  <a:cubicBezTo>
                    <a:pt x="31" y="432"/>
                    <a:pt x="31" y="432"/>
                    <a:pt x="31" y="432"/>
                  </a:cubicBezTo>
                  <a:cubicBezTo>
                    <a:pt x="27" y="428"/>
                    <a:pt x="27" y="428"/>
                    <a:pt x="27" y="428"/>
                  </a:cubicBezTo>
                  <a:cubicBezTo>
                    <a:pt x="22" y="425"/>
                    <a:pt x="22" y="425"/>
                    <a:pt x="22" y="425"/>
                  </a:cubicBezTo>
                  <a:cubicBezTo>
                    <a:pt x="21" y="422"/>
                    <a:pt x="21" y="422"/>
                    <a:pt x="21" y="422"/>
                  </a:cubicBezTo>
                  <a:cubicBezTo>
                    <a:pt x="24" y="418"/>
                    <a:pt x="24" y="418"/>
                    <a:pt x="24" y="418"/>
                  </a:cubicBezTo>
                  <a:cubicBezTo>
                    <a:pt x="25" y="413"/>
                    <a:pt x="25" y="413"/>
                    <a:pt x="25" y="413"/>
                  </a:cubicBezTo>
                  <a:cubicBezTo>
                    <a:pt x="29" y="410"/>
                    <a:pt x="29" y="410"/>
                    <a:pt x="29" y="410"/>
                  </a:cubicBezTo>
                  <a:cubicBezTo>
                    <a:pt x="35" y="409"/>
                    <a:pt x="35" y="409"/>
                    <a:pt x="35" y="409"/>
                  </a:cubicBezTo>
                  <a:cubicBezTo>
                    <a:pt x="38" y="406"/>
                    <a:pt x="38" y="406"/>
                    <a:pt x="38" y="406"/>
                  </a:cubicBezTo>
                  <a:cubicBezTo>
                    <a:pt x="43" y="406"/>
                    <a:pt x="43" y="406"/>
                    <a:pt x="43" y="406"/>
                  </a:cubicBezTo>
                  <a:cubicBezTo>
                    <a:pt x="46" y="409"/>
                    <a:pt x="46" y="409"/>
                    <a:pt x="46" y="409"/>
                  </a:cubicBezTo>
                  <a:cubicBezTo>
                    <a:pt x="51" y="411"/>
                    <a:pt x="51" y="411"/>
                    <a:pt x="51" y="411"/>
                  </a:cubicBezTo>
                  <a:cubicBezTo>
                    <a:pt x="53" y="408"/>
                    <a:pt x="53" y="408"/>
                    <a:pt x="53" y="408"/>
                  </a:cubicBezTo>
                  <a:cubicBezTo>
                    <a:pt x="52" y="404"/>
                    <a:pt x="52" y="404"/>
                    <a:pt x="52" y="404"/>
                  </a:cubicBezTo>
                  <a:cubicBezTo>
                    <a:pt x="49" y="400"/>
                    <a:pt x="49" y="400"/>
                    <a:pt x="49" y="400"/>
                  </a:cubicBezTo>
                  <a:cubicBezTo>
                    <a:pt x="48" y="397"/>
                    <a:pt x="48" y="397"/>
                    <a:pt x="48" y="397"/>
                  </a:cubicBezTo>
                  <a:cubicBezTo>
                    <a:pt x="49" y="396"/>
                    <a:pt x="49" y="396"/>
                    <a:pt x="49" y="396"/>
                  </a:cubicBezTo>
                  <a:cubicBezTo>
                    <a:pt x="52" y="396"/>
                    <a:pt x="52" y="396"/>
                    <a:pt x="52" y="396"/>
                  </a:cubicBezTo>
                  <a:cubicBezTo>
                    <a:pt x="59" y="398"/>
                    <a:pt x="59" y="398"/>
                    <a:pt x="59" y="398"/>
                  </a:cubicBezTo>
                  <a:cubicBezTo>
                    <a:pt x="64" y="396"/>
                    <a:pt x="64" y="396"/>
                    <a:pt x="64" y="396"/>
                  </a:cubicBezTo>
                  <a:cubicBezTo>
                    <a:pt x="65" y="391"/>
                    <a:pt x="65" y="391"/>
                    <a:pt x="65" y="391"/>
                  </a:cubicBezTo>
                  <a:cubicBezTo>
                    <a:pt x="65" y="384"/>
                    <a:pt x="65" y="384"/>
                    <a:pt x="65" y="384"/>
                  </a:cubicBezTo>
                  <a:cubicBezTo>
                    <a:pt x="65" y="381"/>
                    <a:pt x="65" y="381"/>
                    <a:pt x="65" y="381"/>
                  </a:cubicBezTo>
                  <a:cubicBezTo>
                    <a:pt x="61" y="378"/>
                    <a:pt x="61" y="378"/>
                    <a:pt x="61" y="378"/>
                  </a:cubicBezTo>
                  <a:cubicBezTo>
                    <a:pt x="57" y="374"/>
                    <a:pt x="57" y="374"/>
                    <a:pt x="57" y="374"/>
                  </a:cubicBezTo>
                  <a:cubicBezTo>
                    <a:pt x="54" y="369"/>
                    <a:pt x="54" y="369"/>
                    <a:pt x="54" y="369"/>
                  </a:cubicBezTo>
                  <a:cubicBezTo>
                    <a:pt x="52" y="364"/>
                    <a:pt x="52" y="364"/>
                    <a:pt x="52" y="364"/>
                  </a:cubicBezTo>
                  <a:cubicBezTo>
                    <a:pt x="48" y="360"/>
                    <a:pt x="48" y="360"/>
                    <a:pt x="48" y="360"/>
                  </a:cubicBezTo>
                  <a:cubicBezTo>
                    <a:pt x="48" y="360"/>
                    <a:pt x="44" y="358"/>
                    <a:pt x="44" y="357"/>
                  </a:cubicBezTo>
                  <a:cubicBezTo>
                    <a:pt x="44" y="357"/>
                    <a:pt x="43" y="352"/>
                    <a:pt x="43" y="352"/>
                  </a:cubicBezTo>
                  <a:cubicBezTo>
                    <a:pt x="42" y="346"/>
                    <a:pt x="42" y="346"/>
                    <a:pt x="42" y="346"/>
                  </a:cubicBezTo>
                  <a:cubicBezTo>
                    <a:pt x="45" y="344"/>
                    <a:pt x="45" y="344"/>
                    <a:pt x="45" y="344"/>
                  </a:cubicBezTo>
                  <a:cubicBezTo>
                    <a:pt x="46" y="341"/>
                    <a:pt x="46" y="341"/>
                    <a:pt x="46" y="341"/>
                  </a:cubicBezTo>
                  <a:cubicBezTo>
                    <a:pt x="44" y="338"/>
                    <a:pt x="44" y="338"/>
                    <a:pt x="44" y="338"/>
                  </a:cubicBezTo>
                  <a:cubicBezTo>
                    <a:pt x="41" y="336"/>
                    <a:pt x="41" y="336"/>
                    <a:pt x="41" y="336"/>
                  </a:cubicBezTo>
                  <a:cubicBezTo>
                    <a:pt x="43" y="328"/>
                    <a:pt x="43" y="328"/>
                    <a:pt x="43" y="328"/>
                  </a:cubicBezTo>
                  <a:cubicBezTo>
                    <a:pt x="46" y="321"/>
                    <a:pt x="46" y="321"/>
                    <a:pt x="46" y="321"/>
                  </a:cubicBezTo>
                  <a:cubicBezTo>
                    <a:pt x="50" y="314"/>
                    <a:pt x="50" y="314"/>
                    <a:pt x="50" y="314"/>
                  </a:cubicBezTo>
                  <a:cubicBezTo>
                    <a:pt x="52" y="313"/>
                    <a:pt x="52" y="313"/>
                    <a:pt x="52" y="313"/>
                  </a:cubicBezTo>
                  <a:cubicBezTo>
                    <a:pt x="55" y="314"/>
                    <a:pt x="55" y="314"/>
                    <a:pt x="55" y="314"/>
                  </a:cubicBezTo>
                  <a:cubicBezTo>
                    <a:pt x="60" y="316"/>
                    <a:pt x="60" y="316"/>
                    <a:pt x="60" y="316"/>
                  </a:cubicBezTo>
                  <a:cubicBezTo>
                    <a:pt x="65" y="320"/>
                    <a:pt x="65" y="320"/>
                    <a:pt x="65" y="320"/>
                  </a:cubicBezTo>
                  <a:cubicBezTo>
                    <a:pt x="70" y="319"/>
                    <a:pt x="70" y="319"/>
                    <a:pt x="70" y="319"/>
                  </a:cubicBezTo>
                  <a:cubicBezTo>
                    <a:pt x="69" y="315"/>
                    <a:pt x="69" y="315"/>
                    <a:pt x="69" y="315"/>
                  </a:cubicBezTo>
                  <a:cubicBezTo>
                    <a:pt x="71" y="312"/>
                    <a:pt x="71" y="312"/>
                    <a:pt x="71" y="312"/>
                  </a:cubicBezTo>
                  <a:cubicBezTo>
                    <a:pt x="74" y="310"/>
                    <a:pt x="74" y="310"/>
                    <a:pt x="74" y="310"/>
                  </a:cubicBezTo>
                  <a:cubicBezTo>
                    <a:pt x="74" y="305"/>
                    <a:pt x="74" y="305"/>
                    <a:pt x="74" y="305"/>
                  </a:cubicBezTo>
                  <a:cubicBezTo>
                    <a:pt x="73" y="301"/>
                    <a:pt x="73" y="301"/>
                    <a:pt x="73" y="301"/>
                  </a:cubicBezTo>
                  <a:cubicBezTo>
                    <a:pt x="71" y="298"/>
                    <a:pt x="71" y="298"/>
                    <a:pt x="71" y="298"/>
                  </a:cubicBezTo>
                  <a:cubicBezTo>
                    <a:pt x="71" y="294"/>
                    <a:pt x="71" y="294"/>
                    <a:pt x="71" y="294"/>
                  </a:cubicBezTo>
                  <a:cubicBezTo>
                    <a:pt x="72" y="290"/>
                    <a:pt x="72" y="290"/>
                    <a:pt x="72" y="290"/>
                  </a:cubicBezTo>
                  <a:cubicBezTo>
                    <a:pt x="69" y="288"/>
                    <a:pt x="69" y="288"/>
                    <a:pt x="69" y="288"/>
                  </a:cubicBezTo>
                  <a:cubicBezTo>
                    <a:pt x="68" y="282"/>
                    <a:pt x="68" y="282"/>
                    <a:pt x="68" y="282"/>
                  </a:cubicBezTo>
                  <a:cubicBezTo>
                    <a:pt x="69" y="277"/>
                    <a:pt x="69" y="277"/>
                    <a:pt x="69" y="277"/>
                  </a:cubicBezTo>
                  <a:cubicBezTo>
                    <a:pt x="69" y="274"/>
                    <a:pt x="69" y="274"/>
                    <a:pt x="69" y="274"/>
                  </a:cubicBezTo>
                  <a:cubicBezTo>
                    <a:pt x="71" y="276"/>
                    <a:pt x="71" y="276"/>
                    <a:pt x="71" y="276"/>
                  </a:cubicBezTo>
                  <a:cubicBezTo>
                    <a:pt x="73" y="276"/>
                    <a:pt x="73" y="276"/>
                    <a:pt x="73" y="276"/>
                  </a:cubicBezTo>
                  <a:cubicBezTo>
                    <a:pt x="74" y="272"/>
                    <a:pt x="74" y="272"/>
                    <a:pt x="74" y="272"/>
                  </a:cubicBezTo>
                  <a:cubicBezTo>
                    <a:pt x="75" y="267"/>
                    <a:pt x="75" y="267"/>
                    <a:pt x="75" y="267"/>
                  </a:cubicBezTo>
                  <a:cubicBezTo>
                    <a:pt x="78" y="265"/>
                    <a:pt x="78" y="265"/>
                    <a:pt x="78" y="265"/>
                  </a:cubicBezTo>
                  <a:cubicBezTo>
                    <a:pt x="78" y="261"/>
                    <a:pt x="78" y="261"/>
                    <a:pt x="78" y="261"/>
                  </a:cubicBezTo>
                  <a:cubicBezTo>
                    <a:pt x="75" y="258"/>
                    <a:pt x="75" y="258"/>
                    <a:pt x="75" y="258"/>
                  </a:cubicBezTo>
                  <a:cubicBezTo>
                    <a:pt x="74" y="254"/>
                    <a:pt x="74" y="254"/>
                    <a:pt x="74" y="254"/>
                  </a:cubicBezTo>
                  <a:cubicBezTo>
                    <a:pt x="73" y="251"/>
                    <a:pt x="73" y="251"/>
                    <a:pt x="73" y="251"/>
                  </a:cubicBezTo>
                  <a:cubicBezTo>
                    <a:pt x="73" y="246"/>
                    <a:pt x="73" y="246"/>
                    <a:pt x="73" y="246"/>
                  </a:cubicBezTo>
                  <a:cubicBezTo>
                    <a:pt x="75" y="244"/>
                    <a:pt x="75" y="244"/>
                    <a:pt x="75" y="244"/>
                  </a:cubicBezTo>
                  <a:cubicBezTo>
                    <a:pt x="79" y="237"/>
                    <a:pt x="79" y="237"/>
                    <a:pt x="79" y="237"/>
                  </a:cubicBezTo>
                  <a:cubicBezTo>
                    <a:pt x="82" y="235"/>
                    <a:pt x="82" y="235"/>
                    <a:pt x="82" y="235"/>
                  </a:cubicBezTo>
                  <a:cubicBezTo>
                    <a:pt x="85" y="230"/>
                    <a:pt x="85" y="230"/>
                    <a:pt x="85" y="230"/>
                  </a:cubicBezTo>
                  <a:cubicBezTo>
                    <a:pt x="89" y="227"/>
                    <a:pt x="89" y="227"/>
                    <a:pt x="89" y="227"/>
                  </a:cubicBezTo>
                  <a:cubicBezTo>
                    <a:pt x="93" y="223"/>
                    <a:pt x="93" y="223"/>
                    <a:pt x="93" y="223"/>
                  </a:cubicBezTo>
                  <a:cubicBezTo>
                    <a:pt x="95" y="220"/>
                    <a:pt x="95" y="220"/>
                    <a:pt x="95" y="220"/>
                  </a:cubicBezTo>
                  <a:cubicBezTo>
                    <a:pt x="98" y="219"/>
                    <a:pt x="98" y="219"/>
                    <a:pt x="98" y="219"/>
                  </a:cubicBezTo>
                  <a:cubicBezTo>
                    <a:pt x="100" y="221"/>
                    <a:pt x="100" y="221"/>
                    <a:pt x="100" y="221"/>
                  </a:cubicBezTo>
                  <a:cubicBezTo>
                    <a:pt x="103" y="225"/>
                    <a:pt x="103" y="225"/>
                    <a:pt x="103" y="225"/>
                  </a:cubicBezTo>
                  <a:cubicBezTo>
                    <a:pt x="107" y="226"/>
                    <a:pt x="107" y="226"/>
                    <a:pt x="107" y="226"/>
                  </a:cubicBezTo>
                  <a:cubicBezTo>
                    <a:pt x="111" y="227"/>
                    <a:pt x="111" y="227"/>
                    <a:pt x="111" y="227"/>
                  </a:cubicBezTo>
                  <a:cubicBezTo>
                    <a:pt x="115" y="228"/>
                    <a:pt x="115" y="228"/>
                    <a:pt x="115" y="228"/>
                  </a:cubicBezTo>
                  <a:cubicBezTo>
                    <a:pt x="118" y="226"/>
                    <a:pt x="118" y="226"/>
                    <a:pt x="118" y="226"/>
                  </a:cubicBezTo>
                  <a:cubicBezTo>
                    <a:pt x="120" y="220"/>
                    <a:pt x="120" y="220"/>
                    <a:pt x="120" y="220"/>
                  </a:cubicBezTo>
                  <a:cubicBezTo>
                    <a:pt x="122" y="218"/>
                    <a:pt x="122" y="218"/>
                    <a:pt x="122" y="218"/>
                  </a:cubicBezTo>
                  <a:cubicBezTo>
                    <a:pt x="125" y="214"/>
                    <a:pt x="125" y="214"/>
                    <a:pt x="125" y="214"/>
                  </a:cubicBezTo>
                  <a:cubicBezTo>
                    <a:pt x="130" y="212"/>
                    <a:pt x="130" y="212"/>
                    <a:pt x="130" y="212"/>
                  </a:cubicBezTo>
                  <a:cubicBezTo>
                    <a:pt x="133" y="210"/>
                    <a:pt x="133" y="210"/>
                    <a:pt x="133" y="210"/>
                  </a:cubicBezTo>
                  <a:cubicBezTo>
                    <a:pt x="134" y="206"/>
                    <a:pt x="134" y="206"/>
                    <a:pt x="134" y="206"/>
                  </a:cubicBezTo>
                  <a:cubicBezTo>
                    <a:pt x="136" y="196"/>
                    <a:pt x="136" y="196"/>
                    <a:pt x="136" y="196"/>
                  </a:cubicBezTo>
                  <a:cubicBezTo>
                    <a:pt x="141" y="190"/>
                    <a:pt x="141" y="190"/>
                    <a:pt x="141" y="190"/>
                  </a:cubicBezTo>
                  <a:cubicBezTo>
                    <a:pt x="145" y="185"/>
                    <a:pt x="145" y="185"/>
                    <a:pt x="145" y="185"/>
                  </a:cubicBezTo>
                  <a:cubicBezTo>
                    <a:pt x="148" y="182"/>
                    <a:pt x="148" y="182"/>
                    <a:pt x="148" y="182"/>
                  </a:cubicBezTo>
                  <a:cubicBezTo>
                    <a:pt x="147" y="178"/>
                    <a:pt x="147" y="178"/>
                    <a:pt x="147" y="178"/>
                  </a:cubicBezTo>
                  <a:cubicBezTo>
                    <a:pt x="144" y="176"/>
                    <a:pt x="144" y="176"/>
                    <a:pt x="144" y="176"/>
                  </a:cubicBezTo>
                  <a:cubicBezTo>
                    <a:pt x="144" y="171"/>
                    <a:pt x="144" y="171"/>
                    <a:pt x="144" y="171"/>
                  </a:cubicBezTo>
                  <a:cubicBezTo>
                    <a:pt x="146" y="166"/>
                    <a:pt x="146" y="166"/>
                    <a:pt x="146" y="166"/>
                  </a:cubicBezTo>
                  <a:cubicBezTo>
                    <a:pt x="146" y="160"/>
                    <a:pt x="146" y="160"/>
                    <a:pt x="146" y="160"/>
                  </a:cubicBezTo>
                  <a:cubicBezTo>
                    <a:pt x="148" y="159"/>
                    <a:pt x="148" y="159"/>
                    <a:pt x="148" y="159"/>
                  </a:cubicBezTo>
                  <a:cubicBezTo>
                    <a:pt x="153" y="158"/>
                    <a:pt x="153" y="158"/>
                    <a:pt x="153" y="158"/>
                  </a:cubicBezTo>
                  <a:cubicBezTo>
                    <a:pt x="157" y="159"/>
                    <a:pt x="157" y="159"/>
                    <a:pt x="157" y="159"/>
                  </a:cubicBezTo>
                  <a:cubicBezTo>
                    <a:pt x="164" y="158"/>
                    <a:pt x="164" y="158"/>
                    <a:pt x="164" y="158"/>
                  </a:cubicBezTo>
                  <a:cubicBezTo>
                    <a:pt x="171" y="159"/>
                    <a:pt x="171" y="159"/>
                    <a:pt x="171" y="159"/>
                  </a:cubicBezTo>
                  <a:cubicBezTo>
                    <a:pt x="179" y="158"/>
                    <a:pt x="179" y="158"/>
                    <a:pt x="179" y="158"/>
                  </a:cubicBezTo>
                  <a:cubicBezTo>
                    <a:pt x="182" y="155"/>
                    <a:pt x="182" y="155"/>
                    <a:pt x="182" y="155"/>
                  </a:cubicBezTo>
                  <a:cubicBezTo>
                    <a:pt x="181" y="152"/>
                    <a:pt x="181" y="152"/>
                    <a:pt x="181" y="152"/>
                  </a:cubicBezTo>
                  <a:cubicBezTo>
                    <a:pt x="178" y="151"/>
                    <a:pt x="178" y="151"/>
                    <a:pt x="178" y="151"/>
                  </a:cubicBezTo>
                  <a:cubicBezTo>
                    <a:pt x="178" y="148"/>
                    <a:pt x="178" y="148"/>
                    <a:pt x="178" y="148"/>
                  </a:cubicBezTo>
                  <a:cubicBezTo>
                    <a:pt x="181" y="144"/>
                    <a:pt x="181" y="144"/>
                    <a:pt x="181" y="144"/>
                  </a:cubicBezTo>
                  <a:cubicBezTo>
                    <a:pt x="185" y="143"/>
                    <a:pt x="185" y="143"/>
                    <a:pt x="185" y="143"/>
                  </a:cubicBezTo>
                  <a:cubicBezTo>
                    <a:pt x="186" y="140"/>
                    <a:pt x="186" y="140"/>
                    <a:pt x="186" y="140"/>
                  </a:cubicBezTo>
                  <a:cubicBezTo>
                    <a:pt x="189" y="138"/>
                    <a:pt x="189" y="138"/>
                    <a:pt x="189" y="138"/>
                  </a:cubicBezTo>
                  <a:cubicBezTo>
                    <a:pt x="190" y="132"/>
                    <a:pt x="190" y="132"/>
                    <a:pt x="190" y="132"/>
                  </a:cubicBezTo>
                  <a:cubicBezTo>
                    <a:pt x="191" y="129"/>
                    <a:pt x="191" y="129"/>
                    <a:pt x="191" y="129"/>
                  </a:cubicBezTo>
                  <a:cubicBezTo>
                    <a:pt x="191" y="125"/>
                    <a:pt x="191" y="125"/>
                    <a:pt x="191" y="125"/>
                  </a:cubicBezTo>
                  <a:cubicBezTo>
                    <a:pt x="187" y="123"/>
                    <a:pt x="187" y="123"/>
                    <a:pt x="187" y="123"/>
                  </a:cubicBezTo>
                  <a:cubicBezTo>
                    <a:pt x="185" y="120"/>
                    <a:pt x="185" y="120"/>
                    <a:pt x="185" y="120"/>
                  </a:cubicBezTo>
                  <a:cubicBezTo>
                    <a:pt x="185" y="115"/>
                    <a:pt x="185" y="115"/>
                    <a:pt x="185" y="115"/>
                  </a:cubicBezTo>
                  <a:cubicBezTo>
                    <a:pt x="184" y="111"/>
                    <a:pt x="184" y="111"/>
                    <a:pt x="184" y="111"/>
                  </a:cubicBezTo>
                  <a:cubicBezTo>
                    <a:pt x="184" y="108"/>
                    <a:pt x="184" y="108"/>
                    <a:pt x="184" y="108"/>
                  </a:cubicBezTo>
                  <a:cubicBezTo>
                    <a:pt x="179" y="109"/>
                    <a:pt x="179" y="109"/>
                    <a:pt x="179" y="109"/>
                  </a:cubicBezTo>
                  <a:cubicBezTo>
                    <a:pt x="173" y="109"/>
                    <a:pt x="173" y="109"/>
                    <a:pt x="173" y="109"/>
                  </a:cubicBezTo>
                  <a:cubicBezTo>
                    <a:pt x="169" y="111"/>
                    <a:pt x="169" y="111"/>
                    <a:pt x="169" y="111"/>
                  </a:cubicBezTo>
                  <a:cubicBezTo>
                    <a:pt x="167" y="111"/>
                    <a:pt x="167" y="111"/>
                    <a:pt x="167" y="111"/>
                  </a:cubicBezTo>
                  <a:cubicBezTo>
                    <a:pt x="164" y="115"/>
                    <a:pt x="164" y="115"/>
                    <a:pt x="164" y="115"/>
                  </a:cubicBezTo>
                  <a:cubicBezTo>
                    <a:pt x="163" y="117"/>
                    <a:pt x="163" y="117"/>
                    <a:pt x="163" y="117"/>
                  </a:cubicBezTo>
                  <a:cubicBezTo>
                    <a:pt x="160" y="116"/>
                    <a:pt x="160" y="116"/>
                    <a:pt x="160" y="116"/>
                  </a:cubicBezTo>
                  <a:cubicBezTo>
                    <a:pt x="158" y="112"/>
                    <a:pt x="158" y="112"/>
                    <a:pt x="158" y="112"/>
                  </a:cubicBezTo>
                  <a:cubicBezTo>
                    <a:pt x="157" y="110"/>
                    <a:pt x="157" y="110"/>
                    <a:pt x="157" y="110"/>
                  </a:cubicBezTo>
                  <a:cubicBezTo>
                    <a:pt x="155" y="106"/>
                    <a:pt x="155" y="106"/>
                    <a:pt x="155" y="106"/>
                  </a:cubicBezTo>
                  <a:cubicBezTo>
                    <a:pt x="157" y="101"/>
                    <a:pt x="157" y="101"/>
                    <a:pt x="157" y="101"/>
                  </a:cubicBezTo>
                  <a:cubicBezTo>
                    <a:pt x="160" y="99"/>
                    <a:pt x="160" y="99"/>
                    <a:pt x="160" y="99"/>
                  </a:cubicBezTo>
                  <a:cubicBezTo>
                    <a:pt x="163" y="92"/>
                    <a:pt x="163" y="92"/>
                    <a:pt x="163" y="92"/>
                  </a:cubicBezTo>
                  <a:cubicBezTo>
                    <a:pt x="168" y="88"/>
                    <a:pt x="168" y="88"/>
                    <a:pt x="168" y="88"/>
                  </a:cubicBezTo>
                  <a:cubicBezTo>
                    <a:pt x="173" y="86"/>
                    <a:pt x="173" y="86"/>
                    <a:pt x="173" y="86"/>
                  </a:cubicBezTo>
                  <a:cubicBezTo>
                    <a:pt x="177" y="82"/>
                    <a:pt x="177" y="82"/>
                    <a:pt x="177" y="82"/>
                  </a:cubicBezTo>
                  <a:cubicBezTo>
                    <a:pt x="179" y="78"/>
                    <a:pt x="179" y="78"/>
                    <a:pt x="179" y="78"/>
                  </a:cubicBezTo>
                  <a:cubicBezTo>
                    <a:pt x="183" y="78"/>
                    <a:pt x="183" y="78"/>
                    <a:pt x="183" y="78"/>
                  </a:cubicBezTo>
                  <a:cubicBezTo>
                    <a:pt x="185" y="79"/>
                    <a:pt x="185" y="79"/>
                    <a:pt x="185" y="79"/>
                  </a:cubicBezTo>
                  <a:cubicBezTo>
                    <a:pt x="189" y="80"/>
                    <a:pt x="189" y="80"/>
                    <a:pt x="189" y="80"/>
                  </a:cubicBezTo>
                  <a:cubicBezTo>
                    <a:pt x="192" y="78"/>
                    <a:pt x="192" y="78"/>
                    <a:pt x="192" y="78"/>
                  </a:cubicBezTo>
                  <a:cubicBezTo>
                    <a:pt x="195" y="76"/>
                    <a:pt x="195" y="76"/>
                    <a:pt x="195" y="76"/>
                  </a:cubicBezTo>
                  <a:cubicBezTo>
                    <a:pt x="199" y="76"/>
                    <a:pt x="199" y="76"/>
                    <a:pt x="199" y="76"/>
                  </a:cubicBezTo>
                  <a:cubicBezTo>
                    <a:pt x="202" y="75"/>
                    <a:pt x="202" y="75"/>
                    <a:pt x="202" y="75"/>
                  </a:cubicBezTo>
                  <a:cubicBezTo>
                    <a:pt x="208" y="76"/>
                    <a:pt x="208" y="76"/>
                    <a:pt x="208" y="76"/>
                  </a:cubicBezTo>
                  <a:cubicBezTo>
                    <a:pt x="214" y="78"/>
                    <a:pt x="214" y="78"/>
                    <a:pt x="214" y="78"/>
                  </a:cubicBezTo>
                  <a:cubicBezTo>
                    <a:pt x="219" y="78"/>
                    <a:pt x="219" y="78"/>
                    <a:pt x="219" y="78"/>
                  </a:cubicBezTo>
                  <a:cubicBezTo>
                    <a:pt x="223" y="76"/>
                    <a:pt x="223" y="76"/>
                    <a:pt x="223" y="76"/>
                  </a:cubicBezTo>
                  <a:cubicBezTo>
                    <a:pt x="224" y="70"/>
                    <a:pt x="224" y="70"/>
                    <a:pt x="224" y="70"/>
                  </a:cubicBezTo>
                  <a:cubicBezTo>
                    <a:pt x="223" y="64"/>
                    <a:pt x="223" y="64"/>
                    <a:pt x="223" y="64"/>
                  </a:cubicBezTo>
                  <a:cubicBezTo>
                    <a:pt x="221" y="60"/>
                    <a:pt x="221" y="60"/>
                    <a:pt x="221" y="60"/>
                  </a:cubicBezTo>
                  <a:cubicBezTo>
                    <a:pt x="217" y="55"/>
                    <a:pt x="217" y="55"/>
                    <a:pt x="217" y="55"/>
                  </a:cubicBezTo>
                  <a:cubicBezTo>
                    <a:pt x="217" y="50"/>
                    <a:pt x="217" y="50"/>
                    <a:pt x="217" y="50"/>
                  </a:cubicBezTo>
                  <a:cubicBezTo>
                    <a:pt x="221" y="46"/>
                    <a:pt x="221" y="46"/>
                    <a:pt x="221" y="46"/>
                  </a:cubicBezTo>
                  <a:cubicBezTo>
                    <a:pt x="227" y="42"/>
                    <a:pt x="227" y="42"/>
                    <a:pt x="227" y="42"/>
                  </a:cubicBezTo>
                  <a:cubicBezTo>
                    <a:pt x="232" y="41"/>
                    <a:pt x="232" y="41"/>
                    <a:pt x="232" y="41"/>
                  </a:cubicBezTo>
                  <a:cubicBezTo>
                    <a:pt x="237" y="41"/>
                    <a:pt x="237" y="41"/>
                    <a:pt x="237" y="41"/>
                  </a:cubicBezTo>
                  <a:cubicBezTo>
                    <a:pt x="242" y="41"/>
                    <a:pt x="242" y="41"/>
                    <a:pt x="242" y="41"/>
                  </a:cubicBezTo>
                  <a:cubicBezTo>
                    <a:pt x="243" y="43"/>
                    <a:pt x="243" y="43"/>
                    <a:pt x="243" y="43"/>
                  </a:cubicBezTo>
                  <a:cubicBezTo>
                    <a:pt x="246" y="45"/>
                    <a:pt x="246" y="45"/>
                    <a:pt x="246" y="45"/>
                  </a:cubicBezTo>
                  <a:cubicBezTo>
                    <a:pt x="249" y="44"/>
                    <a:pt x="249" y="44"/>
                    <a:pt x="249" y="44"/>
                  </a:cubicBezTo>
                  <a:cubicBezTo>
                    <a:pt x="252" y="45"/>
                    <a:pt x="252" y="45"/>
                    <a:pt x="252" y="45"/>
                  </a:cubicBezTo>
                  <a:cubicBezTo>
                    <a:pt x="253" y="49"/>
                    <a:pt x="253" y="49"/>
                    <a:pt x="253" y="49"/>
                  </a:cubicBezTo>
                  <a:cubicBezTo>
                    <a:pt x="251" y="56"/>
                    <a:pt x="251" y="56"/>
                    <a:pt x="251" y="56"/>
                  </a:cubicBezTo>
                  <a:cubicBezTo>
                    <a:pt x="249" y="57"/>
                    <a:pt x="249" y="57"/>
                    <a:pt x="249" y="57"/>
                  </a:cubicBezTo>
                  <a:cubicBezTo>
                    <a:pt x="250" y="61"/>
                    <a:pt x="250" y="61"/>
                    <a:pt x="250" y="61"/>
                  </a:cubicBezTo>
                  <a:cubicBezTo>
                    <a:pt x="252" y="63"/>
                    <a:pt x="252" y="63"/>
                    <a:pt x="252" y="63"/>
                  </a:cubicBezTo>
                  <a:cubicBezTo>
                    <a:pt x="255" y="62"/>
                    <a:pt x="255" y="62"/>
                    <a:pt x="255" y="62"/>
                  </a:cubicBezTo>
                  <a:cubicBezTo>
                    <a:pt x="257" y="61"/>
                    <a:pt x="257" y="61"/>
                    <a:pt x="257" y="61"/>
                  </a:cubicBezTo>
                  <a:cubicBezTo>
                    <a:pt x="259" y="60"/>
                    <a:pt x="259" y="60"/>
                    <a:pt x="259" y="60"/>
                  </a:cubicBezTo>
                  <a:cubicBezTo>
                    <a:pt x="262" y="60"/>
                    <a:pt x="262" y="60"/>
                    <a:pt x="262" y="60"/>
                  </a:cubicBezTo>
                  <a:cubicBezTo>
                    <a:pt x="264" y="63"/>
                    <a:pt x="264" y="63"/>
                    <a:pt x="264" y="63"/>
                  </a:cubicBezTo>
                  <a:cubicBezTo>
                    <a:pt x="267" y="62"/>
                    <a:pt x="267" y="62"/>
                    <a:pt x="267" y="62"/>
                  </a:cubicBezTo>
                  <a:cubicBezTo>
                    <a:pt x="267" y="58"/>
                    <a:pt x="267" y="58"/>
                    <a:pt x="267" y="58"/>
                  </a:cubicBezTo>
                  <a:cubicBezTo>
                    <a:pt x="269" y="56"/>
                    <a:pt x="269" y="56"/>
                    <a:pt x="269" y="56"/>
                  </a:cubicBezTo>
                  <a:cubicBezTo>
                    <a:pt x="272" y="56"/>
                    <a:pt x="272" y="56"/>
                    <a:pt x="272" y="56"/>
                  </a:cubicBezTo>
                  <a:cubicBezTo>
                    <a:pt x="276" y="56"/>
                    <a:pt x="276" y="56"/>
                    <a:pt x="276" y="56"/>
                  </a:cubicBezTo>
                  <a:cubicBezTo>
                    <a:pt x="277" y="53"/>
                    <a:pt x="277" y="53"/>
                    <a:pt x="277" y="53"/>
                  </a:cubicBezTo>
                  <a:cubicBezTo>
                    <a:pt x="277" y="48"/>
                    <a:pt x="277" y="48"/>
                    <a:pt x="277" y="48"/>
                  </a:cubicBezTo>
                  <a:cubicBezTo>
                    <a:pt x="280" y="47"/>
                    <a:pt x="280" y="47"/>
                    <a:pt x="280" y="47"/>
                  </a:cubicBezTo>
                  <a:cubicBezTo>
                    <a:pt x="284" y="44"/>
                    <a:pt x="284" y="44"/>
                    <a:pt x="284" y="44"/>
                  </a:cubicBezTo>
                  <a:cubicBezTo>
                    <a:pt x="289" y="40"/>
                    <a:pt x="289" y="40"/>
                    <a:pt x="289" y="40"/>
                  </a:cubicBezTo>
                  <a:cubicBezTo>
                    <a:pt x="293" y="39"/>
                    <a:pt x="293" y="39"/>
                    <a:pt x="293" y="39"/>
                  </a:cubicBezTo>
                  <a:cubicBezTo>
                    <a:pt x="294" y="36"/>
                    <a:pt x="294" y="36"/>
                    <a:pt x="294" y="36"/>
                  </a:cubicBezTo>
                  <a:cubicBezTo>
                    <a:pt x="294" y="33"/>
                    <a:pt x="294" y="33"/>
                    <a:pt x="294" y="33"/>
                  </a:cubicBezTo>
                  <a:cubicBezTo>
                    <a:pt x="293" y="30"/>
                    <a:pt x="293" y="30"/>
                    <a:pt x="293" y="30"/>
                  </a:cubicBezTo>
                  <a:cubicBezTo>
                    <a:pt x="295" y="27"/>
                    <a:pt x="295" y="27"/>
                    <a:pt x="295" y="27"/>
                  </a:cubicBezTo>
                  <a:cubicBezTo>
                    <a:pt x="298" y="26"/>
                    <a:pt x="298" y="26"/>
                    <a:pt x="298" y="26"/>
                  </a:cubicBezTo>
                  <a:cubicBezTo>
                    <a:pt x="300" y="22"/>
                    <a:pt x="300" y="22"/>
                    <a:pt x="300" y="22"/>
                  </a:cubicBezTo>
                  <a:cubicBezTo>
                    <a:pt x="303" y="21"/>
                    <a:pt x="303" y="21"/>
                    <a:pt x="303" y="21"/>
                  </a:cubicBezTo>
                  <a:cubicBezTo>
                    <a:pt x="303" y="19"/>
                    <a:pt x="303" y="19"/>
                    <a:pt x="303" y="19"/>
                  </a:cubicBezTo>
                  <a:cubicBezTo>
                    <a:pt x="302" y="17"/>
                    <a:pt x="302" y="17"/>
                    <a:pt x="302" y="17"/>
                  </a:cubicBezTo>
                  <a:cubicBezTo>
                    <a:pt x="299" y="17"/>
                    <a:pt x="299" y="17"/>
                    <a:pt x="299" y="17"/>
                  </a:cubicBezTo>
                  <a:cubicBezTo>
                    <a:pt x="298" y="15"/>
                    <a:pt x="298" y="15"/>
                    <a:pt x="298" y="15"/>
                  </a:cubicBezTo>
                  <a:cubicBezTo>
                    <a:pt x="299" y="12"/>
                    <a:pt x="299" y="12"/>
                    <a:pt x="299" y="12"/>
                  </a:cubicBezTo>
                  <a:cubicBezTo>
                    <a:pt x="304" y="10"/>
                    <a:pt x="304" y="10"/>
                    <a:pt x="304" y="10"/>
                  </a:cubicBezTo>
                  <a:cubicBezTo>
                    <a:pt x="307" y="10"/>
                    <a:pt x="307" y="10"/>
                    <a:pt x="307" y="10"/>
                  </a:cubicBezTo>
                  <a:cubicBezTo>
                    <a:pt x="311" y="9"/>
                    <a:pt x="311" y="9"/>
                    <a:pt x="311" y="9"/>
                  </a:cubicBezTo>
                  <a:cubicBezTo>
                    <a:pt x="316" y="8"/>
                    <a:pt x="316" y="8"/>
                    <a:pt x="316" y="8"/>
                  </a:cubicBezTo>
                  <a:cubicBezTo>
                    <a:pt x="317" y="5"/>
                    <a:pt x="317" y="5"/>
                    <a:pt x="317" y="5"/>
                  </a:cubicBezTo>
                  <a:cubicBezTo>
                    <a:pt x="316" y="4"/>
                    <a:pt x="316" y="4"/>
                    <a:pt x="316" y="4"/>
                  </a:cubicBezTo>
                  <a:cubicBezTo>
                    <a:pt x="319" y="2"/>
                    <a:pt x="319" y="2"/>
                    <a:pt x="319" y="2"/>
                  </a:cubicBezTo>
                  <a:cubicBezTo>
                    <a:pt x="321" y="0"/>
                    <a:pt x="321" y="0"/>
                    <a:pt x="321" y="0"/>
                  </a:cubicBezTo>
                  <a:cubicBezTo>
                    <a:pt x="325" y="0"/>
                    <a:pt x="325" y="0"/>
                    <a:pt x="325" y="0"/>
                  </a:cubicBezTo>
                  <a:cubicBezTo>
                    <a:pt x="326" y="3"/>
                    <a:pt x="326" y="3"/>
                    <a:pt x="326" y="3"/>
                  </a:cubicBezTo>
                  <a:cubicBezTo>
                    <a:pt x="325" y="6"/>
                    <a:pt x="325" y="6"/>
                    <a:pt x="325" y="6"/>
                  </a:cubicBezTo>
                  <a:cubicBezTo>
                    <a:pt x="327" y="9"/>
                    <a:pt x="327" y="9"/>
                    <a:pt x="327" y="9"/>
                  </a:cubicBezTo>
                  <a:cubicBezTo>
                    <a:pt x="330" y="10"/>
                    <a:pt x="330" y="10"/>
                    <a:pt x="330" y="10"/>
                  </a:cubicBezTo>
                  <a:cubicBezTo>
                    <a:pt x="332" y="8"/>
                    <a:pt x="332" y="8"/>
                    <a:pt x="332" y="8"/>
                  </a:cubicBezTo>
                  <a:cubicBezTo>
                    <a:pt x="333" y="5"/>
                    <a:pt x="333" y="5"/>
                    <a:pt x="333" y="5"/>
                  </a:cubicBezTo>
                  <a:cubicBezTo>
                    <a:pt x="334" y="3"/>
                    <a:pt x="334" y="3"/>
                    <a:pt x="334" y="3"/>
                  </a:cubicBezTo>
                  <a:cubicBezTo>
                    <a:pt x="336" y="4"/>
                    <a:pt x="336" y="4"/>
                    <a:pt x="336" y="4"/>
                  </a:cubicBezTo>
                  <a:cubicBezTo>
                    <a:pt x="339" y="7"/>
                    <a:pt x="339" y="7"/>
                    <a:pt x="339" y="7"/>
                  </a:cubicBezTo>
                  <a:cubicBezTo>
                    <a:pt x="340" y="10"/>
                    <a:pt x="340" y="10"/>
                    <a:pt x="340" y="10"/>
                  </a:cubicBezTo>
                  <a:cubicBezTo>
                    <a:pt x="345" y="10"/>
                    <a:pt x="345" y="10"/>
                    <a:pt x="345" y="10"/>
                  </a:cubicBezTo>
                  <a:cubicBezTo>
                    <a:pt x="346" y="7"/>
                    <a:pt x="346" y="7"/>
                    <a:pt x="346" y="7"/>
                  </a:cubicBezTo>
                  <a:cubicBezTo>
                    <a:pt x="348" y="6"/>
                    <a:pt x="348" y="6"/>
                    <a:pt x="348" y="6"/>
                  </a:cubicBezTo>
                  <a:cubicBezTo>
                    <a:pt x="351" y="10"/>
                    <a:pt x="351" y="10"/>
                    <a:pt x="351" y="10"/>
                  </a:cubicBezTo>
                  <a:cubicBezTo>
                    <a:pt x="351" y="14"/>
                    <a:pt x="351" y="14"/>
                    <a:pt x="351" y="14"/>
                  </a:cubicBezTo>
                  <a:cubicBezTo>
                    <a:pt x="355" y="18"/>
                    <a:pt x="355" y="18"/>
                    <a:pt x="355" y="18"/>
                  </a:cubicBezTo>
                  <a:cubicBezTo>
                    <a:pt x="360" y="20"/>
                    <a:pt x="360" y="20"/>
                    <a:pt x="360" y="20"/>
                  </a:cubicBezTo>
                  <a:cubicBezTo>
                    <a:pt x="362" y="26"/>
                    <a:pt x="362" y="26"/>
                    <a:pt x="362" y="26"/>
                  </a:cubicBezTo>
                  <a:cubicBezTo>
                    <a:pt x="361" y="28"/>
                    <a:pt x="361" y="28"/>
                    <a:pt x="361" y="28"/>
                  </a:cubicBezTo>
                  <a:cubicBezTo>
                    <a:pt x="358" y="27"/>
                    <a:pt x="358" y="27"/>
                    <a:pt x="358" y="27"/>
                  </a:cubicBezTo>
                  <a:cubicBezTo>
                    <a:pt x="355" y="25"/>
                    <a:pt x="355" y="25"/>
                    <a:pt x="355" y="25"/>
                  </a:cubicBezTo>
                  <a:cubicBezTo>
                    <a:pt x="352" y="24"/>
                    <a:pt x="352" y="24"/>
                    <a:pt x="352" y="24"/>
                  </a:cubicBezTo>
                  <a:cubicBezTo>
                    <a:pt x="350" y="24"/>
                    <a:pt x="350" y="24"/>
                    <a:pt x="350" y="24"/>
                  </a:cubicBezTo>
                  <a:cubicBezTo>
                    <a:pt x="350" y="27"/>
                    <a:pt x="350" y="27"/>
                    <a:pt x="350" y="27"/>
                  </a:cubicBezTo>
                  <a:cubicBezTo>
                    <a:pt x="350" y="32"/>
                    <a:pt x="350" y="32"/>
                    <a:pt x="350" y="32"/>
                  </a:cubicBezTo>
                  <a:cubicBezTo>
                    <a:pt x="347" y="35"/>
                    <a:pt x="347" y="35"/>
                    <a:pt x="347" y="35"/>
                  </a:cubicBezTo>
                  <a:cubicBezTo>
                    <a:pt x="345" y="37"/>
                    <a:pt x="345" y="37"/>
                    <a:pt x="345" y="37"/>
                  </a:cubicBezTo>
                  <a:cubicBezTo>
                    <a:pt x="343" y="41"/>
                    <a:pt x="343" y="41"/>
                    <a:pt x="343" y="41"/>
                  </a:cubicBezTo>
                  <a:cubicBezTo>
                    <a:pt x="344" y="45"/>
                    <a:pt x="344" y="45"/>
                    <a:pt x="344" y="45"/>
                  </a:cubicBezTo>
                  <a:cubicBezTo>
                    <a:pt x="346" y="50"/>
                    <a:pt x="346" y="50"/>
                    <a:pt x="346" y="50"/>
                  </a:cubicBezTo>
                  <a:cubicBezTo>
                    <a:pt x="350" y="54"/>
                    <a:pt x="350" y="54"/>
                    <a:pt x="350" y="54"/>
                  </a:cubicBezTo>
                  <a:cubicBezTo>
                    <a:pt x="353" y="57"/>
                    <a:pt x="353" y="57"/>
                    <a:pt x="353" y="57"/>
                  </a:cubicBezTo>
                  <a:cubicBezTo>
                    <a:pt x="353" y="63"/>
                    <a:pt x="353" y="63"/>
                    <a:pt x="353" y="63"/>
                  </a:cubicBezTo>
                  <a:cubicBezTo>
                    <a:pt x="351" y="66"/>
                    <a:pt x="351" y="66"/>
                    <a:pt x="351" y="66"/>
                  </a:cubicBezTo>
                  <a:cubicBezTo>
                    <a:pt x="352" y="70"/>
                    <a:pt x="352" y="70"/>
                    <a:pt x="352" y="70"/>
                  </a:cubicBezTo>
                  <a:cubicBezTo>
                    <a:pt x="350" y="73"/>
                    <a:pt x="350" y="73"/>
                    <a:pt x="350" y="73"/>
                  </a:cubicBezTo>
                  <a:cubicBezTo>
                    <a:pt x="347" y="74"/>
                    <a:pt x="347" y="74"/>
                    <a:pt x="347" y="74"/>
                  </a:cubicBezTo>
                  <a:cubicBezTo>
                    <a:pt x="344" y="74"/>
                    <a:pt x="344" y="74"/>
                    <a:pt x="344" y="74"/>
                  </a:cubicBezTo>
                  <a:cubicBezTo>
                    <a:pt x="341" y="76"/>
                    <a:pt x="341" y="76"/>
                    <a:pt x="341" y="76"/>
                  </a:cubicBezTo>
                  <a:cubicBezTo>
                    <a:pt x="339" y="80"/>
                    <a:pt x="339" y="80"/>
                    <a:pt x="339" y="80"/>
                  </a:cubicBezTo>
                  <a:cubicBezTo>
                    <a:pt x="339" y="85"/>
                    <a:pt x="339" y="85"/>
                    <a:pt x="339" y="85"/>
                  </a:cubicBezTo>
                  <a:cubicBezTo>
                    <a:pt x="337" y="89"/>
                    <a:pt x="337" y="89"/>
                    <a:pt x="337" y="89"/>
                  </a:cubicBezTo>
                  <a:cubicBezTo>
                    <a:pt x="335" y="93"/>
                    <a:pt x="335" y="93"/>
                    <a:pt x="335" y="93"/>
                  </a:cubicBezTo>
                  <a:cubicBezTo>
                    <a:pt x="338" y="95"/>
                    <a:pt x="338" y="95"/>
                    <a:pt x="338" y="95"/>
                  </a:cubicBezTo>
                  <a:cubicBezTo>
                    <a:pt x="342" y="96"/>
                    <a:pt x="342" y="96"/>
                    <a:pt x="342" y="96"/>
                  </a:cubicBezTo>
                  <a:cubicBezTo>
                    <a:pt x="345" y="98"/>
                    <a:pt x="345" y="98"/>
                    <a:pt x="345" y="98"/>
                  </a:cubicBezTo>
                  <a:cubicBezTo>
                    <a:pt x="348" y="102"/>
                    <a:pt x="348" y="102"/>
                    <a:pt x="348" y="102"/>
                  </a:cubicBezTo>
                  <a:cubicBezTo>
                    <a:pt x="352" y="101"/>
                    <a:pt x="352" y="101"/>
                    <a:pt x="352" y="101"/>
                  </a:cubicBezTo>
                  <a:cubicBezTo>
                    <a:pt x="353" y="100"/>
                    <a:pt x="353" y="100"/>
                    <a:pt x="353" y="100"/>
                  </a:cubicBezTo>
                  <a:cubicBezTo>
                    <a:pt x="357" y="99"/>
                    <a:pt x="357" y="99"/>
                    <a:pt x="357" y="99"/>
                  </a:cubicBezTo>
                  <a:cubicBezTo>
                    <a:pt x="361" y="102"/>
                    <a:pt x="361" y="102"/>
                    <a:pt x="361" y="102"/>
                  </a:cubicBezTo>
                  <a:cubicBezTo>
                    <a:pt x="363" y="105"/>
                    <a:pt x="363" y="105"/>
                    <a:pt x="363" y="105"/>
                  </a:cubicBezTo>
                  <a:cubicBezTo>
                    <a:pt x="367" y="107"/>
                    <a:pt x="367" y="107"/>
                    <a:pt x="367" y="107"/>
                  </a:cubicBezTo>
                  <a:cubicBezTo>
                    <a:pt x="372" y="104"/>
                    <a:pt x="372" y="104"/>
                    <a:pt x="372" y="104"/>
                  </a:cubicBezTo>
                  <a:cubicBezTo>
                    <a:pt x="374" y="102"/>
                    <a:pt x="374" y="102"/>
                    <a:pt x="374" y="102"/>
                  </a:cubicBezTo>
                  <a:cubicBezTo>
                    <a:pt x="376" y="100"/>
                    <a:pt x="376" y="100"/>
                    <a:pt x="376" y="100"/>
                  </a:cubicBezTo>
                  <a:cubicBezTo>
                    <a:pt x="376" y="97"/>
                    <a:pt x="376" y="97"/>
                    <a:pt x="376" y="97"/>
                  </a:cubicBezTo>
                  <a:cubicBezTo>
                    <a:pt x="374" y="95"/>
                    <a:pt x="374" y="95"/>
                    <a:pt x="374" y="95"/>
                  </a:cubicBezTo>
                  <a:cubicBezTo>
                    <a:pt x="372" y="97"/>
                    <a:pt x="372" y="97"/>
                    <a:pt x="372" y="97"/>
                  </a:cubicBezTo>
                  <a:cubicBezTo>
                    <a:pt x="369" y="97"/>
                    <a:pt x="369" y="97"/>
                    <a:pt x="369" y="97"/>
                  </a:cubicBezTo>
                  <a:cubicBezTo>
                    <a:pt x="368" y="94"/>
                    <a:pt x="368" y="94"/>
                    <a:pt x="368" y="94"/>
                  </a:cubicBezTo>
                  <a:cubicBezTo>
                    <a:pt x="366" y="90"/>
                    <a:pt x="366" y="90"/>
                    <a:pt x="366" y="90"/>
                  </a:cubicBezTo>
                  <a:cubicBezTo>
                    <a:pt x="366" y="87"/>
                    <a:pt x="366" y="87"/>
                    <a:pt x="366" y="87"/>
                  </a:cubicBezTo>
                  <a:cubicBezTo>
                    <a:pt x="368" y="85"/>
                    <a:pt x="368" y="85"/>
                    <a:pt x="368" y="85"/>
                  </a:cubicBezTo>
                  <a:cubicBezTo>
                    <a:pt x="372" y="83"/>
                    <a:pt x="372" y="83"/>
                    <a:pt x="372" y="83"/>
                  </a:cubicBezTo>
                  <a:cubicBezTo>
                    <a:pt x="376" y="81"/>
                    <a:pt x="376" y="81"/>
                    <a:pt x="376" y="81"/>
                  </a:cubicBezTo>
                  <a:cubicBezTo>
                    <a:pt x="379" y="79"/>
                    <a:pt x="379" y="79"/>
                    <a:pt x="379" y="79"/>
                  </a:cubicBezTo>
                  <a:cubicBezTo>
                    <a:pt x="381" y="77"/>
                    <a:pt x="381" y="77"/>
                    <a:pt x="381" y="77"/>
                  </a:cubicBezTo>
                  <a:cubicBezTo>
                    <a:pt x="380" y="72"/>
                    <a:pt x="380" y="72"/>
                    <a:pt x="380" y="72"/>
                  </a:cubicBezTo>
                  <a:cubicBezTo>
                    <a:pt x="381" y="70"/>
                    <a:pt x="381" y="70"/>
                    <a:pt x="381" y="70"/>
                  </a:cubicBezTo>
                  <a:cubicBezTo>
                    <a:pt x="383" y="72"/>
                    <a:pt x="383" y="72"/>
                    <a:pt x="383" y="72"/>
                  </a:cubicBezTo>
                  <a:cubicBezTo>
                    <a:pt x="386" y="76"/>
                    <a:pt x="386" y="76"/>
                    <a:pt x="386" y="76"/>
                  </a:cubicBezTo>
                  <a:cubicBezTo>
                    <a:pt x="387" y="80"/>
                    <a:pt x="387" y="80"/>
                    <a:pt x="387" y="80"/>
                  </a:cubicBezTo>
                  <a:cubicBezTo>
                    <a:pt x="390" y="83"/>
                    <a:pt x="390" y="83"/>
                    <a:pt x="390" y="83"/>
                  </a:cubicBezTo>
                  <a:cubicBezTo>
                    <a:pt x="391" y="82"/>
                    <a:pt x="391" y="82"/>
                    <a:pt x="391" y="82"/>
                  </a:cubicBezTo>
                  <a:cubicBezTo>
                    <a:pt x="391" y="77"/>
                    <a:pt x="391" y="77"/>
                    <a:pt x="391" y="77"/>
                  </a:cubicBezTo>
                  <a:cubicBezTo>
                    <a:pt x="393" y="74"/>
                    <a:pt x="393" y="74"/>
                    <a:pt x="393" y="74"/>
                  </a:cubicBezTo>
                  <a:cubicBezTo>
                    <a:pt x="392" y="71"/>
                    <a:pt x="392" y="71"/>
                    <a:pt x="392" y="71"/>
                  </a:cubicBezTo>
                  <a:cubicBezTo>
                    <a:pt x="396" y="71"/>
                    <a:pt x="396" y="71"/>
                    <a:pt x="396" y="71"/>
                  </a:cubicBezTo>
                  <a:cubicBezTo>
                    <a:pt x="400" y="71"/>
                    <a:pt x="400" y="71"/>
                    <a:pt x="400" y="71"/>
                  </a:cubicBezTo>
                  <a:cubicBezTo>
                    <a:pt x="402" y="75"/>
                    <a:pt x="402" y="75"/>
                    <a:pt x="402" y="75"/>
                  </a:cubicBezTo>
                  <a:cubicBezTo>
                    <a:pt x="404" y="81"/>
                    <a:pt x="404" y="81"/>
                    <a:pt x="404" y="81"/>
                  </a:cubicBezTo>
                  <a:lnTo>
                    <a:pt x="404" y="82"/>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2227263" y="1789113"/>
              <a:ext cx="863600" cy="1114425"/>
            </a:xfrm>
            <a:custGeom>
              <a:avLst/>
              <a:gdLst/>
              <a:ahLst/>
              <a:cxnLst>
                <a:cxn ang="0">
                  <a:pos x="194" y="8"/>
                </a:cxn>
                <a:cxn ang="0">
                  <a:pos x="220" y="22"/>
                </a:cxn>
                <a:cxn ang="0">
                  <a:pos x="237" y="42"/>
                </a:cxn>
                <a:cxn ang="0">
                  <a:pos x="270" y="39"/>
                </a:cxn>
                <a:cxn ang="0">
                  <a:pos x="287" y="48"/>
                </a:cxn>
                <a:cxn ang="0">
                  <a:pos x="287" y="91"/>
                </a:cxn>
                <a:cxn ang="0">
                  <a:pos x="284" y="117"/>
                </a:cxn>
                <a:cxn ang="0">
                  <a:pos x="280" y="147"/>
                </a:cxn>
                <a:cxn ang="0">
                  <a:pos x="295" y="147"/>
                </a:cxn>
                <a:cxn ang="0">
                  <a:pos x="308" y="158"/>
                </a:cxn>
                <a:cxn ang="0">
                  <a:pos x="306" y="197"/>
                </a:cxn>
                <a:cxn ang="0">
                  <a:pos x="295" y="250"/>
                </a:cxn>
                <a:cxn ang="0">
                  <a:pos x="333" y="296"/>
                </a:cxn>
                <a:cxn ang="0">
                  <a:pos x="371" y="295"/>
                </a:cxn>
                <a:cxn ang="0">
                  <a:pos x="398" y="310"/>
                </a:cxn>
                <a:cxn ang="0">
                  <a:pos x="421" y="315"/>
                </a:cxn>
                <a:cxn ang="0">
                  <a:pos x="443" y="332"/>
                </a:cxn>
                <a:cxn ang="0">
                  <a:pos x="461" y="343"/>
                </a:cxn>
                <a:cxn ang="0">
                  <a:pos x="468" y="386"/>
                </a:cxn>
                <a:cxn ang="0">
                  <a:pos x="433" y="394"/>
                </a:cxn>
                <a:cxn ang="0">
                  <a:pos x="400" y="399"/>
                </a:cxn>
                <a:cxn ang="0">
                  <a:pos x="366" y="411"/>
                </a:cxn>
                <a:cxn ang="0">
                  <a:pos x="317" y="423"/>
                </a:cxn>
                <a:cxn ang="0">
                  <a:pos x="294" y="442"/>
                </a:cxn>
                <a:cxn ang="0">
                  <a:pos x="293" y="485"/>
                </a:cxn>
                <a:cxn ang="0">
                  <a:pos x="292" y="516"/>
                </a:cxn>
                <a:cxn ang="0">
                  <a:pos x="303" y="554"/>
                </a:cxn>
                <a:cxn ang="0">
                  <a:pos x="307" y="575"/>
                </a:cxn>
                <a:cxn ang="0">
                  <a:pos x="308" y="602"/>
                </a:cxn>
                <a:cxn ang="0">
                  <a:pos x="283" y="600"/>
                </a:cxn>
                <a:cxn ang="0">
                  <a:pos x="247" y="580"/>
                </a:cxn>
                <a:cxn ang="0">
                  <a:pos x="207" y="574"/>
                </a:cxn>
                <a:cxn ang="0">
                  <a:pos x="185" y="559"/>
                </a:cxn>
                <a:cxn ang="0">
                  <a:pos x="162" y="550"/>
                </a:cxn>
                <a:cxn ang="0">
                  <a:pos x="146" y="535"/>
                </a:cxn>
                <a:cxn ang="0">
                  <a:pos x="155" y="510"/>
                </a:cxn>
                <a:cxn ang="0">
                  <a:pos x="142" y="481"/>
                </a:cxn>
                <a:cxn ang="0">
                  <a:pos x="99" y="474"/>
                </a:cxn>
                <a:cxn ang="0">
                  <a:pos x="67" y="450"/>
                </a:cxn>
                <a:cxn ang="0">
                  <a:pos x="59" y="422"/>
                </a:cxn>
                <a:cxn ang="0">
                  <a:pos x="43" y="407"/>
                </a:cxn>
                <a:cxn ang="0">
                  <a:pos x="15" y="387"/>
                </a:cxn>
                <a:cxn ang="0">
                  <a:pos x="3" y="349"/>
                </a:cxn>
                <a:cxn ang="0">
                  <a:pos x="13" y="317"/>
                </a:cxn>
                <a:cxn ang="0">
                  <a:pos x="12" y="295"/>
                </a:cxn>
                <a:cxn ang="0">
                  <a:pos x="68" y="286"/>
                </a:cxn>
                <a:cxn ang="0">
                  <a:pos x="85" y="257"/>
                </a:cxn>
                <a:cxn ang="0">
                  <a:pos x="86" y="231"/>
                </a:cxn>
                <a:cxn ang="0">
                  <a:pos x="72" y="204"/>
                </a:cxn>
                <a:cxn ang="0">
                  <a:pos x="64" y="164"/>
                </a:cxn>
                <a:cxn ang="0">
                  <a:pos x="64" y="136"/>
                </a:cxn>
                <a:cxn ang="0">
                  <a:pos x="63" y="125"/>
                </a:cxn>
                <a:cxn ang="0">
                  <a:pos x="34" y="81"/>
                </a:cxn>
                <a:cxn ang="0">
                  <a:pos x="61" y="59"/>
                </a:cxn>
                <a:cxn ang="0">
                  <a:pos x="82" y="36"/>
                </a:cxn>
                <a:cxn ang="0">
                  <a:pos x="120" y="50"/>
                </a:cxn>
                <a:cxn ang="0">
                  <a:pos x="163" y="21"/>
                </a:cxn>
              </a:cxnLst>
              <a:rect l="0" t="0" r="r" b="b"/>
              <a:pathLst>
                <a:path w="470" h="607">
                  <a:moveTo>
                    <a:pt x="179" y="4"/>
                  </a:moveTo>
                  <a:cubicBezTo>
                    <a:pt x="181" y="1"/>
                    <a:pt x="181" y="1"/>
                    <a:pt x="181" y="1"/>
                  </a:cubicBezTo>
                  <a:cubicBezTo>
                    <a:pt x="183" y="0"/>
                    <a:pt x="183" y="0"/>
                    <a:pt x="183" y="0"/>
                  </a:cubicBezTo>
                  <a:cubicBezTo>
                    <a:pt x="186" y="0"/>
                    <a:pt x="186" y="0"/>
                    <a:pt x="186" y="0"/>
                  </a:cubicBezTo>
                  <a:cubicBezTo>
                    <a:pt x="187" y="2"/>
                    <a:pt x="187" y="2"/>
                    <a:pt x="187" y="2"/>
                  </a:cubicBezTo>
                  <a:cubicBezTo>
                    <a:pt x="185" y="5"/>
                    <a:pt x="185" y="5"/>
                    <a:pt x="185" y="5"/>
                  </a:cubicBezTo>
                  <a:cubicBezTo>
                    <a:pt x="186" y="8"/>
                    <a:pt x="186" y="8"/>
                    <a:pt x="186" y="8"/>
                  </a:cubicBezTo>
                  <a:cubicBezTo>
                    <a:pt x="189" y="7"/>
                    <a:pt x="189" y="7"/>
                    <a:pt x="189" y="7"/>
                  </a:cubicBezTo>
                  <a:cubicBezTo>
                    <a:pt x="194" y="8"/>
                    <a:pt x="194" y="8"/>
                    <a:pt x="194" y="8"/>
                  </a:cubicBezTo>
                  <a:cubicBezTo>
                    <a:pt x="194" y="12"/>
                    <a:pt x="194" y="12"/>
                    <a:pt x="194" y="12"/>
                  </a:cubicBezTo>
                  <a:cubicBezTo>
                    <a:pt x="196" y="17"/>
                    <a:pt x="196" y="17"/>
                    <a:pt x="196" y="17"/>
                  </a:cubicBezTo>
                  <a:cubicBezTo>
                    <a:pt x="198" y="19"/>
                    <a:pt x="198" y="19"/>
                    <a:pt x="198" y="19"/>
                  </a:cubicBezTo>
                  <a:cubicBezTo>
                    <a:pt x="201" y="16"/>
                    <a:pt x="201" y="16"/>
                    <a:pt x="201" y="16"/>
                  </a:cubicBezTo>
                  <a:cubicBezTo>
                    <a:pt x="206" y="16"/>
                    <a:pt x="206" y="16"/>
                    <a:pt x="206" y="16"/>
                  </a:cubicBezTo>
                  <a:cubicBezTo>
                    <a:pt x="210" y="18"/>
                    <a:pt x="210" y="18"/>
                    <a:pt x="210" y="18"/>
                  </a:cubicBezTo>
                  <a:cubicBezTo>
                    <a:pt x="212" y="21"/>
                    <a:pt x="212" y="21"/>
                    <a:pt x="212" y="21"/>
                  </a:cubicBezTo>
                  <a:cubicBezTo>
                    <a:pt x="215" y="22"/>
                    <a:pt x="215" y="22"/>
                    <a:pt x="215" y="22"/>
                  </a:cubicBezTo>
                  <a:cubicBezTo>
                    <a:pt x="220" y="22"/>
                    <a:pt x="220" y="22"/>
                    <a:pt x="220" y="22"/>
                  </a:cubicBezTo>
                  <a:cubicBezTo>
                    <a:pt x="224" y="25"/>
                    <a:pt x="224" y="25"/>
                    <a:pt x="224" y="25"/>
                  </a:cubicBezTo>
                  <a:cubicBezTo>
                    <a:pt x="225" y="29"/>
                    <a:pt x="225" y="29"/>
                    <a:pt x="225" y="29"/>
                  </a:cubicBezTo>
                  <a:cubicBezTo>
                    <a:pt x="222" y="30"/>
                    <a:pt x="222" y="30"/>
                    <a:pt x="222" y="30"/>
                  </a:cubicBezTo>
                  <a:cubicBezTo>
                    <a:pt x="221" y="34"/>
                    <a:pt x="221" y="34"/>
                    <a:pt x="221" y="34"/>
                  </a:cubicBezTo>
                  <a:cubicBezTo>
                    <a:pt x="222" y="37"/>
                    <a:pt x="222" y="37"/>
                    <a:pt x="222" y="37"/>
                  </a:cubicBezTo>
                  <a:cubicBezTo>
                    <a:pt x="226" y="38"/>
                    <a:pt x="226" y="38"/>
                    <a:pt x="226" y="38"/>
                  </a:cubicBezTo>
                  <a:cubicBezTo>
                    <a:pt x="230" y="41"/>
                    <a:pt x="230" y="41"/>
                    <a:pt x="230" y="41"/>
                  </a:cubicBezTo>
                  <a:cubicBezTo>
                    <a:pt x="234" y="42"/>
                    <a:pt x="234" y="42"/>
                    <a:pt x="234" y="42"/>
                  </a:cubicBezTo>
                  <a:cubicBezTo>
                    <a:pt x="237" y="42"/>
                    <a:pt x="237" y="42"/>
                    <a:pt x="237" y="42"/>
                  </a:cubicBezTo>
                  <a:cubicBezTo>
                    <a:pt x="244" y="43"/>
                    <a:pt x="244" y="43"/>
                    <a:pt x="244" y="43"/>
                  </a:cubicBezTo>
                  <a:cubicBezTo>
                    <a:pt x="250" y="46"/>
                    <a:pt x="250" y="46"/>
                    <a:pt x="250" y="46"/>
                  </a:cubicBezTo>
                  <a:cubicBezTo>
                    <a:pt x="253" y="45"/>
                    <a:pt x="253" y="45"/>
                    <a:pt x="253" y="45"/>
                  </a:cubicBezTo>
                  <a:cubicBezTo>
                    <a:pt x="256" y="43"/>
                    <a:pt x="256" y="43"/>
                    <a:pt x="256" y="43"/>
                  </a:cubicBezTo>
                  <a:cubicBezTo>
                    <a:pt x="258" y="43"/>
                    <a:pt x="258" y="43"/>
                    <a:pt x="258" y="43"/>
                  </a:cubicBezTo>
                  <a:cubicBezTo>
                    <a:pt x="263" y="44"/>
                    <a:pt x="263" y="44"/>
                    <a:pt x="263" y="44"/>
                  </a:cubicBezTo>
                  <a:cubicBezTo>
                    <a:pt x="266" y="43"/>
                    <a:pt x="266" y="43"/>
                    <a:pt x="266" y="43"/>
                  </a:cubicBezTo>
                  <a:cubicBezTo>
                    <a:pt x="268" y="40"/>
                    <a:pt x="268" y="40"/>
                    <a:pt x="268" y="40"/>
                  </a:cubicBezTo>
                  <a:cubicBezTo>
                    <a:pt x="270" y="39"/>
                    <a:pt x="270" y="39"/>
                    <a:pt x="270" y="39"/>
                  </a:cubicBezTo>
                  <a:cubicBezTo>
                    <a:pt x="272" y="40"/>
                    <a:pt x="272" y="40"/>
                    <a:pt x="272" y="40"/>
                  </a:cubicBezTo>
                  <a:cubicBezTo>
                    <a:pt x="272" y="44"/>
                    <a:pt x="272" y="44"/>
                    <a:pt x="272" y="44"/>
                  </a:cubicBezTo>
                  <a:cubicBezTo>
                    <a:pt x="271" y="48"/>
                    <a:pt x="271" y="48"/>
                    <a:pt x="271" y="48"/>
                  </a:cubicBezTo>
                  <a:cubicBezTo>
                    <a:pt x="272" y="53"/>
                    <a:pt x="272" y="53"/>
                    <a:pt x="272" y="53"/>
                  </a:cubicBezTo>
                  <a:cubicBezTo>
                    <a:pt x="275" y="52"/>
                    <a:pt x="275" y="52"/>
                    <a:pt x="275" y="52"/>
                  </a:cubicBezTo>
                  <a:cubicBezTo>
                    <a:pt x="279" y="49"/>
                    <a:pt x="279" y="49"/>
                    <a:pt x="279" y="49"/>
                  </a:cubicBezTo>
                  <a:cubicBezTo>
                    <a:pt x="281" y="47"/>
                    <a:pt x="281" y="47"/>
                    <a:pt x="281" y="47"/>
                  </a:cubicBezTo>
                  <a:cubicBezTo>
                    <a:pt x="285" y="45"/>
                    <a:pt x="285" y="45"/>
                    <a:pt x="285" y="45"/>
                  </a:cubicBezTo>
                  <a:cubicBezTo>
                    <a:pt x="287" y="48"/>
                    <a:pt x="287" y="48"/>
                    <a:pt x="287" y="48"/>
                  </a:cubicBezTo>
                  <a:cubicBezTo>
                    <a:pt x="291" y="50"/>
                    <a:pt x="291" y="50"/>
                    <a:pt x="291" y="50"/>
                  </a:cubicBezTo>
                  <a:cubicBezTo>
                    <a:pt x="293" y="54"/>
                    <a:pt x="293" y="54"/>
                    <a:pt x="293" y="54"/>
                  </a:cubicBezTo>
                  <a:cubicBezTo>
                    <a:pt x="293" y="60"/>
                    <a:pt x="293" y="60"/>
                    <a:pt x="293" y="60"/>
                  </a:cubicBezTo>
                  <a:cubicBezTo>
                    <a:pt x="296" y="64"/>
                    <a:pt x="296" y="64"/>
                    <a:pt x="296" y="64"/>
                  </a:cubicBezTo>
                  <a:cubicBezTo>
                    <a:pt x="296" y="69"/>
                    <a:pt x="296" y="69"/>
                    <a:pt x="296" y="69"/>
                  </a:cubicBezTo>
                  <a:cubicBezTo>
                    <a:pt x="292" y="71"/>
                    <a:pt x="292" y="71"/>
                    <a:pt x="292" y="71"/>
                  </a:cubicBezTo>
                  <a:cubicBezTo>
                    <a:pt x="288" y="75"/>
                    <a:pt x="288" y="75"/>
                    <a:pt x="288" y="75"/>
                  </a:cubicBezTo>
                  <a:cubicBezTo>
                    <a:pt x="287" y="83"/>
                    <a:pt x="287" y="83"/>
                    <a:pt x="287" y="83"/>
                  </a:cubicBezTo>
                  <a:cubicBezTo>
                    <a:pt x="287" y="91"/>
                    <a:pt x="287" y="91"/>
                    <a:pt x="287" y="91"/>
                  </a:cubicBezTo>
                  <a:cubicBezTo>
                    <a:pt x="289" y="96"/>
                    <a:pt x="289" y="96"/>
                    <a:pt x="289" y="96"/>
                  </a:cubicBezTo>
                  <a:cubicBezTo>
                    <a:pt x="292" y="100"/>
                    <a:pt x="292" y="100"/>
                    <a:pt x="292" y="100"/>
                  </a:cubicBezTo>
                  <a:cubicBezTo>
                    <a:pt x="293" y="108"/>
                    <a:pt x="293" y="108"/>
                    <a:pt x="293" y="108"/>
                  </a:cubicBezTo>
                  <a:cubicBezTo>
                    <a:pt x="293" y="112"/>
                    <a:pt x="293" y="112"/>
                    <a:pt x="293" y="112"/>
                  </a:cubicBezTo>
                  <a:cubicBezTo>
                    <a:pt x="292" y="116"/>
                    <a:pt x="292" y="116"/>
                    <a:pt x="292" y="116"/>
                  </a:cubicBezTo>
                  <a:cubicBezTo>
                    <a:pt x="291" y="120"/>
                    <a:pt x="291" y="120"/>
                    <a:pt x="291" y="120"/>
                  </a:cubicBezTo>
                  <a:cubicBezTo>
                    <a:pt x="288" y="121"/>
                    <a:pt x="288" y="121"/>
                    <a:pt x="288" y="121"/>
                  </a:cubicBezTo>
                  <a:cubicBezTo>
                    <a:pt x="286" y="119"/>
                    <a:pt x="286" y="119"/>
                    <a:pt x="286" y="119"/>
                  </a:cubicBezTo>
                  <a:cubicBezTo>
                    <a:pt x="284" y="117"/>
                    <a:pt x="284" y="117"/>
                    <a:pt x="284" y="117"/>
                  </a:cubicBezTo>
                  <a:cubicBezTo>
                    <a:pt x="283" y="116"/>
                    <a:pt x="283" y="116"/>
                    <a:pt x="283" y="116"/>
                  </a:cubicBezTo>
                  <a:cubicBezTo>
                    <a:pt x="280" y="117"/>
                    <a:pt x="280" y="117"/>
                    <a:pt x="280" y="117"/>
                  </a:cubicBezTo>
                  <a:cubicBezTo>
                    <a:pt x="281" y="121"/>
                    <a:pt x="281" y="121"/>
                    <a:pt x="281" y="121"/>
                  </a:cubicBezTo>
                  <a:cubicBezTo>
                    <a:pt x="281" y="125"/>
                    <a:pt x="281" y="125"/>
                    <a:pt x="281" y="125"/>
                  </a:cubicBezTo>
                  <a:cubicBezTo>
                    <a:pt x="283" y="133"/>
                    <a:pt x="283" y="133"/>
                    <a:pt x="283" y="133"/>
                  </a:cubicBezTo>
                  <a:cubicBezTo>
                    <a:pt x="281" y="139"/>
                    <a:pt x="281" y="139"/>
                    <a:pt x="281" y="139"/>
                  </a:cubicBezTo>
                  <a:cubicBezTo>
                    <a:pt x="278" y="143"/>
                    <a:pt x="278" y="143"/>
                    <a:pt x="278" y="143"/>
                  </a:cubicBezTo>
                  <a:cubicBezTo>
                    <a:pt x="278" y="146"/>
                    <a:pt x="278" y="146"/>
                    <a:pt x="278" y="146"/>
                  </a:cubicBezTo>
                  <a:cubicBezTo>
                    <a:pt x="280" y="147"/>
                    <a:pt x="280" y="147"/>
                    <a:pt x="280" y="147"/>
                  </a:cubicBezTo>
                  <a:cubicBezTo>
                    <a:pt x="283" y="145"/>
                    <a:pt x="283" y="145"/>
                    <a:pt x="283" y="145"/>
                  </a:cubicBezTo>
                  <a:cubicBezTo>
                    <a:pt x="285" y="145"/>
                    <a:pt x="285" y="145"/>
                    <a:pt x="285" y="145"/>
                  </a:cubicBezTo>
                  <a:cubicBezTo>
                    <a:pt x="285" y="149"/>
                    <a:pt x="285" y="149"/>
                    <a:pt x="285" y="149"/>
                  </a:cubicBezTo>
                  <a:cubicBezTo>
                    <a:pt x="284" y="151"/>
                    <a:pt x="284" y="151"/>
                    <a:pt x="284" y="151"/>
                  </a:cubicBezTo>
                  <a:cubicBezTo>
                    <a:pt x="285" y="155"/>
                    <a:pt x="285" y="155"/>
                    <a:pt x="285" y="155"/>
                  </a:cubicBezTo>
                  <a:cubicBezTo>
                    <a:pt x="288" y="156"/>
                    <a:pt x="288" y="156"/>
                    <a:pt x="288" y="156"/>
                  </a:cubicBezTo>
                  <a:cubicBezTo>
                    <a:pt x="291" y="152"/>
                    <a:pt x="291" y="152"/>
                    <a:pt x="291" y="152"/>
                  </a:cubicBezTo>
                  <a:cubicBezTo>
                    <a:pt x="293" y="149"/>
                    <a:pt x="293" y="149"/>
                    <a:pt x="293" y="149"/>
                  </a:cubicBezTo>
                  <a:cubicBezTo>
                    <a:pt x="295" y="147"/>
                    <a:pt x="295" y="147"/>
                    <a:pt x="295" y="147"/>
                  </a:cubicBezTo>
                  <a:cubicBezTo>
                    <a:pt x="298" y="149"/>
                    <a:pt x="298" y="149"/>
                    <a:pt x="298" y="149"/>
                  </a:cubicBezTo>
                  <a:cubicBezTo>
                    <a:pt x="298" y="154"/>
                    <a:pt x="298" y="154"/>
                    <a:pt x="298" y="154"/>
                  </a:cubicBezTo>
                  <a:cubicBezTo>
                    <a:pt x="301" y="156"/>
                    <a:pt x="301" y="156"/>
                    <a:pt x="301" y="156"/>
                  </a:cubicBezTo>
                  <a:cubicBezTo>
                    <a:pt x="304" y="157"/>
                    <a:pt x="304" y="157"/>
                    <a:pt x="304" y="157"/>
                  </a:cubicBezTo>
                  <a:cubicBezTo>
                    <a:pt x="306" y="154"/>
                    <a:pt x="306" y="154"/>
                    <a:pt x="306" y="154"/>
                  </a:cubicBezTo>
                  <a:cubicBezTo>
                    <a:pt x="308" y="153"/>
                    <a:pt x="308" y="153"/>
                    <a:pt x="308" y="153"/>
                  </a:cubicBezTo>
                  <a:cubicBezTo>
                    <a:pt x="311" y="154"/>
                    <a:pt x="311" y="154"/>
                    <a:pt x="311" y="154"/>
                  </a:cubicBezTo>
                  <a:cubicBezTo>
                    <a:pt x="310" y="157"/>
                    <a:pt x="310" y="157"/>
                    <a:pt x="310" y="157"/>
                  </a:cubicBezTo>
                  <a:cubicBezTo>
                    <a:pt x="308" y="158"/>
                    <a:pt x="308" y="158"/>
                    <a:pt x="308" y="158"/>
                  </a:cubicBezTo>
                  <a:cubicBezTo>
                    <a:pt x="307" y="160"/>
                    <a:pt x="307" y="160"/>
                    <a:pt x="307" y="160"/>
                  </a:cubicBezTo>
                  <a:cubicBezTo>
                    <a:pt x="307" y="164"/>
                    <a:pt x="307" y="164"/>
                    <a:pt x="307" y="164"/>
                  </a:cubicBezTo>
                  <a:cubicBezTo>
                    <a:pt x="307" y="170"/>
                    <a:pt x="307" y="170"/>
                    <a:pt x="307" y="170"/>
                  </a:cubicBezTo>
                  <a:cubicBezTo>
                    <a:pt x="306" y="174"/>
                    <a:pt x="306" y="174"/>
                    <a:pt x="306" y="174"/>
                  </a:cubicBezTo>
                  <a:cubicBezTo>
                    <a:pt x="303" y="177"/>
                    <a:pt x="303" y="177"/>
                    <a:pt x="303" y="177"/>
                  </a:cubicBezTo>
                  <a:cubicBezTo>
                    <a:pt x="301" y="180"/>
                    <a:pt x="301" y="180"/>
                    <a:pt x="301" y="180"/>
                  </a:cubicBezTo>
                  <a:cubicBezTo>
                    <a:pt x="305" y="184"/>
                    <a:pt x="305" y="184"/>
                    <a:pt x="305" y="184"/>
                  </a:cubicBezTo>
                  <a:cubicBezTo>
                    <a:pt x="305" y="190"/>
                    <a:pt x="305" y="190"/>
                    <a:pt x="305" y="190"/>
                  </a:cubicBezTo>
                  <a:cubicBezTo>
                    <a:pt x="306" y="197"/>
                    <a:pt x="306" y="197"/>
                    <a:pt x="306" y="197"/>
                  </a:cubicBezTo>
                  <a:cubicBezTo>
                    <a:pt x="306" y="203"/>
                    <a:pt x="306" y="203"/>
                    <a:pt x="306" y="203"/>
                  </a:cubicBezTo>
                  <a:cubicBezTo>
                    <a:pt x="302" y="211"/>
                    <a:pt x="302" y="211"/>
                    <a:pt x="302" y="211"/>
                  </a:cubicBezTo>
                  <a:cubicBezTo>
                    <a:pt x="299" y="220"/>
                    <a:pt x="299" y="220"/>
                    <a:pt x="299" y="220"/>
                  </a:cubicBezTo>
                  <a:cubicBezTo>
                    <a:pt x="299" y="226"/>
                    <a:pt x="299" y="226"/>
                    <a:pt x="299" y="226"/>
                  </a:cubicBezTo>
                  <a:cubicBezTo>
                    <a:pt x="303" y="230"/>
                    <a:pt x="303" y="230"/>
                    <a:pt x="303" y="230"/>
                  </a:cubicBezTo>
                  <a:cubicBezTo>
                    <a:pt x="303" y="236"/>
                    <a:pt x="303" y="236"/>
                    <a:pt x="303" y="236"/>
                  </a:cubicBezTo>
                  <a:cubicBezTo>
                    <a:pt x="299" y="241"/>
                    <a:pt x="299" y="241"/>
                    <a:pt x="299" y="241"/>
                  </a:cubicBezTo>
                  <a:cubicBezTo>
                    <a:pt x="296" y="245"/>
                    <a:pt x="296" y="245"/>
                    <a:pt x="296" y="245"/>
                  </a:cubicBezTo>
                  <a:cubicBezTo>
                    <a:pt x="295" y="250"/>
                    <a:pt x="295" y="250"/>
                    <a:pt x="295" y="250"/>
                  </a:cubicBezTo>
                  <a:cubicBezTo>
                    <a:pt x="296" y="256"/>
                    <a:pt x="296" y="256"/>
                    <a:pt x="296" y="256"/>
                  </a:cubicBezTo>
                  <a:cubicBezTo>
                    <a:pt x="299" y="259"/>
                    <a:pt x="299" y="259"/>
                    <a:pt x="299" y="259"/>
                  </a:cubicBezTo>
                  <a:cubicBezTo>
                    <a:pt x="302" y="265"/>
                    <a:pt x="302" y="265"/>
                    <a:pt x="302" y="265"/>
                  </a:cubicBezTo>
                  <a:cubicBezTo>
                    <a:pt x="306" y="270"/>
                    <a:pt x="306" y="270"/>
                    <a:pt x="306" y="270"/>
                  </a:cubicBezTo>
                  <a:cubicBezTo>
                    <a:pt x="310" y="272"/>
                    <a:pt x="310" y="272"/>
                    <a:pt x="310" y="272"/>
                  </a:cubicBezTo>
                  <a:cubicBezTo>
                    <a:pt x="315" y="278"/>
                    <a:pt x="315" y="278"/>
                    <a:pt x="315" y="278"/>
                  </a:cubicBezTo>
                  <a:cubicBezTo>
                    <a:pt x="321" y="287"/>
                    <a:pt x="321" y="287"/>
                    <a:pt x="321" y="287"/>
                  </a:cubicBezTo>
                  <a:cubicBezTo>
                    <a:pt x="330" y="294"/>
                    <a:pt x="330" y="294"/>
                    <a:pt x="330" y="294"/>
                  </a:cubicBezTo>
                  <a:cubicBezTo>
                    <a:pt x="333" y="296"/>
                    <a:pt x="333" y="296"/>
                    <a:pt x="333" y="296"/>
                  </a:cubicBezTo>
                  <a:cubicBezTo>
                    <a:pt x="336" y="290"/>
                    <a:pt x="336" y="290"/>
                    <a:pt x="336" y="290"/>
                  </a:cubicBezTo>
                  <a:cubicBezTo>
                    <a:pt x="339" y="288"/>
                    <a:pt x="339" y="288"/>
                    <a:pt x="339" y="288"/>
                  </a:cubicBezTo>
                  <a:cubicBezTo>
                    <a:pt x="341" y="290"/>
                    <a:pt x="341" y="290"/>
                    <a:pt x="341" y="290"/>
                  </a:cubicBezTo>
                  <a:cubicBezTo>
                    <a:pt x="344" y="296"/>
                    <a:pt x="344" y="296"/>
                    <a:pt x="344" y="296"/>
                  </a:cubicBezTo>
                  <a:cubicBezTo>
                    <a:pt x="350" y="297"/>
                    <a:pt x="350" y="297"/>
                    <a:pt x="350" y="297"/>
                  </a:cubicBezTo>
                  <a:cubicBezTo>
                    <a:pt x="357" y="300"/>
                    <a:pt x="357" y="300"/>
                    <a:pt x="357" y="300"/>
                  </a:cubicBezTo>
                  <a:cubicBezTo>
                    <a:pt x="367" y="303"/>
                    <a:pt x="367" y="303"/>
                    <a:pt x="367" y="303"/>
                  </a:cubicBezTo>
                  <a:cubicBezTo>
                    <a:pt x="370" y="299"/>
                    <a:pt x="370" y="299"/>
                    <a:pt x="370" y="299"/>
                  </a:cubicBezTo>
                  <a:cubicBezTo>
                    <a:pt x="371" y="295"/>
                    <a:pt x="371" y="295"/>
                    <a:pt x="371" y="295"/>
                  </a:cubicBezTo>
                  <a:cubicBezTo>
                    <a:pt x="375" y="294"/>
                    <a:pt x="375" y="294"/>
                    <a:pt x="375" y="294"/>
                  </a:cubicBezTo>
                  <a:cubicBezTo>
                    <a:pt x="379" y="294"/>
                    <a:pt x="379" y="294"/>
                    <a:pt x="379" y="294"/>
                  </a:cubicBezTo>
                  <a:cubicBezTo>
                    <a:pt x="381" y="298"/>
                    <a:pt x="381" y="298"/>
                    <a:pt x="381" y="298"/>
                  </a:cubicBezTo>
                  <a:cubicBezTo>
                    <a:pt x="384" y="301"/>
                    <a:pt x="384" y="301"/>
                    <a:pt x="384" y="301"/>
                  </a:cubicBezTo>
                  <a:cubicBezTo>
                    <a:pt x="388" y="301"/>
                    <a:pt x="388" y="301"/>
                    <a:pt x="388" y="301"/>
                  </a:cubicBezTo>
                  <a:cubicBezTo>
                    <a:pt x="391" y="301"/>
                    <a:pt x="391" y="301"/>
                    <a:pt x="391" y="301"/>
                  </a:cubicBezTo>
                  <a:cubicBezTo>
                    <a:pt x="394" y="303"/>
                    <a:pt x="394" y="303"/>
                    <a:pt x="394" y="303"/>
                  </a:cubicBezTo>
                  <a:cubicBezTo>
                    <a:pt x="395" y="308"/>
                    <a:pt x="395" y="308"/>
                    <a:pt x="395" y="308"/>
                  </a:cubicBezTo>
                  <a:cubicBezTo>
                    <a:pt x="398" y="310"/>
                    <a:pt x="398" y="310"/>
                    <a:pt x="398" y="310"/>
                  </a:cubicBezTo>
                  <a:cubicBezTo>
                    <a:pt x="401" y="308"/>
                    <a:pt x="401" y="308"/>
                    <a:pt x="401" y="308"/>
                  </a:cubicBezTo>
                  <a:cubicBezTo>
                    <a:pt x="405" y="307"/>
                    <a:pt x="405" y="307"/>
                    <a:pt x="405" y="307"/>
                  </a:cubicBezTo>
                  <a:cubicBezTo>
                    <a:pt x="407" y="309"/>
                    <a:pt x="407" y="309"/>
                    <a:pt x="407" y="309"/>
                  </a:cubicBezTo>
                  <a:cubicBezTo>
                    <a:pt x="408" y="312"/>
                    <a:pt x="408" y="312"/>
                    <a:pt x="408" y="312"/>
                  </a:cubicBezTo>
                  <a:cubicBezTo>
                    <a:pt x="410" y="314"/>
                    <a:pt x="410" y="314"/>
                    <a:pt x="410" y="314"/>
                  </a:cubicBezTo>
                  <a:cubicBezTo>
                    <a:pt x="413" y="318"/>
                    <a:pt x="413" y="318"/>
                    <a:pt x="413" y="318"/>
                  </a:cubicBezTo>
                  <a:cubicBezTo>
                    <a:pt x="416" y="320"/>
                    <a:pt x="416" y="320"/>
                    <a:pt x="416" y="320"/>
                  </a:cubicBezTo>
                  <a:cubicBezTo>
                    <a:pt x="419" y="318"/>
                    <a:pt x="419" y="318"/>
                    <a:pt x="419" y="318"/>
                  </a:cubicBezTo>
                  <a:cubicBezTo>
                    <a:pt x="421" y="315"/>
                    <a:pt x="421" y="315"/>
                    <a:pt x="421" y="315"/>
                  </a:cubicBezTo>
                  <a:cubicBezTo>
                    <a:pt x="426" y="314"/>
                    <a:pt x="426" y="314"/>
                    <a:pt x="426" y="314"/>
                  </a:cubicBezTo>
                  <a:cubicBezTo>
                    <a:pt x="429" y="317"/>
                    <a:pt x="429" y="317"/>
                    <a:pt x="429" y="317"/>
                  </a:cubicBezTo>
                  <a:cubicBezTo>
                    <a:pt x="432" y="322"/>
                    <a:pt x="432" y="322"/>
                    <a:pt x="432" y="322"/>
                  </a:cubicBezTo>
                  <a:cubicBezTo>
                    <a:pt x="436" y="324"/>
                    <a:pt x="436" y="324"/>
                    <a:pt x="436" y="324"/>
                  </a:cubicBezTo>
                  <a:cubicBezTo>
                    <a:pt x="440" y="324"/>
                    <a:pt x="440" y="324"/>
                    <a:pt x="440" y="324"/>
                  </a:cubicBezTo>
                  <a:cubicBezTo>
                    <a:pt x="445" y="325"/>
                    <a:pt x="445" y="325"/>
                    <a:pt x="445" y="325"/>
                  </a:cubicBezTo>
                  <a:cubicBezTo>
                    <a:pt x="446" y="327"/>
                    <a:pt x="446" y="327"/>
                    <a:pt x="446" y="327"/>
                  </a:cubicBezTo>
                  <a:cubicBezTo>
                    <a:pt x="444" y="329"/>
                    <a:pt x="444" y="329"/>
                    <a:pt x="444" y="329"/>
                  </a:cubicBezTo>
                  <a:cubicBezTo>
                    <a:pt x="443" y="332"/>
                    <a:pt x="443" y="332"/>
                    <a:pt x="443" y="332"/>
                  </a:cubicBezTo>
                  <a:cubicBezTo>
                    <a:pt x="446" y="335"/>
                    <a:pt x="446" y="335"/>
                    <a:pt x="446" y="335"/>
                  </a:cubicBezTo>
                  <a:cubicBezTo>
                    <a:pt x="449" y="333"/>
                    <a:pt x="449" y="333"/>
                    <a:pt x="449" y="333"/>
                  </a:cubicBezTo>
                  <a:cubicBezTo>
                    <a:pt x="452" y="330"/>
                    <a:pt x="452" y="330"/>
                    <a:pt x="452" y="330"/>
                  </a:cubicBezTo>
                  <a:cubicBezTo>
                    <a:pt x="459" y="329"/>
                    <a:pt x="459" y="329"/>
                    <a:pt x="459" y="329"/>
                  </a:cubicBezTo>
                  <a:cubicBezTo>
                    <a:pt x="464" y="332"/>
                    <a:pt x="464" y="332"/>
                    <a:pt x="464" y="332"/>
                  </a:cubicBezTo>
                  <a:cubicBezTo>
                    <a:pt x="466" y="335"/>
                    <a:pt x="466" y="335"/>
                    <a:pt x="466" y="335"/>
                  </a:cubicBezTo>
                  <a:cubicBezTo>
                    <a:pt x="464" y="338"/>
                    <a:pt x="464" y="338"/>
                    <a:pt x="464" y="338"/>
                  </a:cubicBezTo>
                  <a:cubicBezTo>
                    <a:pt x="460" y="338"/>
                    <a:pt x="460" y="338"/>
                    <a:pt x="460" y="338"/>
                  </a:cubicBezTo>
                  <a:cubicBezTo>
                    <a:pt x="461" y="343"/>
                    <a:pt x="461" y="343"/>
                    <a:pt x="461" y="343"/>
                  </a:cubicBezTo>
                  <a:cubicBezTo>
                    <a:pt x="461" y="346"/>
                    <a:pt x="461" y="346"/>
                    <a:pt x="461" y="346"/>
                  </a:cubicBezTo>
                  <a:cubicBezTo>
                    <a:pt x="464" y="349"/>
                    <a:pt x="464" y="349"/>
                    <a:pt x="464" y="349"/>
                  </a:cubicBezTo>
                  <a:cubicBezTo>
                    <a:pt x="465" y="355"/>
                    <a:pt x="465" y="355"/>
                    <a:pt x="465" y="355"/>
                  </a:cubicBezTo>
                  <a:cubicBezTo>
                    <a:pt x="464" y="361"/>
                    <a:pt x="464" y="361"/>
                    <a:pt x="464" y="361"/>
                  </a:cubicBezTo>
                  <a:cubicBezTo>
                    <a:pt x="464" y="369"/>
                    <a:pt x="464" y="369"/>
                    <a:pt x="464" y="369"/>
                  </a:cubicBezTo>
                  <a:cubicBezTo>
                    <a:pt x="467" y="373"/>
                    <a:pt x="467" y="373"/>
                    <a:pt x="467" y="373"/>
                  </a:cubicBezTo>
                  <a:cubicBezTo>
                    <a:pt x="469" y="376"/>
                    <a:pt x="469" y="376"/>
                    <a:pt x="469" y="376"/>
                  </a:cubicBezTo>
                  <a:cubicBezTo>
                    <a:pt x="470" y="379"/>
                    <a:pt x="470" y="379"/>
                    <a:pt x="470" y="379"/>
                  </a:cubicBezTo>
                  <a:cubicBezTo>
                    <a:pt x="468" y="386"/>
                    <a:pt x="468" y="386"/>
                    <a:pt x="468" y="386"/>
                  </a:cubicBezTo>
                  <a:cubicBezTo>
                    <a:pt x="461" y="394"/>
                    <a:pt x="461" y="394"/>
                    <a:pt x="461" y="394"/>
                  </a:cubicBezTo>
                  <a:cubicBezTo>
                    <a:pt x="453" y="399"/>
                    <a:pt x="453" y="399"/>
                    <a:pt x="453" y="399"/>
                  </a:cubicBezTo>
                  <a:cubicBezTo>
                    <a:pt x="450" y="403"/>
                    <a:pt x="450" y="403"/>
                    <a:pt x="450" y="403"/>
                  </a:cubicBezTo>
                  <a:cubicBezTo>
                    <a:pt x="449" y="402"/>
                    <a:pt x="449" y="402"/>
                    <a:pt x="449" y="402"/>
                  </a:cubicBezTo>
                  <a:cubicBezTo>
                    <a:pt x="446" y="404"/>
                    <a:pt x="446" y="404"/>
                    <a:pt x="446" y="404"/>
                  </a:cubicBezTo>
                  <a:cubicBezTo>
                    <a:pt x="441" y="402"/>
                    <a:pt x="441" y="402"/>
                    <a:pt x="441" y="402"/>
                  </a:cubicBezTo>
                  <a:cubicBezTo>
                    <a:pt x="439" y="397"/>
                    <a:pt x="439" y="397"/>
                    <a:pt x="439" y="397"/>
                  </a:cubicBezTo>
                  <a:cubicBezTo>
                    <a:pt x="436" y="393"/>
                    <a:pt x="436" y="393"/>
                    <a:pt x="436" y="393"/>
                  </a:cubicBezTo>
                  <a:cubicBezTo>
                    <a:pt x="433" y="394"/>
                    <a:pt x="433" y="394"/>
                    <a:pt x="433" y="394"/>
                  </a:cubicBezTo>
                  <a:cubicBezTo>
                    <a:pt x="433" y="398"/>
                    <a:pt x="433" y="398"/>
                    <a:pt x="433" y="398"/>
                  </a:cubicBezTo>
                  <a:cubicBezTo>
                    <a:pt x="433" y="401"/>
                    <a:pt x="433" y="401"/>
                    <a:pt x="433" y="401"/>
                  </a:cubicBezTo>
                  <a:cubicBezTo>
                    <a:pt x="428" y="402"/>
                    <a:pt x="428" y="402"/>
                    <a:pt x="428" y="402"/>
                  </a:cubicBezTo>
                  <a:cubicBezTo>
                    <a:pt x="423" y="401"/>
                    <a:pt x="423" y="401"/>
                    <a:pt x="423" y="401"/>
                  </a:cubicBezTo>
                  <a:cubicBezTo>
                    <a:pt x="419" y="399"/>
                    <a:pt x="419" y="399"/>
                    <a:pt x="419" y="399"/>
                  </a:cubicBezTo>
                  <a:cubicBezTo>
                    <a:pt x="414" y="394"/>
                    <a:pt x="414" y="394"/>
                    <a:pt x="414" y="394"/>
                  </a:cubicBezTo>
                  <a:cubicBezTo>
                    <a:pt x="410" y="391"/>
                    <a:pt x="410" y="391"/>
                    <a:pt x="410" y="391"/>
                  </a:cubicBezTo>
                  <a:cubicBezTo>
                    <a:pt x="405" y="395"/>
                    <a:pt x="405" y="395"/>
                    <a:pt x="405" y="395"/>
                  </a:cubicBezTo>
                  <a:cubicBezTo>
                    <a:pt x="400" y="399"/>
                    <a:pt x="400" y="399"/>
                    <a:pt x="400" y="399"/>
                  </a:cubicBezTo>
                  <a:cubicBezTo>
                    <a:pt x="396" y="401"/>
                    <a:pt x="396" y="401"/>
                    <a:pt x="396" y="401"/>
                  </a:cubicBezTo>
                  <a:cubicBezTo>
                    <a:pt x="390" y="400"/>
                    <a:pt x="390" y="400"/>
                    <a:pt x="390" y="400"/>
                  </a:cubicBezTo>
                  <a:cubicBezTo>
                    <a:pt x="385" y="397"/>
                    <a:pt x="385" y="397"/>
                    <a:pt x="385" y="397"/>
                  </a:cubicBezTo>
                  <a:cubicBezTo>
                    <a:pt x="380" y="398"/>
                    <a:pt x="380" y="398"/>
                    <a:pt x="380" y="398"/>
                  </a:cubicBezTo>
                  <a:cubicBezTo>
                    <a:pt x="377" y="405"/>
                    <a:pt x="377" y="405"/>
                    <a:pt x="377" y="405"/>
                  </a:cubicBezTo>
                  <a:cubicBezTo>
                    <a:pt x="376" y="410"/>
                    <a:pt x="376" y="410"/>
                    <a:pt x="376" y="410"/>
                  </a:cubicBezTo>
                  <a:cubicBezTo>
                    <a:pt x="372" y="412"/>
                    <a:pt x="372" y="412"/>
                    <a:pt x="372" y="412"/>
                  </a:cubicBezTo>
                  <a:cubicBezTo>
                    <a:pt x="370" y="411"/>
                    <a:pt x="370" y="411"/>
                    <a:pt x="370" y="411"/>
                  </a:cubicBezTo>
                  <a:cubicBezTo>
                    <a:pt x="366" y="411"/>
                    <a:pt x="366" y="411"/>
                    <a:pt x="366" y="411"/>
                  </a:cubicBezTo>
                  <a:cubicBezTo>
                    <a:pt x="361" y="411"/>
                    <a:pt x="361" y="411"/>
                    <a:pt x="361" y="411"/>
                  </a:cubicBezTo>
                  <a:cubicBezTo>
                    <a:pt x="355" y="414"/>
                    <a:pt x="355" y="414"/>
                    <a:pt x="355" y="414"/>
                  </a:cubicBezTo>
                  <a:cubicBezTo>
                    <a:pt x="347" y="414"/>
                    <a:pt x="347" y="414"/>
                    <a:pt x="347" y="414"/>
                  </a:cubicBezTo>
                  <a:cubicBezTo>
                    <a:pt x="338" y="414"/>
                    <a:pt x="338" y="414"/>
                    <a:pt x="338" y="414"/>
                  </a:cubicBezTo>
                  <a:cubicBezTo>
                    <a:pt x="335" y="417"/>
                    <a:pt x="335" y="417"/>
                    <a:pt x="335" y="417"/>
                  </a:cubicBezTo>
                  <a:cubicBezTo>
                    <a:pt x="332" y="421"/>
                    <a:pt x="332" y="421"/>
                    <a:pt x="332" y="421"/>
                  </a:cubicBezTo>
                  <a:cubicBezTo>
                    <a:pt x="329" y="422"/>
                    <a:pt x="329" y="422"/>
                    <a:pt x="329" y="422"/>
                  </a:cubicBezTo>
                  <a:cubicBezTo>
                    <a:pt x="323" y="421"/>
                    <a:pt x="323" y="421"/>
                    <a:pt x="323" y="421"/>
                  </a:cubicBezTo>
                  <a:cubicBezTo>
                    <a:pt x="317" y="423"/>
                    <a:pt x="317" y="423"/>
                    <a:pt x="317" y="423"/>
                  </a:cubicBezTo>
                  <a:cubicBezTo>
                    <a:pt x="314" y="427"/>
                    <a:pt x="314" y="427"/>
                    <a:pt x="314" y="427"/>
                  </a:cubicBezTo>
                  <a:cubicBezTo>
                    <a:pt x="310" y="430"/>
                    <a:pt x="310" y="430"/>
                    <a:pt x="310" y="430"/>
                  </a:cubicBezTo>
                  <a:cubicBezTo>
                    <a:pt x="306" y="430"/>
                    <a:pt x="306" y="430"/>
                    <a:pt x="306" y="430"/>
                  </a:cubicBezTo>
                  <a:cubicBezTo>
                    <a:pt x="303" y="428"/>
                    <a:pt x="303" y="428"/>
                    <a:pt x="303" y="428"/>
                  </a:cubicBezTo>
                  <a:cubicBezTo>
                    <a:pt x="301" y="428"/>
                    <a:pt x="301" y="428"/>
                    <a:pt x="301" y="428"/>
                  </a:cubicBezTo>
                  <a:cubicBezTo>
                    <a:pt x="299" y="432"/>
                    <a:pt x="299" y="432"/>
                    <a:pt x="299" y="432"/>
                  </a:cubicBezTo>
                  <a:cubicBezTo>
                    <a:pt x="294" y="435"/>
                    <a:pt x="294" y="435"/>
                    <a:pt x="294" y="435"/>
                  </a:cubicBezTo>
                  <a:cubicBezTo>
                    <a:pt x="293" y="438"/>
                    <a:pt x="293" y="438"/>
                    <a:pt x="293" y="438"/>
                  </a:cubicBezTo>
                  <a:cubicBezTo>
                    <a:pt x="294" y="442"/>
                    <a:pt x="294" y="442"/>
                    <a:pt x="294" y="442"/>
                  </a:cubicBezTo>
                  <a:cubicBezTo>
                    <a:pt x="295" y="446"/>
                    <a:pt x="295" y="446"/>
                    <a:pt x="295" y="446"/>
                  </a:cubicBezTo>
                  <a:cubicBezTo>
                    <a:pt x="294" y="450"/>
                    <a:pt x="294" y="450"/>
                    <a:pt x="294" y="450"/>
                  </a:cubicBezTo>
                  <a:cubicBezTo>
                    <a:pt x="290" y="453"/>
                    <a:pt x="290" y="453"/>
                    <a:pt x="290" y="453"/>
                  </a:cubicBezTo>
                  <a:cubicBezTo>
                    <a:pt x="287" y="457"/>
                    <a:pt x="287" y="457"/>
                    <a:pt x="287" y="457"/>
                  </a:cubicBezTo>
                  <a:cubicBezTo>
                    <a:pt x="289" y="461"/>
                    <a:pt x="289" y="461"/>
                    <a:pt x="289" y="461"/>
                  </a:cubicBezTo>
                  <a:cubicBezTo>
                    <a:pt x="291" y="466"/>
                    <a:pt x="291" y="466"/>
                    <a:pt x="291" y="466"/>
                  </a:cubicBezTo>
                  <a:cubicBezTo>
                    <a:pt x="292" y="473"/>
                    <a:pt x="292" y="473"/>
                    <a:pt x="292" y="473"/>
                  </a:cubicBezTo>
                  <a:cubicBezTo>
                    <a:pt x="291" y="477"/>
                    <a:pt x="291" y="477"/>
                    <a:pt x="291" y="477"/>
                  </a:cubicBezTo>
                  <a:cubicBezTo>
                    <a:pt x="293" y="485"/>
                    <a:pt x="293" y="485"/>
                    <a:pt x="293" y="485"/>
                  </a:cubicBezTo>
                  <a:cubicBezTo>
                    <a:pt x="296" y="491"/>
                    <a:pt x="296" y="491"/>
                    <a:pt x="296" y="491"/>
                  </a:cubicBezTo>
                  <a:cubicBezTo>
                    <a:pt x="297" y="495"/>
                    <a:pt x="297" y="495"/>
                    <a:pt x="297" y="495"/>
                  </a:cubicBezTo>
                  <a:cubicBezTo>
                    <a:pt x="293" y="497"/>
                    <a:pt x="293" y="497"/>
                    <a:pt x="293" y="497"/>
                  </a:cubicBezTo>
                  <a:cubicBezTo>
                    <a:pt x="288" y="497"/>
                    <a:pt x="288" y="497"/>
                    <a:pt x="288" y="497"/>
                  </a:cubicBezTo>
                  <a:cubicBezTo>
                    <a:pt x="286" y="499"/>
                    <a:pt x="286" y="499"/>
                    <a:pt x="286" y="499"/>
                  </a:cubicBezTo>
                  <a:cubicBezTo>
                    <a:pt x="287" y="503"/>
                    <a:pt x="287" y="503"/>
                    <a:pt x="287" y="503"/>
                  </a:cubicBezTo>
                  <a:cubicBezTo>
                    <a:pt x="288" y="508"/>
                    <a:pt x="288" y="508"/>
                    <a:pt x="288" y="508"/>
                  </a:cubicBezTo>
                  <a:cubicBezTo>
                    <a:pt x="289" y="514"/>
                    <a:pt x="289" y="514"/>
                    <a:pt x="289" y="514"/>
                  </a:cubicBezTo>
                  <a:cubicBezTo>
                    <a:pt x="292" y="516"/>
                    <a:pt x="292" y="516"/>
                    <a:pt x="292" y="516"/>
                  </a:cubicBezTo>
                  <a:cubicBezTo>
                    <a:pt x="296" y="521"/>
                    <a:pt x="296" y="521"/>
                    <a:pt x="296" y="521"/>
                  </a:cubicBezTo>
                  <a:cubicBezTo>
                    <a:pt x="298" y="526"/>
                    <a:pt x="298" y="526"/>
                    <a:pt x="298" y="526"/>
                  </a:cubicBezTo>
                  <a:cubicBezTo>
                    <a:pt x="298" y="532"/>
                    <a:pt x="298" y="532"/>
                    <a:pt x="298" y="532"/>
                  </a:cubicBezTo>
                  <a:cubicBezTo>
                    <a:pt x="296" y="535"/>
                    <a:pt x="296" y="535"/>
                    <a:pt x="296" y="535"/>
                  </a:cubicBezTo>
                  <a:cubicBezTo>
                    <a:pt x="296" y="541"/>
                    <a:pt x="296" y="541"/>
                    <a:pt x="296" y="541"/>
                  </a:cubicBezTo>
                  <a:cubicBezTo>
                    <a:pt x="299" y="544"/>
                    <a:pt x="299" y="544"/>
                    <a:pt x="299" y="544"/>
                  </a:cubicBezTo>
                  <a:cubicBezTo>
                    <a:pt x="299" y="550"/>
                    <a:pt x="299" y="550"/>
                    <a:pt x="299" y="550"/>
                  </a:cubicBezTo>
                  <a:cubicBezTo>
                    <a:pt x="301" y="551"/>
                    <a:pt x="301" y="551"/>
                    <a:pt x="301" y="551"/>
                  </a:cubicBezTo>
                  <a:cubicBezTo>
                    <a:pt x="303" y="554"/>
                    <a:pt x="303" y="554"/>
                    <a:pt x="303" y="554"/>
                  </a:cubicBezTo>
                  <a:cubicBezTo>
                    <a:pt x="301" y="557"/>
                    <a:pt x="301" y="557"/>
                    <a:pt x="301" y="557"/>
                  </a:cubicBezTo>
                  <a:cubicBezTo>
                    <a:pt x="303" y="561"/>
                    <a:pt x="303" y="561"/>
                    <a:pt x="303" y="561"/>
                  </a:cubicBezTo>
                  <a:cubicBezTo>
                    <a:pt x="308" y="562"/>
                    <a:pt x="308" y="562"/>
                    <a:pt x="308" y="562"/>
                  </a:cubicBezTo>
                  <a:cubicBezTo>
                    <a:pt x="312" y="564"/>
                    <a:pt x="312" y="564"/>
                    <a:pt x="312" y="564"/>
                  </a:cubicBezTo>
                  <a:cubicBezTo>
                    <a:pt x="313" y="564"/>
                    <a:pt x="313" y="564"/>
                    <a:pt x="313" y="564"/>
                  </a:cubicBezTo>
                  <a:cubicBezTo>
                    <a:pt x="312" y="567"/>
                    <a:pt x="312" y="567"/>
                    <a:pt x="312" y="567"/>
                  </a:cubicBezTo>
                  <a:cubicBezTo>
                    <a:pt x="309" y="569"/>
                    <a:pt x="309" y="569"/>
                    <a:pt x="309" y="569"/>
                  </a:cubicBezTo>
                  <a:cubicBezTo>
                    <a:pt x="309" y="573"/>
                    <a:pt x="309" y="573"/>
                    <a:pt x="309" y="573"/>
                  </a:cubicBezTo>
                  <a:cubicBezTo>
                    <a:pt x="307" y="575"/>
                    <a:pt x="307" y="575"/>
                    <a:pt x="307" y="575"/>
                  </a:cubicBezTo>
                  <a:cubicBezTo>
                    <a:pt x="308" y="578"/>
                    <a:pt x="308" y="578"/>
                    <a:pt x="308" y="578"/>
                  </a:cubicBezTo>
                  <a:cubicBezTo>
                    <a:pt x="310" y="580"/>
                    <a:pt x="310" y="580"/>
                    <a:pt x="310" y="580"/>
                  </a:cubicBezTo>
                  <a:cubicBezTo>
                    <a:pt x="314" y="581"/>
                    <a:pt x="314" y="581"/>
                    <a:pt x="314" y="581"/>
                  </a:cubicBezTo>
                  <a:cubicBezTo>
                    <a:pt x="315" y="583"/>
                    <a:pt x="315" y="583"/>
                    <a:pt x="315" y="583"/>
                  </a:cubicBezTo>
                  <a:cubicBezTo>
                    <a:pt x="314" y="589"/>
                    <a:pt x="314" y="589"/>
                    <a:pt x="314" y="589"/>
                  </a:cubicBezTo>
                  <a:cubicBezTo>
                    <a:pt x="312" y="591"/>
                    <a:pt x="312" y="591"/>
                    <a:pt x="312" y="591"/>
                  </a:cubicBezTo>
                  <a:cubicBezTo>
                    <a:pt x="311" y="595"/>
                    <a:pt x="311" y="595"/>
                    <a:pt x="311" y="595"/>
                  </a:cubicBezTo>
                  <a:cubicBezTo>
                    <a:pt x="310" y="598"/>
                    <a:pt x="310" y="598"/>
                    <a:pt x="310" y="598"/>
                  </a:cubicBezTo>
                  <a:cubicBezTo>
                    <a:pt x="308" y="602"/>
                    <a:pt x="308" y="602"/>
                    <a:pt x="308" y="602"/>
                  </a:cubicBezTo>
                  <a:cubicBezTo>
                    <a:pt x="306" y="606"/>
                    <a:pt x="306" y="606"/>
                    <a:pt x="306" y="606"/>
                  </a:cubicBezTo>
                  <a:cubicBezTo>
                    <a:pt x="302" y="607"/>
                    <a:pt x="302" y="607"/>
                    <a:pt x="302" y="607"/>
                  </a:cubicBezTo>
                  <a:cubicBezTo>
                    <a:pt x="299" y="605"/>
                    <a:pt x="299" y="605"/>
                    <a:pt x="299" y="605"/>
                  </a:cubicBezTo>
                  <a:cubicBezTo>
                    <a:pt x="300" y="602"/>
                    <a:pt x="300" y="602"/>
                    <a:pt x="300" y="602"/>
                  </a:cubicBezTo>
                  <a:cubicBezTo>
                    <a:pt x="297" y="599"/>
                    <a:pt x="297" y="599"/>
                    <a:pt x="297" y="599"/>
                  </a:cubicBezTo>
                  <a:cubicBezTo>
                    <a:pt x="293" y="600"/>
                    <a:pt x="293" y="600"/>
                    <a:pt x="293" y="600"/>
                  </a:cubicBezTo>
                  <a:cubicBezTo>
                    <a:pt x="291" y="601"/>
                    <a:pt x="291" y="601"/>
                    <a:pt x="291" y="601"/>
                  </a:cubicBezTo>
                  <a:cubicBezTo>
                    <a:pt x="286" y="602"/>
                    <a:pt x="286" y="602"/>
                    <a:pt x="286" y="602"/>
                  </a:cubicBezTo>
                  <a:cubicBezTo>
                    <a:pt x="283" y="600"/>
                    <a:pt x="283" y="600"/>
                    <a:pt x="283" y="600"/>
                  </a:cubicBezTo>
                  <a:cubicBezTo>
                    <a:pt x="278" y="600"/>
                    <a:pt x="278" y="600"/>
                    <a:pt x="278" y="600"/>
                  </a:cubicBezTo>
                  <a:cubicBezTo>
                    <a:pt x="270" y="599"/>
                    <a:pt x="270" y="599"/>
                    <a:pt x="270" y="599"/>
                  </a:cubicBezTo>
                  <a:cubicBezTo>
                    <a:pt x="265" y="600"/>
                    <a:pt x="265" y="600"/>
                    <a:pt x="265" y="600"/>
                  </a:cubicBezTo>
                  <a:cubicBezTo>
                    <a:pt x="261" y="597"/>
                    <a:pt x="261" y="597"/>
                    <a:pt x="261" y="597"/>
                  </a:cubicBezTo>
                  <a:cubicBezTo>
                    <a:pt x="260" y="593"/>
                    <a:pt x="260" y="593"/>
                    <a:pt x="260" y="593"/>
                  </a:cubicBezTo>
                  <a:cubicBezTo>
                    <a:pt x="257" y="590"/>
                    <a:pt x="257" y="590"/>
                    <a:pt x="257" y="590"/>
                  </a:cubicBezTo>
                  <a:cubicBezTo>
                    <a:pt x="255" y="587"/>
                    <a:pt x="255" y="587"/>
                    <a:pt x="255" y="587"/>
                  </a:cubicBezTo>
                  <a:cubicBezTo>
                    <a:pt x="251" y="582"/>
                    <a:pt x="251" y="582"/>
                    <a:pt x="251" y="582"/>
                  </a:cubicBezTo>
                  <a:cubicBezTo>
                    <a:pt x="247" y="580"/>
                    <a:pt x="247" y="580"/>
                    <a:pt x="247" y="580"/>
                  </a:cubicBezTo>
                  <a:cubicBezTo>
                    <a:pt x="244" y="577"/>
                    <a:pt x="244" y="577"/>
                    <a:pt x="244" y="577"/>
                  </a:cubicBezTo>
                  <a:cubicBezTo>
                    <a:pt x="239" y="576"/>
                    <a:pt x="239" y="576"/>
                    <a:pt x="239" y="576"/>
                  </a:cubicBezTo>
                  <a:cubicBezTo>
                    <a:pt x="233" y="577"/>
                    <a:pt x="233" y="577"/>
                    <a:pt x="233" y="577"/>
                  </a:cubicBezTo>
                  <a:cubicBezTo>
                    <a:pt x="230" y="578"/>
                    <a:pt x="230" y="578"/>
                    <a:pt x="230" y="578"/>
                  </a:cubicBezTo>
                  <a:cubicBezTo>
                    <a:pt x="223" y="579"/>
                    <a:pt x="223" y="579"/>
                    <a:pt x="223" y="579"/>
                  </a:cubicBezTo>
                  <a:cubicBezTo>
                    <a:pt x="219" y="578"/>
                    <a:pt x="219" y="578"/>
                    <a:pt x="219" y="578"/>
                  </a:cubicBezTo>
                  <a:cubicBezTo>
                    <a:pt x="214" y="578"/>
                    <a:pt x="214" y="578"/>
                    <a:pt x="214" y="578"/>
                  </a:cubicBezTo>
                  <a:cubicBezTo>
                    <a:pt x="212" y="576"/>
                    <a:pt x="212" y="576"/>
                    <a:pt x="212" y="576"/>
                  </a:cubicBezTo>
                  <a:cubicBezTo>
                    <a:pt x="207" y="574"/>
                    <a:pt x="207" y="574"/>
                    <a:pt x="207" y="574"/>
                  </a:cubicBezTo>
                  <a:cubicBezTo>
                    <a:pt x="207" y="570"/>
                    <a:pt x="207" y="570"/>
                    <a:pt x="207" y="570"/>
                  </a:cubicBezTo>
                  <a:cubicBezTo>
                    <a:pt x="207" y="567"/>
                    <a:pt x="207" y="567"/>
                    <a:pt x="207" y="567"/>
                  </a:cubicBezTo>
                  <a:cubicBezTo>
                    <a:pt x="204" y="563"/>
                    <a:pt x="204" y="563"/>
                    <a:pt x="204" y="563"/>
                  </a:cubicBezTo>
                  <a:cubicBezTo>
                    <a:pt x="201" y="560"/>
                    <a:pt x="201" y="560"/>
                    <a:pt x="201" y="560"/>
                  </a:cubicBezTo>
                  <a:cubicBezTo>
                    <a:pt x="196" y="561"/>
                    <a:pt x="196" y="561"/>
                    <a:pt x="196" y="561"/>
                  </a:cubicBezTo>
                  <a:cubicBezTo>
                    <a:pt x="194" y="563"/>
                    <a:pt x="194" y="563"/>
                    <a:pt x="194" y="563"/>
                  </a:cubicBezTo>
                  <a:cubicBezTo>
                    <a:pt x="190" y="563"/>
                    <a:pt x="190" y="563"/>
                    <a:pt x="190" y="563"/>
                  </a:cubicBezTo>
                  <a:cubicBezTo>
                    <a:pt x="188" y="560"/>
                    <a:pt x="188" y="560"/>
                    <a:pt x="188" y="560"/>
                  </a:cubicBezTo>
                  <a:cubicBezTo>
                    <a:pt x="185" y="559"/>
                    <a:pt x="185" y="559"/>
                    <a:pt x="185" y="559"/>
                  </a:cubicBezTo>
                  <a:cubicBezTo>
                    <a:pt x="181" y="561"/>
                    <a:pt x="181" y="561"/>
                    <a:pt x="181" y="561"/>
                  </a:cubicBezTo>
                  <a:cubicBezTo>
                    <a:pt x="180" y="563"/>
                    <a:pt x="180" y="563"/>
                    <a:pt x="180" y="563"/>
                  </a:cubicBezTo>
                  <a:cubicBezTo>
                    <a:pt x="176" y="564"/>
                    <a:pt x="176" y="564"/>
                    <a:pt x="176" y="564"/>
                  </a:cubicBezTo>
                  <a:cubicBezTo>
                    <a:pt x="170" y="564"/>
                    <a:pt x="170" y="564"/>
                    <a:pt x="170" y="564"/>
                  </a:cubicBezTo>
                  <a:cubicBezTo>
                    <a:pt x="166" y="562"/>
                    <a:pt x="166" y="562"/>
                    <a:pt x="166" y="562"/>
                  </a:cubicBezTo>
                  <a:cubicBezTo>
                    <a:pt x="164" y="557"/>
                    <a:pt x="164" y="557"/>
                    <a:pt x="164" y="557"/>
                  </a:cubicBezTo>
                  <a:cubicBezTo>
                    <a:pt x="161" y="556"/>
                    <a:pt x="161" y="556"/>
                    <a:pt x="161" y="556"/>
                  </a:cubicBezTo>
                  <a:cubicBezTo>
                    <a:pt x="160" y="552"/>
                    <a:pt x="160" y="552"/>
                    <a:pt x="160" y="552"/>
                  </a:cubicBezTo>
                  <a:cubicBezTo>
                    <a:pt x="162" y="550"/>
                    <a:pt x="162" y="550"/>
                    <a:pt x="162" y="550"/>
                  </a:cubicBezTo>
                  <a:cubicBezTo>
                    <a:pt x="166" y="549"/>
                    <a:pt x="166" y="549"/>
                    <a:pt x="166" y="549"/>
                  </a:cubicBezTo>
                  <a:cubicBezTo>
                    <a:pt x="166" y="546"/>
                    <a:pt x="166" y="546"/>
                    <a:pt x="166" y="546"/>
                  </a:cubicBezTo>
                  <a:cubicBezTo>
                    <a:pt x="164" y="542"/>
                    <a:pt x="164" y="542"/>
                    <a:pt x="164" y="542"/>
                  </a:cubicBezTo>
                  <a:cubicBezTo>
                    <a:pt x="163" y="540"/>
                    <a:pt x="163" y="540"/>
                    <a:pt x="163" y="540"/>
                  </a:cubicBezTo>
                  <a:cubicBezTo>
                    <a:pt x="160" y="538"/>
                    <a:pt x="160" y="538"/>
                    <a:pt x="160" y="538"/>
                  </a:cubicBezTo>
                  <a:cubicBezTo>
                    <a:pt x="158" y="536"/>
                    <a:pt x="158" y="536"/>
                    <a:pt x="158" y="536"/>
                  </a:cubicBezTo>
                  <a:cubicBezTo>
                    <a:pt x="154" y="536"/>
                    <a:pt x="154" y="536"/>
                    <a:pt x="154" y="536"/>
                  </a:cubicBezTo>
                  <a:cubicBezTo>
                    <a:pt x="151" y="537"/>
                    <a:pt x="151" y="537"/>
                    <a:pt x="151" y="537"/>
                  </a:cubicBezTo>
                  <a:cubicBezTo>
                    <a:pt x="146" y="535"/>
                    <a:pt x="146" y="535"/>
                    <a:pt x="146" y="535"/>
                  </a:cubicBezTo>
                  <a:cubicBezTo>
                    <a:pt x="144" y="532"/>
                    <a:pt x="144" y="532"/>
                    <a:pt x="144" y="532"/>
                  </a:cubicBezTo>
                  <a:cubicBezTo>
                    <a:pt x="141" y="531"/>
                    <a:pt x="141" y="531"/>
                    <a:pt x="141" y="531"/>
                  </a:cubicBezTo>
                  <a:cubicBezTo>
                    <a:pt x="143" y="527"/>
                    <a:pt x="143" y="527"/>
                    <a:pt x="143" y="527"/>
                  </a:cubicBezTo>
                  <a:cubicBezTo>
                    <a:pt x="147" y="526"/>
                    <a:pt x="147" y="526"/>
                    <a:pt x="147" y="526"/>
                  </a:cubicBezTo>
                  <a:cubicBezTo>
                    <a:pt x="148" y="523"/>
                    <a:pt x="148" y="523"/>
                    <a:pt x="148" y="523"/>
                  </a:cubicBezTo>
                  <a:cubicBezTo>
                    <a:pt x="152" y="521"/>
                    <a:pt x="152" y="521"/>
                    <a:pt x="152" y="521"/>
                  </a:cubicBezTo>
                  <a:cubicBezTo>
                    <a:pt x="153" y="517"/>
                    <a:pt x="153" y="517"/>
                    <a:pt x="153" y="517"/>
                  </a:cubicBezTo>
                  <a:cubicBezTo>
                    <a:pt x="155" y="514"/>
                    <a:pt x="155" y="514"/>
                    <a:pt x="155" y="514"/>
                  </a:cubicBezTo>
                  <a:cubicBezTo>
                    <a:pt x="155" y="510"/>
                    <a:pt x="155" y="510"/>
                    <a:pt x="155" y="510"/>
                  </a:cubicBezTo>
                  <a:cubicBezTo>
                    <a:pt x="158" y="509"/>
                    <a:pt x="158" y="509"/>
                    <a:pt x="158" y="509"/>
                  </a:cubicBezTo>
                  <a:cubicBezTo>
                    <a:pt x="160" y="505"/>
                    <a:pt x="160" y="505"/>
                    <a:pt x="160" y="505"/>
                  </a:cubicBezTo>
                  <a:cubicBezTo>
                    <a:pt x="157" y="502"/>
                    <a:pt x="157" y="502"/>
                    <a:pt x="157" y="502"/>
                  </a:cubicBezTo>
                  <a:cubicBezTo>
                    <a:pt x="153" y="498"/>
                    <a:pt x="153" y="498"/>
                    <a:pt x="153" y="498"/>
                  </a:cubicBezTo>
                  <a:cubicBezTo>
                    <a:pt x="151" y="491"/>
                    <a:pt x="151" y="491"/>
                    <a:pt x="151" y="491"/>
                  </a:cubicBezTo>
                  <a:cubicBezTo>
                    <a:pt x="151" y="486"/>
                    <a:pt x="151" y="486"/>
                    <a:pt x="151" y="486"/>
                  </a:cubicBezTo>
                  <a:cubicBezTo>
                    <a:pt x="149" y="482"/>
                    <a:pt x="149" y="482"/>
                    <a:pt x="149" y="482"/>
                  </a:cubicBezTo>
                  <a:cubicBezTo>
                    <a:pt x="146" y="480"/>
                    <a:pt x="146" y="480"/>
                    <a:pt x="146" y="480"/>
                  </a:cubicBezTo>
                  <a:cubicBezTo>
                    <a:pt x="142" y="481"/>
                    <a:pt x="142" y="481"/>
                    <a:pt x="142" y="481"/>
                  </a:cubicBezTo>
                  <a:cubicBezTo>
                    <a:pt x="138" y="481"/>
                    <a:pt x="138" y="481"/>
                    <a:pt x="138" y="481"/>
                  </a:cubicBezTo>
                  <a:cubicBezTo>
                    <a:pt x="135" y="479"/>
                    <a:pt x="135" y="479"/>
                    <a:pt x="135" y="479"/>
                  </a:cubicBezTo>
                  <a:cubicBezTo>
                    <a:pt x="132" y="473"/>
                    <a:pt x="132" y="473"/>
                    <a:pt x="132" y="473"/>
                  </a:cubicBezTo>
                  <a:cubicBezTo>
                    <a:pt x="126" y="473"/>
                    <a:pt x="126" y="473"/>
                    <a:pt x="126" y="473"/>
                  </a:cubicBezTo>
                  <a:cubicBezTo>
                    <a:pt x="119" y="474"/>
                    <a:pt x="119" y="474"/>
                    <a:pt x="119" y="474"/>
                  </a:cubicBezTo>
                  <a:cubicBezTo>
                    <a:pt x="111" y="473"/>
                    <a:pt x="111" y="473"/>
                    <a:pt x="111" y="473"/>
                  </a:cubicBezTo>
                  <a:cubicBezTo>
                    <a:pt x="107" y="475"/>
                    <a:pt x="107" y="475"/>
                    <a:pt x="107" y="475"/>
                  </a:cubicBezTo>
                  <a:cubicBezTo>
                    <a:pt x="103" y="476"/>
                    <a:pt x="103" y="476"/>
                    <a:pt x="103" y="476"/>
                  </a:cubicBezTo>
                  <a:cubicBezTo>
                    <a:pt x="99" y="474"/>
                    <a:pt x="99" y="474"/>
                    <a:pt x="99" y="474"/>
                  </a:cubicBezTo>
                  <a:cubicBezTo>
                    <a:pt x="94" y="470"/>
                    <a:pt x="94" y="470"/>
                    <a:pt x="94" y="470"/>
                  </a:cubicBezTo>
                  <a:cubicBezTo>
                    <a:pt x="89" y="469"/>
                    <a:pt x="89" y="469"/>
                    <a:pt x="89" y="469"/>
                  </a:cubicBezTo>
                  <a:cubicBezTo>
                    <a:pt x="86" y="471"/>
                    <a:pt x="86" y="471"/>
                    <a:pt x="86" y="471"/>
                  </a:cubicBezTo>
                  <a:cubicBezTo>
                    <a:pt x="79" y="471"/>
                    <a:pt x="79" y="471"/>
                    <a:pt x="79" y="471"/>
                  </a:cubicBezTo>
                  <a:cubicBezTo>
                    <a:pt x="73" y="469"/>
                    <a:pt x="73" y="469"/>
                    <a:pt x="73" y="469"/>
                  </a:cubicBezTo>
                  <a:cubicBezTo>
                    <a:pt x="71" y="466"/>
                    <a:pt x="71" y="466"/>
                    <a:pt x="71" y="466"/>
                  </a:cubicBezTo>
                  <a:cubicBezTo>
                    <a:pt x="70" y="460"/>
                    <a:pt x="70" y="460"/>
                    <a:pt x="70" y="460"/>
                  </a:cubicBezTo>
                  <a:cubicBezTo>
                    <a:pt x="70" y="454"/>
                    <a:pt x="70" y="454"/>
                    <a:pt x="70" y="454"/>
                  </a:cubicBezTo>
                  <a:cubicBezTo>
                    <a:pt x="67" y="450"/>
                    <a:pt x="67" y="450"/>
                    <a:pt x="67" y="450"/>
                  </a:cubicBezTo>
                  <a:cubicBezTo>
                    <a:pt x="66" y="446"/>
                    <a:pt x="66" y="446"/>
                    <a:pt x="66" y="446"/>
                  </a:cubicBezTo>
                  <a:cubicBezTo>
                    <a:pt x="67" y="441"/>
                    <a:pt x="67" y="441"/>
                    <a:pt x="67" y="441"/>
                  </a:cubicBezTo>
                  <a:cubicBezTo>
                    <a:pt x="66" y="437"/>
                    <a:pt x="66" y="437"/>
                    <a:pt x="66" y="437"/>
                  </a:cubicBezTo>
                  <a:cubicBezTo>
                    <a:pt x="62" y="435"/>
                    <a:pt x="62" y="435"/>
                    <a:pt x="62" y="435"/>
                  </a:cubicBezTo>
                  <a:cubicBezTo>
                    <a:pt x="58" y="433"/>
                    <a:pt x="58" y="433"/>
                    <a:pt x="58" y="433"/>
                  </a:cubicBezTo>
                  <a:cubicBezTo>
                    <a:pt x="57" y="428"/>
                    <a:pt x="57" y="428"/>
                    <a:pt x="57" y="428"/>
                  </a:cubicBezTo>
                  <a:cubicBezTo>
                    <a:pt x="55" y="424"/>
                    <a:pt x="55" y="424"/>
                    <a:pt x="55" y="424"/>
                  </a:cubicBezTo>
                  <a:cubicBezTo>
                    <a:pt x="56" y="422"/>
                    <a:pt x="56" y="422"/>
                    <a:pt x="56" y="422"/>
                  </a:cubicBezTo>
                  <a:cubicBezTo>
                    <a:pt x="59" y="422"/>
                    <a:pt x="59" y="422"/>
                    <a:pt x="59" y="422"/>
                  </a:cubicBezTo>
                  <a:cubicBezTo>
                    <a:pt x="62" y="423"/>
                    <a:pt x="62" y="423"/>
                    <a:pt x="62" y="423"/>
                  </a:cubicBezTo>
                  <a:cubicBezTo>
                    <a:pt x="66" y="422"/>
                    <a:pt x="66" y="422"/>
                    <a:pt x="66" y="422"/>
                  </a:cubicBezTo>
                  <a:cubicBezTo>
                    <a:pt x="65" y="418"/>
                    <a:pt x="65" y="418"/>
                    <a:pt x="65" y="418"/>
                  </a:cubicBezTo>
                  <a:cubicBezTo>
                    <a:pt x="62" y="415"/>
                    <a:pt x="62" y="415"/>
                    <a:pt x="62" y="415"/>
                  </a:cubicBezTo>
                  <a:cubicBezTo>
                    <a:pt x="55" y="412"/>
                    <a:pt x="55" y="412"/>
                    <a:pt x="55" y="412"/>
                  </a:cubicBezTo>
                  <a:cubicBezTo>
                    <a:pt x="50" y="413"/>
                    <a:pt x="50" y="413"/>
                    <a:pt x="50" y="413"/>
                  </a:cubicBezTo>
                  <a:cubicBezTo>
                    <a:pt x="46" y="411"/>
                    <a:pt x="46" y="411"/>
                    <a:pt x="46" y="411"/>
                  </a:cubicBezTo>
                  <a:cubicBezTo>
                    <a:pt x="44" y="409"/>
                    <a:pt x="44" y="409"/>
                    <a:pt x="44" y="409"/>
                  </a:cubicBezTo>
                  <a:cubicBezTo>
                    <a:pt x="43" y="407"/>
                    <a:pt x="43" y="407"/>
                    <a:pt x="43" y="407"/>
                  </a:cubicBezTo>
                  <a:cubicBezTo>
                    <a:pt x="34" y="406"/>
                    <a:pt x="34" y="406"/>
                    <a:pt x="34" y="406"/>
                  </a:cubicBezTo>
                  <a:cubicBezTo>
                    <a:pt x="28" y="407"/>
                    <a:pt x="28" y="407"/>
                    <a:pt x="28" y="407"/>
                  </a:cubicBezTo>
                  <a:cubicBezTo>
                    <a:pt x="24" y="406"/>
                    <a:pt x="24" y="406"/>
                    <a:pt x="24" y="406"/>
                  </a:cubicBezTo>
                  <a:cubicBezTo>
                    <a:pt x="21" y="406"/>
                    <a:pt x="21" y="406"/>
                    <a:pt x="21" y="406"/>
                  </a:cubicBezTo>
                  <a:cubicBezTo>
                    <a:pt x="21" y="405"/>
                    <a:pt x="21" y="405"/>
                    <a:pt x="21" y="405"/>
                  </a:cubicBezTo>
                  <a:cubicBezTo>
                    <a:pt x="18" y="401"/>
                    <a:pt x="18" y="401"/>
                    <a:pt x="18" y="401"/>
                  </a:cubicBezTo>
                  <a:cubicBezTo>
                    <a:pt x="15" y="398"/>
                    <a:pt x="15" y="398"/>
                    <a:pt x="15" y="398"/>
                  </a:cubicBezTo>
                  <a:cubicBezTo>
                    <a:pt x="17" y="394"/>
                    <a:pt x="17" y="394"/>
                    <a:pt x="17" y="394"/>
                  </a:cubicBezTo>
                  <a:cubicBezTo>
                    <a:pt x="15" y="387"/>
                    <a:pt x="15" y="387"/>
                    <a:pt x="15" y="387"/>
                  </a:cubicBezTo>
                  <a:cubicBezTo>
                    <a:pt x="13" y="384"/>
                    <a:pt x="13" y="384"/>
                    <a:pt x="13" y="384"/>
                  </a:cubicBezTo>
                  <a:cubicBezTo>
                    <a:pt x="11" y="382"/>
                    <a:pt x="11" y="382"/>
                    <a:pt x="11" y="382"/>
                  </a:cubicBezTo>
                  <a:cubicBezTo>
                    <a:pt x="11" y="378"/>
                    <a:pt x="11" y="378"/>
                    <a:pt x="11" y="378"/>
                  </a:cubicBezTo>
                  <a:cubicBezTo>
                    <a:pt x="10" y="374"/>
                    <a:pt x="10" y="374"/>
                    <a:pt x="10" y="374"/>
                  </a:cubicBezTo>
                  <a:cubicBezTo>
                    <a:pt x="5" y="373"/>
                    <a:pt x="5" y="373"/>
                    <a:pt x="5" y="373"/>
                  </a:cubicBezTo>
                  <a:cubicBezTo>
                    <a:pt x="2" y="368"/>
                    <a:pt x="2" y="368"/>
                    <a:pt x="2" y="368"/>
                  </a:cubicBezTo>
                  <a:cubicBezTo>
                    <a:pt x="3" y="363"/>
                    <a:pt x="3" y="363"/>
                    <a:pt x="3" y="363"/>
                  </a:cubicBezTo>
                  <a:cubicBezTo>
                    <a:pt x="1" y="358"/>
                    <a:pt x="1" y="358"/>
                    <a:pt x="1" y="358"/>
                  </a:cubicBezTo>
                  <a:cubicBezTo>
                    <a:pt x="3" y="349"/>
                    <a:pt x="3" y="349"/>
                    <a:pt x="3" y="349"/>
                  </a:cubicBezTo>
                  <a:cubicBezTo>
                    <a:pt x="5" y="347"/>
                    <a:pt x="5" y="347"/>
                    <a:pt x="5" y="347"/>
                  </a:cubicBezTo>
                  <a:cubicBezTo>
                    <a:pt x="7" y="342"/>
                    <a:pt x="7" y="342"/>
                    <a:pt x="7" y="342"/>
                  </a:cubicBezTo>
                  <a:cubicBezTo>
                    <a:pt x="12" y="339"/>
                    <a:pt x="12" y="339"/>
                    <a:pt x="12" y="339"/>
                  </a:cubicBezTo>
                  <a:cubicBezTo>
                    <a:pt x="13" y="333"/>
                    <a:pt x="13" y="333"/>
                    <a:pt x="13" y="333"/>
                  </a:cubicBezTo>
                  <a:cubicBezTo>
                    <a:pt x="11" y="327"/>
                    <a:pt x="11" y="327"/>
                    <a:pt x="11" y="327"/>
                  </a:cubicBezTo>
                  <a:cubicBezTo>
                    <a:pt x="8" y="324"/>
                    <a:pt x="8" y="324"/>
                    <a:pt x="8" y="324"/>
                  </a:cubicBezTo>
                  <a:cubicBezTo>
                    <a:pt x="6" y="321"/>
                    <a:pt x="6" y="321"/>
                    <a:pt x="6" y="321"/>
                  </a:cubicBezTo>
                  <a:cubicBezTo>
                    <a:pt x="9" y="320"/>
                    <a:pt x="9" y="320"/>
                    <a:pt x="9" y="320"/>
                  </a:cubicBezTo>
                  <a:cubicBezTo>
                    <a:pt x="13" y="317"/>
                    <a:pt x="13" y="317"/>
                    <a:pt x="13" y="317"/>
                  </a:cubicBezTo>
                  <a:cubicBezTo>
                    <a:pt x="14" y="314"/>
                    <a:pt x="14" y="314"/>
                    <a:pt x="14" y="314"/>
                  </a:cubicBezTo>
                  <a:cubicBezTo>
                    <a:pt x="14" y="314"/>
                    <a:pt x="8" y="313"/>
                    <a:pt x="8" y="313"/>
                  </a:cubicBezTo>
                  <a:cubicBezTo>
                    <a:pt x="7" y="312"/>
                    <a:pt x="3" y="309"/>
                    <a:pt x="3" y="309"/>
                  </a:cubicBezTo>
                  <a:cubicBezTo>
                    <a:pt x="0" y="304"/>
                    <a:pt x="0" y="304"/>
                    <a:pt x="0" y="304"/>
                  </a:cubicBezTo>
                  <a:cubicBezTo>
                    <a:pt x="0" y="298"/>
                    <a:pt x="0" y="298"/>
                    <a:pt x="0" y="298"/>
                  </a:cubicBezTo>
                  <a:cubicBezTo>
                    <a:pt x="3" y="297"/>
                    <a:pt x="3" y="297"/>
                    <a:pt x="3" y="297"/>
                  </a:cubicBezTo>
                  <a:cubicBezTo>
                    <a:pt x="6" y="298"/>
                    <a:pt x="6" y="298"/>
                    <a:pt x="6" y="298"/>
                  </a:cubicBezTo>
                  <a:cubicBezTo>
                    <a:pt x="11" y="298"/>
                    <a:pt x="11" y="298"/>
                    <a:pt x="11" y="298"/>
                  </a:cubicBezTo>
                  <a:cubicBezTo>
                    <a:pt x="12" y="295"/>
                    <a:pt x="12" y="295"/>
                    <a:pt x="12" y="295"/>
                  </a:cubicBezTo>
                  <a:cubicBezTo>
                    <a:pt x="13" y="291"/>
                    <a:pt x="13" y="291"/>
                    <a:pt x="13" y="291"/>
                  </a:cubicBezTo>
                  <a:cubicBezTo>
                    <a:pt x="20" y="289"/>
                    <a:pt x="20" y="289"/>
                    <a:pt x="20" y="289"/>
                  </a:cubicBezTo>
                  <a:cubicBezTo>
                    <a:pt x="26" y="287"/>
                    <a:pt x="26" y="287"/>
                    <a:pt x="26" y="287"/>
                  </a:cubicBezTo>
                  <a:cubicBezTo>
                    <a:pt x="36" y="289"/>
                    <a:pt x="36" y="289"/>
                    <a:pt x="36" y="289"/>
                  </a:cubicBezTo>
                  <a:cubicBezTo>
                    <a:pt x="43" y="290"/>
                    <a:pt x="43" y="290"/>
                    <a:pt x="43" y="290"/>
                  </a:cubicBezTo>
                  <a:cubicBezTo>
                    <a:pt x="48" y="289"/>
                    <a:pt x="48" y="289"/>
                    <a:pt x="48" y="289"/>
                  </a:cubicBezTo>
                  <a:cubicBezTo>
                    <a:pt x="56" y="285"/>
                    <a:pt x="56" y="285"/>
                    <a:pt x="56" y="285"/>
                  </a:cubicBezTo>
                  <a:cubicBezTo>
                    <a:pt x="62" y="285"/>
                    <a:pt x="62" y="285"/>
                    <a:pt x="62" y="285"/>
                  </a:cubicBezTo>
                  <a:cubicBezTo>
                    <a:pt x="68" y="286"/>
                    <a:pt x="68" y="286"/>
                    <a:pt x="68" y="286"/>
                  </a:cubicBezTo>
                  <a:cubicBezTo>
                    <a:pt x="72" y="283"/>
                    <a:pt x="72" y="283"/>
                    <a:pt x="72" y="283"/>
                  </a:cubicBezTo>
                  <a:cubicBezTo>
                    <a:pt x="71" y="279"/>
                    <a:pt x="71" y="279"/>
                    <a:pt x="71" y="279"/>
                  </a:cubicBezTo>
                  <a:cubicBezTo>
                    <a:pt x="67" y="276"/>
                    <a:pt x="67" y="276"/>
                    <a:pt x="67" y="276"/>
                  </a:cubicBezTo>
                  <a:cubicBezTo>
                    <a:pt x="65" y="273"/>
                    <a:pt x="65" y="273"/>
                    <a:pt x="65" y="273"/>
                  </a:cubicBezTo>
                  <a:cubicBezTo>
                    <a:pt x="69" y="271"/>
                    <a:pt x="69" y="271"/>
                    <a:pt x="69" y="271"/>
                  </a:cubicBezTo>
                  <a:cubicBezTo>
                    <a:pt x="74" y="269"/>
                    <a:pt x="74" y="269"/>
                    <a:pt x="74" y="269"/>
                  </a:cubicBezTo>
                  <a:cubicBezTo>
                    <a:pt x="79" y="267"/>
                    <a:pt x="79" y="267"/>
                    <a:pt x="79" y="267"/>
                  </a:cubicBezTo>
                  <a:cubicBezTo>
                    <a:pt x="83" y="261"/>
                    <a:pt x="83" y="261"/>
                    <a:pt x="83" y="261"/>
                  </a:cubicBezTo>
                  <a:cubicBezTo>
                    <a:pt x="85" y="257"/>
                    <a:pt x="85" y="257"/>
                    <a:pt x="85" y="257"/>
                  </a:cubicBezTo>
                  <a:cubicBezTo>
                    <a:pt x="84" y="253"/>
                    <a:pt x="84" y="253"/>
                    <a:pt x="84" y="253"/>
                  </a:cubicBezTo>
                  <a:cubicBezTo>
                    <a:pt x="80" y="250"/>
                    <a:pt x="80" y="250"/>
                    <a:pt x="80" y="250"/>
                  </a:cubicBezTo>
                  <a:cubicBezTo>
                    <a:pt x="77" y="246"/>
                    <a:pt x="77" y="246"/>
                    <a:pt x="77" y="246"/>
                  </a:cubicBezTo>
                  <a:cubicBezTo>
                    <a:pt x="83" y="244"/>
                    <a:pt x="83" y="244"/>
                    <a:pt x="83" y="244"/>
                  </a:cubicBezTo>
                  <a:cubicBezTo>
                    <a:pt x="83" y="244"/>
                    <a:pt x="87" y="241"/>
                    <a:pt x="87" y="240"/>
                  </a:cubicBezTo>
                  <a:cubicBezTo>
                    <a:pt x="87" y="240"/>
                    <a:pt x="91" y="240"/>
                    <a:pt x="91" y="240"/>
                  </a:cubicBezTo>
                  <a:cubicBezTo>
                    <a:pt x="93" y="236"/>
                    <a:pt x="93" y="236"/>
                    <a:pt x="93" y="236"/>
                  </a:cubicBezTo>
                  <a:cubicBezTo>
                    <a:pt x="89" y="233"/>
                    <a:pt x="89" y="233"/>
                    <a:pt x="89" y="233"/>
                  </a:cubicBezTo>
                  <a:cubicBezTo>
                    <a:pt x="86" y="231"/>
                    <a:pt x="86" y="231"/>
                    <a:pt x="86" y="231"/>
                  </a:cubicBezTo>
                  <a:cubicBezTo>
                    <a:pt x="83" y="227"/>
                    <a:pt x="83" y="227"/>
                    <a:pt x="83" y="227"/>
                  </a:cubicBezTo>
                  <a:cubicBezTo>
                    <a:pt x="78" y="223"/>
                    <a:pt x="78" y="223"/>
                    <a:pt x="78" y="223"/>
                  </a:cubicBezTo>
                  <a:cubicBezTo>
                    <a:pt x="77" y="218"/>
                    <a:pt x="77" y="218"/>
                    <a:pt x="77" y="218"/>
                  </a:cubicBezTo>
                  <a:cubicBezTo>
                    <a:pt x="80" y="214"/>
                    <a:pt x="80" y="214"/>
                    <a:pt x="80" y="214"/>
                  </a:cubicBezTo>
                  <a:cubicBezTo>
                    <a:pt x="82" y="213"/>
                    <a:pt x="82" y="213"/>
                    <a:pt x="82" y="213"/>
                  </a:cubicBezTo>
                  <a:cubicBezTo>
                    <a:pt x="80" y="210"/>
                    <a:pt x="80" y="210"/>
                    <a:pt x="80" y="210"/>
                  </a:cubicBezTo>
                  <a:cubicBezTo>
                    <a:pt x="76" y="208"/>
                    <a:pt x="76" y="208"/>
                    <a:pt x="76" y="208"/>
                  </a:cubicBezTo>
                  <a:cubicBezTo>
                    <a:pt x="72" y="206"/>
                    <a:pt x="72" y="206"/>
                    <a:pt x="72" y="206"/>
                  </a:cubicBezTo>
                  <a:cubicBezTo>
                    <a:pt x="72" y="204"/>
                    <a:pt x="72" y="204"/>
                    <a:pt x="72" y="204"/>
                  </a:cubicBezTo>
                  <a:cubicBezTo>
                    <a:pt x="75" y="202"/>
                    <a:pt x="75" y="202"/>
                    <a:pt x="75" y="202"/>
                  </a:cubicBezTo>
                  <a:cubicBezTo>
                    <a:pt x="82" y="201"/>
                    <a:pt x="82" y="201"/>
                    <a:pt x="82" y="201"/>
                  </a:cubicBezTo>
                  <a:cubicBezTo>
                    <a:pt x="86" y="199"/>
                    <a:pt x="86" y="199"/>
                    <a:pt x="86" y="199"/>
                  </a:cubicBezTo>
                  <a:cubicBezTo>
                    <a:pt x="87" y="194"/>
                    <a:pt x="87" y="194"/>
                    <a:pt x="87" y="194"/>
                  </a:cubicBezTo>
                  <a:cubicBezTo>
                    <a:pt x="82" y="191"/>
                    <a:pt x="82" y="191"/>
                    <a:pt x="82" y="191"/>
                  </a:cubicBezTo>
                  <a:cubicBezTo>
                    <a:pt x="76" y="184"/>
                    <a:pt x="76" y="184"/>
                    <a:pt x="76" y="184"/>
                  </a:cubicBezTo>
                  <a:cubicBezTo>
                    <a:pt x="71" y="178"/>
                    <a:pt x="71" y="178"/>
                    <a:pt x="71" y="178"/>
                  </a:cubicBezTo>
                  <a:cubicBezTo>
                    <a:pt x="67" y="170"/>
                    <a:pt x="67" y="170"/>
                    <a:pt x="67" y="170"/>
                  </a:cubicBezTo>
                  <a:cubicBezTo>
                    <a:pt x="64" y="164"/>
                    <a:pt x="64" y="164"/>
                    <a:pt x="64" y="164"/>
                  </a:cubicBezTo>
                  <a:cubicBezTo>
                    <a:pt x="65" y="161"/>
                    <a:pt x="65" y="161"/>
                    <a:pt x="65" y="161"/>
                  </a:cubicBezTo>
                  <a:cubicBezTo>
                    <a:pt x="69" y="159"/>
                    <a:pt x="69" y="159"/>
                    <a:pt x="69" y="159"/>
                  </a:cubicBezTo>
                  <a:cubicBezTo>
                    <a:pt x="73" y="159"/>
                    <a:pt x="73" y="159"/>
                    <a:pt x="73" y="159"/>
                  </a:cubicBezTo>
                  <a:cubicBezTo>
                    <a:pt x="77" y="159"/>
                    <a:pt x="77" y="159"/>
                    <a:pt x="77" y="159"/>
                  </a:cubicBezTo>
                  <a:cubicBezTo>
                    <a:pt x="77" y="156"/>
                    <a:pt x="77" y="156"/>
                    <a:pt x="77" y="156"/>
                  </a:cubicBezTo>
                  <a:cubicBezTo>
                    <a:pt x="75" y="153"/>
                    <a:pt x="75" y="153"/>
                    <a:pt x="75" y="153"/>
                  </a:cubicBezTo>
                  <a:cubicBezTo>
                    <a:pt x="70" y="147"/>
                    <a:pt x="70" y="147"/>
                    <a:pt x="70" y="147"/>
                  </a:cubicBezTo>
                  <a:cubicBezTo>
                    <a:pt x="66" y="140"/>
                    <a:pt x="66" y="140"/>
                    <a:pt x="66" y="140"/>
                  </a:cubicBezTo>
                  <a:cubicBezTo>
                    <a:pt x="64" y="136"/>
                    <a:pt x="64" y="136"/>
                    <a:pt x="64" y="136"/>
                  </a:cubicBezTo>
                  <a:cubicBezTo>
                    <a:pt x="64" y="132"/>
                    <a:pt x="64" y="132"/>
                    <a:pt x="64" y="132"/>
                  </a:cubicBezTo>
                  <a:cubicBezTo>
                    <a:pt x="67" y="131"/>
                    <a:pt x="67" y="131"/>
                    <a:pt x="67" y="131"/>
                  </a:cubicBezTo>
                  <a:cubicBezTo>
                    <a:pt x="70" y="128"/>
                    <a:pt x="70" y="128"/>
                    <a:pt x="70" y="128"/>
                  </a:cubicBezTo>
                  <a:cubicBezTo>
                    <a:pt x="71" y="125"/>
                    <a:pt x="71" y="125"/>
                    <a:pt x="71" y="125"/>
                  </a:cubicBezTo>
                  <a:cubicBezTo>
                    <a:pt x="71" y="121"/>
                    <a:pt x="71" y="121"/>
                    <a:pt x="71" y="121"/>
                  </a:cubicBezTo>
                  <a:cubicBezTo>
                    <a:pt x="68" y="120"/>
                    <a:pt x="68" y="120"/>
                    <a:pt x="68" y="120"/>
                  </a:cubicBezTo>
                  <a:cubicBezTo>
                    <a:pt x="66" y="122"/>
                    <a:pt x="66" y="122"/>
                    <a:pt x="66" y="122"/>
                  </a:cubicBezTo>
                  <a:cubicBezTo>
                    <a:pt x="65" y="123"/>
                    <a:pt x="65" y="123"/>
                    <a:pt x="65" y="123"/>
                  </a:cubicBezTo>
                  <a:cubicBezTo>
                    <a:pt x="63" y="125"/>
                    <a:pt x="63" y="125"/>
                    <a:pt x="63" y="125"/>
                  </a:cubicBezTo>
                  <a:cubicBezTo>
                    <a:pt x="60" y="124"/>
                    <a:pt x="60" y="124"/>
                    <a:pt x="60" y="124"/>
                  </a:cubicBezTo>
                  <a:cubicBezTo>
                    <a:pt x="59" y="119"/>
                    <a:pt x="59" y="119"/>
                    <a:pt x="59" y="119"/>
                  </a:cubicBezTo>
                  <a:cubicBezTo>
                    <a:pt x="55" y="113"/>
                    <a:pt x="55" y="113"/>
                    <a:pt x="55" y="113"/>
                  </a:cubicBezTo>
                  <a:cubicBezTo>
                    <a:pt x="50" y="106"/>
                    <a:pt x="50" y="106"/>
                    <a:pt x="50" y="106"/>
                  </a:cubicBezTo>
                  <a:cubicBezTo>
                    <a:pt x="49" y="99"/>
                    <a:pt x="49" y="99"/>
                    <a:pt x="49" y="99"/>
                  </a:cubicBezTo>
                  <a:cubicBezTo>
                    <a:pt x="44" y="98"/>
                    <a:pt x="44" y="98"/>
                    <a:pt x="44" y="98"/>
                  </a:cubicBezTo>
                  <a:cubicBezTo>
                    <a:pt x="39" y="94"/>
                    <a:pt x="39" y="94"/>
                    <a:pt x="39" y="94"/>
                  </a:cubicBezTo>
                  <a:cubicBezTo>
                    <a:pt x="36" y="89"/>
                    <a:pt x="36" y="89"/>
                    <a:pt x="36" y="89"/>
                  </a:cubicBezTo>
                  <a:cubicBezTo>
                    <a:pt x="34" y="81"/>
                    <a:pt x="34" y="81"/>
                    <a:pt x="34" y="81"/>
                  </a:cubicBezTo>
                  <a:cubicBezTo>
                    <a:pt x="31" y="74"/>
                    <a:pt x="31" y="74"/>
                    <a:pt x="31" y="74"/>
                  </a:cubicBezTo>
                  <a:cubicBezTo>
                    <a:pt x="30" y="68"/>
                    <a:pt x="30" y="68"/>
                    <a:pt x="30" y="68"/>
                  </a:cubicBezTo>
                  <a:cubicBezTo>
                    <a:pt x="33" y="61"/>
                    <a:pt x="33" y="61"/>
                    <a:pt x="33" y="61"/>
                  </a:cubicBezTo>
                  <a:cubicBezTo>
                    <a:pt x="35" y="59"/>
                    <a:pt x="35" y="59"/>
                    <a:pt x="35" y="59"/>
                  </a:cubicBezTo>
                  <a:cubicBezTo>
                    <a:pt x="39" y="59"/>
                    <a:pt x="39" y="59"/>
                    <a:pt x="39" y="59"/>
                  </a:cubicBezTo>
                  <a:cubicBezTo>
                    <a:pt x="43" y="56"/>
                    <a:pt x="43" y="56"/>
                    <a:pt x="43" y="56"/>
                  </a:cubicBezTo>
                  <a:cubicBezTo>
                    <a:pt x="50" y="56"/>
                    <a:pt x="50" y="56"/>
                    <a:pt x="50" y="56"/>
                  </a:cubicBezTo>
                  <a:cubicBezTo>
                    <a:pt x="57" y="58"/>
                    <a:pt x="57" y="58"/>
                    <a:pt x="57" y="58"/>
                  </a:cubicBezTo>
                  <a:cubicBezTo>
                    <a:pt x="61" y="59"/>
                    <a:pt x="61" y="59"/>
                    <a:pt x="61" y="59"/>
                  </a:cubicBezTo>
                  <a:cubicBezTo>
                    <a:pt x="64" y="57"/>
                    <a:pt x="64" y="57"/>
                    <a:pt x="64" y="57"/>
                  </a:cubicBezTo>
                  <a:cubicBezTo>
                    <a:pt x="65" y="51"/>
                    <a:pt x="65" y="51"/>
                    <a:pt x="65" y="51"/>
                  </a:cubicBezTo>
                  <a:cubicBezTo>
                    <a:pt x="67" y="46"/>
                    <a:pt x="67" y="46"/>
                    <a:pt x="67" y="46"/>
                  </a:cubicBezTo>
                  <a:cubicBezTo>
                    <a:pt x="71" y="46"/>
                    <a:pt x="71" y="46"/>
                    <a:pt x="71" y="46"/>
                  </a:cubicBezTo>
                  <a:cubicBezTo>
                    <a:pt x="73" y="46"/>
                    <a:pt x="73" y="46"/>
                    <a:pt x="73" y="46"/>
                  </a:cubicBezTo>
                  <a:cubicBezTo>
                    <a:pt x="74" y="42"/>
                    <a:pt x="74" y="42"/>
                    <a:pt x="74" y="42"/>
                  </a:cubicBezTo>
                  <a:cubicBezTo>
                    <a:pt x="74" y="39"/>
                    <a:pt x="74" y="39"/>
                    <a:pt x="74" y="39"/>
                  </a:cubicBezTo>
                  <a:cubicBezTo>
                    <a:pt x="77" y="36"/>
                    <a:pt x="77" y="36"/>
                    <a:pt x="77" y="36"/>
                  </a:cubicBezTo>
                  <a:cubicBezTo>
                    <a:pt x="82" y="36"/>
                    <a:pt x="82" y="36"/>
                    <a:pt x="82" y="36"/>
                  </a:cubicBezTo>
                  <a:cubicBezTo>
                    <a:pt x="88" y="36"/>
                    <a:pt x="88" y="36"/>
                    <a:pt x="88" y="36"/>
                  </a:cubicBezTo>
                  <a:cubicBezTo>
                    <a:pt x="92" y="38"/>
                    <a:pt x="92" y="38"/>
                    <a:pt x="92" y="38"/>
                  </a:cubicBezTo>
                  <a:cubicBezTo>
                    <a:pt x="94" y="42"/>
                    <a:pt x="94" y="42"/>
                    <a:pt x="94" y="42"/>
                  </a:cubicBezTo>
                  <a:cubicBezTo>
                    <a:pt x="98" y="44"/>
                    <a:pt x="98" y="44"/>
                    <a:pt x="98" y="44"/>
                  </a:cubicBezTo>
                  <a:cubicBezTo>
                    <a:pt x="103" y="42"/>
                    <a:pt x="103" y="42"/>
                    <a:pt x="103" y="42"/>
                  </a:cubicBezTo>
                  <a:cubicBezTo>
                    <a:pt x="109" y="42"/>
                    <a:pt x="109" y="42"/>
                    <a:pt x="109" y="42"/>
                  </a:cubicBezTo>
                  <a:cubicBezTo>
                    <a:pt x="114" y="42"/>
                    <a:pt x="114" y="42"/>
                    <a:pt x="114" y="42"/>
                  </a:cubicBezTo>
                  <a:cubicBezTo>
                    <a:pt x="117" y="46"/>
                    <a:pt x="117" y="46"/>
                    <a:pt x="117" y="46"/>
                  </a:cubicBezTo>
                  <a:cubicBezTo>
                    <a:pt x="120" y="50"/>
                    <a:pt x="120" y="50"/>
                    <a:pt x="120" y="50"/>
                  </a:cubicBezTo>
                  <a:cubicBezTo>
                    <a:pt x="122" y="47"/>
                    <a:pt x="122" y="47"/>
                    <a:pt x="122" y="47"/>
                  </a:cubicBezTo>
                  <a:cubicBezTo>
                    <a:pt x="125" y="47"/>
                    <a:pt x="125" y="47"/>
                    <a:pt x="125" y="47"/>
                  </a:cubicBezTo>
                  <a:cubicBezTo>
                    <a:pt x="128" y="48"/>
                    <a:pt x="128" y="48"/>
                    <a:pt x="128" y="48"/>
                  </a:cubicBezTo>
                  <a:cubicBezTo>
                    <a:pt x="135" y="47"/>
                    <a:pt x="135" y="47"/>
                    <a:pt x="135" y="47"/>
                  </a:cubicBezTo>
                  <a:cubicBezTo>
                    <a:pt x="141" y="43"/>
                    <a:pt x="141" y="43"/>
                    <a:pt x="141" y="43"/>
                  </a:cubicBezTo>
                  <a:cubicBezTo>
                    <a:pt x="147" y="37"/>
                    <a:pt x="147" y="37"/>
                    <a:pt x="147" y="37"/>
                  </a:cubicBezTo>
                  <a:cubicBezTo>
                    <a:pt x="156" y="30"/>
                    <a:pt x="156" y="30"/>
                    <a:pt x="156" y="30"/>
                  </a:cubicBezTo>
                  <a:cubicBezTo>
                    <a:pt x="161" y="27"/>
                    <a:pt x="161" y="27"/>
                    <a:pt x="161" y="27"/>
                  </a:cubicBezTo>
                  <a:cubicBezTo>
                    <a:pt x="163" y="21"/>
                    <a:pt x="163" y="21"/>
                    <a:pt x="163" y="21"/>
                  </a:cubicBezTo>
                  <a:cubicBezTo>
                    <a:pt x="164" y="17"/>
                    <a:pt x="164" y="17"/>
                    <a:pt x="164" y="17"/>
                  </a:cubicBezTo>
                  <a:cubicBezTo>
                    <a:pt x="164" y="13"/>
                    <a:pt x="164" y="13"/>
                    <a:pt x="164" y="13"/>
                  </a:cubicBezTo>
                  <a:cubicBezTo>
                    <a:pt x="165" y="11"/>
                    <a:pt x="165" y="11"/>
                    <a:pt x="165" y="11"/>
                  </a:cubicBezTo>
                  <a:cubicBezTo>
                    <a:pt x="168" y="12"/>
                    <a:pt x="168" y="12"/>
                    <a:pt x="168" y="12"/>
                  </a:cubicBezTo>
                  <a:cubicBezTo>
                    <a:pt x="172" y="9"/>
                    <a:pt x="172" y="9"/>
                    <a:pt x="172" y="9"/>
                  </a:cubicBezTo>
                  <a:cubicBezTo>
                    <a:pt x="175" y="7"/>
                    <a:pt x="175" y="7"/>
                    <a:pt x="175" y="7"/>
                  </a:cubicBezTo>
                  <a:cubicBezTo>
                    <a:pt x="179" y="5"/>
                    <a:pt x="179" y="5"/>
                    <a:pt x="179" y="5"/>
                  </a:cubicBezTo>
                  <a:lnTo>
                    <a:pt x="179" y="4"/>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3051176" y="1966913"/>
              <a:ext cx="215900" cy="179388"/>
            </a:xfrm>
            <a:custGeom>
              <a:avLst/>
              <a:gdLst/>
              <a:ahLst/>
              <a:cxnLst>
                <a:cxn ang="0">
                  <a:pos x="136" y="78"/>
                </a:cxn>
                <a:cxn ang="0">
                  <a:pos x="129" y="79"/>
                </a:cxn>
                <a:cxn ang="0">
                  <a:pos x="129" y="87"/>
                </a:cxn>
                <a:cxn ang="0">
                  <a:pos x="124" y="97"/>
                </a:cxn>
                <a:cxn ang="0">
                  <a:pos x="117" y="104"/>
                </a:cxn>
                <a:cxn ang="0">
                  <a:pos x="114" y="113"/>
                </a:cxn>
                <a:cxn ang="0">
                  <a:pos x="110" y="110"/>
                </a:cxn>
                <a:cxn ang="0">
                  <a:pos x="108" y="100"/>
                </a:cxn>
                <a:cxn ang="0">
                  <a:pos x="101" y="95"/>
                </a:cxn>
                <a:cxn ang="0">
                  <a:pos x="88" y="95"/>
                </a:cxn>
                <a:cxn ang="0">
                  <a:pos x="79" y="93"/>
                </a:cxn>
                <a:cxn ang="0">
                  <a:pos x="70" y="86"/>
                </a:cxn>
                <a:cxn ang="0">
                  <a:pos x="65" y="91"/>
                </a:cxn>
                <a:cxn ang="0">
                  <a:pos x="66" y="97"/>
                </a:cxn>
                <a:cxn ang="0">
                  <a:pos x="58" y="99"/>
                </a:cxn>
                <a:cxn ang="0">
                  <a:pos x="48" y="94"/>
                </a:cxn>
                <a:cxn ang="0">
                  <a:pos x="37" y="94"/>
                </a:cxn>
                <a:cxn ang="0">
                  <a:pos x="24" y="91"/>
                </a:cxn>
                <a:cxn ang="0">
                  <a:pos x="13" y="97"/>
                </a:cxn>
                <a:cxn ang="0">
                  <a:pos x="6" y="102"/>
                </a:cxn>
                <a:cxn ang="0">
                  <a:pos x="5" y="93"/>
                </a:cxn>
                <a:cxn ang="0">
                  <a:pos x="0" y="85"/>
                </a:cxn>
                <a:cxn ang="0">
                  <a:pos x="3" y="74"/>
                </a:cxn>
                <a:cxn ang="0">
                  <a:pos x="11" y="64"/>
                </a:cxn>
                <a:cxn ang="0">
                  <a:pos x="10" y="57"/>
                </a:cxn>
                <a:cxn ang="0">
                  <a:pos x="3" y="51"/>
                </a:cxn>
                <a:cxn ang="0">
                  <a:pos x="5" y="43"/>
                </a:cxn>
                <a:cxn ang="0">
                  <a:pos x="12" y="43"/>
                </a:cxn>
                <a:cxn ang="0">
                  <a:pos x="8" y="36"/>
                </a:cxn>
                <a:cxn ang="0">
                  <a:pos x="10" y="29"/>
                </a:cxn>
                <a:cxn ang="0">
                  <a:pos x="17" y="30"/>
                </a:cxn>
                <a:cxn ang="0">
                  <a:pos x="24" y="32"/>
                </a:cxn>
                <a:cxn ang="0">
                  <a:pos x="20" y="26"/>
                </a:cxn>
                <a:cxn ang="0">
                  <a:pos x="21" y="19"/>
                </a:cxn>
                <a:cxn ang="0">
                  <a:pos x="29" y="13"/>
                </a:cxn>
                <a:cxn ang="0">
                  <a:pos x="32" y="6"/>
                </a:cxn>
                <a:cxn ang="0">
                  <a:pos x="39" y="10"/>
                </a:cxn>
                <a:cxn ang="0">
                  <a:pos x="45" y="19"/>
                </a:cxn>
                <a:cxn ang="0">
                  <a:pos x="51" y="14"/>
                </a:cxn>
                <a:cxn ang="0">
                  <a:pos x="58" y="13"/>
                </a:cxn>
                <a:cxn ang="0">
                  <a:pos x="64" y="18"/>
                </a:cxn>
                <a:cxn ang="0">
                  <a:pos x="69" y="14"/>
                </a:cxn>
                <a:cxn ang="0">
                  <a:pos x="67" y="9"/>
                </a:cxn>
                <a:cxn ang="0">
                  <a:pos x="69" y="2"/>
                </a:cxn>
                <a:cxn ang="0">
                  <a:pos x="76" y="4"/>
                </a:cxn>
                <a:cxn ang="0">
                  <a:pos x="80" y="13"/>
                </a:cxn>
                <a:cxn ang="0">
                  <a:pos x="77" y="19"/>
                </a:cxn>
                <a:cxn ang="0">
                  <a:pos x="82" y="26"/>
                </a:cxn>
                <a:cxn ang="0">
                  <a:pos x="92" y="32"/>
                </a:cxn>
                <a:cxn ang="0">
                  <a:pos x="98" y="43"/>
                </a:cxn>
                <a:cxn ang="0">
                  <a:pos x="108" y="43"/>
                </a:cxn>
                <a:cxn ang="0">
                  <a:pos x="116" y="47"/>
                </a:cxn>
                <a:cxn ang="0">
                  <a:pos x="110" y="50"/>
                </a:cxn>
                <a:cxn ang="0">
                  <a:pos x="110" y="55"/>
                </a:cxn>
                <a:cxn ang="0">
                  <a:pos x="110" y="62"/>
                </a:cxn>
                <a:cxn ang="0">
                  <a:pos x="103" y="64"/>
                </a:cxn>
                <a:cxn ang="0">
                  <a:pos x="108" y="67"/>
                </a:cxn>
                <a:cxn ang="0">
                  <a:pos x="118" y="70"/>
                </a:cxn>
                <a:cxn ang="0">
                  <a:pos x="124" y="72"/>
                </a:cxn>
                <a:cxn ang="0">
                  <a:pos x="128" y="69"/>
                </a:cxn>
                <a:cxn ang="0">
                  <a:pos x="132" y="72"/>
                </a:cxn>
              </a:cxnLst>
              <a:rect l="0" t="0" r="r" b="b"/>
              <a:pathLst>
                <a:path w="136" h="113">
                  <a:moveTo>
                    <a:pt x="136" y="74"/>
                  </a:moveTo>
                  <a:lnTo>
                    <a:pt x="136" y="78"/>
                  </a:lnTo>
                  <a:lnTo>
                    <a:pt x="132" y="79"/>
                  </a:lnTo>
                  <a:lnTo>
                    <a:pt x="129" y="79"/>
                  </a:lnTo>
                  <a:lnTo>
                    <a:pt x="128" y="82"/>
                  </a:lnTo>
                  <a:lnTo>
                    <a:pt x="129" y="87"/>
                  </a:lnTo>
                  <a:lnTo>
                    <a:pt x="129" y="92"/>
                  </a:lnTo>
                  <a:lnTo>
                    <a:pt x="124" y="97"/>
                  </a:lnTo>
                  <a:lnTo>
                    <a:pt x="121" y="102"/>
                  </a:lnTo>
                  <a:lnTo>
                    <a:pt x="117" y="104"/>
                  </a:lnTo>
                  <a:lnTo>
                    <a:pt x="114" y="108"/>
                  </a:lnTo>
                  <a:lnTo>
                    <a:pt x="114" y="113"/>
                  </a:lnTo>
                  <a:lnTo>
                    <a:pt x="110" y="113"/>
                  </a:lnTo>
                  <a:lnTo>
                    <a:pt x="110" y="110"/>
                  </a:lnTo>
                  <a:lnTo>
                    <a:pt x="108" y="106"/>
                  </a:lnTo>
                  <a:lnTo>
                    <a:pt x="108" y="100"/>
                  </a:lnTo>
                  <a:lnTo>
                    <a:pt x="103" y="99"/>
                  </a:lnTo>
                  <a:lnTo>
                    <a:pt x="101" y="95"/>
                  </a:lnTo>
                  <a:lnTo>
                    <a:pt x="95" y="96"/>
                  </a:lnTo>
                  <a:lnTo>
                    <a:pt x="88" y="95"/>
                  </a:lnTo>
                  <a:lnTo>
                    <a:pt x="86" y="93"/>
                  </a:lnTo>
                  <a:lnTo>
                    <a:pt x="79" y="93"/>
                  </a:lnTo>
                  <a:lnTo>
                    <a:pt x="76" y="89"/>
                  </a:lnTo>
                  <a:lnTo>
                    <a:pt x="70" y="86"/>
                  </a:lnTo>
                  <a:lnTo>
                    <a:pt x="66" y="87"/>
                  </a:lnTo>
                  <a:lnTo>
                    <a:pt x="65" y="91"/>
                  </a:lnTo>
                  <a:lnTo>
                    <a:pt x="67" y="94"/>
                  </a:lnTo>
                  <a:lnTo>
                    <a:pt x="66" y="97"/>
                  </a:lnTo>
                  <a:lnTo>
                    <a:pt x="63" y="99"/>
                  </a:lnTo>
                  <a:lnTo>
                    <a:pt x="58" y="99"/>
                  </a:lnTo>
                  <a:lnTo>
                    <a:pt x="52" y="95"/>
                  </a:lnTo>
                  <a:lnTo>
                    <a:pt x="48" y="94"/>
                  </a:lnTo>
                  <a:lnTo>
                    <a:pt x="42" y="93"/>
                  </a:lnTo>
                  <a:lnTo>
                    <a:pt x="37" y="94"/>
                  </a:lnTo>
                  <a:lnTo>
                    <a:pt x="30" y="91"/>
                  </a:lnTo>
                  <a:lnTo>
                    <a:pt x="24" y="91"/>
                  </a:lnTo>
                  <a:lnTo>
                    <a:pt x="19" y="95"/>
                  </a:lnTo>
                  <a:lnTo>
                    <a:pt x="13" y="97"/>
                  </a:lnTo>
                  <a:lnTo>
                    <a:pt x="11" y="102"/>
                  </a:lnTo>
                  <a:lnTo>
                    <a:pt x="6" y="102"/>
                  </a:lnTo>
                  <a:lnTo>
                    <a:pt x="5" y="99"/>
                  </a:lnTo>
                  <a:lnTo>
                    <a:pt x="5" y="93"/>
                  </a:lnTo>
                  <a:lnTo>
                    <a:pt x="3" y="89"/>
                  </a:lnTo>
                  <a:lnTo>
                    <a:pt x="0" y="85"/>
                  </a:lnTo>
                  <a:lnTo>
                    <a:pt x="3" y="80"/>
                  </a:lnTo>
                  <a:lnTo>
                    <a:pt x="3" y="74"/>
                  </a:lnTo>
                  <a:lnTo>
                    <a:pt x="6" y="69"/>
                  </a:lnTo>
                  <a:lnTo>
                    <a:pt x="11" y="64"/>
                  </a:lnTo>
                  <a:lnTo>
                    <a:pt x="12" y="61"/>
                  </a:lnTo>
                  <a:lnTo>
                    <a:pt x="10" y="57"/>
                  </a:lnTo>
                  <a:lnTo>
                    <a:pt x="4" y="56"/>
                  </a:lnTo>
                  <a:lnTo>
                    <a:pt x="3" y="51"/>
                  </a:lnTo>
                  <a:lnTo>
                    <a:pt x="3" y="45"/>
                  </a:lnTo>
                  <a:lnTo>
                    <a:pt x="5" y="43"/>
                  </a:lnTo>
                  <a:lnTo>
                    <a:pt x="10" y="44"/>
                  </a:lnTo>
                  <a:lnTo>
                    <a:pt x="12" y="43"/>
                  </a:lnTo>
                  <a:lnTo>
                    <a:pt x="11" y="39"/>
                  </a:lnTo>
                  <a:lnTo>
                    <a:pt x="8" y="36"/>
                  </a:lnTo>
                  <a:lnTo>
                    <a:pt x="7" y="33"/>
                  </a:lnTo>
                  <a:lnTo>
                    <a:pt x="10" y="29"/>
                  </a:lnTo>
                  <a:lnTo>
                    <a:pt x="13" y="28"/>
                  </a:lnTo>
                  <a:lnTo>
                    <a:pt x="17" y="30"/>
                  </a:lnTo>
                  <a:lnTo>
                    <a:pt x="21" y="33"/>
                  </a:lnTo>
                  <a:lnTo>
                    <a:pt x="24" y="32"/>
                  </a:lnTo>
                  <a:lnTo>
                    <a:pt x="22" y="28"/>
                  </a:lnTo>
                  <a:lnTo>
                    <a:pt x="20" y="26"/>
                  </a:lnTo>
                  <a:lnTo>
                    <a:pt x="19" y="22"/>
                  </a:lnTo>
                  <a:lnTo>
                    <a:pt x="21" y="19"/>
                  </a:lnTo>
                  <a:lnTo>
                    <a:pt x="26" y="18"/>
                  </a:lnTo>
                  <a:lnTo>
                    <a:pt x="29" y="13"/>
                  </a:lnTo>
                  <a:lnTo>
                    <a:pt x="29" y="9"/>
                  </a:lnTo>
                  <a:lnTo>
                    <a:pt x="32" y="6"/>
                  </a:lnTo>
                  <a:lnTo>
                    <a:pt x="36" y="7"/>
                  </a:lnTo>
                  <a:lnTo>
                    <a:pt x="39" y="10"/>
                  </a:lnTo>
                  <a:lnTo>
                    <a:pt x="41" y="15"/>
                  </a:lnTo>
                  <a:lnTo>
                    <a:pt x="45" y="19"/>
                  </a:lnTo>
                  <a:lnTo>
                    <a:pt x="50" y="18"/>
                  </a:lnTo>
                  <a:lnTo>
                    <a:pt x="51" y="14"/>
                  </a:lnTo>
                  <a:lnTo>
                    <a:pt x="55" y="12"/>
                  </a:lnTo>
                  <a:lnTo>
                    <a:pt x="58" y="13"/>
                  </a:lnTo>
                  <a:lnTo>
                    <a:pt x="62" y="15"/>
                  </a:lnTo>
                  <a:lnTo>
                    <a:pt x="64" y="18"/>
                  </a:lnTo>
                  <a:lnTo>
                    <a:pt x="67" y="18"/>
                  </a:lnTo>
                  <a:lnTo>
                    <a:pt x="69" y="14"/>
                  </a:lnTo>
                  <a:lnTo>
                    <a:pt x="69" y="11"/>
                  </a:lnTo>
                  <a:lnTo>
                    <a:pt x="67" y="9"/>
                  </a:lnTo>
                  <a:lnTo>
                    <a:pt x="67" y="4"/>
                  </a:lnTo>
                  <a:lnTo>
                    <a:pt x="69" y="2"/>
                  </a:lnTo>
                  <a:lnTo>
                    <a:pt x="72" y="0"/>
                  </a:lnTo>
                  <a:lnTo>
                    <a:pt x="76" y="4"/>
                  </a:lnTo>
                  <a:lnTo>
                    <a:pt x="78" y="7"/>
                  </a:lnTo>
                  <a:lnTo>
                    <a:pt x="80" y="13"/>
                  </a:lnTo>
                  <a:lnTo>
                    <a:pt x="78" y="15"/>
                  </a:lnTo>
                  <a:lnTo>
                    <a:pt x="77" y="19"/>
                  </a:lnTo>
                  <a:lnTo>
                    <a:pt x="78" y="22"/>
                  </a:lnTo>
                  <a:lnTo>
                    <a:pt x="82" y="26"/>
                  </a:lnTo>
                  <a:lnTo>
                    <a:pt x="87" y="27"/>
                  </a:lnTo>
                  <a:lnTo>
                    <a:pt x="92" y="32"/>
                  </a:lnTo>
                  <a:lnTo>
                    <a:pt x="94" y="37"/>
                  </a:lnTo>
                  <a:lnTo>
                    <a:pt x="98" y="43"/>
                  </a:lnTo>
                  <a:lnTo>
                    <a:pt x="104" y="45"/>
                  </a:lnTo>
                  <a:lnTo>
                    <a:pt x="108" y="43"/>
                  </a:lnTo>
                  <a:lnTo>
                    <a:pt x="114" y="43"/>
                  </a:lnTo>
                  <a:lnTo>
                    <a:pt x="116" y="47"/>
                  </a:lnTo>
                  <a:lnTo>
                    <a:pt x="115" y="50"/>
                  </a:lnTo>
                  <a:lnTo>
                    <a:pt x="110" y="50"/>
                  </a:lnTo>
                  <a:lnTo>
                    <a:pt x="109" y="52"/>
                  </a:lnTo>
                  <a:lnTo>
                    <a:pt x="110" y="55"/>
                  </a:lnTo>
                  <a:lnTo>
                    <a:pt x="110" y="59"/>
                  </a:lnTo>
                  <a:lnTo>
                    <a:pt x="110" y="62"/>
                  </a:lnTo>
                  <a:lnTo>
                    <a:pt x="107" y="62"/>
                  </a:lnTo>
                  <a:lnTo>
                    <a:pt x="103" y="64"/>
                  </a:lnTo>
                  <a:lnTo>
                    <a:pt x="106" y="67"/>
                  </a:lnTo>
                  <a:lnTo>
                    <a:pt x="108" y="67"/>
                  </a:lnTo>
                  <a:lnTo>
                    <a:pt x="114" y="67"/>
                  </a:lnTo>
                  <a:lnTo>
                    <a:pt x="118" y="70"/>
                  </a:lnTo>
                  <a:lnTo>
                    <a:pt x="121" y="72"/>
                  </a:lnTo>
                  <a:lnTo>
                    <a:pt x="124" y="72"/>
                  </a:lnTo>
                  <a:lnTo>
                    <a:pt x="125" y="70"/>
                  </a:lnTo>
                  <a:lnTo>
                    <a:pt x="128" y="69"/>
                  </a:lnTo>
                  <a:lnTo>
                    <a:pt x="130" y="72"/>
                  </a:lnTo>
                  <a:lnTo>
                    <a:pt x="132" y="72"/>
                  </a:lnTo>
                  <a:lnTo>
                    <a:pt x="136" y="74"/>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1958976" y="1417638"/>
              <a:ext cx="211138" cy="185738"/>
            </a:xfrm>
            <a:custGeom>
              <a:avLst/>
              <a:gdLst/>
              <a:ahLst/>
              <a:cxnLst>
                <a:cxn ang="0">
                  <a:pos x="110" y="92"/>
                </a:cxn>
                <a:cxn ang="0">
                  <a:pos x="103" y="91"/>
                </a:cxn>
                <a:cxn ang="0">
                  <a:pos x="99" y="93"/>
                </a:cxn>
                <a:cxn ang="0">
                  <a:pos x="91" y="97"/>
                </a:cxn>
                <a:cxn ang="0">
                  <a:pos x="81" y="101"/>
                </a:cxn>
                <a:cxn ang="0">
                  <a:pos x="74" y="97"/>
                </a:cxn>
                <a:cxn ang="0">
                  <a:pos x="67" y="89"/>
                </a:cxn>
                <a:cxn ang="0">
                  <a:pos x="59" y="81"/>
                </a:cxn>
                <a:cxn ang="0">
                  <a:pos x="52" y="85"/>
                </a:cxn>
                <a:cxn ang="0">
                  <a:pos x="50" y="90"/>
                </a:cxn>
                <a:cxn ang="0">
                  <a:pos x="46" y="95"/>
                </a:cxn>
                <a:cxn ang="0">
                  <a:pos x="40" y="92"/>
                </a:cxn>
                <a:cxn ang="0">
                  <a:pos x="34" y="94"/>
                </a:cxn>
                <a:cxn ang="0">
                  <a:pos x="29" y="97"/>
                </a:cxn>
                <a:cxn ang="0">
                  <a:pos x="30" y="90"/>
                </a:cxn>
                <a:cxn ang="0">
                  <a:pos x="30" y="85"/>
                </a:cxn>
                <a:cxn ang="0">
                  <a:pos x="24" y="88"/>
                </a:cxn>
                <a:cxn ang="0">
                  <a:pos x="19" y="86"/>
                </a:cxn>
                <a:cxn ang="0">
                  <a:pos x="14" y="79"/>
                </a:cxn>
                <a:cxn ang="0">
                  <a:pos x="11" y="69"/>
                </a:cxn>
                <a:cxn ang="0">
                  <a:pos x="6" y="64"/>
                </a:cxn>
                <a:cxn ang="0">
                  <a:pos x="5" y="58"/>
                </a:cxn>
                <a:cxn ang="0">
                  <a:pos x="15" y="59"/>
                </a:cxn>
                <a:cxn ang="0">
                  <a:pos x="28" y="58"/>
                </a:cxn>
                <a:cxn ang="0">
                  <a:pos x="16" y="52"/>
                </a:cxn>
                <a:cxn ang="0">
                  <a:pos x="1" y="49"/>
                </a:cxn>
                <a:cxn ang="0">
                  <a:pos x="0" y="43"/>
                </a:cxn>
                <a:cxn ang="0">
                  <a:pos x="5" y="35"/>
                </a:cxn>
                <a:cxn ang="0">
                  <a:pos x="11" y="39"/>
                </a:cxn>
                <a:cxn ang="0">
                  <a:pos x="17" y="44"/>
                </a:cxn>
                <a:cxn ang="0">
                  <a:pos x="20" y="41"/>
                </a:cxn>
                <a:cxn ang="0">
                  <a:pos x="25" y="37"/>
                </a:cxn>
                <a:cxn ang="0">
                  <a:pos x="28" y="30"/>
                </a:cxn>
                <a:cxn ang="0">
                  <a:pos x="35" y="26"/>
                </a:cxn>
                <a:cxn ang="0">
                  <a:pos x="45" y="26"/>
                </a:cxn>
                <a:cxn ang="0">
                  <a:pos x="46" y="20"/>
                </a:cxn>
                <a:cxn ang="0">
                  <a:pos x="51" y="17"/>
                </a:cxn>
                <a:cxn ang="0">
                  <a:pos x="59" y="17"/>
                </a:cxn>
                <a:cxn ang="0">
                  <a:pos x="61" y="11"/>
                </a:cxn>
                <a:cxn ang="0">
                  <a:pos x="64" y="7"/>
                </a:cxn>
                <a:cxn ang="0">
                  <a:pos x="72" y="5"/>
                </a:cxn>
                <a:cxn ang="0">
                  <a:pos x="77" y="0"/>
                </a:cxn>
                <a:cxn ang="0">
                  <a:pos x="85" y="2"/>
                </a:cxn>
                <a:cxn ang="0">
                  <a:pos x="80" y="8"/>
                </a:cxn>
                <a:cxn ang="0">
                  <a:pos x="75" y="16"/>
                </a:cxn>
                <a:cxn ang="0">
                  <a:pos x="77" y="24"/>
                </a:cxn>
                <a:cxn ang="0">
                  <a:pos x="84" y="30"/>
                </a:cxn>
                <a:cxn ang="0">
                  <a:pos x="83" y="37"/>
                </a:cxn>
                <a:cxn ang="0">
                  <a:pos x="86" y="43"/>
                </a:cxn>
                <a:cxn ang="0">
                  <a:pos x="81" y="46"/>
                </a:cxn>
                <a:cxn ang="0">
                  <a:pos x="74" y="49"/>
                </a:cxn>
                <a:cxn ang="0">
                  <a:pos x="72" y="60"/>
                </a:cxn>
                <a:cxn ang="0">
                  <a:pos x="77" y="66"/>
                </a:cxn>
                <a:cxn ang="0">
                  <a:pos x="86" y="67"/>
                </a:cxn>
                <a:cxn ang="0">
                  <a:pos x="91" y="76"/>
                </a:cxn>
                <a:cxn ang="0">
                  <a:pos x="95" y="80"/>
                </a:cxn>
                <a:cxn ang="0">
                  <a:pos x="100" y="84"/>
                </a:cxn>
                <a:cxn ang="0">
                  <a:pos x="108" y="84"/>
                </a:cxn>
                <a:cxn ang="0">
                  <a:pos x="115" y="87"/>
                </a:cxn>
                <a:cxn ang="0">
                  <a:pos x="114" y="92"/>
                </a:cxn>
              </a:cxnLst>
              <a:rect l="0" t="0" r="r" b="b"/>
              <a:pathLst>
                <a:path w="115" h="101">
                  <a:moveTo>
                    <a:pt x="113" y="92"/>
                  </a:moveTo>
                  <a:cubicBezTo>
                    <a:pt x="110" y="92"/>
                    <a:pt x="110" y="92"/>
                    <a:pt x="110" y="92"/>
                  </a:cubicBezTo>
                  <a:cubicBezTo>
                    <a:pt x="107" y="90"/>
                    <a:pt x="107" y="90"/>
                    <a:pt x="107" y="90"/>
                  </a:cubicBezTo>
                  <a:cubicBezTo>
                    <a:pt x="103" y="91"/>
                    <a:pt x="103" y="91"/>
                    <a:pt x="103" y="91"/>
                  </a:cubicBezTo>
                  <a:cubicBezTo>
                    <a:pt x="101" y="91"/>
                    <a:pt x="101" y="91"/>
                    <a:pt x="101" y="91"/>
                  </a:cubicBezTo>
                  <a:cubicBezTo>
                    <a:pt x="99" y="93"/>
                    <a:pt x="99" y="93"/>
                    <a:pt x="99" y="93"/>
                  </a:cubicBezTo>
                  <a:cubicBezTo>
                    <a:pt x="96" y="93"/>
                    <a:pt x="96" y="93"/>
                    <a:pt x="96" y="93"/>
                  </a:cubicBezTo>
                  <a:cubicBezTo>
                    <a:pt x="91" y="97"/>
                    <a:pt x="91" y="97"/>
                    <a:pt x="91" y="97"/>
                  </a:cubicBezTo>
                  <a:cubicBezTo>
                    <a:pt x="90" y="100"/>
                    <a:pt x="90" y="100"/>
                    <a:pt x="90" y="100"/>
                  </a:cubicBezTo>
                  <a:cubicBezTo>
                    <a:pt x="81" y="101"/>
                    <a:pt x="81" y="101"/>
                    <a:pt x="81" y="101"/>
                  </a:cubicBezTo>
                  <a:cubicBezTo>
                    <a:pt x="75" y="100"/>
                    <a:pt x="75" y="100"/>
                    <a:pt x="75" y="100"/>
                  </a:cubicBezTo>
                  <a:cubicBezTo>
                    <a:pt x="74" y="97"/>
                    <a:pt x="74" y="97"/>
                    <a:pt x="74" y="97"/>
                  </a:cubicBezTo>
                  <a:cubicBezTo>
                    <a:pt x="70" y="94"/>
                    <a:pt x="70" y="94"/>
                    <a:pt x="70" y="94"/>
                  </a:cubicBezTo>
                  <a:cubicBezTo>
                    <a:pt x="67" y="89"/>
                    <a:pt x="67" y="89"/>
                    <a:pt x="67" y="89"/>
                  </a:cubicBezTo>
                  <a:cubicBezTo>
                    <a:pt x="64" y="83"/>
                    <a:pt x="64" y="83"/>
                    <a:pt x="64" y="83"/>
                  </a:cubicBezTo>
                  <a:cubicBezTo>
                    <a:pt x="59" y="81"/>
                    <a:pt x="59" y="81"/>
                    <a:pt x="59" y="81"/>
                  </a:cubicBezTo>
                  <a:cubicBezTo>
                    <a:pt x="55" y="83"/>
                    <a:pt x="55" y="83"/>
                    <a:pt x="55" y="83"/>
                  </a:cubicBezTo>
                  <a:cubicBezTo>
                    <a:pt x="52" y="85"/>
                    <a:pt x="52" y="85"/>
                    <a:pt x="52" y="85"/>
                  </a:cubicBezTo>
                  <a:cubicBezTo>
                    <a:pt x="52" y="87"/>
                    <a:pt x="52" y="87"/>
                    <a:pt x="52" y="87"/>
                  </a:cubicBezTo>
                  <a:cubicBezTo>
                    <a:pt x="50" y="90"/>
                    <a:pt x="50" y="90"/>
                    <a:pt x="50" y="90"/>
                  </a:cubicBezTo>
                  <a:cubicBezTo>
                    <a:pt x="50" y="94"/>
                    <a:pt x="50" y="94"/>
                    <a:pt x="50" y="94"/>
                  </a:cubicBezTo>
                  <a:cubicBezTo>
                    <a:pt x="46" y="95"/>
                    <a:pt x="46" y="95"/>
                    <a:pt x="46" y="95"/>
                  </a:cubicBezTo>
                  <a:cubicBezTo>
                    <a:pt x="42" y="95"/>
                    <a:pt x="42" y="95"/>
                    <a:pt x="42" y="95"/>
                  </a:cubicBezTo>
                  <a:cubicBezTo>
                    <a:pt x="40" y="92"/>
                    <a:pt x="40" y="92"/>
                    <a:pt x="40" y="92"/>
                  </a:cubicBezTo>
                  <a:cubicBezTo>
                    <a:pt x="37" y="92"/>
                    <a:pt x="37" y="92"/>
                    <a:pt x="37" y="92"/>
                  </a:cubicBezTo>
                  <a:cubicBezTo>
                    <a:pt x="34" y="94"/>
                    <a:pt x="34" y="94"/>
                    <a:pt x="34" y="94"/>
                  </a:cubicBezTo>
                  <a:cubicBezTo>
                    <a:pt x="33" y="96"/>
                    <a:pt x="33" y="96"/>
                    <a:pt x="33" y="96"/>
                  </a:cubicBezTo>
                  <a:cubicBezTo>
                    <a:pt x="29" y="97"/>
                    <a:pt x="29" y="97"/>
                    <a:pt x="29" y="97"/>
                  </a:cubicBezTo>
                  <a:cubicBezTo>
                    <a:pt x="29" y="94"/>
                    <a:pt x="29" y="94"/>
                    <a:pt x="29" y="94"/>
                  </a:cubicBezTo>
                  <a:cubicBezTo>
                    <a:pt x="30" y="90"/>
                    <a:pt x="30" y="90"/>
                    <a:pt x="30" y="90"/>
                  </a:cubicBezTo>
                  <a:cubicBezTo>
                    <a:pt x="33" y="88"/>
                    <a:pt x="33" y="88"/>
                    <a:pt x="33" y="88"/>
                  </a:cubicBezTo>
                  <a:cubicBezTo>
                    <a:pt x="30" y="85"/>
                    <a:pt x="30" y="85"/>
                    <a:pt x="30" y="85"/>
                  </a:cubicBezTo>
                  <a:cubicBezTo>
                    <a:pt x="29" y="85"/>
                    <a:pt x="29" y="85"/>
                    <a:pt x="29" y="85"/>
                  </a:cubicBezTo>
                  <a:cubicBezTo>
                    <a:pt x="24" y="88"/>
                    <a:pt x="24" y="88"/>
                    <a:pt x="24" y="88"/>
                  </a:cubicBezTo>
                  <a:cubicBezTo>
                    <a:pt x="21" y="88"/>
                    <a:pt x="21" y="88"/>
                    <a:pt x="21" y="88"/>
                  </a:cubicBezTo>
                  <a:cubicBezTo>
                    <a:pt x="19" y="86"/>
                    <a:pt x="19" y="86"/>
                    <a:pt x="19" y="86"/>
                  </a:cubicBezTo>
                  <a:cubicBezTo>
                    <a:pt x="17" y="83"/>
                    <a:pt x="17" y="83"/>
                    <a:pt x="17" y="83"/>
                  </a:cubicBezTo>
                  <a:cubicBezTo>
                    <a:pt x="14" y="79"/>
                    <a:pt x="14" y="79"/>
                    <a:pt x="14" y="79"/>
                  </a:cubicBezTo>
                  <a:cubicBezTo>
                    <a:pt x="12" y="75"/>
                    <a:pt x="12" y="75"/>
                    <a:pt x="12" y="75"/>
                  </a:cubicBezTo>
                  <a:cubicBezTo>
                    <a:pt x="11" y="69"/>
                    <a:pt x="11" y="69"/>
                    <a:pt x="11" y="69"/>
                  </a:cubicBezTo>
                  <a:cubicBezTo>
                    <a:pt x="8" y="65"/>
                    <a:pt x="8" y="65"/>
                    <a:pt x="8" y="65"/>
                  </a:cubicBezTo>
                  <a:cubicBezTo>
                    <a:pt x="6" y="64"/>
                    <a:pt x="6" y="64"/>
                    <a:pt x="6" y="64"/>
                  </a:cubicBezTo>
                  <a:cubicBezTo>
                    <a:pt x="5" y="62"/>
                    <a:pt x="5" y="62"/>
                    <a:pt x="5" y="62"/>
                  </a:cubicBezTo>
                  <a:cubicBezTo>
                    <a:pt x="5" y="58"/>
                    <a:pt x="5" y="58"/>
                    <a:pt x="5" y="58"/>
                  </a:cubicBezTo>
                  <a:cubicBezTo>
                    <a:pt x="4" y="56"/>
                    <a:pt x="4" y="56"/>
                    <a:pt x="4" y="56"/>
                  </a:cubicBezTo>
                  <a:cubicBezTo>
                    <a:pt x="8" y="57"/>
                    <a:pt x="13" y="58"/>
                    <a:pt x="15" y="59"/>
                  </a:cubicBezTo>
                  <a:cubicBezTo>
                    <a:pt x="18" y="59"/>
                    <a:pt x="23" y="61"/>
                    <a:pt x="25" y="60"/>
                  </a:cubicBezTo>
                  <a:cubicBezTo>
                    <a:pt x="26" y="60"/>
                    <a:pt x="28" y="59"/>
                    <a:pt x="28" y="58"/>
                  </a:cubicBezTo>
                  <a:cubicBezTo>
                    <a:pt x="28" y="57"/>
                    <a:pt x="26" y="54"/>
                    <a:pt x="25" y="53"/>
                  </a:cubicBezTo>
                  <a:cubicBezTo>
                    <a:pt x="23" y="52"/>
                    <a:pt x="18" y="53"/>
                    <a:pt x="16" y="52"/>
                  </a:cubicBezTo>
                  <a:cubicBezTo>
                    <a:pt x="14" y="52"/>
                    <a:pt x="10" y="52"/>
                    <a:pt x="8" y="51"/>
                  </a:cubicBezTo>
                  <a:cubicBezTo>
                    <a:pt x="6" y="51"/>
                    <a:pt x="4" y="50"/>
                    <a:pt x="1" y="49"/>
                  </a:cubicBezTo>
                  <a:cubicBezTo>
                    <a:pt x="1" y="46"/>
                    <a:pt x="1" y="46"/>
                    <a:pt x="1" y="46"/>
                  </a:cubicBezTo>
                  <a:cubicBezTo>
                    <a:pt x="0" y="43"/>
                    <a:pt x="0" y="43"/>
                    <a:pt x="0" y="43"/>
                  </a:cubicBezTo>
                  <a:cubicBezTo>
                    <a:pt x="2" y="41"/>
                    <a:pt x="2" y="41"/>
                    <a:pt x="2" y="41"/>
                  </a:cubicBezTo>
                  <a:cubicBezTo>
                    <a:pt x="5" y="35"/>
                    <a:pt x="5" y="35"/>
                    <a:pt x="5" y="35"/>
                  </a:cubicBezTo>
                  <a:cubicBezTo>
                    <a:pt x="7" y="36"/>
                    <a:pt x="7" y="36"/>
                    <a:pt x="7" y="36"/>
                  </a:cubicBezTo>
                  <a:cubicBezTo>
                    <a:pt x="11" y="39"/>
                    <a:pt x="11" y="39"/>
                    <a:pt x="11" y="39"/>
                  </a:cubicBezTo>
                  <a:cubicBezTo>
                    <a:pt x="12" y="42"/>
                    <a:pt x="12" y="42"/>
                    <a:pt x="12" y="42"/>
                  </a:cubicBezTo>
                  <a:cubicBezTo>
                    <a:pt x="17" y="44"/>
                    <a:pt x="17" y="44"/>
                    <a:pt x="17" y="44"/>
                  </a:cubicBezTo>
                  <a:cubicBezTo>
                    <a:pt x="19" y="44"/>
                    <a:pt x="19" y="44"/>
                    <a:pt x="19" y="44"/>
                  </a:cubicBezTo>
                  <a:cubicBezTo>
                    <a:pt x="20" y="41"/>
                    <a:pt x="20" y="41"/>
                    <a:pt x="20" y="41"/>
                  </a:cubicBezTo>
                  <a:cubicBezTo>
                    <a:pt x="23" y="39"/>
                    <a:pt x="23" y="39"/>
                    <a:pt x="23" y="39"/>
                  </a:cubicBezTo>
                  <a:cubicBezTo>
                    <a:pt x="25" y="37"/>
                    <a:pt x="25" y="37"/>
                    <a:pt x="25" y="37"/>
                  </a:cubicBezTo>
                  <a:cubicBezTo>
                    <a:pt x="27" y="33"/>
                    <a:pt x="27" y="33"/>
                    <a:pt x="27" y="33"/>
                  </a:cubicBezTo>
                  <a:cubicBezTo>
                    <a:pt x="28" y="30"/>
                    <a:pt x="28" y="30"/>
                    <a:pt x="28" y="30"/>
                  </a:cubicBezTo>
                  <a:cubicBezTo>
                    <a:pt x="32" y="27"/>
                    <a:pt x="32" y="27"/>
                    <a:pt x="32" y="27"/>
                  </a:cubicBezTo>
                  <a:cubicBezTo>
                    <a:pt x="35" y="26"/>
                    <a:pt x="35" y="26"/>
                    <a:pt x="35" y="26"/>
                  </a:cubicBezTo>
                  <a:cubicBezTo>
                    <a:pt x="39" y="27"/>
                    <a:pt x="39" y="27"/>
                    <a:pt x="39" y="27"/>
                  </a:cubicBezTo>
                  <a:cubicBezTo>
                    <a:pt x="45" y="26"/>
                    <a:pt x="45" y="26"/>
                    <a:pt x="45" y="26"/>
                  </a:cubicBezTo>
                  <a:cubicBezTo>
                    <a:pt x="47" y="24"/>
                    <a:pt x="47" y="24"/>
                    <a:pt x="47" y="24"/>
                  </a:cubicBezTo>
                  <a:cubicBezTo>
                    <a:pt x="46" y="20"/>
                    <a:pt x="46" y="20"/>
                    <a:pt x="46" y="20"/>
                  </a:cubicBezTo>
                  <a:cubicBezTo>
                    <a:pt x="47" y="17"/>
                    <a:pt x="47" y="17"/>
                    <a:pt x="47" y="17"/>
                  </a:cubicBezTo>
                  <a:cubicBezTo>
                    <a:pt x="51" y="17"/>
                    <a:pt x="51" y="17"/>
                    <a:pt x="51" y="17"/>
                  </a:cubicBezTo>
                  <a:cubicBezTo>
                    <a:pt x="55" y="18"/>
                    <a:pt x="55" y="18"/>
                    <a:pt x="55" y="18"/>
                  </a:cubicBezTo>
                  <a:cubicBezTo>
                    <a:pt x="59" y="17"/>
                    <a:pt x="59" y="17"/>
                    <a:pt x="59" y="17"/>
                  </a:cubicBezTo>
                  <a:cubicBezTo>
                    <a:pt x="59" y="13"/>
                    <a:pt x="59" y="13"/>
                    <a:pt x="59" y="13"/>
                  </a:cubicBezTo>
                  <a:cubicBezTo>
                    <a:pt x="61" y="11"/>
                    <a:pt x="61" y="11"/>
                    <a:pt x="61" y="11"/>
                  </a:cubicBezTo>
                  <a:cubicBezTo>
                    <a:pt x="62" y="7"/>
                    <a:pt x="62" y="7"/>
                    <a:pt x="62" y="7"/>
                  </a:cubicBezTo>
                  <a:cubicBezTo>
                    <a:pt x="64" y="7"/>
                    <a:pt x="64" y="7"/>
                    <a:pt x="64" y="7"/>
                  </a:cubicBezTo>
                  <a:cubicBezTo>
                    <a:pt x="67" y="7"/>
                    <a:pt x="67" y="7"/>
                    <a:pt x="67" y="7"/>
                  </a:cubicBezTo>
                  <a:cubicBezTo>
                    <a:pt x="72" y="5"/>
                    <a:pt x="72" y="5"/>
                    <a:pt x="72" y="5"/>
                  </a:cubicBezTo>
                  <a:cubicBezTo>
                    <a:pt x="73" y="3"/>
                    <a:pt x="73" y="3"/>
                    <a:pt x="73" y="3"/>
                  </a:cubicBezTo>
                  <a:cubicBezTo>
                    <a:pt x="77" y="0"/>
                    <a:pt x="77" y="0"/>
                    <a:pt x="77" y="0"/>
                  </a:cubicBezTo>
                  <a:cubicBezTo>
                    <a:pt x="81" y="0"/>
                    <a:pt x="81" y="0"/>
                    <a:pt x="81" y="0"/>
                  </a:cubicBezTo>
                  <a:cubicBezTo>
                    <a:pt x="85" y="2"/>
                    <a:pt x="85" y="2"/>
                    <a:pt x="85" y="2"/>
                  </a:cubicBezTo>
                  <a:cubicBezTo>
                    <a:pt x="84" y="5"/>
                    <a:pt x="84" y="5"/>
                    <a:pt x="84" y="5"/>
                  </a:cubicBezTo>
                  <a:cubicBezTo>
                    <a:pt x="80" y="8"/>
                    <a:pt x="80" y="8"/>
                    <a:pt x="80" y="8"/>
                  </a:cubicBezTo>
                  <a:cubicBezTo>
                    <a:pt x="76" y="9"/>
                    <a:pt x="76" y="9"/>
                    <a:pt x="76" y="9"/>
                  </a:cubicBezTo>
                  <a:cubicBezTo>
                    <a:pt x="75" y="16"/>
                    <a:pt x="75" y="16"/>
                    <a:pt x="75" y="16"/>
                  </a:cubicBezTo>
                  <a:cubicBezTo>
                    <a:pt x="75" y="20"/>
                    <a:pt x="75" y="20"/>
                    <a:pt x="75" y="20"/>
                  </a:cubicBezTo>
                  <a:cubicBezTo>
                    <a:pt x="77" y="24"/>
                    <a:pt x="77" y="24"/>
                    <a:pt x="77" y="24"/>
                  </a:cubicBezTo>
                  <a:cubicBezTo>
                    <a:pt x="81" y="26"/>
                    <a:pt x="81" y="26"/>
                    <a:pt x="81" y="26"/>
                  </a:cubicBezTo>
                  <a:cubicBezTo>
                    <a:pt x="84" y="30"/>
                    <a:pt x="84" y="30"/>
                    <a:pt x="84" y="30"/>
                  </a:cubicBezTo>
                  <a:cubicBezTo>
                    <a:pt x="84" y="35"/>
                    <a:pt x="84" y="35"/>
                    <a:pt x="84" y="35"/>
                  </a:cubicBezTo>
                  <a:cubicBezTo>
                    <a:pt x="83" y="37"/>
                    <a:pt x="83" y="37"/>
                    <a:pt x="83" y="37"/>
                  </a:cubicBezTo>
                  <a:cubicBezTo>
                    <a:pt x="84" y="41"/>
                    <a:pt x="84" y="41"/>
                    <a:pt x="84" y="41"/>
                  </a:cubicBezTo>
                  <a:cubicBezTo>
                    <a:pt x="86" y="43"/>
                    <a:pt x="86" y="43"/>
                    <a:pt x="86" y="43"/>
                  </a:cubicBezTo>
                  <a:cubicBezTo>
                    <a:pt x="84" y="46"/>
                    <a:pt x="84" y="46"/>
                    <a:pt x="84" y="46"/>
                  </a:cubicBezTo>
                  <a:cubicBezTo>
                    <a:pt x="81" y="46"/>
                    <a:pt x="81" y="46"/>
                    <a:pt x="81" y="46"/>
                  </a:cubicBezTo>
                  <a:cubicBezTo>
                    <a:pt x="79" y="47"/>
                    <a:pt x="79" y="47"/>
                    <a:pt x="79" y="47"/>
                  </a:cubicBezTo>
                  <a:cubicBezTo>
                    <a:pt x="74" y="49"/>
                    <a:pt x="74" y="49"/>
                    <a:pt x="74" y="49"/>
                  </a:cubicBezTo>
                  <a:cubicBezTo>
                    <a:pt x="72" y="53"/>
                    <a:pt x="72" y="53"/>
                    <a:pt x="72" y="53"/>
                  </a:cubicBezTo>
                  <a:cubicBezTo>
                    <a:pt x="72" y="60"/>
                    <a:pt x="72" y="60"/>
                    <a:pt x="72" y="60"/>
                  </a:cubicBezTo>
                  <a:cubicBezTo>
                    <a:pt x="76" y="65"/>
                    <a:pt x="76" y="65"/>
                    <a:pt x="76" y="65"/>
                  </a:cubicBezTo>
                  <a:cubicBezTo>
                    <a:pt x="77" y="66"/>
                    <a:pt x="77" y="66"/>
                    <a:pt x="77" y="66"/>
                  </a:cubicBezTo>
                  <a:cubicBezTo>
                    <a:pt x="80" y="65"/>
                    <a:pt x="80" y="65"/>
                    <a:pt x="80" y="65"/>
                  </a:cubicBezTo>
                  <a:cubicBezTo>
                    <a:pt x="86" y="67"/>
                    <a:pt x="86" y="67"/>
                    <a:pt x="86" y="67"/>
                  </a:cubicBezTo>
                  <a:cubicBezTo>
                    <a:pt x="89" y="71"/>
                    <a:pt x="89" y="71"/>
                    <a:pt x="89" y="71"/>
                  </a:cubicBezTo>
                  <a:cubicBezTo>
                    <a:pt x="91" y="76"/>
                    <a:pt x="91" y="76"/>
                    <a:pt x="91" y="76"/>
                  </a:cubicBezTo>
                  <a:cubicBezTo>
                    <a:pt x="93" y="78"/>
                    <a:pt x="93" y="78"/>
                    <a:pt x="93" y="78"/>
                  </a:cubicBezTo>
                  <a:cubicBezTo>
                    <a:pt x="95" y="80"/>
                    <a:pt x="95" y="80"/>
                    <a:pt x="95" y="80"/>
                  </a:cubicBezTo>
                  <a:cubicBezTo>
                    <a:pt x="97" y="83"/>
                    <a:pt x="97" y="83"/>
                    <a:pt x="97" y="83"/>
                  </a:cubicBezTo>
                  <a:cubicBezTo>
                    <a:pt x="100" y="84"/>
                    <a:pt x="100" y="84"/>
                    <a:pt x="100" y="84"/>
                  </a:cubicBezTo>
                  <a:cubicBezTo>
                    <a:pt x="103" y="84"/>
                    <a:pt x="103" y="84"/>
                    <a:pt x="103" y="84"/>
                  </a:cubicBezTo>
                  <a:cubicBezTo>
                    <a:pt x="108" y="84"/>
                    <a:pt x="108" y="84"/>
                    <a:pt x="108" y="84"/>
                  </a:cubicBezTo>
                  <a:cubicBezTo>
                    <a:pt x="112" y="85"/>
                    <a:pt x="112" y="85"/>
                    <a:pt x="112" y="85"/>
                  </a:cubicBezTo>
                  <a:cubicBezTo>
                    <a:pt x="115" y="87"/>
                    <a:pt x="115" y="87"/>
                    <a:pt x="115" y="87"/>
                  </a:cubicBezTo>
                  <a:cubicBezTo>
                    <a:pt x="115" y="91"/>
                    <a:pt x="115" y="91"/>
                    <a:pt x="115" y="91"/>
                  </a:cubicBezTo>
                  <a:cubicBezTo>
                    <a:pt x="114" y="92"/>
                    <a:pt x="114" y="92"/>
                    <a:pt x="114" y="92"/>
                  </a:cubicBezTo>
                  <a:lnTo>
                    <a:pt x="113" y="92"/>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1557338" y="1674813"/>
              <a:ext cx="161925" cy="123825"/>
            </a:xfrm>
            <a:custGeom>
              <a:avLst/>
              <a:gdLst/>
              <a:ahLst/>
              <a:cxnLst>
                <a:cxn ang="0">
                  <a:pos x="102" y="55"/>
                </a:cxn>
                <a:cxn ang="0">
                  <a:pos x="100" y="61"/>
                </a:cxn>
                <a:cxn ang="0">
                  <a:pos x="94" y="71"/>
                </a:cxn>
                <a:cxn ang="0">
                  <a:pos x="87" y="78"/>
                </a:cxn>
                <a:cxn ang="0">
                  <a:pos x="75" y="75"/>
                </a:cxn>
                <a:cxn ang="0">
                  <a:pos x="65" y="72"/>
                </a:cxn>
                <a:cxn ang="0">
                  <a:pos x="58" y="65"/>
                </a:cxn>
                <a:cxn ang="0">
                  <a:pos x="45" y="68"/>
                </a:cxn>
                <a:cxn ang="0">
                  <a:pos x="43" y="61"/>
                </a:cxn>
                <a:cxn ang="0">
                  <a:pos x="42" y="53"/>
                </a:cxn>
                <a:cxn ang="0">
                  <a:pos x="35" y="47"/>
                </a:cxn>
                <a:cxn ang="0">
                  <a:pos x="33" y="37"/>
                </a:cxn>
                <a:cxn ang="0">
                  <a:pos x="30" y="29"/>
                </a:cxn>
                <a:cxn ang="0">
                  <a:pos x="26" y="23"/>
                </a:cxn>
                <a:cxn ang="0">
                  <a:pos x="15" y="19"/>
                </a:cxn>
                <a:cxn ang="0">
                  <a:pos x="6" y="13"/>
                </a:cxn>
                <a:cxn ang="0">
                  <a:pos x="0" y="4"/>
                </a:cxn>
                <a:cxn ang="0">
                  <a:pos x="4" y="0"/>
                </a:cxn>
                <a:cxn ang="0">
                  <a:pos x="12" y="2"/>
                </a:cxn>
                <a:cxn ang="0">
                  <a:pos x="18" y="9"/>
                </a:cxn>
                <a:cxn ang="0">
                  <a:pos x="21" y="5"/>
                </a:cxn>
                <a:cxn ang="0">
                  <a:pos x="26" y="7"/>
                </a:cxn>
                <a:cxn ang="0">
                  <a:pos x="26" y="12"/>
                </a:cxn>
                <a:cxn ang="0">
                  <a:pos x="29" y="16"/>
                </a:cxn>
                <a:cxn ang="0">
                  <a:pos x="41" y="15"/>
                </a:cxn>
                <a:cxn ang="0">
                  <a:pos x="50" y="19"/>
                </a:cxn>
                <a:cxn ang="0">
                  <a:pos x="58" y="27"/>
                </a:cxn>
                <a:cxn ang="0">
                  <a:pos x="67" y="26"/>
                </a:cxn>
                <a:cxn ang="0">
                  <a:pos x="73" y="32"/>
                </a:cxn>
                <a:cxn ang="0">
                  <a:pos x="78" y="38"/>
                </a:cxn>
                <a:cxn ang="0">
                  <a:pos x="85" y="34"/>
                </a:cxn>
                <a:cxn ang="0">
                  <a:pos x="93" y="31"/>
                </a:cxn>
                <a:cxn ang="0">
                  <a:pos x="99" y="35"/>
                </a:cxn>
                <a:cxn ang="0">
                  <a:pos x="95" y="41"/>
                </a:cxn>
                <a:cxn ang="0">
                  <a:pos x="99" y="48"/>
                </a:cxn>
              </a:cxnLst>
              <a:rect l="0" t="0" r="r" b="b"/>
              <a:pathLst>
                <a:path w="102" h="78">
                  <a:moveTo>
                    <a:pt x="99" y="48"/>
                  </a:moveTo>
                  <a:lnTo>
                    <a:pt x="102" y="55"/>
                  </a:lnTo>
                  <a:lnTo>
                    <a:pt x="100" y="56"/>
                  </a:lnTo>
                  <a:lnTo>
                    <a:pt x="100" y="61"/>
                  </a:lnTo>
                  <a:lnTo>
                    <a:pt x="101" y="67"/>
                  </a:lnTo>
                  <a:lnTo>
                    <a:pt x="94" y="71"/>
                  </a:lnTo>
                  <a:lnTo>
                    <a:pt x="90" y="76"/>
                  </a:lnTo>
                  <a:lnTo>
                    <a:pt x="87" y="78"/>
                  </a:lnTo>
                  <a:lnTo>
                    <a:pt x="81" y="77"/>
                  </a:lnTo>
                  <a:lnTo>
                    <a:pt x="75" y="75"/>
                  </a:lnTo>
                  <a:lnTo>
                    <a:pt x="71" y="75"/>
                  </a:lnTo>
                  <a:lnTo>
                    <a:pt x="65" y="72"/>
                  </a:lnTo>
                  <a:lnTo>
                    <a:pt x="60" y="69"/>
                  </a:lnTo>
                  <a:lnTo>
                    <a:pt x="58" y="65"/>
                  </a:lnTo>
                  <a:lnTo>
                    <a:pt x="50" y="67"/>
                  </a:lnTo>
                  <a:lnTo>
                    <a:pt x="45" y="68"/>
                  </a:lnTo>
                  <a:lnTo>
                    <a:pt x="43" y="65"/>
                  </a:lnTo>
                  <a:lnTo>
                    <a:pt x="43" y="61"/>
                  </a:lnTo>
                  <a:lnTo>
                    <a:pt x="42" y="56"/>
                  </a:lnTo>
                  <a:lnTo>
                    <a:pt x="42" y="53"/>
                  </a:lnTo>
                  <a:lnTo>
                    <a:pt x="38" y="52"/>
                  </a:lnTo>
                  <a:lnTo>
                    <a:pt x="35" y="47"/>
                  </a:lnTo>
                  <a:lnTo>
                    <a:pt x="35" y="40"/>
                  </a:lnTo>
                  <a:lnTo>
                    <a:pt x="33" y="37"/>
                  </a:lnTo>
                  <a:lnTo>
                    <a:pt x="33" y="33"/>
                  </a:lnTo>
                  <a:lnTo>
                    <a:pt x="30" y="29"/>
                  </a:lnTo>
                  <a:lnTo>
                    <a:pt x="28" y="26"/>
                  </a:lnTo>
                  <a:lnTo>
                    <a:pt x="26" y="23"/>
                  </a:lnTo>
                  <a:lnTo>
                    <a:pt x="21" y="19"/>
                  </a:lnTo>
                  <a:lnTo>
                    <a:pt x="15" y="19"/>
                  </a:lnTo>
                  <a:lnTo>
                    <a:pt x="10" y="17"/>
                  </a:lnTo>
                  <a:lnTo>
                    <a:pt x="6" y="13"/>
                  </a:lnTo>
                  <a:lnTo>
                    <a:pt x="3" y="9"/>
                  </a:lnTo>
                  <a:lnTo>
                    <a:pt x="0" y="4"/>
                  </a:lnTo>
                  <a:lnTo>
                    <a:pt x="0" y="1"/>
                  </a:lnTo>
                  <a:lnTo>
                    <a:pt x="4" y="0"/>
                  </a:lnTo>
                  <a:lnTo>
                    <a:pt x="10" y="2"/>
                  </a:lnTo>
                  <a:lnTo>
                    <a:pt x="12" y="2"/>
                  </a:lnTo>
                  <a:lnTo>
                    <a:pt x="18" y="7"/>
                  </a:lnTo>
                  <a:lnTo>
                    <a:pt x="18" y="9"/>
                  </a:lnTo>
                  <a:lnTo>
                    <a:pt x="20" y="8"/>
                  </a:lnTo>
                  <a:lnTo>
                    <a:pt x="21" y="5"/>
                  </a:lnTo>
                  <a:lnTo>
                    <a:pt x="25" y="5"/>
                  </a:lnTo>
                  <a:lnTo>
                    <a:pt x="26" y="7"/>
                  </a:lnTo>
                  <a:lnTo>
                    <a:pt x="25" y="10"/>
                  </a:lnTo>
                  <a:lnTo>
                    <a:pt x="26" y="12"/>
                  </a:lnTo>
                  <a:lnTo>
                    <a:pt x="27" y="16"/>
                  </a:lnTo>
                  <a:lnTo>
                    <a:pt x="29" y="16"/>
                  </a:lnTo>
                  <a:lnTo>
                    <a:pt x="35" y="16"/>
                  </a:lnTo>
                  <a:lnTo>
                    <a:pt x="41" y="15"/>
                  </a:lnTo>
                  <a:lnTo>
                    <a:pt x="43" y="17"/>
                  </a:lnTo>
                  <a:lnTo>
                    <a:pt x="50" y="19"/>
                  </a:lnTo>
                  <a:lnTo>
                    <a:pt x="55" y="24"/>
                  </a:lnTo>
                  <a:lnTo>
                    <a:pt x="58" y="27"/>
                  </a:lnTo>
                  <a:lnTo>
                    <a:pt x="64" y="27"/>
                  </a:lnTo>
                  <a:lnTo>
                    <a:pt x="67" y="26"/>
                  </a:lnTo>
                  <a:lnTo>
                    <a:pt x="71" y="29"/>
                  </a:lnTo>
                  <a:lnTo>
                    <a:pt x="73" y="32"/>
                  </a:lnTo>
                  <a:lnTo>
                    <a:pt x="75" y="34"/>
                  </a:lnTo>
                  <a:lnTo>
                    <a:pt x="78" y="38"/>
                  </a:lnTo>
                  <a:lnTo>
                    <a:pt x="82" y="38"/>
                  </a:lnTo>
                  <a:lnTo>
                    <a:pt x="85" y="34"/>
                  </a:lnTo>
                  <a:lnTo>
                    <a:pt x="89" y="33"/>
                  </a:lnTo>
                  <a:lnTo>
                    <a:pt x="93" y="31"/>
                  </a:lnTo>
                  <a:lnTo>
                    <a:pt x="100" y="31"/>
                  </a:lnTo>
                  <a:lnTo>
                    <a:pt x="99" y="35"/>
                  </a:lnTo>
                  <a:lnTo>
                    <a:pt x="96" y="38"/>
                  </a:lnTo>
                  <a:lnTo>
                    <a:pt x="95" y="41"/>
                  </a:lnTo>
                  <a:lnTo>
                    <a:pt x="95" y="46"/>
                  </a:lnTo>
                  <a:lnTo>
                    <a:pt x="99" y="48"/>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4" name="Freeform 34"/>
            <p:cNvSpPr>
              <a:spLocks/>
            </p:cNvSpPr>
            <p:nvPr/>
          </p:nvSpPr>
          <p:spPr bwMode="auto">
            <a:xfrm>
              <a:off x="2233613" y="1016001"/>
              <a:ext cx="1217613" cy="738188"/>
            </a:xfrm>
            <a:custGeom>
              <a:avLst/>
              <a:gdLst/>
              <a:ahLst/>
              <a:cxnLst>
                <a:cxn ang="0">
                  <a:pos x="633" y="348"/>
                </a:cxn>
                <a:cxn ang="0">
                  <a:pos x="629" y="316"/>
                </a:cxn>
                <a:cxn ang="0">
                  <a:pos x="596" y="300"/>
                </a:cxn>
                <a:cxn ang="0">
                  <a:pos x="568" y="278"/>
                </a:cxn>
                <a:cxn ang="0">
                  <a:pos x="552" y="278"/>
                </a:cxn>
                <a:cxn ang="0">
                  <a:pos x="515" y="307"/>
                </a:cxn>
                <a:cxn ang="0">
                  <a:pos x="510" y="332"/>
                </a:cxn>
                <a:cxn ang="0">
                  <a:pos x="494" y="348"/>
                </a:cxn>
                <a:cxn ang="0">
                  <a:pos x="466" y="353"/>
                </a:cxn>
                <a:cxn ang="0">
                  <a:pos x="439" y="358"/>
                </a:cxn>
                <a:cxn ang="0">
                  <a:pos x="415" y="370"/>
                </a:cxn>
                <a:cxn ang="0">
                  <a:pos x="376" y="369"/>
                </a:cxn>
                <a:cxn ang="0">
                  <a:pos x="338" y="354"/>
                </a:cxn>
                <a:cxn ang="0">
                  <a:pos x="292" y="339"/>
                </a:cxn>
                <a:cxn ang="0">
                  <a:pos x="264" y="334"/>
                </a:cxn>
                <a:cxn ang="0">
                  <a:pos x="244" y="348"/>
                </a:cxn>
                <a:cxn ang="0">
                  <a:pos x="210" y="367"/>
                </a:cxn>
                <a:cxn ang="0">
                  <a:pos x="176" y="370"/>
                </a:cxn>
                <a:cxn ang="0">
                  <a:pos x="151" y="393"/>
                </a:cxn>
                <a:cxn ang="0">
                  <a:pos x="118" y="398"/>
                </a:cxn>
                <a:cxn ang="0">
                  <a:pos x="99" y="380"/>
                </a:cxn>
                <a:cxn ang="0">
                  <a:pos x="57" y="336"/>
                </a:cxn>
                <a:cxn ang="0">
                  <a:pos x="25" y="331"/>
                </a:cxn>
                <a:cxn ang="0">
                  <a:pos x="5" y="315"/>
                </a:cxn>
                <a:cxn ang="0">
                  <a:pos x="31" y="294"/>
                </a:cxn>
                <a:cxn ang="0">
                  <a:pos x="54" y="269"/>
                </a:cxn>
                <a:cxn ang="0">
                  <a:pos x="52" y="231"/>
                </a:cxn>
                <a:cxn ang="0">
                  <a:pos x="32" y="208"/>
                </a:cxn>
                <a:cxn ang="0">
                  <a:pos x="40" y="176"/>
                </a:cxn>
                <a:cxn ang="0">
                  <a:pos x="46" y="163"/>
                </a:cxn>
                <a:cxn ang="0">
                  <a:pos x="94" y="142"/>
                </a:cxn>
                <a:cxn ang="0">
                  <a:pos x="117" y="166"/>
                </a:cxn>
                <a:cxn ang="0">
                  <a:pos x="151" y="169"/>
                </a:cxn>
                <a:cxn ang="0">
                  <a:pos x="161" y="136"/>
                </a:cxn>
                <a:cxn ang="0">
                  <a:pos x="166" y="124"/>
                </a:cxn>
                <a:cxn ang="0">
                  <a:pos x="182" y="104"/>
                </a:cxn>
                <a:cxn ang="0">
                  <a:pos x="270" y="76"/>
                </a:cxn>
                <a:cxn ang="0">
                  <a:pos x="328" y="1"/>
                </a:cxn>
                <a:cxn ang="0">
                  <a:pos x="393" y="11"/>
                </a:cxn>
                <a:cxn ang="0">
                  <a:pos x="376" y="22"/>
                </a:cxn>
                <a:cxn ang="0">
                  <a:pos x="351" y="24"/>
                </a:cxn>
                <a:cxn ang="0">
                  <a:pos x="330" y="32"/>
                </a:cxn>
                <a:cxn ang="0">
                  <a:pos x="311" y="47"/>
                </a:cxn>
                <a:cxn ang="0">
                  <a:pos x="304" y="67"/>
                </a:cxn>
                <a:cxn ang="0">
                  <a:pos x="315" y="55"/>
                </a:cxn>
                <a:cxn ang="0">
                  <a:pos x="336" y="33"/>
                </a:cxn>
                <a:cxn ang="0">
                  <a:pos x="361" y="30"/>
                </a:cxn>
                <a:cxn ang="0">
                  <a:pos x="376" y="31"/>
                </a:cxn>
                <a:cxn ang="0">
                  <a:pos x="402" y="18"/>
                </a:cxn>
                <a:cxn ang="0">
                  <a:pos x="420" y="28"/>
                </a:cxn>
                <a:cxn ang="0">
                  <a:pos x="447" y="65"/>
                </a:cxn>
                <a:cxn ang="0">
                  <a:pos x="478" y="85"/>
                </a:cxn>
                <a:cxn ang="0">
                  <a:pos x="497" y="99"/>
                </a:cxn>
                <a:cxn ang="0">
                  <a:pos x="534" y="96"/>
                </a:cxn>
                <a:cxn ang="0">
                  <a:pos x="558" y="143"/>
                </a:cxn>
                <a:cxn ang="0">
                  <a:pos x="552" y="179"/>
                </a:cxn>
                <a:cxn ang="0">
                  <a:pos x="604" y="207"/>
                </a:cxn>
                <a:cxn ang="0">
                  <a:pos x="627" y="217"/>
                </a:cxn>
                <a:cxn ang="0">
                  <a:pos x="651" y="279"/>
                </a:cxn>
              </a:cxnLst>
              <a:rect l="0" t="0" r="r" b="b"/>
              <a:pathLst>
                <a:path w="664" h="403">
                  <a:moveTo>
                    <a:pt x="664" y="324"/>
                  </a:moveTo>
                  <a:cubicBezTo>
                    <a:pt x="661" y="325"/>
                    <a:pt x="661" y="325"/>
                    <a:pt x="661" y="325"/>
                  </a:cubicBezTo>
                  <a:cubicBezTo>
                    <a:pt x="657" y="326"/>
                    <a:pt x="657" y="326"/>
                    <a:pt x="657" y="326"/>
                  </a:cubicBezTo>
                  <a:cubicBezTo>
                    <a:pt x="655" y="329"/>
                    <a:pt x="655" y="329"/>
                    <a:pt x="655" y="329"/>
                  </a:cubicBezTo>
                  <a:cubicBezTo>
                    <a:pt x="649" y="331"/>
                    <a:pt x="649" y="331"/>
                    <a:pt x="649" y="331"/>
                  </a:cubicBezTo>
                  <a:cubicBezTo>
                    <a:pt x="647" y="336"/>
                    <a:pt x="647" y="336"/>
                    <a:pt x="647" y="336"/>
                  </a:cubicBezTo>
                  <a:cubicBezTo>
                    <a:pt x="640" y="338"/>
                    <a:pt x="640" y="338"/>
                    <a:pt x="640" y="338"/>
                  </a:cubicBezTo>
                  <a:cubicBezTo>
                    <a:pt x="639" y="341"/>
                    <a:pt x="639" y="341"/>
                    <a:pt x="639" y="341"/>
                  </a:cubicBezTo>
                  <a:cubicBezTo>
                    <a:pt x="641" y="344"/>
                    <a:pt x="641" y="344"/>
                    <a:pt x="641" y="344"/>
                  </a:cubicBezTo>
                  <a:cubicBezTo>
                    <a:pt x="639" y="347"/>
                    <a:pt x="639" y="347"/>
                    <a:pt x="639" y="347"/>
                  </a:cubicBezTo>
                  <a:cubicBezTo>
                    <a:pt x="633" y="348"/>
                    <a:pt x="633" y="348"/>
                    <a:pt x="633" y="348"/>
                  </a:cubicBezTo>
                  <a:cubicBezTo>
                    <a:pt x="628" y="348"/>
                    <a:pt x="628" y="348"/>
                    <a:pt x="628" y="348"/>
                  </a:cubicBezTo>
                  <a:cubicBezTo>
                    <a:pt x="625" y="345"/>
                    <a:pt x="625" y="345"/>
                    <a:pt x="625" y="345"/>
                  </a:cubicBezTo>
                  <a:cubicBezTo>
                    <a:pt x="621" y="344"/>
                    <a:pt x="621" y="344"/>
                    <a:pt x="621" y="344"/>
                  </a:cubicBezTo>
                  <a:cubicBezTo>
                    <a:pt x="619" y="346"/>
                    <a:pt x="619" y="346"/>
                    <a:pt x="619" y="346"/>
                  </a:cubicBezTo>
                  <a:cubicBezTo>
                    <a:pt x="616" y="347"/>
                    <a:pt x="616" y="347"/>
                    <a:pt x="616" y="347"/>
                  </a:cubicBezTo>
                  <a:cubicBezTo>
                    <a:pt x="612" y="346"/>
                    <a:pt x="612" y="346"/>
                    <a:pt x="612" y="346"/>
                  </a:cubicBezTo>
                  <a:cubicBezTo>
                    <a:pt x="611" y="340"/>
                    <a:pt x="611" y="340"/>
                    <a:pt x="611" y="340"/>
                  </a:cubicBezTo>
                  <a:cubicBezTo>
                    <a:pt x="614" y="336"/>
                    <a:pt x="614" y="336"/>
                    <a:pt x="614" y="336"/>
                  </a:cubicBezTo>
                  <a:cubicBezTo>
                    <a:pt x="621" y="331"/>
                    <a:pt x="621" y="331"/>
                    <a:pt x="621" y="331"/>
                  </a:cubicBezTo>
                  <a:cubicBezTo>
                    <a:pt x="625" y="324"/>
                    <a:pt x="625" y="324"/>
                    <a:pt x="625" y="324"/>
                  </a:cubicBezTo>
                  <a:cubicBezTo>
                    <a:pt x="629" y="316"/>
                    <a:pt x="629" y="316"/>
                    <a:pt x="629" y="316"/>
                  </a:cubicBezTo>
                  <a:cubicBezTo>
                    <a:pt x="635" y="309"/>
                    <a:pt x="635" y="309"/>
                    <a:pt x="635" y="309"/>
                  </a:cubicBezTo>
                  <a:cubicBezTo>
                    <a:pt x="634" y="299"/>
                    <a:pt x="634" y="299"/>
                    <a:pt x="634" y="299"/>
                  </a:cubicBezTo>
                  <a:cubicBezTo>
                    <a:pt x="630" y="294"/>
                    <a:pt x="630" y="294"/>
                    <a:pt x="630" y="294"/>
                  </a:cubicBezTo>
                  <a:cubicBezTo>
                    <a:pt x="625" y="296"/>
                    <a:pt x="625" y="296"/>
                    <a:pt x="625" y="296"/>
                  </a:cubicBezTo>
                  <a:cubicBezTo>
                    <a:pt x="618" y="297"/>
                    <a:pt x="618" y="297"/>
                    <a:pt x="618" y="297"/>
                  </a:cubicBezTo>
                  <a:cubicBezTo>
                    <a:pt x="613" y="295"/>
                    <a:pt x="613" y="295"/>
                    <a:pt x="613" y="295"/>
                  </a:cubicBezTo>
                  <a:cubicBezTo>
                    <a:pt x="610" y="295"/>
                    <a:pt x="610" y="295"/>
                    <a:pt x="610" y="295"/>
                  </a:cubicBezTo>
                  <a:cubicBezTo>
                    <a:pt x="609" y="299"/>
                    <a:pt x="609" y="299"/>
                    <a:pt x="609" y="299"/>
                  </a:cubicBezTo>
                  <a:cubicBezTo>
                    <a:pt x="605" y="303"/>
                    <a:pt x="605" y="303"/>
                    <a:pt x="605" y="303"/>
                  </a:cubicBezTo>
                  <a:cubicBezTo>
                    <a:pt x="601" y="303"/>
                    <a:pt x="601" y="303"/>
                    <a:pt x="601" y="303"/>
                  </a:cubicBezTo>
                  <a:cubicBezTo>
                    <a:pt x="596" y="300"/>
                    <a:pt x="596" y="300"/>
                    <a:pt x="596" y="300"/>
                  </a:cubicBezTo>
                  <a:cubicBezTo>
                    <a:pt x="592" y="298"/>
                    <a:pt x="592" y="298"/>
                    <a:pt x="592" y="298"/>
                  </a:cubicBezTo>
                  <a:cubicBezTo>
                    <a:pt x="587" y="298"/>
                    <a:pt x="587" y="298"/>
                    <a:pt x="587" y="298"/>
                  </a:cubicBezTo>
                  <a:cubicBezTo>
                    <a:pt x="583" y="300"/>
                    <a:pt x="583" y="300"/>
                    <a:pt x="583" y="300"/>
                  </a:cubicBezTo>
                  <a:cubicBezTo>
                    <a:pt x="578" y="300"/>
                    <a:pt x="578" y="300"/>
                    <a:pt x="578" y="300"/>
                  </a:cubicBezTo>
                  <a:cubicBezTo>
                    <a:pt x="574" y="296"/>
                    <a:pt x="574" y="296"/>
                    <a:pt x="574" y="296"/>
                  </a:cubicBezTo>
                  <a:cubicBezTo>
                    <a:pt x="577" y="294"/>
                    <a:pt x="577" y="294"/>
                    <a:pt x="577" y="294"/>
                  </a:cubicBezTo>
                  <a:cubicBezTo>
                    <a:pt x="576" y="291"/>
                    <a:pt x="576" y="291"/>
                    <a:pt x="576" y="291"/>
                  </a:cubicBezTo>
                  <a:cubicBezTo>
                    <a:pt x="571" y="288"/>
                    <a:pt x="571" y="288"/>
                    <a:pt x="571" y="288"/>
                  </a:cubicBezTo>
                  <a:cubicBezTo>
                    <a:pt x="566" y="284"/>
                    <a:pt x="566" y="284"/>
                    <a:pt x="566" y="284"/>
                  </a:cubicBezTo>
                  <a:cubicBezTo>
                    <a:pt x="565" y="281"/>
                    <a:pt x="565" y="281"/>
                    <a:pt x="565" y="281"/>
                  </a:cubicBezTo>
                  <a:cubicBezTo>
                    <a:pt x="568" y="278"/>
                    <a:pt x="568" y="278"/>
                    <a:pt x="568" y="278"/>
                  </a:cubicBezTo>
                  <a:cubicBezTo>
                    <a:pt x="568" y="275"/>
                    <a:pt x="568" y="275"/>
                    <a:pt x="568" y="275"/>
                  </a:cubicBezTo>
                  <a:cubicBezTo>
                    <a:pt x="565" y="275"/>
                    <a:pt x="565" y="275"/>
                    <a:pt x="565" y="275"/>
                  </a:cubicBezTo>
                  <a:cubicBezTo>
                    <a:pt x="561" y="274"/>
                    <a:pt x="561" y="274"/>
                    <a:pt x="561" y="274"/>
                  </a:cubicBezTo>
                  <a:cubicBezTo>
                    <a:pt x="559" y="270"/>
                    <a:pt x="559" y="270"/>
                    <a:pt x="559" y="270"/>
                  </a:cubicBezTo>
                  <a:cubicBezTo>
                    <a:pt x="556" y="266"/>
                    <a:pt x="556" y="266"/>
                    <a:pt x="556" y="266"/>
                  </a:cubicBezTo>
                  <a:cubicBezTo>
                    <a:pt x="556" y="263"/>
                    <a:pt x="556" y="263"/>
                    <a:pt x="556" y="263"/>
                  </a:cubicBezTo>
                  <a:cubicBezTo>
                    <a:pt x="553" y="262"/>
                    <a:pt x="553" y="262"/>
                    <a:pt x="553" y="262"/>
                  </a:cubicBezTo>
                  <a:cubicBezTo>
                    <a:pt x="550" y="264"/>
                    <a:pt x="550" y="264"/>
                    <a:pt x="550" y="264"/>
                  </a:cubicBezTo>
                  <a:cubicBezTo>
                    <a:pt x="549" y="269"/>
                    <a:pt x="549" y="269"/>
                    <a:pt x="549" y="269"/>
                  </a:cubicBezTo>
                  <a:cubicBezTo>
                    <a:pt x="549" y="275"/>
                    <a:pt x="549" y="275"/>
                    <a:pt x="549" y="275"/>
                  </a:cubicBezTo>
                  <a:cubicBezTo>
                    <a:pt x="552" y="278"/>
                    <a:pt x="552" y="278"/>
                    <a:pt x="552" y="278"/>
                  </a:cubicBezTo>
                  <a:cubicBezTo>
                    <a:pt x="557" y="281"/>
                    <a:pt x="557" y="281"/>
                    <a:pt x="557" y="281"/>
                  </a:cubicBezTo>
                  <a:cubicBezTo>
                    <a:pt x="557" y="285"/>
                    <a:pt x="557" y="285"/>
                    <a:pt x="557" y="285"/>
                  </a:cubicBezTo>
                  <a:cubicBezTo>
                    <a:pt x="553" y="287"/>
                    <a:pt x="553" y="287"/>
                    <a:pt x="553" y="287"/>
                  </a:cubicBezTo>
                  <a:cubicBezTo>
                    <a:pt x="547" y="286"/>
                    <a:pt x="547" y="286"/>
                    <a:pt x="547" y="286"/>
                  </a:cubicBezTo>
                  <a:cubicBezTo>
                    <a:pt x="542" y="285"/>
                    <a:pt x="542" y="285"/>
                    <a:pt x="542" y="285"/>
                  </a:cubicBezTo>
                  <a:cubicBezTo>
                    <a:pt x="536" y="290"/>
                    <a:pt x="536" y="290"/>
                    <a:pt x="536" y="290"/>
                  </a:cubicBezTo>
                  <a:cubicBezTo>
                    <a:pt x="529" y="294"/>
                    <a:pt x="529" y="294"/>
                    <a:pt x="529" y="294"/>
                  </a:cubicBezTo>
                  <a:cubicBezTo>
                    <a:pt x="527" y="299"/>
                    <a:pt x="527" y="299"/>
                    <a:pt x="527" y="299"/>
                  </a:cubicBezTo>
                  <a:cubicBezTo>
                    <a:pt x="524" y="305"/>
                    <a:pt x="524" y="305"/>
                    <a:pt x="524" y="305"/>
                  </a:cubicBezTo>
                  <a:cubicBezTo>
                    <a:pt x="521" y="307"/>
                    <a:pt x="521" y="307"/>
                    <a:pt x="521" y="307"/>
                  </a:cubicBezTo>
                  <a:cubicBezTo>
                    <a:pt x="515" y="307"/>
                    <a:pt x="515" y="307"/>
                    <a:pt x="515" y="307"/>
                  </a:cubicBezTo>
                  <a:cubicBezTo>
                    <a:pt x="512" y="306"/>
                    <a:pt x="512" y="306"/>
                    <a:pt x="512" y="306"/>
                  </a:cubicBezTo>
                  <a:cubicBezTo>
                    <a:pt x="510" y="309"/>
                    <a:pt x="510" y="309"/>
                    <a:pt x="510" y="309"/>
                  </a:cubicBezTo>
                  <a:cubicBezTo>
                    <a:pt x="510" y="312"/>
                    <a:pt x="510" y="312"/>
                    <a:pt x="510" y="312"/>
                  </a:cubicBezTo>
                  <a:cubicBezTo>
                    <a:pt x="514" y="316"/>
                    <a:pt x="514" y="316"/>
                    <a:pt x="514" y="316"/>
                  </a:cubicBezTo>
                  <a:cubicBezTo>
                    <a:pt x="515" y="320"/>
                    <a:pt x="515" y="320"/>
                    <a:pt x="515" y="320"/>
                  </a:cubicBezTo>
                  <a:cubicBezTo>
                    <a:pt x="511" y="320"/>
                    <a:pt x="511" y="320"/>
                    <a:pt x="511" y="320"/>
                  </a:cubicBezTo>
                  <a:cubicBezTo>
                    <a:pt x="509" y="319"/>
                    <a:pt x="509" y="319"/>
                    <a:pt x="509" y="319"/>
                  </a:cubicBezTo>
                  <a:cubicBezTo>
                    <a:pt x="507" y="320"/>
                    <a:pt x="507" y="320"/>
                    <a:pt x="507" y="320"/>
                  </a:cubicBezTo>
                  <a:cubicBezTo>
                    <a:pt x="508" y="323"/>
                    <a:pt x="508" y="323"/>
                    <a:pt x="508" y="323"/>
                  </a:cubicBezTo>
                  <a:cubicBezTo>
                    <a:pt x="510" y="327"/>
                    <a:pt x="510" y="327"/>
                    <a:pt x="510" y="327"/>
                  </a:cubicBezTo>
                  <a:cubicBezTo>
                    <a:pt x="510" y="332"/>
                    <a:pt x="510" y="332"/>
                    <a:pt x="510" y="332"/>
                  </a:cubicBezTo>
                  <a:cubicBezTo>
                    <a:pt x="508" y="334"/>
                    <a:pt x="508" y="334"/>
                    <a:pt x="508" y="334"/>
                  </a:cubicBezTo>
                  <a:cubicBezTo>
                    <a:pt x="505" y="334"/>
                    <a:pt x="505" y="334"/>
                    <a:pt x="505" y="334"/>
                  </a:cubicBezTo>
                  <a:cubicBezTo>
                    <a:pt x="505" y="337"/>
                    <a:pt x="505" y="337"/>
                    <a:pt x="505" y="337"/>
                  </a:cubicBezTo>
                  <a:cubicBezTo>
                    <a:pt x="505" y="343"/>
                    <a:pt x="505" y="343"/>
                    <a:pt x="505" y="343"/>
                  </a:cubicBezTo>
                  <a:cubicBezTo>
                    <a:pt x="502" y="344"/>
                    <a:pt x="502" y="344"/>
                    <a:pt x="502" y="344"/>
                  </a:cubicBezTo>
                  <a:cubicBezTo>
                    <a:pt x="499" y="341"/>
                    <a:pt x="499" y="341"/>
                    <a:pt x="499" y="341"/>
                  </a:cubicBezTo>
                  <a:cubicBezTo>
                    <a:pt x="498" y="340"/>
                    <a:pt x="498" y="340"/>
                    <a:pt x="498" y="340"/>
                  </a:cubicBezTo>
                  <a:cubicBezTo>
                    <a:pt x="495" y="340"/>
                    <a:pt x="495" y="340"/>
                    <a:pt x="495" y="340"/>
                  </a:cubicBezTo>
                  <a:cubicBezTo>
                    <a:pt x="494" y="341"/>
                    <a:pt x="494" y="341"/>
                    <a:pt x="494" y="341"/>
                  </a:cubicBezTo>
                  <a:cubicBezTo>
                    <a:pt x="495" y="344"/>
                    <a:pt x="495" y="344"/>
                    <a:pt x="495" y="344"/>
                  </a:cubicBezTo>
                  <a:cubicBezTo>
                    <a:pt x="494" y="348"/>
                    <a:pt x="494" y="348"/>
                    <a:pt x="494" y="348"/>
                  </a:cubicBezTo>
                  <a:cubicBezTo>
                    <a:pt x="492" y="351"/>
                    <a:pt x="492" y="351"/>
                    <a:pt x="492" y="351"/>
                  </a:cubicBezTo>
                  <a:cubicBezTo>
                    <a:pt x="491" y="355"/>
                    <a:pt x="491" y="355"/>
                    <a:pt x="491" y="355"/>
                  </a:cubicBezTo>
                  <a:cubicBezTo>
                    <a:pt x="489" y="357"/>
                    <a:pt x="489" y="357"/>
                    <a:pt x="489" y="357"/>
                  </a:cubicBezTo>
                  <a:cubicBezTo>
                    <a:pt x="487" y="358"/>
                    <a:pt x="487" y="358"/>
                    <a:pt x="487" y="358"/>
                  </a:cubicBezTo>
                  <a:cubicBezTo>
                    <a:pt x="484" y="352"/>
                    <a:pt x="484" y="352"/>
                    <a:pt x="484" y="352"/>
                  </a:cubicBezTo>
                  <a:cubicBezTo>
                    <a:pt x="482" y="350"/>
                    <a:pt x="482" y="350"/>
                    <a:pt x="482" y="350"/>
                  </a:cubicBezTo>
                  <a:cubicBezTo>
                    <a:pt x="481" y="346"/>
                    <a:pt x="481" y="346"/>
                    <a:pt x="481" y="346"/>
                  </a:cubicBezTo>
                  <a:cubicBezTo>
                    <a:pt x="479" y="346"/>
                    <a:pt x="479" y="346"/>
                    <a:pt x="479" y="346"/>
                  </a:cubicBezTo>
                  <a:cubicBezTo>
                    <a:pt x="474" y="347"/>
                    <a:pt x="474" y="347"/>
                    <a:pt x="474" y="347"/>
                  </a:cubicBezTo>
                  <a:cubicBezTo>
                    <a:pt x="470" y="349"/>
                    <a:pt x="470" y="349"/>
                    <a:pt x="470" y="349"/>
                  </a:cubicBezTo>
                  <a:cubicBezTo>
                    <a:pt x="466" y="353"/>
                    <a:pt x="466" y="353"/>
                    <a:pt x="466" y="353"/>
                  </a:cubicBezTo>
                  <a:cubicBezTo>
                    <a:pt x="464" y="354"/>
                    <a:pt x="464" y="354"/>
                    <a:pt x="464" y="354"/>
                  </a:cubicBezTo>
                  <a:cubicBezTo>
                    <a:pt x="461" y="357"/>
                    <a:pt x="461" y="357"/>
                    <a:pt x="461" y="357"/>
                  </a:cubicBezTo>
                  <a:cubicBezTo>
                    <a:pt x="462" y="360"/>
                    <a:pt x="462" y="360"/>
                    <a:pt x="462" y="360"/>
                  </a:cubicBezTo>
                  <a:cubicBezTo>
                    <a:pt x="459" y="364"/>
                    <a:pt x="459" y="364"/>
                    <a:pt x="459" y="364"/>
                  </a:cubicBezTo>
                  <a:cubicBezTo>
                    <a:pt x="456" y="364"/>
                    <a:pt x="456" y="364"/>
                    <a:pt x="456" y="364"/>
                  </a:cubicBezTo>
                  <a:cubicBezTo>
                    <a:pt x="453" y="361"/>
                    <a:pt x="453" y="361"/>
                    <a:pt x="453" y="361"/>
                  </a:cubicBezTo>
                  <a:cubicBezTo>
                    <a:pt x="453" y="357"/>
                    <a:pt x="453" y="357"/>
                    <a:pt x="453" y="357"/>
                  </a:cubicBezTo>
                  <a:cubicBezTo>
                    <a:pt x="450" y="357"/>
                    <a:pt x="450" y="357"/>
                    <a:pt x="450" y="357"/>
                  </a:cubicBezTo>
                  <a:cubicBezTo>
                    <a:pt x="447" y="357"/>
                    <a:pt x="447" y="357"/>
                    <a:pt x="447" y="357"/>
                  </a:cubicBezTo>
                  <a:cubicBezTo>
                    <a:pt x="442" y="358"/>
                    <a:pt x="442" y="358"/>
                    <a:pt x="442" y="358"/>
                  </a:cubicBezTo>
                  <a:cubicBezTo>
                    <a:pt x="439" y="358"/>
                    <a:pt x="439" y="358"/>
                    <a:pt x="439" y="358"/>
                  </a:cubicBezTo>
                  <a:cubicBezTo>
                    <a:pt x="437" y="359"/>
                    <a:pt x="437" y="359"/>
                    <a:pt x="437" y="359"/>
                  </a:cubicBezTo>
                  <a:cubicBezTo>
                    <a:pt x="436" y="362"/>
                    <a:pt x="436" y="362"/>
                    <a:pt x="436" y="362"/>
                  </a:cubicBezTo>
                  <a:cubicBezTo>
                    <a:pt x="438" y="364"/>
                    <a:pt x="438" y="364"/>
                    <a:pt x="438" y="364"/>
                  </a:cubicBezTo>
                  <a:cubicBezTo>
                    <a:pt x="437" y="369"/>
                    <a:pt x="437" y="369"/>
                    <a:pt x="437" y="369"/>
                  </a:cubicBezTo>
                  <a:cubicBezTo>
                    <a:pt x="430" y="374"/>
                    <a:pt x="430" y="374"/>
                    <a:pt x="430" y="374"/>
                  </a:cubicBezTo>
                  <a:cubicBezTo>
                    <a:pt x="425" y="376"/>
                    <a:pt x="425" y="376"/>
                    <a:pt x="425" y="376"/>
                  </a:cubicBezTo>
                  <a:cubicBezTo>
                    <a:pt x="422" y="378"/>
                    <a:pt x="422" y="378"/>
                    <a:pt x="422" y="378"/>
                  </a:cubicBezTo>
                  <a:cubicBezTo>
                    <a:pt x="418" y="379"/>
                    <a:pt x="418" y="379"/>
                    <a:pt x="418" y="379"/>
                  </a:cubicBezTo>
                  <a:cubicBezTo>
                    <a:pt x="416" y="376"/>
                    <a:pt x="416" y="376"/>
                    <a:pt x="416" y="376"/>
                  </a:cubicBezTo>
                  <a:cubicBezTo>
                    <a:pt x="416" y="372"/>
                    <a:pt x="416" y="372"/>
                    <a:pt x="416" y="372"/>
                  </a:cubicBezTo>
                  <a:cubicBezTo>
                    <a:pt x="415" y="370"/>
                    <a:pt x="415" y="370"/>
                    <a:pt x="415" y="370"/>
                  </a:cubicBezTo>
                  <a:cubicBezTo>
                    <a:pt x="412" y="372"/>
                    <a:pt x="412" y="372"/>
                    <a:pt x="412" y="372"/>
                  </a:cubicBezTo>
                  <a:cubicBezTo>
                    <a:pt x="410" y="375"/>
                    <a:pt x="410" y="375"/>
                    <a:pt x="410" y="375"/>
                  </a:cubicBezTo>
                  <a:cubicBezTo>
                    <a:pt x="407" y="377"/>
                    <a:pt x="407" y="377"/>
                    <a:pt x="407" y="377"/>
                  </a:cubicBezTo>
                  <a:cubicBezTo>
                    <a:pt x="405" y="376"/>
                    <a:pt x="405" y="376"/>
                    <a:pt x="405" y="376"/>
                  </a:cubicBezTo>
                  <a:cubicBezTo>
                    <a:pt x="401" y="374"/>
                    <a:pt x="401" y="374"/>
                    <a:pt x="401" y="374"/>
                  </a:cubicBezTo>
                  <a:cubicBezTo>
                    <a:pt x="395" y="374"/>
                    <a:pt x="395" y="374"/>
                    <a:pt x="395" y="374"/>
                  </a:cubicBezTo>
                  <a:cubicBezTo>
                    <a:pt x="392" y="376"/>
                    <a:pt x="392" y="376"/>
                    <a:pt x="392" y="376"/>
                  </a:cubicBezTo>
                  <a:cubicBezTo>
                    <a:pt x="387" y="375"/>
                    <a:pt x="387" y="375"/>
                    <a:pt x="387" y="375"/>
                  </a:cubicBezTo>
                  <a:cubicBezTo>
                    <a:pt x="383" y="375"/>
                    <a:pt x="383" y="375"/>
                    <a:pt x="383" y="375"/>
                  </a:cubicBezTo>
                  <a:cubicBezTo>
                    <a:pt x="377" y="373"/>
                    <a:pt x="377" y="373"/>
                    <a:pt x="377" y="373"/>
                  </a:cubicBezTo>
                  <a:cubicBezTo>
                    <a:pt x="376" y="369"/>
                    <a:pt x="376" y="369"/>
                    <a:pt x="376" y="369"/>
                  </a:cubicBezTo>
                  <a:cubicBezTo>
                    <a:pt x="378" y="366"/>
                    <a:pt x="378" y="366"/>
                    <a:pt x="378" y="366"/>
                  </a:cubicBezTo>
                  <a:cubicBezTo>
                    <a:pt x="373" y="365"/>
                    <a:pt x="373" y="365"/>
                    <a:pt x="373" y="365"/>
                  </a:cubicBezTo>
                  <a:cubicBezTo>
                    <a:pt x="369" y="364"/>
                    <a:pt x="369" y="364"/>
                    <a:pt x="369" y="364"/>
                  </a:cubicBezTo>
                  <a:cubicBezTo>
                    <a:pt x="365" y="361"/>
                    <a:pt x="365" y="361"/>
                    <a:pt x="365" y="361"/>
                  </a:cubicBezTo>
                  <a:cubicBezTo>
                    <a:pt x="362" y="358"/>
                    <a:pt x="362" y="358"/>
                    <a:pt x="362" y="358"/>
                  </a:cubicBezTo>
                  <a:cubicBezTo>
                    <a:pt x="360" y="358"/>
                    <a:pt x="360" y="358"/>
                    <a:pt x="360" y="358"/>
                  </a:cubicBezTo>
                  <a:cubicBezTo>
                    <a:pt x="356" y="359"/>
                    <a:pt x="356" y="359"/>
                    <a:pt x="356" y="359"/>
                  </a:cubicBezTo>
                  <a:cubicBezTo>
                    <a:pt x="350" y="358"/>
                    <a:pt x="350" y="358"/>
                    <a:pt x="350" y="358"/>
                  </a:cubicBezTo>
                  <a:cubicBezTo>
                    <a:pt x="346" y="355"/>
                    <a:pt x="346" y="355"/>
                    <a:pt x="346" y="355"/>
                  </a:cubicBezTo>
                  <a:cubicBezTo>
                    <a:pt x="342" y="355"/>
                    <a:pt x="342" y="355"/>
                    <a:pt x="342" y="355"/>
                  </a:cubicBezTo>
                  <a:cubicBezTo>
                    <a:pt x="338" y="354"/>
                    <a:pt x="338" y="354"/>
                    <a:pt x="338" y="354"/>
                  </a:cubicBezTo>
                  <a:cubicBezTo>
                    <a:pt x="333" y="355"/>
                    <a:pt x="333" y="355"/>
                    <a:pt x="333" y="355"/>
                  </a:cubicBezTo>
                  <a:cubicBezTo>
                    <a:pt x="332" y="357"/>
                    <a:pt x="332" y="357"/>
                    <a:pt x="332" y="357"/>
                  </a:cubicBezTo>
                  <a:cubicBezTo>
                    <a:pt x="327" y="357"/>
                    <a:pt x="327" y="357"/>
                    <a:pt x="327" y="357"/>
                  </a:cubicBezTo>
                  <a:cubicBezTo>
                    <a:pt x="324" y="356"/>
                    <a:pt x="324" y="356"/>
                    <a:pt x="324" y="356"/>
                  </a:cubicBezTo>
                  <a:cubicBezTo>
                    <a:pt x="321" y="352"/>
                    <a:pt x="321" y="352"/>
                    <a:pt x="321" y="352"/>
                  </a:cubicBezTo>
                  <a:cubicBezTo>
                    <a:pt x="316" y="347"/>
                    <a:pt x="316" y="347"/>
                    <a:pt x="316" y="347"/>
                  </a:cubicBezTo>
                  <a:cubicBezTo>
                    <a:pt x="309" y="343"/>
                    <a:pt x="309" y="343"/>
                    <a:pt x="309" y="343"/>
                  </a:cubicBezTo>
                  <a:cubicBezTo>
                    <a:pt x="304" y="342"/>
                    <a:pt x="304" y="342"/>
                    <a:pt x="304" y="342"/>
                  </a:cubicBezTo>
                  <a:cubicBezTo>
                    <a:pt x="301" y="340"/>
                    <a:pt x="301" y="340"/>
                    <a:pt x="301" y="340"/>
                  </a:cubicBezTo>
                  <a:cubicBezTo>
                    <a:pt x="295" y="340"/>
                    <a:pt x="295" y="340"/>
                    <a:pt x="295" y="340"/>
                  </a:cubicBezTo>
                  <a:cubicBezTo>
                    <a:pt x="292" y="339"/>
                    <a:pt x="292" y="339"/>
                    <a:pt x="292" y="339"/>
                  </a:cubicBezTo>
                  <a:cubicBezTo>
                    <a:pt x="290" y="336"/>
                    <a:pt x="290" y="336"/>
                    <a:pt x="290" y="336"/>
                  </a:cubicBezTo>
                  <a:cubicBezTo>
                    <a:pt x="288" y="335"/>
                    <a:pt x="288" y="335"/>
                    <a:pt x="288" y="335"/>
                  </a:cubicBezTo>
                  <a:cubicBezTo>
                    <a:pt x="287" y="332"/>
                    <a:pt x="287" y="332"/>
                    <a:pt x="287" y="332"/>
                  </a:cubicBezTo>
                  <a:cubicBezTo>
                    <a:pt x="284" y="327"/>
                    <a:pt x="284" y="327"/>
                    <a:pt x="284" y="327"/>
                  </a:cubicBezTo>
                  <a:cubicBezTo>
                    <a:pt x="281" y="327"/>
                    <a:pt x="281" y="327"/>
                    <a:pt x="281" y="327"/>
                  </a:cubicBezTo>
                  <a:cubicBezTo>
                    <a:pt x="280" y="330"/>
                    <a:pt x="280" y="330"/>
                    <a:pt x="280" y="330"/>
                  </a:cubicBezTo>
                  <a:cubicBezTo>
                    <a:pt x="276" y="333"/>
                    <a:pt x="276" y="333"/>
                    <a:pt x="276" y="333"/>
                  </a:cubicBezTo>
                  <a:cubicBezTo>
                    <a:pt x="274" y="334"/>
                    <a:pt x="274" y="334"/>
                    <a:pt x="274" y="334"/>
                  </a:cubicBezTo>
                  <a:cubicBezTo>
                    <a:pt x="271" y="332"/>
                    <a:pt x="271" y="332"/>
                    <a:pt x="271" y="332"/>
                  </a:cubicBezTo>
                  <a:cubicBezTo>
                    <a:pt x="266" y="332"/>
                    <a:pt x="266" y="332"/>
                    <a:pt x="266" y="332"/>
                  </a:cubicBezTo>
                  <a:cubicBezTo>
                    <a:pt x="264" y="334"/>
                    <a:pt x="264" y="334"/>
                    <a:pt x="264" y="334"/>
                  </a:cubicBezTo>
                  <a:cubicBezTo>
                    <a:pt x="262" y="332"/>
                    <a:pt x="262" y="332"/>
                    <a:pt x="262" y="332"/>
                  </a:cubicBezTo>
                  <a:cubicBezTo>
                    <a:pt x="262" y="328"/>
                    <a:pt x="262" y="328"/>
                    <a:pt x="262" y="328"/>
                  </a:cubicBezTo>
                  <a:cubicBezTo>
                    <a:pt x="258" y="325"/>
                    <a:pt x="258" y="325"/>
                    <a:pt x="258" y="325"/>
                  </a:cubicBezTo>
                  <a:cubicBezTo>
                    <a:pt x="255" y="325"/>
                    <a:pt x="255" y="325"/>
                    <a:pt x="255" y="325"/>
                  </a:cubicBezTo>
                  <a:cubicBezTo>
                    <a:pt x="253" y="328"/>
                    <a:pt x="253" y="328"/>
                    <a:pt x="253" y="328"/>
                  </a:cubicBezTo>
                  <a:cubicBezTo>
                    <a:pt x="253" y="331"/>
                    <a:pt x="253" y="331"/>
                    <a:pt x="253" y="331"/>
                  </a:cubicBezTo>
                  <a:cubicBezTo>
                    <a:pt x="251" y="335"/>
                    <a:pt x="251" y="335"/>
                    <a:pt x="251" y="335"/>
                  </a:cubicBezTo>
                  <a:cubicBezTo>
                    <a:pt x="248" y="337"/>
                    <a:pt x="248" y="337"/>
                    <a:pt x="248" y="337"/>
                  </a:cubicBezTo>
                  <a:cubicBezTo>
                    <a:pt x="247" y="341"/>
                    <a:pt x="247" y="341"/>
                    <a:pt x="247" y="341"/>
                  </a:cubicBezTo>
                  <a:cubicBezTo>
                    <a:pt x="247" y="346"/>
                    <a:pt x="247" y="346"/>
                    <a:pt x="247" y="346"/>
                  </a:cubicBezTo>
                  <a:cubicBezTo>
                    <a:pt x="244" y="348"/>
                    <a:pt x="244" y="348"/>
                    <a:pt x="244" y="348"/>
                  </a:cubicBezTo>
                  <a:cubicBezTo>
                    <a:pt x="240" y="350"/>
                    <a:pt x="240" y="350"/>
                    <a:pt x="240" y="350"/>
                  </a:cubicBezTo>
                  <a:cubicBezTo>
                    <a:pt x="239" y="352"/>
                    <a:pt x="239" y="352"/>
                    <a:pt x="239" y="352"/>
                  </a:cubicBezTo>
                  <a:cubicBezTo>
                    <a:pt x="237" y="355"/>
                    <a:pt x="237" y="355"/>
                    <a:pt x="237" y="355"/>
                  </a:cubicBezTo>
                  <a:cubicBezTo>
                    <a:pt x="230" y="354"/>
                    <a:pt x="230" y="354"/>
                    <a:pt x="230" y="354"/>
                  </a:cubicBezTo>
                  <a:cubicBezTo>
                    <a:pt x="227" y="355"/>
                    <a:pt x="227" y="355"/>
                    <a:pt x="227" y="355"/>
                  </a:cubicBezTo>
                  <a:cubicBezTo>
                    <a:pt x="225" y="359"/>
                    <a:pt x="225" y="359"/>
                    <a:pt x="225" y="359"/>
                  </a:cubicBezTo>
                  <a:cubicBezTo>
                    <a:pt x="219" y="361"/>
                    <a:pt x="219" y="361"/>
                    <a:pt x="219" y="361"/>
                  </a:cubicBezTo>
                  <a:cubicBezTo>
                    <a:pt x="214" y="360"/>
                    <a:pt x="214" y="360"/>
                    <a:pt x="214" y="360"/>
                  </a:cubicBezTo>
                  <a:cubicBezTo>
                    <a:pt x="212" y="362"/>
                    <a:pt x="212" y="362"/>
                    <a:pt x="212" y="362"/>
                  </a:cubicBezTo>
                  <a:cubicBezTo>
                    <a:pt x="212" y="365"/>
                    <a:pt x="212" y="365"/>
                    <a:pt x="212" y="365"/>
                  </a:cubicBezTo>
                  <a:cubicBezTo>
                    <a:pt x="210" y="367"/>
                    <a:pt x="210" y="367"/>
                    <a:pt x="210" y="367"/>
                  </a:cubicBezTo>
                  <a:cubicBezTo>
                    <a:pt x="205" y="368"/>
                    <a:pt x="205" y="368"/>
                    <a:pt x="205" y="368"/>
                  </a:cubicBezTo>
                  <a:cubicBezTo>
                    <a:pt x="200" y="372"/>
                    <a:pt x="200" y="372"/>
                    <a:pt x="200" y="372"/>
                  </a:cubicBezTo>
                  <a:cubicBezTo>
                    <a:pt x="198" y="373"/>
                    <a:pt x="198" y="373"/>
                    <a:pt x="198" y="373"/>
                  </a:cubicBezTo>
                  <a:cubicBezTo>
                    <a:pt x="197" y="369"/>
                    <a:pt x="197" y="369"/>
                    <a:pt x="197" y="369"/>
                  </a:cubicBezTo>
                  <a:cubicBezTo>
                    <a:pt x="197" y="366"/>
                    <a:pt x="197" y="366"/>
                    <a:pt x="197" y="366"/>
                  </a:cubicBezTo>
                  <a:cubicBezTo>
                    <a:pt x="194" y="365"/>
                    <a:pt x="194" y="365"/>
                    <a:pt x="194" y="365"/>
                  </a:cubicBezTo>
                  <a:cubicBezTo>
                    <a:pt x="190" y="365"/>
                    <a:pt x="190" y="365"/>
                    <a:pt x="190" y="365"/>
                  </a:cubicBezTo>
                  <a:cubicBezTo>
                    <a:pt x="186" y="363"/>
                    <a:pt x="186" y="363"/>
                    <a:pt x="186" y="363"/>
                  </a:cubicBezTo>
                  <a:cubicBezTo>
                    <a:pt x="180" y="363"/>
                    <a:pt x="180" y="363"/>
                    <a:pt x="180" y="363"/>
                  </a:cubicBezTo>
                  <a:cubicBezTo>
                    <a:pt x="179" y="366"/>
                    <a:pt x="179" y="366"/>
                    <a:pt x="179" y="366"/>
                  </a:cubicBezTo>
                  <a:cubicBezTo>
                    <a:pt x="176" y="370"/>
                    <a:pt x="176" y="370"/>
                    <a:pt x="176" y="370"/>
                  </a:cubicBezTo>
                  <a:cubicBezTo>
                    <a:pt x="171" y="371"/>
                    <a:pt x="171" y="371"/>
                    <a:pt x="171" y="371"/>
                  </a:cubicBezTo>
                  <a:cubicBezTo>
                    <a:pt x="168" y="373"/>
                    <a:pt x="168" y="373"/>
                    <a:pt x="168" y="373"/>
                  </a:cubicBezTo>
                  <a:cubicBezTo>
                    <a:pt x="168" y="378"/>
                    <a:pt x="168" y="378"/>
                    <a:pt x="168" y="378"/>
                  </a:cubicBezTo>
                  <a:cubicBezTo>
                    <a:pt x="169" y="383"/>
                    <a:pt x="169" y="383"/>
                    <a:pt x="169" y="383"/>
                  </a:cubicBezTo>
                  <a:cubicBezTo>
                    <a:pt x="167" y="390"/>
                    <a:pt x="167" y="390"/>
                    <a:pt x="167" y="390"/>
                  </a:cubicBezTo>
                  <a:cubicBezTo>
                    <a:pt x="168" y="395"/>
                    <a:pt x="168" y="395"/>
                    <a:pt x="168" y="395"/>
                  </a:cubicBezTo>
                  <a:cubicBezTo>
                    <a:pt x="165" y="399"/>
                    <a:pt x="165" y="399"/>
                    <a:pt x="165" y="399"/>
                  </a:cubicBezTo>
                  <a:cubicBezTo>
                    <a:pt x="161" y="399"/>
                    <a:pt x="161" y="399"/>
                    <a:pt x="161" y="399"/>
                  </a:cubicBezTo>
                  <a:cubicBezTo>
                    <a:pt x="157" y="398"/>
                    <a:pt x="157" y="398"/>
                    <a:pt x="157" y="398"/>
                  </a:cubicBezTo>
                  <a:cubicBezTo>
                    <a:pt x="155" y="395"/>
                    <a:pt x="155" y="395"/>
                    <a:pt x="155" y="395"/>
                  </a:cubicBezTo>
                  <a:cubicBezTo>
                    <a:pt x="151" y="393"/>
                    <a:pt x="151" y="393"/>
                    <a:pt x="151" y="393"/>
                  </a:cubicBezTo>
                  <a:cubicBezTo>
                    <a:pt x="147" y="395"/>
                    <a:pt x="147" y="395"/>
                    <a:pt x="147" y="395"/>
                  </a:cubicBezTo>
                  <a:cubicBezTo>
                    <a:pt x="144" y="395"/>
                    <a:pt x="144" y="395"/>
                    <a:pt x="144" y="395"/>
                  </a:cubicBezTo>
                  <a:cubicBezTo>
                    <a:pt x="141" y="397"/>
                    <a:pt x="141" y="397"/>
                    <a:pt x="141" y="397"/>
                  </a:cubicBezTo>
                  <a:cubicBezTo>
                    <a:pt x="140" y="401"/>
                    <a:pt x="140" y="401"/>
                    <a:pt x="140" y="401"/>
                  </a:cubicBezTo>
                  <a:cubicBezTo>
                    <a:pt x="139" y="403"/>
                    <a:pt x="139" y="403"/>
                    <a:pt x="139" y="403"/>
                  </a:cubicBezTo>
                  <a:cubicBezTo>
                    <a:pt x="134" y="403"/>
                    <a:pt x="134" y="403"/>
                    <a:pt x="134" y="403"/>
                  </a:cubicBezTo>
                  <a:cubicBezTo>
                    <a:pt x="131" y="401"/>
                    <a:pt x="131" y="401"/>
                    <a:pt x="131" y="401"/>
                  </a:cubicBezTo>
                  <a:cubicBezTo>
                    <a:pt x="127" y="400"/>
                    <a:pt x="127" y="400"/>
                    <a:pt x="127" y="400"/>
                  </a:cubicBezTo>
                  <a:cubicBezTo>
                    <a:pt x="123" y="400"/>
                    <a:pt x="123" y="400"/>
                    <a:pt x="123" y="400"/>
                  </a:cubicBezTo>
                  <a:cubicBezTo>
                    <a:pt x="118" y="400"/>
                    <a:pt x="118" y="400"/>
                    <a:pt x="118" y="400"/>
                  </a:cubicBezTo>
                  <a:cubicBezTo>
                    <a:pt x="118" y="398"/>
                    <a:pt x="118" y="398"/>
                    <a:pt x="118" y="398"/>
                  </a:cubicBezTo>
                  <a:cubicBezTo>
                    <a:pt x="115" y="395"/>
                    <a:pt x="115" y="395"/>
                    <a:pt x="115" y="395"/>
                  </a:cubicBezTo>
                  <a:cubicBezTo>
                    <a:pt x="111" y="394"/>
                    <a:pt x="111" y="394"/>
                    <a:pt x="111" y="394"/>
                  </a:cubicBezTo>
                  <a:cubicBezTo>
                    <a:pt x="107" y="394"/>
                    <a:pt x="107" y="394"/>
                    <a:pt x="107" y="394"/>
                  </a:cubicBezTo>
                  <a:cubicBezTo>
                    <a:pt x="105" y="396"/>
                    <a:pt x="105" y="396"/>
                    <a:pt x="105" y="396"/>
                  </a:cubicBezTo>
                  <a:cubicBezTo>
                    <a:pt x="101" y="396"/>
                    <a:pt x="101" y="396"/>
                    <a:pt x="101" y="396"/>
                  </a:cubicBezTo>
                  <a:cubicBezTo>
                    <a:pt x="99" y="394"/>
                    <a:pt x="99" y="394"/>
                    <a:pt x="99" y="394"/>
                  </a:cubicBezTo>
                  <a:cubicBezTo>
                    <a:pt x="98" y="390"/>
                    <a:pt x="98" y="390"/>
                    <a:pt x="98" y="390"/>
                  </a:cubicBezTo>
                  <a:cubicBezTo>
                    <a:pt x="102" y="387"/>
                    <a:pt x="102" y="387"/>
                    <a:pt x="102" y="387"/>
                  </a:cubicBezTo>
                  <a:cubicBezTo>
                    <a:pt x="105" y="385"/>
                    <a:pt x="105" y="385"/>
                    <a:pt x="105" y="385"/>
                  </a:cubicBezTo>
                  <a:cubicBezTo>
                    <a:pt x="105" y="382"/>
                    <a:pt x="105" y="382"/>
                    <a:pt x="105" y="382"/>
                  </a:cubicBezTo>
                  <a:cubicBezTo>
                    <a:pt x="99" y="380"/>
                    <a:pt x="99" y="380"/>
                    <a:pt x="99" y="380"/>
                  </a:cubicBezTo>
                  <a:cubicBezTo>
                    <a:pt x="93" y="380"/>
                    <a:pt x="93" y="380"/>
                    <a:pt x="93" y="380"/>
                  </a:cubicBezTo>
                  <a:cubicBezTo>
                    <a:pt x="89" y="376"/>
                    <a:pt x="89" y="376"/>
                    <a:pt x="89" y="376"/>
                  </a:cubicBezTo>
                  <a:cubicBezTo>
                    <a:pt x="85" y="370"/>
                    <a:pt x="85" y="370"/>
                    <a:pt x="85" y="370"/>
                  </a:cubicBezTo>
                  <a:cubicBezTo>
                    <a:pt x="83" y="366"/>
                    <a:pt x="83" y="366"/>
                    <a:pt x="83" y="366"/>
                  </a:cubicBezTo>
                  <a:cubicBezTo>
                    <a:pt x="76" y="357"/>
                    <a:pt x="76" y="357"/>
                    <a:pt x="76" y="357"/>
                  </a:cubicBezTo>
                  <a:cubicBezTo>
                    <a:pt x="76" y="357"/>
                    <a:pt x="71" y="355"/>
                    <a:pt x="71" y="354"/>
                  </a:cubicBezTo>
                  <a:cubicBezTo>
                    <a:pt x="71" y="353"/>
                    <a:pt x="69" y="349"/>
                    <a:pt x="69" y="349"/>
                  </a:cubicBezTo>
                  <a:cubicBezTo>
                    <a:pt x="69" y="343"/>
                    <a:pt x="69" y="343"/>
                    <a:pt x="69" y="343"/>
                  </a:cubicBezTo>
                  <a:cubicBezTo>
                    <a:pt x="68" y="339"/>
                    <a:pt x="68" y="339"/>
                    <a:pt x="68" y="339"/>
                  </a:cubicBezTo>
                  <a:cubicBezTo>
                    <a:pt x="63" y="337"/>
                    <a:pt x="63" y="337"/>
                    <a:pt x="63" y="337"/>
                  </a:cubicBezTo>
                  <a:cubicBezTo>
                    <a:pt x="57" y="336"/>
                    <a:pt x="57" y="336"/>
                    <a:pt x="57" y="336"/>
                  </a:cubicBezTo>
                  <a:cubicBezTo>
                    <a:pt x="52" y="339"/>
                    <a:pt x="52" y="339"/>
                    <a:pt x="52" y="339"/>
                  </a:cubicBezTo>
                  <a:cubicBezTo>
                    <a:pt x="50" y="343"/>
                    <a:pt x="50" y="343"/>
                    <a:pt x="50" y="343"/>
                  </a:cubicBezTo>
                  <a:cubicBezTo>
                    <a:pt x="46" y="346"/>
                    <a:pt x="46" y="346"/>
                    <a:pt x="46" y="346"/>
                  </a:cubicBezTo>
                  <a:cubicBezTo>
                    <a:pt x="43" y="346"/>
                    <a:pt x="43" y="346"/>
                    <a:pt x="43" y="346"/>
                  </a:cubicBezTo>
                  <a:cubicBezTo>
                    <a:pt x="37" y="347"/>
                    <a:pt x="37" y="347"/>
                    <a:pt x="37" y="347"/>
                  </a:cubicBezTo>
                  <a:cubicBezTo>
                    <a:pt x="32" y="345"/>
                    <a:pt x="32" y="345"/>
                    <a:pt x="32" y="345"/>
                  </a:cubicBezTo>
                  <a:cubicBezTo>
                    <a:pt x="29" y="345"/>
                    <a:pt x="29" y="345"/>
                    <a:pt x="29" y="345"/>
                  </a:cubicBezTo>
                  <a:cubicBezTo>
                    <a:pt x="25" y="345"/>
                    <a:pt x="25" y="345"/>
                    <a:pt x="25" y="345"/>
                  </a:cubicBezTo>
                  <a:cubicBezTo>
                    <a:pt x="25" y="338"/>
                    <a:pt x="25" y="338"/>
                    <a:pt x="25" y="338"/>
                  </a:cubicBezTo>
                  <a:cubicBezTo>
                    <a:pt x="26" y="335"/>
                    <a:pt x="26" y="335"/>
                    <a:pt x="26" y="335"/>
                  </a:cubicBezTo>
                  <a:cubicBezTo>
                    <a:pt x="25" y="331"/>
                    <a:pt x="25" y="331"/>
                    <a:pt x="25" y="331"/>
                  </a:cubicBezTo>
                  <a:cubicBezTo>
                    <a:pt x="20" y="330"/>
                    <a:pt x="20" y="330"/>
                    <a:pt x="20" y="330"/>
                  </a:cubicBezTo>
                  <a:cubicBezTo>
                    <a:pt x="13" y="329"/>
                    <a:pt x="13" y="329"/>
                    <a:pt x="13" y="329"/>
                  </a:cubicBezTo>
                  <a:cubicBezTo>
                    <a:pt x="8" y="330"/>
                    <a:pt x="8" y="330"/>
                    <a:pt x="8" y="330"/>
                  </a:cubicBezTo>
                  <a:cubicBezTo>
                    <a:pt x="5" y="331"/>
                    <a:pt x="5" y="331"/>
                    <a:pt x="5" y="331"/>
                  </a:cubicBezTo>
                  <a:cubicBezTo>
                    <a:pt x="2" y="330"/>
                    <a:pt x="2" y="330"/>
                    <a:pt x="2" y="330"/>
                  </a:cubicBezTo>
                  <a:cubicBezTo>
                    <a:pt x="2" y="328"/>
                    <a:pt x="2" y="328"/>
                    <a:pt x="2" y="328"/>
                  </a:cubicBezTo>
                  <a:cubicBezTo>
                    <a:pt x="0" y="325"/>
                    <a:pt x="0" y="325"/>
                    <a:pt x="0" y="325"/>
                  </a:cubicBezTo>
                  <a:cubicBezTo>
                    <a:pt x="2" y="323"/>
                    <a:pt x="2" y="323"/>
                    <a:pt x="2" y="323"/>
                  </a:cubicBezTo>
                  <a:cubicBezTo>
                    <a:pt x="6" y="323"/>
                    <a:pt x="6" y="323"/>
                    <a:pt x="6" y="323"/>
                  </a:cubicBezTo>
                  <a:cubicBezTo>
                    <a:pt x="7" y="319"/>
                    <a:pt x="7" y="319"/>
                    <a:pt x="7" y="319"/>
                  </a:cubicBezTo>
                  <a:cubicBezTo>
                    <a:pt x="5" y="315"/>
                    <a:pt x="5" y="315"/>
                    <a:pt x="5" y="315"/>
                  </a:cubicBezTo>
                  <a:cubicBezTo>
                    <a:pt x="6" y="311"/>
                    <a:pt x="6" y="311"/>
                    <a:pt x="6" y="311"/>
                  </a:cubicBezTo>
                  <a:cubicBezTo>
                    <a:pt x="6" y="307"/>
                    <a:pt x="6" y="307"/>
                    <a:pt x="6" y="307"/>
                  </a:cubicBezTo>
                  <a:cubicBezTo>
                    <a:pt x="8" y="305"/>
                    <a:pt x="8" y="305"/>
                    <a:pt x="8" y="305"/>
                  </a:cubicBezTo>
                  <a:cubicBezTo>
                    <a:pt x="8" y="302"/>
                    <a:pt x="8" y="302"/>
                    <a:pt x="8" y="302"/>
                  </a:cubicBezTo>
                  <a:cubicBezTo>
                    <a:pt x="11" y="300"/>
                    <a:pt x="11" y="300"/>
                    <a:pt x="11" y="300"/>
                  </a:cubicBezTo>
                  <a:cubicBezTo>
                    <a:pt x="14" y="301"/>
                    <a:pt x="14" y="301"/>
                    <a:pt x="14" y="301"/>
                  </a:cubicBezTo>
                  <a:cubicBezTo>
                    <a:pt x="17" y="303"/>
                    <a:pt x="17" y="303"/>
                    <a:pt x="17" y="303"/>
                  </a:cubicBezTo>
                  <a:cubicBezTo>
                    <a:pt x="20" y="302"/>
                    <a:pt x="20" y="302"/>
                    <a:pt x="20" y="302"/>
                  </a:cubicBezTo>
                  <a:cubicBezTo>
                    <a:pt x="25" y="299"/>
                    <a:pt x="25" y="299"/>
                    <a:pt x="25" y="299"/>
                  </a:cubicBezTo>
                  <a:cubicBezTo>
                    <a:pt x="29" y="297"/>
                    <a:pt x="29" y="297"/>
                    <a:pt x="29" y="297"/>
                  </a:cubicBezTo>
                  <a:cubicBezTo>
                    <a:pt x="31" y="294"/>
                    <a:pt x="31" y="294"/>
                    <a:pt x="31" y="294"/>
                  </a:cubicBezTo>
                  <a:cubicBezTo>
                    <a:pt x="35" y="290"/>
                    <a:pt x="35" y="290"/>
                    <a:pt x="35" y="290"/>
                  </a:cubicBezTo>
                  <a:cubicBezTo>
                    <a:pt x="37" y="289"/>
                    <a:pt x="37" y="289"/>
                    <a:pt x="37" y="289"/>
                  </a:cubicBezTo>
                  <a:cubicBezTo>
                    <a:pt x="40" y="286"/>
                    <a:pt x="40" y="286"/>
                    <a:pt x="40" y="286"/>
                  </a:cubicBezTo>
                  <a:cubicBezTo>
                    <a:pt x="41" y="281"/>
                    <a:pt x="41" y="281"/>
                    <a:pt x="41" y="281"/>
                  </a:cubicBezTo>
                  <a:cubicBezTo>
                    <a:pt x="40" y="275"/>
                    <a:pt x="40" y="275"/>
                    <a:pt x="40" y="275"/>
                  </a:cubicBezTo>
                  <a:cubicBezTo>
                    <a:pt x="37" y="273"/>
                    <a:pt x="37" y="273"/>
                    <a:pt x="37" y="273"/>
                  </a:cubicBezTo>
                  <a:cubicBezTo>
                    <a:pt x="35" y="270"/>
                    <a:pt x="35" y="270"/>
                    <a:pt x="35" y="270"/>
                  </a:cubicBezTo>
                  <a:cubicBezTo>
                    <a:pt x="38" y="267"/>
                    <a:pt x="38" y="267"/>
                    <a:pt x="38" y="267"/>
                  </a:cubicBezTo>
                  <a:cubicBezTo>
                    <a:pt x="44" y="267"/>
                    <a:pt x="44" y="267"/>
                    <a:pt x="44" y="267"/>
                  </a:cubicBezTo>
                  <a:cubicBezTo>
                    <a:pt x="49" y="269"/>
                    <a:pt x="49" y="269"/>
                    <a:pt x="49" y="269"/>
                  </a:cubicBezTo>
                  <a:cubicBezTo>
                    <a:pt x="54" y="269"/>
                    <a:pt x="54" y="269"/>
                    <a:pt x="54" y="269"/>
                  </a:cubicBezTo>
                  <a:cubicBezTo>
                    <a:pt x="57" y="267"/>
                    <a:pt x="57" y="267"/>
                    <a:pt x="57" y="267"/>
                  </a:cubicBezTo>
                  <a:cubicBezTo>
                    <a:pt x="56" y="261"/>
                    <a:pt x="56" y="261"/>
                    <a:pt x="56" y="261"/>
                  </a:cubicBezTo>
                  <a:cubicBezTo>
                    <a:pt x="55" y="258"/>
                    <a:pt x="55" y="258"/>
                    <a:pt x="55" y="258"/>
                  </a:cubicBezTo>
                  <a:cubicBezTo>
                    <a:pt x="56" y="253"/>
                    <a:pt x="56" y="253"/>
                    <a:pt x="56" y="253"/>
                  </a:cubicBezTo>
                  <a:cubicBezTo>
                    <a:pt x="59" y="252"/>
                    <a:pt x="59" y="252"/>
                    <a:pt x="59" y="252"/>
                  </a:cubicBezTo>
                  <a:cubicBezTo>
                    <a:pt x="61" y="248"/>
                    <a:pt x="61" y="248"/>
                    <a:pt x="61" y="248"/>
                  </a:cubicBezTo>
                  <a:cubicBezTo>
                    <a:pt x="61" y="243"/>
                    <a:pt x="61" y="243"/>
                    <a:pt x="61" y="243"/>
                  </a:cubicBezTo>
                  <a:cubicBezTo>
                    <a:pt x="59" y="238"/>
                    <a:pt x="59" y="238"/>
                    <a:pt x="59" y="238"/>
                  </a:cubicBezTo>
                  <a:cubicBezTo>
                    <a:pt x="60" y="235"/>
                    <a:pt x="60" y="235"/>
                    <a:pt x="60" y="235"/>
                  </a:cubicBezTo>
                  <a:cubicBezTo>
                    <a:pt x="57" y="232"/>
                    <a:pt x="57" y="232"/>
                    <a:pt x="57" y="232"/>
                  </a:cubicBezTo>
                  <a:cubicBezTo>
                    <a:pt x="52" y="231"/>
                    <a:pt x="52" y="231"/>
                    <a:pt x="52" y="231"/>
                  </a:cubicBezTo>
                  <a:cubicBezTo>
                    <a:pt x="49" y="232"/>
                    <a:pt x="49" y="232"/>
                    <a:pt x="49" y="232"/>
                  </a:cubicBezTo>
                  <a:cubicBezTo>
                    <a:pt x="44" y="232"/>
                    <a:pt x="44" y="232"/>
                    <a:pt x="44" y="232"/>
                  </a:cubicBezTo>
                  <a:cubicBezTo>
                    <a:pt x="41" y="229"/>
                    <a:pt x="41" y="229"/>
                    <a:pt x="41" y="229"/>
                  </a:cubicBezTo>
                  <a:cubicBezTo>
                    <a:pt x="41" y="226"/>
                    <a:pt x="41" y="226"/>
                    <a:pt x="41" y="226"/>
                  </a:cubicBezTo>
                  <a:cubicBezTo>
                    <a:pt x="38" y="221"/>
                    <a:pt x="38" y="221"/>
                    <a:pt x="38" y="221"/>
                  </a:cubicBezTo>
                  <a:cubicBezTo>
                    <a:pt x="35" y="220"/>
                    <a:pt x="35" y="220"/>
                    <a:pt x="35" y="220"/>
                  </a:cubicBezTo>
                  <a:cubicBezTo>
                    <a:pt x="33" y="221"/>
                    <a:pt x="33" y="221"/>
                    <a:pt x="33" y="221"/>
                  </a:cubicBezTo>
                  <a:cubicBezTo>
                    <a:pt x="30" y="220"/>
                    <a:pt x="30" y="220"/>
                    <a:pt x="30" y="220"/>
                  </a:cubicBezTo>
                  <a:cubicBezTo>
                    <a:pt x="28" y="216"/>
                    <a:pt x="28" y="216"/>
                    <a:pt x="28" y="216"/>
                  </a:cubicBezTo>
                  <a:cubicBezTo>
                    <a:pt x="29" y="209"/>
                    <a:pt x="29" y="209"/>
                    <a:pt x="29" y="209"/>
                  </a:cubicBezTo>
                  <a:cubicBezTo>
                    <a:pt x="32" y="208"/>
                    <a:pt x="32" y="208"/>
                    <a:pt x="32" y="208"/>
                  </a:cubicBezTo>
                  <a:cubicBezTo>
                    <a:pt x="34" y="204"/>
                    <a:pt x="34" y="204"/>
                    <a:pt x="34" y="204"/>
                  </a:cubicBezTo>
                  <a:cubicBezTo>
                    <a:pt x="31" y="199"/>
                    <a:pt x="31" y="199"/>
                    <a:pt x="31" y="199"/>
                  </a:cubicBezTo>
                  <a:cubicBezTo>
                    <a:pt x="29" y="196"/>
                    <a:pt x="29" y="196"/>
                    <a:pt x="29" y="196"/>
                  </a:cubicBezTo>
                  <a:cubicBezTo>
                    <a:pt x="27" y="193"/>
                    <a:pt x="27" y="193"/>
                    <a:pt x="27" y="193"/>
                  </a:cubicBezTo>
                  <a:cubicBezTo>
                    <a:pt x="25" y="191"/>
                    <a:pt x="25" y="191"/>
                    <a:pt x="25" y="191"/>
                  </a:cubicBezTo>
                  <a:cubicBezTo>
                    <a:pt x="24" y="188"/>
                    <a:pt x="24" y="188"/>
                    <a:pt x="24" y="188"/>
                  </a:cubicBezTo>
                  <a:cubicBezTo>
                    <a:pt x="25" y="187"/>
                    <a:pt x="25" y="187"/>
                    <a:pt x="25" y="187"/>
                  </a:cubicBezTo>
                  <a:cubicBezTo>
                    <a:pt x="26" y="186"/>
                    <a:pt x="28" y="183"/>
                    <a:pt x="29" y="182"/>
                  </a:cubicBezTo>
                  <a:cubicBezTo>
                    <a:pt x="30" y="181"/>
                    <a:pt x="32" y="180"/>
                    <a:pt x="33" y="179"/>
                  </a:cubicBezTo>
                  <a:cubicBezTo>
                    <a:pt x="34" y="178"/>
                    <a:pt x="36" y="177"/>
                    <a:pt x="37" y="176"/>
                  </a:cubicBezTo>
                  <a:cubicBezTo>
                    <a:pt x="38" y="176"/>
                    <a:pt x="39" y="176"/>
                    <a:pt x="40" y="176"/>
                  </a:cubicBezTo>
                  <a:cubicBezTo>
                    <a:pt x="42" y="176"/>
                    <a:pt x="45" y="176"/>
                    <a:pt x="46" y="175"/>
                  </a:cubicBezTo>
                  <a:cubicBezTo>
                    <a:pt x="47" y="175"/>
                    <a:pt x="50" y="175"/>
                    <a:pt x="51" y="175"/>
                  </a:cubicBezTo>
                  <a:cubicBezTo>
                    <a:pt x="52" y="175"/>
                    <a:pt x="54" y="175"/>
                    <a:pt x="55" y="175"/>
                  </a:cubicBezTo>
                  <a:cubicBezTo>
                    <a:pt x="57" y="175"/>
                    <a:pt x="59" y="176"/>
                    <a:pt x="61" y="176"/>
                  </a:cubicBezTo>
                  <a:cubicBezTo>
                    <a:pt x="62" y="175"/>
                    <a:pt x="63" y="174"/>
                    <a:pt x="64" y="173"/>
                  </a:cubicBezTo>
                  <a:cubicBezTo>
                    <a:pt x="64" y="172"/>
                    <a:pt x="66" y="171"/>
                    <a:pt x="66" y="170"/>
                  </a:cubicBezTo>
                  <a:cubicBezTo>
                    <a:pt x="66" y="169"/>
                    <a:pt x="65" y="168"/>
                    <a:pt x="64" y="167"/>
                  </a:cubicBezTo>
                  <a:cubicBezTo>
                    <a:pt x="63" y="167"/>
                    <a:pt x="60" y="167"/>
                    <a:pt x="58" y="167"/>
                  </a:cubicBezTo>
                  <a:cubicBezTo>
                    <a:pt x="57" y="167"/>
                    <a:pt x="55" y="167"/>
                    <a:pt x="54" y="167"/>
                  </a:cubicBezTo>
                  <a:cubicBezTo>
                    <a:pt x="53" y="167"/>
                    <a:pt x="50" y="166"/>
                    <a:pt x="49" y="166"/>
                  </a:cubicBezTo>
                  <a:cubicBezTo>
                    <a:pt x="48" y="165"/>
                    <a:pt x="46" y="164"/>
                    <a:pt x="46" y="163"/>
                  </a:cubicBezTo>
                  <a:cubicBezTo>
                    <a:pt x="46" y="162"/>
                    <a:pt x="47" y="161"/>
                    <a:pt x="47" y="160"/>
                  </a:cubicBezTo>
                  <a:cubicBezTo>
                    <a:pt x="48" y="159"/>
                    <a:pt x="49" y="157"/>
                    <a:pt x="50" y="157"/>
                  </a:cubicBezTo>
                  <a:cubicBezTo>
                    <a:pt x="50" y="156"/>
                    <a:pt x="52" y="154"/>
                    <a:pt x="52" y="154"/>
                  </a:cubicBezTo>
                  <a:cubicBezTo>
                    <a:pt x="53" y="153"/>
                    <a:pt x="55" y="153"/>
                    <a:pt x="56" y="153"/>
                  </a:cubicBezTo>
                  <a:cubicBezTo>
                    <a:pt x="57" y="152"/>
                    <a:pt x="60" y="152"/>
                    <a:pt x="61" y="152"/>
                  </a:cubicBezTo>
                  <a:cubicBezTo>
                    <a:pt x="62" y="151"/>
                    <a:pt x="64" y="149"/>
                    <a:pt x="65" y="149"/>
                  </a:cubicBezTo>
                  <a:cubicBezTo>
                    <a:pt x="66" y="148"/>
                    <a:pt x="69" y="147"/>
                    <a:pt x="70" y="146"/>
                  </a:cubicBezTo>
                  <a:cubicBezTo>
                    <a:pt x="71" y="145"/>
                    <a:pt x="73" y="144"/>
                    <a:pt x="74" y="143"/>
                  </a:cubicBezTo>
                  <a:cubicBezTo>
                    <a:pt x="76" y="143"/>
                    <a:pt x="81" y="144"/>
                    <a:pt x="83" y="144"/>
                  </a:cubicBezTo>
                  <a:cubicBezTo>
                    <a:pt x="85" y="144"/>
                    <a:pt x="88" y="144"/>
                    <a:pt x="90" y="143"/>
                  </a:cubicBezTo>
                  <a:cubicBezTo>
                    <a:pt x="91" y="143"/>
                    <a:pt x="93" y="142"/>
                    <a:pt x="94" y="142"/>
                  </a:cubicBezTo>
                  <a:cubicBezTo>
                    <a:pt x="95" y="141"/>
                    <a:pt x="98" y="141"/>
                    <a:pt x="99" y="141"/>
                  </a:cubicBezTo>
                  <a:cubicBezTo>
                    <a:pt x="100" y="142"/>
                    <a:pt x="102" y="144"/>
                    <a:pt x="103" y="145"/>
                  </a:cubicBezTo>
                  <a:cubicBezTo>
                    <a:pt x="103" y="145"/>
                    <a:pt x="104" y="147"/>
                    <a:pt x="105" y="147"/>
                  </a:cubicBezTo>
                  <a:cubicBezTo>
                    <a:pt x="106" y="148"/>
                    <a:pt x="108" y="148"/>
                    <a:pt x="108" y="148"/>
                  </a:cubicBezTo>
                  <a:cubicBezTo>
                    <a:pt x="109" y="149"/>
                    <a:pt x="111" y="149"/>
                    <a:pt x="112" y="149"/>
                  </a:cubicBezTo>
                  <a:cubicBezTo>
                    <a:pt x="113" y="149"/>
                    <a:pt x="114" y="150"/>
                    <a:pt x="115" y="151"/>
                  </a:cubicBezTo>
                  <a:cubicBezTo>
                    <a:pt x="115" y="151"/>
                    <a:pt x="115" y="152"/>
                    <a:pt x="115" y="153"/>
                  </a:cubicBezTo>
                  <a:cubicBezTo>
                    <a:pt x="115" y="154"/>
                    <a:pt x="113" y="155"/>
                    <a:pt x="113" y="156"/>
                  </a:cubicBezTo>
                  <a:cubicBezTo>
                    <a:pt x="112" y="157"/>
                    <a:pt x="111" y="159"/>
                    <a:pt x="111" y="160"/>
                  </a:cubicBezTo>
                  <a:cubicBezTo>
                    <a:pt x="111" y="161"/>
                    <a:pt x="112" y="163"/>
                    <a:pt x="112" y="164"/>
                  </a:cubicBezTo>
                  <a:cubicBezTo>
                    <a:pt x="113" y="165"/>
                    <a:pt x="115" y="166"/>
                    <a:pt x="117" y="166"/>
                  </a:cubicBezTo>
                  <a:cubicBezTo>
                    <a:pt x="118" y="166"/>
                    <a:pt x="119" y="165"/>
                    <a:pt x="120" y="164"/>
                  </a:cubicBezTo>
                  <a:cubicBezTo>
                    <a:pt x="121" y="163"/>
                    <a:pt x="122" y="162"/>
                    <a:pt x="122" y="161"/>
                  </a:cubicBezTo>
                  <a:cubicBezTo>
                    <a:pt x="123" y="160"/>
                    <a:pt x="123" y="158"/>
                    <a:pt x="123" y="158"/>
                  </a:cubicBezTo>
                  <a:cubicBezTo>
                    <a:pt x="124" y="157"/>
                    <a:pt x="126" y="157"/>
                    <a:pt x="127" y="157"/>
                  </a:cubicBezTo>
                  <a:cubicBezTo>
                    <a:pt x="128" y="158"/>
                    <a:pt x="129" y="160"/>
                    <a:pt x="129" y="161"/>
                  </a:cubicBezTo>
                  <a:cubicBezTo>
                    <a:pt x="130" y="162"/>
                    <a:pt x="132" y="163"/>
                    <a:pt x="133" y="163"/>
                  </a:cubicBezTo>
                  <a:cubicBezTo>
                    <a:pt x="134" y="163"/>
                    <a:pt x="137" y="163"/>
                    <a:pt x="138" y="163"/>
                  </a:cubicBezTo>
                  <a:cubicBezTo>
                    <a:pt x="138" y="164"/>
                    <a:pt x="140" y="165"/>
                    <a:pt x="141" y="166"/>
                  </a:cubicBezTo>
                  <a:cubicBezTo>
                    <a:pt x="142" y="167"/>
                    <a:pt x="144" y="169"/>
                    <a:pt x="146" y="170"/>
                  </a:cubicBezTo>
                  <a:cubicBezTo>
                    <a:pt x="146" y="170"/>
                    <a:pt x="148" y="171"/>
                    <a:pt x="149" y="171"/>
                  </a:cubicBezTo>
                  <a:cubicBezTo>
                    <a:pt x="150" y="171"/>
                    <a:pt x="151" y="169"/>
                    <a:pt x="151" y="169"/>
                  </a:cubicBezTo>
                  <a:cubicBezTo>
                    <a:pt x="151" y="168"/>
                    <a:pt x="151" y="165"/>
                    <a:pt x="151" y="164"/>
                  </a:cubicBezTo>
                  <a:cubicBezTo>
                    <a:pt x="151" y="163"/>
                    <a:pt x="153" y="162"/>
                    <a:pt x="153" y="161"/>
                  </a:cubicBezTo>
                  <a:cubicBezTo>
                    <a:pt x="154" y="160"/>
                    <a:pt x="153" y="157"/>
                    <a:pt x="153" y="156"/>
                  </a:cubicBezTo>
                  <a:cubicBezTo>
                    <a:pt x="153" y="155"/>
                    <a:pt x="153" y="152"/>
                    <a:pt x="153" y="151"/>
                  </a:cubicBezTo>
                  <a:cubicBezTo>
                    <a:pt x="153" y="150"/>
                    <a:pt x="154" y="148"/>
                    <a:pt x="155" y="148"/>
                  </a:cubicBezTo>
                  <a:cubicBezTo>
                    <a:pt x="155" y="147"/>
                    <a:pt x="156" y="146"/>
                    <a:pt x="156" y="146"/>
                  </a:cubicBezTo>
                  <a:cubicBezTo>
                    <a:pt x="157" y="145"/>
                    <a:pt x="158" y="144"/>
                    <a:pt x="158" y="143"/>
                  </a:cubicBezTo>
                  <a:cubicBezTo>
                    <a:pt x="158" y="143"/>
                    <a:pt x="159" y="142"/>
                    <a:pt x="159" y="142"/>
                  </a:cubicBezTo>
                  <a:cubicBezTo>
                    <a:pt x="159" y="141"/>
                    <a:pt x="157" y="140"/>
                    <a:pt x="157" y="139"/>
                  </a:cubicBezTo>
                  <a:cubicBezTo>
                    <a:pt x="157" y="138"/>
                    <a:pt x="158" y="137"/>
                    <a:pt x="158" y="137"/>
                  </a:cubicBezTo>
                  <a:cubicBezTo>
                    <a:pt x="159" y="137"/>
                    <a:pt x="160" y="136"/>
                    <a:pt x="161" y="136"/>
                  </a:cubicBezTo>
                  <a:cubicBezTo>
                    <a:pt x="162" y="136"/>
                    <a:pt x="164" y="136"/>
                    <a:pt x="165" y="136"/>
                  </a:cubicBezTo>
                  <a:cubicBezTo>
                    <a:pt x="165" y="135"/>
                    <a:pt x="166" y="135"/>
                    <a:pt x="167" y="134"/>
                  </a:cubicBezTo>
                  <a:cubicBezTo>
                    <a:pt x="167" y="134"/>
                    <a:pt x="167" y="132"/>
                    <a:pt x="167" y="131"/>
                  </a:cubicBezTo>
                  <a:cubicBezTo>
                    <a:pt x="168" y="130"/>
                    <a:pt x="167" y="129"/>
                    <a:pt x="168" y="128"/>
                  </a:cubicBezTo>
                  <a:cubicBezTo>
                    <a:pt x="168" y="127"/>
                    <a:pt x="170" y="126"/>
                    <a:pt x="171" y="126"/>
                  </a:cubicBezTo>
                  <a:cubicBezTo>
                    <a:pt x="171" y="125"/>
                    <a:pt x="173" y="125"/>
                    <a:pt x="173" y="124"/>
                  </a:cubicBezTo>
                  <a:cubicBezTo>
                    <a:pt x="174" y="123"/>
                    <a:pt x="174" y="122"/>
                    <a:pt x="174" y="121"/>
                  </a:cubicBezTo>
                  <a:cubicBezTo>
                    <a:pt x="174" y="120"/>
                    <a:pt x="174" y="119"/>
                    <a:pt x="173" y="119"/>
                  </a:cubicBezTo>
                  <a:cubicBezTo>
                    <a:pt x="173" y="118"/>
                    <a:pt x="172" y="118"/>
                    <a:pt x="171" y="118"/>
                  </a:cubicBezTo>
                  <a:cubicBezTo>
                    <a:pt x="171" y="119"/>
                    <a:pt x="169" y="120"/>
                    <a:pt x="169" y="120"/>
                  </a:cubicBezTo>
                  <a:cubicBezTo>
                    <a:pt x="168" y="121"/>
                    <a:pt x="167" y="123"/>
                    <a:pt x="166" y="124"/>
                  </a:cubicBezTo>
                  <a:cubicBezTo>
                    <a:pt x="165" y="125"/>
                    <a:pt x="163" y="127"/>
                    <a:pt x="162" y="128"/>
                  </a:cubicBezTo>
                  <a:cubicBezTo>
                    <a:pt x="161" y="129"/>
                    <a:pt x="161" y="131"/>
                    <a:pt x="160" y="132"/>
                  </a:cubicBezTo>
                  <a:cubicBezTo>
                    <a:pt x="159" y="133"/>
                    <a:pt x="158" y="134"/>
                    <a:pt x="157" y="134"/>
                  </a:cubicBezTo>
                  <a:cubicBezTo>
                    <a:pt x="156" y="134"/>
                    <a:pt x="155" y="133"/>
                    <a:pt x="155" y="132"/>
                  </a:cubicBezTo>
                  <a:cubicBezTo>
                    <a:pt x="154" y="131"/>
                    <a:pt x="154" y="130"/>
                    <a:pt x="154" y="129"/>
                  </a:cubicBezTo>
                  <a:cubicBezTo>
                    <a:pt x="154" y="129"/>
                    <a:pt x="155" y="127"/>
                    <a:pt x="155" y="126"/>
                  </a:cubicBezTo>
                  <a:cubicBezTo>
                    <a:pt x="156" y="126"/>
                    <a:pt x="158" y="124"/>
                    <a:pt x="158" y="124"/>
                  </a:cubicBezTo>
                  <a:cubicBezTo>
                    <a:pt x="159" y="123"/>
                    <a:pt x="160" y="121"/>
                    <a:pt x="161" y="120"/>
                  </a:cubicBezTo>
                  <a:cubicBezTo>
                    <a:pt x="163" y="119"/>
                    <a:pt x="166" y="117"/>
                    <a:pt x="168" y="116"/>
                  </a:cubicBezTo>
                  <a:cubicBezTo>
                    <a:pt x="170" y="115"/>
                    <a:pt x="174" y="112"/>
                    <a:pt x="176" y="111"/>
                  </a:cubicBezTo>
                  <a:cubicBezTo>
                    <a:pt x="178" y="109"/>
                    <a:pt x="181" y="106"/>
                    <a:pt x="182" y="104"/>
                  </a:cubicBezTo>
                  <a:cubicBezTo>
                    <a:pt x="184" y="103"/>
                    <a:pt x="186" y="100"/>
                    <a:pt x="187" y="99"/>
                  </a:cubicBezTo>
                  <a:cubicBezTo>
                    <a:pt x="188" y="98"/>
                    <a:pt x="191" y="98"/>
                    <a:pt x="193" y="98"/>
                  </a:cubicBezTo>
                  <a:cubicBezTo>
                    <a:pt x="195" y="98"/>
                    <a:pt x="201" y="99"/>
                    <a:pt x="203" y="100"/>
                  </a:cubicBezTo>
                  <a:cubicBezTo>
                    <a:pt x="205" y="100"/>
                    <a:pt x="209" y="103"/>
                    <a:pt x="212" y="103"/>
                  </a:cubicBezTo>
                  <a:cubicBezTo>
                    <a:pt x="214" y="103"/>
                    <a:pt x="217" y="102"/>
                    <a:pt x="219" y="101"/>
                  </a:cubicBezTo>
                  <a:cubicBezTo>
                    <a:pt x="221" y="101"/>
                    <a:pt x="225" y="98"/>
                    <a:pt x="228" y="97"/>
                  </a:cubicBezTo>
                  <a:cubicBezTo>
                    <a:pt x="231" y="96"/>
                    <a:pt x="237" y="93"/>
                    <a:pt x="240" y="92"/>
                  </a:cubicBezTo>
                  <a:cubicBezTo>
                    <a:pt x="243" y="92"/>
                    <a:pt x="248" y="93"/>
                    <a:pt x="251" y="93"/>
                  </a:cubicBezTo>
                  <a:cubicBezTo>
                    <a:pt x="253" y="92"/>
                    <a:pt x="257" y="91"/>
                    <a:pt x="258" y="90"/>
                  </a:cubicBezTo>
                  <a:cubicBezTo>
                    <a:pt x="260" y="88"/>
                    <a:pt x="262" y="85"/>
                    <a:pt x="263" y="83"/>
                  </a:cubicBezTo>
                  <a:cubicBezTo>
                    <a:pt x="265" y="81"/>
                    <a:pt x="268" y="78"/>
                    <a:pt x="270" y="76"/>
                  </a:cubicBezTo>
                  <a:cubicBezTo>
                    <a:pt x="271" y="75"/>
                    <a:pt x="275" y="72"/>
                    <a:pt x="277" y="71"/>
                  </a:cubicBezTo>
                  <a:cubicBezTo>
                    <a:pt x="281" y="68"/>
                    <a:pt x="288" y="65"/>
                    <a:pt x="291" y="62"/>
                  </a:cubicBezTo>
                  <a:cubicBezTo>
                    <a:pt x="293" y="60"/>
                    <a:pt x="295" y="55"/>
                    <a:pt x="296" y="53"/>
                  </a:cubicBezTo>
                  <a:cubicBezTo>
                    <a:pt x="297" y="50"/>
                    <a:pt x="300" y="45"/>
                    <a:pt x="301" y="42"/>
                  </a:cubicBezTo>
                  <a:cubicBezTo>
                    <a:pt x="303" y="40"/>
                    <a:pt x="305" y="36"/>
                    <a:pt x="306" y="35"/>
                  </a:cubicBezTo>
                  <a:cubicBezTo>
                    <a:pt x="308" y="33"/>
                    <a:pt x="311" y="30"/>
                    <a:pt x="313" y="29"/>
                  </a:cubicBezTo>
                  <a:cubicBezTo>
                    <a:pt x="314" y="28"/>
                    <a:pt x="317" y="25"/>
                    <a:pt x="318" y="24"/>
                  </a:cubicBezTo>
                  <a:cubicBezTo>
                    <a:pt x="319" y="22"/>
                    <a:pt x="320" y="18"/>
                    <a:pt x="320" y="16"/>
                  </a:cubicBezTo>
                  <a:cubicBezTo>
                    <a:pt x="320" y="14"/>
                    <a:pt x="319" y="10"/>
                    <a:pt x="320" y="8"/>
                  </a:cubicBezTo>
                  <a:cubicBezTo>
                    <a:pt x="320" y="7"/>
                    <a:pt x="322" y="5"/>
                    <a:pt x="323" y="4"/>
                  </a:cubicBezTo>
                  <a:cubicBezTo>
                    <a:pt x="324" y="3"/>
                    <a:pt x="326" y="1"/>
                    <a:pt x="328" y="1"/>
                  </a:cubicBezTo>
                  <a:cubicBezTo>
                    <a:pt x="328" y="1"/>
                    <a:pt x="330" y="0"/>
                    <a:pt x="330" y="1"/>
                  </a:cubicBezTo>
                  <a:cubicBezTo>
                    <a:pt x="331" y="1"/>
                    <a:pt x="331" y="3"/>
                    <a:pt x="330" y="3"/>
                  </a:cubicBezTo>
                  <a:cubicBezTo>
                    <a:pt x="330" y="4"/>
                    <a:pt x="329" y="4"/>
                    <a:pt x="328" y="4"/>
                  </a:cubicBezTo>
                  <a:cubicBezTo>
                    <a:pt x="328" y="5"/>
                    <a:pt x="328" y="6"/>
                    <a:pt x="328" y="7"/>
                  </a:cubicBezTo>
                  <a:cubicBezTo>
                    <a:pt x="329" y="8"/>
                    <a:pt x="331" y="8"/>
                    <a:pt x="332" y="8"/>
                  </a:cubicBezTo>
                  <a:cubicBezTo>
                    <a:pt x="334" y="9"/>
                    <a:pt x="338" y="10"/>
                    <a:pt x="340" y="11"/>
                  </a:cubicBezTo>
                  <a:cubicBezTo>
                    <a:pt x="342" y="11"/>
                    <a:pt x="347" y="11"/>
                    <a:pt x="349" y="11"/>
                  </a:cubicBezTo>
                  <a:cubicBezTo>
                    <a:pt x="352" y="11"/>
                    <a:pt x="356" y="10"/>
                    <a:pt x="359" y="10"/>
                  </a:cubicBezTo>
                  <a:cubicBezTo>
                    <a:pt x="362" y="10"/>
                    <a:pt x="368" y="9"/>
                    <a:pt x="371" y="9"/>
                  </a:cubicBezTo>
                  <a:cubicBezTo>
                    <a:pt x="373" y="9"/>
                    <a:pt x="379" y="10"/>
                    <a:pt x="381" y="10"/>
                  </a:cubicBezTo>
                  <a:cubicBezTo>
                    <a:pt x="384" y="10"/>
                    <a:pt x="390" y="11"/>
                    <a:pt x="393" y="11"/>
                  </a:cubicBezTo>
                  <a:cubicBezTo>
                    <a:pt x="394" y="10"/>
                    <a:pt x="398" y="9"/>
                    <a:pt x="399" y="10"/>
                  </a:cubicBezTo>
                  <a:cubicBezTo>
                    <a:pt x="400" y="10"/>
                    <a:pt x="401" y="11"/>
                    <a:pt x="401" y="11"/>
                  </a:cubicBezTo>
                  <a:cubicBezTo>
                    <a:pt x="401" y="12"/>
                    <a:pt x="400" y="13"/>
                    <a:pt x="400" y="14"/>
                  </a:cubicBezTo>
                  <a:cubicBezTo>
                    <a:pt x="399" y="14"/>
                    <a:pt x="397" y="14"/>
                    <a:pt x="396" y="14"/>
                  </a:cubicBezTo>
                  <a:cubicBezTo>
                    <a:pt x="395" y="15"/>
                    <a:pt x="394" y="17"/>
                    <a:pt x="393" y="18"/>
                  </a:cubicBezTo>
                  <a:cubicBezTo>
                    <a:pt x="392" y="18"/>
                    <a:pt x="390" y="20"/>
                    <a:pt x="389" y="21"/>
                  </a:cubicBezTo>
                  <a:cubicBezTo>
                    <a:pt x="388" y="21"/>
                    <a:pt x="387" y="21"/>
                    <a:pt x="387" y="20"/>
                  </a:cubicBezTo>
                  <a:cubicBezTo>
                    <a:pt x="386" y="20"/>
                    <a:pt x="385" y="18"/>
                    <a:pt x="385" y="18"/>
                  </a:cubicBezTo>
                  <a:cubicBezTo>
                    <a:pt x="384" y="18"/>
                    <a:pt x="382" y="18"/>
                    <a:pt x="382" y="18"/>
                  </a:cubicBezTo>
                  <a:cubicBezTo>
                    <a:pt x="381" y="18"/>
                    <a:pt x="380" y="20"/>
                    <a:pt x="380" y="20"/>
                  </a:cubicBezTo>
                  <a:cubicBezTo>
                    <a:pt x="379" y="21"/>
                    <a:pt x="377" y="22"/>
                    <a:pt x="376" y="22"/>
                  </a:cubicBezTo>
                  <a:cubicBezTo>
                    <a:pt x="375" y="21"/>
                    <a:pt x="374" y="20"/>
                    <a:pt x="373" y="20"/>
                  </a:cubicBezTo>
                  <a:cubicBezTo>
                    <a:pt x="372" y="19"/>
                    <a:pt x="369" y="20"/>
                    <a:pt x="368" y="20"/>
                  </a:cubicBezTo>
                  <a:cubicBezTo>
                    <a:pt x="367" y="21"/>
                    <a:pt x="365" y="21"/>
                    <a:pt x="363" y="22"/>
                  </a:cubicBezTo>
                  <a:cubicBezTo>
                    <a:pt x="363" y="22"/>
                    <a:pt x="361" y="22"/>
                    <a:pt x="361" y="22"/>
                  </a:cubicBezTo>
                  <a:cubicBezTo>
                    <a:pt x="360" y="22"/>
                    <a:pt x="359" y="21"/>
                    <a:pt x="359" y="21"/>
                  </a:cubicBezTo>
                  <a:cubicBezTo>
                    <a:pt x="358" y="20"/>
                    <a:pt x="357" y="20"/>
                    <a:pt x="357" y="20"/>
                  </a:cubicBezTo>
                  <a:cubicBezTo>
                    <a:pt x="356" y="21"/>
                    <a:pt x="356" y="21"/>
                    <a:pt x="356" y="22"/>
                  </a:cubicBezTo>
                  <a:cubicBezTo>
                    <a:pt x="356" y="22"/>
                    <a:pt x="357" y="23"/>
                    <a:pt x="357" y="24"/>
                  </a:cubicBezTo>
                  <a:cubicBezTo>
                    <a:pt x="357" y="24"/>
                    <a:pt x="357" y="25"/>
                    <a:pt x="356" y="25"/>
                  </a:cubicBezTo>
                  <a:cubicBezTo>
                    <a:pt x="355" y="26"/>
                    <a:pt x="354" y="25"/>
                    <a:pt x="353" y="25"/>
                  </a:cubicBezTo>
                  <a:cubicBezTo>
                    <a:pt x="352" y="25"/>
                    <a:pt x="352" y="24"/>
                    <a:pt x="351" y="24"/>
                  </a:cubicBezTo>
                  <a:cubicBezTo>
                    <a:pt x="351" y="24"/>
                    <a:pt x="351" y="23"/>
                    <a:pt x="350" y="22"/>
                  </a:cubicBezTo>
                  <a:cubicBezTo>
                    <a:pt x="350" y="22"/>
                    <a:pt x="351" y="21"/>
                    <a:pt x="350" y="20"/>
                  </a:cubicBezTo>
                  <a:cubicBezTo>
                    <a:pt x="350" y="20"/>
                    <a:pt x="350" y="18"/>
                    <a:pt x="349" y="18"/>
                  </a:cubicBezTo>
                  <a:cubicBezTo>
                    <a:pt x="348" y="18"/>
                    <a:pt x="346" y="19"/>
                    <a:pt x="346" y="19"/>
                  </a:cubicBezTo>
                  <a:cubicBezTo>
                    <a:pt x="345" y="20"/>
                    <a:pt x="343" y="21"/>
                    <a:pt x="342" y="22"/>
                  </a:cubicBezTo>
                  <a:cubicBezTo>
                    <a:pt x="341" y="22"/>
                    <a:pt x="340" y="23"/>
                    <a:pt x="340" y="24"/>
                  </a:cubicBezTo>
                  <a:cubicBezTo>
                    <a:pt x="339" y="25"/>
                    <a:pt x="339" y="26"/>
                    <a:pt x="340" y="27"/>
                  </a:cubicBezTo>
                  <a:cubicBezTo>
                    <a:pt x="340" y="28"/>
                    <a:pt x="341" y="29"/>
                    <a:pt x="341" y="30"/>
                  </a:cubicBezTo>
                  <a:cubicBezTo>
                    <a:pt x="341" y="30"/>
                    <a:pt x="340" y="30"/>
                    <a:pt x="339" y="31"/>
                  </a:cubicBezTo>
                  <a:cubicBezTo>
                    <a:pt x="338" y="31"/>
                    <a:pt x="335" y="30"/>
                    <a:pt x="333" y="30"/>
                  </a:cubicBezTo>
                  <a:cubicBezTo>
                    <a:pt x="332" y="30"/>
                    <a:pt x="331" y="31"/>
                    <a:pt x="330" y="32"/>
                  </a:cubicBezTo>
                  <a:cubicBezTo>
                    <a:pt x="330" y="32"/>
                    <a:pt x="329" y="33"/>
                    <a:pt x="328" y="34"/>
                  </a:cubicBezTo>
                  <a:cubicBezTo>
                    <a:pt x="328" y="34"/>
                    <a:pt x="326" y="34"/>
                    <a:pt x="325" y="34"/>
                  </a:cubicBezTo>
                  <a:cubicBezTo>
                    <a:pt x="325" y="33"/>
                    <a:pt x="324" y="32"/>
                    <a:pt x="323" y="32"/>
                  </a:cubicBezTo>
                  <a:cubicBezTo>
                    <a:pt x="322" y="31"/>
                    <a:pt x="321" y="31"/>
                    <a:pt x="320" y="31"/>
                  </a:cubicBezTo>
                  <a:cubicBezTo>
                    <a:pt x="319" y="31"/>
                    <a:pt x="317" y="32"/>
                    <a:pt x="316" y="32"/>
                  </a:cubicBezTo>
                  <a:cubicBezTo>
                    <a:pt x="315" y="32"/>
                    <a:pt x="314" y="33"/>
                    <a:pt x="313" y="34"/>
                  </a:cubicBezTo>
                  <a:cubicBezTo>
                    <a:pt x="312" y="34"/>
                    <a:pt x="311" y="36"/>
                    <a:pt x="311" y="37"/>
                  </a:cubicBezTo>
                  <a:cubicBezTo>
                    <a:pt x="311" y="39"/>
                    <a:pt x="313" y="40"/>
                    <a:pt x="314" y="41"/>
                  </a:cubicBezTo>
                  <a:cubicBezTo>
                    <a:pt x="314" y="42"/>
                    <a:pt x="315" y="44"/>
                    <a:pt x="315" y="45"/>
                  </a:cubicBezTo>
                  <a:cubicBezTo>
                    <a:pt x="315" y="45"/>
                    <a:pt x="314" y="47"/>
                    <a:pt x="313" y="47"/>
                  </a:cubicBezTo>
                  <a:cubicBezTo>
                    <a:pt x="313" y="47"/>
                    <a:pt x="312" y="47"/>
                    <a:pt x="311" y="47"/>
                  </a:cubicBezTo>
                  <a:cubicBezTo>
                    <a:pt x="311" y="46"/>
                    <a:pt x="311" y="45"/>
                    <a:pt x="310" y="45"/>
                  </a:cubicBezTo>
                  <a:cubicBezTo>
                    <a:pt x="310" y="45"/>
                    <a:pt x="309" y="45"/>
                    <a:pt x="309" y="45"/>
                  </a:cubicBezTo>
                  <a:cubicBezTo>
                    <a:pt x="309" y="45"/>
                    <a:pt x="308" y="47"/>
                    <a:pt x="308" y="47"/>
                  </a:cubicBezTo>
                  <a:cubicBezTo>
                    <a:pt x="308" y="48"/>
                    <a:pt x="309" y="50"/>
                    <a:pt x="309" y="50"/>
                  </a:cubicBezTo>
                  <a:cubicBezTo>
                    <a:pt x="308" y="51"/>
                    <a:pt x="307" y="52"/>
                    <a:pt x="307" y="53"/>
                  </a:cubicBezTo>
                  <a:cubicBezTo>
                    <a:pt x="306" y="53"/>
                    <a:pt x="305" y="54"/>
                    <a:pt x="304" y="54"/>
                  </a:cubicBezTo>
                  <a:cubicBezTo>
                    <a:pt x="304" y="55"/>
                    <a:pt x="303" y="56"/>
                    <a:pt x="304" y="57"/>
                  </a:cubicBezTo>
                  <a:cubicBezTo>
                    <a:pt x="304" y="57"/>
                    <a:pt x="305" y="58"/>
                    <a:pt x="305" y="59"/>
                  </a:cubicBezTo>
                  <a:cubicBezTo>
                    <a:pt x="305" y="59"/>
                    <a:pt x="305" y="61"/>
                    <a:pt x="305" y="61"/>
                  </a:cubicBezTo>
                  <a:cubicBezTo>
                    <a:pt x="305" y="62"/>
                    <a:pt x="304" y="63"/>
                    <a:pt x="304" y="63"/>
                  </a:cubicBezTo>
                  <a:cubicBezTo>
                    <a:pt x="304" y="64"/>
                    <a:pt x="304" y="66"/>
                    <a:pt x="304" y="67"/>
                  </a:cubicBezTo>
                  <a:cubicBezTo>
                    <a:pt x="305" y="67"/>
                    <a:pt x="306" y="68"/>
                    <a:pt x="307" y="69"/>
                  </a:cubicBezTo>
                  <a:cubicBezTo>
                    <a:pt x="308" y="69"/>
                    <a:pt x="310" y="70"/>
                    <a:pt x="311" y="71"/>
                  </a:cubicBezTo>
                  <a:cubicBezTo>
                    <a:pt x="312" y="71"/>
                    <a:pt x="314" y="71"/>
                    <a:pt x="315" y="72"/>
                  </a:cubicBezTo>
                  <a:cubicBezTo>
                    <a:pt x="316" y="72"/>
                    <a:pt x="318" y="73"/>
                    <a:pt x="319" y="73"/>
                  </a:cubicBezTo>
                  <a:cubicBezTo>
                    <a:pt x="319" y="72"/>
                    <a:pt x="320" y="71"/>
                    <a:pt x="320" y="70"/>
                  </a:cubicBezTo>
                  <a:cubicBezTo>
                    <a:pt x="320" y="69"/>
                    <a:pt x="319" y="68"/>
                    <a:pt x="318" y="68"/>
                  </a:cubicBezTo>
                  <a:cubicBezTo>
                    <a:pt x="317" y="68"/>
                    <a:pt x="315" y="68"/>
                    <a:pt x="314" y="68"/>
                  </a:cubicBezTo>
                  <a:cubicBezTo>
                    <a:pt x="313" y="67"/>
                    <a:pt x="311" y="65"/>
                    <a:pt x="311" y="64"/>
                  </a:cubicBezTo>
                  <a:cubicBezTo>
                    <a:pt x="310" y="64"/>
                    <a:pt x="310" y="62"/>
                    <a:pt x="310" y="61"/>
                  </a:cubicBezTo>
                  <a:cubicBezTo>
                    <a:pt x="311" y="60"/>
                    <a:pt x="312" y="58"/>
                    <a:pt x="312" y="57"/>
                  </a:cubicBezTo>
                  <a:cubicBezTo>
                    <a:pt x="313" y="57"/>
                    <a:pt x="314" y="55"/>
                    <a:pt x="315" y="55"/>
                  </a:cubicBezTo>
                  <a:cubicBezTo>
                    <a:pt x="316" y="55"/>
                    <a:pt x="318" y="55"/>
                    <a:pt x="319" y="55"/>
                  </a:cubicBezTo>
                  <a:cubicBezTo>
                    <a:pt x="320" y="55"/>
                    <a:pt x="321" y="54"/>
                    <a:pt x="321" y="53"/>
                  </a:cubicBezTo>
                  <a:cubicBezTo>
                    <a:pt x="321" y="53"/>
                    <a:pt x="320" y="51"/>
                    <a:pt x="320" y="50"/>
                  </a:cubicBezTo>
                  <a:cubicBezTo>
                    <a:pt x="321" y="50"/>
                    <a:pt x="321" y="48"/>
                    <a:pt x="322" y="48"/>
                  </a:cubicBezTo>
                  <a:cubicBezTo>
                    <a:pt x="322" y="47"/>
                    <a:pt x="324" y="48"/>
                    <a:pt x="325" y="47"/>
                  </a:cubicBezTo>
                  <a:cubicBezTo>
                    <a:pt x="326" y="47"/>
                    <a:pt x="328" y="45"/>
                    <a:pt x="329" y="44"/>
                  </a:cubicBezTo>
                  <a:cubicBezTo>
                    <a:pt x="330" y="44"/>
                    <a:pt x="330" y="42"/>
                    <a:pt x="330" y="41"/>
                  </a:cubicBezTo>
                  <a:cubicBezTo>
                    <a:pt x="330" y="41"/>
                    <a:pt x="329" y="39"/>
                    <a:pt x="329" y="38"/>
                  </a:cubicBezTo>
                  <a:cubicBezTo>
                    <a:pt x="329" y="38"/>
                    <a:pt x="331" y="37"/>
                    <a:pt x="331" y="37"/>
                  </a:cubicBezTo>
                  <a:cubicBezTo>
                    <a:pt x="332" y="36"/>
                    <a:pt x="332" y="35"/>
                    <a:pt x="332" y="34"/>
                  </a:cubicBezTo>
                  <a:cubicBezTo>
                    <a:pt x="333" y="33"/>
                    <a:pt x="335" y="33"/>
                    <a:pt x="336" y="33"/>
                  </a:cubicBezTo>
                  <a:cubicBezTo>
                    <a:pt x="336" y="33"/>
                    <a:pt x="338" y="34"/>
                    <a:pt x="338" y="35"/>
                  </a:cubicBezTo>
                  <a:cubicBezTo>
                    <a:pt x="339" y="36"/>
                    <a:pt x="340" y="38"/>
                    <a:pt x="341" y="38"/>
                  </a:cubicBezTo>
                  <a:cubicBezTo>
                    <a:pt x="342" y="38"/>
                    <a:pt x="343" y="38"/>
                    <a:pt x="343" y="37"/>
                  </a:cubicBezTo>
                  <a:cubicBezTo>
                    <a:pt x="344" y="37"/>
                    <a:pt x="344" y="34"/>
                    <a:pt x="345" y="34"/>
                  </a:cubicBezTo>
                  <a:cubicBezTo>
                    <a:pt x="345" y="33"/>
                    <a:pt x="346" y="32"/>
                    <a:pt x="347" y="31"/>
                  </a:cubicBezTo>
                  <a:cubicBezTo>
                    <a:pt x="348" y="31"/>
                    <a:pt x="349" y="30"/>
                    <a:pt x="350" y="30"/>
                  </a:cubicBezTo>
                  <a:cubicBezTo>
                    <a:pt x="352" y="30"/>
                    <a:pt x="354" y="29"/>
                    <a:pt x="355" y="29"/>
                  </a:cubicBezTo>
                  <a:cubicBezTo>
                    <a:pt x="356" y="29"/>
                    <a:pt x="357" y="28"/>
                    <a:pt x="358" y="27"/>
                  </a:cubicBezTo>
                  <a:cubicBezTo>
                    <a:pt x="359" y="27"/>
                    <a:pt x="360" y="26"/>
                    <a:pt x="361" y="27"/>
                  </a:cubicBezTo>
                  <a:cubicBezTo>
                    <a:pt x="362" y="27"/>
                    <a:pt x="362" y="27"/>
                    <a:pt x="362" y="28"/>
                  </a:cubicBezTo>
                  <a:cubicBezTo>
                    <a:pt x="363" y="28"/>
                    <a:pt x="361" y="29"/>
                    <a:pt x="361" y="30"/>
                  </a:cubicBezTo>
                  <a:cubicBezTo>
                    <a:pt x="361" y="30"/>
                    <a:pt x="362" y="32"/>
                    <a:pt x="363" y="32"/>
                  </a:cubicBezTo>
                  <a:cubicBezTo>
                    <a:pt x="363" y="32"/>
                    <a:pt x="364" y="32"/>
                    <a:pt x="365" y="32"/>
                  </a:cubicBezTo>
                  <a:cubicBezTo>
                    <a:pt x="365" y="32"/>
                    <a:pt x="365" y="31"/>
                    <a:pt x="366" y="30"/>
                  </a:cubicBezTo>
                  <a:cubicBezTo>
                    <a:pt x="366" y="30"/>
                    <a:pt x="367" y="30"/>
                    <a:pt x="367" y="31"/>
                  </a:cubicBezTo>
                  <a:cubicBezTo>
                    <a:pt x="368" y="31"/>
                    <a:pt x="368" y="33"/>
                    <a:pt x="369" y="33"/>
                  </a:cubicBezTo>
                  <a:cubicBezTo>
                    <a:pt x="369" y="33"/>
                    <a:pt x="371" y="34"/>
                    <a:pt x="371" y="34"/>
                  </a:cubicBezTo>
                  <a:cubicBezTo>
                    <a:pt x="372" y="33"/>
                    <a:pt x="371" y="31"/>
                    <a:pt x="371" y="30"/>
                  </a:cubicBezTo>
                  <a:cubicBezTo>
                    <a:pt x="371" y="29"/>
                    <a:pt x="371" y="27"/>
                    <a:pt x="371" y="26"/>
                  </a:cubicBezTo>
                  <a:cubicBezTo>
                    <a:pt x="372" y="25"/>
                    <a:pt x="373" y="25"/>
                    <a:pt x="373" y="25"/>
                  </a:cubicBezTo>
                  <a:cubicBezTo>
                    <a:pt x="374" y="26"/>
                    <a:pt x="374" y="28"/>
                    <a:pt x="375" y="29"/>
                  </a:cubicBezTo>
                  <a:cubicBezTo>
                    <a:pt x="375" y="29"/>
                    <a:pt x="376" y="31"/>
                    <a:pt x="376" y="31"/>
                  </a:cubicBezTo>
                  <a:cubicBezTo>
                    <a:pt x="376" y="33"/>
                    <a:pt x="375" y="35"/>
                    <a:pt x="376" y="36"/>
                  </a:cubicBezTo>
                  <a:cubicBezTo>
                    <a:pt x="376" y="37"/>
                    <a:pt x="376" y="39"/>
                    <a:pt x="377" y="40"/>
                  </a:cubicBezTo>
                  <a:cubicBezTo>
                    <a:pt x="378" y="40"/>
                    <a:pt x="381" y="40"/>
                    <a:pt x="382" y="39"/>
                  </a:cubicBezTo>
                  <a:cubicBezTo>
                    <a:pt x="383" y="39"/>
                    <a:pt x="384" y="38"/>
                    <a:pt x="385" y="37"/>
                  </a:cubicBezTo>
                  <a:cubicBezTo>
                    <a:pt x="386" y="36"/>
                    <a:pt x="388" y="35"/>
                    <a:pt x="389" y="34"/>
                  </a:cubicBezTo>
                  <a:cubicBezTo>
                    <a:pt x="389" y="34"/>
                    <a:pt x="390" y="32"/>
                    <a:pt x="390" y="32"/>
                  </a:cubicBezTo>
                  <a:cubicBezTo>
                    <a:pt x="391" y="31"/>
                    <a:pt x="391" y="28"/>
                    <a:pt x="391" y="27"/>
                  </a:cubicBezTo>
                  <a:cubicBezTo>
                    <a:pt x="391" y="26"/>
                    <a:pt x="392" y="25"/>
                    <a:pt x="392" y="24"/>
                  </a:cubicBezTo>
                  <a:cubicBezTo>
                    <a:pt x="393" y="24"/>
                    <a:pt x="396" y="23"/>
                    <a:pt x="397" y="22"/>
                  </a:cubicBezTo>
                  <a:cubicBezTo>
                    <a:pt x="398" y="22"/>
                    <a:pt x="399" y="21"/>
                    <a:pt x="400" y="21"/>
                  </a:cubicBezTo>
                  <a:cubicBezTo>
                    <a:pt x="400" y="20"/>
                    <a:pt x="402" y="18"/>
                    <a:pt x="402" y="18"/>
                  </a:cubicBezTo>
                  <a:cubicBezTo>
                    <a:pt x="403" y="17"/>
                    <a:pt x="404" y="17"/>
                    <a:pt x="404" y="17"/>
                  </a:cubicBezTo>
                  <a:cubicBezTo>
                    <a:pt x="405" y="16"/>
                    <a:pt x="406" y="16"/>
                    <a:pt x="407" y="16"/>
                  </a:cubicBezTo>
                  <a:cubicBezTo>
                    <a:pt x="407" y="16"/>
                    <a:pt x="409" y="15"/>
                    <a:pt x="409" y="15"/>
                  </a:cubicBezTo>
                  <a:cubicBezTo>
                    <a:pt x="410" y="15"/>
                    <a:pt x="411" y="14"/>
                    <a:pt x="411" y="14"/>
                  </a:cubicBezTo>
                  <a:cubicBezTo>
                    <a:pt x="412" y="14"/>
                    <a:pt x="414" y="15"/>
                    <a:pt x="415" y="15"/>
                  </a:cubicBezTo>
                  <a:cubicBezTo>
                    <a:pt x="415" y="16"/>
                    <a:pt x="416" y="16"/>
                    <a:pt x="415" y="17"/>
                  </a:cubicBezTo>
                  <a:cubicBezTo>
                    <a:pt x="415" y="17"/>
                    <a:pt x="414" y="18"/>
                    <a:pt x="414" y="18"/>
                  </a:cubicBezTo>
                  <a:cubicBezTo>
                    <a:pt x="413" y="19"/>
                    <a:pt x="413" y="20"/>
                    <a:pt x="413" y="20"/>
                  </a:cubicBezTo>
                  <a:cubicBezTo>
                    <a:pt x="413" y="21"/>
                    <a:pt x="413" y="23"/>
                    <a:pt x="413" y="24"/>
                  </a:cubicBezTo>
                  <a:cubicBezTo>
                    <a:pt x="413" y="24"/>
                    <a:pt x="414" y="26"/>
                    <a:pt x="415" y="26"/>
                  </a:cubicBezTo>
                  <a:cubicBezTo>
                    <a:pt x="416" y="27"/>
                    <a:pt x="419" y="27"/>
                    <a:pt x="420" y="28"/>
                  </a:cubicBezTo>
                  <a:cubicBezTo>
                    <a:pt x="421" y="28"/>
                    <a:pt x="423" y="30"/>
                    <a:pt x="424" y="31"/>
                  </a:cubicBezTo>
                  <a:cubicBezTo>
                    <a:pt x="424" y="32"/>
                    <a:pt x="425" y="34"/>
                    <a:pt x="425" y="35"/>
                  </a:cubicBezTo>
                  <a:cubicBezTo>
                    <a:pt x="424" y="36"/>
                    <a:pt x="423" y="38"/>
                    <a:pt x="423" y="39"/>
                  </a:cubicBezTo>
                  <a:cubicBezTo>
                    <a:pt x="423" y="41"/>
                    <a:pt x="424" y="44"/>
                    <a:pt x="425" y="46"/>
                  </a:cubicBezTo>
                  <a:cubicBezTo>
                    <a:pt x="425" y="47"/>
                    <a:pt x="427" y="49"/>
                    <a:pt x="428" y="50"/>
                  </a:cubicBezTo>
                  <a:cubicBezTo>
                    <a:pt x="428" y="51"/>
                    <a:pt x="428" y="54"/>
                    <a:pt x="429" y="55"/>
                  </a:cubicBezTo>
                  <a:cubicBezTo>
                    <a:pt x="429" y="56"/>
                    <a:pt x="431" y="58"/>
                    <a:pt x="432" y="59"/>
                  </a:cubicBezTo>
                  <a:cubicBezTo>
                    <a:pt x="432" y="59"/>
                    <a:pt x="433" y="60"/>
                    <a:pt x="434" y="61"/>
                  </a:cubicBezTo>
                  <a:cubicBezTo>
                    <a:pt x="435" y="61"/>
                    <a:pt x="438" y="62"/>
                    <a:pt x="439" y="62"/>
                  </a:cubicBezTo>
                  <a:cubicBezTo>
                    <a:pt x="440" y="62"/>
                    <a:pt x="443" y="61"/>
                    <a:pt x="445" y="62"/>
                  </a:cubicBezTo>
                  <a:cubicBezTo>
                    <a:pt x="446" y="62"/>
                    <a:pt x="447" y="64"/>
                    <a:pt x="447" y="65"/>
                  </a:cubicBezTo>
                  <a:cubicBezTo>
                    <a:pt x="448" y="65"/>
                    <a:pt x="449" y="66"/>
                    <a:pt x="450" y="67"/>
                  </a:cubicBezTo>
                  <a:cubicBezTo>
                    <a:pt x="451" y="67"/>
                    <a:pt x="453" y="68"/>
                    <a:pt x="455" y="68"/>
                  </a:cubicBezTo>
                  <a:cubicBezTo>
                    <a:pt x="455" y="68"/>
                    <a:pt x="458" y="69"/>
                    <a:pt x="459" y="69"/>
                  </a:cubicBezTo>
                  <a:cubicBezTo>
                    <a:pt x="460" y="70"/>
                    <a:pt x="461" y="71"/>
                    <a:pt x="462" y="72"/>
                  </a:cubicBezTo>
                  <a:cubicBezTo>
                    <a:pt x="463" y="73"/>
                    <a:pt x="463" y="75"/>
                    <a:pt x="464" y="76"/>
                  </a:cubicBezTo>
                  <a:cubicBezTo>
                    <a:pt x="465" y="77"/>
                    <a:pt x="467" y="79"/>
                    <a:pt x="467" y="80"/>
                  </a:cubicBezTo>
                  <a:cubicBezTo>
                    <a:pt x="467" y="81"/>
                    <a:pt x="467" y="83"/>
                    <a:pt x="468" y="84"/>
                  </a:cubicBezTo>
                  <a:cubicBezTo>
                    <a:pt x="468" y="85"/>
                    <a:pt x="469" y="87"/>
                    <a:pt x="470" y="87"/>
                  </a:cubicBezTo>
                  <a:cubicBezTo>
                    <a:pt x="471" y="88"/>
                    <a:pt x="473" y="89"/>
                    <a:pt x="474" y="88"/>
                  </a:cubicBezTo>
                  <a:cubicBezTo>
                    <a:pt x="474" y="88"/>
                    <a:pt x="474" y="86"/>
                    <a:pt x="475" y="86"/>
                  </a:cubicBezTo>
                  <a:cubicBezTo>
                    <a:pt x="475" y="85"/>
                    <a:pt x="477" y="85"/>
                    <a:pt x="478" y="85"/>
                  </a:cubicBezTo>
                  <a:cubicBezTo>
                    <a:pt x="479" y="85"/>
                    <a:pt x="480" y="86"/>
                    <a:pt x="480" y="87"/>
                  </a:cubicBezTo>
                  <a:cubicBezTo>
                    <a:pt x="481" y="88"/>
                    <a:pt x="482" y="89"/>
                    <a:pt x="482" y="90"/>
                  </a:cubicBezTo>
                  <a:cubicBezTo>
                    <a:pt x="482" y="91"/>
                    <a:pt x="480" y="93"/>
                    <a:pt x="480" y="93"/>
                  </a:cubicBezTo>
                  <a:cubicBezTo>
                    <a:pt x="480" y="94"/>
                    <a:pt x="482" y="96"/>
                    <a:pt x="482" y="96"/>
                  </a:cubicBezTo>
                  <a:cubicBezTo>
                    <a:pt x="483" y="97"/>
                    <a:pt x="485" y="99"/>
                    <a:pt x="486" y="100"/>
                  </a:cubicBezTo>
                  <a:cubicBezTo>
                    <a:pt x="487" y="101"/>
                    <a:pt x="489" y="102"/>
                    <a:pt x="490" y="103"/>
                  </a:cubicBezTo>
                  <a:cubicBezTo>
                    <a:pt x="490" y="104"/>
                    <a:pt x="489" y="107"/>
                    <a:pt x="490" y="108"/>
                  </a:cubicBezTo>
                  <a:cubicBezTo>
                    <a:pt x="490" y="109"/>
                    <a:pt x="491" y="111"/>
                    <a:pt x="492" y="111"/>
                  </a:cubicBezTo>
                  <a:cubicBezTo>
                    <a:pt x="493" y="110"/>
                    <a:pt x="493" y="108"/>
                    <a:pt x="493" y="107"/>
                  </a:cubicBezTo>
                  <a:cubicBezTo>
                    <a:pt x="494" y="106"/>
                    <a:pt x="493" y="104"/>
                    <a:pt x="493" y="103"/>
                  </a:cubicBezTo>
                  <a:cubicBezTo>
                    <a:pt x="494" y="102"/>
                    <a:pt x="496" y="100"/>
                    <a:pt x="497" y="99"/>
                  </a:cubicBezTo>
                  <a:cubicBezTo>
                    <a:pt x="498" y="98"/>
                    <a:pt x="502" y="97"/>
                    <a:pt x="503" y="97"/>
                  </a:cubicBezTo>
                  <a:cubicBezTo>
                    <a:pt x="505" y="96"/>
                    <a:pt x="508" y="97"/>
                    <a:pt x="510" y="97"/>
                  </a:cubicBezTo>
                  <a:cubicBezTo>
                    <a:pt x="512" y="97"/>
                    <a:pt x="516" y="97"/>
                    <a:pt x="518" y="96"/>
                  </a:cubicBezTo>
                  <a:cubicBezTo>
                    <a:pt x="518" y="96"/>
                    <a:pt x="518" y="93"/>
                    <a:pt x="519" y="92"/>
                  </a:cubicBezTo>
                  <a:cubicBezTo>
                    <a:pt x="519" y="91"/>
                    <a:pt x="521" y="90"/>
                    <a:pt x="521" y="89"/>
                  </a:cubicBezTo>
                  <a:cubicBezTo>
                    <a:pt x="522" y="88"/>
                    <a:pt x="523" y="87"/>
                    <a:pt x="524" y="87"/>
                  </a:cubicBezTo>
                  <a:cubicBezTo>
                    <a:pt x="524" y="86"/>
                    <a:pt x="526" y="86"/>
                    <a:pt x="527" y="86"/>
                  </a:cubicBezTo>
                  <a:cubicBezTo>
                    <a:pt x="528" y="86"/>
                    <a:pt x="530" y="85"/>
                    <a:pt x="531" y="86"/>
                  </a:cubicBezTo>
                  <a:cubicBezTo>
                    <a:pt x="532" y="86"/>
                    <a:pt x="533" y="88"/>
                    <a:pt x="533" y="89"/>
                  </a:cubicBezTo>
                  <a:cubicBezTo>
                    <a:pt x="533" y="90"/>
                    <a:pt x="532" y="92"/>
                    <a:pt x="532" y="93"/>
                  </a:cubicBezTo>
                  <a:cubicBezTo>
                    <a:pt x="532" y="94"/>
                    <a:pt x="533" y="96"/>
                    <a:pt x="534" y="96"/>
                  </a:cubicBezTo>
                  <a:cubicBezTo>
                    <a:pt x="535" y="98"/>
                    <a:pt x="538" y="100"/>
                    <a:pt x="539" y="101"/>
                  </a:cubicBezTo>
                  <a:cubicBezTo>
                    <a:pt x="540" y="102"/>
                    <a:pt x="542" y="104"/>
                    <a:pt x="543" y="105"/>
                  </a:cubicBezTo>
                  <a:cubicBezTo>
                    <a:pt x="544" y="106"/>
                    <a:pt x="545" y="109"/>
                    <a:pt x="546" y="110"/>
                  </a:cubicBezTo>
                  <a:cubicBezTo>
                    <a:pt x="546" y="111"/>
                    <a:pt x="545" y="114"/>
                    <a:pt x="544" y="115"/>
                  </a:cubicBezTo>
                  <a:cubicBezTo>
                    <a:pt x="544" y="116"/>
                    <a:pt x="542" y="117"/>
                    <a:pt x="541" y="118"/>
                  </a:cubicBezTo>
                  <a:cubicBezTo>
                    <a:pt x="540" y="120"/>
                    <a:pt x="539" y="123"/>
                    <a:pt x="538" y="125"/>
                  </a:cubicBezTo>
                  <a:cubicBezTo>
                    <a:pt x="538" y="126"/>
                    <a:pt x="539" y="128"/>
                    <a:pt x="539" y="129"/>
                  </a:cubicBezTo>
                  <a:cubicBezTo>
                    <a:pt x="540" y="130"/>
                    <a:pt x="542" y="131"/>
                    <a:pt x="543" y="132"/>
                  </a:cubicBezTo>
                  <a:cubicBezTo>
                    <a:pt x="544" y="133"/>
                    <a:pt x="547" y="135"/>
                    <a:pt x="548" y="136"/>
                  </a:cubicBezTo>
                  <a:cubicBezTo>
                    <a:pt x="550" y="137"/>
                    <a:pt x="553" y="138"/>
                    <a:pt x="555" y="139"/>
                  </a:cubicBezTo>
                  <a:cubicBezTo>
                    <a:pt x="556" y="139"/>
                    <a:pt x="558" y="141"/>
                    <a:pt x="558" y="143"/>
                  </a:cubicBezTo>
                  <a:cubicBezTo>
                    <a:pt x="559" y="144"/>
                    <a:pt x="558" y="145"/>
                    <a:pt x="558" y="146"/>
                  </a:cubicBezTo>
                  <a:cubicBezTo>
                    <a:pt x="558" y="147"/>
                    <a:pt x="558" y="149"/>
                    <a:pt x="559" y="149"/>
                  </a:cubicBezTo>
                  <a:cubicBezTo>
                    <a:pt x="560" y="150"/>
                    <a:pt x="562" y="151"/>
                    <a:pt x="563" y="151"/>
                  </a:cubicBezTo>
                  <a:cubicBezTo>
                    <a:pt x="564" y="152"/>
                    <a:pt x="567" y="153"/>
                    <a:pt x="567" y="154"/>
                  </a:cubicBezTo>
                  <a:cubicBezTo>
                    <a:pt x="567" y="156"/>
                    <a:pt x="567" y="158"/>
                    <a:pt x="566" y="159"/>
                  </a:cubicBezTo>
                  <a:cubicBezTo>
                    <a:pt x="566" y="160"/>
                    <a:pt x="564" y="161"/>
                    <a:pt x="563" y="162"/>
                  </a:cubicBezTo>
                  <a:cubicBezTo>
                    <a:pt x="562" y="163"/>
                    <a:pt x="560" y="165"/>
                    <a:pt x="559" y="165"/>
                  </a:cubicBezTo>
                  <a:cubicBezTo>
                    <a:pt x="558" y="166"/>
                    <a:pt x="556" y="167"/>
                    <a:pt x="555" y="168"/>
                  </a:cubicBezTo>
                  <a:cubicBezTo>
                    <a:pt x="554" y="169"/>
                    <a:pt x="553" y="170"/>
                    <a:pt x="553" y="171"/>
                  </a:cubicBezTo>
                  <a:cubicBezTo>
                    <a:pt x="552" y="172"/>
                    <a:pt x="551" y="174"/>
                    <a:pt x="551" y="175"/>
                  </a:cubicBezTo>
                  <a:cubicBezTo>
                    <a:pt x="551" y="176"/>
                    <a:pt x="551" y="178"/>
                    <a:pt x="552" y="179"/>
                  </a:cubicBezTo>
                  <a:cubicBezTo>
                    <a:pt x="553" y="180"/>
                    <a:pt x="555" y="182"/>
                    <a:pt x="556" y="182"/>
                  </a:cubicBezTo>
                  <a:cubicBezTo>
                    <a:pt x="557" y="183"/>
                    <a:pt x="560" y="183"/>
                    <a:pt x="561" y="184"/>
                  </a:cubicBezTo>
                  <a:cubicBezTo>
                    <a:pt x="562" y="184"/>
                    <a:pt x="565" y="185"/>
                    <a:pt x="566" y="186"/>
                  </a:cubicBezTo>
                  <a:cubicBezTo>
                    <a:pt x="566" y="187"/>
                    <a:pt x="567" y="189"/>
                    <a:pt x="568" y="189"/>
                  </a:cubicBezTo>
                  <a:cubicBezTo>
                    <a:pt x="569" y="190"/>
                    <a:pt x="571" y="190"/>
                    <a:pt x="572" y="190"/>
                  </a:cubicBezTo>
                  <a:cubicBezTo>
                    <a:pt x="573" y="191"/>
                    <a:pt x="576" y="192"/>
                    <a:pt x="577" y="193"/>
                  </a:cubicBezTo>
                  <a:cubicBezTo>
                    <a:pt x="578" y="194"/>
                    <a:pt x="581" y="198"/>
                    <a:pt x="583" y="199"/>
                  </a:cubicBezTo>
                  <a:cubicBezTo>
                    <a:pt x="585" y="200"/>
                    <a:pt x="590" y="202"/>
                    <a:pt x="593" y="203"/>
                  </a:cubicBezTo>
                  <a:cubicBezTo>
                    <a:pt x="593" y="203"/>
                    <a:pt x="595" y="205"/>
                    <a:pt x="596" y="205"/>
                  </a:cubicBezTo>
                  <a:cubicBezTo>
                    <a:pt x="597" y="205"/>
                    <a:pt x="600" y="204"/>
                    <a:pt x="602" y="205"/>
                  </a:cubicBezTo>
                  <a:cubicBezTo>
                    <a:pt x="602" y="205"/>
                    <a:pt x="603" y="206"/>
                    <a:pt x="604" y="207"/>
                  </a:cubicBezTo>
                  <a:cubicBezTo>
                    <a:pt x="605" y="207"/>
                    <a:pt x="607" y="208"/>
                    <a:pt x="609" y="208"/>
                  </a:cubicBezTo>
                  <a:cubicBezTo>
                    <a:pt x="610" y="209"/>
                    <a:pt x="614" y="209"/>
                    <a:pt x="616" y="208"/>
                  </a:cubicBezTo>
                  <a:cubicBezTo>
                    <a:pt x="617" y="208"/>
                    <a:pt x="619" y="207"/>
                    <a:pt x="620" y="207"/>
                  </a:cubicBezTo>
                  <a:cubicBezTo>
                    <a:pt x="620" y="206"/>
                    <a:pt x="621" y="204"/>
                    <a:pt x="622" y="203"/>
                  </a:cubicBezTo>
                  <a:cubicBezTo>
                    <a:pt x="623" y="203"/>
                    <a:pt x="625" y="201"/>
                    <a:pt x="626" y="201"/>
                  </a:cubicBezTo>
                  <a:cubicBezTo>
                    <a:pt x="627" y="200"/>
                    <a:pt x="630" y="200"/>
                    <a:pt x="631" y="201"/>
                  </a:cubicBezTo>
                  <a:cubicBezTo>
                    <a:pt x="632" y="201"/>
                    <a:pt x="633" y="203"/>
                    <a:pt x="633" y="204"/>
                  </a:cubicBezTo>
                  <a:cubicBezTo>
                    <a:pt x="634" y="205"/>
                    <a:pt x="633" y="207"/>
                    <a:pt x="633" y="208"/>
                  </a:cubicBezTo>
                  <a:cubicBezTo>
                    <a:pt x="632" y="209"/>
                    <a:pt x="629" y="210"/>
                    <a:pt x="628" y="211"/>
                  </a:cubicBezTo>
                  <a:cubicBezTo>
                    <a:pt x="627" y="212"/>
                    <a:pt x="625" y="213"/>
                    <a:pt x="625" y="214"/>
                  </a:cubicBezTo>
                  <a:cubicBezTo>
                    <a:pt x="625" y="214"/>
                    <a:pt x="626" y="216"/>
                    <a:pt x="627" y="217"/>
                  </a:cubicBezTo>
                  <a:cubicBezTo>
                    <a:pt x="627" y="218"/>
                    <a:pt x="630" y="219"/>
                    <a:pt x="631" y="219"/>
                  </a:cubicBezTo>
                  <a:cubicBezTo>
                    <a:pt x="632" y="219"/>
                    <a:pt x="634" y="218"/>
                    <a:pt x="635" y="219"/>
                  </a:cubicBezTo>
                  <a:cubicBezTo>
                    <a:pt x="636" y="219"/>
                    <a:pt x="636" y="222"/>
                    <a:pt x="636" y="223"/>
                  </a:cubicBezTo>
                  <a:cubicBezTo>
                    <a:pt x="637" y="224"/>
                    <a:pt x="639" y="227"/>
                    <a:pt x="640" y="229"/>
                  </a:cubicBezTo>
                  <a:cubicBezTo>
                    <a:pt x="640" y="230"/>
                    <a:pt x="640" y="233"/>
                    <a:pt x="641" y="235"/>
                  </a:cubicBezTo>
                  <a:cubicBezTo>
                    <a:pt x="642" y="236"/>
                    <a:pt x="644" y="239"/>
                    <a:pt x="644" y="241"/>
                  </a:cubicBezTo>
                  <a:cubicBezTo>
                    <a:pt x="645" y="244"/>
                    <a:pt x="646" y="249"/>
                    <a:pt x="646" y="252"/>
                  </a:cubicBezTo>
                  <a:cubicBezTo>
                    <a:pt x="646" y="254"/>
                    <a:pt x="645" y="256"/>
                    <a:pt x="645" y="258"/>
                  </a:cubicBezTo>
                  <a:cubicBezTo>
                    <a:pt x="645" y="261"/>
                    <a:pt x="646" y="267"/>
                    <a:pt x="647" y="270"/>
                  </a:cubicBezTo>
                  <a:cubicBezTo>
                    <a:pt x="648" y="271"/>
                    <a:pt x="649" y="272"/>
                    <a:pt x="649" y="273"/>
                  </a:cubicBezTo>
                  <a:cubicBezTo>
                    <a:pt x="650" y="274"/>
                    <a:pt x="651" y="277"/>
                    <a:pt x="651" y="279"/>
                  </a:cubicBezTo>
                  <a:cubicBezTo>
                    <a:pt x="652" y="280"/>
                    <a:pt x="652" y="283"/>
                    <a:pt x="653" y="285"/>
                  </a:cubicBezTo>
                  <a:cubicBezTo>
                    <a:pt x="653" y="286"/>
                    <a:pt x="656" y="286"/>
                    <a:pt x="656" y="287"/>
                  </a:cubicBezTo>
                  <a:cubicBezTo>
                    <a:pt x="658" y="290"/>
                    <a:pt x="657" y="296"/>
                    <a:pt x="658" y="298"/>
                  </a:cubicBezTo>
                  <a:cubicBezTo>
                    <a:pt x="659" y="303"/>
                    <a:pt x="661" y="313"/>
                    <a:pt x="662" y="318"/>
                  </a:cubicBezTo>
                  <a:cubicBezTo>
                    <a:pt x="663" y="319"/>
                    <a:pt x="663" y="322"/>
                    <a:pt x="664" y="32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35"/>
            <p:cNvSpPr>
              <a:spLocks/>
            </p:cNvSpPr>
            <p:nvPr/>
          </p:nvSpPr>
          <p:spPr bwMode="auto">
            <a:xfrm>
              <a:off x="3222626" y="1149351"/>
              <a:ext cx="12700" cy="12700"/>
            </a:xfrm>
            <a:custGeom>
              <a:avLst/>
              <a:gdLst/>
              <a:ahLst/>
              <a:cxnLst>
                <a:cxn ang="0">
                  <a:pos x="5" y="6"/>
                </a:cxn>
                <a:cxn ang="0">
                  <a:pos x="2" y="6"/>
                </a:cxn>
                <a:cxn ang="0">
                  <a:pos x="0" y="3"/>
                </a:cxn>
                <a:cxn ang="0">
                  <a:pos x="3" y="0"/>
                </a:cxn>
                <a:cxn ang="0">
                  <a:pos x="6" y="2"/>
                </a:cxn>
                <a:cxn ang="0">
                  <a:pos x="6" y="4"/>
                </a:cxn>
                <a:cxn ang="0">
                  <a:pos x="5" y="6"/>
                </a:cxn>
              </a:cxnLst>
              <a:rect l="0" t="0" r="r" b="b"/>
              <a:pathLst>
                <a:path w="7" h="7">
                  <a:moveTo>
                    <a:pt x="5" y="6"/>
                  </a:moveTo>
                  <a:cubicBezTo>
                    <a:pt x="4" y="6"/>
                    <a:pt x="2" y="7"/>
                    <a:pt x="2" y="6"/>
                  </a:cubicBezTo>
                  <a:cubicBezTo>
                    <a:pt x="1" y="6"/>
                    <a:pt x="0" y="4"/>
                    <a:pt x="0" y="3"/>
                  </a:cubicBezTo>
                  <a:cubicBezTo>
                    <a:pt x="0" y="2"/>
                    <a:pt x="2" y="1"/>
                    <a:pt x="3" y="0"/>
                  </a:cubicBezTo>
                  <a:cubicBezTo>
                    <a:pt x="4" y="0"/>
                    <a:pt x="6" y="1"/>
                    <a:pt x="6" y="2"/>
                  </a:cubicBezTo>
                  <a:cubicBezTo>
                    <a:pt x="7" y="2"/>
                    <a:pt x="7" y="3"/>
                    <a:pt x="6" y="4"/>
                  </a:cubicBezTo>
                  <a:cubicBezTo>
                    <a:pt x="6" y="5"/>
                    <a:pt x="5" y="6"/>
                    <a:pt x="5"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6" name="Freeform 36"/>
            <p:cNvSpPr>
              <a:spLocks/>
            </p:cNvSpPr>
            <p:nvPr/>
          </p:nvSpPr>
          <p:spPr bwMode="auto">
            <a:xfrm>
              <a:off x="3243263" y="1160463"/>
              <a:ext cx="11113" cy="9525"/>
            </a:xfrm>
            <a:custGeom>
              <a:avLst/>
              <a:gdLst/>
              <a:ahLst/>
              <a:cxnLst>
                <a:cxn ang="0">
                  <a:pos x="3" y="1"/>
                </a:cxn>
                <a:cxn ang="0">
                  <a:pos x="1" y="1"/>
                </a:cxn>
                <a:cxn ang="0">
                  <a:pos x="1" y="3"/>
                </a:cxn>
                <a:cxn ang="0">
                  <a:pos x="2" y="5"/>
                </a:cxn>
                <a:cxn ang="0">
                  <a:pos x="5" y="5"/>
                </a:cxn>
                <a:cxn ang="0">
                  <a:pos x="5" y="2"/>
                </a:cxn>
                <a:cxn ang="0">
                  <a:pos x="3" y="1"/>
                </a:cxn>
              </a:cxnLst>
              <a:rect l="0" t="0" r="r" b="b"/>
              <a:pathLst>
                <a:path w="6" h="5">
                  <a:moveTo>
                    <a:pt x="3" y="1"/>
                  </a:moveTo>
                  <a:cubicBezTo>
                    <a:pt x="3" y="1"/>
                    <a:pt x="1" y="0"/>
                    <a:pt x="1" y="1"/>
                  </a:cubicBezTo>
                  <a:cubicBezTo>
                    <a:pt x="0" y="1"/>
                    <a:pt x="0" y="2"/>
                    <a:pt x="1" y="3"/>
                  </a:cubicBezTo>
                  <a:cubicBezTo>
                    <a:pt x="1" y="4"/>
                    <a:pt x="1" y="5"/>
                    <a:pt x="2" y="5"/>
                  </a:cubicBezTo>
                  <a:cubicBezTo>
                    <a:pt x="3" y="5"/>
                    <a:pt x="4" y="5"/>
                    <a:pt x="5" y="5"/>
                  </a:cubicBezTo>
                  <a:cubicBezTo>
                    <a:pt x="5" y="4"/>
                    <a:pt x="6" y="2"/>
                    <a:pt x="5" y="2"/>
                  </a:cubicBezTo>
                  <a:cubicBezTo>
                    <a:pt x="5" y="1"/>
                    <a:pt x="4" y="1"/>
                    <a:pt x="3"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37"/>
            <p:cNvSpPr>
              <a:spLocks/>
            </p:cNvSpPr>
            <p:nvPr/>
          </p:nvSpPr>
          <p:spPr bwMode="auto">
            <a:xfrm>
              <a:off x="3262313" y="1119188"/>
              <a:ext cx="17463" cy="14288"/>
            </a:xfrm>
            <a:custGeom>
              <a:avLst/>
              <a:gdLst/>
              <a:ahLst/>
              <a:cxnLst>
                <a:cxn ang="0">
                  <a:pos x="6" y="5"/>
                </a:cxn>
                <a:cxn ang="0">
                  <a:pos x="3" y="8"/>
                </a:cxn>
                <a:cxn ang="0">
                  <a:pos x="1" y="6"/>
                </a:cxn>
                <a:cxn ang="0">
                  <a:pos x="1" y="2"/>
                </a:cxn>
                <a:cxn ang="0">
                  <a:pos x="5" y="1"/>
                </a:cxn>
                <a:cxn ang="0">
                  <a:pos x="8" y="1"/>
                </a:cxn>
                <a:cxn ang="0">
                  <a:pos x="8" y="3"/>
                </a:cxn>
                <a:cxn ang="0">
                  <a:pos x="7" y="4"/>
                </a:cxn>
                <a:cxn ang="0">
                  <a:pos x="6" y="5"/>
                </a:cxn>
              </a:cxnLst>
              <a:rect l="0" t="0" r="r" b="b"/>
              <a:pathLst>
                <a:path w="9" h="8">
                  <a:moveTo>
                    <a:pt x="6" y="5"/>
                  </a:moveTo>
                  <a:cubicBezTo>
                    <a:pt x="5" y="6"/>
                    <a:pt x="4" y="7"/>
                    <a:pt x="3" y="8"/>
                  </a:cubicBezTo>
                  <a:cubicBezTo>
                    <a:pt x="2" y="8"/>
                    <a:pt x="1" y="7"/>
                    <a:pt x="1" y="6"/>
                  </a:cubicBezTo>
                  <a:cubicBezTo>
                    <a:pt x="0" y="5"/>
                    <a:pt x="1" y="3"/>
                    <a:pt x="1" y="2"/>
                  </a:cubicBezTo>
                  <a:cubicBezTo>
                    <a:pt x="2" y="2"/>
                    <a:pt x="4" y="1"/>
                    <a:pt x="5" y="1"/>
                  </a:cubicBezTo>
                  <a:cubicBezTo>
                    <a:pt x="5" y="1"/>
                    <a:pt x="7" y="0"/>
                    <a:pt x="8" y="1"/>
                  </a:cubicBezTo>
                  <a:cubicBezTo>
                    <a:pt x="9" y="1"/>
                    <a:pt x="9" y="2"/>
                    <a:pt x="8" y="3"/>
                  </a:cubicBezTo>
                  <a:cubicBezTo>
                    <a:pt x="8" y="3"/>
                    <a:pt x="7" y="4"/>
                    <a:pt x="7" y="4"/>
                  </a:cubicBezTo>
                  <a:cubicBezTo>
                    <a:pt x="7" y="4"/>
                    <a:pt x="6" y="5"/>
                    <a:pt x="6" y="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8" name="Freeform 38"/>
            <p:cNvSpPr>
              <a:spLocks/>
            </p:cNvSpPr>
            <p:nvPr/>
          </p:nvSpPr>
          <p:spPr bwMode="auto">
            <a:xfrm>
              <a:off x="3222626" y="1168401"/>
              <a:ext cx="157163" cy="177800"/>
            </a:xfrm>
            <a:custGeom>
              <a:avLst/>
              <a:gdLst/>
              <a:ahLst/>
              <a:cxnLst>
                <a:cxn ang="0">
                  <a:pos x="75" y="62"/>
                </a:cxn>
                <a:cxn ang="0">
                  <a:pos x="65" y="50"/>
                </a:cxn>
                <a:cxn ang="0">
                  <a:pos x="51" y="39"/>
                </a:cxn>
                <a:cxn ang="0">
                  <a:pos x="35" y="26"/>
                </a:cxn>
                <a:cxn ang="0">
                  <a:pos x="22" y="22"/>
                </a:cxn>
                <a:cxn ang="0">
                  <a:pos x="13" y="10"/>
                </a:cxn>
                <a:cxn ang="0">
                  <a:pos x="6" y="1"/>
                </a:cxn>
                <a:cxn ang="0">
                  <a:pos x="0" y="5"/>
                </a:cxn>
                <a:cxn ang="0">
                  <a:pos x="3" y="14"/>
                </a:cxn>
                <a:cxn ang="0">
                  <a:pos x="9" y="20"/>
                </a:cxn>
                <a:cxn ang="0">
                  <a:pos x="9" y="30"/>
                </a:cxn>
                <a:cxn ang="0">
                  <a:pos x="5" y="39"/>
                </a:cxn>
                <a:cxn ang="0">
                  <a:pos x="7" y="46"/>
                </a:cxn>
                <a:cxn ang="0">
                  <a:pos x="11" y="43"/>
                </a:cxn>
                <a:cxn ang="0">
                  <a:pos x="19" y="38"/>
                </a:cxn>
                <a:cxn ang="0">
                  <a:pos x="22" y="40"/>
                </a:cxn>
                <a:cxn ang="0">
                  <a:pos x="16" y="45"/>
                </a:cxn>
                <a:cxn ang="0">
                  <a:pos x="21" y="50"/>
                </a:cxn>
                <a:cxn ang="0">
                  <a:pos x="28" y="44"/>
                </a:cxn>
                <a:cxn ang="0">
                  <a:pos x="27" y="31"/>
                </a:cxn>
                <a:cxn ang="0">
                  <a:pos x="36" y="33"/>
                </a:cxn>
                <a:cxn ang="0">
                  <a:pos x="44" y="43"/>
                </a:cxn>
                <a:cxn ang="0">
                  <a:pos x="46" y="45"/>
                </a:cxn>
                <a:cxn ang="0">
                  <a:pos x="51" y="50"/>
                </a:cxn>
                <a:cxn ang="0">
                  <a:pos x="50" y="61"/>
                </a:cxn>
                <a:cxn ang="0">
                  <a:pos x="50" y="67"/>
                </a:cxn>
                <a:cxn ang="0">
                  <a:pos x="47" y="62"/>
                </a:cxn>
                <a:cxn ang="0">
                  <a:pos x="39" y="63"/>
                </a:cxn>
                <a:cxn ang="0">
                  <a:pos x="36" y="67"/>
                </a:cxn>
                <a:cxn ang="0">
                  <a:pos x="39" y="59"/>
                </a:cxn>
                <a:cxn ang="0">
                  <a:pos x="36" y="52"/>
                </a:cxn>
                <a:cxn ang="0">
                  <a:pos x="26" y="57"/>
                </a:cxn>
                <a:cxn ang="0">
                  <a:pos x="30" y="66"/>
                </a:cxn>
                <a:cxn ang="0">
                  <a:pos x="33" y="76"/>
                </a:cxn>
                <a:cxn ang="0">
                  <a:pos x="30" y="83"/>
                </a:cxn>
                <a:cxn ang="0">
                  <a:pos x="26" y="86"/>
                </a:cxn>
                <a:cxn ang="0">
                  <a:pos x="17" y="88"/>
                </a:cxn>
                <a:cxn ang="0">
                  <a:pos x="20" y="96"/>
                </a:cxn>
                <a:cxn ang="0">
                  <a:pos x="30" y="97"/>
                </a:cxn>
                <a:cxn ang="0">
                  <a:pos x="34" y="94"/>
                </a:cxn>
                <a:cxn ang="0">
                  <a:pos x="34" y="89"/>
                </a:cxn>
                <a:cxn ang="0">
                  <a:pos x="38" y="91"/>
                </a:cxn>
                <a:cxn ang="0">
                  <a:pos x="35" y="93"/>
                </a:cxn>
                <a:cxn ang="0">
                  <a:pos x="38" y="96"/>
                </a:cxn>
                <a:cxn ang="0">
                  <a:pos x="46" y="93"/>
                </a:cxn>
                <a:cxn ang="0">
                  <a:pos x="55" y="86"/>
                </a:cxn>
                <a:cxn ang="0">
                  <a:pos x="70" y="88"/>
                </a:cxn>
                <a:cxn ang="0">
                  <a:pos x="79" y="85"/>
                </a:cxn>
                <a:cxn ang="0">
                  <a:pos x="82" y="75"/>
                </a:cxn>
              </a:cxnLst>
              <a:rect l="0" t="0" r="r" b="b"/>
              <a:pathLst>
                <a:path w="86" h="97">
                  <a:moveTo>
                    <a:pt x="82" y="66"/>
                  </a:moveTo>
                  <a:cubicBezTo>
                    <a:pt x="81" y="64"/>
                    <a:pt x="77" y="64"/>
                    <a:pt x="75" y="62"/>
                  </a:cubicBezTo>
                  <a:cubicBezTo>
                    <a:pt x="73" y="61"/>
                    <a:pt x="70" y="58"/>
                    <a:pt x="69" y="56"/>
                  </a:cubicBezTo>
                  <a:cubicBezTo>
                    <a:pt x="68" y="55"/>
                    <a:pt x="66" y="51"/>
                    <a:pt x="65" y="50"/>
                  </a:cubicBezTo>
                  <a:cubicBezTo>
                    <a:pt x="63" y="48"/>
                    <a:pt x="59" y="46"/>
                    <a:pt x="58" y="45"/>
                  </a:cubicBezTo>
                  <a:cubicBezTo>
                    <a:pt x="56" y="43"/>
                    <a:pt x="53" y="41"/>
                    <a:pt x="51" y="39"/>
                  </a:cubicBezTo>
                  <a:cubicBezTo>
                    <a:pt x="49" y="37"/>
                    <a:pt x="45" y="32"/>
                    <a:pt x="42" y="30"/>
                  </a:cubicBezTo>
                  <a:cubicBezTo>
                    <a:pt x="41" y="28"/>
                    <a:pt x="37" y="27"/>
                    <a:pt x="35" y="26"/>
                  </a:cubicBezTo>
                  <a:cubicBezTo>
                    <a:pt x="33" y="26"/>
                    <a:pt x="30" y="24"/>
                    <a:pt x="28" y="24"/>
                  </a:cubicBezTo>
                  <a:cubicBezTo>
                    <a:pt x="26" y="23"/>
                    <a:pt x="24" y="22"/>
                    <a:pt x="22" y="22"/>
                  </a:cubicBezTo>
                  <a:cubicBezTo>
                    <a:pt x="21" y="21"/>
                    <a:pt x="20" y="20"/>
                    <a:pt x="19" y="19"/>
                  </a:cubicBezTo>
                  <a:cubicBezTo>
                    <a:pt x="17" y="17"/>
                    <a:pt x="15" y="12"/>
                    <a:pt x="13" y="10"/>
                  </a:cubicBezTo>
                  <a:cubicBezTo>
                    <a:pt x="12" y="8"/>
                    <a:pt x="11" y="4"/>
                    <a:pt x="10" y="2"/>
                  </a:cubicBezTo>
                  <a:cubicBezTo>
                    <a:pt x="9" y="2"/>
                    <a:pt x="7" y="1"/>
                    <a:pt x="6" y="1"/>
                  </a:cubicBezTo>
                  <a:cubicBezTo>
                    <a:pt x="5" y="1"/>
                    <a:pt x="3" y="0"/>
                    <a:pt x="3" y="1"/>
                  </a:cubicBezTo>
                  <a:cubicBezTo>
                    <a:pt x="2" y="2"/>
                    <a:pt x="1" y="4"/>
                    <a:pt x="0" y="5"/>
                  </a:cubicBezTo>
                  <a:cubicBezTo>
                    <a:pt x="0" y="6"/>
                    <a:pt x="0" y="8"/>
                    <a:pt x="0" y="9"/>
                  </a:cubicBezTo>
                  <a:cubicBezTo>
                    <a:pt x="1" y="10"/>
                    <a:pt x="2" y="13"/>
                    <a:pt x="3" y="14"/>
                  </a:cubicBezTo>
                  <a:cubicBezTo>
                    <a:pt x="3" y="15"/>
                    <a:pt x="6" y="16"/>
                    <a:pt x="7" y="17"/>
                  </a:cubicBezTo>
                  <a:cubicBezTo>
                    <a:pt x="7" y="18"/>
                    <a:pt x="9" y="19"/>
                    <a:pt x="9" y="20"/>
                  </a:cubicBezTo>
                  <a:cubicBezTo>
                    <a:pt x="10" y="21"/>
                    <a:pt x="10" y="23"/>
                    <a:pt x="10" y="24"/>
                  </a:cubicBezTo>
                  <a:cubicBezTo>
                    <a:pt x="10" y="26"/>
                    <a:pt x="10" y="29"/>
                    <a:pt x="9" y="30"/>
                  </a:cubicBezTo>
                  <a:cubicBezTo>
                    <a:pt x="9" y="32"/>
                    <a:pt x="8" y="35"/>
                    <a:pt x="7" y="36"/>
                  </a:cubicBezTo>
                  <a:cubicBezTo>
                    <a:pt x="7" y="37"/>
                    <a:pt x="5" y="38"/>
                    <a:pt x="5" y="39"/>
                  </a:cubicBezTo>
                  <a:cubicBezTo>
                    <a:pt x="4" y="40"/>
                    <a:pt x="4" y="42"/>
                    <a:pt x="4" y="43"/>
                  </a:cubicBezTo>
                  <a:cubicBezTo>
                    <a:pt x="4" y="44"/>
                    <a:pt x="6" y="45"/>
                    <a:pt x="7" y="46"/>
                  </a:cubicBezTo>
                  <a:cubicBezTo>
                    <a:pt x="7" y="47"/>
                    <a:pt x="9" y="48"/>
                    <a:pt x="10" y="47"/>
                  </a:cubicBezTo>
                  <a:cubicBezTo>
                    <a:pt x="11" y="47"/>
                    <a:pt x="10" y="44"/>
                    <a:pt x="11" y="43"/>
                  </a:cubicBezTo>
                  <a:cubicBezTo>
                    <a:pt x="12" y="42"/>
                    <a:pt x="14" y="41"/>
                    <a:pt x="15" y="40"/>
                  </a:cubicBezTo>
                  <a:cubicBezTo>
                    <a:pt x="16" y="40"/>
                    <a:pt x="18" y="39"/>
                    <a:pt x="19" y="38"/>
                  </a:cubicBezTo>
                  <a:cubicBezTo>
                    <a:pt x="20" y="38"/>
                    <a:pt x="21" y="36"/>
                    <a:pt x="22" y="37"/>
                  </a:cubicBezTo>
                  <a:cubicBezTo>
                    <a:pt x="23" y="37"/>
                    <a:pt x="23" y="39"/>
                    <a:pt x="22" y="40"/>
                  </a:cubicBezTo>
                  <a:cubicBezTo>
                    <a:pt x="22" y="41"/>
                    <a:pt x="20" y="42"/>
                    <a:pt x="19" y="43"/>
                  </a:cubicBezTo>
                  <a:cubicBezTo>
                    <a:pt x="18" y="44"/>
                    <a:pt x="16" y="44"/>
                    <a:pt x="16" y="45"/>
                  </a:cubicBezTo>
                  <a:cubicBezTo>
                    <a:pt x="15" y="47"/>
                    <a:pt x="15" y="50"/>
                    <a:pt x="16" y="51"/>
                  </a:cubicBezTo>
                  <a:cubicBezTo>
                    <a:pt x="17" y="52"/>
                    <a:pt x="20" y="51"/>
                    <a:pt x="21" y="50"/>
                  </a:cubicBezTo>
                  <a:cubicBezTo>
                    <a:pt x="22" y="50"/>
                    <a:pt x="25" y="48"/>
                    <a:pt x="26" y="48"/>
                  </a:cubicBezTo>
                  <a:cubicBezTo>
                    <a:pt x="27" y="47"/>
                    <a:pt x="28" y="45"/>
                    <a:pt x="28" y="44"/>
                  </a:cubicBezTo>
                  <a:cubicBezTo>
                    <a:pt x="29" y="43"/>
                    <a:pt x="28" y="39"/>
                    <a:pt x="28" y="37"/>
                  </a:cubicBezTo>
                  <a:cubicBezTo>
                    <a:pt x="27" y="36"/>
                    <a:pt x="26" y="32"/>
                    <a:pt x="27" y="31"/>
                  </a:cubicBezTo>
                  <a:cubicBezTo>
                    <a:pt x="28" y="31"/>
                    <a:pt x="30" y="31"/>
                    <a:pt x="31" y="32"/>
                  </a:cubicBezTo>
                  <a:cubicBezTo>
                    <a:pt x="32" y="32"/>
                    <a:pt x="34" y="32"/>
                    <a:pt x="36" y="33"/>
                  </a:cubicBezTo>
                  <a:cubicBezTo>
                    <a:pt x="37" y="34"/>
                    <a:pt x="39" y="35"/>
                    <a:pt x="40" y="36"/>
                  </a:cubicBezTo>
                  <a:cubicBezTo>
                    <a:pt x="42" y="37"/>
                    <a:pt x="44" y="41"/>
                    <a:pt x="44" y="43"/>
                  </a:cubicBezTo>
                  <a:cubicBezTo>
                    <a:pt x="44" y="44"/>
                    <a:pt x="43" y="47"/>
                    <a:pt x="44" y="47"/>
                  </a:cubicBezTo>
                  <a:cubicBezTo>
                    <a:pt x="44" y="48"/>
                    <a:pt x="46" y="46"/>
                    <a:pt x="46" y="45"/>
                  </a:cubicBezTo>
                  <a:cubicBezTo>
                    <a:pt x="47" y="45"/>
                    <a:pt x="49" y="45"/>
                    <a:pt x="50" y="46"/>
                  </a:cubicBezTo>
                  <a:cubicBezTo>
                    <a:pt x="50" y="47"/>
                    <a:pt x="51" y="49"/>
                    <a:pt x="51" y="50"/>
                  </a:cubicBezTo>
                  <a:cubicBezTo>
                    <a:pt x="51" y="52"/>
                    <a:pt x="50" y="55"/>
                    <a:pt x="50" y="57"/>
                  </a:cubicBezTo>
                  <a:cubicBezTo>
                    <a:pt x="50" y="58"/>
                    <a:pt x="50" y="60"/>
                    <a:pt x="50" y="61"/>
                  </a:cubicBezTo>
                  <a:cubicBezTo>
                    <a:pt x="51" y="62"/>
                    <a:pt x="52" y="65"/>
                    <a:pt x="52" y="66"/>
                  </a:cubicBezTo>
                  <a:cubicBezTo>
                    <a:pt x="52" y="66"/>
                    <a:pt x="50" y="67"/>
                    <a:pt x="50" y="67"/>
                  </a:cubicBezTo>
                  <a:cubicBezTo>
                    <a:pt x="49" y="67"/>
                    <a:pt x="48" y="66"/>
                    <a:pt x="48" y="65"/>
                  </a:cubicBezTo>
                  <a:cubicBezTo>
                    <a:pt x="47" y="64"/>
                    <a:pt x="48" y="63"/>
                    <a:pt x="47" y="62"/>
                  </a:cubicBezTo>
                  <a:cubicBezTo>
                    <a:pt x="47" y="61"/>
                    <a:pt x="44" y="61"/>
                    <a:pt x="43" y="61"/>
                  </a:cubicBezTo>
                  <a:cubicBezTo>
                    <a:pt x="42" y="62"/>
                    <a:pt x="40" y="62"/>
                    <a:pt x="39" y="63"/>
                  </a:cubicBezTo>
                  <a:cubicBezTo>
                    <a:pt x="39" y="64"/>
                    <a:pt x="38" y="66"/>
                    <a:pt x="38" y="67"/>
                  </a:cubicBezTo>
                  <a:cubicBezTo>
                    <a:pt x="37" y="67"/>
                    <a:pt x="36" y="67"/>
                    <a:pt x="36" y="67"/>
                  </a:cubicBezTo>
                  <a:cubicBezTo>
                    <a:pt x="35" y="67"/>
                    <a:pt x="35" y="65"/>
                    <a:pt x="35" y="65"/>
                  </a:cubicBezTo>
                  <a:cubicBezTo>
                    <a:pt x="36" y="63"/>
                    <a:pt x="38" y="61"/>
                    <a:pt x="39" y="59"/>
                  </a:cubicBezTo>
                  <a:cubicBezTo>
                    <a:pt x="39" y="58"/>
                    <a:pt x="40" y="55"/>
                    <a:pt x="39" y="54"/>
                  </a:cubicBezTo>
                  <a:cubicBezTo>
                    <a:pt x="39" y="53"/>
                    <a:pt x="37" y="52"/>
                    <a:pt x="36" y="52"/>
                  </a:cubicBezTo>
                  <a:cubicBezTo>
                    <a:pt x="34" y="52"/>
                    <a:pt x="31" y="53"/>
                    <a:pt x="29" y="54"/>
                  </a:cubicBezTo>
                  <a:cubicBezTo>
                    <a:pt x="28" y="54"/>
                    <a:pt x="27" y="56"/>
                    <a:pt x="26" y="57"/>
                  </a:cubicBezTo>
                  <a:cubicBezTo>
                    <a:pt x="26" y="58"/>
                    <a:pt x="26" y="60"/>
                    <a:pt x="26" y="61"/>
                  </a:cubicBezTo>
                  <a:cubicBezTo>
                    <a:pt x="27" y="62"/>
                    <a:pt x="29" y="64"/>
                    <a:pt x="30" y="66"/>
                  </a:cubicBezTo>
                  <a:cubicBezTo>
                    <a:pt x="31" y="67"/>
                    <a:pt x="33" y="69"/>
                    <a:pt x="33" y="71"/>
                  </a:cubicBezTo>
                  <a:cubicBezTo>
                    <a:pt x="34" y="72"/>
                    <a:pt x="33" y="74"/>
                    <a:pt x="33" y="76"/>
                  </a:cubicBezTo>
                  <a:cubicBezTo>
                    <a:pt x="32" y="77"/>
                    <a:pt x="33" y="81"/>
                    <a:pt x="32" y="82"/>
                  </a:cubicBezTo>
                  <a:cubicBezTo>
                    <a:pt x="32" y="83"/>
                    <a:pt x="31" y="82"/>
                    <a:pt x="30" y="83"/>
                  </a:cubicBezTo>
                  <a:cubicBezTo>
                    <a:pt x="30" y="83"/>
                    <a:pt x="28" y="84"/>
                    <a:pt x="28" y="84"/>
                  </a:cubicBezTo>
                  <a:cubicBezTo>
                    <a:pt x="27" y="84"/>
                    <a:pt x="26" y="85"/>
                    <a:pt x="26" y="86"/>
                  </a:cubicBezTo>
                  <a:cubicBezTo>
                    <a:pt x="24" y="86"/>
                    <a:pt x="21" y="86"/>
                    <a:pt x="19" y="87"/>
                  </a:cubicBezTo>
                  <a:cubicBezTo>
                    <a:pt x="19" y="87"/>
                    <a:pt x="17" y="88"/>
                    <a:pt x="17" y="88"/>
                  </a:cubicBezTo>
                  <a:cubicBezTo>
                    <a:pt x="16" y="89"/>
                    <a:pt x="17" y="92"/>
                    <a:pt x="17" y="93"/>
                  </a:cubicBezTo>
                  <a:cubicBezTo>
                    <a:pt x="18" y="94"/>
                    <a:pt x="19" y="96"/>
                    <a:pt x="20" y="96"/>
                  </a:cubicBezTo>
                  <a:cubicBezTo>
                    <a:pt x="21" y="97"/>
                    <a:pt x="24" y="97"/>
                    <a:pt x="25" y="97"/>
                  </a:cubicBezTo>
                  <a:cubicBezTo>
                    <a:pt x="26" y="97"/>
                    <a:pt x="29" y="97"/>
                    <a:pt x="30" y="97"/>
                  </a:cubicBezTo>
                  <a:cubicBezTo>
                    <a:pt x="31" y="97"/>
                    <a:pt x="31" y="96"/>
                    <a:pt x="32" y="95"/>
                  </a:cubicBezTo>
                  <a:cubicBezTo>
                    <a:pt x="32" y="95"/>
                    <a:pt x="33" y="94"/>
                    <a:pt x="34" y="94"/>
                  </a:cubicBezTo>
                  <a:cubicBezTo>
                    <a:pt x="34" y="93"/>
                    <a:pt x="33" y="92"/>
                    <a:pt x="33" y="91"/>
                  </a:cubicBezTo>
                  <a:cubicBezTo>
                    <a:pt x="33" y="91"/>
                    <a:pt x="33" y="89"/>
                    <a:pt x="34" y="89"/>
                  </a:cubicBezTo>
                  <a:cubicBezTo>
                    <a:pt x="34" y="89"/>
                    <a:pt x="35" y="89"/>
                    <a:pt x="35" y="89"/>
                  </a:cubicBezTo>
                  <a:cubicBezTo>
                    <a:pt x="36" y="90"/>
                    <a:pt x="37" y="90"/>
                    <a:pt x="38" y="91"/>
                  </a:cubicBezTo>
                  <a:cubicBezTo>
                    <a:pt x="38" y="91"/>
                    <a:pt x="37" y="92"/>
                    <a:pt x="37" y="92"/>
                  </a:cubicBezTo>
                  <a:cubicBezTo>
                    <a:pt x="37" y="93"/>
                    <a:pt x="36" y="93"/>
                    <a:pt x="35" y="93"/>
                  </a:cubicBezTo>
                  <a:cubicBezTo>
                    <a:pt x="35" y="94"/>
                    <a:pt x="35" y="95"/>
                    <a:pt x="35" y="96"/>
                  </a:cubicBezTo>
                  <a:cubicBezTo>
                    <a:pt x="36" y="96"/>
                    <a:pt x="37" y="96"/>
                    <a:pt x="38" y="96"/>
                  </a:cubicBezTo>
                  <a:cubicBezTo>
                    <a:pt x="39" y="96"/>
                    <a:pt x="41" y="96"/>
                    <a:pt x="42" y="96"/>
                  </a:cubicBezTo>
                  <a:cubicBezTo>
                    <a:pt x="43" y="95"/>
                    <a:pt x="45" y="93"/>
                    <a:pt x="46" y="93"/>
                  </a:cubicBezTo>
                  <a:cubicBezTo>
                    <a:pt x="47" y="92"/>
                    <a:pt x="49" y="89"/>
                    <a:pt x="50" y="88"/>
                  </a:cubicBezTo>
                  <a:cubicBezTo>
                    <a:pt x="51" y="87"/>
                    <a:pt x="54" y="86"/>
                    <a:pt x="55" y="86"/>
                  </a:cubicBezTo>
                  <a:cubicBezTo>
                    <a:pt x="57" y="86"/>
                    <a:pt x="61" y="86"/>
                    <a:pt x="63" y="86"/>
                  </a:cubicBezTo>
                  <a:cubicBezTo>
                    <a:pt x="65" y="87"/>
                    <a:pt x="68" y="88"/>
                    <a:pt x="70" y="88"/>
                  </a:cubicBezTo>
                  <a:cubicBezTo>
                    <a:pt x="70" y="88"/>
                    <a:pt x="72" y="87"/>
                    <a:pt x="72" y="87"/>
                  </a:cubicBezTo>
                  <a:cubicBezTo>
                    <a:pt x="74" y="86"/>
                    <a:pt x="77" y="85"/>
                    <a:pt x="79" y="85"/>
                  </a:cubicBezTo>
                  <a:cubicBezTo>
                    <a:pt x="80" y="85"/>
                    <a:pt x="82" y="88"/>
                    <a:pt x="83" y="87"/>
                  </a:cubicBezTo>
                  <a:cubicBezTo>
                    <a:pt x="86" y="85"/>
                    <a:pt x="82" y="78"/>
                    <a:pt x="82" y="75"/>
                  </a:cubicBezTo>
                  <a:cubicBezTo>
                    <a:pt x="82" y="73"/>
                    <a:pt x="83" y="68"/>
                    <a:pt x="82" y="6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39"/>
            <p:cNvSpPr>
              <a:spLocks/>
            </p:cNvSpPr>
            <p:nvPr/>
          </p:nvSpPr>
          <p:spPr bwMode="auto">
            <a:xfrm>
              <a:off x="3143251" y="1087438"/>
              <a:ext cx="14288" cy="14288"/>
            </a:xfrm>
            <a:custGeom>
              <a:avLst/>
              <a:gdLst/>
              <a:ahLst/>
              <a:cxnLst>
                <a:cxn ang="0">
                  <a:pos x="5" y="4"/>
                </a:cxn>
                <a:cxn ang="0">
                  <a:pos x="7" y="3"/>
                </a:cxn>
                <a:cxn ang="0">
                  <a:pos x="6" y="0"/>
                </a:cxn>
                <a:cxn ang="0">
                  <a:pos x="3" y="1"/>
                </a:cxn>
                <a:cxn ang="0">
                  <a:pos x="1" y="2"/>
                </a:cxn>
                <a:cxn ang="0">
                  <a:pos x="0" y="3"/>
                </a:cxn>
                <a:cxn ang="0">
                  <a:pos x="0" y="5"/>
                </a:cxn>
                <a:cxn ang="0">
                  <a:pos x="1" y="6"/>
                </a:cxn>
                <a:cxn ang="0">
                  <a:pos x="2" y="8"/>
                </a:cxn>
                <a:cxn ang="0">
                  <a:pos x="4" y="7"/>
                </a:cxn>
                <a:cxn ang="0">
                  <a:pos x="4" y="5"/>
                </a:cxn>
                <a:cxn ang="0">
                  <a:pos x="5" y="4"/>
                </a:cxn>
              </a:cxnLst>
              <a:rect l="0" t="0" r="r" b="b"/>
              <a:pathLst>
                <a:path w="8" h="8">
                  <a:moveTo>
                    <a:pt x="5" y="4"/>
                  </a:moveTo>
                  <a:cubicBezTo>
                    <a:pt x="6" y="4"/>
                    <a:pt x="7" y="3"/>
                    <a:pt x="7" y="3"/>
                  </a:cubicBezTo>
                  <a:cubicBezTo>
                    <a:pt x="8" y="2"/>
                    <a:pt x="7" y="1"/>
                    <a:pt x="6" y="0"/>
                  </a:cubicBezTo>
                  <a:cubicBezTo>
                    <a:pt x="6" y="0"/>
                    <a:pt x="4" y="0"/>
                    <a:pt x="3" y="1"/>
                  </a:cubicBezTo>
                  <a:cubicBezTo>
                    <a:pt x="2" y="1"/>
                    <a:pt x="2" y="2"/>
                    <a:pt x="1" y="2"/>
                  </a:cubicBezTo>
                  <a:cubicBezTo>
                    <a:pt x="1" y="2"/>
                    <a:pt x="0" y="3"/>
                    <a:pt x="0" y="3"/>
                  </a:cubicBezTo>
                  <a:cubicBezTo>
                    <a:pt x="0" y="3"/>
                    <a:pt x="0" y="4"/>
                    <a:pt x="0" y="5"/>
                  </a:cubicBezTo>
                  <a:cubicBezTo>
                    <a:pt x="0" y="5"/>
                    <a:pt x="1" y="6"/>
                    <a:pt x="1" y="6"/>
                  </a:cubicBezTo>
                  <a:cubicBezTo>
                    <a:pt x="1" y="6"/>
                    <a:pt x="1" y="7"/>
                    <a:pt x="2" y="8"/>
                  </a:cubicBezTo>
                  <a:cubicBezTo>
                    <a:pt x="2" y="8"/>
                    <a:pt x="4" y="7"/>
                    <a:pt x="4" y="7"/>
                  </a:cubicBezTo>
                  <a:cubicBezTo>
                    <a:pt x="4" y="7"/>
                    <a:pt x="4" y="6"/>
                    <a:pt x="4" y="5"/>
                  </a:cubicBezTo>
                  <a:cubicBezTo>
                    <a:pt x="4" y="5"/>
                    <a:pt x="5" y="4"/>
                    <a:pt x="5"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0"/>
            <p:cNvSpPr>
              <a:spLocks/>
            </p:cNvSpPr>
            <p:nvPr/>
          </p:nvSpPr>
          <p:spPr bwMode="auto">
            <a:xfrm>
              <a:off x="3021013" y="898526"/>
              <a:ext cx="203200" cy="254000"/>
            </a:xfrm>
            <a:custGeom>
              <a:avLst/>
              <a:gdLst/>
              <a:ahLst/>
              <a:cxnLst>
                <a:cxn ang="0">
                  <a:pos x="66" y="100"/>
                </a:cxn>
                <a:cxn ang="0">
                  <a:pos x="57" y="103"/>
                </a:cxn>
                <a:cxn ang="0">
                  <a:pos x="57" y="112"/>
                </a:cxn>
                <a:cxn ang="0">
                  <a:pos x="49" y="121"/>
                </a:cxn>
                <a:cxn ang="0">
                  <a:pos x="43" y="129"/>
                </a:cxn>
                <a:cxn ang="0">
                  <a:pos x="52" y="126"/>
                </a:cxn>
                <a:cxn ang="0">
                  <a:pos x="48" y="138"/>
                </a:cxn>
                <a:cxn ang="0">
                  <a:pos x="37" y="134"/>
                </a:cxn>
                <a:cxn ang="0">
                  <a:pos x="36" y="124"/>
                </a:cxn>
                <a:cxn ang="0">
                  <a:pos x="26" y="129"/>
                </a:cxn>
                <a:cxn ang="0">
                  <a:pos x="13" y="118"/>
                </a:cxn>
                <a:cxn ang="0">
                  <a:pos x="4" y="113"/>
                </a:cxn>
                <a:cxn ang="0">
                  <a:pos x="1" y="98"/>
                </a:cxn>
                <a:cxn ang="0">
                  <a:pos x="13" y="93"/>
                </a:cxn>
                <a:cxn ang="0">
                  <a:pos x="24" y="88"/>
                </a:cxn>
                <a:cxn ang="0">
                  <a:pos x="15" y="77"/>
                </a:cxn>
                <a:cxn ang="0">
                  <a:pos x="6" y="77"/>
                </a:cxn>
                <a:cxn ang="0">
                  <a:pos x="18" y="68"/>
                </a:cxn>
                <a:cxn ang="0">
                  <a:pos x="21" y="61"/>
                </a:cxn>
                <a:cxn ang="0">
                  <a:pos x="12" y="54"/>
                </a:cxn>
                <a:cxn ang="0">
                  <a:pos x="9" y="42"/>
                </a:cxn>
                <a:cxn ang="0">
                  <a:pos x="26" y="45"/>
                </a:cxn>
                <a:cxn ang="0">
                  <a:pos x="33" y="52"/>
                </a:cxn>
                <a:cxn ang="0">
                  <a:pos x="31" y="39"/>
                </a:cxn>
                <a:cxn ang="0">
                  <a:pos x="40" y="37"/>
                </a:cxn>
                <a:cxn ang="0">
                  <a:pos x="42" y="50"/>
                </a:cxn>
                <a:cxn ang="0">
                  <a:pos x="44" y="41"/>
                </a:cxn>
                <a:cxn ang="0">
                  <a:pos x="53" y="53"/>
                </a:cxn>
                <a:cxn ang="0">
                  <a:pos x="59" y="61"/>
                </a:cxn>
                <a:cxn ang="0">
                  <a:pos x="63" y="46"/>
                </a:cxn>
                <a:cxn ang="0">
                  <a:pos x="51" y="37"/>
                </a:cxn>
                <a:cxn ang="0">
                  <a:pos x="41" y="25"/>
                </a:cxn>
                <a:cxn ang="0">
                  <a:pos x="31" y="33"/>
                </a:cxn>
                <a:cxn ang="0">
                  <a:pos x="21" y="37"/>
                </a:cxn>
                <a:cxn ang="0">
                  <a:pos x="27" y="18"/>
                </a:cxn>
                <a:cxn ang="0">
                  <a:pos x="18" y="21"/>
                </a:cxn>
                <a:cxn ang="0">
                  <a:pos x="14" y="33"/>
                </a:cxn>
                <a:cxn ang="0">
                  <a:pos x="6" y="36"/>
                </a:cxn>
                <a:cxn ang="0">
                  <a:pos x="15" y="21"/>
                </a:cxn>
                <a:cxn ang="0">
                  <a:pos x="24" y="5"/>
                </a:cxn>
                <a:cxn ang="0">
                  <a:pos x="43" y="0"/>
                </a:cxn>
                <a:cxn ang="0">
                  <a:pos x="51" y="8"/>
                </a:cxn>
                <a:cxn ang="0">
                  <a:pos x="45" y="26"/>
                </a:cxn>
                <a:cxn ang="0">
                  <a:pos x="73" y="28"/>
                </a:cxn>
                <a:cxn ang="0">
                  <a:pos x="94" y="41"/>
                </a:cxn>
                <a:cxn ang="0">
                  <a:pos x="77" y="59"/>
                </a:cxn>
                <a:cxn ang="0">
                  <a:pos x="86" y="82"/>
                </a:cxn>
                <a:cxn ang="0">
                  <a:pos x="102" y="93"/>
                </a:cxn>
                <a:cxn ang="0">
                  <a:pos x="102" y="106"/>
                </a:cxn>
                <a:cxn ang="0">
                  <a:pos x="103" y="121"/>
                </a:cxn>
                <a:cxn ang="0">
                  <a:pos x="93" y="115"/>
                </a:cxn>
                <a:cxn ang="0">
                  <a:pos x="96" y="108"/>
                </a:cxn>
                <a:cxn ang="0">
                  <a:pos x="90" y="106"/>
                </a:cxn>
                <a:cxn ang="0">
                  <a:pos x="88" y="103"/>
                </a:cxn>
                <a:cxn ang="0">
                  <a:pos x="87" y="98"/>
                </a:cxn>
                <a:cxn ang="0">
                  <a:pos x="79" y="97"/>
                </a:cxn>
              </a:cxnLst>
              <a:rect l="0" t="0" r="r" b="b"/>
              <a:pathLst>
                <a:path w="111" h="139">
                  <a:moveTo>
                    <a:pt x="76" y="98"/>
                  </a:moveTo>
                  <a:cubicBezTo>
                    <a:pt x="75" y="98"/>
                    <a:pt x="75" y="100"/>
                    <a:pt x="74" y="100"/>
                  </a:cubicBezTo>
                  <a:cubicBezTo>
                    <a:pt x="73" y="100"/>
                    <a:pt x="71" y="99"/>
                    <a:pt x="70" y="99"/>
                  </a:cubicBezTo>
                  <a:cubicBezTo>
                    <a:pt x="69" y="99"/>
                    <a:pt x="67" y="100"/>
                    <a:pt x="66" y="100"/>
                  </a:cubicBezTo>
                  <a:cubicBezTo>
                    <a:pt x="65" y="100"/>
                    <a:pt x="64" y="102"/>
                    <a:pt x="64" y="102"/>
                  </a:cubicBezTo>
                  <a:cubicBezTo>
                    <a:pt x="63" y="102"/>
                    <a:pt x="62" y="103"/>
                    <a:pt x="61" y="103"/>
                  </a:cubicBezTo>
                  <a:cubicBezTo>
                    <a:pt x="60" y="103"/>
                    <a:pt x="59" y="101"/>
                    <a:pt x="58" y="101"/>
                  </a:cubicBezTo>
                  <a:cubicBezTo>
                    <a:pt x="57" y="102"/>
                    <a:pt x="57" y="103"/>
                    <a:pt x="57" y="103"/>
                  </a:cubicBezTo>
                  <a:cubicBezTo>
                    <a:pt x="56" y="104"/>
                    <a:pt x="57" y="105"/>
                    <a:pt x="57" y="106"/>
                  </a:cubicBezTo>
                  <a:cubicBezTo>
                    <a:pt x="57" y="106"/>
                    <a:pt x="59" y="107"/>
                    <a:pt x="59" y="107"/>
                  </a:cubicBezTo>
                  <a:cubicBezTo>
                    <a:pt x="59" y="108"/>
                    <a:pt x="59" y="109"/>
                    <a:pt x="59" y="110"/>
                  </a:cubicBezTo>
                  <a:cubicBezTo>
                    <a:pt x="58" y="111"/>
                    <a:pt x="58" y="112"/>
                    <a:pt x="57" y="112"/>
                  </a:cubicBezTo>
                  <a:cubicBezTo>
                    <a:pt x="57" y="112"/>
                    <a:pt x="55" y="113"/>
                    <a:pt x="55" y="113"/>
                  </a:cubicBezTo>
                  <a:cubicBezTo>
                    <a:pt x="54" y="114"/>
                    <a:pt x="53" y="116"/>
                    <a:pt x="52" y="117"/>
                  </a:cubicBezTo>
                  <a:cubicBezTo>
                    <a:pt x="52" y="117"/>
                    <a:pt x="52" y="119"/>
                    <a:pt x="51" y="120"/>
                  </a:cubicBezTo>
                  <a:cubicBezTo>
                    <a:pt x="51" y="120"/>
                    <a:pt x="49" y="121"/>
                    <a:pt x="49" y="121"/>
                  </a:cubicBezTo>
                  <a:cubicBezTo>
                    <a:pt x="48" y="121"/>
                    <a:pt x="46" y="121"/>
                    <a:pt x="45" y="122"/>
                  </a:cubicBezTo>
                  <a:cubicBezTo>
                    <a:pt x="45" y="122"/>
                    <a:pt x="44" y="122"/>
                    <a:pt x="43" y="123"/>
                  </a:cubicBezTo>
                  <a:cubicBezTo>
                    <a:pt x="43" y="124"/>
                    <a:pt x="42" y="125"/>
                    <a:pt x="42" y="126"/>
                  </a:cubicBezTo>
                  <a:cubicBezTo>
                    <a:pt x="42" y="127"/>
                    <a:pt x="43" y="128"/>
                    <a:pt x="43" y="129"/>
                  </a:cubicBezTo>
                  <a:cubicBezTo>
                    <a:pt x="44" y="129"/>
                    <a:pt x="45" y="128"/>
                    <a:pt x="46" y="128"/>
                  </a:cubicBezTo>
                  <a:cubicBezTo>
                    <a:pt x="47" y="128"/>
                    <a:pt x="47" y="126"/>
                    <a:pt x="48" y="125"/>
                  </a:cubicBezTo>
                  <a:cubicBezTo>
                    <a:pt x="48" y="125"/>
                    <a:pt x="50" y="125"/>
                    <a:pt x="50" y="125"/>
                  </a:cubicBezTo>
                  <a:cubicBezTo>
                    <a:pt x="51" y="125"/>
                    <a:pt x="52" y="126"/>
                    <a:pt x="52" y="126"/>
                  </a:cubicBezTo>
                  <a:cubicBezTo>
                    <a:pt x="53" y="127"/>
                    <a:pt x="55" y="129"/>
                    <a:pt x="55" y="130"/>
                  </a:cubicBezTo>
                  <a:cubicBezTo>
                    <a:pt x="55" y="131"/>
                    <a:pt x="54" y="133"/>
                    <a:pt x="53" y="134"/>
                  </a:cubicBezTo>
                  <a:cubicBezTo>
                    <a:pt x="53" y="135"/>
                    <a:pt x="52" y="137"/>
                    <a:pt x="52" y="138"/>
                  </a:cubicBezTo>
                  <a:cubicBezTo>
                    <a:pt x="51" y="139"/>
                    <a:pt x="49" y="139"/>
                    <a:pt x="48" y="138"/>
                  </a:cubicBezTo>
                  <a:cubicBezTo>
                    <a:pt x="47" y="138"/>
                    <a:pt x="47" y="135"/>
                    <a:pt x="46" y="135"/>
                  </a:cubicBezTo>
                  <a:cubicBezTo>
                    <a:pt x="45" y="134"/>
                    <a:pt x="44" y="135"/>
                    <a:pt x="43" y="135"/>
                  </a:cubicBezTo>
                  <a:cubicBezTo>
                    <a:pt x="42" y="135"/>
                    <a:pt x="40" y="135"/>
                    <a:pt x="39" y="135"/>
                  </a:cubicBezTo>
                  <a:cubicBezTo>
                    <a:pt x="39" y="135"/>
                    <a:pt x="37" y="134"/>
                    <a:pt x="37" y="134"/>
                  </a:cubicBezTo>
                  <a:cubicBezTo>
                    <a:pt x="36" y="133"/>
                    <a:pt x="36" y="132"/>
                    <a:pt x="36" y="131"/>
                  </a:cubicBezTo>
                  <a:cubicBezTo>
                    <a:pt x="36" y="131"/>
                    <a:pt x="38" y="130"/>
                    <a:pt x="38" y="130"/>
                  </a:cubicBezTo>
                  <a:cubicBezTo>
                    <a:pt x="38" y="129"/>
                    <a:pt x="39" y="126"/>
                    <a:pt x="38" y="125"/>
                  </a:cubicBezTo>
                  <a:cubicBezTo>
                    <a:pt x="38" y="125"/>
                    <a:pt x="37" y="124"/>
                    <a:pt x="36" y="124"/>
                  </a:cubicBezTo>
                  <a:cubicBezTo>
                    <a:pt x="36" y="124"/>
                    <a:pt x="35" y="125"/>
                    <a:pt x="35" y="125"/>
                  </a:cubicBezTo>
                  <a:cubicBezTo>
                    <a:pt x="34" y="126"/>
                    <a:pt x="34" y="127"/>
                    <a:pt x="34" y="128"/>
                  </a:cubicBezTo>
                  <a:cubicBezTo>
                    <a:pt x="33" y="128"/>
                    <a:pt x="32" y="129"/>
                    <a:pt x="31" y="129"/>
                  </a:cubicBezTo>
                  <a:cubicBezTo>
                    <a:pt x="30" y="129"/>
                    <a:pt x="28" y="129"/>
                    <a:pt x="26" y="129"/>
                  </a:cubicBezTo>
                  <a:cubicBezTo>
                    <a:pt x="25" y="128"/>
                    <a:pt x="24" y="127"/>
                    <a:pt x="23" y="126"/>
                  </a:cubicBezTo>
                  <a:cubicBezTo>
                    <a:pt x="22" y="125"/>
                    <a:pt x="20" y="124"/>
                    <a:pt x="19" y="123"/>
                  </a:cubicBezTo>
                  <a:cubicBezTo>
                    <a:pt x="18" y="122"/>
                    <a:pt x="17" y="120"/>
                    <a:pt x="17" y="120"/>
                  </a:cubicBezTo>
                  <a:cubicBezTo>
                    <a:pt x="16" y="119"/>
                    <a:pt x="14" y="118"/>
                    <a:pt x="13" y="118"/>
                  </a:cubicBezTo>
                  <a:cubicBezTo>
                    <a:pt x="13" y="118"/>
                    <a:pt x="11" y="119"/>
                    <a:pt x="10" y="119"/>
                  </a:cubicBezTo>
                  <a:cubicBezTo>
                    <a:pt x="10" y="120"/>
                    <a:pt x="8" y="120"/>
                    <a:pt x="7" y="120"/>
                  </a:cubicBezTo>
                  <a:cubicBezTo>
                    <a:pt x="6" y="120"/>
                    <a:pt x="5" y="119"/>
                    <a:pt x="4" y="118"/>
                  </a:cubicBezTo>
                  <a:cubicBezTo>
                    <a:pt x="4" y="117"/>
                    <a:pt x="4" y="114"/>
                    <a:pt x="4" y="113"/>
                  </a:cubicBezTo>
                  <a:cubicBezTo>
                    <a:pt x="3" y="112"/>
                    <a:pt x="2" y="111"/>
                    <a:pt x="2" y="110"/>
                  </a:cubicBezTo>
                  <a:cubicBezTo>
                    <a:pt x="1" y="109"/>
                    <a:pt x="0" y="107"/>
                    <a:pt x="0" y="106"/>
                  </a:cubicBezTo>
                  <a:cubicBezTo>
                    <a:pt x="0" y="105"/>
                    <a:pt x="1" y="103"/>
                    <a:pt x="1" y="103"/>
                  </a:cubicBezTo>
                  <a:cubicBezTo>
                    <a:pt x="1" y="101"/>
                    <a:pt x="1" y="99"/>
                    <a:pt x="1" y="98"/>
                  </a:cubicBezTo>
                  <a:cubicBezTo>
                    <a:pt x="2" y="97"/>
                    <a:pt x="3" y="95"/>
                    <a:pt x="4" y="95"/>
                  </a:cubicBezTo>
                  <a:cubicBezTo>
                    <a:pt x="5" y="94"/>
                    <a:pt x="7" y="96"/>
                    <a:pt x="8" y="95"/>
                  </a:cubicBezTo>
                  <a:cubicBezTo>
                    <a:pt x="9" y="95"/>
                    <a:pt x="10" y="93"/>
                    <a:pt x="10" y="93"/>
                  </a:cubicBezTo>
                  <a:cubicBezTo>
                    <a:pt x="11" y="93"/>
                    <a:pt x="12" y="93"/>
                    <a:pt x="13" y="93"/>
                  </a:cubicBezTo>
                  <a:cubicBezTo>
                    <a:pt x="14" y="93"/>
                    <a:pt x="16" y="94"/>
                    <a:pt x="17" y="94"/>
                  </a:cubicBezTo>
                  <a:cubicBezTo>
                    <a:pt x="18" y="94"/>
                    <a:pt x="20" y="95"/>
                    <a:pt x="20" y="94"/>
                  </a:cubicBezTo>
                  <a:cubicBezTo>
                    <a:pt x="21" y="94"/>
                    <a:pt x="22" y="93"/>
                    <a:pt x="23" y="92"/>
                  </a:cubicBezTo>
                  <a:cubicBezTo>
                    <a:pt x="24" y="91"/>
                    <a:pt x="25" y="89"/>
                    <a:pt x="24" y="88"/>
                  </a:cubicBezTo>
                  <a:cubicBezTo>
                    <a:pt x="24" y="87"/>
                    <a:pt x="21" y="88"/>
                    <a:pt x="20" y="87"/>
                  </a:cubicBezTo>
                  <a:cubicBezTo>
                    <a:pt x="20" y="87"/>
                    <a:pt x="19" y="85"/>
                    <a:pt x="19" y="84"/>
                  </a:cubicBezTo>
                  <a:cubicBezTo>
                    <a:pt x="19" y="83"/>
                    <a:pt x="20" y="80"/>
                    <a:pt x="19" y="79"/>
                  </a:cubicBezTo>
                  <a:cubicBezTo>
                    <a:pt x="19" y="78"/>
                    <a:pt x="16" y="77"/>
                    <a:pt x="15" y="77"/>
                  </a:cubicBezTo>
                  <a:cubicBezTo>
                    <a:pt x="14" y="77"/>
                    <a:pt x="13" y="77"/>
                    <a:pt x="12" y="78"/>
                  </a:cubicBezTo>
                  <a:cubicBezTo>
                    <a:pt x="11" y="78"/>
                    <a:pt x="10" y="79"/>
                    <a:pt x="9" y="80"/>
                  </a:cubicBezTo>
                  <a:cubicBezTo>
                    <a:pt x="8" y="80"/>
                    <a:pt x="7" y="80"/>
                    <a:pt x="6" y="80"/>
                  </a:cubicBezTo>
                  <a:cubicBezTo>
                    <a:pt x="6" y="79"/>
                    <a:pt x="6" y="78"/>
                    <a:pt x="6" y="77"/>
                  </a:cubicBezTo>
                  <a:cubicBezTo>
                    <a:pt x="6" y="76"/>
                    <a:pt x="7" y="74"/>
                    <a:pt x="8" y="74"/>
                  </a:cubicBezTo>
                  <a:cubicBezTo>
                    <a:pt x="8" y="73"/>
                    <a:pt x="10" y="73"/>
                    <a:pt x="10" y="72"/>
                  </a:cubicBezTo>
                  <a:cubicBezTo>
                    <a:pt x="12" y="72"/>
                    <a:pt x="14" y="72"/>
                    <a:pt x="15" y="71"/>
                  </a:cubicBezTo>
                  <a:cubicBezTo>
                    <a:pt x="16" y="71"/>
                    <a:pt x="17" y="68"/>
                    <a:pt x="18" y="68"/>
                  </a:cubicBezTo>
                  <a:cubicBezTo>
                    <a:pt x="19" y="67"/>
                    <a:pt x="21" y="67"/>
                    <a:pt x="22" y="66"/>
                  </a:cubicBezTo>
                  <a:cubicBezTo>
                    <a:pt x="23" y="66"/>
                    <a:pt x="24" y="65"/>
                    <a:pt x="24" y="64"/>
                  </a:cubicBezTo>
                  <a:cubicBezTo>
                    <a:pt x="25" y="64"/>
                    <a:pt x="25" y="63"/>
                    <a:pt x="25" y="63"/>
                  </a:cubicBezTo>
                  <a:cubicBezTo>
                    <a:pt x="24" y="62"/>
                    <a:pt x="22" y="62"/>
                    <a:pt x="21" y="61"/>
                  </a:cubicBezTo>
                  <a:cubicBezTo>
                    <a:pt x="21" y="61"/>
                    <a:pt x="20" y="59"/>
                    <a:pt x="19" y="58"/>
                  </a:cubicBezTo>
                  <a:cubicBezTo>
                    <a:pt x="19" y="58"/>
                    <a:pt x="19" y="56"/>
                    <a:pt x="18" y="55"/>
                  </a:cubicBezTo>
                  <a:cubicBezTo>
                    <a:pt x="17" y="55"/>
                    <a:pt x="15" y="56"/>
                    <a:pt x="15" y="56"/>
                  </a:cubicBezTo>
                  <a:cubicBezTo>
                    <a:pt x="14" y="56"/>
                    <a:pt x="13" y="54"/>
                    <a:pt x="12" y="54"/>
                  </a:cubicBezTo>
                  <a:cubicBezTo>
                    <a:pt x="11" y="53"/>
                    <a:pt x="8" y="53"/>
                    <a:pt x="7" y="52"/>
                  </a:cubicBezTo>
                  <a:cubicBezTo>
                    <a:pt x="6" y="51"/>
                    <a:pt x="5" y="49"/>
                    <a:pt x="5" y="48"/>
                  </a:cubicBezTo>
                  <a:cubicBezTo>
                    <a:pt x="5" y="47"/>
                    <a:pt x="5" y="45"/>
                    <a:pt x="5" y="44"/>
                  </a:cubicBezTo>
                  <a:cubicBezTo>
                    <a:pt x="6" y="43"/>
                    <a:pt x="8" y="42"/>
                    <a:pt x="9" y="42"/>
                  </a:cubicBezTo>
                  <a:cubicBezTo>
                    <a:pt x="10" y="41"/>
                    <a:pt x="13" y="41"/>
                    <a:pt x="15" y="41"/>
                  </a:cubicBezTo>
                  <a:cubicBezTo>
                    <a:pt x="16" y="41"/>
                    <a:pt x="19" y="41"/>
                    <a:pt x="21" y="41"/>
                  </a:cubicBezTo>
                  <a:cubicBezTo>
                    <a:pt x="21" y="41"/>
                    <a:pt x="22" y="42"/>
                    <a:pt x="23" y="43"/>
                  </a:cubicBezTo>
                  <a:cubicBezTo>
                    <a:pt x="24" y="43"/>
                    <a:pt x="26" y="44"/>
                    <a:pt x="26" y="45"/>
                  </a:cubicBezTo>
                  <a:cubicBezTo>
                    <a:pt x="27" y="46"/>
                    <a:pt x="28" y="47"/>
                    <a:pt x="29" y="48"/>
                  </a:cubicBezTo>
                  <a:cubicBezTo>
                    <a:pt x="29" y="49"/>
                    <a:pt x="28" y="50"/>
                    <a:pt x="29" y="51"/>
                  </a:cubicBezTo>
                  <a:cubicBezTo>
                    <a:pt x="29" y="52"/>
                    <a:pt x="30" y="53"/>
                    <a:pt x="31" y="53"/>
                  </a:cubicBezTo>
                  <a:cubicBezTo>
                    <a:pt x="32" y="53"/>
                    <a:pt x="33" y="53"/>
                    <a:pt x="33" y="52"/>
                  </a:cubicBezTo>
                  <a:cubicBezTo>
                    <a:pt x="34" y="52"/>
                    <a:pt x="34" y="50"/>
                    <a:pt x="34" y="49"/>
                  </a:cubicBezTo>
                  <a:cubicBezTo>
                    <a:pt x="34" y="48"/>
                    <a:pt x="32" y="47"/>
                    <a:pt x="32" y="47"/>
                  </a:cubicBezTo>
                  <a:cubicBezTo>
                    <a:pt x="31" y="46"/>
                    <a:pt x="30" y="44"/>
                    <a:pt x="30" y="43"/>
                  </a:cubicBezTo>
                  <a:cubicBezTo>
                    <a:pt x="30" y="42"/>
                    <a:pt x="31" y="40"/>
                    <a:pt x="31" y="39"/>
                  </a:cubicBezTo>
                  <a:cubicBezTo>
                    <a:pt x="32" y="38"/>
                    <a:pt x="32" y="36"/>
                    <a:pt x="33" y="36"/>
                  </a:cubicBezTo>
                  <a:cubicBezTo>
                    <a:pt x="34" y="35"/>
                    <a:pt x="35" y="34"/>
                    <a:pt x="36" y="34"/>
                  </a:cubicBezTo>
                  <a:cubicBezTo>
                    <a:pt x="37" y="34"/>
                    <a:pt x="39" y="33"/>
                    <a:pt x="40" y="34"/>
                  </a:cubicBezTo>
                  <a:cubicBezTo>
                    <a:pt x="40" y="35"/>
                    <a:pt x="40" y="36"/>
                    <a:pt x="40" y="37"/>
                  </a:cubicBezTo>
                  <a:cubicBezTo>
                    <a:pt x="40" y="38"/>
                    <a:pt x="40" y="41"/>
                    <a:pt x="40" y="42"/>
                  </a:cubicBezTo>
                  <a:cubicBezTo>
                    <a:pt x="40" y="42"/>
                    <a:pt x="41" y="45"/>
                    <a:pt x="41" y="46"/>
                  </a:cubicBezTo>
                  <a:cubicBezTo>
                    <a:pt x="41" y="46"/>
                    <a:pt x="41" y="48"/>
                    <a:pt x="41" y="48"/>
                  </a:cubicBezTo>
                  <a:cubicBezTo>
                    <a:pt x="41" y="49"/>
                    <a:pt x="42" y="49"/>
                    <a:pt x="42" y="50"/>
                  </a:cubicBezTo>
                  <a:cubicBezTo>
                    <a:pt x="43" y="50"/>
                    <a:pt x="44" y="49"/>
                    <a:pt x="45" y="48"/>
                  </a:cubicBezTo>
                  <a:cubicBezTo>
                    <a:pt x="45" y="48"/>
                    <a:pt x="45" y="45"/>
                    <a:pt x="45" y="44"/>
                  </a:cubicBezTo>
                  <a:cubicBezTo>
                    <a:pt x="44" y="43"/>
                    <a:pt x="42" y="42"/>
                    <a:pt x="42" y="41"/>
                  </a:cubicBezTo>
                  <a:cubicBezTo>
                    <a:pt x="43" y="41"/>
                    <a:pt x="43" y="41"/>
                    <a:pt x="44" y="41"/>
                  </a:cubicBezTo>
                  <a:cubicBezTo>
                    <a:pt x="45" y="41"/>
                    <a:pt x="46" y="42"/>
                    <a:pt x="47" y="42"/>
                  </a:cubicBezTo>
                  <a:cubicBezTo>
                    <a:pt x="48" y="43"/>
                    <a:pt x="50" y="44"/>
                    <a:pt x="50" y="45"/>
                  </a:cubicBezTo>
                  <a:cubicBezTo>
                    <a:pt x="51" y="45"/>
                    <a:pt x="51" y="47"/>
                    <a:pt x="52" y="48"/>
                  </a:cubicBezTo>
                  <a:cubicBezTo>
                    <a:pt x="52" y="50"/>
                    <a:pt x="53" y="52"/>
                    <a:pt x="53" y="53"/>
                  </a:cubicBezTo>
                  <a:cubicBezTo>
                    <a:pt x="53" y="54"/>
                    <a:pt x="54" y="56"/>
                    <a:pt x="54" y="57"/>
                  </a:cubicBezTo>
                  <a:cubicBezTo>
                    <a:pt x="54" y="57"/>
                    <a:pt x="54" y="59"/>
                    <a:pt x="54" y="60"/>
                  </a:cubicBezTo>
                  <a:cubicBezTo>
                    <a:pt x="55" y="60"/>
                    <a:pt x="55" y="61"/>
                    <a:pt x="55" y="62"/>
                  </a:cubicBezTo>
                  <a:cubicBezTo>
                    <a:pt x="56" y="62"/>
                    <a:pt x="58" y="61"/>
                    <a:pt x="59" y="61"/>
                  </a:cubicBezTo>
                  <a:cubicBezTo>
                    <a:pt x="60" y="60"/>
                    <a:pt x="60" y="59"/>
                    <a:pt x="61" y="58"/>
                  </a:cubicBezTo>
                  <a:cubicBezTo>
                    <a:pt x="62" y="58"/>
                    <a:pt x="63" y="58"/>
                    <a:pt x="63" y="57"/>
                  </a:cubicBezTo>
                  <a:cubicBezTo>
                    <a:pt x="64" y="56"/>
                    <a:pt x="65" y="52"/>
                    <a:pt x="65" y="51"/>
                  </a:cubicBezTo>
                  <a:cubicBezTo>
                    <a:pt x="65" y="50"/>
                    <a:pt x="64" y="48"/>
                    <a:pt x="63" y="46"/>
                  </a:cubicBezTo>
                  <a:cubicBezTo>
                    <a:pt x="63" y="45"/>
                    <a:pt x="64" y="42"/>
                    <a:pt x="64" y="41"/>
                  </a:cubicBezTo>
                  <a:cubicBezTo>
                    <a:pt x="63" y="41"/>
                    <a:pt x="63" y="39"/>
                    <a:pt x="62" y="39"/>
                  </a:cubicBezTo>
                  <a:cubicBezTo>
                    <a:pt x="60" y="38"/>
                    <a:pt x="57" y="40"/>
                    <a:pt x="55" y="40"/>
                  </a:cubicBezTo>
                  <a:cubicBezTo>
                    <a:pt x="54" y="39"/>
                    <a:pt x="52" y="38"/>
                    <a:pt x="51" y="37"/>
                  </a:cubicBezTo>
                  <a:cubicBezTo>
                    <a:pt x="49" y="36"/>
                    <a:pt x="47" y="34"/>
                    <a:pt x="46" y="33"/>
                  </a:cubicBezTo>
                  <a:cubicBezTo>
                    <a:pt x="45" y="33"/>
                    <a:pt x="43" y="31"/>
                    <a:pt x="42" y="30"/>
                  </a:cubicBezTo>
                  <a:cubicBezTo>
                    <a:pt x="42" y="29"/>
                    <a:pt x="43" y="27"/>
                    <a:pt x="43" y="27"/>
                  </a:cubicBezTo>
                  <a:cubicBezTo>
                    <a:pt x="43" y="26"/>
                    <a:pt x="41" y="25"/>
                    <a:pt x="41" y="25"/>
                  </a:cubicBezTo>
                  <a:cubicBezTo>
                    <a:pt x="40" y="25"/>
                    <a:pt x="39" y="26"/>
                    <a:pt x="38" y="27"/>
                  </a:cubicBezTo>
                  <a:cubicBezTo>
                    <a:pt x="38" y="27"/>
                    <a:pt x="37" y="29"/>
                    <a:pt x="37" y="30"/>
                  </a:cubicBezTo>
                  <a:cubicBezTo>
                    <a:pt x="37" y="30"/>
                    <a:pt x="36" y="31"/>
                    <a:pt x="35" y="31"/>
                  </a:cubicBezTo>
                  <a:cubicBezTo>
                    <a:pt x="34" y="32"/>
                    <a:pt x="32" y="33"/>
                    <a:pt x="31" y="33"/>
                  </a:cubicBezTo>
                  <a:cubicBezTo>
                    <a:pt x="30" y="34"/>
                    <a:pt x="29" y="35"/>
                    <a:pt x="28" y="35"/>
                  </a:cubicBezTo>
                  <a:cubicBezTo>
                    <a:pt x="28" y="36"/>
                    <a:pt x="27" y="36"/>
                    <a:pt x="26" y="37"/>
                  </a:cubicBezTo>
                  <a:cubicBezTo>
                    <a:pt x="26" y="37"/>
                    <a:pt x="24" y="38"/>
                    <a:pt x="24" y="38"/>
                  </a:cubicBezTo>
                  <a:cubicBezTo>
                    <a:pt x="23" y="38"/>
                    <a:pt x="22" y="38"/>
                    <a:pt x="21" y="37"/>
                  </a:cubicBezTo>
                  <a:cubicBezTo>
                    <a:pt x="21" y="36"/>
                    <a:pt x="21" y="34"/>
                    <a:pt x="21" y="33"/>
                  </a:cubicBezTo>
                  <a:cubicBezTo>
                    <a:pt x="21" y="32"/>
                    <a:pt x="23" y="29"/>
                    <a:pt x="24" y="27"/>
                  </a:cubicBezTo>
                  <a:cubicBezTo>
                    <a:pt x="24" y="26"/>
                    <a:pt x="26" y="23"/>
                    <a:pt x="26" y="22"/>
                  </a:cubicBezTo>
                  <a:cubicBezTo>
                    <a:pt x="27" y="21"/>
                    <a:pt x="27" y="19"/>
                    <a:pt x="27" y="18"/>
                  </a:cubicBezTo>
                  <a:cubicBezTo>
                    <a:pt x="27" y="17"/>
                    <a:pt x="26" y="16"/>
                    <a:pt x="26" y="15"/>
                  </a:cubicBezTo>
                  <a:cubicBezTo>
                    <a:pt x="25" y="15"/>
                    <a:pt x="23" y="16"/>
                    <a:pt x="22" y="16"/>
                  </a:cubicBezTo>
                  <a:cubicBezTo>
                    <a:pt x="21" y="16"/>
                    <a:pt x="19" y="18"/>
                    <a:pt x="18" y="19"/>
                  </a:cubicBezTo>
                  <a:cubicBezTo>
                    <a:pt x="18" y="19"/>
                    <a:pt x="18" y="21"/>
                    <a:pt x="18" y="21"/>
                  </a:cubicBezTo>
                  <a:cubicBezTo>
                    <a:pt x="18" y="22"/>
                    <a:pt x="19" y="23"/>
                    <a:pt x="19" y="24"/>
                  </a:cubicBezTo>
                  <a:cubicBezTo>
                    <a:pt x="19" y="25"/>
                    <a:pt x="20" y="28"/>
                    <a:pt x="20" y="29"/>
                  </a:cubicBezTo>
                  <a:cubicBezTo>
                    <a:pt x="19" y="29"/>
                    <a:pt x="17" y="30"/>
                    <a:pt x="17" y="31"/>
                  </a:cubicBezTo>
                  <a:cubicBezTo>
                    <a:pt x="16" y="31"/>
                    <a:pt x="14" y="32"/>
                    <a:pt x="14" y="33"/>
                  </a:cubicBezTo>
                  <a:cubicBezTo>
                    <a:pt x="13" y="34"/>
                    <a:pt x="12" y="36"/>
                    <a:pt x="11" y="37"/>
                  </a:cubicBezTo>
                  <a:cubicBezTo>
                    <a:pt x="11" y="37"/>
                    <a:pt x="10" y="39"/>
                    <a:pt x="9" y="39"/>
                  </a:cubicBezTo>
                  <a:cubicBezTo>
                    <a:pt x="9" y="39"/>
                    <a:pt x="8" y="40"/>
                    <a:pt x="7" y="39"/>
                  </a:cubicBezTo>
                  <a:cubicBezTo>
                    <a:pt x="6" y="39"/>
                    <a:pt x="6" y="37"/>
                    <a:pt x="6" y="36"/>
                  </a:cubicBezTo>
                  <a:cubicBezTo>
                    <a:pt x="6" y="35"/>
                    <a:pt x="8" y="33"/>
                    <a:pt x="8" y="32"/>
                  </a:cubicBezTo>
                  <a:cubicBezTo>
                    <a:pt x="9" y="31"/>
                    <a:pt x="11" y="29"/>
                    <a:pt x="12" y="28"/>
                  </a:cubicBezTo>
                  <a:cubicBezTo>
                    <a:pt x="13" y="28"/>
                    <a:pt x="15" y="27"/>
                    <a:pt x="15" y="27"/>
                  </a:cubicBezTo>
                  <a:cubicBezTo>
                    <a:pt x="16" y="25"/>
                    <a:pt x="15" y="22"/>
                    <a:pt x="15" y="21"/>
                  </a:cubicBezTo>
                  <a:cubicBezTo>
                    <a:pt x="15" y="20"/>
                    <a:pt x="14" y="19"/>
                    <a:pt x="14" y="18"/>
                  </a:cubicBezTo>
                  <a:cubicBezTo>
                    <a:pt x="14" y="17"/>
                    <a:pt x="15" y="14"/>
                    <a:pt x="15" y="13"/>
                  </a:cubicBezTo>
                  <a:cubicBezTo>
                    <a:pt x="16" y="12"/>
                    <a:pt x="19" y="9"/>
                    <a:pt x="20" y="8"/>
                  </a:cubicBezTo>
                  <a:cubicBezTo>
                    <a:pt x="21" y="7"/>
                    <a:pt x="23" y="6"/>
                    <a:pt x="24" y="5"/>
                  </a:cubicBezTo>
                  <a:cubicBezTo>
                    <a:pt x="25" y="5"/>
                    <a:pt x="27" y="5"/>
                    <a:pt x="28" y="5"/>
                  </a:cubicBezTo>
                  <a:cubicBezTo>
                    <a:pt x="30" y="5"/>
                    <a:pt x="32" y="3"/>
                    <a:pt x="33" y="3"/>
                  </a:cubicBezTo>
                  <a:cubicBezTo>
                    <a:pt x="34" y="2"/>
                    <a:pt x="37" y="2"/>
                    <a:pt x="38" y="2"/>
                  </a:cubicBezTo>
                  <a:cubicBezTo>
                    <a:pt x="39" y="1"/>
                    <a:pt x="42" y="0"/>
                    <a:pt x="43" y="0"/>
                  </a:cubicBezTo>
                  <a:cubicBezTo>
                    <a:pt x="44" y="0"/>
                    <a:pt x="47" y="1"/>
                    <a:pt x="48" y="1"/>
                  </a:cubicBezTo>
                  <a:cubicBezTo>
                    <a:pt x="49" y="1"/>
                    <a:pt x="51" y="2"/>
                    <a:pt x="52" y="3"/>
                  </a:cubicBezTo>
                  <a:cubicBezTo>
                    <a:pt x="52" y="3"/>
                    <a:pt x="53" y="4"/>
                    <a:pt x="53" y="5"/>
                  </a:cubicBezTo>
                  <a:cubicBezTo>
                    <a:pt x="53" y="6"/>
                    <a:pt x="52" y="8"/>
                    <a:pt x="51" y="8"/>
                  </a:cubicBezTo>
                  <a:cubicBezTo>
                    <a:pt x="51" y="9"/>
                    <a:pt x="48" y="10"/>
                    <a:pt x="47" y="11"/>
                  </a:cubicBezTo>
                  <a:cubicBezTo>
                    <a:pt x="47" y="12"/>
                    <a:pt x="45" y="14"/>
                    <a:pt x="44" y="15"/>
                  </a:cubicBezTo>
                  <a:cubicBezTo>
                    <a:pt x="44" y="16"/>
                    <a:pt x="43" y="18"/>
                    <a:pt x="43" y="19"/>
                  </a:cubicBezTo>
                  <a:cubicBezTo>
                    <a:pt x="44" y="21"/>
                    <a:pt x="44" y="25"/>
                    <a:pt x="45" y="26"/>
                  </a:cubicBezTo>
                  <a:cubicBezTo>
                    <a:pt x="46" y="27"/>
                    <a:pt x="49" y="28"/>
                    <a:pt x="50" y="29"/>
                  </a:cubicBezTo>
                  <a:cubicBezTo>
                    <a:pt x="52" y="30"/>
                    <a:pt x="55" y="33"/>
                    <a:pt x="57" y="34"/>
                  </a:cubicBezTo>
                  <a:cubicBezTo>
                    <a:pt x="59" y="34"/>
                    <a:pt x="62" y="33"/>
                    <a:pt x="64" y="32"/>
                  </a:cubicBezTo>
                  <a:cubicBezTo>
                    <a:pt x="66" y="32"/>
                    <a:pt x="71" y="29"/>
                    <a:pt x="73" y="28"/>
                  </a:cubicBezTo>
                  <a:cubicBezTo>
                    <a:pt x="75" y="28"/>
                    <a:pt x="78" y="27"/>
                    <a:pt x="80" y="27"/>
                  </a:cubicBezTo>
                  <a:cubicBezTo>
                    <a:pt x="82" y="28"/>
                    <a:pt x="87" y="28"/>
                    <a:pt x="89" y="29"/>
                  </a:cubicBezTo>
                  <a:cubicBezTo>
                    <a:pt x="91" y="30"/>
                    <a:pt x="93" y="33"/>
                    <a:pt x="93" y="34"/>
                  </a:cubicBezTo>
                  <a:cubicBezTo>
                    <a:pt x="94" y="36"/>
                    <a:pt x="94" y="39"/>
                    <a:pt x="94" y="41"/>
                  </a:cubicBezTo>
                  <a:cubicBezTo>
                    <a:pt x="94" y="42"/>
                    <a:pt x="92" y="44"/>
                    <a:pt x="91" y="46"/>
                  </a:cubicBezTo>
                  <a:cubicBezTo>
                    <a:pt x="90" y="48"/>
                    <a:pt x="86" y="51"/>
                    <a:pt x="84" y="53"/>
                  </a:cubicBezTo>
                  <a:cubicBezTo>
                    <a:pt x="83" y="54"/>
                    <a:pt x="81" y="55"/>
                    <a:pt x="80" y="56"/>
                  </a:cubicBezTo>
                  <a:cubicBezTo>
                    <a:pt x="79" y="57"/>
                    <a:pt x="78" y="58"/>
                    <a:pt x="77" y="59"/>
                  </a:cubicBezTo>
                  <a:cubicBezTo>
                    <a:pt x="77" y="60"/>
                    <a:pt x="76" y="63"/>
                    <a:pt x="76" y="64"/>
                  </a:cubicBezTo>
                  <a:cubicBezTo>
                    <a:pt x="75" y="65"/>
                    <a:pt x="77" y="68"/>
                    <a:pt x="77" y="70"/>
                  </a:cubicBezTo>
                  <a:cubicBezTo>
                    <a:pt x="78" y="72"/>
                    <a:pt x="78" y="76"/>
                    <a:pt x="79" y="77"/>
                  </a:cubicBezTo>
                  <a:cubicBezTo>
                    <a:pt x="81" y="79"/>
                    <a:pt x="84" y="82"/>
                    <a:pt x="86" y="82"/>
                  </a:cubicBezTo>
                  <a:cubicBezTo>
                    <a:pt x="88" y="83"/>
                    <a:pt x="90" y="82"/>
                    <a:pt x="92" y="82"/>
                  </a:cubicBezTo>
                  <a:cubicBezTo>
                    <a:pt x="93" y="82"/>
                    <a:pt x="95" y="82"/>
                    <a:pt x="95" y="83"/>
                  </a:cubicBezTo>
                  <a:cubicBezTo>
                    <a:pt x="96" y="83"/>
                    <a:pt x="98" y="85"/>
                    <a:pt x="99" y="86"/>
                  </a:cubicBezTo>
                  <a:cubicBezTo>
                    <a:pt x="100" y="88"/>
                    <a:pt x="100" y="91"/>
                    <a:pt x="102" y="93"/>
                  </a:cubicBezTo>
                  <a:cubicBezTo>
                    <a:pt x="103" y="94"/>
                    <a:pt x="107" y="94"/>
                    <a:pt x="108" y="95"/>
                  </a:cubicBezTo>
                  <a:cubicBezTo>
                    <a:pt x="109" y="96"/>
                    <a:pt x="111" y="97"/>
                    <a:pt x="111" y="98"/>
                  </a:cubicBezTo>
                  <a:cubicBezTo>
                    <a:pt x="111" y="99"/>
                    <a:pt x="109" y="102"/>
                    <a:pt x="108" y="102"/>
                  </a:cubicBezTo>
                  <a:cubicBezTo>
                    <a:pt x="107" y="103"/>
                    <a:pt x="103" y="104"/>
                    <a:pt x="102" y="106"/>
                  </a:cubicBezTo>
                  <a:cubicBezTo>
                    <a:pt x="102" y="107"/>
                    <a:pt x="102" y="110"/>
                    <a:pt x="103" y="111"/>
                  </a:cubicBezTo>
                  <a:cubicBezTo>
                    <a:pt x="103" y="112"/>
                    <a:pt x="105" y="113"/>
                    <a:pt x="106" y="114"/>
                  </a:cubicBezTo>
                  <a:cubicBezTo>
                    <a:pt x="107" y="115"/>
                    <a:pt x="107" y="118"/>
                    <a:pt x="107" y="119"/>
                  </a:cubicBezTo>
                  <a:cubicBezTo>
                    <a:pt x="106" y="120"/>
                    <a:pt x="104" y="121"/>
                    <a:pt x="103" y="121"/>
                  </a:cubicBezTo>
                  <a:cubicBezTo>
                    <a:pt x="102" y="121"/>
                    <a:pt x="99" y="121"/>
                    <a:pt x="98" y="120"/>
                  </a:cubicBezTo>
                  <a:cubicBezTo>
                    <a:pt x="97" y="119"/>
                    <a:pt x="98" y="117"/>
                    <a:pt x="98" y="117"/>
                  </a:cubicBezTo>
                  <a:cubicBezTo>
                    <a:pt x="98" y="116"/>
                    <a:pt x="97" y="114"/>
                    <a:pt x="96" y="114"/>
                  </a:cubicBezTo>
                  <a:cubicBezTo>
                    <a:pt x="96" y="114"/>
                    <a:pt x="94" y="115"/>
                    <a:pt x="93" y="115"/>
                  </a:cubicBezTo>
                  <a:cubicBezTo>
                    <a:pt x="93" y="115"/>
                    <a:pt x="91" y="115"/>
                    <a:pt x="90" y="114"/>
                  </a:cubicBezTo>
                  <a:cubicBezTo>
                    <a:pt x="90" y="114"/>
                    <a:pt x="89" y="112"/>
                    <a:pt x="89" y="111"/>
                  </a:cubicBezTo>
                  <a:cubicBezTo>
                    <a:pt x="89" y="111"/>
                    <a:pt x="91" y="109"/>
                    <a:pt x="92" y="109"/>
                  </a:cubicBezTo>
                  <a:cubicBezTo>
                    <a:pt x="93" y="108"/>
                    <a:pt x="95" y="108"/>
                    <a:pt x="96" y="108"/>
                  </a:cubicBezTo>
                  <a:cubicBezTo>
                    <a:pt x="97" y="107"/>
                    <a:pt x="98" y="106"/>
                    <a:pt x="98" y="106"/>
                  </a:cubicBezTo>
                  <a:cubicBezTo>
                    <a:pt x="98" y="105"/>
                    <a:pt x="97" y="104"/>
                    <a:pt x="96" y="104"/>
                  </a:cubicBezTo>
                  <a:cubicBezTo>
                    <a:pt x="96" y="103"/>
                    <a:pt x="94" y="104"/>
                    <a:pt x="93" y="104"/>
                  </a:cubicBezTo>
                  <a:cubicBezTo>
                    <a:pt x="92" y="104"/>
                    <a:pt x="91" y="106"/>
                    <a:pt x="90" y="106"/>
                  </a:cubicBezTo>
                  <a:cubicBezTo>
                    <a:pt x="89" y="107"/>
                    <a:pt x="88" y="108"/>
                    <a:pt x="87" y="108"/>
                  </a:cubicBezTo>
                  <a:cubicBezTo>
                    <a:pt x="87" y="108"/>
                    <a:pt x="85" y="108"/>
                    <a:pt x="85" y="107"/>
                  </a:cubicBezTo>
                  <a:cubicBezTo>
                    <a:pt x="84" y="107"/>
                    <a:pt x="85" y="106"/>
                    <a:pt x="85" y="105"/>
                  </a:cubicBezTo>
                  <a:cubicBezTo>
                    <a:pt x="86" y="105"/>
                    <a:pt x="87" y="104"/>
                    <a:pt x="88" y="103"/>
                  </a:cubicBezTo>
                  <a:cubicBezTo>
                    <a:pt x="89" y="103"/>
                    <a:pt x="92" y="102"/>
                    <a:pt x="93" y="102"/>
                  </a:cubicBezTo>
                  <a:cubicBezTo>
                    <a:pt x="93" y="101"/>
                    <a:pt x="94" y="100"/>
                    <a:pt x="94" y="99"/>
                  </a:cubicBezTo>
                  <a:cubicBezTo>
                    <a:pt x="94" y="98"/>
                    <a:pt x="92" y="98"/>
                    <a:pt x="91" y="98"/>
                  </a:cubicBezTo>
                  <a:cubicBezTo>
                    <a:pt x="90" y="97"/>
                    <a:pt x="88" y="98"/>
                    <a:pt x="87" y="98"/>
                  </a:cubicBezTo>
                  <a:cubicBezTo>
                    <a:pt x="86" y="99"/>
                    <a:pt x="87" y="101"/>
                    <a:pt x="86" y="101"/>
                  </a:cubicBezTo>
                  <a:cubicBezTo>
                    <a:pt x="86" y="102"/>
                    <a:pt x="84" y="102"/>
                    <a:pt x="84" y="102"/>
                  </a:cubicBezTo>
                  <a:cubicBezTo>
                    <a:pt x="83" y="102"/>
                    <a:pt x="80" y="101"/>
                    <a:pt x="79" y="100"/>
                  </a:cubicBezTo>
                  <a:cubicBezTo>
                    <a:pt x="79" y="99"/>
                    <a:pt x="79" y="98"/>
                    <a:pt x="79" y="97"/>
                  </a:cubicBezTo>
                  <a:cubicBezTo>
                    <a:pt x="78" y="97"/>
                    <a:pt x="77" y="98"/>
                    <a:pt x="76" y="9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1" name="Freeform 41"/>
            <p:cNvSpPr>
              <a:spLocks/>
            </p:cNvSpPr>
            <p:nvPr/>
          </p:nvSpPr>
          <p:spPr bwMode="auto">
            <a:xfrm>
              <a:off x="3127376" y="1008063"/>
              <a:ext cx="26988" cy="31750"/>
            </a:xfrm>
            <a:custGeom>
              <a:avLst/>
              <a:gdLst/>
              <a:ahLst/>
              <a:cxnLst>
                <a:cxn ang="0">
                  <a:pos x="12" y="7"/>
                </a:cxn>
                <a:cxn ang="0">
                  <a:pos x="14" y="4"/>
                </a:cxn>
                <a:cxn ang="0">
                  <a:pos x="12" y="0"/>
                </a:cxn>
                <a:cxn ang="0">
                  <a:pos x="8" y="0"/>
                </a:cxn>
                <a:cxn ang="0">
                  <a:pos x="4" y="1"/>
                </a:cxn>
                <a:cxn ang="0">
                  <a:pos x="2" y="4"/>
                </a:cxn>
                <a:cxn ang="0">
                  <a:pos x="0" y="7"/>
                </a:cxn>
                <a:cxn ang="0">
                  <a:pos x="3" y="6"/>
                </a:cxn>
                <a:cxn ang="0">
                  <a:pos x="7" y="7"/>
                </a:cxn>
                <a:cxn ang="0">
                  <a:pos x="7" y="9"/>
                </a:cxn>
                <a:cxn ang="0">
                  <a:pos x="5" y="10"/>
                </a:cxn>
                <a:cxn ang="0">
                  <a:pos x="2" y="10"/>
                </a:cxn>
                <a:cxn ang="0">
                  <a:pos x="1" y="11"/>
                </a:cxn>
                <a:cxn ang="0">
                  <a:pos x="3" y="15"/>
                </a:cxn>
                <a:cxn ang="0">
                  <a:pos x="8" y="17"/>
                </a:cxn>
                <a:cxn ang="0">
                  <a:pos x="12" y="17"/>
                </a:cxn>
                <a:cxn ang="0">
                  <a:pos x="14" y="15"/>
                </a:cxn>
                <a:cxn ang="0">
                  <a:pos x="14" y="12"/>
                </a:cxn>
                <a:cxn ang="0">
                  <a:pos x="11" y="9"/>
                </a:cxn>
                <a:cxn ang="0">
                  <a:pos x="12" y="7"/>
                </a:cxn>
              </a:cxnLst>
              <a:rect l="0" t="0" r="r" b="b"/>
              <a:pathLst>
                <a:path w="15" h="17">
                  <a:moveTo>
                    <a:pt x="12" y="7"/>
                  </a:moveTo>
                  <a:cubicBezTo>
                    <a:pt x="13" y="6"/>
                    <a:pt x="14" y="4"/>
                    <a:pt x="14" y="4"/>
                  </a:cubicBezTo>
                  <a:cubicBezTo>
                    <a:pt x="14" y="3"/>
                    <a:pt x="13" y="1"/>
                    <a:pt x="12" y="0"/>
                  </a:cubicBezTo>
                  <a:cubicBezTo>
                    <a:pt x="11" y="0"/>
                    <a:pt x="9" y="0"/>
                    <a:pt x="8" y="0"/>
                  </a:cubicBezTo>
                  <a:cubicBezTo>
                    <a:pt x="7" y="0"/>
                    <a:pt x="5" y="0"/>
                    <a:pt x="4" y="1"/>
                  </a:cubicBezTo>
                  <a:cubicBezTo>
                    <a:pt x="3" y="1"/>
                    <a:pt x="2" y="3"/>
                    <a:pt x="2" y="4"/>
                  </a:cubicBezTo>
                  <a:cubicBezTo>
                    <a:pt x="1" y="4"/>
                    <a:pt x="0" y="6"/>
                    <a:pt x="0" y="7"/>
                  </a:cubicBezTo>
                  <a:cubicBezTo>
                    <a:pt x="1" y="7"/>
                    <a:pt x="2" y="6"/>
                    <a:pt x="3" y="6"/>
                  </a:cubicBezTo>
                  <a:cubicBezTo>
                    <a:pt x="4" y="6"/>
                    <a:pt x="6" y="6"/>
                    <a:pt x="7" y="7"/>
                  </a:cubicBezTo>
                  <a:cubicBezTo>
                    <a:pt x="7" y="7"/>
                    <a:pt x="7" y="8"/>
                    <a:pt x="7" y="9"/>
                  </a:cubicBezTo>
                  <a:cubicBezTo>
                    <a:pt x="6" y="9"/>
                    <a:pt x="5" y="10"/>
                    <a:pt x="5" y="10"/>
                  </a:cubicBezTo>
                  <a:cubicBezTo>
                    <a:pt x="4" y="10"/>
                    <a:pt x="3" y="10"/>
                    <a:pt x="2" y="10"/>
                  </a:cubicBezTo>
                  <a:cubicBezTo>
                    <a:pt x="2" y="10"/>
                    <a:pt x="1" y="11"/>
                    <a:pt x="1" y="11"/>
                  </a:cubicBezTo>
                  <a:cubicBezTo>
                    <a:pt x="1" y="12"/>
                    <a:pt x="2" y="14"/>
                    <a:pt x="3" y="15"/>
                  </a:cubicBezTo>
                  <a:cubicBezTo>
                    <a:pt x="4" y="16"/>
                    <a:pt x="7" y="17"/>
                    <a:pt x="8" y="17"/>
                  </a:cubicBezTo>
                  <a:cubicBezTo>
                    <a:pt x="9" y="17"/>
                    <a:pt x="11" y="17"/>
                    <a:pt x="12" y="17"/>
                  </a:cubicBezTo>
                  <a:cubicBezTo>
                    <a:pt x="13" y="17"/>
                    <a:pt x="14" y="16"/>
                    <a:pt x="14" y="15"/>
                  </a:cubicBezTo>
                  <a:cubicBezTo>
                    <a:pt x="15" y="14"/>
                    <a:pt x="14" y="13"/>
                    <a:pt x="14" y="12"/>
                  </a:cubicBezTo>
                  <a:cubicBezTo>
                    <a:pt x="13" y="11"/>
                    <a:pt x="11" y="10"/>
                    <a:pt x="11" y="9"/>
                  </a:cubicBezTo>
                  <a:cubicBezTo>
                    <a:pt x="11" y="9"/>
                    <a:pt x="12" y="7"/>
                    <a:pt x="12" y="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2"/>
            <p:cNvSpPr>
              <a:spLocks/>
            </p:cNvSpPr>
            <p:nvPr/>
          </p:nvSpPr>
          <p:spPr bwMode="auto">
            <a:xfrm>
              <a:off x="3019426" y="1003301"/>
              <a:ext cx="34925" cy="30163"/>
            </a:xfrm>
            <a:custGeom>
              <a:avLst/>
              <a:gdLst/>
              <a:ahLst/>
              <a:cxnLst>
                <a:cxn ang="0">
                  <a:pos x="15" y="9"/>
                </a:cxn>
                <a:cxn ang="0">
                  <a:pos x="18" y="7"/>
                </a:cxn>
                <a:cxn ang="0">
                  <a:pos x="16" y="4"/>
                </a:cxn>
                <a:cxn ang="0">
                  <a:pos x="15" y="1"/>
                </a:cxn>
                <a:cxn ang="0">
                  <a:pos x="10" y="0"/>
                </a:cxn>
                <a:cxn ang="0">
                  <a:pos x="7" y="2"/>
                </a:cxn>
                <a:cxn ang="0">
                  <a:pos x="5" y="6"/>
                </a:cxn>
                <a:cxn ang="0">
                  <a:pos x="4" y="10"/>
                </a:cxn>
                <a:cxn ang="0">
                  <a:pos x="2" y="11"/>
                </a:cxn>
                <a:cxn ang="0">
                  <a:pos x="0" y="13"/>
                </a:cxn>
                <a:cxn ang="0">
                  <a:pos x="1" y="16"/>
                </a:cxn>
                <a:cxn ang="0">
                  <a:pos x="4" y="16"/>
                </a:cxn>
                <a:cxn ang="0">
                  <a:pos x="7" y="12"/>
                </a:cxn>
                <a:cxn ang="0">
                  <a:pos x="10" y="10"/>
                </a:cxn>
                <a:cxn ang="0">
                  <a:pos x="13" y="10"/>
                </a:cxn>
                <a:cxn ang="0">
                  <a:pos x="15" y="9"/>
                </a:cxn>
              </a:cxnLst>
              <a:rect l="0" t="0" r="r" b="b"/>
              <a:pathLst>
                <a:path w="19" h="17">
                  <a:moveTo>
                    <a:pt x="15" y="9"/>
                  </a:moveTo>
                  <a:cubicBezTo>
                    <a:pt x="16" y="9"/>
                    <a:pt x="18" y="8"/>
                    <a:pt x="18" y="7"/>
                  </a:cubicBezTo>
                  <a:cubicBezTo>
                    <a:pt x="19" y="6"/>
                    <a:pt x="17" y="5"/>
                    <a:pt x="16" y="4"/>
                  </a:cubicBezTo>
                  <a:cubicBezTo>
                    <a:pt x="16" y="3"/>
                    <a:pt x="15" y="1"/>
                    <a:pt x="15" y="1"/>
                  </a:cubicBezTo>
                  <a:cubicBezTo>
                    <a:pt x="14" y="0"/>
                    <a:pt x="11" y="0"/>
                    <a:pt x="10" y="0"/>
                  </a:cubicBezTo>
                  <a:cubicBezTo>
                    <a:pt x="9" y="1"/>
                    <a:pt x="8" y="2"/>
                    <a:pt x="7" y="2"/>
                  </a:cubicBezTo>
                  <a:cubicBezTo>
                    <a:pt x="7" y="3"/>
                    <a:pt x="6" y="5"/>
                    <a:pt x="5" y="6"/>
                  </a:cubicBezTo>
                  <a:cubicBezTo>
                    <a:pt x="5" y="7"/>
                    <a:pt x="4" y="9"/>
                    <a:pt x="4" y="10"/>
                  </a:cubicBezTo>
                  <a:cubicBezTo>
                    <a:pt x="4" y="10"/>
                    <a:pt x="3" y="11"/>
                    <a:pt x="2" y="11"/>
                  </a:cubicBezTo>
                  <a:cubicBezTo>
                    <a:pt x="2" y="12"/>
                    <a:pt x="0" y="12"/>
                    <a:pt x="0" y="13"/>
                  </a:cubicBezTo>
                  <a:cubicBezTo>
                    <a:pt x="0" y="14"/>
                    <a:pt x="1" y="16"/>
                    <a:pt x="1" y="16"/>
                  </a:cubicBezTo>
                  <a:cubicBezTo>
                    <a:pt x="2" y="17"/>
                    <a:pt x="3" y="17"/>
                    <a:pt x="4" y="16"/>
                  </a:cubicBezTo>
                  <a:cubicBezTo>
                    <a:pt x="5" y="16"/>
                    <a:pt x="6" y="13"/>
                    <a:pt x="7" y="12"/>
                  </a:cubicBezTo>
                  <a:cubicBezTo>
                    <a:pt x="7" y="12"/>
                    <a:pt x="9" y="11"/>
                    <a:pt x="10" y="10"/>
                  </a:cubicBezTo>
                  <a:cubicBezTo>
                    <a:pt x="11" y="10"/>
                    <a:pt x="13" y="10"/>
                    <a:pt x="13" y="10"/>
                  </a:cubicBezTo>
                  <a:cubicBezTo>
                    <a:pt x="14" y="10"/>
                    <a:pt x="15" y="9"/>
                    <a:pt x="15" y="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3"/>
            <p:cNvSpPr>
              <a:spLocks/>
            </p:cNvSpPr>
            <p:nvPr/>
          </p:nvSpPr>
          <p:spPr bwMode="auto">
            <a:xfrm>
              <a:off x="2998788" y="944563"/>
              <a:ext cx="33338" cy="80963"/>
            </a:xfrm>
            <a:custGeom>
              <a:avLst/>
              <a:gdLst/>
              <a:ahLst/>
              <a:cxnLst>
                <a:cxn ang="0">
                  <a:pos x="6" y="26"/>
                </a:cxn>
                <a:cxn ang="0">
                  <a:pos x="9" y="24"/>
                </a:cxn>
                <a:cxn ang="0">
                  <a:pos x="12" y="21"/>
                </a:cxn>
                <a:cxn ang="0">
                  <a:pos x="12" y="16"/>
                </a:cxn>
                <a:cxn ang="0">
                  <a:pos x="11" y="13"/>
                </a:cxn>
                <a:cxn ang="0">
                  <a:pos x="11" y="9"/>
                </a:cxn>
                <a:cxn ang="0">
                  <a:pos x="12" y="8"/>
                </a:cxn>
                <a:cxn ang="0">
                  <a:pos x="14" y="9"/>
                </a:cxn>
                <a:cxn ang="0">
                  <a:pos x="17" y="8"/>
                </a:cxn>
                <a:cxn ang="0">
                  <a:pos x="18" y="3"/>
                </a:cxn>
                <a:cxn ang="0">
                  <a:pos x="15" y="0"/>
                </a:cxn>
                <a:cxn ang="0">
                  <a:pos x="10" y="1"/>
                </a:cxn>
                <a:cxn ang="0">
                  <a:pos x="7" y="4"/>
                </a:cxn>
                <a:cxn ang="0">
                  <a:pos x="5" y="8"/>
                </a:cxn>
                <a:cxn ang="0">
                  <a:pos x="6" y="13"/>
                </a:cxn>
                <a:cxn ang="0">
                  <a:pos x="5" y="18"/>
                </a:cxn>
                <a:cxn ang="0">
                  <a:pos x="3" y="23"/>
                </a:cxn>
                <a:cxn ang="0">
                  <a:pos x="1" y="28"/>
                </a:cxn>
                <a:cxn ang="0">
                  <a:pos x="1" y="33"/>
                </a:cxn>
                <a:cxn ang="0">
                  <a:pos x="0" y="37"/>
                </a:cxn>
                <a:cxn ang="0">
                  <a:pos x="2" y="42"/>
                </a:cxn>
                <a:cxn ang="0">
                  <a:pos x="5" y="43"/>
                </a:cxn>
                <a:cxn ang="0">
                  <a:pos x="7" y="39"/>
                </a:cxn>
                <a:cxn ang="0">
                  <a:pos x="5" y="33"/>
                </a:cxn>
                <a:cxn ang="0">
                  <a:pos x="6" y="29"/>
                </a:cxn>
                <a:cxn ang="0">
                  <a:pos x="6" y="26"/>
                </a:cxn>
              </a:cxnLst>
              <a:rect l="0" t="0" r="r" b="b"/>
              <a:pathLst>
                <a:path w="18" h="44">
                  <a:moveTo>
                    <a:pt x="6" y="26"/>
                  </a:moveTo>
                  <a:cubicBezTo>
                    <a:pt x="6" y="26"/>
                    <a:pt x="8" y="24"/>
                    <a:pt x="9" y="24"/>
                  </a:cubicBezTo>
                  <a:cubicBezTo>
                    <a:pt x="10" y="23"/>
                    <a:pt x="12" y="22"/>
                    <a:pt x="12" y="21"/>
                  </a:cubicBezTo>
                  <a:cubicBezTo>
                    <a:pt x="13" y="20"/>
                    <a:pt x="13" y="17"/>
                    <a:pt x="12" y="16"/>
                  </a:cubicBezTo>
                  <a:cubicBezTo>
                    <a:pt x="12" y="15"/>
                    <a:pt x="11" y="14"/>
                    <a:pt x="11" y="13"/>
                  </a:cubicBezTo>
                  <a:cubicBezTo>
                    <a:pt x="10" y="12"/>
                    <a:pt x="10" y="10"/>
                    <a:pt x="11" y="9"/>
                  </a:cubicBezTo>
                  <a:cubicBezTo>
                    <a:pt x="11" y="8"/>
                    <a:pt x="12" y="8"/>
                    <a:pt x="12" y="8"/>
                  </a:cubicBezTo>
                  <a:cubicBezTo>
                    <a:pt x="13" y="8"/>
                    <a:pt x="14" y="9"/>
                    <a:pt x="14" y="9"/>
                  </a:cubicBezTo>
                  <a:cubicBezTo>
                    <a:pt x="15" y="9"/>
                    <a:pt x="17" y="9"/>
                    <a:pt x="17" y="8"/>
                  </a:cubicBezTo>
                  <a:cubicBezTo>
                    <a:pt x="18" y="7"/>
                    <a:pt x="18" y="5"/>
                    <a:pt x="18" y="3"/>
                  </a:cubicBezTo>
                  <a:cubicBezTo>
                    <a:pt x="17" y="2"/>
                    <a:pt x="16" y="1"/>
                    <a:pt x="15" y="0"/>
                  </a:cubicBezTo>
                  <a:cubicBezTo>
                    <a:pt x="14" y="0"/>
                    <a:pt x="11" y="1"/>
                    <a:pt x="10" y="1"/>
                  </a:cubicBezTo>
                  <a:cubicBezTo>
                    <a:pt x="9" y="2"/>
                    <a:pt x="7" y="3"/>
                    <a:pt x="7" y="4"/>
                  </a:cubicBezTo>
                  <a:cubicBezTo>
                    <a:pt x="6" y="5"/>
                    <a:pt x="5" y="7"/>
                    <a:pt x="5" y="8"/>
                  </a:cubicBezTo>
                  <a:cubicBezTo>
                    <a:pt x="5" y="9"/>
                    <a:pt x="6" y="12"/>
                    <a:pt x="6" y="13"/>
                  </a:cubicBezTo>
                  <a:cubicBezTo>
                    <a:pt x="6" y="14"/>
                    <a:pt x="6" y="17"/>
                    <a:pt x="5" y="18"/>
                  </a:cubicBezTo>
                  <a:cubicBezTo>
                    <a:pt x="5" y="19"/>
                    <a:pt x="4" y="22"/>
                    <a:pt x="3" y="23"/>
                  </a:cubicBezTo>
                  <a:cubicBezTo>
                    <a:pt x="3" y="24"/>
                    <a:pt x="1" y="26"/>
                    <a:pt x="1" y="28"/>
                  </a:cubicBezTo>
                  <a:cubicBezTo>
                    <a:pt x="1" y="29"/>
                    <a:pt x="1" y="31"/>
                    <a:pt x="1" y="33"/>
                  </a:cubicBezTo>
                  <a:cubicBezTo>
                    <a:pt x="1" y="34"/>
                    <a:pt x="0" y="36"/>
                    <a:pt x="0" y="37"/>
                  </a:cubicBezTo>
                  <a:cubicBezTo>
                    <a:pt x="0" y="38"/>
                    <a:pt x="2" y="41"/>
                    <a:pt x="2" y="42"/>
                  </a:cubicBezTo>
                  <a:cubicBezTo>
                    <a:pt x="3" y="42"/>
                    <a:pt x="5" y="44"/>
                    <a:pt x="5" y="43"/>
                  </a:cubicBezTo>
                  <a:cubicBezTo>
                    <a:pt x="6" y="43"/>
                    <a:pt x="7" y="40"/>
                    <a:pt x="7" y="39"/>
                  </a:cubicBezTo>
                  <a:cubicBezTo>
                    <a:pt x="7" y="38"/>
                    <a:pt x="5" y="35"/>
                    <a:pt x="5" y="33"/>
                  </a:cubicBezTo>
                  <a:cubicBezTo>
                    <a:pt x="5" y="32"/>
                    <a:pt x="6" y="30"/>
                    <a:pt x="6" y="29"/>
                  </a:cubicBezTo>
                  <a:cubicBezTo>
                    <a:pt x="6" y="29"/>
                    <a:pt x="6" y="27"/>
                    <a:pt x="6" y="2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4"/>
            <p:cNvSpPr>
              <a:spLocks/>
            </p:cNvSpPr>
            <p:nvPr/>
          </p:nvSpPr>
          <p:spPr bwMode="auto">
            <a:xfrm>
              <a:off x="2974976" y="1025526"/>
              <a:ext cx="26988" cy="15875"/>
            </a:xfrm>
            <a:custGeom>
              <a:avLst/>
              <a:gdLst/>
              <a:ahLst/>
              <a:cxnLst>
                <a:cxn ang="0">
                  <a:pos x="8" y="3"/>
                </a:cxn>
                <a:cxn ang="0">
                  <a:pos x="4" y="3"/>
                </a:cxn>
                <a:cxn ang="0">
                  <a:pos x="1" y="5"/>
                </a:cxn>
                <a:cxn ang="0">
                  <a:pos x="0" y="6"/>
                </a:cxn>
                <a:cxn ang="0">
                  <a:pos x="0" y="8"/>
                </a:cxn>
                <a:cxn ang="0">
                  <a:pos x="3" y="9"/>
                </a:cxn>
                <a:cxn ang="0">
                  <a:pos x="5" y="7"/>
                </a:cxn>
                <a:cxn ang="0">
                  <a:pos x="8" y="6"/>
                </a:cxn>
                <a:cxn ang="0">
                  <a:pos x="11" y="5"/>
                </a:cxn>
                <a:cxn ang="0">
                  <a:pos x="13" y="4"/>
                </a:cxn>
                <a:cxn ang="0">
                  <a:pos x="15" y="2"/>
                </a:cxn>
                <a:cxn ang="0">
                  <a:pos x="13" y="1"/>
                </a:cxn>
                <a:cxn ang="0">
                  <a:pos x="11" y="0"/>
                </a:cxn>
                <a:cxn ang="0">
                  <a:pos x="10" y="1"/>
                </a:cxn>
                <a:cxn ang="0">
                  <a:pos x="8" y="3"/>
                </a:cxn>
              </a:cxnLst>
              <a:rect l="0" t="0" r="r" b="b"/>
              <a:pathLst>
                <a:path w="15" h="9">
                  <a:moveTo>
                    <a:pt x="8" y="3"/>
                  </a:moveTo>
                  <a:cubicBezTo>
                    <a:pt x="7" y="3"/>
                    <a:pt x="5" y="2"/>
                    <a:pt x="4" y="3"/>
                  </a:cubicBezTo>
                  <a:cubicBezTo>
                    <a:pt x="3" y="3"/>
                    <a:pt x="2" y="4"/>
                    <a:pt x="1" y="5"/>
                  </a:cubicBezTo>
                  <a:cubicBezTo>
                    <a:pt x="1" y="5"/>
                    <a:pt x="0" y="6"/>
                    <a:pt x="0" y="6"/>
                  </a:cubicBezTo>
                  <a:cubicBezTo>
                    <a:pt x="0" y="6"/>
                    <a:pt x="0" y="7"/>
                    <a:pt x="0" y="8"/>
                  </a:cubicBezTo>
                  <a:cubicBezTo>
                    <a:pt x="1" y="8"/>
                    <a:pt x="2" y="9"/>
                    <a:pt x="3" y="9"/>
                  </a:cubicBezTo>
                  <a:cubicBezTo>
                    <a:pt x="4" y="8"/>
                    <a:pt x="5" y="7"/>
                    <a:pt x="5" y="7"/>
                  </a:cubicBezTo>
                  <a:cubicBezTo>
                    <a:pt x="6" y="7"/>
                    <a:pt x="7" y="7"/>
                    <a:pt x="8" y="6"/>
                  </a:cubicBezTo>
                  <a:cubicBezTo>
                    <a:pt x="9" y="6"/>
                    <a:pt x="10" y="5"/>
                    <a:pt x="11" y="5"/>
                  </a:cubicBezTo>
                  <a:cubicBezTo>
                    <a:pt x="12" y="5"/>
                    <a:pt x="13" y="4"/>
                    <a:pt x="13" y="4"/>
                  </a:cubicBezTo>
                  <a:cubicBezTo>
                    <a:pt x="14" y="4"/>
                    <a:pt x="15" y="3"/>
                    <a:pt x="15" y="2"/>
                  </a:cubicBezTo>
                  <a:cubicBezTo>
                    <a:pt x="15" y="2"/>
                    <a:pt x="14" y="1"/>
                    <a:pt x="13" y="1"/>
                  </a:cubicBezTo>
                  <a:cubicBezTo>
                    <a:pt x="13" y="0"/>
                    <a:pt x="12" y="0"/>
                    <a:pt x="11" y="0"/>
                  </a:cubicBezTo>
                  <a:cubicBezTo>
                    <a:pt x="11" y="1"/>
                    <a:pt x="10" y="1"/>
                    <a:pt x="10" y="1"/>
                  </a:cubicBezTo>
                  <a:cubicBezTo>
                    <a:pt x="9" y="2"/>
                    <a:pt x="8" y="2"/>
                    <a:pt x="8"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p:cNvSpPr>
            <p:nvPr/>
          </p:nvSpPr>
          <p:spPr bwMode="auto">
            <a:xfrm>
              <a:off x="2473326" y="1265238"/>
              <a:ext cx="41275" cy="36513"/>
            </a:xfrm>
            <a:custGeom>
              <a:avLst/>
              <a:gdLst/>
              <a:ahLst/>
              <a:cxnLst>
                <a:cxn ang="0">
                  <a:pos x="13" y="2"/>
                </a:cxn>
                <a:cxn ang="0">
                  <a:pos x="11" y="5"/>
                </a:cxn>
                <a:cxn ang="0">
                  <a:pos x="7" y="6"/>
                </a:cxn>
                <a:cxn ang="0">
                  <a:pos x="4" y="6"/>
                </a:cxn>
                <a:cxn ang="0">
                  <a:pos x="1" y="9"/>
                </a:cxn>
                <a:cxn ang="0">
                  <a:pos x="0" y="12"/>
                </a:cxn>
                <a:cxn ang="0">
                  <a:pos x="2" y="17"/>
                </a:cxn>
                <a:cxn ang="0">
                  <a:pos x="5" y="20"/>
                </a:cxn>
                <a:cxn ang="0">
                  <a:pos x="10" y="18"/>
                </a:cxn>
                <a:cxn ang="0">
                  <a:pos x="12" y="14"/>
                </a:cxn>
                <a:cxn ang="0">
                  <a:pos x="15" y="12"/>
                </a:cxn>
                <a:cxn ang="0">
                  <a:pos x="17" y="13"/>
                </a:cxn>
                <a:cxn ang="0">
                  <a:pos x="15" y="16"/>
                </a:cxn>
                <a:cxn ang="0">
                  <a:pos x="15" y="18"/>
                </a:cxn>
                <a:cxn ang="0">
                  <a:pos x="17" y="20"/>
                </a:cxn>
                <a:cxn ang="0">
                  <a:pos x="19" y="18"/>
                </a:cxn>
                <a:cxn ang="0">
                  <a:pos x="19" y="13"/>
                </a:cxn>
                <a:cxn ang="0">
                  <a:pos x="21" y="10"/>
                </a:cxn>
                <a:cxn ang="0">
                  <a:pos x="22" y="6"/>
                </a:cxn>
                <a:cxn ang="0">
                  <a:pos x="22" y="3"/>
                </a:cxn>
                <a:cxn ang="0">
                  <a:pos x="20" y="1"/>
                </a:cxn>
                <a:cxn ang="0">
                  <a:pos x="16" y="0"/>
                </a:cxn>
                <a:cxn ang="0">
                  <a:pos x="13" y="2"/>
                </a:cxn>
              </a:cxnLst>
              <a:rect l="0" t="0" r="r" b="b"/>
              <a:pathLst>
                <a:path w="22" h="20">
                  <a:moveTo>
                    <a:pt x="13" y="2"/>
                  </a:moveTo>
                  <a:cubicBezTo>
                    <a:pt x="12" y="3"/>
                    <a:pt x="11" y="4"/>
                    <a:pt x="11" y="5"/>
                  </a:cubicBezTo>
                  <a:cubicBezTo>
                    <a:pt x="10" y="5"/>
                    <a:pt x="8" y="6"/>
                    <a:pt x="7" y="6"/>
                  </a:cubicBezTo>
                  <a:cubicBezTo>
                    <a:pt x="7" y="6"/>
                    <a:pt x="5" y="6"/>
                    <a:pt x="4" y="6"/>
                  </a:cubicBezTo>
                  <a:cubicBezTo>
                    <a:pt x="3" y="6"/>
                    <a:pt x="2" y="8"/>
                    <a:pt x="1" y="9"/>
                  </a:cubicBezTo>
                  <a:cubicBezTo>
                    <a:pt x="1" y="10"/>
                    <a:pt x="0" y="12"/>
                    <a:pt x="0" y="12"/>
                  </a:cubicBezTo>
                  <a:cubicBezTo>
                    <a:pt x="0" y="14"/>
                    <a:pt x="1" y="16"/>
                    <a:pt x="2" y="17"/>
                  </a:cubicBezTo>
                  <a:cubicBezTo>
                    <a:pt x="2" y="18"/>
                    <a:pt x="4" y="19"/>
                    <a:pt x="5" y="20"/>
                  </a:cubicBezTo>
                  <a:cubicBezTo>
                    <a:pt x="6" y="20"/>
                    <a:pt x="9" y="19"/>
                    <a:pt x="10" y="18"/>
                  </a:cubicBezTo>
                  <a:cubicBezTo>
                    <a:pt x="11" y="18"/>
                    <a:pt x="11" y="15"/>
                    <a:pt x="12" y="14"/>
                  </a:cubicBezTo>
                  <a:cubicBezTo>
                    <a:pt x="12" y="13"/>
                    <a:pt x="14" y="12"/>
                    <a:pt x="15" y="12"/>
                  </a:cubicBezTo>
                  <a:cubicBezTo>
                    <a:pt x="15" y="12"/>
                    <a:pt x="16" y="13"/>
                    <a:pt x="17" y="13"/>
                  </a:cubicBezTo>
                  <a:cubicBezTo>
                    <a:pt x="17" y="14"/>
                    <a:pt x="15" y="15"/>
                    <a:pt x="15" y="16"/>
                  </a:cubicBezTo>
                  <a:cubicBezTo>
                    <a:pt x="14" y="17"/>
                    <a:pt x="14" y="18"/>
                    <a:pt x="15" y="18"/>
                  </a:cubicBezTo>
                  <a:cubicBezTo>
                    <a:pt x="15" y="19"/>
                    <a:pt x="16" y="20"/>
                    <a:pt x="17" y="20"/>
                  </a:cubicBezTo>
                  <a:cubicBezTo>
                    <a:pt x="18" y="20"/>
                    <a:pt x="18" y="18"/>
                    <a:pt x="19" y="18"/>
                  </a:cubicBezTo>
                  <a:cubicBezTo>
                    <a:pt x="19" y="17"/>
                    <a:pt x="19" y="14"/>
                    <a:pt x="19" y="13"/>
                  </a:cubicBezTo>
                  <a:cubicBezTo>
                    <a:pt x="20" y="12"/>
                    <a:pt x="21" y="11"/>
                    <a:pt x="21" y="10"/>
                  </a:cubicBezTo>
                  <a:cubicBezTo>
                    <a:pt x="21" y="9"/>
                    <a:pt x="22" y="7"/>
                    <a:pt x="22" y="6"/>
                  </a:cubicBezTo>
                  <a:cubicBezTo>
                    <a:pt x="22" y="6"/>
                    <a:pt x="22" y="4"/>
                    <a:pt x="22" y="3"/>
                  </a:cubicBezTo>
                  <a:cubicBezTo>
                    <a:pt x="22" y="2"/>
                    <a:pt x="21" y="1"/>
                    <a:pt x="20" y="1"/>
                  </a:cubicBezTo>
                  <a:cubicBezTo>
                    <a:pt x="19" y="0"/>
                    <a:pt x="17" y="0"/>
                    <a:pt x="16" y="0"/>
                  </a:cubicBezTo>
                  <a:cubicBezTo>
                    <a:pt x="16" y="0"/>
                    <a:pt x="14" y="1"/>
                    <a:pt x="13"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46"/>
            <p:cNvSpPr>
              <a:spLocks/>
            </p:cNvSpPr>
            <p:nvPr/>
          </p:nvSpPr>
          <p:spPr bwMode="auto">
            <a:xfrm>
              <a:off x="1600201" y="781051"/>
              <a:ext cx="801688" cy="839788"/>
            </a:xfrm>
            <a:custGeom>
              <a:avLst/>
              <a:gdLst/>
              <a:ahLst/>
              <a:cxnLst>
                <a:cxn ang="0">
                  <a:pos x="429" y="189"/>
                </a:cxn>
                <a:cxn ang="0">
                  <a:pos x="410" y="230"/>
                </a:cxn>
                <a:cxn ang="0">
                  <a:pos x="382" y="246"/>
                </a:cxn>
                <a:cxn ang="0">
                  <a:pos x="379" y="275"/>
                </a:cxn>
                <a:cxn ang="0">
                  <a:pos x="388" y="295"/>
                </a:cxn>
                <a:cxn ang="0">
                  <a:pos x="356" y="320"/>
                </a:cxn>
                <a:cxn ang="0">
                  <a:pos x="366" y="319"/>
                </a:cxn>
                <a:cxn ang="0">
                  <a:pos x="377" y="336"/>
                </a:cxn>
                <a:cxn ang="0">
                  <a:pos x="386" y="354"/>
                </a:cxn>
                <a:cxn ang="0">
                  <a:pos x="404" y="366"/>
                </a:cxn>
                <a:cxn ang="0">
                  <a:pos x="402" y="395"/>
                </a:cxn>
                <a:cxn ang="0">
                  <a:pos x="385" y="403"/>
                </a:cxn>
                <a:cxn ang="0">
                  <a:pos x="370" y="427"/>
                </a:cxn>
                <a:cxn ang="0">
                  <a:pos x="351" y="435"/>
                </a:cxn>
                <a:cxn ang="0">
                  <a:pos x="347" y="456"/>
                </a:cxn>
                <a:cxn ang="0">
                  <a:pos x="310" y="440"/>
                </a:cxn>
                <a:cxn ang="0">
                  <a:pos x="299" y="431"/>
                </a:cxn>
                <a:cxn ang="0">
                  <a:pos x="282" y="414"/>
                </a:cxn>
                <a:cxn ang="0">
                  <a:pos x="275" y="394"/>
                </a:cxn>
                <a:cxn ang="0">
                  <a:pos x="280" y="377"/>
                </a:cxn>
                <a:cxn ang="0">
                  <a:pos x="280" y="352"/>
                </a:cxn>
                <a:cxn ang="0">
                  <a:pos x="260" y="354"/>
                </a:cxn>
                <a:cxn ang="0">
                  <a:pos x="243" y="364"/>
                </a:cxn>
                <a:cxn ang="0">
                  <a:pos x="224" y="377"/>
                </a:cxn>
                <a:cxn ang="0">
                  <a:pos x="208" y="389"/>
                </a:cxn>
                <a:cxn ang="0">
                  <a:pos x="197" y="396"/>
                </a:cxn>
                <a:cxn ang="0">
                  <a:pos x="150" y="342"/>
                </a:cxn>
                <a:cxn ang="0">
                  <a:pos x="82" y="299"/>
                </a:cxn>
                <a:cxn ang="0">
                  <a:pos x="46" y="268"/>
                </a:cxn>
                <a:cxn ang="0">
                  <a:pos x="70" y="255"/>
                </a:cxn>
                <a:cxn ang="0">
                  <a:pos x="55" y="229"/>
                </a:cxn>
                <a:cxn ang="0">
                  <a:pos x="50" y="195"/>
                </a:cxn>
                <a:cxn ang="0">
                  <a:pos x="59" y="182"/>
                </a:cxn>
                <a:cxn ang="0">
                  <a:pos x="24" y="183"/>
                </a:cxn>
                <a:cxn ang="0">
                  <a:pos x="9" y="178"/>
                </a:cxn>
                <a:cxn ang="0">
                  <a:pos x="7" y="165"/>
                </a:cxn>
                <a:cxn ang="0">
                  <a:pos x="7" y="159"/>
                </a:cxn>
                <a:cxn ang="0">
                  <a:pos x="48" y="149"/>
                </a:cxn>
                <a:cxn ang="0">
                  <a:pos x="76" y="129"/>
                </a:cxn>
                <a:cxn ang="0">
                  <a:pos x="54" y="135"/>
                </a:cxn>
                <a:cxn ang="0">
                  <a:pos x="56" y="115"/>
                </a:cxn>
                <a:cxn ang="0">
                  <a:pos x="57" y="98"/>
                </a:cxn>
                <a:cxn ang="0">
                  <a:pos x="47" y="79"/>
                </a:cxn>
                <a:cxn ang="0">
                  <a:pos x="26" y="53"/>
                </a:cxn>
                <a:cxn ang="0">
                  <a:pos x="17" y="2"/>
                </a:cxn>
                <a:cxn ang="0">
                  <a:pos x="52" y="0"/>
                </a:cxn>
                <a:cxn ang="0">
                  <a:pos x="104" y="15"/>
                </a:cxn>
                <a:cxn ang="0">
                  <a:pos x="137" y="29"/>
                </a:cxn>
                <a:cxn ang="0">
                  <a:pos x="160" y="32"/>
                </a:cxn>
                <a:cxn ang="0">
                  <a:pos x="178" y="26"/>
                </a:cxn>
                <a:cxn ang="0">
                  <a:pos x="216" y="43"/>
                </a:cxn>
                <a:cxn ang="0">
                  <a:pos x="236" y="43"/>
                </a:cxn>
                <a:cxn ang="0">
                  <a:pos x="248" y="72"/>
                </a:cxn>
                <a:cxn ang="0">
                  <a:pos x="254" y="86"/>
                </a:cxn>
                <a:cxn ang="0">
                  <a:pos x="220" y="135"/>
                </a:cxn>
                <a:cxn ang="0">
                  <a:pos x="274" y="133"/>
                </a:cxn>
                <a:cxn ang="0">
                  <a:pos x="270" y="170"/>
                </a:cxn>
                <a:cxn ang="0">
                  <a:pos x="290" y="150"/>
                </a:cxn>
                <a:cxn ang="0">
                  <a:pos x="347" y="167"/>
                </a:cxn>
                <a:cxn ang="0">
                  <a:pos x="385" y="176"/>
                </a:cxn>
                <a:cxn ang="0">
                  <a:pos x="415" y="161"/>
                </a:cxn>
                <a:cxn ang="0">
                  <a:pos x="422" y="165"/>
                </a:cxn>
              </a:cxnLst>
              <a:rect l="0" t="0" r="r" b="b"/>
              <a:pathLst>
                <a:path w="437" h="458">
                  <a:moveTo>
                    <a:pt x="437" y="163"/>
                  </a:moveTo>
                  <a:cubicBezTo>
                    <a:pt x="437" y="164"/>
                    <a:pt x="437" y="166"/>
                    <a:pt x="437" y="167"/>
                  </a:cubicBezTo>
                  <a:cubicBezTo>
                    <a:pt x="436" y="169"/>
                    <a:pt x="433" y="170"/>
                    <a:pt x="431" y="170"/>
                  </a:cubicBezTo>
                  <a:cubicBezTo>
                    <a:pt x="430" y="171"/>
                    <a:pt x="428" y="170"/>
                    <a:pt x="427" y="171"/>
                  </a:cubicBezTo>
                  <a:cubicBezTo>
                    <a:pt x="427" y="172"/>
                    <a:pt x="426" y="174"/>
                    <a:pt x="426" y="175"/>
                  </a:cubicBezTo>
                  <a:cubicBezTo>
                    <a:pt x="426" y="177"/>
                    <a:pt x="427" y="181"/>
                    <a:pt x="427" y="183"/>
                  </a:cubicBezTo>
                  <a:cubicBezTo>
                    <a:pt x="428" y="185"/>
                    <a:pt x="429" y="188"/>
                    <a:pt x="429" y="189"/>
                  </a:cubicBezTo>
                  <a:cubicBezTo>
                    <a:pt x="429" y="191"/>
                    <a:pt x="428" y="194"/>
                    <a:pt x="428" y="195"/>
                  </a:cubicBezTo>
                  <a:cubicBezTo>
                    <a:pt x="428" y="197"/>
                    <a:pt x="428" y="202"/>
                    <a:pt x="429" y="204"/>
                  </a:cubicBezTo>
                  <a:cubicBezTo>
                    <a:pt x="429" y="205"/>
                    <a:pt x="430" y="207"/>
                    <a:pt x="430" y="209"/>
                  </a:cubicBezTo>
                  <a:cubicBezTo>
                    <a:pt x="431" y="210"/>
                    <a:pt x="433" y="213"/>
                    <a:pt x="432" y="214"/>
                  </a:cubicBezTo>
                  <a:cubicBezTo>
                    <a:pt x="432" y="216"/>
                    <a:pt x="429" y="218"/>
                    <a:pt x="428" y="220"/>
                  </a:cubicBezTo>
                  <a:cubicBezTo>
                    <a:pt x="426" y="221"/>
                    <a:pt x="423" y="224"/>
                    <a:pt x="422" y="225"/>
                  </a:cubicBezTo>
                  <a:cubicBezTo>
                    <a:pt x="419" y="226"/>
                    <a:pt x="413" y="228"/>
                    <a:pt x="410" y="230"/>
                  </a:cubicBezTo>
                  <a:cubicBezTo>
                    <a:pt x="408" y="232"/>
                    <a:pt x="405" y="237"/>
                    <a:pt x="403" y="239"/>
                  </a:cubicBezTo>
                  <a:cubicBezTo>
                    <a:pt x="402" y="241"/>
                    <a:pt x="399" y="244"/>
                    <a:pt x="398" y="245"/>
                  </a:cubicBezTo>
                  <a:cubicBezTo>
                    <a:pt x="397" y="246"/>
                    <a:pt x="394" y="248"/>
                    <a:pt x="393" y="249"/>
                  </a:cubicBezTo>
                  <a:cubicBezTo>
                    <a:pt x="392" y="249"/>
                    <a:pt x="391" y="249"/>
                    <a:pt x="390" y="249"/>
                  </a:cubicBezTo>
                  <a:cubicBezTo>
                    <a:pt x="389" y="249"/>
                    <a:pt x="387" y="249"/>
                    <a:pt x="387" y="248"/>
                  </a:cubicBezTo>
                  <a:cubicBezTo>
                    <a:pt x="386" y="248"/>
                    <a:pt x="385" y="247"/>
                    <a:pt x="385" y="246"/>
                  </a:cubicBezTo>
                  <a:cubicBezTo>
                    <a:pt x="384" y="246"/>
                    <a:pt x="383" y="246"/>
                    <a:pt x="382" y="246"/>
                  </a:cubicBezTo>
                  <a:cubicBezTo>
                    <a:pt x="381" y="246"/>
                    <a:pt x="380" y="248"/>
                    <a:pt x="380" y="248"/>
                  </a:cubicBezTo>
                  <a:cubicBezTo>
                    <a:pt x="379" y="249"/>
                    <a:pt x="379" y="252"/>
                    <a:pt x="378" y="253"/>
                  </a:cubicBezTo>
                  <a:cubicBezTo>
                    <a:pt x="377" y="254"/>
                    <a:pt x="375" y="256"/>
                    <a:pt x="374" y="257"/>
                  </a:cubicBezTo>
                  <a:cubicBezTo>
                    <a:pt x="374" y="258"/>
                    <a:pt x="372" y="260"/>
                    <a:pt x="372" y="262"/>
                  </a:cubicBezTo>
                  <a:cubicBezTo>
                    <a:pt x="372" y="263"/>
                    <a:pt x="374" y="264"/>
                    <a:pt x="374" y="265"/>
                  </a:cubicBezTo>
                  <a:cubicBezTo>
                    <a:pt x="375" y="267"/>
                    <a:pt x="376" y="270"/>
                    <a:pt x="377" y="272"/>
                  </a:cubicBezTo>
                  <a:cubicBezTo>
                    <a:pt x="377" y="273"/>
                    <a:pt x="378" y="275"/>
                    <a:pt x="379" y="275"/>
                  </a:cubicBezTo>
                  <a:cubicBezTo>
                    <a:pt x="381" y="276"/>
                    <a:pt x="384" y="274"/>
                    <a:pt x="386" y="274"/>
                  </a:cubicBezTo>
                  <a:cubicBezTo>
                    <a:pt x="387" y="274"/>
                    <a:pt x="389" y="275"/>
                    <a:pt x="390" y="276"/>
                  </a:cubicBezTo>
                  <a:cubicBezTo>
                    <a:pt x="391" y="276"/>
                    <a:pt x="392" y="279"/>
                    <a:pt x="391" y="280"/>
                  </a:cubicBezTo>
                  <a:cubicBezTo>
                    <a:pt x="391" y="281"/>
                    <a:pt x="389" y="283"/>
                    <a:pt x="388" y="284"/>
                  </a:cubicBezTo>
                  <a:cubicBezTo>
                    <a:pt x="388" y="285"/>
                    <a:pt x="387" y="287"/>
                    <a:pt x="387" y="288"/>
                  </a:cubicBezTo>
                  <a:cubicBezTo>
                    <a:pt x="386" y="289"/>
                    <a:pt x="387" y="290"/>
                    <a:pt x="387" y="291"/>
                  </a:cubicBezTo>
                  <a:cubicBezTo>
                    <a:pt x="387" y="292"/>
                    <a:pt x="388" y="294"/>
                    <a:pt x="388" y="295"/>
                  </a:cubicBezTo>
                  <a:cubicBezTo>
                    <a:pt x="388" y="296"/>
                    <a:pt x="388" y="298"/>
                    <a:pt x="387" y="299"/>
                  </a:cubicBezTo>
                  <a:cubicBezTo>
                    <a:pt x="386" y="299"/>
                    <a:pt x="384" y="299"/>
                    <a:pt x="383" y="300"/>
                  </a:cubicBezTo>
                  <a:cubicBezTo>
                    <a:pt x="381" y="300"/>
                    <a:pt x="379" y="302"/>
                    <a:pt x="378" y="303"/>
                  </a:cubicBezTo>
                  <a:cubicBezTo>
                    <a:pt x="376" y="304"/>
                    <a:pt x="373" y="305"/>
                    <a:pt x="372" y="307"/>
                  </a:cubicBezTo>
                  <a:cubicBezTo>
                    <a:pt x="370" y="307"/>
                    <a:pt x="368" y="309"/>
                    <a:pt x="367" y="310"/>
                  </a:cubicBezTo>
                  <a:cubicBezTo>
                    <a:pt x="366" y="311"/>
                    <a:pt x="364" y="314"/>
                    <a:pt x="363" y="315"/>
                  </a:cubicBezTo>
                  <a:cubicBezTo>
                    <a:pt x="361" y="316"/>
                    <a:pt x="358" y="318"/>
                    <a:pt x="356" y="320"/>
                  </a:cubicBezTo>
                  <a:cubicBezTo>
                    <a:pt x="356" y="321"/>
                    <a:pt x="354" y="324"/>
                    <a:pt x="354" y="325"/>
                  </a:cubicBezTo>
                  <a:cubicBezTo>
                    <a:pt x="353" y="326"/>
                    <a:pt x="352" y="328"/>
                    <a:pt x="352" y="329"/>
                  </a:cubicBezTo>
                  <a:cubicBezTo>
                    <a:pt x="352" y="330"/>
                    <a:pt x="352" y="332"/>
                    <a:pt x="352" y="332"/>
                  </a:cubicBezTo>
                  <a:cubicBezTo>
                    <a:pt x="353" y="332"/>
                    <a:pt x="355" y="332"/>
                    <a:pt x="356" y="331"/>
                  </a:cubicBezTo>
                  <a:cubicBezTo>
                    <a:pt x="357" y="331"/>
                    <a:pt x="357" y="328"/>
                    <a:pt x="358" y="327"/>
                  </a:cubicBezTo>
                  <a:cubicBezTo>
                    <a:pt x="359" y="326"/>
                    <a:pt x="361" y="324"/>
                    <a:pt x="362" y="322"/>
                  </a:cubicBezTo>
                  <a:cubicBezTo>
                    <a:pt x="363" y="322"/>
                    <a:pt x="365" y="320"/>
                    <a:pt x="366" y="319"/>
                  </a:cubicBezTo>
                  <a:cubicBezTo>
                    <a:pt x="367" y="318"/>
                    <a:pt x="368" y="317"/>
                    <a:pt x="369" y="316"/>
                  </a:cubicBezTo>
                  <a:cubicBezTo>
                    <a:pt x="370" y="319"/>
                    <a:pt x="370" y="319"/>
                    <a:pt x="370" y="319"/>
                  </a:cubicBezTo>
                  <a:cubicBezTo>
                    <a:pt x="372" y="321"/>
                    <a:pt x="372" y="321"/>
                    <a:pt x="372" y="321"/>
                  </a:cubicBezTo>
                  <a:cubicBezTo>
                    <a:pt x="374" y="324"/>
                    <a:pt x="374" y="324"/>
                    <a:pt x="374" y="324"/>
                  </a:cubicBezTo>
                  <a:cubicBezTo>
                    <a:pt x="376" y="327"/>
                    <a:pt x="376" y="327"/>
                    <a:pt x="376" y="327"/>
                  </a:cubicBezTo>
                  <a:cubicBezTo>
                    <a:pt x="379" y="332"/>
                    <a:pt x="379" y="332"/>
                    <a:pt x="379" y="332"/>
                  </a:cubicBezTo>
                  <a:cubicBezTo>
                    <a:pt x="377" y="336"/>
                    <a:pt x="377" y="336"/>
                    <a:pt x="377" y="336"/>
                  </a:cubicBezTo>
                  <a:cubicBezTo>
                    <a:pt x="374" y="337"/>
                    <a:pt x="374" y="337"/>
                    <a:pt x="374" y="337"/>
                  </a:cubicBezTo>
                  <a:cubicBezTo>
                    <a:pt x="373" y="344"/>
                    <a:pt x="373" y="344"/>
                    <a:pt x="373" y="344"/>
                  </a:cubicBezTo>
                  <a:cubicBezTo>
                    <a:pt x="375" y="348"/>
                    <a:pt x="375" y="348"/>
                    <a:pt x="375" y="348"/>
                  </a:cubicBezTo>
                  <a:cubicBezTo>
                    <a:pt x="378" y="349"/>
                    <a:pt x="378" y="349"/>
                    <a:pt x="378" y="349"/>
                  </a:cubicBezTo>
                  <a:cubicBezTo>
                    <a:pt x="380" y="348"/>
                    <a:pt x="380" y="348"/>
                    <a:pt x="380" y="348"/>
                  </a:cubicBezTo>
                  <a:cubicBezTo>
                    <a:pt x="383" y="349"/>
                    <a:pt x="383" y="349"/>
                    <a:pt x="383" y="349"/>
                  </a:cubicBezTo>
                  <a:cubicBezTo>
                    <a:pt x="386" y="354"/>
                    <a:pt x="386" y="354"/>
                    <a:pt x="386" y="354"/>
                  </a:cubicBezTo>
                  <a:cubicBezTo>
                    <a:pt x="386" y="357"/>
                    <a:pt x="386" y="357"/>
                    <a:pt x="386" y="357"/>
                  </a:cubicBezTo>
                  <a:cubicBezTo>
                    <a:pt x="389" y="360"/>
                    <a:pt x="389" y="360"/>
                    <a:pt x="389" y="360"/>
                  </a:cubicBezTo>
                  <a:cubicBezTo>
                    <a:pt x="394" y="360"/>
                    <a:pt x="394" y="360"/>
                    <a:pt x="394" y="360"/>
                  </a:cubicBezTo>
                  <a:cubicBezTo>
                    <a:pt x="397" y="359"/>
                    <a:pt x="397" y="359"/>
                    <a:pt x="397" y="359"/>
                  </a:cubicBezTo>
                  <a:cubicBezTo>
                    <a:pt x="402" y="360"/>
                    <a:pt x="402" y="360"/>
                    <a:pt x="402" y="360"/>
                  </a:cubicBezTo>
                  <a:cubicBezTo>
                    <a:pt x="405" y="363"/>
                    <a:pt x="405" y="363"/>
                    <a:pt x="405" y="363"/>
                  </a:cubicBezTo>
                  <a:cubicBezTo>
                    <a:pt x="404" y="366"/>
                    <a:pt x="404" y="366"/>
                    <a:pt x="404" y="366"/>
                  </a:cubicBezTo>
                  <a:cubicBezTo>
                    <a:pt x="406" y="371"/>
                    <a:pt x="406" y="371"/>
                    <a:pt x="406" y="371"/>
                  </a:cubicBezTo>
                  <a:cubicBezTo>
                    <a:pt x="406" y="376"/>
                    <a:pt x="406" y="376"/>
                    <a:pt x="406" y="376"/>
                  </a:cubicBezTo>
                  <a:cubicBezTo>
                    <a:pt x="404" y="380"/>
                    <a:pt x="404" y="380"/>
                    <a:pt x="404" y="380"/>
                  </a:cubicBezTo>
                  <a:cubicBezTo>
                    <a:pt x="401" y="381"/>
                    <a:pt x="401" y="381"/>
                    <a:pt x="401" y="381"/>
                  </a:cubicBezTo>
                  <a:cubicBezTo>
                    <a:pt x="400" y="386"/>
                    <a:pt x="400" y="386"/>
                    <a:pt x="400" y="386"/>
                  </a:cubicBezTo>
                  <a:cubicBezTo>
                    <a:pt x="401" y="389"/>
                    <a:pt x="401" y="389"/>
                    <a:pt x="401" y="389"/>
                  </a:cubicBezTo>
                  <a:cubicBezTo>
                    <a:pt x="402" y="395"/>
                    <a:pt x="402" y="395"/>
                    <a:pt x="402" y="395"/>
                  </a:cubicBezTo>
                  <a:cubicBezTo>
                    <a:pt x="399" y="397"/>
                    <a:pt x="399" y="397"/>
                    <a:pt x="399" y="397"/>
                  </a:cubicBezTo>
                  <a:cubicBezTo>
                    <a:pt x="394" y="397"/>
                    <a:pt x="394" y="397"/>
                    <a:pt x="394" y="397"/>
                  </a:cubicBezTo>
                  <a:cubicBezTo>
                    <a:pt x="389" y="395"/>
                    <a:pt x="389" y="395"/>
                    <a:pt x="389" y="395"/>
                  </a:cubicBezTo>
                  <a:cubicBezTo>
                    <a:pt x="383" y="395"/>
                    <a:pt x="383" y="395"/>
                    <a:pt x="383" y="395"/>
                  </a:cubicBezTo>
                  <a:cubicBezTo>
                    <a:pt x="380" y="398"/>
                    <a:pt x="380" y="398"/>
                    <a:pt x="380" y="398"/>
                  </a:cubicBezTo>
                  <a:cubicBezTo>
                    <a:pt x="382" y="401"/>
                    <a:pt x="382" y="401"/>
                    <a:pt x="382" y="401"/>
                  </a:cubicBezTo>
                  <a:cubicBezTo>
                    <a:pt x="385" y="403"/>
                    <a:pt x="385" y="403"/>
                    <a:pt x="385" y="403"/>
                  </a:cubicBezTo>
                  <a:cubicBezTo>
                    <a:pt x="386" y="409"/>
                    <a:pt x="386" y="409"/>
                    <a:pt x="386" y="409"/>
                  </a:cubicBezTo>
                  <a:cubicBezTo>
                    <a:pt x="385" y="414"/>
                    <a:pt x="385" y="414"/>
                    <a:pt x="385" y="414"/>
                  </a:cubicBezTo>
                  <a:cubicBezTo>
                    <a:pt x="382" y="417"/>
                    <a:pt x="382" y="417"/>
                    <a:pt x="382" y="417"/>
                  </a:cubicBezTo>
                  <a:cubicBezTo>
                    <a:pt x="380" y="418"/>
                    <a:pt x="380" y="418"/>
                    <a:pt x="380" y="418"/>
                  </a:cubicBezTo>
                  <a:cubicBezTo>
                    <a:pt x="376" y="422"/>
                    <a:pt x="376" y="422"/>
                    <a:pt x="376" y="422"/>
                  </a:cubicBezTo>
                  <a:cubicBezTo>
                    <a:pt x="374" y="425"/>
                    <a:pt x="374" y="425"/>
                    <a:pt x="374" y="425"/>
                  </a:cubicBezTo>
                  <a:cubicBezTo>
                    <a:pt x="370" y="427"/>
                    <a:pt x="370" y="427"/>
                    <a:pt x="370" y="427"/>
                  </a:cubicBezTo>
                  <a:cubicBezTo>
                    <a:pt x="365" y="430"/>
                    <a:pt x="365" y="430"/>
                    <a:pt x="365" y="430"/>
                  </a:cubicBezTo>
                  <a:cubicBezTo>
                    <a:pt x="362" y="431"/>
                    <a:pt x="362" y="431"/>
                    <a:pt x="362" y="431"/>
                  </a:cubicBezTo>
                  <a:cubicBezTo>
                    <a:pt x="359" y="429"/>
                    <a:pt x="359" y="429"/>
                    <a:pt x="359" y="429"/>
                  </a:cubicBezTo>
                  <a:cubicBezTo>
                    <a:pt x="356" y="428"/>
                    <a:pt x="356" y="428"/>
                    <a:pt x="356" y="428"/>
                  </a:cubicBezTo>
                  <a:cubicBezTo>
                    <a:pt x="353" y="430"/>
                    <a:pt x="353" y="430"/>
                    <a:pt x="353" y="430"/>
                  </a:cubicBezTo>
                  <a:cubicBezTo>
                    <a:pt x="353" y="433"/>
                    <a:pt x="353" y="433"/>
                    <a:pt x="353" y="433"/>
                  </a:cubicBezTo>
                  <a:cubicBezTo>
                    <a:pt x="351" y="435"/>
                    <a:pt x="351" y="435"/>
                    <a:pt x="351" y="435"/>
                  </a:cubicBezTo>
                  <a:cubicBezTo>
                    <a:pt x="351" y="439"/>
                    <a:pt x="351" y="439"/>
                    <a:pt x="351" y="439"/>
                  </a:cubicBezTo>
                  <a:cubicBezTo>
                    <a:pt x="350" y="443"/>
                    <a:pt x="350" y="443"/>
                    <a:pt x="350" y="443"/>
                  </a:cubicBezTo>
                  <a:cubicBezTo>
                    <a:pt x="352" y="447"/>
                    <a:pt x="352" y="447"/>
                    <a:pt x="352" y="447"/>
                  </a:cubicBezTo>
                  <a:cubicBezTo>
                    <a:pt x="351" y="451"/>
                    <a:pt x="351" y="451"/>
                    <a:pt x="351" y="451"/>
                  </a:cubicBezTo>
                  <a:cubicBezTo>
                    <a:pt x="347" y="451"/>
                    <a:pt x="347" y="451"/>
                    <a:pt x="347" y="451"/>
                  </a:cubicBezTo>
                  <a:cubicBezTo>
                    <a:pt x="345" y="453"/>
                    <a:pt x="345" y="453"/>
                    <a:pt x="345" y="453"/>
                  </a:cubicBezTo>
                  <a:cubicBezTo>
                    <a:pt x="347" y="456"/>
                    <a:pt x="347" y="456"/>
                    <a:pt x="347" y="456"/>
                  </a:cubicBezTo>
                  <a:cubicBezTo>
                    <a:pt x="347" y="458"/>
                    <a:pt x="347" y="458"/>
                    <a:pt x="347" y="458"/>
                  </a:cubicBezTo>
                  <a:cubicBezTo>
                    <a:pt x="344" y="457"/>
                    <a:pt x="344" y="457"/>
                    <a:pt x="344" y="457"/>
                  </a:cubicBezTo>
                  <a:cubicBezTo>
                    <a:pt x="337" y="457"/>
                    <a:pt x="337" y="457"/>
                    <a:pt x="337" y="457"/>
                  </a:cubicBezTo>
                  <a:cubicBezTo>
                    <a:pt x="329" y="453"/>
                    <a:pt x="329" y="453"/>
                    <a:pt x="329" y="453"/>
                  </a:cubicBezTo>
                  <a:cubicBezTo>
                    <a:pt x="322" y="450"/>
                    <a:pt x="322" y="450"/>
                    <a:pt x="322" y="450"/>
                  </a:cubicBezTo>
                  <a:cubicBezTo>
                    <a:pt x="316" y="445"/>
                    <a:pt x="316" y="445"/>
                    <a:pt x="316" y="445"/>
                  </a:cubicBezTo>
                  <a:cubicBezTo>
                    <a:pt x="310" y="440"/>
                    <a:pt x="310" y="440"/>
                    <a:pt x="310" y="440"/>
                  </a:cubicBezTo>
                  <a:cubicBezTo>
                    <a:pt x="309" y="439"/>
                    <a:pt x="309" y="439"/>
                    <a:pt x="309" y="439"/>
                  </a:cubicBezTo>
                  <a:cubicBezTo>
                    <a:pt x="310" y="439"/>
                    <a:pt x="310" y="439"/>
                    <a:pt x="310" y="439"/>
                  </a:cubicBezTo>
                  <a:cubicBezTo>
                    <a:pt x="311" y="438"/>
                    <a:pt x="311" y="438"/>
                    <a:pt x="311" y="438"/>
                  </a:cubicBezTo>
                  <a:cubicBezTo>
                    <a:pt x="311" y="434"/>
                    <a:pt x="311" y="434"/>
                    <a:pt x="311" y="434"/>
                  </a:cubicBezTo>
                  <a:cubicBezTo>
                    <a:pt x="308" y="432"/>
                    <a:pt x="308" y="432"/>
                    <a:pt x="308" y="432"/>
                  </a:cubicBezTo>
                  <a:cubicBezTo>
                    <a:pt x="304" y="431"/>
                    <a:pt x="304" y="431"/>
                    <a:pt x="304" y="431"/>
                  </a:cubicBezTo>
                  <a:cubicBezTo>
                    <a:pt x="299" y="431"/>
                    <a:pt x="299" y="431"/>
                    <a:pt x="299" y="431"/>
                  </a:cubicBezTo>
                  <a:cubicBezTo>
                    <a:pt x="296" y="431"/>
                    <a:pt x="296" y="431"/>
                    <a:pt x="296" y="431"/>
                  </a:cubicBezTo>
                  <a:cubicBezTo>
                    <a:pt x="293" y="430"/>
                    <a:pt x="293" y="430"/>
                    <a:pt x="293" y="430"/>
                  </a:cubicBezTo>
                  <a:cubicBezTo>
                    <a:pt x="291" y="427"/>
                    <a:pt x="291" y="427"/>
                    <a:pt x="291" y="427"/>
                  </a:cubicBezTo>
                  <a:cubicBezTo>
                    <a:pt x="289" y="425"/>
                    <a:pt x="289" y="425"/>
                    <a:pt x="289" y="425"/>
                  </a:cubicBezTo>
                  <a:cubicBezTo>
                    <a:pt x="287" y="423"/>
                    <a:pt x="287" y="423"/>
                    <a:pt x="287" y="423"/>
                  </a:cubicBezTo>
                  <a:cubicBezTo>
                    <a:pt x="285" y="418"/>
                    <a:pt x="285" y="418"/>
                    <a:pt x="285" y="418"/>
                  </a:cubicBezTo>
                  <a:cubicBezTo>
                    <a:pt x="282" y="414"/>
                    <a:pt x="282" y="414"/>
                    <a:pt x="282" y="414"/>
                  </a:cubicBezTo>
                  <a:cubicBezTo>
                    <a:pt x="276" y="412"/>
                    <a:pt x="276" y="412"/>
                    <a:pt x="276" y="412"/>
                  </a:cubicBezTo>
                  <a:cubicBezTo>
                    <a:pt x="273" y="413"/>
                    <a:pt x="273" y="413"/>
                    <a:pt x="273" y="413"/>
                  </a:cubicBezTo>
                  <a:cubicBezTo>
                    <a:pt x="272" y="412"/>
                    <a:pt x="272" y="412"/>
                    <a:pt x="272" y="412"/>
                  </a:cubicBezTo>
                  <a:cubicBezTo>
                    <a:pt x="268" y="407"/>
                    <a:pt x="268" y="407"/>
                    <a:pt x="268" y="407"/>
                  </a:cubicBezTo>
                  <a:cubicBezTo>
                    <a:pt x="268" y="400"/>
                    <a:pt x="268" y="400"/>
                    <a:pt x="268" y="400"/>
                  </a:cubicBezTo>
                  <a:cubicBezTo>
                    <a:pt x="270" y="396"/>
                    <a:pt x="270" y="396"/>
                    <a:pt x="270" y="396"/>
                  </a:cubicBezTo>
                  <a:cubicBezTo>
                    <a:pt x="275" y="394"/>
                    <a:pt x="275" y="394"/>
                    <a:pt x="275" y="394"/>
                  </a:cubicBezTo>
                  <a:cubicBezTo>
                    <a:pt x="277" y="393"/>
                    <a:pt x="277" y="393"/>
                    <a:pt x="277" y="393"/>
                  </a:cubicBezTo>
                  <a:cubicBezTo>
                    <a:pt x="280" y="393"/>
                    <a:pt x="280" y="393"/>
                    <a:pt x="280" y="393"/>
                  </a:cubicBezTo>
                  <a:cubicBezTo>
                    <a:pt x="282" y="390"/>
                    <a:pt x="282" y="390"/>
                    <a:pt x="282" y="390"/>
                  </a:cubicBezTo>
                  <a:cubicBezTo>
                    <a:pt x="280" y="388"/>
                    <a:pt x="280" y="388"/>
                    <a:pt x="280" y="388"/>
                  </a:cubicBezTo>
                  <a:cubicBezTo>
                    <a:pt x="279" y="384"/>
                    <a:pt x="279" y="384"/>
                    <a:pt x="279" y="384"/>
                  </a:cubicBezTo>
                  <a:cubicBezTo>
                    <a:pt x="280" y="382"/>
                    <a:pt x="280" y="382"/>
                    <a:pt x="280" y="382"/>
                  </a:cubicBezTo>
                  <a:cubicBezTo>
                    <a:pt x="280" y="377"/>
                    <a:pt x="280" y="377"/>
                    <a:pt x="280" y="377"/>
                  </a:cubicBezTo>
                  <a:cubicBezTo>
                    <a:pt x="277" y="373"/>
                    <a:pt x="277" y="373"/>
                    <a:pt x="277" y="373"/>
                  </a:cubicBezTo>
                  <a:cubicBezTo>
                    <a:pt x="273" y="371"/>
                    <a:pt x="273" y="371"/>
                    <a:pt x="273" y="371"/>
                  </a:cubicBezTo>
                  <a:cubicBezTo>
                    <a:pt x="271" y="367"/>
                    <a:pt x="271" y="367"/>
                    <a:pt x="271" y="367"/>
                  </a:cubicBezTo>
                  <a:cubicBezTo>
                    <a:pt x="271" y="363"/>
                    <a:pt x="271" y="363"/>
                    <a:pt x="271" y="363"/>
                  </a:cubicBezTo>
                  <a:cubicBezTo>
                    <a:pt x="272" y="356"/>
                    <a:pt x="272" y="356"/>
                    <a:pt x="272" y="356"/>
                  </a:cubicBezTo>
                  <a:cubicBezTo>
                    <a:pt x="276" y="355"/>
                    <a:pt x="276" y="355"/>
                    <a:pt x="276" y="355"/>
                  </a:cubicBezTo>
                  <a:cubicBezTo>
                    <a:pt x="280" y="352"/>
                    <a:pt x="280" y="352"/>
                    <a:pt x="280" y="352"/>
                  </a:cubicBezTo>
                  <a:cubicBezTo>
                    <a:pt x="281" y="349"/>
                    <a:pt x="281" y="349"/>
                    <a:pt x="281" y="349"/>
                  </a:cubicBezTo>
                  <a:cubicBezTo>
                    <a:pt x="277" y="347"/>
                    <a:pt x="277" y="347"/>
                    <a:pt x="277" y="347"/>
                  </a:cubicBezTo>
                  <a:cubicBezTo>
                    <a:pt x="273" y="347"/>
                    <a:pt x="273" y="347"/>
                    <a:pt x="273" y="347"/>
                  </a:cubicBezTo>
                  <a:cubicBezTo>
                    <a:pt x="269" y="350"/>
                    <a:pt x="269" y="350"/>
                    <a:pt x="269" y="350"/>
                  </a:cubicBezTo>
                  <a:cubicBezTo>
                    <a:pt x="268" y="352"/>
                    <a:pt x="268" y="352"/>
                    <a:pt x="268" y="352"/>
                  </a:cubicBezTo>
                  <a:cubicBezTo>
                    <a:pt x="263" y="354"/>
                    <a:pt x="263" y="354"/>
                    <a:pt x="263" y="354"/>
                  </a:cubicBezTo>
                  <a:cubicBezTo>
                    <a:pt x="260" y="354"/>
                    <a:pt x="260" y="354"/>
                    <a:pt x="260" y="354"/>
                  </a:cubicBezTo>
                  <a:cubicBezTo>
                    <a:pt x="258" y="354"/>
                    <a:pt x="258" y="354"/>
                    <a:pt x="258" y="354"/>
                  </a:cubicBezTo>
                  <a:cubicBezTo>
                    <a:pt x="257" y="358"/>
                    <a:pt x="257" y="358"/>
                    <a:pt x="257" y="358"/>
                  </a:cubicBezTo>
                  <a:cubicBezTo>
                    <a:pt x="255" y="360"/>
                    <a:pt x="255" y="360"/>
                    <a:pt x="255" y="360"/>
                  </a:cubicBezTo>
                  <a:cubicBezTo>
                    <a:pt x="255" y="364"/>
                    <a:pt x="255" y="364"/>
                    <a:pt x="255" y="364"/>
                  </a:cubicBezTo>
                  <a:cubicBezTo>
                    <a:pt x="251" y="365"/>
                    <a:pt x="251" y="365"/>
                    <a:pt x="251" y="365"/>
                  </a:cubicBezTo>
                  <a:cubicBezTo>
                    <a:pt x="247" y="364"/>
                    <a:pt x="247" y="364"/>
                    <a:pt x="247" y="364"/>
                  </a:cubicBezTo>
                  <a:cubicBezTo>
                    <a:pt x="243" y="364"/>
                    <a:pt x="243" y="364"/>
                    <a:pt x="243" y="364"/>
                  </a:cubicBezTo>
                  <a:cubicBezTo>
                    <a:pt x="242" y="367"/>
                    <a:pt x="242" y="367"/>
                    <a:pt x="242" y="367"/>
                  </a:cubicBezTo>
                  <a:cubicBezTo>
                    <a:pt x="243" y="371"/>
                    <a:pt x="243" y="371"/>
                    <a:pt x="243" y="371"/>
                  </a:cubicBezTo>
                  <a:cubicBezTo>
                    <a:pt x="241" y="373"/>
                    <a:pt x="241" y="373"/>
                    <a:pt x="241" y="373"/>
                  </a:cubicBezTo>
                  <a:cubicBezTo>
                    <a:pt x="235" y="374"/>
                    <a:pt x="235" y="374"/>
                    <a:pt x="235" y="374"/>
                  </a:cubicBezTo>
                  <a:cubicBezTo>
                    <a:pt x="231" y="373"/>
                    <a:pt x="231" y="373"/>
                    <a:pt x="231" y="373"/>
                  </a:cubicBezTo>
                  <a:cubicBezTo>
                    <a:pt x="228" y="374"/>
                    <a:pt x="228" y="374"/>
                    <a:pt x="228" y="374"/>
                  </a:cubicBezTo>
                  <a:cubicBezTo>
                    <a:pt x="224" y="377"/>
                    <a:pt x="224" y="377"/>
                    <a:pt x="224" y="377"/>
                  </a:cubicBezTo>
                  <a:cubicBezTo>
                    <a:pt x="223" y="380"/>
                    <a:pt x="223" y="380"/>
                    <a:pt x="223" y="380"/>
                  </a:cubicBezTo>
                  <a:cubicBezTo>
                    <a:pt x="221" y="384"/>
                    <a:pt x="221" y="384"/>
                    <a:pt x="221" y="384"/>
                  </a:cubicBezTo>
                  <a:cubicBezTo>
                    <a:pt x="219" y="386"/>
                    <a:pt x="219" y="386"/>
                    <a:pt x="219" y="386"/>
                  </a:cubicBezTo>
                  <a:cubicBezTo>
                    <a:pt x="216" y="388"/>
                    <a:pt x="216" y="388"/>
                    <a:pt x="216" y="388"/>
                  </a:cubicBezTo>
                  <a:cubicBezTo>
                    <a:pt x="215" y="391"/>
                    <a:pt x="215" y="391"/>
                    <a:pt x="215" y="391"/>
                  </a:cubicBezTo>
                  <a:cubicBezTo>
                    <a:pt x="213" y="391"/>
                    <a:pt x="213" y="391"/>
                    <a:pt x="213" y="391"/>
                  </a:cubicBezTo>
                  <a:cubicBezTo>
                    <a:pt x="208" y="389"/>
                    <a:pt x="208" y="389"/>
                    <a:pt x="208" y="389"/>
                  </a:cubicBezTo>
                  <a:cubicBezTo>
                    <a:pt x="207" y="386"/>
                    <a:pt x="207" y="386"/>
                    <a:pt x="207" y="386"/>
                  </a:cubicBezTo>
                  <a:cubicBezTo>
                    <a:pt x="203" y="383"/>
                    <a:pt x="203" y="383"/>
                    <a:pt x="203" y="383"/>
                  </a:cubicBezTo>
                  <a:cubicBezTo>
                    <a:pt x="201" y="382"/>
                    <a:pt x="201" y="382"/>
                    <a:pt x="201" y="382"/>
                  </a:cubicBezTo>
                  <a:cubicBezTo>
                    <a:pt x="198" y="388"/>
                    <a:pt x="198" y="388"/>
                    <a:pt x="198" y="388"/>
                  </a:cubicBezTo>
                  <a:cubicBezTo>
                    <a:pt x="196" y="390"/>
                    <a:pt x="196" y="390"/>
                    <a:pt x="196" y="390"/>
                  </a:cubicBezTo>
                  <a:cubicBezTo>
                    <a:pt x="197" y="393"/>
                    <a:pt x="197" y="393"/>
                    <a:pt x="197" y="393"/>
                  </a:cubicBezTo>
                  <a:cubicBezTo>
                    <a:pt x="197" y="396"/>
                    <a:pt x="197" y="396"/>
                    <a:pt x="197" y="396"/>
                  </a:cubicBezTo>
                  <a:cubicBezTo>
                    <a:pt x="195" y="395"/>
                    <a:pt x="193" y="395"/>
                    <a:pt x="192" y="394"/>
                  </a:cubicBezTo>
                  <a:cubicBezTo>
                    <a:pt x="189" y="393"/>
                    <a:pt x="184" y="390"/>
                    <a:pt x="182" y="388"/>
                  </a:cubicBezTo>
                  <a:cubicBezTo>
                    <a:pt x="179" y="387"/>
                    <a:pt x="173" y="383"/>
                    <a:pt x="171" y="381"/>
                  </a:cubicBezTo>
                  <a:cubicBezTo>
                    <a:pt x="169" y="378"/>
                    <a:pt x="167" y="372"/>
                    <a:pt x="166" y="369"/>
                  </a:cubicBezTo>
                  <a:cubicBezTo>
                    <a:pt x="165" y="367"/>
                    <a:pt x="164" y="362"/>
                    <a:pt x="163" y="360"/>
                  </a:cubicBezTo>
                  <a:cubicBezTo>
                    <a:pt x="162" y="357"/>
                    <a:pt x="160" y="351"/>
                    <a:pt x="159" y="349"/>
                  </a:cubicBezTo>
                  <a:cubicBezTo>
                    <a:pt x="157" y="347"/>
                    <a:pt x="151" y="344"/>
                    <a:pt x="150" y="342"/>
                  </a:cubicBezTo>
                  <a:cubicBezTo>
                    <a:pt x="149" y="341"/>
                    <a:pt x="148" y="337"/>
                    <a:pt x="147" y="336"/>
                  </a:cubicBezTo>
                  <a:cubicBezTo>
                    <a:pt x="146" y="332"/>
                    <a:pt x="144" y="326"/>
                    <a:pt x="142" y="322"/>
                  </a:cubicBezTo>
                  <a:cubicBezTo>
                    <a:pt x="140" y="319"/>
                    <a:pt x="135" y="312"/>
                    <a:pt x="132" y="309"/>
                  </a:cubicBezTo>
                  <a:cubicBezTo>
                    <a:pt x="129" y="306"/>
                    <a:pt x="122" y="301"/>
                    <a:pt x="119" y="300"/>
                  </a:cubicBezTo>
                  <a:cubicBezTo>
                    <a:pt x="115" y="299"/>
                    <a:pt x="108" y="298"/>
                    <a:pt x="105" y="298"/>
                  </a:cubicBezTo>
                  <a:cubicBezTo>
                    <a:pt x="101" y="298"/>
                    <a:pt x="95" y="298"/>
                    <a:pt x="92" y="298"/>
                  </a:cubicBezTo>
                  <a:cubicBezTo>
                    <a:pt x="89" y="298"/>
                    <a:pt x="85" y="299"/>
                    <a:pt x="82" y="299"/>
                  </a:cubicBezTo>
                  <a:cubicBezTo>
                    <a:pt x="81" y="299"/>
                    <a:pt x="77" y="301"/>
                    <a:pt x="75" y="301"/>
                  </a:cubicBezTo>
                  <a:cubicBezTo>
                    <a:pt x="73" y="301"/>
                    <a:pt x="70" y="300"/>
                    <a:pt x="69" y="299"/>
                  </a:cubicBezTo>
                  <a:cubicBezTo>
                    <a:pt x="67" y="298"/>
                    <a:pt x="64" y="296"/>
                    <a:pt x="62" y="295"/>
                  </a:cubicBezTo>
                  <a:cubicBezTo>
                    <a:pt x="60" y="293"/>
                    <a:pt x="57" y="289"/>
                    <a:pt x="57" y="287"/>
                  </a:cubicBezTo>
                  <a:cubicBezTo>
                    <a:pt x="55" y="285"/>
                    <a:pt x="55" y="279"/>
                    <a:pt x="55" y="277"/>
                  </a:cubicBezTo>
                  <a:cubicBezTo>
                    <a:pt x="54" y="275"/>
                    <a:pt x="53" y="272"/>
                    <a:pt x="51" y="271"/>
                  </a:cubicBezTo>
                  <a:cubicBezTo>
                    <a:pt x="50" y="270"/>
                    <a:pt x="47" y="269"/>
                    <a:pt x="46" y="268"/>
                  </a:cubicBezTo>
                  <a:cubicBezTo>
                    <a:pt x="45" y="267"/>
                    <a:pt x="44" y="264"/>
                    <a:pt x="44" y="263"/>
                  </a:cubicBezTo>
                  <a:cubicBezTo>
                    <a:pt x="44" y="262"/>
                    <a:pt x="45" y="259"/>
                    <a:pt x="46" y="258"/>
                  </a:cubicBezTo>
                  <a:cubicBezTo>
                    <a:pt x="47" y="257"/>
                    <a:pt x="49" y="256"/>
                    <a:pt x="50" y="256"/>
                  </a:cubicBezTo>
                  <a:cubicBezTo>
                    <a:pt x="51" y="256"/>
                    <a:pt x="54" y="255"/>
                    <a:pt x="55" y="256"/>
                  </a:cubicBezTo>
                  <a:cubicBezTo>
                    <a:pt x="57" y="256"/>
                    <a:pt x="59" y="258"/>
                    <a:pt x="61" y="259"/>
                  </a:cubicBezTo>
                  <a:cubicBezTo>
                    <a:pt x="62" y="259"/>
                    <a:pt x="66" y="259"/>
                    <a:pt x="67" y="258"/>
                  </a:cubicBezTo>
                  <a:cubicBezTo>
                    <a:pt x="68" y="258"/>
                    <a:pt x="70" y="256"/>
                    <a:pt x="70" y="255"/>
                  </a:cubicBezTo>
                  <a:cubicBezTo>
                    <a:pt x="70" y="253"/>
                    <a:pt x="70" y="250"/>
                    <a:pt x="69" y="248"/>
                  </a:cubicBezTo>
                  <a:cubicBezTo>
                    <a:pt x="68" y="247"/>
                    <a:pt x="65" y="245"/>
                    <a:pt x="63" y="244"/>
                  </a:cubicBezTo>
                  <a:cubicBezTo>
                    <a:pt x="63" y="243"/>
                    <a:pt x="61" y="242"/>
                    <a:pt x="60" y="241"/>
                  </a:cubicBezTo>
                  <a:cubicBezTo>
                    <a:pt x="60" y="239"/>
                    <a:pt x="61" y="237"/>
                    <a:pt x="61" y="236"/>
                  </a:cubicBezTo>
                  <a:cubicBezTo>
                    <a:pt x="61" y="235"/>
                    <a:pt x="60" y="232"/>
                    <a:pt x="60" y="231"/>
                  </a:cubicBezTo>
                  <a:cubicBezTo>
                    <a:pt x="60" y="230"/>
                    <a:pt x="60" y="228"/>
                    <a:pt x="59" y="228"/>
                  </a:cubicBezTo>
                  <a:cubicBezTo>
                    <a:pt x="58" y="227"/>
                    <a:pt x="56" y="229"/>
                    <a:pt x="55" y="229"/>
                  </a:cubicBezTo>
                  <a:cubicBezTo>
                    <a:pt x="54" y="229"/>
                    <a:pt x="53" y="231"/>
                    <a:pt x="51" y="231"/>
                  </a:cubicBezTo>
                  <a:cubicBezTo>
                    <a:pt x="50" y="231"/>
                    <a:pt x="48" y="230"/>
                    <a:pt x="47" y="230"/>
                  </a:cubicBezTo>
                  <a:cubicBezTo>
                    <a:pt x="46" y="228"/>
                    <a:pt x="44" y="224"/>
                    <a:pt x="43" y="222"/>
                  </a:cubicBezTo>
                  <a:cubicBezTo>
                    <a:pt x="43" y="220"/>
                    <a:pt x="42" y="216"/>
                    <a:pt x="42" y="213"/>
                  </a:cubicBezTo>
                  <a:cubicBezTo>
                    <a:pt x="42" y="211"/>
                    <a:pt x="44" y="206"/>
                    <a:pt x="45" y="204"/>
                  </a:cubicBezTo>
                  <a:cubicBezTo>
                    <a:pt x="45" y="203"/>
                    <a:pt x="46" y="200"/>
                    <a:pt x="47" y="198"/>
                  </a:cubicBezTo>
                  <a:cubicBezTo>
                    <a:pt x="48" y="197"/>
                    <a:pt x="49" y="195"/>
                    <a:pt x="50" y="195"/>
                  </a:cubicBezTo>
                  <a:cubicBezTo>
                    <a:pt x="52" y="194"/>
                    <a:pt x="55" y="193"/>
                    <a:pt x="56" y="192"/>
                  </a:cubicBezTo>
                  <a:cubicBezTo>
                    <a:pt x="58" y="192"/>
                    <a:pt x="61" y="189"/>
                    <a:pt x="62" y="188"/>
                  </a:cubicBezTo>
                  <a:cubicBezTo>
                    <a:pt x="63" y="187"/>
                    <a:pt x="66" y="185"/>
                    <a:pt x="66" y="183"/>
                  </a:cubicBezTo>
                  <a:cubicBezTo>
                    <a:pt x="67" y="182"/>
                    <a:pt x="69" y="179"/>
                    <a:pt x="68" y="178"/>
                  </a:cubicBezTo>
                  <a:cubicBezTo>
                    <a:pt x="68" y="177"/>
                    <a:pt x="66" y="176"/>
                    <a:pt x="65" y="176"/>
                  </a:cubicBezTo>
                  <a:cubicBezTo>
                    <a:pt x="64" y="176"/>
                    <a:pt x="62" y="178"/>
                    <a:pt x="61" y="179"/>
                  </a:cubicBezTo>
                  <a:cubicBezTo>
                    <a:pt x="61" y="179"/>
                    <a:pt x="59" y="181"/>
                    <a:pt x="59" y="182"/>
                  </a:cubicBezTo>
                  <a:cubicBezTo>
                    <a:pt x="57" y="184"/>
                    <a:pt x="56" y="188"/>
                    <a:pt x="54" y="189"/>
                  </a:cubicBezTo>
                  <a:cubicBezTo>
                    <a:pt x="53" y="189"/>
                    <a:pt x="51" y="189"/>
                    <a:pt x="50" y="188"/>
                  </a:cubicBezTo>
                  <a:cubicBezTo>
                    <a:pt x="48" y="188"/>
                    <a:pt x="47" y="186"/>
                    <a:pt x="46" y="185"/>
                  </a:cubicBezTo>
                  <a:cubicBezTo>
                    <a:pt x="45" y="184"/>
                    <a:pt x="42" y="183"/>
                    <a:pt x="41" y="183"/>
                  </a:cubicBezTo>
                  <a:cubicBezTo>
                    <a:pt x="39" y="183"/>
                    <a:pt x="35" y="183"/>
                    <a:pt x="33" y="183"/>
                  </a:cubicBezTo>
                  <a:cubicBezTo>
                    <a:pt x="32" y="183"/>
                    <a:pt x="30" y="182"/>
                    <a:pt x="30" y="182"/>
                  </a:cubicBezTo>
                  <a:cubicBezTo>
                    <a:pt x="28" y="182"/>
                    <a:pt x="25" y="182"/>
                    <a:pt x="24" y="183"/>
                  </a:cubicBezTo>
                  <a:cubicBezTo>
                    <a:pt x="23" y="184"/>
                    <a:pt x="24" y="186"/>
                    <a:pt x="24" y="186"/>
                  </a:cubicBezTo>
                  <a:cubicBezTo>
                    <a:pt x="24" y="187"/>
                    <a:pt x="24" y="190"/>
                    <a:pt x="24" y="190"/>
                  </a:cubicBezTo>
                  <a:cubicBezTo>
                    <a:pt x="22" y="192"/>
                    <a:pt x="18" y="190"/>
                    <a:pt x="16" y="189"/>
                  </a:cubicBezTo>
                  <a:cubicBezTo>
                    <a:pt x="15" y="189"/>
                    <a:pt x="12" y="187"/>
                    <a:pt x="12" y="186"/>
                  </a:cubicBezTo>
                  <a:cubicBezTo>
                    <a:pt x="11" y="186"/>
                    <a:pt x="9" y="184"/>
                    <a:pt x="9" y="183"/>
                  </a:cubicBezTo>
                  <a:cubicBezTo>
                    <a:pt x="9" y="182"/>
                    <a:pt x="11" y="180"/>
                    <a:pt x="10" y="179"/>
                  </a:cubicBezTo>
                  <a:cubicBezTo>
                    <a:pt x="10" y="179"/>
                    <a:pt x="9" y="178"/>
                    <a:pt x="9" y="178"/>
                  </a:cubicBezTo>
                  <a:cubicBezTo>
                    <a:pt x="8" y="178"/>
                    <a:pt x="7" y="180"/>
                    <a:pt x="7" y="181"/>
                  </a:cubicBezTo>
                  <a:cubicBezTo>
                    <a:pt x="6" y="182"/>
                    <a:pt x="7" y="184"/>
                    <a:pt x="6" y="184"/>
                  </a:cubicBezTo>
                  <a:cubicBezTo>
                    <a:pt x="5" y="185"/>
                    <a:pt x="3" y="184"/>
                    <a:pt x="3" y="183"/>
                  </a:cubicBezTo>
                  <a:cubicBezTo>
                    <a:pt x="2" y="183"/>
                    <a:pt x="1" y="180"/>
                    <a:pt x="0" y="179"/>
                  </a:cubicBezTo>
                  <a:cubicBezTo>
                    <a:pt x="0" y="177"/>
                    <a:pt x="0" y="174"/>
                    <a:pt x="1" y="173"/>
                  </a:cubicBezTo>
                  <a:cubicBezTo>
                    <a:pt x="1" y="171"/>
                    <a:pt x="3" y="168"/>
                    <a:pt x="4" y="167"/>
                  </a:cubicBezTo>
                  <a:cubicBezTo>
                    <a:pt x="4" y="167"/>
                    <a:pt x="6" y="166"/>
                    <a:pt x="7" y="165"/>
                  </a:cubicBezTo>
                  <a:cubicBezTo>
                    <a:pt x="9" y="165"/>
                    <a:pt x="12" y="166"/>
                    <a:pt x="13" y="166"/>
                  </a:cubicBezTo>
                  <a:cubicBezTo>
                    <a:pt x="15" y="166"/>
                    <a:pt x="19" y="165"/>
                    <a:pt x="19" y="164"/>
                  </a:cubicBezTo>
                  <a:cubicBezTo>
                    <a:pt x="20" y="163"/>
                    <a:pt x="19" y="160"/>
                    <a:pt x="19" y="160"/>
                  </a:cubicBezTo>
                  <a:cubicBezTo>
                    <a:pt x="18" y="159"/>
                    <a:pt x="16" y="159"/>
                    <a:pt x="15" y="159"/>
                  </a:cubicBezTo>
                  <a:cubicBezTo>
                    <a:pt x="15" y="159"/>
                    <a:pt x="13" y="160"/>
                    <a:pt x="12" y="161"/>
                  </a:cubicBezTo>
                  <a:cubicBezTo>
                    <a:pt x="11" y="161"/>
                    <a:pt x="9" y="161"/>
                    <a:pt x="8" y="160"/>
                  </a:cubicBezTo>
                  <a:cubicBezTo>
                    <a:pt x="8" y="160"/>
                    <a:pt x="7" y="159"/>
                    <a:pt x="7" y="159"/>
                  </a:cubicBezTo>
                  <a:cubicBezTo>
                    <a:pt x="6" y="158"/>
                    <a:pt x="7" y="156"/>
                    <a:pt x="7" y="155"/>
                  </a:cubicBezTo>
                  <a:cubicBezTo>
                    <a:pt x="8" y="154"/>
                    <a:pt x="12" y="154"/>
                    <a:pt x="13" y="153"/>
                  </a:cubicBezTo>
                  <a:cubicBezTo>
                    <a:pt x="14" y="152"/>
                    <a:pt x="15" y="150"/>
                    <a:pt x="16" y="150"/>
                  </a:cubicBezTo>
                  <a:cubicBezTo>
                    <a:pt x="18" y="149"/>
                    <a:pt x="21" y="150"/>
                    <a:pt x="23" y="150"/>
                  </a:cubicBezTo>
                  <a:cubicBezTo>
                    <a:pt x="25" y="149"/>
                    <a:pt x="30" y="149"/>
                    <a:pt x="32" y="148"/>
                  </a:cubicBezTo>
                  <a:cubicBezTo>
                    <a:pt x="34" y="148"/>
                    <a:pt x="39" y="147"/>
                    <a:pt x="41" y="147"/>
                  </a:cubicBezTo>
                  <a:cubicBezTo>
                    <a:pt x="43" y="147"/>
                    <a:pt x="46" y="149"/>
                    <a:pt x="48" y="149"/>
                  </a:cubicBezTo>
                  <a:cubicBezTo>
                    <a:pt x="49" y="150"/>
                    <a:pt x="53" y="150"/>
                    <a:pt x="55" y="149"/>
                  </a:cubicBezTo>
                  <a:cubicBezTo>
                    <a:pt x="56" y="149"/>
                    <a:pt x="59" y="147"/>
                    <a:pt x="60" y="146"/>
                  </a:cubicBezTo>
                  <a:cubicBezTo>
                    <a:pt x="61" y="145"/>
                    <a:pt x="64" y="143"/>
                    <a:pt x="64" y="142"/>
                  </a:cubicBezTo>
                  <a:cubicBezTo>
                    <a:pt x="65" y="140"/>
                    <a:pt x="64" y="137"/>
                    <a:pt x="65" y="136"/>
                  </a:cubicBezTo>
                  <a:cubicBezTo>
                    <a:pt x="65" y="135"/>
                    <a:pt x="67" y="135"/>
                    <a:pt x="68" y="135"/>
                  </a:cubicBezTo>
                  <a:cubicBezTo>
                    <a:pt x="69" y="134"/>
                    <a:pt x="70" y="134"/>
                    <a:pt x="71" y="133"/>
                  </a:cubicBezTo>
                  <a:cubicBezTo>
                    <a:pt x="73" y="133"/>
                    <a:pt x="75" y="130"/>
                    <a:pt x="76" y="129"/>
                  </a:cubicBezTo>
                  <a:cubicBezTo>
                    <a:pt x="76" y="128"/>
                    <a:pt x="76" y="125"/>
                    <a:pt x="76" y="124"/>
                  </a:cubicBezTo>
                  <a:cubicBezTo>
                    <a:pt x="75" y="123"/>
                    <a:pt x="74" y="120"/>
                    <a:pt x="73" y="119"/>
                  </a:cubicBezTo>
                  <a:cubicBezTo>
                    <a:pt x="72" y="119"/>
                    <a:pt x="71" y="118"/>
                    <a:pt x="70" y="119"/>
                  </a:cubicBezTo>
                  <a:cubicBezTo>
                    <a:pt x="69" y="119"/>
                    <a:pt x="68" y="122"/>
                    <a:pt x="68" y="123"/>
                  </a:cubicBezTo>
                  <a:cubicBezTo>
                    <a:pt x="67" y="124"/>
                    <a:pt x="67" y="128"/>
                    <a:pt x="66" y="129"/>
                  </a:cubicBezTo>
                  <a:cubicBezTo>
                    <a:pt x="65" y="131"/>
                    <a:pt x="62" y="133"/>
                    <a:pt x="60" y="134"/>
                  </a:cubicBezTo>
                  <a:cubicBezTo>
                    <a:pt x="58" y="134"/>
                    <a:pt x="55" y="135"/>
                    <a:pt x="54" y="135"/>
                  </a:cubicBezTo>
                  <a:cubicBezTo>
                    <a:pt x="52" y="135"/>
                    <a:pt x="49" y="135"/>
                    <a:pt x="47" y="135"/>
                  </a:cubicBezTo>
                  <a:cubicBezTo>
                    <a:pt x="46" y="135"/>
                    <a:pt x="44" y="134"/>
                    <a:pt x="43" y="133"/>
                  </a:cubicBezTo>
                  <a:cubicBezTo>
                    <a:pt x="42" y="132"/>
                    <a:pt x="41" y="130"/>
                    <a:pt x="41" y="129"/>
                  </a:cubicBezTo>
                  <a:cubicBezTo>
                    <a:pt x="41" y="127"/>
                    <a:pt x="41" y="123"/>
                    <a:pt x="42" y="122"/>
                  </a:cubicBezTo>
                  <a:cubicBezTo>
                    <a:pt x="43" y="121"/>
                    <a:pt x="47" y="121"/>
                    <a:pt x="48" y="120"/>
                  </a:cubicBezTo>
                  <a:cubicBezTo>
                    <a:pt x="49" y="119"/>
                    <a:pt x="51" y="118"/>
                    <a:pt x="52" y="117"/>
                  </a:cubicBezTo>
                  <a:cubicBezTo>
                    <a:pt x="53" y="117"/>
                    <a:pt x="55" y="115"/>
                    <a:pt x="56" y="115"/>
                  </a:cubicBezTo>
                  <a:cubicBezTo>
                    <a:pt x="57" y="115"/>
                    <a:pt x="58" y="117"/>
                    <a:pt x="60" y="118"/>
                  </a:cubicBezTo>
                  <a:cubicBezTo>
                    <a:pt x="61" y="118"/>
                    <a:pt x="64" y="118"/>
                    <a:pt x="65" y="118"/>
                  </a:cubicBezTo>
                  <a:cubicBezTo>
                    <a:pt x="66" y="118"/>
                    <a:pt x="67" y="117"/>
                    <a:pt x="68" y="116"/>
                  </a:cubicBezTo>
                  <a:cubicBezTo>
                    <a:pt x="68" y="115"/>
                    <a:pt x="69" y="113"/>
                    <a:pt x="68" y="112"/>
                  </a:cubicBezTo>
                  <a:cubicBezTo>
                    <a:pt x="68" y="111"/>
                    <a:pt x="66" y="110"/>
                    <a:pt x="65" y="109"/>
                  </a:cubicBezTo>
                  <a:cubicBezTo>
                    <a:pt x="64" y="108"/>
                    <a:pt x="62" y="106"/>
                    <a:pt x="61" y="104"/>
                  </a:cubicBezTo>
                  <a:cubicBezTo>
                    <a:pt x="60" y="103"/>
                    <a:pt x="58" y="99"/>
                    <a:pt x="57" y="98"/>
                  </a:cubicBezTo>
                  <a:cubicBezTo>
                    <a:pt x="56" y="97"/>
                    <a:pt x="54" y="96"/>
                    <a:pt x="53" y="96"/>
                  </a:cubicBezTo>
                  <a:cubicBezTo>
                    <a:pt x="51" y="96"/>
                    <a:pt x="48" y="97"/>
                    <a:pt x="46" y="96"/>
                  </a:cubicBezTo>
                  <a:cubicBezTo>
                    <a:pt x="45" y="96"/>
                    <a:pt x="43" y="94"/>
                    <a:pt x="43" y="93"/>
                  </a:cubicBezTo>
                  <a:cubicBezTo>
                    <a:pt x="43" y="92"/>
                    <a:pt x="44" y="91"/>
                    <a:pt x="44" y="91"/>
                  </a:cubicBezTo>
                  <a:cubicBezTo>
                    <a:pt x="45" y="90"/>
                    <a:pt x="47" y="90"/>
                    <a:pt x="48" y="89"/>
                  </a:cubicBezTo>
                  <a:cubicBezTo>
                    <a:pt x="48" y="88"/>
                    <a:pt x="47" y="85"/>
                    <a:pt x="47" y="84"/>
                  </a:cubicBezTo>
                  <a:cubicBezTo>
                    <a:pt x="47" y="83"/>
                    <a:pt x="47" y="80"/>
                    <a:pt x="47" y="79"/>
                  </a:cubicBezTo>
                  <a:cubicBezTo>
                    <a:pt x="46" y="78"/>
                    <a:pt x="45" y="76"/>
                    <a:pt x="44" y="75"/>
                  </a:cubicBezTo>
                  <a:cubicBezTo>
                    <a:pt x="43" y="74"/>
                    <a:pt x="40" y="75"/>
                    <a:pt x="39" y="74"/>
                  </a:cubicBezTo>
                  <a:cubicBezTo>
                    <a:pt x="37" y="73"/>
                    <a:pt x="35" y="70"/>
                    <a:pt x="34" y="68"/>
                  </a:cubicBezTo>
                  <a:cubicBezTo>
                    <a:pt x="34" y="66"/>
                    <a:pt x="33" y="63"/>
                    <a:pt x="32" y="62"/>
                  </a:cubicBezTo>
                  <a:cubicBezTo>
                    <a:pt x="32" y="61"/>
                    <a:pt x="30" y="60"/>
                    <a:pt x="29" y="59"/>
                  </a:cubicBezTo>
                  <a:cubicBezTo>
                    <a:pt x="28" y="59"/>
                    <a:pt x="25" y="57"/>
                    <a:pt x="25" y="56"/>
                  </a:cubicBezTo>
                  <a:cubicBezTo>
                    <a:pt x="25" y="55"/>
                    <a:pt x="26" y="54"/>
                    <a:pt x="26" y="53"/>
                  </a:cubicBezTo>
                  <a:cubicBezTo>
                    <a:pt x="27" y="52"/>
                    <a:pt x="28" y="50"/>
                    <a:pt x="28" y="48"/>
                  </a:cubicBezTo>
                  <a:cubicBezTo>
                    <a:pt x="28" y="47"/>
                    <a:pt x="27" y="44"/>
                    <a:pt x="26" y="43"/>
                  </a:cubicBezTo>
                  <a:cubicBezTo>
                    <a:pt x="24" y="40"/>
                    <a:pt x="20" y="35"/>
                    <a:pt x="18" y="32"/>
                  </a:cubicBezTo>
                  <a:cubicBezTo>
                    <a:pt x="17" y="30"/>
                    <a:pt x="13" y="26"/>
                    <a:pt x="12" y="24"/>
                  </a:cubicBezTo>
                  <a:cubicBezTo>
                    <a:pt x="12" y="22"/>
                    <a:pt x="11" y="18"/>
                    <a:pt x="12" y="16"/>
                  </a:cubicBezTo>
                  <a:cubicBezTo>
                    <a:pt x="12" y="14"/>
                    <a:pt x="15" y="10"/>
                    <a:pt x="15" y="8"/>
                  </a:cubicBezTo>
                  <a:cubicBezTo>
                    <a:pt x="16" y="6"/>
                    <a:pt x="16" y="3"/>
                    <a:pt x="17" y="2"/>
                  </a:cubicBezTo>
                  <a:cubicBezTo>
                    <a:pt x="18" y="1"/>
                    <a:pt x="20" y="2"/>
                    <a:pt x="21" y="2"/>
                  </a:cubicBezTo>
                  <a:cubicBezTo>
                    <a:pt x="22" y="1"/>
                    <a:pt x="24" y="0"/>
                    <a:pt x="25" y="0"/>
                  </a:cubicBezTo>
                  <a:cubicBezTo>
                    <a:pt x="27" y="0"/>
                    <a:pt x="30" y="2"/>
                    <a:pt x="31" y="2"/>
                  </a:cubicBezTo>
                  <a:cubicBezTo>
                    <a:pt x="32" y="3"/>
                    <a:pt x="34" y="5"/>
                    <a:pt x="35" y="5"/>
                  </a:cubicBezTo>
                  <a:cubicBezTo>
                    <a:pt x="37" y="6"/>
                    <a:pt x="40" y="4"/>
                    <a:pt x="42" y="4"/>
                  </a:cubicBezTo>
                  <a:cubicBezTo>
                    <a:pt x="43" y="3"/>
                    <a:pt x="46" y="1"/>
                    <a:pt x="48" y="1"/>
                  </a:cubicBezTo>
                  <a:cubicBezTo>
                    <a:pt x="49" y="0"/>
                    <a:pt x="51" y="0"/>
                    <a:pt x="52" y="0"/>
                  </a:cubicBezTo>
                  <a:cubicBezTo>
                    <a:pt x="54" y="0"/>
                    <a:pt x="56" y="3"/>
                    <a:pt x="57" y="4"/>
                  </a:cubicBezTo>
                  <a:cubicBezTo>
                    <a:pt x="59" y="4"/>
                    <a:pt x="65" y="4"/>
                    <a:pt x="67" y="4"/>
                  </a:cubicBezTo>
                  <a:cubicBezTo>
                    <a:pt x="69" y="4"/>
                    <a:pt x="73" y="4"/>
                    <a:pt x="75" y="4"/>
                  </a:cubicBezTo>
                  <a:cubicBezTo>
                    <a:pt x="77" y="5"/>
                    <a:pt x="80" y="6"/>
                    <a:pt x="81" y="8"/>
                  </a:cubicBezTo>
                  <a:cubicBezTo>
                    <a:pt x="82" y="9"/>
                    <a:pt x="84" y="12"/>
                    <a:pt x="85" y="13"/>
                  </a:cubicBezTo>
                  <a:cubicBezTo>
                    <a:pt x="87" y="14"/>
                    <a:pt x="92" y="14"/>
                    <a:pt x="94" y="15"/>
                  </a:cubicBezTo>
                  <a:cubicBezTo>
                    <a:pt x="97" y="15"/>
                    <a:pt x="102" y="15"/>
                    <a:pt x="104" y="15"/>
                  </a:cubicBezTo>
                  <a:cubicBezTo>
                    <a:pt x="106" y="16"/>
                    <a:pt x="110" y="16"/>
                    <a:pt x="113" y="17"/>
                  </a:cubicBezTo>
                  <a:cubicBezTo>
                    <a:pt x="114" y="17"/>
                    <a:pt x="117" y="17"/>
                    <a:pt x="118" y="18"/>
                  </a:cubicBezTo>
                  <a:cubicBezTo>
                    <a:pt x="119" y="20"/>
                    <a:pt x="118" y="24"/>
                    <a:pt x="118" y="26"/>
                  </a:cubicBezTo>
                  <a:cubicBezTo>
                    <a:pt x="118" y="27"/>
                    <a:pt x="117" y="31"/>
                    <a:pt x="118" y="32"/>
                  </a:cubicBezTo>
                  <a:cubicBezTo>
                    <a:pt x="120" y="33"/>
                    <a:pt x="124" y="33"/>
                    <a:pt x="126" y="33"/>
                  </a:cubicBezTo>
                  <a:cubicBezTo>
                    <a:pt x="128" y="33"/>
                    <a:pt x="132" y="33"/>
                    <a:pt x="134" y="32"/>
                  </a:cubicBezTo>
                  <a:cubicBezTo>
                    <a:pt x="135" y="32"/>
                    <a:pt x="137" y="30"/>
                    <a:pt x="137" y="29"/>
                  </a:cubicBezTo>
                  <a:cubicBezTo>
                    <a:pt x="138" y="27"/>
                    <a:pt x="139" y="24"/>
                    <a:pt x="140" y="23"/>
                  </a:cubicBezTo>
                  <a:cubicBezTo>
                    <a:pt x="141" y="21"/>
                    <a:pt x="145" y="20"/>
                    <a:pt x="147" y="21"/>
                  </a:cubicBezTo>
                  <a:cubicBezTo>
                    <a:pt x="148" y="22"/>
                    <a:pt x="149" y="23"/>
                    <a:pt x="149" y="24"/>
                  </a:cubicBezTo>
                  <a:cubicBezTo>
                    <a:pt x="149" y="25"/>
                    <a:pt x="147" y="27"/>
                    <a:pt x="148" y="29"/>
                  </a:cubicBezTo>
                  <a:cubicBezTo>
                    <a:pt x="148" y="30"/>
                    <a:pt x="148" y="32"/>
                    <a:pt x="149" y="32"/>
                  </a:cubicBezTo>
                  <a:cubicBezTo>
                    <a:pt x="150" y="33"/>
                    <a:pt x="154" y="33"/>
                    <a:pt x="155" y="33"/>
                  </a:cubicBezTo>
                  <a:cubicBezTo>
                    <a:pt x="157" y="33"/>
                    <a:pt x="159" y="32"/>
                    <a:pt x="160" y="32"/>
                  </a:cubicBezTo>
                  <a:cubicBezTo>
                    <a:pt x="161" y="31"/>
                    <a:pt x="163" y="28"/>
                    <a:pt x="164" y="28"/>
                  </a:cubicBezTo>
                  <a:cubicBezTo>
                    <a:pt x="165" y="27"/>
                    <a:pt x="167" y="25"/>
                    <a:pt x="168" y="24"/>
                  </a:cubicBezTo>
                  <a:cubicBezTo>
                    <a:pt x="169" y="23"/>
                    <a:pt x="172" y="22"/>
                    <a:pt x="174" y="21"/>
                  </a:cubicBezTo>
                  <a:cubicBezTo>
                    <a:pt x="174" y="21"/>
                    <a:pt x="175" y="19"/>
                    <a:pt x="176" y="18"/>
                  </a:cubicBezTo>
                  <a:cubicBezTo>
                    <a:pt x="177" y="18"/>
                    <a:pt x="178" y="18"/>
                    <a:pt x="179" y="19"/>
                  </a:cubicBezTo>
                  <a:cubicBezTo>
                    <a:pt x="179" y="19"/>
                    <a:pt x="179" y="21"/>
                    <a:pt x="179" y="21"/>
                  </a:cubicBezTo>
                  <a:cubicBezTo>
                    <a:pt x="179" y="22"/>
                    <a:pt x="178" y="25"/>
                    <a:pt x="178" y="26"/>
                  </a:cubicBezTo>
                  <a:cubicBezTo>
                    <a:pt x="179" y="27"/>
                    <a:pt x="180" y="30"/>
                    <a:pt x="181" y="30"/>
                  </a:cubicBezTo>
                  <a:cubicBezTo>
                    <a:pt x="182" y="31"/>
                    <a:pt x="185" y="32"/>
                    <a:pt x="186" y="33"/>
                  </a:cubicBezTo>
                  <a:cubicBezTo>
                    <a:pt x="188" y="33"/>
                    <a:pt x="191" y="34"/>
                    <a:pt x="193" y="35"/>
                  </a:cubicBezTo>
                  <a:cubicBezTo>
                    <a:pt x="194" y="35"/>
                    <a:pt x="198" y="35"/>
                    <a:pt x="199" y="35"/>
                  </a:cubicBezTo>
                  <a:cubicBezTo>
                    <a:pt x="200" y="36"/>
                    <a:pt x="203" y="38"/>
                    <a:pt x="204" y="38"/>
                  </a:cubicBezTo>
                  <a:cubicBezTo>
                    <a:pt x="206" y="39"/>
                    <a:pt x="209" y="38"/>
                    <a:pt x="210" y="39"/>
                  </a:cubicBezTo>
                  <a:cubicBezTo>
                    <a:pt x="212" y="39"/>
                    <a:pt x="214" y="42"/>
                    <a:pt x="216" y="43"/>
                  </a:cubicBezTo>
                  <a:cubicBezTo>
                    <a:pt x="217" y="45"/>
                    <a:pt x="219" y="48"/>
                    <a:pt x="220" y="50"/>
                  </a:cubicBezTo>
                  <a:cubicBezTo>
                    <a:pt x="221" y="50"/>
                    <a:pt x="224" y="51"/>
                    <a:pt x="225" y="51"/>
                  </a:cubicBezTo>
                  <a:cubicBezTo>
                    <a:pt x="226" y="51"/>
                    <a:pt x="228" y="50"/>
                    <a:pt x="228" y="49"/>
                  </a:cubicBezTo>
                  <a:cubicBezTo>
                    <a:pt x="229" y="48"/>
                    <a:pt x="229" y="45"/>
                    <a:pt x="230" y="44"/>
                  </a:cubicBezTo>
                  <a:cubicBezTo>
                    <a:pt x="230" y="43"/>
                    <a:pt x="230" y="41"/>
                    <a:pt x="231" y="40"/>
                  </a:cubicBezTo>
                  <a:cubicBezTo>
                    <a:pt x="232" y="40"/>
                    <a:pt x="233" y="40"/>
                    <a:pt x="234" y="40"/>
                  </a:cubicBezTo>
                  <a:cubicBezTo>
                    <a:pt x="234" y="41"/>
                    <a:pt x="235" y="43"/>
                    <a:pt x="236" y="43"/>
                  </a:cubicBezTo>
                  <a:cubicBezTo>
                    <a:pt x="237" y="45"/>
                    <a:pt x="240" y="46"/>
                    <a:pt x="241" y="47"/>
                  </a:cubicBezTo>
                  <a:cubicBezTo>
                    <a:pt x="242" y="49"/>
                    <a:pt x="244" y="51"/>
                    <a:pt x="245" y="53"/>
                  </a:cubicBezTo>
                  <a:cubicBezTo>
                    <a:pt x="245" y="55"/>
                    <a:pt x="245" y="59"/>
                    <a:pt x="245" y="60"/>
                  </a:cubicBezTo>
                  <a:cubicBezTo>
                    <a:pt x="246" y="61"/>
                    <a:pt x="247" y="62"/>
                    <a:pt x="247" y="63"/>
                  </a:cubicBezTo>
                  <a:cubicBezTo>
                    <a:pt x="248" y="64"/>
                    <a:pt x="251" y="66"/>
                    <a:pt x="251" y="68"/>
                  </a:cubicBezTo>
                  <a:cubicBezTo>
                    <a:pt x="251" y="69"/>
                    <a:pt x="252" y="71"/>
                    <a:pt x="251" y="72"/>
                  </a:cubicBezTo>
                  <a:cubicBezTo>
                    <a:pt x="251" y="72"/>
                    <a:pt x="248" y="72"/>
                    <a:pt x="248" y="72"/>
                  </a:cubicBezTo>
                  <a:cubicBezTo>
                    <a:pt x="247" y="71"/>
                    <a:pt x="245" y="70"/>
                    <a:pt x="245" y="70"/>
                  </a:cubicBezTo>
                  <a:cubicBezTo>
                    <a:pt x="244" y="69"/>
                    <a:pt x="243" y="69"/>
                    <a:pt x="242" y="69"/>
                  </a:cubicBezTo>
                  <a:cubicBezTo>
                    <a:pt x="241" y="70"/>
                    <a:pt x="240" y="71"/>
                    <a:pt x="240" y="72"/>
                  </a:cubicBezTo>
                  <a:cubicBezTo>
                    <a:pt x="240" y="73"/>
                    <a:pt x="241" y="74"/>
                    <a:pt x="241" y="75"/>
                  </a:cubicBezTo>
                  <a:cubicBezTo>
                    <a:pt x="242" y="75"/>
                    <a:pt x="245" y="75"/>
                    <a:pt x="246" y="76"/>
                  </a:cubicBezTo>
                  <a:cubicBezTo>
                    <a:pt x="247" y="76"/>
                    <a:pt x="250" y="78"/>
                    <a:pt x="251" y="79"/>
                  </a:cubicBezTo>
                  <a:cubicBezTo>
                    <a:pt x="253" y="81"/>
                    <a:pt x="254" y="84"/>
                    <a:pt x="254" y="86"/>
                  </a:cubicBezTo>
                  <a:cubicBezTo>
                    <a:pt x="254" y="89"/>
                    <a:pt x="252" y="93"/>
                    <a:pt x="251" y="96"/>
                  </a:cubicBezTo>
                  <a:cubicBezTo>
                    <a:pt x="251" y="99"/>
                    <a:pt x="251" y="106"/>
                    <a:pt x="251" y="109"/>
                  </a:cubicBezTo>
                  <a:cubicBezTo>
                    <a:pt x="251" y="111"/>
                    <a:pt x="250" y="115"/>
                    <a:pt x="249" y="117"/>
                  </a:cubicBezTo>
                  <a:cubicBezTo>
                    <a:pt x="248" y="119"/>
                    <a:pt x="243" y="122"/>
                    <a:pt x="241" y="123"/>
                  </a:cubicBezTo>
                  <a:cubicBezTo>
                    <a:pt x="239" y="125"/>
                    <a:pt x="235" y="129"/>
                    <a:pt x="232" y="130"/>
                  </a:cubicBezTo>
                  <a:cubicBezTo>
                    <a:pt x="230" y="131"/>
                    <a:pt x="225" y="130"/>
                    <a:pt x="223" y="131"/>
                  </a:cubicBezTo>
                  <a:cubicBezTo>
                    <a:pt x="222" y="132"/>
                    <a:pt x="220" y="133"/>
                    <a:pt x="220" y="135"/>
                  </a:cubicBezTo>
                  <a:cubicBezTo>
                    <a:pt x="220" y="136"/>
                    <a:pt x="221" y="137"/>
                    <a:pt x="222" y="138"/>
                  </a:cubicBezTo>
                  <a:cubicBezTo>
                    <a:pt x="224" y="139"/>
                    <a:pt x="228" y="140"/>
                    <a:pt x="230" y="140"/>
                  </a:cubicBezTo>
                  <a:cubicBezTo>
                    <a:pt x="232" y="140"/>
                    <a:pt x="236" y="137"/>
                    <a:pt x="238" y="137"/>
                  </a:cubicBezTo>
                  <a:cubicBezTo>
                    <a:pt x="240" y="136"/>
                    <a:pt x="244" y="135"/>
                    <a:pt x="246" y="135"/>
                  </a:cubicBezTo>
                  <a:cubicBezTo>
                    <a:pt x="248" y="134"/>
                    <a:pt x="253" y="132"/>
                    <a:pt x="256" y="132"/>
                  </a:cubicBezTo>
                  <a:cubicBezTo>
                    <a:pt x="259" y="131"/>
                    <a:pt x="264" y="131"/>
                    <a:pt x="267" y="131"/>
                  </a:cubicBezTo>
                  <a:cubicBezTo>
                    <a:pt x="269" y="131"/>
                    <a:pt x="273" y="132"/>
                    <a:pt x="274" y="133"/>
                  </a:cubicBezTo>
                  <a:cubicBezTo>
                    <a:pt x="276" y="134"/>
                    <a:pt x="278" y="136"/>
                    <a:pt x="279" y="138"/>
                  </a:cubicBezTo>
                  <a:cubicBezTo>
                    <a:pt x="279" y="139"/>
                    <a:pt x="279" y="142"/>
                    <a:pt x="279" y="143"/>
                  </a:cubicBezTo>
                  <a:cubicBezTo>
                    <a:pt x="279" y="145"/>
                    <a:pt x="277" y="146"/>
                    <a:pt x="276" y="148"/>
                  </a:cubicBezTo>
                  <a:cubicBezTo>
                    <a:pt x="276" y="149"/>
                    <a:pt x="277" y="152"/>
                    <a:pt x="277" y="154"/>
                  </a:cubicBezTo>
                  <a:cubicBezTo>
                    <a:pt x="277" y="155"/>
                    <a:pt x="277" y="158"/>
                    <a:pt x="276" y="159"/>
                  </a:cubicBezTo>
                  <a:cubicBezTo>
                    <a:pt x="276" y="160"/>
                    <a:pt x="273" y="162"/>
                    <a:pt x="273" y="163"/>
                  </a:cubicBezTo>
                  <a:cubicBezTo>
                    <a:pt x="272" y="165"/>
                    <a:pt x="270" y="168"/>
                    <a:pt x="270" y="170"/>
                  </a:cubicBezTo>
                  <a:cubicBezTo>
                    <a:pt x="269" y="171"/>
                    <a:pt x="269" y="174"/>
                    <a:pt x="270" y="175"/>
                  </a:cubicBezTo>
                  <a:cubicBezTo>
                    <a:pt x="271" y="176"/>
                    <a:pt x="273" y="176"/>
                    <a:pt x="274" y="175"/>
                  </a:cubicBezTo>
                  <a:cubicBezTo>
                    <a:pt x="275" y="175"/>
                    <a:pt x="275" y="172"/>
                    <a:pt x="276" y="171"/>
                  </a:cubicBezTo>
                  <a:cubicBezTo>
                    <a:pt x="276" y="170"/>
                    <a:pt x="276" y="168"/>
                    <a:pt x="276" y="167"/>
                  </a:cubicBezTo>
                  <a:cubicBezTo>
                    <a:pt x="277" y="165"/>
                    <a:pt x="279" y="161"/>
                    <a:pt x="280" y="159"/>
                  </a:cubicBezTo>
                  <a:cubicBezTo>
                    <a:pt x="281" y="158"/>
                    <a:pt x="282" y="155"/>
                    <a:pt x="283" y="155"/>
                  </a:cubicBezTo>
                  <a:cubicBezTo>
                    <a:pt x="285" y="153"/>
                    <a:pt x="288" y="152"/>
                    <a:pt x="290" y="150"/>
                  </a:cubicBezTo>
                  <a:cubicBezTo>
                    <a:pt x="291" y="149"/>
                    <a:pt x="293" y="146"/>
                    <a:pt x="294" y="146"/>
                  </a:cubicBezTo>
                  <a:cubicBezTo>
                    <a:pt x="296" y="145"/>
                    <a:pt x="300" y="146"/>
                    <a:pt x="302" y="146"/>
                  </a:cubicBezTo>
                  <a:cubicBezTo>
                    <a:pt x="305" y="146"/>
                    <a:pt x="309" y="147"/>
                    <a:pt x="311" y="148"/>
                  </a:cubicBezTo>
                  <a:cubicBezTo>
                    <a:pt x="314" y="149"/>
                    <a:pt x="317" y="154"/>
                    <a:pt x="319" y="155"/>
                  </a:cubicBezTo>
                  <a:cubicBezTo>
                    <a:pt x="321" y="156"/>
                    <a:pt x="325" y="156"/>
                    <a:pt x="327" y="157"/>
                  </a:cubicBezTo>
                  <a:cubicBezTo>
                    <a:pt x="330" y="158"/>
                    <a:pt x="335" y="161"/>
                    <a:pt x="337" y="162"/>
                  </a:cubicBezTo>
                  <a:cubicBezTo>
                    <a:pt x="340" y="163"/>
                    <a:pt x="345" y="166"/>
                    <a:pt x="347" y="167"/>
                  </a:cubicBezTo>
                  <a:cubicBezTo>
                    <a:pt x="349" y="168"/>
                    <a:pt x="353" y="169"/>
                    <a:pt x="354" y="170"/>
                  </a:cubicBezTo>
                  <a:cubicBezTo>
                    <a:pt x="356" y="172"/>
                    <a:pt x="357" y="175"/>
                    <a:pt x="358" y="176"/>
                  </a:cubicBezTo>
                  <a:cubicBezTo>
                    <a:pt x="359" y="177"/>
                    <a:pt x="361" y="180"/>
                    <a:pt x="362" y="180"/>
                  </a:cubicBezTo>
                  <a:cubicBezTo>
                    <a:pt x="363" y="181"/>
                    <a:pt x="366" y="182"/>
                    <a:pt x="368" y="183"/>
                  </a:cubicBezTo>
                  <a:cubicBezTo>
                    <a:pt x="369" y="183"/>
                    <a:pt x="372" y="183"/>
                    <a:pt x="373" y="183"/>
                  </a:cubicBezTo>
                  <a:cubicBezTo>
                    <a:pt x="374" y="182"/>
                    <a:pt x="377" y="181"/>
                    <a:pt x="379" y="180"/>
                  </a:cubicBezTo>
                  <a:cubicBezTo>
                    <a:pt x="380" y="179"/>
                    <a:pt x="383" y="177"/>
                    <a:pt x="385" y="176"/>
                  </a:cubicBezTo>
                  <a:cubicBezTo>
                    <a:pt x="386" y="176"/>
                    <a:pt x="388" y="174"/>
                    <a:pt x="389" y="173"/>
                  </a:cubicBezTo>
                  <a:cubicBezTo>
                    <a:pt x="390" y="171"/>
                    <a:pt x="392" y="168"/>
                    <a:pt x="394" y="167"/>
                  </a:cubicBezTo>
                  <a:cubicBezTo>
                    <a:pt x="395" y="167"/>
                    <a:pt x="397" y="166"/>
                    <a:pt x="398" y="166"/>
                  </a:cubicBezTo>
                  <a:cubicBezTo>
                    <a:pt x="399" y="165"/>
                    <a:pt x="401" y="164"/>
                    <a:pt x="402" y="163"/>
                  </a:cubicBezTo>
                  <a:cubicBezTo>
                    <a:pt x="402" y="163"/>
                    <a:pt x="403" y="161"/>
                    <a:pt x="404" y="161"/>
                  </a:cubicBezTo>
                  <a:cubicBezTo>
                    <a:pt x="405" y="160"/>
                    <a:pt x="409" y="160"/>
                    <a:pt x="410" y="160"/>
                  </a:cubicBezTo>
                  <a:cubicBezTo>
                    <a:pt x="412" y="160"/>
                    <a:pt x="414" y="161"/>
                    <a:pt x="415" y="161"/>
                  </a:cubicBezTo>
                  <a:cubicBezTo>
                    <a:pt x="416" y="161"/>
                    <a:pt x="417" y="162"/>
                    <a:pt x="417" y="163"/>
                  </a:cubicBezTo>
                  <a:cubicBezTo>
                    <a:pt x="417" y="163"/>
                    <a:pt x="416" y="164"/>
                    <a:pt x="416" y="164"/>
                  </a:cubicBezTo>
                  <a:cubicBezTo>
                    <a:pt x="415" y="164"/>
                    <a:pt x="413" y="164"/>
                    <a:pt x="413" y="164"/>
                  </a:cubicBezTo>
                  <a:cubicBezTo>
                    <a:pt x="413" y="164"/>
                    <a:pt x="413" y="166"/>
                    <a:pt x="413" y="166"/>
                  </a:cubicBezTo>
                  <a:cubicBezTo>
                    <a:pt x="413" y="167"/>
                    <a:pt x="415" y="167"/>
                    <a:pt x="416" y="167"/>
                  </a:cubicBezTo>
                  <a:cubicBezTo>
                    <a:pt x="417" y="167"/>
                    <a:pt x="419" y="167"/>
                    <a:pt x="420" y="166"/>
                  </a:cubicBezTo>
                  <a:cubicBezTo>
                    <a:pt x="420" y="166"/>
                    <a:pt x="422" y="166"/>
                    <a:pt x="422" y="165"/>
                  </a:cubicBezTo>
                  <a:cubicBezTo>
                    <a:pt x="423" y="165"/>
                    <a:pt x="424" y="163"/>
                    <a:pt x="424" y="162"/>
                  </a:cubicBezTo>
                  <a:cubicBezTo>
                    <a:pt x="425" y="161"/>
                    <a:pt x="428" y="160"/>
                    <a:pt x="429" y="160"/>
                  </a:cubicBezTo>
                  <a:cubicBezTo>
                    <a:pt x="430" y="159"/>
                    <a:pt x="432" y="159"/>
                    <a:pt x="433" y="159"/>
                  </a:cubicBezTo>
                  <a:cubicBezTo>
                    <a:pt x="434" y="159"/>
                    <a:pt x="435" y="160"/>
                    <a:pt x="436" y="160"/>
                  </a:cubicBezTo>
                  <a:cubicBezTo>
                    <a:pt x="437" y="161"/>
                    <a:pt x="437" y="162"/>
                    <a:pt x="437" y="16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47"/>
            <p:cNvSpPr>
              <a:spLocks/>
            </p:cNvSpPr>
            <p:nvPr/>
          </p:nvSpPr>
          <p:spPr bwMode="auto">
            <a:xfrm>
              <a:off x="1519238" y="884238"/>
              <a:ext cx="34925" cy="63500"/>
            </a:xfrm>
            <a:custGeom>
              <a:avLst/>
              <a:gdLst/>
              <a:ahLst/>
              <a:cxnLst>
                <a:cxn ang="0">
                  <a:pos x="14" y="19"/>
                </a:cxn>
                <a:cxn ang="0">
                  <a:pos x="13" y="14"/>
                </a:cxn>
                <a:cxn ang="0">
                  <a:pos x="11" y="10"/>
                </a:cxn>
                <a:cxn ang="0">
                  <a:pos x="11" y="7"/>
                </a:cxn>
                <a:cxn ang="0">
                  <a:pos x="14" y="5"/>
                </a:cxn>
                <a:cxn ang="0">
                  <a:pos x="15" y="3"/>
                </a:cxn>
                <a:cxn ang="0">
                  <a:pos x="16" y="1"/>
                </a:cxn>
                <a:cxn ang="0">
                  <a:pos x="15" y="0"/>
                </a:cxn>
                <a:cxn ang="0">
                  <a:pos x="12" y="0"/>
                </a:cxn>
                <a:cxn ang="0">
                  <a:pos x="9" y="4"/>
                </a:cxn>
                <a:cxn ang="0">
                  <a:pos x="6" y="8"/>
                </a:cxn>
                <a:cxn ang="0">
                  <a:pos x="3" y="11"/>
                </a:cxn>
                <a:cxn ang="0">
                  <a:pos x="1" y="13"/>
                </a:cxn>
                <a:cxn ang="0">
                  <a:pos x="0" y="16"/>
                </a:cxn>
                <a:cxn ang="0">
                  <a:pos x="1" y="21"/>
                </a:cxn>
                <a:cxn ang="0">
                  <a:pos x="4" y="25"/>
                </a:cxn>
                <a:cxn ang="0">
                  <a:pos x="7" y="29"/>
                </a:cxn>
                <a:cxn ang="0">
                  <a:pos x="7" y="32"/>
                </a:cxn>
                <a:cxn ang="0">
                  <a:pos x="10" y="34"/>
                </a:cxn>
                <a:cxn ang="0">
                  <a:pos x="14" y="35"/>
                </a:cxn>
                <a:cxn ang="0">
                  <a:pos x="19" y="34"/>
                </a:cxn>
                <a:cxn ang="0">
                  <a:pos x="19" y="32"/>
                </a:cxn>
                <a:cxn ang="0">
                  <a:pos x="17" y="31"/>
                </a:cxn>
                <a:cxn ang="0">
                  <a:pos x="18" y="28"/>
                </a:cxn>
                <a:cxn ang="0">
                  <a:pos x="19" y="27"/>
                </a:cxn>
                <a:cxn ang="0">
                  <a:pos x="18" y="23"/>
                </a:cxn>
                <a:cxn ang="0">
                  <a:pos x="17" y="21"/>
                </a:cxn>
                <a:cxn ang="0">
                  <a:pos x="14" y="19"/>
                </a:cxn>
              </a:cxnLst>
              <a:rect l="0" t="0" r="r" b="b"/>
              <a:pathLst>
                <a:path w="19" h="35">
                  <a:moveTo>
                    <a:pt x="14" y="19"/>
                  </a:moveTo>
                  <a:cubicBezTo>
                    <a:pt x="13" y="18"/>
                    <a:pt x="14" y="15"/>
                    <a:pt x="13" y="14"/>
                  </a:cubicBezTo>
                  <a:cubicBezTo>
                    <a:pt x="13" y="13"/>
                    <a:pt x="11" y="11"/>
                    <a:pt x="11" y="10"/>
                  </a:cubicBezTo>
                  <a:cubicBezTo>
                    <a:pt x="10" y="9"/>
                    <a:pt x="11" y="8"/>
                    <a:pt x="11" y="7"/>
                  </a:cubicBezTo>
                  <a:cubicBezTo>
                    <a:pt x="12" y="7"/>
                    <a:pt x="13" y="6"/>
                    <a:pt x="14" y="5"/>
                  </a:cubicBezTo>
                  <a:cubicBezTo>
                    <a:pt x="14" y="5"/>
                    <a:pt x="15" y="4"/>
                    <a:pt x="15" y="3"/>
                  </a:cubicBezTo>
                  <a:cubicBezTo>
                    <a:pt x="16" y="3"/>
                    <a:pt x="16" y="2"/>
                    <a:pt x="16" y="1"/>
                  </a:cubicBezTo>
                  <a:cubicBezTo>
                    <a:pt x="16" y="1"/>
                    <a:pt x="15" y="0"/>
                    <a:pt x="15" y="0"/>
                  </a:cubicBezTo>
                  <a:cubicBezTo>
                    <a:pt x="14" y="0"/>
                    <a:pt x="13" y="0"/>
                    <a:pt x="12" y="0"/>
                  </a:cubicBezTo>
                  <a:cubicBezTo>
                    <a:pt x="11" y="1"/>
                    <a:pt x="10" y="3"/>
                    <a:pt x="9" y="4"/>
                  </a:cubicBezTo>
                  <a:cubicBezTo>
                    <a:pt x="8" y="5"/>
                    <a:pt x="7" y="7"/>
                    <a:pt x="6" y="8"/>
                  </a:cubicBezTo>
                  <a:cubicBezTo>
                    <a:pt x="6" y="9"/>
                    <a:pt x="4" y="10"/>
                    <a:pt x="3" y="11"/>
                  </a:cubicBezTo>
                  <a:cubicBezTo>
                    <a:pt x="3" y="12"/>
                    <a:pt x="1" y="13"/>
                    <a:pt x="1" y="13"/>
                  </a:cubicBezTo>
                  <a:cubicBezTo>
                    <a:pt x="1" y="14"/>
                    <a:pt x="0" y="15"/>
                    <a:pt x="0" y="16"/>
                  </a:cubicBezTo>
                  <a:cubicBezTo>
                    <a:pt x="0" y="17"/>
                    <a:pt x="0" y="20"/>
                    <a:pt x="1" y="21"/>
                  </a:cubicBezTo>
                  <a:cubicBezTo>
                    <a:pt x="1" y="22"/>
                    <a:pt x="3" y="24"/>
                    <a:pt x="4" y="25"/>
                  </a:cubicBezTo>
                  <a:cubicBezTo>
                    <a:pt x="5" y="26"/>
                    <a:pt x="7" y="28"/>
                    <a:pt x="7" y="29"/>
                  </a:cubicBezTo>
                  <a:cubicBezTo>
                    <a:pt x="7" y="29"/>
                    <a:pt x="7" y="31"/>
                    <a:pt x="7" y="32"/>
                  </a:cubicBezTo>
                  <a:cubicBezTo>
                    <a:pt x="8" y="33"/>
                    <a:pt x="9" y="34"/>
                    <a:pt x="10" y="34"/>
                  </a:cubicBezTo>
                  <a:cubicBezTo>
                    <a:pt x="11" y="35"/>
                    <a:pt x="13" y="35"/>
                    <a:pt x="14" y="35"/>
                  </a:cubicBezTo>
                  <a:cubicBezTo>
                    <a:pt x="16" y="35"/>
                    <a:pt x="18" y="35"/>
                    <a:pt x="19" y="34"/>
                  </a:cubicBezTo>
                  <a:cubicBezTo>
                    <a:pt x="19" y="33"/>
                    <a:pt x="19" y="32"/>
                    <a:pt x="19" y="32"/>
                  </a:cubicBezTo>
                  <a:cubicBezTo>
                    <a:pt x="19" y="31"/>
                    <a:pt x="18" y="31"/>
                    <a:pt x="17" y="31"/>
                  </a:cubicBezTo>
                  <a:cubicBezTo>
                    <a:pt x="17" y="30"/>
                    <a:pt x="17" y="29"/>
                    <a:pt x="18" y="28"/>
                  </a:cubicBezTo>
                  <a:cubicBezTo>
                    <a:pt x="18" y="28"/>
                    <a:pt x="19" y="27"/>
                    <a:pt x="19" y="27"/>
                  </a:cubicBezTo>
                  <a:cubicBezTo>
                    <a:pt x="19" y="26"/>
                    <a:pt x="19" y="24"/>
                    <a:pt x="18" y="23"/>
                  </a:cubicBezTo>
                  <a:cubicBezTo>
                    <a:pt x="18" y="23"/>
                    <a:pt x="17" y="22"/>
                    <a:pt x="17" y="21"/>
                  </a:cubicBezTo>
                  <a:cubicBezTo>
                    <a:pt x="16" y="20"/>
                    <a:pt x="14" y="19"/>
                    <a:pt x="14" y="1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48"/>
            <p:cNvSpPr>
              <a:spLocks/>
            </p:cNvSpPr>
            <p:nvPr/>
          </p:nvSpPr>
          <p:spPr bwMode="auto">
            <a:xfrm>
              <a:off x="2357438" y="996951"/>
              <a:ext cx="103188" cy="77788"/>
            </a:xfrm>
            <a:custGeom>
              <a:avLst/>
              <a:gdLst/>
              <a:ahLst/>
              <a:cxnLst>
                <a:cxn ang="0">
                  <a:pos x="8" y="26"/>
                </a:cxn>
                <a:cxn ang="0">
                  <a:pos x="4" y="28"/>
                </a:cxn>
                <a:cxn ang="0">
                  <a:pos x="1" y="26"/>
                </a:cxn>
                <a:cxn ang="0">
                  <a:pos x="1" y="20"/>
                </a:cxn>
                <a:cxn ang="0">
                  <a:pos x="0" y="15"/>
                </a:cxn>
                <a:cxn ang="0">
                  <a:pos x="1" y="10"/>
                </a:cxn>
                <a:cxn ang="0">
                  <a:pos x="3" y="4"/>
                </a:cxn>
                <a:cxn ang="0">
                  <a:pos x="9" y="2"/>
                </a:cxn>
                <a:cxn ang="0">
                  <a:pos x="16" y="0"/>
                </a:cxn>
                <a:cxn ang="0">
                  <a:pos x="23" y="2"/>
                </a:cxn>
                <a:cxn ang="0">
                  <a:pos x="28" y="3"/>
                </a:cxn>
                <a:cxn ang="0">
                  <a:pos x="34" y="6"/>
                </a:cxn>
                <a:cxn ang="0">
                  <a:pos x="40" y="13"/>
                </a:cxn>
                <a:cxn ang="0">
                  <a:pos x="46" y="23"/>
                </a:cxn>
                <a:cxn ang="0">
                  <a:pos x="53" y="30"/>
                </a:cxn>
                <a:cxn ang="0">
                  <a:pos x="55" y="35"/>
                </a:cxn>
                <a:cxn ang="0">
                  <a:pos x="55" y="39"/>
                </a:cxn>
                <a:cxn ang="0">
                  <a:pos x="53" y="42"/>
                </a:cxn>
                <a:cxn ang="0">
                  <a:pos x="49" y="40"/>
                </a:cxn>
                <a:cxn ang="0">
                  <a:pos x="44" y="38"/>
                </a:cxn>
                <a:cxn ang="0">
                  <a:pos x="40" y="38"/>
                </a:cxn>
                <a:cxn ang="0">
                  <a:pos x="35" y="37"/>
                </a:cxn>
                <a:cxn ang="0">
                  <a:pos x="33" y="33"/>
                </a:cxn>
                <a:cxn ang="0">
                  <a:pos x="31" y="33"/>
                </a:cxn>
                <a:cxn ang="0">
                  <a:pos x="31" y="36"/>
                </a:cxn>
                <a:cxn ang="0">
                  <a:pos x="29" y="38"/>
                </a:cxn>
                <a:cxn ang="0">
                  <a:pos x="26" y="39"/>
                </a:cxn>
                <a:cxn ang="0">
                  <a:pos x="23" y="39"/>
                </a:cxn>
                <a:cxn ang="0">
                  <a:pos x="18" y="37"/>
                </a:cxn>
                <a:cxn ang="0">
                  <a:pos x="16" y="33"/>
                </a:cxn>
                <a:cxn ang="0">
                  <a:pos x="16" y="27"/>
                </a:cxn>
                <a:cxn ang="0">
                  <a:pos x="14" y="25"/>
                </a:cxn>
                <a:cxn ang="0">
                  <a:pos x="8" y="26"/>
                </a:cxn>
              </a:cxnLst>
              <a:rect l="0" t="0" r="r" b="b"/>
              <a:pathLst>
                <a:path w="56" h="42">
                  <a:moveTo>
                    <a:pt x="8" y="26"/>
                  </a:moveTo>
                  <a:cubicBezTo>
                    <a:pt x="7" y="26"/>
                    <a:pt x="5" y="28"/>
                    <a:pt x="4" y="28"/>
                  </a:cubicBezTo>
                  <a:cubicBezTo>
                    <a:pt x="3" y="28"/>
                    <a:pt x="1" y="27"/>
                    <a:pt x="1" y="26"/>
                  </a:cubicBezTo>
                  <a:cubicBezTo>
                    <a:pt x="0" y="25"/>
                    <a:pt x="1" y="21"/>
                    <a:pt x="1" y="20"/>
                  </a:cubicBezTo>
                  <a:cubicBezTo>
                    <a:pt x="0" y="19"/>
                    <a:pt x="0" y="17"/>
                    <a:pt x="0" y="15"/>
                  </a:cubicBezTo>
                  <a:cubicBezTo>
                    <a:pt x="0" y="14"/>
                    <a:pt x="1" y="11"/>
                    <a:pt x="1" y="10"/>
                  </a:cubicBezTo>
                  <a:cubicBezTo>
                    <a:pt x="2" y="8"/>
                    <a:pt x="2" y="5"/>
                    <a:pt x="3" y="4"/>
                  </a:cubicBezTo>
                  <a:cubicBezTo>
                    <a:pt x="4" y="3"/>
                    <a:pt x="8" y="2"/>
                    <a:pt x="9" y="2"/>
                  </a:cubicBezTo>
                  <a:cubicBezTo>
                    <a:pt x="11" y="1"/>
                    <a:pt x="14" y="0"/>
                    <a:pt x="16" y="0"/>
                  </a:cubicBezTo>
                  <a:cubicBezTo>
                    <a:pt x="18" y="0"/>
                    <a:pt x="21" y="1"/>
                    <a:pt x="23" y="2"/>
                  </a:cubicBezTo>
                  <a:cubicBezTo>
                    <a:pt x="24" y="2"/>
                    <a:pt x="27" y="2"/>
                    <a:pt x="28" y="3"/>
                  </a:cubicBezTo>
                  <a:cubicBezTo>
                    <a:pt x="30" y="4"/>
                    <a:pt x="32" y="5"/>
                    <a:pt x="34" y="6"/>
                  </a:cubicBezTo>
                  <a:cubicBezTo>
                    <a:pt x="35" y="8"/>
                    <a:pt x="39" y="11"/>
                    <a:pt x="40" y="13"/>
                  </a:cubicBezTo>
                  <a:cubicBezTo>
                    <a:pt x="42" y="15"/>
                    <a:pt x="45" y="20"/>
                    <a:pt x="46" y="23"/>
                  </a:cubicBezTo>
                  <a:cubicBezTo>
                    <a:pt x="48" y="25"/>
                    <a:pt x="52" y="28"/>
                    <a:pt x="53" y="30"/>
                  </a:cubicBezTo>
                  <a:cubicBezTo>
                    <a:pt x="54" y="32"/>
                    <a:pt x="55" y="34"/>
                    <a:pt x="55" y="35"/>
                  </a:cubicBezTo>
                  <a:cubicBezTo>
                    <a:pt x="56" y="36"/>
                    <a:pt x="56" y="39"/>
                    <a:pt x="55" y="39"/>
                  </a:cubicBezTo>
                  <a:cubicBezTo>
                    <a:pt x="55" y="40"/>
                    <a:pt x="53" y="41"/>
                    <a:pt x="53" y="42"/>
                  </a:cubicBezTo>
                  <a:cubicBezTo>
                    <a:pt x="52" y="42"/>
                    <a:pt x="50" y="41"/>
                    <a:pt x="49" y="40"/>
                  </a:cubicBezTo>
                  <a:cubicBezTo>
                    <a:pt x="48" y="40"/>
                    <a:pt x="46" y="38"/>
                    <a:pt x="44" y="38"/>
                  </a:cubicBezTo>
                  <a:cubicBezTo>
                    <a:pt x="43" y="37"/>
                    <a:pt x="41" y="38"/>
                    <a:pt x="40" y="38"/>
                  </a:cubicBezTo>
                  <a:cubicBezTo>
                    <a:pt x="39" y="38"/>
                    <a:pt x="36" y="38"/>
                    <a:pt x="35" y="37"/>
                  </a:cubicBezTo>
                  <a:cubicBezTo>
                    <a:pt x="34" y="36"/>
                    <a:pt x="34" y="34"/>
                    <a:pt x="33" y="33"/>
                  </a:cubicBezTo>
                  <a:cubicBezTo>
                    <a:pt x="33" y="33"/>
                    <a:pt x="31" y="33"/>
                    <a:pt x="31" y="33"/>
                  </a:cubicBezTo>
                  <a:cubicBezTo>
                    <a:pt x="30" y="34"/>
                    <a:pt x="31" y="36"/>
                    <a:pt x="31" y="36"/>
                  </a:cubicBezTo>
                  <a:cubicBezTo>
                    <a:pt x="31" y="37"/>
                    <a:pt x="30" y="37"/>
                    <a:pt x="29" y="38"/>
                  </a:cubicBezTo>
                  <a:cubicBezTo>
                    <a:pt x="29" y="38"/>
                    <a:pt x="27" y="39"/>
                    <a:pt x="26" y="39"/>
                  </a:cubicBezTo>
                  <a:cubicBezTo>
                    <a:pt x="25" y="39"/>
                    <a:pt x="23" y="39"/>
                    <a:pt x="23" y="39"/>
                  </a:cubicBezTo>
                  <a:cubicBezTo>
                    <a:pt x="21" y="39"/>
                    <a:pt x="19" y="38"/>
                    <a:pt x="18" y="37"/>
                  </a:cubicBezTo>
                  <a:cubicBezTo>
                    <a:pt x="17" y="37"/>
                    <a:pt x="17" y="34"/>
                    <a:pt x="16" y="33"/>
                  </a:cubicBezTo>
                  <a:cubicBezTo>
                    <a:pt x="16" y="32"/>
                    <a:pt x="17" y="29"/>
                    <a:pt x="16" y="27"/>
                  </a:cubicBezTo>
                  <a:cubicBezTo>
                    <a:pt x="16" y="27"/>
                    <a:pt x="14" y="25"/>
                    <a:pt x="14" y="25"/>
                  </a:cubicBezTo>
                  <a:cubicBezTo>
                    <a:pt x="12" y="25"/>
                    <a:pt x="10" y="25"/>
                    <a:pt x="8" y="2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9" name="Freeform 49"/>
            <p:cNvSpPr>
              <a:spLocks/>
            </p:cNvSpPr>
            <p:nvPr/>
          </p:nvSpPr>
          <p:spPr bwMode="auto">
            <a:xfrm>
              <a:off x="1625601" y="1231901"/>
              <a:ext cx="14288" cy="20638"/>
            </a:xfrm>
            <a:custGeom>
              <a:avLst/>
              <a:gdLst/>
              <a:ahLst/>
              <a:cxnLst>
                <a:cxn ang="0">
                  <a:pos x="7" y="11"/>
                </a:cxn>
                <a:cxn ang="0">
                  <a:pos x="5" y="11"/>
                </a:cxn>
                <a:cxn ang="0">
                  <a:pos x="2" y="10"/>
                </a:cxn>
                <a:cxn ang="0">
                  <a:pos x="0" y="6"/>
                </a:cxn>
                <a:cxn ang="0">
                  <a:pos x="1" y="3"/>
                </a:cxn>
                <a:cxn ang="0">
                  <a:pos x="4" y="1"/>
                </a:cxn>
                <a:cxn ang="0">
                  <a:pos x="8" y="1"/>
                </a:cxn>
                <a:cxn ang="0">
                  <a:pos x="7" y="3"/>
                </a:cxn>
                <a:cxn ang="0">
                  <a:pos x="8" y="5"/>
                </a:cxn>
                <a:cxn ang="0">
                  <a:pos x="8" y="8"/>
                </a:cxn>
                <a:cxn ang="0">
                  <a:pos x="7" y="11"/>
                </a:cxn>
              </a:cxnLst>
              <a:rect l="0" t="0" r="r" b="b"/>
              <a:pathLst>
                <a:path w="8" h="11">
                  <a:moveTo>
                    <a:pt x="7" y="11"/>
                  </a:moveTo>
                  <a:cubicBezTo>
                    <a:pt x="7" y="11"/>
                    <a:pt x="6" y="11"/>
                    <a:pt x="5" y="11"/>
                  </a:cubicBezTo>
                  <a:cubicBezTo>
                    <a:pt x="4" y="11"/>
                    <a:pt x="3" y="10"/>
                    <a:pt x="2" y="10"/>
                  </a:cubicBezTo>
                  <a:cubicBezTo>
                    <a:pt x="1" y="9"/>
                    <a:pt x="0" y="7"/>
                    <a:pt x="0" y="6"/>
                  </a:cubicBezTo>
                  <a:cubicBezTo>
                    <a:pt x="0" y="5"/>
                    <a:pt x="0" y="3"/>
                    <a:pt x="1" y="3"/>
                  </a:cubicBezTo>
                  <a:cubicBezTo>
                    <a:pt x="1" y="2"/>
                    <a:pt x="3" y="1"/>
                    <a:pt x="4" y="1"/>
                  </a:cubicBezTo>
                  <a:cubicBezTo>
                    <a:pt x="5" y="0"/>
                    <a:pt x="7" y="0"/>
                    <a:pt x="8" y="1"/>
                  </a:cubicBezTo>
                  <a:cubicBezTo>
                    <a:pt x="8" y="2"/>
                    <a:pt x="7" y="3"/>
                    <a:pt x="7" y="3"/>
                  </a:cubicBezTo>
                  <a:cubicBezTo>
                    <a:pt x="7" y="4"/>
                    <a:pt x="8" y="5"/>
                    <a:pt x="8" y="5"/>
                  </a:cubicBezTo>
                  <a:cubicBezTo>
                    <a:pt x="8" y="6"/>
                    <a:pt x="8" y="7"/>
                    <a:pt x="8" y="8"/>
                  </a:cubicBezTo>
                  <a:cubicBezTo>
                    <a:pt x="8" y="8"/>
                    <a:pt x="8" y="10"/>
                    <a:pt x="7" y="1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Freeform 50"/>
            <p:cNvSpPr>
              <a:spLocks/>
            </p:cNvSpPr>
            <p:nvPr/>
          </p:nvSpPr>
          <p:spPr bwMode="auto">
            <a:xfrm>
              <a:off x="1562101" y="1017588"/>
              <a:ext cx="26988" cy="26988"/>
            </a:xfrm>
            <a:custGeom>
              <a:avLst/>
              <a:gdLst/>
              <a:ahLst/>
              <a:cxnLst>
                <a:cxn ang="0">
                  <a:pos x="15" y="11"/>
                </a:cxn>
                <a:cxn ang="0">
                  <a:pos x="11" y="9"/>
                </a:cxn>
                <a:cxn ang="0">
                  <a:pos x="11" y="4"/>
                </a:cxn>
                <a:cxn ang="0">
                  <a:pos x="8" y="0"/>
                </a:cxn>
                <a:cxn ang="0">
                  <a:pos x="5" y="1"/>
                </a:cxn>
                <a:cxn ang="0">
                  <a:pos x="3" y="3"/>
                </a:cxn>
                <a:cxn ang="0">
                  <a:pos x="0" y="8"/>
                </a:cxn>
                <a:cxn ang="0">
                  <a:pos x="3" y="12"/>
                </a:cxn>
                <a:cxn ang="0">
                  <a:pos x="7" y="14"/>
                </a:cxn>
                <a:cxn ang="0">
                  <a:pos x="11" y="15"/>
                </a:cxn>
                <a:cxn ang="0">
                  <a:pos x="14" y="13"/>
                </a:cxn>
                <a:cxn ang="0">
                  <a:pos x="15" y="11"/>
                </a:cxn>
              </a:cxnLst>
              <a:rect l="0" t="0" r="r" b="b"/>
              <a:pathLst>
                <a:path w="15" h="15">
                  <a:moveTo>
                    <a:pt x="15" y="11"/>
                  </a:moveTo>
                  <a:cubicBezTo>
                    <a:pt x="15" y="10"/>
                    <a:pt x="12" y="10"/>
                    <a:pt x="11" y="9"/>
                  </a:cubicBezTo>
                  <a:cubicBezTo>
                    <a:pt x="11" y="8"/>
                    <a:pt x="12" y="5"/>
                    <a:pt x="11" y="4"/>
                  </a:cubicBezTo>
                  <a:cubicBezTo>
                    <a:pt x="11" y="3"/>
                    <a:pt x="9" y="1"/>
                    <a:pt x="8" y="0"/>
                  </a:cubicBezTo>
                  <a:cubicBezTo>
                    <a:pt x="7" y="0"/>
                    <a:pt x="6" y="0"/>
                    <a:pt x="5" y="1"/>
                  </a:cubicBezTo>
                  <a:cubicBezTo>
                    <a:pt x="4" y="1"/>
                    <a:pt x="3" y="3"/>
                    <a:pt x="3" y="3"/>
                  </a:cubicBezTo>
                  <a:cubicBezTo>
                    <a:pt x="2" y="4"/>
                    <a:pt x="0" y="6"/>
                    <a:pt x="0" y="8"/>
                  </a:cubicBezTo>
                  <a:cubicBezTo>
                    <a:pt x="1" y="9"/>
                    <a:pt x="2" y="11"/>
                    <a:pt x="3" y="12"/>
                  </a:cubicBezTo>
                  <a:cubicBezTo>
                    <a:pt x="4" y="12"/>
                    <a:pt x="6" y="14"/>
                    <a:pt x="7" y="14"/>
                  </a:cubicBezTo>
                  <a:cubicBezTo>
                    <a:pt x="8" y="14"/>
                    <a:pt x="10" y="15"/>
                    <a:pt x="11" y="15"/>
                  </a:cubicBezTo>
                  <a:cubicBezTo>
                    <a:pt x="12" y="15"/>
                    <a:pt x="14" y="14"/>
                    <a:pt x="14" y="13"/>
                  </a:cubicBezTo>
                  <a:cubicBezTo>
                    <a:pt x="15" y="13"/>
                    <a:pt x="15" y="12"/>
                    <a:pt x="15" y="1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1" name="Freeform 51"/>
            <p:cNvSpPr>
              <a:spLocks/>
            </p:cNvSpPr>
            <p:nvPr/>
          </p:nvSpPr>
          <p:spPr bwMode="auto">
            <a:xfrm>
              <a:off x="1566863" y="977901"/>
              <a:ext cx="19050" cy="31750"/>
            </a:xfrm>
            <a:custGeom>
              <a:avLst/>
              <a:gdLst/>
              <a:ahLst/>
              <a:cxnLst>
                <a:cxn ang="0">
                  <a:pos x="9" y="16"/>
                </a:cxn>
                <a:cxn ang="0">
                  <a:pos x="6" y="18"/>
                </a:cxn>
                <a:cxn ang="0">
                  <a:pos x="3" y="17"/>
                </a:cxn>
                <a:cxn ang="0">
                  <a:pos x="0" y="13"/>
                </a:cxn>
                <a:cxn ang="0">
                  <a:pos x="0" y="7"/>
                </a:cxn>
                <a:cxn ang="0">
                  <a:pos x="1" y="3"/>
                </a:cxn>
                <a:cxn ang="0">
                  <a:pos x="5" y="0"/>
                </a:cxn>
                <a:cxn ang="0">
                  <a:pos x="6" y="3"/>
                </a:cxn>
                <a:cxn ang="0">
                  <a:pos x="9" y="4"/>
                </a:cxn>
                <a:cxn ang="0">
                  <a:pos x="10" y="9"/>
                </a:cxn>
                <a:cxn ang="0">
                  <a:pos x="9" y="11"/>
                </a:cxn>
                <a:cxn ang="0">
                  <a:pos x="9" y="16"/>
                </a:cxn>
              </a:cxnLst>
              <a:rect l="0" t="0" r="r" b="b"/>
              <a:pathLst>
                <a:path w="10" h="18">
                  <a:moveTo>
                    <a:pt x="9" y="16"/>
                  </a:moveTo>
                  <a:cubicBezTo>
                    <a:pt x="9" y="16"/>
                    <a:pt x="7" y="18"/>
                    <a:pt x="6" y="18"/>
                  </a:cubicBezTo>
                  <a:cubicBezTo>
                    <a:pt x="5" y="18"/>
                    <a:pt x="4" y="17"/>
                    <a:pt x="3" y="17"/>
                  </a:cubicBezTo>
                  <a:cubicBezTo>
                    <a:pt x="2" y="16"/>
                    <a:pt x="1" y="14"/>
                    <a:pt x="0" y="13"/>
                  </a:cubicBezTo>
                  <a:cubicBezTo>
                    <a:pt x="0" y="11"/>
                    <a:pt x="0" y="9"/>
                    <a:pt x="0" y="7"/>
                  </a:cubicBezTo>
                  <a:cubicBezTo>
                    <a:pt x="0" y="6"/>
                    <a:pt x="0" y="4"/>
                    <a:pt x="1" y="3"/>
                  </a:cubicBezTo>
                  <a:cubicBezTo>
                    <a:pt x="1" y="2"/>
                    <a:pt x="4" y="0"/>
                    <a:pt x="5" y="0"/>
                  </a:cubicBezTo>
                  <a:cubicBezTo>
                    <a:pt x="5" y="0"/>
                    <a:pt x="6" y="2"/>
                    <a:pt x="6" y="3"/>
                  </a:cubicBezTo>
                  <a:cubicBezTo>
                    <a:pt x="7" y="3"/>
                    <a:pt x="9" y="3"/>
                    <a:pt x="9" y="4"/>
                  </a:cubicBezTo>
                  <a:cubicBezTo>
                    <a:pt x="10" y="5"/>
                    <a:pt x="10" y="8"/>
                    <a:pt x="10" y="9"/>
                  </a:cubicBezTo>
                  <a:cubicBezTo>
                    <a:pt x="10" y="10"/>
                    <a:pt x="9" y="11"/>
                    <a:pt x="9" y="11"/>
                  </a:cubicBezTo>
                  <a:cubicBezTo>
                    <a:pt x="9" y="12"/>
                    <a:pt x="9" y="15"/>
                    <a:pt x="9" y="1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2" name="Freeform 52"/>
            <p:cNvSpPr>
              <a:spLocks/>
            </p:cNvSpPr>
            <p:nvPr/>
          </p:nvSpPr>
          <p:spPr bwMode="auto">
            <a:xfrm>
              <a:off x="1565276" y="958851"/>
              <a:ext cx="12700" cy="14288"/>
            </a:xfrm>
            <a:custGeom>
              <a:avLst/>
              <a:gdLst/>
              <a:ahLst/>
              <a:cxnLst>
                <a:cxn ang="0">
                  <a:pos x="5" y="6"/>
                </a:cxn>
                <a:cxn ang="0">
                  <a:pos x="3" y="8"/>
                </a:cxn>
                <a:cxn ang="0">
                  <a:pos x="1" y="6"/>
                </a:cxn>
                <a:cxn ang="0">
                  <a:pos x="1" y="2"/>
                </a:cxn>
                <a:cxn ang="0">
                  <a:pos x="4" y="0"/>
                </a:cxn>
                <a:cxn ang="0">
                  <a:pos x="5" y="1"/>
                </a:cxn>
                <a:cxn ang="0">
                  <a:pos x="7" y="4"/>
                </a:cxn>
                <a:cxn ang="0">
                  <a:pos x="5" y="6"/>
                </a:cxn>
              </a:cxnLst>
              <a:rect l="0" t="0" r="r" b="b"/>
              <a:pathLst>
                <a:path w="7" h="8">
                  <a:moveTo>
                    <a:pt x="5" y="6"/>
                  </a:moveTo>
                  <a:cubicBezTo>
                    <a:pt x="4" y="7"/>
                    <a:pt x="4" y="8"/>
                    <a:pt x="3" y="8"/>
                  </a:cubicBezTo>
                  <a:cubicBezTo>
                    <a:pt x="2" y="8"/>
                    <a:pt x="1" y="7"/>
                    <a:pt x="1" y="6"/>
                  </a:cubicBezTo>
                  <a:cubicBezTo>
                    <a:pt x="0" y="5"/>
                    <a:pt x="0" y="3"/>
                    <a:pt x="1" y="2"/>
                  </a:cubicBezTo>
                  <a:cubicBezTo>
                    <a:pt x="1" y="1"/>
                    <a:pt x="3" y="0"/>
                    <a:pt x="4" y="0"/>
                  </a:cubicBezTo>
                  <a:cubicBezTo>
                    <a:pt x="4" y="0"/>
                    <a:pt x="5" y="1"/>
                    <a:pt x="5" y="1"/>
                  </a:cubicBezTo>
                  <a:cubicBezTo>
                    <a:pt x="6" y="2"/>
                    <a:pt x="7" y="3"/>
                    <a:pt x="7" y="4"/>
                  </a:cubicBezTo>
                  <a:cubicBezTo>
                    <a:pt x="6" y="4"/>
                    <a:pt x="5" y="5"/>
                    <a:pt x="5"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3" name="Freeform 53"/>
            <p:cNvSpPr>
              <a:spLocks/>
            </p:cNvSpPr>
            <p:nvPr/>
          </p:nvSpPr>
          <p:spPr bwMode="auto">
            <a:xfrm>
              <a:off x="1582738" y="958851"/>
              <a:ext cx="26988" cy="14288"/>
            </a:xfrm>
            <a:custGeom>
              <a:avLst/>
              <a:gdLst/>
              <a:ahLst/>
              <a:cxnLst>
                <a:cxn ang="0">
                  <a:pos x="6" y="7"/>
                </a:cxn>
                <a:cxn ang="0">
                  <a:pos x="2" y="5"/>
                </a:cxn>
                <a:cxn ang="0">
                  <a:pos x="0" y="2"/>
                </a:cxn>
                <a:cxn ang="0">
                  <a:pos x="2" y="0"/>
                </a:cxn>
                <a:cxn ang="0">
                  <a:pos x="5" y="0"/>
                </a:cxn>
                <a:cxn ang="0">
                  <a:pos x="7" y="1"/>
                </a:cxn>
                <a:cxn ang="0">
                  <a:pos x="10" y="1"/>
                </a:cxn>
                <a:cxn ang="0">
                  <a:pos x="13" y="2"/>
                </a:cxn>
                <a:cxn ang="0">
                  <a:pos x="13" y="5"/>
                </a:cxn>
                <a:cxn ang="0">
                  <a:pos x="13" y="7"/>
                </a:cxn>
                <a:cxn ang="0">
                  <a:pos x="8" y="8"/>
                </a:cxn>
                <a:cxn ang="0">
                  <a:pos x="6" y="7"/>
                </a:cxn>
              </a:cxnLst>
              <a:rect l="0" t="0" r="r" b="b"/>
              <a:pathLst>
                <a:path w="14" h="8">
                  <a:moveTo>
                    <a:pt x="6" y="7"/>
                  </a:moveTo>
                  <a:cubicBezTo>
                    <a:pt x="5" y="7"/>
                    <a:pt x="3" y="6"/>
                    <a:pt x="2" y="5"/>
                  </a:cubicBezTo>
                  <a:cubicBezTo>
                    <a:pt x="1" y="5"/>
                    <a:pt x="0" y="3"/>
                    <a:pt x="0" y="2"/>
                  </a:cubicBezTo>
                  <a:cubicBezTo>
                    <a:pt x="0" y="1"/>
                    <a:pt x="2" y="1"/>
                    <a:pt x="2" y="0"/>
                  </a:cubicBezTo>
                  <a:cubicBezTo>
                    <a:pt x="3" y="0"/>
                    <a:pt x="5" y="0"/>
                    <a:pt x="5" y="0"/>
                  </a:cubicBezTo>
                  <a:cubicBezTo>
                    <a:pt x="6" y="0"/>
                    <a:pt x="6" y="1"/>
                    <a:pt x="7" y="1"/>
                  </a:cubicBezTo>
                  <a:cubicBezTo>
                    <a:pt x="8" y="1"/>
                    <a:pt x="9" y="1"/>
                    <a:pt x="10" y="1"/>
                  </a:cubicBezTo>
                  <a:cubicBezTo>
                    <a:pt x="11" y="1"/>
                    <a:pt x="13" y="1"/>
                    <a:pt x="13" y="2"/>
                  </a:cubicBezTo>
                  <a:cubicBezTo>
                    <a:pt x="14" y="2"/>
                    <a:pt x="13" y="4"/>
                    <a:pt x="13" y="5"/>
                  </a:cubicBezTo>
                  <a:cubicBezTo>
                    <a:pt x="13" y="5"/>
                    <a:pt x="13" y="7"/>
                    <a:pt x="13" y="7"/>
                  </a:cubicBezTo>
                  <a:cubicBezTo>
                    <a:pt x="12" y="8"/>
                    <a:pt x="9" y="8"/>
                    <a:pt x="8" y="8"/>
                  </a:cubicBezTo>
                  <a:cubicBezTo>
                    <a:pt x="7" y="8"/>
                    <a:pt x="6" y="8"/>
                    <a:pt x="6" y="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Freeform 54"/>
            <p:cNvSpPr>
              <a:spLocks/>
            </p:cNvSpPr>
            <p:nvPr/>
          </p:nvSpPr>
          <p:spPr bwMode="auto">
            <a:xfrm>
              <a:off x="1597026" y="1016001"/>
              <a:ext cx="11113" cy="14288"/>
            </a:xfrm>
            <a:custGeom>
              <a:avLst/>
              <a:gdLst/>
              <a:ahLst/>
              <a:cxnLst>
                <a:cxn ang="0">
                  <a:pos x="3" y="0"/>
                </a:cxn>
                <a:cxn ang="0">
                  <a:pos x="0" y="1"/>
                </a:cxn>
                <a:cxn ang="0">
                  <a:pos x="0" y="4"/>
                </a:cxn>
                <a:cxn ang="0">
                  <a:pos x="0" y="7"/>
                </a:cxn>
                <a:cxn ang="0">
                  <a:pos x="3" y="7"/>
                </a:cxn>
                <a:cxn ang="0">
                  <a:pos x="5" y="6"/>
                </a:cxn>
                <a:cxn ang="0">
                  <a:pos x="5" y="3"/>
                </a:cxn>
                <a:cxn ang="0">
                  <a:pos x="5" y="1"/>
                </a:cxn>
                <a:cxn ang="0">
                  <a:pos x="3" y="0"/>
                </a:cxn>
              </a:cxnLst>
              <a:rect l="0" t="0" r="r" b="b"/>
              <a:pathLst>
                <a:path w="6" h="8">
                  <a:moveTo>
                    <a:pt x="3" y="0"/>
                  </a:moveTo>
                  <a:cubicBezTo>
                    <a:pt x="2" y="0"/>
                    <a:pt x="1" y="0"/>
                    <a:pt x="0" y="1"/>
                  </a:cubicBezTo>
                  <a:cubicBezTo>
                    <a:pt x="0" y="2"/>
                    <a:pt x="0" y="3"/>
                    <a:pt x="0" y="4"/>
                  </a:cubicBezTo>
                  <a:cubicBezTo>
                    <a:pt x="0" y="5"/>
                    <a:pt x="0" y="6"/>
                    <a:pt x="0" y="7"/>
                  </a:cubicBezTo>
                  <a:cubicBezTo>
                    <a:pt x="1" y="7"/>
                    <a:pt x="2" y="8"/>
                    <a:pt x="3" y="7"/>
                  </a:cubicBezTo>
                  <a:cubicBezTo>
                    <a:pt x="3" y="7"/>
                    <a:pt x="4" y="7"/>
                    <a:pt x="5" y="6"/>
                  </a:cubicBezTo>
                  <a:cubicBezTo>
                    <a:pt x="5" y="6"/>
                    <a:pt x="5" y="4"/>
                    <a:pt x="5" y="3"/>
                  </a:cubicBezTo>
                  <a:cubicBezTo>
                    <a:pt x="6" y="3"/>
                    <a:pt x="5" y="1"/>
                    <a:pt x="5" y="1"/>
                  </a:cubicBezTo>
                  <a:cubicBezTo>
                    <a:pt x="5" y="0"/>
                    <a:pt x="3" y="0"/>
                    <a:pt x="3"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5" name="Freeform 55"/>
            <p:cNvSpPr>
              <a:spLocks/>
            </p:cNvSpPr>
            <p:nvPr/>
          </p:nvSpPr>
          <p:spPr bwMode="auto">
            <a:xfrm>
              <a:off x="1646238" y="1016001"/>
              <a:ext cx="12700" cy="11113"/>
            </a:xfrm>
            <a:custGeom>
              <a:avLst/>
              <a:gdLst/>
              <a:ahLst/>
              <a:cxnLst>
                <a:cxn ang="0">
                  <a:pos x="4" y="0"/>
                </a:cxn>
                <a:cxn ang="0">
                  <a:pos x="0" y="1"/>
                </a:cxn>
                <a:cxn ang="0">
                  <a:pos x="0" y="3"/>
                </a:cxn>
                <a:cxn ang="0">
                  <a:pos x="2" y="6"/>
                </a:cxn>
                <a:cxn ang="0">
                  <a:pos x="5" y="5"/>
                </a:cxn>
                <a:cxn ang="0">
                  <a:pos x="6" y="4"/>
                </a:cxn>
                <a:cxn ang="0">
                  <a:pos x="6" y="1"/>
                </a:cxn>
                <a:cxn ang="0">
                  <a:pos x="4" y="0"/>
                </a:cxn>
              </a:cxnLst>
              <a:rect l="0" t="0" r="r" b="b"/>
              <a:pathLst>
                <a:path w="7" h="6">
                  <a:moveTo>
                    <a:pt x="4" y="0"/>
                  </a:moveTo>
                  <a:cubicBezTo>
                    <a:pt x="3" y="0"/>
                    <a:pt x="1" y="0"/>
                    <a:pt x="0" y="1"/>
                  </a:cubicBezTo>
                  <a:cubicBezTo>
                    <a:pt x="0" y="1"/>
                    <a:pt x="0" y="3"/>
                    <a:pt x="0" y="3"/>
                  </a:cubicBezTo>
                  <a:cubicBezTo>
                    <a:pt x="1" y="4"/>
                    <a:pt x="1" y="5"/>
                    <a:pt x="2" y="6"/>
                  </a:cubicBezTo>
                  <a:cubicBezTo>
                    <a:pt x="3" y="6"/>
                    <a:pt x="4" y="5"/>
                    <a:pt x="5" y="5"/>
                  </a:cubicBezTo>
                  <a:cubicBezTo>
                    <a:pt x="5" y="5"/>
                    <a:pt x="6" y="4"/>
                    <a:pt x="6" y="4"/>
                  </a:cubicBezTo>
                  <a:cubicBezTo>
                    <a:pt x="7" y="3"/>
                    <a:pt x="6" y="2"/>
                    <a:pt x="6" y="1"/>
                  </a:cubicBezTo>
                  <a:cubicBezTo>
                    <a:pt x="5" y="1"/>
                    <a:pt x="4" y="0"/>
                    <a:pt x="4"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56"/>
            <p:cNvSpPr>
              <a:spLocks/>
            </p:cNvSpPr>
            <p:nvPr/>
          </p:nvSpPr>
          <p:spPr bwMode="auto">
            <a:xfrm>
              <a:off x="1609726" y="973138"/>
              <a:ext cx="41275" cy="42863"/>
            </a:xfrm>
            <a:custGeom>
              <a:avLst/>
              <a:gdLst/>
              <a:ahLst/>
              <a:cxnLst>
                <a:cxn ang="0">
                  <a:pos x="21" y="8"/>
                </a:cxn>
                <a:cxn ang="0">
                  <a:pos x="20" y="13"/>
                </a:cxn>
                <a:cxn ang="0">
                  <a:pos x="18" y="15"/>
                </a:cxn>
                <a:cxn ang="0">
                  <a:pos x="16" y="16"/>
                </a:cxn>
                <a:cxn ang="0">
                  <a:pos x="16" y="20"/>
                </a:cxn>
                <a:cxn ang="0">
                  <a:pos x="13" y="22"/>
                </a:cxn>
                <a:cxn ang="0">
                  <a:pos x="7" y="22"/>
                </a:cxn>
                <a:cxn ang="0">
                  <a:pos x="4" y="20"/>
                </a:cxn>
                <a:cxn ang="0">
                  <a:pos x="2" y="15"/>
                </a:cxn>
                <a:cxn ang="0">
                  <a:pos x="0" y="12"/>
                </a:cxn>
                <a:cxn ang="0">
                  <a:pos x="0" y="8"/>
                </a:cxn>
                <a:cxn ang="0">
                  <a:pos x="4" y="4"/>
                </a:cxn>
                <a:cxn ang="0">
                  <a:pos x="6" y="6"/>
                </a:cxn>
                <a:cxn ang="0">
                  <a:pos x="9" y="6"/>
                </a:cxn>
                <a:cxn ang="0">
                  <a:pos x="12" y="3"/>
                </a:cxn>
                <a:cxn ang="0">
                  <a:pos x="14" y="2"/>
                </a:cxn>
                <a:cxn ang="0">
                  <a:pos x="18" y="3"/>
                </a:cxn>
                <a:cxn ang="0">
                  <a:pos x="20" y="0"/>
                </a:cxn>
                <a:cxn ang="0">
                  <a:pos x="23" y="0"/>
                </a:cxn>
                <a:cxn ang="0">
                  <a:pos x="23" y="3"/>
                </a:cxn>
                <a:cxn ang="0">
                  <a:pos x="22" y="5"/>
                </a:cxn>
                <a:cxn ang="0">
                  <a:pos x="21" y="8"/>
                </a:cxn>
              </a:cxnLst>
              <a:rect l="0" t="0" r="r" b="b"/>
              <a:pathLst>
                <a:path w="23" h="23">
                  <a:moveTo>
                    <a:pt x="21" y="8"/>
                  </a:moveTo>
                  <a:cubicBezTo>
                    <a:pt x="21" y="9"/>
                    <a:pt x="21" y="12"/>
                    <a:pt x="20" y="13"/>
                  </a:cubicBezTo>
                  <a:cubicBezTo>
                    <a:pt x="20" y="14"/>
                    <a:pt x="19" y="15"/>
                    <a:pt x="18" y="15"/>
                  </a:cubicBezTo>
                  <a:cubicBezTo>
                    <a:pt x="18" y="15"/>
                    <a:pt x="16" y="15"/>
                    <a:pt x="16" y="16"/>
                  </a:cubicBezTo>
                  <a:cubicBezTo>
                    <a:pt x="15" y="17"/>
                    <a:pt x="16" y="19"/>
                    <a:pt x="16" y="20"/>
                  </a:cubicBezTo>
                  <a:cubicBezTo>
                    <a:pt x="15" y="20"/>
                    <a:pt x="14" y="22"/>
                    <a:pt x="13" y="22"/>
                  </a:cubicBezTo>
                  <a:cubicBezTo>
                    <a:pt x="12" y="23"/>
                    <a:pt x="9" y="22"/>
                    <a:pt x="7" y="22"/>
                  </a:cubicBezTo>
                  <a:cubicBezTo>
                    <a:pt x="7" y="21"/>
                    <a:pt x="5" y="20"/>
                    <a:pt x="4" y="20"/>
                  </a:cubicBezTo>
                  <a:cubicBezTo>
                    <a:pt x="3" y="19"/>
                    <a:pt x="3" y="16"/>
                    <a:pt x="2" y="15"/>
                  </a:cubicBezTo>
                  <a:cubicBezTo>
                    <a:pt x="2" y="14"/>
                    <a:pt x="0" y="13"/>
                    <a:pt x="0" y="12"/>
                  </a:cubicBezTo>
                  <a:cubicBezTo>
                    <a:pt x="0" y="11"/>
                    <a:pt x="0" y="9"/>
                    <a:pt x="0" y="8"/>
                  </a:cubicBezTo>
                  <a:cubicBezTo>
                    <a:pt x="1" y="7"/>
                    <a:pt x="3" y="4"/>
                    <a:pt x="4" y="4"/>
                  </a:cubicBezTo>
                  <a:cubicBezTo>
                    <a:pt x="5" y="4"/>
                    <a:pt x="6" y="6"/>
                    <a:pt x="6" y="6"/>
                  </a:cubicBezTo>
                  <a:cubicBezTo>
                    <a:pt x="7" y="6"/>
                    <a:pt x="8" y="6"/>
                    <a:pt x="9" y="6"/>
                  </a:cubicBezTo>
                  <a:cubicBezTo>
                    <a:pt x="10" y="5"/>
                    <a:pt x="11" y="3"/>
                    <a:pt x="12" y="3"/>
                  </a:cubicBezTo>
                  <a:cubicBezTo>
                    <a:pt x="12" y="2"/>
                    <a:pt x="14" y="2"/>
                    <a:pt x="14" y="2"/>
                  </a:cubicBezTo>
                  <a:cubicBezTo>
                    <a:pt x="15" y="2"/>
                    <a:pt x="17" y="3"/>
                    <a:pt x="18" y="3"/>
                  </a:cubicBezTo>
                  <a:cubicBezTo>
                    <a:pt x="19" y="3"/>
                    <a:pt x="19" y="1"/>
                    <a:pt x="20" y="0"/>
                  </a:cubicBezTo>
                  <a:cubicBezTo>
                    <a:pt x="21" y="0"/>
                    <a:pt x="22" y="0"/>
                    <a:pt x="23" y="0"/>
                  </a:cubicBezTo>
                  <a:cubicBezTo>
                    <a:pt x="23" y="1"/>
                    <a:pt x="23" y="2"/>
                    <a:pt x="23" y="3"/>
                  </a:cubicBezTo>
                  <a:cubicBezTo>
                    <a:pt x="23" y="4"/>
                    <a:pt x="22" y="5"/>
                    <a:pt x="22" y="5"/>
                  </a:cubicBezTo>
                  <a:cubicBezTo>
                    <a:pt x="22" y="6"/>
                    <a:pt x="22" y="7"/>
                    <a:pt x="21"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7"/>
            <p:cNvSpPr>
              <a:spLocks/>
            </p:cNvSpPr>
            <p:nvPr/>
          </p:nvSpPr>
          <p:spPr bwMode="auto">
            <a:xfrm>
              <a:off x="1670051" y="969963"/>
              <a:ext cx="23813" cy="14288"/>
            </a:xfrm>
            <a:custGeom>
              <a:avLst/>
              <a:gdLst/>
              <a:ahLst/>
              <a:cxnLst>
                <a:cxn ang="0">
                  <a:pos x="10" y="8"/>
                </a:cxn>
                <a:cxn ang="0">
                  <a:pos x="6" y="6"/>
                </a:cxn>
                <a:cxn ang="0">
                  <a:pos x="3" y="7"/>
                </a:cxn>
                <a:cxn ang="0">
                  <a:pos x="1" y="5"/>
                </a:cxn>
                <a:cxn ang="0">
                  <a:pos x="1" y="1"/>
                </a:cxn>
                <a:cxn ang="0">
                  <a:pos x="5" y="1"/>
                </a:cxn>
                <a:cxn ang="0">
                  <a:pos x="8" y="2"/>
                </a:cxn>
                <a:cxn ang="0">
                  <a:pos x="11" y="2"/>
                </a:cxn>
                <a:cxn ang="0">
                  <a:pos x="13" y="4"/>
                </a:cxn>
                <a:cxn ang="0">
                  <a:pos x="13" y="6"/>
                </a:cxn>
                <a:cxn ang="0">
                  <a:pos x="12" y="8"/>
                </a:cxn>
                <a:cxn ang="0">
                  <a:pos x="10" y="8"/>
                </a:cxn>
              </a:cxnLst>
              <a:rect l="0" t="0" r="r" b="b"/>
              <a:pathLst>
                <a:path w="13" h="8">
                  <a:moveTo>
                    <a:pt x="10" y="8"/>
                  </a:moveTo>
                  <a:cubicBezTo>
                    <a:pt x="9" y="8"/>
                    <a:pt x="7" y="7"/>
                    <a:pt x="6" y="6"/>
                  </a:cubicBezTo>
                  <a:cubicBezTo>
                    <a:pt x="5" y="6"/>
                    <a:pt x="4" y="7"/>
                    <a:pt x="3" y="7"/>
                  </a:cubicBezTo>
                  <a:cubicBezTo>
                    <a:pt x="2" y="7"/>
                    <a:pt x="1" y="5"/>
                    <a:pt x="1" y="5"/>
                  </a:cubicBezTo>
                  <a:cubicBezTo>
                    <a:pt x="0" y="4"/>
                    <a:pt x="0" y="1"/>
                    <a:pt x="1" y="1"/>
                  </a:cubicBezTo>
                  <a:cubicBezTo>
                    <a:pt x="2" y="0"/>
                    <a:pt x="4" y="0"/>
                    <a:pt x="5" y="1"/>
                  </a:cubicBezTo>
                  <a:cubicBezTo>
                    <a:pt x="6" y="1"/>
                    <a:pt x="7" y="1"/>
                    <a:pt x="8" y="2"/>
                  </a:cubicBezTo>
                  <a:cubicBezTo>
                    <a:pt x="9" y="2"/>
                    <a:pt x="11" y="1"/>
                    <a:pt x="11" y="2"/>
                  </a:cubicBezTo>
                  <a:cubicBezTo>
                    <a:pt x="12" y="2"/>
                    <a:pt x="13" y="3"/>
                    <a:pt x="13" y="4"/>
                  </a:cubicBezTo>
                  <a:cubicBezTo>
                    <a:pt x="13" y="4"/>
                    <a:pt x="13" y="5"/>
                    <a:pt x="13" y="6"/>
                  </a:cubicBezTo>
                  <a:cubicBezTo>
                    <a:pt x="13" y="6"/>
                    <a:pt x="12" y="7"/>
                    <a:pt x="12" y="8"/>
                  </a:cubicBezTo>
                  <a:cubicBezTo>
                    <a:pt x="12" y="8"/>
                    <a:pt x="11" y="8"/>
                    <a:pt x="10"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58"/>
            <p:cNvSpPr>
              <a:spLocks/>
            </p:cNvSpPr>
            <p:nvPr/>
          </p:nvSpPr>
          <p:spPr bwMode="auto">
            <a:xfrm>
              <a:off x="1649413" y="925513"/>
              <a:ext cx="12700" cy="12700"/>
            </a:xfrm>
            <a:custGeom>
              <a:avLst/>
              <a:gdLst/>
              <a:ahLst/>
              <a:cxnLst>
                <a:cxn ang="0">
                  <a:pos x="7" y="2"/>
                </a:cxn>
                <a:cxn ang="0">
                  <a:pos x="5" y="0"/>
                </a:cxn>
                <a:cxn ang="0">
                  <a:pos x="2" y="2"/>
                </a:cxn>
                <a:cxn ang="0">
                  <a:pos x="1" y="5"/>
                </a:cxn>
                <a:cxn ang="0">
                  <a:pos x="3" y="7"/>
                </a:cxn>
                <a:cxn ang="0">
                  <a:pos x="6" y="5"/>
                </a:cxn>
                <a:cxn ang="0">
                  <a:pos x="7" y="2"/>
                </a:cxn>
              </a:cxnLst>
              <a:rect l="0" t="0" r="r" b="b"/>
              <a:pathLst>
                <a:path w="7" h="7">
                  <a:moveTo>
                    <a:pt x="7" y="2"/>
                  </a:moveTo>
                  <a:cubicBezTo>
                    <a:pt x="7" y="1"/>
                    <a:pt x="5" y="0"/>
                    <a:pt x="5" y="0"/>
                  </a:cubicBezTo>
                  <a:cubicBezTo>
                    <a:pt x="4" y="0"/>
                    <a:pt x="2" y="1"/>
                    <a:pt x="2" y="2"/>
                  </a:cubicBezTo>
                  <a:cubicBezTo>
                    <a:pt x="1" y="2"/>
                    <a:pt x="0" y="4"/>
                    <a:pt x="1" y="5"/>
                  </a:cubicBezTo>
                  <a:cubicBezTo>
                    <a:pt x="1" y="6"/>
                    <a:pt x="2" y="7"/>
                    <a:pt x="3" y="7"/>
                  </a:cubicBezTo>
                  <a:cubicBezTo>
                    <a:pt x="4" y="7"/>
                    <a:pt x="6" y="6"/>
                    <a:pt x="6" y="5"/>
                  </a:cubicBezTo>
                  <a:cubicBezTo>
                    <a:pt x="7" y="5"/>
                    <a:pt x="7" y="3"/>
                    <a:pt x="7"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Freeform 59"/>
            <p:cNvSpPr>
              <a:spLocks/>
            </p:cNvSpPr>
            <p:nvPr/>
          </p:nvSpPr>
          <p:spPr bwMode="auto">
            <a:xfrm>
              <a:off x="1644651" y="903288"/>
              <a:ext cx="12700" cy="12700"/>
            </a:xfrm>
            <a:custGeom>
              <a:avLst/>
              <a:gdLst/>
              <a:ahLst/>
              <a:cxnLst>
                <a:cxn ang="0">
                  <a:pos x="6" y="5"/>
                </a:cxn>
                <a:cxn ang="0">
                  <a:pos x="2" y="7"/>
                </a:cxn>
                <a:cxn ang="0">
                  <a:pos x="0" y="5"/>
                </a:cxn>
                <a:cxn ang="0">
                  <a:pos x="1" y="2"/>
                </a:cxn>
                <a:cxn ang="0">
                  <a:pos x="3" y="0"/>
                </a:cxn>
                <a:cxn ang="0">
                  <a:pos x="6" y="0"/>
                </a:cxn>
                <a:cxn ang="0">
                  <a:pos x="7" y="2"/>
                </a:cxn>
                <a:cxn ang="0">
                  <a:pos x="7" y="3"/>
                </a:cxn>
                <a:cxn ang="0">
                  <a:pos x="6" y="5"/>
                </a:cxn>
              </a:cxnLst>
              <a:rect l="0" t="0" r="r" b="b"/>
              <a:pathLst>
                <a:path w="7" h="7">
                  <a:moveTo>
                    <a:pt x="6" y="5"/>
                  </a:moveTo>
                  <a:cubicBezTo>
                    <a:pt x="5" y="5"/>
                    <a:pt x="3" y="7"/>
                    <a:pt x="2" y="7"/>
                  </a:cubicBezTo>
                  <a:cubicBezTo>
                    <a:pt x="1" y="6"/>
                    <a:pt x="1" y="5"/>
                    <a:pt x="0" y="5"/>
                  </a:cubicBezTo>
                  <a:cubicBezTo>
                    <a:pt x="0" y="4"/>
                    <a:pt x="0" y="2"/>
                    <a:pt x="1" y="2"/>
                  </a:cubicBezTo>
                  <a:cubicBezTo>
                    <a:pt x="1" y="1"/>
                    <a:pt x="2" y="0"/>
                    <a:pt x="3" y="0"/>
                  </a:cubicBezTo>
                  <a:cubicBezTo>
                    <a:pt x="3" y="0"/>
                    <a:pt x="5" y="0"/>
                    <a:pt x="6" y="0"/>
                  </a:cubicBezTo>
                  <a:cubicBezTo>
                    <a:pt x="6" y="0"/>
                    <a:pt x="7" y="1"/>
                    <a:pt x="7" y="2"/>
                  </a:cubicBezTo>
                  <a:cubicBezTo>
                    <a:pt x="7" y="2"/>
                    <a:pt x="7" y="3"/>
                    <a:pt x="7" y="3"/>
                  </a:cubicBezTo>
                  <a:cubicBezTo>
                    <a:pt x="7" y="4"/>
                    <a:pt x="6" y="4"/>
                    <a:pt x="6" y="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0"/>
            <p:cNvSpPr>
              <a:spLocks/>
            </p:cNvSpPr>
            <p:nvPr/>
          </p:nvSpPr>
          <p:spPr bwMode="auto">
            <a:xfrm>
              <a:off x="1597026" y="908051"/>
              <a:ext cx="42863" cy="30163"/>
            </a:xfrm>
            <a:custGeom>
              <a:avLst/>
              <a:gdLst/>
              <a:ahLst/>
              <a:cxnLst>
                <a:cxn ang="0">
                  <a:pos x="24" y="4"/>
                </a:cxn>
                <a:cxn ang="0">
                  <a:pos x="23" y="1"/>
                </a:cxn>
                <a:cxn ang="0">
                  <a:pos x="20" y="2"/>
                </a:cxn>
                <a:cxn ang="0">
                  <a:pos x="19" y="5"/>
                </a:cxn>
                <a:cxn ang="0">
                  <a:pos x="16" y="7"/>
                </a:cxn>
                <a:cxn ang="0">
                  <a:pos x="11" y="9"/>
                </a:cxn>
                <a:cxn ang="0">
                  <a:pos x="7" y="9"/>
                </a:cxn>
                <a:cxn ang="0">
                  <a:pos x="1" y="10"/>
                </a:cxn>
                <a:cxn ang="0">
                  <a:pos x="0" y="13"/>
                </a:cxn>
                <a:cxn ang="0">
                  <a:pos x="1" y="16"/>
                </a:cxn>
                <a:cxn ang="0">
                  <a:pos x="4" y="17"/>
                </a:cxn>
                <a:cxn ang="0">
                  <a:pos x="9" y="14"/>
                </a:cxn>
                <a:cxn ang="0">
                  <a:pos x="14" y="14"/>
                </a:cxn>
                <a:cxn ang="0">
                  <a:pos x="20" y="14"/>
                </a:cxn>
                <a:cxn ang="0">
                  <a:pos x="22" y="11"/>
                </a:cxn>
                <a:cxn ang="0">
                  <a:pos x="24" y="7"/>
                </a:cxn>
                <a:cxn ang="0">
                  <a:pos x="24" y="4"/>
                </a:cxn>
              </a:cxnLst>
              <a:rect l="0" t="0" r="r" b="b"/>
              <a:pathLst>
                <a:path w="24" h="17">
                  <a:moveTo>
                    <a:pt x="24" y="4"/>
                  </a:moveTo>
                  <a:cubicBezTo>
                    <a:pt x="24" y="3"/>
                    <a:pt x="24" y="1"/>
                    <a:pt x="23" y="1"/>
                  </a:cubicBezTo>
                  <a:cubicBezTo>
                    <a:pt x="22" y="0"/>
                    <a:pt x="21" y="1"/>
                    <a:pt x="20" y="2"/>
                  </a:cubicBezTo>
                  <a:cubicBezTo>
                    <a:pt x="19" y="2"/>
                    <a:pt x="19" y="4"/>
                    <a:pt x="19" y="5"/>
                  </a:cubicBezTo>
                  <a:cubicBezTo>
                    <a:pt x="18" y="5"/>
                    <a:pt x="17" y="6"/>
                    <a:pt x="16" y="7"/>
                  </a:cubicBezTo>
                  <a:cubicBezTo>
                    <a:pt x="15" y="8"/>
                    <a:pt x="13" y="9"/>
                    <a:pt x="11" y="9"/>
                  </a:cubicBezTo>
                  <a:cubicBezTo>
                    <a:pt x="10" y="9"/>
                    <a:pt x="8" y="9"/>
                    <a:pt x="7" y="9"/>
                  </a:cubicBezTo>
                  <a:cubicBezTo>
                    <a:pt x="6" y="10"/>
                    <a:pt x="2" y="9"/>
                    <a:pt x="1" y="10"/>
                  </a:cubicBezTo>
                  <a:cubicBezTo>
                    <a:pt x="1" y="11"/>
                    <a:pt x="0" y="12"/>
                    <a:pt x="0" y="13"/>
                  </a:cubicBezTo>
                  <a:cubicBezTo>
                    <a:pt x="0" y="14"/>
                    <a:pt x="1" y="15"/>
                    <a:pt x="1" y="16"/>
                  </a:cubicBezTo>
                  <a:cubicBezTo>
                    <a:pt x="2" y="16"/>
                    <a:pt x="3" y="17"/>
                    <a:pt x="4" y="17"/>
                  </a:cubicBezTo>
                  <a:cubicBezTo>
                    <a:pt x="6" y="17"/>
                    <a:pt x="8" y="15"/>
                    <a:pt x="9" y="14"/>
                  </a:cubicBezTo>
                  <a:cubicBezTo>
                    <a:pt x="10" y="14"/>
                    <a:pt x="13" y="14"/>
                    <a:pt x="14" y="14"/>
                  </a:cubicBezTo>
                  <a:cubicBezTo>
                    <a:pt x="15" y="14"/>
                    <a:pt x="18" y="14"/>
                    <a:pt x="20" y="14"/>
                  </a:cubicBezTo>
                  <a:cubicBezTo>
                    <a:pt x="21" y="13"/>
                    <a:pt x="22" y="12"/>
                    <a:pt x="22" y="11"/>
                  </a:cubicBezTo>
                  <a:cubicBezTo>
                    <a:pt x="23" y="10"/>
                    <a:pt x="24" y="8"/>
                    <a:pt x="24" y="7"/>
                  </a:cubicBezTo>
                  <a:cubicBezTo>
                    <a:pt x="24" y="6"/>
                    <a:pt x="24" y="5"/>
                    <a:pt x="24"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61"/>
            <p:cNvSpPr>
              <a:spLocks/>
            </p:cNvSpPr>
            <p:nvPr/>
          </p:nvSpPr>
          <p:spPr bwMode="auto">
            <a:xfrm>
              <a:off x="1554163" y="865188"/>
              <a:ext cx="66675" cy="46038"/>
            </a:xfrm>
            <a:custGeom>
              <a:avLst/>
              <a:gdLst/>
              <a:ahLst/>
              <a:cxnLst>
                <a:cxn ang="0">
                  <a:pos x="32" y="15"/>
                </a:cxn>
                <a:cxn ang="0">
                  <a:pos x="35" y="13"/>
                </a:cxn>
                <a:cxn ang="0">
                  <a:pos x="35" y="8"/>
                </a:cxn>
                <a:cxn ang="0">
                  <a:pos x="33" y="4"/>
                </a:cxn>
                <a:cxn ang="0">
                  <a:pos x="28" y="3"/>
                </a:cxn>
                <a:cxn ang="0">
                  <a:pos x="24" y="1"/>
                </a:cxn>
                <a:cxn ang="0">
                  <a:pos x="19" y="1"/>
                </a:cxn>
                <a:cxn ang="0">
                  <a:pos x="15" y="1"/>
                </a:cxn>
                <a:cxn ang="0">
                  <a:pos x="9" y="1"/>
                </a:cxn>
                <a:cxn ang="0">
                  <a:pos x="6" y="4"/>
                </a:cxn>
                <a:cxn ang="0">
                  <a:pos x="3" y="7"/>
                </a:cxn>
                <a:cxn ang="0">
                  <a:pos x="0" y="9"/>
                </a:cxn>
                <a:cxn ang="0">
                  <a:pos x="0" y="13"/>
                </a:cxn>
                <a:cxn ang="0">
                  <a:pos x="2" y="17"/>
                </a:cxn>
                <a:cxn ang="0">
                  <a:pos x="7" y="20"/>
                </a:cxn>
                <a:cxn ang="0">
                  <a:pos x="15" y="20"/>
                </a:cxn>
                <a:cxn ang="0">
                  <a:pos x="17" y="24"/>
                </a:cxn>
                <a:cxn ang="0">
                  <a:pos x="22" y="25"/>
                </a:cxn>
                <a:cxn ang="0">
                  <a:pos x="27" y="24"/>
                </a:cxn>
                <a:cxn ang="0">
                  <a:pos x="31" y="21"/>
                </a:cxn>
                <a:cxn ang="0">
                  <a:pos x="31" y="17"/>
                </a:cxn>
                <a:cxn ang="0">
                  <a:pos x="32" y="15"/>
                </a:cxn>
              </a:cxnLst>
              <a:rect l="0" t="0" r="r" b="b"/>
              <a:pathLst>
                <a:path w="36" h="25">
                  <a:moveTo>
                    <a:pt x="32" y="15"/>
                  </a:moveTo>
                  <a:cubicBezTo>
                    <a:pt x="33" y="15"/>
                    <a:pt x="35" y="14"/>
                    <a:pt x="35" y="13"/>
                  </a:cubicBezTo>
                  <a:cubicBezTo>
                    <a:pt x="36" y="12"/>
                    <a:pt x="35" y="9"/>
                    <a:pt x="35" y="8"/>
                  </a:cubicBezTo>
                  <a:cubicBezTo>
                    <a:pt x="35" y="7"/>
                    <a:pt x="33" y="5"/>
                    <a:pt x="33" y="4"/>
                  </a:cubicBezTo>
                  <a:cubicBezTo>
                    <a:pt x="32" y="3"/>
                    <a:pt x="29" y="3"/>
                    <a:pt x="28" y="3"/>
                  </a:cubicBezTo>
                  <a:cubicBezTo>
                    <a:pt x="27" y="2"/>
                    <a:pt x="25" y="1"/>
                    <a:pt x="24" y="1"/>
                  </a:cubicBezTo>
                  <a:cubicBezTo>
                    <a:pt x="23" y="0"/>
                    <a:pt x="20" y="0"/>
                    <a:pt x="19" y="1"/>
                  </a:cubicBezTo>
                  <a:cubicBezTo>
                    <a:pt x="18" y="1"/>
                    <a:pt x="16" y="1"/>
                    <a:pt x="15" y="1"/>
                  </a:cubicBezTo>
                  <a:cubicBezTo>
                    <a:pt x="13" y="1"/>
                    <a:pt x="10" y="1"/>
                    <a:pt x="9" y="1"/>
                  </a:cubicBezTo>
                  <a:cubicBezTo>
                    <a:pt x="8" y="2"/>
                    <a:pt x="7" y="3"/>
                    <a:pt x="6" y="4"/>
                  </a:cubicBezTo>
                  <a:cubicBezTo>
                    <a:pt x="5" y="5"/>
                    <a:pt x="4" y="6"/>
                    <a:pt x="3" y="7"/>
                  </a:cubicBezTo>
                  <a:cubicBezTo>
                    <a:pt x="2" y="7"/>
                    <a:pt x="1" y="8"/>
                    <a:pt x="0" y="9"/>
                  </a:cubicBezTo>
                  <a:cubicBezTo>
                    <a:pt x="0" y="10"/>
                    <a:pt x="0" y="12"/>
                    <a:pt x="0" y="13"/>
                  </a:cubicBezTo>
                  <a:cubicBezTo>
                    <a:pt x="0" y="14"/>
                    <a:pt x="1" y="17"/>
                    <a:pt x="2" y="17"/>
                  </a:cubicBezTo>
                  <a:cubicBezTo>
                    <a:pt x="3" y="19"/>
                    <a:pt x="6" y="19"/>
                    <a:pt x="7" y="20"/>
                  </a:cubicBezTo>
                  <a:cubicBezTo>
                    <a:pt x="9" y="20"/>
                    <a:pt x="13" y="19"/>
                    <a:pt x="15" y="20"/>
                  </a:cubicBezTo>
                  <a:cubicBezTo>
                    <a:pt x="16" y="21"/>
                    <a:pt x="17" y="23"/>
                    <a:pt x="17" y="24"/>
                  </a:cubicBezTo>
                  <a:cubicBezTo>
                    <a:pt x="18" y="24"/>
                    <a:pt x="20" y="25"/>
                    <a:pt x="22" y="25"/>
                  </a:cubicBezTo>
                  <a:cubicBezTo>
                    <a:pt x="23" y="25"/>
                    <a:pt x="26" y="25"/>
                    <a:pt x="27" y="24"/>
                  </a:cubicBezTo>
                  <a:cubicBezTo>
                    <a:pt x="28" y="23"/>
                    <a:pt x="31" y="22"/>
                    <a:pt x="31" y="21"/>
                  </a:cubicBezTo>
                  <a:cubicBezTo>
                    <a:pt x="31" y="20"/>
                    <a:pt x="30" y="18"/>
                    <a:pt x="31" y="17"/>
                  </a:cubicBezTo>
                  <a:cubicBezTo>
                    <a:pt x="31" y="16"/>
                    <a:pt x="32" y="16"/>
                    <a:pt x="32" y="1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2" name="Freeform 62"/>
            <p:cNvSpPr>
              <a:spLocks/>
            </p:cNvSpPr>
            <p:nvPr/>
          </p:nvSpPr>
          <p:spPr bwMode="auto">
            <a:xfrm>
              <a:off x="1516063" y="703263"/>
              <a:ext cx="73025" cy="176213"/>
            </a:xfrm>
            <a:custGeom>
              <a:avLst/>
              <a:gdLst/>
              <a:ahLst/>
              <a:cxnLst>
                <a:cxn ang="0">
                  <a:pos x="33" y="11"/>
                </a:cxn>
                <a:cxn ang="0">
                  <a:pos x="30" y="8"/>
                </a:cxn>
                <a:cxn ang="0">
                  <a:pos x="29" y="5"/>
                </a:cxn>
                <a:cxn ang="0">
                  <a:pos x="31" y="3"/>
                </a:cxn>
                <a:cxn ang="0">
                  <a:pos x="33" y="5"/>
                </a:cxn>
                <a:cxn ang="0">
                  <a:pos x="37" y="5"/>
                </a:cxn>
                <a:cxn ang="0">
                  <a:pos x="37" y="3"/>
                </a:cxn>
                <a:cxn ang="0">
                  <a:pos x="35" y="0"/>
                </a:cxn>
                <a:cxn ang="0">
                  <a:pos x="30" y="0"/>
                </a:cxn>
                <a:cxn ang="0">
                  <a:pos x="25" y="2"/>
                </a:cxn>
                <a:cxn ang="0">
                  <a:pos x="22" y="10"/>
                </a:cxn>
                <a:cxn ang="0">
                  <a:pos x="15" y="19"/>
                </a:cxn>
                <a:cxn ang="0">
                  <a:pos x="12" y="26"/>
                </a:cxn>
                <a:cxn ang="0">
                  <a:pos x="7" y="37"/>
                </a:cxn>
                <a:cxn ang="0">
                  <a:pos x="5" y="54"/>
                </a:cxn>
                <a:cxn ang="0">
                  <a:pos x="2" y="65"/>
                </a:cxn>
                <a:cxn ang="0">
                  <a:pos x="2" y="77"/>
                </a:cxn>
                <a:cxn ang="0">
                  <a:pos x="1" y="83"/>
                </a:cxn>
                <a:cxn ang="0">
                  <a:pos x="0" y="89"/>
                </a:cxn>
                <a:cxn ang="0">
                  <a:pos x="1" y="93"/>
                </a:cxn>
                <a:cxn ang="0">
                  <a:pos x="6" y="95"/>
                </a:cxn>
                <a:cxn ang="0">
                  <a:pos x="7" y="92"/>
                </a:cxn>
                <a:cxn ang="0">
                  <a:pos x="5" y="90"/>
                </a:cxn>
                <a:cxn ang="0">
                  <a:pos x="8" y="87"/>
                </a:cxn>
                <a:cxn ang="0">
                  <a:pos x="8" y="83"/>
                </a:cxn>
                <a:cxn ang="0">
                  <a:pos x="5" y="80"/>
                </a:cxn>
                <a:cxn ang="0">
                  <a:pos x="6" y="74"/>
                </a:cxn>
                <a:cxn ang="0">
                  <a:pos x="6" y="68"/>
                </a:cxn>
                <a:cxn ang="0">
                  <a:pos x="7" y="64"/>
                </a:cxn>
                <a:cxn ang="0">
                  <a:pos x="8" y="60"/>
                </a:cxn>
                <a:cxn ang="0">
                  <a:pos x="12" y="59"/>
                </a:cxn>
                <a:cxn ang="0">
                  <a:pos x="13" y="56"/>
                </a:cxn>
                <a:cxn ang="0">
                  <a:pos x="15" y="55"/>
                </a:cxn>
                <a:cxn ang="0">
                  <a:pos x="18" y="57"/>
                </a:cxn>
                <a:cxn ang="0">
                  <a:pos x="21" y="62"/>
                </a:cxn>
                <a:cxn ang="0">
                  <a:pos x="25" y="62"/>
                </a:cxn>
                <a:cxn ang="0">
                  <a:pos x="32" y="60"/>
                </a:cxn>
                <a:cxn ang="0">
                  <a:pos x="38" y="57"/>
                </a:cxn>
                <a:cxn ang="0">
                  <a:pos x="40" y="53"/>
                </a:cxn>
                <a:cxn ang="0">
                  <a:pos x="36" y="52"/>
                </a:cxn>
                <a:cxn ang="0">
                  <a:pos x="31" y="52"/>
                </a:cxn>
                <a:cxn ang="0">
                  <a:pos x="22" y="50"/>
                </a:cxn>
                <a:cxn ang="0">
                  <a:pos x="18" y="46"/>
                </a:cxn>
                <a:cxn ang="0">
                  <a:pos x="19" y="42"/>
                </a:cxn>
                <a:cxn ang="0">
                  <a:pos x="18" y="35"/>
                </a:cxn>
                <a:cxn ang="0">
                  <a:pos x="18" y="29"/>
                </a:cxn>
                <a:cxn ang="0">
                  <a:pos x="20" y="24"/>
                </a:cxn>
                <a:cxn ang="0">
                  <a:pos x="24" y="19"/>
                </a:cxn>
                <a:cxn ang="0">
                  <a:pos x="28" y="17"/>
                </a:cxn>
                <a:cxn ang="0">
                  <a:pos x="31" y="14"/>
                </a:cxn>
                <a:cxn ang="0">
                  <a:pos x="33" y="11"/>
                </a:cxn>
              </a:cxnLst>
              <a:rect l="0" t="0" r="r" b="b"/>
              <a:pathLst>
                <a:path w="40" h="96">
                  <a:moveTo>
                    <a:pt x="33" y="11"/>
                  </a:moveTo>
                  <a:cubicBezTo>
                    <a:pt x="33" y="10"/>
                    <a:pt x="31" y="8"/>
                    <a:pt x="30" y="8"/>
                  </a:cubicBezTo>
                  <a:cubicBezTo>
                    <a:pt x="30" y="7"/>
                    <a:pt x="29" y="5"/>
                    <a:pt x="29" y="5"/>
                  </a:cubicBezTo>
                  <a:cubicBezTo>
                    <a:pt x="29" y="4"/>
                    <a:pt x="30" y="3"/>
                    <a:pt x="31" y="3"/>
                  </a:cubicBezTo>
                  <a:cubicBezTo>
                    <a:pt x="31" y="3"/>
                    <a:pt x="33" y="5"/>
                    <a:pt x="33" y="5"/>
                  </a:cubicBezTo>
                  <a:cubicBezTo>
                    <a:pt x="34" y="5"/>
                    <a:pt x="36" y="6"/>
                    <a:pt x="37" y="5"/>
                  </a:cubicBezTo>
                  <a:cubicBezTo>
                    <a:pt x="37" y="5"/>
                    <a:pt x="37" y="3"/>
                    <a:pt x="37" y="3"/>
                  </a:cubicBezTo>
                  <a:cubicBezTo>
                    <a:pt x="37" y="2"/>
                    <a:pt x="36" y="1"/>
                    <a:pt x="35" y="0"/>
                  </a:cubicBezTo>
                  <a:cubicBezTo>
                    <a:pt x="34" y="0"/>
                    <a:pt x="31" y="0"/>
                    <a:pt x="30" y="0"/>
                  </a:cubicBezTo>
                  <a:cubicBezTo>
                    <a:pt x="29" y="0"/>
                    <a:pt x="26" y="1"/>
                    <a:pt x="25" y="2"/>
                  </a:cubicBezTo>
                  <a:cubicBezTo>
                    <a:pt x="24" y="3"/>
                    <a:pt x="23" y="8"/>
                    <a:pt x="22" y="10"/>
                  </a:cubicBezTo>
                  <a:cubicBezTo>
                    <a:pt x="21" y="13"/>
                    <a:pt x="17" y="17"/>
                    <a:pt x="15" y="19"/>
                  </a:cubicBezTo>
                  <a:cubicBezTo>
                    <a:pt x="14" y="21"/>
                    <a:pt x="13" y="24"/>
                    <a:pt x="12" y="26"/>
                  </a:cubicBezTo>
                  <a:cubicBezTo>
                    <a:pt x="11" y="29"/>
                    <a:pt x="8" y="34"/>
                    <a:pt x="7" y="37"/>
                  </a:cubicBezTo>
                  <a:cubicBezTo>
                    <a:pt x="6" y="41"/>
                    <a:pt x="6" y="50"/>
                    <a:pt x="5" y="54"/>
                  </a:cubicBezTo>
                  <a:cubicBezTo>
                    <a:pt x="5" y="57"/>
                    <a:pt x="3" y="62"/>
                    <a:pt x="2" y="65"/>
                  </a:cubicBezTo>
                  <a:cubicBezTo>
                    <a:pt x="2" y="68"/>
                    <a:pt x="2" y="74"/>
                    <a:pt x="2" y="77"/>
                  </a:cubicBezTo>
                  <a:cubicBezTo>
                    <a:pt x="2" y="79"/>
                    <a:pt x="1" y="82"/>
                    <a:pt x="1" y="83"/>
                  </a:cubicBezTo>
                  <a:cubicBezTo>
                    <a:pt x="1" y="85"/>
                    <a:pt x="0" y="87"/>
                    <a:pt x="0" y="89"/>
                  </a:cubicBezTo>
                  <a:cubicBezTo>
                    <a:pt x="0" y="90"/>
                    <a:pt x="0" y="92"/>
                    <a:pt x="1" y="93"/>
                  </a:cubicBezTo>
                  <a:cubicBezTo>
                    <a:pt x="2" y="94"/>
                    <a:pt x="5" y="96"/>
                    <a:pt x="6" y="95"/>
                  </a:cubicBezTo>
                  <a:cubicBezTo>
                    <a:pt x="7" y="95"/>
                    <a:pt x="7" y="93"/>
                    <a:pt x="7" y="92"/>
                  </a:cubicBezTo>
                  <a:cubicBezTo>
                    <a:pt x="7" y="92"/>
                    <a:pt x="5" y="91"/>
                    <a:pt x="5" y="90"/>
                  </a:cubicBezTo>
                  <a:cubicBezTo>
                    <a:pt x="5" y="89"/>
                    <a:pt x="8" y="88"/>
                    <a:pt x="8" y="87"/>
                  </a:cubicBezTo>
                  <a:cubicBezTo>
                    <a:pt x="8" y="86"/>
                    <a:pt x="8" y="84"/>
                    <a:pt x="8" y="83"/>
                  </a:cubicBezTo>
                  <a:cubicBezTo>
                    <a:pt x="7" y="82"/>
                    <a:pt x="5" y="81"/>
                    <a:pt x="5" y="80"/>
                  </a:cubicBezTo>
                  <a:cubicBezTo>
                    <a:pt x="5" y="78"/>
                    <a:pt x="6" y="75"/>
                    <a:pt x="6" y="74"/>
                  </a:cubicBezTo>
                  <a:cubicBezTo>
                    <a:pt x="7" y="72"/>
                    <a:pt x="6" y="69"/>
                    <a:pt x="6" y="68"/>
                  </a:cubicBezTo>
                  <a:cubicBezTo>
                    <a:pt x="6" y="67"/>
                    <a:pt x="7" y="65"/>
                    <a:pt x="7" y="64"/>
                  </a:cubicBezTo>
                  <a:cubicBezTo>
                    <a:pt x="7" y="63"/>
                    <a:pt x="7" y="61"/>
                    <a:pt x="8" y="60"/>
                  </a:cubicBezTo>
                  <a:cubicBezTo>
                    <a:pt x="9" y="59"/>
                    <a:pt x="11" y="59"/>
                    <a:pt x="12" y="59"/>
                  </a:cubicBezTo>
                  <a:cubicBezTo>
                    <a:pt x="12" y="58"/>
                    <a:pt x="13" y="56"/>
                    <a:pt x="13" y="56"/>
                  </a:cubicBezTo>
                  <a:cubicBezTo>
                    <a:pt x="14" y="55"/>
                    <a:pt x="15" y="55"/>
                    <a:pt x="15" y="55"/>
                  </a:cubicBezTo>
                  <a:cubicBezTo>
                    <a:pt x="16" y="55"/>
                    <a:pt x="17" y="57"/>
                    <a:pt x="18" y="57"/>
                  </a:cubicBezTo>
                  <a:cubicBezTo>
                    <a:pt x="19" y="59"/>
                    <a:pt x="20" y="61"/>
                    <a:pt x="21" y="62"/>
                  </a:cubicBezTo>
                  <a:cubicBezTo>
                    <a:pt x="22" y="62"/>
                    <a:pt x="24" y="62"/>
                    <a:pt x="25" y="62"/>
                  </a:cubicBezTo>
                  <a:cubicBezTo>
                    <a:pt x="27" y="62"/>
                    <a:pt x="30" y="61"/>
                    <a:pt x="32" y="60"/>
                  </a:cubicBezTo>
                  <a:cubicBezTo>
                    <a:pt x="33" y="60"/>
                    <a:pt x="37" y="58"/>
                    <a:pt x="38" y="57"/>
                  </a:cubicBezTo>
                  <a:cubicBezTo>
                    <a:pt x="39" y="56"/>
                    <a:pt x="40" y="54"/>
                    <a:pt x="40" y="53"/>
                  </a:cubicBezTo>
                  <a:cubicBezTo>
                    <a:pt x="40" y="52"/>
                    <a:pt x="37" y="52"/>
                    <a:pt x="36" y="52"/>
                  </a:cubicBezTo>
                  <a:cubicBezTo>
                    <a:pt x="35" y="52"/>
                    <a:pt x="32" y="52"/>
                    <a:pt x="31" y="52"/>
                  </a:cubicBezTo>
                  <a:cubicBezTo>
                    <a:pt x="28" y="52"/>
                    <a:pt x="24" y="51"/>
                    <a:pt x="22" y="50"/>
                  </a:cubicBezTo>
                  <a:cubicBezTo>
                    <a:pt x="21" y="49"/>
                    <a:pt x="18" y="48"/>
                    <a:pt x="18" y="46"/>
                  </a:cubicBezTo>
                  <a:cubicBezTo>
                    <a:pt x="17" y="45"/>
                    <a:pt x="19" y="43"/>
                    <a:pt x="19" y="42"/>
                  </a:cubicBezTo>
                  <a:cubicBezTo>
                    <a:pt x="20" y="40"/>
                    <a:pt x="19" y="37"/>
                    <a:pt x="18" y="35"/>
                  </a:cubicBezTo>
                  <a:cubicBezTo>
                    <a:pt x="18" y="33"/>
                    <a:pt x="17" y="30"/>
                    <a:pt x="18" y="29"/>
                  </a:cubicBezTo>
                  <a:cubicBezTo>
                    <a:pt x="18" y="28"/>
                    <a:pt x="20" y="26"/>
                    <a:pt x="20" y="24"/>
                  </a:cubicBezTo>
                  <a:cubicBezTo>
                    <a:pt x="21" y="23"/>
                    <a:pt x="23" y="21"/>
                    <a:pt x="24" y="19"/>
                  </a:cubicBezTo>
                  <a:cubicBezTo>
                    <a:pt x="25" y="19"/>
                    <a:pt x="27" y="18"/>
                    <a:pt x="28" y="17"/>
                  </a:cubicBezTo>
                  <a:cubicBezTo>
                    <a:pt x="29" y="16"/>
                    <a:pt x="30" y="15"/>
                    <a:pt x="31" y="14"/>
                  </a:cubicBezTo>
                  <a:cubicBezTo>
                    <a:pt x="32" y="13"/>
                    <a:pt x="33" y="12"/>
                    <a:pt x="33" y="1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3" name="Freeform 63"/>
            <p:cNvSpPr>
              <a:spLocks/>
            </p:cNvSpPr>
            <p:nvPr/>
          </p:nvSpPr>
          <p:spPr bwMode="auto">
            <a:xfrm>
              <a:off x="1503363" y="903288"/>
              <a:ext cx="11113" cy="19050"/>
            </a:xfrm>
            <a:custGeom>
              <a:avLst/>
              <a:gdLst/>
              <a:ahLst/>
              <a:cxnLst>
                <a:cxn ang="0">
                  <a:pos x="5" y="2"/>
                </a:cxn>
                <a:cxn ang="0">
                  <a:pos x="3" y="0"/>
                </a:cxn>
                <a:cxn ang="0">
                  <a:pos x="1" y="2"/>
                </a:cxn>
                <a:cxn ang="0">
                  <a:pos x="0" y="5"/>
                </a:cxn>
                <a:cxn ang="0">
                  <a:pos x="2" y="9"/>
                </a:cxn>
                <a:cxn ang="0">
                  <a:pos x="4" y="10"/>
                </a:cxn>
                <a:cxn ang="0">
                  <a:pos x="6" y="7"/>
                </a:cxn>
                <a:cxn ang="0">
                  <a:pos x="6" y="4"/>
                </a:cxn>
                <a:cxn ang="0">
                  <a:pos x="5" y="2"/>
                </a:cxn>
              </a:cxnLst>
              <a:rect l="0" t="0" r="r" b="b"/>
              <a:pathLst>
                <a:path w="6" h="10">
                  <a:moveTo>
                    <a:pt x="5" y="2"/>
                  </a:moveTo>
                  <a:cubicBezTo>
                    <a:pt x="5" y="2"/>
                    <a:pt x="4" y="0"/>
                    <a:pt x="3" y="0"/>
                  </a:cubicBezTo>
                  <a:cubicBezTo>
                    <a:pt x="2" y="0"/>
                    <a:pt x="1" y="1"/>
                    <a:pt x="1" y="2"/>
                  </a:cubicBezTo>
                  <a:cubicBezTo>
                    <a:pt x="1" y="2"/>
                    <a:pt x="0" y="4"/>
                    <a:pt x="0" y="5"/>
                  </a:cubicBezTo>
                  <a:cubicBezTo>
                    <a:pt x="0" y="6"/>
                    <a:pt x="1" y="8"/>
                    <a:pt x="2" y="9"/>
                  </a:cubicBezTo>
                  <a:cubicBezTo>
                    <a:pt x="2" y="9"/>
                    <a:pt x="4" y="10"/>
                    <a:pt x="4" y="10"/>
                  </a:cubicBezTo>
                  <a:cubicBezTo>
                    <a:pt x="5" y="9"/>
                    <a:pt x="6" y="8"/>
                    <a:pt x="6" y="7"/>
                  </a:cubicBezTo>
                  <a:cubicBezTo>
                    <a:pt x="6" y="6"/>
                    <a:pt x="6" y="5"/>
                    <a:pt x="6" y="4"/>
                  </a:cubicBezTo>
                  <a:cubicBezTo>
                    <a:pt x="6" y="4"/>
                    <a:pt x="6" y="3"/>
                    <a:pt x="5"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106"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107" name="Rectangle 106"/>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08" name="Rectangle 107"/>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09" name="Freeform 108"/>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0" name="Rounded Rectangle 109"/>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111" name="Freeform 110"/>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2" name="Rounded Rectangle 111"/>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113" name="Rectangle 112"/>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42" name="Oval 141"/>
          <p:cNvSpPr/>
          <p:nvPr/>
        </p:nvSpPr>
        <p:spPr bwMode="auto">
          <a:xfrm>
            <a:off x="730414" y="1523618"/>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43" name="Oval 142"/>
          <p:cNvSpPr/>
          <p:nvPr/>
        </p:nvSpPr>
        <p:spPr bwMode="auto">
          <a:xfrm>
            <a:off x="2028969" y="1424675"/>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44" name="Oval 143"/>
          <p:cNvSpPr/>
          <p:nvPr/>
        </p:nvSpPr>
        <p:spPr bwMode="auto">
          <a:xfrm>
            <a:off x="1531456" y="3441801"/>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45" name="Oval 144"/>
          <p:cNvSpPr/>
          <p:nvPr/>
        </p:nvSpPr>
        <p:spPr bwMode="auto">
          <a:xfrm>
            <a:off x="2393339" y="3985561"/>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543510087"/>
      </p:ext>
    </p:extLst>
  </p:cSld>
  <p:clrMapOvr>
    <a:masterClrMapping/>
  </p:clrMapOvr>
  <p:transition spd="slow">
    <p:push dir="u"/>
  </p:transition>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Italy Map</a:t>
            </a:r>
            <a:endParaRPr lang="en-US" dirty="0"/>
          </a:p>
        </p:txBody>
      </p:sp>
      <p:grpSp>
        <p:nvGrpSpPr>
          <p:cNvPr id="4" name="Group 99"/>
          <p:cNvGrpSpPr/>
          <p:nvPr/>
        </p:nvGrpSpPr>
        <p:grpSpPr>
          <a:xfrm>
            <a:off x="772558" y="1079260"/>
            <a:ext cx="3174731" cy="3749801"/>
            <a:chOff x="5076826" y="889000"/>
            <a:chExt cx="3400424" cy="4016376"/>
          </a:xfrm>
          <a:solidFill>
            <a:schemeClr val="bg2">
              <a:lumMod val="95000"/>
            </a:schemeClr>
          </a:solidFill>
        </p:grpSpPr>
        <p:sp>
          <p:nvSpPr>
            <p:cNvPr id="5" name="Freeform 5"/>
            <p:cNvSpPr>
              <a:spLocks/>
            </p:cNvSpPr>
            <p:nvPr/>
          </p:nvSpPr>
          <p:spPr bwMode="auto">
            <a:xfrm>
              <a:off x="6723063" y="4233863"/>
              <a:ext cx="966787" cy="650875"/>
            </a:xfrm>
            <a:custGeom>
              <a:avLst/>
              <a:gdLst/>
              <a:ahLst/>
              <a:cxnLst>
                <a:cxn ang="0">
                  <a:pos x="506" y="287"/>
                </a:cxn>
                <a:cxn ang="0">
                  <a:pos x="506" y="281"/>
                </a:cxn>
                <a:cxn ang="0">
                  <a:pos x="508" y="270"/>
                </a:cxn>
                <a:cxn ang="0">
                  <a:pos x="494" y="257"/>
                </a:cxn>
                <a:cxn ang="0">
                  <a:pos x="488" y="239"/>
                </a:cxn>
                <a:cxn ang="0">
                  <a:pos x="489" y="227"/>
                </a:cxn>
                <a:cxn ang="0">
                  <a:pos x="468" y="218"/>
                </a:cxn>
                <a:cxn ang="0">
                  <a:pos x="468" y="192"/>
                </a:cxn>
                <a:cxn ang="0">
                  <a:pos x="471" y="171"/>
                </a:cxn>
                <a:cxn ang="0">
                  <a:pos x="481" y="131"/>
                </a:cxn>
                <a:cxn ang="0">
                  <a:pos x="495" y="99"/>
                </a:cxn>
                <a:cxn ang="0">
                  <a:pos x="518" y="62"/>
                </a:cxn>
                <a:cxn ang="0">
                  <a:pos x="531" y="23"/>
                </a:cxn>
                <a:cxn ang="0">
                  <a:pos x="531" y="2"/>
                </a:cxn>
                <a:cxn ang="0">
                  <a:pos x="506" y="13"/>
                </a:cxn>
                <a:cxn ang="0">
                  <a:pos x="479" y="25"/>
                </a:cxn>
                <a:cxn ang="0">
                  <a:pos x="474" y="22"/>
                </a:cxn>
                <a:cxn ang="0">
                  <a:pos x="439" y="42"/>
                </a:cxn>
                <a:cxn ang="0">
                  <a:pos x="400" y="44"/>
                </a:cxn>
                <a:cxn ang="0">
                  <a:pos x="365" y="66"/>
                </a:cxn>
                <a:cxn ang="0">
                  <a:pos x="317" y="77"/>
                </a:cxn>
                <a:cxn ang="0">
                  <a:pos x="277" y="80"/>
                </a:cxn>
                <a:cxn ang="0">
                  <a:pos x="255" y="80"/>
                </a:cxn>
                <a:cxn ang="0">
                  <a:pos x="212" y="88"/>
                </a:cxn>
                <a:cxn ang="0">
                  <a:pos x="187" y="62"/>
                </a:cxn>
                <a:cxn ang="0">
                  <a:pos x="164" y="67"/>
                </a:cxn>
                <a:cxn ang="0">
                  <a:pos x="150" y="41"/>
                </a:cxn>
                <a:cxn ang="0">
                  <a:pos x="113" y="50"/>
                </a:cxn>
                <a:cxn ang="0">
                  <a:pos x="106" y="67"/>
                </a:cxn>
                <a:cxn ang="0">
                  <a:pos x="82" y="87"/>
                </a:cxn>
                <a:cxn ang="0">
                  <a:pos x="54" y="62"/>
                </a:cxn>
                <a:cxn ang="0">
                  <a:pos x="47" y="64"/>
                </a:cxn>
                <a:cxn ang="0">
                  <a:pos x="34" y="75"/>
                </a:cxn>
                <a:cxn ang="0">
                  <a:pos x="14" y="90"/>
                </a:cxn>
                <a:cxn ang="0">
                  <a:pos x="10" y="103"/>
                </a:cxn>
                <a:cxn ang="0">
                  <a:pos x="6" y="114"/>
                </a:cxn>
                <a:cxn ang="0">
                  <a:pos x="3" y="137"/>
                </a:cxn>
                <a:cxn ang="0">
                  <a:pos x="9" y="163"/>
                </a:cxn>
                <a:cxn ang="0">
                  <a:pos x="33" y="182"/>
                </a:cxn>
                <a:cxn ang="0">
                  <a:pos x="82" y="186"/>
                </a:cxn>
                <a:cxn ang="0">
                  <a:pos x="106" y="203"/>
                </a:cxn>
                <a:cxn ang="0">
                  <a:pos x="142" y="213"/>
                </a:cxn>
                <a:cxn ang="0">
                  <a:pos x="172" y="236"/>
                </a:cxn>
                <a:cxn ang="0">
                  <a:pos x="201" y="245"/>
                </a:cxn>
                <a:cxn ang="0">
                  <a:pos x="228" y="266"/>
                </a:cxn>
                <a:cxn ang="0">
                  <a:pos x="254" y="282"/>
                </a:cxn>
                <a:cxn ang="0">
                  <a:pos x="302" y="282"/>
                </a:cxn>
                <a:cxn ang="0">
                  <a:pos x="342" y="298"/>
                </a:cxn>
                <a:cxn ang="0">
                  <a:pos x="365" y="333"/>
                </a:cxn>
                <a:cxn ang="0">
                  <a:pos x="392" y="346"/>
                </a:cxn>
                <a:cxn ang="0">
                  <a:pos x="424" y="359"/>
                </a:cxn>
                <a:cxn ang="0">
                  <a:pos x="453" y="360"/>
                </a:cxn>
                <a:cxn ang="0">
                  <a:pos x="479" y="363"/>
                </a:cxn>
                <a:cxn ang="0">
                  <a:pos x="477" y="333"/>
                </a:cxn>
                <a:cxn ang="0">
                  <a:pos x="491" y="300"/>
                </a:cxn>
              </a:cxnLst>
              <a:rect l="0" t="0" r="r" b="b"/>
              <a:pathLst>
                <a:path w="546" h="368">
                  <a:moveTo>
                    <a:pt x="491" y="300"/>
                  </a:moveTo>
                  <a:cubicBezTo>
                    <a:pt x="493" y="299"/>
                    <a:pt x="495" y="297"/>
                    <a:pt x="497" y="297"/>
                  </a:cubicBezTo>
                  <a:cubicBezTo>
                    <a:pt x="498" y="296"/>
                    <a:pt x="500" y="296"/>
                    <a:pt x="501" y="296"/>
                  </a:cubicBezTo>
                  <a:cubicBezTo>
                    <a:pt x="501" y="295"/>
                    <a:pt x="502" y="293"/>
                    <a:pt x="502" y="291"/>
                  </a:cubicBezTo>
                  <a:cubicBezTo>
                    <a:pt x="502" y="291"/>
                    <a:pt x="502" y="289"/>
                    <a:pt x="502" y="288"/>
                  </a:cubicBezTo>
                  <a:cubicBezTo>
                    <a:pt x="503" y="287"/>
                    <a:pt x="505" y="287"/>
                    <a:pt x="506" y="287"/>
                  </a:cubicBezTo>
                  <a:cubicBezTo>
                    <a:pt x="506" y="286"/>
                    <a:pt x="507" y="285"/>
                    <a:pt x="508" y="285"/>
                  </a:cubicBezTo>
                  <a:cubicBezTo>
                    <a:pt x="509" y="285"/>
                    <a:pt x="511" y="287"/>
                    <a:pt x="512" y="287"/>
                  </a:cubicBezTo>
                  <a:cubicBezTo>
                    <a:pt x="513" y="287"/>
                    <a:pt x="514" y="285"/>
                    <a:pt x="514" y="284"/>
                  </a:cubicBezTo>
                  <a:cubicBezTo>
                    <a:pt x="514" y="283"/>
                    <a:pt x="512" y="282"/>
                    <a:pt x="512" y="282"/>
                  </a:cubicBezTo>
                  <a:cubicBezTo>
                    <a:pt x="511" y="281"/>
                    <a:pt x="511" y="279"/>
                    <a:pt x="510" y="279"/>
                  </a:cubicBezTo>
                  <a:cubicBezTo>
                    <a:pt x="509" y="279"/>
                    <a:pt x="507" y="281"/>
                    <a:pt x="506" y="281"/>
                  </a:cubicBezTo>
                  <a:cubicBezTo>
                    <a:pt x="505" y="281"/>
                    <a:pt x="503" y="280"/>
                    <a:pt x="503" y="279"/>
                  </a:cubicBezTo>
                  <a:cubicBezTo>
                    <a:pt x="503" y="278"/>
                    <a:pt x="502" y="276"/>
                    <a:pt x="503" y="276"/>
                  </a:cubicBezTo>
                  <a:cubicBezTo>
                    <a:pt x="503" y="276"/>
                    <a:pt x="504" y="276"/>
                    <a:pt x="505" y="276"/>
                  </a:cubicBezTo>
                  <a:cubicBezTo>
                    <a:pt x="506" y="277"/>
                    <a:pt x="507" y="278"/>
                    <a:pt x="508" y="278"/>
                  </a:cubicBezTo>
                  <a:cubicBezTo>
                    <a:pt x="509" y="277"/>
                    <a:pt x="510" y="276"/>
                    <a:pt x="510" y="275"/>
                  </a:cubicBezTo>
                  <a:cubicBezTo>
                    <a:pt x="510" y="273"/>
                    <a:pt x="508" y="271"/>
                    <a:pt x="508" y="270"/>
                  </a:cubicBezTo>
                  <a:cubicBezTo>
                    <a:pt x="507" y="269"/>
                    <a:pt x="507" y="268"/>
                    <a:pt x="507" y="267"/>
                  </a:cubicBezTo>
                  <a:cubicBezTo>
                    <a:pt x="506" y="266"/>
                    <a:pt x="504" y="264"/>
                    <a:pt x="503" y="264"/>
                  </a:cubicBezTo>
                  <a:cubicBezTo>
                    <a:pt x="503" y="264"/>
                    <a:pt x="501" y="266"/>
                    <a:pt x="500" y="266"/>
                  </a:cubicBezTo>
                  <a:cubicBezTo>
                    <a:pt x="498" y="265"/>
                    <a:pt x="494" y="264"/>
                    <a:pt x="493" y="262"/>
                  </a:cubicBezTo>
                  <a:cubicBezTo>
                    <a:pt x="493" y="262"/>
                    <a:pt x="492" y="260"/>
                    <a:pt x="492" y="259"/>
                  </a:cubicBezTo>
                  <a:cubicBezTo>
                    <a:pt x="493" y="259"/>
                    <a:pt x="494" y="258"/>
                    <a:pt x="494" y="257"/>
                  </a:cubicBezTo>
                  <a:cubicBezTo>
                    <a:pt x="494" y="257"/>
                    <a:pt x="494" y="255"/>
                    <a:pt x="493" y="255"/>
                  </a:cubicBezTo>
                  <a:cubicBezTo>
                    <a:pt x="493" y="254"/>
                    <a:pt x="491" y="256"/>
                    <a:pt x="490" y="255"/>
                  </a:cubicBezTo>
                  <a:cubicBezTo>
                    <a:pt x="489" y="255"/>
                    <a:pt x="488" y="254"/>
                    <a:pt x="488" y="253"/>
                  </a:cubicBezTo>
                  <a:cubicBezTo>
                    <a:pt x="487" y="252"/>
                    <a:pt x="485" y="250"/>
                    <a:pt x="485" y="248"/>
                  </a:cubicBezTo>
                  <a:cubicBezTo>
                    <a:pt x="485" y="247"/>
                    <a:pt x="484" y="243"/>
                    <a:pt x="485" y="241"/>
                  </a:cubicBezTo>
                  <a:cubicBezTo>
                    <a:pt x="485" y="241"/>
                    <a:pt x="487" y="239"/>
                    <a:pt x="488" y="239"/>
                  </a:cubicBezTo>
                  <a:cubicBezTo>
                    <a:pt x="489" y="240"/>
                    <a:pt x="487" y="242"/>
                    <a:pt x="488" y="243"/>
                  </a:cubicBezTo>
                  <a:cubicBezTo>
                    <a:pt x="488" y="243"/>
                    <a:pt x="490" y="244"/>
                    <a:pt x="491" y="244"/>
                  </a:cubicBezTo>
                  <a:cubicBezTo>
                    <a:pt x="493" y="244"/>
                    <a:pt x="495" y="242"/>
                    <a:pt x="496" y="241"/>
                  </a:cubicBezTo>
                  <a:cubicBezTo>
                    <a:pt x="496" y="240"/>
                    <a:pt x="498" y="238"/>
                    <a:pt x="497" y="236"/>
                  </a:cubicBezTo>
                  <a:cubicBezTo>
                    <a:pt x="497" y="235"/>
                    <a:pt x="494" y="233"/>
                    <a:pt x="492" y="231"/>
                  </a:cubicBezTo>
                  <a:cubicBezTo>
                    <a:pt x="492" y="230"/>
                    <a:pt x="490" y="228"/>
                    <a:pt x="489" y="227"/>
                  </a:cubicBezTo>
                  <a:cubicBezTo>
                    <a:pt x="489" y="227"/>
                    <a:pt x="487" y="225"/>
                    <a:pt x="486" y="225"/>
                  </a:cubicBezTo>
                  <a:cubicBezTo>
                    <a:pt x="485" y="226"/>
                    <a:pt x="486" y="228"/>
                    <a:pt x="485" y="228"/>
                  </a:cubicBezTo>
                  <a:cubicBezTo>
                    <a:pt x="485" y="229"/>
                    <a:pt x="483" y="228"/>
                    <a:pt x="482" y="228"/>
                  </a:cubicBezTo>
                  <a:cubicBezTo>
                    <a:pt x="480" y="227"/>
                    <a:pt x="476" y="225"/>
                    <a:pt x="475" y="224"/>
                  </a:cubicBezTo>
                  <a:cubicBezTo>
                    <a:pt x="473" y="224"/>
                    <a:pt x="470" y="223"/>
                    <a:pt x="469" y="222"/>
                  </a:cubicBezTo>
                  <a:cubicBezTo>
                    <a:pt x="468" y="221"/>
                    <a:pt x="468" y="219"/>
                    <a:pt x="468" y="218"/>
                  </a:cubicBezTo>
                  <a:cubicBezTo>
                    <a:pt x="468" y="216"/>
                    <a:pt x="467" y="213"/>
                    <a:pt x="467" y="211"/>
                  </a:cubicBezTo>
                  <a:cubicBezTo>
                    <a:pt x="466" y="209"/>
                    <a:pt x="467" y="206"/>
                    <a:pt x="467" y="204"/>
                  </a:cubicBezTo>
                  <a:cubicBezTo>
                    <a:pt x="467" y="203"/>
                    <a:pt x="467" y="202"/>
                    <a:pt x="467" y="201"/>
                  </a:cubicBezTo>
                  <a:cubicBezTo>
                    <a:pt x="468" y="200"/>
                    <a:pt x="470" y="199"/>
                    <a:pt x="471" y="198"/>
                  </a:cubicBezTo>
                  <a:cubicBezTo>
                    <a:pt x="471" y="198"/>
                    <a:pt x="472" y="195"/>
                    <a:pt x="471" y="194"/>
                  </a:cubicBezTo>
                  <a:cubicBezTo>
                    <a:pt x="471" y="193"/>
                    <a:pt x="469" y="193"/>
                    <a:pt x="468" y="192"/>
                  </a:cubicBezTo>
                  <a:cubicBezTo>
                    <a:pt x="467" y="191"/>
                    <a:pt x="466" y="189"/>
                    <a:pt x="465" y="188"/>
                  </a:cubicBezTo>
                  <a:cubicBezTo>
                    <a:pt x="465" y="187"/>
                    <a:pt x="464" y="186"/>
                    <a:pt x="464" y="185"/>
                  </a:cubicBezTo>
                  <a:cubicBezTo>
                    <a:pt x="464" y="184"/>
                    <a:pt x="465" y="184"/>
                    <a:pt x="466" y="183"/>
                  </a:cubicBezTo>
                  <a:cubicBezTo>
                    <a:pt x="466" y="182"/>
                    <a:pt x="465" y="179"/>
                    <a:pt x="465" y="177"/>
                  </a:cubicBezTo>
                  <a:cubicBezTo>
                    <a:pt x="466" y="176"/>
                    <a:pt x="468" y="176"/>
                    <a:pt x="469" y="175"/>
                  </a:cubicBezTo>
                  <a:cubicBezTo>
                    <a:pt x="470" y="174"/>
                    <a:pt x="471" y="172"/>
                    <a:pt x="471" y="171"/>
                  </a:cubicBezTo>
                  <a:cubicBezTo>
                    <a:pt x="472" y="170"/>
                    <a:pt x="473" y="168"/>
                    <a:pt x="474" y="167"/>
                  </a:cubicBezTo>
                  <a:cubicBezTo>
                    <a:pt x="475" y="166"/>
                    <a:pt x="478" y="165"/>
                    <a:pt x="478" y="164"/>
                  </a:cubicBezTo>
                  <a:cubicBezTo>
                    <a:pt x="479" y="161"/>
                    <a:pt x="479" y="155"/>
                    <a:pt x="479" y="153"/>
                  </a:cubicBezTo>
                  <a:cubicBezTo>
                    <a:pt x="479" y="150"/>
                    <a:pt x="478" y="145"/>
                    <a:pt x="479" y="142"/>
                  </a:cubicBezTo>
                  <a:cubicBezTo>
                    <a:pt x="479" y="141"/>
                    <a:pt x="480" y="139"/>
                    <a:pt x="481" y="137"/>
                  </a:cubicBezTo>
                  <a:cubicBezTo>
                    <a:pt x="481" y="136"/>
                    <a:pt x="481" y="133"/>
                    <a:pt x="481" y="131"/>
                  </a:cubicBezTo>
                  <a:cubicBezTo>
                    <a:pt x="480" y="130"/>
                    <a:pt x="479" y="127"/>
                    <a:pt x="479" y="126"/>
                  </a:cubicBezTo>
                  <a:cubicBezTo>
                    <a:pt x="480" y="124"/>
                    <a:pt x="482" y="121"/>
                    <a:pt x="483" y="119"/>
                  </a:cubicBezTo>
                  <a:cubicBezTo>
                    <a:pt x="483" y="117"/>
                    <a:pt x="486" y="114"/>
                    <a:pt x="487" y="112"/>
                  </a:cubicBezTo>
                  <a:cubicBezTo>
                    <a:pt x="488" y="111"/>
                    <a:pt x="489" y="108"/>
                    <a:pt x="490" y="107"/>
                  </a:cubicBezTo>
                  <a:cubicBezTo>
                    <a:pt x="491" y="106"/>
                    <a:pt x="493" y="105"/>
                    <a:pt x="494" y="104"/>
                  </a:cubicBezTo>
                  <a:cubicBezTo>
                    <a:pt x="495" y="103"/>
                    <a:pt x="494" y="100"/>
                    <a:pt x="495" y="99"/>
                  </a:cubicBezTo>
                  <a:cubicBezTo>
                    <a:pt x="495" y="98"/>
                    <a:pt x="497" y="95"/>
                    <a:pt x="498" y="94"/>
                  </a:cubicBezTo>
                  <a:cubicBezTo>
                    <a:pt x="499" y="92"/>
                    <a:pt x="500" y="88"/>
                    <a:pt x="501" y="86"/>
                  </a:cubicBezTo>
                  <a:cubicBezTo>
                    <a:pt x="502" y="84"/>
                    <a:pt x="504" y="81"/>
                    <a:pt x="505" y="80"/>
                  </a:cubicBezTo>
                  <a:cubicBezTo>
                    <a:pt x="507" y="78"/>
                    <a:pt x="510" y="74"/>
                    <a:pt x="512" y="72"/>
                  </a:cubicBezTo>
                  <a:cubicBezTo>
                    <a:pt x="512" y="72"/>
                    <a:pt x="512" y="70"/>
                    <a:pt x="513" y="69"/>
                  </a:cubicBezTo>
                  <a:cubicBezTo>
                    <a:pt x="514" y="67"/>
                    <a:pt x="517" y="64"/>
                    <a:pt x="518" y="62"/>
                  </a:cubicBezTo>
                  <a:cubicBezTo>
                    <a:pt x="520" y="60"/>
                    <a:pt x="521" y="55"/>
                    <a:pt x="522" y="53"/>
                  </a:cubicBezTo>
                  <a:cubicBezTo>
                    <a:pt x="523" y="52"/>
                    <a:pt x="525" y="51"/>
                    <a:pt x="525" y="50"/>
                  </a:cubicBezTo>
                  <a:cubicBezTo>
                    <a:pt x="527" y="48"/>
                    <a:pt x="527" y="42"/>
                    <a:pt x="528" y="40"/>
                  </a:cubicBezTo>
                  <a:cubicBezTo>
                    <a:pt x="528" y="38"/>
                    <a:pt x="528" y="35"/>
                    <a:pt x="529" y="34"/>
                  </a:cubicBezTo>
                  <a:cubicBezTo>
                    <a:pt x="530" y="32"/>
                    <a:pt x="533" y="30"/>
                    <a:pt x="533" y="29"/>
                  </a:cubicBezTo>
                  <a:cubicBezTo>
                    <a:pt x="533" y="27"/>
                    <a:pt x="531" y="25"/>
                    <a:pt x="531" y="23"/>
                  </a:cubicBezTo>
                  <a:cubicBezTo>
                    <a:pt x="531" y="22"/>
                    <a:pt x="533" y="18"/>
                    <a:pt x="534" y="17"/>
                  </a:cubicBezTo>
                  <a:cubicBezTo>
                    <a:pt x="535" y="15"/>
                    <a:pt x="538" y="13"/>
                    <a:pt x="540" y="12"/>
                  </a:cubicBezTo>
                  <a:cubicBezTo>
                    <a:pt x="541" y="11"/>
                    <a:pt x="545" y="9"/>
                    <a:pt x="546" y="8"/>
                  </a:cubicBezTo>
                  <a:cubicBezTo>
                    <a:pt x="546" y="7"/>
                    <a:pt x="546" y="6"/>
                    <a:pt x="545" y="5"/>
                  </a:cubicBezTo>
                  <a:cubicBezTo>
                    <a:pt x="544" y="3"/>
                    <a:pt x="538" y="4"/>
                    <a:pt x="536" y="3"/>
                  </a:cubicBezTo>
                  <a:cubicBezTo>
                    <a:pt x="534" y="3"/>
                    <a:pt x="532" y="3"/>
                    <a:pt x="531" y="2"/>
                  </a:cubicBezTo>
                  <a:cubicBezTo>
                    <a:pt x="530" y="2"/>
                    <a:pt x="529" y="0"/>
                    <a:pt x="528" y="0"/>
                  </a:cubicBezTo>
                  <a:cubicBezTo>
                    <a:pt x="527" y="0"/>
                    <a:pt x="525" y="2"/>
                    <a:pt x="524" y="3"/>
                  </a:cubicBezTo>
                  <a:cubicBezTo>
                    <a:pt x="523" y="3"/>
                    <a:pt x="522" y="2"/>
                    <a:pt x="521" y="3"/>
                  </a:cubicBezTo>
                  <a:cubicBezTo>
                    <a:pt x="520" y="4"/>
                    <a:pt x="519" y="7"/>
                    <a:pt x="519" y="8"/>
                  </a:cubicBezTo>
                  <a:cubicBezTo>
                    <a:pt x="517" y="9"/>
                    <a:pt x="514" y="13"/>
                    <a:pt x="512" y="13"/>
                  </a:cubicBezTo>
                  <a:cubicBezTo>
                    <a:pt x="510" y="14"/>
                    <a:pt x="507" y="12"/>
                    <a:pt x="506" y="13"/>
                  </a:cubicBezTo>
                  <a:cubicBezTo>
                    <a:pt x="505" y="13"/>
                    <a:pt x="504" y="13"/>
                    <a:pt x="503" y="13"/>
                  </a:cubicBezTo>
                  <a:cubicBezTo>
                    <a:pt x="502" y="14"/>
                    <a:pt x="502" y="17"/>
                    <a:pt x="501" y="18"/>
                  </a:cubicBezTo>
                  <a:cubicBezTo>
                    <a:pt x="500" y="20"/>
                    <a:pt x="497" y="23"/>
                    <a:pt x="495" y="24"/>
                  </a:cubicBezTo>
                  <a:cubicBezTo>
                    <a:pt x="493" y="25"/>
                    <a:pt x="489" y="27"/>
                    <a:pt x="487" y="28"/>
                  </a:cubicBezTo>
                  <a:cubicBezTo>
                    <a:pt x="485" y="28"/>
                    <a:pt x="482" y="28"/>
                    <a:pt x="480" y="27"/>
                  </a:cubicBezTo>
                  <a:cubicBezTo>
                    <a:pt x="480" y="27"/>
                    <a:pt x="479" y="25"/>
                    <a:pt x="479" y="25"/>
                  </a:cubicBezTo>
                  <a:cubicBezTo>
                    <a:pt x="479" y="23"/>
                    <a:pt x="480" y="20"/>
                    <a:pt x="480" y="19"/>
                  </a:cubicBezTo>
                  <a:cubicBezTo>
                    <a:pt x="479" y="17"/>
                    <a:pt x="479" y="14"/>
                    <a:pt x="478" y="13"/>
                  </a:cubicBezTo>
                  <a:cubicBezTo>
                    <a:pt x="477" y="12"/>
                    <a:pt x="474" y="11"/>
                    <a:pt x="473" y="11"/>
                  </a:cubicBezTo>
                  <a:cubicBezTo>
                    <a:pt x="472" y="12"/>
                    <a:pt x="471" y="12"/>
                    <a:pt x="470" y="13"/>
                  </a:cubicBezTo>
                  <a:cubicBezTo>
                    <a:pt x="470" y="14"/>
                    <a:pt x="472" y="15"/>
                    <a:pt x="472" y="16"/>
                  </a:cubicBezTo>
                  <a:cubicBezTo>
                    <a:pt x="473" y="17"/>
                    <a:pt x="474" y="20"/>
                    <a:pt x="474" y="22"/>
                  </a:cubicBezTo>
                  <a:cubicBezTo>
                    <a:pt x="474" y="24"/>
                    <a:pt x="473" y="30"/>
                    <a:pt x="472" y="33"/>
                  </a:cubicBezTo>
                  <a:cubicBezTo>
                    <a:pt x="471" y="36"/>
                    <a:pt x="468" y="40"/>
                    <a:pt x="466" y="41"/>
                  </a:cubicBezTo>
                  <a:cubicBezTo>
                    <a:pt x="463" y="43"/>
                    <a:pt x="459" y="47"/>
                    <a:pt x="456" y="47"/>
                  </a:cubicBezTo>
                  <a:cubicBezTo>
                    <a:pt x="455" y="48"/>
                    <a:pt x="452" y="48"/>
                    <a:pt x="450" y="47"/>
                  </a:cubicBezTo>
                  <a:cubicBezTo>
                    <a:pt x="449" y="47"/>
                    <a:pt x="447" y="44"/>
                    <a:pt x="446" y="43"/>
                  </a:cubicBezTo>
                  <a:cubicBezTo>
                    <a:pt x="444" y="42"/>
                    <a:pt x="441" y="42"/>
                    <a:pt x="439" y="42"/>
                  </a:cubicBezTo>
                  <a:cubicBezTo>
                    <a:pt x="437" y="42"/>
                    <a:pt x="433" y="42"/>
                    <a:pt x="431" y="41"/>
                  </a:cubicBezTo>
                  <a:cubicBezTo>
                    <a:pt x="430" y="40"/>
                    <a:pt x="428" y="36"/>
                    <a:pt x="426" y="35"/>
                  </a:cubicBezTo>
                  <a:cubicBezTo>
                    <a:pt x="425" y="35"/>
                    <a:pt x="422" y="35"/>
                    <a:pt x="421" y="35"/>
                  </a:cubicBezTo>
                  <a:cubicBezTo>
                    <a:pt x="419" y="36"/>
                    <a:pt x="417" y="39"/>
                    <a:pt x="415" y="40"/>
                  </a:cubicBezTo>
                  <a:cubicBezTo>
                    <a:pt x="414" y="42"/>
                    <a:pt x="410" y="44"/>
                    <a:pt x="408" y="44"/>
                  </a:cubicBezTo>
                  <a:cubicBezTo>
                    <a:pt x="406" y="45"/>
                    <a:pt x="402" y="44"/>
                    <a:pt x="400" y="44"/>
                  </a:cubicBezTo>
                  <a:cubicBezTo>
                    <a:pt x="398" y="44"/>
                    <a:pt x="394" y="43"/>
                    <a:pt x="392" y="44"/>
                  </a:cubicBezTo>
                  <a:cubicBezTo>
                    <a:pt x="390" y="45"/>
                    <a:pt x="388" y="50"/>
                    <a:pt x="387" y="52"/>
                  </a:cubicBezTo>
                  <a:cubicBezTo>
                    <a:pt x="386" y="54"/>
                    <a:pt x="384" y="58"/>
                    <a:pt x="382" y="59"/>
                  </a:cubicBezTo>
                  <a:cubicBezTo>
                    <a:pt x="380" y="61"/>
                    <a:pt x="376" y="63"/>
                    <a:pt x="374" y="64"/>
                  </a:cubicBezTo>
                  <a:cubicBezTo>
                    <a:pt x="373" y="65"/>
                    <a:pt x="370" y="66"/>
                    <a:pt x="369" y="66"/>
                  </a:cubicBezTo>
                  <a:cubicBezTo>
                    <a:pt x="368" y="66"/>
                    <a:pt x="366" y="66"/>
                    <a:pt x="365" y="66"/>
                  </a:cubicBezTo>
                  <a:cubicBezTo>
                    <a:pt x="364" y="67"/>
                    <a:pt x="362" y="68"/>
                    <a:pt x="362" y="69"/>
                  </a:cubicBezTo>
                  <a:cubicBezTo>
                    <a:pt x="359" y="70"/>
                    <a:pt x="354" y="72"/>
                    <a:pt x="351" y="72"/>
                  </a:cubicBezTo>
                  <a:cubicBezTo>
                    <a:pt x="349" y="73"/>
                    <a:pt x="344" y="71"/>
                    <a:pt x="341" y="72"/>
                  </a:cubicBezTo>
                  <a:cubicBezTo>
                    <a:pt x="340" y="72"/>
                    <a:pt x="337" y="73"/>
                    <a:pt x="335" y="73"/>
                  </a:cubicBezTo>
                  <a:cubicBezTo>
                    <a:pt x="333" y="74"/>
                    <a:pt x="329" y="77"/>
                    <a:pt x="327" y="77"/>
                  </a:cubicBezTo>
                  <a:cubicBezTo>
                    <a:pt x="324" y="78"/>
                    <a:pt x="319" y="77"/>
                    <a:pt x="317" y="77"/>
                  </a:cubicBezTo>
                  <a:cubicBezTo>
                    <a:pt x="315" y="78"/>
                    <a:pt x="311" y="80"/>
                    <a:pt x="308" y="80"/>
                  </a:cubicBezTo>
                  <a:cubicBezTo>
                    <a:pt x="307" y="80"/>
                    <a:pt x="303" y="80"/>
                    <a:pt x="301" y="79"/>
                  </a:cubicBezTo>
                  <a:cubicBezTo>
                    <a:pt x="299" y="79"/>
                    <a:pt x="295" y="77"/>
                    <a:pt x="293" y="77"/>
                  </a:cubicBezTo>
                  <a:cubicBezTo>
                    <a:pt x="292" y="77"/>
                    <a:pt x="290" y="77"/>
                    <a:pt x="289" y="78"/>
                  </a:cubicBezTo>
                  <a:cubicBezTo>
                    <a:pt x="288" y="78"/>
                    <a:pt x="287" y="80"/>
                    <a:pt x="285" y="80"/>
                  </a:cubicBezTo>
                  <a:cubicBezTo>
                    <a:pt x="283" y="81"/>
                    <a:pt x="279" y="80"/>
                    <a:pt x="277" y="80"/>
                  </a:cubicBezTo>
                  <a:cubicBezTo>
                    <a:pt x="276" y="79"/>
                    <a:pt x="275" y="77"/>
                    <a:pt x="274" y="77"/>
                  </a:cubicBezTo>
                  <a:cubicBezTo>
                    <a:pt x="273" y="76"/>
                    <a:pt x="271" y="76"/>
                    <a:pt x="270" y="76"/>
                  </a:cubicBezTo>
                  <a:cubicBezTo>
                    <a:pt x="269" y="76"/>
                    <a:pt x="267" y="78"/>
                    <a:pt x="266" y="78"/>
                  </a:cubicBezTo>
                  <a:cubicBezTo>
                    <a:pt x="265" y="78"/>
                    <a:pt x="264" y="79"/>
                    <a:pt x="263" y="79"/>
                  </a:cubicBezTo>
                  <a:cubicBezTo>
                    <a:pt x="263" y="79"/>
                    <a:pt x="261" y="77"/>
                    <a:pt x="260" y="77"/>
                  </a:cubicBezTo>
                  <a:cubicBezTo>
                    <a:pt x="259" y="77"/>
                    <a:pt x="257" y="79"/>
                    <a:pt x="255" y="80"/>
                  </a:cubicBezTo>
                  <a:cubicBezTo>
                    <a:pt x="254" y="80"/>
                    <a:pt x="251" y="82"/>
                    <a:pt x="249" y="83"/>
                  </a:cubicBezTo>
                  <a:cubicBezTo>
                    <a:pt x="248" y="83"/>
                    <a:pt x="247" y="86"/>
                    <a:pt x="246" y="86"/>
                  </a:cubicBezTo>
                  <a:cubicBezTo>
                    <a:pt x="245" y="87"/>
                    <a:pt x="243" y="89"/>
                    <a:pt x="242" y="89"/>
                  </a:cubicBezTo>
                  <a:cubicBezTo>
                    <a:pt x="240" y="90"/>
                    <a:pt x="236" y="92"/>
                    <a:pt x="234" y="93"/>
                  </a:cubicBezTo>
                  <a:cubicBezTo>
                    <a:pt x="231" y="93"/>
                    <a:pt x="225" y="93"/>
                    <a:pt x="222" y="92"/>
                  </a:cubicBezTo>
                  <a:cubicBezTo>
                    <a:pt x="220" y="92"/>
                    <a:pt x="215" y="89"/>
                    <a:pt x="212" y="88"/>
                  </a:cubicBezTo>
                  <a:cubicBezTo>
                    <a:pt x="211" y="87"/>
                    <a:pt x="207" y="86"/>
                    <a:pt x="205" y="85"/>
                  </a:cubicBezTo>
                  <a:cubicBezTo>
                    <a:pt x="203" y="83"/>
                    <a:pt x="201" y="80"/>
                    <a:pt x="199" y="79"/>
                  </a:cubicBezTo>
                  <a:cubicBezTo>
                    <a:pt x="197" y="78"/>
                    <a:pt x="194" y="78"/>
                    <a:pt x="192" y="78"/>
                  </a:cubicBezTo>
                  <a:cubicBezTo>
                    <a:pt x="191" y="77"/>
                    <a:pt x="189" y="75"/>
                    <a:pt x="188" y="74"/>
                  </a:cubicBezTo>
                  <a:cubicBezTo>
                    <a:pt x="188" y="72"/>
                    <a:pt x="188" y="69"/>
                    <a:pt x="188" y="67"/>
                  </a:cubicBezTo>
                  <a:cubicBezTo>
                    <a:pt x="188" y="66"/>
                    <a:pt x="188" y="63"/>
                    <a:pt x="187" y="62"/>
                  </a:cubicBezTo>
                  <a:cubicBezTo>
                    <a:pt x="186" y="62"/>
                    <a:pt x="185" y="62"/>
                    <a:pt x="184" y="62"/>
                  </a:cubicBezTo>
                  <a:cubicBezTo>
                    <a:pt x="183" y="62"/>
                    <a:pt x="182" y="61"/>
                    <a:pt x="181" y="61"/>
                  </a:cubicBezTo>
                  <a:cubicBezTo>
                    <a:pt x="180" y="62"/>
                    <a:pt x="180" y="64"/>
                    <a:pt x="180" y="65"/>
                  </a:cubicBezTo>
                  <a:cubicBezTo>
                    <a:pt x="179" y="65"/>
                    <a:pt x="177" y="67"/>
                    <a:pt x="176" y="67"/>
                  </a:cubicBezTo>
                  <a:cubicBezTo>
                    <a:pt x="174" y="68"/>
                    <a:pt x="171" y="66"/>
                    <a:pt x="169" y="66"/>
                  </a:cubicBezTo>
                  <a:cubicBezTo>
                    <a:pt x="168" y="66"/>
                    <a:pt x="165" y="67"/>
                    <a:pt x="164" y="67"/>
                  </a:cubicBezTo>
                  <a:cubicBezTo>
                    <a:pt x="163" y="67"/>
                    <a:pt x="161" y="66"/>
                    <a:pt x="161" y="65"/>
                  </a:cubicBezTo>
                  <a:cubicBezTo>
                    <a:pt x="159" y="64"/>
                    <a:pt x="159" y="60"/>
                    <a:pt x="158" y="59"/>
                  </a:cubicBezTo>
                  <a:cubicBezTo>
                    <a:pt x="158" y="57"/>
                    <a:pt x="158" y="52"/>
                    <a:pt x="157" y="50"/>
                  </a:cubicBezTo>
                  <a:cubicBezTo>
                    <a:pt x="156" y="49"/>
                    <a:pt x="154" y="49"/>
                    <a:pt x="153" y="48"/>
                  </a:cubicBezTo>
                  <a:cubicBezTo>
                    <a:pt x="152" y="47"/>
                    <a:pt x="151" y="46"/>
                    <a:pt x="150" y="45"/>
                  </a:cubicBezTo>
                  <a:cubicBezTo>
                    <a:pt x="150" y="44"/>
                    <a:pt x="150" y="42"/>
                    <a:pt x="150" y="41"/>
                  </a:cubicBezTo>
                  <a:cubicBezTo>
                    <a:pt x="148" y="40"/>
                    <a:pt x="145" y="40"/>
                    <a:pt x="143" y="41"/>
                  </a:cubicBezTo>
                  <a:cubicBezTo>
                    <a:pt x="142" y="42"/>
                    <a:pt x="141" y="44"/>
                    <a:pt x="140" y="45"/>
                  </a:cubicBezTo>
                  <a:cubicBezTo>
                    <a:pt x="139" y="46"/>
                    <a:pt x="136" y="49"/>
                    <a:pt x="135" y="50"/>
                  </a:cubicBezTo>
                  <a:cubicBezTo>
                    <a:pt x="133" y="51"/>
                    <a:pt x="128" y="51"/>
                    <a:pt x="125" y="51"/>
                  </a:cubicBezTo>
                  <a:cubicBezTo>
                    <a:pt x="123" y="51"/>
                    <a:pt x="120" y="50"/>
                    <a:pt x="118" y="50"/>
                  </a:cubicBezTo>
                  <a:cubicBezTo>
                    <a:pt x="117" y="49"/>
                    <a:pt x="114" y="50"/>
                    <a:pt x="113" y="50"/>
                  </a:cubicBezTo>
                  <a:cubicBezTo>
                    <a:pt x="112" y="50"/>
                    <a:pt x="110" y="51"/>
                    <a:pt x="109" y="52"/>
                  </a:cubicBezTo>
                  <a:cubicBezTo>
                    <a:pt x="108" y="53"/>
                    <a:pt x="106" y="55"/>
                    <a:pt x="106" y="56"/>
                  </a:cubicBezTo>
                  <a:cubicBezTo>
                    <a:pt x="106" y="57"/>
                    <a:pt x="107" y="59"/>
                    <a:pt x="106" y="60"/>
                  </a:cubicBezTo>
                  <a:cubicBezTo>
                    <a:pt x="106" y="60"/>
                    <a:pt x="105" y="60"/>
                    <a:pt x="104" y="61"/>
                  </a:cubicBezTo>
                  <a:cubicBezTo>
                    <a:pt x="104" y="61"/>
                    <a:pt x="104" y="63"/>
                    <a:pt x="104" y="63"/>
                  </a:cubicBezTo>
                  <a:cubicBezTo>
                    <a:pt x="105" y="64"/>
                    <a:pt x="106" y="66"/>
                    <a:pt x="106" y="67"/>
                  </a:cubicBezTo>
                  <a:cubicBezTo>
                    <a:pt x="107" y="69"/>
                    <a:pt x="106" y="72"/>
                    <a:pt x="106" y="74"/>
                  </a:cubicBezTo>
                  <a:cubicBezTo>
                    <a:pt x="105" y="75"/>
                    <a:pt x="102" y="76"/>
                    <a:pt x="100" y="77"/>
                  </a:cubicBezTo>
                  <a:cubicBezTo>
                    <a:pt x="99" y="78"/>
                    <a:pt x="95" y="80"/>
                    <a:pt x="93" y="81"/>
                  </a:cubicBezTo>
                  <a:cubicBezTo>
                    <a:pt x="92" y="82"/>
                    <a:pt x="91" y="84"/>
                    <a:pt x="90" y="85"/>
                  </a:cubicBezTo>
                  <a:cubicBezTo>
                    <a:pt x="90" y="85"/>
                    <a:pt x="87" y="85"/>
                    <a:pt x="86" y="85"/>
                  </a:cubicBezTo>
                  <a:cubicBezTo>
                    <a:pt x="85" y="85"/>
                    <a:pt x="83" y="87"/>
                    <a:pt x="82" y="87"/>
                  </a:cubicBezTo>
                  <a:cubicBezTo>
                    <a:pt x="80" y="88"/>
                    <a:pt x="77" y="88"/>
                    <a:pt x="75" y="88"/>
                  </a:cubicBezTo>
                  <a:cubicBezTo>
                    <a:pt x="74" y="87"/>
                    <a:pt x="71" y="83"/>
                    <a:pt x="70" y="82"/>
                  </a:cubicBezTo>
                  <a:cubicBezTo>
                    <a:pt x="69" y="82"/>
                    <a:pt x="66" y="80"/>
                    <a:pt x="65" y="80"/>
                  </a:cubicBezTo>
                  <a:cubicBezTo>
                    <a:pt x="63" y="78"/>
                    <a:pt x="60" y="76"/>
                    <a:pt x="59" y="74"/>
                  </a:cubicBezTo>
                  <a:cubicBezTo>
                    <a:pt x="58" y="72"/>
                    <a:pt x="58" y="68"/>
                    <a:pt x="57" y="66"/>
                  </a:cubicBezTo>
                  <a:cubicBezTo>
                    <a:pt x="57" y="65"/>
                    <a:pt x="55" y="63"/>
                    <a:pt x="54" y="62"/>
                  </a:cubicBezTo>
                  <a:cubicBezTo>
                    <a:pt x="54" y="61"/>
                    <a:pt x="56" y="59"/>
                    <a:pt x="55" y="58"/>
                  </a:cubicBezTo>
                  <a:cubicBezTo>
                    <a:pt x="55" y="57"/>
                    <a:pt x="52" y="57"/>
                    <a:pt x="51" y="56"/>
                  </a:cubicBezTo>
                  <a:cubicBezTo>
                    <a:pt x="51" y="56"/>
                    <a:pt x="50" y="54"/>
                    <a:pt x="49" y="54"/>
                  </a:cubicBezTo>
                  <a:cubicBezTo>
                    <a:pt x="48" y="54"/>
                    <a:pt x="46" y="55"/>
                    <a:pt x="46" y="56"/>
                  </a:cubicBezTo>
                  <a:cubicBezTo>
                    <a:pt x="45" y="57"/>
                    <a:pt x="44" y="60"/>
                    <a:pt x="45" y="61"/>
                  </a:cubicBezTo>
                  <a:cubicBezTo>
                    <a:pt x="45" y="62"/>
                    <a:pt x="47" y="63"/>
                    <a:pt x="47" y="64"/>
                  </a:cubicBezTo>
                  <a:cubicBezTo>
                    <a:pt x="47" y="65"/>
                    <a:pt x="45" y="67"/>
                    <a:pt x="45" y="68"/>
                  </a:cubicBezTo>
                  <a:cubicBezTo>
                    <a:pt x="45" y="69"/>
                    <a:pt x="46" y="70"/>
                    <a:pt x="46" y="71"/>
                  </a:cubicBezTo>
                  <a:cubicBezTo>
                    <a:pt x="45" y="72"/>
                    <a:pt x="43" y="74"/>
                    <a:pt x="42" y="74"/>
                  </a:cubicBezTo>
                  <a:cubicBezTo>
                    <a:pt x="41" y="74"/>
                    <a:pt x="40" y="72"/>
                    <a:pt x="39" y="72"/>
                  </a:cubicBezTo>
                  <a:cubicBezTo>
                    <a:pt x="38" y="71"/>
                    <a:pt x="37" y="72"/>
                    <a:pt x="36" y="72"/>
                  </a:cubicBezTo>
                  <a:cubicBezTo>
                    <a:pt x="35" y="73"/>
                    <a:pt x="35" y="75"/>
                    <a:pt x="34" y="75"/>
                  </a:cubicBezTo>
                  <a:cubicBezTo>
                    <a:pt x="34" y="77"/>
                    <a:pt x="33" y="79"/>
                    <a:pt x="32" y="80"/>
                  </a:cubicBezTo>
                  <a:cubicBezTo>
                    <a:pt x="31" y="81"/>
                    <a:pt x="29" y="82"/>
                    <a:pt x="28" y="82"/>
                  </a:cubicBezTo>
                  <a:cubicBezTo>
                    <a:pt x="27" y="83"/>
                    <a:pt x="25" y="81"/>
                    <a:pt x="24" y="81"/>
                  </a:cubicBezTo>
                  <a:cubicBezTo>
                    <a:pt x="23" y="82"/>
                    <a:pt x="20" y="83"/>
                    <a:pt x="19" y="84"/>
                  </a:cubicBezTo>
                  <a:cubicBezTo>
                    <a:pt x="18" y="84"/>
                    <a:pt x="17" y="87"/>
                    <a:pt x="16" y="88"/>
                  </a:cubicBezTo>
                  <a:cubicBezTo>
                    <a:pt x="16" y="88"/>
                    <a:pt x="14" y="89"/>
                    <a:pt x="14" y="90"/>
                  </a:cubicBezTo>
                  <a:cubicBezTo>
                    <a:pt x="13" y="90"/>
                    <a:pt x="10" y="91"/>
                    <a:pt x="9" y="92"/>
                  </a:cubicBezTo>
                  <a:cubicBezTo>
                    <a:pt x="8" y="92"/>
                    <a:pt x="5" y="93"/>
                    <a:pt x="5" y="94"/>
                  </a:cubicBezTo>
                  <a:cubicBezTo>
                    <a:pt x="5" y="95"/>
                    <a:pt x="8" y="95"/>
                    <a:pt x="8" y="96"/>
                  </a:cubicBezTo>
                  <a:cubicBezTo>
                    <a:pt x="8" y="96"/>
                    <a:pt x="7" y="98"/>
                    <a:pt x="7" y="99"/>
                  </a:cubicBezTo>
                  <a:cubicBezTo>
                    <a:pt x="8" y="99"/>
                    <a:pt x="10" y="99"/>
                    <a:pt x="10" y="100"/>
                  </a:cubicBezTo>
                  <a:cubicBezTo>
                    <a:pt x="11" y="101"/>
                    <a:pt x="10" y="102"/>
                    <a:pt x="10" y="103"/>
                  </a:cubicBezTo>
                  <a:cubicBezTo>
                    <a:pt x="10" y="103"/>
                    <a:pt x="8" y="103"/>
                    <a:pt x="8" y="104"/>
                  </a:cubicBezTo>
                  <a:cubicBezTo>
                    <a:pt x="8" y="105"/>
                    <a:pt x="8" y="106"/>
                    <a:pt x="8" y="107"/>
                  </a:cubicBezTo>
                  <a:cubicBezTo>
                    <a:pt x="7" y="107"/>
                    <a:pt x="6" y="108"/>
                    <a:pt x="6" y="108"/>
                  </a:cubicBezTo>
                  <a:cubicBezTo>
                    <a:pt x="6" y="109"/>
                    <a:pt x="8" y="109"/>
                    <a:pt x="8" y="110"/>
                  </a:cubicBezTo>
                  <a:cubicBezTo>
                    <a:pt x="9" y="111"/>
                    <a:pt x="9" y="112"/>
                    <a:pt x="8" y="113"/>
                  </a:cubicBezTo>
                  <a:cubicBezTo>
                    <a:pt x="8" y="113"/>
                    <a:pt x="7" y="114"/>
                    <a:pt x="6" y="114"/>
                  </a:cubicBezTo>
                  <a:cubicBezTo>
                    <a:pt x="5" y="114"/>
                    <a:pt x="4" y="116"/>
                    <a:pt x="4" y="116"/>
                  </a:cubicBezTo>
                  <a:cubicBezTo>
                    <a:pt x="4" y="117"/>
                    <a:pt x="4" y="119"/>
                    <a:pt x="5" y="120"/>
                  </a:cubicBezTo>
                  <a:cubicBezTo>
                    <a:pt x="5" y="121"/>
                    <a:pt x="7" y="122"/>
                    <a:pt x="7" y="123"/>
                  </a:cubicBezTo>
                  <a:cubicBezTo>
                    <a:pt x="8" y="124"/>
                    <a:pt x="7" y="127"/>
                    <a:pt x="7" y="128"/>
                  </a:cubicBezTo>
                  <a:cubicBezTo>
                    <a:pt x="7" y="130"/>
                    <a:pt x="7" y="133"/>
                    <a:pt x="7" y="135"/>
                  </a:cubicBezTo>
                  <a:cubicBezTo>
                    <a:pt x="6" y="135"/>
                    <a:pt x="4" y="136"/>
                    <a:pt x="3" y="137"/>
                  </a:cubicBezTo>
                  <a:cubicBezTo>
                    <a:pt x="3" y="137"/>
                    <a:pt x="1" y="138"/>
                    <a:pt x="0" y="139"/>
                  </a:cubicBezTo>
                  <a:cubicBezTo>
                    <a:pt x="0" y="140"/>
                    <a:pt x="0" y="141"/>
                    <a:pt x="0" y="142"/>
                  </a:cubicBezTo>
                  <a:cubicBezTo>
                    <a:pt x="1" y="143"/>
                    <a:pt x="3" y="144"/>
                    <a:pt x="3" y="145"/>
                  </a:cubicBezTo>
                  <a:cubicBezTo>
                    <a:pt x="4" y="146"/>
                    <a:pt x="5" y="149"/>
                    <a:pt x="6" y="151"/>
                  </a:cubicBezTo>
                  <a:cubicBezTo>
                    <a:pt x="7" y="153"/>
                    <a:pt x="8" y="156"/>
                    <a:pt x="8" y="158"/>
                  </a:cubicBezTo>
                  <a:cubicBezTo>
                    <a:pt x="8" y="159"/>
                    <a:pt x="8" y="162"/>
                    <a:pt x="9" y="163"/>
                  </a:cubicBezTo>
                  <a:cubicBezTo>
                    <a:pt x="9" y="164"/>
                    <a:pt x="13" y="166"/>
                    <a:pt x="14" y="168"/>
                  </a:cubicBezTo>
                  <a:cubicBezTo>
                    <a:pt x="15" y="168"/>
                    <a:pt x="16" y="170"/>
                    <a:pt x="16" y="170"/>
                  </a:cubicBezTo>
                  <a:cubicBezTo>
                    <a:pt x="18" y="171"/>
                    <a:pt x="21" y="170"/>
                    <a:pt x="22" y="170"/>
                  </a:cubicBezTo>
                  <a:cubicBezTo>
                    <a:pt x="24" y="170"/>
                    <a:pt x="26" y="172"/>
                    <a:pt x="28" y="173"/>
                  </a:cubicBezTo>
                  <a:cubicBezTo>
                    <a:pt x="29" y="173"/>
                    <a:pt x="30" y="174"/>
                    <a:pt x="31" y="175"/>
                  </a:cubicBezTo>
                  <a:cubicBezTo>
                    <a:pt x="32" y="177"/>
                    <a:pt x="32" y="180"/>
                    <a:pt x="33" y="182"/>
                  </a:cubicBezTo>
                  <a:cubicBezTo>
                    <a:pt x="34" y="184"/>
                    <a:pt x="37" y="188"/>
                    <a:pt x="39" y="190"/>
                  </a:cubicBezTo>
                  <a:cubicBezTo>
                    <a:pt x="41" y="191"/>
                    <a:pt x="44" y="191"/>
                    <a:pt x="46" y="191"/>
                  </a:cubicBezTo>
                  <a:cubicBezTo>
                    <a:pt x="49" y="191"/>
                    <a:pt x="54" y="188"/>
                    <a:pt x="57" y="187"/>
                  </a:cubicBezTo>
                  <a:cubicBezTo>
                    <a:pt x="58" y="187"/>
                    <a:pt x="62" y="187"/>
                    <a:pt x="64" y="187"/>
                  </a:cubicBezTo>
                  <a:cubicBezTo>
                    <a:pt x="66" y="187"/>
                    <a:pt x="70" y="186"/>
                    <a:pt x="73" y="186"/>
                  </a:cubicBezTo>
                  <a:cubicBezTo>
                    <a:pt x="75" y="186"/>
                    <a:pt x="80" y="186"/>
                    <a:pt x="82" y="186"/>
                  </a:cubicBezTo>
                  <a:cubicBezTo>
                    <a:pt x="83" y="186"/>
                    <a:pt x="86" y="186"/>
                    <a:pt x="87" y="186"/>
                  </a:cubicBezTo>
                  <a:cubicBezTo>
                    <a:pt x="89" y="186"/>
                    <a:pt x="92" y="188"/>
                    <a:pt x="93" y="189"/>
                  </a:cubicBezTo>
                  <a:cubicBezTo>
                    <a:pt x="94" y="190"/>
                    <a:pt x="94" y="192"/>
                    <a:pt x="94" y="193"/>
                  </a:cubicBezTo>
                  <a:cubicBezTo>
                    <a:pt x="95" y="194"/>
                    <a:pt x="100" y="194"/>
                    <a:pt x="101" y="195"/>
                  </a:cubicBezTo>
                  <a:cubicBezTo>
                    <a:pt x="102" y="196"/>
                    <a:pt x="102" y="199"/>
                    <a:pt x="102" y="200"/>
                  </a:cubicBezTo>
                  <a:cubicBezTo>
                    <a:pt x="103" y="201"/>
                    <a:pt x="105" y="202"/>
                    <a:pt x="106" y="203"/>
                  </a:cubicBezTo>
                  <a:cubicBezTo>
                    <a:pt x="109" y="203"/>
                    <a:pt x="113" y="199"/>
                    <a:pt x="115" y="199"/>
                  </a:cubicBezTo>
                  <a:cubicBezTo>
                    <a:pt x="117" y="199"/>
                    <a:pt x="122" y="200"/>
                    <a:pt x="124" y="200"/>
                  </a:cubicBezTo>
                  <a:cubicBezTo>
                    <a:pt x="125" y="201"/>
                    <a:pt x="126" y="202"/>
                    <a:pt x="127" y="202"/>
                  </a:cubicBezTo>
                  <a:cubicBezTo>
                    <a:pt x="129" y="203"/>
                    <a:pt x="133" y="202"/>
                    <a:pt x="134" y="203"/>
                  </a:cubicBezTo>
                  <a:cubicBezTo>
                    <a:pt x="136" y="204"/>
                    <a:pt x="136" y="207"/>
                    <a:pt x="137" y="208"/>
                  </a:cubicBezTo>
                  <a:cubicBezTo>
                    <a:pt x="138" y="209"/>
                    <a:pt x="141" y="211"/>
                    <a:pt x="142" y="213"/>
                  </a:cubicBezTo>
                  <a:cubicBezTo>
                    <a:pt x="143" y="214"/>
                    <a:pt x="146" y="215"/>
                    <a:pt x="147" y="217"/>
                  </a:cubicBezTo>
                  <a:cubicBezTo>
                    <a:pt x="148" y="218"/>
                    <a:pt x="149" y="221"/>
                    <a:pt x="151" y="222"/>
                  </a:cubicBezTo>
                  <a:cubicBezTo>
                    <a:pt x="151" y="223"/>
                    <a:pt x="153" y="222"/>
                    <a:pt x="154" y="223"/>
                  </a:cubicBezTo>
                  <a:cubicBezTo>
                    <a:pt x="155" y="224"/>
                    <a:pt x="158" y="227"/>
                    <a:pt x="159" y="228"/>
                  </a:cubicBezTo>
                  <a:cubicBezTo>
                    <a:pt x="160" y="229"/>
                    <a:pt x="162" y="230"/>
                    <a:pt x="163" y="231"/>
                  </a:cubicBezTo>
                  <a:cubicBezTo>
                    <a:pt x="166" y="232"/>
                    <a:pt x="170" y="234"/>
                    <a:pt x="172" y="236"/>
                  </a:cubicBezTo>
                  <a:cubicBezTo>
                    <a:pt x="173" y="236"/>
                    <a:pt x="175" y="238"/>
                    <a:pt x="176" y="239"/>
                  </a:cubicBezTo>
                  <a:cubicBezTo>
                    <a:pt x="178" y="239"/>
                    <a:pt x="180" y="239"/>
                    <a:pt x="181" y="239"/>
                  </a:cubicBezTo>
                  <a:cubicBezTo>
                    <a:pt x="182" y="240"/>
                    <a:pt x="184" y="241"/>
                    <a:pt x="185" y="242"/>
                  </a:cubicBezTo>
                  <a:cubicBezTo>
                    <a:pt x="186" y="242"/>
                    <a:pt x="189" y="242"/>
                    <a:pt x="190" y="242"/>
                  </a:cubicBezTo>
                  <a:cubicBezTo>
                    <a:pt x="192" y="243"/>
                    <a:pt x="194" y="244"/>
                    <a:pt x="196" y="244"/>
                  </a:cubicBezTo>
                  <a:cubicBezTo>
                    <a:pt x="197" y="244"/>
                    <a:pt x="200" y="244"/>
                    <a:pt x="201" y="245"/>
                  </a:cubicBezTo>
                  <a:cubicBezTo>
                    <a:pt x="203" y="246"/>
                    <a:pt x="207" y="250"/>
                    <a:pt x="209" y="252"/>
                  </a:cubicBezTo>
                  <a:cubicBezTo>
                    <a:pt x="210" y="252"/>
                    <a:pt x="211" y="255"/>
                    <a:pt x="212" y="255"/>
                  </a:cubicBezTo>
                  <a:cubicBezTo>
                    <a:pt x="212" y="256"/>
                    <a:pt x="213" y="255"/>
                    <a:pt x="214" y="256"/>
                  </a:cubicBezTo>
                  <a:cubicBezTo>
                    <a:pt x="215" y="256"/>
                    <a:pt x="215" y="259"/>
                    <a:pt x="215" y="260"/>
                  </a:cubicBezTo>
                  <a:cubicBezTo>
                    <a:pt x="216" y="261"/>
                    <a:pt x="219" y="264"/>
                    <a:pt x="221" y="264"/>
                  </a:cubicBezTo>
                  <a:cubicBezTo>
                    <a:pt x="223" y="265"/>
                    <a:pt x="227" y="265"/>
                    <a:pt x="228" y="266"/>
                  </a:cubicBezTo>
                  <a:cubicBezTo>
                    <a:pt x="230" y="267"/>
                    <a:pt x="231" y="270"/>
                    <a:pt x="233" y="271"/>
                  </a:cubicBezTo>
                  <a:cubicBezTo>
                    <a:pt x="234" y="271"/>
                    <a:pt x="236" y="271"/>
                    <a:pt x="237" y="271"/>
                  </a:cubicBezTo>
                  <a:cubicBezTo>
                    <a:pt x="239" y="271"/>
                    <a:pt x="243" y="271"/>
                    <a:pt x="245" y="272"/>
                  </a:cubicBezTo>
                  <a:cubicBezTo>
                    <a:pt x="246" y="273"/>
                    <a:pt x="247" y="275"/>
                    <a:pt x="248" y="275"/>
                  </a:cubicBezTo>
                  <a:cubicBezTo>
                    <a:pt x="249" y="276"/>
                    <a:pt x="252" y="276"/>
                    <a:pt x="253" y="277"/>
                  </a:cubicBezTo>
                  <a:cubicBezTo>
                    <a:pt x="254" y="278"/>
                    <a:pt x="253" y="281"/>
                    <a:pt x="254" y="282"/>
                  </a:cubicBezTo>
                  <a:cubicBezTo>
                    <a:pt x="255" y="283"/>
                    <a:pt x="259" y="284"/>
                    <a:pt x="260" y="284"/>
                  </a:cubicBezTo>
                  <a:cubicBezTo>
                    <a:pt x="262" y="283"/>
                    <a:pt x="265" y="281"/>
                    <a:pt x="267" y="281"/>
                  </a:cubicBezTo>
                  <a:cubicBezTo>
                    <a:pt x="269" y="281"/>
                    <a:pt x="272" y="282"/>
                    <a:pt x="274" y="281"/>
                  </a:cubicBezTo>
                  <a:cubicBezTo>
                    <a:pt x="276" y="281"/>
                    <a:pt x="281" y="279"/>
                    <a:pt x="283" y="279"/>
                  </a:cubicBezTo>
                  <a:cubicBezTo>
                    <a:pt x="285" y="278"/>
                    <a:pt x="291" y="279"/>
                    <a:pt x="293" y="280"/>
                  </a:cubicBezTo>
                  <a:cubicBezTo>
                    <a:pt x="295" y="280"/>
                    <a:pt x="299" y="282"/>
                    <a:pt x="302" y="282"/>
                  </a:cubicBezTo>
                  <a:cubicBezTo>
                    <a:pt x="303" y="282"/>
                    <a:pt x="307" y="281"/>
                    <a:pt x="309" y="281"/>
                  </a:cubicBezTo>
                  <a:cubicBezTo>
                    <a:pt x="310" y="281"/>
                    <a:pt x="314" y="283"/>
                    <a:pt x="315" y="283"/>
                  </a:cubicBezTo>
                  <a:cubicBezTo>
                    <a:pt x="317" y="284"/>
                    <a:pt x="321" y="284"/>
                    <a:pt x="323" y="285"/>
                  </a:cubicBezTo>
                  <a:cubicBezTo>
                    <a:pt x="324" y="286"/>
                    <a:pt x="327" y="288"/>
                    <a:pt x="329" y="289"/>
                  </a:cubicBezTo>
                  <a:cubicBezTo>
                    <a:pt x="330" y="290"/>
                    <a:pt x="333" y="291"/>
                    <a:pt x="334" y="291"/>
                  </a:cubicBezTo>
                  <a:cubicBezTo>
                    <a:pt x="336" y="293"/>
                    <a:pt x="340" y="297"/>
                    <a:pt x="342" y="298"/>
                  </a:cubicBezTo>
                  <a:cubicBezTo>
                    <a:pt x="343" y="300"/>
                    <a:pt x="348" y="302"/>
                    <a:pt x="349" y="304"/>
                  </a:cubicBezTo>
                  <a:cubicBezTo>
                    <a:pt x="350" y="305"/>
                    <a:pt x="350" y="308"/>
                    <a:pt x="350" y="309"/>
                  </a:cubicBezTo>
                  <a:cubicBezTo>
                    <a:pt x="351" y="311"/>
                    <a:pt x="352" y="313"/>
                    <a:pt x="353" y="315"/>
                  </a:cubicBezTo>
                  <a:cubicBezTo>
                    <a:pt x="354" y="316"/>
                    <a:pt x="356" y="317"/>
                    <a:pt x="357" y="318"/>
                  </a:cubicBezTo>
                  <a:cubicBezTo>
                    <a:pt x="359" y="320"/>
                    <a:pt x="360" y="325"/>
                    <a:pt x="361" y="328"/>
                  </a:cubicBezTo>
                  <a:cubicBezTo>
                    <a:pt x="362" y="329"/>
                    <a:pt x="364" y="331"/>
                    <a:pt x="365" y="333"/>
                  </a:cubicBezTo>
                  <a:cubicBezTo>
                    <a:pt x="365" y="334"/>
                    <a:pt x="364" y="336"/>
                    <a:pt x="364" y="337"/>
                  </a:cubicBezTo>
                  <a:cubicBezTo>
                    <a:pt x="365" y="338"/>
                    <a:pt x="368" y="339"/>
                    <a:pt x="370" y="340"/>
                  </a:cubicBezTo>
                  <a:cubicBezTo>
                    <a:pt x="370" y="340"/>
                    <a:pt x="371" y="342"/>
                    <a:pt x="372" y="342"/>
                  </a:cubicBezTo>
                  <a:cubicBezTo>
                    <a:pt x="373" y="343"/>
                    <a:pt x="377" y="343"/>
                    <a:pt x="378" y="343"/>
                  </a:cubicBezTo>
                  <a:cubicBezTo>
                    <a:pt x="380" y="343"/>
                    <a:pt x="383" y="344"/>
                    <a:pt x="384" y="345"/>
                  </a:cubicBezTo>
                  <a:cubicBezTo>
                    <a:pt x="386" y="345"/>
                    <a:pt x="390" y="345"/>
                    <a:pt x="392" y="346"/>
                  </a:cubicBezTo>
                  <a:cubicBezTo>
                    <a:pt x="394" y="346"/>
                    <a:pt x="398" y="347"/>
                    <a:pt x="399" y="348"/>
                  </a:cubicBezTo>
                  <a:cubicBezTo>
                    <a:pt x="400" y="349"/>
                    <a:pt x="401" y="353"/>
                    <a:pt x="402" y="354"/>
                  </a:cubicBezTo>
                  <a:cubicBezTo>
                    <a:pt x="403" y="355"/>
                    <a:pt x="404" y="356"/>
                    <a:pt x="405" y="356"/>
                  </a:cubicBezTo>
                  <a:cubicBezTo>
                    <a:pt x="407" y="356"/>
                    <a:pt x="410" y="355"/>
                    <a:pt x="412" y="356"/>
                  </a:cubicBezTo>
                  <a:cubicBezTo>
                    <a:pt x="414" y="356"/>
                    <a:pt x="416" y="357"/>
                    <a:pt x="418" y="358"/>
                  </a:cubicBezTo>
                  <a:cubicBezTo>
                    <a:pt x="419" y="358"/>
                    <a:pt x="422" y="359"/>
                    <a:pt x="424" y="359"/>
                  </a:cubicBezTo>
                  <a:cubicBezTo>
                    <a:pt x="425" y="359"/>
                    <a:pt x="427" y="356"/>
                    <a:pt x="428" y="356"/>
                  </a:cubicBezTo>
                  <a:cubicBezTo>
                    <a:pt x="429" y="355"/>
                    <a:pt x="432" y="354"/>
                    <a:pt x="433" y="354"/>
                  </a:cubicBezTo>
                  <a:cubicBezTo>
                    <a:pt x="434" y="353"/>
                    <a:pt x="436" y="352"/>
                    <a:pt x="437" y="352"/>
                  </a:cubicBezTo>
                  <a:cubicBezTo>
                    <a:pt x="439" y="352"/>
                    <a:pt x="443" y="352"/>
                    <a:pt x="444" y="353"/>
                  </a:cubicBezTo>
                  <a:cubicBezTo>
                    <a:pt x="446" y="353"/>
                    <a:pt x="447" y="356"/>
                    <a:pt x="448" y="357"/>
                  </a:cubicBezTo>
                  <a:cubicBezTo>
                    <a:pt x="449" y="358"/>
                    <a:pt x="451" y="360"/>
                    <a:pt x="453" y="360"/>
                  </a:cubicBezTo>
                  <a:cubicBezTo>
                    <a:pt x="454" y="360"/>
                    <a:pt x="457" y="357"/>
                    <a:pt x="458" y="357"/>
                  </a:cubicBezTo>
                  <a:cubicBezTo>
                    <a:pt x="460" y="356"/>
                    <a:pt x="463" y="357"/>
                    <a:pt x="465" y="357"/>
                  </a:cubicBezTo>
                  <a:cubicBezTo>
                    <a:pt x="466" y="358"/>
                    <a:pt x="468" y="362"/>
                    <a:pt x="469" y="363"/>
                  </a:cubicBezTo>
                  <a:cubicBezTo>
                    <a:pt x="470" y="364"/>
                    <a:pt x="472" y="366"/>
                    <a:pt x="473" y="366"/>
                  </a:cubicBezTo>
                  <a:cubicBezTo>
                    <a:pt x="474" y="367"/>
                    <a:pt x="476" y="368"/>
                    <a:pt x="477" y="367"/>
                  </a:cubicBezTo>
                  <a:cubicBezTo>
                    <a:pt x="479" y="367"/>
                    <a:pt x="478" y="364"/>
                    <a:pt x="479" y="363"/>
                  </a:cubicBezTo>
                  <a:cubicBezTo>
                    <a:pt x="480" y="362"/>
                    <a:pt x="483" y="364"/>
                    <a:pt x="484" y="363"/>
                  </a:cubicBezTo>
                  <a:cubicBezTo>
                    <a:pt x="485" y="362"/>
                    <a:pt x="484" y="358"/>
                    <a:pt x="483" y="357"/>
                  </a:cubicBezTo>
                  <a:cubicBezTo>
                    <a:pt x="483" y="355"/>
                    <a:pt x="481" y="353"/>
                    <a:pt x="481" y="352"/>
                  </a:cubicBezTo>
                  <a:cubicBezTo>
                    <a:pt x="481" y="351"/>
                    <a:pt x="481" y="348"/>
                    <a:pt x="481" y="347"/>
                  </a:cubicBezTo>
                  <a:cubicBezTo>
                    <a:pt x="481" y="346"/>
                    <a:pt x="479" y="344"/>
                    <a:pt x="479" y="343"/>
                  </a:cubicBezTo>
                  <a:cubicBezTo>
                    <a:pt x="478" y="341"/>
                    <a:pt x="477" y="336"/>
                    <a:pt x="477" y="333"/>
                  </a:cubicBezTo>
                  <a:cubicBezTo>
                    <a:pt x="476" y="331"/>
                    <a:pt x="476" y="328"/>
                    <a:pt x="476" y="326"/>
                  </a:cubicBezTo>
                  <a:cubicBezTo>
                    <a:pt x="477" y="324"/>
                    <a:pt x="479" y="321"/>
                    <a:pt x="480" y="319"/>
                  </a:cubicBezTo>
                  <a:cubicBezTo>
                    <a:pt x="480" y="318"/>
                    <a:pt x="480" y="314"/>
                    <a:pt x="481" y="312"/>
                  </a:cubicBezTo>
                  <a:cubicBezTo>
                    <a:pt x="482" y="311"/>
                    <a:pt x="486" y="308"/>
                    <a:pt x="487" y="307"/>
                  </a:cubicBezTo>
                  <a:cubicBezTo>
                    <a:pt x="488" y="306"/>
                    <a:pt x="489" y="303"/>
                    <a:pt x="489" y="302"/>
                  </a:cubicBezTo>
                  <a:cubicBezTo>
                    <a:pt x="490" y="302"/>
                    <a:pt x="491" y="301"/>
                    <a:pt x="491" y="30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6581775" y="4843463"/>
              <a:ext cx="41275" cy="61913"/>
            </a:xfrm>
            <a:custGeom>
              <a:avLst/>
              <a:gdLst/>
              <a:ahLst/>
              <a:cxnLst>
                <a:cxn ang="0">
                  <a:pos x="22" y="29"/>
                </a:cxn>
                <a:cxn ang="0">
                  <a:pos x="17" y="34"/>
                </a:cxn>
                <a:cxn ang="0">
                  <a:pos x="13" y="34"/>
                </a:cxn>
                <a:cxn ang="0">
                  <a:pos x="9" y="32"/>
                </a:cxn>
                <a:cxn ang="0">
                  <a:pos x="8" y="29"/>
                </a:cxn>
                <a:cxn ang="0">
                  <a:pos x="6" y="28"/>
                </a:cxn>
                <a:cxn ang="0">
                  <a:pos x="6" y="23"/>
                </a:cxn>
                <a:cxn ang="0">
                  <a:pos x="2" y="21"/>
                </a:cxn>
                <a:cxn ang="0">
                  <a:pos x="1" y="16"/>
                </a:cxn>
                <a:cxn ang="0">
                  <a:pos x="0" y="11"/>
                </a:cxn>
                <a:cxn ang="0">
                  <a:pos x="1" y="8"/>
                </a:cxn>
                <a:cxn ang="0">
                  <a:pos x="0" y="5"/>
                </a:cxn>
                <a:cxn ang="0">
                  <a:pos x="1" y="1"/>
                </a:cxn>
                <a:cxn ang="0">
                  <a:pos x="5" y="1"/>
                </a:cxn>
                <a:cxn ang="0">
                  <a:pos x="7" y="4"/>
                </a:cxn>
                <a:cxn ang="0">
                  <a:pos x="6" y="5"/>
                </a:cxn>
                <a:cxn ang="0">
                  <a:pos x="7" y="10"/>
                </a:cxn>
                <a:cxn ang="0">
                  <a:pos x="12" y="13"/>
                </a:cxn>
                <a:cxn ang="0">
                  <a:pos x="14" y="13"/>
                </a:cxn>
                <a:cxn ang="0">
                  <a:pos x="17" y="16"/>
                </a:cxn>
                <a:cxn ang="0">
                  <a:pos x="21" y="19"/>
                </a:cxn>
                <a:cxn ang="0">
                  <a:pos x="23" y="23"/>
                </a:cxn>
                <a:cxn ang="0">
                  <a:pos x="23" y="26"/>
                </a:cxn>
                <a:cxn ang="0">
                  <a:pos x="22" y="29"/>
                </a:cxn>
              </a:cxnLst>
              <a:rect l="0" t="0" r="r" b="b"/>
              <a:pathLst>
                <a:path w="23" h="35">
                  <a:moveTo>
                    <a:pt x="22" y="29"/>
                  </a:moveTo>
                  <a:cubicBezTo>
                    <a:pt x="21" y="30"/>
                    <a:pt x="19" y="33"/>
                    <a:pt x="17" y="34"/>
                  </a:cubicBezTo>
                  <a:cubicBezTo>
                    <a:pt x="16" y="34"/>
                    <a:pt x="14" y="35"/>
                    <a:pt x="13" y="34"/>
                  </a:cubicBezTo>
                  <a:cubicBezTo>
                    <a:pt x="12" y="34"/>
                    <a:pt x="9" y="33"/>
                    <a:pt x="9" y="32"/>
                  </a:cubicBezTo>
                  <a:cubicBezTo>
                    <a:pt x="8" y="31"/>
                    <a:pt x="8" y="29"/>
                    <a:pt x="8" y="29"/>
                  </a:cubicBezTo>
                  <a:cubicBezTo>
                    <a:pt x="8" y="28"/>
                    <a:pt x="6" y="28"/>
                    <a:pt x="6" y="28"/>
                  </a:cubicBezTo>
                  <a:cubicBezTo>
                    <a:pt x="5" y="27"/>
                    <a:pt x="6" y="24"/>
                    <a:pt x="6" y="23"/>
                  </a:cubicBezTo>
                  <a:cubicBezTo>
                    <a:pt x="5" y="22"/>
                    <a:pt x="3" y="22"/>
                    <a:pt x="2" y="21"/>
                  </a:cubicBezTo>
                  <a:cubicBezTo>
                    <a:pt x="2" y="20"/>
                    <a:pt x="1" y="17"/>
                    <a:pt x="1" y="16"/>
                  </a:cubicBezTo>
                  <a:cubicBezTo>
                    <a:pt x="0" y="15"/>
                    <a:pt x="0" y="12"/>
                    <a:pt x="0" y="11"/>
                  </a:cubicBezTo>
                  <a:cubicBezTo>
                    <a:pt x="1" y="10"/>
                    <a:pt x="1" y="9"/>
                    <a:pt x="1" y="8"/>
                  </a:cubicBezTo>
                  <a:cubicBezTo>
                    <a:pt x="1" y="7"/>
                    <a:pt x="0" y="6"/>
                    <a:pt x="0" y="5"/>
                  </a:cubicBezTo>
                  <a:cubicBezTo>
                    <a:pt x="0" y="4"/>
                    <a:pt x="0" y="2"/>
                    <a:pt x="1" y="1"/>
                  </a:cubicBezTo>
                  <a:cubicBezTo>
                    <a:pt x="2" y="0"/>
                    <a:pt x="4" y="1"/>
                    <a:pt x="5" y="1"/>
                  </a:cubicBezTo>
                  <a:cubicBezTo>
                    <a:pt x="6" y="2"/>
                    <a:pt x="7" y="3"/>
                    <a:pt x="7" y="4"/>
                  </a:cubicBezTo>
                  <a:cubicBezTo>
                    <a:pt x="7" y="4"/>
                    <a:pt x="6" y="5"/>
                    <a:pt x="6" y="5"/>
                  </a:cubicBezTo>
                  <a:cubicBezTo>
                    <a:pt x="6" y="6"/>
                    <a:pt x="6" y="9"/>
                    <a:pt x="7" y="10"/>
                  </a:cubicBezTo>
                  <a:cubicBezTo>
                    <a:pt x="7" y="11"/>
                    <a:pt x="10" y="13"/>
                    <a:pt x="12" y="13"/>
                  </a:cubicBezTo>
                  <a:cubicBezTo>
                    <a:pt x="12" y="14"/>
                    <a:pt x="14" y="13"/>
                    <a:pt x="14" y="13"/>
                  </a:cubicBezTo>
                  <a:cubicBezTo>
                    <a:pt x="15" y="14"/>
                    <a:pt x="16" y="16"/>
                    <a:pt x="17" y="16"/>
                  </a:cubicBezTo>
                  <a:cubicBezTo>
                    <a:pt x="18" y="17"/>
                    <a:pt x="20" y="18"/>
                    <a:pt x="21" y="19"/>
                  </a:cubicBezTo>
                  <a:cubicBezTo>
                    <a:pt x="21" y="20"/>
                    <a:pt x="23" y="22"/>
                    <a:pt x="23" y="23"/>
                  </a:cubicBezTo>
                  <a:cubicBezTo>
                    <a:pt x="23" y="23"/>
                    <a:pt x="23" y="25"/>
                    <a:pt x="23" y="26"/>
                  </a:cubicBezTo>
                  <a:cubicBezTo>
                    <a:pt x="22" y="26"/>
                    <a:pt x="22" y="28"/>
                    <a:pt x="22" y="2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6599238" y="4413250"/>
              <a:ext cx="28575" cy="25400"/>
            </a:xfrm>
            <a:custGeom>
              <a:avLst/>
              <a:gdLst/>
              <a:ahLst/>
              <a:cxnLst>
                <a:cxn ang="0">
                  <a:pos x="16" y="10"/>
                </a:cxn>
                <a:cxn ang="0">
                  <a:pos x="12" y="9"/>
                </a:cxn>
                <a:cxn ang="0">
                  <a:pos x="11" y="5"/>
                </a:cxn>
                <a:cxn ang="0">
                  <a:pos x="9" y="4"/>
                </a:cxn>
                <a:cxn ang="0">
                  <a:pos x="9" y="1"/>
                </a:cxn>
                <a:cxn ang="0">
                  <a:pos x="5" y="0"/>
                </a:cxn>
                <a:cxn ang="0">
                  <a:pos x="1" y="1"/>
                </a:cxn>
                <a:cxn ang="0">
                  <a:pos x="2" y="4"/>
                </a:cxn>
                <a:cxn ang="0">
                  <a:pos x="1" y="7"/>
                </a:cxn>
                <a:cxn ang="0">
                  <a:pos x="5" y="9"/>
                </a:cxn>
                <a:cxn ang="0">
                  <a:pos x="8" y="9"/>
                </a:cxn>
                <a:cxn ang="0">
                  <a:pos x="9" y="12"/>
                </a:cxn>
                <a:cxn ang="0">
                  <a:pos x="13" y="14"/>
                </a:cxn>
                <a:cxn ang="0">
                  <a:pos x="16" y="12"/>
                </a:cxn>
                <a:cxn ang="0">
                  <a:pos x="16" y="10"/>
                </a:cxn>
              </a:cxnLst>
              <a:rect l="0" t="0" r="r" b="b"/>
              <a:pathLst>
                <a:path w="16" h="14">
                  <a:moveTo>
                    <a:pt x="16" y="10"/>
                  </a:moveTo>
                  <a:cubicBezTo>
                    <a:pt x="15" y="9"/>
                    <a:pt x="13" y="10"/>
                    <a:pt x="12" y="9"/>
                  </a:cubicBezTo>
                  <a:cubicBezTo>
                    <a:pt x="11" y="8"/>
                    <a:pt x="12" y="6"/>
                    <a:pt x="11" y="5"/>
                  </a:cubicBezTo>
                  <a:cubicBezTo>
                    <a:pt x="11" y="5"/>
                    <a:pt x="9" y="4"/>
                    <a:pt x="9" y="4"/>
                  </a:cubicBezTo>
                  <a:cubicBezTo>
                    <a:pt x="9" y="3"/>
                    <a:pt x="10" y="1"/>
                    <a:pt x="9" y="1"/>
                  </a:cubicBezTo>
                  <a:cubicBezTo>
                    <a:pt x="8" y="0"/>
                    <a:pt x="6" y="0"/>
                    <a:pt x="5" y="0"/>
                  </a:cubicBezTo>
                  <a:cubicBezTo>
                    <a:pt x="4" y="0"/>
                    <a:pt x="1" y="0"/>
                    <a:pt x="1" y="1"/>
                  </a:cubicBezTo>
                  <a:cubicBezTo>
                    <a:pt x="0" y="2"/>
                    <a:pt x="2" y="3"/>
                    <a:pt x="2" y="4"/>
                  </a:cubicBezTo>
                  <a:cubicBezTo>
                    <a:pt x="2" y="5"/>
                    <a:pt x="1" y="6"/>
                    <a:pt x="1" y="7"/>
                  </a:cubicBezTo>
                  <a:cubicBezTo>
                    <a:pt x="1" y="8"/>
                    <a:pt x="4" y="8"/>
                    <a:pt x="5" y="9"/>
                  </a:cubicBezTo>
                  <a:cubicBezTo>
                    <a:pt x="5" y="9"/>
                    <a:pt x="7" y="9"/>
                    <a:pt x="8" y="9"/>
                  </a:cubicBezTo>
                  <a:cubicBezTo>
                    <a:pt x="8" y="9"/>
                    <a:pt x="8" y="11"/>
                    <a:pt x="9" y="12"/>
                  </a:cubicBezTo>
                  <a:cubicBezTo>
                    <a:pt x="10" y="13"/>
                    <a:pt x="12" y="14"/>
                    <a:pt x="13" y="14"/>
                  </a:cubicBezTo>
                  <a:cubicBezTo>
                    <a:pt x="14" y="14"/>
                    <a:pt x="16" y="13"/>
                    <a:pt x="16" y="12"/>
                  </a:cubicBezTo>
                  <a:cubicBezTo>
                    <a:pt x="16" y="12"/>
                    <a:pt x="16" y="11"/>
                    <a:pt x="16" y="1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6670675" y="4424363"/>
              <a:ext cx="31750" cy="20638"/>
            </a:xfrm>
            <a:custGeom>
              <a:avLst/>
              <a:gdLst/>
              <a:ahLst/>
              <a:cxnLst>
                <a:cxn ang="0">
                  <a:pos x="11" y="3"/>
                </a:cxn>
                <a:cxn ang="0">
                  <a:pos x="7" y="3"/>
                </a:cxn>
                <a:cxn ang="0">
                  <a:pos x="6" y="0"/>
                </a:cxn>
                <a:cxn ang="0">
                  <a:pos x="4" y="2"/>
                </a:cxn>
                <a:cxn ang="0">
                  <a:pos x="3" y="3"/>
                </a:cxn>
                <a:cxn ang="0">
                  <a:pos x="0" y="4"/>
                </a:cxn>
                <a:cxn ang="0">
                  <a:pos x="2" y="6"/>
                </a:cxn>
                <a:cxn ang="0">
                  <a:pos x="2" y="9"/>
                </a:cxn>
                <a:cxn ang="0">
                  <a:pos x="6" y="9"/>
                </a:cxn>
                <a:cxn ang="0">
                  <a:pos x="9" y="7"/>
                </a:cxn>
                <a:cxn ang="0">
                  <a:pos x="12" y="10"/>
                </a:cxn>
                <a:cxn ang="0">
                  <a:pos x="13" y="11"/>
                </a:cxn>
                <a:cxn ang="0">
                  <a:pos x="18" y="9"/>
                </a:cxn>
                <a:cxn ang="0">
                  <a:pos x="16" y="5"/>
                </a:cxn>
                <a:cxn ang="0">
                  <a:pos x="13" y="5"/>
                </a:cxn>
                <a:cxn ang="0">
                  <a:pos x="11" y="3"/>
                </a:cxn>
              </a:cxnLst>
              <a:rect l="0" t="0" r="r" b="b"/>
              <a:pathLst>
                <a:path w="18" h="12">
                  <a:moveTo>
                    <a:pt x="11" y="3"/>
                  </a:moveTo>
                  <a:cubicBezTo>
                    <a:pt x="10" y="3"/>
                    <a:pt x="8" y="4"/>
                    <a:pt x="7" y="3"/>
                  </a:cubicBezTo>
                  <a:cubicBezTo>
                    <a:pt x="7" y="3"/>
                    <a:pt x="7" y="1"/>
                    <a:pt x="6" y="0"/>
                  </a:cubicBezTo>
                  <a:cubicBezTo>
                    <a:pt x="6" y="0"/>
                    <a:pt x="4" y="1"/>
                    <a:pt x="4" y="2"/>
                  </a:cubicBezTo>
                  <a:cubicBezTo>
                    <a:pt x="4" y="2"/>
                    <a:pt x="3" y="3"/>
                    <a:pt x="3" y="3"/>
                  </a:cubicBezTo>
                  <a:cubicBezTo>
                    <a:pt x="3" y="4"/>
                    <a:pt x="1" y="3"/>
                    <a:pt x="0" y="4"/>
                  </a:cubicBezTo>
                  <a:cubicBezTo>
                    <a:pt x="0" y="4"/>
                    <a:pt x="2" y="6"/>
                    <a:pt x="2" y="6"/>
                  </a:cubicBezTo>
                  <a:cubicBezTo>
                    <a:pt x="2" y="7"/>
                    <a:pt x="1" y="8"/>
                    <a:pt x="2" y="9"/>
                  </a:cubicBezTo>
                  <a:cubicBezTo>
                    <a:pt x="3" y="10"/>
                    <a:pt x="5" y="9"/>
                    <a:pt x="6" y="9"/>
                  </a:cubicBezTo>
                  <a:cubicBezTo>
                    <a:pt x="7" y="9"/>
                    <a:pt x="9" y="7"/>
                    <a:pt x="9" y="7"/>
                  </a:cubicBezTo>
                  <a:cubicBezTo>
                    <a:pt x="10" y="8"/>
                    <a:pt x="12" y="9"/>
                    <a:pt x="12" y="10"/>
                  </a:cubicBezTo>
                  <a:cubicBezTo>
                    <a:pt x="12" y="10"/>
                    <a:pt x="13" y="11"/>
                    <a:pt x="13" y="11"/>
                  </a:cubicBezTo>
                  <a:cubicBezTo>
                    <a:pt x="14" y="12"/>
                    <a:pt x="17" y="11"/>
                    <a:pt x="18" y="9"/>
                  </a:cubicBezTo>
                  <a:cubicBezTo>
                    <a:pt x="18" y="8"/>
                    <a:pt x="17" y="6"/>
                    <a:pt x="16" y="5"/>
                  </a:cubicBezTo>
                  <a:cubicBezTo>
                    <a:pt x="15" y="5"/>
                    <a:pt x="13" y="5"/>
                    <a:pt x="13" y="5"/>
                  </a:cubicBezTo>
                  <a:cubicBezTo>
                    <a:pt x="12" y="4"/>
                    <a:pt x="12" y="3"/>
                    <a:pt x="11"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6683375" y="4397375"/>
              <a:ext cx="12700" cy="15875"/>
            </a:xfrm>
            <a:custGeom>
              <a:avLst/>
              <a:gdLst/>
              <a:ahLst/>
              <a:cxnLst>
                <a:cxn ang="0">
                  <a:pos x="6" y="7"/>
                </a:cxn>
                <a:cxn ang="0">
                  <a:pos x="4" y="9"/>
                </a:cxn>
                <a:cxn ang="0">
                  <a:pos x="1" y="8"/>
                </a:cxn>
                <a:cxn ang="0">
                  <a:pos x="0" y="6"/>
                </a:cxn>
                <a:cxn ang="0">
                  <a:pos x="0" y="2"/>
                </a:cxn>
                <a:cxn ang="0">
                  <a:pos x="3" y="0"/>
                </a:cxn>
                <a:cxn ang="0">
                  <a:pos x="4" y="2"/>
                </a:cxn>
                <a:cxn ang="0">
                  <a:pos x="4" y="4"/>
                </a:cxn>
                <a:cxn ang="0">
                  <a:pos x="7" y="4"/>
                </a:cxn>
                <a:cxn ang="0">
                  <a:pos x="6" y="7"/>
                </a:cxn>
              </a:cxnLst>
              <a:rect l="0" t="0" r="r" b="b"/>
              <a:pathLst>
                <a:path w="7" h="9">
                  <a:moveTo>
                    <a:pt x="6" y="7"/>
                  </a:moveTo>
                  <a:cubicBezTo>
                    <a:pt x="6" y="8"/>
                    <a:pt x="5" y="9"/>
                    <a:pt x="4" y="9"/>
                  </a:cubicBezTo>
                  <a:cubicBezTo>
                    <a:pt x="4" y="9"/>
                    <a:pt x="2" y="9"/>
                    <a:pt x="1" y="8"/>
                  </a:cubicBezTo>
                  <a:cubicBezTo>
                    <a:pt x="0" y="8"/>
                    <a:pt x="0" y="6"/>
                    <a:pt x="0" y="6"/>
                  </a:cubicBezTo>
                  <a:cubicBezTo>
                    <a:pt x="0" y="5"/>
                    <a:pt x="0" y="2"/>
                    <a:pt x="0" y="2"/>
                  </a:cubicBezTo>
                  <a:cubicBezTo>
                    <a:pt x="1" y="1"/>
                    <a:pt x="2" y="0"/>
                    <a:pt x="3" y="0"/>
                  </a:cubicBezTo>
                  <a:cubicBezTo>
                    <a:pt x="3" y="0"/>
                    <a:pt x="4" y="1"/>
                    <a:pt x="4" y="2"/>
                  </a:cubicBezTo>
                  <a:cubicBezTo>
                    <a:pt x="4" y="2"/>
                    <a:pt x="3" y="4"/>
                    <a:pt x="4" y="4"/>
                  </a:cubicBezTo>
                  <a:cubicBezTo>
                    <a:pt x="4" y="5"/>
                    <a:pt x="6" y="4"/>
                    <a:pt x="7" y="4"/>
                  </a:cubicBezTo>
                  <a:cubicBezTo>
                    <a:pt x="7" y="5"/>
                    <a:pt x="7" y="6"/>
                    <a:pt x="6" y="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7535863" y="4048125"/>
              <a:ext cx="17462" cy="17463"/>
            </a:xfrm>
            <a:custGeom>
              <a:avLst/>
              <a:gdLst/>
              <a:ahLst/>
              <a:cxnLst>
                <a:cxn ang="0">
                  <a:pos x="8" y="6"/>
                </a:cxn>
                <a:cxn ang="0">
                  <a:pos x="10" y="4"/>
                </a:cxn>
                <a:cxn ang="0">
                  <a:pos x="9" y="1"/>
                </a:cxn>
                <a:cxn ang="0">
                  <a:pos x="7" y="0"/>
                </a:cxn>
                <a:cxn ang="0">
                  <a:pos x="4" y="0"/>
                </a:cxn>
                <a:cxn ang="0">
                  <a:pos x="3" y="3"/>
                </a:cxn>
                <a:cxn ang="0">
                  <a:pos x="1" y="4"/>
                </a:cxn>
                <a:cxn ang="0">
                  <a:pos x="1" y="7"/>
                </a:cxn>
                <a:cxn ang="0">
                  <a:pos x="3" y="8"/>
                </a:cxn>
                <a:cxn ang="0">
                  <a:pos x="4" y="10"/>
                </a:cxn>
                <a:cxn ang="0">
                  <a:pos x="6" y="8"/>
                </a:cxn>
                <a:cxn ang="0">
                  <a:pos x="8" y="6"/>
                </a:cxn>
              </a:cxnLst>
              <a:rect l="0" t="0" r="r" b="b"/>
              <a:pathLst>
                <a:path w="10" h="10">
                  <a:moveTo>
                    <a:pt x="8" y="6"/>
                  </a:moveTo>
                  <a:cubicBezTo>
                    <a:pt x="8" y="5"/>
                    <a:pt x="9" y="4"/>
                    <a:pt x="10" y="4"/>
                  </a:cubicBezTo>
                  <a:cubicBezTo>
                    <a:pt x="10" y="3"/>
                    <a:pt x="9" y="1"/>
                    <a:pt x="9" y="1"/>
                  </a:cubicBezTo>
                  <a:cubicBezTo>
                    <a:pt x="8" y="0"/>
                    <a:pt x="7" y="0"/>
                    <a:pt x="7" y="0"/>
                  </a:cubicBezTo>
                  <a:cubicBezTo>
                    <a:pt x="6" y="0"/>
                    <a:pt x="5" y="0"/>
                    <a:pt x="4" y="0"/>
                  </a:cubicBezTo>
                  <a:cubicBezTo>
                    <a:pt x="4" y="1"/>
                    <a:pt x="4" y="2"/>
                    <a:pt x="3" y="3"/>
                  </a:cubicBezTo>
                  <a:cubicBezTo>
                    <a:pt x="3" y="3"/>
                    <a:pt x="2" y="4"/>
                    <a:pt x="1" y="4"/>
                  </a:cubicBezTo>
                  <a:cubicBezTo>
                    <a:pt x="1" y="5"/>
                    <a:pt x="0" y="6"/>
                    <a:pt x="1" y="7"/>
                  </a:cubicBezTo>
                  <a:cubicBezTo>
                    <a:pt x="1" y="8"/>
                    <a:pt x="2" y="8"/>
                    <a:pt x="3" y="8"/>
                  </a:cubicBezTo>
                  <a:cubicBezTo>
                    <a:pt x="3" y="8"/>
                    <a:pt x="4" y="10"/>
                    <a:pt x="4" y="10"/>
                  </a:cubicBezTo>
                  <a:cubicBezTo>
                    <a:pt x="5" y="10"/>
                    <a:pt x="6" y="9"/>
                    <a:pt x="6" y="8"/>
                  </a:cubicBezTo>
                  <a:cubicBezTo>
                    <a:pt x="6" y="8"/>
                    <a:pt x="7" y="6"/>
                    <a:pt x="8"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7497763" y="4114800"/>
              <a:ext cx="12700" cy="12700"/>
            </a:xfrm>
            <a:custGeom>
              <a:avLst/>
              <a:gdLst/>
              <a:ahLst/>
              <a:cxnLst>
                <a:cxn ang="0">
                  <a:pos x="7" y="3"/>
                </a:cxn>
                <a:cxn ang="0">
                  <a:pos x="5" y="1"/>
                </a:cxn>
                <a:cxn ang="0">
                  <a:pos x="3" y="1"/>
                </a:cxn>
                <a:cxn ang="0">
                  <a:pos x="1" y="1"/>
                </a:cxn>
                <a:cxn ang="0">
                  <a:pos x="0" y="3"/>
                </a:cxn>
                <a:cxn ang="0">
                  <a:pos x="0" y="6"/>
                </a:cxn>
                <a:cxn ang="0">
                  <a:pos x="2" y="7"/>
                </a:cxn>
                <a:cxn ang="0">
                  <a:pos x="5" y="7"/>
                </a:cxn>
                <a:cxn ang="0">
                  <a:pos x="6" y="5"/>
                </a:cxn>
                <a:cxn ang="0">
                  <a:pos x="7" y="3"/>
                </a:cxn>
              </a:cxnLst>
              <a:rect l="0" t="0" r="r" b="b"/>
              <a:pathLst>
                <a:path w="7" h="7">
                  <a:moveTo>
                    <a:pt x="7" y="3"/>
                  </a:moveTo>
                  <a:cubicBezTo>
                    <a:pt x="7" y="2"/>
                    <a:pt x="6" y="1"/>
                    <a:pt x="5" y="1"/>
                  </a:cubicBezTo>
                  <a:cubicBezTo>
                    <a:pt x="4" y="0"/>
                    <a:pt x="3" y="1"/>
                    <a:pt x="3" y="1"/>
                  </a:cubicBezTo>
                  <a:cubicBezTo>
                    <a:pt x="2" y="1"/>
                    <a:pt x="1" y="0"/>
                    <a:pt x="1" y="1"/>
                  </a:cubicBezTo>
                  <a:cubicBezTo>
                    <a:pt x="0" y="1"/>
                    <a:pt x="0" y="3"/>
                    <a:pt x="0" y="3"/>
                  </a:cubicBezTo>
                  <a:cubicBezTo>
                    <a:pt x="0" y="4"/>
                    <a:pt x="0" y="5"/>
                    <a:pt x="0" y="6"/>
                  </a:cubicBezTo>
                  <a:cubicBezTo>
                    <a:pt x="0" y="6"/>
                    <a:pt x="1" y="7"/>
                    <a:pt x="2" y="7"/>
                  </a:cubicBezTo>
                  <a:cubicBezTo>
                    <a:pt x="3" y="7"/>
                    <a:pt x="5" y="7"/>
                    <a:pt x="5" y="7"/>
                  </a:cubicBezTo>
                  <a:cubicBezTo>
                    <a:pt x="6" y="6"/>
                    <a:pt x="6" y="5"/>
                    <a:pt x="6" y="5"/>
                  </a:cubicBezTo>
                  <a:cubicBezTo>
                    <a:pt x="6" y="4"/>
                    <a:pt x="7" y="4"/>
                    <a:pt x="7"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7426325" y="4144963"/>
              <a:ext cx="22225" cy="19050"/>
            </a:xfrm>
            <a:custGeom>
              <a:avLst/>
              <a:gdLst/>
              <a:ahLst/>
              <a:cxnLst>
                <a:cxn ang="0">
                  <a:pos x="12" y="6"/>
                </a:cxn>
                <a:cxn ang="0">
                  <a:pos x="13" y="2"/>
                </a:cxn>
                <a:cxn ang="0">
                  <a:pos x="11" y="0"/>
                </a:cxn>
                <a:cxn ang="0">
                  <a:pos x="7" y="1"/>
                </a:cxn>
                <a:cxn ang="0">
                  <a:pos x="4" y="0"/>
                </a:cxn>
                <a:cxn ang="0">
                  <a:pos x="1" y="1"/>
                </a:cxn>
                <a:cxn ang="0">
                  <a:pos x="1" y="5"/>
                </a:cxn>
                <a:cxn ang="0">
                  <a:pos x="4" y="7"/>
                </a:cxn>
                <a:cxn ang="0">
                  <a:pos x="7" y="10"/>
                </a:cxn>
                <a:cxn ang="0">
                  <a:pos x="10" y="11"/>
                </a:cxn>
                <a:cxn ang="0">
                  <a:pos x="12" y="9"/>
                </a:cxn>
                <a:cxn ang="0">
                  <a:pos x="12" y="6"/>
                </a:cxn>
              </a:cxnLst>
              <a:rect l="0" t="0" r="r" b="b"/>
              <a:pathLst>
                <a:path w="13" h="11">
                  <a:moveTo>
                    <a:pt x="12" y="6"/>
                  </a:moveTo>
                  <a:cubicBezTo>
                    <a:pt x="12" y="5"/>
                    <a:pt x="13" y="3"/>
                    <a:pt x="13" y="2"/>
                  </a:cubicBezTo>
                  <a:cubicBezTo>
                    <a:pt x="12" y="2"/>
                    <a:pt x="12" y="0"/>
                    <a:pt x="11" y="0"/>
                  </a:cubicBezTo>
                  <a:cubicBezTo>
                    <a:pt x="10" y="0"/>
                    <a:pt x="8" y="1"/>
                    <a:pt x="7" y="1"/>
                  </a:cubicBezTo>
                  <a:cubicBezTo>
                    <a:pt x="7" y="1"/>
                    <a:pt x="5" y="0"/>
                    <a:pt x="4" y="0"/>
                  </a:cubicBezTo>
                  <a:cubicBezTo>
                    <a:pt x="3" y="0"/>
                    <a:pt x="2" y="0"/>
                    <a:pt x="1" y="1"/>
                  </a:cubicBezTo>
                  <a:cubicBezTo>
                    <a:pt x="1" y="2"/>
                    <a:pt x="0" y="4"/>
                    <a:pt x="1" y="5"/>
                  </a:cubicBezTo>
                  <a:cubicBezTo>
                    <a:pt x="1" y="6"/>
                    <a:pt x="4" y="6"/>
                    <a:pt x="4" y="7"/>
                  </a:cubicBezTo>
                  <a:cubicBezTo>
                    <a:pt x="5" y="7"/>
                    <a:pt x="6" y="9"/>
                    <a:pt x="7" y="10"/>
                  </a:cubicBezTo>
                  <a:cubicBezTo>
                    <a:pt x="7" y="10"/>
                    <a:pt x="9" y="11"/>
                    <a:pt x="10" y="11"/>
                  </a:cubicBezTo>
                  <a:cubicBezTo>
                    <a:pt x="10" y="11"/>
                    <a:pt x="12" y="10"/>
                    <a:pt x="12" y="9"/>
                  </a:cubicBezTo>
                  <a:cubicBezTo>
                    <a:pt x="13" y="8"/>
                    <a:pt x="12" y="7"/>
                    <a:pt x="12"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7458075" y="4162425"/>
              <a:ext cx="23812" cy="33338"/>
            </a:xfrm>
            <a:custGeom>
              <a:avLst/>
              <a:gdLst/>
              <a:ahLst/>
              <a:cxnLst>
                <a:cxn ang="0">
                  <a:pos x="11" y="0"/>
                </a:cxn>
                <a:cxn ang="0">
                  <a:pos x="8" y="2"/>
                </a:cxn>
                <a:cxn ang="0">
                  <a:pos x="3" y="1"/>
                </a:cxn>
                <a:cxn ang="0">
                  <a:pos x="0" y="5"/>
                </a:cxn>
                <a:cxn ang="0">
                  <a:pos x="0" y="10"/>
                </a:cxn>
                <a:cxn ang="0">
                  <a:pos x="4" y="13"/>
                </a:cxn>
                <a:cxn ang="0">
                  <a:pos x="8" y="18"/>
                </a:cxn>
                <a:cxn ang="0">
                  <a:pos x="11" y="18"/>
                </a:cxn>
                <a:cxn ang="0">
                  <a:pos x="11" y="15"/>
                </a:cxn>
                <a:cxn ang="0">
                  <a:pos x="10" y="11"/>
                </a:cxn>
                <a:cxn ang="0">
                  <a:pos x="13" y="8"/>
                </a:cxn>
                <a:cxn ang="0">
                  <a:pos x="11" y="4"/>
                </a:cxn>
                <a:cxn ang="0">
                  <a:pos x="13" y="1"/>
                </a:cxn>
                <a:cxn ang="0">
                  <a:pos x="11" y="0"/>
                </a:cxn>
              </a:cxnLst>
              <a:rect l="0" t="0" r="r" b="b"/>
              <a:pathLst>
                <a:path w="14" h="19">
                  <a:moveTo>
                    <a:pt x="11" y="0"/>
                  </a:moveTo>
                  <a:cubicBezTo>
                    <a:pt x="10" y="0"/>
                    <a:pt x="9" y="2"/>
                    <a:pt x="8" y="2"/>
                  </a:cubicBezTo>
                  <a:cubicBezTo>
                    <a:pt x="7" y="2"/>
                    <a:pt x="4" y="1"/>
                    <a:pt x="3" y="1"/>
                  </a:cubicBezTo>
                  <a:cubicBezTo>
                    <a:pt x="2" y="2"/>
                    <a:pt x="1" y="4"/>
                    <a:pt x="0" y="5"/>
                  </a:cubicBezTo>
                  <a:cubicBezTo>
                    <a:pt x="0" y="6"/>
                    <a:pt x="0" y="9"/>
                    <a:pt x="0" y="10"/>
                  </a:cubicBezTo>
                  <a:cubicBezTo>
                    <a:pt x="1" y="11"/>
                    <a:pt x="3" y="12"/>
                    <a:pt x="4" y="13"/>
                  </a:cubicBezTo>
                  <a:cubicBezTo>
                    <a:pt x="5" y="14"/>
                    <a:pt x="7" y="18"/>
                    <a:pt x="8" y="18"/>
                  </a:cubicBezTo>
                  <a:cubicBezTo>
                    <a:pt x="9" y="19"/>
                    <a:pt x="10" y="19"/>
                    <a:pt x="11" y="18"/>
                  </a:cubicBezTo>
                  <a:cubicBezTo>
                    <a:pt x="11" y="17"/>
                    <a:pt x="11" y="15"/>
                    <a:pt x="11" y="15"/>
                  </a:cubicBezTo>
                  <a:cubicBezTo>
                    <a:pt x="11" y="14"/>
                    <a:pt x="10" y="12"/>
                    <a:pt x="10" y="11"/>
                  </a:cubicBezTo>
                  <a:cubicBezTo>
                    <a:pt x="10" y="10"/>
                    <a:pt x="13" y="9"/>
                    <a:pt x="13" y="8"/>
                  </a:cubicBezTo>
                  <a:cubicBezTo>
                    <a:pt x="14" y="7"/>
                    <a:pt x="11" y="5"/>
                    <a:pt x="11" y="4"/>
                  </a:cubicBezTo>
                  <a:cubicBezTo>
                    <a:pt x="11" y="3"/>
                    <a:pt x="13" y="2"/>
                    <a:pt x="13" y="1"/>
                  </a:cubicBezTo>
                  <a:cubicBezTo>
                    <a:pt x="12" y="0"/>
                    <a:pt x="11" y="0"/>
                    <a:pt x="11"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7472363" y="4198938"/>
              <a:ext cx="23812" cy="26988"/>
            </a:xfrm>
            <a:custGeom>
              <a:avLst/>
              <a:gdLst/>
              <a:ahLst/>
              <a:cxnLst>
                <a:cxn ang="0">
                  <a:pos x="11" y="6"/>
                </a:cxn>
                <a:cxn ang="0">
                  <a:pos x="6" y="6"/>
                </a:cxn>
                <a:cxn ang="0">
                  <a:pos x="5" y="2"/>
                </a:cxn>
                <a:cxn ang="0">
                  <a:pos x="2" y="0"/>
                </a:cxn>
                <a:cxn ang="0">
                  <a:pos x="0" y="3"/>
                </a:cxn>
                <a:cxn ang="0">
                  <a:pos x="1" y="8"/>
                </a:cxn>
                <a:cxn ang="0">
                  <a:pos x="4" y="11"/>
                </a:cxn>
                <a:cxn ang="0">
                  <a:pos x="7" y="13"/>
                </a:cxn>
                <a:cxn ang="0">
                  <a:pos x="13" y="13"/>
                </a:cxn>
                <a:cxn ang="0">
                  <a:pos x="13" y="11"/>
                </a:cxn>
                <a:cxn ang="0">
                  <a:pos x="11" y="9"/>
                </a:cxn>
                <a:cxn ang="0">
                  <a:pos x="11" y="6"/>
                </a:cxn>
              </a:cxnLst>
              <a:rect l="0" t="0" r="r" b="b"/>
              <a:pathLst>
                <a:path w="14" h="15">
                  <a:moveTo>
                    <a:pt x="11" y="6"/>
                  </a:moveTo>
                  <a:cubicBezTo>
                    <a:pt x="11" y="5"/>
                    <a:pt x="7" y="7"/>
                    <a:pt x="6" y="6"/>
                  </a:cubicBezTo>
                  <a:cubicBezTo>
                    <a:pt x="5" y="6"/>
                    <a:pt x="6" y="3"/>
                    <a:pt x="5" y="2"/>
                  </a:cubicBezTo>
                  <a:cubicBezTo>
                    <a:pt x="4" y="1"/>
                    <a:pt x="3" y="0"/>
                    <a:pt x="2" y="0"/>
                  </a:cubicBezTo>
                  <a:cubicBezTo>
                    <a:pt x="1" y="0"/>
                    <a:pt x="1" y="2"/>
                    <a:pt x="0" y="3"/>
                  </a:cubicBezTo>
                  <a:cubicBezTo>
                    <a:pt x="0" y="4"/>
                    <a:pt x="0" y="7"/>
                    <a:pt x="1" y="8"/>
                  </a:cubicBezTo>
                  <a:cubicBezTo>
                    <a:pt x="1" y="9"/>
                    <a:pt x="3" y="10"/>
                    <a:pt x="4" y="11"/>
                  </a:cubicBezTo>
                  <a:cubicBezTo>
                    <a:pt x="5" y="12"/>
                    <a:pt x="6" y="13"/>
                    <a:pt x="7" y="13"/>
                  </a:cubicBezTo>
                  <a:cubicBezTo>
                    <a:pt x="9" y="14"/>
                    <a:pt x="12" y="15"/>
                    <a:pt x="13" y="13"/>
                  </a:cubicBezTo>
                  <a:cubicBezTo>
                    <a:pt x="14" y="13"/>
                    <a:pt x="13" y="12"/>
                    <a:pt x="13" y="11"/>
                  </a:cubicBezTo>
                  <a:cubicBezTo>
                    <a:pt x="13" y="10"/>
                    <a:pt x="11" y="9"/>
                    <a:pt x="11" y="9"/>
                  </a:cubicBezTo>
                  <a:cubicBezTo>
                    <a:pt x="11" y="8"/>
                    <a:pt x="12" y="6"/>
                    <a:pt x="11"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7351713" y="4146550"/>
              <a:ext cx="20637" cy="17463"/>
            </a:xfrm>
            <a:custGeom>
              <a:avLst/>
              <a:gdLst/>
              <a:ahLst/>
              <a:cxnLst>
                <a:cxn ang="0">
                  <a:pos x="12" y="4"/>
                </a:cxn>
                <a:cxn ang="0">
                  <a:pos x="8" y="4"/>
                </a:cxn>
                <a:cxn ang="0">
                  <a:pos x="5" y="1"/>
                </a:cxn>
                <a:cxn ang="0">
                  <a:pos x="2" y="1"/>
                </a:cxn>
                <a:cxn ang="0">
                  <a:pos x="0" y="3"/>
                </a:cxn>
                <a:cxn ang="0">
                  <a:pos x="2" y="7"/>
                </a:cxn>
                <a:cxn ang="0">
                  <a:pos x="7" y="9"/>
                </a:cxn>
                <a:cxn ang="0">
                  <a:pos x="7" y="8"/>
                </a:cxn>
                <a:cxn ang="0">
                  <a:pos x="11" y="7"/>
                </a:cxn>
                <a:cxn ang="0">
                  <a:pos x="12" y="4"/>
                </a:cxn>
              </a:cxnLst>
              <a:rect l="0" t="0" r="r" b="b"/>
              <a:pathLst>
                <a:path w="12" h="10">
                  <a:moveTo>
                    <a:pt x="12" y="4"/>
                  </a:moveTo>
                  <a:cubicBezTo>
                    <a:pt x="11" y="3"/>
                    <a:pt x="9" y="5"/>
                    <a:pt x="8" y="4"/>
                  </a:cubicBezTo>
                  <a:cubicBezTo>
                    <a:pt x="7" y="4"/>
                    <a:pt x="6" y="1"/>
                    <a:pt x="5" y="1"/>
                  </a:cubicBezTo>
                  <a:cubicBezTo>
                    <a:pt x="4" y="0"/>
                    <a:pt x="2" y="0"/>
                    <a:pt x="2" y="1"/>
                  </a:cubicBezTo>
                  <a:cubicBezTo>
                    <a:pt x="1" y="1"/>
                    <a:pt x="0" y="3"/>
                    <a:pt x="0" y="3"/>
                  </a:cubicBezTo>
                  <a:cubicBezTo>
                    <a:pt x="0" y="5"/>
                    <a:pt x="1" y="7"/>
                    <a:pt x="2" y="7"/>
                  </a:cubicBezTo>
                  <a:cubicBezTo>
                    <a:pt x="3" y="9"/>
                    <a:pt x="6" y="10"/>
                    <a:pt x="7" y="9"/>
                  </a:cubicBezTo>
                  <a:cubicBezTo>
                    <a:pt x="7" y="9"/>
                    <a:pt x="7" y="8"/>
                    <a:pt x="7" y="8"/>
                  </a:cubicBezTo>
                  <a:cubicBezTo>
                    <a:pt x="8" y="7"/>
                    <a:pt x="10" y="8"/>
                    <a:pt x="11" y="7"/>
                  </a:cubicBezTo>
                  <a:cubicBezTo>
                    <a:pt x="11" y="7"/>
                    <a:pt x="12" y="5"/>
                    <a:pt x="12"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7285038" y="4159250"/>
              <a:ext cx="14287" cy="17463"/>
            </a:xfrm>
            <a:custGeom>
              <a:avLst/>
              <a:gdLst/>
              <a:ahLst/>
              <a:cxnLst>
                <a:cxn ang="0">
                  <a:pos x="8" y="5"/>
                </a:cxn>
                <a:cxn ang="0">
                  <a:pos x="7" y="9"/>
                </a:cxn>
                <a:cxn ang="0">
                  <a:pos x="2" y="8"/>
                </a:cxn>
                <a:cxn ang="0">
                  <a:pos x="0" y="3"/>
                </a:cxn>
                <a:cxn ang="0">
                  <a:pos x="2" y="0"/>
                </a:cxn>
                <a:cxn ang="0">
                  <a:pos x="6" y="0"/>
                </a:cxn>
                <a:cxn ang="0">
                  <a:pos x="8" y="3"/>
                </a:cxn>
                <a:cxn ang="0">
                  <a:pos x="8" y="5"/>
                </a:cxn>
              </a:cxnLst>
              <a:rect l="0" t="0" r="r" b="b"/>
              <a:pathLst>
                <a:path w="8" h="10">
                  <a:moveTo>
                    <a:pt x="8" y="5"/>
                  </a:moveTo>
                  <a:cubicBezTo>
                    <a:pt x="8" y="6"/>
                    <a:pt x="8" y="9"/>
                    <a:pt x="7" y="9"/>
                  </a:cubicBezTo>
                  <a:cubicBezTo>
                    <a:pt x="6" y="10"/>
                    <a:pt x="3" y="9"/>
                    <a:pt x="2" y="8"/>
                  </a:cubicBezTo>
                  <a:cubicBezTo>
                    <a:pt x="1" y="7"/>
                    <a:pt x="0" y="4"/>
                    <a:pt x="0" y="3"/>
                  </a:cubicBezTo>
                  <a:cubicBezTo>
                    <a:pt x="0" y="2"/>
                    <a:pt x="1" y="1"/>
                    <a:pt x="2" y="0"/>
                  </a:cubicBezTo>
                  <a:cubicBezTo>
                    <a:pt x="3" y="0"/>
                    <a:pt x="5" y="0"/>
                    <a:pt x="6" y="0"/>
                  </a:cubicBezTo>
                  <a:cubicBezTo>
                    <a:pt x="6" y="1"/>
                    <a:pt x="8" y="2"/>
                    <a:pt x="8" y="3"/>
                  </a:cubicBezTo>
                  <a:cubicBezTo>
                    <a:pt x="8" y="3"/>
                    <a:pt x="8" y="5"/>
                    <a:pt x="8" y="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5130800" y="1309688"/>
              <a:ext cx="284162" cy="225425"/>
            </a:xfrm>
            <a:custGeom>
              <a:avLst/>
              <a:gdLst/>
              <a:ahLst/>
              <a:cxnLst>
                <a:cxn ang="0">
                  <a:pos x="159" y="91"/>
                </a:cxn>
                <a:cxn ang="0">
                  <a:pos x="145" y="94"/>
                </a:cxn>
                <a:cxn ang="0">
                  <a:pos x="134" y="105"/>
                </a:cxn>
                <a:cxn ang="0">
                  <a:pos x="120" y="102"/>
                </a:cxn>
                <a:cxn ang="0">
                  <a:pos x="104" y="100"/>
                </a:cxn>
                <a:cxn ang="0">
                  <a:pos x="93" y="105"/>
                </a:cxn>
                <a:cxn ang="0">
                  <a:pos x="82" y="115"/>
                </a:cxn>
                <a:cxn ang="0">
                  <a:pos x="67" y="121"/>
                </a:cxn>
                <a:cxn ang="0">
                  <a:pos x="60" y="127"/>
                </a:cxn>
                <a:cxn ang="0">
                  <a:pos x="51" y="124"/>
                </a:cxn>
                <a:cxn ang="0">
                  <a:pos x="46" y="119"/>
                </a:cxn>
                <a:cxn ang="0">
                  <a:pos x="42" y="112"/>
                </a:cxn>
                <a:cxn ang="0">
                  <a:pos x="37" y="111"/>
                </a:cxn>
                <a:cxn ang="0">
                  <a:pos x="37" y="106"/>
                </a:cxn>
                <a:cxn ang="0">
                  <a:pos x="30" y="104"/>
                </a:cxn>
                <a:cxn ang="0">
                  <a:pos x="29" y="92"/>
                </a:cxn>
                <a:cxn ang="0">
                  <a:pos x="30" y="83"/>
                </a:cxn>
                <a:cxn ang="0">
                  <a:pos x="26" y="73"/>
                </a:cxn>
                <a:cxn ang="0">
                  <a:pos x="20" y="75"/>
                </a:cxn>
                <a:cxn ang="0">
                  <a:pos x="11" y="70"/>
                </a:cxn>
                <a:cxn ang="0">
                  <a:pos x="5" y="63"/>
                </a:cxn>
                <a:cxn ang="0">
                  <a:pos x="12" y="63"/>
                </a:cxn>
                <a:cxn ang="0">
                  <a:pos x="11" y="57"/>
                </a:cxn>
                <a:cxn ang="0">
                  <a:pos x="7" y="54"/>
                </a:cxn>
                <a:cxn ang="0">
                  <a:pos x="0" y="47"/>
                </a:cxn>
                <a:cxn ang="0">
                  <a:pos x="0" y="38"/>
                </a:cxn>
                <a:cxn ang="0">
                  <a:pos x="5" y="31"/>
                </a:cxn>
                <a:cxn ang="0">
                  <a:pos x="15" y="32"/>
                </a:cxn>
                <a:cxn ang="0">
                  <a:pos x="26" y="27"/>
                </a:cxn>
                <a:cxn ang="0">
                  <a:pos x="32" y="22"/>
                </a:cxn>
                <a:cxn ang="0">
                  <a:pos x="36" y="13"/>
                </a:cxn>
                <a:cxn ang="0">
                  <a:pos x="44" y="19"/>
                </a:cxn>
                <a:cxn ang="0">
                  <a:pos x="49" y="28"/>
                </a:cxn>
                <a:cxn ang="0">
                  <a:pos x="56" y="26"/>
                </a:cxn>
                <a:cxn ang="0">
                  <a:pos x="62" y="27"/>
                </a:cxn>
                <a:cxn ang="0">
                  <a:pos x="73" y="17"/>
                </a:cxn>
                <a:cxn ang="0">
                  <a:pos x="82" y="15"/>
                </a:cxn>
                <a:cxn ang="0">
                  <a:pos x="89" y="22"/>
                </a:cxn>
                <a:cxn ang="0">
                  <a:pos x="95" y="13"/>
                </a:cxn>
                <a:cxn ang="0">
                  <a:pos x="110" y="7"/>
                </a:cxn>
                <a:cxn ang="0">
                  <a:pos x="118" y="0"/>
                </a:cxn>
                <a:cxn ang="0">
                  <a:pos x="123" y="6"/>
                </a:cxn>
                <a:cxn ang="0">
                  <a:pos x="136" y="7"/>
                </a:cxn>
                <a:cxn ang="0">
                  <a:pos x="141" y="18"/>
                </a:cxn>
                <a:cxn ang="0">
                  <a:pos x="144" y="24"/>
                </a:cxn>
                <a:cxn ang="0">
                  <a:pos x="148" y="37"/>
                </a:cxn>
                <a:cxn ang="0">
                  <a:pos x="147" y="49"/>
                </a:cxn>
                <a:cxn ang="0">
                  <a:pos x="151" y="63"/>
                </a:cxn>
                <a:cxn ang="0">
                  <a:pos x="158" y="75"/>
                </a:cxn>
                <a:cxn ang="0">
                  <a:pos x="155" y="81"/>
                </a:cxn>
              </a:cxnLst>
              <a:rect l="0" t="0" r="r" b="b"/>
              <a:pathLst>
                <a:path w="160" h="127">
                  <a:moveTo>
                    <a:pt x="159" y="85"/>
                  </a:moveTo>
                  <a:cubicBezTo>
                    <a:pt x="159" y="86"/>
                    <a:pt x="160" y="90"/>
                    <a:pt x="159" y="91"/>
                  </a:cubicBezTo>
                  <a:cubicBezTo>
                    <a:pt x="158" y="92"/>
                    <a:pt x="154" y="94"/>
                    <a:pt x="152" y="94"/>
                  </a:cubicBezTo>
                  <a:cubicBezTo>
                    <a:pt x="150" y="95"/>
                    <a:pt x="147" y="93"/>
                    <a:pt x="145" y="94"/>
                  </a:cubicBezTo>
                  <a:cubicBezTo>
                    <a:pt x="143" y="95"/>
                    <a:pt x="141" y="100"/>
                    <a:pt x="140" y="101"/>
                  </a:cubicBezTo>
                  <a:cubicBezTo>
                    <a:pt x="139" y="102"/>
                    <a:pt x="136" y="104"/>
                    <a:pt x="134" y="105"/>
                  </a:cubicBezTo>
                  <a:cubicBezTo>
                    <a:pt x="132" y="105"/>
                    <a:pt x="128" y="104"/>
                    <a:pt x="127" y="104"/>
                  </a:cubicBezTo>
                  <a:cubicBezTo>
                    <a:pt x="125" y="104"/>
                    <a:pt x="122" y="102"/>
                    <a:pt x="120" y="102"/>
                  </a:cubicBezTo>
                  <a:cubicBezTo>
                    <a:pt x="118" y="102"/>
                    <a:pt x="113" y="103"/>
                    <a:pt x="110" y="102"/>
                  </a:cubicBezTo>
                  <a:cubicBezTo>
                    <a:pt x="108" y="102"/>
                    <a:pt x="105" y="100"/>
                    <a:pt x="104" y="100"/>
                  </a:cubicBezTo>
                  <a:cubicBezTo>
                    <a:pt x="102" y="100"/>
                    <a:pt x="98" y="100"/>
                    <a:pt x="97" y="101"/>
                  </a:cubicBezTo>
                  <a:cubicBezTo>
                    <a:pt x="96" y="101"/>
                    <a:pt x="94" y="104"/>
                    <a:pt x="93" y="105"/>
                  </a:cubicBezTo>
                  <a:cubicBezTo>
                    <a:pt x="92" y="106"/>
                    <a:pt x="90" y="109"/>
                    <a:pt x="89" y="110"/>
                  </a:cubicBezTo>
                  <a:cubicBezTo>
                    <a:pt x="87" y="112"/>
                    <a:pt x="84" y="114"/>
                    <a:pt x="82" y="115"/>
                  </a:cubicBezTo>
                  <a:cubicBezTo>
                    <a:pt x="80" y="116"/>
                    <a:pt x="77" y="115"/>
                    <a:pt x="75" y="115"/>
                  </a:cubicBezTo>
                  <a:cubicBezTo>
                    <a:pt x="73" y="116"/>
                    <a:pt x="69" y="119"/>
                    <a:pt x="67" y="121"/>
                  </a:cubicBezTo>
                  <a:cubicBezTo>
                    <a:pt x="66" y="121"/>
                    <a:pt x="65" y="123"/>
                    <a:pt x="65" y="124"/>
                  </a:cubicBezTo>
                  <a:cubicBezTo>
                    <a:pt x="64" y="125"/>
                    <a:pt x="61" y="127"/>
                    <a:pt x="60" y="127"/>
                  </a:cubicBezTo>
                  <a:cubicBezTo>
                    <a:pt x="58" y="127"/>
                    <a:pt x="56" y="125"/>
                    <a:pt x="55" y="124"/>
                  </a:cubicBezTo>
                  <a:cubicBezTo>
                    <a:pt x="54" y="124"/>
                    <a:pt x="52" y="124"/>
                    <a:pt x="51" y="124"/>
                  </a:cubicBezTo>
                  <a:cubicBezTo>
                    <a:pt x="51" y="124"/>
                    <a:pt x="51" y="123"/>
                    <a:pt x="50" y="123"/>
                  </a:cubicBezTo>
                  <a:cubicBezTo>
                    <a:pt x="49" y="122"/>
                    <a:pt x="46" y="121"/>
                    <a:pt x="46" y="119"/>
                  </a:cubicBezTo>
                  <a:cubicBezTo>
                    <a:pt x="45" y="118"/>
                    <a:pt x="45" y="115"/>
                    <a:pt x="44" y="113"/>
                  </a:cubicBezTo>
                  <a:cubicBezTo>
                    <a:pt x="44" y="113"/>
                    <a:pt x="43" y="112"/>
                    <a:pt x="42" y="112"/>
                  </a:cubicBezTo>
                  <a:cubicBezTo>
                    <a:pt x="41" y="112"/>
                    <a:pt x="39" y="113"/>
                    <a:pt x="38" y="113"/>
                  </a:cubicBezTo>
                  <a:cubicBezTo>
                    <a:pt x="38" y="113"/>
                    <a:pt x="37" y="111"/>
                    <a:pt x="37" y="111"/>
                  </a:cubicBezTo>
                  <a:cubicBezTo>
                    <a:pt x="37" y="110"/>
                    <a:pt x="38" y="109"/>
                    <a:pt x="38" y="108"/>
                  </a:cubicBezTo>
                  <a:cubicBezTo>
                    <a:pt x="38" y="108"/>
                    <a:pt x="38" y="107"/>
                    <a:pt x="37" y="106"/>
                  </a:cubicBezTo>
                  <a:cubicBezTo>
                    <a:pt x="36" y="106"/>
                    <a:pt x="33" y="107"/>
                    <a:pt x="32" y="106"/>
                  </a:cubicBezTo>
                  <a:cubicBezTo>
                    <a:pt x="31" y="106"/>
                    <a:pt x="30" y="105"/>
                    <a:pt x="30" y="104"/>
                  </a:cubicBezTo>
                  <a:cubicBezTo>
                    <a:pt x="29" y="103"/>
                    <a:pt x="28" y="99"/>
                    <a:pt x="28" y="98"/>
                  </a:cubicBezTo>
                  <a:cubicBezTo>
                    <a:pt x="28" y="96"/>
                    <a:pt x="29" y="94"/>
                    <a:pt x="29" y="92"/>
                  </a:cubicBezTo>
                  <a:cubicBezTo>
                    <a:pt x="29" y="91"/>
                    <a:pt x="26" y="87"/>
                    <a:pt x="26" y="86"/>
                  </a:cubicBezTo>
                  <a:cubicBezTo>
                    <a:pt x="27" y="85"/>
                    <a:pt x="30" y="84"/>
                    <a:pt x="30" y="83"/>
                  </a:cubicBezTo>
                  <a:cubicBezTo>
                    <a:pt x="31" y="81"/>
                    <a:pt x="29" y="78"/>
                    <a:pt x="29" y="76"/>
                  </a:cubicBezTo>
                  <a:cubicBezTo>
                    <a:pt x="28" y="75"/>
                    <a:pt x="27" y="73"/>
                    <a:pt x="26" y="73"/>
                  </a:cubicBezTo>
                  <a:cubicBezTo>
                    <a:pt x="25" y="72"/>
                    <a:pt x="24" y="72"/>
                    <a:pt x="23" y="73"/>
                  </a:cubicBezTo>
                  <a:cubicBezTo>
                    <a:pt x="22" y="73"/>
                    <a:pt x="21" y="75"/>
                    <a:pt x="20" y="75"/>
                  </a:cubicBezTo>
                  <a:cubicBezTo>
                    <a:pt x="18" y="75"/>
                    <a:pt x="16" y="74"/>
                    <a:pt x="15" y="73"/>
                  </a:cubicBezTo>
                  <a:cubicBezTo>
                    <a:pt x="14" y="72"/>
                    <a:pt x="12" y="71"/>
                    <a:pt x="11" y="70"/>
                  </a:cubicBezTo>
                  <a:cubicBezTo>
                    <a:pt x="10" y="69"/>
                    <a:pt x="9" y="67"/>
                    <a:pt x="8" y="67"/>
                  </a:cubicBezTo>
                  <a:cubicBezTo>
                    <a:pt x="7" y="66"/>
                    <a:pt x="5" y="64"/>
                    <a:pt x="5" y="63"/>
                  </a:cubicBezTo>
                  <a:cubicBezTo>
                    <a:pt x="5" y="62"/>
                    <a:pt x="8" y="63"/>
                    <a:pt x="8" y="63"/>
                  </a:cubicBezTo>
                  <a:cubicBezTo>
                    <a:pt x="9" y="63"/>
                    <a:pt x="11" y="64"/>
                    <a:pt x="12" y="63"/>
                  </a:cubicBezTo>
                  <a:cubicBezTo>
                    <a:pt x="12" y="63"/>
                    <a:pt x="12" y="62"/>
                    <a:pt x="12" y="61"/>
                  </a:cubicBezTo>
                  <a:cubicBezTo>
                    <a:pt x="12" y="60"/>
                    <a:pt x="11" y="58"/>
                    <a:pt x="11" y="57"/>
                  </a:cubicBezTo>
                  <a:cubicBezTo>
                    <a:pt x="11" y="56"/>
                    <a:pt x="10" y="54"/>
                    <a:pt x="9" y="53"/>
                  </a:cubicBezTo>
                  <a:cubicBezTo>
                    <a:pt x="9" y="53"/>
                    <a:pt x="7" y="54"/>
                    <a:pt x="7" y="54"/>
                  </a:cubicBezTo>
                  <a:cubicBezTo>
                    <a:pt x="5" y="54"/>
                    <a:pt x="3" y="52"/>
                    <a:pt x="2" y="51"/>
                  </a:cubicBezTo>
                  <a:cubicBezTo>
                    <a:pt x="1" y="50"/>
                    <a:pt x="0" y="48"/>
                    <a:pt x="0" y="47"/>
                  </a:cubicBezTo>
                  <a:cubicBezTo>
                    <a:pt x="0" y="46"/>
                    <a:pt x="2" y="44"/>
                    <a:pt x="2" y="43"/>
                  </a:cubicBezTo>
                  <a:cubicBezTo>
                    <a:pt x="2" y="42"/>
                    <a:pt x="0" y="39"/>
                    <a:pt x="0" y="38"/>
                  </a:cubicBezTo>
                  <a:cubicBezTo>
                    <a:pt x="0" y="37"/>
                    <a:pt x="2" y="34"/>
                    <a:pt x="3" y="33"/>
                  </a:cubicBezTo>
                  <a:cubicBezTo>
                    <a:pt x="3" y="33"/>
                    <a:pt x="4" y="31"/>
                    <a:pt x="5" y="31"/>
                  </a:cubicBezTo>
                  <a:cubicBezTo>
                    <a:pt x="6" y="31"/>
                    <a:pt x="9" y="31"/>
                    <a:pt x="10" y="31"/>
                  </a:cubicBezTo>
                  <a:cubicBezTo>
                    <a:pt x="11" y="32"/>
                    <a:pt x="14" y="32"/>
                    <a:pt x="15" y="32"/>
                  </a:cubicBezTo>
                  <a:cubicBezTo>
                    <a:pt x="17" y="31"/>
                    <a:pt x="21" y="31"/>
                    <a:pt x="23" y="30"/>
                  </a:cubicBezTo>
                  <a:cubicBezTo>
                    <a:pt x="24" y="30"/>
                    <a:pt x="25" y="28"/>
                    <a:pt x="26" y="27"/>
                  </a:cubicBezTo>
                  <a:cubicBezTo>
                    <a:pt x="27" y="27"/>
                    <a:pt x="29" y="27"/>
                    <a:pt x="30" y="26"/>
                  </a:cubicBezTo>
                  <a:cubicBezTo>
                    <a:pt x="31" y="25"/>
                    <a:pt x="32" y="23"/>
                    <a:pt x="32" y="22"/>
                  </a:cubicBezTo>
                  <a:cubicBezTo>
                    <a:pt x="33" y="21"/>
                    <a:pt x="31" y="17"/>
                    <a:pt x="31" y="16"/>
                  </a:cubicBezTo>
                  <a:cubicBezTo>
                    <a:pt x="32" y="15"/>
                    <a:pt x="34" y="14"/>
                    <a:pt x="36" y="13"/>
                  </a:cubicBezTo>
                  <a:cubicBezTo>
                    <a:pt x="37" y="13"/>
                    <a:pt x="38" y="14"/>
                    <a:pt x="39" y="14"/>
                  </a:cubicBezTo>
                  <a:cubicBezTo>
                    <a:pt x="40" y="15"/>
                    <a:pt x="43" y="18"/>
                    <a:pt x="44" y="19"/>
                  </a:cubicBezTo>
                  <a:cubicBezTo>
                    <a:pt x="45" y="21"/>
                    <a:pt x="44" y="24"/>
                    <a:pt x="45" y="25"/>
                  </a:cubicBezTo>
                  <a:cubicBezTo>
                    <a:pt x="45" y="27"/>
                    <a:pt x="48" y="28"/>
                    <a:pt x="49" y="28"/>
                  </a:cubicBezTo>
                  <a:cubicBezTo>
                    <a:pt x="50" y="28"/>
                    <a:pt x="52" y="25"/>
                    <a:pt x="53" y="25"/>
                  </a:cubicBezTo>
                  <a:cubicBezTo>
                    <a:pt x="54" y="24"/>
                    <a:pt x="56" y="25"/>
                    <a:pt x="56" y="26"/>
                  </a:cubicBezTo>
                  <a:cubicBezTo>
                    <a:pt x="57" y="26"/>
                    <a:pt x="58" y="28"/>
                    <a:pt x="59" y="28"/>
                  </a:cubicBezTo>
                  <a:cubicBezTo>
                    <a:pt x="60" y="29"/>
                    <a:pt x="62" y="27"/>
                    <a:pt x="62" y="27"/>
                  </a:cubicBezTo>
                  <a:cubicBezTo>
                    <a:pt x="63" y="26"/>
                    <a:pt x="64" y="23"/>
                    <a:pt x="65" y="22"/>
                  </a:cubicBezTo>
                  <a:cubicBezTo>
                    <a:pt x="67" y="20"/>
                    <a:pt x="71" y="19"/>
                    <a:pt x="73" y="17"/>
                  </a:cubicBezTo>
                  <a:cubicBezTo>
                    <a:pt x="74" y="17"/>
                    <a:pt x="76" y="14"/>
                    <a:pt x="78" y="14"/>
                  </a:cubicBezTo>
                  <a:cubicBezTo>
                    <a:pt x="79" y="14"/>
                    <a:pt x="81" y="14"/>
                    <a:pt x="82" y="15"/>
                  </a:cubicBezTo>
                  <a:cubicBezTo>
                    <a:pt x="83" y="15"/>
                    <a:pt x="84" y="18"/>
                    <a:pt x="85" y="19"/>
                  </a:cubicBezTo>
                  <a:cubicBezTo>
                    <a:pt x="86" y="20"/>
                    <a:pt x="88" y="22"/>
                    <a:pt x="89" y="22"/>
                  </a:cubicBezTo>
                  <a:cubicBezTo>
                    <a:pt x="91" y="21"/>
                    <a:pt x="93" y="18"/>
                    <a:pt x="94" y="17"/>
                  </a:cubicBezTo>
                  <a:cubicBezTo>
                    <a:pt x="94" y="16"/>
                    <a:pt x="95" y="14"/>
                    <a:pt x="95" y="13"/>
                  </a:cubicBezTo>
                  <a:cubicBezTo>
                    <a:pt x="96" y="12"/>
                    <a:pt x="98" y="11"/>
                    <a:pt x="99" y="11"/>
                  </a:cubicBezTo>
                  <a:cubicBezTo>
                    <a:pt x="102" y="9"/>
                    <a:pt x="108" y="9"/>
                    <a:pt x="110" y="7"/>
                  </a:cubicBezTo>
                  <a:cubicBezTo>
                    <a:pt x="111" y="6"/>
                    <a:pt x="112" y="5"/>
                    <a:pt x="113" y="4"/>
                  </a:cubicBezTo>
                  <a:cubicBezTo>
                    <a:pt x="114" y="3"/>
                    <a:pt x="116" y="0"/>
                    <a:pt x="118" y="0"/>
                  </a:cubicBezTo>
                  <a:cubicBezTo>
                    <a:pt x="119" y="1"/>
                    <a:pt x="118" y="5"/>
                    <a:pt x="120" y="6"/>
                  </a:cubicBezTo>
                  <a:cubicBezTo>
                    <a:pt x="120" y="6"/>
                    <a:pt x="122" y="6"/>
                    <a:pt x="123" y="6"/>
                  </a:cubicBezTo>
                  <a:cubicBezTo>
                    <a:pt x="125" y="6"/>
                    <a:pt x="128" y="5"/>
                    <a:pt x="130" y="6"/>
                  </a:cubicBezTo>
                  <a:cubicBezTo>
                    <a:pt x="132" y="6"/>
                    <a:pt x="135" y="6"/>
                    <a:pt x="136" y="7"/>
                  </a:cubicBezTo>
                  <a:cubicBezTo>
                    <a:pt x="137" y="8"/>
                    <a:pt x="137" y="11"/>
                    <a:pt x="138" y="12"/>
                  </a:cubicBezTo>
                  <a:cubicBezTo>
                    <a:pt x="138" y="14"/>
                    <a:pt x="140" y="17"/>
                    <a:pt x="141" y="18"/>
                  </a:cubicBezTo>
                  <a:cubicBezTo>
                    <a:pt x="142" y="19"/>
                    <a:pt x="143" y="19"/>
                    <a:pt x="144" y="19"/>
                  </a:cubicBezTo>
                  <a:cubicBezTo>
                    <a:pt x="144" y="21"/>
                    <a:pt x="144" y="23"/>
                    <a:pt x="144" y="24"/>
                  </a:cubicBezTo>
                  <a:cubicBezTo>
                    <a:pt x="144" y="26"/>
                    <a:pt x="144" y="29"/>
                    <a:pt x="144" y="30"/>
                  </a:cubicBezTo>
                  <a:cubicBezTo>
                    <a:pt x="145" y="32"/>
                    <a:pt x="147" y="35"/>
                    <a:pt x="148" y="37"/>
                  </a:cubicBezTo>
                  <a:cubicBezTo>
                    <a:pt x="149" y="38"/>
                    <a:pt x="152" y="40"/>
                    <a:pt x="152" y="42"/>
                  </a:cubicBezTo>
                  <a:cubicBezTo>
                    <a:pt x="152" y="44"/>
                    <a:pt x="148" y="47"/>
                    <a:pt x="147" y="49"/>
                  </a:cubicBezTo>
                  <a:cubicBezTo>
                    <a:pt x="146" y="51"/>
                    <a:pt x="145" y="55"/>
                    <a:pt x="145" y="57"/>
                  </a:cubicBezTo>
                  <a:cubicBezTo>
                    <a:pt x="146" y="59"/>
                    <a:pt x="149" y="62"/>
                    <a:pt x="151" y="63"/>
                  </a:cubicBezTo>
                  <a:cubicBezTo>
                    <a:pt x="152" y="65"/>
                    <a:pt x="157" y="68"/>
                    <a:pt x="158" y="70"/>
                  </a:cubicBezTo>
                  <a:cubicBezTo>
                    <a:pt x="158" y="71"/>
                    <a:pt x="159" y="73"/>
                    <a:pt x="158" y="75"/>
                  </a:cubicBezTo>
                  <a:cubicBezTo>
                    <a:pt x="158" y="76"/>
                    <a:pt x="155" y="77"/>
                    <a:pt x="154" y="78"/>
                  </a:cubicBezTo>
                  <a:cubicBezTo>
                    <a:pt x="154" y="79"/>
                    <a:pt x="155" y="80"/>
                    <a:pt x="155" y="81"/>
                  </a:cubicBezTo>
                  <a:cubicBezTo>
                    <a:pt x="156" y="82"/>
                    <a:pt x="158" y="84"/>
                    <a:pt x="159" y="8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6589713" y="1054100"/>
              <a:ext cx="428625" cy="403225"/>
            </a:xfrm>
            <a:custGeom>
              <a:avLst/>
              <a:gdLst/>
              <a:ahLst/>
              <a:cxnLst>
                <a:cxn ang="0">
                  <a:pos x="240" y="218"/>
                </a:cxn>
                <a:cxn ang="0">
                  <a:pos x="233" y="225"/>
                </a:cxn>
                <a:cxn ang="0">
                  <a:pos x="219" y="226"/>
                </a:cxn>
                <a:cxn ang="0">
                  <a:pos x="214" y="219"/>
                </a:cxn>
                <a:cxn ang="0">
                  <a:pos x="213" y="205"/>
                </a:cxn>
                <a:cxn ang="0">
                  <a:pos x="193" y="184"/>
                </a:cxn>
                <a:cxn ang="0">
                  <a:pos x="186" y="188"/>
                </a:cxn>
                <a:cxn ang="0">
                  <a:pos x="182" y="203"/>
                </a:cxn>
                <a:cxn ang="0">
                  <a:pos x="166" y="199"/>
                </a:cxn>
                <a:cxn ang="0">
                  <a:pos x="154" y="193"/>
                </a:cxn>
                <a:cxn ang="0">
                  <a:pos x="139" y="190"/>
                </a:cxn>
                <a:cxn ang="0">
                  <a:pos x="128" y="192"/>
                </a:cxn>
                <a:cxn ang="0">
                  <a:pos x="122" y="198"/>
                </a:cxn>
                <a:cxn ang="0">
                  <a:pos x="125" y="206"/>
                </a:cxn>
                <a:cxn ang="0">
                  <a:pos x="123" y="213"/>
                </a:cxn>
                <a:cxn ang="0">
                  <a:pos x="114" y="221"/>
                </a:cxn>
                <a:cxn ang="0">
                  <a:pos x="107" y="216"/>
                </a:cxn>
                <a:cxn ang="0">
                  <a:pos x="99" y="190"/>
                </a:cxn>
                <a:cxn ang="0">
                  <a:pos x="79" y="176"/>
                </a:cxn>
                <a:cxn ang="0">
                  <a:pos x="58" y="183"/>
                </a:cxn>
                <a:cxn ang="0">
                  <a:pos x="42" y="188"/>
                </a:cxn>
                <a:cxn ang="0">
                  <a:pos x="31" y="179"/>
                </a:cxn>
                <a:cxn ang="0">
                  <a:pos x="25" y="159"/>
                </a:cxn>
                <a:cxn ang="0">
                  <a:pos x="8" y="138"/>
                </a:cxn>
                <a:cxn ang="0">
                  <a:pos x="20" y="118"/>
                </a:cxn>
                <a:cxn ang="0">
                  <a:pos x="1" y="90"/>
                </a:cxn>
                <a:cxn ang="0">
                  <a:pos x="16" y="68"/>
                </a:cxn>
                <a:cxn ang="0">
                  <a:pos x="27" y="44"/>
                </a:cxn>
                <a:cxn ang="0">
                  <a:pos x="46" y="21"/>
                </a:cxn>
                <a:cxn ang="0">
                  <a:pos x="56" y="3"/>
                </a:cxn>
                <a:cxn ang="0">
                  <a:pos x="73" y="6"/>
                </a:cxn>
                <a:cxn ang="0">
                  <a:pos x="91" y="11"/>
                </a:cxn>
                <a:cxn ang="0">
                  <a:pos x="110" y="10"/>
                </a:cxn>
                <a:cxn ang="0">
                  <a:pos x="123" y="13"/>
                </a:cxn>
                <a:cxn ang="0">
                  <a:pos x="136" y="19"/>
                </a:cxn>
                <a:cxn ang="0">
                  <a:pos x="155" y="13"/>
                </a:cxn>
                <a:cxn ang="0">
                  <a:pos x="170" y="15"/>
                </a:cxn>
                <a:cxn ang="0">
                  <a:pos x="185" y="18"/>
                </a:cxn>
                <a:cxn ang="0">
                  <a:pos x="197" y="20"/>
                </a:cxn>
                <a:cxn ang="0">
                  <a:pos x="202" y="28"/>
                </a:cxn>
                <a:cxn ang="0">
                  <a:pos x="190" y="43"/>
                </a:cxn>
                <a:cxn ang="0">
                  <a:pos x="180" y="52"/>
                </a:cxn>
                <a:cxn ang="0">
                  <a:pos x="170" y="59"/>
                </a:cxn>
                <a:cxn ang="0">
                  <a:pos x="161" y="72"/>
                </a:cxn>
                <a:cxn ang="0">
                  <a:pos x="161" y="79"/>
                </a:cxn>
                <a:cxn ang="0">
                  <a:pos x="165" y="91"/>
                </a:cxn>
                <a:cxn ang="0">
                  <a:pos x="177" y="85"/>
                </a:cxn>
                <a:cxn ang="0">
                  <a:pos x="193" y="95"/>
                </a:cxn>
                <a:cxn ang="0">
                  <a:pos x="199" y="103"/>
                </a:cxn>
                <a:cxn ang="0">
                  <a:pos x="187" y="118"/>
                </a:cxn>
                <a:cxn ang="0">
                  <a:pos x="180" y="127"/>
                </a:cxn>
                <a:cxn ang="0">
                  <a:pos x="179" y="139"/>
                </a:cxn>
                <a:cxn ang="0">
                  <a:pos x="192" y="138"/>
                </a:cxn>
                <a:cxn ang="0">
                  <a:pos x="198" y="151"/>
                </a:cxn>
                <a:cxn ang="0">
                  <a:pos x="190" y="165"/>
                </a:cxn>
                <a:cxn ang="0">
                  <a:pos x="206" y="174"/>
                </a:cxn>
                <a:cxn ang="0">
                  <a:pos x="218" y="185"/>
                </a:cxn>
                <a:cxn ang="0">
                  <a:pos x="228" y="196"/>
                </a:cxn>
                <a:cxn ang="0">
                  <a:pos x="242" y="209"/>
                </a:cxn>
              </a:cxnLst>
              <a:rect l="0" t="0" r="r" b="b"/>
              <a:pathLst>
                <a:path w="243" h="228">
                  <a:moveTo>
                    <a:pt x="242" y="209"/>
                  </a:moveTo>
                  <a:cubicBezTo>
                    <a:pt x="243" y="210"/>
                    <a:pt x="243" y="214"/>
                    <a:pt x="242" y="215"/>
                  </a:cubicBezTo>
                  <a:cubicBezTo>
                    <a:pt x="242" y="216"/>
                    <a:pt x="241" y="217"/>
                    <a:pt x="240" y="218"/>
                  </a:cubicBezTo>
                  <a:cubicBezTo>
                    <a:pt x="239" y="218"/>
                    <a:pt x="237" y="217"/>
                    <a:pt x="236" y="218"/>
                  </a:cubicBezTo>
                  <a:cubicBezTo>
                    <a:pt x="235" y="218"/>
                    <a:pt x="234" y="220"/>
                    <a:pt x="234" y="221"/>
                  </a:cubicBezTo>
                  <a:cubicBezTo>
                    <a:pt x="233" y="222"/>
                    <a:pt x="234" y="224"/>
                    <a:pt x="233" y="225"/>
                  </a:cubicBezTo>
                  <a:cubicBezTo>
                    <a:pt x="233" y="226"/>
                    <a:pt x="230" y="226"/>
                    <a:pt x="228" y="226"/>
                  </a:cubicBezTo>
                  <a:cubicBezTo>
                    <a:pt x="228" y="226"/>
                    <a:pt x="226" y="228"/>
                    <a:pt x="225" y="228"/>
                  </a:cubicBezTo>
                  <a:cubicBezTo>
                    <a:pt x="224" y="228"/>
                    <a:pt x="221" y="226"/>
                    <a:pt x="219" y="226"/>
                  </a:cubicBezTo>
                  <a:cubicBezTo>
                    <a:pt x="218" y="226"/>
                    <a:pt x="216" y="226"/>
                    <a:pt x="214" y="226"/>
                  </a:cubicBezTo>
                  <a:cubicBezTo>
                    <a:pt x="214" y="226"/>
                    <a:pt x="213" y="224"/>
                    <a:pt x="213" y="224"/>
                  </a:cubicBezTo>
                  <a:cubicBezTo>
                    <a:pt x="213" y="224"/>
                    <a:pt x="212" y="222"/>
                    <a:pt x="214" y="219"/>
                  </a:cubicBezTo>
                  <a:cubicBezTo>
                    <a:pt x="215" y="217"/>
                    <a:pt x="217" y="216"/>
                    <a:pt x="217" y="215"/>
                  </a:cubicBezTo>
                  <a:cubicBezTo>
                    <a:pt x="218" y="214"/>
                    <a:pt x="218" y="212"/>
                    <a:pt x="218" y="210"/>
                  </a:cubicBezTo>
                  <a:cubicBezTo>
                    <a:pt x="217" y="209"/>
                    <a:pt x="214" y="207"/>
                    <a:pt x="213" y="205"/>
                  </a:cubicBezTo>
                  <a:cubicBezTo>
                    <a:pt x="211" y="204"/>
                    <a:pt x="208" y="200"/>
                    <a:pt x="207" y="198"/>
                  </a:cubicBezTo>
                  <a:cubicBezTo>
                    <a:pt x="206" y="197"/>
                    <a:pt x="203" y="194"/>
                    <a:pt x="202" y="192"/>
                  </a:cubicBezTo>
                  <a:cubicBezTo>
                    <a:pt x="200" y="190"/>
                    <a:pt x="196" y="186"/>
                    <a:pt x="193" y="184"/>
                  </a:cubicBezTo>
                  <a:cubicBezTo>
                    <a:pt x="192" y="184"/>
                    <a:pt x="191" y="182"/>
                    <a:pt x="190" y="182"/>
                  </a:cubicBezTo>
                  <a:cubicBezTo>
                    <a:pt x="189" y="181"/>
                    <a:pt x="187" y="182"/>
                    <a:pt x="186" y="183"/>
                  </a:cubicBezTo>
                  <a:cubicBezTo>
                    <a:pt x="185" y="184"/>
                    <a:pt x="185" y="187"/>
                    <a:pt x="186" y="188"/>
                  </a:cubicBezTo>
                  <a:cubicBezTo>
                    <a:pt x="186" y="189"/>
                    <a:pt x="187" y="192"/>
                    <a:pt x="187" y="193"/>
                  </a:cubicBezTo>
                  <a:cubicBezTo>
                    <a:pt x="188" y="194"/>
                    <a:pt x="188" y="197"/>
                    <a:pt x="187" y="199"/>
                  </a:cubicBezTo>
                  <a:cubicBezTo>
                    <a:pt x="187" y="200"/>
                    <a:pt x="183" y="203"/>
                    <a:pt x="182" y="203"/>
                  </a:cubicBezTo>
                  <a:cubicBezTo>
                    <a:pt x="180" y="204"/>
                    <a:pt x="177" y="204"/>
                    <a:pt x="175" y="203"/>
                  </a:cubicBezTo>
                  <a:cubicBezTo>
                    <a:pt x="174" y="203"/>
                    <a:pt x="173" y="200"/>
                    <a:pt x="171" y="199"/>
                  </a:cubicBezTo>
                  <a:cubicBezTo>
                    <a:pt x="170" y="198"/>
                    <a:pt x="167" y="199"/>
                    <a:pt x="166" y="199"/>
                  </a:cubicBezTo>
                  <a:cubicBezTo>
                    <a:pt x="165" y="198"/>
                    <a:pt x="165" y="196"/>
                    <a:pt x="164" y="195"/>
                  </a:cubicBezTo>
                  <a:cubicBezTo>
                    <a:pt x="162" y="195"/>
                    <a:pt x="159" y="196"/>
                    <a:pt x="158" y="195"/>
                  </a:cubicBezTo>
                  <a:cubicBezTo>
                    <a:pt x="157" y="195"/>
                    <a:pt x="155" y="193"/>
                    <a:pt x="154" y="193"/>
                  </a:cubicBezTo>
                  <a:cubicBezTo>
                    <a:pt x="153" y="192"/>
                    <a:pt x="150" y="193"/>
                    <a:pt x="149" y="193"/>
                  </a:cubicBezTo>
                  <a:cubicBezTo>
                    <a:pt x="147" y="193"/>
                    <a:pt x="144" y="193"/>
                    <a:pt x="143" y="192"/>
                  </a:cubicBezTo>
                  <a:cubicBezTo>
                    <a:pt x="142" y="192"/>
                    <a:pt x="140" y="190"/>
                    <a:pt x="139" y="190"/>
                  </a:cubicBezTo>
                  <a:cubicBezTo>
                    <a:pt x="138" y="189"/>
                    <a:pt x="135" y="188"/>
                    <a:pt x="134" y="189"/>
                  </a:cubicBezTo>
                  <a:cubicBezTo>
                    <a:pt x="133" y="189"/>
                    <a:pt x="133" y="192"/>
                    <a:pt x="132" y="192"/>
                  </a:cubicBezTo>
                  <a:cubicBezTo>
                    <a:pt x="131" y="193"/>
                    <a:pt x="128" y="192"/>
                    <a:pt x="128" y="192"/>
                  </a:cubicBezTo>
                  <a:cubicBezTo>
                    <a:pt x="127" y="193"/>
                    <a:pt x="127" y="195"/>
                    <a:pt x="126" y="196"/>
                  </a:cubicBezTo>
                  <a:cubicBezTo>
                    <a:pt x="126" y="196"/>
                    <a:pt x="125" y="198"/>
                    <a:pt x="125" y="198"/>
                  </a:cubicBezTo>
                  <a:cubicBezTo>
                    <a:pt x="124" y="198"/>
                    <a:pt x="122" y="198"/>
                    <a:pt x="122" y="198"/>
                  </a:cubicBezTo>
                  <a:cubicBezTo>
                    <a:pt x="121" y="199"/>
                    <a:pt x="119" y="201"/>
                    <a:pt x="118" y="203"/>
                  </a:cubicBezTo>
                  <a:cubicBezTo>
                    <a:pt x="118" y="203"/>
                    <a:pt x="118" y="205"/>
                    <a:pt x="119" y="205"/>
                  </a:cubicBezTo>
                  <a:cubicBezTo>
                    <a:pt x="120" y="206"/>
                    <a:pt x="123" y="205"/>
                    <a:pt x="125" y="206"/>
                  </a:cubicBezTo>
                  <a:cubicBezTo>
                    <a:pt x="125" y="206"/>
                    <a:pt x="127" y="207"/>
                    <a:pt x="128" y="208"/>
                  </a:cubicBezTo>
                  <a:cubicBezTo>
                    <a:pt x="128" y="209"/>
                    <a:pt x="128" y="211"/>
                    <a:pt x="127" y="212"/>
                  </a:cubicBezTo>
                  <a:cubicBezTo>
                    <a:pt x="127" y="212"/>
                    <a:pt x="124" y="212"/>
                    <a:pt x="123" y="213"/>
                  </a:cubicBezTo>
                  <a:cubicBezTo>
                    <a:pt x="123" y="214"/>
                    <a:pt x="123" y="216"/>
                    <a:pt x="123" y="217"/>
                  </a:cubicBezTo>
                  <a:cubicBezTo>
                    <a:pt x="122" y="219"/>
                    <a:pt x="121" y="221"/>
                    <a:pt x="119" y="222"/>
                  </a:cubicBezTo>
                  <a:cubicBezTo>
                    <a:pt x="118" y="222"/>
                    <a:pt x="115" y="221"/>
                    <a:pt x="114" y="221"/>
                  </a:cubicBezTo>
                  <a:cubicBezTo>
                    <a:pt x="113" y="221"/>
                    <a:pt x="110" y="222"/>
                    <a:pt x="109" y="221"/>
                  </a:cubicBezTo>
                  <a:cubicBezTo>
                    <a:pt x="109" y="221"/>
                    <a:pt x="108" y="221"/>
                    <a:pt x="107" y="220"/>
                  </a:cubicBezTo>
                  <a:cubicBezTo>
                    <a:pt x="107" y="218"/>
                    <a:pt x="107" y="217"/>
                    <a:pt x="107" y="216"/>
                  </a:cubicBezTo>
                  <a:cubicBezTo>
                    <a:pt x="106" y="214"/>
                    <a:pt x="101" y="212"/>
                    <a:pt x="100" y="210"/>
                  </a:cubicBezTo>
                  <a:cubicBezTo>
                    <a:pt x="99" y="207"/>
                    <a:pt x="100" y="201"/>
                    <a:pt x="100" y="199"/>
                  </a:cubicBezTo>
                  <a:cubicBezTo>
                    <a:pt x="100" y="197"/>
                    <a:pt x="100" y="192"/>
                    <a:pt x="99" y="190"/>
                  </a:cubicBezTo>
                  <a:cubicBezTo>
                    <a:pt x="99" y="188"/>
                    <a:pt x="97" y="182"/>
                    <a:pt x="95" y="181"/>
                  </a:cubicBezTo>
                  <a:cubicBezTo>
                    <a:pt x="93" y="179"/>
                    <a:pt x="87" y="181"/>
                    <a:pt x="85" y="180"/>
                  </a:cubicBezTo>
                  <a:cubicBezTo>
                    <a:pt x="83" y="179"/>
                    <a:pt x="81" y="177"/>
                    <a:pt x="79" y="176"/>
                  </a:cubicBezTo>
                  <a:cubicBezTo>
                    <a:pt x="77" y="176"/>
                    <a:pt x="71" y="177"/>
                    <a:pt x="68" y="178"/>
                  </a:cubicBezTo>
                  <a:cubicBezTo>
                    <a:pt x="67" y="178"/>
                    <a:pt x="65" y="181"/>
                    <a:pt x="64" y="182"/>
                  </a:cubicBezTo>
                  <a:cubicBezTo>
                    <a:pt x="62" y="182"/>
                    <a:pt x="59" y="182"/>
                    <a:pt x="58" y="183"/>
                  </a:cubicBezTo>
                  <a:cubicBezTo>
                    <a:pt x="56" y="183"/>
                    <a:pt x="55" y="187"/>
                    <a:pt x="54" y="188"/>
                  </a:cubicBezTo>
                  <a:cubicBezTo>
                    <a:pt x="52" y="189"/>
                    <a:pt x="48" y="192"/>
                    <a:pt x="46" y="191"/>
                  </a:cubicBezTo>
                  <a:cubicBezTo>
                    <a:pt x="44" y="191"/>
                    <a:pt x="43" y="189"/>
                    <a:pt x="42" y="188"/>
                  </a:cubicBezTo>
                  <a:cubicBezTo>
                    <a:pt x="42" y="186"/>
                    <a:pt x="44" y="181"/>
                    <a:pt x="42" y="179"/>
                  </a:cubicBezTo>
                  <a:cubicBezTo>
                    <a:pt x="42" y="178"/>
                    <a:pt x="39" y="178"/>
                    <a:pt x="38" y="178"/>
                  </a:cubicBezTo>
                  <a:cubicBezTo>
                    <a:pt x="36" y="178"/>
                    <a:pt x="32" y="180"/>
                    <a:pt x="31" y="179"/>
                  </a:cubicBezTo>
                  <a:cubicBezTo>
                    <a:pt x="29" y="178"/>
                    <a:pt x="29" y="174"/>
                    <a:pt x="29" y="172"/>
                  </a:cubicBezTo>
                  <a:cubicBezTo>
                    <a:pt x="29" y="170"/>
                    <a:pt x="30" y="166"/>
                    <a:pt x="29" y="164"/>
                  </a:cubicBezTo>
                  <a:cubicBezTo>
                    <a:pt x="29" y="163"/>
                    <a:pt x="26" y="160"/>
                    <a:pt x="25" y="159"/>
                  </a:cubicBezTo>
                  <a:cubicBezTo>
                    <a:pt x="24" y="158"/>
                    <a:pt x="21" y="157"/>
                    <a:pt x="19" y="156"/>
                  </a:cubicBezTo>
                  <a:cubicBezTo>
                    <a:pt x="17" y="155"/>
                    <a:pt x="14" y="151"/>
                    <a:pt x="12" y="149"/>
                  </a:cubicBezTo>
                  <a:cubicBezTo>
                    <a:pt x="11" y="146"/>
                    <a:pt x="8" y="141"/>
                    <a:pt x="8" y="138"/>
                  </a:cubicBezTo>
                  <a:cubicBezTo>
                    <a:pt x="8" y="135"/>
                    <a:pt x="10" y="131"/>
                    <a:pt x="11" y="129"/>
                  </a:cubicBezTo>
                  <a:cubicBezTo>
                    <a:pt x="12" y="128"/>
                    <a:pt x="17" y="127"/>
                    <a:pt x="18" y="126"/>
                  </a:cubicBezTo>
                  <a:cubicBezTo>
                    <a:pt x="19" y="124"/>
                    <a:pt x="20" y="120"/>
                    <a:pt x="20" y="118"/>
                  </a:cubicBezTo>
                  <a:cubicBezTo>
                    <a:pt x="20" y="116"/>
                    <a:pt x="18" y="111"/>
                    <a:pt x="17" y="109"/>
                  </a:cubicBezTo>
                  <a:cubicBezTo>
                    <a:pt x="15" y="107"/>
                    <a:pt x="10" y="105"/>
                    <a:pt x="9" y="104"/>
                  </a:cubicBezTo>
                  <a:cubicBezTo>
                    <a:pt x="6" y="101"/>
                    <a:pt x="1" y="94"/>
                    <a:pt x="1" y="90"/>
                  </a:cubicBezTo>
                  <a:cubicBezTo>
                    <a:pt x="0" y="87"/>
                    <a:pt x="0" y="80"/>
                    <a:pt x="2" y="77"/>
                  </a:cubicBezTo>
                  <a:cubicBezTo>
                    <a:pt x="3" y="74"/>
                    <a:pt x="7" y="70"/>
                    <a:pt x="9" y="69"/>
                  </a:cubicBezTo>
                  <a:cubicBezTo>
                    <a:pt x="10" y="68"/>
                    <a:pt x="15" y="69"/>
                    <a:pt x="16" y="68"/>
                  </a:cubicBezTo>
                  <a:cubicBezTo>
                    <a:pt x="17" y="66"/>
                    <a:pt x="17" y="61"/>
                    <a:pt x="17" y="59"/>
                  </a:cubicBezTo>
                  <a:cubicBezTo>
                    <a:pt x="17" y="57"/>
                    <a:pt x="15" y="51"/>
                    <a:pt x="16" y="49"/>
                  </a:cubicBezTo>
                  <a:cubicBezTo>
                    <a:pt x="18" y="46"/>
                    <a:pt x="24" y="45"/>
                    <a:pt x="27" y="44"/>
                  </a:cubicBezTo>
                  <a:cubicBezTo>
                    <a:pt x="30" y="43"/>
                    <a:pt x="36" y="42"/>
                    <a:pt x="38" y="40"/>
                  </a:cubicBezTo>
                  <a:cubicBezTo>
                    <a:pt x="40" y="38"/>
                    <a:pt x="43" y="35"/>
                    <a:pt x="44" y="33"/>
                  </a:cubicBezTo>
                  <a:cubicBezTo>
                    <a:pt x="45" y="30"/>
                    <a:pt x="44" y="23"/>
                    <a:pt x="46" y="21"/>
                  </a:cubicBezTo>
                  <a:cubicBezTo>
                    <a:pt x="47" y="19"/>
                    <a:pt x="53" y="19"/>
                    <a:pt x="54" y="17"/>
                  </a:cubicBezTo>
                  <a:cubicBezTo>
                    <a:pt x="55" y="16"/>
                    <a:pt x="55" y="13"/>
                    <a:pt x="55" y="11"/>
                  </a:cubicBezTo>
                  <a:cubicBezTo>
                    <a:pt x="55" y="9"/>
                    <a:pt x="56" y="6"/>
                    <a:pt x="56" y="3"/>
                  </a:cubicBezTo>
                  <a:cubicBezTo>
                    <a:pt x="58" y="3"/>
                    <a:pt x="61" y="0"/>
                    <a:pt x="62" y="0"/>
                  </a:cubicBezTo>
                  <a:cubicBezTo>
                    <a:pt x="64" y="0"/>
                    <a:pt x="68" y="2"/>
                    <a:pt x="70" y="3"/>
                  </a:cubicBezTo>
                  <a:cubicBezTo>
                    <a:pt x="71" y="3"/>
                    <a:pt x="72" y="6"/>
                    <a:pt x="73" y="6"/>
                  </a:cubicBezTo>
                  <a:cubicBezTo>
                    <a:pt x="73" y="7"/>
                    <a:pt x="75" y="10"/>
                    <a:pt x="76" y="10"/>
                  </a:cubicBezTo>
                  <a:cubicBezTo>
                    <a:pt x="78" y="11"/>
                    <a:pt x="83" y="11"/>
                    <a:pt x="85" y="11"/>
                  </a:cubicBezTo>
                  <a:cubicBezTo>
                    <a:pt x="86" y="11"/>
                    <a:pt x="90" y="11"/>
                    <a:pt x="91" y="11"/>
                  </a:cubicBezTo>
                  <a:cubicBezTo>
                    <a:pt x="93" y="11"/>
                    <a:pt x="95" y="10"/>
                    <a:pt x="97" y="10"/>
                  </a:cubicBezTo>
                  <a:cubicBezTo>
                    <a:pt x="98" y="9"/>
                    <a:pt x="102" y="10"/>
                    <a:pt x="104" y="10"/>
                  </a:cubicBezTo>
                  <a:cubicBezTo>
                    <a:pt x="105" y="10"/>
                    <a:pt x="108" y="10"/>
                    <a:pt x="110" y="10"/>
                  </a:cubicBezTo>
                  <a:cubicBezTo>
                    <a:pt x="111" y="10"/>
                    <a:pt x="114" y="8"/>
                    <a:pt x="116" y="8"/>
                  </a:cubicBezTo>
                  <a:cubicBezTo>
                    <a:pt x="117" y="8"/>
                    <a:pt x="120" y="8"/>
                    <a:pt x="121" y="9"/>
                  </a:cubicBezTo>
                  <a:cubicBezTo>
                    <a:pt x="122" y="9"/>
                    <a:pt x="122" y="12"/>
                    <a:pt x="123" y="13"/>
                  </a:cubicBezTo>
                  <a:cubicBezTo>
                    <a:pt x="124" y="14"/>
                    <a:pt x="128" y="12"/>
                    <a:pt x="130" y="13"/>
                  </a:cubicBezTo>
                  <a:cubicBezTo>
                    <a:pt x="131" y="14"/>
                    <a:pt x="132" y="16"/>
                    <a:pt x="133" y="17"/>
                  </a:cubicBezTo>
                  <a:cubicBezTo>
                    <a:pt x="134" y="17"/>
                    <a:pt x="135" y="19"/>
                    <a:pt x="136" y="19"/>
                  </a:cubicBezTo>
                  <a:cubicBezTo>
                    <a:pt x="138" y="20"/>
                    <a:pt x="141" y="19"/>
                    <a:pt x="142" y="19"/>
                  </a:cubicBezTo>
                  <a:cubicBezTo>
                    <a:pt x="145" y="18"/>
                    <a:pt x="149" y="17"/>
                    <a:pt x="151" y="16"/>
                  </a:cubicBezTo>
                  <a:cubicBezTo>
                    <a:pt x="152" y="16"/>
                    <a:pt x="154" y="13"/>
                    <a:pt x="155" y="13"/>
                  </a:cubicBezTo>
                  <a:cubicBezTo>
                    <a:pt x="156" y="12"/>
                    <a:pt x="159" y="13"/>
                    <a:pt x="160" y="14"/>
                  </a:cubicBezTo>
                  <a:cubicBezTo>
                    <a:pt x="161" y="14"/>
                    <a:pt x="164" y="16"/>
                    <a:pt x="166" y="17"/>
                  </a:cubicBezTo>
                  <a:cubicBezTo>
                    <a:pt x="167" y="17"/>
                    <a:pt x="169" y="15"/>
                    <a:pt x="170" y="15"/>
                  </a:cubicBezTo>
                  <a:cubicBezTo>
                    <a:pt x="171" y="15"/>
                    <a:pt x="173" y="16"/>
                    <a:pt x="174" y="17"/>
                  </a:cubicBezTo>
                  <a:cubicBezTo>
                    <a:pt x="175" y="17"/>
                    <a:pt x="177" y="19"/>
                    <a:pt x="178" y="19"/>
                  </a:cubicBezTo>
                  <a:cubicBezTo>
                    <a:pt x="180" y="19"/>
                    <a:pt x="183" y="19"/>
                    <a:pt x="185" y="18"/>
                  </a:cubicBezTo>
                  <a:cubicBezTo>
                    <a:pt x="185" y="18"/>
                    <a:pt x="186" y="17"/>
                    <a:pt x="187" y="16"/>
                  </a:cubicBezTo>
                  <a:cubicBezTo>
                    <a:pt x="188" y="16"/>
                    <a:pt x="189" y="18"/>
                    <a:pt x="190" y="18"/>
                  </a:cubicBezTo>
                  <a:cubicBezTo>
                    <a:pt x="192" y="18"/>
                    <a:pt x="195" y="19"/>
                    <a:pt x="197" y="20"/>
                  </a:cubicBezTo>
                  <a:cubicBezTo>
                    <a:pt x="198" y="20"/>
                    <a:pt x="199" y="22"/>
                    <a:pt x="200" y="23"/>
                  </a:cubicBezTo>
                  <a:cubicBezTo>
                    <a:pt x="201" y="23"/>
                    <a:pt x="202" y="24"/>
                    <a:pt x="202" y="24"/>
                  </a:cubicBezTo>
                  <a:cubicBezTo>
                    <a:pt x="203" y="25"/>
                    <a:pt x="203" y="27"/>
                    <a:pt x="202" y="28"/>
                  </a:cubicBezTo>
                  <a:cubicBezTo>
                    <a:pt x="202" y="31"/>
                    <a:pt x="201" y="37"/>
                    <a:pt x="199" y="38"/>
                  </a:cubicBezTo>
                  <a:cubicBezTo>
                    <a:pt x="198" y="39"/>
                    <a:pt x="196" y="39"/>
                    <a:pt x="195" y="39"/>
                  </a:cubicBezTo>
                  <a:cubicBezTo>
                    <a:pt x="193" y="40"/>
                    <a:pt x="191" y="42"/>
                    <a:pt x="190" y="43"/>
                  </a:cubicBezTo>
                  <a:cubicBezTo>
                    <a:pt x="189" y="44"/>
                    <a:pt x="189" y="46"/>
                    <a:pt x="188" y="47"/>
                  </a:cubicBezTo>
                  <a:cubicBezTo>
                    <a:pt x="187" y="47"/>
                    <a:pt x="185" y="48"/>
                    <a:pt x="185" y="48"/>
                  </a:cubicBezTo>
                  <a:cubicBezTo>
                    <a:pt x="183" y="49"/>
                    <a:pt x="181" y="51"/>
                    <a:pt x="180" y="52"/>
                  </a:cubicBezTo>
                  <a:cubicBezTo>
                    <a:pt x="179" y="53"/>
                    <a:pt x="178" y="55"/>
                    <a:pt x="177" y="56"/>
                  </a:cubicBezTo>
                  <a:cubicBezTo>
                    <a:pt x="176" y="56"/>
                    <a:pt x="174" y="56"/>
                    <a:pt x="173" y="57"/>
                  </a:cubicBezTo>
                  <a:cubicBezTo>
                    <a:pt x="172" y="57"/>
                    <a:pt x="170" y="58"/>
                    <a:pt x="170" y="59"/>
                  </a:cubicBezTo>
                  <a:cubicBezTo>
                    <a:pt x="169" y="61"/>
                    <a:pt x="169" y="64"/>
                    <a:pt x="168" y="66"/>
                  </a:cubicBezTo>
                  <a:cubicBezTo>
                    <a:pt x="168" y="67"/>
                    <a:pt x="167" y="69"/>
                    <a:pt x="166" y="69"/>
                  </a:cubicBezTo>
                  <a:cubicBezTo>
                    <a:pt x="165" y="70"/>
                    <a:pt x="162" y="71"/>
                    <a:pt x="161" y="72"/>
                  </a:cubicBezTo>
                  <a:cubicBezTo>
                    <a:pt x="160" y="72"/>
                    <a:pt x="159" y="71"/>
                    <a:pt x="158" y="71"/>
                  </a:cubicBezTo>
                  <a:cubicBezTo>
                    <a:pt x="157" y="72"/>
                    <a:pt x="156" y="75"/>
                    <a:pt x="157" y="76"/>
                  </a:cubicBezTo>
                  <a:cubicBezTo>
                    <a:pt x="157" y="77"/>
                    <a:pt x="160" y="78"/>
                    <a:pt x="161" y="79"/>
                  </a:cubicBezTo>
                  <a:cubicBezTo>
                    <a:pt x="162" y="80"/>
                    <a:pt x="164" y="82"/>
                    <a:pt x="164" y="83"/>
                  </a:cubicBezTo>
                  <a:cubicBezTo>
                    <a:pt x="164" y="84"/>
                    <a:pt x="162" y="86"/>
                    <a:pt x="162" y="87"/>
                  </a:cubicBezTo>
                  <a:cubicBezTo>
                    <a:pt x="162" y="88"/>
                    <a:pt x="164" y="90"/>
                    <a:pt x="165" y="91"/>
                  </a:cubicBezTo>
                  <a:cubicBezTo>
                    <a:pt x="165" y="92"/>
                    <a:pt x="168" y="92"/>
                    <a:pt x="168" y="91"/>
                  </a:cubicBezTo>
                  <a:cubicBezTo>
                    <a:pt x="170" y="91"/>
                    <a:pt x="169" y="86"/>
                    <a:pt x="171" y="85"/>
                  </a:cubicBezTo>
                  <a:cubicBezTo>
                    <a:pt x="172" y="84"/>
                    <a:pt x="175" y="85"/>
                    <a:pt x="177" y="85"/>
                  </a:cubicBezTo>
                  <a:cubicBezTo>
                    <a:pt x="178" y="86"/>
                    <a:pt x="180" y="89"/>
                    <a:pt x="181" y="90"/>
                  </a:cubicBezTo>
                  <a:cubicBezTo>
                    <a:pt x="183" y="91"/>
                    <a:pt x="187" y="90"/>
                    <a:pt x="189" y="91"/>
                  </a:cubicBezTo>
                  <a:cubicBezTo>
                    <a:pt x="190" y="92"/>
                    <a:pt x="192" y="94"/>
                    <a:pt x="193" y="95"/>
                  </a:cubicBezTo>
                  <a:cubicBezTo>
                    <a:pt x="193" y="96"/>
                    <a:pt x="195" y="97"/>
                    <a:pt x="196" y="97"/>
                  </a:cubicBezTo>
                  <a:cubicBezTo>
                    <a:pt x="197" y="98"/>
                    <a:pt x="199" y="97"/>
                    <a:pt x="200" y="98"/>
                  </a:cubicBezTo>
                  <a:cubicBezTo>
                    <a:pt x="201" y="99"/>
                    <a:pt x="200" y="102"/>
                    <a:pt x="199" y="103"/>
                  </a:cubicBezTo>
                  <a:cubicBezTo>
                    <a:pt x="199" y="105"/>
                    <a:pt x="198" y="109"/>
                    <a:pt x="197" y="111"/>
                  </a:cubicBezTo>
                  <a:cubicBezTo>
                    <a:pt x="196" y="113"/>
                    <a:pt x="193" y="116"/>
                    <a:pt x="192" y="117"/>
                  </a:cubicBezTo>
                  <a:cubicBezTo>
                    <a:pt x="191" y="118"/>
                    <a:pt x="188" y="118"/>
                    <a:pt x="187" y="118"/>
                  </a:cubicBezTo>
                  <a:cubicBezTo>
                    <a:pt x="186" y="119"/>
                    <a:pt x="182" y="119"/>
                    <a:pt x="182" y="121"/>
                  </a:cubicBezTo>
                  <a:cubicBezTo>
                    <a:pt x="181" y="122"/>
                    <a:pt x="183" y="124"/>
                    <a:pt x="182" y="125"/>
                  </a:cubicBezTo>
                  <a:cubicBezTo>
                    <a:pt x="182" y="126"/>
                    <a:pt x="180" y="127"/>
                    <a:pt x="180" y="127"/>
                  </a:cubicBezTo>
                  <a:cubicBezTo>
                    <a:pt x="179" y="128"/>
                    <a:pt x="181" y="131"/>
                    <a:pt x="180" y="132"/>
                  </a:cubicBezTo>
                  <a:cubicBezTo>
                    <a:pt x="180" y="133"/>
                    <a:pt x="178" y="134"/>
                    <a:pt x="178" y="134"/>
                  </a:cubicBezTo>
                  <a:cubicBezTo>
                    <a:pt x="177" y="135"/>
                    <a:pt x="178" y="138"/>
                    <a:pt x="179" y="139"/>
                  </a:cubicBezTo>
                  <a:cubicBezTo>
                    <a:pt x="180" y="140"/>
                    <a:pt x="184" y="141"/>
                    <a:pt x="185" y="140"/>
                  </a:cubicBezTo>
                  <a:cubicBezTo>
                    <a:pt x="186" y="140"/>
                    <a:pt x="186" y="138"/>
                    <a:pt x="187" y="138"/>
                  </a:cubicBezTo>
                  <a:cubicBezTo>
                    <a:pt x="188" y="137"/>
                    <a:pt x="191" y="137"/>
                    <a:pt x="192" y="138"/>
                  </a:cubicBezTo>
                  <a:cubicBezTo>
                    <a:pt x="193" y="138"/>
                    <a:pt x="196" y="138"/>
                    <a:pt x="196" y="139"/>
                  </a:cubicBezTo>
                  <a:cubicBezTo>
                    <a:pt x="197" y="140"/>
                    <a:pt x="198" y="142"/>
                    <a:pt x="198" y="143"/>
                  </a:cubicBezTo>
                  <a:cubicBezTo>
                    <a:pt x="199" y="145"/>
                    <a:pt x="199" y="149"/>
                    <a:pt x="198" y="151"/>
                  </a:cubicBezTo>
                  <a:cubicBezTo>
                    <a:pt x="197" y="152"/>
                    <a:pt x="195" y="153"/>
                    <a:pt x="194" y="154"/>
                  </a:cubicBezTo>
                  <a:cubicBezTo>
                    <a:pt x="193" y="156"/>
                    <a:pt x="192" y="159"/>
                    <a:pt x="192" y="161"/>
                  </a:cubicBezTo>
                  <a:cubicBezTo>
                    <a:pt x="191" y="162"/>
                    <a:pt x="190" y="164"/>
                    <a:pt x="190" y="165"/>
                  </a:cubicBezTo>
                  <a:cubicBezTo>
                    <a:pt x="190" y="166"/>
                    <a:pt x="191" y="168"/>
                    <a:pt x="192" y="169"/>
                  </a:cubicBezTo>
                  <a:cubicBezTo>
                    <a:pt x="194" y="170"/>
                    <a:pt x="199" y="169"/>
                    <a:pt x="201" y="170"/>
                  </a:cubicBezTo>
                  <a:cubicBezTo>
                    <a:pt x="202" y="170"/>
                    <a:pt x="205" y="172"/>
                    <a:pt x="206" y="174"/>
                  </a:cubicBezTo>
                  <a:cubicBezTo>
                    <a:pt x="207" y="175"/>
                    <a:pt x="207" y="178"/>
                    <a:pt x="208" y="179"/>
                  </a:cubicBezTo>
                  <a:cubicBezTo>
                    <a:pt x="209" y="180"/>
                    <a:pt x="212" y="181"/>
                    <a:pt x="213" y="181"/>
                  </a:cubicBezTo>
                  <a:cubicBezTo>
                    <a:pt x="214" y="182"/>
                    <a:pt x="217" y="184"/>
                    <a:pt x="218" y="185"/>
                  </a:cubicBezTo>
                  <a:cubicBezTo>
                    <a:pt x="218" y="186"/>
                    <a:pt x="219" y="188"/>
                    <a:pt x="219" y="189"/>
                  </a:cubicBezTo>
                  <a:cubicBezTo>
                    <a:pt x="220" y="191"/>
                    <a:pt x="222" y="194"/>
                    <a:pt x="224" y="195"/>
                  </a:cubicBezTo>
                  <a:cubicBezTo>
                    <a:pt x="225" y="195"/>
                    <a:pt x="227" y="195"/>
                    <a:pt x="228" y="196"/>
                  </a:cubicBezTo>
                  <a:cubicBezTo>
                    <a:pt x="229" y="197"/>
                    <a:pt x="229" y="201"/>
                    <a:pt x="229" y="202"/>
                  </a:cubicBezTo>
                  <a:cubicBezTo>
                    <a:pt x="230" y="203"/>
                    <a:pt x="233" y="206"/>
                    <a:pt x="234" y="207"/>
                  </a:cubicBezTo>
                  <a:cubicBezTo>
                    <a:pt x="236" y="208"/>
                    <a:pt x="240" y="207"/>
                    <a:pt x="242" y="20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6073775" y="889000"/>
              <a:ext cx="531812" cy="549275"/>
            </a:xfrm>
            <a:custGeom>
              <a:avLst/>
              <a:gdLst/>
              <a:ahLst/>
              <a:cxnLst>
                <a:cxn ang="0">
                  <a:pos x="281" y="98"/>
                </a:cxn>
                <a:cxn ang="0">
                  <a:pos x="245" y="96"/>
                </a:cxn>
                <a:cxn ang="0">
                  <a:pos x="225" y="118"/>
                </a:cxn>
                <a:cxn ang="0">
                  <a:pos x="221" y="136"/>
                </a:cxn>
                <a:cxn ang="0">
                  <a:pos x="211" y="168"/>
                </a:cxn>
                <a:cxn ang="0">
                  <a:pos x="227" y="202"/>
                </a:cxn>
                <a:cxn ang="0">
                  <a:pos x="197" y="219"/>
                </a:cxn>
                <a:cxn ang="0">
                  <a:pos x="179" y="251"/>
                </a:cxn>
                <a:cxn ang="0">
                  <a:pos x="157" y="236"/>
                </a:cxn>
                <a:cxn ang="0">
                  <a:pos x="155" y="255"/>
                </a:cxn>
                <a:cxn ang="0">
                  <a:pos x="129" y="269"/>
                </a:cxn>
                <a:cxn ang="0">
                  <a:pos x="117" y="304"/>
                </a:cxn>
                <a:cxn ang="0">
                  <a:pos x="89" y="301"/>
                </a:cxn>
                <a:cxn ang="0">
                  <a:pos x="76" y="294"/>
                </a:cxn>
                <a:cxn ang="0">
                  <a:pos x="58" y="283"/>
                </a:cxn>
                <a:cxn ang="0">
                  <a:pos x="37" y="288"/>
                </a:cxn>
                <a:cxn ang="0">
                  <a:pos x="14" y="268"/>
                </a:cxn>
                <a:cxn ang="0">
                  <a:pos x="8" y="237"/>
                </a:cxn>
                <a:cxn ang="0">
                  <a:pos x="24" y="182"/>
                </a:cxn>
                <a:cxn ang="0">
                  <a:pos x="17" y="160"/>
                </a:cxn>
                <a:cxn ang="0">
                  <a:pos x="31" y="150"/>
                </a:cxn>
                <a:cxn ang="0">
                  <a:pos x="14" y="134"/>
                </a:cxn>
                <a:cxn ang="0">
                  <a:pos x="16" y="125"/>
                </a:cxn>
                <a:cxn ang="0">
                  <a:pos x="20" y="109"/>
                </a:cxn>
                <a:cxn ang="0">
                  <a:pos x="5" y="106"/>
                </a:cxn>
                <a:cxn ang="0">
                  <a:pos x="5" y="90"/>
                </a:cxn>
                <a:cxn ang="0">
                  <a:pos x="8" y="74"/>
                </a:cxn>
                <a:cxn ang="0">
                  <a:pos x="14" y="57"/>
                </a:cxn>
                <a:cxn ang="0">
                  <a:pos x="32" y="53"/>
                </a:cxn>
                <a:cxn ang="0">
                  <a:pos x="47" y="58"/>
                </a:cxn>
                <a:cxn ang="0">
                  <a:pos x="54" y="65"/>
                </a:cxn>
                <a:cxn ang="0">
                  <a:pos x="75" y="73"/>
                </a:cxn>
                <a:cxn ang="0">
                  <a:pos x="99" y="69"/>
                </a:cxn>
                <a:cxn ang="0">
                  <a:pos x="105" y="49"/>
                </a:cxn>
                <a:cxn ang="0">
                  <a:pos x="118" y="30"/>
                </a:cxn>
                <a:cxn ang="0">
                  <a:pos x="140" y="25"/>
                </a:cxn>
                <a:cxn ang="0">
                  <a:pos x="155" y="26"/>
                </a:cxn>
                <a:cxn ang="0">
                  <a:pos x="168" y="22"/>
                </a:cxn>
                <a:cxn ang="0">
                  <a:pos x="191" y="23"/>
                </a:cxn>
                <a:cxn ang="0">
                  <a:pos x="216" y="23"/>
                </a:cxn>
                <a:cxn ang="0">
                  <a:pos x="240" y="9"/>
                </a:cxn>
                <a:cxn ang="0">
                  <a:pos x="261" y="1"/>
                </a:cxn>
                <a:cxn ang="0">
                  <a:pos x="272" y="10"/>
                </a:cxn>
                <a:cxn ang="0">
                  <a:pos x="259" y="16"/>
                </a:cxn>
                <a:cxn ang="0">
                  <a:pos x="259" y="29"/>
                </a:cxn>
                <a:cxn ang="0">
                  <a:pos x="263" y="40"/>
                </a:cxn>
                <a:cxn ang="0">
                  <a:pos x="278" y="43"/>
                </a:cxn>
                <a:cxn ang="0">
                  <a:pos x="280" y="57"/>
                </a:cxn>
                <a:cxn ang="0">
                  <a:pos x="294" y="70"/>
                </a:cxn>
              </a:cxnLst>
              <a:rect l="0" t="0" r="r" b="b"/>
              <a:pathLst>
                <a:path w="300" h="311">
                  <a:moveTo>
                    <a:pt x="300" y="78"/>
                  </a:moveTo>
                  <a:cubicBezTo>
                    <a:pt x="298" y="80"/>
                    <a:pt x="294" y="82"/>
                    <a:pt x="294" y="84"/>
                  </a:cubicBezTo>
                  <a:cubicBezTo>
                    <a:pt x="292" y="87"/>
                    <a:pt x="293" y="95"/>
                    <a:pt x="290" y="97"/>
                  </a:cubicBezTo>
                  <a:cubicBezTo>
                    <a:pt x="289" y="99"/>
                    <a:pt x="283" y="97"/>
                    <a:pt x="281" y="98"/>
                  </a:cubicBezTo>
                  <a:cubicBezTo>
                    <a:pt x="279" y="99"/>
                    <a:pt x="275" y="102"/>
                    <a:pt x="273" y="103"/>
                  </a:cubicBezTo>
                  <a:cubicBezTo>
                    <a:pt x="271" y="103"/>
                    <a:pt x="266" y="102"/>
                    <a:pt x="264" y="101"/>
                  </a:cubicBezTo>
                  <a:cubicBezTo>
                    <a:pt x="261" y="100"/>
                    <a:pt x="258" y="95"/>
                    <a:pt x="255" y="94"/>
                  </a:cubicBezTo>
                  <a:cubicBezTo>
                    <a:pt x="253" y="93"/>
                    <a:pt x="247" y="95"/>
                    <a:pt x="245" y="96"/>
                  </a:cubicBezTo>
                  <a:cubicBezTo>
                    <a:pt x="244" y="98"/>
                    <a:pt x="243" y="102"/>
                    <a:pt x="242" y="104"/>
                  </a:cubicBezTo>
                  <a:cubicBezTo>
                    <a:pt x="241" y="107"/>
                    <a:pt x="243" y="114"/>
                    <a:pt x="241" y="116"/>
                  </a:cubicBezTo>
                  <a:cubicBezTo>
                    <a:pt x="240" y="118"/>
                    <a:pt x="235" y="119"/>
                    <a:pt x="233" y="119"/>
                  </a:cubicBezTo>
                  <a:cubicBezTo>
                    <a:pt x="231" y="120"/>
                    <a:pt x="227" y="118"/>
                    <a:pt x="225" y="118"/>
                  </a:cubicBezTo>
                  <a:cubicBezTo>
                    <a:pt x="222" y="118"/>
                    <a:pt x="215" y="119"/>
                    <a:pt x="213" y="121"/>
                  </a:cubicBezTo>
                  <a:cubicBezTo>
                    <a:pt x="212" y="122"/>
                    <a:pt x="211" y="125"/>
                    <a:pt x="212" y="126"/>
                  </a:cubicBezTo>
                  <a:cubicBezTo>
                    <a:pt x="212" y="128"/>
                    <a:pt x="217" y="129"/>
                    <a:pt x="218" y="130"/>
                  </a:cubicBezTo>
                  <a:cubicBezTo>
                    <a:pt x="219" y="131"/>
                    <a:pt x="221" y="134"/>
                    <a:pt x="221" y="136"/>
                  </a:cubicBezTo>
                  <a:cubicBezTo>
                    <a:pt x="221" y="139"/>
                    <a:pt x="218" y="143"/>
                    <a:pt x="216" y="145"/>
                  </a:cubicBezTo>
                  <a:cubicBezTo>
                    <a:pt x="215" y="147"/>
                    <a:pt x="210" y="149"/>
                    <a:pt x="209" y="151"/>
                  </a:cubicBezTo>
                  <a:cubicBezTo>
                    <a:pt x="208" y="153"/>
                    <a:pt x="206" y="159"/>
                    <a:pt x="207" y="161"/>
                  </a:cubicBezTo>
                  <a:cubicBezTo>
                    <a:pt x="207" y="163"/>
                    <a:pt x="210" y="167"/>
                    <a:pt x="211" y="168"/>
                  </a:cubicBezTo>
                  <a:cubicBezTo>
                    <a:pt x="213" y="170"/>
                    <a:pt x="219" y="172"/>
                    <a:pt x="222" y="174"/>
                  </a:cubicBezTo>
                  <a:cubicBezTo>
                    <a:pt x="224" y="176"/>
                    <a:pt x="229" y="179"/>
                    <a:pt x="231" y="182"/>
                  </a:cubicBezTo>
                  <a:cubicBezTo>
                    <a:pt x="232" y="184"/>
                    <a:pt x="232" y="190"/>
                    <a:pt x="231" y="192"/>
                  </a:cubicBezTo>
                  <a:cubicBezTo>
                    <a:pt x="231" y="195"/>
                    <a:pt x="228" y="200"/>
                    <a:pt x="227" y="202"/>
                  </a:cubicBezTo>
                  <a:cubicBezTo>
                    <a:pt x="226" y="205"/>
                    <a:pt x="224" y="212"/>
                    <a:pt x="221" y="213"/>
                  </a:cubicBezTo>
                  <a:cubicBezTo>
                    <a:pt x="219" y="214"/>
                    <a:pt x="216" y="213"/>
                    <a:pt x="215" y="213"/>
                  </a:cubicBezTo>
                  <a:cubicBezTo>
                    <a:pt x="211" y="213"/>
                    <a:pt x="205" y="213"/>
                    <a:pt x="202" y="214"/>
                  </a:cubicBezTo>
                  <a:cubicBezTo>
                    <a:pt x="200" y="215"/>
                    <a:pt x="198" y="217"/>
                    <a:pt x="197" y="219"/>
                  </a:cubicBezTo>
                  <a:cubicBezTo>
                    <a:pt x="196" y="221"/>
                    <a:pt x="197" y="225"/>
                    <a:pt x="197" y="227"/>
                  </a:cubicBezTo>
                  <a:cubicBezTo>
                    <a:pt x="196" y="229"/>
                    <a:pt x="196" y="233"/>
                    <a:pt x="196" y="235"/>
                  </a:cubicBezTo>
                  <a:cubicBezTo>
                    <a:pt x="194" y="238"/>
                    <a:pt x="190" y="243"/>
                    <a:pt x="188" y="245"/>
                  </a:cubicBezTo>
                  <a:cubicBezTo>
                    <a:pt x="186" y="247"/>
                    <a:pt x="182" y="251"/>
                    <a:pt x="179" y="251"/>
                  </a:cubicBezTo>
                  <a:cubicBezTo>
                    <a:pt x="178" y="250"/>
                    <a:pt x="175" y="248"/>
                    <a:pt x="174" y="246"/>
                  </a:cubicBezTo>
                  <a:cubicBezTo>
                    <a:pt x="173" y="245"/>
                    <a:pt x="173" y="241"/>
                    <a:pt x="172" y="239"/>
                  </a:cubicBezTo>
                  <a:cubicBezTo>
                    <a:pt x="171" y="238"/>
                    <a:pt x="168" y="236"/>
                    <a:pt x="166" y="235"/>
                  </a:cubicBezTo>
                  <a:cubicBezTo>
                    <a:pt x="164" y="235"/>
                    <a:pt x="159" y="235"/>
                    <a:pt x="157" y="236"/>
                  </a:cubicBezTo>
                  <a:cubicBezTo>
                    <a:pt x="154" y="237"/>
                    <a:pt x="149" y="240"/>
                    <a:pt x="148" y="243"/>
                  </a:cubicBezTo>
                  <a:cubicBezTo>
                    <a:pt x="148" y="245"/>
                    <a:pt x="148" y="248"/>
                    <a:pt x="149" y="249"/>
                  </a:cubicBezTo>
                  <a:cubicBezTo>
                    <a:pt x="150" y="250"/>
                    <a:pt x="154" y="248"/>
                    <a:pt x="155" y="249"/>
                  </a:cubicBezTo>
                  <a:cubicBezTo>
                    <a:pt x="156" y="251"/>
                    <a:pt x="155" y="254"/>
                    <a:pt x="155" y="255"/>
                  </a:cubicBezTo>
                  <a:cubicBezTo>
                    <a:pt x="154" y="257"/>
                    <a:pt x="151" y="259"/>
                    <a:pt x="149" y="259"/>
                  </a:cubicBezTo>
                  <a:cubicBezTo>
                    <a:pt x="148" y="259"/>
                    <a:pt x="146" y="258"/>
                    <a:pt x="145" y="258"/>
                  </a:cubicBezTo>
                  <a:cubicBezTo>
                    <a:pt x="143" y="258"/>
                    <a:pt x="139" y="259"/>
                    <a:pt x="137" y="260"/>
                  </a:cubicBezTo>
                  <a:cubicBezTo>
                    <a:pt x="135" y="262"/>
                    <a:pt x="130" y="266"/>
                    <a:pt x="129" y="269"/>
                  </a:cubicBezTo>
                  <a:cubicBezTo>
                    <a:pt x="128" y="271"/>
                    <a:pt x="129" y="276"/>
                    <a:pt x="128" y="279"/>
                  </a:cubicBezTo>
                  <a:cubicBezTo>
                    <a:pt x="128" y="282"/>
                    <a:pt x="128" y="289"/>
                    <a:pt x="126" y="292"/>
                  </a:cubicBezTo>
                  <a:cubicBezTo>
                    <a:pt x="125" y="293"/>
                    <a:pt x="122" y="294"/>
                    <a:pt x="121" y="295"/>
                  </a:cubicBezTo>
                  <a:cubicBezTo>
                    <a:pt x="119" y="297"/>
                    <a:pt x="118" y="302"/>
                    <a:pt x="117" y="304"/>
                  </a:cubicBezTo>
                  <a:cubicBezTo>
                    <a:pt x="115" y="306"/>
                    <a:pt x="111" y="310"/>
                    <a:pt x="108" y="310"/>
                  </a:cubicBezTo>
                  <a:cubicBezTo>
                    <a:pt x="106" y="311"/>
                    <a:pt x="102" y="309"/>
                    <a:pt x="100" y="308"/>
                  </a:cubicBezTo>
                  <a:cubicBezTo>
                    <a:pt x="98" y="307"/>
                    <a:pt x="97" y="303"/>
                    <a:pt x="95" y="302"/>
                  </a:cubicBezTo>
                  <a:cubicBezTo>
                    <a:pt x="94" y="301"/>
                    <a:pt x="90" y="300"/>
                    <a:pt x="89" y="301"/>
                  </a:cubicBezTo>
                  <a:cubicBezTo>
                    <a:pt x="87" y="302"/>
                    <a:pt x="87" y="307"/>
                    <a:pt x="85" y="308"/>
                  </a:cubicBezTo>
                  <a:cubicBezTo>
                    <a:pt x="83" y="309"/>
                    <a:pt x="79" y="309"/>
                    <a:pt x="77" y="308"/>
                  </a:cubicBezTo>
                  <a:cubicBezTo>
                    <a:pt x="75" y="307"/>
                    <a:pt x="73" y="302"/>
                    <a:pt x="73" y="300"/>
                  </a:cubicBezTo>
                  <a:cubicBezTo>
                    <a:pt x="73" y="298"/>
                    <a:pt x="75" y="296"/>
                    <a:pt x="76" y="294"/>
                  </a:cubicBezTo>
                  <a:cubicBezTo>
                    <a:pt x="76" y="292"/>
                    <a:pt x="77" y="287"/>
                    <a:pt x="75" y="285"/>
                  </a:cubicBezTo>
                  <a:cubicBezTo>
                    <a:pt x="74" y="283"/>
                    <a:pt x="67" y="283"/>
                    <a:pt x="65" y="283"/>
                  </a:cubicBezTo>
                  <a:cubicBezTo>
                    <a:pt x="63" y="283"/>
                    <a:pt x="61" y="284"/>
                    <a:pt x="59" y="284"/>
                  </a:cubicBezTo>
                  <a:cubicBezTo>
                    <a:pt x="58" y="284"/>
                    <a:pt x="58" y="284"/>
                    <a:pt x="58" y="283"/>
                  </a:cubicBezTo>
                  <a:cubicBezTo>
                    <a:pt x="57" y="282"/>
                    <a:pt x="54" y="279"/>
                    <a:pt x="52" y="278"/>
                  </a:cubicBezTo>
                  <a:cubicBezTo>
                    <a:pt x="50" y="277"/>
                    <a:pt x="46" y="277"/>
                    <a:pt x="44" y="277"/>
                  </a:cubicBezTo>
                  <a:cubicBezTo>
                    <a:pt x="43" y="278"/>
                    <a:pt x="40" y="279"/>
                    <a:pt x="39" y="281"/>
                  </a:cubicBezTo>
                  <a:cubicBezTo>
                    <a:pt x="38" y="282"/>
                    <a:pt x="38" y="286"/>
                    <a:pt x="37" y="288"/>
                  </a:cubicBezTo>
                  <a:cubicBezTo>
                    <a:pt x="36" y="289"/>
                    <a:pt x="32" y="292"/>
                    <a:pt x="30" y="292"/>
                  </a:cubicBezTo>
                  <a:cubicBezTo>
                    <a:pt x="27" y="291"/>
                    <a:pt x="21" y="286"/>
                    <a:pt x="19" y="283"/>
                  </a:cubicBezTo>
                  <a:cubicBezTo>
                    <a:pt x="18" y="282"/>
                    <a:pt x="16" y="278"/>
                    <a:pt x="16" y="276"/>
                  </a:cubicBezTo>
                  <a:cubicBezTo>
                    <a:pt x="15" y="274"/>
                    <a:pt x="15" y="270"/>
                    <a:pt x="14" y="268"/>
                  </a:cubicBezTo>
                  <a:cubicBezTo>
                    <a:pt x="14" y="265"/>
                    <a:pt x="13" y="260"/>
                    <a:pt x="12" y="258"/>
                  </a:cubicBezTo>
                  <a:cubicBezTo>
                    <a:pt x="11" y="257"/>
                    <a:pt x="8" y="255"/>
                    <a:pt x="7" y="254"/>
                  </a:cubicBezTo>
                  <a:cubicBezTo>
                    <a:pt x="6" y="252"/>
                    <a:pt x="5" y="250"/>
                    <a:pt x="5" y="248"/>
                  </a:cubicBezTo>
                  <a:cubicBezTo>
                    <a:pt x="4" y="245"/>
                    <a:pt x="6" y="240"/>
                    <a:pt x="8" y="237"/>
                  </a:cubicBezTo>
                  <a:cubicBezTo>
                    <a:pt x="9" y="235"/>
                    <a:pt x="12" y="231"/>
                    <a:pt x="14" y="229"/>
                  </a:cubicBezTo>
                  <a:cubicBezTo>
                    <a:pt x="15" y="225"/>
                    <a:pt x="18" y="218"/>
                    <a:pt x="20" y="214"/>
                  </a:cubicBezTo>
                  <a:cubicBezTo>
                    <a:pt x="21" y="211"/>
                    <a:pt x="24" y="204"/>
                    <a:pt x="25" y="201"/>
                  </a:cubicBezTo>
                  <a:cubicBezTo>
                    <a:pt x="25" y="196"/>
                    <a:pt x="24" y="187"/>
                    <a:pt x="24" y="182"/>
                  </a:cubicBezTo>
                  <a:cubicBezTo>
                    <a:pt x="24" y="180"/>
                    <a:pt x="26" y="174"/>
                    <a:pt x="25" y="172"/>
                  </a:cubicBezTo>
                  <a:cubicBezTo>
                    <a:pt x="23" y="170"/>
                    <a:pt x="18" y="172"/>
                    <a:pt x="16" y="171"/>
                  </a:cubicBezTo>
                  <a:cubicBezTo>
                    <a:pt x="15" y="170"/>
                    <a:pt x="13" y="167"/>
                    <a:pt x="13" y="166"/>
                  </a:cubicBezTo>
                  <a:cubicBezTo>
                    <a:pt x="13" y="164"/>
                    <a:pt x="15" y="161"/>
                    <a:pt x="17" y="160"/>
                  </a:cubicBezTo>
                  <a:cubicBezTo>
                    <a:pt x="19" y="158"/>
                    <a:pt x="25" y="158"/>
                    <a:pt x="27" y="158"/>
                  </a:cubicBezTo>
                  <a:cubicBezTo>
                    <a:pt x="29" y="158"/>
                    <a:pt x="31" y="161"/>
                    <a:pt x="33" y="161"/>
                  </a:cubicBezTo>
                  <a:cubicBezTo>
                    <a:pt x="34" y="160"/>
                    <a:pt x="34" y="157"/>
                    <a:pt x="34" y="155"/>
                  </a:cubicBezTo>
                  <a:cubicBezTo>
                    <a:pt x="34" y="154"/>
                    <a:pt x="31" y="152"/>
                    <a:pt x="31" y="150"/>
                  </a:cubicBezTo>
                  <a:cubicBezTo>
                    <a:pt x="31" y="149"/>
                    <a:pt x="32" y="146"/>
                    <a:pt x="32" y="144"/>
                  </a:cubicBezTo>
                  <a:cubicBezTo>
                    <a:pt x="32" y="142"/>
                    <a:pt x="31" y="139"/>
                    <a:pt x="30" y="137"/>
                  </a:cubicBezTo>
                  <a:cubicBezTo>
                    <a:pt x="29" y="135"/>
                    <a:pt x="25" y="132"/>
                    <a:pt x="23" y="132"/>
                  </a:cubicBezTo>
                  <a:cubicBezTo>
                    <a:pt x="21" y="131"/>
                    <a:pt x="16" y="135"/>
                    <a:pt x="14" y="134"/>
                  </a:cubicBezTo>
                  <a:cubicBezTo>
                    <a:pt x="13" y="133"/>
                    <a:pt x="12" y="130"/>
                    <a:pt x="12" y="129"/>
                  </a:cubicBezTo>
                  <a:cubicBezTo>
                    <a:pt x="12" y="128"/>
                    <a:pt x="12" y="128"/>
                    <a:pt x="12" y="127"/>
                  </a:cubicBezTo>
                  <a:cubicBezTo>
                    <a:pt x="13" y="127"/>
                    <a:pt x="14" y="128"/>
                    <a:pt x="14" y="127"/>
                  </a:cubicBezTo>
                  <a:cubicBezTo>
                    <a:pt x="15" y="127"/>
                    <a:pt x="16" y="126"/>
                    <a:pt x="16" y="125"/>
                  </a:cubicBezTo>
                  <a:cubicBezTo>
                    <a:pt x="16" y="124"/>
                    <a:pt x="15" y="123"/>
                    <a:pt x="15" y="122"/>
                  </a:cubicBezTo>
                  <a:cubicBezTo>
                    <a:pt x="15" y="120"/>
                    <a:pt x="16" y="118"/>
                    <a:pt x="17" y="116"/>
                  </a:cubicBezTo>
                  <a:cubicBezTo>
                    <a:pt x="18" y="115"/>
                    <a:pt x="19" y="114"/>
                    <a:pt x="20" y="113"/>
                  </a:cubicBezTo>
                  <a:cubicBezTo>
                    <a:pt x="20" y="112"/>
                    <a:pt x="20" y="110"/>
                    <a:pt x="20" y="109"/>
                  </a:cubicBezTo>
                  <a:cubicBezTo>
                    <a:pt x="19" y="108"/>
                    <a:pt x="18" y="107"/>
                    <a:pt x="17" y="107"/>
                  </a:cubicBezTo>
                  <a:cubicBezTo>
                    <a:pt x="16" y="106"/>
                    <a:pt x="15" y="105"/>
                    <a:pt x="15" y="105"/>
                  </a:cubicBezTo>
                  <a:cubicBezTo>
                    <a:pt x="13" y="105"/>
                    <a:pt x="10" y="106"/>
                    <a:pt x="8" y="106"/>
                  </a:cubicBezTo>
                  <a:cubicBezTo>
                    <a:pt x="7" y="106"/>
                    <a:pt x="5" y="106"/>
                    <a:pt x="5" y="106"/>
                  </a:cubicBezTo>
                  <a:cubicBezTo>
                    <a:pt x="4" y="105"/>
                    <a:pt x="3" y="103"/>
                    <a:pt x="2" y="102"/>
                  </a:cubicBezTo>
                  <a:cubicBezTo>
                    <a:pt x="1" y="101"/>
                    <a:pt x="0" y="99"/>
                    <a:pt x="0" y="98"/>
                  </a:cubicBezTo>
                  <a:cubicBezTo>
                    <a:pt x="0" y="96"/>
                    <a:pt x="1" y="93"/>
                    <a:pt x="2" y="92"/>
                  </a:cubicBezTo>
                  <a:cubicBezTo>
                    <a:pt x="3" y="92"/>
                    <a:pt x="5" y="91"/>
                    <a:pt x="5" y="90"/>
                  </a:cubicBezTo>
                  <a:cubicBezTo>
                    <a:pt x="6" y="89"/>
                    <a:pt x="5" y="86"/>
                    <a:pt x="5" y="84"/>
                  </a:cubicBezTo>
                  <a:cubicBezTo>
                    <a:pt x="6" y="83"/>
                    <a:pt x="7" y="82"/>
                    <a:pt x="7" y="81"/>
                  </a:cubicBezTo>
                  <a:cubicBezTo>
                    <a:pt x="8" y="80"/>
                    <a:pt x="10" y="79"/>
                    <a:pt x="10" y="78"/>
                  </a:cubicBezTo>
                  <a:cubicBezTo>
                    <a:pt x="10" y="77"/>
                    <a:pt x="8" y="75"/>
                    <a:pt x="8" y="74"/>
                  </a:cubicBezTo>
                  <a:cubicBezTo>
                    <a:pt x="8" y="74"/>
                    <a:pt x="8" y="72"/>
                    <a:pt x="8" y="71"/>
                  </a:cubicBezTo>
                  <a:cubicBezTo>
                    <a:pt x="9" y="70"/>
                    <a:pt x="11" y="69"/>
                    <a:pt x="12" y="68"/>
                  </a:cubicBezTo>
                  <a:cubicBezTo>
                    <a:pt x="13" y="66"/>
                    <a:pt x="14" y="63"/>
                    <a:pt x="14" y="61"/>
                  </a:cubicBezTo>
                  <a:cubicBezTo>
                    <a:pt x="14" y="60"/>
                    <a:pt x="13" y="58"/>
                    <a:pt x="14" y="57"/>
                  </a:cubicBezTo>
                  <a:cubicBezTo>
                    <a:pt x="15" y="56"/>
                    <a:pt x="18" y="55"/>
                    <a:pt x="20" y="55"/>
                  </a:cubicBezTo>
                  <a:cubicBezTo>
                    <a:pt x="21" y="55"/>
                    <a:pt x="24" y="56"/>
                    <a:pt x="25" y="56"/>
                  </a:cubicBezTo>
                  <a:cubicBezTo>
                    <a:pt x="26" y="57"/>
                    <a:pt x="28" y="57"/>
                    <a:pt x="29" y="56"/>
                  </a:cubicBezTo>
                  <a:cubicBezTo>
                    <a:pt x="30" y="56"/>
                    <a:pt x="31" y="54"/>
                    <a:pt x="32" y="53"/>
                  </a:cubicBezTo>
                  <a:cubicBezTo>
                    <a:pt x="33" y="52"/>
                    <a:pt x="36" y="51"/>
                    <a:pt x="37" y="51"/>
                  </a:cubicBezTo>
                  <a:cubicBezTo>
                    <a:pt x="38" y="50"/>
                    <a:pt x="41" y="51"/>
                    <a:pt x="42" y="51"/>
                  </a:cubicBezTo>
                  <a:cubicBezTo>
                    <a:pt x="43" y="52"/>
                    <a:pt x="44" y="53"/>
                    <a:pt x="44" y="54"/>
                  </a:cubicBezTo>
                  <a:cubicBezTo>
                    <a:pt x="45" y="55"/>
                    <a:pt x="46" y="57"/>
                    <a:pt x="47" y="58"/>
                  </a:cubicBezTo>
                  <a:cubicBezTo>
                    <a:pt x="48" y="58"/>
                    <a:pt x="50" y="56"/>
                    <a:pt x="51" y="56"/>
                  </a:cubicBezTo>
                  <a:cubicBezTo>
                    <a:pt x="52" y="56"/>
                    <a:pt x="54" y="57"/>
                    <a:pt x="54" y="58"/>
                  </a:cubicBezTo>
                  <a:cubicBezTo>
                    <a:pt x="55" y="58"/>
                    <a:pt x="57" y="61"/>
                    <a:pt x="57" y="62"/>
                  </a:cubicBezTo>
                  <a:cubicBezTo>
                    <a:pt x="57" y="63"/>
                    <a:pt x="54" y="64"/>
                    <a:pt x="54" y="65"/>
                  </a:cubicBezTo>
                  <a:cubicBezTo>
                    <a:pt x="53" y="66"/>
                    <a:pt x="53" y="68"/>
                    <a:pt x="53" y="69"/>
                  </a:cubicBezTo>
                  <a:cubicBezTo>
                    <a:pt x="54" y="70"/>
                    <a:pt x="58" y="71"/>
                    <a:pt x="59" y="72"/>
                  </a:cubicBezTo>
                  <a:cubicBezTo>
                    <a:pt x="61" y="72"/>
                    <a:pt x="64" y="71"/>
                    <a:pt x="65" y="71"/>
                  </a:cubicBezTo>
                  <a:cubicBezTo>
                    <a:pt x="68" y="72"/>
                    <a:pt x="73" y="73"/>
                    <a:pt x="75" y="73"/>
                  </a:cubicBezTo>
                  <a:cubicBezTo>
                    <a:pt x="76" y="74"/>
                    <a:pt x="78" y="74"/>
                    <a:pt x="79" y="74"/>
                  </a:cubicBezTo>
                  <a:cubicBezTo>
                    <a:pt x="81" y="74"/>
                    <a:pt x="85" y="74"/>
                    <a:pt x="86" y="74"/>
                  </a:cubicBezTo>
                  <a:cubicBezTo>
                    <a:pt x="88" y="74"/>
                    <a:pt x="92" y="75"/>
                    <a:pt x="93" y="74"/>
                  </a:cubicBezTo>
                  <a:cubicBezTo>
                    <a:pt x="95" y="73"/>
                    <a:pt x="98" y="70"/>
                    <a:pt x="99" y="69"/>
                  </a:cubicBezTo>
                  <a:cubicBezTo>
                    <a:pt x="100" y="68"/>
                    <a:pt x="101" y="65"/>
                    <a:pt x="102" y="64"/>
                  </a:cubicBezTo>
                  <a:cubicBezTo>
                    <a:pt x="102" y="63"/>
                    <a:pt x="104" y="62"/>
                    <a:pt x="104" y="61"/>
                  </a:cubicBezTo>
                  <a:cubicBezTo>
                    <a:pt x="105" y="60"/>
                    <a:pt x="105" y="56"/>
                    <a:pt x="105" y="54"/>
                  </a:cubicBezTo>
                  <a:cubicBezTo>
                    <a:pt x="106" y="53"/>
                    <a:pt x="105" y="50"/>
                    <a:pt x="105" y="49"/>
                  </a:cubicBezTo>
                  <a:cubicBezTo>
                    <a:pt x="106" y="47"/>
                    <a:pt x="107" y="44"/>
                    <a:pt x="108" y="43"/>
                  </a:cubicBezTo>
                  <a:cubicBezTo>
                    <a:pt x="108" y="42"/>
                    <a:pt x="109" y="39"/>
                    <a:pt x="110" y="37"/>
                  </a:cubicBezTo>
                  <a:cubicBezTo>
                    <a:pt x="111" y="36"/>
                    <a:pt x="114" y="36"/>
                    <a:pt x="116" y="35"/>
                  </a:cubicBezTo>
                  <a:cubicBezTo>
                    <a:pt x="117" y="34"/>
                    <a:pt x="117" y="31"/>
                    <a:pt x="118" y="30"/>
                  </a:cubicBezTo>
                  <a:cubicBezTo>
                    <a:pt x="119" y="30"/>
                    <a:pt x="121" y="31"/>
                    <a:pt x="122" y="31"/>
                  </a:cubicBezTo>
                  <a:cubicBezTo>
                    <a:pt x="124" y="31"/>
                    <a:pt x="127" y="29"/>
                    <a:pt x="128" y="28"/>
                  </a:cubicBezTo>
                  <a:cubicBezTo>
                    <a:pt x="130" y="27"/>
                    <a:pt x="132" y="25"/>
                    <a:pt x="133" y="25"/>
                  </a:cubicBezTo>
                  <a:cubicBezTo>
                    <a:pt x="135" y="24"/>
                    <a:pt x="138" y="25"/>
                    <a:pt x="140" y="25"/>
                  </a:cubicBezTo>
                  <a:cubicBezTo>
                    <a:pt x="141" y="25"/>
                    <a:pt x="144" y="24"/>
                    <a:pt x="145" y="24"/>
                  </a:cubicBezTo>
                  <a:cubicBezTo>
                    <a:pt x="146" y="25"/>
                    <a:pt x="148" y="26"/>
                    <a:pt x="148" y="27"/>
                  </a:cubicBezTo>
                  <a:cubicBezTo>
                    <a:pt x="149" y="27"/>
                    <a:pt x="150" y="28"/>
                    <a:pt x="151" y="28"/>
                  </a:cubicBezTo>
                  <a:cubicBezTo>
                    <a:pt x="152" y="29"/>
                    <a:pt x="153" y="26"/>
                    <a:pt x="155" y="26"/>
                  </a:cubicBezTo>
                  <a:cubicBezTo>
                    <a:pt x="156" y="26"/>
                    <a:pt x="158" y="26"/>
                    <a:pt x="159" y="25"/>
                  </a:cubicBezTo>
                  <a:cubicBezTo>
                    <a:pt x="160" y="25"/>
                    <a:pt x="161" y="21"/>
                    <a:pt x="163" y="20"/>
                  </a:cubicBezTo>
                  <a:cubicBezTo>
                    <a:pt x="163" y="20"/>
                    <a:pt x="165" y="19"/>
                    <a:pt x="166" y="19"/>
                  </a:cubicBezTo>
                  <a:cubicBezTo>
                    <a:pt x="167" y="20"/>
                    <a:pt x="168" y="22"/>
                    <a:pt x="168" y="22"/>
                  </a:cubicBezTo>
                  <a:cubicBezTo>
                    <a:pt x="170" y="23"/>
                    <a:pt x="173" y="24"/>
                    <a:pt x="174" y="24"/>
                  </a:cubicBezTo>
                  <a:cubicBezTo>
                    <a:pt x="176" y="24"/>
                    <a:pt x="178" y="22"/>
                    <a:pt x="179" y="22"/>
                  </a:cubicBezTo>
                  <a:cubicBezTo>
                    <a:pt x="181" y="22"/>
                    <a:pt x="184" y="21"/>
                    <a:pt x="186" y="21"/>
                  </a:cubicBezTo>
                  <a:cubicBezTo>
                    <a:pt x="187" y="22"/>
                    <a:pt x="190" y="23"/>
                    <a:pt x="191" y="23"/>
                  </a:cubicBezTo>
                  <a:cubicBezTo>
                    <a:pt x="193" y="24"/>
                    <a:pt x="196" y="26"/>
                    <a:pt x="198" y="26"/>
                  </a:cubicBezTo>
                  <a:cubicBezTo>
                    <a:pt x="199" y="26"/>
                    <a:pt x="201" y="25"/>
                    <a:pt x="202" y="25"/>
                  </a:cubicBezTo>
                  <a:cubicBezTo>
                    <a:pt x="204" y="25"/>
                    <a:pt x="206" y="25"/>
                    <a:pt x="207" y="25"/>
                  </a:cubicBezTo>
                  <a:cubicBezTo>
                    <a:pt x="210" y="25"/>
                    <a:pt x="214" y="24"/>
                    <a:pt x="216" y="23"/>
                  </a:cubicBezTo>
                  <a:cubicBezTo>
                    <a:pt x="218" y="22"/>
                    <a:pt x="220" y="19"/>
                    <a:pt x="221" y="18"/>
                  </a:cubicBezTo>
                  <a:cubicBezTo>
                    <a:pt x="223" y="17"/>
                    <a:pt x="226" y="16"/>
                    <a:pt x="227" y="15"/>
                  </a:cubicBezTo>
                  <a:cubicBezTo>
                    <a:pt x="229" y="13"/>
                    <a:pt x="231" y="11"/>
                    <a:pt x="233" y="10"/>
                  </a:cubicBezTo>
                  <a:cubicBezTo>
                    <a:pt x="235" y="9"/>
                    <a:pt x="238" y="9"/>
                    <a:pt x="240" y="9"/>
                  </a:cubicBezTo>
                  <a:cubicBezTo>
                    <a:pt x="241" y="9"/>
                    <a:pt x="244" y="9"/>
                    <a:pt x="246" y="9"/>
                  </a:cubicBezTo>
                  <a:cubicBezTo>
                    <a:pt x="247" y="8"/>
                    <a:pt x="249" y="5"/>
                    <a:pt x="250" y="5"/>
                  </a:cubicBezTo>
                  <a:cubicBezTo>
                    <a:pt x="252" y="4"/>
                    <a:pt x="256" y="5"/>
                    <a:pt x="257" y="5"/>
                  </a:cubicBezTo>
                  <a:cubicBezTo>
                    <a:pt x="258" y="4"/>
                    <a:pt x="260" y="2"/>
                    <a:pt x="261" y="1"/>
                  </a:cubicBezTo>
                  <a:cubicBezTo>
                    <a:pt x="262" y="1"/>
                    <a:pt x="266" y="0"/>
                    <a:pt x="268" y="0"/>
                  </a:cubicBezTo>
                  <a:cubicBezTo>
                    <a:pt x="269" y="1"/>
                    <a:pt x="272" y="2"/>
                    <a:pt x="273" y="3"/>
                  </a:cubicBezTo>
                  <a:cubicBezTo>
                    <a:pt x="274" y="4"/>
                    <a:pt x="275" y="7"/>
                    <a:pt x="275" y="8"/>
                  </a:cubicBezTo>
                  <a:cubicBezTo>
                    <a:pt x="274" y="9"/>
                    <a:pt x="273" y="10"/>
                    <a:pt x="272" y="10"/>
                  </a:cubicBezTo>
                  <a:cubicBezTo>
                    <a:pt x="272" y="11"/>
                    <a:pt x="272" y="14"/>
                    <a:pt x="272" y="15"/>
                  </a:cubicBezTo>
                  <a:cubicBezTo>
                    <a:pt x="271" y="16"/>
                    <a:pt x="268" y="17"/>
                    <a:pt x="266" y="17"/>
                  </a:cubicBezTo>
                  <a:cubicBezTo>
                    <a:pt x="265" y="17"/>
                    <a:pt x="264" y="15"/>
                    <a:pt x="263" y="15"/>
                  </a:cubicBezTo>
                  <a:cubicBezTo>
                    <a:pt x="262" y="15"/>
                    <a:pt x="260" y="16"/>
                    <a:pt x="259" y="16"/>
                  </a:cubicBezTo>
                  <a:cubicBezTo>
                    <a:pt x="258" y="17"/>
                    <a:pt x="257" y="19"/>
                    <a:pt x="257" y="20"/>
                  </a:cubicBezTo>
                  <a:cubicBezTo>
                    <a:pt x="256" y="21"/>
                    <a:pt x="255" y="22"/>
                    <a:pt x="255" y="23"/>
                  </a:cubicBezTo>
                  <a:cubicBezTo>
                    <a:pt x="255" y="24"/>
                    <a:pt x="255" y="26"/>
                    <a:pt x="255" y="27"/>
                  </a:cubicBezTo>
                  <a:cubicBezTo>
                    <a:pt x="256" y="28"/>
                    <a:pt x="259" y="28"/>
                    <a:pt x="259" y="29"/>
                  </a:cubicBezTo>
                  <a:cubicBezTo>
                    <a:pt x="260" y="30"/>
                    <a:pt x="260" y="32"/>
                    <a:pt x="260" y="33"/>
                  </a:cubicBezTo>
                  <a:cubicBezTo>
                    <a:pt x="260" y="34"/>
                    <a:pt x="259" y="36"/>
                    <a:pt x="259" y="37"/>
                  </a:cubicBezTo>
                  <a:cubicBezTo>
                    <a:pt x="259" y="38"/>
                    <a:pt x="259" y="39"/>
                    <a:pt x="260" y="40"/>
                  </a:cubicBezTo>
                  <a:cubicBezTo>
                    <a:pt x="261" y="40"/>
                    <a:pt x="263" y="40"/>
                    <a:pt x="263" y="40"/>
                  </a:cubicBezTo>
                  <a:cubicBezTo>
                    <a:pt x="264" y="41"/>
                    <a:pt x="265" y="42"/>
                    <a:pt x="266" y="43"/>
                  </a:cubicBezTo>
                  <a:cubicBezTo>
                    <a:pt x="267" y="43"/>
                    <a:pt x="268" y="45"/>
                    <a:pt x="269" y="45"/>
                  </a:cubicBezTo>
                  <a:cubicBezTo>
                    <a:pt x="270" y="45"/>
                    <a:pt x="272" y="43"/>
                    <a:pt x="273" y="43"/>
                  </a:cubicBezTo>
                  <a:cubicBezTo>
                    <a:pt x="274" y="42"/>
                    <a:pt x="277" y="43"/>
                    <a:pt x="278" y="43"/>
                  </a:cubicBezTo>
                  <a:cubicBezTo>
                    <a:pt x="278" y="44"/>
                    <a:pt x="278" y="46"/>
                    <a:pt x="279" y="46"/>
                  </a:cubicBezTo>
                  <a:cubicBezTo>
                    <a:pt x="280" y="47"/>
                    <a:pt x="282" y="46"/>
                    <a:pt x="282" y="47"/>
                  </a:cubicBezTo>
                  <a:cubicBezTo>
                    <a:pt x="283" y="48"/>
                    <a:pt x="282" y="51"/>
                    <a:pt x="282" y="52"/>
                  </a:cubicBezTo>
                  <a:cubicBezTo>
                    <a:pt x="282" y="54"/>
                    <a:pt x="280" y="56"/>
                    <a:pt x="280" y="57"/>
                  </a:cubicBezTo>
                  <a:cubicBezTo>
                    <a:pt x="279" y="58"/>
                    <a:pt x="279" y="61"/>
                    <a:pt x="279" y="62"/>
                  </a:cubicBezTo>
                  <a:cubicBezTo>
                    <a:pt x="280" y="64"/>
                    <a:pt x="281" y="66"/>
                    <a:pt x="283" y="67"/>
                  </a:cubicBezTo>
                  <a:cubicBezTo>
                    <a:pt x="283" y="67"/>
                    <a:pt x="286" y="67"/>
                    <a:pt x="287" y="67"/>
                  </a:cubicBezTo>
                  <a:cubicBezTo>
                    <a:pt x="289" y="67"/>
                    <a:pt x="292" y="68"/>
                    <a:pt x="294" y="70"/>
                  </a:cubicBezTo>
                  <a:cubicBezTo>
                    <a:pt x="295" y="71"/>
                    <a:pt x="296" y="74"/>
                    <a:pt x="297" y="76"/>
                  </a:cubicBezTo>
                  <a:cubicBezTo>
                    <a:pt x="298" y="76"/>
                    <a:pt x="299" y="77"/>
                    <a:pt x="300" y="7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5572125" y="1077913"/>
              <a:ext cx="744537" cy="776288"/>
            </a:xfrm>
            <a:custGeom>
              <a:avLst/>
              <a:gdLst/>
              <a:ahLst/>
              <a:cxnLst>
                <a:cxn ang="0">
                  <a:pos x="328" y="213"/>
                </a:cxn>
                <a:cxn ang="0">
                  <a:pos x="332" y="274"/>
                </a:cxn>
                <a:cxn ang="0">
                  <a:pos x="358" y="299"/>
                </a:cxn>
                <a:cxn ang="0">
                  <a:pos x="401" y="337"/>
                </a:cxn>
                <a:cxn ang="0">
                  <a:pos x="412" y="364"/>
                </a:cxn>
                <a:cxn ang="0">
                  <a:pos x="337" y="368"/>
                </a:cxn>
                <a:cxn ang="0">
                  <a:pos x="271" y="365"/>
                </a:cxn>
                <a:cxn ang="0">
                  <a:pos x="235" y="343"/>
                </a:cxn>
                <a:cxn ang="0">
                  <a:pos x="191" y="351"/>
                </a:cxn>
                <a:cxn ang="0">
                  <a:pos x="140" y="344"/>
                </a:cxn>
                <a:cxn ang="0">
                  <a:pos x="134" y="398"/>
                </a:cxn>
                <a:cxn ang="0">
                  <a:pos x="119" y="433"/>
                </a:cxn>
                <a:cxn ang="0">
                  <a:pos x="103" y="415"/>
                </a:cxn>
                <a:cxn ang="0">
                  <a:pos x="80" y="391"/>
                </a:cxn>
                <a:cxn ang="0">
                  <a:pos x="65" y="369"/>
                </a:cxn>
                <a:cxn ang="0">
                  <a:pos x="49" y="352"/>
                </a:cxn>
                <a:cxn ang="0">
                  <a:pos x="15" y="350"/>
                </a:cxn>
                <a:cxn ang="0">
                  <a:pos x="7" y="317"/>
                </a:cxn>
                <a:cxn ang="0">
                  <a:pos x="15" y="293"/>
                </a:cxn>
                <a:cxn ang="0">
                  <a:pos x="35" y="292"/>
                </a:cxn>
                <a:cxn ang="0">
                  <a:pos x="44" y="264"/>
                </a:cxn>
                <a:cxn ang="0">
                  <a:pos x="18" y="219"/>
                </a:cxn>
                <a:cxn ang="0">
                  <a:pos x="6" y="183"/>
                </a:cxn>
                <a:cxn ang="0">
                  <a:pos x="27" y="128"/>
                </a:cxn>
                <a:cxn ang="0">
                  <a:pos x="39" y="110"/>
                </a:cxn>
                <a:cxn ang="0">
                  <a:pos x="59" y="116"/>
                </a:cxn>
                <a:cxn ang="0">
                  <a:pos x="51" y="136"/>
                </a:cxn>
                <a:cxn ang="0">
                  <a:pos x="71" y="157"/>
                </a:cxn>
                <a:cxn ang="0">
                  <a:pos x="83" y="172"/>
                </a:cxn>
                <a:cxn ang="0">
                  <a:pos x="92" y="154"/>
                </a:cxn>
                <a:cxn ang="0">
                  <a:pos x="84" y="132"/>
                </a:cxn>
                <a:cxn ang="0">
                  <a:pos x="96" y="105"/>
                </a:cxn>
                <a:cxn ang="0">
                  <a:pos x="120" y="79"/>
                </a:cxn>
                <a:cxn ang="0">
                  <a:pos x="125" y="51"/>
                </a:cxn>
                <a:cxn ang="0">
                  <a:pos x="123" y="27"/>
                </a:cxn>
                <a:cxn ang="0">
                  <a:pos x="145" y="34"/>
                </a:cxn>
                <a:cxn ang="0">
                  <a:pos x="153" y="40"/>
                </a:cxn>
                <a:cxn ang="0">
                  <a:pos x="163" y="70"/>
                </a:cxn>
                <a:cxn ang="0">
                  <a:pos x="188" y="67"/>
                </a:cxn>
                <a:cxn ang="0">
                  <a:pos x="205" y="56"/>
                </a:cxn>
                <a:cxn ang="0">
                  <a:pos x="226" y="57"/>
                </a:cxn>
                <a:cxn ang="0">
                  <a:pos x="241" y="77"/>
                </a:cxn>
                <a:cxn ang="0">
                  <a:pos x="259" y="76"/>
                </a:cxn>
                <a:cxn ang="0">
                  <a:pos x="245" y="54"/>
                </a:cxn>
                <a:cxn ang="0">
                  <a:pos x="250" y="40"/>
                </a:cxn>
                <a:cxn ang="0">
                  <a:pos x="241" y="16"/>
                </a:cxn>
                <a:cxn ang="0">
                  <a:pos x="265" y="1"/>
                </a:cxn>
                <a:cxn ang="0">
                  <a:pos x="281" y="15"/>
                </a:cxn>
                <a:cxn ang="0">
                  <a:pos x="296" y="20"/>
                </a:cxn>
                <a:cxn ang="0">
                  <a:pos x="316" y="37"/>
                </a:cxn>
                <a:cxn ang="0">
                  <a:pos x="301" y="53"/>
                </a:cxn>
                <a:cxn ang="0">
                  <a:pos x="309" y="94"/>
                </a:cxn>
                <a:cxn ang="0">
                  <a:pos x="291" y="147"/>
                </a:cxn>
                <a:cxn ang="0">
                  <a:pos x="314" y="185"/>
                </a:cxn>
                <a:cxn ang="0">
                  <a:pos x="342" y="176"/>
                </a:cxn>
              </a:cxnLst>
              <a:rect l="0" t="0" r="r" b="b"/>
              <a:pathLst>
                <a:path w="421" h="439">
                  <a:moveTo>
                    <a:pt x="343" y="177"/>
                  </a:moveTo>
                  <a:cubicBezTo>
                    <a:pt x="343" y="180"/>
                    <a:pt x="343" y="184"/>
                    <a:pt x="343" y="186"/>
                  </a:cubicBezTo>
                  <a:cubicBezTo>
                    <a:pt x="342" y="189"/>
                    <a:pt x="342" y="194"/>
                    <a:pt x="342" y="197"/>
                  </a:cubicBezTo>
                  <a:cubicBezTo>
                    <a:pt x="341" y="199"/>
                    <a:pt x="338" y="203"/>
                    <a:pt x="337" y="205"/>
                  </a:cubicBezTo>
                  <a:cubicBezTo>
                    <a:pt x="335" y="207"/>
                    <a:pt x="330" y="210"/>
                    <a:pt x="328" y="213"/>
                  </a:cubicBezTo>
                  <a:cubicBezTo>
                    <a:pt x="326" y="215"/>
                    <a:pt x="322" y="219"/>
                    <a:pt x="321" y="222"/>
                  </a:cubicBezTo>
                  <a:cubicBezTo>
                    <a:pt x="319" y="226"/>
                    <a:pt x="318" y="234"/>
                    <a:pt x="318" y="238"/>
                  </a:cubicBezTo>
                  <a:cubicBezTo>
                    <a:pt x="319" y="242"/>
                    <a:pt x="320" y="249"/>
                    <a:pt x="321" y="253"/>
                  </a:cubicBezTo>
                  <a:cubicBezTo>
                    <a:pt x="322" y="255"/>
                    <a:pt x="327" y="259"/>
                    <a:pt x="328" y="262"/>
                  </a:cubicBezTo>
                  <a:cubicBezTo>
                    <a:pt x="329" y="265"/>
                    <a:pt x="331" y="271"/>
                    <a:pt x="332" y="274"/>
                  </a:cubicBezTo>
                  <a:cubicBezTo>
                    <a:pt x="332" y="276"/>
                    <a:pt x="333" y="281"/>
                    <a:pt x="334" y="284"/>
                  </a:cubicBezTo>
                  <a:cubicBezTo>
                    <a:pt x="335" y="286"/>
                    <a:pt x="337" y="290"/>
                    <a:pt x="339" y="292"/>
                  </a:cubicBezTo>
                  <a:cubicBezTo>
                    <a:pt x="340" y="293"/>
                    <a:pt x="343" y="295"/>
                    <a:pt x="345" y="295"/>
                  </a:cubicBezTo>
                  <a:cubicBezTo>
                    <a:pt x="347" y="296"/>
                    <a:pt x="351" y="295"/>
                    <a:pt x="353" y="296"/>
                  </a:cubicBezTo>
                  <a:cubicBezTo>
                    <a:pt x="354" y="296"/>
                    <a:pt x="357" y="298"/>
                    <a:pt x="358" y="299"/>
                  </a:cubicBezTo>
                  <a:cubicBezTo>
                    <a:pt x="360" y="301"/>
                    <a:pt x="364" y="306"/>
                    <a:pt x="365" y="308"/>
                  </a:cubicBezTo>
                  <a:cubicBezTo>
                    <a:pt x="367" y="310"/>
                    <a:pt x="370" y="316"/>
                    <a:pt x="372" y="318"/>
                  </a:cubicBezTo>
                  <a:cubicBezTo>
                    <a:pt x="374" y="321"/>
                    <a:pt x="381" y="323"/>
                    <a:pt x="384" y="324"/>
                  </a:cubicBezTo>
                  <a:cubicBezTo>
                    <a:pt x="386" y="326"/>
                    <a:pt x="393" y="327"/>
                    <a:pt x="395" y="329"/>
                  </a:cubicBezTo>
                  <a:cubicBezTo>
                    <a:pt x="397" y="331"/>
                    <a:pt x="400" y="335"/>
                    <a:pt x="401" y="337"/>
                  </a:cubicBezTo>
                  <a:cubicBezTo>
                    <a:pt x="402" y="339"/>
                    <a:pt x="402" y="343"/>
                    <a:pt x="403" y="344"/>
                  </a:cubicBezTo>
                  <a:cubicBezTo>
                    <a:pt x="404" y="345"/>
                    <a:pt x="407" y="347"/>
                    <a:pt x="408" y="348"/>
                  </a:cubicBezTo>
                  <a:cubicBezTo>
                    <a:pt x="409" y="349"/>
                    <a:pt x="411" y="353"/>
                    <a:pt x="413" y="354"/>
                  </a:cubicBezTo>
                  <a:cubicBezTo>
                    <a:pt x="414" y="356"/>
                    <a:pt x="418" y="358"/>
                    <a:pt x="421" y="359"/>
                  </a:cubicBezTo>
                  <a:cubicBezTo>
                    <a:pt x="418" y="361"/>
                    <a:pt x="414" y="363"/>
                    <a:pt x="412" y="364"/>
                  </a:cubicBezTo>
                  <a:cubicBezTo>
                    <a:pt x="408" y="365"/>
                    <a:pt x="400" y="365"/>
                    <a:pt x="396" y="366"/>
                  </a:cubicBezTo>
                  <a:cubicBezTo>
                    <a:pt x="392" y="366"/>
                    <a:pt x="383" y="368"/>
                    <a:pt x="378" y="369"/>
                  </a:cubicBezTo>
                  <a:cubicBezTo>
                    <a:pt x="375" y="370"/>
                    <a:pt x="369" y="375"/>
                    <a:pt x="366" y="375"/>
                  </a:cubicBezTo>
                  <a:cubicBezTo>
                    <a:pt x="362" y="375"/>
                    <a:pt x="355" y="370"/>
                    <a:pt x="351" y="369"/>
                  </a:cubicBezTo>
                  <a:cubicBezTo>
                    <a:pt x="347" y="368"/>
                    <a:pt x="340" y="367"/>
                    <a:pt x="337" y="368"/>
                  </a:cubicBezTo>
                  <a:cubicBezTo>
                    <a:pt x="333" y="369"/>
                    <a:pt x="327" y="375"/>
                    <a:pt x="323" y="376"/>
                  </a:cubicBezTo>
                  <a:cubicBezTo>
                    <a:pt x="319" y="377"/>
                    <a:pt x="309" y="377"/>
                    <a:pt x="304" y="375"/>
                  </a:cubicBezTo>
                  <a:cubicBezTo>
                    <a:pt x="302" y="374"/>
                    <a:pt x="299" y="370"/>
                    <a:pt x="297" y="368"/>
                  </a:cubicBezTo>
                  <a:cubicBezTo>
                    <a:pt x="295" y="367"/>
                    <a:pt x="289" y="364"/>
                    <a:pt x="286" y="363"/>
                  </a:cubicBezTo>
                  <a:cubicBezTo>
                    <a:pt x="283" y="363"/>
                    <a:pt x="275" y="366"/>
                    <a:pt x="271" y="365"/>
                  </a:cubicBezTo>
                  <a:cubicBezTo>
                    <a:pt x="269" y="364"/>
                    <a:pt x="265" y="358"/>
                    <a:pt x="262" y="356"/>
                  </a:cubicBezTo>
                  <a:cubicBezTo>
                    <a:pt x="260" y="355"/>
                    <a:pt x="255" y="353"/>
                    <a:pt x="252" y="354"/>
                  </a:cubicBezTo>
                  <a:cubicBezTo>
                    <a:pt x="248" y="354"/>
                    <a:pt x="243" y="362"/>
                    <a:pt x="240" y="361"/>
                  </a:cubicBezTo>
                  <a:cubicBezTo>
                    <a:pt x="237" y="361"/>
                    <a:pt x="233" y="356"/>
                    <a:pt x="233" y="354"/>
                  </a:cubicBezTo>
                  <a:cubicBezTo>
                    <a:pt x="232" y="351"/>
                    <a:pt x="236" y="345"/>
                    <a:pt x="235" y="343"/>
                  </a:cubicBezTo>
                  <a:cubicBezTo>
                    <a:pt x="234" y="340"/>
                    <a:pt x="229" y="337"/>
                    <a:pt x="226" y="336"/>
                  </a:cubicBezTo>
                  <a:cubicBezTo>
                    <a:pt x="225" y="335"/>
                    <a:pt x="220" y="336"/>
                    <a:pt x="218" y="336"/>
                  </a:cubicBezTo>
                  <a:cubicBezTo>
                    <a:pt x="216" y="336"/>
                    <a:pt x="211" y="334"/>
                    <a:pt x="209" y="335"/>
                  </a:cubicBezTo>
                  <a:cubicBezTo>
                    <a:pt x="206" y="336"/>
                    <a:pt x="202" y="340"/>
                    <a:pt x="200" y="341"/>
                  </a:cubicBezTo>
                  <a:cubicBezTo>
                    <a:pt x="197" y="344"/>
                    <a:pt x="194" y="350"/>
                    <a:pt x="191" y="351"/>
                  </a:cubicBezTo>
                  <a:cubicBezTo>
                    <a:pt x="186" y="353"/>
                    <a:pt x="177" y="350"/>
                    <a:pt x="173" y="348"/>
                  </a:cubicBezTo>
                  <a:cubicBezTo>
                    <a:pt x="171" y="346"/>
                    <a:pt x="170" y="340"/>
                    <a:pt x="168" y="339"/>
                  </a:cubicBezTo>
                  <a:cubicBezTo>
                    <a:pt x="166" y="337"/>
                    <a:pt x="161" y="337"/>
                    <a:pt x="159" y="338"/>
                  </a:cubicBezTo>
                  <a:cubicBezTo>
                    <a:pt x="156" y="339"/>
                    <a:pt x="152" y="346"/>
                    <a:pt x="149" y="347"/>
                  </a:cubicBezTo>
                  <a:cubicBezTo>
                    <a:pt x="146" y="347"/>
                    <a:pt x="142" y="343"/>
                    <a:pt x="140" y="344"/>
                  </a:cubicBezTo>
                  <a:cubicBezTo>
                    <a:pt x="137" y="345"/>
                    <a:pt x="133" y="351"/>
                    <a:pt x="131" y="353"/>
                  </a:cubicBezTo>
                  <a:cubicBezTo>
                    <a:pt x="129" y="356"/>
                    <a:pt x="126" y="363"/>
                    <a:pt x="125" y="366"/>
                  </a:cubicBezTo>
                  <a:cubicBezTo>
                    <a:pt x="124" y="370"/>
                    <a:pt x="123" y="377"/>
                    <a:pt x="123" y="380"/>
                  </a:cubicBezTo>
                  <a:cubicBezTo>
                    <a:pt x="124" y="382"/>
                    <a:pt x="126" y="387"/>
                    <a:pt x="128" y="389"/>
                  </a:cubicBezTo>
                  <a:cubicBezTo>
                    <a:pt x="129" y="391"/>
                    <a:pt x="134" y="395"/>
                    <a:pt x="134" y="398"/>
                  </a:cubicBezTo>
                  <a:cubicBezTo>
                    <a:pt x="135" y="400"/>
                    <a:pt x="133" y="404"/>
                    <a:pt x="132" y="406"/>
                  </a:cubicBezTo>
                  <a:cubicBezTo>
                    <a:pt x="131" y="408"/>
                    <a:pt x="127" y="408"/>
                    <a:pt x="127" y="410"/>
                  </a:cubicBezTo>
                  <a:cubicBezTo>
                    <a:pt x="126" y="411"/>
                    <a:pt x="127" y="416"/>
                    <a:pt x="127" y="417"/>
                  </a:cubicBezTo>
                  <a:cubicBezTo>
                    <a:pt x="126" y="419"/>
                    <a:pt x="123" y="420"/>
                    <a:pt x="122" y="422"/>
                  </a:cubicBezTo>
                  <a:cubicBezTo>
                    <a:pt x="121" y="424"/>
                    <a:pt x="120" y="430"/>
                    <a:pt x="119" y="433"/>
                  </a:cubicBezTo>
                  <a:cubicBezTo>
                    <a:pt x="119" y="434"/>
                    <a:pt x="117" y="437"/>
                    <a:pt x="116" y="439"/>
                  </a:cubicBezTo>
                  <a:cubicBezTo>
                    <a:pt x="115" y="437"/>
                    <a:pt x="115" y="435"/>
                    <a:pt x="114" y="435"/>
                  </a:cubicBezTo>
                  <a:cubicBezTo>
                    <a:pt x="113" y="433"/>
                    <a:pt x="109" y="433"/>
                    <a:pt x="109" y="431"/>
                  </a:cubicBezTo>
                  <a:cubicBezTo>
                    <a:pt x="107" y="430"/>
                    <a:pt x="108" y="425"/>
                    <a:pt x="108" y="423"/>
                  </a:cubicBezTo>
                  <a:cubicBezTo>
                    <a:pt x="107" y="421"/>
                    <a:pt x="104" y="417"/>
                    <a:pt x="103" y="415"/>
                  </a:cubicBezTo>
                  <a:cubicBezTo>
                    <a:pt x="102" y="413"/>
                    <a:pt x="103" y="409"/>
                    <a:pt x="101" y="407"/>
                  </a:cubicBezTo>
                  <a:cubicBezTo>
                    <a:pt x="101" y="407"/>
                    <a:pt x="98" y="406"/>
                    <a:pt x="97" y="406"/>
                  </a:cubicBezTo>
                  <a:cubicBezTo>
                    <a:pt x="95" y="405"/>
                    <a:pt x="90" y="407"/>
                    <a:pt x="88" y="406"/>
                  </a:cubicBezTo>
                  <a:cubicBezTo>
                    <a:pt x="86" y="406"/>
                    <a:pt x="83" y="403"/>
                    <a:pt x="82" y="401"/>
                  </a:cubicBezTo>
                  <a:cubicBezTo>
                    <a:pt x="81" y="399"/>
                    <a:pt x="80" y="394"/>
                    <a:pt x="80" y="391"/>
                  </a:cubicBezTo>
                  <a:cubicBezTo>
                    <a:pt x="80" y="390"/>
                    <a:pt x="81" y="387"/>
                    <a:pt x="81" y="386"/>
                  </a:cubicBezTo>
                  <a:cubicBezTo>
                    <a:pt x="81" y="384"/>
                    <a:pt x="79" y="381"/>
                    <a:pt x="78" y="380"/>
                  </a:cubicBezTo>
                  <a:cubicBezTo>
                    <a:pt x="77" y="379"/>
                    <a:pt x="73" y="377"/>
                    <a:pt x="72" y="376"/>
                  </a:cubicBezTo>
                  <a:cubicBezTo>
                    <a:pt x="71" y="375"/>
                    <a:pt x="71" y="371"/>
                    <a:pt x="69" y="371"/>
                  </a:cubicBezTo>
                  <a:cubicBezTo>
                    <a:pt x="69" y="370"/>
                    <a:pt x="66" y="369"/>
                    <a:pt x="65" y="369"/>
                  </a:cubicBezTo>
                  <a:cubicBezTo>
                    <a:pt x="64" y="369"/>
                    <a:pt x="61" y="371"/>
                    <a:pt x="60" y="371"/>
                  </a:cubicBezTo>
                  <a:cubicBezTo>
                    <a:pt x="59" y="370"/>
                    <a:pt x="57" y="368"/>
                    <a:pt x="56" y="367"/>
                  </a:cubicBezTo>
                  <a:cubicBezTo>
                    <a:pt x="56" y="366"/>
                    <a:pt x="55" y="363"/>
                    <a:pt x="54" y="361"/>
                  </a:cubicBezTo>
                  <a:cubicBezTo>
                    <a:pt x="54" y="360"/>
                    <a:pt x="53" y="356"/>
                    <a:pt x="52" y="355"/>
                  </a:cubicBezTo>
                  <a:cubicBezTo>
                    <a:pt x="52" y="354"/>
                    <a:pt x="50" y="353"/>
                    <a:pt x="49" y="352"/>
                  </a:cubicBezTo>
                  <a:cubicBezTo>
                    <a:pt x="48" y="352"/>
                    <a:pt x="44" y="351"/>
                    <a:pt x="43" y="352"/>
                  </a:cubicBezTo>
                  <a:cubicBezTo>
                    <a:pt x="41" y="352"/>
                    <a:pt x="40" y="355"/>
                    <a:pt x="39" y="356"/>
                  </a:cubicBezTo>
                  <a:cubicBezTo>
                    <a:pt x="38" y="357"/>
                    <a:pt x="35" y="360"/>
                    <a:pt x="33" y="360"/>
                  </a:cubicBezTo>
                  <a:cubicBezTo>
                    <a:pt x="30" y="360"/>
                    <a:pt x="25" y="358"/>
                    <a:pt x="23" y="356"/>
                  </a:cubicBezTo>
                  <a:cubicBezTo>
                    <a:pt x="21" y="355"/>
                    <a:pt x="17" y="352"/>
                    <a:pt x="15" y="350"/>
                  </a:cubicBezTo>
                  <a:cubicBezTo>
                    <a:pt x="14" y="348"/>
                    <a:pt x="13" y="344"/>
                    <a:pt x="12" y="343"/>
                  </a:cubicBezTo>
                  <a:cubicBezTo>
                    <a:pt x="11" y="342"/>
                    <a:pt x="10" y="339"/>
                    <a:pt x="9" y="338"/>
                  </a:cubicBezTo>
                  <a:cubicBezTo>
                    <a:pt x="8" y="337"/>
                    <a:pt x="6" y="336"/>
                    <a:pt x="5" y="335"/>
                  </a:cubicBezTo>
                  <a:cubicBezTo>
                    <a:pt x="4" y="332"/>
                    <a:pt x="5" y="327"/>
                    <a:pt x="5" y="324"/>
                  </a:cubicBezTo>
                  <a:cubicBezTo>
                    <a:pt x="5" y="322"/>
                    <a:pt x="7" y="319"/>
                    <a:pt x="7" y="317"/>
                  </a:cubicBezTo>
                  <a:cubicBezTo>
                    <a:pt x="7" y="315"/>
                    <a:pt x="6" y="311"/>
                    <a:pt x="5" y="309"/>
                  </a:cubicBezTo>
                  <a:cubicBezTo>
                    <a:pt x="4" y="308"/>
                    <a:pt x="1" y="305"/>
                    <a:pt x="0" y="304"/>
                  </a:cubicBezTo>
                  <a:cubicBezTo>
                    <a:pt x="0" y="302"/>
                    <a:pt x="1" y="299"/>
                    <a:pt x="2" y="297"/>
                  </a:cubicBezTo>
                  <a:cubicBezTo>
                    <a:pt x="3" y="296"/>
                    <a:pt x="7" y="297"/>
                    <a:pt x="9" y="296"/>
                  </a:cubicBezTo>
                  <a:cubicBezTo>
                    <a:pt x="11" y="295"/>
                    <a:pt x="14" y="293"/>
                    <a:pt x="15" y="293"/>
                  </a:cubicBezTo>
                  <a:cubicBezTo>
                    <a:pt x="17" y="293"/>
                    <a:pt x="21" y="293"/>
                    <a:pt x="23" y="294"/>
                  </a:cubicBezTo>
                  <a:cubicBezTo>
                    <a:pt x="24" y="295"/>
                    <a:pt x="24" y="297"/>
                    <a:pt x="25" y="298"/>
                  </a:cubicBezTo>
                  <a:cubicBezTo>
                    <a:pt x="26" y="300"/>
                    <a:pt x="29" y="302"/>
                    <a:pt x="30" y="302"/>
                  </a:cubicBezTo>
                  <a:cubicBezTo>
                    <a:pt x="32" y="302"/>
                    <a:pt x="34" y="298"/>
                    <a:pt x="35" y="297"/>
                  </a:cubicBezTo>
                  <a:cubicBezTo>
                    <a:pt x="35" y="295"/>
                    <a:pt x="35" y="293"/>
                    <a:pt x="35" y="292"/>
                  </a:cubicBezTo>
                  <a:cubicBezTo>
                    <a:pt x="35" y="290"/>
                    <a:pt x="34" y="287"/>
                    <a:pt x="35" y="286"/>
                  </a:cubicBezTo>
                  <a:cubicBezTo>
                    <a:pt x="36" y="285"/>
                    <a:pt x="39" y="285"/>
                    <a:pt x="40" y="285"/>
                  </a:cubicBezTo>
                  <a:cubicBezTo>
                    <a:pt x="41" y="284"/>
                    <a:pt x="44" y="283"/>
                    <a:pt x="46" y="282"/>
                  </a:cubicBezTo>
                  <a:cubicBezTo>
                    <a:pt x="47" y="280"/>
                    <a:pt x="48" y="277"/>
                    <a:pt x="48" y="275"/>
                  </a:cubicBezTo>
                  <a:cubicBezTo>
                    <a:pt x="48" y="272"/>
                    <a:pt x="45" y="266"/>
                    <a:pt x="44" y="264"/>
                  </a:cubicBezTo>
                  <a:cubicBezTo>
                    <a:pt x="42" y="262"/>
                    <a:pt x="38" y="259"/>
                    <a:pt x="37" y="257"/>
                  </a:cubicBezTo>
                  <a:cubicBezTo>
                    <a:pt x="35" y="255"/>
                    <a:pt x="32" y="250"/>
                    <a:pt x="31" y="247"/>
                  </a:cubicBezTo>
                  <a:cubicBezTo>
                    <a:pt x="30" y="244"/>
                    <a:pt x="29" y="238"/>
                    <a:pt x="28" y="234"/>
                  </a:cubicBezTo>
                  <a:cubicBezTo>
                    <a:pt x="27" y="232"/>
                    <a:pt x="26" y="227"/>
                    <a:pt x="24" y="225"/>
                  </a:cubicBezTo>
                  <a:cubicBezTo>
                    <a:pt x="23" y="223"/>
                    <a:pt x="19" y="221"/>
                    <a:pt x="18" y="219"/>
                  </a:cubicBezTo>
                  <a:cubicBezTo>
                    <a:pt x="17" y="217"/>
                    <a:pt x="17" y="213"/>
                    <a:pt x="16" y="211"/>
                  </a:cubicBezTo>
                  <a:cubicBezTo>
                    <a:pt x="15" y="210"/>
                    <a:pt x="13" y="207"/>
                    <a:pt x="11" y="206"/>
                  </a:cubicBezTo>
                  <a:cubicBezTo>
                    <a:pt x="10" y="205"/>
                    <a:pt x="5" y="203"/>
                    <a:pt x="4" y="201"/>
                  </a:cubicBezTo>
                  <a:cubicBezTo>
                    <a:pt x="3" y="200"/>
                    <a:pt x="2" y="197"/>
                    <a:pt x="2" y="196"/>
                  </a:cubicBezTo>
                  <a:cubicBezTo>
                    <a:pt x="2" y="193"/>
                    <a:pt x="5" y="186"/>
                    <a:pt x="6" y="183"/>
                  </a:cubicBezTo>
                  <a:cubicBezTo>
                    <a:pt x="7" y="179"/>
                    <a:pt x="7" y="171"/>
                    <a:pt x="9" y="168"/>
                  </a:cubicBezTo>
                  <a:cubicBezTo>
                    <a:pt x="10" y="166"/>
                    <a:pt x="13" y="162"/>
                    <a:pt x="14" y="160"/>
                  </a:cubicBezTo>
                  <a:cubicBezTo>
                    <a:pt x="16" y="158"/>
                    <a:pt x="18" y="152"/>
                    <a:pt x="19" y="150"/>
                  </a:cubicBezTo>
                  <a:cubicBezTo>
                    <a:pt x="20" y="147"/>
                    <a:pt x="25" y="143"/>
                    <a:pt x="26" y="140"/>
                  </a:cubicBezTo>
                  <a:cubicBezTo>
                    <a:pt x="27" y="138"/>
                    <a:pt x="27" y="131"/>
                    <a:pt x="27" y="128"/>
                  </a:cubicBezTo>
                  <a:cubicBezTo>
                    <a:pt x="27" y="125"/>
                    <a:pt x="24" y="120"/>
                    <a:pt x="25" y="117"/>
                  </a:cubicBezTo>
                  <a:cubicBezTo>
                    <a:pt x="25" y="116"/>
                    <a:pt x="25" y="113"/>
                    <a:pt x="26" y="112"/>
                  </a:cubicBezTo>
                  <a:cubicBezTo>
                    <a:pt x="27" y="111"/>
                    <a:pt x="29" y="109"/>
                    <a:pt x="30" y="107"/>
                  </a:cubicBezTo>
                  <a:cubicBezTo>
                    <a:pt x="31" y="108"/>
                    <a:pt x="32" y="109"/>
                    <a:pt x="33" y="109"/>
                  </a:cubicBezTo>
                  <a:cubicBezTo>
                    <a:pt x="35" y="110"/>
                    <a:pt x="38" y="110"/>
                    <a:pt x="39" y="110"/>
                  </a:cubicBezTo>
                  <a:cubicBezTo>
                    <a:pt x="40" y="110"/>
                    <a:pt x="40" y="108"/>
                    <a:pt x="41" y="108"/>
                  </a:cubicBezTo>
                  <a:cubicBezTo>
                    <a:pt x="42" y="108"/>
                    <a:pt x="43" y="108"/>
                    <a:pt x="44" y="109"/>
                  </a:cubicBezTo>
                  <a:cubicBezTo>
                    <a:pt x="45" y="110"/>
                    <a:pt x="46" y="113"/>
                    <a:pt x="48" y="114"/>
                  </a:cubicBezTo>
                  <a:cubicBezTo>
                    <a:pt x="49" y="115"/>
                    <a:pt x="52" y="114"/>
                    <a:pt x="54" y="115"/>
                  </a:cubicBezTo>
                  <a:cubicBezTo>
                    <a:pt x="55" y="115"/>
                    <a:pt x="58" y="115"/>
                    <a:pt x="59" y="116"/>
                  </a:cubicBezTo>
                  <a:cubicBezTo>
                    <a:pt x="60" y="117"/>
                    <a:pt x="60" y="122"/>
                    <a:pt x="59" y="124"/>
                  </a:cubicBezTo>
                  <a:cubicBezTo>
                    <a:pt x="59" y="125"/>
                    <a:pt x="58" y="128"/>
                    <a:pt x="57" y="129"/>
                  </a:cubicBezTo>
                  <a:cubicBezTo>
                    <a:pt x="56" y="130"/>
                    <a:pt x="53" y="130"/>
                    <a:pt x="52" y="131"/>
                  </a:cubicBezTo>
                  <a:cubicBezTo>
                    <a:pt x="51" y="132"/>
                    <a:pt x="48" y="133"/>
                    <a:pt x="48" y="134"/>
                  </a:cubicBezTo>
                  <a:cubicBezTo>
                    <a:pt x="48" y="135"/>
                    <a:pt x="50" y="136"/>
                    <a:pt x="51" y="136"/>
                  </a:cubicBezTo>
                  <a:cubicBezTo>
                    <a:pt x="53" y="137"/>
                    <a:pt x="55" y="136"/>
                    <a:pt x="56" y="137"/>
                  </a:cubicBezTo>
                  <a:cubicBezTo>
                    <a:pt x="58" y="138"/>
                    <a:pt x="59" y="142"/>
                    <a:pt x="61" y="143"/>
                  </a:cubicBezTo>
                  <a:cubicBezTo>
                    <a:pt x="62" y="144"/>
                    <a:pt x="65" y="144"/>
                    <a:pt x="66" y="145"/>
                  </a:cubicBezTo>
                  <a:cubicBezTo>
                    <a:pt x="67" y="146"/>
                    <a:pt x="67" y="150"/>
                    <a:pt x="68" y="152"/>
                  </a:cubicBezTo>
                  <a:cubicBezTo>
                    <a:pt x="68" y="153"/>
                    <a:pt x="70" y="155"/>
                    <a:pt x="71" y="157"/>
                  </a:cubicBezTo>
                  <a:cubicBezTo>
                    <a:pt x="71" y="158"/>
                    <a:pt x="73" y="161"/>
                    <a:pt x="72" y="163"/>
                  </a:cubicBezTo>
                  <a:cubicBezTo>
                    <a:pt x="72" y="164"/>
                    <a:pt x="70" y="165"/>
                    <a:pt x="70" y="166"/>
                  </a:cubicBezTo>
                  <a:cubicBezTo>
                    <a:pt x="70" y="166"/>
                    <a:pt x="70" y="169"/>
                    <a:pt x="70" y="169"/>
                  </a:cubicBezTo>
                  <a:cubicBezTo>
                    <a:pt x="72" y="171"/>
                    <a:pt x="76" y="169"/>
                    <a:pt x="78" y="170"/>
                  </a:cubicBezTo>
                  <a:cubicBezTo>
                    <a:pt x="80" y="170"/>
                    <a:pt x="82" y="172"/>
                    <a:pt x="83" y="172"/>
                  </a:cubicBezTo>
                  <a:cubicBezTo>
                    <a:pt x="85" y="173"/>
                    <a:pt x="87" y="172"/>
                    <a:pt x="88" y="172"/>
                  </a:cubicBezTo>
                  <a:cubicBezTo>
                    <a:pt x="89" y="171"/>
                    <a:pt x="90" y="167"/>
                    <a:pt x="90" y="166"/>
                  </a:cubicBezTo>
                  <a:cubicBezTo>
                    <a:pt x="90" y="165"/>
                    <a:pt x="90" y="163"/>
                    <a:pt x="90" y="162"/>
                  </a:cubicBezTo>
                  <a:cubicBezTo>
                    <a:pt x="91" y="161"/>
                    <a:pt x="95" y="161"/>
                    <a:pt x="95" y="160"/>
                  </a:cubicBezTo>
                  <a:cubicBezTo>
                    <a:pt x="95" y="158"/>
                    <a:pt x="93" y="155"/>
                    <a:pt x="92" y="154"/>
                  </a:cubicBezTo>
                  <a:cubicBezTo>
                    <a:pt x="91" y="153"/>
                    <a:pt x="89" y="153"/>
                    <a:pt x="88" y="153"/>
                  </a:cubicBezTo>
                  <a:cubicBezTo>
                    <a:pt x="87" y="152"/>
                    <a:pt x="86" y="148"/>
                    <a:pt x="86" y="146"/>
                  </a:cubicBezTo>
                  <a:cubicBezTo>
                    <a:pt x="85" y="145"/>
                    <a:pt x="84" y="143"/>
                    <a:pt x="84" y="141"/>
                  </a:cubicBezTo>
                  <a:cubicBezTo>
                    <a:pt x="84" y="140"/>
                    <a:pt x="86" y="138"/>
                    <a:pt x="86" y="137"/>
                  </a:cubicBezTo>
                  <a:cubicBezTo>
                    <a:pt x="86" y="136"/>
                    <a:pt x="84" y="133"/>
                    <a:pt x="84" y="132"/>
                  </a:cubicBezTo>
                  <a:cubicBezTo>
                    <a:pt x="84" y="130"/>
                    <a:pt x="85" y="128"/>
                    <a:pt x="85" y="126"/>
                  </a:cubicBezTo>
                  <a:cubicBezTo>
                    <a:pt x="86" y="124"/>
                    <a:pt x="87" y="120"/>
                    <a:pt x="89" y="119"/>
                  </a:cubicBezTo>
                  <a:cubicBezTo>
                    <a:pt x="90" y="118"/>
                    <a:pt x="93" y="119"/>
                    <a:pt x="94" y="118"/>
                  </a:cubicBezTo>
                  <a:cubicBezTo>
                    <a:pt x="96" y="117"/>
                    <a:pt x="94" y="112"/>
                    <a:pt x="94" y="110"/>
                  </a:cubicBezTo>
                  <a:cubicBezTo>
                    <a:pt x="94" y="109"/>
                    <a:pt x="95" y="106"/>
                    <a:pt x="96" y="105"/>
                  </a:cubicBezTo>
                  <a:cubicBezTo>
                    <a:pt x="97" y="104"/>
                    <a:pt x="101" y="103"/>
                    <a:pt x="102" y="102"/>
                  </a:cubicBezTo>
                  <a:cubicBezTo>
                    <a:pt x="102" y="101"/>
                    <a:pt x="103" y="100"/>
                    <a:pt x="103" y="99"/>
                  </a:cubicBezTo>
                  <a:cubicBezTo>
                    <a:pt x="105" y="98"/>
                    <a:pt x="108" y="98"/>
                    <a:pt x="109" y="96"/>
                  </a:cubicBezTo>
                  <a:cubicBezTo>
                    <a:pt x="110" y="95"/>
                    <a:pt x="112" y="91"/>
                    <a:pt x="113" y="89"/>
                  </a:cubicBezTo>
                  <a:cubicBezTo>
                    <a:pt x="114" y="87"/>
                    <a:pt x="118" y="82"/>
                    <a:pt x="120" y="79"/>
                  </a:cubicBezTo>
                  <a:cubicBezTo>
                    <a:pt x="121" y="77"/>
                    <a:pt x="122" y="72"/>
                    <a:pt x="123" y="70"/>
                  </a:cubicBezTo>
                  <a:cubicBezTo>
                    <a:pt x="124" y="68"/>
                    <a:pt x="126" y="66"/>
                    <a:pt x="126" y="65"/>
                  </a:cubicBezTo>
                  <a:cubicBezTo>
                    <a:pt x="126" y="63"/>
                    <a:pt x="126" y="61"/>
                    <a:pt x="125" y="59"/>
                  </a:cubicBezTo>
                  <a:cubicBezTo>
                    <a:pt x="125" y="58"/>
                    <a:pt x="123" y="56"/>
                    <a:pt x="123" y="55"/>
                  </a:cubicBezTo>
                  <a:cubicBezTo>
                    <a:pt x="123" y="54"/>
                    <a:pt x="125" y="52"/>
                    <a:pt x="125" y="51"/>
                  </a:cubicBezTo>
                  <a:cubicBezTo>
                    <a:pt x="125" y="49"/>
                    <a:pt x="125" y="46"/>
                    <a:pt x="124" y="44"/>
                  </a:cubicBezTo>
                  <a:cubicBezTo>
                    <a:pt x="123" y="43"/>
                    <a:pt x="120" y="43"/>
                    <a:pt x="120" y="42"/>
                  </a:cubicBezTo>
                  <a:cubicBezTo>
                    <a:pt x="119" y="41"/>
                    <a:pt x="118" y="39"/>
                    <a:pt x="119" y="38"/>
                  </a:cubicBezTo>
                  <a:cubicBezTo>
                    <a:pt x="119" y="37"/>
                    <a:pt x="121" y="36"/>
                    <a:pt x="121" y="35"/>
                  </a:cubicBezTo>
                  <a:cubicBezTo>
                    <a:pt x="122" y="33"/>
                    <a:pt x="122" y="29"/>
                    <a:pt x="123" y="27"/>
                  </a:cubicBezTo>
                  <a:cubicBezTo>
                    <a:pt x="124" y="26"/>
                    <a:pt x="128" y="26"/>
                    <a:pt x="129" y="25"/>
                  </a:cubicBezTo>
                  <a:cubicBezTo>
                    <a:pt x="130" y="25"/>
                    <a:pt x="133" y="25"/>
                    <a:pt x="134" y="25"/>
                  </a:cubicBezTo>
                  <a:cubicBezTo>
                    <a:pt x="135" y="26"/>
                    <a:pt x="137" y="27"/>
                    <a:pt x="138" y="28"/>
                  </a:cubicBezTo>
                  <a:cubicBezTo>
                    <a:pt x="138" y="29"/>
                    <a:pt x="138" y="32"/>
                    <a:pt x="139" y="33"/>
                  </a:cubicBezTo>
                  <a:cubicBezTo>
                    <a:pt x="140" y="34"/>
                    <a:pt x="144" y="34"/>
                    <a:pt x="145" y="34"/>
                  </a:cubicBezTo>
                  <a:cubicBezTo>
                    <a:pt x="146" y="33"/>
                    <a:pt x="147" y="31"/>
                    <a:pt x="147" y="30"/>
                  </a:cubicBezTo>
                  <a:cubicBezTo>
                    <a:pt x="147" y="29"/>
                    <a:pt x="147" y="27"/>
                    <a:pt x="148" y="26"/>
                  </a:cubicBezTo>
                  <a:cubicBezTo>
                    <a:pt x="148" y="26"/>
                    <a:pt x="151" y="25"/>
                    <a:pt x="151" y="25"/>
                  </a:cubicBezTo>
                  <a:cubicBezTo>
                    <a:pt x="153" y="26"/>
                    <a:pt x="153" y="29"/>
                    <a:pt x="153" y="30"/>
                  </a:cubicBezTo>
                  <a:cubicBezTo>
                    <a:pt x="153" y="32"/>
                    <a:pt x="153" y="37"/>
                    <a:pt x="153" y="40"/>
                  </a:cubicBezTo>
                  <a:cubicBezTo>
                    <a:pt x="153" y="42"/>
                    <a:pt x="151" y="46"/>
                    <a:pt x="151" y="49"/>
                  </a:cubicBezTo>
                  <a:cubicBezTo>
                    <a:pt x="151" y="50"/>
                    <a:pt x="152" y="53"/>
                    <a:pt x="153" y="54"/>
                  </a:cubicBezTo>
                  <a:cubicBezTo>
                    <a:pt x="153" y="56"/>
                    <a:pt x="157" y="57"/>
                    <a:pt x="158" y="58"/>
                  </a:cubicBezTo>
                  <a:cubicBezTo>
                    <a:pt x="159" y="60"/>
                    <a:pt x="158" y="64"/>
                    <a:pt x="159" y="65"/>
                  </a:cubicBezTo>
                  <a:cubicBezTo>
                    <a:pt x="160" y="67"/>
                    <a:pt x="162" y="69"/>
                    <a:pt x="163" y="70"/>
                  </a:cubicBezTo>
                  <a:cubicBezTo>
                    <a:pt x="165" y="70"/>
                    <a:pt x="169" y="69"/>
                    <a:pt x="171" y="69"/>
                  </a:cubicBezTo>
                  <a:cubicBezTo>
                    <a:pt x="173" y="70"/>
                    <a:pt x="175" y="71"/>
                    <a:pt x="177" y="71"/>
                  </a:cubicBezTo>
                  <a:cubicBezTo>
                    <a:pt x="178" y="71"/>
                    <a:pt x="179" y="69"/>
                    <a:pt x="180" y="69"/>
                  </a:cubicBezTo>
                  <a:cubicBezTo>
                    <a:pt x="182" y="69"/>
                    <a:pt x="184" y="72"/>
                    <a:pt x="185" y="71"/>
                  </a:cubicBezTo>
                  <a:cubicBezTo>
                    <a:pt x="186" y="71"/>
                    <a:pt x="188" y="68"/>
                    <a:pt x="188" y="67"/>
                  </a:cubicBezTo>
                  <a:cubicBezTo>
                    <a:pt x="189" y="65"/>
                    <a:pt x="189" y="61"/>
                    <a:pt x="190" y="60"/>
                  </a:cubicBezTo>
                  <a:cubicBezTo>
                    <a:pt x="191" y="59"/>
                    <a:pt x="194" y="60"/>
                    <a:pt x="195" y="60"/>
                  </a:cubicBezTo>
                  <a:cubicBezTo>
                    <a:pt x="196" y="60"/>
                    <a:pt x="198" y="62"/>
                    <a:pt x="199" y="62"/>
                  </a:cubicBezTo>
                  <a:cubicBezTo>
                    <a:pt x="200" y="62"/>
                    <a:pt x="203" y="59"/>
                    <a:pt x="204" y="59"/>
                  </a:cubicBezTo>
                  <a:cubicBezTo>
                    <a:pt x="204" y="58"/>
                    <a:pt x="205" y="57"/>
                    <a:pt x="205" y="56"/>
                  </a:cubicBezTo>
                  <a:cubicBezTo>
                    <a:pt x="206" y="56"/>
                    <a:pt x="209" y="56"/>
                    <a:pt x="210" y="55"/>
                  </a:cubicBezTo>
                  <a:cubicBezTo>
                    <a:pt x="211" y="54"/>
                    <a:pt x="213" y="52"/>
                    <a:pt x="214" y="52"/>
                  </a:cubicBezTo>
                  <a:cubicBezTo>
                    <a:pt x="215" y="52"/>
                    <a:pt x="217" y="52"/>
                    <a:pt x="218" y="52"/>
                  </a:cubicBezTo>
                  <a:cubicBezTo>
                    <a:pt x="219" y="53"/>
                    <a:pt x="219" y="57"/>
                    <a:pt x="220" y="57"/>
                  </a:cubicBezTo>
                  <a:cubicBezTo>
                    <a:pt x="222" y="58"/>
                    <a:pt x="225" y="56"/>
                    <a:pt x="226" y="57"/>
                  </a:cubicBezTo>
                  <a:cubicBezTo>
                    <a:pt x="227" y="57"/>
                    <a:pt x="229" y="59"/>
                    <a:pt x="230" y="60"/>
                  </a:cubicBezTo>
                  <a:cubicBezTo>
                    <a:pt x="230" y="62"/>
                    <a:pt x="230" y="65"/>
                    <a:pt x="231" y="67"/>
                  </a:cubicBezTo>
                  <a:cubicBezTo>
                    <a:pt x="231" y="68"/>
                    <a:pt x="233" y="71"/>
                    <a:pt x="234" y="72"/>
                  </a:cubicBezTo>
                  <a:cubicBezTo>
                    <a:pt x="235" y="73"/>
                    <a:pt x="239" y="72"/>
                    <a:pt x="240" y="74"/>
                  </a:cubicBezTo>
                  <a:cubicBezTo>
                    <a:pt x="241" y="74"/>
                    <a:pt x="241" y="76"/>
                    <a:pt x="241" y="77"/>
                  </a:cubicBezTo>
                  <a:cubicBezTo>
                    <a:pt x="242" y="78"/>
                    <a:pt x="241" y="79"/>
                    <a:pt x="241" y="80"/>
                  </a:cubicBezTo>
                  <a:cubicBezTo>
                    <a:pt x="242" y="81"/>
                    <a:pt x="243" y="84"/>
                    <a:pt x="244" y="84"/>
                  </a:cubicBezTo>
                  <a:cubicBezTo>
                    <a:pt x="246" y="85"/>
                    <a:pt x="250" y="86"/>
                    <a:pt x="251" y="86"/>
                  </a:cubicBezTo>
                  <a:cubicBezTo>
                    <a:pt x="253" y="85"/>
                    <a:pt x="256" y="84"/>
                    <a:pt x="257" y="82"/>
                  </a:cubicBezTo>
                  <a:cubicBezTo>
                    <a:pt x="258" y="81"/>
                    <a:pt x="259" y="78"/>
                    <a:pt x="259" y="76"/>
                  </a:cubicBezTo>
                  <a:cubicBezTo>
                    <a:pt x="259" y="74"/>
                    <a:pt x="257" y="70"/>
                    <a:pt x="256" y="69"/>
                  </a:cubicBezTo>
                  <a:cubicBezTo>
                    <a:pt x="255" y="68"/>
                    <a:pt x="252" y="67"/>
                    <a:pt x="250" y="66"/>
                  </a:cubicBezTo>
                  <a:cubicBezTo>
                    <a:pt x="249" y="65"/>
                    <a:pt x="247" y="63"/>
                    <a:pt x="246" y="61"/>
                  </a:cubicBezTo>
                  <a:cubicBezTo>
                    <a:pt x="246" y="61"/>
                    <a:pt x="247" y="59"/>
                    <a:pt x="247" y="59"/>
                  </a:cubicBezTo>
                  <a:cubicBezTo>
                    <a:pt x="247" y="57"/>
                    <a:pt x="245" y="55"/>
                    <a:pt x="245" y="54"/>
                  </a:cubicBezTo>
                  <a:cubicBezTo>
                    <a:pt x="246" y="54"/>
                    <a:pt x="247" y="52"/>
                    <a:pt x="248" y="52"/>
                  </a:cubicBezTo>
                  <a:cubicBezTo>
                    <a:pt x="250" y="51"/>
                    <a:pt x="253" y="52"/>
                    <a:pt x="255" y="51"/>
                  </a:cubicBezTo>
                  <a:cubicBezTo>
                    <a:pt x="256" y="51"/>
                    <a:pt x="258" y="48"/>
                    <a:pt x="258" y="46"/>
                  </a:cubicBezTo>
                  <a:cubicBezTo>
                    <a:pt x="258" y="45"/>
                    <a:pt x="255" y="43"/>
                    <a:pt x="254" y="42"/>
                  </a:cubicBezTo>
                  <a:cubicBezTo>
                    <a:pt x="253" y="41"/>
                    <a:pt x="251" y="40"/>
                    <a:pt x="250" y="40"/>
                  </a:cubicBezTo>
                  <a:cubicBezTo>
                    <a:pt x="249" y="39"/>
                    <a:pt x="247" y="41"/>
                    <a:pt x="246" y="42"/>
                  </a:cubicBezTo>
                  <a:cubicBezTo>
                    <a:pt x="244" y="42"/>
                    <a:pt x="241" y="42"/>
                    <a:pt x="240" y="41"/>
                  </a:cubicBezTo>
                  <a:cubicBezTo>
                    <a:pt x="238" y="39"/>
                    <a:pt x="240" y="32"/>
                    <a:pt x="239" y="29"/>
                  </a:cubicBezTo>
                  <a:cubicBezTo>
                    <a:pt x="239" y="28"/>
                    <a:pt x="238" y="25"/>
                    <a:pt x="238" y="23"/>
                  </a:cubicBezTo>
                  <a:cubicBezTo>
                    <a:pt x="238" y="21"/>
                    <a:pt x="240" y="18"/>
                    <a:pt x="241" y="16"/>
                  </a:cubicBezTo>
                  <a:cubicBezTo>
                    <a:pt x="241" y="14"/>
                    <a:pt x="244" y="12"/>
                    <a:pt x="244" y="11"/>
                  </a:cubicBezTo>
                  <a:cubicBezTo>
                    <a:pt x="245" y="9"/>
                    <a:pt x="245" y="6"/>
                    <a:pt x="246" y="5"/>
                  </a:cubicBezTo>
                  <a:cubicBezTo>
                    <a:pt x="247" y="3"/>
                    <a:pt x="251" y="2"/>
                    <a:pt x="253" y="1"/>
                  </a:cubicBezTo>
                  <a:cubicBezTo>
                    <a:pt x="255" y="1"/>
                    <a:pt x="258" y="0"/>
                    <a:pt x="260" y="0"/>
                  </a:cubicBezTo>
                  <a:cubicBezTo>
                    <a:pt x="261" y="0"/>
                    <a:pt x="264" y="0"/>
                    <a:pt x="265" y="1"/>
                  </a:cubicBezTo>
                  <a:cubicBezTo>
                    <a:pt x="266" y="1"/>
                    <a:pt x="268" y="4"/>
                    <a:pt x="268" y="6"/>
                  </a:cubicBezTo>
                  <a:cubicBezTo>
                    <a:pt x="268" y="7"/>
                    <a:pt x="267" y="10"/>
                    <a:pt x="267" y="11"/>
                  </a:cubicBezTo>
                  <a:cubicBezTo>
                    <a:pt x="268" y="13"/>
                    <a:pt x="271" y="14"/>
                    <a:pt x="273" y="15"/>
                  </a:cubicBezTo>
                  <a:cubicBezTo>
                    <a:pt x="274" y="16"/>
                    <a:pt x="276" y="17"/>
                    <a:pt x="277" y="17"/>
                  </a:cubicBezTo>
                  <a:cubicBezTo>
                    <a:pt x="278" y="17"/>
                    <a:pt x="280" y="16"/>
                    <a:pt x="281" y="15"/>
                  </a:cubicBezTo>
                  <a:cubicBezTo>
                    <a:pt x="282" y="14"/>
                    <a:pt x="283" y="11"/>
                    <a:pt x="284" y="10"/>
                  </a:cubicBezTo>
                  <a:cubicBezTo>
                    <a:pt x="285" y="10"/>
                    <a:pt x="287" y="12"/>
                    <a:pt x="288" y="12"/>
                  </a:cubicBezTo>
                  <a:cubicBezTo>
                    <a:pt x="289" y="13"/>
                    <a:pt x="292" y="13"/>
                    <a:pt x="292" y="14"/>
                  </a:cubicBezTo>
                  <a:cubicBezTo>
                    <a:pt x="293" y="15"/>
                    <a:pt x="293" y="17"/>
                    <a:pt x="293" y="18"/>
                  </a:cubicBezTo>
                  <a:cubicBezTo>
                    <a:pt x="294" y="19"/>
                    <a:pt x="295" y="19"/>
                    <a:pt x="296" y="20"/>
                  </a:cubicBezTo>
                  <a:cubicBezTo>
                    <a:pt x="296" y="21"/>
                    <a:pt x="296" y="21"/>
                    <a:pt x="296" y="22"/>
                  </a:cubicBezTo>
                  <a:cubicBezTo>
                    <a:pt x="296" y="23"/>
                    <a:pt x="297" y="26"/>
                    <a:pt x="298" y="27"/>
                  </a:cubicBezTo>
                  <a:cubicBezTo>
                    <a:pt x="300" y="28"/>
                    <a:pt x="305" y="24"/>
                    <a:pt x="307" y="25"/>
                  </a:cubicBezTo>
                  <a:cubicBezTo>
                    <a:pt x="309" y="25"/>
                    <a:pt x="313" y="28"/>
                    <a:pt x="314" y="30"/>
                  </a:cubicBezTo>
                  <a:cubicBezTo>
                    <a:pt x="315" y="32"/>
                    <a:pt x="316" y="35"/>
                    <a:pt x="316" y="37"/>
                  </a:cubicBezTo>
                  <a:cubicBezTo>
                    <a:pt x="316" y="39"/>
                    <a:pt x="315" y="42"/>
                    <a:pt x="315" y="43"/>
                  </a:cubicBezTo>
                  <a:cubicBezTo>
                    <a:pt x="315" y="45"/>
                    <a:pt x="318" y="47"/>
                    <a:pt x="318" y="48"/>
                  </a:cubicBezTo>
                  <a:cubicBezTo>
                    <a:pt x="318" y="50"/>
                    <a:pt x="318" y="53"/>
                    <a:pt x="317" y="54"/>
                  </a:cubicBezTo>
                  <a:cubicBezTo>
                    <a:pt x="315" y="54"/>
                    <a:pt x="313" y="51"/>
                    <a:pt x="311" y="51"/>
                  </a:cubicBezTo>
                  <a:cubicBezTo>
                    <a:pt x="309" y="51"/>
                    <a:pt x="303" y="51"/>
                    <a:pt x="301" y="53"/>
                  </a:cubicBezTo>
                  <a:cubicBezTo>
                    <a:pt x="299" y="54"/>
                    <a:pt x="297" y="57"/>
                    <a:pt x="297" y="59"/>
                  </a:cubicBezTo>
                  <a:cubicBezTo>
                    <a:pt x="297" y="60"/>
                    <a:pt x="299" y="63"/>
                    <a:pt x="300" y="64"/>
                  </a:cubicBezTo>
                  <a:cubicBezTo>
                    <a:pt x="302" y="65"/>
                    <a:pt x="307" y="63"/>
                    <a:pt x="309" y="65"/>
                  </a:cubicBezTo>
                  <a:cubicBezTo>
                    <a:pt x="310" y="67"/>
                    <a:pt x="308" y="73"/>
                    <a:pt x="308" y="75"/>
                  </a:cubicBezTo>
                  <a:cubicBezTo>
                    <a:pt x="308" y="80"/>
                    <a:pt x="309" y="89"/>
                    <a:pt x="309" y="94"/>
                  </a:cubicBezTo>
                  <a:cubicBezTo>
                    <a:pt x="308" y="97"/>
                    <a:pt x="305" y="104"/>
                    <a:pt x="304" y="107"/>
                  </a:cubicBezTo>
                  <a:cubicBezTo>
                    <a:pt x="302" y="111"/>
                    <a:pt x="299" y="118"/>
                    <a:pt x="298" y="122"/>
                  </a:cubicBezTo>
                  <a:cubicBezTo>
                    <a:pt x="296" y="124"/>
                    <a:pt x="293" y="128"/>
                    <a:pt x="292" y="130"/>
                  </a:cubicBezTo>
                  <a:cubicBezTo>
                    <a:pt x="290" y="133"/>
                    <a:pt x="288" y="138"/>
                    <a:pt x="289" y="141"/>
                  </a:cubicBezTo>
                  <a:cubicBezTo>
                    <a:pt x="289" y="143"/>
                    <a:pt x="290" y="145"/>
                    <a:pt x="291" y="147"/>
                  </a:cubicBezTo>
                  <a:cubicBezTo>
                    <a:pt x="292" y="148"/>
                    <a:pt x="295" y="150"/>
                    <a:pt x="296" y="151"/>
                  </a:cubicBezTo>
                  <a:cubicBezTo>
                    <a:pt x="297" y="153"/>
                    <a:pt x="298" y="158"/>
                    <a:pt x="298" y="161"/>
                  </a:cubicBezTo>
                  <a:cubicBezTo>
                    <a:pt x="299" y="163"/>
                    <a:pt x="299" y="167"/>
                    <a:pt x="300" y="169"/>
                  </a:cubicBezTo>
                  <a:cubicBezTo>
                    <a:pt x="300" y="171"/>
                    <a:pt x="302" y="175"/>
                    <a:pt x="303" y="176"/>
                  </a:cubicBezTo>
                  <a:cubicBezTo>
                    <a:pt x="305" y="179"/>
                    <a:pt x="311" y="184"/>
                    <a:pt x="314" y="185"/>
                  </a:cubicBezTo>
                  <a:cubicBezTo>
                    <a:pt x="316" y="185"/>
                    <a:pt x="320" y="182"/>
                    <a:pt x="321" y="181"/>
                  </a:cubicBezTo>
                  <a:cubicBezTo>
                    <a:pt x="322" y="179"/>
                    <a:pt x="322" y="175"/>
                    <a:pt x="323" y="174"/>
                  </a:cubicBezTo>
                  <a:cubicBezTo>
                    <a:pt x="324" y="172"/>
                    <a:pt x="327" y="171"/>
                    <a:pt x="328" y="170"/>
                  </a:cubicBezTo>
                  <a:cubicBezTo>
                    <a:pt x="330" y="170"/>
                    <a:pt x="334" y="170"/>
                    <a:pt x="336" y="171"/>
                  </a:cubicBezTo>
                  <a:cubicBezTo>
                    <a:pt x="338" y="172"/>
                    <a:pt x="341" y="175"/>
                    <a:pt x="342" y="176"/>
                  </a:cubicBezTo>
                  <a:cubicBezTo>
                    <a:pt x="342" y="177"/>
                    <a:pt x="342" y="177"/>
                    <a:pt x="343" y="17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5076826" y="1138238"/>
              <a:ext cx="700087" cy="939800"/>
            </a:xfrm>
            <a:custGeom>
              <a:avLst/>
              <a:gdLst/>
              <a:ahLst/>
              <a:cxnLst>
                <a:cxn ang="0">
                  <a:pos x="384" y="418"/>
                </a:cxn>
                <a:cxn ang="0">
                  <a:pos x="348" y="407"/>
                </a:cxn>
                <a:cxn ang="0">
                  <a:pos x="319" y="423"/>
                </a:cxn>
                <a:cxn ang="0">
                  <a:pos x="279" y="435"/>
                </a:cxn>
                <a:cxn ang="0">
                  <a:pos x="251" y="448"/>
                </a:cxn>
                <a:cxn ang="0">
                  <a:pos x="227" y="469"/>
                </a:cxn>
                <a:cxn ang="0">
                  <a:pos x="215" y="498"/>
                </a:cxn>
                <a:cxn ang="0">
                  <a:pos x="199" y="525"/>
                </a:cxn>
                <a:cxn ang="0">
                  <a:pos x="165" y="523"/>
                </a:cxn>
                <a:cxn ang="0">
                  <a:pos x="160" y="516"/>
                </a:cxn>
                <a:cxn ang="0">
                  <a:pos x="149" y="497"/>
                </a:cxn>
                <a:cxn ang="0">
                  <a:pos x="116" y="507"/>
                </a:cxn>
                <a:cxn ang="0">
                  <a:pos x="87" y="498"/>
                </a:cxn>
                <a:cxn ang="0">
                  <a:pos x="70" y="489"/>
                </a:cxn>
                <a:cxn ang="0">
                  <a:pos x="48" y="473"/>
                </a:cxn>
                <a:cxn ang="0">
                  <a:pos x="34" y="444"/>
                </a:cxn>
                <a:cxn ang="0">
                  <a:pos x="31" y="424"/>
                </a:cxn>
                <a:cxn ang="0">
                  <a:pos x="47" y="393"/>
                </a:cxn>
                <a:cxn ang="0">
                  <a:pos x="64" y="384"/>
                </a:cxn>
                <a:cxn ang="0">
                  <a:pos x="51" y="346"/>
                </a:cxn>
                <a:cxn ang="0">
                  <a:pos x="34" y="343"/>
                </a:cxn>
                <a:cxn ang="0">
                  <a:pos x="19" y="323"/>
                </a:cxn>
                <a:cxn ang="0">
                  <a:pos x="10" y="308"/>
                </a:cxn>
                <a:cxn ang="0">
                  <a:pos x="4" y="283"/>
                </a:cxn>
                <a:cxn ang="0">
                  <a:pos x="26" y="279"/>
                </a:cxn>
                <a:cxn ang="0">
                  <a:pos x="45" y="277"/>
                </a:cxn>
                <a:cxn ang="0">
                  <a:pos x="67" y="265"/>
                </a:cxn>
                <a:cxn ang="0">
                  <a:pos x="73" y="247"/>
                </a:cxn>
                <a:cxn ang="0">
                  <a:pos x="85" y="228"/>
                </a:cxn>
                <a:cxn ang="0">
                  <a:pos x="96" y="221"/>
                </a:cxn>
                <a:cxn ang="0">
                  <a:pos x="124" y="202"/>
                </a:cxn>
                <a:cxn ang="0">
                  <a:pos x="158" y="201"/>
                </a:cxn>
                <a:cxn ang="0">
                  <a:pos x="190" y="188"/>
                </a:cxn>
                <a:cxn ang="0">
                  <a:pos x="189" y="167"/>
                </a:cxn>
                <a:cxn ang="0">
                  <a:pos x="179" y="134"/>
                </a:cxn>
                <a:cxn ang="0">
                  <a:pos x="183" y="117"/>
                </a:cxn>
                <a:cxn ang="0">
                  <a:pos x="209" y="98"/>
                </a:cxn>
                <a:cxn ang="0">
                  <a:pos x="230" y="69"/>
                </a:cxn>
                <a:cxn ang="0">
                  <a:pos x="231" y="47"/>
                </a:cxn>
                <a:cxn ang="0">
                  <a:pos x="241" y="34"/>
                </a:cxn>
                <a:cxn ang="0">
                  <a:pos x="260" y="20"/>
                </a:cxn>
                <a:cxn ang="0">
                  <a:pos x="281" y="2"/>
                </a:cxn>
                <a:cxn ang="0">
                  <a:pos x="279" y="32"/>
                </a:cxn>
                <a:cxn ang="0">
                  <a:pos x="297" y="61"/>
                </a:cxn>
                <a:cxn ang="0">
                  <a:pos x="306" y="78"/>
                </a:cxn>
                <a:cxn ang="0">
                  <a:pos x="294" y="126"/>
                </a:cxn>
                <a:cxn ang="0">
                  <a:pos x="291" y="172"/>
                </a:cxn>
                <a:cxn ang="0">
                  <a:pos x="311" y="213"/>
                </a:cxn>
                <a:cxn ang="0">
                  <a:pos x="320" y="251"/>
                </a:cxn>
                <a:cxn ang="0">
                  <a:pos x="305" y="264"/>
                </a:cxn>
                <a:cxn ang="0">
                  <a:pos x="280" y="270"/>
                </a:cxn>
                <a:cxn ang="0">
                  <a:pos x="289" y="304"/>
                </a:cxn>
                <a:cxn ang="0">
                  <a:pos x="319" y="322"/>
                </a:cxn>
                <a:cxn ang="0">
                  <a:pos x="336" y="333"/>
                </a:cxn>
                <a:cxn ang="0">
                  <a:pos x="358" y="346"/>
                </a:cxn>
                <a:cxn ang="0">
                  <a:pos x="377" y="372"/>
                </a:cxn>
                <a:cxn ang="0">
                  <a:pos x="394" y="401"/>
                </a:cxn>
              </a:cxnLst>
              <a:rect l="0" t="0" r="r" b="b"/>
              <a:pathLst>
                <a:path w="396" h="531">
                  <a:moveTo>
                    <a:pt x="394" y="401"/>
                  </a:moveTo>
                  <a:cubicBezTo>
                    <a:pt x="395" y="401"/>
                    <a:pt x="395" y="403"/>
                    <a:pt x="396" y="405"/>
                  </a:cubicBezTo>
                  <a:cubicBezTo>
                    <a:pt x="395" y="407"/>
                    <a:pt x="394" y="409"/>
                    <a:pt x="393" y="410"/>
                  </a:cubicBezTo>
                  <a:cubicBezTo>
                    <a:pt x="392" y="412"/>
                    <a:pt x="389" y="415"/>
                    <a:pt x="388" y="418"/>
                  </a:cubicBezTo>
                  <a:cubicBezTo>
                    <a:pt x="386" y="418"/>
                    <a:pt x="385" y="418"/>
                    <a:pt x="384" y="418"/>
                  </a:cubicBezTo>
                  <a:cubicBezTo>
                    <a:pt x="382" y="418"/>
                    <a:pt x="377" y="417"/>
                    <a:pt x="376" y="416"/>
                  </a:cubicBezTo>
                  <a:cubicBezTo>
                    <a:pt x="374" y="414"/>
                    <a:pt x="372" y="410"/>
                    <a:pt x="371" y="408"/>
                  </a:cubicBezTo>
                  <a:cubicBezTo>
                    <a:pt x="370" y="407"/>
                    <a:pt x="367" y="406"/>
                    <a:pt x="366" y="405"/>
                  </a:cubicBezTo>
                  <a:cubicBezTo>
                    <a:pt x="363" y="404"/>
                    <a:pt x="358" y="404"/>
                    <a:pt x="356" y="404"/>
                  </a:cubicBezTo>
                  <a:cubicBezTo>
                    <a:pt x="354" y="405"/>
                    <a:pt x="349" y="405"/>
                    <a:pt x="348" y="407"/>
                  </a:cubicBezTo>
                  <a:cubicBezTo>
                    <a:pt x="346" y="408"/>
                    <a:pt x="346" y="413"/>
                    <a:pt x="345" y="415"/>
                  </a:cubicBezTo>
                  <a:cubicBezTo>
                    <a:pt x="344" y="419"/>
                    <a:pt x="341" y="426"/>
                    <a:pt x="338" y="428"/>
                  </a:cubicBezTo>
                  <a:cubicBezTo>
                    <a:pt x="336" y="430"/>
                    <a:pt x="330" y="430"/>
                    <a:pt x="327" y="430"/>
                  </a:cubicBezTo>
                  <a:cubicBezTo>
                    <a:pt x="326" y="431"/>
                    <a:pt x="323" y="432"/>
                    <a:pt x="321" y="431"/>
                  </a:cubicBezTo>
                  <a:cubicBezTo>
                    <a:pt x="320" y="430"/>
                    <a:pt x="321" y="425"/>
                    <a:pt x="319" y="423"/>
                  </a:cubicBezTo>
                  <a:cubicBezTo>
                    <a:pt x="318" y="422"/>
                    <a:pt x="315" y="422"/>
                    <a:pt x="314" y="421"/>
                  </a:cubicBezTo>
                  <a:cubicBezTo>
                    <a:pt x="311" y="421"/>
                    <a:pt x="306" y="422"/>
                    <a:pt x="303" y="423"/>
                  </a:cubicBezTo>
                  <a:cubicBezTo>
                    <a:pt x="302" y="423"/>
                    <a:pt x="299" y="425"/>
                    <a:pt x="298" y="426"/>
                  </a:cubicBezTo>
                  <a:cubicBezTo>
                    <a:pt x="296" y="427"/>
                    <a:pt x="295" y="431"/>
                    <a:pt x="293" y="432"/>
                  </a:cubicBezTo>
                  <a:cubicBezTo>
                    <a:pt x="290" y="434"/>
                    <a:pt x="283" y="434"/>
                    <a:pt x="279" y="435"/>
                  </a:cubicBezTo>
                  <a:cubicBezTo>
                    <a:pt x="277" y="435"/>
                    <a:pt x="273" y="433"/>
                    <a:pt x="271" y="434"/>
                  </a:cubicBezTo>
                  <a:cubicBezTo>
                    <a:pt x="269" y="435"/>
                    <a:pt x="267" y="438"/>
                    <a:pt x="266" y="440"/>
                  </a:cubicBezTo>
                  <a:cubicBezTo>
                    <a:pt x="265" y="441"/>
                    <a:pt x="264" y="445"/>
                    <a:pt x="263" y="446"/>
                  </a:cubicBezTo>
                  <a:cubicBezTo>
                    <a:pt x="262" y="447"/>
                    <a:pt x="261" y="450"/>
                    <a:pt x="259" y="451"/>
                  </a:cubicBezTo>
                  <a:cubicBezTo>
                    <a:pt x="257" y="451"/>
                    <a:pt x="253" y="450"/>
                    <a:pt x="251" y="448"/>
                  </a:cubicBezTo>
                  <a:cubicBezTo>
                    <a:pt x="249" y="447"/>
                    <a:pt x="248" y="441"/>
                    <a:pt x="246" y="439"/>
                  </a:cubicBezTo>
                  <a:cubicBezTo>
                    <a:pt x="246" y="438"/>
                    <a:pt x="243" y="437"/>
                    <a:pt x="242" y="437"/>
                  </a:cubicBezTo>
                  <a:cubicBezTo>
                    <a:pt x="240" y="437"/>
                    <a:pt x="238" y="440"/>
                    <a:pt x="237" y="441"/>
                  </a:cubicBezTo>
                  <a:cubicBezTo>
                    <a:pt x="235" y="444"/>
                    <a:pt x="234" y="452"/>
                    <a:pt x="233" y="455"/>
                  </a:cubicBezTo>
                  <a:cubicBezTo>
                    <a:pt x="232" y="459"/>
                    <a:pt x="229" y="466"/>
                    <a:pt x="227" y="469"/>
                  </a:cubicBezTo>
                  <a:cubicBezTo>
                    <a:pt x="225" y="471"/>
                    <a:pt x="219" y="475"/>
                    <a:pt x="217" y="477"/>
                  </a:cubicBezTo>
                  <a:cubicBezTo>
                    <a:pt x="216" y="478"/>
                    <a:pt x="215" y="480"/>
                    <a:pt x="215" y="482"/>
                  </a:cubicBezTo>
                  <a:cubicBezTo>
                    <a:pt x="215" y="483"/>
                    <a:pt x="216" y="485"/>
                    <a:pt x="217" y="486"/>
                  </a:cubicBezTo>
                  <a:cubicBezTo>
                    <a:pt x="217" y="487"/>
                    <a:pt x="218" y="490"/>
                    <a:pt x="218" y="491"/>
                  </a:cubicBezTo>
                  <a:cubicBezTo>
                    <a:pt x="218" y="493"/>
                    <a:pt x="215" y="496"/>
                    <a:pt x="215" y="498"/>
                  </a:cubicBezTo>
                  <a:cubicBezTo>
                    <a:pt x="215" y="499"/>
                    <a:pt x="215" y="502"/>
                    <a:pt x="215" y="503"/>
                  </a:cubicBezTo>
                  <a:cubicBezTo>
                    <a:pt x="216" y="505"/>
                    <a:pt x="216" y="509"/>
                    <a:pt x="215" y="511"/>
                  </a:cubicBezTo>
                  <a:cubicBezTo>
                    <a:pt x="214" y="513"/>
                    <a:pt x="210" y="513"/>
                    <a:pt x="209" y="514"/>
                  </a:cubicBezTo>
                  <a:cubicBezTo>
                    <a:pt x="207" y="516"/>
                    <a:pt x="203" y="518"/>
                    <a:pt x="201" y="520"/>
                  </a:cubicBezTo>
                  <a:cubicBezTo>
                    <a:pt x="200" y="521"/>
                    <a:pt x="200" y="524"/>
                    <a:pt x="199" y="525"/>
                  </a:cubicBezTo>
                  <a:cubicBezTo>
                    <a:pt x="197" y="526"/>
                    <a:pt x="193" y="526"/>
                    <a:pt x="191" y="526"/>
                  </a:cubicBezTo>
                  <a:cubicBezTo>
                    <a:pt x="189" y="526"/>
                    <a:pt x="185" y="524"/>
                    <a:pt x="182" y="524"/>
                  </a:cubicBezTo>
                  <a:cubicBezTo>
                    <a:pt x="181" y="524"/>
                    <a:pt x="178" y="524"/>
                    <a:pt x="177" y="524"/>
                  </a:cubicBezTo>
                  <a:cubicBezTo>
                    <a:pt x="175" y="523"/>
                    <a:pt x="173" y="519"/>
                    <a:pt x="171" y="519"/>
                  </a:cubicBezTo>
                  <a:cubicBezTo>
                    <a:pt x="169" y="519"/>
                    <a:pt x="166" y="522"/>
                    <a:pt x="165" y="523"/>
                  </a:cubicBezTo>
                  <a:cubicBezTo>
                    <a:pt x="164" y="525"/>
                    <a:pt x="164" y="528"/>
                    <a:pt x="163" y="529"/>
                  </a:cubicBezTo>
                  <a:cubicBezTo>
                    <a:pt x="161" y="530"/>
                    <a:pt x="158" y="531"/>
                    <a:pt x="157" y="530"/>
                  </a:cubicBezTo>
                  <a:cubicBezTo>
                    <a:pt x="156" y="530"/>
                    <a:pt x="155" y="529"/>
                    <a:pt x="154" y="528"/>
                  </a:cubicBezTo>
                  <a:cubicBezTo>
                    <a:pt x="156" y="527"/>
                    <a:pt x="159" y="525"/>
                    <a:pt x="159" y="524"/>
                  </a:cubicBezTo>
                  <a:cubicBezTo>
                    <a:pt x="160" y="522"/>
                    <a:pt x="160" y="518"/>
                    <a:pt x="160" y="516"/>
                  </a:cubicBezTo>
                  <a:cubicBezTo>
                    <a:pt x="159" y="514"/>
                    <a:pt x="156" y="512"/>
                    <a:pt x="155" y="511"/>
                  </a:cubicBezTo>
                  <a:cubicBezTo>
                    <a:pt x="154" y="510"/>
                    <a:pt x="152" y="507"/>
                    <a:pt x="152" y="506"/>
                  </a:cubicBezTo>
                  <a:cubicBezTo>
                    <a:pt x="153" y="504"/>
                    <a:pt x="155" y="502"/>
                    <a:pt x="155" y="500"/>
                  </a:cubicBezTo>
                  <a:cubicBezTo>
                    <a:pt x="155" y="499"/>
                    <a:pt x="154" y="498"/>
                    <a:pt x="153" y="498"/>
                  </a:cubicBezTo>
                  <a:cubicBezTo>
                    <a:pt x="152" y="497"/>
                    <a:pt x="150" y="496"/>
                    <a:pt x="149" y="497"/>
                  </a:cubicBezTo>
                  <a:cubicBezTo>
                    <a:pt x="148" y="497"/>
                    <a:pt x="148" y="501"/>
                    <a:pt x="147" y="502"/>
                  </a:cubicBezTo>
                  <a:cubicBezTo>
                    <a:pt x="144" y="503"/>
                    <a:pt x="139" y="501"/>
                    <a:pt x="137" y="501"/>
                  </a:cubicBezTo>
                  <a:cubicBezTo>
                    <a:pt x="134" y="501"/>
                    <a:pt x="130" y="503"/>
                    <a:pt x="127" y="505"/>
                  </a:cubicBezTo>
                  <a:cubicBezTo>
                    <a:pt x="126" y="506"/>
                    <a:pt x="124" y="509"/>
                    <a:pt x="122" y="509"/>
                  </a:cubicBezTo>
                  <a:cubicBezTo>
                    <a:pt x="121" y="509"/>
                    <a:pt x="118" y="507"/>
                    <a:pt x="116" y="507"/>
                  </a:cubicBezTo>
                  <a:cubicBezTo>
                    <a:pt x="115" y="506"/>
                    <a:pt x="111" y="507"/>
                    <a:pt x="110" y="507"/>
                  </a:cubicBezTo>
                  <a:cubicBezTo>
                    <a:pt x="108" y="507"/>
                    <a:pt x="105" y="509"/>
                    <a:pt x="104" y="509"/>
                  </a:cubicBezTo>
                  <a:cubicBezTo>
                    <a:pt x="102" y="508"/>
                    <a:pt x="100" y="505"/>
                    <a:pt x="98" y="505"/>
                  </a:cubicBezTo>
                  <a:cubicBezTo>
                    <a:pt x="96" y="504"/>
                    <a:pt x="93" y="504"/>
                    <a:pt x="91" y="503"/>
                  </a:cubicBezTo>
                  <a:cubicBezTo>
                    <a:pt x="90" y="502"/>
                    <a:pt x="88" y="499"/>
                    <a:pt x="87" y="498"/>
                  </a:cubicBezTo>
                  <a:cubicBezTo>
                    <a:pt x="85" y="497"/>
                    <a:pt x="82" y="497"/>
                    <a:pt x="80" y="496"/>
                  </a:cubicBezTo>
                  <a:cubicBezTo>
                    <a:pt x="79" y="495"/>
                    <a:pt x="77" y="494"/>
                    <a:pt x="76" y="493"/>
                  </a:cubicBezTo>
                  <a:cubicBezTo>
                    <a:pt x="76" y="492"/>
                    <a:pt x="75" y="490"/>
                    <a:pt x="74" y="489"/>
                  </a:cubicBezTo>
                  <a:cubicBezTo>
                    <a:pt x="74" y="489"/>
                    <a:pt x="72" y="487"/>
                    <a:pt x="71" y="487"/>
                  </a:cubicBezTo>
                  <a:cubicBezTo>
                    <a:pt x="71" y="488"/>
                    <a:pt x="70" y="489"/>
                    <a:pt x="70" y="489"/>
                  </a:cubicBezTo>
                  <a:cubicBezTo>
                    <a:pt x="68" y="489"/>
                    <a:pt x="65" y="486"/>
                    <a:pt x="64" y="485"/>
                  </a:cubicBezTo>
                  <a:cubicBezTo>
                    <a:pt x="62" y="484"/>
                    <a:pt x="60" y="483"/>
                    <a:pt x="58" y="483"/>
                  </a:cubicBezTo>
                  <a:cubicBezTo>
                    <a:pt x="57" y="482"/>
                    <a:pt x="53" y="484"/>
                    <a:pt x="51" y="484"/>
                  </a:cubicBezTo>
                  <a:cubicBezTo>
                    <a:pt x="50" y="484"/>
                    <a:pt x="49" y="481"/>
                    <a:pt x="48" y="480"/>
                  </a:cubicBezTo>
                  <a:cubicBezTo>
                    <a:pt x="47" y="479"/>
                    <a:pt x="48" y="475"/>
                    <a:pt x="48" y="473"/>
                  </a:cubicBezTo>
                  <a:cubicBezTo>
                    <a:pt x="48" y="472"/>
                    <a:pt x="48" y="471"/>
                    <a:pt x="48" y="470"/>
                  </a:cubicBezTo>
                  <a:cubicBezTo>
                    <a:pt x="48" y="468"/>
                    <a:pt x="45" y="465"/>
                    <a:pt x="44" y="464"/>
                  </a:cubicBezTo>
                  <a:cubicBezTo>
                    <a:pt x="42" y="463"/>
                    <a:pt x="38" y="463"/>
                    <a:pt x="37" y="462"/>
                  </a:cubicBezTo>
                  <a:cubicBezTo>
                    <a:pt x="35" y="460"/>
                    <a:pt x="34" y="454"/>
                    <a:pt x="34" y="452"/>
                  </a:cubicBezTo>
                  <a:cubicBezTo>
                    <a:pt x="33" y="450"/>
                    <a:pt x="33" y="446"/>
                    <a:pt x="34" y="444"/>
                  </a:cubicBezTo>
                  <a:cubicBezTo>
                    <a:pt x="34" y="442"/>
                    <a:pt x="34" y="440"/>
                    <a:pt x="35" y="439"/>
                  </a:cubicBezTo>
                  <a:cubicBezTo>
                    <a:pt x="36" y="438"/>
                    <a:pt x="38" y="437"/>
                    <a:pt x="39" y="436"/>
                  </a:cubicBezTo>
                  <a:cubicBezTo>
                    <a:pt x="39" y="435"/>
                    <a:pt x="39" y="434"/>
                    <a:pt x="39" y="433"/>
                  </a:cubicBezTo>
                  <a:cubicBezTo>
                    <a:pt x="39" y="432"/>
                    <a:pt x="35" y="430"/>
                    <a:pt x="34" y="429"/>
                  </a:cubicBezTo>
                  <a:cubicBezTo>
                    <a:pt x="33" y="428"/>
                    <a:pt x="31" y="425"/>
                    <a:pt x="31" y="424"/>
                  </a:cubicBezTo>
                  <a:cubicBezTo>
                    <a:pt x="30" y="422"/>
                    <a:pt x="31" y="417"/>
                    <a:pt x="31" y="415"/>
                  </a:cubicBezTo>
                  <a:cubicBezTo>
                    <a:pt x="32" y="413"/>
                    <a:pt x="33" y="411"/>
                    <a:pt x="34" y="410"/>
                  </a:cubicBezTo>
                  <a:cubicBezTo>
                    <a:pt x="35" y="409"/>
                    <a:pt x="37" y="408"/>
                    <a:pt x="38" y="407"/>
                  </a:cubicBezTo>
                  <a:cubicBezTo>
                    <a:pt x="40" y="405"/>
                    <a:pt x="42" y="401"/>
                    <a:pt x="44" y="399"/>
                  </a:cubicBezTo>
                  <a:cubicBezTo>
                    <a:pt x="45" y="398"/>
                    <a:pt x="47" y="395"/>
                    <a:pt x="47" y="393"/>
                  </a:cubicBezTo>
                  <a:cubicBezTo>
                    <a:pt x="48" y="391"/>
                    <a:pt x="45" y="388"/>
                    <a:pt x="46" y="386"/>
                  </a:cubicBezTo>
                  <a:cubicBezTo>
                    <a:pt x="46" y="384"/>
                    <a:pt x="48" y="382"/>
                    <a:pt x="49" y="381"/>
                  </a:cubicBezTo>
                  <a:cubicBezTo>
                    <a:pt x="50" y="381"/>
                    <a:pt x="53" y="379"/>
                    <a:pt x="55" y="380"/>
                  </a:cubicBezTo>
                  <a:cubicBezTo>
                    <a:pt x="56" y="380"/>
                    <a:pt x="57" y="382"/>
                    <a:pt x="58" y="383"/>
                  </a:cubicBezTo>
                  <a:cubicBezTo>
                    <a:pt x="60" y="384"/>
                    <a:pt x="63" y="385"/>
                    <a:pt x="64" y="384"/>
                  </a:cubicBezTo>
                  <a:cubicBezTo>
                    <a:pt x="65" y="382"/>
                    <a:pt x="62" y="377"/>
                    <a:pt x="62" y="375"/>
                  </a:cubicBezTo>
                  <a:cubicBezTo>
                    <a:pt x="61" y="373"/>
                    <a:pt x="57" y="369"/>
                    <a:pt x="57" y="366"/>
                  </a:cubicBezTo>
                  <a:cubicBezTo>
                    <a:pt x="56" y="365"/>
                    <a:pt x="56" y="361"/>
                    <a:pt x="57" y="359"/>
                  </a:cubicBezTo>
                  <a:cubicBezTo>
                    <a:pt x="57" y="357"/>
                    <a:pt x="58" y="353"/>
                    <a:pt x="57" y="352"/>
                  </a:cubicBezTo>
                  <a:cubicBezTo>
                    <a:pt x="57" y="350"/>
                    <a:pt x="53" y="348"/>
                    <a:pt x="51" y="346"/>
                  </a:cubicBezTo>
                  <a:cubicBezTo>
                    <a:pt x="50" y="345"/>
                    <a:pt x="49" y="343"/>
                    <a:pt x="48" y="342"/>
                  </a:cubicBezTo>
                  <a:cubicBezTo>
                    <a:pt x="47" y="342"/>
                    <a:pt x="45" y="342"/>
                    <a:pt x="44" y="342"/>
                  </a:cubicBezTo>
                  <a:cubicBezTo>
                    <a:pt x="43" y="343"/>
                    <a:pt x="42" y="345"/>
                    <a:pt x="41" y="346"/>
                  </a:cubicBezTo>
                  <a:cubicBezTo>
                    <a:pt x="40" y="347"/>
                    <a:pt x="38" y="347"/>
                    <a:pt x="37" y="347"/>
                  </a:cubicBezTo>
                  <a:cubicBezTo>
                    <a:pt x="35" y="346"/>
                    <a:pt x="35" y="343"/>
                    <a:pt x="34" y="343"/>
                  </a:cubicBezTo>
                  <a:cubicBezTo>
                    <a:pt x="32" y="342"/>
                    <a:pt x="29" y="342"/>
                    <a:pt x="27" y="341"/>
                  </a:cubicBezTo>
                  <a:cubicBezTo>
                    <a:pt x="25" y="341"/>
                    <a:pt x="23" y="338"/>
                    <a:pt x="22" y="337"/>
                  </a:cubicBezTo>
                  <a:cubicBezTo>
                    <a:pt x="21" y="336"/>
                    <a:pt x="19" y="334"/>
                    <a:pt x="18" y="333"/>
                  </a:cubicBezTo>
                  <a:cubicBezTo>
                    <a:pt x="18" y="331"/>
                    <a:pt x="18" y="328"/>
                    <a:pt x="18" y="327"/>
                  </a:cubicBezTo>
                  <a:cubicBezTo>
                    <a:pt x="18" y="326"/>
                    <a:pt x="19" y="324"/>
                    <a:pt x="19" y="323"/>
                  </a:cubicBezTo>
                  <a:cubicBezTo>
                    <a:pt x="20" y="322"/>
                    <a:pt x="18" y="319"/>
                    <a:pt x="18" y="318"/>
                  </a:cubicBezTo>
                  <a:cubicBezTo>
                    <a:pt x="18" y="317"/>
                    <a:pt x="17" y="314"/>
                    <a:pt x="17" y="313"/>
                  </a:cubicBezTo>
                  <a:cubicBezTo>
                    <a:pt x="17" y="312"/>
                    <a:pt x="18" y="310"/>
                    <a:pt x="17" y="309"/>
                  </a:cubicBezTo>
                  <a:cubicBezTo>
                    <a:pt x="17" y="309"/>
                    <a:pt x="15" y="307"/>
                    <a:pt x="15" y="307"/>
                  </a:cubicBezTo>
                  <a:cubicBezTo>
                    <a:pt x="13" y="307"/>
                    <a:pt x="11" y="308"/>
                    <a:pt x="10" y="308"/>
                  </a:cubicBezTo>
                  <a:cubicBezTo>
                    <a:pt x="9" y="307"/>
                    <a:pt x="6" y="307"/>
                    <a:pt x="6" y="306"/>
                  </a:cubicBezTo>
                  <a:cubicBezTo>
                    <a:pt x="5" y="304"/>
                    <a:pt x="5" y="301"/>
                    <a:pt x="5" y="300"/>
                  </a:cubicBezTo>
                  <a:cubicBezTo>
                    <a:pt x="4" y="298"/>
                    <a:pt x="2" y="296"/>
                    <a:pt x="1" y="295"/>
                  </a:cubicBezTo>
                  <a:cubicBezTo>
                    <a:pt x="1" y="294"/>
                    <a:pt x="0" y="291"/>
                    <a:pt x="0" y="290"/>
                  </a:cubicBezTo>
                  <a:cubicBezTo>
                    <a:pt x="0" y="288"/>
                    <a:pt x="3" y="284"/>
                    <a:pt x="4" y="283"/>
                  </a:cubicBezTo>
                  <a:cubicBezTo>
                    <a:pt x="5" y="282"/>
                    <a:pt x="8" y="281"/>
                    <a:pt x="9" y="281"/>
                  </a:cubicBezTo>
                  <a:cubicBezTo>
                    <a:pt x="11" y="280"/>
                    <a:pt x="14" y="283"/>
                    <a:pt x="15" y="283"/>
                  </a:cubicBezTo>
                  <a:cubicBezTo>
                    <a:pt x="16" y="282"/>
                    <a:pt x="17" y="282"/>
                    <a:pt x="18" y="281"/>
                  </a:cubicBezTo>
                  <a:cubicBezTo>
                    <a:pt x="19" y="281"/>
                    <a:pt x="20" y="279"/>
                    <a:pt x="21" y="278"/>
                  </a:cubicBezTo>
                  <a:cubicBezTo>
                    <a:pt x="22" y="278"/>
                    <a:pt x="25" y="279"/>
                    <a:pt x="26" y="279"/>
                  </a:cubicBezTo>
                  <a:cubicBezTo>
                    <a:pt x="27" y="280"/>
                    <a:pt x="28" y="283"/>
                    <a:pt x="29" y="284"/>
                  </a:cubicBezTo>
                  <a:cubicBezTo>
                    <a:pt x="30" y="284"/>
                    <a:pt x="33" y="283"/>
                    <a:pt x="34" y="283"/>
                  </a:cubicBezTo>
                  <a:cubicBezTo>
                    <a:pt x="35" y="282"/>
                    <a:pt x="37" y="281"/>
                    <a:pt x="38" y="280"/>
                  </a:cubicBezTo>
                  <a:cubicBezTo>
                    <a:pt x="39" y="280"/>
                    <a:pt x="39" y="278"/>
                    <a:pt x="39" y="277"/>
                  </a:cubicBezTo>
                  <a:cubicBezTo>
                    <a:pt x="41" y="276"/>
                    <a:pt x="44" y="278"/>
                    <a:pt x="45" y="277"/>
                  </a:cubicBezTo>
                  <a:cubicBezTo>
                    <a:pt x="47" y="277"/>
                    <a:pt x="49" y="276"/>
                    <a:pt x="50" y="275"/>
                  </a:cubicBezTo>
                  <a:cubicBezTo>
                    <a:pt x="50" y="273"/>
                    <a:pt x="47" y="270"/>
                    <a:pt x="48" y="269"/>
                  </a:cubicBezTo>
                  <a:cubicBezTo>
                    <a:pt x="49" y="267"/>
                    <a:pt x="52" y="266"/>
                    <a:pt x="53" y="265"/>
                  </a:cubicBezTo>
                  <a:cubicBezTo>
                    <a:pt x="55" y="265"/>
                    <a:pt x="60" y="264"/>
                    <a:pt x="62" y="264"/>
                  </a:cubicBezTo>
                  <a:cubicBezTo>
                    <a:pt x="64" y="264"/>
                    <a:pt x="66" y="265"/>
                    <a:pt x="67" y="265"/>
                  </a:cubicBezTo>
                  <a:cubicBezTo>
                    <a:pt x="68" y="265"/>
                    <a:pt x="71" y="265"/>
                    <a:pt x="71" y="265"/>
                  </a:cubicBezTo>
                  <a:cubicBezTo>
                    <a:pt x="72" y="264"/>
                    <a:pt x="72" y="263"/>
                    <a:pt x="73" y="262"/>
                  </a:cubicBezTo>
                  <a:cubicBezTo>
                    <a:pt x="73" y="261"/>
                    <a:pt x="77" y="261"/>
                    <a:pt x="77" y="260"/>
                  </a:cubicBezTo>
                  <a:cubicBezTo>
                    <a:pt x="78" y="258"/>
                    <a:pt x="78" y="254"/>
                    <a:pt x="77" y="253"/>
                  </a:cubicBezTo>
                  <a:cubicBezTo>
                    <a:pt x="77" y="251"/>
                    <a:pt x="74" y="248"/>
                    <a:pt x="73" y="247"/>
                  </a:cubicBezTo>
                  <a:cubicBezTo>
                    <a:pt x="73" y="245"/>
                    <a:pt x="71" y="242"/>
                    <a:pt x="72" y="241"/>
                  </a:cubicBezTo>
                  <a:cubicBezTo>
                    <a:pt x="72" y="239"/>
                    <a:pt x="75" y="237"/>
                    <a:pt x="77" y="236"/>
                  </a:cubicBezTo>
                  <a:cubicBezTo>
                    <a:pt x="78" y="235"/>
                    <a:pt x="80" y="236"/>
                    <a:pt x="81" y="236"/>
                  </a:cubicBezTo>
                  <a:cubicBezTo>
                    <a:pt x="82" y="235"/>
                    <a:pt x="85" y="235"/>
                    <a:pt x="86" y="234"/>
                  </a:cubicBezTo>
                  <a:cubicBezTo>
                    <a:pt x="87" y="233"/>
                    <a:pt x="86" y="229"/>
                    <a:pt x="85" y="228"/>
                  </a:cubicBezTo>
                  <a:cubicBezTo>
                    <a:pt x="85" y="227"/>
                    <a:pt x="83" y="225"/>
                    <a:pt x="83" y="224"/>
                  </a:cubicBezTo>
                  <a:cubicBezTo>
                    <a:pt x="83" y="223"/>
                    <a:pt x="82" y="222"/>
                    <a:pt x="82" y="221"/>
                  </a:cubicBezTo>
                  <a:cubicBezTo>
                    <a:pt x="83" y="221"/>
                    <a:pt x="85" y="221"/>
                    <a:pt x="86" y="221"/>
                  </a:cubicBezTo>
                  <a:cubicBezTo>
                    <a:pt x="87" y="222"/>
                    <a:pt x="89" y="224"/>
                    <a:pt x="91" y="224"/>
                  </a:cubicBezTo>
                  <a:cubicBezTo>
                    <a:pt x="92" y="224"/>
                    <a:pt x="95" y="222"/>
                    <a:pt x="96" y="221"/>
                  </a:cubicBezTo>
                  <a:cubicBezTo>
                    <a:pt x="96" y="220"/>
                    <a:pt x="97" y="218"/>
                    <a:pt x="98" y="218"/>
                  </a:cubicBezTo>
                  <a:cubicBezTo>
                    <a:pt x="100" y="216"/>
                    <a:pt x="104" y="213"/>
                    <a:pt x="106" y="212"/>
                  </a:cubicBezTo>
                  <a:cubicBezTo>
                    <a:pt x="108" y="212"/>
                    <a:pt x="111" y="213"/>
                    <a:pt x="113" y="212"/>
                  </a:cubicBezTo>
                  <a:cubicBezTo>
                    <a:pt x="115" y="211"/>
                    <a:pt x="118" y="209"/>
                    <a:pt x="120" y="207"/>
                  </a:cubicBezTo>
                  <a:cubicBezTo>
                    <a:pt x="121" y="206"/>
                    <a:pt x="123" y="203"/>
                    <a:pt x="124" y="202"/>
                  </a:cubicBezTo>
                  <a:cubicBezTo>
                    <a:pt x="125" y="201"/>
                    <a:pt x="127" y="198"/>
                    <a:pt x="128" y="198"/>
                  </a:cubicBezTo>
                  <a:cubicBezTo>
                    <a:pt x="129" y="197"/>
                    <a:pt x="133" y="197"/>
                    <a:pt x="135" y="197"/>
                  </a:cubicBezTo>
                  <a:cubicBezTo>
                    <a:pt x="136" y="197"/>
                    <a:pt x="139" y="199"/>
                    <a:pt x="141" y="199"/>
                  </a:cubicBezTo>
                  <a:cubicBezTo>
                    <a:pt x="144" y="200"/>
                    <a:pt x="149" y="199"/>
                    <a:pt x="151" y="199"/>
                  </a:cubicBezTo>
                  <a:cubicBezTo>
                    <a:pt x="153" y="199"/>
                    <a:pt x="156" y="201"/>
                    <a:pt x="158" y="201"/>
                  </a:cubicBezTo>
                  <a:cubicBezTo>
                    <a:pt x="159" y="201"/>
                    <a:pt x="163" y="202"/>
                    <a:pt x="165" y="202"/>
                  </a:cubicBezTo>
                  <a:cubicBezTo>
                    <a:pt x="167" y="201"/>
                    <a:pt x="170" y="199"/>
                    <a:pt x="171" y="198"/>
                  </a:cubicBezTo>
                  <a:cubicBezTo>
                    <a:pt x="172" y="197"/>
                    <a:pt x="174" y="192"/>
                    <a:pt x="176" y="191"/>
                  </a:cubicBezTo>
                  <a:cubicBezTo>
                    <a:pt x="178" y="190"/>
                    <a:pt x="181" y="192"/>
                    <a:pt x="183" y="191"/>
                  </a:cubicBezTo>
                  <a:cubicBezTo>
                    <a:pt x="185" y="191"/>
                    <a:pt x="189" y="189"/>
                    <a:pt x="190" y="188"/>
                  </a:cubicBezTo>
                  <a:cubicBezTo>
                    <a:pt x="191" y="187"/>
                    <a:pt x="190" y="183"/>
                    <a:pt x="190" y="182"/>
                  </a:cubicBezTo>
                  <a:cubicBezTo>
                    <a:pt x="189" y="181"/>
                    <a:pt x="187" y="179"/>
                    <a:pt x="186" y="178"/>
                  </a:cubicBezTo>
                  <a:cubicBezTo>
                    <a:pt x="186" y="177"/>
                    <a:pt x="185" y="176"/>
                    <a:pt x="185" y="175"/>
                  </a:cubicBezTo>
                  <a:cubicBezTo>
                    <a:pt x="186" y="174"/>
                    <a:pt x="189" y="173"/>
                    <a:pt x="189" y="172"/>
                  </a:cubicBezTo>
                  <a:cubicBezTo>
                    <a:pt x="190" y="170"/>
                    <a:pt x="189" y="168"/>
                    <a:pt x="189" y="167"/>
                  </a:cubicBezTo>
                  <a:cubicBezTo>
                    <a:pt x="188" y="165"/>
                    <a:pt x="183" y="162"/>
                    <a:pt x="182" y="160"/>
                  </a:cubicBezTo>
                  <a:cubicBezTo>
                    <a:pt x="180" y="159"/>
                    <a:pt x="177" y="156"/>
                    <a:pt x="176" y="154"/>
                  </a:cubicBezTo>
                  <a:cubicBezTo>
                    <a:pt x="176" y="152"/>
                    <a:pt x="177" y="148"/>
                    <a:pt x="178" y="146"/>
                  </a:cubicBezTo>
                  <a:cubicBezTo>
                    <a:pt x="179" y="144"/>
                    <a:pt x="183" y="141"/>
                    <a:pt x="183" y="139"/>
                  </a:cubicBezTo>
                  <a:cubicBezTo>
                    <a:pt x="183" y="137"/>
                    <a:pt x="180" y="135"/>
                    <a:pt x="179" y="134"/>
                  </a:cubicBezTo>
                  <a:cubicBezTo>
                    <a:pt x="178" y="132"/>
                    <a:pt x="176" y="129"/>
                    <a:pt x="175" y="127"/>
                  </a:cubicBezTo>
                  <a:cubicBezTo>
                    <a:pt x="175" y="126"/>
                    <a:pt x="175" y="123"/>
                    <a:pt x="175" y="121"/>
                  </a:cubicBezTo>
                  <a:cubicBezTo>
                    <a:pt x="175" y="120"/>
                    <a:pt x="175" y="118"/>
                    <a:pt x="175" y="116"/>
                  </a:cubicBezTo>
                  <a:cubicBezTo>
                    <a:pt x="177" y="116"/>
                    <a:pt x="178" y="116"/>
                    <a:pt x="179" y="116"/>
                  </a:cubicBezTo>
                  <a:cubicBezTo>
                    <a:pt x="180" y="116"/>
                    <a:pt x="182" y="116"/>
                    <a:pt x="183" y="117"/>
                  </a:cubicBezTo>
                  <a:cubicBezTo>
                    <a:pt x="184" y="117"/>
                    <a:pt x="187" y="118"/>
                    <a:pt x="188" y="118"/>
                  </a:cubicBezTo>
                  <a:cubicBezTo>
                    <a:pt x="189" y="118"/>
                    <a:pt x="191" y="116"/>
                    <a:pt x="192" y="116"/>
                  </a:cubicBezTo>
                  <a:cubicBezTo>
                    <a:pt x="193" y="114"/>
                    <a:pt x="192" y="110"/>
                    <a:pt x="192" y="108"/>
                  </a:cubicBezTo>
                  <a:cubicBezTo>
                    <a:pt x="193" y="106"/>
                    <a:pt x="196" y="102"/>
                    <a:pt x="198" y="101"/>
                  </a:cubicBezTo>
                  <a:cubicBezTo>
                    <a:pt x="200" y="99"/>
                    <a:pt x="206" y="100"/>
                    <a:pt x="209" y="98"/>
                  </a:cubicBezTo>
                  <a:cubicBezTo>
                    <a:pt x="210" y="98"/>
                    <a:pt x="214" y="95"/>
                    <a:pt x="215" y="93"/>
                  </a:cubicBezTo>
                  <a:cubicBezTo>
                    <a:pt x="216" y="91"/>
                    <a:pt x="215" y="84"/>
                    <a:pt x="216" y="81"/>
                  </a:cubicBezTo>
                  <a:cubicBezTo>
                    <a:pt x="217" y="79"/>
                    <a:pt x="220" y="75"/>
                    <a:pt x="222" y="74"/>
                  </a:cubicBezTo>
                  <a:cubicBezTo>
                    <a:pt x="224" y="74"/>
                    <a:pt x="227" y="75"/>
                    <a:pt x="229" y="74"/>
                  </a:cubicBezTo>
                  <a:cubicBezTo>
                    <a:pt x="229" y="73"/>
                    <a:pt x="229" y="70"/>
                    <a:pt x="230" y="69"/>
                  </a:cubicBezTo>
                  <a:cubicBezTo>
                    <a:pt x="231" y="69"/>
                    <a:pt x="234" y="69"/>
                    <a:pt x="235" y="68"/>
                  </a:cubicBezTo>
                  <a:cubicBezTo>
                    <a:pt x="236" y="67"/>
                    <a:pt x="238" y="63"/>
                    <a:pt x="238" y="62"/>
                  </a:cubicBezTo>
                  <a:cubicBezTo>
                    <a:pt x="238" y="60"/>
                    <a:pt x="236" y="58"/>
                    <a:pt x="235" y="56"/>
                  </a:cubicBezTo>
                  <a:cubicBezTo>
                    <a:pt x="235" y="54"/>
                    <a:pt x="235" y="50"/>
                    <a:pt x="234" y="49"/>
                  </a:cubicBezTo>
                  <a:cubicBezTo>
                    <a:pt x="233" y="48"/>
                    <a:pt x="232" y="48"/>
                    <a:pt x="231" y="47"/>
                  </a:cubicBezTo>
                  <a:cubicBezTo>
                    <a:pt x="230" y="46"/>
                    <a:pt x="228" y="44"/>
                    <a:pt x="228" y="43"/>
                  </a:cubicBezTo>
                  <a:cubicBezTo>
                    <a:pt x="228" y="42"/>
                    <a:pt x="228" y="40"/>
                    <a:pt x="228" y="40"/>
                  </a:cubicBezTo>
                  <a:cubicBezTo>
                    <a:pt x="229" y="38"/>
                    <a:pt x="233" y="38"/>
                    <a:pt x="234" y="36"/>
                  </a:cubicBezTo>
                  <a:cubicBezTo>
                    <a:pt x="234" y="36"/>
                    <a:pt x="234" y="34"/>
                    <a:pt x="234" y="34"/>
                  </a:cubicBezTo>
                  <a:cubicBezTo>
                    <a:pt x="236" y="33"/>
                    <a:pt x="240" y="35"/>
                    <a:pt x="241" y="34"/>
                  </a:cubicBezTo>
                  <a:cubicBezTo>
                    <a:pt x="243" y="34"/>
                    <a:pt x="245" y="32"/>
                    <a:pt x="246" y="31"/>
                  </a:cubicBezTo>
                  <a:cubicBezTo>
                    <a:pt x="246" y="30"/>
                    <a:pt x="246" y="27"/>
                    <a:pt x="247" y="26"/>
                  </a:cubicBezTo>
                  <a:cubicBezTo>
                    <a:pt x="248" y="25"/>
                    <a:pt x="251" y="27"/>
                    <a:pt x="252" y="26"/>
                  </a:cubicBezTo>
                  <a:cubicBezTo>
                    <a:pt x="253" y="25"/>
                    <a:pt x="252" y="21"/>
                    <a:pt x="254" y="20"/>
                  </a:cubicBezTo>
                  <a:cubicBezTo>
                    <a:pt x="255" y="19"/>
                    <a:pt x="259" y="21"/>
                    <a:pt x="260" y="20"/>
                  </a:cubicBezTo>
                  <a:cubicBezTo>
                    <a:pt x="261" y="19"/>
                    <a:pt x="260" y="16"/>
                    <a:pt x="260" y="15"/>
                  </a:cubicBezTo>
                  <a:cubicBezTo>
                    <a:pt x="260" y="13"/>
                    <a:pt x="258" y="10"/>
                    <a:pt x="258" y="9"/>
                  </a:cubicBezTo>
                  <a:cubicBezTo>
                    <a:pt x="259" y="7"/>
                    <a:pt x="263" y="6"/>
                    <a:pt x="264" y="6"/>
                  </a:cubicBezTo>
                  <a:cubicBezTo>
                    <a:pt x="267" y="4"/>
                    <a:pt x="271" y="1"/>
                    <a:pt x="273" y="1"/>
                  </a:cubicBezTo>
                  <a:cubicBezTo>
                    <a:pt x="275" y="0"/>
                    <a:pt x="279" y="1"/>
                    <a:pt x="281" y="2"/>
                  </a:cubicBezTo>
                  <a:cubicBezTo>
                    <a:pt x="282" y="4"/>
                    <a:pt x="282" y="8"/>
                    <a:pt x="282" y="10"/>
                  </a:cubicBezTo>
                  <a:cubicBezTo>
                    <a:pt x="282" y="11"/>
                    <a:pt x="283" y="15"/>
                    <a:pt x="283" y="16"/>
                  </a:cubicBezTo>
                  <a:cubicBezTo>
                    <a:pt x="283" y="18"/>
                    <a:pt x="282" y="20"/>
                    <a:pt x="282" y="21"/>
                  </a:cubicBezTo>
                  <a:cubicBezTo>
                    <a:pt x="281" y="23"/>
                    <a:pt x="283" y="26"/>
                    <a:pt x="282" y="28"/>
                  </a:cubicBezTo>
                  <a:cubicBezTo>
                    <a:pt x="282" y="29"/>
                    <a:pt x="279" y="31"/>
                    <a:pt x="279" y="32"/>
                  </a:cubicBezTo>
                  <a:cubicBezTo>
                    <a:pt x="278" y="34"/>
                    <a:pt x="278" y="38"/>
                    <a:pt x="278" y="40"/>
                  </a:cubicBezTo>
                  <a:cubicBezTo>
                    <a:pt x="279" y="42"/>
                    <a:pt x="280" y="45"/>
                    <a:pt x="281" y="46"/>
                  </a:cubicBezTo>
                  <a:cubicBezTo>
                    <a:pt x="283" y="48"/>
                    <a:pt x="288" y="49"/>
                    <a:pt x="289" y="51"/>
                  </a:cubicBezTo>
                  <a:cubicBezTo>
                    <a:pt x="290" y="52"/>
                    <a:pt x="291" y="56"/>
                    <a:pt x="292" y="57"/>
                  </a:cubicBezTo>
                  <a:cubicBezTo>
                    <a:pt x="293" y="58"/>
                    <a:pt x="296" y="60"/>
                    <a:pt x="297" y="61"/>
                  </a:cubicBezTo>
                  <a:cubicBezTo>
                    <a:pt x="298" y="61"/>
                    <a:pt x="300" y="63"/>
                    <a:pt x="301" y="64"/>
                  </a:cubicBezTo>
                  <a:cubicBezTo>
                    <a:pt x="302" y="65"/>
                    <a:pt x="305" y="67"/>
                    <a:pt x="306" y="68"/>
                  </a:cubicBezTo>
                  <a:cubicBezTo>
                    <a:pt x="307" y="69"/>
                    <a:pt x="308" y="72"/>
                    <a:pt x="310" y="73"/>
                  </a:cubicBezTo>
                  <a:cubicBezTo>
                    <a:pt x="310" y="73"/>
                    <a:pt x="310" y="73"/>
                    <a:pt x="310" y="73"/>
                  </a:cubicBezTo>
                  <a:cubicBezTo>
                    <a:pt x="309" y="75"/>
                    <a:pt x="307" y="77"/>
                    <a:pt x="306" y="78"/>
                  </a:cubicBezTo>
                  <a:cubicBezTo>
                    <a:pt x="305" y="79"/>
                    <a:pt x="305" y="82"/>
                    <a:pt x="305" y="83"/>
                  </a:cubicBezTo>
                  <a:cubicBezTo>
                    <a:pt x="304" y="86"/>
                    <a:pt x="307" y="91"/>
                    <a:pt x="307" y="94"/>
                  </a:cubicBezTo>
                  <a:cubicBezTo>
                    <a:pt x="307" y="97"/>
                    <a:pt x="307" y="104"/>
                    <a:pt x="306" y="106"/>
                  </a:cubicBezTo>
                  <a:cubicBezTo>
                    <a:pt x="305" y="109"/>
                    <a:pt x="300" y="113"/>
                    <a:pt x="299" y="116"/>
                  </a:cubicBezTo>
                  <a:cubicBezTo>
                    <a:pt x="298" y="118"/>
                    <a:pt x="296" y="124"/>
                    <a:pt x="294" y="126"/>
                  </a:cubicBezTo>
                  <a:cubicBezTo>
                    <a:pt x="293" y="128"/>
                    <a:pt x="290" y="132"/>
                    <a:pt x="289" y="134"/>
                  </a:cubicBezTo>
                  <a:cubicBezTo>
                    <a:pt x="287" y="137"/>
                    <a:pt x="287" y="145"/>
                    <a:pt x="286" y="149"/>
                  </a:cubicBezTo>
                  <a:cubicBezTo>
                    <a:pt x="285" y="152"/>
                    <a:pt x="282" y="159"/>
                    <a:pt x="282" y="162"/>
                  </a:cubicBezTo>
                  <a:cubicBezTo>
                    <a:pt x="282" y="163"/>
                    <a:pt x="283" y="166"/>
                    <a:pt x="284" y="167"/>
                  </a:cubicBezTo>
                  <a:cubicBezTo>
                    <a:pt x="285" y="169"/>
                    <a:pt x="290" y="171"/>
                    <a:pt x="291" y="172"/>
                  </a:cubicBezTo>
                  <a:cubicBezTo>
                    <a:pt x="293" y="173"/>
                    <a:pt x="295" y="176"/>
                    <a:pt x="296" y="177"/>
                  </a:cubicBezTo>
                  <a:cubicBezTo>
                    <a:pt x="297" y="179"/>
                    <a:pt x="297" y="183"/>
                    <a:pt x="298" y="185"/>
                  </a:cubicBezTo>
                  <a:cubicBezTo>
                    <a:pt x="299" y="187"/>
                    <a:pt x="303" y="189"/>
                    <a:pt x="304" y="191"/>
                  </a:cubicBezTo>
                  <a:cubicBezTo>
                    <a:pt x="306" y="193"/>
                    <a:pt x="307" y="198"/>
                    <a:pt x="308" y="200"/>
                  </a:cubicBezTo>
                  <a:cubicBezTo>
                    <a:pt x="309" y="204"/>
                    <a:pt x="310" y="210"/>
                    <a:pt x="311" y="213"/>
                  </a:cubicBezTo>
                  <a:cubicBezTo>
                    <a:pt x="312" y="216"/>
                    <a:pt x="315" y="221"/>
                    <a:pt x="317" y="223"/>
                  </a:cubicBezTo>
                  <a:cubicBezTo>
                    <a:pt x="318" y="225"/>
                    <a:pt x="322" y="228"/>
                    <a:pt x="324" y="230"/>
                  </a:cubicBezTo>
                  <a:cubicBezTo>
                    <a:pt x="325" y="232"/>
                    <a:pt x="328" y="238"/>
                    <a:pt x="328" y="241"/>
                  </a:cubicBezTo>
                  <a:cubicBezTo>
                    <a:pt x="328" y="243"/>
                    <a:pt x="327" y="246"/>
                    <a:pt x="326" y="248"/>
                  </a:cubicBezTo>
                  <a:cubicBezTo>
                    <a:pt x="324" y="249"/>
                    <a:pt x="321" y="250"/>
                    <a:pt x="320" y="251"/>
                  </a:cubicBezTo>
                  <a:cubicBezTo>
                    <a:pt x="319" y="251"/>
                    <a:pt x="316" y="251"/>
                    <a:pt x="315" y="252"/>
                  </a:cubicBezTo>
                  <a:cubicBezTo>
                    <a:pt x="314" y="253"/>
                    <a:pt x="315" y="256"/>
                    <a:pt x="315" y="258"/>
                  </a:cubicBezTo>
                  <a:cubicBezTo>
                    <a:pt x="315" y="259"/>
                    <a:pt x="315" y="261"/>
                    <a:pt x="315" y="263"/>
                  </a:cubicBezTo>
                  <a:cubicBezTo>
                    <a:pt x="314" y="264"/>
                    <a:pt x="312" y="268"/>
                    <a:pt x="310" y="268"/>
                  </a:cubicBezTo>
                  <a:cubicBezTo>
                    <a:pt x="309" y="268"/>
                    <a:pt x="306" y="266"/>
                    <a:pt x="305" y="264"/>
                  </a:cubicBezTo>
                  <a:cubicBezTo>
                    <a:pt x="304" y="263"/>
                    <a:pt x="304" y="261"/>
                    <a:pt x="303" y="260"/>
                  </a:cubicBezTo>
                  <a:cubicBezTo>
                    <a:pt x="301" y="259"/>
                    <a:pt x="297" y="259"/>
                    <a:pt x="295" y="259"/>
                  </a:cubicBezTo>
                  <a:cubicBezTo>
                    <a:pt x="294" y="259"/>
                    <a:pt x="291" y="261"/>
                    <a:pt x="289" y="262"/>
                  </a:cubicBezTo>
                  <a:cubicBezTo>
                    <a:pt x="287" y="263"/>
                    <a:pt x="283" y="262"/>
                    <a:pt x="282" y="263"/>
                  </a:cubicBezTo>
                  <a:cubicBezTo>
                    <a:pt x="281" y="265"/>
                    <a:pt x="280" y="268"/>
                    <a:pt x="280" y="270"/>
                  </a:cubicBezTo>
                  <a:cubicBezTo>
                    <a:pt x="281" y="271"/>
                    <a:pt x="284" y="274"/>
                    <a:pt x="285" y="275"/>
                  </a:cubicBezTo>
                  <a:cubicBezTo>
                    <a:pt x="286" y="277"/>
                    <a:pt x="287" y="281"/>
                    <a:pt x="287" y="283"/>
                  </a:cubicBezTo>
                  <a:cubicBezTo>
                    <a:pt x="287" y="285"/>
                    <a:pt x="285" y="288"/>
                    <a:pt x="285" y="290"/>
                  </a:cubicBezTo>
                  <a:cubicBezTo>
                    <a:pt x="285" y="293"/>
                    <a:pt x="284" y="298"/>
                    <a:pt x="285" y="301"/>
                  </a:cubicBezTo>
                  <a:cubicBezTo>
                    <a:pt x="286" y="302"/>
                    <a:pt x="288" y="303"/>
                    <a:pt x="289" y="304"/>
                  </a:cubicBezTo>
                  <a:cubicBezTo>
                    <a:pt x="290" y="305"/>
                    <a:pt x="291" y="308"/>
                    <a:pt x="292" y="309"/>
                  </a:cubicBezTo>
                  <a:cubicBezTo>
                    <a:pt x="293" y="310"/>
                    <a:pt x="294" y="314"/>
                    <a:pt x="295" y="316"/>
                  </a:cubicBezTo>
                  <a:cubicBezTo>
                    <a:pt x="297" y="318"/>
                    <a:pt x="301" y="321"/>
                    <a:pt x="303" y="322"/>
                  </a:cubicBezTo>
                  <a:cubicBezTo>
                    <a:pt x="305" y="324"/>
                    <a:pt x="310" y="326"/>
                    <a:pt x="313" y="326"/>
                  </a:cubicBezTo>
                  <a:cubicBezTo>
                    <a:pt x="315" y="326"/>
                    <a:pt x="318" y="323"/>
                    <a:pt x="319" y="322"/>
                  </a:cubicBezTo>
                  <a:cubicBezTo>
                    <a:pt x="320" y="321"/>
                    <a:pt x="321" y="318"/>
                    <a:pt x="323" y="318"/>
                  </a:cubicBezTo>
                  <a:cubicBezTo>
                    <a:pt x="324" y="317"/>
                    <a:pt x="328" y="318"/>
                    <a:pt x="329" y="318"/>
                  </a:cubicBezTo>
                  <a:cubicBezTo>
                    <a:pt x="330" y="319"/>
                    <a:pt x="332" y="320"/>
                    <a:pt x="332" y="321"/>
                  </a:cubicBezTo>
                  <a:cubicBezTo>
                    <a:pt x="333" y="322"/>
                    <a:pt x="334" y="326"/>
                    <a:pt x="334" y="327"/>
                  </a:cubicBezTo>
                  <a:cubicBezTo>
                    <a:pt x="335" y="329"/>
                    <a:pt x="336" y="332"/>
                    <a:pt x="336" y="333"/>
                  </a:cubicBezTo>
                  <a:cubicBezTo>
                    <a:pt x="337" y="334"/>
                    <a:pt x="339" y="336"/>
                    <a:pt x="340" y="337"/>
                  </a:cubicBezTo>
                  <a:cubicBezTo>
                    <a:pt x="341" y="337"/>
                    <a:pt x="344" y="335"/>
                    <a:pt x="345" y="335"/>
                  </a:cubicBezTo>
                  <a:cubicBezTo>
                    <a:pt x="346" y="335"/>
                    <a:pt x="349" y="336"/>
                    <a:pt x="349" y="337"/>
                  </a:cubicBezTo>
                  <a:cubicBezTo>
                    <a:pt x="351" y="337"/>
                    <a:pt x="351" y="341"/>
                    <a:pt x="352" y="342"/>
                  </a:cubicBezTo>
                  <a:cubicBezTo>
                    <a:pt x="353" y="343"/>
                    <a:pt x="357" y="345"/>
                    <a:pt x="358" y="346"/>
                  </a:cubicBezTo>
                  <a:cubicBezTo>
                    <a:pt x="359" y="347"/>
                    <a:pt x="361" y="350"/>
                    <a:pt x="361" y="352"/>
                  </a:cubicBezTo>
                  <a:cubicBezTo>
                    <a:pt x="361" y="353"/>
                    <a:pt x="360" y="356"/>
                    <a:pt x="360" y="357"/>
                  </a:cubicBezTo>
                  <a:cubicBezTo>
                    <a:pt x="360" y="360"/>
                    <a:pt x="361" y="365"/>
                    <a:pt x="362" y="367"/>
                  </a:cubicBezTo>
                  <a:cubicBezTo>
                    <a:pt x="363" y="369"/>
                    <a:pt x="366" y="372"/>
                    <a:pt x="368" y="372"/>
                  </a:cubicBezTo>
                  <a:cubicBezTo>
                    <a:pt x="370" y="373"/>
                    <a:pt x="375" y="371"/>
                    <a:pt x="377" y="372"/>
                  </a:cubicBezTo>
                  <a:cubicBezTo>
                    <a:pt x="378" y="372"/>
                    <a:pt x="381" y="373"/>
                    <a:pt x="381" y="373"/>
                  </a:cubicBezTo>
                  <a:cubicBezTo>
                    <a:pt x="383" y="375"/>
                    <a:pt x="382" y="379"/>
                    <a:pt x="383" y="381"/>
                  </a:cubicBezTo>
                  <a:cubicBezTo>
                    <a:pt x="384" y="383"/>
                    <a:pt x="387" y="387"/>
                    <a:pt x="388" y="389"/>
                  </a:cubicBezTo>
                  <a:cubicBezTo>
                    <a:pt x="388" y="391"/>
                    <a:pt x="387" y="396"/>
                    <a:pt x="389" y="397"/>
                  </a:cubicBezTo>
                  <a:cubicBezTo>
                    <a:pt x="389" y="399"/>
                    <a:pt x="393" y="399"/>
                    <a:pt x="394" y="40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5297488" y="1852613"/>
              <a:ext cx="703262" cy="319088"/>
            </a:xfrm>
            <a:custGeom>
              <a:avLst/>
              <a:gdLst/>
              <a:ahLst/>
              <a:cxnLst>
                <a:cxn ang="0">
                  <a:pos x="274" y="13"/>
                </a:cxn>
                <a:cxn ang="0">
                  <a:pos x="292" y="16"/>
                </a:cxn>
                <a:cxn ang="0">
                  <a:pos x="310" y="29"/>
                </a:cxn>
                <a:cxn ang="0">
                  <a:pos x="307" y="51"/>
                </a:cxn>
                <a:cxn ang="0">
                  <a:pos x="320" y="50"/>
                </a:cxn>
                <a:cxn ang="0">
                  <a:pos x="338" y="59"/>
                </a:cxn>
                <a:cxn ang="0">
                  <a:pos x="348" y="71"/>
                </a:cxn>
                <a:cxn ang="0">
                  <a:pos x="363" y="93"/>
                </a:cxn>
                <a:cxn ang="0">
                  <a:pos x="381" y="108"/>
                </a:cxn>
                <a:cxn ang="0">
                  <a:pos x="397" y="129"/>
                </a:cxn>
                <a:cxn ang="0">
                  <a:pos x="384" y="128"/>
                </a:cxn>
                <a:cxn ang="0">
                  <a:pos x="371" y="119"/>
                </a:cxn>
                <a:cxn ang="0">
                  <a:pos x="361" y="114"/>
                </a:cxn>
                <a:cxn ang="0">
                  <a:pos x="364" y="124"/>
                </a:cxn>
                <a:cxn ang="0">
                  <a:pos x="344" y="109"/>
                </a:cxn>
                <a:cxn ang="0">
                  <a:pos x="334" y="107"/>
                </a:cxn>
                <a:cxn ang="0">
                  <a:pos x="325" y="95"/>
                </a:cxn>
                <a:cxn ang="0">
                  <a:pos x="311" y="86"/>
                </a:cxn>
                <a:cxn ang="0">
                  <a:pos x="301" y="84"/>
                </a:cxn>
                <a:cxn ang="0">
                  <a:pos x="294" y="76"/>
                </a:cxn>
                <a:cxn ang="0">
                  <a:pos x="281" y="67"/>
                </a:cxn>
                <a:cxn ang="0">
                  <a:pos x="268" y="63"/>
                </a:cxn>
                <a:cxn ang="0">
                  <a:pos x="266" y="73"/>
                </a:cxn>
                <a:cxn ang="0">
                  <a:pos x="258" y="67"/>
                </a:cxn>
                <a:cxn ang="0">
                  <a:pos x="252" y="58"/>
                </a:cxn>
                <a:cxn ang="0">
                  <a:pos x="221" y="48"/>
                </a:cxn>
                <a:cxn ang="0">
                  <a:pos x="209" y="44"/>
                </a:cxn>
                <a:cxn ang="0">
                  <a:pos x="186" y="48"/>
                </a:cxn>
                <a:cxn ang="0">
                  <a:pos x="174" y="56"/>
                </a:cxn>
                <a:cxn ang="0">
                  <a:pos x="160" y="63"/>
                </a:cxn>
                <a:cxn ang="0">
                  <a:pos x="149" y="73"/>
                </a:cxn>
                <a:cxn ang="0">
                  <a:pos x="145" y="88"/>
                </a:cxn>
                <a:cxn ang="0">
                  <a:pos x="128" y="99"/>
                </a:cxn>
                <a:cxn ang="0">
                  <a:pos x="113" y="114"/>
                </a:cxn>
                <a:cxn ang="0">
                  <a:pos x="108" y="129"/>
                </a:cxn>
                <a:cxn ang="0">
                  <a:pos x="103" y="144"/>
                </a:cxn>
                <a:cxn ang="0">
                  <a:pos x="94" y="154"/>
                </a:cxn>
                <a:cxn ang="0">
                  <a:pos x="80" y="161"/>
                </a:cxn>
                <a:cxn ang="0">
                  <a:pos x="66" y="168"/>
                </a:cxn>
                <a:cxn ang="0">
                  <a:pos x="45" y="174"/>
                </a:cxn>
                <a:cxn ang="0">
                  <a:pos x="30" y="180"/>
                </a:cxn>
                <a:cxn ang="0">
                  <a:pos x="12" y="180"/>
                </a:cxn>
                <a:cxn ang="0">
                  <a:pos x="3" y="169"/>
                </a:cxn>
                <a:cxn ang="0">
                  <a:pos x="7" y="157"/>
                </a:cxn>
                <a:cxn ang="0">
                  <a:pos x="15" y="142"/>
                </a:cxn>
                <a:cxn ang="0">
                  <a:pos x="26" y="128"/>
                </a:cxn>
                <a:cxn ang="0">
                  <a:pos x="32" y="126"/>
                </a:cxn>
                <a:cxn ang="0">
                  <a:pos x="46" y="115"/>
                </a:cxn>
                <a:cxn ang="0">
                  <a:pos x="66" y="122"/>
                </a:cxn>
                <a:cxn ang="0">
                  <a:pos x="84" y="110"/>
                </a:cxn>
                <a:cxn ang="0">
                  <a:pos x="90" y="94"/>
                </a:cxn>
                <a:cxn ang="0">
                  <a:pos x="90" y="78"/>
                </a:cxn>
                <a:cxn ang="0">
                  <a:pos x="108" y="51"/>
                </a:cxn>
                <a:cxn ang="0">
                  <a:pos x="121" y="35"/>
                </a:cxn>
                <a:cxn ang="0">
                  <a:pos x="138" y="42"/>
                </a:cxn>
                <a:cxn ang="0">
                  <a:pos x="154" y="31"/>
                </a:cxn>
                <a:cxn ang="0">
                  <a:pos x="178" y="19"/>
                </a:cxn>
                <a:cxn ang="0">
                  <a:pos x="196" y="27"/>
                </a:cxn>
                <a:cxn ang="0">
                  <a:pos x="220" y="11"/>
                </a:cxn>
                <a:cxn ang="0">
                  <a:pos x="241" y="1"/>
                </a:cxn>
                <a:cxn ang="0">
                  <a:pos x="259" y="14"/>
                </a:cxn>
              </a:cxnLst>
              <a:rect l="0" t="0" r="r" b="b"/>
              <a:pathLst>
                <a:path w="397" h="180">
                  <a:moveTo>
                    <a:pt x="263" y="14"/>
                  </a:moveTo>
                  <a:cubicBezTo>
                    <a:pt x="264" y="14"/>
                    <a:pt x="266" y="13"/>
                    <a:pt x="267" y="13"/>
                  </a:cubicBezTo>
                  <a:cubicBezTo>
                    <a:pt x="268" y="13"/>
                    <a:pt x="272" y="13"/>
                    <a:pt x="274" y="13"/>
                  </a:cubicBezTo>
                  <a:cubicBezTo>
                    <a:pt x="276" y="14"/>
                    <a:pt x="279" y="16"/>
                    <a:pt x="280" y="16"/>
                  </a:cubicBezTo>
                  <a:cubicBezTo>
                    <a:pt x="281" y="17"/>
                    <a:pt x="284" y="19"/>
                    <a:pt x="286" y="19"/>
                  </a:cubicBezTo>
                  <a:cubicBezTo>
                    <a:pt x="288" y="18"/>
                    <a:pt x="291" y="16"/>
                    <a:pt x="292" y="16"/>
                  </a:cubicBezTo>
                  <a:cubicBezTo>
                    <a:pt x="294" y="15"/>
                    <a:pt x="297" y="15"/>
                    <a:pt x="299" y="15"/>
                  </a:cubicBezTo>
                  <a:cubicBezTo>
                    <a:pt x="300" y="16"/>
                    <a:pt x="302" y="18"/>
                    <a:pt x="303" y="19"/>
                  </a:cubicBezTo>
                  <a:cubicBezTo>
                    <a:pt x="305" y="22"/>
                    <a:pt x="309" y="26"/>
                    <a:pt x="310" y="29"/>
                  </a:cubicBezTo>
                  <a:cubicBezTo>
                    <a:pt x="311" y="31"/>
                    <a:pt x="312" y="36"/>
                    <a:pt x="312" y="39"/>
                  </a:cubicBezTo>
                  <a:cubicBezTo>
                    <a:pt x="312" y="40"/>
                    <a:pt x="311" y="44"/>
                    <a:pt x="311" y="46"/>
                  </a:cubicBezTo>
                  <a:cubicBezTo>
                    <a:pt x="310" y="47"/>
                    <a:pt x="307" y="50"/>
                    <a:pt x="307" y="51"/>
                  </a:cubicBezTo>
                  <a:cubicBezTo>
                    <a:pt x="307" y="52"/>
                    <a:pt x="307" y="55"/>
                    <a:pt x="308" y="56"/>
                  </a:cubicBezTo>
                  <a:cubicBezTo>
                    <a:pt x="309" y="56"/>
                    <a:pt x="312" y="55"/>
                    <a:pt x="313" y="54"/>
                  </a:cubicBezTo>
                  <a:cubicBezTo>
                    <a:pt x="315" y="54"/>
                    <a:pt x="318" y="51"/>
                    <a:pt x="320" y="50"/>
                  </a:cubicBezTo>
                  <a:cubicBezTo>
                    <a:pt x="322" y="50"/>
                    <a:pt x="325" y="50"/>
                    <a:pt x="326" y="50"/>
                  </a:cubicBezTo>
                  <a:cubicBezTo>
                    <a:pt x="328" y="50"/>
                    <a:pt x="331" y="50"/>
                    <a:pt x="332" y="51"/>
                  </a:cubicBezTo>
                  <a:cubicBezTo>
                    <a:pt x="334" y="52"/>
                    <a:pt x="336" y="57"/>
                    <a:pt x="338" y="59"/>
                  </a:cubicBezTo>
                  <a:cubicBezTo>
                    <a:pt x="338" y="60"/>
                    <a:pt x="339" y="61"/>
                    <a:pt x="340" y="62"/>
                  </a:cubicBezTo>
                  <a:cubicBezTo>
                    <a:pt x="341" y="64"/>
                    <a:pt x="342" y="65"/>
                    <a:pt x="342" y="65"/>
                  </a:cubicBezTo>
                  <a:cubicBezTo>
                    <a:pt x="344" y="67"/>
                    <a:pt x="346" y="70"/>
                    <a:pt x="348" y="71"/>
                  </a:cubicBezTo>
                  <a:cubicBezTo>
                    <a:pt x="349" y="72"/>
                    <a:pt x="353" y="73"/>
                    <a:pt x="355" y="74"/>
                  </a:cubicBezTo>
                  <a:cubicBezTo>
                    <a:pt x="356" y="76"/>
                    <a:pt x="358" y="81"/>
                    <a:pt x="359" y="83"/>
                  </a:cubicBezTo>
                  <a:cubicBezTo>
                    <a:pt x="360" y="85"/>
                    <a:pt x="361" y="91"/>
                    <a:pt x="363" y="93"/>
                  </a:cubicBezTo>
                  <a:cubicBezTo>
                    <a:pt x="364" y="95"/>
                    <a:pt x="367" y="96"/>
                    <a:pt x="368" y="97"/>
                  </a:cubicBezTo>
                  <a:cubicBezTo>
                    <a:pt x="370" y="98"/>
                    <a:pt x="372" y="101"/>
                    <a:pt x="373" y="103"/>
                  </a:cubicBezTo>
                  <a:cubicBezTo>
                    <a:pt x="375" y="104"/>
                    <a:pt x="379" y="107"/>
                    <a:pt x="381" y="108"/>
                  </a:cubicBezTo>
                  <a:cubicBezTo>
                    <a:pt x="383" y="109"/>
                    <a:pt x="387" y="110"/>
                    <a:pt x="388" y="111"/>
                  </a:cubicBezTo>
                  <a:cubicBezTo>
                    <a:pt x="390" y="112"/>
                    <a:pt x="394" y="115"/>
                    <a:pt x="395" y="117"/>
                  </a:cubicBezTo>
                  <a:cubicBezTo>
                    <a:pt x="396" y="120"/>
                    <a:pt x="397" y="126"/>
                    <a:pt x="397" y="129"/>
                  </a:cubicBezTo>
                  <a:cubicBezTo>
                    <a:pt x="397" y="130"/>
                    <a:pt x="397" y="131"/>
                    <a:pt x="397" y="132"/>
                  </a:cubicBezTo>
                  <a:cubicBezTo>
                    <a:pt x="396" y="132"/>
                    <a:pt x="394" y="131"/>
                    <a:pt x="393" y="131"/>
                  </a:cubicBezTo>
                  <a:cubicBezTo>
                    <a:pt x="391" y="130"/>
                    <a:pt x="386" y="129"/>
                    <a:pt x="384" y="128"/>
                  </a:cubicBezTo>
                  <a:cubicBezTo>
                    <a:pt x="383" y="127"/>
                    <a:pt x="381" y="125"/>
                    <a:pt x="379" y="123"/>
                  </a:cubicBezTo>
                  <a:cubicBezTo>
                    <a:pt x="378" y="122"/>
                    <a:pt x="376" y="120"/>
                    <a:pt x="375" y="119"/>
                  </a:cubicBezTo>
                  <a:cubicBezTo>
                    <a:pt x="374" y="119"/>
                    <a:pt x="372" y="120"/>
                    <a:pt x="371" y="119"/>
                  </a:cubicBezTo>
                  <a:cubicBezTo>
                    <a:pt x="370" y="118"/>
                    <a:pt x="369" y="115"/>
                    <a:pt x="368" y="114"/>
                  </a:cubicBezTo>
                  <a:cubicBezTo>
                    <a:pt x="368" y="113"/>
                    <a:pt x="366" y="111"/>
                    <a:pt x="365" y="111"/>
                  </a:cubicBezTo>
                  <a:cubicBezTo>
                    <a:pt x="364" y="111"/>
                    <a:pt x="361" y="113"/>
                    <a:pt x="361" y="114"/>
                  </a:cubicBezTo>
                  <a:cubicBezTo>
                    <a:pt x="361" y="114"/>
                    <a:pt x="362" y="116"/>
                    <a:pt x="363" y="117"/>
                  </a:cubicBezTo>
                  <a:cubicBezTo>
                    <a:pt x="363" y="118"/>
                    <a:pt x="365" y="120"/>
                    <a:pt x="366" y="121"/>
                  </a:cubicBezTo>
                  <a:cubicBezTo>
                    <a:pt x="366" y="122"/>
                    <a:pt x="365" y="124"/>
                    <a:pt x="364" y="124"/>
                  </a:cubicBezTo>
                  <a:cubicBezTo>
                    <a:pt x="363" y="125"/>
                    <a:pt x="359" y="123"/>
                    <a:pt x="358" y="122"/>
                  </a:cubicBezTo>
                  <a:cubicBezTo>
                    <a:pt x="355" y="121"/>
                    <a:pt x="350" y="119"/>
                    <a:pt x="348" y="117"/>
                  </a:cubicBezTo>
                  <a:cubicBezTo>
                    <a:pt x="346" y="116"/>
                    <a:pt x="345" y="111"/>
                    <a:pt x="344" y="109"/>
                  </a:cubicBezTo>
                  <a:cubicBezTo>
                    <a:pt x="343" y="108"/>
                    <a:pt x="340" y="105"/>
                    <a:pt x="339" y="105"/>
                  </a:cubicBezTo>
                  <a:cubicBezTo>
                    <a:pt x="338" y="105"/>
                    <a:pt x="335" y="105"/>
                    <a:pt x="335" y="106"/>
                  </a:cubicBezTo>
                  <a:cubicBezTo>
                    <a:pt x="334" y="106"/>
                    <a:pt x="334" y="107"/>
                    <a:pt x="334" y="107"/>
                  </a:cubicBezTo>
                  <a:cubicBezTo>
                    <a:pt x="332" y="107"/>
                    <a:pt x="330" y="105"/>
                    <a:pt x="329" y="104"/>
                  </a:cubicBezTo>
                  <a:cubicBezTo>
                    <a:pt x="328" y="103"/>
                    <a:pt x="328" y="100"/>
                    <a:pt x="328" y="99"/>
                  </a:cubicBezTo>
                  <a:cubicBezTo>
                    <a:pt x="327" y="98"/>
                    <a:pt x="326" y="96"/>
                    <a:pt x="325" y="95"/>
                  </a:cubicBezTo>
                  <a:cubicBezTo>
                    <a:pt x="324" y="94"/>
                    <a:pt x="322" y="93"/>
                    <a:pt x="321" y="93"/>
                  </a:cubicBezTo>
                  <a:cubicBezTo>
                    <a:pt x="319" y="92"/>
                    <a:pt x="316" y="91"/>
                    <a:pt x="314" y="90"/>
                  </a:cubicBezTo>
                  <a:cubicBezTo>
                    <a:pt x="313" y="89"/>
                    <a:pt x="312" y="87"/>
                    <a:pt x="311" y="86"/>
                  </a:cubicBezTo>
                  <a:cubicBezTo>
                    <a:pt x="310" y="86"/>
                    <a:pt x="308" y="85"/>
                    <a:pt x="306" y="85"/>
                  </a:cubicBezTo>
                  <a:cubicBezTo>
                    <a:pt x="306" y="85"/>
                    <a:pt x="304" y="86"/>
                    <a:pt x="304" y="85"/>
                  </a:cubicBezTo>
                  <a:cubicBezTo>
                    <a:pt x="303" y="85"/>
                    <a:pt x="301" y="85"/>
                    <a:pt x="301" y="84"/>
                  </a:cubicBezTo>
                  <a:cubicBezTo>
                    <a:pt x="300" y="84"/>
                    <a:pt x="300" y="82"/>
                    <a:pt x="299" y="81"/>
                  </a:cubicBezTo>
                  <a:cubicBezTo>
                    <a:pt x="298" y="81"/>
                    <a:pt x="296" y="82"/>
                    <a:pt x="296" y="81"/>
                  </a:cubicBezTo>
                  <a:cubicBezTo>
                    <a:pt x="294" y="80"/>
                    <a:pt x="295" y="77"/>
                    <a:pt x="294" y="76"/>
                  </a:cubicBezTo>
                  <a:cubicBezTo>
                    <a:pt x="293" y="74"/>
                    <a:pt x="290" y="73"/>
                    <a:pt x="288" y="71"/>
                  </a:cubicBezTo>
                  <a:cubicBezTo>
                    <a:pt x="288" y="71"/>
                    <a:pt x="288" y="68"/>
                    <a:pt x="287" y="67"/>
                  </a:cubicBezTo>
                  <a:cubicBezTo>
                    <a:pt x="286" y="66"/>
                    <a:pt x="283" y="67"/>
                    <a:pt x="281" y="67"/>
                  </a:cubicBezTo>
                  <a:cubicBezTo>
                    <a:pt x="280" y="67"/>
                    <a:pt x="276" y="66"/>
                    <a:pt x="275" y="65"/>
                  </a:cubicBezTo>
                  <a:cubicBezTo>
                    <a:pt x="274" y="64"/>
                    <a:pt x="273" y="63"/>
                    <a:pt x="272" y="63"/>
                  </a:cubicBezTo>
                  <a:cubicBezTo>
                    <a:pt x="271" y="62"/>
                    <a:pt x="269" y="62"/>
                    <a:pt x="268" y="63"/>
                  </a:cubicBezTo>
                  <a:cubicBezTo>
                    <a:pt x="267" y="63"/>
                    <a:pt x="267" y="65"/>
                    <a:pt x="267" y="66"/>
                  </a:cubicBezTo>
                  <a:cubicBezTo>
                    <a:pt x="267" y="67"/>
                    <a:pt x="268" y="69"/>
                    <a:pt x="268" y="70"/>
                  </a:cubicBezTo>
                  <a:cubicBezTo>
                    <a:pt x="267" y="71"/>
                    <a:pt x="267" y="73"/>
                    <a:pt x="266" y="73"/>
                  </a:cubicBezTo>
                  <a:cubicBezTo>
                    <a:pt x="265" y="73"/>
                    <a:pt x="263" y="73"/>
                    <a:pt x="262" y="72"/>
                  </a:cubicBezTo>
                  <a:cubicBezTo>
                    <a:pt x="261" y="72"/>
                    <a:pt x="261" y="70"/>
                    <a:pt x="261" y="69"/>
                  </a:cubicBezTo>
                  <a:cubicBezTo>
                    <a:pt x="260" y="68"/>
                    <a:pt x="258" y="68"/>
                    <a:pt x="258" y="67"/>
                  </a:cubicBezTo>
                  <a:cubicBezTo>
                    <a:pt x="257" y="66"/>
                    <a:pt x="256" y="64"/>
                    <a:pt x="256" y="63"/>
                  </a:cubicBezTo>
                  <a:cubicBezTo>
                    <a:pt x="256" y="62"/>
                    <a:pt x="257" y="60"/>
                    <a:pt x="256" y="59"/>
                  </a:cubicBezTo>
                  <a:cubicBezTo>
                    <a:pt x="256" y="58"/>
                    <a:pt x="253" y="58"/>
                    <a:pt x="252" y="58"/>
                  </a:cubicBezTo>
                  <a:cubicBezTo>
                    <a:pt x="250" y="56"/>
                    <a:pt x="244" y="53"/>
                    <a:pt x="241" y="53"/>
                  </a:cubicBezTo>
                  <a:cubicBezTo>
                    <a:pt x="239" y="52"/>
                    <a:pt x="232" y="52"/>
                    <a:pt x="229" y="51"/>
                  </a:cubicBezTo>
                  <a:cubicBezTo>
                    <a:pt x="227" y="51"/>
                    <a:pt x="224" y="48"/>
                    <a:pt x="221" y="48"/>
                  </a:cubicBezTo>
                  <a:cubicBezTo>
                    <a:pt x="220" y="48"/>
                    <a:pt x="219" y="49"/>
                    <a:pt x="218" y="50"/>
                  </a:cubicBezTo>
                  <a:cubicBezTo>
                    <a:pt x="217" y="50"/>
                    <a:pt x="216" y="49"/>
                    <a:pt x="215" y="48"/>
                  </a:cubicBezTo>
                  <a:cubicBezTo>
                    <a:pt x="213" y="48"/>
                    <a:pt x="211" y="45"/>
                    <a:pt x="209" y="44"/>
                  </a:cubicBezTo>
                  <a:cubicBezTo>
                    <a:pt x="207" y="43"/>
                    <a:pt x="202" y="43"/>
                    <a:pt x="200" y="43"/>
                  </a:cubicBezTo>
                  <a:cubicBezTo>
                    <a:pt x="198" y="43"/>
                    <a:pt x="194" y="43"/>
                    <a:pt x="192" y="44"/>
                  </a:cubicBezTo>
                  <a:cubicBezTo>
                    <a:pt x="190" y="44"/>
                    <a:pt x="187" y="47"/>
                    <a:pt x="186" y="48"/>
                  </a:cubicBezTo>
                  <a:cubicBezTo>
                    <a:pt x="185" y="49"/>
                    <a:pt x="183" y="50"/>
                    <a:pt x="182" y="50"/>
                  </a:cubicBezTo>
                  <a:cubicBezTo>
                    <a:pt x="181" y="50"/>
                    <a:pt x="179" y="50"/>
                    <a:pt x="178" y="51"/>
                  </a:cubicBezTo>
                  <a:cubicBezTo>
                    <a:pt x="177" y="52"/>
                    <a:pt x="175" y="55"/>
                    <a:pt x="174" y="56"/>
                  </a:cubicBezTo>
                  <a:cubicBezTo>
                    <a:pt x="173" y="57"/>
                    <a:pt x="170" y="57"/>
                    <a:pt x="168" y="58"/>
                  </a:cubicBezTo>
                  <a:cubicBezTo>
                    <a:pt x="167" y="59"/>
                    <a:pt x="165" y="61"/>
                    <a:pt x="163" y="62"/>
                  </a:cubicBezTo>
                  <a:cubicBezTo>
                    <a:pt x="163" y="62"/>
                    <a:pt x="161" y="62"/>
                    <a:pt x="160" y="63"/>
                  </a:cubicBezTo>
                  <a:cubicBezTo>
                    <a:pt x="159" y="63"/>
                    <a:pt x="158" y="65"/>
                    <a:pt x="157" y="66"/>
                  </a:cubicBezTo>
                  <a:cubicBezTo>
                    <a:pt x="155" y="67"/>
                    <a:pt x="152" y="68"/>
                    <a:pt x="151" y="69"/>
                  </a:cubicBezTo>
                  <a:cubicBezTo>
                    <a:pt x="150" y="70"/>
                    <a:pt x="149" y="72"/>
                    <a:pt x="149" y="73"/>
                  </a:cubicBezTo>
                  <a:cubicBezTo>
                    <a:pt x="148" y="74"/>
                    <a:pt x="150" y="76"/>
                    <a:pt x="150" y="77"/>
                  </a:cubicBezTo>
                  <a:cubicBezTo>
                    <a:pt x="150" y="78"/>
                    <a:pt x="149" y="81"/>
                    <a:pt x="149" y="82"/>
                  </a:cubicBezTo>
                  <a:cubicBezTo>
                    <a:pt x="148" y="83"/>
                    <a:pt x="146" y="86"/>
                    <a:pt x="145" y="88"/>
                  </a:cubicBezTo>
                  <a:cubicBezTo>
                    <a:pt x="144" y="90"/>
                    <a:pt x="141" y="94"/>
                    <a:pt x="139" y="95"/>
                  </a:cubicBezTo>
                  <a:cubicBezTo>
                    <a:pt x="138" y="96"/>
                    <a:pt x="134" y="96"/>
                    <a:pt x="133" y="97"/>
                  </a:cubicBezTo>
                  <a:cubicBezTo>
                    <a:pt x="131" y="97"/>
                    <a:pt x="129" y="99"/>
                    <a:pt x="128" y="99"/>
                  </a:cubicBezTo>
                  <a:cubicBezTo>
                    <a:pt x="127" y="99"/>
                    <a:pt x="125" y="99"/>
                    <a:pt x="124" y="100"/>
                  </a:cubicBezTo>
                  <a:cubicBezTo>
                    <a:pt x="122" y="101"/>
                    <a:pt x="119" y="104"/>
                    <a:pt x="117" y="106"/>
                  </a:cubicBezTo>
                  <a:cubicBezTo>
                    <a:pt x="116" y="108"/>
                    <a:pt x="115" y="112"/>
                    <a:pt x="113" y="114"/>
                  </a:cubicBezTo>
                  <a:cubicBezTo>
                    <a:pt x="113" y="115"/>
                    <a:pt x="111" y="117"/>
                    <a:pt x="111" y="118"/>
                  </a:cubicBezTo>
                  <a:cubicBezTo>
                    <a:pt x="110" y="120"/>
                    <a:pt x="111" y="124"/>
                    <a:pt x="110" y="125"/>
                  </a:cubicBezTo>
                  <a:cubicBezTo>
                    <a:pt x="110" y="126"/>
                    <a:pt x="108" y="128"/>
                    <a:pt x="108" y="129"/>
                  </a:cubicBezTo>
                  <a:cubicBezTo>
                    <a:pt x="107" y="130"/>
                    <a:pt x="104" y="132"/>
                    <a:pt x="104" y="134"/>
                  </a:cubicBezTo>
                  <a:cubicBezTo>
                    <a:pt x="103" y="135"/>
                    <a:pt x="102" y="139"/>
                    <a:pt x="102" y="141"/>
                  </a:cubicBezTo>
                  <a:cubicBezTo>
                    <a:pt x="102" y="142"/>
                    <a:pt x="103" y="143"/>
                    <a:pt x="103" y="144"/>
                  </a:cubicBezTo>
                  <a:cubicBezTo>
                    <a:pt x="103" y="145"/>
                    <a:pt x="102" y="146"/>
                    <a:pt x="101" y="147"/>
                  </a:cubicBezTo>
                  <a:cubicBezTo>
                    <a:pt x="100" y="147"/>
                    <a:pt x="98" y="148"/>
                    <a:pt x="97" y="149"/>
                  </a:cubicBezTo>
                  <a:cubicBezTo>
                    <a:pt x="96" y="150"/>
                    <a:pt x="95" y="152"/>
                    <a:pt x="94" y="154"/>
                  </a:cubicBezTo>
                  <a:cubicBezTo>
                    <a:pt x="92" y="155"/>
                    <a:pt x="90" y="158"/>
                    <a:pt x="88" y="159"/>
                  </a:cubicBezTo>
                  <a:cubicBezTo>
                    <a:pt x="87" y="159"/>
                    <a:pt x="85" y="159"/>
                    <a:pt x="84" y="159"/>
                  </a:cubicBezTo>
                  <a:cubicBezTo>
                    <a:pt x="83" y="160"/>
                    <a:pt x="81" y="160"/>
                    <a:pt x="80" y="161"/>
                  </a:cubicBezTo>
                  <a:cubicBezTo>
                    <a:pt x="79" y="162"/>
                    <a:pt x="77" y="164"/>
                    <a:pt x="76" y="164"/>
                  </a:cubicBezTo>
                  <a:cubicBezTo>
                    <a:pt x="75" y="165"/>
                    <a:pt x="73" y="165"/>
                    <a:pt x="72" y="165"/>
                  </a:cubicBezTo>
                  <a:cubicBezTo>
                    <a:pt x="71" y="166"/>
                    <a:pt x="68" y="168"/>
                    <a:pt x="66" y="168"/>
                  </a:cubicBezTo>
                  <a:cubicBezTo>
                    <a:pt x="64" y="169"/>
                    <a:pt x="60" y="168"/>
                    <a:pt x="58" y="169"/>
                  </a:cubicBezTo>
                  <a:cubicBezTo>
                    <a:pt x="56" y="170"/>
                    <a:pt x="53" y="173"/>
                    <a:pt x="51" y="173"/>
                  </a:cubicBezTo>
                  <a:cubicBezTo>
                    <a:pt x="49" y="174"/>
                    <a:pt x="46" y="173"/>
                    <a:pt x="45" y="174"/>
                  </a:cubicBezTo>
                  <a:cubicBezTo>
                    <a:pt x="43" y="174"/>
                    <a:pt x="40" y="176"/>
                    <a:pt x="40" y="176"/>
                  </a:cubicBezTo>
                  <a:cubicBezTo>
                    <a:pt x="39" y="176"/>
                    <a:pt x="36" y="176"/>
                    <a:pt x="34" y="177"/>
                  </a:cubicBezTo>
                  <a:cubicBezTo>
                    <a:pt x="33" y="177"/>
                    <a:pt x="31" y="180"/>
                    <a:pt x="30" y="180"/>
                  </a:cubicBezTo>
                  <a:cubicBezTo>
                    <a:pt x="29" y="180"/>
                    <a:pt x="25" y="180"/>
                    <a:pt x="24" y="180"/>
                  </a:cubicBezTo>
                  <a:cubicBezTo>
                    <a:pt x="22" y="179"/>
                    <a:pt x="19" y="178"/>
                    <a:pt x="17" y="178"/>
                  </a:cubicBezTo>
                  <a:cubicBezTo>
                    <a:pt x="16" y="178"/>
                    <a:pt x="13" y="179"/>
                    <a:pt x="12" y="180"/>
                  </a:cubicBezTo>
                  <a:cubicBezTo>
                    <a:pt x="10" y="180"/>
                    <a:pt x="4" y="180"/>
                    <a:pt x="4" y="180"/>
                  </a:cubicBezTo>
                  <a:cubicBezTo>
                    <a:pt x="4" y="180"/>
                    <a:pt x="3" y="177"/>
                    <a:pt x="3" y="176"/>
                  </a:cubicBezTo>
                  <a:cubicBezTo>
                    <a:pt x="3" y="174"/>
                    <a:pt x="3" y="171"/>
                    <a:pt x="3" y="169"/>
                  </a:cubicBezTo>
                  <a:cubicBezTo>
                    <a:pt x="3" y="168"/>
                    <a:pt x="0" y="166"/>
                    <a:pt x="0" y="165"/>
                  </a:cubicBezTo>
                  <a:cubicBezTo>
                    <a:pt x="0" y="164"/>
                    <a:pt x="1" y="162"/>
                    <a:pt x="2" y="161"/>
                  </a:cubicBezTo>
                  <a:cubicBezTo>
                    <a:pt x="3" y="160"/>
                    <a:pt x="6" y="158"/>
                    <a:pt x="7" y="157"/>
                  </a:cubicBezTo>
                  <a:cubicBezTo>
                    <a:pt x="8" y="156"/>
                    <a:pt x="9" y="154"/>
                    <a:pt x="10" y="153"/>
                  </a:cubicBezTo>
                  <a:cubicBezTo>
                    <a:pt x="11" y="151"/>
                    <a:pt x="11" y="148"/>
                    <a:pt x="12" y="147"/>
                  </a:cubicBezTo>
                  <a:cubicBezTo>
                    <a:pt x="12" y="145"/>
                    <a:pt x="14" y="143"/>
                    <a:pt x="15" y="142"/>
                  </a:cubicBezTo>
                  <a:cubicBezTo>
                    <a:pt x="17" y="141"/>
                    <a:pt x="23" y="140"/>
                    <a:pt x="24" y="139"/>
                  </a:cubicBezTo>
                  <a:cubicBezTo>
                    <a:pt x="25" y="138"/>
                    <a:pt x="27" y="135"/>
                    <a:pt x="27" y="134"/>
                  </a:cubicBezTo>
                  <a:cubicBezTo>
                    <a:pt x="27" y="132"/>
                    <a:pt x="25" y="130"/>
                    <a:pt x="26" y="128"/>
                  </a:cubicBezTo>
                  <a:cubicBezTo>
                    <a:pt x="26" y="127"/>
                    <a:pt x="27" y="126"/>
                    <a:pt x="28" y="125"/>
                  </a:cubicBezTo>
                  <a:cubicBezTo>
                    <a:pt x="28" y="125"/>
                    <a:pt x="29" y="124"/>
                    <a:pt x="29" y="124"/>
                  </a:cubicBezTo>
                  <a:cubicBezTo>
                    <a:pt x="30" y="125"/>
                    <a:pt x="31" y="126"/>
                    <a:pt x="32" y="126"/>
                  </a:cubicBezTo>
                  <a:cubicBezTo>
                    <a:pt x="33" y="127"/>
                    <a:pt x="36" y="126"/>
                    <a:pt x="38" y="125"/>
                  </a:cubicBezTo>
                  <a:cubicBezTo>
                    <a:pt x="39" y="124"/>
                    <a:pt x="39" y="121"/>
                    <a:pt x="40" y="119"/>
                  </a:cubicBezTo>
                  <a:cubicBezTo>
                    <a:pt x="41" y="118"/>
                    <a:pt x="44" y="115"/>
                    <a:pt x="46" y="115"/>
                  </a:cubicBezTo>
                  <a:cubicBezTo>
                    <a:pt x="48" y="115"/>
                    <a:pt x="50" y="119"/>
                    <a:pt x="52" y="120"/>
                  </a:cubicBezTo>
                  <a:cubicBezTo>
                    <a:pt x="53" y="120"/>
                    <a:pt x="56" y="120"/>
                    <a:pt x="57" y="120"/>
                  </a:cubicBezTo>
                  <a:cubicBezTo>
                    <a:pt x="60" y="120"/>
                    <a:pt x="64" y="122"/>
                    <a:pt x="66" y="122"/>
                  </a:cubicBezTo>
                  <a:cubicBezTo>
                    <a:pt x="68" y="122"/>
                    <a:pt x="72" y="122"/>
                    <a:pt x="74" y="121"/>
                  </a:cubicBezTo>
                  <a:cubicBezTo>
                    <a:pt x="75" y="120"/>
                    <a:pt x="75" y="117"/>
                    <a:pt x="76" y="116"/>
                  </a:cubicBezTo>
                  <a:cubicBezTo>
                    <a:pt x="78" y="114"/>
                    <a:pt x="82" y="112"/>
                    <a:pt x="84" y="110"/>
                  </a:cubicBezTo>
                  <a:cubicBezTo>
                    <a:pt x="85" y="109"/>
                    <a:pt x="89" y="109"/>
                    <a:pt x="90" y="107"/>
                  </a:cubicBezTo>
                  <a:cubicBezTo>
                    <a:pt x="91" y="105"/>
                    <a:pt x="91" y="101"/>
                    <a:pt x="90" y="99"/>
                  </a:cubicBezTo>
                  <a:cubicBezTo>
                    <a:pt x="90" y="98"/>
                    <a:pt x="90" y="95"/>
                    <a:pt x="90" y="94"/>
                  </a:cubicBezTo>
                  <a:cubicBezTo>
                    <a:pt x="90" y="92"/>
                    <a:pt x="93" y="89"/>
                    <a:pt x="93" y="87"/>
                  </a:cubicBezTo>
                  <a:cubicBezTo>
                    <a:pt x="93" y="86"/>
                    <a:pt x="92" y="83"/>
                    <a:pt x="92" y="82"/>
                  </a:cubicBezTo>
                  <a:cubicBezTo>
                    <a:pt x="91" y="81"/>
                    <a:pt x="90" y="79"/>
                    <a:pt x="90" y="78"/>
                  </a:cubicBezTo>
                  <a:cubicBezTo>
                    <a:pt x="90" y="76"/>
                    <a:pt x="91" y="74"/>
                    <a:pt x="92" y="73"/>
                  </a:cubicBezTo>
                  <a:cubicBezTo>
                    <a:pt x="94" y="71"/>
                    <a:pt x="100" y="67"/>
                    <a:pt x="102" y="65"/>
                  </a:cubicBezTo>
                  <a:cubicBezTo>
                    <a:pt x="104" y="62"/>
                    <a:pt x="107" y="55"/>
                    <a:pt x="108" y="51"/>
                  </a:cubicBezTo>
                  <a:cubicBezTo>
                    <a:pt x="109" y="48"/>
                    <a:pt x="110" y="40"/>
                    <a:pt x="112" y="37"/>
                  </a:cubicBezTo>
                  <a:cubicBezTo>
                    <a:pt x="113" y="36"/>
                    <a:pt x="115" y="33"/>
                    <a:pt x="117" y="33"/>
                  </a:cubicBezTo>
                  <a:cubicBezTo>
                    <a:pt x="118" y="33"/>
                    <a:pt x="121" y="34"/>
                    <a:pt x="121" y="35"/>
                  </a:cubicBezTo>
                  <a:cubicBezTo>
                    <a:pt x="123" y="37"/>
                    <a:pt x="124" y="43"/>
                    <a:pt x="126" y="44"/>
                  </a:cubicBezTo>
                  <a:cubicBezTo>
                    <a:pt x="128" y="46"/>
                    <a:pt x="132" y="47"/>
                    <a:pt x="134" y="47"/>
                  </a:cubicBezTo>
                  <a:cubicBezTo>
                    <a:pt x="136" y="46"/>
                    <a:pt x="137" y="43"/>
                    <a:pt x="138" y="42"/>
                  </a:cubicBezTo>
                  <a:cubicBezTo>
                    <a:pt x="139" y="41"/>
                    <a:pt x="140" y="37"/>
                    <a:pt x="141" y="36"/>
                  </a:cubicBezTo>
                  <a:cubicBezTo>
                    <a:pt x="142" y="34"/>
                    <a:pt x="144" y="31"/>
                    <a:pt x="146" y="30"/>
                  </a:cubicBezTo>
                  <a:cubicBezTo>
                    <a:pt x="148" y="29"/>
                    <a:pt x="152" y="31"/>
                    <a:pt x="154" y="31"/>
                  </a:cubicBezTo>
                  <a:cubicBezTo>
                    <a:pt x="158" y="30"/>
                    <a:pt x="165" y="30"/>
                    <a:pt x="168" y="28"/>
                  </a:cubicBezTo>
                  <a:cubicBezTo>
                    <a:pt x="170" y="27"/>
                    <a:pt x="171" y="23"/>
                    <a:pt x="173" y="22"/>
                  </a:cubicBezTo>
                  <a:cubicBezTo>
                    <a:pt x="174" y="21"/>
                    <a:pt x="177" y="19"/>
                    <a:pt x="178" y="19"/>
                  </a:cubicBezTo>
                  <a:cubicBezTo>
                    <a:pt x="181" y="18"/>
                    <a:pt x="186" y="17"/>
                    <a:pt x="189" y="17"/>
                  </a:cubicBezTo>
                  <a:cubicBezTo>
                    <a:pt x="190" y="18"/>
                    <a:pt x="193" y="18"/>
                    <a:pt x="194" y="19"/>
                  </a:cubicBezTo>
                  <a:cubicBezTo>
                    <a:pt x="196" y="21"/>
                    <a:pt x="195" y="26"/>
                    <a:pt x="196" y="27"/>
                  </a:cubicBezTo>
                  <a:cubicBezTo>
                    <a:pt x="198" y="28"/>
                    <a:pt x="201" y="27"/>
                    <a:pt x="202" y="26"/>
                  </a:cubicBezTo>
                  <a:cubicBezTo>
                    <a:pt x="205" y="26"/>
                    <a:pt x="211" y="26"/>
                    <a:pt x="213" y="24"/>
                  </a:cubicBezTo>
                  <a:cubicBezTo>
                    <a:pt x="216" y="22"/>
                    <a:pt x="219" y="15"/>
                    <a:pt x="220" y="11"/>
                  </a:cubicBezTo>
                  <a:cubicBezTo>
                    <a:pt x="221" y="9"/>
                    <a:pt x="221" y="4"/>
                    <a:pt x="223" y="3"/>
                  </a:cubicBezTo>
                  <a:cubicBezTo>
                    <a:pt x="224" y="1"/>
                    <a:pt x="229" y="1"/>
                    <a:pt x="231" y="0"/>
                  </a:cubicBezTo>
                  <a:cubicBezTo>
                    <a:pt x="233" y="0"/>
                    <a:pt x="238" y="0"/>
                    <a:pt x="241" y="1"/>
                  </a:cubicBezTo>
                  <a:cubicBezTo>
                    <a:pt x="242" y="2"/>
                    <a:pt x="245" y="3"/>
                    <a:pt x="246" y="4"/>
                  </a:cubicBezTo>
                  <a:cubicBezTo>
                    <a:pt x="247" y="6"/>
                    <a:pt x="249" y="10"/>
                    <a:pt x="251" y="12"/>
                  </a:cubicBezTo>
                  <a:cubicBezTo>
                    <a:pt x="252" y="13"/>
                    <a:pt x="257" y="14"/>
                    <a:pt x="259" y="14"/>
                  </a:cubicBezTo>
                  <a:cubicBezTo>
                    <a:pt x="260" y="14"/>
                    <a:pt x="261" y="14"/>
                    <a:pt x="263" y="1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6288088" y="2754313"/>
              <a:ext cx="12700" cy="15875"/>
            </a:xfrm>
            <a:custGeom>
              <a:avLst/>
              <a:gdLst/>
              <a:ahLst/>
              <a:cxnLst>
                <a:cxn ang="0">
                  <a:pos x="6" y="4"/>
                </a:cxn>
                <a:cxn ang="0">
                  <a:pos x="6" y="2"/>
                </a:cxn>
                <a:cxn ang="0">
                  <a:pos x="3" y="0"/>
                </a:cxn>
                <a:cxn ang="0">
                  <a:pos x="1" y="1"/>
                </a:cxn>
                <a:cxn ang="0">
                  <a:pos x="0" y="3"/>
                </a:cxn>
                <a:cxn ang="0">
                  <a:pos x="2" y="6"/>
                </a:cxn>
                <a:cxn ang="0">
                  <a:pos x="2" y="8"/>
                </a:cxn>
                <a:cxn ang="0">
                  <a:pos x="5" y="9"/>
                </a:cxn>
                <a:cxn ang="0">
                  <a:pos x="5" y="6"/>
                </a:cxn>
                <a:cxn ang="0">
                  <a:pos x="6" y="4"/>
                </a:cxn>
              </a:cxnLst>
              <a:rect l="0" t="0" r="r" b="b"/>
              <a:pathLst>
                <a:path w="7" h="9">
                  <a:moveTo>
                    <a:pt x="6" y="4"/>
                  </a:moveTo>
                  <a:cubicBezTo>
                    <a:pt x="6" y="4"/>
                    <a:pt x="7" y="2"/>
                    <a:pt x="6" y="2"/>
                  </a:cubicBezTo>
                  <a:cubicBezTo>
                    <a:pt x="6" y="1"/>
                    <a:pt x="4" y="0"/>
                    <a:pt x="3" y="0"/>
                  </a:cubicBezTo>
                  <a:cubicBezTo>
                    <a:pt x="3" y="0"/>
                    <a:pt x="2" y="1"/>
                    <a:pt x="1" y="1"/>
                  </a:cubicBezTo>
                  <a:cubicBezTo>
                    <a:pt x="1" y="1"/>
                    <a:pt x="0" y="3"/>
                    <a:pt x="0" y="3"/>
                  </a:cubicBezTo>
                  <a:cubicBezTo>
                    <a:pt x="0" y="4"/>
                    <a:pt x="1" y="5"/>
                    <a:pt x="2" y="6"/>
                  </a:cubicBezTo>
                  <a:cubicBezTo>
                    <a:pt x="2" y="6"/>
                    <a:pt x="1" y="8"/>
                    <a:pt x="2" y="8"/>
                  </a:cubicBezTo>
                  <a:cubicBezTo>
                    <a:pt x="3" y="9"/>
                    <a:pt x="5" y="9"/>
                    <a:pt x="5" y="9"/>
                  </a:cubicBezTo>
                  <a:cubicBezTo>
                    <a:pt x="6" y="8"/>
                    <a:pt x="5" y="7"/>
                    <a:pt x="5" y="6"/>
                  </a:cubicBezTo>
                  <a:cubicBezTo>
                    <a:pt x="5" y="5"/>
                    <a:pt x="6" y="5"/>
                    <a:pt x="6"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6226175" y="2709863"/>
              <a:ext cx="19050" cy="28575"/>
            </a:xfrm>
            <a:custGeom>
              <a:avLst/>
              <a:gdLst/>
              <a:ahLst/>
              <a:cxnLst>
                <a:cxn ang="0">
                  <a:pos x="10" y="8"/>
                </a:cxn>
                <a:cxn ang="0">
                  <a:pos x="9" y="4"/>
                </a:cxn>
                <a:cxn ang="0">
                  <a:pos x="7" y="1"/>
                </a:cxn>
                <a:cxn ang="0">
                  <a:pos x="4" y="0"/>
                </a:cxn>
                <a:cxn ang="0">
                  <a:pos x="2" y="1"/>
                </a:cxn>
                <a:cxn ang="0">
                  <a:pos x="3" y="4"/>
                </a:cxn>
                <a:cxn ang="0">
                  <a:pos x="0" y="5"/>
                </a:cxn>
                <a:cxn ang="0">
                  <a:pos x="0" y="8"/>
                </a:cxn>
                <a:cxn ang="0">
                  <a:pos x="4" y="9"/>
                </a:cxn>
                <a:cxn ang="0">
                  <a:pos x="6" y="13"/>
                </a:cxn>
                <a:cxn ang="0">
                  <a:pos x="10" y="16"/>
                </a:cxn>
                <a:cxn ang="0">
                  <a:pos x="11" y="12"/>
                </a:cxn>
                <a:cxn ang="0">
                  <a:pos x="10" y="8"/>
                </a:cxn>
              </a:cxnLst>
              <a:rect l="0" t="0" r="r" b="b"/>
              <a:pathLst>
                <a:path w="11" h="16">
                  <a:moveTo>
                    <a:pt x="10" y="8"/>
                  </a:moveTo>
                  <a:cubicBezTo>
                    <a:pt x="10" y="7"/>
                    <a:pt x="10" y="4"/>
                    <a:pt x="9" y="4"/>
                  </a:cubicBezTo>
                  <a:cubicBezTo>
                    <a:pt x="9" y="3"/>
                    <a:pt x="7" y="2"/>
                    <a:pt x="7" y="1"/>
                  </a:cubicBezTo>
                  <a:cubicBezTo>
                    <a:pt x="6" y="1"/>
                    <a:pt x="4" y="0"/>
                    <a:pt x="4" y="0"/>
                  </a:cubicBezTo>
                  <a:cubicBezTo>
                    <a:pt x="3" y="0"/>
                    <a:pt x="3" y="1"/>
                    <a:pt x="2" y="1"/>
                  </a:cubicBezTo>
                  <a:cubicBezTo>
                    <a:pt x="2" y="2"/>
                    <a:pt x="3" y="3"/>
                    <a:pt x="3" y="4"/>
                  </a:cubicBezTo>
                  <a:cubicBezTo>
                    <a:pt x="3" y="4"/>
                    <a:pt x="1" y="4"/>
                    <a:pt x="0" y="5"/>
                  </a:cubicBezTo>
                  <a:cubicBezTo>
                    <a:pt x="0" y="6"/>
                    <a:pt x="0" y="7"/>
                    <a:pt x="0" y="8"/>
                  </a:cubicBezTo>
                  <a:cubicBezTo>
                    <a:pt x="1" y="9"/>
                    <a:pt x="3" y="9"/>
                    <a:pt x="4" y="9"/>
                  </a:cubicBezTo>
                  <a:cubicBezTo>
                    <a:pt x="5" y="10"/>
                    <a:pt x="5" y="13"/>
                    <a:pt x="6" y="13"/>
                  </a:cubicBezTo>
                  <a:cubicBezTo>
                    <a:pt x="7" y="14"/>
                    <a:pt x="9" y="16"/>
                    <a:pt x="10" y="16"/>
                  </a:cubicBezTo>
                  <a:cubicBezTo>
                    <a:pt x="11" y="15"/>
                    <a:pt x="11" y="13"/>
                    <a:pt x="11" y="12"/>
                  </a:cubicBezTo>
                  <a:cubicBezTo>
                    <a:pt x="11" y="11"/>
                    <a:pt x="10" y="9"/>
                    <a:pt x="10"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6065838" y="2722563"/>
              <a:ext cx="17462" cy="19050"/>
            </a:xfrm>
            <a:custGeom>
              <a:avLst/>
              <a:gdLst/>
              <a:ahLst/>
              <a:cxnLst>
                <a:cxn ang="0">
                  <a:pos x="10" y="6"/>
                </a:cxn>
                <a:cxn ang="0">
                  <a:pos x="9" y="2"/>
                </a:cxn>
                <a:cxn ang="0">
                  <a:pos x="5" y="0"/>
                </a:cxn>
                <a:cxn ang="0">
                  <a:pos x="2" y="2"/>
                </a:cxn>
                <a:cxn ang="0">
                  <a:pos x="1" y="3"/>
                </a:cxn>
                <a:cxn ang="0">
                  <a:pos x="0" y="7"/>
                </a:cxn>
                <a:cxn ang="0">
                  <a:pos x="2" y="8"/>
                </a:cxn>
                <a:cxn ang="0">
                  <a:pos x="4" y="9"/>
                </a:cxn>
                <a:cxn ang="0">
                  <a:pos x="6" y="10"/>
                </a:cxn>
                <a:cxn ang="0">
                  <a:pos x="9" y="10"/>
                </a:cxn>
                <a:cxn ang="0">
                  <a:pos x="10" y="6"/>
                </a:cxn>
              </a:cxnLst>
              <a:rect l="0" t="0" r="r" b="b"/>
              <a:pathLst>
                <a:path w="10" h="11">
                  <a:moveTo>
                    <a:pt x="10" y="6"/>
                  </a:moveTo>
                  <a:cubicBezTo>
                    <a:pt x="10" y="5"/>
                    <a:pt x="9" y="3"/>
                    <a:pt x="9" y="2"/>
                  </a:cubicBezTo>
                  <a:cubicBezTo>
                    <a:pt x="8" y="1"/>
                    <a:pt x="6" y="0"/>
                    <a:pt x="5" y="0"/>
                  </a:cubicBezTo>
                  <a:cubicBezTo>
                    <a:pt x="4" y="0"/>
                    <a:pt x="3" y="1"/>
                    <a:pt x="2" y="2"/>
                  </a:cubicBezTo>
                  <a:cubicBezTo>
                    <a:pt x="2" y="2"/>
                    <a:pt x="2" y="3"/>
                    <a:pt x="1" y="3"/>
                  </a:cubicBezTo>
                  <a:cubicBezTo>
                    <a:pt x="1" y="4"/>
                    <a:pt x="0" y="6"/>
                    <a:pt x="0" y="7"/>
                  </a:cubicBezTo>
                  <a:cubicBezTo>
                    <a:pt x="0" y="8"/>
                    <a:pt x="2" y="8"/>
                    <a:pt x="2" y="8"/>
                  </a:cubicBezTo>
                  <a:cubicBezTo>
                    <a:pt x="3" y="8"/>
                    <a:pt x="4" y="9"/>
                    <a:pt x="4" y="9"/>
                  </a:cubicBezTo>
                  <a:cubicBezTo>
                    <a:pt x="5" y="9"/>
                    <a:pt x="5" y="10"/>
                    <a:pt x="6" y="10"/>
                  </a:cubicBezTo>
                  <a:cubicBezTo>
                    <a:pt x="6" y="11"/>
                    <a:pt x="8" y="10"/>
                    <a:pt x="9" y="10"/>
                  </a:cubicBezTo>
                  <a:cubicBezTo>
                    <a:pt x="10" y="9"/>
                    <a:pt x="10" y="7"/>
                    <a:pt x="10"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5995988" y="2619375"/>
              <a:ext cx="20637" cy="23813"/>
            </a:xfrm>
            <a:custGeom>
              <a:avLst/>
              <a:gdLst/>
              <a:ahLst/>
              <a:cxnLst>
                <a:cxn ang="0">
                  <a:pos x="10" y="8"/>
                </a:cxn>
                <a:cxn ang="0">
                  <a:pos x="8" y="5"/>
                </a:cxn>
                <a:cxn ang="0">
                  <a:pos x="8" y="2"/>
                </a:cxn>
                <a:cxn ang="0">
                  <a:pos x="6" y="0"/>
                </a:cxn>
                <a:cxn ang="0">
                  <a:pos x="4" y="2"/>
                </a:cxn>
                <a:cxn ang="0">
                  <a:pos x="4" y="5"/>
                </a:cxn>
                <a:cxn ang="0">
                  <a:pos x="3" y="9"/>
                </a:cxn>
                <a:cxn ang="0">
                  <a:pos x="1" y="9"/>
                </a:cxn>
                <a:cxn ang="0">
                  <a:pos x="0" y="12"/>
                </a:cxn>
                <a:cxn ang="0">
                  <a:pos x="4" y="14"/>
                </a:cxn>
                <a:cxn ang="0">
                  <a:pos x="9" y="13"/>
                </a:cxn>
                <a:cxn ang="0">
                  <a:pos x="10" y="8"/>
                </a:cxn>
              </a:cxnLst>
              <a:rect l="0" t="0" r="r" b="b"/>
              <a:pathLst>
                <a:path w="11" h="14">
                  <a:moveTo>
                    <a:pt x="10" y="8"/>
                  </a:moveTo>
                  <a:cubicBezTo>
                    <a:pt x="10" y="7"/>
                    <a:pt x="9" y="6"/>
                    <a:pt x="8" y="5"/>
                  </a:cubicBezTo>
                  <a:cubicBezTo>
                    <a:pt x="8" y="4"/>
                    <a:pt x="9" y="2"/>
                    <a:pt x="8" y="2"/>
                  </a:cubicBezTo>
                  <a:cubicBezTo>
                    <a:pt x="8" y="1"/>
                    <a:pt x="6" y="0"/>
                    <a:pt x="6" y="0"/>
                  </a:cubicBezTo>
                  <a:cubicBezTo>
                    <a:pt x="5" y="0"/>
                    <a:pt x="4" y="1"/>
                    <a:pt x="4" y="2"/>
                  </a:cubicBezTo>
                  <a:cubicBezTo>
                    <a:pt x="3" y="2"/>
                    <a:pt x="4" y="4"/>
                    <a:pt x="4" y="5"/>
                  </a:cubicBezTo>
                  <a:cubicBezTo>
                    <a:pt x="4" y="6"/>
                    <a:pt x="4" y="9"/>
                    <a:pt x="3" y="9"/>
                  </a:cubicBezTo>
                  <a:cubicBezTo>
                    <a:pt x="3" y="10"/>
                    <a:pt x="2" y="9"/>
                    <a:pt x="1" y="9"/>
                  </a:cubicBezTo>
                  <a:cubicBezTo>
                    <a:pt x="1" y="10"/>
                    <a:pt x="0" y="11"/>
                    <a:pt x="0" y="12"/>
                  </a:cubicBezTo>
                  <a:cubicBezTo>
                    <a:pt x="1" y="13"/>
                    <a:pt x="3" y="14"/>
                    <a:pt x="4" y="14"/>
                  </a:cubicBezTo>
                  <a:cubicBezTo>
                    <a:pt x="6" y="14"/>
                    <a:pt x="8" y="13"/>
                    <a:pt x="9" y="13"/>
                  </a:cubicBezTo>
                  <a:cubicBezTo>
                    <a:pt x="10" y="12"/>
                    <a:pt x="11" y="9"/>
                    <a:pt x="10"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6010275" y="2520950"/>
              <a:ext cx="104775" cy="71438"/>
            </a:xfrm>
            <a:custGeom>
              <a:avLst/>
              <a:gdLst/>
              <a:ahLst/>
              <a:cxnLst>
                <a:cxn ang="0">
                  <a:pos x="54" y="16"/>
                </a:cxn>
                <a:cxn ang="0">
                  <a:pos x="55" y="5"/>
                </a:cxn>
                <a:cxn ang="0">
                  <a:pos x="50" y="0"/>
                </a:cxn>
                <a:cxn ang="0">
                  <a:pos x="47" y="6"/>
                </a:cxn>
                <a:cxn ang="0">
                  <a:pos x="45" y="10"/>
                </a:cxn>
                <a:cxn ang="0">
                  <a:pos x="42" y="12"/>
                </a:cxn>
                <a:cxn ang="0">
                  <a:pos x="39" y="18"/>
                </a:cxn>
                <a:cxn ang="0">
                  <a:pos x="36" y="14"/>
                </a:cxn>
                <a:cxn ang="0">
                  <a:pos x="31" y="10"/>
                </a:cxn>
                <a:cxn ang="0">
                  <a:pos x="26" y="8"/>
                </a:cxn>
                <a:cxn ang="0">
                  <a:pos x="27" y="15"/>
                </a:cxn>
                <a:cxn ang="0">
                  <a:pos x="25" y="19"/>
                </a:cxn>
                <a:cxn ang="0">
                  <a:pos x="16" y="14"/>
                </a:cxn>
                <a:cxn ang="0">
                  <a:pos x="11" y="17"/>
                </a:cxn>
                <a:cxn ang="0">
                  <a:pos x="3" y="18"/>
                </a:cxn>
                <a:cxn ang="0">
                  <a:pos x="1" y="28"/>
                </a:cxn>
                <a:cxn ang="0">
                  <a:pos x="10" y="35"/>
                </a:cxn>
                <a:cxn ang="0">
                  <a:pos x="17" y="35"/>
                </a:cxn>
                <a:cxn ang="0">
                  <a:pos x="22" y="31"/>
                </a:cxn>
                <a:cxn ang="0">
                  <a:pos x="29" y="33"/>
                </a:cxn>
                <a:cxn ang="0">
                  <a:pos x="32" y="28"/>
                </a:cxn>
                <a:cxn ang="0">
                  <a:pos x="35" y="29"/>
                </a:cxn>
                <a:cxn ang="0">
                  <a:pos x="37" y="31"/>
                </a:cxn>
                <a:cxn ang="0">
                  <a:pos x="37" y="27"/>
                </a:cxn>
                <a:cxn ang="0">
                  <a:pos x="42" y="28"/>
                </a:cxn>
                <a:cxn ang="0">
                  <a:pos x="44" y="37"/>
                </a:cxn>
                <a:cxn ang="0">
                  <a:pos x="50" y="39"/>
                </a:cxn>
                <a:cxn ang="0">
                  <a:pos x="54" y="34"/>
                </a:cxn>
                <a:cxn ang="0">
                  <a:pos x="49" y="28"/>
                </a:cxn>
                <a:cxn ang="0">
                  <a:pos x="53" y="25"/>
                </a:cxn>
                <a:cxn ang="0">
                  <a:pos x="56" y="29"/>
                </a:cxn>
                <a:cxn ang="0">
                  <a:pos x="58" y="23"/>
                </a:cxn>
              </a:cxnLst>
              <a:rect l="0" t="0" r="r" b="b"/>
              <a:pathLst>
                <a:path w="59" h="40">
                  <a:moveTo>
                    <a:pt x="55" y="21"/>
                  </a:moveTo>
                  <a:cubicBezTo>
                    <a:pt x="54" y="20"/>
                    <a:pt x="53" y="17"/>
                    <a:pt x="54" y="16"/>
                  </a:cubicBezTo>
                  <a:cubicBezTo>
                    <a:pt x="54" y="14"/>
                    <a:pt x="56" y="12"/>
                    <a:pt x="56" y="10"/>
                  </a:cubicBezTo>
                  <a:cubicBezTo>
                    <a:pt x="56" y="9"/>
                    <a:pt x="55" y="6"/>
                    <a:pt x="55" y="5"/>
                  </a:cubicBezTo>
                  <a:cubicBezTo>
                    <a:pt x="54" y="4"/>
                    <a:pt x="53" y="3"/>
                    <a:pt x="52" y="2"/>
                  </a:cubicBezTo>
                  <a:cubicBezTo>
                    <a:pt x="52" y="2"/>
                    <a:pt x="51" y="0"/>
                    <a:pt x="50" y="0"/>
                  </a:cubicBezTo>
                  <a:cubicBezTo>
                    <a:pt x="49" y="0"/>
                    <a:pt x="48" y="2"/>
                    <a:pt x="47" y="3"/>
                  </a:cubicBezTo>
                  <a:cubicBezTo>
                    <a:pt x="47" y="3"/>
                    <a:pt x="48" y="5"/>
                    <a:pt x="47" y="6"/>
                  </a:cubicBezTo>
                  <a:cubicBezTo>
                    <a:pt x="47" y="6"/>
                    <a:pt x="46" y="7"/>
                    <a:pt x="45" y="8"/>
                  </a:cubicBezTo>
                  <a:cubicBezTo>
                    <a:pt x="45" y="8"/>
                    <a:pt x="45" y="9"/>
                    <a:pt x="45" y="10"/>
                  </a:cubicBezTo>
                  <a:cubicBezTo>
                    <a:pt x="45" y="10"/>
                    <a:pt x="44" y="10"/>
                    <a:pt x="43" y="10"/>
                  </a:cubicBezTo>
                  <a:cubicBezTo>
                    <a:pt x="43" y="10"/>
                    <a:pt x="42" y="11"/>
                    <a:pt x="42" y="12"/>
                  </a:cubicBezTo>
                  <a:cubicBezTo>
                    <a:pt x="42" y="13"/>
                    <a:pt x="42" y="15"/>
                    <a:pt x="42" y="16"/>
                  </a:cubicBezTo>
                  <a:cubicBezTo>
                    <a:pt x="41" y="17"/>
                    <a:pt x="40" y="18"/>
                    <a:pt x="39" y="18"/>
                  </a:cubicBezTo>
                  <a:cubicBezTo>
                    <a:pt x="38" y="18"/>
                    <a:pt x="37" y="17"/>
                    <a:pt x="37" y="16"/>
                  </a:cubicBezTo>
                  <a:cubicBezTo>
                    <a:pt x="36" y="16"/>
                    <a:pt x="36" y="14"/>
                    <a:pt x="36" y="14"/>
                  </a:cubicBezTo>
                  <a:cubicBezTo>
                    <a:pt x="35" y="13"/>
                    <a:pt x="34" y="13"/>
                    <a:pt x="33" y="12"/>
                  </a:cubicBezTo>
                  <a:cubicBezTo>
                    <a:pt x="32" y="12"/>
                    <a:pt x="31" y="11"/>
                    <a:pt x="31" y="10"/>
                  </a:cubicBezTo>
                  <a:cubicBezTo>
                    <a:pt x="30" y="10"/>
                    <a:pt x="30" y="7"/>
                    <a:pt x="29" y="6"/>
                  </a:cubicBezTo>
                  <a:cubicBezTo>
                    <a:pt x="28" y="6"/>
                    <a:pt x="27" y="7"/>
                    <a:pt x="26" y="8"/>
                  </a:cubicBezTo>
                  <a:cubicBezTo>
                    <a:pt x="26" y="8"/>
                    <a:pt x="26" y="10"/>
                    <a:pt x="27" y="10"/>
                  </a:cubicBezTo>
                  <a:cubicBezTo>
                    <a:pt x="27" y="12"/>
                    <a:pt x="27" y="14"/>
                    <a:pt x="27" y="15"/>
                  </a:cubicBezTo>
                  <a:cubicBezTo>
                    <a:pt x="27" y="15"/>
                    <a:pt x="26" y="16"/>
                    <a:pt x="26" y="17"/>
                  </a:cubicBezTo>
                  <a:cubicBezTo>
                    <a:pt x="25" y="18"/>
                    <a:pt x="26" y="19"/>
                    <a:pt x="25" y="19"/>
                  </a:cubicBezTo>
                  <a:cubicBezTo>
                    <a:pt x="24" y="20"/>
                    <a:pt x="21" y="18"/>
                    <a:pt x="20" y="18"/>
                  </a:cubicBezTo>
                  <a:cubicBezTo>
                    <a:pt x="19" y="17"/>
                    <a:pt x="17" y="14"/>
                    <a:pt x="16" y="14"/>
                  </a:cubicBezTo>
                  <a:cubicBezTo>
                    <a:pt x="15" y="13"/>
                    <a:pt x="13" y="14"/>
                    <a:pt x="13" y="15"/>
                  </a:cubicBezTo>
                  <a:cubicBezTo>
                    <a:pt x="12" y="15"/>
                    <a:pt x="12" y="16"/>
                    <a:pt x="11" y="17"/>
                  </a:cubicBezTo>
                  <a:cubicBezTo>
                    <a:pt x="10" y="17"/>
                    <a:pt x="8" y="16"/>
                    <a:pt x="7" y="16"/>
                  </a:cubicBezTo>
                  <a:cubicBezTo>
                    <a:pt x="6" y="17"/>
                    <a:pt x="4" y="18"/>
                    <a:pt x="3" y="18"/>
                  </a:cubicBezTo>
                  <a:cubicBezTo>
                    <a:pt x="2" y="19"/>
                    <a:pt x="0" y="22"/>
                    <a:pt x="0" y="23"/>
                  </a:cubicBezTo>
                  <a:cubicBezTo>
                    <a:pt x="0" y="24"/>
                    <a:pt x="0" y="27"/>
                    <a:pt x="1" y="28"/>
                  </a:cubicBezTo>
                  <a:cubicBezTo>
                    <a:pt x="2" y="29"/>
                    <a:pt x="5" y="29"/>
                    <a:pt x="6" y="30"/>
                  </a:cubicBezTo>
                  <a:cubicBezTo>
                    <a:pt x="7" y="31"/>
                    <a:pt x="8" y="35"/>
                    <a:pt x="10" y="35"/>
                  </a:cubicBezTo>
                  <a:cubicBezTo>
                    <a:pt x="11" y="35"/>
                    <a:pt x="13" y="33"/>
                    <a:pt x="14" y="33"/>
                  </a:cubicBezTo>
                  <a:cubicBezTo>
                    <a:pt x="14" y="33"/>
                    <a:pt x="16" y="35"/>
                    <a:pt x="17" y="35"/>
                  </a:cubicBezTo>
                  <a:cubicBezTo>
                    <a:pt x="18" y="35"/>
                    <a:pt x="20" y="36"/>
                    <a:pt x="21" y="35"/>
                  </a:cubicBezTo>
                  <a:cubicBezTo>
                    <a:pt x="22" y="34"/>
                    <a:pt x="21" y="32"/>
                    <a:pt x="22" y="31"/>
                  </a:cubicBezTo>
                  <a:cubicBezTo>
                    <a:pt x="23" y="30"/>
                    <a:pt x="24" y="30"/>
                    <a:pt x="25" y="30"/>
                  </a:cubicBezTo>
                  <a:cubicBezTo>
                    <a:pt x="26" y="30"/>
                    <a:pt x="28" y="33"/>
                    <a:pt x="29" y="33"/>
                  </a:cubicBezTo>
                  <a:cubicBezTo>
                    <a:pt x="30" y="33"/>
                    <a:pt x="31" y="31"/>
                    <a:pt x="32" y="31"/>
                  </a:cubicBezTo>
                  <a:cubicBezTo>
                    <a:pt x="32" y="30"/>
                    <a:pt x="31" y="28"/>
                    <a:pt x="32" y="28"/>
                  </a:cubicBezTo>
                  <a:cubicBezTo>
                    <a:pt x="32" y="27"/>
                    <a:pt x="34" y="27"/>
                    <a:pt x="34" y="27"/>
                  </a:cubicBezTo>
                  <a:cubicBezTo>
                    <a:pt x="35" y="27"/>
                    <a:pt x="35" y="28"/>
                    <a:pt x="35" y="29"/>
                  </a:cubicBezTo>
                  <a:cubicBezTo>
                    <a:pt x="35" y="29"/>
                    <a:pt x="34" y="31"/>
                    <a:pt x="35" y="31"/>
                  </a:cubicBezTo>
                  <a:cubicBezTo>
                    <a:pt x="35" y="31"/>
                    <a:pt x="36" y="31"/>
                    <a:pt x="37" y="31"/>
                  </a:cubicBezTo>
                  <a:cubicBezTo>
                    <a:pt x="37" y="30"/>
                    <a:pt x="37" y="29"/>
                    <a:pt x="37" y="28"/>
                  </a:cubicBezTo>
                  <a:cubicBezTo>
                    <a:pt x="37" y="28"/>
                    <a:pt x="37" y="27"/>
                    <a:pt x="37" y="27"/>
                  </a:cubicBezTo>
                  <a:cubicBezTo>
                    <a:pt x="38" y="26"/>
                    <a:pt x="39" y="26"/>
                    <a:pt x="39" y="27"/>
                  </a:cubicBezTo>
                  <a:cubicBezTo>
                    <a:pt x="40" y="27"/>
                    <a:pt x="42" y="28"/>
                    <a:pt x="42" y="28"/>
                  </a:cubicBezTo>
                  <a:cubicBezTo>
                    <a:pt x="42" y="29"/>
                    <a:pt x="42" y="31"/>
                    <a:pt x="42" y="32"/>
                  </a:cubicBezTo>
                  <a:cubicBezTo>
                    <a:pt x="42" y="33"/>
                    <a:pt x="43" y="36"/>
                    <a:pt x="44" y="37"/>
                  </a:cubicBezTo>
                  <a:cubicBezTo>
                    <a:pt x="45" y="37"/>
                    <a:pt x="48" y="36"/>
                    <a:pt x="49" y="37"/>
                  </a:cubicBezTo>
                  <a:cubicBezTo>
                    <a:pt x="49" y="37"/>
                    <a:pt x="49" y="39"/>
                    <a:pt x="50" y="39"/>
                  </a:cubicBezTo>
                  <a:cubicBezTo>
                    <a:pt x="51" y="39"/>
                    <a:pt x="52" y="40"/>
                    <a:pt x="53" y="40"/>
                  </a:cubicBezTo>
                  <a:cubicBezTo>
                    <a:pt x="54" y="39"/>
                    <a:pt x="54" y="36"/>
                    <a:pt x="54" y="34"/>
                  </a:cubicBezTo>
                  <a:cubicBezTo>
                    <a:pt x="54" y="33"/>
                    <a:pt x="51" y="32"/>
                    <a:pt x="50" y="31"/>
                  </a:cubicBezTo>
                  <a:cubicBezTo>
                    <a:pt x="50" y="30"/>
                    <a:pt x="49" y="29"/>
                    <a:pt x="49" y="28"/>
                  </a:cubicBezTo>
                  <a:cubicBezTo>
                    <a:pt x="49" y="27"/>
                    <a:pt x="50" y="26"/>
                    <a:pt x="50" y="26"/>
                  </a:cubicBezTo>
                  <a:cubicBezTo>
                    <a:pt x="51" y="25"/>
                    <a:pt x="53" y="25"/>
                    <a:pt x="53" y="25"/>
                  </a:cubicBezTo>
                  <a:cubicBezTo>
                    <a:pt x="54" y="26"/>
                    <a:pt x="53" y="28"/>
                    <a:pt x="54" y="29"/>
                  </a:cubicBezTo>
                  <a:cubicBezTo>
                    <a:pt x="54" y="29"/>
                    <a:pt x="55" y="29"/>
                    <a:pt x="56" y="29"/>
                  </a:cubicBezTo>
                  <a:cubicBezTo>
                    <a:pt x="57" y="28"/>
                    <a:pt x="58" y="27"/>
                    <a:pt x="58" y="27"/>
                  </a:cubicBezTo>
                  <a:cubicBezTo>
                    <a:pt x="58" y="26"/>
                    <a:pt x="59" y="24"/>
                    <a:pt x="58" y="23"/>
                  </a:cubicBezTo>
                  <a:cubicBezTo>
                    <a:pt x="58" y="22"/>
                    <a:pt x="55" y="22"/>
                    <a:pt x="55" y="2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5924550" y="2444750"/>
              <a:ext cx="17462" cy="30163"/>
            </a:xfrm>
            <a:custGeom>
              <a:avLst/>
              <a:gdLst/>
              <a:ahLst/>
              <a:cxnLst>
                <a:cxn ang="0">
                  <a:pos x="9" y="4"/>
                </a:cxn>
                <a:cxn ang="0">
                  <a:pos x="7" y="0"/>
                </a:cxn>
                <a:cxn ang="0">
                  <a:pos x="5" y="0"/>
                </a:cxn>
                <a:cxn ang="0">
                  <a:pos x="4" y="3"/>
                </a:cxn>
                <a:cxn ang="0">
                  <a:pos x="2" y="6"/>
                </a:cxn>
                <a:cxn ang="0">
                  <a:pos x="3" y="10"/>
                </a:cxn>
                <a:cxn ang="0">
                  <a:pos x="1" y="11"/>
                </a:cxn>
                <a:cxn ang="0">
                  <a:pos x="1" y="15"/>
                </a:cxn>
                <a:cxn ang="0">
                  <a:pos x="3" y="16"/>
                </a:cxn>
                <a:cxn ang="0">
                  <a:pos x="5" y="17"/>
                </a:cxn>
                <a:cxn ang="0">
                  <a:pos x="8" y="15"/>
                </a:cxn>
                <a:cxn ang="0">
                  <a:pos x="9" y="12"/>
                </a:cxn>
                <a:cxn ang="0">
                  <a:pos x="10" y="8"/>
                </a:cxn>
                <a:cxn ang="0">
                  <a:pos x="9" y="4"/>
                </a:cxn>
              </a:cxnLst>
              <a:rect l="0" t="0" r="r" b="b"/>
              <a:pathLst>
                <a:path w="10" h="17">
                  <a:moveTo>
                    <a:pt x="9" y="4"/>
                  </a:moveTo>
                  <a:cubicBezTo>
                    <a:pt x="8" y="3"/>
                    <a:pt x="8" y="1"/>
                    <a:pt x="7" y="0"/>
                  </a:cubicBezTo>
                  <a:cubicBezTo>
                    <a:pt x="7" y="0"/>
                    <a:pt x="5" y="0"/>
                    <a:pt x="5" y="0"/>
                  </a:cubicBezTo>
                  <a:cubicBezTo>
                    <a:pt x="4" y="1"/>
                    <a:pt x="5" y="3"/>
                    <a:pt x="4" y="3"/>
                  </a:cubicBezTo>
                  <a:cubicBezTo>
                    <a:pt x="4" y="4"/>
                    <a:pt x="2" y="5"/>
                    <a:pt x="2" y="6"/>
                  </a:cubicBezTo>
                  <a:cubicBezTo>
                    <a:pt x="1" y="7"/>
                    <a:pt x="3" y="9"/>
                    <a:pt x="3" y="10"/>
                  </a:cubicBezTo>
                  <a:cubicBezTo>
                    <a:pt x="2" y="10"/>
                    <a:pt x="1" y="11"/>
                    <a:pt x="1" y="11"/>
                  </a:cubicBezTo>
                  <a:cubicBezTo>
                    <a:pt x="0" y="12"/>
                    <a:pt x="0" y="14"/>
                    <a:pt x="1" y="15"/>
                  </a:cubicBezTo>
                  <a:cubicBezTo>
                    <a:pt x="1" y="15"/>
                    <a:pt x="3" y="15"/>
                    <a:pt x="3" y="16"/>
                  </a:cubicBezTo>
                  <a:cubicBezTo>
                    <a:pt x="4" y="16"/>
                    <a:pt x="5" y="17"/>
                    <a:pt x="5" y="17"/>
                  </a:cubicBezTo>
                  <a:cubicBezTo>
                    <a:pt x="6" y="17"/>
                    <a:pt x="8" y="16"/>
                    <a:pt x="8" y="15"/>
                  </a:cubicBezTo>
                  <a:cubicBezTo>
                    <a:pt x="8" y="14"/>
                    <a:pt x="8" y="13"/>
                    <a:pt x="9" y="12"/>
                  </a:cubicBezTo>
                  <a:cubicBezTo>
                    <a:pt x="9" y="11"/>
                    <a:pt x="10" y="9"/>
                    <a:pt x="10" y="8"/>
                  </a:cubicBezTo>
                  <a:cubicBezTo>
                    <a:pt x="10" y="7"/>
                    <a:pt x="9" y="5"/>
                    <a:pt x="9"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5951538" y="2309813"/>
              <a:ext cx="9525" cy="12700"/>
            </a:xfrm>
            <a:custGeom>
              <a:avLst/>
              <a:gdLst/>
              <a:ahLst/>
              <a:cxnLst>
                <a:cxn ang="0">
                  <a:pos x="4" y="1"/>
                </a:cxn>
                <a:cxn ang="0">
                  <a:pos x="1" y="1"/>
                </a:cxn>
                <a:cxn ang="0">
                  <a:pos x="0" y="4"/>
                </a:cxn>
                <a:cxn ang="0">
                  <a:pos x="1" y="7"/>
                </a:cxn>
                <a:cxn ang="0">
                  <a:pos x="4" y="7"/>
                </a:cxn>
                <a:cxn ang="0">
                  <a:pos x="5" y="3"/>
                </a:cxn>
                <a:cxn ang="0">
                  <a:pos x="4" y="1"/>
                </a:cxn>
              </a:cxnLst>
              <a:rect l="0" t="0" r="r" b="b"/>
              <a:pathLst>
                <a:path w="5" h="8">
                  <a:moveTo>
                    <a:pt x="4" y="1"/>
                  </a:moveTo>
                  <a:cubicBezTo>
                    <a:pt x="3" y="0"/>
                    <a:pt x="1" y="1"/>
                    <a:pt x="1" y="1"/>
                  </a:cubicBezTo>
                  <a:cubicBezTo>
                    <a:pt x="0" y="1"/>
                    <a:pt x="0" y="3"/>
                    <a:pt x="0" y="4"/>
                  </a:cubicBezTo>
                  <a:cubicBezTo>
                    <a:pt x="0" y="5"/>
                    <a:pt x="1" y="7"/>
                    <a:pt x="1" y="7"/>
                  </a:cubicBezTo>
                  <a:cubicBezTo>
                    <a:pt x="2" y="8"/>
                    <a:pt x="4" y="7"/>
                    <a:pt x="4" y="7"/>
                  </a:cubicBezTo>
                  <a:cubicBezTo>
                    <a:pt x="5" y="6"/>
                    <a:pt x="5" y="4"/>
                    <a:pt x="5" y="3"/>
                  </a:cubicBezTo>
                  <a:cubicBezTo>
                    <a:pt x="5" y="2"/>
                    <a:pt x="4" y="1"/>
                    <a:pt x="4"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5899150" y="1927225"/>
              <a:ext cx="728662" cy="795338"/>
            </a:xfrm>
            <a:custGeom>
              <a:avLst/>
              <a:gdLst/>
              <a:ahLst/>
              <a:cxnLst>
                <a:cxn ang="0">
                  <a:pos x="334" y="361"/>
                </a:cxn>
                <a:cxn ang="0">
                  <a:pos x="337" y="391"/>
                </a:cxn>
                <a:cxn ang="0">
                  <a:pos x="327" y="415"/>
                </a:cxn>
                <a:cxn ang="0">
                  <a:pos x="313" y="428"/>
                </a:cxn>
                <a:cxn ang="0">
                  <a:pos x="296" y="446"/>
                </a:cxn>
                <a:cxn ang="0">
                  <a:pos x="252" y="436"/>
                </a:cxn>
                <a:cxn ang="0">
                  <a:pos x="238" y="445"/>
                </a:cxn>
                <a:cxn ang="0">
                  <a:pos x="224" y="441"/>
                </a:cxn>
                <a:cxn ang="0">
                  <a:pos x="227" y="430"/>
                </a:cxn>
                <a:cxn ang="0">
                  <a:pos x="232" y="406"/>
                </a:cxn>
                <a:cxn ang="0">
                  <a:pos x="218" y="395"/>
                </a:cxn>
                <a:cxn ang="0">
                  <a:pos x="194" y="364"/>
                </a:cxn>
                <a:cxn ang="0">
                  <a:pos x="164" y="353"/>
                </a:cxn>
                <a:cxn ang="0">
                  <a:pos x="170" y="332"/>
                </a:cxn>
                <a:cxn ang="0">
                  <a:pos x="138" y="320"/>
                </a:cxn>
                <a:cxn ang="0">
                  <a:pos x="125" y="322"/>
                </a:cxn>
                <a:cxn ang="0">
                  <a:pos x="130" y="301"/>
                </a:cxn>
                <a:cxn ang="0">
                  <a:pos x="129" y="257"/>
                </a:cxn>
                <a:cxn ang="0">
                  <a:pos x="118" y="234"/>
                </a:cxn>
                <a:cxn ang="0">
                  <a:pos x="97" y="202"/>
                </a:cxn>
                <a:cxn ang="0">
                  <a:pos x="96" y="180"/>
                </a:cxn>
                <a:cxn ang="0">
                  <a:pos x="89" y="148"/>
                </a:cxn>
                <a:cxn ang="0">
                  <a:pos x="79" y="109"/>
                </a:cxn>
                <a:cxn ang="0">
                  <a:pos x="58" y="91"/>
                </a:cxn>
                <a:cxn ang="0">
                  <a:pos x="41" y="66"/>
                </a:cxn>
                <a:cxn ang="0">
                  <a:pos x="15" y="32"/>
                </a:cxn>
                <a:cxn ang="0">
                  <a:pos x="7" y="19"/>
                </a:cxn>
                <a:cxn ang="0">
                  <a:pos x="29" y="1"/>
                </a:cxn>
                <a:cxn ang="0">
                  <a:pos x="49" y="18"/>
                </a:cxn>
                <a:cxn ang="0">
                  <a:pos x="87" y="40"/>
                </a:cxn>
                <a:cxn ang="0">
                  <a:pos x="98" y="36"/>
                </a:cxn>
                <a:cxn ang="0">
                  <a:pos x="129" y="65"/>
                </a:cxn>
                <a:cxn ang="0">
                  <a:pos x="165" y="64"/>
                </a:cxn>
                <a:cxn ang="0">
                  <a:pos x="197" y="70"/>
                </a:cxn>
                <a:cxn ang="0">
                  <a:pos x="225" y="78"/>
                </a:cxn>
                <a:cxn ang="0">
                  <a:pos x="242" y="64"/>
                </a:cxn>
                <a:cxn ang="0">
                  <a:pos x="264" y="49"/>
                </a:cxn>
                <a:cxn ang="0">
                  <a:pos x="289" y="60"/>
                </a:cxn>
                <a:cxn ang="0">
                  <a:pos x="311" y="71"/>
                </a:cxn>
                <a:cxn ang="0">
                  <a:pos x="318" y="82"/>
                </a:cxn>
                <a:cxn ang="0">
                  <a:pos x="310" y="108"/>
                </a:cxn>
                <a:cxn ang="0">
                  <a:pos x="340" y="135"/>
                </a:cxn>
                <a:cxn ang="0">
                  <a:pos x="369" y="147"/>
                </a:cxn>
                <a:cxn ang="0">
                  <a:pos x="390" y="145"/>
                </a:cxn>
                <a:cxn ang="0">
                  <a:pos x="409" y="149"/>
                </a:cxn>
                <a:cxn ang="0">
                  <a:pos x="399" y="165"/>
                </a:cxn>
                <a:cxn ang="0">
                  <a:pos x="390" y="186"/>
                </a:cxn>
                <a:cxn ang="0">
                  <a:pos x="376" y="209"/>
                </a:cxn>
                <a:cxn ang="0">
                  <a:pos x="380" y="231"/>
                </a:cxn>
                <a:cxn ang="0">
                  <a:pos x="388" y="255"/>
                </a:cxn>
                <a:cxn ang="0">
                  <a:pos x="363" y="279"/>
                </a:cxn>
                <a:cxn ang="0">
                  <a:pos x="353" y="298"/>
                </a:cxn>
                <a:cxn ang="0">
                  <a:pos x="363" y="329"/>
                </a:cxn>
              </a:cxnLst>
              <a:rect l="0" t="0" r="r" b="b"/>
              <a:pathLst>
                <a:path w="412" h="450">
                  <a:moveTo>
                    <a:pt x="353" y="347"/>
                  </a:moveTo>
                  <a:cubicBezTo>
                    <a:pt x="352" y="347"/>
                    <a:pt x="351" y="347"/>
                    <a:pt x="351" y="348"/>
                  </a:cubicBezTo>
                  <a:cubicBezTo>
                    <a:pt x="349" y="349"/>
                    <a:pt x="344" y="349"/>
                    <a:pt x="342" y="350"/>
                  </a:cubicBezTo>
                  <a:cubicBezTo>
                    <a:pt x="340" y="350"/>
                    <a:pt x="338" y="353"/>
                    <a:pt x="337" y="354"/>
                  </a:cubicBezTo>
                  <a:cubicBezTo>
                    <a:pt x="336" y="356"/>
                    <a:pt x="334" y="359"/>
                    <a:pt x="334" y="361"/>
                  </a:cubicBezTo>
                  <a:cubicBezTo>
                    <a:pt x="334" y="363"/>
                    <a:pt x="336" y="366"/>
                    <a:pt x="337" y="368"/>
                  </a:cubicBezTo>
                  <a:cubicBezTo>
                    <a:pt x="338" y="370"/>
                    <a:pt x="341" y="372"/>
                    <a:pt x="342" y="373"/>
                  </a:cubicBezTo>
                  <a:cubicBezTo>
                    <a:pt x="343" y="375"/>
                    <a:pt x="344" y="379"/>
                    <a:pt x="344" y="381"/>
                  </a:cubicBezTo>
                  <a:cubicBezTo>
                    <a:pt x="344" y="382"/>
                    <a:pt x="342" y="385"/>
                    <a:pt x="341" y="386"/>
                  </a:cubicBezTo>
                  <a:cubicBezTo>
                    <a:pt x="340" y="387"/>
                    <a:pt x="338" y="390"/>
                    <a:pt x="337" y="391"/>
                  </a:cubicBezTo>
                  <a:cubicBezTo>
                    <a:pt x="336" y="392"/>
                    <a:pt x="333" y="393"/>
                    <a:pt x="332" y="394"/>
                  </a:cubicBezTo>
                  <a:cubicBezTo>
                    <a:pt x="332" y="395"/>
                    <a:pt x="331" y="398"/>
                    <a:pt x="331" y="399"/>
                  </a:cubicBezTo>
                  <a:cubicBezTo>
                    <a:pt x="331" y="401"/>
                    <a:pt x="333" y="404"/>
                    <a:pt x="332" y="406"/>
                  </a:cubicBezTo>
                  <a:cubicBezTo>
                    <a:pt x="332" y="407"/>
                    <a:pt x="330" y="408"/>
                    <a:pt x="329" y="409"/>
                  </a:cubicBezTo>
                  <a:cubicBezTo>
                    <a:pt x="328" y="411"/>
                    <a:pt x="326" y="415"/>
                    <a:pt x="327" y="415"/>
                  </a:cubicBezTo>
                  <a:cubicBezTo>
                    <a:pt x="326" y="415"/>
                    <a:pt x="319" y="417"/>
                    <a:pt x="316" y="417"/>
                  </a:cubicBezTo>
                  <a:cubicBezTo>
                    <a:pt x="314" y="418"/>
                    <a:pt x="310" y="418"/>
                    <a:pt x="309" y="418"/>
                  </a:cubicBezTo>
                  <a:cubicBezTo>
                    <a:pt x="307" y="419"/>
                    <a:pt x="304" y="421"/>
                    <a:pt x="304" y="423"/>
                  </a:cubicBezTo>
                  <a:cubicBezTo>
                    <a:pt x="304" y="424"/>
                    <a:pt x="305" y="427"/>
                    <a:pt x="306" y="428"/>
                  </a:cubicBezTo>
                  <a:cubicBezTo>
                    <a:pt x="308" y="429"/>
                    <a:pt x="311" y="427"/>
                    <a:pt x="313" y="428"/>
                  </a:cubicBezTo>
                  <a:cubicBezTo>
                    <a:pt x="314" y="429"/>
                    <a:pt x="317" y="431"/>
                    <a:pt x="317" y="433"/>
                  </a:cubicBezTo>
                  <a:cubicBezTo>
                    <a:pt x="318" y="435"/>
                    <a:pt x="316" y="438"/>
                    <a:pt x="315" y="439"/>
                  </a:cubicBezTo>
                  <a:cubicBezTo>
                    <a:pt x="314" y="441"/>
                    <a:pt x="311" y="442"/>
                    <a:pt x="309" y="443"/>
                  </a:cubicBezTo>
                  <a:cubicBezTo>
                    <a:pt x="308" y="444"/>
                    <a:pt x="305" y="444"/>
                    <a:pt x="303" y="444"/>
                  </a:cubicBezTo>
                  <a:cubicBezTo>
                    <a:pt x="301" y="445"/>
                    <a:pt x="297" y="445"/>
                    <a:pt x="296" y="446"/>
                  </a:cubicBezTo>
                  <a:cubicBezTo>
                    <a:pt x="295" y="447"/>
                    <a:pt x="294" y="449"/>
                    <a:pt x="292" y="450"/>
                  </a:cubicBezTo>
                  <a:cubicBezTo>
                    <a:pt x="289" y="449"/>
                    <a:pt x="283" y="447"/>
                    <a:pt x="281" y="445"/>
                  </a:cubicBezTo>
                  <a:cubicBezTo>
                    <a:pt x="277" y="444"/>
                    <a:pt x="270" y="441"/>
                    <a:pt x="267" y="440"/>
                  </a:cubicBezTo>
                  <a:cubicBezTo>
                    <a:pt x="264" y="440"/>
                    <a:pt x="258" y="439"/>
                    <a:pt x="255" y="438"/>
                  </a:cubicBezTo>
                  <a:cubicBezTo>
                    <a:pt x="254" y="438"/>
                    <a:pt x="253" y="436"/>
                    <a:pt x="252" y="436"/>
                  </a:cubicBezTo>
                  <a:cubicBezTo>
                    <a:pt x="251" y="436"/>
                    <a:pt x="248" y="436"/>
                    <a:pt x="247" y="436"/>
                  </a:cubicBezTo>
                  <a:cubicBezTo>
                    <a:pt x="246" y="436"/>
                    <a:pt x="243" y="436"/>
                    <a:pt x="242" y="436"/>
                  </a:cubicBezTo>
                  <a:cubicBezTo>
                    <a:pt x="241" y="437"/>
                    <a:pt x="240" y="437"/>
                    <a:pt x="239" y="438"/>
                  </a:cubicBezTo>
                  <a:cubicBezTo>
                    <a:pt x="239" y="439"/>
                    <a:pt x="240" y="441"/>
                    <a:pt x="240" y="442"/>
                  </a:cubicBezTo>
                  <a:cubicBezTo>
                    <a:pt x="240" y="443"/>
                    <a:pt x="239" y="444"/>
                    <a:pt x="238" y="445"/>
                  </a:cubicBezTo>
                  <a:cubicBezTo>
                    <a:pt x="238" y="446"/>
                    <a:pt x="238" y="447"/>
                    <a:pt x="238" y="448"/>
                  </a:cubicBezTo>
                  <a:cubicBezTo>
                    <a:pt x="237" y="449"/>
                    <a:pt x="233" y="450"/>
                    <a:pt x="232" y="450"/>
                  </a:cubicBezTo>
                  <a:cubicBezTo>
                    <a:pt x="231" y="450"/>
                    <a:pt x="229" y="450"/>
                    <a:pt x="229" y="449"/>
                  </a:cubicBezTo>
                  <a:cubicBezTo>
                    <a:pt x="228" y="449"/>
                    <a:pt x="229" y="446"/>
                    <a:pt x="229" y="445"/>
                  </a:cubicBezTo>
                  <a:cubicBezTo>
                    <a:pt x="228" y="444"/>
                    <a:pt x="226" y="442"/>
                    <a:pt x="224" y="441"/>
                  </a:cubicBezTo>
                  <a:cubicBezTo>
                    <a:pt x="223" y="441"/>
                    <a:pt x="220" y="442"/>
                    <a:pt x="219" y="441"/>
                  </a:cubicBezTo>
                  <a:cubicBezTo>
                    <a:pt x="219" y="441"/>
                    <a:pt x="218" y="439"/>
                    <a:pt x="218" y="438"/>
                  </a:cubicBezTo>
                  <a:cubicBezTo>
                    <a:pt x="218" y="437"/>
                    <a:pt x="219" y="434"/>
                    <a:pt x="219" y="432"/>
                  </a:cubicBezTo>
                  <a:cubicBezTo>
                    <a:pt x="220" y="432"/>
                    <a:pt x="221" y="430"/>
                    <a:pt x="222" y="429"/>
                  </a:cubicBezTo>
                  <a:cubicBezTo>
                    <a:pt x="223" y="429"/>
                    <a:pt x="226" y="429"/>
                    <a:pt x="227" y="430"/>
                  </a:cubicBezTo>
                  <a:cubicBezTo>
                    <a:pt x="228" y="430"/>
                    <a:pt x="231" y="431"/>
                    <a:pt x="232" y="430"/>
                  </a:cubicBezTo>
                  <a:cubicBezTo>
                    <a:pt x="233" y="430"/>
                    <a:pt x="234" y="426"/>
                    <a:pt x="234" y="425"/>
                  </a:cubicBezTo>
                  <a:cubicBezTo>
                    <a:pt x="235" y="423"/>
                    <a:pt x="236" y="419"/>
                    <a:pt x="235" y="416"/>
                  </a:cubicBezTo>
                  <a:cubicBezTo>
                    <a:pt x="235" y="415"/>
                    <a:pt x="233" y="413"/>
                    <a:pt x="233" y="411"/>
                  </a:cubicBezTo>
                  <a:cubicBezTo>
                    <a:pt x="233" y="410"/>
                    <a:pt x="233" y="407"/>
                    <a:pt x="232" y="406"/>
                  </a:cubicBezTo>
                  <a:cubicBezTo>
                    <a:pt x="232" y="405"/>
                    <a:pt x="229" y="406"/>
                    <a:pt x="228" y="406"/>
                  </a:cubicBezTo>
                  <a:cubicBezTo>
                    <a:pt x="228" y="406"/>
                    <a:pt x="227" y="408"/>
                    <a:pt x="226" y="408"/>
                  </a:cubicBezTo>
                  <a:cubicBezTo>
                    <a:pt x="225" y="408"/>
                    <a:pt x="225" y="404"/>
                    <a:pt x="224" y="403"/>
                  </a:cubicBezTo>
                  <a:cubicBezTo>
                    <a:pt x="223" y="402"/>
                    <a:pt x="222" y="398"/>
                    <a:pt x="221" y="397"/>
                  </a:cubicBezTo>
                  <a:cubicBezTo>
                    <a:pt x="220" y="396"/>
                    <a:pt x="219" y="396"/>
                    <a:pt x="218" y="395"/>
                  </a:cubicBezTo>
                  <a:cubicBezTo>
                    <a:pt x="218" y="394"/>
                    <a:pt x="220" y="392"/>
                    <a:pt x="219" y="391"/>
                  </a:cubicBezTo>
                  <a:cubicBezTo>
                    <a:pt x="219" y="390"/>
                    <a:pt x="216" y="389"/>
                    <a:pt x="214" y="389"/>
                  </a:cubicBezTo>
                  <a:cubicBezTo>
                    <a:pt x="212" y="388"/>
                    <a:pt x="207" y="388"/>
                    <a:pt x="205" y="386"/>
                  </a:cubicBezTo>
                  <a:cubicBezTo>
                    <a:pt x="204" y="384"/>
                    <a:pt x="205" y="377"/>
                    <a:pt x="203" y="375"/>
                  </a:cubicBezTo>
                  <a:cubicBezTo>
                    <a:pt x="202" y="372"/>
                    <a:pt x="197" y="366"/>
                    <a:pt x="194" y="364"/>
                  </a:cubicBezTo>
                  <a:cubicBezTo>
                    <a:pt x="191" y="363"/>
                    <a:pt x="185" y="363"/>
                    <a:pt x="183" y="362"/>
                  </a:cubicBezTo>
                  <a:cubicBezTo>
                    <a:pt x="181" y="362"/>
                    <a:pt x="179" y="361"/>
                    <a:pt x="178" y="360"/>
                  </a:cubicBezTo>
                  <a:cubicBezTo>
                    <a:pt x="177" y="360"/>
                    <a:pt x="175" y="361"/>
                    <a:pt x="174" y="361"/>
                  </a:cubicBezTo>
                  <a:cubicBezTo>
                    <a:pt x="172" y="360"/>
                    <a:pt x="169" y="358"/>
                    <a:pt x="167" y="357"/>
                  </a:cubicBezTo>
                  <a:cubicBezTo>
                    <a:pt x="166" y="356"/>
                    <a:pt x="164" y="354"/>
                    <a:pt x="164" y="353"/>
                  </a:cubicBezTo>
                  <a:cubicBezTo>
                    <a:pt x="164" y="352"/>
                    <a:pt x="164" y="350"/>
                    <a:pt x="164" y="350"/>
                  </a:cubicBezTo>
                  <a:cubicBezTo>
                    <a:pt x="165" y="349"/>
                    <a:pt x="167" y="348"/>
                    <a:pt x="168" y="347"/>
                  </a:cubicBezTo>
                  <a:cubicBezTo>
                    <a:pt x="169" y="346"/>
                    <a:pt x="169" y="343"/>
                    <a:pt x="169" y="341"/>
                  </a:cubicBezTo>
                  <a:cubicBezTo>
                    <a:pt x="170" y="340"/>
                    <a:pt x="168" y="338"/>
                    <a:pt x="168" y="337"/>
                  </a:cubicBezTo>
                  <a:cubicBezTo>
                    <a:pt x="168" y="335"/>
                    <a:pt x="170" y="333"/>
                    <a:pt x="170" y="332"/>
                  </a:cubicBezTo>
                  <a:cubicBezTo>
                    <a:pt x="169" y="331"/>
                    <a:pt x="168" y="329"/>
                    <a:pt x="167" y="328"/>
                  </a:cubicBezTo>
                  <a:cubicBezTo>
                    <a:pt x="165" y="326"/>
                    <a:pt x="160" y="324"/>
                    <a:pt x="157" y="323"/>
                  </a:cubicBezTo>
                  <a:cubicBezTo>
                    <a:pt x="156" y="322"/>
                    <a:pt x="152" y="322"/>
                    <a:pt x="151" y="321"/>
                  </a:cubicBezTo>
                  <a:cubicBezTo>
                    <a:pt x="149" y="321"/>
                    <a:pt x="146" y="323"/>
                    <a:pt x="144" y="323"/>
                  </a:cubicBezTo>
                  <a:cubicBezTo>
                    <a:pt x="143" y="322"/>
                    <a:pt x="140" y="319"/>
                    <a:pt x="138" y="320"/>
                  </a:cubicBezTo>
                  <a:cubicBezTo>
                    <a:pt x="137" y="320"/>
                    <a:pt x="137" y="322"/>
                    <a:pt x="136" y="323"/>
                  </a:cubicBezTo>
                  <a:cubicBezTo>
                    <a:pt x="136" y="324"/>
                    <a:pt x="137" y="326"/>
                    <a:pt x="136" y="327"/>
                  </a:cubicBezTo>
                  <a:cubicBezTo>
                    <a:pt x="136" y="327"/>
                    <a:pt x="134" y="329"/>
                    <a:pt x="133" y="329"/>
                  </a:cubicBezTo>
                  <a:cubicBezTo>
                    <a:pt x="132" y="329"/>
                    <a:pt x="129" y="327"/>
                    <a:pt x="128" y="326"/>
                  </a:cubicBezTo>
                  <a:cubicBezTo>
                    <a:pt x="127" y="325"/>
                    <a:pt x="125" y="323"/>
                    <a:pt x="125" y="322"/>
                  </a:cubicBezTo>
                  <a:cubicBezTo>
                    <a:pt x="124" y="321"/>
                    <a:pt x="123" y="319"/>
                    <a:pt x="123" y="317"/>
                  </a:cubicBezTo>
                  <a:cubicBezTo>
                    <a:pt x="124" y="316"/>
                    <a:pt x="125" y="313"/>
                    <a:pt x="126" y="313"/>
                  </a:cubicBezTo>
                  <a:cubicBezTo>
                    <a:pt x="126" y="312"/>
                    <a:pt x="128" y="313"/>
                    <a:pt x="128" y="313"/>
                  </a:cubicBezTo>
                  <a:cubicBezTo>
                    <a:pt x="129" y="311"/>
                    <a:pt x="128" y="308"/>
                    <a:pt x="128" y="306"/>
                  </a:cubicBezTo>
                  <a:cubicBezTo>
                    <a:pt x="128" y="305"/>
                    <a:pt x="130" y="302"/>
                    <a:pt x="130" y="301"/>
                  </a:cubicBezTo>
                  <a:cubicBezTo>
                    <a:pt x="131" y="300"/>
                    <a:pt x="132" y="298"/>
                    <a:pt x="132" y="297"/>
                  </a:cubicBezTo>
                  <a:cubicBezTo>
                    <a:pt x="133" y="294"/>
                    <a:pt x="132" y="287"/>
                    <a:pt x="132" y="284"/>
                  </a:cubicBezTo>
                  <a:cubicBezTo>
                    <a:pt x="132" y="280"/>
                    <a:pt x="132" y="272"/>
                    <a:pt x="131" y="268"/>
                  </a:cubicBezTo>
                  <a:cubicBezTo>
                    <a:pt x="131" y="267"/>
                    <a:pt x="130" y="265"/>
                    <a:pt x="129" y="264"/>
                  </a:cubicBezTo>
                  <a:cubicBezTo>
                    <a:pt x="129" y="262"/>
                    <a:pt x="129" y="259"/>
                    <a:pt x="129" y="257"/>
                  </a:cubicBezTo>
                  <a:cubicBezTo>
                    <a:pt x="129" y="256"/>
                    <a:pt x="126" y="253"/>
                    <a:pt x="125" y="252"/>
                  </a:cubicBezTo>
                  <a:cubicBezTo>
                    <a:pt x="125" y="251"/>
                    <a:pt x="124" y="248"/>
                    <a:pt x="123" y="247"/>
                  </a:cubicBezTo>
                  <a:cubicBezTo>
                    <a:pt x="123" y="246"/>
                    <a:pt x="121" y="244"/>
                    <a:pt x="120" y="243"/>
                  </a:cubicBezTo>
                  <a:cubicBezTo>
                    <a:pt x="119" y="243"/>
                    <a:pt x="119" y="242"/>
                    <a:pt x="118" y="241"/>
                  </a:cubicBezTo>
                  <a:cubicBezTo>
                    <a:pt x="118" y="240"/>
                    <a:pt x="119" y="236"/>
                    <a:pt x="118" y="234"/>
                  </a:cubicBezTo>
                  <a:cubicBezTo>
                    <a:pt x="118" y="232"/>
                    <a:pt x="115" y="229"/>
                    <a:pt x="114" y="227"/>
                  </a:cubicBezTo>
                  <a:cubicBezTo>
                    <a:pt x="112" y="224"/>
                    <a:pt x="109" y="219"/>
                    <a:pt x="107" y="216"/>
                  </a:cubicBezTo>
                  <a:cubicBezTo>
                    <a:pt x="106" y="215"/>
                    <a:pt x="103" y="214"/>
                    <a:pt x="101" y="213"/>
                  </a:cubicBezTo>
                  <a:cubicBezTo>
                    <a:pt x="100" y="212"/>
                    <a:pt x="99" y="209"/>
                    <a:pt x="99" y="208"/>
                  </a:cubicBezTo>
                  <a:cubicBezTo>
                    <a:pt x="98" y="207"/>
                    <a:pt x="98" y="203"/>
                    <a:pt x="97" y="202"/>
                  </a:cubicBezTo>
                  <a:cubicBezTo>
                    <a:pt x="97" y="201"/>
                    <a:pt x="95" y="199"/>
                    <a:pt x="94" y="198"/>
                  </a:cubicBezTo>
                  <a:cubicBezTo>
                    <a:pt x="93" y="197"/>
                    <a:pt x="93" y="195"/>
                    <a:pt x="93" y="193"/>
                  </a:cubicBezTo>
                  <a:cubicBezTo>
                    <a:pt x="93" y="192"/>
                    <a:pt x="95" y="191"/>
                    <a:pt x="95" y="190"/>
                  </a:cubicBezTo>
                  <a:cubicBezTo>
                    <a:pt x="96" y="189"/>
                    <a:pt x="95" y="187"/>
                    <a:pt x="95" y="186"/>
                  </a:cubicBezTo>
                  <a:cubicBezTo>
                    <a:pt x="96" y="185"/>
                    <a:pt x="96" y="182"/>
                    <a:pt x="96" y="180"/>
                  </a:cubicBezTo>
                  <a:cubicBezTo>
                    <a:pt x="96" y="178"/>
                    <a:pt x="96" y="175"/>
                    <a:pt x="95" y="173"/>
                  </a:cubicBezTo>
                  <a:cubicBezTo>
                    <a:pt x="94" y="172"/>
                    <a:pt x="91" y="171"/>
                    <a:pt x="91" y="170"/>
                  </a:cubicBezTo>
                  <a:cubicBezTo>
                    <a:pt x="90" y="169"/>
                    <a:pt x="88" y="166"/>
                    <a:pt x="88" y="165"/>
                  </a:cubicBezTo>
                  <a:cubicBezTo>
                    <a:pt x="87" y="163"/>
                    <a:pt x="89" y="158"/>
                    <a:pt x="89" y="156"/>
                  </a:cubicBezTo>
                  <a:cubicBezTo>
                    <a:pt x="89" y="154"/>
                    <a:pt x="89" y="150"/>
                    <a:pt x="89" y="148"/>
                  </a:cubicBezTo>
                  <a:cubicBezTo>
                    <a:pt x="89" y="146"/>
                    <a:pt x="87" y="142"/>
                    <a:pt x="86" y="140"/>
                  </a:cubicBezTo>
                  <a:cubicBezTo>
                    <a:pt x="86" y="139"/>
                    <a:pt x="87" y="136"/>
                    <a:pt x="87" y="135"/>
                  </a:cubicBezTo>
                  <a:cubicBezTo>
                    <a:pt x="87" y="133"/>
                    <a:pt x="87" y="130"/>
                    <a:pt x="87" y="128"/>
                  </a:cubicBezTo>
                  <a:cubicBezTo>
                    <a:pt x="86" y="126"/>
                    <a:pt x="83" y="121"/>
                    <a:pt x="82" y="119"/>
                  </a:cubicBezTo>
                  <a:cubicBezTo>
                    <a:pt x="81" y="117"/>
                    <a:pt x="80" y="111"/>
                    <a:pt x="79" y="109"/>
                  </a:cubicBezTo>
                  <a:cubicBezTo>
                    <a:pt x="78" y="108"/>
                    <a:pt x="76" y="106"/>
                    <a:pt x="76" y="105"/>
                  </a:cubicBezTo>
                  <a:cubicBezTo>
                    <a:pt x="75" y="105"/>
                    <a:pt x="73" y="103"/>
                    <a:pt x="73" y="102"/>
                  </a:cubicBezTo>
                  <a:cubicBezTo>
                    <a:pt x="72" y="101"/>
                    <a:pt x="70" y="98"/>
                    <a:pt x="69" y="97"/>
                  </a:cubicBezTo>
                  <a:cubicBezTo>
                    <a:pt x="68" y="96"/>
                    <a:pt x="65" y="96"/>
                    <a:pt x="64" y="95"/>
                  </a:cubicBezTo>
                  <a:cubicBezTo>
                    <a:pt x="62" y="94"/>
                    <a:pt x="59" y="92"/>
                    <a:pt x="58" y="91"/>
                  </a:cubicBezTo>
                  <a:cubicBezTo>
                    <a:pt x="58" y="91"/>
                    <a:pt x="57" y="91"/>
                    <a:pt x="57" y="90"/>
                  </a:cubicBezTo>
                  <a:cubicBezTo>
                    <a:pt x="57" y="89"/>
                    <a:pt x="57" y="88"/>
                    <a:pt x="57" y="87"/>
                  </a:cubicBezTo>
                  <a:cubicBezTo>
                    <a:pt x="57" y="84"/>
                    <a:pt x="56" y="78"/>
                    <a:pt x="55" y="75"/>
                  </a:cubicBezTo>
                  <a:cubicBezTo>
                    <a:pt x="54" y="73"/>
                    <a:pt x="50" y="70"/>
                    <a:pt x="48" y="69"/>
                  </a:cubicBezTo>
                  <a:cubicBezTo>
                    <a:pt x="47" y="68"/>
                    <a:pt x="43" y="67"/>
                    <a:pt x="41" y="66"/>
                  </a:cubicBezTo>
                  <a:cubicBezTo>
                    <a:pt x="39" y="65"/>
                    <a:pt x="35" y="62"/>
                    <a:pt x="33" y="61"/>
                  </a:cubicBezTo>
                  <a:cubicBezTo>
                    <a:pt x="32" y="59"/>
                    <a:pt x="30" y="56"/>
                    <a:pt x="28" y="55"/>
                  </a:cubicBezTo>
                  <a:cubicBezTo>
                    <a:pt x="27" y="54"/>
                    <a:pt x="24" y="53"/>
                    <a:pt x="23" y="51"/>
                  </a:cubicBezTo>
                  <a:cubicBezTo>
                    <a:pt x="21" y="49"/>
                    <a:pt x="20" y="43"/>
                    <a:pt x="19" y="41"/>
                  </a:cubicBezTo>
                  <a:cubicBezTo>
                    <a:pt x="18" y="39"/>
                    <a:pt x="16" y="34"/>
                    <a:pt x="15" y="32"/>
                  </a:cubicBezTo>
                  <a:cubicBezTo>
                    <a:pt x="13" y="31"/>
                    <a:pt x="9" y="30"/>
                    <a:pt x="8" y="29"/>
                  </a:cubicBezTo>
                  <a:cubicBezTo>
                    <a:pt x="6" y="28"/>
                    <a:pt x="4" y="25"/>
                    <a:pt x="2" y="23"/>
                  </a:cubicBezTo>
                  <a:cubicBezTo>
                    <a:pt x="2" y="23"/>
                    <a:pt x="1" y="22"/>
                    <a:pt x="0" y="20"/>
                  </a:cubicBezTo>
                  <a:cubicBezTo>
                    <a:pt x="0" y="20"/>
                    <a:pt x="0" y="20"/>
                    <a:pt x="0" y="20"/>
                  </a:cubicBezTo>
                  <a:cubicBezTo>
                    <a:pt x="2" y="20"/>
                    <a:pt x="5" y="20"/>
                    <a:pt x="7" y="19"/>
                  </a:cubicBezTo>
                  <a:cubicBezTo>
                    <a:pt x="8" y="19"/>
                    <a:pt x="11" y="17"/>
                    <a:pt x="12" y="16"/>
                  </a:cubicBezTo>
                  <a:cubicBezTo>
                    <a:pt x="12" y="15"/>
                    <a:pt x="14" y="14"/>
                    <a:pt x="14" y="13"/>
                  </a:cubicBezTo>
                  <a:cubicBezTo>
                    <a:pt x="15" y="11"/>
                    <a:pt x="15" y="8"/>
                    <a:pt x="16" y="6"/>
                  </a:cubicBezTo>
                  <a:cubicBezTo>
                    <a:pt x="17" y="5"/>
                    <a:pt x="20" y="2"/>
                    <a:pt x="22" y="1"/>
                  </a:cubicBezTo>
                  <a:cubicBezTo>
                    <a:pt x="23" y="0"/>
                    <a:pt x="27" y="0"/>
                    <a:pt x="29" y="1"/>
                  </a:cubicBezTo>
                  <a:cubicBezTo>
                    <a:pt x="30" y="1"/>
                    <a:pt x="32" y="3"/>
                    <a:pt x="33" y="4"/>
                  </a:cubicBezTo>
                  <a:cubicBezTo>
                    <a:pt x="34" y="5"/>
                    <a:pt x="38" y="5"/>
                    <a:pt x="40" y="6"/>
                  </a:cubicBezTo>
                  <a:cubicBezTo>
                    <a:pt x="41" y="6"/>
                    <a:pt x="44" y="5"/>
                    <a:pt x="46" y="5"/>
                  </a:cubicBezTo>
                  <a:cubicBezTo>
                    <a:pt x="47" y="6"/>
                    <a:pt x="49" y="8"/>
                    <a:pt x="49" y="9"/>
                  </a:cubicBezTo>
                  <a:cubicBezTo>
                    <a:pt x="50" y="11"/>
                    <a:pt x="49" y="16"/>
                    <a:pt x="49" y="18"/>
                  </a:cubicBezTo>
                  <a:cubicBezTo>
                    <a:pt x="50" y="19"/>
                    <a:pt x="51" y="21"/>
                    <a:pt x="52" y="22"/>
                  </a:cubicBezTo>
                  <a:cubicBezTo>
                    <a:pt x="54" y="24"/>
                    <a:pt x="59" y="26"/>
                    <a:pt x="62" y="26"/>
                  </a:cubicBezTo>
                  <a:cubicBezTo>
                    <a:pt x="65" y="27"/>
                    <a:pt x="70" y="26"/>
                    <a:pt x="73" y="27"/>
                  </a:cubicBezTo>
                  <a:cubicBezTo>
                    <a:pt x="75" y="28"/>
                    <a:pt x="79" y="30"/>
                    <a:pt x="81" y="31"/>
                  </a:cubicBezTo>
                  <a:cubicBezTo>
                    <a:pt x="83" y="33"/>
                    <a:pt x="86" y="37"/>
                    <a:pt x="87" y="40"/>
                  </a:cubicBezTo>
                  <a:cubicBezTo>
                    <a:pt x="88" y="41"/>
                    <a:pt x="88" y="45"/>
                    <a:pt x="90" y="46"/>
                  </a:cubicBezTo>
                  <a:cubicBezTo>
                    <a:pt x="91" y="48"/>
                    <a:pt x="94" y="50"/>
                    <a:pt x="95" y="49"/>
                  </a:cubicBezTo>
                  <a:cubicBezTo>
                    <a:pt x="97" y="49"/>
                    <a:pt x="98" y="44"/>
                    <a:pt x="98" y="42"/>
                  </a:cubicBezTo>
                  <a:cubicBezTo>
                    <a:pt x="98" y="42"/>
                    <a:pt x="97" y="40"/>
                    <a:pt x="97" y="39"/>
                  </a:cubicBezTo>
                  <a:cubicBezTo>
                    <a:pt x="97" y="38"/>
                    <a:pt x="98" y="36"/>
                    <a:pt x="98" y="36"/>
                  </a:cubicBezTo>
                  <a:cubicBezTo>
                    <a:pt x="100" y="36"/>
                    <a:pt x="101" y="40"/>
                    <a:pt x="102" y="41"/>
                  </a:cubicBezTo>
                  <a:cubicBezTo>
                    <a:pt x="103" y="42"/>
                    <a:pt x="103" y="46"/>
                    <a:pt x="105" y="47"/>
                  </a:cubicBezTo>
                  <a:cubicBezTo>
                    <a:pt x="106" y="48"/>
                    <a:pt x="111" y="49"/>
                    <a:pt x="113" y="50"/>
                  </a:cubicBezTo>
                  <a:cubicBezTo>
                    <a:pt x="116" y="51"/>
                    <a:pt x="121" y="54"/>
                    <a:pt x="123" y="56"/>
                  </a:cubicBezTo>
                  <a:cubicBezTo>
                    <a:pt x="125" y="58"/>
                    <a:pt x="126" y="63"/>
                    <a:pt x="129" y="65"/>
                  </a:cubicBezTo>
                  <a:cubicBezTo>
                    <a:pt x="130" y="66"/>
                    <a:pt x="134" y="66"/>
                    <a:pt x="136" y="67"/>
                  </a:cubicBezTo>
                  <a:cubicBezTo>
                    <a:pt x="138" y="68"/>
                    <a:pt x="142" y="72"/>
                    <a:pt x="145" y="72"/>
                  </a:cubicBezTo>
                  <a:cubicBezTo>
                    <a:pt x="147" y="72"/>
                    <a:pt x="151" y="71"/>
                    <a:pt x="153" y="70"/>
                  </a:cubicBezTo>
                  <a:cubicBezTo>
                    <a:pt x="154" y="69"/>
                    <a:pt x="156" y="66"/>
                    <a:pt x="157" y="65"/>
                  </a:cubicBezTo>
                  <a:cubicBezTo>
                    <a:pt x="159" y="65"/>
                    <a:pt x="163" y="64"/>
                    <a:pt x="165" y="64"/>
                  </a:cubicBezTo>
                  <a:cubicBezTo>
                    <a:pt x="167" y="65"/>
                    <a:pt x="171" y="67"/>
                    <a:pt x="173" y="68"/>
                  </a:cubicBezTo>
                  <a:cubicBezTo>
                    <a:pt x="175" y="70"/>
                    <a:pt x="179" y="76"/>
                    <a:pt x="182" y="77"/>
                  </a:cubicBezTo>
                  <a:cubicBezTo>
                    <a:pt x="184" y="78"/>
                    <a:pt x="188" y="79"/>
                    <a:pt x="189" y="79"/>
                  </a:cubicBezTo>
                  <a:cubicBezTo>
                    <a:pt x="191" y="79"/>
                    <a:pt x="193" y="77"/>
                    <a:pt x="194" y="76"/>
                  </a:cubicBezTo>
                  <a:cubicBezTo>
                    <a:pt x="196" y="75"/>
                    <a:pt x="196" y="71"/>
                    <a:pt x="197" y="70"/>
                  </a:cubicBezTo>
                  <a:cubicBezTo>
                    <a:pt x="198" y="69"/>
                    <a:pt x="201" y="68"/>
                    <a:pt x="202" y="68"/>
                  </a:cubicBezTo>
                  <a:cubicBezTo>
                    <a:pt x="204" y="69"/>
                    <a:pt x="206" y="70"/>
                    <a:pt x="207" y="71"/>
                  </a:cubicBezTo>
                  <a:cubicBezTo>
                    <a:pt x="209" y="72"/>
                    <a:pt x="211" y="75"/>
                    <a:pt x="212" y="76"/>
                  </a:cubicBezTo>
                  <a:cubicBezTo>
                    <a:pt x="213" y="77"/>
                    <a:pt x="216" y="79"/>
                    <a:pt x="218" y="79"/>
                  </a:cubicBezTo>
                  <a:cubicBezTo>
                    <a:pt x="220" y="79"/>
                    <a:pt x="223" y="78"/>
                    <a:pt x="225" y="78"/>
                  </a:cubicBezTo>
                  <a:cubicBezTo>
                    <a:pt x="227" y="78"/>
                    <a:pt x="231" y="78"/>
                    <a:pt x="233" y="78"/>
                  </a:cubicBezTo>
                  <a:cubicBezTo>
                    <a:pt x="235" y="78"/>
                    <a:pt x="238" y="80"/>
                    <a:pt x="240" y="79"/>
                  </a:cubicBezTo>
                  <a:cubicBezTo>
                    <a:pt x="241" y="79"/>
                    <a:pt x="243" y="76"/>
                    <a:pt x="243" y="75"/>
                  </a:cubicBezTo>
                  <a:cubicBezTo>
                    <a:pt x="243" y="74"/>
                    <a:pt x="240" y="71"/>
                    <a:pt x="240" y="70"/>
                  </a:cubicBezTo>
                  <a:cubicBezTo>
                    <a:pt x="240" y="68"/>
                    <a:pt x="241" y="65"/>
                    <a:pt x="242" y="64"/>
                  </a:cubicBezTo>
                  <a:cubicBezTo>
                    <a:pt x="243" y="64"/>
                    <a:pt x="246" y="63"/>
                    <a:pt x="246" y="62"/>
                  </a:cubicBezTo>
                  <a:cubicBezTo>
                    <a:pt x="247" y="61"/>
                    <a:pt x="247" y="58"/>
                    <a:pt x="247" y="57"/>
                  </a:cubicBezTo>
                  <a:cubicBezTo>
                    <a:pt x="249" y="56"/>
                    <a:pt x="252" y="55"/>
                    <a:pt x="254" y="55"/>
                  </a:cubicBezTo>
                  <a:cubicBezTo>
                    <a:pt x="255" y="54"/>
                    <a:pt x="260" y="55"/>
                    <a:pt x="261" y="54"/>
                  </a:cubicBezTo>
                  <a:cubicBezTo>
                    <a:pt x="262" y="53"/>
                    <a:pt x="263" y="50"/>
                    <a:pt x="264" y="49"/>
                  </a:cubicBezTo>
                  <a:cubicBezTo>
                    <a:pt x="266" y="47"/>
                    <a:pt x="272" y="46"/>
                    <a:pt x="274" y="47"/>
                  </a:cubicBezTo>
                  <a:cubicBezTo>
                    <a:pt x="275" y="47"/>
                    <a:pt x="278" y="49"/>
                    <a:pt x="278" y="50"/>
                  </a:cubicBezTo>
                  <a:cubicBezTo>
                    <a:pt x="279" y="51"/>
                    <a:pt x="277" y="54"/>
                    <a:pt x="277" y="56"/>
                  </a:cubicBezTo>
                  <a:cubicBezTo>
                    <a:pt x="278" y="57"/>
                    <a:pt x="281" y="59"/>
                    <a:pt x="283" y="59"/>
                  </a:cubicBezTo>
                  <a:cubicBezTo>
                    <a:pt x="284" y="60"/>
                    <a:pt x="287" y="60"/>
                    <a:pt x="289" y="60"/>
                  </a:cubicBezTo>
                  <a:cubicBezTo>
                    <a:pt x="291" y="60"/>
                    <a:pt x="294" y="60"/>
                    <a:pt x="296" y="61"/>
                  </a:cubicBezTo>
                  <a:cubicBezTo>
                    <a:pt x="297" y="62"/>
                    <a:pt x="300" y="65"/>
                    <a:pt x="301" y="67"/>
                  </a:cubicBezTo>
                  <a:cubicBezTo>
                    <a:pt x="302" y="68"/>
                    <a:pt x="302" y="72"/>
                    <a:pt x="303" y="74"/>
                  </a:cubicBezTo>
                  <a:cubicBezTo>
                    <a:pt x="305" y="75"/>
                    <a:pt x="308" y="76"/>
                    <a:pt x="309" y="75"/>
                  </a:cubicBezTo>
                  <a:cubicBezTo>
                    <a:pt x="310" y="75"/>
                    <a:pt x="310" y="72"/>
                    <a:pt x="311" y="71"/>
                  </a:cubicBezTo>
                  <a:cubicBezTo>
                    <a:pt x="312" y="71"/>
                    <a:pt x="314" y="70"/>
                    <a:pt x="315" y="70"/>
                  </a:cubicBezTo>
                  <a:cubicBezTo>
                    <a:pt x="316" y="70"/>
                    <a:pt x="318" y="71"/>
                    <a:pt x="319" y="71"/>
                  </a:cubicBezTo>
                  <a:cubicBezTo>
                    <a:pt x="320" y="72"/>
                    <a:pt x="322" y="74"/>
                    <a:pt x="322" y="75"/>
                  </a:cubicBezTo>
                  <a:cubicBezTo>
                    <a:pt x="323" y="76"/>
                    <a:pt x="323" y="78"/>
                    <a:pt x="322" y="79"/>
                  </a:cubicBezTo>
                  <a:cubicBezTo>
                    <a:pt x="322" y="80"/>
                    <a:pt x="319" y="81"/>
                    <a:pt x="318" y="82"/>
                  </a:cubicBezTo>
                  <a:cubicBezTo>
                    <a:pt x="317" y="84"/>
                    <a:pt x="315" y="87"/>
                    <a:pt x="314" y="89"/>
                  </a:cubicBezTo>
                  <a:cubicBezTo>
                    <a:pt x="313" y="91"/>
                    <a:pt x="313" y="95"/>
                    <a:pt x="312" y="96"/>
                  </a:cubicBezTo>
                  <a:cubicBezTo>
                    <a:pt x="311" y="97"/>
                    <a:pt x="308" y="97"/>
                    <a:pt x="307" y="98"/>
                  </a:cubicBezTo>
                  <a:cubicBezTo>
                    <a:pt x="306" y="99"/>
                    <a:pt x="306" y="101"/>
                    <a:pt x="307" y="103"/>
                  </a:cubicBezTo>
                  <a:cubicBezTo>
                    <a:pt x="307" y="104"/>
                    <a:pt x="309" y="107"/>
                    <a:pt x="310" y="108"/>
                  </a:cubicBezTo>
                  <a:cubicBezTo>
                    <a:pt x="312" y="109"/>
                    <a:pt x="316" y="111"/>
                    <a:pt x="318" y="113"/>
                  </a:cubicBezTo>
                  <a:cubicBezTo>
                    <a:pt x="319" y="114"/>
                    <a:pt x="322" y="118"/>
                    <a:pt x="323" y="120"/>
                  </a:cubicBezTo>
                  <a:cubicBezTo>
                    <a:pt x="324" y="122"/>
                    <a:pt x="326" y="128"/>
                    <a:pt x="327" y="130"/>
                  </a:cubicBezTo>
                  <a:cubicBezTo>
                    <a:pt x="328" y="132"/>
                    <a:pt x="332" y="134"/>
                    <a:pt x="333" y="135"/>
                  </a:cubicBezTo>
                  <a:cubicBezTo>
                    <a:pt x="335" y="136"/>
                    <a:pt x="338" y="136"/>
                    <a:pt x="340" y="135"/>
                  </a:cubicBezTo>
                  <a:cubicBezTo>
                    <a:pt x="341" y="135"/>
                    <a:pt x="345" y="134"/>
                    <a:pt x="346" y="134"/>
                  </a:cubicBezTo>
                  <a:cubicBezTo>
                    <a:pt x="349" y="134"/>
                    <a:pt x="354" y="134"/>
                    <a:pt x="355" y="136"/>
                  </a:cubicBezTo>
                  <a:cubicBezTo>
                    <a:pt x="357" y="137"/>
                    <a:pt x="356" y="142"/>
                    <a:pt x="357" y="143"/>
                  </a:cubicBezTo>
                  <a:cubicBezTo>
                    <a:pt x="359" y="144"/>
                    <a:pt x="362" y="144"/>
                    <a:pt x="364" y="145"/>
                  </a:cubicBezTo>
                  <a:cubicBezTo>
                    <a:pt x="365" y="145"/>
                    <a:pt x="368" y="147"/>
                    <a:pt x="369" y="147"/>
                  </a:cubicBezTo>
                  <a:cubicBezTo>
                    <a:pt x="371" y="148"/>
                    <a:pt x="374" y="147"/>
                    <a:pt x="376" y="146"/>
                  </a:cubicBezTo>
                  <a:cubicBezTo>
                    <a:pt x="377" y="146"/>
                    <a:pt x="378" y="143"/>
                    <a:pt x="379" y="143"/>
                  </a:cubicBezTo>
                  <a:cubicBezTo>
                    <a:pt x="380" y="143"/>
                    <a:pt x="381" y="143"/>
                    <a:pt x="382" y="144"/>
                  </a:cubicBezTo>
                  <a:cubicBezTo>
                    <a:pt x="383" y="145"/>
                    <a:pt x="384" y="145"/>
                    <a:pt x="385" y="146"/>
                  </a:cubicBezTo>
                  <a:cubicBezTo>
                    <a:pt x="386" y="146"/>
                    <a:pt x="389" y="145"/>
                    <a:pt x="390" y="145"/>
                  </a:cubicBezTo>
                  <a:cubicBezTo>
                    <a:pt x="391" y="144"/>
                    <a:pt x="391" y="143"/>
                    <a:pt x="392" y="142"/>
                  </a:cubicBezTo>
                  <a:cubicBezTo>
                    <a:pt x="394" y="142"/>
                    <a:pt x="397" y="142"/>
                    <a:pt x="398" y="142"/>
                  </a:cubicBezTo>
                  <a:cubicBezTo>
                    <a:pt x="399" y="142"/>
                    <a:pt x="401" y="143"/>
                    <a:pt x="402" y="144"/>
                  </a:cubicBezTo>
                  <a:cubicBezTo>
                    <a:pt x="403" y="144"/>
                    <a:pt x="405" y="146"/>
                    <a:pt x="406" y="146"/>
                  </a:cubicBezTo>
                  <a:cubicBezTo>
                    <a:pt x="406" y="147"/>
                    <a:pt x="408" y="148"/>
                    <a:pt x="409" y="149"/>
                  </a:cubicBezTo>
                  <a:cubicBezTo>
                    <a:pt x="410" y="150"/>
                    <a:pt x="412" y="152"/>
                    <a:pt x="412" y="154"/>
                  </a:cubicBezTo>
                  <a:cubicBezTo>
                    <a:pt x="412" y="155"/>
                    <a:pt x="411" y="156"/>
                    <a:pt x="410" y="156"/>
                  </a:cubicBezTo>
                  <a:cubicBezTo>
                    <a:pt x="410" y="157"/>
                    <a:pt x="408" y="158"/>
                    <a:pt x="407" y="158"/>
                  </a:cubicBezTo>
                  <a:cubicBezTo>
                    <a:pt x="407" y="160"/>
                    <a:pt x="406" y="163"/>
                    <a:pt x="405" y="163"/>
                  </a:cubicBezTo>
                  <a:cubicBezTo>
                    <a:pt x="404" y="165"/>
                    <a:pt x="399" y="165"/>
                    <a:pt x="399" y="165"/>
                  </a:cubicBezTo>
                  <a:cubicBezTo>
                    <a:pt x="399" y="165"/>
                    <a:pt x="397" y="169"/>
                    <a:pt x="397" y="170"/>
                  </a:cubicBezTo>
                  <a:cubicBezTo>
                    <a:pt x="397" y="172"/>
                    <a:pt x="399" y="174"/>
                    <a:pt x="399" y="176"/>
                  </a:cubicBezTo>
                  <a:cubicBezTo>
                    <a:pt x="399" y="177"/>
                    <a:pt x="399" y="178"/>
                    <a:pt x="398" y="179"/>
                  </a:cubicBezTo>
                  <a:cubicBezTo>
                    <a:pt x="398" y="180"/>
                    <a:pt x="398" y="181"/>
                    <a:pt x="397" y="181"/>
                  </a:cubicBezTo>
                  <a:cubicBezTo>
                    <a:pt x="396" y="183"/>
                    <a:pt x="392" y="185"/>
                    <a:pt x="390" y="186"/>
                  </a:cubicBezTo>
                  <a:cubicBezTo>
                    <a:pt x="389" y="187"/>
                    <a:pt x="387" y="189"/>
                    <a:pt x="386" y="190"/>
                  </a:cubicBezTo>
                  <a:cubicBezTo>
                    <a:pt x="384" y="191"/>
                    <a:pt x="381" y="191"/>
                    <a:pt x="380" y="192"/>
                  </a:cubicBezTo>
                  <a:cubicBezTo>
                    <a:pt x="379" y="193"/>
                    <a:pt x="378" y="197"/>
                    <a:pt x="378" y="198"/>
                  </a:cubicBezTo>
                  <a:cubicBezTo>
                    <a:pt x="378" y="200"/>
                    <a:pt x="379" y="203"/>
                    <a:pt x="379" y="205"/>
                  </a:cubicBezTo>
                  <a:cubicBezTo>
                    <a:pt x="379" y="206"/>
                    <a:pt x="377" y="208"/>
                    <a:pt x="376" y="209"/>
                  </a:cubicBezTo>
                  <a:cubicBezTo>
                    <a:pt x="375" y="210"/>
                    <a:pt x="373" y="209"/>
                    <a:pt x="372" y="210"/>
                  </a:cubicBezTo>
                  <a:cubicBezTo>
                    <a:pt x="371" y="211"/>
                    <a:pt x="371" y="213"/>
                    <a:pt x="371" y="213"/>
                  </a:cubicBezTo>
                  <a:cubicBezTo>
                    <a:pt x="371" y="215"/>
                    <a:pt x="373" y="218"/>
                    <a:pt x="374" y="220"/>
                  </a:cubicBezTo>
                  <a:cubicBezTo>
                    <a:pt x="374" y="221"/>
                    <a:pt x="374" y="225"/>
                    <a:pt x="375" y="227"/>
                  </a:cubicBezTo>
                  <a:cubicBezTo>
                    <a:pt x="376" y="228"/>
                    <a:pt x="378" y="230"/>
                    <a:pt x="380" y="231"/>
                  </a:cubicBezTo>
                  <a:cubicBezTo>
                    <a:pt x="381" y="232"/>
                    <a:pt x="385" y="231"/>
                    <a:pt x="386" y="232"/>
                  </a:cubicBezTo>
                  <a:cubicBezTo>
                    <a:pt x="388" y="233"/>
                    <a:pt x="391" y="236"/>
                    <a:pt x="393" y="237"/>
                  </a:cubicBezTo>
                  <a:cubicBezTo>
                    <a:pt x="394" y="239"/>
                    <a:pt x="397" y="244"/>
                    <a:pt x="397" y="246"/>
                  </a:cubicBezTo>
                  <a:cubicBezTo>
                    <a:pt x="397" y="248"/>
                    <a:pt x="395" y="251"/>
                    <a:pt x="394" y="252"/>
                  </a:cubicBezTo>
                  <a:cubicBezTo>
                    <a:pt x="393" y="253"/>
                    <a:pt x="389" y="254"/>
                    <a:pt x="388" y="255"/>
                  </a:cubicBezTo>
                  <a:cubicBezTo>
                    <a:pt x="387" y="256"/>
                    <a:pt x="387" y="260"/>
                    <a:pt x="385" y="261"/>
                  </a:cubicBezTo>
                  <a:cubicBezTo>
                    <a:pt x="383" y="263"/>
                    <a:pt x="375" y="260"/>
                    <a:pt x="373" y="262"/>
                  </a:cubicBezTo>
                  <a:cubicBezTo>
                    <a:pt x="372" y="263"/>
                    <a:pt x="371" y="266"/>
                    <a:pt x="371" y="268"/>
                  </a:cubicBezTo>
                  <a:cubicBezTo>
                    <a:pt x="370" y="269"/>
                    <a:pt x="371" y="274"/>
                    <a:pt x="369" y="275"/>
                  </a:cubicBezTo>
                  <a:cubicBezTo>
                    <a:pt x="368" y="277"/>
                    <a:pt x="365" y="279"/>
                    <a:pt x="363" y="279"/>
                  </a:cubicBezTo>
                  <a:cubicBezTo>
                    <a:pt x="362" y="279"/>
                    <a:pt x="361" y="277"/>
                    <a:pt x="361" y="277"/>
                  </a:cubicBezTo>
                  <a:cubicBezTo>
                    <a:pt x="360" y="276"/>
                    <a:pt x="358" y="276"/>
                    <a:pt x="357" y="276"/>
                  </a:cubicBezTo>
                  <a:cubicBezTo>
                    <a:pt x="356" y="276"/>
                    <a:pt x="353" y="280"/>
                    <a:pt x="353" y="281"/>
                  </a:cubicBezTo>
                  <a:cubicBezTo>
                    <a:pt x="352" y="283"/>
                    <a:pt x="353" y="288"/>
                    <a:pt x="353" y="290"/>
                  </a:cubicBezTo>
                  <a:cubicBezTo>
                    <a:pt x="353" y="292"/>
                    <a:pt x="352" y="296"/>
                    <a:pt x="353" y="298"/>
                  </a:cubicBezTo>
                  <a:cubicBezTo>
                    <a:pt x="354" y="299"/>
                    <a:pt x="357" y="301"/>
                    <a:pt x="358" y="303"/>
                  </a:cubicBezTo>
                  <a:cubicBezTo>
                    <a:pt x="358" y="304"/>
                    <a:pt x="358" y="307"/>
                    <a:pt x="359" y="308"/>
                  </a:cubicBezTo>
                  <a:cubicBezTo>
                    <a:pt x="359" y="309"/>
                    <a:pt x="362" y="311"/>
                    <a:pt x="363" y="313"/>
                  </a:cubicBezTo>
                  <a:cubicBezTo>
                    <a:pt x="364" y="315"/>
                    <a:pt x="365" y="321"/>
                    <a:pt x="364" y="324"/>
                  </a:cubicBezTo>
                  <a:cubicBezTo>
                    <a:pt x="364" y="325"/>
                    <a:pt x="364" y="328"/>
                    <a:pt x="363" y="329"/>
                  </a:cubicBezTo>
                  <a:cubicBezTo>
                    <a:pt x="363" y="331"/>
                    <a:pt x="359" y="333"/>
                    <a:pt x="359" y="334"/>
                  </a:cubicBezTo>
                  <a:cubicBezTo>
                    <a:pt x="357" y="336"/>
                    <a:pt x="357" y="342"/>
                    <a:pt x="356" y="344"/>
                  </a:cubicBezTo>
                  <a:cubicBezTo>
                    <a:pt x="355" y="344"/>
                    <a:pt x="354" y="346"/>
                    <a:pt x="353" y="34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5762625" y="1668463"/>
              <a:ext cx="982662" cy="520700"/>
            </a:xfrm>
            <a:custGeom>
              <a:avLst/>
              <a:gdLst/>
              <a:ahLst/>
              <a:cxnLst>
                <a:cxn ang="0">
                  <a:pos x="19" y="83"/>
                </a:cxn>
                <a:cxn ang="0">
                  <a:pos x="20" y="55"/>
                </a:cxn>
                <a:cxn ang="0">
                  <a:pos x="32" y="10"/>
                </a:cxn>
                <a:cxn ang="0">
                  <a:pos x="65" y="14"/>
                </a:cxn>
                <a:cxn ang="0">
                  <a:pos x="110" y="2"/>
                </a:cxn>
                <a:cxn ang="0">
                  <a:pos x="132" y="27"/>
                </a:cxn>
                <a:cxn ang="0">
                  <a:pos x="178" y="29"/>
                </a:cxn>
                <a:cxn ang="0">
                  <a:pos x="229" y="34"/>
                </a:cxn>
                <a:cxn ang="0">
                  <a:pos x="288" y="32"/>
                </a:cxn>
                <a:cxn ang="0">
                  <a:pos x="325" y="25"/>
                </a:cxn>
                <a:cxn ang="0">
                  <a:pos x="358" y="40"/>
                </a:cxn>
                <a:cxn ang="0">
                  <a:pos x="383" y="29"/>
                </a:cxn>
                <a:cxn ang="0">
                  <a:pos x="414" y="31"/>
                </a:cxn>
                <a:cxn ang="0">
                  <a:pos x="450" y="28"/>
                </a:cxn>
                <a:cxn ang="0">
                  <a:pos x="471" y="53"/>
                </a:cxn>
                <a:cxn ang="0">
                  <a:pos x="468" y="64"/>
                </a:cxn>
                <a:cxn ang="0">
                  <a:pos x="458" y="65"/>
                </a:cxn>
                <a:cxn ang="0">
                  <a:pos x="466" y="76"/>
                </a:cxn>
                <a:cxn ang="0">
                  <a:pos x="467" y="99"/>
                </a:cxn>
                <a:cxn ang="0">
                  <a:pos x="457" y="96"/>
                </a:cxn>
                <a:cxn ang="0">
                  <a:pos x="453" y="88"/>
                </a:cxn>
                <a:cxn ang="0">
                  <a:pos x="443" y="95"/>
                </a:cxn>
                <a:cxn ang="0">
                  <a:pos x="452" y="109"/>
                </a:cxn>
                <a:cxn ang="0">
                  <a:pos x="457" y="109"/>
                </a:cxn>
                <a:cxn ang="0">
                  <a:pos x="472" y="101"/>
                </a:cxn>
                <a:cxn ang="0">
                  <a:pos x="474" y="127"/>
                </a:cxn>
                <a:cxn ang="0">
                  <a:pos x="492" y="182"/>
                </a:cxn>
                <a:cxn ang="0">
                  <a:pos x="524" y="221"/>
                </a:cxn>
                <a:cxn ang="0">
                  <a:pos x="554" y="240"/>
                </a:cxn>
                <a:cxn ang="0">
                  <a:pos x="544" y="266"/>
                </a:cxn>
                <a:cxn ang="0">
                  <a:pos x="526" y="264"/>
                </a:cxn>
                <a:cxn ang="0">
                  <a:pos x="514" y="251"/>
                </a:cxn>
                <a:cxn ang="0">
                  <a:pos x="500" y="243"/>
                </a:cxn>
                <a:cxn ang="0">
                  <a:pos x="481" y="248"/>
                </a:cxn>
                <a:cxn ang="0">
                  <a:pos x="472" y="254"/>
                </a:cxn>
                <a:cxn ang="0">
                  <a:pos x="463" y="270"/>
                </a:cxn>
                <a:cxn ang="0">
                  <a:pos x="456" y="289"/>
                </a:cxn>
                <a:cxn ang="0">
                  <a:pos x="434" y="289"/>
                </a:cxn>
                <a:cxn ang="0">
                  <a:pos x="410" y="281"/>
                </a:cxn>
                <a:cxn ang="0">
                  <a:pos x="387" y="254"/>
                </a:cxn>
                <a:cxn ang="0">
                  <a:pos x="391" y="235"/>
                </a:cxn>
                <a:cxn ang="0">
                  <a:pos x="396" y="217"/>
                </a:cxn>
                <a:cxn ang="0">
                  <a:pos x="380" y="220"/>
                </a:cxn>
                <a:cxn ang="0">
                  <a:pos x="360" y="205"/>
                </a:cxn>
                <a:cxn ang="0">
                  <a:pos x="341" y="195"/>
                </a:cxn>
                <a:cxn ang="0">
                  <a:pos x="323" y="208"/>
                </a:cxn>
                <a:cxn ang="0">
                  <a:pos x="317" y="225"/>
                </a:cxn>
                <a:cxn ang="0">
                  <a:pos x="289" y="222"/>
                </a:cxn>
                <a:cxn ang="0">
                  <a:pos x="271" y="222"/>
                </a:cxn>
                <a:cxn ang="0">
                  <a:pos x="242" y="210"/>
                </a:cxn>
                <a:cxn ang="0">
                  <a:pos x="213" y="213"/>
                </a:cxn>
                <a:cxn ang="0">
                  <a:pos x="182" y="193"/>
                </a:cxn>
                <a:cxn ang="0">
                  <a:pos x="175" y="188"/>
                </a:cxn>
                <a:cxn ang="0">
                  <a:pos x="158" y="177"/>
                </a:cxn>
                <a:cxn ang="0">
                  <a:pos x="126" y="164"/>
                </a:cxn>
                <a:cxn ang="0">
                  <a:pos x="110" y="150"/>
                </a:cxn>
                <a:cxn ang="0">
                  <a:pos x="91" y="159"/>
                </a:cxn>
                <a:cxn ang="0">
                  <a:pos x="77" y="166"/>
                </a:cxn>
                <a:cxn ang="0">
                  <a:pos x="57" y="154"/>
                </a:cxn>
                <a:cxn ang="0">
                  <a:pos x="48" y="150"/>
                </a:cxn>
                <a:cxn ang="0">
                  <a:pos x="36" y="119"/>
                </a:cxn>
                <a:cxn ang="0">
                  <a:pos x="11" y="117"/>
                </a:cxn>
                <a:cxn ang="0">
                  <a:pos x="8" y="105"/>
                </a:cxn>
              </a:cxnLst>
              <a:rect l="0" t="0" r="r" b="b"/>
              <a:pathLst>
                <a:path w="555" h="294">
                  <a:moveTo>
                    <a:pt x="8" y="105"/>
                  </a:moveTo>
                  <a:cubicBezTo>
                    <a:pt x="9" y="103"/>
                    <a:pt x="11" y="100"/>
                    <a:pt x="11" y="99"/>
                  </a:cubicBezTo>
                  <a:cubicBezTo>
                    <a:pt x="12" y="96"/>
                    <a:pt x="13" y="90"/>
                    <a:pt x="14" y="88"/>
                  </a:cubicBezTo>
                  <a:cubicBezTo>
                    <a:pt x="15" y="86"/>
                    <a:pt x="18" y="85"/>
                    <a:pt x="19" y="83"/>
                  </a:cubicBezTo>
                  <a:cubicBezTo>
                    <a:pt x="19" y="82"/>
                    <a:pt x="18" y="77"/>
                    <a:pt x="19" y="76"/>
                  </a:cubicBezTo>
                  <a:cubicBezTo>
                    <a:pt x="19" y="74"/>
                    <a:pt x="23" y="74"/>
                    <a:pt x="24" y="72"/>
                  </a:cubicBezTo>
                  <a:cubicBezTo>
                    <a:pt x="25" y="70"/>
                    <a:pt x="27" y="66"/>
                    <a:pt x="26" y="64"/>
                  </a:cubicBezTo>
                  <a:cubicBezTo>
                    <a:pt x="26" y="61"/>
                    <a:pt x="21" y="57"/>
                    <a:pt x="20" y="55"/>
                  </a:cubicBezTo>
                  <a:cubicBezTo>
                    <a:pt x="18" y="53"/>
                    <a:pt x="16" y="48"/>
                    <a:pt x="15" y="46"/>
                  </a:cubicBezTo>
                  <a:cubicBezTo>
                    <a:pt x="15" y="43"/>
                    <a:pt x="16" y="36"/>
                    <a:pt x="17" y="32"/>
                  </a:cubicBezTo>
                  <a:cubicBezTo>
                    <a:pt x="18" y="29"/>
                    <a:pt x="21" y="22"/>
                    <a:pt x="23" y="19"/>
                  </a:cubicBezTo>
                  <a:cubicBezTo>
                    <a:pt x="25" y="17"/>
                    <a:pt x="29" y="11"/>
                    <a:pt x="32" y="10"/>
                  </a:cubicBezTo>
                  <a:cubicBezTo>
                    <a:pt x="34" y="9"/>
                    <a:pt x="38" y="13"/>
                    <a:pt x="41" y="13"/>
                  </a:cubicBezTo>
                  <a:cubicBezTo>
                    <a:pt x="44" y="12"/>
                    <a:pt x="48" y="5"/>
                    <a:pt x="51" y="4"/>
                  </a:cubicBezTo>
                  <a:cubicBezTo>
                    <a:pt x="53" y="3"/>
                    <a:pt x="58" y="3"/>
                    <a:pt x="60" y="5"/>
                  </a:cubicBezTo>
                  <a:cubicBezTo>
                    <a:pt x="62" y="6"/>
                    <a:pt x="63" y="12"/>
                    <a:pt x="65" y="14"/>
                  </a:cubicBezTo>
                  <a:cubicBezTo>
                    <a:pt x="69" y="16"/>
                    <a:pt x="78" y="19"/>
                    <a:pt x="83" y="17"/>
                  </a:cubicBezTo>
                  <a:cubicBezTo>
                    <a:pt x="86" y="16"/>
                    <a:pt x="89" y="10"/>
                    <a:pt x="92" y="7"/>
                  </a:cubicBezTo>
                  <a:cubicBezTo>
                    <a:pt x="94" y="6"/>
                    <a:pt x="98" y="2"/>
                    <a:pt x="101" y="1"/>
                  </a:cubicBezTo>
                  <a:cubicBezTo>
                    <a:pt x="103" y="0"/>
                    <a:pt x="108" y="2"/>
                    <a:pt x="110" y="2"/>
                  </a:cubicBezTo>
                  <a:cubicBezTo>
                    <a:pt x="112" y="2"/>
                    <a:pt x="117" y="1"/>
                    <a:pt x="118" y="2"/>
                  </a:cubicBezTo>
                  <a:cubicBezTo>
                    <a:pt x="121" y="3"/>
                    <a:pt x="126" y="6"/>
                    <a:pt x="127" y="9"/>
                  </a:cubicBezTo>
                  <a:cubicBezTo>
                    <a:pt x="128" y="11"/>
                    <a:pt x="124" y="17"/>
                    <a:pt x="125" y="20"/>
                  </a:cubicBezTo>
                  <a:cubicBezTo>
                    <a:pt x="125" y="22"/>
                    <a:pt x="129" y="27"/>
                    <a:pt x="132" y="27"/>
                  </a:cubicBezTo>
                  <a:cubicBezTo>
                    <a:pt x="135" y="28"/>
                    <a:pt x="140" y="20"/>
                    <a:pt x="144" y="20"/>
                  </a:cubicBezTo>
                  <a:cubicBezTo>
                    <a:pt x="147" y="19"/>
                    <a:pt x="152" y="21"/>
                    <a:pt x="154" y="22"/>
                  </a:cubicBezTo>
                  <a:cubicBezTo>
                    <a:pt x="157" y="24"/>
                    <a:pt x="161" y="30"/>
                    <a:pt x="163" y="31"/>
                  </a:cubicBezTo>
                  <a:cubicBezTo>
                    <a:pt x="167" y="32"/>
                    <a:pt x="175" y="29"/>
                    <a:pt x="178" y="29"/>
                  </a:cubicBezTo>
                  <a:cubicBezTo>
                    <a:pt x="181" y="30"/>
                    <a:pt x="187" y="33"/>
                    <a:pt x="189" y="34"/>
                  </a:cubicBezTo>
                  <a:cubicBezTo>
                    <a:pt x="191" y="36"/>
                    <a:pt x="194" y="40"/>
                    <a:pt x="196" y="41"/>
                  </a:cubicBezTo>
                  <a:cubicBezTo>
                    <a:pt x="201" y="43"/>
                    <a:pt x="211" y="43"/>
                    <a:pt x="215" y="42"/>
                  </a:cubicBezTo>
                  <a:cubicBezTo>
                    <a:pt x="219" y="41"/>
                    <a:pt x="225" y="35"/>
                    <a:pt x="229" y="34"/>
                  </a:cubicBezTo>
                  <a:cubicBezTo>
                    <a:pt x="232" y="33"/>
                    <a:pt x="239" y="34"/>
                    <a:pt x="243" y="35"/>
                  </a:cubicBezTo>
                  <a:cubicBezTo>
                    <a:pt x="247" y="36"/>
                    <a:pt x="254" y="41"/>
                    <a:pt x="258" y="41"/>
                  </a:cubicBezTo>
                  <a:cubicBezTo>
                    <a:pt x="261" y="41"/>
                    <a:pt x="267" y="36"/>
                    <a:pt x="270" y="35"/>
                  </a:cubicBezTo>
                  <a:cubicBezTo>
                    <a:pt x="275" y="34"/>
                    <a:pt x="284" y="32"/>
                    <a:pt x="288" y="32"/>
                  </a:cubicBezTo>
                  <a:cubicBezTo>
                    <a:pt x="292" y="31"/>
                    <a:pt x="300" y="31"/>
                    <a:pt x="304" y="30"/>
                  </a:cubicBezTo>
                  <a:cubicBezTo>
                    <a:pt x="306" y="29"/>
                    <a:pt x="310" y="27"/>
                    <a:pt x="313" y="25"/>
                  </a:cubicBezTo>
                  <a:cubicBezTo>
                    <a:pt x="314" y="25"/>
                    <a:pt x="315" y="25"/>
                    <a:pt x="315" y="25"/>
                  </a:cubicBezTo>
                  <a:cubicBezTo>
                    <a:pt x="318" y="26"/>
                    <a:pt x="323" y="25"/>
                    <a:pt x="325" y="25"/>
                  </a:cubicBezTo>
                  <a:cubicBezTo>
                    <a:pt x="328" y="25"/>
                    <a:pt x="333" y="25"/>
                    <a:pt x="335" y="26"/>
                  </a:cubicBezTo>
                  <a:cubicBezTo>
                    <a:pt x="337" y="27"/>
                    <a:pt x="339" y="30"/>
                    <a:pt x="341" y="30"/>
                  </a:cubicBezTo>
                  <a:cubicBezTo>
                    <a:pt x="343" y="32"/>
                    <a:pt x="348" y="33"/>
                    <a:pt x="351" y="34"/>
                  </a:cubicBezTo>
                  <a:cubicBezTo>
                    <a:pt x="353" y="35"/>
                    <a:pt x="356" y="39"/>
                    <a:pt x="358" y="40"/>
                  </a:cubicBezTo>
                  <a:cubicBezTo>
                    <a:pt x="360" y="41"/>
                    <a:pt x="365" y="43"/>
                    <a:pt x="368" y="43"/>
                  </a:cubicBezTo>
                  <a:cubicBezTo>
                    <a:pt x="369" y="44"/>
                    <a:pt x="372" y="43"/>
                    <a:pt x="373" y="42"/>
                  </a:cubicBezTo>
                  <a:cubicBezTo>
                    <a:pt x="375" y="41"/>
                    <a:pt x="378" y="38"/>
                    <a:pt x="380" y="36"/>
                  </a:cubicBezTo>
                  <a:cubicBezTo>
                    <a:pt x="381" y="34"/>
                    <a:pt x="382" y="30"/>
                    <a:pt x="383" y="29"/>
                  </a:cubicBezTo>
                  <a:cubicBezTo>
                    <a:pt x="385" y="27"/>
                    <a:pt x="390" y="26"/>
                    <a:pt x="393" y="26"/>
                  </a:cubicBezTo>
                  <a:cubicBezTo>
                    <a:pt x="395" y="27"/>
                    <a:pt x="397" y="30"/>
                    <a:pt x="398" y="30"/>
                  </a:cubicBezTo>
                  <a:cubicBezTo>
                    <a:pt x="400" y="31"/>
                    <a:pt x="403" y="33"/>
                    <a:pt x="405" y="33"/>
                  </a:cubicBezTo>
                  <a:cubicBezTo>
                    <a:pt x="407" y="33"/>
                    <a:pt x="412" y="32"/>
                    <a:pt x="414" y="31"/>
                  </a:cubicBezTo>
                  <a:cubicBezTo>
                    <a:pt x="415" y="29"/>
                    <a:pt x="416" y="25"/>
                    <a:pt x="418" y="24"/>
                  </a:cubicBezTo>
                  <a:cubicBezTo>
                    <a:pt x="420" y="23"/>
                    <a:pt x="424" y="23"/>
                    <a:pt x="425" y="23"/>
                  </a:cubicBezTo>
                  <a:cubicBezTo>
                    <a:pt x="428" y="22"/>
                    <a:pt x="433" y="21"/>
                    <a:pt x="435" y="22"/>
                  </a:cubicBezTo>
                  <a:cubicBezTo>
                    <a:pt x="439" y="22"/>
                    <a:pt x="446" y="26"/>
                    <a:pt x="450" y="28"/>
                  </a:cubicBezTo>
                  <a:cubicBezTo>
                    <a:pt x="452" y="29"/>
                    <a:pt x="455" y="32"/>
                    <a:pt x="456" y="34"/>
                  </a:cubicBezTo>
                  <a:cubicBezTo>
                    <a:pt x="458" y="35"/>
                    <a:pt x="461" y="39"/>
                    <a:pt x="462" y="41"/>
                  </a:cubicBezTo>
                  <a:cubicBezTo>
                    <a:pt x="464" y="43"/>
                    <a:pt x="468" y="46"/>
                    <a:pt x="469" y="49"/>
                  </a:cubicBezTo>
                  <a:cubicBezTo>
                    <a:pt x="470" y="50"/>
                    <a:pt x="470" y="51"/>
                    <a:pt x="471" y="53"/>
                  </a:cubicBezTo>
                  <a:cubicBezTo>
                    <a:pt x="470" y="54"/>
                    <a:pt x="470" y="54"/>
                    <a:pt x="469" y="55"/>
                  </a:cubicBezTo>
                  <a:cubicBezTo>
                    <a:pt x="469" y="55"/>
                    <a:pt x="469" y="56"/>
                    <a:pt x="469" y="57"/>
                  </a:cubicBezTo>
                  <a:cubicBezTo>
                    <a:pt x="469" y="58"/>
                    <a:pt x="471" y="61"/>
                    <a:pt x="470" y="62"/>
                  </a:cubicBezTo>
                  <a:cubicBezTo>
                    <a:pt x="470" y="63"/>
                    <a:pt x="469" y="64"/>
                    <a:pt x="468" y="64"/>
                  </a:cubicBezTo>
                  <a:cubicBezTo>
                    <a:pt x="467" y="64"/>
                    <a:pt x="466" y="64"/>
                    <a:pt x="466" y="64"/>
                  </a:cubicBezTo>
                  <a:cubicBezTo>
                    <a:pt x="465" y="63"/>
                    <a:pt x="465" y="62"/>
                    <a:pt x="464" y="61"/>
                  </a:cubicBezTo>
                  <a:cubicBezTo>
                    <a:pt x="463" y="61"/>
                    <a:pt x="461" y="61"/>
                    <a:pt x="461" y="61"/>
                  </a:cubicBezTo>
                  <a:cubicBezTo>
                    <a:pt x="460" y="62"/>
                    <a:pt x="458" y="64"/>
                    <a:pt x="458" y="65"/>
                  </a:cubicBezTo>
                  <a:cubicBezTo>
                    <a:pt x="458" y="66"/>
                    <a:pt x="460" y="69"/>
                    <a:pt x="461" y="69"/>
                  </a:cubicBezTo>
                  <a:cubicBezTo>
                    <a:pt x="462" y="69"/>
                    <a:pt x="465" y="67"/>
                    <a:pt x="466" y="68"/>
                  </a:cubicBezTo>
                  <a:cubicBezTo>
                    <a:pt x="467" y="68"/>
                    <a:pt x="468" y="70"/>
                    <a:pt x="468" y="70"/>
                  </a:cubicBezTo>
                  <a:cubicBezTo>
                    <a:pt x="468" y="72"/>
                    <a:pt x="466" y="74"/>
                    <a:pt x="466" y="76"/>
                  </a:cubicBezTo>
                  <a:cubicBezTo>
                    <a:pt x="465" y="78"/>
                    <a:pt x="467" y="83"/>
                    <a:pt x="467" y="85"/>
                  </a:cubicBezTo>
                  <a:cubicBezTo>
                    <a:pt x="467" y="87"/>
                    <a:pt x="467" y="90"/>
                    <a:pt x="467" y="91"/>
                  </a:cubicBezTo>
                  <a:cubicBezTo>
                    <a:pt x="468" y="92"/>
                    <a:pt x="469" y="94"/>
                    <a:pt x="469" y="96"/>
                  </a:cubicBezTo>
                  <a:cubicBezTo>
                    <a:pt x="469" y="97"/>
                    <a:pt x="468" y="99"/>
                    <a:pt x="467" y="99"/>
                  </a:cubicBezTo>
                  <a:cubicBezTo>
                    <a:pt x="466" y="100"/>
                    <a:pt x="465" y="99"/>
                    <a:pt x="465" y="99"/>
                  </a:cubicBezTo>
                  <a:cubicBezTo>
                    <a:pt x="464" y="98"/>
                    <a:pt x="463" y="94"/>
                    <a:pt x="461" y="95"/>
                  </a:cubicBezTo>
                  <a:cubicBezTo>
                    <a:pt x="460" y="95"/>
                    <a:pt x="461" y="97"/>
                    <a:pt x="460" y="97"/>
                  </a:cubicBezTo>
                  <a:cubicBezTo>
                    <a:pt x="459" y="98"/>
                    <a:pt x="457" y="97"/>
                    <a:pt x="457" y="96"/>
                  </a:cubicBezTo>
                  <a:cubicBezTo>
                    <a:pt x="456" y="95"/>
                    <a:pt x="456" y="93"/>
                    <a:pt x="457" y="93"/>
                  </a:cubicBezTo>
                  <a:cubicBezTo>
                    <a:pt x="457" y="92"/>
                    <a:pt x="458" y="91"/>
                    <a:pt x="458" y="90"/>
                  </a:cubicBezTo>
                  <a:cubicBezTo>
                    <a:pt x="458" y="89"/>
                    <a:pt x="457" y="88"/>
                    <a:pt x="456" y="88"/>
                  </a:cubicBezTo>
                  <a:cubicBezTo>
                    <a:pt x="456" y="87"/>
                    <a:pt x="454" y="88"/>
                    <a:pt x="453" y="88"/>
                  </a:cubicBezTo>
                  <a:cubicBezTo>
                    <a:pt x="452" y="89"/>
                    <a:pt x="454" y="92"/>
                    <a:pt x="453" y="93"/>
                  </a:cubicBezTo>
                  <a:cubicBezTo>
                    <a:pt x="453" y="94"/>
                    <a:pt x="451" y="94"/>
                    <a:pt x="450" y="94"/>
                  </a:cubicBezTo>
                  <a:cubicBezTo>
                    <a:pt x="449" y="94"/>
                    <a:pt x="448" y="93"/>
                    <a:pt x="447" y="93"/>
                  </a:cubicBezTo>
                  <a:cubicBezTo>
                    <a:pt x="446" y="93"/>
                    <a:pt x="444" y="94"/>
                    <a:pt x="443" y="95"/>
                  </a:cubicBezTo>
                  <a:cubicBezTo>
                    <a:pt x="442" y="97"/>
                    <a:pt x="442" y="101"/>
                    <a:pt x="443" y="103"/>
                  </a:cubicBezTo>
                  <a:cubicBezTo>
                    <a:pt x="443" y="104"/>
                    <a:pt x="445" y="107"/>
                    <a:pt x="446" y="109"/>
                  </a:cubicBezTo>
                  <a:cubicBezTo>
                    <a:pt x="447" y="110"/>
                    <a:pt x="449" y="112"/>
                    <a:pt x="450" y="111"/>
                  </a:cubicBezTo>
                  <a:cubicBezTo>
                    <a:pt x="451" y="111"/>
                    <a:pt x="452" y="110"/>
                    <a:pt x="452" y="109"/>
                  </a:cubicBezTo>
                  <a:cubicBezTo>
                    <a:pt x="452" y="109"/>
                    <a:pt x="451" y="107"/>
                    <a:pt x="451" y="106"/>
                  </a:cubicBezTo>
                  <a:cubicBezTo>
                    <a:pt x="452" y="106"/>
                    <a:pt x="453" y="105"/>
                    <a:pt x="454" y="105"/>
                  </a:cubicBezTo>
                  <a:cubicBezTo>
                    <a:pt x="455" y="106"/>
                    <a:pt x="454" y="108"/>
                    <a:pt x="454" y="109"/>
                  </a:cubicBezTo>
                  <a:cubicBezTo>
                    <a:pt x="455" y="109"/>
                    <a:pt x="456" y="109"/>
                    <a:pt x="457" y="109"/>
                  </a:cubicBezTo>
                  <a:cubicBezTo>
                    <a:pt x="459" y="109"/>
                    <a:pt x="461" y="107"/>
                    <a:pt x="462" y="106"/>
                  </a:cubicBezTo>
                  <a:cubicBezTo>
                    <a:pt x="463" y="106"/>
                    <a:pt x="466" y="106"/>
                    <a:pt x="467" y="105"/>
                  </a:cubicBezTo>
                  <a:cubicBezTo>
                    <a:pt x="467" y="105"/>
                    <a:pt x="468" y="103"/>
                    <a:pt x="468" y="102"/>
                  </a:cubicBezTo>
                  <a:cubicBezTo>
                    <a:pt x="469" y="102"/>
                    <a:pt x="471" y="100"/>
                    <a:pt x="472" y="101"/>
                  </a:cubicBezTo>
                  <a:cubicBezTo>
                    <a:pt x="473" y="101"/>
                    <a:pt x="474" y="104"/>
                    <a:pt x="474" y="105"/>
                  </a:cubicBezTo>
                  <a:cubicBezTo>
                    <a:pt x="475" y="107"/>
                    <a:pt x="475" y="110"/>
                    <a:pt x="475" y="111"/>
                  </a:cubicBezTo>
                  <a:cubicBezTo>
                    <a:pt x="475" y="113"/>
                    <a:pt x="474" y="116"/>
                    <a:pt x="474" y="118"/>
                  </a:cubicBezTo>
                  <a:cubicBezTo>
                    <a:pt x="473" y="120"/>
                    <a:pt x="474" y="125"/>
                    <a:pt x="474" y="127"/>
                  </a:cubicBezTo>
                  <a:cubicBezTo>
                    <a:pt x="475" y="131"/>
                    <a:pt x="478" y="138"/>
                    <a:pt x="479" y="142"/>
                  </a:cubicBezTo>
                  <a:cubicBezTo>
                    <a:pt x="480" y="146"/>
                    <a:pt x="482" y="153"/>
                    <a:pt x="483" y="157"/>
                  </a:cubicBezTo>
                  <a:cubicBezTo>
                    <a:pt x="484" y="161"/>
                    <a:pt x="486" y="169"/>
                    <a:pt x="487" y="172"/>
                  </a:cubicBezTo>
                  <a:cubicBezTo>
                    <a:pt x="488" y="175"/>
                    <a:pt x="491" y="180"/>
                    <a:pt x="492" y="182"/>
                  </a:cubicBezTo>
                  <a:cubicBezTo>
                    <a:pt x="494" y="185"/>
                    <a:pt x="499" y="190"/>
                    <a:pt x="501" y="193"/>
                  </a:cubicBezTo>
                  <a:cubicBezTo>
                    <a:pt x="503" y="195"/>
                    <a:pt x="506" y="199"/>
                    <a:pt x="507" y="201"/>
                  </a:cubicBezTo>
                  <a:cubicBezTo>
                    <a:pt x="509" y="204"/>
                    <a:pt x="512" y="211"/>
                    <a:pt x="515" y="214"/>
                  </a:cubicBezTo>
                  <a:cubicBezTo>
                    <a:pt x="517" y="216"/>
                    <a:pt x="522" y="219"/>
                    <a:pt x="524" y="221"/>
                  </a:cubicBezTo>
                  <a:cubicBezTo>
                    <a:pt x="527" y="224"/>
                    <a:pt x="532" y="231"/>
                    <a:pt x="535" y="233"/>
                  </a:cubicBezTo>
                  <a:cubicBezTo>
                    <a:pt x="537" y="235"/>
                    <a:pt x="541" y="237"/>
                    <a:pt x="544" y="238"/>
                  </a:cubicBezTo>
                  <a:cubicBezTo>
                    <a:pt x="545" y="239"/>
                    <a:pt x="547" y="239"/>
                    <a:pt x="549" y="239"/>
                  </a:cubicBezTo>
                  <a:cubicBezTo>
                    <a:pt x="550" y="239"/>
                    <a:pt x="552" y="240"/>
                    <a:pt x="554" y="240"/>
                  </a:cubicBezTo>
                  <a:cubicBezTo>
                    <a:pt x="553" y="242"/>
                    <a:pt x="553" y="244"/>
                    <a:pt x="553" y="246"/>
                  </a:cubicBezTo>
                  <a:cubicBezTo>
                    <a:pt x="553" y="248"/>
                    <a:pt x="555" y="253"/>
                    <a:pt x="554" y="255"/>
                  </a:cubicBezTo>
                  <a:cubicBezTo>
                    <a:pt x="554" y="257"/>
                    <a:pt x="553" y="261"/>
                    <a:pt x="552" y="262"/>
                  </a:cubicBezTo>
                  <a:cubicBezTo>
                    <a:pt x="550" y="264"/>
                    <a:pt x="546" y="265"/>
                    <a:pt x="544" y="266"/>
                  </a:cubicBezTo>
                  <a:cubicBezTo>
                    <a:pt x="543" y="267"/>
                    <a:pt x="542" y="271"/>
                    <a:pt x="541" y="272"/>
                  </a:cubicBezTo>
                  <a:cubicBezTo>
                    <a:pt x="539" y="273"/>
                    <a:pt x="536" y="277"/>
                    <a:pt x="533" y="277"/>
                  </a:cubicBezTo>
                  <a:cubicBezTo>
                    <a:pt x="531" y="277"/>
                    <a:pt x="527" y="273"/>
                    <a:pt x="526" y="271"/>
                  </a:cubicBezTo>
                  <a:cubicBezTo>
                    <a:pt x="526" y="270"/>
                    <a:pt x="527" y="266"/>
                    <a:pt x="526" y="264"/>
                  </a:cubicBezTo>
                  <a:cubicBezTo>
                    <a:pt x="526" y="263"/>
                    <a:pt x="526" y="261"/>
                    <a:pt x="525" y="260"/>
                  </a:cubicBezTo>
                  <a:cubicBezTo>
                    <a:pt x="524" y="258"/>
                    <a:pt x="519" y="259"/>
                    <a:pt x="517" y="257"/>
                  </a:cubicBezTo>
                  <a:cubicBezTo>
                    <a:pt x="516" y="256"/>
                    <a:pt x="516" y="253"/>
                    <a:pt x="515" y="252"/>
                  </a:cubicBezTo>
                  <a:cubicBezTo>
                    <a:pt x="515" y="251"/>
                    <a:pt x="514" y="251"/>
                    <a:pt x="514" y="251"/>
                  </a:cubicBezTo>
                  <a:cubicBezTo>
                    <a:pt x="513" y="250"/>
                    <a:pt x="512" y="249"/>
                    <a:pt x="512" y="248"/>
                  </a:cubicBezTo>
                  <a:cubicBezTo>
                    <a:pt x="512" y="246"/>
                    <a:pt x="515" y="243"/>
                    <a:pt x="514" y="241"/>
                  </a:cubicBezTo>
                  <a:cubicBezTo>
                    <a:pt x="513" y="239"/>
                    <a:pt x="508" y="241"/>
                    <a:pt x="506" y="241"/>
                  </a:cubicBezTo>
                  <a:cubicBezTo>
                    <a:pt x="504" y="241"/>
                    <a:pt x="501" y="242"/>
                    <a:pt x="500" y="243"/>
                  </a:cubicBezTo>
                  <a:cubicBezTo>
                    <a:pt x="499" y="244"/>
                    <a:pt x="497" y="247"/>
                    <a:pt x="496" y="248"/>
                  </a:cubicBezTo>
                  <a:cubicBezTo>
                    <a:pt x="495" y="248"/>
                    <a:pt x="495" y="248"/>
                    <a:pt x="495" y="248"/>
                  </a:cubicBezTo>
                  <a:cubicBezTo>
                    <a:pt x="493" y="249"/>
                    <a:pt x="488" y="250"/>
                    <a:pt x="486" y="250"/>
                  </a:cubicBezTo>
                  <a:cubicBezTo>
                    <a:pt x="484" y="250"/>
                    <a:pt x="482" y="247"/>
                    <a:pt x="481" y="248"/>
                  </a:cubicBezTo>
                  <a:cubicBezTo>
                    <a:pt x="480" y="249"/>
                    <a:pt x="481" y="252"/>
                    <a:pt x="480" y="253"/>
                  </a:cubicBezTo>
                  <a:cubicBezTo>
                    <a:pt x="480" y="254"/>
                    <a:pt x="479" y="257"/>
                    <a:pt x="478" y="258"/>
                  </a:cubicBezTo>
                  <a:cubicBezTo>
                    <a:pt x="477" y="259"/>
                    <a:pt x="473" y="259"/>
                    <a:pt x="472" y="258"/>
                  </a:cubicBezTo>
                  <a:cubicBezTo>
                    <a:pt x="471" y="257"/>
                    <a:pt x="472" y="255"/>
                    <a:pt x="472" y="254"/>
                  </a:cubicBezTo>
                  <a:cubicBezTo>
                    <a:pt x="471" y="252"/>
                    <a:pt x="469" y="249"/>
                    <a:pt x="467" y="249"/>
                  </a:cubicBezTo>
                  <a:cubicBezTo>
                    <a:pt x="466" y="249"/>
                    <a:pt x="464" y="252"/>
                    <a:pt x="463" y="253"/>
                  </a:cubicBezTo>
                  <a:cubicBezTo>
                    <a:pt x="462" y="256"/>
                    <a:pt x="461" y="260"/>
                    <a:pt x="461" y="262"/>
                  </a:cubicBezTo>
                  <a:cubicBezTo>
                    <a:pt x="461" y="264"/>
                    <a:pt x="463" y="268"/>
                    <a:pt x="463" y="270"/>
                  </a:cubicBezTo>
                  <a:cubicBezTo>
                    <a:pt x="464" y="272"/>
                    <a:pt x="463" y="275"/>
                    <a:pt x="463" y="277"/>
                  </a:cubicBezTo>
                  <a:cubicBezTo>
                    <a:pt x="462" y="279"/>
                    <a:pt x="460" y="282"/>
                    <a:pt x="460" y="284"/>
                  </a:cubicBezTo>
                  <a:cubicBezTo>
                    <a:pt x="459" y="285"/>
                    <a:pt x="459" y="288"/>
                    <a:pt x="459" y="290"/>
                  </a:cubicBezTo>
                  <a:cubicBezTo>
                    <a:pt x="458" y="289"/>
                    <a:pt x="457" y="289"/>
                    <a:pt x="456" y="289"/>
                  </a:cubicBezTo>
                  <a:cubicBezTo>
                    <a:pt x="455" y="289"/>
                    <a:pt x="454" y="292"/>
                    <a:pt x="453" y="292"/>
                  </a:cubicBezTo>
                  <a:cubicBezTo>
                    <a:pt x="451" y="293"/>
                    <a:pt x="448" y="294"/>
                    <a:pt x="446" y="293"/>
                  </a:cubicBezTo>
                  <a:cubicBezTo>
                    <a:pt x="445" y="293"/>
                    <a:pt x="442" y="291"/>
                    <a:pt x="441" y="291"/>
                  </a:cubicBezTo>
                  <a:cubicBezTo>
                    <a:pt x="439" y="290"/>
                    <a:pt x="436" y="290"/>
                    <a:pt x="434" y="289"/>
                  </a:cubicBezTo>
                  <a:cubicBezTo>
                    <a:pt x="433" y="288"/>
                    <a:pt x="434" y="283"/>
                    <a:pt x="432" y="282"/>
                  </a:cubicBezTo>
                  <a:cubicBezTo>
                    <a:pt x="431" y="280"/>
                    <a:pt x="426" y="280"/>
                    <a:pt x="423" y="280"/>
                  </a:cubicBezTo>
                  <a:cubicBezTo>
                    <a:pt x="422" y="280"/>
                    <a:pt x="418" y="281"/>
                    <a:pt x="417" y="281"/>
                  </a:cubicBezTo>
                  <a:cubicBezTo>
                    <a:pt x="415" y="282"/>
                    <a:pt x="412" y="282"/>
                    <a:pt x="410" y="281"/>
                  </a:cubicBezTo>
                  <a:cubicBezTo>
                    <a:pt x="409" y="280"/>
                    <a:pt x="405" y="278"/>
                    <a:pt x="404" y="276"/>
                  </a:cubicBezTo>
                  <a:cubicBezTo>
                    <a:pt x="403" y="274"/>
                    <a:pt x="401" y="268"/>
                    <a:pt x="400" y="266"/>
                  </a:cubicBezTo>
                  <a:cubicBezTo>
                    <a:pt x="399" y="264"/>
                    <a:pt x="396" y="260"/>
                    <a:pt x="395" y="259"/>
                  </a:cubicBezTo>
                  <a:cubicBezTo>
                    <a:pt x="393" y="257"/>
                    <a:pt x="389" y="255"/>
                    <a:pt x="387" y="254"/>
                  </a:cubicBezTo>
                  <a:cubicBezTo>
                    <a:pt x="386" y="253"/>
                    <a:pt x="384" y="250"/>
                    <a:pt x="384" y="249"/>
                  </a:cubicBezTo>
                  <a:cubicBezTo>
                    <a:pt x="383" y="247"/>
                    <a:pt x="383" y="245"/>
                    <a:pt x="384" y="244"/>
                  </a:cubicBezTo>
                  <a:cubicBezTo>
                    <a:pt x="385" y="243"/>
                    <a:pt x="388" y="243"/>
                    <a:pt x="389" y="242"/>
                  </a:cubicBezTo>
                  <a:cubicBezTo>
                    <a:pt x="390" y="241"/>
                    <a:pt x="390" y="237"/>
                    <a:pt x="391" y="235"/>
                  </a:cubicBezTo>
                  <a:cubicBezTo>
                    <a:pt x="392" y="233"/>
                    <a:pt x="394" y="230"/>
                    <a:pt x="395" y="228"/>
                  </a:cubicBezTo>
                  <a:cubicBezTo>
                    <a:pt x="396" y="227"/>
                    <a:pt x="399" y="226"/>
                    <a:pt x="399" y="225"/>
                  </a:cubicBezTo>
                  <a:cubicBezTo>
                    <a:pt x="400" y="224"/>
                    <a:pt x="400" y="222"/>
                    <a:pt x="399" y="221"/>
                  </a:cubicBezTo>
                  <a:cubicBezTo>
                    <a:pt x="399" y="220"/>
                    <a:pt x="397" y="218"/>
                    <a:pt x="396" y="217"/>
                  </a:cubicBezTo>
                  <a:cubicBezTo>
                    <a:pt x="395" y="217"/>
                    <a:pt x="393" y="216"/>
                    <a:pt x="392" y="216"/>
                  </a:cubicBezTo>
                  <a:cubicBezTo>
                    <a:pt x="391" y="216"/>
                    <a:pt x="389" y="217"/>
                    <a:pt x="388" y="217"/>
                  </a:cubicBezTo>
                  <a:cubicBezTo>
                    <a:pt x="387" y="218"/>
                    <a:pt x="387" y="221"/>
                    <a:pt x="386" y="221"/>
                  </a:cubicBezTo>
                  <a:cubicBezTo>
                    <a:pt x="385" y="222"/>
                    <a:pt x="382" y="221"/>
                    <a:pt x="380" y="220"/>
                  </a:cubicBezTo>
                  <a:cubicBezTo>
                    <a:pt x="379" y="218"/>
                    <a:pt x="379" y="214"/>
                    <a:pt x="378" y="213"/>
                  </a:cubicBezTo>
                  <a:cubicBezTo>
                    <a:pt x="377" y="211"/>
                    <a:pt x="374" y="208"/>
                    <a:pt x="373" y="207"/>
                  </a:cubicBezTo>
                  <a:cubicBezTo>
                    <a:pt x="371" y="206"/>
                    <a:pt x="368" y="206"/>
                    <a:pt x="366" y="206"/>
                  </a:cubicBezTo>
                  <a:cubicBezTo>
                    <a:pt x="364" y="206"/>
                    <a:pt x="361" y="206"/>
                    <a:pt x="360" y="205"/>
                  </a:cubicBezTo>
                  <a:cubicBezTo>
                    <a:pt x="358" y="205"/>
                    <a:pt x="355" y="203"/>
                    <a:pt x="354" y="202"/>
                  </a:cubicBezTo>
                  <a:cubicBezTo>
                    <a:pt x="354" y="200"/>
                    <a:pt x="356" y="197"/>
                    <a:pt x="355" y="196"/>
                  </a:cubicBezTo>
                  <a:cubicBezTo>
                    <a:pt x="355" y="195"/>
                    <a:pt x="352" y="193"/>
                    <a:pt x="351" y="193"/>
                  </a:cubicBezTo>
                  <a:cubicBezTo>
                    <a:pt x="349" y="192"/>
                    <a:pt x="343" y="193"/>
                    <a:pt x="341" y="195"/>
                  </a:cubicBezTo>
                  <a:cubicBezTo>
                    <a:pt x="340" y="196"/>
                    <a:pt x="339" y="199"/>
                    <a:pt x="338" y="200"/>
                  </a:cubicBezTo>
                  <a:cubicBezTo>
                    <a:pt x="337" y="201"/>
                    <a:pt x="332" y="200"/>
                    <a:pt x="331" y="201"/>
                  </a:cubicBezTo>
                  <a:cubicBezTo>
                    <a:pt x="329" y="201"/>
                    <a:pt x="326" y="202"/>
                    <a:pt x="324" y="203"/>
                  </a:cubicBezTo>
                  <a:cubicBezTo>
                    <a:pt x="324" y="204"/>
                    <a:pt x="324" y="207"/>
                    <a:pt x="323" y="208"/>
                  </a:cubicBezTo>
                  <a:cubicBezTo>
                    <a:pt x="323" y="209"/>
                    <a:pt x="320" y="210"/>
                    <a:pt x="319" y="210"/>
                  </a:cubicBezTo>
                  <a:cubicBezTo>
                    <a:pt x="318" y="211"/>
                    <a:pt x="317" y="214"/>
                    <a:pt x="317" y="216"/>
                  </a:cubicBezTo>
                  <a:cubicBezTo>
                    <a:pt x="317" y="217"/>
                    <a:pt x="320" y="220"/>
                    <a:pt x="320" y="221"/>
                  </a:cubicBezTo>
                  <a:cubicBezTo>
                    <a:pt x="320" y="222"/>
                    <a:pt x="318" y="225"/>
                    <a:pt x="317" y="225"/>
                  </a:cubicBezTo>
                  <a:cubicBezTo>
                    <a:pt x="315" y="226"/>
                    <a:pt x="312" y="224"/>
                    <a:pt x="310" y="224"/>
                  </a:cubicBezTo>
                  <a:cubicBezTo>
                    <a:pt x="308" y="224"/>
                    <a:pt x="304" y="224"/>
                    <a:pt x="302" y="224"/>
                  </a:cubicBezTo>
                  <a:cubicBezTo>
                    <a:pt x="300" y="224"/>
                    <a:pt x="297" y="225"/>
                    <a:pt x="295" y="225"/>
                  </a:cubicBezTo>
                  <a:cubicBezTo>
                    <a:pt x="293" y="225"/>
                    <a:pt x="290" y="223"/>
                    <a:pt x="289" y="222"/>
                  </a:cubicBezTo>
                  <a:cubicBezTo>
                    <a:pt x="288" y="221"/>
                    <a:pt x="286" y="218"/>
                    <a:pt x="284" y="217"/>
                  </a:cubicBezTo>
                  <a:cubicBezTo>
                    <a:pt x="283" y="216"/>
                    <a:pt x="281" y="215"/>
                    <a:pt x="279" y="214"/>
                  </a:cubicBezTo>
                  <a:cubicBezTo>
                    <a:pt x="278" y="214"/>
                    <a:pt x="275" y="215"/>
                    <a:pt x="274" y="216"/>
                  </a:cubicBezTo>
                  <a:cubicBezTo>
                    <a:pt x="273" y="217"/>
                    <a:pt x="273" y="221"/>
                    <a:pt x="271" y="222"/>
                  </a:cubicBezTo>
                  <a:cubicBezTo>
                    <a:pt x="270" y="223"/>
                    <a:pt x="268" y="225"/>
                    <a:pt x="266" y="225"/>
                  </a:cubicBezTo>
                  <a:cubicBezTo>
                    <a:pt x="265" y="225"/>
                    <a:pt x="261" y="224"/>
                    <a:pt x="259" y="223"/>
                  </a:cubicBezTo>
                  <a:cubicBezTo>
                    <a:pt x="256" y="222"/>
                    <a:pt x="252" y="216"/>
                    <a:pt x="250" y="214"/>
                  </a:cubicBezTo>
                  <a:cubicBezTo>
                    <a:pt x="248" y="213"/>
                    <a:pt x="244" y="211"/>
                    <a:pt x="242" y="210"/>
                  </a:cubicBezTo>
                  <a:cubicBezTo>
                    <a:pt x="240" y="210"/>
                    <a:pt x="236" y="211"/>
                    <a:pt x="234" y="211"/>
                  </a:cubicBezTo>
                  <a:cubicBezTo>
                    <a:pt x="233" y="212"/>
                    <a:pt x="231" y="215"/>
                    <a:pt x="230" y="216"/>
                  </a:cubicBezTo>
                  <a:cubicBezTo>
                    <a:pt x="228" y="217"/>
                    <a:pt x="224" y="218"/>
                    <a:pt x="222" y="218"/>
                  </a:cubicBezTo>
                  <a:cubicBezTo>
                    <a:pt x="219" y="218"/>
                    <a:pt x="215" y="214"/>
                    <a:pt x="213" y="213"/>
                  </a:cubicBezTo>
                  <a:cubicBezTo>
                    <a:pt x="211" y="212"/>
                    <a:pt x="207" y="212"/>
                    <a:pt x="206" y="211"/>
                  </a:cubicBezTo>
                  <a:cubicBezTo>
                    <a:pt x="203" y="209"/>
                    <a:pt x="202" y="204"/>
                    <a:pt x="200" y="202"/>
                  </a:cubicBezTo>
                  <a:cubicBezTo>
                    <a:pt x="198" y="200"/>
                    <a:pt x="193" y="197"/>
                    <a:pt x="190" y="196"/>
                  </a:cubicBezTo>
                  <a:cubicBezTo>
                    <a:pt x="188" y="195"/>
                    <a:pt x="183" y="194"/>
                    <a:pt x="182" y="193"/>
                  </a:cubicBezTo>
                  <a:cubicBezTo>
                    <a:pt x="180" y="192"/>
                    <a:pt x="180" y="188"/>
                    <a:pt x="179" y="187"/>
                  </a:cubicBezTo>
                  <a:cubicBezTo>
                    <a:pt x="178" y="186"/>
                    <a:pt x="177" y="182"/>
                    <a:pt x="175" y="182"/>
                  </a:cubicBezTo>
                  <a:cubicBezTo>
                    <a:pt x="175" y="182"/>
                    <a:pt x="174" y="184"/>
                    <a:pt x="174" y="185"/>
                  </a:cubicBezTo>
                  <a:cubicBezTo>
                    <a:pt x="174" y="186"/>
                    <a:pt x="175" y="188"/>
                    <a:pt x="175" y="188"/>
                  </a:cubicBezTo>
                  <a:cubicBezTo>
                    <a:pt x="175" y="190"/>
                    <a:pt x="174" y="195"/>
                    <a:pt x="172" y="195"/>
                  </a:cubicBezTo>
                  <a:cubicBezTo>
                    <a:pt x="171" y="196"/>
                    <a:pt x="168" y="194"/>
                    <a:pt x="167" y="192"/>
                  </a:cubicBezTo>
                  <a:cubicBezTo>
                    <a:pt x="165" y="191"/>
                    <a:pt x="165" y="187"/>
                    <a:pt x="164" y="186"/>
                  </a:cubicBezTo>
                  <a:cubicBezTo>
                    <a:pt x="163" y="183"/>
                    <a:pt x="160" y="179"/>
                    <a:pt x="158" y="177"/>
                  </a:cubicBezTo>
                  <a:cubicBezTo>
                    <a:pt x="156" y="176"/>
                    <a:pt x="152" y="174"/>
                    <a:pt x="150" y="173"/>
                  </a:cubicBezTo>
                  <a:cubicBezTo>
                    <a:pt x="147" y="172"/>
                    <a:pt x="142" y="173"/>
                    <a:pt x="139" y="172"/>
                  </a:cubicBezTo>
                  <a:cubicBezTo>
                    <a:pt x="136" y="172"/>
                    <a:pt x="131" y="170"/>
                    <a:pt x="129" y="168"/>
                  </a:cubicBezTo>
                  <a:cubicBezTo>
                    <a:pt x="128" y="167"/>
                    <a:pt x="127" y="165"/>
                    <a:pt x="126" y="164"/>
                  </a:cubicBezTo>
                  <a:cubicBezTo>
                    <a:pt x="126" y="162"/>
                    <a:pt x="127" y="157"/>
                    <a:pt x="126" y="155"/>
                  </a:cubicBezTo>
                  <a:cubicBezTo>
                    <a:pt x="126" y="154"/>
                    <a:pt x="124" y="152"/>
                    <a:pt x="123" y="151"/>
                  </a:cubicBezTo>
                  <a:cubicBezTo>
                    <a:pt x="121" y="151"/>
                    <a:pt x="118" y="152"/>
                    <a:pt x="117" y="152"/>
                  </a:cubicBezTo>
                  <a:cubicBezTo>
                    <a:pt x="115" y="151"/>
                    <a:pt x="111" y="151"/>
                    <a:pt x="110" y="150"/>
                  </a:cubicBezTo>
                  <a:cubicBezTo>
                    <a:pt x="109" y="149"/>
                    <a:pt x="107" y="147"/>
                    <a:pt x="106" y="147"/>
                  </a:cubicBezTo>
                  <a:cubicBezTo>
                    <a:pt x="104" y="146"/>
                    <a:pt x="100" y="146"/>
                    <a:pt x="99" y="147"/>
                  </a:cubicBezTo>
                  <a:cubicBezTo>
                    <a:pt x="97" y="148"/>
                    <a:pt x="94" y="151"/>
                    <a:pt x="93" y="152"/>
                  </a:cubicBezTo>
                  <a:cubicBezTo>
                    <a:pt x="92" y="154"/>
                    <a:pt x="92" y="157"/>
                    <a:pt x="91" y="159"/>
                  </a:cubicBezTo>
                  <a:cubicBezTo>
                    <a:pt x="91" y="160"/>
                    <a:pt x="89" y="161"/>
                    <a:pt x="89" y="162"/>
                  </a:cubicBezTo>
                  <a:cubicBezTo>
                    <a:pt x="88" y="163"/>
                    <a:pt x="85" y="165"/>
                    <a:pt x="84" y="165"/>
                  </a:cubicBezTo>
                  <a:cubicBezTo>
                    <a:pt x="82" y="166"/>
                    <a:pt x="79" y="166"/>
                    <a:pt x="77" y="166"/>
                  </a:cubicBezTo>
                  <a:cubicBezTo>
                    <a:pt x="77" y="166"/>
                    <a:pt x="77" y="166"/>
                    <a:pt x="77" y="166"/>
                  </a:cubicBezTo>
                  <a:cubicBezTo>
                    <a:pt x="76" y="165"/>
                    <a:pt x="75" y="164"/>
                    <a:pt x="75" y="163"/>
                  </a:cubicBezTo>
                  <a:cubicBezTo>
                    <a:pt x="73" y="161"/>
                    <a:pt x="71" y="156"/>
                    <a:pt x="69" y="155"/>
                  </a:cubicBezTo>
                  <a:cubicBezTo>
                    <a:pt x="68" y="154"/>
                    <a:pt x="65" y="154"/>
                    <a:pt x="63" y="154"/>
                  </a:cubicBezTo>
                  <a:cubicBezTo>
                    <a:pt x="62" y="154"/>
                    <a:pt x="59" y="154"/>
                    <a:pt x="57" y="154"/>
                  </a:cubicBezTo>
                  <a:cubicBezTo>
                    <a:pt x="55" y="155"/>
                    <a:pt x="52" y="158"/>
                    <a:pt x="50" y="158"/>
                  </a:cubicBezTo>
                  <a:cubicBezTo>
                    <a:pt x="49" y="159"/>
                    <a:pt x="46" y="160"/>
                    <a:pt x="45" y="160"/>
                  </a:cubicBezTo>
                  <a:cubicBezTo>
                    <a:pt x="44" y="159"/>
                    <a:pt x="44" y="156"/>
                    <a:pt x="44" y="155"/>
                  </a:cubicBezTo>
                  <a:cubicBezTo>
                    <a:pt x="44" y="154"/>
                    <a:pt x="47" y="151"/>
                    <a:pt x="48" y="150"/>
                  </a:cubicBezTo>
                  <a:cubicBezTo>
                    <a:pt x="48" y="148"/>
                    <a:pt x="49" y="144"/>
                    <a:pt x="49" y="143"/>
                  </a:cubicBezTo>
                  <a:cubicBezTo>
                    <a:pt x="49" y="140"/>
                    <a:pt x="48" y="135"/>
                    <a:pt x="47" y="133"/>
                  </a:cubicBezTo>
                  <a:cubicBezTo>
                    <a:pt x="46" y="130"/>
                    <a:pt x="42" y="126"/>
                    <a:pt x="40" y="123"/>
                  </a:cubicBezTo>
                  <a:cubicBezTo>
                    <a:pt x="39" y="122"/>
                    <a:pt x="37" y="120"/>
                    <a:pt x="36" y="119"/>
                  </a:cubicBezTo>
                  <a:cubicBezTo>
                    <a:pt x="34" y="119"/>
                    <a:pt x="31" y="119"/>
                    <a:pt x="29" y="120"/>
                  </a:cubicBezTo>
                  <a:cubicBezTo>
                    <a:pt x="28" y="120"/>
                    <a:pt x="25" y="122"/>
                    <a:pt x="23" y="123"/>
                  </a:cubicBezTo>
                  <a:cubicBezTo>
                    <a:pt x="21" y="123"/>
                    <a:pt x="18" y="121"/>
                    <a:pt x="17" y="120"/>
                  </a:cubicBezTo>
                  <a:cubicBezTo>
                    <a:pt x="16" y="120"/>
                    <a:pt x="13" y="118"/>
                    <a:pt x="11" y="117"/>
                  </a:cubicBezTo>
                  <a:cubicBezTo>
                    <a:pt x="9" y="117"/>
                    <a:pt x="5" y="117"/>
                    <a:pt x="4" y="117"/>
                  </a:cubicBezTo>
                  <a:cubicBezTo>
                    <a:pt x="3" y="117"/>
                    <a:pt x="1" y="118"/>
                    <a:pt x="0" y="118"/>
                  </a:cubicBezTo>
                  <a:cubicBezTo>
                    <a:pt x="1" y="115"/>
                    <a:pt x="4" y="112"/>
                    <a:pt x="5" y="110"/>
                  </a:cubicBezTo>
                  <a:cubicBezTo>
                    <a:pt x="6" y="109"/>
                    <a:pt x="7" y="107"/>
                    <a:pt x="8" y="10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6575425" y="2093913"/>
              <a:ext cx="504825" cy="504825"/>
            </a:xfrm>
            <a:custGeom>
              <a:avLst/>
              <a:gdLst/>
              <a:ahLst/>
              <a:cxnLst>
                <a:cxn ang="0">
                  <a:pos x="282" y="231"/>
                </a:cxn>
                <a:cxn ang="0">
                  <a:pos x="267" y="235"/>
                </a:cxn>
                <a:cxn ang="0">
                  <a:pos x="255" y="239"/>
                </a:cxn>
                <a:cxn ang="0">
                  <a:pos x="252" y="253"/>
                </a:cxn>
                <a:cxn ang="0">
                  <a:pos x="240" y="257"/>
                </a:cxn>
                <a:cxn ang="0">
                  <a:pos x="226" y="255"/>
                </a:cxn>
                <a:cxn ang="0">
                  <a:pos x="222" y="267"/>
                </a:cxn>
                <a:cxn ang="0">
                  <a:pos x="210" y="279"/>
                </a:cxn>
                <a:cxn ang="0">
                  <a:pos x="200" y="286"/>
                </a:cxn>
                <a:cxn ang="0">
                  <a:pos x="188" y="275"/>
                </a:cxn>
                <a:cxn ang="0">
                  <a:pos x="177" y="275"/>
                </a:cxn>
                <a:cxn ang="0">
                  <a:pos x="175" y="262"/>
                </a:cxn>
                <a:cxn ang="0">
                  <a:pos x="176" y="249"/>
                </a:cxn>
                <a:cxn ang="0">
                  <a:pos x="167" y="247"/>
                </a:cxn>
                <a:cxn ang="0">
                  <a:pos x="157" y="242"/>
                </a:cxn>
                <a:cxn ang="0">
                  <a:pos x="146" y="231"/>
                </a:cxn>
                <a:cxn ang="0">
                  <a:pos x="138" y="238"/>
                </a:cxn>
                <a:cxn ang="0">
                  <a:pos x="125" y="219"/>
                </a:cxn>
                <a:cxn ang="0">
                  <a:pos x="125" y="197"/>
                </a:cxn>
                <a:cxn ang="0">
                  <a:pos x="117" y="181"/>
                </a:cxn>
                <a:cxn ang="0">
                  <a:pos x="114" y="162"/>
                </a:cxn>
                <a:cxn ang="0">
                  <a:pos x="104" y="139"/>
                </a:cxn>
                <a:cxn ang="0">
                  <a:pos x="100" y="127"/>
                </a:cxn>
                <a:cxn ang="0">
                  <a:pos x="98" y="113"/>
                </a:cxn>
                <a:cxn ang="0">
                  <a:pos x="83" y="121"/>
                </a:cxn>
                <a:cxn ang="0">
                  <a:pos x="67" y="106"/>
                </a:cxn>
                <a:cxn ang="0">
                  <a:pos x="56" y="97"/>
                </a:cxn>
                <a:cxn ang="0">
                  <a:pos x="41" y="104"/>
                </a:cxn>
                <a:cxn ang="0">
                  <a:pos x="40" y="89"/>
                </a:cxn>
                <a:cxn ang="0">
                  <a:pos x="28" y="82"/>
                </a:cxn>
                <a:cxn ang="0">
                  <a:pos x="16" y="85"/>
                </a:cxn>
                <a:cxn ang="0">
                  <a:pos x="17" y="71"/>
                </a:cxn>
                <a:cxn ang="0">
                  <a:pos x="28" y="62"/>
                </a:cxn>
                <a:cxn ang="0">
                  <a:pos x="24" y="52"/>
                </a:cxn>
                <a:cxn ang="0">
                  <a:pos x="10" y="48"/>
                </a:cxn>
                <a:cxn ang="0">
                  <a:pos x="0" y="50"/>
                </a:cxn>
                <a:cxn ang="0">
                  <a:pos x="4" y="30"/>
                </a:cxn>
                <a:cxn ang="0">
                  <a:pos x="8" y="9"/>
                </a:cxn>
                <a:cxn ang="0">
                  <a:pos x="19" y="18"/>
                </a:cxn>
                <a:cxn ang="0">
                  <a:pos x="27" y="10"/>
                </a:cxn>
                <a:cxn ang="0">
                  <a:pos x="35" y="13"/>
                </a:cxn>
                <a:cxn ang="0">
                  <a:pos x="46" y="19"/>
                </a:cxn>
                <a:cxn ang="0">
                  <a:pos x="55" y="13"/>
                </a:cxn>
                <a:cxn ang="0">
                  <a:pos x="58" y="17"/>
                </a:cxn>
                <a:cxn ang="0">
                  <a:pos x="67" y="31"/>
                </a:cxn>
                <a:cxn ang="0">
                  <a:pos x="85" y="26"/>
                </a:cxn>
                <a:cxn ang="0">
                  <a:pos x="94" y="6"/>
                </a:cxn>
                <a:cxn ang="0">
                  <a:pos x="109" y="4"/>
                </a:cxn>
                <a:cxn ang="0">
                  <a:pos x="149" y="34"/>
                </a:cxn>
                <a:cxn ang="0">
                  <a:pos x="172" y="53"/>
                </a:cxn>
                <a:cxn ang="0">
                  <a:pos x="195" y="68"/>
                </a:cxn>
                <a:cxn ang="0">
                  <a:pos x="215" y="69"/>
                </a:cxn>
                <a:cxn ang="0">
                  <a:pos x="226" y="80"/>
                </a:cxn>
                <a:cxn ang="0">
                  <a:pos x="232" y="97"/>
                </a:cxn>
                <a:cxn ang="0">
                  <a:pos x="247" y="129"/>
                </a:cxn>
                <a:cxn ang="0">
                  <a:pos x="268" y="175"/>
                </a:cxn>
                <a:cxn ang="0">
                  <a:pos x="276" y="207"/>
                </a:cxn>
              </a:cxnLst>
              <a:rect l="0" t="0" r="r" b="b"/>
              <a:pathLst>
                <a:path w="286" h="286">
                  <a:moveTo>
                    <a:pt x="284" y="224"/>
                  </a:moveTo>
                  <a:cubicBezTo>
                    <a:pt x="285" y="226"/>
                    <a:pt x="285" y="227"/>
                    <a:pt x="286" y="229"/>
                  </a:cubicBezTo>
                  <a:cubicBezTo>
                    <a:pt x="284" y="230"/>
                    <a:pt x="283" y="231"/>
                    <a:pt x="282" y="231"/>
                  </a:cubicBezTo>
                  <a:cubicBezTo>
                    <a:pt x="281" y="232"/>
                    <a:pt x="278" y="231"/>
                    <a:pt x="277" y="231"/>
                  </a:cubicBezTo>
                  <a:cubicBezTo>
                    <a:pt x="275" y="232"/>
                    <a:pt x="272" y="231"/>
                    <a:pt x="271" y="232"/>
                  </a:cubicBezTo>
                  <a:cubicBezTo>
                    <a:pt x="270" y="232"/>
                    <a:pt x="268" y="234"/>
                    <a:pt x="267" y="235"/>
                  </a:cubicBezTo>
                  <a:cubicBezTo>
                    <a:pt x="266" y="236"/>
                    <a:pt x="265" y="236"/>
                    <a:pt x="264" y="237"/>
                  </a:cubicBezTo>
                  <a:cubicBezTo>
                    <a:pt x="263" y="237"/>
                    <a:pt x="260" y="237"/>
                    <a:pt x="259" y="237"/>
                  </a:cubicBezTo>
                  <a:cubicBezTo>
                    <a:pt x="258" y="237"/>
                    <a:pt x="256" y="238"/>
                    <a:pt x="255" y="239"/>
                  </a:cubicBezTo>
                  <a:cubicBezTo>
                    <a:pt x="254" y="241"/>
                    <a:pt x="255" y="244"/>
                    <a:pt x="254" y="245"/>
                  </a:cubicBezTo>
                  <a:cubicBezTo>
                    <a:pt x="254" y="246"/>
                    <a:pt x="252" y="247"/>
                    <a:pt x="252" y="248"/>
                  </a:cubicBezTo>
                  <a:cubicBezTo>
                    <a:pt x="252" y="249"/>
                    <a:pt x="252" y="252"/>
                    <a:pt x="252" y="253"/>
                  </a:cubicBezTo>
                  <a:cubicBezTo>
                    <a:pt x="251" y="254"/>
                    <a:pt x="250" y="255"/>
                    <a:pt x="250" y="256"/>
                  </a:cubicBezTo>
                  <a:cubicBezTo>
                    <a:pt x="249" y="257"/>
                    <a:pt x="246" y="257"/>
                    <a:pt x="245" y="257"/>
                  </a:cubicBezTo>
                  <a:cubicBezTo>
                    <a:pt x="244" y="257"/>
                    <a:pt x="241" y="257"/>
                    <a:pt x="240" y="257"/>
                  </a:cubicBezTo>
                  <a:cubicBezTo>
                    <a:pt x="239" y="256"/>
                    <a:pt x="237" y="255"/>
                    <a:pt x="236" y="254"/>
                  </a:cubicBezTo>
                  <a:cubicBezTo>
                    <a:pt x="235" y="254"/>
                    <a:pt x="232" y="253"/>
                    <a:pt x="230" y="253"/>
                  </a:cubicBezTo>
                  <a:cubicBezTo>
                    <a:pt x="229" y="253"/>
                    <a:pt x="227" y="254"/>
                    <a:pt x="226" y="255"/>
                  </a:cubicBezTo>
                  <a:cubicBezTo>
                    <a:pt x="225" y="256"/>
                    <a:pt x="224" y="258"/>
                    <a:pt x="224" y="260"/>
                  </a:cubicBezTo>
                  <a:cubicBezTo>
                    <a:pt x="223" y="260"/>
                    <a:pt x="222" y="261"/>
                    <a:pt x="222" y="262"/>
                  </a:cubicBezTo>
                  <a:cubicBezTo>
                    <a:pt x="222" y="263"/>
                    <a:pt x="222" y="266"/>
                    <a:pt x="222" y="267"/>
                  </a:cubicBezTo>
                  <a:cubicBezTo>
                    <a:pt x="222" y="269"/>
                    <a:pt x="221" y="272"/>
                    <a:pt x="220" y="273"/>
                  </a:cubicBezTo>
                  <a:cubicBezTo>
                    <a:pt x="219" y="274"/>
                    <a:pt x="216" y="276"/>
                    <a:pt x="215" y="276"/>
                  </a:cubicBezTo>
                  <a:cubicBezTo>
                    <a:pt x="214" y="277"/>
                    <a:pt x="211" y="278"/>
                    <a:pt x="210" y="279"/>
                  </a:cubicBezTo>
                  <a:cubicBezTo>
                    <a:pt x="209" y="280"/>
                    <a:pt x="208" y="282"/>
                    <a:pt x="207" y="283"/>
                  </a:cubicBezTo>
                  <a:cubicBezTo>
                    <a:pt x="207" y="284"/>
                    <a:pt x="204" y="284"/>
                    <a:pt x="203" y="285"/>
                  </a:cubicBezTo>
                  <a:cubicBezTo>
                    <a:pt x="202" y="285"/>
                    <a:pt x="201" y="286"/>
                    <a:pt x="200" y="286"/>
                  </a:cubicBezTo>
                  <a:cubicBezTo>
                    <a:pt x="199" y="286"/>
                    <a:pt x="196" y="285"/>
                    <a:pt x="195" y="284"/>
                  </a:cubicBezTo>
                  <a:cubicBezTo>
                    <a:pt x="194" y="283"/>
                    <a:pt x="194" y="280"/>
                    <a:pt x="193" y="279"/>
                  </a:cubicBezTo>
                  <a:cubicBezTo>
                    <a:pt x="192" y="278"/>
                    <a:pt x="189" y="276"/>
                    <a:pt x="188" y="275"/>
                  </a:cubicBezTo>
                  <a:cubicBezTo>
                    <a:pt x="187" y="275"/>
                    <a:pt x="186" y="274"/>
                    <a:pt x="185" y="273"/>
                  </a:cubicBezTo>
                  <a:cubicBezTo>
                    <a:pt x="183" y="273"/>
                    <a:pt x="181" y="275"/>
                    <a:pt x="179" y="275"/>
                  </a:cubicBezTo>
                  <a:cubicBezTo>
                    <a:pt x="179" y="275"/>
                    <a:pt x="178" y="275"/>
                    <a:pt x="177" y="275"/>
                  </a:cubicBezTo>
                  <a:cubicBezTo>
                    <a:pt x="177" y="274"/>
                    <a:pt x="177" y="273"/>
                    <a:pt x="176" y="272"/>
                  </a:cubicBezTo>
                  <a:cubicBezTo>
                    <a:pt x="176" y="271"/>
                    <a:pt x="175" y="268"/>
                    <a:pt x="175" y="267"/>
                  </a:cubicBezTo>
                  <a:cubicBezTo>
                    <a:pt x="175" y="266"/>
                    <a:pt x="175" y="263"/>
                    <a:pt x="175" y="262"/>
                  </a:cubicBezTo>
                  <a:cubicBezTo>
                    <a:pt x="176" y="262"/>
                    <a:pt x="177" y="261"/>
                    <a:pt x="177" y="260"/>
                  </a:cubicBezTo>
                  <a:cubicBezTo>
                    <a:pt x="178" y="259"/>
                    <a:pt x="180" y="255"/>
                    <a:pt x="180" y="254"/>
                  </a:cubicBezTo>
                  <a:cubicBezTo>
                    <a:pt x="180" y="252"/>
                    <a:pt x="177" y="251"/>
                    <a:pt x="176" y="249"/>
                  </a:cubicBezTo>
                  <a:cubicBezTo>
                    <a:pt x="175" y="248"/>
                    <a:pt x="177" y="245"/>
                    <a:pt x="176" y="244"/>
                  </a:cubicBezTo>
                  <a:cubicBezTo>
                    <a:pt x="175" y="243"/>
                    <a:pt x="172" y="243"/>
                    <a:pt x="171" y="243"/>
                  </a:cubicBezTo>
                  <a:cubicBezTo>
                    <a:pt x="170" y="243"/>
                    <a:pt x="168" y="246"/>
                    <a:pt x="167" y="247"/>
                  </a:cubicBezTo>
                  <a:cubicBezTo>
                    <a:pt x="166" y="248"/>
                    <a:pt x="166" y="249"/>
                    <a:pt x="165" y="250"/>
                  </a:cubicBezTo>
                  <a:cubicBezTo>
                    <a:pt x="164" y="250"/>
                    <a:pt x="160" y="249"/>
                    <a:pt x="159" y="248"/>
                  </a:cubicBezTo>
                  <a:cubicBezTo>
                    <a:pt x="158" y="247"/>
                    <a:pt x="157" y="243"/>
                    <a:pt x="157" y="242"/>
                  </a:cubicBezTo>
                  <a:cubicBezTo>
                    <a:pt x="156" y="240"/>
                    <a:pt x="156" y="237"/>
                    <a:pt x="155" y="236"/>
                  </a:cubicBezTo>
                  <a:cubicBezTo>
                    <a:pt x="155" y="235"/>
                    <a:pt x="153" y="234"/>
                    <a:pt x="152" y="233"/>
                  </a:cubicBezTo>
                  <a:cubicBezTo>
                    <a:pt x="151" y="232"/>
                    <a:pt x="148" y="231"/>
                    <a:pt x="146" y="231"/>
                  </a:cubicBezTo>
                  <a:cubicBezTo>
                    <a:pt x="145" y="231"/>
                    <a:pt x="144" y="232"/>
                    <a:pt x="143" y="232"/>
                  </a:cubicBezTo>
                  <a:cubicBezTo>
                    <a:pt x="142" y="233"/>
                    <a:pt x="142" y="236"/>
                    <a:pt x="141" y="237"/>
                  </a:cubicBezTo>
                  <a:cubicBezTo>
                    <a:pt x="141" y="238"/>
                    <a:pt x="139" y="239"/>
                    <a:pt x="138" y="238"/>
                  </a:cubicBezTo>
                  <a:cubicBezTo>
                    <a:pt x="136" y="238"/>
                    <a:pt x="133" y="235"/>
                    <a:pt x="132" y="234"/>
                  </a:cubicBezTo>
                  <a:cubicBezTo>
                    <a:pt x="131" y="232"/>
                    <a:pt x="130" y="228"/>
                    <a:pt x="129" y="226"/>
                  </a:cubicBezTo>
                  <a:cubicBezTo>
                    <a:pt x="128" y="224"/>
                    <a:pt x="126" y="221"/>
                    <a:pt x="125" y="219"/>
                  </a:cubicBezTo>
                  <a:cubicBezTo>
                    <a:pt x="125" y="217"/>
                    <a:pt x="124" y="212"/>
                    <a:pt x="124" y="209"/>
                  </a:cubicBezTo>
                  <a:cubicBezTo>
                    <a:pt x="125" y="207"/>
                    <a:pt x="126" y="204"/>
                    <a:pt x="126" y="202"/>
                  </a:cubicBezTo>
                  <a:cubicBezTo>
                    <a:pt x="126" y="201"/>
                    <a:pt x="125" y="199"/>
                    <a:pt x="125" y="197"/>
                  </a:cubicBezTo>
                  <a:cubicBezTo>
                    <a:pt x="124" y="196"/>
                    <a:pt x="123" y="194"/>
                    <a:pt x="122" y="193"/>
                  </a:cubicBezTo>
                  <a:cubicBezTo>
                    <a:pt x="121" y="192"/>
                    <a:pt x="118" y="190"/>
                    <a:pt x="117" y="188"/>
                  </a:cubicBezTo>
                  <a:cubicBezTo>
                    <a:pt x="117" y="186"/>
                    <a:pt x="117" y="183"/>
                    <a:pt x="117" y="181"/>
                  </a:cubicBezTo>
                  <a:cubicBezTo>
                    <a:pt x="117" y="179"/>
                    <a:pt x="119" y="176"/>
                    <a:pt x="119" y="175"/>
                  </a:cubicBezTo>
                  <a:cubicBezTo>
                    <a:pt x="119" y="173"/>
                    <a:pt x="120" y="170"/>
                    <a:pt x="119" y="168"/>
                  </a:cubicBezTo>
                  <a:cubicBezTo>
                    <a:pt x="119" y="166"/>
                    <a:pt x="116" y="163"/>
                    <a:pt x="114" y="162"/>
                  </a:cubicBezTo>
                  <a:cubicBezTo>
                    <a:pt x="113" y="161"/>
                    <a:pt x="110" y="159"/>
                    <a:pt x="109" y="158"/>
                  </a:cubicBezTo>
                  <a:cubicBezTo>
                    <a:pt x="108" y="156"/>
                    <a:pt x="106" y="154"/>
                    <a:pt x="106" y="152"/>
                  </a:cubicBezTo>
                  <a:cubicBezTo>
                    <a:pt x="105" y="149"/>
                    <a:pt x="105" y="142"/>
                    <a:pt x="104" y="139"/>
                  </a:cubicBezTo>
                  <a:cubicBezTo>
                    <a:pt x="103" y="138"/>
                    <a:pt x="102" y="136"/>
                    <a:pt x="101" y="135"/>
                  </a:cubicBezTo>
                  <a:cubicBezTo>
                    <a:pt x="101" y="134"/>
                    <a:pt x="99" y="132"/>
                    <a:pt x="98" y="131"/>
                  </a:cubicBezTo>
                  <a:cubicBezTo>
                    <a:pt x="98" y="130"/>
                    <a:pt x="99" y="128"/>
                    <a:pt x="100" y="127"/>
                  </a:cubicBezTo>
                  <a:cubicBezTo>
                    <a:pt x="100" y="125"/>
                    <a:pt x="103" y="123"/>
                    <a:pt x="103" y="121"/>
                  </a:cubicBezTo>
                  <a:cubicBezTo>
                    <a:pt x="103" y="120"/>
                    <a:pt x="103" y="117"/>
                    <a:pt x="102" y="116"/>
                  </a:cubicBezTo>
                  <a:cubicBezTo>
                    <a:pt x="101" y="115"/>
                    <a:pt x="99" y="113"/>
                    <a:pt x="98" y="113"/>
                  </a:cubicBezTo>
                  <a:cubicBezTo>
                    <a:pt x="96" y="113"/>
                    <a:pt x="94" y="114"/>
                    <a:pt x="93" y="115"/>
                  </a:cubicBezTo>
                  <a:cubicBezTo>
                    <a:pt x="92" y="116"/>
                    <a:pt x="92" y="119"/>
                    <a:pt x="91" y="120"/>
                  </a:cubicBezTo>
                  <a:cubicBezTo>
                    <a:pt x="89" y="121"/>
                    <a:pt x="85" y="121"/>
                    <a:pt x="83" y="121"/>
                  </a:cubicBezTo>
                  <a:cubicBezTo>
                    <a:pt x="82" y="121"/>
                    <a:pt x="79" y="119"/>
                    <a:pt x="77" y="118"/>
                  </a:cubicBezTo>
                  <a:cubicBezTo>
                    <a:pt x="76" y="116"/>
                    <a:pt x="75" y="111"/>
                    <a:pt x="73" y="110"/>
                  </a:cubicBezTo>
                  <a:cubicBezTo>
                    <a:pt x="72" y="108"/>
                    <a:pt x="69" y="107"/>
                    <a:pt x="67" y="106"/>
                  </a:cubicBezTo>
                  <a:cubicBezTo>
                    <a:pt x="67" y="105"/>
                    <a:pt x="64" y="104"/>
                    <a:pt x="64" y="104"/>
                  </a:cubicBezTo>
                  <a:cubicBezTo>
                    <a:pt x="63" y="102"/>
                    <a:pt x="62" y="98"/>
                    <a:pt x="61" y="97"/>
                  </a:cubicBezTo>
                  <a:cubicBezTo>
                    <a:pt x="60" y="97"/>
                    <a:pt x="57" y="97"/>
                    <a:pt x="56" y="97"/>
                  </a:cubicBezTo>
                  <a:cubicBezTo>
                    <a:pt x="54" y="97"/>
                    <a:pt x="51" y="97"/>
                    <a:pt x="49" y="98"/>
                  </a:cubicBezTo>
                  <a:cubicBezTo>
                    <a:pt x="48" y="99"/>
                    <a:pt x="47" y="102"/>
                    <a:pt x="45" y="103"/>
                  </a:cubicBezTo>
                  <a:cubicBezTo>
                    <a:pt x="44" y="104"/>
                    <a:pt x="42" y="104"/>
                    <a:pt x="41" y="104"/>
                  </a:cubicBezTo>
                  <a:cubicBezTo>
                    <a:pt x="39" y="103"/>
                    <a:pt x="36" y="100"/>
                    <a:pt x="36" y="98"/>
                  </a:cubicBezTo>
                  <a:cubicBezTo>
                    <a:pt x="35" y="96"/>
                    <a:pt x="37" y="93"/>
                    <a:pt x="38" y="92"/>
                  </a:cubicBezTo>
                  <a:cubicBezTo>
                    <a:pt x="38" y="91"/>
                    <a:pt x="40" y="90"/>
                    <a:pt x="40" y="89"/>
                  </a:cubicBezTo>
                  <a:cubicBezTo>
                    <a:pt x="41" y="87"/>
                    <a:pt x="40" y="84"/>
                    <a:pt x="39" y="83"/>
                  </a:cubicBezTo>
                  <a:cubicBezTo>
                    <a:pt x="38" y="82"/>
                    <a:pt x="35" y="81"/>
                    <a:pt x="34" y="81"/>
                  </a:cubicBezTo>
                  <a:cubicBezTo>
                    <a:pt x="32" y="81"/>
                    <a:pt x="29" y="81"/>
                    <a:pt x="28" y="82"/>
                  </a:cubicBezTo>
                  <a:cubicBezTo>
                    <a:pt x="27" y="82"/>
                    <a:pt x="27" y="84"/>
                    <a:pt x="26" y="84"/>
                  </a:cubicBezTo>
                  <a:cubicBezTo>
                    <a:pt x="25" y="85"/>
                    <a:pt x="22" y="86"/>
                    <a:pt x="20" y="86"/>
                  </a:cubicBezTo>
                  <a:cubicBezTo>
                    <a:pt x="19" y="86"/>
                    <a:pt x="18" y="85"/>
                    <a:pt x="16" y="85"/>
                  </a:cubicBezTo>
                  <a:cubicBezTo>
                    <a:pt x="17" y="84"/>
                    <a:pt x="17" y="83"/>
                    <a:pt x="17" y="82"/>
                  </a:cubicBezTo>
                  <a:cubicBezTo>
                    <a:pt x="17" y="80"/>
                    <a:pt x="15" y="78"/>
                    <a:pt x="15" y="76"/>
                  </a:cubicBezTo>
                  <a:cubicBezTo>
                    <a:pt x="15" y="75"/>
                    <a:pt x="17" y="71"/>
                    <a:pt x="17" y="71"/>
                  </a:cubicBezTo>
                  <a:cubicBezTo>
                    <a:pt x="17" y="71"/>
                    <a:pt x="22" y="71"/>
                    <a:pt x="23" y="69"/>
                  </a:cubicBezTo>
                  <a:cubicBezTo>
                    <a:pt x="24" y="69"/>
                    <a:pt x="25" y="66"/>
                    <a:pt x="25" y="64"/>
                  </a:cubicBezTo>
                  <a:cubicBezTo>
                    <a:pt x="26" y="64"/>
                    <a:pt x="28" y="63"/>
                    <a:pt x="28" y="62"/>
                  </a:cubicBezTo>
                  <a:cubicBezTo>
                    <a:pt x="29" y="62"/>
                    <a:pt x="30" y="61"/>
                    <a:pt x="30" y="60"/>
                  </a:cubicBezTo>
                  <a:cubicBezTo>
                    <a:pt x="30" y="58"/>
                    <a:pt x="28" y="56"/>
                    <a:pt x="27" y="55"/>
                  </a:cubicBezTo>
                  <a:cubicBezTo>
                    <a:pt x="26" y="54"/>
                    <a:pt x="24" y="53"/>
                    <a:pt x="24" y="52"/>
                  </a:cubicBezTo>
                  <a:cubicBezTo>
                    <a:pt x="23" y="52"/>
                    <a:pt x="21" y="50"/>
                    <a:pt x="20" y="50"/>
                  </a:cubicBezTo>
                  <a:cubicBezTo>
                    <a:pt x="19" y="49"/>
                    <a:pt x="17" y="48"/>
                    <a:pt x="16" y="48"/>
                  </a:cubicBezTo>
                  <a:cubicBezTo>
                    <a:pt x="15" y="48"/>
                    <a:pt x="12" y="48"/>
                    <a:pt x="10" y="48"/>
                  </a:cubicBezTo>
                  <a:cubicBezTo>
                    <a:pt x="9" y="49"/>
                    <a:pt x="9" y="50"/>
                    <a:pt x="8" y="51"/>
                  </a:cubicBezTo>
                  <a:cubicBezTo>
                    <a:pt x="7" y="51"/>
                    <a:pt x="4" y="52"/>
                    <a:pt x="3" y="52"/>
                  </a:cubicBezTo>
                  <a:cubicBezTo>
                    <a:pt x="2" y="51"/>
                    <a:pt x="1" y="51"/>
                    <a:pt x="0" y="50"/>
                  </a:cubicBezTo>
                  <a:cubicBezTo>
                    <a:pt x="0" y="48"/>
                    <a:pt x="0" y="45"/>
                    <a:pt x="1" y="44"/>
                  </a:cubicBezTo>
                  <a:cubicBezTo>
                    <a:pt x="1" y="42"/>
                    <a:pt x="3" y="39"/>
                    <a:pt x="4" y="37"/>
                  </a:cubicBezTo>
                  <a:cubicBezTo>
                    <a:pt x="4" y="35"/>
                    <a:pt x="5" y="32"/>
                    <a:pt x="4" y="30"/>
                  </a:cubicBezTo>
                  <a:cubicBezTo>
                    <a:pt x="4" y="28"/>
                    <a:pt x="2" y="24"/>
                    <a:pt x="2" y="22"/>
                  </a:cubicBezTo>
                  <a:cubicBezTo>
                    <a:pt x="2" y="20"/>
                    <a:pt x="3" y="16"/>
                    <a:pt x="4" y="13"/>
                  </a:cubicBezTo>
                  <a:cubicBezTo>
                    <a:pt x="5" y="12"/>
                    <a:pt x="7" y="9"/>
                    <a:pt x="8" y="9"/>
                  </a:cubicBezTo>
                  <a:cubicBezTo>
                    <a:pt x="10" y="9"/>
                    <a:pt x="12" y="12"/>
                    <a:pt x="13" y="14"/>
                  </a:cubicBezTo>
                  <a:cubicBezTo>
                    <a:pt x="13" y="15"/>
                    <a:pt x="12" y="17"/>
                    <a:pt x="13" y="18"/>
                  </a:cubicBezTo>
                  <a:cubicBezTo>
                    <a:pt x="14" y="19"/>
                    <a:pt x="18" y="19"/>
                    <a:pt x="19" y="18"/>
                  </a:cubicBezTo>
                  <a:cubicBezTo>
                    <a:pt x="20" y="17"/>
                    <a:pt x="21" y="14"/>
                    <a:pt x="21" y="13"/>
                  </a:cubicBezTo>
                  <a:cubicBezTo>
                    <a:pt x="22" y="12"/>
                    <a:pt x="21" y="9"/>
                    <a:pt x="22" y="8"/>
                  </a:cubicBezTo>
                  <a:cubicBezTo>
                    <a:pt x="23" y="7"/>
                    <a:pt x="25" y="10"/>
                    <a:pt x="27" y="10"/>
                  </a:cubicBezTo>
                  <a:cubicBezTo>
                    <a:pt x="29" y="10"/>
                    <a:pt x="34" y="9"/>
                    <a:pt x="36" y="8"/>
                  </a:cubicBezTo>
                  <a:cubicBezTo>
                    <a:pt x="36" y="9"/>
                    <a:pt x="36" y="10"/>
                    <a:pt x="36" y="10"/>
                  </a:cubicBezTo>
                  <a:cubicBezTo>
                    <a:pt x="36" y="11"/>
                    <a:pt x="34" y="12"/>
                    <a:pt x="35" y="13"/>
                  </a:cubicBezTo>
                  <a:cubicBezTo>
                    <a:pt x="35" y="14"/>
                    <a:pt x="36" y="15"/>
                    <a:pt x="37" y="15"/>
                  </a:cubicBezTo>
                  <a:cubicBezTo>
                    <a:pt x="38" y="16"/>
                    <a:pt x="40" y="16"/>
                    <a:pt x="41" y="16"/>
                  </a:cubicBezTo>
                  <a:cubicBezTo>
                    <a:pt x="42" y="17"/>
                    <a:pt x="44" y="19"/>
                    <a:pt x="46" y="19"/>
                  </a:cubicBezTo>
                  <a:cubicBezTo>
                    <a:pt x="47" y="19"/>
                    <a:pt x="50" y="20"/>
                    <a:pt x="51" y="19"/>
                  </a:cubicBezTo>
                  <a:cubicBezTo>
                    <a:pt x="52" y="19"/>
                    <a:pt x="52" y="17"/>
                    <a:pt x="52" y="16"/>
                  </a:cubicBezTo>
                  <a:cubicBezTo>
                    <a:pt x="52" y="15"/>
                    <a:pt x="54" y="14"/>
                    <a:pt x="55" y="13"/>
                  </a:cubicBezTo>
                  <a:cubicBezTo>
                    <a:pt x="55" y="13"/>
                    <a:pt x="55" y="12"/>
                    <a:pt x="55" y="11"/>
                  </a:cubicBezTo>
                  <a:cubicBezTo>
                    <a:pt x="55" y="11"/>
                    <a:pt x="56" y="11"/>
                    <a:pt x="56" y="12"/>
                  </a:cubicBezTo>
                  <a:cubicBezTo>
                    <a:pt x="57" y="13"/>
                    <a:pt x="57" y="16"/>
                    <a:pt x="58" y="17"/>
                  </a:cubicBezTo>
                  <a:cubicBezTo>
                    <a:pt x="60" y="19"/>
                    <a:pt x="65" y="18"/>
                    <a:pt x="66" y="20"/>
                  </a:cubicBezTo>
                  <a:cubicBezTo>
                    <a:pt x="67" y="21"/>
                    <a:pt x="67" y="23"/>
                    <a:pt x="67" y="24"/>
                  </a:cubicBezTo>
                  <a:cubicBezTo>
                    <a:pt x="68" y="26"/>
                    <a:pt x="67" y="30"/>
                    <a:pt x="67" y="31"/>
                  </a:cubicBezTo>
                  <a:cubicBezTo>
                    <a:pt x="68" y="33"/>
                    <a:pt x="72" y="37"/>
                    <a:pt x="74" y="37"/>
                  </a:cubicBezTo>
                  <a:cubicBezTo>
                    <a:pt x="77" y="37"/>
                    <a:pt x="80" y="33"/>
                    <a:pt x="82" y="32"/>
                  </a:cubicBezTo>
                  <a:cubicBezTo>
                    <a:pt x="83" y="31"/>
                    <a:pt x="84" y="27"/>
                    <a:pt x="85" y="26"/>
                  </a:cubicBezTo>
                  <a:cubicBezTo>
                    <a:pt x="87" y="25"/>
                    <a:pt x="91" y="24"/>
                    <a:pt x="93" y="22"/>
                  </a:cubicBezTo>
                  <a:cubicBezTo>
                    <a:pt x="94" y="21"/>
                    <a:pt x="95" y="17"/>
                    <a:pt x="95" y="15"/>
                  </a:cubicBezTo>
                  <a:cubicBezTo>
                    <a:pt x="96" y="13"/>
                    <a:pt x="94" y="8"/>
                    <a:pt x="94" y="6"/>
                  </a:cubicBezTo>
                  <a:cubicBezTo>
                    <a:pt x="94" y="4"/>
                    <a:pt x="94" y="2"/>
                    <a:pt x="95" y="0"/>
                  </a:cubicBezTo>
                  <a:cubicBezTo>
                    <a:pt x="97" y="0"/>
                    <a:pt x="99" y="0"/>
                    <a:pt x="100" y="0"/>
                  </a:cubicBezTo>
                  <a:cubicBezTo>
                    <a:pt x="103" y="1"/>
                    <a:pt x="107" y="3"/>
                    <a:pt x="109" y="4"/>
                  </a:cubicBezTo>
                  <a:cubicBezTo>
                    <a:pt x="113" y="6"/>
                    <a:pt x="120" y="13"/>
                    <a:pt x="123" y="17"/>
                  </a:cubicBezTo>
                  <a:cubicBezTo>
                    <a:pt x="126" y="19"/>
                    <a:pt x="131" y="23"/>
                    <a:pt x="134" y="25"/>
                  </a:cubicBezTo>
                  <a:cubicBezTo>
                    <a:pt x="137" y="27"/>
                    <a:pt x="145" y="31"/>
                    <a:pt x="149" y="34"/>
                  </a:cubicBezTo>
                  <a:cubicBezTo>
                    <a:pt x="151" y="36"/>
                    <a:pt x="155" y="42"/>
                    <a:pt x="158" y="44"/>
                  </a:cubicBezTo>
                  <a:cubicBezTo>
                    <a:pt x="159" y="45"/>
                    <a:pt x="163" y="47"/>
                    <a:pt x="165" y="48"/>
                  </a:cubicBezTo>
                  <a:cubicBezTo>
                    <a:pt x="167" y="49"/>
                    <a:pt x="170" y="52"/>
                    <a:pt x="172" y="53"/>
                  </a:cubicBezTo>
                  <a:cubicBezTo>
                    <a:pt x="173" y="55"/>
                    <a:pt x="176" y="58"/>
                    <a:pt x="177" y="59"/>
                  </a:cubicBezTo>
                  <a:cubicBezTo>
                    <a:pt x="180" y="61"/>
                    <a:pt x="185" y="64"/>
                    <a:pt x="188" y="65"/>
                  </a:cubicBezTo>
                  <a:cubicBezTo>
                    <a:pt x="189" y="66"/>
                    <a:pt x="193" y="67"/>
                    <a:pt x="195" y="68"/>
                  </a:cubicBezTo>
                  <a:cubicBezTo>
                    <a:pt x="198" y="69"/>
                    <a:pt x="203" y="73"/>
                    <a:pt x="206" y="73"/>
                  </a:cubicBezTo>
                  <a:cubicBezTo>
                    <a:pt x="207" y="72"/>
                    <a:pt x="208" y="69"/>
                    <a:pt x="209" y="68"/>
                  </a:cubicBezTo>
                  <a:cubicBezTo>
                    <a:pt x="211" y="68"/>
                    <a:pt x="214" y="68"/>
                    <a:pt x="215" y="69"/>
                  </a:cubicBezTo>
                  <a:cubicBezTo>
                    <a:pt x="216" y="69"/>
                    <a:pt x="219" y="71"/>
                    <a:pt x="220" y="72"/>
                  </a:cubicBezTo>
                  <a:cubicBezTo>
                    <a:pt x="220" y="73"/>
                    <a:pt x="220" y="75"/>
                    <a:pt x="221" y="76"/>
                  </a:cubicBezTo>
                  <a:cubicBezTo>
                    <a:pt x="222" y="78"/>
                    <a:pt x="224" y="79"/>
                    <a:pt x="226" y="80"/>
                  </a:cubicBezTo>
                  <a:cubicBezTo>
                    <a:pt x="227" y="81"/>
                    <a:pt x="231" y="83"/>
                    <a:pt x="231" y="84"/>
                  </a:cubicBezTo>
                  <a:cubicBezTo>
                    <a:pt x="232" y="86"/>
                    <a:pt x="230" y="89"/>
                    <a:pt x="230" y="91"/>
                  </a:cubicBezTo>
                  <a:cubicBezTo>
                    <a:pt x="230" y="93"/>
                    <a:pt x="231" y="96"/>
                    <a:pt x="232" y="97"/>
                  </a:cubicBezTo>
                  <a:cubicBezTo>
                    <a:pt x="233" y="100"/>
                    <a:pt x="237" y="103"/>
                    <a:pt x="238" y="106"/>
                  </a:cubicBezTo>
                  <a:cubicBezTo>
                    <a:pt x="240" y="108"/>
                    <a:pt x="240" y="114"/>
                    <a:pt x="240" y="116"/>
                  </a:cubicBezTo>
                  <a:cubicBezTo>
                    <a:pt x="242" y="119"/>
                    <a:pt x="245" y="126"/>
                    <a:pt x="247" y="129"/>
                  </a:cubicBezTo>
                  <a:cubicBezTo>
                    <a:pt x="248" y="131"/>
                    <a:pt x="251" y="134"/>
                    <a:pt x="252" y="136"/>
                  </a:cubicBezTo>
                  <a:cubicBezTo>
                    <a:pt x="254" y="140"/>
                    <a:pt x="256" y="149"/>
                    <a:pt x="258" y="153"/>
                  </a:cubicBezTo>
                  <a:cubicBezTo>
                    <a:pt x="260" y="159"/>
                    <a:pt x="266" y="169"/>
                    <a:pt x="268" y="175"/>
                  </a:cubicBezTo>
                  <a:cubicBezTo>
                    <a:pt x="269" y="177"/>
                    <a:pt x="271" y="182"/>
                    <a:pt x="271" y="185"/>
                  </a:cubicBezTo>
                  <a:cubicBezTo>
                    <a:pt x="272" y="187"/>
                    <a:pt x="271" y="193"/>
                    <a:pt x="272" y="195"/>
                  </a:cubicBezTo>
                  <a:cubicBezTo>
                    <a:pt x="272" y="199"/>
                    <a:pt x="275" y="205"/>
                    <a:pt x="276" y="207"/>
                  </a:cubicBezTo>
                  <a:cubicBezTo>
                    <a:pt x="278" y="212"/>
                    <a:pt x="283" y="220"/>
                    <a:pt x="284" y="22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6521450" y="2236788"/>
              <a:ext cx="371475" cy="498475"/>
            </a:xfrm>
            <a:custGeom>
              <a:avLst/>
              <a:gdLst/>
              <a:ahLst/>
              <a:cxnLst>
                <a:cxn ang="0">
                  <a:pos x="203" y="203"/>
                </a:cxn>
                <a:cxn ang="0">
                  <a:pos x="190" y="213"/>
                </a:cxn>
                <a:cxn ang="0">
                  <a:pos x="175" y="225"/>
                </a:cxn>
                <a:cxn ang="0">
                  <a:pos x="163" y="222"/>
                </a:cxn>
                <a:cxn ang="0">
                  <a:pos x="151" y="236"/>
                </a:cxn>
                <a:cxn ang="0">
                  <a:pos x="139" y="242"/>
                </a:cxn>
                <a:cxn ang="0">
                  <a:pos x="133" y="252"/>
                </a:cxn>
                <a:cxn ang="0">
                  <a:pos x="128" y="262"/>
                </a:cxn>
                <a:cxn ang="0">
                  <a:pos x="118" y="267"/>
                </a:cxn>
                <a:cxn ang="0">
                  <a:pos x="109" y="278"/>
                </a:cxn>
                <a:cxn ang="0">
                  <a:pos x="100" y="277"/>
                </a:cxn>
                <a:cxn ang="0">
                  <a:pos x="95" y="269"/>
                </a:cxn>
                <a:cxn ang="0">
                  <a:pos x="87" y="265"/>
                </a:cxn>
                <a:cxn ang="0">
                  <a:pos x="88" y="253"/>
                </a:cxn>
                <a:cxn ang="0">
                  <a:pos x="70" y="252"/>
                </a:cxn>
                <a:cxn ang="0">
                  <a:pos x="61" y="238"/>
                </a:cxn>
                <a:cxn ang="0">
                  <a:pos x="56" y="224"/>
                </a:cxn>
                <a:cxn ang="0">
                  <a:pos x="40" y="216"/>
                </a:cxn>
                <a:cxn ang="0">
                  <a:pos x="25" y="221"/>
                </a:cxn>
                <a:cxn ang="0">
                  <a:pos x="15" y="209"/>
                </a:cxn>
                <a:cxn ang="0">
                  <a:pos x="13" y="200"/>
                </a:cxn>
                <a:cxn ang="0">
                  <a:pos x="11" y="190"/>
                </a:cxn>
                <a:cxn ang="0">
                  <a:pos x="1" y="185"/>
                </a:cxn>
                <a:cxn ang="0">
                  <a:pos x="1" y="172"/>
                </a:cxn>
                <a:cxn ang="0">
                  <a:pos x="11" y="154"/>
                </a:cxn>
                <a:cxn ang="0">
                  <a:pos x="7" y="133"/>
                </a:cxn>
                <a:cxn ang="0">
                  <a:pos x="1" y="115"/>
                </a:cxn>
                <a:cxn ang="0">
                  <a:pos x="9" y="102"/>
                </a:cxn>
                <a:cxn ang="0">
                  <a:pos x="19" y="93"/>
                </a:cxn>
                <a:cxn ang="0">
                  <a:pos x="36" y="80"/>
                </a:cxn>
                <a:cxn ang="0">
                  <a:pos x="41" y="62"/>
                </a:cxn>
                <a:cxn ang="0">
                  <a:pos x="23" y="52"/>
                </a:cxn>
                <a:cxn ang="0">
                  <a:pos x="20" y="35"/>
                </a:cxn>
                <a:cxn ang="0">
                  <a:pos x="26" y="23"/>
                </a:cxn>
                <a:cxn ang="0">
                  <a:pos x="38" y="11"/>
                </a:cxn>
                <a:cxn ang="0">
                  <a:pos x="50" y="5"/>
                </a:cxn>
                <a:cxn ang="0">
                  <a:pos x="64" y="0"/>
                </a:cxn>
                <a:cxn ang="0">
                  <a:pos x="68" y="11"/>
                </a:cxn>
                <a:cxn ang="0">
                  <a:pos x="75" y="22"/>
                </a:cxn>
                <a:cxn ang="0">
                  <a:pos x="91" y="16"/>
                </a:cxn>
                <a:cxn ang="0">
                  <a:pos x="103" y="29"/>
                </a:cxn>
                <a:cxn ang="0">
                  <a:pos x="121" y="39"/>
                </a:cxn>
                <a:cxn ang="0">
                  <a:pos x="132" y="35"/>
                </a:cxn>
                <a:cxn ang="0">
                  <a:pos x="128" y="50"/>
                </a:cxn>
                <a:cxn ang="0">
                  <a:pos x="136" y="71"/>
                </a:cxn>
                <a:cxn ang="0">
                  <a:pos x="149" y="87"/>
                </a:cxn>
                <a:cxn ang="0">
                  <a:pos x="147" y="107"/>
                </a:cxn>
                <a:cxn ang="0">
                  <a:pos x="156" y="121"/>
                </a:cxn>
                <a:cxn ang="0">
                  <a:pos x="159" y="145"/>
                </a:cxn>
                <a:cxn ang="0">
                  <a:pos x="171" y="156"/>
                </a:cxn>
                <a:cxn ang="0">
                  <a:pos x="182" y="152"/>
                </a:cxn>
                <a:cxn ang="0">
                  <a:pos x="189" y="167"/>
                </a:cxn>
                <a:cxn ang="0">
                  <a:pos x="201" y="162"/>
                </a:cxn>
                <a:cxn ang="0">
                  <a:pos x="210" y="173"/>
                </a:cxn>
                <a:cxn ang="0">
                  <a:pos x="205" y="186"/>
                </a:cxn>
              </a:cxnLst>
              <a:rect l="0" t="0" r="r" b="b"/>
              <a:pathLst>
                <a:path w="210" h="282">
                  <a:moveTo>
                    <a:pt x="207" y="194"/>
                  </a:moveTo>
                  <a:cubicBezTo>
                    <a:pt x="207" y="196"/>
                    <a:pt x="206" y="198"/>
                    <a:pt x="206" y="199"/>
                  </a:cubicBezTo>
                  <a:cubicBezTo>
                    <a:pt x="206" y="200"/>
                    <a:pt x="203" y="202"/>
                    <a:pt x="203" y="203"/>
                  </a:cubicBezTo>
                  <a:cubicBezTo>
                    <a:pt x="202" y="205"/>
                    <a:pt x="201" y="208"/>
                    <a:pt x="201" y="210"/>
                  </a:cubicBezTo>
                  <a:cubicBezTo>
                    <a:pt x="200" y="211"/>
                    <a:pt x="199" y="214"/>
                    <a:pt x="198" y="214"/>
                  </a:cubicBezTo>
                  <a:cubicBezTo>
                    <a:pt x="196" y="215"/>
                    <a:pt x="192" y="213"/>
                    <a:pt x="190" y="213"/>
                  </a:cubicBezTo>
                  <a:cubicBezTo>
                    <a:pt x="187" y="213"/>
                    <a:pt x="182" y="214"/>
                    <a:pt x="180" y="216"/>
                  </a:cubicBezTo>
                  <a:cubicBezTo>
                    <a:pt x="179" y="217"/>
                    <a:pt x="177" y="219"/>
                    <a:pt x="176" y="221"/>
                  </a:cubicBezTo>
                  <a:cubicBezTo>
                    <a:pt x="176" y="222"/>
                    <a:pt x="175" y="224"/>
                    <a:pt x="175" y="225"/>
                  </a:cubicBezTo>
                  <a:cubicBezTo>
                    <a:pt x="174" y="226"/>
                    <a:pt x="172" y="228"/>
                    <a:pt x="171" y="228"/>
                  </a:cubicBezTo>
                  <a:cubicBezTo>
                    <a:pt x="169" y="228"/>
                    <a:pt x="168" y="225"/>
                    <a:pt x="167" y="224"/>
                  </a:cubicBezTo>
                  <a:cubicBezTo>
                    <a:pt x="166" y="223"/>
                    <a:pt x="164" y="222"/>
                    <a:pt x="163" y="222"/>
                  </a:cubicBezTo>
                  <a:cubicBezTo>
                    <a:pt x="162" y="222"/>
                    <a:pt x="160" y="224"/>
                    <a:pt x="160" y="224"/>
                  </a:cubicBezTo>
                  <a:cubicBezTo>
                    <a:pt x="159" y="226"/>
                    <a:pt x="159" y="230"/>
                    <a:pt x="157" y="232"/>
                  </a:cubicBezTo>
                  <a:cubicBezTo>
                    <a:pt x="156" y="233"/>
                    <a:pt x="152" y="235"/>
                    <a:pt x="151" y="236"/>
                  </a:cubicBezTo>
                  <a:cubicBezTo>
                    <a:pt x="150" y="237"/>
                    <a:pt x="150" y="240"/>
                    <a:pt x="149" y="241"/>
                  </a:cubicBezTo>
                  <a:cubicBezTo>
                    <a:pt x="148" y="242"/>
                    <a:pt x="145" y="243"/>
                    <a:pt x="144" y="244"/>
                  </a:cubicBezTo>
                  <a:cubicBezTo>
                    <a:pt x="143" y="244"/>
                    <a:pt x="140" y="242"/>
                    <a:pt x="139" y="242"/>
                  </a:cubicBezTo>
                  <a:cubicBezTo>
                    <a:pt x="138" y="242"/>
                    <a:pt x="135" y="243"/>
                    <a:pt x="134" y="244"/>
                  </a:cubicBezTo>
                  <a:cubicBezTo>
                    <a:pt x="133" y="244"/>
                    <a:pt x="132" y="246"/>
                    <a:pt x="132" y="247"/>
                  </a:cubicBezTo>
                  <a:cubicBezTo>
                    <a:pt x="132" y="248"/>
                    <a:pt x="133" y="251"/>
                    <a:pt x="133" y="252"/>
                  </a:cubicBezTo>
                  <a:cubicBezTo>
                    <a:pt x="134" y="253"/>
                    <a:pt x="135" y="255"/>
                    <a:pt x="135" y="257"/>
                  </a:cubicBezTo>
                  <a:cubicBezTo>
                    <a:pt x="135" y="258"/>
                    <a:pt x="134" y="260"/>
                    <a:pt x="133" y="261"/>
                  </a:cubicBezTo>
                  <a:cubicBezTo>
                    <a:pt x="132" y="262"/>
                    <a:pt x="129" y="262"/>
                    <a:pt x="128" y="262"/>
                  </a:cubicBezTo>
                  <a:cubicBezTo>
                    <a:pt x="127" y="262"/>
                    <a:pt x="125" y="260"/>
                    <a:pt x="124" y="260"/>
                  </a:cubicBezTo>
                  <a:cubicBezTo>
                    <a:pt x="123" y="260"/>
                    <a:pt x="120" y="260"/>
                    <a:pt x="120" y="261"/>
                  </a:cubicBezTo>
                  <a:cubicBezTo>
                    <a:pt x="119" y="262"/>
                    <a:pt x="118" y="266"/>
                    <a:pt x="118" y="267"/>
                  </a:cubicBezTo>
                  <a:cubicBezTo>
                    <a:pt x="118" y="268"/>
                    <a:pt x="119" y="270"/>
                    <a:pt x="119" y="271"/>
                  </a:cubicBezTo>
                  <a:cubicBezTo>
                    <a:pt x="119" y="272"/>
                    <a:pt x="117" y="274"/>
                    <a:pt x="116" y="275"/>
                  </a:cubicBezTo>
                  <a:cubicBezTo>
                    <a:pt x="115" y="276"/>
                    <a:pt x="111" y="277"/>
                    <a:pt x="109" y="278"/>
                  </a:cubicBezTo>
                  <a:cubicBezTo>
                    <a:pt x="108" y="279"/>
                    <a:pt x="107" y="281"/>
                    <a:pt x="106" y="282"/>
                  </a:cubicBezTo>
                  <a:cubicBezTo>
                    <a:pt x="105" y="282"/>
                    <a:pt x="102" y="282"/>
                    <a:pt x="101" y="281"/>
                  </a:cubicBezTo>
                  <a:cubicBezTo>
                    <a:pt x="100" y="281"/>
                    <a:pt x="99" y="278"/>
                    <a:pt x="100" y="277"/>
                  </a:cubicBezTo>
                  <a:cubicBezTo>
                    <a:pt x="100" y="276"/>
                    <a:pt x="101" y="274"/>
                    <a:pt x="101" y="273"/>
                  </a:cubicBezTo>
                  <a:cubicBezTo>
                    <a:pt x="102" y="272"/>
                    <a:pt x="101" y="269"/>
                    <a:pt x="100" y="268"/>
                  </a:cubicBezTo>
                  <a:cubicBezTo>
                    <a:pt x="99" y="268"/>
                    <a:pt x="96" y="268"/>
                    <a:pt x="95" y="269"/>
                  </a:cubicBezTo>
                  <a:cubicBezTo>
                    <a:pt x="94" y="269"/>
                    <a:pt x="93" y="272"/>
                    <a:pt x="92" y="272"/>
                  </a:cubicBezTo>
                  <a:cubicBezTo>
                    <a:pt x="91" y="272"/>
                    <a:pt x="88" y="270"/>
                    <a:pt x="88" y="269"/>
                  </a:cubicBezTo>
                  <a:cubicBezTo>
                    <a:pt x="87" y="268"/>
                    <a:pt x="87" y="266"/>
                    <a:pt x="87" y="265"/>
                  </a:cubicBezTo>
                  <a:cubicBezTo>
                    <a:pt x="87" y="264"/>
                    <a:pt x="89" y="263"/>
                    <a:pt x="89" y="262"/>
                  </a:cubicBezTo>
                  <a:cubicBezTo>
                    <a:pt x="90" y="261"/>
                    <a:pt x="90" y="258"/>
                    <a:pt x="90" y="257"/>
                  </a:cubicBezTo>
                  <a:cubicBezTo>
                    <a:pt x="89" y="256"/>
                    <a:pt x="89" y="254"/>
                    <a:pt x="88" y="253"/>
                  </a:cubicBezTo>
                  <a:cubicBezTo>
                    <a:pt x="87" y="252"/>
                    <a:pt x="84" y="252"/>
                    <a:pt x="82" y="252"/>
                  </a:cubicBezTo>
                  <a:cubicBezTo>
                    <a:pt x="81" y="252"/>
                    <a:pt x="78" y="254"/>
                    <a:pt x="76" y="254"/>
                  </a:cubicBezTo>
                  <a:cubicBezTo>
                    <a:pt x="75" y="254"/>
                    <a:pt x="72" y="252"/>
                    <a:pt x="70" y="252"/>
                  </a:cubicBezTo>
                  <a:cubicBezTo>
                    <a:pt x="69" y="251"/>
                    <a:pt x="66" y="249"/>
                    <a:pt x="65" y="248"/>
                  </a:cubicBezTo>
                  <a:cubicBezTo>
                    <a:pt x="64" y="247"/>
                    <a:pt x="65" y="244"/>
                    <a:pt x="64" y="243"/>
                  </a:cubicBezTo>
                  <a:cubicBezTo>
                    <a:pt x="63" y="242"/>
                    <a:pt x="61" y="240"/>
                    <a:pt x="61" y="238"/>
                  </a:cubicBezTo>
                  <a:cubicBezTo>
                    <a:pt x="60" y="237"/>
                    <a:pt x="59" y="235"/>
                    <a:pt x="59" y="234"/>
                  </a:cubicBezTo>
                  <a:cubicBezTo>
                    <a:pt x="58" y="232"/>
                    <a:pt x="59" y="230"/>
                    <a:pt x="59" y="228"/>
                  </a:cubicBezTo>
                  <a:cubicBezTo>
                    <a:pt x="59" y="227"/>
                    <a:pt x="57" y="225"/>
                    <a:pt x="56" y="224"/>
                  </a:cubicBezTo>
                  <a:cubicBezTo>
                    <a:pt x="56" y="223"/>
                    <a:pt x="54" y="223"/>
                    <a:pt x="53" y="222"/>
                  </a:cubicBezTo>
                  <a:cubicBezTo>
                    <a:pt x="51" y="221"/>
                    <a:pt x="48" y="218"/>
                    <a:pt x="46" y="217"/>
                  </a:cubicBezTo>
                  <a:cubicBezTo>
                    <a:pt x="44" y="217"/>
                    <a:pt x="41" y="216"/>
                    <a:pt x="40" y="216"/>
                  </a:cubicBezTo>
                  <a:cubicBezTo>
                    <a:pt x="39" y="217"/>
                    <a:pt x="36" y="218"/>
                    <a:pt x="35" y="219"/>
                  </a:cubicBezTo>
                  <a:cubicBezTo>
                    <a:pt x="34" y="220"/>
                    <a:pt x="32" y="223"/>
                    <a:pt x="31" y="223"/>
                  </a:cubicBezTo>
                  <a:cubicBezTo>
                    <a:pt x="30" y="223"/>
                    <a:pt x="27" y="222"/>
                    <a:pt x="25" y="221"/>
                  </a:cubicBezTo>
                  <a:cubicBezTo>
                    <a:pt x="25" y="221"/>
                    <a:pt x="24" y="218"/>
                    <a:pt x="23" y="217"/>
                  </a:cubicBezTo>
                  <a:cubicBezTo>
                    <a:pt x="22" y="216"/>
                    <a:pt x="19" y="214"/>
                    <a:pt x="18" y="213"/>
                  </a:cubicBezTo>
                  <a:cubicBezTo>
                    <a:pt x="17" y="212"/>
                    <a:pt x="16" y="210"/>
                    <a:pt x="15" y="209"/>
                  </a:cubicBezTo>
                  <a:cubicBezTo>
                    <a:pt x="14" y="208"/>
                    <a:pt x="10" y="208"/>
                    <a:pt x="10" y="207"/>
                  </a:cubicBezTo>
                  <a:cubicBezTo>
                    <a:pt x="9" y="206"/>
                    <a:pt x="10" y="202"/>
                    <a:pt x="10" y="201"/>
                  </a:cubicBezTo>
                  <a:cubicBezTo>
                    <a:pt x="11" y="201"/>
                    <a:pt x="12" y="201"/>
                    <a:pt x="13" y="200"/>
                  </a:cubicBezTo>
                  <a:cubicBezTo>
                    <a:pt x="13" y="199"/>
                    <a:pt x="14" y="197"/>
                    <a:pt x="14" y="196"/>
                  </a:cubicBezTo>
                  <a:cubicBezTo>
                    <a:pt x="14" y="195"/>
                    <a:pt x="14" y="193"/>
                    <a:pt x="14" y="192"/>
                  </a:cubicBezTo>
                  <a:cubicBezTo>
                    <a:pt x="13" y="191"/>
                    <a:pt x="12" y="190"/>
                    <a:pt x="11" y="190"/>
                  </a:cubicBezTo>
                  <a:cubicBezTo>
                    <a:pt x="10" y="190"/>
                    <a:pt x="8" y="192"/>
                    <a:pt x="8" y="192"/>
                  </a:cubicBezTo>
                  <a:cubicBezTo>
                    <a:pt x="6" y="192"/>
                    <a:pt x="3" y="191"/>
                    <a:pt x="2" y="190"/>
                  </a:cubicBezTo>
                  <a:cubicBezTo>
                    <a:pt x="1" y="189"/>
                    <a:pt x="1" y="186"/>
                    <a:pt x="1" y="185"/>
                  </a:cubicBezTo>
                  <a:cubicBezTo>
                    <a:pt x="2" y="184"/>
                    <a:pt x="3" y="182"/>
                    <a:pt x="4" y="181"/>
                  </a:cubicBezTo>
                  <a:cubicBezTo>
                    <a:pt x="4" y="180"/>
                    <a:pt x="3" y="177"/>
                    <a:pt x="3" y="176"/>
                  </a:cubicBezTo>
                  <a:cubicBezTo>
                    <a:pt x="2" y="175"/>
                    <a:pt x="1" y="173"/>
                    <a:pt x="1" y="172"/>
                  </a:cubicBezTo>
                  <a:cubicBezTo>
                    <a:pt x="2" y="171"/>
                    <a:pt x="3" y="169"/>
                    <a:pt x="4" y="169"/>
                  </a:cubicBezTo>
                  <a:cubicBezTo>
                    <a:pt x="5" y="167"/>
                    <a:pt x="5" y="161"/>
                    <a:pt x="7" y="159"/>
                  </a:cubicBezTo>
                  <a:cubicBezTo>
                    <a:pt x="7" y="158"/>
                    <a:pt x="11" y="156"/>
                    <a:pt x="11" y="154"/>
                  </a:cubicBezTo>
                  <a:cubicBezTo>
                    <a:pt x="12" y="153"/>
                    <a:pt x="12" y="150"/>
                    <a:pt x="12" y="149"/>
                  </a:cubicBezTo>
                  <a:cubicBezTo>
                    <a:pt x="13" y="146"/>
                    <a:pt x="12" y="140"/>
                    <a:pt x="11" y="138"/>
                  </a:cubicBezTo>
                  <a:cubicBezTo>
                    <a:pt x="10" y="136"/>
                    <a:pt x="7" y="134"/>
                    <a:pt x="7" y="133"/>
                  </a:cubicBezTo>
                  <a:cubicBezTo>
                    <a:pt x="6" y="132"/>
                    <a:pt x="6" y="129"/>
                    <a:pt x="6" y="128"/>
                  </a:cubicBezTo>
                  <a:cubicBezTo>
                    <a:pt x="5" y="126"/>
                    <a:pt x="2" y="124"/>
                    <a:pt x="1" y="123"/>
                  </a:cubicBezTo>
                  <a:cubicBezTo>
                    <a:pt x="0" y="121"/>
                    <a:pt x="1" y="117"/>
                    <a:pt x="1" y="115"/>
                  </a:cubicBezTo>
                  <a:cubicBezTo>
                    <a:pt x="1" y="113"/>
                    <a:pt x="0" y="108"/>
                    <a:pt x="1" y="106"/>
                  </a:cubicBezTo>
                  <a:cubicBezTo>
                    <a:pt x="1" y="105"/>
                    <a:pt x="4" y="101"/>
                    <a:pt x="5" y="101"/>
                  </a:cubicBezTo>
                  <a:cubicBezTo>
                    <a:pt x="6" y="101"/>
                    <a:pt x="8" y="101"/>
                    <a:pt x="9" y="102"/>
                  </a:cubicBezTo>
                  <a:cubicBezTo>
                    <a:pt x="9" y="102"/>
                    <a:pt x="10" y="104"/>
                    <a:pt x="11" y="104"/>
                  </a:cubicBezTo>
                  <a:cubicBezTo>
                    <a:pt x="13" y="104"/>
                    <a:pt x="16" y="102"/>
                    <a:pt x="17" y="100"/>
                  </a:cubicBezTo>
                  <a:cubicBezTo>
                    <a:pt x="19" y="99"/>
                    <a:pt x="18" y="94"/>
                    <a:pt x="19" y="93"/>
                  </a:cubicBezTo>
                  <a:cubicBezTo>
                    <a:pt x="19" y="91"/>
                    <a:pt x="20" y="88"/>
                    <a:pt x="21" y="87"/>
                  </a:cubicBezTo>
                  <a:cubicBezTo>
                    <a:pt x="23" y="85"/>
                    <a:pt x="31" y="88"/>
                    <a:pt x="33" y="86"/>
                  </a:cubicBezTo>
                  <a:cubicBezTo>
                    <a:pt x="35" y="85"/>
                    <a:pt x="35" y="81"/>
                    <a:pt x="36" y="80"/>
                  </a:cubicBezTo>
                  <a:cubicBezTo>
                    <a:pt x="37" y="79"/>
                    <a:pt x="41" y="78"/>
                    <a:pt x="42" y="77"/>
                  </a:cubicBezTo>
                  <a:cubicBezTo>
                    <a:pt x="43" y="76"/>
                    <a:pt x="45" y="73"/>
                    <a:pt x="45" y="71"/>
                  </a:cubicBezTo>
                  <a:cubicBezTo>
                    <a:pt x="45" y="69"/>
                    <a:pt x="42" y="64"/>
                    <a:pt x="41" y="62"/>
                  </a:cubicBezTo>
                  <a:cubicBezTo>
                    <a:pt x="39" y="61"/>
                    <a:pt x="36" y="58"/>
                    <a:pt x="34" y="57"/>
                  </a:cubicBezTo>
                  <a:cubicBezTo>
                    <a:pt x="33" y="56"/>
                    <a:pt x="29" y="57"/>
                    <a:pt x="28" y="56"/>
                  </a:cubicBezTo>
                  <a:cubicBezTo>
                    <a:pt x="26" y="55"/>
                    <a:pt x="24" y="53"/>
                    <a:pt x="23" y="52"/>
                  </a:cubicBezTo>
                  <a:cubicBezTo>
                    <a:pt x="22" y="50"/>
                    <a:pt x="22" y="46"/>
                    <a:pt x="22" y="45"/>
                  </a:cubicBezTo>
                  <a:cubicBezTo>
                    <a:pt x="21" y="43"/>
                    <a:pt x="19" y="40"/>
                    <a:pt x="19" y="38"/>
                  </a:cubicBezTo>
                  <a:cubicBezTo>
                    <a:pt x="19" y="38"/>
                    <a:pt x="19" y="36"/>
                    <a:pt x="20" y="35"/>
                  </a:cubicBezTo>
                  <a:cubicBezTo>
                    <a:pt x="21" y="34"/>
                    <a:pt x="23" y="35"/>
                    <a:pt x="24" y="34"/>
                  </a:cubicBezTo>
                  <a:cubicBezTo>
                    <a:pt x="25" y="33"/>
                    <a:pt x="27" y="31"/>
                    <a:pt x="27" y="30"/>
                  </a:cubicBezTo>
                  <a:cubicBezTo>
                    <a:pt x="27" y="28"/>
                    <a:pt x="26" y="25"/>
                    <a:pt x="26" y="23"/>
                  </a:cubicBezTo>
                  <a:cubicBezTo>
                    <a:pt x="26" y="22"/>
                    <a:pt x="27" y="18"/>
                    <a:pt x="28" y="17"/>
                  </a:cubicBezTo>
                  <a:cubicBezTo>
                    <a:pt x="29" y="16"/>
                    <a:pt x="32" y="16"/>
                    <a:pt x="34" y="15"/>
                  </a:cubicBezTo>
                  <a:cubicBezTo>
                    <a:pt x="35" y="14"/>
                    <a:pt x="37" y="12"/>
                    <a:pt x="38" y="11"/>
                  </a:cubicBezTo>
                  <a:cubicBezTo>
                    <a:pt x="40" y="10"/>
                    <a:pt x="44" y="8"/>
                    <a:pt x="45" y="6"/>
                  </a:cubicBezTo>
                  <a:cubicBezTo>
                    <a:pt x="46" y="6"/>
                    <a:pt x="46" y="5"/>
                    <a:pt x="46" y="4"/>
                  </a:cubicBezTo>
                  <a:cubicBezTo>
                    <a:pt x="48" y="4"/>
                    <a:pt x="49" y="5"/>
                    <a:pt x="50" y="5"/>
                  </a:cubicBezTo>
                  <a:cubicBezTo>
                    <a:pt x="52" y="5"/>
                    <a:pt x="55" y="4"/>
                    <a:pt x="56" y="3"/>
                  </a:cubicBezTo>
                  <a:cubicBezTo>
                    <a:pt x="57" y="3"/>
                    <a:pt x="57" y="1"/>
                    <a:pt x="58" y="1"/>
                  </a:cubicBezTo>
                  <a:cubicBezTo>
                    <a:pt x="59" y="0"/>
                    <a:pt x="62" y="0"/>
                    <a:pt x="64" y="0"/>
                  </a:cubicBezTo>
                  <a:cubicBezTo>
                    <a:pt x="65" y="0"/>
                    <a:pt x="68" y="1"/>
                    <a:pt x="69" y="2"/>
                  </a:cubicBezTo>
                  <a:cubicBezTo>
                    <a:pt x="70" y="3"/>
                    <a:pt x="71" y="6"/>
                    <a:pt x="70" y="8"/>
                  </a:cubicBezTo>
                  <a:cubicBezTo>
                    <a:pt x="70" y="9"/>
                    <a:pt x="68" y="10"/>
                    <a:pt x="68" y="11"/>
                  </a:cubicBezTo>
                  <a:cubicBezTo>
                    <a:pt x="67" y="12"/>
                    <a:pt x="65" y="15"/>
                    <a:pt x="66" y="17"/>
                  </a:cubicBezTo>
                  <a:cubicBezTo>
                    <a:pt x="66" y="19"/>
                    <a:pt x="69" y="22"/>
                    <a:pt x="71" y="23"/>
                  </a:cubicBezTo>
                  <a:cubicBezTo>
                    <a:pt x="72" y="23"/>
                    <a:pt x="74" y="23"/>
                    <a:pt x="75" y="22"/>
                  </a:cubicBezTo>
                  <a:cubicBezTo>
                    <a:pt x="77" y="21"/>
                    <a:pt x="78" y="18"/>
                    <a:pt x="79" y="17"/>
                  </a:cubicBezTo>
                  <a:cubicBezTo>
                    <a:pt x="81" y="16"/>
                    <a:pt x="84" y="16"/>
                    <a:pt x="86" y="16"/>
                  </a:cubicBezTo>
                  <a:cubicBezTo>
                    <a:pt x="87" y="16"/>
                    <a:pt x="90" y="16"/>
                    <a:pt x="91" y="16"/>
                  </a:cubicBezTo>
                  <a:cubicBezTo>
                    <a:pt x="92" y="17"/>
                    <a:pt x="93" y="21"/>
                    <a:pt x="94" y="23"/>
                  </a:cubicBezTo>
                  <a:cubicBezTo>
                    <a:pt x="94" y="23"/>
                    <a:pt x="97" y="24"/>
                    <a:pt x="97" y="25"/>
                  </a:cubicBezTo>
                  <a:cubicBezTo>
                    <a:pt x="99" y="26"/>
                    <a:pt x="102" y="27"/>
                    <a:pt x="103" y="29"/>
                  </a:cubicBezTo>
                  <a:cubicBezTo>
                    <a:pt x="105" y="30"/>
                    <a:pt x="106" y="35"/>
                    <a:pt x="107" y="37"/>
                  </a:cubicBezTo>
                  <a:cubicBezTo>
                    <a:pt x="109" y="38"/>
                    <a:pt x="112" y="40"/>
                    <a:pt x="113" y="40"/>
                  </a:cubicBezTo>
                  <a:cubicBezTo>
                    <a:pt x="115" y="40"/>
                    <a:pt x="119" y="40"/>
                    <a:pt x="121" y="39"/>
                  </a:cubicBezTo>
                  <a:cubicBezTo>
                    <a:pt x="122" y="38"/>
                    <a:pt x="122" y="35"/>
                    <a:pt x="123" y="34"/>
                  </a:cubicBezTo>
                  <a:cubicBezTo>
                    <a:pt x="124" y="33"/>
                    <a:pt x="126" y="32"/>
                    <a:pt x="128" y="32"/>
                  </a:cubicBezTo>
                  <a:cubicBezTo>
                    <a:pt x="129" y="32"/>
                    <a:pt x="131" y="34"/>
                    <a:pt x="132" y="35"/>
                  </a:cubicBezTo>
                  <a:cubicBezTo>
                    <a:pt x="133" y="36"/>
                    <a:pt x="133" y="39"/>
                    <a:pt x="133" y="40"/>
                  </a:cubicBezTo>
                  <a:cubicBezTo>
                    <a:pt x="133" y="42"/>
                    <a:pt x="130" y="44"/>
                    <a:pt x="130" y="46"/>
                  </a:cubicBezTo>
                  <a:cubicBezTo>
                    <a:pt x="129" y="47"/>
                    <a:pt x="128" y="49"/>
                    <a:pt x="128" y="50"/>
                  </a:cubicBezTo>
                  <a:cubicBezTo>
                    <a:pt x="129" y="51"/>
                    <a:pt x="131" y="53"/>
                    <a:pt x="131" y="54"/>
                  </a:cubicBezTo>
                  <a:cubicBezTo>
                    <a:pt x="132" y="55"/>
                    <a:pt x="133" y="57"/>
                    <a:pt x="134" y="58"/>
                  </a:cubicBezTo>
                  <a:cubicBezTo>
                    <a:pt x="135" y="61"/>
                    <a:pt x="135" y="68"/>
                    <a:pt x="136" y="71"/>
                  </a:cubicBezTo>
                  <a:cubicBezTo>
                    <a:pt x="136" y="73"/>
                    <a:pt x="138" y="75"/>
                    <a:pt x="139" y="77"/>
                  </a:cubicBezTo>
                  <a:cubicBezTo>
                    <a:pt x="140" y="78"/>
                    <a:pt x="143" y="80"/>
                    <a:pt x="144" y="81"/>
                  </a:cubicBezTo>
                  <a:cubicBezTo>
                    <a:pt x="146" y="82"/>
                    <a:pt x="149" y="85"/>
                    <a:pt x="149" y="87"/>
                  </a:cubicBezTo>
                  <a:cubicBezTo>
                    <a:pt x="150" y="89"/>
                    <a:pt x="149" y="92"/>
                    <a:pt x="149" y="94"/>
                  </a:cubicBezTo>
                  <a:cubicBezTo>
                    <a:pt x="149" y="95"/>
                    <a:pt x="147" y="98"/>
                    <a:pt x="147" y="100"/>
                  </a:cubicBezTo>
                  <a:cubicBezTo>
                    <a:pt x="147" y="102"/>
                    <a:pt x="147" y="105"/>
                    <a:pt x="147" y="107"/>
                  </a:cubicBezTo>
                  <a:cubicBezTo>
                    <a:pt x="148" y="109"/>
                    <a:pt x="151" y="111"/>
                    <a:pt x="152" y="112"/>
                  </a:cubicBezTo>
                  <a:cubicBezTo>
                    <a:pt x="153" y="113"/>
                    <a:pt x="154" y="115"/>
                    <a:pt x="155" y="116"/>
                  </a:cubicBezTo>
                  <a:cubicBezTo>
                    <a:pt x="155" y="118"/>
                    <a:pt x="156" y="120"/>
                    <a:pt x="156" y="121"/>
                  </a:cubicBezTo>
                  <a:cubicBezTo>
                    <a:pt x="156" y="123"/>
                    <a:pt x="155" y="126"/>
                    <a:pt x="154" y="128"/>
                  </a:cubicBezTo>
                  <a:cubicBezTo>
                    <a:pt x="154" y="131"/>
                    <a:pt x="155" y="136"/>
                    <a:pt x="155" y="138"/>
                  </a:cubicBezTo>
                  <a:cubicBezTo>
                    <a:pt x="156" y="140"/>
                    <a:pt x="158" y="143"/>
                    <a:pt x="159" y="145"/>
                  </a:cubicBezTo>
                  <a:cubicBezTo>
                    <a:pt x="160" y="147"/>
                    <a:pt x="161" y="151"/>
                    <a:pt x="162" y="153"/>
                  </a:cubicBezTo>
                  <a:cubicBezTo>
                    <a:pt x="163" y="154"/>
                    <a:pt x="166" y="157"/>
                    <a:pt x="168" y="157"/>
                  </a:cubicBezTo>
                  <a:cubicBezTo>
                    <a:pt x="169" y="158"/>
                    <a:pt x="171" y="157"/>
                    <a:pt x="171" y="156"/>
                  </a:cubicBezTo>
                  <a:cubicBezTo>
                    <a:pt x="172" y="155"/>
                    <a:pt x="172" y="152"/>
                    <a:pt x="173" y="151"/>
                  </a:cubicBezTo>
                  <a:cubicBezTo>
                    <a:pt x="174" y="151"/>
                    <a:pt x="175" y="150"/>
                    <a:pt x="176" y="150"/>
                  </a:cubicBezTo>
                  <a:cubicBezTo>
                    <a:pt x="178" y="150"/>
                    <a:pt x="181" y="151"/>
                    <a:pt x="182" y="152"/>
                  </a:cubicBezTo>
                  <a:cubicBezTo>
                    <a:pt x="183" y="153"/>
                    <a:pt x="185" y="154"/>
                    <a:pt x="185" y="155"/>
                  </a:cubicBezTo>
                  <a:cubicBezTo>
                    <a:pt x="186" y="156"/>
                    <a:pt x="186" y="159"/>
                    <a:pt x="187" y="161"/>
                  </a:cubicBezTo>
                  <a:cubicBezTo>
                    <a:pt x="187" y="162"/>
                    <a:pt x="188" y="166"/>
                    <a:pt x="189" y="167"/>
                  </a:cubicBezTo>
                  <a:cubicBezTo>
                    <a:pt x="190" y="168"/>
                    <a:pt x="194" y="169"/>
                    <a:pt x="195" y="169"/>
                  </a:cubicBezTo>
                  <a:cubicBezTo>
                    <a:pt x="196" y="168"/>
                    <a:pt x="196" y="167"/>
                    <a:pt x="197" y="166"/>
                  </a:cubicBezTo>
                  <a:cubicBezTo>
                    <a:pt x="198" y="165"/>
                    <a:pt x="200" y="162"/>
                    <a:pt x="201" y="162"/>
                  </a:cubicBezTo>
                  <a:cubicBezTo>
                    <a:pt x="202" y="162"/>
                    <a:pt x="205" y="162"/>
                    <a:pt x="206" y="163"/>
                  </a:cubicBezTo>
                  <a:cubicBezTo>
                    <a:pt x="207" y="164"/>
                    <a:pt x="205" y="167"/>
                    <a:pt x="206" y="168"/>
                  </a:cubicBezTo>
                  <a:cubicBezTo>
                    <a:pt x="207" y="170"/>
                    <a:pt x="210" y="171"/>
                    <a:pt x="210" y="173"/>
                  </a:cubicBezTo>
                  <a:cubicBezTo>
                    <a:pt x="210" y="174"/>
                    <a:pt x="208" y="178"/>
                    <a:pt x="207" y="179"/>
                  </a:cubicBezTo>
                  <a:cubicBezTo>
                    <a:pt x="207" y="180"/>
                    <a:pt x="206" y="181"/>
                    <a:pt x="205" y="181"/>
                  </a:cubicBezTo>
                  <a:cubicBezTo>
                    <a:pt x="205" y="182"/>
                    <a:pt x="205" y="185"/>
                    <a:pt x="205" y="186"/>
                  </a:cubicBezTo>
                  <a:cubicBezTo>
                    <a:pt x="205" y="187"/>
                    <a:pt x="206" y="190"/>
                    <a:pt x="206" y="191"/>
                  </a:cubicBezTo>
                  <a:cubicBezTo>
                    <a:pt x="207" y="192"/>
                    <a:pt x="207" y="193"/>
                    <a:pt x="207" y="19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4" name="Freeform 34"/>
            <p:cNvSpPr>
              <a:spLocks/>
            </p:cNvSpPr>
            <p:nvPr/>
          </p:nvSpPr>
          <p:spPr bwMode="auto">
            <a:xfrm>
              <a:off x="6835775" y="3265488"/>
              <a:ext cx="19050" cy="28575"/>
            </a:xfrm>
            <a:custGeom>
              <a:avLst/>
              <a:gdLst/>
              <a:ahLst/>
              <a:cxnLst>
                <a:cxn ang="0">
                  <a:pos x="6" y="8"/>
                </a:cxn>
                <a:cxn ang="0">
                  <a:pos x="6" y="6"/>
                </a:cxn>
                <a:cxn ang="0">
                  <a:pos x="9" y="5"/>
                </a:cxn>
                <a:cxn ang="0">
                  <a:pos x="11" y="3"/>
                </a:cxn>
                <a:cxn ang="0">
                  <a:pos x="9" y="1"/>
                </a:cxn>
                <a:cxn ang="0">
                  <a:pos x="5" y="1"/>
                </a:cxn>
                <a:cxn ang="0">
                  <a:pos x="4" y="3"/>
                </a:cxn>
                <a:cxn ang="0">
                  <a:pos x="1" y="5"/>
                </a:cxn>
                <a:cxn ang="0">
                  <a:pos x="0" y="7"/>
                </a:cxn>
                <a:cxn ang="0">
                  <a:pos x="1" y="10"/>
                </a:cxn>
                <a:cxn ang="0">
                  <a:pos x="1" y="13"/>
                </a:cxn>
                <a:cxn ang="0">
                  <a:pos x="2" y="15"/>
                </a:cxn>
                <a:cxn ang="0">
                  <a:pos x="5" y="15"/>
                </a:cxn>
                <a:cxn ang="0">
                  <a:pos x="7" y="11"/>
                </a:cxn>
                <a:cxn ang="0">
                  <a:pos x="6" y="9"/>
                </a:cxn>
                <a:cxn ang="0">
                  <a:pos x="6" y="8"/>
                </a:cxn>
              </a:cxnLst>
              <a:rect l="0" t="0" r="r" b="b"/>
              <a:pathLst>
                <a:path w="11" h="16">
                  <a:moveTo>
                    <a:pt x="6" y="8"/>
                  </a:moveTo>
                  <a:cubicBezTo>
                    <a:pt x="6" y="7"/>
                    <a:pt x="6" y="7"/>
                    <a:pt x="6" y="6"/>
                  </a:cubicBezTo>
                  <a:cubicBezTo>
                    <a:pt x="7" y="6"/>
                    <a:pt x="8" y="5"/>
                    <a:pt x="9" y="5"/>
                  </a:cubicBezTo>
                  <a:cubicBezTo>
                    <a:pt x="10" y="5"/>
                    <a:pt x="11" y="4"/>
                    <a:pt x="11" y="3"/>
                  </a:cubicBezTo>
                  <a:cubicBezTo>
                    <a:pt x="11" y="2"/>
                    <a:pt x="10" y="1"/>
                    <a:pt x="9" y="1"/>
                  </a:cubicBezTo>
                  <a:cubicBezTo>
                    <a:pt x="8" y="0"/>
                    <a:pt x="6" y="1"/>
                    <a:pt x="5" y="1"/>
                  </a:cubicBezTo>
                  <a:cubicBezTo>
                    <a:pt x="5" y="1"/>
                    <a:pt x="4" y="2"/>
                    <a:pt x="4" y="3"/>
                  </a:cubicBezTo>
                  <a:cubicBezTo>
                    <a:pt x="3" y="3"/>
                    <a:pt x="1" y="4"/>
                    <a:pt x="1" y="5"/>
                  </a:cubicBezTo>
                  <a:cubicBezTo>
                    <a:pt x="0" y="5"/>
                    <a:pt x="0" y="6"/>
                    <a:pt x="0" y="7"/>
                  </a:cubicBezTo>
                  <a:cubicBezTo>
                    <a:pt x="0" y="8"/>
                    <a:pt x="1" y="9"/>
                    <a:pt x="1" y="10"/>
                  </a:cubicBezTo>
                  <a:cubicBezTo>
                    <a:pt x="1" y="11"/>
                    <a:pt x="1" y="12"/>
                    <a:pt x="1" y="13"/>
                  </a:cubicBezTo>
                  <a:cubicBezTo>
                    <a:pt x="1" y="14"/>
                    <a:pt x="1" y="15"/>
                    <a:pt x="2" y="15"/>
                  </a:cubicBezTo>
                  <a:cubicBezTo>
                    <a:pt x="2" y="16"/>
                    <a:pt x="4" y="15"/>
                    <a:pt x="5" y="15"/>
                  </a:cubicBezTo>
                  <a:cubicBezTo>
                    <a:pt x="5" y="14"/>
                    <a:pt x="7" y="12"/>
                    <a:pt x="7" y="11"/>
                  </a:cubicBezTo>
                  <a:cubicBezTo>
                    <a:pt x="7" y="11"/>
                    <a:pt x="6" y="10"/>
                    <a:pt x="6" y="9"/>
                  </a:cubicBezTo>
                  <a:cubicBezTo>
                    <a:pt x="6" y="9"/>
                    <a:pt x="6" y="8"/>
                    <a:pt x="6"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35"/>
            <p:cNvSpPr>
              <a:spLocks/>
            </p:cNvSpPr>
            <p:nvPr/>
          </p:nvSpPr>
          <p:spPr bwMode="auto">
            <a:xfrm>
              <a:off x="6807200" y="3263900"/>
              <a:ext cx="7937" cy="15875"/>
            </a:xfrm>
            <a:custGeom>
              <a:avLst/>
              <a:gdLst/>
              <a:ahLst/>
              <a:cxnLst>
                <a:cxn ang="0">
                  <a:pos x="3" y="1"/>
                </a:cxn>
                <a:cxn ang="0">
                  <a:pos x="0" y="2"/>
                </a:cxn>
                <a:cxn ang="0">
                  <a:pos x="0" y="4"/>
                </a:cxn>
                <a:cxn ang="0">
                  <a:pos x="1" y="6"/>
                </a:cxn>
                <a:cxn ang="0">
                  <a:pos x="1" y="8"/>
                </a:cxn>
                <a:cxn ang="0">
                  <a:pos x="4" y="7"/>
                </a:cxn>
                <a:cxn ang="0">
                  <a:pos x="5" y="4"/>
                </a:cxn>
                <a:cxn ang="0">
                  <a:pos x="3" y="1"/>
                </a:cxn>
              </a:cxnLst>
              <a:rect l="0" t="0" r="r" b="b"/>
              <a:pathLst>
                <a:path w="5" h="9">
                  <a:moveTo>
                    <a:pt x="3" y="1"/>
                  </a:moveTo>
                  <a:cubicBezTo>
                    <a:pt x="2" y="0"/>
                    <a:pt x="1" y="1"/>
                    <a:pt x="0" y="2"/>
                  </a:cubicBezTo>
                  <a:cubicBezTo>
                    <a:pt x="0" y="2"/>
                    <a:pt x="0" y="4"/>
                    <a:pt x="0" y="4"/>
                  </a:cubicBezTo>
                  <a:cubicBezTo>
                    <a:pt x="0" y="5"/>
                    <a:pt x="1" y="6"/>
                    <a:pt x="1" y="6"/>
                  </a:cubicBezTo>
                  <a:cubicBezTo>
                    <a:pt x="1" y="7"/>
                    <a:pt x="1" y="8"/>
                    <a:pt x="1" y="8"/>
                  </a:cubicBezTo>
                  <a:cubicBezTo>
                    <a:pt x="2" y="9"/>
                    <a:pt x="3" y="8"/>
                    <a:pt x="4" y="7"/>
                  </a:cubicBezTo>
                  <a:cubicBezTo>
                    <a:pt x="4" y="6"/>
                    <a:pt x="5" y="5"/>
                    <a:pt x="5" y="4"/>
                  </a:cubicBezTo>
                  <a:cubicBezTo>
                    <a:pt x="5" y="3"/>
                    <a:pt x="4" y="1"/>
                    <a:pt x="3"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6" name="Freeform 36"/>
            <p:cNvSpPr>
              <a:spLocks noEditPoints="1"/>
            </p:cNvSpPr>
            <p:nvPr/>
          </p:nvSpPr>
          <p:spPr bwMode="auto">
            <a:xfrm>
              <a:off x="6415088" y="2540000"/>
              <a:ext cx="717550" cy="617538"/>
            </a:xfrm>
            <a:custGeom>
              <a:avLst/>
              <a:gdLst/>
              <a:ahLst/>
              <a:cxnLst>
                <a:cxn ang="0">
                  <a:pos x="40" y="47"/>
                </a:cxn>
                <a:cxn ang="0">
                  <a:pos x="45" y="21"/>
                </a:cxn>
                <a:cxn ang="0">
                  <a:pos x="61" y="0"/>
                </a:cxn>
                <a:cxn ang="0">
                  <a:pos x="68" y="20"/>
                </a:cxn>
                <a:cxn ang="0">
                  <a:pos x="70" y="29"/>
                </a:cxn>
                <a:cxn ang="0">
                  <a:pos x="85" y="49"/>
                </a:cxn>
                <a:cxn ang="0">
                  <a:pos x="113" y="50"/>
                </a:cxn>
                <a:cxn ang="0">
                  <a:pos x="124" y="71"/>
                </a:cxn>
                <a:cxn ang="0">
                  <a:pos x="148" y="81"/>
                </a:cxn>
                <a:cxn ang="0">
                  <a:pos x="152" y="100"/>
                </a:cxn>
                <a:cxn ang="0">
                  <a:pos x="161" y="109"/>
                </a:cxn>
                <a:cxn ang="0">
                  <a:pos x="178" y="95"/>
                </a:cxn>
                <a:cxn ang="0">
                  <a:pos x="195" y="85"/>
                </a:cxn>
                <a:cxn ang="0">
                  <a:pos x="204" y="72"/>
                </a:cxn>
                <a:cxn ang="0">
                  <a:pos x="223" y="50"/>
                </a:cxn>
                <a:cxn ang="0">
                  <a:pos x="240" y="44"/>
                </a:cxn>
                <a:cxn ang="0">
                  <a:pos x="266" y="27"/>
                </a:cxn>
                <a:cxn ang="0">
                  <a:pos x="283" y="26"/>
                </a:cxn>
                <a:cxn ang="0">
                  <a:pos x="294" y="36"/>
                </a:cxn>
                <a:cxn ang="0">
                  <a:pos x="284" y="56"/>
                </a:cxn>
                <a:cxn ang="0">
                  <a:pos x="263" y="69"/>
                </a:cxn>
                <a:cxn ang="0">
                  <a:pos x="258" y="84"/>
                </a:cxn>
                <a:cxn ang="0">
                  <a:pos x="267" y="104"/>
                </a:cxn>
                <a:cxn ang="0">
                  <a:pos x="284" y="130"/>
                </a:cxn>
                <a:cxn ang="0">
                  <a:pos x="288" y="149"/>
                </a:cxn>
                <a:cxn ang="0">
                  <a:pos x="266" y="146"/>
                </a:cxn>
                <a:cxn ang="0">
                  <a:pos x="245" y="158"/>
                </a:cxn>
                <a:cxn ang="0">
                  <a:pos x="261" y="181"/>
                </a:cxn>
                <a:cxn ang="0">
                  <a:pos x="287" y="191"/>
                </a:cxn>
                <a:cxn ang="0">
                  <a:pos x="300" y="213"/>
                </a:cxn>
                <a:cxn ang="0">
                  <a:pos x="327" y="220"/>
                </a:cxn>
                <a:cxn ang="0">
                  <a:pos x="340" y="221"/>
                </a:cxn>
                <a:cxn ang="0">
                  <a:pos x="369" y="237"/>
                </a:cxn>
                <a:cxn ang="0">
                  <a:pos x="391" y="234"/>
                </a:cxn>
                <a:cxn ang="0">
                  <a:pos x="403" y="270"/>
                </a:cxn>
                <a:cxn ang="0">
                  <a:pos x="390" y="298"/>
                </a:cxn>
                <a:cxn ang="0">
                  <a:pos x="373" y="337"/>
                </a:cxn>
                <a:cxn ang="0">
                  <a:pos x="350" y="336"/>
                </a:cxn>
                <a:cxn ang="0">
                  <a:pos x="341" y="346"/>
                </a:cxn>
                <a:cxn ang="0">
                  <a:pos x="320" y="340"/>
                </a:cxn>
                <a:cxn ang="0">
                  <a:pos x="277" y="333"/>
                </a:cxn>
                <a:cxn ang="0">
                  <a:pos x="255" y="347"/>
                </a:cxn>
                <a:cxn ang="0">
                  <a:pos x="224" y="314"/>
                </a:cxn>
                <a:cxn ang="0">
                  <a:pos x="196" y="303"/>
                </a:cxn>
                <a:cxn ang="0">
                  <a:pos x="163" y="277"/>
                </a:cxn>
                <a:cxn ang="0">
                  <a:pos x="110" y="235"/>
                </a:cxn>
                <a:cxn ang="0">
                  <a:pos x="97" y="196"/>
                </a:cxn>
                <a:cxn ang="0">
                  <a:pos x="52" y="171"/>
                </a:cxn>
                <a:cxn ang="0">
                  <a:pos x="32" y="144"/>
                </a:cxn>
                <a:cxn ang="0">
                  <a:pos x="21" y="120"/>
                </a:cxn>
                <a:cxn ang="0">
                  <a:pos x="11" y="97"/>
                </a:cxn>
                <a:cxn ang="0">
                  <a:pos x="14" y="81"/>
                </a:cxn>
                <a:cxn ang="0">
                  <a:pos x="35" y="68"/>
                </a:cxn>
              </a:cxnLst>
              <a:rect l="0" t="0" r="r" b="b"/>
              <a:pathLst>
                <a:path w="405" h="349">
                  <a:moveTo>
                    <a:pt x="35" y="68"/>
                  </a:moveTo>
                  <a:cubicBezTo>
                    <a:pt x="34" y="68"/>
                    <a:pt x="36" y="64"/>
                    <a:pt x="37" y="62"/>
                  </a:cubicBezTo>
                  <a:cubicBezTo>
                    <a:pt x="38" y="61"/>
                    <a:pt x="40" y="60"/>
                    <a:pt x="40" y="59"/>
                  </a:cubicBezTo>
                  <a:cubicBezTo>
                    <a:pt x="41" y="57"/>
                    <a:pt x="39" y="54"/>
                    <a:pt x="39" y="52"/>
                  </a:cubicBezTo>
                  <a:cubicBezTo>
                    <a:pt x="39" y="51"/>
                    <a:pt x="40" y="48"/>
                    <a:pt x="40" y="47"/>
                  </a:cubicBezTo>
                  <a:cubicBezTo>
                    <a:pt x="41" y="46"/>
                    <a:pt x="44" y="45"/>
                    <a:pt x="45" y="44"/>
                  </a:cubicBezTo>
                  <a:cubicBezTo>
                    <a:pt x="46" y="43"/>
                    <a:pt x="48" y="40"/>
                    <a:pt x="49" y="39"/>
                  </a:cubicBezTo>
                  <a:cubicBezTo>
                    <a:pt x="50" y="38"/>
                    <a:pt x="52" y="35"/>
                    <a:pt x="52" y="34"/>
                  </a:cubicBezTo>
                  <a:cubicBezTo>
                    <a:pt x="52" y="32"/>
                    <a:pt x="51" y="28"/>
                    <a:pt x="50" y="26"/>
                  </a:cubicBezTo>
                  <a:cubicBezTo>
                    <a:pt x="49" y="25"/>
                    <a:pt x="46" y="23"/>
                    <a:pt x="45" y="21"/>
                  </a:cubicBezTo>
                  <a:cubicBezTo>
                    <a:pt x="44" y="19"/>
                    <a:pt x="42" y="16"/>
                    <a:pt x="42" y="14"/>
                  </a:cubicBezTo>
                  <a:cubicBezTo>
                    <a:pt x="42" y="12"/>
                    <a:pt x="44" y="9"/>
                    <a:pt x="45" y="7"/>
                  </a:cubicBezTo>
                  <a:cubicBezTo>
                    <a:pt x="46" y="6"/>
                    <a:pt x="48" y="3"/>
                    <a:pt x="50" y="3"/>
                  </a:cubicBezTo>
                  <a:cubicBezTo>
                    <a:pt x="52" y="2"/>
                    <a:pt x="57" y="2"/>
                    <a:pt x="59" y="1"/>
                  </a:cubicBezTo>
                  <a:cubicBezTo>
                    <a:pt x="59" y="0"/>
                    <a:pt x="60" y="0"/>
                    <a:pt x="61" y="0"/>
                  </a:cubicBezTo>
                  <a:cubicBezTo>
                    <a:pt x="61" y="1"/>
                    <a:pt x="62" y="3"/>
                    <a:pt x="63" y="4"/>
                  </a:cubicBezTo>
                  <a:cubicBezTo>
                    <a:pt x="63" y="5"/>
                    <a:pt x="64" y="8"/>
                    <a:pt x="64" y="9"/>
                  </a:cubicBezTo>
                  <a:cubicBezTo>
                    <a:pt x="63" y="10"/>
                    <a:pt x="62" y="12"/>
                    <a:pt x="61" y="13"/>
                  </a:cubicBezTo>
                  <a:cubicBezTo>
                    <a:pt x="61" y="14"/>
                    <a:pt x="61" y="17"/>
                    <a:pt x="62" y="18"/>
                  </a:cubicBezTo>
                  <a:cubicBezTo>
                    <a:pt x="63" y="19"/>
                    <a:pt x="66" y="20"/>
                    <a:pt x="68" y="20"/>
                  </a:cubicBezTo>
                  <a:cubicBezTo>
                    <a:pt x="68" y="20"/>
                    <a:pt x="70" y="18"/>
                    <a:pt x="71" y="18"/>
                  </a:cubicBezTo>
                  <a:cubicBezTo>
                    <a:pt x="72" y="18"/>
                    <a:pt x="73" y="19"/>
                    <a:pt x="74" y="20"/>
                  </a:cubicBezTo>
                  <a:cubicBezTo>
                    <a:pt x="74" y="21"/>
                    <a:pt x="74" y="23"/>
                    <a:pt x="74" y="24"/>
                  </a:cubicBezTo>
                  <a:cubicBezTo>
                    <a:pt x="74" y="25"/>
                    <a:pt x="73" y="27"/>
                    <a:pt x="73" y="28"/>
                  </a:cubicBezTo>
                  <a:cubicBezTo>
                    <a:pt x="72" y="29"/>
                    <a:pt x="71" y="29"/>
                    <a:pt x="70" y="29"/>
                  </a:cubicBezTo>
                  <a:cubicBezTo>
                    <a:pt x="70" y="30"/>
                    <a:pt x="69" y="34"/>
                    <a:pt x="70" y="35"/>
                  </a:cubicBezTo>
                  <a:cubicBezTo>
                    <a:pt x="70" y="36"/>
                    <a:pt x="74" y="36"/>
                    <a:pt x="75" y="37"/>
                  </a:cubicBezTo>
                  <a:cubicBezTo>
                    <a:pt x="76" y="38"/>
                    <a:pt x="77" y="40"/>
                    <a:pt x="78" y="41"/>
                  </a:cubicBezTo>
                  <a:cubicBezTo>
                    <a:pt x="79" y="42"/>
                    <a:pt x="82" y="44"/>
                    <a:pt x="83" y="45"/>
                  </a:cubicBezTo>
                  <a:cubicBezTo>
                    <a:pt x="84" y="46"/>
                    <a:pt x="85" y="49"/>
                    <a:pt x="85" y="49"/>
                  </a:cubicBezTo>
                  <a:cubicBezTo>
                    <a:pt x="87" y="50"/>
                    <a:pt x="90" y="51"/>
                    <a:pt x="91" y="51"/>
                  </a:cubicBezTo>
                  <a:cubicBezTo>
                    <a:pt x="92" y="51"/>
                    <a:pt x="94" y="48"/>
                    <a:pt x="95" y="47"/>
                  </a:cubicBezTo>
                  <a:cubicBezTo>
                    <a:pt x="96" y="46"/>
                    <a:pt x="99" y="45"/>
                    <a:pt x="100" y="44"/>
                  </a:cubicBezTo>
                  <a:cubicBezTo>
                    <a:pt x="101" y="44"/>
                    <a:pt x="104" y="45"/>
                    <a:pt x="106" y="45"/>
                  </a:cubicBezTo>
                  <a:cubicBezTo>
                    <a:pt x="108" y="46"/>
                    <a:pt x="111" y="49"/>
                    <a:pt x="113" y="50"/>
                  </a:cubicBezTo>
                  <a:cubicBezTo>
                    <a:pt x="114" y="51"/>
                    <a:pt x="116" y="51"/>
                    <a:pt x="116" y="52"/>
                  </a:cubicBezTo>
                  <a:cubicBezTo>
                    <a:pt x="117" y="53"/>
                    <a:pt x="119" y="55"/>
                    <a:pt x="119" y="56"/>
                  </a:cubicBezTo>
                  <a:cubicBezTo>
                    <a:pt x="119" y="58"/>
                    <a:pt x="118" y="60"/>
                    <a:pt x="119" y="62"/>
                  </a:cubicBezTo>
                  <a:cubicBezTo>
                    <a:pt x="119" y="63"/>
                    <a:pt x="120" y="65"/>
                    <a:pt x="121" y="66"/>
                  </a:cubicBezTo>
                  <a:cubicBezTo>
                    <a:pt x="121" y="68"/>
                    <a:pt x="123" y="70"/>
                    <a:pt x="124" y="71"/>
                  </a:cubicBezTo>
                  <a:cubicBezTo>
                    <a:pt x="125" y="72"/>
                    <a:pt x="124" y="75"/>
                    <a:pt x="125" y="76"/>
                  </a:cubicBezTo>
                  <a:cubicBezTo>
                    <a:pt x="126" y="77"/>
                    <a:pt x="129" y="79"/>
                    <a:pt x="130" y="80"/>
                  </a:cubicBezTo>
                  <a:cubicBezTo>
                    <a:pt x="132" y="80"/>
                    <a:pt x="135" y="82"/>
                    <a:pt x="136" y="82"/>
                  </a:cubicBezTo>
                  <a:cubicBezTo>
                    <a:pt x="138" y="82"/>
                    <a:pt x="141" y="80"/>
                    <a:pt x="142" y="80"/>
                  </a:cubicBezTo>
                  <a:cubicBezTo>
                    <a:pt x="144" y="80"/>
                    <a:pt x="147" y="80"/>
                    <a:pt x="148" y="81"/>
                  </a:cubicBezTo>
                  <a:cubicBezTo>
                    <a:pt x="149" y="82"/>
                    <a:pt x="149" y="84"/>
                    <a:pt x="150" y="85"/>
                  </a:cubicBezTo>
                  <a:cubicBezTo>
                    <a:pt x="150" y="86"/>
                    <a:pt x="150" y="89"/>
                    <a:pt x="149" y="90"/>
                  </a:cubicBezTo>
                  <a:cubicBezTo>
                    <a:pt x="149" y="91"/>
                    <a:pt x="147" y="92"/>
                    <a:pt x="147" y="93"/>
                  </a:cubicBezTo>
                  <a:cubicBezTo>
                    <a:pt x="147" y="94"/>
                    <a:pt x="147" y="96"/>
                    <a:pt x="148" y="97"/>
                  </a:cubicBezTo>
                  <a:cubicBezTo>
                    <a:pt x="148" y="98"/>
                    <a:pt x="151" y="100"/>
                    <a:pt x="152" y="100"/>
                  </a:cubicBezTo>
                  <a:cubicBezTo>
                    <a:pt x="153" y="100"/>
                    <a:pt x="154" y="97"/>
                    <a:pt x="155" y="97"/>
                  </a:cubicBezTo>
                  <a:cubicBezTo>
                    <a:pt x="156" y="96"/>
                    <a:pt x="159" y="96"/>
                    <a:pt x="160" y="96"/>
                  </a:cubicBezTo>
                  <a:cubicBezTo>
                    <a:pt x="161" y="97"/>
                    <a:pt x="162" y="100"/>
                    <a:pt x="161" y="101"/>
                  </a:cubicBezTo>
                  <a:cubicBezTo>
                    <a:pt x="161" y="102"/>
                    <a:pt x="160" y="104"/>
                    <a:pt x="160" y="105"/>
                  </a:cubicBezTo>
                  <a:cubicBezTo>
                    <a:pt x="159" y="106"/>
                    <a:pt x="160" y="109"/>
                    <a:pt x="161" y="109"/>
                  </a:cubicBezTo>
                  <a:cubicBezTo>
                    <a:pt x="162" y="110"/>
                    <a:pt x="165" y="110"/>
                    <a:pt x="166" y="110"/>
                  </a:cubicBezTo>
                  <a:cubicBezTo>
                    <a:pt x="167" y="109"/>
                    <a:pt x="168" y="107"/>
                    <a:pt x="169" y="106"/>
                  </a:cubicBezTo>
                  <a:cubicBezTo>
                    <a:pt x="171" y="105"/>
                    <a:pt x="175" y="104"/>
                    <a:pt x="176" y="103"/>
                  </a:cubicBezTo>
                  <a:cubicBezTo>
                    <a:pt x="177" y="102"/>
                    <a:pt x="179" y="100"/>
                    <a:pt x="179" y="99"/>
                  </a:cubicBezTo>
                  <a:cubicBezTo>
                    <a:pt x="179" y="98"/>
                    <a:pt x="178" y="96"/>
                    <a:pt x="178" y="95"/>
                  </a:cubicBezTo>
                  <a:cubicBezTo>
                    <a:pt x="178" y="94"/>
                    <a:pt x="179" y="90"/>
                    <a:pt x="180" y="89"/>
                  </a:cubicBezTo>
                  <a:cubicBezTo>
                    <a:pt x="180" y="88"/>
                    <a:pt x="183" y="88"/>
                    <a:pt x="184" y="88"/>
                  </a:cubicBezTo>
                  <a:cubicBezTo>
                    <a:pt x="185" y="88"/>
                    <a:pt x="187" y="90"/>
                    <a:pt x="188" y="90"/>
                  </a:cubicBezTo>
                  <a:cubicBezTo>
                    <a:pt x="189" y="90"/>
                    <a:pt x="192" y="90"/>
                    <a:pt x="193" y="89"/>
                  </a:cubicBezTo>
                  <a:cubicBezTo>
                    <a:pt x="194" y="88"/>
                    <a:pt x="195" y="86"/>
                    <a:pt x="195" y="85"/>
                  </a:cubicBezTo>
                  <a:cubicBezTo>
                    <a:pt x="195" y="83"/>
                    <a:pt x="194" y="81"/>
                    <a:pt x="193" y="80"/>
                  </a:cubicBezTo>
                  <a:cubicBezTo>
                    <a:pt x="193" y="79"/>
                    <a:pt x="192" y="76"/>
                    <a:pt x="192" y="75"/>
                  </a:cubicBezTo>
                  <a:cubicBezTo>
                    <a:pt x="192" y="74"/>
                    <a:pt x="193" y="72"/>
                    <a:pt x="194" y="72"/>
                  </a:cubicBezTo>
                  <a:cubicBezTo>
                    <a:pt x="195" y="71"/>
                    <a:pt x="198" y="70"/>
                    <a:pt x="199" y="70"/>
                  </a:cubicBezTo>
                  <a:cubicBezTo>
                    <a:pt x="200" y="70"/>
                    <a:pt x="203" y="72"/>
                    <a:pt x="204" y="72"/>
                  </a:cubicBezTo>
                  <a:cubicBezTo>
                    <a:pt x="205" y="71"/>
                    <a:pt x="208" y="70"/>
                    <a:pt x="209" y="69"/>
                  </a:cubicBezTo>
                  <a:cubicBezTo>
                    <a:pt x="210" y="68"/>
                    <a:pt x="210" y="65"/>
                    <a:pt x="211" y="64"/>
                  </a:cubicBezTo>
                  <a:cubicBezTo>
                    <a:pt x="212" y="63"/>
                    <a:pt x="216" y="61"/>
                    <a:pt x="217" y="60"/>
                  </a:cubicBezTo>
                  <a:cubicBezTo>
                    <a:pt x="219" y="58"/>
                    <a:pt x="219" y="54"/>
                    <a:pt x="220" y="52"/>
                  </a:cubicBezTo>
                  <a:cubicBezTo>
                    <a:pt x="220" y="52"/>
                    <a:pt x="222" y="50"/>
                    <a:pt x="223" y="50"/>
                  </a:cubicBezTo>
                  <a:cubicBezTo>
                    <a:pt x="224" y="50"/>
                    <a:pt x="226" y="51"/>
                    <a:pt x="227" y="52"/>
                  </a:cubicBezTo>
                  <a:cubicBezTo>
                    <a:pt x="228" y="53"/>
                    <a:pt x="229" y="56"/>
                    <a:pt x="231" y="56"/>
                  </a:cubicBezTo>
                  <a:cubicBezTo>
                    <a:pt x="232" y="56"/>
                    <a:pt x="234" y="54"/>
                    <a:pt x="235" y="53"/>
                  </a:cubicBezTo>
                  <a:cubicBezTo>
                    <a:pt x="235" y="52"/>
                    <a:pt x="236" y="50"/>
                    <a:pt x="236" y="49"/>
                  </a:cubicBezTo>
                  <a:cubicBezTo>
                    <a:pt x="237" y="47"/>
                    <a:pt x="239" y="45"/>
                    <a:pt x="240" y="44"/>
                  </a:cubicBezTo>
                  <a:cubicBezTo>
                    <a:pt x="242" y="42"/>
                    <a:pt x="247" y="41"/>
                    <a:pt x="250" y="41"/>
                  </a:cubicBezTo>
                  <a:cubicBezTo>
                    <a:pt x="252" y="41"/>
                    <a:pt x="256" y="43"/>
                    <a:pt x="258" y="42"/>
                  </a:cubicBezTo>
                  <a:cubicBezTo>
                    <a:pt x="259" y="42"/>
                    <a:pt x="260" y="39"/>
                    <a:pt x="261" y="38"/>
                  </a:cubicBezTo>
                  <a:cubicBezTo>
                    <a:pt x="261" y="36"/>
                    <a:pt x="262" y="33"/>
                    <a:pt x="263" y="31"/>
                  </a:cubicBezTo>
                  <a:cubicBezTo>
                    <a:pt x="263" y="30"/>
                    <a:pt x="266" y="28"/>
                    <a:pt x="266" y="27"/>
                  </a:cubicBezTo>
                  <a:cubicBezTo>
                    <a:pt x="266" y="26"/>
                    <a:pt x="267" y="24"/>
                    <a:pt x="267" y="22"/>
                  </a:cubicBezTo>
                  <a:cubicBezTo>
                    <a:pt x="268" y="22"/>
                    <a:pt x="269" y="22"/>
                    <a:pt x="269" y="22"/>
                  </a:cubicBezTo>
                  <a:cubicBezTo>
                    <a:pt x="271" y="22"/>
                    <a:pt x="273" y="20"/>
                    <a:pt x="275" y="20"/>
                  </a:cubicBezTo>
                  <a:cubicBezTo>
                    <a:pt x="276" y="21"/>
                    <a:pt x="277" y="22"/>
                    <a:pt x="278" y="22"/>
                  </a:cubicBezTo>
                  <a:cubicBezTo>
                    <a:pt x="279" y="23"/>
                    <a:pt x="282" y="25"/>
                    <a:pt x="283" y="26"/>
                  </a:cubicBezTo>
                  <a:cubicBezTo>
                    <a:pt x="284" y="27"/>
                    <a:pt x="284" y="30"/>
                    <a:pt x="285" y="31"/>
                  </a:cubicBezTo>
                  <a:cubicBezTo>
                    <a:pt x="286" y="32"/>
                    <a:pt x="289" y="33"/>
                    <a:pt x="290" y="33"/>
                  </a:cubicBezTo>
                  <a:cubicBezTo>
                    <a:pt x="291" y="33"/>
                    <a:pt x="292" y="32"/>
                    <a:pt x="293" y="32"/>
                  </a:cubicBezTo>
                  <a:cubicBezTo>
                    <a:pt x="293" y="32"/>
                    <a:pt x="293" y="32"/>
                    <a:pt x="294" y="32"/>
                  </a:cubicBezTo>
                  <a:cubicBezTo>
                    <a:pt x="294" y="33"/>
                    <a:pt x="294" y="35"/>
                    <a:pt x="294" y="36"/>
                  </a:cubicBezTo>
                  <a:cubicBezTo>
                    <a:pt x="294" y="38"/>
                    <a:pt x="296" y="40"/>
                    <a:pt x="297" y="41"/>
                  </a:cubicBezTo>
                  <a:cubicBezTo>
                    <a:pt x="297" y="42"/>
                    <a:pt x="297" y="45"/>
                    <a:pt x="297" y="46"/>
                  </a:cubicBezTo>
                  <a:cubicBezTo>
                    <a:pt x="296" y="47"/>
                    <a:pt x="294" y="48"/>
                    <a:pt x="294" y="49"/>
                  </a:cubicBezTo>
                  <a:cubicBezTo>
                    <a:pt x="293" y="49"/>
                    <a:pt x="293" y="52"/>
                    <a:pt x="292" y="53"/>
                  </a:cubicBezTo>
                  <a:cubicBezTo>
                    <a:pt x="291" y="54"/>
                    <a:pt x="287" y="55"/>
                    <a:pt x="284" y="56"/>
                  </a:cubicBezTo>
                  <a:cubicBezTo>
                    <a:pt x="283" y="56"/>
                    <a:pt x="281" y="55"/>
                    <a:pt x="280" y="55"/>
                  </a:cubicBezTo>
                  <a:cubicBezTo>
                    <a:pt x="277" y="56"/>
                    <a:pt x="273" y="58"/>
                    <a:pt x="270" y="59"/>
                  </a:cubicBezTo>
                  <a:cubicBezTo>
                    <a:pt x="268" y="59"/>
                    <a:pt x="263" y="60"/>
                    <a:pt x="262" y="62"/>
                  </a:cubicBezTo>
                  <a:cubicBezTo>
                    <a:pt x="261" y="62"/>
                    <a:pt x="260" y="65"/>
                    <a:pt x="260" y="66"/>
                  </a:cubicBezTo>
                  <a:cubicBezTo>
                    <a:pt x="261" y="67"/>
                    <a:pt x="262" y="69"/>
                    <a:pt x="263" y="69"/>
                  </a:cubicBezTo>
                  <a:cubicBezTo>
                    <a:pt x="264" y="70"/>
                    <a:pt x="267" y="70"/>
                    <a:pt x="268" y="71"/>
                  </a:cubicBezTo>
                  <a:cubicBezTo>
                    <a:pt x="269" y="71"/>
                    <a:pt x="272" y="73"/>
                    <a:pt x="272" y="75"/>
                  </a:cubicBezTo>
                  <a:cubicBezTo>
                    <a:pt x="271" y="76"/>
                    <a:pt x="269" y="77"/>
                    <a:pt x="268" y="77"/>
                  </a:cubicBezTo>
                  <a:cubicBezTo>
                    <a:pt x="267" y="78"/>
                    <a:pt x="263" y="78"/>
                    <a:pt x="262" y="79"/>
                  </a:cubicBezTo>
                  <a:cubicBezTo>
                    <a:pt x="260" y="80"/>
                    <a:pt x="258" y="83"/>
                    <a:pt x="258" y="84"/>
                  </a:cubicBezTo>
                  <a:cubicBezTo>
                    <a:pt x="258" y="85"/>
                    <a:pt x="258" y="87"/>
                    <a:pt x="259" y="88"/>
                  </a:cubicBezTo>
                  <a:cubicBezTo>
                    <a:pt x="260" y="89"/>
                    <a:pt x="262" y="88"/>
                    <a:pt x="263" y="88"/>
                  </a:cubicBezTo>
                  <a:cubicBezTo>
                    <a:pt x="264" y="89"/>
                    <a:pt x="266" y="90"/>
                    <a:pt x="267" y="91"/>
                  </a:cubicBezTo>
                  <a:cubicBezTo>
                    <a:pt x="268" y="93"/>
                    <a:pt x="268" y="96"/>
                    <a:pt x="268" y="98"/>
                  </a:cubicBezTo>
                  <a:cubicBezTo>
                    <a:pt x="268" y="99"/>
                    <a:pt x="267" y="102"/>
                    <a:pt x="267" y="104"/>
                  </a:cubicBezTo>
                  <a:cubicBezTo>
                    <a:pt x="267" y="106"/>
                    <a:pt x="268" y="109"/>
                    <a:pt x="269" y="110"/>
                  </a:cubicBezTo>
                  <a:cubicBezTo>
                    <a:pt x="270" y="111"/>
                    <a:pt x="272" y="113"/>
                    <a:pt x="273" y="114"/>
                  </a:cubicBezTo>
                  <a:cubicBezTo>
                    <a:pt x="275" y="115"/>
                    <a:pt x="280" y="116"/>
                    <a:pt x="282" y="118"/>
                  </a:cubicBezTo>
                  <a:cubicBezTo>
                    <a:pt x="283" y="119"/>
                    <a:pt x="284" y="123"/>
                    <a:pt x="284" y="125"/>
                  </a:cubicBezTo>
                  <a:cubicBezTo>
                    <a:pt x="285" y="127"/>
                    <a:pt x="284" y="129"/>
                    <a:pt x="284" y="130"/>
                  </a:cubicBezTo>
                  <a:cubicBezTo>
                    <a:pt x="285" y="131"/>
                    <a:pt x="287" y="132"/>
                    <a:pt x="288" y="133"/>
                  </a:cubicBezTo>
                  <a:cubicBezTo>
                    <a:pt x="289" y="134"/>
                    <a:pt x="291" y="136"/>
                    <a:pt x="292" y="137"/>
                  </a:cubicBezTo>
                  <a:cubicBezTo>
                    <a:pt x="293" y="138"/>
                    <a:pt x="294" y="141"/>
                    <a:pt x="294" y="143"/>
                  </a:cubicBezTo>
                  <a:cubicBezTo>
                    <a:pt x="294" y="144"/>
                    <a:pt x="293" y="147"/>
                    <a:pt x="292" y="148"/>
                  </a:cubicBezTo>
                  <a:cubicBezTo>
                    <a:pt x="291" y="149"/>
                    <a:pt x="289" y="149"/>
                    <a:pt x="288" y="149"/>
                  </a:cubicBezTo>
                  <a:cubicBezTo>
                    <a:pt x="286" y="149"/>
                    <a:pt x="284" y="148"/>
                    <a:pt x="283" y="148"/>
                  </a:cubicBezTo>
                  <a:cubicBezTo>
                    <a:pt x="282" y="147"/>
                    <a:pt x="281" y="143"/>
                    <a:pt x="280" y="143"/>
                  </a:cubicBezTo>
                  <a:cubicBezTo>
                    <a:pt x="279" y="142"/>
                    <a:pt x="276" y="140"/>
                    <a:pt x="275" y="140"/>
                  </a:cubicBezTo>
                  <a:cubicBezTo>
                    <a:pt x="274" y="140"/>
                    <a:pt x="272" y="141"/>
                    <a:pt x="271" y="142"/>
                  </a:cubicBezTo>
                  <a:cubicBezTo>
                    <a:pt x="269" y="143"/>
                    <a:pt x="267" y="145"/>
                    <a:pt x="266" y="146"/>
                  </a:cubicBezTo>
                  <a:cubicBezTo>
                    <a:pt x="265" y="147"/>
                    <a:pt x="264" y="149"/>
                    <a:pt x="263" y="150"/>
                  </a:cubicBezTo>
                  <a:cubicBezTo>
                    <a:pt x="261" y="151"/>
                    <a:pt x="257" y="151"/>
                    <a:pt x="255" y="151"/>
                  </a:cubicBezTo>
                  <a:cubicBezTo>
                    <a:pt x="254" y="151"/>
                    <a:pt x="250" y="149"/>
                    <a:pt x="249" y="150"/>
                  </a:cubicBezTo>
                  <a:cubicBezTo>
                    <a:pt x="247" y="150"/>
                    <a:pt x="245" y="152"/>
                    <a:pt x="245" y="153"/>
                  </a:cubicBezTo>
                  <a:cubicBezTo>
                    <a:pt x="244" y="154"/>
                    <a:pt x="244" y="157"/>
                    <a:pt x="245" y="158"/>
                  </a:cubicBezTo>
                  <a:cubicBezTo>
                    <a:pt x="245" y="158"/>
                    <a:pt x="247" y="159"/>
                    <a:pt x="248" y="159"/>
                  </a:cubicBezTo>
                  <a:cubicBezTo>
                    <a:pt x="249" y="161"/>
                    <a:pt x="250" y="164"/>
                    <a:pt x="250" y="166"/>
                  </a:cubicBezTo>
                  <a:cubicBezTo>
                    <a:pt x="251" y="168"/>
                    <a:pt x="250" y="171"/>
                    <a:pt x="251" y="172"/>
                  </a:cubicBezTo>
                  <a:cubicBezTo>
                    <a:pt x="251" y="174"/>
                    <a:pt x="253" y="178"/>
                    <a:pt x="254" y="180"/>
                  </a:cubicBezTo>
                  <a:cubicBezTo>
                    <a:pt x="256" y="181"/>
                    <a:pt x="259" y="181"/>
                    <a:pt x="261" y="181"/>
                  </a:cubicBezTo>
                  <a:cubicBezTo>
                    <a:pt x="262" y="181"/>
                    <a:pt x="265" y="179"/>
                    <a:pt x="266" y="179"/>
                  </a:cubicBezTo>
                  <a:cubicBezTo>
                    <a:pt x="267" y="180"/>
                    <a:pt x="270" y="181"/>
                    <a:pt x="272" y="182"/>
                  </a:cubicBezTo>
                  <a:cubicBezTo>
                    <a:pt x="273" y="183"/>
                    <a:pt x="273" y="187"/>
                    <a:pt x="274" y="188"/>
                  </a:cubicBezTo>
                  <a:cubicBezTo>
                    <a:pt x="275" y="189"/>
                    <a:pt x="278" y="191"/>
                    <a:pt x="279" y="191"/>
                  </a:cubicBezTo>
                  <a:cubicBezTo>
                    <a:pt x="281" y="192"/>
                    <a:pt x="285" y="191"/>
                    <a:pt x="287" y="191"/>
                  </a:cubicBezTo>
                  <a:cubicBezTo>
                    <a:pt x="288" y="191"/>
                    <a:pt x="291" y="191"/>
                    <a:pt x="293" y="192"/>
                  </a:cubicBezTo>
                  <a:cubicBezTo>
                    <a:pt x="295" y="192"/>
                    <a:pt x="298" y="196"/>
                    <a:pt x="299" y="198"/>
                  </a:cubicBezTo>
                  <a:cubicBezTo>
                    <a:pt x="300" y="199"/>
                    <a:pt x="301" y="202"/>
                    <a:pt x="301" y="204"/>
                  </a:cubicBezTo>
                  <a:cubicBezTo>
                    <a:pt x="301" y="205"/>
                    <a:pt x="298" y="207"/>
                    <a:pt x="297" y="208"/>
                  </a:cubicBezTo>
                  <a:cubicBezTo>
                    <a:pt x="297" y="210"/>
                    <a:pt x="299" y="212"/>
                    <a:pt x="300" y="213"/>
                  </a:cubicBezTo>
                  <a:cubicBezTo>
                    <a:pt x="301" y="214"/>
                    <a:pt x="303" y="216"/>
                    <a:pt x="305" y="216"/>
                  </a:cubicBezTo>
                  <a:cubicBezTo>
                    <a:pt x="306" y="216"/>
                    <a:pt x="310" y="216"/>
                    <a:pt x="311" y="215"/>
                  </a:cubicBezTo>
                  <a:cubicBezTo>
                    <a:pt x="313" y="215"/>
                    <a:pt x="315" y="212"/>
                    <a:pt x="316" y="212"/>
                  </a:cubicBezTo>
                  <a:cubicBezTo>
                    <a:pt x="318" y="212"/>
                    <a:pt x="321" y="214"/>
                    <a:pt x="322" y="215"/>
                  </a:cubicBezTo>
                  <a:cubicBezTo>
                    <a:pt x="323" y="216"/>
                    <a:pt x="326" y="218"/>
                    <a:pt x="327" y="220"/>
                  </a:cubicBezTo>
                  <a:cubicBezTo>
                    <a:pt x="328" y="221"/>
                    <a:pt x="328" y="225"/>
                    <a:pt x="329" y="227"/>
                  </a:cubicBezTo>
                  <a:cubicBezTo>
                    <a:pt x="330" y="228"/>
                    <a:pt x="332" y="231"/>
                    <a:pt x="334" y="231"/>
                  </a:cubicBezTo>
                  <a:cubicBezTo>
                    <a:pt x="335" y="231"/>
                    <a:pt x="336" y="227"/>
                    <a:pt x="337" y="226"/>
                  </a:cubicBezTo>
                  <a:cubicBezTo>
                    <a:pt x="337" y="226"/>
                    <a:pt x="339" y="226"/>
                    <a:pt x="340" y="225"/>
                  </a:cubicBezTo>
                  <a:cubicBezTo>
                    <a:pt x="341" y="224"/>
                    <a:pt x="340" y="222"/>
                    <a:pt x="340" y="221"/>
                  </a:cubicBezTo>
                  <a:cubicBezTo>
                    <a:pt x="341" y="219"/>
                    <a:pt x="343" y="217"/>
                    <a:pt x="345" y="216"/>
                  </a:cubicBezTo>
                  <a:cubicBezTo>
                    <a:pt x="347" y="216"/>
                    <a:pt x="350" y="217"/>
                    <a:pt x="351" y="218"/>
                  </a:cubicBezTo>
                  <a:cubicBezTo>
                    <a:pt x="353" y="219"/>
                    <a:pt x="356" y="222"/>
                    <a:pt x="358" y="223"/>
                  </a:cubicBezTo>
                  <a:cubicBezTo>
                    <a:pt x="359" y="225"/>
                    <a:pt x="360" y="231"/>
                    <a:pt x="362" y="233"/>
                  </a:cubicBezTo>
                  <a:cubicBezTo>
                    <a:pt x="364" y="235"/>
                    <a:pt x="367" y="236"/>
                    <a:pt x="369" y="237"/>
                  </a:cubicBezTo>
                  <a:cubicBezTo>
                    <a:pt x="371" y="237"/>
                    <a:pt x="375" y="236"/>
                    <a:pt x="377" y="235"/>
                  </a:cubicBezTo>
                  <a:cubicBezTo>
                    <a:pt x="378" y="234"/>
                    <a:pt x="379" y="231"/>
                    <a:pt x="380" y="230"/>
                  </a:cubicBezTo>
                  <a:cubicBezTo>
                    <a:pt x="381" y="229"/>
                    <a:pt x="382" y="227"/>
                    <a:pt x="384" y="227"/>
                  </a:cubicBezTo>
                  <a:cubicBezTo>
                    <a:pt x="384" y="227"/>
                    <a:pt x="386" y="228"/>
                    <a:pt x="387" y="229"/>
                  </a:cubicBezTo>
                  <a:cubicBezTo>
                    <a:pt x="389" y="230"/>
                    <a:pt x="390" y="233"/>
                    <a:pt x="391" y="234"/>
                  </a:cubicBezTo>
                  <a:cubicBezTo>
                    <a:pt x="392" y="236"/>
                    <a:pt x="393" y="239"/>
                    <a:pt x="394" y="240"/>
                  </a:cubicBezTo>
                  <a:cubicBezTo>
                    <a:pt x="396" y="242"/>
                    <a:pt x="401" y="245"/>
                    <a:pt x="402" y="247"/>
                  </a:cubicBezTo>
                  <a:cubicBezTo>
                    <a:pt x="402" y="247"/>
                    <a:pt x="402" y="247"/>
                    <a:pt x="402" y="247"/>
                  </a:cubicBezTo>
                  <a:cubicBezTo>
                    <a:pt x="404" y="250"/>
                    <a:pt x="405" y="256"/>
                    <a:pt x="405" y="259"/>
                  </a:cubicBezTo>
                  <a:cubicBezTo>
                    <a:pt x="405" y="262"/>
                    <a:pt x="404" y="268"/>
                    <a:pt x="403" y="270"/>
                  </a:cubicBezTo>
                  <a:cubicBezTo>
                    <a:pt x="402" y="272"/>
                    <a:pt x="399" y="273"/>
                    <a:pt x="398" y="275"/>
                  </a:cubicBezTo>
                  <a:cubicBezTo>
                    <a:pt x="397" y="277"/>
                    <a:pt x="395" y="281"/>
                    <a:pt x="395" y="283"/>
                  </a:cubicBezTo>
                  <a:cubicBezTo>
                    <a:pt x="395" y="284"/>
                    <a:pt x="395" y="287"/>
                    <a:pt x="395" y="289"/>
                  </a:cubicBezTo>
                  <a:cubicBezTo>
                    <a:pt x="395" y="290"/>
                    <a:pt x="395" y="290"/>
                    <a:pt x="395" y="290"/>
                  </a:cubicBezTo>
                  <a:cubicBezTo>
                    <a:pt x="394" y="293"/>
                    <a:pt x="391" y="296"/>
                    <a:pt x="390" y="298"/>
                  </a:cubicBezTo>
                  <a:cubicBezTo>
                    <a:pt x="389" y="300"/>
                    <a:pt x="387" y="304"/>
                    <a:pt x="386" y="306"/>
                  </a:cubicBezTo>
                  <a:cubicBezTo>
                    <a:pt x="386" y="308"/>
                    <a:pt x="385" y="313"/>
                    <a:pt x="385" y="316"/>
                  </a:cubicBezTo>
                  <a:cubicBezTo>
                    <a:pt x="384" y="318"/>
                    <a:pt x="385" y="323"/>
                    <a:pt x="384" y="325"/>
                  </a:cubicBezTo>
                  <a:cubicBezTo>
                    <a:pt x="384" y="328"/>
                    <a:pt x="381" y="332"/>
                    <a:pt x="379" y="334"/>
                  </a:cubicBezTo>
                  <a:cubicBezTo>
                    <a:pt x="378" y="335"/>
                    <a:pt x="375" y="336"/>
                    <a:pt x="373" y="337"/>
                  </a:cubicBezTo>
                  <a:cubicBezTo>
                    <a:pt x="372" y="338"/>
                    <a:pt x="368" y="339"/>
                    <a:pt x="367" y="341"/>
                  </a:cubicBezTo>
                  <a:cubicBezTo>
                    <a:pt x="366" y="339"/>
                    <a:pt x="364" y="338"/>
                    <a:pt x="362" y="337"/>
                  </a:cubicBezTo>
                  <a:cubicBezTo>
                    <a:pt x="362" y="336"/>
                    <a:pt x="360" y="335"/>
                    <a:pt x="359" y="335"/>
                  </a:cubicBezTo>
                  <a:cubicBezTo>
                    <a:pt x="357" y="335"/>
                    <a:pt x="355" y="337"/>
                    <a:pt x="353" y="337"/>
                  </a:cubicBezTo>
                  <a:cubicBezTo>
                    <a:pt x="352" y="337"/>
                    <a:pt x="351" y="336"/>
                    <a:pt x="350" y="336"/>
                  </a:cubicBezTo>
                  <a:cubicBezTo>
                    <a:pt x="349" y="336"/>
                    <a:pt x="347" y="335"/>
                    <a:pt x="345" y="335"/>
                  </a:cubicBezTo>
                  <a:cubicBezTo>
                    <a:pt x="344" y="335"/>
                    <a:pt x="343" y="337"/>
                    <a:pt x="342" y="337"/>
                  </a:cubicBezTo>
                  <a:cubicBezTo>
                    <a:pt x="341" y="338"/>
                    <a:pt x="338" y="340"/>
                    <a:pt x="338" y="341"/>
                  </a:cubicBezTo>
                  <a:cubicBezTo>
                    <a:pt x="339" y="342"/>
                    <a:pt x="342" y="342"/>
                    <a:pt x="342" y="343"/>
                  </a:cubicBezTo>
                  <a:cubicBezTo>
                    <a:pt x="342" y="343"/>
                    <a:pt x="341" y="345"/>
                    <a:pt x="341" y="346"/>
                  </a:cubicBezTo>
                  <a:cubicBezTo>
                    <a:pt x="340" y="347"/>
                    <a:pt x="336" y="348"/>
                    <a:pt x="335" y="348"/>
                  </a:cubicBezTo>
                  <a:cubicBezTo>
                    <a:pt x="334" y="348"/>
                    <a:pt x="332" y="346"/>
                    <a:pt x="331" y="346"/>
                  </a:cubicBezTo>
                  <a:cubicBezTo>
                    <a:pt x="330" y="345"/>
                    <a:pt x="329" y="343"/>
                    <a:pt x="328" y="343"/>
                  </a:cubicBezTo>
                  <a:cubicBezTo>
                    <a:pt x="327" y="342"/>
                    <a:pt x="324" y="343"/>
                    <a:pt x="323" y="342"/>
                  </a:cubicBezTo>
                  <a:cubicBezTo>
                    <a:pt x="322" y="342"/>
                    <a:pt x="321" y="341"/>
                    <a:pt x="320" y="340"/>
                  </a:cubicBezTo>
                  <a:cubicBezTo>
                    <a:pt x="319" y="339"/>
                    <a:pt x="316" y="336"/>
                    <a:pt x="314" y="335"/>
                  </a:cubicBezTo>
                  <a:cubicBezTo>
                    <a:pt x="312" y="334"/>
                    <a:pt x="307" y="335"/>
                    <a:pt x="305" y="334"/>
                  </a:cubicBezTo>
                  <a:cubicBezTo>
                    <a:pt x="303" y="333"/>
                    <a:pt x="300" y="332"/>
                    <a:pt x="298" y="331"/>
                  </a:cubicBezTo>
                  <a:cubicBezTo>
                    <a:pt x="296" y="331"/>
                    <a:pt x="291" y="331"/>
                    <a:pt x="289" y="331"/>
                  </a:cubicBezTo>
                  <a:cubicBezTo>
                    <a:pt x="286" y="331"/>
                    <a:pt x="280" y="332"/>
                    <a:pt x="277" y="333"/>
                  </a:cubicBezTo>
                  <a:cubicBezTo>
                    <a:pt x="274" y="334"/>
                    <a:pt x="269" y="337"/>
                    <a:pt x="267" y="339"/>
                  </a:cubicBezTo>
                  <a:cubicBezTo>
                    <a:pt x="266" y="339"/>
                    <a:pt x="263" y="340"/>
                    <a:pt x="263" y="341"/>
                  </a:cubicBezTo>
                  <a:cubicBezTo>
                    <a:pt x="262" y="342"/>
                    <a:pt x="263" y="343"/>
                    <a:pt x="263" y="344"/>
                  </a:cubicBezTo>
                  <a:cubicBezTo>
                    <a:pt x="262" y="345"/>
                    <a:pt x="261" y="348"/>
                    <a:pt x="260" y="348"/>
                  </a:cubicBezTo>
                  <a:cubicBezTo>
                    <a:pt x="259" y="349"/>
                    <a:pt x="256" y="348"/>
                    <a:pt x="255" y="347"/>
                  </a:cubicBezTo>
                  <a:cubicBezTo>
                    <a:pt x="253" y="347"/>
                    <a:pt x="250" y="345"/>
                    <a:pt x="249" y="344"/>
                  </a:cubicBezTo>
                  <a:cubicBezTo>
                    <a:pt x="248" y="342"/>
                    <a:pt x="248" y="339"/>
                    <a:pt x="247" y="338"/>
                  </a:cubicBezTo>
                  <a:cubicBezTo>
                    <a:pt x="246" y="336"/>
                    <a:pt x="245" y="331"/>
                    <a:pt x="244" y="329"/>
                  </a:cubicBezTo>
                  <a:cubicBezTo>
                    <a:pt x="242" y="327"/>
                    <a:pt x="237" y="323"/>
                    <a:pt x="234" y="321"/>
                  </a:cubicBezTo>
                  <a:cubicBezTo>
                    <a:pt x="232" y="319"/>
                    <a:pt x="227" y="315"/>
                    <a:pt x="224" y="314"/>
                  </a:cubicBezTo>
                  <a:cubicBezTo>
                    <a:pt x="222" y="313"/>
                    <a:pt x="217" y="312"/>
                    <a:pt x="215" y="311"/>
                  </a:cubicBezTo>
                  <a:cubicBezTo>
                    <a:pt x="213" y="310"/>
                    <a:pt x="209" y="309"/>
                    <a:pt x="208" y="309"/>
                  </a:cubicBezTo>
                  <a:cubicBezTo>
                    <a:pt x="206" y="309"/>
                    <a:pt x="204" y="310"/>
                    <a:pt x="203" y="310"/>
                  </a:cubicBezTo>
                  <a:cubicBezTo>
                    <a:pt x="202" y="310"/>
                    <a:pt x="201" y="309"/>
                    <a:pt x="200" y="309"/>
                  </a:cubicBezTo>
                  <a:cubicBezTo>
                    <a:pt x="199" y="307"/>
                    <a:pt x="198" y="304"/>
                    <a:pt x="196" y="303"/>
                  </a:cubicBezTo>
                  <a:cubicBezTo>
                    <a:pt x="194" y="302"/>
                    <a:pt x="190" y="301"/>
                    <a:pt x="188" y="302"/>
                  </a:cubicBezTo>
                  <a:cubicBezTo>
                    <a:pt x="187" y="302"/>
                    <a:pt x="184" y="303"/>
                    <a:pt x="183" y="303"/>
                  </a:cubicBezTo>
                  <a:cubicBezTo>
                    <a:pt x="182" y="303"/>
                    <a:pt x="180" y="303"/>
                    <a:pt x="179" y="303"/>
                  </a:cubicBezTo>
                  <a:cubicBezTo>
                    <a:pt x="177" y="302"/>
                    <a:pt x="174" y="296"/>
                    <a:pt x="173" y="294"/>
                  </a:cubicBezTo>
                  <a:cubicBezTo>
                    <a:pt x="171" y="290"/>
                    <a:pt x="166" y="281"/>
                    <a:pt x="163" y="277"/>
                  </a:cubicBezTo>
                  <a:cubicBezTo>
                    <a:pt x="161" y="273"/>
                    <a:pt x="155" y="266"/>
                    <a:pt x="152" y="263"/>
                  </a:cubicBezTo>
                  <a:cubicBezTo>
                    <a:pt x="149" y="260"/>
                    <a:pt x="143" y="254"/>
                    <a:pt x="139" y="251"/>
                  </a:cubicBezTo>
                  <a:cubicBezTo>
                    <a:pt x="137" y="249"/>
                    <a:pt x="132" y="244"/>
                    <a:pt x="128" y="242"/>
                  </a:cubicBezTo>
                  <a:cubicBezTo>
                    <a:pt x="126" y="241"/>
                    <a:pt x="119" y="240"/>
                    <a:pt x="116" y="238"/>
                  </a:cubicBezTo>
                  <a:cubicBezTo>
                    <a:pt x="114" y="238"/>
                    <a:pt x="111" y="237"/>
                    <a:pt x="110" y="235"/>
                  </a:cubicBezTo>
                  <a:cubicBezTo>
                    <a:pt x="109" y="234"/>
                    <a:pt x="110" y="232"/>
                    <a:pt x="110" y="231"/>
                  </a:cubicBezTo>
                  <a:cubicBezTo>
                    <a:pt x="110" y="229"/>
                    <a:pt x="108" y="227"/>
                    <a:pt x="108" y="225"/>
                  </a:cubicBezTo>
                  <a:cubicBezTo>
                    <a:pt x="107" y="223"/>
                    <a:pt x="108" y="219"/>
                    <a:pt x="108" y="217"/>
                  </a:cubicBezTo>
                  <a:cubicBezTo>
                    <a:pt x="107" y="214"/>
                    <a:pt x="104" y="209"/>
                    <a:pt x="103" y="206"/>
                  </a:cubicBezTo>
                  <a:cubicBezTo>
                    <a:pt x="102" y="204"/>
                    <a:pt x="100" y="198"/>
                    <a:pt x="97" y="196"/>
                  </a:cubicBezTo>
                  <a:cubicBezTo>
                    <a:pt x="95" y="193"/>
                    <a:pt x="88" y="191"/>
                    <a:pt x="85" y="189"/>
                  </a:cubicBezTo>
                  <a:cubicBezTo>
                    <a:pt x="82" y="187"/>
                    <a:pt x="78" y="181"/>
                    <a:pt x="75" y="178"/>
                  </a:cubicBezTo>
                  <a:cubicBezTo>
                    <a:pt x="73" y="177"/>
                    <a:pt x="68" y="173"/>
                    <a:pt x="66" y="171"/>
                  </a:cubicBezTo>
                  <a:cubicBezTo>
                    <a:pt x="64" y="171"/>
                    <a:pt x="61" y="169"/>
                    <a:pt x="60" y="169"/>
                  </a:cubicBezTo>
                  <a:cubicBezTo>
                    <a:pt x="58" y="169"/>
                    <a:pt x="54" y="171"/>
                    <a:pt x="52" y="171"/>
                  </a:cubicBezTo>
                  <a:cubicBezTo>
                    <a:pt x="51" y="171"/>
                    <a:pt x="49" y="171"/>
                    <a:pt x="48" y="171"/>
                  </a:cubicBezTo>
                  <a:cubicBezTo>
                    <a:pt x="47" y="170"/>
                    <a:pt x="46" y="167"/>
                    <a:pt x="45" y="166"/>
                  </a:cubicBezTo>
                  <a:cubicBezTo>
                    <a:pt x="44" y="164"/>
                    <a:pt x="43" y="161"/>
                    <a:pt x="42" y="159"/>
                  </a:cubicBezTo>
                  <a:cubicBezTo>
                    <a:pt x="40" y="157"/>
                    <a:pt x="37" y="153"/>
                    <a:pt x="35" y="151"/>
                  </a:cubicBezTo>
                  <a:cubicBezTo>
                    <a:pt x="34" y="149"/>
                    <a:pt x="32" y="146"/>
                    <a:pt x="32" y="144"/>
                  </a:cubicBezTo>
                  <a:cubicBezTo>
                    <a:pt x="31" y="144"/>
                    <a:pt x="32" y="142"/>
                    <a:pt x="32" y="141"/>
                  </a:cubicBezTo>
                  <a:cubicBezTo>
                    <a:pt x="31" y="140"/>
                    <a:pt x="28" y="139"/>
                    <a:pt x="28" y="138"/>
                  </a:cubicBezTo>
                  <a:cubicBezTo>
                    <a:pt x="27" y="137"/>
                    <a:pt x="28" y="135"/>
                    <a:pt x="27" y="134"/>
                  </a:cubicBezTo>
                  <a:cubicBezTo>
                    <a:pt x="27" y="132"/>
                    <a:pt x="24" y="129"/>
                    <a:pt x="23" y="127"/>
                  </a:cubicBezTo>
                  <a:cubicBezTo>
                    <a:pt x="23" y="125"/>
                    <a:pt x="22" y="122"/>
                    <a:pt x="21" y="120"/>
                  </a:cubicBezTo>
                  <a:cubicBezTo>
                    <a:pt x="20" y="118"/>
                    <a:pt x="17" y="115"/>
                    <a:pt x="15" y="113"/>
                  </a:cubicBezTo>
                  <a:cubicBezTo>
                    <a:pt x="12" y="111"/>
                    <a:pt x="5" y="106"/>
                    <a:pt x="2" y="104"/>
                  </a:cubicBezTo>
                  <a:cubicBezTo>
                    <a:pt x="2" y="104"/>
                    <a:pt x="1" y="104"/>
                    <a:pt x="0" y="103"/>
                  </a:cubicBezTo>
                  <a:cubicBezTo>
                    <a:pt x="2" y="102"/>
                    <a:pt x="3" y="100"/>
                    <a:pt x="4" y="99"/>
                  </a:cubicBezTo>
                  <a:cubicBezTo>
                    <a:pt x="5" y="98"/>
                    <a:pt x="9" y="98"/>
                    <a:pt x="11" y="97"/>
                  </a:cubicBezTo>
                  <a:cubicBezTo>
                    <a:pt x="13" y="97"/>
                    <a:pt x="16" y="97"/>
                    <a:pt x="17" y="96"/>
                  </a:cubicBezTo>
                  <a:cubicBezTo>
                    <a:pt x="19" y="95"/>
                    <a:pt x="22" y="94"/>
                    <a:pt x="23" y="92"/>
                  </a:cubicBezTo>
                  <a:cubicBezTo>
                    <a:pt x="24" y="91"/>
                    <a:pt x="26" y="88"/>
                    <a:pt x="25" y="86"/>
                  </a:cubicBezTo>
                  <a:cubicBezTo>
                    <a:pt x="25" y="84"/>
                    <a:pt x="22" y="82"/>
                    <a:pt x="21" y="81"/>
                  </a:cubicBezTo>
                  <a:cubicBezTo>
                    <a:pt x="19" y="80"/>
                    <a:pt x="16" y="82"/>
                    <a:pt x="14" y="81"/>
                  </a:cubicBezTo>
                  <a:cubicBezTo>
                    <a:pt x="13" y="80"/>
                    <a:pt x="12" y="77"/>
                    <a:pt x="12" y="76"/>
                  </a:cubicBezTo>
                  <a:cubicBezTo>
                    <a:pt x="12" y="74"/>
                    <a:pt x="15" y="72"/>
                    <a:pt x="17" y="71"/>
                  </a:cubicBezTo>
                  <a:cubicBezTo>
                    <a:pt x="18" y="71"/>
                    <a:pt x="22" y="71"/>
                    <a:pt x="24" y="70"/>
                  </a:cubicBezTo>
                  <a:cubicBezTo>
                    <a:pt x="27" y="70"/>
                    <a:pt x="34" y="68"/>
                    <a:pt x="35" y="68"/>
                  </a:cubicBezTo>
                  <a:close/>
                  <a:moveTo>
                    <a:pt x="35" y="68"/>
                  </a:moveTo>
                  <a:cubicBezTo>
                    <a:pt x="35" y="68"/>
                    <a:pt x="35" y="68"/>
                    <a:pt x="35" y="68"/>
                  </a:cubicBezTo>
                  <a:cubicBezTo>
                    <a:pt x="35" y="68"/>
                    <a:pt x="35" y="68"/>
                    <a:pt x="35" y="6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37"/>
            <p:cNvSpPr>
              <a:spLocks/>
            </p:cNvSpPr>
            <p:nvPr/>
          </p:nvSpPr>
          <p:spPr bwMode="auto">
            <a:xfrm>
              <a:off x="5437188" y="3159125"/>
              <a:ext cx="495300" cy="919163"/>
            </a:xfrm>
            <a:custGeom>
              <a:avLst/>
              <a:gdLst/>
              <a:ahLst/>
              <a:cxnLst>
                <a:cxn ang="0">
                  <a:pos x="101" y="509"/>
                </a:cxn>
                <a:cxn ang="0">
                  <a:pos x="81" y="510"/>
                </a:cxn>
                <a:cxn ang="0">
                  <a:pos x="73" y="512"/>
                </a:cxn>
                <a:cxn ang="0">
                  <a:pos x="71" y="495"/>
                </a:cxn>
                <a:cxn ang="0">
                  <a:pos x="59" y="472"/>
                </a:cxn>
                <a:cxn ang="0">
                  <a:pos x="44" y="456"/>
                </a:cxn>
                <a:cxn ang="0">
                  <a:pos x="45" y="422"/>
                </a:cxn>
                <a:cxn ang="0">
                  <a:pos x="40" y="393"/>
                </a:cxn>
                <a:cxn ang="0">
                  <a:pos x="49" y="363"/>
                </a:cxn>
                <a:cxn ang="0">
                  <a:pos x="47" y="327"/>
                </a:cxn>
                <a:cxn ang="0">
                  <a:pos x="66" y="338"/>
                </a:cxn>
                <a:cxn ang="0">
                  <a:pos x="64" y="321"/>
                </a:cxn>
                <a:cxn ang="0">
                  <a:pos x="65" y="301"/>
                </a:cxn>
                <a:cxn ang="0">
                  <a:pos x="69" y="289"/>
                </a:cxn>
                <a:cxn ang="0">
                  <a:pos x="49" y="292"/>
                </a:cxn>
                <a:cxn ang="0">
                  <a:pos x="40" y="278"/>
                </a:cxn>
                <a:cxn ang="0">
                  <a:pos x="48" y="259"/>
                </a:cxn>
                <a:cxn ang="0">
                  <a:pos x="53" y="229"/>
                </a:cxn>
                <a:cxn ang="0">
                  <a:pos x="48" y="201"/>
                </a:cxn>
                <a:cxn ang="0">
                  <a:pos x="39" y="164"/>
                </a:cxn>
                <a:cxn ang="0">
                  <a:pos x="21" y="143"/>
                </a:cxn>
                <a:cxn ang="0">
                  <a:pos x="12" y="135"/>
                </a:cxn>
                <a:cxn ang="0">
                  <a:pos x="1" y="135"/>
                </a:cxn>
                <a:cxn ang="0">
                  <a:pos x="2" y="114"/>
                </a:cxn>
                <a:cxn ang="0">
                  <a:pos x="14" y="81"/>
                </a:cxn>
                <a:cxn ang="0">
                  <a:pos x="15" y="61"/>
                </a:cxn>
                <a:cxn ang="0">
                  <a:pos x="34" y="84"/>
                </a:cxn>
                <a:cxn ang="0">
                  <a:pos x="79" y="87"/>
                </a:cxn>
                <a:cxn ang="0">
                  <a:pos x="121" y="60"/>
                </a:cxn>
                <a:cxn ang="0">
                  <a:pos x="156" y="28"/>
                </a:cxn>
                <a:cxn ang="0">
                  <a:pos x="168" y="3"/>
                </a:cxn>
                <a:cxn ang="0">
                  <a:pos x="188" y="8"/>
                </a:cxn>
                <a:cxn ang="0">
                  <a:pos x="194" y="16"/>
                </a:cxn>
                <a:cxn ang="0">
                  <a:pos x="209" y="19"/>
                </a:cxn>
                <a:cxn ang="0">
                  <a:pos x="221" y="27"/>
                </a:cxn>
                <a:cxn ang="0">
                  <a:pos x="231" y="38"/>
                </a:cxn>
                <a:cxn ang="0">
                  <a:pos x="236" y="52"/>
                </a:cxn>
                <a:cxn ang="0">
                  <a:pos x="249" y="58"/>
                </a:cxn>
                <a:cxn ang="0">
                  <a:pos x="228" y="71"/>
                </a:cxn>
                <a:cxn ang="0">
                  <a:pos x="247" y="78"/>
                </a:cxn>
                <a:cxn ang="0">
                  <a:pos x="259" y="91"/>
                </a:cxn>
                <a:cxn ang="0">
                  <a:pos x="253" y="101"/>
                </a:cxn>
                <a:cxn ang="0">
                  <a:pos x="267" y="131"/>
                </a:cxn>
                <a:cxn ang="0">
                  <a:pos x="280" y="161"/>
                </a:cxn>
                <a:cxn ang="0">
                  <a:pos x="255" y="198"/>
                </a:cxn>
                <a:cxn ang="0">
                  <a:pos x="262" y="260"/>
                </a:cxn>
                <a:cxn ang="0">
                  <a:pos x="255" y="293"/>
                </a:cxn>
                <a:cxn ang="0">
                  <a:pos x="254" y="334"/>
                </a:cxn>
                <a:cxn ang="0">
                  <a:pos x="247" y="385"/>
                </a:cxn>
                <a:cxn ang="0">
                  <a:pos x="243" y="422"/>
                </a:cxn>
                <a:cxn ang="0">
                  <a:pos x="237" y="449"/>
                </a:cxn>
                <a:cxn ang="0">
                  <a:pos x="225" y="464"/>
                </a:cxn>
                <a:cxn ang="0">
                  <a:pos x="202" y="454"/>
                </a:cxn>
                <a:cxn ang="0">
                  <a:pos x="170" y="442"/>
                </a:cxn>
                <a:cxn ang="0">
                  <a:pos x="148" y="451"/>
                </a:cxn>
                <a:cxn ang="0">
                  <a:pos x="142" y="484"/>
                </a:cxn>
                <a:cxn ang="0">
                  <a:pos x="126" y="505"/>
                </a:cxn>
              </a:cxnLst>
              <a:rect l="0" t="0" r="r" b="b"/>
              <a:pathLst>
                <a:path w="280" h="519">
                  <a:moveTo>
                    <a:pt x="116" y="513"/>
                  </a:moveTo>
                  <a:cubicBezTo>
                    <a:pt x="116" y="514"/>
                    <a:pt x="114" y="514"/>
                    <a:pt x="113" y="514"/>
                  </a:cubicBezTo>
                  <a:cubicBezTo>
                    <a:pt x="112" y="514"/>
                    <a:pt x="110" y="513"/>
                    <a:pt x="109" y="513"/>
                  </a:cubicBezTo>
                  <a:cubicBezTo>
                    <a:pt x="109" y="512"/>
                    <a:pt x="109" y="511"/>
                    <a:pt x="108" y="510"/>
                  </a:cubicBezTo>
                  <a:cubicBezTo>
                    <a:pt x="108" y="510"/>
                    <a:pt x="106" y="510"/>
                    <a:pt x="106" y="510"/>
                  </a:cubicBezTo>
                  <a:cubicBezTo>
                    <a:pt x="105" y="510"/>
                    <a:pt x="105" y="512"/>
                    <a:pt x="104" y="512"/>
                  </a:cubicBezTo>
                  <a:cubicBezTo>
                    <a:pt x="103" y="512"/>
                    <a:pt x="102" y="510"/>
                    <a:pt x="101" y="509"/>
                  </a:cubicBezTo>
                  <a:cubicBezTo>
                    <a:pt x="101" y="508"/>
                    <a:pt x="101" y="506"/>
                    <a:pt x="100" y="505"/>
                  </a:cubicBezTo>
                  <a:cubicBezTo>
                    <a:pt x="100" y="504"/>
                    <a:pt x="97" y="504"/>
                    <a:pt x="96" y="504"/>
                  </a:cubicBezTo>
                  <a:cubicBezTo>
                    <a:pt x="95" y="503"/>
                    <a:pt x="94" y="501"/>
                    <a:pt x="93" y="501"/>
                  </a:cubicBezTo>
                  <a:cubicBezTo>
                    <a:pt x="92" y="501"/>
                    <a:pt x="91" y="504"/>
                    <a:pt x="90" y="504"/>
                  </a:cubicBezTo>
                  <a:cubicBezTo>
                    <a:pt x="90" y="505"/>
                    <a:pt x="88" y="504"/>
                    <a:pt x="87" y="505"/>
                  </a:cubicBezTo>
                  <a:cubicBezTo>
                    <a:pt x="86" y="505"/>
                    <a:pt x="84" y="506"/>
                    <a:pt x="83" y="507"/>
                  </a:cubicBezTo>
                  <a:cubicBezTo>
                    <a:pt x="82" y="507"/>
                    <a:pt x="82" y="509"/>
                    <a:pt x="81" y="510"/>
                  </a:cubicBezTo>
                  <a:cubicBezTo>
                    <a:pt x="81" y="510"/>
                    <a:pt x="80" y="511"/>
                    <a:pt x="80" y="512"/>
                  </a:cubicBezTo>
                  <a:cubicBezTo>
                    <a:pt x="80" y="513"/>
                    <a:pt x="82" y="514"/>
                    <a:pt x="82" y="515"/>
                  </a:cubicBezTo>
                  <a:cubicBezTo>
                    <a:pt x="82" y="516"/>
                    <a:pt x="81" y="518"/>
                    <a:pt x="81" y="518"/>
                  </a:cubicBezTo>
                  <a:cubicBezTo>
                    <a:pt x="80" y="519"/>
                    <a:pt x="78" y="518"/>
                    <a:pt x="78" y="518"/>
                  </a:cubicBezTo>
                  <a:cubicBezTo>
                    <a:pt x="77" y="517"/>
                    <a:pt x="76" y="515"/>
                    <a:pt x="76" y="515"/>
                  </a:cubicBezTo>
                  <a:cubicBezTo>
                    <a:pt x="76" y="514"/>
                    <a:pt x="78" y="512"/>
                    <a:pt x="77" y="511"/>
                  </a:cubicBezTo>
                  <a:cubicBezTo>
                    <a:pt x="76" y="510"/>
                    <a:pt x="74" y="512"/>
                    <a:pt x="73" y="512"/>
                  </a:cubicBezTo>
                  <a:cubicBezTo>
                    <a:pt x="73" y="511"/>
                    <a:pt x="72" y="510"/>
                    <a:pt x="72" y="509"/>
                  </a:cubicBezTo>
                  <a:cubicBezTo>
                    <a:pt x="72" y="508"/>
                    <a:pt x="71" y="505"/>
                    <a:pt x="72" y="503"/>
                  </a:cubicBezTo>
                  <a:cubicBezTo>
                    <a:pt x="72" y="502"/>
                    <a:pt x="73" y="499"/>
                    <a:pt x="74" y="497"/>
                  </a:cubicBezTo>
                  <a:cubicBezTo>
                    <a:pt x="74" y="497"/>
                    <a:pt x="76" y="496"/>
                    <a:pt x="76" y="496"/>
                  </a:cubicBezTo>
                  <a:cubicBezTo>
                    <a:pt x="76" y="495"/>
                    <a:pt x="75" y="493"/>
                    <a:pt x="74" y="492"/>
                  </a:cubicBezTo>
                  <a:cubicBezTo>
                    <a:pt x="74" y="492"/>
                    <a:pt x="72" y="491"/>
                    <a:pt x="71" y="491"/>
                  </a:cubicBezTo>
                  <a:cubicBezTo>
                    <a:pt x="70" y="492"/>
                    <a:pt x="71" y="494"/>
                    <a:pt x="71" y="495"/>
                  </a:cubicBezTo>
                  <a:cubicBezTo>
                    <a:pt x="71" y="496"/>
                    <a:pt x="70" y="498"/>
                    <a:pt x="70" y="498"/>
                  </a:cubicBezTo>
                  <a:cubicBezTo>
                    <a:pt x="69" y="498"/>
                    <a:pt x="68" y="496"/>
                    <a:pt x="67" y="495"/>
                  </a:cubicBezTo>
                  <a:cubicBezTo>
                    <a:pt x="67" y="495"/>
                    <a:pt x="65" y="494"/>
                    <a:pt x="65" y="493"/>
                  </a:cubicBezTo>
                  <a:cubicBezTo>
                    <a:pt x="64" y="491"/>
                    <a:pt x="64" y="486"/>
                    <a:pt x="64" y="483"/>
                  </a:cubicBezTo>
                  <a:cubicBezTo>
                    <a:pt x="64" y="482"/>
                    <a:pt x="65" y="478"/>
                    <a:pt x="64" y="477"/>
                  </a:cubicBezTo>
                  <a:cubicBezTo>
                    <a:pt x="63" y="476"/>
                    <a:pt x="60" y="477"/>
                    <a:pt x="60" y="476"/>
                  </a:cubicBezTo>
                  <a:cubicBezTo>
                    <a:pt x="59" y="475"/>
                    <a:pt x="60" y="473"/>
                    <a:pt x="59" y="472"/>
                  </a:cubicBezTo>
                  <a:cubicBezTo>
                    <a:pt x="59" y="471"/>
                    <a:pt x="56" y="471"/>
                    <a:pt x="56" y="470"/>
                  </a:cubicBezTo>
                  <a:cubicBezTo>
                    <a:pt x="55" y="469"/>
                    <a:pt x="55" y="468"/>
                    <a:pt x="55" y="467"/>
                  </a:cubicBezTo>
                  <a:cubicBezTo>
                    <a:pt x="55" y="467"/>
                    <a:pt x="53" y="467"/>
                    <a:pt x="53" y="466"/>
                  </a:cubicBezTo>
                  <a:cubicBezTo>
                    <a:pt x="52" y="466"/>
                    <a:pt x="51" y="465"/>
                    <a:pt x="51" y="464"/>
                  </a:cubicBezTo>
                  <a:cubicBezTo>
                    <a:pt x="50" y="463"/>
                    <a:pt x="50" y="461"/>
                    <a:pt x="49" y="460"/>
                  </a:cubicBezTo>
                  <a:cubicBezTo>
                    <a:pt x="48" y="460"/>
                    <a:pt x="46" y="460"/>
                    <a:pt x="45" y="460"/>
                  </a:cubicBezTo>
                  <a:cubicBezTo>
                    <a:pt x="44" y="459"/>
                    <a:pt x="44" y="457"/>
                    <a:pt x="44" y="456"/>
                  </a:cubicBezTo>
                  <a:cubicBezTo>
                    <a:pt x="43" y="454"/>
                    <a:pt x="42" y="450"/>
                    <a:pt x="41" y="449"/>
                  </a:cubicBezTo>
                  <a:cubicBezTo>
                    <a:pt x="40" y="448"/>
                    <a:pt x="37" y="446"/>
                    <a:pt x="36" y="445"/>
                  </a:cubicBezTo>
                  <a:cubicBezTo>
                    <a:pt x="35" y="444"/>
                    <a:pt x="33" y="443"/>
                    <a:pt x="32" y="441"/>
                  </a:cubicBezTo>
                  <a:cubicBezTo>
                    <a:pt x="32" y="439"/>
                    <a:pt x="32" y="435"/>
                    <a:pt x="33" y="434"/>
                  </a:cubicBezTo>
                  <a:cubicBezTo>
                    <a:pt x="34" y="431"/>
                    <a:pt x="38" y="428"/>
                    <a:pt x="40" y="427"/>
                  </a:cubicBezTo>
                  <a:cubicBezTo>
                    <a:pt x="41" y="427"/>
                    <a:pt x="43" y="427"/>
                    <a:pt x="44" y="426"/>
                  </a:cubicBezTo>
                  <a:cubicBezTo>
                    <a:pt x="45" y="426"/>
                    <a:pt x="45" y="423"/>
                    <a:pt x="45" y="422"/>
                  </a:cubicBezTo>
                  <a:cubicBezTo>
                    <a:pt x="44" y="421"/>
                    <a:pt x="42" y="418"/>
                    <a:pt x="41" y="417"/>
                  </a:cubicBezTo>
                  <a:cubicBezTo>
                    <a:pt x="40" y="416"/>
                    <a:pt x="39" y="412"/>
                    <a:pt x="37" y="411"/>
                  </a:cubicBezTo>
                  <a:cubicBezTo>
                    <a:pt x="37" y="411"/>
                    <a:pt x="35" y="411"/>
                    <a:pt x="34" y="411"/>
                  </a:cubicBezTo>
                  <a:cubicBezTo>
                    <a:pt x="33" y="410"/>
                    <a:pt x="34" y="408"/>
                    <a:pt x="34" y="407"/>
                  </a:cubicBezTo>
                  <a:cubicBezTo>
                    <a:pt x="34" y="406"/>
                    <a:pt x="34" y="403"/>
                    <a:pt x="34" y="402"/>
                  </a:cubicBezTo>
                  <a:cubicBezTo>
                    <a:pt x="35" y="401"/>
                    <a:pt x="38" y="400"/>
                    <a:pt x="38" y="399"/>
                  </a:cubicBezTo>
                  <a:cubicBezTo>
                    <a:pt x="39" y="398"/>
                    <a:pt x="41" y="395"/>
                    <a:pt x="40" y="393"/>
                  </a:cubicBezTo>
                  <a:cubicBezTo>
                    <a:pt x="40" y="392"/>
                    <a:pt x="39" y="391"/>
                    <a:pt x="38" y="390"/>
                  </a:cubicBezTo>
                  <a:cubicBezTo>
                    <a:pt x="37" y="389"/>
                    <a:pt x="35" y="389"/>
                    <a:pt x="35" y="387"/>
                  </a:cubicBezTo>
                  <a:cubicBezTo>
                    <a:pt x="34" y="386"/>
                    <a:pt x="36" y="384"/>
                    <a:pt x="37" y="383"/>
                  </a:cubicBezTo>
                  <a:cubicBezTo>
                    <a:pt x="38" y="382"/>
                    <a:pt x="41" y="379"/>
                    <a:pt x="42" y="378"/>
                  </a:cubicBezTo>
                  <a:cubicBezTo>
                    <a:pt x="44" y="376"/>
                    <a:pt x="46" y="373"/>
                    <a:pt x="47" y="371"/>
                  </a:cubicBezTo>
                  <a:cubicBezTo>
                    <a:pt x="48" y="370"/>
                    <a:pt x="49" y="370"/>
                    <a:pt x="49" y="369"/>
                  </a:cubicBezTo>
                  <a:cubicBezTo>
                    <a:pt x="50" y="368"/>
                    <a:pt x="49" y="365"/>
                    <a:pt x="49" y="363"/>
                  </a:cubicBezTo>
                  <a:cubicBezTo>
                    <a:pt x="49" y="362"/>
                    <a:pt x="51" y="360"/>
                    <a:pt x="51" y="359"/>
                  </a:cubicBezTo>
                  <a:cubicBezTo>
                    <a:pt x="51" y="358"/>
                    <a:pt x="49" y="356"/>
                    <a:pt x="48" y="354"/>
                  </a:cubicBezTo>
                  <a:cubicBezTo>
                    <a:pt x="48" y="353"/>
                    <a:pt x="49" y="351"/>
                    <a:pt x="49" y="350"/>
                  </a:cubicBezTo>
                  <a:cubicBezTo>
                    <a:pt x="49" y="348"/>
                    <a:pt x="50" y="345"/>
                    <a:pt x="49" y="344"/>
                  </a:cubicBezTo>
                  <a:cubicBezTo>
                    <a:pt x="49" y="343"/>
                    <a:pt x="48" y="341"/>
                    <a:pt x="48" y="340"/>
                  </a:cubicBezTo>
                  <a:cubicBezTo>
                    <a:pt x="48" y="339"/>
                    <a:pt x="49" y="337"/>
                    <a:pt x="49" y="336"/>
                  </a:cubicBezTo>
                  <a:cubicBezTo>
                    <a:pt x="49" y="334"/>
                    <a:pt x="48" y="330"/>
                    <a:pt x="47" y="327"/>
                  </a:cubicBezTo>
                  <a:cubicBezTo>
                    <a:pt x="47" y="326"/>
                    <a:pt x="46" y="323"/>
                    <a:pt x="47" y="322"/>
                  </a:cubicBezTo>
                  <a:cubicBezTo>
                    <a:pt x="48" y="321"/>
                    <a:pt x="50" y="320"/>
                    <a:pt x="51" y="320"/>
                  </a:cubicBezTo>
                  <a:cubicBezTo>
                    <a:pt x="52" y="321"/>
                    <a:pt x="54" y="325"/>
                    <a:pt x="55" y="327"/>
                  </a:cubicBezTo>
                  <a:cubicBezTo>
                    <a:pt x="55" y="328"/>
                    <a:pt x="54" y="331"/>
                    <a:pt x="54" y="332"/>
                  </a:cubicBezTo>
                  <a:cubicBezTo>
                    <a:pt x="55" y="333"/>
                    <a:pt x="58" y="333"/>
                    <a:pt x="59" y="334"/>
                  </a:cubicBezTo>
                  <a:cubicBezTo>
                    <a:pt x="60" y="335"/>
                    <a:pt x="60" y="337"/>
                    <a:pt x="61" y="337"/>
                  </a:cubicBezTo>
                  <a:cubicBezTo>
                    <a:pt x="62" y="338"/>
                    <a:pt x="65" y="339"/>
                    <a:pt x="66" y="338"/>
                  </a:cubicBezTo>
                  <a:cubicBezTo>
                    <a:pt x="67" y="338"/>
                    <a:pt x="68" y="336"/>
                    <a:pt x="68" y="335"/>
                  </a:cubicBezTo>
                  <a:cubicBezTo>
                    <a:pt x="68" y="335"/>
                    <a:pt x="67" y="333"/>
                    <a:pt x="66" y="333"/>
                  </a:cubicBezTo>
                  <a:cubicBezTo>
                    <a:pt x="66" y="333"/>
                    <a:pt x="65" y="334"/>
                    <a:pt x="65" y="334"/>
                  </a:cubicBezTo>
                  <a:cubicBezTo>
                    <a:pt x="64" y="334"/>
                    <a:pt x="62" y="333"/>
                    <a:pt x="62" y="332"/>
                  </a:cubicBezTo>
                  <a:cubicBezTo>
                    <a:pt x="61" y="332"/>
                    <a:pt x="60" y="330"/>
                    <a:pt x="60" y="329"/>
                  </a:cubicBezTo>
                  <a:cubicBezTo>
                    <a:pt x="59" y="328"/>
                    <a:pt x="59" y="325"/>
                    <a:pt x="60" y="324"/>
                  </a:cubicBezTo>
                  <a:cubicBezTo>
                    <a:pt x="60" y="323"/>
                    <a:pt x="64" y="322"/>
                    <a:pt x="64" y="321"/>
                  </a:cubicBezTo>
                  <a:cubicBezTo>
                    <a:pt x="64" y="320"/>
                    <a:pt x="62" y="319"/>
                    <a:pt x="62" y="318"/>
                  </a:cubicBezTo>
                  <a:cubicBezTo>
                    <a:pt x="62" y="317"/>
                    <a:pt x="63" y="315"/>
                    <a:pt x="63" y="313"/>
                  </a:cubicBezTo>
                  <a:cubicBezTo>
                    <a:pt x="64" y="312"/>
                    <a:pt x="64" y="310"/>
                    <a:pt x="65" y="309"/>
                  </a:cubicBezTo>
                  <a:cubicBezTo>
                    <a:pt x="65" y="309"/>
                    <a:pt x="66" y="311"/>
                    <a:pt x="67" y="311"/>
                  </a:cubicBezTo>
                  <a:cubicBezTo>
                    <a:pt x="68" y="311"/>
                    <a:pt x="68" y="309"/>
                    <a:pt x="68" y="308"/>
                  </a:cubicBezTo>
                  <a:cubicBezTo>
                    <a:pt x="67" y="307"/>
                    <a:pt x="65" y="307"/>
                    <a:pt x="64" y="306"/>
                  </a:cubicBezTo>
                  <a:cubicBezTo>
                    <a:pt x="64" y="305"/>
                    <a:pt x="64" y="302"/>
                    <a:pt x="65" y="301"/>
                  </a:cubicBezTo>
                  <a:cubicBezTo>
                    <a:pt x="65" y="300"/>
                    <a:pt x="66" y="297"/>
                    <a:pt x="67" y="297"/>
                  </a:cubicBezTo>
                  <a:cubicBezTo>
                    <a:pt x="68" y="297"/>
                    <a:pt x="69" y="300"/>
                    <a:pt x="70" y="301"/>
                  </a:cubicBezTo>
                  <a:cubicBezTo>
                    <a:pt x="71" y="301"/>
                    <a:pt x="73" y="302"/>
                    <a:pt x="74" y="301"/>
                  </a:cubicBezTo>
                  <a:cubicBezTo>
                    <a:pt x="75" y="301"/>
                    <a:pt x="76" y="299"/>
                    <a:pt x="76" y="298"/>
                  </a:cubicBezTo>
                  <a:cubicBezTo>
                    <a:pt x="75" y="297"/>
                    <a:pt x="73" y="296"/>
                    <a:pt x="73" y="295"/>
                  </a:cubicBezTo>
                  <a:cubicBezTo>
                    <a:pt x="72" y="294"/>
                    <a:pt x="73" y="291"/>
                    <a:pt x="72" y="290"/>
                  </a:cubicBezTo>
                  <a:cubicBezTo>
                    <a:pt x="72" y="289"/>
                    <a:pt x="70" y="289"/>
                    <a:pt x="69" y="289"/>
                  </a:cubicBezTo>
                  <a:cubicBezTo>
                    <a:pt x="68" y="289"/>
                    <a:pt x="65" y="288"/>
                    <a:pt x="65" y="289"/>
                  </a:cubicBezTo>
                  <a:cubicBezTo>
                    <a:pt x="64" y="289"/>
                    <a:pt x="65" y="292"/>
                    <a:pt x="65" y="293"/>
                  </a:cubicBezTo>
                  <a:cubicBezTo>
                    <a:pt x="65" y="293"/>
                    <a:pt x="65" y="295"/>
                    <a:pt x="64" y="295"/>
                  </a:cubicBezTo>
                  <a:cubicBezTo>
                    <a:pt x="63" y="295"/>
                    <a:pt x="61" y="294"/>
                    <a:pt x="60" y="293"/>
                  </a:cubicBezTo>
                  <a:cubicBezTo>
                    <a:pt x="60" y="292"/>
                    <a:pt x="59" y="290"/>
                    <a:pt x="58" y="290"/>
                  </a:cubicBezTo>
                  <a:cubicBezTo>
                    <a:pt x="57" y="289"/>
                    <a:pt x="54" y="289"/>
                    <a:pt x="53" y="290"/>
                  </a:cubicBezTo>
                  <a:cubicBezTo>
                    <a:pt x="52" y="290"/>
                    <a:pt x="49" y="291"/>
                    <a:pt x="49" y="292"/>
                  </a:cubicBezTo>
                  <a:cubicBezTo>
                    <a:pt x="49" y="292"/>
                    <a:pt x="51" y="293"/>
                    <a:pt x="51" y="293"/>
                  </a:cubicBezTo>
                  <a:cubicBezTo>
                    <a:pt x="51" y="294"/>
                    <a:pt x="50" y="296"/>
                    <a:pt x="50" y="296"/>
                  </a:cubicBezTo>
                  <a:cubicBezTo>
                    <a:pt x="49" y="297"/>
                    <a:pt x="47" y="298"/>
                    <a:pt x="47" y="297"/>
                  </a:cubicBezTo>
                  <a:cubicBezTo>
                    <a:pt x="46" y="297"/>
                    <a:pt x="46" y="293"/>
                    <a:pt x="46" y="292"/>
                  </a:cubicBezTo>
                  <a:cubicBezTo>
                    <a:pt x="45" y="292"/>
                    <a:pt x="42" y="292"/>
                    <a:pt x="41" y="291"/>
                  </a:cubicBezTo>
                  <a:cubicBezTo>
                    <a:pt x="41" y="291"/>
                    <a:pt x="40" y="289"/>
                    <a:pt x="40" y="288"/>
                  </a:cubicBezTo>
                  <a:cubicBezTo>
                    <a:pt x="39" y="286"/>
                    <a:pt x="40" y="281"/>
                    <a:pt x="40" y="278"/>
                  </a:cubicBezTo>
                  <a:cubicBezTo>
                    <a:pt x="40" y="277"/>
                    <a:pt x="40" y="274"/>
                    <a:pt x="41" y="273"/>
                  </a:cubicBezTo>
                  <a:cubicBezTo>
                    <a:pt x="41" y="272"/>
                    <a:pt x="43" y="271"/>
                    <a:pt x="43" y="270"/>
                  </a:cubicBezTo>
                  <a:cubicBezTo>
                    <a:pt x="44" y="269"/>
                    <a:pt x="43" y="267"/>
                    <a:pt x="43" y="266"/>
                  </a:cubicBezTo>
                  <a:cubicBezTo>
                    <a:pt x="42" y="265"/>
                    <a:pt x="39" y="266"/>
                    <a:pt x="39" y="265"/>
                  </a:cubicBezTo>
                  <a:cubicBezTo>
                    <a:pt x="38" y="264"/>
                    <a:pt x="37" y="262"/>
                    <a:pt x="38" y="261"/>
                  </a:cubicBezTo>
                  <a:cubicBezTo>
                    <a:pt x="39" y="260"/>
                    <a:pt x="42" y="259"/>
                    <a:pt x="44" y="259"/>
                  </a:cubicBezTo>
                  <a:cubicBezTo>
                    <a:pt x="45" y="258"/>
                    <a:pt x="47" y="260"/>
                    <a:pt x="48" y="259"/>
                  </a:cubicBezTo>
                  <a:cubicBezTo>
                    <a:pt x="50" y="259"/>
                    <a:pt x="52" y="257"/>
                    <a:pt x="54" y="256"/>
                  </a:cubicBezTo>
                  <a:cubicBezTo>
                    <a:pt x="54" y="256"/>
                    <a:pt x="55" y="255"/>
                    <a:pt x="56" y="254"/>
                  </a:cubicBezTo>
                  <a:cubicBezTo>
                    <a:pt x="56" y="252"/>
                    <a:pt x="55" y="248"/>
                    <a:pt x="55" y="246"/>
                  </a:cubicBezTo>
                  <a:cubicBezTo>
                    <a:pt x="54" y="245"/>
                    <a:pt x="53" y="244"/>
                    <a:pt x="53" y="243"/>
                  </a:cubicBezTo>
                  <a:cubicBezTo>
                    <a:pt x="52" y="241"/>
                    <a:pt x="53" y="237"/>
                    <a:pt x="53" y="236"/>
                  </a:cubicBezTo>
                  <a:cubicBezTo>
                    <a:pt x="53" y="234"/>
                    <a:pt x="51" y="233"/>
                    <a:pt x="51" y="232"/>
                  </a:cubicBezTo>
                  <a:cubicBezTo>
                    <a:pt x="51" y="231"/>
                    <a:pt x="53" y="230"/>
                    <a:pt x="53" y="229"/>
                  </a:cubicBezTo>
                  <a:cubicBezTo>
                    <a:pt x="53" y="228"/>
                    <a:pt x="54" y="226"/>
                    <a:pt x="55" y="225"/>
                  </a:cubicBezTo>
                  <a:cubicBezTo>
                    <a:pt x="55" y="224"/>
                    <a:pt x="53" y="221"/>
                    <a:pt x="54" y="220"/>
                  </a:cubicBezTo>
                  <a:cubicBezTo>
                    <a:pt x="54" y="219"/>
                    <a:pt x="56" y="219"/>
                    <a:pt x="56" y="218"/>
                  </a:cubicBezTo>
                  <a:cubicBezTo>
                    <a:pt x="56" y="217"/>
                    <a:pt x="56" y="214"/>
                    <a:pt x="56" y="212"/>
                  </a:cubicBezTo>
                  <a:cubicBezTo>
                    <a:pt x="56" y="212"/>
                    <a:pt x="56" y="210"/>
                    <a:pt x="56" y="209"/>
                  </a:cubicBezTo>
                  <a:cubicBezTo>
                    <a:pt x="56" y="207"/>
                    <a:pt x="54" y="204"/>
                    <a:pt x="53" y="203"/>
                  </a:cubicBezTo>
                  <a:cubicBezTo>
                    <a:pt x="52" y="202"/>
                    <a:pt x="49" y="202"/>
                    <a:pt x="48" y="201"/>
                  </a:cubicBezTo>
                  <a:cubicBezTo>
                    <a:pt x="48" y="200"/>
                    <a:pt x="48" y="199"/>
                    <a:pt x="47" y="198"/>
                  </a:cubicBezTo>
                  <a:cubicBezTo>
                    <a:pt x="46" y="197"/>
                    <a:pt x="42" y="198"/>
                    <a:pt x="41" y="197"/>
                  </a:cubicBezTo>
                  <a:cubicBezTo>
                    <a:pt x="41" y="197"/>
                    <a:pt x="41" y="195"/>
                    <a:pt x="40" y="195"/>
                  </a:cubicBezTo>
                  <a:cubicBezTo>
                    <a:pt x="40" y="193"/>
                    <a:pt x="41" y="189"/>
                    <a:pt x="41" y="187"/>
                  </a:cubicBezTo>
                  <a:cubicBezTo>
                    <a:pt x="41" y="185"/>
                    <a:pt x="42" y="182"/>
                    <a:pt x="42" y="181"/>
                  </a:cubicBezTo>
                  <a:cubicBezTo>
                    <a:pt x="42" y="178"/>
                    <a:pt x="39" y="175"/>
                    <a:pt x="39" y="173"/>
                  </a:cubicBezTo>
                  <a:cubicBezTo>
                    <a:pt x="38" y="170"/>
                    <a:pt x="40" y="166"/>
                    <a:pt x="39" y="164"/>
                  </a:cubicBezTo>
                  <a:cubicBezTo>
                    <a:pt x="38" y="163"/>
                    <a:pt x="35" y="163"/>
                    <a:pt x="34" y="162"/>
                  </a:cubicBezTo>
                  <a:cubicBezTo>
                    <a:pt x="34" y="161"/>
                    <a:pt x="33" y="161"/>
                    <a:pt x="32" y="160"/>
                  </a:cubicBezTo>
                  <a:cubicBezTo>
                    <a:pt x="32" y="159"/>
                    <a:pt x="32" y="155"/>
                    <a:pt x="32" y="154"/>
                  </a:cubicBezTo>
                  <a:cubicBezTo>
                    <a:pt x="31" y="153"/>
                    <a:pt x="30" y="151"/>
                    <a:pt x="30" y="150"/>
                  </a:cubicBezTo>
                  <a:cubicBezTo>
                    <a:pt x="30" y="149"/>
                    <a:pt x="31" y="146"/>
                    <a:pt x="30" y="145"/>
                  </a:cubicBezTo>
                  <a:cubicBezTo>
                    <a:pt x="30" y="144"/>
                    <a:pt x="26" y="142"/>
                    <a:pt x="24" y="142"/>
                  </a:cubicBezTo>
                  <a:cubicBezTo>
                    <a:pt x="23" y="142"/>
                    <a:pt x="22" y="143"/>
                    <a:pt x="21" y="143"/>
                  </a:cubicBezTo>
                  <a:cubicBezTo>
                    <a:pt x="20" y="143"/>
                    <a:pt x="19" y="142"/>
                    <a:pt x="18" y="142"/>
                  </a:cubicBezTo>
                  <a:cubicBezTo>
                    <a:pt x="17" y="143"/>
                    <a:pt x="18" y="145"/>
                    <a:pt x="17" y="146"/>
                  </a:cubicBezTo>
                  <a:cubicBezTo>
                    <a:pt x="16" y="146"/>
                    <a:pt x="14" y="146"/>
                    <a:pt x="13" y="146"/>
                  </a:cubicBezTo>
                  <a:cubicBezTo>
                    <a:pt x="12" y="146"/>
                    <a:pt x="11" y="145"/>
                    <a:pt x="11" y="144"/>
                  </a:cubicBezTo>
                  <a:cubicBezTo>
                    <a:pt x="10" y="143"/>
                    <a:pt x="11" y="140"/>
                    <a:pt x="11" y="139"/>
                  </a:cubicBezTo>
                  <a:cubicBezTo>
                    <a:pt x="11" y="139"/>
                    <a:pt x="12" y="138"/>
                    <a:pt x="12" y="137"/>
                  </a:cubicBezTo>
                  <a:cubicBezTo>
                    <a:pt x="12" y="137"/>
                    <a:pt x="12" y="135"/>
                    <a:pt x="12" y="135"/>
                  </a:cubicBezTo>
                  <a:cubicBezTo>
                    <a:pt x="11" y="135"/>
                    <a:pt x="9" y="136"/>
                    <a:pt x="8" y="136"/>
                  </a:cubicBezTo>
                  <a:cubicBezTo>
                    <a:pt x="7" y="138"/>
                    <a:pt x="8" y="141"/>
                    <a:pt x="7" y="142"/>
                  </a:cubicBezTo>
                  <a:cubicBezTo>
                    <a:pt x="7" y="143"/>
                    <a:pt x="5" y="143"/>
                    <a:pt x="5" y="144"/>
                  </a:cubicBezTo>
                  <a:cubicBezTo>
                    <a:pt x="4" y="145"/>
                    <a:pt x="6" y="148"/>
                    <a:pt x="5" y="149"/>
                  </a:cubicBezTo>
                  <a:cubicBezTo>
                    <a:pt x="4" y="149"/>
                    <a:pt x="3" y="149"/>
                    <a:pt x="2" y="149"/>
                  </a:cubicBezTo>
                  <a:cubicBezTo>
                    <a:pt x="1" y="148"/>
                    <a:pt x="1" y="144"/>
                    <a:pt x="1" y="142"/>
                  </a:cubicBezTo>
                  <a:cubicBezTo>
                    <a:pt x="1" y="140"/>
                    <a:pt x="0" y="136"/>
                    <a:pt x="1" y="135"/>
                  </a:cubicBezTo>
                  <a:cubicBezTo>
                    <a:pt x="1" y="134"/>
                    <a:pt x="2" y="133"/>
                    <a:pt x="3" y="132"/>
                  </a:cubicBezTo>
                  <a:cubicBezTo>
                    <a:pt x="3" y="132"/>
                    <a:pt x="5" y="132"/>
                    <a:pt x="6" y="132"/>
                  </a:cubicBezTo>
                  <a:cubicBezTo>
                    <a:pt x="6" y="131"/>
                    <a:pt x="7" y="129"/>
                    <a:pt x="8" y="128"/>
                  </a:cubicBezTo>
                  <a:cubicBezTo>
                    <a:pt x="8" y="127"/>
                    <a:pt x="8" y="124"/>
                    <a:pt x="9" y="123"/>
                  </a:cubicBezTo>
                  <a:cubicBezTo>
                    <a:pt x="9" y="122"/>
                    <a:pt x="11" y="121"/>
                    <a:pt x="11" y="120"/>
                  </a:cubicBezTo>
                  <a:cubicBezTo>
                    <a:pt x="11" y="119"/>
                    <a:pt x="8" y="118"/>
                    <a:pt x="7" y="118"/>
                  </a:cubicBezTo>
                  <a:cubicBezTo>
                    <a:pt x="5" y="117"/>
                    <a:pt x="3" y="115"/>
                    <a:pt x="2" y="114"/>
                  </a:cubicBezTo>
                  <a:cubicBezTo>
                    <a:pt x="2" y="113"/>
                    <a:pt x="1" y="111"/>
                    <a:pt x="1" y="111"/>
                  </a:cubicBezTo>
                  <a:cubicBezTo>
                    <a:pt x="1" y="110"/>
                    <a:pt x="4" y="108"/>
                    <a:pt x="4" y="107"/>
                  </a:cubicBezTo>
                  <a:cubicBezTo>
                    <a:pt x="5" y="106"/>
                    <a:pt x="4" y="103"/>
                    <a:pt x="5" y="101"/>
                  </a:cubicBezTo>
                  <a:cubicBezTo>
                    <a:pt x="5" y="100"/>
                    <a:pt x="4" y="96"/>
                    <a:pt x="6" y="94"/>
                  </a:cubicBezTo>
                  <a:cubicBezTo>
                    <a:pt x="6" y="94"/>
                    <a:pt x="10" y="94"/>
                    <a:pt x="11" y="93"/>
                  </a:cubicBezTo>
                  <a:cubicBezTo>
                    <a:pt x="11" y="92"/>
                    <a:pt x="11" y="89"/>
                    <a:pt x="11" y="88"/>
                  </a:cubicBezTo>
                  <a:cubicBezTo>
                    <a:pt x="12" y="86"/>
                    <a:pt x="13" y="83"/>
                    <a:pt x="14" y="81"/>
                  </a:cubicBezTo>
                  <a:cubicBezTo>
                    <a:pt x="14" y="80"/>
                    <a:pt x="17" y="78"/>
                    <a:pt x="17" y="77"/>
                  </a:cubicBezTo>
                  <a:cubicBezTo>
                    <a:pt x="17" y="76"/>
                    <a:pt x="15" y="74"/>
                    <a:pt x="15" y="74"/>
                  </a:cubicBezTo>
                  <a:cubicBezTo>
                    <a:pt x="13" y="73"/>
                    <a:pt x="11" y="73"/>
                    <a:pt x="10" y="72"/>
                  </a:cubicBezTo>
                  <a:cubicBezTo>
                    <a:pt x="9" y="72"/>
                    <a:pt x="8" y="70"/>
                    <a:pt x="8" y="69"/>
                  </a:cubicBezTo>
                  <a:cubicBezTo>
                    <a:pt x="7" y="67"/>
                    <a:pt x="8" y="64"/>
                    <a:pt x="9" y="62"/>
                  </a:cubicBezTo>
                  <a:cubicBezTo>
                    <a:pt x="9" y="61"/>
                    <a:pt x="9" y="59"/>
                    <a:pt x="10" y="59"/>
                  </a:cubicBezTo>
                  <a:cubicBezTo>
                    <a:pt x="11" y="58"/>
                    <a:pt x="14" y="60"/>
                    <a:pt x="15" y="61"/>
                  </a:cubicBezTo>
                  <a:cubicBezTo>
                    <a:pt x="16" y="61"/>
                    <a:pt x="19" y="62"/>
                    <a:pt x="20" y="63"/>
                  </a:cubicBezTo>
                  <a:cubicBezTo>
                    <a:pt x="20" y="64"/>
                    <a:pt x="18" y="66"/>
                    <a:pt x="18" y="67"/>
                  </a:cubicBezTo>
                  <a:cubicBezTo>
                    <a:pt x="18" y="68"/>
                    <a:pt x="20" y="70"/>
                    <a:pt x="21" y="71"/>
                  </a:cubicBezTo>
                  <a:cubicBezTo>
                    <a:pt x="21" y="72"/>
                    <a:pt x="21" y="74"/>
                    <a:pt x="21" y="75"/>
                  </a:cubicBezTo>
                  <a:cubicBezTo>
                    <a:pt x="22" y="77"/>
                    <a:pt x="24" y="79"/>
                    <a:pt x="25" y="81"/>
                  </a:cubicBezTo>
                  <a:cubicBezTo>
                    <a:pt x="26" y="82"/>
                    <a:pt x="27" y="84"/>
                    <a:pt x="28" y="84"/>
                  </a:cubicBezTo>
                  <a:cubicBezTo>
                    <a:pt x="30" y="85"/>
                    <a:pt x="33" y="84"/>
                    <a:pt x="34" y="84"/>
                  </a:cubicBezTo>
                  <a:cubicBezTo>
                    <a:pt x="36" y="84"/>
                    <a:pt x="38" y="86"/>
                    <a:pt x="40" y="86"/>
                  </a:cubicBezTo>
                  <a:cubicBezTo>
                    <a:pt x="41" y="86"/>
                    <a:pt x="43" y="85"/>
                    <a:pt x="44" y="85"/>
                  </a:cubicBezTo>
                  <a:cubicBezTo>
                    <a:pt x="46" y="85"/>
                    <a:pt x="50" y="86"/>
                    <a:pt x="52" y="87"/>
                  </a:cubicBezTo>
                  <a:cubicBezTo>
                    <a:pt x="53" y="87"/>
                    <a:pt x="54" y="90"/>
                    <a:pt x="55" y="91"/>
                  </a:cubicBezTo>
                  <a:cubicBezTo>
                    <a:pt x="57" y="92"/>
                    <a:pt x="60" y="92"/>
                    <a:pt x="61" y="92"/>
                  </a:cubicBezTo>
                  <a:cubicBezTo>
                    <a:pt x="64" y="92"/>
                    <a:pt x="68" y="90"/>
                    <a:pt x="71" y="90"/>
                  </a:cubicBezTo>
                  <a:cubicBezTo>
                    <a:pt x="73" y="89"/>
                    <a:pt x="77" y="88"/>
                    <a:pt x="79" y="87"/>
                  </a:cubicBezTo>
                  <a:cubicBezTo>
                    <a:pt x="81" y="85"/>
                    <a:pt x="82" y="81"/>
                    <a:pt x="84" y="79"/>
                  </a:cubicBezTo>
                  <a:cubicBezTo>
                    <a:pt x="86" y="77"/>
                    <a:pt x="92" y="74"/>
                    <a:pt x="95" y="73"/>
                  </a:cubicBezTo>
                  <a:cubicBezTo>
                    <a:pt x="96" y="72"/>
                    <a:pt x="97" y="71"/>
                    <a:pt x="99" y="71"/>
                  </a:cubicBezTo>
                  <a:cubicBezTo>
                    <a:pt x="100" y="71"/>
                    <a:pt x="103" y="73"/>
                    <a:pt x="104" y="73"/>
                  </a:cubicBezTo>
                  <a:cubicBezTo>
                    <a:pt x="106" y="74"/>
                    <a:pt x="110" y="72"/>
                    <a:pt x="111" y="72"/>
                  </a:cubicBezTo>
                  <a:cubicBezTo>
                    <a:pt x="112" y="71"/>
                    <a:pt x="114" y="69"/>
                    <a:pt x="115" y="68"/>
                  </a:cubicBezTo>
                  <a:cubicBezTo>
                    <a:pt x="117" y="66"/>
                    <a:pt x="120" y="62"/>
                    <a:pt x="121" y="60"/>
                  </a:cubicBezTo>
                  <a:cubicBezTo>
                    <a:pt x="121" y="59"/>
                    <a:pt x="122" y="55"/>
                    <a:pt x="122" y="54"/>
                  </a:cubicBezTo>
                  <a:cubicBezTo>
                    <a:pt x="123" y="53"/>
                    <a:pt x="124" y="50"/>
                    <a:pt x="125" y="49"/>
                  </a:cubicBezTo>
                  <a:cubicBezTo>
                    <a:pt x="126" y="48"/>
                    <a:pt x="129" y="48"/>
                    <a:pt x="130" y="47"/>
                  </a:cubicBezTo>
                  <a:cubicBezTo>
                    <a:pt x="132" y="46"/>
                    <a:pt x="134" y="43"/>
                    <a:pt x="136" y="41"/>
                  </a:cubicBezTo>
                  <a:cubicBezTo>
                    <a:pt x="137" y="40"/>
                    <a:pt x="140" y="38"/>
                    <a:pt x="141" y="37"/>
                  </a:cubicBezTo>
                  <a:cubicBezTo>
                    <a:pt x="143" y="35"/>
                    <a:pt x="147" y="28"/>
                    <a:pt x="150" y="27"/>
                  </a:cubicBezTo>
                  <a:cubicBezTo>
                    <a:pt x="152" y="27"/>
                    <a:pt x="154" y="28"/>
                    <a:pt x="156" y="28"/>
                  </a:cubicBezTo>
                  <a:cubicBezTo>
                    <a:pt x="157" y="28"/>
                    <a:pt x="160" y="28"/>
                    <a:pt x="161" y="27"/>
                  </a:cubicBezTo>
                  <a:cubicBezTo>
                    <a:pt x="162" y="26"/>
                    <a:pt x="164" y="23"/>
                    <a:pt x="165" y="22"/>
                  </a:cubicBezTo>
                  <a:cubicBezTo>
                    <a:pt x="166" y="22"/>
                    <a:pt x="169" y="22"/>
                    <a:pt x="169" y="21"/>
                  </a:cubicBezTo>
                  <a:cubicBezTo>
                    <a:pt x="171" y="20"/>
                    <a:pt x="171" y="15"/>
                    <a:pt x="171" y="13"/>
                  </a:cubicBezTo>
                  <a:cubicBezTo>
                    <a:pt x="171" y="12"/>
                    <a:pt x="170" y="10"/>
                    <a:pt x="170" y="9"/>
                  </a:cubicBezTo>
                  <a:cubicBezTo>
                    <a:pt x="170" y="8"/>
                    <a:pt x="168" y="7"/>
                    <a:pt x="168" y="6"/>
                  </a:cubicBezTo>
                  <a:cubicBezTo>
                    <a:pt x="168" y="6"/>
                    <a:pt x="168" y="4"/>
                    <a:pt x="168" y="3"/>
                  </a:cubicBezTo>
                  <a:cubicBezTo>
                    <a:pt x="168" y="3"/>
                    <a:pt x="170" y="2"/>
                    <a:pt x="171" y="1"/>
                  </a:cubicBezTo>
                  <a:cubicBezTo>
                    <a:pt x="171" y="1"/>
                    <a:pt x="173" y="2"/>
                    <a:pt x="173" y="2"/>
                  </a:cubicBezTo>
                  <a:cubicBezTo>
                    <a:pt x="175" y="2"/>
                    <a:pt x="177" y="2"/>
                    <a:pt x="178" y="1"/>
                  </a:cubicBezTo>
                  <a:cubicBezTo>
                    <a:pt x="180" y="1"/>
                    <a:pt x="182" y="0"/>
                    <a:pt x="183" y="0"/>
                  </a:cubicBezTo>
                  <a:cubicBezTo>
                    <a:pt x="185" y="0"/>
                    <a:pt x="187" y="2"/>
                    <a:pt x="187" y="3"/>
                  </a:cubicBezTo>
                  <a:cubicBezTo>
                    <a:pt x="188" y="3"/>
                    <a:pt x="189" y="5"/>
                    <a:pt x="189" y="5"/>
                  </a:cubicBezTo>
                  <a:cubicBezTo>
                    <a:pt x="189" y="6"/>
                    <a:pt x="188" y="8"/>
                    <a:pt x="188" y="8"/>
                  </a:cubicBezTo>
                  <a:cubicBezTo>
                    <a:pt x="188" y="9"/>
                    <a:pt x="188" y="11"/>
                    <a:pt x="188" y="12"/>
                  </a:cubicBezTo>
                  <a:cubicBezTo>
                    <a:pt x="188" y="13"/>
                    <a:pt x="188" y="15"/>
                    <a:pt x="189" y="15"/>
                  </a:cubicBezTo>
                  <a:cubicBezTo>
                    <a:pt x="190" y="15"/>
                    <a:pt x="192" y="15"/>
                    <a:pt x="192" y="15"/>
                  </a:cubicBezTo>
                  <a:cubicBezTo>
                    <a:pt x="193" y="14"/>
                    <a:pt x="191" y="12"/>
                    <a:pt x="192" y="11"/>
                  </a:cubicBezTo>
                  <a:cubicBezTo>
                    <a:pt x="192" y="11"/>
                    <a:pt x="193" y="10"/>
                    <a:pt x="193" y="10"/>
                  </a:cubicBezTo>
                  <a:cubicBezTo>
                    <a:pt x="194" y="10"/>
                    <a:pt x="194" y="11"/>
                    <a:pt x="194" y="12"/>
                  </a:cubicBezTo>
                  <a:cubicBezTo>
                    <a:pt x="195" y="13"/>
                    <a:pt x="194" y="15"/>
                    <a:pt x="194" y="16"/>
                  </a:cubicBezTo>
                  <a:cubicBezTo>
                    <a:pt x="195" y="16"/>
                    <a:pt x="196" y="18"/>
                    <a:pt x="196" y="18"/>
                  </a:cubicBezTo>
                  <a:cubicBezTo>
                    <a:pt x="197" y="17"/>
                    <a:pt x="197" y="15"/>
                    <a:pt x="198" y="15"/>
                  </a:cubicBezTo>
                  <a:cubicBezTo>
                    <a:pt x="198" y="14"/>
                    <a:pt x="200" y="16"/>
                    <a:pt x="201" y="15"/>
                  </a:cubicBezTo>
                  <a:cubicBezTo>
                    <a:pt x="202" y="14"/>
                    <a:pt x="200" y="12"/>
                    <a:pt x="200" y="12"/>
                  </a:cubicBezTo>
                  <a:cubicBezTo>
                    <a:pt x="201" y="11"/>
                    <a:pt x="203" y="11"/>
                    <a:pt x="204" y="12"/>
                  </a:cubicBezTo>
                  <a:cubicBezTo>
                    <a:pt x="205" y="12"/>
                    <a:pt x="206" y="14"/>
                    <a:pt x="206" y="14"/>
                  </a:cubicBezTo>
                  <a:cubicBezTo>
                    <a:pt x="207" y="15"/>
                    <a:pt x="208" y="18"/>
                    <a:pt x="209" y="19"/>
                  </a:cubicBezTo>
                  <a:cubicBezTo>
                    <a:pt x="210" y="20"/>
                    <a:pt x="211" y="21"/>
                    <a:pt x="211" y="21"/>
                  </a:cubicBezTo>
                  <a:cubicBezTo>
                    <a:pt x="212" y="22"/>
                    <a:pt x="216" y="23"/>
                    <a:pt x="217" y="25"/>
                  </a:cubicBezTo>
                  <a:cubicBezTo>
                    <a:pt x="217" y="26"/>
                    <a:pt x="216" y="27"/>
                    <a:pt x="215" y="28"/>
                  </a:cubicBezTo>
                  <a:cubicBezTo>
                    <a:pt x="215" y="29"/>
                    <a:pt x="215" y="32"/>
                    <a:pt x="216" y="33"/>
                  </a:cubicBezTo>
                  <a:cubicBezTo>
                    <a:pt x="216" y="34"/>
                    <a:pt x="218" y="35"/>
                    <a:pt x="219" y="35"/>
                  </a:cubicBezTo>
                  <a:cubicBezTo>
                    <a:pt x="220" y="34"/>
                    <a:pt x="220" y="32"/>
                    <a:pt x="220" y="31"/>
                  </a:cubicBezTo>
                  <a:cubicBezTo>
                    <a:pt x="220" y="30"/>
                    <a:pt x="220" y="28"/>
                    <a:pt x="221" y="27"/>
                  </a:cubicBezTo>
                  <a:cubicBezTo>
                    <a:pt x="222" y="26"/>
                    <a:pt x="226" y="27"/>
                    <a:pt x="227" y="26"/>
                  </a:cubicBezTo>
                  <a:cubicBezTo>
                    <a:pt x="227" y="25"/>
                    <a:pt x="228" y="23"/>
                    <a:pt x="228" y="22"/>
                  </a:cubicBezTo>
                  <a:cubicBezTo>
                    <a:pt x="229" y="22"/>
                    <a:pt x="231" y="23"/>
                    <a:pt x="231" y="23"/>
                  </a:cubicBezTo>
                  <a:cubicBezTo>
                    <a:pt x="232" y="24"/>
                    <a:pt x="234" y="27"/>
                    <a:pt x="235" y="28"/>
                  </a:cubicBezTo>
                  <a:cubicBezTo>
                    <a:pt x="236" y="29"/>
                    <a:pt x="237" y="32"/>
                    <a:pt x="237" y="34"/>
                  </a:cubicBezTo>
                  <a:cubicBezTo>
                    <a:pt x="237" y="35"/>
                    <a:pt x="237" y="36"/>
                    <a:pt x="236" y="37"/>
                  </a:cubicBezTo>
                  <a:cubicBezTo>
                    <a:pt x="235" y="38"/>
                    <a:pt x="232" y="37"/>
                    <a:pt x="231" y="38"/>
                  </a:cubicBezTo>
                  <a:cubicBezTo>
                    <a:pt x="231" y="39"/>
                    <a:pt x="232" y="41"/>
                    <a:pt x="231" y="42"/>
                  </a:cubicBezTo>
                  <a:cubicBezTo>
                    <a:pt x="231" y="43"/>
                    <a:pt x="230" y="45"/>
                    <a:pt x="230" y="45"/>
                  </a:cubicBezTo>
                  <a:cubicBezTo>
                    <a:pt x="229" y="46"/>
                    <a:pt x="228" y="47"/>
                    <a:pt x="228" y="48"/>
                  </a:cubicBezTo>
                  <a:cubicBezTo>
                    <a:pt x="227" y="49"/>
                    <a:pt x="226" y="53"/>
                    <a:pt x="227" y="54"/>
                  </a:cubicBezTo>
                  <a:cubicBezTo>
                    <a:pt x="228" y="54"/>
                    <a:pt x="230" y="52"/>
                    <a:pt x="230" y="52"/>
                  </a:cubicBezTo>
                  <a:cubicBezTo>
                    <a:pt x="231" y="51"/>
                    <a:pt x="233" y="48"/>
                    <a:pt x="234" y="49"/>
                  </a:cubicBezTo>
                  <a:cubicBezTo>
                    <a:pt x="235" y="49"/>
                    <a:pt x="236" y="51"/>
                    <a:pt x="236" y="52"/>
                  </a:cubicBezTo>
                  <a:cubicBezTo>
                    <a:pt x="235" y="53"/>
                    <a:pt x="234" y="54"/>
                    <a:pt x="235" y="54"/>
                  </a:cubicBezTo>
                  <a:cubicBezTo>
                    <a:pt x="235" y="55"/>
                    <a:pt x="237" y="55"/>
                    <a:pt x="238" y="54"/>
                  </a:cubicBezTo>
                  <a:cubicBezTo>
                    <a:pt x="238" y="54"/>
                    <a:pt x="238" y="52"/>
                    <a:pt x="239" y="51"/>
                  </a:cubicBezTo>
                  <a:cubicBezTo>
                    <a:pt x="240" y="51"/>
                    <a:pt x="243" y="51"/>
                    <a:pt x="245" y="51"/>
                  </a:cubicBezTo>
                  <a:cubicBezTo>
                    <a:pt x="246" y="51"/>
                    <a:pt x="249" y="52"/>
                    <a:pt x="250" y="53"/>
                  </a:cubicBezTo>
                  <a:cubicBezTo>
                    <a:pt x="250" y="54"/>
                    <a:pt x="251" y="56"/>
                    <a:pt x="251" y="57"/>
                  </a:cubicBezTo>
                  <a:cubicBezTo>
                    <a:pt x="250" y="57"/>
                    <a:pt x="250" y="58"/>
                    <a:pt x="249" y="58"/>
                  </a:cubicBezTo>
                  <a:cubicBezTo>
                    <a:pt x="248" y="59"/>
                    <a:pt x="245" y="57"/>
                    <a:pt x="244" y="57"/>
                  </a:cubicBezTo>
                  <a:cubicBezTo>
                    <a:pt x="242" y="57"/>
                    <a:pt x="240" y="60"/>
                    <a:pt x="240" y="61"/>
                  </a:cubicBezTo>
                  <a:cubicBezTo>
                    <a:pt x="239" y="62"/>
                    <a:pt x="240" y="65"/>
                    <a:pt x="239" y="66"/>
                  </a:cubicBezTo>
                  <a:cubicBezTo>
                    <a:pt x="239" y="66"/>
                    <a:pt x="238" y="67"/>
                    <a:pt x="238" y="68"/>
                  </a:cubicBezTo>
                  <a:cubicBezTo>
                    <a:pt x="238" y="69"/>
                    <a:pt x="239" y="71"/>
                    <a:pt x="238" y="71"/>
                  </a:cubicBezTo>
                  <a:cubicBezTo>
                    <a:pt x="237" y="72"/>
                    <a:pt x="236" y="71"/>
                    <a:pt x="235" y="70"/>
                  </a:cubicBezTo>
                  <a:cubicBezTo>
                    <a:pt x="233" y="70"/>
                    <a:pt x="229" y="69"/>
                    <a:pt x="228" y="71"/>
                  </a:cubicBezTo>
                  <a:cubicBezTo>
                    <a:pt x="227" y="71"/>
                    <a:pt x="227" y="74"/>
                    <a:pt x="227" y="75"/>
                  </a:cubicBezTo>
                  <a:cubicBezTo>
                    <a:pt x="228" y="75"/>
                    <a:pt x="231" y="74"/>
                    <a:pt x="232" y="74"/>
                  </a:cubicBezTo>
                  <a:cubicBezTo>
                    <a:pt x="234" y="75"/>
                    <a:pt x="237" y="77"/>
                    <a:pt x="238" y="77"/>
                  </a:cubicBezTo>
                  <a:cubicBezTo>
                    <a:pt x="240" y="76"/>
                    <a:pt x="241" y="75"/>
                    <a:pt x="242" y="74"/>
                  </a:cubicBezTo>
                  <a:cubicBezTo>
                    <a:pt x="244" y="74"/>
                    <a:pt x="247" y="72"/>
                    <a:pt x="248" y="73"/>
                  </a:cubicBezTo>
                  <a:cubicBezTo>
                    <a:pt x="248" y="74"/>
                    <a:pt x="248" y="76"/>
                    <a:pt x="248" y="76"/>
                  </a:cubicBezTo>
                  <a:cubicBezTo>
                    <a:pt x="248" y="77"/>
                    <a:pt x="247" y="78"/>
                    <a:pt x="247" y="78"/>
                  </a:cubicBezTo>
                  <a:cubicBezTo>
                    <a:pt x="248" y="79"/>
                    <a:pt x="249" y="82"/>
                    <a:pt x="251" y="83"/>
                  </a:cubicBezTo>
                  <a:cubicBezTo>
                    <a:pt x="252" y="84"/>
                    <a:pt x="254" y="83"/>
                    <a:pt x="255" y="83"/>
                  </a:cubicBezTo>
                  <a:cubicBezTo>
                    <a:pt x="256" y="84"/>
                    <a:pt x="257" y="86"/>
                    <a:pt x="258" y="87"/>
                  </a:cubicBezTo>
                  <a:cubicBezTo>
                    <a:pt x="259" y="87"/>
                    <a:pt x="261" y="87"/>
                    <a:pt x="262" y="87"/>
                  </a:cubicBezTo>
                  <a:cubicBezTo>
                    <a:pt x="263" y="88"/>
                    <a:pt x="265" y="89"/>
                    <a:pt x="265" y="90"/>
                  </a:cubicBezTo>
                  <a:cubicBezTo>
                    <a:pt x="265" y="91"/>
                    <a:pt x="264" y="92"/>
                    <a:pt x="263" y="92"/>
                  </a:cubicBezTo>
                  <a:cubicBezTo>
                    <a:pt x="262" y="92"/>
                    <a:pt x="260" y="91"/>
                    <a:pt x="259" y="91"/>
                  </a:cubicBezTo>
                  <a:cubicBezTo>
                    <a:pt x="259" y="91"/>
                    <a:pt x="258" y="92"/>
                    <a:pt x="258" y="93"/>
                  </a:cubicBezTo>
                  <a:cubicBezTo>
                    <a:pt x="258" y="93"/>
                    <a:pt x="259" y="94"/>
                    <a:pt x="259" y="95"/>
                  </a:cubicBezTo>
                  <a:cubicBezTo>
                    <a:pt x="259" y="95"/>
                    <a:pt x="259" y="97"/>
                    <a:pt x="258" y="97"/>
                  </a:cubicBezTo>
                  <a:cubicBezTo>
                    <a:pt x="258" y="97"/>
                    <a:pt x="256" y="97"/>
                    <a:pt x="256" y="97"/>
                  </a:cubicBezTo>
                  <a:cubicBezTo>
                    <a:pt x="255" y="97"/>
                    <a:pt x="255" y="95"/>
                    <a:pt x="254" y="95"/>
                  </a:cubicBezTo>
                  <a:cubicBezTo>
                    <a:pt x="253" y="95"/>
                    <a:pt x="253" y="96"/>
                    <a:pt x="253" y="97"/>
                  </a:cubicBezTo>
                  <a:cubicBezTo>
                    <a:pt x="252" y="98"/>
                    <a:pt x="252" y="100"/>
                    <a:pt x="253" y="101"/>
                  </a:cubicBezTo>
                  <a:cubicBezTo>
                    <a:pt x="254" y="102"/>
                    <a:pt x="258" y="102"/>
                    <a:pt x="259" y="103"/>
                  </a:cubicBezTo>
                  <a:cubicBezTo>
                    <a:pt x="260" y="104"/>
                    <a:pt x="263" y="108"/>
                    <a:pt x="263" y="109"/>
                  </a:cubicBezTo>
                  <a:cubicBezTo>
                    <a:pt x="263" y="111"/>
                    <a:pt x="262" y="114"/>
                    <a:pt x="262" y="116"/>
                  </a:cubicBezTo>
                  <a:cubicBezTo>
                    <a:pt x="262" y="117"/>
                    <a:pt x="263" y="120"/>
                    <a:pt x="264" y="121"/>
                  </a:cubicBezTo>
                  <a:cubicBezTo>
                    <a:pt x="265" y="122"/>
                    <a:pt x="267" y="122"/>
                    <a:pt x="267" y="123"/>
                  </a:cubicBezTo>
                  <a:cubicBezTo>
                    <a:pt x="268" y="124"/>
                    <a:pt x="268" y="126"/>
                    <a:pt x="268" y="127"/>
                  </a:cubicBezTo>
                  <a:cubicBezTo>
                    <a:pt x="268" y="128"/>
                    <a:pt x="267" y="130"/>
                    <a:pt x="267" y="131"/>
                  </a:cubicBezTo>
                  <a:cubicBezTo>
                    <a:pt x="267" y="132"/>
                    <a:pt x="266" y="133"/>
                    <a:pt x="266" y="134"/>
                  </a:cubicBezTo>
                  <a:cubicBezTo>
                    <a:pt x="265" y="135"/>
                    <a:pt x="265" y="138"/>
                    <a:pt x="265" y="139"/>
                  </a:cubicBezTo>
                  <a:cubicBezTo>
                    <a:pt x="266" y="141"/>
                    <a:pt x="268" y="144"/>
                    <a:pt x="269" y="146"/>
                  </a:cubicBezTo>
                  <a:cubicBezTo>
                    <a:pt x="270" y="148"/>
                    <a:pt x="274" y="150"/>
                    <a:pt x="275" y="152"/>
                  </a:cubicBezTo>
                  <a:cubicBezTo>
                    <a:pt x="275" y="152"/>
                    <a:pt x="274" y="154"/>
                    <a:pt x="275" y="155"/>
                  </a:cubicBezTo>
                  <a:cubicBezTo>
                    <a:pt x="275" y="156"/>
                    <a:pt x="278" y="157"/>
                    <a:pt x="279" y="158"/>
                  </a:cubicBezTo>
                  <a:cubicBezTo>
                    <a:pt x="280" y="158"/>
                    <a:pt x="280" y="160"/>
                    <a:pt x="280" y="161"/>
                  </a:cubicBezTo>
                  <a:cubicBezTo>
                    <a:pt x="280" y="162"/>
                    <a:pt x="278" y="164"/>
                    <a:pt x="277" y="165"/>
                  </a:cubicBezTo>
                  <a:cubicBezTo>
                    <a:pt x="276" y="168"/>
                    <a:pt x="276" y="173"/>
                    <a:pt x="275" y="176"/>
                  </a:cubicBezTo>
                  <a:cubicBezTo>
                    <a:pt x="274" y="177"/>
                    <a:pt x="272" y="178"/>
                    <a:pt x="271" y="179"/>
                  </a:cubicBezTo>
                  <a:cubicBezTo>
                    <a:pt x="270" y="181"/>
                    <a:pt x="272" y="185"/>
                    <a:pt x="271" y="187"/>
                  </a:cubicBezTo>
                  <a:cubicBezTo>
                    <a:pt x="271" y="189"/>
                    <a:pt x="268" y="191"/>
                    <a:pt x="267" y="191"/>
                  </a:cubicBezTo>
                  <a:cubicBezTo>
                    <a:pt x="266" y="192"/>
                    <a:pt x="265" y="192"/>
                    <a:pt x="264" y="192"/>
                  </a:cubicBezTo>
                  <a:cubicBezTo>
                    <a:pt x="261" y="193"/>
                    <a:pt x="256" y="196"/>
                    <a:pt x="255" y="198"/>
                  </a:cubicBezTo>
                  <a:cubicBezTo>
                    <a:pt x="254" y="199"/>
                    <a:pt x="253" y="202"/>
                    <a:pt x="252" y="204"/>
                  </a:cubicBezTo>
                  <a:cubicBezTo>
                    <a:pt x="251" y="206"/>
                    <a:pt x="248" y="209"/>
                    <a:pt x="247" y="211"/>
                  </a:cubicBezTo>
                  <a:cubicBezTo>
                    <a:pt x="246" y="214"/>
                    <a:pt x="245" y="219"/>
                    <a:pt x="245" y="222"/>
                  </a:cubicBezTo>
                  <a:cubicBezTo>
                    <a:pt x="245" y="225"/>
                    <a:pt x="248" y="230"/>
                    <a:pt x="249" y="233"/>
                  </a:cubicBezTo>
                  <a:cubicBezTo>
                    <a:pt x="249" y="236"/>
                    <a:pt x="250" y="242"/>
                    <a:pt x="252" y="244"/>
                  </a:cubicBezTo>
                  <a:cubicBezTo>
                    <a:pt x="253" y="247"/>
                    <a:pt x="260" y="249"/>
                    <a:pt x="261" y="252"/>
                  </a:cubicBezTo>
                  <a:cubicBezTo>
                    <a:pt x="262" y="254"/>
                    <a:pt x="263" y="258"/>
                    <a:pt x="262" y="260"/>
                  </a:cubicBezTo>
                  <a:cubicBezTo>
                    <a:pt x="262" y="261"/>
                    <a:pt x="260" y="262"/>
                    <a:pt x="260" y="263"/>
                  </a:cubicBezTo>
                  <a:cubicBezTo>
                    <a:pt x="260" y="264"/>
                    <a:pt x="260" y="267"/>
                    <a:pt x="259" y="268"/>
                  </a:cubicBezTo>
                  <a:cubicBezTo>
                    <a:pt x="258" y="270"/>
                    <a:pt x="255" y="273"/>
                    <a:pt x="255" y="275"/>
                  </a:cubicBezTo>
                  <a:cubicBezTo>
                    <a:pt x="254" y="276"/>
                    <a:pt x="254" y="279"/>
                    <a:pt x="254" y="280"/>
                  </a:cubicBezTo>
                  <a:cubicBezTo>
                    <a:pt x="255" y="281"/>
                    <a:pt x="257" y="283"/>
                    <a:pt x="258" y="284"/>
                  </a:cubicBezTo>
                  <a:cubicBezTo>
                    <a:pt x="258" y="285"/>
                    <a:pt x="259" y="288"/>
                    <a:pt x="259" y="290"/>
                  </a:cubicBezTo>
                  <a:cubicBezTo>
                    <a:pt x="258" y="291"/>
                    <a:pt x="255" y="292"/>
                    <a:pt x="255" y="293"/>
                  </a:cubicBezTo>
                  <a:cubicBezTo>
                    <a:pt x="254" y="293"/>
                    <a:pt x="255" y="295"/>
                    <a:pt x="255" y="296"/>
                  </a:cubicBezTo>
                  <a:cubicBezTo>
                    <a:pt x="255" y="297"/>
                    <a:pt x="257" y="299"/>
                    <a:pt x="257" y="300"/>
                  </a:cubicBezTo>
                  <a:cubicBezTo>
                    <a:pt x="257" y="302"/>
                    <a:pt x="257" y="307"/>
                    <a:pt x="256" y="309"/>
                  </a:cubicBezTo>
                  <a:cubicBezTo>
                    <a:pt x="256" y="311"/>
                    <a:pt x="254" y="313"/>
                    <a:pt x="253" y="315"/>
                  </a:cubicBezTo>
                  <a:cubicBezTo>
                    <a:pt x="253" y="316"/>
                    <a:pt x="252" y="319"/>
                    <a:pt x="252" y="321"/>
                  </a:cubicBezTo>
                  <a:cubicBezTo>
                    <a:pt x="253" y="323"/>
                    <a:pt x="254" y="327"/>
                    <a:pt x="255" y="329"/>
                  </a:cubicBezTo>
                  <a:cubicBezTo>
                    <a:pt x="255" y="330"/>
                    <a:pt x="255" y="333"/>
                    <a:pt x="254" y="334"/>
                  </a:cubicBezTo>
                  <a:cubicBezTo>
                    <a:pt x="254" y="336"/>
                    <a:pt x="252" y="338"/>
                    <a:pt x="251" y="339"/>
                  </a:cubicBezTo>
                  <a:cubicBezTo>
                    <a:pt x="251" y="340"/>
                    <a:pt x="251" y="342"/>
                    <a:pt x="251" y="343"/>
                  </a:cubicBezTo>
                  <a:cubicBezTo>
                    <a:pt x="251" y="344"/>
                    <a:pt x="250" y="345"/>
                    <a:pt x="250" y="346"/>
                  </a:cubicBezTo>
                  <a:cubicBezTo>
                    <a:pt x="249" y="349"/>
                    <a:pt x="250" y="354"/>
                    <a:pt x="250" y="356"/>
                  </a:cubicBezTo>
                  <a:cubicBezTo>
                    <a:pt x="250" y="360"/>
                    <a:pt x="249" y="366"/>
                    <a:pt x="249" y="369"/>
                  </a:cubicBezTo>
                  <a:cubicBezTo>
                    <a:pt x="248" y="372"/>
                    <a:pt x="244" y="376"/>
                    <a:pt x="245" y="379"/>
                  </a:cubicBezTo>
                  <a:cubicBezTo>
                    <a:pt x="245" y="381"/>
                    <a:pt x="247" y="383"/>
                    <a:pt x="247" y="385"/>
                  </a:cubicBezTo>
                  <a:cubicBezTo>
                    <a:pt x="248" y="388"/>
                    <a:pt x="247" y="394"/>
                    <a:pt x="246" y="397"/>
                  </a:cubicBezTo>
                  <a:cubicBezTo>
                    <a:pt x="245" y="399"/>
                    <a:pt x="243" y="403"/>
                    <a:pt x="242" y="405"/>
                  </a:cubicBezTo>
                  <a:cubicBezTo>
                    <a:pt x="242" y="406"/>
                    <a:pt x="242" y="410"/>
                    <a:pt x="241" y="411"/>
                  </a:cubicBezTo>
                  <a:cubicBezTo>
                    <a:pt x="240" y="411"/>
                    <a:pt x="239" y="411"/>
                    <a:pt x="239" y="411"/>
                  </a:cubicBezTo>
                  <a:cubicBezTo>
                    <a:pt x="238" y="412"/>
                    <a:pt x="238" y="414"/>
                    <a:pt x="238" y="415"/>
                  </a:cubicBezTo>
                  <a:cubicBezTo>
                    <a:pt x="239" y="416"/>
                    <a:pt x="241" y="416"/>
                    <a:pt x="242" y="417"/>
                  </a:cubicBezTo>
                  <a:cubicBezTo>
                    <a:pt x="242" y="418"/>
                    <a:pt x="242" y="421"/>
                    <a:pt x="243" y="422"/>
                  </a:cubicBezTo>
                  <a:cubicBezTo>
                    <a:pt x="244" y="423"/>
                    <a:pt x="247" y="423"/>
                    <a:pt x="247" y="424"/>
                  </a:cubicBezTo>
                  <a:cubicBezTo>
                    <a:pt x="247" y="425"/>
                    <a:pt x="245" y="426"/>
                    <a:pt x="244" y="426"/>
                  </a:cubicBezTo>
                  <a:cubicBezTo>
                    <a:pt x="243" y="427"/>
                    <a:pt x="242" y="426"/>
                    <a:pt x="241" y="426"/>
                  </a:cubicBezTo>
                  <a:cubicBezTo>
                    <a:pt x="240" y="427"/>
                    <a:pt x="239" y="429"/>
                    <a:pt x="238" y="430"/>
                  </a:cubicBezTo>
                  <a:cubicBezTo>
                    <a:pt x="238" y="431"/>
                    <a:pt x="238" y="434"/>
                    <a:pt x="237" y="435"/>
                  </a:cubicBezTo>
                  <a:cubicBezTo>
                    <a:pt x="237" y="437"/>
                    <a:pt x="235" y="441"/>
                    <a:pt x="235" y="444"/>
                  </a:cubicBezTo>
                  <a:cubicBezTo>
                    <a:pt x="235" y="445"/>
                    <a:pt x="237" y="448"/>
                    <a:pt x="237" y="449"/>
                  </a:cubicBezTo>
                  <a:cubicBezTo>
                    <a:pt x="237" y="451"/>
                    <a:pt x="236" y="453"/>
                    <a:pt x="236" y="454"/>
                  </a:cubicBezTo>
                  <a:cubicBezTo>
                    <a:pt x="235" y="455"/>
                    <a:pt x="236" y="458"/>
                    <a:pt x="235" y="459"/>
                  </a:cubicBezTo>
                  <a:cubicBezTo>
                    <a:pt x="234" y="460"/>
                    <a:pt x="231" y="458"/>
                    <a:pt x="230" y="459"/>
                  </a:cubicBezTo>
                  <a:cubicBezTo>
                    <a:pt x="230" y="460"/>
                    <a:pt x="230" y="462"/>
                    <a:pt x="230" y="463"/>
                  </a:cubicBezTo>
                  <a:cubicBezTo>
                    <a:pt x="230" y="464"/>
                    <a:pt x="231" y="466"/>
                    <a:pt x="230" y="467"/>
                  </a:cubicBezTo>
                  <a:cubicBezTo>
                    <a:pt x="229" y="467"/>
                    <a:pt x="227" y="467"/>
                    <a:pt x="226" y="467"/>
                  </a:cubicBezTo>
                  <a:cubicBezTo>
                    <a:pt x="226" y="466"/>
                    <a:pt x="225" y="465"/>
                    <a:pt x="225" y="464"/>
                  </a:cubicBezTo>
                  <a:cubicBezTo>
                    <a:pt x="224" y="463"/>
                    <a:pt x="225" y="461"/>
                    <a:pt x="224" y="461"/>
                  </a:cubicBezTo>
                  <a:cubicBezTo>
                    <a:pt x="223" y="460"/>
                    <a:pt x="221" y="462"/>
                    <a:pt x="219" y="462"/>
                  </a:cubicBezTo>
                  <a:cubicBezTo>
                    <a:pt x="218" y="462"/>
                    <a:pt x="215" y="462"/>
                    <a:pt x="213" y="461"/>
                  </a:cubicBezTo>
                  <a:cubicBezTo>
                    <a:pt x="213" y="461"/>
                    <a:pt x="212" y="460"/>
                    <a:pt x="212" y="459"/>
                  </a:cubicBezTo>
                  <a:cubicBezTo>
                    <a:pt x="211" y="459"/>
                    <a:pt x="208" y="460"/>
                    <a:pt x="207" y="460"/>
                  </a:cubicBezTo>
                  <a:cubicBezTo>
                    <a:pt x="206" y="459"/>
                    <a:pt x="205" y="457"/>
                    <a:pt x="205" y="456"/>
                  </a:cubicBezTo>
                  <a:cubicBezTo>
                    <a:pt x="204" y="455"/>
                    <a:pt x="203" y="454"/>
                    <a:pt x="202" y="454"/>
                  </a:cubicBezTo>
                  <a:cubicBezTo>
                    <a:pt x="201" y="453"/>
                    <a:pt x="198" y="453"/>
                    <a:pt x="197" y="453"/>
                  </a:cubicBezTo>
                  <a:cubicBezTo>
                    <a:pt x="196" y="452"/>
                    <a:pt x="195" y="449"/>
                    <a:pt x="195" y="448"/>
                  </a:cubicBezTo>
                  <a:cubicBezTo>
                    <a:pt x="194" y="447"/>
                    <a:pt x="195" y="445"/>
                    <a:pt x="194" y="444"/>
                  </a:cubicBezTo>
                  <a:cubicBezTo>
                    <a:pt x="193" y="442"/>
                    <a:pt x="189" y="441"/>
                    <a:pt x="186" y="440"/>
                  </a:cubicBezTo>
                  <a:cubicBezTo>
                    <a:pt x="185" y="440"/>
                    <a:pt x="182" y="440"/>
                    <a:pt x="180" y="440"/>
                  </a:cubicBezTo>
                  <a:cubicBezTo>
                    <a:pt x="178" y="440"/>
                    <a:pt x="176" y="441"/>
                    <a:pt x="174" y="442"/>
                  </a:cubicBezTo>
                  <a:cubicBezTo>
                    <a:pt x="173" y="442"/>
                    <a:pt x="171" y="442"/>
                    <a:pt x="170" y="442"/>
                  </a:cubicBezTo>
                  <a:cubicBezTo>
                    <a:pt x="170" y="443"/>
                    <a:pt x="170" y="445"/>
                    <a:pt x="170" y="446"/>
                  </a:cubicBezTo>
                  <a:cubicBezTo>
                    <a:pt x="169" y="446"/>
                    <a:pt x="168" y="447"/>
                    <a:pt x="167" y="447"/>
                  </a:cubicBezTo>
                  <a:cubicBezTo>
                    <a:pt x="166" y="447"/>
                    <a:pt x="164" y="445"/>
                    <a:pt x="163" y="445"/>
                  </a:cubicBezTo>
                  <a:cubicBezTo>
                    <a:pt x="162" y="445"/>
                    <a:pt x="161" y="446"/>
                    <a:pt x="160" y="446"/>
                  </a:cubicBezTo>
                  <a:cubicBezTo>
                    <a:pt x="159" y="446"/>
                    <a:pt x="157" y="446"/>
                    <a:pt x="156" y="446"/>
                  </a:cubicBezTo>
                  <a:cubicBezTo>
                    <a:pt x="155" y="446"/>
                    <a:pt x="152" y="447"/>
                    <a:pt x="151" y="447"/>
                  </a:cubicBezTo>
                  <a:cubicBezTo>
                    <a:pt x="150" y="448"/>
                    <a:pt x="149" y="450"/>
                    <a:pt x="148" y="451"/>
                  </a:cubicBezTo>
                  <a:cubicBezTo>
                    <a:pt x="146" y="452"/>
                    <a:pt x="143" y="454"/>
                    <a:pt x="142" y="456"/>
                  </a:cubicBezTo>
                  <a:cubicBezTo>
                    <a:pt x="141" y="458"/>
                    <a:pt x="140" y="461"/>
                    <a:pt x="140" y="463"/>
                  </a:cubicBezTo>
                  <a:cubicBezTo>
                    <a:pt x="140" y="465"/>
                    <a:pt x="141" y="469"/>
                    <a:pt x="142" y="470"/>
                  </a:cubicBezTo>
                  <a:cubicBezTo>
                    <a:pt x="143" y="471"/>
                    <a:pt x="146" y="472"/>
                    <a:pt x="146" y="473"/>
                  </a:cubicBezTo>
                  <a:cubicBezTo>
                    <a:pt x="147" y="474"/>
                    <a:pt x="149" y="477"/>
                    <a:pt x="148" y="479"/>
                  </a:cubicBezTo>
                  <a:cubicBezTo>
                    <a:pt x="148" y="480"/>
                    <a:pt x="144" y="480"/>
                    <a:pt x="143" y="481"/>
                  </a:cubicBezTo>
                  <a:cubicBezTo>
                    <a:pt x="143" y="482"/>
                    <a:pt x="142" y="484"/>
                    <a:pt x="142" y="484"/>
                  </a:cubicBezTo>
                  <a:cubicBezTo>
                    <a:pt x="142" y="485"/>
                    <a:pt x="143" y="487"/>
                    <a:pt x="144" y="488"/>
                  </a:cubicBezTo>
                  <a:cubicBezTo>
                    <a:pt x="144" y="489"/>
                    <a:pt x="145" y="492"/>
                    <a:pt x="144" y="493"/>
                  </a:cubicBezTo>
                  <a:cubicBezTo>
                    <a:pt x="144" y="494"/>
                    <a:pt x="142" y="493"/>
                    <a:pt x="142" y="493"/>
                  </a:cubicBezTo>
                  <a:cubicBezTo>
                    <a:pt x="141" y="493"/>
                    <a:pt x="140" y="492"/>
                    <a:pt x="139" y="492"/>
                  </a:cubicBezTo>
                  <a:cubicBezTo>
                    <a:pt x="138" y="493"/>
                    <a:pt x="138" y="495"/>
                    <a:pt x="137" y="495"/>
                  </a:cubicBezTo>
                  <a:cubicBezTo>
                    <a:pt x="136" y="496"/>
                    <a:pt x="132" y="497"/>
                    <a:pt x="130" y="498"/>
                  </a:cubicBezTo>
                  <a:cubicBezTo>
                    <a:pt x="129" y="499"/>
                    <a:pt x="127" y="503"/>
                    <a:pt x="126" y="505"/>
                  </a:cubicBezTo>
                  <a:cubicBezTo>
                    <a:pt x="125" y="506"/>
                    <a:pt x="124" y="508"/>
                    <a:pt x="123" y="509"/>
                  </a:cubicBezTo>
                  <a:cubicBezTo>
                    <a:pt x="123" y="509"/>
                    <a:pt x="121" y="509"/>
                    <a:pt x="120" y="509"/>
                  </a:cubicBezTo>
                  <a:cubicBezTo>
                    <a:pt x="120" y="510"/>
                    <a:pt x="118" y="510"/>
                    <a:pt x="118" y="511"/>
                  </a:cubicBezTo>
                  <a:cubicBezTo>
                    <a:pt x="117" y="511"/>
                    <a:pt x="117" y="513"/>
                    <a:pt x="116" y="51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8" name="Freeform 38"/>
            <p:cNvSpPr>
              <a:spLocks/>
            </p:cNvSpPr>
            <p:nvPr/>
          </p:nvSpPr>
          <p:spPr bwMode="auto">
            <a:xfrm>
              <a:off x="5484813" y="3975100"/>
              <a:ext cx="39687" cy="63500"/>
            </a:xfrm>
            <a:custGeom>
              <a:avLst/>
              <a:gdLst/>
              <a:ahLst/>
              <a:cxnLst>
                <a:cxn ang="0">
                  <a:pos x="22" y="16"/>
                </a:cxn>
                <a:cxn ang="0">
                  <a:pos x="19" y="15"/>
                </a:cxn>
                <a:cxn ang="0">
                  <a:pos x="22" y="11"/>
                </a:cxn>
                <a:cxn ang="0">
                  <a:pos x="20" y="7"/>
                </a:cxn>
                <a:cxn ang="0">
                  <a:pos x="17" y="5"/>
                </a:cxn>
                <a:cxn ang="0">
                  <a:pos x="16" y="1"/>
                </a:cxn>
                <a:cxn ang="0">
                  <a:pos x="10" y="0"/>
                </a:cxn>
                <a:cxn ang="0">
                  <a:pos x="5" y="0"/>
                </a:cxn>
                <a:cxn ang="0">
                  <a:pos x="2" y="2"/>
                </a:cxn>
                <a:cxn ang="0">
                  <a:pos x="2" y="4"/>
                </a:cxn>
                <a:cxn ang="0">
                  <a:pos x="4" y="6"/>
                </a:cxn>
                <a:cxn ang="0">
                  <a:pos x="3" y="8"/>
                </a:cxn>
                <a:cxn ang="0">
                  <a:pos x="1" y="8"/>
                </a:cxn>
                <a:cxn ang="0">
                  <a:pos x="2" y="13"/>
                </a:cxn>
                <a:cxn ang="0">
                  <a:pos x="5" y="15"/>
                </a:cxn>
                <a:cxn ang="0">
                  <a:pos x="5" y="19"/>
                </a:cxn>
                <a:cxn ang="0">
                  <a:pos x="7" y="22"/>
                </a:cxn>
                <a:cxn ang="0">
                  <a:pos x="7" y="26"/>
                </a:cxn>
                <a:cxn ang="0">
                  <a:pos x="9" y="29"/>
                </a:cxn>
                <a:cxn ang="0">
                  <a:pos x="9" y="32"/>
                </a:cxn>
                <a:cxn ang="0">
                  <a:pos x="11" y="36"/>
                </a:cxn>
                <a:cxn ang="0">
                  <a:pos x="13" y="35"/>
                </a:cxn>
                <a:cxn ang="0">
                  <a:pos x="18" y="35"/>
                </a:cxn>
                <a:cxn ang="0">
                  <a:pos x="19" y="31"/>
                </a:cxn>
                <a:cxn ang="0">
                  <a:pos x="19" y="25"/>
                </a:cxn>
                <a:cxn ang="0">
                  <a:pos x="20" y="20"/>
                </a:cxn>
                <a:cxn ang="0">
                  <a:pos x="22" y="16"/>
                </a:cxn>
              </a:cxnLst>
              <a:rect l="0" t="0" r="r" b="b"/>
              <a:pathLst>
                <a:path w="22" h="36">
                  <a:moveTo>
                    <a:pt x="22" y="16"/>
                  </a:moveTo>
                  <a:cubicBezTo>
                    <a:pt x="21" y="15"/>
                    <a:pt x="19" y="15"/>
                    <a:pt x="19" y="15"/>
                  </a:cubicBezTo>
                  <a:cubicBezTo>
                    <a:pt x="19" y="14"/>
                    <a:pt x="22" y="12"/>
                    <a:pt x="22" y="11"/>
                  </a:cubicBezTo>
                  <a:cubicBezTo>
                    <a:pt x="22" y="10"/>
                    <a:pt x="21" y="8"/>
                    <a:pt x="20" y="7"/>
                  </a:cubicBezTo>
                  <a:cubicBezTo>
                    <a:pt x="20" y="7"/>
                    <a:pt x="17" y="5"/>
                    <a:pt x="17" y="5"/>
                  </a:cubicBezTo>
                  <a:cubicBezTo>
                    <a:pt x="16" y="4"/>
                    <a:pt x="16" y="2"/>
                    <a:pt x="16" y="1"/>
                  </a:cubicBezTo>
                  <a:cubicBezTo>
                    <a:pt x="15" y="0"/>
                    <a:pt x="11" y="0"/>
                    <a:pt x="10" y="0"/>
                  </a:cubicBezTo>
                  <a:cubicBezTo>
                    <a:pt x="8" y="0"/>
                    <a:pt x="6" y="0"/>
                    <a:pt x="5" y="0"/>
                  </a:cubicBezTo>
                  <a:cubicBezTo>
                    <a:pt x="4" y="0"/>
                    <a:pt x="3" y="1"/>
                    <a:pt x="2" y="2"/>
                  </a:cubicBezTo>
                  <a:cubicBezTo>
                    <a:pt x="2" y="2"/>
                    <a:pt x="2" y="4"/>
                    <a:pt x="2" y="4"/>
                  </a:cubicBezTo>
                  <a:cubicBezTo>
                    <a:pt x="2" y="5"/>
                    <a:pt x="3" y="5"/>
                    <a:pt x="4" y="6"/>
                  </a:cubicBezTo>
                  <a:cubicBezTo>
                    <a:pt x="4" y="6"/>
                    <a:pt x="3" y="7"/>
                    <a:pt x="3" y="8"/>
                  </a:cubicBezTo>
                  <a:cubicBezTo>
                    <a:pt x="2" y="8"/>
                    <a:pt x="1" y="8"/>
                    <a:pt x="1" y="8"/>
                  </a:cubicBezTo>
                  <a:cubicBezTo>
                    <a:pt x="0" y="9"/>
                    <a:pt x="2" y="12"/>
                    <a:pt x="2" y="13"/>
                  </a:cubicBezTo>
                  <a:cubicBezTo>
                    <a:pt x="3" y="14"/>
                    <a:pt x="4" y="14"/>
                    <a:pt x="5" y="15"/>
                  </a:cubicBezTo>
                  <a:cubicBezTo>
                    <a:pt x="5" y="16"/>
                    <a:pt x="5" y="18"/>
                    <a:pt x="5" y="19"/>
                  </a:cubicBezTo>
                  <a:cubicBezTo>
                    <a:pt x="5" y="20"/>
                    <a:pt x="7" y="21"/>
                    <a:pt x="7" y="22"/>
                  </a:cubicBezTo>
                  <a:cubicBezTo>
                    <a:pt x="8" y="23"/>
                    <a:pt x="7" y="25"/>
                    <a:pt x="7" y="26"/>
                  </a:cubicBezTo>
                  <a:cubicBezTo>
                    <a:pt x="8" y="27"/>
                    <a:pt x="9" y="28"/>
                    <a:pt x="9" y="29"/>
                  </a:cubicBezTo>
                  <a:cubicBezTo>
                    <a:pt x="9" y="29"/>
                    <a:pt x="9" y="31"/>
                    <a:pt x="9" y="32"/>
                  </a:cubicBezTo>
                  <a:cubicBezTo>
                    <a:pt x="9" y="33"/>
                    <a:pt x="10" y="35"/>
                    <a:pt x="11" y="36"/>
                  </a:cubicBezTo>
                  <a:cubicBezTo>
                    <a:pt x="12" y="36"/>
                    <a:pt x="13" y="35"/>
                    <a:pt x="13" y="35"/>
                  </a:cubicBezTo>
                  <a:cubicBezTo>
                    <a:pt x="14" y="34"/>
                    <a:pt x="17" y="35"/>
                    <a:pt x="18" y="35"/>
                  </a:cubicBezTo>
                  <a:cubicBezTo>
                    <a:pt x="19" y="34"/>
                    <a:pt x="19" y="32"/>
                    <a:pt x="19" y="31"/>
                  </a:cubicBezTo>
                  <a:cubicBezTo>
                    <a:pt x="19" y="29"/>
                    <a:pt x="19" y="26"/>
                    <a:pt x="19" y="25"/>
                  </a:cubicBezTo>
                  <a:cubicBezTo>
                    <a:pt x="19" y="24"/>
                    <a:pt x="20" y="21"/>
                    <a:pt x="20" y="20"/>
                  </a:cubicBezTo>
                  <a:cubicBezTo>
                    <a:pt x="20" y="19"/>
                    <a:pt x="22" y="17"/>
                    <a:pt x="22" y="1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39"/>
            <p:cNvSpPr>
              <a:spLocks/>
            </p:cNvSpPr>
            <p:nvPr/>
          </p:nvSpPr>
          <p:spPr bwMode="auto">
            <a:xfrm>
              <a:off x="5448300" y="3944938"/>
              <a:ext cx="30162" cy="42863"/>
            </a:xfrm>
            <a:custGeom>
              <a:avLst/>
              <a:gdLst/>
              <a:ahLst/>
              <a:cxnLst>
                <a:cxn ang="0">
                  <a:pos x="17" y="12"/>
                </a:cxn>
                <a:cxn ang="0">
                  <a:pos x="16" y="7"/>
                </a:cxn>
                <a:cxn ang="0">
                  <a:pos x="16" y="1"/>
                </a:cxn>
                <a:cxn ang="0">
                  <a:pos x="10" y="0"/>
                </a:cxn>
                <a:cxn ang="0">
                  <a:pos x="8" y="2"/>
                </a:cxn>
                <a:cxn ang="0">
                  <a:pos x="6" y="5"/>
                </a:cxn>
                <a:cxn ang="0">
                  <a:pos x="3" y="5"/>
                </a:cxn>
                <a:cxn ang="0">
                  <a:pos x="1" y="9"/>
                </a:cxn>
                <a:cxn ang="0">
                  <a:pos x="1" y="11"/>
                </a:cxn>
                <a:cxn ang="0">
                  <a:pos x="4" y="12"/>
                </a:cxn>
                <a:cxn ang="0">
                  <a:pos x="4" y="16"/>
                </a:cxn>
                <a:cxn ang="0">
                  <a:pos x="5" y="19"/>
                </a:cxn>
                <a:cxn ang="0">
                  <a:pos x="8" y="20"/>
                </a:cxn>
                <a:cxn ang="0">
                  <a:pos x="12" y="24"/>
                </a:cxn>
                <a:cxn ang="0">
                  <a:pos x="14" y="20"/>
                </a:cxn>
                <a:cxn ang="0">
                  <a:pos x="17" y="18"/>
                </a:cxn>
                <a:cxn ang="0">
                  <a:pos x="16" y="14"/>
                </a:cxn>
                <a:cxn ang="0">
                  <a:pos x="17" y="12"/>
                </a:cxn>
              </a:cxnLst>
              <a:rect l="0" t="0" r="r" b="b"/>
              <a:pathLst>
                <a:path w="17" h="24">
                  <a:moveTo>
                    <a:pt x="17" y="12"/>
                  </a:moveTo>
                  <a:cubicBezTo>
                    <a:pt x="17" y="12"/>
                    <a:pt x="16" y="8"/>
                    <a:pt x="16" y="7"/>
                  </a:cubicBezTo>
                  <a:cubicBezTo>
                    <a:pt x="16" y="6"/>
                    <a:pt x="17" y="3"/>
                    <a:pt x="16" y="1"/>
                  </a:cubicBezTo>
                  <a:cubicBezTo>
                    <a:pt x="15" y="0"/>
                    <a:pt x="12" y="0"/>
                    <a:pt x="10" y="0"/>
                  </a:cubicBezTo>
                  <a:cubicBezTo>
                    <a:pt x="10" y="1"/>
                    <a:pt x="8" y="2"/>
                    <a:pt x="8" y="2"/>
                  </a:cubicBezTo>
                  <a:cubicBezTo>
                    <a:pt x="7" y="3"/>
                    <a:pt x="6" y="4"/>
                    <a:pt x="6" y="5"/>
                  </a:cubicBezTo>
                  <a:cubicBezTo>
                    <a:pt x="5" y="5"/>
                    <a:pt x="3" y="5"/>
                    <a:pt x="3" y="5"/>
                  </a:cubicBezTo>
                  <a:cubicBezTo>
                    <a:pt x="2" y="6"/>
                    <a:pt x="1" y="8"/>
                    <a:pt x="1" y="9"/>
                  </a:cubicBezTo>
                  <a:cubicBezTo>
                    <a:pt x="0" y="9"/>
                    <a:pt x="1" y="11"/>
                    <a:pt x="1" y="11"/>
                  </a:cubicBezTo>
                  <a:cubicBezTo>
                    <a:pt x="2" y="12"/>
                    <a:pt x="3" y="11"/>
                    <a:pt x="4" y="12"/>
                  </a:cubicBezTo>
                  <a:cubicBezTo>
                    <a:pt x="4" y="13"/>
                    <a:pt x="4" y="15"/>
                    <a:pt x="4" y="16"/>
                  </a:cubicBezTo>
                  <a:cubicBezTo>
                    <a:pt x="4" y="17"/>
                    <a:pt x="5" y="19"/>
                    <a:pt x="5" y="19"/>
                  </a:cubicBezTo>
                  <a:cubicBezTo>
                    <a:pt x="6" y="20"/>
                    <a:pt x="8" y="20"/>
                    <a:pt x="8" y="20"/>
                  </a:cubicBezTo>
                  <a:cubicBezTo>
                    <a:pt x="9" y="21"/>
                    <a:pt x="10" y="24"/>
                    <a:pt x="12" y="24"/>
                  </a:cubicBezTo>
                  <a:cubicBezTo>
                    <a:pt x="13" y="24"/>
                    <a:pt x="13" y="21"/>
                    <a:pt x="14" y="20"/>
                  </a:cubicBezTo>
                  <a:cubicBezTo>
                    <a:pt x="15" y="20"/>
                    <a:pt x="16" y="19"/>
                    <a:pt x="17" y="18"/>
                  </a:cubicBezTo>
                  <a:cubicBezTo>
                    <a:pt x="17" y="17"/>
                    <a:pt x="16" y="15"/>
                    <a:pt x="16" y="14"/>
                  </a:cubicBezTo>
                  <a:cubicBezTo>
                    <a:pt x="16" y="14"/>
                    <a:pt x="17" y="12"/>
                    <a:pt x="17" y="1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0"/>
            <p:cNvSpPr>
              <a:spLocks/>
            </p:cNvSpPr>
            <p:nvPr/>
          </p:nvSpPr>
          <p:spPr bwMode="auto">
            <a:xfrm>
              <a:off x="5462588" y="3206750"/>
              <a:ext cx="42862" cy="52388"/>
            </a:xfrm>
            <a:custGeom>
              <a:avLst/>
              <a:gdLst/>
              <a:ahLst/>
              <a:cxnLst>
                <a:cxn ang="0">
                  <a:pos x="18" y="14"/>
                </a:cxn>
                <a:cxn ang="0">
                  <a:pos x="14" y="13"/>
                </a:cxn>
                <a:cxn ang="0">
                  <a:pos x="11" y="15"/>
                </a:cxn>
                <a:cxn ang="0">
                  <a:pos x="7" y="16"/>
                </a:cxn>
                <a:cxn ang="0">
                  <a:pos x="7" y="19"/>
                </a:cxn>
                <a:cxn ang="0">
                  <a:pos x="9" y="20"/>
                </a:cxn>
                <a:cxn ang="0">
                  <a:pos x="10" y="25"/>
                </a:cxn>
                <a:cxn ang="0">
                  <a:pos x="8" y="29"/>
                </a:cxn>
                <a:cxn ang="0">
                  <a:pos x="5" y="27"/>
                </a:cxn>
                <a:cxn ang="0">
                  <a:pos x="1" y="26"/>
                </a:cxn>
                <a:cxn ang="0">
                  <a:pos x="0" y="22"/>
                </a:cxn>
                <a:cxn ang="0">
                  <a:pos x="2" y="20"/>
                </a:cxn>
                <a:cxn ang="0">
                  <a:pos x="2" y="17"/>
                </a:cxn>
                <a:cxn ang="0">
                  <a:pos x="4" y="16"/>
                </a:cxn>
                <a:cxn ang="0">
                  <a:pos x="6" y="14"/>
                </a:cxn>
                <a:cxn ang="0">
                  <a:pos x="8" y="9"/>
                </a:cxn>
                <a:cxn ang="0">
                  <a:pos x="10" y="9"/>
                </a:cxn>
                <a:cxn ang="0">
                  <a:pos x="13" y="8"/>
                </a:cxn>
                <a:cxn ang="0">
                  <a:pos x="13" y="7"/>
                </a:cxn>
                <a:cxn ang="0">
                  <a:pos x="11" y="6"/>
                </a:cxn>
                <a:cxn ang="0">
                  <a:pos x="11" y="3"/>
                </a:cxn>
                <a:cxn ang="0">
                  <a:pos x="14" y="1"/>
                </a:cxn>
                <a:cxn ang="0">
                  <a:pos x="19" y="1"/>
                </a:cxn>
                <a:cxn ang="0">
                  <a:pos x="22" y="5"/>
                </a:cxn>
                <a:cxn ang="0">
                  <a:pos x="24" y="6"/>
                </a:cxn>
                <a:cxn ang="0">
                  <a:pos x="23" y="9"/>
                </a:cxn>
                <a:cxn ang="0">
                  <a:pos x="24" y="13"/>
                </a:cxn>
                <a:cxn ang="0">
                  <a:pos x="22" y="15"/>
                </a:cxn>
                <a:cxn ang="0">
                  <a:pos x="19" y="15"/>
                </a:cxn>
                <a:cxn ang="0">
                  <a:pos x="18" y="14"/>
                </a:cxn>
              </a:cxnLst>
              <a:rect l="0" t="0" r="r" b="b"/>
              <a:pathLst>
                <a:path w="24" h="29">
                  <a:moveTo>
                    <a:pt x="18" y="14"/>
                  </a:moveTo>
                  <a:cubicBezTo>
                    <a:pt x="17" y="13"/>
                    <a:pt x="15" y="13"/>
                    <a:pt x="14" y="13"/>
                  </a:cubicBezTo>
                  <a:cubicBezTo>
                    <a:pt x="13" y="13"/>
                    <a:pt x="12" y="14"/>
                    <a:pt x="11" y="15"/>
                  </a:cubicBezTo>
                  <a:cubicBezTo>
                    <a:pt x="10" y="15"/>
                    <a:pt x="8" y="16"/>
                    <a:pt x="7" y="16"/>
                  </a:cubicBezTo>
                  <a:cubicBezTo>
                    <a:pt x="7" y="17"/>
                    <a:pt x="6" y="19"/>
                    <a:pt x="7" y="19"/>
                  </a:cubicBezTo>
                  <a:cubicBezTo>
                    <a:pt x="7" y="20"/>
                    <a:pt x="9" y="20"/>
                    <a:pt x="9" y="20"/>
                  </a:cubicBezTo>
                  <a:cubicBezTo>
                    <a:pt x="10" y="21"/>
                    <a:pt x="10" y="24"/>
                    <a:pt x="10" y="25"/>
                  </a:cubicBezTo>
                  <a:cubicBezTo>
                    <a:pt x="10" y="26"/>
                    <a:pt x="9" y="29"/>
                    <a:pt x="8" y="29"/>
                  </a:cubicBezTo>
                  <a:cubicBezTo>
                    <a:pt x="7" y="29"/>
                    <a:pt x="6" y="27"/>
                    <a:pt x="5" y="27"/>
                  </a:cubicBezTo>
                  <a:cubicBezTo>
                    <a:pt x="4" y="27"/>
                    <a:pt x="2" y="27"/>
                    <a:pt x="1" y="26"/>
                  </a:cubicBezTo>
                  <a:cubicBezTo>
                    <a:pt x="0" y="25"/>
                    <a:pt x="0" y="23"/>
                    <a:pt x="0" y="22"/>
                  </a:cubicBezTo>
                  <a:cubicBezTo>
                    <a:pt x="1" y="21"/>
                    <a:pt x="2" y="21"/>
                    <a:pt x="2" y="20"/>
                  </a:cubicBezTo>
                  <a:cubicBezTo>
                    <a:pt x="3" y="19"/>
                    <a:pt x="1" y="18"/>
                    <a:pt x="2" y="17"/>
                  </a:cubicBezTo>
                  <a:cubicBezTo>
                    <a:pt x="2" y="16"/>
                    <a:pt x="3" y="16"/>
                    <a:pt x="4" y="16"/>
                  </a:cubicBezTo>
                  <a:cubicBezTo>
                    <a:pt x="4" y="15"/>
                    <a:pt x="6" y="15"/>
                    <a:pt x="6" y="14"/>
                  </a:cubicBezTo>
                  <a:cubicBezTo>
                    <a:pt x="7" y="13"/>
                    <a:pt x="7" y="10"/>
                    <a:pt x="8" y="9"/>
                  </a:cubicBezTo>
                  <a:cubicBezTo>
                    <a:pt x="9" y="9"/>
                    <a:pt x="10" y="9"/>
                    <a:pt x="10" y="9"/>
                  </a:cubicBezTo>
                  <a:cubicBezTo>
                    <a:pt x="11" y="8"/>
                    <a:pt x="12" y="9"/>
                    <a:pt x="13" y="8"/>
                  </a:cubicBezTo>
                  <a:cubicBezTo>
                    <a:pt x="13" y="8"/>
                    <a:pt x="13" y="7"/>
                    <a:pt x="13" y="7"/>
                  </a:cubicBezTo>
                  <a:cubicBezTo>
                    <a:pt x="13" y="6"/>
                    <a:pt x="11" y="6"/>
                    <a:pt x="11" y="6"/>
                  </a:cubicBezTo>
                  <a:cubicBezTo>
                    <a:pt x="11" y="5"/>
                    <a:pt x="11" y="4"/>
                    <a:pt x="11" y="3"/>
                  </a:cubicBezTo>
                  <a:cubicBezTo>
                    <a:pt x="12" y="2"/>
                    <a:pt x="13" y="1"/>
                    <a:pt x="14" y="1"/>
                  </a:cubicBezTo>
                  <a:cubicBezTo>
                    <a:pt x="15" y="1"/>
                    <a:pt x="18" y="0"/>
                    <a:pt x="19" y="1"/>
                  </a:cubicBezTo>
                  <a:cubicBezTo>
                    <a:pt x="20" y="1"/>
                    <a:pt x="21" y="4"/>
                    <a:pt x="22" y="5"/>
                  </a:cubicBezTo>
                  <a:cubicBezTo>
                    <a:pt x="23" y="5"/>
                    <a:pt x="24" y="5"/>
                    <a:pt x="24" y="6"/>
                  </a:cubicBezTo>
                  <a:cubicBezTo>
                    <a:pt x="24" y="7"/>
                    <a:pt x="23" y="8"/>
                    <a:pt x="23" y="9"/>
                  </a:cubicBezTo>
                  <a:cubicBezTo>
                    <a:pt x="23" y="10"/>
                    <a:pt x="24" y="12"/>
                    <a:pt x="24" y="13"/>
                  </a:cubicBezTo>
                  <a:cubicBezTo>
                    <a:pt x="24" y="14"/>
                    <a:pt x="22" y="15"/>
                    <a:pt x="22" y="15"/>
                  </a:cubicBezTo>
                  <a:cubicBezTo>
                    <a:pt x="21" y="16"/>
                    <a:pt x="20" y="16"/>
                    <a:pt x="19" y="15"/>
                  </a:cubicBezTo>
                  <a:cubicBezTo>
                    <a:pt x="19" y="15"/>
                    <a:pt x="18" y="14"/>
                    <a:pt x="18" y="1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1" name="Freeform 41"/>
            <p:cNvSpPr>
              <a:spLocks/>
            </p:cNvSpPr>
            <p:nvPr/>
          </p:nvSpPr>
          <p:spPr bwMode="auto">
            <a:xfrm>
              <a:off x="5786438" y="3155950"/>
              <a:ext cx="12700" cy="15875"/>
            </a:xfrm>
            <a:custGeom>
              <a:avLst/>
              <a:gdLst/>
              <a:ahLst/>
              <a:cxnLst>
                <a:cxn ang="0">
                  <a:pos x="6" y="2"/>
                </a:cxn>
                <a:cxn ang="0">
                  <a:pos x="4" y="1"/>
                </a:cxn>
                <a:cxn ang="0">
                  <a:pos x="1" y="1"/>
                </a:cxn>
                <a:cxn ang="0">
                  <a:pos x="0" y="4"/>
                </a:cxn>
                <a:cxn ang="0">
                  <a:pos x="2" y="6"/>
                </a:cxn>
                <a:cxn ang="0">
                  <a:pos x="2" y="9"/>
                </a:cxn>
                <a:cxn ang="0">
                  <a:pos x="5" y="9"/>
                </a:cxn>
                <a:cxn ang="0">
                  <a:pos x="7" y="6"/>
                </a:cxn>
                <a:cxn ang="0">
                  <a:pos x="6" y="3"/>
                </a:cxn>
                <a:cxn ang="0">
                  <a:pos x="6" y="2"/>
                </a:cxn>
              </a:cxnLst>
              <a:rect l="0" t="0" r="r" b="b"/>
              <a:pathLst>
                <a:path w="7" h="9">
                  <a:moveTo>
                    <a:pt x="6" y="2"/>
                  </a:moveTo>
                  <a:cubicBezTo>
                    <a:pt x="6" y="1"/>
                    <a:pt x="4" y="1"/>
                    <a:pt x="4" y="1"/>
                  </a:cubicBezTo>
                  <a:cubicBezTo>
                    <a:pt x="3" y="1"/>
                    <a:pt x="2" y="0"/>
                    <a:pt x="1" y="1"/>
                  </a:cubicBezTo>
                  <a:cubicBezTo>
                    <a:pt x="1" y="1"/>
                    <a:pt x="0" y="3"/>
                    <a:pt x="0" y="4"/>
                  </a:cubicBezTo>
                  <a:cubicBezTo>
                    <a:pt x="1" y="5"/>
                    <a:pt x="2" y="6"/>
                    <a:pt x="2" y="6"/>
                  </a:cubicBezTo>
                  <a:cubicBezTo>
                    <a:pt x="2" y="7"/>
                    <a:pt x="2" y="8"/>
                    <a:pt x="2" y="9"/>
                  </a:cubicBezTo>
                  <a:cubicBezTo>
                    <a:pt x="3" y="9"/>
                    <a:pt x="5" y="9"/>
                    <a:pt x="5" y="9"/>
                  </a:cubicBezTo>
                  <a:cubicBezTo>
                    <a:pt x="6" y="8"/>
                    <a:pt x="7" y="7"/>
                    <a:pt x="7" y="6"/>
                  </a:cubicBezTo>
                  <a:cubicBezTo>
                    <a:pt x="7" y="5"/>
                    <a:pt x="6" y="4"/>
                    <a:pt x="6" y="3"/>
                  </a:cubicBezTo>
                  <a:cubicBezTo>
                    <a:pt x="6" y="3"/>
                    <a:pt x="7" y="2"/>
                    <a:pt x="6"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2"/>
            <p:cNvSpPr>
              <a:spLocks/>
            </p:cNvSpPr>
            <p:nvPr/>
          </p:nvSpPr>
          <p:spPr bwMode="auto">
            <a:xfrm>
              <a:off x="5803900" y="3154363"/>
              <a:ext cx="17462" cy="23813"/>
            </a:xfrm>
            <a:custGeom>
              <a:avLst/>
              <a:gdLst/>
              <a:ahLst/>
              <a:cxnLst>
                <a:cxn ang="0">
                  <a:pos x="3" y="7"/>
                </a:cxn>
                <a:cxn ang="0">
                  <a:pos x="4" y="4"/>
                </a:cxn>
                <a:cxn ang="0">
                  <a:pos x="5" y="3"/>
                </a:cxn>
                <a:cxn ang="0">
                  <a:pos x="6" y="1"/>
                </a:cxn>
                <a:cxn ang="0">
                  <a:pos x="8" y="0"/>
                </a:cxn>
                <a:cxn ang="0">
                  <a:pos x="9" y="3"/>
                </a:cxn>
                <a:cxn ang="0">
                  <a:pos x="8" y="5"/>
                </a:cxn>
                <a:cxn ang="0">
                  <a:pos x="10" y="7"/>
                </a:cxn>
                <a:cxn ang="0">
                  <a:pos x="7" y="11"/>
                </a:cxn>
                <a:cxn ang="0">
                  <a:pos x="6" y="13"/>
                </a:cxn>
                <a:cxn ang="0">
                  <a:pos x="3" y="13"/>
                </a:cxn>
                <a:cxn ang="0">
                  <a:pos x="0" y="11"/>
                </a:cxn>
                <a:cxn ang="0">
                  <a:pos x="1" y="8"/>
                </a:cxn>
                <a:cxn ang="0">
                  <a:pos x="3" y="7"/>
                </a:cxn>
              </a:cxnLst>
              <a:rect l="0" t="0" r="r" b="b"/>
              <a:pathLst>
                <a:path w="10" h="13">
                  <a:moveTo>
                    <a:pt x="3" y="7"/>
                  </a:moveTo>
                  <a:cubicBezTo>
                    <a:pt x="4" y="6"/>
                    <a:pt x="3" y="5"/>
                    <a:pt x="4" y="4"/>
                  </a:cubicBezTo>
                  <a:cubicBezTo>
                    <a:pt x="4" y="4"/>
                    <a:pt x="5" y="4"/>
                    <a:pt x="5" y="3"/>
                  </a:cubicBezTo>
                  <a:cubicBezTo>
                    <a:pt x="6" y="3"/>
                    <a:pt x="5" y="1"/>
                    <a:pt x="6" y="1"/>
                  </a:cubicBezTo>
                  <a:cubicBezTo>
                    <a:pt x="6" y="0"/>
                    <a:pt x="7" y="0"/>
                    <a:pt x="8" y="0"/>
                  </a:cubicBezTo>
                  <a:cubicBezTo>
                    <a:pt x="8" y="1"/>
                    <a:pt x="9" y="2"/>
                    <a:pt x="9" y="3"/>
                  </a:cubicBezTo>
                  <a:cubicBezTo>
                    <a:pt x="9" y="3"/>
                    <a:pt x="8" y="5"/>
                    <a:pt x="8" y="5"/>
                  </a:cubicBezTo>
                  <a:cubicBezTo>
                    <a:pt x="8" y="6"/>
                    <a:pt x="10" y="7"/>
                    <a:pt x="10" y="7"/>
                  </a:cubicBezTo>
                  <a:cubicBezTo>
                    <a:pt x="10" y="8"/>
                    <a:pt x="8" y="10"/>
                    <a:pt x="7" y="11"/>
                  </a:cubicBezTo>
                  <a:cubicBezTo>
                    <a:pt x="7" y="11"/>
                    <a:pt x="7" y="12"/>
                    <a:pt x="6" y="13"/>
                  </a:cubicBezTo>
                  <a:cubicBezTo>
                    <a:pt x="6" y="13"/>
                    <a:pt x="4" y="13"/>
                    <a:pt x="3" y="13"/>
                  </a:cubicBezTo>
                  <a:cubicBezTo>
                    <a:pt x="3" y="12"/>
                    <a:pt x="1" y="12"/>
                    <a:pt x="0" y="11"/>
                  </a:cubicBezTo>
                  <a:cubicBezTo>
                    <a:pt x="0" y="10"/>
                    <a:pt x="0" y="9"/>
                    <a:pt x="1" y="8"/>
                  </a:cubicBezTo>
                  <a:cubicBezTo>
                    <a:pt x="1" y="8"/>
                    <a:pt x="3" y="7"/>
                    <a:pt x="3" y="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3"/>
            <p:cNvSpPr>
              <a:spLocks/>
            </p:cNvSpPr>
            <p:nvPr/>
          </p:nvSpPr>
          <p:spPr bwMode="auto">
            <a:xfrm>
              <a:off x="5821363" y="3163888"/>
              <a:ext cx="12700" cy="25400"/>
            </a:xfrm>
            <a:custGeom>
              <a:avLst/>
              <a:gdLst/>
              <a:ahLst/>
              <a:cxnLst>
                <a:cxn ang="0">
                  <a:pos x="5" y="14"/>
                </a:cxn>
                <a:cxn ang="0">
                  <a:pos x="5" y="10"/>
                </a:cxn>
                <a:cxn ang="0">
                  <a:pos x="7" y="7"/>
                </a:cxn>
                <a:cxn ang="0">
                  <a:pos x="7" y="3"/>
                </a:cxn>
                <a:cxn ang="0">
                  <a:pos x="6" y="1"/>
                </a:cxn>
                <a:cxn ang="0">
                  <a:pos x="2" y="2"/>
                </a:cxn>
                <a:cxn ang="0">
                  <a:pos x="2" y="5"/>
                </a:cxn>
                <a:cxn ang="0">
                  <a:pos x="0" y="7"/>
                </a:cxn>
                <a:cxn ang="0">
                  <a:pos x="0" y="10"/>
                </a:cxn>
                <a:cxn ang="0">
                  <a:pos x="2" y="13"/>
                </a:cxn>
                <a:cxn ang="0">
                  <a:pos x="3" y="15"/>
                </a:cxn>
                <a:cxn ang="0">
                  <a:pos x="5" y="14"/>
                </a:cxn>
              </a:cxnLst>
              <a:rect l="0" t="0" r="r" b="b"/>
              <a:pathLst>
                <a:path w="7" h="15">
                  <a:moveTo>
                    <a:pt x="5" y="14"/>
                  </a:moveTo>
                  <a:cubicBezTo>
                    <a:pt x="6" y="13"/>
                    <a:pt x="5" y="11"/>
                    <a:pt x="5" y="10"/>
                  </a:cubicBezTo>
                  <a:cubicBezTo>
                    <a:pt x="5" y="9"/>
                    <a:pt x="6" y="8"/>
                    <a:pt x="7" y="7"/>
                  </a:cubicBezTo>
                  <a:cubicBezTo>
                    <a:pt x="7" y="6"/>
                    <a:pt x="7" y="4"/>
                    <a:pt x="7" y="3"/>
                  </a:cubicBezTo>
                  <a:cubicBezTo>
                    <a:pt x="7" y="3"/>
                    <a:pt x="6" y="1"/>
                    <a:pt x="6" y="1"/>
                  </a:cubicBezTo>
                  <a:cubicBezTo>
                    <a:pt x="5" y="0"/>
                    <a:pt x="3" y="1"/>
                    <a:pt x="2" y="2"/>
                  </a:cubicBezTo>
                  <a:cubicBezTo>
                    <a:pt x="2" y="3"/>
                    <a:pt x="2" y="4"/>
                    <a:pt x="2" y="5"/>
                  </a:cubicBezTo>
                  <a:cubicBezTo>
                    <a:pt x="2" y="6"/>
                    <a:pt x="1" y="7"/>
                    <a:pt x="0" y="7"/>
                  </a:cubicBezTo>
                  <a:cubicBezTo>
                    <a:pt x="0" y="8"/>
                    <a:pt x="0" y="10"/>
                    <a:pt x="0" y="10"/>
                  </a:cubicBezTo>
                  <a:cubicBezTo>
                    <a:pt x="0" y="11"/>
                    <a:pt x="2" y="12"/>
                    <a:pt x="2" y="13"/>
                  </a:cubicBezTo>
                  <a:cubicBezTo>
                    <a:pt x="3" y="13"/>
                    <a:pt x="3" y="15"/>
                    <a:pt x="3" y="15"/>
                  </a:cubicBezTo>
                  <a:cubicBezTo>
                    <a:pt x="4" y="15"/>
                    <a:pt x="5" y="14"/>
                    <a:pt x="5" y="1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4"/>
            <p:cNvSpPr>
              <a:spLocks/>
            </p:cNvSpPr>
            <p:nvPr/>
          </p:nvSpPr>
          <p:spPr bwMode="auto">
            <a:xfrm>
              <a:off x="5895975" y="3286125"/>
              <a:ext cx="14287" cy="11113"/>
            </a:xfrm>
            <a:custGeom>
              <a:avLst/>
              <a:gdLst/>
              <a:ahLst/>
              <a:cxnLst>
                <a:cxn ang="0">
                  <a:pos x="5" y="5"/>
                </a:cxn>
                <a:cxn ang="0">
                  <a:pos x="7" y="4"/>
                </a:cxn>
                <a:cxn ang="0">
                  <a:pos x="7" y="0"/>
                </a:cxn>
                <a:cxn ang="0">
                  <a:pos x="5" y="0"/>
                </a:cxn>
                <a:cxn ang="0">
                  <a:pos x="3" y="2"/>
                </a:cxn>
                <a:cxn ang="0">
                  <a:pos x="1" y="4"/>
                </a:cxn>
                <a:cxn ang="0">
                  <a:pos x="0" y="6"/>
                </a:cxn>
                <a:cxn ang="0">
                  <a:pos x="2" y="7"/>
                </a:cxn>
                <a:cxn ang="0">
                  <a:pos x="4" y="6"/>
                </a:cxn>
                <a:cxn ang="0">
                  <a:pos x="5" y="5"/>
                </a:cxn>
              </a:cxnLst>
              <a:rect l="0" t="0" r="r" b="b"/>
              <a:pathLst>
                <a:path w="8" h="7">
                  <a:moveTo>
                    <a:pt x="5" y="5"/>
                  </a:moveTo>
                  <a:cubicBezTo>
                    <a:pt x="5" y="4"/>
                    <a:pt x="7" y="4"/>
                    <a:pt x="7" y="4"/>
                  </a:cubicBezTo>
                  <a:cubicBezTo>
                    <a:pt x="7" y="3"/>
                    <a:pt x="8" y="1"/>
                    <a:pt x="7" y="0"/>
                  </a:cubicBezTo>
                  <a:cubicBezTo>
                    <a:pt x="7" y="0"/>
                    <a:pt x="5" y="0"/>
                    <a:pt x="5" y="0"/>
                  </a:cubicBezTo>
                  <a:cubicBezTo>
                    <a:pt x="4" y="1"/>
                    <a:pt x="4" y="2"/>
                    <a:pt x="3" y="2"/>
                  </a:cubicBezTo>
                  <a:cubicBezTo>
                    <a:pt x="3" y="2"/>
                    <a:pt x="1" y="3"/>
                    <a:pt x="1" y="4"/>
                  </a:cubicBezTo>
                  <a:cubicBezTo>
                    <a:pt x="1" y="4"/>
                    <a:pt x="0" y="5"/>
                    <a:pt x="0" y="6"/>
                  </a:cubicBezTo>
                  <a:cubicBezTo>
                    <a:pt x="0" y="7"/>
                    <a:pt x="1" y="7"/>
                    <a:pt x="2" y="7"/>
                  </a:cubicBezTo>
                  <a:cubicBezTo>
                    <a:pt x="2" y="7"/>
                    <a:pt x="3" y="7"/>
                    <a:pt x="4" y="6"/>
                  </a:cubicBezTo>
                  <a:cubicBezTo>
                    <a:pt x="4" y="6"/>
                    <a:pt x="4" y="5"/>
                    <a:pt x="5" y="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p:cNvSpPr>
            <p:nvPr/>
          </p:nvSpPr>
          <p:spPr bwMode="auto">
            <a:xfrm>
              <a:off x="5900738" y="3303588"/>
              <a:ext cx="11112" cy="7938"/>
            </a:xfrm>
            <a:custGeom>
              <a:avLst/>
              <a:gdLst/>
              <a:ahLst/>
              <a:cxnLst>
                <a:cxn ang="0">
                  <a:pos x="4" y="1"/>
                </a:cxn>
                <a:cxn ang="0">
                  <a:pos x="1" y="0"/>
                </a:cxn>
                <a:cxn ang="0">
                  <a:pos x="0" y="3"/>
                </a:cxn>
                <a:cxn ang="0">
                  <a:pos x="2" y="5"/>
                </a:cxn>
                <a:cxn ang="0">
                  <a:pos x="4" y="5"/>
                </a:cxn>
                <a:cxn ang="0">
                  <a:pos x="6" y="4"/>
                </a:cxn>
                <a:cxn ang="0">
                  <a:pos x="6" y="2"/>
                </a:cxn>
                <a:cxn ang="0">
                  <a:pos x="4" y="1"/>
                </a:cxn>
              </a:cxnLst>
              <a:rect l="0" t="0" r="r" b="b"/>
              <a:pathLst>
                <a:path w="6" h="5">
                  <a:moveTo>
                    <a:pt x="4" y="1"/>
                  </a:moveTo>
                  <a:cubicBezTo>
                    <a:pt x="4" y="0"/>
                    <a:pt x="2" y="0"/>
                    <a:pt x="1" y="0"/>
                  </a:cubicBezTo>
                  <a:cubicBezTo>
                    <a:pt x="1" y="0"/>
                    <a:pt x="0" y="2"/>
                    <a:pt x="0" y="3"/>
                  </a:cubicBezTo>
                  <a:cubicBezTo>
                    <a:pt x="0" y="4"/>
                    <a:pt x="1" y="5"/>
                    <a:pt x="2" y="5"/>
                  </a:cubicBezTo>
                  <a:cubicBezTo>
                    <a:pt x="3" y="5"/>
                    <a:pt x="4" y="5"/>
                    <a:pt x="4" y="5"/>
                  </a:cubicBezTo>
                  <a:cubicBezTo>
                    <a:pt x="5" y="5"/>
                    <a:pt x="6" y="4"/>
                    <a:pt x="6" y="4"/>
                  </a:cubicBezTo>
                  <a:cubicBezTo>
                    <a:pt x="6" y="3"/>
                    <a:pt x="6" y="2"/>
                    <a:pt x="6" y="2"/>
                  </a:cubicBezTo>
                  <a:cubicBezTo>
                    <a:pt x="5" y="1"/>
                    <a:pt x="5" y="1"/>
                    <a:pt x="4"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46"/>
            <p:cNvSpPr>
              <a:spLocks/>
            </p:cNvSpPr>
            <p:nvPr/>
          </p:nvSpPr>
          <p:spPr bwMode="auto">
            <a:xfrm>
              <a:off x="7532688" y="2760663"/>
              <a:ext cx="9525" cy="14288"/>
            </a:xfrm>
            <a:custGeom>
              <a:avLst/>
              <a:gdLst/>
              <a:ahLst/>
              <a:cxnLst>
                <a:cxn ang="0">
                  <a:pos x="5" y="5"/>
                </a:cxn>
                <a:cxn ang="0">
                  <a:pos x="5" y="1"/>
                </a:cxn>
                <a:cxn ang="0">
                  <a:pos x="2" y="1"/>
                </a:cxn>
                <a:cxn ang="0">
                  <a:pos x="2" y="2"/>
                </a:cxn>
                <a:cxn ang="0">
                  <a:pos x="0" y="3"/>
                </a:cxn>
                <a:cxn ang="0">
                  <a:pos x="2" y="5"/>
                </a:cxn>
                <a:cxn ang="0">
                  <a:pos x="2" y="7"/>
                </a:cxn>
                <a:cxn ang="0">
                  <a:pos x="3" y="8"/>
                </a:cxn>
                <a:cxn ang="0">
                  <a:pos x="4" y="7"/>
                </a:cxn>
                <a:cxn ang="0">
                  <a:pos x="5" y="6"/>
                </a:cxn>
                <a:cxn ang="0">
                  <a:pos x="5" y="5"/>
                </a:cxn>
              </a:cxnLst>
              <a:rect l="0" t="0" r="r" b="b"/>
              <a:pathLst>
                <a:path w="6" h="8">
                  <a:moveTo>
                    <a:pt x="5" y="5"/>
                  </a:moveTo>
                  <a:cubicBezTo>
                    <a:pt x="6" y="4"/>
                    <a:pt x="6" y="2"/>
                    <a:pt x="5" y="1"/>
                  </a:cubicBezTo>
                  <a:cubicBezTo>
                    <a:pt x="5" y="1"/>
                    <a:pt x="3" y="0"/>
                    <a:pt x="2" y="1"/>
                  </a:cubicBezTo>
                  <a:cubicBezTo>
                    <a:pt x="2" y="1"/>
                    <a:pt x="2" y="2"/>
                    <a:pt x="2" y="2"/>
                  </a:cubicBezTo>
                  <a:cubicBezTo>
                    <a:pt x="2" y="3"/>
                    <a:pt x="0" y="3"/>
                    <a:pt x="0" y="3"/>
                  </a:cubicBezTo>
                  <a:cubicBezTo>
                    <a:pt x="0" y="4"/>
                    <a:pt x="2" y="4"/>
                    <a:pt x="2" y="5"/>
                  </a:cubicBezTo>
                  <a:cubicBezTo>
                    <a:pt x="2" y="5"/>
                    <a:pt x="2" y="6"/>
                    <a:pt x="2" y="7"/>
                  </a:cubicBezTo>
                  <a:cubicBezTo>
                    <a:pt x="2" y="7"/>
                    <a:pt x="2" y="8"/>
                    <a:pt x="3" y="8"/>
                  </a:cubicBezTo>
                  <a:cubicBezTo>
                    <a:pt x="3" y="8"/>
                    <a:pt x="4" y="7"/>
                    <a:pt x="4" y="7"/>
                  </a:cubicBezTo>
                  <a:cubicBezTo>
                    <a:pt x="5" y="7"/>
                    <a:pt x="4" y="6"/>
                    <a:pt x="5" y="6"/>
                  </a:cubicBezTo>
                  <a:cubicBezTo>
                    <a:pt x="5" y="5"/>
                    <a:pt x="5" y="5"/>
                    <a:pt x="5" y="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47"/>
            <p:cNvSpPr>
              <a:spLocks/>
            </p:cNvSpPr>
            <p:nvPr/>
          </p:nvSpPr>
          <p:spPr bwMode="auto">
            <a:xfrm>
              <a:off x="7546975" y="2762250"/>
              <a:ext cx="7937" cy="7938"/>
            </a:xfrm>
            <a:custGeom>
              <a:avLst/>
              <a:gdLst/>
              <a:ahLst/>
              <a:cxnLst>
                <a:cxn ang="0">
                  <a:pos x="3" y="0"/>
                </a:cxn>
                <a:cxn ang="0">
                  <a:pos x="1" y="1"/>
                </a:cxn>
                <a:cxn ang="0">
                  <a:pos x="0" y="2"/>
                </a:cxn>
                <a:cxn ang="0">
                  <a:pos x="0" y="5"/>
                </a:cxn>
                <a:cxn ang="0">
                  <a:pos x="3" y="5"/>
                </a:cxn>
                <a:cxn ang="0">
                  <a:pos x="4" y="2"/>
                </a:cxn>
                <a:cxn ang="0">
                  <a:pos x="4" y="1"/>
                </a:cxn>
                <a:cxn ang="0">
                  <a:pos x="3" y="0"/>
                </a:cxn>
              </a:cxnLst>
              <a:rect l="0" t="0" r="r" b="b"/>
              <a:pathLst>
                <a:path w="5" h="5">
                  <a:moveTo>
                    <a:pt x="3" y="0"/>
                  </a:moveTo>
                  <a:cubicBezTo>
                    <a:pt x="2" y="0"/>
                    <a:pt x="1" y="0"/>
                    <a:pt x="1" y="1"/>
                  </a:cubicBezTo>
                  <a:cubicBezTo>
                    <a:pt x="1" y="1"/>
                    <a:pt x="0" y="2"/>
                    <a:pt x="0" y="2"/>
                  </a:cubicBezTo>
                  <a:cubicBezTo>
                    <a:pt x="0" y="3"/>
                    <a:pt x="0" y="4"/>
                    <a:pt x="0" y="5"/>
                  </a:cubicBezTo>
                  <a:cubicBezTo>
                    <a:pt x="1" y="5"/>
                    <a:pt x="2" y="5"/>
                    <a:pt x="3" y="5"/>
                  </a:cubicBezTo>
                  <a:cubicBezTo>
                    <a:pt x="4" y="4"/>
                    <a:pt x="4" y="3"/>
                    <a:pt x="4" y="2"/>
                  </a:cubicBezTo>
                  <a:cubicBezTo>
                    <a:pt x="5" y="2"/>
                    <a:pt x="4" y="1"/>
                    <a:pt x="4" y="1"/>
                  </a:cubicBezTo>
                  <a:cubicBezTo>
                    <a:pt x="4" y="0"/>
                    <a:pt x="3" y="0"/>
                    <a:pt x="3"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48"/>
            <p:cNvSpPr>
              <a:spLocks/>
            </p:cNvSpPr>
            <p:nvPr/>
          </p:nvSpPr>
          <p:spPr bwMode="auto">
            <a:xfrm>
              <a:off x="7543800" y="2749550"/>
              <a:ext cx="12700" cy="11113"/>
            </a:xfrm>
            <a:custGeom>
              <a:avLst/>
              <a:gdLst/>
              <a:ahLst/>
              <a:cxnLst>
                <a:cxn ang="0">
                  <a:pos x="4" y="4"/>
                </a:cxn>
                <a:cxn ang="0">
                  <a:pos x="1" y="6"/>
                </a:cxn>
                <a:cxn ang="0">
                  <a:pos x="0" y="4"/>
                </a:cxn>
                <a:cxn ang="0">
                  <a:pos x="2" y="1"/>
                </a:cxn>
                <a:cxn ang="0">
                  <a:pos x="6" y="1"/>
                </a:cxn>
                <a:cxn ang="0">
                  <a:pos x="7" y="3"/>
                </a:cxn>
                <a:cxn ang="0">
                  <a:pos x="4" y="4"/>
                </a:cxn>
              </a:cxnLst>
              <a:rect l="0" t="0" r="r" b="b"/>
              <a:pathLst>
                <a:path w="7" h="6">
                  <a:moveTo>
                    <a:pt x="4" y="4"/>
                  </a:moveTo>
                  <a:cubicBezTo>
                    <a:pt x="4" y="5"/>
                    <a:pt x="2" y="6"/>
                    <a:pt x="1" y="6"/>
                  </a:cubicBezTo>
                  <a:cubicBezTo>
                    <a:pt x="1" y="6"/>
                    <a:pt x="0" y="4"/>
                    <a:pt x="0" y="4"/>
                  </a:cubicBezTo>
                  <a:cubicBezTo>
                    <a:pt x="0" y="3"/>
                    <a:pt x="1" y="1"/>
                    <a:pt x="2" y="1"/>
                  </a:cubicBezTo>
                  <a:cubicBezTo>
                    <a:pt x="3" y="0"/>
                    <a:pt x="5" y="0"/>
                    <a:pt x="6" y="1"/>
                  </a:cubicBezTo>
                  <a:cubicBezTo>
                    <a:pt x="6" y="1"/>
                    <a:pt x="7" y="2"/>
                    <a:pt x="7" y="3"/>
                  </a:cubicBezTo>
                  <a:cubicBezTo>
                    <a:pt x="6" y="3"/>
                    <a:pt x="5" y="4"/>
                    <a:pt x="4"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9" name="Freeform 49"/>
            <p:cNvSpPr>
              <a:spLocks/>
            </p:cNvSpPr>
            <p:nvPr/>
          </p:nvSpPr>
          <p:spPr bwMode="auto">
            <a:xfrm>
              <a:off x="7388225" y="2816225"/>
              <a:ext cx="1089025" cy="776288"/>
            </a:xfrm>
            <a:custGeom>
              <a:avLst/>
              <a:gdLst/>
              <a:ahLst/>
              <a:cxnLst>
                <a:cxn ang="0">
                  <a:pos x="4" y="100"/>
                </a:cxn>
                <a:cxn ang="0">
                  <a:pos x="16" y="82"/>
                </a:cxn>
                <a:cxn ang="0">
                  <a:pos x="35" y="66"/>
                </a:cxn>
                <a:cxn ang="0">
                  <a:pos x="27" y="43"/>
                </a:cxn>
                <a:cxn ang="0">
                  <a:pos x="35" y="17"/>
                </a:cxn>
                <a:cxn ang="0">
                  <a:pos x="92" y="16"/>
                </a:cxn>
                <a:cxn ang="0">
                  <a:pos x="130" y="13"/>
                </a:cxn>
                <a:cxn ang="0">
                  <a:pos x="179" y="1"/>
                </a:cxn>
                <a:cxn ang="0">
                  <a:pos x="202" y="24"/>
                </a:cxn>
                <a:cxn ang="0">
                  <a:pos x="188" y="52"/>
                </a:cxn>
                <a:cxn ang="0">
                  <a:pos x="161" y="76"/>
                </a:cxn>
                <a:cxn ang="0">
                  <a:pos x="191" y="120"/>
                </a:cxn>
                <a:cxn ang="0">
                  <a:pos x="235" y="138"/>
                </a:cxn>
                <a:cxn ang="0">
                  <a:pos x="263" y="150"/>
                </a:cxn>
                <a:cxn ang="0">
                  <a:pos x="282" y="160"/>
                </a:cxn>
                <a:cxn ang="0">
                  <a:pos x="327" y="170"/>
                </a:cxn>
                <a:cxn ang="0">
                  <a:pos x="373" y="186"/>
                </a:cxn>
                <a:cxn ang="0">
                  <a:pos x="427" y="222"/>
                </a:cxn>
                <a:cxn ang="0">
                  <a:pos x="486" y="247"/>
                </a:cxn>
                <a:cxn ang="0">
                  <a:pos x="513" y="255"/>
                </a:cxn>
                <a:cxn ang="0">
                  <a:pos x="522" y="258"/>
                </a:cxn>
                <a:cxn ang="0">
                  <a:pos x="535" y="278"/>
                </a:cxn>
                <a:cxn ang="0">
                  <a:pos x="574" y="306"/>
                </a:cxn>
                <a:cxn ang="0">
                  <a:pos x="605" y="338"/>
                </a:cxn>
                <a:cxn ang="0">
                  <a:pos x="615" y="367"/>
                </a:cxn>
                <a:cxn ang="0">
                  <a:pos x="606" y="390"/>
                </a:cxn>
                <a:cxn ang="0">
                  <a:pos x="601" y="414"/>
                </a:cxn>
                <a:cxn ang="0">
                  <a:pos x="595" y="439"/>
                </a:cxn>
                <a:cxn ang="0">
                  <a:pos x="571" y="430"/>
                </a:cxn>
                <a:cxn ang="0">
                  <a:pos x="547" y="418"/>
                </a:cxn>
                <a:cxn ang="0">
                  <a:pos x="531" y="399"/>
                </a:cxn>
                <a:cxn ang="0">
                  <a:pos x="531" y="380"/>
                </a:cxn>
                <a:cxn ang="0">
                  <a:pos x="517" y="365"/>
                </a:cxn>
                <a:cxn ang="0">
                  <a:pos x="514" y="344"/>
                </a:cxn>
                <a:cxn ang="0">
                  <a:pos x="495" y="338"/>
                </a:cxn>
                <a:cxn ang="0">
                  <a:pos x="466" y="338"/>
                </a:cxn>
                <a:cxn ang="0">
                  <a:pos x="444" y="339"/>
                </a:cxn>
                <a:cxn ang="0">
                  <a:pos x="426" y="332"/>
                </a:cxn>
                <a:cxn ang="0">
                  <a:pos x="398" y="324"/>
                </a:cxn>
                <a:cxn ang="0">
                  <a:pos x="400" y="317"/>
                </a:cxn>
                <a:cxn ang="0">
                  <a:pos x="408" y="308"/>
                </a:cxn>
                <a:cxn ang="0">
                  <a:pos x="408" y="300"/>
                </a:cxn>
                <a:cxn ang="0">
                  <a:pos x="388" y="306"/>
                </a:cxn>
                <a:cxn ang="0">
                  <a:pos x="357" y="307"/>
                </a:cxn>
                <a:cxn ang="0">
                  <a:pos x="332" y="311"/>
                </a:cxn>
                <a:cxn ang="0">
                  <a:pos x="316" y="292"/>
                </a:cxn>
                <a:cxn ang="0">
                  <a:pos x="313" y="271"/>
                </a:cxn>
                <a:cxn ang="0">
                  <a:pos x="299" y="265"/>
                </a:cxn>
                <a:cxn ang="0">
                  <a:pos x="277" y="262"/>
                </a:cxn>
                <a:cxn ang="0">
                  <a:pos x="256" y="258"/>
                </a:cxn>
                <a:cxn ang="0">
                  <a:pos x="227" y="232"/>
                </a:cxn>
                <a:cxn ang="0">
                  <a:pos x="213" y="232"/>
                </a:cxn>
                <a:cxn ang="0">
                  <a:pos x="189" y="221"/>
                </a:cxn>
                <a:cxn ang="0">
                  <a:pos x="193" y="196"/>
                </a:cxn>
                <a:cxn ang="0">
                  <a:pos x="160" y="183"/>
                </a:cxn>
                <a:cxn ang="0">
                  <a:pos x="145" y="201"/>
                </a:cxn>
                <a:cxn ang="0">
                  <a:pos x="121" y="201"/>
                </a:cxn>
                <a:cxn ang="0">
                  <a:pos x="93" y="192"/>
                </a:cxn>
                <a:cxn ang="0">
                  <a:pos x="64" y="184"/>
                </a:cxn>
                <a:cxn ang="0">
                  <a:pos x="49" y="157"/>
                </a:cxn>
                <a:cxn ang="0">
                  <a:pos x="39" y="135"/>
                </a:cxn>
              </a:cxnLst>
              <a:rect l="0" t="0" r="r" b="b"/>
              <a:pathLst>
                <a:path w="615" h="439">
                  <a:moveTo>
                    <a:pt x="17" y="118"/>
                  </a:moveTo>
                  <a:cubicBezTo>
                    <a:pt x="17" y="118"/>
                    <a:pt x="17" y="118"/>
                    <a:pt x="17" y="118"/>
                  </a:cubicBezTo>
                  <a:cubicBezTo>
                    <a:pt x="15" y="117"/>
                    <a:pt x="13" y="112"/>
                    <a:pt x="12" y="110"/>
                  </a:cubicBezTo>
                  <a:cubicBezTo>
                    <a:pt x="10" y="108"/>
                    <a:pt x="6" y="103"/>
                    <a:pt x="4" y="100"/>
                  </a:cubicBezTo>
                  <a:cubicBezTo>
                    <a:pt x="3" y="97"/>
                    <a:pt x="0" y="90"/>
                    <a:pt x="1" y="87"/>
                  </a:cubicBezTo>
                  <a:cubicBezTo>
                    <a:pt x="2" y="85"/>
                    <a:pt x="6" y="80"/>
                    <a:pt x="8" y="79"/>
                  </a:cubicBezTo>
                  <a:cubicBezTo>
                    <a:pt x="9" y="78"/>
                    <a:pt x="12" y="76"/>
                    <a:pt x="14" y="77"/>
                  </a:cubicBezTo>
                  <a:cubicBezTo>
                    <a:pt x="15" y="77"/>
                    <a:pt x="15" y="81"/>
                    <a:pt x="16" y="82"/>
                  </a:cubicBezTo>
                  <a:cubicBezTo>
                    <a:pt x="17" y="82"/>
                    <a:pt x="21" y="81"/>
                    <a:pt x="22" y="79"/>
                  </a:cubicBezTo>
                  <a:cubicBezTo>
                    <a:pt x="23" y="78"/>
                    <a:pt x="23" y="75"/>
                    <a:pt x="24" y="74"/>
                  </a:cubicBezTo>
                  <a:cubicBezTo>
                    <a:pt x="26" y="73"/>
                    <a:pt x="30" y="73"/>
                    <a:pt x="31" y="72"/>
                  </a:cubicBezTo>
                  <a:cubicBezTo>
                    <a:pt x="33" y="71"/>
                    <a:pt x="35" y="68"/>
                    <a:pt x="35" y="66"/>
                  </a:cubicBezTo>
                  <a:cubicBezTo>
                    <a:pt x="35" y="64"/>
                    <a:pt x="33" y="61"/>
                    <a:pt x="32" y="60"/>
                  </a:cubicBezTo>
                  <a:cubicBezTo>
                    <a:pt x="30" y="59"/>
                    <a:pt x="25" y="58"/>
                    <a:pt x="24" y="56"/>
                  </a:cubicBezTo>
                  <a:cubicBezTo>
                    <a:pt x="23" y="54"/>
                    <a:pt x="23" y="50"/>
                    <a:pt x="24" y="48"/>
                  </a:cubicBezTo>
                  <a:cubicBezTo>
                    <a:pt x="24" y="46"/>
                    <a:pt x="27" y="44"/>
                    <a:pt x="27" y="43"/>
                  </a:cubicBezTo>
                  <a:cubicBezTo>
                    <a:pt x="27" y="40"/>
                    <a:pt x="25" y="36"/>
                    <a:pt x="25" y="34"/>
                  </a:cubicBezTo>
                  <a:cubicBezTo>
                    <a:pt x="25" y="33"/>
                    <a:pt x="25" y="30"/>
                    <a:pt x="25" y="29"/>
                  </a:cubicBezTo>
                  <a:cubicBezTo>
                    <a:pt x="26" y="27"/>
                    <a:pt x="28" y="23"/>
                    <a:pt x="30" y="21"/>
                  </a:cubicBezTo>
                  <a:cubicBezTo>
                    <a:pt x="31" y="20"/>
                    <a:pt x="33" y="18"/>
                    <a:pt x="35" y="17"/>
                  </a:cubicBezTo>
                  <a:cubicBezTo>
                    <a:pt x="36" y="17"/>
                    <a:pt x="38" y="17"/>
                    <a:pt x="39" y="17"/>
                  </a:cubicBezTo>
                  <a:cubicBezTo>
                    <a:pt x="43" y="18"/>
                    <a:pt x="52" y="18"/>
                    <a:pt x="57" y="18"/>
                  </a:cubicBezTo>
                  <a:cubicBezTo>
                    <a:pt x="61" y="18"/>
                    <a:pt x="68" y="19"/>
                    <a:pt x="72" y="19"/>
                  </a:cubicBezTo>
                  <a:cubicBezTo>
                    <a:pt x="77" y="19"/>
                    <a:pt x="87" y="17"/>
                    <a:pt x="92" y="16"/>
                  </a:cubicBezTo>
                  <a:cubicBezTo>
                    <a:pt x="95" y="15"/>
                    <a:pt x="101" y="13"/>
                    <a:pt x="104" y="12"/>
                  </a:cubicBezTo>
                  <a:cubicBezTo>
                    <a:pt x="106" y="12"/>
                    <a:pt x="110" y="10"/>
                    <a:pt x="112" y="10"/>
                  </a:cubicBezTo>
                  <a:cubicBezTo>
                    <a:pt x="114" y="10"/>
                    <a:pt x="118" y="13"/>
                    <a:pt x="120" y="13"/>
                  </a:cubicBezTo>
                  <a:cubicBezTo>
                    <a:pt x="123" y="14"/>
                    <a:pt x="128" y="13"/>
                    <a:pt x="130" y="13"/>
                  </a:cubicBezTo>
                  <a:cubicBezTo>
                    <a:pt x="134" y="12"/>
                    <a:pt x="142" y="10"/>
                    <a:pt x="146" y="9"/>
                  </a:cubicBezTo>
                  <a:cubicBezTo>
                    <a:pt x="148" y="8"/>
                    <a:pt x="152" y="6"/>
                    <a:pt x="155" y="6"/>
                  </a:cubicBezTo>
                  <a:cubicBezTo>
                    <a:pt x="157" y="5"/>
                    <a:pt x="162" y="4"/>
                    <a:pt x="165" y="4"/>
                  </a:cubicBezTo>
                  <a:cubicBezTo>
                    <a:pt x="168" y="3"/>
                    <a:pt x="175" y="0"/>
                    <a:pt x="179" y="1"/>
                  </a:cubicBezTo>
                  <a:cubicBezTo>
                    <a:pt x="181" y="1"/>
                    <a:pt x="185" y="5"/>
                    <a:pt x="188" y="6"/>
                  </a:cubicBezTo>
                  <a:cubicBezTo>
                    <a:pt x="190" y="7"/>
                    <a:pt x="195" y="9"/>
                    <a:pt x="197" y="11"/>
                  </a:cubicBezTo>
                  <a:cubicBezTo>
                    <a:pt x="199" y="13"/>
                    <a:pt x="201" y="18"/>
                    <a:pt x="201" y="20"/>
                  </a:cubicBezTo>
                  <a:cubicBezTo>
                    <a:pt x="202" y="21"/>
                    <a:pt x="202" y="23"/>
                    <a:pt x="202" y="24"/>
                  </a:cubicBezTo>
                  <a:cubicBezTo>
                    <a:pt x="203" y="27"/>
                    <a:pt x="206" y="31"/>
                    <a:pt x="206" y="34"/>
                  </a:cubicBezTo>
                  <a:cubicBezTo>
                    <a:pt x="205" y="36"/>
                    <a:pt x="203" y="39"/>
                    <a:pt x="201" y="41"/>
                  </a:cubicBezTo>
                  <a:cubicBezTo>
                    <a:pt x="200" y="43"/>
                    <a:pt x="198" y="46"/>
                    <a:pt x="196" y="47"/>
                  </a:cubicBezTo>
                  <a:cubicBezTo>
                    <a:pt x="194" y="49"/>
                    <a:pt x="189" y="51"/>
                    <a:pt x="188" y="52"/>
                  </a:cubicBezTo>
                  <a:cubicBezTo>
                    <a:pt x="186" y="54"/>
                    <a:pt x="185" y="58"/>
                    <a:pt x="184" y="59"/>
                  </a:cubicBezTo>
                  <a:cubicBezTo>
                    <a:pt x="182" y="61"/>
                    <a:pt x="178" y="62"/>
                    <a:pt x="176" y="63"/>
                  </a:cubicBezTo>
                  <a:cubicBezTo>
                    <a:pt x="174" y="65"/>
                    <a:pt x="169" y="68"/>
                    <a:pt x="167" y="70"/>
                  </a:cubicBezTo>
                  <a:cubicBezTo>
                    <a:pt x="166" y="72"/>
                    <a:pt x="162" y="74"/>
                    <a:pt x="161" y="76"/>
                  </a:cubicBezTo>
                  <a:cubicBezTo>
                    <a:pt x="160" y="78"/>
                    <a:pt x="159" y="83"/>
                    <a:pt x="160" y="85"/>
                  </a:cubicBezTo>
                  <a:cubicBezTo>
                    <a:pt x="160" y="90"/>
                    <a:pt x="164" y="99"/>
                    <a:pt x="167" y="104"/>
                  </a:cubicBezTo>
                  <a:cubicBezTo>
                    <a:pt x="168" y="106"/>
                    <a:pt x="172" y="111"/>
                    <a:pt x="174" y="113"/>
                  </a:cubicBezTo>
                  <a:cubicBezTo>
                    <a:pt x="177" y="116"/>
                    <a:pt x="187" y="118"/>
                    <a:pt x="191" y="120"/>
                  </a:cubicBezTo>
                  <a:cubicBezTo>
                    <a:pt x="195" y="122"/>
                    <a:pt x="204" y="128"/>
                    <a:pt x="209" y="129"/>
                  </a:cubicBezTo>
                  <a:cubicBezTo>
                    <a:pt x="210" y="130"/>
                    <a:pt x="214" y="128"/>
                    <a:pt x="216" y="128"/>
                  </a:cubicBezTo>
                  <a:cubicBezTo>
                    <a:pt x="219" y="129"/>
                    <a:pt x="221" y="134"/>
                    <a:pt x="224" y="135"/>
                  </a:cubicBezTo>
                  <a:cubicBezTo>
                    <a:pt x="226" y="136"/>
                    <a:pt x="232" y="137"/>
                    <a:pt x="235" y="138"/>
                  </a:cubicBezTo>
                  <a:cubicBezTo>
                    <a:pt x="237" y="139"/>
                    <a:pt x="241" y="142"/>
                    <a:pt x="243" y="142"/>
                  </a:cubicBezTo>
                  <a:cubicBezTo>
                    <a:pt x="245" y="143"/>
                    <a:pt x="250" y="143"/>
                    <a:pt x="252" y="144"/>
                  </a:cubicBezTo>
                  <a:cubicBezTo>
                    <a:pt x="254" y="145"/>
                    <a:pt x="256" y="149"/>
                    <a:pt x="258" y="149"/>
                  </a:cubicBezTo>
                  <a:cubicBezTo>
                    <a:pt x="259" y="150"/>
                    <a:pt x="262" y="150"/>
                    <a:pt x="263" y="150"/>
                  </a:cubicBezTo>
                  <a:cubicBezTo>
                    <a:pt x="265" y="150"/>
                    <a:pt x="268" y="151"/>
                    <a:pt x="269" y="152"/>
                  </a:cubicBezTo>
                  <a:cubicBezTo>
                    <a:pt x="270" y="153"/>
                    <a:pt x="272" y="155"/>
                    <a:pt x="273" y="156"/>
                  </a:cubicBezTo>
                  <a:cubicBezTo>
                    <a:pt x="274" y="156"/>
                    <a:pt x="278" y="156"/>
                    <a:pt x="279" y="157"/>
                  </a:cubicBezTo>
                  <a:cubicBezTo>
                    <a:pt x="280" y="157"/>
                    <a:pt x="281" y="159"/>
                    <a:pt x="282" y="160"/>
                  </a:cubicBezTo>
                  <a:cubicBezTo>
                    <a:pt x="284" y="160"/>
                    <a:pt x="288" y="160"/>
                    <a:pt x="289" y="160"/>
                  </a:cubicBezTo>
                  <a:cubicBezTo>
                    <a:pt x="292" y="160"/>
                    <a:pt x="297" y="161"/>
                    <a:pt x="299" y="162"/>
                  </a:cubicBezTo>
                  <a:cubicBezTo>
                    <a:pt x="303" y="163"/>
                    <a:pt x="308" y="167"/>
                    <a:pt x="312" y="168"/>
                  </a:cubicBezTo>
                  <a:cubicBezTo>
                    <a:pt x="315" y="170"/>
                    <a:pt x="323" y="169"/>
                    <a:pt x="327" y="170"/>
                  </a:cubicBezTo>
                  <a:cubicBezTo>
                    <a:pt x="329" y="170"/>
                    <a:pt x="333" y="173"/>
                    <a:pt x="335" y="174"/>
                  </a:cubicBezTo>
                  <a:cubicBezTo>
                    <a:pt x="339" y="175"/>
                    <a:pt x="347" y="177"/>
                    <a:pt x="351" y="178"/>
                  </a:cubicBezTo>
                  <a:cubicBezTo>
                    <a:pt x="354" y="179"/>
                    <a:pt x="361" y="182"/>
                    <a:pt x="365" y="183"/>
                  </a:cubicBezTo>
                  <a:cubicBezTo>
                    <a:pt x="367" y="184"/>
                    <a:pt x="371" y="185"/>
                    <a:pt x="373" y="186"/>
                  </a:cubicBezTo>
                  <a:cubicBezTo>
                    <a:pt x="376" y="187"/>
                    <a:pt x="382" y="190"/>
                    <a:pt x="385" y="192"/>
                  </a:cubicBezTo>
                  <a:cubicBezTo>
                    <a:pt x="387" y="193"/>
                    <a:pt x="391" y="196"/>
                    <a:pt x="393" y="197"/>
                  </a:cubicBezTo>
                  <a:cubicBezTo>
                    <a:pt x="397" y="200"/>
                    <a:pt x="405" y="208"/>
                    <a:pt x="410" y="211"/>
                  </a:cubicBezTo>
                  <a:cubicBezTo>
                    <a:pt x="414" y="214"/>
                    <a:pt x="423" y="219"/>
                    <a:pt x="427" y="222"/>
                  </a:cubicBezTo>
                  <a:cubicBezTo>
                    <a:pt x="430" y="224"/>
                    <a:pt x="436" y="229"/>
                    <a:pt x="440" y="230"/>
                  </a:cubicBezTo>
                  <a:cubicBezTo>
                    <a:pt x="444" y="232"/>
                    <a:pt x="453" y="233"/>
                    <a:pt x="458" y="234"/>
                  </a:cubicBezTo>
                  <a:cubicBezTo>
                    <a:pt x="461" y="235"/>
                    <a:pt x="467" y="237"/>
                    <a:pt x="470" y="238"/>
                  </a:cubicBezTo>
                  <a:cubicBezTo>
                    <a:pt x="474" y="240"/>
                    <a:pt x="482" y="245"/>
                    <a:pt x="486" y="247"/>
                  </a:cubicBezTo>
                  <a:cubicBezTo>
                    <a:pt x="488" y="248"/>
                    <a:pt x="493" y="250"/>
                    <a:pt x="495" y="251"/>
                  </a:cubicBezTo>
                  <a:cubicBezTo>
                    <a:pt x="497" y="251"/>
                    <a:pt x="502" y="250"/>
                    <a:pt x="504" y="250"/>
                  </a:cubicBezTo>
                  <a:cubicBezTo>
                    <a:pt x="506" y="250"/>
                    <a:pt x="511" y="250"/>
                    <a:pt x="513" y="251"/>
                  </a:cubicBezTo>
                  <a:cubicBezTo>
                    <a:pt x="514" y="252"/>
                    <a:pt x="514" y="254"/>
                    <a:pt x="513" y="255"/>
                  </a:cubicBezTo>
                  <a:cubicBezTo>
                    <a:pt x="513" y="256"/>
                    <a:pt x="511" y="257"/>
                    <a:pt x="511" y="258"/>
                  </a:cubicBezTo>
                  <a:cubicBezTo>
                    <a:pt x="511" y="259"/>
                    <a:pt x="512" y="261"/>
                    <a:pt x="513" y="261"/>
                  </a:cubicBezTo>
                  <a:cubicBezTo>
                    <a:pt x="514" y="261"/>
                    <a:pt x="516" y="259"/>
                    <a:pt x="517" y="259"/>
                  </a:cubicBezTo>
                  <a:cubicBezTo>
                    <a:pt x="518" y="258"/>
                    <a:pt x="521" y="257"/>
                    <a:pt x="522" y="258"/>
                  </a:cubicBezTo>
                  <a:cubicBezTo>
                    <a:pt x="523" y="258"/>
                    <a:pt x="522" y="261"/>
                    <a:pt x="522" y="262"/>
                  </a:cubicBezTo>
                  <a:cubicBezTo>
                    <a:pt x="523" y="264"/>
                    <a:pt x="526" y="265"/>
                    <a:pt x="527" y="267"/>
                  </a:cubicBezTo>
                  <a:cubicBezTo>
                    <a:pt x="527" y="268"/>
                    <a:pt x="525" y="272"/>
                    <a:pt x="526" y="274"/>
                  </a:cubicBezTo>
                  <a:cubicBezTo>
                    <a:pt x="527" y="276"/>
                    <a:pt x="533" y="277"/>
                    <a:pt x="535" y="278"/>
                  </a:cubicBezTo>
                  <a:cubicBezTo>
                    <a:pt x="536" y="279"/>
                    <a:pt x="538" y="282"/>
                    <a:pt x="539" y="283"/>
                  </a:cubicBezTo>
                  <a:cubicBezTo>
                    <a:pt x="541" y="285"/>
                    <a:pt x="547" y="290"/>
                    <a:pt x="551" y="291"/>
                  </a:cubicBezTo>
                  <a:cubicBezTo>
                    <a:pt x="554" y="293"/>
                    <a:pt x="561" y="295"/>
                    <a:pt x="565" y="298"/>
                  </a:cubicBezTo>
                  <a:cubicBezTo>
                    <a:pt x="567" y="299"/>
                    <a:pt x="572" y="304"/>
                    <a:pt x="574" y="306"/>
                  </a:cubicBezTo>
                  <a:cubicBezTo>
                    <a:pt x="577" y="309"/>
                    <a:pt x="583" y="314"/>
                    <a:pt x="586" y="316"/>
                  </a:cubicBezTo>
                  <a:cubicBezTo>
                    <a:pt x="588" y="318"/>
                    <a:pt x="591" y="323"/>
                    <a:pt x="593" y="325"/>
                  </a:cubicBezTo>
                  <a:cubicBezTo>
                    <a:pt x="594" y="326"/>
                    <a:pt x="597" y="328"/>
                    <a:pt x="598" y="329"/>
                  </a:cubicBezTo>
                  <a:cubicBezTo>
                    <a:pt x="600" y="331"/>
                    <a:pt x="604" y="335"/>
                    <a:pt x="605" y="338"/>
                  </a:cubicBezTo>
                  <a:cubicBezTo>
                    <a:pt x="605" y="340"/>
                    <a:pt x="605" y="344"/>
                    <a:pt x="605" y="346"/>
                  </a:cubicBezTo>
                  <a:cubicBezTo>
                    <a:pt x="606" y="348"/>
                    <a:pt x="608" y="352"/>
                    <a:pt x="609" y="354"/>
                  </a:cubicBezTo>
                  <a:cubicBezTo>
                    <a:pt x="610" y="355"/>
                    <a:pt x="613" y="357"/>
                    <a:pt x="614" y="359"/>
                  </a:cubicBezTo>
                  <a:cubicBezTo>
                    <a:pt x="615" y="361"/>
                    <a:pt x="615" y="365"/>
                    <a:pt x="615" y="367"/>
                  </a:cubicBezTo>
                  <a:cubicBezTo>
                    <a:pt x="614" y="369"/>
                    <a:pt x="611" y="371"/>
                    <a:pt x="610" y="372"/>
                  </a:cubicBezTo>
                  <a:cubicBezTo>
                    <a:pt x="609" y="374"/>
                    <a:pt x="609" y="379"/>
                    <a:pt x="608" y="381"/>
                  </a:cubicBezTo>
                  <a:cubicBezTo>
                    <a:pt x="608" y="382"/>
                    <a:pt x="606" y="384"/>
                    <a:pt x="606" y="385"/>
                  </a:cubicBezTo>
                  <a:cubicBezTo>
                    <a:pt x="605" y="386"/>
                    <a:pt x="606" y="388"/>
                    <a:pt x="606" y="390"/>
                  </a:cubicBezTo>
                  <a:cubicBezTo>
                    <a:pt x="605" y="391"/>
                    <a:pt x="601" y="391"/>
                    <a:pt x="600" y="392"/>
                  </a:cubicBezTo>
                  <a:cubicBezTo>
                    <a:pt x="599" y="394"/>
                    <a:pt x="599" y="399"/>
                    <a:pt x="599" y="401"/>
                  </a:cubicBezTo>
                  <a:cubicBezTo>
                    <a:pt x="598" y="403"/>
                    <a:pt x="597" y="407"/>
                    <a:pt x="598" y="408"/>
                  </a:cubicBezTo>
                  <a:cubicBezTo>
                    <a:pt x="598" y="410"/>
                    <a:pt x="600" y="412"/>
                    <a:pt x="601" y="414"/>
                  </a:cubicBezTo>
                  <a:cubicBezTo>
                    <a:pt x="601" y="416"/>
                    <a:pt x="600" y="421"/>
                    <a:pt x="600" y="423"/>
                  </a:cubicBezTo>
                  <a:cubicBezTo>
                    <a:pt x="600" y="425"/>
                    <a:pt x="601" y="428"/>
                    <a:pt x="601" y="430"/>
                  </a:cubicBezTo>
                  <a:cubicBezTo>
                    <a:pt x="601" y="432"/>
                    <a:pt x="601" y="436"/>
                    <a:pt x="599" y="438"/>
                  </a:cubicBezTo>
                  <a:cubicBezTo>
                    <a:pt x="598" y="438"/>
                    <a:pt x="596" y="439"/>
                    <a:pt x="595" y="439"/>
                  </a:cubicBezTo>
                  <a:cubicBezTo>
                    <a:pt x="594" y="438"/>
                    <a:pt x="591" y="438"/>
                    <a:pt x="590" y="437"/>
                  </a:cubicBezTo>
                  <a:cubicBezTo>
                    <a:pt x="589" y="436"/>
                    <a:pt x="587" y="432"/>
                    <a:pt x="585" y="431"/>
                  </a:cubicBezTo>
                  <a:cubicBezTo>
                    <a:pt x="584" y="430"/>
                    <a:pt x="581" y="429"/>
                    <a:pt x="580" y="429"/>
                  </a:cubicBezTo>
                  <a:cubicBezTo>
                    <a:pt x="578" y="428"/>
                    <a:pt x="573" y="429"/>
                    <a:pt x="571" y="430"/>
                  </a:cubicBezTo>
                  <a:cubicBezTo>
                    <a:pt x="570" y="430"/>
                    <a:pt x="569" y="432"/>
                    <a:pt x="568" y="432"/>
                  </a:cubicBezTo>
                  <a:cubicBezTo>
                    <a:pt x="566" y="431"/>
                    <a:pt x="563" y="426"/>
                    <a:pt x="561" y="425"/>
                  </a:cubicBezTo>
                  <a:cubicBezTo>
                    <a:pt x="559" y="423"/>
                    <a:pt x="555" y="421"/>
                    <a:pt x="553" y="420"/>
                  </a:cubicBezTo>
                  <a:cubicBezTo>
                    <a:pt x="551" y="420"/>
                    <a:pt x="549" y="419"/>
                    <a:pt x="547" y="418"/>
                  </a:cubicBezTo>
                  <a:cubicBezTo>
                    <a:pt x="545" y="416"/>
                    <a:pt x="540" y="412"/>
                    <a:pt x="539" y="409"/>
                  </a:cubicBezTo>
                  <a:cubicBezTo>
                    <a:pt x="538" y="409"/>
                    <a:pt x="538" y="406"/>
                    <a:pt x="538" y="406"/>
                  </a:cubicBezTo>
                  <a:cubicBezTo>
                    <a:pt x="537" y="405"/>
                    <a:pt x="535" y="405"/>
                    <a:pt x="534" y="404"/>
                  </a:cubicBezTo>
                  <a:cubicBezTo>
                    <a:pt x="533" y="403"/>
                    <a:pt x="530" y="400"/>
                    <a:pt x="531" y="399"/>
                  </a:cubicBezTo>
                  <a:cubicBezTo>
                    <a:pt x="531" y="398"/>
                    <a:pt x="533" y="399"/>
                    <a:pt x="534" y="398"/>
                  </a:cubicBezTo>
                  <a:cubicBezTo>
                    <a:pt x="535" y="397"/>
                    <a:pt x="534" y="394"/>
                    <a:pt x="533" y="392"/>
                  </a:cubicBezTo>
                  <a:cubicBezTo>
                    <a:pt x="533" y="391"/>
                    <a:pt x="531" y="389"/>
                    <a:pt x="531" y="388"/>
                  </a:cubicBezTo>
                  <a:cubicBezTo>
                    <a:pt x="531" y="386"/>
                    <a:pt x="532" y="382"/>
                    <a:pt x="531" y="380"/>
                  </a:cubicBezTo>
                  <a:cubicBezTo>
                    <a:pt x="531" y="378"/>
                    <a:pt x="528" y="374"/>
                    <a:pt x="527" y="372"/>
                  </a:cubicBezTo>
                  <a:cubicBezTo>
                    <a:pt x="527" y="370"/>
                    <a:pt x="526" y="367"/>
                    <a:pt x="525" y="366"/>
                  </a:cubicBezTo>
                  <a:cubicBezTo>
                    <a:pt x="524" y="365"/>
                    <a:pt x="522" y="364"/>
                    <a:pt x="521" y="364"/>
                  </a:cubicBezTo>
                  <a:cubicBezTo>
                    <a:pt x="520" y="364"/>
                    <a:pt x="518" y="366"/>
                    <a:pt x="517" y="365"/>
                  </a:cubicBezTo>
                  <a:cubicBezTo>
                    <a:pt x="516" y="364"/>
                    <a:pt x="517" y="360"/>
                    <a:pt x="517" y="359"/>
                  </a:cubicBezTo>
                  <a:cubicBezTo>
                    <a:pt x="517" y="357"/>
                    <a:pt x="516" y="354"/>
                    <a:pt x="516" y="352"/>
                  </a:cubicBezTo>
                  <a:cubicBezTo>
                    <a:pt x="515" y="350"/>
                    <a:pt x="513" y="348"/>
                    <a:pt x="513" y="346"/>
                  </a:cubicBezTo>
                  <a:cubicBezTo>
                    <a:pt x="513" y="345"/>
                    <a:pt x="514" y="344"/>
                    <a:pt x="514" y="344"/>
                  </a:cubicBezTo>
                  <a:cubicBezTo>
                    <a:pt x="513" y="342"/>
                    <a:pt x="509" y="343"/>
                    <a:pt x="508" y="342"/>
                  </a:cubicBezTo>
                  <a:cubicBezTo>
                    <a:pt x="507" y="342"/>
                    <a:pt x="507" y="339"/>
                    <a:pt x="506" y="338"/>
                  </a:cubicBezTo>
                  <a:cubicBezTo>
                    <a:pt x="505" y="338"/>
                    <a:pt x="504" y="340"/>
                    <a:pt x="503" y="340"/>
                  </a:cubicBezTo>
                  <a:cubicBezTo>
                    <a:pt x="501" y="341"/>
                    <a:pt x="497" y="339"/>
                    <a:pt x="495" y="338"/>
                  </a:cubicBezTo>
                  <a:cubicBezTo>
                    <a:pt x="492" y="338"/>
                    <a:pt x="487" y="339"/>
                    <a:pt x="485" y="338"/>
                  </a:cubicBezTo>
                  <a:cubicBezTo>
                    <a:pt x="484" y="338"/>
                    <a:pt x="482" y="336"/>
                    <a:pt x="481" y="336"/>
                  </a:cubicBezTo>
                  <a:cubicBezTo>
                    <a:pt x="480" y="336"/>
                    <a:pt x="477" y="337"/>
                    <a:pt x="476" y="338"/>
                  </a:cubicBezTo>
                  <a:cubicBezTo>
                    <a:pt x="474" y="338"/>
                    <a:pt x="468" y="338"/>
                    <a:pt x="466" y="338"/>
                  </a:cubicBezTo>
                  <a:cubicBezTo>
                    <a:pt x="465" y="339"/>
                    <a:pt x="463" y="340"/>
                    <a:pt x="462" y="340"/>
                  </a:cubicBezTo>
                  <a:cubicBezTo>
                    <a:pt x="460" y="341"/>
                    <a:pt x="454" y="340"/>
                    <a:pt x="452" y="340"/>
                  </a:cubicBezTo>
                  <a:cubicBezTo>
                    <a:pt x="451" y="341"/>
                    <a:pt x="449" y="342"/>
                    <a:pt x="448" y="342"/>
                  </a:cubicBezTo>
                  <a:cubicBezTo>
                    <a:pt x="447" y="341"/>
                    <a:pt x="445" y="339"/>
                    <a:pt x="444" y="339"/>
                  </a:cubicBezTo>
                  <a:cubicBezTo>
                    <a:pt x="443" y="338"/>
                    <a:pt x="440" y="339"/>
                    <a:pt x="439" y="339"/>
                  </a:cubicBezTo>
                  <a:cubicBezTo>
                    <a:pt x="438" y="338"/>
                    <a:pt x="436" y="335"/>
                    <a:pt x="435" y="335"/>
                  </a:cubicBezTo>
                  <a:cubicBezTo>
                    <a:pt x="433" y="334"/>
                    <a:pt x="431" y="335"/>
                    <a:pt x="430" y="335"/>
                  </a:cubicBezTo>
                  <a:cubicBezTo>
                    <a:pt x="429" y="335"/>
                    <a:pt x="427" y="333"/>
                    <a:pt x="426" y="332"/>
                  </a:cubicBezTo>
                  <a:cubicBezTo>
                    <a:pt x="424" y="331"/>
                    <a:pt x="420" y="328"/>
                    <a:pt x="418" y="328"/>
                  </a:cubicBezTo>
                  <a:cubicBezTo>
                    <a:pt x="417" y="327"/>
                    <a:pt x="414" y="328"/>
                    <a:pt x="412" y="328"/>
                  </a:cubicBezTo>
                  <a:cubicBezTo>
                    <a:pt x="410" y="327"/>
                    <a:pt x="406" y="324"/>
                    <a:pt x="404" y="324"/>
                  </a:cubicBezTo>
                  <a:cubicBezTo>
                    <a:pt x="402" y="323"/>
                    <a:pt x="399" y="323"/>
                    <a:pt x="398" y="324"/>
                  </a:cubicBezTo>
                  <a:cubicBezTo>
                    <a:pt x="397" y="324"/>
                    <a:pt x="396" y="326"/>
                    <a:pt x="395" y="326"/>
                  </a:cubicBezTo>
                  <a:cubicBezTo>
                    <a:pt x="394" y="325"/>
                    <a:pt x="394" y="322"/>
                    <a:pt x="394" y="321"/>
                  </a:cubicBezTo>
                  <a:cubicBezTo>
                    <a:pt x="394" y="320"/>
                    <a:pt x="394" y="319"/>
                    <a:pt x="394" y="319"/>
                  </a:cubicBezTo>
                  <a:cubicBezTo>
                    <a:pt x="395" y="318"/>
                    <a:pt x="399" y="318"/>
                    <a:pt x="400" y="317"/>
                  </a:cubicBezTo>
                  <a:cubicBezTo>
                    <a:pt x="400" y="317"/>
                    <a:pt x="400" y="315"/>
                    <a:pt x="400" y="315"/>
                  </a:cubicBezTo>
                  <a:cubicBezTo>
                    <a:pt x="400" y="314"/>
                    <a:pt x="399" y="312"/>
                    <a:pt x="399" y="311"/>
                  </a:cubicBezTo>
                  <a:cubicBezTo>
                    <a:pt x="399" y="310"/>
                    <a:pt x="400" y="308"/>
                    <a:pt x="401" y="308"/>
                  </a:cubicBezTo>
                  <a:cubicBezTo>
                    <a:pt x="402" y="307"/>
                    <a:pt x="406" y="309"/>
                    <a:pt x="408" y="308"/>
                  </a:cubicBezTo>
                  <a:cubicBezTo>
                    <a:pt x="409" y="308"/>
                    <a:pt x="412" y="308"/>
                    <a:pt x="413" y="308"/>
                  </a:cubicBezTo>
                  <a:cubicBezTo>
                    <a:pt x="413" y="307"/>
                    <a:pt x="414" y="305"/>
                    <a:pt x="414" y="304"/>
                  </a:cubicBezTo>
                  <a:cubicBezTo>
                    <a:pt x="414" y="303"/>
                    <a:pt x="413" y="300"/>
                    <a:pt x="412" y="299"/>
                  </a:cubicBezTo>
                  <a:cubicBezTo>
                    <a:pt x="411" y="299"/>
                    <a:pt x="409" y="300"/>
                    <a:pt x="408" y="300"/>
                  </a:cubicBezTo>
                  <a:cubicBezTo>
                    <a:pt x="406" y="301"/>
                    <a:pt x="403" y="299"/>
                    <a:pt x="401" y="300"/>
                  </a:cubicBezTo>
                  <a:cubicBezTo>
                    <a:pt x="400" y="300"/>
                    <a:pt x="399" y="302"/>
                    <a:pt x="398" y="302"/>
                  </a:cubicBezTo>
                  <a:cubicBezTo>
                    <a:pt x="397" y="303"/>
                    <a:pt x="395" y="305"/>
                    <a:pt x="394" y="306"/>
                  </a:cubicBezTo>
                  <a:cubicBezTo>
                    <a:pt x="393" y="307"/>
                    <a:pt x="390" y="307"/>
                    <a:pt x="388" y="306"/>
                  </a:cubicBezTo>
                  <a:cubicBezTo>
                    <a:pt x="387" y="305"/>
                    <a:pt x="387" y="301"/>
                    <a:pt x="386" y="300"/>
                  </a:cubicBezTo>
                  <a:cubicBezTo>
                    <a:pt x="385" y="299"/>
                    <a:pt x="380" y="299"/>
                    <a:pt x="378" y="299"/>
                  </a:cubicBezTo>
                  <a:cubicBezTo>
                    <a:pt x="376" y="299"/>
                    <a:pt x="370" y="300"/>
                    <a:pt x="367" y="301"/>
                  </a:cubicBezTo>
                  <a:cubicBezTo>
                    <a:pt x="364" y="302"/>
                    <a:pt x="359" y="305"/>
                    <a:pt x="357" y="307"/>
                  </a:cubicBezTo>
                  <a:cubicBezTo>
                    <a:pt x="353" y="309"/>
                    <a:pt x="348" y="316"/>
                    <a:pt x="346" y="320"/>
                  </a:cubicBezTo>
                  <a:cubicBezTo>
                    <a:pt x="345" y="321"/>
                    <a:pt x="344" y="322"/>
                    <a:pt x="343" y="324"/>
                  </a:cubicBezTo>
                  <a:cubicBezTo>
                    <a:pt x="342" y="322"/>
                    <a:pt x="340" y="320"/>
                    <a:pt x="339" y="319"/>
                  </a:cubicBezTo>
                  <a:cubicBezTo>
                    <a:pt x="338" y="317"/>
                    <a:pt x="334" y="312"/>
                    <a:pt x="332" y="311"/>
                  </a:cubicBezTo>
                  <a:cubicBezTo>
                    <a:pt x="330" y="311"/>
                    <a:pt x="326" y="312"/>
                    <a:pt x="324" y="311"/>
                  </a:cubicBezTo>
                  <a:cubicBezTo>
                    <a:pt x="322" y="310"/>
                    <a:pt x="318" y="306"/>
                    <a:pt x="317" y="304"/>
                  </a:cubicBezTo>
                  <a:cubicBezTo>
                    <a:pt x="316" y="303"/>
                    <a:pt x="315" y="299"/>
                    <a:pt x="315" y="298"/>
                  </a:cubicBezTo>
                  <a:cubicBezTo>
                    <a:pt x="315" y="296"/>
                    <a:pt x="316" y="293"/>
                    <a:pt x="316" y="292"/>
                  </a:cubicBezTo>
                  <a:cubicBezTo>
                    <a:pt x="317" y="291"/>
                    <a:pt x="317" y="288"/>
                    <a:pt x="316" y="287"/>
                  </a:cubicBezTo>
                  <a:cubicBezTo>
                    <a:pt x="316" y="286"/>
                    <a:pt x="313" y="285"/>
                    <a:pt x="312" y="284"/>
                  </a:cubicBezTo>
                  <a:cubicBezTo>
                    <a:pt x="311" y="282"/>
                    <a:pt x="310" y="279"/>
                    <a:pt x="310" y="277"/>
                  </a:cubicBezTo>
                  <a:cubicBezTo>
                    <a:pt x="311" y="275"/>
                    <a:pt x="312" y="273"/>
                    <a:pt x="313" y="271"/>
                  </a:cubicBezTo>
                  <a:cubicBezTo>
                    <a:pt x="313" y="269"/>
                    <a:pt x="315" y="266"/>
                    <a:pt x="314" y="264"/>
                  </a:cubicBezTo>
                  <a:cubicBezTo>
                    <a:pt x="314" y="262"/>
                    <a:pt x="311" y="259"/>
                    <a:pt x="309" y="258"/>
                  </a:cubicBezTo>
                  <a:cubicBezTo>
                    <a:pt x="308" y="257"/>
                    <a:pt x="305" y="257"/>
                    <a:pt x="304" y="258"/>
                  </a:cubicBezTo>
                  <a:cubicBezTo>
                    <a:pt x="302" y="259"/>
                    <a:pt x="301" y="264"/>
                    <a:pt x="299" y="265"/>
                  </a:cubicBezTo>
                  <a:cubicBezTo>
                    <a:pt x="297" y="266"/>
                    <a:pt x="293" y="266"/>
                    <a:pt x="291" y="265"/>
                  </a:cubicBezTo>
                  <a:cubicBezTo>
                    <a:pt x="289" y="264"/>
                    <a:pt x="288" y="259"/>
                    <a:pt x="286" y="258"/>
                  </a:cubicBezTo>
                  <a:cubicBezTo>
                    <a:pt x="285" y="257"/>
                    <a:pt x="283" y="258"/>
                    <a:pt x="281" y="258"/>
                  </a:cubicBezTo>
                  <a:cubicBezTo>
                    <a:pt x="280" y="258"/>
                    <a:pt x="278" y="261"/>
                    <a:pt x="277" y="262"/>
                  </a:cubicBezTo>
                  <a:cubicBezTo>
                    <a:pt x="276" y="263"/>
                    <a:pt x="276" y="267"/>
                    <a:pt x="275" y="268"/>
                  </a:cubicBezTo>
                  <a:cubicBezTo>
                    <a:pt x="275" y="270"/>
                    <a:pt x="273" y="273"/>
                    <a:pt x="271" y="273"/>
                  </a:cubicBezTo>
                  <a:cubicBezTo>
                    <a:pt x="269" y="273"/>
                    <a:pt x="265" y="269"/>
                    <a:pt x="263" y="267"/>
                  </a:cubicBezTo>
                  <a:cubicBezTo>
                    <a:pt x="261" y="265"/>
                    <a:pt x="259" y="260"/>
                    <a:pt x="256" y="258"/>
                  </a:cubicBezTo>
                  <a:cubicBezTo>
                    <a:pt x="254" y="256"/>
                    <a:pt x="248" y="254"/>
                    <a:pt x="246" y="253"/>
                  </a:cubicBezTo>
                  <a:cubicBezTo>
                    <a:pt x="243" y="252"/>
                    <a:pt x="236" y="251"/>
                    <a:pt x="234" y="249"/>
                  </a:cubicBezTo>
                  <a:cubicBezTo>
                    <a:pt x="232" y="248"/>
                    <a:pt x="228" y="246"/>
                    <a:pt x="227" y="244"/>
                  </a:cubicBezTo>
                  <a:cubicBezTo>
                    <a:pt x="226" y="241"/>
                    <a:pt x="228" y="235"/>
                    <a:pt x="227" y="232"/>
                  </a:cubicBezTo>
                  <a:cubicBezTo>
                    <a:pt x="227" y="230"/>
                    <a:pt x="227" y="227"/>
                    <a:pt x="226" y="226"/>
                  </a:cubicBezTo>
                  <a:cubicBezTo>
                    <a:pt x="224" y="224"/>
                    <a:pt x="221" y="221"/>
                    <a:pt x="219" y="221"/>
                  </a:cubicBezTo>
                  <a:cubicBezTo>
                    <a:pt x="217" y="221"/>
                    <a:pt x="214" y="223"/>
                    <a:pt x="213" y="224"/>
                  </a:cubicBezTo>
                  <a:cubicBezTo>
                    <a:pt x="212" y="226"/>
                    <a:pt x="214" y="230"/>
                    <a:pt x="213" y="232"/>
                  </a:cubicBezTo>
                  <a:cubicBezTo>
                    <a:pt x="212" y="233"/>
                    <a:pt x="208" y="233"/>
                    <a:pt x="207" y="233"/>
                  </a:cubicBezTo>
                  <a:cubicBezTo>
                    <a:pt x="205" y="232"/>
                    <a:pt x="205" y="227"/>
                    <a:pt x="204" y="226"/>
                  </a:cubicBezTo>
                  <a:cubicBezTo>
                    <a:pt x="202" y="224"/>
                    <a:pt x="198" y="223"/>
                    <a:pt x="196" y="222"/>
                  </a:cubicBezTo>
                  <a:cubicBezTo>
                    <a:pt x="194" y="222"/>
                    <a:pt x="190" y="222"/>
                    <a:pt x="189" y="221"/>
                  </a:cubicBezTo>
                  <a:cubicBezTo>
                    <a:pt x="188" y="220"/>
                    <a:pt x="186" y="216"/>
                    <a:pt x="186" y="215"/>
                  </a:cubicBezTo>
                  <a:cubicBezTo>
                    <a:pt x="187" y="213"/>
                    <a:pt x="190" y="212"/>
                    <a:pt x="191" y="211"/>
                  </a:cubicBezTo>
                  <a:cubicBezTo>
                    <a:pt x="192" y="209"/>
                    <a:pt x="193" y="206"/>
                    <a:pt x="193" y="204"/>
                  </a:cubicBezTo>
                  <a:cubicBezTo>
                    <a:pt x="193" y="202"/>
                    <a:pt x="193" y="198"/>
                    <a:pt x="193" y="196"/>
                  </a:cubicBezTo>
                  <a:cubicBezTo>
                    <a:pt x="192" y="194"/>
                    <a:pt x="189" y="190"/>
                    <a:pt x="187" y="188"/>
                  </a:cubicBezTo>
                  <a:cubicBezTo>
                    <a:pt x="184" y="186"/>
                    <a:pt x="179" y="183"/>
                    <a:pt x="176" y="182"/>
                  </a:cubicBezTo>
                  <a:cubicBezTo>
                    <a:pt x="173" y="181"/>
                    <a:pt x="168" y="180"/>
                    <a:pt x="166" y="180"/>
                  </a:cubicBezTo>
                  <a:cubicBezTo>
                    <a:pt x="164" y="181"/>
                    <a:pt x="161" y="182"/>
                    <a:pt x="160" y="183"/>
                  </a:cubicBezTo>
                  <a:cubicBezTo>
                    <a:pt x="159" y="184"/>
                    <a:pt x="159" y="187"/>
                    <a:pt x="158" y="189"/>
                  </a:cubicBezTo>
                  <a:cubicBezTo>
                    <a:pt x="157" y="190"/>
                    <a:pt x="152" y="193"/>
                    <a:pt x="151" y="195"/>
                  </a:cubicBezTo>
                  <a:cubicBezTo>
                    <a:pt x="150" y="196"/>
                    <a:pt x="151" y="198"/>
                    <a:pt x="150" y="199"/>
                  </a:cubicBezTo>
                  <a:cubicBezTo>
                    <a:pt x="149" y="200"/>
                    <a:pt x="146" y="201"/>
                    <a:pt x="145" y="201"/>
                  </a:cubicBezTo>
                  <a:cubicBezTo>
                    <a:pt x="143" y="200"/>
                    <a:pt x="144" y="196"/>
                    <a:pt x="143" y="195"/>
                  </a:cubicBezTo>
                  <a:cubicBezTo>
                    <a:pt x="142" y="193"/>
                    <a:pt x="139" y="191"/>
                    <a:pt x="137" y="191"/>
                  </a:cubicBezTo>
                  <a:cubicBezTo>
                    <a:pt x="135" y="191"/>
                    <a:pt x="131" y="194"/>
                    <a:pt x="130" y="196"/>
                  </a:cubicBezTo>
                  <a:cubicBezTo>
                    <a:pt x="128" y="197"/>
                    <a:pt x="124" y="200"/>
                    <a:pt x="121" y="201"/>
                  </a:cubicBezTo>
                  <a:cubicBezTo>
                    <a:pt x="120" y="202"/>
                    <a:pt x="118" y="202"/>
                    <a:pt x="116" y="202"/>
                  </a:cubicBezTo>
                  <a:cubicBezTo>
                    <a:pt x="114" y="202"/>
                    <a:pt x="113" y="202"/>
                    <a:pt x="112" y="202"/>
                  </a:cubicBezTo>
                  <a:cubicBezTo>
                    <a:pt x="110" y="201"/>
                    <a:pt x="106" y="199"/>
                    <a:pt x="104" y="198"/>
                  </a:cubicBezTo>
                  <a:cubicBezTo>
                    <a:pt x="101" y="197"/>
                    <a:pt x="97" y="192"/>
                    <a:pt x="93" y="192"/>
                  </a:cubicBezTo>
                  <a:cubicBezTo>
                    <a:pt x="92" y="192"/>
                    <a:pt x="89" y="194"/>
                    <a:pt x="87" y="195"/>
                  </a:cubicBezTo>
                  <a:cubicBezTo>
                    <a:pt x="85" y="195"/>
                    <a:pt x="81" y="198"/>
                    <a:pt x="79" y="198"/>
                  </a:cubicBezTo>
                  <a:cubicBezTo>
                    <a:pt x="76" y="198"/>
                    <a:pt x="70" y="196"/>
                    <a:pt x="68" y="195"/>
                  </a:cubicBezTo>
                  <a:cubicBezTo>
                    <a:pt x="66" y="193"/>
                    <a:pt x="66" y="187"/>
                    <a:pt x="64" y="184"/>
                  </a:cubicBezTo>
                  <a:cubicBezTo>
                    <a:pt x="63" y="183"/>
                    <a:pt x="60" y="180"/>
                    <a:pt x="60" y="179"/>
                  </a:cubicBezTo>
                  <a:cubicBezTo>
                    <a:pt x="59" y="176"/>
                    <a:pt x="61" y="170"/>
                    <a:pt x="61" y="167"/>
                  </a:cubicBezTo>
                  <a:cubicBezTo>
                    <a:pt x="60" y="164"/>
                    <a:pt x="59" y="159"/>
                    <a:pt x="57" y="157"/>
                  </a:cubicBezTo>
                  <a:cubicBezTo>
                    <a:pt x="55" y="156"/>
                    <a:pt x="51" y="158"/>
                    <a:pt x="49" y="157"/>
                  </a:cubicBezTo>
                  <a:cubicBezTo>
                    <a:pt x="46" y="157"/>
                    <a:pt x="41" y="155"/>
                    <a:pt x="39" y="154"/>
                  </a:cubicBezTo>
                  <a:cubicBezTo>
                    <a:pt x="38" y="153"/>
                    <a:pt x="35" y="151"/>
                    <a:pt x="34" y="150"/>
                  </a:cubicBezTo>
                  <a:cubicBezTo>
                    <a:pt x="32" y="147"/>
                    <a:pt x="31" y="140"/>
                    <a:pt x="32" y="137"/>
                  </a:cubicBezTo>
                  <a:cubicBezTo>
                    <a:pt x="33" y="136"/>
                    <a:pt x="38" y="137"/>
                    <a:pt x="39" y="135"/>
                  </a:cubicBezTo>
                  <a:cubicBezTo>
                    <a:pt x="40" y="133"/>
                    <a:pt x="36" y="127"/>
                    <a:pt x="35" y="125"/>
                  </a:cubicBezTo>
                  <a:cubicBezTo>
                    <a:pt x="33" y="123"/>
                    <a:pt x="28" y="121"/>
                    <a:pt x="26" y="120"/>
                  </a:cubicBezTo>
                  <a:cubicBezTo>
                    <a:pt x="24" y="119"/>
                    <a:pt x="19" y="120"/>
                    <a:pt x="17" y="11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Freeform 50"/>
            <p:cNvSpPr>
              <a:spLocks/>
            </p:cNvSpPr>
            <p:nvPr/>
          </p:nvSpPr>
          <p:spPr bwMode="auto">
            <a:xfrm>
              <a:off x="7681913" y="3509963"/>
              <a:ext cx="458787" cy="873125"/>
            </a:xfrm>
            <a:custGeom>
              <a:avLst/>
              <a:gdLst/>
              <a:ahLst/>
              <a:cxnLst>
                <a:cxn ang="0">
                  <a:pos x="252" y="238"/>
                </a:cxn>
                <a:cxn ang="0">
                  <a:pos x="247" y="253"/>
                </a:cxn>
                <a:cxn ang="0">
                  <a:pos x="240" y="261"/>
                </a:cxn>
                <a:cxn ang="0">
                  <a:pos x="231" y="258"/>
                </a:cxn>
                <a:cxn ang="0">
                  <a:pos x="224" y="256"/>
                </a:cxn>
                <a:cxn ang="0">
                  <a:pos x="205" y="257"/>
                </a:cxn>
                <a:cxn ang="0">
                  <a:pos x="154" y="292"/>
                </a:cxn>
                <a:cxn ang="0">
                  <a:pos x="149" y="312"/>
                </a:cxn>
                <a:cxn ang="0">
                  <a:pos x="158" y="349"/>
                </a:cxn>
                <a:cxn ang="0">
                  <a:pos x="156" y="377"/>
                </a:cxn>
                <a:cxn ang="0">
                  <a:pos x="125" y="398"/>
                </a:cxn>
                <a:cxn ang="0">
                  <a:pos x="96" y="459"/>
                </a:cxn>
                <a:cxn ang="0">
                  <a:pos x="61" y="487"/>
                </a:cxn>
                <a:cxn ang="0">
                  <a:pos x="17" y="484"/>
                </a:cxn>
                <a:cxn ang="0">
                  <a:pos x="10" y="442"/>
                </a:cxn>
                <a:cxn ang="0">
                  <a:pos x="16" y="418"/>
                </a:cxn>
                <a:cxn ang="0">
                  <a:pos x="39" y="389"/>
                </a:cxn>
                <a:cxn ang="0">
                  <a:pos x="46" y="352"/>
                </a:cxn>
                <a:cxn ang="0">
                  <a:pos x="32" y="331"/>
                </a:cxn>
                <a:cxn ang="0">
                  <a:pos x="59" y="311"/>
                </a:cxn>
                <a:cxn ang="0">
                  <a:pos x="89" y="299"/>
                </a:cxn>
                <a:cxn ang="0">
                  <a:pos x="83" y="262"/>
                </a:cxn>
                <a:cxn ang="0">
                  <a:pos x="67" y="234"/>
                </a:cxn>
                <a:cxn ang="0">
                  <a:pos x="58" y="188"/>
                </a:cxn>
                <a:cxn ang="0">
                  <a:pos x="36" y="145"/>
                </a:cxn>
                <a:cxn ang="0">
                  <a:pos x="14" y="112"/>
                </a:cxn>
                <a:cxn ang="0">
                  <a:pos x="6" y="86"/>
                </a:cxn>
                <a:cxn ang="0">
                  <a:pos x="2" y="69"/>
                </a:cxn>
                <a:cxn ang="0">
                  <a:pos x="10" y="50"/>
                </a:cxn>
                <a:cxn ang="0">
                  <a:pos x="24" y="41"/>
                </a:cxn>
                <a:cxn ang="0">
                  <a:pos x="46" y="34"/>
                </a:cxn>
                <a:cxn ang="0">
                  <a:pos x="54" y="57"/>
                </a:cxn>
                <a:cxn ang="0">
                  <a:pos x="81" y="46"/>
                </a:cxn>
                <a:cxn ang="0">
                  <a:pos x="104" y="45"/>
                </a:cxn>
                <a:cxn ang="0">
                  <a:pos x="109" y="23"/>
                </a:cxn>
                <a:cxn ang="0">
                  <a:pos x="121" y="2"/>
                </a:cxn>
                <a:cxn ang="0">
                  <a:pos x="139" y="5"/>
                </a:cxn>
                <a:cxn ang="0">
                  <a:pos x="139" y="31"/>
                </a:cxn>
                <a:cxn ang="0">
                  <a:pos x="131" y="57"/>
                </a:cxn>
                <a:cxn ang="0">
                  <a:pos x="131" y="99"/>
                </a:cxn>
                <a:cxn ang="0">
                  <a:pos x="162" y="107"/>
                </a:cxn>
                <a:cxn ang="0">
                  <a:pos x="189" y="121"/>
                </a:cxn>
                <a:cxn ang="0">
                  <a:pos x="217" y="133"/>
                </a:cxn>
                <a:cxn ang="0">
                  <a:pos x="238" y="150"/>
                </a:cxn>
                <a:cxn ang="0">
                  <a:pos x="236" y="170"/>
                </a:cxn>
                <a:cxn ang="0">
                  <a:pos x="244" y="196"/>
                </a:cxn>
                <a:cxn ang="0">
                  <a:pos x="246" y="219"/>
                </a:cxn>
                <a:cxn ang="0">
                  <a:pos x="257" y="227"/>
                </a:cxn>
              </a:cxnLst>
              <a:rect l="0" t="0" r="r" b="b"/>
              <a:pathLst>
                <a:path w="259" h="494">
                  <a:moveTo>
                    <a:pt x="259" y="228"/>
                  </a:moveTo>
                  <a:cubicBezTo>
                    <a:pt x="259" y="229"/>
                    <a:pt x="259" y="231"/>
                    <a:pt x="258" y="232"/>
                  </a:cubicBezTo>
                  <a:cubicBezTo>
                    <a:pt x="258" y="232"/>
                    <a:pt x="256" y="232"/>
                    <a:pt x="255" y="233"/>
                  </a:cubicBezTo>
                  <a:cubicBezTo>
                    <a:pt x="254" y="234"/>
                    <a:pt x="252" y="236"/>
                    <a:pt x="252" y="238"/>
                  </a:cubicBezTo>
                  <a:cubicBezTo>
                    <a:pt x="252" y="239"/>
                    <a:pt x="252" y="242"/>
                    <a:pt x="252" y="243"/>
                  </a:cubicBezTo>
                  <a:cubicBezTo>
                    <a:pt x="252" y="244"/>
                    <a:pt x="255" y="246"/>
                    <a:pt x="254" y="248"/>
                  </a:cubicBezTo>
                  <a:cubicBezTo>
                    <a:pt x="254" y="249"/>
                    <a:pt x="251" y="248"/>
                    <a:pt x="250" y="249"/>
                  </a:cubicBezTo>
                  <a:cubicBezTo>
                    <a:pt x="249" y="250"/>
                    <a:pt x="247" y="252"/>
                    <a:pt x="247" y="253"/>
                  </a:cubicBezTo>
                  <a:cubicBezTo>
                    <a:pt x="246" y="254"/>
                    <a:pt x="246" y="257"/>
                    <a:pt x="246" y="257"/>
                  </a:cubicBezTo>
                  <a:cubicBezTo>
                    <a:pt x="245" y="258"/>
                    <a:pt x="244" y="259"/>
                    <a:pt x="244" y="259"/>
                  </a:cubicBezTo>
                  <a:cubicBezTo>
                    <a:pt x="243" y="260"/>
                    <a:pt x="243" y="262"/>
                    <a:pt x="242" y="262"/>
                  </a:cubicBezTo>
                  <a:cubicBezTo>
                    <a:pt x="242" y="262"/>
                    <a:pt x="240" y="262"/>
                    <a:pt x="240" y="261"/>
                  </a:cubicBezTo>
                  <a:cubicBezTo>
                    <a:pt x="240" y="261"/>
                    <a:pt x="241" y="259"/>
                    <a:pt x="240" y="259"/>
                  </a:cubicBezTo>
                  <a:cubicBezTo>
                    <a:pt x="239" y="258"/>
                    <a:pt x="237" y="259"/>
                    <a:pt x="236" y="259"/>
                  </a:cubicBezTo>
                  <a:cubicBezTo>
                    <a:pt x="235" y="258"/>
                    <a:pt x="234" y="258"/>
                    <a:pt x="233" y="258"/>
                  </a:cubicBezTo>
                  <a:cubicBezTo>
                    <a:pt x="233" y="258"/>
                    <a:pt x="231" y="258"/>
                    <a:pt x="231" y="258"/>
                  </a:cubicBezTo>
                  <a:cubicBezTo>
                    <a:pt x="230" y="259"/>
                    <a:pt x="231" y="260"/>
                    <a:pt x="231" y="261"/>
                  </a:cubicBezTo>
                  <a:cubicBezTo>
                    <a:pt x="231" y="262"/>
                    <a:pt x="230" y="263"/>
                    <a:pt x="229" y="263"/>
                  </a:cubicBezTo>
                  <a:cubicBezTo>
                    <a:pt x="228" y="263"/>
                    <a:pt x="226" y="260"/>
                    <a:pt x="225" y="259"/>
                  </a:cubicBezTo>
                  <a:cubicBezTo>
                    <a:pt x="225" y="258"/>
                    <a:pt x="225" y="256"/>
                    <a:pt x="224" y="256"/>
                  </a:cubicBezTo>
                  <a:cubicBezTo>
                    <a:pt x="224" y="255"/>
                    <a:pt x="223" y="254"/>
                    <a:pt x="222" y="254"/>
                  </a:cubicBezTo>
                  <a:cubicBezTo>
                    <a:pt x="221" y="254"/>
                    <a:pt x="219" y="255"/>
                    <a:pt x="218" y="256"/>
                  </a:cubicBezTo>
                  <a:cubicBezTo>
                    <a:pt x="216" y="256"/>
                    <a:pt x="212" y="256"/>
                    <a:pt x="210" y="256"/>
                  </a:cubicBezTo>
                  <a:cubicBezTo>
                    <a:pt x="209" y="256"/>
                    <a:pt x="206" y="257"/>
                    <a:pt x="205" y="257"/>
                  </a:cubicBezTo>
                  <a:cubicBezTo>
                    <a:pt x="200" y="259"/>
                    <a:pt x="189" y="262"/>
                    <a:pt x="185" y="264"/>
                  </a:cubicBezTo>
                  <a:cubicBezTo>
                    <a:pt x="180" y="267"/>
                    <a:pt x="171" y="273"/>
                    <a:pt x="167" y="277"/>
                  </a:cubicBezTo>
                  <a:cubicBezTo>
                    <a:pt x="164" y="279"/>
                    <a:pt x="160" y="284"/>
                    <a:pt x="158" y="286"/>
                  </a:cubicBezTo>
                  <a:cubicBezTo>
                    <a:pt x="157" y="288"/>
                    <a:pt x="155" y="291"/>
                    <a:pt x="154" y="292"/>
                  </a:cubicBezTo>
                  <a:cubicBezTo>
                    <a:pt x="154" y="294"/>
                    <a:pt x="154" y="298"/>
                    <a:pt x="153" y="299"/>
                  </a:cubicBezTo>
                  <a:cubicBezTo>
                    <a:pt x="153" y="300"/>
                    <a:pt x="151" y="303"/>
                    <a:pt x="151" y="304"/>
                  </a:cubicBezTo>
                  <a:cubicBezTo>
                    <a:pt x="151" y="305"/>
                    <a:pt x="151" y="307"/>
                    <a:pt x="151" y="308"/>
                  </a:cubicBezTo>
                  <a:cubicBezTo>
                    <a:pt x="150" y="309"/>
                    <a:pt x="149" y="311"/>
                    <a:pt x="149" y="312"/>
                  </a:cubicBezTo>
                  <a:cubicBezTo>
                    <a:pt x="150" y="314"/>
                    <a:pt x="153" y="317"/>
                    <a:pt x="153" y="319"/>
                  </a:cubicBezTo>
                  <a:cubicBezTo>
                    <a:pt x="154" y="322"/>
                    <a:pt x="153" y="329"/>
                    <a:pt x="154" y="332"/>
                  </a:cubicBezTo>
                  <a:cubicBezTo>
                    <a:pt x="154" y="334"/>
                    <a:pt x="156" y="338"/>
                    <a:pt x="156" y="340"/>
                  </a:cubicBezTo>
                  <a:cubicBezTo>
                    <a:pt x="157" y="343"/>
                    <a:pt x="158" y="347"/>
                    <a:pt x="158" y="349"/>
                  </a:cubicBezTo>
                  <a:cubicBezTo>
                    <a:pt x="158" y="350"/>
                    <a:pt x="159" y="353"/>
                    <a:pt x="159" y="354"/>
                  </a:cubicBezTo>
                  <a:cubicBezTo>
                    <a:pt x="159" y="357"/>
                    <a:pt x="161" y="361"/>
                    <a:pt x="161" y="363"/>
                  </a:cubicBezTo>
                  <a:cubicBezTo>
                    <a:pt x="162" y="365"/>
                    <a:pt x="162" y="368"/>
                    <a:pt x="161" y="370"/>
                  </a:cubicBezTo>
                  <a:cubicBezTo>
                    <a:pt x="161" y="372"/>
                    <a:pt x="158" y="375"/>
                    <a:pt x="156" y="377"/>
                  </a:cubicBezTo>
                  <a:cubicBezTo>
                    <a:pt x="154" y="379"/>
                    <a:pt x="150" y="382"/>
                    <a:pt x="149" y="383"/>
                  </a:cubicBezTo>
                  <a:cubicBezTo>
                    <a:pt x="147" y="385"/>
                    <a:pt x="144" y="389"/>
                    <a:pt x="142" y="391"/>
                  </a:cubicBezTo>
                  <a:cubicBezTo>
                    <a:pt x="140" y="393"/>
                    <a:pt x="135" y="395"/>
                    <a:pt x="132" y="396"/>
                  </a:cubicBezTo>
                  <a:cubicBezTo>
                    <a:pt x="130" y="397"/>
                    <a:pt x="126" y="397"/>
                    <a:pt x="125" y="398"/>
                  </a:cubicBezTo>
                  <a:cubicBezTo>
                    <a:pt x="123" y="399"/>
                    <a:pt x="120" y="403"/>
                    <a:pt x="119" y="404"/>
                  </a:cubicBezTo>
                  <a:cubicBezTo>
                    <a:pt x="115" y="409"/>
                    <a:pt x="110" y="419"/>
                    <a:pt x="107" y="424"/>
                  </a:cubicBezTo>
                  <a:cubicBezTo>
                    <a:pt x="104" y="428"/>
                    <a:pt x="96" y="434"/>
                    <a:pt x="95" y="439"/>
                  </a:cubicBezTo>
                  <a:cubicBezTo>
                    <a:pt x="93" y="444"/>
                    <a:pt x="97" y="454"/>
                    <a:pt x="96" y="459"/>
                  </a:cubicBezTo>
                  <a:cubicBezTo>
                    <a:pt x="96" y="462"/>
                    <a:pt x="93" y="469"/>
                    <a:pt x="92" y="472"/>
                  </a:cubicBezTo>
                  <a:cubicBezTo>
                    <a:pt x="90" y="475"/>
                    <a:pt x="88" y="481"/>
                    <a:pt x="86" y="483"/>
                  </a:cubicBezTo>
                  <a:cubicBezTo>
                    <a:pt x="84" y="485"/>
                    <a:pt x="78" y="489"/>
                    <a:pt x="75" y="489"/>
                  </a:cubicBezTo>
                  <a:cubicBezTo>
                    <a:pt x="72" y="490"/>
                    <a:pt x="65" y="487"/>
                    <a:pt x="61" y="487"/>
                  </a:cubicBezTo>
                  <a:cubicBezTo>
                    <a:pt x="59" y="487"/>
                    <a:pt x="53" y="488"/>
                    <a:pt x="51" y="489"/>
                  </a:cubicBezTo>
                  <a:cubicBezTo>
                    <a:pt x="47" y="490"/>
                    <a:pt x="40" y="494"/>
                    <a:pt x="36" y="494"/>
                  </a:cubicBezTo>
                  <a:cubicBezTo>
                    <a:pt x="34" y="494"/>
                    <a:pt x="30" y="491"/>
                    <a:pt x="28" y="491"/>
                  </a:cubicBezTo>
                  <a:cubicBezTo>
                    <a:pt x="25" y="489"/>
                    <a:pt x="19" y="486"/>
                    <a:pt x="17" y="484"/>
                  </a:cubicBezTo>
                  <a:cubicBezTo>
                    <a:pt x="15" y="482"/>
                    <a:pt x="11" y="477"/>
                    <a:pt x="10" y="474"/>
                  </a:cubicBezTo>
                  <a:cubicBezTo>
                    <a:pt x="10" y="472"/>
                    <a:pt x="10" y="466"/>
                    <a:pt x="10" y="464"/>
                  </a:cubicBezTo>
                  <a:cubicBezTo>
                    <a:pt x="9" y="461"/>
                    <a:pt x="9" y="455"/>
                    <a:pt x="9" y="453"/>
                  </a:cubicBezTo>
                  <a:cubicBezTo>
                    <a:pt x="9" y="450"/>
                    <a:pt x="10" y="445"/>
                    <a:pt x="10" y="442"/>
                  </a:cubicBezTo>
                  <a:cubicBezTo>
                    <a:pt x="10" y="439"/>
                    <a:pt x="7" y="434"/>
                    <a:pt x="6" y="432"/>
                  </a:cubicBezTo>
                  <a:cubicBezTo>
                    <a:pt x="6" y="431"/>
                    <a:pt x="6" y="428"/>
                    <a:pt x="6" y="427"/>
                  </a:cubicBezTo>
                  <a:cubicBezTo>
                    <a:pt x="7" y="426"/>
                    <a:pt x="10" y="426"/>
                    <a:pt x="11" y="425"/>
                  </a:cubicBezTo>
                  <a:cubicBezTo>
                    <a:pt x="13" y="424"/>
                    <a:pt x="15" y="419"/>
                    <a:pt x="16" y="418"/>
                  </a:cubicBezTo>
                  <a:cubicBezTo>
                    <a:pt x="18" y="417"/>
                    <a:pt x="23" y="418"/>
                    <a:pt x="25" y="417"/>
                  </a:cubicBezTo>
                  <a:cubicBezTo>
                    <a:pt x="28" y="416"/>
                    <a:pt x="32" y="412"/>
                    <a:pt x="33" y="410"/>
                  </a:cubicBezTo>
                  <a:cubicBezTo>
                    <a:pt x="35" y="407"/>
                    <a:pt x="35" y="399"/>
                    <a:pt x="36" y="396"/>
                  </a:cubicBezTo>
                  <a:cubicBezTo>
                    <a:pt x="36" y="394"/>
                    <a:pt x="38" y="391"/>
                    <a:pt x="39" y="389"/>
                  </a:cubicBezTo>
                  <a:cubicBezTo>
                    <a:pt x="40" y="386"/>
                    <a:pt x="44" y="381"/>
                    <a:pt x="44" y="378"/>
                  </a:cubicBezTo>
                  <a:cubicBezTo>
                    <a:pt x="44" y="377"/>
                    <a:pt x="42" y="374"/>
                    <a:pt x="42" y="373"/>
                  </a:cubicBezTo>
                  <a:cubicBezTo>
                    <a:pt x="42" y="370"/>
                    <a:pt x="47" y="366"/>
                    <a:pt x="47" y="363"/>
                  </a:cubicBezTo>
                  <a:cubicBezTo>
                    <a:pt x="48" y="360"/>
                    <a:pt x="48" y="354"/>
                    <a:pt x="46" y="352"/>
                  </a:cubicBezTo>
                  <a:cubicBezTo>
                    <a:pt x="45" y="349"/>
                    <a:pt x="39" y="348"/>
                    <a:pt x="37" y="346"/>
                  </a:cubicBezTo>
                  <a:cubicBezTo>
                    <a:pt x="36" y="345"/>
                    <a:pt x="35" y="342"/>
                    <a:pt x="33" y="342"/>
                  </a:cubicBezTo>
                  <a:cubicBezTo>
                    <a:pt x="32" y="341"/>
                    <a:pt x="29" y="341"/>
                    <a:pt x="28" y="340"/>
                  </a:cubicBezTo>
                  <a:cubicBezTo>
                    <a:pt x="27" y="338"/>
                    <a:pt x="30" y="333"/>
                    <a:pt x="32" y="331"/>
                  </a:cubicBezTo>
                  <a:cubicBezTo>
                    <a:pt x="33" y="328"/>
                    <a:pt x="38" y="324"/>
                    <a:pt x="40" y="323"/>
                  </a:cubicBezTo>
                  <a:cubicBezTo>
                    <a:pt x="41" y="322"/>
                    <a:pt x="44" y="322"/>
                    <a:pt x="45" y="321"/>
                  </a:cubicBezTo>
                  <a:cubicBezTo>
                    <a:pt x="47" y="320"/>
                    <a:pt x="49" y="315"/>
                    <a:pt x="51" y="314"/>
                  </a:cubicBezTo>
                  <a:cubicBezTo>
                    <a:pt x="53" y="313"/>
                    <a:pt x="57" y="311"/>
                    <a:pt x="59" y="311"/>
                  </a:cubicBezTo>
                  <a:cubicBezTo>
                    <a:pt x="61" y="310"/>
                    <a:pt x="65" y="309"/>
                    <a:pt x="67" y="309"/>
                  </a:cubicBezTo>
                  <a:cubicBezTo>
                    <a:pt x="69" y="309"/>
                    <a:pt x="74" y="311"/>
                    <a:pt x="76" y="311"/>
                  </a:cubicBezTo>
                  <a:cubicBezTo>
                    <a:pt x="78" y="311"/>
                    <a:pt x="81" y="309"/>
                    <a:pt x="82" y="308"/>
                  </a:cubicBezTo>
                  <a:cubicBezTo>
                    <a:pt x="84" y="306"/>
                    <a:pt x="88" y="302"/>
                    <a:pt x="89" y="299"/>
                  </a:cubicBezTo>
                  <a:cubicBezTo>
                    <a:pt x="91" y="296"/>
                    <a:pt x="93" y="289"/>
                    <a:pt x="93" y="285"/>
                  </a:cubicBezTo>
                  <a:cubicBezTo>
                    <a:pt x="93" y="281"/>
                    <a:pt x="94" y="274"/>
                    <a:pt x="93" y="270"/>
                  </a:cubicBezTo>
                  <a:cubicBezTo>
                    <a:pt x="92" y="269"/>
                    <a:pt x="90" y="265"/>
                    <a:pt x="88" y="264"/>
                  </a:cubicBezTo>
                  <a:cubicBezTo>
                    <a:pt x="87" y="263"/>
                    <a:pt x="84" y="263"/>
                    <a:pt x="83" y="262"/>
                  </a:cubicBezTo>
                  <a:cubicBezTo>
                    <a:pt x="81" y="260"/>
                    <a:pt x="80" y="255"/>
                    <a:pt x="78" y="253"/>
                  </a:cubicBezTo>
                  <a:cubicBezTo>
                    <a:pt x="77" y="251"/>
                    <a:pt x="74" y="250"/>
                    <a:pt x="72" y="248"/>
                  </a:cubicBezTo>
                  <a:cubicBezTo>
                    <a:pt x="71" y="247"/>
                    <a:pt x="69" y="243"/>
                    <a:pt x="68" y="241"/>
                  </a:cubicBezTo>
                  <a:cubicBezTo>
                    <a:pt x="67" y="239"/>
                    <a:pt x="67" y="236"/>
                    <a:pt x="67" y="234"/>
                  </a:cubicBezTo>
                  <a:cubicBezTo>
                    <a:pt x="66" y="232"/>
                    <a:pt x="64" y="229"/>
                    <a:pt x="64" y="227"/>
                  </a:cubicBezTo>
                  <a:cubicBezTo>
                    <a:pt x="63" y="224"/>
                    <a:pt x="64" y="218"/>
                    <a:pt x="63" y="214"/>
                  </a:cubicBezTo>
                  <a:cubicBezTo>
                    <a:pt x="63" y="211"/>
                    <a:pt x="60" y="204"/>
                    <a:pt x="60" y="201"/>
                  </a:cubicBezTo>
                  <a:cubicBezTo>
                    <a:pt x="59" y="197"/>
                    <a:pt x="59" y="191"/>
                    <a:pt x="58" y="188"/>
                  </a:cubicBezTo>
                  <a:cubicBezTo>
                    <a:pt x="57" y="185"/>
                    <a:pt x="54" y="180"/>
                    <a:pt x="53" y="177"/>
                  </a:cubicBezTo>
                  <a:cubicBezTo>
                    <a:pt x="52" y="174"/>
                    <a:pt x="52" y="167"/>
                    <a:pt x="50" y="164"/>
                  </a:cubicBezTo>
                  <a:cubicBezTo>
                    <a:pt x="48" y="161"/>
                    <a:pt x="41" y="157"/>
                    <a:pt x="39" y="154"/>
                  </a:cubicBezTo>
                  <a:cubicBezTo>
                    <a:pt x="38" y="152"/>
                    <a:pt x="38" y="147"/>
                    <a:pt x="36" y="145"/>
                  </a:cubicBezTo>
                  <a:cubicBezTo>
                    <a:pt x="35" y="142"/>
                    <a:pt x="30" y="139"/>
                    <a:pt x="28" y="138"/>
                  </a:cubicBezTo>
                  <a:cubicBezTo>
                    <a:pt x="26" y="137"/>
                    <a:pt x="23" y="136"/>
                    <a:pt x="23" y="135"/>
                  </a:cubicBezTo>
                  <a:cubicBezTo>
                    <a:pt x="21" y="133"/>
                    <a:pt x="21" y="128"/>
                    <a:pt x="20" y="126"/>
                  </a:cubicBezTo>
                  <a:cubicBezTo>
                    <a:pt x="18" y="122"/>
                    <a:pt x="16" y="115"/>
                    <a:pt x="14" y="112"/>
                  </a:cubicBezTo>
                  <a:cubicBezTo>
                    <a:pt x="13" y="110"/>
                    <a:pt x="9" y="106"/>
                    <a:pt x="8" y="104"/>
                  </a:cubicBezTo>
                  <a:cubicBezTo>
                    <a:pt x="8" y="101"/>
                    <a:pt x="9" y="96"/>
                    <a:pt x="8" y="94"/>
                  </a:cubicBezTo>
                  <a:cubicBezTo>
                    <a:pt x="8" y="93"/>
                    <a:pt x="6" y="91"/>
                    <a:pt x="6" y="90"/>
                  </a:cubicBezTo>
                  <a:cubicBezTo>
                    <a:pt x="6" y="89"/>
                    <a:pt x="6" y="87"/>
                    <a:pt x="6" y="86"/>
                  </a:cubicBezTo>
                  <a:cubicBezTo>
                    <a:pt x="5" y="86"/>
                    <a:pt x="4" y="84"/>
                    <a:pt x="3" y="83"/>
                  </a:cubicBezTo>
                  <a:cubicBezTo>
                    <a:pt x="3" y="83"/>
                    <a:pt x="3" y="81"/>
                    <a:pt x="2" y="80"/>
                  </a:cubicBezTo>
                  <a:cubicBezTo>
                    <a:pt x="2" y="79"/>
                    <a:pt x="0" y="76"/>
                    <a:pt x="0" y="75"/>
                  </a:cubicBezTo>
                  <a:cubicBezTo>
                    <a:pt x="0" y="73"/>
                    <a:pt x="2" y="71"/>
                    <a:pt x="2" y="69"/>
                  </a:cubicBezTo>
                  <a:cubicBezTo>
                    <a:pt x="2" y="67"/>
                    <a:pt x="1" y="63"/>
                    <a:pt x="0" y="61"/>
                  </a:cubicBezTo>
                  <a:cubicBezTo>
                    <a:pt x="1" y="59"/>
                    <a:pt x="4" y="58"/>
                    <a:pt x="5" y="57"/>
                  </a:cubicBezTo>
                  <a:cubicBezTo>
                    <a:pt x="6" y="57"/>
                    <a:pt x="9" y="57"/>
                    <a:pt x="10" y="56"/>
                  </a:cubicBezTo>
                  <a:cubicBezTo>
                    <a:pt x="10" y="55"/>
                    <a:pt x="10" y="52"/>
                    <a:pt x="10" y="50"/>
                  </a:cubicBezTo>
                  <a:cubicBezTo>
                    <a:pt x="10" y="49"/>
                    <a:pt x="7" y="47"/>
                    <a:pt x="7" y="45"/>
                  </a:cubicBezTo>
                  <a:cubicBezTo>
                    <a:pt x="7" y="44"/>
                    <a:pt x="10" y="41"/>
                    <a:pt x="12" y="40"/>
                  </a:cubicBezTo>
                  <a:cubicBezTo>
                    <a:pt x="14" y="39"/>
                    <a:pt x="18" y="38"/>
                    <a:pt x="20" y="39"/>
                  </a:cubicBezTo>
                  <a:cubicBezTo>
                    <a:pt x="21" y="39"/>
                    <a:pt x="23" y="41"/>
                    <a:pt x="24" y="41"/>
                  </a:cubicBezTo>
                  <a:cubicBezTo>
                    <a:pt x="25" y="41"/>
                    <a:pt x="29" y="41"/>
                    <a:pt x="31" y="40"/>
                  </a:cubicBezTo>
                  <a:cubicBezTo>
                    <a:pt x="32" y="40"/>
                    <a:pt x="33" y="37"/>
                    <a:pt x="34" y="37"/>
                  </a:cubicBezTo>
                  <a:cubicBezTo>
                    <a:pt x="35" y="36"/>
                    <a:pt x="38" y="34"/>
                    <a:pt x="40" y="34"/>
                  </a:cubicBezTo>
                  <a:cubicBezTo>
                    <a:pt x="41" y="33"/>
                    <a:pt x="45" y="33"/>
                    <a:pt x="46" y="34"/>
                  </a:cubicBezTo>
                  <a:cubicBezTo>
                    <a:pt x="47" y="35"/>
                    <a:pt x="47" y="38"/>
                    <a:pt x="47" y="39"/>
                  </a:cubicBezTo>
                  <a:cubicBezTo>
                    <a:pt x="48" y="41"/>
                    <a:pt x="50" y="44"/>
                    <a:pt x="50" y="45"/>
                  </a:cubicBezTo>
                  <a:cubicBezTo>
                    <a:pt x="50" y="47"/>
                    <a:pt x="48" y="51"/>
                    <a:pt x="48" y="52"/>
                  </a:cubicBezTo>
                  <a:cubicBezTo>
                    <a:pt x="49" y="54"/>
                    <a:pt x="52" y="57"/>
                    <a:pt x="54" y="57"/>
                  </a:cubicBezTo>
                  <a:cubicBezTo>
                    <a:pt x="56" y="58"/>
                    <a:pt x="61" y="58"/>
                    <a:pt x="62" y="57"/>
                  </a:cubicBezTo>
                  <a:cubicBezTo>
                    <a:pt x="64" y="56"/>
                    <a:pt x="64" y="52"/>
                    <a:pt x="65" y="51"/>
                  </a:cubicBezTo>
                  <a:cubicBezTo>
                    <a:pt x="66" y="50"/>
                    <a:pt x="69" y="50"/>
                    <a:pt x="71" y="50"/>
                  </a:cubicBezTo>
                  <a:cubicBezTo>
                    <a:pt x="73" y="49"/>
                    <a:pt x="78" y="46"/>
                    <a:pt x="81" y="46"/>
                  </a:cubicBezTo>
                  <a:cubicBezTo>
                    <a:pt x="83" y="46"/>
                    <a:pt x="87" y="46"/>
                    <a:pt x="88" y="47"/>
                  </a:cubicBezTo>
                  <a:cubicBezTo>
                    <a:pt x="90" y="48"/>
                    <a:pt x="92" y="52"/>
                    <a:pt x="94" y="53"/>
                  </a:cubicBezTo>
                  <a:cubicBezTo>
                    <a:pt x="96" y="54"/>
                    <a:pt x="99" y="54"/>
                    <a:pt x="101" y="53"/>
                  </a:cubicBezTo>
                  <a:cubicBezTo>
                    <a:pt x="102" y="52"/>
                    <a:pt x="105" y="48"/>
                    <a:pt x="104" y="45"/>
                  </a:cubicBezTo>
                  <a:cubicBezTo>
                    <a:pt x="104" y="44"/>
                    <a:pt x="101" y="42"/>
                    <a:pt x="101" y="40"/>
                  </a:cubicBezTo>
                  <a:cubicBezTo>
                    <a:pt x="100" y="38"/>
                    <a:pt x="100" y="35"/>
                    <a:pt x="101" y="33"/>
                  </a:cubicBezTo>
                  <a:cubicBezTo>
                    <a:pt x="101" y="31"/>
                    <a:pt x="103" y="27"/>
                    <a:pt x="105" y="26"/>
                  </a:cubicBezTo>
                  <a:cubicBezTo>
                    <a:pt x="105" y="25"/>
                    <a:pt x="108" y="24"/>
                    <a:pt x="109" y="23"/>
                  </a:cubicBezTo>
                  <a:cubicBezTo>
                    <a:pt x="109" y="21"/>
                    <a:pt x="109" y="17"/>
                    <a:pt x="110" y="16"/>
                  </a:cubicBezTo>
                  <a:cubicBezTo>
                    <a:pt x="110" y="15"/>
                    <a:pt x="112" y="13"/>
                    <a:pt x="112" y="12"/>
                  </a:cubicBezTo>
                  <a:cubicBezTo>
                    <a:pt x="113" y="11"/>
                    <a:pt x="114" y="7"/>
                    <a:pt x="115" y="6"/>
                  </a:cubicBezTo>
                  <a:cubicBezTo>
                    <a:pt x="116" y="5"/>
                    <a:pt x="119" y="2"/>
                    <a:pt x="121" y="2"/>
                  </a:cubicBezTo>
                  <a:cubicBezTo>
                    <a:pt x="122" y="1"/>
                    <a:pt x="126" y="2"/>
                    <a:pt x="128" y="2"/>
                  </a:cubicBezTo>
                  <a:cubicBezTo>
                    <a:pt x="129" y="2"/>
                    <a:pt x="133" y="0"/>
                    <a:pt x="134" y="0"/>
                  </a:cubicBezTo>
                  <a:cubicBezTo>
                    <a:pt x="136" y="0"/>
                    <a:pt x="138" y="1"/>
                    <a:pt x="140" y="2"/>
                  </a:cubicBezTo>
                  <a:cubicBezTo>
                    <a:pt x="140" y="3"/>
                    <a:pt x="139" y="4"/>
                    <a:pt x="139" y="5"/>
                  </a:cubicBezTo>
                  <a:cubicBezTo>
                    <a:pt x="138" y="6"/>
                    <a:pt x="135" y="9"/>
                    <a:pt x="135" y="10"/>
                  </a:cubicBezTo>
                  <a:cubicBezTo>
                    <a:pt x="134" y="13"/>
                    <a:pt x="135" y="18"/>
                    <a:pt x="135" y="20"/>
                  </a:cubicBezTo>
                  <a:cubicBezTo>
                    <a:pt x="136" y="22"/>
                    <a:pt x="138" y="24"/>
                    <a:pt x="138" y="26"/>
                  </a:cubicBezTo>
                  <a:cubicBezTo>
                    <a:pt x="139" y="27"/>
                    <a:pt x="139" y="30"/>
                    <a:pt x="139" y="31"/>
                  </a:cubicBezTo>
                  <a:cubicBezTo>
                    <a:pt x="140" y="32"/>
                    <a:pt x="142" y="33"/>
                    <a:pt x="142" y="34"/>
                  </a:cubicBezTo>
                  <a:cubicBezTo>
                    <a:pt x="142" y="36"/>
                    <a:pt x="139" y="38"/>
                    <a:pt x="138" y="39"/>
                  </a:cubicBezTo>
                  <a:cubicBezTo>
                    <a:pt x="137" y="41"/>
                    <a:pt x="137" y="47"/>
                    <a:pt x="136" y="49"/>
                  </a:cubicBezTo>
                  <a:cubicBezTo>
                    <a:pt x="135" y="51"/>
                    <a:pt x="132" y="55"/>
                    <a:pt x="131" y="57"/>
                  </a:cubicBezTo>
                  <a:cubicBezTo>
                    <a:pt x="129" y="59"/>
                    <a:pt x="124" y="62"/>
                    <a:pt x="123" y="65"/>
                  </a:cubicBezTo>
                  <a:cubicBezTo>
                    <a:pt x="122" y="68"/>
                    <a:pt x="122" y="75"/>
                    <a:pt x="122" y="78"/>
                  </a:cubicBezTo>
                  <a:cubicBezTo>
                    <a:pt x="123" y="82"/>
                    <a:pt x="130" y="86"/>
                    <a:pt x="131" y="89"/>
                  </a:cubicBezTo>
                  <a:cubicBezTo>
                    <a:pt x="131" y="92"/>
                    <a:pt x="130" y="97"/>
                    <a:pt x="131" y="99"/>
                  </a:cubicBezTo>
                  <a:cubicBezTo>
                    <a:pt x="132" y="100"/>
                    <a:pt x="135" y="101"/>
                    <a:pt x="136" y="102"/>
                  </a:cubicBezTo>
                  <a:cubicBezTo>
                    <a:pt x="139" y="104"/>
                    <a:pt x="143" y="109"/>
                    <a:pt x="146" y="110"/>
                  </a:cubicBezTo>
                  <a:cubicBezTo>
                    <a:pt x="149" y="110"/>
                    <a:pt x="155" y="110"/>
                    <a:pt x="157" y="109"/>
                  </a:cubicBezTo>
                  <a:cubicBezTo>
                    <a:pt x="159" y="109"/>
                    <a:pt x="161" y="108"/>
                    <a:pt x="162" y="107"/>
                  </a:cubicBezTo>
                  <a:cubicBezTo>
                    <a:pt x="163" y="107"/>
                    <a:pt x="165" y="108"/>
                    <a:pt x="166" y="108"/>
                  </a:cubicBezTo>
                  <a:cubicBezTo>
                    <a:pt x="168" y="108"/>
                    <a:pt x="171" y="107"/>
                    <a:pt x="173" y="107"/>
                  </a:cubicBezTo>
                  <a:cubicBezTo>
                    <a:pt x="175" y="107"/>
                    <a:pt x="179" y="110"/>
                    <a:pt x="181" y="111"/>
                  </a:cubicBezTo>
                  <a:cubicBezTo>
                    <a:pt x="184" y="113"/>
                    <a:pt x="187" y="119"/>
                    <a:pt x="189" y="121"/>
                  </a:cubicBezTo>
                  <a:cubicBezTo>
                    <a:pt x="192" y="123"/>
                    <a:pt x="198" y="126"/>
                    <a:pt x="201" y="127"/>
                  </a:cubicBezTo>
                  <a:cubicBezTo>
                    <a:pt x="203" y="128"/>
                    <a:pt x="207" y="129"/>
                    <a:pt x="209" y="130"/>
                  </a:cubicBezTo>
                  <a:cubicBezTo>
                    <a:pt x="210" y="131"/>
                    <a:pt x="212" y="132"/>
                    <a:pt x="212" y="133"/>
                  </a:cubicBezTo>
                  <a:cubicBezTo>
                    <a:pt x="213" y="133"/>
                    <a:pt x="216" y="133"/>
                    <a:pt x="217" y="133"/>
                  </a:cubicBezTo>
                  <a:cubicBezTo>
                    <a:pt x="218" y="134"/>
                    <a:pt x="221" y="137"/>
                    <a:pt x="222" y="138"/>
                  </a:cubicBezTo>
                  <a:cubicBezTo>
                    <a:pt x="223" y="140"/>
                    <a:pt x="225" y="144"/>
                    <a:pt x="227" y="145"/>
                  </a:cubicBezTo>
                  <a:cubicBezTo>
                    <a:pt x="228" y="146"/>
                    <a:pt x="232" y="148"/>
                    <a:pt x="234" y="149"/>
                  </a:cubicBezTo>
                  <a:cubicBezTo>
                    <a:pt x="235" y="149"/>
                    <a:pt x="237" y="149"/>
                    <a:pt x="238" y="150"/>
                  </a:cubicBezTo>
                  <a:cubicBezTo>
                    <a:pt x="239" y="150"/>
                    <a:pt x="241" y="150"/>
                    <a:pt x="241" y="150"/>
                  </a:cubicBezTo>
                  <a:cubicBezTo>
                    <a:pt x="242" y="151"/>
                    <a:pt x="241" y="153"/>
                    <a:pt x="240" y="154"/>
                  </a:cubicBezTo>
                  <a:cubicBezTo>
                    <a:pt x="240" y="156"/>
                    <a:pt x="238" y="160"/>
                    <a:pt x="237" y="162"/>
                  </a:cubicBezTo>
                  <a:cubicBezTo>
                    <a:pt x="237" y="164"/>
                    <a:pt x="236" y="168"/>
                    <a:pt x="236" y="170"/>
                  </a:cubicBezTo>
                  <a:cubicBezTo>
                    <a:pt x="236" y="173"/>
                    <a:pt x="236" y="178"/>
                    <a:pt x="237" y="180"/>
                  </a:cubicBezTo>
                  <a:cubicBezTo>
                    <a:pt x="238" y="182"/>
                    <a:pt x="240" y="186"/>
                    <a:pt x="241" y="187"/>
                  </a:cubicBezTo>
                  <a:cubicBezTo>
                    <a:pt x="242" y="188"/>
                    <a:pt x="244" y="188"/>
                    <a:pt x="245" y="189"/>
                  </a:cubicBezTo>
                  <a:cubicBezTo>
                    <a:pt x="246" y="191"/>
                    <a:pt x="245" y="194"/>
                    <a:pt x="244" y="196"/>
                  </a:cubicBezTo>
                  <a:cubicBezTo>
                    <a:pt x="244" y="197"/>
                    <a:pt x="242" y="200"/>
                    <a:pt x="242" y="202"/>
                  </a:cubicBezTo>
                  <a:cubicBezTo>
                    <a:pt x="241" y="203"/>
                    <a:pt x="241" y="205"/>
                    <a:pt x="241" y="207"/>
                  </a:cubicBezTo>
                  <a:cubicBezTo>
                    <a:pt x="241" y="208"/>
                    <a:pt x="240" y="212"/>
                    <a:pt x="241" y="214"/>
                  </a:cubicBezTo>
                  <a:cubicBezTo>
                    <a:pt x="242" y="216"/>
                    <a:pt x="246" y="217"/>
                    <a:pt x="246" y="219"/>
                  </a:cubicBezTo>
                  <a:cubicBezTo>
                    <a:pt x="247" y="220"/>
                    <a:pt x="246" y="223"/>
                    <a:pt x="247" y="225"/>
                  </a:cubicBezTo>
                  <a:cubicBezTo>
                    <a:pt x="248" y="226"/>
                    <a:pt x="251" y="227"/>
                    <a:pt x="252" y="228"/>
                  </a:cubicBezTo>
                  <a:cubicBezTo>
                    <a:pt x="253" y="228"/>
                    <a:pt x="254" y="230"/>
                    <a:pt x="254" y="230"/>
                  </a:cubicBezTo>
                  <a:cubicBezTo>
                    <a:pt x="255" y="230"/>
                    <a:pt x="256" y="227"/>
                    <a:pt x="257" y="227"/>
                  </a:cubicBezTo>
                  <a:cubicBezTo>
                    <a:pt x="257" y="227"/>
                    <a:pt x="259" y="228"/>
                    <a:pt x="259" y="22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1" name="Freeform 51"/>
            <p:cNvSpPr>
              <a:spLocks/>
            </p:cNvSpPr>
            <p:nvPr/>
          </p:nvSpPr>
          <p:spPr bwMode="auto">
            <a:xfrm>
              <a:off x="7539038" y="3135313"/>
              <a:ext cx="457200" cy="482600"/>
            </a:xfrm>
            <a:custGeom>
              <a:avLst/>
              <a:gdLst/>
              <a:ahLst/>
              <a:cxnLst>
                <a:cxn ang="0">
                  <a:pos x="252" y="155"/>
                </a:cxn>
                <a:cxn ang="0">
                  <a:pos x="241" y="177"/>
                </a:cxn>
                <a:cxn ang="0">
                  <a:pos x="236" y="192"/>
                </a:cxn>
                <a:cxn ang="0">
                  <a:pos x="222" y="212"/>
                </a:cxn>
                <a:cxn ang="0">
                  <a:pos x="209" y="214"/>
                </a:cxn>
                <a:cxn ang="0">
                  <a:pos x="193" y="224"/>
                </a:cxn>
                <a:cxn ang="0">
                  <a:pos x="186" y="238"/>
                </a:cxn>
                <a:cxn ang="0">
                  <a:pos x="185" y="257"/>
                </a:cxn>
                <a:cxn ang="0">
                  <a:pos x="169" y="259"/>
                </a:cxn>
                <a:cxn ang="0">
                  <a:pos x="146" y="263"/>
                </a:cxn>
                <a:cxn ang="0">
                  <a:pos x="129" y="264"/>
                </a:cxn>
                <a:cxn ang="0">
                  <a:pos x="127" y="246"/>
                </a:cxn>
                <a:cxn ang="0">
                  <a:pos x="112" y="252"/>
                </a:cxn>
                <a:cxn ang="0">
                  <a:pos x="93" y="252"/>
                </a:cxn>
                <a:cxn ang="0">
                  <a:pos x="91" y="268"/>
                </a:cxn>
                <a:cxn ang="0">
                  <a:pos x="80" y="273"/>
                </a:cxn>
                <a:cxn ang="0">
                  <a:pos x="66" y="254"/>
                </a:cxn>
                <a:cxn ang="0">
                  <a:pos x="58" y="239"/>
                </a:cxn>
                <a:cxn ang="0">
                  <a:pos x="69" y="226"/>
                </a:cxn>
                <a:cxn ang="0">
                  <a:pos x="78" y="210"/>
                </a:cxn>
                <a:cxn ang="0">
                  <a:pos x="87" y="194"/>
                </a:cxn>
                <a:cxn ang="0">
                  <a:pos x="79" y="182"/>
                </a:cxn>
                <a:cxn ang="0">
                  <a:pos x="67" y="172"/>
                </a:cxn>
                <a:cxn ang="0">
                  <a:pos x="46" y="159"/>
                </a:cxn>
                <a:cxn ang="0">
                  <a:pos x="39" y="142"/>
                </a:cxn>
                <a:cxn ang="0">
                  <a:pos x="25" y="127"/>
                </a:cxn>
                <a:cxn ang="0">
                  <a:pos x="26" y="115"/>
                </a:cxn>
                <a:cxn ang="0">
                  <a:pos x="16" y="101"/>
                </a:cxn>
                <a:cxn ang="0">
                  <a:pos x="2" y="81"/>
                </a:cxn>
                <a:cxn ang="0">
                  <a:pos x="11" y="64"/>
                </a:cxn>
                <a:cxn ang="0">
                  <a:pos x="26" y="62"/>
                </a:cxn>
                <a:cxn ang="0">
                  <a:pos x="35" y="43"/>
                </a:cxn>
                <a:cxn ang="0">
                  <a:pos x="31" y="22"/>
                </a:cxn>
                <a:cxn ang="0">
                  <a:pos x="52" y="11"/>
                </a:cxn>
                <a:cxn ang="0">
                  <a:pos x="65" y="19"/>
                </a:cxn>
                <a:cxn ang="0">
                  <a:pos x="75" y="3"/>
                </a:cxn>
                <a:cxn ang="0">
                  <a:pos x="102" y="8"/>
                </a:cxn>
                <a:cxn ang="0">
                  <a:pos x="106" y="31"/>
                </a:cxn>
                <a:cxn ang="0">
                  <a:pos x="111" y="42"/>
                </a:cxn>
                <a:cxn ang="0">
                  <a:pos x="128" y="52"/>
                </a:cxn>
                <a:cxn ang="0">
                  <a:pos x="141" y="46"/>
                </a:cxn>
                <a:cxn ang="0">
                  <a:pos x="149" y="69"/>
                </a:cxn>
                <a:cxn ang="0">
                  <a:pos x="178" y="87"/>
                </a:cxn>
                <a:cxn ang="0">
                  <a:pos x="192" y="82"/>
                </a:cxn>
                <a:cxn ang="0">
                  <a:pos x="206" y="85"/>
                </a:cxn>
                <a:cxn ang="0">
                  <a:pos x="224" y="78"/>
                </a:cxn>
                <a:cxn ang="0">
                  <a:pos x="225" y="97"/>
                </a:cxn>
                <a:cxn ang="0">
                  <a:pos x="231" y="112"/>
                </a:cxn>
                <a:cxn ang="0">
                  <a:pos x="239" y="131"/>
                </a:cxn>
              </a:cxnLst>
              <a:rect l="0" t="0" r="r" b="b"/>
              <a:pathLst>
                <a:path w="258" h="273">
                  <a:moveTo>
                    <a:pt x="254" y="139"/>
                  </a:moveTo>
                  <a:cubicBezTo>
                    <a:pt x="255" y="140"/>
                    <a:pt x="257" y="142"/>
                    <a:pt x="258" y="144"/>
                  </a:cubicBezTo>
                  <a:cubicBezTo>
                    <a:pt x="256" y="148"/>
                    <a:pt x="253" y="153"/>
                    <a:pt x="252" y="155"/>
                  </a:cubicBezTo>
                  <a:cubicBezTo>
                    <a:pt x="251" y="157"/>
                    <a:pt x="249" y="161"/>
                    <a:pt x="248" y="162"/>
                  </a:cubicBezTo>
                  <a:cubicBezTo>
                    <a:pt x="247" y="163"/>
                    <a:pt x="244" y="165"/>
                    <a:pt x="243" y="167"/>
                  </a:cubicBezTo>
                  <a:cubicBezTo>
                    <a:pt x="242" y="169"/>
                    <a:pt x="242" y="175"/>
                    <a:pt x="241" y="177"/>
                  </a:cubicBezTo>
                  <a:cubicBezTo>
                    <a:pt x="240" y="179"/>
                    <a:pt x="237" y="182"/>
                    <a:pt x="237" y="184"/>
                  </a:cubicBezTo>
                  <a:cubicBezTo>
                    <a:pt x="236" y="186"/>
                    <a:pt x="238" y="189"/>
                    <a:pt x="237" y="190"/>
                  </a:cubicBezTo>
                  <a:cubicBezTo>
                    <a:pt x="237" y="191"/>
                    <a:pt x="236" y="191"/>
                    <a:pt x="236" y="192"/>
                  </a:cubicBezTo>
                  <a:cubicBezTo>
                    <a:pt x="235" y="193"/>
                    <a:pt x="233" y="196"/>
                    <a:pt x="233" y="197"/>
                  </a:cubicBezTo>
                  <a:cubicBezTo>
                    <a:pt x="231" y="200"/>
                    <a:pt x="229" y="204"/>
                    <a:pt x="227" y="206"/>
                  </a:cubicBezTo>
                  <a:cubicBezTo>
                    <a:pt x="226" y="208"/>
                    <a:pt x="223" y="211"/>
                    <a:pt x="222" y="212"/>
                  </a:cubicBezTo>
                  <a:cubicBezTo>
                    <a:pt x="222" y="213"/>
                    <a:pt x="222" y="213"/>
                    <a:pt x="221" y="214"/>
                  </a:cubicBezTo>
                  <a:cubicBezTo>
                    <a:pt x="219" y="213"/>
                    <a:pt x="217" y="212"/>
                    <a:pt x="215" y="212"/>
                  </a:cubicBezTo>
                  <a:cubicBezTo>
                    <a:pt x="214" y="212"/>
                    <a:pt x="210" y="214"/>
                    <a:pt x="209" y="214"/>
                  </a:cubicBezTo>
                  <a:cubicBezTo>
                    <a:pt x="207" y="214"/>
                    <a:pt x="203" y="213"/>
                    <a:pt x="202" y="214"/>
                  </a:cubicBezTo>
                  <a:cubicBezTo>
                    <a:pt x="200" y="214"/>
                    <a:pt x="197" y="217"/>
                    <a:pt x="196" y="218"/>
                  </a:cubicBezTo>
                  <a:cubicBezTo>
                    <a:pt x="195" y="219"/>
                    <a:pt x="194" y="223"/>
                    <a:pt x="193" y="224"/>
                  </a:cubicBezTo>
                  <a:cubicBezTo>
                    <a:pt x="193" y="225"/>
                    <a:pt x="191" y="227"/>
                    <a:pt x="191" y="228"/>
                  </a:cubicBezTo>
                  <a:cubicBezTo>
                    <a:pt x="190" y="229"/>
                    <a:pt x="190" y="233"/>
                    <a:pt x="190" y="235"/>
                  </a:cubicBezTo>
                  <a:cubicBezTo>
                    <a:pt x="189" y="236"/>
                    <a:pt x="186" y="237"/>
                    <a:pt x="186" y="238"/>
                  </a:cubicBezTo>
                  <a:cubicBezTo>
                    <a:pt x="184" y="239"/>
                    <a:pt x="182" y="243"/>
                    <a:pt x="182" y="245"/>
                  </a:cubicBezTo>
                  <a:cubicBezTo>
                    <a:pt x="181" y="247"/>
                    <a:pt x="181" y="250"/>
                    <a:pt x="182" y="252"/>
                  </a:cubicBezTo>
                  <a:cubicBezTo>
                    <a:pt x="182" y="254"/>
                    <a:pt x="185" y="256"/>
                    <a:pt x="185" y="257"/>
                  </a:cubicBezTo>
                  <a:cubicBezTo>
                    <a:pt x="186" y="260"/>
                    <a:pt x="183" y="264"/>
                    <a:pt x="182" y="265"/>
                  </a:cubicBezTo>
                  <a:cubicBezTo>
                    <a:pt x="180" y="266"/>
                    <a:pt x="177" y="266"/>
                    <a:pt x="175" y="265"/>
                  </a:cubicBezTo>
                  <a:cubicBezTo>
                    <a:pt x="173" y="264"/>
                    <a:pt x="171" y="260"/>
                    <a:pt x="169" y="259"/>
                  </a:cubicBezTo>
                  <a:cubicBezTo>
                    <a:pt x="168" y="258"/>
                    <a:pt x="164" y="258"/>
                    <a:pt x="162" y="258"/>
                  </a:cubicBezTo>
                  <a:cubicBezTo>
                    <a:pt x="159" y="258"/>
                    <a:pt x="154" y="261"/>
                    <a:pt x="152" y="262"/>
                  </a:cubicBezTo>
                  <a:cubicBezTo>
                    <a:pt x="150" y="262"/>
                    <a:pt x="147" y="262"/>
                    <a:pt x="146" y="263"/>
                  </a:cubicBezTo>
                  <a:cubicBezTo>
                    <a:pt x="145" y="264"/>
                    <a:pt x="145" y="268"/>
                    <a:pt x="143" y="269"/>
                  </a:cubicBezTo>
                  <a:cubicBezTo>
                    <a:pt x="142" y="270"/>
                    <a:pt x="137" y="270"/>
                    <a:pt x="135" y="269"/>
                  </a:cubicBezTo>
                  <a:cubicBezTo>
                    <a:pt x="133" y="269"/>
                    <a:pt x="130" y="266"/>
                    <a:pt x="129" y="264"/>
                  </a:cubicBezTo>
                  <a:cubicBezTo>
                    <a:pt x="129" y="263"/>
                    <a:pt x="131" y="259"/>
                    <a:pt x="131" y="257"/>
                  </a:cubicBezTo>
                  <a:cubicBezTo>
                    <a:pt x="131" y="256"/>
                    <a:pt x="129" y="253"/>
                    <a:pt x="128" y="251"/>
                  </a:cubicBezTo>
                  <a:cubicBezTo>
                    <a:pt x="128" y="250"/>
                    <a:pt x="128" y="247"/>
                    <a:pt x="127" y="246"/>
                  </a:cubicBezTo>
                  <a:cubicBezTo>
                    <a:pt x="126" y="245"/>
                    <a:pt x="122" y="245"/>
                    <a:pt x="121" y="246"/>
                  </a:cubicBezTo>
                  <a:cubicBezTo>
                    <a:pt x="119" y="246"/>
                    <a:pt x="116" y="248"/>
                    <a:pt x="115" y="249"/>
                  </a:cubicBezTo>
                  <a:cubicBezTo>
                    <a:pt x="114" y="249"/>
                    <a:pt x="113" y="252"/>
                    <a:pt x="112" y="252"/>
                  </a:cubicBezTo>
                  <a:cubicBezTo>
                    <a:pt x="110" y="253"/>
                    <a:pt x="106" y="253"/>
                    <a:pt x="105" y="253"/>
                  </a:cubicBezTo>
                  <a:cubicBezTo>
                    <a:pt x="104" y="253"/>
                    <a:pt x="102" y="251"/>
                    <a:pt x="101" y="251"/>
                  </a:cubicBezTo>
                  <a:cubicBezTo>
                    <a:pt x="99" y="250"/>
                    <a:pt x="95" y="251"/>
                    <a:pt x="93" y="252"/>
                  </a:cubicBezTo>
                  <a:cubicBezTo>
                    <a:pt x="91" y="253"/>
                    <a:pt x="88" y="256"/>
                    <a:pt x="88" y="257"/>
                  </a:cubicBezTo>
                  <a:cubicBezTo>
                    <a:pt x="88" y="259"/>
                    <a:pt x="91" y="261"/>
                    <a:pt x="91" y="262"/>
                  </a:cubicBezTo>
                  <a:cubicBezTo>
                    <a:pt x="91" y="264"/>
                    <a:pt x="91" y="267"/>
                    <a:pt x="91" y="268"/>
                  </a:cubicBezTo>
                  <a:cubicBezTo>
                    <a:pt x="90" y="269"/>
                    <a:pt x="87" y="269"/>
                    <a:pt x="86" y="269"/>
                  </a:cubicBezTo>
                  <a:cubicBezTo>
                    <a:pt x="85" y="270"/>
                    <a:pt x="82" y="271"/>
                    <a:pt x="81" y="273"/>
                  </a:cubicBezTo>
                  <a:cubicBezTo>
                    <a:pt x="81" y="273"/>
                    <a:pt x="80" y="273"/>
                    <a:pt x="80" y="273"/>
                  </a:cubicBezTo>
                  <a:cubicBezTo>
                    <a:pt x="79" y="271"/>
                    <a:pt x="75" y="268"/>
                    <a:pt x="73" y="266"/>
                  </a:cubicBezTo>
                  <a:cubicBezTo>
                    <a:pt x="73" y="264"/>
                    <a:pt x="72" y="261"/>
                    <a:pt x="71" y="259"/>
                  </a:cubicBezTo>
                  <a:cubicBezTo>
                    <a:pt x="70" y="258"/>
                    <a:pt x="67" y="256"/>
                    <a:pt x="66" y="254"/>
                  </a:cubicBezTo>
                  <a:cubicBezTo>
                    <a:pt x="65" y="252"/>
                    <a:pt x="63" y="248"/>
                    <a:pt x="62" y="246"/>
                  </a:cubicBezTo>
                  <a:cubicBezTo>
                    <a:pt x="61" y="245"/>
                    <a:pt x="58" y="244"/>
                    <a:pt x="56" y="243"/>
                  </a:cubicBezTo>
                  <a:cubicBezTo>
                    <a:pt x="57" y="242"/>
                    <a:pt x="58" y="240"/>
                    <a:pt x="58" y="239"/>
                  </a:cubicBezTo>
                  <a:cubicBezTo>
                    <a:pt x="59" y="238"/>
                    <a:pt x="61" y="236"/>
                    <a:pt x="63" y="235"/>
                  </a:cubicBezTo>
                  <a:cubicBezTo>
                    <a:pt x="64" y="234"/>
                    <a:pt x="67" y="233"/>
                    <a:pt x="68" y="232"/>
                  </a:cubicBezTo>
                  <a:cubicBezTo>
                    <a:pt x="69" y="231"/>
                    <a:pt x="69" y="227"/>
                    <a:pt x="69" y="226"/>
                  </a:cubicBezTo>
                  <a:cubicBezTo>
                    <a:pt x="69" y="224"/>
                    <a:pt x="67" y="221"/>
                    <a:pt x="68" y="219"/>
                  </a:cubicBezTo>
                  <a:cubicBezTo>
                    <a:pt x="68" y="217"/>
                    <a:pt x="70" y="214"/>
                    <a:pt x="72" y="213"/>
                  </a:cubicBezTo>
                  <a:cubicBezTo>
                    <a:pt x="73" y="212"/>
                    <a:pt x="77" y="211"/>
                    <a:pt x="78" y="210"/>
                  </a:cubicBezTo>
                  <a:cubicBezTo>
                    <a:pt x="79" y="209"/>
                    <a:pt x="80" y="205"/>
                    <a:pt x="81" y="204"/>
                  </a:cubicBezTo>
                  <a:cubicBezTo>
                    <a:pt x="82" y="203"/>
                    <a:pt x="84" y="202"/>
                    <a:pt x="85" y="201"/>
                  </a:cubicBezTo>
                  <a:cubicBezTo>
                    <a:pt x="86" y="199"/>
                    <a:pt x="87" y="196"/>
                    <a:pt x="87" y="194"/>
                  </a:cubicBezTo>
                  <a:cubicBezTo>
                    <a:pt x="87" y="192"/>
                    <a:pt x="86" y="189"/>
                    <a:pt x="85" y="187"/>
                  </a:cubicBezTo>
                  <a:cubicBezTo>
                    <a:pt x="85" y="186"/>
                    <a:pt x="85" y="182"/>
                    <a:pt x="84" y="182"/>
                  </a:cubicBezTo>
                  <a:cubicBezTo>
                    <a:pt x="83" y="181"/>
                    <a:pt x="81" y="182"/>
                    <a:pt x="79" y="182"/>
                  </a:cubicBezTo>
                  <a:cubicBezTo>
                    <a:pt x="77" y="182"/>
                    <a:pt x="73" y="183"/>
                    <a:pt x="71" y="182"/>
                  </a:cubicBezTo>
                  <a:cubicBezTo>
                    <a:pt x="70" y="182"/>
                    <a:pt x="69" y="179"/>
                    <a:pt x="69" y="178"/>
                  </a:cubicBezTo>
                  <a:cubicBezTo>
                    <a:pt x="68" y="177"/>
                    <a:pt x="68" y="173"/>
                    <a:pt x="67" y="172"/>
                  </a:cubicBezTo>
                  <a:cubicBezTo>
                    <a:pt x="67" y="170"/>
                    <a:pt x="66" y="165"/>
                    <a:pt x="64" y="164"/>
                  </a:cubicBezTo>
                  <a:cubicBezTo>
                    <a:pt x="62" y="162"/>
                    <a:pt x="58" y="161"/>
                    <a:pt x="55" y="160"/>
                  </a:cubicBezTo>
                  <a:cubicBezTo>
                    <a:pt x="53" y="160"/>
                    <a:pt x="48" y="160"/>
                    <a:pt x="46" y="159"/>
                  </a:cubicBezTo>
                  <a:cubicBezTo>
                    <a:pt x="45" y="159"/>
                    <a:pt x="42" y="157"/>
                    <a:pt x="41" y="156"/>
                  </a:cubicBezTo>
                  <a:cubicBezTo>
                    <a:pt x="39" y="155"/>
                    <a:pt x="38" y="152"/>
                    <a:pt x="37" y="150"/>
                  </a:cubicBezTo>
                  <a:cubicBezTo>
                    <a:pt x="37" y="148"/>
                    <a:pt x="39" y="144"/>
                    <a:pt x="39" y="142"/>
                  </a:cubicBezTo>
                  <a:cubicBezTo>
                    <a:pt x="38" y="139"/>
                    <a:pt x="38" y="134"/>
                    <a:pt x="36" y="131"/>
                  </a:cubicBezTo>
                  <a:cubicBezTo>
                    <a:pt x="35" y="130"/>
                    <a:pt x="32" y="128"/>
                    <a:pt x="31" y="128"/>
                  </a:cubicBezTo>
                  <a:cubicBezTo>
                    <a:pt x="29" y="127"/>
                    <a:pt x="26" y="128"/>
                    <a:pt x="25" y="127"/>
                  </a:cubicBezTo>
                  <a:cubicBezTo>
                    <a:pt x="24" y="126"/>
                    <a:pt x="21" y="124"/>
                    <a:pt x="20" y="122"/>
                  </a:cubicBezTo>
                  <a:cubicBezTo>
                    <a:pt x="20" y="121"/>
                    <a:pt x="20" y="119"/>
                    <a:pt x="21" y="118"/>
                  </a:cubicBezTo>
                  <a:cubicBezTo>
                    <a:pt x="22" y="117"/>
                    <a:pt x="25" y="116"/>
                    <a:pt x="26" y="115"/>
                  </a:cubicBezTo>
                  <a:cubicBezTo>
                    <a:pt x="27" y="114"/>
                    <a:pt x="26" y="111"/>
                    <a:pt x="26" y="109"/>
                  </a:cubicBezTo>
                  <a:cubicBezTo>
                    <a:pt x="25" y="108"/>
                    <a:pt x="25" y="104"/>
                    <a:pt x="23" y="103"/>
                  </a:cubicBezTo>
                  <a:cubicBezTo>
                    <a:pt x="22" y="101"/>
                    <a:pt x="18" y="102"/>
                    <a:pt x="16" y="101"/>
                  </a:cubicBezTo>
                  <a:cubicBezTo>
                    <a:pt x="14" y="100"/>
                    <a:pt x="11" y="97"/>
                    <a:pt x="10" y="95"/>
                  </a:cubicBezTo>
                  <a:cubicBezTo>
                    <a:pt x="9" y="94"/>
                    <a:pt x="8" y="90"/>
                    <a:pt x="7" y="89"/>
                  </a:cubicBezTo>
                  <a:cubicBezTo>
                    <a:pt x="6" y="87"/>
                    <a:pt x="3" y="83"/>
                    <a:pt x="2" y="81"/>
                  </a:cubicBezTo>
                  <a:cubicBezTo>
                    <a:pt x="1" y="79"/>
                    <a:pt x="0" y="74"/>
                    <a:pt x="0" y="71"/>
                  </a:cubicBezTo>
                  <a:cubicBezTo>
                    <a:pt x="1" y="69"/>
                    <a:pt x="3" y="66"/>
                    <a:pt x="5" y="65"/>
                  </a:cubicBezTo>
                  <a:cubicBezTo>
                    <a:pt x="6" y="64"/>
                    <a:pt x="9" y="63"/>
                    <a:pt x="11" y="64"/>
                  </a:cubicBezTo>
                  <a:cubicBezTo>
                    <a:pt x="12" y="64"/>
                    <a:pt x="13" y="67"/>
                    <a:pt x="15" y="68"/>
                  </a:cubicBezTo>
                  <a:cubicBezTo>
                    <a:pt x="16" y="68"/>
                    <a:pt x="19" y="68"/>
                    <a:pt x="21" y="68"/>
                  </a:cubicBezTo>
                  <a:cubicBezTo>
                    <a:pt x="23" y="67"/>
                    <a:pt x="24" y="63"/>
                    <a:pt x="26" y="62"/>
                  </a:cubicBezTo>
                  <a:cubicBezTo>
                    <a:pt x="27" y="61"/>
                    <a:pt x="30" y="61"/>
                    <a:pt x="31" y="60"/>
                  </a:cubicBezTo>
                  <a:cubicBezTo>
                    <a:pt x="33" y="59"/>
                    <a:pt x="36" y="56"/>
                    <a:pt x="36" y="54"/>
                  </a:cubicBezTo>
                  <a:cubicBezTo>
                    <a:pt x="37" y="52"/>
                    <a:pt x="36" y="46"/>
                    <a:pt x="35" y="43"/>
                  </a:cubicBezTo>
                  <a:cubicBezTo>
                    <a:pt x="35" y="42"/>
                    <a:pt x="33" y="39"/>
                    <a:pt x="32" y="37"/>
                  </a:cubicBezTo>
                  <a:cubicBezTo>
                    <a:pt x="31" y="35"/>
                    <a:pt x="30" y="29"/>
                    <a:pt x="30" y="27"/>
                  </a:cubicBezTo>
                  <a:cubicBezTo>
                    <a:pt x="30" y="26"/>
                    <a:pt x="30" y="24"/>
                    <a:pt x="31" y="22"/>
                  </a:cubicBezTo>
                  <a:cubicBezTo>
                    <a:pt x="33" y="22"/>
                    <a:pt x="35" y="22"/>
                    <a:pt x="36" y="21"/>
                  </a:cubicBezTo>
                  <a:cubicBezTo>
                    <a:pt x="39" y="20"/>
                    <a:pt x="43" y="17"/>
                    <a:pt x="45" y="16"/>
                  </a:cubicBezTo>
                  <a:cubicBezTo>
                    <a:pt x="46" y="14"/>
                    <a:pt x="50" y="11"/>
                    <a:pt x="52" y="11"/>
                  </a:cubicBezTo>
                  <a:cubicBezTo>
                    <a:pt x="54" y="11"/>
                    <a:pt x="57" y="13"/>
                    <a:pt x="58" y="15"/>
                  </a:cubicBezTo>
                  <a:cubicBezTo>
                    <a:pt x="59" y="16"/>
                    <a:pt x="58" y="20"/>
                    <a:pt x="60" y="21"/>
                  </a:cubicBezTo>
                  <a:cubicBezTo>
                    <a:pt x="61" y="21"/>
                    <a:pt x="64" y="20"/>
                    <a:pt x="65" y="19"/>
                  </a:cubicBezTo>
                  <a:cubicBezTo>
                    <a:pt x="66" y="18"/>
                    <a:pt x="65" y="16"/>
                    <a:pt x="66" y="15"/>
                  </a:cubicBezTo>
                  <a:cubicBezTo>
                    <a:pt x="67" y="13"/>
                    <a:pt x="72" y="10"/>
                    <a:pt x="73" y="9"/>
                  </a:cubicBezTo>
                  <a:cubicBezTo>
                    <a:pt x="74" y="7"/>
                    <a:pt x="74" y="4"/>
                    <a:pt x="75" y="3"/>
                  </a:cubicBezTo>
                  <a:cubicBezTo>
                    <a:pt x="76" y="2"/>
                    <a:pt x="79" y="1"/>
                    <a:pt x="81" y="0"/>
                  </a:cubicBezTo>
                  <a:cubicBezTo>
                    <a:pt x="83" y="0"/>
                    <a:pt x="88" y="1"/>
                    <a:pt x="91" y="2"/>
                  </a:cubicBezTo>
                  <a:cubicBezTo>
                    <a:pt x="94" y="3"/>
                    <a:pt x="99" y="6"/>
                    <a:pt x="102" y="8"/>
                  </a:cubicBezTo>
                  <a:cubicBezTo>
                    <a:pt x="104" y="10"/>
                    <a:pt x="107" y="14"/>
                    <a:pt x="108" y="16"/>
                  </a:cubicBezTo>
                  <a:cubicBezTo>
                    <a:pt x="108" y="18"/>
                    <a:pt x="108" y="22"/>
                    <a:pt x="108" y="24"/>
                  </a:cubicBezTo>
                  <a:cubicBezTo>
                    <a:pt x="108" y="26"/>
                    <a:pt x="107" y="29"/>
                    <a:pt x="106" y="31"/>
                  </a:cubicBezTo>
                  <a:cubicBezTo>
                    <a:pt x="105" y="32"/>
                    <a:pt x="102" y="33"/>
                    <a:pt x="101" y="35"/>
                  </a:cubicBezTo>
                  <a:cubicBezTo>
                    <a:pt x="101" y="36"/>
                    <a:pt x="103" y="40"/>
                    <a:pt x="104" y="41"/>
                  </a:cubicBezTo>
                  <a:cubicBezTo>
                    <a:pt x="105" y="42"/>
                    <a:pt x="109" y="42"/>
                    <a:pt x="111" y="42"/>
                  </a:cubicBezTo>
                  <a:cubicBezTo>
                    <a:pt x="113" y="43"/>
                    <a:pt x="117" y="44"/>
                    <a:pt x="119" y="46"/>
                  </a:cubicBezTo>
                  <a:cubicBezTo>
                    <a:pt x="120" y="47"/>
                    <a:pt x="120" y="52"/>
                    <a:pt x="122" y="53"/>
                  </a:cubicBezTo>
                  <a:cubicBezTo>
                    <a:pt x="123" y="53"/>
                    <a:pt x="127" y="53"/>
                    <a:pt x="128" y="52"/>
                  </a:cubicBezTo>
                  <a:cubicBezTo>
                    <a:pt x="129" y="50"/>
                    <a:pt x="127" y="46"/>
                    <a:pt x="128" y="44"/>
                  </a:cubicBezTo>
                  <a:cubicBezTo>
                    <a:pt x="129" y="43"/>
                    <a:pt x="132" y="41"/>
                    <a:pt x="134" y="41"/>
                  </a:cubicBezTo>
                  <a:cubicBezTo>
                    <a:pt x="136" y="41"/>
                    <a:pt x="139" y="44"/>
                    <a:pt x="141" y="46"/>
                  </a:cubicBezTo>
                  <a:cubicBezTo>
                    <a:pt x="142" y="47"/>
                    <a:pt x="142" y="50"/>
                    <a:pt x="142" y="52"/>
                  </a:cubicBezTo>
                  <a:cubicBezTo>
                    <a:pt x="143" y="55"/>
                    <a:pt x="141" y="61"/>
                    <a:pt x="142" y="64"/>
                  </a:cubicBezTo>
                  <a:cubicBezTo>
                    <a:pt x="143" y="66"/>
                    <a:pt x="147" y="68"/>
                    <a:pt x="149" y="69"/>
                  </a:cubicBezTo>
                  <a:cubicBezTo>
                    <a:pt x="151" y="71"/>
                    <a:pt x="158" y="72"/>
                    <a:pt x="161" y="73"/>
                  </a:cubicBezTo>
                  <a:cubicBezTo>
                    <a:pt x="163" y="74"/>
                    <a:pt x="169" y="76"/>
                    <a:pt x="171" y="78"/>
                  </a:cubicBezTo>
                  <a:cubicBezTo>
                    <a:pt x="174" y="80"/>
                    <a:pt x="176" y="85"/>
                    <a:pt x="178" y="87"/>
                  </a:cubicBezTo>
                  <a:cubicBezTo>
                    <a:pt x="180" y="89"/>
                    <a:pt x="184" y="93"/>
                    <a:pt x="186" y="93"/>
                  </a:cubicBezTo>
                  <a:cubicBezTo>
                    <a:pt x="188" y="93"/>
                    <a:pt x="190" y="90"/>
                    <a:pt x="190" y="88"/>
                  </a:cubicBezTo>
                  <a:cubicBezTo>
                    <a:pt x="191" y="87"/>
                    <a:pt x="191" y="83"/>
                    <a:pt x="192" y="82"/>
                  </a:cubicBezTo>
                  <a:cubicBezTo>
                    <a:pt x="193" y="81"/>
                    <a:pt x="195" y="78"/>
                    <a:pt x="196" y="78"/>
                  </a:cubicBezTo>
                  <a:cubicBezTo>
                    <a:pt x="198" y="78"/>
                    <a:pt x="200" y="77"/>
                    <a:pt x="201" y="78"/>
                  </a:cubicBezTo>
                  <a:cubicBezTo>
                    <a:pt x="203" y="79"/>
                    <a:pt x="204" y="84"/>
                    <a:pt x="206" y="85"/>
                  </a:cubicBezTo>
                  <a:cubicBezTo>
                    <a:pt x="208" y="86"/>
                    <a:pt x="212" y="86"/>
                    <a:pt x="214" y="85"/>
                  </a:cubicBezTo>
                  <a:cubicBezTo>
                    <a:pt x="216" y="84"/>
                    <a:pt x="217" y="79"/>
                    <a:pt x="219" y="78"/>
                  </a:cubicBezTo>
                  <a:cubicBezTo>
                    <a:pt x="220" y="77"/>
                    <a:pt x="223" y="77"/>
                    <a:pt x="224" y="78"/>
                  </a:cubicBezTo>
                  <a:cubicBezTo>
                    <a:pt x="226" y="79"/>
                    <a:pt x="229" y="82"/>
                    <a:pt x="229" y="84"/>
                  </a:cubicBezTo>
                  <a:cubicBezTo>
                    <a:pt x="230" y="86"/>
                    <a:pt x="228" y="89"/>
                    <a:pt x="228" y="91"/>
                  </a:cubicBezTo>
                  <a:cubicBezTo>
                    <a:pt x="227" y="93"/>
                    <a:pt x="226" y="95"/>
                    <a:pt x="225" y="97"/>
                  </a:cubicBezTo>
                  <a:cubicBezTo>
                    <a:pt x="225" y="99"/>
                    <a:pt x="226" y="102"/>
                    <a:pt x="227" y="104"/>
                  </a:cubicBezTo>
                  <a:cubicBezTo>
                    <a:pt x="228" y="105"/>
                    <a:pt x="231" y="106"/>
                    <a:pt x="231" y="107"/>
                  </a:cubicBezTo>
                  <a:cubicBezTo>
                    <a:pt x="232" y="108"/>
                    <a:pt x="232" y="111"/>
                    <a:pt x="231" y="112"/>
                  </a:cubicBezTo>
                  <a:cubicBezTo>
                    <a:pt x="231" y="113"/>
                    <a:pt x="230" y="116"/>
                    <a:pt x="230" y="118"/>
                  </a:cubicBezTo>
                  <a:cubicBezTo>
                    <a:pt x="230" y="119"/>
                    <a:pt x="231" y="123"/>
                    <a:pt x="232" y="124"/>
                  </a:cubicBezTo>
                  <a:cubicBezTo>
                    <a:pt x="233" y="126"/>
                    <a:pt x="237" y="130"/>
                    <a:pt x="239" y="131"/>
                  </a:cubicBezTo>
                  <a:cubicBezTo>
                    <a:pt x="241" y="132"/>
                    <a:pt x="245" y="131"/>
                    <a:pt x="247" y="131"/>
                  </a:cubicBezTo>
                  <a:cubicBezTo>
                    <a:pt x="249" y="132"/>
                    <a:pt x="253" y="137"/>
                    <a:pt x="254" y="13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2" name="Freeform 52"/>
            <p:cNvSpPr>
              <a:spLocks/>
            </p:cNvSpPr>
            <p:nvPr/>
          </p:nvSpPr>
          <p:spPr bwMode="auto">
            <a:xfrm>
              <a:off x="7200900" y="3397250"/>
              <a:ext cx="26987" cy="14288"/>
            </a:xfrm>
            <a:custGeom>
              <a:avLst/>
              <a:gdLst/>
              <a:ahLst/>
              <a:cxnLst>
                <a:cxn ang="0">
                  <a:pos x="13" y="1"/>
                </a:cxn>
                <a:cxn ang="0">
                  <a:pos x="10" y="2"/>
                </a:cxn>
                <a:cxn ang="0">
                  <a:pos x="6" y="1"/>
                </a:cxn>
                <a:cxn ang="0">
                  <a:pos x="2" y="1"/>
                </a:cxn>
                <a:cxn ang="0">
                  <a:pos x="0" y="4"/>
                </a:cxn>
                <a:cxn ang="0">
                  <a:pos x="3" y="7"/>
                </a:cxn>
                <a:cxn ang="0">
                  <a:pos x="6" y="7"/>
                </a:cxn>
                <a:cxn ang="0">
                  <a:pos x="9" y="7"/>
                </a:cxn>
                <a:cxn ang="0">
                  <a:pos x="10" y="5"/>
                </a:cxn>
                <a:cxn ang="0">
                  <a:pos x="14" y="7"/>
                </a:cxn>
                <a:cxn ang="0">
                  <a:pos x="15" y="3"/>
                </a:cxn>
                <a:cxn ang="0">
                  <a:pos x="13" y="1"/>
                </a:cxn>
              </a:cxnLst>
              <a:rect l="0" t="0" r="r" b="b"/>
              <a:pathLst>
                <a:path w="15" h="8">
                  <a:moveTo>
                    <a:pt x="13" y="1"/>
                  </a:moveTo>
                  <a:cubicBezTo>
                    <a:pt x="12" y="0"/>
                    <a:pt x="11" y="2"/>
                    <a:pt x="10" y="2"/>
                  </a:cubicBezTo>
                  <a:cubicBezTo>
                    <a:pt x="9" y="2"/>
                    <a:pt x="7" y="1"/>
                    <a:pt x="6" y="1"/>
                  </a:cubicBezTo>
                  <a:cubicBezTo>
                    <a:pt x="5" y="1"/>
                    <a:pt x="3" y="1"/>
                    <a:pt x="2" y="1"/>
                  </a:cubicBezTo>
                  <a:cubicBezTo>
                    <a:pt x="2" y="2"/>
                    <a:pt x="1" y="3"/>
                    <a:pt x="0" y="4"/>
                  </a:cubicBezTo>
                  <a:cubicBezTo>
                    <a:pt x="0" y="5"/>
                    <a:pt x="2" y="7"/>
                    <a:pt x="3" y="7"/>
                  </a:cubicBezTo>
                  <a:cubicBezTo>
                    <a:pt x="3" y="8"/>
                    <a:pt x="5" y="7"/>
                    <a:pt x="6" y="7"/>
                  </a:cubicBezTo>
                  <a:cubicBezTo>
                    <a:pt x="7" y="7"/>
                    <a:pt x="8" y="7"/>
                    <a:pt x="9" y="7"/>
                  </a:cubicBezTo>
                  <a:cubicBezTo>
                    <a:pt x="9" y="7"/>
                    <a:pt x="10" y="6"/>
                    <a:pt x="10" y="5"/>
                  </a:cubicBezTo>
                  <a:cubicBezTo>
                    <a:pt x="11" y="5"/>
                    <a:pt x="13" y="8"/>
                    <a:pt x="14" y="7"/>
                  </a:cubicBezTo>
                  <a:cubicBezTo>
                    <a:pt x="15" y="7"/>
                    <a:pt x="15" y="4"/>
                    <a:pt x="15" y="3"/>
                  </a:cubicBezTo>
                  <a:cubicBezTo>
                    <a:pt x="15" y="3"/>
                    <a:pt x="14" y="1"/>
                    <a:pt x="13"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3" name="Freeform 53"/>
            <p:cNvSpPr>
              <a:spLocks/>
            </p:cNvSpPr>
            <p:nvPr/>
          </p:nvSpPr>
          <p:spPr bwMode="auto">
            <a:xfrm>
              <a:off x="7145338" y="3321050"/>
              <a:ext cx="9525" cy="14288"/>
            </a:xfrm>
            <a:custGeom>
              <a:avLst/>
              <a:gdLst/>
              <a:ahLst/>
              <a:cxnLst>
                <a:cxn ang="0">
                  <a:pos x="6" y="2"/>
                </a:cxn>
                <a:cxn ang="0">
                  <a:pos x="5" y="0"/>
                </a:cxn>
                <a:cxn ang="0">
                  <a:pos x="1" y="0"/>
                </a:cxn>
                <a:cxn ang="0">
                  <a:pos x="0" y="3"/>
                </a:cxn>
                <a:cxn ang="0">
                  <a:pos x="1" y="7"/>
                </a:cxn>
                <a:cxn ang="0">
                  <a:pos x="5" y="7"/>
                </a:cxn>
                <a:cxn ang="0">
                  <a:pos x="5" y="4"/>
                </a:cxn>
                <a:cxn ang="0">
                  <a:pos x="6" y="2"/>
                </a:cxn>
              </a:cxnLst>
              <a:rect l="0" t="0" r="r" b="b"/>
              <a:pathLst>
                <a:path w="6" h="8">
                  <a:moveTo>
                    <a:pt x="6" y="2"/>
                  </a:moveTo>
                  <a:cubicBezTo>
                    <a:pt x="6" y="1"/>
                    <a:pt x="5" y="0"/>
                    <a:pt x="5" y="0"/>
                  </a:cubicBezTo>
                  <a:cubicBezTo>
                    <a:pt x="4" y="0"/>
                    <a:pt x="2" y="0"/>
                    <a:pt x="1" y="0"/>
                  </a:cubicBezTo>
                  <a:cubicBezTo>
                    <a:pt x="0" y="0"/>
                    <a:pt x="0" y="2"/>
                    <a:pt x="0" y="3"/>
                  </a:cubicBezTo>
                  <a:cubicBezTo>
                    <a:pt x="0" y="4"/>
                    <a:pt x="0" y="6"/>
                    <a:pt x="1" y="7"/>
                  </a:cubicBezTo>
                  <a:cubicBezTo>
                    <a:pt x="2" y="7"/>
                    <a:pt x="5" y="8"/>
                    <a:pt x="5" y="7"/>
                  </a:cubicBezTo>
                  <a:cubicBezTo>
                    <a:pt x="6" y="7"/>
                    <a:pt x="5" y="5"/>
                    <a:pt x="5" y="4"/>
                  </a:cubicBezTo>
                  <a:cubicBezTo>
                    <a:pt x="6" y="4"/>
                    <a:pt x="6" y="2"/>
                    <a:pt x="6"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Freeform 54"/>
            <p:cNvSpPr>
              <a:spLocks/>
            </p:cNvSpPr>
            <p:nvPr/>
          </p:nvSpPr>
          <p:spPr bwMode="auto">
            <a:xfrm>
              <a:off x="7099300" y="3325813"/>
              <a:ext cx="38100" cy="28575"/>
            </a:xfrm>
            <a:custGeom>
              <a:avLst/>
              <a:gdLst/>
              <a:ahLst/>
              <a:cxnLst>
                <a:cxn ang="0">
                  <a:pos x="22" y="4"/>
                </a:cxn>
                <a:cxn ang="0">
                  <a:pos x="18" y="3"/>
                </a:cxn>
                <a:cxn ang="0">
                  <a:pos x="14" y="1"/>
                </a:cxn>
                <a:cxn ang="0">
                  <a:pos x="10" y="2"/>
                </a:cxn>
                <a:cxn ang="0">
                  <a:pos x="5" y="1"/>
                </a:cxn>
                <a:cxn ang="0">
                  <a:pos x="2" y="4"/>
                </a:cxn>
                <a:cxn ang="0">
                  <a:pos x="1" y="10"/>
                </a:cxn>
                <a:cxn ang="0">
                  <a:pos x="4" y="13"/>
                </a:cxn>
                <a:cxn ang="0">
                  <a:pos x="7" y="16"/>
                </a:cxn>
                <a:cxn ang="0">
                  <a:pos x="11" y="14"/>
                </a:cxn>
                <a:cxn ang="0">
                  <a:pos x="16" y="14"/>
                </a:cxn>
                <a:cxn ang="0">
                  <a:pos x="20" y="14"/>
                </a:cxn>
                <a:cxn ang="0">
                  <a:pos x="22" y="8"/>
                </a:cxn>
                <a:cxn ang="0">
                  <a:pos x="22" y="4"/>
                </a:cxn>
              </a:cxnLst>
              <a:rect l="0" t="0" r="r" b="b"/>
              <a:pathLst>
                <a:path w="22" h="16">
                  <a:moveTo>
                    <a:pt x="22" y="4"/>
                  </a:moveTo>
                  <a:cubicBezTo>
                    <a:pt x="21" y="3"/>
                    <a:pt x="19" y="3"/>
                    <a:pt x="18" y="3"/>
                  </a:cubicBezTo>
                  <a:cubicBezTo>
                    <a:pt x="17" y="2"/>
                    <a:pt x="15" y="1"/>
                    <a:pt x="14" y="1"/>
                  </a:cubicBezTo>
                  <a:cubicBezTo>
                    <a:pt x="13" y="0"/>
                    <a:pt x="11" y="2"/>
                    <a:pt x="10" y="2"/>
                  </a:cubicBezTo>
                  <a:cubicBezTo>
                    <a:pt x="9" y="2"/>
                    <a:pt x="6" y="1"/>
                    <a:pt x="5" y="1"/>
                  </a:cubicBezTo>
                  <a:cubicBezTo>
                    <a:pt x="4" y="1"/>
                    <a:pt x="2" y="3"/>
                    <a:pt x="2" y="4"/>
                  </a:cubicBezTo>
                  <a:cubicBezTo>
                    <a:pt x="1" y="6"/>
                    <a:pt x="0" y="9"/>
                    <a:pt x="1" y="10"/>
                  </a:cubicBezTo>
                  <a:cubicBezTo>
                    <a:pt x="1" y="11"/>
                    <a:pt x="4" y="12"/>
                    <a:pt x="4" y="13"/>
                  </a:cubicBezTo>
                  <a:cubicBezTo>
                    <a:pt x="5" y="13"/>
                    <a:pt x="6" y="16"/>
                    <a:pt x="7" y="16"/>
                  </a:cubicBezTo>
                  <a:cubicBezTo>
                    <a:pt x="8" y="16"/>
                    <a:pt x="9" y="14"/>
                    <a:pt x="11" y="14"/>
                  </a:cubicBezTo>
                  <a:cubicBezTo>
                    <a:pt x="12" y="13"/>
                    <a:pt x="15" y="15"/>
                    <a:pt x="16" y="14"/>
                  </a:cubicBezTo>
                  <a:cubicBezTo>
                    <a:pt x="17" y="14"/>
                    <a:pt x="19" y="14"/>
                    <a:pt x="20" y="14"/>
                  </a:cubicBezTo>
                  <a:cubicBezTo>
                    <a:pt x="21" y="13"/>
                    <a:pt x="21" y="9"/>
                    <a:pt x="22" y="8"/>
                  </a:cubicBezTo>
                  <a:cubicBezTo>
                    <a:pt x="22" y="7"/>
                    <a:pt x="22" y="5"/>
                    <a:pt x="22"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5" name="Freeform 55"/>
            <p:cNvSpPr>
              <a:spLocks/>
            </p:cNvSpPr>
            <p:nvPr/>
          </p:nvSpPr>
          <p:spPr bwMode="auto">
            <a:xfrm>
              <a:off x="7064375" y="3025775"/>
              <a:ext cx="628650" cy="565150"/>
            </a:xfrm>
            <a:custGeom>
              <a:avLst/>
              <a:gdLst/>
              <a:ahLst/>
              <a:cxnLst>
                <a:cxn ang="0">
                  <a:pos x="349" y="266"/>
                </a:cxn>
                <a:cxn ang="0">
                  <a:pos x="337" y="288"/>
                </a:cxn>
                <a:cxn ang="0">
                  <a:pos x="324" y="305"/>
                </a:cxn>
                <a:cxn ang="0">
                  <a:pos x="309" y="300"/>
                </a:cxn>
                <a:cxn ang="0">
                  <a:pos x="292" y="313"/>
                </a:cxn>
                <a:cxn ang="0">
                  <a:pos x="275" y="318"/>
                </a:cxn>
                <a:cxn ang="0">
                  <a:pos x="265" y="316"/>
                </a:cxn>
                <a:cxn ang="0">
                  <a:pos x="265" y="307"/>
                </a:cxn>
                <a:cxn ang="0">
                  <a:pos x="248" y="295"/>
                </a:cxn>
                <a:cxn ang="0">
                  <a:pos x="233" y="285"/>
                </a:cxn>
                <a:cxn ang="0">
                  <a:pos x="213" y="277"/>
                </a:cxn>
                <a:cxn ang="0">
                  <a:pos x="204" y="274"/>
                </a:cxn>
                <a:cxn ang="0">
                  <a:pos x="208" y="260"/>
                </a:cxn>
                <a:cxn ang="0">
                  <a:pos x="216" y="244"/>
                </a:cxn>
                <a:cxn ang="0">
                  <a:pos x="200" y="213"/>
                </a:cxn>
                <a:cxn ang="0">
                  <a:pos x="176" y="184"/>
                </a:cxn>
                <a:cxn ang="0">
                  <a:pos x="168" y="183"/>
                </a:cxn>
                <a:cxn ang="0">
                  <a:pos x="153" y="191"/>
                </a:cxn>
                <a:cxn ang="0">
                  <a:pos x="127" y="196"/>
                </a:cxn>
                <a:cxn ang="0">
                  <a:pos x="100" y="209"/>
                </a:cxn>
                <a:cxn ang="0">
                  <a:pos x="110" y="193"/>
                </a:cxn>
                <a:cxn ang="0">
                  <a:pos x="123" y="172"/>
                </a:cxn>
                <a:cxn ang="0">
                  <a:pos x="95" y="151"/>
                </a:cxn>
                <a:cxn ang="0">
                  <a:pos x="76" y="159"/>
                </a:cxn>
                <a:cxn ang="0">
                  <a:pos x="59" y="154"/>
                </a:cxn>
                <a:cxn ang="0">
                  <a:pos x="57" y="165"/>
                </a:cxn>
                <a:cxn ang="0">
                  <a:pos x="49" y="138"/>
                </a:cxn>
                <a:cxn ang="0">
                  <a:pos x="26" y="103"/>
                </a:cxn>
                <a:cxn ang="0">
                  <a:pos x="0" y="67"/>
                </a:cxn>
                <a:cxn ang="0">
                  <a:pos x="18" y="42"/>
                </a:cxn>
                <a:cxn ang="0">
                  <a:pos x="28" y="15"/>
                </a:cxn>
                <a:cxn ang="0">
                  <a:pos x="50" y="24"/>
                </a:cxn>
                <a:cxn ang="0">
                  <a:pos x="63" y="5"/>
                </a:cxn>
                <a:cxn ang="0">
                  <a:pos x="89" y="12"/>
                </a:cxn>
                <a:cxn ang="0">
                  <a:pos x="102" y="23"/>
                </a:cxn>
                <a:cxn ang="0">
                  <a:pos x="127" y="22"/>
                </a:cxn>
                <a:cxn ang="0">
                  <a:pos x="152" y="19"/>
                </a:cxn>
                <a:cxn ang="0">
                  <a:pos x="187" y="9"/>
                </a:cxn>
                <a:cxn ang="0">
                  <a:pos x="218" y="7"/>
                </a:cxn>
                <a:cxn ang="0">
                  <a:pos x="222" y="36"/>
                </a:cxn>
                <a:cxn ang="0">
                  <a:pos x="243" y="61"/>
                </a:cxn>
                <a:cxn ang="0">
                  <a:pos x="270" y="77"/>
                </a:cxn>
                <a:cxn ang="0">
                  <a:pos x="299" y="84"/>
                </a:cxn>
                <a:cxn ang="0">
                  <a:pos x="304" y="116"/>
                </a:cxn>
                <a:cxn ang="0">
                  <a:pos x="283" y="130"/>
                </a:cxn>
                <a:cxn ang="0">
                  <a:pos x="270" y="143"/>
                </a:cxn>
                <a:cxn ang="0">
                  <a:pos x="291" y="165"/>
                </a:cxn>
                <a:cxn ang="0">
                  <a:pos x="288" y="184"/>
                </a:cxn>
                <a:cxn ang="0">
                  <a:pos x="307" y="204"/>
                </a:cxn>
                <a:cxn ang="0">
                  <a:pos x="323" y="222"/>
                </a:cxn>
                <a:cxn ang="0">
                  <a:pos x="339" y="244"/>
                </a:cxn>
              </a:cxnLst>
              <a:rect l="0" t="0" r="r" b="b"/>
              <a:pathLst>
                <a:path w="355" h="320">
                  <a:moveTo>
                    <a:pt x="353" y="249"/>
                  </a:moveTo>
                  <a:cubicBezTo>
                    <a:pt x="354" y="251"/>
                    <a:pt x="355" y="254"/>
                    <a:pt x="355" y="256"/>
                  </a:cubicBezTo>
                  <a:cubicBezTo>
                    <a:pt x="355" y="258"/>
                    <a:pt x="354" y="261"/>
                    <a:pt x="353" y="263"/>
                  </a:cubicBezTo>
                  <a:cubicBezTo>
                    <a:pt x="352" y="264"/>
                    <a:pt x="350" y="265"/>
                    <a:pt x="349" y="266"/>
                  </a:cubicBezTo>
                  <a:cubicBezTo>
                    <a:pt x="348" y="267"/>
                    <a:pt x="347" y="271"/>
                    <a:pt x="346" y="272"/>
                  </a:cubicBezTo>
                  <a:cubicBezTo>
                    <a:pt x="345" y="273"/>
                    <a:pt x="341" y="274"/>
                    <a:pt x="340" y="275"/>
                  </a:cubicBezTo>
                  <a:cubicBezTo>
                    <a:pt x="338" y="276"/>
                    <a:pt x="336" y="279"/>
                    <a:pt x="336" y="281"/>
                  </a:cubicBezTo>
                  <a:cubicBezTo>
                    <a:pt x="335" y="283"/>
                    <a:pt x="337" y="286"/>
                    <a:pt x="337" y="288"/>
                  </a:cubicBezTo>
                  <a:cubicBezTo>
                    <a:pt x="337" y="289"/>
                    <a:pt x="337" y="293"/>
                    <a:pt x="336" y="294"/>
                  </a:cubicBezTo>
                  <a:cubicBezTo>
                    <a:pt x="335" y="295"/>
                    <a:pt x="332" y="296"/>
                    <a:pt x="331" y="297"/>
                  </a:cubicBezTo>
                  <a:cubicBezTo>
                    <a:pt x="329" y="298"/>
                    <a:pt x="327" y="300"/>
                    <a:pt x="326" y="301"/>
                  </a:cubicBezTo>
                  <a:cubicBezTo>
                    <a:pt x="326" y="302"/>
                    <a:pt x="325" y="304"/>
                    <a:pt x="324" y="305"/>
                  </a:cubicBezTo>
                  <a:cubicBezTo>
                    <a:pt x="324" y="305"/>
                    <a:pt x="323" y="305"/>
                    <a:pt x="323" y="304"/>
                  </a:cubicBezTo>
                  <a:cubicBezTo>
                    <a:pt x="322" y="304"/>
                    <a:pt x="323" y="302"/>
                    <a:pt x="322" y="302"/>
                  </a:cubicBezTo>
                  <a:cubicBezTo>
                    <a:pt x="321" y="300"/>
                    <a:pt x="318" y="300"/>
                    <a:pt x="316" y="300"/>
                  </a:cubicBezTo>
                  <a:cubicBezTo>
                    <a:pt x="314" y="299"/>
                    <a:pt x="310" y="299"/>
                    <a:pt x="309" y="300"/>
                  </a:cubicBezTo>
                  <a:cubicBezTo>
                    <a:pt x="307" y="300"/>
                    <a:pt x="304" y="300"/>
                    <a:pt x="303" y="301"/>
                  </a:cubicBezTo>
                  <a:cubicBezTo>
                    <a:pt x="301" y="302"/>
                    <a:pt x="301" y="306"/>
                    <a:pt x="299" y="307"/>
                  </a:cubicBezTo>
                  <a:cubicBezTo>
                    <a:pt x="299" y="307"/>
                    <a:pt x="297" y="308"/>
                    <a:pt x="297" y="308"/>
                  </a:cubicBezTo>
                  <a:cubicBezTo>
                    <a:pt x="295" y="309"/>
                    <a:pt x="293" y="311"/>
                    <a:pt x="292" y="313"/>
                  </a:cubicBezTo>
                  <a:cubicBezTo>
                    <a:pt x="291" y="314"/>
                    <a:pt x="292" y="317"/>
                    <a:pt x="291" y="318"/>
                  </a:cubicBezTo>
                  <a:cubicBezTo>
                    <a:pt x="290" y="319"/>
                    <a:pt x="288" y="320"/>
                    <a:pt x="288" y="320"/>
                  </a:cubicBezTo>
                  <a:cubicBezTo>
                    <a:pt x="286" y="320"/>
                    <a:pt x="283" y="318"/>
                    <a:pt x="282" y="318"/>
                  </a:cubicBezTo>
                  <a:cubicBezTo>
                    <a:pt x="280" y="318"/>
                    <a:pt x="276" y="319"/>
                    <a:pt x="275" y="318"/>
                  </a:cubicBezTo>
                  <a:cubicBezTo>
                    <a:pt x="274" y="318"/>
                    <a:pt x="275" y="316"/>
                    <a:pt x="275" y="315"/>
                  </a:cubicBezTo>
                  <a:cubicBezTo>
                    <a:pt x="274" y="314"/>
                    <a:pt x="272" y="313"/>
                    <a:pt x="271" y="313"/>
                  </a:cubicBezTo>
                  <a:cubicBezTo>
                    <a:pt x="270" y="313"/>
                    <a:pt x="269" y="316"/>
                    <a:pt x="269" y="316"/>
                  </a:cubicBezTo>
                  <a:cubicBezTo>
                    <a:pt x="268" y="316"/>
                    <a:pt x="266" y="316"/>
                    <a:pt x="265" y="316"/>
                  </a:cubicBezTo>
                  <a:cubicBezTo>
                    <a:pt x="264" y="315"/>
                    <a:pt x="262" y="315"/>
                    <a:pt x="261" y="314"/>
                  </a:cubicBezTo>
                  <a:cubicBezTo>
                    <a:pt x="261" y="313"/>
                    <a:pt x="261" y="312"/>
                    <a:pt x="262" y="311"/>
                  </a:cubicBezTo>
                  <a:cubicBezTo>
                    <a:pt x="262" y="310"/>
                    <a:pt x="264" y="311"/>
                    <a:pt x="265" y="311"/>
                  </a:cubicBezTo>
                  <a:cubicBezTo>
                    <a:pt x="266" y="310"/>
                    <a:pt x="265" y="308"/>
                    <a:pt x="265" y="307"/>
                  </a:cubicBezTo>
                  <a:cubicBezTo>
                    <a:pt x="265" y="306"/>
                    <a:pt x="264" y="303"/>
                    <a:pt x="263" y="302"/>
                  </a:cubicBezTo>
                  <a:cubicBezTo>
                    <a:pt x="262" y="300"/>
                    <a:pt x="258" y="301"/>
                    <a:pt x="257" y="300"/>
                  </a:cubicBezTo>
                  <a:cubicBezTo>
                    <a:pt x="256" y="299"/>
                    <a:pt x="254" y="297"/>
                    <a:pt x="253" y="296"/>
                  </a:cubicBezTo>
                  <a:cubicBezTo>
                    <a:pt x="252" y="296"/>
                    <a:pt x="249" y="296"/>
                    <a:pt x="248" y="295"/>
                  </a:cubicBezTo>
                  <a:cubicBezTo>
                    <a:pt x="247" y="295"/>
                    <a:pt x="246" y="292"/>
                    <a:pt x="245" y="291"/>
                  </a:cubicBezTo>
                  <a:cubicBezTo>
                    <a:pt x="245" y="290"/>
                    <a:pt x="244" y="288"/>
                    <a:pt x="243" y="287"/>
                  </a:cubicBezTo>
                  <a:cubicBezTo>
                    <a:pt x="242" y="286"/>
                    <a:pt x="239" y="285"/>
                    <a:pt x="238" y="285"/>
                  </a:cubicBezTo>
                  <a:cubicBezTo>
                    <a:pt x="237" y="285"/>
                    <a:pt x="234" y="285"/>
                    <a:pt x="233" y="285"/>
                  </a:cubicBezTo>
                  <a:cubicBezTo>
                    <a:pt x="232" y="286"/>
                    <a:pt x="229" y="287"/>
                    <a:pt x="228" y="287"/>
                  </a:cubicBezTo>
                  <a:cubicBezTo>
                    <a:pt x="226" y="287"/>
                    <a:pt x="222" y="285"/>
                    <a:pt x="220" y="284"/>
                  </a:cubicBezTo>
                  <a:cubicBezTo>
                    <a:pt x="219" y="283"/>
                    <a:pt x="218" y="278"/>
                    <a:pt x="217" y="277"/>
                  </a:cubicBezTo>
                  <a:cubicBezTo>
                    <a:pt x="216" y="277"/>
                    <a:pt x="214" y="277"/>
                    <a:pt x="213" y="277"/>
                  </a:cubicBezTo>
                  <a:cubicBezTo>
                    <a:pt x="212" y="277"/>
                    <a:pt x="210" y="277"/>
                    <a:pt x="210" y="276"/>
                  </a:cubicBezTo>
                  <a:cubicBezTo>
                    <a:pt x="210" y="276"/>
                    <a:pt x="210" y="275"/>
                    <a:pt x="209" y="274"/>
                  </a:cubicBezTo>
                  <a:cubicBezTo>
                    <a:pt x="209" y="274"/>
                    <a:pt x="208" y="274"/>
                    <a:pt x="207" y="274"/>
                  </a:cubicBezTo>
                  <a:cubicBezTo>
                    <a:pt x="206" y="274"/>
                    <a:pt x="204" y="275"/>
                    <a:pt x="204" y="274"/>
                  </a:cubicBezTo>
                  <a:cubicBezTo>
                    <a:pt x="203" y="274"/>
                    <a:pt x="201" y="272"/>
                    <a:pt x="201" y="272"/>
                  </a:cubicBezTo>
                  <a:cubicBezTo>
                    <a:pt x="200" y="270"/>
                    <a:pt x="200" y="268"/>
                    <a:pt x="201" y="267"/>
                  </a:cubicBezTo>
                  <a:cubicBezTo>
                    <a:pt x="201" y="266"/>
                    <a:pt x="203" y="265"/>
                    <a:pt x="204" y="264"/>
                  </a:cubicBezTo>
                  <a:cubicBezTo>
                    <a:pt x="205" y="263"/>
                    <a:pt x="207" y="261"/>
                    <a:pt x="208" y="260"/>
                  </a:cubicBezTo>
                  <a:cubicBezTo>
                    <a:pt x="208" y="259"/>
                    <a:pt x="206" y="257"/>
                    <a:pt x="205" y="256"/>
                  </a:cubicBezTo>
                  <a:cubicBezTo>
                    <a:pt x="205" y="255"/>
                    <a:pt x="206" y="253"/>
                    <a:pt x="207" y="252"/>
                  </a:cubicBezTo>
                  <a:cubicBezTo>
                    <a:pt x="208" y="250"/>
                    <a:pt x="211" y="248"/>
                    <a:pt x="212" y="246"/>
                  </a:cubicBezTo>
                  <a:cubicBezTo>
                    <a:pt x="213" y="246"/>
                    <a:pt x="216" y="245"/>
                    <a:pt x="216" y="244"/>
                  </a:cubicBezTo>
                  <a:cubicBezTo>
                    <a:pt x="217" y="243"/>
                    <a:pt x="217" y="241"/>
                    <a:pt x="217" y="240"/>
                  </a:cubicBezTo>
                  <a:cubicBezTo>
                    <a:pt x="216" y="239"/>
                    <a:pt x="213" y="238"/>
                    <a:pt x="212" y="237"/>
                  </a:cubicBezTo>
                  <a:cubicBezTo>
                    <a:pt x="210" y="234"/>
                    <a:pt x="209" y="228"/>
                    <a:pt x="208" y="225"/>
                  </a:cubicBezTo>
                  <a:cubicBezTo>
                    <a:pt x="206" y="222"/>
                    <a:pt x="202" y="216"/>
                    <a:pt x="200" y="213"/>
                  </a:cubicBezTo>
                  <a:cubicBezTo>
                    <a:pt x="199" y="210"/>
                    <a:pt x="197" y="204"/>
                    <a:pt x="195" y="202"/>
                  </a:cubicBezTo>
                  <a:cubicBezTo>
                    <a:pt x="194" y="200"/>
                    <a:pt x="191" y="198"/>
                    <a:pt x="189" y="197"/>
                  </a:cubicBezTo>
                  <a:cubicBezTo>
                    <a:pt x="188" y="195"/>
                    <a:pt x="185" y="191"/>
                    <a:pt x="183" y="189"/>
                  </a:cubicBezTo>
                  <a:cubicBezTo>
                    <a:pt x="181" y="188"/>
                    <a:pt x="177" y="186"/>
                    <a:pt x="176" y="184"/>
                  </a:cubicBezTo>
                  <a:cubicBezTo>
                    <a:pt x="176" y="184"/>
                    <a:pt x="176" y="183"/>
                    <a:pt x="176" y="182"/>
                  </a:cubicBezTo>
                  <a:cubicBezTo>
                    <a:pt x="175" y="181"/>
                    <a:pt x="173" y="181"/>
                    <a:pt x="172" y="181"/>
                  </a:cubicBezTo>
                  <a:cubicBezTo>
                    <a:pt x="171" y="182"/>
                    <a:pt x="171" y="184"/>
                    <a:pt x="170" y="184"/>
                  </a:cubicBezTo>
                  <a:cubicBezTo>
                    <a:pt x="170" y="184"/>
                    <a:pt x="169" y="183"/>
                    <a:pt x="168" y="183"/>
                  </a:cubicBezTo>
                  <a:cubicBezTo>
                    <a:pt x="167" y="184"/>
                    <a:pt x="166" y="187"/>
                    <a:pt x="165" y="188"/>
                  </a:cubicBezTo>
                  <a:cubicBezTo>
                    <a:pt x="164" y="189"/>
                    <a:pt x="164" y="192"/>
                    <a:pt x="162" y="192"/>
                  </a:cubicBezTo>
                  <a:cubicBezTo>
                    <a:pt x="161" y="193"/>
                    <a:pt x="159" y="191"/>
                    <a:pt x="158" y="191"/>
                  </a:cubicBezTo>
                  <a:cubicBezTo>
                    <a:pt x="156" y="191"/>
                    <a:pt x="154" y="190"/>
                    <a:pt x="153" y="191"/>
                  </a:cubicBezTo>
                  <a:cubicBezTo>
                    <a:pt x="152" y="191"/>
                    <a:pt x="150" y="194"/>
                    <a:pt x="148" y="194"/>
                  </a:cubicBezTo>
                  <a:cubicBezTo>
                    <a:pt x="146" y="195"/>
                    <a:pt x="142" y="197"/>
                    <a:pt x="140" y="198"/>
                  </a:cubicBezTo>
                  <a:cubicBezTo>
                    <a:pt x="138" y="198"/>
                    <a:pt x="135" y="199"/>
                    <a:pt x="133" y="199"/>
                  </a:cubicBezTo>
                  <a:cubicBezTo>
                    <a:pt x="132" y="198"/>
                    <a:pt x="129" y="196"/>
                    <a:pt x="127" y="196"/>
                  </a:cubicBezTo>
                  <a:cubicBezTo>
                    <a:pt x="125" y="195"/>
                    <a:pt x="121" y="197"/>
                    <a:pt x="119" y="198"/>
                  </a:cubicBezTo>
                  <a:cubicBezTo>
                    <a:pt x="117" y="199"/>
                    <a:pt x="113" y="201"/>
                    <a:pt x="112" y="202"/>
                  </a:cubicBezTo>
                  <a:cubicBezTo>
                    <a:pt x="111" y="203"/>
                    <a:pt x="110" y="206"/>
                    <a:pt x="109" y="206"/>
                  </a:cubicBezTo>
                  <a:cubicBezTo>
                    <a:pt x="107" y="208"/>
                    <a:pt x="102" y="209"/>
                    <a:pt x="100" y="209"/>
                  </a:cubicBezTo>
                  <a:cubicBezTo>
                    <a:pt x="99" y="208"/>
                    <a:pt x="97" y="206"/>
                    <a:pt x="97" y="205"/>
                  </a:cubicBezTo>
                  <a:cubicBezTo>
                    <a:pt x="97" y="204"/>
                    <a:pt x="101" y="202"/>
                    <a:pt x="102" y="200"/>
                  </a:cubicBezTo>
                  <a:cubicBezTo>
                    <a:pt x="102" y="199"/>
                    <a:pt x="101" y="196"/>
                    <a:pt x="102" y="195"/>
                  </a:cubicBezTo>
                  <a:cubicBezTo>
                    <a:pt x="103" y="194"/>
                    <a:pt x="109" y="195"/>
                    <a:pt x="110" y="193"/>
                  </a:cubicBezTo>
                  <a:cubicBezTo>
                    <a:pt x="112" y="192"/>
                    <a:pt x="112" y="188"/>
                    <a:pt x="113" y="186"/>
                  </a:cubicBezTo>
                  <a:cubicBezTo>
                    <a:pt x="114" y="184"/>
                    <a:pt x="118" y="181"/>
                    <a:pt x="120" y="180"/>
                  </a:cubicBezTo>
                  <a:cubicBezTo>
                    <a:pt x="121" y="179"/>
                    <a:pt x="123" y="179"/>
                    <a:pt x="124" y="178"/>
                  </a:cubicBezTo>
                  <a:cubicBezTo>
                    <a:pt x="125" y="176"/>
                    <a:pt x="123" y="173"/>
                    <a:pt x="123" y="172"/>
                  </a:cubicBezTo>
                  <a:cubicBezTo>
                    <a:pt x="122" y="171"/>
                    <a:pt x="121" y="169"/>
                    <a:pt x="120" y="168"/>
                  </a:cubicBezTo>
                  <a:cubicBezTo>
                    <a:pt x="118" y="166"/>
                    <a:pt x="112" y="167"/>
                    <a:pt x="110" y="166"/>
                  </a:cubicBezTo>
                  <a:cubicBezTo>
                    <a:pt x="107" y="165"/>
                    <a:pt x="104" y="161"/>
                    <a:pt x="102" y="159"/>
                  </a:cubicBezTo>
                  <a:cubicBezTo>
                    <a:pt x="100" y="157"/>
                    <a:pt x="98" y="152"/>
                    <a:pt x="95" y="151"/>
                  </a:cubicBezTo>
                  <a:cubicBezTo>
                    <a:pt x="94" y="150"/>
                    <a:pt x="91" y="148"/>
                    <a:pt x="89" y="148"/>
                  </a:cubicBezTo>
                  <a:cubicBezTo>
                    <a:pt x="88" y="148"/>
                    <a:pt x="85" y="150"/>
                    <a:pt x="83" y="151"/>
                  </a:cubicBezTo>
                  <a:cubicBezTo>
                    <a:pt x="82" y="152"/>
                    <a:pt x="79" y="155"/>
                    <a:pt x="78" y="156"/>
                  </a:cubicBezTo>
                  <a:cubicBezTo>
                    <a:pt x="77" y="157"/>
                    <a:pt x="77" y="159"/>
                    <a:pt x="76" y="159"/>
                  </a:cubicBezTo>
                  <a:cubicBezTo>
                    <a:pt x="75" y="160"/>
                    <a:pt x="73" y="159"/>
                    <a:pt x="72" y="159"/>
                  </a:cubicBezTo>
                  <a:cubicBezTo>
                    <a:pt x="71" y="158"/>
                    <a:pt x="69" y="155"/>
                    <a:pt x="68" y="155"/>
                  </a:cubicBezTo>
                  <a:cubicBezTo>
                    <a:pt x="67" y="154"/>
                    <a:pt x="64" y="154"/>
                    <a:pt x="63" y="154"/>
                  </a:cubicBezTo>
                  <a:cubicBezTo>
                    <a:pt x="62" y="154"/>
                    <a:pt x="60" y="154"/>
                    <a:pt x="59" y="154"/>
                  </a:cubicBezTo>
                  <a:cubicBezTo>
                    <a:pt x="58" y="155"/>
                    <a:pt x="57" y="158"/>
                    <a:pt x="58" y="159"/>
                  </a:cubicBezTo>
                  <a:cubicBezTo>
                    <a:pt x="58" y="160"/>
                    <a:pt x="61" y="160"/>
                    <a:pt x="61" y="161"/>
                  </a:cubicBezTo>
                  <a:cubicBezTo>
                    <a:pt x="62" y="161"/>
                    <a:pt x="62" y="163"/>
                    <a:pt x="62" y="164"/>
                  </a:cubicBezTo>
                  <a:cubicBezTo>
                    <a:pt x="61" y="165"/>
                    <a:pt x="58" y="165"/>
                    <a:pt x="57" y="165"/>
                  </a:cubicBezTo>
                  <a:cubicBezTo>
                    <a:pt x="56" y="165"/>
                    <a:pt x="54" y="165"/>
                    <a:pt x="53" y="164"/>
                  </a:cubicBezTo>
                  <a:cubicBezTo>
                    <a:pt x="52" y="163"/>
                    <a:pt x="51" y="160"/>
                    <a:pt x="50" y="159"/>
                  </a:cubicBezTo>
                  <a:cubicBezTo>
                    <a:pt x="50" y="156"/>
                    <a:pt x="52" y="152"/>
                    <a:pt x="52" y="150"/>
                  </a:cubicBezTo>
                  <a:cubicBezTo>
                    <a:pt x="52" y="147"/>
                    <a:pt x="50" y="141"/>
                    <a:pt x="49" y="138"/>
                  </a:cubicBezTo>
                  <a:cubicBezTo>
                    <a:pt x="48" y="135"/>
                    <a:pt x="45" y="128"/>
                    <a:pt x="43" y="125"/>
                  </a:cubicBezTo>
                  <a:cubicBezTo>
                    <a:pt x="42" y="124"/>
                    <a:pt x="38" y="122"/>
                    <a:pt x="36" y="121"/>
                  </a:cubicBezTo>
                  <a:cubicBezTo>
                    <a:pt x="34" y="119"/>
                    <a:pt x="30" y="115"/>
                    <a:pt x="29" y="112"/>
                  </a:cubicBezTo>
                  <a:cubicBezTo>
                    <a:pt x="28" y="110"/>
                    <a:pt x="27" y="106"/>
                    <a:pt x="26" y="103"/>
                  </a:cubicBezTo>
                  <a:cubicBezTo>
                    <a:pt x="24" y="101"/>
                    <a:pt x="21" y="95"/>
                    <a:pt x="19" y="92"/>
                  </a:cubicBezTo>
                  <a:cubicBezTo>
                    <a:pt x="17" y="88"/>
                    <a:pt x="12" y="81"/>
                    <a:pt x="9" y="78"/>
                  </a:cubicBezTo>
                  <a:cubicBezTo>
                    <a:pt x="7" y="75"/>
                    <a:pt x="3" y="70"/>
                    <a:pt x="1" y="68"/>
                  </a:cubicBezTo>
                  <a:cubicBezTo>
                    <a:pt x="1" y="67"/>
                    <a:pt x="0" y="67"/>
                    <a:pt x="0" y="67"/>
                  </a:cubicBezTo>
                  <a:cubicBezTo>
                    <a:pt x="1" y="65"/>
                    <a:pt x="5" y="64"/>
                    <a:pt x="6" y="63"/>
                  </a:cubicBezTo>
                  <a:cubicBezTo>
                    <a:pt x="8" y="62"/>
                    <a:pt x="11" y="61"/>
                    <a:pt x="12" y="60"/>
                  </a:cubicBezTo>
                  <a:cubicBezTo>
                    <a:pt x="14" y="58"/>
                    <a:pt x="17" y="54"/>
                    <a:pt x="17" y="51"/>
                  </a:cubicBezTo>
                  <a:cubicBezTo>
                    <a:pt x="18" y="49"/>
                    <a:pt x="17" y="44"/>
                    <a:pt x="18" y="42"/>
                  </a:cubicBezTo>
                  <a:cubicBezTo>
                    <a:pt x="18" y="39"/>
                    <a:pt x="19" y="34"/>
                    <a:pt x="19" y="32"/>
                  </a:cubicBezTo>
                  <a:cubicBezTo>
                    <a:pt x="20" y="30"/>
                    <a:pt x="22" y="26"/>
                    <a:pt x="23" y="24"/>
                  </a:cubicBezTo>
                  <a:cubicBezTo>
                    <a:pt x="24" y="22"/>
                    <a:pt x="27" y="19"/>
                    <a:pt x="28" y="16"/>
                  </a:cubicBezTo>
                  <a:cubicBezTo>
                    <a:pt x="28" y="16"/>
                    <a:pt x="28" y="16"/>
                    <a:pt x="28" y="15"/>
                  </a:cubicBezTo>
                  <a:cubicBezTo>
                    <a:pt x="30" y="15"/>
                    <a:pt x="32" y="14"/>
                    <a:pt x="33" y="15"/>
                  </a:cubicBezTo>
                  <a:cubicBezTo>
                    <a:pt x="35" y="15"/>
                    <a:pt x="41" y="15"/>
                    <a:pt x="42" y="17"/>
                  </a:cubicBezTo>
                  <a:cubicBezTo>
                    <a:pt x="44" y="18"/>
                    <a:pt x="43" y="21"/>
                    <a:pt x="44" y="22"/>
                  </a:cubicBezTo>
                  <a:cubicBezTo>
                    <a:pt x="45" y="23"/>
                    <a:pt x="48" y="24"/>
                    <a:pt x="50" y="24"/>
                  </a:cubicBezTo>
                  <a:cubicBezTo>
                    <a:pt x="52" y="24"/>
                    <a:pt x="56" y="25"/>
                    <a:pt x="58" y="23"/>
                  </a:cubicBezTo>
                  <a:cubicBezTo>
                    <a:pt x="59" y="22"/>
                    <a:pt x="59" y="18"/>
                    <a:pt x="59" y="16"/>
                  </a:cubicBezTo>
                  <a:cubicBezTo>
                    <a:pt x="59" y="14"/>
                    <a:pt x="58" y="10"/>
                    <a:pt x="59" y="8"/>
                  </a:cubicBezTo>
                  <a:cubicBezTo>
                    <a:pt x="59" y="7"/>
                    <a:pt x="62" y="5"/>
                    <a:pt x="63" y="5"/>
                  </a:cubicBezTo>
                  <a:cubicBezTo>
                    <a:pt x="65" y="4"/>
                    <a:pt x="69" y="4"/>
                    <a:pt x="71" y="5"/>
                  </a:cubicBezTo>
                  <a:cubicBezTo>
                    <a:pt x="72" y="6"/>
                    <a:pt x="74" y="9"/>
                    <a:pt x="75" y="9"/>
                  </a:cubicBezTo>
                  <a:cubicBezTo>
                    <a:pt x="78" y="10"/>
                    <a:pt x="83" y="9"/>
                    <a:pt x="85" y="10"/>
                  </a:cubicBezTo>
                  <a:cubicBezTo>
                    <a:pt x="86" y="10"/>
                    <a:pt x="89" y="11"/>
                    <a:pt x="89" y="12"/>
                  </a:cubicBezTo>
                  <a:cubicBezTo>
                    <a:pt x="90" y="14"/>
                    <a:pt x="88" y="17"/>
                    <a:pt x="88" y="19"/>
                  </a:cubicBezTo>
                  <a:cubicBezTo>
                    <a:pt x="88" y="21"/>
                    <a:pt x="88" y="26"/>
                    <a:pt x="90" y="28"/>
                  </a:cubicBezTo>
                  <a:cubicBezTo>
                    <a:pt x="91" y="29"/>
                    <a:pt x="95" y="29"/>
                    <a:pt x="96" y="28"/>
                  </a:cubicBezTo>
                  <a:cubicBezTo>
                    <a:pt x="98" y="28"/>
                    <a:pt x="100" y="24"/>
                    <a:pt x="102" y="23"/>
                  </a:cubicBezTo>
                  <a:cubicBezTo>
                    <a:pt x="103" y="23"/>
                    <a:pt x="105" y="24"/>
                    <a:pt x="106" y="24"/>
                  </a:cubicBezTo>
                  <a:cubicBezTo>
                    <a:pt x="108" y="25"/>
                    <a:pt x="110" y="27"/>
                    <a:pt x="112" y="27"/>
                  </a:cubicBezTo>
                  <a:cubicBezTo>
                    <a:pt x="115" y="28"/>
                    <a:pt x="122" y="27"/>
                    <a:pt x="125" y="25"/>
                  </a:cubicBezTo>
                  <a:cubicBezTo>
                    <a:pt x="126" y="25"/>
                    <a:pt x="126" y="22"/>
                    <a:pt x="127" y="22"/>
                  </a:cubicBezTo>
                  <a:cubicBezTo>
                    <a:pt x="129" y="21"/>
                    <a:pt x="134" y="23"/>
                    <a:pt x="136" y="24"/>
                  </a:cubicBezTo>
                  <a:cubicBezTo>
                    <a:pt x="138" y="25"/>
                    <a:pt x="141" y="31"/>
                    <a:pt x="143" y="31"/>
                  </a:cubicBezTo>
                  <a:cubicBezTo>
                    <a:pt x="145" y="32"/>
                    <a:pt x="150" y="30"/>
                    <a:pt x="151" y="28"/>
                  </a:cubicBezTo>
                  <a:cubicBezTo>
                    <a:pt x="153" y="26"/>
                    <a:pt x="151" y="21"/>
                    <a:pt x="152" y="19"/>
                  </a:cubicBezTo>
                  <a:cubicBezTo>
                    <a:pt x="154" y="17"/>
                    <a:pt x="158" y="14"/>
                    <a:pt x="160" y="13"/>
                  </a:cubicBezTo>
                  <a:cubicBezTo>
                    <a:pt x="162" y="11"/>
                    <a:pt x="167" y="9"/>
                    <a:pt x="169" y="9"/>
                  </a:cubicBezTo>
                  <a:cubicBezTo>
                    <a:pt x="172" y="8"/>
                    <a:pt x="177" y="11"/>
                    <a:pt x="180" y="11"/>
                  </a:cubicBezTo>
                  <a:cubicBezTo>
                    <a:pt x="182" y="11"/>
                    <a:pt x="186" y="10"/>
                    <a:pt x="187" y="9"/>
                  </a:cubicBezTo>
                  <a:cubicBezTo>
                    <a:pt x="189" y="7"/>
                    <a:pt x="190" y="3"/>
                    <a:pt x="191" y="2"/>
                  </a:cubicBezTo>
                  <a:cubicBezTo>
                    <a:pt x="193" y="1"/>
                    <a:pt x="198" y="1"/>
                    <a:pt x="200" y="0"/>
                  </a:cubicBezTo>
                  <a:cubicBezTo>
                    <a:pt x="202" y="2"/>
                    <a:pt x="207" y="1"/>
                    <a:pt x="209" y="2"/>
                  </a:cubicBezTo>
                  <a:cubicBezTo>
                    <a:pt x="211" y="3"/>
                    <a:pt x="216" y="5"/>
                    <a:pt x="218" y="7"/>
                  </a:cubicBezTo>
                  <a:cubicBezTo>
                    <a:pt x="219" y="9"/>
                    <a:pt x="223" y="15"/>
                    <a:pt x="222" y="17"/>
                  </a:cubicBezTo>
                  <a:cubicBezTo>
                    <a:pt x="221" y="19"/>
                    <a:pt x="216" y="18"/>
                    <a:pt x="215" y="19"/>
                  </a:cubicBezTo>
                  <a:cubicBezTo>
                    <a:pt x="214" y="22"/>
                    <a:pt x="215" y="29"/>
                    <a:pt x="217" y="32"/>
                  </a:cubicBezTo>
                  <a:cubicBezTo>
                    <a:pt x="218" y="33"/>
                    <a:pt x="221" y="35"/>
                    <a:pt x="222" y="36"/>
                  </a:cubicBezTo>
                  <a:cubicBezTo>
                    <a:pt x="224" y="37"/>
                    <a:pt x="229" y="39"/>
                    <a:pt x="232" y="39"/>
                  </a:cubicBezTo>
                  <a:cubicBezTo>
                    <a:pt x="234" y="40"/>
                    <a:pt x="238" y="38"/>
                    <a:pt x="240" y="39"/>
                  </a:cubicBezTo>
                  <a:cubicBezTo>
                    <a:pt x="242" y="41"/>
                    <a:pt x="243" y="46"/>
                    <a:pt x="244" y="49"/>
                  </a:cubicBezTo>
                  <a:cubicBezTo>
                    <a:pt x="244" y="52"/>
                    <a:pt x="242" y="58"/>
                    <a:pt x="243" y="61"/>
                  </a:cubicBezTo>
                  <a:cubicBezTo>
                    <a:pt x="243" y="62"/>
                    <a:pt x="246" y="65"/>
                    <a:pt x="247" y="66"/>
                  </a:cubicBezTo>
                  <a:cubicBezTo>
                    <a:pt x="249" y="69"/>
                    <a:pt x="249" y="75"/>
                    <a:pt x="251" y="77"/>
                  </a:cubicBezTo>
                  <a:cubicBezTo>
                    <a:pt x="253" y="78"/>
                    <a:pt x="259" y="80"/>
                    <a:pt x="262" y="80"/>
                  </a:cubicBezTo>
                  <a:cubicBezTo>
                    <a:pt x="264" y="80"/>
                    <a:pt x="268" y="77"/>
                    <a:pt x="270" y="77"/>
                  </a:cubicBezTo>
                  <a:cubicBezTo>
                    <a:pt x="272" y="76"/>
                    <a:pt x="275" y="74"/>
                    <a:pt x="276" y="74"/>
                  </a:cubicBezTo>
                  <a:cubicBezTo>
                    <a:pt x="280" y="74"/>
                    <a:pt x="284" y="79"/>
                    <a:pt x="287" y="80"/>
                  </a:cubicBezTo>
                  <a:cubicBezTo>
                    <a:pt x="289" y="81"/>
                    <a:pt x="293" y="83"/>
                    <a:pt x="295" y="84"/>
                  </a:cubicBezTo>
                  <a:cubicBezTo>
                    <a:pt x="296" y="84"/>
                    <a:pt x="297" y="84"/>
                    <a:pt x="299" y="84"/>
                  </a:cubicBezTo>
                  <a:cubicBezTo>
                    <a:pt x="298" y="86"/>
                    <a:pt x="298" y="88"/>
                    <a:pt x="298" y="89"/>
                  </a:cubicBezTo>
                  <a:cubicBezTo>
                    <a:pt x="298" y="91"/>
                    <a:pt x="299" y="97"/>
                    <a:pt x="300" y="99"/>
                  </a:cubicBezTo>
                  <a:cubicBezTo>
                    <a:pt x="301" y="101"/>
                    <a:pt x="303" y="104"/>
                    <a:pt x="303" y="105"/>
                  </a:cubicBezTo>
                  <a:cubicBezTo>
                    <a:pt x="304" y="108"/>
                    <a:pt x="305" y="114"/>
                    <a:pt x="304" y="116"/>
                  </a:cubicBezTo>
                  <a:cubicBezTo>
                    <a:pt x="304" y="118"/>
                    <a:pt x="301" y="121"/>
                    <a:pt x="299" y="122"/>
                  </a:cubicBezTo>
                  <a:cubicBezTo>
                    <a:pt x="298" y="123"/>
                    <a:pt x="295" y="123"/>
                    <a:pt x="294" y="124"/>
                  </a:cubicBezTo>
                  <a:cubicBezTo>
                    <a:pt x="292" y="125"/>
                    <a:pt x="291" y="129"/>
                    <a:pt x="289" y="130"/>
                  </a:cubicBezTo>
                  <a:cubicBezTo>
                    <a:pt x="287" y="130"/>
                    <a:pt x="284" y="130"/>
                    <a:pt x="283" y="130"/>
                  </a:cubicBezTo>
                  <a:cubicBezTo>
                    <a:pt x="281" y="129"/>
                    <a:pt x="280" y="126"/>
                    <a:pt x="279" y="126"/>
                  </a:cubicBezTo>
                  <a:cubicBezTo>
                    <a:pt x="277" y="125"/>
                    <a:pt x="274" y="126"/>
                    <a:pt x="273" y="127"/>
                  </a:cubicBezTo>
                  <a:cubicBezTo>
                    <a:pt x="271" y="128"/>
                    <a:pt x="269" y="131"/>
                    <a:pt x="268" y="133"/>
                  </a:cubicBezTo>
                  <a:cubicBezTo>
                    <a:pt x="268" y="136"/>
                    <a:pt x="269" y="141"/>
                    <a:pt x="270" y="143"/>
                  </a:cubicBezTo>
                  <a:cubicBezTo>
                    <a:pt x="271" y="145"/>
                    <a:pt x="274" y="149"/>
                    <a:pt x="275" y="151"/>
                  </a:cubicBezTo>
                  <a:cubicBezTo>
                    <a:pt x="276" y="152"/>
                    <a:pt x="277" y="156"/>
                    <a:pt x="278" y="157"/>
                  </a:cubicBezTo>
                  <a:cubicBezTo>
                    <a:pt x="279" y="159"/>
                    <a:pt x="282" y="162"/>
                    <a:pt x="284" y="163"/>
                  </a:cubicBezTo>
                  <a:cubicBezTo>
                    <a:pt x="286" y="164"/>
                    <a:pt x="290" y="163"/>
                    <a:pt x="291" y="165"/>
                  </a:cubicBezTo>
                  <a:cubicBezTo>
                    <a:pt x="293" y="166"/>
                    <a:pt x="293" y="170"/>
                    <a:pt x="294" y="171"/>
                  </a:cubicBezTo>
                  <a:cubicBezTo>
                    <a:pt x="294" y="173"/>
                    <a:pt x="295" y="176"/>
                    <a:pt x="294" y="177"/>
                  </a:cubicBezTo>
                  <a:cubicBezTo>
                    <a:pt x="293" y="178"/>
                    <a:pt x="290" y="179"/>
                    <a:pt x="289" y="180"/>
                  </a:cubicBezTo>
                  <a:cubicBezTo>
                    <a:pt x="288" y="181"/>
                    <a:pt x="288" y="183"/>
                    <a:pt x="288" y="184"/>
                  </a:cubicBezTo>
                  <a:cubicBezTo>
                    <a:pt x="289" y="186"/>
                    <a:pt x="292" y="188"/>
                    <a:pt x="293" y="189"/>
                  </a:cubicBezTo>
                  <a:cubicBezTo>
                    <a:pt x="294" y="190"/>
                    <a:pt x="297" y="189"/>
                    <a:pt x="299" y="190"/>
                  </a:cubicBezTo>
                  <a:cubicBezTo>
                    <a:pt x="300" y="190"/>
                    <a:pt x="303" y="192"/>
                    <a:pt x="304" y="193"/>
                  </a:cubicBezTo>
                  <a:cubicBezTo>
                    <a:pt x="306" y="196"/>
                    <a:pt x="306" y="201"/>
                    <a:pt x="307" y="204"/>
                  </a:cubicBezTo>
                  <a:cubicBezTo>
                    <a:pt x="307" y="206"/>
                    <a:pt x="305" y="210"/>
                    <a:pt x="305" y="212"/>
                  </a:cubicBezTo>
                  <a:cubicBezTo>
                    <a:pt x="306" y="214"/>
                    <a:pt x="307" y="217"/>
                    <a:pt x="309" y="218"/>
                  </a:cubicBezTo>
                  <a:cubicBezTo>
                    <a:pt x="310" y="219"/>
                    <a:pt x="313" y="221"/>
                    <a:pt x="314" y="221"/>
                  </a:cubicBezTo>
                  <a:cubicBezTo>
                    <a:pt x="316" y="222"/>
                    <a:pt x="321" y="222"/>
                    <a:pt x="323" y="222"/>
                  </a:cubicBezTo>
                  <a:cubicBezTo>
                    <a:pt x="326" y="223"/>
                    <a:pt x="330" y="224"/>
                    <a:pt x="332" y="226"/>
                  </a:cubicBezTo>
                  <a:cubicBezTo>
                    <a:pt x="334" y="227"/>
                    <a:pt x="335" y="232"/>
                    <a:pt x="335" y="234"/>
                  </a:cubicBezTo>
                  <a:cubicBezTo>
                    <a:pt x="336" y="235"/>
                    <a:pt x="336" y="239"/>
                    <a:pt x="337" y="240"/>
                  </a:cubicBezTo>
                  <a:cubicBezTo>
                    <a:pt x="337" y="241"/>
                    <a:pt x="338" y="244"/>
                    <a:pt x="339" y="244"/>
                  </a:cubicBezTo>
                  <a:cubicBezTo>
                    <a:pt x="341" y="245"/>
                    <a:pt x="345" y="244"/>
                    <a:pt x="347" y="244"/>
                  </a:cubicBezTo>
                  <a:cubicBezTo>
                    <a:pt x="349" y="244"/>
                    <a:pt x="351" y="243"/>
                    <a:pt x="352" y="244"/>
                  </a:cubicBezTo>
                  <a:cubicBezTo>
                    <a:pt x="353" y="244"/>
                    <a:pt x="353" y="248"/>
                    <a:pt x="353" y="24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56"/>
            <p:cNvSpPr>
              <a:spLocks/>
            </p:cNvSpPr>
            <p:nvPr/>
          </p:nvSpPr>
          <p:spPr bwMode="auto">
            <a:xfrm>
              <a:off x="7115175" y="2801938"/>
              <a:ext cx="334962" cy="279400"/>
            </a:xfrm>
            <a:custGeom>
              <a:avLst/>
              <a:gdLst/>
              <a:ahLst/>
              <a:cxnLst>
                <a:cxn ang="0">
                  <a:pos x="190" y="74"/>
                </a:cxn>
                <a:cxn ang="0">
                  <a:pos x="179" y="82"/>
                </a:cxn>
                <a:cxn ang="0">
                  <a:pos x="171" y="90"/>
                </a:cxn>
                <a:cxn ang="0">
                  <a:pos x="163" y="87"/>
                </a:cxn>
                <a:cxn ang="0">
                  <a:pos x="159" y="108"/>
                </a:cxn>
                <a:cxn ang="0">
                  <a:pos x="172" y="126"/>
                </a:cxn>
                <a:cxn ang="0">
                  <a:pos x="163" y="128"/>
                </a:cxn>
                <a:cxn ang="0">
                  <a:pos x="152" y="137"/>
                </a:cxn>
                <a:cxn ang="0">
                  <a:pos x="132" y="139"/>
                </a:cxn>
                <a:cxn ang="0">
                  <a:pos x="123" y="154"/>
                </a:cxn>
                <a:cxn ang="0">
                  <a:pos x="108" y="150"/>
                </a:cxn>
                <a:cxn ang="0">
                  <a:pos x="97" y="151"/>
                </a:cxn>
                <a:cxn ang="0">
                  <a:pos x="78" y="150"/>
                </a:cxn>
                <a:cxn ang="0">
                  <a:pos x="68" y="154"/>
                </a:cxn>
                <a:cxn ang="0">
                  <a:pos x="60" y="145"/>
                </a:cxn>
                <a:cxn ang="0">
                  <a:pos x="57" y="136"/>
                </a:cxn>
                <a:cxn ang="0">
                  <a:pos x="43" y="131"/>
                </a:cxn>
                <a:cxn ang="0">
                  <a:pos x="31" y="134"/>
                </a:cxn>
                <a:cxn ang="0">
                  <a:pos x="30" y="149"/>
                </a:cxn>
                <a:cxn ang="0">
                  <a:pos x="16" y="148"/>
                </a:cxn>
                <a:cxn ang="0">
                  <a:pos x="5" y="141"/>
                </a:cxn>
                <a:cxn ang="0">
                  <a:pos x="0" y="135"/>
                </a:cxn>
                <a:cxn ang="0">
                  <a:pos x="8" y="122"/>
                </a:cxn>
                <a:cxn ang="0">
                  <a:pos x="7" y="99"/>
                </a:cxn>
                <a:cxn ang="0">
                  <a:pos x="14" y="87"/>
                </a:cxn>
                <a:cxn ang="0">
                  <a:pos x="23" y="90"/>
                </a:cxn>
                <a:cxn ang="0">
                  <a:pos x="29" y="80"/>
                </a:cxn>
                <a:cxn ang="0">
                  <a:pos x="40" y="73"/>
                </a:cxn>
                <a:cxn ang="0">
                  <a:pos x="39" y="64"/>
                </a:cxn>
                <a:cxn ang="0">
                  <a:pos x="41" y="49"/>
                </a:cxn>
                <a:cxn ang="0">
                  <a:pos x="53" y="47"/>
                </a:cxn>
                <a:cxn ang="0">
                  <a:pos x="60" y="46"/>
                </a:cxn>
                <a:cxn ang="0">
                  <a:pos x="71" y="54"/>
                </a:cxn>
                <a:cxn ang="0">
                  <a:pos x="78" y="68"/>
                </a:cxn>
                <a:cxn ang="0">
                  <a:pos x="100" y="57"/>
                </a:cxn>
                <a:cxn ang="0">
                  <a:pos x="112" y="41"/>
                </a:cxn>
                <a:cxn ang="0">
                  <a:pos x="111" y="23"/>
                </a:cxn>
                <a:cxn ang="0">
                  <a:pos x="122" y="6"/>
                </a:cxn>
                <a:cxn ang="0">
                  <a:pos x="131" y="0"/>
                </a:cxn>
                <a:cxn ang="0">
                  <a:pos x="146" y="5"/>
                </a:cxn>
                <a:cxn ang="0">
                  <a:pos x="162" y="9"/>
                </a:cxn>
                <a:cxn ang="0">
                  <a:pos x="177" y="20"/>
                </a:cxn>
                <a:cxn ang="0">
                  <a:pos x="185" y="29"/>
                </a:cxn>
                <a:cxn ang="0">
                  <a:pos x="180" y="42"/>
                </a:cxn>
                <a:cxn ang="0">
                  <a:pos x="179" y="56"/>
                </a:cxn>
                <a:cxn ang="0">
                  <a:pos x="187" y="68"/>
                </a:cxn>
              </a:cxnLst>
              <a:rect l="0" t="0" r="r" b="b"/>
              <a:pathLst>
                <a:path w="190" h="158">
                  <a:moveTo>
                    <a:pt x="187" y="68"/>
                  </a:moveTo>
                  <a:cubicBezTo>
                    <a:pt x="188" y="69"/>
                    <a:pt x="190" y="72"/>
                    <a:pt x="190" y="74"/>
                  </a:cubicBezTo>
                  <a:cubicBezTo>
                    <a:pt x="190" y="76"/>
                    <a:pt x="188" y="79"/>
                    <a:pt x="186" y="80"/>
                  </a:cubicBezTo>
                  <a:cubicBezTo>
                    <a:pt x="185" y="81"/>
                    <a:pt x="181" y="81"/>
                    <a:pt x="179" y="82"/>
                  </a:cubicBezTo>
                  <a:cubicBezTo>
                    <a:pt x="178" y="83"/>
                    <a:pt x="178" y="86"/>
                    <a:pt x="177" y="87"/>
                  </a:cubicBezTo>
                  <a:cubicBezTo>
                    <a:pt x="176" y="89"/>
                    <a:pt x="172" y="90"/>
                    <a:pt x="171" y="90"/>
                  </a:cubicBezTo>
                  <a:cubicBezTo>
                    <a:pt x="170" y="89"/>
                    <a:pt x="170" y="85"/>
                    <a:pt x="169" y="85"/>
                  </a:cubicBezTo>
                  <a:cubicBezTo>
                    <a:pt x="167" y="84"/>
                    <a:pt x="164" y="86"/>
                    <a:pt x="163" y="87"/>
                  </a:cubicBezTo>
                  <a:cubicBezTo>
                    <a:pt x="161" y="88"/>
                    <a:pt x="157" y="93"/>
                    <a:pt x="156" y="95"/>
                  </a:cubicBezTo>
                  <a:cubicBezTo>
                    <a:pt x="155" y="98"/>
                    <a:pt x="158" y="105"/>
                    <a:pt x="159" y="108"/>
                  </a:cubicBezTo>
                  <a:cubicBezTo>
                    <a:pt x="161" y="111"/>
                    <a:pt x="165" y="116"/>
                    <a:pt x="167" y="118"/>
                  </a:cubicBezTo>
                  <a:cubicBezTo>
                    <a:pt x="168" y="120"/>
                    <a:pt x="170" y="125"/>
                    <a:pt x="172" y="126"/>
                  </a:cubicBezTo>
                  <a:cubicBezTo>
                    <a:pt x="172" y="126"/>
                    <a:pt x="172" y="126"/>
                    <a:pt x="172" y="126"/>
                  </a:cubicBezTo>
                  <a:cubicBezTo>
                    <a:pt x="170" y="127"/>
                    <a:pt x="165" y="127"/>
                    <a:pt x="163" y="128"/>
                  </a:cubicBezTo>
                  <a:cubicBezTo>
                    <a:pt x="162" y="129"/>
                    <a:pt x="161" y="133"/>
                    <a:pt x="159" y="135"/>
                  </a:cubicBezTo>
                  <a:cubicBezTo>
                    <a:pt x="158" y="136"/>
                    <a:pt x="154" y="137"/>
                    <a:pt x="152" y="137"/>
                  </a:cubicBezTo>
                  <a:cubicBezTo>
                    <a:pt x="149" y="137"/>
                    <a:pt x="144" y="134"/>
                    <a:pt x="141" y="135"/>
                  </a:cubicBezTo>
                  <a:cubicBezTo>
                    <a:pt x="139" y="135"/>
                    <a:pt x="134" y="137"/>
                    <a:pt x="132" y="139"/>
                  </a:cubicBezTo>
                  <a:cubicBezTo>
                    <a:pt x="130" y="140"/>
                    <a:pt x="126" y="143"/>
                    <a:pt x="124" y="145"/>
                  </a:cubicBezTo>
                  <a:cubicBezTo>
                    <a:pt x="123" y="147"/>
                    <a:pt x="125" y="152"/>
                    <a:pt x="123" y="154"/>
                  </a:cubicBezTo>
                  <a:cubicBezTo>
                    <a:pt x="122" y="156"/>
                    <a:pt x="117" y="158"/>
                    <a:pt x="115" y="157"/>
                  </a:cubicBezTo>
                  <a:cubicBezTo>
                    <a:pt x="113" y="157"/>
                    <a:pt x="110" y="151"/>
                    <a:pt x="108" y="150"/>
                  </a:cubicBezTo>
                  <a:cubicBezTo>
                    <a:pt x="106" y="149"/>
                    <a:pt x="101" y="147"/>
                    <a:pt x="99" y="148"/>
                  </a:cubicBezTo>
                  <a:cubicBezTo>
                    <a:pt x="98" y="148"/>
                    <a:pt x="98" y="151"/>
                    <a:pt x="97" y="151"/>
                  </a:cubicBezTo>
                  <a:cubicBezTo>
                    <a:pt x="94" y="153"/>
                    <a:pt x="87" y="154"/>
                    <a:pt x="84" y="153"/>
                  </a:cubicBezTo>
                  <a:cubicBezTo>
                    <a:pt x="82" y="153"/>
                    <a:pt x="80" y="151"/>
                    <a:pt x="78" y="150"/>
                  </a:cubicBezTo>
                  <a:cubicBezTo>
                    <a:pt x="77" y="150"/>
                    <a:pt x="75" y="149"/>
                    <a:pt x="74" y="149"/>
                  </a:cubicBezTo>
                  <a:cubicBezTo>
                    <a:pt x="72" y="150"/>
                    <a:pt x="70" y="154"/>
                    <a:pt x="68" y="154"/>
                  </a:cubicBezTo>
                  <a:cubicBezTo>
                    <a:pt x="67" y="155"/>
                    <a:pt x="63" y="155"/>
                    <a:pt x="62" y="154"/>
                  </a:cubicBezTo>
                  <a:cubicBezTo>
                    <a:pt x="60" y="152"/>
                    <a:pt x="60" y="147"/>
                    <a:pt x="60" y="145"/>
                  </a:cubicBezTo>
                  <a:cubicBezTo>
                    <a:pt x="60" y="143"/>
                    <a:pt x="62" y="140"/>
                    <a:pt x="61" y="138"/>
                  </a:cubicBezTo>
                  <a:cubicBezTo>
                    <a:pt x="61" y="137"/>
                    <a:pt x="58" y="136"/>
                    <a:pt x="57" y="136"/>
                  </a:cubicBezTo>
                  <a:cubicBezTo>
                    <a:pt x="55" y="135"/>
                    <a:pt x="50" y="136"/>
                    <a:pt x="47" y="135"/>
                  </a:cubicBezTo>
                  <a:cubicBezTo>
                    <a:pt x="46" y="135"/>
                    <a:pt x="44" y="132"/>
                    <a:pt x="43" y="131"/>
                  </a:cubicBezTo>
                  <a:cubicBezTo>
                    <a:pt x="41" y="130"/>
                    <a:pt x="37" y="130"/>
                    <a:pt x="35" y="131"/>
                  </a:cubicBezTo>
                  <a:cubicBezTo>
                    <a:pt x="34" y="131"/>
                    <a:pt x="31" y="133"/>
                    <a:pt x="31" y="134"/>
                  </a:cubicBezTo>
                  <a:cubicBezTo>
                    <a:pt x="30" y="136"/>
                    <a:pt x="31" y="140"/>
                    <a:pt x="31" y="142"/>
                  </a:cubicBezTo>
                  <a:cubicBezTo>
                    <a:pt x="31" y="144"/>
                    <a:pt x="31" y="148"/>
                    <a:pt x="30" y="149"/>
                  </a:cubicBezTo>
                  <a:cubicBezTo>
                    <a:pt x="28" y="151"/>
                    <a:pt x="24" y="150"/>
                    <a:pt x="22" y="150"/>
                  </a:cubicBezTo>
                  <a:cubicBezTo>
                    <a:pt x="20" y="150"/>
                    <a:pt x="17" y="149"/>
                    <a:pt x="16" y="148"/>
                  </a:cubicBezTo>
                  <a:cubicBezTo>
                    <a:pt x="15" y="147"/>
                    <a:pt x="16" y="144"/>
                    <a:pt x="14" y="143"/>
                  </a:cubicBezTo>
                  <a:cubicBezTo>
                    <a:pt x="13" y="141"/>
                    <a:pt x="7" y="141"/>
                    <a:pt x="5" y="141"/>
                  </a:cubicBezTo>
                  <a:cubicBezTo>
                    <a:pt x="4" y="140"/>
                    <a:pt x="2" y="141"/>
                    <a:pt x="0" y="141"/>
                  </a:cubicBezTo>
                  <a:cubicBezTo>
                    <a:pt x="0" y="139"/>
                    <a:pt x="0" y="136"/>
                    <a:pt x="0" y="135"/>
                  </a:cubicBezTo>
                  <a:cubicBezTo>
                    <a:pt x="0" y="133"/>
                    <a:pt x="2" y="129"/>
                    <a:pt x="3" y="127"/>
                  </a:cubicBezTo>
                  <a:cubicBezTo>
                    <a:pt x="4" y="125"/>
                    <a:pt x="7" y="124"/>
                    <a:pt x="8" y="122"/>
                  </a:cubicBezTo>
                  <a:cubicBezTo>
                    <a:pt x="9" y="120"/>
                    <a:pt x="10" y="114"/>
                    <a:pt x="10" y="111"/>
                  </a:cubicBezTo>
                  <a:cubicBezTo>
                    <a:pt x="10" y="108"/>
                    <a:pt x="9" y="102"/>
                    <a:pt x="7" y="99"/>
                  </a:cubicBezTo>
                  <a:cubicBezTo>
                    <a:pt x="8" y="97"/>
                    <a:pt x="10" y="95"/>
                    <a:pt x="10" y="94"/>
                  </a:cubicBezTo>
                  <a:cubicBezTo>
                    <a:pt x="11" y="92"/>
                    <a:pt x="12" y="88"/>
                    <a:pt x="14" y="87"/>
                  </a:cubicBezTo>
                  <a:cubicBezTo>
                    <a:pt x="15" y="86"/>
                    <a:pt x="18" y="87"/>
                    <a:pt x="19" y="87"/>
                  </a:cubicBezTo>
                  <a:cubicBezTo>
                    <a:pt x="20" y="88"/>
                    <a:pt x="22" y="90"/>
                    <a:pt x="23" y="90"/>
                  </a:cubicBezTo>
                  <a:cubicBezTo>
                    <a:pt x="24" y="90"/>
                    <a:pt x="27" y="88"/>
                    <a:pt x="28" y="87"/>
                  </a:cubicBezTo>
                  <a:cubicBezTo>
                    <a:pt x="29" y="85"/>
                    <a:pt x="28" y="82"/>
                    <a:pt x="29" y="80"/>
                  </a:cubicBezTo>
                  <a:cubicBezTo>
                    <a:pt x="29" y="78"/>
                    <a:pt x="30" y="74"/>
                    <a:pt x="31" y="72"/>
                  </a:cubicBezTo>
                  <a:cubicBezTo>
                    <a:pt x="33" y="71"/>
                    <a:pt x="38" y="74"/>
                    <a:pt x="40" y="73"/>
                  </a:cubicBezTo>
                  <a:cubicBezTo>
                    <a:pt x="41" y="72"/>
                    <a:pt x="41" y="70"/>
                    <a:pt x="41" y="69"/>
                  </a:cubicBezTo>
                  <a:cubicBezTo>
                    <a:pt x="41" y="67"/>
                    <a:pt x="39" y="65"/>
                    <a:pt x="39" y="64"/>
                  </a:cubicBezTo>
                  <a:cubicBezTo>
                    <a:pt x="38" y="62"/>
                    <a:pt x="37" y="58"/>
                    <a:pt x="37" y="56"/>
                  </a:cubicBezTo>
                  <a:cubicBezTo>
                    <a:pt x="37" y="54"/>
                    <a:pt x="40" y="51"/>
                    <a:pt x="41" y="49"/>
                  </a:cubicBezTo>
                  <a:cubicBezTo>
                    <a:pt x="42" y="48"/>
                    <a:pt x="45" y="47"/>
                    <a:pt x="47" y="47"/>
                  </a:cubicBezTo>
                  <a:cubicBezTo>
                    <a:pt x="48" y="46"/>
                    <a:pt x="52" y="46"/>
                    <a:pt x="53" y="47"/>
                  </a:cubicBezTo>
                  <a:cubicBezTo>
                    <a:pt x="54" y="47"/>
                    <a:pt x="53" y="50"/>
                    <a:pt x="54" y="50"/>
                  </a:cubicBezTo>
                  <a:cubicBezTo>
                    <a:pt x="56" y="51"/>
                    <a:pt x="58" y="47"/>
                    <a:pt x="60" y="46"/>
                  </a:cubicBezTo>
                  <a:cubicBezTo>
                    <a:pt x="62" y="46"/>
                    <a:pt x="66" y="46"/>
                    <a:pt x="68" y="47"/>
                  </a:cubicBezTo>
                  <a:cubicBezTo>
                    <a:pt x="70" y="48"/>
                    <a:pt x="71" y="52"/>
                    <a:pt x="71" y="54"/>
                  </a:cubicBezTo>
                  <a:cubicBezTo>
                    <a:pt x="72" y="56"/>
                    <a:pt x="71" y="61"/>
                    <a:pt x="72" y="63"/>
                  </a:cubicBezTo>
                  <a:cubicBezTo>
                    <a:pt x="73" y="65"/>
                    <a:pt x="76" y="68"/>
                    <a:pt x="78" y="68"/>
                  </a:cubicBezTo>
                  <a:cubicBezTo>
                    <a:pt x="81" y="69"/>
                    <a:pt x="87" y="70"/>
                    <a:pt x="90" y="68"/>
                  </a:cubicBezTo>
                  <a:cubicBezTo>
                    <a:pt x="93" y="67"/>
                    <a:pt x="98" y="61"/>
                    <a:pt x="100" y="57"/>
                  </a:cubicBezTo>
                  <a:cubicBezTo>
                    <a:pt x="101" y="55"/>
                    <a:pt x="101" y="48"/>
                    <a:pt x="103" y="46"/>
                  </a:cubicBezTo>
                  <a:cubicBezTo>
                    <a:pt x="105" y="44"/>
                    <a:pt x="110" y="43"/>
                    <a:pt x="112" y="41"/>
                  </a:cubicBezTo>
                  <a:cubicBezTo>
                    <a:pt x="113" y="39"/>
                    <a:pt x="113" y="34"/>
                    <a:pt x="113" y="32"/>
                  </a:cubicBezTo>
                  <a:cubicBezTo>
                    <a:pt x="113" y="30"/>
                    <a:pt x="110" y="25"/>
                    <a:pt x="111" y="23"/>
                  </a:cubicBezTo>
                  <a:cubicBezTo>
                    <a:pt x="112" y="21"/>
                    <a:pt x="116" y="18"/>
                    <a:pt x="118" y="16"/>
                  </a:cubicBezTo>
                  <a:cubicBezTo>
                    <a:pt x="119" y="14"/>
                    <a:pt x="121" y="9"/>
                    <a:pt x="122" y="6"/>
                  </a:cubicBezTo>
                  <a:cubicBezTo>
                    <a:pt x="123" y="5"/>
                    <a:pt x="126" y="3"/>
                    <a:pt x="127" y="2"/>
                  </a:cubicBezTo>
                  <a:cubicBezTo>
                    <a:pt x="128" y="1"/>
                    <a:pt x="130" y="1"/>
                    <a:pt x="131" y="0"/>
                  </a:cubicBezTo>
                  <a:cubicBezTo>
                    <a:pt x="132" y="1"/>
                    <a:pt x="133" y="2"/>
                    <a:pt x="134" y="2"/>
                  </a:cubicBezTo>
                  <a:cubicBezTo>
                    <a:pt x="137" y="4"/>
                    <a:pt x="143" y="4"/>
                    <a:pt x="146" y="5"/>
                  </a:cubicBezTo>
                  <a:cubicBezTo>
                    <a:pt x="148" y="6"/>
                    <a:pt x="150" y="8"/>
                    <a:pt x="152" y="8"/>
                  </a:cubicBezTo>
                  <a:cubicBezTo>
                    <a:pt x="154" y="9"/>
                    <a:pt x="159" y="8"/>
                    <a:pt x="162" y="9"/>
                  </a:cubicBezTo>
                  <a:cubicBezTo>
                    <a:pt x="164" y="10"/>
                    <a:pt x="168" y="14"/>
                    <a:pt x="170" y="15"/>
                  </a:cubicBezTo>
                  <a:cubicBezTo>
                    <a:pt x="172" y="17"/>
                    <a:pt x="175" y="19"/>
                    <a:pt x="177" y="20"/>
                  </a:cubicBezTo>
                  <a:cubicBezTo>
                    <a:pt x="180" y="22"/>
                    <a:pt x="186" y="23"/>
                    <a:pt x="190" y="25"/>
                  </a:cubicBezTo>
                  <a:cubicBezTo>
                    <a:pt x="188" y="26"/>
                    <a:pt x="186" y="28"/>
                    <a:pt x="185" y="29"/>
                  </a:cubicBezTo>
                  <a:cubicBezTo>
                    <a:pt x="183" y="31"/>
                    <a:pt x="181" y="35"/>
                    <a:pt x="180" y="37"/>
                  </a:cubicBezTo>
                  <a:cubicBezTo>
                    <a:pt x="180" y="38"/>
                    <a:pt x="180" y="41"/>
                    <a:pt x="180" y="42"/>
                  </a:cubicBezTo>
                  <a:cubicBezTo>
                    <a:pt x="180" y="44"/>
                    <a:pt x="182" y="48"/>
                    <a:pt x="182" y="51"/>
                  </a:cubicBezTo>
                  <a:cubicBezTo>
                    <a:pt x="182" y="52"/>
                    <a:pt x="179" y="54"/>
                    <a:pt x="179" y="56"/>
                  </a:cubicBezTo>
                  <a:cubicBezTo>
                    <a:pt x="178" y="58"/>
                    <a:pt x="178" y="62"/>
                    <a:pt x="179" y="64"/>
                  </a:cubicBezTo>
                  <a:cubicBezTo>
                    <a:pt x="180" y="66"/>
                    <a:pt x="185" y="67"/>
                    <a:pt x="187" y="6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7"/>
            <p:cNvSpPr>
              <a:spLocks/>
            </p:cNvSpPr>
            <p:nvPr/>
          </p:nvSpPr>
          <p:spPr bwMode="auto">
            <a:xfrm>
              <a:off x="6134100" y="1027113"/>
              <a:ext cx="644525" cy="750888"/>
            </a:xfrm>
            <a:custGeom>
              <a:avLst/>
              <a:gdLst/>
              <a:ahLst/>
              <a:cxnLst>
                <a:cxn ang="0">
                  <a:pos x="83" y="366"/>
                </a:cxn>
                <a:cxn ang="0">
                  <a:pos x="40" y="328"/>
                </a:cxn>
                <a:cxn ang="0">
                  <a:pos x="14" y="303"/>
                </a:cxn>
                <a:cxn ang="0">
                  <a:pos x="10" y="242"/>
                </a:cxn>
                <a:cxn ang="0">
                  <a:pos x="31" y="205"/>
                </a:cxn>
                <a:cxn ang="0">
                  <a:pos x="51" y="230"/>
                </a:cxn>
                <a:cxn ang="0">
                  <a:pos x="83" y="226"/>
                </a:cxn>
                <a:cxn ang="0">
                  <a:pos x="103" y="182"/>
                </a:cxn>
                <a:cxn ang="0">
                  <a:pos x="115" y="171"/>
                </a:cxn>
                <a:cxn ang="0">
                  <a:pos x="140" y="168"/>
                </a:cxn>
                <a:cxn ang="0">
                  <a:pos x="163" y="141"/>
                </a:cxn>
                <a:cxn ang="0">
                  <a:pos x="197" y="114"/>
                </a:cxn>
                <a:cxn ang="0">
                  <a:pos x="175" y="73"/>
                </a:cxn>
                <a:cxn ang="0">
                  <a:pos x="179" y="43"/>
                </a:cxn>
                <a:cxn ang="0">
                  <a:pos x="211" y="18"/>
                </a:cxn>
                <a:cxn ang="0">
                  <a:pos x="256" y="19"/>
                </a:cxn>
                <a:cxn ang="0">
                  <a:pos x="274" y="7"/>
                </a:cxn>
                <a:cxn ang="0">
                  <a:pos x="301" y="15"/>
                </a:cxn>
                <a:cxn ang="0">
                  <a:pos x="311" y="32"/>
                </a:cxn>
                <a:cxn ang="0">
                  <a:pos x="273" y="64"/>
                </a:cxn>
                <a:cxn ang="0">
                  <a:pos x="258" y="105"/>
                </a:cxn>
                <a:cxn ang="0">
                  <a:pos x="268" y="144"/>
                </a:cxn>
                <a:cxn ang="0">
                  <a:pos x="286" y="179"/>
                </a:cxn>
                <a:cxn ang="0">
                  <a:pos x="299" y="203"/>
                </a:cxn>
                <a:cxn ang="0">
                  <a:pos x="325" y="193"/>
                </a:cxn>
                <a:cxn ang="0">
                  <a:pos x="357" y="214"/>
                </a:cxn>
                <a:cxn ang="0">
                  <a:pos x="359" y="238"/>
                </a:cxn>
                <a:cxn ang="0">
                  <a:pos x="340" y="250"/>
                </a:cxn>
                <a:cxn ang="0">
                  <a:pos x="308" y="269"/>
                </a:cxn>
                <a:cxn ang="0">
                  <a:pos x="276" y="280"/>
                </a:cxn>
                <a:cxn ang="0">
                  <a:pos x="293" y="263"/>
                </a:cxn>
                <a:cxn ang="0">
                  <a:pos x="302" y="260"/>
                </a:cxn>
                <a:cxn ang="0">
                  <a:pos x="295" y="258"/>
                </a:cxn>
                <a:cxn ang="0">
                  <a:pos x="282" y="263"/>
                </a:cxn>
                <a:cxn ang="0">
                  <a:pos x="274" y="268"/>
                </a:cxn>
                <a:cxn ang="0">
                  <a:pos x="259" y="275"/>
                </a:cxn>
                <a:cxn ang="0">
                  <a:pos x="260" y="285"/>
                </a:cxn>
                <a:cxn ang="0">
                  <a:pos x="252" y="293"/>
                </a:cxn>
                <a:cxn ang="0">
                  <a:pos x="245" y="292"/>
                </a:cxn>
                <a:cxn ang="0">
                  <a:pos x="238" y="297"/>
                </a:cxn>
                <a:cxn ang="0">
                  <a:pos x="244" y="319"/>
                </a:cxn>
                <a:cxn ang="0">
                  <a:pos x="256" y="326"/>
                </a:cxn>
                <a:cxn ang="0">
                  <a:pos x="262" y="315"/>
                </a:cxn>
                <a:cxn ang="0">
                  <a:pos x="266" y="306"/>
                </a:cxn>
                <a:cxn ang="0">
                  <a:pos x="263" y="327"/>
                </a:cxn>
                <a:cxn ang="0">
                  <a:pos x="265" y="344"/>
                </a:cxn>
                <a:cxn ang="0">
                  <a:pos x="265" y="356"/>
                </a:cxn>
                <a:cxn ang="0">
                  <a:pos x="261" y="359"/>
                </a:cxn>
                <a:cxn ang="0">
                  <a:pos x="267" y="362"/>
                </a:cxn>
                <a:cxn ang="0">
                  <a:pos x="280" y="370"/>
                </a:cxn>
                <a:cxn ang="0">
                  <a:pos x="284" y="380"/>
                </a:cxn>
                <a:cxn ang="0">
                  <a:pos x="291" y="384"/>
                </a:cxn>
                <a:cxn ang="0">
                  <a:pos x="294" y="399"/>
                </a:cxn>
                <a:cxn ang="0">
                  <a:pos x="284" y="410"/>
                </a:cxn>
                <a:cxn ang="0">
                  <a:pos x="278" y="404"/>
                </a:cxn>
                <a:cxn ang="0">
                  <a:pos x="283" y="416"/>
                </a:cxn>
                <a:cxn ang="0">
                  <a:pos x="268" y="416"/>
                </a:cxn>
                <a:cxn ang="0">
                  <a:pos x="252" y="404"/>
                </a:cxn>
                <a:cxn ang="0">
                  <a:pos x="208" y="387"/>
                </a:cxn>
                <a:cxn ang="0">
                  <a:pos x="173" y="392"/>
                </a:cxn>
                <a:cxn ang="0">
                  <a:pos x="141" y="397"/>
                </a:cxn>
                <a:cxn ang="0">
                  <a:pos x="103" y="388"/>
                </a:cxn>
              </a:cxnLst>
              <a:rect l="0" t="0" r="r" b="b"/>
              <a:pathLst>
                <a:path w="364" h="425">
                  <a:moveTo>
                    <a:pt x="103" y="388"/>
                  </a:moveTo>
                  <a:cubicBezTo>
                    <a:pt x="100" y="387"/>
                    <a:pt x="96" y="385"/>
                    <a:pt x="95" y="383"/>
                  </a:cubicBezTo>
                  <a:cubicBezTo>
                    <a:pt x="93" y="382"/>
                    <a:pt x="91" y="378"/>
                    <a:pt x="90" y="377"/>
                  </a:cubicBezTo>
                  <a:cubicBezTo>
                    <a:pt x="89" y="376"/>
                    <a:pt x="86" y="374"/>
                    <a:pt x="85" y="373"/>
                  </a:cubicBezTo>
                  <a:cubicBezTo>
                    <a:pt x="84" y="372"/>
                    <a:pt x="84" y="368"/>
                    <a:pt x="83" y="366"/>
                  </a:cubicBezTo>
                  <a:cubicBezTo>
                    <a:pt x="82" y="364"/>
                    <a:pt x="79" y="360"/>
                    <a:pt x="77" y="358"/>
                  </a:cubicBezTo>
                  <a:cubicBezTo>
                    <a:pt x="75" y="356"/>
                    <a:pt x="68" y="355"/>
                    <a:pt x="66" y="353"/>
                  </a:cubicBezTo>
                  <a:cubicBezTo>
                    <a:pt x="63" y="352"/>
                    <a:pt x="56" y="350"/>
                    <a:pt x="54" y="347"/>
                  </a:cubicBezTo>
                  <a:cubicBezTo>
                    <a:pt x="52" y="345"/>
                    <a:pt x="49" y="339"/>
                    <a:pt x="47" y="337"/>
                  </a:cubicBezTo>
                  <a:cubicBezTo>
                    <a:pt x="46" y="335"/>
                    <a:pt x="42" y="330"/>
                    <a:pt x="40" y="328"/>
                  </a:cubicBezTo>
                  <a:cubicBezTo>
                    <a:pt x="39" y="327"/>
                    <a:pt x="36" y="325"/>
                    <a:pt x="35" y="325"/>
                  </a:cubicBezTo>
                  <a:cubicBezTo>
                    <a:pt x="33" y="324"/>
                    <a:pt x="29" y="325"/>
                    <a:pt x="27" y="324"/>
                  </a:cubicBezTo>
                  <a:cubicBezTo>
                    <a:pt x="25" y="324"/>
                    <a:pt x="22" y="322"/>
                    <a:pt x="21" y="321"/>
                  </a:cubicBezTo>
                  <a:cubicBezTo>
                    <a:pt x="19" y="319"/>
                    <a:pt x="17" y="315"/>
                    <a:pt x="16" y="313"/>
                  </a:cubicBezTo>
                  <a:cubicBezTo>
                    <a:pt x="15" y="310"/>
                    <a:pt x="14" y="305"/>
                    <a:pt x="14" y="303"/>
                  </a:cubicBezTo>
                  <a:cubicBezTo>
                    <a:pt x="13" y="300"/>
                    <a:pt x="11" y="294"/>
                    <a:pt x="10" y="291"/>
                  </a:cubicBezTo>
                  <a:cubicBezTo>
                    <a:pt x="9" y="288"/>
                    <a:pt x="4" y="284"/>
                    <a:pt x="3" y="282"/>
                  </a:cubicBezTo>
                  <a:cubicBezTo>
                    <a:pt x="2" y="278"/>
                    <a:pt x="1" y="271"/>
                    <a:pt x="0" y="267"/>
                  </a:cubicBezTo>
                  <a:cubicBezTo>
                    <a:pt x="0" y="263"/>
                    <a:pt x="1" y="255"/>
                    <a:pt x="3" y="251"/>
                  </a:cubicBezTo>
                  <a:cubicBezTo>
                    <a:pt x="4" y="248"/>
                    <a:pt x="8" y="244"/>
                    <a:pt x="10" y="242"/>
                  </a:cubicBezTo>
                  <a:cubicBezTo>
                    <a:pt x="12" y="239"/>
                    <a:pt x="17" y="236"/>
                    <a:pt x="19" y="234"/>
                  </a:cubicBezTo>
                  <a:cubicBezTo>
                    <a:pt x="20" y="232"/>
                    <a:pt x="23" y="228"/>
                    <a:pt x="24" y="226"/>
                  </a:cubicBezTo>
                  <a:cubicBezTo>
                    <a:pt x="24" y="223"/>
                    <a:pt x="24" y="218"/>
                    <a:pt x="25" y="215"/>
                  </a:cubicBezTo>
                  <a:cubicBezTo>
                    <a:pt x="25" y="213"/>
                    <a:pt x="25" y="209"/>
                    <a:pt x="25" y="206"/>
                  </a:cubicBezTo>
                  <a:cubicBezTo>
                    <a:pt x="27" y="206"/>
                    <a:pt x="29" y="205"/>
                    <a:pt x="31" y="205"/>
                  </a:cubicBezTo>
                  <a:cubicBezTo>
                    <a:pt x="33" y="205"/>
                    <a:pt x="40" y="205"/>
                    <a:pt x="41" y="207"/>
                  </a:cubicBezTo>
                  <a:cubicBezTo>
                    <a:pt x="43" y="209"/>
                    <a:pt x="42" y="214"/>
                    <a:pt x="42" y="216"/>
                  </a:cubicBezTo>
                  <a:cubicBezTo>
                    <a:pt x="41" y="218"/>
                    <a:pt x="39" y="220"/>
                    <a:pt x="39" y="222"/>
                  </a:cubicBezTo>
                  <a:cubicBezTo>
                    <a:pt x="39" y="224"/>
                    <a:pt x="41" y="229"/>
                    <a:pt x="43" y="230"/>
                  </a:cubicBezTo>
                  <a:cubicBezTo>
                    <a:pt x="45" y="231"/>
                    <a:pt x="49" y="231"/>
                    <a:pt x="51" y="230"/>
                  </a:cubicBezTo>
                  <a:cubicBezTo>
                    <a:pt x="53" y="229"/>
                    <a:pt x="53" y="224"/>
                    <a:pt x="55" y="223"/>
                  </a:cubicBezTo>
                  <a:cubicBezTo>
                    <a:pt x="56" y="222"/>
                    <a:pt x="60" y="223"/>
                    <a:pt x="61" y="224"/>
                  </a:cubicBezTo>
                  <a:cubicBezTo>
                    <a:pt x="63" y="225"/>
                    <a:pt x="64" y="229"/>
                    <a:pt x="66" y="230"/>
                  </a:cubicBezTo>
                  <a:cubicBezTo>
                    <a:pt x="68" y="231"/>
                    <a:pt x="72" y="233"/>
                    <a:pt x="74" y="232"/>
                  </a:cubicBezTo>
                  <a:cubicBezTo>
                    <a:pt x="77" y="232"/>
                    <a:pt x="81" y="228"/>
                    <a:pt x="83" y="226"/>
                  </a:cubicBezTo>
                  <a:cubicBezTo>
                    <a:pt x="84" y="224"/>
                    <a:pt x="85" y="219"/>
                    <a:pt x="87" y="217"/>
                  </a:cubicBezTo>
                  <a:cubicBezTo>
                    <a:pt x="88" y="216"/>
                    <a:pt x="91" y="215"/>
                    <a:pt x="92" y="214"/>
                  </a:cubicBezTo>
                  <a:cubicBezTo>
                    <a:pt x="94" y="211"/>
                    <a:pt x="94" y="204"/>
                    <a:pt x="94" y="201"/>
                  </a:cubicBezTo>
                  <a:cubicBezTo>
                    <a:pt x="95" y="198"/>
                    <a:pt x="94" y="193"/>
                    <a:pt x="95" y="191"/>
                  </a:cubicBezTo>
                  <a:cubicBezTo>
                    <a:pt x="96" y="188"/>
                    <a:pt x="101" y="184"/>
                    <a:pt x="103" y="182"/>
                  </a:cubicBezTo>
                  <a:cubicBezTo>
                    <a:pt x="105" y="181"/>
                    <a:pt x="109" y="180"/>
                    <a:pt x="111" y="180"/>
                  </a:cubicBezTo>
                  <a:cubicBezTo>
                    <a:pt x="112" y="180"/>
                    <a:pt x="114" y="181"/>
                    <a:pt x="115" y="181"/>
                  </a:cubicBezTo>
                  <a:cubicBezTo>
                    <a:pt x="117" y="181"/>
                    <a:pt x="120" y="179"/>
                    <a:pt x="121" y="177"/>
                  </a:cubicBezTo>
                  <a:cubicBezTo>
                    <a:pt x="121" y="176"/>
                    <a:pt x="122" y="173"/>
                    <a:pt x="121" y="171"/>
                  </a:cubicBezTo>
                  <a:cubicBezTo>
                    <a:pt x="120" y="170"/>
                    <a:pt x="116" y="172"/>
                    <a:pt x="115" y="171"/>
                  </a:cubicBezTo>
                  <a:cubicBezTo>
                    <a:pt x="114" y="170"/>
                    <a:pt x="114" y="167"/>
                    <a:pt x="114" y="165"/>
                  </a:cubicBezTo>
                  <a:cubicBezTo>
                    <a:pt x="115" y="162"/>
                    <a:pt x="120" y="159"/>
                    <a:pt x="123" y="158"/>
                  </a:cubicBezTo>
                  <a:cubicBezTo>
                    <a:pt x="125" y="157"/>
                    <a:pt x="130" y="157"/>
                    <a:pt x="132" y="157"/>
                  </a:cubicBezTo>
                  <a:cubicBezTo>
                    <a:pt x="134" y="158"/>
                    <a:pt x="137" y="160"/>
                    <a:pt x="138" y="161"/>
                  </a:cubicBezTo>
                  <a:cubicBezTo>
                    <a:pt x="139" y="163"/>
                    <a:pt x="139" y="167"/>
                    <a:pt x="140" y="168"/>
                  </a:cubicBezTo>
                  <a:cubicBezTo>
                    <a:pt x="141" y="170"/>
                    <a:pt x="144" y="172"/>
                    <a:pt x="145" y="173"/>
                  </a:cubicBezTo>
                  <a:cubicBezTo>
                    <a:pt x="148" y="173"/>
                    <a:pt x="152" y="169"/>
                    <a:pt x="154" y="167"/>
                  </a:cubicBezTo>
                  <a:cubicBezTo>
                    <a:pt x="156" y="165"/>
                    <a:pt x="160" y="160"/>
                    <a:pt x="162" y="157"/>
                  </a:cubicBezTo>
                  <a:cubicBezTo>
                    <a:pt x="162" y="155"/>
                    <a:pt x="162" y="151"/>
                    <a:pt x="163" y="149"/>
                  </a:cubicBezTo>
                  <a:cubicBezTo>
                    <a:pt x="163" y="147"/>
                    <a:pt x="162" y="143"/>
                    <a:pt x="163" y="141"/>
                  </a:cubicBezTo>
                  <a:cubicBezTo>
                    <a:pt x="164" y="139"/>
                    <a:pt x="166" y="137"/>
                    <a:pt x="168" y="136"/>
                  </a:cubicBezTo>
                  <a:cubicBezTo>
                    <a:pt x="171" y="135"/>
                    <a:pt x="177" y="135"/>
                    <a:pt x="181" y="135"/>
                  </a:cubicBezTo>
                  <a:cubicBezTo>
                    <a:pt x="182" y="135"/>
                    <a:pt x="185" y="136"/>
                    <a:pt x="187" y="135"/>
                  </a:cubicBezTo>
                  <a:cubicBezTo>
                    <a:pt x="190" y="134"/>
                    <a:pt x="192" y="127"/>
                    <a:pt x="193" y="124"/>
                  </a:cubicBezTo>
                  <a:cubicBezTo>
                    <a:pt x="194" y="122"/>
                    <a:pt x="197" y="117"/>
                    <a:pt x="197" y="114"/>
                  </a:cubicBezTo>
                  <a:cubicBezTo>
                    <a:pt x="198" y="112"/>
                    <a:pt x="198" y="106"/>
                    <a:pt x="197" y="104"/>
                  </a:cubicBezTo>
                  <a:cubicBezTo>
                    <a:pt x="195" y="101"/>
                    <a:pt x="190" y="98"/>
                    <a:pt x="188" y="96"/>
                  </a:cubicBezTo>
                  <a:cubicBezTo>
                    <a:pt x="185" y="94"/>
                    <a:pt x="179" y="92"/>
                    <a:pt x="177" y="90"/>
                  </a:cubicBezTo>
                  <a:cubicBezTo>
                    <a:pt x="176" y="89"/>
                    <a:pt x="173" y="85"/>
                    <a:pt x="173" y="83"/>
                  </a:cubicBezTo>
                  <a:cubicBezTo>
                    <a:pt x="172" y="81"/>
                    <a:pt x="174" y="75"/>
                    <a:pt x="175" y="73"/>
                  </a:cubicBezTo>
                  <a:cubicBezTo>
                    <a:pt x="176" y="71"/>
                    <a:pt x="181" y="69"/>
                    <a:pt x="182" y="67"/>
                  </a:cubicBezTo>
                  <a:cubicBezTo>
                    <a:pt x="184" y="65"/>
                    <a:pt x="187" y="61"/>
                    <a:pt x="187" y="58"/>
                  </a:cubicBezTo>
                  <a:cubicBezTo>
                    <a:pt x="187" y="56"/>
                    <a:pt x="185" y="53"/>
                    <a:pt x="184" y="52"/>
                  </a:cubicBezTo>
                  <a:cubicBezTo>
                    <a:pt x="183" y="51"/>
                    <a:pt x="178" y="50"/>
                    <a:pt x="178" y="48"/>
                  </a:cubicBezTo>
                  <a:cubicBezTo>
                    <a:pt x="177" y="47"/>
                    <a:pt x="178" y="44"/>
                    <a:pt x="179" y="43"/>
                  </a:cubicBezTo>
                  <a:cubicBezTo>
                    <a:pt x="181" y="41"/>
                    <a:pt x="188" y="40"/>
                    <a:pt x="191" y="40"/>
                  </a:cubicBezTo>
                  <a:cubicBezTo>
                    <a:pt x="193" y="40"/>
                    <a:pt x="197" y="42"/>
                    <a:pt x="199" y="41"/>
                  </a:cubicBezTo>
                  <a:cubicBezTo>
                    <a:pt x="201" y="41"/>
                    <a:pt x="206" y="40"/>
                    <a:pt x="207" y="38"/>
                  </a:cubicBezTo>
                  <a:cubicBezTo>
                    <a:pt x="209" y="36"/>
                    <a:pt x="207" y="29"/>
                    <a:pt x="208" y="26"/>
                  </a:cubicBezTo>
                  <a:cubicBezTo>
                    <a:pt x="209" y="24"/>
                    <a:pt x="210" y="20"/>
                    <a:pt x="211" y="18"/>
                  </a:cubicBezTo>
                  <a:cubicBezTo>
                    <a:pt x="213" y="17"/>
                    <a:pt x="219" y="15"/>
                    <a:pt x="221" y="16"/>
                  </a:cubicBezTo>
                  <a:cubicBezTo>
                    <a:pt x="224" y="17"/>
                    <a:pt x="227" y="22"/>
                    <a:pt x="230" y="23"/>
                  </a:cubicBezTo>
                  <a:cubicBezTo>
                    <a:pt x="232" y="24"/>
                    <a:pt x="237" y="25"/>
                    <a:pt x="239" y="25"/>
                  </a:cubicBezTo>
                  <a:cubicBezTo>
                    <a:pt x="241" y="24"/>
                    <a:pt x="245" y="21"/>
                    <a:pt x="247" y="20"/>
                  </a:cubicBezTo>
                  <a:cubicBezTo>
                    <a:pt x="249" y="19"/>
                    <a:pt x="255" y="21"/>
                    <a:pt x="256" y="19"/>
                  </a:cubicBezTo>
                  <a:cubicBezTo>
                    <a:pt x="259" y="17"/>
                    <a:pt x="258" y="9"/>
                    <a:pt x="260" y="6"/>
                  </a:cubicBezTo>
                  <a:cubicBezTo>
                    <a:pt x="260" y="4"/>
                    <a:pt x="264" y="2"/>
                    <a:pt x="266" y="0"/>
                  </a:cubicBezTo>
                  <a:cubicBezTo>
                    <a:pt x="267" y="1"/>
                    <a:pt x="268" y="2"/>
                    <a:pt x="269" y="3"/>
                  </a:cubicBezTo>
                  <a:cubicBezTo>
                    <a:pt x="269" y="4"/>
                    <a:pt x="269" y="6"/>
                    <a:pt x="270" y="6"/>
                  </a:cubicBezTo>
                  <a:cubicBezTo>
                    <a:pt x="270" y="7"/>
                    <a:pt x="273" y="7"/>
                    <a:pt x="274" y="7"/>
                  </a:cubicBezTo>
                  <a:cubicBezTo>
                    <a:pt x="275" y="8"/>
                    <a:pt x="279" y="9"/>
                    <a:pt x="280" y="10"/>
                  </a:cubicBezTo>
                  <a:cubicBezTo>
                    <a:pt x="282" y="11"/>
                    <a:pt x="284" y="14"/>
                    <a:pt x="286" y="15"/>
                  </a:cubicBezTo>
                  <a:cubicBezTo>
                    <a:pt x="287" y="15"/>
                    <a:pt x="290" y="15"/>
                    <a:pt x="291" y="15"/>
                  </a:cubicBezTo>
                  <a:cubicBezTo>
                    <a:pt x="292" y="15"/>
                    <a:pt x="296" y="15"/>
                    <a:pt x="297" y="14"/>
                  </a:cubicBezTo>
                  <a:cubicBezTo>
                    <a:pt x="298" y="14"/>
                    <a:pt x="300" y="15"/>
                    <a:pt x="301" y="15"/>
                  </a:cubicBezTo>
                  <a:cubicBezTo>
                    <a:pt x="303" y="15"/>
                    <a:pt x="306" y="13"/>
                    <a:pt x="308" y="14"/>
                  </a:cubicBezTo>
                  <a:cubicBezTo>
                    <a:pt x="310" y="14"/>
                    <a:pt x="312" y="17"/>
                    <a:pt x="313" y="17"/>
                  </a:cubicBezTo>
                  <a:cubicBezTo>
                    <a:pt x="313" y="17"/>
                    <a:pt x="313" y="18"/>
                    <a:pt x="313" y="18"/>
                  </a:cubicBezTo>
                  <a:cubicBezTo>
                    <a:pt x="313" y="21"/>
                    <a:pt x="312" y="24"/>
                    <a:pt x="312" y="26"/>
                  </a:cubicBezTo>
                  <a:cubicBezTo>
                    <a:pt x="312" y="28"/>
                    <a:pt x="312" y="31"/>
                    <a:pt x="311" y="32"/>
                  </a:cubicBezTo>
                  <a:cubicBezTo>
                    <a:pt x="310" y="34"/>
                    <a:pt x="304" y="34"/>
                    <a:pt x="303" y="36"/>
                  </a:cubicBezTo>
                  <a:cubicBezTo>
                    <a:pt x="301" y="38"/>
                    <a:pt x="302" y="45"/>
                    <a:pt x="301" y="48"/>
                  </a:cubicBezTo>
                  <a:cubicBezTo>
                    <a:pt x="300" y="50"/>
                    <a:pt x="297" y="53"/>
                    <a:pt x="295" y="55"/>
                  </a:cubicBezTo>
                  <a:cubicBezTo>
                    <a:pt x="293" y="57"/>
                    <a:pt x="287" y="58"/>
                    <a:pt x="284" y="59"/>
                  </a:cubicBezTo>
                  <a:cubicBezTo>
                    <a:pt x="281" y="60"/>
                    <a:pt x="275" y="61"/>
                    <a:pt x="273" y="64"/>
                  </a:cubicBezTo>
                  <a:cubicBezTo>
                    <a:pt x="272" y="66"/>
                    <a:pt x="274" y="72"/>
                    <a:pt x="274" y="74"/>
                  </a:cubicBezTo>
                  <a:cubicBezTo>
                    <a:pt x="274" y="76"/>
                    <a:pt x="274" y="81"/>
                    <a:pt x="273" y="83"/>
                  </a:cubicBezTo>
                  <a:cubicBezTo>
                    <a:pt x="272" y="84"/>
                    <a:pt x="267" y="83"/>
                    <a:pt x="266" y="84"/>
                  </a:cubicBezTo>
                  <a:cubicBezTo>
                    <a:pt x="264" y="85"/>
                    <a:pt x="260" y="89"/>
                    <a:pt x="259" y="92"/>
                  </a:cubicBezTo>
                  <a:cubicBezTo>
                    <a:pt x="257" y="95"/>
                    <a:pt x="257" y="102"/>
                    <a:pt x="258" y="105"/>
                  </a:cubicBezTo>
                  <a:cubicBezTo>
                    <a:pt x="258" y="109"/>
                    <a:pt x="263" y="116"/>
                    <a:pt x="266" y="119"/>
                  </a:cubicBezTo>
                  <a:cubicBezTo>
                    <a:pt x="267" y="120"/>
                    <a:pt x="272" y="122"/>
                    <a:pt x="274" y="124"/>
                  </a:cubicBezTo>
                  <a:cubicBezTo>
                    <a:pt x="275" y="126"/>
                    <a:pt x="277" y="131"/>
                    <a:pt x="277" y="133"/>
                  </a:cubicBezTo>
                  <a:cubicBezTo>
                    <a:pt x="277" y="135"/>
                    <a:pt x="276" y="139"/>
                    <a:pt x="275" y="141"/>
                  </a:cubicBezTo>
                  <a:cubicBezTo>
                    <a:pt x="274" y="142"/>
                    <a:pt x="269" y="143"/>
                    <a:pt x="268" y="144"/>
                  </a:cubicBezTo>
                  <a:cubicBezTo>
                    <a:pt x="267" y="146"/>
                    <a:pt x="265" y="150"/>
                    <a:pt x="265" y="153"/>
                  </a:cubicBezTo>
                  <a:cubicBezTo>
                    <a:pt x="265" y="156"/>
                    <a:pt x="268" y="161"/>
                    <a:pt x="269" y="164"/>
                  </a:cubicBezTo>
                  <a:cubicBezTo>
                    <a:pt x="271" y="166"/>
                    <a:pt x="274" y="170"/>
                    <a:pt x="276" y="171"/>
                  </a:cubicBezTo>
                  <a:cubicBezTo>
                    <a:pt x="278" y="172"/>
                    <a:pt x="281" y="173"/>
                    <a:pt x="282" y="174"/>
                  </a:cubicBezTo>
                  <a:cubicBezTo>
                    <a:pt x="283" y="175"/>
                    <a:pt x="286" y="178"/>
                    <a:pt x="286" y="179"/>
                  </a:cubicBezTo>
                  <a:cubicBezTo>
                    <a:pt x="287" y="181"/>
                    <a:pt x="286" y="185"/>
                    <a:pt x="286" y="187"/>
                  </a:cubicBezTo>
                  <a:cubicBezTo>
                    <a:pt x="286" y="189"/>
                    <a:pt x="286" y="193"/>
                    <a:pt x="288" y="194"/>
                  </a:cubicBezTo>
                  <a:cubicBezTo>
                    <a:pt x="289" y="195"/>
                    <a:pt x="293" y="193"/>
                    <a:pt x="295" y="193"/>
                  </a:cubicBezTo>
                  <a:cubicBezTo>
                    <a:pt x="296" y="193"/>
                    <a:pt x="299" y="193"/>
                    <a:pt x="299" y="194"/>
                  </a:cubicBezTo>
                  <a:cubicBezTo>
                    <a:pt x="301" y="196"/>
                    <a:pt x="299" y="201"/>
                    <a:pt x="299" y="203"/>
                  </a:cubicBezTo>
                  <a:cubicBezTo>
                    <a:pt x="300" y="204"/>
                    <a:pt x="301" y="206"/>
                    <a:pt x="303" y="206"/>
                  </a:cubicBezTo>
                  <a:cubicBezTo>
                    <a:pt x="305" y="207"/>
                    <a:pt x="309" y="204"/>
                    <a:pt x="311" y="203"/>
                  </a:cubicBezTo>
                  <a:cubicBezTo>
                    <a:pt x="312" y="202"/>
                    <a:pt x="313" y="198"/>
                    <a:pt x="315" y="198"/>
                  </a:cubicBezTo>
                  <a:cubicBezTo>
                    <a:pt x="316" y="197"/>
                    <a:pt x="319" y="197"/>
                    <a:pt x="321" y="197"/>
                  </a:cubicBezTo>
                  <a:cubicBezTo>
                    <a:pt x="322" y="196"/>
                    <a:pt x="324" y="193"/>
                    <a:pt x="325" y="193"/>
                  </a:cubicBezTo>
                  <a:cubicBezTo>
                    <a:pt x="328" y="192"/>
                    <a:pt x="334" y="191"/>
                    <a:pt x="336" y="191"/>
                  </a:cubicBezTo>
                  <a:cubicBezTo>
                    <a:pt x="338" y="192"/>
                    <a:pt x="340" y="194"/>
                    <a:pt x="342" y="195"/>
                  </a:cubicBezTo>
                  <a:cubicBezTo>
                    <a:pt x="344" y="196"/>
                    <a:pt x="350" y="194"/>
                    <a:pt x="352" y="196"/>
                  </a:cubicBezTo>
                  <a:cubicBezTo>
                    <a:pt x="354" y="197"/>
                    <a:pt x="356" y="203"/>
                    <a:pt x="356" y="205"/>
                  </a:cubicBezTo>
                  <a:cubicBezTo>
                    <a:pt x="357" y="207"/>
                    <a:pt x="357" y="212"/>
                    <a:pt x="357" y="214"/>
                  </a:cubicBezTo>
                  <a:cubicBezTo>
                    <a:pt x="357" y="216"/>
                    <a:pt x="356" y="222"/>
                    <a:pt x="357" y="225"/>
                  </a:cubicBezTo>
                  <a:cubicBezTo>
                    <a:pt x="358" y="227"/>
                    <a:pt x="363" y="229"/>
                    <a:pt x="364" y="231"/>
                  </a:cubicBezTo>
                  <a:cubicBezTo>
                    <a:pt x="364" y="232"/>
                    <a:pt x="364" y="233"/>
                    <a:pt x="364" y="235"/>
                  </a:cubicBezTo>
                  <a:cubicBezTo>
                    <a:pt x="364" y="235"/>
                    <a:pt x="363" y="235"/>
                    <a:pt x="363" y="235"/>
                  </a:cubicBezTo>
                  <a:cubicBezTo>
                    <a:pt x="362" y="235"/>
                    <a:pt x="360" y="237"/>
                    <a:pt x="359" y="238"/>
                  </a:cubicBezTo>
                  <a:cubicBezTo>
                    <a:pt x="357" y="239"/>
                    <a:pt x="354" y="240"/>
                    <a:pt x="353" y="241"/>
                  </a:cubicBezTo>
                  <a:cubicBezTo>
                    <a:pt x="352" y="242"/>
                    <a:pt x="350" y="243"/>
                    <a:pt x="350" y="244"/>
                  </a:cubicBezTo>
                  <a:cubicBezTo>
                    <a:pt x="349" y="245"/>
                    <a:pt x="348" y="247"/>
                    <a:pt x="347" y="248"/>
                  </a:cubicBezTo>
                  <a:cubicBezTo>
                    <a:pt x="346" y="248"/>
                    <a:pt x="345" y="247"/>
                    <a:pt x="344" y="247"/>
                  </a:cubicBezTo>
                  <a:cubicBezTo>
                    <a:pt x="343" y="247"/>
                    <a:pt x="341" y="249"/>
                    <a:pt x="340" y="250"/>
                  </a:cubicBezTo>
                  <a:cubicBezTo>
                    <a:pt x="337" y="251"/>
                    <a:pt x="332" y="255"/>
                    <a:pt x="330" y="257"/>
                  </a:cubicBezTo>
                  <a:cubicBezTo>
                    <a:pt x="329" y="257"/>
                    <a:pt x="326" y="258"/>
                    <a:pt x="325" y="259"/>
                  </a:cubicBezTo>
                  <a:cubicBezTo>
                    <a:pt x="323" y="259"/>
                    <a:pt x="321" y="261"/>
                    <a:pt x="319" y="262"/>
                  </a:cubicBezTo>
                  <a:cubicBezTo>
                    <a:pt x="318" y="263"/>
                    <a:pt x="315" y="265"/>
                    <a:pt x="313" y="266"/>
                  </a:cubicBezTo>
                  <a:cubicBezTo>
                    <a:pt x="312" y="266"/>
                    <a:pt x="309" y="268"/>
                    <a:pt x="308" y="269"/>
                  </a:cubicBezTo>
                  <a:cubicBezTo>
                    <a:pt x="306" y="270"/>
                    <a:pt x="304" y="272"/>
                    <a:pt x="302" y="273"/>
                  </a:cubicBezTo>
                  <a:cubicBezTo>
                    <a:pt x="299" y="275"/>
                    <a:pt x="292" y="277"/>
                    <a:pt x="289" y="278"/>
                  </a:cubicBezTo>
                  <a:cubicBezTo>
                    <a:pt x="287" y="279"/>
                    <a:pt x="283" y="283"/>
                    <a:pt x="281" y="283"/>
                  </a:cubicBezTo>
                  <a:cubicBezTo>
                    <a:pt x="280" y="284"/>
                    <a:pt x="278" y="284"/>
                    <a:pt x="278" y="284"/>
                  </a:cubicBezTo>
                  <a:cubicBezTo>
                    <a:pt x="277" y="283"/>
                    <a:pt x="276" y="281"/>
                    <a:pt x="276" y="280"/>
                  </a:cubicBezTo>
                  <a:cubicBezTo>
                    <a:pt x="276" y="279"/>
                    <a:pt x="276" y="277"/>
                    <a:pt x="277" y="276"/>
                  </a:cubicBezTo>
                  <a:cubicBezTo>
                    <a:pt x="278" y="275"/>
                    <a:pt x="281" y="275"/>
                    <a:pt x="282" y="274"/>
                  </a:cubicBezTo>
                  <a:cubicBezTo>
                    <a:pt x="283" y="274"/>
                    <a:pt x="285" y="272"/>
                    <a:pt x="286" y="271"/>
                  </a:cubicBezTo>
                  <a:cubicBezTo>
                    <a:pt x="287" y="270"/>
                    <a:pt x="289" y="269"/>
                    <a:pt x="290" y="268"/>
                  </a:cubicBezTo>
                  <a:cubicBezTo>
                    <a:pt x="291" y="267"/>
                    <a:pt x="292" y="264"/>
                    <a:pt x="293" y="263"/>
                  </a:cubicBezTo>
                  <a:cubicBezTo>
                    <a:pt x="293" y="263"/>
                    <a:pt x="295" y="263"/>
                    <a:pt x="295" y="263"/>
                  </a:cubicBezTo>
                  <a:cubicBezTo>
                    <a:pt x="296" y="264"/>
                    <a:pt x="296" y="265"/>
                    <a:pt x="297" y="266"/>
                  </a:cubicBezTo>
                  <a:cubicBezTo>
                    <a:pt x="298" y="266"/>
                    <a:pt x="300" y="265"/>
                    <a:pt x="301" y="265"/>
                  </a:cubicBezTo>
                  <a:cubicBezTo>
                    <a:pt x="302" y="264"/>
                    <a:pt x="304" y="263"/>
                    <a:pt x="304" y="262"/>
                  </a:cubicBezTo>
                  <a:cubicBezTo>
                    <a:pt x="304" y="261"/>
                    <a:pt x="303" y="260"/>
                    <a:pt x="302" y="260"/>
                  </a:cubicBezTo>
                  <a:cubicBezTo>
                    <a:pt x="302" y="260"/>
                    <a:pt x="301" y="262"/>
                    <a:pt x="300" y="262"/>
                  </a:cubicBezTo>
                  <a:cubicBezTo>
                    <a:pt x="300" y="262"/>
                    <a:pt x="298" y="261"/>
                    <a:pt x="298" y="261"/>
                  </a:cubicBezTo>
                  <a:cubicBezTo>
                    <a:pt x="298" y="260"/>
                    <a:pt x="301" y="258"/>
                    <a:pt x="301" y="257"/>
                  </a:cubicBezTo>
                  <a:cubicBezTo>
                    <a:pt x="301" y="257"/>
                    <a:pt x="299" y="257"/>
                    <a:pt x="298" y="257"/>
                  </a:cubicBezTo>
                  <a:cubicBezTo>
                    <a:pt x="297" y="257"/>
                    <a:pt x="296" y="258"/>
                    <a:pt x="295" y="258"/>
                  </a:cubicBezTo>
                  <a:cubicBezTo>
                    <a:pt x="294" y="257"/>
                    <a:pt x="291" y="256"/>
                    <a:pt x="290" y="256"/>
                  </a:cubicBezTo>
                  <a:cubicBezTo>
                    <a:pt x="289" y="256"/>
                    <a:pt x="288" y="256"/>
                    <a:pt x="287" y="256"/>
                  </a:cubicBezTo>
                  <a:cubicBezTo>
                    <a:pt x="287" y="256"/>
                    <a:pt x="287" y="258"/>
                    <a:pt x="286" y="258"/>
                  </a:cubicBezTo>
                  <a:cubicBezTo>
                    <a:pt x="286" y="259"/>
                    <a:pt x="283" y="259"/>
                    <a:pt x="282" y="260"/>
                  </a:cubicBezTo>
                  <a:cubicBezTo>
                    <a:pt x="282" y="260"/>
                    <a:pt x="282" y="262"/>
                    <a:pt x="282" y="263"/>
                  </a:cubicBezTo>
                  <a:cubicBezTo>
                    <a:pt x="282" y="264"/>
                    <a:pt x="283" y="266"/>
                    <a:pt x="283" y="267"/>
                  </a:cubicBezTo>
                  <a:cubicBezTo>
                    <a:pt x="283" y="268"/>
                    <a:pt x="281" y="269"/>
                    <a:pt x="280" y="269"/>
                  </a:cubicBezTo>
                  <a:cubicBezTo>
                    <a:pt x="279" y="268"/>
                    <a:pt x="280" y="265"/>
                    <a:pt x="279" y="265"/>
                  </a:cubicBezTo>
                  <a:cubicBezTo>
                    <a:pt x="279" y="265"/>
                    <a:pt x="277" y="266"/>
                    <a:pt x="277" y="267"/>
                  </a:cubicBezTo>
                  <a:cubicBezTo>
                    <a:pt x="276" y="267"/>
                    <a:pt x="275" y="268"/>
                    <a:pt x="274" y="268"/>
                  </a:cubicBezTo>
                  <a:cubicBezTo>
                    <a:pt x="273" y="268"/>
                    <a:pt x="272" y="267"/>
                    <a:pt x="271" y="267"/>
                  </a:cubicBezTo>
                  <a:cubicBezTo>
                    <a:pt x="270" y="267"/>
                    <a:pt x="268" y="267"/>
                    <a:pt x="267" y="267"/>
                  </a:cubicBezTo>
                  <a:cubicBezTo>
                    <a:pt x="266" y="268"/>
                    <a:pt x="266" y="269"/>
                    <a:pt x="265" y="269"/>
                  </a:cubicBezTo>
                  <a:cubicBezTo>
                    <a:pt x="265" y="270"/>
                    <a:pt x="264" y="273"/>
                    <a:pt x="262" y="274"/>
                  </a:cubicBezTo>
                  <a:cubicBezTo>
                    <a:pt x="262" y="274"/>
                    <a:pt x="260" y="274"/>
                    <a:pt x="259" y="275"/>
                  </a:cubicBezTo>
                  <a:cubicBezTo>
                    <a:pt x="258" y="275"/>
                    <a:pt x="257" y="277"/>
                    <a:pt x="257" y="278"/>
                  </a:cubicBezTo>
                  <a:cubicBezTo>
                    <a:pt x="258" y="279"/>
                    <a:pt x="261" y="277"/>
                    <a:pt x="262" y="278"/>
                  </a:cubicBezTo>
                  <a:cubicBezTo>
                    <a:pt x="264" y="278"/>
                    <a:pt x="266" y="278"/>
                    <a:pt x="266" y="279"/>
                  </a:cubicBezTo>
                  <a:cubicBezTo>
                    <a:pt x="267" y="281"/>
                    <a:pt x="266" y="284"/>
                    <a:pt x="265" y="285"/>
                  </a:cubicBezTo>
                  <a:cubicBezTo>
                    <a:pt x="264" y="285"/>
                    <a:pt x="261" y="285"/>
                    <a:pt x="260" y="285"/>
                  </a:cubicBezTo>
                  <a:cubicBezTo>
                    <a:pt x="259" y="285"/>
                    <a:pt x="259" y="283"/>
                    <a:pt x="258" y="282"/>
                  </a:cubicBezTo>
                  <a:cubicBezTo>
                    <a:pt x="256" y="282"/>
                    <a:pt x="253" y="283"/>
                    <a:pt x="253" y="284"/>
                  </a:cubicBezTo>
                  <a:cubicBezTo>
                    <a:pt x="252" y="284"/>
                    <a:pt x="252" y="287"/>
                    <a:pt x="252" y="288"/>
                  </a:cubicBezTo>
                  <a:cubicBezTo>
                    <a:pt x="253" y="289"/>
                    <a:pt x="254" y="291"/>
                    <a:pt x="254" y="292"/>
                  </a:cubicBezTo>
                  <a:cubicBezTo>
                    <a:pt x="253" y="292"/>
                    <a:pt x="252" y="293"/>
                    <a:pt x="252" y="293"/>
                  </a:cubicBezTo>
                  <a:cubicBezTo>
                    <a:pt x="252" y="295"/>
                    <a:pt x="253" y="298"/>
                    <a:pt x="253" y="300"/>
                  </a:cubicBezTo>
                  <a:cubicBezTo>
                    <a:pt x="252" y="301"/>
                    <a:pt x="250" y="301"/>
                    <a:pt x="250" y="301"/>
                  </a:cubicBezTo>
                  <a:cubicBezTo>
                    <a:pt x="249" y="302"/>
                    <a:pt x="247" y="301"/>
                    <a:pt x="246" y="301"/>
                  </a:cubicBezTo>
                  <a:cubicBezTo>
                    <a:pt x="245" y="300"/>
                    <a:pt x="243" y="299"/>
                    <a:pt x="243" y="298"/>
                  </a:cubicBezTo>
                  <a:cubicBezTo>
                    <a:pt x="243" y="297"/>
                    <a:pt x="245" y="294"/>
                    <a:pt x="245" y="292"/>
                  </a:cubicBezTo>
                  <a:cubicBezTo>
                    <a:pt x="244" y="291"/>
                    <a:pt x="242" y="290"/>
                    <a:pt x="241" y="289"/>
                  </a:cubicBezTo>
                  <a:cubicBezTo>
                    <a:pt x="241" y="289"/>
                    <a:pt x="241" y="286"/>
                    <a:pt x="240" y="286"/>
                  </a:cubicBezTo>
                  <a:cubicBezTo>
                    <a:pt x="239" y="286"/>
                    <a:pt x="237" y="288"/>
                    <a:pt x="236" y="289"/>
                  </a:cubicBezTo>
                  <a:cubicBezTo>
                    <a:pt x="236" y="290"/>
                    <a:pt x="236" y="292"/>
                    <a:pt x="236" y="293"/>
                  </a:cubicBezTo>
                  <a:cubicBezTo>
                    <a:pt x="237" y="294"/>
                    <a:pt x="238" y="296"/>
                    <a:pt x="238" y="297"/>
                  </a:cubicBezTo>
                  <a:cubicBezTo>
                    <a:pt x="238" y="298"/>
                    <a:pt x="236" y="299"/>
                    <a:pt x="236" y="300"/>
                  </a:cubicBezTo>
                  <a:cubicBezTo>
                    <a:pt x="235" y="302"/>
                    <a:pt x="235" y="306"/>
                    <a:pt x="235" y="309"/>
                  </a:cubicBezTo>
                  <a:cubicBezTo>
                    <a:pt x="235" y="310"/>
                    <a:pt x="236" y="313"/>
                    <a:pt x="237" y="314"/>
                  </a:cubicBezTo>
                  <a:cubicBezTo>
                    <a:pt x="238" y="315"/>
                    <a:pt x="241" y="314"/>
                    <a:pt x="242" y="315"/>
                  </a:cubicBezTo>
                  <a:cubicBezTo>
                    <a:pt x="243" y="315"/>
                    <a:pt x="243" y="318"/>
                    <a:pt x="244" y="319"/>
                  </a:cubicBezTo>
                  <a:cubicBezTo>
                    <a:pt x="245" y="319"/>
                    <a:pt x="247" y="319"/>
                    <a:pt x="248" y="319"/>
                  </a:cubicBezTo>
                  <a:cubicBezTo>
                    <a:pt x="250" y="319"/>
                    <a:pt x="253" y="318"/>
                    <a:pt x="254" y="318"/>
                  </a:cubicBezTo>
                  <a:cubicBezTo>
                    <a:pt x="255" y="318"/>
                    <a:pt x="257" y="318"/>
                    <a:pt x="258" y="319"/>
                  </a:cubicBezTo>
                  <a:cubicBezTo>
                    <a:pt x="258" y="320"/>
                    <a:pt x="257" y="322"/>
                    <a:pt x="257" y="323"/>
                  </a:cubicBezTo>
                  <a:cubicBezTo>
                    <a:pt x="257" y="323"/>
                    <a:pt x="256" y="325"/>
                    <a:pt x="256" y="326"/>
                  </a:cubicBezTo>
                  <a:cubicBezTo>
                    <a:pt x="256" y="327"/>
                    <a:pt x="257" y="328"/>
                    <a:pt x="258" y="328"/>
                  </a:cubicBezTo>
                  <a:cubicBezTo>
                    <a:pt x="259" y="328"/>
                    <a:pt x="260" y="328"/>
                    <a:pt x="260" y="327"/>
                  </a:cubicBezTo>
                  <a:cubicBezTo>
                    <a:pt x="260" y="326"/>
                    <a:pt x="260" y="325"/>
                    <a:pt x="260" y="324"/>
                  </a:cubicBezTo>
                  <a:cubicBezTo>
                    <a:pt x="260" y="323"/>
                    <a:pt x="260" y="320"/>
                    <a:pt x="260" y="319"/>
                  </a:cubicBezTo>
                  <a:cubicBezTo>
                    <a:pt x="261" y="318"/>
                    <a:pt x="261" y="316"/>
                    <a:pt x="262" y="315"/>
                  </a:cubicBezTo>
                  <a:cubicBezTo>
                    <a:pt x="262" y="313"/>
                    <a:pt x="262" y="311"/>
                    <a:pt x="262" y="309"/>
                  </a:cubicBezTo>
                  <a:cubicBezTo>
                    <a:pt x="263" y="308"/>
                    <a:pt x="263" y="307"/>
                    <a:pt x="263" y="306"/>
                  </a:cubicBezTo>
                  <a:cubicBezTo>
                    <a:pt x="263" y="305"/>
                    <a:pt x="262" y="303"/>
                    <a:pt x="263" y="302"/>
                  </a:cubicBezTo>
                  <a:cubicBezTo>
                    <a:pt x="263" y="302"/>
                    <a:pt x="265" y="302"/>
                    <a:pt x="265" y="302"/>
                  </a:cubicBezTo>
                  <a:cubicBezTo>
                    <a:pt x="266" y="303"/>
                    <a:pt x="266" y="305"/>
                    <a:pt x="266" y="306"/>
                  </a:cubicBezTo>
                  <a:cubicBezTo>
                    <a:pt x="266" y="307"/>
                    <a:pt x="265" y="308"/>
                    <a:pt x="265" y="309"/>
                  </a:cubicBezTo>
                  <a:cubicBezTo>
                    <a:pt x="265" y="311"/>
                    <a:pt x="264" y="314"/>
                    <a:pt x="264" y="315"/>
                  </a:cubicBezTo>
                  <a:cubicBezTo>
                    <a:pt x="264" y="317"/>
                    <a:pt x="263" y="320"/>
                    <a:pt x="263" y="321"/>
                  </a:cubicBezTo>
                  <a:cubicBezTo>
                    <a:pt x="263" y="322"/>
                    <a:pt x="264" y="323"/>
                    <a:pt x="264" y="324"/>
                  </a:cubicBezTo>
                  <a:cubicBezTo>
                    <a:pt x="264" y="325"/>
                    <a:pt x="263" y="327"/>
                    <a:pt x="263" y="327"/>
                  </a:cubicBezTo>
                  <a:cubicBezTo>
                    <a:pt x="262" y="328"/>
                    <a:pt x="261" y="330"/>
                    <a:pt x="261" y="331"/>
                  </a:cubicBezTo>
                  <a:cubicBezTo>
                    <a:pt x="261" y="333"/>
                    <a:pt x="262" y="335"/>
                    <a:pt x="262" y="337"/>
                  </a:cubicBezTo>
                  <a:cubicBezTo>
                    <a:pt x="263" y="337"/>
                    <a:pt x="262" y="339"/>
                    <a:pt x="262" y="339"/>
                  </a:cubicBezTo>
                  <a:cubicBezTo>
                    <a:pt x="263" y="340"/>
                    <a:pt x="264" y="339"/>
                    <a:pt x="264" y="340"/>
                  </a:cubicBezTo>
                  <a:cubicBezTo>
                    <a:pt x="265" y="341"/>
                    <a:pt x="265" y="343"/>
                    <a:pt x="265" y="344"/>
                  </a:cubicBezTo>
                  <a:cubicBezTo>
                    <a:pt x="265" y="344"/>
                    <a:pt x="267" y="345"/>
                    <a:pt x="267" y="345"/>
                  </a:cubicBezTo>
                  <a:cubicBezTo>
                    <a:pt x="267" y="346"/>
                    <a:pt x="268" y="347"/>
                    <a:pt x="268" y="348"/>
                  </a:cubicBezTo>
                  <a:cubicBezTo>
                    <a:pt x="268" y="349"/>
                    <a:pt x="266" y="350"/>
                    <a:pt x="266" y="350"/>
                  </a:cubicBezTo>
                  <a:cubicBezTo>
                    <a:pt x="266" y="351"/>
                    <a:pt x="267" y="353"/>
                    <a:pt x="267" y="354"/>
                  </a:cubicBezTo>
                  <a:cubicBezTo>
                    <a:pt x="266" y="355"/>
                    <a:pt x="266" y="356"/>
                    <a:pt x="265" y="356"/>
                  </a:cubicBezTo>
                  <a:cubicBezTo>
                    <a:pt x="264" y="356"/>
                    <a:pt x="263" y="355"/>
                    <a:pt x="262" y="354"/>
                  </a:cubicBezTo>
                  <a:cubicBezTo>
                    <a:pt x="262" y="354"/>
                    <a:pt x="262" y="352"/>
                    <a:pt x="262" y="352"/>
                  </a:cubicBezTo>
                  <a:cubicBezTo>
                    <a:pt x="261" y="351"/>
                    <a:pt x="259" y="352"/>
                    <a:pt x="259" y="352"/>
                  </a:cubicBezTo>
                  <a:cubicBezTo>
                    <a:pt x="258" y="353"/>
                    <a:pt x="258" y="355"/>
                    <a:pt x="258" y="356"/>
                  </a:cubicBezTo>
                  <a:cubicBezTo>
                    <a:pt x="259" y="357"/>
                    <a:pt x="260" y="358"/>
                    <a:pt x="261" y="359"/>
                  </a:cubicBezTo>
                  <a:cubicBezTo>
                    <a:pt x="261" y="360"/>
                    <a:pt x="260" y="361"/>
                    <a:pt x="260" y="361"/>
                  </a:cubicBezTo>
                  <a:cubicBezTo>
                    <a:pt x="260" y="362"/>
                    <a:pt x="259" y="363"/>
                    <a:pt x="260" y="363"/>
                  </a:cubicBezTo>
                  <a:cubicBezTo>
                    <a:pt x="260" y="364"/>
                    <a:pt x="262" y="363"/>
                    <a:pt x="262" y="363"/>
                  </a:cubicBezTo>
                  <a:cubicBezTo>
                    <a:pt x="263" y="363"/>
                    <a:pt x="263" y="361"/>
                    <a:pt x="264" y="360"/>
                  </a:cubicBezTo>
                  <a:cubicBezTo>
                    <a:pt x="264" y="360"/>
                    <a:pt x="266" y="361"/>
                    <a:pt x="267" y="362"/>
                  </a:cubicBezTo>
                  <a:cubicBezTo>
                    <a:pt x="267" y="362"/>
                    <a:pt x="268" y="365"/>
                    <a:pt x="269" y="365"/>
                  </a:cubicBezTo>
                  <a:cubicBezTo>
                    <a:pt x="269" y="366"/>
                    <a:pt x="270" y="367"/>
                    <a:pt x="271" y="367"/>
                  </a:cubicBezTo>
                  <a:cubicBezTo>
                    <a:pt x="272" y="367"/>
                    <a:pt x="273" y="365"/>
                    <a:pt x="274" y="365"/>
                  </a:cubicBezTo>
                  <a:cubicBezTo>
                    <a:pt x="275" y="365"/>
                    <a:pt x="277" y="366"/>
                    <a:pt x="277" y="367"/>
                  </a:cubicBezTo>
                  <a:cubicBezTo>
                    <a:pt x="278" y="368"/>
                    <a:pt x="279" y="369"/>
                    <a:pt x="280" y="370"/>
                  </a:cubicBezTo>
                  <a:cubicBezTo>
                    <a:pt x="282" y="372"/>
                    <a:pt x="286" y="373"/>
                    <a:pt x="287" y="375"/>
                  </a:cubicBezTo>
                  <a:cubicBezTo>
                    <a:pt x="288" y="376"/>
                    <a:pt x="290" y="377"/>
                    <a:pt x="290" y="378"/>
                  </a:cubicBezTo>
                  <a:cubicBezTo>
                    <a:pt x="291" y="379"/>
                    <a:pt x="291" y="380"/>
                    <a:pt x="291" y="380"/>
                  </a:cubicBezTo>
                  <a:cubicBezTo>
                    <a:pt x="290" y="381"/>
                    <a:pt x="289" y="380"/>
                    <a:pt x="288" y="380"/>
                  </a:cubicBezTo>
                  <a:cubicBezTo>
                    <a:pt x="287" y="380"/>
                    <a:pt x="285" y="379"/>
                    <a:pt x="284" y="380"/>
                  </a:cubicBezTo>
                  <a:cubicBezTo>
                    <a:pt x="283" y="380"/>
                    <a:pt x="282" y="381"/>
                    <a:pt x="282" y="381"/>
                  </a:cubicBezTo>
                  <a:cubicBezTo>
                    <a:pt x="282" y="382"/>
                    <a:pt x="282" y="384"/>
                    <a:pt x="283" y="385"/>
                  </a:cubicBezTo>
                  <a:cubicBezTo>
                    <a:pt x="283" y="385"/>
                    <a:pt x="285" y="385"/>
                    <a:pt x="286" y="385"/>
                  </a:cubicBezTo>
                  <a:cubicBezTo>
                    <a:pt x="287" y="384"/>
                    <a:pt x="288" y="383"/>
                    <a:pt x="289" y="383"/>
                  </a:cubicBezTo>
                  <a:cubicBezTo>
                    <a:pt x="290" y="383"/>
                    <a:pt x="291" y="383"/>
                    <a:pt x="291" y="384"/>
                  </a:cubicBezTo>
                  <a:cubicBezTo>
                    <a:pt x="292" y="384"/>
                    <a:pt x="292" y="387"/>
                    <a:pt x="292" y="387"/>
                  </a:cubicBezTo>
                  <a:cubicBezTo>
                    <a:pt x="293" y="388"/>
                    <a:pt x="295" y="388"/>
                    <a:pt x="296" y="389"/>
                  </a:cubicBezTo>
                  <a:cubicBezTo>
                    <a:pt x="297" y="390"/>
                    <a:pt x="297" y="391"/>
                    <a:pt x="297" y="392"/>
                  </a:cubicBezTo>
                  <a:cubicBezTo>
                    <a:pt x="297" y="393"/>
                    <a:pt x="296" y="394"/>
                    <a:pt x="295" y="395"/>
                  </a:cubicBezTo>
                  <a:cubicBezTo>
                    <a:pt x="295" y="396"/>
                    <a:pt x="294" y="398"/>
                    <a:pt x="294" y="399"/>
                  </a:cubicBezTo>
                  <a:cubicBezTo>
                    <a:pt x="293" y="400"/>
                    <a:pt x="294" y="403"/>
                    <a:pt x="294" y="404"/>
                  </a:cubicBezTo>
                  <a:cubicBezTo>
                    <a:pt x="294" y="405"/>
                    <a:pt x="294" y="408"/>
                    <a:pt x="293" y="409"/>
                  </a:cubicBezTo>
                  <a:cubicBezTo>
                    <a:pt x="293" y="410"/>
                    <a:pt x="292" y="412"/>
                    <a:pt x="291" y="412"/>
                  </a:cubicBezTo>
                  <a:cubicBezTo>
                    <a:pt x="290" y="413"/>
                    <a:pt x="287" y="413"/>
                    <a:pt x="286" y="413"/>
                  </a:cubicBezTo>
                  <a:cubicBezTo>
                    <a:pt x="285" y="412"/>
                    <a:pt x="284" y="410"/>
                    <a:pt x="284" y="410"/>
                  </a:cubicBezTo>
                  <a:cubicBezTo>
                    <a:pt x="284" y="408"/>
                    <a:pt x="285" y="407"/>
                    <a:pt x="285" y="406"/>
                  </a:cubicBezTo>
                  <a:cubicBezTo>
                    <a:pt x="286" y="404"/>
                    <a:pt x="286" y="401"/>
                    <a:pt x="285" y="400"/>
                  </a:cubicBezTo>
                  <a:cubicBezTo>
                    <a:pt x="285" y="399"/>
                    <a:pt x="283" y="398"/>
                    <a:pt x="282" y="399"/>
                  </a:cubicBezTo>
                  <a:cubicBezTo>
                    <a:pt x="281" y="399"/>
                    <a:pt x="281" y="401"/>
                    <a:pt x="280" y="402"/>
                  </a:cubicBezTo>
                  <a:cubicBezTo>
                    <a:pt x="279" y="402"/>
                    <a:pt x="278" y="403"/>
                    <a:pt x="278" y="404"/>
                  </a:cubicBezTo>
                  <a:cubicBezTo>
                    <a:pt x="278" y="405"/>
                    <a:pt x="278" y="407"/>
                    <a:pt x="279" y="407"/>
                  </a:cubicBezTo>
                  <a:cubicBezTo>
                    <a:pt x="279" y="407"/>
                    <a:pt x="281" y="407"/>
                    <a:pt x="281" y="407"/>
                  </a:cubicBezTo>
                  <a:cubicBezTo>
                    <a:pt x="282" y="408"/>
                    <a:pt x="281" y="410"/>
                    <a:pt x="281" y="411"/>
                  </a:cubicBezTo>
                  <a:cubicBezTo>
                    <a:pt x="281" y="412"/>
                    <a:pt x="279" y="412"/>
                    <a:pt x="279" y="413"/>
                  </a:cubicBezTo>
                  <a:cubicBezTo>
                    <a:pt x="279" y="414"/>
                    <a:pt x="282" y="415"/>
                    <a:pt x="283" y="416"/>
                  </a:cubicBezTo>
                  <a:cubicBezTo>
                    <a:pt x="283" y="417"/>
                    <a:pt x="282" y="419"/>
                    <a:pt x="281" y="420"/>
                  </a:cubicBezTo>
                  <a:cubicBezTo>
                    <a:pt x="280" y="421"/>
                    <a:pt x="279" y="424"/>
                    <a:pt x="277" y="425"/>
                  </a:cubicBezTo>
                  <a:cubicBezTo>
                    <a:pt x="276" y="425"/>
                    <a:pt x="274" y="424"/>
                    <a:pt x="273" y="424"/>
                  </a:cubicBezTo>
                  <a:cubicBezTo>
                    <a:pt x="272" y="423"/>
                    <a:pt x="272" y="419"/>
                    <a:pt x="271" y="418"/>
                  </a:cubicBezTo>
                  <a:cubicBezTo>
                    <a:pt x="270" y="418"/>
                    <a:pt x="269" y="417"/>
                    <a:pt x="268" y="416"/>
                  </a:cubicBezTo>
                  <a:cubicBezTo>
                    <a:pt x="268" y="416"/>
                    <a:pt x="268" y="414"/>
                    <a:pt x="267" y="414"/>
                  </a:cubicBezTo>
                  <a:cubicBezTo>
                    <a:pt x="266" y="414"/>
                    <a:pt x="264" y="414"/>
                    <a:pt x="263" y="415"/>
                  </a:cubicBezTo>
                  <a:cubicBezTo>
                    <a:pt x="262" y="415"/>
                    <a:pt x="261" y="416"/>
                    <a:pt x="261" y="416"/>
                  </a:cubicBezTo>
                  <a:cubicBezTo>
                    <a:pt x="260" y="414"/>
                    <a:pt x="260" y="413"/>
                    <a:pt x="259" y="412"/>
                  </a:cubicBezTo>
                  <a:cubicBezTo>
                    <a:pt x="258" y="409"/>
                    <a:pt x="254" y="406"/>
                    <a:pt x="252" y="404"/>
                  </a:cubicBezTo>
                  <a:cubicBezTo>
                    <a:pt x="251" y="402"/>
                    <a:pt x="248" y="398"/>
                    <a:pt x="246" y="397"/>
                  </a:cubicBezTo>
                  <a:cubicBezTo>
                    <a:pt x="245" y="395"/>
                    <a:pt x="242" y="392"/>
                    <a:pt x="240" y="391"/>
                  </a:cubicBezTo>
                  <a:cubicBezTo>
                    <a:pt x="236" y="389"/>
                    <a:pt x="229" y="385"/>
                    <a:pt x="225" y="385"/>
                  </a:cubicBezTo>
                  <a:cubicBezTo>
                    <a:pt x="223" y="384"/>
                    <a:pt x="218" y="385"/>
                    <a:pt x="215" y="386"/>
                  </a:cubicBezTo>
                  <a:cubicBezTo>
                    <a:pt x="214" y="386"/>
                    <a:pt x="210" y="386"/>
                    <a:pt x="208" y="387"/>
                  </a:cubicBezTo>
                  <a:cubicBezTo>
                    <a:pt x="206" y="388"/>
                    <a:pt x="205" y="392"/>
                    <a:pt x="204" y="394"/>
                  </a:cubicBezTo>
                  <a:cubicBezTo>
                    <a:pt x="202" y="395"/>
                    <a:pt x="197" y="396"/>
                    <a:pt x="195" y="396"/>
                  </a:cubicBezTo>
                  <a:cubicBezTo>
                    <a:pt x="193" y="396"/>
                    <a:pt x="190" y="394"/>
                    <a:pt x="188" y="393"/>
                  </a:cubicBezTo>
                  <a:cubicBezTo>
                    <a:pt x="187" y="393"/>
                    <a:pt x="185" y="390"/>
                    <a:pt x="183" y="389"/>
                  </a:cubicBezTo>
                  <a:cubicBezTo>
                    <a:pt x="180" y="389"/>
                    <a:pt x="175" y="390"/>
                    <a:pt x="173" y="392"/>
                  </a:cubicBezTo>
                  <a:cubicBezTo>
                    <a:pt x="172" y="393"/>
                    <a:pt x="171" y="397"/>
                    <a:pt x="170" y="399"/>
                  </a:cubicBezTo>
                  <a:cubicBezTo>
                    <a:pt x="168" y="401"/>
                    <a:pt x="165" y="404"/>
                    <a:pt x="163" y="405"/>
                  </a:cubicBezTo>
                  <a:cubicBezTo>
                    <a:pt x="162" y="406"/>
                    <a:pt x="159" y="407"/>
                    <a:pt x="158" y="406"/>
                  </a:cubicBezTo>
                  <a:cubicBezTo>
                    <a:pt x="155" y="406"/>
                    <a:pt x="150" y="404"/>
                    <a:pt x="148" y="403"/>
                  </a:cubicBezTo>
                  <a:cubicBezTo>
                    <a:pt x="146" y="402"/>
                    <a:pt x="143" y="398"/>
                    <a:pt x="141" y="397"/>
                  </a:cubicBezTo>
                  <a:cubicBezTo>
                    <a:pt x="138" y="396"/>
                    <a:pt x="133" y="395"/>
                    <a:pt x="131" y="393"/>
                  </a:cubicBezTo>
                  <a:cubicBezTo>
                    <a:pt x="129" y="393"/>
                    <a:pt x="127" y="390"/>
                    <a:pt x="125" y="389"/>
                  </a:cubicBezTo>
                  <a:cubicBezTo>
                    <a:pt x="123" y="388"/>
                    <a:pt x="118" y="388"/>
                    <a:pt x="115" y="388"/>
                  </a:cubicBezTo>
                  <a:cubicBezTo>
                    <a:pt x="113" y="388"/>
                    <a:pt x="108" y="389"/>
                    <a:pt x="105" y="388"/>
                  </a:cubicBezTo>
                  <a:cubicBezTo>
                    <a:pt x="105" y="388"/>
                    <a:pt x="104" y="388"/>
                    <a:pt x="103" y="38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58"/>
            <p:cNvSpPr>
              <a:spLocks/>
            </p:cNvSpPr>
            <p:nvPr/>
          </p:nvSpPr>
          <p:spPr bwMode="auto">
            <a:xfrm>
              <a:off x="6600825" y="1530350"/>
              <a:ext cx="23812" cy="28575"/>
            </a:xfrm>
            <a:custGeom>
              <a:avLst/>
              <a:gdLst/>
              <a:ahLst/>
              <a:cxnLst>
                <a:cxn ang="0">
                  <a:pos x="0" y="15"/>
                </a:cxn>
                <a:cxn ang="0">
                  <a:pos x="1" y="12"/>
                </a:cxn>
                <a:cxn ang="0">
                  <a:pos x="3" y="9"/>
                </a:cxn>
                <a:cxn ang="0">
                  <a:pos x="4" y="6"/>
                </a:cxn>
                <a:cxn ang="0">
                  <a:pos x="7" y="3"/>
                </a:cxn>
                <a:cxn ang="0">
                  <a:pos x="9" y="1"/>
                </a:cxn>
                <a:cxn ang="0">
                  <a:pos x="11" y="1"/>
                </a:cxn>
                <a:cxn ang="0">
                  <a:pos x="13" y="2"/>
                </a:cxn>
                <a:cxn ang="0">
                  <a:pos x="12" y="4"/>
                </a:cxn>
                <a:cxn ang="0">
                  <a:pos x="10" y="7"/>
                </a:cxn>
                <a:cxn ang="0">
                  <a:pos x="8" y="8"/>
                </a:cxn>
                <a:cxn ang="0">
                  <a:pos x="7" y="11"/>
                </a:cxn>
                <a:cxn ang="0">
                  <a:pos x="6" y="14"/>
                </a:cxn>
                <a:cxn ang="0">
                  <a:pos x="5" y="15"/>
                </a:cxn>
                <a:cxn ang="0">
                  <a:pos x="3" y="16"/>
                </a:cxn>
                <a:cxn ang="0">
                  <a:pos x="2" y="15"/>
                </a:cxn>
                <a:cxn ang="0">
                  <a:pos x="0" y="15"/>
                </a:cxn>
              </a:cxnLst>
              <a:rect l="0" t="0" r="r" b="b"/>
              <a:pathLst>
                <a:path w="13" h="16">
                  <a:moveTo>
                    <a:pt x="0" y="15"/>
                  </a:moveTo>
                  <a:cubicBezTo>
                    <a:pt x="0" y="14"/>
                    <a:pt x="0" y="13"/>
                    <a:pt x="1" y="12"/>
                  </a:cubicBezTo>
                  <a:cubicBezTo>
                    <a:pt x="1" y="12"/>
                    <a:pt x="2" y="10"/>
                    <a:pt x="3" y="9"/>
                  </a:cubicBezTo>
                  <a:cubicBezTo>
                    <a:pt x="3" y="8"/>
                    <a:pt x="4" y="6"/>
                    <a:pt x="4" y="6"/>
                  </a:cubicBezTo>
                  <a:cubicBezTo>
                    <a:pt x="5" y="5"/>
                    <a:pt x="6" y="3"/>
                    <a:pt x="7" y="3"/>
                  </a:cubicBezTo>
                  <a:cubicBezTo>
                    <a:pt x="7" y="2"/>
                    <a:pt x="8" y="1"/>
                    <a:pt x="9" y="1"/>
                  </a:cubicBezTo>
                  <a:cubicBezTo>
                    <a:pt x="10" y="0"/>
                    <a:pt x="11" y="1"/>
                    <a:pt x="11" y="1"/>
                  </a:cubicBezTo>
                  <a:cubicBezTo>
                    <a:pt x="11" y="1"/>
                    <a:pt x="12" y="1"/>
                    <a:pt x="13" y="2"/>
                  </a:cubicBezTo>
                  <a:cubicBezTo>
                    <a:pt x="13" y="2"/>
                    <a:pt x="12" y="4"/>
                    <a:pt x="12" y="4"/>
                  </a:cubicBezTo>
                  <a:cubicBezTo>
                    <a:pt x="12" y="5"/>
                    <a:pt x="11" y="6"/>
                    <a:pt x="10" y="7"/>
                  </a:cubicBezTo>
                  <a:cubicBezTo>
                    <a:pt x="10" y="7"/>
                    <a:pt x="9" y="8"/>
                    <a:pt x="8" y="8"/>
                  </a:cubicBezTo>
                  <a:cubicBezTo>
                    <a:pt x="8" y="9"/>
                    <a:pt x="7" y="10"/>
                    <a:pt x="7" y="11"/>
                  </a:cubicBezTo>
                  <a:cubicBezTo>
                    <a:pt x="7" y="12"/>
                    <a:pt x="6" y="13"/>
                    <a:pt x="6" y="14"/>
                  </a:cubicBezTo>
                  <a:cubicBezTo>
                    <a:pt x="6" y="14"/>
                    <a:pt x="5" y="15"/>
                    <a:pt x="5" y="15"/>
                  </a:cubicBezTo>
                  <a:cubicBezTo>
                    <a:pt x="4" y="16"/>
                    <a:pt x="3" y="16"/>
                    <a:pt x="3" y="16"/>
                  </a:cubicBezTo>
                  <a:cubicBezTo>
                    <a:pt x="2" y="16"/>
                    <a:pt x="2" y="15"/>
                    <a:pt x="2" y="15"/>
                  </a:cubicBezTo>
                  <a:cubicBezTo>
                    <a:pt x="1" y="15"/>
                    <a:pt x="0" y="15"/>
                    <a:pt x="0" y="1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Freeform 59"/>
            <p:cNvSpPr>
              <a:spLocks/>
            </p:cNvSpPr>
            <p:nvPr/>
          </p:nvSpPr>
          <p:spPr bwMode="auto">
            <a:xfrm>
              <a:off x="6846888" y="2498725"/>
              <a:ext cx="500062" cy="479425"/>
            </a:xfrm>
            <a:custGeom>
              <a:avLst/>
              <a:gdLst/>
              <a:ahLst/>
              <a:cxnLst>
                <a:cxn ang="0">
                  <a:pos x="273" y="178"/>
                </a:cxn>
                <a:cxn ang="0">
                  <a:pos x="264" y="204"/>
                </a:cxn>
                <a:cxn ang="0">
                  <a:pos x="251" y="229"/>
                </a:cxn>
                <a:cxn ang="0">
                  <a:pos x="223" y="235"/>
                </a:cxn>
                <a:cxn ang="0">
                  <a:pos x="211" y="218"/>
                </a:cxn>
                <a:cxn ang="0">
                  <a:pos x="198" y="219"/>
                </a:cxn>
                <a:cxn ang="0">
                  <a:pos x="190" y="236"/>
                </a:cxn>
                <a:cxn ang="0">
                  <a:pos x="182" y="244"/>
                </a:cxn>
                <a:cxn ang="0">
                  <a:pos x="174" y="262"/>
                </a:cxn>
                <a:cxn ang="0">
                  <a:pos x="161" y="266"/>
                </a:cxn>
                <a:cxn ang="0">
                  <a:pos x="150" y="264"/>
                </a:cxn>
                <a:cxn ang="0">
                  <a:pos x="140" y="251"/>
                </a:cxn>
                <a:cxn ang="0">
                  <a:pos x="125" y="261"/>
                </a:cxn>
                <a:cxn ang="0">
                  <a:pos x="107" y="242"/>
                </a:cxn>
                <a:cxn ang="0">
                  <a:pos x="96" y="249"/>
                </a:cxn>
                <a:cxn ang="0">
                  <a:pos x="85" y="251"/>
                </a:cxn>
                <a:cxn ang="0">
                  <a:pos x="72" y="236"/>
                </a:cxn>
                <a:cxn ang="0">
                  <a:pos x="56" y="237"/>
                </a:cxn>
                <a:cxn ang="0">
                  <a:pos x="55" y="222"/>
                </a:cxn>
                <a:cxn ang="0">
                  <a:pos x="35" y="215"/>
                </a:cxn>
                <a:cxn ang="0">
                  <a:pos x="22" y="203"/>
                </a:cxn>
                <a:cxn ang="0">
                  <a:pos x="7" y="196"/>
                </a:cxn>
                <a:cxn ang="0">
                  <a:pos x="1" y="182"/>
                </a:cxn>
                <a:cxn ang="0">
                  <a:pos x="11" y="175"/>
                </a:cxn>
                <a:cxn ang="0">
                  <a:pos x="27" y="166"/>
                </a:cxn>
                <a:cxn ang="0">
                  <a:pos x="39" y="172"/>
                </a:cxn>
                <a:cxn ang="0">
                  <a:pos x="50" y="167"/>
                </a:cxn>
                <a:cxn ang="0">
                  <a:pos x="40" y="154"/>
                </a:cxn>
                <a:cxn ang="0">
                  <a:pos x="29" y="138"/>
                </a:cxn>
                <a:cxn ang="0">
                  <a:pos x="24" y="122"/>
                </a:cxn>
                <a:cxn ang="0">
                  <a:pos x="15" y="112"/>
                </a:cxn>
                <a:cxn ang="0">
                  <a:pos x="24" y="101"/>
                </a:cxn>
                <a:cxn ang="0">
                  <a:pos x="19" y="93"/>
                </a:cxn>
                <a:cxn ang="0">
                  <a:pos x="26" y="83"/>
                </a:cxn>
                <a:cxn ang="0">
                  <a:pos x="48" y="77"/>
                </a:cxn>
                <a:cxn ang="0">
                  <a:pos x="53" y="65"/>
                </a:cxn>
                <a:cxn ang="0">
                  <a:pos x="49" y="56"/>
                </a:cxn>
                <a:cxn ang="0">
                  <a:pos x="61" y="47"/>
                </a:cxn>
                <a:cxn ang="0">
                  <a:pos x="68" y="33"/>
                </a:cxn>
                <a:cxn ang="0">
                  <a:pos x="76" y="24"/>
                </a:cxn>
                <a:cxn ang="0">
                  <a:pos x="91" y="28"/>
                </a:cxn>
                <a:cxn ang="0">
                  <a:pos x="98" y="19"/>
                </a:cxn>
                <a:cxn ang="0">
                  <a:pos x="105" y="8"/>
                </a:cxn>
                <a:cxn ang="0">
                  <a:pos x="117" y="3"/>
                </a:cxn>
                <a:cxn ang="0">
                  <a:pos x="132" y="0"/>
                </a:cxn>
                <a:cxn ang="0">
                  <a:pos x="143" y="32"/>
                </a:cxn>
                <a:cxn ang="0">
                  <a:pos x="162" y="62"/>
                </a:cxn>
                <a:cxn ang="0">
                  <a:pos x="196" y="96"/>
                </a:cxn>
                <a:cxn ang="0">
                  <a:pos x="214" y="111"/>
                </a:cxn>
                <a:cxn ang="0">
                  <a:pos x="234" y="131"/>
                </a:cxn>
                <a:cxn ang="0">
                  <a:pos x="257" y="140"/>
                </a:cxn>
                <a:cxn ang="0">
                  <a:pos x="269" y="147"/>
                </a:cxn>
                <a:cxn ang="0">
                  <a:pos x="273" y="167"/>
                </a:cxn>
              </a:cxnLst>
              <a:rect l="0" t="0" r="r" b="b"/>
              <a:pathLst>
                <a:path w="282" h="271">
                  <a:moveTo>
                    <a:pt x="282" y="172"/>
                  </a:moveTo>
                  <a:cubicBezTo>
                    <a:pt x="281" y="173"/>
                    <a:pt x="279" y="173"/>
                    <a:pt x="278" y="174"/>
                  </a:cubicBezTo>
                  <a:cubicBezTo>
                    <a:pt x="277" y="175"/>
                    <a:pt x="274" y="177"/>
                    <a:pt x="273" y="178"/>
                  </a:cubicBezTo>
                  <a:cubicBezTo>
                    <a:pt x="272" y="181"/>
                    <a:pt x="270" y="186"/>
                    <a:pt x="269" y="188"/>
                  </a:cubicBezTo>
                  <a:cubicBezTo>
                    <a:pt x="267" y="190"/>
                    <a:pt x="263" y="193"/>
                    <a:pt x="262" y="195"/>
                  </a:cubicBezTo>
                  <a:cubicBezTo>
                    <a:pt x="261" y="197"/>
                    <a:pt x="264" y="202"/>
                    <a:pt x="264" y="204"/>
                  </a:cubicBezTo>
                  <a:cubicBezTo>
                    <a:pt x="264" y="206"/>
                    <a:pt x="264" y="211"/>
                    <a:pt x="263" y="213"/>
                  </a:cubicBezTo>
                  <a:cubicBezTo>
                    <a:pt x="261" y="215"/>
                    <a:pt x="256" y="216"/>
                    <a:pt x="254" y="218"/>
                  </a:cubicBezTo>
                  <a:cubicBezTo>
                    <a:pt x="252" y="220"/>
                    <a:pt x="252" y="227"/>
                    <a:pt x="251" y="229"/>
                  </a:cubicBezTo>
                  <a:cubicBezTo>
                    <a:pt x="249" y="233"/>
                    <a:pt x="244" y="239"/>
                    <a:pt x="241" y="240"/>
                  </a:cubicBezTo>
                  <a:cubicBezTo>
                    <a:pt x="238" y="242"/>
                    <a:pt x="232" y="241"/>
                    <a:pt x="229" y="240"/>
                  </a:cubicBezTo>
                  <a:cubicBezTo>
                    <a:pt x="227" y="240"/>
                    <a:pt x="224" y="237"/>
                    <a:pt x="223" y="235"/>
                  </a:cubicBezTo>
                  <a:cubicBezTo>
                    <a:pt x="222" y="233"/>
                    <a:pt x="223" y="228"/>
                    <a:pt x="222" y="226"/>
                  </a:cubicBezTo>
                  <a:cubicBezTo>
                    <a:pt x="222" y="224"/>
                    <a:pt x="221" y="220"/>
                    <a:pt x="219" y="219"/>
                  </a:cubicBezTo>
                  <a:cubicBezTo>
                    <a:pt x="217" y="218"/>
                    <a:pt x="213" y="218"/>
                    <a:pt x="211" y="218"/>
                  </a:cubicBezTo>
                  <a:cubicBezTo>
                    <a:pt x="209" y="219"/>
                    <a:pt x="207" y="223"/>
                    <a:pt x="205" y="222"/>
                  </a:cubicBezTo>
                  <a:cubicBezTo>
                    <a:pt x="204" y="222"/>
                    <a:pt x="205" y="219"/>
                    <a:pt x="204" y="219"/>
                  </a:cubicBezTo>
                  <a:cubicBezTo>
                    <a:pt x="203" y="218"/>
                    <a:pt x="199" y="218"/>
                    <a:pt x="198" y="219"/>
                  </a:cubicBezTo>
                  <a:cubicBezTo>
                    <a:pt x="196" y="219"/>
                    <a:pt x="193" y="220"/>
                    <a:pt x="192" y="221"/>
                  </a:cubicBezTo>
                  <a:cubicBezTo>
                    <a:pt x="191" y="223"/>
                    <a:pt x="188" y="226"/>
                    <a:pt x="188" y="228"/>
                  </a:cubicBezTo>
                  <a:cubicBezTo>
                    <a:pt x="188" y="230"/>
                    <a:pt x="189" y="234"/>
                    <a:pt x="190" y="236"/>
                  </a:cubicBezTo>
                  <a:cubicBezTo>
                    <a:pt x="190" y="237"/>
                    <a:pt x="192" y="239"/>
                    <a:pt x="192" y="241"/>
                  </a:cubicBezTo>
                  <a:cubicBezTo>
                    <a:pt x="192" y="242"/>
                    <a:pt x="192" y="244"/>
                    <a:pt x="191" y="245"/>
                  </a:cubicBezTo>
                  <a:cubicBezTo>
                    <a:pt x="189" y="246"/>
                    <a:pt x="184" y="243"/>
                    <a:pt x="182" y="244"/>
                  </a:cubicBezTo>
                  <a:cubicBezTo>
                    <a:pt x="181" y="246"/>
                    <a:pt x="180" y="250"/>
                    <a:pt x="180" y="252"/>
                  </a:cubicBezTo>
                  <a:cubicBezTo>
                    <a:pt x="179" y="254"/>
                    <a:pt x="180" y="257"/>
                    <a:pt x="179" y="259"/>
                  </a:cubicBezTo>
                  <a:cubicBezTo>
                    <a:pt x="178" y="260"/>
                    <a:pt x="175" y="262"/>
                    <a:pt x="174" y="262"/>
                  </a:cubicBezTo>
                  <a:cubicBezTo>
                    <a:pt x="173" y="262"/>
                    <a:pt x="171" y="260"/>
                    <a:pt x="170" y="259"/>
                  </a:cubicBezTo>
                  <a:cubicBezTo>
                    <a:pt x="169" y="259"/>
                    <a:pt x="166" y="258"/>
                    <a:pt x="165" y="259"/>
                  </a:cubicBezTo>
                  <a:cubicBezTo>
                    <a:pt x="163" y="260"/>
                    <a:pt x="162" y="264"/>
                    <a:pt x="161" y="266"/>
                  </a:cubicBezTo>
                  <a:cubicBezTo>
                    <a:pt x="161" y="267"/>
                    <a:pt x="159" y="269"/>
                    <a:pt x="158" y="271"/>
                  </a:cubicBezTo>
                  <a:cubicBezTo>
                    <a:pt x="158" y="271"/>
                    <a:pt x="158" y="271"/>
                    <a:pt x="158" y="271"/>
                  </a:cubicBezTo>
                  <a:cubicBezTo>
                    <a:pt x="157" y="269"/>
                    <a:pt x="152" y="266"/>
                    <a:pt x="150" y="264"/>
                  </a:cubicBezTo>
                  <a:cubicBezTo>
                    <a:pt x="149" y="263"/>
                    <a:pt x="148" y="260"/>
                    <a:pt x="147" y="258"/>
                  </a:cubicBezTo>
                  <a:cubicBezTo>
                    <a:pt x="146" y="257"/>
                    <a:pt x="145" y="254"/>
                    <a:pt x="143" y="253"/>
                  </a:cubicBezTo>
                  <a:cubicBezTo>
                    <a:pt x="142" y="252"/>
                    <a:pt x="140" y="251"/>
                    <a:pt x="140" y="251"/>
                  </a:cubicBezTo>
                  <a:cubicBezTo>
                    <a:pt x="138" y="251"/>
                    <a:pt x="137" y="253"/>
                    <a:pt x="136" y="254"/>
                  </a:cubicBezTo>
                  <a:cubicBezTo>
                    <a:pt x="135" y="255"/>
                    <a:pt x="134" y="258"/>
                    <a:pt x="133" y="259"/>
                  </a:cubicBezTo>
                  <a:cubicBezTo>
                    <a:pt x="131" y="260"/>
                    <a:pt x="127" y="261"/>
                    <a:pt x="125" y="261"/>
                  </a:cubicBezTo>
                  <a:cubicBezTo>
                    <a:pt x="123" y="260"/>
                    <a:pt x="120" y="259"/>
                    <a:pt x="118" y="257"/>
                  </a:cubicBezTo>
                  <a:cubicBezTo>
                    <a:pt x="116" y="255"/>
                    <a:pt x="115" y="249"/>
                    <a:pt x="114" y="247"/>
                  </a:cubicBezTo>
                  <a:cubicBezTo>
                    <a:pt x="112" y="246"/>
                    <a:pt x="109" y="243"/>
                    <a:pt x="107" y="242"/>
                  </a:cubicBezTo>
                  <a:cubicBezTo>
                    <a:pt x="106" y="241"/>
                    <a:pt x="103" y="240"/>
                    <a:pt x="101" y="240"/>
                  </a:cubicBezTo>
                  <a:cubicBezTo>
                    <a:pt x="99" y="241"/>
                    <a:pt x="97" y="243"/>
                    <a:pt x="96" y="245"/>
                  </a:cubicBezTo>
                  <a:cubicBezTo>
                    <a:pt x="96" y="246"/>
                    <a:pt x="97" y="248"/>
                    <a:pt x="96" y="249"/>
                  </a:cubicBezTo>
                  <a:cubicBezTo>
                    <a:pt x="95" y="250"/>
                    <a:pt x="93" y="250"/>
                    <a:pt x="93" y="250"/>
                  </a:cubicBezTo>
                  <a:cubicBezTo>
                    <a:pt x="92" y="251"/>
                    <a:pt x="91" y="255"/>
                    <a:pt x="90" y="255"/>
                  </a:cubicBezTo>
                  <a:cubicBezTo>
                    <a:pt x="88" y="255"/>
                    <a:pt x="86" y="252"/>
                    <a:pt x="85" y="251"/>
                  </a:cubicBezTo>
                  <a:cubicBezTo>
                    <a:pt x="84" y="249"/>
                    <a:pt x="84" y="245"/>
                    <a:pt x="83" y="244"/>
                  </a:cubicBezTo>
                  <a:cubicBezTo>
                    <a:pt x="82" y="242"/>
                    <a:pt x="79" y="240"/>
                    <a:pt x="78" y="239"/>
                  </a:cubicBezTo>
                  <a:cubicBezTo>
                    <a:pt x="77" y="238"/>
                    <a:pt x="74" y="236"/>
                    <a:pt x="72" y="236"/>
                  </a:cubicBezTo>
                  <a:cubicBezTo>
                    <a:pt x="71" y="236"/>
                    <a:pt x="69" y="239"/>
                    <a:pt x="67" y="239"/>
                  </a:cubicBezTo>
                  <a:cubicBezTo>
                    <a:pt x="66" y="240"/>
                    <a:pt x="62" y="240"/>
                    <a:pt x="61" y="240"/>
                  </a:cubicBezTo>
                  <a:cubicBezTo>
                    <a:pt x="59" y="240"/>
                    <a:pt x="57" y="238"/>
                    <a:pt x="56" y="237"/>
                  </a:cubicBezTo>
                  <a:cubicBezTo>
                    <a:pt x="55" y="236"/>
                    <a:pt x="53" y="234"/>
                    <a:pt x="53" y="232"/>
                  </a:cubicBezTo>
                  <a:cubicBezTo>
                    <a:pt x="54" y="231"/>
                    <a:pt x="57" y="229"/>
                    <a:pt x="57" y="228"/>
                  </a:cubicBezTo>
                  <a:cubicBezTo>
                    <a:pt x="57" y="226"/>
                    <a:pt x="56" y="223"/>
                    <a:pt x="55" y="222"/>
                  </a:cubicBezTo>
                  <a:cubicBezTo>
                    <a:pt x="54" y="220"/>
                    <a:pt x="51" y="216"/>
                    <a:pt x="49" y="216"/>
                  </a:cubicBezTo>
                  <a:cubicBezTo>
                    <a:pt x="47" y="215"/>
                    <a:pt x="44" y="215"/>
                    <a:pt x="43" y="215"/>
                  </a:cubicBezTo>
                  <a:cubicBezTo>
                    <a:pt x="41" y="215"/>
                    <a:pt x="37" y="216"/>
                    <a:pt x="35" y="215"/>
                  </a:cubicBezTo>
                  <a:cubicBezTo>
                    <a:pt x="34" y="215"/>
                    <a:pt x="31" y="213"/>
                    <a:pt x="30" y="212"/>
                  </a:cubicBezTo>
                  <a:cubicBezTo>
                    <a:pt x="29" y="211"/>
                    <a:pt x="29" y="207"/>
                    <a:pt x="28" y="206"/>
                  </a:cubicBezTo>
                  <a:cubicBezTo>
                    <a:pt x="26" y="205"/>
                    <a:pt x="23" y="204"/>
                    <a:pt x="22" y="203"/>
                  </a:cubicBezTo>
                  <a:cubicBezTo>
                    <a:pt x="21" y="203"/>
                    <a:pt x="18" y="205"/>
                    <a:pt x="17" y="205"/>
                  </a:cubicBezTo>
                  <a:cubicBezTo>
                    <a:pt x="15" y="205"/>
                    <a:pt x="12" y="205"/>
                    <a:pt x="10" y="204"/>
                  </a:cubicBezTo>
                  <a:cubicBezTo>
                    <a:pt x="9" y="202"/>
                    <a:pt x="7" y="198"/>
                    <a:pt x="7" y="196"/>
                  </a:cubicBezTo>
                  <a:cubicBezTo>
                    <a:pt x="6" y="195"/>
                    <a:pt x="7" y="192"/>
                    <a:pt x="6" y="190"/>
                  </a:cubicBezTo>
                  <a:cubicBezTo>
                    <a:pt x="6" y="188"/>
                    <a:pt x="5" y="185"/>
                    <a:pt x="4" y="183"/>
                  </a:cubicBezTo>
                  <a:cubicBezTo>
                    <a:pt x="3" y="183"/>
                    <a:pt x="1" y="182"/>
                    <a:pt x="1" y="182"/>
                  </a:cubicBezTo>
                  <a:cubicBezTo>
                    <a:pt x="0" y="181"/>
                    <a:pt x="0" y="178"/>
                    <a:pt x="1" y="177"/>
                  </a:cubicBezTo>
                  <a:cubicBezTo>
                    <a:pt x="1" y="176"/>
                    <a:pt x="3" y="174"/>
                    <a:pt x="5" y="174"/>
                  </a:cubicBezTo>
                  <a:cubicBezTo>
                    <a:pt x="6" y="173"/>
                    <a:pt x="10" y="175"/>
                    <a:pt x="11" y="175"/>
                  </a:cubicBezTo>
                  <a:cubicBezTo>
                    <a:pt x="13" y="175"/>
                    <a:pt x="17" y="175"/>
                    <a:pt x="19" y="174"/>
                  </a:cubicBezTo>
                  <a:cubicBezTo>
                    <a:pt x="20" y="173"/>
                    <a:pt x="21" y="171"/>
                    <a:pt x="22" y="170"/>
                  </a:cubicBezTo>
                  <a:cubicBezTo>
                    <a:pt x="23" y="169"/>
                    <a:pt x="25" y="167"/>
                    <a:pt x="27" y="166"/>
                  </a:cubicBezTo>
                  <a:cubicBezTo>
                    <a:pt x="28" y="165"/>
                    <a:pt x="30" y="164"/>
                    <a:pt x="31" y="164"/>
                  </a:cubicBezTo>
                  <a:cubicBezTo>
                    <a:pt x="32" y="164"/>
                    <a:pt x="35" y="166"/>
                    <a:pt x="36" y="167"/>
                  </a:cubicBezTo>
                  <a:cubicBezTo>
                    <a:pt x="37" y="167"/>
                    <a:pt x="38" y="171"/>
                    <a:pt x="39" y="172"/>
                  </a:cubicBezTo>
                  <a:cubicBezTo>
                    <a:pt x="40" y="172"/>
                    <a:pt x="42" y="173"/>
                    <a:pt x="44" y="173"/>
                  </a:cubicBezTo>
                  <a:cubicBezTo>
                    <a:pt x="45" y="173"/>
                    <a:pt x="47" y="173"/>
                    <a:pt x="48" y="172"/>
                  </a:cubicBezTo>
                  <a:cubicBezTo>
                    <a:pt x="49" y="171"/>
                    <a:pt x="50" y="168"/>
                    <a:pt x="50" y="167"/>
                  </a:cubicBezTo>
                  <a:cubicBezTo>
                    <a:pt x="50" y="165"/>
                    <a:pt x="49" y="162"/>
                    <a:pt x="48" y="161"/>
                  </a:cubicBezTo>
                  <a:cubicBezTo>
                    <a:pt x="47" y="160"/>
                    <a:pt x="45" y="158"/>
                    <a:pt x="44" y="157"/>
                  </a:cubicBezTo>
                  <a:cubicBezTo>
                    <a:pt x="43" y="156"/>
                    <a:pt x="41" y="155"/>
                    <a:pt x="40" y="154"/>
                  </a:cubicBezTo>
                  <a:cubicBezTo>
                    <a:pt x="40" y="153"/>
                    <a:pt x="41" y="151"/>
                    <a:pt x="40" y="149"/>
                  </a:cubicBezTo>
                  <a:cubicBezTo>
                    <a:pt x="40" y="147"/>
                    <a:pt x="39" y="143"/>
                    <a:pt x="38" y="142"/>
                  </a:cubicBezTo>
                  <a:cubicBezTo>
                    <a:pt x="36" y="140"/>
                    <a:pt x="31" y="139"/>
                    <a:pt x="29" y="138"/>
                  </a:cubicBezTo>
                  <a:cubicBezTo>
                    <a:pt x="28" y="137"/>
                    <a:pt x="26" y="135"/>
                    <a:pt x="25" y="134"/>
                  </a:cubicBezTo>
                  <a:cubicBezTo>
                    <a:pt x="24" y="133"/>
                    <a:pt x="23" y="130"/>
                    <a:pt x="23" y="128"/>
                  </a:cubicBezTo>
                  <a:cubicBezTo>
                    <a:pt x="23" y="126"/>
                    <a:pt x="24" y="123"/>
                    <a:pt x="24" y="122"/>
                  </a:cubicBezTo>
                  <a:cubicBezTo>
                    <a:pt x="24" y="120"/>
                    <a:pt x="24" y="117"/>
                    <a:pt x="23" y="115"/>
                  </a:cubicBezTo>
                  <a:cubicBezTo>
                    <a:pt x="22" y="114"/>
                    <a:pt x="20" y="113"/>
                    <a:pt x="19" y="112"/>
                  </a:cubicBezTo>
                  <a:cubicBezTo>
                    <a:pt x="18" y="112"/>
                    <a:pt x="16" y="113"/>
                    <a:pt x="15" y="112"/>
                  </a:cubicBezTo>
                  <a:cubicBezTo>
                    <a:pt x="14" y="111"/>
                    <a:pt x="14" y="109"/>
                    <a:pt x="14" y="108"/>
                  </a:cubicBezTo>
                  <a:cubicBezTo>
                    <a:pt x="14" y="107"/>
                    <a:pt x="16" y="104"/>
                    <a:pt x="18" y="103"/>
                  </a:cubicBezTo>
                  <a:cubicBezTo>
                    <a:pt x="19" y="102"/>
                    <a:pt x="23" y="102"/>
                    <a:pt x="24" y="101"/>
                  </a:cubicBezTo>
                  <a:cubicBezTo>
                    <a:pt x="25" y="101"/>
                    <a:pt x="27" y="100"/>
                    <a:pt x="28" y="99"/>
                  </a:cubicBezTo>
                  <a:cubicBezTo>
                    <a:pt x="28" y="97"/>
                    <a:pt x="25" y="95"/>
                    <a:pt x="24" y="95"/>
                  </a:cubicBezTo>
                  <a:cubicBezTo>
                    <a:pt x="23" y="94"/>
                    <a:pt x="20" y="94"/>
                    <a:pt x="19" y="93"/>
                  </a:cubicBezTo>
                  <a:cubicBezTo>
                    <a:pt x="18" y="93"/>
                    <a:pt x="17" y="91"/>
                    <a:pt x="16" y="90"/>
                  </a:cubicBezTo>
                  <a:cubicBezTo>
                    <a:pt x="16" y="89"/>
                    <a:pt x="17" y="86"/>
                    <a:pt x="18" y="86"/>
                  </a:cubicBezTo>
                  <a:cubicBezTo>
                    <a:pt x="19" y="84"/>
                    <a:pt x="24" y="83"/>
                    <a:pt x="26" y="83"/>
                  </a:cubicBezTo>
                  <a:cubicBezTo>
                    <a:pt x="29" y="82"/>
                    <a:pt x="33" y="80"/>
                    <a:pt x="36" y="79"/>
                  </a:cubicBezTo>
                  <a:cubicBezTo>
                    <a:pt x="37" y="79"/>
                    <a:pt x="39" y="80"/>
                    <a:pt x="40" y="80"/>
                  </a:cubicBezTo>
                  <a:cubicBezTo>
                    <a:pt x="43" y="79"/>
                    <a:pt x="47" y="78"/>
                    <a:pt x="48" y="77"/>
                  </a:cubicBezTo>
                  <a:cubicBezTo>
                    <a:pt x="49" y="76"/>
                    <a:pt x="49" y="73"/>
                    <a:pt x="50" y="73"/>
                  </a:cubicBezTo>
                  <a:cubicBezTo>
                    <a:pt x="50" y="72"/>
                    <a:pt x="52" y="71"/>
                    <a:pt x="53" y="70"/>
                  </a:cubicBezTo>
                  <a:cubicBezTo>
                    <a:pt x="53" y="69"/>
                    <a:pt x="53" y="66"/>
                    <a:pt x="53" y="65"/>
                  </a:cubicBezTo>
                  <a:cubicBezTo>
                    <a:pt x="52" y="64"/>
                    <a:pt x="50" y="62"/>
                    <a:pt x="50" y="60"/>
                  </a:cubicBezTo>
                  <a:cubicBezTo>
                    <a:pt x="50" y="59"/>
                    <a:pt x="50" y="57"/>
                    <a:pt x="50" y="56"/>
                  </a:cubicBezTo>
                  <a:cubicBezTo>
                    <a:pt x="49" y="56"/>
                    <a:pt x="49" y="56"/>
                    <a:pt x="49" y="56"/>
                  </a:cubicBezTo>
                  <a:cubicBezTo>
                    <a:pt x="50" y="55"/>
                    <a:pt x="53" y="55"/>
                    <a:pt x="53" y="54"/>
                  </a:cubicBezTo>
                  <a:cubicBezTo>
                    <a:pt x="54" y="53"/>
                    <a:pt x="55" y="51"/>
                    <a:pt x="56" y="50"/>
                  </a:cubicBezTo>
                  <a:cubicBezTo>
                    <a:pt x="57" y="49"/>
                    <a:pt x="60" y="48"/>
                    <a:pt x="61" y="47"/>
                  </a:cubicBezTo>
                  <a:cubicBezTo>
                    <a:pt x="62" y="47"/>
                    <a:pt x="65" y="45"/>
                    <a:pt x="66" y="44"/>
                  </a:cubicBezTo>
                  <a:cubicBezTo>
                    <a:pt x="67" y="43"/>
                    <a:pt x="68" y="40"/>
                    <a:pt x="68" y="38"/>
                  </a:cubicBezTo>
                  <a:cubicBezTo>
                    <a:pt x="68" y="37"/>
                    <a:pt x="68" y="34"/>
                    <a:pt x="68" y="33"/>
                  </a:cubicBezTo>
                  <a:cubicBezTo>
                    <a:pt x="68" y="32"/>
                    <a:pt x="69" y="31"/>
                    <a:pt x="70" y="31"/>
                  </a:cubicBezTo>
                  <a:cubicBezTo>
                    <a:pt x="70" y="29"/>
                    <a:pt x="71" y="27"/>
                    <a:pt x="72" y="26"/>
                  </a:cubicBezTo>
                  <a:cubicBezTo>
                    <a:pt x="73" y="25"/>
                    <a:pt x="75" y="24"/>
                    <a:pt x="76" y="24"/>
                  </a:cubicBezTo>
                  <a:cubicBezTo>
                    <a:pt x="78" y="24"/>
                    <a:pt x="81" y="25"/>
                    <a:pt x="82" y="25"/>
                  </a:cubicBezTo>
                  <a:cubicBezTo>
                    <a:pt x="83" y="26"/>
                    <a:pt x="85" y="27"/>
                    <a:pt x="86" y="28"/>
                  </a:cubicBezTo>
                  <a:cubicBezTo>
                    <a:pt x="87" y="28"/>
                    <a:pt x="90" y="28"/>
                    <a:pt x="91" y="28"/>
                  </a:cubicBezTo>
                  <a:cubicBezTo>
                    <a:pt x="92" y="28"/>
                    <a:pt x="95" y="28"/>
                    <a:pt x="96" y="27"/>
                  </a:cubicBezTo>
                  <a:cubicBezTo>
                    <a:pt x="96" y="26"/>
                    <a:pt x="97" y="25"/>
                    <a:pt x="98" y="24"/>
                  </a:cubicBezTo>
                  <a:cubicBezTo>
                    <a:pt x="98" y="23"/>
                    <a:pt x="98" y="20"/>
                    <a:pt x="98" y="19"/>
                  </a:cubicBezTo>
                  <a:cubicBezTo>
                    <a:pt x="98" y="18"/>
                    <a:pt x="100" y="17"/>
                    <a:pt x="100" y="16"/>
                  </a:cubicBezTo>
                  <a:cubicBezTo>
                    <a:pt x="101" y="15"/>
                    <a:pt x="100" y="12"/>
                    <a:pt x="101" y="10"/>
                  </a:cubicBezTo>
                  <a:cubicBezTo>
                    <a:pt x="102" y="9"/>
                    <a:pt x="104" y="8"/>
                    <a:pt x="105" y="8"/>
                  </a:cubicBezTo>
                  <a:cubicBezTo>
                    <a:pt x="106" y="8"/>
                    <a:pt x="109" y="8"/>
                    <a:pt x="110" y="8"/>
                  </a:cubicBezTo>
                  <a:cubicBezTo>
                    <a:pt x="111" y="7"/>
                    <a:pt x="112" y="7"/>
                    <a:pt x="113" y="6"/>
                  </a:cubicBezTo>
                  <a:cubicBezTo>
                    <a:pt x="114" y="5"/>
                    <a:pt x="116" y="3"/>
                    <a:pt x="117" y="3"/>
                  </a:cubicBezTo>
                  <a:cubicBezTo>
                    <a:pt x="118" y="2"/>
                    <a:pt x="121" y="3"/>
                    <a:pt x="123" y="2"/>
                  </a:cubicBezTo>
                  <a:cubicBezTo>
                    <a:pt x="124" y="2"/>
                    <a:pt x="127" y="3"/>
                    <a:pt x="128" y="2"/>
                  </a:cubicBezTo>
                  <a:cubicBezTo>
                    <a:pt x="129" y="2"/>
                    <a:pt x="130" y="1"/>
                    <a:pt x="132" y="0"/>
                  </a:cubicBezTo>
                  <a:cubicBezTo>
                    <a:pt x="132" y="2"/>
                    <a:pt x="132" y="3"/>
                    <a:pt x="133" y="4"/>
                  </a:cubicBezTo>
                  <a:cubicBezTo>
                    <a:pt x="133" y="7"/>
                    <a:pt x="135" y="13"/>
                    <a:pt x="136" y="16"/>
                  </a:cubicBezTo>
                  <a:cubicBezTo>
                    <a:pt x="137" y="20"/>
                    <a:pt x="141" y="28"/>
                    <a:pt x="143" y="32"/>
                  </a:cubicBezTo>
                  <a:cubicBezTo>
                    <a:pt x="145" y="35"/>
                    <a:pt x="149" y="40"/>
                    <a:pt x="150" y="43"/>
                  </a:cubicBezTo>
                  <a:cubicBezTo>
                    <a:pt x="152" y="46"/>
                    <a:pt x="154" y="52"/>
                    <a:pt x="155" y="54"/>
                  </a:cubicBezTo>
                  <a:cubicBezTo>
                    <a:pt x="157" y="57"/>
                    <a:pt x="161" y="60"/>
                    <a:pt x="162" y="62"/>
                  </a:cubicBezTo>
                  <a:cubicBezTo>
                    <a:pt x="164" y="64"/>
                    <a:pt x="167" y="69"/>
                    <a:pt x="168" y="70"/>
                  </a:cubicBezTo>
                  <a:cubicBezTo>
                    <a:pt x="171" y="74"/>
                    <a:pt x="177" y="82"/>
                    <a:pt x="180" y="85"/>
                  </a:cubicBezTo>
                  <a:cubicBezTo>
                    <a:pt x="184" y="89"/>
                    <a:pt x="192" y="93"/>
                    <a:pt x="196" y="96"/>
                  </a:cubicBezTo>
                  <a:cubicBezTo>
                    <a:pt x="198" y="97"/>
                    <a:pt x="201" y="99"/>
                    <a:pt x="203" y="100"/>
                  </a:cubicBezTo>
                  <a:cubicBezTo>
                    <a:pt x="205" y="101"/>
                    <a:pt x="209" y="103"/>
                    <a:pt x="211" y="105"/>
                  </a:cubicBezTo>
                  <a:cubicBezTo>
                    <a:pt x="212" y="106"/>
                    <a:pt x="213" y="110"/>
                    <a:pt x="214" y="111"/>
                  </a:cubicBezTo>
                  <a:cubicBezTo>
                    <a:pt x="216" y="113"/>
                    <a:pt x="219" y="116"/>
                    <a:pt x="221" y="118"/>
                  </a:cubicBezTo>
                  <a:cubicBezTo>
                    <a:pt x="223" y="119"/>
                    <a:pt x="226" y="121"/>
                    <a:pt x="228" y="122"/>
                  </a:cubicBezTo>
                  <a:cubicBezTo>
                    <a:pt x="230" y="124"/>
                    <a:pt x="232" y="129"/>
                    <a:pt x="234" y="131"/>
                  </a:cubicBezTo>
                  <a:cubicBezTo>
                    <a:pt x="236" y="132"/>
                    <a:pt x="240" y="132"/>
                    <a:pt x="241" y="133"/>
                  </a:cubicBezTo>
                  <a:cubicBezTo>
                    <a:pt x="244" y="134"/>
                    <a:pt x="248" y="137"/>
                    <a:pt x="251" y="138"/>
                  </a:cubicBezTo>
                  <a:cubicBezTo>
                    <a:pt x="252" y="139"/>
                    <a:pt x="255" y="139"/>
                    <a:pt x="257" y="140"/>
                  </a:cubicBezTo>
                  <a:cubicBezTo>
                    <a:pt x="258" y="140"/>
                    <a:pt x="262" y="142"/>
                    <a:pt x="264" y="142"/>
                  </a:cubicBezTo>
                  <a:cubicBezTo>
                    <a:pt x="264" y="143"/>
                    <a:pt x="266" y="142"/>
                    <a:pt x="267" y="142"/>
                  </a:cubicBezTo>
                  <a:cubicBezTo>
                    <a:pt x="268" y="143"/>
                    <a:pt x="269" y="145"/>
                    <a:pt x="269" y="147"/>
                  </a:cubicBezTo>
                  <a:cubicBezTo>
                    <a:pt x="269" y="148"/>
                    <a:pt x="268" y="151"/>
                    <a:pt x="268" y="153"/>
                  </a:cubicBezTo>
                  <a:cubicBezTo>
                    <a:pt x="267" y="155"/>
                    <a:pt x="267" y="160"/>
                    <a:pt x="268" y="162"/>
                  </a:cubicBezTo>
                  <a:cubicBezTo>
                    <a:pt x="269" y="164"/>
                    <a:pt x="272" y="166"/>
                    <a:pt x="273" y="167"/>
                  </a:cubicBezTo>
                  <a:cubicBezTo>
                    <a:pt x="275" y="168"/>
                    <a:pt x="279" y="169"/>
                    <a:pt x="281" y="170"/>
                  </a:cubicBezTo>
                  <a:cubicBezTo>
                    <a:pt x="281" y="170"/>
                    <a:pt x="282" y="171"/>
                    <a:pt x="282" y="17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102"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103" name="Rectangle 102"/>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04" name="Rectangle 103"/>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05" name="Freeform 104"/>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06" name="Rounded Rectangle 105"/>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107" name="Freeform 106"/>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08" name="Rounded Rectangle 107"/>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109" name="Rectangle 108"/>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38" name="Oval 137"/>
          <p:cNvSpPr/>
          <p:nvPr/>
        </p:nvSpPr>
        <p:spPr bwMode="auto">
          <a:xfrm>
            <a:off x="1163445" y="1132618"/>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39" name="Oval 138"/>
          <p:cNvSpPr/>
          <p:nvPr/>
        </p:nvSpPr>
        <p:spPr bwMode="auto">
          <a:xfrm>
            <a:off x="2192441" y="2014462"/>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40" name="Oval 139"/>
          <p:cNvSpPr/>
          <p:nvPr/>
        </p:nvSpPr>
        <p:spPr bwMode="auto">
          <a:xfrm>
            <a:off x="1257517" y="3111267"/>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41" name="Oval 140"/>
          <p:cNvSpPr/>
          <p:nvPr/>
        </p:nvSpPr>
        <p:spPr bwMode="auto">
          <a:xfrm>
            <a:off x="3078758" y="3543262"/>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2375163857"/>
      </p:ext>
    </p:extLst>
  </p:cSld>
  <p:clrMapOvr>
    <a:masterClrMapping/>
  </p:clrMapOvr>
  <p:transition spd="slow">
    <p:push dir="u"/>
  </p:transition>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Russia Map</a:t>
            </a:r>
            <a:endParaRPr lang="en-US" dirty="0"/>
          </a:p>
        </p:txBody>
      </p:sp>
      <p:grpSp>
        <p:nvGrpSpPr>
          <p:cNvPr id="4" name="Group 175"/>
          <p:cNvGrpSpPr/>
          <p:nvPr/>
        </p:nvGrpSpPr>
        <p:grpSpPr>
          <a:xfrm>
            <a:off x="4116193" y="1693457"/>
            <a:ext cx="4899821" cy="2715069"/>
            <a:chOff x="1447800" y="841376"/>
            <a:chExt cx="6248400" cy="3462338"/>
          </a:xfrm>
          <a:solidFill>
            <a:schemeClr val="bg2">
              <a:lumMod val="95000"/>
            </a:schemeClr>
          </a:solidFill>
        </p:grpSpPr>
        <p:sp>
          <p:nvSpPr>
            <p:cNvPr id="5" name="Freeform 5"/>
            <p:cNvSpPr>
              <a:spLocks/>
            </p:cNvSpPr>
            <p:nvPr/>
          </p:nvSpPr>
          <p:spPr bwMode="auto">
            <a:xfrm>
              <a:off x="7658100" y="2109788"/>
              <a:ext cx="38100" cy="20638"/>
            </a:xfrm>
            <a:custGeom>
              <a:avLst/>
              <a:gdLst/>
              <a:ahLst/>
              <a:cxnLst>
                <a:cxn ang="0">
                  <a:pos x="25" y="2"/>
                </a:cxn>
                <a:cxn ang="0">
                  <a:pos x="23" y="5"/>
                </a:cxn>
                <a:cxn ang="0">
                  <a:pos x="19" y="8"/>
                </a:cxn>
                <a:cxn ang="0">
                  <a:pos x="10" y="13"/>
                </a:cxn>
                <a:cxn ang="0">
                  <a:pos x="1" y="7"/>
                </a:cxn>
                <a:cxn ang="0">
                  <a:pos x="4" y="2"/>
                </a:cxn>
                <a:cxn ang="0">
                  <a:pos x="16" y="0"/>
                </a:cxn>
                <a:cxn ang="0">
                  <a:pos x="25" y="2"/>
                </a:cxn>
              </a:cxnLst>
              <a:rect l="0" t="0" r="r" b="b"/>
              <a:pathLst>
                <a:path w="25" h="13">
                  <a:moveTo>
                    <a:pt x="25" y="2"/>
                  </a:moveTo>
                  <a:cubicBezTo>
                    <a:pt x="25" y="3"/>
                    <a:pt x="23" y="4"/>
                    <a:pt x="23" y="5"/>
                  </a:cubicBezTo>
                  <a:cubicBezTo>
                    <a:pt x="22" y="5"/>
                    <a:pt x="20" y="7"/>
                    <a:pt x="19" y="8"/>
                  </a:cubicBezTo>
                  <a:cubicBezTo>
                    <a:pt x="17" y="10"/>
                    <a:pt x="12" y="13"/>
                    <a:pt x="10" y="13"/>
                  </a:cubicBezTo>
                  <a:cubicBezTo>
                    <a:pt x="7" y="13"/>
                    <a:pt x="1" y="10"/>
                    <a:pt x="1" y="7"/>
                  </a:cubicBezTo>
                  <a:cubicBezTo>
                    <a:pt x="0" y="6"/>
                    <a:pt x="3" y="3"/>
                    <a:pt x="4" y="2"/>
                  </a:cubicBezTo>
                  <a:cubicBezTo>
                    <a:pt x="7" y="0"/>
                    <a:pt x="13" y="0"/>
                    <a:pt x="16" y="0"/>
                  </a:cubicBezTo>
                  <a:cubicBezTo>
                    <a:pt x="19" y="0"/>
                    <a:pt x="25" y="0"/>
                    <a:pt x="25"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7645400" y="3184526"/>
              <a:ext cx="15875" cy="44450"/>
            </a:xfrm>
            <a:custGeom>
              <a:avLst/>
              <a:gdLst/>
              <a:ahLst/>
              <a:cxnLst>
                <a:cxn ang="0">
                  <a:pos x="9" y="8"/>
                </a:cxn>
                <a:cxn ang="0">
                  <a:pos x="10" y="21"/>
                </a:cxn>
                <a:cxn ang="0">
                  <a:pos x="6" y="28"/>
                </a:cxn>
                <a:cxn ang="0">
                  <a:pos x="0" y="28"/>
                </a:cxn>
                <a:cxn ang="0">
                  <a:pos x="0" y="24"/>
                </a:cxn>
                <a:cxn ang="0">
                  <a:pos x="2" y="16"/>
                </a:cxn>
                <a:cxn ang="0">
                  <a:pos x="1" y="5"/>
                </a:cxn>
                <a:cxn ang="0">
                  <a:pos x="3" y="1"/>
                </a:cxn>
                <a:cxn ang="0">
                  <a:pos x="7" y="1"/>
                </a:cxn>
                <a:cxn ang="0">
                  <a:pos x="9" y="8"/>
                </a:cxn>
              </a:cxnLst>
              <a:rect l="0" t="0" r="r" b="b"/>
              <a:pathLst>
                <a:path w="10" h="29">
                  <a:moveTo>
                    <a:pt x="9" y="8"/>
                  </a:moveTo>
                  <a:cubicBezTo>
                    <a:pt x="10" y="11"/>
                    <a:pt x="10" y="18"/>
                    <a:pt x="10" y="21"/>
                  </a:cubicBezTo>
                  <a:cubicBezTo>
                    <a:pt x="9" y="23"/>
                    <a:pt x="7" y="27"/>
                    <a:pt x="6" y="28"/>
                  </a:cubicBezTo>
                  <a:cubicBezTo>
                    <a:pt x="4" y="29"/>
                    <a:pt x="1" y="29"/>
                    <a:pt x="0" y="28"/>
                  </a:cubicBezTo>
                  <a:cubicBezTo>
                    <a:pt x="0" y="28"/>
                    <a:pt x="0" y="25"/>
                    <a:pt x="0" y="24"/>
                  </a:cubicBezTo>
                  <a:cubicBezTo>
                    <a:pt x="0" y="22"/>
                    <a:pt x="2" y="18"/>
                    <a:pt x="2" y="16"/>
                  </a:cubicBezTo>
                  <a:cubicBezTo>
                    <a:pt x="2" y="13"/>
                    <a:pt x="0" y="8"/>
                    <a:pt x="1" y="5"/>
                  </a:cubicBezTo>
                  <a:cubicBezTo>
                    <a:pt x="1" y="4"/>
                    <a:pt x="2" y="1"/>
                    <a:pt x="3" y="1"/>
                  </a:cubicBezTo>
                  <a:cubicBezTo>
                    <a:pt x="4" y="0"/>
                    <a:pt x="6" y="1"/>
                    <a:pt x="7" y="1"/>
                  </a:cubicBezTo>
                  <a:cubicBezTo>
                    <a:pt x="8" y="2"/>
                    <a:pt x="9" y="6"/>
                    <a:pt x="9"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7640638" y="3114676"/>
              <a:ext cx="14288" cy="14288"/>
            </a:xfrm>
            <a:custGeom>
              <a:avLst/>
              <a:gdLst/>
              <a:ahLst/>
              <a:cxnLst>
                <a:cxn ang="0">
                  <a:pos x="8" y="4"/>
                </a:cxn>
                <a:cxn ang="0">
                  <a:pos x="7" y="9"/>
                </a:cxn>
                <a:cxn ang="0">
                  <a:pos x="3" y="9"/>
                </a:cxn>
                <a:cxn ang="0">
                  <a:pos x="1" y="4"/>
                </a:cxn>
                <a:cxn ang="0">
                  <a:pos x="1" y="0"/>
                </a:cxn>
                <a:cxn ang="0">
                  <a:pos x="5" y="0"/>
                </a:cxn>
                <a:cxn ang="0">
                  <a:pos x="8" y="4"/>
                </a:cxn>
              </a:cxnLst>
              <a:rect l="0" t="0" r="r" b="b"/>
              <a:pathLst>
                <a:path w="9" h="10">
                  <a:moveTo>
                    <a:pt x="8" y="4"/>
                  </a:moveTo>
                  <a:cubicBezTo>
                    <a:pt x="9" y="5"/>
                    <a:pt x="9" y="9"/>
                    <a:pt x="7" y="9"/>
                  </a:cubicBezTo>
                  <a:cubicBezTo>
                    <a:pt x="7" y="10"/>
                    <a:pt x="4" y="9"/>
                    <a:pt x="3" y="9"/>
                  </a:cubicBezTo>
                  <a:cubicBezTo>
                    <a:pt x="2" y="8"/>
                    <a:pt x="1" y="5"/>
                    <a:pt x="1" y="4"/>
                  </a:cubicBezTo>
                  <a:cubicBezTo>
                    <a:pt x="0" y="3"/>
                    <a:pt x="0" y="1"/>
                    <a:pt x="1" y="0"/>
                  </a:cubicBezTo>
                  <a:cubicBezTo>
                    <a:pt x="2" y="0"/>
                    <a:pt x="4" y="0"/>
                    <a:pt x="5" y="0"/>
                  </a:cubicBezTo>
                  <a:cubicBezTo>
                    <a:pt x="6" y="1"/>
                    <a:pt x="8" y="2"/>
                    <a:pt x="8"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7627938" y="3079751"/>
              <a:ext cx="12700" cy="19050"/>
            </a:xfrm>
            <a:custGeom>
              <a:avLst/>
              <a:gdLst/>
              <a:ahLst/>
              <a:cxnLst>
                <a:cxn ang="0">
                  <a:pos x="9" y="6"/>
                </a:cxn>
                <a:cxn ang="0">
                  <a:pos x="8" y="11"/>
                </a:cxn>
                <a:cxn ang="0">
                  <a:pos x="3" y="9"/>
                </a:cxn>
                <a:cxn ang="0">
                  <a:pos x="1" y="2"/>
                </a:cxn>
                <a:cxn ang="0">
                  <a:pos x="5" y="1"/>
                </a:cxn>
                <a:cxn ang="0">
                  <a:pos x="8" y="3"/>
                </a:cxn>
                <a:cxn ang="0">
                  <a:pos x="9" y="6"/>
                </a:cxn>
              </a:cxnLst>
              <a:rect l="0" t="0" r="r" b="b"/>
              <a:pathLst>
                <a:path w="9" h="12">
                  <a:moveTo>
                    <a:pt x="9" y="6"/>
                  </a:moveTo>
                  <a:cubicBezTo>
                    <a:pt x="9" y="7"/>
                    <a:pt x="9" y="11"/>
                    <a:pt x="8" y="11"/>
                  </a:cubicBezTo>
                  <a:cubicBezTo>
                    <a:pt x="6" y="12"/>
                    <a:pt x="4" y="10"/>
                    <a:pt x="3" y="9"/>
                  </a:cubicBezTo>
                  <a:cubicBezTo>
                    <a:pt x="2" y="8"/>
                    <a:pt x="0" y="4"/>
                    <a:pt x="1" y="2"/>
                  </a:cubicBezTo>
                  <a:cubicBezTo>
                    <a:pt x="1" y="1"/>
                    <a:pt x="4" y="0"/>
                    <a:pt x="5" y="1"/>
                  </a:cubicBezTo>
                  <a:cubicBezTo>
                    <a:pt x="6" y="1"/>
                    <a:pt x="7" y="2"/>
                    <a:pt x="8" y="3"/>
                  </a:cubicBezTo>
                  <a:cubicBezTo>
                    <a:pt x="8" y="4"/>
                    <a:pt x="9" y="5"/>
                    <a:pt x="9"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7581900" y="2144713"/>
              <a:ext cx="57150" cy="22225"/>
            </a:xfrm>
            <a:custGeom>
              <a:avLst/>
              <a:gdLst/>
              <a:ahLst/>
              <a:cxnLst>
                <a:cxn ang="0">
                  <a:pos x="38" y="9"/>
                </a:cxn>
                <a:cxn ang="0">
                  <a:pos x="36" y="13"/>
                </a:cxn>
                <a:cxn ang="0">
                  <a:pos x="28" y="13"/>
                </a:cxn>
                <a:cxn ang="0">
                  <a:pos x="21" y="12"/>
                </a:cxn>
                <a:cxn ang="0">
                  <a:pos x="10" y="14"/>
                </a:cxn>
                <a:cxn ang="0">
                  <a:pos x="1" y="11"/>
                </a:cxn>
                <a:cxn ang="0">
                  <a:pos x="0" y="3"/>
                </a:cxn>
                <a:cxn ang="0">
                  <a:pos x="4" y="0"/>
                </a:cxn>
                <a:cxn ang="0">
                  <a:pos x="8" y="0"/>
                </a:cxn>
                <a:cxn ang="0">
                  <a:pos x="12" y="6"/>
                </a:cxn>
                <a:cxn ang="0">
                  <a:pos x="23" y="6"/>
                </a:cxn>
                <a:cxn ang="0">
                  <a:pos x="28" y="3"/>
                </a:cxn>
                <a:cxn ang="0">
                  <a:pos x="36" y="5"/>
                </a:cxn>
                <a:cxn ang="0">
                  <a:pos x="38" y="9"/>
                </a:cxn>
              </a:cxnLst>
              <a:rect l="0" t="0" r="r" b="b"/>
              <a:pathLst>
                <a:path w="38" h="14">
                  <a:moveTo>
                    <a:pt x="38" y="9"/>
                  </a:moveTo>
                  <a:cubicBezTo>
                    <a:pt x="38" y="10"/>
                    <a:pt x="37" y="12"/>
                    <a:pt x="36" y="13"/>
                  </a:cubicBezTo>
                  <a:cubicBezTo>
                    <a:pt x="35" y="14"/>
                    <a:pt x="30" y="13"/>
                    <a:pt x="28" y="13"/>
                  </a:cubicBezTo>
                  <a:cubicBezTo>
                    <a:pt x="26" y="12"/>
                    <a:pt x="23" y="12"/>
                    <a:pt x="21" y="12"/>
                  </a:cubicBezTo>
                  <a:cubicBezTo>
                    <a:pt x="18" y="12"/>
                    <a:pt x="13" y="14"/>
                    <a:pt x="10" y="14"/>
                  </a:cubicBezTo>
                  <a:cubicBezTo>
                    <a:pt x="8" y="14"/>
                    <a:pt x="3" y="12"/>
                    <a:pt x="1" y="11"/>
                  </a:cubicBezTo>
                  <a:cubicBezTo>
                    <a:pt x="0" y="9"/>
                    <a:pt x="0" y="5"/>
                    <a:pt x="0" y="3"/>
                  </a:cubicBezTo>
                  <a:cubicBezTo>
                    <a:pt x="1" y="2"/>
                    <a:pt x="3" y="1"/>
                    <a:pt x="4" y="0"/>
                  </a:cubicBezTo>
                  <a:cubicBezTo>
                    <a:pt x="5" y="0"/>
                    <a:pt x="7" y="0"/>
                    <a:pt x="8" y="0"/>
                  </a:cubicBezTo>
                  <a:cubicBezTo>
                    <a:pt x="9" y="1"/>
                    <a:pt x="11" y="5"/>
                    <a:pt x="12" y="6"/>
                  </a:cubicBezTo>
                  <a:cubicBezTo>
                    <a:pt x="15" y="7"/>
                    <a:pt x="20" y="7"/>
                    <a:pt x="23" y="6"/>
                  </a:cubicBezTo>
                  <a:cubicBezTo>
                    <a:pt x="24" y="6"/>
                    <a:pt x="27" y="3"/>
                    <a:pt x="28" y="3"/>
                  </a:cubicBezTo>
                  <a:cubicBezTo>
                    <a:pt x="30" y="3"/>
                    <a:pt x="34" y="3"/>
                    <a:pt x="36" y="5"/>
                  </a:cubicBezTo>
                  <a:cubicBezTo>
                    <a:pt x="37" y="5"/>
                    <a:pt x="38" y="8"/>
                    <a:pt x="38" y="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7612063" y="3317876"/>
              <a:ext cx="25400" cy="76200"/>
            </a:xfrm>
            <a:custGeom>
              <a:avLst/>
              <a:gdLst/>
              <a:ahLst/>
              <a:cxnLst>
                <a:cxn ang="0">
                  <a:pos x="16" y="8"/>
                </a:cxn>
                <a:cxn ang="0">
                  <a:pos x="15" y="20"/>
                </a:cxn>
                <a:cxn ang="0">
                  <a:pos x="12" y="31"/>
                </a:cxn>
                <a:cxn ang="0">
                  <a:pos x="10" y="43"/>
                </a:cxn>
                <a:cxn ang="0">
                  <a:pos x="6" y="49"/>
                </a:cxn>
                <a:cxn ang="0">
                  <a:pos x="1" y="48"/>
                </a:cxn>
                <a:cxn ang="0">
                  <a:pos x="1" y="40"/>
                </a:cxn>
                <a:cxn ang="0">
                  <a:pos x="4" y="30"/>
                </a:cxn>
                <a:cxn ang="0">
                  <a:pos x="6" y="19"/>
                </a:cxn>
                <a:cxn ang="0">
                  <a:pos x="7" y="6"/>
                </a:cxn>
                <a:cxn ang="0">
                  <a:pos x="11" y="0"/>
                </a:cxn>
                <a:cxn ang="0">
                  <a:pos x="15" y="3"/>
                </a:cxn>
                <a:cxn ang="0">
                  <a:pos x="16" y="8"/>
                </a:cxn>
              </a:cxnLst>
              <a:rect l="0" t="0" r="r" b="b"/>
              <a:pathLst>
                <a:path w="17" h="50">
                  <a:moveTo>
                    <a:pt x="16" y="8"/>
                  </a:moveTo>
                  <a:cubicBezTo>
                    <a:pt x="17" y="11"/>
                    <a:pt x="16" y="17"/>
                    <a:pt x="15" y="20"/>
                  </a:cubicBezTo>
                  <a:cubicBezTo>
                    <a:pt x="15" y="23"/>
                    <a:pt x="12" y="28"/>
                    <a:pt x="12" y="31"/>
                  </a:cubicBezTo>
                  <a:cubicBezTo>
                    <a:pt x="11" y="34"/>
                    <a:pt x="11" y="41"/>
                    <a:pt x="10" y="43"/>
                  </a:cubicBezTo>
                  <a:cubicBezTo>
                    <a:pt x="10" y="45"/>
                    <a:pt x="8" y="49"/>
                    <a:pt x="6" y="49"/>
                  </a:cubicBezTo>
                  <a:cubicBezTo>
                    <a:pt x="5" y="50"/>
                    <a:pt x="2" y="49"/>
                    <a:pt x="1" y="48"/>
                  </a:cubicBezTo>
                  <a:cubicBezTo>
                    <a:pt x="0" y="46"/>
                    <a:pt x="1" y="42"/>
                    <a:pt x="1" y="40"/>
                  </a:cubicBezTo>
                  <a:cubicBezTo>
                    <a:pt x="1" y="37"/>
                    <a:pt x="3" y="32"/>
                    <a:pt x="4" y="30"/>
                  </a:cubicBezTo>
                  <a:cubicBezTo>
                    <a:pt x="4" y="27"/>
                    <a:pt x="6" y="21"/>
                    <a:pt x="6" y="19"/>
                  </a:cubicBezTo>
                  <a:cubicBezTo>
                    <a:pt x="7" y="16"/>
                    <a:pt x="6" y="9"/>
                    <a:pt x="7" y="6"/>
                  </a:cubicBezTo>
                  <a:cubicBezTo>
                    <a:pt x="8" y="4"/>
                    <a:pt x="10" y="0"/>
                    <a:pt x="11" y="0"/>
                  </a:cubicBezTo>
                  <a:cubicBezTo>
                    <a:pt x="13" y="0"/>
                    <a:pt x="14" y="2"/>
                    <a:pt x="15" y="3"/>
                  </a:cubicBezTo>
                  <a:cubicBezTo>
                    <a:pt x="15" y="4"/>
                    <a:pt x="16" y="7"/>
                    <a:pt x="16"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7620000" y="2998788"/>
              <a:ext cx="12700" cy="22225"/>
            </a:xfrm>
            <a:custGeom>
              <a:avLst/>
              <a:gdLst/>
              <a:ahLst/>
              <a:cxnLst>
                <a:cxn ang="0">
                  <a:pos x="8" y="4"/>
                </a:cxn>
                <a:cxn ang="0">
                  <a:pos x="8" y="11"/>
                </a:cxn>
                <a:cxn ang="0">
                  <a:pos x="5" y="15"/>
                </a:cxn>
                <a:cxn ang="0">
                  <a:pos x="2" y="10"/>
                </a:cxn>
                <a:cxn ang="0">
                  <a:pos x="1" y="4"/>
                </a:cxn>
                <a:cxn ang="0">
                  <a:pos x="4" y="0"/>
                </a:cxn>
                <a:cxn ang="0">
                  <a:pos x="8" y="4"/>
                </a:cxn>
              </a:cxnLst>
              <a:rect l="0" t="0" r="r" b="b"/>
              <a:pathLst>
                <a:path w="8" h="15">
                  <a:moveTo>
                    <a:pt x="8" y="4"/>
                  </a:moveTo>
                  <a:cubicBezTo>
                    <a:pt x="8" y="5"/>
                    <a:pt x="8" y="9"/>
                    <a:pt x="8" y="11"/>
                  </a:cubicBezTo>
                  <a:cubicBezTo>
                    <a:pt x="7" y="12"/>
                    <a:pt x="6" y="15"/>
                    <a:pt x="5" y="15"/>
                  </a:cubicBezTo>
                  <a:cubicBezTo>
                    <a:pt x="3" y="15"/>
                    <a:pt x="2" y="12"/>
                    <a:pt x="2" y="10"/>
                  </a:cubicBezTo>
                  <a:cubicBezTo>
                    <a:pt x="1" y="9"/>
                    <a:pt x="0" y="6"/>
                    <a:pt x="1" y="4"/>
                  </a:cubicBezTo>
                  <a:cubicBezTo>
                    <a:pt x="1" y="3"/>
                    <a:pt x="3" y="0"/>
                    <a:pt x="4" y="0"/>
                  </a:cubicBezTo>
                  <a:cubicBezTo>
                    <a:pt x="5" y="0"/>
                    <a:pt x="7" y="3"/>
                    <a:pt x="8"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7602538" y="2928938"/>
              <a:ext cx="17463" cy="25400"/>
            </a:xfrm>
            <a:custGeom>
              <a:avLst/>
              <a:gdLst/>
              <a:ahLst/>
              <a:cxnLst>
                <a:cxn ang="0">
                  <a:pos x="11" y="9"/>
                </a:cxn>
                <a:cxn ang="0">
                  <a:pos x="10" y="13"/>
                </a:cxn>
                <a:cxn ang="0">
                  <a:pos x="7" y="15"/>
                </a:cxn>
                <a:cxn ang="0">
                  <a:pos x="2" y="13"/>
                </a:cxn>
                <a:cxn ang="0">
                  <a:pos x="0" y="6"/>
                </a:cxn>
                <a:cxn ang="0">
                  <a:pos x="2" y="1"/>
                </a:cxn>
                <a:cxn ang="0">
                  <a:pos x="9" y="2"/>
                </a:cxn>
                <a:cxn ang="0">
                  <a:pos x="11" y="9"/>
                </a:cxn>
              </a:cxnLst>
              <a:rect l="0" t="0" r="r" b="b"/>
              <a:pathLst>
                <a:path w="11" h="16">
                  <a:moveTo>
                    <a:pt x="11" y="9"/>
                  </a:moveTo>
                  <a:cubicBezTo>
                    <a:pt x="11" y="10"/>
                    <a:pt x="10" y="12"/>
                    <a:pt x="10" y="13"/>
                  </a:cubicBezTo>
                  <a:cubicBezTo>
                    <a:pt x="9" y="13"/>
                    <a:pt x="8" y="15"/>
                    <a:pt x="7" y="15"/>
                  </a:cubicBezTo>
                  <a:cubicBezTo>
                    <a:pt x="6" y="16"/>
                    <a:pt x="3" y="14"/>
                    <a:pt x="2" y="13"/>
                  </a:cubicBezTo>
                  <a:cubicBezTo>
                    <a:pt x="1" y="12"/>
                    <a:pt x="0" y="8"/>
                    <a:pt x="0" y="6"/>
                  </a:cubicBezTo>
                  <a:cubicBezTo>
                    <a:pt x="0" y="5"/>
                    <a:pt x="1" y="1"/>
                    <a:pt x="2" y="1"/>
                  </a:cubicBezTo>
                  <a:cubicBezTo>
                    <a:pt x="3" y="0"/>
                    <a:pt x="8" y="1"/>
                    <a:pt x="9" y="2"/>
                  </a:cubicBezTo>
                  <a:cubicBezTo>
                    <a:pt x="10" y="3"/>
                    <a:pt x="11" y="7"/>
                    <a:pt x="11" y="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7554913" y="3427413"/>
              <a:ext cx="52388" cy="150813"/>
            </a:xfrm>
            <a:custGeom>
              <a:avLst/>
              <a:gdLst/>
              <a:ahLst/>
              <a:cxnLst>
                <a:cxn ang="0">
                  <a:pos x="34" y="3"/>
                </a:cxn>
                <a:cxn ang="0">
                  <a:pos x="34" y="13"/>
                </a:cxn>
                <a:cxn ang="0">
                  <a:pos x="26" y="25"/>
                </a:cxn>
                <a:cxn ang="0">
                  <a:pos x="24" y="36"/>
                </a:cxn>
                <a:cxn ang="0">
                  <a:pos x="20" y="48"/>
                </a:cxn>
                <a:cxn ang="0">
                  <a:pos x="14" y="55"/>
                </a:cxn>
                <a:cxn ang="0">
                  <a:pos x="14" y="69"/>
                </a:cxn>
                <a:cxn ang="0">
                  <a:pos x="16" y="79"/>
                </a:cxn>
                <a:cxn ang="0">
                  <a:pos x="16" y="84"/>
                </a:cxn>
                <a:cxn ang="0">
                  <a:pos x="15" y="92"/>
                </a:cxn>
                <a:cxn ang="0">
                  <a:pos x="9" y="99"/>
                </a:cxn>
                <a:cxn ang="0">
                  <a:pos x="5" y="95"/>
                </a:cxn>
                <a:cxn ang="0">
                  <a:pos x="4" y="86"/>
                </a:cxn>
                <a:cxn ang="0">
                  <a:pos x="4" y="75"/>
                </a:cxn>
                <a:cxn ang="0">
                  <a:pos x="3" y="65"/>
                </a:cxn>
                <a:cxn ang="0">
                  <a:pos x="0" y="57"/>
                </a:cxn>
                <a:cxn ang="0">
                  <a:pos x="2" y="50"/>
                </a:cxn>
                <a:cxn ang="0">
                  <a:pos x="7" y="42"/>
                </a:cxn>
                <a:cxn ang="0">
                  <a:pos x="5" y="34"/>
                </a:cxn>
                <a:cxn ang="0">
                  <a:pos x="2" y="31"/>
                </a:cxn>
                <a:cxn ang="0">
                  <a:pos x="4" y="26"/>
                </a:cxn>
                <a:cxn ang="0">
                  <a:pos x="14" y="23"/>
                </a:cxn>
                <a:cxn ang="0">
                  <a:pos x="20" y="19"/>
                </a:cxn>
                <a:cxn ang="0">
                  <a:pos x="22" y="8"/>
                </a:cxn>
                <a:cxn ang="0">
                  <a:pos x="22" y="2"/>
                </a:cxn>
                <a:cxn ang="0">
                  <a:pos x="28" y="0"/>
                </a:cxn>
                <a:cxn ang="0">
                  <a:pos x="34" y="3"/>
                </a:cxn>
              </a:cxnLst>
              <a:rect l="0" t="0" r="r" b="b"/>
              <a:pathLst>
                <a:path w="35" h="99">
                  <a:moveTo>
                    <a:pt x="34" y="3"/>
                  </a:moveTo>
                  <a:cubicBezTo>
                    <a:pt x="35" y="5"/>
                    <a:pt x="35" y="11"/>
                    <a:pt x="34" y="13"/>
                  </a:cubicBezTo>
                  <a:cubicBezTo>
                    <a:pt x="33" y="17"/>
                    <a:pt x="27" y="21"/>
                    <a:pt x="26" y="25"/>
                  </a:cubicBezTo>
                  <a:cubicBezTo>
                    <a:pt x="25" y="27"/>
                    <a:pt x="24" y="33"/>
                    <a:pt x="24" y="36"/>
                  </a:cubicBezTo>
                  <a:cubicBezTo>
                    <a:pt x="23" y="39"/>
                    <a:pt x="21" y="45"/>
                    <a:pt x="20" y="48"/>
                  </a:cubicBezTo>
                  <a:cubicBezTo>
                    <a:pt x="19" y="50"/>
                    <a:pt x="15" y="53"/>
                    <a:pt x="14" y="55"/>
                  </a:cubicBezTo>
                  <a:cubicBezTo>
                    <a:pt x="13" y="58"/>
                    <a:pt x="13" y="65"/>
                    <a:pt x="14" y="69"/>
                  </a:cubicBezTo>
                  <a:cubicBezTo>
                    <a:pt x="14" y="71"/>
                    <a:pt x="16" y="76"/>
                    <a:pt x="16" y="79"/>
                  </a:cubicBezTo>
                  <a:cubicBezTo>
                    <a:pt x="16" y="80"/>
                    <a:pt x="16" y="83"/>
                    <a:pt x="16" y="84"/>
                  </a:cubicBezTo>
                  <a:cubicBezTo>
                    <a:pt x="16" y="86"/>
                    <a:pt x="15" y="90"/>
                    <a:pt x="15" y="92"/>
                  </a:cubicBezTo>
                  <a:cubicBezTo>
                    <a:pt x="14" y="94"/>
                    <a:pt x="11" y="98"/>
                    <a:pt x="9" y="99"/>
                  </a:cubicBezTo>
                  <a:cubicBezTo>
                    <a:pt x="8" y="99"/>
                    <a:pt x="5" y="97"/>
                    <a:pt x="5" y="95"/>
                  </a:cubicBezTo>
                  <a:cubicBezTo>
                    <a:pt x="4" y="93"/>
                    <a:pt x="4" y="89"/>
                    <a:pt x="4" y="86"/>
                  </a:cubicBezTo>
                  <a:cubicBezTo>
                    <a:pt x="4" y="84"/>
                    <a:pt x="4" y="78"/>
                    <a:pt x="4" y="75"/>
                  </a:cubicBezTo>
                  <a:cubicBezTo>
                    <a:pt x="4" y="73"/>
                    <a:pt x="4" y="68"/>
                    <a:pt x="3" y="65"/>
                  </a:cubicBezTo>
                  <a:cubicBezTo>
                    <a:pt x="3" y="63"/>
                    <a:pt x="0" y="59"/>
                    <a:pt x="0" y="57"/>
                  </a:cubicBezTo>
                  <a:cubicBezTo>
                    <a:pt x="0" y="55"/>
                    <a:pt x="1" y="52"/>
                    <a:pt x="2" y="50"/>
                  </a:cubicBezTo>
                  <a:cubicBezTo>
                    <a:pt x="3" y="48"/>
                    <a:pt x="6" y="44"/>
                    <a:pt x="7" y="42"/>
                  </a:cubicBezTo>
                  <a:cubicBezTo>
                    <a:pt x="7" y="40"/>
                    <a:pt x="6" y="36"/>
                    <a:pt x="5" y="34"/>
                  </a:cubicBezTo>
                  <a:cubicBezTo>
                    <a:pt x="5" y="33"/>
                    <a:pt x="3" y="32"/>
                    <a:pt x="2" y="31"/>
                  </a:cubicBezTo>
                  <a:cubicBezTo>
                    <a:pt x="2" y="29"/>
                    <a:pt x="3" y="27"/>
                    <a:pt x="4" y="26"/>
                  </a:cubicBezTo>
                  <a:cubicBezTo>
                    <a:pt x="6" y="24"/>
                    <a:pt x="11" y="24"/>
                    <a:pt x="14" y="23"/>
                  </a:cubicBezTo>
                  <a:cubicBezTo>
                    <a:pt x="15" y="22"/>
                    <a:pt x="19" y="20"/>
                    <a:pt x="20" y="19"/>
                  </a:cubicBezTo>
                  <a:cubicBezTo>
                    <a:pt x="22" y="16"/>
                    <a:pt x="23" y="11"/>
                    <a:pt x="22" y="8"/>
                  </a:cubicBezTo>
                  <a:cubicBezTo>
                    <a:pt x="22" y="6"/>
                    <a:pt x="21" y="3"/>
                    <a:pt x="22" y="2"/>
                  </a:cubicBezTo>
                  <a:cubicBezTo>
                    <a:pt x="23" y="1"/>
                    <a:pt x="27" y="0"/>
                    <a:pt x="28" y="0"/>
                  </a:cubicBezTo>
                  <a:cubicBezTo>
                    <a:pt x="30" y="0"/>
                    <a:pt x="33" y="1"/>
                    <a:pt x="34"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7570788" y="2805113"/>
              <a:ext cx="34925" cy="79375"/>
            </a:xfrm>
            <a:custGeom>
              <a:avLst/>
              <a:gdLst/>
              <a:ahLst/>
              <a:cxnLst>
                <a:cxn ang="0">
                  <a:pos x="23" y="23"/>
                </a:cxn>
                <a:cxn ang="0">
                  <a:pos x="21" y="30"/>
                </a:cxn>
                <a:cxn ang="0">
                  <a:pos x="18" y="37"/>
                </a:cxn>
                <a:cxn ang="0">
                  <a:pos x="17" y="46"/>
                </a:cxn>
                <a:cxn ang="0">
                  <a:pos x="15" y="52"/>
                </a:cxn>
                <a:cxn ang="0">
                  <a:pos x="10" y="53"/>
                </a:cxn>
                <a:cxn ang="0">
                  <a:pos x="6" y="47"/>
                </a:cxn>
                <a:cxn ang="0">
                  <a:pos x="7" y="39"/>
                </a:cxn>
                <a:cxn ang="0">
                  <a:pos x="11" y="34"/>
                </a:cxn>
                <a:cxn ang="0">
                  <a:pos x="10" y="27"/>
                </a:cxn>
                <a:cxn ang="0">
                  <a:pos x="7" y="19"/>
                </a:cxn>
                <a:cxn ang="0">
                  <a:pos x="2" y="14"/>
                </a:cxn>
                <a:cxn ang="0">
                  <a:pos x="0" y="7"/>
                </a:cxn>
                <a:cxn ang="0">
                  <a:pos x="2" y="1"/>
                </a:cxn>
                <a:cxn ang="0">
                  <a:pos x="8" y="1"/>
                </a:cxn>
                <a:cxn ang="0">
                  <a:pos x="13" y="8"/>
                </a:cxn>
                <a:cxn ang="0">
                  <a:pos x="20" y="16"/>
                </a:cxn>
                <a:cxn ang="0">
                  <a:pos x="23" y="23"/>
                </a:cxn>
              </a:cxnLst>
              <a:rect l="0" t="0" r="r" b="b"/>
              <a:pathLst>
                <a:path w="23" h="53">
                  <a:moveTo>
                    <a:pt x="23" y="23"/>
                  </a:moveTo>
                  <a:cubicBezTo>
                    <a:pt x="23" y="25"/>
                    <a:pt x="21" y="29"/>
                    <a:pt x="21" y="30"/>
                  </a:cubicBezTo>
                  <a:cubicBezTo>
                    <a:pt x="20" y="32"/>
                    <a:pt x="18" y="35"/>
                    <a:pt x="18" y="37"/>
                  </a:cubicBezTo>
                  <a:cubicBezTo>
                    <a:pt x="18" y="39"/>
                    <a:pt x="18" y="44"/>
                    <a:pt x="17" y="46"/>
                  </a:cubicBezTo>
                  <a:cubicBezTo>
                    <a:pt x="17" y="47"/>
                    <a:pt x="17" y="51"/>
                    <a:pt x="15" y="52"/>
                  </a:cubicBezTo>
                  <a:cubicBezTo>
                    <a:pt x="14" y="53"/>
                    <a:pt x="11" y="53"/>
                    <a:pt x="10" y="53"/>
                  </a:cubicBezTo>
                  <a:cubicBezTo>
                    <a:pt x="8" y="52"/>
                    <a:pt x="6" y="49"/>
                    <a:pt x="6" y="47"/>
                  </a:cubicBezTo>
                  <a:cubicBezTo>
                    <a:pt x="5" y="45"/>
                    <a:pt x="6" y="41"/>
                    <a:pt x="7" y="39"/>
                  </a:cubicBezTo>
                  <a:cubicBezTo>
                    <a:pt x="7" y="37"/>
                    <a:pt x="10" y="36"/>
                    <a:pt x="11" y="34"/>
                  </a:cubicBezTo>
                  <a:cubicBezTo>
                    <a:pt x="11" y="32"/>
                    <a:pt x="10" y="29"/>
                    <a:pt x="10" y="27"/>
                  </a:cubicBezTo>
                  <a:cubicBezTo>
                    <a:pt x="9" y="25"/>
                    <a:pt x="8" y="21"/>
                    <a:pt x="7" y="19"/>
                  </a:cubicBezTo>
                  <a:cubicBezTo>
                    <a:pt x="6" y="17"/>
                    <a:pt x="3" y="15"/>
                    <a:pt x="2" y="14"/>
                  </a:cubicBezTo>
                  <a:cubicBezTo>
                    <a:pt x="1" y="12"/>
                    <a:pt x="0" y="9"/>
                    <a:pt x="0" y="7"/>
                  </a:cubicBezTo>
                  <a:cubicBezTo>
                    <a:pt x="0" y="5"/>
                    <a:pt x="1" y="2"/>
                    <a:pt x="2" y="1"/>
                  </a:cubicBezTo>
                  <a:cubicBezTo>
                    <a:pt x="4" y="0"/>
                    <a:pt x="6" y="0"/>
                    <a:pt x="8" y="1"/>
                  </a:cubicBezTo>
                  <a:cubicBezTo>
                    <a:pt x="10" y="2"/>
                    <a:pt x="12" y="6"/>
                    <a:pt x="13" y="8"/>
                  </a:cubicBezTo>
                  <a:cubicBezTo>
                    <a:pt x="15" y="10"/>
                    <a:pt x="18" y="14"/>
                    <a:pt x="20" y="16"/>
                  </a:cubicBezTo>
                  <a:cubicBezTo>
                    <a:pt x="21" y="18"/>
                    <a:pt x="23" y="22"/>
                    <a:pt x="23" y="2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5030788" y="841376"/>
              <a:ext cx="2566988" cy="3462338"/>
            </a:xfrm>
            <a:custGeom>
              <a:avLst/>
              <a:gdLst/>
              <a:ahLst/>
              <a:cxnLst>
                <a:cxn ang="0">
                  <a:pos x="1473" y="1123"/>
                </a:cxn>
                <a:cxn ang="0">
                  <a:pos x="1403" y="933"/>
                </a:cxn>
                <a:cxn ang="0">
                  <a:pos x="1331" y="695"/>
                </a:cxn>
                <a:cxn ang="0">
                  <a:pos x="1327" y="723"/>
                </a:cxn>
                <a:cxn ang="0">
                  <a:pos x="1290" y="784"/>
                </a:cxn>
                <a:cxn ang="0">
                  <a:pos x="1247" y="923"/>
                </a:cxn>
                <a:cxn ang="0">
                  <a:pos x="1252" y="1041"/>
                </a:cxn>
                <a:cxn ang="0">
                  <a:pos x="1186" y="1057"/>
                </a:cxn>
                <a:cxn ang="0">
                  <a:pos x="1131" y="1133"/>
                </a:cxn>
                <a:cxn ang="0">
                  <a:pos x="1024" y="1249"/>
                </a:cxn>
                <a:cxn ang="0">
                  <a:pos x="1004" y="1463"/>
                </a:cxn>
                <a:cxn ang="0">
                  <a:pos x="1045" y="1566"/>
                </a:cxn>
                <a:cxn ang="0">
                  <a:pos x="1071" y="1582"/>
                </a:cxn>
                <a:cxn ang="0">
                  <a:pos x="1127" y="1508"/>
                </a:cxn>
                <a:cxn ang="0">
                  <a:pos x="1238" y="1606"/>
                </a:cxn>
                <a:cxn ang="0">
                  <a:pos x="1312" y="1889"/>
                </a:cxn>
                <a:cxn ang="0">
                  <a:pos x="1189" y="2193"/>
                </a:cxn>
                <a:cxn ang="0">
                  <a:pos x="1130" y="2159"/>
                </a:cxn>
                <a:cxn ang="0">
                  <a:pos x="1152" y="1912"/>
                </a:cxn>
                <a:cxn ang="0">
                  <a:pos x="993" y="1933"/>
                </a:cxn>
                <a:cxn ang="0">
                  <a:pos x="751" y="1800"/>
                </a:cxn>
                <a:cxn ang="0">
                  <a:pos x="568" y="1727"/>
                </a:cxn>
                <a:cxn ang="0">
                  <a:pos x="483" y="1632"/>
                </a:cxn>
                <a:cxn ang="0">
                  <a:pos x="390" y="1510"/>
                </a:cxn>
                <a:cxn ang="0">
                  <a:pos x="252" y="1567"/>
                </a:cxn>
                <a:cxn ang="0">
                  <a:pos x="152" y="1526"/>
                </a:cxn>
                <a:cxn ang="0">
                  <a:pos x="87" y="1330"/>
                </a:cxn>
                <a:cxn ang="0">
                  <a:pos x="28" y="1258"/>
                </a:cxn>
                <a:cxn ang="0">
                  <a:pos x="9" y="1011"/>
                </a:cxn>
                <a:cxn ang="0">
                  <a:pos x="102" y="855"/>
                </a:cxn>
                <a:cxn ang="0">
                  <a:pos x="95" y="730"/>
                </a:cxn>
                <a:cxn ang="0">
                  <a:pos x="190" y="746"/>
                </a:cxn>
                <a:cxn ang="0">
                  <a:pos x="313" y="695"/>
                </a:cxn>
                <a:cxn ang="0">
                  <a:pos x="382" y="765"/>
                </a:cxn>
                <a:cxn ang="0">
                  <a:pos x="458" y="769"/>
                </a:cxn>
                <a:cxn ang="0">
                  <a:pos x="558" y="711"/>
                </a:cxn>
                <a:cxn ang="0">
                  <a:pos x="539" y="653"/>
                </a:cxn>
                <a:cxn ang="0">
                  <a:pos x="619" y="585"/>
                </a:cxn>
                <a:cxn ang="0">
                  <a:pos x="643" y="612"/>
                </a:cxn>
                <a:cxn ang="0">
                  <a:pos x="718" y="561"/>
                </a:cxn>
                <a:cxn ang="0">
                  <a:pos x="833" y="481"/>
                </a:cxn>
                <a:cxn ang="0">
                  <a:pos x="966" y="445"/>
                </a:cxn>
                <a:cxn ang="0">
                  <a:pos x="1086" y="353"/>
                </a:cxn>
                <a:cxn ang="0">
                  <a:pos x="1063" y="277"/>
                </a:cxn>
                <a:cxn ang="0">
                  <a:pos x="1136" y="181"/>
                </a:cxn>
                <a:cxn ang="0">
                  <a:pos x="1262" y="119"/>
                </a:cxn>
                <a:cxn ang="0">
                  <a:pos x="1338" y="96"/>
                </a:cxn>
                <a:cxn ang="0">
                  <a:pos x="1320" y="55"/>
                </a:cxn>
                <a:cxn ang="0">
                  <a:pos x="1391" y="43"/>
                </a:cxn>
                <a:cxn ang="0">
                  <a:pos x="1454" y="87"/>
                </a:cxn>
                <a:cxn ang="0">
                  <a:pos x="1402" y="164"/>
                </a:cxn>
                <a:cxn ang="0">
                  <a:pos x="1315" y="200"/>
                </a:cxn>
                <a:cxn ang="0">
                  <a:pos x="1362" y="314"/>
                </a:cxn>
                <a:cxn ang="0">
                  <a:pos x="1389" y="323"/>
                </a:cxn>
                <a:cxn ang="0">
                  <a:pos x="1462" y="309"/>
                </a:cxn>
                <a:cxn ang="0">
                  <a:pos x="1457" y="375"/>
                </a:cxn>
                <a:cxn ang="0">
                  <a:pos x="1488" y="513"/>
                </a:cxn>
                <a:cxn ang="0">
                  <a:pos x="1452" y="680"/>
                </a:cxn>
                <a:cxn ang="0">
                  <a:pos x="1425" y="751"/>
                </a:cxn>
                <a:cxn ang="0">
                  <a:pos x="1500" y="854"/>
                </a:cxn>
                <a:cxn ang="0">
                  <a:pos x="1602" y="976"/>
                </a:cxn>
                <a:cxn ang="0">
                  <a:pos x="1630" y="1136"/>
                </a:cxn>
              </a:cxnLst>
              <a:rect l="0" t="0" r="r" b="b"/>
              <a:pathLst>
                <a:path w="1683" h="2270">
                  <a:moveTo>
                    <a:pt x="1679" y="1252"/>
                  </a:moveTo>
                  <a:cubicBezTo>
                    <a:pt x="1680" y="1254"/>
                    <a:pt x="1683" y="1259"/>
                    <a:pt x="1683" y="1261"/>
                  </a:cubicBezTo>
                  <a:cubicBezTo>
                    <a:pt x="1683" y="1262"/>
                    <a:pt x="1681" y="1265"/>
                    <a:pt x="1680" y="1266"/>
                  </a:cubicBezTo>
                  <a:cubicBezTo>
                    <a:pt x="1678" y="1266"/>
                    <a:pt x="1674" y="1265"/>
                    <a:pt x="1672" y="1264"/>
                  </a:cubicBezTo>
                  <a:cubicBezTo>
                    <a:pt x="1670" y="1263"/>
                    <a:pt x="1667" y="1259"/>
                    <a:pt x="1665" y="1258"/>
                  </a:cubicBezTo>
                  <a:cubicBezTo>
                    <a:pt x="1663" y="1258"/>
                    <a:pt x="1659" y="1259"/>
                    <a:pt x="1657" y="1258"/>
                  </a:cubicBezTo>
                  <a:cubicBezTo>
                    <a:pt x="1654" y="1258"/>
                    <a:pt x="1649" y="1256"/>
                    <a:pt x="1647" y="1254"/>
                  </a:cubicBezTo>
                  <a:cubicBezTo>
                    <a:pt x="1645" y="1253"/>
                    <a:pt x="1641" y="1249"/>
                    <a:pt x="1639" y="1247"/>
                  </a:cubicBezTo>
                  <a:cubicBezTo>
                    <a:pt x="1637" y="1244"/>
                    <a:pt x="1635" y="1238"/>
                    <a:pt x="1633" y="1236"/>
                  </a:cubicBezTo>
                  <a:cubicBezTo>
                    <a:pt x="1631" y="1234"/>
                    <a:pt x="1627" y="1230"/>
                    <a:pt x="1624" y="1228"/>
                  </a:cubicBezTo>
                  <a:cubicBezTo>
                    <a:pt x="1622" y="1227"/>
                    <a:pt x="1616" y="1226"/>
                    <a:pt x="1614" y="1224"/>
                  </a:cubicBezTo>
                  <a:cubicBezTo>
                    <a:pt x="1612" y="1223"/>
                    <a:pt x="1609" y="1221"/>
                    <a:pt x="1607" y="1220"/>
                  </a:cubicBezTo>
                  <a:cubicBezTo>
                    <a:pt x="1606" y="1218"/>
                    <a:pt x="1603" y="1214"/>
                    <a:pt x="1602" y="1213"/>
                  </a:cubicBezTo>
                  <a:cubicBezTo>
                    <a:pt x="1600" y="1212"/>
                    <a:pt x="1596" y="1210"/>
                    <a:pt x="1594" y="1210"/>
                  </a:cubicBezTo>
                  <a:cubicBezTo>
                    <a:pt x="1592" y="1209"/>
                    <a:pt x="1587" y="1207"/>
                    <a:pt x="1585" y="1206"/>
                  </a:cubicBezTo>
                  <a:cubicBezTo>
                    <a:pt x="1582" y="1205"/>
                    <a:pt x="1577" y="1201"/>
                    <a:pt x="1575" y="1199"/>
                  </a:cubicBezTo>
                  <a:cubicBezTo>
                    <a:pt x="1570" y="1196"/>
                    <a:pt x="1560" y="1189"/>
                    <a:pt x="1555" y="1186"/>
                  </a:cubicBezTo>
                  <a:cubicBezTo>
                    <a:pt x="1552" y="1184"/>
                    <a:pt x="1545" y="1182"/>
                    <a:pt x="1543" y="1181"/>
                  </a:cubicBezTo>
                  <a:cubicBezTo>
                    <a:pt x="1538" y="1177"/>
                    <a:pt x="1531" y="1169"/>
                    <a:pt x="1527" y="1165"/>
                  </a:cubicBezTo>
                  <a:cubicBezTo>
                    <a:pt x="1524" y="1163"/>
                    <a:pt x="1520" y="1157"/>
                    <a:pt x="1517" y="1155"/>
                  </a:cubicBezTo>
                  <a:cubicBezTo>
                    <a:pt x="1515" y="1153"/>
                    <a:pt x="1509" y="1150"/>
                    <a:pt x="1507" y="1149"/>
                  </a:cubicBezTo>
                  <a:cubicBezTo>
                    <a:pt x="1504" y="1148"/>
                    <a:pt x="1498" y="1146"/>
                    <a:pt x="1495" y="1145"/>
                  </a:cubicBezTo>
                  <a:cubicBezTo>
                    <a:pt x="1492" y="1143"/>
                    <a:pt x="1486" y="1139"/>
                    <a:pt x="1484" y="1136"/>
                  </a:cubicBezTo>
                  <a:cubicBezTo>
                    <a:pt x="1480" y="1134"/>
                    <a:pt x="1475" y="1127"/>
                    <a:pt x="1473" y="1123"/>
                  </a:cubicBezTo>
                  <a:cubicBezTo>
                    <a:pt x="1470" y="1120"/>
                    <a:pt x="1464" y="1113"/>
                    <a:pt x="1461" y="1110"/>
                  </a:cubicBezTo>
                  <a:cubicBezTo>
                    <a:pt x="1459" y="1108"/>
                    <a:pt x="1453" y="1106"/>
                    <a:pt x="1451" y="1104"/>
                  </a:cubicBezTo>
                  <a:cubicBezTo>
                    <a:pt x="1448" y="1102"/>
                    <a:pt x="1443" y="1096"/>
                    <a:pt x="1441" y="1093"/>
                  </a:cubicBezTo>
                  <a:cubicBezTo>
                    <a:pt x="1439" y="1089"/>
                    <a:pt x="1436" y="1081"/>
                    <a:pt x="1434" y="1078"/>
                  </a:cubicBezTo>
                  <a:cubicBezTo>
                    <a:pt x="1432" y="1076"/>
                    <a:pt x="1428" y="1072"/>
                    <a:pt x="1427" y="1070"/>
                  </a:cubicBezTo>
                  <a:cubicBezTo>
                    <a:pt x="1425" y="1068"/>
                    <a:pt x="1421" y="1064"/>
                    <a:pt x="1420" y="1061"/>
                  </a:cubicBezTo>
                  <a:cubicBezTo>
                    <a:pt x="1419" y="1059"/>
                    <a:pt x="1419" y="1055"/>
                    <a:pt x="1418" y="1053"/>
                  </a:cubicBezTo>
                  <a:cubicBezTo>
                    <a:pt x="1418" y="1050"/>
                    <a:pt x="1418" y="1045"/>
                    <a:pt x="1418" y="1043"/>
                  </a:cubicBezTo>
                  <a:cubicBezTo>
                    <a:pt x="1417" y="1041"/>
                    <a:pt x="1415" y="1037"/>
                    <a:pt x="1414" y="1035"/>
                  </a:cubicBezTo>
                  <a:cubicBezTo>
                    <a:pt x="1414" y="1034"/>
                    <a:pt x="1416" y="1031"/>
                    <a:pt x="1416" y="1029"/>
                  </a:cubicBezTo>
                  <a:cubicBezTo>
                    <a:pt x="1415" y="1027"/>
                    <a:pt x="1412" y="1025"/>
                    <a:pt x="1411" y="1023"/>
                  </a:cubicBezTo>
                  <a:cubicBezTo>
                    <a:pt x="1411" y="1021"/>
                    <a:pt x="1410" y="1018"/>
                    <a:pt x="1410" y="1017"/>
                  </a:cubicBezTo>
                  <a:cubicBezTo>
                    <a:pt x="1410" y="1015"/>
                    <a:pt x="1411" y="1011"/>
                    <a:pt x="1410" y="1009"/>
                  </a:cubicBezTo>
                  <a:cubicBezTo>
                    <a:pt x="1409" y="1007"/>
                    <a:pt x="1404" y="1007"/>
                    <a:pt x="1402" y="1007"/>
                  </a:cubicBezTo>
                  <a:cubicBezTo>
                    <a:pt x="1400" y="1006"/>
                    <a:pt x="1396" y="1007"/>
                    <a:pt x="1394" y="1007"/>
                  </a:cubicBezTo>
                  <a:cubicBezTo>
                    <a:pt x="1393" y="1006"/>
                    <a:pt x="1390" y="1003"/>
                    <a:pt x="1390" y="1001"/>
                  </a:cubicBezTo>
                  <a:cubicBezTo>
                    <a:pt x="1389" y="999"/>
                    <a:pt x="1389" y="994"/>
                    <a:pt x="1391" y="992"/>
                  </a:cubicBezTo>
                  <a:cubicBezTo>
                    <a:pt x="1392" y="991"/>
                    <a:pt x="1397" y="990"/>
                    <a:pt x="1399" y="989"/>
                  </a:cubicBezTo>
                  <a:cubicBezTo>
                    <a:pt x="1400" y="989"/>
                    <a:pt x="1403" y="988"/>
                    <a:pt x="1403" y="986"/>
                  </a:cubicBezTo>
                  <a:cubicBezTo>
                    <a:pt x="1405" y="983"/>
                    <a:pt x="1400" y="976"/>
                    <a:pt x="1401" y="973"/>
                  </a:cubicBezTo>
                  <a:cubicBezTo>
                    <a:pt x="1402" y="971"/>
                    <a:pt x="1405" y="969"/>
                    <a:pt x="1407" y="968"/>
                  </a:cubicBezTo>
                  <a:cubicBezTo>
                    <a:pt x="1408" y="966"/>
                    <a:pt x="1409" y="962"/>
                    <a:pt x="1410" y="960"/>
                  </a:cubicBezTo>
                  <a:cubicBezTo>
                    <a:pt x="1410" y="957"/>
                    <a:pt x="1408" y="949"/>
                    <a:pt x="1407" y="946"/>
                  </a:cubicBezTo>
                  <a:cubicBezTo>
                    <a:pt x="1406" y="943"/>
                    <a:pt x="1404" y="936"/>
                    <a:pt x="1403" y="933"/>
                  </a:cubicBezTo>
                  <a:cubicBezTo>
                    <a:pt x="1403" y="929"/>
                    <a:pt x="1404" y="921"/>
                    <a:pt x="1404" y="917"/>
                  </a:cubicBezTo>
                  <a:cubicBezTo>
                    <a:pt x="1404" y="914"/>
                    <a:pt x="1403" y="908"/>
                    <a:pt x="1402" y="905"/>
                  </a:cubicBezTo>
                  <a:cubicBezTo>
                    <a:pt x="1401" y="902"/>
                    <a:pt x="1397" y="897"/>
                    <a:pt x="1394" y="895"/>
                  </a:cubicBezTo>
                  <a:cubicBezTo>
                    <a:pt x="1393" y="893"/>
                    <a:pt x="1389" y="891"/>
                    <a:pt x="1388" y="889"/>
                  </a:cubicBezTo>
                  <a:cubicBezTo>
                    <a:pt x="1387" y="886"/>
                    <a:pt x="1386" y="880"/>
                    <a:pt x="1386" y="877"/>
                  </a:cubicBezTo>
                  <a:cubicBezTo>
                    <a:pt x="1385" y="873"/>
                    <a:pt x="1384" y="867"/>
                    <a:pt x="1384" y="864"/>
                  </a:cubicBezTo>
                  <a:cubicBezTo>
                    <a:pt x="1383" y="855"/>
                    <a:pt x="1382" y="837"/>
                    <a:pt x="1380" y="828"/>
                  </a:cubicBezTo>
                  <a:cubicBezTo>
                    <a:pt x="1380" y="825"/>
                    <a:pt x="1380" y="819"/>
                    <a:pt x="1379" y="817"/>
                  </a:cubicBezTo>
                  <a:cubicBezTo>
                    <a:pt x="1378" y="813"/>
                    <a:pt x="1375" y="805"/>
                    <a:pt x="1373" y="801"/>
                  </a:cubicBezTo>
                  <a:cubicBezTo>
                    <a:pt x="1372" y="799"/>
                    <a:pt x="1368" y="796"/>
                    <a:pt x="1367" y="794"/>
                  </a:cubicBezTo>
                  <a:cubicBezTo>
                    <a:pt x="1365" y="789"/>
                    <a:pt x="1365" y="779"/>
                    <a:pt x="1365" y="774"/>
                  </a:cubicBezTo>
                  <a:cubicBezTo>
                    <a:pt x="1365" y="770"/>
                    <a:pt x="1365" y="762"/>
                    <a:pt x="1367" y="759"/>
                  </a:cubicBezTo>
                  <a:cubicBezTo>
                    <a:pt x="1367" y="756"/>
                    <a:pt x="1371" y="753"/>
                    <a:pt x="1372" y="751"/>
                  </a:cubicBezTo>
                  <a:cubicBezTo>
                    <a:pt x="1373" y="749"/>
                    <a:pt x="1376" y="744"/>
                    <a:pt x="1376" y="741"/>
                  </a:cubicBezTo>
                  <a:cubicBezTo>
                    <a:pt x="1376" y="739"/>
                    <a:pt x="1375" y="735"/>
                    <a:pt x="1374" y="733"/>
                  </a:cubicBezTo>
                  <a:cubicBezTo>
                    <a:pt x="1373" y="732"/>
                    <a:pt x="1370" y="732"/>
                    <a:pt x="1369" y="732"/>
                  </a:cubicBezTo>
                  <a:cubicBezTo>
                    <a:pt x="1369" y="733"/>
                    <a:pt x="1368" y="735"/>
                    <a:pt x="1368" y="735"/>
                  </a:cubicBezTo>
                  <a:cubicBezTo>
                    <a:pt x="1366" y="735"/>
                    <a:pt x="1364" y="731"/>
                    <a:pt x="1364" y="730"/>
                  </a:cubicBezTo>
                  <a:cubicBezTo>
                    <a:pt x="1363" y="728"/>
                    <a:pt x="1365" y="724"/>
                    <a:pt x="1364" y="722"/>
                  </a:cubicBezTo>
                  <a:cubicBezTo>
                    <a:pt x="1364" y="720"/>
                    <a:pt x="1361" y="718"/>
                    <a:pt x="1360" y="717"/>
                  </a:cubicBezTo>
                  <a:cubicBezTo>
                    <a:pt x="1358" y="715"/>
                    <a:pt x="1352" y="714"/>
                    <a:pt x="1350" y="713"/>
                  </a:cubicBezTo>
                  <a:cubicBezTo>
                    <a:pt x="1348" y="711"/>
                    <a:pt x="1344" y="707"/>
                    <a:pt x="1342" y="705"/>
                  </a:cubicBezTo>
                  <a:cubicBezTo>
                    <a:pt x="1341" y="703"/>
                    <a:pt x="1339" y="701"/>
                    <a:pt x="1338" y="700"/>
                  </a:cubicBezTo>
                  <a:cubicBezTo>
                    <a:pt x="1337" y="698"/>
                    <a:pt x="1332" y="697"/>
                    <a:pt x="1331" y="695"/>
                  </a:cubicBezTo>
                  <a:cubicBezTo>
                    <a:pt x="1329" y="694"/>
                    <a:pt x="1326" y="691"/>
                    <a:pt x="1325" y="689"/>
                  </a:cubicBezTo>
                  <a:cubicBezTo>
                    <a:pt x="1324" y="686"/>
                    <a:pt x="1321" y="680"/>
                    <a:pt x="1320" y="677"/>
                  </a:cubicBezTo>
                  <a:cubicBezTo>
                    <a:pt x="1319" y="673"/>
                    <a:pt x="1315" y="664"/>
                    <a:pt x="1318" y="661"/>
                  </a:cubicBezTo>
                  <a:cubicBezTo>
                    <a:pt x="1319" y="659"/>
                    <a:pt x="1324" y="660"/>
                    <a:pt x="1325" y="659"/>
                  </a:cubicBezTo>
                  <a:cubicBezTo>
                    <a:pt x="1327" y="657"/>
                    <a:pt x="1327" y="653"/>
                    <a:pt x="1326" y="652"/>
                  </a:cubicBezTo>
                  <a:cubicBezTo>
                    <a:pt x="1325" y="651"/>
                    <a:pt x="1323" y="650"/>
                    <a:pt x="1322" y="650"/>
                  </a:cubicBezTo>
                  <a:cubicBezTo>
                    <a:pt x="1321" y="650"/>
                    <a:pt x="1320" y="653"/>
                    <a:pt x="1319" y="653"/>
                  </a:cubicBezTo>
                  <a:cubicBezTo>
                    <a:pt x="1317" y="654"/>
                    <a:pt x="1314" y="652"/>
                    <a:pt x="1312" y="652"/>
                  </a:cubicBezTo>
                  <a:cubicBezTo>
                    <a:pt x="1311" y="652"/>
                    <a:pt x="1308" y="651"/>
                    <a:pt x="1307" y="652"/>
                  </a:cubicBezTo>
                  <a:cubicBezTo>
                    <a:pt x="1305" y="654"/>
                    <a:pt x="1304" y="660"/>
                    <a:pt x="1303" y="663"/>
                  </a:cubicBezTo>
                  <a:cubicBezTo>
                    <a:pt x="1302" y="665"/>
                    <a:pt x="1301" y="670"/>
                    <a:pt x="1299" y="673"/>
                  </a:cubicBezTo>
                  <a:cubicBezTo>
                    <a:pt x="1298" y="674"/>
                    <a:pt x="1294" y="676"/>
                    <a:pt x="1294" y="678"/>
                  </a:cubicBezTo>
                  <a:cubicBezTo>
                    <a:pt x="1293" y="680"/>
                    <a:pt x="1293" y="685"/>
                    <a:pt x="1294" y="687"/>
                  </a:cubicBezTo>
                  <a:cubicBezTo>
                    <a:pt x="1294" y="689"/>
                    <a:pt x="1299" y="692"/>
                    <a:pt x="1299" y="692"/>
                  </a:cubicBezTo>
                  <a:cubicBezTo>
                    <a:pt x="1300" y="692"/>
                    <a:pt x="1305" y="693"/>
                    <a:pt x="1306" y="694"/>
                  </a:cubicBezTo>
                  <a:cubicBezTo>
                    <a:pt x="1308" y="696"/>
                    <a:pt x="1309" y="702"/>
                    <a:pt x="1310" y="704"/>
                  </a:cubicBezTo>
                  <a:cubicBezTo>
                    <a:pt x="1312" y="708"/>
                    <a:pt x="1316" y="716"/>
                    <a:pt x="1319" y="718"/>
                  </a:cubicBezTo>
                  <a:cubicBezTo>
                    <a:pt x="1321" y="719"/>
                    <a:pt x="1325" y="719"/>
                    <a:pt x="1327" y="719"/>
                  </a:cubicBezTo>
                  <a:cubicBezTo>
                    <a:pt x="1328" y="719"/>
                    <a:pt x="1331" y="718"/>
                    <a:pt x="1333" y="718"/>
                  </a:cubicBezTo>
                  <a:cubicBezTo>
                    <a:pt x="1334" y="719"/>
                    <a:pt x="1336" y="720"/>
                    <a:pt x="1337" y="721"/>
                  </a:cubicBezTo>
                  <a:cubicBezTo>
                    <a:pt x="1338" y="723"/>
                    <a:pt x="1338" y="726"/>
                    <a:pt x="1338" y="727"/>
                  </a:cubicBezTo>
                  <a:cubicBezTo>
                    <a:pt x="1337" y="728"/>
                    <a:pt x="1335" y="728"/>
                    <a:pt x="1335" y="728"/>
                  </a:cubicBezTo>
                  <a:cubicBezTo>
                    <a:pt x="1333" y="728"/>
                    <a:pt x="1330" y="727"/>
                    <a:pt x="1329" y="726"/>
                  </a:cubicBezTo>
                  <a:cubicBezTo>
                    <a:pt x="1328" y="725"/>
                    <a:pt x="1328" y="723"/>
                    <a:pt x="1327" y="723"/>
                  </a:cubicBezTo>
                  <a:cubicBezTo>
                    <a:pt x="1326" y="722"/>
                    <a:pt x="1323" y="723"/>
                    <a:pt x="1322" y="725"/>
                  </a:cubicBezTo>
                  <a:cubicBezTo>
                    <a:pt x="1321" y="726"/>
                    <a:pt x="1321" y="729"/>
                    <a:pt x="1321" y="730"/>
                  </a:cubicBezTo>
                  <a:cubicBezTo>
                    <a:pt x="1321" y="735"/>
                    <a:pt x="1320" y="744"/>
                    <a:pt x="1320" y="748"/>
                  </a:cubicBezTo>
                  <a:cubicBezTo>
                    <a:pt x="1320" y="755"/>
                    <a:pt x="1320" y="769"/>
                    <a:pt x="1322" y="775"/>
                  </a:cubicBezTo>
                  <a:cubicBezTo>
                    <a:pt x="1322" y="779"/>
                    <a:pt x="1324" y="785"/>
                    <a:pt x="1326" y="788"/>
                  </a:cubicBezTo>
                  <a:cubicBezTo>
                    <a:pt x="1327" y="790"/>
                    <a:pt x="1332" y="793"/>
                    <a:pt x="1333" y="795"/>
                  </a:cubicBezTo>
                  <a:cubicBezTo>
                    <a:pt x="1334" y="797"/>
                    <a:pt x="1334" y="802"/>
                    <a:pt x="1334" y="804"/>
                  </a:cubicBezTo>
                  <a:cubicBezTo>
                    <a:pt x="1333" y="805"/>
                    <a:pt x="1330" y="807"/>
                    <a:pt x="1330" y="807"/>
                  </a:cubicBezTo>
                  <a:cubicBezTo>
                    <a:pt x="1330" y="808"/>
                    <a:pt x="1331" y="813"/>
                    <a:pt x="1330" y="815"/>
                  </a:cubicBezTo>
                  <a:cubicBezTo>
                    <a:pt x="1330" y="816"/>
                    <a:pt x="1330" y="819"/>
                    <a:pt x="1329" y="820"/>
                  </a:cubicBezTo>
                  <a:cubicBezTo>
                    <a:pt x="1328" y="820"/>
                    <a:pt x="1324" y="820"/>
                    <a:pt x="1324" y="820"/>
                  </a:cubicBezTo>
                  <a:cubicBezTo>
                    <a:pt x="1324" y="819"/>
                    <a:pt x="1322" y="815"/>
                    <a:pt x="1321" y="813"/>
                  </a:cubicBezTo>
                  <a:cubicBezTo>
                    <a:pt x="1321" y="812"/>
                    <a:pt x="1322" y="808"/>
                    <a:pt x="1322" y="807"/>
                  </a:cubicBezTo>
                  <a:cubicBezTo>
                    <a:pt x="1321" y="806"/>
                    <a:pt x="1318" y="803"/>
                    <a:pt x="1316" y="803"/>
                  </a:cubicBezTo>
                  <a:cubicBezTo>
                    <a:pt x="1316" y="803"/>
                    <a:pt x="1314" y="804"/>
                    <a:pt x="1313" y="805"/>
                  </a:cubicBezTo>
                  <a:cubicBezTo>
                    <a:pt x="1312" y="806"/>
                    <a:pt x="1313" y="810"/>
                    <a:pt x="1312" y="812"/>
                  </a:cubicBezTo>
                  <a:cubicBezTo>
                    <a:pt x="1312" y="813"/>
                    <a:pt x="1311" y="815"/>
                    <a:pt x="1310" y="816"/>
                  </a:cubicBezTo>
                  <a:cubicBezTo>
                    <a:pt x="1309" y="816"/>
                    <a:pt x="1307" y="815"/>
                    <a:pt x="1306" y="814"/>
                  </a:cubicBezTo>
                  <a:cubicBezTo>
                    <a:pt x="1305" y="812"/>
                    <a:pt x="1308" y="807"/>
                    <a:pt x="1306" y="805"/>
                  </a:cubicBezTo>
                  <a:cubicBezTo>
                    <a:pt x="1306" y="804"/>
                    <a:pt x="1303" y="803"/>
                    <a:pt x="1302" y="803"/>
                  </a:cubicBezTo>
                  <a:cubicBezTo>
                    <a:pt x="1301" y="803"/>
                    <a:pt x="1299" y="805"/>
                    <a:pt x="1299" y="805"/>
                  </a:cubicBezTo>
                  <a:cubicBezTo>
                    <a:pt x="1297" y="804"/>
                    <a:pt x="1295" y="801"/>
                    <a:pt x="1294" y="800"/>
                  </a:cubicBezTo>
                  <a:cubicBezTo>
                    <a:pt x="1293" y="797"/>
                    <a:pt x="1295" y="791"/>
                    <a:pt x="1294" y="788"/>
                  </a:cubicBezTo>
                  <a:cubicBezTo>
                    <a:pt x="1293" y="787"/>
                    <a:pt x="1291" y="784"/>
                    <a:pt x="1290" y="784"/>
                  </a:cubicBezTo>
                  <a:cubicBezTo>
                    <a:pt x="1289" y="783"/>
                    <a:pt x="1285" y="783"/>
                    <a:pt x="1284" y="782"/>
                  </a:cubicBezTo>
                  <a:cubicBezTo>
                    <a:pt x="1283" y="782"/>
                    <a:pt x="1280" y="779"/>
                    <a:pt x="1279" y="778"/>
                  </a:cubicBezTo>
                  <a:cubicBezTo>
                    <a:pt x="1278" y="776"/>
                    <a:pt x="1278" y="772"/>
                    <a:pt x="1277" y="771"/>
                  </a:cubicBezTo>
                  <a:cubicBezTo>
                    <a:pt x="1276" y="771"/>
                    <a:pt x="1274" y="772"/>
                    <a:pt x="1273" y="772"/>
                  </a:cubicBezTo>
                  <a:cubicBezTo>
                    <a:pt x="1272" y="774"/>
                    <a:pt x="1273" y="778"/>
                    <a:pt x="1273" y="780"/>
                  </a:cubicBezTo>
                  <a:cubicBezTo>
                    <a:pt x="1273" y="783"/>
                    <a:pt x="1275" y="787"/>
                    <a:pt x="1274" y="790"/>
                  </a:cubicBezTo>
                  <a:cubicBezTo>
                    <a:pt x="1274" y="791"/>
                    <a:pt x="1274" y="794"/>
                    <a:pt x="1273" y="795"/>
                  </a:cubicBezTo>
                  <a:cubicBezTo>
                    <a:pt x="1271" y="797"/>
                    <a:pt x="1267" y="797"/>
                    <a:pt x="1265" y="797"/>
                  </a:cubicBezTo>
                  <a:cubicBezTo>
                    <a:pt x="1262" y="796"/>
                    <a:pt x="1257" y="793"/>
                    <a:pt x="1255" y="793"/>
                  </a:cubicBezTo>
                  <a:cubicBezTo>
                    <a:pt x="1253" y="794"/>
                    <a:pt x="1251" y="798"/>
                    <a:pt x="1250" y="800"/>
                  </a:cubicBezTo>
                  <a:cubicBezTo>
                    <a:pt x="1249" y="803"/>
                    <a:pt x="1251" y="809"/>
                    <a:pt x="1250" y="812"/>
                  </a:cubicBezTo>
                  <a:cubicBezTo>
                    <a:pt x="1249" y="815"/>
                    <a:pt x="1247" y="819"/>
                    <a:pt x="1245" y="820"/>
                  </a:cubicBezTo>
                  <a:cubicBezTo>
                    <a:pt x="1244" y="822"/>
                    <a:pt x="1239" y="824"/>
                    <a:pt x="1237" y="826"/>
                  </a:cubicBezTo>
                  <a:cubicBezTo>
                    <a:pt x="1236" y="827"/>
                    <a:pt x="1234" y="832"/>
                    <a:pt x="1234" y="832"/>
                  </a:cubicBezTo>
                  <a:cubicBezTo>
                    <a:pt x="1234" y="833"/>
                    <a:pt x="1232" y="840"/>
                    <a:pt x="1232" y="842"/>
                  </a:cubicBezTo>
                  <a:cubicBezTo>
                    <a:pt x="1231" y="844"/>
                    <a:pt x="1230" y="848"/>
                    <a:pt x="1229" y="850"/>
                  </a:cubicBezTo>
                  <a:cubicBezTo>
                    <a:pt x="1229" y="851"/>
                    <a:pt x="1225" y="854"/>
                    <a:pt x="1225" y="856"/>
                  </a:cubicBezTo>
                  <a:cubicBezTo>
                    <a:pt x="1224" y="858"/>
                    <a:pt x="1227" y="863"/>
                    <a:pt x="1228" y="865"/>
                  </a:cubicBezTo>
                  <a:cubicBezTo>
                    <a:pt x="1230" y="867"/>
                    <a:pt x="1235" y="869"/>
                    <a:pt x="1236" y="871"/>
                  </a:cubicBezTo>
                  <a:cubicBezTo>
                    <a:pt x="1237" y="873"/>
                    <a:pt x="1237" y="878"/>
                    <a:pt x="1237" y="880"/>
                  </a:cubicBezTo>
                  <a:cubicBezTo>
                    <a:pt x="1237" y="883"/>
                    <a:pt x="1236" y="888"/>
                    <a:pt x="1237" y="891"/>
                  </a:cubicBezTo>
                  <a:cubicBezTo>
                    <a:pt x="1237" y="894"/>
                    <a:pt x="1241" y="899"/>
                    <a:pt x="1242" y="901"/>
                  </a:cubicBezTo>
                  <a:cubicBezTo>
                    <a:pt x="1243" y="903"/>
                    <a:pt x="1245" y="908"/>
                    <a:pt x="1245" y="910"/>
                  </a:cubicBezTo>
                  <a:cubicBezTo>
                    <a:pt x="1246" y="913"/>
                    <a:pt x="1247" y="920"/>
                    <a:pt x="1247" y="923"/>
                  </a:cubicBezTo>
                  <a:cubicBezTo>
                    <a:pt x="1247" y="929"/>
                    <a:pt x="1244" y="941"/>
                    <a:pt x="1245" y="946"/>
                  </a:cubicBezTo>
                  <a:cubicBezTo>
                    <a:pt x="1246" y="951"/>
                    <a:pt x="1251" y="960"/>
                    <a:pt x="1253" y="965"/>
                  </a:cubicBezTo>
                  <a:cubicBezTo>
                    <a:pt x="1254" y="968"/>
                    <a:pt x="1257" y="974"/>
                    <a:pt x="1258" y="978"/>
                  </a:cubicBezTo>
                  <a:cubicBezTo>
                    <a:pt x="1259" y="980"/>
                    <a:pt x="1258" y="986"/>
                    <a:pt x="1259" y="988"/>
                  </a:cubicBezTo>
                  <a:cubicBezTo>
                    <a:pt x="1260" y="990"/>
                    <a:pt x="1263" y="993"/>
                    <a:pt x="1265" y="994"/>
                  </a:cubicBezTo>
                  <a:cubicBezTo>
                    <a:pt x="1267" y="994"/>
                    <a:pt x="1270" y="993"/>
                    <a:pt x="1271" y="992"/>
                  </a:cubicBezTo>
                  <a:cubicBezTo>
                    <a:pt x="1273" y="990"/>
                    <a:pt x="1274" y="984"/>
                    <a:pt x="1275" y="982"/>
                  </a:cubicBezTo>
                  <a:cubicBezTo>
                    <a:pt x="1277" y="981"/>
                    <a:pt x="1280" y="978"/>
                    <a:pt x="1282" y="978"/>
                  </a:cubicBezTo>
                  <a:cubicBezTo>
                    <a:pt x="1283" y="977"/>
                    <a:pt x="1287" y="979"/>
                    <a:pt x="1289" y="979"/>
                  </a:cubicBezTo>
                  <a:cubicBezTo>
                    <a:pt x="1292" y="980"/>
                    <a:pt x="1299" y="981"/>
                    <a:pt x="1300" y="983"/>
                  </a:cubicBezTo>
                  <a:cubicBezTo>
                    <a:pt x="1301" y="985"/>
                    <a:pt x="1301" y="990"/>
                    <a:pt x="1300" y="992"/>
                  </a:cubicBezTo>
                  <a:cubicBezTo>
                    <a:pt x="1299" y="993"/>
                    <a:pt x="1296" y="995"/>
                    <a:pt x="1294" y="995"/>
                  </a:cubicBezTo>
                  <a:cubicBezTo>
                    <a:pt x="1293" y="996"/>
                    <a:pt x="1289" y="995"/>
                    <a:pt x="1288" y="995"/>
                  </a:cubicBezTo>
                  <a:cubicBezTo>
                    <a:pt x="1286" y="996"/>
                    <a:pt x="1285" y="998"/>
                    <a:pt x="1284" y="999"/>
                  </a:cubicBezTo>
                  <a:cubicBezTo>
                    <a:pt x="1284" y="1001"/>
                    <a:pt x="1286" y="1005"/>
                    <a:pt x="1286" y="1007"/>
                  </a:cubicBezTo>
                  <a:cubicBezTo>
                    <a:pt x="1285" y="1008"/>
                    <a:pt x="1284" y="1010"/>
                    <a:pt x="1283" y="1010"/>
                  </a:cubicBezTo>
                  <a:cubicBezTo>
                    <a:pt x="1281" y="1011"/>
                    <a:pt x="1276" y="1011"/>
                    <a:pt x="1274" y="1011"/>
                  </a:cubicBezTo>
                  <a:cubicBezTo>
                    <a:pt x="1271" y="1012"/>
                    <a:pt x="1266" y="1014"/>
                    <a:pt x="1265" y="1016"/>
                  </a:cubicBezTo>
                  <a:cubicBezTo>
                    <a:pt x="1263" y="1019"/>
                    <a:pt x="1264" y="1025"/>
                    <a:pt x="1264" y="1027"/>
                  </a:cubicBezTo>
                  <a:cubicBezTo>
                    <a:pt x="1264" y="1030"/>
                    <a:pt x="1266" y="1036"/>
                    <a:pt x="1266" y="1038"/>
                  </a:cubicBezTo>
                  <a:cubicBezTo>
                    <a:pt x="1266" y="1040"/>
                    <a:pt x="1265" y="1044"/>
                    <a:pt x="1264" y="1045"/>
                  </a:cubicBezTo>
                  <a:cubicBezTo>
                    <a:pt x="1263" y="1046"/>
                    <a:pt x="1260" y="1047"/>
                    <a:pt x="1259" y="1047"/>
                  </a:cubicBezTo>
                  <a:cubicBezTo>
                    <a:pt x="1257" y="1046"/>
                    <a:pt x="1257" y="1042"/>
                    <a:pt x="1256" y="1041"/>
                  </a:cubicBezTo>
                  <a:cubicBezTo>
                    <a:pt x="1255" y="1040"/>
                    <a:pt x="1253" y="1041"/>
                    <a:pt x="1252" y="1041"/>
                  </a:cubicBezTo>
                  <a:cubicBezTo>
                    <a:pt x="1251" y="1042"/>
                    <a:pt x="1250" y="1046"/>
                    <a:pt x="1250" y="1048"/>
                  </a:cubicBezTo>
                  <a:cubicBezTo>
                    <a:pt x="1250" y="1050"/>
                    <a:pt x="1251" y="1056"/>
                    <a:pt x="1251" y="1059"/>
                  </a:cubicBezTo>
                  <a:cubicBezTo>
                    <a:pt x="1251" y="1061"/>
                    <a:pt x="1250" y="1066"/>
                    <a:pt x="1248" y="1067"/>
                  </a:cubicBezTo>
                  <a:cubicBezTo>
                    <a:pt x="1247" y="1069"/>
                    <a:pt x="1243" y="1070"/>
                    <a:pt x="1241" y="1071"/>
                  </a:cubicBezTo>
                  <a:cubicBezTo>
                    <a:pt x="1238" y="1072"/>
                    <a:pt x="1231" y="1072"/>
                    <a:pt x="1228" y="1071"/>
                  </a:cubicBezTo>
                  <a:cubicBezTo>
                    <a:pt x="1226" y="1071"/>
                    <a:pt x="1222" y="1069"/>
                    <a:pt x="1221" y="1067"/>
                  </a:cubicBezTo>
                  <a:cubicBezTo>
                    <a:pt x="1220" y="1066"/>
                    <a:pt x="1219" y="1062"/>
                    <a:pt x="1220" y="1060"/>
                  </a:cubicBezTo>
                  <a:cubicBezTo>
                    <a:pt x="1220" y="1058"/>
                    <a:pt x="1224" y="1059"/>
                    <a:pt x="1226" y="1058"/>
                  </a:cubicBezTo>
                  <a:cubicBezTo>
                    <a:pt x="1228" y="1057"/>
                    <a:pt x="1232" y="1053"/>
                    <a:pt x="1234" y="1051"/>
                  </a:cubicBezTo>
                  <a:cubicBezTo>
                    <a:pt x="1235" y="1049"/>
                    <a:pt x="1239" y="1045"/>
                    <a:pt x="1240" y="1042"/>
                  </a:cubicBezTo>
                  <a:cubicBezTo>
                    <a:pt x="1240" y="1041"/>
                    <a:pt x="1240" y="1039"/>
                    <a:pt x="1239" y="1038"/>
                  </a:cubicBezTo>
                  <a:cubicBezTo>
                    <a:pt x="1238" y="1037"/>
                    <a:pt x="1236" y="1036"/>
                    <a:pt x="1235" y="1036"/>
                  </a:cubicBezTo>
                  <a:cubicBezTo>
                    <a:pt x="1234" y="1036"/>
                    <a:pt x="1232" y="1037"/>
                    <a:pt x="1231" y="1037"/>
                  </a:cubicBezTo>
                  <a:cubicBezTo>
                    <a:pt x="1230" y="1038"/>
                    <a:pt x="1230" y="1041"/>
                    <a:pt x="1229" y="1042"/>
                  </a:cubicBezTo>
                  <a:cubicBezTo>
                    <a:pt x="1228" y="1044"/>
                    <a:pt x="1226" y="1047"/>
                    <a:pt x="1225" y="1048"/>
                  </a:cubicBezTo>
                  <a:cubicBezTo>
                    <a:pt x="1224" y="1049"/>
                    <a:pt x="1221" y="1051"/>
                    <a:pt x="1219" y="1051"/>
                  </a:cubicBezTo>
                  <a:cubicBezTo>
                    <a:pt x="1218" y="1051"/>
                    <a:pt x="1216" y="1048"/>
                    <a:pt x="1215" y="1047"/>
                  </a:cubicBezTo>
                  <a:cubicBezTo>
                    <a:pt x="1213" y="1046"/>
                    <a:pt x="1211" y="1043"/>
                    <a:pt x="1209" y="1043"/>
                  </a:cubicBezTo>
                  <a:cubicBezTo>
                    <a:pt x="1207" y="1043"/>
                    <a:pt x="1204" y="1045"/>
                    <a:pt x="1202" y="1046"/>
                  </a:cubicBezTo>
                  <a:cubicBezTo>
                    <a:pt x="1201" y="1047"/>
                    <a:pt x="1199" y="1051"/>
                    <a:pt x="1199" y="1052"/>
                  </a:cubicBezTo>
                  <a:cubicBezTo>
                    <a:pt x="1199" y="1054"/>
                    <a:pt x="1200" y="1057"/>
                    <a:pt x="1200" y="1058"/>
                  </a:cubicBezTo>
                  <a:cubicBezTo>
                    <a:pt x="1199" y="1060"/>
                    <a:pt x="1196" y="1061"/>
                    <a:pt x="1195" y="1062"/>
                  </a:cubicBezTo>
                  <a:cubicBezTo>
                    <a:pt x="1194" y="1062"/>
                    <a:pt x="1191" y="1061"/>
                    <a:pt x="1189" y="1060"/>
                  </a:cubicBezTo>
                  <a:cubicBezTo>
                    <a:pt x="1188" y="1060"/>
                    <a:pt x="1187" y="1057"/>
                    <a:pt x="1186" y="1057"/>
                  </a:cubicBezTo>
                  <a:cubicBezTo>
                    <a:pt x="1184" y="1057"/>
                    <a:pt x="1182" y="1060"/>
                    <a:pt x="1181" y="1062"/>
                  </a:cubicBezTo>
                  <a:cubicBezTo>
                    <a:pt x="1180" y="1063"/>
                    <a:pt x="1178" y="1066"/>
                    <a:pt x="1177" y="1066"/>
                  </a:cubicBezTo>
                  <a:cubicBezTo>
                    <a:pt x="1175" y="1067"/>
                    <a:pt x="1170" y="1065"/>
                    <a:pt x="1168" y="1066"/>
                  </a:cubicBezTo>
                  <a:cubicBezTo>
                    <a:pt x="1167" y="1066"/>
                    <a:pt x="1164" y="1069"/>
                    <a:pt x="1163" y="1070"/>
                  </a:cubicBezTo>
                  <a:cubicBezTo>
                    <a:pt x="1163" y="1070"/>
                    <a:pt x="1162" y="1075"/>
                    <a:pt x="1161" y="1077"/>
                  </a:cubicBezTo>
                  <a:cubicBezTo>
                    <a:pt x="1161" y="1078"/>
                    <a:pt x="1159" y="1079"/>
                    <a:pt x="1159" y="1080"/>
                  </a:cubicBezTo>
                  <a:cubicBezTo>
                    <a:pt x="1158" y="1082"/>
                    <a:pt x="1155" y="1084"/>
                    <a:pt x="1156" y="1086"/>
                  </a:cubicBezTo>
                  <a:cubicBezTo>
                    <a:pt x="1156" y="1087"/>
                    <a:pt x="1157" y="1088"/>
                    <a:pt x="1158" y="1088"/>
                  </a:cubicBezTo>
                  <a:cubicBezTo>
                    <a:pt x="1159" y="1089"/>
                    <a:pt x="1162" y="1088"/>
                    <a:pt x="1163" y="1089"/>
                  </a:cubicBezTo>
                  <a:cubicBezTo>
                    <a:pt x="1164" y="1089"/>
                    <a:pt x="1163" y="1091"/>
                    <a:pt x="1163" y="1092"/>
                  </a:cubicBezTo>
                  <a:cubicBezTo>
                    <a:pt x="1162" y="1093"/>
                    <a:pt x="1160" y="1095"/>
                    <a:pt x="1160" y="1096"/>
                  </a:cubicBezTo>
                  <a:cubicBezTo>
                    <a:pt x="1159" y="1096"/>
                    <a:pt x="1158" y="1098"/>
                    <a:pt x="1158" y="1099"/>
                  </a:cubicBezTo>
                  <a:cubicBezTo>
                    <a:pt x="1157" y="1100"/>
                    <a:pt x="1158" y="1102"/>
                    <a:pt x="1159" y="1102"/>
                  </a:cubicBezTo>
                  <a:cubicBezTo>
                    <a:pt x="1161" y="1103"/>
                    <a:pt x="1166" y="1100"/>
                    <a:pt x="1168" y="1101"/>
                  </a:cubicBezTo>
                  <a:cubicBezTo>
                    <a:pt x="1169" y="1101"/>
                    <a:pt x="1171" y="1103"/>
                    <a:pt x="1171" y="1104"/>
                  </a:cubicBezTo>
                  <a:cubicBezTo>
                    <a:pt x="1171" y="1106"/>
                    <a:pt x="1169" y="1110"/>
                    <a:pt x="1167" y="1111"/>
                  </a:cubicBezTo>
                  <a:cubicBezTo>
                    <a:pt x="1165" y="1112"/>
                    <a:pt x="1161" y="1114"/>
                    <a:pt x="1158" y="1114"/>
                  </a:cubicBezTo>
                  <a:cubicBezTo>
                    <a:pt x="1156" y="1114"/>
                    <a:pt x="1153" y="1111"/>
                    <a:pt x="1151" y="1111"/>
                  </a:cubicBezTo>
                  <a:cubicBezTo>
                    <a:pt x="1150" y="1111"/>
                    <a:pt x="1147" y="1112"/>
                    <a:pt x="1146" y="1113"/>
                  </a:cubicBezTo>
                  <a:cubicBezTo>
                    <a:pt x="1145" y="1114"/>
                    <a:pt x="1145" y="1118"/>
                    <a:pt x="1144" y="1119"/>
                  </a:cubicBezTo>
                  <a:cubicBezTo>
                    <a:pt x="1142" y="1120"/>
                    <a:pt x="1138" y="1121"/>
                    <a:pt x="1137" y="1122"/>
                  </a:cubicBezTo>
                  <a:cubicBezTo>
                    <a:pt x="1136" y="1123"/>
                    <a:pt x="1136" y="1124"/>
                    <a:pt x="1136" y="1125"/>
                  </a:cubicBezTo>
                  <a:cubicBezTo>
                    <a:pt x="1136" y="1126"/>
                    <a:pt x="1136" y="1129"/>
                    <a:pt x="1136" y="1130"/>
                  </a:cubicBezTo>
                  <a:cubicBezTo>
                    <a:pt x="1135" y="1131"/>
                    <a:pt x="1132" y="1133"/>
                    <a:pt x="1131" y="1133"/>
                  </a:cubicBezTo>
                  <a:cubicBezTo>
                    <a:pt x="1130" y="1133"/>
                    <a:pt x="1128" y="1131"/>
                    <a:pt x="1127" y="1131"/>
                  </a:cubicBezTo>
                  <a:cubicBezTo>
                    <a:pt x="1125" y="1131"/>
                    <a:pt x="1122" y="1132"/>
                    <a:pt x="1120" y="1133"/>
                  </a:cubicBezTo>
                  <a:cubicBezTo>
                    <a:pt x="1118" y="1134"/>
                    <a:pt x="1112" y="1136"/>
                    <a:pt x="1110" y="1139"/>
                  </a:cubicBezTo>
                  <a:cubicBezTo>
                    <a:pt x="1109" y="1140"/>
                    <a:pt x="1107" y="1144"/>
                    <a:pt x="1107" y="1146"/>
                  </a:cubicBezTo>
                  <a:cubicBezTo>
                    <a:pt x="1107" y="1148"/>
                    <a:pt x="1111" y="1151"/>
                    <a:pt x="1112" y="1153"/>
                  </a:cubicBezTo>
                  <a:cubicBezTo>
                    <a:pt x="1113" y="1154"/>
                    <a:pt x="1114" y="1156"/>
                    <a:pt x="1114" y="1158"/>
                  </a:cubicBezTo>
                  <a:cubicBezTo>
                    <a:pt x="1114" y="1159"/>
                    <a:pt x="1113" y="1163"/>
                    <a:pt x="1111" y="1164"/>
                  </a:cubicBezTo>
                  <a:cubicBezTo>
                    <a:pt x="1110" y="1165"/>
                    <a:pt x="1106" y="1165"/>
                    <a:pt x="1105" y="1164"/>
                  </a:cubicBezTo>
                  <a:cubicBezTo>
                    <a:pt x="1103" y="1164"/>
                    <a:pt x="1101" y="1161"/>
                    <a:pt x="1100" y="1160"/>
                  </a:cubicBezTo>
                  <a:cubicBezTo>
                    <a:pt x="1099" y="1158"/>
                    <a:pt x="1099" y="1154"/>
                    <a:pt x="1098" y="1152"/>
                  </a:cubicBezTo>
                  <a:cubicBezTo>
                    <a:pt x="1097" y="1151"/>
                    <a:pt x="1095" y="1151"/>
                    <a:pt x="1094" y="1151"/>
                  </a:cubicBezTo>
                  <a:cubicBezTo>
                    <a:pt x="1093" y="1151"/>
                    <a:pt x="1091" y="1152"/>
                    <a:pt x="1090" y="1153"/>
                  </a:cubicBezTo>
                  <a:cubicBezTo>
                    <a:pt x="1089" y="1154"/>
                    <a:pt x="1087" y="1157"/>
                    <a:pt x="1086" y="1158"/>
                  </a:cubicBezTo>
                  <a:cubicBezTo>
                    <a:pt x="1084" y="1161"/>
                    <a:pt x="1079" y="1166"/>
                    <a:pt x="1076" y="1169"/>
                  </a:cubicBezTo>
                  <a:cubicBezTo>
                    <a:pt x="1073" y="1171"/>
                    <a:pt x="1069" y="1175"/>
                    <a:pt x="1066" y="1177"/>
                  </a:cubicBezTo>
                  <a:cubicBezTo>
                    <a:pt x="1063" y="1179"/>
                    <a:pt x="1058" y="1181"/>
                    <a:pt x="1056" y="1183"/>
                  </a:cubicBezTo>
                  <a:cubicBezTo>
                    <a:pt x="1054" y="1184"/>
                    <a:pt x="1050" y="1187"/>
                    <a:pt x="1049" y="1189"/>
                  </a:cubicBezTo>
                  <a:cubicBezTo>
                    <a:pt x="1048" y="1191"/>
                    <a:pt x="1047" y="1196"/>
                    <a:pt x="1046" y="1198"/>
                  </a:cubicBezTo>
                  <a:cubicBezTo>
                    <a:pt x="1045" y="1199"/>
                    <a:pt x="1043" y="1200"/>
                    <a:pt x="1042" y="1201"/>
                  </a:cubicBezTo>
                  <a:cubicBezTo>
                    <a:pt x="1040" y="1202"/>
                    <a:pt x="1037" y="1204"/>
                    <a:pt x="1036" y="1205"/>
                  </a:cubicBezTo>
                  <a:cubicBezTo>
                    <a:pt x="1035" y="1207"/>
                    <a:pt x="1034" y="1212"/>
                    <a:pt x="1033" y="1214"/>
                  </a:cubicBezTo>
                  <a:cubicBezTo>
                    <a:pt x="1032" y="1217"/>
                    <a:pt x="1028" y="1223"/>
                    <a:pt x="1027" y="1226"/>
                  </a:cubicBezTo>
                  <a:cubicBezTo>
                    <a:pt x="1026" y="1229"/>
                    <a:pt x="1025" y="1235"/>
                    <a:pt x="1024" y="1238"/>
                  </a:cubicBezTo>
                  <a:cubicBezTo>
                    <a:pt x="1024" y="1241"/>
                    <a:pt x="1023" y="1246"/>
                    <a:pt x="1024" y="1249"/>
                  </a:cubicBezTo>
                  <a:cubicBezTo>
                    <a:pt x="1024" y="1253"/>
                    <a:pt x="1028" y="1260"/>
                    <a:pt x="1029" y="1264"/>
                  </a:cubicBezTo>
                  <a:cubicBezTo>
                    <a:pt x="1029" y="1266"/>
                    <a:pt x="1028" y="1271"/>
                    <a:pt x="1028" y="1274"/>
                  </a:cubicBezTo>
                  <a:cubicBezTo>
                    <a:pt x="1027" y="1276"/>
                    <a:pt x="1024" y="1280"/>
                    <a:pt x="1022" y="1282"/>
                  </a:cubicBezTo>
                  <a:cubicBezTo>
                    <a:pt x="1021" y="1283"/>
                    <a:pt x="1019" y="1286"/>
                    <a:pt x="1018" y="1288"/>
                  </a:cubicBezTo>
                  <a:cubicBezTo>
                    <a:pt x="1018" y="1290"/>
                    <a:pt x="1017" y="1294"/>
                    <a:pt x="1017" y="1297"/>
                  </a:cubicBezTo>
                  <a:cubicBezTo>
                    <a:pt x="1017" y="1298"/>
                    <a:pt x="1018" y="1302"/>
                    <a:pt x="1019" y="1304"/>
                  </a:cubicBezTo>
                  <a:cubicBezTo>
                    <a:pt x="1020" y="1306"/>
                    <a:pt x="1022" y="1311"/>
                    <a:pt x="1023" y="1313"/>
                  </a:cubicBezTo>
                  <a:cubicBezTo>
                    <a:pt x="1023" y="1316"/>
                    <a:pt x="1022" y="1321"/>
                    <a:pt x="1022" y="1323"/>
                  </a:cubicBezTo>
                  <a:cubicBezTo>
                    <a:pt x="1021" y="1326"/>
                    <a:pt x="1018" y="1330"/>
                    <a:pt x="1017" y="1333"/>
                  </a:cubicBezTo>
                  <a:cubicBezTo>
                    <a:pt x="1017" y="1336"/>
                    <a:pt x="1018" y="1342"/>
                    <a:pt x="1018" y="1344"/>
                  </a:cubicBezTo>
                  <a:cubicBezTo>
                    <a:pt x="1018" y="1346"/>
                    <a:pt x="1018" y="1350"/>
                    <a:pt x="1017" y="1352"/>
                  </a:cubicBezTo>
                  <a:cubicBezTo>
                    <a:pt x="1017" y="1353"/>
                    <a:pt x="1014" y="1354"/>
                    <a:pt x="1013" y="1355"/>
                  </a:cubicBezTo>
                  <a:cubicBezTo>
                    <a:pt x="1012" y="1357"/>
                    <a:pt x="1013" y="1362"/>
                    <a:pt x="1012" y="1363"/>
                  </a:cubicBezTo>
                  <a:cubicBezTo>
                    <a:pt x="1011" y="1365"/>
                    <a:pt x="1007" y="1368"/>
                    <a:pt x="1006" y="1370"/>
                  </a:cubicBezTo>
                  <a:cubicBezTo>
                    <a:pt x="1006" y="1372"/>
                    <a:pt x="1007" y="1378"/>
                    <a:pt x="1007" y="1380"/>
                  </a:cubicBezTo>
                  <a:cubicBezTo>
                    <a:pt x="1007" y="1382"/>
                    <a:pt x="1005" y="1385"/>
                    <a:pt x="1005" y="1387"/>
                  </a:cubicBezTo>
                  <a:cubicBezTo>
                    <a:pt x="1004" y="1389"/>
                    <a:pt x="1004" y="1392"/>
                    <a:pt x="1005" y="1394"/>
                  </a:cubicBezTo>
                  <a:cubicBezTo>
                    <a:pt x="1005" y="1395"/>
                    <a:pt x="1007" y="1396"/>
                    <a:pt x="1007" y="1397"/>
                  </a:cubicBezTo>
                  <a:cubicBezTo>
                    <a:pt x="1008" y="1399"/>
                    <a:pt x="1008" y="1402"/>
                    <a:pt x="1008" y="1403"/>
                  </a:cubicBezTo>
                  <a:cubicBezTo>
                    <a:pt x="1007" y="1406"/>
                    <a:pt x="1003" y="1409"/>
                    <a:pt x="1002" y="1411"/>
                  </a:cubicBezTo>
                  <a:cubicBezTo>
                    <a:pt x="1002" y="1413"/>
                    <a:pt x="1002" y="1418"/>
                    <a:pt x="1002" y="1420"/>
                  </a:cubicBezTo>
                  <a:cubicBezTo>
                    <a:pt x="1002" y="1426"/>
                    <a:pt x="1004" y="1436"/>
                    <a:pt x="1005" y="1442"/>
                  </a:cubicBezTo>
                  <a:cubicBezTo>
                    <a:pt x="1005" y="1445"/>
                    <a:pt x="1006" y="1451"/>
                    <a:pt x="1006" y="1454"/>
                  </a:cubicBezTo>
                  <a:cubicBezTo>
                    <a:pt x="1006" y="1456"/>
                    <a:pt x="1005" y="1461"/>
                    <a:pt x="1004" y="1463"/>
                  </a:cubicBezTo>
                  <a:cubicBezTo>
                    <a:pt x="1002" y="1465"/>
                    <a:pt x="998" y="1468"/>
                    <a:pt x="997" y="1470"/>
                  </a:cubicBezTo>
                  <a:cubicBezTo>
                    <a:pt x="996" y="1472"/>
                    <a:pt x="996" y="1478"/>
                    <a:pt x="995" y="1480"/>
                  </a:cubicBezTo>
                  <a:cubicBezTo>
                    <a:pt x="995" y="1482"/>
                    <a:pt x="995" y="1485"/>
                    <a:pt x="994" y="1487"/>
                  </a:cubicBezTo>
                  <a:cubicBezTo>
                    <a:pt x="994" y="1488"/>
                    <a:pt x="990" y="1491"/>
                    <a:pt x="989" y="1493"/>
                  </a:cubicBezTo>
                  <a:cubicBezTo>
                    <a:pt x="988" y="1495"/>
                    <a:pt x="990" y="1501"/>
                    <a:pt x="990" y="1501"/>
                  </a:cubicBezTo>
                  <a:cubicBezTo>
                    <a:pt x="990" y="1502"/>
                    <a:pt x="992" y="1506"/>
                    <a:pt x="992" y="1508"/>
                  </a:cubicBezTo>
                  <a:cubicBezTo>
                    <a:pt x="992" y="1512"/>
                    <a:pt x="990" y="1519"/>
                    <a:pt x="988" y="1523"/>
                  </a:cubicBezTo>
                  <a:cubicBezTo>
                    <a:pt x="986" y="1525"/>
                    <a:pt x="981" y="1527"/>
                    <a:pt x="979" y="1530"/>
                  </a:cubicBezTo>
                  <a:cubicBezTo>
                    <a:pt x="977" y="1531"/>
                    <a:pt x="974" y="1537"/>
                    <a:pt x="974" y="1538"/>
                  </a:cubicBezTo>
                  <a:cubicBezTo>
                    <a:pt x="974" y="1538"/>
                    <a:pt x="973" y="1548"/>
                    <a:pt x="973" y="1552"/>
                  </a:cubicBezTo>
                  <a:cubicBezTo>
                    <a:pt x="973" y="1554"/>
                    <a:pt x="974" y="1559"/>
                    <a:pt x="976" y="1560"/>
                  </a:cubicBezTo>
                  <a:cubicBezTo>
                    <a:pt x="977" y="1561"/>
                    <a:pt x="981" y="1561"/>
                    <a:pt x="982" y="1561"/>
                  </a:cubicBezTo>
                  <a:cubicBezTo>
                    <a:pt x="984" y="1560"/>
                    <a:pt x="987" y="1556"/>
                    <a:pt x="989" y="1555"/>
                  </a:cubicBezTo>
                  <a:cubicBezTo>
                    <a:pt x="989" y="1555"/>
                    <a:pt x="991" y="1556"/>
                    <a:pt x="992" y="1556"/>
                  </a:cubicBezTo>
                  <a:cubicBezTo>
                    <a:pt x="994" y="1557"/>
                    <a:pt x="997" y="1560"/>
                    <a:pt x="999" y="1560"/>
                  </a:cubicBezTo>
                  <a:cubicBezTo>
                    <a:pt x="1001" y="1560"/>
                    <a:pt x="1005" y="1557"/>
                    <a:pt x="1007" y="1556"/>
                  </a:cubicBezTo>
                  <a:cubicBezTo>
                    <a:pt x="1008" y="1555"/>
                    <a:pt x="1009" y="1551"/>
                    <a:pt x="1011" y="1551"/>
                  </a:cubicBezTo>
                  <a:cubicBezTo>
                    <a:pt x="1013" y="1549"/>
                    <a:pt x="1017" y="1550"/>
                    <a:pt x="1019" y="1549"/>
                  </a:cubicBezTo>
                  <a:cubicBezTo>
                    <a:pt x="1020" y="1548"/>
                    <a:pt x="1021" y="1543"/>
                    <a:pt x="1023" y="1542"/>
                  </a:cubicBezTo>
                  <a:cubicBezTo>
                    <a:pt x="1024" y="1541"/>
                    <a:pt x="1027" y="1541"/>
                    <a:pt x="1028" y="1542"/>
                  </a:cubicBezTo>
                  <a:cubicBezTo>
                    <a:pt x="1030" y="1542"/>
                    <a:pt x="1033" y="1545"/>
                    <a:pt x="1033" y="1546"/>
                  </a:cubicBezTo>
                  <a:cubicBezTo>
                    <a:pt x="1034" y="1548"/>
                    <a:pt x="1030" y="1552"/>
                    <a:pt x="1031" y="1554"/>
                  </a:cubicBezTo>
                  <a:cubicBezTo>
                    <a:pt x="1032" y="1557"/>
                    <a:pt x="1039" y="1558"/>
                    <a:pt x="1041" y="1560"/>
                  </a:cubicBezTo>
                  <a:cubicBezTo>
                    <a:pt x="1042" y="1561"/>
                    <a:pt x="1045" y="1564"/>
                    <a:pt x="1045" y="1566"/>
                  </a:cubicBezTo>
                  <a:cubicBezTo>
                    <a:pt x="1046" y="1568"/>
                    <a:pt x="1044" y="1571"/>
                    <a:pt x="1044" y="1573"/>
                  </a:cubicBezTo>
                  <a:cubicBezTo>
                    <a:pt x="1044" y="1574"/>
                    <a:pt x="1044" y="1576"/>
                    <a:pt x="1045" y="1576"/>
                  </a:cubicBezTo>
                  <a:cubicBezTo>
                    <a:pt x="1046" y="1577"/>
                    <a:pt x="1050" y="1577"/>
                    <a:pt x="1052" y="1576"/>
                  </a:cubicBezTo>
                  <a:cubicBezTo>
                    <a:pt x="1053" y="1576"/>
                    <a:pt x="1057" y="1574"/>
                    <a:pt x="1058" y="1573"/>
                  </a:cubicBezTo>
                  <a:cubicBezTo>
                    <a:pt x="1059" y="1571"/>
                    <a:pt x="1058" y="1567"/>
                    <a:pt x="1057" y="1565"/>
                  </a:cubicBezTo>
                  <a:cubicBezTo>
                    <a:pt x="1056" y="1564"/>
                    <a:pt x="1052" y="1562"/>
                    <a:pt x="1051" y="1561"/>
                  </a:cubicBezTo>
                  <a:cubicBezTo>
                    <a:pt x="1050" y="1559"/>
                    <a:pt x="1048" y="1556"/>
                    <a:pt x="1048" y="1554"/>
                  </a:cubicBezTo>
                  <a:cubicBezTo>
                    <a:pt x="1047" y="1552"/>
                    <a:pt x="1049" y="1547"/>
                    <a:pt x="1050" y="1546"/>
                  </a:cubicBezTo>
                  <a:cubicBezTo>
                    <a:pt x="1051" y="1544"/>
                    <a:pt x="1053" y="1542"/>
                    <a:pt x="1055" y="1541"/>
                  </a:cubicBezTo>
                  <a:cubicBezTo>
                    <a:pt x="1056" y="1540"/>
                    <a:pt x="1060" y="1539"/>
                    <a:pt x="1061" y="1539"/>
                  </a:cubicBezTo>
                  <a:cubicBezTo>
                    <a:pt x="1063" y="1540"/>
                    <a:pt x="1065" y="1542"/>
                    <a:pt x="1065" y="1543"/>
                  </a:cubicBezTo>
                  <a:cubicBezTo>
                    <a:pt x="1065" y="1544"/>
                    <a:pt x="1064" y="1548"/>
                    <a:pt x="1063" y="1549"/>
                  </a:cubicBezTo>
                  <a:cubicBezTo>
                    <a:pt x="1062" y="1550"/>
                    <a:pt x="1059" y="1550"/>
                    <a:pt x="1059" y="1551"/>
                  </a:cubicBezTo>
                  <a:cubicBezTo>
                    <a:pt x="1058" y="1552"/>
                    <a:pt x="1057" y="1554"/>
                    <a:pt x="1057" y="1555"/>
                  </a:cubicBezTo>
                  <a:cubicBezTo>
                    <a:pt x="1057" y="1556"/>
                    <a:pt x="1058" y="1558"/>
                    <a:pt x="1059" y="1559"/>
                  </a:cubicBezTo>
                  <a:cubicBezTo>
                    <a:pt x="1061" y="1559"/>
                    <a:pt x="1064" y="1558"/>
                    <a:pt x="1065" y="1557"/>
                  </a:cubicBezTo>
                  <a:cubicBezTo>
                    <a:pt x="1067" y="1556"/>
                    <a:pt x="1069" y="1554"/>
                    <a:pt x="1070" y="1553"/>
                  </a:cubicBezTo>
                  <a:cubicBezTo>
                    <a:pt x="1071" y="1553"/>
                    <a:pt x="1075" y="1553"/>
                    <a:pt x="1076" y="1554"/>
                  </a:cubicBezTo>
                  <a:cubicBezTo>
                    <a:pt x="1077" y="1555"/>
                    <a:pt x="1076" y="1558"/>
                    <a:pt x="1075" y="1559"/>
                  </a:cubicBezTo>
                  <a:cubicBezTo>
                    <a:pt x="1075" y="1560"/>
                    <a:pt x="1074" y="1562"/>
                    <a:pt x="1074" y="1563"/>
                  </a:cubicBezTo>
                  <a:cubicBezTo>
                    <a:pt x="1074" y="1565"/>
                    <a:pt x="1076" y="1568"/>
                    <a:pt x="1076" y="1570"/>
                  </a:cubicBezTo>
                  <a:cubicBezTo>
                    <a:pt x="1076" y="1571"/>
                    <a:pt x="1075" y="1573"/>
                    <a:pt x="1074" y="1574"/>
                  </a:cubicBezTo>
                  <a:cubicBezTo>
                    <a:pt x="1074" y="1575"/>
                    <a:pt x="1071" y="1577"/>
                    <a:pt x="1070" y="1578"/>
                  </a:cubicBezTo>
                  <a:cubicBezTo>
                    <a:pt x="1070" y="1579"/>
                    <a:pt x="1070" y="1581"/>
                    <a:pt x="1071" y="1582"/>
                  </a:cubicBezTo>
                  <a:cubicBezTo>
                    <a:pt x="1072" y="1583"/>
                    <a:pt x="1076" y="1582"/>
                    <a:pt x="1077" y="1581"/>
                  </a:cubicBezTo>
                  <a:cubicBezTo>
                    <a:pt x="1079" y="1580"/>
                    <a:pt x="1082" y="1577"/>
                    <a:pt x="1083" y="1576"/>
                  </a:cubicBezTo>
                  <a:cubicBezTo>
                    <a:pt x="1085" y="1575"/>
                    <a:pt x="1088" y="1575"/>
                    <a:pt x="1089" y="1574"/>
                  </a:cubicBezTo>
                  <a:cubicBezTo>
                    <a:pt x="1090" y="1573"/>
                    <a:pt x="1092" y="1571"/>
                    <a:pt x="1092" y="1570"/>
                  </a:cubicBezTo>
                  <a:cubicBezTo>
                    <a:pt x="1092" y="1568"/>
                    <a:pt x="1089" y="1566"/>
                    <a:pt x="1089" y="1565"/>
                  </a:cubicBezTo>
                  <a:cubicBezTo>
                    <a:pt x="1089" y="1563"/>
                    <a:pt x="1092" y="1560"/>
                    <a:pt x="1093" y="1558"/>
                  </a:cubicBezTo>
                  <a:cubicBezTo>
                    <a:pt x="1093" y="1557"/>
                    <a:pt x="1093" y="1554"/>
                    <a:pt x="1093" y="1552"/>
                  </a:cubicBezTo>
                  <a:cubicBezTo>
                    <a:pt x="1094" y="1551"/>
                    <a:pt x="1094" y="1546"/>
                    <a:pt x="1096" y="1545"/>
                  </a:cubicBezTo>
                  <a:cubicBezTo>
                    <a:pt x="1096" y="1544"/>
                    <a:pt x="1098" y="1543"/>
                    <a:pt x="1099" y="1544"/>
                  </a:cubicBezTo>
                  <a:cubicBezTo>
                    <a:pt x="1100" y="1544"/>
                    <a:pt x="1100" y="1547"/>
                    <a:pt x="1100" y="1548"/>
                  </a:cubicBezTo>
                  <a:cubicBezTo>
                    <a:pt x="1100" y="1550"/>
                    <a:pt x="1100" y="1554"/>
                    <a:pt x="1101" y="1555"/>
                  </a:cubicBezTo>
                  <a:cubicBezTo>
                    <a:pt x="1101" y="1556"/>
                    <a:pt x="1103" y="1559"/>
                    <a:pt x="1104" y="1559"/>
                  </a:cubicBezTo>
                  <a:cubicBezTo>
                    <a:pt x="1105" y="1559"/>
                    <a:pt x="1105" y="1557"/>
                    <a:pt x="1105" y="1556"/>
                  </a:cubicBezTo>
                  <a:cubicBezTo>
                    <a:pt x="1106" y="1554"/>
                    <a:pt x="1107" y="1549"/>
                    <a:pt x="1107" y="1546"/>
                  </a:cubicBezTo>
                  <a:cubicBezTo>
                    <a:pt x="1107" y="1544"/>
                    <a:pt x="1105" y="1540"/>
                    <a:pt x="1103" y="1537"/>
                  </a:cubicBezTo>
                  <a:cubicBezTo>
                    <a:pt x="1102" y="1536"/>
                    <a:pt x="1100" y="1534"/>
                    <a:pt x="1099" y="1532"/>
                  </a:cubicBezTo>
                  <a:cubicBezTo>
                    <a:pt x="1097" y="1531"/>
                    <a:pt x="1093" y="1530"/>
                    <a:pt x="1092" y="1528"/>
                  </a:cubicBezTo>
                  <a:cubicBezTo>
                    <a:pt x="1091" y="1527"/>
                    <a:pt x="1090" y="1524"/>
                    <a:pt x="1090" y="1523"/>
                  </a:cubicBezTo>
                  <a:cubicBezTo>
                    <a:pt x="1090" y="1522"/>
                    <a:pt x="1091" y="1520"/>
                    <a:pt x="1091" y="1519"/>
                  </a:cubicBezTo>
                  <a:cubicBezTo>
                    <a:pt x="1093" y="1518"/>
                    <a:pt x="1097" y="1519"/>
                    <a:pt x="1098" y="1519"/>
                  </a:cubicBezTo>
                  <a:cubicBezTo>
                    <a:pt x="1099" y="1519"/>
                    <a:pt x="1102" y="1520"/>
                    <a:pt x="1103" y="1519"/>
                  </a:cubicBezTo>
                  <a:cubicBezTo>
                    <a:pt x="1106" y="1518"/>
                    <a:pt x="1108" y="1513"/>
                    <a:pt x="1110" y="1512"/>
                  </a:cubicBezTo>
                  <a:cubicBezTo>
                    <a:pt x="1112" y="1510"/>
                    <a:pt x="1117" y="1507"/>
                    <a:pt x="1119" y="1507"/>
                  </a:cubicBezTo>
                  <a:cubicBezTo>
                    <a:pt x="1121" y="1506"/>
                    <a:pt x="1125" y="1508"/>
                    <a:pt x="1127" y="1508"/>
                  </a:cubicBezTo>
                  <a:cubicBezTo>
                    <a:pt x="1129" y="1508"/>
                    <a:pt x="1133" y="1505"/>
                    <a:pt x="1135" y="1506"/>
                  </a:cubicBezTo>
                  <a:cubicBezTo>
                    <a:pt x="1137" y="1506"/>
                    <a:pt x="1140" y="1509"/>
                    <a:pt x="1142" y="1510"/>
                  </a:cubicBezTo>
                  <a:cubicBezTo>
                    <a:pt x="1144" y="1511"/>
                    <a:pt x="1148" y="1512"/>
                    <a:pt x="1150" y="1513"/>
                  </a:cubicBezTo>
                  <a:cubicBezTo>
                    <a:pt x="1151" y="1513"/>
                    <a:pt x="1153" y="1512"/>
                    <a:pt x="1154" y="1512"/>
                  </a:cubicBezTo>
                  <a:cubicBezTo>
                    <a:pt x="1156" y="1513"/>
                    <a:pt x="1157" y="1519"/>
                    <a:pt x="1159" y="1520"/>
                  </a:cubicBezTo>
                  <a:cubicBezTo>
                    <a:pt x="1161" y="1521"/>
                    <a:pt x="1165" y="1520"/>
                    <a:pt x="1167" y="1520"/>
                  </a:cubicBezTo>
                  <a:cubicBezTo>
                    <a:pt x="1169" y="1520"/>
                    <a:pt x="1172" y="1518"/>
                    <a:pt x="1173" y="1519"/>
                  </a:cubicBezTo>
                  <a:cubicBezTo>
                    <a:pt x="1174" y="1519"/>
                    <a:pt x="1176" y="1522"/>
                    <a:pt x="1178" y="1522"/>
                  </a:cubicBezTo>
                  <a:cubicBezTo>
                    <a:pt x="1179" y="1523"/>
                    <a:pt x="1182" y="1521"/>
                    <a:pt x="1184" y="1521"/>
                  </a:cubicBezTo>
                  <a:cubicBezTo>
                    <a:pt x="1187" y="1521"/>
                    <a:pt x="1191" y="1522"/>
                    <a:pt x="1193" y="1523"/>
                  </a:cubicBezTo>
                  <a:cubicBezTo>
                    <a:pt x="1195" y="1525"/>
                    <a:pt x="1198" y="1529"/>
                    <a:pt x="1199" y="1532"/>
                  </a:cubicBezTo>
                  <a:cubicBezTo>
                    <a:pt x="1199" y="1533"/>
                    <a:pt x="1196" y="1537"/>
                    <a:pt x="1197" y="1539"/>
                  </a:cubicBezTo>
                  <a:cubicBezTo>
                    <a:pt x="1197" y="1540"/>
                    <a:pt x="1200" y="1541"/>
                    <a:pt x="1201" y="1541"/>
                  </a:cubicBezTo>
                  <a:cubicBezTo>
                    <a:pt x="1203" y="1542"/>
                    <a:pt x="1206" y="1544"/>
                    <a:pt x="1208" y="1545"/>
                  </a:cubicBezTo>
                  <a:cubicBezTo>
                    <a:pt x="1209" y="1547"/>
                    <a:pt x="1210" y="1551"/>
                    <a:pt x="1211" y="1553"/>
                  </a:cubicBezTo>
                  <a:cubicBezTo>
                    <a:pt x="1211" y="1555"/>
                    <a:pt x="1211" y="1560"/>
                    <a:pt x="1213" y="1561"/>
                  </a:cubicBezTo>
                  <a:cubicBezTo>
                    <a:pt x="1214" y="1563"/>
                    <a:pt x="1218" y="1566"/>
                    <a:pt x="1220" y="1567"/>
                  </a:cubicBezTo>
                  <a:cubicBezTo>
                    <a:pt x="1221" y="1567"/>
                    <a:pt x="1225" y="1566"/>
                    <a:pt x="1226" y="1567"/>
                  </a:cubicBezTo>
                  <a:cubicBezTo>
                    <a:pt x="1228" y="1568"/>
                    <a:pt x="1229" y="1572"/>
                    <a:pt x="1230" y="1574"/>
                  </a:cubicBezTo>
                  <a:cubicBezTo>
                    <a:pt x="1232" y="1576"/>
                    <a:pt x="1237" y="1577"/>
                    <a:pt x="1239" y="1579"/>
                  </a:cubicBezTo>
                  <a:cubicBezTo>
                    <a:pt x="1240" y="1580"/>
                    <a:pt x="1239" y="1585"/>
                    <a:pt x="1239" y="1587"/>
                  </a:cubicBezTo>
                  <a:cubicBezTo>
                    <a:pt x="1238" y="1588"/>
                    <a:pt x="1236" y="1591"/>
                    <a:pt x="1236" y="1592"/>
                  </a:cubicBezTo>
                  <a:cubicBezTo>
                    <a:pt x="1236" y="1594"/>
                    <a:pt x="1239" y="1596"/>
                    <a:pt x="1239" y="1598"/>
                  </a:cubicBezTo>
                  <a:cubicBezTo>
                    <a:pt x="1240" y="1600"/>
                    <a:pt x="1239" y="1604"/>
                    <a:pt x="1238" y="1606"/>
                  </a:cubicBezTo>
                  <a:cubicBezTo>
                    <a:pt x="1237" y="1608"/>
                    <a:pt x="1234" y="1610"/>
                    <a:pt x="1234" y="1612"/>
                  </a:cubicBezTo>
                  <a:cubicBezTo>
                    <a:pt x="1234" y="1613"/>
                    <a:pt x="1237" y="1614"/>
                    <a:pt x="1238" y="1615"/>
                  </a:cubicBezTo>
                  <a:cubicBezTo>
                    <a:pt x="1239" y="1616"/>
                    <a:pt x="1242" y="1619"/>
                    <a:pt x="1242" y="1621"/>
                  </a:cubicBezTo>
                  <a:cubicBezTo>
                    <a:pt x="1242" y="1622"/>
                    <a:pt x="1240" y="1625"/>
                    <a:pt x="1240" y="1627"/>
                  </a:cubicBezTo>
                  <a:cubicBezTo>
                    <a:pt x="1239" y="1629"/>
                    <a:pt x="1239" y="1633"/>
                    <a:pt x="1239" y="1635"/>
                  </a:cubicBezTo>
                  <a:cubicBezTo>
                    <a:pt x="1240" y="1640"/>
                    <a:pt x="1247" y="1650"/>
                    <a:pt x="1249" y="1655"/>
                  </a:cubicBezTo>
                  <a:cubicBezTo>
                    <a:pt x="1252" y="1660"/>
                    <a:pt x="1256" y="1670"/>
                    <a:pt x="1259" y="1675"/>
                  </a:cubicBezTo>
                  <a:cubicBezTo>
                    <a:pt x="1261" y="1676"/>
                    <a:pt x="1265" y="1679"/>
                    <a:pt x="1267" y="1680"/>
                  </a:cubicBezTo>
                  <a:cubicBezTo>
                    <a:pt x="1269" y="1681"/>
                    <a:pt x="1273" y="1683"/>
                    <a:pt x="1274" y="1685"/>
                  </a:cubicBezTo>
                  <a:cubicBezTo>
                    <a:pt x="1276" y="1688"/>
                    <a:pt x="1275" y="1693"/>
                    <a:pt x="1275" y="1695"/>
                  </a:cubicBezTo>
                  <a:cubicBezTo>
                    <a:pt x="1276" y="1697"/>
                    <a:pt x="1275" y="1701"/>
                    <a:pt x="1276" y="1703"/>
                  </a:cubicBezTo>
                  <a:cubicBezTo>
                    <a:pt x="1279" y="1706"/>
                    <a:pt x="1288" y="1707"/>
                    <a:pt x="1290" y="1711"/>
                  </a:cubicBezTo>
                  <a:cubicBezTo>
                    <a:pt x="1292" y="1713"/>
                    <a:pt x="1290" y="1720"/>
                    <a:pt x="1291" y="1722"/>
                  </a:cubicBezTo>
                  <a:cubicBezTo>
                    <a:pt x="1292" y="1725"/>
                    <a:pt x="1295" y="1730"/>
                    <a:pt x="1297" y="1733"/>
                  </a:cubicBezTo>
                  <a:cubicBezTo>
                    <a:pt x="1299" y="1735"/>
                    <a:pt x="1302" y="1740"/>
                    <a:pt x="1303" y="1743"/>
                  </a:cubicBezTo>
                  <a:cubicBezTo>
                    <a:pt x="1305" y="1746"/>
                    <a:pt x="1305" y="1754"/>
                    <a:pt x="1306" y="1757"/>
                  </a:cubicBezTo>
                  <a:cubicBezTo>
                    <a:pt x="1307" y="1760"/>
                    <a:pt x="1310" y="1765"/>
                    <a:pt x="1310" y="1767"/>
                  </a:cubicBezTo>
                  <a:cubicBezTo>
                    <a:pt x="1311" y="1771"/>
                    <a:pt x="1310" y="1778"/>
                    <a:pt x="1310" y="1781"/>
                  </a:cubicBezTo>
                  <a:cubicBezTo>
                    <a:pt x="1310" y="1788"/>
                    <a:pt x="1307" y="1801"/>
                    <a:pt x="1306" y="1807"/>
                  </a:cubicBezTo>
                  <a:cubicBezTo>
                    <a:pt x="1306" y="1812"/>
                    <a:pt x="1305" y="1820"/>
                    <a:pt x="1306" y="1825"/>
                  </a:cubicBezTo>
                  <a:cubicBezTo>
                    <a:pt x="1307" y="1828"/>
                    <a:pt x="1312" y="1834"/>
                    <a:pt x="1313" y="1838"/>
                  </a:cubicBezTo>
                  <a:cubicBezTo>
                    <a:pt x="1314" y="1843"/>
                    <a:pt x="1313" y="1853"/>
                    <a:pt x="1312" y="1857"/>
                  </a:cubicBezTo>
                  <a:cubicBezTo>
                    <a:pt x="1311" y="1861"/>
                    <a:pt x="1308" y="1869"/>
                    <a:pt x="1308" y="1874"/>
                  </a:cubicBezTo>
                  <a:cubicBezTo>
                    <a:pt x="1308" y="1878"/>
                    <a:pt x="1311" y="1885"/>
                    <a:pt x="1312" y="1889"/>
                  </a:cubicBezTo>
                  <a:cubicBezTo>
                    <a:pt x="1313" y="1897"/>
                    <a:pt x="1314" y="1913"/>
                    <a:pt x="1314" y="1921"/>
                  </a:cubicBezTo>
                  <a:cubicBezTo>
                    <a:pt x="1314" y="1929"/>
                    <a:pt x="1313" y="1944"/>
                    <a:pt x="1312" y="1951"/>
                  </a:cubicBezTo>
                  <a:cubicBezTo>
                    <a:pt x="1312" y="1958"/>
                    <a:pt x="1309" y="1971"/>
                    <a:pt x="1308" y="1977"/>
                  </a:cubicBezTo>
                  <a:cubicBezTo>
                    <a:pt x="1307" y="1984"/>
                    <a:pt x="1306" y="1999"/>
                    <a:pt x="1305" y="2006"/>
                  </a:cubicBezTo>
                  <a:cubicBezTo>
                    <a:pt x="1303" y="2011"/>
                    <a:pt x="1297" y="2021"/>
                    <a:pt x="1297" y="2027"/>
                  </a:cubicBezTo>
                  <a:cubicBezTo>
                    <a:pt x="1297" y="2029"/>
                    <a:pt x="1300" y="2034"/>
                    <a:pt x="1301" y="2037"/>
                  </a:cubicBezTo>
                  <a:cubicBezTo>
                    <a:pt x="1301" y="2040"/>
                    <a:pt x="1302" y="2047"/>
                    <a:pt x="1301" y="2050"/>
                  </a:cubicBezTo>
                  <a:cubicBezTo>
                    <a:pt x="1299" y="2053"/>
                    <a:pt x="1292" y="2057"/>
                    <a:pt x="1291" y="2061"/>
                  </a:cubicBezTo>
                  <a:cubicBezTo>
                    <a:pt x="1289" y="2066"/>
                    <a:pt x="1292" y="2077"/>
                    <a:pt x="1292" y="2082"/>
                  </a:cubicBezTo>
                  <a:cubicBezTo>
                    <a:pt x="1293" y="2087"/>
                    <a:pt x="1294" y="2099"/>
                    <a:pt x="1293" y="2104"/>
                  </a:cubicBezTo>
                  <a:cubicBezTo>
                    <a:pt x="1292" y="2110"/>
                    <a:pt x="1287" y="2119"/>
                    <a:pt x="1285" y="2124"/>
                  </a:cubicBezTo>
                  <a:cubicBezTo>
                    <a:pt x="1283" y="2128"/>
                    <a:pt x="1280" y="2138"/>
                    <a:pt x="1278" y="2143"/>
                  </a:cubicBezTo>
                  <a:cubicBezTo>
                    <a:pt x="1276" y="2148"/>
                    <a:pt x="1273" y="2157"/>
                    <a:pt x="1271" y="2161"/>
                  </a:cubicBezTo>
                  <a:cubicBezTo>
                    <a:pt x="1268" y="2165"/>
                    <a:pt x="1262" y="2173"/>
                    <a:pt x="1259" y="2176"/>
                  </a:cubicBezTo>
                  <a:cubicBezTo>
                    <a:pt x="1256" y="2178"/>
                    <a:pt x="1248" y="2183"/>
                    <a:pt x="1248" y="2183"/>
                  </a:cubicBezTo>
                  <a:cubicBezTo>
                    <a:pt x="1247" y="2183"/>
                    <a:pt x="1243" y="2190"/>
                    <a:pt x="1241" y="2192"/>
                  </a:cubicBezTo>
                  <a:cubicBezTo>
                    <a:pt x="1239" y="2193"/>
                    <a:pt x="1234" y="2195"/>
                    <a:pt x="1232" y="2196"/>
                  </a:cubicBezTo>
                  <a:cubicBezTo>
                    <a:pt x="1230" y="2196"/>
                    <a:pt x="1225" y="2195"/>
                    <a:pt x="1223" y="2195"/>
                  </a:cubicBezTo>
                  <a:cubicBezTo>
                    <a:pt x="1221" y="2195"/>
                    <a:pt x="1218" y="2196"/>
                    <a:pt x="1216" y="2197"/>
                  </a:cubicBezTo>
                  <a:cubicBezTo>
                    <a:pt x="1214" y="2198"/>
                    <a:pt x="1211" y="2203"/>
                    <a:pt x="1208" y="2203"/>
                  </a:cubicBezTo>
                  <a:cubicBezTo>
                    <a:pt x="1206" y="2203"/>
                    <a:pt x="1201" y="2201"/>
                    <a:pt x="1199" y="2199"/>
                  </a:cubicBezTo>
                  <a:cubicBezTo>
                    <a:pt x="1197" y="2196"/>
                    <a:pt x="1199" y="2190"/>
                    <a:pt x="1197" y="2188"/>
                  </a:cubicBezTo>
                  <a:cubicBezTo>
                    <a:pt x="1196" y="2187"/>
                    <a:pt x="1193" y="2186"/>
                    <a:pt x="1192" y="2186"/>
                  </a:cubicBezTo>
                  <a:cubicBezTo>
                    <a:pt x="1190" y="2187"/>
                    <a:pt x="1189" y="2191"/>
                    <a:pt x="1189" y="2193"/>
                  </a:cubicBezTo>
                  <a:cubicBezTo>
                    <a:pt x="1189" y="2194"/>
                    <a:pt x="1191" y="2196"/>
                    <a:pt x="1191" y="2197"/>
                  </a:cubicBezTo>
                  <a:cubicBezTo>
                    <a:pt x="1190" y="2199"/>
                    <a:pt x="1186" y="2202"/>
                    <a:pt x="1184" y="2201"/>
                  </a:cubicBezTo>
                  <a:cubicBezTo>
                    <a:pt x="1182" y="2200"/>
                    <a:pt x="1181" y="2191"/>
                    <a:pt x="1180" y="2192"/>
                  </a:cubicBezTo>
                  <a:cubicBezTo>
                    <a:pt x="1179" y="2192"/>
                    <a:pt x="1175" y="2192"/>
                    <a:pt x="1174" y="2193"/>
                  </a:cubicBezTo>
                  <a:cubicBezTo>
                    <a:pt x="1172" y="2195"/>
                    <a:pt x="1173" y="2202"/>
                    <a:pt x="1172" y="2204"/>
                  </a:cubicBezTo>
                  <a:cubicBezTo>
                    <a:pt x="1171" y="2208"/>
                    <a:pt x="1168" y="2216"/>
                    <a:pt x="1167" y="2220"/>
                  </a:cubicBezTo>
                  <a:cubicBezTo>
                    <a:pt x="1167" y="2225"/>
                    <a:pt x="1171" y="2234"/>
                    <a:pt x="1170" y="2239"/>
                  </a:cubicBezTo>
                  <a:cubicBezTo>
                    <a:pt x="1170" y="2241"/>
                    <a:pt x="1168" y="2245"/>
                    <a:pt x="1166" y="2246"/>
                  </a:cubicBezTo>
                  <a:cubicBezTo>
                    <a:pt x="1164" y="2247"/>
                    <a:pt x="1156" y="2245"/>
                    <a:pt x="1154" y="2247"/>
                  </a:cubicBezTo>
                  <a:cubicBezTo>
                    <a:pt x="1153" y="2248"/>
                    <a:pt x="1151" y="2251"/>
                    <a:pt x="1151" y="2253"/>
                  </a:cubicBezTo>
                  <a:cubicBezTo>
                    <a:pt x="1152" y="2255"/>
                    <a:pt x="1157" y="2256"/>
                    <a:pt x="1158" y="2258"/>
                  </a:cubicBezTo>
                  <a:cubicBezTo>
                    <a:pt x="1159" y="2259"/>
                    <a:pt x="1160" y="2264"/>
                    <a:pt x="1159" y="2266"/>
                  </a:cubicBezTo>
                  <a:cubicBezTo>
                    <a:pt x="1158" y="2267"/>
                    <a:pt x="1153" y="2270"/>
                    <a:pt x="1153" y="2270"/>
                  </a:cubicBezTo>
                  <a:cubicBezTo>
                    <a:pt x="1153" y="2270"/>
                    <a:pt x="1147" y="2268"/>
                    <a:pt x="1146" y="2267"/>
                  </a:cubicBezTo>
                  <a:cubicBezTo>
                    <a:pt x="1145" y="2265"/>
                    <a:pt x="1148" y="2262"/>
                    <a:pt x="1148" y="2260"/>
                  </a:cubicBezTo>
                  <a:cubicBezTo>
                    <a:pt x="1148" y="2257"/>
                    <a:pt x="1146" y="2252"/>
                    <a:pt x="1144" y="2250"/>
                  </a:cubicBezTo>
                  <a:cubicBezTo>
                    <a:pt x="1142" y="2248"/>
                    <a:pt x="1137" y="2248"/>
                    <a:pt x="1135" y="2246"/>
                  </a:cubicBezTo>
                  <a:cubicBezTo>
                    <a:pt x="1134" y="2245"/>
                    <a:pt x="1131" y="2242"/>
                    <a:pt x="1130" y="2240"/>
                  </a:cubicBezTo>
                  <a:cubicBezTo>
                    <a:pt x="1130" y="2238"/>
                    <a:pt x="1131" y="2234"/>
                    <a:pt x="1133" y="2234"/>
                  </a:cubicBezTo>
                  <a:cubicBezTo>
                    <a:pt x="1135" y="2232"/>
                    <a:pt x="1141" y="2235"/>
                    <a:pt x="1144" y="2235"/>
                  </a:cubicBezTo>
                  <a:cubicBezTo>
                    <a:pt x="1146" y="2235"/>
                    <a:pt x="1150" y="2235"/>
                    <a:pt x="1151" y="2233"/>
                  </a:cubicBezTo>
                  <a:cubicBezTo>
                    <a:pt x="1153" y="2231"/>
                    <a:pt x="1153" y="2225"/>
                    <a:pt x="1153" y="2222"/>
                  </a:cubicBezTo>
                  <a:cubicBezTo>
                    <a:pt x="1153" y="2214"/>
                    <a:pt x="1146" y="2192"/>
                    <a:pt x="1146" y="2191"/>
                  </a:cubicBezTo>
                  <a:cubicBezTo>
                    <a:pt x="1146" y="2190"/>
                    <a:pt x="1134" y="2167"/>
                    <a:pt x="1130" y="2159"/>
                  </a:cubicBezTo>
                  <a:cubicBezTo>
                    <a:pt x="1127" y="2154"/>
                    <a:pt x="1123" y="2143"/>
                    <a:pt x="1120" y="2138"/>
                  </a:cubicBezTo>
                  <a:cubicBezTo>
                    <a:pt x="1117" y="2135"/>
                    <a:pt x="1108" y="2131"/>
                    <a:pt x="1107" y="2126"/>
                  </a:cubicBezTo>
                  <a:cubicBezTo>
                    <a:pt x="1107" y="2124"/>
                    <a:pt x="1109" y="2119"/>
                    <a:pt x="1110" y="2117"/>
                  </a:cubicBezTo>
                  <a:cubicBezTo>
                    <a:pt x="1112" y="2115"/>
                    <a:pt x="1119" y="2113"/>
                    <a:pt x="1121" y="2111"/>
                  </a:cubicBezTo>
                  <a:cubicBezTo>
                    <a:pt x="1123" y="2108"/>
                    <a:pt x="1122" y="2101"/>
                    <a:pt x="1123" y="2098"/>
                  </a:cubicBezTo>
                  <a:cubicBezTo>
                    <a:pt x="1123" y="2095"/>
                    <a:pt x="1125" y="2090"/>
                    <a:pt x="1128" y="2089"/>
                  </a:cubicBezTo>
                  <a:cubicBezTo>
                    <a:pt x="1130" y="2087"/>
                    <a:pt x="1136" y="2088"/>
                    <a:pt x="1139" y="2087"/>
                  </a:cubicBezTo>
                  <a:cubicBezTo>
                    <a:pt x="1144" y="2087"/>
                    <a:pt x="1154" y="2088"/>
                    <a:pt x="1158" y="2087"/>
                  </a:cubicBezTo>
                  <a:cubicBezTo>
                    <a:pt x="1161" y="2087"/>
                    <a:pt x="1166" y="2085"/>
                    <a:pt x="1168" y="2083"/>
                  </a:cubicBezTo>
                  <a:cubicBezTo>
                    <a:pt x="1169" y="2082"/>
                    <a:pt x="1171" y="2080"/>
                    <a:pt x="1172" y="2079"/>
                  </a:cubicBezTo>
                  <a:cubicBezTo>
                    <a:pt x="1173" y="2074"/>
                    <a:pt x="1173" y="2063"/>
                    <a:pt x="1172" y="2057"/>
                  </a:cubicBezTo>
                  <a:cubicBezTo>
                    <a:pt x="1171" y="2054"/>
                    <a:pt x="1169" y="2047"/>
                    <a:pt x="1168" y="2043"/>
                  </a:cubicBezTo>
                  <a:cubicBezTo>
                    <a:pt x="1167" y="2039"/>
                    <a:pt x="1163" y="2029"/>
                    <a:pt x="1164" y="2024"/>
                  </a:cubicBezTo>
                  <a:cubicBezTo>
                    <a:pt x="1165" y="2021"/>
                    <a:pt x="1171" y="2017"/>
                    <a:pt x="1172" y="2013"/>
                  </a:cubicBezTo>
                  <a:cubicBezTo>
                    <a:pt x="1173" y="2011"/>
                    <a:pt x="1174" y="2004"/>
                    <a:pt x="1173" y="2002"/>
                  </a:cubicBezTo>
                  <a:cubicBezTo>
                    <a:pt x="1172" y="1998"/>
                    <a:pt x="1166" y="1993"/>
                    <a:pt x="1164" y="1990"/>
                  </a:cubicBezTo>
                  <a:cubicBezTo>
                    <a:pt x="1163" y="1987"/>
                    <a:pt x="1160" y="1982"/>
                    <a:pt x="1159" y="1979"/>
                  </a:cubicBezTo>
                  <a:cubicBezTo>
                    <a:pt x="1158" y="1974"/>
                    <a:pt x="1162" y="1963"/>
                    <a:pt x="1159" y="1959"/>
                  </a:cubicBezTo>
                  <a:cubicBezTo>
                    <a:pt x="1158" y="1957"/>
                    <a:pt x="1152" y="1956"/>
                    <a:pt x="1150" y="1955"/>
                  </a:cubicBezTo>
                  <a:cubicBezTo>
                    <a:pt x="1149" y="1952"/>
                    <a:pt x="1148" y="1945"/>
                    <a:pt x="1149" y="1942"/>
                  </a:cubicBezTo>
                  <a:cubicBezTo>
                    <a:pt x="1149" y="1940"/>
                    <a:pt x="1153" y="1936"/>
                    <a:pt x="1155" y="1934"/>
                  </a:cubicBezTo>
                  <a:cubicBezTo>
                    <a:pt x="1156" y="1932"/>
                    <a:pt x="1159" y="1928"/>
                    <a:pt x="1159" y="1926"/>
                  </a:cubicBezTo>
                  <a:cubicBezTo>
                    <a:pt x="1160" y="1924"/>
                    <a:pt x="1160" y="1919"/>
                    <a:pt x="1159" y="1917"/>
                  </a:cubicBezTo>
                  <a:cubicBezTo>
                    <a:pt x="1158" y="1915"/>
                    <a:pt x="1154" y="1913"/>
                    <a:pt x="1152" y="1912"/>
                  </a:cubicBezTo>
                  <a:cubicBezTo>
                    <a:pt x="1150" y="1909"/>
                    <a:pt x="1146" y="1903"/>
                    <a:pt x="1144" y="1899"/>
                  </a:cubicBezTo>
                  <a:cubicBezTo>
                    <a:pt x="1143" y="1896"/>
                    <a:pt x="1141" y="1889"/>
                    <a:pt x="1141" y="1885"/>
                  </a:cubicBezTo>
                  <a:cubicBezTo>
                    <a:pt x="1142" y="1882"/>
                    <a:pt x="1147" y="1878"/>
                    <a:pt x="1147" y="1875"/>
                  </a:cubicBezTo>
                  <a:cubicBezTo>
                    <a:pt x="1146" y="1874"/>
                    <a:pt x="1144" y="1871"/>
                    <a:pt x="1143" y="1871"/>
                  </a:cubicBezTo>
                  <a:cubicBezTo>
                    <a:pt x="1141" y="1870"/>
                    <a:pt x="1138" y="1870"/>
                    <a:pt x="1137" y="1871"/>
                  </a:cubicBezTo>
                  <a:cubicBezTo>
                    <a:pt x="1134" y="1872"/>
                    <a:pt x="1132" y="1878"/>
                    <a:pt x="1131" y="1880"/>
                  </a:cubicBezTo>
                  <a:cubicBezTo>
                    <a:pt x="1127" y="1884"/>
                    <a:pt x="1119" y="1890"/>
                    <a:pt x="1116" y="1894"/>
                  </a:cubicBezTo>
                  <a:cubicBezTo>
                    <a:pt x="1114" y="1896"/>
                    <a:pt x="1109" y="1901"/>
                    <a:pt x="1108" y="1904"/>
                  </a:cubicBezTo>
                  <a:cubicBezTo>
                    <a:pt x="1106" y="1906"/>
                    <a:pt x="1103" y="1913"/>
                    <a:pt x="1102" y="1916"/>
                  </a:cubicBezTo>
                  <a:cubicBezTo>
                    <a:pt x="1101" y="1918"/>
                    <a:pt x="1100" y="1922"/>
                    <a:pt x="1099" y="1924"/>
                  </a:cubicBezTo>
                  <a:cubicBezTo>
                    <a:pt x="1097" y="1926"/>
                    <a:pt x="1089" y="1927"/>
                    <a:pt x="1087" y="1930"/>
                  </a:cubicBezTo>
                  <a:cubicBezTo>
                    <a:pt x="1084" y="1932"/>
                    <a:pt x="1081" y="1937"/>
                    <a:pt x="1080" y="1940"/>
                  </a:cubicBezTo>
                  <a:cubicBezTo>
                    <a:pt x="1078" y="1943"/>
                    <a:pt x="1081" y="1952"/>
                    <a:pt x="1079" y="1955"/>
                  </a:cubicBezTo>
                  <a:cubicBezTo>
                    <a:pt x="1078" y="1957"/>
                    <a:pt x="1073" y="1959"/>
                    <a:pt x="1071" y="1960"/>
                  </a:cubicBezTo>
                  <a:cubicBezTo>
                    <a:pt x="1066" y="1962"/>
                    <a:pt x="1056" y="1964"/>
                    <a:pt x="1051" y="1967"/>
                  </a:cubicBezTo>
                  <a:cubicBezTo>
                    <a:pt x="1050" y="1968"/>
                    <a:pt x="1047" y="1971"/>
                    <a:pt x="1046" y="1973"/>
                  </a:cubicBezTo>
                  <a:cubicBezTo>
                    <a:pt x="1045" y="1975"/>
                    <a:pt x="1048" y="1980"/>
                    <a:pt x="1046" y="1981"/>
                  </a:cubicBezTo>
                  <a:cubicBezTo>
                    <a:pt x="1044" y="1983"/>
                    <a:pt x="1039" y="1981"/>
                    <a:pt x="1037" y="1980"/>
                  </a:cubicBezTo>
                  <a:cubicBezTo>
                    <a:pt x="1034" y="1978"/>
                    <a:pt x="1033" y="1972"/>
                    <a:pt x="1030" y="1971"/>
                  </a:cubicBezTo>
                  <a:cubicBezTo>
                    <a:pt x="1027" y="1970"/>
                    <a:pt x="1021" y="1976"/>
                    <a:pt x="1018" y="1975"/>
                  </a:cubicBezTo>
                  <a:cubicBezTo>
                    <a:pt x="1016" y="1973"/>
                    <a:pt x="1015" y="1966"/>
                    <a:pt x="1014" y="1963"/>
                  </a:cubicBezTo>
                  <a:cubicBezTo>
                    <a:pt x="1013" y="1960"/>
                    <a:pt x="1012" y="1954"/>
                    <a:pt x="1011" y="1952"/>
                  </a:cubicBezTo>
                  <a:cubicBezTo>
                    <a:pt x="1009" y="1950"/>
                    <a:pt x="1002" y="1949"/>
                    <a:pt x="1000" y="1946"/>
                  </a:cubicBezTo>
                  <a:cubicBezTo>
                    <a:pt x="997" y="1944"/>
                    <a:pt x="996" y="1935"/>
                    <a:pt x="993" y="1933"/>
                  </a:cubicBezTo>
                  <a:cubicBezTo>
                    <a:pt x="991" y="1931"/>
                    <a:pt x="986" y="1929"/>
                    <a:pt x="984" y="1928"/>
                  </a:cubicBezTo>
                  <a:cubicBezTo>
                    <a:pt x="979" y="1928"/>
                    <a:pt x="971" y="1930"/>
                    <a:pt x="967" y="1930"/>
                  </a:cubicBezTo>
                  <a:cubicBezTo>
                    <a:pt x="963" y="1930"/>
                    <a:pt x="957" y="1930"/>
                    <a:pt x="954" y="1928"/>
                  </a:cubicBezTo>
                  <a:cubicBezTo>
                    <a:pt x="951" y="1927"/>
                    <a:pt x="948" y="1923"/>
                    <a:pt x="945" y="1922"/>
                  </a:cubicBezTo>
                  <a:cubicBezTo>
                    <a:pt x="943" y="1921"/>
                    <a:pt x="939" y="1922"/>
                    <a:pt x="937" y="1922"/>
                  </a:cubicBezTo>
                  <a:cubicBezTo>
                    <a:pt x="934" y="1923"/>
                    <a:pt x="930" y="1926"/>
                    <a:pt x="927" y="1926"/>
                  </a:cubicBezTo>
                  <a:cubicBezTo>
                    <a:pt x="924" y="1926"/>
                    <a:pt x="919" y="1922"/>
                    <a:pt x="916" y="1922"/>
                  </a:cubicBezTo>
                  <a:cubicBezTo>
                    <a:pt x="914" y="1922"/>
                    <a:pt x="910" y="1923"/>
                    <a:pt x="908" y="1924"/>
                  </a:cubicBezTo>
                  <a:cubicBezTo>
                    <a:pt x="905" y="1925"/>
                    <a:pt x="901" y="1931"/>
                    <a:pt x="898" y="1932"/>
                  </a:cubicBezTo>
                  <a:cubicBezTo>
                    <a:pt x="894" y="1933"/>
                    <a:pt x="884" y="1931"/>
                    <a:pt x="879" y="1929"/>
                  </a:cubicBezTo>
                  <a:cubicBezTo>
                    <a:pt x="872" y="1927"/>
                    <a:pt x="857" y="1920"/>
                    <a:pt x="851" y="1915"/>
                  </a:cubicBezTo>
                  <a:cubicBezTo>
                    <a:pt x="847" y="1912"/>
                    <a:pt x="841" y="1905"/>
                    <a:pt x="839" y="1900"/>
                  </a:cubicBezTo>
                  <a:cubicBezTo>
                    <a:pt x="838" y="1897"/>
                    <a:pt x="839" y="1889"/>
                    <a:pt x="837" y="1886"/>
                  </a:cubicBezTo>
                  <a:cubicBezTo>
                    <a:pt x="836" y="1883"/>
                    <a:pt x="829" y="1882"/>
                    <a:pt x="826" y="1880"/>
                  </a:cubicBezTo>
                  <a:cubicBezTo>
                    <a:pt x="825" y="1879"/>
                    <a:pt x="822" y="1875"/>
                    <a:pt x="821" y="1873"/>
                  </a:cubicBezTo>
                  <a:cubicBezTo>
                    <a:pt x="820" y="1871"/>
                    <a:pt x="820" y="1866"/>
                    <a:pt x="818" y="1864"/>
                  </a:cubicBezTo>
                  <a:cubicBezTo>
                    <a:pt x="816" y="1862"/>
                    <a:pt x="811" y="1862"/>
                    <a:pt x="809" y="1861"/>
                  </a:cubicBezTo>
                  <a:cubicBezTo>
                    <a:pt x="807" y="1859"/>
                    <a:pt x="805" y="1853"/>
                    <a:pt x="803" y="1851"/>
                  </a:cubicBezTo>
                  <a:cubicBezTo>
                    <a:pt x="800" y="1847"/>
                    <a:pt x="790" y="1837"/>
                    <a:pt x="790" y="1837"/>
                  </a:cubicBezTo>
                  <a:cubicBezTo>
                    <a:pt x="790" y="1836"/>
                    <a:pt x="788" y="1828"/>
                    <a:pt x="786" y="1826"/>
                  </a:cubicBezTo>
                  <a:cubicBezTo>
                    <a:pt x="784" y="1825"/>
                    <a:pt x="781" y="1822"/>
                    <a:pt x="779" y="1822"/>
                  </a:cubicBezTo>
                  <a:cubicBezTo>
                    <a:pt x="777" y="1821"/>
                    <a:pt x="772" y="1820"/>
                    <a:pt x="770" y="1819"/>
                  </a:cubicBezTo>
                  <a:cubicBezTo>
                    <a:pt x="768" y="1817"/>
                    <a:pt x="768" y="1810"/>
                    <a:pt x="766" y="1807"/>
                  </a:cubicBezTo>
                  <a:cubicBezTo>
                    <a:pt x="763" y="1804"/>
                    <a:pt x="754" y="1802"/>
                    <a:pt x="751" y="1800"/>
                  </a:cubicBezTo>
                  <a:cubicBezTo>
                    <a:pt x="748" y="1798"/>
                    <a:pt x="743" y="1791"/>
                    <a:pt x="740" y="1789"/>
                  </a:cubicBezTo>
                  <a:cubicBezTo>
                    <a:pt x="736" y="1788"/>
                    <a:pt x="728" y="1789"/>
                    <a:pt x="725" y="1788"/>
                  </a:cubicBezTo>
                  <a:cubicBezTo>
                    <a:pt x="721" y="1787"/>
                    <a:pt x="714" y="1784"/>
                    <a:pt x="711" y="1784"/>
                  </a:cubicBezTo>
                  <a:cubicBezTo>
                    <a:pt x="710" y="1784"/>
                    <a:pt x="707" y="1785"/>
                    <a:pt x="706" y="1786"/>
                  </a:cubicBezTo>
                  <a:cubicBezTo>
                    <a:pt x="704" y="1787"/>
                    <a:pt x="705" y="1791"/>
                    <a:pt x="704" y="1792"/>
                  </a:cubicBezTo>
                  <a:cubicBezTo>
                    <a:pt x="702" y="1794"/>
                    <a:pt x="695" y="1793"/>
                    <a:pt x="692" y="1793"/>
                  </a:cubicBezTo>
                  <a:cubicBezTo>
                    <a:pt x="686" y="1792"/>
                    <a:pt x="675" y="1786"/>
                    <a:pt x="669" y="1785"/>
                  </a:cubicBezTo>
                  <a:cubicBezTo>
                    <a:pt x="666" y="1784"/>
                    <a:pt x="659" y="1784"/>
                    <a:pt x="655" y="1785"/>
                  </a:cubicBezTo>
                  <a:cubicBezTo>
                    <a:pt x="652" y="1786"/>
                    <a:pt x="649" y="1792"/>
                    <a:pt x="646" y="1794"/>
                  </a:cubicBezTo>
                  <a:cubicBezTo>
                    <a:pt x="644" y="1796"/>
                    <a:pt x="640" y="1800"/>
                    <a:pt x="637" y="1801"/>
                  </a:cubicBezTo>
                  <a:cubicBezTo>
                    <a:pt x="633" y="1803"/>
                    <a:pt x="624" y="1801"/>
                    <a:pt x="620" y="1801"/>
                  </a:cubicBezTo>
                  <a:cubicBezTo>
                    <a:pt x="619" y="1802"/>
                    <a:pt x="615" y="1802"/>
                    <a:pt x="614" y="1803"/>
                  </a:cubicBezTo>
                  <a:cubicBezTo>
                    <a:pt x="613" y="1803"/>
                    <a:pt x="612" y="1804"/>
                    <a:pt x="611" y="1805"/>
                  </a:cubicBezTo>
                  <a:cubicBezTo>
                    <a:pt x="609" y="1801"/>
                    <a:pt x="607" y="1796"/>
                    <a:pt x="605" y="1793"/>
                  </a:cubicBezTo>
                  <a:cubicBezTo>
                    <a:pt x="604" y="1790"/>
                    <a:pt x="601" y="1783"/>
                    <a:pt x="598" y="1781"/>
                  </a:cubicBezTo>
                  <a:cubicBezTo>
                    <a:pt x="595" y="1779"/>
                    <a:pt x="587" y="1780"/>
                    <a:pt x="584" y="1778"/>
                  </a:cubicBezTo>
                  <a:cubicBezTo>
                    <a:pt x="582" y="1776"/>
                    <a:pt x="580" y="1770"/>
                    <a:pt x="580" y="1767"/>
                  </a:cubicBezTo>
                  <a:cubicBezTo>
                    <a:pt x="580" y="1764"/>
                    <a:pt x="582" y="1758"/>
                    <a:pt x="584" y="1756"/>
                  </a:cubicBezTo>
                  <a:cubicBezTo>
                    <a:pt x="586" y="1753"/>
                    <a:pt x="593" y="1752"/>
                    <a:pt x="593" y="1749"/>
                  </a:cubicBezTo>
                  <a:cubicBezTo>
                    <a:pt x="594" y="1746"/>
                    <a:pt x="591" y="1742"/>
                    <a:pt x="589" y="1739"/>
                  </a:cubicBezTo>
                  <a:cubicBezTo>
                    <a:pt x="588" y="1738"/>
                    <a:pt x="586" y="1735"/>
                    <a:pt x="584" y="1734"/>
                  </a:cubicBezTo>
                  <a:cubicBezTo>
                    <a:pt x="582" y="1733"/>
                    <a:pt x="577" y="1735"/>
                    <a:pt x="574" y="1735"/>
                  </a:cubicBezTo>
                  <a:cubicBezTo>
                    <a:pt x="572" y="1735"/>
                    <a:pt x="567" y="1736"/>
                    <a:pt x="565" y="1734"/>
                  </a:cubicBezTo>
                  <a:cubicBezTo>
                    <a:pt x="564" y="1733"/>
                    <a:pt x="567" y="1728"/>
                    <a:pt x="568" y="1727"/>
                  </a:cubicBezTo>
                  <a:cubicBezTo>
                    <a:pt x="569" y="1723"/>
                    <a:pt x="573" y="1715"/>
                    <a:pt x="574" y="1711"/>
                  </a:cubicBezTo>
                  <a:cubicBezTo>
                    <a:pt x="574" y="1706"/>
                    <a:pt x="573" y="1696"/>
                    <a:pt x="571" y="1691"/>
                  </a:cubicBezTo>
                  <a:cubicBezTo>
                    <a:pt x="570" y="1689"/>
                    <a:pt x="567" y="1684"/>
                    <a:pt x="565" y="1683"/>
                  </a:cubicBezTo>
                  <a:cubicBezTo>
                    <a:pt x="564" y="1683"/>
                    <a:pt x="561" y="1683"/>
                    <a:pt x="560" y="1684"/>
                  </a:cubicBezTo>
                  <a:cubicBezTo>
                    <a:pt x="559" y="1684"/>
                    <a:pt x="558" y="1688"/>
                    <a:pt x="557" y="1689"/>
                  </a:cubicBezTo>
                  <a:cubicBezTo>
                    <a:pt x="556" y="1691"/>
                    <a:pt x="555" y="1695"/>
                    <a:pt x="553" y="1695"/>
                  </a:cubicBezTo>
                  <a:cubicBezTo>
                    <a:pt x="551" y="1696"/>
                    <a:pt x="547" y="1694"/>
                    <a:pt x="546" y="1692"/>
                  </a:cubicBezTo>
                  <a:cubicBezTo>
                    <a:pt x="544" y="1691"/>
                    <a:pt x="543" y="1687"/>
                    <a:pt x="543" y="1685"/>
                  </a:cubicBezTo>
                  <a:cubicBezTo>
                    <a:pt x="542" y="1682"/>
                    <a:pt x="542" y="1675"/>
                    <a:pt x="541" y="1673"/>
                  </a:cubicBezTo>
                  <a:cubicBezTo>
                    <a:pt x="540" y="1671"/>
                    <a:pt x="537" y="1669"/>
                    <a:pt x="536" y="1668"/>
                  </a:cubicBezTo>
                  <a:cubicBezTo>
                    <a:pt x="534" y="1667"/>
                    <a:pt x="530" y="1667"/>
                    <a:pt x="529" y="1668"/>
                  </a:cubicBezTo>
                  <a:cubicBezTo>
                    <a:pt x="527" y="1668"/>
                    <a:pt x="523" y="1668"/>
                    <a:pt x="522" y="1669"/>
                  </a:cubicBezTo>
                  <a:cubicBezTo>
                    <a:pt x="520" y="1671"/>
                    <a:pt x="519" y="1677"/>
                    <a:pt x="517" y="1679"/>
                  </a:cubicBezTo>
                  <a:cubicBezTo>
                    <a:pt x="515" y="1680"/>
                    <a:pt x="510" y="1681"/>
                    <a:pt x="508" y="1681"/>
                  </a:cubicBezTo>
                  <a:cubicBezTo>
                    <a:pt x="506" y="1680"/>
                    <a:pt x="503" y="1678"/>
                    <a:pt x="502" y="1676"/>
                  </a:cubicBezTo>
                  <a:cubicBezTo>
                    <a:pt x="502" y="1674"/>
                    <a:pt x="502" y="1671"/>
                    <a:pt x="503" y="1669"/>
                  </a:cubicBezTo>
                  <a:cubicBezTo>
                    <a:pt x="504" y="1668"/>
                    <a:pt x="507" y="1667"/>
                    <a:pt x="508" y="1666"/>
                  </a:cubicBezTo>
                  <a:cubicBezTo>
                    <a:pt x="509" y="1665"/>
                    <a:pt x="509" y="1661"/>
                    <a:pt x="509" y="1660"/>
                  </a:cubicBezTo>
                  <a:cubicBezTo>
                    <a:pt x="508" y="1658"/>
                    <a:pt x="506" y="1656"/>
                    <a:pt x="504" y="1655"/>
                  </a:cubicBezTo>
                  <a:cubicBezTo>
                    <a:pt x="503" y="1654"/>
                    <a:pt x="498" y="1653"/>
                    <a:pt x="496" y="1652"/>
                  </a:cubicBezTo>
                  <a:cubicBezTo>
                    <a:pt x="493" y="1651"/>
                    <a:pt x="487" y="1652"/>
                    <a:pt x="485" y="1651"/>
                  </a:cubicBezTo>
                  <a:cubicBezTo>
                    <a:pt x="484" y="1650"/>
                    <a:pt x="482" y="1649"/>
                    <a:pt x="482" y="1647"/>
                  </a:cubicBezTo>
                  <a:cubicBezTo>
                    <a:pt x="481" y="1646"/>
                    <a:pt x="482" y="1641"/>
                    <a:pt x="482" y="1639"/>
                  </a:cubicBezTo>
                  <a:cubicBezTo>
                    <a:pt x="483" y="1637"/>
                    <a:pt x="484" y="1634"/>
                    <a:pt x="483" y="1632"/>
                  </a:cubicBezTo>
                  <a:cubicBezTo>
                    <a:pt x="483" y="1630"/>
                    <a:pt x="479" y="1628"/>
                    <a:pt x="477" y="1627"/>
                  </a:cubicBezTo>
                  <a:cubicBezTo>
                    <a:pt x="475" y="1626"/>
                    <a:pt x="471" y="1625"/>
                    <a:pt x="469" y="1623"/>
                  </a:cubicBezTo>
                  <a:cubicBezTo>
                    <a:pt x="468" y="1622"/>
                    <a:pt x="466" y="1616"/>
                    <a:pt x="466" y="1615"/>
                  </a:cubicBezTo>
                  <a:cubicBezTo>
                    <a:pt x="466" y="1615"/>
                    <a:pt x="466" y="1609"/>
                    <a:pt x="465" y="1606"/>
                  </a:cubicBezTo>
                  <a:cubicBezTo>
                    <a:pt x="465" y="1605"/>
                    <a:pt x="464" y="1600"/>
                    <a:pt x="462" y="1599"/>
                  </a:cubicBezTo>
                  <a:cubicBezTo>
                    <a:pt x="461" y="1599"/>
                    <a:pt x="457" y="1601"/>
                    <a:pt x="456" y="1601"/>
                  </a:cubicBezTo>
                  <a:cubicBezTo>
                    <a:pt x="454" y="1601"/>
                    <a:pt x="448" y="1602"/>
                    <a:pt x="446" y="1601"/>
                  </a:cubicBezTo>
                  <a:cubicBezTo>
                    <a:pt x="445" y="1599"/>
                    <a:pt x="445" y="1595"/>
                    <a:pt x="444" y="1593"/>
                  </a:cubicBezTo>
                  <a:cubicBezTo>
                    <a:pt x="444" y="1590"/>
                    <a:pt x="444" y="1583"/>
                    <a:pt x="443" y="1579"/>
                  </a:cubicBezTo>
                  <a:cubicBezTo>
                    <a:pt x="443" y="1577"/>
                    <a:pt x="440" y="1574"/>
                    <a:pt x="438" y="1573"/>
                  </a:cubicBezTo>
                  <a:cubicBezTo>
                    <a:pt x="436" y="1572"/>
                    <a:pt x="435" y="1571"/>
                    <a:pt x="434" y="1570"/>
                  </a:cubicBezTo>
                  <a:cubicBezTo>
                    <a:pt x="433" y="1568"/>
                    <a:pt x="433" y="1564"/>
                    <a:pt x="432" y="1562"/>
                  </a:cubicBezTo>
                  <a:cubicBezTo>
                    <a:pt x="432" y="1560"/>
                    <a:pt x="430" y="1557"/>
                    <a:pt x="429" y="1555"/>
                  </a:cubicBezTo>
                  <a:cubicBezTo>
                    <a:pt x="427" y="1553"/>
                    <a:pt x="423" y="1551"/>
                    <a:pt x="422" y="1549"/>
                  </a:cubicBezTo>
                  <a:cubicBezTo>
                    <a:pt x="421" y="1547"/>
                    <a:pt x="419" y="1541"/>
                    <a:pt x="418" y="1538"/>
                  </a:cubicBezTo>
                  <a:cubicBezTo>
                    <a:pt x="418" y="1536"/>
                    <a:pt x="418" y="1532"/>
                    <a:pt x="416" y="1530"/>
                  </a:cubicBezTo>
                  <a:cubicBezTo>
                    <a:pt x="415" y="1529"/>
                    <a:pt x="411" y="1530"/>
                    <a:pt x="410" y="1529"/>
                  </a:cubicBezTo>
                  <a:cubicBezTo>
                    <a:pt x="409" y="1528"/>
                    <a:pt x="407" y="1525"/>
                    <a:pt x="407" y="1523"/>
                  </a:cubicBezTo>
                  <a:cubicBezTo>
                    <a:pt x="407" y="1521"/>
                    <a:pt x="410" y="1518"/>
                    <a:pt x="410" y="1516"/>
                  </a:cubicBezTo>
                  <a:cubicBezTo>
                    <a:pt x="410" y="1514"/>
                    <a:pt x="409" y="1511"/>
                    <a:pt x="408" y="1510"/>
                  </a:cubicBezTo>
                  <a:cubicBezTo>
                    <a:pt x="407" y="1508"/>
                    <a:pt x="404" y="1504"/>
                    <a:pt x="402" y="1503"/>
                  </a:cubicBezTo>
                  <a:cubicBezTo>
                    <a:pt x="401" y="1502"/>
                    <a:pt x="397" y="1502"/>
                    <a:pt x="396" y="1502"/>
                  </a:cubicBezTo>
                  <a:cubicBezTo>
                    <a:pt x="395" y="1502"/>
                    <a:pt x="393" y="1502"/>
                    <a:pt x="393" y="1503"/>
                  </a:cubicBezTo>
                  <a:cubicBezTo>
                    <a:pt x="391" y="1504"/>
                    <a:pt x="392" y="1508"/>
                    <a:pt x="390" y="1510"/>
                  </a:cubicBezTo>
                  <a:cubicBezTo>
                    <a:pt x="389" y="1510"/>
                    <a:pt x="387" y="1510"/>
                    <a:pt x="385" y="1510"/>
                  </a:cubicBezTo>
                  <a:cubicBezTo>
                    <a:pt x="384" y="1510"/>
                    <a:pt x="381" y="1508"/>
                    <a:pt x="380" y="1509"/>
                  </a:cubicBezTo>
                  <a:cubicBezTo>
                    <a:pt x="378" y="1510"/>
                    <a:pt x="378" y="1514"/>
                    <a:pt x="376" y="1515"/>
                  </a:cubicBezTo>
                  <a:cubicBezTo>
                    <a:pt x="374" y="1516"/>
                    <a:pt x="369" y="1516"/>
                    <a:pt x="367" y="1515"/>
                  </a:cubicBezTo>
                  <a:cubicBezTo>
                    <a:pt x="365" y="1515"/>
                    <a:pt x="361" y="1514"/>
                    <a:pt x="360" y="1512"/>
                  </a:cubicBezTo>
                  <a:cubicBezTo>
                    <a:pt x="359" y="1510"/>
                    <a:pt x="358" y="1505"/>
                    <a:pt x="357" y="1502"/>
                  </a:cubicBezTo>
                  <a:cubicBezTo>
                    <a:pt x="357" y="1499"/>
                    <a:pt x="356" y="1492"/>
                    <a:pt x="354" y="1488"/>
                  </a:cubicBezTo>
                  <a:cubicBezTo>
                    <a:pt x="352" y="1485"/>
                    <a:pt x="346" y="1479"/>
                    <a:pt x="343" y="1476"/>
                  </a:cubicBezTo>
                  <a:cubicBezTo>
                    <a:pt x="341" y="1475"/>
                    <a:pt x="335" y="1473"/>
                    <a:pt x="333" y="1472"/>
                  </a:cubicBezTo>
                  <a:cubicBezTo>
                    <a:pt x="329" y="1471"/>
                    <a:pt x="322" y="1469"/>
                    <a:pt x="319" y="1469"/>
                  </a:cubicBezTo>
                  <a:cubicBezTo>
                    <a:pt x="315" y="1469"/>
                    <a:pt x="306" y="1469"/>
                    <a:pt x="301" y="1470"/>
                  </a:cubicBezTo>
                  <a:cubicBezTo>
                    <a:pt x="300" y="1470"/>
                    <a:pt x="296" y="1472"/>
                    <a:pt x="294" y="1473"/>
                  </a:cubicBezTo>
                  <a:cubicBezTo>
                    <a:pt x="293" y="1475"/>
                    <a:pt x="294" y="1478"/>
                    <a:pt x="293" y="1480"/>
                  </a:cubicBezTo>
                  <a:cubicBezTo>
                    <a:pt x="293" y="1482"/>
                    <a:pt x="292" y="1487"/>
                    <a:pt x="291" y="1489"/>
                  </a:cubicBezTo>
                  <a:cubicBezTo>
                    <a:pt x="290" y="1491"/>
                    <a:pt x="287" y="1493"/>
                    <a:pt x="286" y="1494"/>
                  </a:cubicBezTo>
                  <a:cubicBezTo>
                    <a:pt x="285" y="1496"/>
                    <a:pt x="284" y="1499"/>
                    <a:pt x="284" y="1501"/>
                  </a:cubicBezTo>
                  <a:cubicBezTo>
                    <a:pt x="284" y="1503"/>
                    <a:pt x="286" y="1506"/>
                    <a:pt x="286" y="1508"/>
                  </a:cubicBezTo>
                  <a:cubicBezTo>
                    <a:pt x="286" y="1511"/>
                    <a:pt x="286" y="1516"/>
                    <a:pt x="285" y="1519"/>
                  </a:cubicBezTo>
                  <a:cubicBezTo>
                    <a:pt x="284" y="1521"/>
                    <a:pt x="280" y="1523"/>
                    <a:pt x="279" y="1524"/>
                  </a:cubicBezTo>
                  <a:cubicBezTo>
                    <a:pt x="276" y="1526"/>
                    <a:pt x="271" y="1529"/>
                    <a:pt x="269" y="1531"/>
                  </a:cubicBezTo>
                  <a:cubicBezTo>
                    <a:pt x="267" y="1533"/>
                    <a:pt x="264" y="1538"/>
                    <a:pt x="263" y="1540"/>
                  </a:cubicBezTo>
                  <a:cubicBezTo>
                    <a:pt x="262" y="1542"/>
                    <a:pt x="261" y="1547"/>
                    <a:pt x="260" y="1549"/>
                  </a:cubicBezTo>
                  <a:cubicBezTo>
                    <a:pt x="259" y="1552"/>
                    <a:pt x="258" y="1558"/>
                    <a:pt x="257" y="1561"/>
                  </a:cubicBezTo>
                  <a:cubicBezTo>
                    <a:pt x="256" y="1562"/>
                    <a:pt x="254" y="1566"/>
                    <a:pt x="252" y="1567"/>
                  </a:cubicBezTo>
                  <a:cubicBezTo>
                    <a:pt x="251" y="1568"/>
                    <a:pt x="249" y="1568"/>
                    <a:pt x="248" y="1569"/>
                  </a:cubicBezTo>
                  <a:cubicBezTo>
                    <a:pt x="247" y="1570"/>
                    <a:pt x="249" y="1573"/>
                    <a:pt x="249" y="1575"/>
                  </a:cubicBezTo>
                  <a:cubicBezTo>
                    <a:pt x="249" y="1576"/>
                    <a:pt x="249" y="1579"/>
                    <a:pt x="248" y="1579"/>
                  </a:cubicBezTo>
                  <a:cubicBezTo>
                    <a:pt x="247" y="1580"/>
                    <a:pt x="244" y="1580"/>
                    <a:pt x="243" y="1579"/>
                  </a:cubicBezTo>
                  <a:cubicBezTo>
                    <a:pt x="241" y="1578"/>
                    <a:pt x="241" y="1574"/>
                    <a:pt x="241" y="1572"/>
                  </a:cubicBezTo>
                  <a:cubicBezTo>
                    <a:pt x="240" y="1570"/>
                    <a:pt x="242" y="1565"/>
                    <a:pt x="241" y="1563"/>
                  </a:cubicBezTo>
                  <a:cubicBezTo>
                    <a:pt x="240" y="1562"/>
                    <a:pt x="236" y="1562"/>
                    <a:pt x="236" y="1561"/>
                  </a:cubicBezTo>
                  <a:cubicBezTo>
                    <a:pt x="234" y="1559"/>
                    <a:pt x="235" y="1555"/>
                    <a:pt x="234" y="1553"/>
                  </a:cubicBezTo>
                  <a:cubicBezTo>
                    <a:pt x="233" y="1551"/>
                    <a:pt x="230" y="1547"/>
                    <a:pt x="228" y="1548"/>
                  </a:cubicBezTo>
                  <a:cubicBezTo>
                    <a:pt x="226" y="1548"/>
                    <a:pt x="224" y="1550"/>
                    <a:pt x="223" y="1552"/>
                  </a:cubicBezTo>
                  <a:cubicBezTo>
                    <a:pt x="222" y="1553"/>
                    <a:pt x="223" y="1558"/>
                    <a:pt x="222" y="1560"/>
                  </a:cubicBezTo>
                  <a:cubicBezTo>
                    <a:pt x="221" y="1562"/>
                    <a:pt x="216" y="1563"/>
                    <a:pt x="213" y="1563"/>
                  </a:cubicBezTo>
                  <a:cubicBezTo>
                    <a:pt x="211" y="1564"/>
                    <a:pt x="206" y="1564"/>
                    <a:pt x="204" y="1564"/>
                  </a:cubicBezTo>
                  <a:cubicBezTo>
                    <a:pt x="202" y="1565"/>
                    <a:pt x="198" y="1566"/>
                    <a:pt x="197" y="1566"/>
                  </a:cubicBezTo>
                  <a:cubicBezTo>
                    <a:pt x="193" y="1567"/>
                    <a:pt x="186" y="1567"/>
                    <a:pt x="183" y="1569"/>
                  </a:cubicBezTo>
                  <a:cubicBezTo>
                    <a:pt x="182" y="1570"/>
                    <a:pt x="180" y="1573"/>
                    <a:pt x="179" y="1574"/>
                  </a:cubicBezTo>
                  <a:cubicBezTo>
                    <a:pt x="177" y="1576"/>
                    <a:pt x="177" y="1580"/>
                    <a:pt x="175" y="1581"/>
                  </a:cubicBezTo>
                  <a:cubicBezTo>
                    <a:pt x="174" y="1583"/>
                    <a:pt x="169" y="1586"/>
                    <a:pt x="167" y="1586"/>
                  </a:cubicBezTo>
                  <a:cubicBezTo>
                    <a:pt x="164" y="1585"/>
                    <a:pt x="160" y="1581"/>
                    <a:pt x="158" y="1579"/>
                  </a:cubicBezTo>
                  <a:cubicBezTo>
                    <a:pt x="156" y="1576"/>
                    <a:pt x="152" y="1569"/>
                    <a:pt x="151" y="1565"/>
                  </a:cubicBezTo>
                  <a:cubicBezTo>
                    <a:pt x="151" y="1561"/>
                    <a:pt x="153" y="1555"/>
                    <a:pt x="153" y="1551"/>
                  </a:cubicBezTo>
                  <a:cubicBezTo>
                    <a:pt x="154" y="1548"/>
                    <a:pt x="154" y="1543"/>
                    <a:pt x="153" y="1541"/>
                  </a:cubicBezTo>
                  <a:cubicBezTo>
                    <a:pt x="153" y="1539"/>
                    <a:pt x="151" y="1535"/>
                    <a:pt x="151" y="1533"/>
                  </a:cubicBezTo>
                  <a:cubicBezTo>
                    <a:pt x="151" y="1531"/>
                    <a:pt x="151" y="1528"/>
                    <a:pt x="152" y="1526"/>
                  </a:cubicBezTo>
                  <a:cubicBezTo>
                    <a:pt x="152" y="1524"/>
                    <a:pt x="153" y="1519"/>
                    <a:pt x="154" y="1517"/>
                  </a:cubicBezTo>
                  <a:cubicBezTo>
                    <a:pt x="154" y="1515"/>
                    <a:pt x="157" y="1511"/>
                    <a:pt x="157" y="1509"/>
                  </a:cubicBezTo>
                  <a:cubicBezTo>
                    <a:pt x="158" y="1507"/>
                    <a:pt x="156" y="1501"/>
                    <a:pt x="157" y="1499"/>
                  </a:cubicBezTo>
                  <a:cubicBezTo>
                    <a:pt x="158" y="1497"/>
                    <a:pt x="163" y="1494"/>
                    <a:pt x="164" y="1492"/>
                  </a:cubicBezTo>
                  <a:cubicBezTo>
                    <a:pt x="165" y="1490"/>
                    <a:pt x="167" y="1486"/>
                    <a:pt x="167" y="1484"/>
                  </a:cubicBezTo>
                  <a:cubicBezTo>
                    <a:pt x="168" y="1482"/>
                    <a:pt x="169" y="1476"/>
                    <a:pt x="169" y="1473"/>
                  </a:cubicBezTo>
                  <a:cubicBezTo>
                    <a:pt x="169" y="1470"/>
                    <a:pt x="168" y="1466"/>
                    <a:pt x="167" y="1464"/>
                  </a:cubicBezTo>
                  <a:cubicBezTo>
                    <a:pt x="165" y="1462"/>
                    <a:pt x="160" y="1460"/>
                    <a:pt x="157" y="1459"/>
                  </a:cubicBezTo>
                  <a:cubicBezTo>
                    <a:pt x="154" y="1456"/>
                    <a:pt x="149" y="1451"/>
                    <a:pt x="146" y="1448"/>
                  </a:cubicBezTo>
                  <a:cubicBezTo>
                    <a:pt x="143" y="1444"/>
                    <a:pt x="136" y="1436"/>
                    <a:pt x="135" y="1431"/>
                  </a:cubicBezTo>
                  <a:cubicBezTo>
                    <a:pt x="134" y="1429"/>
                    <a:pt x="134" y="1423"/>
                    <a:pt x="135" y="1420"/>
                  </a:cubicBezTo>
                  <a:cubicBezTo>
                    <a:pt x="136" y="1418"/>
                    <a:pt x="139" y="1414"/>
                    <a:pt x="140" y="1412"/>
                  </a:cubicBezTo>
                  <a:cubicBezTo>
                    <a:pt x="140" y="1409"/>
                    <a:pt x="139" y="1404"/>
                    <a:pt x="137" y="1402"/>
                  </a:cubicBezTo>
                  <a:cubicBezTo>
                    <a:pt x="136" y="1399"/>
                    <a:pt x="130" y="1395"/>
                    <a:pt x="129" y="1393"/>
                  </a:cubicBezTo>
                  <a:cubicBezTo>
                    <a:pt x="127" y="1391"/>
                    <a:pt x="125" y="1387"/>
                    <a:pt x="125" y="1385"/>
                  </a:cubicBezTo>
                  <a:cubicBezTo>
                    <a:pt x="124" y="1382"/>
                    <a:pt x="125" y="1376"/>
                    <a:pt x="125" y="1373"/>
                  </a:cubicBezTo>
                  <a:cubicBezTo>
                    <a:pt x="126" y="1371"/>
                    <a:pt x="127" y="1365"/>
                    <a:pt x="127" y="1363"/>
                  </a:cubicBezTo>
                  <a:cubicBezTo>
                    <a:pt x="127" y="1360"/>
                    <a:pt x="125" y="1355"/>
                    <a:pt x="124" y="1353"/>
                  </a:cubicBezTo>
                  <a:cubicBezTo>
                    <a:pt x="122" y="1350"/>
                    <a:pt x="117" y="1345"/>
                    <a:pt x="115" y="1342"/>
                  </a:cubicBezTo>
                  <a:cubicBezTo>
                    <a:pt x="113" y="1339"/>
                    <a:pt x="111" y="1331"/>
                    <a:pt x="108" y="1329"/>
                  </a:cubicBezTo>
                  <a:cubicBezTo>
                    <a:pt x="107" y="1327"/>
                    <a:pt x="103" y="1327"/>
                    <a:pt x="101" y="1327"/>
                  </a:cubicBezTo>
                  <a:cubicBezTo>
                    <a:pt x="100" y="1327"/>
                    <a:pt x="96" y="1328"/>
                    <a:pt x="95" y="1329"/>
                  </a:cubicBezTo>
                  <a:cubicBezTo>
                    <a:pt x="94" y="1329"/>
                    <a:pt x="92" y="1331"/>
                    <a:pt x="91" y="1332"/>
                  </a:cubicBezTo>
                  <a:cubicBezTo>
                    <a:pt x="90" y="1332"/>
                    <a:pt x="87" y="1331"/>
                    <a:pt x="87" y="1330"/>
                  </a:cubicBezTo>
                  <a:cubicBezTo>
                    <a:pt x="85" y="1329"/>
                    <a:pt x="85" y="1324"/>
                    <a:pt x="85" y="1322"/>
                  </a:cubicBezTo>
                  <a:cubicBezTo>
                    <a:pt x="85" y="1321"/>
                    <a:pt x="87" y="1317"/>
                    <a:pt x="88" y="1315"/>
                  </a:cubicBezTo>
                  <a:cubicBezTo>
                    <a:pt x="88" y="1314"/>
                    <a:pt x="86" y="1311"/>
                    <a:pt x="87" y="1311"/>
                  </a:cubicBezTo>
                  <a:cubicBezTo>
                    <a:pt x="88" y="1310"/>
                    <a:pt x="91" y="1312"/>
                    <a:pt x="93" y="1312"/>
                  </a:cubicBezTo>
                  <a:cubicBezTo>
                    <a:pt x="94" y="1313"/>
                    <a:pt x="97" y="1314"/>
                    <a:pt x="98" y="1313"/>
                  </a:cubicBezTo>
                  <a:cubicBezTo>
                    <a:pt x="99" y="1313"/>
                    <a:pt x="101" y="1311"/>
                    <a:pt x="101" y="1310"/>
                  </a:cubicBezTo>
                  <a:cubicBezTo>
                    <a:pt x="102" y="1308"/>
                    <a:pt x="101" y="1305"/>
                    <a:pt x="100" y="1303"/>
                  </a:cubicBezTo>
                  <a:cubicBezTo>
                    <a:pt x="99" y="1302"/>
                    <a:pt x="97" y="1301"/>
                    <a:pt x="96" y="1300"/>
                  </a:cubicBezTo>
                  <a:cubicBezTo>
                    <a:pt x="94" y="1297"/>
                    <a:pt x="93" y="1292"/>
                    <a:pt x="90" y="1290"/>
                  </a:cubicBezTo>
                  <a:cubicBezTo>
                    <a:pt x="89" y="1289"/>
                    <a:pt x="87" y="1288"/>
                    <a:pt x="86" y="1288"/>
                  </a:cubicBezTo>
                  <a:cubicBezTo>
                    <a:pt x="84" y="1288"/>
                    <a:pt x="80" y="1291"/>
                    <a:pt x="78" y="1291"/>
                  </a:cubicBezTo>
                  <a:cubicBezTo>
                    <a:pt x="77" y="1291"/>
                    <a:pt x="74" y="1291"/>
                    <a:pt x="73" y="1291"/>
                  </a:cubicBezTo>
                  <a:cubicBezTo>
                    <a:pt x="71" y="1291"/>
                    <a:pt x="68" y="1289"/>
                    <a:pt x="66" y="1289"/>
                  </a:cubicBezTo>
                  <a:cubicBezTo>
                    <a:pt x="63" y="1289"/>
                    <a:pt x="59" y="1290"/>
                    <a:pt x="56" y="1290"/>
                  </a:cubicBezTo>
                  <a:cubicBezTo>
                    <a:pt x="54" y="1290"/>
                    <a:pt x="51" y="1290"/>
                    <a:pt x="50" y="1289"/>
                  </a:cubicBezTo>
                  <a:cubicBezTo>
                    <a:pt x="48" y="1288"/>
                    <a:pt x="46" y="1283"/>
                    <a:pt x="44" y="1282"/>
                  </a:cubicBezTo>
                  <a:cubicBezTo>
                    <a:pt x="42" y="1281"/>
                    <a:pt x="40" y="1281"/>
                    <a:pt x="38" y="1282"/>
                  </a:cubicBezTo>
                  <a:cubicBezTo>
                    <a:pt x="37" y="1283"/>
                    <a:pt x="37" y="1286"/>
                    <a:pt x="35" y="1287"/>
                  </a:cubicBezTo>
                  <a:cubicBezTo>
                    <a:pt x="33" y="1287"/>
                    <a:pt x="28" y="1285"/>
                    <a:pt x="26" y="1284"/>
                  </a:cubicBezTo>
                  <a:cubicBezTo>
                    <a:pt x="25" y="1282"/>
                    <a:pt x="23" y="1279"/>
                    <a:pt x="22" y="1277"/>
                  </a:cubicBezTo>
                  <a:cubicBezTo>
                    <a:pt x="22" y="1275"/>
                    <a:pt x="23" y="1270"/>
                    <a:pt x="24" y="1269"/>
                  </a:cubicBezTo>
                  <a:cubicBezTo>
                    <a:pt x="25" y="1267"/>
                    <a:pt x="29" y="1267"/>
                    <a:pt x="30" y="1265"/>
                  </a:cubicBezTo>
                  <a:cubicBezTo>
                    <a:pt x="31" y="1265"/>
                    <a:pt x="32" y="1263"/>
                    <a:pt x="32" y="1262"/>
                  </a:cubicBezTo>
                  <a:cubicBezTo>
                    <a:pt x="31" y="1260"/>
                    <a:pt x="29" y="1259"/>
                    <a:pt x="28" y="1258"/>
                  </a:cubicBezTo>
                  <a:cubicBezTo>
                    <a:pt x="28" y="1256"/>
                    <a:pt x="27" y="1252"/>
                    <a:pt x="28" y="1250"/>
                  </a:cubicBezTo>
                  <a:cubicBezTo>
                    <a:pt x="29" y="1249"/>
                    <a:pt x="33" y="1248"/>
                    <a:pt x="34" y="1247"/>
                  </a:cubicBezTo>
                  <a:cubicBezTo>
                    <a:pt x="35" y="1245"/>
                    <a:pt x="35" y="1240"/>
                    <a:pt x="36" y="1239"/>
                  </a:cubicBezTo>
                  <a:cubicBezTo>
                    <a:pt x="37" y="1237"/>
                    <a:pt x="41" y="1235"/>
                    <a:pt x="42" y="1233"/>
                  </a:cubicBezTo>
                  <a:cubicBezTo>
                    <a:pt x="43" y="1231"/>
                    <a:pt x="46" y="1226"/>
                    <a:pt x="45" y="1223"/>
                  </a:cubicBezTo>
                  <a:cubicBezTo>
                    <a:pt x="45" y="1221"/>
                    <a:pt x="40" y="1218"/>
                    <a:pt x="39" y="1216"/>
                  </a:cubicBezTo>
                  <a:cubicBezTo>
                    <a:pt x="37" y="1213"/>
                    <a:pt x="34" y="1204"/>
                    <a:pt x="32" y="1201"/>
                  </a:cubicBezTo>
                  <a:cubicBezTo>
                    <a:pt x="30" y="1199"/>
                    <a:pt x="27" y="1196"/>
                    <a:pt x="25" y="1194"/>
                  </a:cubicBezTo>
                  <a:cubicBezTo>
                    <a:pt x="23" y="1192"/>
                    <a:pt x="19" y="1190"/>
                    <a:pt x="18" y="1188"/>
                  </a:cubicBezTo>
                  <a:cubicBezTo>
                    <a:pt x="17" y="1185"/>
                    <a:pt x="15" y="1179"/>
                    <a:pt x="16" y="1176"/>
                  </a:cubicBezTo>
                  <a:cubicBezTo>
                    <a:pt x="16" y="1174"/>
                    <a:pt x="21" y="1170"/>
                    <a:pt x="21" y="1168"/>
                  </a:cubicBezTo>
                  <a:cubicBezTo>
                    <a:pt x="22" y="1166"/>
                    <a:pt x="23" y="1161"/>
                    <a:pt x="22" y="1159"/>
                  </a:cubicBezTo>
                  <a:cubicBezTo>
                    <a:pt x="22" y="1156"/>
                    <a:pt x="19" y="1151"/>
                    <a:pt x="17" y="1149"/>
                  </a:cubicBezTo>
                  <a:cubicBezTo>
                    <a:pt x="15" y="1148"/>
                    <a:pt x="10" y="1147"/>
                    <a:pt x="9" y="1145"/>
                  </a:cubicBezTo>
                  <a:cubicBezTo>
                    <a:pt x="8" y="1144"/>
                    <a:pt x="6" y="1142"/>
                    <a:pt x="6" y="1141"/>
                  </a:cubicBezTo>
                  <a:cubicBezTo>
                    <a:pt x="6" y="1139"/>
                    <a:pt x="9" y="1135"/>
                    <a:pt x="10" y="1134"/>
                  </a:cubicBezTo>
                  <a:cubicBezTo>
                    <a:pt x="12" y="1133"/>
                    <a:pt x="17" y="1136"/>
                    <a:pt x="19" y="1135"/>
                  </a:cubicBezTo>
                  <a:cubicBezTo>
                    <a:pt x="21" y="1135"/>
                    <a:pt x="26" y="1133"/>
                    <a:pt x="28" y="1131"/>
                  </a:cubicBezTo>
                  <a:cubicBezTo>
                    <a:pt x="29" y="1129"/>
                    <a:pt x="30" y="1124"/>
                    <a:pt x="30" y="1121"/>
                  </a:cubicBezTo>
                  <a:cubicBezTo>
                    <a:pt x="31" y="1116"/>
                    <a:pt x="31" y="1104"/>
                    <a:pt x="31" y="1098"/>
                  </a:cubicBezTo>
                  <a:cubicBezTo>
                    <a:pt x="30" y="1089"/>
                    <a:pt x="26" y="1072"/>
                    <a:pt x="25" y="1063"/>
                  </a:cubicBezTo>
                  <a:cubicBezTo>
                    <a:pt x="24" y="1057"/>
                    <a:pt x="24" y="1044"/>
                    <a:pt x="23" y="1038"/>
                  </a:cubicBezTo>
                  <a:cubicBezTo>
                    <a:pt x="22" y="1034"/>
                    <a:pt x="19" y="1026"/>
                    <a:pt x="16" y="1022"/>
                  </a:cubicBezTo>
                  <a:cubicBezTo>
                    <a:pt x="15" y="1019"/>
                    <a:pt x="11" y="1013"/>
                    <a:pt x="9" y="1011"/>
                  </a:cubicBezTo>
                  <a:cubicBezTo>
                    <a:pt x="7" y="1009"/>
                    <a:pt x="1" y="1006"/>
                    <a:pt x="0" y="1003"/>
                  </a:cubicBezTo>
                  <a:cubicBezTo>
                    <a:pt x="0" y="1001"/>
                    <a:pt x="0" y="995"/>
                    <a:pt x="1" y="994"/>
                  </a:cubicBezTo>
                  <a:cubicBezTo>
                    <a:pt x="3" y="992"/>
                    <a:pt x="8" y="995"/>
                    <a:pt x="11" y="995"/>
                  </a:cubicBezTo>
                  <a:cubicBezTo>
                    <a:pt x="13" y="995"/>
                    <a:pt x="18" y="995"/>
                    <a:pt x="20" y="994"/>
                  </a:cubicBezTo>
                  <a:cubicBezTo>
                    <a:pt x="23" y="994"/>
                    <a:pt x="26" y="991"/>
                    <a:pt x="28" y="989"/>
                  </a:cubicBezTo>
                  <a:cubicBezTo>
                    <a:pt x="30" y="987"/>
                    <a:pt x="33" y="982"/>
                    <a:pt x="36" y="980"/>
                  </a:cubicBezTo>
                  <a:cubicBezTo>
                    <a:pt x="37" y="978"/>
                    <a:pt x="41" y="975"/>
                    <a:pt x="43" y="974"/>
                  </a:cubicBezTo>
                  <a:cubicBezTo>
                    <a:pt x="46" y="974"/>
                    <a:pt x="53" y="976"/>
                    <a:pt x="57" y="977"/>
                  </a:cubicBezTo>
                  <a:cubicBezTo>
                    <a:pt x="58" y="977"/>
                    <a:pt x="62" y="979"/>
                    <a:pt x="63" y="978"/>
                  </a:cubicBezTo>
                  <a:cubicBezTo>
                    <a:pt x="65" y="978"/>
                    <a:pt x="67" y="974"/>
                    <a:pt x="68" y="972"/>
                  </a:cubicBezTo>
                  <a:cubicBezTo>
                    <a:pt x="68" y="969"/>
                    <a:pt x="65" y="962"/>
                    <a:pt x="64" y="959"/>
                  </a:cubicBezTo>
                  <a:cubicBezTo>
                    <a:pt x="64" y="956"/>
                    <a:pt x="65" y="951"/>
                    <a:pt x="66" y="948"/>
                  </a:cubicBezTo>
                  <a:cubicBezTo>
                    <a:pt x="67" y="945"/>
                    <a:pt x="72" y="940"/>
                    <a:pt x="75" y="938"/>
                  </a:cubicBezTo>
                  <a:cubicBezTo>
                    <a:pt x="76" y="938"/>
                    <a:pt x="81" y="940"/>
                    <a:pt x="83" y="939"/>
                  </a:cubicBezTo>
                  <a:cubicBezTo>
                    <a:pt x="84" y="938"/>
                    <a:pt x="85" y="936"/>
                    <a:pt x="86" y="935"/>
                  </a:cubicBezTo>
                  <a:cubicBezTo>
                    <a:pt x="87" y="933"/>
                    <a:pt x="86" y="929"/>
                    <a:pt x="86" y="927"/>
                  </a:cubicBezTo>
                  <a:cubicBezTo>
                    <a:pt x="87" y="925"/>
                    <a:pt x="90" y="920"/>
                    <a:pt x="92" y="918"/>
                  </a:cubicBezTo>
                  <a:cubicBezTo>
                    <a:pt x="95" y="914"/>
                    <a:pt x="102" y="908"/>
                    <a:pt x="105" y="905"/>
                  </a:cubicBezTo>
                  <a:cubicBezTo>
                    <a:pt x="108" y="902"/>
                    <a:pt x="114" y="899"/>
                    <a:pt x="115" y="896"/>
                  </a:cubicBezTo>
                  <a:cubicBezTo>
                    <a:pt x="116" y="895"/>
                    <a:pt x="118" y="892"/>
                    <a:pt x="118" y="890"/>
                  </a:cubicBezTo>
                  <a:cubicBezTo>
                    <a:pt x="118" y="888"/>
                    <a:pt x="116" y="883"/>
                    <a:pt x="114" y="881"/>
                  </a:cubicBezTo>
                  <a:cubicBezTo>
                    <a:pt x="113" y="879"/>
                    <a:pt x="108" y="877"/>
                    <a:pt x="106" y="875"/>
                  </a:cubicBezTo>
                  <a:cubicBezTo>
                    <a:pt x="105" y="874"/>
                    <a:pt x="102" y="870"/>
                    <a:pt x="101" y="867"/>
                  </a:cubicBezTo>
                  <a:cubicBezTo>
                    <a:pt x="101" y="864"/>
                    <a:pt x="102" y="858"/>
                    <a:pt x="102" y="855"/>
                  </a:cubicBezTo>
                  <a:cubicBezTo>
                    <a:pt x="101" y="851"/>
                    <a:pt x="99" y="843"/>
                    <a:pt x="96" y="840"/>
                  </a:cubicBezTo>
                  <a:cubicBezTo>
                    <a:pt x="95" y="838"/>
                    <a:pt x="91" y="834"/>
                    <a:pt x="89" y="832"/>
                  </a:cubicBezTo>
                  <a:cubicBezTo>
                    <a:pt x="87" y="831"/>
                    <a:pt x="81" y="829"/>
                    <a:pt x="79" y="827"/>
                  </a:cubicBezTo>
                  <a:cubicBezTo>
                    <a:pt x="77" y="826"/>
                    <a:pt x="73" y="824"/>
                    <a:pt x="72" y="822"/>
                  </a:cubicBezTo>
                  <a:cubicBezTo>
                    <a:pt x="70" y="819"/>
                    <a:pt x="71" y="812"/>
                    <a:pt x="70" y="809"/>
                  </a:cubicBezTo>
                  <a:cubicBezTo>
                    <a:pt x="70" y="807"/>
                    <a:pt x="67" y="803"/>
                    <a:pt x="66" y="801"/>
                  </a:cubicBezTo>
                  <a:cubicBezTo>
                    <a:pt x="65" y="800"/>
                    <a:pt x="63" y="797"/>
                    <a:pt x="63" y="795"/>
                  </a:cubicBezTo>
                  <a:cubicBezTo>
                    <a:pt x="63" y="793"/>
                    <a:pt x="66" y="787"/>
                    <a:pt x="66" y="784"/>
                  </a:cubicBezTo>
                  <a:cubicBezTo>
                    <a:pt x="66" y="782"/>
                    <a:pt x="65" y="776"/>
                    <a:pt x="64" y="774"/>
                  </a:cubicBezTo>
                  <a:cubicBezTo>
                    <a:pt x="64" y="773"/>
                    <a:pt x="61" y="771"/>
                    <a:pt x="60" y="770"/>
                  </a:cubicBezTo>
                  <a:cubicBezTo>
                    <a:pt x="59" y="768"/>
                    <a:pt x="60" y="764"/>
                    <a:pt x="60" y="762"/>
                  </a:cubicBezTo>
                  <a:cubicBezTo>
                    <a:pt x="60" y="761"/>
                    <a:pt x="60" y="758"/>
                    <a:pt x="59" y="757"/>
                  </a:cubicBezTo>
                  <a:cubicBezTo>
                    <a:pt x="61" y="755"/>
                    <a:pt x="62" y="754"/>
                    <a:pt x="62" y="753"/>
                  </a:cubicBezTo>
                  <a:cubicBezTo>
                    <a:pt x="62" y="753"/>
                    <a:pt x="62" y="752"/>
                    <a:pt x="62" y="752"/>
                  </a:cubicBezTo>
                  <a:cubicBezTo>
                    <a:pt x="63" y="751"/>
                    <a:pt x="64" y="751"/>
                    <a:pt x="64" y="751"/>
                  </a:cubicBezTo>
                  <a:cubicBezTo>
                    <a:pt x="65" y="750"/>
                    <a:pt x="66" y="747"/>
                    <a:pt x="67" y="745"/>
                  </a:cubicBezTo>
                  <a:cubicBezTo>
                    <a:pt x="68" y="745"/>
                    <a:pt x="71" y="744"/>
                    <a:pt x="72" y="743"/>
                  </a:cubicBezTo>
                  <a:cubicBezTo>
                    <a:pt x="74" y="744"/>
                    <a:pt x="77" y="748"/>
                    <a:pt x="79" y="749"/>
                  </a:cubicBezTo>
                  <a:cubicBezTo>
                    <a:pt x="80" y="750"/>
                    <a:pt x="85" y="751"/>
                    <a:pt x="87" y="750"/>
                  </a:cubicBezTo>
                  <a:cubicBezTo>
                    <a:pt x="88" y="750"/>
                    <a:pt x="92" y="749"/>
                    <a:pt x="93" y="747"/>
                  </a:cubicBezTo>
                  <a:cubicBezTo>
                    <a:pt x="93" y="746"/>
                    <a:pt x="94" y="744"/>
                    <a:pt x="94" y="742"/>
                  </a:cubicBezTo>
                  <a:cubicBezTo>
                    <a:pt x="94" y="741"/>
                    <a:pt x="90" y="740"/>
                    <a:pt x="89" y="738"/>
                  </a:cubicBezTo>
                  <a:cubicBezTo>
                    <a:pt x="89" y="736"/>
                    <a:pt x="89" y="732"/>
                    <a:pt x="90" y="731"/>
                  </a:cubicBezTo>
                  <a:cubicBezTo>
                    <a:pt x="91" y="730"/>
                    <a:pt x="94" y="729"/>
                    <a:pt x="95" y="730"/>
                  </a:cubicBezTo>
                  <a:cubicBezTo>
                    <a:pt x="96" y="730"/>
                    <a:pt x="98" y="732"/>
                    <a:pt x="98" y="733"/>
                  </a:cubicBezTo>
                  <a:cubicBezTo>
                    <a:pt x="99" y="735"/>
                    <a:pt x="97" y="737"/>
                    <a:pt x="98" y="738"/>
                  </a:cubicBezTo>
                  <a:cubicBezTo>
                    <a:pt x="98" y="740"/>
                    <a:pt x="103" y="743"/>
                    <a:pt x="103" y="745"/>
                  </a:cubicBezTo>
                  <a:cubicBezTo>
                    <a:pt x="103" y="747"/>
                    <a:pt x="103" y="750"/>
                    <a:pt x="102" y="751"/>
                  </a:cubicBezTo>
                  <a:cubicBezTo>
                    <a:pt x="102" y="752"/>
                    <a:pt x="100" y="753"/>
                    <a:pt x="100" y="754"/>
                  </a:cubicBezTo>
                  <a:cubicBezTo>
                    <a:pt x="100" y="756"/>
                    <a:pt x="100" y="759"/>
                    <a:pt x="101" y="761"/>
                  </a:cubicBezTo>
                  <a:cubicBezTo>
                    <a:pt x="102" y="763"/>
                    <a:pt x="106" y="766"/>
                    <a:pt x="108" y="767"/>
                  </a:cubicBezTo>
                  <a:cubicBezTo>
                    <a:pt x="110" y="768"/>
                    <a:pt x="113" y="771"/>
                    <a:pt x="115" y="770"/>
                  </a:cubicBezTo>
                  <a:cubicBezTo>
                    <a:pt x="116" y="770"/>
                    <a:pt x="118" y="768"/>
                    <a:pt x="118" y="767"/>
                  </a:cubicBezTo>
                  <a:cubicBezTo>
                    <a:pt x="118" y="766"/>
                    <a:pt x="117" y="763"/>
                    <a:pt x="116" y="762"/>
                  </a:cubicBezTo>
                  <a:cubicBezTo>
                    <a:pt x="115" y="761"/>
                    <a:pt x="111" y="761"/>
                    <a:pt x="110" y="760"/>
                  </a:cubicBezTo>
                  <a:cubicBezTo>
                    <a:pt x="109" y="759"/>
                    <a:pt x="108" y="755"/>
                    <a:pt x="109" y="754"/>
                  </a:cubicBezTo>
                  <a:cubicBezTo>
                    <a:pt x="109" y="752"/>
                    <a:pt x="113" y="752"/>
                    <a:pt x="114" y="751"/>
                  </a:cubicBezTo>
                  <a:cubicBezTo>
                    <a:pt x="117" y="751"/>
                    <a:pt x="122" y="752"/>
                    <a:pt x="124" y="751"/>
                  </a:cubicBezTo>
                  <a:cubicBezTo>
                    <a:pt x="127" y="749"/>
                    <a:pt x="130" y="742"/>
                    <a:pt x="133" y="740"/>
                  </a:cubicBezTo>
                  <a:cubicBezTo>
                    <a:pt x="135" y="738"/>
                    <a:pt x="141" y="735"/>
                    <a:pt x="144" y="734"/>
                  </a:cubicBezTo>
                  <a:cubicBezTo>
                    <a:pt x="147" y="733"/>
                    <a:pt x="154" y="735"/>
                    <a:pt x="158" y="735"/>
                  </a:cubicBezTo>
                  <a:cubicBezTo>
                    <a:pt x="161" y="736"/>
                    <a:pt x="166" y="736"/>
                    <a:pt x="169" y="736"/>
                  </a:cubicBezTo>
                  <a:cubicBezTo>
                    <a:pt x="171" y="735"/>
                    <a:pt x="174" y="733"/>
                    <a:pt x="176" y="732"/>
                  </a:cubicBezTo>
                  <a:cubicBezTo>
                    <a:pt x="179" y="731"/>
                    <a:pt x="184" y="731"/>
                    <a:pt x="187" y="731"/>
                  </a:cubicBezTo>
                  <a:cubicBezTo>
                    <a:pt x="189" y="732"/>
                    <a:pt x="193" y="732"/>
                    <a:pt x="195" y="734"/>
                  </a:cubicBezTo>
                  <a:cubicBezTo>
                    <a:pt x="195" y="735"/>
                    <a:pt x="195" y="737"/>
                    <a:pt x="195" y="738"/>
                  </a:cubicBezTo>
                  <a:cubicBezTo>
                    <a:pt x="194" y="739"/>
                    <a:pt x="191" y="739"/>
                    <a:pt x="191" y="741"/>
                  </a:cubicBezTo>
                  <a:cubicBezTo>
                    <a:pt x="190" y="742"/>
                    <a:pt x="190" y="745"/>
                    <a:pt x="190" y="746"/>
                  </a:cubicBezTo>
                  <a:cubicBezTo>
                    <a:pt x="190" y="748"/>
                    <a:pt x="193" y="752"/>
                    <a:pt x="195" y="753"/>
                  </a:cubicBezTo>
                  <a:cubicBezTo>
                    <a:pt x="197" y="754"/>
                    <a:pt x="202" y="756"/>
                    <a:pt x="205" y="756"/>
                  </a:cubicBezTo>
                  <a:cubicBezTo>
                    <a:pt x="209" y="756"/>
                    <a:pt x="217" y="755"/>
                    <a:pt x="221" y="755"/>
                  </a:cubicBezTo>
                  <a:cubicBezTo>
                    <a:pt x="223" y="756"/>
                    <a:pt x="226" y="758"/>
                    <a:pt x="228" y="758"/>
                  </a:cubicBezTo>
                  <a:cubicBezTo>
                    <a:pt x="231" y="758"/>
                    <a:pt x="237" y="759"/>
                    <a:pt x="239" y="758"/>
                  </a:cubicBezTo>
                  <a:cubicBezTo>
                    <a:pt x="244" y="757"/>
                    <a:pt x="251" y="750"/>
                    <a:pt x="255" y="748"/>
                  </a:cubicBezTo>
                  <a:cubicBezTo>
                    <a:pt x="259" y="746"/>
                    <a:pt x="267" y="744"/>
                    <a:pt x="270" y="742"/>
                  </a:cubicBezTo>
                  <a:cubicBezTo>
                    <a:pt x="272" y="742"/>
                    <a:pt x="277" y="741"/>
                    <a:pt x="278" y="739"/>
                  </a:cubicBezTo>
                  <a:cubicBezTo>
                    <a:pt x="280" y="738"/>
                    <a:pt x="279" y="733"/>
                    <a:pt x="279" y="731"/>
                  </a:cubicBezTo>
                  <a:cubicBezTo>
                    <a:pt x="278" y="730"/>
                    <a:pt x="277" y="728"/>
                    <a:pt x="276" y="727"/>
                  </a:cubicBezTo>
                  <a:cubicBezTo>
                    <a:pt x="275" y="726"/>
                    <a:pt x="270" y="726"/>
                    <a:pt x="269" y="724"/>
                  </a:cubicBezTo>
                  <a:cubicBezTo>
                    <a:pt x="269" y="723"/>
                    <a:pt x="270" y="720"/>
                    <a:pt x="270" y="718"/>
                  </a:cubicBezTo>
                  <a:cubicBezTo>
                    <a:pt x="270" y="717"/>
                    <a:pt x="269" y="714"/>
                    <a:pt x="269" y="713"/>
                  </a:cubicBezTo>
                  <a:cubicBezTo>
                    <a:pt x="268" y="712"/>
                    <a:pt x="265" y="712"/>
                    <a:pt x="264" y="711"/>
                  </a:cubicBezTo>
                  <a:cubicBezTo>
                    <a:pt x="263" y="710"/>
                    <a:pt x="262" y="706"/>
                    <a:pt x="262" y="704"/>
                  </a:cubicBezTo>
                  <a:cubicBezTo>
                    <a:pt x="262" y="703"/>
                    <a:pt x="264" y="700"/>
                    <a:pt x="265" y="699"/>
                  </a:cubicBezTo>
                  <a:cubicBezTo>
                    <a:pt x="267" y="698"/>
                    <a:pt x="271" y="700"/>
                    <a:pt x="272" y="699"/>
                  </a:cubicBezTo>
                  <a:cubicBezTo>
                    <a:pt x="274" y="697"/>
                    <a:pt x="275" y="692"/>
                    <a:pt x="277" y="691"/>
                  </a:cubicBezTo>
                  <a:cubicBezTo>
                    <a:pt x="279" y="690"/>
                    <a:pt x="284" y="689"/>
                    <a:pt x="286" y="690"/>
                  </a:cubicBezTo>
                  <a:cubicBezTo>
                    <a:pt x="287" y="690"/>
                    <a:pt x="289" y="693"/>
                    <a:pt x="290" y="694"/>
                  </a:cubicBezTo>
                  <a:cubicBezTo>
                    <a:pt x="291" y="695"/>
                    <a:pt x="293" y="698"/>
                    <a:pt x="295" y="698"/>
                  </a:cubicBezTo>
                  <a:cubicBezTo>
                    <a:pt x="296" y="699"/>
                    <a:pt x="300" y="696"/>
                    <a:pt x="301" y="696"/>
                  </a:cubicBezTo>
                  <a:cubicBezTo>
                    <a:pt x="303" y="696"/>
                    <a:pt x="307" y="699"/>
                    <a:pt x="308" y="699"/>
                  </a:cubicBezTo>
                  <a:cubicBezTo>
                    <a:pt x="310" y="698"/>
                    <a:pt x="311" y="695"/>
                    <a:pt x="313" y="695"/>
                  </a:cubicBezTo>
                  <a:cubicBezTo>
                    <a:pt x="314" y="694"/>
                    <a:pt x="317" y="696"/>
                    <a:pt x="318" y="696"/>
                  </a:cubicBezTo>
                  <a:cubicBezTo>
                    <a:pt x="319" y="696"/>
                    <a:pt x="321" y="694"/>
                    <a:pt x="322" y="693"/>
                  </a:cubicBezTo>
                  <a:cubicBezTo>
                    <a:pt x="323" y="692"/>
                    <a:pt x="323" y="687"/>
                    <a:pt x="324" y="686"/>
                  </a:cubicBezTo>
                  <a:cubicBezTo>
                    <a:pt x="325" y="684"/>
                    <a:pt x="326" y="680"/>
                    <a:pt x="328" y="680"/>
                  </a:cubicBezTo>
                  <a:cubicBezTo>
                    <a:pt x="330" y="679"/>
                    <a:pt x="335" y="680"/>
                    <a:pt x="338" y="681"/>
                  </a:cubicBezTo>
                  <a:cubicBezTo>
                    <a:pt x="341" y="683"/>
                    <a:pt x="346" y="690"/>
                    <a:pt x="349" y="692"/>
                  </a:cubicBezTo>
                  <a:cubicBezTo>
                    <a:pt x="352" y="694"/>
                    <a:pt x="360" y="695"/>
                    <a:pt x="363" y="697"/>
                  </a:cubicBezTo>
                  <a:cubicBezTo>
                    <a:pt x="365" y="699"/>
                    <a:pt x="368" y="704"/>
                    <a:pt x="370" y="706"/>
                  </a:cubicBezTo>
                  <a:cubicBezTo>
                    <a:pt x="371" y="708"/>
                    <a:pt x="375" y="712"/>
                    <a:pt x="376" y="714"/>
                  </a:cubicBezTo>
                  <a:cubicBezTo>
                    <a:pt x="377" y="715"/>
                    <a:pt x="378" y="718"/>
                    <a:pt x="377" y="720"/>
                  </a:cubicBezTo>
                  <a:cubicBezTo>
                    <a:pt x="377" y="721"/>
                    <a:pt x="375" y="723"/>
                    <a:pt x="375" y="723"/>
                  </a:cubicBezTo>
                  <a:cubicBezTo>
                    <a:pt x="373" y="724"/>
                    <a:pt x="369" y="723"/>
                    <a:pt x="368" y="724"/>
                  </a:cubicBezTo>
                  <a:cubicBezTo>
                    <a:pt x="368" y="725"/>
                    <a:pt x="368" y="728"/>
                    <a:pt x="369" y="728"/>
                  </a:cubicBezTo>
                  <a:cubicBezTo>
                    <a:pt x="370" y="730"/>
                    <a:pt x="373" y="729"/>
                    <a:pt x="375" y="729"/>
                  </a:cubicBezTo>
                  <a:cubicBezTo>
                    <a:pt x="376" y="729"/>
                    <a:pt x="379" y="728"/>
                    <a:pt x="381" y="729"/>
                  </a:cubicBezTo>
                  <a:cubicBezTo>
                    <a:pt x="382" y="729"/>
                    <a:pt x="385" y="731"/>
                    <a:pt x="387" y="733"/>
                  </a:cubicBezTo>
                  <a:cubicBezTo>
                    <a:pt x="388" y="734"/>
                    <a:pt x="391" y="737"/>
                    <a:pt x="391" y="739"/>
                  </a:cubicBezTo>
                  <a:cubicBezTo>
                    <a:pt x="391" y="740"/>
                    <a:pt x="391" y="745"/>
                    <a:pt x="389" y="746"/>
                  </a:cubicBezTo>
                  <a:cubicBezTo>
                    <a:pt x="388" y="747"/>
                    <a:pt x="385" y="746"/>
                    <a:pt x="384" y="746"/>
                  </a:cubicBezTo>
                  <a:cubicBezTo>
                    <a:pt x="382" y="746"/>
                    <a:pt x="380" y="746"/>
                    <a:pt x="379" y="746"/>
                  </a:cubicBezTo>
                  <a:cubicBezTo>
                    <a:pt x="378" y="746"/>
                    <a:pt x="376" y="748"/>
                    <a:pt x="376" y="749"/>
                  </a:cubicBezTo>
                  <a:cubicBezTo>
                    <a:pt x="375" y="751"/>
                    <a:pt x="374" y="754"/>
                    <a:pt x="374" y="755"/>
                  </a:cubicBezTo>
                  <a:cubicBezTo>
                    <a:pt x="374" y="757"/>
                    <a:pt x="375" y="759"/>
                    <a:pt x="376" y="761"/>
                  </a:cubicBezTo>
                  <a:cubicBezTo>
                    <a:pt x="377" y="762"/>
                    <a:pt x="381" y="764"/>
                    <a:pt x="382" y="765"/>
                  </a:cubicBezTo>
                  <a:cubicBezTo>
                    <a:pt x="384" y="765"/>
                    <a:pt x="387" y="767"/>
                    <a:pt x="388" y="766"/>
                  </a:cubicBezTo>
                  <a:cubicBezTo>
                    <a:pt x="389" y="766"/>
                    <a:pt x="390" y="765"/>
                    <a:pt x="390" y="764"/>
                  </a:cubicBezTo>
                  <a:cubicBezTo>
                    <a:pt x="390" y="762"/>
                    <a:pt x="390" y="760"/>
                    <a:pt x="389" y="759"/>
                  </a:cubicBezTo>
                  <a:cubicBezTo>
                    <a:pt x="388" y="758"/>
                    <a:pt x="385" y="758"/>
                    <a:pt x="385" y="757"/>
                  </a:cubicBezTo>
                  <a:cubicBezTo>
                    <a:pt x="384" y="756"/>
                    <a:pt x="384" y="754"/>
                    <a:pt x="384" y="753"/>
                  </a:cubicBezTo>
                  <a:cubicBezTo>
                    <a:pt x="385" y="752"/>
                    <a:pt x="389" y="753"/>
                    <a:pt x="390" y="753"/>
                  </a:cubicBezTo>
                  <a:cubicBezTo>
                    <a:pt x="394" y="753"/>
                    <a:pt x="400" y="755"/>
                    <a:pt x="402" y="757"/>
                  </a:cubicBezTo>
                  <a:cubicBezTo>
                    <a:pt x="404" y="758"/>
                    <a:pt x="405" y="762"/>
                    <a:pt x="405" y="764"/>
                  </a:cubicBezTo>
                  <a:cubicBezTo>
                    <a:pt x="405" y="766"/>
                    <a:pt x="403" y="768"/>
                    <a:pt x="403" y="769"/>
                  </a:cubicBezTo>
                  <a:cubicBezTo>
                    <a:pt x="402" y="771"/>
                    <a:pt x="402" y="774"/>
                    <a:pt x="402" y="775"/>
                  </a:cubicBezTo>
                  <a:cubicBezTo>
                    <a:pt x="402" y="777"/>
                    <a:pt x="403" y="781"/>
                    <a:pt x="404" y="782"/>
                  </a:cubicBezTo>
                  <a:cubicBezTo>
                    <a:pt x="407" y="785"/>
                    <a:pt x="415" y="789"/>
                    <a:pt x="419" y="791"/>
                  </a:cubicBezTo>
                  <a:cubicBezTo>
                    <a:pt x="422" y="792"/>
                    <a:pt x="427" y="793"/>
                    <a:pt x="429" y="795"/>
                  </a:cubicBezTo>
                  <a:cubicBezTo>
                    <a:pt x="431" y="796"/>
                    <a:pt x="435" y="800"/>
                    <a:pt x="437" y="801"/>
                  </a:cubicBezTo>
                  <a:cubicBezTo>
                    <a:pt x="439" y="801"/>
                    <a:pt x="443" y="802"/>
                    <a:pt x="444" y="801"/>
                  </a:cubicBezTo>
                  <a:cubicBezTo>
                    <a:pt x="445" y="800"/>
                    <a:pt x="443" y="797"/>
                    <a:pt x="444" y="796"/>
                  </a:cubicBezTo>
                  <a:cubicBezTo>
                    <a:pt x="445" y="795"/>
                    <a:pt x="448" y="795"/>
                    <a:pt x="449" y="795"/>
                  </a:cubicBezTo>
                  <a:cubicBezTo>
                    <a:pt x="450" y="796"/>
                    <a:pt x="450" y="800"/>
                    <a:pt x="451" y="801"/>
                  </a:cubicBezTo>
                  <a:cubicBezTo>
                    <a:pt x="452" y="802"/>
                    <a:pt x="455" y="803"/>
                    <a:pt x="457" y="803"/>
                  </a:cubicBezTo>
                  <a:cubicBezTo>
                    <a:pt x="459" y="803"/>
                    <a:pt x="462" y="801"/>
                    <a:pt x="463" y="800"/>
                  </a:cubicBezTo>
                  <a:cubicBezTo>
                    <a:pt x="464" y="797"/>
                    <a:pt x="462" y="792"/>
                    <a:pt x="460" y="790"/>
                  </a:cubicBezTo>
                  <a:cubicBezTo>
                    <a:pt x="460" y="787"/>
                    <a:pt x="456" y="784"/>
                    <a:pt x="456" y="782"/>
                  </a:cubicBezTo>
                  <a:cubicBezTo>
                    <a:pt x="455" y="779"/>
                    <a:pt x="453" y="774"/>
                    <a:pt x="454" y="771"/>
                  </a:cubicBezTo>
                  <a:cubicBezTo>
                    <a:pt x="454" y="770"/>
                    <a:pt x="458" y="770"/>
                    <a:pt x="458" y="769"/>
                  </a:cubicBezTo>
                  <a:cubicBezTo>
                    <a:pt x="459" y="767"/>
                    <a:pt x="458" y="763"/>
                    <a:pt x="457" y="761"/>
                  </a:cubicBezTo>
                  <a:cubicBezTo>
                    <a:pt x="457" y="758"/>
                    <a:pt x="454" y="754"/>
                    <a:pt x="453" y="751"/>
                  </a:cubicBezTo>
                  <a:cubicBezTo>
                    <a:pt x="452" y="749"/>
                    <a:pt x="450" y="744"/>
                    <a:pt x="449" y="742"/>
                  </a:cubicBezTo>
                  <a:cubicBezTo>
                    <a:pt x="449" y="739"/>
                    <a:pt x="448" y="735"/>
                    <a:pt x="449" y="732"/>
                  </a:cubicBezTo>
                  <a:cubicBezTo>
                    <a:pt x="449" y="731"/>
                    <a:pt x="451" y="728"/>
                    <a:pt x="452" y="728"/>
                  </a:cubicBezTo>
                  <a:cubicBezTo>
                    <a:pt x="454" y="728"/>
                    <a:pt x="457" y="730"/>
                    <a:pt x="458" y="731"/>
                  </a:cubicBezTo>
                  <a:cubicBezTo>
                    <a:pt x="460" y="733"/>
                    <a:pt x="462" y="739"/>
                    <a:pt x="464" y="740"/>
                  </a:cubicBezTo>
                  <a:cubicBezTo>
                    <a:pt x="466" y="742"/>
                    <a:pt x="470" y="743"/>
                    <a:pt x="472" y="744"/>
                  </a:cubicBezTo>
                  <a:cubicBezTo>
                    <a:pt x="475" y="744"/>
                    <a:pt x="480" y="744"/>
                    <a:pt x="483" y="744"/>
                  </a:cubicBezTo>
                  <a:cubicBezTo>
                    <a:pt x="485" y="743"/>
                    <a:pt x="490" y="743"/>
                    <a:pt x="493" y="742"/>
                  </a:cubicBezTo>
                  <a:cubicBezTo>
                    <a:pt x="494" y="741"/>
                    <a:pt x="496" y="739"/>
                    <a:pt x="497" y="737"/>
                  </a:cubicBezTo>
                  <a:cubicBezTo>
                    <a:pt x="498" y="734"/>
                    <a:pt x="497" y="727"/>
                    <a:pt x="498" y="724"/>
                  </a:cubicBezTo>
                  <a:cubicBezTo>
                    <a:pt x="499" y="721"/>
                    <a:pt x="503" y="716"/>
                    <a:pt x="505" y="714"/>
                  </a:cubicBezTo>
                  <a:cubicBezTo>
                    <a:pt x="506" y="712"/>
                    <a:pt x="511" y="709"/>
                    <a:pt x="513" y="709"/>
                  </a:cubicBezTo>
                  <a:cubicBezTo>
                    <a:pt x="515" y="708"/>
                    <a:pt x="518" y="709"/>
                    <a:pt x="519" y="710"/>
                  </a:cubicBezTo>
                  <a:cubicBezTo>
                    <a:pt x="521" y="711"/>
                    <a:pt x="523" y="713"/>
                    <a:pt x="525" y="713"/>
                  </a:cubicBezTo>
                  <a:cubicBezTo>
                    <a:pt x="527" y="714"/>
                    <a:pt x="533" y="714"/>
                    <a:pt x="536" y="714"/>
                  </a:cubicBezTo>
                  <a:cubicBezTo>
                    <a:pt x="538" y="715"/>
                    <a:pt x="543" y="719"/>
                    <a:pt x="545" y="720"/>
                  </a:cubicBezTo>
                  <a:cubicBezTo>
                    <a:pt x="547" y="720"/>
                    <a:pt x="550" y="721"/>
                    <a:pt x="552" y="720"/>
                  </a:cubicBezTo>
                  <a:cubicBezTo>
                    <a:pt x="554" y="720"/>
                    <a:pt x="558" y="719"/>
                    <a:pt x="559" y="718"/>
                  </a:cubicBezTo>
                  <a:cubicBezTo>
                    <a:pt x="561" y="716"/>
                    <a:pt x="563" y="712"/>
                    <a:pt x="563" y="710"/>
                  </a:cubicBezTo>
                  <a:cubicBezTo>
                    <a:pt x="563" y="710"/>
                    <a:pt x="562" y="708"/>
                    <a:pt x="561" y="707"/>
                  </a:cubicBezTo>
                  <a:cubicBezTo>
                    <a:pt x="561" y="706"/>
                    <a:pt x="558" y="706"/>
                    <a:pt x="557" y="707"/>
                  </a:cubicBezTo>
                  <a:cubicBezTo>
                    <a:pt x="557" y="708"/>
                    <a:pt x="558" y="710"/>
                    <a:pt x="558" y="711"/>
                  </a:cubicBezTo>
                  <a:cubicBezTo>
                    <a:pt x="557" y="712"/>
                    <a:pt x="553" y="712"/>
                    <a:pt x="552" y="711"/>
                  </a:cubicBezTo>
                  <a:cubicBezTo>
                    <a:pt x="550" y="710"/>
                    <a:pt x="549" y="707"/>
                    <a:pt x="549" y="705"/>
                  </a:cubicBezTo>
                  <a:cubicBezTo>
                    <a:pt x="548" y="704"/>
                    <a:pt x="547" y="700"/>
                    <a:pt x="547" y="697"/>
                  </a:cubicBezTo>
                  <a:cubicBezTo>
                    <a:pt x="547" y="695"/>
                    <a:pt x="548" y="691"/>
                    <a:pt x="550" y="689"/>
                  </a:cubicBezTo>
                  <a:cubicBezTo>
                    <a:pt x="551" y="689"/>
                    <a:pt x="554" y="690"/>
                    <a:pt x="556" y="689"/>
                  </a:cubicBezTo>
                  <a:cubicBezTo>
                    <a:pt x="557" y="689"/>
                    <a:pt x="559" y="686"/>
                    <a:pt x="561" y="686"/>
                  </a:cubicBezTo>
                  <a:cubicBezTo>
                    <a:pt x="562" y="686"/>
                    <a:pt x="564" y="688"/>
                    <a:pt x="565" y="688"/>
                  </a:cubicBezTo>
                  <a:cubicBezTo>
                    <a:pt x="566" y="689"/>
                    <a:pt x="567" y="692"/>
                    <a:pt x="568" y="693"/>
                  </a:cubicBezTo>
                  <a:cubicBezTo>
                    <a:pt x="569" y="693"/>
                    <a:pt x="572" y="692"/>
                    <a:pt x="573" y="692"/>
                  </a:cubicBezTo>
                  <a:cubicBezTo>
                    <a:pt x="574" y="691"/>
                    <a:pt x="575" y="688"/>
                    <a:pt x="574" y="687"/>
                  </a:cubicBezTo>
                  <a:cubicBezTo>
                    <a:pt x="574" y="685"/>
                    <a:pt x="572" y="682"/>
                    <a:pt x="572" y="681"/>
                  </a:cubicBezTo>
                  <a:cubicBezTo>
                    <a:pt x="570" y="678"/>
                    <a:pt x="567" y="674"/>
                    <a:pt x="565" y="672"/>
                  </a:cubicBezTo>
                  <a:cubicBezTo>
                    <a:pt x="564" y="671"/>
                    <a:pt x="562" y="669"/>
                    <a:pt x="561" y="668"/>
                  </a:cubicBezTo>
                  <a:cubicBezTo>
                    <a:pt x="560" y="668"/>
                    <a:pt x="557" y="667"/>
                    <a:pt x="557" y="666"/>
                  </a:cubicBezTo>
                  <a:cubicBezTo>
                    <a:pt x="556" y="665"/>
                    <a:pt x="557" y="663"/>
                    <a:pt x="557" y="662"/>
                  </a:cubicBezTo>
                  <a:cubicBezTo>
                    <a:pt x="557" y="661"/>
                    <a:pt x="560" y="659"/>
                    <a:pt x="560" y="657"/>
                  </a:cubicBezTo>
                  <a:cubicBezTo>
                    <a:pt x="561" y="656"/>
                    <a:pt x="562" y="651"/>
                    <a:pt x="562" y="650"/>
                  </a:cubicBezTo>
                  <a:cubicBezTo>
                    <a:pt x="561" y="648"/>
                    <a:pt x="559" y="646"/>
                    <a:pt x="558" y="646"/>
                  </a:cubicBezTo>
                  <a:cubicBezTo>
                    <a:pt x="557" y="646"/>
                    <a:pt x="555" y="645"/>
                    <a:pt x="554" y="646"/>
                  </a:cubicBezTo>
                  <a:cubicBezTo>
                    <a:pt x="554" y="646"/>
                    <a:pt x="552" y="647"/>
                    <a:pt x="552" y="647"/>
                  </a:cubicBezTo>
                  <a:cubicBezTo>
                    <a:pt x="551" y="649"/>
                    <a:pt x="552" y="652"/>
                    <a:pt x="551" y="653"/>
                  </a:cubicBezTo>
                  <a:cubicBezTo>
                    <a:pt x="551" y="655"/>
                    <a:pt x="549" y="657"/>
                    <a:pt x="548" y="658"/>
                  </a:cubicBezTo>
                  <a:cubicBezTo>
                    <a:pt x="546" y="658"/>
                    <a:pt x="544" y="658"/>
                    <a:pt x="543" y="657"/>
                  </a:cubicBezTo>
                  <a:cubicBezTo>
                    <a:pt x="542" y="657"/>
                    <a:pt x="539" y="655"/>
                    <a:pt x="539" y="653"/>
                  </a:cubicBezTo>
                  <a:cubicBezTo>
                    <a:pt x="539" y="652"/>
                    <a:pt x="539" y="650"/>
                    <a:pt x="540" y="649"/>
                  </a:cubicBezTo>
                  <a:cubicBezTo>
                    <a:pt x="541" y="648"/>
                    <a:pt x="543" y="647"/>
                    <a:pt x="544" y="646"/>
                  </a:cubicBezTo>
                  <a:cubicBezTo>
                    <a:pt x="544" y="646"/>
                    <a:pt x="545" y="643"/>
                    <a:pt x="544" y="642"/>
                  </a:cubicBezTo>
                  <a:cubicBezTo>
                    <a:pt x="544" y="641"/>
                    <a:pt x="543" y="640"/>
                    <a:pt x="542" y="639"/>
                  </a:cubicBezTo>
                  <a:cubicBezTo>
                    <a:pt x="542" y="638"/>
                    <a:pt x="544" y="634"/>
                    <a:pt x="545" y="633"/>
                  </a:cubicBezTo>
                  <a:cubicBezTo>
                    <a:pt x="546" y="631"/>
                    <a:pt x="548" y="628"/>
                    <a:pt x="550" y="627"/>
                  </a:cubicBezTo>
                  <a:cubicBezTo>
                    <a:pt x="551" y="626"/>
                    <a:pt x="554" y="625"/>
                    <a:pt x="555" y="624"/>
                  </a:cubicBezTo>
                  <a:cubicBezTo>
                    <a:pt x="556" y="623"/>
                    <a:pt x="558" y="620"/>
                    <a:pt x="557" y="618"/>
                  </a:cubicBezTo>
                  <a:cubicBezTo>
                    <a:pt x="557" y="617"/>
                    <a:pt x="554" y="615"/>
                    <a:pt x="553" y="614"/>
                  </a:cubicBezTo>
                  <a:cubicBezTo>
                    <a:pt x="551" y="612"/>
                    <a:pt x="545" y="610"/>
                    <a:pt x="544" y="607"/>
                  </a:cubicBezTo>
                  <a:cubicBezTo>
                    <a:pt x="543" y="606"/>
                    <a:pt x="542" y="603"/>
                    <a:pt x="543" y="602"/>
                  </a:cubicBezTo>
                  <a:cubicBezTo>
                    <a:pt x="545" y="600"/>
                    <a:pt x="550" y="601"/>
                    <a:pt x="552" y="601"/>
                  </a:cubicBezTo>
                  <a:cubicBezTo>
                    <a:pt x="554" y="601"/>
                    <a:pt x="559" y="603"/>
                    <a:pt x="561" y="603"/>
                  </a:cubicBezTo>
                  <a:cubicBezTo>
                    <a:pt x="564" y="603"/>
                    <a:pt x="569" y="601"/>
                    <a:pt x="571" y="600"/>
                  </a:cubicBezTo>
                  <a:cubicBezTo>
                    <a:pt x="574" y="599"/>
                    <a:pt x="579" y="597"/>
                    <a:pt x="582" y="595"/>
                  </a:cubicBezTo>
                  <a:cubicBezTo>
                    <a:pt x="585" y="593"/>
                    <a:pt x="592" y="587"/>
                    <a:pt x="595" y="585"/>
                  </a:cubicBezTo>
                  <a:cubicBezTo>
                    <a:pt x="600" y="582"/>
                    <a:pt x="608" y="579"/>
                    <a:pt x="613" y="577"/>
                  </a:cubicBezTo>
                  <a:cubicBezTo>
                    <a:pt x="616" y="575"/>
                    <a:pt x="623" y="573"/>
                    <a:pt x="626" y="572"/>
                  </a:cubicBezTo>
                  <a:cubicBezTo>
                    <a:pt x="629" y="570"/>
                    <a:pt x="633" y="567"/>
                    <a:pt x="635" y="566"/>
                  </a:cubicBezTo>
                  <a:cubicBezTo>
                    <a:pt x="637" y="566"/>
                    <a:pt x="641" y="566"/>
                    <a:pt x="642" y="568"/>
                  </a:cubicBezTo>
                  <a:cubicBezTo>
                    <a:pt x="643" y="569"/>
                    <a:pt x="641" y="572"/>
                    <a:pt x="640" y="573"/>
                  </a:cubicBezTo>
                  <a:cubicBezTo>
                    <a:pt x="639" y="574"/>
                    <a:pt x="637" y="576"/>
                    <a:pt x="635" y="576"/>
                  </a:cubicBezTo>
                  <a:cubicBezTo>
                    <a:pt x="633" y="578"/>
                    <a:pt x="627" y="580"/>
                    <a:pt x="625" y="581"/>
                  </a:cubicBezTo>
                  <a:cubicBezTo>
                    <a:pt x="623" y="582"/>
                    <a:pt x="620" y="583"/>
                    <a:pt x="619" y="585"/>
                  </a:cubicBezTo>
                  <a:cubicBezTo>
                    <a:pt x="618" y="586"/>
                    <a:pt x="619" y="589"/>
                    <a:pt x="619" y="590"/>
                  </a:cubicBezTo>
                  <a:cubicBezTo>
                    <a:pt x="618" y="591"/>
                    <a:pt x="617" y="594"/>
                    <a:pt x="617" y="595"/>
                  </a:cubicBezTo>
                  <a:cubicBezTo>
                    <a:pt x="617" y="596"/>
                    <a:pt x="616" y="598"/>
                    <a:pt x="616" y="599"/>
                  </a:cubicBezTo>
                  <a:cubicBezTo>
                    <a:pt x="617" y="600"/>
                    <a:pt x="620" y="600"/>
                    <a:pt x="621" y="600"/>
                  </a:cubicBezTo>
                  <a:cubicBezTo>
                    <a:pt x="623" y="600"/>
                    <a:pt x="627" y="600"/>
                    <a:pt x="628" y="599"/>
                  </a:cubicBezTo>
                  <a:cubicBezTo>
                    <a:pt x="630" y="597"/>
                    <a:pt x="630" y="592"/>
                    <a:pt x="631" y="590"/>
                  </a:cubicBezTo>
                  <a:cubicBezTo>
                    <a:pt x="632" y="588"/>
                    <a:pt x="635" y="585"/>
                    <a:pt x="636" y="583"/>
                  </a:cubicBezTo>
                  <a:cubicBezTo>
                    <a:pt x="638" y="581"/>
                    <a:pt x="643" y="578"/>
                    <a:pt x="644" y="577"/>
                  </a:cubicBezTo>
                  <a:cubicBezTo>
                    <a:pt x="645" y="576"/>
                    <a:pt x="646" y="574"/>
                    <a:pt x="647" y="574"/>
                  </a:cubicBezTo>
                  <a:cubicBezTo>
                    <a:pt x="649" y="574"/>
                    <a:pt x="651" y="578"/>
                    <a:pt x="651" y="580"/>
                  </a:cubicBezTo>
                  <a:cubicBezTo>
                    <a:pt x="652" y="582"/>
                    <a:pt x="652" y="585"/>
                    <a:pt x="652" y="587"/>
                  </a:cubicBezTo>
                  <a:cubicBezTo>
                    <a:pt x="652" y="588"/>
                    <a:pt x="650" y="591"/>
                    <a:pt x="650" y="593"/>
                  </a:cubicBezTo>
                  <a:cubicBezTo>
                    <a:pt x="649" y="593"/>
                    <a:pt x="649" y="595"/>
                    <a:pt x="649" y="595"/>
                  </a:cubicBezTo>
                  <a:cubicBezTo>
                    <a:pt x="647" y="595"/>
                    <a:pt x="646" y="592"/>
                    <a:pt x="645" y="591"/>
                  </a:cubicBezTo>
                  <a:cubicBezTo>
                    <a:pt x="645" y="590"/>
                    <a:pt x="646" y="587"/>
                    <a:pt x="646" y="587"/>
                  </a:cubicBezTo>
                  <a:cubicBezTo>
                    <a:pt x="645" y="586"/>
                    <a:pt x="643" y="586"/>
                    <a:pt x="642" y="586"/>
                  </a:cubicBezTo>
                  <a:cubicBezTo>
                    <a:pt x="641" y="587"/>
                    <a:pt x="640" y="589"/>
                    <a:pt x="640" y="590"/>
                  </a:cubicBezTo>
                  <a:cubicBezTo>
                    <a:pt x="640" y="591"/>
                    <a:pt x="640" y="593"/>
                    <a:pt x="641" y="593"/>
                  </a:cubicBezTo>
                  <a:cubicBezTo>
                    <a:pt x="641" y="594"/>
                    <a:pt x="643" y="594"/>
                    <a:pt x="643" y="595"/>
                  </a:cubicBezTo>
                  <a:cubicBezTo>
                    <a:pt x="644" y="596"/>
                    <a:pt x="644" y="599"/>
                    <a:pt x="643" y="600"/>
                  </a:cubicBezTo>
                  <a:cubicBezTo>
                    <a:pt x="643" y="601"/>
                    <a:pt x="640" y="602"/>
                    <a:pt x="639" y="603"/>
                  </a:cubicBezTo>
                  <a:cubicBezTo>
                    <a:pt x="638" y="604"/>
                    <a:pt x="636" y="607"/>
                    <a:pt x="636" y="608"/>
                  </a:cubicBezTo>
                  <a:cubicBezTo>
                    <a:pt x="637" y="610"/>
                    <a:pt x="639" y="611"/>
                    <a:pt x="640" y="612"/>
                  </a:cubicBezTo>
                  <a:cubicBezTo>
                    <a:pt x="641" y="612"/>
                    <a:pt x="643" y="612"/>
                    <a:pt x="643" y="612"/>
                  </a:cubicBezTo>
                  <a:cubicBezTo>
                    <a:pt x="644" y="613"/>
                    <a:pt x="643" y="615"/>
                    <a:pt x="643" y="616"/>
                  </a:cubicBezTo>
                  <a:cubicBezTo>
                    <a:pt x="643" y="617"/>
                    <a:pt x="644" y="618"/>
                    <a:pt x="645" y="619"/>
                  </a:cubicBezTo>
                  <a:cubicBezTo>
                    <a:pt x="646" y="619"/>
                    <a:pt x="650" y="619"/>
                    <a:pt x="651" y="618"/>
                  </a:cubicBezTo>
                  <a:cubicBezTo>
                    <a:pt x="652" y="617"/>
                    <a:pt x="652" y="613"/>
                    <a:pt x="653" y="611"/>
                  </a:cubicBezTo>
                  <a:cubicBezTo>
                    <a:pt x="653" y="610"/>
                    <a:pt x="656" y="609"/>
                    <a:pt x="656" y="608"/>
                  </a:cubicBezTo>
                  <a:cubicBezTo>
                    <a:pt x="658" y="605"/>
                    <a:pt x="659" y="599"/>
                    <a:pt x="659" y="596"/>
                  </a:cubicBezTo>
                  <a:cubicBezTo>
                    <a:pt x="660" y="593"/>
                    <a:pt x="660" y="585"/>
                    <a:pt x="659" y="581"/>
                  </a:cubicBezTo>
                  <a:cubicBezTo>
                    <a:pt x="658" y="579"/>
                    <a:pt x="655" y="576"/>
                    <a:pt x="654" y="574"/>
                  </a:cubicBezTo>
                  <a:cubicBezTo>
                    <a:pt x="654" y="572"/>
                    <a:pt x="653" y="567"/>
                    <a:pt x="653" y="565"/>
                  </a:cubicBezTo>
                  <a:cubicBezTo>
                    <a:pt x="654" y="563"/>
                    <a:pt x="655" y="558"/>
                    <a:pt x="657" y="557"/>
                  </a:cubicBezTo>
                  <a:cubicBezTo>
                    <a:pt x="658" y="556"/>
                    <a:pt x="663" y="555"/>
                    <a:pt x="665" y="554"/>
                  </a:cubicBezTo>
                  <a:cubicBezTo>
                    <a:pt x="668" y="552"/>
                    <a:pt x="673" y="548"/>
                    <a:pt x="676" y="547"/>
                  </a:cubicBezTo>
                  <a:cubicBezTo>
                    <a:pt x="679" y="546"/>
                    <a:pt x="685" y="544"/>
                    <a:pt x="688" y="543"/>
                  </a:cubicBezTo>
                  <a:cubicBezTo>
                    <a:pt x="690" y="542"/>
                    <a:pt x="695" y="541"/>
                    <a:pt x="698" y="541"/>
                  </a:cubicBezTo>
                  <a:cubicBezTo>
                    <a:pt x="701" y="541"/>
                    <a:pt x="707" y="541"/>
                    <a:pt x="708" y="542"/>
                  </a:cubicBezTo>
                  <a:cubicBezTo>
                    <a:pt x="710" y="544"/>
                    <a:pt x="711" y="548"/>
                    <a:pt x="710" y="550"/>
                  </a:cubicBezTo>
                  <a:cubicBezTo>
                    <a:pt x="710" y="551"/>
                    <a:pt x="708" y="553"/>
                    <a:pt x="707" y="554"/>
                  </a:cubicBezTo>
                  <a:cubicBezTo>
                    <a:pt x="705" y="555"/>
                    <a:pt x="702" y="555"/>
                    <a:pt x="700" y="556"/>
                  </a:cubicBezTo>
                  <a:cubicBezTo>
                    <a:pt x="699" y="557"/>
                    <a:pt x="696" y="558"/>
                    <a:pt x="695" y="559"/>
                  </a:cubicBezTo>
                  <a:cubicBezTo>
                    <a:pt x="695" y="560"/>
                    <a:pt x="695" y="563"/>
                    <a:pt x="696" y="564"/>
                  </a:cubicBezTo>
                  <a:cubicBezTo>
                    <a:pt x="696" y="565"/>
                    <a:pt x="698" y="566"/>
                    <a:pt x="699" y="567"/>
                  </a:cubicBezTo>
                  <a:cubicBezTo>
                    <a:pt x="701" y="567"/>
                    <a:pt x="704" y="567"/>
                    <a:pt x="706" y="567"/>
                  </a:cubicBezTo>
                  <a:cubicBezTo>
                    <a:pt x="707" y="566"/>
                    <a:pt x="709" y="562"/>
                    <a:pt x="710" y="561"/>
                  </a:cubicBezTo>
                  <a:cubicBezTo>
                    <a:pt x="712" y="560"/>
                    <a:pt x="716" y="562"/>
                    <a:pt x="718" y="561"/>
                  </a:cubicBezTo>
                  <a:cubicBezTo>
                    <a:pt x="720" y="561"/>
                    <a:pt x="724" y="557"/>
                    <a:pt x="726" y="557"/>
                  </a:cubicBezTo>
                  <a:cubicBezTo>
                    <a:pt x="726" y="557"/>
                    <a:pt x="728" y="557"/>
                    <a:pt x="728" y="557"/>
                  </a:cubicBezTo>
                  <a:cubicBezTo>
                    <a:pt x="729" y="558"/>
                    <a:pt x="728" y="560"/>
                    <a:pt x="729" y="561"/>
                  </a:cubicBezTo>
                  <a:cubicBezTo>
                    <a:pt x="730" y="562"/>
                    <a:pt x="732" y="561"/>
                    <a:pt x="733" y="560"/>
                  </a:cubicBezTo>
                  <a:cubicBezTo>
                    <a:pt x="735" y="559"/>
                    <a:pt x="738" y="554"/>
                    <a:pt x="741" y="553"/>
                  </a:cubicBezTo>
                  <a:cubicBezTo>
                    <a:pt x="742" y="552"/>
                    <a:pt x="744" y="552"/>
                    <a:pt x="745" y="553"/>
                  </a:cubicBezTo>
                  <a:cubicBezTo>
                    <a:pt x="746" y="553"/>
                    <a:pt x="748" y="554"/>
                    <a:pt x="748" y="554"/>
                  </a:cubicBezTo>
                  <a:cubicBezTo>
                    <a:pt x="750" y="554"/>
                    <a:pt x="751" y="552"/>
                    <a:pt x="753" y="552"/>
                  </a:cubicBezTo>
                  <a:cubicBezTo>
                    <a:pt x="754" y="552"/>
                    <a:pt x="758" y="552"/>
                    <a:pt x="759" y="553"/>
                  </a:cubicBezTo>
                  <a:cubicBezTo>
                    <a:pt x="760" y="554"/>
                    <a:pt x="760" y="556"/>
                    <a:pt x="761" y="557"/>
                  </a:cubicBezTo>
                  <a:cubicBezTo>
                    <a:pt x="762" y="558"/>
                    <a:pt x="766" y="556"/>
                    <a:pt x="768" y="557"/>
                  </a:cubicBezTo>
                  <a:cubicBezTo>
                    <a:pt x="768" y="557"/>
                    <a:pt x="769" y="558"/>
                    <a:pt x="769" y="559"/>
                  </a:cubicBezTo>
                  <a:cubicBezTo>
                    <a:pt x="769" y="560"/>
                    <a:pt x="766" y="560"/>
                    <a:pt x="766" y="561"/>
                  </a:cubicBezTo>
                  <a:cubicBezTo>
                    <a:pt x="765" y="562"/>
                    <a:pt x="765" y="565"/>
                    <a:pt x="766" y="566"/>
                  </a:cubicBezTo>
                  <a:cubicBezTo>
                    <a:pt x="767" y="567"/>
                    <a:pt x="771" y="564"/>
                    <a:pt x="773" y="563"/>
                  </a:cubicBezTo>
                  <a:cubicBezTo>
                    <a:pt x="776" y="562"/>
                    <a:pt x="782" y="558"/>
                    <a:pt x="784" y="555"/>
                  </a:cubicBezTo>
                  <a:cubicBezTo>
                    <a:pt x="786" y="553"/>
                    <a:pt x="788" y="546"/>
                    <a:pt x="790" y="543"/>
                  </a:cubicBezTo>
                  <a:cubicBezTo>
                    <a:pt x="791" y="542"/>
                    <a:pt x="794" y="541"/>
                    <a:pt x="795" y="540"/>
                  </a:cubicBezTo>
                  <a:cubicBezTo>
                    <a:pt x="796" y="539"/>
                    <a:pt x="799" y="535"/>
                    <a:pt x="800" y="533"/>
                  </a:cubicBezTo>
                  <a:cubicBezTo>
                    <a:pt x="802" y="530"/>
                    <a:pt x="805" y="520"/>
                    <a:pt x="804" y="519"/>
                  </a:cubicBezTo>
                  <a:cubicBezTo>
                    <a:pt x="804" y="519"/>
                    <a:pt x="810" y="507"/>
                    <a:pt x="813" y="503"/>
                  </a:cubicBezTo>
                  <a:cubicBezTo>
                    <a:pt x="815" y="499"/>
                    <a:pt x="821" y="494"/>
                    <a:pt x="824" y="491"/>
                  </a:cubicBezTo>
                  <a:cubicBezTo>
                    <a:pt x="825" y="490"/>
                    <a:pt x="828" y="489"/>
                    <a:pt x="829" y="488"/>
                  </a:cubicBezTo>
                  <a:cubicBezTo>
                    <a:pt x="831" y="487"/>
                    <a:pt x="832" y="482"/>
                    <a:pt x="833" y="481"/>
                  </a:cubicBezTo>
                  <a:cubicBezTo>
                    <a:pt x="834" y="479"/>
                    <a:pt x="839" y="476"/>
                    <a:pt x="841" y="475"/>
                  </a:cubicBezTo>
                  <a:cubicBezTo>
                    <a:pt x="844" y="474"/>
                    <a:pt x="850" y="472"/>
                    <a:pt x="854" y="471"/>
                  </a:cubicBezTo>
                  <a:cubicBezTo>
                    <a:pt x="856" y="471"/>
                    <a:pt x="860" y="471"/>
                    <a:pt x="862" y="470"/>
                  </a:cubicBezTo>
                  <a:cubicBezTo>
                    <a:pt x="864" y="470"/>
                    <a:pt x="868" y="467"/>
                    <a:pt x="870" y="467"/>
                  </a:cubicBezTo>
                  <a:cubicBezTo>
                    <a:pt x="873" y="466"/>
                    <a:pt x="878" y="467"/>
                    <a:pt x="881" y="467"/>
                  </a:cubicBezTo>
                  <a:cubicBezTo>
                    <a:pt x="885" y="467"/>
                    <a:pt x="894" y="467"/>
                    <a:pt x="898" y="469"/>
                  </a:cubicBezTo>
                  <a:cubicBezTo>
                    <a:pt x="900" y="470"/>
                    <a:pt x="901" y="474"/>
                    <a:pt x="902" y="476"/>
                  </a:cubicBezTo>
                  <a:cubicBezTo>
                    <a:pt x="903" y="478"/>
                    <a:pt x="904" y="482"/>
                    <a:pt x="905" y="484"/>
                  </a:cubicBezTo>
                  <a:cubicBezTo>
                    <a:pt x="906" y="487"/>
                    <a:pt x="910" y="492"/>
                    <a:pt x="912" y="494"/>
                  </a:cubicBezTo>
                  <a:cubicBezTo>
                    <a:pt x="914" y="495"/>
                    <a:pt x="918" y="495"/>
                    <a:pt x="921" y="495"/>
                  </a:cubicBezTo>
                  <a:cubicBezTo>
                    <a:pt x="923" y="495"/>
                    <a:pt x="927" y="495"/>
                    <a:pt x="929" y="494"/>
                  </a:cubicBezTo>
                  <a:cubicBezTo>
                    <a:pt x="931" y="493"/>
                    <a:pt x="934" y="490"/>
                    <a:pt x="935" y="489"/>
                  </a:cubicBezTo>
                  <a:cubicBezTo>
                    <a:pt x="937" y="488"/>
                    <a:pt x="940" y="488"/>
                    <a:pt x="941" y="488"/>
                  </a:cubicBezTo>
                  <a:cubicBezTo>
                    <a:pt x="943" y="488"/>
                    <a:pt x="946" y="491"/>
                    <a:pt x="947" y="491"/>
                  </a:cubicBezTo>
                  <a:cubicBezTo>
                    <a:pt x="948" y="491"/>
                    <a:pt x="951" y="490"/>
                    <a:pt x="951" y="489"/>
                  </a:cubicBezTo>
                  <a:cubicBezTo>
                    <a:pt x="952" y="488"/>
                    <a:pt x="949" y="486"/>
                    <a:pt x="949" y="484"/>
                  </a:cubicBezTo>
                  <a:cubicBezTo>
                    <a:pt x="949" y="483"/>
                    <a:pt x="950" y="481"/>
                    <a:pt x="951" y="480"/>
                  </a:cubicBezTo>
                  <a:cubicBezTo>
                    <a:pt x="952" y="480"/>
                    <a:pt x="954" y="481"/>
                    <a:pt x="956" y="481"/>
                  </a:cubicBezTo>
                  <a:cubicBezTo>
                    <a:pt x="957" y="481"/>
                    <a:pt x="960" y="483"/>
                    <a:pt x="961" y="482"/>
                  </a:cubicBezTo>
                  <a:cubicBezTo>
                    <a:pt x="961" y="481"/>
                    <a:pt x="961" y="480"/>
                    <a:pt x="961" y="479"/>
                  </a:cubicBezTo>
                  <a:cubicBezTo>
                    <a:pt x="961" y="478"/>
                    <a:pt x="959" y="476"/>
                    <a:pt x="958" y="474"/>
                  </a:cubicBezTo>
                  <a:cubicBezTo>
                    <a:pt x="958" y="471"/>
                    <a:pt x="957" y="465"/>
                    <a:pt x="958" y="462"/>
                  </a:cubicBezTo>
                  <a:cubicBezTo>
                    <a:pt x="958" y="460"/>
                    <a:pt x="958" y="455"/>
                    <a:pt x="959" y="453"/>
                  </a:cubicBezTo>
                  <a:cubicBezTo>
                    <a:pt x="960" y="451"/>
                    <a:pt x="964" y="447"/>
                    <a:pt x="966" y="445"/>
                  </a:cubicBezTo>
                  <a:cubicBezTo>
                    <a:pt x="967" y="443"/>
                    <a:pt x="969" y="439"/>
                    <a:pt x="969" y="437"/>
                  </a:cubicBezTo>
                  <a:cubicBezTo>
                    <a:pt x="970" y="435"/>
                    <a:pt x="970" y="429"/>
                    <a:pt x="971" y="427"/>
                  </a:cubicBezTo>
                  <a:cubicBezTo>
                    <a:pt x="972" y="425"/>
                    <a:pt x="974" y="422"/>
                    <a:pt x="976" y="421"/>
                  </a:cubicBezTo>
                  <a:cubicBezTo>
                    <a:pt x="979" y="420"/>
                    <a:pt x="986" y="422"/>
                    <a:pt x="989" y="421"/>
                  </a:cubicBezTo>
                  <a:cubicBezTo>
                    <a:pt x="991" y="420"/>
                    <a:pt x="993" y="415"/>
                    <a:pt x="995" y="413"/>
                  </a:cubicBezTo>
                  <a:cubicBezTo>
                    <a:pt x="998" y="409"/>
                    <a:pt x="1005" y="401"/>
                    <a:pt x="1008" y="397"/>
                  </a:cubicBezTo>
                  <a:cubicBezTo>
                    <a:pt x="1009" y="394"/>
                    <a:pt x="1012" y="388"/>
                    <a:pt x="1013" y="384"/>
                  </a:cubicBezTo>
                  <a:cubicBezTo>
                    <a:pt x="1013" y="381"/>
                    <a:pt x="1011" y="376"/>
                    <a:pt x="1012" y="373"/>
                  </a:cubicBezTo>
                  <a:cubicBezTo>
                    <a:pt x="1013" y="371"/>
                    <a:pt x="1015" y="367"/>
                    <a:pt x="1017" y="367"/>
                  </a:cubicBezTo>
                  <a:cubicBezTo>
                    <a:pt x="1018" y="366"/>
                    <a:pt x="1020" y="367"/>
                    <a:pt x="1020" y="368"/>
                  </a:cubicBezTo>
                  <a:cubicBezTo>
                    <a:pt x="1021" y="368"/>
                    <a:pt x="1023" y="369"/>
                    <a:pt x="1023" y="370"/>
                  </a:cubicBezTo>
                  <a:cubicBezTo>
                    <a:pt x="1025" y="370"/>
                    <a:pt x="1027" y="368"/>
                    <a:pt x="1028" y="368"/>
                  </a:cubicBezTo>
                  <a:cubicBezTo>
                    <a:pt x="1030" y="368"/>
                    <a:pt x="1032" y="368"/>
                    <a:pt x="1033" y="369"/>
                  </a:cubicBezTo>
                  <a:cubicBezTo>
                    <a:pt x="1035" y="369"/>
                    <a:pt x="1035" y="373"/>
                    <a:pt x="1036" y="374"/>
                  </a:cubicBezTo>
                  <a:cubicBezTo>
                    <a:pt x="1038" y="375"/>
                    <a:pt x="1041" y="375"/>
                    <a:pt x="1042" y="375"/>
                  </a:cubicBezTo>
                  <a:cubicBezTo>
                    <a:pt x="1044" y="374"/>
                    <a:pt x="1048" y="368"/>
                    <a:pt x="1050" y="367"/>
                  </a:cubicBezTo>
                  <a:cubicBezTo>
                    <a:pt x="1052" y="366"/>
                    <a:pt x="1057" y="367"/>
                    <a:pt x="1059" y="366"/>
                  </a:cubicBezTo>
                  <a:cubicBezTo>
                    <a:pt x="1061" y="365"/>
                    <a:pt x="1062" y="360"/>
                    <a:pt x="1064" y="359"/>
                  </a:cubicBezTo>
                  <a:cubicBezTo>
                    <a:pt x="1065" y="358"/>
                    <a:pt x="1068" y="359"/>
                    <a:pt x="1069" y="360"/>
                  </a:cubicBezTo>
                  <a:cubicBezTo>
                    <a:pt x="1070" y="361"/>
                    <a:pt x="1070" y="366"/>
                    <a:pt x="1072" y="367"/>
                  </a:cubicBezTo>
                  <a:cubicBezTo>
                    <a:pt x="1073" y="367"/>
                    <a:pt x="1075" y="368"/>
                    <a:pt x="1076" y="368"/>
                  </a:cubicBezTo>
                  <a:cubicBezTo>
                    <a:pt x="1078" y="367"/>
                    <a:pt x="1080" y="365"/>
                    <a:pt x="1080" y="363"/>
                  </a:cubicBezTo>
                  <a:cubicBezTo>
                    <a:pt x="1081" y="362"/>
                    <a:pt x="1081" y="358"/>
                    <a:pt x="1082" y="357"/>
                  </a:cubicBezTo>
                  <a:cubicBezTo>
                    <a:pt x="1083" y="355"/>
                    <a:pt x="1085" y="354"/>
                    <a:pt x="1086" y="353"/>
                  </a:cubicBezTo>
                  <a:cubicBezTo>
                    <a:pt x="1088" y="353"/>
                    <a:pt x="1091" y="352"/>
                    <a:pt x="1092" y="351"/>
                  </a:cubicBezTo>
                  <a:cubicBezTo>
                    <a:pt x="1093" y="349"/>
                    <a:pt x="1096" y="345"/>
                    <a:pt x="1095" y="344"/>
                  </a:cubicBezTo>
                  <a:cubicBezTo>
                    <a:pt x="1094" y="342"/>
                    <a:pt x="1090" y="344"/>
                    <a:pt x="1088" y="344"/>
                  </a:cubicBezTo>
                  <a:cubicBezTo>
                    <a:pt x="1086" y="343"/>
                    <a:pt x="1081" y="341"/>
                    <a:pt x="1079" y="339"/>
                  </a:cubicBezTo>
                  <a:cubicBezTo>
                    <a:pt x="1078" y="337"/>
                    <a:pt x="1079" y="332"/>
                    <a:pt x="1077" y="330"/>
                  </a:cubicBezTo>
                  <a:cubicBezTo>
                    <a:pt x="1077" y="330"/>
                    <a:pt x="1073" y="330"/>
                    <a:pt x="1072" y="330"/>
                  </a:cubicBezTo>
                  <a:cubicBezTo>
                    <a:pt x="1071" y="330"/>
                    <a:pt x="1069" y="332"/>
                    <a:pt x="1068" y="332"/>
                  </a:cubicBezTo>
                  <a:cubicBezTo>
                    <a:pt x="1067" y="332"/>
                    <a:pt x="1064" y="330"/>
                    <a:pt x="1063" y="330"/>
                  </a:cubicBezTo>
                  <a:cubicBezTo>
                    <a:pt x="1062" y="329"/>
                    <a:pt x="1059" y="328"/>
                    <a:pt x="1058" y="328"/>
                  </a:cubicBezTo>
                  <a:cubicBezTo>
                    <a:pt x="1057" y="327"/>
                    <a:pt x="1054" y="328"/>
                    <a:pt x="1052" y="329"/>
                  </a:cubicBezTo>
                  <a:cubicBezTo>
                    <a:pt x="1051" y="330"/>
                    <a:pt x="1050" y="333"/>
                    <a:pt x="1049" y="333"/>
                  </a:cubicBezTo>
                  <a:cubicBezTo>
                    <a:pt x="1047" y="334"/>
                    <a:pt x="1043" y="334"/>
                    <a:pt x="1041" y="333"/>
                  </a:cubicBezTo>
                  <a:cubicBezTo>
                    <a:pt x="1040" y="333"/>
                    <a:pt x="1038" y="332"/>
                    <a:pt x="1038" y="331"/>
                  </a:cubicBezTo>
                  <a:cubicBezTo>
                    <a:pt x="1037" y="330"/>
                    <a:pt x="1039" y="327"/>
                    <a:pt x="1039" y="326"/>
                  </a:cubicBezTo>
                  <a:cubicBezTo>
                    <a:pt x="1039" y="325"/>
                    <a:pt x="1038" y="322"/>
                    <a:pt x="1037" y="321"/>
                  </a:cubicBezTo>
                  <a:cubicBezTo>
                    <a:pt x="1036" y="320"/>
                    <a:pt x="1033" y="320"/>
                    <a:pt x="1032" y="319"/>
                  </a:cubicBezTo>
                  <a:cubicBezTo>
                    <a:pt x="1029" y="318"/>
                    <a:pt x="1025" y="316"/>
                    <a:pt x="1023" y="315"/>
                  </a:cubicBezTo>
                  <a:cubicBezTo>
                    <a:pt x="1022" y="314"/>
                    <a:pt x="1020" y="310"/>
                    <a:pt x="1021" y="309"/>
                  </a:cubicBezTo>
                  <a:cubicBezTo>
                    <a:pt x="1021" y="307"/>
                    <a:pt x="1026" y="304"/>
                    <a:pt x="1028" y="303"/>
                  </a:cubicBezTo>
                  <a:cubicBezTo>
                    <a:pt x="1030" y="302"/>
                    <a:pt x="1034" y="302"/>
                    <a:pt x="1036" y="301"/>
                  </a:cubicBezTo>
                  <a:cubicBezTo>
                    <a:pt x="1037" y="300"/>
                    <a:pt x="1040" y="297"/>
                    <a:pt x="1041" y="296"/>
                  </a:cubicBezTo>
                  <a:cubicBezTo>
                    <a:pt x="1043" y="293"/>
                    <a:pt x="1045" y="286"/>
                    <a:pt x="1047" y="283"/>
                  </a:cubicBezTo>
                  <a:cubicBezTo>
                    <a:pt x="1049" y="281"/>
                    <a:pt x="1053" y="278"/>
                    <a:pt x="1056" y="277"/>
                  </a:cubicBezTo>
                  <a:cubicBezTo>
                    <a:pt x="1057" y="277"/>
                    <a:pt x="1061" y="277"/>
                    <a:pt x="1063" y="277"/>
                  </a:cubicBezTo>
                  <a:cubicBezTo>
                    <a:pt x="1064" y="276"/>
                    <a:pt x="1067" y="274"/>
                    <a:pt x="1068" y="273"/>
                  </a:cubicBezTo>
                  <a:cubicBezTo>
                    <a:pt x="1068" y="272"/>
                    <a:pt x="1068" y="270"/>
                    <a:pt x="1068" y="269"/>
                  </a:cubicBezTo>
                  <a:cubicBezTo>
                    <a:pt x="1067" y="268"/>
                    <a:pt x="1063" y="268"/>
                    <a:pt x="1062" y="267"/>
                  </a:cubicBezTo>
                  <a:cubicBezTo>
                    <a:pt x="1061" y="266"/>
                    <a:pt x="1059" y="264"/>
                    <a:pt x="1059" y="262"/>
                  </a:cubicBezTo>
                  <a:cubicBezTo>
                    <a:pt x="1060" y="261"/>
                    <a:pt x="1063" y="260"/>
                    <a:pt x="1064" y="259"/>
                  </a:cubicBezTo>
                  <a:cubicBezTo>
                    <a:pt x="1065" y="258"/>
                    <a:pt x="1067" y="258"/>
                    <a:pt x="1067" y="257"/>
                  </a:cubicBezTo>
                  <a:cubicBezTo>
                    <a:pt x="1068" y="256"/>
                    <a:pt x="1068" y="252"/>
                    <a:pt x="1069" y="251"/>
                  </a:cubicBezTo>
                  <a:cubicBezTo>
                    <a:pt x="1069" y="249"/>
                    <a:pt x="1069" y="244"/>
                    <a:pt x="1070" y="243"/>
                  </a:cubicBezTo>
                  <a:cubicBezTo>
                    <a:pt x="1071" y="241"/>
                    <a:pt x="1074" y="241"/>
                    <a:pt x="1076" y="240"/>
                  </a:cubicBezTo>
                  <a:cubicBezTo>
                    <a:pt x="1077" y="240"/>
                    <a:pt x="1079" y="239"/>
                    <a:pt x="1080" y="238"/>
                  </a:cubicBezTo>
                  <a:cubicBezTo>
                    <a:pt x="1081" y="236"/>
                    <a:pt x="1080" y="231"/>
                    <a:pt x="1080" y="229"/>
                  </a:cubicBezTo>
                  <a:cubicBezTo>
                    <a:pt x="1080" y="227"/>
                    <a:pt x="1080" y="223"/>
                    <a:pt x="1081" y="222"/>
                  </a:cubicBezTo>
                  <a:cubicBezTo>
                    <a:pt x="1082" y="220"/>
                    <a:pt x="1087" y="219"/>
                    <a:pt x="1089" y="217"/>
                  </a:cubicBezTo>
                  <a:cubicBezTo>
                    <a:pt x="1092" y="216"/>
                    <a:pt x="1096" y="215"/>
                    <a:pt x="1098" y="213"/>
                  </a:cubicBezTo>
                  <a:cubicBezTo>
                    <a:pt x="1099" y="212"/>
                    <a:pt x="1100" y="208"/>
                    <a:pt x="1102" y="206"/>
                  </a:cubicBezTo>
                  <a:cubicBezTo>
                    <a:pt x="1103" y="204"/>
                    <a:pt x="1108" y="200"/>
                    <a:pt x="1110" y="199"/>
                  </a:cubicBezTo>
                  <a:cubicBezTo>
                    <a:pt x="1112" y="199"/>
                    <a:pt x="1116" y="199"/>
                    <a:pt x="1117" y="198"/>
                  </a:cubicBezTo>
                  <a:cubicBezTo>
                    <a:pt x="1119" y="197"/>
                    <a:pt x="1120" y="191"/>
                    <a:pt x="1121" y="189"/>
                  </a:cubicBezTo>
                  <a:cubicBezTo>
                    <a:pt x="1122" y="188"/>
                    <a:pt x="1124" y="185"/>
                    <a:pt x="1125" y="183"/>
                  </a:cubicBezTo>
                  <a:cubicBezTo>
                    <a:pt x="1127" y="181"/>
                    <a:pt x="1130" y="177"/>
                    <a:pt x="1132" y="175"/>
                  </a:cubicBezTo>
                  <a:cubicBezTo>
                    <a:pt x="1133" y="174"/>
                    <a:pt x="1137" y="173"/>
                    <a:pt x="1138" y="174"/>
                  </a:cubicBezTo>
                  <a:cubicBezTo>
                    <a:pt x="1139" y="174"/>
                    <a:pt x="1139" y="176"/>
                    <a:pt x="1139" y="176"/>
                  </a:cubicBezTo>
                  <a:cubicBezTo>
                    <a:pt x="1139" y="177"/>
                    <a:pt x="1137" y="177"/>
                    <a:pt x="1136" y="178"/>
                  </a:cubicBezTo>
                  <a:cubicBezTo>
                    <a:pt x="1136" y="178"/>
                    <a:pt x="1135" y="181"/>
                    <a:pt x="1136" y="181"/>
                  </a:cubicBezTo>
                  <a:cubicBezTo>
                    <a:pt x="1137" y="182"/>
                    <a:pt x="1140" y="182"/>
                    <a:pt x="1141" y="181"/>
                  </a:cubicBezTo>
                  <a:cubicBezTo>
                    <a:pt x="1142" y="181"/>
                    <a:pt x="1142" y="179"/>
                    <a:pt x="1143" y="178"/>
                  </a:cubicBezTo>
                  <a:cubicBezTo>
                    <a:pt x="1145" y="177"/>
                    <a:pt x="1148" y="175"/>
                    <a:pt x="1149" y="174"/>
                  </a:cubicBezTo>
                  <a:cubicBezTo>
                    <a:pt x="1151" y="174"/>
                    <a:pt x="1156" y="174"/>
                    <a:pt x="1157" y="173"/>
                  </a:cubicBezTo>
                  <a:cubicBezTo>
                    <a:pt x="1159" y="172"/>
                    <a:pt x="1161" y="169"/>
                    <a:pt x="1162" y="168"/>
                  </a:cubicBezTo>
                  <a:cubicBezTo>
                    <a:pt x="1165" y="166"/>
                    <a:pt x="1169" y="162"/>
                    <a:pt x="1172" y="160"/>
                  </a:cubicBezTo>
                  <a:cubicBezTo>
                    <a:pt x="1175" y="158"/>
                    <a:pt x="1182" y="155"/>
                    <a:pt x="1186" y="154"/>
                  </a:cubicBezTo>
                  <a:cubicBezTo>
                    <a:pt x="1189" y="153"/>
                    <a:pt x="1195" y="154"/>
                    <a:pt x="1197" y="153"/>
                  </a:cubicBezTo>
                  <a:cubicBezTo>
                    <a:pt x="1200" y="152"/>
                    <a:pt x="1204" y="148"/>
                    <a:pt x="1206" y="146"/>
                  </a:cubicBezTo>
                  <a:cubicBezTo>
                    <a:pt x="1209" y="143"/>
                    <a:pt x="1214" y="136"/>
                    <a:pt x="1217" y="133"/>
                  </a:cubicBezTo>
                  <a:cubicBezTo>
                    <a:pt x="1219" y="132"/>
                    <a:pt x="1223" y="132"/>
                    <a:pt x="1224" y="131"/>
                  </a:cubicBezTo>
                  <a:cubicBezTo>
                    <a:pt x="1226" y="130"/>
                    <a:pt x="1227" y="125"/>
                    <a:pt x="1228" y="123"/>
                  </a:cubicBezTo>
                  <a:cubicBezTo>
                    <a:pt x="1229" y="122"/>
                    <a:pt x="1231" y="119"/>
                    <a:pt x="1233" y="119"/>
                  </a:cubicBezTo>
                  <a:cubicBezTo>
                    <a:pt x="1234" y="119"/>
                    <a:pt x="1236" y="122"/>
                    <a:pt x="1237" y="123"/>
                  </a:cubicBezTo>
                  <a:cubicBezTo>
                    <a:pt x="1237" y="124"/>
                    <a:pt x="1237" y="126"/>
                    <a:pt x="1236" y="127"/>
                  </a:cubicBezTo>
                  <a:cubicBezTo>
                    <a:pt x="1236" y="128"/>
                    <a:pt x="1234" y="128"/>
                    <a:pt x="1234" y="128"/>
                  </a:cubicBezTo>
                  <a:cubicBezTo>
                    <a:pt x="1233" y="129"/>
                    <a:pt x="1233" y="132"/>
                    <a:pt x="1234" y="133"/>
                  </a:cubicBezTo>
                  <a:cubicBezTo>
                    <a:pt x="1234" y="133"/>
                    <a:pt x="1237" y="134"/>
                    <a:pt x="1238" y="133"/>
                  </a:cubicBezTo>
                  <a:cubicBezTo>
                    <a:pt x="1239" y="133"/>
                    <a:pt x="1241" y="130"/>
                    <a:pt x="1242" y="128"/>
                  </a:cubicBezTo>
                  <a:cubicBezTo>
                    <a:pt x="1242" y="126"/>
                    <a:pt x="1242" y="122"/>
                    <a:pt x="1242" y="120"/>
                  </a:cubicBezTo>
                  <a:cubicBezTo>
                    <a:pt x="1243" y="118"/>
                    <a:pt x="1244" y="114"/>
                    <a:pt x="1246" y="113"/>
                  </a:cubicBezTo>
                  <a:cubicBezTo>
                    <a:pt x="1247" y="112"/>
                    <a:pt x="1251" y="110"/>
                    <a:pt x="1252" y="111"/>
                  </a:cubicBezTo>
                  <a:cubicBezTo>
                    <a:pt x="1253" y="112"/>
                    <a:pt x="1254" y="115"/>
                    <a:pt x="1255" y="116"/>
                  </a:cubicBezTo>
                  <a:cubicBezTo>
                    <a:pt x="1256" y="117"/>
                    <a:pt x="1260" y="119"/>
                    <a:pt x="1262" y="119"/>
                  </a:cubicBezTo>
                  <a:cubicBezTo>
                    <a:pt x="1263" y="119"/>
                    <a:pt x="1265" y="118"/>
                    <a:pt x="1266" y="117"/>
                  </a:cubicBezTo>
                  <a:cubicBezTo>
                    <a:pt x="1266" y="116"/>
                    <a:pt x="1267" y="113"/>
                    <a:pt x="1267" y="112"/>
                  </a:cubicBezTo>
                  <a:cubicBezTo>
                    <a:pt x="1267" y="111"/>
                    <a:pt x="1266" y="110"/>
                    <a:pt x="1265" y="109"/>
                  </a:cubicBezTo>
                  <a:cubicBezTo>
                    <a:pt x="1264" y="109"/>
                    <a:pt x="1262" y="111"/>
                    <a:pt x="1261" y="111"/>
                  </a:cubicBezTo>
                  <a:cubicBezTo>
                    <a:pt x="1260" y="110"/>
                    <a:pt x="1257" y="109"/>
                    <a:pt x="1257" y="108"/>
                  </a:cubicBezTo>
                  <a:cubicBezTo>
                    <a:pt x="1256" y="106"/>
                    <a:pt x="1256" y="103"/>
                    <a:pt x="1257" y="101"/>
                  </a:cubicBezTo>
                  <a:cubicBezTo>
                    <a:pt x="1257" y="100"/>
                    <a:pt x="1259" y="99"/>
                    <a:pt x="1260" y="98"/>
                  </a:cubicBezTo>
                  <a:cubicBezTo>
                    <a:pt x="1262" y="97"/>
                    <a:pt x="1266" y="97"/>
                    <a:pt x="1267" y="97"/>
                  </a:cubicBezTo>
                  <a:cubicBezTo>
                    <a:pt x="1269" y="97"/>
                    <a:pt x="1271" y="98"/>
                    <a:pt x="1272" y="99"/>
                  </a:cubicBezTo>
                  <a:cubicBezTo>
                    <a:pt x="1273" y="100"/>
                    <a:pt x="1275" y="103"/>
                    <a:pt x="1276" y="104"/>
                  </a:cubicBezTo>
                  <a:cubicBezTo>
                    <a:pt x="1277" y="104"/>
                    <a:pt x="1281" y="105"/>
                    <a:pt x="1282" y="104"/>
                  </a:cubicBezTo>
                  <a:cubicBezTo>
                    <a:pt x="1283" y="103"/>
                    <a:pt x="1281" y="99"/>
                    <a:pt x="1281" y="97"/>
                  </a:cubicBezTo>
                  <a:cubicBezTo>
                    <a:pt x="1282" y="96"/>
                    <a:pt x="1285" y="95"/>
                    <a:pt x="1286" y="95"/>
                  </a:cubicBezTo>
                  <a:cubicBezTo>
                    <a:pt x="1288" y="95"/>
                    <a:pt x="1289" y="99"/>
                    <a:pt x="1290" y="100"/>
                  </a:cubicBezTo>
                  <a:cubicBezTo>
                    <a:pt x="1292" y="101"/>
                    <a:pt x="1295" y="104"/>
                    <a:pt x="1297" y="105"/>
                  </a:cubicBezTo>
                  <a:cubicBezTo>
                    <a:pt x="1298" y="106"/>
                    <a:pt x="1302" y="106"/>
                    <a:pt x="1303" y="105"/>
                  </a:cubicBezTo>
                  <a:cubicBezTo>
                    <a:pt x="1305" y="105"/>
                    <a:pt x="1307" y="102"/>
                    <a:pt x="1308" y="102"/>
                  </a:cubicBezTo>
                  <a:cubicBezTo>
                    <a:pt x="1309" y="101"/>
                    <a:pt x="1313" y="101"/>
                    <a:pt x="1314" y="102"/>
                  </a:cubicBezTo>
                  <a:cubicBezTo>
                    <a:pt x="1316" y="102"/>
                    <a:pt x="1318" y="105"/>
                    <a:pt x="1319" y="105"/>
                  </a:cubicBezTo>
                  <a:cubicBezTo>
                    <a:pt x="1320" y="106"/>
                    <a:pt x="1323" y="107"/>
                    <a:pt x="1324" y="107"/>
                  </a:cubicBezTo>
                  <a:cubicBezTo>
                    <a:pt x="1326" y="107"/>
                    <a:pt x="1329" y="105"/>
                    <a:pt x="1331" y="105"/>
                  </a:cubicBezTo>
                  <a:cubicBezTo>
                    <a:pt x="1333" y="105"/>
                    <a:pt x="1337" y="108"/>
                    <a:pt x="1339" y="107"/>
                  </a:cubicBezTo>
                  <a:cubicBezTo>
                    <a:pt x="1340" y="107"/>
                    <a:pt x="1342" y="103"/>
                    <a:pt x="1342" y="101"/>
                  </a:cubicBezTo>
                  <a:cubicBezTo>
                    <a:pt x="1342" y="99"/>
                    <a:pt x="1338" y="97"/>
                    <a:pt x="1338" y="96"/>
                  </a:cubicBezTo>
                  <a:cubicBezTo>
                    <a:pt x="1339" y="94"/>
                    <a:pt x="1343" y="95"/>
                    <a:pt x="1344" y="93"/>
                  </a:cubicBezTo>
                  <a:cubicBezTo>
                    <a:pt x="1345" y="93"/>
                    <a:pt x="1346" y="90"/>
                    <a:pt x="1345" y="89"/>
                  </a:cubicBezTo>
                  <a:cubicBezTo>
                    <a:pt x="1345" y="88"/>
                    <a:pt x="1342" y="87"/>
                    <a:pt x="1341" y="87"/>
                  </a:cubicBezTo>
                  <a:cubicBezTo>
                    <a:pt x="1340" y="87"/>
                    <a:pt x="1337" y="87"/>
                    <a:pt x="1336" y="88"/>
                  </a:cubicBezTo>
                  <a:cubicBezTo>
                    <a:pt x="1335" y="88"/>
                    <a:pt x="1335" y="91"/>
                    <a:pt x="1334" y="92"/>
                  </a:cubicBezTo>
                  <a:cubicBezTo>
                    <a:pt x="1333" y="93"/>
                    <a:pt x="1331" y="95"/>
                    <a:pt x="1330" y="96"/>
                  </a:cubicBezTo>
                  <a:cubicBezTo>
                    <a:pt x="1329" y="96"/>
                    <a:pt x="1326" y="94"/>
                    <a:pt x="1325" y="93"/>
                  </a:cubicBezTo>
                  <a:cubicBezTo>
                    <a:pt x="1324" y="92"/>
                    <a:pt x="1322" y="89"/>
                    <a:pt x="1320" y="88"/>
                  </a:cubicBezTo>
                  <a:cubicBezTo>
                    <a:pt x="1319" y="88"/>
                    <a:pt x="1317" y="87"/>
                    <a:pt x="1316" y="88"/>
                  </a:cubicBezTo>
                  <a:cubicBezTo>
                    <a:pt x="1315" y="88"/>
                    <a:pt x="1313" y="90"/>
                    <a:pt x="1312" y="90"/>
                  </a:cubicBezTo>
                  <a:cubicBezTo>
                    <a:pt x="1311" y="91"/>
                    <a:pt x="1309" y="94"/>
                    <a:pt x="1308" y="94"/>
                  </a:cubicBezTo>
                  <a:cubicBezTo>
                    <a:pt x="1307" y="95"/>
                    <a:pt x="1304" y="95"/>
                    <a:pt x="1303" y="94"/>
                  </a:cubicBezTo>
                  <a:cubicBezTo>
                    <a:pt x="1302" y="93"/>
                    <a:pt x="1301" y="89"/>
                    <a:pt x="1302" y="88"/>
                  </a:cubicBezTo>
                  <a:cubicBezTo>
                    <a:pt x="1302" y="86"/>
                    <a:pt x="1305" y="85"/>
                    <a:pt x="1305" y="84"/>
                  </a:cubicBezTo>
                  <a:cubicBezTo>
                    <a:pt x="1306" y="81"/>
                    <a:pt x="1304" y="76"/>
                    <a:pt x="1305" y="73"/>
                  </a:cubicBezTo>
                  <a:cubicBezTo>
                    <a:pt x="1306" y="72"/>
                    <a:pt x="1307" y="69"/>
                    <a:pt x="1309" y="69"/>
                  </a:cubicBezTo>
                  <a:cubicBezTo>
                    <a:pt x="1311" y="68"/>
                    <a:pt x="1314" y="72"/>
                    <a:pt x="1316" y="72"/>
                  </a:cubicBezTo>
                  <a:cubicBezTo>
                    <a:pt x="1317" y="72"/>
                    <a:pt x="1321" y="73"/>
                    <a:pt x="1322" y="71"/>
                  </a:cubicBezTo>
                  <a:cubicBezTo>
                    <a:pt x="1323" y="70"/>
                    <a:pt x="1323" y="67"/>
                    <a:pt x="1322" y="65"/>
                  </a:cubicBezTo>
                  <a:cubicBezTo>
                    <a:pt x="1322" y="64"/>
                    <a:pt x="1321" y="63"/>
                    <a:pt x="1321" y="62"/>
                  </a:cubicBezTo>
                  <a:cubicBezTo>
                    <a:pt x="1322" y="60"/>
                    <a:pt x="1325" y="58"/>
                    <a:pt x="1325" y="56"/>
                  </a:cubicBezTo>
                  <a:cubicBezTo>
                    <a:pt x="1326" y="55"/>
                    <a:pt x="1326" y="52"/>
                    <a:pt x="1325" y="51"/>
                  </a:cubicBezTo>
                  <a:cubicBezTo>
                    <a:pt x="1325" y="51"/>
                    <a:pt x="1323" y="51"/>
                    <a:pt x="1322" y="51"/>
                  </a:cubicBezTo>
                  <a:cubicBezTo>
                    <a:pt x="1321" y="52"/>
                    <a:pt x="1321" y="54"/>
                    <a:pt x="1320" y="55"/>
                  </a:cubicBezTo>
                  <a:cubicBezTo>
                    <a:pt x="1319" y="56"/>
                    <a:pt x="1318" y="57"/>
                    <a:pt x="1317" y="56"/>
                  </a:cubicBezTo>
                  <a:cubicBezTo>
                    <a:pt x="1316" y="56"/>
                    <a:pt x="1315" y="54"/>
                    <a:pt x="1315" y="53"/>
                  </a:cubicBezTo>
                  <a:cubicBezTo>
                    <a:pt x="1315" y="51"/>
                    <a:pt x="1317" y="50"/>
                    <a:pt x="1318" y="49"/>
                  </a:cubicBezTo>
                  <a:cubicBezTo>
                    <a:pt x="1318" y="48"/>
                    <a:pt x="1321" y="46"/>
                    <a:pt x="1321" y="45"/>
                  </a:cubicBezTo>
                  <a:cubicBezTo>
                    <a:pt x="1322" y="43"/>
                    <a:pt x="1322" y="39"/>
                    <a:pt x="1323" y="38"/>
                  </a:cubicBezTo>
                  <a:cubicBezTo>
                    <a:pt x="1324" y="36"/>
                    <a:pt x="1326" y="34"/>
                    <a:pt x="1328" y="33"/>
                  </a:cubicBezTo>
                  <a:cubicBezTo>
                    <a:pt x="1330" y="32"/>
                    <a:pt x="1336" y="34"/>
                    <a:pt x="1338" y="34"/>
                  </a:cubicBezTo>
                  <a:cubicBezTo>
                    <a:pt x="1341" y="33"/>
                    <a:pt x="1345" y="28"/>
                    <a:pt x="1348" y="27"/>
                  </a:cubicBezTo>
                  <a:cubicBezTo>
                    <a:pt x="1351" y="25"/>
                    <a:pt x="1357" y="22"/>
                    <a:pt x="1360" y="20"/>
                  </a:cubicBezTo>
                  <a:cubicBezTo>
                    <a:pt x="1363" y="19"/>
                    <a:pt x="1369" y="19"/>
                    <a:pt x="1371" y="17"/>
                  </a:cubicBezTo>
                  <a:cubicBezTo>
                    <a:pt x="1373" y="16"/>
                    <a:pt x="1376" y="12"/>
                    <a:pt x="1377" y="10"/>
                  </a:cubicBezTo>
                  <a:cubicBezTo>
                    <a:pt x="1378" y="9"/>
                    <a:pt x="1378" y="5"/>
                    <a:pt x="1379" y="3"/>
                  </a:cubicBezTo>
                  <a:cubicBezTo>
                    <a:pt x="1381" y="2"/>
                    <a:pt x="1384" y="0"/>
                    <a:pt x="1386" y="0"/>
                  </a:cubicBezTo>
                  <a:cubicBezTo>
                    <a:pt x="1388" y="0"/>
                    <a:pt x="1390" y="3"/>
                    <a:pt x="1390" y="4"/>
                  </a:cubicBezTo>
                  <a:cubicBezTo>
                    <a:pt x="1391" y="6"/>
                    <a:pt x="1389" y="7"/>
                    <a:pt x="1388" y="8"/>
                  </a:cubicBezTo>
                  <a:cubicBezTo>
                    <a:pt x="1388" y="10"/>
                    <a:pt x="1389" y="12"/>
                    <a:pt x="1389" y="14"/>
                  </a:cubicBezTo>
                  <a:cubicBezTo>
                    <a:pt x="1389" y="15"/>
                    <a:pt x="1386" y="17"/>
                    <a:pt x="1386" y="19"/>
                  </a:cubicBezTo>
                  <a:cubicBezTo>
                    <a:pt x="1386" y="21"/>
                    <a:pt x="1387" y="25"/>
                    <a:pt x="1389" y="26"/>
                  </a:cubicBezTo>
                  <a:cubicBezTo>
                    <a:pt x="1390" y="28"/>
                    <a:pt x="1395" y="26"/>
                    <a:pt x="1397" y="26"/>
                  </a:cubicBezTo>
                  <a:cubicBezTo>
                    <a:pt x="1399" y="27"/>
                    <a:pt x="1401" y="29"/>
                    <a:pt x="1401" y="30"/>
                  </a:cubicBezTo>
                  <a:cubicBezTo>
                    <a:pt x="1401" y="31"/>
                    <a:pt x="1400" y="33"/>
                    <a:pt x="1399" y="33"/>
                  </a:cubicBezTo>
                  <a:cubicBezTo>
                    <a:pt x="1398" y="34"/>
                    <a:pt x="1395" y="34"/>
                    <a:pt x="1394" y="35"/>
                  </a:cubicBezTo>
                  <a:cubicBezTo>
                    <a:pt x="1392" y="36"/>
                    <a:pt x="1390" y="39"/>
                    <a:pt x="1390" y="40"/>
                  </a:cubicBezTo>
                  <a:cubicBezTo>
                    <a:pt x="1390" y="41"/>
                    <a:pt x="1390" y="43"/>
                    <a:pt x="1391" y="43"/>
                  </a:cubicBezTo>
                  <a:cubicBezTo>
                    <a:pt x="1392" y="44"/>
                    <a:pt x="1396" y="43"/>
                    <a:pt x="1398" y="43"/>
                  </a:cubicBezTo>
                  <a:cubicBezTo>
                    <a:pt x="1399" y="43"/>
                    <a:pt x="1401" y="41"/>
                    <a:pt x="1403" y="42"/>
                  </a:cubicBezTo>
                  <a:cubicBezTo>
                    <a:pt x="1404" y="42"/>
                    <a:pt x="1407" y="44"/>
                    <a:pt x="1408" y="45"/>
                  </a:cubicBezTo>
                  <a:cubicBezTo>
                    <a:pt x="1408" y="47"/>
                    <a:pt x="1407" y="49"/>
                    <a:pt x="1406" y="50"/>
                  </a:cubicBezTo>
                  <a:cubicBezTo>
                    <a:pt x="1406" y="51"/>
                    <a:pt x="1403" y="52"/>
                    <a:pt x="1403" y="53"/>
                  </a:cubicBezTo>
                  <a:cubicBezTo>
                    <a:pt x="1402" y="54"/>
                    <a:pt x="1404" y="57"/>
                    <a:pt x="1404" y="58"/>
                  </a:cubicBezTo>
                  <a:cubicBezTo>
                    <a:pt x="1404" y="59"/>
                    <a:pt x="1402" y="61"/>
                    <a:pt x="1402" y="62"/>
                  </a:cubicBezTo>
                  <a:cubicBezTo>
                    <a:pt x="1401" y="63"/>
                    <a:pt x="1400" y="65"/>
                    <a:pt x="1399" y="65"/>
                  </a:cubicBezTo>
                  <a:cubicBezTo>
                    <a:pt x="1397" y="66"/>
                    <a:pt x="1394" y="66"/>
                    <a:pt x="1393" y="67"/>
                  </a:cubicBezTo>
                  <a:cubicBezTo>
                    <a:pt x="1392" y="68"/>
                    <a:pt x="1391" y="71"/>
                    <a:pt x="1392" y="72"/>
                  </a:cubicBezTo>
                  <a:cubicBezTo>
                    <a:pt x="1392" y="73"/>
                    <a:pt x="1395" y="74"/>
                    <a:pt x="1396" y="75"/>
                  </a:cubicBezTo>
                  <a:cubicBezTo>
                    <a:pt x="1398" y="75"/>
                    <a:pt x="1401" y="75"/>
                    <a:pt x="1402" y="74"/>
                  </a:cubicBezTo>
                  <a:cubicBezTo>
                    <a:pt x="1404" y="74"/>
                    <a:pt x="1406" y="71"/>
                    <a:pt x="1407" y="71"/>
                  </a:cubicBezTo>
                  <a:cubicBezTo>
                    <a:pt x="1408" y="71"/>
                    <a:pt x="1410" y="71"/>
                    <a:pt x="1411" y="72"/>
                  </a:cubicBezTo>
                  <a:cubicBezTo>
                    <a:pt x="1412" y="73"/>
                    <a:pt x="1412" y="76"/>
                    <a:pt x="1413" y="77"/>
                  </a:cubicBezTo>
                  <a:cubicBezTo>
                    <a:pt x="1414" y="78"/>
                    <a:pt x="1416" y="77"/>
                    <a:pt x="1417" y="77"/>
                  </a:cubicBezTo>
                  <a:cubicBezTo>
                    <a:pt x="1418" y="76"/>
                    <a:pt x="1417" y="73"/>
                    <a:pt x="1418" y="73"/>
                  </a:cubicBezTo>
                  <a:cubicBezTo>
                    <a:pt x="1419" y="72"/>
                    <a:pt x="1423" y="72"/>
                    <a:pt x="1424" y="73"/>
                  </a:cubicBezTo>
                  <a:cubicBezTo>
                    <a:pt x="1426" y="74"/>
                    <a:pt x="1429" y="79"/>
                    <a:pt x="1430" y="81"/>
                  </a:cubicBezTo>
                  <a:cubicBezTo>
                    <a:pt x="1431" y="83"/>
                    <a:pt x="1433" y="87"/>
                    <a:pt x="1433" y="88"/>
                  </a:cubicBezTo>
                  <a:cubicBezTo>
                    <a:pt x="1434" y="90"/>
                    <a:pt x="1433" y="93"/>
                    <a:pt x="1434" y="95"/>
                  </a:cubicBezTo>
                  <a:cubicBezTo>
                    <a:pt x="1435" y="96"/>
                    <a:pt x="1439" y="96"/>
                    <a:pt x="1441" y="95"/>
                  </a:cubicBezTo>
                  <a:cubicBezTo>
                    <a:pt x="1443" y="95"/>
                    <a:pt x="1446" y="92"/>
                    <a:pt x="1448" y="91"/>
                  </a:cubicBezTo>
                  <a:cubicBezTo>
                    <a:pt x="1449" y="90"/>
                    <a:pt x="1453" y="88"/>
                    <a:pt x="1454" y="87"/>
                  </a:cubicBezTo>
                  <a:cubicBezTo>
                    <a:pt x="1457" y="87"/>
                    <a:pt x="1462" y="87"/>
                    <a:pt x="1464" y="88"/>
                  </a:cubicBezTo>
                  <a:cubicBezTo>
                    <a:pt x="1465" y="89"/>
                    <a:pt x="1466" y="92"/>
                    <a:pt x="1466" y="94"/>
                  </a:cubicBezTo>
                  <a:cubicBezTo>
                    <a:pt x="1466" y="95"/>
                    <a:pt x="1466" y="97"/>
                    <a:pt x="1465" y="98"/>
                  </a:cubicBezTo>
                  <a:cubicBezTo>
                    <a:pt x="1463" y="98"/>
                    <a:pt x="1461" y="95"/>
                    <a:pt x="1459" y="95"/>
                  </a:cubicBezTo>
                  <a:cubicBezTo>
                    <a:pt x="1458" y="96"/>
                    <a:pt x="1456" y="97"/>
                    <a:pt x="1455" y="99"/>
                  </a:cubicBezTo>
                  <a:cubicBezTo>
                    <a:pt x="1455" y="100"/>
                    <a:pt x="1454" y="102"/>
                    <a:pt x="1455" y="103"/>
                  </a:cubicBezTo>
                  <a:cubicBezTo>
                    <a:pt x="1456" y="104"/>
                    <a:pt x="1459" y="102"/>
                    <a:pt x="1460" y="102"/>
                  </a:cubicBezTo>
                  <a:cubicBezTo>
                    <a:pt x="1462" y="103"/>
                    <a:pt x="1463" y="107"/>
                    <a:pt x="1463" y="109"/>
                  </a:cubicBezTo>
                  <a:cubicBezTo>
                    <a:pt x="1463" y="110"/>
                    <a:pt x="1462" y="112"/>
                    <a:pt x="1461" y="113"/>
                  </a:cubicBezTo>
                  <a:cubicBezTo>
                    <a:pt x="1459" y="114"/>
                    <a:pt x="1456" y="114"/>
                    <a:pt x="1455" y="114"/>
                  </a:cubicBezTo>
                  <a:cubicBezTo>
                    <a:pt x="1453" y="114"/>
                    <a:pt x="1451" y="110"/>
                    <a:pt x="1450" y="111"/>
                  </a:cubicBezTo>
                  <a:cubicBezTo>
                    <a:pt x="1449" y="111"/>
                    <a:pt x="1447" y="113"/>
                    <a:pt x="1447" y="114"/>
                  </a:cubicBezTo>
                  <a:cubicBezTo>
                    <a:pt x="1447" y="116"/>
                    <a:pt x="1448" y="119"/>
                    <a:pt x="1449" y="119"/>
                  </a:cubicBezTo>
                  <a:cubicBezTo>
                    <a:pt x="1450" y="120"/>
                    <a:pt x="1453" y="119"/>
                    <a:pt x="1453" y="120"/>
                  </a:cubicBezTo>
                  <a:cubicBezTo>
                    <a:pt x="1455" y="121"/>
                    <a:pt x="1456" y="124"/>
                    <a:pt x="1455" y="125"/>
                  </a:cubicBezTo>
                  <a:cubicBezTo>
                    <a:pt x="1454" y="127"/>
                    <a:pt x="1450" y="129"/>
                    <a:pt x="1449" y="130"/>
                  </a:cubicBezTo>
                  <a:cubicBezTo>
                    <a:pt x="1446" y="131"/>
                    <a:pt x="1440" y="131"/>
                    <a:pt x="1437" y="132"/>
                  </a:cubicBezTo>
                  <a:cubicBezTo>
                    <a:pt x="1434" y="134"/>
                    <a:pt x="1428" y="139"/>
                    <a:pt x="1425" y="142"/>
                  </a:cubicBezTo>
                  <a:cubicBezTo>
                    <a:pt x="1424" y="143"/>
                    <a:pt x="1422" y="147"/>
                    <a:pt x="1421" y="149"/>
                  </a:cubicBezTo>
                  <a:cubicBezTo>
                    <a:pt x="1421" y="151"/>
                    <a:pt x="1421" y="155"/>
                    <a:pt x="1420" y="156"/>
                  </a:cubicBezTo>
                  <a:cubicBezTo>
                    <a:pt x="1419" y="157"/>
                    <a:pt x="1415" y="155"/>
                    <a:pt x="1414" y="156"/>
                  </a:cubicBezTo>
                  <a:cubicBezTo>
                    <a:pt x="1413" y="157"/>
                    <a:pt x="1412" y="159"/>
                    <a:pt x="1411" y="161"/>
                  </a:cubicBezTo>
                  <a:cubicBezTo>
                    <a:pt x="1410" y="162"/>
                    <a:pt x="1409" y="165"/>
                    <a:pt x="1408" y="165"/>
                  </a:cubicBezTo>
                  <a:cubicBezTo>
                    <a:pt x="1406" y="166"/>
                    <a:pt x="1403" y="165"/>
                    <a:pt x="1402" y="164"/>
                  </a:cubicBezTo>
                  <a:cubicBezTo>
                    <a:pt x="1400" y="163"/>
                    <a:pt x="1401" y="157"/>
                    <a:pt x="1399" y="155"/>
                  </a:cubicBezTo>
                  <a:cubicBezTo>
                    <a:pt x="1398" y="154"/>
                    <a:pt x="1395" y="153"/>
                    <a:pt x="1393" y="153"/>
                  </a:cubicBezTo>
                  <a:cubicBezTo>
                    <a:pt x="1392" y="153"/>
                    <a:pt x="1391" y="155"/>
                    <a:pt x="1389" y="155"/>
                  </a:cubicBezTo>
                  <a:cubicBezTo>
                    <a:pt x="1388" y="155"/>
                    <a:pt x="1386" y="155"/>
                    <a:pt x="1384" y="154"/>
                  </a:cubicBezTo>
                  <a:cubicBezTo>
                    <a:pt x="1384" y="154"/>
                    <a:pt x="1383" y="152"/>
                    <a:pt x="1382" y="152"/>
                  </a:cubicBezTo>
                  <a:cubicBezTo>
                    <a:pt x="1381" y="152"/>
                    <a:pt x="1379" y="153"/>
                    <a:pt x="1379" y="154"/>
                  </a:cubicBezTo>
                  <a:cubicBezTo>
                    <a:pt x="1378" y="156"/>
                    <a:pt x="1378" y="160"/>
                    <a:pt x="1377" y="162"/>
                  </a:cubicBezTo>
                  <a:cubicBezTo>
                    <a:pt x="1377" y="164"/>
                    <a:pt x="1376" y="167"/>
                    <a:pt x="1375" y="169"/>
                  </a:cubicBezTo>
                  <a:cubicBezTo>
                    <a:pt x="1373" y="170"/>
                    <a:pt x="1369" y="171"/>
                    <a:pt x="1368" y="173"/>
                  </a:cubicBezTo>
                  <a:cubicBezTo>
                    <a:pt x="1367" y="174"/>
                    <a:pt x="1366" y="178"/>
                    <a:pt x="1366" y="180"/>
                  </a:cubicBezTo>
                  <a:cubicBezTo>
                    <a:pt x="1365" y="183"/>
                    <a:pt x="1368" y="190"/>
                    <a:pt x="1367" y="193"/>
                  </a:cubicBezTo>
                  <a:cubicBezTo>
                    <a:pt x="1367" y="196"/>
                    <a:pt x="1365" y="201"/>
                    <a:pt x="1363" y="203"/>
                  </a:cubicBezTo>
                  <a:cubicBezTo>
                    <a:pt x="1362" y="205"/>
                    <a:pt x="1358" y="209"/>
                    <a:pt x="1356" y="209"/>
                  </a:cubicBezTo>
                  <a:cubicBezTo>
                    <a:pt x="1354" y="210"/>
                    <a:pt x="1351" y="209"/>
                    <a:pt x="1350" y="208"/>
                  </a:cubicBezTo>
                  <a:cubicBezTo>
                    <a:pt x="1348" y="208"/>
                    <a:pt x="1346" y="205"/>
                    <a:pt x="1345" y="205"/>
                  </a:cubicBezTo>
                  <a:cubicBezTo>
                    <a:pt x="1343" y="204"/>
                    <a:pt x="1340" y="206"/>
                    <a:pt x="1339" y="207"/>
                  </a:cubicBezTo>
                  <a:cubicBezTo>
                    <a:pt x="1338" y="207"/>
                    <a:pt x="1336" y="209"/>
                    <a:pt x="1335" y="210"/>
                  </a:cubicBezTo>
                  <a:cubicBezTo>
                    <a:pt x="1334" y="210"/>
                    <a:pt x="1331" y="209"/>
                    <a:pt x="1330" y="208"/>
                  </a:cubicBezTo>
                  <a:cubicBezTo>
                    <a:pt x="1327" y="206"/>
                    <a:pt x="1325" y="200"/>
                    <a:pt x="1323" y="197"/>
                  </a:cubicBezTo>
                  <a:cubicBezTo>
                    <a:pt x="1322" y="196"/>
                    <a:pt x="1319" y="192"/>
                    <a:pt x="1317" y="192"/>
                  </a:cubicBezTo>
                  <a:cubicBezTo>
                    <a:pt x="1315" y="191"/>
                    <a:pt x="1313" y="191"/>
                    <a:pt x="1312" y="191"/>
                  </a:cubicBezTo>
                  <a:cubicBezTo>
                    <a:pt x="1311" y="192"/>
                    <a:pt x="1309" y="193"/>
                    <a:pt x="1309" y="194"/>
                  </a:cubicBezTo>
                  <a:cubicBezTo>
                    <a:pt x="1309" y="195"/>
                    <a:pt x="1309" y="197"/>
                    <a:pt x="1309" y="198"/>
                  </a:cubicBezTo>
                  <a:cubicBezTo>
                    <a:pt x="1310" y="199"/>
                    <a:pt x="1314" y="200"/>
                    <a:pt x="1315" y="200"/>
                  </a:cubicBezTo>
                  <a:cubicBezTo>
                    <a:pt x="1316" y="202"/>
                    <a:pt x="1319" y="204"/>
                    <a:pt x="1319" y="206"/>
                  </a:cubicBezTo>
                  <a:cubicBezTo>
                    <a:pt x="1319" y="207"/>
                    <a:pt x="1318" y="209"/>
                    <a:pt x="1317" y="209"/>
                  </a:cubicBezTo>
                  <a:cubicBezTo>
                    <a:pt x="1316" y="210"/>
                    <a:pt x="1313" y="208"/>
                    <a:pt x="1312" y="208"/>
                  </a:cubicBezTo>
                  <a:cubicBezTo>
                    <a:pt x="1311" y="207"/>
                    <a:pt x="1310" y="206"/>
                    <a:pt x="1309" y="206"/>
                  </a:cubicBezTo>
                  <a:cubicBezTo>
                    <a:pt x="1308" y="206"/>
                    <a:pt x="1307" y="208"/>
                    <a:pt x="1306" y="209"/>
                  </a:cubicBezTo>
                  <a:cubicBezTo>
                    <a:pt x="1305" y="210"/>
                    <a:pt x="1304" y="213"/>
                    <a:pt x="1304" y="214"/>
                  </a:cubicBezTo>
                  <a:cubicBezTo>
                    <a:pt x="1305" y="215"/>
                    <a:pt x="1306" y="217"/>
                    <a:pt x="1307" y="217"/>
                  </a:cubicBezTo>
                  <a:cubicBezTo>
                    <a:pt x="1309" y="218"/>
                    <a:pt x="1314" y="215"/>
                    <a:pt x="1316" y="215"/>
                  </a:cubicBezTo>
                  <a:cubicBezTo>
                    <a:pt x="1317" y="215"/>
                    <a:pt x="1319" y="215"/>
                    <a:pt x="1320" y="215"/>
                  </a:cubicBezTo>
                  <a:cubicBezTo>
                    <a:pt x="1321" y="217"/>
                    <a:pt x="1321" y="221"/>
                    <a:pt x="1321" y="222"/>
                  </a:cubicBezTo>
                  <a:cubicBezTo>
                    <a:pt x="1322" y="224"/>
                    <a:pt x="1324" y="228"/>
                    <a:pt x="1326" y="229"/>
                  </a:cubicBezTo>
                  <a:cubicBezTo>
                    <a:pt x="1327" y="230"/>
                    <a:pt x="1330" y="231"/>
                    <a:pt x="1332" y="231"/>
                  </a:cubicBezTo>
                  <a:cubicBezTo>
                    <a:pt x="1333" y="230"/>
                    <a:pt x="1335" y="226"/>
                    <a:pt x="1336" y="225"/>
                  </a:cubicBezTo>
                  <a:cubicBezTo>
                    <a:pt x="1337" y="223"/>
                    <a:pt x="1341" y="221"/>
                    <a:pt x="1343" y="220"/>
                  </a:cubicBezTo>
                  <a:cubicBezTo>
                    <a:pt x="1344" y="220"/>
                    <a:pt x="1348" y="221"/>
                    <a:pt x="1350" y="222"/>
                  </a:cubicBezTo>
                  <a:cubicBezTo>
                    <a:pt x="1352" y="224"/>
                    <a:pt x="1352" y="230"/>
                    <a:pt x="1354" y="232"/>
                  </a:cubicBezTo>
                  <a:cubicBezTo>
                    <a:pt x="1356" y="234"/>
                    <a:pt x="1361" y="238"/>
                    <a:pt x="1362" y="240"/>
                  </a:cubicBezTo>
                  <a:cubicBezTo>
                    <a:pt x="1364" y="242"/>
                    <a:pt x="1366" y="246"/>
                    <a:pt x="1367" y="248"/>
                  </a:cubicBezTo>
                  <a:cubicBezTo>
                    <a:pt x="1367" y="251"/>
                    <a:pt x="1366" y="257"/>
                    <a:pt x="1367" y="260"/>
                  </a:cubicBezTo>
                  <a:cubicBezTo>
                    <a:pt x="1368" y="263"/>
                    <a:pt x="1373" y="267"/>
                    <a:pt x="1374" y="270"/>
                  </a:cubicBezTo>
                  <a:cubicBezTo>
                    <a:pt x="1375" y="272"/>
                    <a:pt x="1377" y="278"/>
                    <a:pt x="1377" y="280"/>
                  </a:cubicBezTo>
                  <a:cubicBezTo>
                    <a:pt x="1377" y="284"/>
                    <a:pt x="1375" y="292"/>
                    <a:pt x="1374" y="295"/>
                  </a:cubicBezTo>
                  <a:cubicBezTo>
                    <a:pt x="1373" y="299"/>
                    <a:pt x="1370" y="305"/>
                    <a:pt x="1368" y="308"/>
                  </a:cubicBezTo>
                  <a:cubicBezTo>
                    <a:pt x="1367" y="309"/>
                    <a:pt x="1364" y="313"/>
                    <a:pt x="1362" y="314"/>
                  </a:cubicBezTo>
                  <a:cubicBezTo>
                    <a:pt x="1360" y="316"/>
                    <a:pt x="1355" y="315"/>
                    <a:pt x="1352" y="315"/>
                  </a:cubicBezTo>
                  <a:cubicBezTo>
                    <a:pt x="1349" y="316"/>
                    <a:pt x="1343" y="318"/>
                    <a:pt x="1340" y="320"/>
                  </a:cubicBezTo>
                  <a:cubicBezTo>
                    <a:pt x="1338" y="320"/>
                    <a:pt x="1334" y="322"/>
                    <a:pt x="1333" y="324"/>
                  </a:cubicBezTo>
                  <a:cubicBezTo>
                    <a:pt x="1333" y="325"/>
                    <a:pt x="1332" y="328"/>
                    <a:pt x="1333" y="329"/>
                  </a:cubicBezTo>
                  <a:cubicBezTo>
                    <a:pt x="1333" y="330"/>
                    <a:pt x="1335" y="331"/>
                    <a:pt x="1336" y="331"/>
                  </a:cubicBezTo>
                  <a:cubicBezTo>
                    <a:pt x="1338" y="331"/>
                    <a:pt x="1341" y="330"/>
                    <a:pt x="1342" y="329"/>
                  </a:cubicBezTo>
                  <a:cubicBezTo>
                    <a:pt x="1344" y="328"/>
                    <a:pt x="1345" y="324"/>
                    <a:pt x="1347" y="324"/>
                  </a:cubicBezTo>
                  <a:cubicBezTo>
                    <a:pt x="1348" y="323"/>
                    <a:pt x="1350" y="324"/>
                    <a:pt x="1351" y="324"/>
                  </a:cubicBezTo>
                  <a:cubicBezTo>
                    <a:pt x="1352" y="325"/>
                    <a:pt x="1352" y="328"/>
                    <a:pt x="1351" y="329"/>
                  </a:cubicBezTo>
                  <a:cubicBezTo>
                    <a:pt x="1351" y="331"/>
                    <a:pt x="1349" y="333"/>
                    <a:pt x="1348" y="334"/>
                  </a:cubicBezTo>
                  <a:cubicBezTo>
                    <a:pt x="1347" y="335"/>
                    <a:pt x="1344" y="335"/>
                    <a:pt x="1343" y="336"/>
                  </a:cubicBezTo>
                  <a:cubicBezTo>
                    <a:pt x="1342" y="337"/>
                    <a:pt x="1340" y="339"/>
                    <a:pt x="1339" y="341"/>
                  </a:cubicBezTo>
                  <a:cubicBezTo>
                    <a:pt x="1339" y="342"/>
                    <a:pt x="1339" y="344"/>
                    <a:pt x="1340" y="345"/>
                  </a:cubicBezTo>
                  <a:cubicBezTo>
                    <a:pt x="1341" y="345"/>
                    <a:pt x="1344" y="342"/>
                    <a:pt x="1345" y="342"/>
                  </a:cubicBezTo>
                  <a:cubicBezTo>
                    <a:pt x="1346" y="342"/>
                    <a:pt x="1349" y="343"/>
                    <a:pt x="1350" y="343"/>
                  </a:cubicBezTo>
                  <a:cubicBezTo>
                    <a:pt x="1352" y="343"/>
                    <a:pt x="1355" y="342"/>
                    <a:pt x="1355" y="341"/>
                  </a:cubicBezTo>
                  <a:cubicBezTo>
                    <a:pt x="1356" y="339"/>
                    <a:pt x="1355" y="335"/>
                    <a:pt x="1356" y="333"/>
                  </a:cubicBezTo>
                  <a:cubicBezTo>
                    <a:pt x="1356" y="331"/>
                    <a:pt x="1359" y="329"/>
                    <a:pt x="1359" y="328"/>
                  </a:cubicBezTo>
                  <a:cubicBezTo>
                    <a:pt x="1360" y="326"/>
                    <a:pt x="1358" y="323"/>
                    <a:pt x="1359" y="322"/>
                  </a:cubicBezTo>
                  <a:cubicBezTo>
                    <a:pt x="1360" y="321"/>
                    <a:pt x="1363" y="320"/>
                    <a:pt x="1364" y="320"/>
                  </a:cubicBezTo>
                  <a:cubicBezTo>
                    <a:pt x="1365" y="321"/>
                    <a:pt x="1366" y="323"/>
                    <a:pt x="1367" y="324"/>
                  </a:cubicBezTo>
                  <a:cubicBezTo>
                    <a:pt x="1369" y="324"/>
                    <a:pt x="1373" y="324"/>
                    <a:pt x="1374" y="324"/>
                  </a:cubicBezTo>
                  <a:cubicBezTo>
                    <a:pt x="1376" y="324"/>
                    <a:pt x="1379" y="322"/>
                    <a:pt x="1380" y="322"/>
                  </a:cubicBezTo>
                  <a:cubicBezTo>
                    <a:pt x="1383" y="322"/>
                    <a:pt x="1387" y="324"/>
                    <a:pt x="1389" y="323"/>
                  </a:cubicBezTo>
                  <a:cubicBezTo>
                    <a:pt x="1390" y="323"/>
                    <a:pt x="1392" y="321"/>
                    <a:pt x="1392" y="319"/>
                  </a:cubicBezTo>
                  <a:cubicBezTo>
                    <a:pt x="1392" y="318"/>
                    <a:pt x="1390" y="317"/>
                    <a:pt x="1389" y="316"/>
                  </a:cubicBezTo>
                  <a:cubicBezTo>
                    <a:pt x="1388" y="315"/>
                    <a:pt x="1386" y="315"/>
                    <a:pt x="1385" y="314"/>
                  </a:cubicBezTo>
                  <a:cubicBezTo>
                    <a:pt x="1384" y="313"/>
                    <a:pt x="1383" y="310"/>
                    <a:pt x="1383" y="309"/>
                  </a:cubicBezTo>
                  <a:cubicBezTo>
                    <a:pt x="1384" y="307"/>
                    <a:pt x="1388" y="306"/>
                    <a:pt x="1390" y="305"/>
                  </a:cubicBezTo>
                  <a:cubicBezTo>
                    <a:pt x="1392" y="305"/>
                    <a:pt x="1395" y="306"/>
                    <a:pt x="1397" y="306"/>
                  </a:cubicBezTo>
                  <a:cubicBezTo>
                    <a:pt x="1398" y="306"/>
                    <a:pt x="1401" y="305"/>
                    <a:pt x="1402" y="306"/>
                  </a:cubicBezTo>
                  <a:cubicBezTo>
                    <a:pt x="1403" y="306"/>
                    <a:pt x="1402" y="310"/>
                    <a:pt x="1403" y="311"/>
                  </a:cubicBezTo>
                  <a:cubicBezTo>
                    <a:pt x="1404" y="312"/>
                    <a:pt x="1407" y="313"/>
                    <a:pt x="1408" y="313"/>
                  </a:cubicBezTo>
                  <a:cubicBezTo>
                    <a:pt x="1409" y="313"/>
                    <a:pt x="1410" y="311"/>
                    <a:pt x="1411" y="311"/>
                  </a:cubicBezTo>
                  <a:cubicBezTo>
                    <a:pt x="1413" y="310"/>
                    <a:pt x="1416" y="310"/>
                    <a:pt x="1418" y="310"/>
                  </a:cubicBezTo>
                  <a:cubicBezTo>
                    <a:pt x="1419" y="310"/>
                    <a:pt x="1422" y="312"/>
                    <a:pt x="1423" y="312"/>
                  </a:cubicBezTo>
                  <a:cubicBezTo>
                    <a:pt x="1424" y="313"/>
                    <a:pt x="1427" y="316"/>
                    <a:pt x="1427" y="317"/>
                  </a:cubicBezTo>
                  <a:cubicBezTo>
                    <a:pt x="1427" y="318"/>
                    <a:pt x="1426" y="321"/>
                    <a:pt x="1427" y="322"/>
                  </a:cubicBezTo>
                  <a:cubicBezTo>
                    <a:pt x="1427" y="323"/>
                    <a:pt x="1428" y="325"/>
                    <a:pt x="1429" y="326"/>
                  </a:cubicBezTo>
                  <a:cubicBezTo>
                    <a:pt x="1430" y="327"/>
                    <a:pt x="1432" y="327"/>
                    <a:pt x="1433" y="326"/>
                  </a:cubicBezTo>
                  <a:cubicBezTo>
                    <a:pt x="1434" y="326"/>
                    <a:pt x="1435" y="323"/>
                    <a:pt x="1435" y="322"/>
                  </a:cubicBezTo>
                  <a:cubicBezTo>
                    <a:pt x="1436" y="321"/>
                    <a:pt x="1436" y="317"/>
                    <a:pt x="1437" y="315"/>
                  </a:cubicBezTo>
                  <a:cubicBezTo>
                    <a:pt x="1437" y="315"/>
                    <a:pt x="1440" y="314"/>
                    <a:pt x="1441" y="314"/>
                  </a:cubicBezTo>
                  <a:cubicBezTo>
                    <a:pt x="1442" y="314"/>
                    <a:pt x="1445" y="314"/>
                    <a:pt x="1446" y="315"/>
                  </a:cubicBezTo>
                  <a:cubicBezTo>
                    <a:pt x="1447" y="316"/>
                    <a:pt x="1447" y="320"/>
                    <a:pt x="1448" y="320"/>
                  </a:cubicBezTo>
                  <a:cubicBezTo>
                    <a:pt x="1449" y="320"/>
                    <a:pt x="1451" y="318"/>
                    <a:pt x="1452" y="317"/>
                  </a:cubicBezTo>
                  <a:cubicBezTo>
                    <a:pt x="1453" y="315"/>
                    <a:pt x="1455" y="311"/>
                    <a:pt x="1456" y="310"/>
                  </a:cubicBezTo>
                  <a:cubicBezTo>
                    <a:pt x="1458" y="309"/>
                    <a:pt x="1461" y="309"/>
                    <a:pt x="1462" y="309"/>
                  </a:cubicBezTo>
                  <a:cubicBezTo>
                    <a:pt x="1463" y="309"/>
                    <a:pt x="1465" y="311"/>
                    <a:pt x="1465" y="312"/>
                  </a:cubicBezTo>
                  <a:cubicBezTo>
                    <a:pt x="1465" y="313"/>
                    <a:pt x="1462" y="315"/>
                    <a:pt x="1463" y="316"/>
                  </a:cubicBezTo>
                  <a:cubicBezTo>
                    <a:pt x="1463" y="317"/>
                    <a:pt x="1464" y="319"/>
                    <a:pt x="1465" y="320"/>
                  </a:cubicBezTo>
                  <a:cubicBezTo>
                    <a:pt x="1466" y="321"/>
                    <a:pt x="1470" y="321"/>
                    <a:pt x="1472" y="320"/>
                  </a:cubicBezTo>
                  <a:cubicBezTo>
                    <a:pt x="1474" y="319"/>
                    <a:pt x="1476" y="315"/>
                    <a:pt x="1477" y="314"/>
                  </a:cubicBezTo>
                  <a:cubicBezTo>
                    <a:pt x="1479" y="313"/>
                    <a:pt x="1482" y="312"/>
                    <a:pt x="1484" y="312"/>
                  </a:cubicBezTo>
                  <a:cubicBezTo>
                    <a:pt x="1486" y="312"/>
                    <a:pt x="1493" y="314"/>
                    <a:pt x="1494" y="315"/>
                  </a:cubicBezTo>
                  <a:cubicBezTo>
                    <a:pt x="1495" y="315"/>
                    <a:pt x="1496" y="321"/>
                    <a:pt x="1496" y="323"/>
                  </a:cubicBezTo>
                  <a:cubicBezTo>
                    <a:pt x="1496" y="325"/>
                    <a:pt x="1493" y="327"/>
                    <a:pt x="1493" y="328"/>
                  </a:cubicBezTo>
                  <a:cubicBezTo>
                    <a:pt x="1493" y="329"/>
                    <a:pt x="1494" y="332"/>
                    <a:pt x="1494" y="332"/>
                  </a:cubicBezTo>
                  <a:cubicBezTo>
                    <a:pt x="1496" y="333"/>
                    <a:pt x="1500" y="331"/>
                    <a:pt x="1502" y="331"/>
                  </a:cubicBezTo>
                  <a:cubicBezTo>
                    <a:pt x="1503" y="331"/>
                    <a:pt x="1506" y="332"/>
                    <a:pt x="1507" y="334"/>
                  </a:cubicBezTo>
                  <a:cubicBezTo>
                    <a:pt x="1507" y="335"/>
                    <a:pt x="1505" y="337"/>
                    <a:pt x="1504" y="337"/>
                  </a:cubicBezTo>
                  <a:cubicBezTo>
                    <a:pt x="1502" y="339"/>
                    <a:pt x="1497" y="340"/>
                    <a:pt x="1495" y="342"/>
                  </a:cubicBezTo>
                  <a:cubicBezTo>
                    <a:pt x="1493" y="343"/>
                    <a:pt x="1490" y="348"/>
                    <a:pt x="1489" y="350"/>
                  </a:cubicBezTo>
                  <a:cubicBezTo>
                    <a:pt x="1487" y="352"/>
                    <a:pt x="1484" y="357"/>
                    <a:pt x="1483" y="359"/>
                  </a:cubicBezTo>
                  <a:cubicBezTo>
                    <a:pt x="1482" y="361"/>
                    <a:pt x="1479" y="366"/>
                    <a:pt x="1477" y="368"/>
                  </a:cubicBezTo>
                  <a:cubicBezTo>
                    <a:pt x="1476" y="369"/>
                    <a:pt x="1473" y="370"/>
                    <a:pt x="1472" y="370"/>
                  </a:cubicBezTo>
                  <a:cubicBezTo>
                    <a:pt x="1471" y="370"/>
                    <a:pt x="1468" y="369"/>
                    <a:pt x="1468" y="368"/>
                  </a:cubicBezTo>
                  <a:cubicBezTo>
                    <a:pt x="1466" y="368"/>
                    <a:pt x="1466" y="364"/>
                    <a:pt x="1464" y="364"/>
                  </a:cubicBezTo>
                  <a:cubicBezTo>
                    <a:pt x="1463" y="363"/>
                    <a:pt x="1460" y="365"/>
                    <a:pt x="1458" y="365"/>
                  </a:cubicBezTo>
                  <a:cubicBezTo>
                    <a:pt x="1457" y="366"/>
                    <a:pt x="1454" y="367"/>
                    <a:pt x="1453" y="369"/>
                  </a:cubicBezTo>
                  <a:cubicBezTo>
                    <a:pt x="1452" y="370"/>
                    <a:pt x="1451" y="373"/>
                    <a:pt x="1452" y="374"/>
                  </a:cubicBezTo>
                  <a:cubicBezTo>
                    <a:pt x="1453" y="375"/>
                    <a:pt x="1456" y="375"/>
                    <a:pt x="1457" y="375"/>
                  </a:cubicBezTo>
                  <a:cubicBezTo>
                    <a:pt x="1459" y="375"/>
                    <a:pt x="1463" y="372"/>
                    <a:pt x="1465" y="372"/>
                  </a:cubicBezTo>
                  <a:cubicBezTo>
                    <a:pt x="1467" y="373"/>
                    <a:pt x="1470" y="374"/>
                    <a:pt x="1471" y="376"/>
                  </a:cubicBezTo>
                  <a:cubicBezTo>
                    <a:pt x="1472" y="377"/>
                    <a:pt x="1472" y="381"/>
                    <a:pt x="1472" y="382"/>
                  </a:cubicBezTo>
                  <a:cubicBezTo>
                    <a:pt x="1471" y="384"/>
                    <a:pt x="1468" y="385"/>
                    <a:pt x="1468" y="387"/>
                  </a:cubicBezTo>
                  <a:cubicBezTo>
                    <a:pt x="1467" y="388"/>
                    <a:pt x="1468" y="391"/>
                    <a:pt x="1468" y="392"/>
                  </a:cubicBezTo>
                  <a:cubicBezTo>
                    <a:pt x="1469" y="394"/>
                    <a:pt x="1473" y="396"/>
                    <a:pt x="1474" y="398"/>
                  </a:cubicBezTo>
                  <a:cubicBezTo>
                    <a:pt x="1474" y="400"/>
                    <a:pt x="1475" y="404"/>
                    <a:pt x="1474" y="405"/>
                  </a:cubicBezTo>
                  <a:cubicBezTo>
                    <a:pt x="1474" y="407"/>
                    <a:pt x="1471" y="409"/>
                    <a:pt x="1471" y="410"/>
                  </a:cubicBezTo>
                  <a:cubicBezTo>
                    <a:pt x="1470" y="411"/>
                    <a:pt x="1471" y="415"/>
                    <a:pt x="1471" y="416"/>
                  </a:cubicBezTo>
                  <a:cubicBezTo>
                    <a:pt x="1472" y="418"/>
                    <a:pt x="1476" y="419"/>
                    <a:pt x="1477" y="421"/>
                  </a:cubicBezTo>
                  <a:cubicBezTo>
                    <a:pt x="1477" y="423"/>
                    <a:pt x="1476" y="427"/>
                    <a:pt x="1476" y="429"/>
                  </a:cubicBezTo>
                  <a:cubicBezTo>
                    <a:pt x="1476" y="430"/>
                    <a:pt x="1474" y="431"/>
                    <a:pt x="1474" y="433"/>
                  </a:cubicBezTo>
                  <a:cubicBezTo>
                    <a:pt x="1474" y="434"/>
                    <a:pt x="1477" y="438"/>
                    <a:pt x="1477" y="440"/>
                  </a:cubicBezTo>
                  <a:cubicBezTo>
                    <a:pt x="1478" y="442"/>
                    <a:pt x="1478" y="446"/>
                    <a:pt x="1478" y="448"/>
                  </a:cubicBezTo>
                  <a:cubicBezTo>
                    <a:pt x="1478" y="451"/>
                    <a:pt x="1476" y="457"/>
                    <a:pt x="1476" y="460"/>
                  </a:cubicBezTo>
                  <a:cubicBezTo>
                    <a:pt x="1476" y="461"/>
                    <a:pt x="1478" y="465"/>
                    <a:pt x="1478" y="467"/>
                  </a:cubicBezTo>
                  <a:cubicBezTo>
                    <a:pt x="1478" y="470"/>
                    <a:pt x="1475" y="475"/>
                    <a:pt x="1475" y="478"/>
                  </a:cubicBezTo>
                  <a:cubicBezTo>
                    <a:pt x="1474" y="481"/>
                    <a:pt x="1476" y="486"/>
                    <a:pt x="1476" y="487"/>
                  </a:cubicBezTo>
                  <a:cubicBezTo>
                    <a:pt x="1476" y="487"/>
                    <a:pt x="1481" y="491"/>
                    <a:pt x="1482" y="492"/>
                  </a:cubicBezTo>
                  <a:cubicBezTo>
                    <a:pt x="1483" y="494"/>
                    <a:pt x="1485" y="497"/>
                    <a:pt x="1485" y="498"/>
                  </a:cubicBezTo>
                  <a:cubicBezTo>
                    <a:pt x="1484" y="500"/>
                    <a:pt x="1482" y="501"/>
                    <a:pt x="1482" y="503"/>
                  </a:cubicBezTo>
                  <a:cubicBezTo>
                    <a:pt x="1481" y="504"/>
                    <a:pt x="1479" y="509"/>
                    <a:pt x="1480" y="510"/>
                  </a:cubicBezTo>
                  <a:cubicBezTo>
                    <a:pt x="1481" y="511"/>
                    <a:pt x="1484" y="509"/>
                    <a:pt x="1485" y="510"/>
                  </a:cubicBezTo>
                  <a:cubicBezTo>
                    <a:pt x="1486" y="510"/>
                    <a:pt x="1487" y="512"/>
                    <a:pt x="1488" y="513"/>
                  </a:cubicBezTo>
                  <a:cubicBezTo>
                    <a:pt x="1489" y="515"/>
                    <a:pt x="1489" y="519"/>
                    <a:pt x="1489" y="521"/>
                  </a:cubicBezTo>
                  <a:cubicBezTo>
                    <a:pt x="1489" y="522"/>
                    <a:pt x="1486" y="524"/>
                    <a:pt x="1486" y="526"/>
                  </a:cubicBezTo>
                  <a:cubicBezTo>
                    <a:pt x="1486" y="527"/>
                    <a:pt x="1488" y="529"/>
                    <a:pt x="1489" y="529"/>
                  </a:cubicBezTo>
                  <a:cubicBezTo>
                    <a:pt x="1491" y="531"/>
                    <a:pt x="1498" y="531"/>
                    <a:pt x="1499" y="534"/>
                  </a:cubicBezTo>
                  <a:cubicBezTo>
                    <a:pt x="1500" y="535"/>
                    <a:pt x="1499" y="539"/>
                    <a:pt x="1499" y="540"/>
                  </a:cubicBezTo>
                  <a:cubicBezTo>
                    <a:pt x="1498" y="542"/>
                    <a:pt x="1496" y="546"/>
                    <a:pt x="1496" y="548"/>
                  </a:cubicBezTo>
                  <a:cubicBezTo>
                    <a:pt x="1495" y="550"/>
                    <a:pt x="1496" y="554"/>
                    <a:pt x="1497" y="556"/>
                  </a:cubicBezTo>
                  <a:cubicBezTo>
                    <a:pt x="1498" y="564"/>
                    <a:pt x="1501" y="580"/>
                    <a:pt x="1504" y="587"/>
                  </a:cubicBezTo>
                  <a:cubicBezTo>
                    <a:pt x="1506" y="590"/>
                    <a:pt x="1510" y="596"/>
                    <a:pt x="1513" y="599"/>
                  </a:cubicBezTo>
                  <a:cubicBezTo>
                    <a:pt x="1514" y="600"/>
                    <a:pt x="1518" y="601"/>
                    <a:pt x="1519" y="603"/>
                  </a:cubicBezTo>
                  <a:cubicBezTo>
                    <a:pt x="1520" y="604"/>
                    <a:pt x="1520" y="608"/>
                    <a:pt x="1519" y="609"/>
                  </a:cubicBezTo>
                  <a:cubicBezTo>
                    <a:pt x="1518" y="611"/>
                    <a:pt x="1514" y="611"/>
                    <a:pt x="1512" y="611"/>
                  </a:cubicBezTo>
                  <a:cubicBezTo>
                    <a:pt x="1509" y="612"/>
                    <a:pt x="1504" y="611"/>
                    <a:pt x="1501" y="611"/>
                  </a:cubicBezTo>
                  <a:cubicBezTo>
                    <a:pt x="1498" y="611"/>
                    <a:pt x="1493" y="612"/>
                    <a:pt x="1490" y="612"/>
                  </a:cubicBezTo>
                  <a:cubicBezTo>
                    <a:pt x="1487" y="613"/>
                    <a:pt x="1480" y="613"/>
                    <a:pt x="1477" y="615"/>
                  </a:cubicBezTo>
                  <a:cubicBezTo>
                    <a:pt x="1475" y="615"/>
                    <a:pt x="1473" y="618"/>
                    <a:pt x="1472" y="619"/>
                  </a:cubicBezTo>
                  <a:cubicBezTo>
                    <a:pt x="1470" y="622"/>
                    <a:pt x="1471" y="628"/>
                    <a:pt x="1469" y="630"/>
                  </a:cubicBezTo>
                  <a:cubicBezTo>
                    <a:pt x="1469" y="632"/>
                    <a:pt x="1466" y="633"/>
                    <a:pt x="1465" y="634"/>
                  </a:cubicBezTo>
                  <a:cubicBezTo>
                    <a:pt x="1464" y="636"/>
                    <a:pt x="1462" y="638"/>
                    <a:pt x="1461" y="639"/>
                  </a:cubicBezTo>
                  <a:cubicBezTo>
                    <a:pt x="1459" y="642"/>
                    <a:pt x="1456" y="647"/>
                    <a:pt x="1456" y="650"/>
                  </a:cubicBezTo>
                  <a:cubicBezTo>
                    <a:pt x="1455" y="653"/>
                    <a:pt x="1456" y="657"/>
                    <a:pt x="1457" y="659"/>
                  </a:cubicBezTo>
                  <a:cubicBezTo>
                    <a:pt x="1457" y="662"/>
                    <a:pt x="1460" y="667"/>
                    <a:pt x="1460" y="670"/>
                  </a:cubicBezTo>
                  <a:cubicBezTo>
                    <a:pt x="1460" y="671"/>
                    <a:pt x="1457" y="672"/>
                    <a:pt x="1456" y="673"/>
                  </a:cubicBezTo>
                  <a:cubicBezTo>
                    <a:pt x="1455" y="675"/>
                    <a:pt x="1452" y="678"/>
                    <a:pt x="1452" y="680"/>
                  </a:cubicBezTo>
                  <a:cubicBezTo>
                    <a:pt x="1452" y="683"/>
                    <a:pt x="1455" y="688"/>
                    <a:pt x="1456" y="690"/>
                  </a:cubicBezTo>
                  <a:cubicBezTo>
                    <a:pt x="1457" y="693"/>
                    <a:pt x="1458" y="700"/>
                    <a:pt x="1460" y="702"/>
                  </a:cubicBezTo>
                  <a:cubicBezTo>
                    <a:pt x="1461" y="704"/>
                    <a:pt x="1466" y="705"/>
                    <a:pt x="1467" y="706"/>
                  </a:cubicBezTo>
                  <a:cubicBezTo>
                    <a:pt x="1467" y="708"/>
                    <a:pt x="1467" y="712"/>
                    <a:pt x="1466" y="713"/>
                  </a:cubicBezTo>
                  <a:cubicBezTo>
                    <a:pt x="1465" y="714"/>
                    <a:pt x="1461" y="714"/>
                    <a:pt x="1459" y="714"/>
                  </a:cubicBezTo>
                  <a:cubicBezTo>
                    <a:pt x="1457" y="714"/>
                    <a:pt x="1452" y="711"/>
                    <a:pt x="1452" y="710"/>
                  </a:cubicBezTo>
                  <a:cubicBezTo>
                    <a:pt x="1452" y="710"/>
                    <a:pt x="1454" y="704"/>
                    <a:pt x="1453" y="703"/>
                  </a:cubicBezTo>
                  <a:cubicBezTo>
                    <a:pt x="1452" y="701"/>
                    <a:pt x="1448" y="702"/>
                    <a:pt x="1446" y="701"/>
                  </a:cubicBezTo>
                  <a:cubicBezTo>
                    <a:pt x="1445" y="700"/>
                    <a:pt x="1444" y="698"/>
                    <a:pt x="1443" y="697"/>
                  </a:cubicBezTo>
                  <a:cubicBezTo>
                    <a:pt x="1442" y="696"/>
                    <a:pt x="1440" y="693"/>
                    <a:pt x="1439" y="693"/>
                  </a:cubicBezTo>
                  <a:cubicBezTo>
                    <a:pt x="1438" y="693"/>
                    <a:pt x="1437" y="696"/>
                    <a:pt x="1436" y="697"/>
                  </a:cubicBezTo>
                  <a:cubicBezTo>
                    <a:pt x="1435" y="699"/>
                    <a:pt x="1434" y="703"/>
                    <a:pt x="1435" y="705"/>
                  </a:cubicBezTo>
                  <a:cubicBezTo>
                    <a:pt x="1435" y="707"/>
                    <a:pt x="1438" y="710"/>
                    <a:pt x="1438" y="712"/>
                  </a:cubicBezTo>
                  <a:cubicBezTo>
                    <a:pt x="1439" y="713"/>
                    <a:pt x="1440" y="716"/>
                    <a:pt x="1440" y="718"/>
                  </a:cubicBezTo>
                  <a:cubicBezTo>
                    <a:pt x="1439" y="719"/>
                    <a:pt x="1436" y="721"/>
                    <a:pt x="1436" y="723"/>
                  </a:cubicBezTo>
                  <a:cubicBezTo>
                    <a:pt x="1436" y="724"/>
                    <a:pt x="1436" y="726"/>
                    <a:pt x="1437" y="727"/>
                  </a:cubicBezTo>
                  <a:cubicBezTo>
                    <a:pt x="1438" y="728"/>
                    <a:pt x="1442" y="729"/>
                    <a:pt x="1443" y="730"/>
                  </a:cubicBezTo>
                  <a:cubicBezTo>
                    <a:pt x="1444" y="731"/>
                    <a:pt x="1446" y="734"/>
                    <a:pt x="1446" y="736"/>
                  </a:cubicBezTo>
                  <a:cubicBezTo>
                    <a:pt x="1447" y="737"/>
                    <a:pt x="1447" y="741"/>
                    <a:pt x="1446" y="742"/>
                  </a:cubicBezTo>
                  <a:cubicBezTo>
                    <a:pt x="1446" y="744"/>
                    <a:pt x="1443" y="747"/>
                    <a:pt x="1442" y="747"/>
                  </a:cubicBezTo>
                  <a:cubicBezTo>
                    <a:pt x="1440" y="748"/>
                    <a:pt x="1436" y="746"/>
                    <a:pt x="1434" y="745"/>
                  </a:cubicBezTo>
                  <a:cubicBezTo>
                    <a:pt x="1432" y="744"/>
                    <a:pt x="1430" y="742"/>
                    <a:pt x="1428" y="742"/>
                  </a:cubicBezTo>
                  <a:cubicBezTo>
                    <a:pt x="1427" y="742"/>
                    <a:pt x="1425" y="742"/>
                    <a:pt x="1424" y="743"/>
                  </a:cubicBezTo>
                  <a:cubicBezTo>
                    <a:pt x="1423" y="745"/>
                    <a:pt x="1424" y="749"/>
                    <a:pt x="1425" y="751"/>
                  </a:cubicBezTo>
                  <a:cubicBezTo>
                    <a:pt x="1425" y="752"/>
                    <a:pt x="1428" y="754"/>
                    <a:pt x="1428" y="756"/>
                  </a:cubicBezTo>
                  <a:cubicBezTo>
                    <a:pt x="1428" y="757"/>
                    <a:pt x="1427" y="760"/>
                    <a:pt x="1426" y="760"/>
                  </a:cubicBezTo>
                  <a:cubicBezTo>
                    <a:pt x="1424" y="761"/>
                    <a:pt x="1421" y="758"/>
                    <a:pt x="1420" y="759"/>
                  </a:cubicBezTo>
                  <a:cubicBezTo>
                    <a:pt x="1418" y="759"/>
                    <a:pt x="1416" y="763"/>
                    <a:pt x="1415" y="764"/>
                  </a:cubicBezTo>
                  <a:cubicBezTo>
                    <a:pt x="1415" y="767"/>
                    <a:pt x="1418" y="773"/>
                    <a:pt x="1419" y="776"/>
                  </a:cubicBezTo>
                  <a:cubicBezTo>
                    <a:pt x="1420" y="779"/>
                    <a:pt x="1423" y="785"/>
                    <a:pt x="1425" y="789"/>
                  </a:cubicBezTo>
                  <a:cubicBezTo>
                    <a:pt x="1426" y="790"/>
                    <a:pt x="1428" y="794"/>
                    <a:pt x="1429" y="794"/>
                  </a:cubicBezTo>
                  <a:cubicBezTo>
                    <a:pt x="1431" y="795"/>
                    <a:pt x="1435" y="793"/>
                    <a:pt x="1436" y="794"/>
                  </a:cubicBezTo>
                  <a:cubicBezTo>
                    <a:pt x="1437" y="795"/>
                    <a:pt x="1438" y="797"/>
                    <a:pt x="1438" y="798"/>
                  </a:cubicBezTo>
                  <a:cubicBezTo>
                    <a:pt x="1439" y="800"/>
                    <a:pt x="1441" y="803"/>
                    <a:pt x="1442" y="804"/>
                  </a:cubicBezTo>
                  <a:cubicBezTo>
                    <a:pt x="1443" y="805"/>
                    <a:pt x="1446" y="804"/>
                    <a:pt x="1447" y="805"/>
                  </a:cubicBezTo>
                  <a:cubicBezTo>
                    <a:pt x="1448" y="806"/>
                    <a:pt x="1448" y="809"/>
                    <a:pt x="1448" y="811"/>
                  </a:cubicBezTo>
                  <a:cubicBezTo>
                    <a:pt x="1448" y="812"/>
                    <a:pt x="1447" y="814"/>
                    <a:pt x="1447" y="815"/>
                  </a:cubicBezTo>
                  <a:cubicBezTo>
                    <a:pt x="1448" y="817"/>
                    <a:pt x="1453" y="817"/>
                    <a:pt x="1454" y="819"/>
                  </a:cubicBezTo>
                  <a:cubicBezTo>
                    <a:pt x="1455" y="821"/>
                    <a:pt x="1455" y="827"/>
                    <a:pt x="1455" y="830"/>
                  </a:cubicBezTo>
                  <a:cubicBezTo>
                    <a:pt x="1457" y="835"/>
                    <a:pt x="1461" y="845"/>
                    <a:pt x="1464" y="850"/>
                  </a:cubicBezTo>
                  <a:cubicBezTo>
                    <a:pt x="1466" y="855"/>
                    <a:pt x="1470" y="863"/>
                    <a:pt x="1473" y="867"/>
                  </a:cubicBezTo>
                  <a:cubicBezTo>
                    <a:pt x="1475" y="869"/>
                    <a:pt x="1478" y="873"/>
                    <a:pt x="1481" y="873"/>
                  </a:cubicBezTo>
                  <a:cubicBezTo>
                    <a:pt x="1482" y="874"/>
                    <a:pt x="1486" y="874"/>
                    <a:pt x="1488" y="874"/>
                  </a:cubicBezTo>
                  <a:cubicBezTo>
                    <a:pt x="1490" y="874"/>
                    <a:pt x="1494" y="874"/>
                    <a:pt x="1495" y="872"/>
                  </a:cubicBezTo>
                  <a:cubicBezTo>
                    <a:pt x="1496" y="871"/>
                    <a:pt x="1496" y="868"/>
                    <a:pt x="1495" y="867"/>
                  </a:cubicBezTo>
                  <a:cubicBezTo>
                    <a:pt x="1494" y="867"/>
                    <a:pt x="1492" y="866"/>
                    <a:pt x="1491" y="865"/>
                  </a:cubicBezTo>
                  <a:cubicBezTo>
                    <a:pt x="1491" y="863"/>
                    <a:pt x="1492" y="860"/>
                    <a:pt x="1493" y="859"/>
                  </a:cubicBezTo>
                  <a:cubicBezTo>
                    <a:pt x="1494" y="857"/>
                    <a:pt x="1498" y="855"/>
                    <a:pt x="1500" y="854"/>
                  </a:cubicBezTo>
                  <a:cubicBezTo>
                    <a:pt x="1502" y="853"/>
                    <a:pt x="1505" y="849"/>
                    <a:pt x="1507" y="849"/>
                  </a:cubicBezTo>
                  <a:cubicBezTo>
                    <a:pt x="1509" y="848"/>
                    <a:pt x="1513" y="849"/>
                    <a:pt x="1515" y="850"/>
                  </a:cubicBezTo>
                  <a:cubicBezTo>
                    <a:pt x="1517" y="851"/>
                    <a:pt x="1520" y="856"/>
                    <a:pt x="1521" y="858"/>
                  </a:cubicBezTo>
                  <a:cubicBezTo>
                    <a:pt x="1522" y="860"/>
                    <a:pt x="1521" y="865"/>
                    <a:pt x="1521" y="867"/>
                  </a:cubicBezTo>
                  <a:cubicBezTo>
                    <a:pt x="1521" y="869"/>
                    <a:pt x="1521" y="874"/>
                    <a:pt x="1522" y="876"/>
                  </a:cubicBezTo>
                  <a:cubicBezTo>
                    <a:pt x="1523" y="879"/>
                    <a:pt x="1530" y="885"/>
                    <a:pt x="1533" y="886"/>
                  </a:cubicBezTo>
                  <a:cubicBezTo>
                    <a:pt x="1535" y="887"/>
                    <a:pt x="1539" y="887"/>
                    <a:pt x="1541" y="888"/>
                  </a:cubicBezTo>
                  <a:cubicBezTo>
                    <a:pt x="1543" y="889"/>
                    <a:pt x="1546" y="895"/>
                    <a:pt x="1549" y="895"/>
                  </a:cubicBezTo>
                  <a:cubicBezTo>
                    <a:pt x="1551" y="895"/>
                    <a:pt x="1553" y="891"/>
                    <a:pt x="1555" y="890"/>
                  </a:cubicBezTo>
                  <a:cubicBezTo>
                    <a:pt x="1556" y="889"/>
                    <a:pt x="1560" y="885"/>
                    <a:pt x="1562" y="885"/>
                  </a:cubicBezTo>
                  <a:cubicBezTo>
                    <a:pt x="1564" y="886"/>
                    <a:pt x="1567" y="891"/>
                    <a:pt x="1569" y="892"/>
                  </a:cubicBezTo>
                  <a:cubicBezTo>
                    <a:pt x="1572" y="893"/>
                    <a:pt x="1579" y="894"/>
                    <a:pt x="1581" y="895"/>
                  </a:cubicBezTo>
                  <a:cubicBezTo>
                    <a:pt x="1584" y="897"/>
                    <a:pt x="1589" y="900"/>
                    <a:pt x="1590" y="903"/>
                  </a:cubicBezTo>
                  <a:cubicBezTo>
                    <a:pt x="1591" y="905"/>
                    <a:pt x="1590" y="911"/>
                    <a:pt x="1589" y="913"/>
                  </a:cubicBezTo>
                  <a:cubicBezTo>
                    <a:pt x="1588" y="916"/>
                    <a:pt x="1585" y="920"/>
                    <a:pt x="1583" y="920"/>
                  </a:cubicBezTo>
                  <a:cubicBezTo>
                    <a:pt x="1581" y="921"/>
                    <a:pt x="1577" y="919"/>
                    <a:pt x="1574" y="919"/>
                  </a:cubicBezTo>
                  <a:cubicBezTo>
                    <a:pt x="1573" y="919"/>
                    <a:pt x="1568" y="919"/>
                    <a:pt x="1567" y="920"/>
                  </a:cubicBezTo>
                  <a:cubicBezTo>
                    <a:pt x="1566" y="921"/>
                    <a:pt x="1565" y="925"/>
                    <a:pt x="1565" y="927"/>
                  </a:cubicBezTo>
                  <a:cubicBezTo>
                    <a:pt x="1564" y="929"/>
                    <a:pt x="1564" y="934"/>
                    <a:pt x="1565" y="936"/>
                  </a:cubicBezTo>
                  <a:cubicBezTo>
                    <a:pt x="1566" y="938"/>
                    <a:pt x="1569" y="941"/>
                    <a:pt x="1570" y="943"/>
                  </a:cubicBezTo>
                  <a:cubicBezTo>
                    <a:pt x="1571" y="945"/>
                    <a:pt x="1573" y="950"/>
                    <a:pt x="1574" y="952"/>
                  </a:cubicBezTo>
                  <a:cubicBezTo>
                    <a:pt x="1576" y="955"/>
                    <a:pt x="1581" y="959"/>
                    <a:pt x="1583" y="961"/>
                  </a:cubicBezTo>
                  <a:cubicBezTo>
                    <a:pt x="1585" y="964"/>
                    <a:pt x="1589" y="969"/>
                    <a:pt x="1591" y="971"/>
                  </a:cubicBezTo>
                  <a:cubicBezTo>
                    <a:pt x="1593" y="973"/>
                    <a:pt x="1599" y="975"/>
                    <a:pt x="1602" y="976"/>
                  </a:cubicBezTo>
                  <a:cubicBezTo>
                    <a:pt x="1606" y="977"/>
                    <a:pt x="1615" y="978"/>
                    <a:pt x="1618" y="980"/>
                  </a:cubicBezTo>
                  <a:cubicBezTo>
                    <a:pt x="1620" y="981"/>
                    <a:pt x="1624" y="984"/>
                    <a:pt x="1626" y="986"/>
                  </a:cubicBezTo>
                  <a:cubicBezTo>
                    <a:pt x="1627" y="988"/>
                    <a:pt x="1630" y="992"/>
                    <a:pt x="1630" y="994"/>
                  </a:cubicBezTo>
                  <a:cubicBezTo>
                    <a:pt x="1631" y="998"/>
                    <a:pt x="1632" y="1006"/>
                    <a:pt x="1630" y="1009"/>
                  </a:cubicBezTo>
                  <a:cubicBezTo>
                    <a:pt x="1629" y="1011"/>
                    <a:pt x="1625" y="1012"/>
                    <a:pt x="1623" y="1013"/>
                  </a:cubicBezTo>
                  <a:cubicBezTo>
                    <a:pt x="1620" y="1015"/>
                    <a:pt x="1614" y="1017"/>
                    <a:pt x="1613" y="1019"/>
                  </a:cubicBezTo>
                  <a:cubicBezTo>
                    <a:pt x="1611" y="1021"/>
                    <a:pt x="1610" y="1027"/>
                    <a:pt x="1610" y="1030"/>
                  </a:cubicBezTo>
                  <a:cubicBezTo>
                    <a:pt x="1611" y="1033"/>
                    <a:pt x="1615" y="1038"/>
                    <a:pt x="1616" y="1041"/>
                  </a:cubicBezTo>
                  <a:cubicBezTo>
                    <a:pt x="1616" y="1044"/>
                    <a:pt x="1614" y="1049"/>
                    <a:pt x="1614" y="1052"/>
                  </a:cubicBezTo>
                  <a:cubicBezTo>
                    <a:pt x="1614" y="1056"/>
                    <a:pt x="1617" y="1062"/>
                    <a:pt x="1619" y="1066"/>
                  </a:cubicBezTo>
                  <a:cubicBezTo>
                    <a:pt x="1620" y="1069"/>
                    <a:pt x="1626" y="1077"/>
                    <a:pt x="1626" y="1077"/>
                  </a:cubicBezTo>
                  <a:cubicBezTo>
                    <a:pt x="1627" y="1077"/>
                    <a:pt x="1635" y="1077"/>
                    <a:pt x="1638" y="1079"/>
                  </a:cubicBezTo>
                  <a:cubicBezTo>
                    <a:pt x="1639" y="1080"/>
                    <a:pt x="1640" y="1084"/>
                    <a:pt x="1641" y="1085"/>
                  </a:cubicBezTo>
                  <a:cubicBezTo>
                    <a:pt x="1642" y="1087"/>
                    <a:pt x="1644" y="1090"/>
                    <a:pt x="1646" y="1091"/>
                  </a:cubicBezTo>
                  <a:cubicBezTo>
                    <a:pt x="1648" y="1092"/>
                    <a:pt x="1652" y="1090"/>
                    <a:pt x="1654" y="1091"/>
                  </a:cubicBezTo>
                  <a:cubicBezTo>
                    <a:pt x="1655" y="1092"/>
                    <a:pt x="1658" y="1095"/>
                    <a:pt x="1658" y="1097"/>
                  </a:cubicBezTo>
                  <a:cubicBezTo>
                    <a:pt x="1658" y="1098"/>
                    <a:pt x="1656" y="1101"/>
                    <a:pt x="1655" y="1102"/>
                  </a:cubicBezTo>
                  <a:cubicBezTo>
                    <a:pt x="1653" y="1103"/>
                    <a:pt x="1648" y="1100"/>
                    <a:pt x="1646" y="1101"/>
                  </a:cubicBezTo>
                  <a:cubicBezTo>
                    <a:pt x="1644" y="1102"/>
                    <a:pt x="1643" y="1106"/>
                    <a:pt x="1642" y="1108"/>
                  </a:cubicBezTo>
                  <a:cubicBezTo>
                    <a:pt x="1641" y="1110"/>
                    <a:pt x="1641" y="1116"/>
                    <a:pt x="1641" y="1118"/>
                  </a:cubicBezTo>
                  <a:cubicBezTo>
                    <a:pt x="1641" y="1122"/>
                    <a:pt x="1646" y="1129"/>
                    <a:pt x="1644" y="1131"/>
                  </a:cubicBezTo>
                  <a:cubicBezTo>
                    <a:pt x="1643" y="1132"/>
                    <a:pt x="1640" y="1131"/>
                    <a:pt x="1639" y="1131"/>
                  </a:cubicBezTo>
                  <a:cubicBezTo>
                    <a:pt x="1638" y="1132"/>
                    <a:pt x="1638" y="1135"/>
                    <a:pt x="1637" y="1135"/>
                  </a:cubicBezTo>
                  <a:cubicBezTo>
                    <a:pt x="1635" y="1136"/>
                    <a:pt x="1632" y="1135"/>
                    <a:pt x="1630" y="1136"/>
                  </a:cubicBezTo>
                  <a:cubicBezTo>
                    <a:pt x="1629" y="1137"/>
                    <a:pt x="1626" y="1139"/>
                    <a:pt x="1626" y="1141"/>
                  </a:cubicBezTo>
                  <a:cubicBezTo>
                    <a:pt x="1626" y="1142"/>
                    <a:pt x="1628" y="1144"/>
                    <a:pt x="1629" y="1144"/>
                  </a:cubicBezTo>
                  <a:cubicBezTo>
                    <a:pt x="1631" y="1144"/>
                    <a:pt x="1634" y="1141"/>
                    <a:pt x="1636" y="1141"/>
                  </a:cubicBezTo>
                  <a:cubicBezTo>
                    <a:pt x="1637" y="1141"/>
                    <a:pt x="1641" y="1141"/>
                    <a:pt x="1643" y="1142"/>
                  </a:cubicBezTo>
                  <a:cubicBezTo>
                    <a:pt x="1644" y="1143"/>
                    <a:pt x="1647" y="1145"/>
                    <a:pt x="1647" y="1146"/>
                  </a:cubicBezTo>
                  <a:cubicBezTo>
                    <a:pt x="1648" y="1148"/>
                    <a:pt x="1645" y="1151"/>
                    <a:pt x="1645" y="1153"/>
                  </a:cubicBezTo>
                  <a:cubicBezTo>
                    <a:pt x="1645" y="1154"/>
                    <a:pt x="1647" y="1157"/>
                    <a:pt x="1648" y="1158"/>
                  </a:cubicBezTo>
                  <a:cubicBezTo>
                    <a:pt x="1651" y="1161"/>
                    <a:pt x="1658" y="1164"/>
                    <a:pt x="1659" y="1167"/>
                  </a:cubicBezTo>
                  <a:cubicBezTo>
                    <a:pt x="1661" y="1169"/>
                    <a:pt x="1659" y="1175"/>
                    <a:pt x="1660" y="1178"/>
                  </a:cubicBezTo>
                  <a:cubicBezTo>
                    <a:pt x="1661" y="1180"/>
                    <a:pt x="1666" y="1183"/>
                    <a:pt x="1668" y="1185"/>
                  </a:cubicBezTo>
                  <a:cubicBezTo>
                    <a:pt x="1670" y="1187"/>
                    <a:pt x="1673" y="1190"/>
                    <a:pt x="1673" y="1192"/>
                  </a:cubicBezTo>
                  <a:cubicBezTo>
                    <a:pt x="1673" y="1193"/>
                    <a:pt x="1670" y="1196"/>
                    <a:pt x="1670" y="1198"/>
                  </a:cubicBezTo>
                  <a:cubicBezTo>
                    <a:pt x="1670" y="1199"/>
                    <a:pt x="1672" y="1203"/>
                    <a:pt x="1672" y="1204"/>
                  </a:cubicBezTo>
                  <a:cubicBezTo>
                    <a:pt x="1673" y="1206"/>
                    <a:pt x="1675" y="1208"/>
                    <a:pt x="1675" y="1209"/>
                  </a:cubicBezTo>
                  <a:cubicBezTo>
                    <a:pt x="1676" y="1211"/>
                    <a:pt x="1676" y="1216"/>
                    <a:pt x="1675" y="1218"/>
                  </a:cubicBezTo>
                  <a:cubicBezTo>
                    <a:pt x="1675" y="1220"/>
                    <a:pt x="1673" y="1223"/>
                    <a:pt x="1674" y="1224"/>
                  </a:cubicBezTo>
                  <a:cubicBezTo>
                    <a:pt x="1674" y="1226"/>
                    <a:pt x="1677" y="1228"/>
                    <a:pt x="1678" y="1229"/>
                  </a:cubicBezTo>
                  <a:cubicBezTo>
                    <a:pt x="1678" y="1231"/>
                    <a:pt x="1679" y="1235"/>
                    <a:pt x="1679" y="1237"/>
                  </a:cubicBezTo>
                  <a:cubicBezTo>
                    <a:pt x="1679" y="1239"/>
                    <a:pt x="1676" y="1242"/>
                    <a:pt x="1676" y="1244"/>
                  </a:cubicBezTo>
                  <a:cubicBezTo>
                    <a:pt x="1676" y="1246"/>
                    <a:pt x="1678" y="1250"/>
                    <a:pt x="1679" y="125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7523163" y="3595688"/>
              <a:ext cx="33338" cy="90488"/>
            </a:xfrm>
            <a:custGeom>
              <a:avLst/>
              <a:gdLst/>
              <a:ahLst/>
              <a:cxnLst>
                <a:cxn ang="0">
                  <a:pos x="21" y="4"/>
                </a:cxn>
                <a:cxn ang="0">
                  <a:pos x="19" y="10"/>
                </a:cxn>
                <a:cxn ang="0">
                  <a:pos x="14" y="17"/>
                </a:cxn>
                <a:cxn ang="0">
                  <a:pos x="12" y="30"/>
                </a:cxn>
                <a:cxn ang="0">
                  <a:pos x="10" y="43"/>
                </a:cxn>
                <a:cxn ang="0">
                  <a:pos x="8" y="53"/>
                </a:cxn>
                <a:cxn ang="0">
                  <a:pos x="6" y="57"/>
                </a:cxn>
                <a:cxn ang="0">
                  <a:pos x="2" y="55"/>
                </a:cxn>
                <a:cxn ang="0">
                  <a:pos x="2" y="44"/>
                </a:cxn>
                <a:cxn ang="0">
                  <a:pos x="5" y="31"/>
                </a:cxn>
                <a:cxn ang="0">
                  <a:pos x="4" y="22"/>
                </a:cxn>
                <a:cxn ang="0">
                  <a:pos x="0" y="12"/>
                </a:cxn>
                <a:cxn ang="0">
                  <a:pos x="1" y="7"/>
                </a:cxn>
                <a:cxn ang="0">
                  <a:pos x="9" y="2"/>
                </a:cxn>
                <a:cxn ang="0">
                  <a:pos x="16" y="0"/>
                </a:cxn>
                <a:cxn ang="0">
                  <a:pos x="21" y="4"/>
                </a:cxn>
              </a:cxnLst>
              <a:rect l="0" t="0" r="r" b="b"/>
              <a:pathLst>
                <a:path w="21" h="57">
                  <a:moveTo>
                    <a:pt x="21" y="4"/>
                  </a:moveTo>
                  <a:lnTo>
                    <a:pt x="19" y="10"/>
                  </a:lnTo>
                  <a:lnTo>
                    <a:pt x="14" y="17"/>
                  </a:lnTo>
                  <a:lnTo>
                    <a:pt x="12" y="30"/>
                  </a:lnTo>
                  <a:lnTo>
                    <a:pt x="10" y="43"/>
                  </a:lnTo>
                  <a:lnTo>
                    <a:pt x="8" y="53"/>
                  </a:lnTo>
                  <a:lnTo>
                    <a:pt x="6" y="57"/>
                  </a:lnTo>
                  <a:lnTo>
                    <a:pt x="2" y="55"/>
                  </a:lnTo>
                  <a:lnTo>
                    <a:pt x="2" y="44"/>
                  </a:lnTo>
                  <a:lnTo>
                    <a:pt x="5" y="31"/>
                  </a:lnTo>
                  <a:lnTo>
                    <a:pt x="4" y="22"/>
                  </a:lnTo>
                  <a:lnTo>
                    <a:pt x="0" y="12"/>
                  </a:lnTo>
                  <a:lnTo>
                    <a:pt x="1" y="7"/>
                  </a:lnTo>
                  <a:lnTo>
                    <a:pt x="9" y="2"/>
                  </a:lnTo>
                  <a:lnTo>
                    <a:pt x="16" y="0"/>
                  </a:lnTo>
                  <a:lnTo>
                    <a:pt x="21" y="4"/>
                  </a:ln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6835775" y="3041651"/>
              <a:ext cx="466725" cy="623888"/>
            </a:xfrm>
            <a:custGeom>
              <a:avLst/>
              <a:gdLst/>
              <a:ahLst/>
              <a:cxnLst>
                <a:cxn ang="0">
                  <a:pos x="304" y="367"/>
                </a:cxn>
                <a:cxn ang="0">
                  <a:pos x="290" y="353"/>
                </a:cxn>
                <a:cxn ang="0">
                  <a:pos x="273" y="358"/>
                </a:cxn>
                <a:cxn ang="0">
                  <a:pos x="261" y="372"/>
                </a:cxn>
                <a:cxn ang="0">
                  <a:pos x="272" y="395"/>
                </a:cxn>
                <a:cxn ang="0">
                  <a:pos x="270" y="409"/>
                </a:cxn>
                <a:cxn ang="0">
                  <a:pos x="242" y="385"/>
                </a:cxn>
                <a:cxn ang="0">
                  <a:pos x="229" y="345"/>
                </a:cxn>
                <a:cxn ang="0">
                  <a:pos x="209" y="319"/>
                </a:cxn>
                <a:cxn ang="0">
                  <a:pos x="189" y="290"/>
                </a:cxn>
                <a:cxn ang="0">
                  <a:pos x="164" y="263"/>
                </a:cxn>
                <a:cxn ang="0">
                  <a:pos x="131" y="209"/>
                </a:cxn>
                <a:cxn ang="0">
                  <a:pos x="104" y="162"/>
                </a:cxn>
                <a:cxn ang="0">
                  <a:pos x="75" y="153"/>
                </a:cxn>
                <a:cxn ang="0">
                  <a:pos x="67" y="140"/>
                </a:cxn>
                <a:cxn ang="0">
                  <a:pos x="53" y="123"/>
                </a:cxn>
                <a:cxn ang="0">
                  <a:pos x="37" y="83"/>
                </a:cxn>
                <a:cxn ang="0">
                  <a:pos x="18" y="66"/>
                </a:cxn>
                <a:cxn ang="0">
                  <a:pos x="26" y="56"/>
                </a:cxn>
                <a:cxn ang="0">
                  <a:pos x="33" y="46"/>
                </a:cxn>
                <a:cxn ang="0">
                  <a:pos x="22" y="22"/>
                </a:cxn>
                <a:cxn ang="0">
                  <a:pos x="7" y="17"/>
                </a:cxn>
                <a:cxn ang="0">
                  <a:pos x="2" y="9"/>
                </a:cxn>
                <a:cxn ang="0">
                  <a:pos x="10" y="1"/>
                </a:cxn>
                <a:cxn ang="0">
                  <a:pos x="28" y="8"/>
                </a:cxn>
                <a:cxn ang="0">
                  <a:pos x="38" y="24"/>
                </a:cxn>
                <a:cxn ang="0">
                  <a:pos x="60" y="38"/>
                </a:cxn>
                <a:cxn ang="0">
                  <a:pos x="56" y="45"/>
                </a:cxn>
                <a:cxn ang="0">
                  <a:pos x="73" y="58"/>
                </a:cxn>
                <a:cxn ang="0">
                  <a:pos x="90" y="69"/>
                </a:cxn>
                <a:cxn ang="0">
                  <a:pos x="89" y="79"/>
                </a:cxn>
                <a:cxn ang="0">
                  <a:pos x="93" y="88"/>
                </a:cxn>
                <a:cxn ang="0">
                  <a:pos x="100" y="105"/>
                </a:cxn>
                <a:cxn ang="0">
                  <a:pos x="131" y="123"/>
                </a:cxn>
                <a:cxn ang="0">
                  <a:pos x="141" y="126"/>
                </a:cxn>
                <a:cxn ang="0">
                  <a:pos x="188" y="169"/>
                </a:cxn>
                <a:cxn ang="0">
                  <a:pos x="209" y="193"/>
                </a:cxn>
                <a:cxn ang="0">
                  <a:pos x="224" y="200"/>
                </a:cxn>
                <a:cxn ang="0">
                  <a:pos x="249" y="206"/>
                </a:cxn>
                <a:cxn ang="0">
                  <a:pos x="250" y="222"/>
                </a:cxn>
                <a:cxn ang="0">
                  <a:pos x="217" y="214"/>
                </a:cxn>
                <a:cxn ang="0">
                  <a:pos x="195" y="228"/>
                </a:cxn>
                <a:cxn ang="0">
                  <a:pos x="206" y="252"/>
                </a:cxn>
                <a:cxn ang="0">
                  <a:pos x="213" y="280"/>
                </a:cxn>
                <a:cxn ang="0">
                  <a:pos x="226" y="311"/>
                </a:cxn>
                <a:cxn ang="0">
                  <a:pos x="253" y="322"/>
                </a:cxn>
                <a:cxn ang="0">
                  <a:pos x="274" y="341"/>
                </a:cxn>
                <a:cxn ang="0">
                  <a:pos x="280" y="330"/>
                </a:cxn>
                <a:cxn ang="0">
                  <a:pos x="298" y="341"/>
                </a:cxn>
              </a:cxnLst>
              <a:rect l="0" t="0" r="r" b="b"/>
              <a:pathLst>
                <a:path w="306" h="409">
                  <a:moveTo>
                    <a:pt x="305" y="351"/>
                  </a:moveTo>
                  <a:cubicBezTo>
                    <a:pt x="306" y="353"/>
                    <a:pt x="306" y="358"/>
                    <a:pt x="305" y="360"/>
                  </a:cubicBezTo>
                  <a:cubicBezTo>
                    <a:pt x="305" y="362"/>
                    <a:pt x="305" y="366"/>
                    <a:pt x="304" y="367"/>
                  </a:cubicBezTo>
                  <a:cubicBezTo>
                    <a:pt x="303" y="367"/>
                    <a:pt x="300" y="365"/>
                    <a:pt x="299" y="364"/>
                  </a:cubicBezTo>
                  <a:cubicBezTo>
                    <a:pt x="298" y="362"/>
                    <a:pt x="297" y="357"/>
                    <a:pt x="296" y="356"/>
                  </a:cubicBezTo>
                  <a:cubicBezTo>
                    <a:pt x="295" y="354"/>
                    <a:pt x="292" y="353"/>
                    <a:pt x="290" y="353"/>
                  </a:cubicBezTo>
                  <a:cubicBezTo>
                    <a:pt x="289" y="353"/>
                    <a:pt x="285" y="353"/>
                    <a:pt x="283" y="353"/>
                  </a:cubicBezTo>
                  <a:cubicBezTo>
                    <a:pt x="282" y="354"/>
                    <a:pt x="280" y="357"/>
                    <a:pt x="279" y="358"/>
                  </a:cubicBezTo>
                  <a:cubicBezTo>
                    <a:pt x="278" y="358"/>
                    <a:pt x="275" y="358"/>
                    <a:pt x="273" y="358"/>
                  </a:cubicBezTo>
                  <a:cubicBezTo>
                    <a:pt x="271" y="359"/>
                    <a:pt x="267" y="358"/>
                    <a:pt x="265" y="359"/>
                  </a:cubicBezTo>
                  <a:cubicBezTo>
                    <a:pt x="263" y="360"/>
                    <a:pt x="261" y="362"/>
                    <a:pt x="260" y="364"/>
                  </a:cubicBezTo>
                  <a:cubicBezTo>
                    <a:pt x="260" y="366"/>
                    <a:pt x="260" y="370"/>
                    <a:pt x="261" y="372"/>
                  </a:cubicBezTo>
                  <a:cubicBezTo>
                    <a:pt x="262" y="373"/>
                    <a:pt x="265" y="375"/>
                    <a:pt x="266" y="376"/>
                  </a:cubicBezTo>
                  <a:cubicBezTo>
                    <a:pt x="267" y="377"/>
                    <a:pt x="269" y="382"/>
                    <a:pt x="270" y="384"/>
                  </a:cubicBezTo>
                  <a:cubicBezTo>
                    <a:pt x="271" y="387"/>
                    <a:pt x="271" y="392"/>
                    <a:pt x="272" y="395"/>
                  </a:cubicBezTo>
                  <a:cubicBezTo>
                    <a:pt x="272" y="397"/>
                    <a:pt x="271" y="399"/>
                    <a:pt x="272" y="401"/>
                  </a:cubicBezTo>
                  <a:cubicBezTo>
                    <a:pt x="272" y="403"/>
                    <a:pt x="276" y="406"/>
                    <a:pt x="275" y="408"/>
                  </a:cubicBezTo>
                  <a:cubicBezTo>
                    <a:pt x="275" y="409"/>
                    <a:pt x="271" y="409"/>
                    <a:pt x="270" y="409"/>
                  </a:cubicBezTo>
                  <a:cubicBezTo>
                    <a:pt x="266" y="408"/>
                    <a:pt x="261" y="402"/>
                    <a:pt x="258" y="400"/>
                  </a:cubicBezTo>
                  <a:cubicBezTo>
                    <a:pt x="255" y="397"/>
                    <a:pt x="250" y="392"/>
                    <a:pt x="248" y="389"/>
                  </a:cubicBezTo>
                  <a:cubicBezTo>
                    <a:pt x="246" y="388"/>
                    <a:pt x="243" y="386"/>
                    <a:pt x="242" y="385"/>
                  </a:cubicBezTo>
                  <a:cubicBezTo>
                    <a:pt x="239" y="381"/>
                    <a:pt x="240" y="372"/>
                    <a:pt x="239" y="368"/>
                  </a:cubicBezTo>
                  <a:cubicBezTo>
                    <a:pt x="238" y="365"/>
                    <a:pt x="236" y="360"/>
                    <a:pt x="235" y="358"/>
                  </a:cubicBezTo>
                  <a:cubicBezTo>
                    <a:pt x="234" y="355"/>
                    <a:pt x="231" y="348"/>
                    <a:pt x="229" y="345"/>
                  </a:cubicBezTo>
                  <a:cubicBezTo>
                    <a:pt x="228" y="343"/>
                    <a:pt x="225" y="341"/>
                    <a:pt x="223" y="340"/>
                  </a:cubicBezTo>
                  <a:cubicBezTo>
                    <a:pt x="221" y="338"/>
                    <a:pt x="218" y="334"/>
                    <a:pt x="216" y="332"/>
                  </a:cubicBezTo>
                  <a:cubicBezTo>
                    <a:pt x="214" y="329"/>
                    <a:pt x="210" y="323"/>
                    <a:pt x="209" y="319"/>
                  </a:cubicBezTo>
                  <a:cubicBezTo>
                    <a:pt x="207" y="316"/>
                    <a:pt x="208" y="308"/>
                    <a:pt x="206" y="305"/>
                  </a:cubicBezTo>
                  <a:cubicBezTo>
                    <a:pt x="205" y="302"/>
                    <a:pt x="201" y="298"/>
                    <a:pt x="199" y="296"/>
                  </a:cubicBezTo>
                  <a:cubicBezTo>
                    <a:pt x="197" y="295"/>
                    <a:pt x="192" y="292"/>
                    <a:pt x="189" y="290"/>
                  </a:cubicBezTo>
                  <a:cubicBezTo>
                    <a:pt x="187" y="289"/>
                    <a:pt x="183" y="287"/>
                    <a:pt x="181" y="286"/>
                  </a:cubicBezTo>
                  <a:cubicBezTo>
                    <a:pt x="178" y="283"/>
                    <a:pt x="172" y="277"/>
                    <a:pt x="170" y="274"/>
                  </a:cubicBezTo>
                  <a:cubicBezTo>
                    <a:pt x="168" y="271"/>
                    <a:pt x="165" y="266"/>
                    <a:pt x="164" y="263"/>
                  </a:cubicBezTo>
                  <a:cubicBezTo>
                    <a:pt x="162" y="258"/>
                    <a:pt x="160" y="249"/>
                    <a:pt x="158" y="245"/>
                  </a:cubicBezTo>
                  <a:cubicBezTo>
                    <a:pt x="155" y="239"/>
                    <a:pt x="147" y="230"/>
                    <a:pt x="144" y="225"/>
                  </a:cubicBezTo>
                  <a:cubicBezTo>
                    <a:pt x="141" y="221"/>
                    <a:pt x="134" y="213"/>
                    <a:pt x="131" y="209"/>
                  </a:cubicBezTo>
                  <a:cubicBezTo>
                    <a:pt x="128" y="206"/>
                    <a:pt x="122" y="199"/>
                    <a:pt x="119" y="195"/>
                  </a:cubicBezTo>
                  <a:cubicBezTo>
                    <a:pt x="116" y="191"/>
                    <a:pt x="112" y="181"/>
                    <a:pt x="110" y="176"/>
                  </a:cubicBezTo>
                  <a:cubicBezTo>
                    <a:pt x="108" y="173"/>
                    <a:pt x="106" y="166"/>
                    <a:pt x="104" y="162"/>
                  </a:cubicBezTo>
                  <a:cubicBezTo>
                    <a:pt x="103" y="160"/>
                    <a:pt x="101" y="155"/>
                    <a:pt x="98" y="154"/>
                  </a:cubicBezTo>
                  <a:cubicBezTo>
                    <a:pt x="96" y="153"/>
                    <a:pt x="91" y="153"/>
                    <a:pt x="88" y="153"/>
                  </a:cubicBezTo>
                  <a:cubicBezTo>
                    <a:pt x="85" y="153"/>
                    <a:pt x="78" y="154"/>
                    <a:pt x="75" y="153"/>
                  </a:cubicBezTo>
                  <a:cubicBezTo>
                    <a:pt x="73" y="152"/>
                    <a:pt x="71" y="148"/>
                    <a:pt x="71" y="147"/>
                  </a:cubicBezTo>
                  <a:cubicBezTo>
                    <a:pt x="71" y="147"/>
                    <a:pt x="72" y="143"/>
                    <a:pt x="71" y="142"/>
                  </a:cubicBezTo>
                  <a:cubicBezTo>
                    <a:pt x="70" y="141"/>
                    <a:pt x="68" y="141"/>
                    <a:pt x="67" y="140"/>
                  </a:cubicBezTo>
                  <a:cubicBezTo>
                    <a:pt x="65" y="140"/>
                    <a:pt x="61" y="139"/>
                    <a:pt x="60" y="138"/>
                  </a:cubicBezTo>
                  <a:cubicBezTo>
                    <a:pt x="58" y="137"/>
                    <a:pt x="59" y="132"/>
                    <a:pt x="58" y="130"/>
                  </a:cubicBezTo>
                  <a:cubicBezTo>
                    <a:pt x="57" y="128"/>
                    <a:pt x="54" y="125"/>
                    <a:pt x="53" y="123"/>
                  </a:cubicBezTo>
                  <a:cubicBezTo>
                    <a:pt x="51" y="119"/>
                    <a:pt x="47" y="112"/>
                    <a:pt x="45" y="109"/>
                  </a:cubicBezTo>
                  <a:cubicBezTo>
                    <a:pt x="44" y="105"/>
                    <a:pt x="41" y="98"/>
                    <a:pt x="40" y="94"/>
                  </a:cubicBezTo>
                  <a:cubicBezTo>
                    <a:pt x="39" y="92"/>
                    <a:pt x="39" y="85"/>
                    <a:pt x="37" y="83"/>
                  </a:cubicBezTo>
                  <a:cubicBezTo>
                    <a:pt x="36" y="81"/>
                    <a:pt x="30" y="78"/>
                    <a:pt x="28" y="77"/>
                  </a:cubicBezTo>
                  <a:cubicBezTo>
                    <a:pt x="27" y="76"/>
                    <a:pt x="24" y="74"/>
                    <a:pt x="23" y="73"/>
                  </a:cubicBezTo>
                  <a:cubicBezTo>
                    <a:pt x="21" y="71"/>
                    <a:pt x="18" y="68"/>
                    <a:pt x="18" y="66"/>
                  </a:cubicBezTo>
                  <a:cubicBezTo>
                    <a:pt x="17" y="63"/>
                    <a:pt x="17" y="58"/>
                    <a:pt x="18" y="56"/>
                  </a:cubicBezTo>
                  <a:cubicBezTo>
                    <a:pt x="18" y="55"/>
                    <a:pt x="19" y="52"/>
                    <a:pt x="20" y="52"/>
                  </a:cubicBezTo>
                  <a:cubicBezTo>
                    <a:pt x="22" y="52"/>
                    <a:pt x="24" y="55"/>
                    <a:pt x="26" y="56"/>
                  </a:cubicBezTo>
                  <a:cubicBezTo>
                    <a:pt x="27" y="56"/>
                    <a:pt x="30" y="57"/>
                    <a:pt x="31" y="56"/>
                  </a:cubicBezTo>
                  <a:cubicBezTo>
                    <a:pt x="33" y="55"/>
                    <a:pt x="34" y="52"/>
                    <a:pt x="34" y="51"/>
                  </a:cubicBezTo>
                  <a:cubicBezTo>
                    <a:pt x="34" y="49"/>
                    <a:pt x="34" y="47"/>
                    <a:pt x="33" y="46"/>
                  </a:cubicBezTo>
                  <a:cubicBezTo>
                    <a:pt x="32" y="44"/>
                    <a:pt x="28" y="42"/>
                    <a:pt x="27" y="41"/>
                  </a:cubicBezTo>
                  <a:cubicBezTo>
                    <a:pt x="26" y="38"/>
                    <a:pt x="29" y="34"/>
                    <a:pt x="28" y="32"/>
                  </a:cubicBezTo>
                  <a:cubicBezTo>
                    <a:pt x="28" y="29"/>
                    <a:pt x="24" y="24"/>
                    <a:pt x="22" y="22"/>
                  </a:cubicBezTo>
                  <a:cubicBezTo>
                    <a:pt x="21" y="22"/>
                    <a:pt x="17" y="23"/>
                    <a:pt x="16" y="22"/>
                  </a:cubicBezTo>
                  <a:cubicBezTo>
                    <a:pt x="15" y="22"/>
                    <a:pt x="13" y="21"/>
                    <a:pt x="12" y="21"/>
                  </a:cubicBezTo>
                  <a:cubicBezTo>
                    <a:pt x="11" y="20"/>
                    <a:pt x="9" y="17"/>
                    <a:pt x="7" y="17"/>
                  </a:cubicBezTo>
                  <a:cubicBezTo>
                    <a:pt x="6" y="16"/>
                    <a:pt x="4" y="17"/>
                    <a:pt x="3" y="17"/>
                  </a:cubicBezTo>
                  <a:cubicBezTo>
                    <a:pt x="2" y="16"/>
                    <a:pt x="1" y="14"/>
                    <a:pt x="0" y="13"/>
                  </a:cubicBezTo>
                  <a:cubicBezTo>
                    <a:pt x="0" y="12"/>
                    <a:pt x="1" y="9"/>
                    <a:pt x="2" y="9"/>
                  </a:cubicBezTo>
                  <a:cubicBezTo>
                    <a:pt x="3" y="8"/>
                    <a:pt x="6" y="10"/>
                    <a:pt x="7" y="9"/>
                  </a:cubicBezTo>
                  <a:cubicBezTo>
                    <a:pt x="8" y="9"/>
                    <a:pt x="10" y="8"/>
                    <a:pt x="11" y="7"/>
                  </a:cubicBezTo>
                  <a:cubicBezTo>
                    <a:pt x="11" y="6"/>
                    <a:pt x="9" y="2"/>
                    <a:pt x="10" y="1"/>
                  </a:cubicBezTo>
                  <a:cubicBezTo>
                    <a:pt x="11" y="0"/>
                    <a:pt x="14" y="1"/>
                    <a:pt x="16" y="1"/>
                  </a:cubicBezTo>
                  <a:cubicBezTo>
                    <a:pt x="18" y="1"/>
                    <a:pt x="22" y="1"/>
                    <a:pt x="24" y="2"/>
                  </a:cubicBezTo>
                  <a:cubicBezTo>
                    <a:pt x="26" y="3"/>
                    <a:pt x="28" y="6"/>
                    <a:pt x="28" y="8"/>
                  </a:cubicBezTo>
                  <a:cubicBezTo>
                    <a:pt x="29" y="10"/>
                    <a:pt x="28" y="13"/>
                    <a:pt x="29" y="15"/>
                  </a:cubicBezTo>
                  <a:cubicBezTo>
                    <a:pt x="29" y="17"/>
                    <a:pt x="30" y="21"/>
                    <a:pt x="31" y="22"/>
                  </a:cubicBezTo>
                  <a:cubicBezTo>
                    <a:pt x="32" y="23"/>
                    <a:pt x="37" y="23"/>
                    <a:pt x="38" y="24"/>
                  </a:cubicBezTo>
                  <a:cubicBezTo>
                    <a:pt x="40" y="25"/>
                    <a:pt x="44" y="28"/>
                    <a:pt x="46" y="30"/>
                  </a:cubicBezTo>
                  <a:cubicBezTo>
                    <a:pt x="48" y="31"/>
                    <a:pt x="51" y="34"/>
                    <a:pt x="53" y="35"/>
                  </a:cubicBezTo>
                  <a:cubicBezTo>
                    <a:pt x="54" y="36"/>
                    <a:pt x="59" y="37"/>
                    <a:pt x="60" y="38"/>
                  </a:cubicBezTo>
                  <a:cubicBezTo>
                    <a:pt x="62" y="39"/>
                    <a:pt x="65" y="41"/>
                    <a:pt x="65" y="43"/>
                  </a:cubicBezTo>
                  <a:cubicBezTo>
                    <a:pt x="65" y="43"/>
                    <a:pt x="63" y="45"/>
                    <a:pt x="62" y="45"/>
                  </a:cubicBezTo>
                  <a:cubicBezTo>
                    <a:pt x="61" y="45"/>
                    <a:pt x="57" y="44"/>
                    <a:pt x="56" y="45"/>
                  </a:cubicBezTo>
                  <a:cubicBezTo>
                    <a:pt x="55" y="46"/>
                    <a:pt x="56" y="49"/>
                    <a:pt x="57" y="50"/>
                  </a:cubicBezTo>
                  <a:cubicBezTo>
                    <a:pt x="58" y="52"/>
                    <a:pt x="62" y="54"/>
                    <a:pt x="64" y="55"/>
                  </a:cubicBezTo>
                  <a:cubicBezTo>
                    <a:pt x="66" y="56"/>
                    <a:pt x="70" y="58"/>
                    <a:pt x="73" y="58"/>
                  </a:cubicBezTo>
                  <a:cubicBezTo>
                    <a:pt x="75" y="59"/>
                    <a:pt x="80" y="57"/>
                    <a:pt x="82" y="58"/>
                  </a:cubicBezTo>
                  <a:cubicBezTo>
                    <a:pt x="83" y="59"/>
                    <a:pt x="86" y="61"/>
                    <a:pt x="87" y="62"/>
                  </a:cubicBezTo>
                  <a:cubicBezTo>
                    <a:pt x="88" y="64"/>
                    <a:pt x="89" y="67"/>
                    <a:pt x="90" y="69"/>
                  </a:cubicBezTo>
                  <a:cubicBezTo>
                    <a:pt x="90" y="70"/>
                    <a:pt x="93" y="72"/>
                    <a:pt x="93" y="74"/>
                  </a:cubicBezTo>
                  <a:cubicBezTo>
                    <a:pt x="94" y="75"/>
                    <a:pt x="94" y="78"/>
                    <a:pt x="93" y="79"/>
                  </a:cubicBezTo>
                  <a:cubicBezTo>
                    <a:pt x="92" y="80"/>
                    <a:pt x="90" y="79"/>
                    <a:pt x="89" y="79"/>
                  </a:cubicBezTo>
                  <a:cubicBezTo>
                    <a:pt x="88" y="79"/>
                    <a:pt x="85" y="79"/>
                    <a:pt x="84" y="80"/>
                  </a:cubicBezTo>
                  <a:cubicBezTo>
                    <a:pt x="84" y="81"/>
                    <a:pt x="85" y="85"/>
                    <a:pt x="87" y="86"/>
                  </a:cubicBezTo>
                  <a:cubicBezTo>
                    <a:pt x="88" y="87"/>
                    <a:pt x="91" y="87"/>
                    <a:pt x="93" y="88"/>
                  </a:cubicBezTo>
                  <a:cubicBezTo>
                    <a:pt x="94" y="89"/>
                    <a:pt x="97" y="92"/>
                    <a:pt x="97" y="94"/>
                  </a:cubicBezTo>
                  <a:cubicBezTo>
                    <a:pt x="97" y="95"/>
                    <a:pt x="95" y="98"/>
                    <a:pt x="96" y="99"/>
                  </a:cubicBezTo>
                  <a:cubicBezTo>
                    <a:pt x="96" y="101"/>
                    <a:pt x="99" y="104"/>
                    <a:pt x="100" y="105"/>
                  </a:cubicBezTo>
                  <a:cubicBezTo>
                    <a:pt x="102" y="107"/>
                    <a:pt x="108" y="109"/>
                    <a:pt x="110" y="110"/>
                  </a:cubicBezTo>
                  <a:cubicBezTo>
                    <a:pt x="114" y="111"/>
                    <a:pt x="123" y="113"/>
                    <a:pt x="126" y="115"/>
                  </a:cubicBezTo>
                  <a:cubicBezTo>
                    <a:pt x="128" y="117"/>
                    <a:pt x="130" y="121"/>
                    <a:pt x="131" y="123"/>
                  </a:cubicBezTo>
                  <a:cubicBezTo>
                    <a:pt x="132" y="125"/>
                    <a:pt x="131" y="129"/>
                    <a:pt x="133" y="130"/>
                  </a:cubicBezTo>
                  <a:cubicBezTo>
                    <a:pt x="134" y="131"/>
                    <a:pt x="137" y="130"/>
                    <a:pt x="138" y="130"/>
                  </a:cubicBezTo>
                  <a:cubicBezTo>
                    <a:pt x="139" y="129"/>
                    <a:pt x="140" y="126"/>
                    <a:pt x="141" y="126"/>
                  </a:cubicBezTo>
                  <a:cubicBezTo>
                    <a:pt x="143" y="126"/>
                    <a:pt x="144" y="132"/>
                    <a:pt x="146" y="133"/>
                  </a:cubicBezTo>
                  <a:cubicBezTo>
                    <a:pt x="151" y="139"/>
                    <a:pt x="161" y="150"/>
                    <a:pt x="167" y="155"/>
                  </a:cubicBezTo>
                  <a:cubicBezTo>
                    <a:pt x="172" y="159"/>
                    <a:pt x="183" y="165"/>
                    <a:pt x="188" y="169"/>
                  </a:cubicBezTo>
                  <a:cubicBezTo>
                    <a:pt x="191" y="172"/>
                    <a:pt x="197" y="177"/>
                    <a:pt x="200" y="179"/>
                  </a:cubicBezTo>
                  <a:cubicBezTo>
                    <a:pt x="202" y="181"/>
                    <a:pt x="205" y="185"/>
                    <a:pt x="206" y="187"/>
                  </a:cubicBezTo>
                  <a:cubicBezTo>
                    <a:pt x="207" y="188"/>
                    <a:pt x="207" y="192"/>
                    <a:pt x="209" y="193"/>
                  </a:cubicBezTo>
                  <a:cubicBezTo>
                    <a:pt x="210" y="193"/>
                    <a:pt x="213" y="193"/>
                    <a:pt x="214" y="193"/>
                  </a:cubicBezTo>
                  <a:cubicBezTo>
                    <a:pt x="216" y="194"/>
                    <a:pt x="218" y="193"/>
                    <a:pt x="219" y="194"/>
                  </a:cubicBezTo>
                  <a:cubicBezTo>
                    <a:pt x="221" y="195"/>
                    <a:pt x="222" y="199"/>
                    <a:pt x="224" y="200"/>
                  </a:cubicBezTo>
                  <a:cubicBezTo>
                    <a:pt x="226" y="202"/>
                    <a:pt x="230" y="204"/>
                    <a:pt x="233" y="205"/>
                  </a:cubicBezTo>
                  <a:cubicBezTo>
                    <a:pt x="235" y="206"/>
                    <a:pt x="240" y="205"/>
                    <a:pt x="242" y="205"/>
                  </a:cubicBezTo>
                  <a:cubicBezTo>
                    <a:pt x="244" y="205"/>
                    <a:pt x="247" y="205"/>
                    <a:pt x="249" y="206"/>
                  </a:cubicBezTo>
                  <a:cubicBezTo>
                    <a:pt x="251" y="207"/>
                    <a:pt x="254" y="211"/>
                    <a:pt x="255" y="213"/>
                  </a:cubicBezTo>
                  <a:cubicBezTo>
                    <a:pt x="256" y="215"/>
                    <a:pt x="257" y="218"/>
                    <a:pt x="256" y="220"/>
                  </a:cubicBezTo>
                  <a:cubicBezTo>
                    <a:pt x="255" y="221"/>
                    <a:pt x="252" y="222"/>
                    <a:pt x="250" y="222"/>
                  </a:cubicBezTo>
                  <a:cubicBezTo>
                    <a:pt x="248" y="221"/>
                    <a:pt x="245" y="218"/>
                    <a:pt x="243" y="218"/>
                  </a:cubicBezTo>
                  <a:cubicBezTo>
                    <a:pt x="240" y="216"/>
                    <a:pt x="234" y="215"/>
                    <a:pt x="231" y="214"/>
                  </a:cubicBezTo>
                  <a:cubicBezTo>
                    <a:pt x="228" y="214"/>
                    <a:pt x="221" y="214"/>
                    <a:pt x="217" y="214"/>
                  </a:cubicBezTo>
                  <a:cubicBezTo>
                    <a:pt x="215" y="214"/>
                    <a:pt x="210" y="215"/>
                    <a:pt x="207" y="216"/>
                  </a:cubicBezTo>
                  <a:cubicBezTo>
                    <a:pt x="205" y="217"/>
                    <a:pt x="200" y="219"/>
                    <a:pt x="198" y="222"/>
                  </a:cubicBezTo>
                  <a:cubicBezTo>
                    <a:pt x="197" y="223"/>
                    <a:pt x="195" y="227"/>
                    <a:pt x="195" y="228"/>
                  </a:cubicBezTo>
                  <a:cubicBezTo>
                    <a:pt x="195" y="231"/>
                    <a:pt x="195" y="235"/>
                    <a:pt x="196" y="238"/>
                  </a:cubicBezTo>
                  <a:cubicBezTo>
                    <a:pt x="197" y="240"/>
                    <a:pt x="200" y="243"/>
                    <a:pt x="202" y="245"/>
                  </a:cubicBezTo>
                  <a:cubicBezTo>
                    <a:pt x="203" y="246"/>
                    <a:pt x="205" y="250"/>
                    <a:pt x="206" y="252"/>
                  </a:cubicBezTo>
                  <a:cubicBezTo>
                    <a:pt x="207" y="254"/>
                    <a:pt x="207" y="260"/>
                    <a:pt x="207" y="263"/>
                  </a:cubicBezTo>
                  <a:cubicBezTo>
                    <a:pt x="207" y="266"/>
                    <a:pt x="206" y="270"/>
                    <a:pt x="206" y="272"/>
                  </a:cubicBezTo>
                  <a:cubicBezTo>
                    <a:pt x="207" y="274"/>
                    <a:pt x="212" y="278"/>
                    <a:pt x="213" y="280"/>
                  </a:cubicBezTo>
                  <a:cubicBezTo>
                    <a:pt x="215" y="283"/>
                    <a:pt x="219" y="288"/>
                    <a:pt x="220" y="291"/>
                  </a:cubicBezTo>
                  <a:cubicBezTo>
                    <a:pt x="221" y="294"/>
                    <a:pt x="221" y="299"/>
                    <a:pt x="222" y="302"/>
                  </a:cubicBezTo>
                  <a:cubicBezTo>
                    <a:pt x="223" y="304"/>
                    <a:pt x="224" y="309"/>
                    <a:pt x="226" y="311"/>
                  </a:cubicBezTo>
                  <a:cubicBezTo>
                    <a:pt x="228" y="313"/>
                    <a:pt x="233" y="314"/>
                    <a:pt x="236" y="315"/>
                  </a:cubicBezTo>
                  <a:cubicBezTo>
                    <a:pt x="238" y="316"/>
                    <a:pt x="242" y="319"/>
                    <a:pt x="244" y="320"/>
                  </a:cubicBezTo>
                  <a:cubicBezTo>
                    <a:pt x="246" y="321"/>
                    <a:pt x="251" y="322"/>
                    <a:pt x="253" y="322"/>
                  </a:cubicBezTo>
                  <a:cubicBezTo>
                    <a:pt x="255" y="323"/>
                    <a:pt x="259" y="324"/>
                    <a:pt x="261" y="325"/>
                  </a:cubicBezTo>
                  <a:cubicBezTo>
                    <a:pt x="264" y="327"/>
                    <a:pt x="268" y="334"/>
                    <a:pt x="270" y="336"/>
                  </a:cubicBezTo>
                  <a:cubicBezTo>
                    <a:pt x="271" y="337"/>
                    <a:pt x="273" y="340"/>
                    <a:pt x="274" y="341"/>
                  </a:cubicBezTo>
                  <a:cubicBezTo>
                    <a:pt x="276" y="341"/>
                    <a:pt x="279" y="342"/>
                    <a:pt x="280" y="341"/>
                  </a:cubicBezTo>
                  <a:cubicBezTo>
                    <a:pt x="281" y="340"/>
                    <a:pt x="281" y="338"/>
                    <a:pt x="281" y="336"/>
                  </a:cubicBezTo>
                  <a:cubicBezTo>
                    <a:pt x="281" y="335"/>
                    <a:pt x="279" y="332"/>
                    <a:pt x="280" y="330"/>
                  </a:cubicBezTo>
                  <a:cubicBezTo>
                    <a:pt x="281" y="329"/>
                    <a:pt x="283" y="329"/>
                    <a:pt x="284" y="329"/>
                  </a:cubicBezTo>
                  <a:cubicBezTo>
                    <a:pt x="286" y="329"/>
                    <a:pt x="289" y="331"/>
                    <a:pt x="291" y="332"/>
                  </a:cubicBezTo>
                  <a:cubicBezTo>
                    <a:pt x="293" y="334"/>
                    <a:pt x="297" y="341"/>
                    <a:pt x="298" y="341"/>
                  </a:cubicBezTo>
                  <a:cubicBezTo>
                    <a:pt x="299" y="341"/>
                    <a:pt x="304" y="348"/>
                    <a:pt x="305" y="35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7262813" y="2019301"/>
              <a:ext cx="28575" cy="80963"/>
            </a:xfrm>
            <a:custGeom>
              <a:avLst/>
              <a:gdLst/>
              <a:ahLst/>
              <a:cxnLst>
                <a:cxn ang="0">
                  <a:pos x="15" y="34"/>
                </a:cxn>
                <a:cxn ang="0">
                  <a:pos x="18" y="49"/>
                </a:cxn>
                <a:cxn ang="0">
                  <a:pos x="15" y="53"/>
                </a:cxn>
                <a:cxn ang="0">
                  <a:pos x="10" y="51"/>
                </a:cxn>
                <a:cxn ang="0">
                  <a:pos x="8" y="44"/>
                </a:cxn>
                <a:cxn ang="0">
                  <a:pos x="8" y="36"/>
                </a:cxn>
                <a:cxn ang="0">
                  <a:pos x="3" y="31"/>
                </a:cxn>
                <a:cxn ang="0">
                  <a:pos x="0" y="23"/>
                </a:cxn>
                <a:cxn ang="0">
                  <a:pos x="5" y="17"/>
                </a:cxn>
                <a:cxn ang="0">
                  <a:pos x="5" y="10"/>
                </a:cxn>
                <a:cxn ang="0">
                  <a:pos x="0" y="8"/>
                </a:cxn>
                <a:cxn ang="0">
                  <a:pos x="3" y="1"/>
                </a:cxn>
                <a:cxn ang="0">
                  <a:pos x="7" y="0"/>
                </a:cxn>
                <a:cxn ang="0">
                  <a:pos x="12" y="4"/>
                </a:cxn>
                <a:cxn ang="0">
                  <a:pos x="18" y="8"/>
                </a:cxn>
                <a:cxn ang="0">
                  <a:pos x="17" y="17"/>
                </a:cxn>
                <a:cxn ang="0">
                  <a:pos x="15" y="34"/>
                </a:cxn>
              </a:cxnLst>
              <a:rect l="0" t="0" r="r" b="b"/>
              <a:pathLst>
                <a:path w="19" h="53">
                  <a:moveTo>
                    <a:pt x="15" y="34"/>
                  </a:moveTo>
                  <a:cubicBezTo>
                    <a:pt x="15" y="38"/>
                    <a:pt x="19" y="45"/>
                    <a:pt x="18" y="49"/>
                  </a:cubicBezTo>
                  <a:cubicBezTo>
                    <a:pt x="18" y="50"/>
                    <a:pt x="16" y="52"/>
                    <a:pt x="15" y="53"/>
                  </a:cubicBezTo>
                  <a:cubicBezTo>
                    <a:pt x="14" y="53"/>
                    <a:pt x="11" y="52"/>
                    <a:pt x="10" y="51"/>
                  </a:cubicBezTo>
                  <a:cubicBezTo>
                    <a:pt x="9" y="49"/>
                    <a:pt x="8" y="46"/>
                    <a:pt x="8" y="44"/>
                  </a:cubicBezTo>
                  <a:cubicBezTo>
                    <a:pt x="7" y="42"/>
                    <a:pt x="9" y="38"/>
                    <a:pt x="8" y="36"/>
                  </a:cubicBezTo>
                  <a:cubicBezTo>
                    <a:pt x="8" y="35"/>
                    <a:pt x="4" y="33"/>
                    <a:pt x="3" y="31"/>
                  </a:cubicBezTo>
                  <a:cubicBezTo>
                    <a:pt x="2" y="30"/>
                    <a:pt x="0" y="25"/>
                    <a:pt x="0" y="23"/>
                  </a:cubicBezTo>
                  <a:cubicBezTo>
                    <a:pt x="0" y="21"/>
                    <a:pt x="4" y="19"/>
                    <a:pt x="5" y="17"/>
                  </a:cubicBezTo>
                  <a:cubicBezTo>
                    <a:pt x="5" y="15"/>
                    <a:pt x="6" y="12"/>
                    <a:pt x="5" y="10"/>
                  </a:cubicBezTo>
                  <a:cubicBezTo>
                    <a:pt x="4" y="9"/>
                    <a:pt x="1" y="9"/>
                    <a:pt x="0" y="8"/>
                  </a:cubicBezTo>
                  <a:cubicBezTo>
                    <a:pt x="0" y="6"/>
                    <a:pt x="2" y="2"/>
                    <a:pt x="3" y="1"/>
                  </a:cubicBezTo>
                  <a:cubicBezTo>
                    <a:pt x="4" y="0"/>
                    <a:pt x="6" y="0"/>
                    <a:pt x="7" y="0"/>
                  </a:cubicBezTo>
                  <a:cubicBezTo>
                    <a:pt x="8" y="1"/>
                    <a:pt x="10" y="3"/>
                    <a:pt x="12" y="4"/>
                  </a:cubicBezTo>
                  <a:cubicBezTo>
                    <a:pt x="13" y="5"/>
                    <a:pt x="17" y="7"/>
                    <a:pt x="18" y="8"/>
                  </a:cubicBezTo>
                  <a:cubicBezTo>
                    <a:pt x="19" y="10"/>
                    <a:pt x="17" y="15"/>
                    <a:pt x="17" y="17"/>
                  </a:cubicBezTo>
                  <a:cubicBezTo>
                    <a:pt x="16" y="22"/>
                    <a:pt x="15" y="30"/>
                    <a:pt x="15" y="3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6648450" y="903288"/>
              <a:ext cx="25400" cy="22225"/>
            </a:xfrm>
            <a:custGeom>
              <a:avLst/>
              <a:gdLst/>
              <a:ahLst/>
              <a:cxnLst>
                <a:cxn ang="0">
                  <a:pos x="15" y="1"/>
                </a:cxn>
                <a:cxn ang="0">
                  <a:pos x="15" y="7"/>
                </a:cxn>
                <a:cxn ang="0">
                  <a:pos x="12" y="8"/>
                </a:cxn>
                <a:cxn ang="0">
                  <a:pos x="8" y="13"/>
                </a:cxn>
                <a:cxn ang="0">
                  <a:pos x="1" y="12"/>
                </a:cxn>
                <a:cxn ang="0">
                  <a:pos x="0" y="7"/>
                </a:cxn>
                <a:cxn ang="0">
                  <a:pos x="4" y="5"/>
                </a:cxn>
                <a:cxn ang="0">
                  <a:pos x="8" y="2"/>
                </a:cxn>
                <a:cxn ang="0">
                  <a:pos x="11" y="1"/>
                </a:cxn>
                <a:cxn ang="0">
                  <a:pos x="15" y="1"/>
                </a:cxn>
              </a:cxnLst>
              <a:rect l="0" t="0" r="r" b="b"/>
              <a:pathLst>
                <a:path w="16" h="14">
                  <a:moveTo>
                    <a:pt x="15" y="1"/>
                  </a:moveTo>
                  <a:cubicBezTo>
                    <a:pt x="16" y="2"/>
                    <a:pt x="16" y="5"/>
                    <a:pt x="15" y="7"/>
                  </a:cubicBezTo>
                  <a:cubicBezTo>
                    <a:pt x="14" y="7"/>
                    <a:pt x="12" y="8"/>
                    <a:pt x="12" y="8"/>
                  </a:cubicBezTo>
                  <a:cubicBezTo>
                    <a:pt x="11" y="9"/>
                    <a:pt x="10" y="12"/>
                    <a:pt x="8" y="13"/>
                  </a:cubicBezTo>
                  <a:cubicBezTo>
                    <a:pt x="6" y="14"/>
                    <a:pt x="2" y="13"/>
                    <a:pt x="1" y="12"/>
                  </a:cubicBezTo>
                  <a:cubicBezTo>
                    <a:pt x="0" y="11"/>
                    <a:pt x="0" y="8"/>
                    <a:pt x="0" y="7"/>
                  </a:cubicBezTo>
                  <a:cubicBezTo>
                    <a:pt x="1" y="7"/>
                    <a:pt x="3" y="6"/>
                    <a:pt x="4" y="5"/>
                  </a:cubicBezTo>
                  <a:cubicBezTo>
                    <a:pt x="5" y="5"/>
                    <a:pt x="7" y="3"/>
                    <a:pt x="8" y="2"/>
                  </a:cubicBezTo>
                  <a:cubicBezTo>
                    <a:pt x="9" y="2"/>
                    <a:pt x="10" y="1"/>
                    <a:pt x="11" y="1"/>
                  </a:cubicBezTo>
                  <a:cubicBezTo>
                    <a:pt x="12" y="1"/>
                    <a:pt x="14" y="0"/>
                    <a:pt x="15"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6594475" y="958851"/>
              <a:ext cx="61913" cy="123825"/>
            </a:xfrm>
            <a:custGeom>
              <a:avLst/>
              <a:gdLst/>
              <a:ahLst/>
              <a:cxnLst>
                <a:cxn ang="0">
                  <a:pos x="40" y="12"/>
                </a:cxn>
                <a:cxn ang="0">
                  <a:pos x="41" y="26"/>
                </a:cxn>
                <a:cxn ang="0">
                  <a:pos x="40" y="35"/>
                </a:cxn>
                <a:cxn ang="0">
                  <a:pos x="37" y="44"/>
                </a:cxn>
                <a:cxn ang="0">
                  <a:pos x="37" y="56"/>
                </a:cxn>
                <a:cxn ang="0">
                  <a:pos x="32" y="62"/>
                </a:cxn>
                <a:cxn ang="0">
                  <a:pos x="32" y="75"/>
                </a:cxn>
                <a:cxn ang="0">
                  <a:pos x="27" y="80"/>
                </a:cxn>
                <a:cxn ang="0">
                  <a:pos x="21" y="78"/>
                </a:cxn>
                <a:cxn ang="0">
                  <a:pos x="17" y="72"/>
                </a:cxn>
                <a:cxn ang="0">
                  <a:pos x="14" y="61"/>
                </a:cxn>
                <a:cxn ang="0">
                  <a:pos x="6" y="52"/>
                </a:cxn>
                <a:cxn ang="0">
                  <a:pos x="0" y="41"/>
                </a:cxn>
                <a:cxn ang="0">
                  <a:pos x="1" y="35"/>
                </a:cxn>
                <a:cxn ang="0">
                  <a:pos x="4" y="30"/>
                </a:cxn>
                <a:cxn ang="0">
                  <a:pos x="5" y="25"/>
                </a:cxn>
                <a:cxn ang="0">
                  <a:pos x="1" y="22"/>
                </a:cxn>
                <a:cxn ang="0">
                  <a:pos x="2" y="16"/>
                </a:cxn>
                <a:cxn ang="0">
                  <a:pos x="7" y="13"/>
                </a:cxn>
                <a:cxn ang="0">
                  <a:pos x="14" y="9"/>
                </a:cxn>
                <a:cxn ang="0">
                  <a:pos x="17" y="9"/>
                </a:cxn>
                <a:cxn ang="0">
                  <a:pos x="23" y="9"/>
                </a:cxn>
                <a:cxn ang="0">
                  <a:pos x="26" y="4"/>
                </a:cxn>
                <a:cxn ang="0">
                  <a:pos x="31" y="1"/>
                </a:cxn>
                <a:cxn ang="0">
                  <a:pos x="37" y="1"/>
                </a:cxn>
                <a:cxn ang="0">
                  <a:pos x="40" y="12"/>
                </a:cxn>
              </a:cxnLst>
              <a:rect l="0" t="0" r="r" b="b"/>
              <a:pathLst>
                <a:path w="41" h="81">
                  <a:moveTo>
                    <a:pt x="40" y="12"/>
                  </a:moveTo>
                  <a:cubicBezTo>
                    <a:pt x="41" y="15"/>
                    <a:pt x="41" y="23"/>
                    <a:pt x="41" y="26"/>
                  </a:cubicBezTo>
                  <a:cubicBezTo>
                    <a:pt x="41" y="28"/>
                    <a:pt x="41" y="33"/>
                    <a:pt x="40" y="35"/>
                  </a:cubicBezTo>
                  <a:cubicBezTo>
                    <a:pt x="40" y="38"/>
                    <a:pt x="37" y="42"/>
                    <a:pt x="37" y="44"/>
                  </a:cubicBezTo>
                  <a:cubicBezTo>
                    <a:pt x="36" y="47"/>
                    <a:pt x="37" y="53"/>
                    <a:pt x="37" y="56"/>
                  </a:cubicBezTo>
                  <a:cubicBezTo>
                    <a:pt x="36" y="58"/>
                    <a:pt x="32" y="60"/>
                    <a:pt x="32" y="62"/>
                  </a:cubicBezTo>
                  <a:cubicBezTo>
                    <a:pt x="31" y="65"/>
                    <a:pt x="32" y="74"/>
                    <a:pt x="32" y="75"/>
                  </a:cubicBezTo>
                  <a:cubicBezTo>
                    <a:pt x="32" y="75"/>
                    <a:pt x="29" y="80"/>
                    <a:pt x="27" y="80"/>
                  </a:cubicBezTo>
                  <a:cubicBezTo>
                    <a:pt x="25" y="81"/>
                    <a:pt x="22" y="79"/>
                    <a:pt x="21" y="78"/>
                  </a:cubicBezTo>
                  <a:cubicBezTo>
                    <a:pt x="19" y="77"/>
                    <a:pt x="18" y="73"/>
                    <a:pt x="17" y="72"/>
                  </a:cubicBezTo>
                  <a:cubicBezTo>
                    <a:pt x="16" y="69"/>
                    <a:pt x="16" y="63"/>
                    <a:pt x="14" y="61"/>
                  </a:cubicBezTo>
                  <a:cubicBezTo>
                    <a:pt x="13" y="58"/>
                    <a:pt x="8" y="55"/>
                    <a:pt x="6" y="52"/>
                  </a:cubicBezTo>
                  <a:cubicBezTo>
                    <a:pt x="5" y="50"/>
                    <a:pt x="1" y="44"/>
                    <a:pt x="0" y="41"/>
                  </a:cubicBezTo>
                  <a:cubicBezTo>
                    <a:pt x="0" y="40"/>
                    <a:pt x="1" y="37"/>
                    <a:pt x="1" y="35"/>
                  </a:cubicBezTo>
                  <a:cubicBezTo>
                    <a:pt x="2" y="34"/>
                    <a:pt x="3" y="32"/>
                    <a:pt x="4" y="30"/>
                  </a:cubicBezTo>
                  <a:cubicBezTo>
                    <a:pt x="4" y="29"/>
                    <a:pt x="5" y="26"/>
                    <a:pt x="5" y="25"/>
                  </a:cubicBezTo>
                  <a:cubicBezTo>
                    <a:pt x="5" y="24"/>
                    <a:pt x="2" y="23"/>
                    <a:pt x="1" y="22"/>
                  </a:cubicBezTo>
                  <a:cubicBezTo>
                    <a:pt x="1" y="21"/>
                    <a:pt x="2" y="17"/>
                    <a:pt x="2" y="16"/>
                  </a:cubicBezTo>
                  <a:cubicBezTo>
                    <a:pt x="3" y="15"/>
                    <a:pt x="6" y="14"/>
                    <a:pt x="7" y="13"/>
                  </a:cubicBezTo>
                  <a:cubicBezTo>
                    <a:pt x="9" y="12"/>
                    <a:pt x="12" y="9"/>
                    <a:pt x="14" y="9"/>
                  </a:cubicBezTo>
                  <a:cubicBezTo>
                    <a:pt x="15" y="8"/>
                    <a:pt x="16" y="9"/>
                    <a:pt x="17" y="9"/>
                  </a:cubicBezTo>
                  <a:cubicBezTo>
                    <a:pt x="19" y="10"/>
                    <a:pt x="22" y="10"/>
                    <a:pt x="23" y="9"/>
                  </a:cubicBezTo>
                  <a:cubicBezTo>
                    <a:pt x="25" y="9"/>
                    <a:pt x="25" y="5"/>
                    <a:pt x="26" y="4"/>
                  </a:cubicBezTo>
                  <a:cubicBezTo>
                    <a:pt x="27" y="3"/>
                    <a:pt x="30" y="1"/>
                    <a:pt x="31" y="1"/>
                  </a:cubicBezTo>
                  <a:cubicBezTo>
                    <a:pt x="33" y="0"/>
                    <a:pt x="36" y="0"/>
                    <a:pt x="37" y="1"/>
                  </a:cubicBezTo>
                  <a:cubicBezTo>
                    <a:pt x="39" y="3"/>
                    <a:pt x="40" y="9"/>
                    <a:pt x="40" y="1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6602413" y="3121026"/>
              <a:ext cx="39688" cy="49213"/>
            </a:xfrm>
            <a:custGeom>
              <a:avLst/>
              <a:gdLst/>
              <a:ahLst/>
              <a:cxnLst>
                <a:cxn ang="0">
                  <a:pos x="25" y="3"/>
                </a:cxn>
                <a:cxn ang="0">
                  <a:pos x="25" y="7"/>
                </a:cxn>
                <a:cxn ang="0">
                  <a:pos x="19" y="10"/>
                </a:cxn>
                <a:cxn ang="0">
                  <a:pos x="18" y="15"/>
                </a:cxn>
                <a:cxn ang="0">
                  <a:pos x="23" y="19"/>
                </a:cxn>
                <a:cxn ang="0">
                  <a:pos x="24" y="25"/>
                </a:cxn>
                <a:cxn ang="0">
                  <a:pos x="22" y="31"/>
                </a:cxn>
                <a:cxn ang="0">
                  <a:pos x="16" y="32"/>
                </a:cxn>
                <a:cxn ang="0">
                  <a:pos x="12" y="29"/>
                </a:cxn>
                <a:cxn ang="0">
                  <a:pos x="11" y="24"/>
                </a:cxn>
                <a:cxn ang="0">
                  <a:pos x="9" y="24"/>
                </a:cxn>
                <a:cxn ang="0">
                  <a:pos x="6" y="24"/>
                </a:cxn>
                <a:cxn ang="0">
                  <a:pos x="5" y="28"/>
                </a:cxn>
                <a:cxn ang="0">
                  <a:pos x="1" y="27"/>
                </a:cxn>
                <a:cxn ang="0">
                  <a:pos x="0" y="21"/>
                </a:cxn>
                <a:cxn ang="0">
                  <a:pos x="2" y="17"/>
                </a:cxn>
                <a:cxn ang="0">
                  <a:pos x="1" y="8"/>
                </a:cxn>
                <a:cxn ang="0">
                  <a:pos x="4" y="3"/>
                </a:cxn>
                <a:cxn ang="0">
                  <a:pos x="8" y="3"/>
                </a:cxn>
                <a:cxn ang="0">
                  <a:pos x="10" y="6"/>
                </a:cxn>
                <a:cxn ang="0">
                  <a:pos x="14" y="5"/>
                </a:cxn>
                <a:cxn ang="0">
                  <a:pos x="16" y="2"/>
                </a:cxn>
                <a:cxn ang="0">
                  <a:pos x="23" y="0"/>
                </a:cxn>
                <a:cxn ang="0">
                  <a:pos x="25" y="3"/>
                </a:cxn>
              </a:cxnLst>
              <a:rect l="0" t="0" r="r" b="b"/>
              <a:pathLst>
                <a:path w="26" h="32">
                  <a:moveTo>
                    <a:pt x="25" y="3"/>
                  </a:moveTo>
                  <a:cubicBezTo>
                    <a:pt x="26" y="4"/>
                    <a:pt x="25" y="6"/>
                    <a:pt x="25" y="7"/>
                  </a:cubicBezTo>
                  <a:cubicBezTo>
                    <a:pt x="24" y="8"/>
                    <a:pt x="20" y="8"/>
                    <a:pt x="19" y="10"/>
                  </a:cubicBezTo>
                  <a:cubicBezTo>
                    <a:pt x="19" y="11"/>
                    <a:pt x="18" y="13"/>
                    <a:pt x="18" y="15"/>
                  </a:cubicBezTo>
                  <a:cubicBezTo>
                    <a:pt x="19" y="16"/>
                    <a:pt x="22" y="18"/>
                    <a:pt x="23" y="19"/>
                  </a:cubicBezTo>
                  <a:cubicBezTo>
                    <a:pt x="23" y="21"/>
                    <a:pt x="24" y="24"/>
                    <a:pt x="24" y="25"/>
                  </a:cubicBezTo>
                  <a:cubicBezTo>
                    <a:pt x="23" y="27"/>
                    <a:pt x="23" y="31"/>
                    <a:pt x="22" y="31"/>
                  </a:cubicBezTo>
                  <a:cubicBezTo>
                    <a:pt x="21" y="32"/>
                    <a:pt x="18" y="32"/>
                    <a:pt x="16" y="32"/>
                  </a:cubicBezTo>
                  <a:cubicBezTo>
                    <a:pt x="15" y="31"/>
                    <a:pt x="13" y="30"/>
                    <a:pt x="12" y="29"/>
                  </a:cubicBezTo>
                  <a:cubicBezTo>
                    <a:pt x="11" y="28"/>
                    <a:pt x="12" y="25"/>
                    <a:pt x="11" y="24"/>
                  </a:cubicBezTo>
                  <a:cubicBezTo>
                    <a:pt x="11" y="24"/>
                    <a:pt x="10" y="24"/>
                    <a:pt x="9" y="24"/>
                  </a:cubicBezTo>
                  <a:cubicBezTo>
                    <a:pt x="8" y="23"/>
                    <a:pt x="7" y="24"/>
                    <a:pt x="6" y="24"/>
                  </a:cubicBezTo>
                  <a:cubicBezTo>
                    <a:pt x="6" y="25"/>
                    <a:pt x="6" y="28"/>
                    <a:pt x="5" y="28"/>
                  </a:cubicBezTo>
                  <a:cubicBezTo>
                    <a:pt x="4" y="29"/>
                    <a:pt x="1" y="28"/>
                    <a:pt x="1" y="27"/>
                  </a:cubicBezTo>
                  <a:cubicBezTo>
                    <a:pt x="0" y="26"/>
                    <a:pt x="0" y="23"/>
                    <a:pt x="0" y="21"/>
                  </a:cubicBezTo>
                  <a:cubicBezTo>
                    <a:pt x="0" y="20"/>
                    <a:pt x="2" y="18"/>
                    <a:pt x="2" y="17"/>
                  </a:cubicBezTo>
                  <a:cubicBezTo>
                    <a:pt x="2" y="15"/>
                    <a:pt x="1" y="11"/>
                    <a:pt x="1" y="8"/>
                  </a:cubicBezTo>
                  <a:cubicBezTo>
                    <a:pt x="1" y="7"/>
                    <a:pt x="3" y="3"/>
                    <a:pt x="4" y="3"/>
                  </a:cubicBezTo>
                  <a:cubicBezTo>
                    <a:pt x="5" y="2"/>
                    <a:pt x="7" y="3"/>
                    <a:pt x="8" y="3"/>
                  </a:cubicBezTo>
                  <a:cubicBezTo>
                    <a:pt x="8" y="4"/>
                    <a:pt x="9" y="6"/>
                    <a:pt x="10" y="6"/>
                  </a:cubicBezTo>
                  <a:cubicBezTo>
                    <a:pt x="11" y="7"/>
                    <a:pt x="14" y="6"/>
                    <a:pt x="14" y="5"/>
                  </a:cubicBezTo>
                  <a:cubicBezTo>
                    <a:pt x="15" y="5"/>
                    <a:pt x="15" y="3"/>
                    <a:pt x="16" y="2"/>
                  </a:cubicBezTo>
                  <a:cubicBezTo>
                    <a:pt x="18" y="1"/>
                    <a:pt x="21" y="0"/>
                    <a:pt x="23" y="0"/>
                  </a:cubicBezTo>
                  <a:cubicBezTo>
                    <a:pt x="24" y="1"/>
                    <a:pt x="25" y="2"/>
                    <a:pt x="25"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6554788" y="1355726"/>
              <a:ext cx="52388" cy="38100"/>
            </a:xfrm>
            <a:custGeom>
              <a:avLst/>
              <a:gdLst/>
              <a:ahLst/>
              <a:cxnLst>
                <a:cxn ang="0">
                  <a:pos x="35" y="15"/>
                </a:cxn>
                <a:cxn ang="0">
                  <a:pos x="34" y="21"/>
                </a:cxn>
                <a:cxn ang="0">
                  <a:pos x="26" y="24"/>
                </a:cxn>
                <a:cxn ang="0">
                  <a:pos x="17" y="23"/>
                </a:cxn>
                <a:cxn ang="0">
                  <a:pos x="7" y="24"/>
                </a:cxn>
                <a:cxn ang="0">
                  <a:pos x="0" y="18"/>
                </a:cxn>
                <a:cxn ang="0">
                  <a:pos x="2" y="14"/>
                </a:cxn>
                <a:cxn ang="0">
                  <a:pos x="8" y="14"/>
                </a:cxn>
                <a:cxn ang="0">
                  <a:pos x="14" y="10"/>
                </a:cxn>
                <a:cxn ang="0">
                  <a:pos x="17" y="3"/>
                </a:cxn>
                <a:cxn ang="0">
                  <a:pos x="22" y="0"/>
                </a:cxn>
                <a:cxn ang="0">
                  <a:pos x="27" y="1"/>
                </a:cxn>
                <a:cxn ang="0">
                  <a:pos x="30" y="6"/>
                </a:cxn>
                <a:cxn ang="0">
                  <a:pos x="34" y="11"/>
                </a:cxn>
                <a:cxn ang="0">
                  <a:pos x="35" y="15"/>
                </a:cxn>
              </a:cxnLst>
              <a:rect l="0" t="0" r="r" b="b"/>
              <a:pathLst>
                <a:path w="35" h="25">
                  <a:moveTo>
                    <a:pt x="35" y="15"/>
                  </a:moveTo>
                  <a:cubicBezTo>
                    <a:pt x="35" y="17"/>
                    <a:pt x="35" y="20"/>
                    <a:pt x="34" y="21"/>
                  </a:cubicBezTo>
                  <a:cubicBezTo>
                    <a:pt x="32" y="22"/>
                    <a:pt x="28" y="23"/>
                    <a:pt x="26" y="24"/>
                  </a:cubicBezTo>
                  <a:cubicBezTo>
                    <a:pt x="24" y="24"/>
                    <a:pt x="19" y="23"/>
                    <a:pt x="17" y="23"/>
                  </a:cubicBezTo>
                  <a:cubicBezTo>
                    <a:pt x="15" y="24"/>
                    <a:pt x="10" y="25"/>
                    <a:pt x="7" y="24"/>
                  </a:cubicBezTo>
                  <a:cubicBezTo>
                    <a:pt x="5" y="23"/>
                    <a:pt x="0" y="20"/>
                    <a:pt x="0" y="18"/>
                  </a:cubicBezTo>
                  <a:cubicBezTo>
                    <a:pt x="0" y="17"/>
                    <a:pt x="1" y="15"/>
                    <a:pt x="2" y="14"/>
                  </a:cubicBezTo>
                  <a:cubicBezTo>
                    <a:pt x="3" y="14"/>
                    <a:pt x="6" y="15"/>
                    <a:pt x="8" y="14"/>
                  </a:cubicBezTo>
                  <a:cubicBezTo>
                    <a:pt x="9" y="14"/>
                    <a:pt x="12" y="11"/>
                    <a:pt x="14" y="10"/>
                  </a:cubicBezTo>
                  <a:cubicBezTo>
                    <a:pt x="15" y="9"/>
                    <a:pt x="16" y="5"/>
                    <a:pt x="17" y="3"/>
                  </a:cubicBezTo>
                  <a:cubicBezTo>
                    <a:pt x="18" y="2"/>
                    <a:pt x="21" y="1"/>
                    <a:pt x="22" y="0"/>
                  </a:cubicBezTo>
                  <a:cubicBezTo>
                    <a:pt x="24" y="0"/>
                    <a:pt x="26" y="0"/>
                    <a:pt x="27" y="1"/>
                  </a:cubicBezTo>
                  <a:cubicBezTo>
                    <a:pt x="28" y="2"/>
                    <a:pt x="29" y="5"/>
                    <a:pt x="30" y="6"/>
                  </a:cubicBezTo>
                  <a:cubicBezTo>
                    <a:pt x="31" y="7"/>
                    <a:pt x="33" y="10"/>
                    <a:pt x="34" y="11"/>
                  </a:cubicBezTo>
                  <a:cubicBezTo>
                    <a:pt x="35" y="12"/>
                    <a:pt x="35" y="14"/>
                    <a:pt x="35" y="1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6570663" y="3146426"/>
              <a:ext cx="26988" cy="31750"/>
            </a:xfrm>
            <a:custGeom>
              <a:avLst/>
              <a:gdLst/>
              <a:ahLst/>
              <a:cxnLst>
                <a:cxn ang="0">
                  <a:pos x="17" y="2"/>
                </a:cxn>
                <a:cxn ang="0">
                  <a:pos x="17" y="7"/>
                </a:cxn>
                <a:cxn ang="0">
                  <a:pos x="16" y="12"/>
                </a:cxn>
                <a:cxn ang="0">
                  <a:pos x="10" y="12"/>
                </a:cxn>
                <a:cxn ang="0">
                  <a:pos x="8" y="14"/>
                </a:cxn>
                <a:cxn ang="0">
                  <a:pos x="7" y="20"/>
                </a:cxn>
                <a:cxn ang="0">
                  <a:pos x="3" y="21"/>
                </a:cxn>
                <a:cxn ang="0">
                  <a:pos x="1" y="15"/>
                </a:cxn>
                <a:cxn ang="0">
                  <a:pos x="4" y="8"/>
                </a:cxn>
                <a:cxn ang="0">
                  <a:pos x="6" y="2"/>
                </a:cxn>
                <a:cxn ang="0">
                  <a:pos x="11" y="0"/>
                </a:cxn>
                <a:cxn ang="0">
                  <a:pos x="17" y="2"/>
                </a:cxn>
              </a:cxnLst>
              <a:rect l="0" t="0" r="r" b="b"/>
              <a:pathLst>
                <a:path w="18" h="21">
                  <a:moveTo>
                    <a:pt x="17" y="2"/>
                  </a:moveTo>
                  <a:cubicBezTo>
                    <a:pt x="18" y="3"/>
                    <a:pt x="17" y="6"/>
                    <a:pt x="17" y="7"/>
                  </a:cubicBezTo>
                  <a:cubicBezTo>
                    <a:pt x="17" y="8"/>
                    <a:pt x="17" y="11"/>
                    <a:pt x="16" y="12"/>
                  </a:cubicBezTo>
                  <a:cubicBezTo>
                    <a:pt x="15" y="12"/>
                    <a:pt x="12" y="12"/>
                    <a:pt x="10" y="12"/>
                  </a:cubicBezTo>
                  <a:cubicBezTo>
                    <a:pt x="10" y="12"/>
                    <a:pt x="9" y="13"/>
                    <a:pt x="8" y="14"/>
                  </a:cubicBezTo>
                  <a:cubicBezTo>
                    <a:pt x="7" y="15"/>
                    <a:pt x="8" y="19"/>
                    <a:pt x="7" y="20"/>
                  </a:cubicBezTo>
                  <a:cubicBezTo>
                    <a:pt x="6" y="20"/>
                    <a:pt x="4" y="21"/>
                    <a:pt x="3" y="21"/>
                  </a:cubicBezTo>
                  <a:cubicBezTo>
                    <a:pt x="2" y="20"/>
                    <a:pt x="0" y="17"/>
                    <a:pt x="1" y="15"/>
                  </a:cubicBezTo>
                  <a:cubicBezTo>
                    <a:pt x="1" y="13"/>
                    <a:pt x="3" y="10"/>
                    <a:pt x="4" y="8"/>
                  </a:cubicBezTo>
                  <a:cubicBezTo>
                    <a:pt x="5" y="7"/>
                    <a:pt x="5" y="3"/>
                    <a:pt x="6" y="2"/>
                  </a:cubicBezTo>
                  <a:cubicBezTo>
                    <a:pt x="7" y="1"/>
                    <a:pt x="10" y="0"/>
                    <a:pt x="11" y="0"/>
                  </a:cubicBezTo>
                  <a:cubicBezTo>
                    <a:pt x="13" y="0"/>
                    <a:pt x="16" y="1"/>
                    <a:pt x="17"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5827713" y="1462088"/>
              <a:ext cx="114300" cy="65088"/>
            </a:xfrm>
            <a:custGeom>
              <a:avLst/>
              <a:gdLst/>
              <a:ahLst/>
              <a:cxnLst>
                <a:cxn ang="0">
                  <a:pos x="73" y="2"/>
                </a:cxn>
                <a:cxn ang="0">
                  <a:pos x="73" y="13"/>
                </a:cxn>
                <a:cxn ang="0">
                  <a:pos x="67" y="24"/>
                </a:cxn>
                <a:cxn ang="0">
                  <a:pos x="58" y="32"/>
                </a:cxn>
                <a:cxn ang="0">
                  <a:pos x="54" y="38"/>
                </a:cxn>
                <a:cxn ang="0">
                  <a:pos x="49" y="41"/>
                </a:cxn>
                <a:cxn ang="0">
                  <a:pos x="42" y="36"/>
                </a:cxn>
                <a:cxn ang="0">
                  <a:pos x="34" y="38"/>
                </a:cxn>
                <a:cxn ang="0">
                  <a:pos x="27" y="42"/>
                </a:cxn>
                <a:cxn ang="0">
                  <a:pos x="11" y="41"/>
                </a:cxn>
                <a:cxn ang="0">
                  <a:pos x="4" y="33"/>
                </a:cxn>
                <a:cxn ang="0">
                  <a:pos x="1" y="26"/>
                </a:cxn>
                <a:cxn ang="0">
                  <a:pos x="8" y="25"/>
                </a:cxn>
                <a:cxn ang="0">
                  <a:pos x="12" y="29"/>
                </a:cxn>
                <a:cxn ang="0">
                  <a:pos x="15" y="23"/>
                </a:cxn>
                <a:cxn ang="0">
                  <a:pos x="18" y="15"/>
                </a:cxn>
                <a:cxn ang="0">
                  <a:pos x="27" y="12"/>
                </a:cxn>
                <a:cxn ang="0">
                  <a:pos x="35" y="16"/>
                </a:cxn>
                <a:cxn ang="0">
                  <a:pos x="42" y="15"/>
                </a:cxn>
                <a:cxn ang="0">
                  <a:pos x="49" y="7"/>
                </a:cxn>
                <a:cxn ang="0">
                  <a:pos x="56" y="6"/>
                </a:cxn>
                <a:cxn ang="0">
                  <a:pos x="65" y="7"/>
                </a:cxn>
                <a:cxn ang="0">
                  <a:pos x="66" y="1"/>
                </a:cxn>
                <a:cxn ang="0">
                  <a:pos x="73" y="2"/>
                </a:cxn>
              </a:cxnLst>
              <a:rect l="0" t="0" r="r" b="b"/>
              <a:pathLst>
                <a:path w="75" h="43">
                  <a:moveTo>
                    <a:pt x="73" y="2"/>
                  </a:moveTo>
                  <a:cubicBezTo>
                    <a:pt x="75" y="4"/>
                    <a:pt x="74" y="10"/>
                    <a:pt x="73" y="13"/>
                  </a:cubicBezTo>
                  <a:cubicBezTo>
                    <a:pt x="72" y="16"/>
                    <a:pt x="69" y="22"/>
                    <a:pt x="67" y="24"/>
                  </a:cubicBezTo>
                  <a:cubicBezTo>
                    <a:pt x="66" y="27"/>
                    <a:pt x="60" y="30"/>
                    <a:pt x="58" y="32"/>
                  </a:cubicBezTo>
                  <a:cubicBezTo>
                    <a:pt x="57" y="34"/>
                    <a:pt x="56" y="37"/>
                    <a:pt x="54" y="38"/>
                  </a:cubicBezTo>
                  <a:cubicBezTo>
                    <a:pt x="53" y="39"/>
                    <a:pt x="50" y="41"/>
                    <a:pt x="49" y="41"/>
                  </a:cubicBezTo>
                  <a:cubicBezTo>
                    <a:pt x="47" y="41"/>
                    <a:pt x="44" y="37"/>
                    <a:pt x="42" y="36"/>
                  </a:cubicBezTo>
                  <a:cubicBezTo>
                    <a:pt x="40" y="36"/>
                    <a:pt x="36" y="37"/>
                    <a:pt x="34" y="38"/>
                  </a:cubicBezTo>
                  <a:cubicBezTo>
                    <a:pt x="32" y="38"/>
                    <a:pt x="29" y="41"/>
                    <a:pt x="27" y="42"/>
                  </a:cubicBezTo>
                  <a:cubicBezTo>
                    <a:pt x="23" y="42"/>
                    <a:pt x="14" y="43"/>
                    <a:pt x="11" y="41"/>
                  </a:cubicBezTo>
                  <a:cubicBezTo>
                    <a:pt x="8" y="40"/>
                    <a:pt x="5" y="36"/>
                    <a:pt x="4" y="33"/>
                  </a:cubicBezTo>
                  <a:cubicBezTo>
                    <a:pt x="3" y="32"/>
                    <a:pt x="0" y="28"/>
                    <a:pt x="1" y="26"/>
                  </a:cubicBezTo>
                  <a:cubicBezTo>
                    <a:pt x="2" y="25"/>
                    <a:pt x="6" y="25"/>
                    <a:pt x="8" y="25"/>
                  </a:cubicBezTo>
                  <a:cubicBezTo>
                    <a:pt x="9" y="26"/>
                    <a:pt x="11" y="29"/>
                    <a:pt x="12" y="29"/>
                  </a:cubicBezTo>
                  <a:cubicBezTo>
                    <a:pt x="14" y="29"/>
                    <a:pt x="15" y="25"/>
                    <a:pt x="15" y="23"/>
                  </a:cubicBezTo>
                  <a:cubicBezTo>
                    <a:pt x="16" y="21"/>
                    <a:pt x="17" y="16"/>
                    <a:pt x="18" y="15"/>
                  </a:cubicBezTo>
                  <a:cubicBezTo>
                    <a:pt x="20" y="13"/>
                    <a:pt x="24" y="12"/>
                    <a:pt x="27" y="12"/>
                  </a:cubicBezTo>
                  <a:cubicBezTo>
                    <a:pt x="29" y="12"/>
                    <a:pt x="33" y="15"/>
                    <a:pt x="35" y="16"/>
                  </a:cubicBezTo>
                  <a:cubicBezTo>
                    <a:pt x="37" y="16"/>
                    <a:pt x="41" y="16"/>
                    <a:pt x="42" y="15"/>
                  </a:cubicBezTo>
                  <a:cubicBezTo>
                    <a:pt x="45" y="14"/>
                    <a:pt x="47" y="8"/>
                    <a:pt x="49" y="7"/>
                  </a:cubicBezTo>
                  <a:cubicBezTo>
                    <a:pt x="51" y="6"/>
                    <a:pt x="55" y="6"/>
                    <a:pt x="56" y="6"/>
                  </a:cubicBezTo>
                  <a:cubicBezTo>
                    <a:pt x="59" y="7"/>
                    <a:pt x="63" y="8"/>
                    <a:pt x="65" y="7"/>
                  </a:cubicBezTo>
                  <a:cubicBezTo>
                    <a:pt x="66" y="6"/>
                    <a:pt x="65" y="2"/>
                    <a:pt x="66" y="1"/>
                  </a:cubicBezTo>
                  <a:cubicBezTo>
                    <a:pt x="67" y="0"/>
                    <a:pt x="72" y="0"/>
                    <a:pt x="73"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5815013" y="1673226"/>
              <a:ext cx="92075" cy="73025"/>
            </a:xfrm>
            <a:custGeom>
              <a:avLst/>
              <a:gdLst/>
              <a:ahLst/>
              <a:cxnLst>
                <a:cxn ang="0">
                  <a:pos x="60" y="20"/>
                </a:cxn>
                <a:cxn ang="0">
                  <a:pos x="60" y="25"/>
                </a:cxn>
                <a:cxn ang="0">
                  <a:pos x="54" y="30"/>
                </a:cxn>
                <a:cxn ang="0">
                  <a:pos x="43" y="31"/>
                </a:cxn>
                <a:cxn ang="0">
                  <a:pos x="36" y="38"/>
                </a:cxn>
                <a:cxn ang="0">
                  <a:pos x="34" y="40"/>
                </a:cxn>
                <a:cxn ang="0">
                  <a:pos x="26" y="41"/>
                </a:cxn>
                <a:cxn ang="0">
                  <a:pos x="17" y="38"/>
                </a:cxn>
                <a:cxn ang="0">
                  <a:pos x="11" y="43"/>
                </a:cxn>
                <a:cxn ang="0">
                  <a:pos x="8" y="47"/>
                </a:cxn>
                <a:cxn ang="0">
                  <a:pos x="0" y="44"/>
                </a:cxn>
                <a:cxn ang="0">
                  <a:pos x="1" y="39"/>
                </a:cxn>
                <a:cxn ang="0">
                  <a:pos x="6" y="33"/>
                </a:cxn>
                <a:cxn ang="0">
                  <a:pos x="5" y="24"/>
                </a:cxn>
                <a:cxn ang="0">
                  <a:pos x="4" y="11"/>
                </a:cxn>
                <a:cxn ang="0">
                  <a:pos x="10" y="2"/>
                </a:cxn>
                <a:cxn ang="0">
                  <a:pos x="23" y="3"/>
                </a:cxn>
                <a:cxn ang="0">
                  <a:pos x="31" y="1"/>
                </a:cxn>
                <a:cxn ang="0">
                  <a:pos x="38" y="7"/>
                </a:cxn>
                <a:cxn ang="0">
                  <a:pos x="48" y="9"/>
                </a:cxn>
                <a:cxn ang="0">
                  <a:pos x="52" y="17"/>
                </a:cxn>
                <a:cxn ang="0">
                  <a:pos x="60" y="20"/>
                </a:cxn>
              </a:cxnLst>
              <a:rect l="0" t="0" r="r" b="b"/>
              <a:pathLst>
                <a:path w="61" h="48">
                  <a:moveTo>
                    <a:pt x="60" y="20"/>
                  </a:moveTo>
                  <a:cubicBezTo>
                    <a:pt x="61" y="21"/>
                    <a:pt x="61" y="24"/>
                    <a:pt x="60" y="25"/>
                  </a:cubicBezTo>
                  <a:cubicBezTo>
                    <a:pt x="59" y="27"/>
                    <a:pt x="56" y="30"/>
                    <a:pt x="54" y="30"/>
                  </a:cubicBezTo>
                  <a:cubicBezTo>
                    <a:pt x="51" y="31"/>
                    <a:pt x="46" y="30"/>
                    <a:pt x="43" y="31"/>
                  </a:cubicBezTo>
                  <a:cubicBezTo>
                    <a:pt x="41" y="32"/>
                    <a:pt x="38" y="36"/>
                    <a:pt x="36" y="38"/>
                  </a:cubicBezTo>
                  <a:cubicBezTo>
                    <a:pt x="35" y="39"/>
                    <a:pt x="34" y="40"/>
                    <a:pt x="34" y="40"/>
                  </a:cubicBezTo>
                  <a:cubicBezTo>
                    <a:pt x="32" y="41"/>
                    <a:pt x="28" y="42"/>
                    <a:pt x="26" y="41"/>
                  </a:cubicBezTo>
                  <a:cubicBezTo>
                    <a:pt x="23" y="41"/>
                    <a:pt x="19" y="37"/>
                    <a:pt x="17" y="38"/>
                  </a:cubicBezTo>
                  <a:cubicBezTo>
                    <a:pt x="15" y="38"/>
                    <a:pt x="12" y="42"/>
                    <a:pt x="11" y="43"/>
                  </a:cubicBezTo>
                  <a:cubicBezTo>
                    <a:pt x="10" y="44"/>
                    <a:pt x="9" y="47"/>
                    <a:pt x="8" y="47"/>
                  </a:cubicBezTo>
                  <a:cubicBezTo>
                    <a:pt x="6" y="48"/>
                    <a:pt x="1" y="46"/>
                    <a:pt x="0" y="44"/>
                  </a:cubicBezTo>
                  <a:cubicBezTo>
                    <a:pt x="0" y="43"/>
                    <a:pt x="0" y="40"/>
                    <a:pt x="1" y="39"/>
                  </a:cubicBezTo>
                  <a:cubicBezTo>
                    <a:pt x="2" y="38"/>
                    <a:pt x="5" y="35"/>
                    <a:pt x="6" y="33"/>
                  </a:cubicBezTo>
                  <a:cubicBezTo>
                    <a:pt x="6" y="31"/>
                    <a:pt x="5" y="27"/>
                    <a:pt x="5" y="24"/>
                  </a:cubicBezTo>
                  <a:cubicBezTo>
                    <a:pt x="5" y="21"/>
                    <a:pt x="3" y="14"/>
                    <a:pt x="4" y="11"/>
                  </a:cubicBezTo>
                  <a:cubicBezTo>
                    <a:pt x="5" y="8"/>
                    <a:pt x="8" y="3"/>
                    <a:pt x="10" y="2"/>
                  </a:cubicBezTo>
                  <a:cubicBezTo>
                    <a:pt x="13" y="1"/>
                    <a:pt x="20" y="3"/>
                    <a:pt x="23" y="3"/>
                  </a:cubicBezTo>
                  <a:cubicBezTo>
                    <a:pt x="25" y="3"/>
                    <a:pt x="29" y="0"/>
                    <a:pt x="31" y="1"/>
                  </a:cubicBezTo>
                  <a:cubicBezTo>
                    <a:pt x="33" y="1"/>
                    <a:pt x="36" y="6"/>
                    <a:pt x="38" y="7"/>
                  </a:cubicBezTo>
                  <a:cubicBezTo>
                    <a:pt x="40" y="8"/>
                    <a:pt x="46" y="7"/>
                    <a:pt x="48" y="9"/>
                  </a:cubicBezTo>
                  <a:cubicBezTo>
                    <a:pt x="50" y="10"/>
                    <a:pt x="50" y="16"/>
                    <a:pt x="52" y="17"/>
                  </a:cubicBezTo>
                  <a:cubicBezTo>
                    <a:pt x="53" y="19"/>
                    <a:pt x="59" y="18"/>
                    <a:pt x="60" y="2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5646738" y="1512888"/>
              <a:ext cx="179388" cy="157163"/>
            </a:xfrm>
            <a:custGeom>
              <a:avLst/>
              <a:gdLst/>
              <a:ahLst/>
              <a:cxnLst>
                <a:cxn ang="0">
                  <a:pos x="117" y="36"/>
                </a:cxn>
                <a:cxn ang="0">
                  <a:pos x="105" y="43"/>
                </a:cxn>
                <a:cxn ang="0">
                  <a:pos x="80" y="35"/>
                </a:cxn>
                <a:cxn ang="0">
                  <a:pos x="77" y="18"/>
                </a:cxn>
                <a:cxn ang="0">
                  <a:pos x="68" y="25"/>
                </a:cxn>
                <a:cxn ang="0">
                  <a:pos x="81" y="46"/>
                </a:cxn>
                <a:cxn ang="0">
                  <a:pos x="104" y="47"/>
                </a:cxn>
                <a:cxn ang="0">
                  <a:pos x="106" y="56"/>
                </a:cxn>
                <a:cxn ang="0">
                  <a:pos x="92" y="61"/>
                </a:cxn>
                <a:cxn ang="0">
                  <a:pos x="84" y="65"/>
                </a:cxn>
                <a:cxn ang="0">
                  <a:pos x="73" y="75"/>
                </a:cxn>
                <a:cxn ang="0">
                  <a:pos x="68" y="87"/>
                </a:cxn>
                <a:cxn ang="0">
                  <a:pos x="63" y="77"/>
                </a:cxn>
                <a:cxn ang="0">
                  <a:pos x="56" y="76"/>
                </a:cxn>
                <a:cxn ang="0">
                  <a:pos x="61" y="88"/>
                </a:cxn>
                <a:cxn ang="0">
                  <a:pos x="60" y="102"/>
                </a:cxn>
                <a:cxn ang="0">
                  <a:pos x="48" y="103"/>
                </a:cxn>
                <a:cxn ang="0">
                  <a:pos x="34" y="93"/>
                </a:cxn>
                <a:cxn ang="0">
                  <a:pos x="14" y="91"/>
                </a:cxn>
                <a:cxn ang="0">
                  <a:pos x="12" y="78"/>
                </a:cxn>
                <a:cxn ang="0">
                  <a:pos x="5" y="70"/>
                </a:cxn>
                <a:cxn ang="0">
                  <a:pos x="9" y="60"/>
                </a:cxn>
                <a:cxn ang="0">
                  <a:pos x="3" y="54"/>
                </a:cxn>
                <a:cxn ang="0">
                  <a:pos x="4" y="44"/>
                </a:cxn>
                <a:cxn ang="0">
                  <a:pos x="8" y="31"/>
                </a:cxn>
                <a:cxn ang="0">
                  <a:pos x="14" y="24"/>
                </a:cxn>
                <a:cxn ang="0">
                  <a:pos x="25" y="29"/>
                </a:cxn>
                <a:cxn ang="0">
                  <a:pos x="41" y="37"/>
                </a:cxn>
                <a:cxn ang="0">
                  <a:pos x="54" y="39"/>
                </a:cxn>
                <a:cxn ang="0">
                  <a:pos x="51" y="28"/>
                </a:cxn>
                <a:cxn ang="0">
                  <a:pos x="43" y="19"/>
                </a:cxn>
                <a:cxn ang="0">
                  <a:pos x="43" y="10"/>
                </a:cxn>
                <a:cxn ang="0">
                  <a:pos x="57" y="10"/>
                </a:cxn>
                <a:cxn ang="0">
                  <a:pos x="68" y="13"/>
                </a:cxn>
                <a:cxn ang="0">
                  <a:pos x="88" y="1"/>
                </a:cxn>
                <a:cxn ang="0">
                  <a:pos x="105" y="1"/>
                </a:cxn>
                <a:cxn ang="0">
                  <a:pos x="110" y="9"/>
                </a:cxn>
                <a:cxn ang="0">
                  <a:pos x="113" y="20"/>
                </a:cxn>
              </a:cxnLst>
              <a:rect l="0" t="0" r="r" b="b"/>
              <a:pathLst>
                <a:path w="117" h="103">
                  <a:moveTo>
                    <a:pt x="114" y="28"/>
                  </a:moveTo>
                  <a:cubicBezTo>
                    <a:pt x="115" y="30"/>
                    <a:pt x="117" y="34"/>
                    <a:pt x="117" y="36"/>
                  </a:cubicBezTo>
                  <a:cubicBezTo>
                    <a:pt x="117" y="37"/>
                    <a:pt x="116" y="41"/>
                    <a:pt x="114" y="42"/>
                  </a:cubicBezTo>
                  <a:cubicBezTo>
                    <a:pt x="112" y="43"/>
                    <a:pt x="107" y="43"/>
                    <a:pt x="105" y="43"/>
                  </a:cubicBezTo>
                  <a:cubicBezTo>
                    <a:pt x="101" y="43"/>
                    <a:pt x="95" y="43"/>
                    <a:pt x="92" y="42"/>
                  </a:cubicBezTo>
                  <a:cubicBezTo>
                    <a:pt x="89" y="41"/>
                    <a:pt x="82" y="38"/>
                    <a:pt x="80" y="35"/>
                  </a:cubicBezTo>
                  <a:cubicBezTo>
                    <a:pt x="78" y="34"/>
                    <a:pt x="78" y="29"/>
                    <a:pt x="78" y="26"/>
                  </a:cubicBezTo>
                  <a:cubicBezTo>
                    <a:pt x="77" y="24"/>
                    <a:pt x="78" y="20"/>
                    <a:pt x="77" y="18"/>
                  </a:cubicBezTo>
                  <a:cubicBezTo>
                    <a:pt x="76" y="17"/>
                    <a:pt x="73" y="18"/>
                    <a:pt x="72" y="19"/>
                  </a:cubicBezTo>
                  <a:cubicBezTo>
                    <a:pt x="70" y="20"/>
                    <a:pt x="69" y="23"/>
                    <a:pt x="68" y="25"/>
                  </a:cubicBezTo>
                  <a:cubicBezTo>
                    <a:pt x="68" y="27"/>
                    <a:pt x="70" y="32"/>
                    <a:pt x="71" y="35"/>
                  </a:cubicBezTo>
                  <a:cubicBezTo>
                    <a:pt x="73" y="38"/>
                    <a:pt x="78" y="44"/>
                    <a:pt x="81" y="46"/>
                  </a:cubicBezTo>
                  <a:cubicBezTo>
                    <a:pt x="84" y="47"/>
                    <a:pt x="90" y="48"/>
                    <a:pt x="93" y="48"/>
                  </a:cubicBezTo>
                  <a:cubicBezTo>
                    <a:pt x="95" y="48"/>
                    <a:pt x="101" y="46"/>
                    <a:pt x="104" y="47"/>
                  </a:cubicBezTo>
                  <a:cubicBezTo>
                    <a:pt x="105" y="47"/>
                    <a:pt x="109" y="48"/>
                    <a:pt x="109" y="50"/>
                  </a:cubicBezTo>
                  <a:cubicBezTo>
                    <a:pt x="110" y="51"/>
                    <a:pt x="107" y="55"/>
                    <a:pt x="106" y="56"/>
                  </a:cubicBezTo>
                  <a:cubicBezTo>
                    <a:pt x="105" y="58"/>
                    <a:pt x="101" y="64"/>
                    <a:pt x="98" y="64"/>
                  </a:cubicBezTo>
                  <a:cubicBezTo>
                    <a:pt x="96" y="64"/>
                    <a:pt x="93" y="62"/>
                    <a:pt x="92" y="61"/>
                  </a:cubicBezTo>
                  <a:cubicBezTo>
                    <a:pt x="90" y="60"/>
                    <a:pt x="88" y="58"/>
                    <a:pt x="86" y="59"/>
                  </a:cubicBezTo>
                  <a:cubicBezTo>
                    <a:pt x="85" y="59"/>
                    <a:pt x="85" y="64"/>
                    <a:pt x="84" y="65"/>
                  </a:cubicBezTo>
                  <a:cubicBezTo>
                    <a:pt x="83" y="67"/>
                    <a:pt x="80" y="69"/>
                    <a:pt x="78" y="71"/>
                  </a:cubicBezTo>
                  <a:cubicBezTo>
                    <a:pt x="77" y="72"/>
                    <a:pt x="74" y="74"/>
                    <a:pt x="73" y="75"/>
                  </a:cubicBezTo>
                  <a:cubicBezTo>
                    <a:pt x="72" y="77"/>
                    <a:pt x="71" y="80"/>
                    <a:pt x="71" y="82"/>
                  </a:cubicBezTo>
                  <a:cubicBezTo>
                    <a:pt x="70" y="83"/>
                    <a:pt x="69" y="87"/>
                    <a:pt x="68" y="87"/>
                  </a:cubicBezTo>
                  <a:cubicBezTo>
                    <a:pt x="67" y="87"/>
                    <a:pt x="65" y="85"/>
                    <a:pt x="64" y="85"/>
                  </a:cubicBezTo>
                  <a:cubicBezTo>
                    <a:pt x="63" y="83"/>
                    <a:pt x="64" y="79"/>
                    <a:pt x="63" y="77"/>
                  </a:cubicBezTo>
                  <a:cubicBezTo>
                    <a:pt x="63" y="76"/>
                    <a:pt x="61" y="73"/>
                    <a:pt x="60" y="73"/>
                  </a:cubicBezTo>
                  <a:cubicBezTo>
                    <a:pt x="59" y="73"/>
                    <a:pt x="57" y="74"/>
                    <a:pt x="56" y="76"/>
                  </a:cubicBezTo>
                  <a:cubicBezTo>
                    <a:pt x="56" y="77"/>
                    <a:pt x="56" y="80"/>
                    <a:pt x="57" y="82"/>
                  </a:cubicBezTo>
                  <a:cubicBezTo>
                    <a:pt x="57" y="84"/>
                    <a:pt x="60" y="86"/>
                    <a:pt x="61" y="88"/>
                  </a:cubicBezTo>
                  <a:cubicBezTo>
                    <a:pt x="62" y="90"/>
                    <a:pt x="63" y="94"/>
                    <a:pt x="63" y="96"/>
                  </a:cubicBezTo>
                  <a:cubicBezTo>
                    <a:pt x="63" y="98"/>
                    <a:pt x="62" y="101"/>
                    <a:pt x="60" y="102"/>
                  </a:cubicBezTo>
                  <a:cubicBezTo>
                    <a:pt x="59" y="102"/>
                    <a:pt x="56" y="99"/>
                    <a:pt x="54" y="99"/>
                  </a:cubicBezTo>
                  <a:cubicBezTo>
                    <a:pt x="52" y="99"/>
                    <a:pt x="50" y="103"/>
                    <a:pt x="48" y="103"/>
                  </a:cubicBezTo>
                  <a:cubicBezTo>
                    <a:pt x="46" y="103"/>
                    <a:pt x="44" y="100"/>
                    <a:pt x="43" y="99"/>
                  </a:cubicBezTo>
                  <a:cubicBezTo>
                    <a:pt x="40" y="98"/>
                    <a:pt x="36" y="94"/>
                    <a:pt x="34" y="93"/>
                  </a:cubicBezTo>
                  <a:cubicBezTo>
                    <a:pt x="32" y="93"/>
                    <a:pt x="28" y="92"/>
                    <a:pt x="25" y="92"/>
                  </a:cubicBezTo>
                  <a:cubicBezTo>
                    <a:pt x="23" y="92"/>
                    <a:pt x="16" y="92"/>
                    <a:pt x="14" y="91"/>
                  </a:cubicBezTo>
                  <a:cubicBezTo>
                    <a:pt x="12" y="90"/>
                    <a:pt x="10" y="86"/>
                    <a:pt x="9" y="84"/>
                  </a:cubicBezTo>
                  <a:cubicBezTo>
                    <a:pt x="9" y="83"/>
                    <a:pt x="12" y="80"/>
                    <a:pt x="12" y="78"/>
                  </a:cubicBezTo>
                  <a:cubicBezTo>
                    <a:pt x="12" y="77"/>
                    <a:pt x="12" y="74"/>
                    <a:pt x="11" y="73"/>
                  </a:cubicBezTo>
                  <a:cubicBezTo>
                    <a:pt x="10" y="71"/>
                    <a:pt x="6" y="71"/>
                    <a:pt x="5" y="70"/>
                  </a:cubicBezTo>
                  <a:cubicBezTo>
                    <a:pt x="4" y="68"/>
                    <a:pt x="2" y="65"/>
                    <a:pt x="3" y="64"/>
                  </a:cubicBezTo>
                  <a:cubicBezTo>
                    <a:pt x="4" y="62"/>
                    <a:pt x="8" y="61"/>
                    <a:pt x="9" y="60"/>
                  </a:cubicBezTo>
                  <a:cubicBezTo>
                    <a:pt x="9" y="59"/>
                    <a:pt x="9" y="56"/>
                    <a:pt x="8" y="56"/>
                  </a:cubicBezTo>
                  <a:cubicBezTo>
                    <a:pt x="7" y="55"/>
                    <a:pt x="4" y="55"/>
                    <a:pt x="3" y="54"/>
                  </a:cubicBezTo>
                  <a:cubicBezTo>
                    <a:pt x="2" y="54"/>
                    <a:pt x="1" y="51"/>
                    <a:pt x="0" y="50"/>
                  </a:cubicBezTo>
                  <a:cubicBezTo>
                    <a:pt x="0" y="48"/>
                    <a:pt x="4" y="46"/>
                    <a:pt x="4" y="44"/>
                  </a:cubicBezTo>
                  <a:cubicBezTo>
                    <a:pt x="5" y="42"/>
                    <a:pt x="3" y="37"/>
                    <a:pt x="4" y="35"/>
                  </a:cubicBezTo>
                  <a:cubicBezTo>
                    <a:pt x="4" y="34"/>
                    <a:pt x="7" y="32"/>
                    <a:pt x="8" y="31"/>
                  </a:cubicBezTo>
                  <a:cubicBezTo>
                    <a:pt x="9" y="30"/>
                    <a:pt x="8" y="26"/>
                    <a:pt x="9" y="25"/>
                  </a:cubicBezTo>
                  <a:cubicBezTo>
                    <a:pt x="10" y="24"/>
                    <a:pt x="13" y="24"/>
                    <a:pt x="14" y="24"/>
                  </a:cubicBezTo>
                  <a:cubicBezTo>
                    <a:pt x="16" y="25"/>
                    <a:pt x="17" y="30"/>
                    <a:pt x="19" y="31"/>
                  </a:cubicBezTo>
                  <a:cubicBezTo>
                    <a:pt x="20" y="31"/>
                    <a:pt x="23" y="29"/>
                    <a:pt x="25" y="29"/>
                  </a:cubicBezTo>
                  <a:cubicBezTo>
                    <a:pt x="27" y="29"/>
                    <a:pt x="31" y="29"/>
                    <a:pt x="32" y="30"/>
                  </a:cubicBezTo>
                  <a:cubicBezTo>
                    <a:pt x="35" y="31"/>
                    <a:pt x="39" y="35"/>
                    <a:pt x="41" y="37"/>
                  </a:cubicBezTo>
                  <a:cubicBezTo>
                    <a:pt x="43" y="38"/>
                    <a:pt x="46" y="39"/>
                    <a:pt x="47" y="40"/>
                  </a:cubicBezTo>
                  <a:cubicBezTo>
                    <a:pt x="49" y="40"/>
                    <a:pt x="53" y="41"/>
                    <a:pt x="54" y="39"/>
                  </a:cubicBezTo>
                  <a:cubicBezTo>
                    <a:pt x="56" y="38"/>
                    <a:pt x="56" y="33"/>
                    <a:pt x="55" y="32"/>
                  </a:cubicBezTo>
                  <a:cubicBezTo>
                    <a:pt x="55" y="30"/>
                    <a:pt x="52" y="28"/>
                    <a:pt x="51" y="28"/>
                  </a:cubicBezTo>
                  <a:cubicBezTo>
                    <a:pt x="49" y="27"/>
                    <a:pt x="46" y="27"/>
                    <a:pt x="45" y="25"/>
                  </a:cubicBezTo>
                  <a:cubicBezTo>
                    <a:pt x="44" y="24"/>
                    <a:pt x="44" y="20"/>
                    <a:pt x="43" y="19"/>
                  </a:cubicBezTo>
                  <a:cubicBezTo>
                    <a:pt x="43" y="18"/>
                    <a:pt x="44" y="16"/>
                    <a:pt x="44" y="15"/>
                  </a:cubicBezTo>
                  <a:cubicBezTo>
                    <a:pt x="44" y="13"/>
                    <a:pt x="43" y="11"/>
                    <a:pt x="43" y="10"/>
                  </a:cubicBezTo>
                  <a:cubicBezTo>
                    <a:pt x="43" y="9"/>
                    <a:pt x="45" y="8"/>
                    <a:pt x="46" y="8"/>
                  </a:cubicBezTo>
                  <a:cubicBezTo>
                    <a:pt x="49" y="7"/>
                    <a:pt x="54" y="9"/>
                    <a:pt x="57" y="10"/>
                  </a:cubicBezTo>
                  <a:cubicBezTo>
                    <a:pt x="58" y="11"/>
                    <a:pt x="61" y="14"/>
                    <a:pt x="63" y="14"/>
                  </a:cubicBezTo>
                  <a:cubicBezTo>
                    <a:pt x="65" y="14"/>
                    <a:pt x="67" y="13"/>
                    <a:pt x="68" y="13"/>
                  </a:cubicBezTo>
                  <a:cubicBezTo>
                    <a:pt x="72" y="11"/>
                    <a:pt x="76" y="5"/>
                    <a:pt x="80" y="3"/>
                  </a:cubicBezTo>
                  <a:cubicBezTo>
                    <a:pt x="82" y="2"/>
                    <a:pt x="86" y="1"/>
                    <a:pt x="88" y="1"/>
                  </a:cubicBezTo>
                  <a:cubicBezTo>
                    <a:pt x="91" y="1"/>
                    <a:pt x="94" y="4"/>
                    <a:pt x="96" y="4"/>
                  </a:cubicBezTo>
                  <a:cubicBezTo>
                    <a:pt x="99" y="4"/>
                    <a:pt x="103" y="2"/>
                    <a:pt x="105" y="1"/>
                  </a:cubicBezTo>
                  <a:cubicBezTo>
                    <a:pt x="106" y="1"/>
                    <a:pt x="108" y="0"/>
                    <a:pt x="108" y="0"/>
                  </a:cubicBezTo>
                  <a:cubicBezTo>
                    <a:pt x="110" y="1"/>
                    <a:pt x="110" y="6"/>
                    <a:pt x="110" y="9"/>
                  </a:cubicBezTo>
                  <a:cubicBezTo>
                    <a:pt x="110" y="10"/>
                    <a:pt x="108" y="11"/>
                    <a:pt x="108" y="12"/>
                  </a:cubicBezTo>
                  <a:cubicBezTo>
                    <a:pt x="108" y="15"/>
                    <a:pt x="112" y="18"/>
                    <a:pt x="113" y="20"/>
                  </a:cubicBezTo>
                  <a:cubicBezTo>
                    <a:pt x="114" y="22"/>
                    <a:pt x="114" y="26"/>
                    <a:pt x="114" y="2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5799138" y="1371601"/>
              <a:ext cx="22225" cy="30163"/>
            </a:xfrm>
            <a:custGeom>
              <a:avLst/>
              <a:gdLst/>
              <a:ahLst/>
              <a:cxnLst>
                <a:cxn ang="0">
                  <a:pos x="12" y="2"/>
                </a:cxn>
                <a:cxn ang="0">
                  <a:pos x="14" y="9"/>
                </a:cxn>
                <a:cxn ang="0">
                  <a:pos x="11" y="12"/>
                </a:cxn>
                <a:cxn ang="0">
                  <a:pos x="7" y="18"/>
                </a:cxn>
                <a:cxn ang="0">
                  <a:pos x="2" y="18"/>
                </a:cxn>
                <a:cxn ang="0">
                  <a:pos x="0" y="13"/>
                </a:cxn>
                <a:cxn ang="0">
                  <a:pos x="3" y="7"/>
                </a:cxn>
                <a:cxn ang="0">
                  <a:pos x="3" y="1"/>
                </a:cxn>
                <a:cxn ang="0">
                  <a:pos x="7" y="0"/>
                </a:cxn>
                <a:cxn ang="0">
                  <a:pos x="12" y="2"/>
                </a:cxn>
              </a:cxnLst>
              <a:rect l="0" t="0" r="r" b="b"/>
              <a:pathLst>
                <a:path w="14" h="19">
                  <a:moveTo>
                    <a:pt x="12" y="2"/>
                  </a:moveTo>
                  <a:cubicBezTo>
                    <a:pt x="13" y="3"/>
                    <a:pt x="14" y="7"/>
                    <a:pt x="14" y="9"/>
                  </a:cubicBezTo>
                  <a:cubicBezTo>
                    <a:pt x="13" y="10"/>
                    <a:pt x="11" y="11"/>
                    <a:pt x="11" y="12"/>
                  </a:cubicBezTo>
                  <a:cubicBezTo>
                    <a:pt x="10" y="14"/>
                    <a:pt x="9" y="17"/>
                    <a:pt x="7" y="18"/>
                  </a:cubicBezTo>
                  <a:cubicBezTo>
                    <a:pt x="6" y="19"/>
                    <a:pt x="3" y="19"/>
                    <a:pt x="2" y="18"/>
                  </a:cubicBezTo>
                  <a:cubicBezTo>
                    <a:pt x="1" y="17"/>
                    <a:pt x="0" y="14"/>
                    <a:pt x="0" y="13"/>
                  </a:cubicBezTo>
                  <a:cubicBezTo>
                    <a:pt x="1" y="11"/>
                    <a:pt x="2" y="9"/>
                    <a:pt x="3" y="7"/>
                  </a:cubicBezTo>
                  <a:cubicBezTo>
                    <a:pt x="3" y="6"/>
                    <a:pt x="2" y="3"/>
                    <a:pt x="3" y="1"/>
                  </a:cubicBezTo>
                  <a:cubicBezTo>
                    <a:pt x="4" y="1"/>
                    <a:pt x="6" y="0"/>
                    <a:pt x="7" y="0"/>
                  </a:cubicBezTo>
                  <a:cubicBezTo>
                    <a:pt x="9" y="0"/>
                    <a:pt x="11" y="1"/>
                    <a:pt x="12"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5784850" y="1666876"/>
              <a:ext cx="28575" cy="34925"/>
            </a:xfrm>
            <a:custGeom>
              <a:avLst/>
              <a:gdLst/>
              <a:ahLst/>
              <a:cxnLst>
                <a:cxn ang="0">
                  <a:pos x="18" y="8"/>
                </a:cxn>
                <a:cxn ang="0">
                  <a:pos x="18" y="18"/>
                </a:cxn>
                <a:cxn ang="0">
                  <a:pos x="12" y="23"/>
                </a:cxn>
                <a:cxn ang="0">
                  <a:pos x="4" y="20"/>
                </a:cxn>
                <a:cxn ang="0">
                  <a:pos x="0" y="11"/>
                </a:cxn>
                <a:cxn ang="0">
                  <a:pos x="3" y="2"/>
                </a:cxn>
                <a:cxn ang="0">
                  <a:pos x="13" y="1"/>
                </a:cxn>
                <a:cxn ang="0">
                  <a:pos x="18" y="8"/>
                </a:cxn>
              </a:cxnLst>
              <a:rect l="0" t="0" r="r" b="b"/>
              <a:pathLst>
                <a:path w="19" h="23">
                  <a:moveTo>
                    <a:pt x="18" y="8"/>
                  </a:moveTo>
                  <a:cubicBezTo>
                    <a:pt x="19" y="10"/>
                    <a:pt x="19" y="15"/>
                    <a:pt x="18" y="18"/>
                  </a:cubicBezTo>
                  <a:cubicBezTo>
                    <a:pt x="17" y="19"/>
                    <a:pt x="14" y="22"/>
                    <a:pt x="12" y="23"/>
                  </a:cubicBezTo>
                  <a:cubicBezTo>
                    <a:pt x="10" y="23"/>
                    <a:pt x="5" y="21"/>
                    <a:pt x="4" y="20"/>
                  </a:cubicBezTo>
                  <a:cubicBezTo>
                    <a:pt x="2" y="18"/>
                    <a:pt x="0" y="13"/>
                    <a:pt x="0" y="11"/>
                  </a:cubicBezTo>
                  <a:cubicBezTo>
                    <a:pt x="0" y="9"/>
                    <a:pt x="1" y="3"/>
                    <a:pt x="3" y="2"/>
                  </a:cubicBezTo>
                  <a:cubicBezTo>
                    <a:pt x="5" y="0"/>
                    <a:pt x="11" y="0"/>
                    <a:pt x="13" y="1"/>
                  </a:cubicBezTo>
                  <a:cubicBezTo>
                    <a:pt x="15" y="2"/>
                    <a:pt x="17" y="6"/>
                    <a:pt x="18"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5683250" y="1738313"/>
              <a:ext cx="31750" cy="17463"/>
            </a:xfrm>
            <a:custGeom>
              <a:avLst/>
              <a:gdLst/>
              <a:ahLst/>
              <a:cxnLst>
                <a:cxn ang="0">
                  <a:pos x="19" y="6"/>
                </a:cxn>
                <a:cxn ang="0">
                  <a:pos x="21" y="11"/>
                </a:cxn>
                <a:cxn ang="0">
                  <a:pos x="16" y="12"/>
                </a:cxn>
                <a:cxn ang="0">
                  <a:pos x="8" y="12"/>
                </a:cxn>
                <a:cxn ang="0">
                  <a:pos x="1" y="5"/>
                </a:cxn>
                <a:cxn ang="0">
                  <a:pos x="0" y="1"/>
                </a:cxn>
                <a:cxn ang="0">
                  <a:pos x="6" y="1"/>
                </a:cxn>
                <a:cxn ang="0">
                  <a:pos x="14" y="5"/>
                </a:cxn>
                <a:cxn ang="0">
                  <a:pos x="19" y="6"/>
                </a:cxn>
              </a:cxnLst>
              <a:rect l="0" t="0" r="r" b="b"/>
              <a:pathLst>
                <a:path w="21" h="12">
                  <a:moveTo>
                    <a:pt x="19" y="6"/>
                  </a:moveTo>
                  <a:cubicBezTo>
                    <a:pt x="20" y="7"/>
                    <a:pt x="21" y="10"/>
                    <a:pt x="21" y="11"/>
                  </a:cubicBezTo>
                  <a:cubicBezTo>
                    <a:pt x="20" y="12"/>
                    <a:pt x="17" y="12"/>
                    <a:pt x="16" y="12"/>
                  </a:cubicBezTo>
                  <a:cubicBezTo>
                    <a:pt x="14" y="12"/>
                    <a:pt x="10" y="12"/>
                    <a:pt x="8" y="12"/>
                  </a:cubicBezTo>
                  <a:cubicBezTo>
                    <a:pt x="6" y="11"/>
                    <a:pt x="2" y="7"/>
                    <a:pt x="1" y="5"/>
                  </a:cubicBezTo>
                  <a:cubicBezTo>
                    <a:pt x="1" y="4"/>
                    <a:pt x="0" y="2"/>
                    <a:pt x="0" y="1"/>
                  </a:cubicBezTo>
                  <a:cubicBezTo>
                    <a:pt x="1" y="0"/>
                    <a:pt x="5" y="1"/>
                    <a:pt x="6" y="1"/>
                  </a:cubicBezTo>
                  <a:cubicBezTo>
                    <a:pt x="8" y="1"/>
                    <a:pt x="12" y="4"/>
                    <a:pt x="14" y="5"/>
                  </a:cubicBezTo>
                  <a:cubicBezTo>
                    <a:pt x="15" y="5"/>
                    <a:pt x="18" y="5"/>
                    <a:pt x="19"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5610225" y="1614488"/>
              <a:ext cx="31750" cy="42863"/>
            </a:xfrm>
            <a:custGeom>
              <a:avLst/>
              <a:gdLst/>
              <a:ahLst/>
              <a:cxnLst>
                <a:cxn ang="0">
                  <a:pos x="18" y="20"/>
                </a:cxn>
                <a:cxn ang="0">
                  <a:pos x="20" y="23"/>
                </a:cxn>
                <a:cxn ang="0">
                  <a:pos x="16" y="27"/>
                </a:cxn>
                <a:cxn ang="0">
                  <a:pos x="10" y="23"/>
                </a:cxn>
                <a:cxn ang="0">
                  <a:pos x="4" y="12"/>
                </a:cxn>
                <a:cxn ang="0">
                  <a:pos x="0" y="6"/>
                </a:cxn>
                <a:cxn ang="0">
                  <a:pos x="2" y="0"/>
                </a:cxn>
                <a:cxn ang="0">
                  <a:pos x="5" y="1"/>
                </a:cxn>
                <a:cxn ang="0">
                  <a:pos x="8" y="6"/>
                </a:cxn>
                <a:cxn ang="0">
                  <a:pos x="13" y="9"/>
                </a:cxn>
                <a:cxn ang="0">
                  <a:pos x="14" y="16"/>
                </a:cxn>
                <a:cxn ang="0">
                  <a:pos x="18" y="20"/>
                </a:cxn>
              </a:cxnLst>
              <a:rect l="0" t="0" r="r" b="b"/>
              <a:pathLst>
                <a:path w="21" h="28">
                  <a:moveTo>
                    <a:pt x="18" y="20"/>
                  </a:moveTo>
                  <a:cubicBezTo>
                    <a:pt x="19" y="20"/>
                    <a:pt x="21" y="22"/>
                    <a:pt x="20" y="23"/>
                  </a:cubicBezTo>
                  <a:cubicBezTo>
                    <a:pt x="20" y="25"/>
                    <a:pt x="18" y="27"/>
                    <a:pt x="16" y="27"/>
                  </a:cubicBezTo>
                  <a:cubicBezTo>
                    <a:pt x="15" y="28"/>
                    <a:pt x="12" y="25"/>
                    <a:pt x="10" y="23"/>
                  </a:cubicBezTo>
                  <a:cubicBezTo>
                    <a:pt x="8" y="21"/>
                    <a:pt x="5" y="15"/>
                    <a:pt x="4" y="12"/>
                  </a:cubicBezTo>
                  <a:cubicBezTo>
                    <a:pt x="3" y="11"/>
                    <a:pt x="0" y="7"/>
                    <a:pt x="0" y="6"/>
                  </a:cubicBezTo>
                  <a:cubicBezTo>
                    <a:pt x="0" y="4"/>
                    <a:pt x="1" y="1"/>
                    <a:pt x="2" y="0"/>
                  </a:cubicBezTo>
                  <a:cubicBezTo>
                    <a:pt x="3" y="0"/>
                    <a:pt x="5" y="0"/>
                    <a:pt x="5" y="1"/>
                  </a:cubicBezTo>
                  <a:cubicBezTo>
                    <a:pt x="7" y="2"/>
                    <a:pt x="7" y="5"/>
                    <a:pt x="8" y="6"/>
                  </a:cubicBezTo>
                  <a:cubicBezTo>
                    <a:pt x="9" y="7"/>
                    <a:pt x="12" y="8"/>
                    <a:pt x="13" y="9"/>
                  </a:cubicBezTo>
                  <a:cubicBezTo>
                    <a:pt x="14" y="11"/>
                    <a:pt x="13" y="15"/>
                    <a:pt x="14" y="16"/>
                  </a:cubicBezTo>
                  <a:cubicBezTo>
                    <a:pt x="15" y="18"/>
                    <a:pt x="17" y="19"/>
                    <a:pt x="18" y="2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3421063" y="1652588"/>
              <a:ext cx="2541588" cy="2451100"/>
            </a:xfrm>
            <a:custGeom>
              <a:avLst/>
              <a:gdLst/>
              <a:ahLst/>
              <a:cxnLst>
                <a:cxn ang="0">
                  <a:pos x="1623" y="1442"/>
                </a:cxn>
                <a:cxn ang="0">
                  <a:pos x="1483" y="1524"/>
                </a:cxn>
                <a:cxn ang="0">
                  <a:pos x="1309" y="1605"/>
                </a:cxn>
                <a:cxn ang="0">
                  <a:pos x="1114" y="1561"/>
                </a:cxn>
                <a:cxn ang="0">
                  <a:pos x="952" y="1487"/>
                </a:cxn>
                <a:cxn ang="0">
                  <a:pos x="865" y="1577"/>
                </a:cxn>
                <a:cxn ang="0">
                  <a:pos x="725" y="1547"/>
                </a:cxn>
                <a:cxn ang="0">
                  <a:pos x="571" y="1558"/>
                </a:cxn>
                <a:cxn ang="0">
                  <a:pos x="440" y="1560"/>
                </a:cxn>
                <a:cxn ang="0">
                  <a:pos x="326" y="1452"/>
                </a:cxn>
                <a:cxn ang="0">
                  <a:pos x="234" y="1431"/>
                </a:cxn>
                <a:cxn ang="0">
                  <a:pos x="183" y="1215"/>
                </a:cxn>
                <a:cxn ang="0">
                  <a:pos x="93" y="1212"/>
                </a:cxn>
                <a:cxn ang="0">
                  <a:pos x="62" y="1184"/>
                </a:cxn>
                <a:cxn ang="0">
                  <a:pos x="1" y="1150"/>
                </a:cxn>
                <a:cxn ang="0">
                  <a:pos x="23" y="1056"/>
                </a:cxn>
                <a:cxn ang="0">
                  <a:pos x="60" y="1018"/>
                </a:cxn>
                <a:cxn ang="0">
                  <a:pos x="93" y="934"/>
                </a:cxn>
                <a:cxn ang="0">
                  <a:pos x="194" y="964"/>
                </a:cxn>
                <a:cxn ang="0">
                  <a:pos x="290" y="891"/>
                </a:cxn>
                <a:cxn ang="0">
                  <a:pos x="381" y="892"/>
                </a:cxn>
                <a:cxn ang="0">
                  <a:pos x="474" y="902"/>
                </a:cxn>
                <a:cxn ang="0">
                  <a:pos x="523" y="833"/>
                </a:cxn>
                <a:cxn ang="0">
                  <a:pos x="579" y="744"/>
                </a:cxn>
                <a:cxn ang="0">
                  <a:pos x="555" y="641"/>
                </a:cxn>
                <a:cxn ang="0">
                  <a:pos x="541" y="522"/>
                </a:cxn>
                <a:cxn ang="0">
                  <a:pos x="569" y="450"/>
                </a:cxn>
                <a:cxn ang="0">
                  <a:pos x="554" y="364"/>
                </a:cxn>
                <a:cxn ang="0">
                  <a:pos x="550" y="256"/>
                </a:cxn>
                <a:cxn ang="0">
                  <a:pos x="607" y="326"/>
                </a:cxn>
                <a:cxn ang="0">
                  <a:pos x="597" y="381"/>
                </a:cxn>
                <a:cxn ang="0">
                  <a:pos x="606" y="393"/>
                </a:cxn>
                <a:cxn ang="0">
                  <a:pos x="594" y="261"/>
                </a:cxn>
                <a:cxn ang="0">
                  <a:pos x="707" y="210"/>
                </a:cxn>
                <a:cxn ang="0">
                  <a:pos x="721" y="159"/>
                </a:cxn>
                <a:cxn ang="0">
                  <a:pos x="787" y="120"/>
                </a:cxn>
                <a:cxn ang="0">
                  <a:pos x="853" y="91"/>
                </a:cxn>
                <a:cxn ang="0">
                  <a:pos x="933" y="99"/>
                </a:cxn>
                <a:cxn ang="0">
                  <a:pos x="948" y="56"/>
                </a:cxn>
                <a:cxn ang="0">
                  <a:pos x="1005" y="13"/>
                </a:cxn>
                <a:cxn ang="0">
                  <a:pos x="1040" y="49"/>
                </a:cxn>
                <a:cxn ang="0">
                  <a:pos x="1092" y="46"/>
                </a:cxn>
                <a:cxn ang="0">
                  <a:pos x="1130" y="70"/>
                </a:cxn>
                <a:cxn ang="0">
                  <a:pos x="1144" y="116"/>
                </a:cxn>
                <a:cxn ang="0">
                  <a:pos x="1095" y="185"/>
                </a:cxn>
                <a:cxn ang="0">
                  <a:pos x="1039" y="259"/>
                </a:cxn>
                <a:cxn ang="0">
                  <a:pos x="1083" y="248"/>
                </a:cxn>
                <a:cxn ang="0">
                  <a:pos x="1122" y="252"/>
                </a:cxn>
                <a:cxn ang="0">
                  <a:pos x="1161" y="373"/>
                </a:cxn>
                <a:cxn ang="0">
                  <a:pos x="1076" y="462"/>
                </a:cxn>
                <a:cxn ang="0">
                  <a:pos x="1065" y="613"/>
                </a:cxn>
                <a:cxn ang="0">
                  <a:pos x="1084" y="726"/>
                </a:cxn>
                <a:cxn ang="0">
                  <a:pos x="1142" y="756"/>
                </a:cxn>
                <a:cxn ang="0">
                  <a:pos x="1164" y="797"/>
                </a:cxn>
                <a:cxn ang="0">
                  <a:pos x="1225" y="941"/>
                </a:cxn>
                <a:cxn ang="0">
                  <a:pos x="1235" y="1042"/>
                </a:cxn>
                <a:cxn ang="0">
                  <a:pos x="1305" y="1043"/>
                </a:cxn>
                <a:cxn ang="0">
                  <a:pos x="1350" y="941"/>
                </a:cxn>
                <a:cxn ang="0">
                  <a:pos x="1452" y="970"/>
                </a:cxn>
                <a:cxn ang="0">
                  <a:pos x="1500" y="1061"/>
                </a:cxn>
                <a:cxn ang="0">
                  <a:pos x="1565" y="1128"/>
                </a:cxn>
                <a:cxn ang="0">
                  <a:pos x="1616" y="1152"/>
                </a:cxn>
                <a:cxn ang="0">
                  <a:pos x="1661" y="1261"/>
                </a:cxn>
              </a:cxnLst>
              <a:rect l="0" t="0" r="r" b="b"/>
              <a:pathLst>
                <a:path w="1667" h="1607">
                  <a:moveTo>
                    <a:pt x="1661" y="1261"/>
                  </a:moveTo>
                  <a:cubicBezTo>
                    <a:pt x="1663" y="1264"/>
                    <a:pt x="1665" y="1269"/>
                    <a:pt x="1667" y="1273"/>
                  </a:cubicBezTo>
                  <a:cubicBezTo>
                    <a:pt x="1663" y="1276"/>
                    <a:pt x="1659" y="1281"/>
                    <a:pt x="1656" y="1283"/>
                  </a:cubicBezTo>
                  <a:cubicBezTo>
                    <a:pt x="1653" y="1285"/>
                    <a:pt x="1646" y="1290"/>
                    <a:pt x="1643" y="1292"/>
                  </a:cubicBezTo>
                  <a:cubicBezTo>
                    <a:pt x="1639" y="1296"/>
                    <a:pt x="1631" y="1302"/>
                    <a:pt x="1627" y="1305"/>
                  </a:cubicBezTo>
                  <a:cubicBezTo>
                    <a:pt x="1625" y="1308"/>
                    <a:pt x="1619" y="1311"/>
                    <a:pt x="1617" y="1314"/>
                  </a:cubicBezTo>
                  <a:cubicBezTo>
                    <a:pt x="1616" y="1316"/>
                    <a:pt x="1614" y="1320"/>
                    <a:pt x="1614" y="1322"/>
                  </a:cubicBezTo>
                  <a:cubicBezTo>
                    <a:pt x="1614" y="1325"/>
                    <a:pt x="1618" y="1331"/>
                    <a:pt x="1621" y="1333"/>
                  </a:cubicBezTo>
                  <a:cubicBezTo>
                    <a:pt x="1624" y="1336"/>
                    <a:pt x="1634" y="1336"/>
                    <a:pt x="1637" y="1339"/>
                  </a:cubicBezTo>
                  <a:cubicBezTo>
                    <a:pt x="1639" y="1343"/>
                    <a:pt x="1639" y="1352"/>
                    <a:pt x="1640" y="1356"/>
                  </a:cubicBezTo>
                  <a:cubicBezTo>
                    <a:pt x="1640" y="1361"/>
                    <a:pt x="1640" y="1372"/>
                    <a:pt x="1639" y="1377"/>
                  </a:cubicBezTo>
                  <a:cubicBezTo>
                    <a:pt x="1638" y="1382"/>
                    <a:pt x="1636" y="1390"/>
                    <a:pt x="1635" y="1395"/>
                  </a:cubicBezTo>
                  <a:cubicBezTo>
                    <a:pt x="1633" y="1401"/>
                    <a:pt x="1631" y="1413"/>
                    <a:pt x="1630" y="1419"/>
                  </a:cubicBezTo>
                  <a:cubicBezTo>
                    <a:pt x="1628" y="1425"/>
                    <a:pt x="1623" y="1436"/>
                    <a:pt x="1623" y="1442"/>
                  </a:cubicBezTo>
                  <a:cubicBezTo>
                    <a:pt x="1622" y="1448"/>
                    <a:pt x="1622" y="1461"/>
                    <a:pt x="1624" y="1467"/>
                  </a:cubicBezTo>
                  <a:cubicBezTo>
                    <a:pt x="1626" y="1471"/>
                    <a:pt x="1633" y="1475"/>
                    <a:pt x="1634" y="1479"/>
                  </a:cubicBezTo>
                  <a:cubicBezTo>
                    <a:pt x="1635" y="1482"/>
                    <a:pt x="1635" y="1489"/>
                    <a:pt x="1635" y="1492"/>
                  </a:cubicBezTo>
                  <a:cubicBezTo>
                    <a:pt x="1634" y="1495"/>
                    <a:pt x="1633" y="1500"/>
                    <a:pt x="1631" y="1502"/>
                  </a:cubicBezTo>
                  <a:cubicBezTo>
                    <a:pt x="1629" y="1504"/>
                    <a:pt x="1623" y="1505"/>
                    <a:pt x="1620" y="1506"/>
                  </a:cubicBezTo>
                  <a:cubicBezTo>
                    <a:pt x="1616" y="1508"/>
                    <a:pt x="1608" y="1511"/>
                    <a:pt x="1605" y="1514"/>
                  </a:cubicBezTo>
                  <a:cubicBezTo>
                    <a:pt x="1603" y="1516"/>
                    <a:pt x="1600" y="1523"/>
                    <a:pt x="1598" y="1526"/>
                  </a:cubicBezTo>
                  <a:cubicBezTo>
                    <a:pt x="1597" y="1528"/>
                    <a:pt x="1597" y="1534"/>
                    <a:pt x="1595" y="1536"/>
                  </a:cubicBezTo>
                  <a:cubicBezTo>
                    <a:pt x="1593" y="1538"/>
                    <a:pt x="1586" y="1538"/>
                    <a:pt x="1583" y="1538"/>
                  </a:cubicBezTo>
                  <a:cubicBezTo>
                    <a:pt x="1576" y="1536"/>
                    <a:pt x="1565" y="1529"/>
                    <a:pt x="1559" y="1526"/>
                  </a:cubicBezTo>
                  <a:cubicBezTo>
                    <a:pt x="1553" y="1524"/>
                    <a:pt x="1542" y="1519"/>
                    <a:pt x="1536" y="1518"/>
                  </a:cubicBezTo>
                  <a:cubicBezTo>
                    <a:pt x="1531" y="1517"/>
                    <a:pt x="1522" y="1519"/>
                    <a:pt x="1517" y="1521"/>
                  </a:cubicBezTo>
                  <a:cubicBezTo>
                    <a:pt x="1512" y="1523"/>
                    <a:pt x="1504" y="1532"/>
                    <a:pt x="1499" y="1532"/>
                  </a:cubicBezTo>
                  <a:cubicBezTo>
                    <a:pt x="1495" y="1532"/>
                    <a:pt x="1487" y="1526"/>
                    <a:pt x="1483" y="1524"/>
                  </a:cubicBezTo>
                  <a:cubicBezTo>
                    <a:pt x="1479" y="1521"/>
                    <a:pt x="1471" y="1514"/>
                    <a:pt x="1466" y="1514"/>
                  </a:cubicBezTo>
                  <a:cubicBezTo>
                    <a:pt x="1462" y="1513"/>
                    <a:pt x="1453" y="1516"/>
                    <a:pt x="1450" y="1519"/>
                  </a:cubicBezTo>
                  <a:cubicBezTo>
                    <a:pt x="1446" y="1522"/>
                    <a:pt x="1442" y="1531"/>
                    <a:pt x="1439" y="1534"/>
                  </a:cubicBezTo>
                  <a:cubicBezTo>
                    <a:pt x="1435" y="1536"/>
                    <a:pt x="1426" y="1538"/>
                    <a:pt x="1423" y="1541"/>
                  </a:cubicBezTo>
                  <a:cubicBezTo>
                    <a:pt x="1420" y="1543"/>
                    <a:pt x="1416" y="1549"/>
                    <a:pt x="1415" y="1552"/>
                  </a:cubicBezTo>
                  <a:cubicBezTo>
                    <a:pt x="1413" y="1555"/>
                    <a:pt x="1414" y="1563"/>
                    <a:pt x="1412" y="1567"/>
                  </a:cubicBezTo>
                  <a:cubicBezTo>
                    <a:pt x="1410" y="1570"/>
                    <a:pt x="1405" y="1574"/>
                    <a:pt x="1402" y="1575"/>
                  </a:cubicBezTo>
                  <a:cubicBezTo>
                    <a:pt x="1396" y="1579"/>
                    <a:pt x="1383" y="1582"/>
                    <a:pt x="1376" y="1584"/>
                  </a:cubicBezTo>
                  <a:cubicBezTo>
                    <a:pt x="1373" y="1584"/>
                    <a:pt x="1367" y="1583"/>
                    <a:pt x="1364" y="1585"/>
                  </a:cubicBezTo>
                  <a:cubicBezTo>
                    <a:pt x="1362" y="1586"/>
                    <a:pt x="1360" y="1591"/>
                    <a:pt x="1358" y="1592"/>
                  </a:cubicBezTo>
                  <a:cubicBezTo>
                    <a:pt x="1355" y="1596"/>
                    <a:pt x="1347" y="1604"/>
                    <a:pt x="1342" y="1606"/>
                  </a:cubicBezTo>
                  <a:cubicBezTo>
                    <a:pt x="1339" y="1607"/>
                    <a:pt x="1333" y="1606"/>
                    <a:pt x="1331" y="1606"/>
                  </a:cubicBezTo>
                  <a:cubicBezTo>
                    <a:pt x="1327" y="1605"/>
                    <a:pt x="1320" y="1601"/>
                    <a:pt x="1316" y="1601"/>
                  </a:cubicBezTo>
                  <a:cubicBezTo>
                    <a:pt x="1314" y="1602"/>
                    <a:pt x="1311" y="1605"/>
                    <a:pt x="1309" y="1605"/>
                  </a:cubicBezTo>
                  <a:cubicBezTo>
                    <a:pt x="1306" y="1606"/>
                    <a:pt x="1299" y="1606"/>
                    <a:pt x="1296" y="1605"/>
                  </a:cubicBezTo>
                  <a:cubicBezTo>
                    <a:pt x="1292" y="1605"/>
                    <a:pt x="1286" y="1600"/>
                    <a:pt x="1282" y="1600"/>
                  </a:cubicBezTo>
                  <a:cubicBezTo>
                    <a:pt x="1278" y="1600"/>
                    <a:pt x="1270" y="1602"/>
                    <a:pt x="1267" y="1603"/>
                  </a:cubicBezTo>
                  <a:cubicBezTo>
                    <a:pt x="1262" y="1603"/>
                    <a:pt x="1254" y="1603"/>
                    <a:pt x="1250" y="1602"/>
                  </a:cubicBezTo>
                  <a:cubicBezTo>
                    <a:pt x="1245" y="1600"/>
                    <a:pt x="1237" y="1592"/>
                    <a:pt x="1232" y="1588"/>
                  </a:cubicBezTo>
                  <a:cubicBezTo>
                    <a:pt x="1229" y="1586"/>
                    <a:pt x="1224" y="1580"/>
                    <a:pt x="1221" y="1578"/>
                  </a:cubicBezTo>
                  <a:cubicBezTo>
                    <a:pt x="1218" y="1577"/>
                    <a:pt x="1211" y="1576"/>
                    <a:pt x="1208" y="1576"/>
                  </a:cubicBezTo>
                  <a:cubicBezTo>
                    <a:pt x="1205" y="1577"/>
                    <a:pt x="1197" y="1581"/>
                    <a:pt x="1194" y="1580"/>
                  </a:cubicBezTo>
                  <a:cubicBezTo>
                    <a:pt x="1191" y="1579"/>
                    <a:pt x="1188" y="1573"/>
                    <a:pt x="1186" y="1571"/>
                  </a:cubicBezTo>
                  <a:cubicBezTo>
                    <a:pt x="1183" y="1568"/>
                    <a:pt x="1178" y="1562"/>
                    <a:pt x="1174" y="1560"/>
                  </a:cubicBezTo>
                  <a:cubicBezTo>
                    <a:pt x="1170" y="1558"/>
                    <a:pt x="1162" y="1557"/>
                    <a:pt x="1158" y="1557"/>
                  </a:cubicBezTo>
                  <a:cubicBezTo>
                    <a:pt x="1155" y="1557"/>
                    <a:pt x="1148" y="1558"/>
                    <a:pt x="1144" y="1558"/>
                  </a:cubicBezTo>
                  <a:cubicBezTo>
                    <a:pt x="1140" y="1558"/>
                    <a:pt x="1131" y="1555"/>
                    <a:pt x="1127" y="1556"/>
                  </a:cubicBezTo>
                  <a:cubicBezTo>
                    <a:pt x="1123" y="1556"/>
                    <a:pt x="1117" y="1559"/>
                    <a:pt x="1114" y="1561"/>
                  </a:cubicBezTo>
                  <a:cubicBezTo>
                    <a:pt x="1109" y="1563"/>
                    <a:pt x="1098" y="1568"/>
                    <a:pt x="1093" y="1569"/>
                  </a:cubicBezTo>
                  <a:cubicBezTo>
                    <a:pt x="1090" y="1570"/>
                    <a:pt x="1085" y="1570"/>
                    <a:pt x="1083" y="1571"/>
                  </a:cubicBezTo>
                  <a:cubicBezTo>
                    <a:pt x="1081" y="1572"/>
                    <a:pt x="1079" y="1574"/>
                    <a:pt x="1078" y="1575"/>
                  </a:cubicBezTo>
                  <a:cubicBezTo>
                    <a:pt x="1074" y="1576"/>
                    <a:pt x="1060" y="1578"/>
                    <a:pt x="1059" y="1578"/>
                  </a:cubicBezTo>
                  <a:cubicBezTo>
                    <a:pt x="1059" y="1577"/>
                    <a:pt x="1052" y="1572"/>
                    <a:pt x="1049" y="1570"/>
                  </a:cubicBezTo>
                  <a:cubicBezTo>
                    <a:pt x="1046" y="1568"/>
                    <a:pt x="1040" y="1566"/>
                    <a:pt x="1037" y="1565"/>
                  </a:cubicBezTo>
                  <a:cubicBezTo>
                    <a:pt x="1035" y="1563"/>
                    <a:pt x="1032" y="1561"/>
                    <a:pt x="1030" y="1559"/>
                  </a:cubicBezTo>
                  <a:cubicBezTo>
                    <a:pt x="1028" y="1555"/>
                    <a:pt x="1025" y="1546"/>
                    <a:pt x="1023" y="1542"/>
                  </a:cubicBezTo>
                  <a:cubicBezTo>
                    <a:pt x="1021" y="1541"/>
                    <a:pt x="1018" y="1538"/>
                    <a:pt x="1017" y="1536"/>
                  </a:cubicBezTo>
                  <a:cubicBezTo>
                    <a:pt x="1015" y="1531"/>
                    <a:pt x="1018" y="1520"/>
                    <a:pt x="1016" y="1515"/>
                  </a:cubicBezTo>
                  <a:cubicBezTo>
                    <a:pt x="1014" y="1513"/>
                    <a:pt x="1010" y="1508"/>
                    <a:pt x="1008" y="1507"/>
                  </a:cubicBezTo>
                  <a:cubicBezTo>
                    <a:pt x="1005" y="1505"/>
                    <a:pt x="997" y="1503"/>
                    <a:pt x="994" y="1502"/>
                  </a:cubicBezTo>
                  <a:cubicBezTo>
                    <a:pt x="986" y="1499"/>
                    <a:pt x="972" y="1495"/>
                    <a:pt x="965" y="1492"/>
                  </a:cubicBezTo>
                  <a:cubicBezTo>
                    <a:pt x="962" y="1491"/>
                    <a:pt x="955" y="1487"/>
                    <a:pt x="952" y="1487"/>
                  </a:cubicBezTo>
                  <a:cubicBezTo>
                    <a:pt x="949" y="1486"/>
                    <a:pt x="944" y="1487"/>
                    <a:pt x="942" y="1487"/>
                  </a:cubicBezTo>
                  <a:cubicBezTo>
                    <a:pt x="938" y="1486"/>
                    <a:pt x="931" y="1481"/>
                    <a:pt x="928" y="1479"/>
                  </a:cubicBezTo>
                  <a:cubicBezTo>
                    <a:pt x="924" y="1477"/>
                    <a:pt x="917" y="1471"/>
                    <a:pt x="913" y="1469"/>
                  </a:cubicBezTo>
                  <a:cubicBezTo>
                    <a:pt x="909" y="1468"/>
                    <a:pt x="901" y="1464"/>
                    <a:pt x="898" y="1465"/>
                  </a:cubicBezTo>
                  <a:cubicBezTo>
                    <a:pt x="896" y="1465"/>
                    <a:pt x="894" y="1467"/>
                    <a:pt x="893" y="1468"/>
                  </a:cubicBezTo>
                  <a:cubicBezTo>
                    <a:pt x="892" y="1470"/>
                    <a:pt x="891" y="1475"/>
                    <a:pt x="890" y="1477"/>
                  </a:cubicBezTo>
                  <a:cubicBezTo>
                    <a:pt x="888" y="1481"/>
                    <a:pt x="883" y="1486"/>
                    <a:pt x="880" y="1489"/>
                  </a:cubicBezTo>
                  <a:cubicBezTo>
                    <a:pt x="878" y="1491"/>
                    <a:pt x="871" y="1494"/>
                    <a:pt x="869" y="1496"/>
                  </a:cubicBezTo>
                  <a:cubicBezTo>
                    <a:pt x="867" y="1498"/>
                    <a:pt x="864" y="1502"/>
                    <a:pt x="863" y="1504"/>
                  </a:cubicBezTo>
                  <a:cubicBezTo>
                    <a:pt x="861" y="1508"/>
                    <a:pt x="860" y="1517"/>
                    <a:pt x="859" y="1522"/>
                  </a:cubicBezTo>
                  <a:cubicBezTo>
                    <a:pt x="859" y="1526"/>
                    <a:pt x="858" y="1536"/>
                    <a:pt x="859" y="1540"/>
                  </a:cubicBezTo>
                  <a:cubicBezTo>
                    <a:pt x="860" y="1544"/>
                    <a:pt x="864" y="1550"/>
                    <a:pt x="866" y="1554"/>
                  </a:cubicBezTo>
                  <a:cubicBezTo>
                    <a:pt x="868" y="1557"/>
                    <a:pt x="873" y="1564"/>
                    <a:pt x="872" y="1568"/>
                  </a:cubicBezTo>
                  <a:cubicBezTo>
                    <a:pt x="872" y="1571"/>
                    <a:pt x="867" y="1575"/>
                    <a:pt x="865" y="1577"/>
                  </a:cubicBezTo>
                  <a:cubicBezTo>
                    <a:pt x="863" y="1579"/>
                    <a:pt x="859" y="1583"/>
                    <a:pt x="857" y="1585"/>
                  </a:cubicBezTo>
                  <a:cubicBezTo>
                    <a:pt x="854" y="1587"/>
                    <a:pt x="843" y="1592"/>
                    <a:pt x="843" y="1593"/>
                  </a:cubicBezTo>
                  <a:cubicBezTo>
                    <a:pt x="843" y="1594"/>
                    <a:pt x="839" y="1599"/>
                    <a:pt x="837" y="1599"/>
                  </a:cubicBezTo>
                  <a:cubicBezTo>
                    <a:pt x="835" y="1601"/>
                    <a:pt x="829" y="1601"/>
                    <a:pt x="826" y="1600"/>
                  </a:cubicBezTo>
                  <a:cubicBezTo>
                    <a:pt x="823" y="1600"/>
                    <a:pt x="820" y="1595"/>
                    <a:pt x="818" y="1595"/>
                  </a:cubicBezTo>
                  <a:cubicBezTo>
                    <a:pt x="814" y="1594"/>
                    <a:pt x="806" y="1596"/>
                    <a:pt x="803" y="1595"/>
                  </a:cubicBezTo>
                  <a:cubicBezTo>
                    <a:pt x="800" y="1595"/>
                    <a:pt x="795" y="1592"/>
                    <a:pt x="792" y="1590"/>
                  </a:cubicBezTo>
                  <a:cubicBezTo>
                    <a:pt x="790" y="1589"/>
                    <a:pt x="786" y="1585"/>
                    <a:pt x="784" y="1585"/>
                  </a:cubicBezTo>
                  <a:cubicBezTo>
                    <a:pt x="781" y="1583"/>
                    <a:pt x="774" y="1583"/>
                    <a:pt x="771" y="1583"/>
                  </a:cubicBezTo>
                  <a:cubicBezTo>
                    <a:pt x="768" y="1584"/>
                    <a:pt x="765" y="1586"/>
                    <a:pt x="763" y="1586"/>
                  </a:cubicBezTo>
                  <a:cubicBezTo>
                    <a:pt x="759" y="1586"/>
                    <a:pt x="753" y="1583"/>
                    <a:pt x="750" y="1581"/>
                  </a:cubicBezTo>
                  <a:cubicBezTo>
                    <a:pt x="748" y="1579"/>
                    <a:pt x="743" y="1575"/>
                    <a:pt x="740" y="1572"/>
                  </a:cubicBezTo>
                  <a:cubicBezTo>
                    <a:pt x="738" y="1571"/>
                    <a:pt x="734" y="1567"/>
                    <a:pt x="733" y="1565"/>
                  </a:cubicBezTo>
                  <a:cubicBezTo>
                    <a:pt x="730" y="1561"/>
                    <a:pt x="728" y="1550"/>
                    <a:pt x="725" y="1547"/>
                  </a:cubicBezTo>
                  <a:cubicBezTo>
                    <a:pt x="723" y="1545"/>
                    <a:pt x="717" y="1543"/>
                    <a:pt x="715" y="1542"/>
                  </a:cubicBezTo>
                  <a:cubicBezTo>
                    <a:pt x="711" y="1541"/>
                    <a:pt x="704" y="1540"/>
                    <a:pt x="700" y="1540"/>
                  </a:cubicBezTo>
                  <a:cubicBezTo>
                    <a:pt x="697" y="1539"/>
                    <a:pt x="689" y="1540"/>
                    <a:pt x="686" y="1541"/>
                  </a:cubicBezTo>
                  <a:cubicBezTo>
                    <a:pt x="683" y="1541"/>
                    <a:pt x="677" y="1542"/>
                    <a:pt x="675" y="1543"/>
                  </a:cubicBezTo>
                  <a:cubicBezTo>
                    <a:pt x="674" y="1544"/>
                    <a:pt x="673" y="1546"/>
                    <a:pt x="672" y="1546"/>
                  </a:cubicBezTo>
                  <a:cubicBezTo>
                    <a:pt x="670" y="1547"/>
                    <a:pt x="665" y="1545"/>
                    <a:pt x="663" y="1542"/>
                  </a:cubicBezTo>
                  <a:cubicBezTo>
                    <a:pt x="662" y="1540"/>
                    <a:pt x="666" y="1533"/>
                    <a:pt x="664" y="1531"/>
                  </a:cubicBezTo>
                  <a:cubicBezTo>
                    <a:pt x="661" y="1527"/>
                    <a:pt x="649" y="1529"/>
                    <a:pt x="645" y="1530"/>
                  </a:cubicBezTo>
                  <a:cubicBezTo>
                    <a:pt x="640" y="1530"/>
                    <a:pt x="631" y="1531"/>
                    <a:pt x="628" y="1533"/>
                  </a:cubicBezTo>
                  <a:cubicBezTo>
                    <a:pt x="625" y="1534"/>
                    <a:pt x="621" y="1541"/>
                    <a:pt x="618" y="1542"/>
                  </a:cubicBezTo>
                  <a:cubicBezTo>
                    <a:pt x="615" y="1543"/>
                    <a:pt x="609" y="1542"/>
                    <a:pt x="606" y="1542"/>
                  </a:cubicBezTo>
                  <a:cubicBezTo>
                    <a:pt x="604" y="1543"/>
                    <a:pt x="596" y="1547"/>
                    <a:pt x="596" y="1547"/>
                  </a:cubicBezTo>
                  <a:cubicBezTo>
                    <a:pt x="595" y="1547"/>
                    <a:pt x="587" y="1551"/>
                    <a:pt x="584" y="1552"/>
                  </a:cubicBezTo>
                  <a:cubicBezTo>
                    <a:pt x="581" y="1554"/>
                    <a:pt x="574" y="1558"/>
                    <a:pt x="571" y="1558"/>
                  </a:cubicBezTo>
                  <a:cubicBezTo>
                    <a:pt x="567" y="1558"/>
                    <a:pt x="562" y="1554"/>
                    <a:pt x="558" y="1554"/>
                  </a:cubicBezTo>
                  <a:cubicBezTo>
                    <a:pt x="556" y="1554"/>
                    <a:pt x="551" y="1554"/>
                    <a:pt x="550" y="1556"/>
                  </a:cubicBezTo>
                  <a:cubicBezTo>
                    <a:pt x="549" y="1557"/>
                    <a:pt x="550" y="1562"/>
                    <a:pt x="549" y="1563"/>
                  </a:cubicBezTo>
                  <a:cubicBezTo>
                    <a:pt x="549" y="1566"/>
                    <a:pt x="546" y="1571"/>
                    <a:pt x="544" y="1573"/>
                  </a:cubicBezTo>
                  <a:cubicBezTo>
                    <a:pt x="541" y="1575"/>
                    <a:pt x="534" y="1578"/>
                    <a:pt x="530" y="1579"/>
                  </a:cubicBezTo>
                  <a:cubicBezTo>
                    <a:pt x="526" y="1581"/>
                    <a:pt x="516" y="1582"/>
                    <a:pt x="511" y="1583"/>
                  </a:cubicBezTo>
                  <a:cubicBezTo>
                    <a:pt x="506" y="1584"/>
                    <a:pt x="495" y="1584"/>
                    <a:pt x="491" y="1586"/>
                  </a:cubicBezTo>
                  <a:cubicBezTo>
                    <a:pt x="489" y="1586"/>
                    <a:pt x="485" y="1589"/>
                    <a:pt x="483" y="1589"/>
                  </a:cubicBezTo>
                  <a:cubicBezTo>
                    <a:pt x="480" y="1590"/>
                    <a:pt x="475" y="1592"/>
                    <a:pt x="472" y="1592"/>
                  </a:cubicBezTo>
                  <a:cubicBezTo>
                    <a:pt x="470" y="1593"/>
                    <a:pt x="465" y="1595"/>
                    <a:pt x="463" y="1593"/>
                  </a:cubicBezTo>
                  <a:cubicBezTo>
                    <a:pt x="462" y="1591"/>
                    <a:pt x="466" y="1587"/>
                    <a:pt x="465" y="1585"/>
                  </a:cubicBezTo>
                  <a:cubicBezTo>
                    <a:pt x="463" y="1583"/>
                    <a:pt x="457" y="1585"/>
                    <a:pt x="455" y="1584"/>
                  </a:cubicBezTo>
                  <a:cubicBezTo>
                    <a:pt x="452" y="1583"/>
                    <a:pt x="448" y="1577"/>
                    <a:pt x="446" y="1574"/>
                  </a:cubicBezTo>
                  <a:cubicBezTo>
                    <a:pt x="444" y="1571"/>
                    <a:pt x="443" y="1563"/>
                    <a:pt x="440" y="1560"/>
                  </a:cubicBezTo>
                  <a:cubicBezTo>
                    <a:pt x="438" y="1558"/>
                    <a:pt x="431" y="1557"/>
                    <a:pt x="428" y="1557"/>
                  </a:cubicBezTo>
                  <a:cubicBezTo>
                    <a:pt x="426" y="1558"/>
                    <a:pt x="421" y="1560"/>
                    <a:pt x="418" y="1561"/>
                  </a:cubicBezTo>
                  <a:cubicBezTo>
                    <a:pt x="413" y="1561"/>
                    <a:pt x="403" y="1563"/>
                    <a:pt x="399" y="1562"/>
                  </a:cubicBezTo>
                  <a:cubicBezTo>
                    <a:pt x="395" y="1560"/>
                    <a:pt x="389" y="1554"/>
                    <a:pt x="387" y="1551"/>
                  </a:cubicBezTo>
                  <a:cubicBezTo>
                    <a:pt x="385" y="1548"/>
                    <a:pt x="382" y="1542"/>
                    <a:pt x="381" y="1539"/>
                  </a:cubicBezTo>
                  <a:cubicBezTo>
                    <a:pt x="381" y="1535"/>
                    <a:pt x="384" y="1527"/>
                    <a:pt x="383" y="1523"/>
                  </a:cubicBezTo>
                  <a:cubicBezTo>
                    <a:pt x="382" y="1520"/>
                    <a:pt x="380" y="1514"/>
                    <a:pt x="378" y="1512"/>
                  </a:cubicBezTo>
                  <a:cubicBezTo>
                    <a:pt x="376" y="1510"/>
                    <a:pt x="371" y="1510"/>
                    <a:pt x="369" y="1509"/>
                  </a:cubicBezTo>
                  <a:cubicBezTo>
                    <a:pt x="366" y="1508"/>
                    <a:pt x="358" y="1504"/>
                    <a:pt x="358" y="1504"/>
                  </a:cubicBezTo>
                  <a:cubicBezTo>
                    <a:pt x="358" y="1503"/>
                    <a:pt x="358" y="1496"/>
                    <a:pt x="358" y="1493"/>
                  </a:cubicBezTo>
                  <a:cubicBezTo>
                    <a:pt x="357" y="1489"/>
                    <a:pt x="358" y="1480"/>
                    <a:pt x="357" y="1476"/>
                  </a:cubicBezTo>
                  <a:cubicBezTo>
                    <a:pt x="356" y="1472"/>
                    <a:pt x="352" y="1467"/>
                    <a:pt x="349" y="1464"/>
                  </a:cubicBezTo>
                  <a:cubicBezTo>
                    <a:pt x="346" y="1461"/>
                    <a:pt x="340" y="1457"/>
                    <a:pt x="337" y="1455"/>
                  </a:cubicBezTo>
                  <a:cubicBezTo>
                    <a:pt x="334" y="1454"/>
                    <a:pt x="329" y="1452"/>
                    <a:pt x="326" y="1452"/>
                  </a:cubicBezTo>
                  <a:cubicBezTo>
                    <a:pt x="324" y="1452"/>
                    <a:pt x="320" y="1456"/>
                    <a:pt x="318" y="1456"/>
                  </a:cubicBezTo>
                  <a:cubicBezTo>
                    <a:pt x="316" y="1456"/>
                    <a:pt x="313" y="1451"/>
                    <a:pt x="311" y="1451"/>
                  </a:cubicBezTo>
                  <a:cubicBezTo>
                    <a:pt x="309" y="1452"/>
                    <a:pt x="304" y="1459"/>
                    <a:pt x="303" y="1458"/>
                  </a:cubicBezTo>
                  <a:cubicBezTo>
                    <a:pt x="301" y="1458"/>
                    <a:pt x="292" y="1459"/>
                    <a:pt x="288" y="1459"/>
                  </a:cubicBezTo>
                  <a:cubicBezTo>
                    <a:pt x="285" y="1460"/>
                    <a:pt x="280" y="1462"/>
                    <a:pt x="277" y="1461"/>
                  </a:cubicBezTo>
                  <a:cubicBezTo>
                    <a:pt x="273" y="1460"/>
                    <a:pt x="268" y="1454"/>
                    <a:pt x="266" y="1450"/>
                  </a:cubicBezTo>
                  <a:cubicBezTo>
                    <a:pt x="264" y="1447"/>
                    <a:pt x="262" y="1440"/>
                    <a:pt x="260" y="1437"/>
                  </a:cubicBezTo>
                  <a:cubicBezTo>
                    <a:pt x="259" y="1435"/>
                    <a:pt x="257" y="1433"/>
                    <a:pt x="256" y="1432"/>
                  </a:cubicBezTo>
                  <a:cubicBezTo>
                    <a:pt x="255" y="1429"/>
                    <a:pt x="255" y="1424"/>
                    <a:pt x="255" y="1421"/>
                  </a:cubicBezTo>
                  <a:cubicBezTo>
                    <a:pt x="254" y="1419"/>
                    <a:pt x="252" y="1414"/>
                    <a:pt x="250" y="1412"/>
                  </a:cubicBezTo>
                  <a:cubicBezTo>
                    <a:pt x="248" y="1411"/>
                    <a:pt x="242" y="1411"/>
                    <a:pt x="240" y="1412"/>
                  </a:cubicBezTo>
                  <a:cubicBezTo>
                    <a:pt x="239" y="1412"/>
                    <a:pt x="236" y="1413"/>
                    <a:pt x="235" y="1414"/>
                  </a:cubicBezTo>
                  <a:cubicBezTo>
                    <a:pt x="234" y="1416"/>
                    <a:pt x="236" y="1421"/>
                    <a:pt x="235" y="1424"/>
                  </a:cubicBezTo>
                  <a:cubicBezTo>
                    <a:pt x="235" y="1426"/>
                    <a:pt x="235" y="1430"/>
                    <a:pt x="234" y="1431"/>
                  </a:cubicBezTo>
                  <a:cubicBezTo>
                    <a:pt x="232" y="1434"/>
                    <a:pt x="225" y="1435"/>
                    <a:pt x="223" y="1437"/>
                  </a:cubicBezTo>
                  <a:cubicBezTo>
                    <a:pt x="221" y="1438"/>
                    <a:pt x="218" y="1443"/>
                    <a:pt x="216" y="1444"/>
                  </a:cubicBezTo>
                  <a:cubicBezTo>
                    <a:pt x="214" y="1444"/>
                    <a:pt x="210" y="1443"/>
                    <a:pt x="209" y="1441"/>
                  </a:cubicBezTo>
                  <a:cubicBezTo>
                    <a:pt x="207" y="1438"/>
                    <a:pt x="209" y="1431"/>
                    <a:pt x="209" y="1427"/>
                  </a:cubicBezTo>
                  <a:cubicBezTo>
                    <a:pt x="209" y="1422"/>
                    <a:pt x="210" y="1412"/>
                    <a:pt x="210" y="1406"/>
                  </a:cubicBezTo>
                  <a:cubicBezTo>
                    <a:pt x="210" y="1397"/>
                    <a:pt x="210" y="1378"/>
                    <a:pt x="209" y="1368"/>
                  </a:cubicBezTo>
                  <a:cubicBezTo>
                    <a:pt x="207" y="1352"/>
                    <a:pt x="199" y="1320"/>
                    <a:pt x="195" y="1304"/>
                  </a:cubicBezTo>
                  <a:cubicBezTo>
                    <a:pt x="193" y="1293"/>
                    <a:pt x="188" y="1271"/>
                    <a:pt x="183" y="1261"/>
                  </a:cubicBezTo>
                  <a:cubicBezTo>
                    <a:pt x="181" y="1256"/>
                    <a:pt x="174" y="1247"/>
                    <a:pt x="171" y="1242"/>
                  </a:cubicBezTo>
                  <a:cubicBezTo>
                    <a:pt x="169" y="1240"/>
                    <a:pt x="164" y="1235"/>
                    <a:pt x="163" y="1232"/>
                  </a:cubicBezTo>
                  <a:cubicBezTo>
                    <a:pt x="162" y="1230"/>
                    <a:pt x="161" y="1226"/>
                    <a:pt x="161" y="1224"/>
                  </a:cubicBezTo>
                  <a:cubicBezTo>
                    <a:pt x="161" y="1221"/>
                    <a:pt x="162" y="1215"/>
                    <a:pt x="165" y="1214"/>
                  </a:cubicBezTo>
                  <a:cubicBezTo>
                    <a:pt x="167" y="1213"/>
                    <a:pt x="171" y="1220"/>
                    <a:pt x="174" y="1220"/>
                  </a:cubicBezTo>
                  <a:cubicBezTo>
                    <a:pt x="176" y="1220"/>
                    <a:pt x="181" y="1217"/>
                    <a:pt x="183" y="1215"/>
                  </a:cubicBezTo>
                  <a:cubicBezTo>
                    <a:pt x="185" y="1214"/>
                    <a:pt x="189" y="1210"/>
                    <a:pt x="189" y="1208"/>
                  </a:cubicBezTo>
                  <a:cubicBezTo>
                    <a:pt x="189" y="1206"/>
                    <a:pt x="188" y="1201"/>
                    <a:pt x="187" y="1201"/>
                  </a:cubicBezTo>
                  <a:cubicBezTo>
                    <a:pt x="185" y="1200"/>
                    <a:pt x="183" y="1201"/>
                    <a:pt x="181" y="1202"/>
                  </a:cubicBezTo>
                  <a:cubicBezTo>
                    <a:pt x="180" y="1202"/>
                    <a:pt x="178" y="1205"/>
                    <a:pt x="176" y="1206"/>
                  </a:cubicBezTo>
                  <a:cubicBezTo>
                    <a:pt x="174" y="1207"/>
                    <a:pt x="170" y="1207"/>
                    <a:pt x="168" y="1206"/>
                  </a:cubicBezTo>
                  <a:cubicBezTo>
                    <a:pt x="166" y="1206"/>
                    <a:pt x="164" y="1204"/>
                    <a:pt x="163" y="1204"/>
                  </a:cubicBezTo>
                  <a:cubicBezTo>
                    <a:pt x="161" y="1204"/>
                    <a:pt x="159" y="1204"/>
                    <a:pt x="157" y="1205"/>
                  </a:cubicBezTo>
                  <a:cubicBezTo>
                    <a:pt x="156" y="1205"/>
                    <a:pt x="152" y="1207"/>
                    <a:pt x="150" y="1207"/>
                  </a:cubicBezTo>
                  <a:cubicBezTo>
                    <a:pt x="149" y="1207"/>
                    <a:pt x="145" y="1205"/>
                    <a:pt x="144" y="1205"/>
                  </a:cubicBezTo>
                  <a:cubicBezTo>
                    <a:pt x="142" y="1205"/>
                    <a:pt x="138" y="1207"/>
                    <a:pt x="137" y="1207"/>
                  </a:cubicBezTo>
                  <a:cubicBezTo>
                    <a:pt x="134" y="1209"/>
                    <a:pt x="130" y="1214"/>
                    <a:pt x="127" y="1215"/>
                  </a:cubicBezTo>
                  <a:cubicBezTo>
                    <a:pt x="125" y="1216"/>
                    <a:pt x="121" y="1218"/>
                    <a:pt x="119" y="1219"/>
                  </a:cubicBezTo>
                  <a:cubicBezTo>
                    <a:pt x="115" y="1219"/>
                    <a:pt x="108" y="1218"/>
                    <a:pt x="104" y="1217"/>
                  </a:cubicBezTo>
                  <a:cubicBezTo>
                    <a:pt x="101" y="1217"/>
                    <a:pt x="96" y="1212"/>
                    <a:pt x="93" y="1212"/>
                  </a:cubicBezTo>
                  <a:cubicBezTo>
                    <a:pt x="91" y="1212"/>
                    <a:pt x="88" y="1212"/>
                    <a:pt x="88" y="1213"/>
                  </a:cubicBezTo>
                  <a:cubicBezTo>
                    <a:pt x="86" y="1214"/>
                    <a:pt x="88" y="1219"/>
                    <a:pt x="87" y="1220"/>
                  </a:cubicBezTo>
                  <a:cubicBezTo>
                    <a:pt x="85" y="1222"/>
                    <a:pt x="75" y="1221"/>
                    <a:pt x="75" y="1221"/>
                  </a:cubicBezTo>
                  <a:cubicBezTo>
                    <a:pt x="75" y="1220"/>
                    <a:pt x="73" y="1212"/>
                    <a:pt x="71" y="1210"/>
                  </a:cubicBezTo>
                  <a:cubicBezTo>
                    <a:pt x="70" y="1209"/>
                    <a:pt x="67" y="1208"/>
                    <a:pt x="66" y="1208"/>
                  </a:cubicBezTo>
                  <a:cubicBezTo>
                    <a:pt x="65" y="1208"/>
                    <a:pt x="63" y="1210"/>
                    <a:pt x="62" y="1210"/>
                  </a:cubicBezTo>
                  <a:cubicBezTo>
                    <a:pt x="60" y="1211"/>
                    <a:pt x="55" y="1213"/>
                    <a:pt x="54" y="1211"/>
                  </a:cubicBezTo>
                  <a:cubicBezTo>
                    <a:pt x="52" y="1210"/>
                    <a:pt x="52" y="1204"/>
                    <a:pt x="53" y="1201"/>
                  </a:cubicBezTo>
                  <a:cubicBezTo>
                    <a:pt x="54" y="1199"/>
                    <a:pt x="58" y="1195"/>
                    <a:pt x="60" y="1194"/>
                  </a:cubicBezTo>
                  <a:cubicBezTo>
                    <a:pt x="62" y="1194"/>
                    <a:pt x="67" y="1196"/>
                    <a:pt x="69" y="1195"/>
                  </a:cubicBezTo>
                  <a:cubicBezTo>
                    <a:pt x="70" y="1194"/>
                    <a:pt x="73" y="1192"/>
                    <a:pt x="73" y="1191"/>
                  </a:cubicBezTo>
                  <a:cubicBezTo>
                    <a:pt x="73" y="1190"/>
                    <a:pt x="72" y="1187"/>
                    <a:pt x="72" y="1186"/>
                  </a:cubicBezTo>
                  <a:cubicBezTo>
                    <a:pt x="71" y="1185"/>
                    <a:pt x="68" y="1183"/>
                    <a:pt x="67" y="1183"/>
                  </a:cubicBezTo>
                  <a:cubicBezTo>
                    <a:pt x="66" y="1183"/>
                    <a:pt x="63" y="1184"/>
                    <a:pt x="62" y="1184"/>
                  </a:cubicBezTo>
                  <a:cubicBezTo>
                    <a:pt x="60" y="1184"/>
                    <a:pt x="56" y="1184"/>
                    <a:pt x="54" y="1182"/>
                  </a:cubicBezTo>
                  <a:cubicBezTo>
                    <a:pt x="53" y="1181"/>
                    <a:pt x="53" y="1175"/>
                    <a:pt x="51" y="1173"/>
                  </a:cubicBezTo>
                  <a:cubicBezTo>
                    <a:pt x="50" y="1172"/>
                    <a:pt x="48" y="1170"/>
                    <a:pt x="47" y="1170"/>
                  </a:cubicBezTo>
                  <a:cubicBezTo>
                    <a:pt x="46" y="1170"/>
                    <a:pt x="45" y="1174"/>
                    <a:pt x="44" y="1174"/>
                  </a:cubicBezTo>
                  <a:cubicBezTo>
                    <a:pt x="43" y="1174"/>
                    <a:pt x="40" y="1172"/>
                    <a:pt x="39" y="1172"/>
                  </a:cubicBezTo>
                  <a:cubicBezTo>
                    <a:pt x="38" y="1172"/>
                    <a:pt x="34" y="1173"/>
                    <a:pt x="33" y="1172"/>
                  </a:cubicBezTo>
                  <a:cubicBezTo>
                    <a:pt x="32" y="1171"/>
                    <a:pt x="32" y="1168"/>
                    <a:pt x="33" y="1166"/>
                  </a:cubicBezTo>
                  <a:cubicBezTo>
                    <a:pt x="33" y="1165"/>
                    <a:pt x="35" y="1162"/>
                    <a:pt x="36" y="1161"/>
                  </a:cubicBezTo>
                  <a:cubicBezTo>
                    <a:pt x="36" y="1159"/>
                    <a:pt x="38" y="1154"/>
                    <a:pt x="37" y="1153"/>
                  </a:cubicBezTo>
                  <a:cubicBezTo>
                    <a:pt x="35" y="1150"/>
                    <a:pt x="29" y="1146"/>
                    <a:pt x="27" y="1147"/>
                  </a:cubicBezTo>
                  <a:cubicBezTo>
                    <a:pt x="25" y="1148"/>
                    <a:pt x="29" y="1154"/>
                    <a:pt x="28" y="1155"/>
                  </a:cubicBezTo>
                  <a:cubicBezTo>
                    <a:pt x="26" y="1156"/>
                    <a:pt x="22" y="1153"/>
                    <a:pt x="20" y="1153"/>
                  </a:cubicBezTo>
                  <a:cubicBezTo>
                    <a:pt x="17" y="1153"/>
                    <a:pt x="12" y="1155"/>
                    <a:pt x="9" y="1155"/>
                  </a:cubicBezTo>
                  <a:cubicBezTo>
                    <a:pt x="7" y="1154"/>
                    <a:pt x="2" y="1152"/>
                    <a:pt x="1" y="1150"/>
                  </a:cubicBezTo>
                  <a:cubicBezTo>
                    <a:pt x="0" y="1147"/>
                    <a:pt x="1" y="1142"/>
                    <a:pt x="1" y="1139"/>
                  </a:cubicBezTo>
                  <a:cubicBezTo>
                    <a:pt x="2" y="1136"/>
                    <a:pt x="5" y="1130"/>
                    <a:pt x="7" y="1128"/>
                  </a:cubicBezTo>
                  <a:cubicBezTo>
                    <a:pt x="8" y="1126"/>
                    <a:pt x="13" y="1125"/>
                    <a:pt x="14" y="1123"/>
                  </a:cubicBezTo>
                  <a:cubicBezTo>
                    <a:pt x="15" y="1120"/>
                    <a:pt x="14" y="1114"/>
                    <a:pt x="13" y="1111"/>
                  </a:cubicBezTo>
                  <a:cubicBezTo>
                    <a:pt x="13" y="1109"/>
                    <a:pt x="10" y="1105"/>
                    <a:pt x="10" y="1103"/>
                  </a:cubicBezTo>
                  <a:cubicBezTo>
                    <a:pt x="10" y="1100"/>
                    <a:pt x="14" y="1096"/>
                    <a:pt x="14" y="1093"/>
                  </a:cubicBezTo>
                  <a:cubicBezTo>
                    <a:pt x="14" y="1091"/>
                    <a:pt x="15" y="1086"/>
                    <a:pt x="14" y="1084"/>
                  </a:cubicBezTo>
                  <a:cubicBezTo>
                    <a:pt x="13" y="1082"/>
                    <a:pt x="9" y="1079"/>
                    <a:pt x="7" y="1078"/>
                  </a:cubicBezTo>
                  <a:cubicBezTo>
                    <a:pt x="6" y="1078"/>
                    <a:pt x="5" y="1078"/>
                    <a:pt x="4" y="1078"/>
                  </a:cubicBezTo>
                  <a:cubicBezTo>
                    <a:pt x="5" y="1076"/>
                    <a:pt x="6" y="1074"/>
                    <a:pt x="7" y="1074"/>
                  </a:cubicBezTo>
                  <a:cubicBezTo>
                    <a:pt x="8" y="1072"/>
                    <a:pt x="11" y="1071"/>
                    <a:pt x="13" y="1070"/>
                  </a:cubicBezTo>
                  <a:cubicBezTo>
                    <a:pt x="14" y="1069"/>
                    <a:pt x="18" y="1067"/>
                    <a:pt x="18" y="1065"/>
                  </a:cubicBezTo>
                  <a:cubicBezTo>
                    <a:pt x="19" y="1063"/>
                    <a:pt x="19" y="1060"/>
                    <a:pt x="19" y="1059"/>
                  </a:cubicBezTo>
                  <a:cubicBezTo>
                    <a:pt x="20" y="1058"/>
                    <a:pt x="23" y="1057"/>
                    <a:pt x="23" y="1056"/>
                  </a:cubicBezTo>
                  <a:cubicBezTo>
                    <a:pt x="24" y="1054"/>
                    <a:pt x="20" y="1048"/>
                    <a:pt x="22" y="1046"/>
                  </a:cubicBezTo>
                  <a:cubicBezTo>
                    <a:pt x="22" y="1045"/>
                    <a:pt x="27" y="1044"/>
                    <a:pt x="28" y="1043"/>
                  </a:cubicBezTo>
                  <a:cubicBezTo>
                    <a:pt x="30" y="1043"/>
                    <a:pt x="33" y="1043"/>
                    <a:pt x="34" y="1042"/>
                  </a:cubicBezTo>
                  <a:cubicBezTo>
                    <a:pt x="35" y="1041"/>
                    <a:pt x="34" y="1038"/>
                    <a:pt x="35" y="1037"/>
                  </a:cubicBezTo>
                  <a:cubicBezTo>
                    <a:pt x="35" y="1036"/>
                    <a:pt x="37" y="1036"/>
                    <a:pt x="38" y="1036"/>
                  </a:cubicBezTo>
                  <a:cubicBezTo>
                    <a:pt x="39" y="1036"/>
                    <a:pt x="43" y="1039"/>
                    <a:pt x="44" y="1038"/>
                  </a:cubicBezTo>
                  <a:cubicBezTo>
                    <a:pt x="45" y="1037"/>
                    <a:pt x="44" y="1034"/>
                    <a:pt x="44" y="1032"/>
                  </a:cubicBezTo>
                  <a:cubicBezTo>
                    <a:pt x="44" y="1031"/>
                    <a:pt x="43" y="1028"/>
                    <a:pt x="43" y="1027"/>
                  </a:cubicBezTo>
                  <a:cubicBezTo>
                    <a:pt x="43" y="1026"/>
                    <a:pt x="44" y="1023"/>
                    <a:pt x="45" y="1023"/>
                  </a:cubicBezTo>
                  <a:cubicBezTo>
                    <a:pt x="47" y="1022"/>
                    <a:pt x="50" y="1025"/>
                    <a:pt x="51" y="1024"/>
                  </a:cubicBezTo>
                  <a:cubicBezTo>
                    <a:pt x="52" y="1023"/>
                    <a:pt x="51" y="1020"/>
                    <a:pt x="50" y="1019"/>
                  </a:cubicBezTo>
                  <a:cubicBezTo>
                    <a:pt x="50" y="1018"/>
                    <a:pt x="50" y="1015"/>
                    <a:pt x="50" y="1014"/>
                  </a:cubicBezTo>
                  <a:cubicBezTo>
                    <a:pt x="51" y="1013"/>
                    <a:pt x="54" y="1013"/>
                    <a:pt x="55" y="1013"/>
                  </a:cubicBezTo>
                  <a:cubicBezTo>
                    <a:pt x="57" y="1014"/>
                    <a:pt x="59" y="1018"/>
                    <a:pt x="60" y="1018"/>
                  </a:cubicBezTo>
                  <a:cubicBezTo>
                    <a:pt x="62" y="1019"/>
                    <a:pt x="66" y="1018"/>
                    <a:pt x="68" y="1017"/>
                  </a:cubicBezTo>
                  <a:cubicBezTo>
                    <a:pt x="70" y="1016"/>
                    <a:pt x="73" y="1013"/>
                    <a:pt x="74" y="1011"/>
                  </a:cubicBezTo>
                  <a:cubicBezTo>
                    <a:pt x="75" y="1009"/>
                    <a:pt x="75" y="1004"/>
                    <a:pt x="75" y="1001"/>
                  </a:cubicBezTo>
                  <a:cubicBezTo>
                    <a:pt x="75" y="996"/>
                    <a:pt x="73" y="987"/>
                    <a:pt x="72" y="982"/>
                  </a:cubicBezTo>
                  <a:cubicBezTo>
                    <a:pt x="71" y="978"/>
                    <a:pt x="68" y="971"/>
                    <a:pt x="67" y="967"/>
                  </a:cubicBezTo>
                  <a:cubicBezTo>
                    <a:pt x="66" y="963"/>
                    <a:pt x="63" y="955"/>
                    <a:pt x="63" y="950"/>
                  </a:cubicBezTo>
                  <a:cubicBezTo>
                    <a:pt x="63" y="948"/>
                    <a:pt x="63" y="942"/>
                    <a:pt x="65" y="940"/>
                  </a:cubicBezTo>
                  <a:cubicBezTo>
                    <a:pt x="66" y="937"/>
                    <a:pt x="69" y="933"/>
                    <a:pt x="71" y="931"/>
                  </a:cubicBezTo>
                  <a:cubicBezTo>
                    <a:pt x="73" y="928"/>
                    <a:pt x="78" y="925"/>
                    <a:pt x="80" y="922"/>
                  </a:cubicBezTo>
                  <a:cubicBezTo>
                    <a:pt x="82" y="921"/>
                    <a:pt x="84" y="917"/>
                    <a:pt x="86" y="916"/>
                  </a:cubicBezTo>
                  <a:cubicBezTo>
                    <a:pt x="88" y="915"/>
                    <a:pt x="93" y="913"/>
                    <a:pt x="95" y="913"/>
                  </a:cubicBezTo>
                  <a:cubicBezTo>
                    <a:pt x="96" y="914"/>
                    <a:pt x="99" y="916"/>
                    <a:pt x="100" y="918"/>
                  </a:cubicBezTo>
                  <a:cubicBezTo>
                    <a:pt x="101" y="919"/>
                    <a:pt x="101" y="923"/>
                    <a:pt x="100" y="925"/>
                  </a:cubicBezTo>
                  <a:cubicBezTo>
                    <a:pt x="99" y="927"/>
                    <a:pt x="95" y="932"/>
                    <a:pt x="93" y="934"/>
                  </a:cubicBezTo>
                  <a:cubicBezTo>
                    <a:pt x="92" y="936"/>
                    <a:pt x="87" y="937"/>
                    <a:pt x="86" y="939"/>
                  </a:cubicBezTo>
                  <a:cubicBezTo>
                    <a:pt x="86" y="941"/>
                    <a:pt x="87" y="944"/>
                    <a:pt x="88" y="945"/>
                  </a:cubicBezTo>
                  <a:cubicBezTo>
                    <a:pt x="90" y="947"/>
                    <a:pt x="95" y="947"/>
                    <a:pt x="97" y="947"/>
                  </a:cubicBezTo>
                  <a:cubicBezTo>
                    <a:pt x="99" y="947"/>
                    <a:pt x="103" y="945"/>
                    <a:pt x="105" y="945"/>
                  </a:cubicBezTo>
                  <a:cubicBezTo>
                    <a:pt x="106" y="945"/>
                    <a:pt x="110" y="945"/>
                    <a:pt x="111" y="945"/>
                  </a:cubicBezTo>
                  <a:cubicBezTo>
                    <a:pt x="114" y="946"/>
                    <a:pt x="118" y="951"/>
                    <a:pt x="121" y="953"/>
                  </a:cubicBezTo>
                  <a:cubicBezTo>
                    <a:pt x="123" y="955"/>
                    <a:pt x="126" y="959"/>
                    <a:pt x="128" y="961"/>
                  </a:cubicBezTo>
                  <a:cubicBezTo>
                    <a:pt x="130" y="962"/>
                    <a:pt x="135" y="962"/>
                    <a:pt x="137" y="962"/>
                  </a:cubicBezTo>
                  <a:cubicBezTo>
                    <a:pt x="140" y="961"/>
                    <a:pt x="144" y="958"/>
                    <a:pt x="146" y="957"/>
                  </a:cubicBezTo>
                  <a:cubicBezTo>
                    <a:pt x="148" y="956"/>
                    <a:pt x="153" y="954"/>
                    <a:pt x="155" y="954"/>
                  </a:cubicBezTo>
                  <a:cubicBezTo>
                    <a:pt x="157" y="954"/>
                    <a:pt x="161" y="956"/>
                    <a:pt x="163" y="957"/>
                  </a:cubicBezTo>
                  <a:cubicBezTo>
                    <a:pt x="165" y="959"/>
                    <a:pt x="166" y="965"/>
                    <a:pt x="168" y="966"/>
                  </a:cubicBezTo>
                  <a:cubicBezTo>
                    <a:pt x="171" y="968"/>
                    <a:pt x="179" y="966"/>
                    <a:pt x="182" y="966"/>
                  </a:cubicBezTo>
                  <a:cubicBezTo>
                    <a:pt x="185" y="966"/>
                    <a:pt x="191" y="965"/>
                    <a:pt x="194" y="964"/>
                  </a:cubicBezTo>
                  <a:cubicBezTo>
                    <a:pt x="197" y="963"/>
                    <a:pt x="204" y="960"/>
                    <a:pt x="207" y="959"/>
                  </a:cubicBezTo>
                  <a:cubicBezTo>
                    <a:pt x="210" y="957"/>
                    <a:pt x="214" y="953"/>
                    <a:pt x="216" y="952"/>
                  </a:cubicBezTo>
                  <a:cubicBezTo>
                    <a:pt x="218" y="951"/>
                    <a:pt x="223" y="952"/>
                    <a:pt x="225" y="951"/>
                  </a:cubicBezTo>
                  <a:cubicBezTo>
                    <a:pt x="226" y="951"/>
                    <a:pt x="229" y="950"/>
                    <a:pt x="231" y="949"/>
                  </a:cubicBezTo>
                  <a:cubicBezTo>
                    <a:pt x="232" y="947"/>
                    <a:pt x="235" y="943"/>
                    <a:pt x="235" y="941"/>
                  </a:cubicBezTo>
                  <a:cubicBezTo>
                    <a:pt x="237" y="938"/>
                    <a:pt x="237" y="932"/>
                    <a:pt x="238" y="929"/>
                  </a:cubicBezTo>
                  <a:cubicBezTo>
                    <a:pt x="239" y="927"/>
                    <a:pt x="240" y="923"/>
                    <a:pt x="242" y="922"/>
                  </a:cubicBezTo>
                  <a:cubicBezTo>
                    <a:pt x="244" y="921"/>
                    <a:pt x="248" y="920"/>
                    <a:pt x="250" y="920"/>
                  </a:cubicBezTo>
                  <a:cubicBezTo>
                    <a:pt x="253" y="919"/>
                    <a:pt x="259" y="922"/>
                    <a:pt x="262" y="922"/>
                  </a:cubicBezTo>
                  <a:cubicBezTo>
                    <a:pt x="264" y="922"/>
                    <a:pt x="269" y="921"/>
                    <a:pt x="270" y="919"/>
                  </a:cubicBezTo>
                  <a:cubicBezTo>
                    <a:pt x="272" y="917"/>
                    <a:pt x="272" y="912"/>
                    <a:pt x="273" y="910"/>
                  </a:cubicBezTo>
                  <a:cubicBezTo>
                    <a:pt x="274" y="908"/>
                    <a:pt x="275" y="903"/>
                    <a:pt x="277" y="901"/>
                  </a:cubicBezTo>
                  <a:cubicBezTo>
                    <a:pt x="278" y="899"/>
                    <a:pt x="282" y="898"/>
                    <a:pt x="283" y="897"/>
                  </a:cubicBezTo>
                  <a:cubicBezTo>
                    <a:pt x="285" y="895"/>
                    <a:pt x="289" y="893"/>
                    <a:pt x="290" y="891"/>
                  </a:cubicBezTo>
                  <a:cubicBezTo>
                    <a:pt x="291" y="889"/>
                    <a:pt x="290" y="885"/>
                    <a:pt x="290" y="883"/>
                  </a:cubicBezTo>
                  <a:cubicBezTo>
                    <a:pt x="290" y="881"/>
                    <a:pt x="290" y="877"/>
                    <a:pt x="291" y="876"/>
                  </a:cubicBezTo>
                  <a:cubicBezTo>
                    <a:pt x="293" y="874"/>
                    <a:pt x="299" y="873"/>
                    <a:pt x="302" y="872"/>
                  </a:cubicBezTo>
                  <a:cubicBezTo>
                    <a:pt x="304" y="871"/>
                    <a:pt x="307" y="869"/>
                    <a:pt x="308" y="868"/>
                  </a:cubicBezTo>
                  <a:cubicBezTo>
                    <a:pt x="309" y="867"/>
                    <a:pt x="308" y="862"/>
                    <a:pt x="309" y="861"/>
                  </a:cubicBezTo>
                  <a:cubicBezTo>
                    <a:pt x="311" y="859"/>
                    <a:pt x="315" y="858"/>
                    <a:pt x="317" y="858"/>
                  </a:cubicBezTo>
                  <a:cubicBezTo>
                    <a:pt x="319" y="858"/>
                    <a:pt x="323" y="859"/>
                    <a:pt x="324" y="860"/>
                  </a:cubicBezTo>
                  <a:cubicBezTo>
                    <a:pt x="326" y="861"/>
                    <a:pt x="328" y="866"/>
                    <a:pt x="330" y="867"/>
                  </a:cubicBezTo>
                  <a:cubicBezTo>
                    <a:pt x="332" y="870"/>
                    <a:pt x="338" y="873"/>
                    <a:pt x="341" y="875"/>
                  </a:cubicBezTo>
                  <a:cubicBezTo>
                    <a:pt x="343" y="876"/>
                    <a:pt x="348" y="878"/>
                    <a:pt x="351" y="878"/>
                  </a:cubicBezTo>
                  <a:cubicBezTo>
                    <a:pt x="353" y="878"/>
                    <a:pt x="357" y="876"/>
                    <a:pt x="359" y="876"/>
                  </a:cubicBezTo>
                  <a:cubicBezTo>
                    <a:pt x="362" y="877"/>
                    <a:pt x="363" y="883"/>
                    <a:pt x="365" y="885"/>
                  </a:cubicBezTo>
                  <a:cubicBezTo>
                    <a:pt x="366" y="887"/>
                    <a:pt x="369" y="888"/>
                    <a:pt x="371" y="889"/>
                  </a:cubicBezTo>
                  <a:cubicBezTo>
                    <a:pt x="373" y="890"/>
                    <a:pt x="378" y="891"/>
                    <a:pt x="381" y="892"/>
                  </a:cubicBezTo>
                  <a:cubicBezTo>
                    <a:pt x="385" y="892"/>
                    <a:pt x="392" y="892"/>
                    <a:pt x="396" y="892"/>
                  </a:cubicBezTo>
                  <a:cubicBezTo>
                    <a:pt x="397" y="892"/>
                    <a:pt x="398" y="891"/>
                    <a:pt x="399" y="891"/>
                  </a:cubicBezTo>
                  <a:cubicBezTo>
                    <a:pt x="401" y="891"/>
                    <a:pt x="404" y="891"/>
                    <a:pt x="405" y="892"/>
                  </a:cubicBezTo>
                  <a:cubicBezTo>
                    <a:pt x="406" y="894"/>
                    <a:pt x="406" y="898"/>
                    <a:pt x="406" y="900"/>
                  </a:cubicBezTo>
                  <a:cubicBezTo>
                    <a:pt x="407" y="901"/>
                    <a:pt x="408" y="903"/>
                    <a:pt x="409" y="904"/>
                  </a:cubicBezTo>
                  <a:cubicBezTo>
                    <a:pt x="412" y="906"/>
                    <a:pt x="418" y="906"/>
                    <a:pt x="422" y="906"/>
                  </a:cubicBezTo>
                  <a:cubicBezTo>
                    <a:pt x="423" y="906"/>
                    <a:pt x="426" y="905"/>
                    <a:pt x="427" y="906"/>
                  </a:cubicBezTo>
                  <a:cubicBezTo>
                    <a:pt x="428" y="906"/>
                    <a:pt x="431" y="906"/>
                    <a:pt x="432" y="907"/>
                  </a:cubicBezTo>
                  <a:cubicBezTo>
                    <a:pt x="433" y="908"/>
                    <a:pt x="434" y="912"/>
                    <a:pt x="435" y="914"/>
                  </a:cubicBezTo>
                  <a:cubicBezTo>
                    <a:pt x="436" y="915"/>
                    <a:pt x="439" y="918"/>
                    <a:pt x="440" y="918"/>
                  </a:cubicBezTo>
                  <a:cubicBezTo>
                    <a:pt x="442" y="918"/>
                    <a:pt x="445" y="914"/>
                    <a:pt x="446" y="913"/>
                  </a:cubicBezTo>
                  <a:cubicBezTo>
                    <a:pt x="448" y="912"/>
                    <a:pt x="450" y="909"/>
                    <a:pt x="451" y="908"/>
                  </a:cubicBezTo>
                  <a:cubicBezTo>
                    <a:pt x="454" y="906"/>
                    <a:pt x="460" y="904"/>
                    <a:pt x="463" y="903"/>
                  </a:cubicBezTo>
                  <a:cubicBezTo>
                    <a:pt x="466" y="903"/>
                    <a:pt x="471" y="902"/>
                    <a:pt x="474" y="902"/>
                  </a:cubicBezTo>
                  <a:cubicBezTo>
                    <a:pt x="476" y="903"/>
                    <a:pt x="479" y="907"/>
                    <a:pt x="482" y="909"/>
                  </a:cubicBezTo>
                  <a:cubicBezTo>
                    <a:pt x="483" y="910"/>
                    <a:pt x="487" y="913"/>
                    <a:pt x="489" y="913"/>
                  </a:cubicBezTo>
                  <a:cubicBezTo>
                    <a:pt x="492" y="913"/>
                    <a:pt x="498" y="908"/>
                    <a:pt x="502" y="907"/>
                  </a:cubicBezTo>
                  <a:cubicBezTo>
                    <a:pt x="505" y="906"/>
                    <a:pt x="513" y="904"/>
                    <a:pt x="517" y="903"/>
                  </a:cubicBezTo>
                  <a:cubicBezTo>
                    <a:pt x="520" y="903"/>
                    <a:pt x="525" y="901"/>
                    <a:pt x="528" y="901"/>
                  </a:cubicBezTo>
                  <a:cubicBezTo>
                    <a:pt x="530" y="901"/>
                    <a:pt x="534" y="905"/>
                    <a:pt x="536" y="904"/>
                  </a:cubicBezTo>
                  <a:cubicBezTo>
                    <a:pt x="538" y="903"/>
                    <a:pt x="538" y="899"/>
                    <a:pt x="539" y="897"/>
                  </a:cubicBezTo>
                  <a:cubicBezTo>
                    <a:pt x="540" y="894"/>
                    <a:pt x="543" y="889"/>
                    <a:pt x="542" y="886"/>
                  </a:cubicBezTo>
                  <a:cubicBezTo>
                    <a:pt x="542" y="884"/>
                    <a:pt x="540" y="879"/>
                    <a:pt x="538" y="877"/>
                  </a:cubicBezTo>
                  <a:cubicBezTo>
                    <a:pt x="536" y="875"/>
                    <a:pt x="530" y="874"/>
                    <a:pt x="528" y="873"/>
                  </a:cubicBezTo>
                  <a:cubicBezTo>
                    <a:pt x="525" y="871"/>
                    <a:pt x="520" y="869"/>
                    <a:pt x="518" y="867"/>
                  </a:cubicBezTo>
                  <a:cubicBezTo>
                    <a:pt x="516" y="865"/>
                    <a:pt x="514" y="859"/>
                    <a:pt x="514" y="856"/>
                  </a:cubicBezTo>
                  <a:cubicBezTo>
                    <a:pt x="514" y="852"/>
                    <a:pt x="519" y="845"/>
                    <a:pt x="520" y="841"/>
                  </a:cubicBezTo>
                  <a:cubicBezTo>
                    <a:pt x="521" y="839"/>
                    <a:pt x="522" y="835"/>
                    <a:pt x="523" y="833"/>
                  </a:cubicBezTo>
                  <a:cubicBezTo>
                    <a:pt x="525" y="832"/>
                    <a:pt x="531" y="831"/>
                    <a:pt x="533" y="829"/>
                  </a:cubicBezTo>
                  <a:cubicBezTo>
                    <a:pt x="534" y="828"/>
                    <a:pt x="537" y="825"/>
                    <a:pt x="538" y="823"/>
                  </a:cubicBezTo>
                  <a:cubicBezTo>
                    <a:pt x="540" y="820"/>
                    <a:pt x="545" y="816"/>
                    <a:pt x="546" y="813"/>
                  </a:cubicBezTo>
                  <a:cubicBezTo>
                    <a:pt x="547" y="811"/>
                    <a:pt x="545" y="806"/>
                    <a:pt x="546" y="804"/>
                  </a:cubicBezTo>
                  <a:cubicBezTo>
                    <a:pt x="547" y="803"/>
                    <a:pt x="550" y="802"/>
                    <a:pt x="551" y="801"/>
                  </a:cubicBezTo>
                  <a:cubicBezTo>
                    <a:pt x="553" y="800"/>
                    <a:pt x="556" y="797"/>
                    <a:pt x="557" y="795"/>
                  </a:cubicBezTo>
                  <a:cubicBezTo>
                    <a:pt x="559" y="792"/>
                    <a:pt x="562" y="787"/>
                    <a:pt x="561" y="784"/>
                  </a:cubicBezTo>
                  <a:cubicBezTo>
                    <a:pt x="560" y="782"/>
                    <a:pt x="556" y="779"/>
                    <a:pt x="555" y="778"/>
                  </a:cubicBezTo>
                  <a:cubicBezTo>
                    <a:pt x="553" y="776"/>
                    <a:pt x="550" y="771"/>
                    <a:pt x="549" y="768"/>
                  </a:cubicBezTo>
                  <a:cubicBezTo>
                    <a:pt x="549" y="767"/>
                    <a:pt x="552" y="763"/>
                    <a:pt x="553" y="762"/>
                  </a:cubicBezTo>
                  <a:cubicBezTo>
                    <a:pt x="554" y="759"/>
                    <a:pt x="557" y="755"/>
                    <a:pt x="559" y="754"/>
                  </a:cubicBezTo>
                  <a:cubicBezTo>
                    <a:pt x="560" y="752"/>
                    <a:pt x="564" y="751"/>
                    <a:pt x="565" y="750"/>
                  </a:cubicBezTo>
                  <a:cubicBezTo>
                    <a:pt x="568" y="750"/>
                    <a:pt x="573" y="752"/>
                    <a:pt x="575" y="751"/>
                  </a:cubicBezTo>
                  <a:cubicBezTo>
                    <a:pt x="577" y="750"/>
                    <a:pt x="578" y="746"/>
                    <a:pt x="579" y="744"/>
                  </a:cubicBezTo>
                  <a:cubicBezTo>
                    <a:pt x="579" y="742"/>
                    <a:pt x="578" y="736"/>
                    <a:pt x="578" y="734"/>
                  </a:cubicBezTo>
                  <a:cubicBezTo>
                    <a:pt x="578" y="731"/>
                    <a:pt x="577" y="727"/>
                    <a:pt x="578" y="725"/>
                  </a:cubicBezTo>
                  <a:cubicBezTo>
                    <a:pt x="579" y="723"/>
                    <a:pt x="583" y="722"/>
                    <a:pt x="583" y="720"/>
                  </a:cubicBezTo>
                  <a:cubicBezTo>
                    <a:pt x="585" y="718"/>
                    <a:pt x="586" y="712"/>
                    <a:pt x="586" y="710"/>
                  </a:cubicBezTo>
                  <a:cubicBezTo>
                    <a:pt x="586" y="708"/>
                    <a:pt x="584" y="705"/>
                    <a:pt x="582" y="704"/>
                  </a:cubicBezTo>
                  <a:cubicBezTo>
                    <a:pt x="580" y="702"/>
                    <a:pt x="574" y="702"/>
                    <a:pt x="571" y="702"/>
                  </a:cubicBezTo>
                  <a:cubicBezTo>
                    <a:pt x="568" y="702"/>
                    <a:pt x="561" y="704"/>
                    <a:pt x="559" y="702"/>
                  </a:cubicBezTo>
                  <a:cubicBezTo>
                    <a:pt x="556" y="701"/>
                    <a:pt x="553" y="695"/>
                    <a:pt x="552" y="693"/>
                  </a:cubicBezTo>
                  <a:cubicBezTo>
                    <a:pt x="550" y="690"/>
                    <a:pt x="549" y="683"/>
                    <a:pt x="550" y="679"/>
                  </a:cubicBezTo>
                  <a:cubicBezTo>
                    <a:pt x="550" y="677"/>
                    <a:pt x="553" y="672"/>
                    <a:pt x="555" y="670"/>
                  </a:cubicBezTo>
                  <a:cubicBezTo>
                    <a:pt x="556" y="669"/>
                    <a:pt x="559" y="667"/>
                    <a:pt x="560" y="665"/>
                  </a:cubicBezTo>
                  <a:cubicBezTo>
                    <a:pt x="561" y="663"/>
                    <a:pt x="561" y="659"/>
                    <a:pt x="561" y="657"/>
                  </a:cubicBezTo>
                  <a:cubicBezTo>
                    <a:pt x="560" y="655"/>
                    <a:pt x="556" y="651"/>
                    <a:pt x="555" y="649"/>
                  </a:cubicBezTo>
                  <a:cubicBezTo>
                    <a:pt x="555" y="647"/>
                    <a:pt x="556" y="643"/>
                    <a:pt x="555" y="641"/>
                  </a:cubicBezTo>
                  <a:cubicBezTo>
                    <a:pt x="554" y="640"/>
                    <a:pt x="548" y="639"/>
                    <a:pt x="547" y="638"/>
                  </a:cubicBezTo>
                  <a:cubicBezTo>
                    <a:pt x="544" y="635"/>
                    <a:pt x="539" y="630"/>
                    <a:pt x="538" y="627"/>
                  </a:cubicBezTo>
                  <a:cubicBezTo>
                    <a:pt x="537" y="624"/>
                    <a:pt x="538" y="618"/>
                    <a:pt x="539" y="616"/>
                  </a:cubicBezTo>
                  <a:cubicBezTo>
                    <a:pt x="540" y="615"/>
                    <a:pt x="543" y="614"/>
                    <a:pt x="543" y="613"/>
                  </a:cubicBezTo>
                  <a:cubicBezTo>
                    <a:pt x="544" y="610"/>
                    <a:pt x="543" y="605"/>
                    <a:pt x="543" y="603"/>
                  </a:cubicBezTo>
                  <a:cubicBezTo>
                    <a:pt x="542" y="600"/>
                    <a:pt x="539" y="594"/>
                    <a:pt x="539" y="591"/>
                  </a:cubicBezTo>
                  <a:cubicBezTo>
                    <a:pt x="540" y="589"/>
                    <a:pt x="543" y="587"/>
                    <a:pt x="544" y="586"/>
                  </a:cubicBezTo>
                  <a:cubicBezTo>
                    <a:pt x="545" y="584"/>
                    <a:pt x="548" y="580"/>
                    <a:pt x="548" y="578"/>
                  </a:cubicBezTo>
                  <a:cubicBezTo>
                    <a:pt x="549" y="575"/>
                    <a:pt x="548" y="569"/>
                    <a:pt x="547" y="566"/>
                  </a:cubicBezTo>
                  <a:cubicBezTo>
                    <a:pt x="545" y="563"/>
                    <a:pt x="536" y="559"/>
                    <a:pt x="534" y="556"/>
                  </a:cubicBezTo>
                  <a:cubicBezTo>
                    <a:pt x="533" y="554"/>
                    <a:pt x="532" y="549"/>
                    <a:pt x="533" y="547"/>
                  </a:cubicBezTo>
                  <a:cubicBezTo>
                    <a:pt x="533" y="544"/>
                    <a:pt x="537" y="540"/>
                    <a:pt x="539" y="537"/>
                  </a:cubicBezTo>
                  <a:cubicBezTo>
                    <a:pt x="539" y="536"/>
                    <a:pt x="541" y="533"/>
                    <a:pt x="542" y="532"/>
                  </a:cubicBezTo>
                  <a:cubicBezTo>
                    <a:pt x="542" y="529"/>
                    <a:pt x="541" y="524"/>
                    <a:pt x="541" y="522"/>
                  </a:cubicBezTo>
                  <a:cubicBezTo>
                    <a:pt x="540" y="519"/>
                    <a:pt x="535" y="515"/>
                    <a:pt x="534" y="513"/>
                  </a:cubicBezTo>
                  <a:cubicBezTo>
                    <a:pt x="533" y="511"/>
                    <a:pt x="533" y="506"/>
                    <a:pt x="534" y="504"/>
                  </a:cubicBezTo>
                  <a:cubicBezTo>
                    <a:pt x="535" y="504"/>
                    <a:pt x="537" y="503"/>
                    <a:pt x="537" y="503"/>
                  </a:cubicBezTo>
                  <a:cubicBezTo>
                    <a:pt x="539" y="503"/>
                    <a:pt x="540" y="507"/>
                    <a:pt x="542" y="507"/>
                  </a:cubicBezTo>
                  <a:cubicBezTo>
                    <a:pt x="544" y="509"/>
                    <a:pt x="549" y="511"/>
                    <a:pt x="551" y="510"/>
                  </a:cubicBezTo>
                  <a:cubicBezTo>
                    <a:pt x="552" y="510"/>
                    <a:pt x="553" y="508"/>
                    <a:pt x="553" y="506"/>
                  </a:cubicBezTo>
                  <a:cubicBezTo>
                    <a:pt x="553" y="504"/>
                    <a:pt x="551" y="500"/>
                    <a:pt x="552" y="498"/>
                  </a:cubicBezTo>
                  <a:cubicBezTo>
                    <a:pt x="553" y="497"/>
                    <a:pt x="555" y="495"/>
                    <a:pt x="557" y="494"/>
                  </a:cubicBezTo>
                  <a:cubicBezTo>
                    <a:pt x="558" y="493"/>
                    <a:pt x="563" y="494"/>
                    <a:pt x="564" y="493"/>
                  </a:cubicBezTo>
                  <a:cubicBezTo>
                    <a:pt x="566" y="492"/>
                    <a:pt x="566" y="488"/>
                    <a:pt x="567" y="486"/>
                  </a:cubicBezTo>
                  <a:cubicBezTo>
                    <a:pt x="568" y="485"/>
                    <a:pt x="571" y="481"/>
                    <a:pt x="571" y="479"/>
                  </a:cubicBezTo>
                  <a:cubicBezTo>
                    <a:pt x="572" y="477"/>
                    <a:pt x="572" y="471"/>
                    <a:pt x="571" y="469"/>
                  </a:cubicBezTo>
                  <a:cubicBezTo>
                    <a:pt x="571" y="467"/>
                    <a:pt x="567" y="464"/>
                    <a:pt x="567" y="462"/>
                  </a:cubicBezTo>
                  <a:cubicBezTo>
                    <a:pt x="566" y="459"/>
                    <a:pt x="569" y="453"/>
                    <a:pt x="569" y="450"/>
                  </a:cubicBezTo>
                  <a:cubicBezTo>
                    <a:pt x="569" y="447"/>
                    <a:pt x="566" y="441"/>
                    <a:pt x="564" y="438"/>
                  </a:cubicBezTo>
                  <a:cubicBezTo>
                    <a:pt x="563" y="436"/>
                    <a:pt x="561" y="430"/>
                    <a:pt x="559" y="429"/>
                  </a:cubicBezTo>
                  <a:cubicBezTo>
                    <a:pt x="557" y="428"/>
                    <a:pt x="552" y="429"/>
                    <a:pt x="550" y="429"/>
                  </a:cubicBezTo>
                  <a:cubicBezTo>
                    <a:pt x="547" y="430"/>
                    <a:pt x="541" y="434"/>
                    <a:pt x="537" y="435"/>
                  </a:cubicBezTo>
                  <a:cubicBezTo>
                    <a:pt x="535" y="435"/>
                    <a:pt x="530" y="436"/>
                    <a:pt x="528" y="434"/>
                  </a:cubicBezTo>
                  <a:cubicBezTo>
                    <a:pt x="524" y="432"/>
                    <a:pt x="521" y="423"/>
                    <a:pt x="520" y="420"/>
                  </a:cubicBezTo>
                  <a:cubicBezTo>
                    <a:pt x="519" y="417"/>
                    <a:pt x="519" y="410"/>
                    <a:pt x="517" y="407"/>
                  </a:cubicBezTo>
                  <a:cubicBezTo>
                    <a:pt x="516" y="404"/>
                    <a:pt x="510" y="400"/>
                    <a:pt x="509" y="397"/>
                  </a:cubicBezTo>
                  <a:cubicBezTo>
                    <a:pt x="509" y="395"/>
                    <a:pt x="510" y="390"/>
                    <a:pt x="511" y="388"/>
                  </a:cubicBezTo>
                  <a:cubicBezTo>
                    <a:pt x="512" y="386"/>
                    <a:pt x="518" y="383"/>
                    <a:pt x="520" y="382"/>
                  </a:cubicBezTo>
                  <a:cubicBezTo>
                    <a:pt x="523" y="380"/>
                    <a:pt x="530" y="380"/>
                    <a:pt x="533" y="378"/>
                  </a:cubicBezTo>
                  <a:cubicBezTo>
                    <a:pt x="535" y="377"/>
                    <a:pt x="536" y="372"/>
                    <a:pt x="537" y="371"/>
                  </a:cubicBezTo>
                  <a:cubicBezTo>
                    <a:pt x="539" y="369"/>
                    <a:pt x="543" y="365"/>
                    <a:pt x="546" y="365"/>
                  </a:cubicBezTo>
                  <a:cubicBezTo>
                    <a:pt x="548" y="364"/>
                    <a:pt x="552" y="365"/>
                    <a:pt x="554" y="364"/>
                  </a:cubicBezTo>
                  <a:cubicBezTo>
                    <a:pt x="555" y="364"/>
                    <a:pt x="559" y="362"/>
                    <a:pt x="560" y="361"/>
                  </a:cubicBezTo>
                  <a:cubicBezTo>
                    <a:pt x="561" y="359"/>
                    <a:pt x="560" y="353"/>
                    <a:pt x="559" y="351"/>
                  </a:cubicBezTo>
                  <a:cubicBezTo>
                    <a:pt x="559" y="347"/>
                    <a:pt x="557" y="341"/>
                    <a:pt x="557" y="338"/>
                  </a:cubicBezTo>
                  <a:cubicBezTo>
                    <a:pt x="557" y="335"/>
                    <a:pt x="559" y="329"/>
                    <a:pt x="559" y="327"/>
                  </a:cubicBezTo>
                  <a:cubicBezTo>
                    <a:pt x="559" y="324"/>
                    <a:pt x="556" y="319"/>
                    <a:pt x="555" y="317"/>
                  </a:cubicBezTo>
                  <a:cubicBezTo>
                    <a:pt x="553" y="313"/>
                    <a:pt x="547" y="308"/>
                    <a:pt x="545" y="305"/>
                  </a:cubicBezTo>
                  <a:cubicBezTo>
                    <a:pt x="545" y="302"/>
                    <a:pt x="544" y="297"/>
                    <a:pt x="545" y="294"/>
                  </a:cubicBezTo>
                  <a:cubicBezTo>
                    <a:pt x="546" y="292"/>
                    <a:pt x="550" y="290"/>
                    <a:pt x="552" y="290"/>
                  </a:cubicBezTo>
                  <a:cubicBezTo>
                    <a:pt x="554" y="289"/>
                    <a:pt x="559" y="289"/>
                    <a:pt x="561" y="288"/>
                  </a:cubicBezTo>
                  <a:cubicBezTo>
                    <a:pt x="562" y="287"/>
                    <a:pt x="565" y="285"/>
                    <a:pt x="565" y="284"/>
                  </a:cubicBezTo>
                  <a:cubicBezTo>
                    <a:pt x="567" y="281"/>
                    <a:pt x="569" y="274"/>
                    <a:pt x="568" y="271"/>
                  </a:cubicBezTo>
                  <a:cubicBezTo>
                    <a:pt x="568" y="269"/>
                    <a:pt x="566" y="266"/>
                    <a:pt x="564" y="265"/>
                  </a:cubicBezTo>
                  <a:cubicBezTo>
                    <a:pt x="563" y="263"/>
                    <a:pt x="558" y="264"/>
                    <a:pt x="557" y="264"/>
                  </a:cubicBezTo>
                  <a:cubicBezTo>
                    <a:pt x="554" y="262"/>
                    <a:pt x="551" y="258"/>
                    <a:pt x="550" y="256"/>
                  </a:cubicBezTo>
                  <a:cubicBezTo>
                    <a:pt x="550" y="255"/>
                    <a:pt x="550" y="252"/>
                    <a:pt x="550" y="250"/>
                  </a:cubicBezTo>
                  <a:cubicBezTo>
                    <a:pt x="552" y="250"/>
                    <a:pt x="554" y="249"/>
                    <a:pt x="555" y="249"/>
                  </a:cubicBezTo>
                  <a:cubicBezTo>
                    <a:pt x="557" y="249"/>
                    <a:pt x="562" y="250"/>
                    <a:pt x="564" y="251"/>
                  </a:cubicBezTo>
                  <a:cubicBezTo>
                    <a:pt x="567" y="253"/>
                    <a:pt x="572" y="260"/>
                    <a:pt x="575" y="263"/>
                  </a:cubicBezTo>
                  <a:cubicBezTo>
                    <a:pt x="577" y="266"/>
                    <a:pt x="582" y="273"/>
                    <a:pt x="584" y="276"/>
                  </a:cubicBezTo>
                  <a:cubicBezTo>
                    <a:pt x="586" y="280"/>
                    <a:pt x="587" y="289"/>
                    <a:pt x="589" y="293"/>
                  </a:cubicBezTo>
                  <a:cubicBezTo>
                    <a:pt x="590" y="295"/>
                    <a:pt x="591" y="300"/>
                    <a:pt x="592" y="301"/>
                  </a:cubicBezTo>
                  <a:cubicBezTo>
                    <a:pt x="594" y="303"/>
                    <a:pt x="599" y="304"/>
                    <a:pt x="601" y="304"/>
                  </a:cubicBezTo>
                  <a:cubicBezTo>
                    <a:pt x="605" y="305"/>
                    <a:pt x="612" y="304"/>
                    <a:pt x="615" y="305"/>
                  </a:cubicBezTo>
                  <a:cubicBezTo>
                    <a:pt x="616" y="305"/>
                    <a:pt x="618" y="306"/>
                    <a:pt x="619" y="307"/>
                  </a:cubicBezTo>
                  <a:cubicBezTo>
                    <a:pt x="620" y="309"/>
                    <a:pt x="618" y="313"/>
                    <a:pt x="617" y="314"/>
                  </a:cubicBezTo>
                  <a:cubicBezTo>
                    <a:pt x="617" y="315"/>
                    <a:pt x="615" y="317"/>
                    <a:pt x="615" y="318"/>
                  </a:cubicBezTo>
                  <a:cubicBezTo>
                    <a:pt x="614" y="319"/>
                    <a:pt x="614" y="322"/>
                    <a:pt x="613" y="324"/>
                  </a:cubicBezTo>
                  <a:cubicBezTo>
                    <a:pt x="612" y="325"/>
                    <a:pt x="609" y="326"/>
                    <a:pt x="607" y="326"/>
                  </a:cubicBezTo>
                  <a:cubicBezTo>
                    <a:pt x="605" y="326"/>
                    <a:pt x="601" y="324"/>
                    <a:pt x="599" y="324"/>
                  </a:cubicBezTo>
                  <a:cubicBezTo>
                    <a:pt x="598" y="325"/>
                    <a:pt x="595" y="328"/>
                    <a:pt x="595" y="329"/>
                  </a:cubicBezTo>
                  <a:cubicBezTo>
                    <a:pt x="594" y="332"/>
                    <a:pt x="597" y="337"/>
                    <a:pt x="596" y="340"/>
                  </a:cubicBezTo>
                  <a:cubicBezTo>
                    <a:pt x="595" y="342"/>
                    <a:pt x="591" y="345"/>
                    <a:pt x="590" y="347"/>
                  </a:cubicBezTo>
                  <a:cubicBezTo>
                    <a:pt x="590" y="349"/>
                    <a:pt x="589" y="353"/>
                    <a:pt x="589" y="355"/>
                  </a:cubicBezTo>
                  <a:cubicBezTo>
                    <a:pt x="588" y="356"/>
                    <a:pt x="588" y="360"/>
                    <a:pt x="589" y="361"/>
                  </a:cubicBezTo>
                  <a:cubicBezTo>
                    <a:pt x="590" y="362"/>
                    <a:pt x="594" y="362"/>
                    <a:pt x="595" y="361"/>
                  </a:cubicBezTo>
                  <a:cubicBezTo>
                    <a:pt x="597" y="360"/>
                    <a:pt x="598" y="355"/>
                    <a:pt x="600" y="353"/>
                  </a:cubicBezTo>
                  <a:cubicBezTo>
                    <a:pt x="601" y="352"/>
                    <a:pt x="604" y="348"/>
                    <a:pt x="605" y="349"/>
                  </a:cubicBezTo>
                  <a:cubicBezTo>
                    <a:pt x="607" y="349"/>
                    <a:pt x="608" y="353"/>
                    <a:pt x="609" y="354"/>
                  </a:cubicBezTo>
                  <a:cubicBezTo>
                    <a:pt x="609" y="356"/>
                    <a:pt x="607" y="359"/>
                    <a:pt x="606" y="361"/>
                  </a:cubicBezTo>
                  <a:cubicBezTo>
                    <a:pt x="605" y="362"/>
                    <a:pt x="602" y="365"/>
                    <a:pt x="601" y="366"/>
                  </a:cubicBezTo>
                  <a:cubicBezTo>
                    <a:pt x="600" y="368"/>
                    <a:pt x="599" y="372"/>
                    <a:pt x="598" y="374"/>
                  </a:cubicBezTo>
                  <a:cubicBezTo>
                    <a:pt x="598" y="376"/>
                    <a:pt x="597" y="379"/>
                    <a:pt x="597" y="381"/>
                  </a:cubicBezTo>
                  <a:cubicBezTo>
                    <a:pt x="596" y="382"/>
                    <a:pt x="594" y="383"/>
                    <a:pt x="593" y="384"/>
                  </a:cubicBezTo>
                  <a:cubicBezTo>
                    <a:pt x="592" y="385"/>
                    <a:pt x="589" y="385"/>
                    <a:pt x="589" y="386"/>
                  </a:cubicBezTo>
                  <a:cubicBezTo>
                    <a:pt x="588" y="387"/>
                    <a:pt x="587" y="390"/>
                    <a:pt x="587" y="392"/>
                  </a:cubicBezTo>
                  <a:cubicBezTo>
                    <a:pt x="588" y="394"/>
                    <a:pt x="594" y="397"/>
                    <a:pt x="595" y="399"/>
                  </a:cubicBezTo>
                  <a:cubicBezTo>
                    <a:pt x="596" y="401"/>
                    <a:pt x="595" y="404"/>
                    <a:pt x="595" y="406"/>
                  </a:cubicBezTo>
                  <a:cubicBezTo>
                    <a:pt x="595" y="409"/>
                    <a:pt x="596" y="415"/>
                    <a:pt x="597" y="418"/>
                  </a:cubicBezTo>
                  <a:cubicBezTo>
                    <a:pt x="598" y="421"/>
                    <a:pt x="599" y="429"/>
                    <a:pt x="602" y="431"/>
                  </a:cubicBezTo>
                  <a:cubicBezTo>
                    <a:pt x="604" y="433"/>
                    <a:pt x="608" y="435"/>
                    <a:pt x="611" y="435"/>
                  </a:cubicBezTo>
                  <a:cubicBezTo>
                    <a:pt x="613" y="435"/>
                    <a:pt x="619" y="434"/>
                    <a:pt x="620" y="432"/>
                  </a:cubicBezTo>
                  <a:cubicBezTo>
                    <a:pt x="621" y="430"/>
                    <a:pt x="620" y="424"/>
                    <a:pt x="618" y="422"/>
                  </a:cubicBezTo>
                  <a:cubicBezTo>
                    <a:pt x="617" y="420"/>
                    <a:pt x="612" y="418"/>
                    <a:pt x="611" y="416"/>
                  </a:cubicBezTo>
                  <a:cubicBezTo>
                    <a:pt x="609" y="414"/>
                    <a:pt x="607" y="411"/>
                    <a:pt x="606" y="409"/>
                  </a:cubicBezTo>
                  <a:cubicBezTo>
                    <a:pt x="605" y="406"/>
                    <a:pt x="606" y="402"/>
                    <a:pt x="606" y="400"/>
                  </a:cubicBezTo>
                  <a:cubicBezTo>
                    <a:pt x="606" y="398"/>
                    <a:pt x="605" y="394"/>
                    <a:pt x="606" y="393"/>
                  </a:cubicBezTo>
                  <a:cubicBezTo>
                    <a:pt x="607" y="389"/>
                    <a:pt x="614" y="384"/>
                    <a:pt x="616" y="380"/>
                  </a:cubicBezTo>
                  <a:cubicBezTo>
                    <a:pt x="617" y="377"/>
                    <a:pt x="620" y="370"/>
                    <a:pt x="620" y="366"/>
                  </a:cubicBezTo>
                  <a:cubicBezTo>
                    <a:pt x="620" y="363"/>
                    <a:pt x="618" y="356"/>
                    <a:pt x="618" y="353"/>
                  </a:cubicBezTo>
                  <a:cubicBezTo>
                    <a:pt x="618" y="349"/>
                    <a:pt x="617" y="342"/>
                    <a:pt x="617" y="338"/>
                  </a:cubicBezTo>
                  <a:cubicBezTo>
                    <a:pt x="618" y="334"/>
                    <a:pt x="619" y="328"/>
                    <a:pt x="621" y="325"/>
                  </a:cubicBezTo>
                  <a:cubicBezTo>
                    <a:pt x="622" y="323"/>
                    <a:pt x="625" y="319"/>
                    <a:pt x="626" y="317"/>
                  </a:cubicBezTo>
                  <a:cubicBezTo>
                    <a:pt x="627" y="315"/>
                    <a:pt x="627" y="310"/>
                    <a:pt x="627" y="307"/>
                  </a:cubicBezTo>
                  <a:cubicBezTo>
                    <a:pt x="626" y="304"/>
                    <a:pt x="626" y="299"/>
                    <a:pt x="624" y="297"/>
                  </a:cubicBezTo>
                  <a:cubicBezTo>
                    <a:pt x="623" y="295"/>
                    <a:pt x="618" y="295"/>
                    <a:pt x="616" y="293"/>
                  </a:cubicBezTo>
                  <a:cubicBezTo>
                    <a:pt x="615" y="291"/>
                    <a:pt x="615" y="287"/>
                    <a:pt x="615" y="285"/>
                  </a:cubicBezTo>
                  <a:cubicBezTo>
                    <a:pt x="615" y="283"/>
                    <a:pt x="618" y="280"/>
                    <a:pt x="618" y="279"/>
                  </a:cubicBezTo>
                  <a:cubicBezTo>
                    <a:pt x="618" y="276"/>
                    <a:pt x="614" y="272"/>
                    <a:pt x="613" y="271"/>
                  </a:cubicBezTo>
                  <a:cubicBezTo>
                    <a:pt x="611" y="269"/>
                    <a:pt x="605" y="267"/>
                    <a:pt x="603" y="266"/>
                  </a:cubicBezTo>
                  <a:cubicBezTo>
                    <a:pt x="601" y="265"/>
                    <a:pt x="596" y="263"/>
                    <a:pt x="594" y="261"/>
                  </a:cubicBezTo>
                  <a:cubicBezTo>
                    <a:pt x="593" y="259"/>
                    <a:pt x="592" y="254"/>
                    <a:pt x="593" y="252"/>
                  </a:cubicBezTo>
                  <a:cubicBezTo>
                    <a:pt x="593" y="248"/>
                    <a:pt x="598" y="243"/>
                    <a:pt x="599" y="240"/>
                  </a:cubicBezTo>
                  <a:cubicBezTo>
                    <a:pt x="600" y="236"/>
                    <a:pt x="598" y="226"/>
                    <a:pt x="598" y="222"/>
                  </a:cubicBezTo>
                  <a:cubicBezTo>
                    <a:pt x="599" y="219"/>
                    <a:pt x="600" y="213"/>
                    <a:pt x="601" y="210"/>
                  </a:cubicBezTo>
                  <a:cubicBezTo>
                    <a:pt x="602" y="207"/>
                    <a:pt x="605" y="201"/>
                    <a:pt x="608" y="200"/>
                  </a:cubicBezTo>
                  <a:cubicBezTo>
                    <a:pt x="610" y="198"/>
                    <a:pt x="616" y="197"/>
                    <a:pt x="619" y="197"/>
                  </a:cubicBezTo>
                  <a:cubicBezTo>
                    <a:pt x="621" y="197"/>
                    <a:pt x="626" y="199"/>
                    <a:pt x="628" y="200"/>
                  </a:cubicBezTo>
                  <a:cubicBezTo>
                    <a:pt x="631" y="201"/>
                    <a:pt x="638" y="204"/>
                    <a:pt x="642" y="204"/>
                  </a:cubicBezTo>
                  <a:cubicBezTo>
                    <a:pt x="647" y="205"/>
                    <a:pt x="659" y="204"/>
                    <a:pt x="665" y="204"/>
                  </a:cubicBezTo>
                  <a:cubicBezTo>
                    <a:pt x="669" y="204"/>
                    <a:pt x="677" y="206"/>
                    <a:pt x="681" y="206"/>
                  </a:cubicBezTo>
                  <a:cubicBezTo>
                    <a:pt x="683" y="206"/>
                    <a:pt x="688" y="207"/>
                    <a:pt x="690" y="207"/>
                  </a:cubicBezTo>
                  <a:cubicBezTo>
                    <a:pt x="692" y="206"/>
                    <a:pt x="695" y="203"/>
                    <a:pt x="697" y="203"/>
                  </a:cubicBezTo>
                  <a:cubicBezTo>
                    <a:pt x="699" y="203"/>
                    <a:pt x="704" y="202"/>
                    <a:pt x="706" y="204"/>
                  </a:cubicBezTo>
                  <a:cubicBezTo>
                    <a:pt x="707" y="205"/>
                    <a:pt x="707" y="208"/>
                    <a:pt x="707" y="210"/>
                  </a:cubicBezTo>
                  <a:cubicBezTo>
                    <a:pt x="707" y="210"/>
                    <a:pt x="706" y="212"/>
                    <a:pt x="706" y="212"/>
                  </a:cubicBezTo>
                  <a:cubicBezTo>
                    <a:pt x="705" y="213"/>
                    <a:pt x="702" y="213"/>
                    <a:pt x="702" y="214"/>
                  </a:cubicBezTo>
                  <a:cubicBezTo>
                    <a:pt x="701" y="216"/>
                    <a:pt x="704" y="219"/>
                    <a:pt x="705" y="220"/>
                  </a:cubicBezTo>
                  <a:cubicBezTo>
                    <a:pt x="708" y="221"/>
                    <a:pt x="715" y="221"/>
                    <a:pt x="718" y="220"/>
                  </a:cubicBezTo>
                  <a:cubicBezTo>
                    <a:pt x="722" y="219"/>
                    <a:pt x="730" y="214"/>
                    <a:pt x="732" y="211"/>
                  </a:cubicBezTo>
                  <a:cubicBezTo>
                    <a:pt x="733" y="210"/>
                    <a:pt x="734" y="206"/>
                    <a:pt x="733" y="205"/>
                  </a:cubicBezTo>
                  <a:cubicBezTo>
                    <a:pt x="732" y="203"/>
                    <a:pt x="727" y="201"/>
                    <a:pt x="727" y="199"/>
                  </a:cubicBezTo>
                  <a:cubicBezTo>
                    <a:pt x="726" y="198"/>
                    <a:pt x="727" y="196"/>
                    <a:pt x="727" y="195"/>
                  </a:cubicBezTo>
                  <a:cubicBezTo>
                    <a:pt x="728" y="194"/>
                    <a:pt x="731" y="193"/>
                    <a:pt x="731" y="192"/>
                  </a:cubicBezTo>
                  <a:cubicBezTo>
                    <a:pt x="731" y="191"/>
                    <a:pt x="729" y="189"/>
                    <a:pt x="728" y="188"/>
                  </a:cubicBezTo>
                  <a:cubicBezTo>
                    <a:pt x="727" y="187"/>
                    <a:pt x="725" y="185"/>
                    <a:pt x="725" y="184"/>
                  </a:cubicBezTo>
                  <a:cubicBezTo>
                    <a:pt x="725" y="182"/>
                    <a:pt x="729" y="179"/>
                    <a:pt x="730" y="177"/>
                  </a:cubicBezTo>
                  <a:cubicBezTo>
                    <a:pt x="730" y="175"/>
                    <a:pt x="729" y="171"/>
                    <a:pt x="728" y="169"/>
                  </a:cubicBezTo>
                  <a:cubicBezTo>
                    <a:pt x="727" y="167"/>
                    <a:pt x="723" y="162"/>
                    <a:pt x="721" y="159"/>
                  </a:cubicBezTo>
                  <a:cubicBezTo>
                    <a:pt x="720" y="158"/>
                    <a:pt x="718" y="154"/>
                    <a:pt x="719" y="152"/>
                  </a:cubicBezTo>
                  <a:cubicBezTo>
                    <a:pt x="719" y="150"/>
                    <a:pt x="722" y="147"/>
                    <a:pt x="723" y="147"/>
                  </a:cubicBezTo>
                  <a:cubicBezTo>
                    <a:pt x="725" y="147"/>
                    <a:pt x="726" y="154"/>
                    <a:pt x="727" y="155"/>
                  </a:cubicBezTo>
                  <a:cubicBezTo>
                    <a:pt x="729" y="156"/>
                    <a:pt x="733" y="156"/>
                    <a:pt x="735" y="156"/>
                  </a:cubicBezTo>
                  <a:cubicBezTo>
                    <a:pt x="738" y="155"/>
                    <a:pt x="744" y="152"/>
                    <a:pt x="746" y="149"/>
                  </a:cubicBezTo>
                  <a:cubicBezTo>
                    <a:pt x="747" y="148"/>
                    <a:pt x="747" y="145"/>
                    <a:pt x="746" y="143"/>
                  </a:cubicBezTo>
                  <a:cubicBezTo>
                    <a:pt x="745" y="142"/>
                    <a:pt x="741" y="141"/>
                    <a:pt x="740" y="140"/>
                  </a:cubicBezTo>
                  <a:cubicBezTo>
                    <a:pt x="740" y="139"/>
                    <a:pt x="739" y="136"/>
                    <a:pt x="740" y="135"/>
                  </a:cubicBezTo>
                  <a:cubicBezTo>
                    <a:pt x="741" y="134"/>
                    <a:pt x="746" y="134"/>
                    <a:pt x="748" y="134"/>
                  </a:cubicBezTo>
                  <a:cubicBezTo>
                    <a:pt x="749" y="134"/>
                    <a:pt x="753" y="135"/>
                    <a:pt x="754" y="135"/>
                  </a:cubicBezTo>
                  <a:cubicBezTo>
                    <a:pt x="757" y="134"/>
                    <a:pt x="758" y="129"/>
                    <a:pt x="760" y="127"/>
                  </a:cubicBezTo>
                  <a:cubicBezTo>
                    <a:pt x="761" y="126"/>
                    <a:pt x="765" y="122"/>
                    <a:pt x="767" y="121"/>
                  </a:cubicBezTo>
                  <a:cubicBezTo>
                    <a:pt x="768" y="120"/>
                    <a:pt x="772" y="120"/>
                    <a:pt x="774" y="119"/>
                  </a:cubicBezTo>
                  <a:cubicBezTo>
                    <a:pt x="777" y="119"/>
                    <a:pt x="784" y="121"/>
                    <a:pt x="787" y="120"/>
                  </a:cubicBezTo>
                  <a:cubicBezTo>
                    <a:pt x="790" y="119"/>
                    <a:pt x="794" y="113"/>
                    <a:pt x="798" y="113"/>
                  </a:cubicBezTo>
                  <a:cubicBezTo>
                    <a:pt x="800" y="112"/>
                    <a:pt x="804" y="117"/>
                    <a:pt x="806" y="117"/>
                  </a:cubicBezTo>
                  <a:cubicBezTo>
                    <a:pt x="809" y="117"/>
                    <a:pt x="814" y="112"/>
                    <a:pt x="817" y="112"/>
                  </a:cubicBezTo>
                  <a:cubicBezTo>
                    <a:pt x="819" y="112"/>
                    <a:pt x="823" y="116"/>
                    <a:pt x="825" y="115"/>
                  </a:cubicBezTo>
                  <a:cubicBezTo>
                    <a:pt x="827" y="115"/>
                    <a:pt x="829" y="111"/>
                    <a:pt x="831" y="110"/>
                  </a:cubicBezTo>
                  <a:cubicBezTo>
                    <a:pt x="834" y="109"/>
                    <a:pt x="840" y="111"/>
                    <a:pt x="842" y="109"/>
                  </a:cubicBezTo>
                  <a:cubicBezTo>
                    <a:pt x="843" y="108"/>
                    <a:pt x="845" y="105"/>
                    <a:pt x="844" y="104"/>
                  </a:cubicBezTo>
                  <a:cubicBezTo>
                    <a:pt x="844" y="103"/>
                    <a:pt x="841" y="102"/>
                    <a:pt x="839" y="102"/>
                  </a:cubicBezTo>
                  <a:cubicBezTo>
                    <a:pt x="838" y="101"/>
                    <a:pt x="835" y="100"/>
                    <a:pt x="834" y="99"/>
                  </a:cubicBezTo>
                  <a:cubicBezTo>
                    <a:pt x="834" y="98"/>
                    <a:pt x="836" y="96"/>
                    <a:pt x="837" y="95"/>
                  </a:cubicBezTo>
                  <a:cubicBezTo>
                    <a:pt x="838" y="94"/>
                    <a:pt x="841" y="94"/>
                    <a:pt x="842" y="95"/>
                  </a:cubicBezTo>
                  <a:cubicBezTo>
                    <a:pt x="843" y="95"/>
                    <a:pt x="844" y="97"/>
                    <a:pt x="844" y="97"/>
                  </a:cubicBezTo>
                  <a:cubicBezTo>
                    <a:pt x="846" y="97"/>
                    <a:pt x="847" y="95"/>
                    <a:pt x="848" y="94"/>
                  </a:cubicBezTo>
                  <a:cubicBezTo>
                    <a:pt x="849" y="93"/>
                    <a:pt x="852" y="91"/>
                    <a:pt x="853" y="91"/>
                  </a:cubicBezTo>
                  <a:cubicBezTo>
                    <a:pt x="855" y="91"/>
                    <a:pt x="859" y="94"/>
                    <a:pt x="862" y="94"/>
                  </a:cubicBezTo>
                  <a:cubicBezTo>
                    <a:pt x="864" y="95"/>
                    <a:pt x="869" y="95"/>
                    <a:pt x="872" y="95"/>
                  </a:cubicBezTo>
                  <a:cubicBezTo>
                    <a:pt x="873" y="96"/>
                    <a:pt x="874" y="96"/>
                    <a:pt x="875" y="97"/>
                  </a:cubicBezTo>
                  <a:cubicBezTo>
                    <a:pt x="876" y="98"/>
                    <a:pt x="876" y="101"/>
                    <a:pt x="876" y="103"/>
                  </a:cubicBezTo>
                  <a:cubicBezTo>
                    <a:pt x="876" y="103"/>
                    <a:pt x="874" y="105"/>
                    <a:pt x="875" y="106"/>
                  </a:cubicBezTo>
                  <a:cubicBezTo>
                    <a:pt x="876" y="108"/>
                    <a:pt x="881" y="105"/>
                    <a:pt x="884" y="106"/>
                  </a:cubicBezTo>
                  <a:cubicBezTo>
                    <a:pt x="885" y="106"/>
                    <a:pt x="888" y="108"/>
                    <a:pt x="889" y="107"/>
                  </a:cubicBezTo>
                  <a:cubicBezTo>
                    <a:pt x="891" y="107"/>
                    <a:pt x="893" y="104"/>
                    <a:pt x="894" y="103"/>
                  </a:cubicBezTo>
                  <a:cubicBezTo>
                    <a:pt x="896" y="102"/>
                    <a:pt x="899" y="103"/>
                    <a:pt x="901" y="103"/>
                  </a:cubicBezTo>
                  <a:cubicBezTo>
                    <a:pt x="903" y="102"/>
                    <a:pt x="906" y="97"/>
                    <a:pt x="907" y="95"/>
                  </a:cubicBezTo>
                  <a:cubicBezTo>
                    <a:pt x="908" y="94"/>
                    <a:pt x="908" y="92"/>
                    <a:pt x="909" y="91"/>
                  </a:cubicBezTo>
                  <a:cubicBezTo>
                    <a:pt x="910" y="90"/>
                    <a:pt x="915" y="91"/>
                    <a:pt x="917" y="91"/>
                  </a:cubicBezTo>
                  <a:cubicBezTo>
                    <a:pt x="919" y="91"/>
                    <a:pt x="924" y="92"/>
                    <a:pt x="926" y="93"/>
                  </a:cubicBezTo>
                  <a:cubicBezTo>
                    <a:pt x="928" y="94"/>
                    <a:pt x="930" y="100"/>
                    <a:pt x="933" y="99"/>
                  </a:cubicBezTo>
                  <a:cubicBezTo>
                    <a:pt x="934" y="99"/>
                    <a:pt x="934" y="94"/>
                    <a:pt x="934" y="93"/>
                  </a:cubicBezTo>
                  <a:cubicBezTo>
                    <a:pt x="933" y="90"/>
                    <a:pt x="927" y="87"/>
                    <a:pt x="925" y="85"/>
                  </a:cubicBezTo>
                  <a:cubicBezTo>
                    <a:pt x="924" y="84"/>
                    <a:pt x="920" y="81"/>
                    <a:pt x="920" y="80"/>
                  </a:cubicBezTo>
                  <a:cubicBezTo>
                    <a:pt x="920" y="78"/>
                    <a:pt x="921" y="76"/>
                    <a:pt x="922" y="75"/>
                  </a:cubicBezTo>
                  <a:cubicBezTo>
                    <a:pt x="926" y="73"/>
                    <a:pt x="935" y="73"/>
                    <a:pt x="939" y="74"/>
                  </a:cubicBezTo>
                  <a:cubicBezTo>
                    <a:pt x="941" y="74"/>
                    <a:pt x="945" y="76"/>
                    <a:pt x="947" y="77"/>
                  </a:cubicBezTo>
                  <a:cubicBezTo>
                    <a:pt x="950" y="78"/>
                    <a:pt x="955" y="80"/>
                    <a:pt x="958" y="82"/>
                  </a:cubicBezTo>
                  <a:cubicBezTo>
                    <a:pt x="960" y="82"/>
                    <a:pt x="963" y="86"/>
                    <a:pt x="965" y="85"/>
                  </a:cubicBezTo>
                  <a:cubicBezTo>
                    <a:pt x="966" y="85"/>
                    <a:pt x="966" y="82"/>
                    <a:pt x="966" y="81"/>
                  </a:cubicBezTo>
                  <a:cubicBezTo>
                    <a:pt x="966" y="80"/>
                    <a:pt x="965" y="78"/>
                    <a:pt x="964" y="77"/>
                  </a:cubicBezTo>
                  <a:cubicBezTo>
                    <a:pt x="962" y="75"/>
                    <a:pt x="958" y="74"/>
                    <a:pt x="956" y="73"/>
                  </a:cubicBezTo>
                  <a:cubicBezTo>
                    <a:pt x="955" y="72"/>
                    <a:pt x="952" y="71"/>
                    <a:pt x="952" y="69"/>
                  </a:cubicBezTo>
                  <a:cubicBezTo>
                    <a:pt x="951" y="68"/>
                    <a:pt x="953" y="64"/>
                    <a:pt x="953" y="62"/>
                  </a:cubicBezTo>
                  <a:cubicBezTo>
                    <a:pt x="952" y="60"/>
                    <a:pt x="947" y="58"/>
                    <a:pt x="948" y="56"/>
                  </a:cubicBezTo>
                  <a:cubicBezTo>
                    <a:pt x="948" y="55"/>
                    <a:pt x="951" y="53"/>
                    <a:pt x="951" y="53"/>
                  </a:cubicBezTo>
                  <a:cubicBezTo>
                    <a:pt x="953" y="51"/>
                    <a:pt x="955" y="48"/>
                    <a:pt x="956" y="46"/>
                  </a:cubicBezTo>
                  <a:cubicBezTo>
                    <a:pt x="956" y="45"/>
                    <a:pt x="956" y="42"/>
                    <a:pt x="956" y="41"/>
                  </a:cubicBezTo>
                  <a:cubicBezTo>
                    <a:pt x="957" y="39"/>
                    <a:pt x="960" y="36"/>
                    <a:pt x="961" y="34"/>
                  </a:cubicBezTo>
                  <a:cubicBezTo>
                    <a:pt x="962" y="31"/>
                    <a:pt x="961" y="25"/>
                    <a:pt x="963" y="23"/>
                  </a:cubicBezTo>
                  <a:cubicBezTo>
                    <a:pt x="965" y="21"/>
                    <a:pt x="972" y="26"/>
                    <a:pt x="975" y="24"/>
                  </a:cubicBezTo>
                  <a:cubicBezTo>
                    <a:pt x="976" y="23"/>
                    <a:pt x="977" y="18"/>
                    <a:pt x="977" y="17"/>
                  </a:cubicBezTo>
                  <a:cubicBezTo>
                    <a:pt x="977" y="17"/>
                    <a:pt x="975" y="13"/>
                    <a:pt x="975" y="12"/>
                  </a:cubicBezTo>
                  <a:cubicBezTo>
                    <a:pt x="977" y="10"/>
                    <a:pt x="982" y="13"/>
                    <a:pt x="983" y="12"/>
                  </a:cubicBezTo>
                  <a:cubicBezTo>
                    <a:pt x="985" y="11"/>
                    <a:pt x="986" y="8"/>
                    <a:pt x="987" y="7"/>
                  </a:cubicBezTo>
                  <a:cubicBezTo>
                    <a:pt x="987" y="6"/>
                    <a:pt x="986" y="3"/>
                    <a:pt x="987" y="2"/>
                  </a:cubicBezTo>
                  <a:cubicBezTo>
                    <a:pt x="989" y="0"/>
                    <a:pt x="994" y="1"/>
                    <a:pt x="996" y="2"/>
                  </a:cubicBezTo>
                  <a:cubicBezTo>
                    <a:pt x="998" y="3"/>
                    <a:pt x="1001" y="6"/>
                    <a:pt x="1002" y="8"/>
                  </a:cubicBezTo>
                  <a:cubicBezTo>
                    <a:pt x="1003" y="9"/>
                    <a:pt x="1003" y="12"/>
                    <a:pt x="1005" y="13"/>
                  </a:cubicBezTo>
                  <a:cubicBezTo>
                    <a:pt x="1006" y="14"/>
                    <a:pt x="1009" y="12"/>
                    <a:pt x="1011" y="12"/>
                  </a:cubicBezTo>
                  <a:cubicBezTo>
                    <a:pt x="1012" y="13"/>
                    <a:pt x="1014" y="15"/>
                    <a:pt x="1015" y="16"/>
                  </a:cubicBezTo>
                  <a:cubicBezTo>
                    <a:pt x="1016" y="17"/>
                    <a:pt x="1018" y="17"/>
                    <a:pt x="1019" y="18"/>
                  </a:cubicBezTo>
                  <a:cubicBezTo>
                    <a:pt x="1019" y="19"/>
                    <a:pt x="1017" y="23"/>
                    <a:pt x="1015" y="24"/>
                  </a:cubicBezTo>
                  <a:cubicBezTo>
                    <a:pt x="1014" y="26"/>
                    <a:pt x="1009" y="26"/>
                    <a:pt x="1007" y="27"/>
                  </a:cubicBezTo>
                  <a:cubicBezTo>
                    <a:pt x="1006" y="27"/>
                    <a:pt x="1002" y="28"/>
                    <a:pt x="1001" y="30"/>
                  </a:cubicBezTo>
                  <a:cubicBezTo>
                    <a:pt x="1000" y="31"/>
                    <a:pt x="1000" y="35"/>
                    <a:pt x="1000" y="36"/>
                  </a:cubicBezTo>
                  <a:cubicBezTo>
                    <a:pt x="1001" y="37"/>
                    <a:pt x="1004" y="39"/>
                    <a:pt x="1005" y="39"/>
                  </a:cubicBezTo>
                  <a:cubicBezTo>
                    <a:pt x="1006" y="39"/>
                    <a:pt x="1008" y="37"/>
                    <a:pt x="1010" y="37"/>
                  </a:cubicBezTo>
                  <a:cubicBezTo>
                    <a:pt x="1011" y="37"/>
                    <a:pt x="1012" y="40"/>
                    <a:pt x="1013" y="41"/>
                  </a:cubicBezTo>
                  <a:cubicBezTo>
                    <a:pt x="1014" y="42"/>
                    <a:pt x="1017" y="42"/>
                    <a:pt x="1019" y="42"/>
                  </a:cubicBezTo>
                  <a:cubicBezTo>
                    <a:pt x="1021" y="42"/>
                    <a:pt x="1026" y="40"/>
                    <a:pt x="1028" y="40"/>
                  </a:cubicBezTo>
                  <a:cubicBezTo>
                    <a:pt x="1030" y="39"/>
                    <a:pt x="1036" y="38"/>
                    <a:pt x="1037" y="40"/>
                  </a:cubicBezTo>
                  <a:cubicBezTo>
                    <a:pt x="1039" y="41"/>
                    <a:pt x="1041" y="46"/>
                    <a:pt x="1040" y="49"/>
                  </a:cubicBezTo>
                  <a:cubicBezTo>
                    <a:pt x="1040" y="50"/>
                    <a:pt x="1037" y="53"/>
                    <a:pt x="1036" y="54"/>
                  </a:cubicBezTo>
                  <a:cubicBezTo>
                    <a:pt x="1035" y="55"/>
                    <a:pt x="1031" y="58"/>
                    <a:pt x="1031" y="59"/>
                  </a:cubicBezTo>
                  <a:cubicBezTo>
                    <a:pt x="1030" y="61"/>
                    <a:pt x="1030" y="65"/>
                    <a:pt x="1031" y="67"/>
                  </a:cubicBezTo>
                  <a:cubicBezTo>
                    <a:pt x="1032" y="68"/>
                    <a:pt x="1037" y="70"/>
                    <a:pt x="1039" y="70"/>
                  </a:cubicBezTo>
                  <a:cubicBezTo>
                    <a:pt x="1041" y="70"/>
                    <a:pt x="1045" y="69"/>
                    <a:pt x="1047" y="68"/>
                  </a:cubicBezTo>
                  <a:cubicBezTo>
                    <a:pt x="1048" y="67"/>
                    <a:pt x="1052" y="65"/>
                    <a:pt x="1052" y="63"/>
                  </a:cubicBezTo>
                  <a:cubicBezTo>
                    <a:pt x="1052" y="62"/>
                    <a:pt x="1051" y="60"/>
                    <a:pt x="1051" y="59"/>
                  </a:cubicBezTo>
                  <a:cubicBezTo>
                    <a:pt x="1050" y="58"/>
                    <a:pt x="1046" y="57"/>
                    <a:pt x="1046" y="56"/>
                  </a:cubicBezTo>
                  <a:cubicBezTo>
                    <a:pt x="1045" y="54"/>
                    <a:pt x="1047" y="50"/>
                    <a:pt x="1049" y="49"/>
                  </a:cubicBezTo>
                  <a:cubicBezTo>
                    <a:pt x="1050" y="49"/>
                    <a:pt x="1052" y="49"/>
                    <a:pt x="1054" y="49"/>
                  </a:cubicBezTo>
                  <a:cubicBezTo>
                    <a:pt x="1056" y="50"/>
                    <a:pt x="1059" y="54"/>
                    <a:pt x="1061" y="54"/>
                  </a:cubicBezTo>
                  <a:cubicBezTo>
                    <a:pt x="1063" y="55"/>
                    <a:pt x="1071" y="54"/>
                    <a:pt x="1072" y="54"/>
                  </a:cubicBezTo>
                  <a:cubicBezTo>
                    <a:pt x="1072" y="54"/>
                    <a:pt x="1081" y="50"/>
                    <a:pt x="1084" y="49"/>
                  </a:cubicBezTo>
                  <a:cubicBezTo>
                    <a:pt x="1086" y="48"/>
                    <a:pt x="1089" y="46"/>
                    <a:pt x="1092" y="46"/>
                  </a:cubicBezTo>
                  <a:cubicBezTo>
                    <a:pt x="1093" y="46"/>
                    <a:pt x="1095" y="47"/>
                    <a:pt x="1095" y="47"/>
                  </a:cubicBezTo>
                  <a:cubicBezTo>
                    <a:pt x="1096" y="48"/>
                    <a:pt x="1096" y="51"/>
                    <a:pt x="1096" y="52"/>
                  </a:cubicBezTo>
                  <a:cubicBezTo>
                    <a:pt x="1097" y="53"/>
                    <a:pt x="1100" y="55"/>
                    <a:pt x="1101" y="56"/>
                  </a:cubicBezTo>
                  <a:cubicBezTo>
                    <a:pt x="1102" y="58"/>
                    <a:pt x="1104" y="61"/>
                    <a:pt x="1104" y="63"/>
                  </a:cubicBezTo>
                  <a:cubicBezTo>
                    <a:pt x="1104" y="64"/>
                    <a:pt x="1102" y="65"/>
                    <a:pt x="1103" y="66"/>
                  </a:cubicBezTo>
                  <a:cubicBezTo>
                    <a:pt x="1103" y="68"/>
                    <a:pt x="1108" y="67"/>
                    <a:pt x="1110" y="67"/>
                  </a:cubicBezTo>
                  <a:cubicBezTo>
                    <a:pt x="1111" y="67"/>
                    <a:pt x="1114" y="64"/>
                    <a:pt x="1115" y="64"/>
                  </a:cubicBezTo>
                  <a:cubicBezTo>
                    <a:pt x="1117" y="64"/>
                    <a:pt x="1119" y="66"/>
                    <a:pt x="1119" y="67"/>
                  </a:cubicBezTo>
                  <a:cubicBezTo>
                    <a:pt x="1120" y="68"/>
                    <a:pt x="1117" y="71"/>
                    <a:pt x="1117" y="72"/>
                  </a:cubicBezTo>
                  <a:cubicBezTo>
                    <a:pt x="1117" y="74"/>
                    <a:pt x="1119" y="78"/>
                    <a:pt x="1121" y="80"/>
                  </a:cubicBezTo>
                  <a:cubicBezTo>
                    <a:pt x="1122" y="81"/>
                    <a:pt x="1124" y="82"/>
                    <a:pt x="1125" y="81"/>
                  </a:cubicBezTo>
                  <a:cubicBezTo>
                    <a:pt x="1126" y="81"/>
                    <a:pt x="1125" y="78"/>
                    <a:pt x="1125" y="77"/>
                  </a:cubicBezTo>
                  <a:cubicBezTo>
                    <a:pt x="1125" y="76"/>
                    <a:pt x="1124" y="73"/>
                    <a:pt x="1125" y="72"/>
                  </a:cubicBezTo>
                  <a:cubicBezTo>
                    <a:pt x="1125" y="71"/>
                    <a:pt x="1129" y="69"/>
                    <a:pt x="1130" y="70"/>
                  </a:cubicBezTo>
                  <a:cubicBezTo>
                    <a:pt x="1132" y="70"/>
                    <a:pt x="1134" y="74"/>
                    <a:pt x="1134" y="76"/>
                  </a:cubicBezTo>
                  <a:cubicBezTo>
                    <a:pt x="1135" y="78"/>
                    <a:pt x="1133" y="82"/>
                    <a:pt x="1133" y="84"/>
                  </a:cubicBezTo>
                  <a:cubicBezTo>
                    <a:pt x="1134" y="85"/>
                    <a:pt x="1137" y="87"/>
                    <a:pt x="1138" y="88"/>
                  </a:cubicBezTo>
                  <a:cubicBezTo>
                    <a:pt x="1139" y="90"/>
                    <a:pt x="1140" y="93"/>
                    <a:pt x="1140" y="95"/>
                  </a:cubicBezTo>
                  <a:cubicBezTo>
                    <a:pt x="1141" y="96"/>
                    <a:pt x="1140" y="100"/>
                    <a:pt x="1139" y="102"/>
                  </a:cubicBezTo>
                  <a:cubicBezTo>
                    <a:pt x="1139" y="103"/>
                    <a:pt x="1137" y="106"/>
                    <a:pt x="1136" y="106"/>
                  </a:cubicBezTo>
                  <a:cubicBezTo>
                    <a:pt x="1134" y="106"/>
                    <a:pt x="1134" y="100"/>
                    <a:pt x="1132" y="99"/>
                  </a:cubicBezTo>
                  <a:cubicBezTo>
                    <a:pt x="1131" y="99"/>
                    <a:pt x="1129" y="100"/>
                    <a:pt x="1128" y="100"/>
                  </a:cubicBezTo>
                  <a:cubicBezTo>
                    <a:pt x="1127" y="99"/>
                    <a:pt x="1126" y="97"/>
                    <a:pt x="1125" y="97"/>
                  </a:cubicBezTo>
                  <a:cubicBezTo>
                    <a:pt x="1124" y="96"/>
                    <a:pt x="1123" y="98"/>
                    <a:pt x="1122" y="98"/>
                  </a:cubicBezTo>
                  <a:cubicBezTo>
                    <a:pt x="1122" y="99"/>
                    <a:pt x="1122" y="102"/>
                    <a:pt x="1123" y="104"/>
                  </a:cubicBezTo>
                  <a:cubicBezTo>
                    <a:pt x="1124" y="105"/>
                    <a:pt x="1126" y="109"/>
                    <a:pt x="1128" y="110"/>
                  </a:cubicBezTo>
                  <a:cubicBezTo>
                    <a:pt x="1130" y="112"/>
                    <a:pt x="1136" y="113"/>
                    <a:pt x="1138" y="114"/>
                  </a:cubicBezTo>
                  <a:cubicBezTo>
                    <a:pt x="1140" y="115"/>
                    <a:pt x="1143" y="115"/>
                    <a:pt x="1144" y="116"/>
                  </a:cubicBezTo>
                  <a:cubicBezTo>
                    <a:pt x="1145" y="118"/>
                    <a:pt x="1145" y="124"/>
                    <a:pt x="1145" y="126"/>
                  </a:cubicBezTo>
                  <a:cubicBezTo>
                    <a:pt x="1145" y="130"/>
                    <a:pt x="1143" y="139"/>
                    <a:pt x="1141" y="142"/>
                  </a:cubicBezTo>
                  <a:cubicBezTo>
                    <a:pt x="1140" y="143"/>
                    <a:pt x="1138" y="146"/>
                    <a:pt x="1137" y="146"/>
                  </a:cubicBezTo>
                  <a:cubicBezTo>
                    <a:pt x="1136" y="147"/>
                    <a:pt x="1133" y="147"/>
                    <a:pt x="1132" y="147"/>
                  </a:cubicBezTo>
                  <a:cubicBezTo>
                    <a:pt x="1131" y="148"/>
                    <a:pt x="1130" y="150"/>
                    <a:pt x="1130" y="151"/>
                  </a:cubicBezTo>
                  <a:cubicBezTo>
                    <a:pt x="1129" y="153"/>
                    <a:pt x="1129" y="156"/>
                    <a:pt x="1128" y="158"/>
                  </a:cubicBezTo>
                  <a:cubicBezTo>
                    <a:pt x="1128" y="159"/>
                    <a:pt x="1127" y="161"/>
                    <a:pt x="1126" y="161"/>
                  </a:cubicBezTo>
                  <a:cubicBezTo>
                    <a:pt x="1125" y="162"/>
                    <a:pt x="1121" y="161"/>
                    <a:pt x="1120" y="162"/>
                  </a:cubicBezTo>
                  <a:cubicBezTo>
                    <a:pt x="1118" y="163"/>
                    <a:pt x="1116" y="166"/>
                    <a:pt x="1116" y="168"/>
                  </a:cubicBezTo>
                  <a:cubicBezTo>
                    <a:pt x="1115" y="170"/>
                    <a:pt x="1115" y="174"/>
                    <a:pt x="1114" y="176"/>
                  </a:cubicBezTo>
                  <a:cubicBezTo>
                    <a:pt x="1113" y="177"/>
                    <a:pt x="1109" y="175"/>
                    <a:pt x="1108" y="176"/>
                  </a:cubicBezTo>
                  <a:cubicBezTo>
                    <a:pt x="1106" y="176"/>
                    <a:pt x="1104" y="180"/>
                    <a:pt x="1103" y="181"/>
                  </a:cubicBezTo>
                  <a:cubicBezTo>
                    <a:pt x="1102" y="182"/>
                    <a:pt x="1101" y="185"/>
                    <a:pt x="1099" y="185"/>
                  </a:cubicBezTo>
                  <a:cubicBezTo>
                    <a:pt x="1099" y="186"/>
                    <a:pt x="1096" y="185"/>
                    <a:pt x="1095" y="185"/>
                  </a:cubicBezTo>
                  <a:cubicBezTo>
                    <a:pt x="1094" y="186"/>
                    <a:pt x="1092" y="189"/>
                    <a:pt x="1092" y="191"/>
                  </a:cubicBezTo>
                  <a:cubicBezTo>
                    <a:pt x="1092" y="193"/>
                    <a:pt x="1096" y="195"/>
                    <a:pt x="1097" y="197"/>
                  </a:cubicBezTo>
                  <a:cubicBezTo>
                    <a:pt x="1097" y="199"/>
                    <a:pt x="1097" y="203"/>
                    <a:pt x="1096" y="205"/>
                  </a:cubicBezTo>
                  <a:cubicBezTo>
                    <a:pt x="1095" y="207"/>
                    <a:pt x="1091" y="208"/>
                    <a:pt x="1090" y="209"/>
                  </a:cubicBezTo>
                  <a:cubicBezTo>
                    <a:pt x="1087" y="210"/>
                    <a:pt x="1083" y="212"/>
                    <a:pt x="1081" y="214"/>
                  </a:cubicBezTo>
                  <a:cubicBezTo>
                    <a:pt x="1080" y="216"/>
                    <a:pt x="1078" y="220"/>
                    <a:pt x="1077" y="222"/>
                  </a:cubicBezTo>
                  <a:cubicBezTo>
                    <a:pt x="1077" y="224"/>
                    <a:pt x="1076" y="227"/>
                    <a:pt x="1075" y="229"/>
                  </a:cubicBezTo>
                  <a:cubicBezTo>
                    <a:pt x="1074" y="230"/>
                    <a:pt x="1071" y="231"/>
                    <a:pt x="1069" y="231"/>
                  </a:cubicBezTo>
                  <a:cubicBezTo>
                    <a:pt x="1068" y="232"/>
                    <a:pt x="1065" y="231"/>
                    <a:pt x="1063" y="232"/>
                  </a:cubicBezTo>
                  <a:cubicBezTo>
                    <a:pt x="1061" y="233"/>
                    <a:pt x="1058" y="234"/>
                    <a:pt x="1057" y="236"/>
                  </a:cubicBezTo>
                  <a:cubicBezTo>
                    <a:pt x="1056" y="238"/>
                    <a:pt x="1059" y="244"/>
                    <a:pt x="1057" y="246"/>
                  </a:cubicBezTo>
                  <a:cubicBezTo>
                    <a:pt x="1056" y="247"/>
                    <a:pt x="1052" y="248"/>
                    <a:pt x="1050" y="249"/>
                  </a:cubicBezTo>
                  <a:cubicBezTo>
                    <a:pt x="1048" y="250"/>
                    <a:pt x="1044" y="252"/>
                    <a:pt x="1042" y="254"/>
                  </a:cubicBezTo>
                  <a:cubicBezTo>
                    <a:pt x="1041" y="255"/>
                    <a:pt x="1039" y="258"/>
                    <a:pt x="1039" y="259"/>
                  </a:cubicBezTo>
                  <a:cubicBezTo>
                    <a:pt x="1038" y="261"/>
                    <a:pt x="1040" y="265"/>
                    <a:pt x="1039" y="267"/>
                  </a:cubicBezTo>
                  <a:cubicBezTo>
                    <a:pt x="1039" y="269"/>
                    <a:pt x="1037" y="271"/>
                    <a:pt x="1036" y="272"/>
                  </a:cubicBezTo>
                  <a:cubicBezTo>
                    <a:pt x="1035" y="273"/>
                    <a:pt x="1032" y="274"/>
                    <a:pt x="1031" y="275"/>
                  </a:cubicBezTo>
                  <a:cubicBezTo>
                    <a:pt x="1030" y="275"/>
                    <a:pt x="1028" y="277"/>
                    <a:pt x="1028" y="278"/>
                  </a:cubicBezTo>
                  <a:cubicBezTo>
                    <a:pt x="1027" y="280"/>
                    <a:pt x="1028" y="283"/>
                    <a:pt x="1029" y="284"/>
                  </a:cubicBezTo>
                  <a:cubicBezTo>
                    <a:pt x="1031" y="285"/>
                    <a:pt x="1036" y="284"/>
                    <a:pt x="1038" y="283"/>
                  </a:cubicBezTo>
                  <a:cubicBezTo>
                    <a:pt x="1040" y="282"/>
                    <a:pt x="1043" y="280"/>
                    <a:pt x="1044" y="278"/>
                  </a:cubicBezTo>
                  <a:cubicBezTo>
                    <a:pt x="1045" y="276"/>
                    <a:pt x="1045" y="271"/>
                    <a:pt x="1046" y="268"/>
                  </a:cubicBezTo>
                  <a:cubicBezTo>
                    <a:pt x="1047" y="266"/>
                    <a:pt x="1048" y="261"/>
                    <a:pt x="1050" y="259"/>
                  </a:cubicBezTo>
                  <a:cubicBezTo>
                    <a:pt x="1052" y="258"/>
                    <a:pt x="1057" y="258"/>
                    <a:pt x="1059" y="258"/>
                  </a:cubicBezTo>
                  <a:cubicBezTo>
                    <a:pt x="1061" y="258"/>
                    <a:pt x="1066" y="262"/>
                    <a:pt x="1068" y="261"/>
                  </a:cubicBezTo>
                  <a:cubicBezTo>
                    <a:pt x="1070" y="261"/>
                    <a:pt x="1075" y="259"/>
                    <a:pt x="1077" y="258"/>
                  </a:cubicBezTo>
                  <a:cubicBezTo>
                    <a:pt x="1078" y="256"/>
                    <a:pt x="1077" y="250"/>
                    <a:pt x="1078" y="249"/>
                  </a:cubicBezTo>
                  <a:cubicBezTo>
                    <a:pt x="1079" y="248"/>
                    <a:pt x="1082" y="248"/>
                    <a:pt x="1083" y="248"/>
                  </a:cubicBezTo>
                  <a:cubicBezTo>
                    <a:pt x="1085" y="248"/>
                    <a:pt x="1088" y="249"/>
                    <a:pt x="1089" y="248"/>
                  </a:cubicBezTo>
                  <a:cubicBezTo>
                    <a:pt x="1091" y="246"/>
                    <a:pt x="1091" y="241"/>
                    <a:pt x="1090" y="239"/>
                  </a:cubicBezTo>
                  <a:cubicBezTo>
                    <a:pt x="1090" y="238"/>
                    <a:pt x="1088" y="237"/>
                    <a:pt x="1088" y="236"/>
                  </a:cubicBezTo>
                  <a:cubicBezTo>
                    <a:pt x="1087" y="235"/>
                    <a:pt x="1088" y="232"/>
                    <a:pt x="1089" y="231"/>
                  </a:cubicBezTo>
                  <a:cubicBezTo>
                    <a:pt x="1090" y="231"/>
                    <a:pt x="1093" y="230"/>
                    <a:pt x="1094" y="231"/>
                  </a:cubicBezTo>
                  <a:cubicBezTo>
                    <a:pt x="1096" y="232"/>
                    <a:pt x="1098" y="236"/>
                    <a:pt x="1100" y="237"/>
                  </a:cubicBezTo>
                  <a:cubicBezTo>
                    <a:pt x="1101" y="238"/>
                    <a:pt x="1103" y="238"/>
                    <a:pt x="1105" y="238"/>
                  </a:cubicBezTo>
                  <a:cubicBezTo>
                    <a:pt x="1106" y="237"/>
                    <a:pt x="1106" y="232"/>
                    <a:pt x="1107" y="231"/>
                  </a:cubicBezTo>
                  <a:cubicBezTo>
                    <a:pt x="1108" y="230"/>
                    <a:pt x="1111" y="228"/>
                    <a:pt x="1112" y="227"/>
                  </a:cubicBezTo>
                  <a:cubicBezTo>
                    <a:pt x="1113" y="226"/>
                    <a:pt x="1114" y="226"/>
                    <a:pt x="1115" y="225"/>
                  </a:cubicBezTo>
                  <a:cubicBezTo>
                    <a:pt x="1116" y="226"/>
                    <a:pt x="1116" y="229"/>
                    <a:pt x="1116" y="230"/>
                  </a:cubicBezTo>
                  <a:cubicBezTo>
                    <a:pt x="1116" y="232"/>
                    <a:pt x="1115" y="236"/>
                    <a:pt x="1116" y="238"/>
                  </a:cubicBezTo>
                  <a:cubicBezTo>
                    <a:pt x="1117" y="239"/>
                    <a:pt x="1120" y="241"/>
                    <a:pt x="1120" y="242"/>
                  </a:cubicBezTo>
                  <a:cubicBezTo>
                    <a:pt x="1121" y="244"/>
                    <a:pt x="1122" y="250"/>
                    <a:pt x="1122" y="252"/>
                  </a:cubicBezTo>
                  <a:cubicBezTo>
                    <a:pt x="1122" y="255"/>
                    <a:pt x="1119" y="261"/>
                    <a:pt x="1119" y="263"/>
                  </a:cubicBezTo>
                  <a:cubicBezTo>
                    <a:pt x="1119" y="265"/>
                    <a:pt x="1121" y="268"/>
                    <a:pt x="1122" y="269"/>
                  </a:cubicBezTo>
                  <a:cubicBezTo>
                    <a:pt x="1123" y="271"/>
                    <a:pt x="1126" y="275"/>
                    <a:pt x="1126" y="277"/>
                  </a:cubicBezTo>
                  <a:cubicBezTo>
                    <a:pt x="1127" y="280"/>
                    <a:pt x="1126" y="287"/>
                    <a:pt x="1128" y="290"/>
                  </a:cubicBezTo>
                  <a:cubicBezTo>
                    <a:pt x="1129" y="292"/>
                    <a:pt x="1133" y="294"/>
                    <a:pt x="1135" y="295"/>
                  </a:cubicBezTo>
                  <a:cubicBezTo>
                    <a:pt x="1137" y="297"/>
                    <a:pt x="1143" y="299"/>
                    <a:pt x="1145" y="300"/>
                  </a:cubicBezTo>
                  <a:cubicBezTo>
                    <a:pt x="1147" y="302"/>
                    <a:pt x="1151" y="306"/>
                    <a:pt x="1152" y="308"/>
                  </a:cubicBezTo>
                  <a:cubicBezTo>
                    <a:pt x="1155" y="311"/>
                    <a:pt x="1157" y="319"/>
                    <a:pt x="1158" y="323"/>
                  </a:cubicBezTo>
                  <a:cubicBezTo>
                    <a:pt x="1158" y="326"/>
                    <a:pt x="1157" y="332"/>
                    <a:pt x="1157" y="335"/>
                  </a:cubicBezTo>
                  <a:cubicBezTo>
                    <a:pt x="1158" y="338"/>
                    <a:pt x="1161" y="342"/>
                    <a:pt x="1162" y="343"/>
                  </a:cubicBezTo>
                  <a:cubicBezTo>
                    <a:pt x="1164" y="345"/>
                    <a:pt x="1169" y="347"/>
                    <a:pt x="1170" y="349"/>
                  </a:cubicBezTo>
                  <a:cubicBezTo>
                    <a:pt x="1172" y="351"/>
                    <a:pt x="1174" y="356"/>
                    <a:pt x="1174" y="358"/>
                  </a:cubicBezTo>
                  <a:cubicBezTo>
                    <a:pt x="1174" y="360"/>
                    <a:pt x="1172" y="363"/>
                    <a:pt x="1171" y="364"/>
                  </a:cubicBezTo>
                  <a:cubicBezTo>
                    <a:pt x="1170" y="367"/>
                    <a:pt x="1164" y="370"/>
                    <a:pt x="1161" y="373"/>
                  </a:cubicBezTo>
                  <a:cubicBezTo>
                    <a:pt x="1158" y="376"/>
                    <a:pt x="1151" y="382"/>
                    <a:pt x="1148" y="386"/>
                  </a:cubicBezTo>
                  <a:cubicBezTo>
                    <a:pt x="1146" y="388"/>
                    <a:pt x="1143" y="393"/>
                    <a:pt x="1142" y="395"/>
                  </a:cubicBezTo>
                  <a:cubicBezTo>
                    <a:pt x="1142" y="397"/>
                    <a:pt x="1143" y="401"/>
                    <a:pt x="1142" y="403"/>
                  </a:cubicBezTo>
                  <a:cubicBezTo>
                    <a:pt x="1141" y="404"/>
                    <a:pt x="1140" y="406"/>
                    <a:pt x="1139" y="407"/>
                  </a:cubicBezTo>
                  <a:cubicBezTo>
                    <a:pt x="1137" y="408"/>
                    <a:pt x="1132" y="406"/>
                    <a:pt x="1131" y="406"/>
                  </a:cubicBezTo>
                  <a:cubicBezTo>
                    <a:pt x="1128" y="408"/>
                    <a:pt x="1123" y="413"/>
                    <a:pt x="1122" y="416"/>
                  </a:cubicBezTo>
                  <a:cubicBezTo>
                    <a:pt x="1121" y="419"/>
                    <a:pt x="1120" y="424"/>
                    <a:pt x="1120" y="427"/>
                  </a:cubicBezTo>
                  <a:cubicBezTo>
                    <a:pt x="1121" y="430"/>
                    <a:pt x="1124" y="437"/>
                    <a:pt x="1124" y="440"/>
                  </a:cubicBezTo>
                  <a:cubicBezTo>
                    <a:pt x="1123" y="442"/>
                    <a:pt x="1121" y="446"/>
                    <a:pt x="1119" y="446"/>
                  </a:cubicBezTo>
                  <a:cubicBezTo>
                    <a:pt x="1118" y="447"/>
                    <a:pt x="1114" y="445"/>
                    <a:pt x="1113" y="445"/>
                  </a:cubicBezTo>
                  <a:cubicBezTo>
                    <a:pt x="1109" y="444"/>
                    <a:pt x="1102" y="442"/>
                    <a:pt x="1099" y="442"/>
                  </a:cubicBezTo>
                  <a:cubicBezTo>
                    <a:pt x="1097" y="443"/>
                    <a:pt x="1093" y="446"/>
                    <a:pt x="1092" y="448"/>
                  </a:cubicBezTo>
                  <a:cubicBezTo>
                    <a:pt x="1089" y="450"/>
                    <a:pt x="1086" y="455"/>
                    <a:pt x="1084" y="457"/>
                  </a:cubicBezTo>
                  <a:cubicBezTo>
                    <a:pt x="1082" y="459"/>
                    <a:pt x="1079" y="462"/>
                    <a:pt x="1076" y="462"/>
                  </a:cubicBezTo>
                  <a:cubicBezTo>
                    <a:pt x="1074" y="463"/>
                    <a:pt x="1069" y="463"/>
                    <a:pt x="1067" y="463"/>
                  </a:cubicBezTo>
                  <a:cubicBezTo>
                    <a:pt x="1064" y="463"/>
                    <a:pt x="1059" y="460"/>
                    <a:pt x="1057" y="462"/>
                  </a:cubicBezTo>
                  <a:cubicBezTo>
                    <a:pt x="1056" y="463"/>
                    <a:pt x="1056" y="469"/>
                    <a:pt x="1056" y="471"/>
                  </a:cubicBezTo>
                  <a:cubicBezTo>
                    <a:pt x="1057" y="474"/>
                    <a:pt x="1063" y="477"/>
                    <a:pt x="1065" y="479"/>
                  </a:cubicBezTo>
                  <a:cubicBezTo>
                    <a:pt x="1067" y="481"/>
                    <a:pt x="1071" y="487"/>
                    <a:pt x="1072" y="490"/>
                  </a:cubicBezTo>
                  <a:cubicBezTo>
                    <a:pt x="1075" y="494"/>
                    <a:pt x="1078" y="502"/>
                    <a:pt x="1079" y="506"/>
                  </a:cubicBezTo>
                  <a:cubicBezTo>
                    <a:pt x="1080" y="512"/>
                    <a:pt x="1080" y="525"/>
                    <a:pt x="1081" y="531"/>
                  </a:cubicBezTo>
                  <a:cubicBezTo>
                    <a:pt x="1082" y="540"/>
                    <a:pt x="1086" y="557"/>
                    <a:pt x="1087" y="566"/>
                  </a:cubicBezTo>
                  <a:cubicBezTo>
                    <a:pt x="1087" y="572"/>
                    <a:pt x="1087" y="584"/>
                    <a:pt x="1086" y="589"/>
                  </a:cubicBezTo>
                  <a:cubicBezTo>
                    <a:pt x="1086" y="592"/>
                    <a:pt x="1085" y="597"/>
                    <a:pt x="1084" y="599"/>
                  </a:cubicBezTo>
                  <a:cubicBezTo>
                    <a:pt x="1082" y="601"/>
                    <a:pt x="1077" y="603"/>
                    <a:pt x="1075" y="603"/>
                  </a:cubicBezTo>
                  <a:cubicBezTo>
                    <a:pt x="1073" y="604"/>
                    <a:pt x="1068" y="601"/>
                    <a:pt x="1066" y="602"/>
                  </a:cubicBezTo>
                  <a:cubicBezTo>
                    <a:pt x="1065" y="603"/>
                    <a:pt x="1062" y="607"/>
                    <a:pt x="1062" y="609"/>
                  </a:cubicBezTo>
                  <a:cubicBezTo>
                    <a:pt x="1062" y="610"/>
                    <a:pt x="1064" y="612"/>
                    <a:pt x="1065" y="613"/>
                  </a:cubicBezTo>
                  <a:cubicBezTo>
                    <a:pt x="1066" y="615"/>
                    <a:pt x="1071" y="616"/>
                    <a:pt x="1073" y="617"/>
                  </a:cubicBezTo>
                  <a:cubicBezTo>
                    <a:pt x="1075" y="619"/>
                    <a:pt x="1078" y="624"/>
                    <a:pt x="1078" y="627"/>
                  </a:cubicBezTo>
                  <a:cubicBezTo>
                    <a:pt x="1079" y="629"/>
                    <a:pt x="1078" y="634"/>
                    <a:pt x="1077" y="636"/>
                  </a:cubicBezTo>
                  <a:cubicBezTo>
                    <a:pt x="1077" y="638"/>
                    <a:pt x="1072" y="642"/>
                    <a:pt x="1072" y="644"/>
                  </a:cubicBezTo>
                  <a:cubicBezTo>
                    <a:pt x="1071" y="647"/>
                    <a:pt x="1073" y="653"/>
                    <a:pt x="1074" y="656"/>
                  </a:cubicBezTo>
                  <a:cubicBezTo>
                    <a:pt x="1075" y="658"/>
                    <a:pt x="1079" y="660"/>
                    <a:pt x="1081" y="662"/>
                  </a:cubicBezTo>
                  <a:cubicBezTo>
                    <a:pt x="1083" y="664"/>
                    <a:pt x="1086" y="667"/>
                    <a:pt x="1088" y="669"/>
                  </a:cubicBezTo>
                  <a:cubicBezTo>
                    <a:pt x="1090" y="672"/>
                    <a:pt x="1093" y="681"/>
                    <a:pt x="1095" y="684"/>
                  </a:cubicBezTo>
                  <a:cubicBezTo>
                    <a:pt x="1096" y="686"/>
                    <a:pt x="1101" y="689"/>
                    <a:pt x="1101" y="691"/>
                  </a:cubicBezTo>
                  <a:cubicBezTo>
                    <a:pt x="1102" y="694"/>
                    <a:pt x="1099" y="699"/>
                    <a:pt x="1098" y="701"/>
                  </a:cubicBezTo>
                  <a:cubicBezTo>
                    <a:pt x="1097" y="703"/>
                    <a:pt x="1093" y="705"/>
                    <a:pt x="1092" y="707"/>
                  </a:cubicBezTo>
                  <a:cubicBezTo>
                    <a:pt x="1091" y="708"/>
                    <a:pt x="1091" y="713"/>
                    <a:pt x="1090" y="715"/>
                  </a:cubicBezTo>
                  <a:cubicBezTo>
                    <a:pt x="1089" y="716"/>
                    <a:pt x="1085" y="717"/>
                    <a:pt x="1084" y="718"/>
                  </a:cubicBezTo>
                  <a:cubicBezTo>
                    <a:pt x="1083" y="720"/>
                    <a:pt x="1084" y="724"/>
                    <a:pt x="1084" y="726"/>
                  </a:cubicBezTo>
                  <a:cubicBezTo>
                    <a:pt x="1085" y="727"/>
                    <a:pt x="1087" y="728"/>
                    <a:pt x="1088" y="730"/>
                  </a:cubicBezTo>
                  <a:cubicBezTo>
                    <a:pt x="1088" y="731"/>
                    <a:pt x="1087" y="733"/>
                    <a:pt x="1086" y="733"/>
                  </a:cubicBezTo>
                  <a:cubicBezTo>
                    <a:pt x="1085" y="735"/>
                    <a:pt x="1081" y="735"/>
                    <a:pt x="1080" y="737"/>
                  </a:cubicBezTo>
                  <a:cubicBezTo>
                    <a:pt x="1079" y="738"/>
                    <a:pt x="1078" y="743"/>
                    <a:pt x="1078" y="745"/>
                  </a:cubicBezTo>
                  <a:cubicBezTo>
                    <a:pt x="1079" y="747"/>
                    <a:pt x="1081" y="750"/>
                    <a:pt x="1082" y="752"/>
                  </a:cubicBezTo>
                  <a:cubicBezTo>
                    <a:pt x="1084" y="753"/>
                    <a:pt x="1089" y="755"/>
                    <a:pt x="1091" y="755"/>
                  </a:cubicBezTo>
                  <a:cubicBezTo>
                    <a:pt x="1093" y="754"/>
                    <a:pt x="1093" y="751"/>
                    <a:pt x="1094" y="750"/>
                  </a:cubicBezTo>
                  <a:cubicBezTo>
                    <a:pt x="1096" y="749"/>
                    <a:pt x="1098" y="749"/>
                    <a:pt x="1100" y="750"/>
                  </a:cubicBezTo>
                  <a:cubicBezTo>
                    <a:pt x="1102" y="751"/>
                    <a:pt x="1104" y="756"/>
                    <a:pt x="1106" y="757"/>
                  </a:cubicBezTo>
                  <a:cubicBezTo>
                    <a:pt x="1107" y="758"/>
                    <a:pt x="1110" y="758"/>
                    <a:pt x="1112" y="758"/>
                  </a:cubicBezTo>
                  <a:cubicBezTo>
                    <a:pt x="1115" y="758"/>
                    <a:pt x="1119" y="757"/>
                    <a:pt x="1122" y="757"/>
                  </a:cubicBezTo>
                  <a:cubicBezTo>
                    <a:pt x="1124" y="757"/>
                    <a:pt x="1127" y="759"/>
                    <a:pt x="1129" y="759"/>
                  </a:cubicBezTo>
                  <a:cubicBezTo>
                    <a:pt x="1130" y="759"/>
                    <a:pt x="1133" y="759"/>
                    <a:pt x="1134" y="759"/>
                  </a:cubicBezTo>
                  <a:cubicBezTo>
                    <a:pt x="1136" y="759"/>
                    <a:pt x="1140" y="756"/>
                    <a:pt x="1142" y="756"/>
                  </a:cubicBezTo>
                  <a:cubicBezTo>
                    <a:pt x="1143" y="756"/>
                    <a:pt x="1145" y="757"/>
                    <a:pt x="1146" y="758"/>
                  </a:cubicBezTo>
                  <a:cubicBezTo>
                    <a:pt x="1149" y="760"/>
                    <a:pt x="1150" y="765"/>
                    <a:pt x="1152" y="768"/>
                  </a:cubicBezTo>
                  <a:cubicBezTo>
                    <a:pt x="1153" y="769"/>
                    <a:pt x="1155" y="770"/>
                    <a:pt x="1156" y="771"/>
                  </a:cubicBezTo>
                  <a:cubicBezTo>
                    <a:pt x="1157" y="773"/>
                    <a:pt x="1158" y="776"/>
                    <a:pt x="1157" y="778"/>
                  </a:cubicBezTo>
                  <a:cubicBezTo>
                    <a:pt x="1157" y="779"/>
                    <a:pt x="1155" y="781"/>
                    <a:pt x="1154" y="781"/>
                  </a:cubicBezTo>
                  <a:cubicBezTo>
                    <a:pt x="1153" y="782"/>
                    <a:pt x="1150" y="781"/>
                    <a:pt x="1149" y="780"/>
                  </a:cubicBezTo>
                  <a:cubicBezTo>
                    <a:pt x="1147" y="780"/>
                    <a:pt x="1144" y="778"/>
                    <a:pt x="1143" y="779"/>
                  </a:cubicBezTo>
                  <a:cubicBezTo>
                    <a:pt x="1142" y="779"/>
                    <a:pt x="1144" y="782"/>
                    <a:pt x="1144" y="783"/>
                  </a:cubicBezTo>
                  <a:cubicBezTo>
                    <a:pt x="1143" y="785"/>
                    <a:pt x="1141" y="789"/>
                    <a:pt x="1141" y="790"/>
                  </a:cubicBezTo>
                  <a:cubicBezTo>
                    <a:pt x="1141" y="792"/>
                    <a:pt x="1141" y="797"/>
                    <a:pt x="1143" y="798"/>
                  </a:cubicBezTo>
                  <a:cubicBezTo>
                    <a:pt x="1143" y="799"/>
                    <a:pt x="1146" y="800"/>
                    <a:pt x="1147" y="800"/>
                  </a:cubicBezTo>
                  <a:cubicBezTo>
                    <a:pt x="1148" y="799"/>
                    <a:pt x="1150" y="797"/>
                    <a:pt x="1151" y="797"/>
                  </a:cubicBezTo>
                  <a:cubicBezTo>
                    <a:pt x="1152" y="796"/>
                    <a:pt x="1156" y="795"/>
                    <a:pt x="1157" y="795"/>
                  </a:cubicBezTo>
                  <a:cubicBezTo>
                    <a:pt x="1159" y="795"/>
                    <a:pt x="1163" y="795"/>
                    <a:pt x="1164" y="797"/>
                  </a:cubicBezTo>
                  <a:cubicBezTo>
                    <a:pt x="1167" y="799"/>
                    <a:pt x="1169" y="807"/>
                    <a:pt x="1171" y="810"/>
                  </a:cubicBezTo>
                  <a:cubicBezTo>
                    <a:pt x="1173" y="813"/>
                    <a:pt x="1178" y="818"/>
                    <a:pt x="1180" y="821"/>
                  </a:cubicBezTo>
                  <a:cubicBezTo>
                    <a:pt x="1181" y="823"/>
                    <a:pt x="1183" y="828"/>
                    <a:pt x="1183" y="831"/>
                  </a:cubicBezTo>
                  <a:cubicBezTo>
                    <a:pt x="1183" y="833"/>
                    <a:pt x="1182" y="839"/>
                    <a:pt x="1181" y="841"/>
                  </a:cubicBezTo>
                  <a:cubicBezTo>
                    <a:pt x="1181" y="844"/>
                    <a:pt x="1180" y="850"/>
                    <a:pt x="1181" y="853"/>
                  </a:cubicBezTo>
                  <a:cubicBezTo>
                    <a:pt x="1181" y="855"/>
                    <a:pt x="1183" y="859"/>
                    <a:pt x="1185" y="861"/>
                  </a:cubicBezTo>
                  <a:cubicBezTo>
                    <a:pt x="1186" y="863"/>
                    <a:pt x="1192" y="867"/>
                    <a:pt x="1193" y="870"/>
                  </a:cubicBezTo>
                  <a:cubicBezTo>
                    <a:pt x="1195" y="872"/>
                    <a:pt x="1196" y="877"/>
                    <a:pt x="1196" y="880"/>
                  </a:cubicBezTo>
                  <a:cubicBezTo>
                    <a:pt x="1195" y="882"/>
                    <a:pt x="1192" y="886"/>
                    <a:pt x="1191" y="888"/>
                  </a:cubicBezTo>
                  <a:cubicBezTo>
                    <a:pt x="1190" y="891"/>
                    <a:pt x="1190" y="897"/>
                    <a:pt x="1191" y="899"/>
                  </a:cubicBezTo>
                  <a:cubicBezTo>
                    <a:pt x="1192" y="904"/>
                    <a:pt x="1199" y="912"/>
                    <a:pt x="1202" y="916"/>
                  </a:cubicBezTo>
                  <a:cubicBezTo>
                    <a:pt x="1205" y="919"/>
                    <a:pt x="1210" y="924"/>
                    <a:pt x="1213" y="927"/>
                  </a:cubicBezTo>
                  <a:cubicBezTo>
                    <a:pt x="1216" y="928"/>
                    <a:pt x="1221" y="930"/>
                    <a:pt x="1223" y="932"/>
                  </a:cubicBezTo>
                  <a:cubicBezTo>
                    <a:pt x="1224" y="934"/>
                    <a:pt x="1225" y="938"/>
                    <a:pt x="1225" y="941"/>
                  </a:cubicBezTo>
                  <a:cubicBezTo>
                    <a:pt x="1225" y="944"/>
                    <a:pt x="1224" y="950"/>
                    <a:pt x="1223" y="952"/>
                  </a:cubicBezTo>
                  <a:cubicBezTo>
                    <a:pt x="1223" y="954"/>
                    <a:pt x="1221" y="958"/>
                    <a:pt x="1220" y="960"/>
                  </a:cubicBezTo>
                  <a:cubicBezTo>
                    <a:pt x="1219" y="962"/>
                    <a:pt x="1214" y="965"/>
                    <a:pt x="1213" y="967"/>
                  </a:cubicBezTo>
                  <a:cubicBezTo>
                    <a:pt x="1212" y="969"/>
                    <a:pt x="1214" y="975"/>
                    <a:pt x="1213" y="977"/>
                  </a:cubicBezTo>
                  <a:cubicBezTo>
                    <a:pt x="1213" y="979"/>
                    <a:pt x="1210" y="983"/>
                    <a:pt x="1210" y="985"/>
                  </a:cubicBezTo>
                  <a:cubicBezTo>
                    <a:pt x="1209" y="987"/>
                    <a:pt x="1208" y="992"/>
                    <a:pt x="1208" y="994"/>
                  </a:cubicBezTo>
                  <a:cubicBezTo>
                    <a:pt x="1207" y="996"/>
                    <a:pt x="1207" y="999"/>
                    <a:pt x="1207" y="1001"/>
                  </a:cubicBezTo>
                  <a:cubicBezTo>
                    <a:pt x="1207" y="1003"/>
                    <a:pt x="1209" y="1007"/>
                    <a:pt x="1209" y="1009"/>
                  </a:cubicBezTo>
                  <a:cubicBezTo>
                    <a:pt x="1210" y="1011"/>
                    <a:pt x="1210" y="1016"/>
                    <a:pt x="1209" y="1019"/>
                  </a:cubicBezTo>
                  <a:cubicBezTo>
                    <a:pt x="1209" y="1023"/>
                    <a:pt x="1207" y="1029"/>
                    <a:pt x="1207" y="1033"/>
                  </a:cubicBezTo>
                  <a:cubicBezTo>
                    <a:pt x="1208" y="1037"/>
                    <a:pt x="1212" y="1044"/>
                    <a:pt x="1214" y="1047"/>
                  </a:cubicBezTo>
                  <a:cubicBezTo>
                    <a:pt x="1216" y="1049"/>
                    <a:pt x="1220" y="1053"/>
                    <a:pt x="1223" y="1054"/>
                  </a:cubicBezTo>
                  <a:cubicBezTo>
                    <a:pt x="1225" y="1054"/>
                    <a:pt x="1230" y="1051"/>
                    <a:pt x="1231" y="1049"/>
                  </a:cubicBezTo>
                  <a:cubicBezTo>
                    <a:pt x="1233" y="1048"/>
                    <a:pt x="1233" y="1044"/>
                    <a:pt x="1235" y="1042"/>
                  </a:cubicBezTo>
                  <a:cubicBezTo>
                    <a:pt x="1236" y="1041"/>
                    <a:pt x="1238" y="1038"/>
                    <a:pt x="1239" y="1037"/>
                  </a:cubicBezTo>
                  <a:cubicBezTo>
                    <a:pt x="1242" y="1035"/>
                    <a:pt x="1249" y="1035"/>
                    <a:pt x="1253" y="1034"/>
                  </a:cubicBezTo>
                  <a:cubicBezTo>
                    <a:pt x="1254" y="1034"/>
                    <a:pt x="1258" y="1033"/>
                    <a:pt x="1260" y="1032"/>
                  </a:cubicBezTo>
                  <a:cubicBezTo>
                    <a:pt x="1262" y="1032"/>
                    <a:pt x="1267" y="1032"/>
                    <a:pt x="1269" y="1031"/>
                  </a:cubicBezTo>
                  <a:cubicBezTo>
                    <a:pt x="1272" y="1031"/>
                    <a:pt x="1277" y="1030"/>
                    <a:pt x="1278" y="1028"/>
                  </a:cubicBezTo>
                  <a:cubicBezTo>
                    <a:pt x="1279" y="1026"/>
                    <a:pt x="1278" y="1021"/>
                    <a:pt x="1279" y="1020"/>
                  </a:cubicBezTo>
                  <a:cubicBezTo>
                    <a:pt x="1280" y="1018"/>
                    <a:pt x="1282" y="1016"/>
                    <a:pt x="1284" y="1016"/>
                  </a:cubicBezTo>
                  <a:cubicBezTo>
                    <a:pt x="1286" y="1015"/>
                    <a:pt x="1289" y="1019"/>
                    <a:pt x="1290" y="1021"/>
                  </a:cubicBezTo>
                  <a:cubicBezTo>
                    <a:pt x="1291" y="1023"/>
                    <a:pt x="1290" y="1027"/>
                    <a:pt x="1292" y="1029"/>
                  </a:cubicBezTo>
                  <a:cubicBezTo>
                    <a:pt x="1292" y="1030"/>
                    <a:pt x="1296" y="1030"/>
                    <a:pt x="1297" y="1031"/>
                  </a:cubicBezTo>
                  <a:cubicBezTo>
                    <a:pt x="1298" y="1033"/>
                    <a:pt x="1296" y="1038"/>
                    <a:pt x="1297" y="1040"/>
                  </a:cubicBezTo>
                  <a:cubicBezTo>
                    <a:pt x="1297" y="1042"/>
                    <a:pt x="1297" y="1046"/>
                    <a:pt x="1299" y="1047"/>
                  </a:cubicBezTo>
                  <a:cubicBezTo>
                    <a:pt x="1300" y="1048"/>
                    <a:pt x="1303" y="1048"/>
                    <a:pt x="1304" y="1047"/>
                  </a:cubicBezTo>
                  <a:cubicBezTo>
                    <a:pt x="1305" y="1047"/>
                    <a:pt x="1305" y="1044"/>
                    <a:pt x="1305" y="1043"/>
                  </a:cubicBezTo>
                  <a:cubicBezTo>
                    <a:pt x="1305" y="1041"/>
                    <a:pt x="1303" y="1038"/>
                    <a:pt x="1304" y="1037"/>
                  </a:cubicBezTo>
                  <a:cubicBezTo>
                    <a:pt x="1305" y="1036"/>
                    <a:pt x="1307" y="1036"/>
                    <a:pt x="1308" y="1035"/>
                  </a:cubicBezTo>
                  <a:cubicBezTo>
                    <a:pt x="1310" y="1034"/>
                    <a:pt x="1312" y="1030"/>
                    <a:pt x="1313" y="1029"/>
                  </a:cubicBezTo>
                  <a:cubicBezTo>
                    <a:pt x="1314" y="1026"/>
                    <a:pt x="1315" y="1020"/>
                    <a:pt x="1316" y="1017"/>
                  </a:cubicBezTo>
                  <a:cubicBezTo>
                    <a:pt x="1317" y="1015"/>
                    <a:pt x="1318" y="1010"/>
                    <a:pt x="1319" y="1008"/>
                  </a:cubicBezTo>
                  <a:cubicBezTo>
                    <a:pt x="1320" y="1006"/>
                    <a:pt x="1323" y="1001"/>
                    <a:pt x="1325" y="999"/>
                  </a:cubicBezTo>
                  <a:cubicBezTo>
                    <a:pt x="1327" y="997"/>
                    <a:pt x="1332" y="994"/>
                    <a:pt x="1335" y="992"/>
                  </a:cubicBezTo>
                  <a:cubicBezTo>
                    <a:pt x="1336" y="991"/>
                    <a:pt x="1340" y="989"/>
                    <a:pt x="1341" y="987"/>
                  </a:cubicBezTo>
                  <a:cubicBezTo>
                    <a:pt x="1342" y="984"/>
                    <a:pt x="1342" y="979"/>
                    <a:pt x="1342" y="976"/>
                  </a:cubicBezTo>
                  <a:cubicBezTo>
                    <a:pt x="1342" y="974"/>
                    <a:pt x="1340" y="971"/>
                    <a:pt x="1340" y="969"/>
                  </a:cubicBezTo>
                  <a:cubicBezTo>
                    <a:pt x="1340" y="967"/>
                    <a:pt x="1341" y="964"/>
                    <a:pt x="1342" y="962"/>
                  </a:cubicBezTo>
                  <a:cubicBezTo>
                    <a:pt x="1343" y="961"/>
                    <a:pt x="1346" y="959"/>
                    <a:pt x="1347" y="957"/>
                  </a:cubicBezTo>
                  <a:cubicBezTo>
                    <a:pt x="1348" y="955"/>
                    <a:pt x="1349" y="950"/>
                    <a:pt x="1349" y="948"/>
                  </a:cubicBezTo>
                  <a:cubicBezTo>
                    <a:pt x="1350" y="946"/>
                    <a:pt x="1349" y="943"/>
                    <a:pt x="1350" y="941"/>
                  </a:cubicBezTo>
                  <a:cubicBezTo>
                    <a:pt x="1352" y="940"/>
                    <a:pt x="1356" y="938"/>
                    <a:pt x="1357" y="938"/>
                  </a:cubicBezTo>
                  <a:cubicBezTo>
                    <a:pt x="1362" y="937"/>
                    <a:pt x="1371" y="937"/>
                    <a:pt x="1375" y="937"/>
                  </a:cubicBezTo>
                  <a:cubicBezTo>
                    <a:pt x="1378" y="937"/>
                    <a:pt x="1385" y="939"/>
                    <a:pt x="1389" y="940"/>
                  </a:cubicBezTo>
                  <a:cubicBezTo>
                    <a:pt x="1391" y="941"/>
                    <a:pt x="1397" y="943"/>
                    <a:pt x="1399" y="944"/>
                  </a:cubicBezTo>
                  <a:cubicBezTo>
                    <a:pt x="1402" y="947"/>
                    <a:pt x="1408" y="953"/>
                    <a:pt x="1410" y="956"/>
                  </a:cubicBezTo>
                  <a:cubicBezTo>
                    <a:pt x="1412" y="960"/>
                    <a:pt x="1413" y="967"/>
                    <a:pt x="1413" y="970"/>
                  </a:cubicBezTo>
                  <a:cubicBezTo>
                    <a:pt x="1414" y="973"/>
                    <a:pt x="1415" y="978"/>
                    <a:pt x="1416" y="980"/>
                  </a:cubicBezTo>
                  <a:cubicBezTo>
                    <a:pt x="1417" y="982"/>
                    <a:pt x="1421" y="983"/>
                    <a:pt x="1423" y="983"/>
                  </a:cubicBezTo>
                  <a:cubicBezTo>
                    <a:pt x="1425" y="984"/>
                    <a:pt x="1430" y="984"/>
                    <a:pt x="1432" y="983"/>
                  </a:cubicBezTo>
                  <a:cubicBezTo>
                    <a:pt x="1434" y="982"/>
                    <a:pt x="1434" y="978"/>
                    <a:pt x="1436" y="977"/>
                  </a:cubicBezTo>
                  <a:cubicBezTo>
                    <a:pt x="1437" y="976"/>
                    <a:pt x="1440" y="978"/>
                    <a:pt x="1441" y="978"/>
                  </a:cubicBezTo>
                  <a:cubicBezTo>
                    <a:pt x="1443" y="978"/>
                    <a:pt x="1445" y="978"/>
                    <a:pt x="1446" y="978"/>
                  </a:cubicBezTo>
                  <a:cubicBezTo>
                    <a:pt x="1448" y="976"/>
                    <a:pt x="1447" y="972"/>
                    <a:pt x="1449" y="971"/>
                  </a:cubicBezTo>
                  <a:cubicBezTo>
                    <a:pt x="1449" y="970"/>
                    <a:pt x="1451" y="970"/>
                    <a:pt x="1452" y="970"/>
                  </a:cubicBezTo>
                  <a:cubicBezTo>
                    <a:pt x="1453" y="970"/>
                    <a:pt x="1457" y="970"/>
                    <a:pt x="1458" y="971"/>
                  </a:cubicBezTo>
                  <a:cubicBezTo>
                    <a:pt x="1460" y="972"/>
                    <a:pt x="1463" y="976"/>
                    <a:pt x="1464" y="978"/>
                  </a:cubicBezTo>
                  <a:cubicBezTo>
                    <a:pt x="1465" y="979"/>
                    <a:pt x="1466" y="982"/>
                    <a:pt x="1466" y="984"/>
                  </a:cubicBezTo>
                  <a:cubicBezTo>
                    <a:pt x="1466" y="986"/>
                    <a:pt x="1463" y="989"/>
                    <a:pt x="1463" y="991"/>
                  </a:cubicBezTo>
                  <a:cubicBezTo>
                    <a:pt x="1463" y="993"/>
                    <a:pt x="1465" y="996"/>
                    <a:pt x="1466" y="997"/>
                  </a:cubicBezTo>
                  <a:cubicBezTo>
                    <a:pt x="1467" y="998"/>
                    <a:pt x="1471" y="997"/>
                    <a:pt x="1472" y="998"/>
                  </a:cubicBezTo>
                  <a:cubicBezTo>
                    <a:pt x="1474" y="1000"/>
                    <a:pt x="1474" y="1004"/>
                    <a:pt x="1474" y="1006"/>
                  </a:cubicBezTo>
                  <a:cubicBezTo>
                    <a:pt x="1475" y="1009"/>
                    <a:pt x="1477" y="1015"/>
                    <a:pt x="1478" y="1017"/>
                  </a:cubicBezTo>
                  <a:cubicBezTo>
                    <a:pt x="1479" y="1019"/>
                    <a:pt x="1483" y="1021"/>
                    <a:pt x="1485" y="1023"/>
                  </a:cubicBezTo>
                  <a:cubicBezTo>
                    <a:pt x="1486" y="1025"/>
                    <a:pt x="1488" y="1028"/>
                    <a:pt x="1488" y="1030"/>
                  </a:cubicBezTo>
                  <a:cubicBezTo>
                    <a:pt x="1489" y="1032"/>
                    <a:pt x="1489" y="1036"/>
                    <a:pt x="1490" y="1038"/>
                  </a:cubicBezTo>
                  <a:cubicBezTo>
                    <a:pt x="1491" y="1039"/>
                    <a:pt x="1492" y="1040"/>
                    <a:pt x="1494" y="1041"/>
                  </a:cubicBezTo>
                  <a:cubicBezTo>
                    <a:pt x="1496" y="1042"/>
                    <a:pt x="1499" y="1045"/>
                    <a:pt x="1499" y="1047"/>
                  </a:cubicBezTo>
                  <a:cubicBezTo>
                    <a:pt x="1500" y="1051"/>
                    <a:pt x="1500" y="1058"/>
                    <a:pt x="1500" y="1061"/>
                  </a:cubicBezTo>
                  <a:cubicBezTo>
                    <a:pt x="1501" y="1063"/>
                    <a:pt x="1501" y="1067"/>
                    <a:pt x="1502" y="1069"/>
                  </a:cubicBezTo>
                  <a:cubicBezTo>
                    <a:pt x="1504" y="1070"/>
                    <a:pt x="1510" y="1069"/>
                    <a:pt x="1512" y="1069"/>
                  </a:cubicBezTo>
                  <a:cubicBezTo>
                    <a:pt x="1513" y="1069"/>
                    <a:pt x="1517" y="1067"/>
                    <a:pt x="1518" y="1067"/>
                  </a:cubicBezTo>
                  <a:cubicBezTo>
                    <a:pt x="1520" y="1068"/>
                    <a:pt x="1521" y="1073"/>
                    <a:pt x="1521" y="1074"/>
                  </a:cubicBezTo>
                  <a:cubicBezTo>
                    <a:pt x="1522" y="1077"/>
                    <a:pt x="1522" y="1083"/>
                    <a:pt x="1522" y="1083"/>
                  </a:cubicBezTo>
                  <a:cubicBezTo>
                    <a:pt x="1522" y="1084"/>
                    <a:pt x="1524" y="1090"/>
                    <a:pt x="1525" y="1091"/>
                  </a:cubicBezTo>
                  <a:cubicBezTo>
                    <a:pt x="1527" y="1093"/>
                    <a:pt x="1531" y="1094"/>
                    <a:pt x="1533" y="1095"/>
                  </a:cubicBezTo>
                  <a:cubicBezTo>
                    <a:pt x="1535" y="1096"/>
                    <a:pt x="1539" y="1098"/>
                    <a:pt x="1539" y="1100"/>
                  </a:cubicBezTo>
                  <a:cubicBezTo>
                    <a:pt x="1540" y="1102"/>
                    <a:pt x="1539" y="1105"/>
                    <a:pt x="1538" y="1107"/>
                  </a:cubicBezTo>
                  <a:cubicBezTo>
                    <a:pt x="1538" y="1109"/>
                    <a:pt x="1537" y="1114"/>
                    <a:pt x="1538" y="1115"/>
                  </a:cubicBezTo>
                  <a:cubicBezTo>
                    <a:pt x="1538" y="1117"/>
                    <a:pt x="1540" y="1118"/>
                    <a:pt x="1541" y="1119"/>
                  </a:cubicBezTo>
                  <a:cubicBezTo>
                    <a:pt x="1543" y="1120"/>
                    <a:pt x="1549" y="1119"/>
                    <a:pt x="1552" y="1120"/>
                  </a:cubicBezTo>
                  <a:cubicBezTo>
                    <a:pt x="1554" y="1121"/>
                    <a:pt x="1559" y="1122"/>
                    <a:pt x="1560" y="1123"/>
                  </a:cubicBezTo>
                  <a:cubicBezTo>
                    <a:pt x="1562" y="1124"/>
                    <a:pt x="1564" y="1126"/>
                    <a:pt x="1565" y="1128"/>
                  </a:cubicBezTo>
                  <a:cubicBezTo>
                    <a:pt x="1565" y="1129"/>
                    <a:pt x="1565" y="1133"/>
                    <a:pt x="1564" y="1134"/>
                  </a:cubicBezTo>
                  <a:cubicBezTo>
                    <a:pt x="1563" y="1135"/>
                    <a:pt x="1560" y="1136"/>
                    <a:pt x="1559" y="1137"/>
                  </a:cubicBezTo>
                  <a:cubicBezTo>
                    <a:pt x="1558" y="1139"/>
                    <a:pt x="1558" y="1142"/>
                    <a:pt x="1558" y="1144"/>
                  </a:cubicBezTo>
                  <a:cubicBezTo>
                    <a:pt x="1559" y="1146"/>
                    <a:pt x="1562" y="1148"/>
                    <a:pt x="1564" y="1149"/>
                  </a:cubicBezTo>
                  <a:cubicBezTo>
                    <a:pt x="1566" y="1149"/>
                    <a:pt x="1571" y="1148"/>
                    <a:pt x="1573" y="1147"/>
                  </a:cubicBezTo>
                  <a:cubicBezTo>
                    <a:pt x="1575" y="1145"/>
                    <a:pt x="1576" y="1139"/>
                    <a:pt x="1578" y="1137"/>
                  </a:cubicBezTo>
                  <a:cubicBezTo>
                    <a:pt x="1579" y="1136"/>
                    <a:pt x="1583" y="1136"/>
                    <a:pt x="1585" y="1136"/>
                  </a:cubicBezTo>
                  <a:cubicBezTo>
                    <a:pt x="1586" y="1135"/>
                    <a:pt x="1590" y="1135"/>
                    <a:pt x="1592" y="1136"/>
                  </a:cubicBezTo>
                  <a:cubicBezTo>
                    <a:pt x="1593" y="1137"/>
                    <a:pt x="1596" y="1139"/>
                    <a:pt x="1597" y="1141"/>
                  </a:cubicBezTo>
                  <a:cubicBezTo>
                    <a:pt x="1598" y="1143"/>
                    <a:pt x="1598" y="1150"/>
                    <a:pt x="1599" y="1153"/>
                  </a:cubicBezTo>
                  <a:cubicBezTo>
                    <a:pt x="1599" y="1155"/>
                    <a:pt x="1600" y="1159"/>
                    <a:pt x="1602" y="1160"/>
                  </a:cubicBezTo>
                  <a:cubicBezTo>
                    <a:pt x="1603" y="1162"/>
                    <a:pt x="1607" y="1164"/>
                    <a:pt x="1609" y="1163"/>
                  </a:cubicBezTo>
                  <a:cubicBezTo>
                    <a:pt x="1611" y="1163"/>
                    <a:pt x="1612" y="1159"/>
                    <a:pt x="1613" y="1157"/>
                  </a:cubicBezTo>
                  <a:cubicBezTo>
                    <a:pt x="1614" y="1156"/>
                    <a:pt x="1615" y="1152"/>
                    <a:pt x="1616" y="1152"/>
                  </a:cubicBezTo>
                  <a:cubicBezTo>
                    <a:pt x="1617" y="1151"/>
                    <a:pt x="1620" y="1151"/>
                    <a:pt x="1621" y="1151"/>
                  </a:cubicBezTo>
                  <a:cubicBezTo>
                    <a:pt x="1623" y="1152"/>
                    <a:pt x="1626" y="1157"/>
                    <a:pt x="1627" y="1159"/>
                  </a:cubicBezTo>
                  <a:cubicBezTo>
                    <a:pt x="1629" y="1164"/>
                    <a:pt x="1630" y="1174"/>
                    <a:pt x="1630" y="1179"/>
                  </a:cubicBezTo>
                  <a:cubicBezTo>
                    <a:pt x="1629" y="1183"/>
                    <a:pt x="1625" y="1191"/>
                    <a:pt x="1624" y="1195"/>
                  </a:cubicBezTo>
                  <a:cubicBezTo>
                    <a:pt x="1623" y="1196"/>
                    <a:pt x="1620" y="1201"/>
                    <a:pt x="1621" y="1202"/>
                  </a:cubicBezTo>
                  <a:cubicBezTo>
                    <a:pt x="1623" y="1204"/>
                    <a:pt x="1628" y="1203"/>
                    <a:pt x="1630" y="1203"/>
                  </a:cubicBezTo>
                  <a:cubicBezTo>
                    <a:pt x="1633" y="1203"/>
                    <a:pt x="1638" y="1201"/>
                    <a:pt x="1640" y="1202"/>
                  </a:cubicBezTo>
                  <a:cubicBezTo>
                    <a:pt x="1642" y="1203"/>
                    <a:pt x="1644" y="1206"/>
                    <a:pt x="1645" y="1207"/>
                  </a:cubicBezTo>
                  <a:cubicBezTo>
                    <a:pt x="1647" y="1210"/>
                    <a:pt x="1650" y="1214"/>
                    <a:pt x="1649" y="1217"/>
                  </a:cubicBezTo>
                  <a:cubicBezTo>
                    <a:pt x="1649" y="1220"/>
                    <a:pt x="1642" y="1221"/>
                    <a:pt x="1640" y="1224"/>
                  </a:cubicBezTo>
                  <a:cubicBezTo>
                    <a:pt x="1638" y="1226"/>
                    <a:pt x="1636" y="1232"/>
                    <a:pt x="1636" y="1235"/>
                  </a:cubicBezTo>
                  <a:cubicBezTo>
                    <a:pt x="1636" y="1238"/>
                    <a:pt x="1638" y="1244"/>
                    <a:pt x="1640" y="1246"/>
                  </a:cubicBezTo>
                  <a:cubicBezTo>
                    <a:pt x="1643" y="1248"/>
                    <a:pt x="1651" y="1247"/>
                    <a:pt x="1654" y="1249"/>
                  </a:cubicBezTo>
                  <a:cubicBezTo>
                    <a:pt x="1657" y="1251"/>
                    <a:pt x="1660" y="1258"/>
                    <a:pt x="1661" y="126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5130800" y="1908176"/>
              <a:ext cx="50800" cy="38100"/>
            </a:xfrm>
            <a:custGeom>
              <a:avLst/>
              <a:gdLst/>
              <a:ahLst/>
              <a:cxnLst>
                <a:cxn ang="0">
                  <a:pos x="33" y="8"/>
                </a:cxn>
                <a:cxn ang="0">
                  <a:pos x="29" y="16"/>
                </a:cxn>
                <a:cxn ang="0">
                  <a:pos x="27" y="21"/>
                </a:cxn>
                <a:cxn ang="0">
                  <a:pos x="22" y="25"/>
                </a:cxn>
                <a:cxn ang="0">
                  <a:pos x="16" y="24"/>
                </a:cxn>
                <a:cxn ang="0">
                  <a:pos x="10" y="21"/>
                </a:cxn>
                <a:cxn ang="0">
                  <a:pos x="2" y="21"/>
                </a:cxn>
                <a:cxn ang="0">
                  <a:pos x="0" y="16"/>
                </a:cxn>
                <a:cxn ang="0">
                  <a:pos x="5" y="12"/>
                </a:cxn>
                <a:cxn ang="0">
                  <a:pos x="2" y="6"/>
                </a:cxn>
                <a:cxn ang="0">
                  <a:pos x="4" y="0"/>
                </a:cxn>
                <a:cxn ang="0">
                  <a:pos x="10" y="1"/>
                </a:cxn>
                <a:cxn ang="0">
                  <a:pos x="13" y="4"/>
                </a:cxn>
                <a:cxn ang="0">
                  <a:pos x="19" y="1"/>
                </a:cxn>
                <a:cxn ang="0">
                  <a:pos x="27" y="1"/>
                </a:cxn>
                <a:cxn ang="0">
                  <a:pos x="33" y="8"/>
                </a:cxn>
              </a:cxnLst>
              <a:rect l="0" t="0" r="r" b="b"/>
              <a:pathLst>
                <a:path w="33" h="25">
                  <a:moveTo>
                    <a:pt x="33" y="8"/>
                  </a:moveTo>
                  <a:cubicBezTo>
                    <a:pt x="33" y="10"/>
                    <a:pt x="30" y="14"/>
                    <a:pt x="29" y="16"/>
                  </a:cubicBezTo>
                  <a:cubicBezTo>
                    <a:pt x="28" y="17"/>
                    <a:pt x="28" y="20"/>
                    <a:pt x="27" y="21"/>
                  </a:cubicBezTo>
                  <a:cubicBezTo>
                    <a:pt x="26" y="22"/>
                    <a:pt x="24" y="24"/>
                    <a:pt x="22" y="25"/>
                  </a:cubicBezTo>
                  <a:cubicBezTo>
                    <a:pt x="21" y="25"/>
                    <a:pt x="17" y="25"/>
                    <a:pt x="16" y="24"/>
                  </a:cubicBezTo>
                  <a:cubicBezTo>
                    <a:pt x="14" y="24"/>
                    <a:pt x="11" y="21"/>
                    <a:pt x="10" y="21"/>
                  </a:cubicBezTo>
                  <a:cubicBezTo>
                    <a:pt x="8" y="21"/>
                    <a:pt x="4" y="22"/>
                    <a:pt x="2" y="21"/>
                  </a:cubicBezTo>
                  <a:cubicBezTo>
                    <a:pt x="1" y="21"/>
                    <a:pt x="0" y="17"/>
                    <a:pt x="0" y="16"/>
                  </a:cubicBezTo>
                  <a:cubicBezTo>
                    <a:pt x="0" y="14"/>
                    <a:pt x="5" y="13"/>
                    <a:pt x="5" y="12"/>
                  </a:cubicBezTo>
                  <a:cubicBezTo>
                    <a:pt x="5" y="10"/>
                    <a:pt x="2" y="8"/>
                    <a:pt x="2" y="6"/>
                  </a:cubicBezTo>
                  <a:cubicBezTo>
                    <a:pt x="2" y="5"/>
                    <a:pt x="3" y="1"/>
                    <a:pt x="4" y="0"/>
                  </a:cubicBezTo>
                  <a:cubicBezTo>
                    <a:pt x="5" y="0"/>
                    <a:pt x="9" y="0"/>
                    <a:pt x="10" y="1"/>
                  </a:cubicBezTo>
                  <a:cubicBezTo>
                    <a:pt x="11" y="2"/>
                    <a:pt x="12" y="4"/>
                    <a:pt x="13" y="4"/>
                  </a:cubicBezTo>
                  <a:cubicBezTo>
                    <a:pt x="14" y="5"/>
                    <a:pt x="17" y="2"/>
                    <a:pt x="19" y="1"/>
                  </a:cubicBezTo>
                  <a:cubicBezTo>
                    <a:pt x="21" y="1"/>
                    <a:pt x="25" y="0"/>
                    <a:pt x="27" y="1"/>
                  </a:cubicBezTo>
                  <a:cubicBezTo>
                    <a:pt x="29" y="2"/>
                    <a:pt x="32" y="6"/>
                    <a:pt x="33"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5087938" y="1954213"/>
              <a:ext cx="52388" cy="38100"/>
            </a:xfrm>
            <a:custGeom>
              <a:avLst/>
              <a:gdLst/>
              <a:ahLst/>
              <a:cxnLst>
                <a:cxn ang="0">
                  <a:pos x="35" y="12"/>
                </a:cxn>
                <a:cxn ang="0">
                  <a:pos x="35" y="13"/>
                </a:cxn>
                <a:cxn ang="0">
                  <a:pos x="30" y="15"/>
                </a:cxn>
                <a:cxn ang="0">
                  <a:pos x="27" y="21"/>
                </a:cxn>
                <a:cxn ang="0">
                  <a:pos x="25" y="22"/>
                </a:cxn>
                <a:cxn ang="0">
                  <a:pos x="24" y="19"/>
                </a:cxn>
                <a:cxn ang="0">
                  <a:pos x="22" y="16"/>
                </a:cxn>
                <a:cxn ang="0">
                  <a:pos x="15" y="18"/>
                </a:cxn>
                <a:cxn ang="0">
                  <a:pos x="11" y="21"/>
                </a:cxn>
                <a:cxn ang="0">
                  <a:pos x="6" y="25"/>
                </a:cxn>
                <a:cxn ang="0">
                  <a:pos x="2" y="23"/>
                </a:cxn>
                <a:cxn ang="0">
                  <a:pos x="1" y="16"/>
                </a:cxn>
                <a:cxn ang="0">
                  <a:pos x="6" y="12"/>
                </a:cxn>
                <a:cxn ang="0">
                  <a:pos x="9" y="6"/>
                </a:cxn>
                <a:cxn ang="0">
                  <a:pos x="15" y="6"/>
                </a:cxn>
                <a:cxn ang="0">
                  <a:pos x="19" y="10"/>
                </a:cxn>
                <a:cxn ang="0">
                  <a:pos x="23" y="7"/>
                </a:cxn>
                <a:cxn ang="0">
                  <a:pos x="25" y="1"/>
                </a:cxn>
                <a:cxn ang="0">
                  <a:pos x="31" y="2"/>
                </a:cxn>
                <a:cxn ang="0">
                  <a:pos x="30" y="7"/>
                </a:cxn>
                <a:cxn ang="0">
                  <a:pos x="30" y="11"/>
                </a:cxn>
                <a:cxn ang="0">
                  <a:pos x="35" y="12"/>
                </a:cxn>
              </a:cxnLst>
              <a:rect l="0" t="0" r="r" b="b"/>
              <a:pathLst>
                <a:path w="35" h="25">
                  <a:moveTo>
                    <a:pt x="35" y="12"/>
                  </a:moveTo>
                  <a:cubicBezTo>
                    <a:pt x="35" y="12"/>
                    <a:pt x="35" y="13"/>
                    <a:pt x="35" y="13"/>
                  </a:cubicBezTo>
                  <a:cubicBezTo>
                    <a:pt x="34" y="14"/>
                    <a:pt x="31" y="15"/>
                    <a:pt x="30" y="15"/>
                  </a:cubicBezTo>
                  <a:cubicBezTo>
                    <a:pt x="29" y="17"/>
                    <a:pt x="28" y="20"/>
                    <a:pt x="27" y="21"/>
                  </a:cubicBezTo>
                  <a:cubicBezTo>
                    <a:pt x="27" y="21"/>
                    <a:pt x="26" y="21"/>
                    <a:pt x="25" y="22"/>
                  </a:cubicBezTo>
                  <a:cubicBezTo>
                    <a:pt x="25" y="21"/>
                    <a:pt x="25" y="20"/>
                    <a:pt x="24" y="19"/>
                  </a:cubicBezTo>
                  <a:cubicBezTo>
                    <a:pt x="24" y="18"/>
                    <a:pt x="23" y="16"/>
                    <a:pt x="22" y="16"/>
                  </a:cubicBezTo>
                  <a:cubicBezTo>
                    <a:pt x="20" y="15"/>
                    <a:pt x="16" y="17"/>
                    <a:pt x="15" y="18"/>
                  </a:cubicBezTo>
                  <a:cubicBezTo>
                    <a:pt x="14" y="19"/>
                    <a:pt x="12" y="21"/>
                    <a:pt x="11" y="21"/>
                  </a:cubicBezTo>
                  <a:cubicBezTo>
                    <a:pt x="10" y="22"/>
                    <a:pt x="7" y="25"/>
                    <a:pt x="6" y="25"/>
                  </a:cubicBezTo>
                  <a:cubicBezTo>
                    <a:pt x="5" y="25"/>
                    <a:pt x="3" y="24"/>
                    <a:pt x="2" y="23"/>
                  </a:cubicBezTo>
                  <a:cubicBezTo>
                    <a:pt x="1" y="22"/>
                    <a:pt x="0" y="18"/>
                    <a:pt x="1" y="16"/>
                  </a:cubicBezTo>
                  <a:cubicBezTo>
                    <a:pt x="2" y="15"/>
                    <a:pt x="5" y="14"/>
                    <a:pt x="6" y="12"/>
                  </a:cubicBezTo>
                  <a:cubicBezTo>
                    <a:pt x="7" y="11"/>
                    <a:pt x="8" y="7"/>
                    <a:pt x="9" y="6"/>
                  </a:cubicBezTo>
                  <a:cubicBezTo>
                    <a:pt x="10" y="6"/>
                    <a:pt x="13" y="6"/>
                    <a:pt x="15" y="6"/>
                  </a:cubicBezTo>
                  <a:cubicBezTo>
                    <a:pt x="16" y="7"/>
                    <a:pt x="17" y="10"/>
                    <a:pt x="19" y="10"/>
                  </a:cubicBezTo>
                  <a:cubicBezTo>
                    <a:pt x="20" y="10"/>
                    <a:pt x="22" y="8"/>
                    <a:pt x="23" y="7"/>
                  </a:cubicBezTo>
                  <a:cubicBezTo>
                    <a:pt x="24" y="6"/>
                    <a:pt x="24" y="2"/>
                    <a:pt x="25" y="1"/>
                  </a:cubicBezTo>
                  <a:cubicBezTo>
                    <a:pt x="26" y="0"/>
                    <a:pt x="30" y="1"/>
                    <a:pt x="31" y="2"/>
                  </a:cubicBezTo>
                  <a:cubicBezTo>
                    <a:pt x="32" y="3"/>
                    <a:pt x="30" y="6"/>
                    <a:pt x="30" y="7"/>
                  </a:cubicBezTo>
                  <a:cubicBezTo>
                    <a:pt x="30" y="8"/>
                    <a:pt x="30" y="10"/>
                    <a:pt x="30" y="11"/>
                  </a:cubicBezTo>
                  <a:cubicBezTo>
                    <a:pt x="31" y="12"/>
                    <a:pt x="34" y="12"/>
                    <a:pt x="35" y="1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4" name="Freeform 34"/>
            <p:cNvSpPr>
              <a:spLocks/>
            </p:cNvSpPr>
            <p:nvPr/>
          </p:nvSpPr>
          <p:spPr bwMode="auto">
            <a:xfrm>
              <a:off x="4838700" y="1512888"/>
              <a:ext cx="123825" cy="125413"/>
            </a:xfrm>
            <a:custGeom>
              <a:avLst/>
              <a:gdLst/>
              <a:ahLst/>
              <a:cxnLst>
                <a:cxn ang="0">
                  <a:pos x="79" y="36"/>
                </a:cxn>
                <a:cxn ang="0">
                  <a:pos x="79" y="47"/>
                </a:cxn>
                <a:cxn ang="0">
                  <a:pos x="71" y="60"/>
                </a:cxn>
                <a:cxn ang="0">
                  <a:pos x="60" y="65"/>
                </a:cxn>
                <a:cxn ang="0">
                  <a:pos x="48" y="64"/>
                </a:cxn>
                <a:cxn ang="0">
                  <a:pos x="40" y="69"/>
                </a:cxn>
                <a:cxn ang="0">
                  <a:pos x="33" y="70"/>
                </a:cxn>
                <a:cxn ang="0">
                  <a:pos x="26" y="72"/>
                </a:cxn>
                <a:cxn ang="0">
                  <a:pos x="22" y="77"/>
                </a:cxn>
                <a:cxn ang="0">
                  <a:pos x="14" y="81"/>
                </a:cxn>
                <a:cxn ang="0">
                  <a:pos x="4" y="80"/>
                </a:cxn>
                <a:cxn ang="0">
                  <a:pos x="0" y="72"/>
                </a:cxn>
                <a:cxn ang="0">
                  <a:pos x="6" y="67"/>
                </a:cxn>
                <a:cxn ang="0">
                  <a:pos x="9" y="59"/>
                </a:cxn>
                <a:cxn ang="0">
                  <a:pos x="9" y="49"/>
                </a:cxn>
                <a:cxn ang="0">
                  <a:pos x="17" y="43"/>
                </a:cxn>
                <a:cxn ang="0">
                  <a:pos x="22" y="40"/>
                </a:cxn>
                <a:cxn ang="0">
                  <a:pos x="20" y="28"/>
                </a:cxn>
                <a:cxn ang="0">
                  <a:pos x="23" y="20"/>
                </a:cxn>
                <a:cxn ang="0">
                  <a:pos x="22" y="8"/>
                </a:cxn>
                <a:cxn ang="0">
                  <a:pos x="27" y="2"/>
                </a:cxn>
                <a:cxn ang="0">
                  <a:pos x="30" y="8"/>
                </a:cxn>
                <a:cxn ang="0">
                  <a:pos x="34" y="10"/>
                </a:cxn>
                <a:cxn ang="0">
                  <a:pos x="35" y="3"/>
                </a:cxn>
                <a:cxn ang="0">
                  <a:pos x="37" y="0"/>
                </a:cxn>
                <a:cxn ang="0">
                  <a:pos x="45" y="3"/>
                </a:cxn>
                <a:cxn ang="0">
                  <a:pos x="46" y="10"/>
                </a:cxn>
                <a:cxn ang="0">
                  <a:pos x="42" y="14"/>
                </a:cxn>
                <a:cxn ang="0">
                  <a:pos x="43" y="19"/>
                </a:cxn>
                <a:cxn ang="0">
                  <a:pos x="47" y="22"/>
                </a:cxn>
                <a:cxn ang="0">
                  <a:pos x="50" y="16"/>
                </a:cxn>
                <a:cxn ang="0">
                  <a:pos x="56" y="16"/>
                </a:cxn>
                <a:cxn ang="0">
                  <a:pos x="61" y="20"/>
                </a:cxn>
                <a:cxn ang="0">
                  <a:pos x="65" y="26"/>
                </a:cxn>
                <a:cxn ang="0">
                  <a:pos x="63" y="29"/>
                </a:cxn>
                <a:cxn ang="0">
                  <a:pos x="65" y="33"/>
                </a:cxn>
                <a:cxn ang="0">
                  <a:pos x="74" y="33"/>
                </a:cxn>
                <a:cxn ang="0">
                  <a:pos x="79" y="36"/>
                </a:cxn>
              </a:cxnLst>
              <a:rect l="0" t="0" r="r" b="b"/>
              <a:pathLst>
                <a:path w="81" h="82">
                  <a:moveTo>
                    <a:pt x="79" y="36"/>
                  </a:moveTo>
                  <a:cubicBezTo>
                    <a:pt x="81" y="38"/>
                    <a:pt x="80" y="44"/>
                    <a:pt x="79" y="47"/>
                  </a:cubicBezTo>
                  <a:cubicBezTo>
                    <a:pt x="78" y="51"/>
                    <a:pt x="74" y="57"/>
                    <a:pt x="71" y="60"/>
                  </a:cubicBezTo>
                  <a:cubicBezTo>
                    <a:pt x="68" y="62"/>
                    <a:pt x="63" y="64"/>
                    <a:pt x="60" y="65"/>
                  </a:cubicBezTo>
                  <a:cubicBezTo>
                    <a:pt x="57" y="65"/>
                    <a:pt x="51" y="64"/>
                    <a:pt x="48" y="64"/>
                  </a:cubicBezTo>
                  <a:cubicBezTo>
                    <a:pt x="46" y="65"/>
                    <a:pt x="42" y="68"/>
                    <a:pt x="40" y="69"/>
                  </a:cubicBezTo>
                  <a:cubicBezTo>
                    <a:pt x="38" y="69"/>
                    <a:pt x="34" y="70"/>
                    <a:pt x="33" y="70"/>
                  </a:cubicBezTo>
                  <a:cubicBezTo>
                    <a:pt x="31" y="70"/>
                    <a:pt x="28" y="71"/>
                    <a:pt x="26" y="72"/>
                  </a:cubicBezTo>
                  <a:cubicBezTo>
                    <a:pt x="25" y="73"/>
                    <a:pt x="23" y="76"/>
                    <a:pt x="22" y="77"/>
                  </a:cubicBezTo>
                  <a:cubicBezTo>
                    <a:pt x="20" y="78"/>
                    <a:pt x="16" y="80"/>
                    <a:pt x="14" y="81"/>
                  </a:cubicBezTo>
                  <a:cubicBezTo>
                    <a:pt x="11" y="81"/>
                    <a:pt x="6" y="82"/>
                    <a:pt x="4" y="80"/>
                  </a:cubicBezTo>
                  <a:cubicBezTo>
                    <a:pt x="2" y="79"/>
                    <a:pt x="0" y="74"/>
                    <a:pt x="0" y="72"/>
                  </a:cubicBezTo>
                  <a:cubicBezTo>
                    <a:pt x="1" y="71"/>
                    <a:pt x="5" y="68"/>
                    <a:pt x="6" y="67"/>
                  </a:cubicBezTo>
                  <a:cubicBezTo>
                    <a:pt x="7" y="65"/>
                    <a:pt x="8" y="61"/>
                    <a:pt x="9" y="59"/>
                  </a:cubicBezTo>
                  <a:cubicBezTo>
                    <a:pt x="9" y="57"/>
                    <a:pt x="8" y="51"/>
                    <a:pt x="9" y="49"/>
                  </a:cubicBezTo>
                  <a:cubicBezTo>
                    <a:pt x="10" y="47"/>
                    <a:pt x="15" y="44"/>
                    <a:pt x="17" y="43"/>
                  </a:cubicBezTo>
                  <a:cubicBezTo>
                    <a:pt x="18" y="42"/>
                    <a:pt x="21" y="41"/>
                    <a:pt x="22" y="40"/>
                  </a:cubicBezTo>
                  <a:cubicBezTo>
                    <a:pt x="23" y="37"/>
                    <a:pt x="20" y="31"/>
                    <a:pt x="20" y="28"/>
                  </a:cubicBezTo>
                  <a:cubicBezTo>
                    <a:pt x="20" y="26"/>
                    <a:pt x="23" y="22"/>
                    <a:pt x="23" y="20"/>
                  </a:cubicBezTo>
                  <a:cubicBezTo>
                    <a:pt x="24" y="17"/>
                    <a:pt x="21" y="11"/>
                    <a:pt x="22" y="8"/>
                  </a:cubicBezTo>
                  <a:cubicBezTo>
                    <a:pt x="22" y="6"/>
                    <a:pt x="25" y="2"/>
                    <a:pt x="27" y="2"/>
                  </a:cubicBezTo>
                  <a:cubicBezTo>
                    <a:pt x="28" y="3"/>
                    <a:pt x="29" y="7"/>
                    <a:pt x="30" y="8"/>
                  </a:cubicBezTo>
                  <a:cubicBezTo>
                    <a:pt x="31" y="9"/>
                    <a:pt x="33" y="10"/>
                    <a:pt x="34" y="10"/>
                  </a:cubicBezTo>
                  <a:cubicBezTo>
                    <a:pt x="36" y="9"/>
                    <a:pt x="34" y="4"/>
                    <a:pt x="35" y="3"/>
                  </a:cubicBezTo>
                  <a:cubicBezTo>
                    <a:pt x="35" y="2"/>
                    <a:pt x="36" y="0"/>
                    <a:pt x="37" y="0"/>
                  </a:cubicBezTo>
                  <a:cubicBezTo>
                    <a:pt x="39" y="0"/>
                    <a:pt x="44" y="2"/>
                    <a:pt x="45" y="3"/>
                  </a:cubicBezTo>
                  <a:cubicBezTo>
                    <a:pt x="46" y="5"/>
                    <a:pt x="46" y="9"/>
                    <a:pt x="46" y="10"/>
                  </a:cubicBezTo>
                  <a:cubicBezTo>
                    <a:pt x="45" y="11"/>
                    <a:pt x="43" y="13"/>
                    <a:pt x="42" y="14"/>
                  </a:cubicBezTo>
                  <a:cubicBezTo>
                    <a:pt x="42" y="15"/>
                    <a:pt x="42" y="18"/>
                    <a:pt x="43" y="19"/>
                  </a:cubicBezTo>
                  <a:cubicBezTo>
                    <a:pt x="44" y="20"/>
                    <a:pt x="46" y="22"/>
                    <a:pt x="47" y="22"/>
                  </a:cubicBezTo>
                  <a:cubicBezTo>
                    <a:pt x="49" y="21"/>
                    <a:pt x="49" y="17"/>
                    <a:pt x="50" y="16"/>
                  </a:cubicBezTo>
                  <a:cubicBezTo>
                    <a:pt x="51" y="15"/>
                    <a:pt x="54" y="16"/>
                    <a:pt x="56" y="16"/>
                  </a:cubicBezTo>
                  <a:cubicBezTo>
                    <a:pt x="57" y="16"/>
                    <a:pt x="60" y="18"/>
                    <a:pt x="61" y="20"/>
                  </a:cubicBezTo>
                  <a:cubicBezTo>
                    <a:pt x="63" y="21"/>
                    <a:pt x="65" y="24"/>
                    <a:pt x="65" y="26"/>
                  </a:cubicBezTo>
                  <a:cubicBezTo>
                    <a:pt x="65" y="27"/>
                    <a:pt x="63" y="28"/>
                    <a:pt x="63" y="29"/>
                  </a:cubicBezTo>
                  <a:cubicBezTo>
                    <a:pt x="63" y="30"/>
                    <a:pt x="64" y="32"/>
                    <a:pt x="65" y="33"/>
                  </a:cubicBezTo>
                  <a:cubicBezTo>
                    <a:pt x="67" y="34"/>
                    <a:pt x="72" y="32"/>
                    <a:pt x="74" y="33"/>
                  </a:cubicBezTo>
                  <a:cubicBezTo>
                    <a:pt x="75" y="33"/>
                    <a:pt x="79" y="35"/>
                    <a:pt x="79" y="3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35"/>
            <p:cNvSpPr>
              <a:spLocks/>
            </p:cNvSpPr>
            <p:nvPr/>
          </p:nvSpPr>
          <p:spPr bwMode="auto">
            <a:xfrm>
              <a:off x="4730750" y="1447801"/>
              <a:ext cx="120650" cy="125413"/>
            </a:xfrm>
            <a:custGeom>
              <a:avLst/>
              <a:gdLst/>
              <a:ahLst/>
              <a:cxnLst>
                <a:cxn ang="0">
                  <a:pos x="76" y="18"/>
                </a:cxn>
                <a:cxn ang="0">
                  <a:pos x="79" y="27"/>
                </a:cxn>
                <a:cxn ang="0">
                  <a:pos x="76" y="33"/>
                </a:cxn>
                <a:cxn ang="0">
                  <a:pos x="78" y="43"/>
                </a:cxn>
                <a:cxn ang="0">
                  <a:pos x="73" y="46"/>
                </a:cxn>
                <a:cxn ang="0">
                  <a:pos x="67" y="46"/>
                </a:cxn>
                <a:cxn ang="0">
                  <a:pos x="66" y="52"/>
                </a:cxn>
                <a:cxn ang="0">
                  <a:pos x="73" y="56"/>
                </a:cxn>
                <a:cxn ang="0">
                  <a:pos x="78" y="61"/>
                </a:cxn>
                <a:cxn ang="0">
                  <a:pos x="75" y="65"/>
                </a:cxn>
                <a:cxn ang="0">
                  <a:pos x="71" y="73"/>
                </a:cxn>
                <a:cxn ang="0">
                  <a:pos x="67" y="79"/>
                </a:cxn>
                <a:cxn ang="0">
                  <a:pos x="61" y="79"/>
                </a:cxn>
                <a:cxn ang="0">
                  <a:pos x="53" y="82"/>
                </a:cxn>
                <a:cxn ang="0">
                  <a:pos x="45" y="79"/>
                </a:cxn>
                <a:cxn ang="0">
                  <a:pos x="40" y="68"/>
                </a:cxn>
                <a:cxn ang="0">
                  <a:pos x="29" y="68"/>
                </a:cxn>
                <a:cxn ang="0">
                  <a:pos x="24" y="64"/>
                </a:cxn>
                <a:cxn ang="0">
                  <a:pos x="18" y="62"/>
                </a:cxn>
                <a:cxn ang="0">
                  <a:pos x="12" y="53"/>
                </a:cxn>
                <a:cxn ang="0">
                  <a:pos x="10" y="38"/>
                </a:cxn>
                <a:cxn ang="0">
                  <a:pos x="4" y="35"/>
                </a:cxn>
                <a:cxn ang="0">
                  <a:pos x="0" y="30"/>
                </a:cxn>
                <a:cxn ang="0">
                  <a:pos x="7" y="25"/>
                </a:cxn>
                <a:cxn ang="0">
                  <a:pos x="7" y="21"/>
                </a:cxn>
                <a:cxn ang="0">
                  <a:pos x="16" y="20"/>
                </a:cxn>
                <a:cxn ang="0">
                  <a:pos x="19" y="11"/>
                </a:cxn>
                <a:cxn ang="0">
                  <a:pos x="22" y="6"/>
                </a:cxn>
                <a:cxn ang="0">
                  <a:pos x="30" y="7"/>
                </a:cxn>
                <a:cxn ang="0">
                  <a:pos x="38" y="0"/>
                </a:cxn>
                <a:cxn ang="0">
                  <a:pos x="50" y="2"/>
                </a:cxn>
                <a:cxn ang="0">
                  <a:pos x="49" y="8"/>
                </a:cxn>
                <a:cxn ang="0">
                  <a:pos x="46" y="14"/>
                </a:cxn>
                <a:cxn ang="0">
                  <a:pos x="46" y="21"/>
                </a:cxn>
                <a:cxn ang="0">
                  <a:pos x="46" y="27"/>
                </a:cxn>
                <a:cxn ang="0">
                  <a:pos x="50" y="26"/>
                </a:cxn>
                <a:cxn ang="0">
                  <a:pos x="53" y="17"/>
                </a:cxn>
                <a:cxn ang="0">
                  <a:pos x="58" y="13"/>
                </a:cxn>
                <a:cxn ang="0">
                  <a:pos x="67" y="10"/>
                </a:cxn>
                <a:cxn ang="0">
                  <a:pos x="76" y="18"/>
                </a:cxn>
              </a:cxnLst>
              <a:rect l="0" t="0" r="r" b="b"/>
              <a:pathLst>
                <a:path w="79" h="82">
                  <a:moveTo>
                    <a:pt x="76" y="18"/>
                  </a:moveTo>
                  <a:cubicBezTo>
                    <a:pt x="77" y="20"/>
                    <a:pt x="79" y="25"/>
                    <a:pt x="79" y="27"/>
                  </a:cubicBezTo>
                  <a:cubicBezTo>
                    <a:pt x="79" y="28"/>
                    <a:pt x="77" y="32"/>
                    <a:pt x="76" y="33"/>
                  </a:cubicBezTo>
                  <a:cubicBezTo>
                    <a:pt x="76" y="36"/>
                    <a:pt x="79" y="41"/>
                    <a:pt x="78" y="43"/>
                  </a:cubicBezTo>
                  <a:cubicBezTo>
                    <a:pt x="77" y="45"/>
                    <a:pt x="74" y="45"/>
                    <a:pt x="73" y="46"/>
                  </a:cubicBezTo>
                  <a:cubicBezTo>
                    <a:pt x="71" y="46"/>
                    <a:pt x="68" y="45"/>
                    <a:pt x="67" y="46"/>
                  </a:cubicBezTo>
                  <a:cubicBezTo>
                    <a:pt x="66" y="47"/>
                    <a:pt x="66" y="51"/>
                    <a:pt x="66" y="52"/>
                  </a:cubicBezTo>
                  <a:cubicBezTo>
                    <a:pt x="67" y="54"/>
                    <a:pt x="71" y="54"/>
                    <a:pt x="73" y="56"/>
                  </a:cubicBezTo>
                  <a:cubicBezTo>
                    <a:pt x="74" y="57"/>
                    <a:pt x="78" y="59"/>
                    <a:pt x="78" y="61"/>
                  </a:cubicBezTo>
                  <a:cubicBezTo>
                    <a:pt x="78" y="62"/>
                    <a:pt x="75" y="64"/>
                    <a:pt x="75" y="65"/>
                  </a:cubicBezTo>
                  <a:cubicBezTo>
                    <a:pt x="74" y="67"/>
                    <a:pt x="72" y="71"/>
                    <a:pt x="71" y="73"/>
                  </a:cubicBezTo>
                  <a:cubicBezTo>
                    <a:pt x="70" y="74"/>
                    <a:pt x="68" y="78"/>
                    <a:pt x="67" y="79"/>
                  </a:cubicBezTo>
                  <a:cubicBezTo>
                    <a:pt x="65" y="80"/>
                    <a:pt x="62" y="79"/>
                    <a:pt x="61" y="79"/>
                  </a:cubicBezTo>
                  <a:cubicBezTo>
                    <a:pt x="59" y="80"/>
                    <a:pt x="55" y="82"/>
                    <a:pt x="53" y="82"/>
                  </a:cubicBezTo>
                  <a:cubicBezTo>
                    <a:pt x="51" y="82"/>
                    <a:pt x="46" y="81"/>
                    <a:pt x="45" y="79"/>
                  </a:cubicBezTo>
                  <a:cubicBezTo>
                    <a:pt x="43" y="77"/>
                    <a:pt x="42" y="70"/>
                    <a:pt x="40" y="68"/>
                  </a:cubicBezTo>
                  <a:cubicBezTo>
                    <a:pt x="38" y="67"/>
                    <a:pt x="32" y="69"/>
                    <a:pt x="29" y="68"/>
                  </a:cubicBezTo>
                  <a:cubicBezTo>
                    <a:pt x="28" y="68"/>
                    <a:pt x="26" y="65"/>
                    <a:pt x="24" y="64"/>
                  </a:cubicBezTo>
                  <a:cubicBezTo>
                    <a:pt x="23" y="63"/>
                    <a:pt x="19" y="63"/>
                    <a:pt x="18" y="62"/>
                  </a:cubicBezTo>
                  <a:cubicBezTo>
                    <a:pt x="16" y="60"/>
                    <a:pt x="13" y="55"/>
                    <a:pt x="12" y="53"/>
                  </a:cubicBezTo>
                  <a:cubicBezTo>
                    <a:pt x="11" y="49"/>
                    <a:pt x="13" y="41"/>
                    <a:pt x="10" y="38"/>
                  </a:cubicBezTo>
                  <a:cubicBezTo>
                    <a:pt x="9" y="36"/>
                    <a:pt x="5" y="36"/>
                    <a:pt x="4" y="35"/>
                  </a:cubicBezTo>
                  <a:cubicBezTo>
                    <a:pt x="2" y="34"/>
                    <a:pt x="0" y="31"/>
                    <a:pt x="0" y="30"/>
                  </a:cubicBezTo>
                  <a:cubicBezTo>
                    <a:pt x="0" y="28"/>
                    <a:pt x="5" y="27"/>
                    <a:pt x="7" y="25"/>
                  </a:cubicBezTo>
                  <a:cubicBezTo>
                    <a:pt x="7" y="24"/>
                    <a:pt x="7" y="22"/>
                    <a:pt x="7" y="21"/>
                  </a:cubicBezTo>
                  <a:cubicBezTo>
                    <a:pt x="9" y="20"/>
                    <a:pt x="15" y="22"/>
                    <a:pt x="16" y="20"/>
                  </a:cubicBezTo>
                  <a:cubicBezTo>
                    <a:pt x="18" y="19"/>
                    <a:pt x="19" y="13"/>
                    <a:pt x="19" y="11"/>
                  </a:cubicBezTo>
                  <a:cubicBezTo>
                    <a:pt x="20" y="10"/>
                    <a:pt x="20" y="6"/>
                    <a:pt x="22" y="6"/>
                  </a:cubicBezTo>
                  <a:cubicBezTo>
                    <a:pt x="24" y="5"/>
                    <a:pt x="28" y="8"/>
                    <a:pt x="30" y="7"/>
                  </a:cubicBezTo>
                  <a:cubicBezTo>
                    <a:pt x="32" y="6"/>
                    <a:pt x="35" y="1"/>
                    <a:pt x="38" y="0"/>
                  </a:cubicBezTo>
                  <a:cubicBezTo>
                    <a:pt x="41" y="0"/>
                    <a:pt x="49" y="0"/>
                    <a:pt x="50" y="2"/>
                  </a:cubicBezTo>
                  <a:cubicBezTo>
                    <a:pt x="51" y="4"/>
                    <a:pt x="50" y="7"/>
                    <a:pt x="49" y="8"/>
                  </a:cubicBezTo>
                  <a:cubicBezTo>
                    <a:pt x="49" y="10"/>
                    <a:pt x="47" y="13"/>
                    <a:pt x="46" y="14"/>
                  </a:cubicBezTo>
                  <a:cubicBezTo>
                    <a:pt x="46" y="16"/>
                    <a:pt x="46" y="20"/>
                    <a:pt x="46" y="21"/>
                  </a:cubicBezTo>
                  <a:cubicBezTo>
                    <a:pt x="46" y="23"/>
                    <a:pt x="45" y="26"/>
                    <a:pt x="46" y="27"/>
                  </a:cubicBezTo>
                  <a:cubicBezTo>
                    <a:pt x="47" y="28"/>
                    <a:pt x="50" y="27"/>
                    <a:pt x="50" y="26"/>
                  </a:cubicBezTo>
                  <a:cubicBezTo>
                    <a:pt x="52" y="24"/>
                    <a:pt x="52" y="19"/>
                    <a:pt x="53" y="17"/>
                  </a:cubicBezTo>
                  <a:cubicBezTo>
                    <a:pt x="54" y="15"/>
                    <a:pt x="57" y="14"/>
                    <a:pt x="58" y="13"/>
                  </a:cubicBezTo>
                  <a:cubicBezTo>
                    <a:pt x="60" y="12"/>
                    <a:pt x="65" y="9"/>
                    <a:pt x="67" y="10"/>
                  </a:cubicBezTo>
                  <a:cubicBezTo>
                    <a:pt x="70" y="10"/>
                    <a:pt x="74" y="16"/>
                    <a:pt x="76" y="1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6" name="Freeform 36"/>
            <p:cNvSpPr>
              <a:spLocks/>
            </p:cNvSpPr>
            <p:nvPr/>
          </p:nvSpPr>
          <p:spPr bwMode="auto">
            <a:xfrm>
              <a:off x="4711700" y="1344613"/>
              <a:ext cx="103188" cy="109538"/>
            </a:xfrm>
            <a:custGeom>
              <a:avLst/>
              <a:gdLst/>
              <a:ahLst/>
              <a:cxnLst>
                <a:cxn ang="0">
                  <a:pos x="66" y="33"/>
                </a:cxn>
                <a:cxn ang="0">
                  <a:pos x="65" y="40"/>
                </a:cxn>
                <a:cxn ang="0">
                  <a:pos x="59" y="45"/>
                </a:cxn>
                <a:cxn ang="0">
                  <a:pos x="60" y="53"/>
                </a:cxn>
                <a:cxn ang="0">
                  <a:pos x="59" y="62"/>
                </a:cxn>
                <a:cxn ang="0">
                  <a:pos x="54" y="63"/>
                </a:cxn>
                <a:cxn ang="0">
                  <a:pos x="45" y="61"/>
                </a:cxn>
                <a:cxn ang="0">
                  <a:pos x="36" y="64"/>
                </a:cxn>
                <a:cxn ang="0">
                  <a:pos x="31" y="68"/>
                </a:cxn>
                <a:cxn ang="0">
                  <a:pos x="27" y="70"/>
                </a:cxn>
                <a:cxn ang="0">
                  <a:pos x="18" y="72"/>
                </a:cxn>
                <a:cxn ang="0">
                  <a:pos x="10" y="70"/>
                </a:cxn>
                <a:cxn ang="0">
                  <a:pos x="8" y="65"/>
                </a:cxn>
                <a:cxn ang="0">
                  <a:pos x="11" y="60"/>
                </a:cxn>
                <a:cxn ang="0">
                  <a:pos x="13" y="54"/>
                </a:cxn>
                <a:cxn ang="0">
                  <a:pos x="8" y="53"/>
                </a:cxn>
                <a:cxn ang="0">
                  <a:pos x="5" y="57"/>
                </a:cxn>
                <a:cxn ang="0">
                  <a:pos x="1" y="53"/>
                </a:cxn>
                <a:cxn ang="0">
                  <a:pos x="2" y="44"/>
                </a:cxn>
                <a:cxn ang="0">
                  <a:pos x="8" y="39"/>
                </a:cxn>
                <a:cxn ang="0">
                  <a:pos x="13" y="37"/>
                </a:cxn>
                <a:cxn ang="0">
                  <a:pos x="12" y="31"/>
                </a:cxn>
                <a:cxn ang="0">
                  <a:pos x="9" y="28"/>
                </a:cxn>
                <a:cxn ang="0">
                  <a:pos x="11" y="23"/>
                </a:cxn>
                <a:cxn ang="0">
                  <a:pos x="16" y="23"/>
                </a:cxn>
                <a:cxn ang="0">
                  <a:pos x="25" y="16"/>
                </a:cxn>
                <a:cxn ang="0">
                  <a:pos x="32" y="15"/>
                </a:cxn>
                <a:cxn ang="0">
                  <a:pos x="39" y="16"/>
                </a:cxn>
                <a:cxn ang="0">
                  <a:pos x="43" y="8"/>
                </a:cxn>
                <a:cxn ang="0">
                  <a:pos x="41" y="3"/>
                </a:cxn>
                <a:cxn ang="0">
                  <a:pos x="45" y="0"/>
                </a:cxn>
                <a:cxn ang="0">
                  <a:pos x="51" y="3"/>
                </a:cxn>
                <a:cxn ang="0">
                  <a:pos x="53" y="10"/>
                </a:cxn>
                <a:cxn ang="0">
                  <a:pos x="54" y="19"/>
                </a:cxn>
                <a:cxn ang="0">
                  <a:pos x="58" y="24"/>
                </a:cxn>
                <a:cxn ang="0">
                  <a:pos x="66" y="33"/>
                </a:cxn>
              </a:cxnLst>
              <a:rect l="0" t="0" r="r" b="b"/>
              <a:pathLst>
                <a:path w="67" h="72">
                  <a:moveTo>
                    <a:pt x="66" y="33"/>
                  </a:moveTo>
                  <a:cubicBezTo>
                    <a:pt x="67" y="35"/>
                    <a:pt x="66" y="39"/>
                    <a:pt x="65" y="40"/>
                  </a:cubicBezTo>
                  <a:cubicBezTo>
                    <a:pt x="64" y="42"/>
                    <a:pt x="60" y="43"/>
                    <a:pt x="59" y="45"/>
                  </a:cubicBezTo>
                  <a:cubicBezTo>
                    <a:pt x="58" y="47"/>
                    <a:pt x="60" y="51"/>
                    <a:pt x="60" y="53"/>
                  </a:cubicBezTo>
                  <a:cubicBezTo>
                    <a:pt x="60" y="55"/>
                    <a:pt x="60" y="60"/>
                    <a:pt x="59" y="62"/>
                  </a:cubicBezTo>
                  <a:cubicBezTo>
                    <a:pt x="58" y="63"/>
                    <a:pt x="55" y="63"/>
                    <a:pt x="54" y="63"/>
                  </a:cubicBezTo>
                  <a:cubicBezTo>
                    <a:pt x="52" y="63"/>
                    <a:pt x="48" y="61"/>
                    <a:pt x="45" y="61"/>
                  </a:cubicBezTo>
                  <a:cubicBezTo>
                    <a:pt x="43" y="61"/>
                    <a:pt x="38" y="63"/>
                    <a:pt x="36" y="64"/>
                  </a:cubicBezTo>
                  <a:cubicBezTo>
                    <a:pt x="35" y="65"/>
                    <a:pt x="32" y="67"/>
                    <a:pt x="31" y="68"/>
                  </a:cubicBezTo>
                  <a:cubicBezTo>
                    <a:pt x="30" y="69"/>
                    <a:pt x="28" y="70"/>
                    <a:pt x="27" y="70"/>
                  </a:cubicBezTo>
                  <a:cubicBezTo>
                    <a:pt x="25" y="71"/>
                    <a:pt x="20" y="72"/>
                    <a:pt x="18" y="72"/>
                  </a:cubicBezTo>
                  <a:cubicBezTo>
                    <a:pt x="16" y="72"/>
                    <a:pt x="12" y="71"/>
                    <a:pt x="10" y="70"/>
                  </a:cubicBezTo>
                  <a:cubicBezTo>
                    <a:pt x="9" y="69"/>
                    <a:pt x="8" y="66"/>
                    <a:pt x="8" y="65"/>
                  </a:cubicBezTo>
                  <a:cubicBezTo>
                    <a:pt x="8" y="64"/>
                    <a:pt x="10" y="61"/>
                    <a:pt x="11" y="60"/>
                  </a:cubicBezTo>
                  <a:cubicBezTo>
                    <a:pt x="11" y="59"/>
                    <a:pt x="14" y="56"/>
                    <a:pt x="13" y="54"/>
                  </a:cubicBezTo>
                  <a:cubicBezTo>
                    <a:pt x="12" y="53"/>
                    <a:pt x="9" y="53"/>
                    <a:pt x="8" y="53"/>
                  </a:cubicBezTo>
                  <a:cubicBezTo>
                    <a:pt x="7" y="54"/>
                    <a:pt x="6" y="57"/>
                    <a:pt x="5" y="57"/>
                  </a:cubicBezTo>
                  <a:cubicBezTo>
                    <a:pt x="4" y="57"/>
                    <a:pt x="2" y="55"/>
                    <a:pt x="1" y="53"/>
                  </a:cubicBezTo>
                  <a:cubicBezTo>
                    <a:pt x="0" y="51"/>
                    <a:pt x="1" y="46"/>
                    <a:pt x="2" y="44"/>
                  </a:cubicBezTo>
                  <a:cubicBezTo>
                    <a:pt x="3" y="42"/>
                    <a:pt x="6" y="40"/>
                    <a:pt x="8" y="39"/>
                  </a:cubicBezTo>
                  <a:cubicBezTo>
                    <a:pt x="9" y="38"/>
                    <a:pt x="13" y="38"/>
                    <a:pt x="13" y="37"/>
                  </a:cubicBezTo>
                  <a:cubicBezTo>
                    <a:pt x="14" y="35"/>
                    <a:pt x="13" y="33"/>
                    <a:pt x="12" y="31"/>
                  </a:cubicBezTo>
                  <a:cubicBezTo>
                    <a:pt x="12" y="30"/>
                    <a:pt x="9" y="29"/>
                    <a:pt x="9" y="28"/>
                  </a:cubicBezTo>
                  <a:cubicBezTo>
                    <a:pt x="8" y="26"/>
                    <a:pt x="10" y="24"/>
                    <a:pt x="11" y="23"/>
                  </a:cubicBezTo>
                  <a:cubicBezTo>
                    <a:pt x="12" y="22"/>
                    <a:pt x="15" y="24"/>
                    <a:pt x="16" y="23"/>
                  </a:cubicBezTo>
                  <a:cubicBezTo>
                    <a:pt x="19" y="23"/>
                    <a:pt x="23" y="18"/>
                    <a:pt x="25" y="16"/>
                  </a:cubicBezTo>
                  <a:cubicBezTo>
                    <a:pt x="27" y="16"/>
                    <a:pt x="31" y="15"/>
                    <a:pt x="32" y="15"/>
                  </a:cubicBezTo>
                  <a:cubicBezTo>
                    <a:pt x="34" y="15"/>
                    <a:pt x="38" y="16"/>
                    <a:pt x="39" y="16"/>
                  </a:cubicBezTo>
                  <a:cubicBezTo>
                    <a:pt x="41" y="15"/>
                    <a:pt x="43" y="10"/>
                    <a:pt x="43" y="8"/>
                  </a:cubicBezTo>
                  <a:cubicBezTo>
                    <a:pt x="43" y="7"/>
                    <a:pt x="40" y="4"/>
                    <a:pt x="41" y="3"/>
                  </a:cubicBezTo>
                  <a:cubicBezTo>
                    <a:pt x="41" y="2"/>
                    <a:pt x="43" y="1"/>
                    <a:pt x="45" y="0"/>
                  </a:cubicBezTo>
                  <a:cubicBezTo>
                    <a:pt x="46" y="0"/>
                    <a:pt x="50" y="2"/>
                    <a:pt x="51" y="3"/>
                  </a:cubicBezTo>
                  <a:cubicBezTo>
                    <a:pt x="52" y="5"/>
                    <a:pt x="53" y="9"/>
                    <a:pt x="53" y="10"/>
                  </a:cubicBezTo>
                  <a:cubicBezTo>
                    <a:pt x="53" y="12"/>
                    <a:pt x="53" y="17"/>
                    <a:pt x="54" y="19"/>
                  </a:cubicBezTo>
                  <a:cubicBezTo>
                    <a:pt x="54" y="20"/>
                    <a:pt x="57" y="23"/>
                    <a:pt x="58" y="24"/>
                  </a:cubicBezTo>
                  <a:cubicBezTo>
                    <a:pt x="60" y="27"/>
                    <a:pt x="65" y="30"/>
                    <a:pt x="66" y="3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37"/>
            <p:cNvSpPr>
              <a:spLocks/>
            </p:cNvSpPr>
            <p:nvPr/>
          </p:nvSpPr>
          <p:spPr bwMode="auto">
            <a:xfrm>
              <a:off x="4752975" y="1724026"/>
              <a:ext cx="31750" cy="15875"/>
            </a:xfrm>
            <a:custGeom>
              <a:avLst/>
              <a:gdLst/>
              <a:ahLst/>
              <a:cxnLst>
                <a:cxn ang="0">
                  <a:pos x="20" y="3"/>
                </a:cxn>
                <a:cxn ang="0">
                  <a:pos x="17" y="7"/>
                </a:cxn>
                <a:cxn ang="0">
                  <a:pos x="11" y="6"/>
                </a:cxn>
                <a:cxn ang="0">
                  <a:pos x="5" y="10"/>
                </a:cxn>
                <a:cxn ang="0">
                  <a:pos x="0" y="7"/>
                </a:cxn>
                <a:cxn ang="0">
                  <a:pos x="4" y="3"/>
                </a:cxn>
                <a:cxn ang="0">
                  <a:pos x="10" y="2"/>
                </a:cxn>
                <a:cxn ang="0">
                  <a:pos x="16" y="1"/>
                </a:cxn>
                <a:cxn ang="0">
                  <a:pos x="20" y="3"/>
                </a:cxn>
              </a:cxnLst>
              <a:rect l="0" t="0" r="r" b="b"/>
              <a:pathLst>
                <a:path w="20" h="10">
                  <a:moveTo>
                    <a:pt x="20" y="3"/>
                  </a:moveTo>
                  <a:cubicBezTo>
                    <a:pt x="20" y="4"/>
                    <a:pt x="18" y="6"/>
                    <a:pt x="17" y="7"/>
                  </a:cubicBezTo>
                  <a:cubicBezTo>
                    <a:pt x="16" y="8"/>
                    <a:pt x="13" y="6"/>
                    <a:pt x="11" y="6"/>
                  </a:cubicBezTo>
                  <a:cubicBezTo>
                    <a:pt x="9" y="7"/>
                    <a:pt x="6" y="10"/>
                    <a:pt x="5" y="10"/>
                  </a:cubicBezTo>
                  <a:cubicBezTo>
                    <a:pt x="3" y="10"/>
                    <a:pt x="0" y="8"/>
                    <a:pt x="0" y="7"/>
                  </a:cubicBezTo>
                  <a:cubicBezTo>
                    <a:pt x="0" y="5"/>
                    <a:pt x="3" y="4"/>
                    <a:pt x="4" y="3"/>
                  </a:cubicBezTo>
                  <a:cubicBezTo>
                    <a:pt x="5" y="2"/>
                    <a:pt x="9" y="2"/>
                    <a:pt x="10" y="2"/>
                  </a:cubicBezTo>
                  <a:cubicBezTo>
                    <a:pt x="12" y="1"/>
                    <a:pt x="15" y="0"/>
                    <a:pt x="16" y="1"/>
                  </a:cubicBezTo>
                  <a:cubicBezTo>
                    <a:pt x="17" y="1"/>
                    <a:pt x="20" y="2"/>
                    <a:pt x="20"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8" name="Freeform 38"/>
            <p:cNvSpPr>
              <a:spLocks/>
            </p:cNvSpPr>
            <p:nvPr/>
          </p:nvSpPr>
          <p:spPr bwMode="auto">
            <a:xfrm>
              <a:off x="4754563" y="1744663"/>
              <a:ext cx="22225" cy="17463"/>
            </a:xfrm>
            <a:custGeom>
              <a:avLst/>
              <a:gdLst/>
              <a:ahLst/>
              <a:cxnLst>
                <a:cxn ang="0">
                  <a:pos x="13" y="4"/>
                </a:cxn>
                <a:cxn ang="0">
                  <a:pos x="13" y="8"/>
                </a:cxn>
                <a:cxn ang="0">
                  <a:pos x="9" y="12"/>
                </a:cxn>
                <a:cxn ang="0">
                  <a:pos x="2" y="9"/>
                </a:cxn>
                <a:cxn ang="0">
                  <a:pos x="0" y="3"/>
                </a:cxn>
                <a:cxn ang="0">
                  <a:pos x="3" y="0"/>
                </a:cxn>
                <a:cxn ang="0">
                  <a:pos x="8" y="3"/>
                </a:cxn>
                <a:cxn ang="0">
                  <a:pos x="13" y="4"/>
                </a:cxn>
              </a:cxnLst>
              <a:rect l="0" t="0" r="r" b="b"/>
              <a:pathLst>
                <a:path w="14" h="12">
                  <a:moveTo>
                    <a:pt x="13" y="4"/>
                  </a:moveTo>
                  <a:cubicBezTo>
                    <a:pt x="14" y="5"/>
                    <a:pt x="14" y="7"/>
                    <a:pt x="13" y="8"/>
                  </a:cubicBezTo>
                  <a:cubicBezTo>
                    <a:pt x="13" y="9"/>
                    <a:pt x="11" y="12"/>
                    <a:pt x="9" y="12"/>
                  </a:cubicBezTo>
                  <a:cubicBezTo>
                    <a:pt x="8" y="12"/>
                    <a:pt x="3" y="11"/>
                    <a:pt x="2" y="9"/>
                  </a:cubicBezTo>
                  <a:cubicBezTo>
                    <a:pt x="1" y="8"/>
                    <a:pt x="0" y="5"/>
                    <a:pt x="0" y="3"/>
                  </a:cubicBezTo>
                  <a:cubicBezTo>
                    <a:pt x="1" y="2"/>
                    <a:pt x="2" y="0"/>
                    <a:pt x="3" y="0"/>
                  </a:cubicBezTo>
                  <a:cubicBezTo>
                    <a:pt x="5" y="0"/>
                    <a:pt x="7" y="2"/>
                    <a:pt x="8" y="3"/>
                  </a:cubicBezTo>
                  <a:cubicBezTo>
                    <a:pt x="9" y="3"/>
                    <a:pt x="12" y="3"/>
                    <a:pt x="13"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39"/>
            <p:cNvSpPr>
              <a:spLocks/>
            </p:cNvSpPr>
            <p:nvPr/>
          </p:nvSpPr>
          <p:spPr bwMode="auto">
            <a:xfrm>
              <a:off x="4749800" y="1704976"/>
              <a:ext cx="25400" cy="20638"/>
            </a:xfrm>
            <a:custGeom>
              <a:avLst/>
              <a:gdLst/>
              <a:ahLst/>
              <a:cxnLst>
                <a:cxn ang="0">
                  <a:pos x="14" y="0"/>
                </a:cxn>
                <a:cxn ang="0">
                  <a:pos x="16" y="7"/>
                </a:cxn>
                <a:cxn ang="0">
                  <a:pos x="9" y="13"/>
                </a:cxn>
                <a:cxn ang="0">
                  <a:pos x="1" y="12"/>
                </a:cxn>
                <a:cxn ang="0">
                  <a:pos x="0" y="7"/>
                </a:cxn>
                <a:cxn ang="0">
                  <a:pos x="7" y="4"/>
                </a:cxn>
                <a:cxn ang="0">
                  <a:pos x="9" y="0"/>
                </a:cxn>
                <a:cxn ang="0">
                  <a:pos x="14" y="0"/>
                </a:cxn>
              </a:cxnLst>
              <a:rect l="0" t="0" r="r" b="b"/>
              <a:pathLst>
                <a:path w="16" h="14">
                  <a:moveTo>
                    <a:pt x="14" y="0"/>
                  </a:moveTo>
                  <a:cubicBezTo>
                    <a:pt x="15" y="2"/>
                    <a:pt x="16" y="6"/>
                    <a:pt x="16" y="7"/>
                  </a:cubicBezTo>
                  <a:cubicBezTo>
                    <a:pt x="15" y="9"/>
                    <a:pt x="11" y="12"/>
                    <a:pt x="9" y="13"/>
                  </a:cubicBezTo>
                  <a:cubicBezTo>
                    <a:pt x="7" y="13"/>
                    <a:pt x="2" y="14"/>
                    <a:pt x="1" y="12"/>
                  </a:cubicBezTo>
                  <a:cubicBezTo>
                    <a:pt x="0" y="11"/>
                    <a:pt x="0" y="8"/>
                    <a:pt x="0" y="7"/>
                  </a:cubicBezTo>
                  <a:cubicBezTo>
                    <a:pt x="1" y="6"/>
                    <a:pt x="6" y="6"/>
                    <a:pt x="7" y="4"/>
                  </a:cubicBezTo>
                  <a:cubicBezTo>
                    <a:pt x="8" y="4"/>
                    <a:pt x="8" y="1"/>
                    <a:pt x="9" y="0"/>
                  </a:cubicBezTo>
                  <a:cubicBezTo>
                    <a:pt x="10" y="0"/>
                    <a:pt x="13" y="0"/>
                    <a:pt x="14"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0"/>
            <p:cNvSpPr>
              <a:spLocks/>
            </p:cNvSpPr>
            <p:nvPr/>
          </p:nvSpPr>
          <p:spPr bwMode="auto">
            <a:xfrm>
              <a:off x="4691063" y="1443038"/>
              <a:ext cx="47625" cy="41275"/>
            </a:xfrm>
            <a:custGeom>
              <a:avLst/>
              <a:gdLst/>
              <a:ahLst/>
              <a:cxnLst>
                <a:cxn ang="0">
                  <a:pos x="30" y="17"/>
                </a:cxn>
                <a:cxn ang="0">
                  <a:pos x="29" y="23"/>
                </a:cxn>
                <a:cxn ang="0">
                  <a:pos x="25" y="27"/>
                </a:cxn>
                <a:cxn ang="0">
                  <a:pos x="22" y="28"/>
                </a:cxn>
                <a:cxn ang="0">
                  <a:pos x="12" y="24"/>
                </a:cxn>
                <a:cxn ang="0">
                  <a:pos x="4" y="14"/>
                </a:cxn>
                <a:cxn ang="0">
                  <a:pos x="0" y="9"/>
                </a:cxn>
                <a:cxn ang="0">
                  <a:pos x="4" y="1"/>
                </a:cxn>
                <a:cxn ang="0">
                  <a:pos x="12" y="1"/>
                </a:cxn>
                <a:cxn ang="0">
                  <a:pos x="18" y="7"/>
                </a:cxn>
                <a:cxn ang="0">
                  <a:pos x="20" y="11"/>
                </a:cxn>
                <a:cxn ang="0">
                  <a:pos x="27" y="12"/>
                </a:cxn>
                <a:cxn ang="0">
                  <a:pos x="30" y="17"/>
                </a:cxn>
              </a:cxnLst>
              <a:rect l="0" t="0" r="r" b="b"/>
              <a:pathLst>
                <a:path w="31" h="28">
                  <a:moveTo>
                    <a:pt x="30" y="17"/>
                  </a:moveTo>
                  <a:cubicBezTo>
                    <a:pt x="31" y="18"/>
                    <a:pt x="30" y="21"/>
                    <a:pt x="29" y="23"/>
                  </a:cubicBezTo>
                  <a:cubicBezTo>
                    <a:pt x="28" y="24"/>
                    <a:pt x="26" y="26"/>
                    <a:pt x="25" y="27"/>
                  </a:cubicBezTo>
                  <a:cubicBezTo>
                    <a:pt x="24" y="28"/>
                    <a:pt x="22" y="28"/>
                    <a:pt x="22" y="28"/>
                  </a:cubicBezTo>
                  <a:cubicBezTo>
                    <a:pt x="19" y="28"/>
                    <a:pt x="14" y="26"/>
                    <a:pt x="12" y="24"/>
                  </a:cubicBezTo>
                  <a:cubicBezTo>
                    <a:pt x="10" y="22"/>
                    <a:pt x="6" y="17"/>
                    <a:pt x="4" y="14"/>
                  </a:cubicBezTo>
                  <a:cubicBezTo>
                    <a:pt x="3" y="13"/>
                    <a:pt x="1" y="11"/>
                    <a:pt x="0" y="9"/>
                  </a:cubicBezTo>
                  <a:cubicBezTo>
                    <a:pt x="0" y="7"/>
                    <a:pt x="2" y="2"/>
                    <a:pt x="4" y="1"/>
                  </a:cubicBezTo>
                  <a:cubicBezTo>
                    <a:pt x="5" y="0"/>
                    <a:pt x="10" y="1"/>
                    <a:pt x="12" y="1"/>
                  </a:cubicBezTo>
                  <a:cubicBezTo>
                    <a:pt x="14" y="2"/>
                    <a:pt x="17" y="5"/>
                    <a:pt x="18" y="7"/>
                  </a:cubicBezTo>
                  <a:cubicBezTo>
                    <a:pt x="19" y="8"/>
                    <a:pt x="20" y="10"/>
                    <a:pt x="20" y="11"/>
                  </a:cubicBezTo>
                  <a:cubicBezTo>
                    <a:pt x="22" y="12"/>
                    <a:pt x="25" y="11"/>
                    <a:pt x="27" y="12"/>
                  </a:cubicBezTo>
                  <a:cubicBezTo>
                    <a:pt x="28" y="13"/>
                    <a:pt x="30" y="15"/>
                    <a:pt x="30" y="1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1" name="Freeform 41"/>
            <p:cNvSpPr>
              <a:spLocks/>
            </p:cNvSpPr>
            <p:nvPr/>
          </p:nvSpPr>
          <p:spPr bwMode="auto">
            <a:xfrm>
              <a:off x="4714875" y="1751013"/>
              <a:ext cx="20638" cy="11113"/>
            </a:xfrm>
            <a:custGeom>
              <a:avLst/>
              <a:gdLst/>
              <a:ahLst/>
              <a:cxnLst>
                <a:cxn ang="0">
                  <a:pos x="11" y="2"/>
                </a:cxn>
                <a:cxn ang="0">
                  <a:pos x="12" y="6"/>
                </a:cxn>
                <a:cxn ang="0">
                  <a:pos x="7" y="8"/>
                </a:cxn>
                <a:cxn ang="0">
                  <a:pos x="2" y="6"/>
                </a:cxn>
                <a:cxn ang="0">
                  <a:pos x="1" y="2"/>
                </a:cxn>
                <a:cxn ang="0">
                  <a:pos x="6" y="0"/>
                </a:cxn>
                <a:cxn ang="0">
                  <a:pos x="11" y="2"/>
                </a:cxn>
              </a:cxnLst>
              <a:rect l="0" t="0" r="r" b="b"/>
              <a:pathLst>
                <a:path w="13" h="8">
                  <a:moveTo>
                    <a:pt x="11" y="2"/>
                  </a:moveTo>
                  <a:cubicBezTo>
                    <a:pt x="12" y="3"/>
                    <a:pt x="13" y="5"/>
                    <a:pt x="12" y="6"/>
                  </a:cubicBezTo>
                  <a:cubicBezTo>
                    <a:pt x="11" y="7"/>
                    <a:pt x="8" y="8"/>
                    <a:pt x="7" y="8"/>
                  </a:cubicBezTo>
                  <a:cubicBezTo>
                    <a:pt x="5" y="8"/>
                    <a:pt x="3" y="7"/>
                    <a:pt x="2" y="6"/>
                  </a:cubicBezTo>
                  <a:cubicBezTo>
                    <a:pt x="1" y="5"/>
                    <a:pt x="0" y="3"/>
                    <a:pt x="1" y="2"/>
                  </a:cubicBezTo>
                  <a:cubicBezTo>
                    <a:pt x="1" y="1"/>
                    <a:pt x="4" y="0"/>
                    <a:pt x="6" y="0"/>
                  </a:cubicBezTo>
                  <a:cubicBezTo>
                    <a:pt x="7" y="0"/>
                    <a:pt x="10" y="1"/>
                    <a:pt x="11"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2"/>
            <p:cNvSpPr>
              <a:spLocks/>
            </p:cNvSpPr>
            <p:nvPr/>
          </p:nvSpPr>
          <p:spPr bwMode="auto">
            <a:xfrm>
              <a:off x="4689475" y="1344613"/>
              <a:ext cx="20638" cy="12700"/>
            </a:xfrm>
            <a:custGeom>
              <a:avLst/>
              <a:gdLst/>
              <a:ahLst/>
              <a:cxnLst>
                <a:cxn ang="0">
                  <a:pos x="13" y="3"/>
                </a:cxn>
                <a:cxn ang="0">
                  <a:pos x="12" y="6"/>
                </a:cxn>
                <a:cxn ang="0">
                  <a:pos x="8" y="8"/>
                </a:cxn>
                <a:cxn ang="0">
                  <a:pos x="3" y="7"/>
                </a:cxn>
                <a:cxn ang="0">
                  <a:pos x="1" y="3"/>
                </a:cxn>
                <a:cxn ang="0">
                  <a:pos x="4" y="0"/>
                </a:cxn>
                <a:cxn ang="0">
                  <a:pos x="10" y="0"/>
                </a:cxn>
                <a:cxn ang="0">
                  <a:pos x="13" y="3"/>
                </a:cxn>
              </a:cxnLst>
              <a:rect l="0" t="0" r="r" b="b"/>
              <a:pathLst>
                <a:path w="14" h="8">
                  <a:moveTo>
                    <a:pt x="13" y="3"/>
                  </a:moveTo>
                  <a:cubicBezTo>
                    <a:pt x="14" y="4"/>
                    <a:pt x="12" y="6"/>
                    <a:pt x="12" y="6"/>
                  </a:cubicBezTo>
                  <a:cubicBezTo>
                    <a:pt x="11" y="7"/>
                    <a:pt x="9" y="8"/>
                    <a:pt x="8" y="8"/>
                  </a:cubicBezTo>
                  <a:cubicBezTo>
                    <a:pt x="6" y="8"/>
                    <a:pt x="4" y="7"/>
                    <a:pt x="3" y="7"/>
                  </a:cubicBezTo>
                  <a:cubicBezTo>
                    <a:pt x="2" y="6"/>
                    <a:pt x="0" y="4"/>
                    <a:pt x="1" y="3"/>
                  </a:cubicBezTo>
                  <a:cubicBezTo>
                    <a:pt x="1" y="2"/>
                    <a:pt x="3" y="0"/>
                    <a:pt x="4" y="0"/>
                  </a:cubicBezTo>
                  <a:cubicBezTo>
                    <a:pt x="6" y="0"/>
                    <a:pt x="8" y="0"/>
                    <a:pt x="10" y="0"/>
                  </a:cubicBezTo>
                  <a:cubicBezTo>
                    <a:pt x="11" y="1"/>
                    <a:pt x="13" y="2"/>
                    <a:pt x="13"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3"/>
            <p:cNvSpPr>
              <a:spLocks/>
            </p:cNvSpPr>
            <p:nvPr/>
          </p:nvSpPr>
          <p:spPr bwMode="auto">
            <a:xfrm>
              <a:off x="4618038" y="1677988"/>
              <a:ext cx="15875" cy="12700"/>
            </a:xfrm>
            <a:custGeom>
              <a:avLst/>
              <a:gdLst/>
              <a:ahLst/>
              <a:cxnLst>
                <a:cxn ang="0">
                  <a:pos x="9" y="1"/>
                </a:cxn>
                <a:cxn ang="0">
                  <a:pos x="11" y="5"/>
                </a:cxn>
                <a:cxn ang="0">
                  <a:pos x="5" y="8"/>
                </a:cxn>
                <a:cxn ang="0">
                  <a:pos x="0" y="6"/>
                </a:cxn>
                <a:cxn ang="0">
                  <a:pos x="4" y="1"/>
                </a:cxn>
                <a:cxn ang="0">
                  <a:pos x="9" y="1"/>
                </a:cxn>
              </a:cxnLst>
              <a:rect l="0" t="0" r="r" b="b"/>
              <a:pathLst>
                <a:path w="11" h="8">
                  <a:moveTo>
                    <a:pt x="9" y="1"/>
                  </a:moveTo>
                  <a:cubicBezTo>
                    <a:pt x="10" y="1"/>
                    <a:pt x="11" y="4"/>
                    <a:pt x="11" y="5"/>
                  </a:cubicBezTo>
                  <a:cubicBezTo>
                    <a:pt x="10" y="7"/>
                    <a:pt x="7" y="8"/>
                    <a:pt x="5" y="8"/>
                  </a:cubicBezTo>
                  <a:cubicBezTo>
                    <a:pt x="4" y="8"/>
                    <a:pt x="0" y="7"/>
                    <a:pt x="0" y="6"/>
                  </a:cubicBezTo>
                  <a:cubicBezTo>
                    <a:pt x="0" y="4"/>
                    <a:pt x="3" y="1"/>
                    <a:pt x="4" y="1"/>
                  </a:cubicBezTo>
                  <a:cubicBezTo>
                    <a:pt x="6" y="0"/>
                    <a:pt x="8" y="0"/>
                    <a:pt x="9"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4"/>
            <p:cNvSpPr>
              <a:spLocks/>
            </p:cNvSpPr>
            <p:nvPr/>
          </p:nvSpPr>
          <p:spPr bwMode="auto">
            <a:xfrm>
              <a:off x="4448175" y="1752601"/>
              <a:ext cx="19050" cy="20638"/>
            </a:xfrm>
            <a:custGeom>
              <a:avLst/>
              <a:gdLst/>
              <a:ahLst/>
              <a:cxnLst>
                <a:cxn ang="0">
                  <a:pos x="10" y="5"/>
                </a:cxn>
                <a:cxn ang="0">
                  <a:pos x="12" y="11"/>
                </a:cxn>
                <a:cxn ang="0">
                  <a:pos x="10" y="13"/>
                </a:cxn>
                <a:cxn ang="0">
                  <a:pos x="5" y="12"/>
                </a:cxn>
                <a:cxn ang="0">
                  <a:pos x="0" y="8"/>
                </a:cxn>
                <a:cxn ang="0">
                  <a:pos x="0" y="2"/>
                </a:cxn>
                <a:cxn ang="0">
                  <a:pos x="2" y="0"/>
                </a:cxn>
                <a:cxn ang="0">
                  <a:pos x="6" y="4"/>
                </a:cxn>
                <a:cxn ang="0">
                  <a:pos x="10" y="5"/>
                </a:cxn>
              </a:cxnLst>
              <a:rect l="0" t="0" r="r" b="b"/>
              <a:pathLst>
                <a:path w="12" h="13">
                  <a:moveTo>
                    <a:pt x="10" y="5"/>
                  </a:moveTo>
                  <a:cubicBezTo>
                    <a:pt x="11" y="6"/>
                    <a:pt x="12" y="9"/>
                    <a:pt x="12" y="11"/>
                  </a:cubicBezTo>
                  <a:cubicBezTo>
                    <a:pt x="12" y="11"/>
                    <a:pt x="11" y="13"/>
                    <a:pt x="10" y="13"/>
                  </a:cubicBezTo>
                  <a:cubicBezTo>
                    <a:pt x="9" y="13"/>
                    <a:pt x="6" y="13"/>
                    <a:pt x="5" y="12"/>
                  </a:cubicBezTo>
                  <a:cubicBezTo>
                    <a:pt x="3" y="12"/>
                    <a:pt x="1" y="9"/>
                    <a:pt x="0" y="8"/>
                  </a:cubicBezTo>
                  <a:cubicBezTo>
                    <a:pt x="0" y="6"/>
                    <a:pt x="0" y="4"/>
                    <a:pt x="0" y="2"/>
                  </a:cubicBezTo>
                  <a:cubicBezTo>
                    <a:pt x="0" y="2"/>
                    <a:pt x="1" y="0"/>
                    <a:pt x="2" y="0"/>
                  </a:cubicBezTo>
                  <a:cubicBezTo>
                    <a:pt x="4" y="0"/>
                    <a:pt x="5" y="3"/>
                    <a:pt x="6" y="4"/>
                  </a:cubicBezTo>
                  <a:cubicBezTo>
                    <a:pt x="7" y="4"/>
                    <a:pt x="9" y="4"/>
                    <a:pt x="10" y="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p:cNvSpPr>
            <p:nvPr/>
          </p:nvSpPr>
          <p:spPr bwMode="auto">
            <a:xfrm>
              <a:off x="4405313" y="1797051"/>
              <a:ext cx="31750" cy="23813"/>
            </a:xfrm>
            <a:custGeom>
              <a:avLst/>
              <a:gdLst/>
              <a:ahLst/>
              <a:cxnLst>
                <a:cxn ang="0">
                  <a:pos x="20" y="4"/>
                </a:cxn>
                <a:cxn ang="0">
                  <a:pos x="16" y="8"/>
                </a:cxn>
                <a:cxn ang="0">
                  <a:pos x="15" y="15"/>
                </a:cxn>
                <a:cxn ang="0">
                  <a:pos x="10" y="14"/>
                </a:cxn>
                <a:cxn ang="0">
                  <a:pos x="6" y="14"/>
                </a:cxn>
                <a:cxn ang="0">
                  <a:pos x="1" y="12"/>
                </a:cxn>
                <a:cxn ang="0">
                  <a:pos x="1" y="8"/>
                </a:cxn>
                <a:cxn ang="0">
                  <a:pos x="8" y="6"/>
                </a:cxn>
                <a:cxn ang="0">
                  <a:pos x="11" y="2"/>
                </a:cxn>
                <a:cxn ang="0">
                  <a:pos x="16" y="1"/>
                </a:cxn>
                <a:cxn ang="0">
                  <a:pos x="20" y="4"/>
                </a:cxn>
              </a:cxnLst>
              <a:rect l="0" t="0" r="r" b="b"/>
              <a:pathLst>
                <a:path w="20" h="15">
                  <a:moveTo>
                    <a:pt x="20" y="4"/>
                  </a:moveTo>
                  <a:cubicBezTo>
                    <a:pt x="20" y="5"/>
                    <a:pt x="17" y="7"/>
                    <a:pt x="16" y="8"/>
                  </a:cubicBezTo>
                  <a:cubicBezTo>
                    <a:pt x="16" y="9"/>
                    <a:pt x="16" y="14"/>
                    <a:pt x="15" y="15"/>
                  </a:cubicBezTo>
                  <a:cubicBezTo>
                    <a:pt x="14" y="15"/>
                    <a:pt x="11" y="14"/>
                    <a:pt x="10" y="14"/>
                  </a:cubicBezTo>
                  <a:cubicBezTo>
                    <a:pt x="9" y="14"/>
                    <a:pt x="7" y="14"/>
                    <a:pt x="6" y="14"/>
                  </a:cubicBezTo>
                  <a:cubicBezTo>
                    <a:pt x="4" y="14"/>
                    <a:pt x="1" y="13"/>
                    <a:pt x="1" y="12"/>
                  </a:cubicBezTo>
                  <a:cubicBezTo>
                    <a:pt x="0" y="11"/>
                    <a:pt x="1" y="9"/>
                    <a:pt x="1" y="8"/>
                  </a:cubicBezTo>
                  <a:cubicBezTo>
                    <a:pt x="2" y="7"/>
                    <a:pt x="6" y="7"/>
                    <a:pt x="8" y="6"/>
                  </a:cubicBezTo>
                  <a:cubicBezTo>
                    <a:pt x="9" y="5"/>
                    <a:pt x="10" y="3"/>
                    <a:pt x="11" y="2"/>
                  </a:cubicBezTo>
                  <a:cubicBezTo>
                    <a:pt x="12" y="2"/>
                    <a:pt x="14" y="0"/>
                    <a:pt x="16" y="1"/>
                  </a:cubicBezTo>
                  <a:cubicBezTo>
                    <a:pt x="17" y="1"/>
                    <a:pt x="20" y="3"/>
                    <a:pt x="20"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46"/>
            <p:cNvSpPr>
              <a:spLocks/>
            </p:cNvSpPr>
            <p:nvPr/>
          </p:nvSpPr>
          <p:spPr bwMode="auto">
            <a:xfrm>
              <a:off x="4276725" y="1981201"/>
              <a:ext cx="28575" cy="36513"/>
            </a:xfrm>
            <a:custGeom>
              <a:avLst/>
              <a:gdLst/>
              <a:ahLst/>
              <a:cxnLst>
                <a:cxn ang="0">
                  <a:pos x="18" y="4"/>
                </a:cxn>
                <a:cxn ang="0">
                  <a:pos x="16" y="9"/>
                </a:cxn>
                <a:cxn ang="0">
                  <a:pos x="18" y="19"/>
                </a:cxn>
                <a:cxn ang="0">
                  <a:pos x="12" y="24"/>
                </a:cxn>
                <a:cxn ang="0">
                  <a:pos x="7" y="20"/>
                </a:cxn>
                <a:cxn ang="0">
                  <a:pos x="0" y="17"/>
                </a:cxn>
                <a:cxn ang="0">
                  <a:pos x="2" y="11"/>
                </a:cxn>
                <a:cxn ang="0">
                  <a:pos x="5" y="7"/>
                </a:cxn>
                <a:cxn ang="0">
                  <a:pos x="8" y="3"/>
                </a:cxn>
                <a:cxn ang="0">
                  <a:pos x="14" y="0"/>
                </a:cxn>
                <a:cxn ang="0">
                  <a:pos x="18" y="4"/>
                </a:cxn>
              </a:cxnLst>
              <a:rect l="0" t="0" r="r" b="b"/>
              <a:pathLst>
                <a:path w="19" h="24">
                  <a:moveTo>
                    <a:pt x="18" y="4"/>
                  </a:moveTo>
                  <a:cubicBezTo>
                    <a:pt x="18" y="5"/>
                    <a:pt x="17" y="8"/>
                    <a:pt x="16" y="9"/>
                  </a:cubicBezTo>
                  <a:cubicBezTo>
                    <a:pt x="16" y="11"/>
                    <a:pt x="19" y="16"/>
                    <a:pt x="18" y="19"/>
                  </a:cubicBezTo>
                  <a:cubicBezTo>
                    <a:pt x="17" y="21"/>
                    <a:pt x="14" y="24"/>
                    <a:pt x="12" y="24"/>
                  </a:cubicBezTo>
                  <a:cubicBezTo>
                    <a:pt x="10" y="24"/>
                    <a:pt x="8" y="21"/>
                    <a:pt x="7" y="20"/>
                  </a:cubicBezTo>
                  <a:cubicBezTo>
                    <a:pt x="6" y="19"/>
                    <a:pt x="1" y="19"/>
                    <a:pt x="0" y="17"/>
                  </a:cubicBezTo>
                  <a:cubicBezTo>
                    <a:pt x="0" y="16"/>
                    <a:pt x="1" y="12"/>
                    <a:pt x="2" y="11"/>
                  </a:cubicBezTo>
                  <a:cubicBezTo>
                    <a:pt x="2" y="10"/>
                    <a:pt x="4" y="8"/>
                    <a:pt x="5" y="7"/>
                  </a:cubicBezTo>
                  <a:cubicBezTo>
                    <a:pt x="6" y="6"/>
                    <a:pt x="7" y="3"/>
                    <a:pt x="8" y="3"/>
                  </a:cubicBezTo>
                  <a:cubicBezTo>
                    <a:pt x="9" y="2"/>
                    <a:pt x="12" y="0"/>
                    <a:pt x="14" y="0"/>
                  </a:cubicBezTo>
                  <a:cubicBezTo>
                    <a:pt x="15" y="1"/>
                    <a:pt x="17" y="3"/>
                    <a:pt x="18"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47"/>
            <p:cNvSpPr>
              <a:spLocks/>
            </p:cNvSpPr>
            <p:nvPr/>
          </p:nvSpPr>
          <p:spPr bwMode="auto">
            <a:xfrm>
              <a:off x="2789238" y="1900238"/>
              <a:ext cx="1525588" cy="1398588"/>
            </a:xfrm>
            <a:custGeom>
              <a:avLst/>
              <a:gdLst/>
              <a:ahLst/>
              <a:cxnLst>
                <a:cxn ang="0">
                  <a:pos x="360" y="375"/>
                </a:cxn>
                <a:cxn ang="0">
                  <a:pos x="422" y="293"/>
                </a:cxn>
                <a:cxn ang="0">
                  <a:pos x="488" y="280"/>
                </a:cxn>
                <a:cxn ang="0">
                  <a:pos x="589" y="258"/>
                </a:cxn>
                <a:cxn ang="0">
                  <a:pos x="634" y="211"/>
                </a:cxn>
                <a:cxn ang="0">
                  <a:pos x="674" y="176"/>
                </a:cxn>
                <a:cxn ang="0">
                  <a:pos x="709" y="217"/>
                </a:cxn>
                <a:cxn ang="0">
                  <a:pos x="704" y="137"/>
                </a:cxn>
                <a:cxn ang="0">
                  <a:pos x="736" y="74"/>
                </a:cxn>
                <a:cxn ang="0">
                  <a:pos x="839" y="1"/>
                </a:cxn>
                <a:cxn ang="0">
                  <a:pos x="843" y="91"/>
                </a:cxn>
                <a:cxn ang="0">
                  <a:pos x="806" y="190"/>
                </a:cxn>
                <a:cxn ang="0">
                  <a:pos x="780" y="291"/>
                </a:cxn>
                <a:cxn ang="0">
                  <a:pos x="717" y="338"/>
                </a:cxn>
                <a:cxn ang="0">
                  <a:pos x="664" y="312"/>
                </a:cxn>
                <a:cxn ang="0">
                  <a:pos x="760" y="347"/>
                </a:cxn>
                <a:cxn ang="0">
                  <a:pos x="832" y="253"/>
                </a:cxn>
                <a:cxn ang="0">
                  <a:pos x="855" y="328"/>
                </a:cxn>
                <a:cxn ang="0">
                  <a:pos x="889" y="352"/>
                </a:cxn>
                <a:cxn ang="0">
                  <a:pos x="887" y="299"/>
                </a:cxn>
                <a:cxn ang="0">
                  <a:pos x="852" y="235"/>
                </a:cxn>
                <a:cxn ang="0">
                  <a:pos x="832" y="193"/>
                </a:cxn>
                <a:cxn ang="0">
                  <a:pos x="869" y="95"/>
                </a:cxn>
                <a:cxn ang="0">
                  <a:pos x="919" y="70"/>
                </a:cxn>
                <a:cxn ang="0">
                  <a:pos x="925" y="146"/>
                </a:cxn>
                <a:cxn ang="0">
                  <a:pos x="923" y="136"/>
                </a:cxn>
                <a:cxn ang="0">
                  <a:pos x="956" y="105"/>
                </a:cxn>
                <a:cxn ang="0">
                  <a:pos x="975" y="126"/>
                </a:cxn>
                <a:cxn ang="0">
                  <a:pos x="951" y="209"/>
                </a:cxn>
                <a:cxn ang="0">
                  <a:pos x="978" y="276"/>
                </a:cxn>
                <a:cxn ang="0">
                  <a:pos x="956" y="345"/>
                </a:cxn>
                <a:cxn ang="0">
                  <a:pos x="958" y="424"/>
                </a:cxn>
                <a:cxn ang="0">
                  <a:pos x="969" y="508"/>
                </a:cxn>
                <a:cxn ang="0">
                  <a:pos x="989" y="589"/>
                </a:cxn>
                <a:cxn ang="0">
                  <a:pos x="952" y="661"/>
                </a:cxn>
                <a:cxn ang="0">
                  <a:pos x="942" y="739"/>
                </a:cxn>
                <a:cxn ang="0">
                  <a:pos x="846" y="745"/>
                </a:cxn>
                <a:cxn ang="0">
                  <a:pos x="773" y="714"/>
                </a:cxn>
                <a:cxn ang="0">
                  <a:pos x="704" y="729"/>
                </a:cxn>
                <a:cxn ang="0">
                  <a:pos x="639" y="789"/>
                </a:cxn>
                <a:cxn ang="0">
                  <a:pos x="535" y="791"/>
                </a:cxn>
                <a:cxn ang="0">
                  <a:pos x="494" y="760"/>
                </a:cxn>
                <a:cxn ang="0">
                  <a:pos x="464" y="852"/>
                </a:cxn>
                <a:cxn ang="0">
                  <a:pos x="436" y="884"/>
                </a:cxn>
                <a:cxn ang="0">
                  <a:pos x="373" y="892"/>
                </a:cxn>
                <a:cxn ang="0">
                  <a:pos x="241" y="883"/>
                </a:cxn>
                <a:cxn ang="0">
                  <a:pos x="126" y="840"/>
                </a:cxn>
                <a:cxn ang="0">
                  <a:pos x="111" y="885"/>
                </a:cxn>
                <a:cxn ang="0">
                  <a:pos x="66" y="907"/>
                </a:cxn>
                <a:cxn ang="0">
                  <a:pos x="29" y="876"/>
                </a:cxn>
                <a:cxn ang="0">
                  <a:pos x="28" y="826"/>
                </a:cxn>
                <a:cxn ang="0">
                  <a:pos x="88" y="780"/>
                </a:cxn>
                <a:cxn ang="0">
                  <a:pos x="56" y="750"/>
                </a:cxn>
                <a:cxn ang="0">
                  <a:pos x="67" y="700"/>
                </a:cxn>
                <a:cxn ang="0">
                  <a:pos x="79" y="724"/>
                </a:cxn>
                <a:cxn ang="0">
                  <a:pos x="123" y="718"/>
                </a:cxn>
                <a:cxn ang="0">
                  <a:pos x="92" y="661"/>
                </a:cxn>
                <a:cxn ang="0">
                  <a:pos x="122" y="631"/>
                </a:cxn>
                <a:cxn ang="0">
                  <a:pos x="181" y="593"/>
                </a:cxn>
                <a:cxn ang="0">
                  <a:pos x="227" y="522"/>
                </a:cxn>
                <a:cxn ang="0">
                  <a:pos x="304" y="448"/>
                </a:cxn>
              </a:cxnLst>
              <a:rect l="0" t="0" r="r" b="b"/>
              <a:pathLst>
                <a:path w="1000" h="917">
                  <a:moveTo>
                    <a:pt x="316" y="428"/>
                  </a:moveTo>
                  <a:cubicBezTo>
                    <a:pt x="316" y="428"/>
                    <a:pt x="316" y="427"/>
                    <a:pt x="316" y="427"/>
                  </a:cubicBezTo>
                  <a:cubicBezTo>
                    <a:pt x="317" y="426"/>
                    <a:pt x="320" y="426"/>
                    <a:pt x="321" y="425"/>
                  </a:cubicBezTo>
                  <a:cubicBezTo>
                    <a:pt x="322" y="425"/>
                    <a:pt x="325" y="425"/>
                    <a:pt x="327" y="424"/>
                  </a:cubicBezTo>
                  <a:cubicBezTo>
                    <a:pt x="328" y="424"/>
                    <a:pt x="332" y="422"/>
                    <a:pt x="333" y="422"/>
                  </a:cubicBezTo>
                  <a:cubicBezTo>
                    <a:pt x="336" y="420"/>
                    <a:pt x="340" y="416"/>
                    <a:pt x="343" y="414"/>
                  </a:cubicBezTo>
                  <a:cubicBezTo>
                    <a:pt x="344" y="413"/>
                    <a:pt x="348" y="409"/>
                    <a:pt x="348" y="407"/>
                  </a:cubicBezTo>
                  <a:cubicBezTo>
                    <a:pt x="349" y="406"/>
                    <a:pt x="347" y="403"/>
                    <a:pt x="347" y="403"/>
                  </a:cubicBezTo>
                  <a:cubicBezTo>
                    <a:pt x="347" y="403"/>
                    <a:pt x="348" y="394"/>
                    <a:pt x="349" y="391"/>
                  </a:cubicBezTo>
                  <a:cubicBezTo>
                    <a:pt x="350" y="389"/>
                    <a:pt x="355" y="385"/>
                    <a:pt x="357" y="383"/>
                  </a:cubicBezTo>
                  <a:cubicBezTo>
                    <a:pt x="358" y="381"/>
                    <a:pt x="359" y="377"/>
                    <a:pt x="360" y="375"/>
                  </a:cubicBezTo>
                  <a:cubicBezTo>
                    <a:pt x="362" y="372"/>
                    <a:pt x="363" y="367"/>
                    <a:pt x="365" y="365"/>
                  </a:cubicBezTo>
                  <a:cubicBezTo>
                    <a:pt x="367" y="363"/>
                    <a:pt x="372" y="361"/>
                    <a:pt x="374" y="359"/>
                  </a:cubicBezTo>
                  <a:cubicBezTo>
                    <a:pt x="378" y="357"/>
                    <a:pt x="383" y="351"/>
                    <a:pt x="386" y="348"/>
                  </a:cubicBezTo>
                  <a:cubicBezTo>
                    <a:pt x="389" y="345"/>
                    <a:pt x="396" y="339"/>
                    <a:pt x="398" y="336"/>
                  </a:cubicBezTo>
                  <a:cubicBezTo>
                    <a:pt x="400" y="334"/>
                    <a:pt x="402" y="329"/>
                    <a:pt x="403" y="326"/>
                  </a:cubicBezTo>
                  <a:cubicBezTo>
                    <a:pt x="404" y="323"/>
                    <a:pt x="404" y="316"/>
                    <a:pt x="404" y="313"/>
                  </a:cubicBezTo>
                  <a:cubicBezTo>
                    <a:pt x="404" y="311"/>
                    <a:pt x="404" y="308"/>
                    <a:pt x="404" y="307"/>
                  </a:cubicBezTo>
                  <a:cubicBezTo>
                    <a:pt x="405" y="306"/>
                    <a:pt x="407" y="304"/>
                    <a:pt x="409" y="303"/>
                  </a:cubicBezTo>
                  <a:cubicBezTo>
                    <a:pt x="410" y="303"/>
                    <a:pt x="413" y="304"/>
                    <a:pt x="415" y="304"/>
                  </a:cubicBezTo>
                  <a:cubicBezTo>
                    <a:pt x="417" y="303"/>
                    <a:pt x="421" y="301"/>
                    <a:pt x="422" y="299"/>
                  </a:cubicBezTo>
                  <a:cubicBezTo>
                    <a:pt x="423" y="298"/>
                    <a:pt x="421" y="294"/>
                    <a:pt x="422" y="293"/>
                  </a:cubicBezTo>
                  <a:cubicBezTo>
                    <a:pt x="423" y="291"/>
                    <a:pt x="425" y="289"/>
                    <a:pt x="427" y="287"/>
                  </a:cubicBezTo>
                  <a:cubicBezTo>
                    <a:pt x="428" y="286"/>
                    <a:pt x="431" y="284"/>
                    <a:pt x="433" y="283"/>
                  </a:cubicBezTo>
                  <a:cubicBezTo>
                    <a:pt x="434" y="283"/>
                    <a:pt x="439" y="282"/>
                    <a:pt x="440" y="283"/>
                  </a:cubicBezTo>
                  <a:cubicBezTo>
                    <a:pt x="441" y="283"/>
                    <a:pt x="441" y="286"/>
                    <a:pt x="441" y="288"/>
                  </a:cubicBezTo>
                  <a:cubicBezTo>
                    <a:pt x="442" y="289"/>
                    <a:pt x="442" y="293"/>
                    <a:pt x="442" y="295"/>
                  </a:cubicBezTo>
                  <a:cubicBezTo>
                    <a:pt x="442" y="296"/>
                    <a:pt x="440" y="300"/>
                    <a:pt x="441" y="301"/>
                  </a:cubicBezTo>
                  <a:cubicBezTo>
                    <a:pt x="441" y="303"/>
                    <a:pt x="444" y="305"/>
                    <a:pt x="445" y="305"/>
                  </a:cubicBezTo>
                  <a:cubicBezTo>
                    <a:pt x="448" y="306"/>
                    <a:pt x="453" y="302"/>
                    <a:pt x="455" y="301"/>
                  </a:cubicBezTo>
                  <a:cubicBezTo>
                    <a:pt x="459" y="299"/>
                    <a:pt x="466" y="296"/>
                    <a:pt x="469" y="294"/>
                  </a:cubicBezTo>
                  <a:cubicBezTo>
                    <a:pt x="472" y="292"/>
                    <a:pt x="477" y="286"/>
                    <a:pt x="480" y="284"/>
                  </a:cubicBezTo>
                  <a:cubicBezTo>
                    <a:pt x="482" y="282"/>
                    <a:pt x="486" y="280"/>
                    <a:pt x="488" y="280"/>
                  </a:cubicBezTo>
                  <a:cubicBezTo>
                    <a:pt x="491" y="279"/>
                    <a:pt x="497" y="279"/>
                    <a:pt x="500" y="279"/>
                  </a:cubicBezTo>
                  <a:cubicBezTo>
                    <a:pt x="502" y="279"/>
                    <a:pt x="507" y="280"/>
                    <a:pt x="510" y="280"/>
                  </a:cubicBezTo>
                  <a:cubicBezTo>
                    <a:pt x="512" y="280"/>
                    <a:pt x="516" y="280"/>
                    <a:pt x="518" y="279"/>
                  </a:cubicBezTo>
                  <a:cubicBezTo>
                    <a:pt x="520" y="278"/>
                    <a:pt x="525" y="273"/>
                    <a:pt x="527" y="271"/>
                  </a:cubicBezTo>
                  <a:cubicBezTo>
                    <a:pt x="529" y="269"/>
                    <a:pt x="534" y="263"/>
                    <a:pt x="536" y="261"/>
                  </a:cubicBezTo>
                  <a:cubicBezTo>
                    <a:pt x="539" y="259"/>
                    <a:pt x="545" y="256"/>
                    <a:pt x="548" y="255"/>
                  </a:cubicBezTo>
                  <a:cubicBezTo>
                    <a:pt x="550" y="254"/>
                    <a:pt x="553" y="255"/>
                    <a:pt x="555" y="255"/>
                  </a:cubicBezTo>
                  <a:cubicBezTo>
                    <a:pt x="558" y="255"/>
                    <a:pt x="563" y="256"/>
                    <a:pt x="565" y="256"/>
                  </a:cubicBezTo>
                  <a:cubicBezTo>
                    <a:pt x="568" y="256"/>
                    <a:pt x="573" y="258"/>
                    <a:pt x="576" y="258"/>
                  </a:cubicBezTo>
                  <a:cubicBezTo>
                    <a:pt x="577" y="259"/>
                    <a:pt x="580" y="261"/>
                    <a:pt x="582" y="261"/>
                  </a:cubicBezTo>
                  <a:cubicBezTo>
                    <a:pt x="584" y="261"/>
                    <a:pt x="587" y="259"/>
                    <a:pt x="589" y="258"/>
                  </a:cubicBezTo>
                  <a:cubicBezTo>
                    <a:pt x="592" y="256"/>
                    <a:pt x="596" y="251"/>
                    <a:pt x="599" y="250"/>
                  </a:cubicBezTo>
                  <a:cubicBezTo>
                    <a:pt x="601" y="248"/>
                    <a:pt x="605" y="246"/>
                    <a:pt x="607" y="245"/>
                  </a:cubicBezTo>
                  <a:cubicBezTo>
                    <a:pt x="609" y="245"/>
                    <a:pt x="614" y="246"/>
                    <a:pt x="616" y="246"/>
                  </a:cubicBezTo>
                  <a:cubicBezTo>
                    <a:pt x="619" y="246"/>
                    <a:pt x="626" y="248"/>
                    <a:pt x="628" y="246"/>
                  </a:cubicBezTo>
                  <a:cubicBezTo>
                    <a:pt x="630" y="245"/>
                    <a:pt x="631" y="242"/>
                    <a:pt x="632" y="240"/>
                  </a:cubicBezTo>
                  <a:cubicBezTo>
                    <a:pt x="632" y="239"/>
                    <a:pt x="631" y="237"/>
                    <a:pt x="632" y="236"/>
                  </a:cubicBezTo>
                  <a:cubicBezTo>
                    <a:pt x="633" y="235"/>
                    <a:pt x="636" y="236"/>
                    <a:pt x="638" y="236"/>
                  </a:cubicBezTo>
                  <a:cubicBezTo>
                    <a:pt x="639" y="235"/>
                    <a:pt x="640" y="233"/>
                    <a:pt x="641" y="232"/>
                  </a:cubicBezTo>
                  <a:cubicBezTo>
                    <a:pt x="642" y="231"/>
                    <a:pt x="643" y="228"/>
                    <a:pt x="643" y="226"/>
                  </a:cubicBezTo>
                  <a:cubicBezTo>
                    <a:pt x="643" y="225"/>
                    <a:pt x="641" y="222"/>
                    <a:pt x="640" y="220"/>
                  </a:cubicBezTo>
                  <a:cubicBezTo>
                    <a:pt x="639" y="218"/>
                    <a:pt x="635" y="213"/>
                    <a:pt x="634" y="211"/>
                  </a:cubicBezTo>
                  <a:cubicBezTo>
                    <a:pt x="633" y="209"/>
                    <a:pt x="632" y="205"/>
                    <a:pt x="632" y="203"/>
                  </a:cubicBezTo>
                  <a:cubicBezTo>
                    <a:pt x="632" y="200"/>
                    <a:pt x="634" y="196"/>
                    <a:pt x="635" y="194"/>
                  </a:cubicBezTo>
                  <a:cubicBezTo>
                    <a:pt x="637" y="192"/>
                    <a:pt x="641" y="189"/>
                    <a:pt x="642" y="188"/>
                  </a:cubicBezTo>
                  <a:cubicBezTo>
                    <a:pt x="644" y="186"/>
                    <a:pt x="647" y="183"/>
                    <a:pt x="649" y="181"/>
                  </a:cubicBezTo>
                  <a:cubicBezTo>
                    <a:pt x="650" y="180"/>
                    <a:pt x="653" y="177"/>
                    <a:pt x="654" y="175"/>
                  </a:cubicBezTo>
                  <a:cubicBezTo>
                    <a:pt x="655" y="173"/>
                    <a:pt x="655" y="169"/>
                    <a:pt x="655" y="167"/>
                  </a:cubicBezTo>
                  <a:cubicBezTo>
                    <a:pt x="656" y="165"/>
                    <a:pt x="658" y="162"/>
                    <a:pt x="660" y="162"/>
                  </a:cubicBezTo>
                  <a:cubicBezTo>
                    <a:pt x="661" y="161"/>
                    <a:pt x="663" y="163"/>
                    <a:pt x="664" y="163"/>
                  </a:cubicBezTo>
                  <a:cubicBezTo>
                    <a:pt x="664" y="163"/>
                    <a:pt x="665" y="163"/>
                    <a:pt x="666" y="163"/>
                  </a:cubicBezTo>
                  <a:cubicBezTo>
                    <a:pt x="666" y="165"/>
                    <a:pt x="665" y="167"/>
                    <a:pt x="666" y="168"/>
                  </a:cubicBezTo>
                  <a:cubicBezTo>
                    <a:pt x="667" y="171"/>
                    <a:pt x="673" y="174"/>
                    <a:pt x="674" y="176"/>
                  </a:cubicBezTo>
                  <a:cubicBezTo>
                    <a:pt x="676" y="178"/>
                    <a:pt x="678" y="182"/>
                    <a:pt x="679" y="184"/>
                  </a:cubicBezTo>
                  <a:cubicBezTo>
                    <a:pt x="680" y="187"/>
                    <a:pt x="683" y="192"/>
                    <a:pt x="684" y="195"/>
                  </a:cubicBezTo>
                  <a:cubicBezTo>
                    <a:pt x="685" y="196"/>
                    <a:pt x="688" y="200"/>
                    <a:pt x="688" y="202"/>
                  </a:cubicBezTo>
                  <a:cubicBezTo>
                    <a:pt x="688" y="204"/>
                    <a:pt x="686" y="207"/>
                    <a:pt x="685" y="209"/>
                  </a:cubicBezTo>
                  <a:cubicBezTo>
                    <a:pt x="685" y="210"/>
                    <a:pt x="685" y="213"/>
                    <a:pt x="686" y="213"/>
                  </a:cubicBezTo>
                  <a:cubicBezTo>
                    <a:pt x="686" y="215"/>
                    <a:pt x="690" y="215"/>
                    <a:pt x="691" y="216"/>
                  </a:cubicBezTo>
                  <a:cubicBezTo>
                    <a:pt x="692" y="218"/>
                    <a:pt x="691" y="221"/>
                    <a:pt x="691" y="222"/>
                  </a:cubicBezTo>
                  <a:cubicBezTo>
                    <a:pt x="691" y="223"/>
                    <a:pt x="690" y="224"/>
                    <a:pt x="690" y="225"/>
                  </a:cubicBezTo>
                  <a:cubicBezTo>
                    <a:pt x="691" y="226"/>
                    <a:pt x="693" y="227"/>
                    <a:pt x="694" y="227"/>
                  </a:cubicBezTo>
                  <a:cubicBezTo>
                    <a:pt x="696" y="227"/>
                    <a:pt x="700" y="225"/>
                    <a:pt x="701" y="224"/>
                  </a:cubicBezTo>
                  <a:cubicBezTo>
                    <a:pt x="704" y="223"/>
                    <a:pt x="707" y="218"/>
                    <a:pt x="709" y="217"/>
                  </a:cubicBezTo>
                  <a:cubicBezTo>
                    <a:pt x="711" y="216"/>
                    <a:pt x="715" y="217"/>
                    <a:pt x="716" y="216"/>
                  </a:cubicBezTo>
                  <a:cubicBezTo>
                    <a:pt x="718" y="214"/>
                    <a:pt x="720" y="208"/>
                    <a:pt x="720" y="205"/>
                  </a:cubicBezTo>
                  <a:cubicBezTo>
                    <a:pt x="719" y="203"/>
                    <a:pt x="717" y="198"/>
                    <a:pt x="716" y="196"/>
                  </a:cubicBezTo>
                  <a:cubicBezTo>
                    <a:pt x="714" y="194"/>
                    <a:pt x="710" y="192"/>
                    <a:pt x="709" y="189"/>
                  </a:cubicBezTo>
                  <a:cubicBezTo>
                    <a:pt x="709" y="187"/>
                    <a:pt x="710" y="182"/>
                    <a:pt x="712" y="179"/>
                  </a:cubicBezTo>
                  <a:cubicBezTo>
                    <a:pt x="713" y="176"/>
                    <a:pt x="719" y="172"/>
                    <a:pt x="721" y="169"/>
                  </a:cubicBezTo>
                  <a:cubicBezTo>
                    <a:pt x="721" y="167"/>
                    <a:pt x="722" y="164"/>
                    <a:pt x="721" y="163"/>
                  </a:cubicBezTo>
                  <a:cubicBezTo>
                    <a:pt x="721" y="161"/>
                    <a:pt x="717" y="161"/>
                    <a:pt x="716" y="160"/>
                  </a:cubicBezTo>
                  <a:cubicBezTo>
                    <a:pt x="714" y="158"/>
                    <a:pt x="714" y="153"/>
                    <a:pt x="713" y="150"/>
                  </a:cubicBezTo>
                  <a:cubicBezTo>
                    <a:pt x="712" y="149"/>
                    <a:pt x="711" y="147"/>
                    <a:pt x="710" y="146"/>
                  </a:cubicBezTo>
                  <a:cubicBezTo>
                    <a:pt x="709" y="143"/>
                    <a:pt x="703" y="140"/>
                    <a:pt x="704" y="137"/>
                  </a:cubicBezTo>
                  <a:cubicBezTo>
                    <a:pt x="704" y="135"/>
                    <a:pt x="708" y="131"/>
                    <a:pt x="710" y="130"/>
                  </a:cubicBezTo>
                  <a:cubicBezTo>
                    <a:pt x="714" y="127"/>
                    <a:pt x="722" y="126"/>
                    <a:pt x="725" y="123"/>
                  </a:cubicBezTo>
                  <a:cubicBezTo>
                    <a:pt x="727" y="120"/>
                    <a:pt x="728" y="113"/>
                    <a:pt x="729" y="110"/>
                  </a:cubicBezTo>
                  <a:cubicBezTo>
                    <a:pt x="729" y="109"/>
                    <a:pt x="731" y="106"/>
                    <a:pt x="732" y="104"/>
                  </a:cubicBezTo>
                  <a:cubicBezTo>
                    <a:pt x="733" y="103"/>
                    <a:pt x="738" y="100"/>
                    <a:pt x="739" y="98"/>
                  </a:cubicBezTo>
                  <a:cubicBezTo>
                    <a:pt x="740" y="96"/>
                    <a:pt x="738" y="92"/>
                    <a:pt x="737" y="90"/>
                  </a:cubicBezTo>
                  <a:cubicBezTo>
                    <a:pt x="736" y="89"/>
                    <a:pt x="734" y="88"/>
                    <a:pt x="733" y="86"/>
                  </a:cubicBezTo>
                  <a:cubicBezTo>
                    <a:pt x="733" y="85"/>
                    <a:pt x="733" y="84"/>
                    <a:pt x="734" y="83"/>
                  </a:cubicBezTo>
                  <a:cubicBezTo>
                    <a:pt x="734" y="82"/>
                    <a:pt x="736" y="82"/>
                    <a:pt x="737" y="81"/>
                  </a:cubicBezTo>
                  <a:cubicBezTo>
                    <a:pt x="738" y="80"/>
                    <a:pt x="740" y="79"/>
                    <a:pt x="740" y="77"/>
                  </a:cubicBezTo>
                  <a:cubicBezTo>
                    <a:pt x="740" y="76"/>
                    <a:pt x="737" y="75"/>
                    <a:pt x="736" y="74"/>
                  </a:cubicBezTo>
                  <a:cubicBezTo>
                    <a:pt x="736" y="73"/>
                    <a:pt x="736" y="70"/>
                    <a:pt x="737" y="69"/>
                  </a:cubicBezTo>
                  <a:cubicBezTo>
                    <a:pt x="740" y="66"/>
                    <a:pt x="749" y="66"/>
                    <a:pt x="753" y="66"/>
                  </a:cubicBezTo>
                  <a:cubicBezTo>
                    <a:pt x="755" y="65"/>
                    <a:pt x="761" y="65"/>
                    <a:pt x="764" y="64"/>
                  </a:cubicBezTo>
                  <a:cubicBezTo>
                    <a:pt x="769" y="62"/>
                    <a:pt x="777" y="57"/>
                    <a:pt x="781" y="54"/>
                  </a:cubicBezTo>
                  <a:cubicBezTo>
                    <a:pt x="784" y="51"/>
                    <a:pt x="788" y="45"/>
                    <a:pt x="790" y="42"/>
                  </a:cubicBezTo>
                  <a:cubicBezTo>
                    <a:pt x="793" y="39"/>
                    <a:pt x="800" y="35"/>
                    <a:pt x="803" y="32"/>
                  </a:cubicBezTo>
                  <a:cubicBezTo>
                    <a:pt x="804" y="31"/>
                    <a:pt x="808" y="28"/>
                    <a:pt x="809" y="26"/>
                  </a:cubicBezTo>
                  <a:cubicBezTo>
                    <a:pt x="811" y="24"/>
                    <a:pt x="812" y="18"/>
                    <a:pt x="814" y="15"/>
                  </a:cubicBezTo>
                  <a:cubicBezTo>
                    <a:pt x="816" y="13"/>
                    <a:pt x="821" y="11"/>
                    <a:pt x="823" y="10"/>
                  </a:cubicBezTo>
                  <a:cubicBezTo>
                    <a:pt x="826" y="8"/>
                    <a:pt x="829" y="3"/>
                    <a:pt x="831" y="2"/>
                  </a:cubicBezTo>
                  <a:cubicBezTo>
                    <a:pt x="833" y="1"/>
                    <a:pt x="837" y="0"/>
                    <a:pt x="839" y="1"/>
                  </a:cubicBezTo>
                  <a:cubicBezTo>
                    <a:pt x="840" y="2"/>
                    <a:pt x="839" y="6"/>
                    <a:pt x="840" y="8"/>
                  </a:cubicBezTo>
                  <a:cubicBezTo>
                    <a:pt x="842" y="10"/>
                    <a:pt x="846" y="12"/>
                    <a:pt x="849" y="13"/>
                  </a:cubicBezTo>
                  <a:cubicBezTo>
                    <a:pt x="852" y="14"/>
                    <a:pt x="859" y="12"/>
                    <a:pt x="862" y="13"/>
                  </a:cubicBezTo>
                  <a:cubicBezTo>
                    <a:pt x="865" y="14"/>
                    <a:pt x="869" y="19"/>
                    <a:pt x="871" y="21"/>
                  </a:cubicBezTo>
                  <a:cubicBezTo>
                    <a:pt x="872" y="24"/>
                    <a:pt x="873" y="30"/>
                    <a:pt x="873" y="33"/>
                  </a:cubicBezTo>
                  <a:cubicBezTo>
                    <a:pt x="874" y="38"/>
                    <a:pt x="873" y="47"/>
                    <a:pt x="872" y="51"/>
                  </a:cubicBezTo>
                  <a:cubicBezTo>
                    <a:pt x="871" y="54"/>
                    <a:pt x="868" y="60"/>
                    <a:pt x="867" y="63"/>
                  </a:cubicBezTo>
                  <a:cubicBezTo>
                    <a:pt x="865" y="66"/>
                    <a:pt x="859" y="72"/>
                    <a:pt x="856" y="75"/>
                  </a:cubicBezTo>
                  <a:cubicBezTo>
                    <a:pt x="855" y="76"/>
                    <a:pt x="853" y="79"/>
                    <a:pt x="852" y="80"/>
                  </a:cubicBezTo>
                  <a:cubicBezTo>
                    <a:pt x="851" y="82"/>
                    <a:pt x="851" y="85"/>
                    <a:pt x="850" y="87"/>
                  </a:cubicBezTo>
                  <a:cubicBezTo>
                    <a:pt x="849" y="88"/>
                    <a:pt x="845" y="90"/>
                    <a:pt x="843" y="91"/>
                  </a:cubicBezTo>
                  <a:cubicBezTo>
                    <a:pt x="842" y="92"/>
                    <a:pt x="838" y="92"/>
                    <a:pt x="837" y="93"/>
                  </a:cubicBezTo>
                  <a:cubicBezTo>
                    <a:pt x="836" y="94"/>
                    <a:pt x="833" y="95"/>
                    <a:pt x="832" y="97"/>
                  </a:cubicBezTo>
                  <a:cubicBezTo>
                    <a:pt x="831" y="99"/>
                    <a:pt x="831" y="105"/>
                    <a:pt x="832" y="108"/>
                  </a:cubicBezTo>
                  <a:cubicBezTo>
                    <a:pt x="833" y="110"/>
                    <a:pt x="837" y="114"/>
                    <a:pt x="838" y="116"/>
                  </a:cubicBezTo>
                  <a:cubicBezTo>
                    <a:pt x="839" y="119"/>
                    <a:pt x="840" y="126"/>
                    <a:pt x="839" y="129"/>
                  </a:cubicBezTo>
                  <a:cubicBezTo>
                    <a:pt x="839" y="133"/>
                    <a:pt x="837" y="142"/>
                    <a:pt x="834" y="146"/>
                  </a:cubicBezTo>
                  <a:cubicBezTo>
                    <a:pt x="832" y="149"/>
                    <a:pt x="824" y="151"/>
                    <a:pt x="822" y="154"/>
                  </a:cubicBezTo>
                  <a:cubicBezTo>
                    <a:pt x="820" y="156"/>
                    <a:pt x="819" y="162"/>
                    <a:pt x="818" y="164"/>
                  </a:cubicBezTo>
                  <a:cubicBezTo>
                    <a:pt x="817" y="167"/>
                    <a:pt x="817" y="173"/>
                    <a:pt x="816" y="176"/>
                  </a:cubicBezTo>
                  <a:cubicBezTo>
                    <a:pt x="816" y="178"/>
                    <a:pt x="813" y="180"/>
                    <a:pt x="812" y="181"/>
                  </a:cubicBezTo>
                  <a:cubicBezTo>
                    <a:pt x="811" y="183"/>
                    <a:pt x="807" y="187"/>
                    <a:pt x="806" y="190"/>
                  </a:cubicBezTo>
                  <a:cubicBezTo>
                    <a:pt x="804" y="193"/>
                    <a:pt x="802" y="199"/>
                    <a:pt x="802" y="203"/>
                  </a:cubicBezTo>
                  <a:cubicBezTo>
                    <a:pt x="801" y="204"/>
                    <a:pt x="802" y="208"/>
                    <a:pt x="801" y="210"/>
                  </a:cubicBezTo>
                  <a:cubicBezTo>
                    <a:pt x="800" y="212"/>
                    <a:pt x="795" y="214"/>
                    <a:pt x="794" y="217"/>
                  </a:cubicBezTo>
                  <a:cubicBezTo>
                    <a:pt x="793" y="220"/>
                    <a:pt x="791" y="227"/>
                    <a:pt x="792" y="230"/>
                  </a:cubicBezTo>
                  <a:cubicBezTo>
                    <a:pt x="792" y="234"/>
                    <a:pt x="794" y="241"/>
                    <a:pt x="795" y="244"/>
                  </a:cubicBezTo>
                  <a:cubicBezTo>
                    <a:pt x="796" y="247"/>
                    <a:pt x="801" y="252"/>
                    <a:pt x="801" y="255"/>
                  </a:cubicBezTo>
                  <a:cubicBezTo>
                    <a:pt x="801" y="257"/>
                    <a:pt x="801" y="260"/>
                    <a:pt x="800" y="262"/>
                  </a:cubicBezTo>
                  <a:cubicBezTo>
                    <a:pt x="798" y="264"/>
                    <a:pt x="792" y="267"/>
                    <a:pt x="789" y="269"/>
                  </a:cubicBezTo>
                  <a:cubicBezTo>
                    <a:pt x="788" y="270"/>
                    <a:pt x="784" y="271"/>
                    <a:pt x="783" y="272"/>
                  </a:cubicBezTo>
                  <a:cubicBezTo>
                    <a:pt x="781" y="274"/>
                    <a:pt x="779" y="278"/>
                    <a:pt x="778" y="280"/>
                  </a:cubicBezTo>
                  <a:cubicBezTo>
                    <a:pt x="778" y="283"/>
                    <a:pt x="780" y="289"/>
                    <a:pt x="780" y="291"/>
                  </a:cubicBezTo>
                  <a:cubicBezTo>
                    <a:pt x="779" y="294"/>
                    <a:pt x="777" y="298"/>
                    <a:pt x="775" y="300"/>
                  </a:cubicBezTo>
                  <a:cubicBezTo>
                    <a:pt x="773" y="300"/>
                    <a:pt x="770" y="300"/>
                    <a:pt x="768" y="300"/>
                  </a:cubicBezTo>
                  <a:cubicBezTo>
                    <a:pt x="767" y="300"/>
                    <a:pt x="765" y="298"/>
                    <a:pt x="764" y="298"/>
                  </a:cubicBezTo>
                  <a:cubicBezTo>
                    <a:pt x="762" y="298"/>
                    <a:pt x="758" y="300"/>
                    <a:pt x="757" y="301"/>
                  </a:cubicBezTo>
                  <a:cubicBezTo>
                    <a:pt x="755" y="303"/>
                    <a:pt x="753" y="307"/>
                    <a:pt x="752" y="309"/>
                  </a:cubicBezTo>
                  <a:cubicBezTo>
                    <a:pt x="750" y="312"/>
                    <a:pt x="747" y="319"/>
                    <a:pt x="744" y="321"/>
                  </a:cubicBezTo>
                  <a:cubicBezTo>
                    <a:pt x="743" y="323"/>
                    <a:pt x="738" y="326"/>
                    <a:pt x="736" y="327"/>
                  </a:cubicBezTo>
                  <a:cubicBezTo>
                    <a:pt x="733" y="327"/>
                    <a:pt x="729" y="327"/>
                    <a:pt x="726" y="327"/>
                  </a:cubicBezTo>
                  <a:cubicBezTo>
                    <a:pt x="725" y="327"/>
                    <a:pt x="721" y="325"/>
                    <a:pt x="720" y="326"/>
                  </a:cubicBezTo>
                  <a:cubicBezTo>
                    <a:pt x="719" y="327"/>
                    <a:pt x="720" y="330"/>
                    <a:pt x="720" y="331"/>
                  </a:cubicBezTo>
                  <a:cubicBezTo>
                    <a:pt x="719" y="333"/>
                    <a:pt x="718" y="337"/>
                    <a:pt x="717" y="338"/>
                  </a:cubicBezTo>
                  <a:cubicBezTo>
                    <a:pt x="715" y="339"/>
                    <a:pt x="712" y="340"/>
                    <a:pt x="710" y="340"/>
                  </a:cubicBezTo>
                  <a:cubicBezTo>
                    <a:pt x="709" y="340"/>
                    <a:pt x="706" y="340"/>
                    <a:pt x="704" y="340"/>
                  </a:cubicBezTo>
                  <a:cubicBezTo>
                    <a:pt x="703" y="340"/>
                    <a:pt x="700" y="341"/>
                    <a:pt x="699" y="340"/>
                  </a:cubicBezTo>
                  <a:cubicBezTo>
                    <a:pt x="697" y="340"/>
                    <a:pt x="694" y="338"/>
                    <a:pt x="693" y="336"/>
                  </a:cubicBezTo>
                  <a:cubicBezTo>
                    <a:pt x="692" y="334"/>
                    <a:pt x="692" y="331"/>
                    <a:pt x="692" y="329"/>
                  </a:cubicBezTo>
                  <a:cubicBezTo>
                    <a:pt x="691" y="327"/>
                    <a:pt x="689" y="322"/>
                    <a:pt x="688" y="320"/>
                  </a:cubicBezTo>
                  <a:cubicBezTo>
                    <a:pt x="687" y="318"/>
                    <a:pt x="684" y="316"/>
                    <a:pt x="683" y="315"/>
                  </a:cubicBezTo>
                  <a:cubicBezTo>
                    <a:pt x="681" y="314"/>
                    <a:pt x="679" y="312"/>
                    <a:pt x="677" y="311"/>
                  </a:cubicBezTo>
                  <a:cubicBezTo>
                    <a:pt x="676" y="311"/>
                    <a:pt x="672" y="312"/>
                    <a:pt x="671" y="312"/>
                  </a:cubicBezTo>
                  <a:cubicBezTo>
                    <a:pt x="670" y="312"/>
                    <a:pt x="668" y="310"/>
                    <a:pt x="667" y="309"/>
                  </a:cubicBezTo>
                  <a:cubicBezTo>
                    <a:pt x="666" y="309"/>
                    <a:pt x="664" y="311"/>
                    <a:pt x="664" y="312"/>
                  </a:cubicBezTo>
                  <a:cubicBezTo>
                    <a:pt x="663" y="313"/>
                    <a:pt x="664" y="316"/>
                    <a:pt x="664" y="317"/>
                  </a:cubicBezTo>
                  <a:cubicBezTo>
                    <a:pt x="665" y="320"/>
                    <a:pt x="669" y="325"/>
                    <a:pt x="671" y="328"/>
                  </a:cubicBezTo>
                  <a:cubicBezTo>
                    <a:pt x="672" y="331"/>
                    <a:pt x="675" y="338"/>
                    <a:pt x="677" y="341"/>
                  </a:cubicBezTo>
                  <a:cubicBezTo>
                    <a:pt x="679" y="343"/>
                    <a:pt x="683" y="347"/>
                    <a:pt x="685" y="348"/>
                  </a:cubicBezTo>
                  <a:cubicBezTo>
                    <a:pt x="688" y="350"/>
                    <a:pt x="694" y="349"/>
                    <a:pt x="697" y="350"/>
                  </a:cubicBezTo>
                  <a:cubicBezTo>
                    <a:pt x="699" y="351"/>
                    <a:pt x="703" y="354"/>
                    <a:pt x="705" y="356"/>
                  </a:cubicBezTo>
                  <a:cubicBezTo>
                    <a:pt x="707" y="358"/>
                    <a:pt x="711" y="362"/>
                    <a:pt x="714" y="363"/>
                  </a:cubicBezTo>
                  <a:cubicBezTo>
                    <a:pt x="715" y="364"/>
                    <a:pt x="719" y="364"/>
                    <a:pt x="721" y="363"/>
                  </a:cubicBezTo>
                  <a:cubicBezTo>
                    <a:pt x="724" y="362"/>
                    <a:pt x="729" y="358"/>
                    <a:pt x="731" y="356"/>
                  </a:cubicBezTo>
                  <a:cubicBezTo>
                    <a:pt x="735" y="354"/>
                    <a:pt x="742" y="350"/>
                    <a:pt x="746" y="349"/>
                  </a:cubicBezTo>
                  <a:cubicBezTo>
                    <a:pt x="749" y="348"/>
                    <a:pt x="756" y="349"/>
                    <a:pt x="760" y="347"/>
                  </a:cubicBezTo>
                  <a:cubicBezTo>
                    <a:pt x="763" y="346"/>
                    <a:pt x="770" y="342"/>
                    <a:pt x="773" y="340"/>
                  </a:cubicBezTo>
                  <a:cubicBezTo>
                    <a:pt x="775" y="337"/>
                    <a:pt x="780" y="332"/>
                    <a:pt x="783" y="329"/>
                  </a:cubicBezTo>
                  <a:cubicBezTo>
                    <a:pt x="786" y="326"/>
                    <a:pt x="793" y="319"/>
                    <a:pt x="797" y="316"/>
                  </a:cubicBezTo>
                  <a:cubicBezTo>
                    <a:pt x="801" y="314"/>
                    <a:pt x="808" y="310"/>
                    <a:pt x="811" y="307"/>
                  </a:cubicBezTo>
                  <a:cubicBezTo>
                    <a:pt x="813" y="305"/>
                    <a:pt x="816" y="300"/>
                    <a:pt x="817" y="297"/>
                  </a:cubicBezTo>
                  <a:cubicBezTo>
                    <a:pt x="817" y="294"/>
                    <a:pt x="817" y="288"/>
                    <a:pt x="817" y="285"/>
                  </a:cubicBezTo>
                  <a:cubicBezTo>
                    <a:pt x="817" y="283"/>
                    <a:pt x="814" y="278"/>
                    <a:pt x="814" y="275"/>
                  </a:cubicBezTo>
                  <a:cubicBezTo>
                    <a:pt x="814" y="273"/>
                    <a:pt x="816" y="270"/>
                    <a:pt x="817" y="268"/>
                  </a:cubicBezTo>
                  <a:cubicBezTo>
                    <a:pt x="817" y="267"/>
                    <a:pt x="820" y="265"/>
                    <a:pt x="821" y="264"/>
                  </a:cubicBezTo>
                  <a:cubicBezTo>
                    <a:pt x="823" y="262"/>
                    <a:pt x="823" y="257"/>
                    <a:pt x="825" y="256"/>
                  </a:cubicBezTo>
                  <a:cubicBezTo>
                    <a:pt x="826" y="254"/>
                    <a:pt x="830" y="253"/>
                    <a:pt x="832" y="253"/>
                  </a:cubicBezTo>
                  <a:cubicBezTo>
                    <a:pt x="835" y="253"/>
                    <a:pt x="840" y="256"/>
                    <a:pt x="843" y="256"/>
                  </a:cubicBezTo>
                  <a:cubicBezTo>
                    <a:pt x="847" y="257"/>
                    <a:pt x="854" y="255"/>
                    <a:pt x="857" y="256"/>
                  </a:cubicBezTo>
                  <a:cubicBezTo>
                    <a:pt x="859" y="256"/>
                    <a:pt x="864" y="257"/>
                    <a:pt x="865" y="259"/>
                  </a:cubicBezTo>
                  <a:cubicBezTo>
                    <a:pt x="866" y="260"/>
                    <a:pt x="866" y="264"/>
                    <a:pt x="866" y="265"/>
                  </a:cubicBezTo>
                  <a:cubicBezTo>
                    <a:pt x="866" y="268"/>
                    <a:pt x="865" y="274"/>
                    <a:pt x="866" y="277"/>
                  </a:cubicBezTo>
                  <a:cubicBezTo>
                    <a:pt x="866" y="279"/>
                    <a:pt x="868" y="282"/>
                    <a:pt x="868" y="284"/>
                  </a:cubicBezTo>
                  <a:cubicBezTo>
                    <a:pt x="869" y="286"/>
                    <a:pt x="870" y="291"/>
                    <a:pt x="870" y="294"/>
                  </a:cubicBezTo>
                  <a:cubicBezTo>
                    <a:pt x="870" y="296"/>
                    <a:pt x="869" y="301"/>
                    <a:pt x="869" y="303"/>
                  </a:cubicBezTo>
                  <a:cubicBezTo>
                    <a:pt x="867" y="306"/>
                    <a:pt x="864" y="310"/>
                    <a:pt x="862" y="312"/>
                  </a:cubicBezTo>
                  <a:cubicBezTo>
                    <a:pt x="861" y="313"/>
                    <a:pt x="857" y="317"/>
                    <a:pt x="856" y="319"/>
                  </a:cubicBezTo>
                  <a:cubicBezTo>
                    <a:pt x="855" y="321"/>
                    <a:pt x="855" y="326"/>
                    <a:pt x="855" y="328"/>
                  </a:cubicBezTo>
                  <a:cubicBezTo>
                    <a:pt x="855" y="331"/>
                    <a:pt x="856" y="335"/>
                    <a:pt x="857" y="337"/>
                  </a:cubicBezTo>
                  <a:cubicBezTo>
                    <a:pt x="858" y="340"/>
                    <a:pt x="863" y="344"/>
                    <a:pt x="866" y="346"/>
                  </a:cubicBezTo>
                  <a:cubicBezTo>
                    <a:pt x="868" y="347"/>
                    <a:pt x="873" y="347"/>
                    <a:pt x="875" y="348"/>
                  </a:cubicBezTo>
                  <a:cubicBezTo>
                    <a:pt x="877" y="349"/>
                    <a:pt x="882" y="353"/>
                    <a:pt x="884" y="356"/>
                  </a:cubicBezTo>
                  <a:cubicBezTo>
                    <a:pt x="885" y="357"/>
                    <a:pt x="887" y="360"/>
                    <a:pt x="888" y="362"/>
                  </a:cubicBezTo>
                  <a:cubicBezTo>
                    <a:pt x="888" y="364"/>
                    <a:pt x="889" y="369"/>
                    <a:pt x="891" y="371"/>
                  </a:cubicBezTo>
                  <a:cubicBezTo>
                    <a:pt x="891" y="372"/>
                    <a:pt x="893" y="375"/>
                    <a:pt x="894" y="376"/>
                  </a:cubicBezTo>
                  <a:cubicBezTo>
                    <a:pt x="895" y="376"/>
                    <a:pt x="898" y="377"/>
                    <a:pt x="899" y="376"/>
                  </a:cubicBezTo>
                  <a:cubicBezTo>
                    <a:pt x="901" y="375"/>
                    <a:pt x="900" y="369"/>
                    <a:pt x="899" y="366"/>
                  </a:cubicBezTo>
                  <a:cubicBezTo>
                    <a:pt x="898" y="365"/>
                    <a:pt x="894" y="362"/>
                    <a:pt x="893" y="361"/>
                  </a:cubicBezTo>
                  <a:cubicBezTo>
                    <a:pt x="892" y="359"/>
                    <a:pt x="890" y="354"/>
                    <a:pt x="889" y="352"/>
                  </a:cubicBezTo>
                  <a:cubicBezTo>
                    <a:pt x="889" y="350"/>
                    <a:pt x="890" y="346"/>
                    <a:pt x="889" y="345"/>
                  </a:cubicBezTo>
                  <a:cubicBezTo>
                    <a:pt x="888" y="343"/>
                    <a:pt x="886" y="342"/>
                    <a:pt x="884" y="342"/>
                  </a:cubicBezTo>
                  <a:cubicBezTo>
                    <a:pt x="883" y="341"/>
                    <a:pt x="879" y="341"/>
                    <a:pt x="877" y="341"/>
                  </a:cubicBezTo>
                  <a:cubicBezTo>
                    <a:pt x="875" y="340"/>
                    <a:pt x="871" y="339"/>
                    <a:pt x="870" y="337"/>
                  </a:cubicBezTo>
                  <a:cubicBezTo>
                    <a:pt x="869" y="336"/>
                    <a:pt x="867" y="333"/>
                    <a:pt x="867" y="331"/>
                  </a:cubicBezTo>
                  <a:cubicBezTo>
                    <a:pt x="868" y="329"/>
                    <a:pt x="871" y="326"/>
                    <a:pt x="872" y="323"/>
                  </a:cubicBezTo>
                  <a:cubicBezTo>
                    <a:pt x="873" y="322"/>
                    <a:pt x="873" y="318"/>
                    <a:pt x="873" y="317"/>
                  </a:cubicBezTo>
                  <a:cubicBezTo>
                    <a:pt x="874" y="315"/>
                    <a:pt x="873" y="310"/>
                    <a:pt x="874" y="309"/>
                  </a:cubicBezTo>
                  <a:cubicBezTo>
                    <a:pt x="875" y="308"/>
                    <a:pt x="880" y="310"/>
                    <a:pt x="881" y="309"/>
                  </a:cubicBezTo>
                  <a:cubicBezTo>
                    <a:pt x="882" y="308"/>
                    <a:pt x="881" y="303"/>
                    <a:pt x="882" y="302"/>
                  </a:cubicBezTo>
                  <a:cubicBezTo>
                    <a:pt x="883" y="301"/>
                    <a:pt x="886" y="300"/>
                    <a:pt x="887" y="299"/>
                  </a:cubicBezTo>
                  <a:cubicBezTo>
                    <a:pt x="888" y="298"/>
                    <a:pt x="887" y="293"/>
                    <a:pt x="887" y="291"/>
                  </a:cubicBezTo>
                  <a:cubicBezTo>
                    <a:pt x="887" y="289"/>
                    <a:pt x="886" y="285"/>
                    <a:pt x="886" y="283"/>
                  </a:cubicBezTo>
                  <a:cubicBezTo>
                    <a:pt x="886" y="281"/>
                    <a:pt x="888" y="279"/>
                    <a:pt x="888" y="277"/>
                  </a:cubicBezTo>
                  <a:cubicBezTo>
                    <a:pt x="888" y="275"/>
                    <a:pt x="888" y="270"/>
                    <a:pt x="886" y="268"/>
                  </a:cubicBezTo>
                  <a:cubicBezTo>
                    <a:pt x="885" y="266"/>
                    <a:pt x="880" y="265"/>
                    <a:pt x="878" y="264"/>
                  </a:cubicBezTo>
                  <a:cubicBezTo>
                    <a:pt x="877" y="263"/>
                    <a:pt x="874" y="261"/>
                    <a:pt x="874" y="260"/>
                  </a:cubicBezTo>
                  <a:cubicBezTo>
                    <a:pt x="873" y="258"/>
                    <a:pt x="873" y="253"/>
                    <a:pt x="872" y="251"/>
                  </a:cubicBezTo>
                  <a:cubicBezTo>
                    <a:pt x="872" y="250"/>
                    <a:pt x="871" y="248"/>
                    <a:pt x="870" y="247"/>
                  </a:cubicBezTo>
                  <a:cubicBezTo>
                    <a:pt x="868" y="247"/>
                    <a:pt x="865" y="247"/>
                    <a:pt x="864" y="246"/>
                  </a:cubicBezTo>
                  <a:cubicBezTo>
                    <a:pt x="862" y="245"/>
                    <a:pt x="862" y="241"/>
                    <a:pt x="861" y="240"/>
                  </a:cubicBezTo>
                  <a:cubicBezTo>
                    <a:pt x="859" y="238"/>
                    <a:pt x="854" y="236"/>
                    <a:pt x="852" y="235"/>
                  </a:cubicBezTo>
                  <a:cubicBezTo>
                    <a:pt x="850" y="234"/>
                    <a:pt x="846" y="235"/>
                    <a:pt x="844" y="235"/>
                  </a:cubicBezTo>
                  <a:cubicBezTo>
                    <a:pt x="842" y="236"/>
                    <a:pt x="840" y="240"/>
                    <a:pt x="838" y="241"/>
                  </a:cubicBezTo>
                  <a:cubicBezTo>
                    <a:pt x="836" y="241"/>
                    <a:pt x="833" y="238"/>
                    <a:pt x="831" y="237"/>
                  </a:cubicBezTo>
                  <a:cubicBezTo>
                    <a:pt x="830" y="236"/>
                    <a:pt x="829" y="232"/>
                    <a:pt x="828" y="231"/>
                  </a:cubicBezTo>
                  <a:cubicBezTo>
                    <a:pt x="826" y="231"/>
                    <a:pt x="824" y="233"/>
                    <a:pt x="822" y="233"/>
                  </a:cubicBezTo>
                  <a:cubicBezTo>
                    <a:pt x="821" y="233"/>
                    <a:pt x="817" y="232"/>
                    <a:pt x="816" y="231"/>
                  </a:cubicBezTo>
                  <a:cubicBezTo>
                    <a:pt x="816" y="230"/>
                    <a:pt x="816" y="226"/>
                    <a:pt x="817" y="225"/>
                  </a:cubicBezTo>
                  <a:cubicBezTo>
                    <a:pt x="818" y="224"/>
                    <a:pt x="821" y="223"/>
                    <a:pt x="822" y="221"/>
                  </a:cubicBezTo>
                  <a:cubicBezTo>
                    <a:pt x="822" y="220"/>
                    <a:pt x="822" y="217"/>
                    <a:pt x="822" y="216"/>
                  </a:cubicBezTo>
                  <a:cubicBezTo>
                    <a:pt x="823" y="212"/>
                    <a:pt x="823" y="205"/>
                    <a:pt x="825" y="202"/>
                  </a:cubicBezTo>
                  <a:cubicBezTo>
                    <a:pt x="826" y="199"/>
                    <a:pt x="832" y="193"/>
                    <a:pt x="832" y="193"/>
                  </a:cubicBezTo>
                  <a:cubicBezTo>
                    <a:pt x="833" y="192"/>
                    <a:pt x="833" y="183"/>
                    <a:pt x="835" y="180"/>
                  </a:cubicBezTo>
                  <a:cubicBezTo>
                    <a:pt x="836" y="179"/>
                    <a:pt x="839" y="176"/>
                    <a:pt x="840" y="175"/>
                  </a:cubicBezTo>
                  <a:cubicBezTo>
                    <a:pt x="842" y="174"/>
                    <a:pt x="847" y="173"/>
                    <a:pt x="849" y="172"/>
                  </a:cubicBezTo>
                  <a:cubicBezTo>
                    <a:pt x="851" y="170"/>
                    <a:pt x="855" y="166"/>
                    <a:pt x="857" y="164"/>
                  </a:cubicBezTo>
                  <a:cubicBezTo>
                    <a:pt x="859" y="161"/>
                    <a:pt x="861" y="155"/>
                    <a:pt x="861" y="152"/>
                  </a:cubicBezTo>
                  <a:cubicBezTo>
                    <a:pt x="861" y="148"/>
                    <a:pt x="858" y="141"/>
                    <a:pt x="858" y="137"/>
                  </a:cubicBezTo>
                  <a:cubicBezTo>
                    <a:pt x="858" y="134"/>
                    <a:pt x="860" y="127"/>
                    <a:pt x="860" y="123"/>
                  </a:cubicBezTo>
                  <a:cubicBezTo>
                    <a:pt x="860" y="120"/>
                    <a:pt x="858" y="116"/>
                    <a:pt x="857" y="113"/>
                  </a:cubicBezTo>
                  <a:cubicBezTo>
                    <a:pt x="856" y="111"/>
                    <a:pt x="853" y="107"/>
                    <a:pt x="854" y="105"/>
                  </a:cubicBezTo>
                  <a:cubicBezTo>
                    <a:pt x="854" y="103"/>
                    <a:pt x="857" y="101"/>
                    <a:pt x="859" y="99"/>
                  </a:cubicBezTo>
                  <a:cubicBezTo>
                    <a:pt x="861" y="98"/>
                    <a:pt x="867" y="97"/>
                    <a:pt x="869" y="95"/>
                  </a:cubicBezTo>
                  <a:cubicBezTo>
                    <a:pt x="870" y="94"/>
                    <a:pt x="871" y="89"/>
                    <a:pt x="872" y="88"/>
                  </a:cubicBezTo>
                  <a:cubicBezTo>
                    <a:pt x="875" y="86"/>
                    <a:pt x="881" y="88"/>
                    <a:pt x="884" y="88"/>
                  </a:cubicBezTo>
                  <a:cubicBezTo>
                    <a:pt x="886" y="88"/>
                    <a:pt x="891" y="87"/>
                    <a:pt x="893" y="85"/>
                  </a:cubicBezTo>
                  <a:cubicBezTo>
                    <a:pt x="896" y="84"/>
                    <a:pt x="899" y="79"/>
                    <a:pt x="901" y="76"/>
                  </a:cubicBezTo>
                  <a:cubicBezTo>
                    <a:pt x="903" y="74"/>
                    <a:pt x="909" y="70"/>
                    <a:pt x="911" y="66"/>
                  </a:cubicBezTo>
                  <a:cubicBezTo>
                    <a:pt x="912" y="64"/>
                    <a:pt x="910" y="57"/>
                    <a:pt x="911" y="54"/>
                  </a:cubicBezTo>
                  <a:cubicBezTo>
                    <a:pt x="912" y="51"/>
                    <a:pt x="914" y="45"/>
                    <a:pt x="917" y="44"/>
                  </a:cubicBezTo>
                  <a:cubicBezTo>
                    <a:pt x="918" y="43"/>
                    <a:pt x="920" y="45"/>
                    <a:pt x="921" y="45"/>
                  </a:cubicBezTo>
                  <a:cubicBezTo>
                    <a:pt x="923" y="48"/>
                    <a:pt x="923" y="54"/>
                    <a:pt x="923" y="57"/>
                  </a:cubicBezTo>
                  <a:cubicBezTo>
                    <a:pt x="923" y="59"/>
                    <a:pt x="921" y="63"/>
                    <a:pt x="921" y="65"/>
                  </a:cubicBezTo>
                  <a:cubicBezTo>
                    <a:pt x="920" y="66"/>
                    <a:pt x="919" y="69"/>
                    <a:pt x="919" y="70"/>
                  </a:cubicBezTo>
                  <a:cubicBezTo>
                    <a:pt x="919" y="72"/>
                    <a:pt x="922" y="76"/>
                    <a:pt x="921" y="78"/>
                  </a:cubicBezTo>
                  <a:cubicBezTo>
                    <a:pt x="920" y="80"/>
                    <a:pt x="914" y="80"/>
                    <a:pt x="912" y="82"/>
                  </a:cubicBezTo>
                  <a:cubicBezTo>
                    <a:pt x="910" y="83"/>
                    <a:pt x="907" y="87"/>
                    <a:pt x="906" y="89"/>
                  </a:cubicBezTo>
                  <a:cubicBezTo>
                    <a:pt x="904" y="91"/>
                    <a:pt x="902" y="97"/>
                    <a:pt x="902" y="99"/>
                  </a:cubicBezTo>
                  <a:cubicBezTo>
                    <a:pt x="902" y="102"/>
                    <a:pt x="903" y="106"/>
                    <a:pt x="903" y="109"/>
                  </a:cubicBezTo>
                  <a:cubicBezTo>
                    <a:pt x="903" y="110"/>
                    <a:pt x="902" y="114"/>
                    <a:pt x="901" y="115"/>
                  </a:cubicBezTo>
                  <a:cubicBezTo>
                    <a:pt x="900" y="117"/>
                    <a:pt x="897" y="119"/>
                    <a:pt x="897" y="121"/>
                  </a:cubicBezTo>
                  <a:cubicBezTo>
                    <a:pt x="896" y="123"/>
                    <a:pt x="897" y="127"/>
                    <a:pt x="898" y="129"/>
                  </a:cubicBezTo>
                  <a:cubicBezTo>
                    <a:pt x="899" y="132"/>
                    <a:pt x="905" y="135"/>
                    <a:pt x="907" y="137"/>
                  </a:cubicBezTo>
                  <a:cubicBezTo>
                    <a:pt x="909" y="139"/>
                    <a:pt x="910" y="145"/>
                    <a:pt x="912" y="146"/>
                  </a:cubicBezTo>
                  <a:cubicBezTo>
                    <a:pt x="915" y="147"/>
                    <a:pt x="922" y="144"/>
                    <a:pt x="925" y="146"/>
                  </a:cubicBezTo>
                  <a:cubicBezTo>
                    <a:pt x="927" y="147"/>
                    <a:pt x="929" y="151"/>
                    <a:pt x="930" y="153"/>
                  </a:cubicBezTo>
                  <a:cubicBezTo>
                    <a:pt x="931" y="155"/>
                    <a:pt x="932" y="160"/>
                    <a:pt x="934" y="162"/>
                  </a:cubicBezTo>
                  <a:cubicBezTo>
                    <a:pt x="935" y="164"/>
                    <a:pt x="939" y="167"/>
                    <a:pt x="941" y="168"/>
                  </a:cubicBezTo>
                  <a:cubicBezTo>
                    <a:pt x="943" y="169"/>
                    <a:pt x="947" y="171"/>
                    <a:pt x="949" y="171"/>
                  </a:cubicBezTo>
                  <a:cubicBezTo>
                    <a:pt x="951" y="171"/>
                    <a:pt x="955" y="170"/>
                    <a:pt x="955" y="169"/>
                  </a:cubicBezTo>
                  <a:cubicBezTo>
                    <a:pt x="956" y="167"/>
                    <a:pt x="954" y="163"/>
                    <a:pt x="953" y="163"/>
                  </a:cubicBezTo>
                  <a:cubicBezTo>
                    <a:pt x="951" y="162"/>
                    <a:pt x="948" y="163"/>
                    <a:pt x="946" y="163"/>
                  </a:cubicBezTo>
                  <a:cubicBezTo>
                    <a:pt x="945" y="162"/>
                    <a:pt x="943" y="160"/>
                    <a:pt x="942" y="159"/>
                  </a:cubicBezTo>
                  <a:cubicBezTo>
                    <a:pt x="941" y="157"/>
                    <a:pt x="943" y="151"/>
                    <a:pt x="941" y="149"/>
                  </a:cubicBezTo>
                  <a:cubicBezTo>
                    <a:pt x="940" y="147"/>
                    <a:pt x="934" y="145"/>
                    <a:pt x="932" y="143"/>
                  </a:cubicBezTo>
                  <a:cubicBezTo>
                    <a:pt x="929" y="142"/>
                    <a:pt x="925" y="138"/>
                    <a:pt x="923" y="136"/>
                  </a:cubicBezTo>
                  <a:cubicBezTo>
                    <a:pt x="921" y="133"/>
                    <a:pt x="917" y="127"/>
                    <a:pt x="916" y="124"/>
                  </a:cubicBezTo>
                  <a:cubicBezTo>
                    <a:pt x="915" y="121"/>
                    <a:pt x="915" y="114"/>
                    <a:pt x="915" y="111"/>
                  </a:cubicBezTo>
                  <a:cubicBezTo>
                    <a:pt x="915" y="108"/>
                    <a:pt x="914" y="102"/>
                    <a:pt x="916" y="100"/>
                  </a:cubicBezTo>
                  <a:cubicBezTo>
                    <a:pt x="918" y="98"/>
                    <a:pt x="924" y="101"/>
                    <a:pt x="926" y="101"/>
                  </a:cubicBezTo>
                  <a:cubicBezTo>
                    <a:pt x="928" y="100"/>
                    <a:pt x="930" y="95"/>
                    <a:pt x="932" y="95"/>
                  </a:cubicBezTo>
                  <a:cubicBezTo>
                    <a:pt x="934" y="95"/>
                    <a:pt x="935" y="98"/>
                    <a:pt x="936" y="99"/>
                  </a:cubicBezTo>
                  <a:cubicBezTo>
                    <a:pt x="937" y="101"/>
                    <a:pt x="935" y="105"/>
                    <a:pt x="936" y="107"/>
                  </a:cubicBezTo>
                  <a:cubicBezTo>
                    <a:pt x="937" y="110"/>
                    <a:pt x="941" y="114"/>
                    <a:pt x="944" y="116"/>
                  </a:cubicBezTo>
                  <a:cubicBezTo>
                    <a:pt x="946" y="116"/>
                    <a:pt x="949" y="117"/>
                    <a:pt x="951" y="116"/>
                  </a:cubicBezTo>
                  <a:cubicBezTo>
                    <a:pt x="952" y="116"/>
                    <a:pt x="955" y="114"/>
                    <a:pt x="955" y="112"/>
                  </a:cubicBezTo>
                  <a:cubicBezTo>
                    <a:pt x="956" y="111"/>
                    <a:pt x="957" y="107"/>
                    <a:pt x="956" y="105"/>
                  </a:cubicBezTo>
                  <a:cubicBezTo>
                    <a:pt x="955" y="103"/>
                    <a:pt x="951" y="101"/>
                    <a:pt x="950" y="99"/>
                  </a:cubicBezTo>
                  <a:cubicBezTo>
                    <a:pt x="949" y="98"/>
                    <a:pt x="947" y="95"/>
                    <a:pt x="947" y="93"/>
                  </a:cubicBezTo>
                  <a:cubicBezTo>
                    <a:pt x="947" y="92"/>
                    <a:pt x="949" y="89"/>
                    <a:pt x="950" y="89"/>
                  </a:cubicBezTo>
                  <a:cubicBezTo>
                    <a:pt x="952" y="88"/>
                    <a:pt x="956" y="89"/>
                    <a:pt x="957" y="89"/>
                  </a:cubicBezTo>
                  <a:cubicBezTo>
                    <a:pt x="959" y="89"/>
                    <a:pt x="961" y="89"/>
                    <a:pt x="964" y="88"/>
                  </a:cubicBezTo>
                  <a:cubicBezTo>
                    <a:pt x="964" y="90"/>
                    <a:pt x="964" y="93"/>
                    <a:pt x="964" y="94"/>
                  </a:cubicBezTo>
                  <a:cubicBezTo>
                    <a:pt x="965" y="96"/>
                    <a:pt x="968" y="100"/>
                    <a:pt x="971" y="102"/>
                  </a:cubicBezTo>
                  <a:cubicBezTo>
                    <a:pt x="972" y="102"/>
                    <a:pt x="977" y="101"/>
                    <a:pt x="978" y="103"/>
                  </a:cubicBezTo>
                  <a:cubicBezTo>
                    <a:pt x="980" y="104"/>
                    <a:pt x="982" y="107"/>
                    <a:pt x="982" y="109"/>
                  </a:cubicBezTo>
                  <a:cubicBezTo>
                    <a:pt x="983" y="112"/>
                    <a:pt x="981" y="119"/>
                    <a:pt x="979" y="122"/>
                  </a:cubicBezTo>
                  <a:cubicBezTo>
                    <a:pt x="979" y="123"/>
                    <a:pt x="976" y="125"/>
                    <a:pt x="975" y="126"/>
                  </a:cubicBezTo>
                  <a:cubicBezTo>
                    <a:pt x="973" y="127"/>
                    <a:pt x="968" y="127"/>
                    <a:pt x="966" y="128"/>
                  </a:cubicBezTo>
                  <a:cubicBezTo>
                    <a:pt x="964" y="128"/>
                    <a:pt x="960" y="130"/>
                    <a:pt x="959" y="132"/>
                  </a:cubicBezTo>
                  <a:cubicBezTo>
                    <a:pt x="958" y="135"/>
                    <a:pt x="959" y="140"/>
                    <a:pt x="959" y="143"/>
                  </a:cubicBezTo>
                  <a:cubicBezTo>
                    <a:pt x="961" y="146"/>
                    <a:pt x="967" y="151"/>
                    <a:pt x="969" y="155"/>
                  </a:cubicBezTo>
                  <a:cubicBezTo>
                    <a:pt x="970" y="157"/>
                    <a:pt x="973" y="162"/>
                    <a:pt x="973" y="165"/>
                  </a:cubicBezTo>
                  <a:cubicBezTo>
                    <a:pt x="973" y="167"/>
                    <a:pt x="971" y="173"/>
                    <a:pt x="971" y="176"/>
                  </a:cubicBezTo>
                  <a:cubicBezTo>
                    <a:pt x="971" y="179"/>
                    <a:pt x="973" y="185"/>
                    <a:pt x="973" y="189"/>
                  </a:cubicBezTo>
                  <a:cubicBezTo>
                    <a:pt x="974" y="191"/>
                    <a:pt x="975" y="197"/>
                    <a:pt x="974" y="199"/>
                  </a:cubicBezTo>
                  <a:cubicBezTo>
                    <a:pt x="973" y="200"/>
                    <a:pt x="969" y="202"/>
                    <a:pt x="968" y="202"/>
                  </a:cubicBezTo>
                  <a:cubicBezTo>
                    <a:pt x="966" y="203"/>
                    <a:pt x="962" y="202"/>
                    <a:pt x="960" y="203"/>
                  </a:cubicBezTo>
                  <a:cubicBezTo>
                    <a:pt x="957" y="203"/>
                    <a:pt x="953" y="207"/>
                    <a:pt x="951" y="209"/>
                  </a:cubicBezTo>
                  <a:cubicBezTo>
                    <a:pt x="950" y="210"/>
                    <a:pt x="949" y="215"/>
                    <a:pt x="947" y="216"/>
                  </a:cubicBezTo>
                  <a:cubicBezTo>
                    <a:pt x="944" y="218"/>
                    <a:pt x="937" y="218"/>
                    <a:pt x="934" y="220"/>
                  </a:cubicBezTo>
                  <a:cubicBezTo>
                    <a:pt x="932" y="221"/>
                    <a:pt x="926" y="224"/>
                    <a:pt x="925" y="226"/>
                  </a:cubicBezTo>
                  <a:cubicBezTo>
                    <a:pt x="924" y="228"/>
                    <a:pt x="923" y="233"/>
                    <a:pt x="923" y="235"/>
                  </a:cubicBezTo>
                  <a:cubicBezTo>
                    <a:pt x="924" y="238"/>
                    <a:pt x="930" y="242"/>
                    <a:pt x="931" y="245"/>
                  </a:cubicBezTo>
                  <a:cubicBezTo>
                    <a:pt x="933" y="248"/>
                    <a:pt x="933" y="255"/>
                    <a:pt x="934" y="258"/>
                  </a:cubicBezTo>
                  <a:cubicBezTo>
                    <a:pt x="935" y="261"/>
                    <a:pt x="938" y="270"/>
                    <a:pt x="942" y="272"/>
                  </a:cubicBezTo>
                  <a:cubicBezTo>
                    <a:pt x="944" y="274"/>
                    <a:pt x="949" y="273"/>
                    <a:pt x="951" y="273"/>
                  </a:cubicBezTo>
                  <a:cubicBezTo>
                    <a:pt x="955" y="272"/>
                    <a:pt x="961" y="268"/>
                    <a:pt x="964" y="267"/>
                  </a:cubicBezTo>
                  <a:cubicBezTo>
                    <a:pt x="966" y="267"/>
                    <a:pt x="971" y="266"/>
                    <a:pt x="973" y="267"/>
                  </a:cubicBezTo>
                  <a:cubicBezTo>
                    <a:pt x="975" y="268"/>
                    <a:pt x="977" y="274"/>
                    <a:pt x="978" y="276"/>
                  </a:cubicBezTo>
                  <a:cubicBezTo>
                    <a:pt x="980" y="279"/>
                    <a:pt x="983" y="285"/>
                    <a:pt x="983" y="288"/>
                  </a:cubicBezTo>
                  <a:cubicBezTo>
                    <a:pt x="983" y="291"/>
                    <a:pt x="980" y="297"/>
                    <a:pt x="981" y="300"/>
                  </a:cubicBezTo>
                  <a:cubicBezTo>
                    <a:pt x="981" y="302"/>
                    <a:pt x="985" y="305"/>
                    <a:pt x="985" y="307"/>
                  </a:cubicBezTo>
                  <a:cubicBezTo>
                    <a:pt x="986" y="309"/>
                    <a:pt x="986" y="315"/>
                    <a:pt x="985" y="317"/>
                  </a:cubicBezTo>
                  <a:cubicBezTo>
                    <a:pt x="985" y="319"/>
                    <a:pt x="982" y="323"/>
                    <a:pt x="981" y="324"/>
                  </a:cubicBezTo>
                  <a:cubicBezTo>
                    <a:pt x="980" y="326"/>
                    <a:pt x="980" y="330"/>
                    <a:pt x="978" y="331"/>
                  </a:cubicBezTo>
                  <a:cubicBezTo>
                    <a:pt x="977" y="332"/>
                    <a:pt x="972" y="331"/>
                    <a:pt x="971" y="332"/>
                  </a:cubicBezTo>
                  <a:cubicBezTo>
                    <a:pt x="969" y="333"/>
                    <a:pt x="967" y="335"/>
                    <a:pt x="966" y="336"/>
                  </a:cubicBezTo>
                  <a:cubicBezTo>
                    <a:pt x="965" y="338"/>
                    <a:pt x="967" y="342"/>
                    <a:pt x="967" y="344"/>
                  </a:cubicBezTo>
                  <a:cubicBezTo>
                    <a:pt x="967" y="346"/>
                    <a:pt x="966" y="348"/>
                    <a:pt x="965" y="348"/>
                  </a:cubicBezTo>
                  <a:cubicBezTo>
                    <a:pt x="963" y="349"/>
                    <a:pt x="958" y="347"/>
                    <a:pt x="956" y="345"/>
                  </a:cubicBezTo>
                  <a:cubicBezTo>
                    <a:pt x="954" y="345"/>
                    <a:pt x="953" y="341"/>
                    <a:pt x="951" y="341"/>
                  </a:cubicBezTo>
                  <a:cubicBezTo>
                    <a:pt x="951" y="341"/>
                    <a:pt x="949" y="342"/>
                    <a:pt x="948" y="342"/>
                  </a:cubicBezTo>
                  <a:cubicBezTo>
                    <a:pt x="947" y="344"/>
                    <a:pt x="947" y="349"/>
                    <a:pt x="948" y="351"/>
                  </a:cubicBezTo>
                  <a:cubicBezTo>
                    <a:pt x="949" y="353"/>
                    <a:pt x="954" y="357"/>
                    <a:pt x="955" y="360"/>
                  </a:cubicBezTo>
                  <a:cubicBezTo>
                    <a:pt x="955" y="362"/>
                    <a:pt x="956" y="367"/>
                    <a:pt x="956" y="370"/>
                  </a:cubicBezTo>
                  <a:cubicBezTo>
                    <a:pt x="955" y="371"/>
                    <a:pt x="953" y="374"/>
                    <a:pt x="953" y="375"/>
                  </a:cubicBezTo>
                  <a:cubicBezTo>
                    <a:pt x="951" y="378"/>
                    <a:pt x="947" y="382"/>
                    <a:pt x="947" y="385"/>
                  </a:cubicBezTo>
                  <a:cubicBezTo>
                    <a:pt x="946" y="387"/>
                    <a:pt x="947" y="392"/>
                    <a:pt x="948" y="394"/>
                  </a:cubicBezTo>
                  <a:cubicBezTo>
                    <a:pt x="950" y="397"/>
                    <a:pt x="959" y="401"/>
                    <a:pt x="961" y="404"/>
                  </a:cubicBezTo>
                  <a:cubicBezTo>
                    <a:pt x="962" y="407"/>
                    <a:pt x="963" y="413"/>
                    <a:pt x="962" y="416"/>
                  </a:cubicBezTo>
                  <a:cubicBezTo>
                    <a:pt x="962" y="418"/>
                    <a:pt x="959" y="422"/>
                    <a:pt x="958" y="424"/>
                  </a:cubicBezTo>
                  <a:cubicBezTo>
                    <a:pt x="957" y="425"/>
                    <a:pt x="954" y="427"/>
                    <a:pt x="953" y="429"/>
                  </a:cubicBezTo>
                  <a:cubicBezTo>
                    <a:pt x="953" y="432"/>
                    <a:pt x="956" y="438"/>
                    <a:pt x="957" y="441"/>
                  </a:cubicBezTo>
                  <a:cubicBezTo>
                    <a:pt x="957" y="443"/>
                    <a:pt x="958" y="448"/>
                    <a:pt x="957" y="451"/>
                  </a:cubicBezTo>
                  <a:cubicBezTo>
                    <a:pt x="957" y="452"/>
                    <a:pt x="954" y="453"/>
                    <a:pt x="953" y="454"/>
                  </a:cubicBezTo>
                  <a:cubicBezTo>
                    <a:pt x="952" y="456"/>
                    <a:pt x="951" y="462"/>
                    <a:pt x="952" y="465"/>
                  </a:cubicBezTo>
                  <a:cubicBezTo>
                    <a:pt x="953" y="468"/>
                    <a:pt x="958" y="473"/>
                    <a:pt x="961" y="476"/>
                  </a:cubicBezTo>
                  <a:cubicBezTo>
                    <a:pt x="962" y="477"/>
                    <a:pt x="968" y="478"/>
                    <a:pt x="969" y="479"/>
                  </a:cubicBezTo>
                  <a:cubicBezTo>
                    <a:pt x="970" y="481"/>
                    <a:pt x="969" y="485"/>
                    <a:pt x="969" y="487"/>
                  </a:cubicBezTo>
                  <a:cubicBezTo>
                    <a:pt x="970" y="489"/>
                    <a:pt x="974" y="493"/>
                    <a:pt x="975" y="495"/>
                  </a:cubicBezTo>
                  <a:cubicBezTo>
                    <a:pt x="975" y="497"/>
                    <a:pt x="975" y="501"/>
                    <a:pt x="974" y="503"/>
                  </a:cubicBezTo>
                  <a:cubicBezTo>
                    <a:pt x="973" y="505"/>
                    <a:pt x="970" y="507"/>
                    <a:pt x="969" y="508"/>
                  </a:cubicBezTo>
                  <a:cubicBezTo>
                    <a:pt x="967" y="510"/>
                    <a:pt x="964" y="515"/>
                    <a:pt x="964" y="517"/>
                  </a:cubicBezTo>
                  <a:cubicBezTo>
                    <a:pt x="963" y="521"/>
                    <a:pt x="964" y="528"/>
                    <a:pt x="966" y="531"/>
                  </a:cubicBezTo>
                  <a:cubicBezTo>
                    <a:pt x="967" y="533"/>
                    <a:pt x="970" y="539"/>
                    <a:pt x="973" y="540"/>
                  </a:cubicBezTo>
                  <a:cubicBezTo>
                    <a:pt x="975" y="542"/>
                    <a:pt x="982" y="540"/>
                    <a:pt x="985" y="540"/>
                  </a:cubicBezTo>
                  <a:cubicBezTo>
                    <a:pt x="988" y="540"/>
                    <a:pt x="994" y="540"/>
                    <a:pt x="996" y="542"/>
                  </a:cubicBezTo>
                  <a:cubicBezTo>
                    <a:pt x="998" y="543"/>
                    <a:pt x="1000" y="546"/>
                    <a:pt x="1000" y="548"/>
                  </a:cubicBezTo>
                  <a:cubicBezTo>
                    <a:pt x="1000" y="550"/>
                    <a:pt x="999" y="556"/>
                    <a:pt x="997" y="558"/>
                  </a:cubicBezTo>
                  <a:cubicBezTo>
                    <a:pt x="997" y="560"/>
                    <a:pt x="993" y="561"/>
                    <a:pt x="992" y="563"/>
                  </a:cubicBezTo>
                  <a:cubicBezTo>
                    <a:pt x="991" y="565"/>
                    <a:pt x="992" y="569"/>
                    <a:pt x="992" y="572"/>
                  </a:cubicBezTo>
                  <a:cubicBezTo>
                    <a:pt x="992" y="574"/>
                    <a:pt x="993" y="580"/>
                    <a:pt x="993" y="582"/>
                  </a:cubicBezTo>
                  <a:cubicBezTo>
                    <a:pt x="992" y="584"/>
                    <a:pt x="991" y="588"/>
                    <a:pt x="989" y="589"/>
                  </a:cubicBezTo>
                  <a:cubicBezTo>
                    <a:pt x="987" y="590"/>
                    <a:pt x="982" y="588"/>
                    <a:pt x="979" y="588"/>
                  </a:cubicBezTo>
                  <a:cubicBezTo>
                    <a:pt x="978" y="589"/>
                    <a:pt x="974" y="590"/>
                    <a:pt x="973" y="592"/>
                  </a:cubicBezTo>
                  <a:cubicBezTo>
                    <a:pt x="971" y="593"/>
                    <a:pt x="968" y="597"/>
                    <a:pt x="967" y="600"/>
                  </a:cubicBezTo>
                  <a:cubicBezTo>
                    <a:pt x="966" y="601"/>
                    <a:pt x="963" y="605"/>
                    <a:pt x="963" y="606"/>
                  </a:cubicBezTo>
                  <a:cubicBezTo>
                    <a:pt x="964" y="609"/>
                    <a:pt x="967" y="614"/>
                    <a:pt x="969" y="616"/>
                  </a:cubicBezTo>
                  <a:cubicBezTo>
                    <a:pt x="970" y="617"/>
                    <a:pt x="974" y="620"/>
                    <a:pt x="975" y="622"/>
                  </a:cubicBezTo>
                  <a:cubicBezTo>
                    <a:pt x="976" y="625"/>
                    <a:pt x="973" y="630"/>
                    <a:pt x="971" y="633"/>
                  </a:cubicBezTo>
                  <a:cubicBezTo>
                    <a:pt x="970" y="635"/>
                    <a:pt x="967" y="638"/>
                    <a:pt x="965" y="639"/>
                  </a:cubicBezTo>
                  <a:cubicBezTo>
                    <a:pt x="964" y="640"/>
                    <a:pt x="961" y="641"/>
                    <a:pt x="960" y="642"/>
                  </a:cubicBezTo>
                  <a:cubicBezTo>
                    <a:pt x="959" y="644"/>
                    <a:pt x="961" y="649"/>
                    <a:pt x="960" y="651"/>
                  </a:cubicBezTo>
                  <a:cubicBezTo>
                    <a:pt x="959" y="654"/>
                    <a:pt x="954" y="658"/>
                    <a:pt x="952" y="661"/>
                  </a:cubicBezTo>
                  <a:cubicBezTo>
                    <a:pt x="951" y="663"/>
                    <a:pt x="948" y="666"/>
                    <a:pt x="947" y="667"/>
                  </a:cubicBezTo>
                  <a:cubicBezTo>
                    <a:pt x="945" y="669"/>
                    <a:pt x="939" y="670"/>
                    <a:pt x="937" y="671"/>
                  </a:cubicBezTo>
                  <a:cubicBezTo>
                    <a:pt x="936" y="673"/>
                    <a:pt x="935" y="677"/>
                    <a:pt x="934" y="679"/>
                  </a:cubicBezTo>
                  <a:cubicBezTo>
                    <a:pt x="933" y="683"/>
                    <a:pt x="928" y="690"/>
                    <a:pt x="928" y="694"/>
                  </a:cubicBezTo>
                  <a:cubicBezTo>
                    <a:pt x="928" y="697"/>
                    <a:pt x="930" y="703"/>
                    <a:pt x="932" y="705"/>
                  </a:cubicBezTo>
                  <a:cubicBezTo>
                    <a:pt x="934" y="707"/>
                    <a:pt x="939" y="709"/>
                    <a:pt x="942" y="711"/>
                  </a:cubicBezTo>
                  <a:cubicBezTo>
                    <a:pt x="944" y="712"/>
                    <a:pt x="950" y="713"/>
                    <a:pt x="952" y="715"/>
                  </a:cubicBezTo>
                  <a:cubicBezTo>
                    <a:pt x="954" y="717"/>
                    <a:pt x="956" y="722"/>
                    <a:pt x="956" y="724"/>
                  </a:cubicBezTo>
                  <a:cubicBezTo>
                    <a:pt x="957" y="727"/>
                    <a:pt x="954" y="732"/>
                    <a:pt x="953" y="735"/>
                  </a:cubicBezTo>
                  <a:cubicBezTo>
                    <a:pt x="952" y="737"/>
                    <a:pt x="952" y="741"/>
                    <a:pt x="950" y="742"/>
                  </a:cubicBezTo>
                  <a:cubicBezTo>
                    <a:pt x="948" y="743"/>
                    <a:pt x="944" y="739"/>
                    <a:pt x="942" y="739"/>
                  </a:cubicBezTo>
                  <a:cubicBezTo>
                    <a:pt x="939" y="739"/>
                    <a:pt x="934" y="741"/>
                    <a:pt x="931" y="741"/>
                  </a:cubicBezTo>
                  <a:cubicBezTo>
                    <a:pt x="927" y="742"/>
                    <a:pt x="919" y="744"/>
                    <a:pt x="916" y="745"/>
                  </a:cubicBezTo>
                  <a:cubicBezTo>
                    <a:pt x="912" y="746"/>
                    <a:pt x="906" y="751"/>
                    <a:pt x="903" y="751"/>
                  </a:cubicBezTo>
                  <a:cubicBezTo>
                    <a:pt x="901" y="751"/>
                    <a:pt x="897" y="748"/>
                    <a:pt x="896" y="747"/>
                  </a:cubicBezTo>
                  <a:cubicBezTo>
                    <a:pt x="893" y="745"/>
                    <a:pt x="890" y="741"/>
                    <a:pt x="888" y="740"/>
                  </a:cubicBezTo>
                  <a:cubicBezTo>
                    <a:pt x="885" y="740"/>
                    <a:pt x="880" y="741"/>
                    <a:pt x="877" y="741"/>
                  </a:cubicBezTo>
                  <a:cubicBezTo>
                    <a:pt x="874" y="742"/>
                    <a:pt x="868" y="744"/>
                    <a:pt x="865" y="746"/>
                  </a:cubicBezTo>
                  <a:cubicBezTo>
                    <a:pt x="864" y="747"/>
                    <a:pt x="862" y="750"/>
                    <a:pt x="860" y="751"/>
                  </a:cubicBezTo>
                  <a:cubicBezTo>
                    <a:pt x="859" y="752"/>
                    <a:pt x="856" y="756"/>
                    <a:pt x="854" y="756"/>
                  </a:cubicBezTo>
                  <a:cubicBezTo>
                    <a:pt x="853" y="756"/>
                    <a:pt x="850" y="753"/>
                    <a:pt x="849" y="752"/>
                  </a:cubicBezTo>
                  <a:cubicBezTo>
                    <a:pt x="848" y="750"/>
                    <a:pt x="847" y="746"/>
                    <a:pt x="846" y="745"/>
                  </a:cubicBezTo>
                  <a:cubicBezTo>
                    <a:pt x="845" y="744"/>
                    <a:pt x="842" y="744"/>
                    <a:pt x="841" y="744"/>
                  </a:cubicBezTo>
                  <a:cubicBezTo>
                    <a:pt x="840" y="743"/>
                    <a:pt x="837" y="744"/>
                    <a:pt x="836" y="744"/>
                  </a:cubicBezTo>
                  <a:cubicBezTo>
                    <a:pt x="832" y="744"/>
                    <a:pt x="826" y="744"/>
                    <a:pt x="823" y="742"/>
                  </a:cubicBezTo>
                  <a:cubicBezTo>
                    <a:pt x="822" y="741"/>
                    <a:pt x="821" y="739"/>
                    <a:pt x="820" y="738"/>
                  </a:cubicBezTo>
                  <a:cubicBezTo>
                    <a:pt x="820" y="736"/>
                    <a:pt x="820" y="732"/>
                    <a:pt x="819" y="730"/>
                  </a:cubicBezTo>
                  <a:cubicBezTo>
                    <a:pt x="818" y="729"/>
                    <a:pt x="815" y="729"/>
                    <a:pt x="813" y="729"/>
                  </a:cubicBezTo>
                  <a:cubicBezTo>
                    <a:pt x="812" y="729"/>
                    <a:pt x="811" y="730"/>
                    <a:pt x="810" y="730"/>
                  </a:cubicBezTo>
                  <a:cubicBezTo>
                    <a:pt x="806" y="730"/>
                    <a:pt x="799" y="730"/>
                    <a:pt x="795" y="730"/>
                  </a:cubicBezTo>
                  <a:cubicBezTo>
                    <a:pt x="792" y="729"/>
                    <a:pt x="787" y="728"/>
                    <a:pt x="785" y="727"/>
                  </a:cubicBezTo>
                  <a:cubicBezTo>
                    <a:pt x="783" y="726"/>
                    <a:pt x="780" y="725"/>
                    <a:pt x="779" y="723"/>
                  </a:cubicBezTo>
                  <a:cubicBezTo>
                    <a:pt x="777" y="721"/>
                    <a:pt x="776" y="715"/>
                    <a:pt x="773" y="714"/>
                  </a:cubicBezTo>
                  <a:cubicBezTo>
                    <a:pt x="771" y="714"/>
                    <a:pt x="767" y="716"/>
                    <a:pt x="765" y="716"/>
                  </a:cubicBezTo>
                  <a:cubicBezTo>
                    <a:pt x="762" y="716"/>
                    <a:pt x="757" y="714"/>
                    <a:pt x="755" y="713"/>
                  </a:cubicBezTo>
                  <a:cubicBezTo>
                    <a:pt x="752" y="711"/>
                    <a:pt x="746" y="708"/>
                    <a:pt x="744" y="705"/>
                  </a:cubicBezTo>
                  <a:cubicBezTo>
                    <a:pt x="742" y="704"/>
                    <a:pt x="740" y="699"/>
                    <a:pt x="738" y="698"/>
                  </a:cubicBezTo>
                  <a:cubicBezTo>
                    <a:pt x="737" y="697"/>
                    <a:pt x="733" y="696"/>
                    <a:pt x="731" y="696"/>
                  </a:cubicBezTo>
                  <a:cubicBezTo>
                    <a:pt x="729" y="696"/>
                    <a:pt x="725" y="697"/>
                    <a:pt x="723" y="699"/>
                  </a:cubicBezTo>
                  <a:cubicBezTo>
                    <a:pt x="722" y="700"/>
                    <a:pt x="723" y="705"/>
                    <a:pt x="722" y="706"/>
                  </a:cubicBezTo>
                  <a:cubicBezTo>
                    <a:pt x="721" y="707"/>
                    <a:pt x="718" y="709"/>
                    <a:pt x="716" y="710"/>
                  </a:cubicBezTo>
                  <a:cubicBezTo>
                    <a:pt x="713" y="711"/>
                    <a:pt x="707" y="712"/>
                    <a:pt x="705" y="714"/>
                  </a:cubicBezTo>
                  <a:cubicBezTo>
                    <a:pt x="704" y="715"/>
                    <a:pt x="704" y="719"/>
                    <a:pt x="704" y="721"/>
                  </a:cubicBezTo>
                  <a:cubicBezTo>
                    <a:pt x="704" y="723"/>
                    <a:pt x="705" y="727"/>
                    <a:pt x="704" y="729"/>
                  </a:cubicBezTo>
                  <a:cubicBezTo>
                    <a:pt x="703" y="731"/>
                    <a:pt x="699" y="733"/>
                    <a:pt x="697" y="735"/>
                  </a:cubicBezTo>
                  <a:cubicBezTo>
                    <a:pt x="696" y="736"/>
                    <a:pt x="692" y="737"/>
                    <a:pt x="691" y="739"/>
                  </a:cubicBezTo>
                  <a:cubicBezTo>
                    <a:pt x="689" y="741"/>
                    <a:pt x="688" y="746"/>
                    <a:pt x="687" y="748"/>
                  </a:cubicBezTo>
                  <a:cubicBezTo>
                    <a:pt x="686" y="750"/>
                    <a:pt x="686" y="755"/>
                    <a:pt x="684" y="757"/>
                  </a:cubicBezTo>
                  <a:cubicBezTo>
                    <a:pt x="683" y="759"/>
                    <a:pt x="678" y="760"/>
                    <a:pt x="676" y="760"/>
                  </a:cubicBezTo>
                  <a:cubicBezTo>
                    <a:pt x="673" y="760"/>
                    <a:pt x="667" y="757"/>
                    <a:pt x="664" y="758"/>
                  </a:cubicBezTo>
                  <a:cubicBezTo>
                    <a:pt x="662" y="758"/>
                    <a:pt x="658" y="759"/>
                    <a:pt x="656" y="760"/>
                  </a:cubicBezTo>
                  <a:cubicBezTo>
                    <a:pt x="654" y="761"/>
                    <a:pt x="653" y="765"/>
                    <a:pt x="652" y="767"/>
                  </a:cubicBezTo>
                  <a:cubicBezTo>
                    <a:pt x="651" y="770"/>
                    <a:pt x="651" y="776"/>
                    <a:pt x="649" y="779"/>
                  </a:cubicBezTo>
                  <a:cubicBezTo>
                    <a:pt x="649" y="781"/>
                    <a:pt x="646" y="785"/>
                    <a:pt x="645" y="787"/>
                  </a:cubicBezTo>
                  <a:cubicBezTo>
                    <a:pt x="643" y="788"/>
                    <a:pt x="640" y="789"/>
                    <a:pt x="639" y="789"/>
                  </a:cubicBezTo>
                  <a:cubicBezTo>
                    <a:pt x="637" y="790"/>
                    <a:pt x="632" y="789"/>
                    <a:pt x="630" y="790"/>
                  </a:cubicBezTo>
                  <a:cubicBezTo>
                    <a:pt x="628" y="791"/>
                    <a:pt x="624" y="795"/>
                    <a:pt x="621" y="797"/>
                  </a:cubicBezTo>
                  <a:cubicBezTo>
                    <a:pt x="618" y="798"/>
                    <a:pt x="611" y="801"/>
                    <a:pt x="608" y="802"/>
                  </a:cubicBezTo>
                  <a:cubicBezTo>
                    <a:pt x="605" y="803"/>
                    <a:pt x="599" y="804"/>
                    <a:pt x="596" y="804"/>
                  </a:cubicBezTo>
                  <a:cubicBezTo>
                    <a:pt x="593" y="804"/>
                    <a:pt x="585" y="806"/>
                    <a:pt x="582" y="804"/>
                  </a:cubicBezTo>
                  <a:cubicBezTo>
                    <a:pt x="580" y="803"/>
                    <a:pt x="579" y="797"/>
                    <a:pt x="577" y="795"/>
                  </a:cubicBezTo>
                  <a:cubicBezTo>
                    <a:pt x="575" y="794"/>
                    <a:pt x="571" y="792"/>
                    <a:pt x="569" y="792"/>
                  </a:cubicBezTo>
                  <a:cubicBezTo>
                    <a:pt x="567" y="792"/>
                    <a:pt x="562" y="794"/>
                    <a:pt x="560" y="795"/>
                  </a:cubicBezTo>
                  <a:cubicBezTo>
                    <a:pt x="558" y="796"/>
                    <a:pt x="554" y="799"/>
                    <a:pt x="551" y="800"/>
                  </a:cubicBezTo>
                  <a:cubicBezTo>
                    <a:pt x="549" y="800"/>
                    <a:pt x="544" y="800"/>
                    <a:pt x="542" y="799"/>
                  </a:cubicBezTo>
                  <a:cubicBezTo>
                    <a:pt x="540" y="797"/>
                    <a:pt x="537" y="793"/>
                    <a:pt x="535" y="791"/>
                  </a:cubicBezTo>
                  <a:cubicBezTo>
                    <a:pt x="532" y="789"/>
                    <a:pt x="528" y="784"/>
                    <a:pt x="525" y="783"/>
                  </a:cubicBezTo>
                  <a:cubicBezTo>
                    <a:pt x="524" y="783"/>
                    <a:pt x="520" y="783"/>
                    <a:pt x="519" y="783"/>
                  </a:cubicBezTo>
                  <a:cubicBezTo>
                    <a:pt x="517" y="783"/>
                    <a:pt x="513" y="785"/>
                    <a:pt x="511" y="785"/>
                  </a:cubicBezTo>
                  <a:cubicBezTo>
                    <a:pt x="509" y="785"/>
                    <a:pt x="504" y="785"/>
                    <a:pt x="502" y="783"/>
                  </a:cubicBezTo>
                  <a:cubicBezTo>
                    <a:pt x="501" y="782"/>
                    <a:pt x="500" y="779"/>
                    <a:pt x="500" y="777"/>
                  </a:cubicBezTo>
                  <a:cubicBezTo>
                    <a:pt x="501" y="775"/>
                    <a:pt x="506" y="774"/>
                    <a:pt x="507" y="772"/>
                  </a:cubicBezTo>
                  <a:cubicBezTo>
                    <a:pt x="509" y="770"/>
                    <a:pt x="513" y="765"/>
                    <a:pt x="514" y="763"/>
                  </a:cubicBezTo>
                  <a:cubicBezTo>
                    <a:pt x="515" y="761"/>
                    <a:pt x="515" y="757"/>
                    <a:pt x="514" y="756"/>
                  </a:cubicBezTo>
                  <a:cubicBezTo>
                    <a:pt x="513" y="754"/>
                    <a:pt x="510" y="752"/>
                    <a:pt x="509" y="751"/>
                  </a:cubicBezTo>
                  <a:cubicBezTo>
                    <a:pt x="507" y="751"/>
                    <a:pt x="502" y="753"/>
                    <a:pt x="500" y="754"/>
                  </a:cubicBezTo>
                  <a:cubicBezTo>
                    <a:pt x="498" y="755"/>
                    <a:pt x="496" y="759"/>
                    <a:pt x="494" y="760"/>
                  </a:cubicBezTo>
                  <a:cubicBezTo>
                    <a:pt x="492" y="763"/>
                    <a:pt x="487" y="766"/>
                    <a:pt x="485" y="769"/>
                  </a:cubicBezTo>
                  <a:cubicBezTo>
                    <a:pt x="483" y="771"/>
                    <a:pt x="480" y="775"/>
                    <a:pt x="479" y="778"/>
                  </a:cubicBezTo>
                  <a:cubicBezTo>
                    <a:pt x="477" y="780"/>
                    <a:pt x="477" y="786"/>
                    <a:pt x="477" y="788"/>
                  </a:cubicBezTo>
                  <a:cubicBezTo>
                    <a:pt x="477" y="793"/>
                    <a:pt x="480" y="801"/>
                    <a:pt x="481" y="805"/>
                  </a:cubicBezTo>
                  <a:cubicBezTo>
                    <a:pt x="482" y="809"/>
                    <a:pt x="485" y="816"/>
                    <a:pt x="486" y="820"/>
                  </a:cubicBezTo>
                  <a:cubicBezTo>
                    <a:pt x="487" y="825"/>
                    <a:pt x="489" y="834"/>
                    <a:pt x="489" y="839"/>
                  </a:cubicBezTo>
                  <a:cubicBezTo>
                    <a:pt x="489" y="842"/>
                    <a:pt x="489" y="847"/>
                    <a:pt x="488" y="849"/>
                  </a:cubicBezTo>
                  <a:cubicBezTo>
                    <a:pt x="487" y="851"/>
                    <a:pt x="484" y="854"/>
                    <a:pt x="482" y="855"/>
                  </a:cubicBezTo>
                  <a:cubicBezTo>
                    <a:pt x="480" y="856"/>
                    <a:pt x="476" y="857"/>
                    <a:pt x="474" y="856"/>
                  </a:cubicBezTo>
                  <a:cubicBezTo>
                    <a:pt x="473" y="856"/>
                    <a:pt x="471" y="852"/>
                    <a:pt x="469" y="851"/>
                  </a:cubicBezTo>
                  <a:cubicBezTo>
                    <a:pt x="468" y="851"/>
                    <a:pt x="465" y="851"/>
                    <a:pt x="464" y="852"/>
                  </a:cubicBezTo>
                  <a:cubicBezTo>
                    <a:pt x="464" y="853"/>
                    <a:pt x="464" y="856"/>
                    <a:pt x="464" y="857"/>
                  </a:cubicBezTo>
                  <a:cubicBezTo>
                    <a:pt x="465" y="858"/>
                    <a:pt x="466" y="861"/>
                    <a:pt x="465" y="862"/>
                  </a:cubicBezTo>
                  <a:cubicBezTo>
                    <a:pt x="464" y="863"/>
                    <a:pt x="461" y="860"/>
                    <a:pt x="459" y="861"/>
                  </a:cubicBezTo>
                  <a:cubicBezTo>
                    <a:pt x="458" y="861"/>
                    <a:pt x="457" y="864"/>
                    <a:pt x="457" y="865"/>
                  </a:cubicBezTo>
                  <a:cubicBezTo>
                    <a:pt x="457" y="866"/>
                    <a:pt x="458" y="869"/>
                    <a:pt x="458" y="870"/>
                  </a:cubicBezTo>
                  <a:cubicBezTo>
                    <a:pt x="458" y="872"/>
                    <a:pt x="459" y="875"/>
                    <a:pt x="458" y="876"/>
                  </a:cubicBezTo>
                  <a:cubicBezTo>
                    <a:pt x="457" y="877"/>
                    <a:pt x="453" y="874"/>
                    <a:pt x="452" y="874"/>
                  </a:cubicBezTo>
                  <a:cubicBezTo>
                    <a:pt x="451" y="874"/>
                    <a:pt x="449" y="874"/>
                    <a:pt x="449" y="875"/>
                  </a:cubicBezTo>
                  <a:cubicBezTo>
                    <a:pt x="448" y="876"/>
                    <a:pt x="449" y="879"/>
                    <a:pt x="448" y="880"/>
                  </a:cubicBezTo>
                  <a:cubicBezTo>
                    <a:pt x="447" y="881"/>
                    <a:pt x="444" y="881"/>
                    <a:pt x="442" y="881"/>
                  </a:cubicBezTo>
                  <a:cubicBezTo>
                    <a:pt x="441" y="882"/>
                    <a:pt x="436" y="883"/>
                    <a:pt x="436" y="884"/>
                  </a:cubicBezTo>
                  <a:cubicBezTo>
                    <a:pt x="434" y="886"/>
                    <a:pt x="438" y="892"/>
                    <a:pt x="437" y="894"/>
                  </a:cubicBezTo>
                  <a:cubicBezTo>
                    <a:pt x="437" y="895"/>
                    <a:pt x="434" y="896"/>
                    <a:pt x="433" y="897"/>
                  </a:cubicBezTo>
                  <a:cubicBezTo>
                    <a:pt x="433" y="898"/>
                    <a:pt x="433" y="901"/>
                    <a:pt x="432" y="903"/>
                  </a:cubicBezTo>
                  <a:cubicBezTo>
                    <a:pt x="432" y="905"/>
                    <a:pt x="428" y="907"/>
                    <a:pt x="427" y="908"/>
                  </a:cubicBezTo>
                  <a:cubicBezTo>
                    <a:pt x="425" y="909"/>
                    <a:pt x="422" y="910"/>
                    <a:pt x="421" y="912"/>
                  </a:cubicBezTo>
                  <a:cubicBezTo>
                    <a:pt x="420" y="912"/>
                    <a:pt x="419" y="914"/>
                    <a:pt x="418" y="916"/>
                  </a:cubicBezTo>
                  <a:cubicBezTo>
                    <a:pt x="414" y="916"/>
                    <a:pt x="408" y="917"/>
                    <a:pt x="406" y="916"/>
                  </a:cubicBezTo>
                  <a:cubicBezTo>
                    <a:pt x="402" y="915"/>
                    <a:pt x="398" y="910"/>
                    <a:pt x="396" y="907"/>
                  </a:cubicBezTo>
                  <a:cubicBezTo>
                    <a:pt x="393" y="905"/>
                    <a:pt x="391" y="898"/>
                    <a:pt x="388" y="897"/>
                  </a:cubicBezTo>
                  <a:cubicBezTo>
                    <a:pt x="386" y="896"/>
                    <a:pt x="382" y="898"/>
                    <a:pt x="380" y="897"/>
                  </a:cubicBezTo>
                  <a:cubicBezTo>
                    <a:pt x="378" y="897"/>
                    <a:pt x="375" y="893"/>
                    <a:pt x="373" y="892"/>
                  </a:cubicBezTo>
                  <a:cubicBezTo>
                    <a:pt x="371" y="892"/>
                    <a:pt x="367" y="893"/>
                    <a:pt x="365" y="893"/>
                  </a:cubicBezTo>
                  <a:cubicBezTo>
                    <a:pt x="363" y="894"/>
                    <a:pt x="360" y="896"/>
                    <a:pt x="358" y="896"/>
                  </a:cubicBezTo>
                  <a:cubicBezTo>
                    <a:pt x="357" y="896"/>
                    <a:pt x="353" y="894"/>
                    <a:pt x="351" y="894"/>
                  </a:cubicBezTo>
                  <a:cubicBezTo>
                    <a:pt x="350" y="895"/>
                    <a:pt x="348" y="898"/>
                    <a:pt x="347" y="898"/>
                  </a:cubicBezTo>
                  <a:cubicBezTo>
                    <a:pt x="345" y="899"/>
                    <a:pt x="339" y="899"/>
                    <a:pt x="336" y="899"/>
                  </a:cubicBezTo>
                  <a:cubicBezTo>
                    <a:pt x="332" y="898"/>
                    <a:pt x="324" y="897"/>
                    <a:pt x="320" y="896"/>
                  </a:cubicBezTo>
                  <a:cubicBezTo>
                    <a:pt x="313" y="895"/>
                    <a:pt x="299" y="890"/>
                    <a:pt x="292" y="888"/>
                  </a:cubicBezTo>
                  <a:cubicBezTo>
                    <a:pt x="287" y="886"/>
                    <a:pt x="278" y="881"/>
                    <a:pt x="274" y="880"/>
                  </a:cubicBezTo>
                  <a:cubicBezTo>
                    <a:pt x="271" y="879"/>
                    <a:pt x="266" y="878"/>
                    <a:pt x="263" y="878"/>
                  </a:cubicBezTo>
                  <a:cubicBezTo>
                    <a:pt x="260" y="879"/>
                    <a:pt x="256" y="882"/>
                    <a:pt x="253" y="882"/>
                  </a:cubicBezTo>
                  <a:cubicBezTo>
                    <a:pt x="250" y="883"/>
                    <a:pt x="244" y="884"/>
                    <a:pt x="241" y="883"/>
                  </a:cubicBezTo>
                  <a:cubicBezTo>
                    <a:pt x="238" y="882"/>
                    <a:pt x="233" y="877"/>
                    <a:pt x="230" y="876"/>
                  </a:cubicBezTo>
                  <a:cubicBezTo>
                    <a:pt x="227" y="875"/>
                    <a:pt x="220" y="874"/>
                    <a:pt x="216" y="873"/>
                  </a:cubicBezTo>
                  <a:cubicBezTo>
                    <a:pt x="214" y="873"/>
                    <a:pt x="208" y="873"/>
                    <a:pt x="205" y="872"/>
                  </a:cubicBezTo>
                  <a:cubicBezTo>
                    <a:pt x="204" y="872"/>
                    <a:pt x="200" y="871"/>
                    <a:pt x="200" y="870"/>
                  </a:cubicBezTo>
                  <a:cubicBezTo>
                    <a:pt x="200" y="870"/>
                    <a:pt x="199" y="865"/>
                    <a:pt x="198" y="864"/>
                  </a:cubicBezTo>
                  <a:cubicBezTo>
                    <a:pt x="195" y="862"/>
                    <a:pt x="188" y="863"/>
                    <a:pt x="185" y="862"/>
                  </a:cubicBezTo>
                  <a:cubicBezTo>
                    <a:pt x="183" y="861"/>
                    <a:pt x="178" y="860"/>
                    <a:pt x="175" y="859"/>
                  </a:cubicBezTo>
                  <a:cubicBezTo>
                    <a:pt x="173" y="858"/>
                    <a:pt x="169" y="855"/>
                    <a:pt x="167" y="854"/>
                  </a:cubicBezTo>
                  <a:cubicBezTo>
                    <a:pt x="163" y="853"/>
                    <a:pt x="156" y="856"/>
                    <a:pt x="152" y="855"/>
                  </a:cubicBezTo>
                  <a:cubicBezTo>
                    <a:pt x="149" y="855"/>
                    <a:pt x="143" y="850"/>
                    <a:pt x="140" y="849"/>
                  </a:cubicBezTo>
                  <a:cubicBezTo>
                    <a:pt x="137" y="847"/>
                    <a:pt x="129" y="843"/>
                    <a:pt x="126" y="840"/>
                  </a:cubicBezTo>
                  <a:cubicBezTo>
                    <a:pt x="125" y="838"/>
                    <a:pt x="124" y="833"/>
                    <a:pt x="122" y="832"/>
                  </a:cubicBezTo>
                  <a:cubicBezTo>
                    <a:pt x="120" y="831"/>
                    <a:pt x="116" y="833"/>
                    <a:pt x="114" y="834"/>
                  </a:cubicBezTo>
                  <a:cubicBezTo>
                    <a:pt x="112" y="835"/>
                    <a:pt x="108" y="840"/>
                    <a:pt x="107" y="843"/>
                  </a:cubicBezTo>
                  <a:cubicBezTo>
                    <a:pt x="107" y="844"/>
                    <a:pt x="106" y="848"/>
                    <a:pt x="107" y="849"/>
                  </a:cubicBezTo>
                  <a:cubicBezTo>
                    <a:pt x="107" y="851"/>
                    <a:pt x="110" y="853"/>
                    <a:pt x="110" y="854"/>
                  </a:cubicBezTo>
                  <a:cubicBezTo>
                    <a:pt x="111" y="856"/>
                    <a:pt x="112" y="859"/>
                    <a:pt x="110" y="860"/>
                  </a:cubicBezTo>
                  <a:cubicBezTo>
                    <a:pt x="109" y="862"/>
                    <a:pt x="105" y="859"/>
                    <a:pt x="103" y="860"/>
                  </a:cubicBezTo>
                  <a:cubicBezTo>
                    <a:pt x="101" y="860"/>
                    <a:pt x="99" y="864"/>
                    <a:pt x="99" y="865"/>
                  </a:cubicBezTo>
                  <a:cubicBezTo>
                    <a:pt x="99" y="867"/>
                    <a:pt x="101" y="871"/>
                    <a:pt x="102" y="872"/>
                  </a:cubicBezTo>
                  <a:cubicBezTo>
                    <a:pt x="103" y="874"/>
                    <a:pt x="106" y="875"/>
                    <a:pt x="107" y="877"/>
                  </a:cubicBezTo>
                  <a:cubicBezTo>
                    <a:pt x="108" y="878"/>
                    <a:pt x="110" y="883"/>
                    <a:pt x="111" y="885"/>
                  </a:cubicBezTo>
                  <a:cubicBezTo>
                    <a:pt x="112" y="887"/>
                    <a:pt x="117" y="890"/>
                    <a:pt x="117" y="892"/>
                  </a:cubicBezTo>
                  <a:cubicBezTo>
                    <a:pt x="117" y="894"/>
                    <a:pt x="114" y="898"/>
                    <a:pt x="112" y="898"/>
                  </a:cubicBezTo>
                  <a:cubicBezTo>
                    <a:pt x="110" y="899"/>
                    <a:pt x="106" y="900"/>
                    <a:pt x="104" y="899"/>
                  </a:cubicBezTo>
                  <a:cubicBezTo>
                    <a:pt x="101" y="897"/>
                    <a:pt x="101" y="888"/>
                    <a:pt x="100" y="885"/>
                  </a:cubicBezTo>
                  <a:cubicBezTo>
                    <a:pt x="98" y="883"/>
                    <a:pt x="95" y="879"/>
                    <a:pt x="93" y="878"/>
                  </a:cubicBezTo>
                  <a:cubicBezTo>
                    <a:pt x="90" y="877"/>
                    <a:pt x="85" y="879"/>
                    <a:pt x="83" y="879"/>
                  </a:cubicBezTo>
                  <a:cubicBezTo>
                    <a:pt x="81" y="879"/>
                    <a:pt x="76" y="877"/>
                    <a:pt x="74" y="877"/>
                  </a:cubicBezTo>
                  <a:cubicBezTo>
                    <a:pt x="72" y="877"/>
                    <a:pt x="68" y="879"/>
                    <a:pt x="67" y="880"/>
                  </a:cubicBezTo>
                  <a:cubicBezTo>
                    <a:pt x="65" y="882"/>
                    <a:pt x="63" y="887"/>
                    <a:pt x="64" y="889"/>
                  </a:cubicBezTo>
                  <a:cubicBezTo>
                    <a:pt x="64" y="891"/>
                    <a:pt x="67" y="893"/>
                    <a:pt x="68" y="895"/>
                  </a:cubicBezTo>
                  <a:cubicBezTo>
                    <a:pt x="68" y="898"/>
                    <a:pt x="68" y="904"/>
                    <a:pt x="66" y="907"/>
                  </a:cubicBezTo>
                  <a:cubicBezTo>
                    <a:pt x="66" y="908"/>
                    <a:pt x="63" y="909"/>
                    <a:pt x="62" y="910"/>
                  </a:cubicBezTo>
                  <a:cubicBezTo>
                    <a:pt x="58" y="911"/>
                    <a:pt x="51" y="913"/>
                    <a:pt x="47" y="913"/>
                  </a:cubicBezTo>
                  <a:cubicBezTo>
                    <a:pt x="44" y="912"/>
                    <a:pt x="38" y="909"/>
                    <a:pt x="35" y="908"/>
                  </a:cubicBezTo>
                  <a:cubicBezTo>
                    <a:pt x="33" y="907"/>
                    <a:pt x="29" y="904"/>
                    <a:pt x="26" y="904"/>
                  </a:cubicBezTo>
                  <a:cubicBezTo>
                    <a:pt x="25" y="903"/>
                    <a:pt x="25" y="902"/>
                    <a:pt x="24" y="901"/>
                  </a:cubicBezTo>
                  <a:cubicBezTo>
                    <a:pt x="24" y="900"/>
                    <a:pt x="22" y="900"/>
                    <a:pt x="22" y="899"/>
                  </a:cubicBezTo>
                  <a:cubicBezTo>
                    <a:pt x="21" y="897"/>
                    <a:pt x="22" y="894"/>
                    <a:pt x="23" y="893"/>
                  </a:cubicBezTo>
                  <a:cubicBezTo>
                    <a:pt x="24" y="891"/>
                    <a:pt x="29" y="890"/>
                    <a:pt x="30" y="889"/>
                  </a:cubicBezTo>
                  <a:cubicBezTo>
                    <a:pt x="32" y="887"/>
                    <a:pt x="34" y="884"/>
                    <a:pt x="34" y="883"/>
                  </a:cubicBezTo>
                  <a:cubicBezTo>
                    <a:pt x="35" y="881"/>
                    <a:pt x="35" y="879"/>
                    <a:pt x="34" y="878"/>
                  </a:cubicBezTo>
                  <a:cubicBezTo>
                    <a:pt x="33" y="877"/>
                    <a:pt x="30" y="877"/>
                    <a:pt x="29" y="876"/>
                  </a:cubicBezTo>
                  <a:cubicBezTo>
                    <a:pt x="27" y="875"/>
                    <a:pt x="25" y="871"/>
                    <a:pt x="23" y="870"/>
                  </a:cubicBezTo>
                  <a:cubicBezTo>
                    <a:pt x="22" y="870"/>
                    <a:pt x="19" y="869"/>
                    <a:pt x="18" y="869"/>
                  </a:cubicBezTo>
                  <a:cubicBezTo>
                    <a:pt x="16" y="869"/>
                    <a:pt x="14" y="870"/>
                    <a:pt x="12" y="870"/>
                  </a:cubicBezTo>
                  <a:cubicBezTo>
                    <a:pt x="10" y="871"/>
                    <a:pt x="5" y="872"/>
                    <a:pt x="4" y="871"/>
                  </a:cubicBezTo>
                  <a:cubicBezTo>
                    <a:pt x="3" y="870"/>
                    <a:pt x="5" y="865"/>
                    <a:pt x="4" y="863"/>
                  </a:cubicBezTo>
                  <a:cubicBezTo>
                    <a:pt x="4" y="862"/>
                    <a:pt x="1" y="862"/>
                    <a:pt x="1" y="861"/>
                  </a:cubicBezTo>
                  <a:cubicBezTo>
                    <a:pt x="0" y="859"/>
                    <a:pt x="2" y="854"/>
                    <a:pt x="3" y="852"/>
                  </a:cubicBezTo>
                  <a:cubicBezTo>
                    <a:pt x="4" y="850"/>
                    <a:pt x="6" y="847"/>
                    <a:pt x="7" y="845"/>
                  </a:cubicBezTo>
                  <a:cubicBezTo>
                    <a:pt x="9" y="843"/>
                    <a:pt x="12" y="838"/>
                    <a:pt x="14" y="836"/>
                  </a:cubicBezTo>
                  <a:cubicBezTo>
                    <a:pt x="15" y="836"/>
                    <a:pt x="18" y="835"/>
                    <a:pt x="19" y="834"/>
                  </a:cubicBezTo>
                  <a:cubicBezTo>
                    <a:pt x="22" y="833"/>
                    <a:pt x="26" y="828"/>
                    <a:pt x="28" y="826"/>
                  </a:cubicBezTo>
                  <a:cubicBezTo>
                    <a:pt x="29" y="823"/>
                    <a:pt x="29" y="816"/>
                    <a:pt x="30" y="813"/>
                  </a:cubicBezTo>
                  <a:cubicBezTo>
                    <a:pt x="31" y="811"/>
                    <a:pt x="34" y="808"/>
                    <a:pt x="36" y="807"/>
                  </a:cubicBezTo>
                  <a:cubicBezTo>
                    <a:pt x="38" y="805"/>
                    <a:pt x="43" y="802"/>
                    <a:pt x="45" y="800"/>
                  </a:cubicBezTo>
                  <a:cubicBezTo>
                    <a:pt x="47" y="798"/>
                    <a:pt x="50" y="793"/>
                    <a:pt x="50" y="791"/>
                  </a:cubicBezTo>
                  <a:cubicBezTo>
                    <a:pt x="51" y="789"/>
                    <a:pt x="49" y="784"/>
                    <a:pt x="50" y="782"/>
                  </a:cubicBezTo>
                  <a:cubicBezTo>
                    <a:pt x="51" y="781"/>
                    <a:pt x="55" y="780"/>
                    <a:pt x="56" y="780"/>
                  </a:cubicBezTo>
                  <a:cubicBezTo>
                    <a:pt x="59" y="779"/>
                    <a:pt x="65" y="780"/>
                    <a:pt x="68" y="781"/>
                  </a:cubicBezTo>
                  <a:cubicBezTo>
                    <a:pt x="70" y="781"/>
                    <a:pt x="75" y="782"/>
                    <a:pt x="77" y="783"/>
                  </a:cubicBezTo>
                  <a:cubicBezTo>
                    <a:pt x="79" y="784"/>
                    <a:pt x="81" y="787"/>
                    <a:pt x="83" y="787"/>
                  </a:cubicBezTo>
                  <a:cubicBezTo>
                    <a:pt x="85" y="788"/>
                    <a:pt x="88" y="788"/>
                    <a:pt x="89" y="787"/>
                  </a:cubicBezTo>
                  <a:cubicBezTo>
                    <a:pt x="90" y="786"/>
                    <a:pt x="88" y="781"/>
                    <a:pt x="88" y="780"/>
                  </a:cubicBezTo>
                  <a:cubicBezTo>
                    <a:pt x="89" y="778"/>
                    <a:pt x="91" y="776"/>
                    <a:pt x="93" y="775"/>
                  </a:cubicBezTo>
                  <a:cubicBezTo>
                    <a:pt x="95" y="774"/>
                    <a:pt x="99" y="774"/>
                    <a:pt x="101" y="773"/>
                  </a:cubicBezTo>
                  <a:cubicBezTo>
                    <a:pt x="103" y="773"/>
                    <a:pt x="108" y="770"/>
                    <a:pt x="109" y="768"/>
                  </a:cubicBezTo>
                  <a:cubicBezTo>
                    <a:pt x="109" y="766"/>
                    <a:pt x="107" y="761"/>
                    <a:pt x="106" y="760"/>
                  </a:cubicBezTo>
                  <a:cubicBezTo>
                    <a:pt x="104" y="758"/>
                    <a:pt x="98" y="754"/>
                    <a:pt x="96" y="754"/>
                  </a:cubicBezTo>
                  <a:cubicBezTo>
                    <a:pt x="94" y="755"/>
                    <a:pt x="93" y="759"/>
                    <a:pt x="92" y="760"/>
                  </a:cubicBezTo>
                  <a:cubicBezTo>
                    <a:pt x="90" y="761"/>
                    <a:pt x="85" y="761"/>
                    <a:pt x="83" y="761"/>
                  </a:cubicBezTo>
                  <a:cubicBezTo>
                    <a:pt x="81" y="761"/>
                    <a:pt x="75" y="760"/>
                    <a:pt x="73" y="759"/>
                  </a:cubicBezTo>
                  <a:cubicBezTo>
                    <a:pt x="72" y="758"/>
                    <a:pt x="72" y="755"/>
                    <a:pt x="71" y="754"/>
                  </a:cubicBezTo>
                  <a:cubicBezTo>
                    <a:pt x="69" y="753"/>
                    <a:pt x="65" y="755"/>
                    <a:pt x="62" y="754"/>
                  </a:cubicBezTo>
                  <a:cubicBezTo>
                    <a:pt x="61" y="754"/>
                    <a:pt x="58" y="751"/>
                    <a:pt x="56" y="750"/>
                  </a:cubicBezTo>
                  <a:cubicBezTo>
                    <a:pt x="55" y="748"/>
                    <a:pt x="54" y="744"/>
                    <a:pt x="53" y="743"/>
                  </a:cubicBezTo>
                  <a:cubicBezTo>
                    <a:pt x="52" y="743"/>
                    <a:pt x="49" y="743"/>
                    <a:pt x="48" y="743"/>
                  </a:cubicBezTo>
                  <a:cubicBezTo>
                    <a:pt x="47" y="744"/>
                    <a:pt x="44" y="745"/>
                    <a:pt x="43" y="745"/>
                  </a:cubicBezTo>
                  <a:cubicBezTo>
                    <a:pt x="41" y="745"/>
                    <a:pt x="37" y="745"/>
                    <a:pt x="35" y="744"/>
                  </a:cubicBezTo>
                  <a:cubicBezTo>
                    <a:pt x="34" y="742"/>
                    <a:pt x="32" y="738"/>
                    <a:pt x="32" y="735"/>
                  </a:cubicBezTo>
                  <a:cubicBezTo>
                    <a:pt x="31" y="732"/>
                    <a:pt x="29" y="725"/>
                    <a:pt x="30" y="722"/>
                  </a:cubicBezTo>
                  <a:cubicBezTo>
                    <a:pt x="31" y="719"/>
                    <a:pt x="35" y="714"/>
                    <a:pt x="37" y="711"/>
                  </a:cubicBezTo>
                  <a:cubicBezTo>
                    <a:pt x="38" y="708"/>
                    <a:pt x="40" y="702"/>
                    <a:pt x="42" y="699"/>
                  </a:cubicBezTo>
                  <a:cubicBezTo>
                    <a:pt x="44" y="697"/>
                    <a:pt x="49" y="692"/>
                    <a:pt x="52" y="691"/>
                  </a:cubicBezTo>
                  <a:cubicBezTo>
                    <a:pt x="54" y="691"/>
                    <a:pt x="58" y="693"/>
                    <a:pt x="60" y="694"/>
                  </a:cubicBezTo>
                  <a:cubicBezTo>
                    <a:pt x="62" y="695"/>
                    <a:pt x="66" y="698"/>
                    <a:pt x="67" y="700"/>
                  </a:cubicBezTo>
                  <a:cubicBezTo>
                    <a:pt x="68" y="702"/>
                    <a:pt x="69" y="705"/>
                    <a:pt x="69" y="706"/>
                  </a:cubicBezTo>
                  <a:cubicBezTo>
                    <a:pt x="69" y="708"/>
                    <a:pt x="67" y="710"/>
                    <a:pt x="66" y="711"/>
                  </a:cubicBezTo>
                  <a:cubicBezTo>
                    <a:pt x="65" y="712"/>
                    <a:pt x="64" y="714"/>
                    <a:pt x="63" y="714"/>
                  </a:cubicBezTo>
                  <a:cubicBezTo>
                    <a:pt x="62" y="715"/>
                    <a:pt x="60" y="714"/>
                    <a:pt x="59" y="714"/>
                  </a:cubicBezTo>
                  <a:cubicBezTo>
                    <a:pt x="58" y="715"/>
                    <a:pt x="57" y="718"/>
                    <a:pt x="58" y="720"/>
                  </a:cubicBezTo>
                  <a:cubicBezTo>
                    <a:pt x="58" y="721"/>
                    <a:pt x="61" y="722"/>
                    <a:pt x="63" y="722"/>
                  </a:cubicBezTo>
                  <a:cubicBezTo>
                    <a:pt x="64" y="722"/>
                    <a:pt x="66" y="719"/>
                    <a:pt x="68" y="719"/>
                  </a:cubicBezTo>
                  <a:cubicBezTo>
                    <a:pt x="70" y="718"/>
                    <a:pt x="73" y="719"/>
                    <a:pt x="74" y="720"/>
                  </a:cubicBezTo>
                  <a:cubicBezTo>
                    <a:pt x="75" y="721"/>
                    <a:pt x="73" y="723"/>
                    <a:pt x="73" y="724"/>
                  </a:cubicBezTo>
                  <a:cubicBezTo>
                    <a:pt x="73" y="725"/>
                    <a:pt x="73" y="728"/>
                    <a:pt x="74" y="728"/>
                  </a:cubicBezTo>
                  <a:cubicBezTo>
                    <a:pt x="76" y="728"/>
                    <a:pt x="77" y="725"/>
                    <a:pt x="79" y="724"/>
                  </a:cubicBezTo>
                  <a:cubicBezTo>
                    <a:pt x="80" y="723"/>
                    <a:pt x="83" y="722"/>
                    <a:pt x="85" y="722"/>
                  </a:cubicBezTo>
                  <a:cubicBezTo>
                    <a:pt x="86" y="722"/>
                    <a:pt x="89" y="722"/>
                    <a:pt x="90" y="723"/>
                  </a:cubicBezTo>
                  <a:cubicBezTo>
                    <a:pt x="90" y="724"/>
                    <a:pt x="89" y="727"/>
                    <a:pt x="90" y="728"/>
                  </a:cubicBezTo>
                  <a:cubicBezTo>
                    <a:pt x="91" y="729"/>
                    <a:pt x="93" y="731"/>
                    <a:pt x="94" y="731"/>
                  </a:cubicBezTo>
                  <a:cubicBezTo>
                    <a:pt x="96" y="732"/>
                    <a:pt x="98" y="731"/>
                    <a:pt x="99" y="730"/>
                  </a:cubicBezTo>
                  <a:cubicBezTo>
                    <a:pt x="100" y="729"/>
                    <a:pt x="102" y="726"/>
                    <a:pt x="103" y="726"/>
                  </a:cubicBezTo>
                  <a:cubicBezTo>
                    <a:pt x="105" y="725"/>
                    <a:pt x="109" y="725"/>
                    <a:pt x="111" y="725"/>
                  </a:cubicBezTo>
                  <a:cubicBezTo>
                    <a:pt x="113" y="726"/>
                    <a:pt x="115" y="728"/>
                    <a:pt x="116" y="729"/>
                  </a:cubicBezTo>
                  <a:cubicBezTo>
                    <a:pt x="117" y="729"/>
                    <a:pt x="119" y="727"/>
                    <a:pt x="120" y="727"/>
                  </a:cubicBezTo>
                  <a:cubicBezTo>
                    <a:pt x="122" y="726"/>
                    <a:pt x="124" y="723"/>
                    <a:pt x="124" y="721"/>
                  </a:cubicBezTo>
                  <a:cubicBezTo>
                    <a:pt x="124" y="721"/>
                    <a:pt x="123" y="719"/>
                    <a:pt x="123" y="718"/>
                  </a:cubicBezTo>
                  <a:cubicBezTo>
                    <a:pt x="122" y="717"/>
                    <a:pt x="119" y="717"/>
                    <a:pt x="118" y="716"/>
                  </a:cubicBezTo>
                  <a:cubicBezTo>
                    <a:pt x="117" y="714"/>
                    <a:pt x="117" y="710"/>
                    <a:pt x="118" y="709"/>
                  </a:cubicBezTo>
                  <a:cubicBezTo>
                    <a:pt x="119" y="708"/>
                    <a:pt x="121" y="706"/>
                    <a:pt x="122" y="706"/>
                  </a:cubicBezTo>
                  <a:cubicBezTo>
                    <a:pt x="124" y="705"/>
                    <a:pt x="127" y="706"/>
                    <a:pt x="128" y="705"/>
                  </a:cubicBezTo>
                  <a:cubicBezTo>
                    <a:pt x="129" y="704"/>
                    <a:pt x="129" y="701"/>
                    <a:pt x="129" y="700"/>
                  </a:cubicBezTo>
                  <a:cubicBezTo>
                    <a:pt x="129" y="699"/>
                    <a:pt x="129" y="696"/>
                    <a:pt x="128" y="695"/>
                  </a:cubicBezTo>
                  <a:cubicBezTo>
                    <a:pt x="128" y="692"/>
                    <a:pt x="123" y="687"/>
                    <a:pt x="122" y="686"/>
                  </a:cubicBezTo>
                  <a:cubicBezTo>
                    <a:pt x="118" y="683"/>
                    <a:pt x="113" y="676"/>
                    <a:pt x="109" y="673"/>
                  </a:cubicBezTo>
                  <a:cubicBezTo>
                    <a:pt x="108" y="671"/>
                    <a:pt x="104" y="669"/>
                    <a:pt x="102" y="668"/>
                  </a:cubicBezTo>
                  <a:cubicBezTo>
                    <a:pt x="101" y="668"/>
                    <a:pt x="97" y="668"/>
                    <a:pt x="95" y="666"/>
                  </a:cubicBezTo>
                  <a:cubicBezTo>
                    <a:pt x="94" y="666"/>
                    <a:pt x="92" y="663"/>
                    <a:pt x="92" y="661"/>
                  </a:cubicBezTo>
                  <a:cubicBezTo>
                    <a:pt x="91" y="660"/>
                    <a:pt x="90" y="656"/>
                    <a:pt x="89" y="655"/>
                  </a:cubicBezTo>
                  <a:cubicBezTo>
                    <a:pt x="89" y="653"/>
                    <a:pt x="87" y="650"/>
                    <a:pt x="87" y="648"/>
                  </a:cubicBezTo>
                  <a:cubicBezTo>
                    <a:pt x="87" y="647"/>
                    <a:pt x="87" y="646"/>
                    <a:pt x="87" y="645"/>
                  </a:cubicBezTo>
                  <a:cubicBezTo>
                    <a:pt x="88" y="644"/>
                    <a:pt x="91" y="643"/>
                    <a:pt x="92" y="642"/>
                  </a:cubicBezTo>
                  <a:cubicBezTo>
                    <a:pt x="93" y="641"/>
                    <a:pt x="95" y="638"/>
                    <a:pt x="96" y="637"/>
                  </a:cubicBezTo>
                  <a:cubicBezTo>
                    <a:pt x="97" y="635"/>
                    <a:pt x="98" y="630"/>
                    <a:pt x="99" y="628"/>
                  </a:cubicBezTo>
                  <a:cubicBezTo>
                    <a:pt x="100" y="626"/>
                    <a:pt x="101" y="622"/>
                    <a:pt x="102" y="620"/>
                  </a:cubicBezTo>
                  <a:cubicBezTo>
                    <a:pt x="103" y="619"/>
                    <a:pt x="105" y="618"/>
                    <a:pt x="106" y="618"/>
                  </a:cubicBezTo>
                  <a:cubicBezTo>
                    <a:pt x="108" y="618"/>
                    <a:pt x="111" y="619"/>
                    <a:pt x="112" y="621"/>
                  </a:cubicBezTo>
                  <a:cubicBezTo>
                    <a:pt x="114" y="622"/>
                    <a:pt x="114" y="626"/>
                    <a:pt x="115" y="627"/>
                  </a:cubicBezTo>
                  <a:cubicBezTo>
                    <a:pt x="117" y="628"/>
                    <a:pt x="120" y="630"/>
                    <a:pt x="122" y="631"/>
                  </a:cubicBezTo>
                  <a:cubicBezTo>
                    <a:pt x="125" y="631"/>
                    <a:pt x="131" y="631"/>
                    <a:pt x="133" y="629"/>
                  </a:cubicBezTo>
                  <a:cubicBezTo>
                    <a:pt x="134" y="628"/>
                    <a:pt x="136" y="625"/>
                    <a:pt x="136" y="623"/>
                  </a:cubicBezTo>
                  <a:cubicBezTo>
                    <a:pt x="138" y="619"/>
                    <a:pt x="138" y="611"/>
                    <a:pt x="140" y="607"/>
                  </a:cubicBezTo>
                  <a:cubicBezTo>
                    <a:pt x="141" y="605"/>
                    <a:pt x="143" y="600"/>
                    <a:pt x="145" y="599"/>
                  </a:cubicBezTo>
                  <a:cubicBezTo>
                    <a:pt x="147" y="597"/>
                    <a:pt x="153" y="596"/>
                    <a:pt x="155" y="597"/>
                  </a:cubicBezTo>
                  <a:cubicBezTo>
                    <a:pt x="157" y="598"/>
                    <a:pt x="159" y="601"/>
                    <a:pt x="160" y="603"/>
                  </a:cubicBezTo>
                  <a:cubicBezTo>
                    <a:pt x="161" y="604"/>
                    <a:pt x="162" y="608"/>
                    <a:pt x="164" y="609"/>
                  </a:cubicBezTo>
                  <a:cubicBezTo>
                    <a:pt x="165" y="610"/>
                    <a:pt x="169" y="610"/>
                    <a:pt x="170" y="610"/>
                  </a:cubicBezTo>
                  <a:cubicBezTo>
                    <a:pt x="172" y="610"/>
                    <a:pt x="175" y="608"/>
                    <a:pt x="177" y="607"/>
                  </a:cubicBezTo>
                  <a:cubicBezTo>
                    <a:pt x="178" y="606"/>
                    <a:pt x="181" y="604"/>
                    <a:pt x="182" y="602"/>
                  </a:cubicBezTo>
                  <a:cubicBezTo>
                    <a:pt x="183" y="600"/>
                    <a:pt x="180" y="595"/>
                    <a:pt x="181" y="593"/>
                  </a:cubicBezTo>
                  <a:cubicBezTo>
                    <a:pt x="181" y="591"/>
                    <a:pt x="183" y="587"/>
                    <a:pt x="185" y="586"/>
                  </a:cubicBezTo>
                  <a:cubicBezTo>
                    <a:pt x="186" y="584"/>
                    <a:pt x="190" y="583"/>
                    <a:pt x="192" y="582"/>
                  </a:cubicBezTo>
                  <a:cubicBezTo>
                    <a:pt x="195" y="582"/>
                    <a:pt x="201" y="584"/>
                    <a:pt x="203" y="584"/>
                  </a:cubicBezTo>
                  <a:cubicBezTo>
                    <a:pt x="207" y="584"/>
                    <a:pt x="213" y="584"/>
                    <a:pt x="216" y="582"/>
                  </a:cubicBezTo>
                  <a:cubicBezTo>
                    <a:pt x="218" y="580"/>
                    <a:pt x="218" y="574"/>
                    <a:pt x="218" y="571"/>
                  </a:cubicBezTo>
                  <a:cubicBezTo>
                    <a:pt x="219" y="568"/>
                    <a:pt x="217" y="562"/>
                    <a:pt x="218" y="559"/>
                  </a:cubicBezTo>
                  <a:cubicBezTo>
                    <a:pt x="219" y="557"/>
                    <a:pt x="224" y="555"/>
                    <a:pt x="226" y="553"/>
                  </a:cubicBezTo>
                  <a:cubicBezTo>
                    <a:pt x="226" y="551"/>
                    <a:pt x="227" y="547"/>
                    <a:pt x="227" y="546"/>
                  </a:cubicBezTo>
                  <a:cubicBezTo>
                    <a:pt x="226" y="544"/>
                    <a:pt x="223" y="541"/>
                    <a:pt x="222" y="539"/>
                  </a:cubicBezTo>
                  <a:cubicBezTo>
                    <a:pt x="222" y="537"/>
                    <a:pt x="221" y="534"/>
                    <a:pt x="221" y="533"/>
                  </a:cubicBezTo>
                  <a:cubicBezTo>
                    <a:pt x="221" y="529"/>
                    <a:pt x="225" y="524"/>
                    <a:pt x="227" y="522"/>
                  </a:cubicBezTo>
                  <a:cubicBezTo>
                    <a:pt x="229" y="519"/>
                    <a:pt x="234" y="517"/>
                    <a:pt x="237" y="515"/>
                  </a:cubicBezTo>
                  <a:cubicBezTo>
                    <a:pt x="239" y="514"/>
                    <a:pt x="243" y="514"/>
                    <a:pt x="245" y="513"/>
                  </a:cubicBezTo>
                  <a:cubicBezTo>
                    <a:pt x="247" y="512"/>
                    <a:pt x="250" y="510"/>
                    <a:pt x="251" y="509"/>
                  </a:cubicBezTo>
                  <a:cubicBezTo>
                    <a:pt x="253" y="507"/>
                    <a:pt x="255" y="503"/>
                    <a:pt x="257" y="501"/>
                  </a:cubicBezTo>
                  <a:cubicBezTo>
                    <a:pt x="260" y="499"/>
                    <a:pt x="267" y="496"/>
                    <a:pt x="270" y="494"/>
                  </a:cubicBezTo>
                  <a:cubicBezTo>
                    <a:pt x="273" y="492"/>
                    <a:pt x="278" y="487"/>
                    <a:pt x="280" y="485"/>
                  </a:cubicBezTo>
                  <a:cubicBezTo>
                    <a:pt x="282" y="483"/>
                    <a:pt x="288" y="479"/>
                    <a:pt x="290" y="476"/>
                  </a:cubicBezTo>
                  <a:cubicBezTo>
                    <a:pt x="291" y="475"/>
                    <a:pt x="291" y="470"/>
                    <a:pt x="291" y="469"/>
                  </a:cubicBezTo>
                  <a:cubicBezTo>
                    <a:pt x="292" y="467"/>
                    <a:pt x="295" y="463"/>
                    <a:pt x="296" y="461"/>
                  </a:cubicBezTo>
                  <a:cubicBezTo>
                    <a:pt x="297" y="459"/>
                    <a:pt x="298" y="455"/>
                    <a:pt x="299" y="453"/>
                  </a:cubicBezTo>
                  <a:cubicBezTo>
                    <a:pt x="300" y="452"/>
                    <a:pt x="303" y="449"/>
                    <a:pt x="304" y="448"/>
                  </a:cubicBezTo>
                  <a:cubicBezTo>
                    <a:pt x="305" y="447"/>
                    <a:pt x="308" y="445"/>
                    <a:pt x="309" y="444"/>
                  </a:cubicBezTo>
                  <a:cubicBezTo>
                    <a:pt x="311" y="442"/>
                    <a:pt x="314" y="438"/>
                    <a:pt x="315" y="436"/>
                  </a:cubicBezTo>
                  <a:cubicBezTo>
                    <a:pt x="315" y="435"/>
                    <a:pt x="314" y="431"/>
                    <a:pt x="315" y="429"/>
                  </a:cubicBezTo>
                  <a:cubicBezTo>
                    <a:pt x="315" y="429"/>
                    <a:pt x="315" y="429"/>
                    <a:pt x="316" y="42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48"/>
            <p:cNvSpPr>
              <a:spLocks/>
            </p:cNvSpPr>
            <p:nvPr/>
          </p:nvSpPr>
          <p:spPr bwMode="auto">
            <a:xfrm>
              <a:off x="4216400" y="2005013"/>
              <a:ext cx="44450" cy="23813"/>
            </a:xfrm>
            <a:custGeom>
              <a:avLst/>
              <a:gdLst/>
              <a:ahLst/>
              <a:cxnLst>
                <a:cxn ang="0">
                  <a:pos x="29" y="8"/>
                </a:cxn>
                <a:cxn ang="0">
                  <a:pos x="28" y="13"/>
                </a:cxn>
                <a:cxn ang="0">
                  <a:pos x="22" y="15"/>
                </a:cxn>
                <a:cxn ang="0">
                  <a:pos x="15" y="14"/>
                </a:cxn>
                <a:cxn ang="0">
                  <a:pos x="7" y="16"/>
                </a:cxn>
                <a:cxn ang="0">
                  <a:pos x="1" y="15"/>
                </a:cxn>
                <a:cxn ang="0">
                  <a:pos x="2" y="9"/>
                </a:cxn>
                <a:cxn ang="0">
                  <a:pos x="7" y="5"/>
                </a:cxn>
                <a:cxn ang="0">
                  <a:pos x="11" y="1"/>
                </a:cxn>
                <a:cxn ang="0">
                  <a:pos x="18" y="0"/>
                </a:cxn>
                <a:cxn ang="0">
                  <a:pos x="25" y="3"/>
                </a:cxn>
                <a:cxn ang="0">
                  <a:pos x="29" y="8"/>
                </a:cxn>
              </a:cxnLst>
              <a:rect l="0" t="0" r="r" b="b"/>
              <a:pathLst>
                <a:path w="29" h="16">
                  <a:moveTo>
                    <a:pt x="29" y="8"/>
                  </a:moveTo>
                  <a:cubicBezTo>
                    <a:pt x="29" y="9"/>
                    <a:pt x="29" y="12"/>
                    <a:pt x="28" y="13"/>
                  </a:cubicBezTo>
                  <a:cubicBezTo>
                    <a:pt x="27" y="15"/>
                    <a:pt x="24" y="15"/>
                    <a:pt x="22" y="15"/>
                  </a:cubicBezTo>
                  <a:cubicBezTo>
                    <a:pt x="20" y="15"/>
                    <a:pt x="17" y="14"/>
                    <a:pt x="15" y="14"/>
                  </a:cubicBezTo>
                  <a:cubicBezTo>
                    <a:pt x="13" y="14"/>
                    <a:pt x="8" y="16"/>
                    <a:pt x="7" y="16"/>
                  </a:cubicBezTo>
                  <a:cubicBezTo>
                    <a:pt x="6" y="16"/>
                    <a:pt x="1" y="16"/>
                    <a:pt x="1" y="15"/>
                  </a:cubicBezTo>
                  <a:cubicBezTo>
                    <a:pt x="0" y="13"/>
                    <a:pt x="1" y="10"/>
                    <a:pt x="2" y="9"/>
                  </a:cubicBezTo>
                  <a:cubicBezTo>
                    <a:pt x="2" y="8"/>
                    <a:pt x="6" y="6"/>
                    <a:pt x="7" y="5"/>
                  </a:cubicBezTo>
                  <a:cubicBezTo>
                    <a:pt x="8" y="4"/>
                    <a:pt x="10" y="2"/>
                    <a:pt x="11" y="1"/>
                  </a:cubicBezTo>
                  <a:cubicBezTo>
                    <a:pt x="13" y="0"/>
                    <a:pt x="16" y="0"/>
                    <a:pt x="18" y="0"/>
                  </a:cubicBezTo>
                  <a:cubicBezTo>
                    <a:pt x="20" y="0"/>
                    <a:pt x="24" y="2"/>
                    <a:pt x="25" y="3"/>
                  </a:cubicBezTo>
                  <a:cubicBezTo>
                    <a:pt x="27" y="4"/>
                    <a:pt x="28" y="6"/>
                    <a:pt x="29" y="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9" name="Freeform 49"/>
            <p:cNvSpPr>
              <a:spLocks/>
            </p:cNvSpPr>
            <p:nvPr/>
          </p:nvSpPr>
          <p:spPr bwMode="auto">
            <a:xfrm>
              <a:off x="4225925" y="1946276"/>
              <a:ext cx="15875" cy="15875"/>
            </a:xfrm>
            <a:custGeom>
              <a:avLst/>
              <a:gdLst/>
              <a:ahLst/>
              <a:cxnLst>
                <a:cxn ang="0">
                  <a:pos x="9" y="4"/>
                </a:cxn>
                <a:cxn ang="0">
                  <a:pos x="9" y="8"/>
                </a:cxn>
                <a:cxn ang="0">
                  <a:pos x="3" y="11"/>
                </a:cxn>
                <a:cxn ang="0">
                  <a:pos x="0" y="7"/>
                </a:cxn>
                <a:cxn ang="0">
                  <a:pos x="2" y="3"/>
                </a:cxn>
                <a:cxn ang="0">
                  <a:pos x="6" y="2"/>
                </a:cxn>
                <a:cxn ang="0">
                  <a:pos x="9" y="0"/>
                </a:cxn>
                <a:cxn ang="0">
                  <a:pos x="9" y="4"/>
                </a:cxn>
              </a:cxnLst>
              <a:rect l="0" t="0" r="r" b="b"/>
              <a:pathLst>
                <a:path w="10" h="11">
                  <a:moveTo>
                    <a:pt x="9" y="4"/>
                  </a:moveTo>
                  <a:cubicBezTo>
                    <a:pt x="9" y="5"/>
                    <a:pt x="10" y="7"/>
                    <a:pt x="9" y="8"/>
                  </a:cubicBezTo>
                  <a:cubicBezTo>
                    <a:pt x="9" y="9"/>
                    <a:pt x="5" y="11"/>
                    <a:pt x="3" y="11"/>
                  </a:cubicBezTo>
                  <a:cubicBezTo>
                    <a:pt x="2" y="10"/>
                    <a:pt x="0" y="9"/>
                    <a:pt x="0" y="7"/>
                  </a:cubicBezTo>
                  <a:cubicBezTo>
                    <a:pt x="0" y="6"/>
                    <a:pt x="1" y="4"/>
                    <a:pt x="2" y="3"/>
                  </a:cubicBezTo>
                  <a:cubicBezTo>
                    <a:pt x="3" y="3"/>
                    <a:pt x="5" y="3"/>
                    <a:pt x="6" y="2"/>
                  </a:cubicBezTo>
                  <a:cubicBezTo>
                    <a:pt x="7" y="2"/>
                    <a:pt x="8" y="0"/>
                    <a:pt x="9" y="0"/>
                  </a:cubicBezTo>
                  <a:cubicBezTo>
                    <a:pt x="10" y="0"/>
                    <a:pt x="9" y="3"/>
                    <a:pt x="9"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Freeform 50"/>
            <p:cNvSpPr>
              <a:spLocks/>
            </p:cNvSpPr>
            <p:nvPr/>
          </p:nvSpPr>
          <p:spPr bwMode="auto">
            <a:xfrm>
              <a:off x="4208463" y="1908176"/>
              <a:ext cx="25400" cy="15875"/>
            </a:xfrm>
            <a:custGeom>
              <a:avLst/>
              <a:gdLst/>
              <a:ahLst/>
              <a:cxnLst>
                <a:cxn ang="0">
                  <a:pos x="15" y="3"/>
                </a:cxn>
                <a:cxn ang="0">
                  <a:pos x="15" y="6"/>
                </a:cxn>
                <a:cxn ang="0">
                  <a:pos x="14" y="9"/>
                </a:cxn>
                <a:cxn ang="0">
                  <a:pos x="10" y="7"/>
                </a:cxn>
                <a:cxn ang="0">
                  <a:pos x="5" y="9"/>
                </a:cxn>
                <a:cxn ang="0">
                  <a:pos x="0" y="7"/>
                </a:cxn>
                <a:cxn ang="0">
                  <a:pos x="5" y="3"/>
                </a:cxn>
                <a:cxn ang="0">
                  <a:pos x="12" y="0"/>
                </a:cxn>
                <a:cxn ang="0">
                  <a:pos x="15" y="3"/>
                </a:cxn>
              </a:cxnLst>
              <a:rect l="0" t="0" r="r" b="b"/>
              <a:pathLst>
                <a:path w="16" h="10">
                  <a:moveTo>
                    <a:pt x="15" y="3"/>
                  </a:moveTo>
                  <a:cubicBezTo>
                    <a:pt x="15" y="4"/>
                    <a:pt x="16" y="5"/>
                    <a:pt x="15" y="6"/>
                  </a:cubicBezTo>
                  <a:cubicBezTo>
                    <a:pt x="15" y="7"/>
                    <a:pt x="15" y="9"/>
                    <a:pt x="14" y="9"/>
                  </a:cubicBezTo>
                  <a:cubicBezTo>
                    <a:pt x="13" y="10"/>
                    <a:pt x="11" y="7"/>
                    <a:pt x="10" y="7"/>
                  </a:cubicBezTo>
                  <a:cubicBezTo>
                    <a:pt x="8" y="7"/>
                    <a:pt x="6" y="9"/>
                    <a:pt x="5" y="9"/>
                  </a:cubicBezTo>
                  <a:cubicBezTo>
                    <a:pt x="4" y="9"/>
                    <a:pt x="1" y="8"/>
                    <a:pt x="0" y="7"/>
                  </a:cubicBezTo>
                  <a:cubicBezTo>
                    <a:pt x="0" y="6"/>
                    <a:pt x="3" y="4"/>
                    <a:pt x="5" y="3"/>
                  </a:cubicBezTo>
                  <a:cubicBezTo>
                    <a:pt x="6" y="2"/>
                    <a:pt x="10" y="0"/>
                    <a:pt x="12" y="0"/>
                  </a:cubicBezTo>
                  <a:cubicBezTo>
                    <a:pt x="13" y="0"/>
                    <a:pt x="14" y="2"/>
                    <a:pt x="15"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1" name="Freeform 51"/>
            <p:cNvSpPr>
              <a:spLocks/>
            </p:cNvSpPr>
            <p:nvPr/>
          </p:nvSpPr>
          <p:spPr bwMode="auto">
            <a:xfrm>
              <a:off x="4171950" y="1933576"/>
              <a:ext cx="23813" cy="19050"/>
            </a:xfrm>
            <a:custGeom>
              <a:avLst/>
              <a:gdLst/>
              <a:ahLst/>
              <a:cxnLst>
                <a:cxn ang="0">
                  <a:pos x="15" y="2"/>
                </a:cxn>
                <a:cxn ang="0">
                  <a:pos x="13" y="6"/>
                </a:cxn>
                <a:cxn ang="0">
                  <a:pos x="10" y="8"/>
                </a:cxn>
                <a:cxn ang="0">
                  <a:pos x="9" y="11"/>
                </a:cxn>
                <a:cxn ang="0">
                  <a:pos x="3" y="13"/>
                </a:cxn>
                <a:cxn ang="0">
                  <a:pos x="1" y="10"/>
                </a:cxn>
                <a:cxn ang="0">
                  <a:pos x="2" y="5"/>
                </a:cxn>
                <a:cxn ang="0">
                  <a:pos x="4" y="4"/>
                </a:cxn>
                <a:cxn ang="0">
                  <a:pos x="7" y="0"/>
                </a:cxn>
                <a:cxn ang="0">
                  <a:pos x="12" y="0"/>
                </a:cxn>
                <a:cxn ang="0">
                  <a:pos x="15" y="2"/>
                </a:cxn>
              </a:cxnLst>
              <a:rect l="0" t="0" r="r" b="b"/>
              <a:pathLst>
                <a:path w="15" h="13">
                  <a:moveTo>
                    <a:pt x="15" y="2"/>
                  </a:moveTo>
                  <a:cubicBezTo>
                    <a:pt x="15" y="3"/>
                    <a:pt x="13" y="5"/>
                    <a:pt x="13" y="6"/>
                  </a:cubicBezTo>
                  <a:cubicBezTo>
                    <a:pt x="12" y="6"/>
                    <a:pt x="10" y="7"/>
                    <a:pt x="10" y="8"/>
                  </a:cubicBezTo>
                  <a:cubicBezTo>
                    <a:pt x="9" y="9"/>
                    <a:pt x="9" y="11"/>
                    <a:pt x="9" y="11"/>
                  </a:cubicBezTo>
                  <a:cubicBezTo>
                    <a:pt x="8" y="12"/>
                    <a:pt x="5" y="13"/>
                    <a:pt x="3" y="13"/>
                  </a:cubicBezTo>
                  <a:cubicBezTo>
                    <a:pt x="2" y="12"/>
                    <a:pt x="1" y="11"/>
                    <a:pt x="1" y="10"/>
                  </a:cubicBezTo>
                  <a:cubicBezTo>
                    <a:pt x="0" y="9"/>
                    <a:pt x="1" y="6"/>
                    <a:pt x="2" y="5"/>
                  </a:cubicBezTo>
                  <a:cubicBezTo>
                    <a:pt x="2" y="5"/>
                    <a:pt x="3" y="5"/>
                    <a:pt x="4" y="4"/>
                  </a:cubicBezTo>
                  <a:cubicBezTo>
                    <a:pt x="5" y="3"/>
                    <a:pt x="5" y="1"/>
                    <a:pt x="7" y="0"/>
                  </a:cubicBezTo>
                  <a:cubicBezTo>
                    <a:pt x="8" y="0"/>
                    <a:pt x="10" y="0"/>
                    <a:pt x="12" y="0"/>
                  </a:cubicBezTo>
                  <a:cubicBezTo>
                    <a:pt x="13" y="0"/>
                    <a:pt x="15" y="1"/>
                    <a:pt x="15"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2" name="Freeform 52"/>
            <p:cNvSpPr>
              <a:spLocks/>
            </p:cNvSpPr>
            <p:nvPr/>
          </p:nvSpPr>
          <p:spPr bwMode="auto">
            <a:xfrm>
              <a:off x="4073525" y="1868488"/>
              <a:ext cx="49213" cy="39688"/>
            </a:xfrm>
            <a:custGeom>
              <a:avLst/>
              <a:gdLst/>
              <a:ahLst/>
              <a:cxnLst>
                <a:cxn ang="0">
                  <a:pos x="31" y="11"/>
                </a:cxn>
                <a:cxn ang="0">
                  <a:pos x="30" y="21"/>
                </a:cxn>
                <a:cxn ang="0">
                  <a:pos x="23" y="25"/>
                </a:cxn>
                <a:cxn ang="0">
                  <a:pos x="16" y="23"/>
                </a:cxn>
                <a:cxn ang="0">
                  <a:pos x="13" y="19"/>
                </a:cxn>
                <a:cxn ang="0">
                  <a:pos x="6" y="22"/>
                </a:cxn>
                <a:cxn ang="0">
                  <a:pos x="3" y="19"/>
                </a:cxn>
                <a:cxn ang="0">
                  <a:pos x="1" y="14"/>
                </a:cxn>
                <a:cxn ang="0">
                  <a:pos x="9" y="9"/>
                </a:cxn>
                <a:cxn ang="0">
                  <a:pos x="12" y="2"/>
                </a:cxn>
                <a:cxn ang="0">
                  <a:pos x="19" y="0"/>
                </a:cxn>
                <a:cxn ang="0">
                  <a:pos x="28" y="4"/>
                </a:cxn>
                <a:cxn ang="0">
                  <a:pos x="31" y="11"/>
                </a:cxn>
              </a:cxnLst>
              <a:rect l="0" t="0" r="r" b="b"/>
              <a:pathLst>
                <a:path w="32" h="26">
                  <a:moveTo>
                    <a:pt x="31" y="11"/>
                  </a:moveTo>
                  <a:cubicBezTo>
                    <a:pt x="32" y="13"/>
                    <a:pt x="31" y="19"/>
                    <a:pt x="30" y="21"/>
                  </a:cubicBezTo>
                  <a:cubicBezTo>
                    <a:pt x="29" y="22"/>
                    <a:pt x="25" y="25"/>
                    <a:pt x="23" y="25"/>
                  </a:cubicBezTo>
                  <a:cubicBezTo>
                    <a:pt x="22" y="26"/>
                    <a:pt x="18" y="24"/>
                    <a:pt x="16" y="23"/>
                  </a:cubicBezTo>
                  <a:cubicBezTo>
                    <a:pt x="15" y="22"/>
                    <a:pt x="14" y="20"/>
                    <a:pt x="13" y="19"/>
                  </a:cubicBezTo>
                  <a:cubicBezTo>
                    <a:pt x="11" y="19"/>
                    <a:pt x="8" y="22"/>
                    <a:pt x="6" y="22"/>
                  </a:cubicBezTo>
                  <a:cubicBezTo>
                    <a:pt x="5" y="21"/>
                    <a:pt x="3" y="20"/>
                    <a:pt x="3" y="19"/>
                  </a:cubicBezTo>
                  <a:cubicBezTo>
                    <a:pt x="2" y="18"/>
                    <a:pt x="0" y="15"/>
                    <a:pt x="1" y="14"/>
                  </a:cubicBezTo>
                  <a:cubicBezTo>
                    <a:pt x="1" y="11"/>
                    <a:pt x="8" y="10"/>
                    <a:pt x="9" y="9"/>
                  </a:cubicBezTo>
                  <a:cubicBezTo>
                    <a:pt x="11" y="7"/>
                    <a:pt x="11" y="3"/>
                    <a:pt x="12" y="2"/>
                  </a:cubicBezTo>
                  <a:cubicBezTo>
                    <a:pt x="14" y="1"/>
                    <a:pt x="18" y="0"/>
                    <a:pt x="19" y="0"/>
                  </a:cubicBezTo>
                  <a:cubicBezTo>
                    <a:pt x="22" y="0"/>
                    <a:pt x="26" y="2"/>
                    <a:pt x="28" y="4"/>
                  </a:cubicBezTo>
                  <a:cubicBezTo>
                    <a:pt x="29" y="5"/>
                    <a:pt x="31" y="9"/>
                    <a:pt x="31" y="1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3" name="Freeform 53"/>
            <p:cNvSpPr>
              <a:spLocks/>
            </p:cNvSpPr>
            <p:nvPr/>
          </p:nvSpPr>
          <p:spPr bwMode="auto">
            <a:xfrm>
              <a:off x="3751263" y="1543051"/>
              <a:ext cx="447675" cy="157163"/>
            </a:xfrm>
            <a:custGeom>
              <a:avLst/>
              <a:gdLst/>
              <a:ahLst/>
              <a:cxnLst>
                <a:cxn ang="0">
                  <a:pos x="287" y="37"/>
                </a:cxn>
                <a:cxn ang="0">
                  <a:pos x="265" y="52"/>
                </a:cxn>
                <a:cxn ang="0">
                  <a:pos x="240" y="55"/>
                </a:cxn>
                <a:cxn ang="0">
                  <a:pos x="223" y="52"/>
                </a:cxn>
                <a:cxn ang="0">
                  <a:pos x="200" y="54"/>
                </a:cxn>
                <a:cxn ang="0">
                  <a:pos x="184" y="51"/>
                </a:cxn>
                <a:cxn ang="0">
                  <a:pos x="163" y="52"/>
                </a:cxn>
                <a:cxn ang="0">
                  <a:pos x="149" y="51"/>
                </a:cxn>
                <a:cxn ang="0">
                  <a:pos x="136" y="57"/>
                </a:cxn>
                <a:cxn ang="0">
                  <a:pos x="126" y="54"/>
                </a:cxn>
                <a:cxn ang="0">
                  <a:pos x="124" y="65"/>
                </a:cxn>
                <a:cxn ang="0">
                  <a:pos x="106" y="63"/>
                </a:cxn>
                <a:cxn ang="0">
                  <a:pos x="95" y="68"/>
                </a:cxn>
                <a:cxn ang="0">
                  <a:pos x="88" y="59"/>
                </a:cxn>
                <a:cxn ang="0">
                  <a:pos x="83" y="76"/>
                </a:cxn>
                <a:cxn ang="0">
                  <a:pos x="68" y="76"/>
                </a:cxn>
                <a:cxn ang="0">
                  <a:pos x="61" y="77"/>
                </a:cxn>
                <a:cxn ang="0">
                  <a:pos x="52" y="86"/>
                </a:cxn>
                <a:cxn ang="0">
                  <a:pos x="46" y="79"/>
                </a:cxn>
                <a:cxn ang="0">
                  <a:pos x="42" y="93"/>
                </a:cxn>
                <a:cxn ang="0">
                  <a:pos x="37" y="81"/>
                </a:cxn>
                <a:cxn ang="0">
                  <a:pos x="34" y="96"/>
                </a:cxn>
                <a:cxn ang="0">
                  <a:pos x="21" y="101"/>
                </a:cxn>
                <a:cxn ang="0">
                  <a:pos x="5" y="77"/>
                </a:cxn>
                <a:cxn ang="0">
                  <a:pos x="7" y="67"/>
                </a:cxn>
                <a:cxn ang="0">
                  <a:pos x="6" y="61"/>
                </a:cxn>
                <a:cxn ang="0">
                  <a:pos x="5" y="48"/>
                </a:cxn>
                <a:cxn ang="0">
                  <a:pos x="19" y="53"/>
                </a:cxn>
                <a:cxn ang="0">
                  <a:pos x="33" y="48"/>
                </a:cxn>
                <a:cxn ang="0">
                  <a:pos x="40" y="48"/>
                </a:cxn>
                <a:cxn ang="0">
                  <a:pos x="44" y="40"/>
                </a:cxn>
                <a:cxn ang="0">
                  <a:pos x="55" y="40"/>
                </a:cxn>
                <a:cxn ang="0">
                  <a:pos x="56" y="30"/>
                </a:cxn>
                <a:cxn ang="0">
                  <a:pos x="68" y="36"/>
                </a:cxn>
                <a:cxn ang="0">
                  <a:pos x="67" y="23"/>
                </a:cxn>
                <a:cxn ang="0">
                  <a:pos x="77" y="21"/>
                </a:cxn>
                <a:cxn ang="0">
                  <a:pos x="74" y="8"/>
                </a:cxn>
                <a:cxn ang="0">
                  <a:pos x="86" y="14"/>
                </a:cxn>
                <a:cxn ang="0">
                  <a:pos x="98" y="11"/>
                </a:cxn>
                <a:cxn ang="0">
                  <a:pos x="115" y="6"/>
                </a:cxn>
                <a:cxn ang="0">
                  <a:pos x="142" y="1"/>
                </a:cxn>
                <a:cxn ang="0">
                  <a:pos x="165" y="9"/>
                </a:cxn>
                <a:cxn ang="0">
                  <a:pos x="182" y="1"/>
                </a:cxn>
                <a:cxn ang="0">
                  <a:pos x="200" y="15"/>
                </a:cxn>
                <a:cxn ang="0">
                  <a:pos x="227" y="21"/>
                </a:cxn>
                <a:cxn ang="0">
                  <a:pos x="252" y="16"/>
                </a:cxn>
                <a:cxn ang="0">
                  <a:pos x="290" y="20"/>
                </a:cxn>
              </a:cxnLst>
              <a:rect l="0" t="0" r="r" b="b"/>
              <a:pathLst>
                <a:path w="293" h="103">
                  <a:moveTo>
                    <a:pt x="290" y="20"/>
                  </a:moveTo>
                  <a:cubicBezTo>
                    <a:pt x="291" y="22"/>
                    <a:pt x="293" y="27"/>
                    <a:pt x="293" y="29"/>
                  </a:cubicBezTo>
                  <a:cubicBezTo>
                    <a:pt x="293" y="32"/>
                    <a:pt x="289" y="36"/>
                    <a:pt x="287" y="37"/>
                  </a:cubicBezTo>
                  <a:cubicBezTo>
                    <a:pt x="285" y="39"/>
                    <a:pt x="281" y="42"/>
                    <a:pt x="280" y="44"/>
                  </a:cubicBezTo>
                  <a:cubicBezTo>
                    <a:pt x="278" y="46"/>
                    <a:pt x="276" y="50"/>
                    <a:pt x="274" y="51"/>
                  </a:cubicBezTo>
                  <a:cubicBezTo>
                    <a:pt x="272" y="52"/>
                    <a:pt x="267" y="52"/>
                    <a:pt x="265" y="52"/>
                  </a:cubicBezTo>
                  <a:cubicBezTo>
                    <a:pt x="263" y="51"/>
                    <a:pt x="259" y="50"/>
                    <a:pt x="258" y="50"/>
                  </a:cubicBezTo>
                  <a:cubicBezTo>
                    <a:pt x="256" y="50"/>
                    <a:pt x="252" y="49"/>
                    <a:pt x="250" y="50"/>
                  </a:cubicBezTo>
                  <a:cubicBezTo>
                    <a:pt x="248" y="50"/>
                    <a:pt x="243" y="54"/>
                    <a:pt x="240" y="55"/>
                  </a:cubicBezTo>
                  <a:cubicBezTo>
                    <a:pt x="238" y="55"/>
                    <a:pt x="235" y="56"/>
                    <a:pt x="233" y="55"/>
                  </a:cubicBezTo>
                  <a:cubicBezTo>
                    <a:pt x="231" y="55"/>
                    <a:pt x="229" y="52"/>
                    <a:pt x="228" y="51"/>
                  </a:cubicBezTo>
                  <a:cubicBezTo>
                    <a:pt x="226" y="51"/>
                    <a:pt x="224" y="51"/>
                    <a:pt x="223" y="52"/>
                  </a:cubicBezTo>
                  <a:cubicBezTo>
                    <a:pt x="221" y="53"/>
                    <a:pt x="218" y="56"/>
                    <a:pt x="216" y="57"/>
                  </a:cubicBezTo>
                  <a:cubicBezTo>
                    <a:pt x="214" y="57"/>
                    <a:pt x="209" y="57"/>
                    <a:pt x="207" y="57"/>
                  </a:cubicBezTo>
                  <a:cubicBezTo>
                    <a:pt x="205" y="56"/>
                    <a:pt x="201" y="55"/>
                    <a:pt x="200" y="54"/>
                  </a:cubicBezTo>
                  <a:cubicBezTo>
                    <a:pt x="198" y="53"/>
                    <a:pt x="195" y="49"/>
                    <a:pt x="193" y="48"/>
                  </a:cubicBezTo>
                  <a:cubicBezTo>
                    <a:pt x="193" y="48"/>
                    <a:pt x="191" y="49"/>
                    <a:pt x="190" y="49"/>
                  </a:cubicBezTo>
                  <a:cubicBezTo>
                    <a:pt x="188" y="49"/>
                    <a:pt x="185" y="51"/>
                    <a:pt x="184" y="51"/>
                  </a:cubicBezTo>
                  <a:cubicBezTo>
                    <a:pt x="182" y="52"/>
                    <a:pt x="177" y="53"/>
                    <a:pt x="175" y="53"/>
                  </a:cubicBezTo>
                  <a:cubicBezTo>
                    <a:pt x="173" y="53"/>
                    <a:pt x="170" y="51"/>
                    <a:pt x="169" y="51"/>
                  </a:cubicBezTo>
                  <a:cubicBezTo>
                    <a:pt x="167" y="50"/>
                    <a:pt x="164" y="52"/>
                    <a:pt x="163" y="52"/>
                  </a:cubicBezTo>
                  <a:cubicBezTo>
                    <a:pt x="162" y="53"/>
                    <a:pt x="159" y="56"/>
                    <a:pt x="157" y="57"/>
                  </a:cubicBezTo>
                  <a:cubicBezTo>
                    <a:pt x="156" y="57"/>
                    <a:pt x="152" y="56"/>
                    <a:pt x="151" y="55"/>
                  </a:cubicBezTo>
                  <a:cubicBezTo>
                    <a:pt x="150" y="55"/>
                    <a:pt x="150" y="52"/>
                    <a:pt x="149" y="51"/>
                  </a:cubicBezTo>
                  <a:cubicBezTo>
                    <a:pt x="148" y="50"/>
                    <a:pt x="146" y="51"/>
                    <a:pt x="145" y="52"/>
                  </a:cubicBezTo>
                  <a:cubicBezTo>
                    <a:pt x="143" y="52"/>
                    <a:pt x="143" y="55"/>
                    <a:pt x="142" y="56"/>
                  </a:cubicBezTo>
                  <a:cubicBezTo>
                    <a:pt x="140" y="56"/>
                    <a:pt x="138" y="57"/>
                    <a:pt x="136" y="57"/>
                  </a:cubicBezTo>
                  <a:cubicBezTo>
                    <a:pt x="135" y="57"/>
                    <a:pt x="134" y="57"/>
                    <a:pt x="133" y="56"/>
                  </a:cubicBezTo>
                  <a:cubicBezTo>
                    <a:pt x="132" y="56"/>
                    <a:pt x="131" y="54"/>
                    <a:pt x="130" y="54"/>
                  </a:cubicBezTo>
                  <a:cubicBezTo>
                    <a:pt x="129" y="53"/>
                    <a:pt x="127" y="53"/>
                    <a:pt x="126" y="54"/>
                  </a:cubicBezTo>
                  <a:cubicBezTo>
                    <a:pt x="126" y="55"/>
                    <a:pt x="125" y="56"/>
                    <a:pt x="125" y="57"/>
                  </a:cubicBezTo>
                  <a:cubicBezTo>
                    <a:pt x="125" y="58"/>
                    <a:pt x="127" y="60"/>
                    <a:pt x="127" y="61"/>
                  </a:cubicBezTo>
                  <a:cubicBezTo>
                    <a:pt x="127" y="62"/>
                    <a:pt x="125" y="64"/>
                    <a:pt x="124" y="65"/>
                  </a:cubicBezTo>
                  <a:cubicBezTo>
                    <a:pt x="122" y="66"/>
                    <a:pt x="117" y="67"/>
                    <a:pt x="115" y="67"/>
                  </a:cubicBezTo>
                  <a:cubicBezTo>
                    <a:pt x="113" y="68"/>
                    <a:pt x="108" y="69"/>
                    <a:pt x="106" y="68"/>
                  </a:cubicBezTo>
                  <a:cubicBezTo>
                    <a:pt x="105" y="67"/>
                    <a:pt x="107" y="64"/>
                    <a:pt x="106" y="63"/>
                  </a:cubicBezTo>
                  <a:cubicBezTo>
                    <a:pt x="106" y="62"/>
                    <a:pt x="103" y="61"/>
                    <a:pt x="102" y="61"/>
                  </a:cubicBezTo>
                  <a:cubicBezTo>
                    <a:pt x="101" y="61"/>
                    <a:pt x="101" y="64"/>
                    <a:pt x="100" y="65"/>
                  </a:cubicBezTo>
                  <a:cubicBezTo>
                    <a:pt x="99" y="66"/>
                    <a:pt x="96" y="68"/>
                    <a:pt x="95" y="68"/>
                  </a:cubicBezTo>
                  <a:cubicBezTo>
                    <a:pt x="93" y="68"/>
                    <a:pt x="90" y="67"/>
                    <a:pt x="90" y="66"/>
                  </a:cubicBezTo>
                  <a:cubicBezTo>
                    <a:pt x="89" y="64"/>
                    <a:pt x="93" y="60"/>
                    <a:pt x="92" y="59"/>
                  </a:cubicBezTo>
                  <a:cubicBezTo>
                    <a:pt x="91" y="58"/>
                    <a:pt x="89" y="58"/>
                    <a:pt x="88" y="59"/>
                  </a:cubicBezTo>
                  <a:cubicBezTo>
                    <a:pt x="87" y="59"/>
                    <a:pt x="86" y="61"/>
                    <a:pt x="85" y="62"/>
                  </a:cubicBezTo>
                  <a:cubicBezTo>
                    <a:pt x="85" y="63"/>
                    <a:pt x="86" y="66"/>
                    <a:pt x="86" y="68"/>
                  </a:cubicBezTo>
                  <a:cubicBezTo>
                    <a:pt x="85" y="70"/>
                    <a:pt x="84" y="74"/>
                    <a:pt x="83" y="76"/>
                  </a:cubicBezTo>
                  <a:cubicBezTo>
                    <a:pt x="82" y="77"/>
                    <a:pt x="80" y="79"/>
                    <a:pt x="78" y="80"/>
                  </a:cubicBezTo>
                  <a:cubicBezTo>
                    <a:pt x="77" y="81"/>
                    <a:pt x="74" y="82"/>
                    <a:pt x="72" y="81"/>
                  </a:cubicBezTo>
                  <a:cubicBezTo>
                    <a:pt x="71" y="81"/>
                    <a:pt x="69" y="78"/>
                    <a:pt x="68" y="76"/>
                  </a:cubicBezTo>
                  <a:cubicBezTo>
                    <a:pt x="68" y="75"/>
                    <a:pt x="68" y="70"/>
                    <a:pt x="67" y="69"/>
                  </a:cubicBezTo>
                  <a:cubicBezTo>
                    <a:pt x="66" y="69"/>
                    <a:pt x="64" y="70"/>
                    <a:pt x="64" y="71"/>
                  </a:cubicBezTo>
                  <a:cubicBezTo>
                    <a:pt x="62" y="72"/>
                    <a:pt x="62" y="75"/>
                    <a:pt x="61" y="77"/>
                  </a:cubicBezTo>
                  <a:cubicBezTo>
                    <a:pt x="61" y="78"/>
                    <a:pt x="60" y="81"/>
                    <a:pt x="60" y="83"/>
                  </a:cubicBezTo>
                  <a:cubicBezTo>
                    <a:pt x="59" y="84"/>
                    <a:pt x="58" y="86"/>
                    <a:pt x="57" y="87"/>
                  </a:cubicBezTo>
                  <a:cubicBezTo>
                    <a:pt x="56" y="87"/>
                    <a:pt x="53" y="87"/>
                    <a:pt x="52" y="86"/>
                  </a:cubicBezTo>
                  <a:cubicBezTo>
                    <a:pt x="51" y="85"/>
                    <a:pt x="52" y="82"/>
                    <a:pt x="51" y="80"/>
                  </a:cubicBezTo>
                  <a:cubicBezTo>
                    <a:pt x="51" y="79"/>
                    <a:pt x="50" y="78"/>
                    <a:pt x="49" y="77"/>
                  </a:cubicBezTo>
                  <a:cubicBezTo>
                    <a:pt x="48" y="77"/>
                    <a:pt x="46" y="78"/>
                    <a:pt x="46" y="79"/>
                  </a:cubicBezTo>
                  <a:cubicBezTo>
                    <a:pt x="45" y="80"/>
                    <a:pt x="47" y="84"/>
                    <a:pt x="47" y="85"/>
                  </a:cubicBezTo>
                  <a:cubicBezTo>
                    <a:pt x="47" y="87"/>
                    <a:pt x="46" y="89"/>
                    <a:pt x="45" y="90"/>
                  </a:cubicBezTo>
                  <a:cubicBezTo>
                    <a:pt x="45" y="91"/>
                    <a:pt x="43" y="93"/>
                    <a:pt x="42" y="93"/>
                  </a:cubicBezTo>
                  <a:cubicBezTo>
                    <a:pt x="40" y="92"/>
                    <a:pt x="39" y="90"/>
                    <a:pt x="39" y="89"/>
                  </a:cubicBezTo>
                  <a:cubicBezTo>
                    <a:pt x="38" y="87"/>
                    <a:pt x="41" y="84"/>
                    <a:pt x="40" y="83"/>
                  </a:cubicBezTo>
                  <a:cubicBezTo>
                    <a:pt x="40" y="82"/>
                    <a:pt x="38" y="81"/>
                    <a:pt x="37" y="81"/>
                  </a:cubicBezTo>
                  <a:cubicBezTo>
                    <a:pt x="36" y="81"/>
                    <a:pt x="34" y="83"/>
                    <a:pt x="34" y="84"/>
                  </a:cubicBezTo>
                  <a:cubicBezTo>
                    <a:pt x="33" y="85"/>
                    <a:pt x="35" y="88"/>
                    <a:pt x="35" y="89"/>
                  </a:cubicBezTo>
                  <a:cubicBezTo>
                    <a:pt x="35" y="91"/>
                    <a:pt x="34" y="94"/>
                    <a:pt x="34" y="96"/>
                  </a:cubicBezTo>
                  <a:cubicBezTo>
                    <a:pt x="34" y="97"/>
                    <a:pt x="33" y="101"/>
                    <a:pt x="32" y="102"/>
                  </a:cubicBezTo>
                  <a:cubicBezTo>
                    <a:pt x="31" y="103"/>
                    <a:pt x="27" y="103"/>
                    <a:pt x="26" y="103"/>
                  </a:cubicBezTo>
                  <a:cubicBezTo>
                    <a:pt x="25" y="103"/>
                    <a:pt x="22" y="102"/>
                    <a:pt x="21" y="101"/>
                  </a:cubicBezTo>
                  <a:cubicBezTo>
                    <a:pt x="20" y="99"/>
                    <a:pt x="20" y="94"/>
                    <a:pt x="18" y="92"/>
                  </a:cubicBezTo>
                  <a:cubicBezTo>
                    <a:pt x="17" y="90"/>
                    <a:pt x="12" y="88"/>
                    <a:pt x="10" y="86"/>
                  </a:cubicBezTo>
                  <a:cubicBezTo>
                    <a:pt x="9" y="84"/>
                    <a:pt x="7" y="79"/>
                    <a:pt x="5" y="77"/>
                  </a:cubicBezTo>
                  <a:cubicBezTo>
                    <a:pt x="4" y="76"/>
                    <a:pt x="1" y="75"/>
                    <a:pt x="0" y="73"/>
                  </a:cubicBezTo>
                  <a:cubicBezTo>
                    <a:pt x="0" y="72"/>
                    <a:pt x="0" y="69"/>
                    <a:pt x="1" y="68"/>
                  </a:cubicBezTo>
                  <a:cubicBezTo>
                    <a:pt x="2" y="66"/>
                    <a:pt x="6" y="67"/>
                    <a:pt x="7" y="67"/>
                  </a:cubicBezTo>
                  <a:cubicBezTo>
                    <a:pt x="9" y="67"/>
                    <a:pt x="14" y="70"/>
                    <a:pt x="15" y="69"/>
                  </a:cubicBezTo>
                  <a:cubicBezTo>
                    <a:pt x="16" y="68"/>
                    <a:pt x="14" y="65"/>
                    <a:pt x="13" y="64"/>
                  </a:cubicBezTo>
                  <a:cubicBezTo>
                    <a:pt x="12" y="62"/>
                    <a:pt x="8" y="62"/>
                    <a:pt x="6" y="61"/>
                  </a:cubicBezTo>
                  <a:cubicBezTo>
                    <a:pt x="5" y="60"/>
                    <a:pt x="1" y="58"/>
                    <a:pt x="0" y="56"/>
                  </a:cubicBezTo>
                  <a:cubicBezTo>
                    <a:pt x="0" y="55"/>
                    <a:pt x="0" y="51"/>
                    <a:pt x="0" y="50"/>
                  </a:cubicBezTo>
                  <a:cubicBezTo>
                    <a:pt x="1" y="49"/>
                    <a:pt x="4" y="48"/>
                    <a:pt x="5" y="48"/>
                  </a:cubicBezTo>
                  <a:cubicBezTo>
                    <a:pt x="7" y="48"/>
                    <a:pt x="11" y="48"/>
                    <a:pt x="13" y="49"/>
                  </a:cubicBezTo>
                  <a:cubicBezTo>
                    <a:pt x="13" y="50"/>
                    <a:pt x="14" y="52"/>
                    <a:pt x="15" y="52"/>
                  </a:cubicBezTo>
                  <a:cubicBezTo>
                    <a:pt x="16" y="53"/>
                    <a:pt x="18" y="53"/>
                    <a:pt x="19" y="53"/>
                  </a:cubicBezTo>
                  <a:cubicBezTo>
                    <a:pt x="21" y="52"/>
                    <a:pt x="21" y="48"/>
                    <a:pt x="22" y="48"/>
                  </a:cubicBezTo>
                  <a:cubicBezTo>
                    <a:pt x="23" y="47"/>
                    <a:pt x="26" y="46"/>
                    <a:pt x="27" y="46"/>
                  </a:cubicBezTo>
                  <a:cubicBezTo>
                    <a:pt x="28" y="46"/>
                    <a:pt x="31" y="47"/>
                    <a:pt x="33" y="48"/>
                  </a:cubicBezTo>
                  <a:cubicBezTo>
                    <a:pt x="33" y="48"/>
                    <a:pt x="33" y="51"/>
                    <a:pt x="34" y="51"/>
                  </a:cubicBezTo>
                  <a:cubicBezTo>
                    <a:pt x="35" y="52"/>
                    <a:pt x="38" y="52"/>
                    <a:pt x="39" y="52"/>
                  </a:cubicBezTo>
                  <a:cubicBezTo>
                    <a:pt x="40" y="51"/>
                    <a:pt x="40" y="49"/>
                    <a:pt x="40" y="48"/>
                  </a:cubicBezTo>
                  <a:cubicBezTo>
                    <a:pt x="40" y="48"/>
                    <a:pt x="38" y="47"/>
                    <a:pt x="38" y="46"/>
                  </a:cubicBezTo>
                  <a:cubicBezTo>
                    <a:pt x="38" y="45"/>
                    <a:pt x="39" y="44"/>
                    <a:pt x="39" y="44"/>
                  </a:cubicBezTo>
                  <a:cubicBezTo>
                    <a:pt x="40" y="43"/>
                    <a:pt x="43" y="41"/>
                    <a:pt x="44" y="40"/>
                  </a:cubicBezTo>
                  <a:cubicBezTo>
                    <a:pt x="45" y="39"/>
                    <a:pt x="47" y="37"/>
                    <a:pt x="49" y="37"/>
                  </a:cubicBezTo>
                  <a:cubicBezTo>
                    <a:pt x="50" y="37"/>
                    <a:pt x="50" y="39"/>
                    <a:pt x="51" y="40"/>
                  </a:cubicBezTo>
                  <a:cubicBezTo>
                    <a:pt x="51" y="40"/>
                    <a:pt x="54" y="41"/>
                    <a:pt x="55" y="40"/>
                  </a:cubicBezTo>
                  <a:cubicBezTo>
                    <a:pt x="55" y="39"/>
                    <a:pt x="55" y="37"/>
                    <a:pt x="55" y="36"/>
                  </a:cubicBezTo>
                  <a:cubicBezTo>
                    <a:pt x="55" y="35"/>
                    <a:pt x="54" y="33"/>
                    <a:pt x="54" y="33"/>
                  </a:cubicBezTo>
                  <a:cubicBezTo>
                    <a:pt x="54" y="32"/>
                    <a:pt x="55" y="30"/>
                    <a:pt x="56" y="30"/>
                  </a:cubicBezTo>
                  <a:cubicBezTo>
                    <a:pt x="57" y="29"/>
                    <a:pt x="60" y="30"/>
                    <a:pt x="61" y="30"/>
                  </a:cubicBezTo>
                  <a:cubicBezTo>
                    <a:pt x="62" y="31"/>
                    <a:pt x="63" y="34"/>
                    <a:pt x="64" y="35"/>
                  </a:cubicBezTo>
                  <a:cubicBezTo>
                    <a:pt x="65" y="35"/>
                    <a:pt x="67" y="36"/>
                    <a:pt x="68" y="36"/>
                  </a:cubicBezTo>
                  <a:cubicBezTo>
                    <a:pt x="69" y="35"/>
                    <a:pt x="70" y="33"/>
                    <a:pt x="70" y="32"/>
                  </a:cubicBezTo>
                  <a:cubicBezTo>
                    <a:pt x="70" y="31"/>
                    <a:pt x="68" y="31"/>
                    <a:pt x="67" y="30"/>
                  </a:cubicBezTo>
                  <a:cubicBezTo>
                    <a:pt x="66" y="28"/>
                    <a:pt x="66" y="24"/>
                    <a:pt x="67" y="23"/>
                  </a:cubicBezTo>
                  <a:cubicBezTo>
                    <a:pt x="68" y="22"/>
                    <a:pt x="70" y="23"/>
                    <a:pt x="71" y="23"/>
                  </a:cubicBezTo>
                  <a:cubicBezTo>
                    <a:pt x="72" y="23"/>
                    <a:pt x="74" y="25"/>
                    <a:pt x="75" y="24"/>
                  </a:cubicBezTo>
                  <a:cubicBezTo>
                    <a:pt x="76" y="24"/>
                    <a:pt x="77" y="22"/>
                    <a:pt x="77" y="21"/>
                  </a:cubicBezTo>
                  <a:cubicBezTo>
                    <a:pt x="77" y="20"/>
                    <a:pt x="74" y="19"/>
                    <a:pt x="73" y="18"/>
                  </a:cubicBezTo>
                  <a:cubicBezTo>
                    <a:pt x="72" y="17"/>
                    <a:pt x="72" y="15"/>
                    <a:pt x="72" y="14"/>
                  </a:cubicBezTo>
                  <a:cubicBezTo>
                    <a:pt x="72" y="12"/>
                    <a:pt x="73" y="9"/>
                    <a:pt x="74" y="8"/>
                  </a:cubicBezTo>
                  <a:cubicBezTo>
                    <a:pt x="75" y="7"/>
                    <a:pt x="79" y="7"/>
                    <a:pt x="80" y="7"/>
                  </a:cubicBezTo>
                  <a:cubicBezTo>
                    <a:pt x="81" y="8"/>
                    <a:pt x="82" y="9"/>
                    <a:pt x="83" y="10"/>
                  </a:cubicBezTo>
                  <a:cubicBezTo>
                    <a:pt x="84" y="11"/>
                    <a:pt x="85" y="14"/>
                    <a:pt x="86" y="14"/>
                  </a:cubicBezTo>
                  <a:cubicBezTo>
                    <a:pt x="87" y="15"/>
                    <a:pt x="89" y="16"/>
                    <a:pt x="90" y="15"/>
                  </a:cubicBezTo>
                  <a:cubicBezTo>
                    <a:pt x="91" y="15"/>
                    <a:pt x="92" y="11"/>
                    <a:pt x="94" y="11"/>
                  </a:cubicBezTo>
                  <a:cubicBezTo>
                    <a:pt x="95" y="10"/>
                    <a:pt x="97" y="10"/>
                    <a:pt x="98" y="11"/>
                  </a:cubicBezTo>
                  <a:cubicBezTo>
                    <a:pt x="99" y="11"/>
                    <a:pt x="101" y="13"/>
                    <a:pt x="102" y="13"/>
                  </a:cubicBezTo>
                  <a:cubicBezTo>
                    <a:pt x="104" y="13"/>
                    <a:pt x="107" y="13"/>
                    <a:pt x="108" y="13"/>
                  </a:cubicBezTo>
                  <a:cubicBezTo>
                    <a:pt x="110" y="12"/>
                    <a:pt x="113" y="7"/>
                    <a:pt x="115" y="6"/>
                  </a:cubicBezTo>
                  <a:cubicBezTo>
                    <a:pt x="117" y="5"/>
                    <a:pt x="122" y="7"/>
                    <a:pt x="124" y="6"/>
                  </a:cubicBezTo>
                  <a:cubicBezTo>
                    <a:pt x="126" y="6"/>
                    <a:pt x="130" y="1"/>
                    <a:pt x="132" y="1"/>
                  </a:cubicBezTo>
                  <a:cubicBezTo>
                    <a:pt x="134" y="0"/>
                    <a:pt x="139" y="0"/>
                    <a:pt x="142" y="1"/>
                  </a:cubicBezTo>
                  <a:cubicBezTo>
                    <a:pt x="144" y="1"/>
                    <a:pt x="148" y="5"/>
                    <a:pt x="151" y="5"/>
                  </a:cubicBezTo>
                  <a:cubicBezTo>
                    <a:pt x="153" y="6"/>
                    <a:pt x="157" y="6"/>
                    <a:pt x="159" y="6"/>
                  </a:cubicBezTo>
                  <a:cubicBezTo>
                    <a:pt x="160" y="7"/>
                    <a:pt x="163" y="8"/>
                    <a:pt x="165" y="9"/>
                  </a:cubicBezTo>
                  <a:cubicBezTo>
                    <a:pt x="166" y="9"/>
                    <a:pt x="169" y="10"/>
                    <a:pt x="171" y="9"/>
                  </a:cubicBezTo>
                  <a:cubicBezTo>
                    <a:pt x="173" y="9"/>
                    <a:pt x="175" y="5"/>
                    <a:pt x="176" y="4"/>
                  </a:cubicBezTo>
                  <a:cubicBezTo>
                    <a:pt x="178" y="3"/>
                    <a:pt x="180" y="1"/>
                    <a:pt x="182" y="1"/>
                  </a:cubicBezTo>
                  <a:cubicBezTo>
                    <a:pt x="183" y="0"/>
                    <a:pt x="186" y="1"/>
                    <a:pt x="187" y="2"/>
                  </a:cubicBezTo>
                  <a:cubicBezTo>
                    <a:pt x="189" y="3"/>
                    <a:pt x="192" y="7"/>
                    <a:pt x="194" y="9"/>
                  </a:cubicBezTo>
                  <a:cubicBezTo>
                    <a:pt x="195" y="10"/>
                    <a:pt x="198" y="14"/>
                    <a:pt x="200" y="15"/>
                  </a:cubicBezTo>
                  <a:cubicBezTo>
                    <a:pt x="202" y="16"/>
                    <a:pt x="207" y="16"/>
                    <a:pt x="209" y="16"/>
                  </a:cubicBezTo>
                  <a:cubicBezTo>
                    <a:pt x="211" y="16"/>
                    <a:pt x="216" y="14"/>
                    <a:pt x="218" y="15"/>
                  </a:cubicBezTo>
                  <a:cubicBezTo>
                    <a:pt x="221" y="15"/>
                    <a:pt x="225" y="20"/>
                    <a:pt x="227" y="21"/>
                  </a:cubicBezTo>
                  <a:cubicBezTo>
                    <a:pt x="230" y="21"/>
                    <a:pt x="237" y="18"/>
                    <a:pt x="238" y="18"/>
                  </a:cubicBezTo>
                  <a:cubicBezTo>
                    <a:pt x="239" y="19"/>
                    <a:pt x="244" y="21"/>
                    <a:pt x="245" y="21"/>
                  </a:cubicBezTo>
                  <a:cubicBezTo>
                    <a:pt x="248" y="20"/>
                    <a:pt x="251" y="17"/>
                    <a:pt x="252" y="16"/>
                  </a:cubicBezTo>
                  <a:cubicBezTo>
                    <a:pt x="255" y="15"/>
                    <a:pt x="259" y="12"/>
                    <a:pt x="262" y="11"/>
                  </a:cubicBezTo>
                  <a:cubicBezTo>
                    <a:pt x="267" y="10"/>
                    <a:pt x="276" y="12"/>
                    <a:pt x="281" y="14"/>
                  </a:cubicBezTo>
                  <a:cubicBezTo>
                    <a:pt x="283" y="14"/>
                    <a:pt x="288" y="17"/>
                    <a:pt x="290" y="2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Freeform 54"/>
            <p:cNvSpPr>
              <a:spLocks/>
            </p:cNvSpPr>
            <p:nvPr/>
          </p:nvSpPr>
          <p:spPr bwMode="auto">
            <a:xfrm>
              <a:off x="2001838" y="1323976"/>
              <a:ext cx="1803400" cy="1230313"/>
            </a:xfrm>
            <a:custGeom>
              <a:avLst/>
              <a:gdLst/>
              <a:ahLst/>
              <a:cxnLst>
                <a:cxn ang="0">
                  <a:pos x="1151" y="589"/>
                </a:cxn>
                <a:cxn ang="0">
                  <a:pos x="1106" y="636"/>
                </a:cxn>
                <a:cxn ang="0">
                  <a:pos x="1005" y="658"/>
                </a:cxn>
                <a:cxn ang="0">
                  <a:pos x="939" y="671"/>
                </a:cxn>
                <a:cxn ang="0">
                  <a:pos x="877" y="753"/>
                </a:cxn>
                <a:cxn ang="0">
                  <a:pos x="828" y="806"/>
                </a:cxn>
                <a:cxn ang="0">
                  <a:pos x="728" y="777"/>
                </a:cxn>
                <a:cxn ang="0">
                  <a:pos x="680" y="739"/>
                </a:cxn>
                <a:cxn ang="0">
                  <a:pos x="635" y="736"/>
                </a:cxn>
                <a:cxn ang="0">
                  <a:pos x="609" y="756"/>
                </a:cxn>
                <a:cxn ang="0">
                  <a:pos x="567" y="735"/>
                </a:cxn>
                <a:cxn ang="0">
                  <a:pos x="534" y="721"/>
                </a:cxn>
                <a:cxn ang="0">
                  <a:pos x="564" y="665"/>
                </a:cxn>
                <a:cxn ang="0">
                  <a:pos x="547" y="628"/>
                </a:cxn>
                <a:cxn ang="0">
                  <a:pos x="497" y="656"/>
                </a:cxn>
                <a:cxn ang="0">
                  <a:pos x="488" y="673"/>
                </a:cxn>
                <a:cxn ang="0">
                  <a:pos x="430" y="651"/>
                </a:cxn>
                <a:cxn ang="0">
                  <a:pos x="380" y="586"/>
                </a:cxn>
                <a:cxn ang="0">
                  <a:pos x="325" y="568"/>
                </a:cxn>
                <a:cxn ang="0">
                  <a:pos x="298" y="515"/>
                </a:cxn>
                <a:cxn ang="0">
                  <a:pos x="279" y="515"/>
                </a:cxn>
                <a:cxn ang="0">
                  <a:pos x="238" y="482"/>
                </a:cxn>
                <a:cxn ang="0">
                  <a:pos x="195" y="435"/>
                </a:cxn>
                <a:cxn ang="0">
                  <a:pos x="120" y="428"/>
                </a:cxn>
                <a:cxn ang="0">
                  <a:pos x="59" y="424"/>
                </a:cxn>
                <a:cxn ang="0">
                  <a:pos x="11" y="442"/>
                </a:cxn>
                <a:cxn ang="0">
                  <a:pos x="26" y="330"/>
                </a:cxn>
                <a:cxn ang="0">
                  <a:pos x="82" y="300"/>
                </a:cxn>
                <a:cxn ang="0">
                  <a:pos x="137" y="261"/>
                </a:cxn>
                <a:cxn ang="0">
                  <a:pos x="183" y="256"/>
                </a:cxn>
                <a:cxn ang="0">
                  <a:pos x="206" y="291"/>
                </a:cxn>
                <a:cxn ang="0">
                  <a:pos x="230" y="239"/>
                </a:cxn>
                <a:cxn ang="0">
                  <a:pos x="395" y="205"/>
                </a:cxn>
                <a:cxn ang="0">
                  <a:pos x="481" y="127"/>
                </a:cxn>
                <a:cxn ang="0">
                  <a:pos x="614" y="15"/>
                </a:cxn>
                <a:cxn ang="0">
                  <a:pos x="712" y="35"/>
                </a:cxn>
                <a:cxn ang="0">
                  <a:pos x="716" y="71"/>
                </a:cxn>
                <a:cxn ang="0">
                  <a:pos x="727" y="109"/>
                </a:cxn>
                <a:cxn ang="0">
                  <a:pos x="732" y="264"/>
                </a:cxn>
                <a:cxn ang="0">
                  <a:pos x="624" y="268"/>
                </a:cxn>
                <a:cxn ang="0">
                  <a:pos x="603" y="176"/>
                </a:cxn>
                <a:cxn ang="0">
                  <a:pos x="588" y="137"/>
                </a:cxn>
                <a:cxn ang="0">
                  <a:pos x="574" y="198"/>
                </a:cxn>
                <a:cxn ang="0">
                  <a:pos x="534" y="237"/>
                </a:cxn>
                <a:cxn ang="0">
                  <a:pos x="500" y="305"/>
                </a:cxn>
                <a:cxn ang="0">
                  <a:pos x="535" y="316"/>
                </a:cxn>
                <a:cxn ang="0">
                  <a:pos x="571" y="292"/>
                </a:cxn>
                <a:cxn ang="0">
                  <a:pos x="573" y="342"/>
                </a:cxn>
                <a:cxn ang="0">
                  <a:pos x="618" y="321"/>
                </a:cxn>
                <a:cxn ang="0">
                  <a:pos x="712" y="356"/>
                </a:cxn>
                <a:cxn ang="0">
                  <a:pos x="736" y="355"/>
                </a:cxn>
                <a:cxn ang="0">
                  <a:pos x="793" y="301"/>
                </a:cxn>
                <a:cxn ang="0">
                  <a:pos x="833" y="330"/>
                </a:cxn>
                <a:cxn ang="0">
                  <a:pos x="780" y="339"/>
                </a:cxn>
                <a:cxn ang="0">
                  <a:pos x="829" y="381"/>
                </a:cxn>
                <a:cxn ang="0">
                  <a:pos x="923" y="400"/>
                </a:cxn>
                <a:cxn ang="0">
                  <a:pos x="980" y="412"/>
                </a:cxn>
                <a:cxn ang="0">
                  <a:pos x="963" y="451"/>
                </a:cxn>
                <a:cxn ang="0">
                  <a:pos x="1064" y="467"/>
                </a:cxn>
                <a:cxn ang="0">
                  <a:pos x="1077" y="492"/>
                </a:cxn>
                <a:cxn ang="0">
                  <a:pos x="1120" y="451"/>
                </a:cxn>
              </a:cxnLst>
              <a:rect l="0" t="0" r="r" b="b"/>
              <a:pathLst>
                <a:path w="1183" h="807">
                  <a:moveTo>
                    <a:pt x="1183" y="538"/>
                  </a:moveTo>
                  <a:cubicBezTo>
                    <a:pt x="1183" y="539"/>
                    <a:pt x="1183" y="540"/>
                    <a:pt x="1183" y="541"/>
                  </a:cubicBezTo>
                  <a:cubicBezTo>
                    <a:pt x="1182" y="541"/>
                    <a:pt x="1181" y="541"/>
                    <a:pt x="1181" y="541"/>
                  </a:cubicBezTo>
                  <a:cubicBezTo>
                    <a:pt x="1180" y="541"/>
                    <a:pt x="1178" y="539"/>
                    <a:pt x="1177" y="540"/>
                  </a:cubicBezTo>
                  <a:cubicBezTo>
                    <a:pt x="1175" y="540"/>
                    <a:pt x="1173" y="543"/>
                    <a:pt x="1172" y="545"/>
                  </a:cubicBezTo>
                  <a:cubicBezTo>
                    <a:pt x="1172" y="547"/>
                    <a:pt x="1172" y="551"/>
                    <a:pt x="1171" y="553"/>
                  </a:cubicBezTo>
                  <a:cubicBezTo>
                    <a:pt x="1170" y="555"/>
                    <a:pt x="1167" y="558"/>
                    <a:pt x="1166" y="559"/>
                  </a:cubicBezTo>
                  <a:cubicBezTo>
                    <a:pt x="1164" y="561"/>
                    <a:pt x="1161" y="564"/>
                    <a:pt x="1159" y="566"/>
                  </a:cubicBezTo>
                  <a:cubicBezTo>
                    <a:pt x="1158" y="567"/>
                    <a:pt x="1154" y="570"/>
                    <a:pt x="1152" y="572"/>
                  </a:cubicBezTo>
                  <a:cubicBezTo>
                    <a:pt x="1151" y="574"/>
                    <a:pt x="1149" y="578"/>
                    <a:pt x="1149" y="581"/>
                  </a:cubicBezTo>
                  <a:cubicBezTo>
                    <a:pt x="1149" y="583"/>
                    <a:pt x="1150" y="587"/>
                    <a:pt x="1151" y="589"/>
                  </a:cubicBezTo>
                  <a:cubicBezTo>
                    <a:pt x="1152" y="591"/>
                    <a:pt x="1156" y="596"/>
                    <a:pt x="1157" y="598"/>
                  </a:cubicBezTo>
                  <a:cubicBezTo>
                    <a:pt x="1158" y="600"/>
                    <a:pt x="1160" y="603"/>
                    <a:pt x="1160" y="604"/>
                  </a:cubicBezTo>
                  <a:cubicBezTo>
                    <a:pt x="1160" y="606"/>
                    <a:pt x="1159" y="609"/>
                    <a:pt x="1158" y="610"/>
                  </a:cubicBezTo>
                  <a:cubicBezTo>
                    <a:pt x="1157" y="611"/>
                    <a:pt x="1156" y="613"/>
                    <a:pt x="1155" y="614"/>
                  </a:cubicBezTo>
                  <a:cubicBezTo>
                    <a:pt x="1153" y="614"/>
                    <a:pt x="1150" y="613"/>
                    <a:pt x="1149" y="614"/>
                  </a:cubicBezTo>
                  <a:cubicBezTo>
                    <a:pt x="1148" y="615"/>
                    <a:pt x="1149" y="617"/>
                    <a:pt x="1149" y="618"/>
                  </a:cubicBezTo>
                  <a:cubicBezTo>
                    <a:pt x="1148" y="620"/>
                    <a:pt x="1147" y="623"/>
                    <a:pt x="1145" y="624"/>
                  </a:cubicBezTo>
                  <a:cubicBezTo>
                    <a:pt x="1143" y="626"/>
                    <a:pt x="1136" y="624"/>
                    <a:pt x="1133" y="624"/>
                  </a:cubicBezTo>
                  <a:cubicBezTo>
                    <a:pt x="1131" y="624"/>
                    <a:pt x="1126" y="623"/>
                    <a:pt x="1124" y="623"/>
                  </a:cubicBezTo>
                  <a:cubicBezTo>
                    <a:pt x="1122" y="624"/>
                    <a:pt x="1118" y="626"/>
                    <a:pt x="1116" y="628"/>
                  </a:cubicBezTo>
                  <a:cubicBezTo>
                    <a:pt x="1113" y="629"/>
                    <a:pt x="1109" y="634"/>
                    <a:pt x="1106" y="636"/>
                  </a:cubicBezTo>
                  <a:cubicBezTo>
                    <a:pt x="1104" y="637"/>
                    <a:pt x="1101" y="639"/>
                    <a:pt x="1099" y="639"/>
                  </a:cubicBezTo>
                  <a:cubicBezTo>
                    <a:pt x="1097" y="639"/>
                    <a:pt x="1094" y="637"/>
                    <a:pt x="1093" y="636"/>
                  </a:cubicBezTo>
                  <a:cubicBezTo>
                    <a:pt x="1090" y="636"/>
                    <a:pt x="1085" y="634"/>
                    <a:pt x="1082" y="634"/>
                  </a:cubicBezTo>
                  <a:cubicBezTo>
                    <a:pt x="1080" y="634"/>
                    <a:pt x="1075" y="633"/>
                    <a:pt x="1072" y="633"/>
                  </a:cubicBezTo>
                  <a:cubicBezTo>
                    <a:pt x="1070" y="633"/>
                    <a:pt x="1067" y="632"/>
                    <a:pt x="1065" y="633"/>
                  </a:cubicBezTo>
                  <a:cubicBezTo>
                    <a:pt x="1062" y="634"/>
                    <a:pt x="1056" y="637"/>
                    <a:pt x="1053" y="639"/>
                  </a:cubicBezTo>
                  <a:cubicBezTo>
                    <a:pt x="1051" y="641"/>
                    <a:pt x="1046" y="647"/>
                    <a:pt x="1044" y="649"/>
                  </a:cubicBezTo>
                  <a:cubicBezTo>
                    <a:pt x="1042" y="651"/>
                    <a:pt x="1037" y="656"/>
                    <a:pt x="1035" y="657"/>
                  </a:cubicBezTo>
                  <a:cubicBezTo>
                    <a:pt x="1033" y="658"/>
                    <a:pt x="1029" y="658"/>
                    <a:pt x="1027" y="658"/>
                  </a:cubicBezTo>
                  <a:cubicBezTo>
                    <a:pt x="1024" y="658"/>
                    <a:pt x="1019" y="657"/>
                    <a:pt x="1017" y="657"/>
                  </a:cubicBezTo>
                  <a:cubicBezTo>
                    <a:pt x="1014" y="657"/>
                    <a:pt x="1008" y="657"/>
                    <a:pt x="1005" y="658"/>
                  </a:cubicBezTo>
                  <a:cubicBezTo>
                    <a:pt x="1003" y="658"/>
                    <a:pt x="999" y="660"/>
                    <a:pt x="997" y="662"/>
                  </a:cubicBezTo>
                  <a:cubicBezTo>
                    <a:pt x="994" y="664"/>
                    <a:pt x="989" y="670"/>
                    <a:pt x="986" y="672"/>
                  </a:cubicBezTo>
                  <a:cubicBezTo>
                    <a:pt x="983" y="674"/>
                    <a:pt x="976" y="677"/>
                    <a:pt x="972" y="679"/>
                  </a:cubicBezTo>
                  <a:cubicBezTo>
                    <a:pt x="970" y="680"/>
                    <a:pt x="965" y="684"/>
                    <a:pt x="962" y="683"/>
                  </a:cubicBezTo>
                  <a:cubicBezTo>
                    <a:pt x="961" y="683"/>
                    <a:pt x="958" y="681"/>
                    <a:pt x="958" y="679"/>
                  </a:cubicBezTo>
                  <a:cubicBezTo>
                    <a:pt x="957" y="678"/>
                    <a:pt x="959" y="674"/>
                    <a:pt x="959" y="673"/>
                  </a:cubicBezTo>
                  <a:cubicBezTo>
                    <a:pt x="959" y="671"/>
                    <a:pt x="959" y="667"/>
                    <a:pt x="958" y="666"/>
                  </a:cubicBezTo>
                  <a:cubicBezTo>
                    <a:pt x="958" y="664"/>
                    <a:pt x="958" y="661"/>
                    <a:pt x="957" y="661"/>
                  </a:cubicBezTo>
                  <a:cubicBezTo>
                    <a:pt x="956" y="660"/>
                    <a:pt x="951" y="661"/>
                    <a:pt x="950" y="661"/>
                  </a:cubicBezTo>
                  <a:cubicBezTo>
                    <a:pt x="948" y="662"/>
                    <a:pt x="945" y="664"/>
                    <a:pt x="944" y="665"/>
                  </a:cubicBezTo>
                  <a:cubicBezTo>
                    <a:pt x="942" y="667"/>
                    <a:pt x="940" y="669"/>
                    <a:pt x="939" y="671"/>
                  </a:cubicBezTo>
                  <a:cubicBezTo>
                    <a:pt x="938" y="672"/>
                    <a:pt x="940" y="676"/>
                    <a:pt x="939" y="677"/>
                  </a:cubicBezTo>
                  <a:cubicBezTo>
                    <a:pt x="938" y="679"/>
                    <a:pt x="934" y="681"/>
                    <a:pt x="932" y="682"/>
                  </a:cubicBezTo>
                  <a:cubicBezTo>
                    <a:pt x="930" y="682"/>
                    <a:pt x="927" y="681"/>
                    <a:pt x="926" y="681"/>
                  </a:cubicBezTo>
                  <a:cubicBezTo>
                    <a:pt x="924" y="682"/>
                    <a:pt x="922" y="684"/>
                    <a:pt x="921" y="685"/>
                  </a:cubicBezTo>
                  <a:cubicBezTo>
                    <a:pt x="921" y="686"/>
                    <a:pt x="921" y="689"/>
                    <a:pt x="921" y="691"/>
                  </a:cubicBezTo>
                  <a:cubicBezTo>
                    <a:pt x="921" y="694"/>
                    <a:pt x="921" y="701"/>
                    <a:pt x="920" y="704"/>
                  </a:cubicBezTo>
                  <a:cubicBezTo>
                    <a:pt x="919" y="707"/>
                    <a:pt x="917" y="712"/>
                    <a:pt x="915" y="714"/>
                  </a:cubicBezTo>
                  <a:cubicBezTo>
                    <a:pt x="913" y="717"/>
                    <a:pt x="906" y="723"/>
                    <a:pt x="903" y="726"/>
                  </a:cubicBezTo>
                  <a:cubicBezTo>
                    <a:pt x="900" y="729"/>
                    <a:pt x="895" y="735"/>
                    <a:pt x="891" y="737"/>
                  </a:cubicBezTo>
                  <a:cubicBezTo>
                    <a:pt x="889" y="739"/>
                    <a:pt x="884" y="741"/>
                    <a:pt x="882" y="743"/>
                  </a:cubicBezTo>
                  <a:cubicBezTo>
                    <a:pt x="880" y="745"/>
                    <a:pt x="879" y="750"/>
                    <a:pt x="877" y="753"/>
                  </a:cubicBezTo>
                  <a:cubicBezTo>
                    <a:pt x="876" y="755"/>
                    <a:pt x="875" y="759"/>
                    <a:pt x="874" y="761"/>
                  </a:cubicBezTo>
                  <a:cubicBezTo>
                    <a:pt x="872" y="763"/>
                    <a:pt x="867" y="767"/>
                    <a:pt x="866" y="769"/>
                  </a:cubicBezTo>
                  <a:cubicBezTo>
                    <a:pt x="865" y="772"/>
                    <a:pt x="864" y="781"/>
                    <a:pt x="864" y="781"/>
                  </a:cubicBezTo>
                  <a:cubicBezTo>
                    <a:pt x="864" y="781"/>
                    <a:pt x="866" y="784"/>
                    <a:pt x="865" y="785"/>
                  </a:cubicBezTo>
                  <a:cubicBezTo>
                    <a:pt x="865" y="787"/>
                    <a:pt x="861" y="791"/>
                    <a:pt x="860" y="792"/>
                  </a:cubicBezTo>
                  <a:cubicBezTo>
                    <a:pt x="857" y="794"/>
                    <a:pt x="853" y="798"/>
                    <a:pt x="850" y="800"/>
                  </a:cubicBezTo>
                  <a:cubicBezTo>
                    <a:pt x="849" y="800"/>
                    <a:pt x="845" y="802"/>
                    <a:pt x="844" y="802"/>
                  </a:cubicBezTo>
                  <a:cubicBezTo>
                    <a:pt x="842" y="803"/>
                    <a:pt x="839" y="803"/>
                    <a:pt x="838" y="803"/>
                  </a:cubicBezTo>
                  <a:cubicBezTo>
                    <a:pt x="837" y="804"/>
                    <a:pt x="834" y="804"/>
                    <a:pt x="833" y="805"/>
                  </a:cubicBezTo>
                  <a:cubicBezTo>
                    <a:pt x="833" y="805"/>
                    <a:pt x="833" y="806"/>
                    <a:pt x="833" y="806"/>
                  </a:cubicBezTo>
                  <a:cubicBezTo>
                    <a:pt x="831" y="806"/>
                    <a:pt x="829" y="806"/>
                    <a:pt x="828" y="806"/>
                  </a:cubicBezTo>
                  <a:cubicBezTo>
                    <a:pt x="824" y="807"/>
                    <a:pt x="818" y="807"/>
                    <a:pt x="814" y="806"/>
                  </a:cubicBezTo>
                  <a:cubicBezTo>
                    <a:pt x="811" y="805"/>
                    <a:pt x="804" y="800"/>
                    <a:pt x="801" y="798"/>
                  </a:cubicBezTo>
                  <a:cubicBezTo>
                    <a:pt x="797" y="795"/>
                    <a:pt x="789" y="789"/>
                    <a:pt x="784" y="787"/>
                  </a:cubicBezTo>
                  <a:cubicBezTo>
                    <a:pt x="782" y="785"/>
                    <a:pt x="776" y="782"/>
                    <a:pt x="773" y="781"/>
                  </a:cubicBezTo>
                  <a:cubicBezTo>
                    <a:pt x="771" y="781"/>
                    <a:pt x="766" y="783"/>
                    <a:pt x="763" y="783"/>
                  </a:cubicBezTo>
                  <a:cubicBezTo>
                    <a:pt x="761" y="784"/>
                    <a:pt x="757" y="787"/>
                    <a:pt x="755" y="787"/>
                  </a:cubicBezTo>
                  <a:cubicBezTo>
                    <a:pt x="753" y="787"/>
                    <a:pt x="749" y="786"/>
                    <a:pt x="747" y="785"/>
                  </a:cubicBezTo>
                  <a:cubicBezTo>
                    <a:pt x="746" y="784"/>
                    <a:pt x="744" y="782"/>
                    <a:pt x="743" y="781"/>
                  </a:cubicBezTo>
                  <a:cubicBezTo>
                    <a:pt x="741" y="781"/>
                    <a:pt x="739" y="783"/>
                    <a:pt x="738" y="783"/>
                  </a:cubicBezTo>
                  <a:cubicBezTo>
                    <a:pt x="737" y="783"/>
                    <a:pt x="734" y="782"/>
                    <a:pt x="733" y="782"/>
                  </a:cubicBezTo>
                  <a:cubicBezTo>
                    <a:pt x="731" y="781"/>
                    <a:pt x="729" y="778"/>
                    <a:pt x="728" y="777"/>
                  </a:cubicBezTo>
                  <a:cubicBezTo>
                    <a:pt x="727" y="776"/>
                    <a:pt x="725" y="774"/>
                    <a:pt x="723" y="773"/>
                  </a:cubicBezTo>
                  <a:cubicBezTo>
                    <a:pt x="722" y="773"/>
                    <a:pt x="719" y="774"/>
                    <a:pt x="718" y="774"/>
                  </a:cubicBezTo>
                  <a:cubicBezTo>
                    <a:pt x="717" y="775"/>
                    <a:pt x="715" y="777"/>
                    <a:pt x="714" y="777"/>
                  </a:cubicBezTo>
                  <a:cubicBezTo>
                    <a:pt x="712" y="778"/>
                    <a:pt x="707" y="776"/>
                    <a:pt x="705" y="775"/>
                  </a:cubicBezTo>
                  <a:cubicBezTo>
                    <a:pt x="703" y="773"/>
                    <a:pt x="704" y="766"/>
                    <a:pt x="703" y="764"/>
                  </a:cubicBezTo>
                  <a:cubicBezTo>
                    <a:pt x="702" y="762"/>
                    <a:pt x="700" y="758"/>
                    <a:pt x="699" y="757"/>
                  </a:cubicBezTo>
                  <a:cubicBezTo>
                    <a:pt x="698" y="756"/>
                    <a:pt x="695" y="753"/>
                    <a:pt x="694" y="753"/>
                  </a:cubicBezTo>
                  <a:cubicBezTo>
                    <a:pt x="692" y="753"/>
                    <a:pt x="688" y="756"/>
                    <a:pt x="687" y="756"/>
                  </a:cubicBezTo>
                  <a:cubicBezTo>
                    <a:pt x="685" y="755"/>
                    <a:pt x="682" y="754"/>
                    <a:pt x="682" y="753"/>
                  </a:cubicBezTo>
                  <a:cubicBezTo>
                    <a:pt x="681" y="751"/>
                    <a:pt x="683" y="748"/>
                    <a:pt x="683" y="747"/>
                  </a:cubicBezTo>
                  <a:cubicBezTo>
                    <a:pt x="683" y="745"/>
                    <a:pt x="681" y="741"/>
                    <a:pt x="680" y="739"/>
                  </a:cubicBezTo>
                  <a:cubicBezTo>
                    <a:pt x="680" y="737"/>
                    <a:pt x="677" y="735"/>
                    <a:pt x="676" y="734"/>
                  </a:cubicBezTo>
                  <a:cubicBezTo>
                    <a:pt x="675" y="732"/>
                    <a:pt x="672" y="729"/>
                    <a:pt x="670" y="729"/>
                  </a:cubicBezTo>
                  <a:cubicBezTo>
                    <a:pt x="669" y="729"/>
                    <a:pt x="668" y="731"/>
                    <a:pt x="667" y="731"/>
                  </a:cubicBezTo>
                  <a:cubicBezTo>
                    <a:pt x="666" y="732"/>
                    <a:pt x="663" y="731"/>
                    <a:pt x="662" y="731"/>
                  </a:cubicBezTo>
                  <a:cubicBezTo>
                    <a:pt x="661" y="730"/>
                    <a:pt x="659" y="726"/>
                    <a:pt x="658" y="725"/>
                  </a:cubicBezTo>
                  <a:cubicBezTo>
                    <a:pt x="656" y="725"/>
                    <a:pt x="655" y="728"/>
                    <a:pt x="654" y="728"/>
                  </a:cubicBezTo>
                  <a:cubicBezTo>
                    <a:pt x="653" y="728"/>
                    <a:pt x="651" y="726"/>
                    <a:pt x="650" y="725"/>
                  </a:cubicBezTo>
                  <a:cubicBezTo>
                    <a:pt x="649" y="724"/>
                    <a:pt x="649" y="723"/>
                    <a:pt x="648" y="723"/>
                  </a:cubicBezTo>
                  <a:cubicBezTo>
                    <a:pt x="646" y="722"/>
                    <a:pt x="644" y="724"/>
                    <a:pt x="643" y="725"/>
                  </a:cubicBezTo>
                  <a:cubicBezTo>
                    <a:pt x="641" y="726"/>
                    <a:pt x="639" y="730"/>
                    <a:pt x="638" y="731"/>
                  </a:cubicBezTo>
                  <a:cubicBezTo>
                    <a:pt x="637" y="732"/>
                    <a:pt x="635" y="734"/>
                    <a:pt x="635" y="736"/>
                  </a:cubicBezTo>
                  <a:cubicBezTo>
                    <a:pt x="635" y="738"/>
                    <a:pt x="639" y="740"/>
                    <a:pt x="639" y="741"/>
                  </a:cubicBezTo>
                  <a:cubicBezTo>
                    <a:pt x="640" y="743"/>
                    <a:pt x="640" y="747"/>
                    <a:pt x="639" y="748"/>
                  </a:cubicBezTo>
                  <a:cubicBezTo>
                    <a:pt x="639" y="749"/>
                    <a:pt x="637" y="751"/>
                    <a:pt x="636" y="752"/>
                  </a:cubicBezTo>
                  <a:cubicBezTo>
                    <a:pt x="636" y="753"/>
                    <a:pt x="635" y="755"/>
                    <a:pt x="635" y="756"/>
                  </a:cubicBezTo>
                  <a:cubicBezTo>
                    <a:pt x="635" y="757"/>
                    <a:pt x="637" y="761"/>
                    <a:pt x="635" y="761"/>
                  </a:cubicBezTo>
                  <a:cubicBezTo>
                    <a:pt x="634" y="762"/>
                    <a:pt x="633" y="759"/>
                    <a:pt x="633" y="758"/>
                  </a:cubicBezTo>
                  <a:cubicBezTo>
                    <a:pt x="632" y="756"/>
                    <a:pt x="631" y="752"/>
                    <a:pt x="630" y="750"/>
                  </a:cubicBezTo>
                  <a:cubicBezTo>
                    <a:pt x="629" y="748"/>
                    <a:pt x="626" y="746"/>
                    <a:pt x="625" y="745"/>
                  </a:cubicBezTo>
                  <a:cubicBezTo>
                    <a:pt x="623" y="745"/>
                    <a:pt x="620" y="745"/>
                    <a:pt x="618" y="746"/>
                  </a:cubicBezTo>
                  <a:cubicBezTo>
                    <a:pt x="617" y="746"/>
                    <a:pt x="616" y="749"/>
                    <a:pt x="615" y="751"/>
                  </a:cubicBezTo>
                  <a:cubicBezTo>
                    <a:pt x="614" y="752"/>
                    <a:pt x="611" y="755"/>
                    <a:pt x="609" y="756"/>
                  </a:cubicBezTo>
                  <a:cubicBezTo>
                    <a:pt x="609" y="757"/>
                    <a:pt x="607" y="759"/>
                    <a:pt x="606" y="759"/>
                  </a:cubicBezTo>
                  <a:cubicBezTo>
                    <a:pt x="605" y="759"/>
                    <a:pt x="602" y="757"/>
                    <a:pt x="600" y="756"/>
                  </a:cubicBezTo>
                  <a:cubicBezTo>
                    <a:pt x="599" y="755"/>
                    <a:pt x="597" y="755"/>
                    <a:pt x="597" y="754"/>
                  </a:cubicBezTo>
                  <a:cubicBezTo>
                    <a:pt x="596" y="753"/>
                    <a:pt x="598" y="749"/>
                    <a:pt x="598" y="748"/>
                  </a:cubicBezTo>
                  <a:cubicBezTo>
                    <a:pt x="598" y="746"/>
                    <a:pt x="597" y="744"/>
                    <a:pt x="596" y="743"/>
                  </a:cubicBezTo>
                  <a:cubicBezTo>
                    <a:pt x="595" y="742"/>
                    <a:pt x="591" y="743"/>
                    <a:pt x="590" y="743"/>
                  </a:cubicBezTo>
                  <a:cubicBezTo>
                    <a:pt x="589" y="742"/>
                    <a:pt x="586" y="743"/>
                    <a:pt x="585" y="742"/>
                  </a:cubicBezTo>
                  <a:cubicBezTo>
                    <a:pt x="583" y="742"/>
                    <a:pt x="582" y="740"/>
                    <a:pt x="581" y="739"/>
                  </a:cubicBezTo>
                  <a:cubicBezTo>
                    <a:pt x="580" y="739"/>
                    <a:pt x="579" y="739"/>
                    <a:pt x="578" y="739"/>
                  </a:cubicBezTo>
                  <a:cubicBezTo>
                    <a:pt x="576" y="739"/>
                    <a:pt x="574" y="738"/>
                    <a:pt x="572" y="738"/>
                  </a:cubicBezTo>
                  <a:cubicBezTo>
                    <a:pt x="571" y="737"/>
                    <a:pt x="569" y="735"/>
                    <a:pt x="567" y="735"/>
                  </a:cubicBezTo>
                  <a:cubicBezTo>
                    <a:pt x="566" y="735"/>
                    <a:pt x="562" y="736"/>
                    <a:pt x="560" y="736"/>
                  </a:cubicBezTo>
                  <a:cubicBezTo>
                    <a:pt x="559" y="736"/>
                    <a:pt x="556" y="735"/>
                    <a:pt x="555" y="736"/>
                  </a:cubicBezTo>
                  <a:cubicBezTo>
                    <a:pt x="554" y="736"/>
                    <a:pt x="553" y="740"/>
                    <a:pt x="552" y="741"/>
                  </a:cubicBezTo>
                  <a:cubicBezTo>
                    <a:pt x="551" y="742"/>
                    <a:pt x="549" y="743"/>
                    <a:pt x="548" y="744"/>
                  </a:cubicBezTo>
                  <a:cubicBezTo>
                    <a:pt x="547" y="745"/>
                    <a:pt x="546" y="748"/>
                    <a:pt x="545" y="749"/>
                  </a:cubicBezTo>
                  <a:cubicBezTo>
                    <a:pt x="543" y="750"/>
                    <a:pt x="539" y="750"/>
                    <a:pt x="537" y="749"/>
                  </a:cubicBezTo>
                  <a:cubicBezTo>
                    <a:pt x="535" y="749"/>
                    <a:pt x="531" y="747"/>
                    <a:pt x="530" y="745"/>
                  </a:cubicBezTo>
                  <a:cubicBezTo>
                    <a:pt x="529" y="743"/>
                    <a:pt x="528" y="738"/>
                    <a:pt x="528" y="736"/>
                  </a:cubicBezTo>
                  <a:cubicBezTo>
                    <a:pt x="529" y="734"/>
                    <a:pt x="534" y="732"/>
                    <a:pt x="535" y="731"/>
                  </a:cubicBezTo>
                  <a:cubicBezTo>
                    <a:pt x="536" y="730"/>
                    <a:pt x="536" y="727"/>
                    <a:pt x="536" y="726"/>
                  </a:cubicBezTo>
                  <a:cubicBezTo>
                    <a:pt x="536" y="725"/>
                    <a:pt x="535" y="722"/>
                    <a:pt x="534" y="721"/>
                  </a:cubicBezTo>
                  <a:cubicBezTo>
                    <a:pt x="533" y="720"/>
                    <a:pt x="529" y="718"/>
                    <a:pt x="528" y="717"/>
                  </a:cubicBezTo>
                  <a:cubicBezTo>
                    <a:pt x="527" y="716"/>
                    <a:pt x="525" y="713"/>
                    <a:pt x="525" y="712"/>
                  </a:cubicBezTo>
                  <a:cubicBezTo>
                    <a:pt x="524" y="710"/>
                    <a:pt x="526" y="706"/>
                    <a:pt x="527" y="705"/>
                  </a:cubicBezTo>
                  <a:cubicBezTo>
                    <a:pt x="528" y="703"/>
                    <a:pt x="530" y="702"/>
                    <a:pt x="531" y="700"/>
                  </a:cubicBezTo>
                  <a:cubicBezTo>
                    <a:pt x="533" y="699"/>
                    <a:pt x="538" y="696"/>
                    <a:pt x="539" y="694"/>
                  </a:cubicBezTo>
                  <a:cubicBezTo>
                    <a:pt x="540" y="692"/>
                    <a:pt x="540" y="688"/>
                    <a:pt x="542" y="686"/>
                  </a:cubicBezTo>
                  <a:cubicBezTo>
                    <a:pt x="543" y="685"/>
                    <a:pt x="548" y="687"/>
                    <a:pt x="550" y="686"/>
                  </a:cubicBezTo>
                  <a:cubicBezTo>
                    <a:pt x="551" y="686"/>
                    <a:pt x="555" y="685"/>
                    <a:pt x="557" y="684"/>
                  </a:cubicBezTo>
                  <a:cubicBezTo>
                    <a:pt x="558" y="683"/>
                    <a:pt x="559" y="680"/>
                    <a:pt x="559" y="679"/>
                  </a:cubicBezTo>
                  <a:cubicBezTo>
                    <a:pt x="560" y="677"/>
                    <a:pt x="559" y="673"/>
                    <a:pt x="559" y="671"/>
                  </a:cubicBezTo>
                  <a:cubicBezTo>
                    <a:pt x="560" y="669"/>
                    <a:pt x="563" y="667"/>
                    <a:pt x="564" y="665"/>
                  </a:cubicBezTo>
                  <a:cubicBezTo>
                    <a:pt x="566" y="663"/>
                    <a:pt x="568" y="660"/>
                    <a:pt x="569" y="658"/>
                  </a:cubicBezTo>
                  <a:cubicBezTo>
                    <a:pt x="569" y="656"/>
                    <a:pt x="569" y="653"/>
                    <a:pt x="569" y="652"/>
                  </a:cubicBezTo>
                  <a:cubicBezTo>
                    <a:pt x="568" y="651"/>
                    <a:pt x="564" y="652"/>
                    <a:pt x="564" y="651"/>
                  </a:cubicBezTo>
                  <a:cubicBezTo>
                    <a:pt x="563" y="650"/>
                    <a:pt x="563" y="647"/>
                    <a:pt x="564" y="646"/>
                  </a:cubicBezTo>
                  <a:cubicBezTo>
                    <a:pt x="564" y="645"/>
                    <a:pt x="566" y="643"/>
                    <a:pt x="567" y="642"/>
                  </a:cubicBezTo>
                  <a:cubicBezTo>
                    <a:pt x="567" y="641"/>
                    <a:pt x="567" y="638"/>
                    <a:pt x="567" y="636"/>
                  </a:cubicBezTo>
                  <a:cubicBezTo>
                    <a:pt x="567" y="635"/>
                    <a:pt x="565" y="633"/>
                    <a:pt x="564" y="632"/>
                  </a:cubicBezTo>
                  <a:cubicBezTo>
                    <a:pt x="564" y="631"/>
                    <a:pt x="563" y="628"/>
                    <a:pt x="562" y="627"/>
                  </a:cubicBezTo>
                  <a:cubicBezTo>
                    <a:pt x="561" y="626"/>
                    <a:pt x="559" y="625"/>
                    <a:pt x="558" y="624"/>
                  </a:cubicBezTo>
                  <a:cubicBezTo>
                    <a:pt x="556" y="624"/>
                    <a:pt x="553" y="625"/>
                    <a:pt x="552" y="625"/>
                  </a:cubicBezTo>
                  <a:cubicBezTo>
                    <a:pt x="550" y="626"/>
                    <a:pt x="548" y="627"/>
                    <a:pt x="547" y="628"/>
                  </a:cubicBezTo>
                  <a:cubicBezTo>
                    <a:pt x="547" y="630"/>
                    <a:pt x="548" y="634"/>
                    <a:pt x="547" y="635"/>
                  </a:cubicBezTo>
                  <a:cubicBezTo>
                    <a:pt x="545" y="637"/>
                    <a:pt x="540" y="637"/>
                    <a:pt x="538" y="638"/>
                  </a:cubicBezTo>
                  <a:cubicBezTo>
                    <a:pt x="535" y="638"/>
                    <a:pt x="530" y="640"/>
                    <a:pt x="528" y="641"/>
                  </a:cubicBezTo>
                  <a:cubicBezTo>
                    <a:pt x="527" y="641"/>
                    <a:pt x="524" y="642"/>
                    <a:pt x="523" y="643"/>
                  </a:cubicBezTo>
                  <a:cubicBezTo>
                    <a:pt x="522" y="643"/>
                    <a:pt x="520" y="643"/>
                    <a:pt x="519" y="644"/>
                  </a:cubicBezTo>
                  <a:cubicBezTo>
                    <a:pt x="517" y="644"/>
                    <a:pt x="513" y="645"/>
                    <a:pt x="511" y="645"/>
                  </a:cubicBezTo>
                  <a:cubicBezTo>
                    <a:pt x="510" y="645"/>
                    <a:pt x="508" y="644"/>
                    <a:pt x="507" y="644"/>
                  </a:cubicBezTo>
                  <a:cubicBezTo>
                    <a:pt x="506" y="643"/>
                    <a:pt x="503" y="642"/>
                    <a:pt x="501" y="642"/>
                  </a:cubicBezTo>
                  <a:cubicBezTo>
                    <a:pt x="500" y="642"/>
                    <a:pt x="498" y="644"/>
                    <a:pt x="497" y="645"/>
                  </a:cubicBezTo>
                  <a:cubicBezTo>
                    <a:pt x="496" y="646"/>
                    <a:pt x="495" y="649"/>
                    <a:pt x="495" y="650"/>
                  </a:cubicBezTo>
                  <a:cubicBezTo>
                    <a:pt x="495" y="652"/>
                    <a:pt x="496" y="655"/>
                    <a:pt x="497" y="656"/>
                  </a:cubicBezTo>
                  <a:cubicBezTo>
                    <a:pt x="498" y="657"/>
                    <a:pt x="500" y="657"/>
                    <a:pt x="501" y="658"/>
                  </a:cubicBezTo>
                  <a:cubicBezTo>
                    <a:pt x="502" y="659"/>
                    <a:pt x="504" y="661"/>
                    <a:pt x="505" y="663"/>
                  </a:cubicBezTo>
                  <a:cubicBezTo>
                    <a:pt x="505" y="664"/>
                    <a:pt x="504" y="665"/>
                    <a:pt x="504" y="666"/>
                  </a:cubicBezTo>
                  <a:cubicBezTo>
                    <a:pt x="503" y="666"/>
                    <a:pt x="501" y="666"/>
                    <a:pt x="500" y="666"/>
                  </a:cubicBezTo>
                  <a:cubicBezTo>
                    <a:pt x="500" y="667"/>
                    <a:pt x="500" y="669"/>
                    <a:pt x="500" y="670"/>
                  </a:cubicBezTo>
                  <a:cubicBezTo>
                    <a:pt x="501" y="671"/>
                    <a:pt x="502" y="673"/>
                    <a:pt x="503" y="674"/>
                  </a:cubicBezTo>
                  <a:cubicBezTo>
                    <a:pt x="503" y="675"/>
                    <a:pt x="503" y="678"/>
                    <a:pt x="502" y="679"/>
                  </a:cubicBezTo>
                  <a:cubicBezTo>
                    <a:pt x="501" y="680"/>
                    <a:pt x="499" y="682"/>
                    <a:pt x="498" y="682"/>
                  </a:cubicBezTo>
                  <a:cubicBezTo>
                    <a:pt x="497" y="683"/>
                    <a:pt x="496" y="685"/>
                    <a:pt x="495" y="684"/>
                  </a:cubicBezTo>
                  <a:cubicBezTo>
                    <a:pt x="494" y="684"/>
                    <a:pt x="493" y="682"/>
                    <a:pt x="493" y="681"/>
                  </a:cubicBezTo>
                  <a:cubicBezTo>
                    <a:pt x="491" y="679"/>
                    <a:pt x="489" y="675"/>
                    <a:pt x="488" y="673"/>
                  </a:cubicBezTo>
                  <a:cubicBezTo>
                    <a:pt x="487" y="671"/>
                    <a:pt x="486" y="668"/>
                    <a:pt x="485" y="667"/>
                  </a:cubicBezTo>
                  <a:cubicBezTo>
                    <a:pt x="484" y="666"/>
                    <a:pt x="483" y="664"/>
                    <a:pt x="482" y="663"/>
                  </a:cubicBezTo>
                  <a:cubicBezTo>
                    <a:pt x="481" y="663"/>
                    <a:pt x="479" y="663"/>
                    <a:pt x="478" y="664"/>
                  </a:cubicBezTo>
                  <a:cubicBezTo>
                    <a:pt x="477" y="664"/>
                    <a:pt x="477" y="667"/>
                    <a:pt x="477" y="668"/>
                  </a:cubicBezTo>
                  <a:cubicBezTo>
                    <a:pt x="476" y="670"/>
                    <a:pt x="476" y="673"/>
                    <a:pt x="474" y="675"/>
                  </a:cubicBezTo>
                  <a:cubicBezTo>
                    <a:pt x="474" y="675"/>
                    <a:pt x="472" y="676"/>
                    <a:pt x="472" y="676"/>
                  </a:cubicBezTo>
                  <a:cubicBezTo>
                    <a:pt x="469" y="677"/>
                    <a:pt x="465" y="677"/>
                    <a:pt x="463" y="677"/>
                  </a:cubicBezTo>
                  <a:cubicBezTo>
                    <a:pt x="461" y="677"/>
                    <a:pt x="456" y="676"/>
                    <a:pt x="454" y="675"/>
                  </a:cubicBezTo>
                  <a:cubicBezTo>
                    <a:pt x="452" y="674"/>
                    <a:pt x="450" y="669"/>
                    <a:pt x="448" y="667"/>
                  </a:cubicBezTo>
                  <a:cubicBezTo>
                    <a:pt x="446" y="665"/>
                    <a:pt x="443" y="659"/>
                    <a:pt x="441" y="658"/>
                  </a:cubicBezTo>
                  <a:cubicBezTo>
                    <a:pt x="439" y="655"/>
                    <a:pt x="433" y="653"/>
                    <a:pt x="430" y="651"/>
                  </a:cubicBezTo>
                  <a:cubicBezTo>
                    <a:pt x="428" y="650"/>
                    <a:pt x="424" y="649"/>
                    <a:pt x="423" y="648"/>
                  </a:cubicBezTo>
                  <a:cubicBezTo>
                    <a:pt x="421" y="646"/>
                    <a:pt x="419" y="642"/>
                    <a:pt x="418" y="639"/>
                  </a:cubicBezTo>
                  <a:cubicBezTo>
                    <a:pt x="417" y="637"/>
                    <a:pt x="415" y="630"/>
                    <a:pt x="414" y="627"/>
                  </a:cubicBezTo>
                  <a:cubicBezTo>
                    <a:pt x="414" y="625"/>
                    <a:pt x="413" y="620"/>
                    <a:pt x="412" y="617"/>
                  </a:cubicBezTo>
                  <a:cubicBezTo>
                    <a:pt x="410" y="614"/>
                    <a:pt x="407" y="607"/>
                    <a:pt x="404" y="605"/>
                  </a:cubicBezTo>
                  <a:cubicBezTo>
                    <a:pt x="403" y="603"/>
                    <a:pt x="399" y="600"/>
                    <a:pt x="397" y="599"/>
                  </a:cubicBezTo>
                  <a:cubicBezTo>
                    <a:pt x="394" y="597"/>
                    <a:pt x="387" y="595"/>
                    <a:pt x="386" y="593"/>
                  </a:cubicBezTo>
                  <a:cubicBezTo>
                    <a:pt x="386" y="591"/>
                    <a:pt x="389" y="587"/>
                    <a:pt x="389" y="585"/>
                  </a:cubicBezTo>
                  <a:cubicBezTo>
                    <a:pt x="388" y="584"/>
                    <a:pt x="387" y="582"/>
                    <a:pt x="385" y="582"/>
                  </a:cubicBezTo>
                  <a:cubicBezTo>
                    <a:pt x="384" y="581"/>
                    <a:pt x="382" y="582"/>
                    <a:pt x="381" y="582"/>
                  </a:cubicBezTo>
                  <a:cubicBezTo>
                    <a:pt x="380" y="583"/>
                    <a:pt x="381" y="585"/>
                    <a:pt x="380" y="586"/>
                  </a:cubicBezTo>
                  <a:cubicBezTo>
                    <a:pt x="379" y="587"/>
                    <a:pt x="377" y="589"/>
                    <a:pt x="375" y="589"/>
                  </a:cubicBezTo>
                  <a:cubicBezTo>
                    <a:pt x="373" y="589"/>
                    <a:pt x="370" y="587"/>
                    <a:pt x="369" y="586"/>
                  </a:cubicBezTo>
                  <a:cubicBezTo>
                    <a:pt x="368" y="584"/>
                    <a:pt x="366" y="580"/>
                    <a:pt x="364" y="578"/>
                  </a:cubicBezTo>
                  <a:cubicBezTo>
                    <a:pt x="363" y="577"/>
                    <a:pt x="360" y="576"/>
                    <a:pt x="358" y="576"/>
                  </a:cubicBezTo>
                  <a:cubicBezTo>
                    <a:pt x="356" y="576"/>
                    <a:pt x="353" y="575"/>
                    <a:pt x="351" y="575"/>
                  </a:cubicBezTo>
                  <a:cubicBezTo>
                    <a:pt x="349" y="576"/>
                    <a:pt x="347" y="577"/>
                    <a:pt x="346" y="578"/>
                  </a:cubicBezTo>
                  <a:cubicBezTo>
                    <a:pt x="343" y="579"/>
                    <a:pt x="338" y="583"/>
                    <a:pt x="336" y="585"/>
                  </a:cubicBezTo>
                  <a:cubicBezTo>
                    <a:pt x="335" y="586"/>
                    <a:pt x="333" y="589"/>
                    <a:pt x="332" y="588"/>
                  </a:cubicBezTo>
                  <a:cubicBezTo>
                    <a:pt x="330" y="588"/>
                    <a:pt x="328" y="585"/>
                    <a:pt x="327" y="583"/>
                  </a:cubicBezTo>
                  <a:cubicBezTo>
                    <a:pt x="326" y="581"/>
                    <a:pt x="324" y="578"/>
                    <a:pt x="324" y="576"/>
                  </a:cubicBezTo>
                  <a:cubicBezTo>
                    <a:pt x="324" y="574"/>
                    <a:pt x="325" y="570"/>
                    <a:pt x="325" y="568"/>
                  </a:cubicBezTo>
                  <a:cubicBezTo>
                    <a:pt x="326" y="565"/>
                    <a:pt x="325" y="558"/>
                    <a:pt x="325" y="555"/>
                  </a:cubicBezTo>
                  <a:cubicBezTo>
                    <a:pt x="325" y="554"/>
                    <a:pt x="323" y="551"/>
                    <a:pt x="323" y="550"/>
                  </a:cubicBezTo>
                  <a:cubicBezTo>
                    <a:pt x="322" y="547"/>
                    <a:pt x="324" y="542"/>
                    <a:pt x="323" y="540"/>
                  </a:cubicBezTo>
                  <a:cubicBezTo>
                    <a:pt x="323" y="539"/>
                    <a:pt x="322" y="536"/>
                    <a:pt x="321" y="535"/>
                  </a:cubicBezTo>
                  <a:cubicBezTo>
                    <a:pt x="320" y="534"/>
                    <a:pt x="317" y="533"/>
                    <a:pt x="316" y="533"/>
                  </a:cubicBezTo>
                  <a:cubicBezTo>
                    <a:pt x="315" y="533"/>
                    <a:pt x="312" y="535"/>
                    <a:pt x="311" y="535"/>
                  </a:cubicBezTo>
                  <a:cubicBezTo>
                    <a:pt x="309" y="536"/>
                    <a:pt x="306" y="536"/>
                    <a:pt x="304" y="536"/>
                  </a:cubicBezTo>
                  <a:cubicBezTo>
                    <a:pt x="303" y="535"/>
                    <a:pt x="302" y="533"/>
                    <a:pt x="301" y="532"/>
                  </a:cubicBezTo>
                  <a:cubicBezTo>
                    <a:pt x="299" y="530"/>
                    <a:pt x="295" y="528"/>
                    <a:pt x="294" y="526"/>
                  </a:cubicBezTo>
                  <a:cubicBezTo>
                    <a:pt x="294" y="525"/>
                    <a:pt x="295" y="522"/>
                    <a:pt x="295" y="521"/>
                  </a:cubicBezTo>
                  <a:cubicBezTo>
                    <a:pt x="296" y="519"/>
                    <a:pt x="297" y="517"/>
                    <a:pt x="298" y="515"/>
                  </a:cubicBezTo>
                  <a:cubicBezTo>
                    <a:pt x="299" y="514"/>
                    <a:pt x="301" y="513"/>
                    <a:pt x="302" y="512"/>
                  </a:cubicBezTo>
                  <a:cubicBezTo>
                    <a:pt x="302" y="511"/>
                    <a:pt x="304" y="509"/>
                    <a:pt x="304" y="507"/>
                  </a:cubicBezTo>
                  <a:cubicBezTo>
                    <a:pt x="304" y="506"/>
                    <a:pt x="302" y="505"/>
                    <a:pt x="301" y="504"/>
                  </a:cubicBezTo>
                  <a:cubicBezTo>
                    <a:pt x="301" y="504"/>
                    <a:pt x="299" y="503"/>
                    <a:pt x="298" y="503"/>
                  </a:cubicBezTo>
                  <a:cubicBezTo>
                    <a:pt x="297" y="503"/>
                    <a:pt x="295" y="503"/>
                    <a:pt x="294" y="503"/>
                  </a:cubicBezTo>
                  <a:cubicBezTo>
                    <a:pt x="292" y="504"/>
                    <a:pt x="289" y="505"/>
                    <a:pt x="289" y="506"/>
                  </a:cubicBezTo>
                  <a:cubicBezTo>
                    <a:pt x="289" y="507"/>
                    <a:pt x="291" y="510"/>
                    <a:pt x="291" y="511"/>
                  </a:cubicBezTo>
                  <a:cubicBezTo>
                    <a:pt x="291" y="512"/>
                    <a:pt x="292" y="516"/>
                    <a:pt x="291" y="517"/>
                  </a:cubicBezTo>
                  <a:cubicBezTo>
                    <a:pt x="291" y="518"/>
                    <a:pt x="290" y="520"/>
                    <a:pt x="289" y="520"/>
                  </a:cubicBezTo>
                  <a:cubicBezTo>
                    <a:pt x="288" y="520"/>
                    <a:pt x="285" y="518"/>
                    <a:pt x="284" y="518"/>
                  </a:cubicBezTo>
                  <a:cubicBezTo>
                    <a:pt x="283" y="517"/>
                    <a:pt x="280" y="516"/>
                    <a:pt x="279" y="515"/>
                  </a:cubicBezTo>
                  <a:cubicBezTo>
                    <a:pt x="277" y="515"/>
                    <a:pt x="274" y="515"/>
                    <a:pt x="274" y="514"/>
                  </a:cubicBezTo>
                  <a:cubicBezTo>
                    <a:pt x="273" y="513"/>
                    <a:pt x="272" y="510"/>
                    <a:pt x="272" y="509"/>
                  </a:cubicBezTo>
                  <a:cubicBezTo>
                    <a:pt x="272" y="507"/>
                    <a:pt x="272" y="504"/>
                    <a:pt x="273" y="502"/>
                  </a:cubicBezTo>
                  <a:cubicBezTo>
                    <a:pt x="273" y="501"/>
                    <a:pt x="275" y="500"/>
                    <a:pt x="276" y="499"/>
                  </a:cubicBezTo>
                  <a:cubicBezTo>
                    <a:pt x="276" y="497"/>
                    <a:pt x="275" y="495"/>
                    <a:pt x="274" y="494"/>
                  </a:cubicBezTo>
                  <a:cubicBezTo>
                    <a:pt x="273" y="493"/>
                    <a:pt x="270" y="495"/>
                    <a:pt x="269" y="495"/>
                  </a:cubicBezTo>
                  <a:cubicBezTo>
                    <a:pt x="268" y="494"/>
                    <a:pt x="267" y="492"/>
                    <a:pt x="267" y="492"/>
                  </a:cubicBezTo>
                  <a:cubicBezTo>
                    <a:pt x="265" y="490"/>
                    <a:pt x="263" y="487"/>
                    <a:pt x="261" y="486"/>
                  </a:cubicBezTo>
                  <a:cubicBezTo>
                    <a:pt x="259" y="486"/>
                    <a:pt x="256" y="486"/>
                    <a:pt x="254" y="486"/>
                  </a:cubicBezTo>
                  <a:cubicBezTo>
                    <a:pt x="252" y="486"/>
                    <a:pt x="247" y="486"/>
                    <a:pt x="245" y="486"/>
                  </a:cubicBezTo>
                  <a:cubicBezTo>
                    <a:pt x="243" y="485"/>
                    <a:pt x="240" y="483"/>
                    <a:pt x="238" y="482"/>
                  </a:cubicBezTo>
                  <a:cubicBezTo>
                    <a:pt x="237" y="480"/>
                    <a:pt x="234" y="475"/>
                    <a:pt x="233" y="473"/>
                  </a:cubicBezTo>
                  <a:cubicBezTo>
                    <a:pt x="231" y="471"/>
                    <a:pt x="229" y="465"/>
                    <a:pt x="227" y="464"/>
                  </a:cubicBezTo>
                  <a:cubicBezTo>
                    <a:pt x="226" y="463"/>
                    <a:pt x="222" y="464"/>
                    <a:pt x="220" y="464"/>
                  </a:cubicBezTo>
                  <a:cubicBezTo>
                    <a:pt x="218" y="464"/>
                    <a:pt x="214" y="465"/>
                    <a:pt x="212" y="465"/>
                  </a:cubicBezTo>
                  <a:cubicBezTo>
                    <a:pt x="210" y="464"/>
                    <a:pt x="209" y="462"/>
                    <a:pt x="208" y="461"/>
                  </a:cubicBezTo>
                  <a:cubicBezTo>
                    <a:pt x="207" y="460"/>
                    <a:pt x="205" y="458"/>
                    <a:pt x="204" y="458"/>
                  </a:cubicBezTo>
                  <a:cubicBezTo>
                    <a:pt x="203" y="458"/>
                    <a:pt x="201" y="459"/>
                    <a:pt x="201" y="458"/>
                  </a:cubicBezTo>
                  <a:cubicBezTo>
                    <a:pt x="200" y="458"/>
                    <a:pt x="197" y="458"/>
                    <a:pt x="197" y="457"/>
                  </a:cubicBezTo>
                  <a:cubicBezTo>
                    <a:pt x="196" y="455"/>
                    <a:pt x="198" y="450"/>
                    <a:pt x="198" y="448"/>
                  </a:cubicBezTo>
                  <a:cubicBezTo>
                    <a:pt x="198" y="446"/>
                    <a:pt x="198" y="442"/>
                    <a:pt x="198" y="440"/>
                  </a:cubicBezTo>
                  <a:cubicBezTo>
                    <a:pt x="197" y="439"/>
                    <a:pt x="196" y="436"/>
                    <a:pt x="195" y="435"/>
                  </a:cubicBezTo>
                  <a:cubicBezTo>
                    <a:pt x="194" y="435"/>
                    <a:pt x="191" y="435"/>
                    <a:pt x="189" y="435"/>
                  </a:cubicBezTo>
                  <a:cubicBezTo>
                    <a:pt x="188" y="434"/>
                    <a:pt x="186" y="431"/>
                    <a:pt x="185" y="429"/>
                  </a:cubicBezTo>
                  <a:cubicBezTo>
                    <a:pt x="183" y="428"/>
                    <a:pt x="180" y="424"/>
                    <a:pt x="178" y="423"/>
                  </a:cubicBezTo>
                  <a:cubicBezTo>
                    <a:pt x="177" y="423"/>
                    <a:pt x="175" y="423"/>
                    <a:pt x="174" y="423"/>
                  </a:cubicBezTo>
                  <a:cubicBezTo>
                    <a:pt x="173" y="425"/>
                    <a:pt x="174" y="429"/>
                    <a:pt x="173" y="430"/>
                  </a:cubicBezTo>
                  <a:cubicBezTo>
                    <a:pt x="173" y="432"/>
                    <a:pt x="170" y="434"/>
                    <a:pt x="169" y="434"/>
                  </a:cubicBezTo>
                  <a:cubicBezTo>
                    <a:pt x="167" y="436"/>
                    <a:pt x="161" y="437"/>
                    <a:pt x="158" y="438"/>
                  </a:cubicBezTo>
                  <a:cubicBezTo>
                    <a:pt x="155" y="438"/>
                    <a:pt x="150" y="439"/>
                    <a:pt x="148" y="438"/>
                  </a:cubicBezTo>
                  <a:cubicBezTo>
                    <a:pt x="146" y="438"/>
                    <a:pt x="143" y="435"/>
                    <a:pt x="142" y="434"/>
                  </a:cubicBezTo>
                  <a:cubicBezTo>
                    <a:pt x="140" y="433"/>
                    <a:pt x="137" y="429"/>
                    <a:pt x="135" y="429"/>
                  </a:cubicBezTo>
                  <a:cubicBezTo>
                    <a:pt x="132" y="427"/>
                    <a:pt x="124" y="429"/>
                    <a:pt x="120" y="428"/>
                  </a:cubicBezTo>
                  <a:cubicBezTo>
                    <a:pt x="117" y="427"/>
                    <a:pt x="112" y="425"/>
                    <a:pt x="109" y="423"/>
                  </a:cubicBezTo>
                  <a:cubicBezTo>
                    <a:pt x="108" y="422"/>
                    <a:pt x="105" y="419"/>
                    <a:pt x="103" y="418"/>
                  </a:cubicBezTo>
                  <a:cubicBezTo>
                    <a:pt x="101" y="417"/>
                    <a:pt x="97" y="418"/>
                    <a:pt x="95" y="418"/>
                  </a:cubicBezTo>
                  <a:cubicBezTo>
                    <a:pt x="93" y="418"/>
                    <a:pt x="89" y="416"/>
                    <a:pt x="87" y="415"/>
                  </a:cubicBezTo>
                  <a:cubicBezTo>
                    <a:pt x="85" y="414"/>
                    <a:pt x="82" y="409"/>
                    <a:pt x="80" y="407"/>
                  </a:cubicBezTo>
                  <a:cubicBezTo>
                    <a:pt x="78" y="406"/>
                    <a:pt x="75" y="405"/>
                    <a:pt x="74" y="405"/>
                  </a:cubicBezTo>
                  <a:cubicBezTo>
                    <a:pt x="72" y="404"/>
                    <a:pt x="68" y="405"/>
                    <a:pt x="66" y="405"/>
                  </a:cubicBezTo>
                  <a:cubicBezTo>
                    <a:pt x="64" y="405"/>
                    <a:pt x="62" y="403"/>
                    <a:pt x="60" y="403"/>
                  </a:cubicBezTo>
                  <a:cubicBezTo>
                    <a:pt x="59" y="404"/>
                    <a:pt x="56" y="406"/>
                    <a:pt x="56" y="408"/>
                  </a:cubicBezTo>
                  <a:cubicBezTo>
                    <a:pt x="55" y="410"/>
                    <a:pt x="58" y="415"/>
                    <a:pt x="58" y="417"/>
                  </a:cubicBezTo>
                  <a:cubicBezTo>
                    <a:pt x="59" y="419"/>
                    <a:pt x="58" y="422"/>
                    <a:pt x="59" y="424"/>
                  </a:cubicBezTo>
                  <a:cubicBezTo>
                    <a:pt x="59" y="425"/>
                    <a:pt x="61" y="428"/>
                    <a:pt x="61" y="430"/>
                  </a:cubicBezTo>
                  <a:cubicBezTo>
                    <a:pt x="61" y="432"/>
                    <a:pt x="59" y="435"/>
                    <a:pt x="58" y="437"/>
                  </a:cubicBezTo>
                  <a:cubicBezTo>
                    <a:pt x="57" y="438"/>
                    <a:pt x="55" y="441"/>
                    <a:pt x="53" y="443"/>
                  </a:cubicBezTo>
                  <a:cubicBezTo>
                    <a:pt x="52" y="444"/>
                    <a:pt x="48" y="446"/>
                    <a:pt x="46" y="447"/>
                  </a:cubicBezTo>
                  <a:cubicBezTo>
                    <a:pt x="45" y="448"/>
                    <a:pt x="41" y="449"/>
                    <a:pt x="39" y="450"/>
                  </a:cubicBezTo>
                  <a:cubicBezTo>
                    <a:pt x="38" y="451"/>
                    <a:pt x="35" y="452"/>
                    <a:pt x="34" y="452"/>
                  </a:cubicBezTo>
                  <a:cubicBezTo>
                    <a:pt x="32" y="451"/>
                    <a:pt x="31" y="448"/>
                    <a:pt x="30" y="447"/>
                  </a:cubicBezTo>
                  <a:cubicBezTo>
                    <a:pt x="28" y="446"/>
                    <a:pt x="24" y="445"/>
                    <a:pt x="22" y="444"/>
                  </a:cubicBezTo>
                  <a:cubicBezTo>
                    <a:pt x="20" y="444"/>
                    <a:pt x="16" y="445"/>
                    <a:pt x="15" y="444"/>
                  </a:cubicBezTo>
                  <a:cubicBezTo>
                    <a:pt x="14" y="444"/>
                    <a:pt x="12" y="443"/>
                    <a:pt x="10" y="442"/>
                  </a:cubicBezTo>
                  <a:cubicBezTo>
                    <a:pt x="10" y="442"/>
                    <a:pt x="11" y="442"/>
                    <a:pt x="11" y="442"/>
                  </a:cubicBezTo>
                  <a:cubicBezTo>
                    <a:pt x="12" y="441"/>
                    <a:pt x="16" y="438"/>
                    <a:pt x="16" y="437"/>
                  </a:cubicBezTo>
                  <a:cubicBezTo>
                    <a:pt x="18" y="433"/>
                    <a:pt x="17" y="426"/>
                    <a:pt x="17" y="422"/>
                  </a:cubicBezTo>
                  <a:cubicBezTo>
                    <a:pt x="16" y="418"/>
                    <a:pt x="12" y="410"/>
                    <a:pt x="11" y="406"/>
                  </a:cubicBezTo>
                  <a:cubicBezTo>
                    <a:pt x="10" y="405"/>
                    <a:pt x="6" y="401"/>
                    <a:pt x="6" y="399"/>
                  </a:cubicBezTo>
                  <a:cubicBezTo>
                    <a:pt x="6" y="396"/>
                    <a:pt x="11" y="391"/>
                    <a:pt x="11" y="388"/>
                  </a:cubicBezTo>
                  <a:cubicBezTo>
                    <a:pt x="10" y="385"/>
                    <a:pt x="7" y="381"/>
                    <a:pt x="6" y="378"/>
                  </a:cubicBezTo>
                  <a:cubicBezTo>
                    <a:pt x="5" y="376"/>
                    <a:pt x="1" y="373"/>
                    <a:pt x="1" y="370"/>
                  </a:cubicBezTo>
                  <a:cubicBezTo>
                    <a:pt x="1" y="368"/>
                    <a:pt x="4" y="362"/>
                    <a:pt x="4" y="360"/>
                  </a:cubicBezTo>
                  <a:cubicBezTo>
                    <a:pt x="4" y="357"/>
                    <a:pt x="0" y="350"/>
                    <a:pt x="1" y="347"/>
                  </a:cubicBezTo>
                  <a:cubicBezTo>
                    <a:pt x="3" y="344"/>
                    <a:pt x="12" y="345"/>
                    <a:pt x="15" y="343"/>
                  </a:cubicBezTo>
                  <a:cubicBezTo>
                    <a:pt x="19" y="341"/>
                    <a:pt x="24" y="334"/>
                    <a:pt x="26" y="330"/>
                  </a:cubicBezTo>
                  <a:cubicBezTo>
                    <a:pt x="28" y="327"/>
                    <a:pt x="27" y="318"/>
                    <a:pt x="30" y="315"/>
                  </a:cubicBezTo>
                  <a:cubicBezTo>
                    <a:pt x="32" y="313"/>
                    <a:pt x="39" y="315"/>
                    <a:pt x="42" y="314"/>
                  </a:cubicBezTo>
                  <a:cubicBezTo>
                    <a:pt x="44" y="313"/>
                    <a:pt x="48" y="310"/>
                    <a:pt x="49" y="308"/>
                  </a:cubicBezTo>
                  <a:cubicBezTo>
                    <a:pt x="52" y="305"/>
                    <a:pt x="56" y="297"/>
                    <a:pt x="59" y="294"/>
                  </a:cubicBezTo>
                  <a:cubicBezTo>
                    <a:pt x="60" y="292"/>
                    <a:pt x="63" y="290"/>
                    <a:pt x="64" y="290"/>
                  </a:cubicBezTo>
                  <a:cubicBezTo>
                    <a:pt x="67" y="289"/>
                    <a:pt x="73" y="289"/>
                    <a:pt x="76" y="288"/>
                  </a:cubicBezTo>
                  <a:cubicBezTo>
                    <a:pt x="79" y="287"/>
                    <a:pt x="84" y="286"/>
                    <a:pt x="86" y="285"/>
                  </a:cubicBezTo>
                  <a:cubicBezTo>
                    <a:pt x="88" y="285"/>
                    <a:pt x="91" y="284"/>
                    <a:pt x="91" y="284"/>
                  </a:cubicBezTo>
                  <a:cubicBezTo>
                    <a:pt x="91" y="284"/>
                    <a:pt x="90" y="289"/>
                    <a:pt x="89" y="291"/>
                  </a:cubicBezTo>
                  <a:cubicBezTo>
                    <a:pt x="88" y="292"/>
                    <a:pt x="86" y="293"/>
                    <a:pt x="85" y="294"/>
                  </a:cubicBezTo>
                  <a:cubicBezTo>
                    <a:pt x="84" y="296"/>
                    <a:pt x="83" y="298"/>
                    <a:pt x="82" y="300"/>
                  </a:cubicBezTo>
                  <a:cubicBezTo>
                    <a:pt x="82" y="301"/>
                    <a:pt x="80" y="304"/>
                    <a:pt x="80" y="305"/>
                  </a:cubicBezTo>
                  <a:cubicBezTo>
                    <a:pt x="80" y="306"/>
                    <a:pt x="80" y="309"/>
                    <a:pt x="81" y="310"/>
                  </a:cubicBezTo>
                  <a:cubicBezTo>
                    <a:pt x="82" y="311"/>
                    <a:pt x="86" y="310"/>
                    <a:pt x="87" y="309"/>
                  </a:cubicBezTo>
                  <a:cubicBezTo>
                    <a:pt x="90" y="308"/>
                    <a:pt x="95" y="302"/>
                    <a:pt x="96" y="299"/>
                  </a:cubicBezTo>
                  <a:cubicBezTo>
                    <a:pt x="98" y="297"/>
                    <a:pt x="99" y="291"/>
                    <a:pt x="101" y="288"/>
                  </a:cubicBezTo>
                  <a:cubicBezTo>
                    <a:pt x="101" y="286"/>
                    <a:pt x="103" y="281"/>
                    <a:pt x="104" y="280"/>
                  </a:cubicBezTo>
                  <a:cubicBezTo>
                    <a:pt x="106" y="279"/>
                    <a:pt x="112" y="280"/>
                    <a:pt x="114" y="279"/>
                  </a:cubicBezTo>
                  <a:cubicBezTo>
                    <a:pt x="116" y="279"/>
                    <a:pt x="119" y="277"/>
                    <a:pt x="121" y="276"/>
                  </a:cubicBezTo>
                  <a:cubicBezTo>
                    <a:pt x="123" y="275"/>
                    <a:pt x="125" y="271"/>
                    <a:pt x="127" y="270"/>
                  </a:cubicBezTo>
                  <a:cubicBezTo>
                    <a:pt x="129" y="269"/>
                    <a:pt x="132" y="267"/>
                    <a:pt x="134" y="266"/>
                  </a:cubicBezTo>
                  <a:cubicBezTo>
                    <a:pt x="135" y="265"/>
                    <a:pt x="136" y="262"/>
                    <a:pt x="137" y="261"/>
                  </a:cubicBezTo>
                  <a:cubicBezTo>
                    <a:pt x="140" y="260"/>
                    <a:pt x="145" y="261"/>
                    <a:pt x="148" y="262"/>
                  </a:cubicBezTo>
                  <a:cubicBezTo>
                    <a:pt x="149" y="262"/>
                    <a:pt x="152" y="264"/>
                    <a:pt x="153" y="265"/>
                  </a:cubicBezTo>
                  <a:cubicBezTo>
                    <a:pt x="154" y="266"/>
                    <a:pt x="156" y="270"/>
                    <a:pt x="157" y="271"/>
                  </a:cubicBezTo>
                  <a:cubicBezTo>
                    <a:pt x="159" y="271"/>
                    <a:pt x="162" y="271"/>
                    <a:pt x="163" y="270"/>
                  </a:cubicBezTo>
                  <a:cubicBezTo>
                    <a:pt x="165" y="268"/>
                    <a:pt x="161" y="263"/>
                    <a:pt x="161" y="260"/>
                  </a:cubicBezTo>
                  <a:cubicBezTo>
                    <a:pt x="161" y="258"/>
                    <a:pt x="162" y="254"/>
                    <a:pt x="164" y="252"/>
                  </a:cubicBezTo>
                  <a:cubicBezTo>
                    <a:pt x="165" y="251"/>
                    <a:pt x="168" y="249"/>
                    <a:pt x="170" y="249"/>
                  </a:cubicBezTo>
                  <a:cubicBezTo>
                    <a:pt x="172" y="249"/>
                    <a:pt x="176" y="249"/>
                    <a:pt x="177" y="249"/>
                  </a:cubicBezTo>
                  <a:cubicBezTo>
                    <a:pt x="178" y="249"/>
                    <a:pt x="180" y="248"/>
                    <a:pt x="181" y="249"/>
                  </a:cubicBezTo>
                  <a:cubicBezTo>
                    <a:pt x="182" y="250"/>
                    <a:pt x="180" y="252"/>
                    <a:pt x="180" y="253"/>
                  </a:cubicBezTo>
                  <a:cubicBezTo>
                    <a:pt x="181" y="254"/>
                    <a:pt x="182" y="255"/>
                    <a:pt x="183" y="256"/>
                  </a:cubicBezTo>
                  <a:cubicBezTo>
                    <a:pt x="185" y="257"/>
                    <a:pt x="188" y="256"/>
                    <a:pt x="189" y="257"/>
                  </a:cubicBezTo>
                  <a:cubicBezTo>
                    <a:pt x="190" y="258"/>
                    <a:pt x="189" y="261"/>
                    <a:pt x="190" y="262"/>
                  </a:cubicBezTo>
                  <a:cubicBezTo>
                    <a:pt x="190" y="263"/>
                    <a:pt x="193" y="264"/>
                    <a:pt x="194" y="265"/>
                  </a:cubicBezTo>
                  <a:cubicBezTo>
                    <a:pt x="195" y="265"/>
                    <a:pt x="199" y="266"/>
                    <a:pt x="201" y="267"/>
                  </a:cubicBezTo>
                  <a:cubicBezTo>
                    <a:pt x="202" y="268"/>
                    <a:pt x="204" y="270"/>
                    <a:pt x="206" y="271"/>
                  </a:cubicBezTo>
                  <a:cubicBezTo>
                    <a:pt x="207" y="273"/>
                    <a:pt x="211" y="275"/>
                    <a:pt x="211" y="277"/>
                  </a:cubicBezTo>
                  <a:cubicBezTo>
                    <a:pt x="210" y="278"/>
                    <a:pt x="208" y="279"/>
                    <a:pt x="206" y="279"/>
                  </a:cubicBezTo>
                  <a:cubicBezTo>
                    <a:pt x="205" y="280"/>
                    <a:pt x="203" y="279"/>
                    <a:pt x="202" y="280"/>
                  </a:cubicBezTo>
                  <a:cubicBezTo>
                    <a:pt x="202" y="281"/>
                    <a:pt x="203" y="284"/>
                    <a:pt x="204" y="285"/>
                  </a:cubicBezTo>
                  <a:cubicBezTo>
                    <a:pt x="204" y="286"/>
                    <a:pt x="206" y="286"/>
                    <a:pt x="207" y="287"/>
                  </a:cubicBezTo>
                  <a:cubicBezTo>
                    <a:pt x="207" y="288"/>
                    <a:pt x="206" y="290"/>
                    <a:pt x="206" y="291"/>
                  </a:cubicBezTo>
                  <a:cubicBezTo>
                    <a:pt x="207" y="293"/>
                    <a:pt x="209" y="295"/>
                    <a:pt x="210" y="296"/>
                  </a:cubicBezTo>
                  <a:cubicBezTo>
                    <a:pt x="212" y="296"/>
                    <a:pt x="216" y="296"/>
                    <a:pt x="218" y="295"/>
                  </a:cubicBezTo>
                  <a:cubicBezTo>
                    <a:pt x="220" y="295"/>
                    <a:pt x="223" y="294"/>
                    <a:pt x="224" y="293"/>
                  </a:cubicBezTo>
                  <a:cubicBezTo>
                    <a:pt x="226" y="291"/>
                    <a:pt x="226" y="284"/>
                    <a:pt x="226" y="281"/>
                  </a:cubicBezTo>
                  <a:cubicBezTo>
                    <a:pt x="226" y="278"/>
                    <a:pt x="226" y="273"/>
                    <a:pt x="225" y="271"/>
                  </a:cubicBezTo>
                  <a:cubicBezTo>
                    <a:pt x="224" y="269"/>
                    <a:pt x="219" y="266"/>
                    <a:pt x="218" y="264"/>
                  </a:cubicBezTo>
                  <a:cubicBezTo>
                    <a:pt x="217" y="262"/>
                    <a:pt x="215" y="259"/>
                    <a:pt x="215" y="257"/>
                  </a:cubicBezTo>
                  <a:cubicBezTo>
                    <a:pt x="216" y="255"/>
                    <a:pt x="219" y="252"/>
                    <a:pt x="219" y="250"/>
                  </a:cubicBezTo>
                  <a:cubicBezTo>
                    <a:pt x="219" y="249"/>
                    <a:pt x="217" y="248"/>
                    <a:pt x="217" y="246"/>
                  </a:cubicBezTo>
                  <a:cubicBezTo>
                    <a:pt x="217" y="245"/>
                    <a:pt x="217" y="241"/>
                    <a:pt x="218" y="240"/>
                  </a:cubicBezTo>
                  <a:cubicBezTo>
                    <a:pt x="220" y="238"/>
                    <a:pt x="228" y="241"/>
                    <a:pt x="230" y="239"/>
                  </a:cubicBezTo>
                  <a:cubicBezTo>
                    <a:pt x="231" y="238"/>
                    <a:pt x="231" y="235"/>
                    <a:pt x="231" y="234"/>
                  </a:cubicBezTo>
                  <a:cubicBezTo>
                    <a:pt x="230" y="233"/>
                    <a:pt x="226" y="232"/>
                    <a:pt x="225" y="232"/>
                  </a:cubicBezTo>
                  <a:cubicBezTo>
                    <a:pt x="223" y="231"/>
                    <a:pt x="217" y="230"/>
                    <a:pt x="215" y="229"/>
                  </a:cubicBezTo>
                  <a:cubicBezTo>
                    <a:pt x="214" y="228"/>
                    <a:pt x="215" y="224"/>
                    <a:pt x="215" y="224"/>
                  </a:cubicBezTo>
                  <a:cubicBezTo>
                    <a:pt x="215" y="224"/>
                    <a:pt x="230" y="226"/>
                    <a:pt x="236" y="227"/>
                  </a:cubicBezTo>
                  <a:cubicBezTo>
                    <a:pt x="244" y="228"/>
                    <a:pt x="261" y="231"/>
                    <a:pt x="270" y="232"/>
                  </a:cubicBezTo>
                  <a:cubicBezTo>
                    <a:pt x="282" y="234"/>
                    <a:pt x="307" y="238"/>
                    <a:pt x="319" y="239"/>
                  </a:cubicBezTo>
                  <a:cubicBezTo>
                    <a:pt x="328" y="241"/>
                    <a:pt x="345" y="245"/>
                    <a:pt x="354" y="245"/>
                  </a:cubicBezTo>
                  <a:cubicBezTo>
                    <a:pt x="361" y="245"/>
                    <a:pt x="375" y="243"/>
                    <a:pt x="381" y="239"/>
                  </a:cubicBezTo>
                  <a:cubicBezTo>
                    <a:pt x="385" y="237"/>
                    <a:pt x="390" y="231"/>
                    <a:pt x="392" y="227"/>
                  </a:cubicBezTo>
                  <a:cubicBezTo>
                    <a:pt x="394" y="222"/>
                    <a:pt x="394" y="210"/>
                    <a:pt x="395" y="205"/>
                  </a:cubicBezTo>
                  <a:cubicBezTo>
                    <a:pt x="395" y="200"/>
                    <a:pt x="394" y="188"/>
                    <a:pt x="398" y="184"/>
                  </a:cubicBezTo>
                  <a:cubicBezTo>
                    <a:pt x="400" y="182"/>
                    <a:pt x="409" y="180"/>
                    <a:pt x="412" y="180"/>
                  </a:cubicBezTo>
                  <a:cubicBezTo>
                    <a:pt x="415" y="180"/>
                    <a:pt x="419" y="182"/>
                    <a:pt x="422" y="182"/>
                  </a:cubicBezTo>
                  <a:cubicBezTo>
                    <a:pt x="424" y="182"/>
                    <a:pt x="428" y="180"/>
                    <a:pt x="429" y="178"/>
                  </a:cubicBezTo>
                  <a:cubicBezTo>
                    <a:pt x="430" y="175"/>
                    <a:pt x="428" y="169"/>
                    <a:pt x="429" y="167"/>
                  </a:cubicBezTo>
                  <a:cubicBezTo>
                    <a:pt x="430" y="165"/>
                    <a:pt x="433" y="162"/>
                    <a:pt x="435" y="162"/>
                  </a:cubicBezTo>
                  <a:cubicBezTo>
                    <a:pt x="438" y="160"/>
                    <a:pt x="446" y="162"/>
                    <a:pt x="448" y="161"/>
                  </a:cubicBezTo>
                  <a:cubicBezTo>
                    <a:pt x="451" y="159"/>
                    <a:pt x="454" y="152"/>
                    <a:pt x="455" y="149"/>
                  </a:cubicBezTo>
                  <a:cubicBezTo>
                    <a:pt x="455" y="146"/>
                    <a:pt x="451" y="139"/>
                    <a:pt x="453" y="136"/>
                  </a:cubicBezTo>
                  <a:cubicBezTo>
                    <a:pt x="456" y="133"/>
                    <a:pt x="465" y="137"/>
                    <a:pt x="469" y="135"/>
                  </a:cubicBezTo>
                  <a:cubicBezTo>
                    <a:pt x="472" y="134"/>
                    <a:pt x="478" y="129"/>
                    <a:pt x="481" y="127"/>
                  </a:cubicBezTo>
                  <a:cubicBezTo>
                    <a:pt x="484" y="126"/>
                    <a:pt x="489" y="121"/>
                    <a:pt x="492" y="120"/>
                  </a:cubicBezTo>
                  <a:cubicBezTo>
                    <a:pt x="496" y="119"/>
                    <a:pt x="506" y="121"/>
                    <a:pt x="509" y="119"/>
                  </a:cubicBezTo>
                  <a:cubicBezTo>
                    <a:pt x="512" y="117"/>
                    <a:pt x="516" y="109"/>
                    <a:pt x="518" y="106"/>
                  </a:cubicBezTo>
                  <a:cubicBezTo>
                    <a:pt x="519" y="103"/>
                    <a:pt x="522" y="97"/>
                    <a:pt x="524" y="94"/>
                  </a:cubicBezTo>
                  <a:cubicBezTo>
                    <a:pt x="526" y="91"/>
                    <a:pt x="531" y="85"/>
                    <a:pt x="534" y="82"/>
                  </a:cubicBezTo>
                  <a:cubicBezTo>
                    <a:pt x="536" y="80"/>
                    <a:pt x="539" y="74"/>
                    <a:pt x="541" y="72"/>
                  </a:cubicBezTo>
                  <a:cubicBezTo>
                    <a:pt x="546" y="69"/>
                    <a:pt x="556" y="66"/>
                    <a:pt x="562" y="65"/>
                  </a:cubicBezTo>
                  <a:cubicBezTo>
                    <a:pt x="567" y="65"/>
                    <a:pt x="577" y="69"/>
                    <a:pt x="581" y="68"/>
                  </a:cubicBezTo>
                  <a:cubicBezTo>
                    <a:pt x="588" y="66"/>
                    <a:pt x="601" y="59"/>
                    <a:pt x="604" y="53"/>
                  </a:cubicBezTo>
                  <a:cubicBezTo>
                    <a:pt x="607" y="48"/>
                    <a:pt x="605" y="35"/>
                    <a:pt x="607" y="29"/>
                  </a:cubicBezTo>
                  <a:cubicBezTo>
                    <a:pt x="608" y="26"/>
                    <a:pt x="611" y="18"/>
                    <a:pt x="614" y="15"/>
                  </a:cubicBezTo>
                  <a:cubicBezTo>
                    <a:pt x="616" y="13"/>
                    <a:pt x="623" y="12"/>
                    <a:pt x="626" y="11"/>
                  </a:cubicBezTo>
                  <a:cubicBezTo>
                    <a:pt x="629" y="11"/>
                    <a:pt x="634" y="11"/>
                    <a:pt x="637" y="10"/>
                  </a:cubicBezTo>
                  <a:cubicBezTo>
                    <a:pt x="639" y="9"/>
                    <a:pt x="642" y="3"/>
                    <a:pt x="644" y="2"/>
                  </a:cubicBezTo>
                  <a:cubicBezTo>
                    <a:pt x="646" y="1"/>
                    <a:pt x="652" y="0"/>
                    <a:pt x="655" y="0"/>
                  </a:cubicBezTo>
                  <a:cubicBezTo>
                    <a:pt x="658" y="0"/>
                    <a:pt x="664" y="0"/>
                    <a:pt x="666" y="1"/>
                  </a:cubicBezTo>
                  <a:cubicBezTo>
                    <a:pt x="669" y="2"/>
                    <a:pt x="672" y="9"/>
                    <a:pt x="675" y="11"/>
                  </a:cubicBezTo>
                  <a:cubicBezTo>
                    <a:pt x="678" y="14"/>
                    <a:pt x="685" y="20"/>
                    <a:pt x="689" y="22"/>
                  </a:cubicBezTo>
                  <a:cubicBezTo>
                    <a:pt x="692" y="23"/>
                    <a:pt x="699" y="22"/>
                    <a:pt x="702" y="22"/>
                  </a:cubicBezTo>
                  <a:cubicBezTo>
                    <a:pt x="704" y="22"/>
                    <a:pt x="710" y="22"/>
                    <a:pt x="710" y="22"/>
                  </a:cubicBezTo>
                  <a:cubicBezTo>
                    <a:pt x="710" y="22"/>
                    <a:pt x="709" y="26"/>
                    <a:pt x="709" y="27"/>
                  </a:cubicBezTo>
                  <a:cubicBezTo>
                    <a:pt x="709" y="29"/>
                    <a:pt x="710" y="33"/>
                    <a:pt x="712" y="35"/>
                  </a:cubicBezTo>
                  <a:cubicBezTo>
                    <a:pt x="714" y="36"/>
                    <a:pt x="719" y="34"/>
                    <a:pt x="721" y="35"/>
                  </a:cubicBezTo>
                  <a:cubicBezTo>
                    <a:pt x="724" y="36"/>
                    <a:pt x="727" y="40"/>
                    <a:pt x="728" y="42"/>
                  </a:cubicBezTo>
                  <a:cubicBezTo>
                    <a:pt x="729" y="44"/>
                    <a:pt x="730" y="49"/>
                    <a:pt x="730" y="51"/>
                  </a:cubicBezTo>
                  <a:cubicBezTo>
                    <a:pt x="729" y="54"/>
                    <a:pt x="728" y="59"/>
                    <a:pt x="726" y="61"/>
                  </a:cubicBezTo>
                  <a:cubicBezTo>
                    <a:pt x="725" y="62"/>
                    <a:pt x="722" y="63"/>
                    <a:pt x="720" y="63"/>
                  </a:cubicBezTo>
                  <a:cubicBezTo>
                    <a:pt x="719" y="62"/>
                    <a:pt x="716" y="59"/>
                    <a:pt x="716" y="57"/>
                  </a:cubicBezTo>
                  <a:cubicBezTo>
                    <a:pt x="715" y="55"/>
                    <a:pt x="717" y="51"/>
                    <a:pt x="716" y="49"/>
                  </a:cubicBezTo>
                  <a:cubicBezTo>
                    <a:pt x="715" y="49"/>
                    <a:pt x="713" y="49"/>
                    <a:pt x="713" y="50"/>
                  </a:cubicBezTo>
                  <a:cubicBezTo>
                    <a:pt x="711" y="50"/>
                    <a:pt x="710" y="54"/>
                    <a:pt x="709" y="56"/>
                  </a:cubicBezTo>
                  <a:cubicBezTo>
                    <a:pt x="709" y="58"/>
                    <a:pt x="708" y="62"/>
                    <a:pt x="709" y="64"/>
                  </a:cubicBezTo>
                  <a:cubicBezTo>
                    <a:pt x="710" y="66"/>
                    <a:pt x="714" y="69"/>
                    <a:pt x="716" y="71"/>
                  </a:cubicBezTo>
                  <a:cubicBezTo>
                    <a:pt x="717" y="72"/>
                    <a:pt x="720" y="73"/>
                    <a:pt x="720" y="75"/>
                  </a:cubicBezTo>
                  <a:cubicBezTo>
                    <a:pt x="721" y="76"/>
                    <a:pt x="718" y="79"/>
                    <a:pt x="717" y="80"/>
                  </a:cubicBezTo>
                  <a:cubicBezTo>
                    <a:pt x="715" y="80"/>
                    <a:pt x="712" y="80"/>
                    <a:pt x="711" y="81"/>
                  </a:cubicBezTo>
                  <a:cubicBezTo>
                    <a:pt x="709" y="81"/>
                    <a:pt x="705" y="84"/>
                    <a:pt x="704" y="84"/>
                  </a:cubicBezTo>
                  <a:cubicBezTo>
                    <a:pt x="702" y="84"/>
                    <a:pt x="699" y="81"/>
                    <a:pt x="697" y="82"/>
                  </a:cubicBezTo>
                  <a:cubicBezTo>
                    <a:pt x="697" y="83"/>
                    <a:pt x="696" y="85"/>
                    <a:pt x="697" y="86"/>
                  </a:cubicBezTo>
                  <a:cubicBezTo>
                    <a:pt x="697" y="87"/>
                    <a:pt x="701" y="87"/>
                    <a:pt x="703" y="87"/>
                  </a:cubicBezTo>
                  <a:cubicBezTo>
                    <a:pt x="706" y="88"/>
                    <a:pt x="710" y="86"/>
                    <a:pt x="713" y="87"/>
                  </a:cubicBezTo>
                  <a:cubicBezTo>
                    <a:pt x="714" y="88"/>
                    <a:pt x="717" y="89"/>
                    <a:pt x="718" y="90"/>
                  </a:cubicBezTo>
                  <a:cubicBezTo>
                    <a:pt x="719" y="92"/>
                    <a:pt x="720" y="95"/>
                    <a:pt x="721" y="97"/>
                  </a:cubicBezTo>
                  <a:cubicBezTo>
                    <a:pt x="723" y="100"/>
                    <a:pt x="726" y="106"/>
                    <a:pt x="727" y="109"/>
                  </a:cubicBezTo>
                  <a:cubicBezTo>
                    <a:pt x="729" y="112"/>
                    <a:pt x="734" y="117"/>
                    <a:pt x="736" y="121"/>
                  </a:cubicBezTo>
                  <a:cubicBezTo>
                    <a:pt x="737" y="123"/>
                    <a:pt x="738" y="127"/>
                    <a:pt x="738" y="130"/>
                  </a:cubicBezTo>
                  <a:cubicBezTo>
                    <a:pt x="738" y="133"/>
                    <a:pt x="735" y="140"/>
                    <a:pt x="734" y="144"/>
                  </a:cubicBezTo>
                  <a:cubicBezTo>
                    <a:pt x="734" y="147"/>
                    <a:pt x="733" y="153"/>
                    <a:pt x="733" y="156"/>
                  </a:cubicBezTo>
                  <a:cubicBezTo>
                    <a:pt x="733" y="162"/>
                    <a:pt x="734" y="176"/>
                    <a:pt x="734" y="183"/>
                  </a:cubicBezTo>
                  <a:cubicBezTo>
                    <a:pt x="734" y="187"/>
                    <a:pt x="734" y="196"/>
                    <a:pt x="733" y="200"/>
                  </a:cubicBezTo>
                  <a:cubicBezTo>
                    <a:pt x="733" y="203"/>
                    <a:pt x="731" y="208"/>
                    <a:pt x="731" y="211"/>
                  </a:cubicBezTo>
                  <a:cubicBezTo>
                    <a:pt x="730" y="213"/>
                    <a:pt x="731" y="217"/>
                    <a:pt x="731" y="220"/>
                  </a:cubicBezTo>
                  <a:cubicBezTo>
                    <a:pt x="731" y="223"/>
                    <a:pt x="733" y="229"/>
                    <a:pt x="734" y="233"/>
                  </a:cubicBezTo>
                  <a:cubicBezTo>
                    <a:pt x="734" y="235"/>
                    <a:pt x="733" y="240"/>
                    <a:pt x="733" y="243"/>
                  </a:cubicBezTo>
                  <a:cubicBezTo>
                    <a:pt x="732" y="248"/>
                    <a:pt x="733" y="259"/>
                    <a:pt x="732" y="264"/>
                  </a:cubicBezTo>
                  <a:cubicBezTo>
                    <a:pt x="731" y="266"/>
                    <a:pt x="730" y="270"/>
                    <a:pt x="729" y="271"/>
                  </a:cubicBezTo>
                  <a:cubicBezTo>
                    <a:pt x="728" y="273"/>
                    <a:pt x="724" y="275"/>
                    <a:pt x="723" y="277"/>
                  </a:cubicBezTo>
                  <a:cubicBezTo>
                    <a:pt x="722" y="279"/>
                    <a:pt x="720" y="284"/>
                    <a:pt x="719" y="287"/>
                  </a:cubicBezTo>
                  <a:cubicBezTo>
                    <a:pt x="718" y="289"/>
                    <a:pt x="716" y="292"/>
                    <a:pt x="714" y="293"/>
                  </a:cubicBezTo>
                  <a:cubicBezTo>
                    <a:pt x="713" y="294"/>
                    <a:pt x="709" y="295"/>
                    <a:pt x="707" y="296"/>
                  </a:cubicBezTo>
                  <a:cubicBezTo>
                    <a:pt x="703" y="297"/>
                    <a:pt x="695" y="300"/>
                    <a:pt x="691" y="301"/>
                  </a:cubicBezTo>
                  <a:cubicBezTo>
                    <a:pt x="687" y="301"/>
                    <a:pt x="678" y="299"/>
                    <a:pt x="673" y="299"/>
                  </a:cubicBezTo>
                  <a:cubicBezTo>
                    <a:pt x="671" y="299"/>
                    <a:pt x="665" y="301"/>
                    <a:pt x="662" y="300"/>
                  </a:cubicBezTo>
                  <a:cubicBezTo>
                    <a:pt x="658" y="300"/>
                    <a:pt x="650" y="296"/>
                    <a:pt x="647" y="294"/>
                  </a:cubicBezTo>
                  <a:cubicBezTo>
                    <a:pt x="644" y="292"/>
                    <a:pt x="638" y="287"/>
                    <a:pt x="635" y="284"/>
                  </a:cubicBezTo>
                  <a:cubicBezTo>
                    <a:pt x="632" y="281"/>
                    <a:pt x="626" y="273"/>
                    <a:pt x="624" y="268"/>
                  </a:cubicBezTo>
                  <a:cubicBezTo>
                    <a:pt x="622" y="265"/>
                    <a:pt x="619" y="259"/>
                    <a:pt x="618" y="256"/>
                  </a:cubicBezTo>
                  <a:cubicBezTo>
                    <a:pt x="617" y="253"/>
                    <a:pt x="616" y="247"/>
                    <a:pt x="615" y="243"/>
                  </a:cubicBezTo>
                  <a:cubicBezTo>
                    <a:pt x="614" y="240"/>
                    <a:pt x="613" y="232"/>
                    <a:pt x="612" y="229"/>
                  </a:cubicBezTo>
                  <a:cubicBezTo>
                    <a:pt x="611" y="227"/>
                    <a:pt x="607" y="223"/>
                    <a:pt x="606" y="221"/>
                  </a:cubicBezTo>
                  <a:cubicBezTo>
                    <a:pt x="605" y="218"/>
                    <a:pt x="602" y="213"/>
                    <a:pt x="602" y="211"/>
                  </a:cubicBezTo>
                  <a:cubicBezTo>
                    <a:pt x="601" y="208"/>
                    <a:pt x="602" y="203"/>
                    <a:pt x="602" y="200"/>
                  </a:cubicBezTo>
                  <a:cubicBezTo>
                    <a:pt x="602" y="199"/>
                    <a:pt x="603" y="195"/>
                    <a:pt x="603" y="194"/>
                  </a:cubicBezTo>
                  <a:cubicBezTo>
                    <a:pt x="602" y="192"/>
                    <a:pt x="599" y="191"/>
                    <a:pt x="599" y="190"/>
                  </a:cubicBezTo>
                  <a:cubicBezTo>
                    <a:pt x="599" y="188"/>
                    <a:pt x="600" y="185"/>
                    <a:pt x="600" y="184"/>
                  </a:cubicBezTo>
                  <a:cubicBezTo>
                    <a:pt x="601" y="183"/>
                    <a:pt x="603" y="181"/>
                    <a:pt x="603" y="180"/>
                  </a:cubicBezTo>
                  <a:cubicBezTo>
                    <a:pt x="603" y="179"/>
                    <a:pt x="603" y="177"/>
                    <a:pt x="603" y="176"/>
                  </a:cubicBezTo>
                  <a:cubicBezTo>
                    <a:pt x="602" y="175"/>
                    <a:pt x="600" y="174"/>
                    <a:pt x="599" y="173"/>
                  </a:cubicBezTo>
                  <a:cubicBezTo>
                    <a:pt x="598" y="171"/>
                    <a:pt x="597" y="167"/>
                    <a:pt x="597" y="164"/>
                  </a:cubicBezTo>
                  <a:cubicBezTo>
                    <a:pt x="596" y="162"/>
                    <a:pt x="597" y="157"/>
                    <a:pt x="597" y="155"/>
                  </a:cubicBezTo>
                  <a:cubicBezTo>
                    <a:pt x="597" y="152"/>
                    <a:pt x="598" y="147"/>
                    <a:pt x="598" y="144"/>
                  </a:cubicBezTo>
                  <a:cubicBezTo>
                    <a:pt x="598" y="143"/>
                    <a:pt x="598" y="139"/>
                    <a:pt x="599" y="137"/>
                  </a:cubicBezTo>
                  <a:cubicBezTo>
                    <a:pt x="599" y="135"/>
                    <a:pt x="600" y="132"/>
                    <a:pt x="600" y="130"/>
                  </a:cubicBezTo>
                  <a:cubicBezTo>
                    <a:pt x="600" y="129"/>
                    <a:pt x="601" y="127"/>
                    <a:pt x="600" y="126"/>
                  </a:cubicBezTo>
                  <a:cubicBezTo>
                    <a:pt x="599" y="126"/>
                    <a:pt x="597" y="127"/>
                    <a:pt x="596" y="128"/>
                  </a:cubicBezTo>
                  <a:cubicBezTo>
                    <a:pt x="595" y="129"/>
                    <a:pt x="594" y="132"/>
                    <a:pt x="593" y="133"/>
                  </a:cubicBezTo>
                  <a:cubicBezTo>
                    <a:pt x="593" y="134"/>
                    <a:pt x="592" y="136"/>
                    <a:pt x="591" y="137"/>
                  </a:cubicBezTo>
                  <a:cubicBezTo>
                    <a:pt x="590" y="137"/>
                    <a:pt x="588" y="137"/>
                    <a:pt x="588" y="137"/>
                  </a:cubicBezTo>
                  <a:cubicBezTo>
                    <a:pt x="587" y="137"/>
                    <a:pt x="585" y="139"/>
                    <a:pt x="585" y="140"/>
                  </a:cubicBezTo>
                  <a:cubicBezTo>
                    <a:pt x="584" y="140"/>
                    <a:pt x="584" y="142"/>
                    <a:pt x="584" y="143"/>
                  </a:cubicBezTo>
                  <a:cubicBezTo>
                    <a:pt x="584" y="144"/>
                    <a:pt x="586" y="145"/>
                    <a:pt x="586" y="146"/>
                  </a:cubicBezTo>
                  <a:cubicBezTo>
                    <a:pt x="587" y="148"/>
                    <a:pt x="587" y="151"/>
                    <a:pt x="587" y="153"/>
                  </a:cubicBezTo>
                  <a:cubicBezTo>
                    <a:pt x="586" y="154"/>
                    <a:pt x="585" y="157"/>
                    <a:pt x="583" y="158"/>
                  </a:cubicBezTo>
                  <a:cubicBezTo>
                    <a:pt x="582" y="159"/>
                    <a:pt x="580" y="159"/>
                    <a:pt x="579" y="160"/>
                  </a:cubicBezTo>
                  <a:cubicBezTo>
                    <a:pt x="578" y="161"/>
                    <a:pt x="578" y="165"/>
                    <a:pt x="578" y="167"/>
                  </a:cubicBezTo>
                  <a:cubicBezTo>
                    <a:pt x="577" y="169"/>
                    <a:pt x="578" y="171"/>
                    <a:pt x="577" y="172"/>
                  </a:cubicBezTo>
                  <a:cubicBezTo>
                    <a:pt x="576" y="173"/>
                    <a:pt x="574" y="174"/>
                    <a:pt x="573" y="175"/>
                  </a:cubicBezTo>
                  <a:cubicBezTo>
                    <a:pt x="573" y="176"/>
                    <a:pt x="572" y="179"/>
                    <a:pt x="571" y="181"/>
                  </a:cubicBezTo>
                  <a:cubicBezTo>
                    <a:pt x="571" y="185"/>
                    <a:pt x="574" y="193"/>
                    <a:pt x="574" y="198"/>
                  </a:cubicBezTo>
                  <a:cubicBezTo>
                    <a:pt x="574" y="201"/>
                    <a:pt x="573" y="207"/>
                    <a:pt x="572" y="209"/>
                  </a:cubicBezTo>
                  <a:cubicBezTo>
                    <a:pt x="572" y="211"/>
                    <a:pt x="569" y="215"/>
                    <a:pt x="568" y="217"/>
                  </a:cubicBezTo>
                  <a:cubicBezTo>
                    <a:pt x="567" y="218"/>
                    <a:pt x="565" y="220"/>
                    <a:pt x="564" y="220"/>
                  </a:cubicBezTo>
                  <a:cubicBezTo>
                    <a:pt x="563" y="220"/>
                    <a:pt x="561" y="220"/>
                    <a:pt x="560" y="220"/>
                  </a:cubicBezTo>
                  <a:cubicBezTo>
                    <a:pt x="559" y="221"/>
                    <a:pt x="556" y="222"/>
                    <a:pt x="555" y="223"/>
                  </a:cubicBezTo>
                  <a:cubicBezTo>
                    <a:pt x="554" y="224"/>
                    <a:pt x="552" y="226"/>
                    <a:pt x="551" y="226"/>
                  </a:cubicBezTo>
                  <a:cubicBezTo>
                    <a:pt x="550" y="226"/>
                    <a:pt x="548" y="225"/>
                    <a:pt x="547" y="225"/>
                  </a:cubicBezTo>
                  <a:cubicBezTo>
                    <a:pt x="545" y="225"/>
                    <a:pt x="541" y="225"/>
                    <a:pt x="539" y="225"/>
                  </a:cubicBezTo>
                  <a:cubicBezTo>
                    <a:pt x="538" y="225"/>
                    <a:pt x="536" y="225"/>
                    <a:pt x="535" y="226"/>
                  </a:cubicBezTo>
                  <a:cubicBezTo>
                    <a:pt x="534" y="227"/>
                    <a:pt x="535" y="229"/>
                    <a:pt x="535" y="231"/>
                  </a:cubicBezTo>
                  <a:cubicBezTo>
                    <a:pt x="535" y="232"/>
                    <a:pt x="534" y="235"/>
                    <a:pt x="534" y="237"/>
                  </a:cubicBezTo>
                  <a:cubicBezTo>
                    <a:pt x="533" y="239"/>
                    <a:pt x="529" y="242"/>
                    <a:pt x="527" y="243"/>
                  </a:cubicBezTo>
                  <a:cubicBezTo>
                    <a:pt x="525" y="245"/>
                    <a:pt x="519" y="248"/>
                    <a:pt x="517" y="250"/>
                  </a:cubicBezTo>
                  <a:cubicBezTo>
                    <a:pt x="515" y="251"/>
                    <a:pt x="512" y="253"/>
                    <a:pt x="511" y="254"/>
                  </a:cubicBezTo>
                  <a:cubicBezTo>
                    <a:pt x="509" y="255"/>
                    <a:pt x="505" y="257"/>
                    <a:pt x="505" y="258"/>
                  </a:cubicBezTo>
                  <a:cubicBezTo>
                    <a:pt x="504" y="260"/>
                    <a:pt x="507" y="264"/>
                    <a:pt x="507" y="266"/>
                  </a:cubicBezTo>
                  <a:cubicBezTo>
                    <a:pt x="507" y="267"/>
                    <a:pt x="507" y="271"/>
                    <a:pt x="507" y="272"/>
                  </a:cubicBezTo>
                  <a:cubicBezTo>
                    <a:pt x="506" y="274"/>
                    <a:pt x="506" y="278"/>
                    <a:pt x="507" y="280"/>
                  </a:cubicBezTo>
                  <a:cubicBezTo>
                    <a:pt x="507" y="281"/>
                    <a:pt x="510" y="284"/>
                    <a:pt x="510" y="286"/>
                  </a:cubicBezTo>
                  <a:cubicBezTo>
                    <a:pt x="511" y="288"/>
                    <a:pt x="509" y="291"/>
                    <a:pt x="508" y="293"/>
                  </a:cubicBezTo>
                  <a:cubicBezTo>
                    <a:pt x="507" y="295"/>
                    <a:pt x="505" y="297"/>
                    <a:pt x="504" y="298"/>
                  </a:cubicBezTo>
                  <a:cubicBezTo>
                    <a:pt x="503" y="300"/>
                    <a:pt x="501" y="303"/>
                    <a:pt x="500" y="305"/>
                  </a:cubicBezTo>
                  <a:cubicBezTo>
                    <a:pt x="500" y="307"/>
                    <a:pt x="499" y="310"/>
                    <a:pt x="500" y="311"/>
                  </a:cubicBezTo>
                  <a:cubicBezTo>
                    <a:pt x="501" y="314"/>
                    <a:pt x="507" y="315"/>
                    <a:pt x="508" y="317"/>
                  </a:cubicBezTo>
                  <a:cubicBezTo>
                    <a:pt x="509" y="319"/>
                    <a:pt x="508" y="323"/>
                    <a:pt x="508" y="324"/>
                  </a:cubicBezTo>
                  <a:cubicBezTo>
                    <a:pt x="508" y="326"/>
                    <a:pt x="510" y="330"/>
                    <a:pt x="511" y="332"/>
                  </a:cubicBezTo>
                  <a:cubicBezTo>
                    <a:pt x="512" y="334"/>
                    <a:pt x="514" y="338"/>
                    <a:pt x="516" y="339"/>
                  </a:cubicBezTo>
                  <a:cubicBezTo>
                    <a:pt x="517" y="340"/>
                    <a:pt x="521" y="340"/>
                    <a:pt x="523" y="340"/>
                  </a:cubicBezTo>
                  <a:cubicBezTo>
                    <a:pt x="525" y="339"/>
                    <a:pt x="530" y="338"/>
                    <a:pt x="532" y="337"/>
                  </a:cubicBezTo>
                  <a:cubicBezTo>
                    <a:pt x="534" y="336"/>
                    <a:pt x="537" y="332"/>
                    <a:pt x="538" y="330"/>
                  </a:cubicBezTo>
                  <a:cubicBezTo>
                    <a:pt x="539" y="329"/>
                    <a:pt x="540" y="327"/>
                    <a:pt x="541" y="326"/>
                  </a:cubicBezTo>
                  <a:cubicBezTo>
                    <a:pt x="542" y="324"/>
                    <a:pt x="543" y="321"/>
                    <a:pt x="542" y="319"/>
                  </a:cubicBezTo>
                  <a:cubicBezTo>
                    <a:pt x="541" y="318"/>
                    <a:pt x="536" y="317"/>
                    <a:pt x="535" y="316"/>
                  </a:cubicBezTo>
                  <a:cubicBezTo>
                    <a:pt x="534" y="315"/>
                    <a:pt x="532" y="313"/>
                    <a:pt x="532" y="312"/>
                  </a:cubicBezTo>
                  <a:cubicBezTo>
                    <a:pt x="532" y="309"/>
                    <a:pt x="535" y="305"/>
                    <a:pt x="536" y="303"/>
                  </a:cubicBezTo>
                  <a:cubicBezTo>
                    <a:pt x="537" y="302"/>
                    <a:pt x="539" y="299"/>
                    <a:pt x="540" y="297"/>
                  </a:cubicBezTo>
                  <a:cubicBezTo>
                    <a:pt x="540" y="295"/>
                    <a:pt x="539" y="290"/>
                    <a:pt x="540" y="288"/>
                  </a:cubicBezTo>
                  <a:cubicBezTo>
                    <a:pt x="541" y="286"/>
                    <a:pt x="542" y="282"/>
                    <a:pt x="543" y="281"/>
                  </a:cubicBezTo>
                  <a:cubicBezTo>
                    <a:pt x="544" y="280"/>
                    <a:pt x="548" y="281"/>
                    <a:pt x="549" y="281"/>
                  </a:cubicBezTo>
                  <a:cubicBezTo>
                    <a:pt x="550" y="282"/>
                    <a:pt x="551" y="285"/>
                    <a:pt x="552" y="285"/>
                  </a:cubicBezTo>
                  <a:cubicBezTo>
                    <a:pt x="553" y="286"/>
                    <a:pt x="556" y="287"/>
                    <a:pt x="557" y="286"/>
                  </a:cubicBezTo>
                  <a:cubicBezTo>
                    <a:pt x="559" y="286"/>
                    <a:pt x="559" y="281"/>
                    <a:pt x="561" y="281"/>
                  </a:cubicBezTo>
                  <a:cubicBezTo>
                    <a:pt x="562" y="280"/>
                    <a:pt x="566" y="281"/>
                    <a:pt x="568" y="282"/>
                  </a:cubicBezTo>
                  <a:cubicBezTo>
                    <a:pt x="569" y="284"/>
                    <a:pt x="571" y="289"/>
                    <a:pt x="571" y="292"/>
                  </a:cubicBezTo>
                  <a:cubicBezTo>
                    <a:pt x="571" y="293"/>
                    <a:pt x="568" y="296"/>
                    <a:pt x="568" y="298"/>
                  </a:cubicBezTo>
                  <a:cubicBezTo>
                    <a:pt x="567" y="299"/>
                    <a:pt x="567" y="303"/>
                    <a:pt x="567" y="305"/>
                  </a:cubicBezTo>
                  <a:cubicBezTo>
                    <a:pt x="567" y="307"/>
                    <a:pt x="570" y="309"/>
                    <a:pt x="570" y="311"/>
                  </a:cubicBezTo>
                  <a:cubicBezTo>
                    <a:pt x="570" y="312"/>
                    <a:pt x="570" y="315"/>
                    <a:pt x="569" y="316"/>
                  </a:cubicBezTo>
                  <a:cubicBezTo>
                    <a:pt x="567" y="317"/>
                    <a:pt x="564" y="314"/>
                    <a:pt x="562" y="315"/>
                  </a:cubicBezTo>
                  <a:cubicBezTo>
                    <a:pt x="561" y="315"/>
                    <a:pt x="557" y="315"/>
                    <a:pt x="557" y="316"/>
                  </a:cubicBezTo>
                  <a:cubicBezTo>
                    <a:pt x="556" y="317"/>
                    <a:pt x="557" y="320"/>
                    <a:pt x="558" y="321"/>
                  </a:cubicBezTo>
                  <a:cubicBezTo>
                    <a:pt x="559" y="322"/>
                    <a:pt x="563" y="321"/>
                    <a:pt x="565" y="321"/>
                  </a:cubicBezTo>
                  <a:cubicBezTo>
                    <a:pt x="567" y="322"/>
                    <a:pt x="569" y="324"/>
                    <a:pt x="570" y="325"/>
                  </a:cubicBezTo>
                  <a:cubicBezTo>
                    <a:pt x="571" y="326"/>
                    <a:pt x="572" y="330"/>
                    <a:pt x="573" y="331"/>
                  </a:cubicBezTo>
                  <a:cubicBezTo>
                    <a:pt x="573" y="334"/>
                    <a:pt x="573" y="340"/>
                    <a:pt x="573" y="342"/>
                  </a:cubicBezTo>
                  <a:cubicBezTo>
                    <a:pt x="574" y="345"/>
                    <a:pt x="574" y="352"/>
                    <a:pt x="576" y="354"/>
                  </a:cubicBezTo>
                  <a:cubicBezTo>
                    <a:pt x="577" y="355"/>
                    <a:pt x="581" y="354"/>
                    <a:pt x="582" y="355"/>
                  </a:cubicBezTo>
                  <a:cubicBezTo>
                    <a:pt x="582" y="356"/>
                    <a:pt x="583" y="358"/>
                    <a:pt x="583" y="358"/>
                  </a:cubicBezTo>
                  <a:cubicBezTo>
                    <a:pt x="583" y="360"/>
                    <a:pt x="581" y="364"/>
                    <a:pt x="581" y="366"/>
                  </a:cubicBezTo>
                  <a:cubicBezTo>
                    <a:pt x="581" y="367"/>
                    <a:pt x="580" y="371"/>
                    <a:pt x="582" y="372"/>
                  </a:cubicBezTo>
                  <a:cubicBezTo>
                    <a:pt x="583" y="372"/>
                    <a:pt x="585" y="370"/>
                    <a:pt x="586" y="370"/>
                  </a:cubicBezTo>
                  <a:cubicBezTo>
                    <a:pt x="588" y="368"/>
                    <a:pt x="590" y="362"/>
                    <a:pt x="592" y="360"/>
                  </a:cubicBezTo>
                  <a:cubicBezTo>
                    <a:pt x="594" y="359"/>
                    <a:pt x="599" y="357"/>
                    <a:pt x="601" y="355"/>
                  </a:cubicBezTo>
                  <a:cubicBezTo>
                    <a:pt x="604" y="352"/>
                    <a:pt x="608" y="345"/>
                    <a:pt x="609" y="341"/>
                  </a:cubicBezTo>
                  <a:cubicBezTo>
                    <a:pt x="610" y="338"/>
                    <a:pt x="611" y="331"/>
                    <a:pt x="612" y="328"/>
                  </a:cubicBezTo>
                  <a:cubicBezTo>
                    <a:pt x="613" y="326"/>
                    <a:pt x="616" y="322"/>
                    <a:pt x="618" y="321"/>
                  </a:cubicBezTo>
                  <a:cubicBezTo>
                    <a:pt x="620" y="320"/>
                    <a:pt x="624" y="321"/>
                    <a:pt x="626" y="321"/>
                  </a:cubicBezTo>
                  <a:cubicBezTo>
                    <a:pt x="630" y="321"/>
                    <a:pt x="639" y="321"/>
                    <a:pt x="644" y="321"/>
                  </a:cubicBezTo>
                  <a:cubicBezTo>
                    <a:pt x="646" y="321"/>
                    <a:pt x="650" y="321"/>
                    <a:pt x="652" y="321"/>
                  </a:cubicBezTo>
                  <a:cubicBezTo>
                    <a:pt x="654" y="322"/>
                    <a:pt x="658" y="324"/>
                    <a:pt x="659" y="325"/>
                  </a:cubicBezTo>
                  <a:cubicBezTo>
                    <a:pt x="661" y="326"/>
                    <a:pt x="665" y="330"/>
                    <a:pt x="667" y="330"/>
                  </a:cubicBezTo>
                  <a:cubicBezTo>
                    <a:pt x="670" y="331"/>
                    <a:pt x="677" y="330"/>
                    <a:pt x="680" y="329"/>
                  </a:cubicBezTo>
                  <a:cubicBezTo>
                    <a:pt x="683" y="329"/>
                    <a:pt x="689" y="326"/>
                    <a:pt x="692" y="326"/>
                  </a:cubicBezTo>
                  <a:cubicBezTo>
                    <a:pt x="695" y="325"/>
                    <a:pt x="700" y="326"/>
                    <a:pt x="702" y="328"/>
                  </a:cubicBezTo>
                  <a:cubicBezTo>
                    <a:pt x="703" y="330"/>
                    <a:pt x="700" y="336"/>
                    <a:pt x="701" y="338"/>
                  </a:cubicBezTo>
                  <a:cubicBezTo>
                    <a:pt x="702" y="340"/>
                    <a:pt x="708" y="343"/>
                    <a:pt x="710" y="345"/>
                  </a:cubicBezTo>
                  <a:cubicBezTo>
                    <a:pt x="711" y="347"/>
                    <a:pt x="713" y="353"/>
                    <a:pt x="712" y="356"/>
                  </a:cubicBezTo>
                  <a:cubicBezTo>
                    <a:pt x="711" y="358"/>
                    <a:pt x="706" y="358"/>
                    <a:pt x="704" y="359"/>
                  </a:cubicBezTo>
                  <a:cubicBezTo>
                    <a:pt x="704" y="360"/>
                    <a:pt x="703" y="362"/>
                    <a:pt x="703" y="363"/>
                  </a:cubicBezTo>
                  <a:cubicBezTo>
                    <a:pt x="703" y="364"/>
                    <a:pt x="707" y="365"/>
                    <a:pt x="708" y="366"/>
                  </a:cubicBezTo>
                  <a:cubicBezTo>
                    <a:pt x="708" y="367"/>
                    <a:pt x="707" y="370"/>
                    <a:pt x="707" y="371"/>
                  </a:cubicBezTo>
                  <a:cubicBezTo>
                    <a:pt x="707" y="372"/>
                    <a:pt x="705" y="373"/>
                    <a:pt x="706" y="374"/>
                  </a:cubicBezTo>
                  <a:cubicBezTo>
                    <a:pt x="706" y="375"/>
                    <a:pt x="709" y="376"/>
                    <a:pt x="710" y="376"/>
                  </a:cubicBezTo>
                  <a:cubicBezTo>
                    <a:pt x="712" y="376"/>
                    <a:pt x="716" y="374"/>
                    <a:pt x="718" y="373"/>
                  </a:cubicBezTo>
                  <a:cubicBezTo>
                    <a:pt x="719" y="371"/>
                    <a:pt x="720" y="367"/>
                    <a:pt x="722" y="366"/>
                  </a:cubicBezTo>
                  <a:cubicBezTo>
                    <a:pt x="723" y="365"/>
                    <a:pt x="728" y="366"/>
                    <a:pt x="730" y="366"/>
                  </a:cubicBezTo>
                  <a:cubicBezTo>
                    <a:pt x="731" y="365"/>
                    <a:pt x="734" y="363"/>
                    <a:pt x="735" y="362"/>
                  </a:cubicBezTo>
                  <a:cubicBezTo>
                    <a:pt x="736" y="361"/>
                    <a:pt x="734" y="357"/>
                    <a:pt x="736" y="355"/>
                  </a:cubicBezTo>
                  <a:cubicBezTo>
                    <a:pt x="737" y="354"/>
                    <a:pt x="741" y="354"/>
                    <a:pt x="743" y="353"/>
                  </a:cubicBezTo>
                  <a:cubicBezTo>
                    <a:pt x="745" y="352"/>
                    <a:pt x="750" y="350"/>
                    <a:pt x="751" y="348"/>
                  </a:cubicBezTo>
                  <a:cubicBezTo>
                    <a:pt x="752" y="346"/>
                    <a:pt x="751" y="342"/>
                    <a:pt x="751" y="340"/>
                  </a:cubicBezTo>
                  <a:cubicBezTo>
                    <a:pt x="751" y="338"/>
                    <a:pt x="749" y="334"/>
                    <a:pt x="750" y="332"/>
                  </a:cubicBezTo>
                  <a:cubicBezTo>
                    <a:pt x="750" y="330"/>
                    <a:pt x="752" y="326"/>
                    <a:pt x="754" y="324"/>
                  </a:cubicBezTo>
                  <a:cubicBezTo>
                    <a:pt x="755" y="323"/>
                    <a:pt x="757" y="322"/>
                    <a:pt x="759" y="322"/>
                  </a:cubicBezTo>
                  <a:cubicBezTo>
                    <a:pt x="760" y="322"/>
                    <a:pt x="763" y="322"/>
                    <a:pt x="764" y="321"/>
                  </a:cubicBezTo>
                  <a:cubicBezTo>
                    <a:pt x="766" y="320"/>
                    <a:pt x="768" y="316"/>
                    <a:pt x="770" y="315"/>
                  </a:cubicBezTo>
                  <a:cubicBezTo>
                    <a:pt x="772" y="315"/>
                    <a:pt x="775" y="318"/>
                    <a:pt x="777" y="318"/>
                  </a:cubicBezTo>
                  <a:cubicBezTo>
                    <a:pt x="779" y="318"/>
                    <a:pt x="783" y="316"/>
                    <a:pt x="785" y="315"/>
                  </a:cubicBezTo>
                  <a:cubicBezTo>
                    <a:pt x="788" y="312"/>
                    <a:pt x="790" y="303"/>
                    <a:pt x="793" y="301"/>
                  </a:cubicBezTo>
                  <a:cubicBezTo>
                    <a:pt x="795" y="299"/>
                    <a:pt x="800" y="299"/>
                    <a:pt x="802" y="298"/>
                  </a:cubicBezTo>
                  <a:cubicBezTo>
                    <a:pt x="804" y="295"/>
                    <a:pt x="805" y="287"/>
                    <a:pt x="806" y="284"/>
                  </a:cubicBezTo>
                  <a:cubicBezTo>
                    <a:pt x="806" y="281"/>
                    <a:pt x="805" y="276"/>
                    <a:pt x="806" y="274"/>
                  </a:cubicBezTo>
                  <a:cubicBezTo>
                    <a:pt x="807" y="273"/>
                    <a:pt x="809" y="269"/>
                    <a:pt x="811" y="269"/>
                  </a:cubicBezTo>
                  <a:cubicBezTo>
                    <a:pt x="813" y="269"/>
                    <a:pt x="814" y="275"/>
                    <a:pt x="815" y="277"/>
                  </a:cubicBezTo>
                  <a:cubicBezTo>
                    <a:pt x="815" y="279"/>
                    <a:pt x="815" y="283"/>
                    <a:pt x="816" y="284"/>
                  </a:cubicBezTo>
                  <a:cubicBezTo>
                    <a:pt x="817" y="288"/>
                    <a:pt x="824" y="291"/>
                    <a:pt x="827" y="293"/>
                  </a:cubicBezTo>
                  <a:cubicBezTo>
                    <a:pt x="830" y="295"/>
                    <a:pt x="836" y="300"/>
                    <a:pt x="837" y="304"/>
                  </a:cubicBezTo>
                  <a:cubicBezTo>
                    <a:pt x="837" y="306"/>
                    <a:pt x="837" y="309"/>
                    <a:pt x="836" y="311"/>
                  </a:cubicBezTo>
                  <a:cubicBezTo>
                    <a:pt x="835" y="313"/>
                    <a:pt x="831" y="315"/>
                    <a:pt x="831" y="317"/>
                  </a:cubicBezTo>
                  <a:cubicBezTo>
                    <a:pt x="830" y="320"/>
                    <a:pt x="833" y="326"/>
                    <a:pt x="833" y="330"/>
                  </a:cubicBezTo>
                  <a:cubicBezTo>
                    <a:pt x="833" y="331"/>
                    <a:pt x="832" y="334"/>
                    <a:pt x="831" y="336"/>
                  </a:cubicBezTo>
                  <a:cubicBezTo>
                    <a:pt x="830" y="337"/>
                    <a:pt x="828" y="338"/>
                    <a:pt x="828" y="339"/>
                  </a:cubicBezTo>
                  <a:cubicBezTo>
                    <a:pt x="827" y="340"/>
                    <a:pt x="827" y="344"/>
                    <a:pt x="826" y="345"/>
                  </a:cubicBezTo>
                  <a:cubicBezTo>
                    <a:pt x="826" y="347"/>
                    <a:pt x="826" y="349"/>
                    <a:pt x="825" y="350"/>
                  </a:cubicBezTo>
                  <a:cubicBezTo>
                    <a:pt x="824" y="351"/>
                    <a:pt x="822" y="351"/>
                    <a:pt x="821" y="351"/>
                  </a:cubicBezTo>
                  <a:cubicBezTo>
                    <a:pt x="819" y="351"/>
                    <a:pt x="815" y="348"/>
                    <a:pt x="814" y="347"/>
                  </a:cubicBezTo>
                  <a:cubicBezTo>
                    <a:pt x="812" y="345"/>
                    <a:pt x="809" y="339"/>
                    <a:pt x="807" y="337"/>
                  </a:cubicBezTo>
                  <a:cubicBezTo>
                    <a:pt x="805" y="336"/>
                    <a:pt x="802" y="335"/>
                    <a:pt x="800" y="335"/>
                  </a:cubicBezTo>
                  <a:cubicBezTo>
                    <a:pt x="799" y="335"/>
                    <a:pt x="795" y="335"/>
                    <a:pt x="794" y="336"/>
                  </a:cubicBezTo>
                  <a:cubicBezTo>
                    <a:pt x="792" y="336"/>
                    <a:pt x="790" y="338"/>
                    <a:pt x="789" y="338"/>
                  </a:cubicBezTo>
                  <a:cubicBezTo>
                    <a:pt x="787" y="339"/>
                    <a:pt x="782" y="338"/>
                    <a:pt x="780" y="339"/>
                  </a:cubicBezTo>
                  <a:cubicBezTo>
                    <a:pt x="778" y="340"/>
                    <a:pt x="775" y="342"/>
                    <a:pt x="774" y="344"/>
                  </a:cubicBezTo>
                  <a:cubicBezTo>
                    <a:pt x="773" y="345"/>
                    <a:pt x="772" y="348"/>
                    <a:pt x="772" y="350"/>
                  </a:cubicBezTo>
                  <a:cubicBezTo>
                    <a:pt x="772" y="352"/>
                    <a:pt x="776" y="357"/>
                    <a:pt x="776" y="359"/>
                  </a:cubicBezTo>
                  <a:cubicBezTo>
                    <a:pt x="776" y="361"/>
                    <a:pt x="774" y="364"/>
                    <a:pt x="773" y="366"/>
                  </a:cubicBezTo>
                  <a:cubicBezTo>
                    <a:pt x="772" y="368"/>
                    <a:pt x="769" y="371"/>
                    <a:pt x="768" y="373"/>
                  </a:cubicBezTo>
                  <a:cubicBezTo>
                    <a:pt x="768" y="375"/>
                    <a:pt x="768" y="379"/>
                    <a:pt x="769" y="381"/>
                  </a:cubicBezTo>
                  <a:cubicBezTo>
                    <a:pt x="770" y="383"/>
                    <a:pt x="776" y="386"/>
                    <a:pt x="778" y="388"/>
                  </a:cubicBezTo>
                  <a:cubicBezTo>
                    <a:pt x="781" y="390"/>
                    <a:pt x="787" y="397"/>
                    <a:pt x="791" y="398"/>
                  </a:cubicBezTo>
                  <a:cubicBezTo>
                    <a:pt x="794" y="399"/>
                    <a:pt x="801" y="399"/>
                    <a:pt x="805" y="398"/>
                  </a:cubicBezTo>
                  <a:cubicBezTo>
                    <a:pt x="808" y="397"/>
                    <a:pt x="815" y="393"/>
                    <a:pt x="818" y="391"/>
                  </a:cubicBezTo>
                  <a:cubicBezTo>
                    <a:pt x="821" y="389"/>
                    <a:pt x="825" y="382"/>
                    <a:pt x="829" y="381"/>
                  </a:cubicBezTo>
                  <a:cubicBezTo>
                    <a:pt x="830" y="380"/>
                    <a:pt x="834" y="381"/>
                    <a:pt x="835" y="382"/>
                  </a:cubicBezTo>
                  <a:cubicBezTo>
                    <a:pt x="837" y="383"/>
                    <a:pt x="839" y="387"/>
                    <a:pt x="841" y="388"/>
                  </a:cubicBezTo>
                  <a:cubicBezTo>
                    <a:pt x="843" y="389"/>
                    <a:pt x="848" y="389"/>
                    <a:pt x="850" y="388"/>
                  </a:cubicBezTo>
                  <a:cubicBezTo>
                    <a:pt x="852" y="387"/>
                    <a:pt x="853" y="381"/>
                    <a:pt x="854" y="380"/>
                  </a:cubicBezTo>
                  <a:cubicBezTo>
                    <a:pt x="855" y="379"/>
                    <a:pt x="858" y="379"/>
                    <a:pt x="859" y="379"/>
                  </a:cubicBezTo>
                  <a:cubicBezTo>
                    <a:pt x="861" y="380"/>
                    <a:pt x="861" y="386"/>
                    <a:pt x="863" y="387"/>
                  </a:cubicBezTo>
                  <a:cubicBezTo>
                    <a:pt x="864" y="389"/>
                    <a:pt x="867" y="390"/>
                    <a:pt x="869" y="391"/>
                  </a:cubicBezTo>
                  <a:cubicBezTo>
                    <a:pt x="874" y="392"/>
                    <a:pt x="883" y="392"/>
                    <a:pt x="887" y="392"/>
                  </a:cubicBezTo>
                  <a:cubicBezTo>
                    <a:pt x="892" y="393"/>
                    <a:pt x="902" y="390"/>
                    <a:pt x="906" y="392"/>
                  </a:cubicBezTo>
                  <a:cubicBezTo>
                    <a:pt x="908" y="393"/>
                    <a:pt x="910" y="398"/>
                    <a:pt x="913" y="400"/>
                  </a:cubicBezTo>
                  <a:cubicBezTo>
                    <a:pt x="915" y="401"/>
                    <a:pt x="921" y="400"/>
                    <a:pt x="923" y="400"/>
                  </a:cubicBezTo>
                  <a:cubicBezTo>
                    <a:pt x="926" y="400"/>
                    <a:pt x="931" y="399"/>
                    <a:pt x="934" y="399"/>
                  </a:cubicBezTo>
                  <a:cubicBezTo>
                    <a:pt x="935" y="399"/>
                    <a:pt x="939" y="402"/>
                    <a:pt x="941" y="402"/>
                  </a:cubicBezTo>
                  <a:cubicBezTo>
                    <a:pt x="942" y="403"/>
                    <a:pt x="945" y="401"/>
                    <a:pt x="947" y="401"/>
                  </a:cubicBezTo>
                  <a:cubicBezTo>
                    <a:pt x="949" y="401"/>
                    <a:pt x="953" y="402"/>
                    <a:pt x="955" y="403"/>
                  </a:cubicBezTo>
                  <a:cubicBezTo>
                    <a:pt x="957" y="404"/>
                    <a:pt x="962" y="405"/>
                    <a:pt x="964" y="406"/>
                  </a:cubicBezTo>
                  <a:cubicBezTo>
                    <a:pt x="967" y="406"/>
                    <a:pt x="972" y="407"/>
                    <a:pt x="975" y="407"/>
                  </a:cubicBezTo>
                  <a:cubicBezTo>
                    <a:pt x="978" y="407"/>
                    <a:pt x="984" y="406"/>
                    <a:pt x="986" y="407"/>
                  </a:cubicBezTo>
                  <a:cubicBezTo>
                    <a:pt x="988" y="408"/>
                    <a:pt x="989" y="411"/>
                    <a:pt x="989" y="413"/>
                  </a:cubicBezTo>
                  <a:cubicBezTo>
                    <a:pt x="990" y="414"/>
                    <a:pt x="990" y="416"/>
                    <a:pt x="989" y="416"/>
                  </a:cubicBezTo>
                  <a:cubicBezTo>
                    <a:pt x="988" y="417"/>
                    <a:pt x="983" y="417"/>
                    <a:pt x="981" y="416"/>
                  </a:cubicBezTo>
                  <a:cubicBezTo>
                    <a:pt x="980" y="415"/>
                    <a:pt x="980" y="412"/>
                    <a:pt x="980" y="412"/>
                  </a:cubicBezTo>
                  <a:cubicBezTo>
                    <a:pt x="979" y="411"/>
                    <a:pt x="976" y="411"/>
                    <a:pt x="975" y="412"/>
                  </a:cubicBezTo>
                  <a:cubicBezTo>
                    <a:pt x="974" y="413"/>
                    <a:pt x="974" y="416"/>
                    <a:pt x="973" y="417"/>
                  </a:cubicBezTo>
                  <a:cubicBezTo>
                    <a:pt x="972" y="418"/>
                    <a:pt x="968" y="416"/>
                    <a:pt x="967" y="417"/>
                  </a:cubicBezTo>
                  <a:cubicBezTo>
                    <a:pt x="965" y="418"/>
                    <a:pt x="962" y="420"/>
                    <a:pt x="962" y="421"/>
                  </a:cubicBezTo>
                  <a:cubicBezTo>
                    <a:pt x="961" y="423"/>
                    <a:pt x="963" y="426"/>
                    <a:pt x="962" y="427"/>
                  </a:cubicBezTo>
                  <a:cubicBezTo>
                    <a:pt x="961" y="429"/>
                    <a:pt x="957" y="429"/>
                    <a:pt x="955" y="430"/>
                  </a:cubicBezTo>
                  <a:cubicBezTo>
                    <a:pt x="954" y="430"/>
                    <a:pt x="952" y="429"/>
                    <a:pt x="951" y="430"/>
                  </a:cubicBezTo>
                  <a:cubicBezTo>
                    <a:pt x="950" y="431"/>
                    <a:pt x="950" y="436"/>
                    <a:pt x="951" y="438"/>
                  </a:cubicBezTo>
                  <a:cubicBezTo>
                    <a:pt x="951" y="439"/>
                    <a:pt x="954" y="441"/>
                    <a:pt x="956" y="442"/>
                  </a:cubicBezTo>
                  <a:cubicBezTo>
                    <a:pt x="958" y="443"/>
                    <a:pt x="963" y="442"/>
                    <a:pt x="964" y="444"/>
                  </a:cubicBezTo>
                  <a:cubicBezTo>
                    <a:pt x="965" y="445"/>
                    <a:pt x="963" y="449"/>
                    <a:pt x="963" y="451"/>
                  </a:cubicBezTo>
                  <a:cubicBezTo>
                    <a:pt x="964" y="453"/>
                    <a:pt x="967" y="455"/>
                    <a:pt x="969" y="455"/>
                  </a:cubicBezTo>
                  <a:cubicBezTo>
                    <a:pt x="971" y="455"/>
                    <a:pt x="974" y="453"/>
                    <a:pt x="976" y="452"/>
                  </a:cubicBezTo>
                  <a:cubicBezTo>
                    <a:pt x="977" y="451"/>
                    <a:pt x="980" y="447"/>
                    <a:pt x="982" y="446"/>
                  </a:cubicBezTo>
                  <a:cubicBezTo>
                    <a:pt x="985" y="445"/>
                    <a:pt x="991" y="445"/>
                    <a:pt x="994" y="446"/>
                  </a:cubicBezTo>
                  <a:cubicBezTo>
                    <a:pt x="997" y="447"/>
                    <a:pt x="1002" y="452"/>
                    <a:pt x="1004" y="454"/>
                  </a:cubicBezTo>
                  <a:cubicBezTo>
                    <a:pt x="1006" y="456"/>
                    <a:pt x="1009" y="460"/>
                    <a:pt x="1011" y="461"/>
                  </a:cubicBezTo>
                  <a:cubicBezTo>
                    <a:pt x="1013" y="464"/>
                    <a:pt x="1017" y="470"/>
                    <a:pt x="1020" y="470"/>
                  </a:cubicBezTo>
                  <a:cubicBezTo>
                    <a:pt x="1024" y="471"/>
                    <a:pt x="1032" y="466"/>
                    <a:pt x="1036" y="466"/>
                  </a:cubicBezTo>
                  <a:cubicBezTo>
                    <a:pt x="1038" y="467"/>
                    <a:pt x="1041" y="472"/>
                    <a:pt x="1043" y="472"/>
                  </a:cubicBezTo>
                  <a:cubicBezTo>
                    <a:pt x="1046" y="472"/>
                    <a:pt x="1051" y="466"/>
                    <a:pt x="1054" y="466"/>
                  </a:cubicBezTo>
                  <a:cubicBezTo>
                    <a:pt x="1056" y="465"/>
                    <a:pt x="1061" y="466"/>
                    <a:pt x="1064" y="467"/>
                  </a:cubicBezTo>
                  <a:cubicBezTo>
                    <a:pt x="1065" y="467"/>
                    <a:pt x="1070" y="469"/>
                    <a:pt x="1070" y="471"/>
                  </a:cubicBezTo>
                  <a:cubicBezTo>
                    <a:pt x="1070" y="473"/>
                    <a:pt x="1064" y="473"/>
                    <a:pt x="1064" y="475"/>
                  </a:cubicBezTo>
                  <a:cubicBezTo>
                    <a:pt x="1063" y="477"/>
                    <a:pt x="1065" y="480"/>
                    <a:pt x="1065" y="481"/>
                  </a:cubicBezTo>
                  <a:cubicBezTo>
                    <a:pt x="1064" y="483"/>
                    <a:pt x="1061" y="484"/>
                    <a:pt x="1059" y="485"/>
                  </a:cubicBezTo>
                  <a:cubicBezTo>
                    <a:pt x="1057" y="486"/>
                    <a:pt x="1052" y="488"/>
                    <a:pt x="1051" y="490"/>
                  </a:cubicBezTo>
                  <a:cubicBezTo>
                    <a:pt x="1050" y="492"/>
                    <a:pt x="1049" y="499"/>
                    <a:pt x="1051" y="501"/>
                  </a:cubicBezTo>
                  <a:cubicBezTo>
                    <a:pt x="1052" y="503"/>
                    <a:pt x="1056" y="506"/>
                    <a:pt x="1058" y="506"/>
                  </a:cubicBezTo>
                  <a:cubicBezTo>
                    <a:pt x="1060" y="505"/>
                    <a:pt x="1062" y="503"/>
                    <a:pt x="1063" y="501"/>
                  </a:cubicBezTo>
                  <a:cubicBezTo>
                    <a:pt x="1064" y="500"/>
                    <a:pt x="1062" y="495"/>
                    <a:pt x="1063" y="494"/>
                  </a:cubicBezTo>
                  <a:cubicBezTo>
                    <a:pt x="1064" y="492"/>
                    <a:pt x="1068" y="490"/>
                    <a:pt x="1070" y="489"/>
                  </a:cubicBezTo>
                  <a:cubicBezTo>
                    <a:pt x="1072" y="489"/>
                    <a:pt x="1076" y="490"/>
                    <a:pt x="1077" y="492"/>
                  </a:cubicBezTo>
                  <a:cubicBezTo>
                    <a:pt x="1078" y="493"/>
                    <a:pt x="1077" y="496"/>
                    <a:pt x="1078" y="496"/>
                  </a:cubicBezTo>
                  <a:cubicBezTo>
                    <a:pt x="1080" y="498"/>
                    <a:pt x="1086" y="498"/>
                    <a:pt x="1088" y="498"/>
                  </a:cubicBezTo>
                  <a:cubicBezTo>
                    <a:pt x="1091" y="497"/>
                    <a:pt x="1095" y="493"/>
                    <a:pt x="1097" y="491"/>
                  </a:cubicBezTo>
                  <a:cubicBezTo>
                    <a:pt x="1099" y="490"/>
                    <a:pt x="1103" y="487"/>
                    <a:pt x="1103" y="485"/>
                  </a:cubicBezTo>
                  <a:cubicBezTo>
                    <a:pt x="1104" y="484"/>
                    <a:pt x="1102" y="481"/>
                    <a:pt x="1101" y="480"/>
                  </a:cubicBezTo>
                  <a:cubicBezTo>
                    <a:pt x="1100" y="479"/>
                    <a:pt x="1097" y="479"/>
                    <a:pt x="1096" y="477"/>
                  </a:cubicBezTo>
                  <a:cubicBezTo>
                    <a:pt x="1096" y="476"/>
                    <a:pt x="1098" y="473"/>
                    <a:pt x="1099" y="472"/>
                  </a:cubicBezTo>
                  <a:cubicBezTo>
                    <a:pt x="1100" y="470"/>
                    <a:pt x="1102" y="468"/>
                    <a:pt x="1103" y="467"/>
                  </a:cubicBezTo>
                  <a:cubicBezTo>
                    <a:pt x="1103" y="465"/>
                    <a:pt x="1101" y="459"/>
                    <a:pt x="1102" y="457"/>
                  </a:cubicBezTo>
                  <a:cubicBezTo>
                    <a:pt x="1104" y="455"/>
                    <a:pt x="1110" y="457"/>
                    <a:pt x="1112" y="456"/>
                  </a:cubicBezTo>
                  <a:cubicBezTo>
                    <a:pt x="1114" y="456"/>
                    <a:pt x="1117" y="451"/>
                    <a:pt x="1120" y="451"/>
                  </a:cubicBezTo>
                  <a:cubicBezTo>
                    <a:pt x="1122" y="451"/>
                    <a:pt x="1125" y="452"/>
                    <a:pt x="1127" y="453"/>
                  </a:cubicBezTo>
                  <a:cubicBezTo>
                    <a:pt x="1129" y="455"/>
                    <a:pt x="1132" y="463"/>
                    <a:pt x="1134" y="466"/>
                  </a:cubicBezTo>
                  <a:cubicBezTo>
                    <a:pt x="1138" y="470"/>
                    <a:pt x="1147" y="478"/>
                    <a:pt x="1151" y="481"/>
                  </a:cubicBezTo>
                  <a:cubicBezTo>
                    <a:pt x="1154" y="484"/>
                    <a:pt x="1161" y="488"/>
                    <a:pt x="1164" y="491"/>
                  </a:cubicBezTo>
                  <a:cubicBezTo>
                    <a:pt x="1166" y="494"/>
                    <a:pt x="1167" y="502"/>
                    <a:pt x="1169" y="505"/>
                  </a:cubicBezTo>
                  <a:cubicBezTo>
                    <a:pt x="1171" y="510"/>
                    <a:pt x="1177" y="518"/>
                    <a:pt x="1179" y="523"/>
                  </a:cubicBezTo>
                  <a:cubicBezTo>
                    <a:pt x="1180" y="526"/>
                    <a:pt x="1182" y="534"/>
                    <a:pt x="1183" y="53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5" name="Freeform 55"/>
            <p:cNvSpPr>
              <a:spLocks/>
            </p:cNvSpPr>
            <p:nvPr/>
          </p:nvSpPr>
          <p:spPr bwMode="auto">
            <a:xfrm>
              <a:off x="3582988" y="1647826"/>
              <a:ext cx="190500" cy="244475"/>
            </a:xfrm>
            <a:custGeom>
              <a:avLst/>
              <a:gdLst/>
              <a:ahLst/>
              <a:cxnLst>
                <a:cxn ang="0">
                  <a:pos x="124" y="32"/>
                </a:cxn>
                <a:cxn ang="0">
                  <a:pos x="117" y="37"/>
                </a:cxn>
                <a:cxn ang="0">
                  <a:pos x="113" y="44"/>
                </a:cxn>
                <a:cxn ang="0">
                  <a:pos x="106" y="46"/>
                </a:cxn>
                <a:cxn ang="0">
                  <a:pos x="96" y="53"/>
                </a:cxn>
                <a:cxn ang="0">
                  <a:pos x="89" y="55"/>
                </a:cxn>
                <a:cxn ang="0">
                  <a:pos x="86" y="66"/>
                </a:cxn>
                <a:cxn ang="0">
                  <a:pos x="74" y="75"/>
                </a:cxn>
                <a:cxn ang="0">
                  <a:pos x="65" y="83"/>
                </a:cxn>
                <a:cxn ang="0">
                  <a:pos x="63" y="101"/>
                </a:cxn>
                <a:cxn ang="0">
                  <a:pos x="58" y="129"/>
                </a:cxn>
                <a:cxn ang="0">
                  <a:pos x="59" y="157"/>
                </a:cxn>
                <a:cxn ang="0">
                  <a:pos x="48" y="155"/>
                </a:cxn>
                <a:cxn ang="0">
                  <a:pos x="38" y="145"/>
                </a:cxn>
                <a:cxn ang="0">
                  <a:pos x="29" y="141"/>
                </a:cxn>
                <a:cxn ang="0">
                  <a:pos x="24" y="136"/>
                </a:cxn>
                <a:cxn ang="0">
                  <a:pos x="15" y="135"/>
                </a:cxn>
                <a:cxn ang="0">
                  <a:pos x="15" y="123"/>
                </a:cxn>
                <a:cxn ang="0">
                  <a:pos x="8" y="114"/>
                </a:cxn>
                <a:cxn ang="0">
                  <a:pos x="10" y="98"/>
                </a:cxn>
                <a:cxn ang="0">
                  <a:pos x="18" y="98"/>
                </a:cxn>
                <a:cxn ang="0">
                  <a:pos x="24" y="102"/>
                </a:cxn>
                <a:cxn ang="0">
                  <a:pos x="21" y="95"/>
                </a:cxn>
                <a:cxn ang="0">
                  <a:pos x="21" y="89"/>
                </a:cxn>
                <a:cxn ang="0">
                  <a:pos x="29" y="88"/>
                </a:cxn>
                <a:cxn ang="0">
                  <a:pos x="23" y="85"/>
                </a:cxn>
                <a:cxn ang="0">
                  <a:pos x="24" y="77"/>
                </a:cxn>
                <a:cxn ang="0">
                  <a:pos x="15" y="68"/>
                </a:cxn>
                <a:cxn ang="0">
                  <a:pos x="11" y="62"/>
                </a:cxn>
                <a:cxn ang="0">
                  <a:pos x="3" y="63"/>
                </a:cxn>
                <a:cxn ang="0">
                  <a:pos x="5" y="45"/>
                </a:cxn>
                <a:cxn ang="0">
                  <a:pos x="22" y="29"/>
                </a:cxn>
                <a:cxn ang="0">
                  <a:pos x="28" y="36"/>
                </a:cxn>
                <a:cxn ang="0">
                  <a:pos x="39" y="39"/>
                </a:cxn>
                <a:cxn ang="0">
                  <a:pos x="54" y="28"/>
                </a:cxn>
                <a:cxn ang="0">
                  <a:pos x="63" y="19"/>
                </a:cxn>
                <a:cxn ang="0">
                  <a:pos x="57" y="11"/>
                </a:cxn>
                <a:cxn ang="0">
                  <a:pos x="64" y="5"/>
                </a:cxn>
                <a:cxn ang="0">
                  <a:pos x="73" y="11"/>
                </a:cxn>
                <a:cxn ang="0">
                  <a:pos x="84" y="2"/>
                </a:cxn>
                <a:cxn ang="0">
                  <a:pos x="104" y="5"/>
                </a:cxn>
                <a:cxn ang="0">
                  <a:pos x="124" y="26"/>
                </a:cxn>
              </a:cxnLst>
              <a:rect l="0" t="0" r="r" b="b"/>
              <a:pathLst>
                <a:path w="125" h="160">
                  <a:moveTo>
                    <a:pt x="124" y="26"/>
                  </a:moveTo>
                  <a:cubicBezTo>
                    <a:pt x="125" y="28"/>
                    <a:pt x="124" y="31"/>
                    <a:pt x="124" y="32"/>
                  </a:cubicBezTo>
                  <a:cubicBezTo>
                    <a:pt x="124" y="34"/>
                    <a:pt x="122" y="36"/>
                    <a:pt x="121" y="37"/>
                  </a:cubicBezTo>
                  <a:cubicBezTo>
                    <a:pt x="120" y="37"/>
                    <a:pt x="118" y="37"/>
                    <a:pt x="117" y="37"/>
                  </a:cubicBezTo>
                  <a:cubicBezTo>
                    <a:pt x="116" y="37"/>
                    <a:pt x="114" y="37"/>
                    <a:pt x="113" y="38"/>
                  </a:cubicBezTo>
                  <a:cubicBezTo>
                    <a:pt x="113" y="39"/>
                    <a:pt x="114" y="43"/>
                    <a:pt x="113" y="44"/>
                  </a:cubicBezTo>
                  <a:cubicBezTo>
                    <a:pt x="113" y="46"/>
                    <a:pt x="113" y="48"/>
                    <a:pt x="112" y="49"/>
                  </a:cubicBezTo>
                  <a:cubicBezTo>
                    <a:pt x="111" y="50"/>
                    <a:pt x="107" y="46"/>
                    <a:pt x="106" y="46"/>
                  </a:cubicBezTo>
                  <a:cubicBezTo>
                    <a:pt x="104" y="47"/>
                    <a:pt x="103" y="51"/>
                    <a:pt x="102" y="52"/>
                  </a:cubicBezTo>
                  <a:cubicBezTo>
                    <a:pt x="101" y="52"/>
                    <a:pt x="98" y="52"/>
                    <a:pt x="96" y="53"/>
                  </a:cubicBezTo>
                  <a:cubicBezTo>
                    <a:pt x="95" y="54"/>
                    <a:pt x="95" y="57"/>
                    <a:pt x="94" y="57"/>
                  </a:cubicBezTo>
                  <a:cubicBezTo>
                    <a:pt x="92" y="58"/>
                    <a:pt x="90" y="55"/>
                    <a:pt x="89" y="55"/>
                  </a:cubicBezTo>
                  <a:cubicBezTo>
                    <a:pt x="87" y="56"/>
                    <a:pt x="86" y="57"/>
                    <a:pt x="85" y="59"/>
                  </a:cubicBezTo>
                  <a:cubicBezTo>
                    <a:pt x="85" y="60"/>
                    <a:pt x="87" y="64"/>
                    <a:pt x="86" y="66"/>
                  </a:cubicBezTo>
                  <a:cubicBezTo>
                    <a:pt x="85" y="67"/>
                    <a:pt x="83" y="70"/>
                    <a:pt x="82" y="71"/>
                  </a:cubicBezTo>
                  <a:cubicBezTo>
                    <a:pt x="80" y="72"/>
                    <a:pt x="76" y="74"/>
                    <a:pt x="74" y="75"/>
                  </a:cubicBezTo>
                  <a:cubicBezTo>
                    <a:pt x="73" y="76"/>
                    <a:pt x="70" y="77"/>
                    <a:pt x="68" y="78"/>
                  </a:cubicBezTo>
                  <a:cubicBezTo>
                    <a:pt x="67" y="79"/>
                    <a:pt x="65" y="82"/>
                    <a:pt x="65" y="83"/>
                  </a:cubicBezTo>
                  <a:cubicBezTo>
                    <a:pt x="64" y="85"/>
                    <a:pt x="68" y="89"/>
                    <a:pt x="67" y="92"/>
                  </a:cubicBezTo>
                  <a:cubicBezTo>
                    <a:pt x="67" y="94"/>
                    <a:pt x="64" y="99"/>
                    <a:pt x="63" y="101"/>
                  </a:cubicBezTo>
                  <a:cubicBezTo>
                    <a:pt x="62" y="104"/>
                    <a:pt x="60" y="109"/>
                    <a:pt x="59" y="112"/>
                  </a:cubicBezTo>
                  <a:cubicBezTo>
                    <a:pt x="59" y="116"/>
                    <a:pt x="58" y="125"/>
                    <a:pt x="58" y="129"/>
                  </a:cubicBezTo>
                  <a:cubicBezTo>
                    <a:pt x="58" y="133"/>
                    <a:pt x="60" y="140"/>
                    <a:pt x="60" y="144"/>
                  </a:cubicBezTo>
                  <a:cubicBezTo>
                    <a:pt x="60" y="147"/>
                    <a:pt x="60" y="154"/>
                    <a:pt x="59" y="157"/>
                  </a:cubicBezTo>
                  <a:cubicBezTo>
                    <a:pt x="58" y="158"/>
                    <a:pt x="57" y="159"/>
                    <a:pt x="55" y="159"/>
                  </a:cubicBezTo>
                  <a:cubicBezTo>
                    <a:pt x="53" y="160"/>
                    <a:pt x="49" y="157"/>
                    <a:pt x="48" y="155"/>
                  </a:cubicBezTo>
                  <a:cubicBezTo>
                    <a:pt x="46" y="154"/>
                    <a:pt x="44" y="148"/>
                    <a:pt x="42" y="147"/>
                  </a:cubicBezTo>
                  <a:cubicBezTo>
                    <a:pt x="41" y="146"/>
                    <a:pt x="39" y="146"/>
                    <a:pt x="38" y="145"/>
                  </a:cubicBezTo>
                  <a:cubicBezTo>
                    <a:pt x="37" y="145"/>
                    <a:pt x="33" y="146"/>
                    <a:pt x="32" y="146"/>
                  </a:cubicBezTo>
                  <a:cubicBezTo>
                    <a:pt x="31" y="145"/>
                    <a:pt x="30" y="143"/>
                    <a:pt x="29" y="141"/>
                  </a:cubicBezTo>
                  <a:cubicBezTo>
                    <a:pt x="29" y="140"/>
                    <a:pt x="28" y="138"/>
                    <a:pt x="28" y="137"/>
                  </a:cubicBezTo>
                  <a:cubicBezTo>
                    <a:pt x="27" y="136"/>
                    <a:pt x="25" y="136"/>
                    <a:pt x="24" y="136"/>
                  </a:cubicBezTo>
                  <a:cubicBezTo>
                    <a:pt x="24" y="136"/>
                    <a:pt x="23" y="138"/>
                    <a:pt x="22" y="138"/>
                  </a:cubicBezTo>
                  <a:cubicBezTo>
                    <a:pt x="20" y="138"/>
                    <a:pt x="16" y="136"/>
                    <a:pt x="15" y="135"/>
                  </a:cubicBezTo>
                  <a:cubicBezTo>
                    <a:pt x="14" y="134"/>
                    <a:pt x="14" y="131"/>
                    <a:pt x="14" y="129"/>
                  </a:cubicBezTo>
                  <a:cubicBezTo>
                    <a:pt x="14" y="128"/>
                    <a:pt x="15" y="125"/>
                    <a:pt x="15" y="123"/>
                  </a:cubicBezTo>
                  <a:cubicBezTo>
                    <a:pt x="15" y="122"/>
                    <a:pt x="14" y="119"/>
                    <a:pt x="13" y="118"/>
                  </a:cubicBezTo>
                  <a:cubicBezTo>
                    <a:pt x="12" y="117"/>
                    <a:pt x="9" y="116"/>
                    <a:pt x="8" y="114"/>
                  </a:cubicBezTo>
                  <a:cubicBezTo>
                    <a:pt x="7" y="112"/>
                    <a:pt x="8" y="108"/>
                    <a:pt x="8" y="106"/>
                  </a:cubicBezTo>
                  <a:cubicBezTo>
                    <a:pt x="8" y="104"/>
                    <a:pt x="8" y="100"/>
                    <a:pt x="10" y="98"/>
                  </a:cubicBezTo>
                  <a:cubicBezTo>
                    <a:pt x="11" y="97"/>
                    <a:pt x="13" y="96"/>
                    <a:pt x="15" y="97"/>
                  </a:cubicBezTo>
                  <a:cubicBezTo>
                    <a:pt x="16" y="97"/>
                    <a:pt x="18" y="97"/>
                    <a:pt x="18" y="98"/>
                  </a:cubicBezTo>
                  <a:cubicBezTo>
                    <a:pt x="19" y="99"/>
                    <a:pt x="19" y="102"/>
                    <a:pt x="20" y="102"/>
                  </a:cubicBezTo>
                  <a:cubicBezTo>
                    <a:pt x="21" y="103"/>
                    <a:pt x="23" y="103"/>
                    <a:pt x="24" y="102"/>
                  </a:cubicBezTo>
                  <a:cubicBezTo>
                    <a:pt x="25" y="101"/>
                    <a:pt x="26" y="98"/>
                    <a:pt x="25" y="97"/>
                  </a:cubicBezTo>
                  <a:cubicBezTo>
                    <a:pt x="24" y="96"/>
                    <a:pt x="22" y="96"/>
                    <a:pt x="21" y="95"/>
                  </a:cubicBezTo>
                  <a:cubicBezTo>
                    <a:pt x="20" y="94"/>
                    <a:pt x="18" y="92"/>
                    <a:pt x="19" y="91"/>
                  </a:cubicBezTo>
                  <a:cubicBezTo>
                    <a:pt x="19" y="90"/>
                    <a:pt x="21" y="89"/>
                    <a:pt x="21" y="89"/>
                  </a:cubicBezTo>
                  <a:cubicBezTo>
                    <a:pt x="23" y="89"/>
                    <a:pt x="27" y="91"/>
                    <a:pt x="28" y="90"/>
                  </a:cubicBezTo>
                  <a:cubicBezTo>
                    <a:pt x="29" y="90"/>
                    <a:pt x="29" y="88"/>
                    <a:pt x="29" y="88"/>
                  </a:cubicBezTo>
                  <a:cubicBezTo>
                    <a:pt x="29" y="87"/>
                    <a:pt x="28" y="86"/>
                    <a:pt x="27" y="85"/>
                  </a:cubicBezTo>
                  <a:cubicBezTo>
                    <a:pt x="26" y="85"/>
                    <a:pt x="24" y="86"/>
                    <a:pt x="23" y="85"/>
                  </a:cubicBezTo>
                  <a:cubicBezTo>
                    <a:pt x="22" y="85"/>
                    <a:pt x="21" y="83"/>
                    <a:pt x="21" y="82"/>
                  </a:cubicBezTo>
                  <a:cubicBezTo>
                    <a:pt x="21" y="81"/>
                    <a:pt x="24" y="78"/>
                    <a:pt x="24" y="77"/>
                  </a:cubicBezTo>
                  <a:cubicBezTo>
                    <a:pt x="23" y="75"/>
                    <a:pt x="19" y="75"/>
                    <a:pt x="17" y="73"/>
                  </a:cubicBezTo>
                  <a:cubicBezTo>
                    <a:pt x="16" y="72"/>
                    <a:pt x="15" y="70"/>
                    <a:pt x="15" y="68"/>
                  </a:cubicBezTo>
                  <a:cubicBezTo>
                    <a:pt x="14" y="67"/>
                    <a:pt x="15" y="64"/>
                    <a:pt x="14" y="63"/>
                  </a:cubicBezTo>
                  <a:cubicBezTo>
                    <a:pt x="14" y="62"/>
                    <a:pt x="12" y="62"/>
                    <a:pt x="11" y="62"/>
                  </a:cubicBezTo>
                  <a:cubicBezTo>
                    <a:pt x="10" y="62"/>
                    <a:pt x="9" y="63"/>
                    <a:pt x="9" y="64"/>
                  </a:cubicBezTo>
                  <a:cubicBezTo>
                    <a:pt x="7" y="64"/>
                    <a:pt x="4" y="64"/>
                    <a:pt x="3" y="63"/>
                  </a:cubicBezTo>
                  <a:cubicBezTo>
                    <a:pt x="1" y="62"/>
                    <a:pt x="0" y="59"/>
                    <a:pt x="0" y="58"/>
                  </a:cubicBezTo>
                  <a:cubicBezTo>
                    <a:pt x="0" y="54"/>
                    <a:pt x="3" y="48"/>
                    <a:pt x="5" y="45"/>
                  </a:cubicBezTo>
                  <a:cubicBezTo>
                    <a:pt x="7" y="42"/>
                    <a:pt x="12" y="37"/>
                    <a:pt x="14" y="35"/>
                  </a:cubicBezTo>
                  <a:cubicBezTo>
                    <a:pt x="16" y="33"/>
                    <a:pt x="19" y="30"/>
                    <a:pt x="22" y="29"/>
                  </a:cubicBezTo>
                  <a:cubicBezTo>
                    <a:pt x="23" y="29"/>
                    <a:pt x="26" y="29"/>
                    <a:pt x="27" y="30"/>
                  </a:cubicBezTo>
                  <a:cubicBezTo>
                    <a:pt x="28" y="31"/>
                    <a:pt x="27" y="35"/>
                    <a:pt x="28" y="36"/>
                  </a:cubicBezTo>
                  <a:cubicBezTo>
                    <a:pt x="29" y="37"/>
                    <a:pt x="32" y="39"/>
                    <a:pt x="33" y="40"/>
                  </a:cubicBezTo>
                  <a:cubicBezTo>
                    <a:pt x="35" y="40"/>
                    <a:pt x="38" y="40"/>
                    <a:pt x="39" y="39"/>
                  </a:cubicBezTo>
                  <a:cubicBezTo>
                    <a:pt x="42" y="38"/>
                    <a:pt x="44" y="32"/>
                    <a:pt x="47" y="31"/>
                  </a:cubicBezTo>
                  <a:cubicBezTo>
                    <a:pt x="48" y="30"/>
                    <a:pt x="52" y="29"/>
                    <a:pt x="54" y="28"/>
                  </a:cubicBezTo>
                  <a:cubicBezTo>
                    <a:pt x="55" y="27"/>
                    <a:pt x="58" y="24"/>
                    <a:pt x="60" y="23"/>
                  </a:cubicBezTo>
                  <a:cubicBezTo>
                    <a:pt x="60" y="22"/>
                    <a:pt x="62" y="20"/>
                    <a:pt x="63" y="19"/>
                  </a:cubicBezTo>
                  <a:cubicBezTo>
                    <a:pt x="63" y="18"/>
                    <a:pt x="62" y="16"/>
                    <a:pt x="61" y="15"/>
                  </a:cubicBezTo>
                  <a:cubicBezTo>
                    <a:pt x="60" y="14"/>
                    <a:pt x="57" y="13"/>
                    <a:pt x="57" y="11"/>
                  </a:cubicBezTo>
                  <a:cubicBezTo>
                    <a:pt x="56" y="10"/>
                    <a:pt x="57" y="7"/>
                    <a:pt x="58" y="6"/>
                  </a:cubicBezTo>
                  <a:cubicBezTo>
                    <a:pt x="60" y="5"/>
                    <a:pt x="63" y="5"/>
                    <a:pt x="64" y="5"/>
                  </a:cubicBezTo>
                  <a:cubicBezTo>
                    <a:pt x="66" y="5"/>
                    <a:pt x="68" y="7"/>
                    <a:pt x="70" y="8"/>
                  </a:cubicBezTo>
                  <a:cubicBezTo>
                    <a:pt x="70" y="9"/>
                    <a:pt x="72" y="11"/>
                    <a:pt x="73" y="11"/>
                  </a:cubicBezTo>
                  <a:cubicBezTo>
                    <a:pt x="74" y="12"/>
                    <a:pt x="77" y="9"/>
                    <a:pt x="78" y="8"/>
                  </a:cubicBezTo>
                  <a:cubicBezTo>
                    <a:pt x="80" y="6"/>
                    <a:pt x="82" y="3"/>
                    <a:pt x="84" y="2"/>
                  </a:cubicBezTo>
                  <a:cubicBezTo>
                    <a:pt x="86" y="0"/>
                    <a:pt x="91" y="0"/>
                    <a:pt x="94" y="0"/>
                  </a:cubicBezTo>
                  <a:cubicBezTo>
                    <a:pt x="97" y="0"/>
                    <a:pt x="101" y="4"/>
                    <a:pt x="104" y="5"/>
                  </a:cubicBezTo>
                  <a:cubicBezTo>
                    <a:pt x="107" y="7"/>
                    <a:pt x="112" y="13"/>
                    <a:pt x="115" y="16"/>
                  </a:cubicBezTo>
                  <a:cubicBezTo>
                    <a:pt x="118" y="19"/>
                    <a:pt x="123" y="23"/>
                    <a:pt x="124" y="2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56"/>
            <p:cNvSpPr>
              <a:spLocks/>
            </p:cNvSpPr>
            <p:nvPr/>
          </p:nvSpPr>
          <p:spPr bwMode="auto">
            <a:xfrm>
              <a:off x="3668713" y="1935163"/>
              <a:ext cx="42863" cy="77788"/>
            </a:xfrm>
            <a:custGeom>
              <a:avLst/>
              <a:gdLst/>
              <a:ahLst/>
              <a:cxnLst>
                <a:cxn ang="0">
                  <a:pos x="27" y="22"/>
                </a:cxn>
                <a:cxn ang="0">
                  <a:pos x="27" y="29"/>
                </a:cxn>
                <a:cxn ang="0">
                  <a:pos x="24" y="41"/>
                </a:cxn>
                <a:cxn ang="0">
                  <a:pos x="21" y="47"/>
                </a:cxn>
                <a:cxn ang="0">
                  <a:pos x="16" y="50"/>
                </a:cxn>
                <a:cxn ang="0">
                  <a:pos x="11" y="51"/>
                </a:cxn>
                <a:cxn ang="0">
                  <a:pos x="7" y="51"/>
                </a:cxn>
                <a:cxn ang="0">
                  <a:pos x="5" y="45"/>
                </a:cxn>
                <a:cxn ang="0">
                  <a:pos x="5" y="33"/>
                </a:cxn>
                <a:cxn ang="0">
                  <a:pos x="2" y="24"/>
                </a:cxn>
                <a:cxn ang="0">
                  <a:pos x="0" y="17"/>
                </a:cxn>
                <a:cxn ang="0">
                  <a:pos x="1" y="8"/>
                </a:cxn>
                <a:cxn ang="0">
                  <a:pos x="8" y="5"/>
                </a:cxn>
                <a:cxn ang="0">
                  <a:pos x="12" y="0"/>
                </a:cxn>
                <a:cxn ang="0">
                  <a:pos x="16" y="1"/>
                </a:cxn>
                <a:cxn ang="0">
                  <a:pos x="20" y="7"/>
                </a:cxn>
                <a:cxn ang="0">
                  <a:pos x="22" y="14"/>
                </a:cxn>
                <a:cxn ang="0">
                  <a:pos x="27" y="22"/>
                </a:cxn>
              </a:cxnLst>
              <a:rect l="0" t="0" r="r" b="b"/>
              <a:pathLst>
                <a:path w="28" h="51">
                  <a:moveTo>
                    <a:pt x="27" y="22"/>
                  </a:moveTo>
                  <a:cubicBezTo>
                    <a:pt x="28" y="24"/>
                    <a:pt x="27" y="28"/>
                    <a:pt x="27" y="29"/>
                  </a:cubicBezTo>
                  <a:cubicBezTo>
                    <a:pt x="27" y="32"/>
                    <a:pt x="25" y="38"/>
                    <a:pt x="24" y="41"/>
                  </a:cubicBezTo>
                  <a:cubicBezTo>
                    <a:pt x="23" y="42"/>
                    <a:pt x="22" y="45"/>
                    <a:pt x="21" y="47"/>
                  </a:cubicBezTo>
                  <a:cubicBezTo>
                    <a:pt x="20" y="48"/>
                    <a:pt x="17" y="49"/>
                    <a:pt x="16" y="50"/>
                  </a:cubicBezTo>
                  <a:cubicBezTo>
                    <a:pt x="15" y="51"/>
                    <a:pt x="12" y="51"/>
                    <a:pt x="11" y="51"/>
                  </a:cubicBezTo>
                  <a:cubicBezTo>
                    <a:pt x="10" y="51"/>
                    <a:pt x="8" y="51"/>
                    <a:pt x="7" y="51"/>
                  </a:cubicBezTo>
                  <a:cubicBezTo>
                    <a:pt x="6" y="50"/>
                    <a:pt x="5" y="47"/>
                    <a:pt x="5" y="45"/>
                  </a:cubicBezTo>
                  <a:cubicBezTo>
                    <a:pt x="4" y="42"/>
                    <a:pt x="6" y="36"/>
                    <a:pt x="5" y="33"/>
                  </a:cubicBezTo>
                  <a:cubicBezTo>
                    <a:pt x="5" y="31"/>
                    <a:pt x="3" y="26"/>
                    <a:pt x="2" y="24"/>
                  </a:cubicBezTo>
                  <a:cubicBezTo>
                    <a:pt x="1" y="22"/>
                    <a:pt x="0" y="19"/>
                    <a:pt x="0" y="17"/>
                  </a:cubicBezTo>
                  <a:cubicBezTo>
                    <a:pt x="0" y="15"/>
                    <a:pt x="0" y="10"/>
                    <a:pt x="1" y="8"/>
                  </a:cubicBezTo>
                  <a:cubicBezTo>
                    <a:pt x="2" y="7"/>
                    <a:pt x="7" y="6"/>
                    <a:pt x="8" y="5"/>
                  </a:cubicBezTo>
                  <a:cubicBezTo>
                    <a:pt x="10" y="4"/>
                    <a:pt x="11" y="1"/>
                    <a:pt x="12" y="0"/>
                  </a:cubicBezTo>
                  <a:cubicBezTo>
                    <a:pt x="13" y="0"/>
                    <a:pt x="15" y="0"/>
                    <a:pt x="16" y="1"/>
                  </a:cubicBezTo>
                  <a:cubicBezTo>
                    <a:pt x="17" y="2"/>
                    <a:pt x="19" y="5"/>
                    <a:pt x="20" y="7"/>
                  </a:cubicBezTo>
                  <a:cubicBezTo>
                    <a:pt x="20" y="9"/>
                    <a:pt x="21" y="12"/>
                    <a:pt x="22" y="14"/>
                  </a:cubicBezTo>
                  <a:cubicBezTo>
                    <a:pt x="23" y="16"/>
                    <a:pt x="26" y="20"/>
                    <a:pt x="27" y="2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7"/>
            <p:cNvSpPr>
              <a:spLocks/>
            </p:cNvSpPr>
            <p:nvPr/>
          </p:nvSpPr>
          <p:spPr bwMode="auto">
            <a:xfrm>
              <a:off x="3644900" y="1887538"/>
              <a:ext cx="14288" cy="17463"/>
            </a:xfrm>
            <a:custGeom>
              <a:avLst/>
              <a:gdLst/>
              <a:ahLst/>
              <a:cxnLst>
                <a:cxn ang="0">
                  <a:pos x="8" y="6"/>
                </a:cxn>
                <a:cxn ang="0">
                  <a:pos x="9" y="8"/>
                </a:cxn>
                <a:cxn ang="0">
                  <a:pos x="6" y="11"/>
                </a:cxn>
                <a:cxn ang="0">
                  <a:pos x="2" y="8"/>
                </a:cxn>
                <a:cxn ang="0">
                  <a:pos x="0" y="5"/>
                </a:cxn>
                <a:cxn ang="0">
                  <a:pos x="1" y="1"/>
                </a:cxn>
                <a:cxn ang="0">
                  <a:pos x="6" y="1"/>
                </a:cxn>
                <a:cxn ang="0">
                  <a:pos x="8" y="6"/>
                </a:cxn>
              </a:cxnLst>
              <a:rect l="0" t="0" r="r" b="b"/>
              <a:pathLst>
                <a:path w="9" h="11">
                  <a:moveTo>
                    <a:pt x="8" y="6"/>
                  </a:moveTo>
                  <a:cubicBezTo>
                    <a:pt x="8" y="6"/>
                    <a:pt x="9" y="8"/>
                    <a:pt x="9" y="8"/>
                  </a:cubicBezTo>
                  <a:cubicBezTo>
                    <a:pt x="8" y="9"/>
                    <a:pt x="7" y="11"/>
                    <a:pt x="6" y="11"/>
                  </a:cubicBezTo>
                  <a:cubicBezTo>
                    <a:pt x="5" y="11"/>
                    <a:pt x="3" y="9"/>
                    <a:pt x="2" y="8"/>
                  </a:cubicBezTo>
                  <a:cubicBezTo>
                    <a:pt x="1" y="8"/>
                    <a:pt x="1" y="6"/>
                    <a:pt x="0" y="5"/>
                  </a:cubicBezTo>
                  <a:cubicBezTo>
                    <a:pt x="0" y="4"/>
                    <a:pt x="0" y="2"/>
                    <a:pt x="1" y="1"/>
                  </a:cubicBezTo>
                  <a:cubicBezTo>
                    <a:pt x="2" y="0"/>
                    <a:pt x="5" y="0"/>
                    <a:pt x="6" y="1"/>
                  </a:cubicBezTo>
                  <a:cubicBezTo>
                    <a:pt x="7" y="2"/>
                    <a:pt x="8" y="5"/>
                    <a:pt x="8"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58"/>
            <p:cNvSpPr>
              <a:spLocks/>
            </p:cNvSpPr>
            <p:nvPr/>
          </p:nvSpPr>
          <p:spPr bwMode="auto">
            <a:xfrm>
              <a:off x="3351213" y="1801813"/>
              <a:ext cx="77788" cy="58738"/>
            </a:xfrm>
            <a:custGeom>
              <a:avLst/>
              <a:gdLst/>
              <a:ahLst/>
              <a:cxnLst>
                <a:cxn ang="0">
                  <a:pos x="48" y="24"/>
                </a:cxn>
                <a:cxn ang="0">
                  <a:pos x="51" y="31"/>
                </a:cxn>
                <a:cxn ang="0">
                  <a:pos x="48" y="35"/>
                </a:cxn>
                <a:cxn ang="0">
                  <a:pos x="39" y="36"/>
                </a:cxn>
                <a:cxn ang="0">
                  <a:pos x="29" y="38"/>
                </a:cxn>
                <a:cxn ang="0">
                  <a:pos x="23" y="37"/>
                </a:cxn>
                <a:cxn ang="0">
                  <a:pos x="13" y="37"/>
                </a:cxn>
                <a:cxn ang="0">
                  <a:pos x="9" y="34"/>
                </a:cxn>
                <a:cxn ang="0">
                  <a:pos x="5" y="29"/>
                </a:cxn>
                <a:cxn ang="0">
                  <a:pos x="1" y="27"/>
                </a:cxn>
                <a:cxn ang="0">
                  <a:pos x="2" y="20"/>
                </a:cxn>
                <a:cxn ang="0">
                  <a:pos x="9" y="16"/>
                </a:cxn>
                <a:cxn ang="0">
                  <a:pos x="19" y="9"/>
                </a:cxn>
                <a:cxn ang="0">
                  <a:pos x="25" y="1"/>
                </a:cxn>
                <a:cxn ang="0">
                  <a:pos x="35" y="1"/>
                </a:cxn>
                <a:cxn ang="0">
                  <a:pos x="42" y="3"/>
                </a:cxn>
                <a:cxn ang="0">
                  <a:pos x="46" y="10"/>
                </a:cxn>
                <a:cxn ang="0">
                  <a:pos x="45" y="17"/>
                </a:cxn>
                <a:cxn ang="0">
                  <a:pos x="48" y="24"/>
                </a:cxn>
              </a:cxnLst>
              <a:rect l="0" t="0" r="r" b="b"/>
              <a:pathLst>
                <a:path w="51" h="38">
                  <a:moveTo>
                    <a:pt x="48" y="24"/>
                  </a:moveTo>
                  <a:cubicBezTo>
                    <a:pt x="49" y="26"/>
                    <a:pt x="51" y="29"/>
                    <a:pt x="51" y="31"/>
                  </a:cubicBezTo>
                  <a:cubicBezTo>
                    <a:pt x="51" y="32"/>
                    <a:pt x="49" y="34"/>
                    <a:pt x="48" y="35"/>
                  </a:cubicBezTo>
                  <a:cubicBezTo>
                    <a:pt x="46" y="36"/>
                    <a:pt x="42" y="36"/>
                    <a:pt x="39" y="36"/>
                  </a:cubicBezTo>
                  <a:cubicBezTo>
                    <a:pt x="37" y="36"/>
                    <a:pt x="32" y="38"/>
                    <a:pt x="29" y="38"/>
                  </a:cubicBezTo>
                  <a:cubicBezTo>
                    <a:pt x="27" y="38"/>
                    <a:pt x="25" y="37"/>
                    <a:pt x="23" y="37"/>
                  </a:cubicBezTo>
                  <a:cubicBezTo>
                    <a:pt x="21" y="37"/>
                    <a:pt x="16" y="38"/>
                    <a:pt x="13" y="37"/>
                  </a:cubicBezTo>
                  <a:cubicBezTo>
                    <a:pt x="12" y="37"/>
                    <a:pt x="10" y="35"/>
                    <a:pt x="9" y="34"/>
                  </a:cubicBezTo>
                  <a:cubicBezTo>
                    <a:pt x="8" y="33"/>
                    <a:pt x="6" y="30"/>
                    <a:pt x="5" y="29"/>
                  </a:cubicBezTo>
                  <a:cubicBezTo>
                    <a:pt x="4" y="28"/>
                    <a:pt x="2" y="28"/>
                    <a:pt x="1" y="27"/>
                  </a:cubicBezTo>
                  <a:cubicBezTo>
                    <a:pt x="0" y="25"/>
                    <a:pt x="1" y="21"/>
                    <a:pt x="2" y="20"/>
                  </a:cubicBezTo>
                  <a:cubicBezTo>
                    <a:pt x="3" y="18"/>
                    <a:pt x="7" y="17"/>
                    <a:pt x="9" y="16"/>
                  </a:cubicBezTo>
                  <a:cubicBezTo>
                    <a:pt x="11" y="14"/>
                    <a:pt x="16" y="11"/>
                    <a:pt x="19" y="9"/>
                  </a:cubicBezTo>
                  <a:cubicBezTo>
                    <a:pt x="20" y="7"/>
                    <a:pt x="23" y="2"/>
                    <a:pt x="25" y="1"/>
                  </a:cubicBezTo>
                  <a:cubicBezTo>
                    <a:pt x="28" y="0"/>
                    <a:pt x="33" y="0"/>
                    <a:pt x="35" y="1"/>
                  </a:cubicBezTo>
                  <a:cubicBezTo>
                    <a:pt x="37" y="1"/>
                    <a:pt x="40" y="2"/>
                    <a:pt x="42" y="3"/>
                  </a:cubicBezTo>
                  <a:cubicBezTo>
                    <a:pt x="43" y="4"/>
                    <a:pt x="45" y="8"/>
                    <a:pt x="46" y="10"/>
                  </a:cubicBezTo>
                  <a:cubicBezTo>
                    <a:pt x="46" y="12"/>
                    <a:pt x="45" y="16"/>
                    <a:pt x="45" y="17"/>
                  </a:cubicBezTo>
                  <a:cubicBezTo>
                    <a:pt x="45" y="19"/>
                    <a:pt x="47" y="22"/>
                    <a:pt x="48" y="2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Freeform 59"/>
            <p:cNvSpPr>
              <a:spLocks/>
            </p:cNvSpPr>
            <p:nvPr/>
          </p:nvSpPr>
          <p:spPr bwMode="auto">
            <a:xfrm>
              <a:off x="3581400" y="1752601"/>
              <a:ext cx="17463" cy="36513"/>
            </a:xfrm>
            <a:custGeom>
              <a:avLst/>
              <a:gdLst/>
              <a:ahLst/>
              <a:cxnLst>
                <a:cxn ang="0">
                  <a:pos x="11" y="4"/>
                </a:cxn>
                <a:cxn ang="0">
                  <a:pos x="12" y="13"/>
                </a:cxn>
                <a:cxn ang="0">
                  <a:pos x="11" y="18"/>
                </a:cxn>
                <a:cxn ang="0">
                  <a:pos x="6" y="23"/>
                </a:cxn>
                <a:cxn ang="0">
                  <a:pos x="2" y="22"/>
                </a:cxn>
                <a:cxn ang="0">
                  <a:pos x="1" y="18"/>
                </a:cxn>
                <a:cxn ang="0">
                  <a:pos x="4" y="15"/>
                </a:cxn>
                <a:cxn ang="0">
                  <a:pos x="4" y="9"/>
                </a:cxn>
                <a:cxn ang="0">
                  <a:pos x="1" y="6"/>
                </a:cxn>
                <a:cxn ang="0">
                  <a:pos x="1" y="1"/>
                </a:cxn>
                <a:cxn ang="0">
                  <a:pos x="6" y="0"/>
                </a:cxn>
                <a:cxn ang="0">
                  <a:pos x="11" y="4"/>
                </a:cxn>
              </a:cxnLst>
              <a:rect l="0" t="0" r="r" b="b"/>
              <a:pathLst>
                <a:path w="12" h="23">
                  <a:moveTo>
                    <a:pt x="11" y="4"/>
                  </a:moveTo>
                  <a:cubicBezTo>
                    <a:pt x="12" y="6"/>
                    <a:pt x="12" y="11"/>
                    <a:pt x="12" y="13"/>
                  </a:cubicBezTo>
                  <a:cubicBezTo>
                    <a:pt x="12" y="14"/>
                    <a:pt x="11" y="17"/>
                    <a:pt x="11" y="18"/>
                  </a:cubicBezTo>
                  <a:cubicBezTo>
                    <a:pt x="10" y="20"/>
                    <a:pt x="7" y="22"/>
                    <a:pt x="6" y="23"/>
                  </a:cubicBezTo>
                  <a:cubicBezTo>
                    <a:pt x="5" y="23"/>
                    <a:pt x="3" y="23"/>
                    <a:pt x="2" y="22"/>
                  </a:cubicBezTo>
                  <a:cubicBezTo>
                    <a:pt x="1" y="22"/>
                    <a:pt x="1" y="19"/>
                    <a:pt x="1" y="18"/>
                  </a:cubicBezTo>
                  <a:cubicBezTo>
                    <a:pt x="1" y="17"/>
                    <a:pt x="4" y="16"/>
                    <a:pt x="4" y="15"/>
                  </a:cubicBezTo>
                  <a:cubicBezTo>
                    <a:pt x="5" y="14"/>
                    <a:pt x="5" y="10"/>
                    <a:pt x="4" y="9"/>
                  </a:cubicBezTo>
                  <a:cubicBezTo>
                    <a:pt x="4" y="8"/>
                    <a:pt x="1" y="7"/>
                    <a:pt x="1" y="6"/>
                  </a:cubicBezTo>
                  <a:cubicBezTo>
                    <a:pt x="0" y="5"/>
                    <a:pt x="1" y="2"/>
                    <a:pt x="1" y="1"/>
                  </a:cubicBezTo>
                  <a:cubicBezTo>
                    <a:pt x="2" y="0"/>
                    <a:pt x="5" y="0"/>
                    <a:pt x="6" y="0"/>
                  </a:cubicBezTo>
                  <a:cubicBezTo>
                    <a:pt x="8" y="0"/>
                    <a:pt x="11" y="2"/>
                    <a:pt x="11"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0"/>
            <p:cNvSpPr>
              <a:spLocks/>
            </p:cNvSpPr>
            <p:nvPr/>
          </p:nvSpPr>
          <p:spPr bwMode="auto">
            <a:xfrm>
              <a:off x="3629025" y="2011363"/>
              <a:ext cx="12700" cy="20638"/>
            </a:xfrm>
            <a:custGeom>
              <a:avLst/>
              <a:gdLst/>
              <a:ahLst/>
              <a:cxnLst>
                <a:cxn ang="0">
                  <a:pos x="7" y="2"/>
                </a:cxn>
                <a:cxn ang="0">
                  <a:pos x="8" y="7"/>
                </a:cxn>
                <a:cxn ang="0">
                  <a:pos x="6" y="10"/>
                </a:cxn>
                <a:cxn ang="0">
                  <a:pos x="6" y="13"/>
                </a:cxn>
                <a:cxn ang="0">
                  <a:pos x="4" y="14"/>
                </a:cxn>
                <a:cxn ang="0">
                  <a:pos x="1" y="12"/>
                </a:cxn>
                <a:cxn ang="0">
                  <a:pos x="0" y="5"/>
                </a:cxn>
                <a:cxn ang="0">
                  <a:pos x="2" y="0"/>
                </a:cxn>
                <a:cxn ang="0">
                  <a:pos x="7" y="2"/>
                </a:cxn>
              </a:cxnLst>
              <a:rect l="0" t="0" r="r" b="b"/>
              <a:pathLst>
                <a:path w="8" h="14">
                  <a:moveTo>
                    <a:pt x="7" y="2"/>
                  </a:moveTo>
                  <a:cubicBezTo>
                    <a:pt x="8" y="3"/>
                    <a:pt x="8" y="6"/>
                    <a:pt x="8" y="7"/>
                  </a:cubicBezTo>
                  <a:cubicBezTo>
                    <a:pt x="8" y="8"/>
                    <a:pt x="7" y="9"/>
                    <a:pt x="6" y="10"/>
                  </a:cubicBezTo>
                  <a:cubicBezTo>
                    <a:pt x="6" y="11"/>
                    <a:pt x="7" y="13"/>
                    <a:pt x="6" y="13"/>
                  </a:cubicBezTo>
                  <a:cubicBezTo>
                    <a:pt x="6" y="14"/>
                    <a:pt x="5" y="14"/>
                    <a:pt x="4" y="14"/>
                  </a:cubicBezTo>
                  <a:cubicBezTo>
                    <a:pt x="3" y="14"/>
                    <a:pt x="1" y="13"/>
                    <a:pt x="1" y="12"/>
                  </a:cubicBezTo>
                  <a:cubicBezTo>
                    <a:pt x="0" y="10"/>
                    <a:pt x="0" y="7"/>
                    <a:pt x="0" y="5"/>
                  </a:cubicBezTo>
                  <a:cubicBezTo>
                    <a:pt x="0" y="4"/>
                    <a:pt x="1" y="1"/>
                    <a:pt x="2" y="0"/>
                  </a:cubicBezTo>
                  <a:cubicBezTo>
                    <a:pt x="4" y="0"/>
                    <a:pt x="6" y="1"/>
                    <a:pt x="7"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61"/>
            <p:cNvSpPr>
              <a:spLocks/>
            </p:cNvSpPr>
            <p:nvPr/>
          </p:nvSpPr>
          <p:spPr bwMode="auto">
            <a:xfrm>
              <a:off x="4300538" y="1155701"/>
              <a:ext cx="17463" cy="23813"/>
            </a:xfrm>
            <a:custGeom>
              <a:avLst/>
              <a:gdLst/>
              <a:ahLst/>
              <a:cxnLst>
                <a:cxn ang="0">
                  <a:pos x="11" y="11"/>
                </a:cxn>
                <a:cxn ang="0">
                  <a:pos x="10" y="15"/>
                </a:cxn>
                <a:cxn ang="0">
                  <a:pos x="6" y="15"/>
                </a:cxn>
                <a:cxn ang="0">
                  <a:pos x="2" y="10"/>
                </a:cxn>
                <a:cxn ang="0">
                  <a:pos x="1" y="4"/>
                </a:cxn>
                <a:cxn ang="0">
                  <a:pos x="3" y="0"/>
                </a:cxn>
                <a:cxn ang="0">
                  <a:pos x="6" y="1"/>
                </a:cxn>
                <a:cxn ang="0">
                  <a:pos x="7" y="8"/>
                </a:cxn>
                <a:cxn ang="0">
                  <a:pos x="11" y="11"/>
                </a:cxn>
              </a:cxnLst>
              <a:rect l="0" t="0" r="r" b="b"/>
              <a:pathLst>
                <a:path w="11" h="16">
                  <a:moveTo>
                    <a:pt x="11" y="11"/>
                  </a:moveTo>
                  <a:cubicBezTo>
                    <a:pt x="11" y="12"/>
                    <a:pt x="11" y="15"/>
                    <a:pt x="10" y="15"/>
                  </a:cubicBezTo>
                  <a:cubicBezTo>
                    <a:pt x="10" y="16"/>
                    <a:pt x="7" y="16"/>
                    <a:pt x="6" y="15"/>
                  </a:cubicBezTo>
                  <a:cubicBezTo>
                    <a:pt x="5" y="15"/>
                    <a:pt x="3" y="12"/>
                    <a:pt x="2" y="10"/>
                  </a:cubicBezTo>
                  <a:cubicBezTo>
                    <a:pt x="1" y="9"/>
                    <a:pt x="0" y="6"/>
                    <a:pt x="1" y="4"/>
                  </a:cubicBezTo>
                  <a:cubicBezTo>
                    <a:pt x="1" y="3"/>
                    <a:pt x="2" y="1"/>
                    <a:pt x="3" y="0"/>
                  </a:cubicBezTo>
                  <a:cubicBezTo>
                    <a:pt x="4" y="0"/>
                    <a:pt x="6" y="1"/>
                    <a:pt x="6" y="1"/>
                  </a:cubicBezTo>
                  <a:cubicBezTo>
                    <a:pt x="7" y="3"/>
                    <a:pt x="6" y="6"/>
                    <a:pt x="7" y="8"/>
                  </a:cubicBezTo>
                  <a:cubicBezTo>
                    <a:pt x="8" y="9"/>
                    <a:pt x="10" y="10"/>
                    <a:pt x="11" y="1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2" name="Freeform 62"/>
            <p:cNvSpPr>
              <a:spLocks/>
            </p:cNvSpPr>
            <p:nvPr/>
          </p:nvSpPr>
          <p:spPr bwMode="auto">
            <a:xfrm>
              <a:off x="4264025" y="1214438"/>
              <a:ext cx="52388" cy="38100"/>
            </a:xfrm>
            <a:custGeom>
              <a:avLst/>
              <a:gdLst/>
              <a:ahLst/>
              <a:cxnLst>
                <a:cxn ang="0">
                  <a:pos x="34" y="6"/>
                </a:cxn>
                <a:cxn ang="0">
                  <a:pos x="33" y="14"/>
                </a:cxn>
                <a:cxn ang="0">
                  <a:pos x="30" y="19"/>
                </a:cxn>
                <a:cxn ang="0">
                  <a:pos x="23" y="20"/>
                </a:cxn>
                <a:cxn ang="0">
                  <a:pos x="18" y="24"/>
                </a:cxn>
                <a:cxn ang="0">
                  <a:pos x="10" y="25"/>
                </a:cxn>
                <a:cxn ang="0">
                  <a:pos x="3" y="21"/>
                </a:cxn>
                <a:cxn ang="0">
                  <a:pos x="0" y="14"/>
                </a:cxn>
                <a:cxn ang="0">
                  <a:pos x="1" y="9"/>
                </a:cxn>
                <a:cxn ang="0">
                  <a:pos x="5" y="5"/>
                </a:cxn>
                <a:cxn ang="0">
                  <a:pos x="12" y="6"/>
                </a:cxn>
                <a:cxn ang="0">
                  <a:pos x="20" y="5"/>
                </a:cxn>
                <a:cxn ang="0">
                  <a:pos x="25" y="1"/>
                </a:cxn>
                <a:cxn ang="0">
                  <a:pos x="29" y="1"/>
                </a:cxn>
                <a:cxn ang="0">
                  <a:pos x="34" y="6"/>
                </a:cxn>
              </a:cxnLst>
              <a:rect l="0" t="0" r="r" b="b"/>
              <a:pathLst>
                <a:path w="34" h="25">
                  <a:moveTo>
                    <a:pt x="34" y="6"/>
                  </a:moveTo>
                  <a:cubicBezTo>
                    <a:pt x="34" y="8"/>
                    <a:pt x="34" y="12"/>
                    <a:pt x="33" y="14"/>
                  </a:cubicBezTo>
                  <a:cubicBezTo>
                    <a:pt x="33" y="15"/>
                    <a:pt x="31" y="18"/>
                    <a:pt x="30" y="19"/>
                  </a:cubicBezTo>
                  <a:cubicBezTo>
                    <a:pt x="28" y="20"/>
                    <a:pt x="24" y="20"/>
                    <a:pt x="23" y="20"/>
                  </a:cubicBezTo>
                  <a:cubicBezTo>
                    <a:pt x="21" y="21"/>
                    <a:pt x="19" y="24"/>
                    <a:pt x="18" y="24"/>
                  </a:cubicBezTo>
                  <a:cubicBezTo>
                    <a:pt x="16" y="25"/>
                    <a:pt x="12" y="25"/>
                    <a:pt x="10" y="25"/>
                  </a:cubicBezTo>
                  <a:cubicBezTo>
                    <a:pt x="8" y="24"/>
                    <a:pt x="4" y="22"/>
                    <a:pt x="3" y="21"/>
                  </a:cubicBezTo>
                  <a:cubicBezTo>
                    <a:pt x="1" y="19"/>
                    <a:pt x="0" y="16"/>
                    <a:pt x="0" y="14"/>
                  </a:cubicBezTo>
                  <a:cubicBezTo>
                    <a:pt x="0" y="13"/>
                    <a:pt x="0" y="10"/>
                    <a:pt x="1" y="9"/>
                  </a:cubicBezTo>
                  <a:cubicBezTo>
                    <a:pt x="1" y="8"/>
                    <a:pt x="4" y="6"/>
                    <a:pt x="5" y="5"/>
                  </a:cubicBezTo>
                  <a:cubicBezTo>
                    <a:pt x="7" y="5"/>
                    <a:pt x="10" y="6"/>
                    <a:pt x="12" y="6"/>
                  </a:cubicBezTo>
                  <a:cubicBezTo>
                    <a:pt x="14" y="6"/>
                    <a:pt x="18" y="6"/>
                    <a:pt x="20" y="5"/>
                  </a:cubicBezTo>
                  <a:cubicBezTo>
                    <a:pt x="21" y="4"/>
                    <a:pt x="23" y="2"/>
                    <a:pt x="25" y="1"/>
                  </a:cubicBezTo>
                  <a:cubicBezTo>
                    <a:pt x="26" y="1"/>
                    <a:pt x="28" y="0"/>
                    <a:pt x="29" y="1"/>
                  </a:cubicBezTo>
                  <a:cubicBezTo>
                    <a:pt x="30" y="1"/>
                    <a:pt x="33" y="4"/>
                    <a:pt x="34"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3" name="Freeform 63"/>
            <p:cNvSpPr>
              <a:spLocks/>
            </p:cNvSpPr>
            <p:nvPr/>
          </p:nvSpPr>
          <p:spPr bwMode="auto">
            <a:xfrm>
              <a:off x="4281488" y="1160463"/>
              <a:ext cx="12700" cy="17463"/>
            </a:xfrm>
            <a:custGeom>
              <a:avLst/>
              <a:gdLst/>
              <a:ahLst/>
              <a:cxnLst>
                <a:cxn ang="0">
                  <a:pos x="7" y="4"/>
                </a:cxn>
                <a:cxn ang="0">
                  <a:pos x="7" y="11"/>
                </a:cxn>
                <a:cxn ang="0">
                  <a:pos x="2" y="10"/>
                </a:cxn>
                <a:cxn ang="0">
                  <a:pos x="0" y="5"/>
                </a:cxn>
                <a:cxn ang="0">
                  <a:pos x="2" y="0"/>
                </a:cxn>
                <a:cxn ang="0">
                  <a:pos x="6" y="0"/>
                </a:cxn>
                <a:cxn ang="0">
                  <a:pos x="7" y="4"/>
                </a:cxn>
              </a:cxnLst>
              <a:rect l="0" t="0" r="r" b="b"/>
              <a:pathLst>
                <a:path w="9" h="12">
                  <a:moveTo>
                    <a:pt x="7" y="4"/>
                  </a:moveTo>
                  <a:cubicBezTo>
                    <a:pt x="8" y="6"/>
                    <a:pt x="9" y="10"/>
                    <a:pt x="7" y="11"/>
                  </a:cubicBezTo>
                  <a:cubicBezTo>
                    <a:pt x="6" y="12"/>
                    <a:pt x="3" y="11"/>
                    <a:pt x="2" y="10"/>
                  </a:cubicBezTo>
                  <a:cubicBezTo>
                    <a:pt x="1" y="10"/>
                    <a:pt x="0" y="7"/>
                    <a:pt x="0" y="5"/>
                  </a:cubicBezTo>
                  <a:cubicBezTo>
                    <a:pt x="0" y="4"/>
                    <a:pt x="1" y="1"/>
                    <a:pt x="2" y="0"/>
                  </a:cubicBezTo>
                  <a:cubicBezTo>
                    <a:pt x="3" y="0"/>
                    <a:pt x="5" y="0"/>
                    <a:pt x="6" y="0"/>
                  </a:cubicBezTo>
                  <a:cubicBezTo>
                    <a:pt x="7" y="1"/>
                    <a:pt x="7" y="3"/>
                    <a:pt x="7"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4" name="Freeform 64"/>
            <p:cNvSpPr>
              <a:spLocks/>
            </p:cNvSpPr>
            <p:nvPr/>
          </p:nvSpPr>
          <p:spPr bwMode="auto">
            <a:xfrm>
              <a:off x="4244975" y="1114426"/>
              <a:ext cx="28575" cy="15875"/>
            </a:xfrm>
            <a:custGeom>
              <a:avLst/>
              <a:gdLst/>
              <a:ahLst/>
              <a:cxnLst>
                <a:cxn ang="0">
                  <a:pos x="17" y="5"/>
                </a:cxn>
                <a:cxn ang="0">
                  <a:pos x="16" y="9"/>
                </a:cxn>
                <a:cxn ang="0">
                  <a:pos x="7" y="9"/>
                </a:cxn>
                <a:cxn ang="0">
                  <a:pos x="2" y="6"/>
                </a:cxn>
                <a:cxn ang="0">
                  <a:pos x="1" y="2"/>
                </a:cxn>
                <a:cxn ang="0">
                  <a:pos x="8" y="1"/>
                </a:cxn>
                <a:cxn ang="0">
                  <a:pos x="13" y="2"/>
                </a:cxn>
                <a:cxn ang="0">
                  <a:pos x="17" y="5"/>
                </a:cxn>
              </a:cxnLst>
              <a:rect l="0" t="0" r="r" b="b"/>
              <a:pathLst>
                <a:path w="18" h="10">
                  <a:moveTo>
                    <a:pt x="17" y="5"/>
                  </a:moveTo>
                  <a:cubicBezTo>
                    <a:pt x="18" y="6"/>
                    <a:pt x="16" y="8"/>
                    <a:pt x="16" y="9"/>
                  </a:cubicBezTo>
                  <a:cubicBezTo>
                    <a:pt x="14" y="10"/>
                    <a:pt x="9" y="9"/>
                    <a:pt x="7" y="9"/>
                  </a:cubicBezTo>
                  <a:cubicBezTo>
                    <a:pt x="6" y="8"/>
                    <a:pt x="3" y="7"/>
                    <a:pt x="2" y="6"/>
                  </a:cubicBezTo>
                  <a:cubicBezTo>
                    <a:pt x="2" y="5"/>
                    <a:pt x="0" y="3"/>
                    <a:pt x="1" y="2"/>
                  </a:cubicBezTo>
                  <a:cubicBezTo>
                    <a:pt x="2" y="0"/>
                    <a:pt x="6" y="1"/>
                    <a:pt x="8" y="1"/>
                  </a:cubicBezTo>
                  <a:cubicBezTo>
                    <a:pt x="9" y="1"/>
                    <a:pt x="12" y="2"/>
                    <a:pt x="13" y="2"/>
                  </a:cubicBezTo>
                  <a:cubicBezTo>
                    <a:pt x="15" y="3"/>
                    <a:pt x="17" y="4"/>
                    <a:pt x="17" y="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5" name="Freeform 65"/>
            <p:cNvSpPr>
              <a:spLocks/>
            </p:cNvSpPr>
            <p:nvPr/>
          </p:nvSpPr>
          <p:spPr bwMode="auto">
            <a:xfrm>
              <a:off x="4233863" y="1193801"/>
              <a:ext cx="31750" cy="17463"/>
            </a:xfrm>
            <a:custGeom>
              <a:avLst/>
              <a:gdLst/>
              <a:ahLst/>
              <a:cxnLst>
                <a:cxn ang="0">
                  <a:pos x="20" y="1"/>
                </a:cxn>
                <a:cxn ang="0">
                  <a:pos x="21" y="5"/>
                </a:cxn>
                <a:cxn ang="0">
                  <a:pos x="19" y="10"/>
                </a:cxn>
                <a:cxn ang="0">
                  <a:pos x="14" y="11"/>
                </a:cxn>
                <a:cxn ang="0">
                  <a:pos x="11" y="12"/>
                </a:cxn>
                <a:cxn ang="0">
                  <a:pos x="4" y="10"/>
                </a:cxn>
                <a:cxn ang="0">
                  <a:pos x="0" y="5"/>
                </a:cxn>
                <a:cxn ang="0">
                  <a:pos x="0" y="2"/>
                </a:cxn>
                <a:cxn ang="0">
                  <a:pos x="6" y="0"/>
                </a:cxn>
                <a:cxn ang="0">
                  <a:pos x="12" y="1"/>
                </a:cxn>
                <a:cxn ang="0">
                  <a:pos x="20" y="1"/>
                </a:cxn>
              </a:cxnLst>
              <a:rect l="0" t="0" r="r" b="b"/>
              <a:pathLst>
                <a:path w="21" h="12">
                  <a:moveTo>
                    <a:pt x="20" y="1"/>
                  </a:moveTo>
                  <a:cubicBezTo>
                    <a:pt x="21" y="2"/>
                    <a:pt x="21" y="4"/>
                    <a:pt x="21" y="5"/>
                  </a:cubicBezTo>
                  <a:cubicBezTo>
                    <a:pt x="21" y="6"/>
                    <a:pt x="20" y="9"/>
                    <a:pt x="19" y="10"/>
                  </a:cubicBezTo>
                  <a:cubicBezTo>
                    <a:pt x="18" y="10"/>
                    <a:pt x="15" y="11"/>
                    <a:pt x="14" y="11"/>
                  </a:cubicBezTo>
                  <a:cubicBezTo>
                    <a:pt x="13" y="11"/>
                    <a:pt x="12" y="12"/>
                    <a:pt x="11" y="12"/>
                  </a:cubicBezTo>
                  <a:cubicBezTo>
                    <a:pt x="9" y="12"/>
                    <a:pt x="6" y="10"/>
                    <a:pt x="4" y="10"/>
                  </a:cubicBezTo>
                  <a:cubicBezTo>
                    <a:pt x="3" y="9"/>
                    <a:pt x="1" y="6"/>
                    <a:pt x="0" y="5"/>
                  </a:cubicBezTo>
                  <a:cubicBezTo>
                    <a:pt x="0" y="4"/>
                    <a:pt x="0" y="2"/>
                    <a:pt x="0" y="2"/>
                  </a:cubicBezTo>
                  <a:cubicBezTo>
                    <a:pt x="1" y="0"/>
                    <a:pt x="4" y="0"/>
                    <a:pt x="6" y="0"/>
                  </a:cubicBezTo>
                  <a:cubicBezTo>
                    <a:pt x="7" y="0"/>
                    <a:pt x="10" y="1"/>
                    <a:pt x="12" y="1"/>
                  </a:cubicBezTo>
                  <a:cubicBezTo>
                    <a:pt x="14" y="1"/>
                    <a:pt x="18" y="0"/>
                    <a:pt x="20"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6" name="Freeform 66"/>
            <p:cNvSpPr>
              <a:spLocks/>
            </p:cNvSpPr>
            <p:nvPr/>
          </p:nvSpPr>
          <p:spPr bwMode="auto">
            <a:xfrm>
              <a:off x="4200525" y="1209676"/>
              <a:ext cx="53975" cy="36513"/>
            </a:xfrm>
            <a:custGeom>
              <a:avLst/>
              <a:gdLst/>
              <a:ahLst/>
              <a:cxnLst>
                <a:cxn ang="0">
                  <a:pos x="36" y="12"/>
                </a:cxn>
                <a:cxn ang="0">
                  <a:pos x="34" y="17"/>
                </a:cxn>
                <a:cxn ang="0">
                  <a:pos x="25" y="21"/>
                </a:cxn>
                <a:cxn ang="0">
                  <a:pos x="15" y="24"/>
                </a:cxn>
                <a:cxn ang="0">
                  <a:pos x="5" y="20"/>
                </a:cxn>
                <a:cxn ang="0">
                  <a:pos x="1" y="13"/>
                </a:cxn>
                <a:cxn ang="0">
                  <a:pos x="3" y="7"/>
                </a:cxn>
                <a:cxn ang="0">
                  <a:pos x="10" y="1"/>
                </a:cxn>
                <a:cxn ang="0">
                  <a:pos x="17" y="2"/>
                </a:cxn>
                <a:cxn ang="0">
                  <a:pos x="21" y="6"/>
                </a:cxn>
                <a:cxn ang="0">
                  <a:pos x="28" y="5"/>
                </a:cxn>
                <a:cxn ang="0">
                  <a:pos x="34" y="7"/>
                </a:cxn>
                <a:cxn ang="0">
                  <a:pos x="36" y="12"/>
                </a:cxn>
              </a:cxnLst>
              <a:rect l="0" t="0" r="r" b="b"/>
              <a:pathLst>
                <a:path w="36" h="24">
                  <a:moveTo>
                    <a:pt x="36" y="12"/>
                  </a:moveTo>
                  <a:cubicBezTo>
                    <a:pt x="36" y="13"/>
                    <a:pt x="35" y="16"/>
                    <a:pt x="34" y="17"/>
                  </a:cubicBezTo>
                  <a:cubicBezTo>
                    <a:pt x="32" y="19"/>
                    <a:pt x="27" y="20"/>
                    <a:pt x="25" y="21"/>
                  </a:cubicBezTo>
                  <a:cubicBezTo>
                    <a:pt x="22" y="22"/>
                    <a:pt x="18" y="24"/>
                    <a:pt x="15" y="24"/>
                  </a:cubicBezTo>
                  <a:cubicBezTo>
                    <a:pt x="13" y="24"/>
                    <a:pt x="7" y="22"/>
                    <a:pt x="5" y="20"/>
                  </a:cubicBezTo>
                  <a:cubicBezTo>
                    <a:pt x="3" y="19"/>
                    <a:pt x="1" y="15"/>
                    <a:pt x="1" y="13"/>
                  </a:cubicBezTo>
                  <a:cubicBezTo>
                    <a:pt x="0" y="11"/>
                    <a:pt x="2" y="8"/>
                    <a:pt x="3" y="7"/>
                  </a:cubicBezTo>
                  <a:cubicBezTo>
                    <a:pt x="4" y="5"/>
                    <a:pt x="8" y="1"/>
                    <a:pt x="10" y="1"/>
                  </a:cubicBezTo>
                  <a:cubicBezTo>
                    <a:pt x="12" y="0"/>
                    <a:pt x="15" y="1"/>
                    <a:pt x="17" y="2"/>
                  </a:cubicBezTo>
                  <a:cubicBezTo>
                    <a:pt x="18" y="2"/>
                    <a:pt x="20" y="5"/>
                    <a:pt x="21" y="6"/>
                  </a:cubicBezTo>
                  <a:cubicBezTo>
                    <a:pt x="23" y="6"/>
                    <a:pt x="26" y="5"/>
                    <a:pt x="28" y="5"/>
                  </a:cubicBezTo>
                  <a:cubicBezTo>
                    <a:pt x="30" y="5"/>
                    <a:pt x="33" y="6"/>
                    <a:pt x="34" y="7"/>
                  </a:cubicBezTo>
                  <a:cubicBezTo>
                    <a:pt x="35" y="8"/>
                    <a:pt x="36" y="10"/>
                    <a:pt x="36" y="1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7" name="Freeform 67"/>
            <p:cNvSpPr>
              <a:spLocks/>
            </p:cNvSpPr>
            <p:nvPr/>
          </p:nvSpPr>
          <p:spPr bwMode="auto">
            <a:xfrm>
              <a:off x="4237038" y="1149351"/>
              <a:ext cx="14288" cy="17463"/>
            </a:xfrm>
            <a:custGeom>
              <a:avLst/>
              <a:gdLst/>
              <a:ahLst/>
              <a:cxnLst>
                <a:cxn ang="0">
                  <a:pos x="8" y="3"/>
                </a:cxn>
                <a:cxn ang="0">
                  <a:pos x="9" y="10"/>
                </a:cxn>
                <a:cxn ang="0">
                  <a:pos x="5" y="11"/>
                </a:cxn>
                <a:cxn ang="0">
                  <a:pos x="0" y="8"/>
                </a:cxn>
                <a:cxn ang="0">
                  <a:pos x="0" y="3"/>
                </a:cxn>
                <a:cxn ang="0">
                  <a:pos x="2" y="0"/>
                </a:cxn>
                <a:cxn ang="0">
                  <a:pos x="8" y="3"/>
                </a:cxn>
              </a:cxnLst>
              <a:rect l="0" t="0" r="r" b="b"/>
              <a:pathLst>
                <a:path w="10" h="11">
                  <a:moveTo>
                    <a:pt x="8" y="3"/>
                  </a:moveTo>
                  <a:cubicBezTo>
                    <a:pt x="9" y="4"/>
                    <a:pt x="10" y="9"/>
                    <a:pt x="9" y="10"/>
                  </a:cubicBezTo>
                  <a:cubicBezTo>
                    <a:pt x="8" y="11"/>
                    <a:pt x="6" y="11"/>
                    <a:pt x="5" y="11"/>
                  </a:cubicBezTo>
                  <a:cubicBezTo>
                    <a:pt x="3" y="11"/>
                    <a:pt x="1" y="9"/>
                    <a:pt x="0" y="8"/>
                  </a:cubicBezTo>
                  <a:cubicBezTo>
                    <a:pt x="0" y="7"/>
                    <a:pt x="0" y="4"/>
                    <a:pt x="0" y="3"/>
                  </a:cubicBezTo>
                  <a:cubicBezTo>
                    <a:pt x="1" y="2"/>
                    <a:pt x="2" y="0"/>
                    <a:pt x="2" y="0"/>
                  </a:cubicBezTo>
                  <a:cubicBezTo>
                    <a:pt x="4" y="0"/>
                    <a:pt x="7" y="1"/>
                    <a:pt x="8"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8" name="Freeform 68"/>
            <p:cNvSpPr>
              <a:spLocks/>
            </p:cNvSpPr>
            <p:nvPr/>
          </p:nvSpPr>
          <p:spPr bwMode="auto">
            <a:xfrm>
              <a:off x="4222750" y="1125538"/>
              <a:ext cx="17463" cy="15875"/>
            </a:xfrm>
            <a:custGeom>
              <a:avLst/>
              <a:gdLst/>
              <a:ahLst/>
              <a:cxnLst>
                <a:cxn ang="0">
                  <a:pos x="10" y="5"/>
                </a:cxn>
                <a:cxn ang="0">
                  <a:pos x="10" y="10"/>
                </a:cxn>
                <a:cxn ang="0">
                  <a:pos x="3" y="9"/>
                </a:cxn>
                <a:cxn ang="0">
                  <a:pos x="1" y="6"/>
                </a:cxn>
                <a:cxn ang="0">
                  <a:pos x="2" y="1"/>
                </a:cxn>
                <a:cxn ang="0">
                  <a:pos x="7" y="1"/>
                </a:cxn>
                <a:cxn ang="0">
                  <a:pos x="10" y="5"/>
                </a:cxn>
              </a:cxnLst>
              <a:rect l="0" t="0" r="r" b="b"/>
              <a:pathLst>
                <a:path w="11" h="11">
                  <a:moveTo>
                    <a:pt x="10" y="5"/>
                  </a:moveTo>
                  <a:cubicBezTo>
                    <a:pt x="11" y="6"/>
                    <a:pt x="11" y="9"/>
                    <a:pt x="10" y="10"/>
                  </a:cubicBezTo>
                  <a:cubicBezTo>
                    <a:pt x="9" y="11"/>
                    <a:pt x="5" y="10"/>
                    <a:pt x="3" y="9"/>
                  </a:cubicBezTo>
                  <a:cubicBezTo>
                    <a:pt x="2" y="9"/>
                    <a:pt x="1" y="7"/>
                    <a:pt x="1" y="6"/>
                  </a:cubicBezTo>
                  <a:cubicBezTo>
                    <a:pt x="0" y="5"/>
                    <a:pt x="1" y="1"/>
                    <a:pt x="2" y="1"/>
                  </a:cubicBezTo>
                  <a:cubicBezTo>
                    <a:pt x="3" y="0"/>
                    <a:pt x="6" y="1"/>
                    <a:pt x="7" y="1"/>
                  </a:cubicBezTo>
                  <a:cubicBezTo>
                    <a:pt x="8" y="2"/>
                    <a:pt x="10" y="4"/>
                    <a:pt x="10" y="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9" name="Freeform 69"/>
            <p:cNvSpPr>
              <a:spLocks/>
            </p:cNvSpPr>
            <p:nvPr/>
          </p:nvSpPr>
          <p:spPr bwMode="auto">
            <a:xfrm>
              <a:off x="4211638" y="1169988"/>
              <a:ext cx="12700" cy="14288"/>
            </a:xfrm>
            <a:custGeom>
              <a:avLst/>
              <a:gdLst/>
              <a:ahLst/>
              <a:cxnLst>
                <a:cxn ang="0">
                  <a:pos x="8" y="4"/>
                </a:cxn>
                <a:cxn ang="0">
                  <a:pos x="7" y="9"/>
                </a:cxn>
                <a:cxn ang="0">
                  <a:pos x="3" y="9"/>
                </a:cxn>
                <a:cxn ang="0">
                  <a:pos x="1" y="7"/>
                </a:cxn>
                <a:cxn ang="0">
                  <a:pos x="1" y="3"/>
                </a:cxn>
                <a:cxn ang="0">
                  <a:pos x="3" y="2"/>
                </a:cxn>
                <a:cxn ang="0">
                  <a:pos x="6" y="1"/>
                </a:cxn>
                <a:cxn ang="0">
                  <a:pos x="8" y="4"/>
                </a:cxn>
              </a:cxnLst>
              <a:rect l="0" t="0" r="r" b="b"/>
              <a:pathLst>
                <a:path w="8" h="10">
                  <a:moveTo>
                    <a:pt x="8" y="4"/>
                  </a:moveTo>
                  <a:cubicBezTo>
                    <a:pt x="8" y="6"/>
                    <a:pt x="8" y="8"/>
                    <a:pt x="7" y="9"/>
                  </a:cubicBezTo>
                  <a:cubicBezTo>
                    <a:pt x="7" y="9"/>
                    <a:pt x="4" y="10"/>
                    <a:pt x="3" y="9"/>
                  </a:cubicBezTo>
                  <a:cubicBezTo>
                    <a:pt x="2" y="9"/>
                    <a:pt x="1" y="8"/>
                    <a:pt x="1" y="7"/>
                  </a:cubicBezTo>
                  <a:cubicBezTo>
                    <a:pt x="0" y="6"/>
                    <a:pt x="1" y="4"/>
                    <a:pt x="1" y="3"/>
                  </a:cubicBezTo>
                  <a:cubicBezTo>
                    <a:pt x="2" y="3"/>
                    <a:pt x="3" y="2"/>
                    <a:pt x="3" y="2"/>
                  </a:cubicBezTo>
                  <a:cubicBezTo>
                    <a:pt x="4" y="1"/>
                    <a:pt x="5" y="0"/>
                    <a:pt x="6" y="1"/>
                  </a:cubicBezTo>
                  <a:cubicBezTo>
                    <a:pt x="7" y="1"/>
                    <a:pt x="7" y="3"/>
                    <a:pt x="8"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0" name="Freeform 70"/>
            <p:cNvSpPr>
              <a:spLocks/>
            </p:cNvSpPr>
            <p:nvPr/>
          </p:nvSpPr>
          <p:spPr bwMode="auto">
            <a:xfrm>
              <a:off x="4208463" y="1154113"/>
              <a:ext cx="11113" cy="9525"/>
            </a:xfrm>
            <a:custGeom>
              <a:avLst/>
              <a:gdLst/>
              <a:ahLst/>
              <a:cxnLst>
                <a:cxn ang="0">
                  <a:pos x="7" y="3"/>
                </a:cxn>
                <a:cxn ang="0">
                  <a:pos x="6" y="5"/>
                </a:cxn>
                <a:cxn ang="0">
                  <a:pos x="4" y="6"/>
                </a:cxn>
                <a:cxn ang="0">
                  <a:pos x="1" y="4"/>
                </a:cxn>
                <a:cxn ang="0">
                  <a:pos x="2" y="0"/>
                </a:cxn>
                <a:cxn ang="0">
                  <a:pos x="4" y="0"/>
                </a:cxn>
                <a:cxn ang="0">
                  <a:pos x="7" y="3"/>
                </a:cxn>
              </a:cxnLst>
              <a:rect l="0" t="0" r="r" b="b"/>
              <a:pathLst>
                <a:path w="7" h="6">
                  <a:moveTo>
                    <a:pt x="7" y="3"/>
                  </a:moveTo>
                  <a:cubicBezTo>
                    <a:pt x="7" y="4"/>
                    <a:pt x="7" y="5"/>
                    <a:pt x="6" y="5"/>
                  </a:cubicBezTo>
                  <a:cubicBezTo>
                    <a:pt x="6" y="6"/>
                    <a:pt x="5" y="6"/>
                    <a:pt x="4" y="6"/>
                  </a:cubicBezTo>
                  <a:cubicBezTo>
                    <a:pt x="3" y="6"/>
                    <a:pt x="1" y="5"/>
                    <a:pt x="1" y="4"/>
                  </a:cubicBezTo>
                  <a:cubicBezTo>
                    <a:pt x="0" y="3"/>
                    <a:pt x="1" y="0"/>
                    <a:pt x="2" y="0"/>
                  </a:cubicBezTo>
                  <a:cubicBezTo>
                    <a:pt x="3" y="0"/>
                    <a:pt x="4" y="0"/>
                    <a:pt x="4" y="0"/>
                  </a:cubicBezTo>
                  <a:cubicBezTo>
                    <a:pt x="5" y="1"/>
                    <a:pt x="7" y="2"/>
                    <a:pt x="7"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1" name="Freeform 71"/>
            <p:cNvSpPr>
              <a:spLocks/>
            </p:cNvSpPr>
            <p:nvPr/>
          </p:nvSpPr>
          <p:spPr bwMode="auto">
            <a:xfrm>
              <a:off x="4192588" y="1128713"/>
              <a:ext cx="25400" cy="20638"/>
            </a:xfrm>
            <a:custGeom>
              <a:avLst/>
              <a:gdLst/>
              <a:ahLst/>
              <a:cxnLst>
                <a:cxn ang="0">
                  <a:pos x="17" y="9"/>
                </a:cxn>
                <a:cxn ang="0">
                  <a:pos x="16" y="13"/>
                </a:cxn>
                <a:cxn ang="0">
                  <a:pos x="8" y="10"/>
                </a:cxn>
                <a:cxn ang="0">
                  <a:pos x="4" y="9"/>
                </a:cxn>
                <a:cxn ang="0">
                  <a:pos x="0" y="5"/>
                </a:cxn>
                <a:cxn ang="0">
                  <a:pos x="2" y="0"/>
                </a:cxn>
                <a:cxn ang="0">
                  <a:pos x="6" y="0"/>
                </a:cxn>
                <a:cxn ang="0">
                  <a:pos x="8" y="4"/>
                </a:cxn>
                <a:cxn ang="0">
                  <a:pos x="12" y="4"/>
                </a:cxn>
                <a:cxn ang="0">
                  <a:pos x="16" y="4"/>
                </a:cxn>
                <a:cxn ang="0">
                  <a:pos x="17" y="9"/>
                </a:cxn>
              </a:cxnLst>
              <a:rect l="0" t="0" r="r" b="b"/>
              <a:pathLst>
                <a:path w="17" h="14">
                  <a:moveTo>
                    <a:pt x="17" y="9"/>
                  </a:moveTo>
                  <a:cubicBezTo>
                    <a:pt x="17" y="10"/>
                    <a:pt x="17" y="13"/>
                    <a:pt x="16" y="13"/>
                  </a:cubicBezTo>
                  <a:cubicBezTo>
                    <a:pt x="14" y="14"/>
                    <a:pt x="10" y="11"/>
                    <a:pt x="8" y="10"/>
                  </a:cubicBezTo>
                  <a:cubicBezTo>
                    <a:pt x="7" y="10"/>
                    <a:pt x="5" y="10"/>
                    <a:pt x="4" y="9"/>
                  </a:cubicBezTo>
                  <a:cubicBezTo>
                    <a:pt x="3" y="8"/>
                    <a:pt x="1" y="6"/>
                    <a:pt x="0" y="5"/>
                  </a:cubicBezTo>
                  <a:cubicBezTo>
                    <a:pt x="0" y="4"/>
                    <a:pt x="1" y="1"/>
                    <a:pt x="2" y="0"/>
                  </a:cubicBezTo>
                  <a:cubicBezTo>
                    <a:pt x="3" y="0"/>
                    <a:pt x="5" y="0"/>
                    <a:pt x="6" y="0"/>
                  </a:cubicBezTo>
                  <a:cubicBezTo>
                    <a:pt x="7" y="1"/>
                    <a:pt x="7" y="3"/>
                    <a:pt x="8" y="4"/>
                  </a:cubicBezTo>
                  <a:cubicBezTo>
                    <a:pt x="9" y="4"/>
                    <a:pt x="11" y="4"/>
                    <a:pt x="12" y="4"/>
                  </a:cubicBezTo>
                  <a:cubicBezTo>
                    <a:pt x="13" y="4"/>
                    <a:pt x="15" y="3"/>
                    <a:pt x="16" y="4"/>
                  </a:cubicBezTo>
                  <a:cubicBezTo>
                    <a:pt x="17" y="5"/>
                    <a:pt x="17" y="8"/>
                    <a:pt x="17" y="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2" name="Freeform 72"/>
            <p:cNvSpPr>
              <a:spLocks/>
            </p:cNvSpPr>
            <p:nvPr/>
          </p:nvSpPr>
          <p:spPr bwMode="auto">
            <a:xfrm>
              <a:off x="4205288" y="1187451"/>
              <a:ext cx="11113" cy="12700"/>
            </a:xfrm>
            <a:custGeom>
              <a:avLst/>
              <a:gdLst/>
              <a:ahLst/>
              <a:cxnLst>
                <a:cxn ang="0">
                  <a:pos x="7" y="2"/>
                </a:cxn>
                <a:cxn ang="0">
                  <a:pos x="7" y="6"/>
                </a:cxn>
                <a:cxn ang="0">
                  <a:pos x="5" y="8"/>
                </a:cxn>
                <a:cxn ang="0">
                  <a:pos x="0" y="5"/>
                </a:cxn>
                <a:cxn ang="0">
                  <a:pos x="1" y="1"/>
                </a:cxn>
                <a:cxn ang="0">
                  <a:pos x="4" y="1"/>
                </a:cxn>
                <a:cxn ang="0">
                  <a:pos x="7" y="2"/>
                </a:cxn>
              </a:cxnLst>
              <a:rect l="0" t="0" r="r" b="b"/>
              <a:pathLst>
                <a:path w="8" h="8">
                  <a:moveTo>
                    <a:pt x="7" y="2"/>
                  </a:moveTo>
                  <a:cubicBezTo>
                    <a:pt x="8" y="3"/>
                    <a:pt x="8" y="5"/>
                    <a:pt x="7" y="6"/>
                  </a:cubicBezTo>
                  <a:cubicBezTo>
                    <a:pt x="7" y="6"/>
                    <a:pt x="6" y="8"/>
                    <a:pt x="5" y="8"/>
                  </a:cubicBezTo>
                  <a:cubicBezTo>
                    <a:pt x="4" y="8"/>
                    <a:pt x="1" y="6"/>
                    <a:pt x="0" y="5"/>
                  </a:cubicBezTo>
                  <a:cubicBezTo>
                    <a:pt x="0" y="4"/>
                    <a:pt x="0" y="1"/>
                    <a:pt x="1" y="1"/>
                  </a:cubicBezTo>
                  <a:cubicBezTo>
                    <a:pt x="2" y="0"/>
                    <a:pt x="3" y="1"/>
                    <a:pt x="4" y="1"/>
                  </a:cubicBezTo>
                  <a:cubicBezTo>
                    <a:pt x="5" y="1"/>
                    <a:pt x="7" y="1"/>
                    <a:pt x="7" y="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3" name="Freeform 73"/>
            <p:cNvSpPr>
              <a:spLocks/>
            </p:cNvSpPr>
            <p:nvPr/>
          </p:nvSpPr>
          <p:spPr bwMode="auto">
            <a:xfrm>
              <a:off x="4194175" y="1150938"/>
              <a:ext cx="11113" cy="30163"/>
            </a:xfrm>
            <a:custGeom>
              <a:avLst/>
              <a:gdLst/>
              <a:ahLst/>
              <a:cxnLst>
                <a:cxn ang="0">
                  <a:pos x="7" y="11"/>
                </a:cxn>
                <a:cxn ang="0">
                  <a:pos x="7" y="17"/>
                </a:cxn>
                <a:cxn ang="0">
                  <a:pos x="6" y="20"/>
                </a:cxn>
                <a:cxn ang="0">
                  <a:pos x="3" y="16"/>
                </a:cxn>
                <a:cxn ang="0">
                  <a:pos x="2" y="12"/>
                </a:cxn>
                <a:cxn ang="0">
                  <a:pos x="0" y="6"/>
                </a:cxn>
                <a:cxn ang="0">
                  <a:pos x="1" y="1"/>
                </a:cxn>
                <a:cxn ang="0">
                  <a:pos x="3" y="0"/>
                </a:cxn>
                <a:cxn ang="0">
                  <a:pos x="5" y="4"/>
                </a:cxn>
                <a:cxn ang="0">
                  <a:pos x="7" y="11"/>
                </a:cxn>
              </a:cxnLst>
              <a:rect l="0" t="0" r="r" b="b"/>
              <a:pathLst>
                <a:path w="7" h="20">
                  <a:moveTo>
                    <a:pt x="7" y="11"/>
                  </a:moveTo>
                  <a:cubicBezTo>
                    <a:pt x="7" y="12"/>
                    <a:pt x="7" y="15"/>
                    <a:pt x="7" y="17"/>
                  </a:cubicBezTo>
                  <a:cubicBezTo>
                    <a:pt x="7" y="18"/>
                    <a:pt x="7" y="20"/>
                    <a:pt x="6" y="20"/>
                  </a:cubicBezTo>
                  <a:cubicBezTo>
                    <a:pt x="4" y="20"/>
                    <a:pt x="3" y="17"/>
                    <a:pt x="3" y="16"/>
                  </a:cubicBezTo>
                  <a:cubicBezTo>
                    <a:pt x="2" y="15"/>
                    <a:pt x="2" y="13"/>
                    <a:pt x="2" y="12"/>
                  </a:cubicBezTo>
                  <a:cubicBezTo>
                    <a:pt x="2" y="11"/>
                    <a:pt x="0" y="8"/>
                    <a:pt x="0" y="6"/>
                  </a:cubicBezTo>
                  <a:cubicBezTo>
                    <a:pt x="0" y="5"/>
                    <a:pt x="0" y="2"/>
                    <a:pt x="1" y="1"/>
                  </a:cubicBezTo>
                  <a:cubicBezTo>
                    <a:pt x="1" y="1"/>
                    <a:pt x="3" y="0"/>
                    <a:pt x="3" y="0"/>
                  </a:cubicBezTo>
                  <a:cubicBezTo>
                    <a:pt x="4" y="1"/>
                    <a:pt x="5" y="3"/>
                    <a:pt x="5" y="4"/>
                  </a:cubicBezTo>
                  <a:cubicBezTo>
                    <a:pt x="6" y="6"/>
                    <a:pt x="7" y="9"/>
                    <a:pt x="7" y="1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4" name="Freeform 74"/>
            <p:cNvSpPr>
              <a:spLocks/>
            </p:cNvSpPr>
            <p:nvPr/>
          </p:nvSpPr>
          <p:spPr bwMode="auto">
            <a:xfrm>
              <a:off x="4192588" y="1201738"/>
              <a:ext cx="11113" cy="11113"/>
            </a:xfrm>
            <a:custGeom>
              <a:avLst/>
              <a:gdLst/>
              <a:ahLst/>
              <a:cxnLst>
                <a:cxn ang="0">
                  <a:pos x="7" y="3"/>
                </a:cxn>
                <a:cxn ang="0">
                  <a:pos x="6" y="7"/>
                </a:cxn>
                <a:cxn ang="0">
                  <a:pos x="1" y="6"/>
                </a:cxn>
                <a:cxn ang="0">
                  <a:pos x="1" y="2"/>
                </a:cxn>
                <a:cxn ang="0">
                  <a:pos x="4" y="1"/>
                </a:cxn>
                <a:cxn ang="0">
                  <a:pos x="7" y="3"/>
                </a:cxn>
              </a:cxnLst>
              <a:rect l="0" t="0" r="r" b="b"/>
              <a:pathLst>
                <a:path w="7" h="8">
                  <a:moveTo>
                    <a:pt x="7" y="3"/>
                  </a:moveTo>
                  <a:cubicBezTo>
                    <a:pt x="7" y="4"/>
                    <a:pt x="7" y="7"/>
                    <a:pt x="6" y="7"/>
                  </a:cubicBezTo>
                  <a:cubicBezTo>
                    <a:pt x="5" y="8"/>
                    <a:pt x="2" y="7"/>
                    <a:pt x="1" y="6"/>
                  </a:cubicBezTo>
                  <a:cubicBezTo>
                    <a:pt x="1" y="6"/>
                    <a:pt x="0" y="3"/>
                    <a:pt x="1" y="2"/>
                  </a:cubicBezTo>
                  <a:cubicBezTo>
                    <a:pt x="1" y="2"/>
                    <a:pt x="3" y="0"/>
                    <a:pt x="4" y="1"/>
                  </a:cubicBezTo>
                  <a:cubicBezTo>
                    <a:pt x="5" y="1"/>
                    <a:pt x="6" y="2"/>
                    <a:pt x="7"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5" name="Freeform 75"/>
            <p:cNvSpPr>
              <a:spLocks/>
            </p:cNvSpPr>
            <p:nvPr/>
          </p:nvSpPr>
          <p:spPr bwMode="auto">
            <a:xfrm>
              <a:off x="4160838" y="1203326"/>
              <a:ext cx="33338" cy="34925"/>
            </a:xfrm>
            <a:custGeom>
              <a:avLst/>
              <a:gdLst/>
              <a:ahLst/>
              <a:cxnLst>
                <a:cxn ang="0">
                  <a:pos x="19" y="10"/>
                </a:cxn>
                <a:cxn ang="0">
                  <a:pos x="22" y="19"/>
                </a:cxn>
                <a:cxn ang="0">
                  <a:pos x="19" y="23"/>
                </a:cxn>
                <a:cxn ang="0">
                  <a:pos x="16" y="20"/>
                </a:cxn>
                <a:cxn ang="0">
                  <a:pos x="11" y="19"/>
                </a:cxn>
                <a:cxn ang="0">
                  <a:pos x="5" y="22"/>
                </a:cxn>
                <a:cxn ang="0">
                  <a:pos x="1" y="19"/>
                </a:cxn>
                <a:cxn ang="0">
                  <a:pos x="1" y="12"/>
                </a:cxn>
                <a:cxn ang="0">
                  <a:pos x="4" y="8"/>
                </a:cxn>
                <a:cxn ang="0">
                  <a:pos x="7" y="0"/>
                </a:cxn>
                <a:cxn ang="0">
                  <a:pos x="10" y="0"/>
                </a:cxn>
                <a:cxn ang="0">
                  <a:pos x="14" y="2"/>
                </a:cxn>
                <a:cxn ang="0">
                  <a:pos x="19" y="10"/>
                </a:cxn>
              </a:cxnLst>
              <a:rect l="0" t="0" r="r" b="b"/>
              <a:pathLst>
                <a:path w="22" h="23">
                  <a:moveTo>
                    <a:pt x="19" y="10"/>
                  </a:moveTo>
                  <a:cubicBezTo>
                    <a:pt x="20" y="12"/>
                    <a:pt x="22" y="17"/>
                    <a:pt x="22" y="19"/>
                  </a:cubicBezTo>
                  <a:cubicBezTo>
                    <a:pt x="21" y="20"/>
                    <a:pt x="20" y="22"/>
                    <a:pt x="19" y="23"/>
                  </a:cubicBezTo>
                  <a:cubicBezTo>
                    <a:pt x="18" y="23"/>
                    <a:pt x="17" y="21"/>
                    <a:pt x="16" y="20"/>
                  </a:cubicBezTo>
                  <a:cubicBezTo>
                    <a:pt x="14" y="20"/>
                    <a:pt x="12" y="18"/>
                    <a:pt x="11" y="19"/>
                  </a:cubicBezTo>
                  <a:cubicBezTo>
                    <a:pt x="9" y="19"/>
                    <a:pt x="7" y="22"/>
                    <a:pt x="5" y="22"/>
                  </a:cubicBezTo>
                  <a:cubicBezTo>
                    <a:pt x="4" y="22"/>
                    <a:pt x="2" y="20"/>
                    <a:pt x="1" y="19"/>
                  </a:cubicBezTo>
                  <a:cubicBezTo>
                    <a:pt x="0" y="17"/>
                    <a:pt x="0" y="14"/>
                    <a:pt x="1" y="12"/>
                  </a:cubicBezTo>
                  <a:cubicBezTo>
                    <a:pt x="1" y="11"/>
                    <a:pt x="3" y="9"/>
                    <a:pt x="4" y="8"/>
                  </a:cubicBezTo>
                  <a:cubicBezTo>
                    <a:pt x="5" y="6"/>
                    <a:pt x="5" y="2"/>
                    <a:pt x="7" y="0"/>
                  </a:cubicBezTo>
                  <a:cubicBezTo>
                    <a:pt x="7" y="0"/>
                    <a:pt x="9" y="0"/>
                    <a:pt x="10" y="0"/>
                  </a:cubicBezTo>
                  <a:cubicBezTo>
                    <a:pt x="11" y="0"/>
                    <a:pt x="13" y="1"/>
                    <a:pt x="14" y="2"/>
                  </a:cubicBezTo>
                  <a:cubicBezTo>
                    <a:pt x="16" y="4"/>
                    <a:pt x="18" y="8"/>
                    <a:pt x="19" y="1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6" name="Freeform 76"/>
            <p:cNvSpPr>
              <a:spLocks/>
            </p:cNvSpPr>
            <p:nvPr/>
          </p:nvSpPr>
          <p:spPr bwMode="auto">
            <a:xfrm>
              <a:off x="4183063" y="1192213"/>
              <a:ext cx="11113" cy="9525"/>
            </a:xfrm>
            <a:custGeom>
              <a:avLst/>
              <a:gdLst/>
              <a:ahLst/>
              <a:cxnLst>
                <a:cxn ang="0">
                  <a:pos x="6" y="3"/>
                </a:cxn>
                <a:cxn ang="0">
                  <a:pos x="4" y="6"/>
                </a:cxn>
                <a:cxn ang="0">
                  <a:pos x="0" y="4"/>
                </a:cxn>
                <a:cxn ang="0">
                  <a:pos x="0" y="1"/>
                </a:cxn>
                <a:cxn ang="0">
                  <a:pos x="4" y="0"/>
                </a:cxn>
                <a:cxn ang="0">
                  <a:pos x="6" y="3"/>
                </a:cxn>
              </a:cxnLst>
              <a:rect l="0" t="0" r="r" b="b"/>
              <a:pathLst>
                <a:path w="7" h="6">
                  <a:moveTo>
                    <a:pt x="6" y="3"/>
                  </a:moveTo>
                  <a:cubicBezTo>
                    <a:pt x="7" y="4"/>
                    <a:pt x="5" y="6"/>
                    <a:pt x="4" y="6"/>
                  </a:cubicBezTo>
                  <a:cubicBezTo>
                    <a:pt x="3" y="6"/>
                    <a:pt x="1" y="5"/>
                    <a:pt x="0" y="4"/>
                  </a:cubicBezTo>
                  <a:cubicBezTo>
                    <a:pt x="0" y="4"/>
                    <a:pt x="0" y="1"/>
                    <a:pt x="0" y="1"/>
                  </a:cubicBezTo>
                  <a:cubicBezTo>
                    <a:pt x="1" y="0"/>
                    <a:pt x="3" y="0"/>
                    <a:pt x="4" y="0"/>
                  </a:cubicBezTo>
                  <a:cubicBezTo>
                    <a:pt x="5" y="0"/>
                    <a:pt x="6" y="2"/>
                    <a:pt x="6"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7" name="Freeform 77"/>
            <p:cNvSpPr>
              <a:spLocks/>
            </p:cNvSpPr>
            <p:nvPr/>
          </p:nvSpPr>
          <p:spPr bwMode="auto">
            <a:xfrm>
              <a:off x="4168775" y="1133476"/>
              <a:ext cx="23813" cy="50800"/>
            </a:xfrm>
            <a:custGeom>
              <a:avLst/>
              <a:gdLst/>
              <a:ahLst/>
              <a:cxnLst>
                <a:cxn ang="0">
                  <a:pos x="14" y="26"/>
                </a:cxn>
                <a:cxn ang="0">
                  <a:pos x="14" y="32"/>
                </a:cxn>
                <a:cxn ang="0">
                  <a:pos x="11" y="33"/>
                </a:cxn>
                <a:cxn ang="0">
                  <a:pos x="7" y="30"/>
                </a:cxn>
                <a:cxn ang="0">
                  <a:pos x="7" y="23"/>
                </a:cxn>
                <a:cxn ang="0">
                  <a:pos x="6" y="16"/>
                </a:cxn>
                <a:cxn ang="0">
                  <a:pos x="3" y="12"/>
                </a:cxn>
                <a:cxn ang="0">
                  <a:pos x="1" y="8"/>
                </a:cxn>
                <a:cxn ang="0">
                  <a:pos x="2" y="1"/>
                </a:cxn>
                <a:cxn ang="0">
                  <a:pos x="6" y="0"/>
                </a:cxn>
                <a:cxn ang="0">
                  <a:pos x="9" y="5"/>
                </a:cxn>
                <a:cxn ang="0">
                  <a:pos x="10" y="12"/>
                </a:cxn>
                <a:cxn ang="0">
                  <a:pos x="13" y="16"/>
                </a:cxn>
                <a:cxn ang="0">
                  <a:pos x="14" y="22"/>
                </a:cxn>
                <a:cxn ang="0">
                  <a:pos x="14" y="26"/>
                </a:cxn>
              </a:cxnLst>
              <a:rect l="0" t="0" r="r" b="b"/>
              <a:pathLst>
                <a:path w="15" h="33">
                  <a:moveTo>
                    <a:pt x="14" y="26"/>
                  </a:moveTo>
                  <a:cubicBezTo>
                    <a:pt x="14" y="27"/>
                    <a:pt x="15" y="30"/>
                    <a:pt x="14" y="32"/>
                  </a:cubicBezTo>
                  <a:cubicBezTo>
                    <a:pt x="14" y="32"/>
                    <a:pt x="12" y="33"/>
                    <a:pt x="11" y="33"/>
                  </a:cubicBezTo>
                  <a:cubicBezTo>
                    <a:pt x="10" y="33"/>
                    <a:pt x="7" y="31"/>
                    <a:pt x="7" y="30"/>
                  </a:cubicBezTo>
                  <a:cubicBezTo>
                    <a:pt x="6" y="28"/>
                    <a:pt x="7" y="24"/>
                    <a:pt x="7" y="23"/>
                  </a:cubicBezTo>
                  <a:cubicBezTo>
                    <a:pt x="7" y="21"/>
                    <a:pt x="7" y="18"/>
                    <a:pt x="6" y="16"/>
                  </a:cubicBezTo>
                  <a:cubicBezTo>
                    <a:pt x="6" y="15"/>
                    <a:pt x="4" y="13"/>
                    <a:pt x="3" y="12"/>
                  </a:cubicBezTo>
                  <a:cubicBezTo>
                    <a:pt x="2" y="11"/>
                    <a:pt x="1" y="9"/>
                    <a:pt x="1" y="8"/>
                  </a:cubicBezTo>
                  <a:cubicBezTo>
                    <a:pt x="0" y="6"/>
                    <a:pt x="0" y="2"/>
                    <a:pt x="2" y="1"/>
                  </a:cubicBezTo>
                  <a:cubicBezTo>
                    <a:pt x="2" y="0"/>
                    <a:pt x="5" y="0"/>
                    <a:pt x="6" y="0"/>
                  </a:cubicBezTo>
                  <a:cubicBezTo>
                    <a:pt x="7" y="1"/>
                    <a:pt x="8" y="3"/>
                    <a:pt x="9" y="5"/>
                  </a:cubicBezTo>
                  <a:cubicBezTo>
                    <a:pt x="9" y="6"/>
                    <a:pt x="9" y="10"/>
                    <a:pt x="10" y="12"/>
                  </a:cubicBezTo>
                  <a:cubicBezTo>
                    <a:pt x="10" y="13"/>
                    <a:pt x="12" y="15"/>
                    <a:pt x="13" y="16"/>
                  </a:cubicBezTo>
                  <a:cubicBezTo>
                    <a:pt x="13" y="17"/>
                    <a:pt x="14" y="21"/>
                    <a:pt x="14" y="22"/>
                  </a:cubicBezTo>
                  <a:cubicBezTo>
                    <a:pt x="14" y="23"/>
                    <a:pt x="14" y="25"/>
                    <a:pt x="14" y="2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8" name="Freeform 78"/>
            <p:cNvSpPr>
              <a:spLocks/>
            </p:cNvSpPr>
            <p:nvPr/>
          </p:nvSpPr>
          <p:spPr bwMode="auto">
            <a:xfrm>
              <a:off x="4176713" y="1249363"/>
              <a:ext cx="14288" cy="15875"/>
            </a:xfrm>
            <a:custGeom>
              <a:avLst/>
              <a:gdLst/>
              <a:ahLst/>
              <a:cxnLst>
                <a:cxn ang="0">
                  <a:pos x="6" y="1"/>
                </a:cxn>
                <a:cxn ang="0">
                  <a:pos x="9" y="6"/>
                </a:cxn>
                <a:cxn ang="0">
                  <a:pos x="4" y="11"/>
                </a:cxn>
                <a:cxn ang="0">
                  <a:pos x="2" y="7"/>
                </a:cxn>
                <a:cxn ang="0">
                  <a:pos x="1" y="6"/>
                </a:cxn>
                <a:cxn ang="0">
                  <a:pos x="1" y="2"/>
                </a:cxn>
                <a:cxn ang="0">
                  <a:pos x="3" y="0"/>
                </a:cxn>
                <a:cxn ang="0">
                  <a:pos x="6" y="1"/>
                </a:cxn>
              </a:cxnLst>
              <a:rect l="0" t="0" r="r" b="b"/>
              <a:pathLst>
                <a:path w="9" h="11">
                  <a:moveTo>
                    <a:pt x="6" y="1"/>
                  </a:moveTo>
                  <a:cubicBezTo>
                    <a:pt x="7" y="2"/>
                    <a:pt x="9" y="4"/>
                    <a:pt x="9" y="6"/>
                  </a:cubicBezTo>
                  <a:cubicBezTo>
                    <a:pt x="9" y="8"/>
                    <a:pt x="6" y="11"/>
                    <a:pt x="4" y="11"/>
                  </a:cubicBezTo>
                  <a:cubicBezTo>
                    <a:pt x="3" y="11"/>
                    <a:pt x="3" y="8"/>
                    <a:pt x="2" y="7"/>
                  </a:cubicBezTo>
                  <a:cubicBezTo>
                    <a:pt x="2" y="7"/>
                    <a:pt x="1" y="6"/>
                    <a:pt x="1" y="6"/>
                  </a:cubicBezTo>
                  <a:cubicBezTo>
                    <a:pt x="0" y="5"/>
                    <a:pt x="0" y="3"/>
                    <a:pt x="1" y="2"/>
                  </a:cubicBezTo>
                  <a:cubicBezTo>
                    <a:pt x="1" y="1"/>
                    <a:pt x="2" y="0"/>
                    <a:pt x="3" y="0"/>
                  </a:cubicBezTo>
                  <a:cubicBezTo>
                    <a:pt x="4" y="0"/>
                    <a:pt x="5" y="1"/>
                    <a:pt x="6"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9" name="Freeform 79"/>
            <p:cNvSpPr>
              <a:spLocks/>
            </p:cNvSpPr>
            <p:nvPr/>
          </p:nvSpPr>
          <p:spPr bwMode="auto">
            <a:xfrm>
              <a:off x="4162425" y="1171576"/>
              <a:ext cx="14288" cy="14288"/>
            </a:xfrm>
            <a:custGeom>
              <a:avLst/>
              <a:gdLst/>
              <a:ahLst/>
              <a:cxnLst>
                <a:cxn ang="0">
                  <a:pos x="9" y="3"/>
                </a:cxn>
                <a:cxn ang="0">
                  <a:pos x="10" y="6"/>
                </a:cxn>
                <a:cxn ang="0">
                  <a:pos x="8" y="9"/>
                </a:cxn>
                <a:cxn ang="0">
                  <a:pos x="3" y="8"/>
                </a:cxn>
                <a:cxn ang="0">
                  <a:pos x="1" y="5"/>
                </a:cxn>
                <a:cxn ang="0">
                  <a:pos x="1" y="0"/>
                </a:cxn>
                <a:cxn ang="0">
                  <a:pos x="5" y="0"/>
                </a:cxn>
                <a:cxn ang="0">
                  <a:pos x="9" y="3"/>
                </a:cxn>
              </a:cxnLst>
              <a:rect l="0" t="0" r="r" b="b"/>
              <a:pathLst>
                <a:path w="10" h="9">
                  <a:moveTo>
                    <a:pt x="9" y="3"/>
                  </a:moveTo>
                  <a:cubicBezTo>
                    <a:pt x="9" y="4"/>
                    <a:pt x="10" y="5"/>
                    <a:pt x="10" y="6"/>
                  </a:cubicBezTo>
                  <a:cubicBezTo>
                    <a:pt x="10" y="7"/>
                    <a:pt x="9" y="8"/>
                    <a:pt x="8" y="9"/>
                  </a:cubicBezTo>
                  <a:cubicBezTo>
                    <a:pt x="7" y="9"/>
                    <a:pt x="5" y="9"/>
                    <a:pt x="3" y="8"/>
                  </a:cubicBezTo>
                  <a:cubicBezTo>
                    <a:pt x="3" y="7"/>
                    <a:pt x="1" y="6"/>
                    <a:pt x="1" y="5"/>
                  </a:cubicBezTo>
                  <a:cubicBezTo>
                    <a:pt x="1" y="4"/>
                    <a:pt x="0" y="1"/>
                    <a:pt x="1" y="0"/>
                  </a:cubicBezTo>
                  <a:cubicBezTo>
                    <a:pt x="2" y="0"/>
                    <a:pt x="4" y="0"/>
                    <a:pt x="5" y="0"/>
                  </a:cubicBezTo>
                  <a:cubicBezTo>
                    <a:pt x="6" y="1"/>
                    <a:pt x="8" y="2"/>
                    <a:pt x="9"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0" name="Freeform 80"/>
            <p:cNvSpPr>
              <a:spLocks/>
            </p:cNvSpPr>
            <p:nvPr/>
          </p:nvSpPr>
          <p:spPr bwMode="auto">
            <a:xfrm>
              <a:off x="4157663" y="1249363"/>
              <a:ext cx="14288" cy="11113"/>
            </a:xfrm>
            <a:custGeom>
              <a:avLst/>
              <a:gdLst/>
              <a:ahLst/>
              <a:cxnLst>
                <a:cxn ang="0">
                  <a:pos x="9" y="1"/>
                </a:cxn>
                <a:cxn ang="0">
                  <a:pos x="9" y="6"/>
                </a:cxn>
                <a:cxn ang="0">
                  <a:pos x="5" y="7"/>
                </a:cxn>
                <a:cxn ang="0">
                  <a:pos x="1" y="5"/>
                </a:cxn>
                <a:cxn ang="0">
                  <a:pos x="0" y="1"/>
                </a:cxn>
                <a:cxn ang="0">
                  <a:pos x="4" y="0"/>
                </a:cxn>
                <a:cxn ang="0">
                  <a:pos x="9" y="1"/>
                </a:cxn>
              </a:cxnLst>
              <a:rect l="0" t="0" r="r" b="b"/>
              <a:pathLst>
                <a:path w="10" h="7">
                  <a:moveTo>
                    <a:pt x="9" y="1"/>
                  </a:moveTo>
                  <a:cubicBezTo>
                    <a:pt x="9" y="2"/>
                    <a:pt x="10" y="5"/>
                    <a:pt x="9" y="6"/>
                  </a:cubicBezTo>
                  <a:cubicBezTo>
                    <a:pt x="9" y="7"/>
                    <a:pt x="6" y="7"/>
                    <a:pt x="5" y="7"/>
                  </a:cubicBezTo>
                  <a:cubicBezTo>
                    <a:pt x="4" y="7"/>
                    <a:pt x="1" y="6"/>
                    <a:pt x="1" y="5"/>
                  </a:cubicBezTo>
                  <a:cubicBezTo>
                    <a:pt x="0" y="4"/>
                    <a:pt x="0" y="2"/>
                    <a:pt x="0" y="1"/>
                  </a:cubicBezTo>
                  <a:cubicBezTo>
                    <a:pt x="1" y="0"/>
                    <a:pt x="3" y="0"/>
                    <a:pt x="4" y="0"/>
                  </a:cubicBezTo>
                  <a:cubicBezTo>
                    <a:pt x="6" y="0"/>
                    <a:pt x="8" y="0"/>
                    <a:pt x="9"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1" name="Freeform 81"/>
            <p:cNvSpPr>
              <a:spLocks/>
            </p:cNvSpPr>
            <p:nvPr/>
          </p:nvSpPr>
          <p:spPr bwMode="auto">
            <a:xfrm>
              <a:off x="4151313" y="1147763"/>
              <a:ext cx="20638" cy="17463"/>
            </a:xfrm>
            <a:custGeom>
              <a:avLst/>
              <a:gdLst/>
              <a:ahLst/>
              <a:cxnLst>
                <a:cxn ang="0">
                  <a:pos x="13" y="7"/>
                </a:cxn>
                <a:cxn ang="0">
                  <a:pos x="13" y="10"/>
                </a:cxn>
                <a:cxn ang="0">
                  <a:pos x="8" y="10"/>
                </a:cxn>
                <a:cxn ang="0">
                  <a:pos x="4" y="6"/>
                </a:cxn>
                <a:cxn ang="0">
                  <a:pos x="0" y="4"/>
                </a:cxn>
                <a:cxn ang="0">
                  <a:pos x="2" y="0"/>
                </a:cxn>
                <a:cxn ang="0">
                  <a:pos x="7" y="0"/>
                </a:cxn>
                <a:cxn ang="0">
                  <a:pos x="11" y="3"/>
                </a:cxn>
                <a:cxn ang="0">
                  <a:pos x="13" y="7"/>
                </a:cxn>
              </a:cxnLst>
              <a:rect l="0" t="0" r="r" b="b"/>
              <a:pathLst>
                <a:path w="14" h="11">
                  <a:moveTo>
                    <a:pt x="13" y="7"/>
                  </a:moveTo>
                  <a:cubicBezTo>
                    <a:pt x="13" y="7"/>
                    <a:pt x="14" y="9"/>
                    <a:pt x="13" y="10"/>
                  </a:cubicBezTo>
                  <a:cubicBezTo>
                    <a:pt x="12" y="11"/>
                    <a:pt x="9" y="10"/>
                    <a:pt x="8" y="10"/>
                  </a:cubicBezTo>
                  <a:cubicBezTo>
                    <a:pt x="7" y="9"/>
                    <a:pt x="5" y="7"/>
                    <a:pt x="4" y="6"/>
                  </a:cubicBezTo>
                  <a:cubicBezTo>
                    <a:pt x="3" y="5"/>
                    <a:pt x="1" y="5"/>
                    <a:pt x="0" y="4"/>
                  </a:cubicBezTo>
                  <a:cubicBezTo>
                    <a:pt x="0" y="3"/>
                    <a:pt x="1" y="1"/>
                    <a:pt x="2" y="0"/>
                  </a:cubicBezTo>
                  <a:cubicBezTo>
                    <a:pt x="3" y="0"/>
                    <a:pt x="6" y="0"/>
                    <a:pt x="7" y="0"/>
                  </a:cubicBezTo>
                  <a:cubicBezTo>
                    <a:pt x="8" y="1"/>
                    <a:pt x="10" y="2"/>
                    <a:pt x="11" y="3"/>
                  </a:cubicBezTo>
                  <a:cubicBezTo>
                    <a:pt x="11" y="4"/>
                    <a:pt x="13" y="6"/>
                    <a:pt x="13" y="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2" name="Freeform 82"/>
            <p:cNvSpPr>
              <a:spLocks/>
            </p:cNvSpPr>
            <p:nvPr/>
          </p:nvSpPr>
          <p:spPr bwMode="auto">
            <a:xfrm>
              <a:off x="4135438" y="1203326"/>
              <a:ext cx="26988" cy="20638"/>
            </a:xfrm>
            <a:custGeom>
              <a:avLst/>
              <a:gdLst/>
              <a:ahLst/>
              <a:cxnLst>
                <a:cxn ang="0">
                  <a:pos x="17" y="3"/>
                </a:cxn>
                <a:cxn ang="0">
                  <a:pos x="16" y="8"/>
                </a:cxn>
                <a:cxn ang="0">
                  <a:pos x="11" y="12"/>
                </a:cxn>
                <a:cxn ang="0">
                  <a:pos x="6" y="14"/>
                </a:cxn>
                <a:cxn ang="0">
                  <a:pos x="1" y="10"/>
                </a:cxn>
                <a:cxn ang="0">
                  <a:pos x="3" y="6"/>
                </a:cxn>
                <a:cxn ang="0">
                  <a:pos x="9" y="4"/>
                </a:cxn>
                <a:cxn ang="0">
                  <a:pos x="13" y="0"/>
                </a:cxn>
                <a:cxn ang="0">
                  <a:pos x="17" y="3"/>
                </a:cxn>
              </a:cxnLst>
              <a:rect l="0" t="0" r="r" b="b"/>
              <a:pathLst>
                <a:path w="17" h="14">
                  <a:moveTo>
                    <a:pt x="17" y="3"/>
                  </a:moveTo>
                  <a:cubicBezTo>
                    <a:pt x="17" y="4"/>
                    <a:pt x="17" y="7"/>
                    <a:pt x="16" y="8"/>
                  </a:cubicBezTo>
                  <a:cubicBezTo>
                    <a:pt x="15" y="9"/>
                    <a:pt x="12" y="11"/>
                    <a:pt x="11" y="12"/>
                  </a:cubicBezTo>
                  <a:cubicBezTo>
                    <a:pt x="10" y="12"/>
                    <a:pt x="7" y="14"/>
                    <a:pt x="6" y="14"/>
                  </a:cubicBezTo>
                  <a:cubicBezTo>
                    <a:pt x="4" y="14"/>
                    <a:pt x="1" y="12"/>
                    <a:pt x="1" y="10"/>
                  </a:cubicBezTo>
                  <a:cubicBezTo>
                    <a:pt x="0" y="9"/>
                    <a:pt x="2" y="7"/>
                    <a:pt x="3" y="6"/>
                  </a:cubicBezTo>
                  <a:cubicBezTo>
                    <a:pt x="4" y="5"/>
                    <a:pt x="7" y="5"/>
                    <a:pt x="9" y="4"/>
                  </a:cubicBezTo>
                  <a:cubicBezTo>
                    <a:pt x="10" y="4"/>
                    <a:pt x="11" y="0"/>
                    <a:pt x="13" y="0"/>
                  </a:cubicBezTo>
                  <a:cubicBezTo>
                    <a:pt x="14" y="0"/>
                    <a:pt x="16" y="2"/>
                    <a:pt x="17"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3" name="Freeform 83"/>
            <p:cNvSpPr>
              <a:spLocks/>
            </p:cNvSpPr>
            <p:nvPr/>
          </p:nvSpPr>
          <p:spPr bwMode="auto">
            <a:xfrm>
              <a:off x="4119563" y="1084263"/>
              <a:ext cx="14288" cy="12700"/>
            </a:xfrm>
            <a:custGeom>
              <a:avLst/>
              <a:gdLst/>
              <a:ahLst/>
              <a:cxnLst>
                <a:cxn ang="0">
                  <a:pos x="8" y="1"/>
                </a:cxn>
                <a:cxn ang="0">
                  <a:pos x="10" y="6"/>
                </a:cxn>
                <a:cxn ang="0">
                  <a:pos x="6" y="9"/>
                </a:cxn>
                <a:cxn ang="0">
                  <a:pos x="1" y="7"/>
                </a:cxn>
                <a:cxn ang="0">
                  <a:pos x="1" y="3"/>
                </a:cxn>
                <a:cxn ang="0">
                  <a:pos x="4" y="0"/>
                </a:cxn>
                <a:cxn ang="0">
                  <a:pos x="8" y="1"/>
                </a:cxn>
              </a:cxnLst>
              <a:rect l="0" t="0" r="r" b="b"/>
              <a:pathLst>
                <a:path w="10" h="9">
                  <a:moveTo>
                    <a:pt x="8" y="1"/>
                  </a:moveTo>
                  <a:cubicBezTo>
                    <a:pt x="9" y="2"/>
                    <a:pt x="10" y="5"/>
                    <a:pt x="10" y="6"/>
                  </a:cubicBezTo>
                  <a:cubicBezTo>
                    <a:pt x="9" y="7"/>
                    <a:pt x="7" y="9"/>
                    <a:pt x="6" y="9"/>
                  </a:cubicBezTo>
                  <a:cubicBezTo>
                    <a:pt x="4" y="9"/>
                    <a:pt x="1" y="8"/>
                    <a:pt x="1" y="7"/>
                  </a:cubicBezTo>
                  <a:cubicBezTo>
                    <a:pt x="0" y="6"/>
                    <a:pt x="0" y="4"/>
                    <a:pt x="1" y="3"/>
                  </a:cubicBezTo>
                  <a:cubicBezTo>
                    <a:pt x="1" y="2"/>
                    <a:pt x="3" y="0"/>
                    <a:pt x="4" y="0"/>
                  </a:cubicBezTo>
                  <a:cubicBezTo>
                    <a:pt x="5" y="0"/>
                    <a:pt x="8" y="0"/>
                    <a:pt x="8"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4" name="Freeform 84"/>
            <p:cNvSpPr>
              <a:spLocks/>
            </p:cNvSpPr>
            <p:nvPr/>
          </p:nvSpPr>
          <p:spPr bwMode="auto">
            <a:xfrm>
              <a:off x="4122738" y="1143001"/>
              <a:ext cx="9525" cy="17463"/>
            </a:xfrm>
            <a:custGeom>
              <a:avLst/>
              <a:gdLst/>
              <a:ahLst/>
              <a:cxnLst>
                <a:cxn ang="0">
                  <a:pos x="6" y="1"/>
                </a:cxn>
                <a:cxn ang="0">
                  <a:pos x="7" y="5"/>
                </a:cxn>
                <a:cxn ang="0">
                  <a:pos x="5" y="11"/>
                </a:cxn>
                <a:cxn ang="0">
                  <a:pos x="2" y="9"/>
                </a:cxn>
                <a:cxn ang="0">
                  <a:pos x="0" y="3"/>
                </a:cxn>
                <a:cxn ang="0">
                  <a:pos x="3" y="0"/>
                </a:cxn>
                <a:cxn ang="0">
                  <a:pos x="6" y="1"/>
                </a:cxn>
              </a:cxnLst>
              <a:rect l="0" t="0" r="r" b="b"/>
              <a:pathLst>
                <a:path w="7" h="11">
                  <a:moveTo>
                    <a:pt x="6" y="1"/>
                  </a:moveTo>
                  <a:cubicBezTo>
                    <a:pt x="6" y="2"/>
                    <a:pt x="7" y="4"/>
                    <a:pt x="7" y="5"/>
                  </a:cubicBezTo>
                  <a:cubicBezTo>
                    <a:pt x="7" y="7"/>
                    <a:pt x="7" y="11"/>
                    <a:pt x="5" y="11"/>
                  </a:cubicBezTo>
                  <a:cubicBezTo>
                    <a:pt x="4" y="11"/>
                    <a:pt x="2" y="9"/>
                    <a:pt x="2" y="9"/>
                  </a:cubicBezTo>
                  <a:cubicBezTo>
                    <a:pt x="1" y="7"/>
                    <a:pt x="0" y="5"/>
                    <a:pt x="0" y="3"/>
                  </a:cubicBezTo>
                  <a:cubicBezTo>
                    <a:pt x="0" y="2"/>
                    <a:pt x="2" y="1"/>
                    <a:pt x="3" y="0"/>
                  </a:cubicBezTo>
                  <a:cubicBezTo>
                    <a:pt x="4" y="0"/>
                    <a:pt x="5" y="1"/>
                    <a:pt x="6"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5" name="Freeform 85"/>
            <p:cNvSpPr>
              <a:spLocks/>
            </p:cNvSpPr>
            <p:nvPr/>
          </p:nvSpPr>
          <p:spPr bwMode="auto">
            <a:xfrm>
              <a:off x="4090988" y="1166813"/>
              <a:ext cx="33338" cy="23813"/>
            </a:xfrm>
            <a:custGeom>
              <a:avLst/>
              <a:gdLst/>
              <a:ahLst/>
              <a:cxnLst>
                <a:cxn ang="0">
                  <a:pos x="18" y="6"/>
                </a:cxn>
                <a:cxn ang="0">
                  <a:pos x="20" y="11"/>
                </a:cxn>
                <a:cxn ang="0">
                  <a:pos x="14" y="16"/>
                </a:cxn>
                <a:cxn ang="0">
                  <a:pos x="8" y="12"/>
                </a:cxn>
                <a:cxn ang="0">
                  <a:pos x="1" y="8"/>
                </a:cxn>
                <a:cxn ang="0">
                  <a:pos x="1" y="2"/>
                </a:cxn>
                <a:cxn ang="0">
                  <a:pos x="5" y="0"/>
                </a:cxn>
                <a:cxn ang="0">
                  <a:pos x="10" y="1"/>
                </a:cxn>
                <a:cxn ang="0">
                  <a:pos x="13" y="2"/>
                </a:cxn>
                <a:cxn ang="0">
                  <a:pos x="18" y="6"/>
                </a:cxn>
              </a:cxnLst>
              <a:rect l="0" t="0" r="r" b="b"/>
              <a:pathLst>
                <a:path w="21" h="16">
                  <a:moveTo>
                    <a:pt x="18" y="6"/>
                  </a:moveTo>
                  <a:cubicBezTo>
                    <a:pt x="19" y="7"/>
                    <a:pt x="21" y="10"/>
                    <a:pt x="20" y="11"/>
                  </a:cubicBezTo>
                  <a:cubicBezTo>
                    <a:pt x="20" y="13"/>
                    <a:pt x="16" y="16"/>
                    <a:pt x="14" y="16"/>
                  </a:cubicBezTo>
                  <a:cubicBezTo>
                    <a:pt x="13" y="16"/>
                    <a:pt x="9" y="13"/>
                    <a:pt x="8" y="12"/>
                  </a:cubicBezTo>
                  <a:cubicBezTo>
                    <a:pt x="6" y="11"/>
                    <a:pt x="2" y="10"/>
                    <a:pt x="1" y="8"/>
                  </a:cubicBezTo>
                  <a:cubicBezTo>
                    <a:pt x="0" y="7"/>
                    <a:pt x="0" y="3"/>
                    <a:pt x="1" y="2"/>
                  </a:cubicBezTo>
                  <a:cubicBezTo>
                    <a:pt x="1" y="1"/>
                    <a:pt x="4" y="0"/>
                    <a:pt x="5" y="0"/>
                  </a:cubicBezTo>
                  <a:cubicBezTo>
                    <a:pt x="6" y="0"/>
                    <a:pt x="9" y="1"/>
                    <a:pt x="10" y="1"/>
                  </a:cubicBezTo>
                  <a:cubicBezTo>
                    <a:pt x="11" y="2"/>
                    <a:pt x="12" y="1"/>
                    <a:pt x="13" y="2"/>
                  </a:cubicBezTo>
                  <a:cubicBezTo>
                    <a:pt x="15" y="2"/>
                    <a:pt x="17" y="5"/>
                    <a:pt x="18"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6" name="Freeform 86"/>
            <p:cNvSpPr>
              <a:spLocks/>
            </p:cNvSpPr>
            <p:nvPr/>
          </p:nvSpPr>
          <p:spPr bwMode="auto">
            <a:xfrm>
              <a:off x="4029075" y="1093788"/>
              <a:ext cx="85725" cy="41275"/>
            </a:xfrm>
            <a:custGeom>
              <a:avLst/>
              <a:gdLst/>
              <a:ahLst/>
              <a:cxnLst>
                <a:cxn ang="0">
                  <a:pos x="56" y="18"/>
                </a:cxn>
                <a:cxn ang="0">
                  <a:pos x="55" y="25"/>
                </a:cxn>
                <a:cxn ang="0">
                  <a:pos x="46" y="27"/>
                </a:cxn>
                <a:cxn ang="0">
                  <a:pos x="38" y="26"/>
                </a:cxn>
                <a:cxn ang="0">
                  <a:pos x="33" y="23"/>
                </a:cxn>
                <a:cxn ang="0">
                  <a:pos x="24" y="23"/>
                </a:cxn>
                <a:cxn ang="0">
                  <a:pos x="21" y="18"/>
                </a:cxn>
                <a:cxn ang="0">
                  <a:pos x="15" y="19"/>
                </a:cxn>
                <a:cxn ang="0">
                  <a:pos x="9" y="24"/>
                </a:cxn>
                <a:cxn ang="0">
                  <a:pos x="1" y="25"/>
                </a:cxn>
                <a:cxn ang="0">
                  <a:pos x="0" y="18"/>
                </a:cxn>
                <a:cxn ang="0">
                  <a:pos x="2" y="13"/>
                </a:cxn>
                <a:cxn ang="0">
                  <a:pos x="2" y="9"/>
                </a:cxn>
                <a:cxn ang="0">
                  <a:pos x="8" y="6"/>
                </a:cxn>
                <a:cxn ang="0">
                  <a:pos x="12" y="8"/>
                </a:cxn>
                <a:cxn ang="0">
                  <a:pos x="17" y="4"/>
                </a:cxn>
                <a:cxn ang="0">
                  <a:pos x="20" y="4"/>
                </a:cxn>
                <a:cxn ang="0">
                  <a:pos x="24" y="5"/>
                </a:cxn>
                <a:cxn ang="0">
                  <a:pos x="26" y="10"/>
                </a:cxn>
                <a:cxn ang="0">
                  <a:pos x="29" y="13"/>
                </a:cxn>
                <a:cxn ang="0">
                  <a:pos x="35" y="11"/>
                </a:cxn>
                <a:cxn ang="0">
                  <a:pos x="40" y="4"/>
                </a:cxn>
                <a:cxn ang="0">
                  <a:pos x="44" y="1"/>
                </a:cxn>
                <a:cxn ang="0">
                  <a:pos x="49" y="0"/>
                </a:cxn>
                <a:cxn ang="0">
                  <a:pos x="51" y="4"/>
                </a:cxn>
                <a:cxn ang="0">
                  <a:pos x="53" y="13"/>
                </a:cxn>
                <a:cxn ang="0">
                  <a:pos x="56" y="18"/>
                </a:cxn>
              </a:cxnLst>
              <a:rect l="0" t="0" r="r" b="b"/>
              <a:pathLst>
                <a:path w="56" h="27">
                  <a:moveTo>
                    <a:pt x="56" y="18"/>
                  </a:moveTo>
                  <a:cubicBezTo>
                    <a:pt x="56" y="19"/>
                    <a:pt x="56" y="23"/>
                    <a:pt x="55" y="25"/>
                  </a:cubicBezTo>
                  <a:cubicBezTo>
                    <a:pt x="53" y="26"/>
                    <a:pt x="48" y="26"/>
                    <a:pt x="46" y="27"/>
                  </a:cubicBezTo>
                  <a:cubicBezTo>
                    <a:pt x="44" y="27"/>
                    <a:pt x="40" y="27"/>
                    <a:pt x="38" y="26"/>
                  </a:cubicBezTo>
                  <a:cubicBezTo>
                    <a:pt x="37" y="25"/>
                    <a:pt x="35" y="23"/>
                    <a:pt x="33" y="23"/>
                  </a:cubicBezTo>
                  <a:cubicBezTo>
                    <a:pt x="31" y="22"/>
                    <a:pt x="26" y="24"/>
                    <a:pt x="24" y="23"/>
                  </a:cubicBezTo>
                  <a:cubicBezTo>
                    <a:pt x="23" y="22"/>
                    <a:pt x="23" y="19"/>
                    <a:pt x="21" y="18"/>
                  </a:cubicBezTo>
                  <a:cubicBezTo>
                    <a:pt x="20" y="18"/>
                    <a:pt x="17" y="18"/>
                    <a:pt x="15" y="19"/>
                  </a:cubicBezTo>
                  <a:cubicBezTo>
                    <a:pt x="13" y="20"/>
                    <a:pt x="11" y="23"/>
                    <a:pt x="9" y="24"/>
                  </a:cubicBezTo>
                  <a:cubicBezTo>
                    <a:pt x="7" y="25"/>
                    <a:pt x="3" y="26"/>
                    <a:pt x="1" y="25"/>
                  </a:cubicBezTo>
                  <a:cubicBezTo>
                    <a:pt x="0" y="24"/>
                    <a:pt x="0" y="19"/>
                    <a:pt x="0" y="18"/>
                  </a:cubicBezTo>
                  <a:cubicBezTo>
                    <a:pt x="0" y="17"/>
                    <a:pt x="2" y="15"/>
                    <a:pt x="2" y="13"/>
                  </a:cubicBezTo>
                  <a:cubicBezTo>
                    <a:pt x="2" y="12"/>
                    <a:pt x="1" y="10"/>
                    <a:pt x="2" y="9"/>
                  </a:cubicBezTo>
                  <a:cubicBezTo>
                    <a:pt x="3" y="7"/>
                    <a:pt x="6" y="6"/>
                    <a:pt x="8" y="6"/>
                  </a:cubicBezTo>
                  <a:cubicBezTo>
                    <a:pt x="9" y="6"/>
                    <a:pt x="11" y="8"/>
                    <a:pt x="12" y="8"/>
                  </a:cubicBezTo>
                  <a:cubicBezTo>
                    <a:pt x="14" y="8"/>
                    <a:pt x="16" y="5"/>
                    <a:pt x="17" y="4"/>
                  </a:cubicBezTo>
                  <a:cubicBezTo>
                    <a:pt x="18" y="4"/>
                    <a:pt x="19" y="4"/>
                    <a:pt x="20" y="4"/>
                  </a:cubicBezTo>
                  <a:cubicBezTo>
                    <a:pt x="21" y="4"/>
                    <a:pt x="23" y="5"/>
                    <a:pt x="24" y="5"/>
                  </a:cubicBezTo>
                  <a:cubicBezTo>
                    <a:pt x="25" y="6"/>
                    <a:pt x="25" y="9"/>
                    <a:pt x="26" y="10"/>
                  </a:cubicBezTo>
                  <a:cubicBezTo>
                    <a:pt x="27" y="11"/>
                    <a:pt x="28" y="13"/>
                    <a:pt x="29" y="13"/>
                  </a:cubicBezTo>
                  <a:cubicBezTo>
                    <a:pt x="31" y="13"/>
                    <a:pt x="34" y="12"/>
                    <a:pt x="35" y="11"/>
                  </a:cubicBezTo>
                  <a:cubicBezTo>
                    <a:pt x="37" y="9"/>
                    <a:pt x="38" y="6"/>
                    <a:pt x="40" y="4"/>
                  </a:cubicBezTo>
                  <a:cubicBezTo>
                    <a:pt x="40" y="3"/>
                    <a:pt x="43" y="1"/>
                    <a:pt x="44" y="1"/>
                  </a:cubicBezTo>
                  <a:cubicBezTo>
                    <a:pt x="45" y="0"/>
                    <a:pt x="48" y="0"/>
                    <a:pt x="49" y="0"/>
                  </a:cubicBezTo>
                  <a:cubicBezTo>
                    <a:pt x="50" y="1"/>
                    <a:pt x="51" y="3"/>
                    <a:pt x="51" y="4"/>
                  </a:cubicBezTo>
                  <a:cubicBezTo>
                    <a:pt x="52" y="6"/>
                    <a:pt x="52" y="11"/>
                    <a:pt x="53" y="13"/>
                  </a:cubicBezTo>
                  <a:cubicBezTo>
                    <a:pt x="53" y="15"/>
                    <a:pt x="55" y="16"/>
                    <a:pt x="56" y="1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7" name="Freeform 87"/>
            <p:cNvSpPr>
              <a:spLocks/>
            </p:cNvSpPr>
            <p:nvPr/>
          </p:nvSpPr>
          <p:spPr bwMode="auto">
            <a:xfrm>
              <a:off x="4022725" y="1055688"/>
              <a:ext cx="63500" cy="42863"/>
            </a:xfrm>
            <a:custGeom>
              <a:avLst/>
              <a:gdLst/>
              <a:ahLst/>
              <a:cxnLst>
                <a:cxn ang="0">
                  <a:pos x="38" y="16"/>
                </a:cxn>
                <a:cxn ang="0">
                  <a:pos x="41" y="23"/>
                </a:cxn>
                <a:cxn ang="0">
                  <a:pos x="39" y="27"/>
                </a:cxn>
                <a:cxn ang="0">
                  <a:pos x="34" y="28"/>
                </a:cxn>
                <a:cxn ang="0">
                  <a:pos x="33" y="23"/>
                </a:cxn>
                <a:cxn ang="0">
                  <a:pos x="30" y="21"/>
                </a:cxn>
                <a:cxn ang="0">
                  <a:pos x="28" y="23"/>
                </a:cxn>
                <a:cxn ang="0">
                  <a:pos x="23" y="21"/>
                </a:cxn>
                <a:cxn ang="0">
                  <a:pos x="22" y="18"/>
                </a:cxn>
                <a:cxn ang="0">
                  <a:pos x="19" y="18"/>
                </a:cxn>
                <a:cxn ang="0">
                  <a:pos x="17" y="21"/>
                </a:cxn>
                <a:cxn ang="0">
                  <a:pos x="12" y="23"/>
                </a:cxn>
                <a:cxn ang="0">
                  <a:pos x="7" y="18"/>
                </a:cxn>
                <a:cxn ang="0">
                  <a:pos x="5" y="11"/>
                </a:cxn>
                <a:cxn ang="0">
                  <a:pos x="1" y="9"/>
                </a:cxn>
                <a:cxn ang="0">
                  <a:pos x="2" y="3"/>
                </a:cxn>
                <a:cxn ang="0">
                  <a:pos x="8" y="1"/>
                </a:cxn>
                <a:cxn ang="0">
                  <a:pos x="13" y="6"/>
                </a:cxn>
                <a:cxn ang="0">
                  <a:pos x="22" y="10"/>
                </a:cxn>
                <a:cxn ang="0">
                  <a:pos x="31" y="11"/>
                </a:cxn>
                <a:cxn ang="0">
                  <a:pos x="38" y="16"/>
                </a:cxn>
              </a:cxnLst>
              <a:rect l="0" t="0" r="r" b="b"/>
              <a:pathLst>
                <a:path w="41" h="29">
                  <a:moveTo>
                    <a:pt x="38" y="16"/>
                  </a:moveTo>
                  <a:cubicBezTo>
                    <a:pt x="40" y="17"/>
                    <a:pt x="41" y="21"/>
                    <a:pt x="41" y="23"/>
                  </a:cubicBezTo>
                  <a:cubicBezTo>
                    <a:pt x="41" y="24"/>
                    <a:pt x="40" y="26"/>
                    <a:pt x="39" y="27"/>
                  </a:cubicBezTo>
                  <a:cubicBezTo>
                    <a:pt x="38" y="28"/>
                    <a:pt x="35" y="29"/>
                    <a:pt x="34" y="28"/>
                  </a:cubicBezTo>
                  <a:cubicBezTo>
                    <a:pt x="33" y="27"/>
                    <a:pt x="34" y="24"/>
                    <a:pt x="33" y="23"/>
                  </a:cubicBezTo>
                  <a:cubicBezTo>
                    <a:pt x="33" y="22"/>
                    <a:pt x="31" y="21"/>
                    <a:pt x="30" y="21"/>
                  </a:cubicBezTo>
                  <a:cubicBezTo>
                    <a:pt x="29" y="21"/>
                    <a:pt x="28" y="23"/>
                    <a:pt x="28" y="23"/>
                  </a:cubicBezTo>
                  <a:cubicBezTo>
                    <a:pt x="26" y="24"/>
                    <a:pt x="23" y="22"/>
                    <a:pt x="23" y="21"/>
                  </a:cubicBezTo>
                  <a:cubicBezTo>
                    <a:pt x="22" y="21"/>
                    <a:pt x="23" y="19"/>
                    <a:pt x="22" y="18"/>
                  </a:cubicBezTo>
                  <a:cubicBezTo>
                    <a:pt x="21" y="18"/>
                    <a:pt x="20" y="18"/>
                    <a:pt x="19" y="18"/>
                  </a:cubicBezTo>
                  <a:cubicBezTo>
                    <a:pt x="19" y="18"/>
                    <a:pt x="18" y="20"/>
                    <a:pt x="17" y="21"/>
                  </a:cubicBezTo>
                  <a:cubicBezTo>
                    <a:pt x="16" y="22"/>
                    <a:pt x="14" y="24"/>
                    <a:pt x="12" y="23"/>
                  </a:cubicBezTo>
                  <a:cubicBezTo>
                    <a:pt x="10" y="23"/>
                    <a:pt x="8" y="20"/>
                    <a:pt x="7" y="18"/>
                  </a:cubicBezTo>
                  <a:cubicBezTo>
                    <a:pt x="6" y="17"/>
                    <a:pt x="6" y="13"/>
                    <a:pt x="5" y="11"/>
                  </a:cubicBezTo>
                  <a:cubicBezTo>
                    <a:pt x="4" y="10"/>
                    <a:pt x="1" y="10"/>
                    <a:pt x="1" y="9"/>
                  </a:cubicBezTo>
                  <a:cubicBezTo>
                    <a:pt x="0" y="7"/>
                    <a:pt x="1" y="4"/>
                    <a:pt x="2" y="3"/>
                  </a:cubicBezTo>
                  <a:cubicBezTo>
                    <a:pt x="3" y="2"/>
                    <a:pt x="7" y="0"/>
                    <a:pt x="8" y="1"/>
                  </a:cubicBezTo>
                  <a:cubicBezTo>
                    <a:pt x="10" y="1"/>
                    <a:pt x="12" y="5"/>
                    <a:pt x="13" y="6"/>
                  </a:cubicBezTo>
                  <a:cubicBezTo>
                    <a:pt x="16" y="7"/>
                    <a:pt x="20" y="10"/>
                    <a:pt x="22" y="10"/>
                  </a:cubicBezTo>
                  <a:cubicBezTo>
                    <a:pt x="24" y="11"/>
                    <a:pt x="29" y="10"/>
                    <a:pt x="31" y="11"/>
                  </a:cubicBezTo>
                  <a:cubicBezTo>
                    <a:pt x="33" y="11"/>
                    <a:pt x="37" y="14"/>
                    <a:pt x="38" y="1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8" name="Freeform 88"/>
            <p:cNvSpPr>
              <a:spLocks/>
            </p:cNvSpPr>
            <p:nvPr/>
          </p:nvSpPr>
          <p:spPr bwMode="auto">
            <a:xfrm>
              <a:off x="4052888" y="1157288"/>
              <a:ext cx="25400" cy="19050"/>
            </a:xfrm>
            <a:custGeom>
              <a:avLst/>
              <a:gdLst/>
              <a:ahLst/>
              <a:cxnLst>
                <a:cxn ang="0">
                  <a:pos x="15" y="6"/>
                </a:cxn>
                <a:cxn ang="0">
                  <a:pos x="14" y="11"/>
                </a:cxn>
                <a:cxn ang="0">
                  <a:pos x="8" y="12"/>
                </a:cxn>
                <a:cxn ang="0">
                  <a:pos x="4" y="11"/>
                </a:cxn>
                <a:cxn ang="0">
                  <a:pos x="0" y="6"/>
                </a:cxn>
                <a:cxn ang="0">
                  <a:pos x="2" y="1"/>
                </a:cxn>
                <a:cxn ang="0">
                  <a:pos x="6" y="0"/>
                </a:cxn>
                <a:cxn ang="0">
                  <a:pos x="11" y="2"/>
                </a:cxn>
                <a:cxn ang="0">
                  <a:pos x="15" y="6"/>
                </a:cxn>
              </a:cxnLst>
              <a:rect l="0" t="0" r="r" b="b"/>
              <a:pathLst>
                <a:path w="16" h="13">
                  <a:moveTo>
                    <a:pt x="15" y="6"/>
                  </a:moveTo>
                  <a:cubicBezTo>
                    <a:pt x="16" y="7"/>
                    <a:pt x="15" y="10"/>
                    <a:pt x="14" y="11"/>
                  </a:cubicBezTo>
                  <a:cubicBezTo>
                    <a:pt x="13" y="13"/>
                    <a:pt x="10" y="12"/>
                    <a:pt x="8" y="12"/>
                  </a:cubicBezTo>
                  <a:cubicBezTo>
                    <a:pt x="7" y="12"/>
                    <a:pt x="5" y="11"/>
                    <a:pt x="4" y="11"/>
                  </a:cubicBezTo>
                  <a:cubicBezTo>
                    <a:pt x="2" y="10"/>
                    <a:pt x="0" y="7"/>
                    <a:pt x="0" y="6"/>
                  </a:cubicBezTo>
                  <a:cubicBezTo>
                    <a:pt x="0" y="4"/>
                    <a:pt x="1" y="1"/>
                    <a:pt x="2" y="1"/>
                  </a:cubicBezTo>
                  <a:cubicBezTo>
                    <a:pt x="3" y="0"/>
                    <a:pt x="5" y="0"/>
                    <a:pt x="6" y="0"/>
                  </a:cubicBezTo>
                  <a:cubicBezTo>
                    <a:pt x="8" y="0"/>
                    <a:pt x="10" y="2"/>
                    <a:pt x="11" y="2"/>
                  </a:cubicBezTo>
                  <a:cubicBezTo>
                    <a:pt x="12" y="3"/>
                    <a:pt x="15" y="5"/>
                    <a:pt x="15" y="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9" name="Freeform 89"/>
            <p:cNvSpPr>
              <a:spLocks/>
            </p:cNvSpPr>
            <p:nvPr/>
          </p:nvSpPr>
          <p:spPr bwMode="auto">
            <a:xfrm>
              <a:off x="2084388" y="2200276"/>
              <a:ext cx="1187450" cy="1200150"/>
            </a:xfrm>
            <a:custGeom>
              <a:avLst/>
              <a:gdLst/>
              <a:ahLst/>
              <a:cxnLst>
                <a:cxn ang="0">
                  <a:pos x="753" y="272"/>
                </a:cxn>
                <a:cxn ang="0">
                  <a:pos x="689" y="325"/>
                </a:cxn>
                <a:cxn ang="0">
                  <a:pos x="665" y="387"/>
                </a:cxn>
                <a:cxn ang="0">
                  <a:pos x="622" y="406"/>
                </a:cxn>
                <a:cxn ang="0">
                  <a:pos x="574" y="424"/>
                </a:cxn>
                <a:cxn ang="0">
                  <a:pos x="551" y="458"/>
                </a:cxn>
                <a:cxn ang="0">
                  <a:pos x="590" y="508"/>
                </a:cxn>
                <a:cxn ang="0">
                  <a:pos x="573" y="528"/>
                </a:cxn>
                <a:cxn ang="0">
                  <a:pos x="536" y="531"/>
                </a:cxn>
                <a:cxn ang="0">
                  <a:pos x="528" y="514"/>
                </a:cxn>
                <a:cxn ang="0">
                  <a:pos x="494" y="538"/>
                </a:cxn>
                <a:cxn ang="0">
                  <a:pos x="535" y="562"/>
                </a:cxn>
                <a:cxn ang="0">
                  <a:pos x="550" y="583"/>
                </a:cxn>
                <a:cxn ang="0">
                  <a:pos x="507" y="603"/>
                </a:cxn>
                <a:cxn ang="0">
                  <a:pos x="463" y="664"/>
                </a:cxn>
                <a:cxn ang="0">
                  <a:pos x="496" y="686"/>
                </a:cxn>
                <a:cxn ang="0">
                  <a:pos x="490" y="732"/>
                </a:cxn>
                <a:cxn ang="0">
                  <a:pos x="458" y="781"/>
                </a:cxn>
                <a:cxn ang="0">
                  <a:pos x="409" y="734"/>
                </a:cxn>
                <a:cxn ang="0">
                  <a:pos x="354" y="682"/>
                </a:cxn>
                <a:cxn ang="0">
                  <a:pos x="292" y="638"/>
                </a:cxn>
                <a:cxn ang="0">
                  <a:pos x="281" y="592"/>
                </a:cxn>
                <a:cxn ang="0">
                  <a:pos x="237" y="548"/>
                </a:cxn>
                <a:cxn ang="0">
                  <a:pos x="180" y="520"/>
                </a:cxn>
                <a:cxn ang="0">
                  <a:pos x="110" y="516"/>
                </a:cxn>
                <a:cxn ang="0">
                  <a:pos x="84" y="495"/>
                </a:cxn>
                <a:cxn ang="0">
                  <a:pos x="52" y="456"/>
                </a:cxn>
                <a:cxn ang="0">
                  <a:pos x="56" y="399"/>
                </a:cxn>
                <a:cxn ang="0">
                  <a:pos x="18" y="358"/>
                </a:cxn>
                <a:cxn ang="0">
                  <a:pos x="13" y="311"/>
                </a:cxn>
                <a:cxn ang="0">
                  <a:pos x="72" y="288"/>
                </a:cxn>
                <a:cxn ang="0">
                  <a:pos x="83" y="226"/>
                </a:cxn>
                <a:cxn ang="0">
                  <a:pos x="108" y="216"/>
                </a:cxn>
                <a:cxn ang="0">
                  <a:pos x="136" y="203"/>
                </a:cxn>
                <a:cxn ang="0">
                  <a:pos x="150" y="174"/>
                </a:cxn>
                <a:cxn ang="0">
                  <a:pos x="194" y="161"/>
                </a:cxn>
                <a:cxn ang="0">
                  <a:pos x="243" y="129"/>
                </a:cxn>
                <a:cxn ang="0">
                  <a:pos x="282" y="104"/>
                </a:cxn>
                <a:cxn ang="0">
                  <a:pos x="256" y="72"/>
                </a:cxn>
                <a:cxn ang="0">
                  <a:pos x="217" y="50"/>
                </a:cxn>
                <a:cxn ang="0">
                  <a:pos x="260" y="27"/>
                </a:cxn>
                <a:cxn ang="0">
                  <a:pos x="309" y="3"/>
                </a:cxn>
                <a:cxn ang="0">
                  <a:pos x="342" y="24"/>
                </a:cxn>
                <a:cxn ang="0">
                  <a:pos x="393" y="92"/>
                </a:cxn>
                <a:cxn ang="0">
                  <a:pos x="430" y="92"/>
                </a:cxn>
                <a:cxn ang="0">
                  <a:pos x="445" y="91"/>
                </a:cxn>
                <a:cxn ang="0">
                  <a:pos x="452" y="69"/>
                </a:cxn>
                <a:cxn ang="0">
                  <a:pos x="497" y="50"/>
                </a:cxn>
                <a:cxn ang="0">
                  <a:pos x="514" y="77"/>
                </a:cxn>
                <a:cxn ang="0">
                  <a:pos x="484" y="119"/>
                </a:cxn>
                <a:cxn ang="0">
                  <a:pos x="473" y="161"/>
                </a:cxn>
                <a:cxn ang="0">
                  <a:pos x="512" y="160"/>
                </a:cxn>
                <a:cxn ang="0">
                  <a:pos x="542" y="179"/>
                </a:cxn>
                <a:cxn ang="0">
                  <a:pos x="578" y="183"/>
                </a:cxn>
                <a:cxn ang="0">
                  <a:pos x="588" y="150"/>
                </a:cxn>
                <a:cxn ang="0">
                  <a:pos x="621" y="159"/>
                </a:cxn>
                <a:cxn ang="0">
                  <a:pos x="650" y="200"/>
                </a:cxn>
                <a:cxn ang="0">
                  <a:pos x="692" y="210"/>
                </a:cxn>
                <a:cxn ang="0">
                  <a:pos x="778" y="231"/>
                </a:cxn>
              </a:cxnLst>
              <a:rect l="0" t="0" r="r" b="b"/>
              <a:pathLst>
                <a:path w="778" h="787">
                  <a:moveTo>
                    <a:pt x="778" y="231"/>
                  </a:moveTo>
                  <a:cubicBezTo>
                    <a:pt x="777" y="232"/>
                    <a:pt x="777" y="232"/>
                    <a:pt x="777" y="232"/>
                  </a:cubicBezTo>
                  <a:cubicBezTo>
                    <a:pt x="776" y="234"/>
                    <a:pt x="777" y="238"/>
                    <a:pt x="777" y="239"/>
                  </a:cubicBezTo>
                  <a:cubicBezTo>
                    <a:pt x="776" y="241"/>
                    <a:pt x="773" y="245"/>
                    <a:pt x="771" y="247"/>
                  </a:cubicBezTo>
                  <a:cubicBezTo>
                    <a:pt x="770" y="248"/>
                    <a:pt x="767" y="250"/>
                    <a:pt x="766" y="251"/>
                  </a:cubicBezTo>
                  <a:cubicBezTo>
                    <a:pt x="765" y="252"/>
                    <a:pt x="762" y="255"/>
                    <a:pt x="761" y="256"/>
                  </a:cubicBezTo>
                  <a:cubicBezTo>
                    <a:pt x="760" y="258"/>
                    <a:pt x="759" y="262"/>
                    <a:pt x="758" y="264"/>
                  </a:cubicBezTo>
                  <a:cubicBezTo>
                    <a:pt x="757" y="266"/>
                    <a:pt x="754" y="270"/>
                    <a:pt x="753" y="272"/>
                  </a:cubicBezTo>
                  <a:cubicBezTo>
                    <a:pt x="753" y="273"/>
                    <a:pt x="753" y="278"/>
                    <a:pt x="752" y="279"/>
                  </a:cubicBezTo>
                  <a:cubicBezTo>
                    <a:pt x="750" y="282"/>
                    <a:pt x="744" y="286"/>
                    <a:pt x="742" y="288"/>
                  </a:cubicBezTo>
                  <a:cubicBezTo>
                    <a:pt x="740" y="290"/>
                    <a:pt x="735" y="295"/>
                    <a:pt x="732" y="297"/>
                  </a:cubicBezTo>
                  <a:cubicBezTo>
                    <a:pt x="729" y="299"/>
                    <a:pt x="722" y="302"/>
                    <a:pt x="719" y="304"/>
                  </a:cubicBezTo>
                  <a:cubicBezTo>
                    <a:pt x="717" y="306"/>
                    <a:pt x="715" y="310"/>
                    <a:pt x="713" y="312"/>
                  </a:cubicBezTo>
                  <a:cubicBezTo>
                    <a:pt x="712" y="313"/>
                    <a:pt x="709" y="315"/>
                    <a:pt x="707" y="316"/>
                  </a:cubicBezTo>
                  <a:cubicBezTo>
                    <a:pt x="705" y="317"/>
                    <a:pt x="701" y="317"/>
                    <a:pt x="699" y="318"/>
                  </a:cubicBezTo>
                  <a:cubicBezTo>
                    <a:pt x="696" y="320"/>
                    <a:pt x="691" y="322"/>
                    <a:pt x="689" y="325"/>
                  </a:cubicBezTo>
                  <a:cubicBezTo>
                    <a:pt x="687" y="327"/>
                    <a:pt x="683" y="332"/>
                    <a:pt x="683" y="336"/>
                  </a:cubicBezTo>
                  <a:cubicBezTo>
                    <a:pt x="683" y="337"/>
                    <a:pt x="684" y="340"/>
                    <a:pt x="684" y="342"/>
                  </a:cubicBezTo>
                  <a:cubicBezTo>
                    <a:pt x="685" y="344"/>
                    <a:pt x="688" y="347"/>
                    <a:pt x="689" y="349"/>
                  </a:cubicBezTo>
                  <a:cubicBezTo>
                    <a:pt x="689" y="350"/>
                    <a:pt x="688" y="354"/>
                    <a:pt x="688" y="356"/>
                  </a:cubicBezTo>
                  <a:cubicBezTo>
                    <a:pt x="686" y="358"/>
                    <a:pt x="681" y="360"/>
                    <a:pt x="680" y="362"/>
                  </a:cubicBezTo>
                  <a:cubicBezTo>
                    <a:pt x="679" y="365"/>
                    <a:pt x="681" y="371"/>
                    <a:pt x="680" y="374"/>
                  </a:cubicBezTo>
                  <a:cubicBezTo>
                    <a:pt x="680" y="377"/>
                    <a:pt x="680" y="383"/>
                    <a:pt x="678" y="385"/>
                  </a:cubicBezTo>
                  <a:cubicBezTo>
                    <a:pt x="675" y="387"/>
                    <a:pt x="669" y="387"/>
                    <a:pt x="665" y="387"/>
                  </a:cubicBezTo>
                  <a:cubicBezTo>
                    <a:pt x="663" y="387"/>
                    <a:pt x="657" y="385"/>
                    <a:pt x="654" y="385"/>
                  </a:cubicBezTo>
                  <a:cubicBezTo>
                    <a:pt x="652" y="386"/>
                    <a:pt x="648" y="387"/>
                    <a:pt x="647" y="389"/>
                  </a:cubicBezTo>
                  <a:cubicBezTo>
                    <a:pt x="645" y="390"/>
                    <a:pt x="643" y="394"/>
                    <a:pt x="643" y="396"/>
                  </a:cubicBezTo>
                  <a:cubicBezTo>
                    <a:pt x="642" y="398"/>
                    <a:pt x="645" y="403"/>
                    <a:pt x="644" y="405"/>
                  </a:cubicBezTo>
                  <a:cubicBezTo>
                    <a:pt x="643" y="407"/>
                    <a:pt x="640" y="409"/>
                    <a:pt x="639" y="410"/>
                  </a:cubicBezTo>
                  <a:cubicBezTo>
                    <a:pt x="637" y="411"/>
                    <a:pt x="634" y="413"/>
                    <a:pt x="632" y="413"/>
                  </a:cubicBezTo>
                  <a:cubicBezTo>
                    <a:pt x="631" y="413"/>
                    <a:pt x="627" y="413"/>
                    <a:pt x="626" y="412"/>
                  </a:cubicBezTo>
                  <a:cubicBezTo>
                    <a:pt x="624" y="411"/>
                    <a:pt x="623" y="407"/>
                    <a:pt x="622" y="406"/>
                  </a:cubicBezTo>
                  <a:cubicBezTo>
                    <a:pt x="621" y="404"/>
                    <a:pt x="619" y="401"/>
                    <a:pt x="617" y="400"/>
                  </a:cubicBezTo>
                  <a:cubicBezTo>
                    <a:pt x="615" y="399"/>
                    <a:pt x="609" y="400"/>
                    <a:pt x="607" y="402"/>
                  </a:cubicBezTo>
                  <a:cubicBezTo>
                    <a:pt x="605" y="403"/>
                    <a:pt x="603" y="408"/>
                    <a:pt x="602" y="410"/>
                  </a:cubicBezTo>
                  <a:cubicBezTo>
                    <a:pt x="600" y="414"/>
                    <a:pt x="600" y="422"/>
                    <a:pt x="598" y="426"/>
                  </a:cubicBezTo>
                  <a:cubicBezTo>
                    <a:pt x="598" y="428"/>
                    <a:pt x="596" y="431"/>
                    <a:pt x="595" y="432"/>
                  </a:cubicBezTo>
                  <a:cubicBezTo>
                    <a:pt x="593" y="434"/>
                    <a:pt x="587" y="434"/>
                    <a:pt x="584" y="434"/>
                  </a:cubicBezTo>
                  <a:cubicBezTo>
                    <a:pt x="582" y="433"/>
                    <a:pt x="579" y="431"/>
                    <a:pt x="577" y="430"/>
                  </a:cubicBezTo>
                  <a:cubicBezTo>
                    <a:pt x="576" y="429"/>
                    <a:pt x="576" y="425"/>
                    <a:pt x="574" y="424"/>
                  </a:cubicBezTo>
                  <a:cubicBezTo>
                    <a:pt x="573" y="422"/>
                    <a:pt x="570" y="421"/>
                    <a:pt x="568" y="421"/>
                  </a:cubicBezTo>
                  <a:cubicBezTo>
                    <a:pt x="567" y="421"/>
                    <a:pt x="565" y="422"/>
                    <a:pt x="564" y="423"/>
                  </a:cubicBezTo>
                  <a:cubicBezTo>
                    <a:pt x="563" y="425"/>
                    <a:pt x="562" y="429"/>
                    <a:pt x="561" y="431"/>
                  </a:cubicBezTo>
                  <a:cubicBezTo>
                    <a:pt x="560" y="433"/>
                    <a:pt x="559" y="438"/>
                    <a:pt x="558" y="440"/>
                  </a:cubicBezTo>
                  <a:cubicBezTo>
                    <a:pt x="557" y="441"/>
                    <a:pt x="555" y="444"/>
                    <a:pt x="554" y="445"/>
                  </a:cubicBezTo>
                  <a:cubicBezTo>
                    <a:pt x="553" y="446"/>
                    <a:pt x="550" y="447"/>
                    <a:pt x="549" y="448"/>
                  </a:cubicBezTo>
                  <a:cubicBezTo>
                    <a:pt x="549" y="449"/>
                    <a:pt x="549" y="450"/>
                    <a:pt x="549" y="451"/>
                  </a:cubicBezTo>
                  <a:cubicBezTo>
                    <a:pt x="549" y="453"/>
                    <a:pt x="551" y="456"/>
                    <a:pt x="551" y="458"/>
                  </a:cubicBezTo>
                  <a:cubicBezTo>
                    <a:pt x="552" y="459"/>
                    <a:pt x="553" y="463"/>
                    <a:pt x="554" y="464"/>
                  </a:cubicBezTo>
                  <a:cubicBezTo>
                    <a:pt x="554" y="466"/>
                    <a:pt x="556" y="469"/>
                    <a:pt x="557" y="469"/>
                  </a:cubicBezTo>
                  <a:cubicBezTo>
                    <a:pt x="559" y="471"/>
                    <a:pt x="563" y="471"/>
                    <a:pt x="564" y="471"/>
                  </a:cubicBezTo>
                  <a:cubicBezTo>
                    <a:pt x="566" y="472"/>
                    <a:pt x="570" y="474"/>
                    <a:pt x="571" y="476"/>
                  </a:cubicBezTo>
                  <a:cubicBezTo>
                    <a:pt x="575" y="479"/>
                    <a:pt x="580" y="486"/>
                    <a:pt x="584" y="489"/>
                  </a:cubicBezTo>
                  <a:cubicBezTo>
                    <a:pt x="585" y="490"/>
                    <a:pt x="590" y="495"/>
                    <a:pt x="590" y="498"/>
                  </a:cubicBezTo>
                  <a:cubicBezTo>
                    <a:pt x="591" y="499"/>
                    <a:pt x="591" y="502"/>
                    <a:pt x="591" y="503"/>
                  </a:cubicBezTo>
                  <a:cubicBezTo>
                    <a:pt x="591" y="504"/>
                    <a:pt x="591" y="507"/>
                    <a:pt x="590" y="508"/>
                  </a:cubicBezTo>
                  <a:cubicBezTo>
                    <a:pt x="589" y="509"/>
                    <a:pt x="586" y="508"/>
                    <a:pt x="584" y="509"/>
                  </a:cubicBezTo>
                  <a:cubicBezTo>
                    <a:pt x="583" y="509"/>
                    <a:pt x="581" y="511"/>
                    <a:pt x="580" y="512"/>
                  </a:cubicBezTo>
                  <a:cubicBezTo>
                    <a:pt x="579" y="513"/>
                    <a:pt x="579" y="517"/>
                    <a:pt x="580" y="519"/>
                  </a:cubicBezTo>
                  <a:cubicBezTo>
                    <a:pt x="581" y="520"/>
                    <a:pt x="584" y="520"/>
                    <a:pt x="585" y="521"/>
                  </a:cubicBezTo>
                  <a:cubicBezTo>
                    <a:pt x="585" y="522"/>
                    <a:pt x="586" y="524"/>
                    <a:pt x="586" y="524"/>
                  </a:cubicBezTo>
                  <a:cubicBezTo>
                    <a:pt x="586" y="526"/>
                    <a:pt x="584" y="529"/>
                    <a:pt x="582" y="530"/>
                  </a:cubicBezTo>
                  <a:cubicBezTo>
                    <a:pt x="581" y="530"/>
                    <a:pt x="579" y="532"/>
                    <a:pt x="578" y="532"/>
                  </a:cubicBezTo>
                  <a:cubicBezTo>
                    <a:pt x="577" y="531"/>
                    <a:pt x="575" y="529"/>
                    <a:pt x="573" y="528"/>
                  </a:cubicBezTo>
                  <a:cubicBezTo>
                    <a:pt x="571" y="528"/>
                    <a:pt x="567" y="528"/>
                    <a:pt x="565" y="529"/>
                  </a:cubicBezTo>
                  <a:cubicBezTo>
                    <a:pt x="564" y="529"/>
                    <a:pt x="562" y="532"/>
                    <a:pt x="561" y="533"/>
                  </a:cubicBezTo>
                  <a:cubicBezTo>
                    <a:pt x="560" y="534"/>
                    <a:pt x="558" y="535"/>
                    <a:pt x="556" y="534"/>
                  </a:cubicBezTo>
                  <a:cubicBezTo>
                    <a:pt x="555" y="534"/>
                    <a:pt x="553" y="532"/>
                    <a:pt x="552" y="531"/>
                  </a:cubicBezTo>
                  <a:cubicBezTo>
                    <a:pt x="551" y="530"/>
                    <a:pt x="552" y="527"/>
                    <a:pt x="552" y="526"/>
                  </a:cubicBezTo>
                  <a:cubicBezTo>
                    <a:pt x="551" y="525"/>
                    <a:pt x="548" y="525"/>
                    <a:pt x="547" y="525"/>
                  </a:cubicBezTo>
                  <a:cubicBezTo>
                    <a:pt x="545" y="525"/>
                    <a:pt x="542" y="526"/>
                    <a:pt x="541" y="527"/>
                  </a:cubicBezTo>
                  <a:cubicBezTo>
                    <a:pt x="539" y="528"/>
                    <a:pt x="538" y="531"/>
                    <a:pt x="536" y="531"/>
                  </a:cubicBezTo>
                  <a:cubicBezTo>
                    <a:pt x="535" y="531"/>
                    <a:pt x="535" y="528"/>
                    <a:pt x="535" y="527"/>
                  </a:cubicBezTo>
                  <a:cubicBezTo>
                    <a:pt x="535" y="526"/>
                    <a:pt x="537" y="524"/>
                    <a:pt x="536" y="523"/>
                  </a:cubicBezTo>
                  <a:cubicBezTo>
                    <a:pt x="535" y="522"/>
                    <a:pt x="532" y="521"/>
                    <a:pt x="530" y="522"/>
                  </a:cubicBezTo>
                  <a:cubicBezTo>
                    <a:pt x="528" y="522"/>
                    <a:pt x="526" y="525"/>
                    <a:pt x="525" y="525"/>
                  </a:cubicBezTo>
                  <a:cubicBezTo>
                    <a:pt x="523" y="525"/>
                    <a:pt x="520" y="524"/>
                    <a:pt x="520" y="523"/>
                  </a:cubicBezTo>
                  <a:cubicBezTo>
                    <a:pt x="519" y="521"/>
                    <a:pt x="520" y="518"/>
                    <a:pt x="521" y="517"/>
                  </a:cubicBezTo>
                  <a:cubicBezTo>
                    <a:pt x="522" y="517"/>
                    <a:pt x="524" y="518"/>
                    <a:pt x="525" y="517"/>
                  </a:cubicBezTo>
                  <a:cubicBezTo>
                    <a:pt x="526" y="517"/>
                    <a:pt x="527" y="515"/>
                    <a:pt x="528" y="514"/>
                  </a:cubicBezTo>
                  <a:cubicBezTo>
                    <a:pt x="529" y="513"/>
                    <a:pt x="531" y="511"/>
                    <a:pt x="531" y="509"/>
                  </a:cubicBezTo>
                  <a:cubicBezTo>
                    <a:pt x="531" y="508"/>
                    <a:pt x="530" y="505"/>
                    <a:pt x="529" y="503"/>
                  </a:cubicBezTo>
                  <a:cubicBezTo>
                    <a:pt x="528" y="501"/>
                    <a:pt x="524" y="498"/>
                    <a:pt x="522" y="497"/>
                  </a:cubicBezTo>
                  <a:cubicBezTo>
                    <a:pt x="520" y="496"/>
                    <a:pt x="516" y="494"/>
                    <a:pt x="514" y="494"/>
                  </a:cubicBezTo>
                  <a:cubicBezTo>
                    <a:pt x="511" y="495"/>
                    <a:pt x="506" y="500"/>
                    <a:pt x="504" y="502"/>
                  </a:cubicBezTo>
                  <a:cubicBezTo>
                    <a:pt x="502" y="505"/>
                    <a:pt x="500" y="511"/>
                    <a:pt x="499" y="514"/>
                  </a:cubicBezTo>
                  <a:cubicBezTo>
                    <a:pt x="497" y="517"/>
                    <a:pt x="493" y="522"/>
                    <a:pt x="492" y="525"/>
                  </a:cubicBezTo>
                  <a:cubicBezTo>
                    <a:pt x="491" y="528"/>
                    <a:pt x="493" y="535"/>
                    <a:pt x="494" y="538"/>
                  </a:cubicBezTo>
                  <a:cubicBezTo>
                    <a:pt x="494" y="541"/>
                    <a:pt x="496" y="545"/>
                    <a:pt x="497" y="547"/>
                  </a:cubicBezTo>
                  <a:cubicBezTo>
                    <a:pt x="499" y="548"/>
                    <a:pt x="503" y="548"/>
                    <a:pt x="505" y="548"/>
                  </a:cubicBezTo>
                  <a:cubicBezTo>
                    <a:pt x="506" y="548"/>
                    <a:pt x="509" y="547"/>
                    <a:pt x="510" y="546"/>
                  </a:cubicBezTo>
                  <a:cubicBezTo>
                    <a:pt x="511" y="546"/>
                    <a:pt x="514" y="546"/>
                    <a:pt x="515" y="546"/>
                  </a:cubicBezTo>
                  <a:cubicBezTo>
                    <a:pt x="516" y="547"/>
                    <a:pt x="517" y="551"/>
                    <a:pt x="518" y="553"/>
                  </a:cubicBezTo>
                  <a:cubicBezTo>
                    <a:pt x="520" y="554"/>
                    <a:pt x="523" y="557"/>
                    <a:pt x="524" y="557"/>
                  </a:cubicBezTo>
                  <a:cubicBezTo>
                    <a:pt x="527" y="558"/>
                    <a:pt x="531" y="556"/>
                    <a:pt x="533" y="557"/>
                  </a:cubicBezTo>
                  <a:cubicBezTo>
                    <a:pt x="534" y="558"/>
                    <a:pt x="534" y="561"/>
                    <a:pt x="535" y="562"/>
                  </a:cubicBezTo>
                  <a:cubicBezTo>
                    <a:pt x="537" y="563"/>
                    <a:pt x="543" y="564"/>
                    <a:pt x="545" y="564"/>
                  </a:cubicBezTo>
                  <a:cubicBezTo>
                    <a:pt x="547" y="564"/>
                    <a:pt x="552" y="564"/>
                    <a:pt x="554" y="563"/>
                  </a:cubicBezTo>
                  <a:cubicBezTo>
                    <a:pt x="555" y="562"/>
                    <a:pt x="556" y="558"/>
                    <a:pt x="558" y="557"/>
                  </a:cubicBezTo>
                  <a:cubicBezTo>
                    <a:pt x="560" y="557"/>
                    <a:pt x="566" y="561"/>
                    <a:pt x="568" y="563"/>
                  </a:cubicBezTo>
                  <a:cubicBezTo>
                    <a:pt x="569" y="564"/>
                    <a:pt x="571" y="569"/>
                    <a:pt x="571" y="571"/>
                  </a:cubicBezTo>
                  <a:cubicBezTo>
                    <a:pt x="570" y="573"/>
                    <a:pt x="565" y="576"/>
                    <a:pt x="563" y="576"/>
                  </a:cubicBezTo>
                  <a:cubicBezTo>
                    <a:pt x="561" y="577"/>
                    <a:pt x="557" y="577"/>
                    <a:pt x="555" y="578"/>
                  </a:cubicBezTo>
                  <a:cubicBezTo>
                    <a:pt x="553" y="579"/>
                    <a:pt x="551" y="581"/>
                    <a:pt x="550" y="583"/>
                  </a:cubicBezTo>
                  <a:cubicBezTo>
                    <a:pt x="550" y="584"/>
                    <a:pt x="552" y="589"/>
                    <a:pt x="551" y="590"/>
                  </a:cubicBezTo>
                  <a:cubicBezTo>
                    <a:pt x="550" y="591"/>
                    <a:pt x="547" y="591"/>
                    <a:pt x="545" y="590"/>
                  </a:cubicBezTo>
                  <a:cubicBezTo>
                    <a:pt x="543" y="590"/>
                    <a:pt x="541" y="587"/>
                    <a:pt x="539" y="586"/>
                  </a:cubicBezTo>
                  <a:cubicBezTo>
                    <a:pt x="537" y="585"/>
                    <a:pt x="532" y="584"/>
                    <a:pt x="530" y="584"/>
                  </a:cubicBezTo>
                  <a:cubicBezTo>
                    <a:pt x="527" y="583"/>
                    <a:pt x="521" y="582"/>
                    <a:pt x="518" y="583"/>
                  </a:cubicBezTo>
                  <a:cubicBezTo>
                    <a:pt x="517" y="583"/>
                    <a:pt x="513" y="584"/>
                    <a:pt x="512" y="585"/>
                  </a:cubicBezTo>
                  <a:cubicBezTo>
                    <a:pt x="511" y="587"/>
                    <a:pt x="513" y="592"/>
                    <a:pt x="512" y="594"/>
                  </a:cubicBezTo>
                  <a:cubicBezTo>
                    <a:pt x="512" y="596"/>
                    <a:pt x="509" y="601"/>
                    <a:pt x="507" y="603"/>
                  </a:cubicBezTo>
                  <a:cubicBezTo>
                    <a:pt x="505" y="605"/>
                    <a:pt x="500" y="608"/>
                    <a:pt x="498" y="610"/>
                  </a:cubicBezTo>
                  <a:cubicBezTo>
                    <a:pt x="496" y="611"/>
                    <a:pt x="493" y="614"/>
                    <a:pt x="492" y="616"/>
                  </a:cubicBezTo>
                  <a:cubicBezTo>
                    <a:pt x="491" y="619"/>
                    <a:pt x="491" y="626"/>
                    <a:pt x="490" y="629"/>
                  </a:cubicBezTo>
                  <a:cubicBezTo>
                    <a:pt x="488" y="631"/>
                    <a:pt x="484" y="636"/>
                    <a:pt x="481" y="637"/>
                  </a:cubicBezTo>
                  <a:cubicBezTo>
                    <a:pt x="480" y="638"/>
                    <a:pt x="477" y="639"/>
                    <a:pt x="476" y="639"/>
                  </a:cubicBezTo>
                  <a:cubicBezTo>
                    <a:pt x="474" y="641"/>
                    <a:pt x="471" y="646"/>
                    <a:pt x="469" y="648"/>
                  </a:cubicBezTo>
                  <a:cubicBezTo>
                    <a:pt x="468" y="650"/>
                    <a:pt x="466" y="653"/>
                    <a:pt x="465" y="655"/>
                  </a:cubicBezTo>
                  <a:cubicBezTo>
                    <a:pt x="464" y="657"/>
                    <a:pt x="462" y="662"/>
                    <a:pt x="463" y="664"/>
                  </a:cubicBezTo>
                  <a:cubicBezTo>
                    <a:pt x="463" y="665"/>
                    <a:pt x="466" y="665"/>
                    <a:pt x="466" y="666"/>
                  </a:cubicBezTo>
                  <a:cubicBezTo>
                    <a:pt x="467" y="668"/>
                    <a:pt x="465" y="673"/>
                    <a:pt x="466" y="674"/>
                  </a:cubicBezTo>
                  <a:cubicBezTo>
                    <a:pt x="467" y="675"/>
                    <a:pt x="472" y="674"/>
                    <a:pt x="474" y="673"/>
                  </a:cubicBezTo>
                  <a:cubicBezTo>
                    <a:pt x="476" y="673"/>
                    <a:pt x="478" y="672"/>
                    <a:pt x="480" y="672"/>
                  </a:cubicBezTo>
                  <a:cubicBezTo>
                    <a:pt x="481" y="672"/>
                    <a:pt x="484" y="673"/>
                    <a:pt x="485" y="673"/>
                  </a:cubicBezTo>
                  <a:cubicBezTo>
                    <a:pt x="487" y="674"/>
                    <a:pt x="489" y="678"/>
                    <a:pt x="491" y="679"/>
                  </a:cubicBezTo>
                  <a:cubicBezTo>
                    <a:pt x="492" y="680"/>
                    <a:pt x="495" y="680"/>
                    <a:pt x="496" y="681"/>
                  </a:cubicBezTo>
                  <a:cubicBezTo>
                    <a:pt x="497" y="682"/>
                    <a:pt x="497" y="684"/>
                    <a:pt x="496" y="686"/>
                  </a:cubicBezTo>
                  <a:cubicBezTo>
                    <a:pt x="496" y="687"/>
                    <a:pt x="494" y="690"/>
                    <a:pt x="492" y="692"/>
                  </a:cubicBezTo>
                  <a:cubicBezTo>
                    <a:pt x="491" y="693"/>
                    <a:pt x="486" y="694"/>
                    <a:pt x="485" y="696"/>
                  </a:cubicBezTo>
                  <a:cubicBezTo>
                    <a:pt x="484" y="697"/>
                    <a:pt x="483" y="700"/>
                    <a:pt x="484" y="702"/>
                  </a:cubicBezTo>
                  <a:cubicBezTo>
                    <a:pt x="484" y="703"/>
                    <a:pt x="486" y="703"/>
                    <a:pt x="486" y="704"/>
                  </a:cubicBezTo>
                  <a:cubicBezTo>
                    <a:pt x="487" y="705"/>
                    <a:pt x="487" y="706"/>
                    <a:pt x="488" y="707"/>
                  </a:cubicBezTo>
                  <a:cubicBezTo>
                    <a:pt x="487" y="707"/>
                    <a:pt x="487" y="707"/>
                    <a:pt x="486" y="707"/>
                  </a:cubicBezTo>
                  <a:cubicBezTo>
                    <a:pt x="485" y="708"/>
                    <a:pt x="485" y="718"/>
                    <a:pt x="486" y="722"/>
                  </a:cubicBezTo>
                  <a:cubicBezTo>
                    <a:pt x="487" y="725"/>
                    <a:pt x="490" y="729"/>
                    <a:pt x="490" y="732"/>
                  </a:cubicBezTo>
                  <a:cubicBezTo>
                    <a:pt x="491" y="735"/>
                    <a:pt x="489" y="742"/>
                    <a:pt x="490" y="745"/>
                  </a:cubicBezTo>
                  <a:cubicBezTo>
                    <a:pt x="490" y="749"/>
                    <a:pt x="492" y="755"/>
                    <a:pt x="494" y="758"/>
                  </a:cubicBezTo>
                  <a:cubicBezTo>
                    <a:pt x="496" y="761"/>
                    <a:pt x="501" y="764"/>
                    <a:pt x="502" y="767"/>
                  </a:cubicBezTo>
                  <a:cubicBezTo>
                    <a:pt x="503" y="769"/>
                    <a:pt x="504" y="773"/>
                    <a:pt x="503" y="775"/>
                  </a:cubicBezTo>
                  <a:cubicBezTo>
                    <a:pt x="502" y="778"/>
                    <a:pt x="498" y="780"/>
                    <a:pt x="496" y="782"/>
                  </a:cubicBezTo>
                  <a:cubicBezTo>
                    <a:pt x="494" y="783"/>
                    <a:pt x="489" y="786"/>
                    <a:pt x="487" y="786"/>
                  </a:cubicBezTo>
                  <a:cubicBezTo>
                    <a:pt x="483" y="787"/>
                    <a:pt x="476" y="787"/>
                    <a:pt x="472" y="787"/>
                  </a:cubicBezTo>
                  <a:cubicBezTo>
                    <a:pt x="468" y="786"/>
                    <a:pt x="461" y="783"/>
                    <a:pt x="458" y="781"/>
                  </a:cubicBezTo>
                  <a:cubicBezTo>
                    <a:pt x="455" y="779"/>
                    <a:pt x="451" y="772"/>
                    <a:pt x="449" y="769"/>
                  </a:cubicBezTo>
                  <a:cubicBezTo>
                    <a:pt x="448" y="767"/>
                    <a:pt x="448" y="760"/>
                    <a:pt x="445" y="759"/>
                  </a:cubicBezTo>
                  <a:cubicBezTo>
                    <a:pt x="443" y="758"/>
                    <a:pt x="439" y="763"/>
                    <a:pt x="436" y="763"/>
                  </a:cubicBezTo>
                  <a:cubicBezTo>
                    <a:pt x="434" y="764"/>
                    <a:pt x="427" y="766"/>
                    <a:pt x="425" y="764"/>
                  </a:cubicBezTo>
                  <a:cubicBezTo>
                    <a:pt x="424" y="763"/>
                    <a:pt x="423" y="760"/>
                    <a:pt x="423" y="759"/>
                  </a:cubicBezTo>
                  <a:cubicBezTo>
                    <a:pt x="422" y="758"/>
                    <a:pt x="419" y="756"/>
                    <a:pt x="418" y="754"/>
                  </a:cubicBezTo>
                  <a:cubicBezTo>
                    <a:pt x="416" y="752"/>
                    <a:pt x="410" y="747"/>
                    <a:pt x="409" y="744"/>
                  </a:cubicBezTo>
                  <a:cubicBezTo>
                    <a:pt x="408" y="742"/>
                    <a:pt x="409" y="737"/>
                    <a:pt x="409" y="734"/>
                  </a:cubicBezTo>
                  <a:cubicBezTo>
                    <a:pt x="409" y="730"/>
                    <a:pt x="408" y="721"/>
                    <a:pt x="406" y="717"/>
                  </a:cubicBezTo>
                  <a:cubicBezTo>
                    <a:pt x="405" y="715"/>
                    <a:pt x="402" y="710"/>
                    <a:pt x="400" y="709"/>
                  </a:cubicBezTo>
                  <a:cubicBezTo>
                    <a:pt x="398" y="707"/>
                    <a:pt x="393" y="705"/>
                    <a:pt x="391" y="705"/>
                  </a:cubicBezTo>
                  <a:cubicBezTo>
                    <a:pt x="388" y="705"/>
                    <a:pt x="384" y="708"/>
                    <a:pt x="381" y="708"/>
                  </a:cubicBezTo>
                  <a:cubicBezTo>
                    <a:pt x="379" y="708"/>
                    <a:pt x="373" y="706"/>
                    <a:pt x="373" y="705"/>
                  </a:cubicBezTo>
                  <a:cubicBezTo>
                    <a:pt x="373" y="705"/>
                    <a:pt x="370" y="696"/>
                    <a:pt x="368" y="693"/>
                  </a:cubicBezTo>
                  <a:cubicBezTo>
                    <a:pt x="367" y="691"/>
                    <a:pt x="365" y="687"/>
                    <a:pt x="363" y="686"/>
                  </a:cubicBezTo>
                  <a:cubicBezTo>
                    <a:pt x="361" y="684"/>
                    <a:pt x="357" y="682"/>
                    <a:pt x="354" y="682"/>
                  </a:cubicBezTo>
                  <a:cubicBezTo>
                    <a:pt x="351" y="682"/>
                    <a:pt x="344" y="683"/>
                    <a:pt x="341" y="684"/>
                  </a:cubicBezTo>
                  <a:cubicBezTo>
                    <a:pt x="336" y="684"/>
                    <a:pt x="326" y="686"/>
                    <a:pt x="322" y="685"/>
                  </a:cubicBezTo>
                  <a:cubicBezTo>
                    <a:pt x="318" y="684"/>
                    <a:pt x="311" y="680"/>
                    <a:pt x="308" y="677"/>
                  </a:cubicBezTo>
                  <a:cubicBezTo>
                    <a:pt x="306" y="674"/>
                    <a:pt x="301" y="667"/>
                    <a:pt x="301" y="663"/>
                  </a:cubicBezTo>
                  <a:cubicBezTo>
                    <a:pt x="300" y="660"/>
                    <a:pt x="303" y="653"/>
                    <a:pt x="303" y="650"/>
                  </a:cubicBezTo>
                  <a:cubicBezTo>
                    <a:pt x="303" y="647"/>
                    <a:pt x="303" y="642"/>
                    <a:pt x="302" y="639"/>
                  </a:cubicBezTo>
                  <a:cubicBezTo>
                    <a:pt x="301" y="638"/>
                    <a:pt x="299" y="635"/>
                    <a:pt x="297" y="635"/>
                  </a:cubicBezTo>
                  <a:cubicBezTo>
                    <a:pt x="296" y="634"/>
                    <a:pt x="292" y="637"/>
                    <a:pt x="292" y="638"/>
                  </a:cubicBezTo>
                  <a:cubicBezTo>
                    <a:pt x="290" y="641"/>
                    <a:pt x="293" y="647"/>
                    <a:pt x="292" y="649"/>
                  </a:cubicBezTo>
                  <a:cubicBezTo>
                    <a:pt x="291" y="652"/>
                    <a:pt x="289" y="657"/>
                    <a:pt x="287" y="657"/>
                  </a:cubicBezTo>
                  <a:cubicBezTo>
                    <a:pt x="284" y="658"/>
                    <a:pt x="279" y="655"/>
                    <a:pt x="278" y="653"/>
                  </a:cubicBezTo>
                  <a:cubicBezTo>
                    <a:pt x="276" y="650"/>
                    <a:pt x="275" y="643"/>
                    <a:pt x="276" y="640"/>
                  </a:cubicBezTo>
                  <a:cubicBezTo>
                    <a:pt x="277" y="637"/>
                    <a:pt x="283" y="634"/>
                    <a:pt x="284" y="631"/>
                  </a:cubicBezTo>
                  <a:cubicBezTo>
                    <a:pt x="285" y="630"/>
                    <a:pt x="284" y="626"/>
                    <a:pt x="284" y="625"/>
                  </a:cubicBezTo>
                  <a:cubicBezTo>
                    <a:pt x="283" y="621"/>
                    <a:pt x="280" y="613"/>
                    <a:pt x="280" y="609"/>
                  </a:cubicBezTo>
                  <a:cubicBezTo>
                    <a:pt x="280" y="604"/>
                    <a:pt x="282" y="596"/>
                    <a:pt x="281" y="592"/>
                  </a:cubicBezTo>
                  <a:cubicBezTo>
                    <a:pt x="280" y="589"/>
                    <a:pt x="276" y="584"/>
                    <a:pt x="273" y="582"/>
                  </a:cubicBezTo>
                  <a:cubicBezTo>
                    <a:pt x="271" y="580"/>
                    <a:pt x="267" y="580"/>
                    <a:pt x="265" y="578"/>
                  </a:cubicBezTo>
                  <a:cubicBezTo>
                    <a:pt x="263" y="576"/>
                    <a:pt x="259" y="572"/>
                    <a:pt x="258" y="569"/>
                  </a:cubicBezTo>
                  <a:cubicBezTo>
                    <a:pt x="258" y="566"/>
                    <a:pt x="261" y="560"/>
                    <a:pt x="261" y="557"/>
                  </a:cubicBezTo>
                  <a:cubicBezTo>
                    <a:pt x="261" y="555"/>
                    <a:pt x="261" y="551"/>
                    <a:pt x="259" y="549"/>
                  </a:cubicBezTo>
                  <a:cubicBezTo>
                    <a:pt x="258" y="547"/>
                    <a:pt x="253" y="545"/>
                    <a:pt x="250" y="544"/>
                  </a:cubicBezTo>
                  <a:cubicBezTo>
                    <a:pt x="248" y="544"/>
                    <a:pt x="244" y="544"/>
                    <a:pt x="242" y="544"/>
                  </a:cubicBezTo>
                  <a:cubicBezTo>
                    <a:pt x="240" y="545"/>
                    <a:pt x="238" y="548"/>
                    <a:pt x="237" y="548"/>
                  </a:cubicBezTo>
                  <a:cubicBezTo>
                    <a:pt x="234" y="549"/>
                    <a:pt x="230" y="547"/>
                    <a:pt x="228" y="546"/>
                  </a:cubicBezTo>
                  <a:cubicBezTo>
                    <a:pt x="226" y="545"/>
                    <a:pt x="223" y="539"/>
                    <a:pt x="223" y="538"/>
                  </a:cubicBezTo>
                  <a:cubicBezTo>
                    <a:pt x="223" y="538"/>
                    <a:pt x="224" y="523"/>
                    <a:pt x="220" y="520"/>
                  </a:cubicBezTo>
                  <a:cubicBezTo>
                    <a:pt x="218" y="519"/>
                    <a:pt x="212" y="523"/>
                    <a:pt x="210" y="522"/>
                  </a:cubicBezTo>
                  <a:cubicBezTo>
                    <a:pt x="208" y="522"/>
                    <a:pt x="206" y="516"/>
                    <a:pt x="204" y="515"/>
                  </a:cubicBezTo>
                  <a:cubicBezTo>
                    <a:pt x="202" y="515"/>
                    <a:pt x="198" y="515"/>
                    <a:pt x="196" y="516"/>
                  </a:cubicBezTo>
                  <a:cubicBezTo>
                    <a:pt x="194" y="516"/>
                    <a:pt x="191" y="519"/>
                    <a:pt x="189" y="520"/>
                  </a:cubicBezTo>
                  <a:cubicBezTo>
                    <a:pt x="187" y="521"/>
                    <a:pt x="180" y="520"/>
                    <a:pt x="180" y="520"/>
                  </a:cubicBezTo>
                  <a:cubicBezTo>
                    <a:pt x="179" y="519"/>
                    <a:pt x="171" y="517"/>
                    <a:pt x="169" y="515"/>
                  </a:cubicBezTo>
                  <a:cubicBezTo>
                    <a:pt x="167" y="514"/>
                    <a:pt x="165" y="508"/>
                    <a:pt x="162" y="507"/>
                  </a:cubicBezTo>
                  <a:cubicBezTo>
                    <a:pt x="160" y="506"/>
                    <a:pt x="154" y="509"/>
                    <a:pt x="152" y="511"/>
                  </a:cubicBezTo>
                  <a:cubicBezTo>
                    <a:pt x="150" y="512"/>
                    <a:pt x="149" y="517"/>
                    <a:pt x="147" y="519"/>
                  </a:cubicBezTo>
                  <a:cubicBezTo>
                    <a:pt x="145" y="520"/>
                    <a:pt x="141" y="520"/>
                    <a:pt x="139" y="519"/>
                  </a:cubicBezTo>
                  <a:cubicBezTo>
                    <a:pt x="137" y="518"/>
                    <a:pt x="133" y="514"/>
                    <a:pt x="131" y="513"/>
                  </a:cubicBezTo>
                  <a:cubicBezTo>
                    <a:pt x="128" y="512"/>
                    <a:pt x="123" y="510"/>
                    <a:pt x="121" y="511"/>
                  </a:cubicBezTo>
                  <a:cubicBezTo>
                    <a:pt x="118" y="511"/>
                    <a:pt x="112" y="514"/>
                    <a:pt x="110" y="516"/>
                  </a:cubicBezTo>
                  <a:cubicBezTo>
                    <a:pt x="109" y="518"/>
                    <a:pt x="108" y="524"/>
                    <a:pt x="107" y="527"/>
                  </a:cubicBezTo>
                  <a:cubicBezTo>
                    <a:pt x="106" y="530"/>
                    <a:pt x="107" y="536"/>
                    <a:pt x="106" y="538"/>
                  </a:cubicBezTo>
                  <a:cubicBezTo>
                    <a:pt x="105" y="540"/>
                    <a:pt x="101" y="544"/>
                    <a:pt x="99" y="545"/>
                  </a:cubicBezTo>
                  <a:cubicBezTo>
                    <a:pt x="96" y="546"/>
                    <a:pt x="89" y="547"/>
                    <a:pt x="87" y="546"/>
                  </a:cubicBezTo>
                  <a:cubicBezTo>
                    <a:pt x="83" y="544"/>
                    <a:pt x="80" y="537"/>
                    <a:pt x="80" y="534"/>
                  </a:cubicBezTo>
                  <a:cubicBezTo>
                    <a:pt x="79" y="530"/>
                    <a:pt x="81" y="517"/>
                    <a:pt x="81" y="517"/>
                  </a:cubicBezTo>
                  <a:cubicBezTo>
                    <a:pt x="81" y="516"/>
                    <a:pt x="87" y="509"/>
                    <a:pt x="87" y="506"/>
                  </a:cubicBezTo>
                  <a:cubicBezTo>
                    <a:pt x="88" y="503"/>
                    <a:pt x="85" y="498"/>
                    <a:pt x="84" y="495"/>
                  </a:cubicBezTo>
                  <a:cubicBezTo>
                    <a:pt x="82" y="494"/>
                    <a:pt x="79" y="492"/>
                    <a:pt x="77" y="491"/>
                  </a:cubicBezTo>
                  <a:cubicBezTo>
                    <a:pt x="76" y="491"/>
                    <a:pt x="76" y="491"/>
                    <a:pt x="76" y="491"/>
                  </a:cubicBezTo>
                  <a:cubicBezTo>
                    <a:pt x="75" y="489"/>
                    <a:pt x="74" y="487"/>
                    <a:pt x="73" y="486"/>
                  </a:cubicBezTo>
                  <a:cubicBezTo>
                    <a:pt x="72" y="484"/>
                    <a:pt x="69" y="479"/>
                    <a:pt x="68" y="477"/>
                  </a:cubicBezTo>
                  <a:cubicBezTo>
                    <a:pt x="67" y="474"/>
                    <a:pt x="68" y="467"/>
                    <a:pt x="67" y="464"/>
                  </a:cubicBezTo>
                  <a:cubicBezTo>
                    <a:pt x="67" y="462"/>
                    <a:pt x="66" y="458"/>
                    <a:pt x="64" y="457"/>
                  </a:cubicBezTo>
                  <a:cubicBezTo>
                    <a:pt x="63" y="457"/>
                    <a:pt x="59" y="459"/>
                    <a:pt x="58" y="458"/>
                  </a:cubicBezTo>
                  <a:cubicBezTo>
                    <a:pt x="56" y="458"/>
                    <a:pt x="53" y="457"/>
                    <a:pt x="52" y="456"/>
                  </a:cubicBezTo>
                  <a:cubicBezTo>
                    <a:pt x="50" y="455"/>
                    <a:pt x="48" y="450"/>
                    <a:pt x="46" y="448"/>
                  </a:cubicBezTo>
                  <a:cubicBezTo>
                    <a:pt x="45" y="446"/>
                    <a:pt x="42" y="444"/>
                    <a:pt x="40" y="442"/>
                  </a:cubicBezTo>
                  <a:cubicBezTo>
                    <a:pt x="39" y="440"/>
                    <a:pt x="38" y="437"/>
                    <a:pt x="37" y="435"/>
                  </a:cubicBezTo>
                  <a:cubicBezTo>
                    <a:pt x="36" y="434"/>
                    <a:pt x="33" y="431"/>
                    <a:pt x="32" y="429"/>
                  </a:cubicBezTo>
                  <a:cubicBezTo>
                    <a:pt x="32" y="427"/>
                    <a:pt x="34" y="421"/>
                    <a:pt x="35" y="419"/>
                  </a:cubicBezTo>
                  <a:cubicBezTo>
                    <a:pt x="36" y="417"/>
                    <a:pt x="40" y="413"/>
                    <a:pt x="42" y="412"/>
                  </a:cubicBezTo>
                  <a:cubicBezTo>
                    <a:pt x="44" y="410"/>
                    <a:pt x="49" y="410"/>
                    <a:pt x="51" y="408"/>
                  </a:cubicBezTo>
                  <a:cubicBezTo>
                    <a:pt x="53" y="406"/>
                    <a:pt x="56" y="402"/>
                    <a:pt x="56" y="399"/>
                  </a:cubicBezTo>
                  <a:cubicBezTo>
                    <a:pt x="56" y="397"/>
                    <a:pt x="53" y="394"/>
                    <a:pt x="52" y="392"/>
                  </a:cubicBezTo>
                  <a:cubicBezTo>
                    <a:pt x="50" y="388"/>
                    <a:pt x="44" y="382"/>
                    <a:pt x="43" y="379"/>
                  </a:cubicBezTo>
                  <a:cubicBezTo>
                    <a:pt x="42" y="377"/>
                    <a:pt x="42" y="372"/>
                    <a:pt x="41" y="371"/>
                  </a:cubicBezTo>
                  <a:cubicBezTo>
                    <a:pt x="39" y="370"/>
                    <a:pt x="35" y="370"/>
                    <a:pt x="34" y="370"/>
                  </a:cubicBezTo>
                  <a:cubicBezTo>
                    <a:pt x="33" y="370"/>
                    <a:pt x="31" y="372"/>
                    <a:pt x="30" y="372"/>
                  </a:cubicBezTo>
                  <a:cubicBezTo>
                    <a:pt x="28" y="372"/>
                    <a:pt x="24" y="369"/>
                    <a:pt x="23" y="368"/>
                  </a:cubicBezTo>
                  <a:cubicBezTo>
                    <a:pt x="22" y="366"/>
                    <a:pt x="24" y="362"/>
                    <a:pt x="23" y="361"/>
                  </a:cubicBezTo>
                  <a:cubicBezTo>
                    <a:pt x="22" y="360"/>
                    <a:pt x="20" y="358"/>
                    <a:pt x="18" y="358"/>
                  </a:cubicBezTo>
                  <a:cubicBezTo>
                    <a:pt x="17" y="358"/>
                    <a:pt x="15" y="361"/>
                    <a:pt x="14" y="361"/>
                  </a:cubicBezTo>
                  <a:cubicBezTo>
                    <a:pt x="13" y="362"/>
                    <a:pt x="10" y="361"/>
                    <a:pt x="9" y="359"/>
                  </a:cubicBezTo>
                  <a:cubicBezTo>
                    <a:pt x="8" y="357"/>
                    <a:pt x="10" y="352"/>
                    <a:pt x="10" y="349"/>
                  </a:cubicBezTo>
                  <a:cubicBezTo>
                    <a:pt x="9" y="346"/>
                    <a:pt x="5" y="342"/>
                    <a:pt x="3" y="340"/>
                  </a:cubicBezTo>
                  <a:cubicBezTo>
                    <a:pt x="2" y="338"/>
                    <a:pt x="1" y="335"/>
                    <a:pt x="0" y="334"/>
                  </a:cubicBezTo>
                  <a:cubicBezTo>
                    <a:pt x="1" y="333"/>
                    <a:pt x="4" y="333"/>
                    <a:pt x="5" y="332"/>
                  </a:cubicBezTo>
                  <a:cubicBezTo>
                    <a:pt x="8" y="330"/>
                    <a:pt x="11" y="325"/>
                    <a:pt x="12" y="322"/>
                  </a:cubicBezTo>
                  <a:cubicBezTo>
                    <a:pt x="13" y="320"/>
                    <a:pt x="11" y="313"/>
                    <a:pt x="13" y="311"/>
                  </a:cubicBezTo>
                  <a:cubicBezTo>
                    <a:pt x="14" y="310"/>
                    <a:pt x="18" y="309"/>
                    <a:pt x="20" y="308"/>
                  </a:cubicBezTo>
                  <a:cubicBezTo>
                    <a:pt x="21" y="307"/>
                    <a:pt x="24" y="305"/>
                    <a:pt x="25" y="304"/>
                  </a:cubicBezTo>
                  <a:cubicBezTo>
                    <a:pt x="27" y="303"/>
                    <a:pt x="32" y="304"/>
                    <a:pt x="34" y="304"/>
                  </a:cubicBezTo>
                  <a:cubicBezTo>
                    <a:pt x="36" y="303"/>
                    <a:pt x="40" y="301"/>
                    <a:pt x="42" y="299"/>
                  </a:cubicBezTo>
                  <a:cubicBezTo>
                    <a:pt x="44" y="298"/>
                    <a:pt x="47" y="294"/>
                    <a:pt x="49" y="293"/>
                  </a:cubicBezTo>
                  <a:cubicBezTo>
                    <a:pt x="51" y="292"/>
                    <a:pt x="56" y="292"/>
                    <a:pt x="59" y="292"/>
                  </a:cubicBezTo>
                  <a:cubicBezTo>
                    <a:pt x="61" y="292"/>
                    <a:pt x="65" y="293"/>
                    <a:pt x="67" y="293"/>
                  </a:cubicBezTo>
                  <a:cubicBezTo>
                    <a:pt x="69" y="292"/>
                    <a:pt x="71" y="290"/>
                    <a:pt x="72" y="288"/>
                  </a:cubicBezTo>
                  <a:cubicBezTo>
                    <a:pt x="73" y="286"/>
                    <a:pt x="73" y="281"/>
                    <a:pt x="73" y="279"/>
                  </a:cubicBezTo>
                  <a:cubicBezTo>
                    <a:pt x="73" y="277"/>
                    <a:pt x="72" y="272"/>
                    <a:pt x="72" y="270"/>
                  </a:cubicBezTo>
                  <a:cubicBezTo>
                    <a:pt x="71" y="267"/>
                    <a:pt x="71" y="262"/>
                    <a:pt x="72" y="260"/>
                  </a:cubicBezTo>
                  <a:cubicBezTo>
                    <a:pt x="74" y="258"/>
                    <a:pt x="79" y="257"/>
                    <a:pt x="80" y="255"/>
                  </a:cubicBezTo>
                  <a:cubicBezTo>
                    <a:pt x="81" y="254"/>
                    <a:pt x="82" y="252"/>
                    <a:pt x="83" y="251"/>
                  </a:cubicBezTo>
                  <a:cubicBezTo>
                    <a:pt x="84" y="249"/>
                    <a:pt x="85" y="245"/>
                    <a:pt x="85" y="243"/>
                  </a:cubicBezTo>
                  <a:cubicBezTo>
                    <a:pt x="85" y="240"/>
                    <a:pt x="83" y="236"/>
                    <a:pt x="83" y="233"/>
                  </a:cubicBezTo>
                  <a:cubicBezTo>
                    <a:pt x="83" y="231"/>
                    <a:pt x="82" y="228"/>
                    <a:pt x="83" y="226"/>
                  </a:cubicBezTo>
                  <a:cubicBezTo>
                    <a:pt x="83" y="224"/>
                    <a:pt x="87" y="221"/>
                    <a:pt x="89" y="219"/>
                  </a:cubicBezTo>
                  <a:cubicBezTo>
                    <a:pt x="89" y="219"/>
                    <a:pt x="91" y="217"/>
                    <a:pt x="92" y="217"/>
                  </a:cubicBezTo>
                  <a:cubicBezTo>
                    <a:pt x="93" y="217"/>
                    <a:pt x="94" y="219"/>
                    <a:pt x="94" y="220"/>
                  </a:cubicBezTo>
                  <a:cubicBezTo>
                    <a:pt x="95" y="221"/>
                    <a:pt x="97" y="224"/>
                    <a:pt x="98" y="225"/>
                  </a:cubicBezTo>
                  <a:cubicBezTo>
                    <a:pt x="98" y="226"/>
                    <a:pt x="100" y="229"/>
                    <a:pt x="101" y="228"/>
                  </a:cubicBezTo>
                  <a:cubicBezTo>
                    <a:pt x="102" y="228"/>
                    <a:pt x="103" y="227"/>
                    <a:pt x="103" y="226"/>
                  </a:cubicBezTo>
                  <a:cubicBezTo>
                    <a:pt x="104" y="224"/>
                    <a:pt x="104" y="221"/>
                    <a:pt x="105" y="220"/>
                  </a:cubicBezTo>
                  <a:cubicBezTo>
                    <a:pt x="106" y="219"/>
                    <a:pt x="107" y="216"/>
                    <a:pt x="108" y="216"/>
                  </a:cubicBezTo>
                  <a:cubicBezTo>
                    <a:pt x="109" y="216"/>
                    <a:pt x="111" y="218"/>
                    <a:pt x="112" y="218"/>
                  </a:cubicBezTo>
                  <a:cubicBezTo>
                    <a:pt x="113" y="218"/>
                    <a:pt x="115" y="219"/>
                    <a:pt x="115" y="218"/>
                  </a:cubicBezTo>
                  <a:cubicBezTo>
                    <a:pt x="116" y="218"/>
                    <a:pt x="115" y="215"/>
                    <a:pt x="116" y="214"/>
                  </a:cubicBezTo>
                  <a:cubicBezTo>
                    <a:pt x="117" y="212"/>
                    <a:pt x="119" y="210"/>
                    <a:pt x="121" y="209"/>
                  </a:cubicBezTo>
                  <a:cubicBezTo>
                    <a:pt x="122" y="209"/>
                    <a:pt x="125" y="211"/>
                    <a:pt x="127" y="211"/>
                  </a:cubicBezTo>
                  <a:cubicBezTo>
                    <a:pt x="128" y="211"/>
                    <a:pt x="129" y="211"/>
                    <a:pt x="130" y="211"/>
                  </a:cubicBezTo>
                  <a:cubicBezTo>
                    <a:pt x="131" y="210"/>
                    <a:pt x="132" y="208"/>
                    <a:pt x="133" y="206"/>
                  </a:cubicBezTo>
                  <a:cubicBezTo>
                    <a:pt x="134" y="206"/>
                    <a:pt x="135" y="204"/>
                    <a:pt x="136" y="203"/>
                  </a:cubicBezTo>
                  <a:cubicBezTo>
                    <a:pt x="138" y="203"/>
                    <a:pt x="141" y="203"/>
                    <a:pt x="141" y="202"/>
                  </a:cubicBezTo>
                  <a:cubicBezTo>
                    <a:pt x="142" y="201"/>
                    <a:pt x="141" y="197"/>
                    <a:pt x="142" y="196"/>
                  </a:cubicBezTo>
                  <a:cubicBezTo>
                    <a:pt x="142" y="195"/>
                    <a:pt x="142" y="193"/>
                    <a:pt x="143" y="192"/>
                  </a:cubicBezTo>
                  <a:cubicBezTo>
                    <a:pt x="143" y="191"/>
                    <a:pt x="146" y="189"/>
                    <a:pt x="147" y="188"/>
                  </a:cubicBezTo>
                  <a:cubicBezTo>
                    <a:pt x="147" y="187"/>
                    <a:pt x="148" y="184"/>
                    <a:pt x="149" y="182"/>
                  </a:cubicBezTo>
                  <a:cubicBezTo>
                    <a:pt x="150" y="182"/>
                    <a:pt x="153" y="181"/>
                    <a:pt x="153" y="180"/>
                  </a:cubicBezTo>
                  <a:cubicBezTo>
                    <a:pt x="154" y="179"/>
                    <a:pt x="154" y="177"/>
                    <a:pt x="153" y="176"/>
                  </a:cubicBezTo>
                  <a:cubicBezTo>
                    <a:pt x="153" y="175"/>
                    <a:pt x="151" y="175"/>
                    <a:pt x="150" y="174"/>
                  </a:cubicBezTo>
                  <a:cubicBezTo>
                    <a:pt x="150" y="173"/>
                    <a:pt x="149" y="172"/>
                    <a:pt x="149" y="171"/>
                  </a:cubicBezTo>
                  <a:cubicBezTo>
                    <a:pt x="148" y="170"/>
                    <a:pt x="147" y="166"/>
                    <a:pt x="148" y="165"/>
                  </a:cubicBezTo>
                  <a:cubicBezTo>
                    <a:pt x="148" y="164"/>
                    <a:pt x="149" y="164"/>
                    <a:pt x="150" y="163"/>
                  </a:cubicBezTo>
                  <a:cubicBezTo>
                    <a:pt x="151" y="162"/>
                    <a:pt x="154" y="161"/>
                    <a:pt x="156" y="160"/>
                  </a:cubicBezTo>
                  <a:cubicBezTo>
                    <a:pt x="159" y="159"/>
                    <a:pt x="166" y="159"/>
                    <a:pt x="169" y="158"/>
                  </a:cubicBezTo>
                  <a:cubicBezTo>
                    <a:pt x="172" y="158"/>
                    <a:pt x="179" y="157"/>
                    <a:pt x="182" y="157"/>
                  </a:cubicBezTo>
                  <a:cubicBezTo>
                    <a:pt x="183" y="157"/>
                    <a:pt x="187" y="157"/>
                    <a:pt x="188" y="157"/>
                  </a:cubicBezTo>
                  <a:cubicBezTo>
                    <a:pt x="190" y="158"/>
                    <a:pt x="193" y="160"/>
                    <a:pt x="194" y="161"/>
                  </a:cubicBezTo>
                  <a:cubicBezTo>
                    <a:pt x="197" y="162"/>
                    <a:pt x="202" y="164"/>
                    <a:pt x="205" y="164"/>
                  </a:cubicBezTo>
                  <a:cubicBezTo>
                    <a:pt x="207" y="163"/>
                    <a:pt x="211" y="161"/>
                    <a:pt x="212" y="159"/>
                  </a:cubicBezTo>
                  <a:cubicBezTo>
                    <a:pt x="213" y="158"/>
                    <a:pt x="213" y="156"/>
                    <a:pt x="213" y="155"/>
                  </a:cubicBezTo>
                  <a:cubicBezTo>
                    <a:pt x="214" y="153"/>
                    <a:pt x="216" y="149"/>
                    <a:pt x="217" y="147"/>
                  </a:cubicBezTo>
                  <a:cubicBezTo>
                    <a:pt x="218" y="145"/>
                    <a:pt x="220" y="140"/>
                    <a:pt x="221" y="138"/>
                  </a:cubicBezTo>
                  <a:cubicBezTo>
                    <a:pt x="222" y="137"/>
                    <a:pt x="225" y="136"/>
                    <a:pt x="227" y="136"/>
                  </a:cubicBezTo>
                  <a:cubicBezTo>
                    <a:pt x="230" y="135"/>
                    <a:pt x="235" y="137"/>
                    <a:pt x="238" y="136"/>
                  </a:cubicBezTo>
                  <a:cubicBezTo>
                    <a:pt x="240" y="135"/>
                    <a:pt x="242" y="131"/>
                    <a:pt x="243" y="129"/>
                  </a:cubicBezTo>
                  <a:cubicBezTo>
                    <a:pt x="245" y="128"/>
                    <a:pt x="250" y="126"/>
                    <a:pt x="252" y="125"/>
                  </a:cubicBezTo>
                  <a:cubicBezTo>
                    <a:pt x="253" y="124"/>
                    <a:pt x="255" y="122"/>
                    <a:pt x="257" y="122"/>
                  </a:cubicBezTo>
                  <a:cubicBezTo>
                    <a:pt x="259" y="122"/>
                    <a:pt x="263" y="123"/>
                    <a:pt x="265" y="123"/>
                  </a:cubicBezTo>
                  <a:cubicBezTo>
                    <a:pt x="267" y="123"/>
                    <a:pt x="272" y="121"/>
                    <a:pt x="274" y="120"/>
                  </a:cubicBezTo>
                  <a:cubicBezTo>
                    <a:pt x="276" y="120"/>
                    <a:pt x="280" y="119"/>
                    <a:pt x="282" y="118"/>
                  </a:cubicBezTo>
                  <a:cubicBezTo>
                    <a:pt x="283" y="117"/>
                    <a:pt x="285" y="115"/>
                    <a:pt x="285" y="114"/>
                  </a:cubicBezTo>
                  <a:cubicBezTo>
                    <a:pt x="286" y="113"/>
                    <a:pt x="286" y="110"/>
                    <a:pt x="286" y="108"/>
                  </a:cubicBezTo>
                  <a:cubicBezTo>
                    <a:pt x="285" y="107"/>
                    <a:pt x="283" y="105"/>
                    <a:pt x="282" y="104"/>
                  </a:cubicBezTo>
                  <a:cubicBezTo>
                    <a:pt x="280" y="103"/>
                    <a:pt x="276" y="102"/>
                    <a:pt x="274" y="102"/>
                  </a:cubicBezTo>
                  <a:cubicBezTo>
                    <a:pt x="273" y="101"/>
                    <a:pt x="270" y="101"/>
                    <a:pt x="269" y="99"/>
                  </a:cubicBezTo>
                  <a:cubicBezTo>
                    <a:pt x="269" y="98"/>
                    <a:pt x="271" y="95"/>
                    <a:pt x="271" y="94"/>
                  </a:cubicBezTo>
                  <a:cubicBezTo>
                    <a:pt x="271" y="93"/>
                    <a:pt x="271" y="90"/>
                    <a:pt x="271" y="89"/>
                  </a:cubicBezTo>
                  <a:cubicBezTo>
                    <a:pt x="269" y="88"/>
                    <a:pt x="265" y="89"/>
                    <a:pt x="264" y="89"/>
                  </a:cubicBezTo>
                  <a:cubicBezTo>
                    <a:pt x="262" y="88"/>
                    <a:pt x="259" y="86"/>
                    <a:pt x="258" y="85"/>
                  </a:cubicBezTo>
                  <a:cubicBezTo>
                    <a:pt x="257" y="83"/>
                    <a:pt x="257" y="80"/>
                    <a:pt x="256" y="79"/>
                  </a:cubicBezTo>
                  <a:cubicBezTo>
                    <a:pt x="256" y="77"/>
                    <a:pt x="257" y="73"/>
                    <a:pt x="256" y="72"/>
                  </a:cubicBezTo>
                  <a:cubicBezTo>
                    <a:pt x="256" y="71"/>
                    <a:pt x="254" y="69"/>
                    <a:pt x="252" y="69"/>
                  </a:cubicBezTo>
                  <a:cubicBezTo>
                    <a:pt x="251" y="69"/>
                    <a:pt x="248" y="71"/>
                    <a:pt x="246" y="71"/>
                  </a:cubicBezTo>
                  <a:cubicBezTo>
                    <a:pt x="245" y="71"/>
                    <a:pt x="244" y="72"/>
                    <a:pt x="243" y="72"/>
                  </a:cubicBezTo>
                  <a:cubicBezTo>
                    <a:pt x="241" y="72"/>
                    <a:pt x="237" y="72"/>
                    <a:pt x="235" y="72"/>
                  </a:cubicBezTo>
                  <a:cubicBezTo>
                    <a:pt x="233" y="71"/>
                    <a:pt x="230" y="68"/>
                    <a:pt x="228" y="66"/>
                  </a:cubicBezTo>
                  <a:cubicBezTo>
                    <a:pt x="227" y="64"/>
                    <a:pt x="226" y="60"/>
                    <a:pt x="224" y="58"/>
                  </a:cubicBezTo>
                  <a:cubicBezTo>
                    <a:pt x="223" y="57"/>
                    <a:pt x="221" y="55"/>
                    <a:pt x="220" y="54"/>
                  </a:cubicBezTo>
                  <a:cubicBezTo>
                    <a:pt x="219" y="53"/>
                    <a:pt x="217" y="51"/>
                    <a:pt x="217" y="50"/>
                  </a:cubicBezTo>
                  <a:cubicBezTo>
                    <a:pt x="217" y="49"/>
                    <a:pt x="219" y="47"/>
                    <a:pt x="220" y="47"/>
                  </a:cubicBezTo>
                  <a:cubicBezTo>
                    <a:pt x="222" y="46"/>
                    <a:pt x="225" y="46"/>
                    <a:pt x="227" y="45"/>
                  </a:cubicBezTo>
                  <a:cubicBezTo>
                    <a:pt x="227" y="45"/>
                    <a:pt x="229" y="44"/>
                    <a:pt x="229" y="43"/>
                  </a:cubicBezTo>
                  <a:cubicBezTo>
                    <a:pt x="231" y="42"/>
                    <a:pt x="234" y="39"/>
                    <a:pt x="236" y="37"/>
                  </a:cubicBezTo>
                  <a:cubicBezTo>
                    <a:pt x="237" y="36"/>
                    <a:pt x="241" y="35"/>
                    <a:pt x="241" y="35"/>
                  </a:cubicBezTo>
                  <a:cubicBezTo>
                    <a:pt x="242" y="34"/>
                    <a:pt x="246" y="32"/>
                    <a:pt x="248" y="31"/>
                  </a:cubicBezTo>
                  <a:cubicBezTo>
                    <a:pt x="249" y="30"/>
                    <a:pt x="252" y="27"/>
                    <a:pt x="254" y="27"/>
                  </a:cubicBezTo>
                  <a:cubicBezTo>
                    <a:pt x="255" y="26"/>
                    <a:pt x="258" y="27"/>
                    <a:pt x="260" y="27"/>
                  </a:cubicBezTo>
                  <a:cubicBezTo>
                    <a:pt x="262" y="26"/>
                    <a:pt x="265" y="22"/>
                    <a:pt x="267" y="21"/>
                  </a:cubicBezTo>
                  <a:cubicBezTo>
                    <a:pt x="268" y="20"/>
                    <a:pt x="272" y="18"/>
                    <a:pt x="274" y="16"/>
                  </a:cubicBezTo>
                  <a:cubicBezTo>
                    <a:pt x="276" y="15"/>
                    <a:pt x="277" y="13"/>
                    <a:pt x="277" y="13"/>
                  </a:cubicBezTo>
                  <a:cubicBezTo>
                    <a:pt x="278" y="14"/>
                    <a:pt x="280" y="11"/>
                    <a:pt x="281" y="10"/>
                  </a:cubicBezTo>
                  <a:cubicBezTo>
                    <a:pt x="283" y="8"/>
                    <a:pt x="288" y="4"/>
                    <a:pt x="291" y="3"/>
                  </a:cubicBezTo>
                  <a:cubicBezTo>
                    <a:pt x="292" y="2"/>
                    <a:pt x="294" y="1"/>
                    <a:pt x="296" y="0"/>
                  </a:cubicBezTo>
                  <a:cubicBezTo>
                    <a:pt x="298" y="0"/>
                    <a:pt x="301" y="1"/>
                    <a:pt x="303" y="1"/>
                  </a:cubicBezTo>
                  <a:cubicBezTo>
                    <a:pt x="305" y="1"/>
                    <a:pt x="308" y="2"/>
                    <a:pt x="309" y="3"/>
                  </a:cubicBezTo>
                  <a:cubicBezTo>
                    <a:pt x="311" y="5"/>
                    <a:pt x="313" y="9"/>
                    <a:pt x="314" y="11"/>
                  </a:cubicBezTo>
                  <a:cubicBezTo>
                    <a:pt x="315" y="12"/>
                    <a:pt x="318" y="14"/>
                    <a:pt x="320" y="14"/>
                  </a:cubicBezTo>
                  <a:cubicBezTo>
                    <a:pt x="322" y="14"/>
                    <a:pt x="324" y="12"/>
                    <a:pt x="325" y="11"/>
                  </a:cubicBezTo>
                  <a:cubicBezTo>
                    <a:pt x="326" y="10"/>
                    <a:pt x="325" y="8"/>
                    <a:pt x="326" y="7"/>
                  </a:cubicBezTo>
                  <a:cubicBezTo>
                    <a:pt x="327" y="7"/>
                    <a:pt x="329" y="6"/>
                    <a:pt x="330" y="7"/>
                  </a:cubicBezTo>
                  <a:cubicBezTo>
                    <a:pt x="332" y="7"/>
                    <a:pt x="333" y="9"/>
                    <a:pt x="334" y="10"/>
                  </a:cubicBezTo>
                  <a:cubicBezTo>
                    <a:pt x="334" y="12"/>
                    <a:pt x="331" y="16"/>
                    <a:pt x="331" y="18"/>
                  </a:cubicBezTo>
                  <a:cubicBezTo>
                    <a:pt x="332" y="20"/>
                    <a:pt x="339" y="22"/>
                    <a:pt x="342" y="24"/>
                  </a:cubicBezTo>
                  <a:cubicBezTo>
                    <a:pt x="344" y="25"/>
                    <a:pt x="348" y="28"/>
                    <a:pt x="349" y="30"/>
                  </a:cubicBezTo>
                  <a:cubicBezTo>
                    <a:pt x="352" y="32"/>
                    <a:pt x="355" y="39"/>
                    <a:pt x="357" y="42"/>
                  </a:cubicBezTo>
                  <a:cubicBezTo>
                    <a:pt x="358" y="45"/>
                    <a:pt x="359" y="50"/>
                    <a:pt x="359" y="52"/>
                  </a:cubicBezTo>
                  <a:cubicBezTo>
                    <a:pt x="360" y="55"/>
                    <a:pt x="362" y="62"/>
                    <a:pt x="363" y="64"/>
                  </a:cubicBezTo>
                  <a:cubicBezTo>
                    <a:pt x="364" y="67"/>
                    <a:pt x="366" y="71"/>
                    <a:pt x="368" y="73"/>
                  </a:cubicBezTo>
                  <a:cubicBezTo>
                    <a:pt x="369" y="74"/>
                    <a:pt x="373" y="75"/>
                    <a:pt x="375" y="76"/>
                  </a:cubicBezTo>
                  <a:cubicBezTo>
                    <a:pt x="378" y="78"/>
                    <a:pt x="384" y="80"/>
                    <a:pt x="386" y="83"/>
                  </a:cubicBezTo>
                  <a:cubicBezTo>
                    <a:pt x="388" y="84"/>
                    <a:pt x="391" y="90"/>
                    <a:pt x="393" y="92"/>
                  </a:cubicBezTo>
                  <a:cubicBezTo>
                    <a:pt x="395" y="94"/>
                    <a:pt x="397" y="99"/>
                    <a:pt x="399" y="100"/>
                  </a:cubicBezTo>
                  <a:cubicBezTo>
                    <a:pt x="401" y="101"/>
                    <a:pt x="406" y="102"/>
                    <a:pt x="408" y="102"/>
                  </a:cubicBezTo>
                  <a:cubicBezTo>
                    <a:pt x="410" y="102"/>
                    <a:pt x="414" y="102"/>
                    <a:pt x="417" y="101"/>
                  </a:cubicBezTo>
                  <a:cubicBezTo>
                    <a:pt x="417" y="101"/>
                    <a:pt x="419" y="100"/>
                    <a:pt x="419" y="100"/>
                  </a:cubicBezTo>
                  <a:cubicBezTo>
                    <a:pt x="421" y="98"/>
                    <a:pt x="421" y="95"/>
                    <a:pt x="422" y="93"/>
                  </a:cubicBezTo>
                  <a:cubicBezTo>
                    <a:pt x="422" y="92"/>
                    <a:pt x="422" y="89"/>
                    <a:pt x="423" y="89"/>
                  </a:cubicBezTo>
                  <a:cubicBezTo>
                    <a:pt x="424" y="88"/>
                    <a:pt x="426" y="88"/>
                    <a:pt x="427" y="88"/>
                  </a:cubicBezTo>
                  <a:cubicBezTo>
                    <a:pt x="428" y="89"/>
                    <a:pt x="429" y="91"/>
                    <a:pt x="430" y="92"/>
                  </a:cubicBezTo>
                  <a:cubicBezTo>
                    <a:pt x="431" y="93"/>
                    <a:pt x="432" y="96"/>
                    <a:pt x="433" y="98"/>
                  </a:cubicBezTo>
                  <a:cubicBezTo>
                    <a:pt x="434" y="100"/>
                    <a:pt x="436" y="104"/>
                    <a:pt x="438" y="106"/>
                  </a:cubicBezTo>
                  <a:cubicBezTo>
                    <a:pt x="438" y="107"/>
                    <a:pt x="439" y="109"/>
                    <a:pt x="440" y="109"/>
                  </a:cubicBezTo>
                  <a:cubicBezTo>
                    <a:pt x="441" y="110"/>
                    <a:pt x="442" y="108"/>
                    <a:pt x="443" y="107"/>
                  </a:cubicBezTo>
                  <a:cubicBezTo>
                    <a:pt x="444" y="107"/>
                    <a:pt x="446" y="105"/>
                    <a:pt x="447" y="104"/>
                  </a:cubicBezTo>
                  <a:cubicBezTo>
                    <a:pt x="448" y="103"/>
                    <a:pt x="448" y="100"/>
                    <a:pt x="448" y="99"/>
                  </a:cubicBezTo>
                  <a:cubicBezTo>
                    <a:pt x="447" y="98"/>
                    <a:pt x="446" y="96"/>
                    <a:pt x="445" y="95"/>
                  </a:cubicBezTo>
                  <a:cubicBezTo>
                    <a:pt x="445" y="94"/>
                    <a:pt x="445" y="92"/>
                    <a:pt x="445" y="91"/>
                  </a:cubicBezTo>
                  <a:cubicBezTo>
                    <a:pt x="446" y="91"/>
                    <a:pt x="448" y="91"/>
                    <a:pt x="449" y="91"/>
                  </a:cubicBezTo>
                  <a:cubicBezTo>
                    <a:pt x="449" y="90"/>
                    <a:pt x="450" y="89"/>
                    <a:pt x="450" y="88"/>
                  </a:cubicBezTo>
                  <a:cubicBezTo>
                    <a:pt x="449" y="86"/>
                    <a:pt x="447" y="84"/>
                    <a:pt x="446" y="83"/>
                  </a:cubicBezTo>
                  <a:cubicBezTo>
                    <a:pt x="445" y="82"/>
                    <a:pt x="443" y="82"/>
                    <a:pt x="442" y="81"/>
                  </a:cubicBezTo>
                  <a:cubicBezTo>
                    <a:pt x="441" y="80"/>
                    <a:pt x="440" y="77"/>
                    <a:pt x="440" y="75"/>
                  </a:cubicBezTo>
                  <a:cubicBezTo>
                    <a:pt x="440" y="74"/>
                    <a:pt x="441" y="71"/>
                    <a:pt x="442" y="70"/>
                  </a:cubicBezTo>
                  <a:cubicBezTo>
                    <a:pt x="443" y="69"/>
                    <a:pt x="445" y="67"/>
                    <a:pt x="446" y="67"/>
                  </a:cubicBezTo>
                  <a:cubicBezTo>
                    <a:pt x="448" y="67"/>
                    <a:pt x="451" y="68"/>
                    <a:pt x="452" y="69"/>
                  </a:cubicBezTo>
                  <a:cubicBezTo>
                    <a:pt x="453" y="69"/>
                    <a:pt x="455" y="70"/>
                    <a:pt x="456" y="70"/>
                  </a:cubicBezTo>
                  <a:cubicBezTo>
                    <a:pt x="458" y="70"/>
                    <a:pt x="462" y="69"/>
                    <a:pt x="464" y="69"/>
                  </a:cubicBezTo>
                  <a:cubicBezTo>
                    <a:pt x="465" y="68"/>
                    <a:pt x="467" y="68"/>
                    <a:pt x="468" y="68"/>
                  </a:cubicBezTo>
                  <a:cubicBezTo>
                    <a:pt x="469" y="67"/>
                    <a:pt x="472" y="66"/>
                    <a:pt x="473" y="66"/>
                  </a:cubicBezTo>
                  <a:cubicBezTo>
                    <a:pt x="475" y="65"/>
                    <a:pt x="480" y="63"/>
                    <a:pt x="483" y="63"/>
                  </a:cubicBezTo>
                  <a:cubicBezTo>
                    <a:pt x="485" y="62"/>
                    <a:pt x="490" y="62"/>
                    <a:pt x="492" y="60"/>
                  </a:cubicBezTo>
                  <a:cubicBezTo>
                    <a:pt x="493" y="59"/>
                    <a:pt x="492" y="55"/>
                    <a:pt x="492" y="53"/>
                  </a:cubicBezTo>
                  <a:cubicBezTo>
                    <a:pt x="493" y="52"/>
                    <a:pt x="495" y="51"/>
                    <a:pt x="497" y="50"/>
                  </a:cubicBezTo>
                  <a:cubicBezTo>
                    <a:pt x="498" y="50"/>
                    <a:pt x="501" y="49"/>
                    <a:pt x="503" y="49"/>
                  </a:cubicBezTo>
                  <a:cubicBezTo>
                    <a:pt x="504" y="50"/>
                    <a:pt x="506" y="51"/>
                    <a:pt x="507" y="52"/>
                  </a:cubicBezTo>
                  <a:cubicBezTo>
                    <a:pt x="508" y="53"/>
                    <a:pt x="509" y="56"/>
                    <a:pt x="509" y="57"/>
                  </a:cubicBezTo>
                  <a:cubicBezTo>
                    <a:pt x="510" y="58"/>
                    <a:pt x="512" y="60"/>
                    <a:pt x="512" y="61"/>
                  </a:cubicBezTo>
                  <a:cubicBezTo>
                    <a:pt x="512" y="63"/>
                    <a:pt x="512" y="66"/>
                    <a:pt x="512" y="67"/>
                  </a:cubicBezTo>
                  <a:cubicBezTo>
                    <a:pt x="511" y="68"/>
                    <a:pt x="509" y="70"/>
                    <a:pt x="509" y="71"/>
                  </a:cubicBezTo>
                  <a:cubicBezTo>
                    <a:pt x="508" y="72"/>
                    <a:pt x="508" y="75"/>
                    <a:pt x="509" y="76"/>
                  </a:cubicBezTo>
                  <a:cubicBezTo>
                    <a:pt x="509" y="77"/>
                    <a:pt x="513" y="76"/>
                    <a:pt x="514" y="77"/>
                  </a:cubicBezTo>
                  <a:cubicBezTo>
                    <a:pt x="514" y="78"/>
                    <a:pt x="514" y="81"/>
                    <a:pt x="514" y="83"/>
                  </a:cubicBezTo>
                  <a:cubicBezTo>
                    <a:pt x="513" y="85"/>
                    <a:pt x="511" y="88"/>
                    <a:pt x="509" y="90"/>
                  </a:cubicBezTo>
                  <a:cubicBezTo>
                    <a:pt x="508" y="92"/>
                    <a:pt x="505" y="94"/>
                    <a:pt x="504" y="96"/>
                  </a:cubicBezTo>
                  <a:cubicBezTo>
                    <a:pt x="504" y="98"/>
                    <a:pt x="505" y="102"/>
                    <a:pt x="504" y="104"/>
                  </a:cubicBezTo>
                  <a:cubicBezTo>
                    <a:pt x="504" y="105"/>
                    <a:pt x="503" y="108"/>
                    <a:pt x="502" y="109"/>
                  </a:cubicBezTo>
                  <a:cubicBezTo>
                    <a:pt x="500" y="110"/>
                    <a:pt x="496" y="111"/>
                    <a:pt x="495" y="111"/>
                  </a:cubicBezTo>
                  <a:cubicBezTo>
                    <a:pt x="493" y="112"/>
                    <a:pt x="488" y="110"/>
                    <a:pt x="487" y="111"/>
                  </a:cubicBezTo>
                  <a:cubicBezTo>
                    <a:pt x="485" y="113"/>
                    <a:pt x="485" y="117"/>
                    <a:pt x="484" y="119"/>
                  </a:cubicBezTo>
                  <a:cubicBezTo>
                    <a:pt x="483" y="121"/>
                    <a:pt x="478" y="124"/>
                    <a:pt x="476" y="125"/>
                  </a:cubicBezTo>
                  <a:cubicBezTo>
                    <a:pt x="475" y="127"/>
                    <a:pt x="473" y="128"/>
                    <a:pt x="472" y="130"/>
                  </a:cubicBezTo>
                  <a:cubicBezTo>
                    <a:pt x="471" y="131"/>
                    <a:pt x="469" y="135"/>
                    <a:pt x="470" y="137"/>
                  </a:cubicBezTo>
                  <a:cubicBezTo>
                    <a:pt x="470" y="138"/>
                    <a:pt x="472" y="141"/>
                    <a:pt x="473" y="142"/>
                  </a:cubicBezTo>
                  <a:cubicBezTo>
                    <a:pt x="474" y="143"/>
                    <a:pt x="478" y="145"/>
                    <a:pt x="479" y="146"/>
                  </a:cubicBezTo>
                  <a:cubicBezTo>
                    <a:pt x="480" y="147"/>
                    <a:pt x="481" y="150"/>
                    <a:pt x="481" y="151"/>
                  </a:cubicBezTo>
                  <a:cubicBezTo>
                    <a:pt x="481" y="152"/>
                    <a:pt x="481" y="155"/>
                    <a:pt x="480" y="156"/>
                  </a:cubicBezTo>
                  <a:cubicBezTo>
                    <a:pt x="479" y="157"/>
                    <a:pt x="474" y="159"/>
                    <a:pt x="473" y="161"/>
                  </a:cubicBezTo>
                  <a:cubicBezTo>
                    <a:pt x="473" y="163"/>
                    <a:pt x="474" y="168"/>
                    <a:pt x="475" y="170"/>
                  </a:cubicBezTo>
                  <a:cubicBezTo>
                    <a:pt x="476" y="172"/>
                    <a:pt x="480" y="174"/>
                    <a:pt x="482" y="174"/>
                  </a:cubicBezTo>
                  <a:cubicBezTo>
                    <a:pt x="484" y="175"/>
                    <a:pt x="488" y="175"/>
                    <a:pt x="490" y="174"/>
                  </a:cubicBezTo>
                  <a:cubicBezTo>
                    <a:pt x="491" y="173"/>
                    <a:pt x="492" y="170"/>
                    <a:pt x="493" y="169"/>
                  </a:cubicBezTo>
                  <a:cubicBezTo>
                    <a:pt x="494" y="168"/>
                    <a:pt x="496" y="167"/>
                    <a:pt x="497" y="166"/>
                  </a:cubicBezTo>
                  <a:cubicBezTo>
                    <a:pt x="498" y="165"/>
                    <a:pt x="499" y="161"/>
                    <a:pt x="500" y="161"/>
                  </a:cubicBezTo>
                  <a:cubicBezTo>
                    <a:pt x="501" y="160"/>
                    <a:pt x="504" y="161"/>
                    <a:pt x="505" y="161"/>
                  </a:cubicBezTo>
                  <a:cubicBezTo>
                    <a:pt x="507" y="161"/>
                    <a:pt x="511" y="160"/>
                    <a:pt x="512" y="160"/>
                  </a:cubicBezTo>
                  <a:cubicBezTo>
                    <a:pt x="514" y="160"/>
                    <a:pt x="516" y="162"/>
                    <a:pt x="517" y="163"/>
                  </a:cubicBezTo>
                  <a:cubicBezTo>
                    <a:pt x="519" y="163"/>
                    <a:pt x="521" y="164"/>
                    <a:pt x="523" y="164"/>
                  </a:cubicBezTo>
                  <a:cubicBezTo>
                    <a:pt x="524" y="164"/>
                    <a:pt x="525" y="164"/>
                    <a:pt x="526" y="164"/>
                  </a:cubicBezTo>
                  <a:cubicBezTo>
                    <a:pt x="527" y="165"/>
                    <a:pt x="528" y="167"/>
                    <a:pt x="530" y="167"/>
                  </a:cubicBezTo>
                  <a:cubicBezTo>
                    <a:pt x="531" y="168"/>
                    <a:pt x="534" y="167"/>
                    <a:pt x="535" y="168"/>
                  </a:cubicBezTo>
                  <a:cubicBezTo>
                    <a:pt x="536" y="168"/>
                    <a:pt x="540" y="167"/>
                    <a:pt x="541" y="168"/>
                  </a:cubicBezTo>
                  <a:cubicBezTo>
                    <a:pt x="542" y="169"/>
                    <a:pt x="543" y="171"/>
                    <a:pt x="543" y="173"/>
                  </a:cubicBezTo>
                  <a:cubicBezTo>
                    <a:pt x="543" y="174"/>
                    <a:pt x="541" y="178"/>
                    <a:pt x="542" y="179"/>
                  </a:cubicBezTo>
                  <a:cubicBezTo>
                    <a:pt x="542" y="180"/>
                    <a:pt x="544" y="180"/>
                    <a:pt x="545" y="181"/>
                  </a:cubicBezTo>
                  <a:cubicBezTo>
                    <a:pt x="547" y="182"/>
                    <a:pt x="550" y="184"/>
                    <a:pt x="551" y="184"/>
                  </a:cubicBezTo>
                  <a:cubicBezTo>
                    <a:pt x="552" y="184"/>
                    <a:pt x="554" y="182"/>
                    <a:pt x="554" y="181"/>
                  </a:cubicBezTo>
                  <a:cubicBezTo>
                    <a:pt x="556" y="180"/>
                    <a:pt x="559" y="177"/>
                    <a:pt x="560" y="176"/>
                  </a:cubicBezTo>
                  <a:cubicBezTo>
                    <a:pt x="561" y="174"/>
                    <a:pt x="562" y="171"/>
                    <a:pt x="563" y="171"/>
                  </a:cubicBezTo>
                  <a:cubicBezTo>
                    <a:pt x="565" y="170"/>
                    <a:pt x="568" y="170"/>
                    <a:pt x="570" y="170"/>
                  </a:cubicBezTo>
                  <a:cubicBezTo>
                    <a:pt x="571" y="171"/>
                    <a:pt x="574" y="173"/>
                    <a:pt x="575" y="175"/>
                  </a:cubicBezTo>
                  <a:cubicBezTo>
                    <a:pt x="576" y="177"/>
                    <a:pt x="577" y="181"/>
                    <a:pt x="578" y="183"/>
                  </a:cubicBezTo>
                  <a:cubicBezTo>
                    <a:pt x="578" y="184"/>
                    <a:pt x="579" y="187"/>
                    <a:pt x="580" y="186"/>
                  </a:cubicBezTo>
                  <a:cubicBezTo>
                    <a:pt x="582" y="186"/>
                    <a:pt x="580" y="182"/>
                    <a:pt x="580" y="181"/>
                  </a:cubicBezTo>
                  <a:cubicBezTo>
                    <a:pt x="580" y="180"/>
                    <a:pt x="581" y="178"/>
                    <a:pt x="581" y="177"/>
                  </a:cubicBezTo>
                  <a:cubicBezTo>
                    <a:pt x="582" y="176"/>
                    <a:pt x="584" y="174"/>
                    <a:pt x="584" y="173"/>
                  </a:cubicBezTo>
                  <a:cubicBezTo>
                    <a:pt x="585" y="172"/>
                    <a:pt x="585" y="168"/>
                    <a:pt x="584" y="166"/>
                  </a:cubicBezTo>
                  <a:cubicBezTo>
                    <a:pt x="584" y="165"/>
                    <a:pt x="580" y="163"/>
                    <a:pt x="580" y="161"/>
                  </a:cubicBezTo>
                  <a:cubicBezTo>
                    <a:pt x="580" y="159"/>
                    <a:pt x="582" y="157"/>
                    <a:pt x="583" y="156"/>
                  </a:cubicBezTo>
                  <a:cubicBezTo>
                    <a:pt x="584" y="155"/>
                    <a:pt x="586" y="151"/>
                    <a:pt x="588" y="150"/>
                  </a:cubicBezTo>
                  <a:cubicBezTo>
                    <a:pt x="589" y="149"/>
                    <a:pt x="591" y="147"/>
                    <a:pt x="593" y="148"/>
                  </a:cubicBezTo>
                  <a:cubicBezTo>
                    <a:pt x="594" y="148"/>
                    <a:pt x="594" y="149"/>
                    <a:pt x="595" y="150"/>
                  </a:cubicBezTo>
                  <a:cubicBezTo>
                    <a:pt x="596" y="151"/>
                    <a:pt x="598" y="153"/>
                    <a:pt x="599" y="153"/>
                  </a:cubicBezTo>
                  <a:cubicBezTo>
                    <a:pt x="600" y="153"/>
                    <a:pt x="601" y="150"/>
                    <a:pt x="603" y="150"/>
                  </a:cubicBezTo>
                  <a:cubicBezTo>
                    <a:pt x="604" y="151"/>
                    <a:pt x="606" y="155"/>
                    <a:pt x="607" y="156"/>
                  </a:cubicBezTo>
                  <a:cubicBezTo>
                    <a:pt x="608" y="156"/>
                    <a:pt x="611" y="157"/>
                    <a:pt x="612" y="156"/>
                  </a:cubicBezTo>
                  <a:cubicBezTo>
                    <a:pt x="613" y="156"/>
                    <a:pt x="614" y="154"/>
                    <a:pt x="615" y="154"/>
                  </a:cubicBezTo>
                  <a:cubicBezTo>
                    <a:pt x="617" y="154"/>
                    <a:pt x="620" y="157"/>
                    <a:pt x="621" y="159"/>
                  </a:cubicBezTo>
                  <a:cubicBezTo>
                    <a:pt x="622" y="160"/>
                    <a:pt x="625" y="162"/>
                    <a:pt x="625" y="164"/>
                  </a:cubicBezTo>
                  <a:cubicBezTo>
                    <a:pt x="626" y="166"/>
                    <a:pt x="628" y="170"/>
                    <a:pt x="628" y="172"/>
                  </a:cubicBezTo>
                  <a:cubicBezTo>
                    <a:pt x="628" y="173"/>
                    <a:pt x="626" y="176"/>
                    <a:pt x="627" y="178"/>
                  </a:cubicBezTo>
                  <a:cubicBezTo>
                    <a:pt x="627" y="179"/>
                    <a:pt x="630" y="180"/>
                    <a:pt x="632" y="181"/>
                  </a:cubicBezTo>
                  <a:cubicBezTo>
                    <a:pt x="633" y="181"/>
                    <a:pt x="637" y="178"/>
                    <a:pt x="639" y="178"/>
                  </a:cubicBezTo>
                  <a:cubicBezTo>
                    <a:pt x="640" y="178"/>
                    <a:pt x="643" y="181"/>
                    <a:pt x="644" y="182"/>
                  </a:cubicBezTo>
                  <a:cubicBezTo>
                    <a:pt x="645" y="183"/>
                    <a:pt x="647" y="187"/>
                    <a:pt x="648" y="189"/>
                  </a:cubicBezTo>
                  <a:cubicBezTo>
                    <a:pt x="649" y="191"/>
                    <a:pt x="648" y="198"/>
                    <a:pt x="650" y="200"/>
                  </a:cubicBezTo>
                  <a:cubicBezTo>
                    <a:pt x="652" y="201"/>
                    <a:pt x="657" y="203"/>
                    <a:pt x="659" y="202"/>
                  </a:cubicBezTo>
                  <a:cubicBezTo>
                    <a:pt x="660" y="202"/>
                    <a:pt x="662" y="200"/>
                    <a:pt x="663" y="199"/>
                  </a:cubicBezTo>
                  <a:cubicBezTo>
                    <a:pt x="664" y="199"/>
                    <a:pt x="667" y="198"/>
                    <a:pt x="668" y="198"/>
                  </a:cubicBezTo>
                  <a:cubicBezTo>
                    <a:pt x="670" y="199"/>
                    <a:pt x="672" y="201"/>
                    <a:pt x="673" y="202"/>
                  </a:cubicBezTo>
                  <a:cubicBezTo>
                    <a:pt x="674" y="203"/>
                    <a:pt x="676" y="206"/>
                    <a:pt x="678" y="207"/>
                  </a:cubicBezTo>
                  <a:cubicBezTo>
                    <a:pt x="679" y="207"/>
                    <a:pt x="682" y="208"/>
                    <a:pt x="683" y="208"/>
                  </a:cubicBezTo>
                  <a:cubicBezTo>
                    <a:pt x="684" y="208"/>
                    <a:pt x="686" y="206"/>
                    <a:pt x="688" y="206"/>
                  </a:cubicBezTo>
                  <a:cubicBezTo>
                    <a:pt x="689" y="207"/>
                    <a:pt x="691" y="209"/>
                    <a:pt x="692" y="210"/>
                  </a:cubicBezTo>
                  <a:cubicBezTo>
                    <a:pt x="694" y="211"/>
                    <a:pt x="698" y="212"/>
                    <a:pt x="700" y="212"/>
                  </a:cubicBezTo>
                  <a:cubicBezTo>
                    <a:pt x="702" y="212"/>
                    <a:pt x="706" y="209"/>
                    <a:pt x="708" y="208"/>
                  </a:cubicBezTo>
                  <a:cubicBezTo>
                    <a:pt x="711" y="208"/>
                    <a:pt x="716" y="206"/>
                    <a:pt x="718" y="206"/>
                  </a:cubicBezTo>
                  <a:cubicBezTo>
                    <a:pt x="721" y="207"/>
                    <a:pt x="727" y="210"/>
                    <a:pt x="729" y="212"/>
                  </a:cubicBezTo>
                  <a:cubicBezTo>
                    <a:pt x="734" y="214"/>
                    <a:pt x="742" y="220"/>
                    <a:pt x="746" y="223"/>
                  </a:cubicBezTo>
                  <a:cubicBezTo>
                    <a:pt x="749" y="225"/>
                    <a:pt x="756" y="230"/>
                    <a:pt x="759" y="231"/>
                  </a:cubicBezTo>
                  <a:cubicBezTo>
                    <a:pt x="763" y="232"/>
                    <a:pt x="769" y="232"/>
                    <a:pt x="773" y="231"/>
                  </a:cubicBezTo>
                  <a:cubicBezTo>
                    <a:pt x="774" y="231"/>
                    <a:pt x="776" y="231"/>
                    <a:pt x="778" y="23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0" name="Freeform 90"/>
            <p:cNvSpPr>
              <a:spLocks/>
            </p:cNvSpPr>
            <p:nvPr/>
          </p:nvSpPr>
          <p:spPr bwMode="auto">
            <a:xfrm>
              <a:off x="1781175" y="1938338"/>
              <a:ext cx="739775" cy="776288"/>
            </a:xfrm>
            <a:custGeom>
              <a:avLst/>
              <a:gdLst/>
              <a:ahLst/>
              <a:cxnLst>
                <a:cxn ang="0">
                  <a:pos x="473" y="292"/>
                </a:cxn>
                <a:cxn ang="0">
                  <a:pos x="442" y="301"/>
                </a:cxn>
                <a:cxn ang="0">
                  <a:pos x="416" y="319"/>
                </a:cxn>
                <a:cxn ang="0">
                  <a:pos x="393" y="333"/>
                </a:cxn>
                <a:cxn ang="0">
                  <a:pos x="355" y="332"/>
                </a:cxn>
                <a:cxn ang="0">
                  <a:pos x="349" y="346"/>
                </a:cxn>
                <a:cxn ang="0">
                  <a:pos x="346" y="360"/>
                </a:cxn>
                <a:cxn ang="0">
                  <a:pos x="335" y="375"/>
                </a:cxn>
                <a:cxn ang="0">
                  <a:pos x="320" y="381"/>
                </a:cxn>
                <a:cxn ang="0">
                  <a:pos x="307" y="388"/>
                </a:cxn>
                <a:cxn ang="0">
                  <a:pos x="297" y="397"/>
                </a:cxn>
                <a:cxn ang="0">
                  <a:pos x="282" y="398"/>
                </a:cxn>
                <a:cxn ang="0">
                  <a:pos x="279" y="427"/>
                </a:cxn>
                <a:cxn ang="0">
                  <a:pos x="271" y="460"/>
                </a:cxn>
                <a:cxn ang="0">
                  <a:pos x="241" y="471"/>
                </a:cxn>
                <a:cxn ang="0">
                  <a:pos x="212" y="483"/>
                </a:cxn>
                <a:cxn ang="0">
                  <a:pos x="198" y="505"/>
                </a:cxn>
                <a:cxn ang="0">
                  <a:pos x="165" y="489"/>
                </a:cxn>
                <a:cxn ang="0">
                  <a:pos x="144" y="481"/>
                </a:cxn>
                <a:cxn ang="0">
                  <a:pos x="129" y="499"/>
                </a:cxn>
                <a:cxn ang="0">
                  <a:pos x="91" y="509"/>
                </a:cxn>
                <a:cxn ang="0">
                  <a:pos x="57" y="494"/>
                </a:cxn>
                <a:cxn ang="0">
                  <a:pos x="49" y="457"/>
                </a:cxn>
                <a:cxn ang="0">
                  <a:pos x="30" y="414"/>
                </a:cxn>
                <a:cxn ang="0">
                  <a:pos x="28" y="378"/>
                </a:cxn>
                <a:cxn ang="0">
                  <a:pos x="0" y="333"/>
                </a:cxn>
                <a:cxn ang="0">
                  <a:pos x="28" y="294"/>
                </a:cxn>
                <a:cxn ang="0">
                  <a:pos x="25" y="256"/>
                </a:cxn>
                <a:cxn ang="0">
                  <a:pos x="43" y="238"/>
                </a:cxn>
                <a:cxn ang="0">
                  <a:pos x="40" y="198"/>
                </a:cxn>
                <a:cxn ang="0">
                  <a:pos x="7" y="158"/>
                </a:cxn>
                <a:cxn ang="0">
                  <a:pos x="49" y="120"/>
                </a:cxn>
                <a:cxn ang="0">
                  <a:pos x="82" y="152"/>
                </a:cxn>
                <a:cxn ang="0">
                  <a:pos x="97" y="119"/>
                </a:cxn>
                <a:cxn ang="0">
                  <a:pos x="114" y="73"/>
                </a:cxn>
                <a:cxn ang="0">
                  <a:pos x="154" y="39"/>
                </a:cxn>
                <a:cxn ang="0">
                  <a:pos x="178" y="49"/>
                </a:cxn>
                <a:cxn ang="0">
                  <a:pos x="202" y="34"/>
                </a:cxn>
                <a:cxn ang="0">
                  <a:pos x="200" y="5"/>
                </a:cxn>
                <a:cxn ang="0">
                  <a:pos x="224" y="4"/>
                </a:cxn>
                <a:cxn ang="0">
                  <a:pos x="253" y="20"/>
                </a:cxn>
                <a:cxn ang="0">
                  <a:pos x="292" y="35"/>
                </a:cxn>
                <a:cxn ang="0">
                  <a:pos x="318" y="20"/>
                </a:cxn>
                <a:cxn ang="0">
                  <a:pos x="339" y="32"/>
                </a:cxn>
                <a:cxn ang="0">
                  <a:pos x="345" y="55"/>
                </a:cxn>
                <a:cxn ang="0">
                  <a:pos x="364" y="61"/>
                </a:cxn>
                <a:cxn ang="0">
                  <a:pos x="389" y="83"/>
                </a:cxn>
                <a:cxn ang="0">
                  <a:pos x="413" y="92"/>
                </a:cxn>
                <a:cxn ang="0">
                  <a:pos x="416" y="106"/>
                </a:cxn>
                <a:cxn ang="0">
                  <a:pos x="433" y="117"/>
                </a:cxn>
                <a:cxn ang="0">
                  <a:pos x="438" y="100"/>
                </a:cxn>
                <a:cxn ang="0">
                  <a:pos x="446" y="109"/>
                </a:cxn>
                <a:cxn ang="0">
                  <a:pos x="445" y="129"/>
                </a:cxn>
                <a:cxn ang="0">
                  <a:pos x="465" y="132"/>
                </a:cxn>
                <a:cxn ang="0">
                  <a:pos x="469" y="165"/>
                </a:cxn>
                <a:cxn ang="0">
                  <a:pos x="473" y="188"/>
                </a:cxn>
                <a:cxn ang="0">
                  <a:pos x="447" y="203"/>
                </a:cxn>
                <a:cxn ang="0">
                  <a:pos x="426" y="217"/>
                </a:cxn>
                <a:cxn ang="0">
                  <a:pos x="423" y="230"/>
                </a:cxn>
                <a:cxn ang="0">
                  <a:pos x="445" y="243"/>
                </a:cxn>
                <a:cxn ang="0">
                  <a:pos x="457" y="257"/>
                </a:cxn>
                <a:cxn ang="0">
                  <a:pos x="468" y="271"/>
                </a:cxn>
              </a:cxnLst>
              <a:rect l="0" t="0" r="r" b="b"/>
              <a:pathLst>
                <a:path w="485" h="509">
                  <a:moveTo>
                    <a:pt x="485" y="280"/>
                  </a:moveTo>
                  <a:cubicBezTo>
                    <a:pt x="485" y="282"/>
                    <a:pt x="485" y="285"/>
                    <a:pt x="484" y="286"/>
                  </a:cubicBezTo>
                  <a:cubicBezTo>
                    <a:pt x="484" y="287"/>
                    <a:pt x="482" y="289"/>
                    <a:pt x="481" y="290"/>
                  </a:cubicBezTo>
                  <a:cubicBezTo>
                    <a:pt x="479" y="291"/>
                    <a:pt x="475" y="292"/>
                    <a:pt x="473" y="292"/>
                  </a:cubicBezTo>
                  <a:cubicBezTo>
                    <a:pt x="471" y="293"/>
                    <a:pt x="466" y="295"/>
                    <a:pt x="464" y="295"/>
                  </a:cubicBezTo>
                  <a:cubicBezTo>
                    <a:pt x="462" y="295"/>
                    <a:pt x="458" y="294"/>
                    <a:pt x="456" y="294"/>
                  </a:cubicBezTo>
                  <a:cubicBezTo>
                    <a:pt x="454" y="294"/>
                    <a:pt x="452" y="296"/>
                    <a:pt x="451" y="297"/>
                  </a:cubicBezTo>
                  <a:cubicBezTo>
                    <a:pt x="449" y="298"/>
                    <a:pt x="444" y="300"/>
                    <a:pt x="442" y="301"/>
                  </a:cubicBezTo>
                  <a:cubicBezTo>
                    <a:pt x="441" y="303"/>
                    <a:pt x="439" y="307"/>
                    <a:pt x="437" y="308"/>
                  </a:cubicBezTo>
                  <a:cubicBezTo>
                    <a:pt x="434" y="309"/>
                    <a:pt x="429" y="307"/>
                    <a:pt x="426" y="308"/>
                  </a:cubicBezTo>
                  <a:cubicBezTo>
                    <a:pt x="424" y="308"/>
                    <a:pt x="421" y="309"/>
                    <a:pt x="420" y="310"/>
                  </a:cubicBezTo>
                  <a:cubicBezTo>
                    <a:pt x="419" y="312"/>
                    <a:pt x="417" y="317"/>
                    <a:pt x="416" y="319"/>
                  </a:cubicBezTo>
                  <a:cubicBezTo>
                    <a:pt x="415" y="321"/>
                    <a:pt x="413" y="325"/>
                    <a:pt x="412" y="327"/>
                  </a:cubicBezTo>
                  <a:cubicBezTo>
                    <a:pt x="412" y="328"/>
                    <a:pt x="412" y="330"/>
                    <a:pt x="411" y="331"/>
                  </a:cubicBezTo>
                  <a:cubicBezTo>
                    <a:pt x="410" y="333"/>
                    <a:pt x="406" y="335"/>
                    <a:pt x="404" y="336"/>
                  </a:cubicBezTo>
                  <a:cubicBezTo>
                    <a:pt x="401" y="336"/>
                    <a:pt x="396" y="334"/>
                    <a:pt x="393" y="333"/>
                  </a:cubicBezTo>
                  <a:cubicBezTo>
                    <a:pt x="392" y="332"/>
                    <a:pt x="389" y="330"/>
                    <a:pt x="387" y="329"/>
                  </a:cubicBezTo>
                  <a:cubicBezTo>
                    <a:pt x="386" y="329"/>
                    <a:pt x="382" y="329"/>
                    <a:pt x="381" y="329"/>
                  </a:cubicBezTo>
                  <a:cubicBezTo>
                    <a:pt x="378" y="329"/>
                    <a:pt x="371" y="330"/>
                    <a:pt x="368" y="330"/>
                  </a:cubicBezTo>
                  <a:cubicBezTo>
                    <a:pt x="365" y="331"/>
                    <a:pt x="358" y="331"/>
                    <a:pt x="355" y="332"/>
                  </a:cubicBezTo>
                  <a:cubicBezTo>
                    <a:pt x="353" y="333"/>
                    <a:pt x="350" y="334"/>
                    <a:pt x="349" y="335"/>
                  </a:cubicBezTo>
                  <a:cubicBezTo>
                    <a:pt x="348" y="336"/>
                    <a:pt x="347" y="336"/>
                    <a:pt x="347" y="337"/>
                  </a:cubicBezTo>
                  <a:cubicBezTo>
                    <a:pt x="346" y="338"/>
                    <a:pt x="347" y="342"/>
                    <a:pt x="348" y="343"/>
                  </a:cubicBezTo>
                  <a:cubicBezTo>
                    <a:pt x="348" y="344"/>
                    <a:pt x="349" y="345"/>
                    <a:pt x="349" y="346"/>
                  </a:cubicBezTo>
                  <a:cubicBezTo>
                    <a:pt x="350" y="347"/>
                    <a:pt x="352" y="347"/>
                    <a:pt x="352" y="348"/>
                  </a:cubicBezTo>
                  <a:cubicBezTo>
                    <a:pt x="353" y="349"/>
                    <a:pt x="353" y="351"/>
                    <a:pt x="352" y="352"/>
                  </a:cubicBezTo>
                  <a:cubicBezTo>
                    <a:pt x="352" y="353"/>
                    <a:pt x="349" y="354"/>
                    <a:pt x="348" y="354"/>
                  </a:cubicBezTo>
                  <a:cubicBezTo>
                    <a:pt x="347" y="356"/>
                    <a:pt x="346" y="359"/>
                    <a:pt x="346" y="360"/>
                  </a:cubicBezTo>
                  <a:cubicBezTo>
                    <a:pt x="345" y="361"/>
                    <a:pt x="342" y="363"/>
                    <a:pt x="342" y="364"/>
                  </a:cubicBezTo>
                  <a:cubicBezTo>
                    <a:pt x="341" y="365"/>
                    <a:pt x="341" y="367"/>
                    <a:pt x="341" y="368"/>
                  </a:cubicBezTo>
                  <a:cubicBezTo>
                    <a:pt x="340" y="369"/>
                    <a:pt x="341" y="373"/>
                    <a:pt x="340" y="374"/>
                  </a:cubicBezTo>
                  <a:cubicBezTo>
                    <a:pt x="340" y="375"/>
                    <a:pt x="337" y="375"/>
                    <a:pt x="335" y="375"/>
                  </a:cubicBezTo>
                  <a:cubicBezTo>
                    <a:pt x="334" y="376"/>
                    <a:pt x="333" y="378"/>
                    <a:pt x="332" y="378"/>
                  </a:cubicBezTo>
                  <a:cubicBezTo>
                    <a:pt x="331" y="380"/>
                    <a:pt x="330" y="382"/>
                    <a:pt x="329" y="383"/>
                  </a:cubicBezTo>
                  <a:cubicBezTo>
                    <a:pt x="328" y="383"/>
                    <a:pt x="327" y="383"/>
                    <a:pt x="326" y="383"/>
                  </a:cubicBezTo>
                  <a:cubicBezTo>
                    <a:pt x="324" y="383"/>
                    <a:pt x="321" y="381"/>
                    <a:pt x="320" y="381"/>
                  </a:cubicBezTo>
                  <a:cubicBezTo>
                    <a:pt x="318" y="382"/>
                    <a:pt x="316" y="384"/>
                    <a:pt x="315" y="386"/>
                  </a:cubicBezTo>
                  <a:cubicBezTo>
                    <a:pt x="314" y="387"/>
                    <a:pt x="315" y="390"/>
                    <a:pt x="314" y="390"/>
                  </a:cubicBezTo>
                  <a:cubicBezTo>
                    <a:pt x="314" y="391"/>
                    <a:pt x="312" y="390"/>
                    <a:pt x="311" y="390"/>
                  </a:cubicBezTo>
                  <a:cubicBezTo>
                    <a:pt x="310" y="390"/>
                    <a:pt x="308" y="388"/>
                    <a:pt x="307" y="388"/>
                  </a:cubicBezTo>
                  <a:cubicBezTo>
                    <a:pt x="306" y="388"/>
                    <a:pt x="305" y="391"/>
                    <a:pt x="304" y="392"/>
                  </a:cubicBezTo>
                  <a:cubicBezTo>
                    <a:pt x="303" y="393"/>
                    <a:pt x="303" y="396"/>
                    <a:pt x="302" y="398"/>
                  </a:cubicBezTo>
                  <a:cubicBezTo>
                    <a:pt x="302" y="399"/>
                    <a:pt x="301" y="400"/>
                    <a:pt x="300" y="400"/>
                  </a:cubicBezTo>
                  <a:cubicBezTo>
                    <a:pt x="299" y="401"/>
                    <a:pt x="297" y="398"/>
                    <a:pt x="297" y="397"/>
                  </a:cubicBezTo>
                  <a:cubicBezTo>
                    <a:pt x="296" y="396"/>
                    <a:pt x="294" y="393"/>
                    <a:pt x="293" y="392"/>
                  </a:cubicBezTo>
                  <a:cubicBezTo>
                    <a:pt x="293" y="391"/>
                    <a:pt x="292" y="389"/>
                    <a:pt x="291" y="389"/>
                  </a:cubicBezTo>
                  <a:cubicBezTo>
                    <a:pt x="290" y="389"/>
                    <a:pt x="288" y="391"/>
                    <a:pt x="288" y="391"/>
                  </a:cubicBezTo>
                  <a:cubicBezTo>
                    <a:pt x="286" y="393"/>
                    <a:pt x="282" y="396"/>
                    <a:pt x="282" y="398"/>
                  </a:cubicBezTo>
                  <a:cubicBezTo>
                    <a:pt x="281" y="400"/>
                    <a:pt x="282" y="403"/>
                    <a:pt x="282" y="405"/>
                  </a:cubicBezTo>
                  <a:cubicBezTo>
                    <a:pt x="282" y="408"/>
                    <a:pt x="284" y="412"/>
                    <a:pt x="284" y="415"/>
                  </a:cubicBezTo>
                  <a:cubicBezTo>
                    <a:pt x="284" y="417"/>
                    <a:pt x="283" y="421"/>
                    <a:pt x="282" y="423"/>
                  </a:cubicBezTo>
                  <a:cubicBezTo>
                    <a:pt x="281" y="424"/>
                    <a:pt x="280" y="426"/>
                    <a:pt x="279" y="427"/>
                  </a:cubicBezTo>
                  <a:cubicBezTo>
                    <a:pt x="278" y="429"/>
                    <a:pt x="273" y="430"/>
                    <a:pt x="271" y="432"/>
                  </a:cubicBezTo>
                  <a:cubicBezTo>
                    <a:pt x="270" y="434"/>
                    <a:pt x="270" y="439"/>
                    <a:pt x="271" y="442"/>
                  </a:cubicBezTo>
                  <a:cubicBezTo>
                    <a:pt x="271" y="444"/>
                    <a:pt x="272" y="449"/>
                    <a:pt x="272" y="451"/>
                  </a:cubicBezTo>
                  <a:cubicBezTo>
                    <a:pt x="272" y="453"/>
                    <a:pt x="272" y="458"/>
                    <a:pt x="271" y="460"/>
                  </a:cubicBezTo>
                  <a:cubicBezTo>
                    <a:pt x="270" y="462"/>
                    <a:pt x="268" y="464"/>
                    <a:pt x="266" y="465"/>
                  </a:cubicBezTo>
                  <a:cubicBezTo>
                    <a:pt x="264" y="465"/>
                    <a:pt x="260" y="464"/>
                    <a:pt x="258" y="464"/>
                  </a:cubicBezTo>
                  <a:cubicBezTo>
                    <a:pt x="255" y="464"/>
                    <a:pt x="250" y="464"/>
                    <a:pt x="248" y="465"/>
                  </a:cubicBezTo>
                  <a:cubicBezTo>
                    <a:pt x="246" y="466"/>
                    <a:pt x="243" y="470"/>
                    <a:pt x="241" y="471"/>
                  </a:cubicBezTo>
                  <a:cubicBezTo>
                    <a:pt x="239" y="473"/>
                    <a:pt x="235" y="475"/>
                    <a:pt x="233" y="476"/>
                  </a:cubicBezTo>
                  <a:cubicBezTo>
                    <a:pt x="231" y="476"/>
                    <a:pt x="226" y="475"/>
                    <a:pt x="224" y="476"/>
                  </a:cubicBezTo>
                  <a:cubicBezTo>
                    <a:pt x="223" y="477"/>
                    <a:pt x="220" y="479"/>
                    <a:pt x="219" y="480"/>
                  </a:cubicBezTo>
                  <a:cubicBezTo>
                    <a:pt x="217" y="481"/>
                    <a:pt x="213" y="482"/>
                    <a:pt x="212" y="483"/>
                  </a:cubicBezTo>
                  <a:cubicBezTo>
                    <a:pt x="210" y="485"/>
                    <a:pt x="212" y="492"/>
                    <a:pt x="211" y="494"/>
                  </a:cubicBezTo>
                  <a:cubicBezTo>
                    <a:pt x="210" y="497"/>
                    <a:pt x="207" y="502"/>
                    <a:pt x="204" y="504"/>
                  </a:cubicBezTo>
                  <a:cubicBezTo>
                    <a:pt x="203" y="505"/>
                    <a:pt x="200" y="505"/>
                    <a:pt x="199" y="506"/>
                  </a:cubicBezTo>
                  <a:cubicBezTo>
                    <a:pt x="199" y="506"/>
                    <a:pt x="198" y="505"/>
                    <a:pt x="198" y="505"/>
                  </a:cubicBezTo>
                  <a:cubicBezTo>
                    <a:pt x="197" y="504"/>
                    <a:pt x="193" y="506"/>
                    <a:pt x="191" y="505"/>
                  </a:cubicBezTo>
                  <a:cubicBezTo>
                    <a:pt x="188" y="505"/>
                    <a:pt x="184" y="501"/>
                    <a:pt x="181" y="500"/>
                  </a:cubicBezTo>
                  <a:cubicBezTo>
                    <a:pt x="179" y="499"/>
                    <a:pt x="174" y="496"/>
                    <a:pt x="172" y="495"/>
                  </a:cubicBezTo>
                  <a:cubicBezTo>
                    <a:pt x="170" y="494"/>
                    <a:pt x="167" y="491"/>
                    <a:pt x="165" y="489"/>
                  </a:cubicBezTo>
                  <a:cubicBezTo>
                    <a:pt x="164" y="488"/>
                    <a:pt x="163" y="485"/>
                    <a:pt x="162" y="484"/>
                  </a:cubicBezTo>
                  <a:cubicBezTo>
                    <a:pt x="160" y="482"/>
                    <a:pt x="158" y="480"/>
                    <a:pt x="156" y="479"/>
                  </a:cubicBezTo>
                  <a:cubicBezTo>
                    <a:pt x="155" y="479"/>
                    <a:pt x="152" y="479"/>
                    <a:pt x="150" y="479"/>
                  </a:cubicBezTo>
                  <a:cubicBezTo>
                    <a:pt x="149" y="479"/>
                    <a:pt x="145" y="480"/>
                    <a:pt x="144" y="481"/>
                  </a:cubicBezTo>
                  <a:cubicBezTo>
                    <a:pt x="143" y="482"/>
                    <a:pt x="142" y="485"/>
                    <a:pt x="142" y="486"/>
                  </a:cubicBezTo>
                  <a:cubicBezTo>
                    <a:pt x="141" y="488"/>
                    <a:pt x="141" y="491"/>
                    <a:pt x="140" y="493"/>
                  </a:cubicBezTo>
                  <a:cubicBezTo>
                    <a:pt x="139" y="494"/>
                    <a:pt x="138" y="496"/>
                    <a:pt x="137" y="497"/>
                  </a:cubicBezTo>
                  <a:cubicBezTo>
                    <a:pt x="135" y="498"/>
                    <a:pt x="131" y="499"/>
                    <a:pt x="129" y="499"/>
                  </a:cubicBezTo>
                  <a:cubicBezTo>
                    <a:pt x="127" y="499"/>
                    <a:pt x="122" y="499"/>
                    <a:pt x="119" y="500"/>
                  </a:cubicBezTo>
                  <a:cubicBezTo>
                    <a:pt x="117" y="500"/>
                    <a:pt x="113" y="502"/>
                    <a:pt x="111" y="502"/>
                  </a:cubicBezTo>
                  <a:cubicBezTo>
                    <a:pt x="109" y="503"/>
                    <a:pt x="104" y="505"/>
                    <a:pt x="102" y="506"/>
                  </a:cubicBezTo>
                  <a:cubicBezTo>
                    <a:pt x="100" y="507"/>
                    <a:pt x="94" y="509"/>
                    <a:pt x="91" y="509"/>
                  </a:cubicBezTo>
                  <a:cubicBezTo>
                    <a:pt x="89" y="509"/>
                    <a:pt x="84" y="507"/>
                    <a:pt x="82" y="506"/>
                  </a:cubicBezTo>
                  <a:cubicBezTo>
                    <a:pt x="80" y="506"/>
                    <a:pt x="77" y="507"/>
                    <a:pt x="75" y="506"/>
                  </a:cubicBezTo>
                  <a:cubicBezTo>
                    <a:pt x="72" y="505"/>
                    <a:pt x="67" y="499"/>
                    <a:pt x="64" y="498"/>
                  </a:cubicBezTo>
                  <a:cubicBezTo>
                    <a:pt x="62" y="497"/>
                    <a:pt x="59" y="495"/>
                    <a:pt x="57" y="494"/>
                  </a:cubicBezTo>
                  <a:cubicBezTo>
                    <a:pt x="56" y="494"/>
                    <a:pt x="54" y="492"/>
                    <a:pt x="52" y="491"/>
                  </a:cubicBezTo>
                  <a:cubicBezTo>
                    <a:pt x="52" y="490"/>
                    <a:pt x="52" y="490"/>
                    <a:pt x="52" y="490"/>
                  </a:cubicBezTo>
                  <a:cubicBezTo>
                    <a:pt x="54" y="485"/>
                    <a:pt x="54" y="475"/>
                    <a:pt x="53" y="470"/>
                  </a:cubicBezTo>
                  <a:cubicBezTo>
                    <a:pt x="53" y="467"/>
                    <a:pt x="50" y="460"/>
                    <a:pt x="49" y="457"/>
                  </a:cubicBezTo>
                  <a:cubicBezTo>
                    <a:pt x="48" y="455"/>
                    <a:pt x="45" y="450"/>
                    <a:pt x="45" y="448"/>
                  </a:cubicBezTo>
                  <a:cubicBezTo>
                    <a:pt x="44" y="444"/>
                    <a:pt x="47" y="435"/>
                    <a:pt x="45" y="431"/>
                  </a:cubicBezTo>
                  <a:cubicBezTo>
                    <a:pt x="44" y="428"/>
                    <a:pt x="36" y="426"/>
                    <a:pt x="34" y="424"/>
                  </a:cubicBezTo>
                  <a:cubicBezTo>
                    <a:pt x="33" y="422"/>
                    <a:pt x="30" y="417"/>
                    <a:pt x="30" y="414"/>
                  </a:cubicBezTo>
                  <a:cubicBezTo>
                    <a:pt x="30" y="411"/>
                    <a:pt x="33" y="405"/>
                    <a:pt x="34" y="403"/>
                  </a:cubicBezTo>
                  <a:cubicBezTo>
                    <a:pt x="36" y="400"/>
                    <a:pt x="42" y="396"/>
                    <a:pt x="43" y="393"/>
                  </a:cubicBezTo>
                  <a:cubicBezTo>
                    <a:pt x="44" y="391"/>
                    <a:pt x="42" y="387"/>
                    <a:pt x="41" y="385"/>
                  </a:cubicBezTo>
                  <a:cubicBezTo>
                    <a:pt x="38" y="382"/>
                    <a:pt x="31" y="380"/>
                    <a:pt x="28" y="378"/>
                  </a:cubicBezTo>
                  <a:cubicBezTo>
                    <a:pt x="25" y="376"/>
                    <a:pt x="18" y="372"/>
                    <a:pt x="15" y="369"/>
                  </a:cubicBezTo>
                  <a:cubicBezTo>
                    <a:pt x="13" y="366"/>
                    <a:pt x="8" y="361"/>
                    <a:pt x="7" y="358"/>
                  </a:cubicBezTo>
                  <a:cubicBezTo>
                    <a:pt x="6" y="355"/>
                    <a:pt x="7" y="347"/>
                    <a:pt x="6" y="344"/>
                  </a:cubicBezTo>
                  <a:cubicBezTo>
                    <a:pt x="5" y="341"/>
                    <a:pt x="0" y="336"/>
                    <a:pt x="0" y="333"/>
                  </a:cubicBezTo>
                  <a:cubicBezTo>
                    <a:pt x="0" y="330"/>
                    <a:pt x="3" y="325"/>
                    <a:pt x="5" y="323"/>
                  </a:cubicBezTo>
                  <a:cubicBezTo>
                    <a:pt x="7" y="321"/>
                    <a:pt x="15" y="320"/>
                    <a:pt x="17" y="317"/>
                  </a:cubicBezTo>
                  <a:cubicBezTo>
                    <a:pt x="19" y="316"/>
                    <a:pt x="21" y="310"/>
                    <a:pt x="22" y="308"/>
                  </a:cubicBezTo>
                  <a:cubicBezTo>
                    <a:pt x="24" y="304"/>
                    <a:pt x="28" y="298"/>
                    <a:pt x="28" y="294"/>
                  </a:cubicBezTo>
                  <a:cubicBezTo>
                    <a:pt x="28" y="290"/>
                    <a:pt x="24" y="283"/>
                    <a:pt x="22" y="280"/>
                  </a:cubicBezTo>
                  <a:cubicBezTo>
                    <a:pt x="20" y="277"/>
                    <a:pt x="13" y="271"/>
                    <a:pt x="12" y="267"/>
                  </a:cubicBezTo>
                  <a:cubicBezTo>
                    <a:pt x="11" y="265"/>
                    <a:pt x="11" y="260"/>
                    <a:pt x="13" y="258"/>
                  </a:cubicBezTo>
                  <a:cubicBezTo>
                    <a:pt x="15" y="256"/>
                    <a:pt x="22" y="256"/>
                    <a:pt x="25" y="256"/>
                  </a:cubicBezTo>
                  <a:cubicBezTo>
                    <a:pt x="27" y="256"/>
                    <a:pt x="32" y="259"/>
                    <a:pt x="34" y="259"/>
                  </a:cubicBezTo>
                  <a:cubicBezTo>
                    <a:pt x="37" y="259"/>
                    <a:pt x="43" y="260"/>
                    <a:pt x="44" y="257"/>
                  </a:cubicBezTo>
                  <a:cubicBezTo>
                    <a:pt x="46" y="255"/>
                    <a:pt x="40" y="249"/>
                    <a:pt x="40" y="246"/>
                  </a:cubicBezTo>
                  <a:cubicBezTo>
                    <a:pt x="40" y="244"/>
                    <a:pt x="42" y="240"/>
                    <a:pt x="43" y="238"/>
                  </a:cubicBezTo>
                  <a:cubicBezTo>
                    <a:pt x="45" y="236"/>
                    <a:pt x="51" y="235"/>
                    <a:pt x="53" y="233"/>
                  </a:cubicBezTo>
                  <a:cubicBezTo>
                    <a:pt x="54" y="230"/>
                    <a:pt x="55" y="223"/>
                    <a:pt x="55" y="220"/>
                  </a:cubicBezTo>
                  <a:cubicBezTo>
                    <a:pt x="54" y="217"/>
                    <a:pt x="51" y="211"/>
                    <a:pt x="49" y="209"/>
                  </a:cubicBezTo>
                  <a:cubicBezTo>
                    <a:pt x="47" y="206"/>
                    <a:pt x="42" y="201"/>
                    <a:pt x="40" y="198"/>
                  </a:cubicBezTo>
                  <a:cubicBezTo>
                    <a:pt x="38" y="195"/>
                    <a:pt x="35" y="187"/>
                    <a:pt x="32" y="185"/>
                  </a:cubicBezTo>
                  <a:cubicBezTo>
                    <a:pt x="30" y="183"/>
                    <a:pt x="25" y="181"/>
                    <a:pt x="22" y="180"/>
                  </a:cubicBezTo>
                  <a:cubicBezTo>
                    <a:pt x="20" y="178"/>
                    <a:pt x="14" y="177"/>
                    <a:pt x="12" y="175"/>
                  </a:cubicBezTo>
                  <a:cubicBezTo>
                    <a:pt x="9" y="172"/>
                    <a:pt x="6" y="162"/>
                    <a:pt x="7" y="158"/>
                  </a:cubicBezTo>
                  <a:cubicBezTo>
                    <a:pt x="8" y="153"/>
                    <a:pt x="16" y="148"/>
                    <a:pt x="20" y="145"/>
                  </a:cubicBezTo>
                  <a:cubicBezTo>
                    <a:pt x="23" y="142"/>
                    <a:pt x="31" y="139"/>
                    <a:pt x="34" y="136"/>
                  </a:cubicBezTo>
                  <a:cubicBezTo>
                    <a:pt x="37" y="134"/>
                    <a:pt x="39" y="127"/>
                    <a:pt x="42" y="124"/>
                  </a:cubicBezTo>
                  <a:cubicBezTo>
                    <a:pt x="43" y="123"/>
                    <a:pt x="47" y="120"/>
                    <a:pt x="49" y="120"/>
                  </a:cubicBezTo>
                  <a:cubicBezTo>
                    <a:pt x="53" y="120"/>
                    <a:pt x="58" y="126"/>
                    <a:pt x="60" y="129"/>
                  </a:cubicBezTo>
                  <a:cubicBezTo>
                    <a:pt x="62" y="132"/>
                    <a:pt x="60" y="138"/>
                    <a:pt x="62" y="141"/>
                  </a:cubicBezTo>
                  <a:cubicBezTo>
                    <a:pt x="63" y="144"/>
                    <a:pt x="66" y="150"/>
                    <a:pt x="69" y="151"/>
                  </a:cubicBezTo>
                  <a:cubicBezTo>
                    <a:pt x="72" y="153"/>
                    <a:pt x="79" y="152"/>
                    <a:pt x="82" y="152"/>
                  </a:cubicBezTo>
                  <a:cubicBezTo>
                    <a:pt x="84" y="152"/>
                    <a:pt x="89" y="152"/>
                    <a:pt x="91" y="150"/>
                  </a:cubicBezTo>
                  <a:cubicBezTo>
                    <a:pt x="93" y="149"/>
                    <a:pt x="97" y="144"/>
                    <a:pt x="98" y="142"/>
                  </a:cubicBezTo>
                  <a:cubicBezTo>
                    <a:pt x="99" y="138"/>
                    <a:pt x="98" y="131"/>
                    <a:pt x="98" y="128"/>
                  </a:cubicBezTo>
                  <a:cubicBezTo>
                    <a:pt x="97" y="126"/>
                    <a:pt x="96" y="121"/>
                    <a:pt x="97" y="119"/>
                  </a:cubicBezTo>
                  <a:cubicBezTo>
                    <a:pt x="98" y="117"/>
                    <a:pt x="103" y="113"/>
                    <a:pt x="104" y="110"/>
                  </a:cubicBezTo>
                  <a:cubicBezTo>
                    <a:pt x="105" y="106"/>
                    <a:pt x="104" y="99"/>
                    <a:pt x="104" y="95"/>
                  </a:cubicBezTo>
                  <a:cubicBezTo>
                    <a:pt x="103" y="92"/>
                    <a:pt x="101" y="87"/>
                    <a:pt x="102" y="84"/>
                  </a:cubicBezTo>
                  <a:cubicBezTo>
                    <a:pt x="104" y="80"/>
                    <a:pt x="111" y="76"/>
                    <a:pt x="114" y="73"/>
                  </a:cubicBezTo>
                  <a:cubicBezTo>
                    <a:pt x="117" y="69"/>
                    <a:pt x="120" y="59"/>
                    <a:pt x="124" y="57"/>
                  </a:cubicBezTo>
                  <a:cubicBezTo>
                    <a:pt x="127" y="55"/>
                    <a:pt x="134" y="58"/>
                    <a:pt x="137" y="56"/>
                  </a:cubicBezTo>
                  <a:cubicBezTo>
                    <a:pt x="141" y="54"/>
                    <a:pt x="144" y="45"/>
                    <a:pt x="147" y="42"/>
                  </a:cubicBezTo>
                  <a:cubicBezTo>
                    <a:pt x="148" y="41"/>
                    <a:pt x="152" y="40"/>
                    <a:pt x="154" y="39"/>
                  </a:cubicBezTo>
                  <a:cubicBezTo>
                    <a:pt x="156" y="40"/>
                    <a:pt x="158" y="41"/>
                    <a:pt x="159" y="41"/>
                  </a:cubicBezTo>
                  <a:cubicBezTo>
                    <a:pt x="160" y="42"/>
                    <a:pt x="164" y="41"/>
                    <a:pt x="166" y="41"/>
                  </a:cubicBezTo>
                  <a:cubicBezTo>
                    <a:pt x="168" y="42"/>
                    <a:pt x="172" y="43"/>
                    <a:pt x="174" y="44"/>
                  </a:cubicBezTo>
                  <a:cubicBezTo>
                    <a:pt x="175" y="45"/>
                    <a:pt x="176" y="48"/>
                    <a:pt x="178" y="49"/>
                  </a:cubicBezTo>
                  <a:cubicBezTo>
                    <a:pt x="179" y="49"/>
                    <a:pt x="182" y="48"/>
                    <a:pt x="183" y="47"/>
                  </a:cubicBezTo>
                  <a:cubicBezTo>
                    <a:pt x="185" y="46"/>
                    <a:pt x="189" y="45"/>
                    <a:pt x="190" y="44"/>
                  </a:cubicBezTo>
                  <a:cubicBezTo>
                    <a:pt x="192" y="43"/>
                    <a:pt x="196" y="41"/>
                    <a:pt x="197" y="40"/>
                  </a:cubicBezTo>
                  <a:cubicBezTo>
                    <a:pt x="199" y="38"/>
                    <a:pt x="201" y="35"/>
                    <a:pt x="202" y="34"/>
                  </a:cubicBezTo>
                  <a:cubicBezTo>
                    <a:pt x="203" y="32"/>
                    <a:pt x="205" y="29"/>
                    <a:pt x="205" y="27"/>
                  </a:cubicBezTo>
                  <a:cubicBezTo>
                    <a:pt x="205" y="25"/>
                    <a:pt x="203" y="22"/>
                    <a:pt x="203" y="21"/>
                  </a:cubicBezTo>
                  <a:cubicBezTo>
                    <a:pt x="202" y="19"/>
                    <a:pt x="203" y="16"/>
                    <a:pt x="202" y="14"/>
                  </a:cubicBezTo>
                  <a:cubicBezTo>
                    <a:pt x="202" y="12"/>
                    <a:pt x="199" y="7"/>
                    <a:pt x="200" y="5"/>
                  </a:cubicBezTo>
                  <a:cubicBezTo>
                    <a:pt x="200" y="3"/>
                    <a:pt x="203" y="1"/>
                    <a:pt x="204" y="0"/>
                  </a:cubicBezTo>
                  <a:cubicBezTo>
                    <a:pt x="206" y="0"/>
                    <a:pt x="208" y="2"/>
                    <a:pt x="210" y="2"/>
                  </a:cubicBezTo>
                  <a:cubicBezTo>
                    <a:pt x="212" y="2"/>
                    <a:pt x="216" y="1"/>
                    <a:pt x="218" y="2"/>
                  </a:cubicBezTo>
                  <a:cubicBezTo>
                    <a:pt x="219" y="2"/>
                    <a:pt x="222" y="3"/>
                    <a:pt x="224" y="4"/>
                  </a:cubicBezTo>
                  <a:cubicBezTo>
                    <a:pt x="226" y="6"/>
                    <a:pt x="229" y="11"/>
                    <a:pt x="231" y="12"/>
                  </a:cubicBezTo>
                  <a:cubicBezTo>
                    <a:pt x="233" y="13"/>
                    <a:pt x="237" y="15"/>
                    <a:pt x="239" y="15"/>
                  </a:cubicBezTo>
                  <a:cubicBezTo>
                    <a:pt x="241" y="15"/>
                    <a:pt x="245" y="14"/>
                    <a:pt x="247" y="15"/>
                  </a:cubicBezTo>
                  <a:cubicBezTo>
                    <a:pt x="249" y="16"/>
                    <a:pt x="252" y="19"/>
                    <a:pt x="253" y="20"/>
                  </a:cubicBezTo>
                  <a:cubicBezTo>
                    <a:pt x="256" y="22"/>
                    <a:pt x="261" y="24"/>
                    <a:pt x="264" y="25"/>
                  </a:cubicBezTo>
                  <a:cubicBezTo>
                    <a:pt x="268" y="26"/>
                    <a:pt x="276" y="24"/>
                    <a:pt x="279" y="26"/>
                  </a:cubicBezTo>
                  <a:cubicBezTo>
                    <a:pt x="281" y="26"/>
                    <a:pt x="284" y="30"/>
                    <a:pt x="286" y="31"/>
                  </a:cubicBezTo>
                  <a:cubicBezTo>
                    <a:pt x="287" y="32"/>
                    <a:pt x="290" y="35"/>
                    <a:pt x="292" y="35"/>
                  </a:cubicBezTo>
                  <a:cubicBezTo>
                    <a:pt x="294" y="36"/>
                    <a:pt x="299" y="35"/>
                    <a:pt x="302" y="35"/>
                  </a:cubicBezTo>
                  <a:cubicBezTo>
                    <a:pt x="305" y="34"/>
                    <a:pt x="311" y="33"/>
                    <a:pt x="313" y="31"/>
                  </a:cubicBezTo>
                  <a:cubicBezTo>
                    <a:pt x="314" y="31"/>
                    <a:pt x="317" y="29"/>
                    <a:pt x="317" y="27"/>
                  </a:cubicBezTo>
                  <a:cubicBezTo>
                    <a:pt x="318" y="26"/>
                    <a:pt x="317" y="22"/>
                    <a:pt x="318" y="20"/>
                  </a:cubicBezTo>
                  <a:cubicBezTo>
                    <a:pt x="319" y="20"/>
                    <a:pt x="321" y="20"/>
                    <a:pt x="322" y="20"/>
                  </a:cubicBezTo>
                  <a:cubicBezTo>
                    <a:pt x="324" y="21"/>
                    <a:pt x="327" y="25"/>
                    <a:pt x="329" y="26"/>
                  </a:cubicBezTo>
                  <a:cubicBezTo>
                    <a:pt x="330" y="28"/>
                    <a:pt x="332" y="31"/>
                    <a:pt x="333" y="32"/>
                  </a:cubicBezTo>
                  <a:cubicBezTo>
                    <a:pt x="335" y="32"/>
                    <a:pt x="338" y="32"/>
                    <a:pt x="339" y="32"/>
                  </a:cubicBezTo>
                  <a:cubicBezTo>
                    <a:pt x="340" y="33"/>
                    <a:pt x="341" y="36"/>
                    <a:pt x="342" y="37"/>
                  </a:cubicBezTo>
                  <a:cubicBezTo>
                    <a:pt x="342" y="39"/>
                    <a:pt x="342" y="43"/>
                    <a:pt x="342" y="45"/>
                  </a:cubicBezTo>
                  <a:cubicBezTo>
                    <a:pt x="342" y="47"/>
                    <a:pt x="340" y="52"/>
                    <a:pt x="341" y="54"/>
                  </a:cubicBezTo>
                  <a:cubicBezTo>
                    <a:pt x="341" y="55"/>
                    <a:pt x="344" y="55"/>
                    <a:pt x="345" y="55"/>
                  </a:cubicBezTo>
                  <a:cubicBezTo>
                    <a:pt x="345" y="56"/>
                    <a:pt x="347" y="55"/>
                    <a:pt x="348" y="55"/>
                  </a:cubicBezTo>
                  <a:cubicBezTo>
                    <a:pt x="349" y="55"/>
                    <a:pt x="351" y="57"/>
                    <a:pt x="352" y="58"/>
                  </a:cubicBezTo>
                  <a:cubicBezTo>
                    <a:pt x="353" y="59"/>
                    <a:pt x="354" y="61"/>
                    <a:pt x="356" y="62"/>
                  </a:cubicBezTo>
                  <a:cubicBezTo>
                    <a:pt x="358" y="62"/>
                    <a:pt x="362" y="61"/>
                    <a:pt x="364" y="61"/>
                  </a:cubicBezTo>
                  <a:cubicBezTo>
                    <a:pt x="366" y="61"/>
                    <a:pt x="370" y="60"/>
                    <a:pt x="371" y="61"/>
                  </a:cubicBezTo>
                  <a:cubicBezTo>
                    <a:pt x="373" y="62"/>
                    <a:pt x="375" y="68"/>
                    <a:pt x="377" y="70"/>
                  </a:cubicBezTo>
                  <a:cubicBezTo>
                    <a:pt x="378" y="72"/>
                    <a:pt x="381" y="77"/>
                    <a:pt x="382" y="79"/>
                  </a:cubicBezTo>
                  <a:cubicBezTo>
                    <a:pt x="384" y="80"/>
                    <a:pt x="387" y="82"/>
                    <a:pt x="389" y="83"/>
                  </a:cubicBezTo>
                  <a:cubicBezTo>
                    <a:pt x="391" y="83"/>
                    <a:pt x="396" y="83"/>
                    <a:pt x="398" y="83"/>
                  </a:cubicBezTo>
                  <a:cubicBezTo>
                    <a:pt x="400" y="83"/>
                    <a:pt x="403" y="83"/>
                    <a:pt x="405" y="83"/>
                  </a:cubicBezTo>
                  <a:cubicBezTo>
                    <a:pt x="407" y="84"/>
                    <a:pt x="409" y="87"/>
                    <a:pt x="411" y="89"/>
                  </a:cubicBezTo>
                  <a:cubicBezTo>
                    <a:pt x="411" y="89"/>
                    <a:pt x="412" y="91"/>
                    <a:pt x="413" y="92"/>
                  </a:cubicBezTo>
                  <a:cubicBezTo>
                    <a:pt x="414" y="92"/>
                    <a:pt x="417" y="90"/>
                    <a:pt x="418" y="91"/>
                  </a:cubicBezTo>
                  <a:cubicBezTo>
                    <a:pt x="419" y="92"/>
                    <a:pt x="420" y="94"/>
                    <a:pt x="420" y="96"/>
                  </a:cubicBezTo>
                  <a:cubicBezTo>
                    <a:pt x="419" y="97"/>
                    <a:pt x="417" y="98"/>
                    <a:pt x="417" y="99"/>
                  </a:cubicBezTo>
                  <a:cubicBezTo>
                    <a:pt x="416" y="101"/>
                    <a:pt x="416" y="104"/>
                    <a:pt x="416" y="106"/>
                  </a:cubicBezTo>
                  <a:cubicBezTo>
                    <a:pt x="416" y="107"/>
                    <a:pt x="417" y="110"/>
                    <a:pt x="418" y="111"/>
                  </a:cubicBezTo>
                  <a:cubicBezTo>
                    <a:pt x="418" y="112"/>
                    <a:pt x="421" y="112"/>
                    <a:pt x="423" y="112"/>
                  </a:cubicBezTo>
                  <a:cubicBezTo>
                    <a:pt x="424" y="113"/>
                    <a:pt x="427" y="114"/>
                    <a:pt x="428" y="115"/>
                  </a:cubicBezTo>
                  <a:cubicBezTo>
                    <a:pt x="429" y="115"/>
                    <a:pt x="432" y="117"/>
                    <a:pt x="433" y="117"/>
                  </a:cubicBezTo>
                  <a:cubicBezTo>
                    <a:pt x="434" y="117"/>
                    <a:pt x="435" y="115"/>
                    <a:pt x="435" y="114"/>
                  </a:cubicBezTo>
                  <a:cubicBezTo>
                    <a:pt x="436" y="113"/>
                    <a:pt x="435" y="109"/>
                    <a:pt x="435" y="108"/>
                  </a:cubicBezTo>
                  <a:cubicBezTo>
                    <a:pt x="435" y="107"/>
                    <a:pt x="433" y="104"/>
                    <a:pt x="433" y="103"/>
                  </a:cubicBezTo>
                  <a:cubicBezTo>
                    <a:pt x="433" y="102"/>
                    <a:pt x="436" y="101"/>
                    <a:pt x="438" y="100"/>
                  </a:cubicBezTo>
                  <a:cubicBezTo>
                    <a:pt x="439" y="100"/>
                    <a:pt x="441" y="100"/>
                    <a:pt x="442" y="100"/>
                  </a:cubicBezTo>
                  <a:cubicBezTo>
                    <a:pt x="443" y="100"/>
                    <a:pt x="445" y="101"/>
                    <a:pt x="445" y="101"/>
                  </a:cubicBezTo>
                  <a:cubicBezTo>
                    <a:pt x="446" y="102"/>
                    <a:pt x="448" y="103"/>
                    <a:pt x="448" y="104"/>
                  </a:cubicBezTo>
                  <a:cubicBezTo>
                    <a:pt x="448" y="106"/>
                    <a:pt x="446" y="108"/>
                    <a:pt x="446" y="109"/>
                  </a:cubicBezTo>
                  <a:cubicBezTo>
                    <a:pt x="445" y="110"/>
                    <a:pt x="443" y="111"/>
                    <a:pt x="442" y="112"/>
                  </a:cubicBezTo>
                  <a:cubicBezTo>
                    <a:pt x="441" y="114"/>
                    <a:pt x="440" y="116"/>
                    <a:pt x="439" y="118"/>
                  </a:cubicBezTo>
                  <a:cubicBezTo>
                    <a:pt x="439" y="119"/>
                    <a:pt x="438" y="122"/>
                    <a:pt x="438" y="123"/>
                  </a:cubicBezTo>
                  <a:cubicBezTo>
                    <a:pt x="439" y="125"/>
                    <a:pt x="443" y="127"/>
                    <a:pt x="445" y="129"/>
                  </a:cubicBezTo>
                  <a:cubicBezTo>
                    <a:pt x="446" y="130"/>
                    <a:pt x="447" y="132"/>
                    <a:pt x="448" y="133"/>
                  </a:cubicBezTo>
                  <a:cubicBezTo>
                    <a:pt x="450" y="133"/>
                    <a:pt x="453" y="133"/>
                    <a:pt x="455" y="132"/>
                  </a:cubicBezTo>
                  <a:cubicBezTo>
                    <a:pt x="456" y="132"/>
                    <a:pt x="459" y="130"/>
                    <a:pt x="460" y="130"/>
                  </a:cubicBezTo>
                  <a:cubicBezTo>
                    <a:pt x="461" y="130"/>
                    <a:pt x="464" y="131"/>
                    <a:pt x="465" y="132"/>
                  </a:cubicBezTo>
                  <a:cubicBezTo>
                    <a:pt x="466" y="133"/>
                    <a:pt x="467" y="136"/>
                    <a:pt x="467" y="137"/>
                  </a:cubicBezTo>
                  <a:cubicBezTo>
                    <a:pt x="468" y="139"/>
                    <a:pt x="466" y="144"/>
                    <a:pt x="467" y="147"/>
                  </a:cubicBezTo>
                  <a:cubicBezTo>
                    <a:pt x="467" y="148"/>
                    <a:pt x="469" y="151"/>
                    <a:pt x="469" y="152"/>
                  </a:cubicBezTo>
                  <a:cubicBezTo>
                    <a:pt x="469" y="155"/>
                    <a:pt x="470" y="162"/>
                    <a:pt x="469" y="165"/>
                  </a:cubicBezTo>
                  <a:cubicBezTo>
                    <a:pt x="469" y="167"/>
                    <a:pt x="468" y="171"/>
                    <a:pt x="468" y="173"/>
                  </a:cubicBezTo>
                  <a:cubicBezTo>
                    <a:pt x="468" y="175"/>
                    <a:pt x="470" y="178"/>
                    <a:pt x="471" y="180"/>
                  </a:cubicBezTo>
                  <a:cubicBezTo>
                    <a:pt x="472" y="182"/>
                    <a:pt x="474" y="185"/>
                    <a:pt x="476" y="185"/>
                  </a:cubicBezTo>
                  <a:cubicBezTo>
                    <a:pt x="476" y="185"/>
                    <a:pt x="475" y="187"/>
                    <a:pt x="473" y="188"/>
                  </a:cubicBezTo>
                  <a:cubicBezTo>
                    <a:pt x="471" y="190"/>
                    <a:pt x="467" y="192"/>
                    <a:pt x="466" y="193"/>
                  </a:cubicBezTo>
                  <a:cubicBezTo>
                    <a:pt x="464" y="194"/>
                    <a:pt x="461" y="198"/>
                    <a:pt x="459" y="199"/>
                  </a:cubicBezTo>
                  <a:cubicBezTo>
                    <a:pt x="457" y="199"/>
                    <a:pt x="454" y="198"/>
                    <a:pt x="453" y="199"/>
                  </a:cubicBezTo>
                  <a:cubicBezTo>
                    <a:pt x="451" y="199"/>
                    <a:pt x="448" y="202"/>
                    <a:pt x="447" y="203"/>
                  </a:cubicBezTo>
                  <a:cubicBezTo>
                    <a:pt x="445" y="204"/>
                    <a:pt x="441" y="206"/>
                    <a:pt x="440" y="207"/>
                  </a:cubicBezTo>
                  <a:cubicBezTo>
                    <a:pt x="440" y="207"/>
                    <a:pt x="436" y="208"/>
                    <a:pt x="435" y="209"/>
                  </a:cubicBezTo>
                  <a:cubicBezTo>
                    <a:pt x="433" y="211"/>
                    <a:pt x="430" y="214"/>
                    <a:pt x="428" y="215"/>
                  </a:cubicBezTo>
                  <a:cubicBezTo>
                    <a:pt x="428" y="216"/>
                    <a:pt x="426" y="217"/>
                    <a:pt x="426" y="217"/>
                  </a:cubicBezTo>
                  <a:cubicBezTo>
                    <a:pt x="424" y="218"/>
                    <a:pt x="421" y="218"/>
                    <a:pt x="419" y="219"/>
                  </a:cubicBezTo>
                  <a:cubicBezTo>
                    <a:pt x="418" y="219"/>
                    <a:pt x="416" y="221"/>
                    <a:pt x="416" y="222"/>
                  </a:cubicBezTo>
                  <a:cubicBezTo>
                    <a:pt x="416" y="223"/>
                    <a:pt x="418" y="225"/>
                    <a:pt x="419" y="226"/>
                  </a:cubicBezTo>
                  <a:cubicBezTo>
                    <a:pt x="420" y="227"/>
                    <a:pt x="422" y="229"/>
                    <a:pt x="423" y="230"/>
                  </a:cubicBezTo>
                  <a:cubicBezTo>
                    <a:pt x="425" y="232"/>
                    <a:pt x="426" y="236"/>
                    <a:pt x="427" y="238"/>
                  </a:cubicBezTo>
                  <a:cubicBezTo>
                    <a:pt x="429" y="240"/>
                    <a:pt x="432" y="243"/>
                    <a:pt x="434" y="244"/>
                  </a:cubicBezTo>
                  <a:cubicBezTo>
                    <a:pt x="436" y="244"/>
                    <a:pt x="440" y="244"/>
                    <a:pt x="442" y="244"/>
                  </a:cubicBezTo>
                  <a:cubicBezTo>
                    <a:pt x="443" y="244"/>
                    <a:pt x="444" y="243"/>
                    <a:pt x="445" y="243"/>
                  </a:cubicBezTo>
                  <a:cubicBezTo>
                    <a:pt x="447" y="243"/>
                    <a:pt x="450" y="241"/>
                    <a:pt x="451" y="241"/>
                  </a:cubicBezTo>
                  <a:cubicBezTo>
                    <a:pt x="453" y="241"/>
                    <a:pt x="455" y="243"/>
                    <a:pt x="455" y="244"/>
                  </a:cubicBezTo>
                  <a:cubicBezTo>
                    <a:pt x="456" y="245"/>
                    <a:pt x="455" y="249"/>
                    <a:pt x="455" y="251"/>
                  </a:cubicBezTo>
                  <a:cubicBezTo>
                    <a:pt x="456" y="252"/>
                    <a:pt x="456" y="255"/>
                    <a:pt x="457" y="257"/>
                  </a:cubicBezTo>
                  <a:cubicBezTo>
                    <a:pt x="458" y="258"/>
                    <a:pt x="461" y="260"/>
                    <a:pt x="463" y="261"/>
                  </a:cubicBezTo>
                  <a:cubicBezTo>
                    <a:pt x="464" y="261"/>
                    <a:pt x="468" y="260"/>
                    <a:pt x="470" y="261"/>
                  </a:cubicBezTo>
                  <a:cubicBezTo>
                    <a:pt x="470" y="262"/>
                    <a:pt x="470" y="265"/>
                    <a:pt x="470" y="266"/>
                  </a:cubicBezTo>
                  <a:cubicBezTo>
                    <a:pt x="470" y="267"/>
                    <a:pt x="468" y="270"/>
                    <a:pt x="468" y="271"/>
                  </a:cubicBezTo>
                  <a:cubicBezTo>
                    <a:pt x="469" y="273"/>
                    <a:pt x="472" y="273"/>
                    <a:pt x="473" y="274"/>
                  </a:cubicBezTo>
                  <a:cubicBezTo>
                    <a:pt x="475" y="274"/>
                    <a:pt x="479" y="275"/>
                    <a:pt x="481" y="276"/>
                  </a:cubicBezTo>
                  <a:cubicBezTo>
                    <a:pt x="482" y="277"/>
                    <a:pt x="484" y="279"/>
                    <a:pt x="485" y="28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1" name="Freeform 91"/>
            <p:cNvSpPr>
              <a:spLocks/>
            </p:cNvSpPr>
            <p:nvPr/>
          </p:nvSpPr>
          <p:spPr bwMode="auto">
            <a:xfrm>
              <a:off x="1447800" y="2668588"/>
              <a:ext cx="752475" cy="869950"/>
            </a:xfrm>
            <a:custGeom>
              <a:avLst/>
              <a:gdLst/>
              <a:ahLst/>
              <a:cxnLst>
                <a:cxn ang="0">
                  <a:pos x="427" y="52"/>
                </a:cxn>
                <a:cxn ang="0">
                  <a:pos x="441" y="61"/>
                </a:cxn>
                <a:cxn ang="0">
                  <a:pos x="461" y="72"/>
                </a:cxn>
                <a:cxn ang="0">
                  <a:pos x="460" y="105"/>
                </a:cxn>
                <a:cxn ang="0">
                  <a:pos x="458" y="135"/>
                </a:cxn>
                <a:cxn ang="0">
                  <a:pos x="482" y="150"/>
                </a:cxn>
                <a:cxn ang="0">
                  <a:pos x="494" y="184"/>
                </a:cxn>
                <a:cxn ang="0">
                  <a:pos x="454" y="192"/>
                </a:cxn>
                <a:cxn ang="0">
                  <a:pos x="437" y="219"/>
                </a:cxn>
                <a:cxn ang="0">
                  <a:pos x="391" y="237"/>
                </a:cxn>
                <a:cxn ang="0">
                  <a:pos x="387" y="273"/>
                </a:cxn>
                <a:cxn ang="0">
                  <a:pos x="396" y="299"/>
                </a:cxn>
                <a:cxn ang="0">
                  <a:pos x="400" y="343"/>
                </a:cxn>
                <a:cxn ang="0">
                  <a:pos x="388" y="359"/>
                </a:cxn>
                <a:cxn ang="0">
                  <a:pos x="400" y="398"/>
                </a:cxn>
                <a:cxn ang="0">
                  <a:pos x="381" y="404"/>
                </a:cxn>
                <a:cxn ang="0">
                  <a:pos x="364" y="401"/>
                </a:cxn>
                <a:cxn ang="0">
                  <a:pos x="345" y="392"/>
                </a:cxn>
                <a:cxn ang="0">
                  <a:pos x="317" y="389"/>
                </a:cxn>
                <a:cxn ang="0">
                  <a:pos x="290" y="388"/>
                </a:cxn>
                <a:cxn ang="0">
                  <a:pos x="253" y="397"/>
                </a:cxn>
                <a:cxn ang="0">
                  <a:pos x="243" y="426"/>
                </a:cxn>
                <a:cxn ang="0">
                  <a:pos x="227" y="452"/>
                </a:cxn>
                <a:cxn ang="0">
                  <a:pos x="235" y="456"/>
                </a:cxn>
                <a:cxn ang="0">
                  <a:pos x="223" y="467"/>
                </a:cxn>
                <a:cxn ang="0">
                  <a:pos x="204" y="485"/>
                </a:cxn>
                <a:cxn ang="0">
                  <a:pos x="198" y="510"/>
                </a:cxn>
                <a:cxn ang="0">
                  <a:pos x="192" y="555"/>
                </a:cxn>
                <a:cxn ang="0">
                  <a:pos x="129" y="552"/>
                </a:cxn>
                <a:cxn ang="0">
                  <a:pos x="114" y="469"/>
                </a:cxn>
                <a:cxn ang="0">
                  <a:pos x="110" y="410"/>
                </a:cxn>
                <a:cxn ang="0">
                  <a:pos x="75" y="380"/>
                </a:cxn>
                <a:cxn ang="0">
                  <a:pos x="47" y="300"/>
                </a:cxn>
                <a:cxn ang="0">
                  <a:pos x="15" y="231"/>
                </a:cxn>
                <a:cxn ang="0">
                  <a:pos x="8" y="186"/>
                </a:cxn>
                <a:cxn ang="0">
                  <a:pos x="1" y="61"/>
                </a:cxn>
                <a:cxn ang="0">
                  <a:pos x="17" y="55"/>
                </a:cxn>
                <a:cxn ang="0">
                  <a:pos x="17" y="72"/>
                </a:cxn>
                <a:cxn ang="0">
                  <a:pos x="33" y="87"/>
                </a:cxn>
                <a:cxn ang="0">
                  <a:pos x="62" y="75"/>
                </a:cxn>
                <a:cxn ang="0">
                  <a:pos x="85" y="79"/>
                </a:cxn>
                <a:cxn ang="0">
                  <a:pos x="91" y="72"/>
                </a:cxn>
                <a:cxn ang="0">
                  <a:pos x="88" y="59"/>
                </a:cxn>
                <a:cxn ang="0">
                  <a:pos x="100" y="44"/>
                </a:cxn>
                <a:cxn ang="0">
                  <a:pos x="119" y="66"/>
                </a:cxn>
                <a:cxn ang="0">
                  <a:pos x="141" y="74"/>
                </a:cxn>
                <a:cxn ang="0">
                  <a:pos x="152" y="64"/>
                </a:cxn>
                <a:cxn ang="0">
                  <a:pos x="130" y="46"/>
                </a:cxn>
                <a:cxn ang="0">
                  <a:pos x="184" y="52"/>
                </a:cxn>
                <a:cxn ang="0">
                  <a:pos x="219" y="52"/>
                </a:cxn>
                <a:cxn ang="0">
                  <a:pos x="244" y="33"/>
                </a:cxn>
                <a:cxn ang="0">
                  <a:pos x="271" y="12"/>
                </a:cxn>
                <a:cxn ang="0">
                  <a:pos x="301" y="27"/>
                </a:cxn>
                <a:cxn ang="0">
                  <a:pos x="338" y="21"/>
                </a:cxn>
                <a:cxn ang="0">
                  <a:pos x="361" y="7"/>
                </a:cxn>
                <a:cxn ang="0">
                  <a:pos x="381" y="5"/>
                </a:cxn>
                <a:cxn ang="0">
                  <a:pos x="410" y="26"/>
                </a:cxn>
              </a:cxnLst>
              <a:rect l="0" t="0" r="r" b="b"/>
              <a:pathLst>
                <a:path w="494" h="570">
                  <a:moveTo>
                    <a:pt x="418" y="27"/>
                  </a:moveTo>
                  <a:cubicBezTo>
                    <a:pt x="419" y="28"/>
                    <a:pt x="420" y="31"/>
                    <a:pt x="421" y="33"/>
                  </a:cubicBezTo>
                  <a:cubicBezTo>
                    <a:pt x="423" y="35"/>
                    <a:pt x="427" y="39"/>
                    <a:pt x="428" y="42"/>
                  </a:cubicBezTo>
                  <a:cubicBezTo>
                    <a:pt x="428" y="45"/>
                    <a:pt x="426" y="50"/>
                    <a:pt x="427" y="52"/>
                  </a:cubicBezTo>
                  <a:cubicBezTo>
                    <a:pt x="428" y="54"/>
                    <a:pt x="431" y="55"/>
                    <a:pt x="432" y="54"/>
                  </a:cubicBezTo>
                  <a:cubicBezTo>
                    <a:pt x="433" y="54"/>
                    <a:pt x="435" y="51"/>
                    <a:pt x="436" y="51"/>
                  </a:cubicBezTo>
                  <a:cubicBezTo>
                    <a:pt x="438" y="51"/>
                    <a:pt x="440" y="53"/>
                    <a:pt x="441" y="54"/>
                  </a:cubicBezTo>
                  <a:cubicBezTo>
                    <a:pt x="442" y="55"/>
                    <a:pt x="440" y="59"/>
                    <a:pt x="441" y="61"/>
                  </a:cubicBezTo>
                  <a:cubicBezTo>
                    <a:pt x="442" y="62"/>
                    <a:pt x="446" y="65"/>
                    <a:pt x="448" y="65"/>
                  </a:cubicBezTo>
                  <a:cubicBezTo>
                    <a:pt x="449" y="65"/>
                    <a:pt x="451" y="63"/>
                    <a:pt x="452" y="63"/>
                  </a:cubicBezTo>
                  <a:cubicBezTo>
                    <a:pt x="453" y="63"/>
                    <a:pt x="457" y="63"/>
                    <a:pt x="459" y="64"/>
                  </a:cubicBezTo>
                  <a:cubicBezTo>
                    <a:pt x="460" y="65"/>
                    <a:pt x="460" y="70"/>
                    <a:pt x="461" y="72"/>
                  </a:cubicBezTo>
                  <a:cubicBezTo>
                    <a:pt x="462" y="75"/>
                    <a:pt x="468" y="81"/>
                    <a:pt x="470" y="85"/>
                  </a:cubicBezTo>
                  <a:cubicBezTo>
                    <a:pt x="471" y="87"/>
                    <a:pt x="474" y="90"/>
                    <a:pt x="474" y="92"/>
                  </a:cubicBezTo>
                  <a:cubicBezTo>
                    <a:pt x="474" y="95"/>
                    <a:pt x="471" y="99"/>
                    <a:pt x="469" y="101"/>
                  </a:cubicBezTo>
                  <a:cubicBezTo>
                    <a:pt x="467" y="103"/>
                    <a:pt x="462" y="103"/>
                    <a:pt x="460" y="105"/>
                  </a:cubicBezTo>
                  <a:cubicBezTo>
                    <a:pt x="458" y="106"/>
                    <a:pt x="454" y="110"/>
                    <a:pt x="453" y="112"/>
                  </a:cubicBezTo>
                  <a:cubicBezTo>
                    <a:pt x="452" y="114"/>
                    <a:pt x="450" y="120"/>
                    <a:pt x="450" y="122"/>
                  </a:cubicBezTo>
                  <a:cubicBezTo>
                    <a:pt x="451" y="124"/>
                    <a:pt x="454" y="127"/>
                    <a:pt x="455" y="128"/>
                  </a:cubicBezTo>
                  <a:cubicBezTo>
                    <a:pt x="456" y="130"/>
                    <a:pt x="457" y="133"/>
                    <a:pt x="458" y="135"/>
                  </a:cubicBezTo>
                  <a:cubicBezTo>
                    <a:pt x="460" y="137"/>
                    <a:pt x="463" y="139"/>
                    <a:pt x="464" y="141"/>
                  </a:cubicBezTo>
                  <a:cubicBezTo>
                    <a:pt x="466" y="143"/>
                    <a:pt x="468" y="148"/>
                    <a:pt x="470" y="149"/>
                  </a:cubicBezTo>
                  <a:cubicBezTo>
                    <a:pt x="471" y="150"/>
                    <a:pt x="474" y="151"/>
                    <a:pt x="476" y="151"/>
                  </a:cubicBezTo>
                  <a:cubicBezTo>
                    <a:pt x="477" y="152"/>
                    <a:pt x="481" y="150"/>
                    <a:pt x="482" y="150"/>
                  </a:cubicBezTo>
                  <a:cubicBezTo>
                    <a:pt x="484" y="151"/>
                    <a:pt x="485" y="155"/>
                    <a:pt x="485" y="157"/>
                  </a:cubicBezTo>
                  <a:cubicBezTo>
                    <a:pt x="486" y="160"/>
                    <a:pt x="485" y="167"/>
                    <a:pt x="486" y="170"/>
                  </a:cubicBezTo>
                  <a:cubicBezTo>
                    <a:pt x="487" y="172"/>
                    <a:pt x="490" y="177"/>
                    <a:pt x="491" y="179"/>
                  </a:cubicBezTo>
                  <a:cubicBezTo>
                    <a:pt x="492" y="180"/>
                    <a:pt x="493" y="182"/>
                    <a:pt x="494" y="184"/>
                  </a:cubicBezTo>
                  <a:cubicBezTo>
                    <a:pt x="490" y="184"/>
                    <a:pt x="484" y="186"/>
                    <a:pt x="482" y="187"/>
                  </a:cubicBezTo>
                  <a:cubicBezTo>
                    <a:pt x="480" y="188"/>
                    <a:pt x="478" y="192"/>
                    <a:pt x="476" y="193"/>
                  </a:cubicBezTo>
                  <a:cubicBezTo>
                    <a:pt x="472" y="195"/>
                    <a:pt x="465" y="194"/>
                    <a:pt x="461" y="194"/>
                  </a:cubicBezTo>
                  <a:cubicBezTo>
                    <a:pt x="459" y="193"/>
                    <a:pt x="456" y="192"/>
                    <a:pt x="454" y="192"/>
                  </a:cubicBezTo>
                  <a:cubicBezTo>
                    <a:pt x="452" y="192"/>
                    <a:pt x="447" y="194"/>
                    <a:pt x="445" y="196"/>
                  </a:cubicBezTo>
                  <a:cubicBezTo>
                    <a:pt x="443" y="197"/>
                    <a:pt x="439" y="199"/>
                    <a:pt x="439" y="201"/>
                  </a:cubicBezTo>
                  <a:cubicBezTo>
                    <a:pt x="438" y="204"/>
                    <a:pt x="443" y="207"/>
                    <a:pt x="443" y="210"/>
                  </a:cubicBezTo>
                  <a:cubicBezTo>
                    <a:pt x="442" y="212"/>
                    <a:pt x="439" y="217"/>
                    <a:pt x="437" y="219"/>
                  </a:cubicBezTo>
                  <a:cubicBezTo>
                    <a:pt x="434" y="222"/>
                    <a:pt x="427" y="227"/>
                    <a:pt x="423" y="229"/>
                  </a:cubicBezTo>
                  <a:cubicBezTo>
                    <a:pt x="420" y="231"/>
                    <a:pt x="414" y="234"/>
                    <a:pt x="411" y="234"/>
                  </a:cubicBezTo>
                  <a:cubicBezTo>
                    <a:pt x="409" y="234"/>
                    <a:pt x="405" y="231"/>
                    <a:pt x="403" y="231"/>
                  </a:cubicBezTo>
                  <a:cubicBezTo>
                    <a:pt x="400" y="232"/>
                    <a:pt x="393" y="234"/>
                    <a:pt x="391" y="237"/>
                  </a:cubicBezTo>
                  <a:cubicBezTo>
                    <a:pt x="390" y="239"/>
                    <a:pt x="391" y="245"/>
                    <a:pt x="392" y="248"/>
                  </a:cubicBezTo>
                  <a:cubicBezTo>
                    <a:pt x="393" y="250"/>
                    <a:pt x="397" y="254"/>
                    <a:pt x="398" y="256"/>
                  </a:cubicBezTo>
                  <a:cubicBezTo>
                    <a:pt x="399" y="259"/>
                    <a:pt x="399" y="266"/>
                    <a:pt x="397" y="268"/>
                  </a:cubicBezTo>
                  <a:cubicBezTo>
                    <a:pt x="396" y="270"/>
                    <a:pt x="389" y="271"/>
                    <a:pt x="387" y="273"/>
                  </a:cubicBezTo>
                  <a:cubicBezTo>
                    <a:pt x="384" y="274"/>
                    <a:pt x="380" y="279"/>
                    <a:pt x="380" y="281"/>
                  </a:cubicBezTo>
                  <a:cubicBezTo>
                    <a:pt x="379" y="283"/>
                    <a:pt x="381" y="287"/>
                    <a:pt x="382" y="288"/>
                  </a:cubicBezTo>
                  <a:cubicBezTo>
                    <a:pt x="384" y="289"/>
                    <a:pt x="389" y="288"/>
                    <a:pt x="391" y="289"/>
                  </a:cubicBezTo>
                  <a:cubicBezTo>
                    <a:pt x="393" y="291"/>
                    <a:pt x="394" y="297"/>
                    <a:pt x="396" y="299"/>
                  </a:cubicBezTo>
                  <a:cubicBezTo>
                    <a:pt x="398" y="302"/>
                    <a:pt x="405" y="304"/>
                    <a:pt x="407" y="307"/>
                  </a:cubicBezTo>
                  <a:cubicBezTo>
                    <a:pt x="409" y="309"/>
                    <a:pt x="410" y="315"/>
                    <a:pt x="409" y="318"/>
                  </a:cubicBezTo>
                  <a:cubicBezTo>
                    <a:pt x="409" y="321"/>
                    <a:pt x="404" y="326"/>
                    <a:pt x="402" y="329"/>
                  </a:cubicBezTo>
                  <a:cubicBezTo>
                    <a:pt x="401" y="332"/>
                    <a:pt x="400" y="339"/>
                    <a:pt x="400" y="343"/>
                  </a:cubicBezTo>
                  <a:cubicBezTo>
                    <a:pt x="400" y="346"/>
                    <a:pt x="403" y="354"/>
                    <a:pt x="402" y="357"/>
                  </a:cubicBezTo>
                  <a:cubicBezTo>
                    <a:pt x="402" y="359"/>
                    <a:pt x="400" y="363"/>
                    <a:pt x="398" y="364"/>
                  </a:cubicBezTo>
                  <a:cubicBezTo>
                    <a:pt x="397" y="364"/>
                    <a:pt x="394" y="364"/>
                    <a:pt x="393" y="364"/>
                  </a:cubicBezTo>
                  <a:cubicBezTo>
                    <a:pt x="392" y="363"/>
                    <a:pt x="390" y="360"/>
                    <a:pt x="388" y="359"/>
                  </a:cubicBezTo>
                  <a:cubicBezTo>
                    <a:pt x="387" y="359"/>
                    <a:pt x="382" y="359"/>
                    <a:pt x="380" y="360"/>
                  </a:cubicBezTo>
                  <a:cubicBezTo>
                    <a:pt x="378" y="362"/>
                    <a:pt x="377" y="368"/>
                    <a:pt x="377" y="371"/>
                  </a:cubicBezTo>
                  <a:cubicBezTo>
                    <a:pt x="378" y="376"/>
                    <a:pt x="384" y="382"/>
                    <a:pt x="386" y="386"/>
                  </a:cubicBezTo>
                  <a:cubicBezTo>
                    <a:pt x="389" y="389"/>
                    <a:pt x="399" y="393"/>
                    <a:pt x="400" y="398"/>
                  </a:cubicBezTo>
                  <a:cubicBezTo>
                    <a:pt x="400" y="399"/>
                    <a:pt x="399" y="401"/>
                    <a:pt x="398" y="401"/>
                  </a:cubicBezTo>
                  <a:cubicBezTo>
                    <a:pt x="396" y="402"/>
                    <a:pt x="393" y="403"/>
                    <a:pt x="391" y="403"/>
                  </a:cubicBezTo>
                  <a:cubicBezTo>
                    <a:pt x="390" y="404"/>
                    <a:pt x="387" y="406"/>
                    <a:pt x="385" y="406"/>
                  </a:cubicBezTo>
                  <a:cubicBezTo>
                    <a:pt x="384" y="406"/>
                    <a:pt x="382" y="405"/>
                    <a:pt x="381" y="404"/>
                  </a:cubicBezTo>
                  <a:cubicBezTo>
                    <a:pt x="380" y="404"/>
                    <a:pt x="378" y="402"/>
                    <a:pt x="377" y="401"/>
                  </a:cubicBezTo>
                  <a:cubicBezTo>
                    <a:pt x="375" y="401"/>
                    <a:pt x="372" y="401"/>
                    <a:pt x="371" y="402"/>
                  </a:cubicBezTo>
                  <a:cubicBezTo>
                    <a:pt x="370" y="403"/>
                    <a:pt x="370" y="404"/>
                    <a:pt x="369" y="405"/>
                  </a:cubicBezTo>
                  <a:cubicBezTo>
                    <a:pt x="368" y="405"/>
                    <a:pt x="364" y="401"/>
                    <a:pt x="364" y="401"/>
                  </a:cubicBezTo>
                  <a:cubicBezTo>
                    <a:pt x="364" y="401"/>
                    <a:pt x="359" y="402"/>
                    <a:pt x="357" y="401"/>
                  </a:cubicBezTo>
                  <a:cubicBezTo>
                    <a:pt x="356" y="401"/>
                    <a:pt x="355" y="399"/>
                    <a:pt x="353" y="398"/>
                  </a:cubicBezTo>
                  <a:cubicBezTo>
                    <a:pt x="352" y="398"/>
                    <a:pt x="350" y="395"/>
                    <a:pt x="348" y="393"/>
                  </a:cubicBezTo>
                  <a:cubicBezTo>
                    <a:pt x="348" y="393"/>
                    <a:pt x="346" y="392"/>
                    <a:pt x="345" y="392"/>
                  </a:cubicBezTo>
                  <a:cubicBezTo>
                    <a:pt x="343" y="391"/>
                    <a:pt x="339" y="391"/>
                    <a:pt x="337" y="391"/>
                  </a:cubicBezTo>
                  <a:cubicBezTo>
                    <a:pt x="335" y="391"/>
                    <a:pt x="330" y="390"/>
                    <a:pt x="328" y="390"/>
                  </a:cubicBezTo>
                  <a:cubicBezTo>
                    <a:pt x="327" y="390"/>
                    <a:pt x="325" y="389"/>
                    <a:pt x="324" y="388"/>
                  </a:cubicBezTo>
                  <a:cubicBezTo>
                    <a:pt x="322" y="388"/>
                    <a:pt x="318" y="389"/>
                    <a:pt x="317" y="389"/>
                  </a:cubicBezTo>
                  <a:cubicBezTo>
                    <a:pt x="315" y="388"/>
                    <a:pt x="312" y="385"/>
                    <a:pt x="311" y="384"/>
                  </a:cubicBezTo>
                  <a:cubicBezTo>
                    <a:pt x="310" y="384"/>
                    <a:pt x="307" y="383"/>
                    <a:pt x="306" y="383"/>
                  </a:cubicBezTo>
                  <a:cubicBezTo>
                    <a:pt x="303" y="383"/>
                    <a:pt x="298" y="384"/>
                    <a:pt x="296" y="384"/>
                  </a:cubicBezTo>
                  <a:cubicBezTo>
                    <a:pt x="294" y="385"/>
                    <a:pt x="291" y="387"/>
                    <a:pt x="290" y="388"/>
                  </a:cubicBezTo>
                  <a:cubicBezTo>
                    <a:pt x="288" y="389"/>
                    <a:pt x="285" y="392"/>
                    <a:pt x="282" y="392"/>
                  </a:cubicBezTo>
                  <a:cubicBezTo>
                    <a:pt x="281" y="393"/>
                    <a:pt x="276" y="393"/>
                    <a:pt x="274" y="393"/>
                  </a:cubicBezTo>
                  <a:cubicBezTo>
                    <a:pt x="271" y="394"/>
                    <a:pt x="267" y="399"/>
                    <a:pt x="263" y="399"/>
                  </a:cubicBezTo>
                  <a:cubicBezTo>
                    <a:pt x="261" y="400"/>
                    <a:pt x="255" y="397"/>
                    <a:pt x="253" y="397"/>
                  </a:cubicBezTo>
                  <a:cubicBezTo>
                    <a:pt x="249" y="396"/>
                    <a:pt x="241" y="396"/>
                    <a:pt x="239" y="399"/>
                  </a:cubicBezTo>
                  <a:cubicBezTo>
                    <a:pt x="237" y="400"/>
                    <a:pt x="236" y="405"/>
                    <a:pt x="237" y="407"/>
                  </a:cubicBezTo>
                  <a:cubicBezTo>
                    <a:pt x="237" y="409"/>
                    <a:pt x="240" y="412"/>
                    <a:pt x="241" y="414"/>
                  </a:cubicBezTo>
                  <a:cubicBezTo>
                    <a:pt x="242" y="417"/>
                    <a:pt x="243" y="423"/>
                    <a:pt x="243" y="426"/>
                  </a:cubicBezTo>
                  <a:cubicBezTo>
                    <a:pt x="243" y="429"/>
                    <a:pt x="244" y="434"/>
                    <a:pt x="243" y="437"/>
                  </a:cubicBezTo>
                  <a:cubicBezTo>
                    <a:pt x="243" y="438"/>
                    <a:pt x="240" y="441"/>
                    <a:pt x="239" y="442"/>
                  </a:cubicBezTo>
                  <a:cubicBezTo>
                    <a:pt x="237" y="445"/>
                    <a:pt x="236" y="452"/>
                    <a:pt x="233" y="454"/>
                  </a:cubicBezTo>
                  <a:cubicBezTo>
                    <a:pt x="231" y="454"/>
                    <a:pt x="229" y="452"/>
                    <a:pt x="227" y="452"/>
                  </a:cubicBezTo>
                  <a:cubicBezTo>
                    <a:pt x="226" y="452"/>
                    <a:pt x="224" y="453"/>
                    <a:pt x="223" y="453"/>
                  </a:cubicBezTo>
                  <a:cubicBezTo>
                    <a:pt x="223" y="454"/>
                    <a:pt x="222" y="456"/>
                    <a:pt x="223" y="457"/>
                  </a:cubicBezTo>
                  <a:cubicBezTo>
                    <a:pt x="223" y="458"/>
                    <a:pt x="227" y="459"/>
                    <a:pt x="228" y="459"/>
                  </a:cubicBezTo>
                  <a:cubicBezTo>
                    <a:pt x="230" y="459"/>
                    <a:pt x="233" y="457"/>
                    <a:pt x="235" y="456"/>
                  </a:cubicBezTo>
                  <a:cubicBezTo>
                    <a:pt x="236" y="456"/>
                    <a:pt x="240" y="456"/>
                    <a:pt x="241" y="457"/>
                  </a:cubicBezTo>
                  <a:cubicBezTo>
                    <a:pt x="242" y="458"/>
                    <a:pt x="242" y="460"/>
                    <a:pt x="242" y="461"/>
                  </a:cubicBezTo>
                  <a:cubicBezTo>
                    <a:pt x="240" y="463"/>
                    <a:pt x="235" y="462"/>
                    <a:pt x="233" y="462"/>
                  </a:cubicBezTo>
                  <a:cubicBezTo>
                    <a:pt x="230" y="463"/>
                    <a:pt x="225" y="465"/>
                    <a:pt x="223" y="467"/>
                  </a:cubicBezTo>
                  <a:cubicBezTo>
                    <a:pt x="222" y="469"/>
                    <a:pt x="221" y="473"/>
                    <a:pt x="220" y="475"/>
                  </a:cubicBezTo>
                  <a:cubicBezTo>
                    <a:pt x="219" y="477"/>
                    <a:pt x="219" y="483"/>
                    <a:pt x="217" y="484"/>
                  </a:cubicBezTo>
                  <a:cubicBezTo>
                    <a:pt x="216" y="485"/>
                    <a:pt x="212" y="482"/>
                    <a:pt x="210" y="482"/>
                  </a:cubicBezTo>
                  <a:cubicBezTo>
                    <a:pt x="208" y="482"/>
                    <a:pt x="205" y="484"/>
                    <a:pt x="204" y="485"/>
                  </a:cubicBezTo>
                  <a:cubicBezTo>
                    <a:pt x="203" y="487"/>
                    <a:pt x="201" y="491"/>
                    <a:pt x="201" y="493"/>
                  </a:cubicBezTo>
                  <a:cubicBezTo>
                    <a:pt x="201" y="495"/>
                    <a:pt x="202" y="499"/>
                    <a:pt x="201" y="501"/>
                  </a:cubicBezTo>
                  <a:cubicBezTo>
                    <a:pt x="201" y="502"/>
                    <a:pt x="199" y="504"/>
                    <a:pt x="198" y="505"/>
                  </a:cubicBezTo>
                  <a:cubicBezTo>
                    <a:pt x="198" y="506"/>
                    <a:pt x="198" y="509"/>
                    <a:pt x="198" y="510"/>
                  </a:cubicBezTo>
                  <a:cubicBezTo>
                    <a:pt x="198" y="511"/>
                    <a:pt x="196" y="514"/>
                    <a:pt x="196" y="516"/>
                  </a:cubicBezTo>
                  <a:cubicBezTo>
                    <a:pt x="196" y="519"/>
                    <a:pt x="195" y="525"/>
                    <a:pt x="195" y="528"/>
                  </a:cubicBezTo>
                  <a:cubicBezTo>
                    <a:pt x="195" y="531"/>
                    <a:pt x="196" y="538"/>
                    <a:pt x="195" y="542"/>
                  </a:cubicBezTo>
                  <a:cubicBezTo>
                    <a:pt x="195" y="545"/>
                    <a:pt x="192" y="552"/>
                    <a:pt x="192" y="555"/>
                  </a:cubicBezTo>
                  <a:cubicBezTo>
                    <a:pt x="191" y="559"/>
                    <a:pt x="191" y="570"/>
                    <a:pt x="191" y="570"/>
                  </a:cubicBezTo>
                  <a:cubicBezTo>
                    <a:pt x="191" y="570"/>
                    <a:pt x="171" y="570"/>
                    <a:pt x="164" y="570"/>
                  </a:cubicBezTo>
                  <a:cubicBezTo>
                    <a:pt x="158" y="569"/>
                    <a:pt x="145" y="569"/>
                    <a:pt x="139" y="566"/>
                  </a:cubicBezTo>
                  <a:cubicBezTo>
                    <a:pt x="135" y="564"/>
                    <a:pt x="130" y="556"/>
                    <a:pt x="129" y="552"/>
                  </a:cubicBezTo>
                  <a:cubicBezTo>
                    <a:pt x="127" y="545"/>
                    <a:pt x="131" y="532"/>
                    <a:pt x="131" y="525"/>
                  </a:cubicBezTo>
                  <a:cubicBezTo>
                    <a:pt x="130" y="518"/>
                    <a:pt x="130" y="504"/>
                    <a:pt x="127" y="498"/>
                  </a:cubicBezTo>
                  <a:cubicBezTo>
                    <a:pt x="126" y="493"/>
                    <a:pt x="121" y="486"/>
                    <a:pt x="119" y="482"/>
                  </a:cubicBezTo>
                  <a:cubicBezTo>
                    <a:pt x="117" y="479"/>
                    <a:pt x="114" y="473"/>
                    <a:pt x="114" y="469"/>
                  </a:cubicBezTo>
                  <a:cubicBezTo>
                    <a:pt x="114" y="466"/>
                    <a:pt x="117" y="461"/>
                    <a:pt x="118" y="458"/>
                  </a:cubicBezTo>
                  <a:cubicBezTo>
                    <a:pt x="119" y="455"/>
                    <a:pt x="123" y="450"/>
                    <a:pt x="123" y="447"/>
                  </a:cubicBezTo>
                  <a:cubicBezTo>
                    <a:pt x="123" y="441"/>
                    <a:pt x="116" y="431"/>
                    <a:pt x="114" y="426"/>
                  </a:cubicBezTo>
                  <a:cubicBezTo>
                    <a:pt x="113" y="422"/>
                    <a:pt x="112" y="414"/>
                    <a:pt x="110" y="410"/>
                  </a:cubicBezTo>
                  <a:cubicBezTo>
                    <a:pt x="109" y="408"/>
                    <a:pt x="106" y="405"/>
                    <a:pt x="105" y="404"/>
                  </a:cubicBezTo>
                  <a:cubicBezTo>
                    <a:pt x="102" y="402"/>
                    <a:pt x="95" y="402"/>
                    <a:pt x="92" y="401"/>
                  </a:cubicBezTo>
                  <a:cubicBezTo>
                    <a:pt x="88" y="399"/>
                    <a:pt x="81" y="395"/>
                    <a:pt x="79" y="392"/>
                  </a:cubicBezTo>
                  <a:cubicBezTo>
                    <a:pt x="77" y="389"/>
                    <a:pt x="76" y="383"/>
                    <a:pt x="75" y="380"/>
                  </a:cubicBezTo>
                  <a:cubicBezTo>
                    <a:pt x="74" y="373"/>
                    <a:pt x="74" y="358"/>
                    <a:pt x="73" y="351"/>
                  </a:cubicBezTo>
                  <a:cubicBezTo>
                    <a:pt x="72" y="345"/>
                    <a:pt x="71" y="332"/>
                    <a:pt x="68" y="327"/>
                  </a:cubicBezTo>
                  <a:cubicBezTo>
                    <a:pt x="66" y="323"/>
                    <a:pt x="60" y="317"/>
                    <a:pt x="58" y="314"/>
                  </a:cubicBezTo>
                  <a:cubicBezTo>
                    <a:pt x="55" y="310"/>
                    <a:pt x="49" y="303"/>
                    <a:pt x="47" y="300"/>
                  </a:cubicBezTo>
                  <a:cubicBezTo>
                    <a:pt x="44" y="296"/>
                    <a:pt x="39" y="289"/>
                    <a:pt x="37" y="285"/>
                  </a:cubicBezTo>
                  <a:cubicBezTo>
                    <a:pt x="35" y="280"/>
                    <a:pt x="34" y="269"/>
                    <a:pt x="32" y="264"/>
                  </a:cubicBezTo>
                  <a:cubicBezTo>
                    <a:pt x="31" y="260"/>
                    <a:pt x="28" y="253"/>
                    <a:pt x="26" y="249"/>
                  </a:cubicBezTo>
                  <a:cubicBezTo>
                    <a:pt x="24" y="245"/>
                    <a:pt x="18" y="236"/>
                    <a:pt x="15" y="231"/>
                  </a:cubicBezTo>
                  <a:cubicBezTo>
                    <a:pt x="13" y="229"/>
                    <a:pt x="10" y="225"/>
                    <a:pt x="9" y="223"/>
                  </a:cubicBezTo>
                  <a:cubicBezTo>
                    <a:pt x="8" y="218"/>
                    <a:pt x="7" y="209"/>
                    <a:pt x="7" y="205"/>
                  </a:cubicBezTo>
                  <a:cubicBezTo>
                    <a:pt x="7" y="202"/>
                    <a:pt x="8" y="197"/>
                    <a:pt x="8" y="195"/>
                  </a:cubicBezTo>
                  <a:cubicBezTo>
                    <a:pt x="8" y="193"/>
                    <a:pt x="8" y="188"/>
                    <a:pt x="8" y="186"/>
                  </a:cubicBezTo>
                  <a:cubicBezTo>
                    <a:pt x="8" y="180"/>
                    <a:pt x="6" y="169"/>
                    <a:pt x="6" y="163"/>
                  </a:cubicBezTo>
                  <a:cubicBezTo>
                    <a:pt x="5" y="151"/>
                    <a:pt x="2" y="128"/>
                    <a:pt x="1" y="116"/>
                  </a:cubicBezTo>
                  <a:cubicBezTo>
                    <a:pt x="1" y="108"/>
                    <a:pt x="2" y="93"/>
                    <a:pt x="2" y="86"/>
                  </a:cubicBezTo>
                  <a:cubicBezTo>
                    <a:pt x="2" y="80"/>
                    <a:pt x="2" y="67"/>
                    <a:pt x="1" y="61"/>
                  </a:cubicBezTo>
                  <a:cubicBezTo>
                    <a:pt x="1" y="60"/>
                    <a:pt x="0" y="58"/>
                    <a:pt x="0" y="57"/>
                  </a:cubicBezTo>
                  <a:cubicBezTo>
                    <a:pt x="1" y="56"/>
                    <a:pt x="2" y="55"/>
                    <a:pt x="3" y="54"/>
                  </a:cubicBezTo>
                  <a:cubicBezTo>
                    <a:pt x="5" y="54"/>
                    <a:pt x="7" y="55"/>
                    <a:pt x="9" y="56"/>
                  </a:cubicBezTo>
                  <a:cubicBezTo>
                    <a:pt x="11" y="56"/>
                    <a:pt x="15" y="54"/>
                    <a:pt x="17" y="55"/>
                  </a:cubicBezTo>
                  <a:cubicBezTo>
                    <a:pt x="18" y="56"/>
                    <a:pt x="18" y="58"/>
                    <a:pt x="18" y="59"/>
                  </a:cubicBezTo>
                  <a:cubicBezTo>
                    <a:pt x="18" y="61"/>
                    <a:pt x="17" y="64"/>
                    <a:pt x="17" y="66"/>
                  </a:cubicBezTo>
                  <a:cubicBezTo>
                    <a:pt x="17" y="67"/>
                    <a:pt x="16" y="68"/>
                    <a:pt x="16" y="69"/>
                  </a:cubicBezTo>
                  <a:cubicBezTo>
                    <a:pt x="16" y="70"/>
                    <a:pt x="16" y="72"/>
                    <a:pt x="17" y="72"/>
                  </a:cubicBezTo>
                  <a:cubicBezTo>
                    <a:pt x="17" y="73"/>
                    <a:pt x="20" y="74"/>
                    <a:pt x="21" y="74"/>
                  </a:cubicBezTo>
                  <a:cubicBezTo>
                    <a:pt x="23" y="75"/>
                    <a:pt x="25" y="78"/>
                    <a:pt x="26" y="79"/>
                  </a:cubicBezTo>
                  <a:cubicBezTo>
                    <a:pt x="27" y="79"/>
                    <a:pt x="29" y="79"/>
                    <a:pt x="30" y="80"/>
                  </a:cubicBezTo>
                  <a:cubicBezTo>
                    <a:pt x="31" y="81"/>
                    <a:pt x="31" y="85"/>
                    <a:pt x="33" y="87"/>
                  </a:cubicBezTo>
                  <a:cubicBezTo>
                    <a:pt x="34" y="88"/>
                    <a:pt x="38" y="89"/>
                    <a:pt x="40" y="88"/>
                  </a:cubicBezTo>
                  <a:cubicBezTo>
                    <a:pt x="42" y="88"/>
                    <a:pt x="43" y="84"/>
                    <a:pt x="45" y="82"/>
                  </a:cubicBezTo>
                  <a:cubicBezTo>
                    <a:pt x="46" y="81"/>
                    <a:pt x="50" y="80"/>
                    <a:pt x="51" y="79"/>
                  </a:cubicBezTo>
                  <a:cubicBezTo>
                    <a:pt x="54" y="78"/>
                    <a:pt x="59" y="76"/>
                    <a:pt x="62" y="75"/>
                  </a:cubicBezTo>
                  <a:cubicBezTo>
                    <a:pt x="65" y="75"/>
                    <a:pt x="70" y="74"/>
                    <a:pt x="73" y="75"/>
                  </a:cubicBezTo>
                  <a:cubicBezTo>
                    <a:pt x="74" y="75"/>
                    <a:pt x="76" y="77"/>
                    <a:pt x="77" y="78"/>
                  </a:cubicBezTo>
                  <a:cubicBezTo>
                    <a:pt x="78" y="78"/>
                    <a:pt x="80" y="78"/>
                    <a:pt x="81" y="78"/>
                  </a:cubicBezTo>
                  <a:cubicBezTo>
                    <a:pt x="82" y="78"/>
                    <a:pt x="84" y="79"/>
                    <a:pt x="85" y="79"/>
                  </a:cubicBezTo>
                  <a:cubicBezTo>
                    <a:pt x="86" y="81"/>
                    <a:pt x="86" y="85"/>
                    <a:pt x="87" y="86"/>
                  </a:cubicBezTo>
                  <a:cubicBezTo>
                    <a:pt x="87" y="87"/>
                    <a:pt x="89" y="89"/>
                    <a:pt x="90" y="89"/>
                  </a:cubicBezTo>
                  <a:cubicBezTo>
                    <a:pt x="92" y="88"/>
                    <a:pt x="91" y="83"/>
                    <a:pt x="91" y="81"/>
                  </a:cubicBezTo>
                  <a:cubicBezTo>
                    <a:pt x="92" y="79"/>
                    <a:pt x="90" y="74"/>
                    <a:pt x="91" y="72"/>
                  </a:cubicBezTo>
                  <a:cubicBezTo>
                    <a:pt x="91" y="70"/>
                    <a:pt x="93" y="68"/>
                    <a:pt x="93" y="67"/>
                  </a:cubicBezTo>
                  <a:cubicBezTo>
                    <a:pt x="93" y="66"/>
                    <a:pt x="92" y="65"/>
                    <a:pt x="91" y="64"/>
                  </a:cubicBezTo>
                  <a:cubicBezTo>
                    <a:pt x="91" y="64"/>
                    <a:pt x="89" y="65"/>
                    <a:pt x="89" y="65"/>
                  </a:cubicBezTo>
                  <a:cubicBezTo>
                    <a:pt x="87" y="64"/>
                    <a:pt x="87" y="61"/>
                    <a:pt x="88" y="59"/>
                  </a:cubicBezTo>
                  <a:cubicBezTo>
                    <a:pt x="89" y="58"/>
                    <a:pt x="92" y="57"/>
                    <a:pt x="93" y="55"/>
                  </a:cubicBezTo>
                  <a:cubicBezTo>
                    <a:pt x="95" y="54"/>
                    <a:pt x="97" y="50"/>
                    <a:pt x="97" y="48"/>
                  </a:cubicBezTo>
                  <a:cubicBezTo>
                    <a:pt x="97" y="47"/>
                    <a:pt x="95" y="46"/>
                    <a:pt x="95" y="45"/>
                  </a:cubicBezTo>
                  <a:cubicBezTo>
                    <a:pt x="96" y="44"/>
                    <a:pt x="99" y="44"/>
                    <a:pt x="100" y="44"/>
                  </a:cubicBezTo>
                  <a:cubicBezTo>
                    <a:pt x="103" y="45"/>
                    <a:pt x="105" y="51"/>
                    <a:pt x="107" y="53"/>
                  </a:cubicBezTo>
                  <a:cubicBezTo>
                    <a:pt x="108" y="55"/>
                    <a:pt x="113" y="57"/>
                    <a:pt x="114" y="59"/>
                  </a:cubicBezTo>
                  <a:cubicBezTo>
                    <a:pt x="115" y="60"/>
                    <a:pt x="113" y="64"/>
                    <a:pt x="114" y="65"/>
                  </a:cubicBezTo>
                  <a:cubicBezTo>
                    <a:pt x="115" y="66"/>
                    <a:pt x="118" y="66"/>
                    <a:pt x="119" y="66"/>
                  </a:cubicBezTo>
                  <a:cubicBezTo>
                    <a:pt x="121" y="65"/>
                    <a:pt x="122" y="62"/>
                    <a:pt x="123" y="62"/>
                  </a:cubicBezTo>
                  <a:cubicBezTo>
                    <a:pt x="125" y="62"/>
                    <a:pt x="128" y="66"/>
                    <a:pt x="129" y="67"/>
                  </a:cubicBezTo>
                  <a:cubicBezTo>
                    <a:pt x="131" y="68"/>
                    <a:pt x="134" y="69"/>
                    <a:pt x="135" y="69"/>
                  </a:cubicBezTo>
                  <a:cubicBezTo>
                    <a:pt x="137" y="70"/>
                    <a:pt x="139" y="73"/>
                    <a:pt x="141" y="74"/>
                  </a:cubicBezTo>
                  <a:cubicBezTo>
                    <a:pt x="143" y="76"/>
                    <a:pt x="147" y="80"/>
                    <a:pt x="150" y="80"/>
                  </a:cubicBezTo>
                  <a:cubicBezTo>
                    <a:pt x="151" y="80"/>
                    <a:pt x="152" y="77"/>
                    <a:pt x="153" y="76"/>
                  </a:cubicBezTo>
                  <a:cubicBezTo>
                    <a:pt x="154" y="75"/>
                    <a:pt x="156" y="72"/>
                    <a:pt x="156" y="71"/>
                  </a:cubicBezTo>
                  <a:cubicBezTo>
                    <a:pt x="156" y="69"/>
                    <a:pt x="154" y="65"/>
                    <a:pt x="152" y="64"/>
                  </a:cubicBezTo>
                  <a:cubicBezTo>
                    <a:pt x="151" y="63"/>
                    <a:pt x="148" y="62"/>
                    <a:pt x="146" y="61"/>
                  </a:cubicBezTo>
                  <a:cubicBezTo>
                    <a:pt x="144" y="61"/>
                    <a:pt x="141" y="59"/>
                    <a:pt x="139" y="58"/>
                  </a:cubicBezTo>
                  <a:cubicBezTo>
                    <a:pt x="137" y="56"/>
                    <a:pt x="135" y="50"/>
                    <a:pt x="133" y="48"/>
                  </a:cubicBezTo>
                  <a:cubicBezTo>
                    <a:pt x="132" y="48"/>
                    <a:pt x="130" y="46"/>
                    <a:pt x="130" y="46"/>
                  </a:cubicBezTo>
                  <a:cubicBezTo>
                    <a:pt x="130" y="46"/>
                    <a:pt x="140" y="35"/>
                    <a:pt x="145" y="35"/>
                  </a:cubicBezTo>
                  <a:cubicBezTo>
                    <a:pt x="149" y="35"/>
                    <a:pt x="156" y="43"/>
                    <a:pt x="161" y="44"/>
                  </a:cubicBezTo>
                  <a:cubicBezTo>
                    <a:pt x="164" y="45"/>
                    <a:pt x="171" y="41"/>
                    <a:pt x="175" y="42"/>
                  </a:cubicBezTo>
                  <a:cubicBezTo>
                    <a:pt x="178" y="43"/>
                    <a:pt x="182" y="49"/>
                    <a:pt x="184" y="52"/>
                  </a:cubicBezTo>
                  <a:cubicBezTo>
                    <a:pt x="187" y="54"/>
                    <a:pt x="190" y="59"/>
                    <a:pt x="193" y="60"/>
                  </a:cubicBezTo>
                  <a:cubicBezTo>
                    <a:pt x="196" y="60"/>
                    <a:pt x="201" y="54"/>
                    <a:pt x="204" y="53"/>
                  </a:cubicBezTo>
                  <a:cubicBezTo>
                    <a:pt x="208" y="53"/>
                    <a:pt x="214" y="59"/>
                    <a:pt x="217" y="58"/>
                  </a:cubicBezTo>
                  <a:cubicBezTo>
                    <a:pt x="218" y="57"/>
                    <a:pt x="219" y="54"/>
                    <a:pt x="219" y="52"/>
                  </a:cubicBezTo>
                  <a:cubicBezTo>
                    <a:pt x="220" y="49"/>
                    <a:pt x="219" y="41"/>
                    <a:pt x="221" y="38"/>
                  </a:cubicBezTo>
                  <a:cubicBezTo>
                    <a:pt x="222" y="36"/>
                    <a:pt x="228" y="32"/>
                    <a:pt x="231" y="32"/>
                  </a:cubicBezTo>
                  <a:cubicBezTo>
                    <a:pt x="233" y="32"/>
                    <a:pt x="235" y="37"/>
                    <a:pt x="238" y="37"/>
                  </a:cubicBezTo>
                  <a:cubicBezTo>
                    <a:pt x="239" y="37"/>
                    <a:pt x="243" y="35"/>
                    <a:pt x="244" y="33"/>
                  </a:cubicBezTo>
                  <a:cubicBezTo>
                    <a:pt x="246" y="32"/>
                    <a:pt x="245" y="28"/>
                    <a:pt x="246" y="27"/>
                  </a:cubicBezTo>
                  <a:cubicBezTo>
                    <a:pt x="248" y="25"/>
                    <a:pt x="252" y="25"/>
                    <a:pt x="254" y="24"/>
                  </a:cubicBezTo>
                  <a:cubicBezTo>
                    <a:pt x="258" y="23"/>
                    <a:pt x="264" y="19"/>
                    <a:pt x="267" y="17"/>
                  </a:cubicBezTo>
                  <a:cubicBezTo>
                    <a:pt x="268" y="16"/>
                    <a:pt x="270" y="14"/>
                    <a:pt x="271" y="12"/>
                  </a:cubicBezTo>
                  <a:cubicBezTo>
                    <a:pt x="273" y="13"/>
                    <a:pt x="275" y="15"/>
                    <a:pt x="276" y="15"/>
                  </a:cubicBezTo>
                  <a:cubicBezTo>
                    <a:pt x="278" y="16"/>
                    <a:pt x="281" y="18"/>
                    <a:pt x="283" y="19"/>
                  </a:cubicBezTo>
                  <a:cubicBezTo>
                    <a:pt x="286" y="20"/>
                    <a:pt x="291" y="26"/>
                    <a:pt x="294" y="27"/>
                  </a:cubicBezTo>
                  <a:cubicBezTo>
                    <a:pt x="296" y="28"/>
                    <a:pt x="299" y="27"/>
                    <a:pt x="301" y="27"/>
                  </a:cubicBezTo>
                  <a:cubicBezTo>
                    <a:pt x="303" y="28"/>
                    <a:pt x="308" y="30"/>
                    <a:pt x="310" y="30"/>
                  </a:cubicBezTo>
                  <a:cubicBezTo>
                    <a:pt x="313" y="30"/>
                    <a:pt x="319" y="28"/>
                    <a:pt x="321" y="27"/>
                  </a:cubicBezTo>
                  <a:cubicBezTo>
                    <a:pt x="323" y="26"/>
                    <a:pt x="328" y="24"/>
                    <a:pt x="330" y="23"/>
                  </a:cubicBezTo>
                  <a:cubicBezTo>
                    <a:pt x="332" y="23"/>
                    <a:pt x="336" y="21"/>
                    <a:pt x="338" y="21"/>
                  </a:cubicBezTo>
                  <a:cubicBezTo>
                    <a:pt x="341" y="20"/>
                    <a:pt x="346" y="20"/>
                    <a:pt x="348" y="20"/>
                  </a:cubicBezTo>
                  <a:cubicBezTo>
                    <a:pt x="350" y="20"/>
                    <a:pt x="354" y="19"/>
                    <a:pt x="356" y="18"/>
                  </a:cubicBezTo>
                  <a:cubicBezTo>
                    <a:pt x="357" y="17"/>
                    <a:pt x="358" y="15"/>
                    <a:pt x="359" y="14"/>
                  </a:cubicBezTo>
                  <a:cubicBezTo>
                    <a:pt x="360" y="12"/>
                    <a:pt x="360" y="9"/>
                    <a:pt x="361" y="7"/>
                  </a:cubicBezTo>
                  <a:cubicBezTo>
                    <a:pt x="361" y="6"/>
                    <a:pt x="362" y="3"/>
                    <a:pt x="363" y="2"/>
                  </a:cubicBezTo>
                  <a:cubicBezTo>
                    <a:pt x="364" y="1"/>
                    <a:pt x="368" y="0"/>
                    <a:pt x="369" y="0"/>
                  </a:cubicBezTo>
                  <a:cubicBezTo>
                    <a:pt x="371" y="0"/>
                    <a:pt x="374" y="0"/>
                    <a:pt x="375" y="0"/>
                  </a:cubicBezTo>
                  <a:cubicBezTo>
                    <a:pt x="377" y="1"/>
                    <a:pt x="379" y="3"/>
                    <a:pt x="381" y="5"/>
                  </a:cubicBezTo>
                  <a:cubicBezTo>
                    <a:pt x="382" y="6"/>
                    <a:pt x="383" y="9"/>
                    <a:pt x="384" y="10"/>
                  </a:cubicBezTo>
                  <a:cubicBezTo>
                    <a:pt x="386" y="12"/>
                    <a:pt x="389" y="15"/>
                    <a:pt x="391" y="16"/>
                  </a:cubicBezTo>
                  <a:cubicBezTo>
                    <a:pt x="393" y="17"/>
                    <a:pt x="398" y="20"/>
                    <a:pt x="400" y="21"/>
                  </a:cubicBezTo>
                  <a:cubicBezTo>
                    <a:pt x="403" y="22"/>
                    <a:pt x="407" y="26"/>
                    <a:pt x="410" y="26"/>
                  </a:cubicBezTo>
                  <a:cubicBezTo>
                    <a:pt x="412" y="27"/>
                    <a:pt x="416" y="25"/>
                    <a:pt x="417" y="26"/>
                  </a:cubicBezTo>
                  <a:cubicBezTo>
                    <a:pt x="417" y="26"/>
                    <a:pt x="418" y="27"/>
                    <a:pt x="418" y="2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134" name="Inhaltsplatzhalter 4"/>
          <p:cNvSpPr txBox="1">
            <a:spLocks/>
          </p:cNvSpPr>
          <p:nvPr/>
        </p:nvSpPr>
        <p:spPr>
          <a:xfrm>
            <a:off x="422405"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135" name="Rectangle 134"/>
          <p:cNvSpPr/>
          <p:nvPr/>
        </p:nvSpPr>
        <p:spPr>
          <a:xfrm>
            <a:off x="642452"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36" name="Rectangle 135"/>
          <p:cNvSpPr/>
          <p:nvPr/>
        </p:nvSpPr>
        <p:spPr>
          <a:xfrm>
            <a:off x="422404"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37" name="Freeform 136"/>
          <p:cNvSpPr>
            <a:spLocks noChangeArrowheads="1"/>
          </p:cNvSpPr>
          <p:nvPr/>
        </p:nvSpPr>
        <p:spPr bwMode="auto">
          <a:xfrm>
            <a:off x="435858"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38" name="Rounded Rectangle 137"/>
          <p:cNvSpPr/>
          <p:nvPr/>
        </p:nvSpPr>
        <p:spPr bwMode="auto">
          <a:xfrm>
            <a:off x="758565"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139" name="Freeform 138"/>
          <p:cNvSpPr>
            <a:spLocks/>
          </p:cNvSpPr>
          <p:nvPr/>
        </p:nvSpPr>
        <p:spPr bwMode="auto">
          <a:xfrm>
            <a:off x="2203933"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40" name="Rounded Rectangle 139"/>
          <p:cNvSpPr/>
          <p:nvPr/>
        </p:nvSpPr>
        <p:spPr bwMode="auto">
          <a:xfrm>
            <a:off x="2571386"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141" name="Rectangle 140"/>
          <p:cNvSpPr/>
          <p:nvPr/>
        </p:nvSpPr>
        <p:spPr>
          <a:xfrm>
            <a:off x="819149"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70" name="Oval 169"/>
          <p:cNvSpPr/>
          <p:nvPr/>
        </p:nvSpPr>
        <p:spPr bwMode="auto">
          <a:xfrm>
            <a:off x="4595675" y="2243691"/>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71" name="Oval 170"/>
          <p:cNvSpPr/>
          <p:nvPr/>
        </p:nvSpPr>
        <p:spPr bwMode="auto">
          <a:xfrm>
            <a:off x="6143210" y="2669438"/>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72" name="Oval 171"/>
          <p:cNvSpPr/>
          <p:nvPr/>
        </p:nvSpPr>
        <p:spPr bwMode="auto">
          <a:xfrm>
            <a:off x="7760676" y="2227003"/>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73" name="Oval 172"/>
          <p:cNvSpPr/>
          <p:nvPr/>
        </p:nvSpPr>
        <p:spPr bwMode="auto">
          <a:xfrm>
            <a:off x="7719763" y="3144212"/>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400029534"/>
      </p:ext>
    </p:extLst>
  </p:cSld>
  <p:clrMapOvr>
    <a:masterClrMapping/>
  </p:clrMapOvr>
  <p:transition spd="slow">
    <p:push dir="u"/>
  </p:transition>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Spain Map</a:t>
            </a:r>
            <a:endParaRPr lang="en-US" dirty="0"/>
          </a:p>
        </p:txBody>
      </p:sp>
      <p:grpSp>
        <p:nvGrpSpPr>
          <p:cNvPr id="4" name="Group 156"/>
          <p:cNvGrpSpPr/>
          <p:nvPr/>
        </p:nvGrpSpPr>
        <p:grpSpPr>
          <a:xfrm>
            <a:off x="494918" y="1172916"/>
            <a:ext cx="4094744" cy="3445318"/>
            <a:chOff x="688976" y="922338"/>
            <a:chExt cx="4264025" cy="3587750"/>
          </a:xfrm>
          <a:solidFill>
            <a:schemeClr val="bg2">
              <a:lumMod val="95000"/>
            </a:schemeClr>
          </a:solidFill>
        </p:grpSpPr>
        <p:sp>
          <p:nvSpPr>
            <p:cNvPr id="5" name="Freeform 5"/>
            <p:cNvSpPr>
              <a:spLocks/>
            </p:cNvSpPr>
            <p:nvPr/>
          </p:nvSpPr>
          <p:spPr bwMode="auto">
            <a:xfrm>
              <a:off x="3852863" y="3913188"/>
              <a:ext cx="73025" cy="57150"/>
            </a:xfrm>
            <a:custGeom>
              <a:avLst/>
              <a:gdLst/>
              <a:ahLst/>
              <a:cxnLst>
                <a:cxn ang="0">
                  <a:pos x="15" y="19"/>
                </a:cxn>
                <a:cxn ang="0">
                  <a:pos x="12" y="19"/>
                </a:cxn>
                <a:cxn ang="0">
                  <a:pos x="8" y="24"/>
                </a:cxn>
                <a:cxn ang="0">
                  <a:pos x="5" y="28"/>
                </a:cxn>
                <a:cxn ang="0">
                  <a:pos x="1" y="27"/>
                </a:cxn>
                <a:cxn ang="0">
                  <a:pos x="0" y="22"/>
                </a:cxn>
                <a:cxn ang="0">
                  <a:pos x="2" y="18"/>
                </a:cxn>
                <a:cxn ang="0">
                  <a:pos x="4" y="12"/>
                </a:cxn>
                <a:cxn ang="0">
                  <a:pos x="4" y="7"/>
                </a:cxn>
                <a:cxn ang="0">
                  <a:pos x="6" y="4"/>
                </a:cxn>
                <a:cxn ang="0">
                  <a:pos x="10" y="4"/>
                </a:cxn>
                <a:cxn ang="0">
                  <a:pos x="13" y="3"/>
                </a:cxn>
                <a:cxn ang="0">
                  <a:pos x="14" y="0"/>
                </a:cxn>
                <a:cxn ang="0">
                  <a:pos x="18" y="2"/>
                </a:cxn>
                <a:cxn ang="0">
                  <a:pos x="20" y="6"/>
                </a:cxn>
                <a:cxn ang="0">
                  <a:pos x="22" y="13"/>
                </a:cxn>
                <a:cxn ang="0">
                  <a:pos x="25" y="17"/>
                </a:cxn>
                <a:cxn ang="0">
                  <a:pos x="30" y="22"/>
                </a:cxn>
                <a:cxn ang="0">
                  <a:pos x="37" y="23"/>
                </a:cxn>
                <a:cxn ang="0">
                  <a:pos x="39" y="22"/>
                </a:cxn>
                <a:cxn ang="0">
                  <a:pos x="41" y="24"/>
                </a:cxn>
                <a:cxn ang="0">
                  <a:pos x="40" y="29"/>
                </a:cxn>
                <a:cxn ang="0">
                  <a:pos x="37" y="32"/>
                </a:cxn>
                <a:cxn ang="0">
                  <a:pos x="32" y="30"/>
                </a:cxn>
                <a:cxn ang="0">
                  <a:pos x="28" y="26"/>
                </a:cxn>
                <a:cxn ang="0">
                  <a:pos x="26" y="23"/>
                </a:cxn>
                <a:cxn ang="0">
                  <a:pos x="22" y="21"/>
                </a:cxn>
                <a:cxn ang="0">
                  <a:pos x="18" y="20"/>
                </a:cxn>
                <a:cxn ang="0">
                  <a:pos x="15" y="19"/>
                </a:cxn>
              </a:cxnLst>
              <a:rect l="0" t="0" r="r" b="b"/>
              <a:pathLst>
                <a:path w="41" h="32">
                  <a:moveTo>
                    <a:pt x="15" y="19"/>
                  </a:moveTo>
                  <a:cubicBezTo>
                    <a:pt x="14" y="19"/>
                    <a:pt x="12" y="19"/>
                    <a:pt x="12" y="19"/>
                  </a:cubicBezTo>
                  <a:cubicBezTo>
                    <a:pt x="10" y="20"/>
                    <a:pt x="9" y="23"/>
                    <a:pt x="8" y="24"/>
                  </a:cubicBezTo>
                  <a:cubicBezTo>
                    <a:pt x="7" y="25"/>
                    <a:pt x="6" y="27"/>
                    <a:pt x="5" y="28"/>
                  </a:cubicBezTo>
                  <a:cubicBezTo>
                    <a:pt x="4" y="28"/>
                    <a:pt x="2" y="28"/>
                    <a:pt x="1" y="27"/>
                  </a:cubicBezTo>
                  <a:cubicBezTo>
                    <a:pt x="0" y="26"/>
                    <a:pt x="0" y="23"/>
                    <a:pt x="0" y="22"/>
                  </a:cubicBezTo>
                  <a:cubicBezTo>
                    <a:pt x="0" y="21"/>
                    <a:pt x="2" y="19"/>
                    <a:pt x="2" y="18"/>
                  </a:cubicBezTo>
                  <a:cubicBezTo>
                    <a:pt x="3" y="17"/>
                    <a:pt x="4" y="14"/>
                    <a:pt x="4" y="12"/>
                  </a:cubicBezTo>
                  <a:cubicBezTo>
                    <a:pt x="4" y="11"/>
                    <a:pt x="3" y="8"/>
                    <a:pt x="4" y="7"/>
                  </a:cubicBezTo>
                  <a:cubicBezTo>
                    <a:pt x="4" y="6"/>
                    <a:pt x="5" y="4"/>
                    <a:pt x="6" y="4"/>
                  </a:cubicBezTo>
                  <a:cubicBezTo>
                    <a:pt x="7" y="3"/>
                    <a:pt x="9" y="4"/>
                    <a:pt x="10" y="4"/>
                  </a:cubicBezTo>
                  <a:cubicBezTo>
                    <a:pt x="11" y="4"/>
                    <a:pt x="13" y="3"/>
                    <a:pt x="13" y="3"/>
                  </a:cubicBezTo>
                  <a:cubicBezTo>
                    <a:pt x="14" y="2"/>
                    <a:pt x="14" y="1"/>
                    <a:pt x="14" y="0"/>
                  </a:cubicBezTo>
                  <a:cubicBezTo>
                    <a:pt x="15" y="0"/>
                    <a:pt x="17" y="1"/>
                    <a:pt x="18" y="2"/>
                  </a:cubicBezTo>
                  <a:cubicBezTo>
                    <a:pt x="19" y="3"/>
                    <a:pt x="20" y="5"/>
                    <a:pt x="20" y="6"/>
                  </a:cubicBezTo>
                  <a:cubicBezTo>
                    <a:pt x="21" y="8"/>
                    <a:pt x="21" y="11"/>
                    <a:pt x="22" y="13"/>
                  </a:cubicBezTo>
                  <a:cubicBezTo>
                    <a:pt x="22" y="14"/>
                    <a:pt x="24" y="16"/>
                    <a:pt x="25" y="17"/>
                  </a:cubicBezTo>
                  <a:cubicBezTo>
                    <a:pt x="26" y="18"/>
                    <a:pt x="28" y="21"/>
                    <a:pt x="30" y="22"/>
                  </a:cubicBezTo>
                  <a:cubicBezTo>
                    <a:pt x="31" y="22"/>
                    <a:pt x="35" y="23"/>
                    <a:pt x="37" y="23"/>
                  </a:cubicBezTo>
                  <a:cubicBezTo>
                    <a:pt x="37" y="22"/>
                    <a:pt x="39" y="22"/>
                    <a:pt x="39" y="22"/>
                  </a:cubicBezTo>
                  <a:cubicBezTo>
                    <a:pt x="40" y="22"/>
                    <a:pt x="40" y="23"/>
                    <a:pt x="41" y="24"/>
                  </a:cubicBezTo>
                  <a:cubicBezTo>
                    <a:pt x="41" y="25"/>
                    <a:pt x="40" y="28"/>
                    <a:pt x="40" y="29"/>
                  </a:cubicBezTo>
                  <a:cubicBezTo>
                    <a:pt x="39" y="30"/>
                    <a:pt x="38" y="31"/>
                    <a:pt x="37" y="32"/>
                  </a:cubicBezTo>
                  <a:cubicBezTo>
                    <a:pt x="36" y="32"/>
                    <a:pt x="34" y="31"/>
                    <a:pt x="32" y="30"/>
                  </a:cubicBezTo>
                  <a:cubicBezTo>
                    <a:pt x="31" y="30"/>
                    <a:pt x="29" y="27"/>
                    <a:pt x="28" y="26"/>
                  </a:cubicBezTo>
                  <a:cubicBezTo>
                    <a:pt x="28" y="26"/>
                    <a:pt x="26" y="24"/>
                    <a:pt x="26" y="23"/>
                  </a:cubicBezTo>
                  <a:cubicBezTo>
                    <a:pt x="25" y="22"/>
                    <a:pt x="23" y="21"/>
                    <a:pt x="22" y="21"/>
                  </a:cubicBezTo>
                  <a:cubicBezTo>
                    <a:pt x="21" y="21"/>
                    <a:pt x="19" y="21"/>
                    <a:pt x="18" y="20"/>
                  </a:cubicBezTo>
                  <a:cubicBezTo>
                    <a:pt x="17" y="20"/>
                    <a:pt x="16" y="19"/>
                    <a:pt x="15" y="1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3821113" y="3757613"/>
              <a:ext cx="150813" cy="119063"/>
            </a:xfrm>
            <a:custGeom>
              <a:avLst/>
              <a:gdLst/>
              <a:ahLst/>
              <a:cxnLst>
                <a:cxn ang="0">
                  <a:pos x="11" y="51"/>
                </a:cxn>
                <a:cxn ang="0">
                  <a:pos x="9" y="53"/>
                </a:cxn>
                <a:cxn ang="0">
                  <a:pos x="3" y="52"/>
                </a:cxn>
                <a:cxn ang="0">
                  <a:pos x="2" y="49"/>
                </a:cxn>
                <a:cxn ang="0">
                  <a:pos x="0" y="46"/>
                </a:cxn>
                <a:cxn ang="0">
                  <a:pos x="0" y="40"/>
                </a:cxn>
                <a:cxn ang="0">
                  <a:pos x="2" y="37"/>
                </a:cxn>
                <a:cxn ang="0">
                  <a:pos x="5" y="33"/>
                </a:cxn>
                <a:cxn ang="0">
                  <a:pos x="5" y="28"/>
                </a:cxn>
                <a:cxn ang="0">
                  <a:pos x="7" y="25"/>
                </a:cxn>
                <a:cxn ang="0">
                  <a:pos x="11" y="25"/>
                </a:cxn>
                <a:cxn ang="0">
                  <a:pos x="13" y="27"/>
                </a:cxn>
                <a:cxn ang="0">
                  <a:pos x="18" y="27"/>
                </a:cxn>
                <a:cxn ang="0">
                  <a:pos x="19" y="23"/>
                </a:cxn>
                <a:cxn ang="0">
                  <a:pos x="21" y="17"/>
                </a:cxn>
                <a:cxn ang="0">
                  <a:pos x="25" y="12"/>
                </a:cxn>
                <a:cxn ang="0">
                  <a:pos x="31" y="9"/>
                </a:cxn>
                <a:cxn ang="0">
                  <a:pos x="35" y="7"/>
                </a:cxn>
                <a:cxn ang="0">
                  <a:pos x="41" y="6"/>
                </a:cxn>
                <a:cxn ang="0">
                  <a:pos x="51" y="5"/>
                </a:cxn>
                <a:cxn ang="0">
                  <a:pos x="54" y="3"/>
                </a:cxn>
                <a:cxn ang="0">
                  <a:pos x="63" y="2"/>
                </a:cxn>
                <a:cxn ang="0">
                  <a:pos x="67" y="0"/>
                </a:cxn>
                <a:cxn ang="0">
                  <a:pos x="71" y="0"/>
                </a:cxn>
                <a:cxn ang="0">
                  <a:pos x="74" y="4"/>
                </a:cxn>
                <a:cxn ang="0">
                  <a:pos x="78" y="8"/>
                </a:cxn>
                <a:cxn ang="0">
                  <a:pos x="85" y="8"/>
                </a:cxn>
                <a:cxn ang="0">
                  <a:pos x="85" y="12"/>
                </a:cxn>
                <a:cxn ang="0">
                  <a:pos x="82" y="15"/>
                </a:cxn>
                <a:cxn ang="0">
                  <a:pos x="81" y="19"/>
                </a:cxn>
                <a:cxn ang="0">
                  <a:pos x="84" y="23"/>
                </a:cxn>
                <a:cxn ang="0">
                  <a:pos x="83" y="28"/>
                </a:cxn>
                <a:cxn ang="0">
                  <a:pos x="80" y="28"/>
                </a:cxn>
                <a:cxn ang="0">
                  <a:pos x="78" y="31"/>
                </a:cxn>
                <a:cxn ang="0">
                  <a:pos x="75" y="35"/>
                </a:cxn>
                <a:cxn ang="0">
                  <a:pos x="71" y="33"/>
                </a:cxn>
                <a:cxn ang="0">
                  <a:pos x="68" y="33"/>
                </a:cxn>
                <a:cxn ang="0">
                  <a:pos x="65" y="36"/>
                </a:cxn>
                <a:cxn ang="0">
                  <a:pos x="63" y="40"/>
                </a:cxn>
                <a:cxn ang="0">
                  <a:pos x="59" y="43"/>
                </a:cxn>
                <a:cxn ang="0">
                  <a:pos x="56" y="47"/>
                </a:cxn>
                <a:cxn ang="0">
                  <a:pos x="49" y="50"/>
                </a:cxn>
                <a:cxn ang="0">
                  <a:pos x="42" y="50"/>
                </a:cxn>
                <a:cxn ang="0">
                  <a:pos x="38" y="52"/>
                </a:cxn>
                <a:cxn ang="0">
                  <a:pos x="36" y="56"/>
                </a:cxn>
                <a:cxn ang="0">
                  <a:pos x="36" y="63"/>
                </a:cxn>
                <a:cxn ang="0">
                  <a:pos x="33" y="66"/>
                </a:cxn>
                <a:cxn ang="0">
                  <a:pos x="29" y="66"/>
                </a:cxn>
                <a:cxn ang="0">
                  <a:pos x="25" y="63"/>
                </a:cxn>
                <a:cxn ang="0">
                  <a:pos x="25" y="58"/>
                </a:cxn>
                <a:cxn ang="0">
                  <a:pos x="21" y="55"/>
                </a:cxn>
                <a:cxn ang="0">
                  <a:pos x="16" y="55"/>
                </a:cxn>
                <a:cxn ang="0">
                  <a:pos x="15" y="53"/>
                </a:cxn>
                <a:cxn ang="0">
                  <a:pos x="11" y="51"/>
                </a:cxn>
              </a:cxnLst>
              <a:rect l="0" t="0" r="r" b="b"/>
              <a:pathLst>
                <a:path w="85" h="67">
                  <a:moveTo>
                    <a:pt x="11" y="51"/>
                  </a:moveTo>
                  <a:cubicBezTo>
                    <a:pt x="10" y="51"/>
                    <a:pt x="9" y="53"/>
                    <a:pt x="9" y="53"/>
                  </a:cubicBezTo>
                  <a:cubicBezTo>
                    <a:pt x="7" y="54"/>
                    <a:pt x="4" y="53"/>
                    <a:pt x="3" y="52"/>
                  </a:cubicBezTo>
                  <a:cubicBezTo>
                    <a:pt x="2" y="52"/>
                    <a:pt x="2" y="50"/>
                    <a:pt x="2" y="49"/>
                  </a:cubicBezTo>
                  <a:cubicBezTo>
                    <a:pt x="1" y="48"/>
                    <a:pt x="1" y="47"/>
                    <a:pt x="0" y="46"/>
                  </a:cubicBezTo>
                  <a:cubicBezTo>
                    <a:pt x="0" y="45"/>
                    <a:pt x="0" y="42"/>
                    <a:pt x="0" y="40"/>
                  </a:cubicBezTo>
                  <a:cubicBezTo>
                    <a:pt x="1" y="39"/>
                    <a:pt x="2" y="38"/>
                    <a:pt x="2" y="37"/>
                  </a:cubicBezTo>
                  <a:cubicBezTo>
                    <a:pt x="3" y="36"/>
                    <a:pt x="5" y="35"/>
                    <a:pt x="5" y="33"/>
                  </a:cubicBezTo>
                  <a:cubicBezTo>
                    <a:pt x="5" y="32"/>
                    <a:pt x="4" y="29"/>
                    <a:pt x="5" y="28"/>
                  </a:cubicBezTo>
                  <a:cubicBezTo>
                    <a:pt x="5" y="27"/>
                    <a:pt x="6" y="25"/>
                    <a:pt x="7" y="25"/>
                  </a:cubicBezTo>
                  <a:cubicBezTo>
                    <a:pt x="8" y="24"/>
                    <a:pt x="10" y="24"/>
                    <a:pt x="11" y="25"/>
                  </a:cubicBezTo>
                  <a:cubicBezTo>
                    <a:pt x="12" y="25"/>
                    <a:pt x="12" y="27"/>
                    <a:pt x="13" y="27"/>
                  </a:cubicBezTo>
                  <a:cubicBezTo>
                    <a:pt x="14" y="28"/>
                    <a:pt x="17" y="28"/>
                    <a:pt x="18" y="27"/>
                  </a:cubicBezTo>
                  <a:cubicBezTo>
                    <a:pt x="18" y="27"/>
                    <a:pt x="19" y="24"/>
                    <a:pt x="19" y="23"/>
                  </a:cubicBezTo>
                  <a:cubicBezTo>
                    <a:pt x="20" y="22"/>
                    <a:pt x="20" y="18"/>
                    <a:pt x="21" y="17"/>
                  </a:cubicBezTo>
                  <a:cubicBezTo>
                    <a:pt x="21" y="15"/>
                    <a:pt x="24" y="13"/>
                    <a:pt x="25" y="12"/>
                  </a:cubicBezTo>
                  <a:cubicBezTo>
                    <a:pt x="26" y="11"/>
                    <a:pt x="29" y="10"/>
                    <a:pt x="31" y="9"/>
                  </a:cubicBezTo>
                  <a:cubicBezTo>
                    <a:pt x="32" y="8"/>
                    <a:pt x="34" y="7"/>
                    <a:pt x="35" y="7"/>
                  </a:cubicBezTo>
                  <a:cubicBezTo>
                    <a:pt x="37" y="6"/>
                    <a:pt x="40" y="6"/>
                    <a:pt x="41" y="6"/>
                  </a:cubicBezTo>
                  <a:cubicBezTo>
                    <a:pt x="44" y="6"/>
                    <a:pt x="49" y="6"/>
                    <a:pt x="51" y="5"/>
                  </a:cubicBezTo>
                  <a:cubicBezTo>
                    <a:pt x="52" y="5"/>
                    <a:pt x="54" y="3"/>
                    <a:pt x="54" y="3"/>
                  </a:cubicBezTo>
                  <a:cubicBezTo>
                    <a:pt x="57" y="2"/>
                    <a:pt x="61" y="2"/>
                    <a:pt x="63" y="2"/>
                  </a:cubicBezTo>
                  <a:cubicBezTo>
                    <a:pt x="64" y="1"/>
                    <a:pt x="66" y="0"/>
                    <a:pt x="67" y="0"/>
                  </a:cubicBezTo>
                  <a:cubicBezTo>
                    <a:pt x="68" y="0"/>
                    <a:pt x="71" y="0"/>
                    <a:pt x="71" y="0"/>
                  </a:cubicBezTo>
                  <a:cubicBezTo>
                    <a:pt x="72" y="1"/>
                    <a:pt x="73" y="3"/>
                    <a:pt x="74" y="4"/>
                  </a:cubicBezTo>
                  <a:cubicBezTo>
                    <a:pt x="75" y="5"/>
                    <a:pt x="77" y="7"/>
                    <a:pt x="78" y="8"/>
                  </a:cubicBezTo>
                  <a:cubicBezTo>
                    <a:pt x="80" y="8"/>
                    <a:pt x="84" y="7"/>
                    <a:pt x="85" y="8"/>
                  </a:cubicBezTo>
                  <a:cubicBezTo>
                    <a:pt x="85" y="9"/>
                    <a:pt x="85" y="11"/>
                    <a:pt x="85" y="12"/>
                  </a:cubicBezTo>
                  <a:cubicBezTo>
                    <a:pt x="84" y="13"/>
                    <a:pt x="82" y="14"/>
                    <a:pt x="82" y="15"/>
                  </a:cubicBezTo>
                  <a:cubicBezTo>
                    <a:pt x="81" y="16"/>
                    <a:pt x="81" y="18"/>
                    <a:pt x="81" y="19"/>
                  </a:cubicBezTo>
                  <a:cubicBezTo>
                    <a:pt x="82" y="20"/>
                    <a:pt x="84" y="22"/>
                    <a:pt x="84" y="23"/>
                  </a:cubicBezTo>
                  <a:cubicBezTo>
                    <a:pt x="84" y="24"/>
                    <a:pt x="84" y="27"/>
                    <a:pt x="83" y="28"/>
                  </a:cubicBezTo>
                  <a:cubicBezTo>
                    <a:pt x="83" y="28"/>
                    <a:pt x="80" y="27"/>
                    <a:pt x="80" y="28"/>
                  </a:cubicBezTo>
                  <a:cubicBezTo>
                    <a:pt x="79" y="28"/>
                    <a:pt x="78" y="30"/>
                    <a:pt x="78" y="31"/>
                  </a:cubicBezTo>
                  <a:cubicBezTo>
                    <a:pt x="77" y="32"/>
                    <a:pt x="76" y="34"/>
                    <a:pt x="75" y="35"/>
                  </a:cubicBezTo>
                  <a:cubicBezTo>
                    <a:pt x="74" y="35"/>
                    <a:pt x="72" y="34"/>
                    <a:pt x="71" y="33"/>
                  </a:cubicBezTo>
                  <a:cubicBezTo>
                    <a:pt x="71" y="33"/>
                    <a:pt x="69" y="33"/>
                    <a:pt x="68" y="33"/>
                  </a:cubicBezTo>
                  <a:cubicBezTo>
                    <a:pt x="67" y="33"/>
                    <a:pt x="66" y="35"/>
                    <a:pt x="65" y="36"/>
                  </a:cubicBezTo>
                  <a:cubicBezTo>
                    <a:pt x="64" y="36"/>
                    <a:pt x="64" y="39"/>
                    <a:pt x="63" y="40"/>
                  </a:cubicBezTo>
                  <a:cubicBezTo>
                    <a:pt x="62" y="41"/>
                    <a:pt x="60" y="42"/>
                    <a:pt x="59" y="43"/>
                  </a:cubicBezTo>
                  <a:cubicBezTo>
                    <a:pt x="58" y="44"/>
                    <a:pt x="57" y="46"/>
                    <a:pt x="56" y="47"/>
                  </a:cubicBezTo>
                  <a:cubicBezTo>
                    <a:pt x="54" y="48"/>
                    <a:pt x="51" y="50"/>
                    <a:pt x="49" y="50"/>
                  </a:cubicBezTo>
                  <a:cubicBezTo>
                    <a:pt x="47" y="51"/>
                    <a:pt x="44" y="50"/>
                    <a:pt x="42" y="50"/>
                  </a:cubicBezTo>
                  <a:cubicBezTo>
                    <a:pt x="41" y="50"/>
                    <a:pt x="39" y="51"/>
                    <a:pt x="38" y="52"/>
                  </a:cubicBezTo>
                  <a:cubicBezTo>
                    <a:pt x="37" y="53"/>
                    <a:pt x="36" y="55"/>
                    <a:pt x="36" y="56"/>
                  </a:cubicBezTo>
                  <a:cubicBezTo>
                    <a:pt x="35" y="58"/>
                    <a:pt x="37" y="61"/>
                    <a:pt x="36" y="63"/>
                  </a:cubicBezTo>
                  <a:cubicBezTo>
                    <a:pt x="36" y="64"/>
                    <a:pt x="34" y="66"/>
                    <a:pt x="33" y="66"/>
                  </a:cubicBezTo>
                  <a:cubicBezTo>
                    <a:pt x="32" y="67"/>
                    <a:pt x="30" y="66"/>
                    <a:pt x="29" y="66"/>
                  </a:cubicBezTo>
                  <a:cubicBezTo>
                    <a:pt x="28" y="65"/>
                    <a:pt x="25" y="65"/>
                    <a:pt x="25" y="63"/>
                  </a:cubicBezTo>
                  <a:cubicBezTo>
                    <a:pt x="24" y="62"/>
                    <a:pt x="26" y="59"/>
                    <a:pt x="25" y="58"/>
                  </a:cubicBezTo>
                  <a:cubicBezTo>
                    <a:pt x="25" y="57"/>
                    <a:pt x="22" y="55"/>
                    <a:pt x="21" y="55"/>
                  </a:cubicBezTo>
                  <a:cubicBezTo>
                    <a:pt x="20" y="54"/>
                    <a:pt x="18" y="55"/>
                    <a:pt x="16" y="55"/>
                  </a:cubicBezTo>
                  <a:cubicBezTo>
                    <a:pt x="16" y="54"/>
                    <a:pt x="15" y="53"/>
                    <a:pt x="15" y="53"/>
                  </a:cubicBezTo>
                  <a:cubicBezTo>
                    <a:pt x="14" y="52"/>
                    <a:pt x="12" y="51"/>
                    <a:pt x="11" y="5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4264026" y="3495675"/>
              <a:ext cx="388938" cy="303213"/>
            </a:xfrm>
            <a:custGeom>
              <a:avLst/>
              <a:gdLst/>
              <a:ahLst/>
              <a:cxnLst>
                <a:cxn ang="0">
                  <a:pos x="116" y="167"/>
                </a:cxn>
                <a:cxn ang="0">
                  <a:pos x="110" y="157"/>
                </a:cxn>
                <a:cxn ang="0">
                  <a:pos x="110" y="149"/>
                </a:cxn>
                <a:cxn ang="0">
                  <a:pos x="104" y="143"/>
                </a:cxn>
                <a:cxn ang="0">
                  <a:pos x="79" y="140"/>
                </a:cxn>
                <a:cxn ang="0">
                  <a:pos x="70" y="130"/>
                </a:cxn>
                <a:cxn ang="0">
                  <a:pos x="67" y="116"/>
                </a:cxn>
                <a:cxn ang="0">
                  <a:pos x="70" y="102"/>
                </a:cxn>
                <a:cxn ang="0">
                  <a:pos x="68" y="92"/>
                </a:cxn>
                <a:cxn ang="0">
                  <a:pos x="62" y="86"/>
                </a:cxn>
                <a:cxn ang="0">
                  <a:pos x="52" y="85"/>
                </a:cxn>
                <a:cxn ang="0">
                  <a:pos x="38" y="88"/>
                </a:cxn>
                <a:cxn ang="0">
                  <a:pos x="31" y="99"/>
                </a:cxn>
                <a:cxn ang="0">
                  <a:pos x="23" y="102"/>
                </a:cxn>
                <a:cxn ang="0">
                  <a:pos x="21" y="93"/>
                </a:cxn>
                <a:cxn ang="0">
                  <a:pos x="18" y="85"/>
                </a:cxn>
                <a:cxn ang="0">
                  <a:pos x="8" y="82"/>
                </a:cxn>
                <a:cxn ang="0">
                  <a:pos x="0" y="70"/>
                </a:cxn>
                <a:cxn ang="0">
                  <a:pos x="9" y="59"/>
                </a:cxn>
                <a:cxn ang="0">
                  <a:pos x="29" y="50"/>
                </a:cxn>
                <a:cxn ang="0">
                  <a:pos x="47" y="43"/>
                </a:cxn>
                <a:cxn ang="0">
                  <a:pos x="58" y="34"/>
                </a:cxn>
                <a:cxn ang="0">
                  <a:pos x="71" y="26"/>
                </a:cxn>
                <a:cxn ang="0">
                  <a:pos x="81" y="21"/>
                </a:cxn>
                <a:cxn ang="0">
                  <a:pos x="93" y="15"/>
                </a:cxn>
                <a:cxn ang="0">
                  <a:pos x="108" y="13"/>
                </a:cxn>
                <a:cxn ang="0">
                  <a:pos x="123" y="9"/>
                </a:cxn>
                <a:cxn ang="0">
                  <a:pos x="133" y="7"/>
                </a:cxn>
                <a:cxn ang="0">
                  <a:pos x="147" y="3"/>
                </a:cxn>
                <a:cxn ang="0">
                  <a:pos x="158" y="6"/>
                </a:cxn>
                <a:cxn ang="0">
                  <a:pos x="172" y="1"/>
                </a:cxn>
                <a:cxn ang="0">
                  <a:pos x="179" y="4"/>
                </a:cxn>
                <a:cxn ang="0">
                  <a:pos x="171" y="9"/>
                </a:cxn>
                <a:cxn ang="0">
                  <a:pos x="158" y="12"/>
                </a:cxn>
                <a:cxn ang="0">
                  <a:pos x="153" y="20"/>
                </a:cxn>
                <a:cxn ang="0">
                  <a:pos x="164" y="24"/>
                </a:cxn>
                <a:cxn ang="0">
                  <a:pos x="174" y="23"/>
                </a:cxn>
                <a:cxn ang="0">
                  <a:pos x="169" y="33"/>
                </a:cxn>
                <a:cxn ang="0">
                  <a:pos x="158" y="32"/>
                </a:cxn>
                <a:cxn ang="0">
                  <a:pos x="162" y="49"/>
                </a:cxn>
                <a:cxn ang="0">
                  <a:pos x="174" y="59"/>
                </a:cxn>
                <a:cxn ang="0">
                  <a:pos x="191" y="58"/>
                </a:cxn>
                <a:cxn ang="0">
                  <a:pos x="200" y="51"/>
                </a:cxn>
                <a:cxn ang="0">
                  <a:pos x="205" y="57"/>
                </a:cxn>
                <a:cxn ang="0">
                  <a:pos x="215" y="65"/>
                </a:cxn>
                <a:cxn ang="0">
                  <a:pos x="216" y="76"/>
                </a:cxn>
                <a:cxn ang="0">
                  <a:pos x="211" y="88"/>
                </a:cxn>
                <a:cxn ang="0">
                  <a:pos x="203" y="92"/>
                </a:cxn>
                <a:cxn ang="0">
                  <a:pos x="200" y="99"/>
                </a:cxn>
                <a:cxn ang="0">
                  <a:pos x="190" y="110"/>
                </a:cxn>
                <a:cxn ang="0">
                  <a:pos x="174" y="123"/>
                </a:cxn>
                <a:cxn ang="0">
                  <a:pos x="168" y="142"/>
                </a:cxn>
                <a:cxn ang="0">
                  <a:pos x="152" y="157"/>
                </a:cxn>
                <a:cxn ang="0">
                  <a:pos x="139" y="158"/>
                </a:cxn>
                <a:cxn ang="0">
                  <a:pos x="128" y="167"/>
                </a:cxn>
                <a:cxn ang="0">
                  <a:pos x="122" y="171"/>
                </a:cxn>
              </a:cxnLst>
              <a:rect l="0" t="0" r="r" b="b"/>
              <a:pathLst>
                <a:path w="219" h="171">
                  <a:moveTo>
                    <a:pt x="119" y="170"/>
                  </a:moveTo>
                  <a:cubicBezTo>
                    <a:pt x="118" y="170"/>
                    <a:pt x="116" y="168"/>
                    <a:pt x="116" y="167"/>
                  </a:cubicBezTo>
                  <a:cubicBezTo>
                    <a:pt x="115" y="165"/>
                    <a:pt x="115" y="161"/>
                    <a:pt x="114" y="160"/>
                  </a:cubicBezTo>
                  <a:cubicBezTo>
                    <a:pt x="113" y="159"/>
                    <a:pt x="111" y="158"/>
                    <a:pt x="110" y="157"/>
                  </a:cubicBezTo>
                  <a:cubicBezTo>
                    <a:pt x="110" y="156"/>
                    <a:pt x="109" y="154"/>
                    <a:pt x="109" y="153"/>
                  </a:cubicBezTo>
                  <a:cubicBezTo>
                    <a:pt x="109" y="152"/>
                    <a:pt x="110" y="150"/>
                    <a:pt x="110" y="149"/>
                  </a:cubicBezTo>
                  <a:cubicBezTo>
                    <a:pt x="110" y="148"/>
                    <a:pt x="109" y="146"/>
                    <a:pt x="108" y="146"/>
                  </a:cubicBezTo>
                  <a:cubicBezTo>
                    <a:pt x="107" y="145"/>
                    <a:pt x="105" y="144"/>
                    <a:pt x="104" y="143"/>
                  </a:cubicBezTo>
                  <a:cubicBezTo>
                    <a:pt x="101" y="142"/>
                    <a:pt x="95" y="141"/>
                    <a:pt x="92" y="141"/>
                  </a:cubicBezTo>
                  <a:cubicBezTo>
                    <a:pt x="89" y="140"/>
                    <a:pt x="82" y="142"/>
                    <a:pt x="79" y="140"/>
                  </a:cubicBezTo>
                  <a:cubicBezTo>
                    <a:pt x="78" y="140"/>
                    <a:pt x="75" y="138"/>
                    <a:pt x="74" y="136"/>
                  </a:cubicBezTo>
                  <a:cubicBezTo>
                    <a:pt x="73" y="135"/>
                    <a:pt x="71" y="132"/>
                    <a:pt x="70" y="130"/>
                  </a:cubicBezTo>
                  <a:cubicBezTo>
                    <a:pt x="69" y="129"/>
                    <a:pt x="68" y="127"/>
                    <a:pt x="68" y="126"/>
                  </a:cubicBezTo>
                  <a:cubicBezTo>
                    <a:pt x="67" y="124"/>
                    <a:pt x="67" y="119"/>
                    <a:pt x="67" y="116"/>
                  </a:cubicBezTo>
                  <a:cubicBezTo>
                    <a:pt x="67" y="114"/>
                    <a:pt x="67" y="111"/>
                    <a:pt x="67" y="109"/>
                  </a:cubicBezTo>
                  <a:cubicBezTo>
                    <a:pt x="67" y="107"/>
                    <a:pt x="69" y="104"/>
                    <a:pt x="70" y="102"/>
                  </a:cubicBezTo>
                  <a:cubicBezTo>
                    <a:pt x="70" y="101"/>
                    <a:pt x="70" y="98"/>
                    <a:pt x="70" y="97"/>
                  </a:cubicBezTo>
                  <a:cubicBezTo>
                    <a:pt x="70" y="96"/>
                    <a:pt x="69" y="93"/>
                    <a:pt x="68" y="92"/>
                  </a:cubicBezTo>
                  <a:cubicBezTo>
                    <a:pt x="68" y="90"/>
                    <a:pt x="66" y="88"/>
                    <a:pt x="65" y="87"/>
                  </a:cubicBezTo>
                  <a:cubicBezTo>
                    <a:pt x="64" y="87"/>
                    <a:pt x="62" y="86"/>
                    <a:pt x="62" y="86"/>
                  </a:cubicBezTo>
                  <a:cubicBezTo>
                    <a:pt x="60" y="86"/>
                    <a:pt x="58" y="87"/>
                    <a:pt x="57" y="87"/>
                  </a:cubicBezTo>
                  <a:cubicBezTo>
                    <a:pt x="55" y="87"/>
                    <a:pt x="53" y="85"/>
                    <a:pt x="52" y="85"/>
                  </a:cubicBezTo>
                  <a:cubicBezTo>
                    <a:pt x="50" y="85"/>
                    <a:pt x="47" y="85"/>
                    <a:pt x="46" y="86"/>
                  </a:cubicBezTo>
                  <a:cubicBezTo>
                    <a:pt x="44" y="86"/>
                    <a:pt x="39" y="87"/>
                    <a:pt x="38" y="88"/>
                  </a:cubicBezTo>
                  <a:cubicBezTo>
                    <a:pt x="36" y="89"/>
                    <a:pt x="33" y="91"/>
                    <a:pt x="32" y="93"/>
                  </a:cubicBezTo>
                  <a:cubicBezTo>
                    <a:pt x="31" y="94"/>
                    <a:pt x="31" y="98"/>
                    <a:pt x="31" y="99"/>
                  </a:cubicBezTo>
                  <a:cubicBezTo>
                    <a:pt x="30" y="101"/>
                    <a:pt x="28" y="103"/>
                    <a:pt x="27" y="103"/>
                  </a:cubicBezTo>
                  <a:cubicBezTo>
                    <a:pt x="26" y="104"/>
                    <a:pt x="24" y="102"/>
                    <a:pt x="23" y="102"/>
                  </a:cubicBezTo>
                  <a:cubicBezTo>
                    <a:pt x="22" y="101"/>
                    <a:pt x="19" y="99"/>
                    <a:pt x="19" y="98"/>
                  </a:cubicBezTo>
                  <a:cubicBezTo>
                    <a:pt x="19" y="97"/>
                    <a:pt x="21" y="95"/>
                    <a:pt x="21" y="93"/>
                  </a:cubicBezTo>
                  <a:cubicBezTo>
                    <a:pt x="21" y="92"/>
                    <a:pt x="18" y="91"/>
                    <a:pt x="18" y="90"/>
                  </a:cubicBezTo>
                  <a:cubicBezTo>
                    <a:pt x="17" y="89"/>
                    <a:pt x="19" y="86"/>
                    <a:pt x="18" y="85"/>
                  </a:cubicBezTo>
                  <a:cubicBezTo>
                    <a:pt x="18" y="84"/>
                    <a:pt x="15" y="82"/>
                    <a:pt x="14" y="82"/>
                  </a:cubicBezTo>
                  <a:cubicBezTo>
                    <a:pt x="13" y="81"/>
                    <a:pt x="10" y="83"/>
                    <a:pt x="8" y="82"/>
                  </a:cubicBezTo>
                  <a:cubicBezTo>
                    <a:pt x="7" y="82"/>
                    <a:pt x="4" y="81"/>
                    <a:pt x="3" y="80"/>
                  </a:cubicBezTo>
                  <a:cubicBezTo>
                    <a:pt x="1" y="78"/>
                    <a:pt x="0" y="72"/>
                    <a:pt x="0" y="70"/>
                  </a:cubicBezTo>
                  <a:cubicBezTo>
                    <a:pt x="0" y="68"/>
                    <a:pt x="1" y="65"/>
                    <a:pt x="2" y="64"/>
                  </a:cubicBezTo>
                  <a:cubicBezTo>
                    <a:pt x="3" y="62"/>
                    <a:pt x="7" y="60"/>
                    <a:pt x="9" y="59"/>
                  </a:cubicBezTo>
                  <a:cubicBezTo>
                    <a:pt x="11" y="58"/>
                    <a:pt x="15" y="57"/>
                    <a:pt x="17" y="56"/>
                  </a:cubicBezTo>
                  <a:cubicBezTo>
                    <a:pt x="20" y="55"/>
                    <a:pt x="26" y="52"/>
                    <a:pt x="29" y="50"/>
                  </a:cubicBezTo>
                  <a:cubicBezTo>
                    <a:pt x="31" y="49"/>
                    <a:pt x="35" y="45"/>
                    <a:pt x="38" y="44"/>
                  </a:cubicBezTo>
                  <a:cubicBezTo>
                    <a:pt x="40" y="43"/>
                    <a:pt x="45" y="43"/>
                    <a:pt x="47" y="43"/>
                  </a:cubicBezTo>
                  <a:cubicBezTo>
                    <a:pt x="49" y="42"/>
                    <a:pt x="52" y="40"/>
                    <a:pt x="54" y="39"/>
                  </a:cubicBezTo>
                  <a:cubicBezTo>
                    <a:pt x="55" y="38"/>
                    <a:pt x="57" y="35"/>
                    <a:pt x="58" y="34"/>
                  </a:cubicBezTo>
                  <a:cubicBezTo>
                    <a:pt x="60" y="34"/>
                    <a:pt x="63" y="33"/>
                    <a:pt x="64" y="32"/>
                  </a:cubicBezTo>
                  <a:cubicBezTo>
                    <a:pt x="66" y="31"/>
                    <a:pt x="69" y="26"/>
                    <a:pt x="71" y="26"/>
                  </a:cubicBezTo>
                  <a:cubicBezTo>
                    <a:pt x="72" y="25"/>
                    <a:pt x="75" y="26"/>
                    <a:pt x="76" y="26"/>
                  </a:cubicBezTo>
                  <a:cubicBezTo>
                    <a:pt x="77" y="25"/>
                    <a:pt x="79" y="21"/>
                    <a:pt x="81" y="21"/>
                  </a:cubicBezTo>
                  <a:cubicBezTo>
                    <a:pt x="83" y="20"/>
                    <a:pt x="87" y="21"/>
                    <a:pt x="88" y="20"/>
                  </a:cubicBezTo>
                  <a:cubicBezTo>
                    <a:pt x="90" y="20"/>
                    <a:pt x="92" y="16"/>
                    <a:pt x="93" y="15"/>
                  </a:cubicBezTo>
                  <a:cubicBezTo>
                    <a:pt x="95" y="14"/>
                    <a:pt x="99" y="13"/>
                    <a:pt x="101" y="13"/>
                  </a:cubicBezTo>
                  <a:cubicBezTo>
                    <a:pt x="103" y="13"/>
                    <a:pt x="106" y="13"/>
                    <a:pt x="108" y="13"/>
                  </a:cubicBezTo>
                  <a:cubicBezTo>
                    <a:pt x="110" y="13"/>
                    <a:pt x="113" y="11"/>
                    <a:pt x="115" y="11"/>
                  </a:cubicBezTo>
                  <a:cubicBezTo>
                    <a:pt x="117" y="10"/>
                    <a:pt x="121" y="9"/>
                    <a:pt x="123" y="9"/>
                  </a:cubicBezTo>
                  <a:cubicBezTo>
                    <a:pt x="125" y="8"/>
                    <a:pt x="128" y="6"/>
                    <a:pt x="129" y="6"/>
                  </a:cubicBezTo>
                  <a:cubicBezTo>
                    <a:pt x="130" y="5"/>
                    <a:pt x="132" y="7"/>
                    <a:pt x="133" y="7"/>
                  </a:cubicBezTo>
                  <a:cubicBezTo>
                    <a:pt x="135" y="7"/>
                    <a:pt x="139" y="7"/>
                    <a:pt x="141" y="6"/>
                  </a:cubicBezTo>
                  <a:cubicBezTo>
                    <a:pt x="142" y="6"/>
                    <a:pt x="145" y="3"/>
                    <a:pt x="147" y="3"/>
                  </a:cubicBezTo>
                  <a:cubicBezTo>
                    <a:pt x="148" y="3"/>
                    <a:pt x="149" y="5"/>
                    <a:pt x="150" y="6"/>
                  </a:cubicBezTo>
                  <a:cubicBezTo>
                    <a:pt x="152" y="6"/>
                    <a:pt x="156" y="6"/>
                    <a:pt x="158" y="6"/>
                  </a:cubicBezTo>
                  <a:cubicBezTo>
                    <a:pt x="160" y="6"/>
                    <a:pt x="164" y="6"/>
                    <a:pt x="166" y="5"/>
                  </a:cubicBezTo>
                  <a:cubicBezTo>
                    <a:pt x="168" y="4"/>
                    <a:pt x="170" y="1"/>
                    <a:pt x="172" y="1"/>
                  </a:cubicBezTo>
                  <a:cubicBezTo>
                    <a:pt x="174" y="0"/>
                    <a:pt x="177" y="0"/>
                    <a:pt x="178" y="1"/>
                  </a:cubicBezTo>
                  <a:cubicBezTo>
                    <a:pt x="179" y="1"/>
                    <a:pt x="180" y="3"/>
                    <a:pt x="179" y="4"/>
                  </a:cubicBezTo>
                  <a:cubicBezTo>
                    <a:pt x="179" y="5"/>
                    <a:pt x="178" y="7"/>
                    <a:pt x="177" y="7"/>
                  </a:cubicBezTo>
                  <a:cubicBezTo>
                    <a:pt x="176" y="8"/>
                    <a:pt x="172" y="9"/>
                    <a:pt x="171" y="9"/>
                  </a:cubicBezTo>
                  <a:cubicBezTo>
                    <a:pt x="169" y="10"/>
                    <a:pt x="166" y="12"/>
                    <a:pt x="164" y="12"/>
                  </a:cubicBezTo>
                  <a:cubicBezTo>
                    <a:pt x="163" y="12"/>
                    <a:pt x="159" y="12"/>
                    <a:pt x="158" y="12"/>
                  </a:cubicBezTo>
                  <a:cubicBezTo>
                    <a:pt x="157" y="12"/>
                    <a:pt x="154" y="13"/>
                    <a:pt x="153" y="14"/>
                  </a:cubicBezTo>
                  <a:cubicBezTo>
                    <a:pt x="152" y="15"/>
                    <a:pt x="152" y="18"/>
                    <a:pt x="153" y="20"/>
                  </a:cubicBezTo>
                  <a:cubicBezTo>
                    <a:pt x="153" y="21"/>
                    <a:pt x="155" y="24"/>
                    <a:pt x="156" y="24"/>
                  </a:cubicBezTo>
                  <a:cubicBezTo>
                    <a:pt x="158" y="25"/>
                    <a:pt x="162" y="24"/>
                    <a:pt x="164" y="24"/>
                  </a:cubicBezTo>
                  <a:cubicBezTo>
                    <a:pt x="166" y="23"/>
                    <a:pt x="169" y="19"/>
                    <a:pt x="171" y="20"/>
                  </a:cubicBezTo>
                  <a:cubicBezTo>
                    <a:pt x="172" y="20"/>
                    <a:pt x="173" y="22"/>
                    <a:pt x="174" y="23"/>
                  </a:cubicBezTo>
                  <a:cubicBezTo>
                    <a:pt x="174" y="25"/>
                    <a:pt x="174" y="28"/>
                    <a:pt x="173" y="29"/>
                  </a:cubicBezTo>
                  <a:cubicBezTo>
                    <a:pt x="173" y="30"/>
                    <a:pt x="170" y="32"/>
                    <a:pt x="169" y="33"/>
                  </a:cubicBezTo>
                  <a:cubicBezTo>
                    <a:pt x="168" y="33"/>
                    <a:pt x="165" y="33"/>
                    <a:pt x="164" y="33"/>
                  </a:cubicBezTo>
                  <a:cubicBezTo>
                    <a:pt x="163" y="32"/>
                    <a:pt x="159" y="31"/>
                    <a:pt x="158" y="32"/>
                  </a:cubicBezTo>
                  <a:cubicBezTo>
                    <a:pt x="157" y="33"/>
                    <a:pt x="157" y="37"/>
                    <a:pt x="157" y="38"/>
                  </a:cubicBezTo>
                  <a:cubicBezTo>
                    <a:pt x="158" y="41"/>
                    <a:pt x="160" y="47"/>
                    <a:pt x="162" y="49"/>
                  </a:cubicBezTo>
                  <a:cubicBezTo>
                    <a:pt x="164" y="51"/>
                    <a:pt x="169" y="54"/>
                    <a:pt x="171" y="56"/>
                  </a:cubicBezTo>
                  <a:cubicBezTo>
                    <a:pt x="172" y="57"/>
                    <a:pt x="173" y="59"/>
                    <a:pt x="174" y="59"/>
                  </a:cubicBezTo>
                  <a:cubicBezTo>
                    <a:pt x="176" y="60"/>
                    <a:pt x="180" y="60"/>
                    <a:pt x="182" y="60"/>
                  </a:cubicBezTo>
                  <a:cubicBezTo>
                    <a:pt x="185" y="59"/>
                    <a:pt x="189" y="59"/>
                    <a:pt x="191" y="58"/>
                  </a:cubicBezTo>
                  <a:cubicBezTo>
                    <a:pt x="192" y="57"/>
                    <a:pt x="194" y="53"/>
                    <a:pt x="195" y="52"/>
                  </a:cubicBezTo>
                  <a:cubicBezTo>
                    <a:pt x="196" y="51"/>
                    <a:pt x="199" y="51"/>
                    <a:pt x="200" y="51"/>
                  </a:cubicBezTo>
                  <a:cubicBezTo>
                    <a:pt x="201" y="51"/>
                    <a:pt x="202" y="52"/>
                    <a:pt x="202" y="53"/>
                  </a:cubicBezTo>
                  <a:cubicBezTo>
                    <a:pt x="203" y="54"/>
                    <a:pt x="204" y="56"/>
                    <a:pt x="205" y="57"/>
                  </a:cubicBezTo>
                  <a:cubicBezTo>
                    <a:pt x="206" y="58"/>
                    <a:pt x="209" y="59"/>
                    <a:pt x="210" y="60"/>
                  </a:cubicBezTo>
                  <a:cubicBezTo>
                    <a:pt x="211" y="61"/>
                    <a:pt x="214" y="64"/>
                    <a:pt x="215" y="65"/>
                  </a:cubicBezTo>
                  <a:cubicBezTo>
                    <a:pt x="216" y="66"/>
                    <a:pt x="218" y="68"/>
                    <a:pt x="218" y="69"/>
                  </a:cubicBezTo>
                  <a:cubicBezTo>
                    <a:pt x="219" y="71"/>
                    <a:pt x="217" y="74"/>
                    <a:pt x="216" y="76"/>
                  </a:cubicBezTo>
                  <a:cubicBezTo>
                    <a:pt x="216" y="77"/>
                    <a:pt x="213" y="80"/>
                    <a:pt x="212" y="82"/>
                  </a:cubicBezTo>
                  <a:cubicBezTo>
                    <a:pt x="212" y="84"/>
                    <a:pt x="212" y="87"/>
                    <a:pt x="211" y="88"/>
                  </a:cubicBezTo>
                  <a:cubicBezTo>
                    <a:pt x="210" y="89"/>
                    <a:pt x="209" y="91"/>
                    <a:pt x="208" y="92"/>
                  </a:cubicBezTo>
                  <a:cubicBezTo>
                    <a:pt x="206" y="92"/>
                    <a:pt x="204" y="91"/>
                    <a:pt x="203" y="92"/>
                  </a:cubicBezTo>
                  <a:cubicBezTo>
                    <a:pt x="202" y="92"/>
                    <a:pt x="201" y="94"/>
                    <a:pt x="201" y="94"/>
                  </a:cubicBezTo>
                  <a:cubicBezTo>
                    <a:pt x="200" y="96"/>
                    <a:pt x="200" y="98"/>
                    <a:pt x="200" y="99"/>
                  </a:cubicBezTo>
                  <a:cubicBezTo>
                    <a:pt x="199" y="101"/>
                    <a:pt x="198" y="105"/>
                    <a:pt x="197" y="107"/>
                  </a:cubicBezTo>
                  <a:cubicBezTo>
                    <a:pt x="196" y="108"/>
                    <a:pt x="192" y="109"/>
                    <a:pt x="190" y="110"/>
                  </a:cubicBezTo>
                  <a:cubicBezTo>
                    <a:pt x="187" y="112"/>
                    <a:pt x="183" y="114"/>
                    <a:pt x="180" y="116"/>
                  </a:cubicBezTo>
                  <a:cubicBezTo>
                    <a:pt x="179" y="118"/>
                    <a:pt x="175" y="121"/>
                    <a:pt x="174" y="123"/>
                  </a:cubicBezTo>
                  <a:cubicBezTo>
                    <a:pt x="172" y="125"/>
                    <a:pt x="172" y="130"/>
                    <a:pt x="171" y="132"/>
                  </a:cubicBezTo>
                  <a:cubicBezTo>
                    <a:pt x="170" y="135"/>
                    <a:pt x="169" y="140"/>
                    <a:pt x="168" y="142"/>
                  </a:cubicBezTo>
                  <a:cubicBezTo>
                    <a:pt x="166" y="144"/>
                    <a:pt x="162" y="148"/>
                    <a:pt x="160" y="150"/>
                  </a:cubicBezTo>
                  <a:cubicBezTo>
                    <a:pt x="158" y="152"/>
                    <a:pt x="154" y="155"/>
                    <a:pt x="152" y="157"/>
                  </a:cubicBezTo>
                  <a:cubicBezTo>
                    <a:pt x="150" y="157"/>
                    <a:pt x="146" y="158"/>
                    <a:pt x="144" y="158"/>
                  </a:cubicBezTo>
                  <a:cubicBezTo>
                    <a:pt x="143" y="158"/>
                    <a:pt x="140" y="158"/>
                    <a:pt x="139" y="158"/>
                  </a:cubicBezTo>
                  <a:cubicBezTo>
                    <a:pt x="137" y="159"/>
                    <a:pt x="133" y="161"/>
                    <a:pt x="132" y="162"/>
                  </a:cubicBezTo>
                  <a:cubicBezTo>
                    <a:pt x="130" y="163"/>
                    <a:pt x="129" y="166"/>
                    <a:pt x="128" y="167"/>
                  </a:cubicBezTo>
                  <a:cubicBezTo>
                    <a:pt x="127" y="168"/>
                    <a:pt x="126" y="169"/>
                    <a:pt x="124" y="170"/>
                  </a:cubicBezTo>
                  <a:cubicBezTo>
                    <a:pt x="124" y="170"/>
                    <a:pt x="123" y="171"/>
                    <a:pt x="122" y="171"/>
                  </a:cubicBezTo>
                  <a:cubicBezTo>
                    <a:pt x="121" y="171"/>
                    <a:pt x="119" y="171"/>
                    <a:pt x="119" y="17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4786313" y="3494088"/>
              <a:ext cx="166688" cy="134938"/>
            </a:xfrm>
            <a:custGeom>
              <a:avLst/>
              <a:gdLst/>
              <a:ahLst/>
              <a:cxnLst>
                <a:cxn ang="0">
                  <a:pos x="90" y="68"/>
                </a:cxn>
                <a:cxn ang="0">
                  <a:pos x="89" y="72"/>
                </a:cxn>
                <a:cxn ang="0">
                  <a:pos x="84" y="76"/>
                </a:cxn>
                <a:cxn ang="0">
                  <a:pos x="77" y="74"/>
                </a:cxn>
                <a:cxn ang="0">
                  <a:pos x="70" y="71"/>
                </a:cxn>
                <a:cxn ang="0">
                  <a:pos x="63" y="64"/>
                </a:cxn>
                <a:cxn ang="0">
                  <a:pos x="52" y="54"/>
                </a:cxn>
                <a:cxn ang="0">
                  <a:pos x="41" y="43"/>
                </a:cxn>
                <a:cxn ang="0">
                  <a:pos x="34" y="39"/>
                </a:cxn>
                <a:cxn ang="0">
                  <a:pos x="25" y="35"/>
                </a:cxn>
                <a:cxn ang="0">
                  <a:pos x="20" y="35"/>
                </a:cxn>
                <a:cxn ang="0">
                  <a:pos x="16" y="37"/>
                </a:cxn>
                <a:cxn ang="0">
                  <a:pos x="10" y="36"/>
                </a:cxn>
                <a:cxn ang="0">
                  <a:pos x="5" y="35"/>
                </a:cxn>
                <a:cxn ang="0">
                  <a:pos x="1" y="32"/>
                </a:cxn>
                <a:cxn ang="0">
                  <a:pos x="1" y="27"/>
                </a:cxn>
                <a:cxn ang="0">
                  <a:pos x="3" y="22"/>
                </a:cxn>
                <a:cxn ang="0">
                  <a:pos x="3" y="17"/>
                </a:cxn>
                <a:cxn ang="0">
                  <a:pos x="1" y="11"/>
                </a:cxn>
                <a:cxn ang="0">
                  <a:pos x="2" y="5"/>
                </a:cxn>
                <a:cxn ang="0">
                  <a:pos x="7" y="3"/>
                </a:cxn>
                <a:cxn ang="0">
                  <a:pos x="12" y="0"/>
                </a:cxn>
                <a:cxn ang="0">
                  <a:pos x="19" y="1"/>
                </a:cxn>
                <a:cxn ang="0">
                  <a:pos x="23" y="4"/>
                </a:cxn>
                <a:cxn ang="0">
                  <a:pos x="27" y="5"/>
                </a:cxn>
                <a:cxn ang="0">
                  <a:pos x="30" y="2"/>
                </a:cxn>
                <a:cxn ang="0">
                  <a:pos x="34" y="3"/>
                </a:cxn>
                <a:cxn ang="0">
                  <a:pos x="39" y="5"/>
                </a:cxn>
                <a:cxn ang="0">
                  <a:pos x="44" y="5"/>
                </a:cxn>
                <a:cxn ang="0">
                  <a:pos x="49" y="6"/>
                </a:cxn>
                <a:cxn ang="0">
                  <a:pos x="55" y="7"/>
                </a:cxn>
                <a:cxn ang="0">
                  <a:pos x="56" y="3"/>
                </a:cxn>
                <a:cxn ang="0">
                  <a:pos x="58" y="0"/>
                </a:cxn>
                <a:cxn ang="0">
                  <a:pos x="60" y="0"/>
                </a:cxn>
                <a:cxn ang="0">
                  <a:pos x="61" y="2"/>
                </a:cxn>
                <a:cxn ang="0">
                  <a:pos x="60" y="5"/>
                </a:cxn>
                <a:cxn ang="0">
                  <a:pos x="60" y="8"/>
                </a:cxn>
                <a:cxn ang="0">
                  <a:pos x="62" y="9"/>
                </a:cxn>
                <a:cxn ang="0">
                  <a:pos x="64" y="10"/>
                </a:cxn>
                <a:cxn ang="0">
                  <a:pos x="64" y="13"/>
                </a:cxn>
                <a:cxn ang="0">
                  <a:pos x="67" y="14"/>
                </a:cxn>
                <a:cxn ang="0">
                  <a:pos x="68" y="12"/>
                </a:cxn>
                <a:cxn ang="0">
                  <a:pos x="69" y="8"/>
                </a:cxn>
                <a:cxn ang="0">
                  <a:pos x="71" y="8"/>
                </a:cxn>
                <a:cxn ang="0">
                  <a:pos x="73" y="10"/>
                </a:cxn>
                <a:cxn ang="0">
                  <a:pos x="73" y="13"/>
                </a:cxn>
                <a:cxn ang="0">
                  <a:pos x="72" y="14"/>
                </a:cxn>
                <a:cxn ang="0">
                  <a:pos x="71" y="17"/>
                </a:cxn>
                <a:cxn ang="0">
                  <a:pos x="74" y="18"/>
                </a:cxn>
                <a:cxn ang="0">
                  <a:pos x="77" y="18"/>
                </a:cxn>
                <a:cxn ang="0">
                  <a:pos x="79" y="20"/>
                </a:cxn>
                <a:cxn ang="0">
                  <a:pos x="78" y="24"/>
                </a:cxn>
                <a:cxn ang="0">
                  <a:pos x="81" y="29"/>
                </a:cxn>
                <a:cxn ang="0">
                  <a:pos x="85" y="31"/>
                </a:cxn>
                <a:cxn ang="0">
                  <a:pos x="86" y="38"/>
                </a:cxn>
                <a:cxn ang="0">
                  <a:pos x="88" y="44"/>
                </a:cxn>
                <a:cxn ang="0">
                  <a:pos x="90" y="49"/>
                </a:cxn>
                <a:cxn ang="0">
                  <a:pos x="93" y="54"/>
                </a:cxn>
                <a:cxn ang="0">
                  <a:pos x="93" y="58"/>
                </a:cxn>
                <a:cxn ang="0">
                  <a:pos x="93" y="60"/>
                </a:cxn>
                <a:cxn ang="0">
                  <a:pos x="90" y="61"/>
                </a:cxn>
                <a:cxn ang="0">
                  <a:pos x="90" y="64"/>
                </a:cxn>
                <a:cxn ang="0">
                  <a:pos x="90" y="68"/>
                </a:cxn>
              </a:cxnLst>
              <a:rect l="0" t="0" r="r" b="b"/>
              <a:pathLst>
                <a:path w="94" h="76">
                  <a:moveTo>
                    <a:pt x="90" y="68"/>
                  </a:moveTo>
                  <a:cubicBezTo>
                    <a:pt x="90" y="69"/>
                    <a:pt x="89" y="71"/>
                    <a:pt x="89" y="72"/>
                  </a:cubicBezTo>
                  <a:cubicBezTo>
                    <a:pt x="88" y="73"/>
                    <a:pt x="86" y="75"/>
                    <a:pt x="84" y="76"/>
                  </a:cubicBezTo>
                  <a:cubicBezTo>
                    <a:pt x="83" y="76"/>
                    <a:pt x="79" y="75"/>
                    <a:pt x="77" y="74"/>
                  </a:cubicBezTo>
                  <a:cubicBezTo>
                    <a:pt x="75" y="74"/>
                    <a:pt x="72" y="72"/>
                    <a:pt x="70" y="71"/>
                  </a:cubicBezTo>
                  <a:cubicBezTo>
                    <a:pt x="68" y="70"/>
                    <a:pt x="65" y="65"/>
                    <a:pt x="63" y="64"/>
                  </a:cubicBezTo>
                  <a:cubicBezTo>
                    <a:pt x="61" y="61"/>
                    <a:pt x="55" y="57"/>
                    <a:pt x="52" y="54"/>
                  </a:cubicBezTo>
                  <a:cubicBezTo>
                    <a:pt x="49" y="51"/>
                    <a:pt x="44" y="45"/>
                    <a:pt x="41" y="43"/>
                  </a:cubicBezTo>
                  <a:cubicBezTo>
                    <a:pt x="39" y="41"/>
                    <a:pt x="36" y="39"/>
                    <a:pt x="34" y="39"/>
                  </a:cubicBezTo>
                  <a:cubicBezTo>
                    <a:pt x="32" y="38"/>
                    <a:pt x="27" y="36"/>
                    <a:pt x="25" y="35"/>
                  </a:cubicBezTo>
                  <a:cubicBezTo>
                    <a:pt x="24" y="35"/>
                    <a:pt x="22" y="34"/>
                    <a:pt x="20" y="35"/>
                  </a:cubicBezTo>
                  <a:cubicBezTo>
                    <a:pt x="19" y="35"/>
                    <a:pt x="17" y="37"/>
                    <a:pt x="16" y="37"/>
                  </a:cubicBezTo>
                  <a:cubicBezTo>
                    <a:pt x="15" y="38"/>
                    <a:pt x="12" y="36"/>
                    <a:pt x="10" y="36"/>
                  </a:cubicBezTo>
                  <a:cubicBezTo>
                    <a:pt x="9" y="36"/>
                    <a:pt x="6" y="35"/>
                    <a:pt x="5" y="35"/>
                  </a:cubicBezTo>
                  <a:cubicBezTo>
                    <a:pt x="4" y="34"/>
                    <a:pt x="1" y="33"/>
                    <a:pt x="1" y="32"/>
                  </a:cubicBezTo>
                  <a:cubicBezTo>
                    <a:pt x="0" y="31"/>
                    <a:pt x="1" y="28"/>
                    <a:pt x="1" y="27"/>
                  </a:cubicBezTo>
                  <a:cubicBezTo>
                    <a:pt x="1" y="26"/>
                    <a:pt x="3" y="24"/>
                    <a:pt x="3" y="22"/>
                  </a:cubicBezTo>
                  <a:cubicBezTo>
                    <a:pt x="3" y="21"/>
                    <a:pt x="3" y="18"/>
                    <a:pt x="3" y="17"/>
                  </a:cubicBezTo>
                  <a:cubicBezTo>
                    <a:pt x="3" y="16"/>
                    <a:pt x="1" y="13"/>
                    <a:pt x="1" y="11"/>
                  </a:cubicBezTo>
                  <a:cubicBezTo>
                    <a:pt x="1" y="10"/>
                    <a:pt x="1" y="6"/>
                    <a:pt x="2" y="5"/>
                  </a:cubicBezTo>
                  <a:cubicBezTo>
                    <a:pt x="3" y="4"/>
                    <a:pt x="6" y="4"/>
                    <a:pt x="7" y="3"/>
                  </a:cubicBezTo>
                  <a:cubicBezTo>
                    <a:pt x="9" y="3"/>
                    <a:pt x="10" y="1"/>
                    <a:pt x="12" y="0"/>
                  </a:cubicBezTo>
                  <a:cubicBezTo>
                    <a:pt x="13" y="0"/>
                    <a:pt x="17" y="0"/>
                    <a:pt x="19" y="1"/>
                  </a:cubicBezTo>
                  <a:cubicBezTo>
                    <a:pt x="20" y="1"/>
                    <a:pt x="22" y="3"/>
                    <a:pt x="23" y="4"/>
                  </a:cubicBezTo>
                  <a:cubicBezTo>
                    <a:pt x="24" y="4"/>
                    <a:pt x="26" y="5"/>
                    <a:pt x="27" y="5"/>
                  </a:cubicBezTo>
                  <a:cubicBezTo>
                    <a:pt x="28" y="5"/>
                    <a:pt x="29" y="3"/>
                    <a:pt x="30" y="2"/>
                  </a:cubicBezTo>
                  <a:cubicBezTo>
                    <a:pt x="31" y="2"/>
                    <a:pt x="33" y="2"/>
                    <a:pt x="34" y="3"/>
                  </a:cubicBezTo>
                  <a:cubicBezTo>
                    <a:pt x="36" y="3"/>
                    <a:pt x="37" y="5"/>
                    <a:pt x="39" y="5"/>
                  </a:cubicBezTo>
                  <a:cubicBezTo>
                    <a:pt x="40" y="6"/>
                    <a:pt x="43" y="5"/>
                    <a:pt x="44" y="5"/>
                  </a:cubicBezTo>
                  <a:cubicBezTo>
                    <a:pt x="46" y="5"/>
                    <a:pt x="48" y="6"/>
                    <a:pt x="49" y="6"/>
                  </a:cubicBezTo>
                  <a:cubicBezTo>
                    <a:pt x="51" y="7"/>
                    <a:pt x="54" y="8"/>
                    <a:pt x="55" y="7"/>
                  </a:cubicBezTo>
                  <a:cubicBezTo>
                    <a:pt x="56" y="7"/>
                    <a:pt x="56" y="4"/>
                    <a:pt x="56" y="3"/>
                  </a:cubicBezTo>
                  <a:cubicBezTo>
                    <a:pt x="56" y="2"/>
                    <a:pt x="57" y="1"/>
                    <a:pt x="58" y="0"/>
                  </a:cubicBezTo>
                  <a:cubicBezTo>
                    <a:pt x="58" y="0"/>
                    <a:pt x="60" y="0"/>
                    <a:pt x="60" y="0"/>
                  </a:cubicBezTo>
                  <a:cubicBezTo>
                    <a:pt x="61" y="1"/>
                    <a:pt x="61" y="2"/>
                    <a:pt x="61" y="2"/>
                  </a:cubicBezTo>
                  <a:cubicBezTo>
                    <a:pt x="61" y="3"/>
                    <a:pt x="60" y="4"/>
                    <a:pt x="60" y="5"/>
                  </a:cubicBezTo>
                  <a:cubicBezTo>
                    <a:pt x="60" y="6"/>
                    <a:pt x="60" y="7"/>
                    <a:pt x="60" y="8"/>
                  </a:cubicBezTo>
                  <a:cubicBezTo>
                    <a:pt x="60" y="8"/>
                    <a:pt x="61" y="9"/>
                    <a:pt x="62" y="9"/>
                  </a:cubicBezTo>
                  <a:cubicBezTo>
                    <a:pt x="63" y="9"/>
                    <a:pt x="64" y="9"/>
                    <a:pt x="64" y="10"/>
                  </a:cubicBezTo>
                  <a:cubicBezTo>
                    <a:pt x="64" y="10"/>
                    <a:pt x="63" y="12"/>
                    <a:pt x="64" y="13"/>
                  </a:cubicBezTo>
                  <a:cubicBezTo>
                    <a:pt x="64" y="14"/>
                    <a:pt x="66" y="15"/>
                    <a:pt x="67" y="14"/>
                  </a:cubicBezTo>
                  <a:cubicBezTo>
                    <a:pt x="68" y="14"/>
                    <a:pt x="68" y="12"/>
                    <a:pt x="68" y="12"/>
                  </a:cubicBezTo>
                  <a:cubicBezTo>
                    <a:pt x="69" y="11"/>
                    <a:pt x="68" y="9"/>
                    <a:pt x="69" y="8"/>
                  </a:cubicBezTo>
                  <a:cubicBezTo>
                    <a:pt x="69" y="8"/>
                    <a:pt x="71" y="8"/>
                    <a:pt x="71" y="8"/>
                  </a:cubicBezTo>
                  <a:cubicBezTo>
                    <a:pt x="72" y="8"/>
                    <a:pt x="73" y="9"/>
                    <a:pt x="73" y="10"/>
                  </a:cubicBezTo>
                  <a:cubicBezTo>
                    <a:pt x="74" y="10"/>
                    <a:pt x="73" y="12"/>
                    <a:pt x="73" y="13"/>
                  </a:cubicBezTo>
                  <a:cubicBezTo>
                    <a:pt x="73" y="13"/>
                    <a:pt x="72" y="14"/>
                    <a:pt x="72" y="14"/>
                  </a:cubicBezTo>
                  <a:cubicBezTo>
                    <a:pt x="71" y="15"/>
                    <a:pt x="71" y="17"/>
                    <a:pt x="71" y="17"/>
                  </a:cubicBezTo>
                  <a:cubicBezTo>
                    <a:pt x="72" y="18"/>
                    <a:pt x="73" y="18"/>
                    <a:pt x="74" y="18"/>
                  </a:cubicBezTo>
                  <a:cubicBezTo>
                    <a:pt x="75" y="19"/>
                    <a:pt x="76" y="17"/>
                    <a:pt x="77" y="18"/>
                  </a:cubicBezTo>
                  <a:cubicBezTo>
                    <a:pt x="78" y="18"/>
                    <a:pt x="79" y="19"/>
                    <a:pt x="79" y="20"/>
                  </a:cubicBezTo>
                  <a:cubicBezTo>
                    <a:pt x="79" y="21"/>
                    <a:pt x="78" y="23"/>
                    <a:pt x="78" y="24"/>
                  </a:cubicBezTo>
                  <a:cubicBezTo>
                    <a:pt x="79" y="25"/>
                    <a:pt x="80" y="28"/>
                    <a:pt x="81" y="29"/>
                  </a:cubicBezTo>
                  <a:cubicBezTo>
                    <a:pt x="82" y="30"/>
                    <a:pt x="85" y="30"/>
                    <a:pt x="85" y="31"/>
                  </a:cubicBezTo>
                  <a:cubicBezTo>
                    <a:pt x="86" y="32"/>
                    <a:pt x="86" y="36"/>
                    <a:pt x="86" y="38"/>
                  </a:cubicBezTo>
                  <a:cubicBezTo>
                    <a:pt x="87" y="39"/>
                    <a:pt x="87" y="43"/>
                    <a:pt x="88" y="44"/>
                  </a:cubicBezTo>
                  <a:cubicBezTo>
                    <a:pt x="88" y="46"/>
                    <a:pt x="89" y="48"/>
                    <a:pt x="90" y="49"/>
                  </a:cubicBezTo>
                  <a:cubicBezTo>
                    <a:pt x="91" y="51"/>
                    <a:pt x="92" y="53"/>
                    <a:pt x="93" y="54"/>
                  </a:cubicBezTo>
                  <a:cubicBezTo>
                    <a:pt x="93" y="55"/>
                    <a:pt x="94" y="57"/>
                    <a:pt x="93" y="58"/>
                  </a:cubicBezTo>
                  <a:cubicBezTo>
                    <a:pt x="93" y="58"/>
                    <a:pt x="93" y="60"/>
                    <a:pt x="93" y="60"/>
                  </a:cubicBezTo>
                  <a:cubicBezTo>
                    <a:pt x="92" y="61"/>
                    <a:pt x="91" y="60"/>
                    <a:pt x="90" y="61"/>
                  </a:cubicBezTo>
                  <a:cubicBezTo>
                    <a:pt x="90" y="61"/>
                    <a:pt x="90" y="64"/>
                    <a:pt x="90" y="64"/>
                  </a:cubicBezTo>
                  <a:cubicBezTo>
                    <a:pt x="90" y="65"/>
                    <a:pt x="90" y="67"/>
                    <a:pt x="90" y="6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2322513" y="1412875"/>
              <a:ext cx="547688" cy="325438"/>
            </a:xfrm>
            <a:custGeom>
              <a:avLst/>
              <a:gdLst/>
              <a:ahLst/>
              <a:cxnLst>
                <a:cxn ang="0">
                  <a:pos x="307" y="88"/>
                </a:cxn>
                <a:cxn ang="0">
                  <a:pos x="294" y="87"/>
                </a:cxn>
                <a:cxn ang="0">
                  <a:pos x="277" y="85"/>
                </a:cxn>
                <a:cxn ang="0">
                  <a:pos x="258" y="93"/>
                </a:cxn>
                <a:cxn ang="0">
                  <a:pos x="249" y="113"/>
                </a:cxn>
                <a:cxn ang="0">
                  <a:pos x="242" y="114"/>
                </a:cxn>
                <a:cxn ang="0">
                  <a:pos x="226" y="107"/>
                </a:cxn>
                <a:cxn ang="0">
                  <a:pos x="208" y="98"/>
                </a:cxn>
                <a:cxn ang="0">
                  <a:pos x="188" y="109"/>
                </a:cxn>
                <a:cxn ang="0">
                  <a:pos x="167" y="110"/>
                </a:cxn>
                <a:cxn ang="0">
                  <a:pos x="150" y="118"/>
                </a:cxn>
                <a:cxn ang="0">
                  <a:pos x="138" y="136"/>
                </a:cxn>
                <a:cxn ang="0">
                  <a:pos x="144" y="148"/>
                </a:cxn>
                <a:cxn ang="0">
                  <a:pos x="161" y="149"/>
                </a:cxn>
                <a:cxn ang="0">
                  <a:pos x="146" y="158"/>
                </a:cxn>
                <a:cxn ang="0">
                  <a:pos x="158" y="174"/>
                </a:cxn>
                <a:cxn ang="0">
                  <a:pos x="142" y="176"/>
                </a:cxn>
                <a:cxn ang="0">
                  <a:pos x="122" y="180"/>
                </a:cxn>
                <a:cxn ang="0">
                  <a:pos x="125" y="167"/>
                </a:cxn>
                <a:cxn ang="0">
                  <a:pos x="115" y="176"/>
                </a:cxn>
                <a:cxn ang="0">
                  <a:pos x="106" y="167"/>
                </a:cxn>
                <a:cxn ang="0">
                  <a:pos x="93" y="159"/>
                </a:cxn>
                <a:cxn ang="0">
                  <a:pos x="105" y="151"/>
                </a:cxn>
                <a:cxn ang="0">
                  <a:pos x="89" y="140"/>
                </a:cxn>
                <a:cxn ang="0">
                  <a:pos x="84" y="114"/>
                </a:cxn>
                <a:cxn ang="0">
                  <a:pos x="71" y="97"/>
                </a:cxn>
                <a:cxn ang="0">
                  <a:pos x="57" y="89"/>
                </a:cxn>
                <a:cxn ang="0">
                  <a:pos x="38" y="84"/>
                </a:cxn>
                <a:cxn ang="0">
                  <a:pos x="12" y="81"/>
                </a:cxn>
                <a:cxn ang="0">
                  <a:pos x="4" y="60"/>
                </a:cxn>
                <a:cxn ang="0">
                  <a:pos x="6" y="33"/>
                </a:cxn>
                <a:cxn ang="0">
                  <a:pos x="19" y="38"/>
                </a:cxn>
                <a:cxn ang="0">
                  <a:pos x="29" y="25"/>
                </a:cxn>
                <a:cxn ang="0">
                  <a:pos x="44" y="24"/>
                </a:cxn>
                <a:cxn ang="0">
                  <a:pos x="60" y="15"/>
                </a:cxn>
                <a:cxn ang="0">
                  <a:pos x="71" y="7"/>
                </a:cxn>
                <a:cxn ang="0">
                  <a:pos x="85" y="4"/>
                </a:cxn>
                <a:cxn ang="0">
                  <a:pos x="109" y="1"/>
                </a:cxn>
                <a:cxn ang="0">
                  <a:pos x="117" y="8"/>
                </a:cxn>
                <a:cxn ang="0">
                  <a:pos x="133" y="14"/>
                </a:cxn>
                <a:cxn ang="0">
                  <a:pos x="155" y="12"/>
                </a:cxn>
                <a:cxn ang="0">
                  <a:pos x="177" y="12"/>
                </a:cxn>
                <a:cxn ang="0">
                  <a:pos x="198" y="14"/>
                </a:cxn>
                <a:cxn ang="0">
                  <a:pos x="195" y="28"/>
                </a:cxn>
                <a:cxn ang="0">
                  <a:pos x="205" y="26"/>
                </a:cxn>
                <a:cxn ang="0">
                  <a:pos x="222" y="25"/>
                </a:cxn>
                <a:cxn ang="0">
                  <a:pos x="243" y="17"/>
                </a:cxn>
                <a:cxn ang="0">
                  <a:pos x="259" y="32"/>
                </a:cxn>
                <a:cxn ang="0">
                  <a:pos x="266" y="41"/>
                </a:cxn>
                <a:cxn ang="0">
                  <a:pos x="254" y="45"/>
                </a:cxn>
                <a:cxn ang="0">
                  <a:pos x="256" y="57"/>
                </a:cxn>
                <a:cxn ang="0">
                  <a:pos x="262" y="46"/>
                </a:cxn>
                <a:cxn ang="0">
                  <a:pos x="275" y="51"/>
                </a:cxn>
                <a:cxn ang="0">
                  <a:pos x="295" y="61"/>
                </a:cxn>
              </a:cxnLst>
              <a:rect l="0" t="0" r="r" b="b"/>
              <a:pathLst>
                <a:path w="309" h="183">
                  <a:moveTo>
                    <a:pt x="309" y="77"/>
                  </a:moveTo>
                  <a:cubicBezTo>
                    <a:pt x="309" y="78"/>
                    <a:pt x="308" y="80"/>
                    <a:pt x="308" y="80"/>
                  </a:cubicBezTo>
                  <a:cubicBezTo>
                    <a:pt x="308" y="82"/>
                    <a:pt x="308" y="84"/>
                    <a:pt x="308" y="85"/>
                  </a:cubicBezTo>
                  <a:cubicBezTo>
                    <a:pt x="308" y="86"/>
                    <a:pt x="308" y="87"/>
                    <a:pt x="307" y="88"/>
                  </a:cubicBezTo>
                  <a:cubicBezTo>
                    <a:pt x="307" y="89"/>
                    <a:pt x="305" y="88"/>
                    <a:pt x="304" y="88"/>
                  </a:cubicBezTo>
                  <a:cubicBezTo>
                    <a:pt x="303" y="89"/>
                    <a:pt x="301" y="90"/>
                    <a:pt x="300" y="91"/>
                  </a:cubicBezTo>
                  <a:cubicBezTo>
                    <a:pt x="298" y="91"/>
                    <a:pt x="295" y="90"/>
                    <a:pt x="295" y="89"/>
                  </a:cubicBezTo>
                  <a:cubicBezTo>
                    <a:pt x="294" y="89"/>
                    <a:pt x="295" y="87"/>
                    <a:pt x="294" y="87"/>
                  </a:cubicBezTo>
                  <a:cubicBezTo>
                    <a:pt x="294" y="86"/>
                    <a:pt x="291" y="87"/>
                    <a:pt x="290" y="87"/>
                  </a:cubicBezTo>
                  <a:cubicBezTo>
                    <a:pt x="289" y="87"/>
                    <a:pt x="286" y="87"/>
                    <a:pt x="284" y="87"/>
                  </a:cubicBezTo>
                  <a:cubicBezTo>
                    <a:pt x="284" y="86"/>
                    <a:pt x="283" y="85"/>
                    <a:pt x="282" y="85"/>
                  </a:cubicBezTo>
                  <a:cubicBezTo>
                    <a:pt x="281" y="85"/>
                    <a:pt x="278" y="85"/>
                    <a:pt x="277" y="85"/>
                  </a:cubicBezTo>
                  <a:cubicBezTo>
                    <a:pt x="276" y="85"/>
                    <a:pt x="274" y="87"/>
                    <a:pt x="273" y="87"/>
                  </a:cubicBezTo>
                  <a:cubicBezTo>
                    <a:pt x="272" y="87"/>
                    <a:pt x="268" y="86"/>
                    <a:pt x="266" y="86"/>
                  </a:cubicBezTo>
                  <a:cubicBezTo>
                    <a:pt x="264" y="87"/>
                    <a:pt x="262" y="89"/>
                    <a:pt x="261" y="89"/>
                  </a:cubicBezTo>
                  <a:cubicBezTo>
                    <a:pt x="261" y="90"/>
                    <a:pt x="259" y="92"/>
                    <a:pt x="258" y="93"/>
                  </a:cubicBezTo>
                  <a:cubicBezTo>
                    <a:pt x="257" y="93"/>
                    <a:pt x="254" y="93"/>
                    <a:pt x="252" y="93"/>
                  </a:cubicBezTo>
                  <a:cubicBezTo>
                    <a:pt x="251" y="94"/>
                    <a:pt x="249" y="97"/>
                    <a:pt x="249" y="99"/>
                  </a:cubicBezTo>
                  <a:cubicBezTo>
                    <a:pt x="249" y="101"/>
                    <a:pt x="250" y="104"/>
                    <a:pt x="250" y="106"/>
                  </a:cubicBezTo>
                  <a:cubicBezTo>
                    <a:pt x="250" y="108"/>
                    <a:pt x="249" y="111"/>
                    <a:pt x="249" y="113"/>
                  </a:cubicBezTo>
                  <a:cubicBezTo>
                    <a:pt x="249" y="114"/>
                    <a:pt x="249" y="115"/>
                    <a:pt x="249" y="117"/>
                  </a:cubicBezTo>
                  <a:cubicBezTo>
                    <a:pt x="248" y="117"/>
                    <a:pt x="247" y="117"/>
                    <a:pt x="247" y="117"/>
                  </a:cubicBezTo>
                  <a:cubicBezTo>
                    <a:pt x="246" y="117"/>
                    <a:pt x="244" y="118"/>
                    <a:pt x="244" y="117"/>
                  </a:cubicBezTo>
                  <a:cubicBezTo>
                    <a:pt x="243" y="117"/>
                    <a:pt x="243" y="115"/>
                    <a:pt x="242" y="114"/>
                  </a:cubicBezTo>
                  <a:cubicBezTo>
                    <a:pt x="240" y="114"/>
                    <a:pt x="237" y="115"/>
                    <a:pt x="235" y="115"/>
                  </a:cubicBezTo>
                  <a:cubicBezTo>
                    <a:pt x="234" y="115"/>
                    <a:pt x="233" y="116"/>
                    <a:pt x="232" y="115"/>
                  </a:cubicBezTo>
                  <a:cubicBezTo>
                    <a:pt x="231" y="115"/>
                    <a:pt x="230" y="111"/>
                    <a:pt x="229" y="110"/>
                  </a:cubicBezTo>
                  <a:cubicBezTo>
                    <a:pt x="228" y="109"/>
                    <a:pt x="227" y="108"/>
                    <a:pt x="226" y="107"/>
                  </a:cubicBezTo>
                  <a:cubicBezTo>
                    <a:pt x="225" y="106"/>
                    <a:pt x="222" y="105"/>
                    <a:pt x="221" y="105"/>
                  </a:cubicBezTo>
                  <a:cubicBezTo>
                    <a:pt x="220" y="104"/>
                    <a:pt x="219" y="101"/>
                    <a:pt x="219" y="100"/>
                  </a:cubicBezTo>
                  <a:cubicBezTo>
                    <a:pt x="218" y="100"/>
                    <a:pt x="215" y="98"/>
                    <a:pt x="214" y="98"/>
                  </a:cubicBezTo>
                  <a:cubicBezTo>
                    <a:pt x="213" y="97"/>
                    <a:pt x="209" y="97"/>
                    <a:pt x="208" y="98"/>
                  </a:cubicBezTo>
                  <a:cubicBezTo>
                    <a:pt x="206" y="98"/>
                    <a:pt x="204" y="101"/>
                    <a:pt x="203" y="102"/>
                  </a:cubicBezTo>
                  <a:cubicBezTo>
                    <a:pt x="202" y="102"/>
                    <a:pt x="199" y="104"/>
                    <a:pt x="198" y="105"/>
                  </a:cubicBezTo>
                  <a:cubicBezTo>
                    <a:pt x="196" y="105"/>
                    <a:pt x="193" y="104"/>
                    <a:pt x="192" y="105"/>
                  </a:cubicBezTo>
                  <a:cubicBezTo>
                    <a:pt x="191" y="106"/>
                    <a:pt x="189" y="108"/>
                    <a:pt x="188" y="109"/>
                  </a:cubicBezTo>
                  <a:cubicBezTo>
                    <a:pt x="187" y="110"/>
                    <a:pt x="185" y="111"/>
                    <a:pt x="184" y="111"/>
                  </a:cubicBezTo>
                  <a:cubicBezTo>
                    <a:pt x="183" y="112"/>
                    <a:pt x="179" y="111"/>
                    <a:pt x="178" y="111"/>
                  </a:cubicBezTo>
                  <a:cubicBezTo>
                    <a:pt x="176" y="111"/>
                    <a:pt x="173" y="110"/>
                    <a:pt x="172" y="110"/>
                  </a:cubicBezTo>
                  <a:cubicBezTo>
                    <a:pt x="171" y="110"/>
                    <a:pt x="168" y="109"/>
                    <a:pt x="167" y="110"/>
                  </a:cubicBezTo>
                  <a:cubicBezTo>
                    <a:pt x="166" y="110"/>
                    <a:pt x="164" y="113"/>
                    <a:pt x="163" y="113"/>
                  </a:cubicBezTo>
                  <a:cubicBezTo>
                    <a:pt x="162" y="113"/>
                    <a:pt x="159" y="113"/>
                    <a:pt x="157" y="113"/>
                  </a:cubicBezTo>
                  <a:cubicBezTo>
                    <a:pt x="156" y="113"/>
                    <a:pt x="154" y="113"/>
                    <a:pt x="153" y="114"/>
                  </a:cubicBezTo>
                  <a:cubicBezTo>
                    <a:pt x="152" y="114"/>
                    <a:pt x="151" y="117"/>
                    <a:pt x="150" y="118"/>
                  </a:cubicBezTo>
                  <a:cubicBezTo>
                    <a:pt x="149" y="119"/>
                    <a:pt x="148" y="122"/>
                    <a:pt x="147" y="123"/>
                  </a:cubicBezTo>
                  <a:cubicBezTo>
                    <a:pt x="146" y="124"/>
                    <a:pt x="145" y="125"/>
                    <a:pt x="144" y="126"/>
                  </a:cubicBezTo>
                  <a:cubicBezTo>
                    <a:pt x="143" y="128"/>
                    <a:pt x="142" y="131"/>
                    <a:pt x="141" y="132"/>
                  </a:cubicBezTo>
                  <a:cubicBezTo>
                    <a:pt x="140" y="133"/>
                    <a:pt x="139" y="135"/>
                    <a:pt x="138" y="136"/>
                  </a:cubicBezTo>
                  <a:cubicBezTo>
                    <a:pt x="138" y="137"/>
                    <a:pt x="136" y="138"/>
                    <a:pt x="136" y="139"/>
                  </a:cubicBezTo>
                  <a:cubicBezTo>
                    <a:pt x="135" y="141"/>
                    <a:pt x="136" y="143"/>
                    <a:pt x="137" y="144"/>
                  </a:cubicBezTo>
                  <a:cubicBezTo>
                    <a:pt x="137" y="145"/>
                    <a:pt x="138" y="147"/>
                    <a:pt x="139" y="147"/>
                  </a:cubicBezTo>
                  <a:cubicBezTo>
                    <a:pt x="140" y="148"/>
                    <a:pt x="143" y="148"/>
                    <a:pt x="144" y="148"/>
                  </a:cubicBezTo>
                  <a:cubicBezTo>
                    <a:pt x="145" y="147"/>
                    <a:pt x="147" y="146"/>
                    <a:pt x="148" y="145"/>
                  </a:cubicBezTo>
                  <a:cubicBezTo>
                    <a:pt x="149" y="145"/>
                    <a:pt x="151" y="143"/>
                    <a:pt x="152" y="143"/>
                  </a:cubicBezTo>
                  <a:cubicBezTo>
                    <a:pt x="153" y="143"/>
                    <a:pt x="157" y="144"/>
                    <a:pt x="158" y="145"/>
                  </a:cubicBezTo>
                  <a:cubicBezTo>
                    <a:pt x="159" y="145"/>
                    <a:pt x="160" y="148"/>
                    <a:pt x="161" y="149"/>
                  </a:cubicBezTo>
                  <a:cubicBezTo>
                    <a:pt x="161" y="150"/>
                    <a:pt x="162" y="153"/>
                    <a:pt x="162" y="154"/>
                  </a:cubicBezTo>
                  <a:cubicBezTo>
                    <a:pt x="161" y="155"/>
                    <a:pt x="159" y="156"/>
                    <a:pt x="158" y="156"/>
                  </a:cubicBezTo>
                  <a:cubicBezTo>
                    <a:pt x="156" y="156"/>
                    <a:pt x="152" y="154"/>
                    <a:pt x="150" y="155"/>
                  </a:cubicBezTo>
                  <a:cubicBezTo>
                    <a:pt x="149" y="155"/>
                    <a:pt x="147" y="157"/>
                    <a:pt x="146" y="158"/>
                  </a:cubicBezTo>
                  <a:cubicBezTo>
                    <a:pt x="146" y="159"/>
                    <a:pt x="145" y="162"/>
                    <a:pt x="145" y="163"/>
                  </a:cubicBezTo>
                  <a:cubicBezTo>
                    <a:pt x="146" y="164"/>
                    <a:pt x="148" y="164"/>
                    <a:pt x="149" y="165"/>
                  </a:cubicBezTo>
                  <a:cubicBezTo>
                    <a:pt x="151" y="166"/>
                    <a:pt x="155" y="167"/>
                    <a:pt x="156" y="169"/>
                  </a:cubicBezTo>
                  <a:cubicBezTo>
                    <a:pt x="157" y="170"/>
                    <a:pt x="158" y="173"/>
                    <a:pt x="158" y="174"/>
                  </a:cubicBezTo>
                  <a:cubicBezTo>
                    <a:pt x="158" y="175"/>
                    <a:pt x="156" y="178"/>
                    <a:pt x="155" y="179"/>
                  </a:cubicBezTo>
                  <a:cubicBezTo>
                    <a:pt x="155" y="180"/>
                    <a:pt x="153" y="181"/>
                    <a:pt x="152" y="181"/>
                  </a:cubicBezTo>
                  <a:cubicBezTo>
                    <a:pt x="151" y="181"/>
                    <a:pt x="149" y="177"/>
                    <a:pt x="147" y="177"/>
                  </a:cubicBezTo>
                  <a:cubicBezTo>
                    <a:pt x="146" y="176"/>
                    <a:pt x="143" y="176"/>
                    <a:pt x="142" y="176"/>
                  </a:cubicBezTo>
                  <a:cubicBezTo>
                    <a:pt x="140" y="176"/>
                    <a:pt x="138" y="179"/>
                    <a:pt x="137" y="180"/>
                  </a:cubicBezTo>
                  <a:cubicBezTo>
                    <a:pt x="136" y="181"/>
                    <a:pt x="135" y="182"/>
                    <a:pt x="134" y="182"/>
                  </a:cubicBezTo>
                  <a:cubicBezTo>
                    <a:pt x="132" y="183"/>
                    <a:pt x="129" y="183"/>
                    <a:pt x="128" y="182"/>
                  </a:cubicBezTo>
                  <a:cubicBezTo>
                    <a:pt x="126" y="182"/>
                    <a:pt x="123" y="181"/>
                    <a:pt x="122" y="180"/>
                  </a:cubicBezTo>
                  <a:cubicBezTo>
                    <a:pt x="121" y="179"/>
                    <a:pt x="121" y="177"/>
                    <a:pt x="121" y="175"/>
                  </a:cubicBezTo>
                  <a:cubicBezTo>
                    <a:pt x="121" y="174"/>
                    <a:pt x="122" y="172"/>
                    <a:pt x="122" y="172"/>
                  </a:cubicBezTo>
                  <a:cubicBezTo>
                    <a:pt x="123" y="171"/>
                    <a:pt x="125" y="171"/>
                    <a:pt x="125" y="170"/>
                  </a:cubicBezTo>
                  <a:cubicBezTo>
                    <a:pt x="125" y="169"/>
                    <a:pt x="126" y="168"/>
                    <a:pt x="125" y="167"/>
                  </a:cubicBezTo>
                  <a:cubicBezTo>
                    <a:pt x="125" y="166"/>
                    <a:pt x="121" y="166"/>
                    <a:pt x="120" y="166"/>
                  </a:cubicBezTo>
                  <a:cubicBezTo>
                    <a:pt x="119" y="167"/>
                    <a:pt x="119" y="169"/>
                    <a:pt x="118" y="170"/>
                  </a:cubicBezTo>
                  <a:cubicBezTo>
                    <a:pt x="118" y="170"/>
                    <a:pt x="116" y="171"/>
                    <a:pt x="115" y="171"/>
                  </a:cubicBezTo>
                  <a:cubicBezTo>
                    <a:pt x="115" y="172"/>
                    <a:pt x="116" y="176"/>
                    <a:pt x="115" y="176"/>
                  </a:cubicBezTo>
                  <a:cubicBezTo>
                    <a:pt x="114" y="177"/>
                    <a:pt x="112" y="176"/>
                    <a:pt x="111" y="176"/>
                  </a:cubicBezTo>
                  <a:cubicBezTo>
                    <a:pt x="109" y="176"/>
                    <a:pt x="106" y="177"/>
                    <a:pt x="105" y="176"/>
                  </a:cubicBezTo>
                  <a:cubicBezTo>
                    <a:pt x="104" y="176"/>
                    <a:pt x="103" y="173"/>
                    <a:pt x="103" y="172"/>
                  </a:cubicBezTo>
                  <a:cubicBezTo>
                    <a:pt x="103" y="171"/>
                    <a:pt x="106" y="169"/>
                    <a:pt x="106" y="167"/>
                  </a:cubicBezTo>
                  <a:cubicBezTo>
                    <a:pt x="105" y="166"/>
                    <a:pt x="102" y="168"/>
                    <a:pt x="100" y="167"/>
                  </a:cubicBezTo>
                  <a:cubicBezTo>
                    <a:pt x="99" y="167"/>
                    <a:pt x="97" y="165"/>
                    <a:pt x="97" y="164"/>
                  </a:cubicBezTo>
                  <a:cubicBezTo>
                    <a:pt x="96" y="164"/>
                    <a:pt x="97" y="163"/>
                    <a:pt x="96" y="162"/>
                  </a:cubicBezTo>
                  <a:cubicBezTo>
                    <a:pt x="96" y="161"/>
                    <a:pt x="93" y="160"/>
                    <a:pt x="93" y="159"/>
                  </a:cubicBezTo>
                  <a:cubicBezTo>
                    <a:pt x="92" y="158"/>
                    <a:pt x="92" y="155"/>
                    <a:pt x="93" y="155"/>
                  </a:cubicBezTo>
                  <a:cubicBezTo>
                    <a:pt x="94" y="154"/>
                    <a:pt x="96" y="155"/>
                    <a:pt x="96" y="155"/>
                  </a:cubicBezTo>
                  <a:cubicBezTo>
                    <a:pt x="98" y="155"/>
                    <a:pt x="101" y="156"/>
                    <a:pt x="103" y="155"/>
                  </a:cubicBezTo>
                  <a:cubicBezTo>
                    <a:pt x="104" y="154"/>
                    <a:pt x="105" y="152"/>
                    <a:pt x="105" y="151"/>
                  </a:cubicBezTo>
                  <a:cubicBezTo>
                    <a:pt x="105" y="150"/>
                    <a:pt x="103" y="148"/>
                    <a:pt x="102" y="148"/>
                  </a:cubicBezTo>
                  <a:cubicBezTo>
                    <a:pt x="101" y="147"/>
                    <a:pt x="99" y="148"/>
                    <a:pt x="98" y="148"/>
                  </a:cubicBezTo>
                  <a:cubicBezTo>
                    <a:pt x="96" y="147"/>
                    <a:pt x="92" y="146"/>
                    <a:pt x="91" y="144"/>
                  </a:cubicBezTo>
                  <a:cubicBezTo>
                    <a:pt x="90" y="143"/>
                    <a:pt x="89" y="141"/>
                    <a:pt x="89" y="140"/>
                  </a:cubicBezTo>
                  <a:cubicBezTo>
                    <a:pt x="88" y="137"/>
                    <a:pt x="85" y="130"/>
                    <a:pt x="86" y="126"/>
                  </a:cubicBezTo>
                  <a:cubicBezTo>
                    <a:pt x="87" y="125"/>
                    <a:pt x="90" y="122"/>
                    <a:pt x="90" y="121"/>
                  </a:cubicBezTo>
                  <a:cubicBezTo>
                    <a:pt x="91" y="119"/>
                    <a:pt x="91" y="116"/>
                    <a:pt x="90" y="115"/>
                  </a:cubicBezTo>
                  <a:cubicBezTo>
                    <a:pt x="89" y="114"/>
                    <a:pt x="86" y="115"/>
                    <a:pt x="84" y="114"/>
                  </a:cubicBezTo>
                  <a:cubicBezTo>
                    <a:pt x="82" y="114"/>
                    <a:pt x="79" y="114"/>
                    <a:pt x="78" y="113"/>
                  </a:cubicBezTo>
                  <a:cubicBezTo>
                    <a:pt x="77" y="112"/>
                    <a:pt x="77" y="109"/>
                    <a:pt x="76" y="108"/>
                  </a:cubicBezTo>
                  <a:cubicBezTo>
                    <a:pt x="75" y="107"/>
                    <a:pt x="72" y="105"/>
                    <a:pt x="72" y="104"/>
                  </a:cubicBezTo>
                  <a:cubicBezTo>
                    <a:pt x="71" y="102"/>
                    <a:pt x="72" y="99"/>
                    <a:pt x="71" y="97"/>
                  </a:cubicBezTo>
                  <a:cubicBezTo>
                    <a:pt x="71" y="96"/>
                    <a:pt x="69" y="92"/>
                    <a:pt x="68" y="91"/>
                  </a:cubicBezTo>
                  <a:cubicBezTo>
                    <a:pt x="67" y="90"/>
                    <a:pt x="66" y="88"/>
                    <a:pt x="66" y="87"/>
                  </a:cubicBezTo>
                  <a:cubicBezTo>
                    <a:pt x="65" y="87"/>
                    <a:pt x="63" y="86"/>
                    <a:pt x="62" y="87"/>
                  </a:cubicBezTo>
                  <a:cubicBezTo>
                    <a:pt x="60" y="87"/>
                    <a:pt x="58" y="89"/>
                    <a:pt x="57" y="89"/>
                  </a:cubicBezTo>
                  <a:cubicBezTo>
                    <a:pt x="55" y="89"/>
                    <a:pt x="52" y="86"/>
                    <a:pt x="50" y="86"/>
                  </a:cubicBezTo>
                  <a:cubicBezTo>
                    <a:pt x="49" y="86"/>
                    <a:pt x="48" y="88"/>
                    <a:pt x="47" y="88"/>
                  </a:cubicBezTo>
                  <a:cubicBezTo>
                    <a:pt x="45" y="88"/>
                    <a:pt x="42" y="88"/>
                    <a:pt x="40" y="87"/>
                  </a:cubicBezTo>
                  <a:cubicBezTo>
                    <a:pt x="39" y="87"/>
                    <a:pt x="39" y="85"/>
                    <a:pt x="38" y="84"/>
                  </a:cubicBezTo>
                  <a:cubicBezTo>
                    <a:pt x="37" y="83"/>
                    <a:pt x="32" y="85"/>
                    <a:pt x="30" y="84"/>
                  </a:cubicBezTo>
                  <a:cubicBezTo>
                    <a:pt x="29" y="84"/>
                    <a:pt x="28" y="82"/>
                    <a:pt x="27" y="82"/>
                  </a:cubicBezTo>
                  <a:cubicBezTo>
                    <a:pt x="25" y="81"/>
                    <a:pt x="21" y="82"/>
                    <a:pt x="19" y="81"/>
                  </a:cubicBezTo>
                  <a:cubicBezTo>
                    <a:pt x="17" y="81"/>
                    <a:pt x="14" y="82"/>
                    <a:pt x="12" y="81"/>
                  </a:cubicBezTo>
                  <a:cubicBezTo>
                    <a:pt x="11" y="81"/>
                    <a:pt x="10" y="79"/>
                    <a:pt x="10" y="78"/>
                  </a:cubicBezTo>
                  <a:cubicBezTo>
                    <a:pt x="10" y="76"/>
                    <a:pt x="12" y="72"/>
                    <a:pt x="12" y="70"/>
                  </a:cubicBezTo>
                  <a:cubicBezTo>
                    <a:pt x="12" y="68"/>
                    <a:pt x="11" y="65"/>
                    <a:pt x="10" y="64"/>
                  </a:cubicBezTo>
                  <a:cubicBezTo>
                    <a:pt x="9" y="62"/>
                    <a:pt x="5" y="61"/>
                    <a:pt x="4" y="60"/>
                  </a:cubicBezTo>
                  <a:cubicBezTo>
                    <a:pt x="2" y="58"/>
                    <a:pt x="0" y="54"/>
                    <a:pt x="0" y="52"/>
                  </a:cubicBezTo>
                  <a:cubicBezTo>
                    <a:pt x="0" y="50"/>
                    <a:pt x="1" y="45"/>
                    <a:pt x="2" y="43"/>
                  </a:cubicBezTo>
                  <a:cubicBezTo>
                    <a:pt x="2" y="41"/>
                    <a:pt x="6" y="38"/>
                    <a:pt x="7" y="36"/>
                  </a:cubicBezTo>
                  <a:cubicBezTo>
                    <a:pt x="7" y="35"/>
                    <a:pt x="6" y="34"/>
                    <a:pt x="6" y="33"/>
                  </a:cubicBezTo>
                  <a:cubicBezTo>
                    <a:pt x="7" y="34"/>
                    <a:pt x="8" y="34"/>
                    <a:pt x="9" y="34"/>
                  </a:cubicBezTo>
                  <a:cubicBezTo>
                    <a:pt x="10" y="34"/>
                    <a:pt x="12" y="35"/>
                    <a:pt x="13" y="35"/>
                  </a:cubicBezTo>
                  <a:cubicBezTo>
                    <a:pt x="14" y="35"/>
                    <a:pt x="15" y="35"/>
                    <a:pt x="16" y="36"/>
                  </a:cubicBezTo>
                  <a:cubicBezTo>
                    <a:pt x="17" y="36"/>
                    <a:pt x="18" y="38"/>
                    <a:pt x="19" y="38"/>
                  </a:cubicBezTo>
                  <a:cubicBezTo>
                    <a:pt x="20" y="39"/>
                    <a:pt x="23" y="39"/>
                    <a:pt x="24" y="38"/>
                  </a:cubicBezTo>
                  <a:cubicBezTo>
                    <a:pt x="25" y="38"/>
                    <a:pt x="26" y="36"/>
                    <a:pt x="27" y="36"/>
                  </a:cubicBezTo>
                  <a:cubicBezTo>
                    <a:pt x="27" y="35"/>
                    <a:pt x="29" y="32"/>
                    <a:pt x="29" y="31"/>
                  </a:cubicBezTo>
                  <a:cubicBezTo>
                    <a:pt x="30" y="29"/>
                    <a:pt x="29" y="26"/>
                    <a:pt x="29" y="25"/>
                  </a:cubicBezTo>
                  <a:cubicBezTo>
                    <a:pt x="30" y="24"/>
                    <a:pt x="31" y="22"/>
                    <a:pt x="32" y="21"/>
                  </a:cubicBezTo>
                  <a:cubicBezTo>
                    <a:pt x="33" y="21"/>
                    <a:pt x="36" y="20"/>
                    <a:pt x="37" y="20"/>
                  </a:cubicBezTo>
                  <a:cubicBezTo>
                    <a:pt x="37" y="21"/>
                    <a:pt x="39" y="22"/>
                    <a:pt x="39" y="22"/>
                  </a:cubicBezTo>
                  <a:cubicBezTo>
                    <a:pt x="40" y="23"/>
                    <a:pt x="42" y="24"/>
                    <a:pt x="44" y="24"/>
                  </a:cubicBezTo>
                  <a:cubicBezTo>
                    <a:pt x="45" y="25"/>
                    <a:pt x="49" y="23"/>
                    <a:pt x="50" y="22"/>
                  </a:cubicBezTo>
                  <a:cubicBezTo>
                    <a:pt x="51" y="22"/>
                    <a:pt x="52" y="19"/>
                    <a:pt x="53" y="18"/>
                  </a:cubicBezTo>
                  <a:cubicBezTo>
                    <a:pt x="54" y="18"/>
                    <a:pt x="55" y="18"/>
                    <a:pt x="56" y="17"/>
                  </a:cubicBezTo>
                  <a:cubicBezTo>
                    <a:pt x="57" y="17"/>
                    <a:pt x="59" y="15"/>
                    <a:pt x="60" y="15"/>
                  </a:cubicBezTo>
                  <a:cubicBezTo>
                    <a:pt x="61" y="14"/>
                    <a:pt x="64" y="15"/>
                    <a:pt x="65" y="15"/>
                  </a:cubicBezTo>
                  <a:cubicBezTo>
                    <a:pt x="66" y="15"/>
                    <a:pt x="69" y="15"/>
                    <a:pt x="70" y="14"/>
                  </a:cubicBezTo>
                  <a:cubicBezTo>
                    <a:pt x="70" y="13"/>
                    <a:pt x="71" y="12"/>
                    <a:pt x="71" y="11"/>
                  </a:cubicBezTo>
                  <a:cubicBezTo>
                    <a:pt x="71" y="10"/>
                    <a:pt x="70" y="8"/>
                    <a:pt x="71" y="7"/>
                  </a:cubicBezTo>
                  <a:cubicBezTo>
                    <a:pt x="71" y="6"/>
                    <a:pt x="73" y="6"/>
                    <a:pt x="74" y="6"/>
                  </a:cubicBezTo>
                  <a:cubicBezTo>
                    <a:pt x="75" y="6"/>
                    <a:pt x="77" y="4"/>
                    <a:pt x="77" y="4"/>
                  </a:cubicBezTo>
                  <a:cubicBezTo>
                    <a:pt x="78" y="3"/>
                    <a:pt x="79" y="2"/>
                    <a:pt x="79" y="1"/>
                  </a:cubicBezTo>
                  <a:cubicBezTo>
                    <a:pt x="81" y="2"/>
                    <a:pt x="83" y="4"/>
                    <a:pt x="85" y="4"/>
                  </a:cubicBezTo>
                  <a:cubicBezTo>
                    <a:pt x="88" y="5"/>
                    <a:pt x="94" y="5"/>
                    <a:pt x="98" y="6"/>
                  </a:cubicBezTo>
                  <a:cubicBezTo>
                    <a:pt x="99" y="6"/>
                    <a:pt x="101" y="8"/>
                    <a:pt x="103" y="8"/>
                  </a:cubicBezTo>
                  <a:cubicBezTo>
                    <a:pt x="104" y="8"/>
                    <a:pt x="106" y="6"/>
                    <a:pt x="107" y="6"/>
                  </a:cubicBezTo>
                  <a:cubicBezTo>
                    <a:pt x="108" y="5"/>
                    <a:pt x="108" y="2"/>
                    <a:pt x="109" y="1"/>
                  </a:cubicBezTo>
                  <a:cubicBezTo>
                    <a:pt x="110" y="1"/>
                    <a:pt x="111" y="0"/>
                    <a:pt x="112" y="0"/>
                  </a:cubicBezTo>
                  <a:cubicBezTo>
                    <a:pt x="113" y="0"/>
                    <a:pt x="115" y="1"/>
                    <a:pt x="116" y="2"/>
                  </a:cubicBezTo>
                  <a:cubicBezTo>
                    <a:pt x="116" y="2"/>
                    <a:pt x="118" y="4"/>
                    <a:pt x="118" y="5"/>
                  </a:cubicBezTo>
                  <a:cubicBezTo>
                    <a:pt x="118" y="6"/>
                    <a:pt x="117" y="7"/>
                    <a:pt x="117" y="8"/>
                  </a:cubicBezTo>
                  <a:cubicBezTo>
                    <a:pt x="116" y="9"/>
                    <a:pt x="117" y="11"/>
                    <a:pt x="118" y="12"/>
                  </a:cubicBezTo>
                  <a:cubicBezTo>
                    <a:pt x="118" y="13"/>
                    <a:pt x="121" y="12"/>
                    <a:pt x="122" y="12"/>
                  </a:cubicBezTo>
                  <a:cubicBezTo>
                    <a:pt x="123" y="13"/>
                    <a:pt x="127" y="12"/>
                    <a:pt x="128" y="12"/>
                  </a:cubicBezTo>
                  <a:cubicBezTo>
                    <a:pt x="129" y="13"/>
                    <a:pt x="131" y="14"/>
                    <a:pt x="133" y="14"/>
                  </a:cubicBezTo>
                  <a:cubicBezTo>
                    <a:pt x="134" y="14"/>
                    <a:pt x="136" y="13"/>
                    <a:pt x="137" y="13"/>
                  </a:cubicBezTo>
                  <a:cubicBezTo>
                    <a:pt x="138" y="12"/>
                    <a:pt x="141" y="12"/>
                    <a:pt x="143" y="12"/>
                  </a:cubicBezTo>
                  <a:cubicBezTo>
                    <a:pt x="144" y="12"/>
                    <a:pt x="147" y="13"/>
                    <a:pt x="149" y="13"/>
                  </a:cubicBezTo>
                  <a:cubicBezTo>
                    <a:pt x="150" y="13"/>
                    <a:pt x="153" y="12"/>
                    <a:pt x="155" y="12"/>
                  </a:cubicBezTo>
                  <a:cubicBezTo>
                    <a:pt x="156" y="11"/>
                    <a:pt x="159" y="12"/>
                    <a:pt x="160" y="12"/>
                  </a:cubicBezTo>
                  <a:cubicBezTo>
                    <a:pt x="162" y="12"/>
                    <a:pt x="166" y="13"/>
                    <a:pt x="167" y="13"/>
                  </a:cubicBezTo>
                  <a:cubicBezTo>
                    <a:pt x="168" y="13"/>
                    <a:pt x="171" y="14"/>
                    <a:pt x="172" y="14"/>
                  </a:cubicBezTo>
                  <a:cubicBezTo>
                    <a:pt x="173" y="14"/>
                    <a:pt x="176" y="12"/>
                    <a:pt x="177" y="12"/>
                  </a:cubicBezTo>
                  <a:cubicBezTo>
                    <a:pt x="178" y="12"/>
                    <a:pt x="180" y="12"/>
                    <a:pt x="181" y="12"/>
                  </a:cubicBezTo>
                  <a:cubicBezTo>
                    <a:pt x="183" y="12"/>
                    <a:pt x="186" y="12"/>
                    <a:pt x="188" y="12"/>
                  </a:cubicBezTo>
                  <a:cubicBezTo>
                    <a:pt x="190" y="12"/>
                    <a:pt x="193" y="12"/>
                    <a:pt x="194" y="12"/>
                  </a:cubicBezTo>
                  <a:cubicBezTo>
                    <a:pt x="195" y="13"/>
                    <a:pt x="198" y="13"/>
                    <a:pt x="198" y="14"/>
                  </a:cubicBezTo>
                  <a:cubicBezTo>
                    <a:pt x="199" y="15"/>
                    <a:pt x="198" y="17"/>
                    <a:pt x="198" y="18"/>
                  </a:cubicBezTo>
                  <a:cubicBezTo>
                    <a:pt x="198" y="19"/>
                    <a:pt x="198" y="21"/>
                    <a:pt x="198" y="22"/>
                  </a:cubicBezTo>
                  <a:cubicBezTo>
                    <a:pt x="197" y="23"/>
                    <a:pt x="196" y="23"/>
                    <a:pt x="195" y="24"/>
                  </a:cubicBezTo>
                  <a:cubicBezTo>
                    <a:pt x="195" y="25"/>
                    <a:pt x="195" y="27"/>
                    <a:pt x="195" y="28"/>
                  </a:cubicBezTo>
                  <a:cubicBezTo>
                    <a:pt x="195" y="29"/>
                    <a:pt x="196" y="32"/>
                    <a:pt x="196" y="32"/>
                  </a:cubicBezTo>
                  <a:cubicBezTo>
                    <a:pt x="197" y="33"/>
                    <a:pt x="199" y="33"/>
                    <a:pt x="200" y="33"/>
                  </a:cubicBezTo>
                  <a:cubicBezTo>
                    <a:pt x="201" y="33"/>
                    <a:pt x="203" y="32"/>
                    <a:pt x="204" y="32"/>
                  </a:cubicBezTo>
                  <a:cubicBezTo>
                    <a:pt x="205" y="31"/>
                    <a:pt x="205" y="27"/>
                    <a:pt x="205" y="26"/>
                  </a:cubicBezTo>
                  <a:cubicBezTo>
                    <a:pt x="206" y="25"/>
                    <a:pt x="207" y="23"/>
                    <a:pt x="208" y="22"/>
                  </a:cubicBezTo>
                  <a:cubicBezTo>
                    <a:pt x="209" y="22"/>
                    <a:pt x="211" y="22"/>
                    <a:pt x="212" y="22"/>
                  </a:cubicBezTo>
                  <a:cubicBezTo>
                    <a:pt x="214" y="22"/>
                    <a:pt x="216" y="22"/>
                    <a:pt x="218" y="22"/>
                  </a:cubicBezTo>
                  <a:cubicBezTo>
                    <a:pt x="219" y="22"/>
                    <a:pt x="221" y="24"/>
                    <a:pt x="222" y="25"/>
                  </a:cubicBezTo>
                  <a:cubicBezTo>
                    <a:pt x="223" y="25"/>
                    <a:pt x="225" y="25"/>
                    <a:pt x="227" y="25"/>
                  </a:cubicBezTo>
                  <a:cubicBezTo>
                    <a:pt x="228" y="25"/>
                    <a:pt x="230" y="23"/>
                    <a:pt x="232" y="22"/>
                  </a:cubicBezTo>
                  <a:cubicBezTo>
                    <a:pt x="233" y="22"/>
                    <a:pt x="234" y="19"/>
                    <a:pt x="236" y="18"/>
                  </a:cubicBezTo>
                  <a:cubicBezTo>
                    <a:pt x="237" y="18"/>
                    <a:pt x="241" y="17"/>
                    <a:pt x="243" y="17"/>
                  </a:cubicBezTo>
                  <a:cubicBezTo>
                    <a:pt x="244" y="17"/>
                    <a:pt x="247" y="17"/>
                    <a:pt x="248" y="18"/>
                  </a:cubicBezTo>
                  <a:cubicBezTo>
                    <a:pt x="250" y="19"/>
                    <a:pt x="253" y="22"/>
                    <a:pt x="254" y="24"/>
                  </a:cubicBezTo>
                  <a:cubicBezTo>
                    <a:pt x="254" y="25"/>
                    <a:pt x="254" y="27"/>
                    <a:pt x="254" y="28"/>
                  </a:cubicBezTo>
                  <a:cubicBezTo>
                    <a:pt x="255" y="29"/>
                    <a:pt x="258" y="31"/>
                    <a:pt x="259" y="32"/>
                  </a:cubicBezTo>
                  <a:cubicBezTo>
                    <a:pt x="260" y="32"/>
                    <a:pt x="263" y="32"/>
                    <a:pt x="264" y="32"/>
                  </a:cubicBezTo>
                  <a:cubicBezTo>
                    <a:pt x="265" y="33"/>
                    <a:pt x="266" y="33"/>
                    <a:pt x="266" y="34"/>
                  </a:cubicBezTo>
                  <a:cubicBezTo>
                    <a:pt x="267" y="34"/>
                    <a:pt x="267" y="36"/>
                    <a:pt x="267" y="37"/>
                  </a:cubicBezTo>
                  <a:cubicBezTo>
                    <a:pt x="267" y="38"/>
                    <a:pt x="267" y="40"/>
                    <a:pt x="266" y="41"/>
                  </a:cubicBezTo>
                  <a:cubicBezTo>
                    <a:pt x="265" y="41"/>
                    <a:pt x="263" y="41"/>
                    <a:pt x="261" y="41"/>
                  </a:cubicBezTo>
                  <a:cubicBezTo>
                    <a:pt x="260" y="41"/>
                    <a:pt x="257" y="39"/>
                    <a:pt x="256" y="39"/>
                  </a:cubicBezTo>
                  <a:cubicBezTo>
                    <a:pt x="255" y="40"/>
                    <a:pt x="254" y="41"/>
                    <a:pt x="254" y="42"/>
                  </a:cubicBezTo>
                  <a:cubicBezTo>
                    <a:pt x="253" y="43"/>
                    <a:pt x="254" y="44"/>
                    <a:pt x="254" y="45"/>
                  </a:cubicBezTo>
                  <a:cubicBezTo>
                    <a:pt x="254" y="45"/>
                    <a:pt x="255" y="46"/>
                    <a:pt x="256" y="46"/>
                  </a:cubicBezTo>
                  <a:cubicBezTo>
                    <a:pt x="256" y="47"/>
                    <a:pt x="256" y="48"/>
                    <a:pt x="256" y="49"/>
                  </a:cubicBezTo>
                  <a:cubicBezTo>
                    <a:pt x="256" y="50"/>
                    <a:pt x="255" y="52"/>
                    <a:pt x="255" y="53"/>
                  </a:cubicBezTo>
                  <a:cubicBezTo>
                    <a:pt x="255" y="54"/>
                    <a:pt x="255" y="56"/>
                    <a:pt x="256" y="57"/>
                  </a:cubicBezTo>
                  <a:cubicBezTo>
                    <a:pt x="257" y="57"/>
                    <a:pt x="260" y="57"/>
                    <a:pt x="261" y="57"/>
                  </a:cubicBezTo>
                  <a:cubicBezTo>
                    <a:pt x="262" y="56"/>
                    <a:pt x="261" y="54"/>
                    <a:pt x="261" y="53"/>
                  </a:cubicBezTo>
                  <a:cubicBezTo>
                    <a:pt x="261" y="52"/>
                    <a:pt x="260" y="50"/>
                    <a:pt x="260" y="49"/>
                  </a:cubicBezTo>
                  <a:cubicBezTo>
                    <a:pt x="260" y="48"/>
                    <a:pt x="261" y="46"/>
                    <a:pt x="262" y="46"/>
                  </a:cubicBezTo>
                  <a:cubicBezTo>
                    <a:pt x="263" y="46"/>
                    <a:pt x="264" y="46"/>
                    <a:pt x="264" y="46"/>
                  </a:cubicBezTo>
                  <a:cubicBezTo>
                    <a:pt x="265" y="46"/>
                    <a:pt x="265" y="49"/>
                    <a:pt x="265" y="49"/>
                  </a:cubicBezTo>
                  <a:cubicBezTo>
                    <a:pt x="266" y="50"/>
                    <a:pt x="269" y="52"/>
                    <a:pt x="270" y="52"/>
                  </a:cubicBezTo>
                  <a:cubicBezTo>
                    <a:pt x="272" y="52"/>
                    <a:pt x="274" y="51"/>
                    <a:pt x="275" y="51"/>
                  </a:cubicBezTo>
                  <a:cubicBezTo>
                    <a:pt x="276" y="51"/>
                    <a:pt x="278" y="52"/>
                    <a:pt x="279" y="53"/>
                  </a:cubicBezTo>
                  <a:cubicBezTo>
                    <a:pt x="280" y="54"/>
                    <a:pt x="282" y="57"/>
                    <a:pt x="284" y="58"/>
                  </a:cubicBezTo>
                  <a:cubicBezTo>
                    <a:pt x="285" y="59"/>
                    <a:pt x="288" y="59"/>
                    <a:pt x="289" y="59"/>
                  </a:cubicBezTo>
                  <a:cubicBezTo>
                    <a:pt x="290" y="59"/>
                    <a:pt x="294" y="60"/>
                    <a:pt x="295" y="61"/>
                  </a:cubicBezTo>
                  <a:cubicBezTo>
                    <a:pt x="296" y="62"/>
                    <a:pt x="298" y="64"/>
                    <a:pt x="299" y="66"/>
                  </a:cubicBezTo>
                  <a:cubicBezTo>
                    <a:pt x="300" y="67"/>
                    <a:pt x="301" y="71"/>
                    <a:pt x="303" y="72"/>
                  </a:cubicBezTo>
                  <a:cubicBezTo>
                    <a:pt x="304" y="74"/>
                    <a:pt x="307" y="76"/>
                    <a:pt x="309" y="7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noEditPoints="1"/>
            </p:cNvSpPr>
            <p:nvPr/>
          </p:nvSpPr>
          <p:spPr bwMode="auto">
            <a:xfrm>
              <a:off x="2763838" y="1533525"/>
              <a:ext cx="542925" cy="455613"/>
            </a:xfrm>
            <a:custGeom>
              <a:avLst/>
              <a:gdLst/>
              <a:ahLst/>
              <a:cxnLst>
                <a:cxn ang="0">
                  <a:pos x="49" y="178"/>
                </a:cxn>
                <a:cxn ang="0">
                  <a:pos x="36" y="159"/>
                </a:cxn>
                <a:cxn ang="0">
                  <a:pos x="26" y="146"/>
                </a:cxn>
                <a:cxn ang="0">
                  <a:pos x="31" y="130"/>
                </a:cxn>
                <a:cxn ang="0">
                  <a:pos x="13" y="137"/>
                </a:cxn>
                <a:cxn ang="0">
                  <a:pos x="7" y="117"/>
                </a:cxn>
                <a:cxn ang="0">
                  <a:pos x="30" y="108"/>
                </a:cxn>
                <a:cxn ang="0">
                  <a:pos x="54" y="124"/>
                </a:cxn>
                <a:cxn ang="0">
                  <a:pos x="60" y="114"/>
                </a:cxn>
                <a:cxn ang="0">
                  <a:pos x="44" y="96"/>
                </a:cxn>
                <a:cxn ang="0">
                  <a:pos x="42" y="76"/>
                </a:cxn>
                <a:cxn ang="0">
                  <a:pos x="49" y="59"/>
                </a:cxn>
                <a:cxn ang="0">
                  <a:pos x="34" y="45"/>
                </a:cxn>
                <a:cxn ang="0">
                  <a:pos x="4" y="48"/>
                </a:cxn>
                <a:cxn ang="0">
                  <a:pos x="3" y="25"/>
                </a:cxn>
                <a:cxn ang="0">
                  <a:pos x="28" y="17"/>
                </a:cxn>
                <a:cxn ang="0">
                  <a:pos x="46" y="21"/>
                </a:cxn>
                <a:cxn ang="0">
                  <a:pos x="59" y="12"/>
                </a:cxn>
                <a:cxn ang="0">
                  <a:pos x="76" y="18"/>
                </a:cxn>
                <a:cxn ang="0">
                  <a:pos x="82" y="12"/>
                </a:cxn>
                <a:cxn ang="0">
                  <a:pos x="103" y="1"/>
                </a:cxn>
                <a:cxn ang="0">
                  <a:pos x="138" y="6"/>
                </a:cxn>
                <a:cxn ang="0">
                  <a:pos x="147" y="20"/>
                </a:cxn>
                <a:cxn ang="0">
                  <a:pos x="164" y="29"/>
                </a:cxn>
                <a:cxn ang="0">
                  <a:pos x="179" y="42"/>
                </a:cxn>
                <a:cxn ang="0">
                  <a:pos x="199" y="60"/>
                </a:cxn>
                <a:cxn ang="0">
                  <a:pos x="225" y="70"/>
                </a:cxn>
                <a:cxn ang="0">
                  <a:pos x="275" y="70"/>
                </a:cxn>
                <a:cxn ang="0">
                  <a:pos x="301" y="68"/>
                </a:cxn>
                <a:cxn ang="0">
                  <a:pos x="304" y="83"/>
                </a:cxn>
                <a:cxn ang="0">
                  <a:pos x="291" y="95"/>
                </a:cxn>
                <a:cxn ang="0">
                  <a:pos x="269" y="106"/>
                </a:cxn>
                <a:cxn ang="0">
                  <a:pos x="261" y="128"/>
                </a:cxn>
                <a:cxn ang="0">
                  <a:pos x="234" y="143"/>
                </a:cxn>
                <a:cxn ang="0">
                  <a:pos x="210" y="158"/>
                </a:cxn>
                <a:cxn ang="0">
                  <a:pos x="192" y="161"/>
                </a:cxn>
                <a:cxn ang="0">
                  <a:pos x="176" y="190"/>
                </a:cxn>
                <a:cxn ang="0">
                  <a:pos x="165" y="204"/>
                </a:cxn>
                <a:cxn ang="0">
                  <a:pos x="159" y="223"/>
                </a:cxn>
                <a:cxn ang="0">
                  <a:pos x="146" y="213"/>
                </a:cxn>
                <a:cxn ang="0">
                  <a:pos x="127" y="226"/>
                </a:cxn>
                <a:cxn ang="0">
                  <a:pos x="141" y="229"/>
                </a:cxn>
                <a:cxn ang="0">
                  <a:pos x="138" y="250"/>
                </a:cxn>
                <a:cxn ang="0">
                  <a:pos x="125" y="250"/>
                </a:cxn>
                <a:cxn ang="0">
                  <a:pos x="103" y="248"/>
                </a:cxn>
                <a:cxn ang="0">
                  <a:pos x="88" y="236"/>
                </a:cxn>
                <a:cxn ang="0">
                  <a:pos x="91" y="224"/>
                </a:cxn>
                <a:cxn ang="0">
                  <a:pos x="86" y="208"/>
                </a:cxn>
                <a:cxn ang="0">
                  <a:pos x="74" y="217"/>
                </a:cxn>
                <a:cxn ang="0">
                  <a:pos x="67" y="205"/>
                </a:cxn>
                <a:cxn ang="0">
                  <a:pos x="125" y="202"/>
                </a:cxn>
                <a:cxn ang="0">
                  <a:pos x="122" y="190"/>
                </a:cxn>
                <a:cxn ang="0">
                  <a:pos x="112" y="174"/>
                </a:cxn>
                <a:cxn ang="0">
                  <a:pos x="87" y="163"/>
                </a:cxn>
                <a:cxn ang="0">
                  <a:pos x="74" y="177"/>
                </a:cxn>
                <a:cxn ang="0">
                  <a:pos x="96" y="199"/>
                </a:cxn>
                <a:cxn ang="0">
                  <a:pos x="119" y="208"/>
                </a:cxn>
              </a:cxnLst>
              <a:rect l="0" t="0" r="r" b="b"/>
              <a:pathLst>
                <a:path w="305" h="256">
                  <a:moveTo>
                    <a:pt x="66" y="197"/>
                  </a:moveTo>
                  <a:cubicBezTo>
                    <a:pt x="66" y="196"/>
                    <a:pt x="66" y="195"/>
                    <a:pt x="65" y="195"/>
                  </a:cubicBezTo>
                  <a:cubicBezTo>
                    <a:pt x="64" y="193"/>
                    <a:pt x="60" y="192"/>
                    <a:pt x="59" y="190"/>
                  </a:cubicBezTo>
                  <a:cubicBezTo>
                    <a:pt x="59" y="189"/>
                    <a:pt x="59" y="186"/>
                    <a:pt x="58" y="185"/>
                  </a:cubicBezTo>
                  <a:cubicBezTo>
                    <a:pt x="57" y="182"/>
                    <a:pt x="50" y="180"/>
                    <a:pt x="49" y="178"/>
                  </a:cubicBezTo>
                  <a:cubicBezTo>
                    <a:pt x="48" y="177"/>
                    <a:pt x="48" y="174"/>
                    <a:pt x="48" y="172"/>
                  </a:cubicBezTo>
                  <a:cubicBezTo>
                    <a:pt x="47" y="171"/>
                    <a:pt x="46" y="169"/>
                    <a:pt x="46" y="168"/>
                  </a:cubicBezTo>
                  <a:cubicBezTo>
                    <a:pt x="45" y="167"/>
                    <a:pt x="43" y="167"/>
                    <a:pt x="42" y="167"/>
                  </a:cubicBezTo>
                  <a:cubicBezTo>
                    <a:pt x="41" y="166"/>
                    <a:pt x="39" y="164"/>
                    <a:pt x="38" y="164"/>
                  </a:cubicBezTo>
                  <a:cubicBezTo>
                    <a:pt x="37" y="162"/>
                    <a:pt x="37" y="160"/>
                    <a:pt x="36" y="159"/>
                  </a:cubicBezTo>
                  <a:cubicBezTo>
                    <a:pt x="35" y="158"/>
                    <a:pt x="34" y="158"/>
                    <a:pt x="33" y="157"/>
                  </a:cubicBezTo>
                  <a:cubicBezTo>
                    <a:pt x="31" y="157"/>
                    <a:pt x="28" y="158"/>
                    <a:pt x="27" y="157"/>
                  </a:cubicBezTo>
                  <a:cubicBezTo>
                    <a:pt x="26" y="156"/>
                    <a:pt x="28" y="153"/>
                    <a:pt x="29" y="151"/>
                  </a:cubicBezTo>
                  <a:cubicBezTo>
                    <a:pt x="29" y="150"/>
                    <a:pt x="29" y="149"/>
                    <a:pt x="29" y="148"/>
                  </a:cubicBezTo>
                  <a:cubicBezTo>
                    <a:pt x="28" y="147"/>
                    <a:pt x="27" y="146"/>
                    <a:pt x="26" y="146"/>
                  </a:cubicBezTo>
                  <a:cubicBezTo>
                    <a:pt x="25" y="145"/>
                    <a:pt x="22" y="144"/>
                    <a:pt x="22" y="142"/>
                  </a:cubicBezTo>
                  <a:cubicBezTo>
                    <a:pt x="21" y="141"/>
                    <a:pt x="22" y="140"/>
                    <a:pt x="23" y="139"/>
                  </a:cubicBezTo>
                  <a:cubicBezTo>
                    <a:pt x="24" y="138"/>
                    <a:pt x="25" y="137"/>
                    <a:pt x="26" y="136"/>
                  </a:cubicBezTo>
                  <a:cubicBezTo>
                    <a:pt x="28" y="136"/>
                    <a:pt x="31" y="136"/>
                    <a:pt x="32" y="135"/>
                  </a:cubicBezTo>
                  <a:cubicBezTo>
                    <a:pt x="33" y="134"/>
                    <a:pt x="32" y="131"/>
                    <a:pt x="31" y="130"/>
                  </a:cubicBezTo>
                  <a:cubicBezTo>
                    <a:pt x="30" y="129"/>
                    <a:pt x="28" y="129"/>
                    <a:pt x="26" y="128"/>
                  </a:cubicBezTo>
                  <a:cubicBezTo>
                    <a:pt x="25" y="128"/>
                    <a:pt x="22" y="127"/>
                    <a:pt x="21" y="128"/>
                  </a:cubicBezTo>
                  <a:cubicBezTo>
                    <a:pt x="20" y="128"/>
                    <a:pt x="19" y="129"/>
                    <a:pt x="18" y="130"/>
                  </a:cubicBezTo>
                  <a:cubicBezTo>
                    <a:pt x="17" y="131"/>
                    <a:pt x="17" y="134"/>
                    <a:pt x="16" y="135"/>
                  </a:cubicBezTo>
                  <a:cubicBezTo>
                    <a:pt x="16" y="136"/>
                    <a:pt x="14" y="137"/>
                    <a:pt x="13" y="137"/>
                  </a:cubicBezTo>
                  <a:cubicBezTo>
                    <a:pt x="13" y="137"/>
                    <a:pt x="12" y="135"/>
                    <a:pt x="11" y="135"/>
                  </a:cubicBezTo>
                  <a:cubicBezTo>
                    <a:pt x="11" y="134"/>
                    <a:pt x="12" y="132"/>
                    <a:pt x="12" y="131"/>
                  </a:cubicBezTo>
                  <a:cubicBezTo>
                    <a:pt x="11" y="129"/>
                    <a:pt x="8" y="127"/>
                    <a:pt x="7" y="126"/>
                  </a:cubicBezTo>
                  <a:cubicBezTo>
                    <a:pt x="7" y="125"/>
                    <a:pt x="6" y="124"/>
                    <a:pt x="5" y="123"/>
                  </a:cubicBezTo>
                  <a:cubicBezTo>
                    <a:pt x="5" y="121"/>
                    <a:pt x="6" y="118"/>
                    <a:pt x="7" y="117"/>
                  </a:cubicBezTo>
                  <a:cubicBezTo>
                    <a:pt x="7" y="115"/>
                    <a:pt x="8" y="111"/>
                    <a:pt x="9" y="110"/>
                  </a:cubicBezTo>
                  <a:cubicBezTo>
                    <a:pt x="10" y="109"/>
                    <a:pt x="14" y="110"/>
                    <a:pt x="15" y="110"/>
                  </a:cubicBezTo>
                  <a:cubicBezTo>
                    <a:pt x="16" y="109"/>
                    <a:pt x="16" y="106"/>
                    <a:pt x="17" y="106"/>
                  </a:cubicBezTo>
                  <a:cubicBezTo>
                    <a:pt x="18" y="105"/>
                    <a:pt x="20" y="104"/>
                    <a:pt x="22" y="104"/>
                  </a:cubicBezTo>
                  <a:cubicBezTo>
                    <a:pt x="24" y="104"/>
                    <a:pt x="29" y="106"/>
                    <a:pt x="30" y="108"/>
                  </a:cubicBezTo>
                  <a:cubicBezTo>
                    <a:pt x="32" y="109"/>
                    <a:pt x="33" y="112"/>
                    <a:pt x="34" y="114"/>
                  </a:cubicBezTo>
                  <a:cubicBezTo>
                    <a:pt x="35" y="115"/>
                    <a:pt x="36" y="119"/>
                    <a:pt x="37" y="121"/>
                  </a:cubicBezTo>
                  <a:cubicBezTo>
                    <a:pt x="38" y="122"/>
                    <a:pt x="41" y="123"/>
                    <a:pt x="43" y="123"/>
                  </a:cubicBezTo>
                  <a:cubicBezTo>
                    <a:pt x="45" y="123"/>
                    <a:pt x="48" y="123"/>
                    <a:pt x="50" y="123"/>
                  </a:cubicBezTo>
                  <a:cubicBezTo>
                    <a:pt x="51" y="123"/>
                    <a:pt x="53" y="124"/>
                    <a:pt x="54" y="124"/>
                  </a:cubicBezTo>
                  <a:cubicBezTo>
                    <a:pt x="55" y="124"/>
                    <a:pt x="56" y="122"/>
                    <a:pt x="56" y="122"/>
                  </a:cubicBezTo>
                  <a:cubicBezTo>
                    <a:pt x="57" y="121"/>
                    <a:pt x="59" y="122"/>
                    <a:pt x="60" y="122"/>
                  </a:cubicBezTo>
                  <a:cubicBezTo>
                    <a:pt x="61" y="122"/>
                    <a:pt x="63" y="121"/>
                    <a:pt x="64" y="120"/>
                  </a:cubicBezTo>
                  <a:cubicBezTo>
                    <a:pt x="65" y="118"/>
                    <a:pt x="65" y="115"/>
                    <a:pt x="64" y="114"/>
                  </a:cubicBezTo>
                  <a:cubicBezTo>
                    <a:pt x="63" y="113"/>
                    <a:pt x="61" y="114"/>
                    <a:pt x="60" y="114"/>
                  </a:cubicBezTo>
                  <a:cubicBezTo>
                    <a:pt x="58" y="113"/>
                    <a:pt x="55" y="108"/>
                    <a:pt x="54" y="106"/>
                  </a:cubicBezTo>
                  <a:cubicBezTo>
                    <a:pt x="54" y="105"/>
                    <a:pt x="54" y="102"/>
                    <a:pt x="54" y="101"/>
                  </a:cubicBezTo>
                  <a:cubicBezTo>
                    <a:pt x="53" y="100"/>
                    <a:pt x="52" y="97"/>
                    <a:pt x="51" y="97"/>
                  </a:cubicBezTo>
                  <a:cubicBezTo>
                    <a:pt x="50" y="97"/>
                    <a:pt x="49" y="97"/>
                    <a:pt x="48" y="97"/>
                  </a:cubicBezTo>
                  <a:cubicBezTo>
                    <a:pt x="47" y="97"/>
                    <a:pt x="45" y="96"/>
                    <a:pt x="44" y="96"/>
                  </a:cubicBezTo>
                  <a:cubicBezTo>
                    <a:pt x="43" y="95"/>
                    <a:pt x="44" y="91"/>
                    <a:pt x="43" y="91"/>
                  </a:cubicBezTo>
                  <a:cubicBezTo>
                    <a:pt x="42" y="90"/>
                    <a:pt x="39" y="91"/>
                    <a:pt x="38" y="90"/>
                  </a:cubicBezTo>
                  <a:cubicBezTo>
                    <a:pt x="38" y="89"/>
                    <a:pt x="38" y="87"/>
                    <a:pt x="38" y="87"/>
                  </a:cubicBezTo>
                  <a:cubicBezTo>
                    <a:pt x="39" y="86"/>
                    <a:pt x="42" y="86"/>
                    <a:pt x="42" y="85"/>
                  </a:cubicBezTo>
                  <a:cubicBezTo>
                    <a:pt x="44" y="83"/>
                    <a:pt x="41" y="78"/>
                    <a:pt x="42" y="76"/>
                  </a:cubicBezTo>
                  <a:cubicBezTo>
                    <a:pt x="42" y="75"/>
                    <a:pt x="44" y="72"/>
                    <a:pt x="46" y="71"/>
                  </a:cubicBezTo>
                  <a:cubicBezTo>
                    <a:pt x="46" y="71"/>
                    <a:pt x="48" y="72"/>
                    <a:pt x="49" y="71"/>
                  </a:cubicBezTo>
                  <a:cubicBezTo>
                    <a:pt x="50" y="70"/>
                    <a:pt x="49" y="67"/>
                    <a:pt x="49" y="66"/>
                  </a:cubicBezTo>
                  <a:cubicBezTo>
                    <a:pt x="48" y="65"/>
                    <a:pt x="46" y="63"/>
                    <a:pt x="46" y="62"/>
                  </a:cubicBezTo>
                  <a:cubicBezTo>
                    <a:pt x="46" y="61"/>
                    <a:pt x="48" y="60"/>
                    <a:pt x="49" y="59"/>
                  </a:cubicBezTo>
                  <a:cubicBezTo>
                    <a:pt x="50" y="59"/>
                    <a:pt x="51" y="59"/>
                    <a:pt x="52" y="59"/>
                  </a:cubicBezTo>
                  <a:cubicBezTo>
                    <a:pt x="52" y="59"/>
                    <a:pt x="53" y="57"/>
                    <a:pt x="53" y="57"/>
                  </a:cubicBezTo>
                  <a:cubicBezTo>
                    <a:pt x="52" y="55"/>
                    <a:pt x="49" y="53"/>
                    <a:pt x="47" y="51"/>
                  </a:cubicBezTo>
                  <a:cubicBezTo>
                    <a:pt x="46" y="50"/>
                    <a:pt x="43" y="47"/>
                    <a:pt x="41" y="47"/>
                  </a:cubicBezTo>
                  <a:cubicBezTo>
                    <a:pt x="40" y="46"/>
                    <a:pt x="36" y="46"/>
                    <a:pt x="34" y="45"/>
                  </a:cubicBezTo>
                  <a:cubicBezTo>
                    <a:pt x="33" y="45"/>
                    <a:pt x="31" y="42"/>
                    <a:pt x="29" y="42"/>
                  </a:cubicBezTo>
                  <a:cubicBezTo>
                    <a:pt x="27" y="41"/>
                    <a:pt x="24" y="43"/>
                    <a:pt x="22" y="43"/>
                  </a:cubicBezTo>
                  <a:cubicBezTo>
                    <a:pt x="20" y="44"/>
                    <a:pt x="17" y="45"/>
                    <a:pt x="15" y="45"/>
                  </a:cubicBezTo>
                  <a:cubicBezTo>
                    <a:pt x="14" y="46"/>
                    <a:pt x="11" y="48"/>
                    <a:pt x="9" y="48"/>
                  </a:cubicBezTo>
                  <a:cubicBezTo>
                    <a:pt x="8" y="48"/>
                    <a:pt x="5" y="48"/>
                    <a:pt x="4" y="48"/>
                  </a:cubicBezTo>
                  <a:cubicBezTo>
                    <a:pt x="3" y="48"/>
                    <a:pt x="1" y="48"/>
                    <a:pt x="0" y="49"/>
                  </a:cubicBezTo>
                  <a:cubicBezTo>
                    <a:pt x="0" y="47"/>
                    <a:pt x="0" y="46"/>
                    <a:pt x="0" y="45"/>
                  </a:cubicBezTo>
                  <a:cubicBezTo>
                    <a:pt x="0" y="43"/>
                    <a:pt x="1" y="40"/>
                    <a:pt x="1" y="38"/>
                  </a:cubicBezTo>
                  <a:cubicBezTo>
                    <a:pt x="1" y="36"/>
                    <a:pt x="0" y="33"/>
                    <a:pt x="0" y="31"/>
                  </a:cubicBezTo>
                  <a:cubicBezTo>
                    <a:pt x="0" y="29"/>
                    <a:pt x="2" y="26"/>
                    <a:pt x="3" y="25"/>
                  </a:cubicBezTo>
                  <a:cubicBezTo>
                    <a:pt x="5" y="25"/>
                    <a:pt x="8" y="25"/>
                    <a:pt x="9" y="25"/>
                  </a:cubicBezTo>
                  <a:cubicBezTo>
                    <a:pt x="10" y="24"/>
                    <a:pt x="12" y="22"/>
                    <a:pt x="12" y="21"/>
                  </a:cubicBezTo>
                  <a:cubicBezTo>
                    <a:pt x="13" y="21"/>
                    <a:pt x="15" y="19"/>
                    <a:pt x="17" y="18"/>
                  </a:cubicBezTo>
                  <a:cubicBezTo>
                    <a:pt x="19" y="18"/>
                    <a:pt x="23" y="19"/>
                    <a:pt x="24" y="19"/>
                  </a:cubicBezTo>
                  <a:cubicBezTo>
                    <a:pt x="25" y="19"/>
                    <a:pt x="27" y="17"/>
                    <a:pt x="28" y="17"/>
                  </a:cubicBezTo>
                  <a:cubicBezTo>
                    <a:pt x="29" y="17"/>
                    <a:pt x="32" y="17"/>
                    <a:pt x="33" y="17"/>
                  </a:cubicBezTo>
                  <a:cubicBezTo>
                    <a:pt x="34" y="17"/>
                    <a:pt x="35" y="18"/>
                    <a:pt x="35" y="19"/>
                  </a:cubicBezTo>
                  <a:cubicBezTo>
                    <a:pt x="37" y="19"/>
                    <a:pt x="40" y="19"/>
                    <a:pt x="41" y="19"/>
                  </a:cubicBezTo>
                  <a:cubicBezTo>
                    <a:pt x="42" y="19"/>
                    <a:pt x="45" y="18"/>
                    <a:pt x="45" y="19"/>
                  </a:cubicBezTo>
                  <a:cubicBezTo>
                    <a:pt x="46" y="19"/>
                    <a:pt x="45" y="21"/>
                    <a:pt x="46" y="21"/>
                  </a:cubicBezTo>
                  <a:cubicBezTo>
                    <a:pt x="46" y="22"/>
                    <a:pt x="49" y="23"/>
                    <a:pt x="51" y="23"/>
                  </a:cubicBezTo>
                  <a:cubicBezTo>
                    <a:pt x="52" y="22"/>
                    <a:pt x="54" y="21"/>
                    <a:pt x="55" y="20"/>
                  </a:cubicBezTo>
                  <a:cubicBezTo>
                    <a:pt x="56" y="20"/>
                    <a:pt x="58" y="21"/>
                    <a:pt x="58" y="20"/>
                  </a:cubicBezTo>
                  <a:cubicBezTo>
                    <a:pt x="59" y="19"/>
                    <a:pt x="59" y="18"/>
                    <a:pt x="59" y="17"/>
                  </a:cubicBezTo>
                  <a:cubicBezTo>
                    <a:pt x="59" y="16"/>
                    <a:pt x="59" y="14"/>
                    <a:pt x="59" y="12"/>
                  </a:cubicBezTo>
                  <a:cubicBezTo>
                    <a:pt x="59" y="12"/>
                    <a:pt x="60" y="10"/>
                    <a:pt x="60" y="9"/>
                  </a:cubicBezTo>
                  <a:cubicBezTo>
                    <a:pt x="60" y="9"/>
                    <a:pt x="60" y="9"/>
                    <a:pt x="60" y="9"/>
                  </a:cubicBezTo>
                  <a:cubicBezTo>
                    <a:pt x="62" y="10"/>
                    <a:pt x="65" y="8"/>
                    <a:pt x="67" y="9"/>
                  </a:cubicBezTo>
                  <a:cubicBezTo>
                    <a:pt x="68" y="9"/>
                    <a:pt x="71" y="10"/>
                    <a:pt x="72" y="11"/>
                  </a:cubicBezTo>
                  <a:cubicBezTo>
                    <a:pt x="74" y="13"/>
                    <a:pt x="75" y="16"/>
                    <a:pt x="76" y="18"/>
                  </a:cubicBezTo>
                  <a:cubicBezTo>
                    <a:pt x="76" y="19"/>
                    <a:pt x="77" y="22"/>
                    <a:pt x="78" y="22"/>
                  </a:cubicBezTo>
                  <a:cubicBezTo>
                    <a:pt x="78" y="23"/>
                    <a:pt x="81" y="24"/>
                    <a:pt x="82" y="24"/>
                  </a:cubicBezTo>
                  <a:cubicBezTo>
                    <a:pt x="83" y="24"/>
                    <a:pt x="84" y="21"/>
                    <a:pt x="84" y="20"/>
                  </a:cubicBezTo>
                  <a:cubicBezTo>
                    <a:pt x="84" y="19"/>
                    <a:pt x="82" y="17"/>
                    <a:pt x="82" y="16"/>
                  </a:cubicBezTo>
                  <a:cubicBezTo>
                    <a:pt x="81" y="15"/>
                    <a:pt x="82" y="13"/>
                    <a:pt x="82" y="12"/>
                  </a:cubicBezTo>
                  <a:cubicBezTo>
                    <a:pt x="83" y="11"/>
                    <a:pt x="85" y="9"/>
                    <a:pt x="86" y="8"/>
                  </a:cubicBezTo>
                  <a:cubicBezTo>
                    <a:pt x="87" y="7"/>
                    <a:pt x="90" y="7"/>
                    <a:pt x="91" y="7"/>
                  </a:cubicBezTo>
                  <a:cubicBezTo>
                    <a:pt x="92" y="6"/>
                    <a:pt x="94" y="7"/>
                    <a:pt x="95" y="7"/>
                  </a:cubicBezTo>
                  <a:cubicBezTo>
                    <a:pt x="96" y="7"/>
                    <a:pt x="98" y="6"/>
                    <a:pt x="99" y="6"/>
                  </a:cubicBezTo>
                  <a:cubicBezTo>
                    <a:pt x="100" y="5"/>
                    <a:pt x="102" y="2"/>
                    <a:pt x="103" y="1"/>
                  </a:cubicBezTo>
                  <a:cubicBezTo>
                    <a:pt x="105" y="1"/>
                    <a:pt x="110" y="0"/>
                    <a:pt x="112" y="1"/>
                  </a:cubicBezTo>
                  <a:cubicBezTo>
                    <a:pt x="113" y="1"/>
                    <a:pt x="116" y="2"/>
                    <a:pt x="117" y="3"/>
                  </a:cubicBezTo>
                  <a:cubicBezTo>
                    <a:pt x="118" y="4"/>
                    <a:pt x="121" y="6"/>
                    <a:pt x="122" y="6"/>
                  </a:cubicBezTo>
                  <a:cubicBezTo>
                    <a:pt x="125" y="7"/>
                    <a:pt x="129" y="5"/>
                    <a:pt x="131" y="5"/>
                  </a:cubicBezTo>
                  <a:cubicBezTo>
                    <a:pt x="133" y="5"/>
                    <a:pt x="137" y="4"/>
                    <a:pt x="138" y="6"/>
                  </a:cubicBezTo>
                  <a:cubicBezTo>
                    <a:pt x="140" y="7"/>
                    <a:pt x="139" y="11"/>
                    <a:pt x="139" y="12"/>
                  </a:cubicBezTo>
                  <a:cubicBezTo>
                    <a:pt x="140" y="13"/>
                    <a:pt x="141" y="14"/>
                    <a:pt x="142" y="14"/>
                  </a:cubicBezTo>
                  <a:cubicBezTo>
                    <a:pt x="143" y="16"/>
                    <a:pt x="143" y="18"/>
                    <a:pt x="144" y="19"/>
                  </a:cubicBezTo>
                  <a:cubicBezTo>
                    <a:pt x="144" y="20"/>
                    <a:pt x="143" y="22"/>
                    <a:pt x="144" y="23"/>
                  </a:cubicBezTo>
                  <a:cubicBezTo>
                    <a:pt x="145" y="23"/>
                    <a:pt x="146" y="21"/>
                    <a:pt x="147" y="20"/>
                  </a:cubicBezTo>
                  <a:cubicBezTo>
                    <a:pt x="148" y="20"/>
                    <a:pt x="149" y="18"/>
                    <a:pt x="150" y="18"/>
                  </a:cubicBezTo>
                  <a:cubicBezTo>
                    <a:pt x="151" y="18"/>
                    <a:pt x="152" y="20"/>
                    <a:pt x="153" y="21"/>
                  </a:cubicBezTo>
                  <a:cubicBezTo>
                    <a:pt x="153" y="22"/>
                    <a:pt x="154" y="24"/>
                    <a:pt x="154" y="25"/>
                  </a:cubicBezTo>
                  <a:cubicBezTo>
                    <a:pt x="155" y="26"/>
                    <a:pt x="157" y="27"/>
                    <a:pt x="158" y="27"/>
                  </a:cubicBezTo>
                  <a:cubicBezTo>
                    <a:pt x="159" y="28"/>
                    <a:pt x="162" y="28"/>
                    <a:pt x="164" y="29"/>
                  </a:cubicBezTo>
                  <a:cubicBezTo>
                    <a:pt x="165" y="29"/>
                    <a:pt x="166" y="31"/>
                    <a:pt x="167" y="31"/>
                  </a:cubicBezTo>
                  <a:cubicBezTo>
                    <a:pt x="167" y="32"/>
                    <a:pt x="168" y="33"/>
                    <a:pt x="168" y="34"/>
                  </a:cubicBezTo>
                  <a:cubicBezTo>
                    <a:pt x="169" y="34"/>
                    <a:pt x="171" y="34"/>
                    <a:pt x="172" y="34"/>
                  </a:cubicBezTo>
                  <a:cubicBezTo>
                    <a:pt x="172" y="35"/>
                    <a:pt x="174" y="36"/>
                    <a:pt x="174" y="36"/>
                  </a:cubicBezTo>
                  <a:cubicBezTo>
                    <a:pt x="176" y="38"/>
                    <a:pt x="178" y="40"/>
                    <a:pt x="179" y="42"/>
                  </a:cubicBezTo>
                  <a:cubicBezTo>
                    <a:pt x="180" y="42"/>
                    <a:pt x="180" y="44"/>
                    <a:pt x="180" y="45"/>
                  </a:cubicBezTo>
                  <a:cubicBezTo>
                    <a:pt x="181" y="47"/>
                    <a:pt x="182" y="50"/>
                    <a:pt x="183" y="51"/>
                  </a:cubicBezTo>
                  <a:cubicBezTo>
                    <a:pt x="184" y="52"/>
                    <a:pt x="187" y="53"/>
                    <a:pt x="188" y="54"/>
                  </a:cubicBezTo>
                  <a:cubicBezTo>
                    <a:pt x="189" y="55"/>
                    <a:pt x="191" y="56"/>
                    <a:pt x="192" y="57"/>
                  </a:cubicBezTo>
                  <a:cubicBezTo>
                    <a:pt x="193" y="58"/>
                    <a:pt x="198" y="59"/>
                    <a:pt x="199" y="60"/>
                  </a:cubicBezTo>
                  <a:cubicBezTo>
                    <a:pt x="201" y="61"/>
                    <a:pt x="204" y="63"/>
                    <a:pt x="205" y="63"/>
                  </a:cubicBezTo>
                  <a:cubicBezTo>
                    <a:pt x="206" y="63"/>
                    <a:pt x="209" y="63"/>
                    <a:pt x="210" y="63"/>
                  </a:cubicBezTo>
                  <a:cubicBezTo>
                    <a:pt x="212" y="62"/>
                    <a:pt x="216" y="62"/>
                    <a:pt x="218" y="63"/>
                  </a:cubicBezTo>
                  <a:cubicBezTo>
                    <a:pt x="219" y="63"/>
                    <a:pt x="220" y="66"/>
                    <a:pt x="221" y="67"/>
                  </a:cubicBezTo>
                  <a:cubicBezTo>
                    <a:pt x="222" y="68"/>
                    <a:pt x="224" y="70"/>
                    <a:pt x="225" y="70"/>
                  </a:cubicBezTo>
                  <a:cubicBezTo>
                    <a:pt x="227" y="71"/>
                    <a:pt x="231" y="71"/>
                    <a:pt x="233" y="71"/>
                  </a:cubicBezTo>
                  <a:cubicBezTo>
                    <a:pt x="237" y="71"/>
                    <a:pt x="246" y="71"/>
                    <a:pt x="250" y="71"/>
                  </a:cubicBezTo>
                  <a:cubicBezTo>
                    <a:pt x="253" y="70"/>
                    <a:pt x="257" y="69"/>
                    <a:pt x="259" y="69"/>
                  </a:cubicBezTo>
                  <a:cubicBezTo>
                    <a:pt x="262" y="69"/>
                    <a:pt x="267" y="69"/>
                    <a:pt x="270" y="69"/>
                  </a:cubicBezTo>
                  <a:cubicBezTo>
                    <a:pt x="271" y="69"/>
                    <a:pt x="274" y="70"/>
                    <a:pt x="275" y="70"/>
                  </a:cubicBezTo>
                  <a:cubicBezTo>
                    <a:pt x="277" y="70"/>
                    <a:pt x="280" y="69"/>
                    <a:pt x="282" y="69"/>
                  </a:cubicBezTo>
                  <a:cubicBezTo>
                    <a:pt x="283" y="68"/>
                    <a:pt x="285" y="65"/>
                    <a:pt x="287" y="65"/>
                  </a:cubicBezTo>
                  <a:cubicBezTo>
                    <a:pt x="289" y="64"/>
                    <a:pt x="293" y="62"/>
                    <a:pt x="295" y="63"/>
                  </a:cubicBezTo>
                  <a:cubicBezTo>
                    <a:pt x="296" y="63"/>
                    <a:pt x="297" y="64"/>
                    <a:pt x="298" y="65"/>
                  </a:cubicBezTo>
                  <a:cubicBezTo>
                    <a:pt x="299" y="65"/>
                    <a:pt x="300" y="67"/>
                    <a:pt x="301" y="68"/>
                  </a:cubicBezTo>
                  <a:cubicBezTo>
                    <a:pt x="301" y="68"/>
                    <a:pt x="301" y="68"/>
                    <a:pt x="302" y="68"/>
                  </a:cubicBezTo>
                  <a:cubicBezTo>
                    <a:pt x="302" y="69"/>
                    <a:pt x="302" y="71"/>
                    <a:pt x="302" y="72"/>
                  </a:cubicBezTo>
                  <a:cubicBezTo>
                    <a:pt x="302" y="73"/>
                    <a:pt x="303" y="75"/>
                    <a:pt x="303" y="76"/>
                  </a:cubicBezTo>
                  <a:cubicBezTo>
                    <a:pt x="303" y="77"/>
                    <a:pt x="305" y="78"/>
                    <a:pt x="305" y="79"/>
                  </a:cubicBezTo>
                  <a:cubicBezTo>
                    <a:pt x="305" y="80"/>
                    <a:pt x="305" y="82"/>
                    <a:pt x="304" y="83"/>
                  </a:cubicBezTo>
                  <a:cubicBezTo>
                    <a:pt x="304" y="84"/>
                    <a:pt x="302" y="86"/>
                    <a:pt x="302" y="87"/>
                  </a:cubicBezTo>
                  <a:cubicBezTo>
                    <a:pt x="303" y="87"/>
                    <a:pt x="304" y="89"/>
                    <a:pt x="304" y="89"/>
                  </a:cubicBezTo>
                  <a:cubicBezTo>
                    <a:pt x="303" y="90"/>
                    <a:pt x="301" y="91"/>
                    <a:pt x="301" y="91"/>
                  </a:cubicBezTo>
                  <a:cubicBezTo>
                    <a:pt x="300" y="91"/>
                    <a:pt x="297" y="91"/>
                    <a:pt x="296" y="91"/>
                  </a:cubicBezTo>
                  <a:cubicBezTo>
                    <a:pt x="295" y="91"/>
                    <a:pt x="292" y="93"/>
                    <a:pt x="291" y="95"/>
                  </a:cubicBezTo>
                  <a:cubicBezTo>
                    <a:pt x="290" y="96"/>
                    <a:pt x="291" y="98"/>
                    <a:pt x="290" y="100"/>
                  </a:cubicBezTo>
                  <a:cubicBezTo>
                    <a:pt x="289" y="101"/>
                    <a:pt x="287" y="102"/>
                    <a:pt x="285" y="102"/>
                  </a:cubicBezTo>
                  <a:cubicBezTo>
                    <a:pt x="284" y="103"/>
                    <a:pt x="281" y="104"/>
                    <a:pt x="280" y="104"/>
                  </a:cubicBezTo>
                  <a:cubicBezTo>
                    <a:pt x="279" y="104"/>
                    <a:pt x="276" y="104"/>
                    <a:pt x="274" y="104"/>
                  </a:cubicBezTo>
                  <a:cubicBezTo>
                    <a:pt x="273" y="104"/>
                    <a:pt x="270" y="105"/>
                    <a:pt x="269" y="106"/>
                  </a:cubicBezTo>
                  <a:cubicBezTo>
                    <a:pt x="268" y="106"/>
                    <a:pt x="266" y="108"/>
                    <a:pt x="265" y="109"/>
                  </a:cubicBezTo>
                  <a:cubicBezTo>
                    <a:pt x="264" y="109"/>
                    <a:pt x="264" y="112"/>
                    <a:pt x="263" y="113"/>
                  </a:cubicBezTo>
                  <a:cubicBezTo>
                    <a:pt x="263" y="114"/>
                    <a:pt x="263" y="118"/>
                    <a:pt x="263" y="119"/>
                  </a:cubicBezTo>
                  <a:cubicBezTo>
                    <a:pt x="263" y="120"/>
                    <a:pt x="264" y="122"/>
                    <a:pt x="264" y="124"/>
                  </a:cubicBezTo>
                  <a:cubicBezTo>
                    <a:pt x="264" y="125"/>
                    <a:pt x="262" y="127"/>
                    <a:pt x="261" y="128"/>
                  </a:cubicBezTo>
                  <a:cubicBezTo>
                    <a:pt x="260" y="129"/>
                    <a:pt x="255" y="128"/>
                    <a:pt x="253" y="128"/>
                  </a:cubicBezTo>
                  <a:cubicBezTo>
                    <a:pt x="252" y="128"/>
                    <a:pt x="250" y="130"/>
                    <a:pt x="249" y="130"/>
                  </a:cubicBezTo>
                  <a:cubicBezTo>
                    <a:pt x="247" y="131"/>
                    <a:pt x="243" y="131"/>
                    <a:pt x="241" y="132"/>
                  </a:cubicBezTo>
                  <a:cubicBezTo>
                    <a:pt x="240" y="132"/>
                    <a:pt x="237" y="134"/>
                    <a:pt x="237" y="135"/>
                  </a:cubicBezTo>
                  <a:cubicBezTo>
                    <a:pt x="235" y="137"/>
                    <a:pt x="234" y="141"/>
                    <a:pt x="234" y="143"/>
                  </a:cubicBezTo>
                  <a:cubicBezTo>
                    <a:pt x="233" y="144"/>
                    <a:pt x="233" y="149"/>
                    <a:pt x="232" y="150"/>
                  </a:cubicBezTo>
                  <a:cubicBezTo>
                    <a:pt x="231" y="151"/>
                    <a:pt x="229" y="152"/>
                    <a:pt x="228" y="152"/>
                  </a:cubicBezTo>
                  <a:cubicBezTo>
                    <a:pt x="227" y="152"/>
                    <a:pt x="224" y="152"/>
                    <a:pt x="223" y="153"/>
                  </a:cubicBezTo>
                  <a:cubicBezTo>
                    <a:pt x="221" y="153"/>
                    <a:pt x="220" y="157"/>
                    <a:pt x="218" y="158"/>
                  </a:cubicBezTo>
                  <a:cubicBezTo>
                    <a:pt x="216" y="159"/>
                    <a:pt x="212" y="158"/>
                    <a:pt x="210" y="158"/>
                  </a:cubicBezTo>
                  <a:cubicBezTo>
                    <a:pt x="209" y="158"/>
                    <a:pt x="205" y="158"/>
                    <a:pt x="204" y="157"/>
                  </a:cubicBezTo>
                  <a:cubicBezTo>
                    <a:pt x="204" y="156"/>
                    <a:pt x="204" y="154"/>
                    <a:pt x="203" y="153"/>
                  </a:cubicBezTo>
                  <a:cubicBezTo>
                    <a:pt x="203" y="152"/>
                    <a:pt x="201" y="152"/>
                    <a:pt x="201" y="152"/>
                  </a:cubicBezTo>
                  <a:cubicBezTo>
                    <a:pt x="199" y="152"/>
                    <a:pt x="196" y="154"/>
                    <a:pt x="195" y="155"/>
                  </a:cubicBezTo>
                  <a:cubicBezTo>
                    <a:pt x="194" y="157"/>
                    <a:pt x="192" y="160"/>
                    <a:pt x="192" y="161"/>
                  </a:cubicBezTo>
                  <a:cubicBezTo>
                    <a:pt x="191" y="163"/>
                    <a:pt x="192" y="167"/>
                    <a:pt x="191" y="169"/>
                  </a:cubicBezTo>
                  <a:cubicBezTo>
                    <a:pt x="190" y="171"/>
                    <a:pt x="187" y="175"/>
                    <a:pt x="186" y="177"/>
                  </a:cubicBezTo>
                  <a:cubicBezTo>
                    <a:pt x="185" y="178"/>
                    <a:pt x="183" y="181"/>
                    <a:pt x="182" y="183"/>
                  </a:cubicBezTo>
                  <a:cubicBezTo>
                    <a:pt x="181" y="184"/>
                    <a:pt x="179" y="186"/>
                    <a:pt x="178" y="187"/>
                  </a:cubicBezTo>
                  <a:cubicBezTo>
                    <a:pt x="178" y="187"/>
                    <a:pt x="176" y="189"/>
                    <a:pt x="176" y="190"/>
                  </a:cubicBezTo>
                  <a:cubicBezTo>
                    <a:pt x="176" y="191"/>
                    <a:pt x="177" y="194"/>
                    <a:pt x="176" y="195"/>
                  </a:cubicBezTo>
                  <a:cubicBezTo>
                    <a:pt x="176" y="196"/>
                    <a:pt x="176" y="198"/>
                    <a:pt x="175" y="199"/>
                  </a:cubicBezTo>
                  <a:cubicBezTo>
                    <a:pt x="174" y="200"/>
                    <a:pt x="172" y="201"/>
                    <a:pt x="171" y="201"/>
                  </a:cubicBezTo>
                  <a:cubicBezTo>
                    <a:pt x="170" y="202"/>
                    <a:pt x="168" y="201"/>
                    <a:pt x="167" y="201"/>
                  </a:cubicBezTo>
                  <a:cubicBezTo>
                    <a:pt x="167" y="202"/>
                    <a:pt x="165" y="203"/>
                    <a:pt x="165" y="204"/>
                  </a:cubicBezTo>
                  <a:cubicBezTo>
                    <a:pt x="164" y="205"/>
                    <a:pt x="165" y="208"/>
                    <a:pt x="166" y="209"/>
                  </a:cubicBezTo>
                  <a:cubicBezTo>
                    <a:pt x="166" y="210"/>
                    <a:pt x="168" y="212"/>
                    <a:pt x="168" y="213"/>
                  </a:cubicBezTo>
                  <a:cubicBezTo>
                    <a:pt x="168" y="214"/>
                    <a:pt x="167" y="216"/>
                    <a:pt x="167" y="217"/>
                  </a:cubicBezTo>
                  <a:cubicBezTo>
                    <a:pt x="166" y="218"/>
                    <a:pt x="165" y="220"/>
                    <a:pt x="164" y="220"/>
                  </a:cubicBezTo>
                  <a:cubicBezTo>
                    <a:pt x="163" y="221"/>
                    <a:pt x="161" y="222"/>
                    <a:pt x="159" y="223"/>
                  </a:cubicBezTo>
                  <a:cubicBezTo>
                    <a:pt x="158" y="223"/>
                    <a:pt x="156" y="223"/>
                    <a:pt x="155" y="223"/>
                  </a:cubicBezTo>
                  <a:cubicBezTo>
                    <a:pt x="153" y="222"/>
                    <a:pt x="151" y="221"/>
                    <a:pt x="151" y="220"/>
                  </a:cubicBezTo>
                  <a:cubicBezTo>
                    <a:pt x="150" y="220"/>
                    <a:pt x="150" y="218"/>
                    <a:pt x="150" y="217"/>
                  </a:cubicBezTo>
                  <a:cubicBezTo>
                    <a:pt x="150" y="216"/>
                    <a:pt x="150" y="214"/>
                    <a:pt x="149" y="214"/>
                  </a:cubicBezTo>
                  <a:cubicBezTo>
                    <a:pt x="149" y="213"/>
                    <a:pt x="147" y="213"/>
                    <a:pt x="146" y="213"/>
                  </a:cubicBezTo>
                  <a:cubicBezTo>
                    <a:pt x="145" y="213"/>
                    <a:pt x="143" y="213"/>
                    <a:pt x="142" y="214"/>
                  </a:cubicBezTo>
                  <a:cubicBezTo>
                    <a:pt x="141" y="214"/>
                    <a:pt x="140" y="216"/>
                    <a:pt x="139" y="216"/>
                  </a:cubicBezTo>
                  <a:cubicBezTo>
                    <a:pt x="138" y="217"/>
                    <a:pt x="136" y="219"/>
                    <a:pt x="135" y="220"/>
                  </a:cubicBezTo>
                  <a:cubicBezTo>
                    <a:pt x="134" y="221"/>
                    <a:pt x="130" y="221"/>
                    <a:pt x="129" y="221"/>
                  </a:cubicBezTo>
                  <a:cubicBezTo>
                    <a:pt x="128" y="222"/>
                    <a:pt x="127" y="225"/>
                    <a:pt x="127" y="226"/>
                  </a:cubicBezTo>
                  <a:cubicBezTo>
                    <a:pt x="127" y="227"/>
                    <a:pt x="128" y="229"/>
                    <a:pt x="129" y="229"/>
                  </a:cubicBezTo>
                  <a:cubicBezTo>
                    <a:pt x="130" y="230"/>
                    <a:pt x="133" y="230"/>
                    <a:pt x="134" y="231"/>
                  </a:cubicBezTo>
                  <a:cubicBezTo>
                    <a:pt x="135" y="231"/>
                    <a:pt x="135" y="234"/>
                    <a:pt x="136" y="234"/>
                  </a:cubicBezTo>
                  <a:cubicBezTo>
                    <a:pt x="137" y="234"/>
                    <a:pt x="138" y="231"/>
                    <a:pt x="139" y="230"/>
                  </a:cubicBezTo>
                  <a:cubicBezTo>
                    <a:pt x="139" y="230"/>
                    <a:pt x="141" y="229"/>
                    <a:pt x="141" y="229"/>
                  </a:cubicBezTo>
                  <a:cubicBezTo>
                    <a:pt x="143" y="229"/>
                    <a:pt x="143" y="232"/>
                    <a:pt x="144" y="233"/>
                  </a:cubicBezTo>
                  <a:cubicBezTo>
                    <a:pt x="145" y="234"/>
                    <a:pt x="146" y="237"/>
                    <a:pt x="146" y="238"/>
                  </a:cubicBezTo>
                  <a:cubicBezTo>
                    <a:pt x="146" y="239"/>
                    <a:pt x="144" y="241"/>
                    <a:pt x="144" y="242"/>
                  </a:cubicBezTo>
                  <a:cubicBezTo>
                    <a:pt x="143" y="243"/>
                    <a:pt x="140" y="244"/>
                    <a:pt x="140" y="245"/>
                  </a:cubicBezTo>
                  <a:cubicBezTo>
                    <a:pt x="139" y="246"/>
                    <a:pt x="139" y="249"/>
                    <a:pt x="138" y="250"/>
                  </a:cubicBezTo>
                  <a:cubicBezTo>
                    <a:pt x="138" y="251"/>
                    <a:pt x="136" y="254"/>
                    <a:pt x="135" y="255"/>
                  </a:cubicBezTo>
                  <a:cubicBezTo>
                    <a:pt x="135" y="255"/>
                    <a:pt x="134" y="256"/>
                    <a:pt x="133" y="256"/>
                  </a:cubicBezTo>
                  <a:cubicBezTo>
                    <a:pt x="133" y="256"/>
                    <a:pt x="132" y="255"/>
                    <a:pt x="132" y="255"/>
                  </a:cubicBezTo>
                  <a:cubicBezTo>
                    <a:pt x="132" y="254"/>
                    <a:pt x="131" y="253"/>
                    <a:pt x="130" y="252"/>
                  </a:cubicBezTo>
                  <a:cubicBezTo>
                    <a:pt x="129" y="251"/>
                    <a:pt x="126" y="250"/>
                    <a:pt x="125" y="250"/>
                  </a:cubicBezTo>
                  <a:cubicBezTo>
                    <a:pt x="124" y="249"/>
                    <a:pt x="121" y="247"/>
                    <a:pt x="120" y="246"/>
                  </a:cubicBezTo>
                  <a:cubicBezTo>
                    <a:pt x="119" y="246"/>
                    <a:pt x="117" y="245"/>
                    <a:pt x="117" y="245"/>
                  </a:cubicBezTo>
                  <a:cubicBezTo>
                    <a:pt x="115" y="244"/>
                    <a:pt x="113" y="245"/>
                    <a:pt x="112" y="245"/>
                  </a:cubicBezTo>
                  <a:cubicBezTo>
                    <a:pt x="110" y="246"/>
                    <a:pt x="108" y="247"/>
                    <a:pt x="107" y="247"/>
                  </a:cubicBezTo>
                  <a:cubicBezTo>
                    <a:pt x="106" y="248"/>
                    <a:pt x="104" y="249"/>
                    <a:pt x="103" y="248"/>
                  </a:cubicBezTo>
                  <a:cubicBezTo>
                    <a:pt x="101" y="248"/>
                    <a:pt x="100" y="245"/>
                    <a:pt x="99" y="244"/>
                  </a:cubicBezTo>
                  <a:cubicBezTo>
                    <a:pt x="99" y="243"/>
                    <a:pt x="98" y="242"/>
                    <a:pt x="97" y="242"/>
                  </a:cubicBezTo>
                  <a:cubicBezTo>
                    <a:pt x="96" y="242"/>
                    <a:pt x="94" y="243"/>
                    <a:pt x="93" y="242"/>
                  </a:cubicBezTo>
                  <a:cubicBezTo>
                    <a:pt x="92" y="241"/>
                    <a:pt x="93" y="239"/>
                    <a:pt x="93" y="238"/>
                  </a:cubicBezTo>
                  <a:cubicBezTo>
                    <a:pt x="92" y="237"/>
                    <a:pt x="89" y="236"/>
                    <a:pt x="88" y="236"/>
                  </a:cubicBezTo>
                  <a:cubicBezTo>
                    <a:pt x="88" y="236"/>
                    <a:pt x="86" y="234"/>
                    <a:pt x="86" y="234"/>
                  </a:cubicBezTo>
                  <a:cubicBezTo>
                    <a:pt x="86" y="233"/>
                    <a:pt x="86" y="233"/>
                    <a:pt x="86" y="232"/>
                  </a:cubicBezTo>
                  <a:cubicBezTo>
                    <a:pt x="86" y="231"/>
                    <a:pt x="87" y="230"/>
                    <a:pt x="87" y="229"/>
                  </a:cubicBezTo>
                  <a:cubicBezTo>
                    <a:pt x="88" y="229"/>
                    <a:pt x="89" y="229"/>
                    <a:pt x="89" y="228"/>
                  </a:cubicBezTo>
                  <a:cubicBezTo>
                    <a:pt x="90" y="227"/>
                    <a:pt x="90" y="225"/>
                    <a:pt x="91" y="224"/>
                  </a:cubicBezTo>
                  <a:cubicBezTo>
                    <a:pt x="91" y="223"/>
                    <a:pt x="90" y="221"/>
                    <a:pt x="90" y="220"/>
                  </a:cubicBezTo>
                  <a:cubicBezTo>
                    <a:pt x="90" y="219"/>
                    <a:pt x="92" y="217"/>
                    <a:pt x="91" y="216"/>
                  </a:cubicBezTo>
                  <a:cubicBezTo>
                    <a:pt x="91" y="215"/>
                    <a:pt x="90" y="214"/>
                    <a:pt x="90" y="213"/>
                  </a:cubicBezTo>
                  <a:cubicBezTo>
                    <a:pt x="89" y="212"/>
                    <a:pt x="88" y="212"/>
                    <a:pt x="87" y="211"/>
                  </a:cubicBezTo>
                  <a:cubicBezTo>
                    <a:pt x="87" y="210"/>
                    <a:pt x="86" y="208"/>
                    <a:pt x="86" y="208"/>
                  </a:cubicBezTo>
                  <a:cubicBezTo>
                    <a:pt x="85" y="207"/>
                    <a:pt x="83" y="206"/>
                    <a:pt x="82" y="206"/>
                  </a:cubicBezTo>
                  <a:cubicBezTo>
                    <a:pt x="81" y="206"/>
                    <a:pt x="80" y="207"/>
                    <a:pt x="79" y="207"/>
                  </a:cubicBezTo>
                  <a:cubicBezTo>
                    <a:pt x="78" y="208"/>
                    <a:pt x="78" y="210"/>
                    <a:pt x="78" y="211"/>
                  </a:cubicBezTo>
                  <a:cubicBezTo>
                    <a:pt x="77" y="212"/>
                    <a:pt x="76" y="214"/>
                    <a:pt x="76" y="215"/>
                  </a:cubicBezTo>
                  <a:cubicBezTo>
                    <a:pt x="75" y="216"/>
                    <a:pt x="74" y="217"/>
                    <a:pt x="74" y="217"/>
                  </a:cubicBezTo>
                  <a:cubicBezTo>
                    <a:pt x="73" y="218"/>
                    <a:pt x="72" y="218"/>
                    <a:pt x="71" y="218"/>
                  </a:cubicBezTo>
                  <a:cubicBezTo>
                    <a:pt x="71" y="218"/>
                    <a:pt x="70" y="218"/>
                    <a:pt x="70" y="218"/>
                  </a:cubicBezTo>
                  <a:cubicBezTo>
                    <a:pt x="69" y="217"/>
                    <a:pt x="66" y="215"/>
                    <a:pt x="66" y="214"/>
                  </a:cubicBezTo>
                  <a:cubicBezTo>
                    <a:pt x="65" y="212"/>
                    <a:pt x="65" y="210"/>
                    <a:pt x="65" y="208"/>
                  </a:cubicBezTo>
                  <a:cubicBezTo>
                    <a:pt x="66" y="207"/>
                    <a:pt x="67" y="206"/>
                    <a:pt x="67" y="205"/>
                  </a:cubicBezTo>
                  <a:cubicBezTo>
                    <a:pt x="67" y="204"/>
                    <a:pt x="67" y="201"/>
                    <a:pt x="66" y="200"/>
                  </a:cubicBezTo>
                  <a:cubicBezTo>
                    <a:pt x="66" y="199"/>
                    <a:pt x="66" y="198"/>
                    <a:pt x="66" y="197"/>
                  </a:cubicBezTo>
                  <a:close/>
                  <a:moveTo>
                    <a:pt x="127" y="212"/>
                  </a:moveTo>
                  <a:cubicBezTo>
                    <a:pt x="128" y="211"/>
                    <a:pt x="127" y="208"/>
                    <a:pt x="127" y="207"/>
                  </a:cubicBezTo>
                  <a:cubicBezTo>
                    <a:pt x="127" y="205"/>
                    <a:pt x="126" y="203"/>
                    <a:pt x="125" y="202"/>
                  </a:cubicBezTo>
                  <a:cubicBezTo>
                    <a:pt x="124" y="201"/>
                    <a:pt x="120" y="202"/>
                    <a:pt x="119" y="201"/>
                  </a:cubicBezTo>
                  <a:cubicBezTo>
                    <a:pt x="118" y="200"/>
                    <a:pt x="117" y="198"/>
                    <a:pt x="116" y="197"/>
                  </a:cubicBezTo>
                  <a:cubicBezTo>
                    <a:pt x="116" y="196"/>
                    <a:pt x="116" y="194"/>
                    <a:pt x="116" y="193"/>
                  </a:cubicBezTo>
                  <a:cubicBezTo>
                    <a:pt x="116" y="192"/>
                    <a:pt x="118" y="191"/>
                    <a:pt x="118" y="191"/>
                  </a:cubicBezTo>
                  <a:cubicBezTo>
                    <a:pt x="119" y="190"/>
                    <a:pt x="122" y="191"/>
                    <a:pt x="122" y="190"/>
                  </a:cubicBezTo>
                  <a:cubicBezTo>
                    <a:pt x="124" y="190"/>
                    <a:pt x="125" y="188"/>
                    <a:pt x="125" y="187"/>
                  </a:cubicBezTo>
                  <a:cubicBezTo>
                    <a:pt x="126" y="186"/>
                    <a:pt x="126" y="183"/>
                    <a:pt x="125" y="182"/>
                  </a:cubicBezTo>
                  <a:cubicBezTo>
                    <a:pt x="125" y="181"/>
                    <a:pt x="122" y="181"/>
                    <a:pt x="121" y="180"/>
                  </a:cubicBezTo>
                  <a:cubicBezTo>
                    <a:pt x="121" y="179"/>
                    <a:pt x="122" y="176"/>
                    <a:pt x="121" y="175"/>
                  </a:cubicBezTo>
                  <a:cubicBezTo>
                    <a:pt x="119" y="174"/>
                    <a:pt x="114" y="175"/>
                    <a:pt x="112" y="174"/>
                  </a:cubicBezTo>
                  <a:cubicBezTo>
                    <a:pt x="111" y="173"/>
                    <a:pt x="110" y="171"/>
                    <a:pt x="109" y="171"/>
                  </a:cubicBezTo>
                  <a:cubicBezTo>
                    <a:pt x="107" y="170"/>
                    <a:pt x="103" y="170"/>
                    <a:pt x="102" y="169"/>
                  </a:cubicBezTo>
                  <a:cubicBezTo>
                    <a:pt x="101" y="169"/>
                    <a:pt x="100" y="166"/>
                    <a:pt x="99" y="165"/>
                  </a:cubicBezTo>
                  <a:cubicBezTo>
                    <a:pt x="98" y="165"/>
                    <a:pt x="96" y="164"/>
                    <a:pt x="96" y="164"/>
                  </a:cubicBezTo>
                  <a:cubicBezTo>
                    <a:pt x="94" y="163"/>
                    <a:pt x="89" y="163"/>
                    <a:pt x="87" y="163"/>
                  </a:cubicBezTo>
                  <a:cubicBezTo>
                    <a:pt x="86" y="163"/>
                    <a:pt x="84" y="162"/>
                    <a:pt x="83" y="162"/>
                  </a:cubicBezTo>
                  <a:cubicBezTo>
                    <a:pt x="82" y="162"/>
                    <a:pt x="80" y="161"/>
                    <a:pt x="79" y="162"/>
                  </a:cubicBezTo>
                  <a:cubicBezTo>
                    <a:pt x="78" y="162"/>
                    <a:pt x="77" y="165"/>
                    <a:pt x="76" y="166"/>
                  </a:cubicBezTo>
                  <a:cubicBezTo>
                    <a:pt x="75" y="167"/>
                    <a:pt x="73" y="170"/>
                    <a:pt x="73" y="171"/>
                  </a:cubicBezTo>
                  <a:cubicBezTo>
                    <a:pt x="72" y="173"/>
                    <a:pt x="73" y="176"/>
                    <a:pt x="74" y="177"/>
                  </a:cubicBezTo>
                  <a:cubicBezTo>
                    <a:pt x="75" y="179"/>
                    <a:pt x="78" y="180"/>
                    <a:pt x="79" y="182"/>
                  </a:cubicBezTo>
                  <a:cubicBezTo>
                    <a:pt x="80" y="183"/>
                    <a:pt x="82" y="186"/>
                    <a:pt x="83" y="188"/>
                  </a:cubicBezTo>
                  <a:cubicBezTo>
                    <a:pt x="84" y="190"/>
                    <a:pt x="85" y="194"/>
                    <a:pt x="86" y="195"/>
                  </a:cubicBezTo>
                  <a:cubicBezTo>
                    <a:pt x="87" y="196"/>
                    <a:pt x="88" y="198"/>
                    <a:pt x="89" y="198"/>
                  </a:cubicBezTo>
                  <a:cubicBezTo>
                    <a:pt x="90" y="199"/>
                    <a:pt x="94" y="199"/>
                    <a:pt x="96" y="199"/>
                  </a:cubicBezTo>
                  <a:cubicBezTo>
                    <a:pt x="97" y="198"/>
                    <a:pt x="98" y="196"/>
                    <a:pt x="99" y="196"/>
                  </a:cubicBezTo>
                  <a:cubicBezTo>
                    <a:pt x="101" y="196"/>
                    <a:pt x="103" y="199"/>
                    <a:pt x="104" y="201"/>
                  </a:cubicBezTo>
                  <a:cubicBezTo>
                    <a:pt x="105" y="202"/>
                    <a:pt x="106" y="204"/>
                    <a:pt x="107" y="204"/>
                  </a:cubicBezTo>
                  <a:cubicBezTo>
                    <a:pt x="108" y="206"/>
                    <a:pt x="112" y="207"/>
                    <a:pt x="114" y="208"/>
                  </a:cubicBezTo>
                  <a:cubicBezTo>
                    <a:pt x="115" y="208"/>
                    <a:pt x="118" y="207"/>
                    <a:pt x="119" y="208"/>
                  </a:cubicBezTo>
                  <a:cubicBezTo>
                    <a:pt x="121" y="208"/>
                    <a:pt x="121" y="212"/>
                    <a:pt x="122" y="212"/>
                  </a:cubicBezTo>
                  <a:cubicBezTo>
                    <a:pt x="124" y="213"/>
                    <a:pt x="126" y="213"/>
                    <a:pt x="127" y="21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2746376" y="1863725"/>
              <a:ext cx="450850" cy="409575"/>
            </a:xfrm>
            <a:custGeom>
              <a:avLst/>
              <a:gdLst/>
              <a:ahLst/>
              <a:cxnLst>
                <a:cxn ang="0">
                  <a:pos x="151" y="75"/>
                </a:cxn>
                <a:cxn ang="0">
                  <a:pos x="161" y="82"/>
                </a:cxn>
                <a:cxn ang="0">
                  <a:pos x="175" y="95"/>
                </a:cxn>
                <a:cxn ang="0">
                  <a:pos x="191" y="97"/>
                </a:cxn>
                <a:cxn ang="0">
                  <a:pos x="193" y="107"/>
                </a:cxn>
                <a:cxn ang="0">
                  <a:pos x="196" y="117"/>
                </a:cxn>
                <a:cxn ang="0">
                  <a:pos x="210" y="117"/>
                </a:cxn>
                <a:cxn ang="0">
                  <a:pos x="220" y="131"/>
                </a:cxn>
                <a:cxn ang="0">
                  <a:pos x="229" y="152"/>
                </a:cxn>
                <a:cxn ang="0">
                  <a:pos x="242" y="163"/>
                </a:cxn>
                <a:cxn ang="0">
                  <a:pos x="253" y="182"/>
                </a:cxn>
                <a:cxn ang="0">
                  <a:pos x="237" y="182"/>
                </a:cxn>
                <a:cxn ang="0">
                  <a:pos x="220" y="186"/>
                </a:cxn>
                <a:cxn ang="0">
                  <a:pos x="207" y="204"/>
                </a:cxn>
                <a:cxn ang="0">
                  <a:pos x="217" y="216"/>
                </a:cxn>
                <a:cxn ang="0">
                  <a:pos x="209" y="224"/>
                </a:cxn>
                <a:cxn ang="0">
                  <a:pos x="193" y="227"/>
                </a:cxn>
                <a:cxn ang="0">
                  <a:pos x="178" y="218"/>
                </a:cxn>
                <a:cxn ang="0">
                  <a:pos x="166" y="204"/>
                </a:cxn>
                <a:cxn ang="0">
                  <a:pos x="165" y="190"/>
                </a:cxn>
                <a:cxn ang="0">
                  <a:pos x="172" y="177"/>
                </a:cxn>
                <a:cxn ang="0">
                  <a:pos x="154" y="173"/>
                </a:cxn>
                <a:cxn ang="0">
                  <a:pos x="146" y="166"/>
                </a:cxn>
                <a:cxn ang="0">
                  <a:pos x="127" y="153"/>
                </a:cxn>
                <a:cxn ang="0">
                  <a:pos x="110" y="156"/>
                </a:cxn>
                <a:cxn ang="0">
                  <a:pos x="99" y="164"/>
                </a:cxn>
                <a:cxn ang="0">
                  <a:pos x="88" y="177"/>
                </a:cxn>
                <a:cxn ang="0">
                  <a:pos x="69" y="178"/>
                </a:cxn>
                <a:cxn ang="0">
                  <a:pos x="56" y="165"/>
                </a:cxn>
                <a:cxn ang="0">
                  <a:pos x="69" y="148"/>
                </a:cxn>
                <a:cxn ang="0">
                  <a:pos x="56" y="141"/>
                </a:cxn>
                <a:cxn ang="0">
                  <a:pos x="47" y="157"/>
                </a:cxn>
                <a:cxn ang="0">
                  <a:pos x="29" y="159"/>
                </a:cxn>
                <a:cxn ang="0">
                  <a:pos x="26" y="145"/>
                </a:cxn>
                <a:cxn ang="0">
                  <a:pos x="11" y="136"/>
                </a:cxn>
                <a:cxn ang="0">
                  <a:pos x="0" y="108"/>
                </a:cxn>
                <a:cxn ang="0">
                  <a:pos x="11" y="92"/>
                </a:cxn>
                <a:cxn ang="0">
                  <a:pos x="12" y="69"/>
                </a:cxn>
                <a:cxn ang="0">
                  <a:pos x="22" y="71"/>
                </a:cxn>
                <a:cxn ang="0">
                  <a:pos x="26" y="61"/>
                </a:cxn>
                <a:cxn ang="0">
                  <a:pos x="28" y="44"/>
                </a:cxn>
                <a:cxn ang="0">
                  <a:pos x="29" y="34"/>
                </a:cxn>
                <a:cxn ang="0">
                  <a:pos x="25" y="24"/>
                </a:cxn>
                <a:cxn ang="0">
                  <a:pos x="34" y="13"/>
                </a:cxn>
                <a:cxn ang="0">
                  <a:pos x="36" y="4"/>
                </a:cxn>
                <a:cxn ang="0">
                  <a:pos x="45" y="1"/>
                </a:cxn>
                <a:cxn ang="0">
                  <a:pos x="58" y="5"/>
                </a:cxn>
                <a:cxn ang="0">
                  <a:pos x="59" y="14"/>
                </a:cxn>
                <a:cxn ang="0">
                  <a:pos x="70" y="13"/>
                </a:cxn>
                <a:cxn ang="0">
                  <a:pos x="77" y="19"/>
                </a:cxn>
                <a:cxn ang="0">
                  <a:pos x="81" y="32"/>
                </a:cxn>
                <a:cxn ang="0">
                  <a:pos x="89" y="21"/>
                </a:cxn>
                <a:cxn ang="0">
                  <a:pos x="100" y="27"/>
                </a:cxn>
                <a:cxn ang="0">
                  <a:pos x="99" y="42"/>
                </a:cxn>
                <a:cxn ang="0">
                  <a:pos x="98" y="50"/>
                </a:cxn>
                <a:cxn ang="0">
                  <a:pos x="109" y="58"/>
                </a:cxn>
                <a:cxn ang="0">
                  <a:pos x="127" y="59"/>
                </a:cxn>
                <a:cxn ang="0">
                  <a:pos x="142" y="69"/>
                </a:cxn>
              </a:cxnLst>
              <a:rect l="0" t="0" r="r" b="b"/>
              <a:pathLst>
                <a:path w="254" h="230">
                  <a:moveTo>
                    <a:pt x="143" y="70"/>
                  </a:moveTo>
                  <a:cubicBezTo>
                    <a:pt x="143" y="71"/>
                    <a:pt x="144" y="72"/>
                    <a:pt x="144" y="73"/>
                  </a:cubicBezTo>
                  <a:cubicBezTo>
                    <a:pt x="145" y="73"/>
                    <a:pt x="148" y="72"/>
                    <a:pt x="148" y="73"/>
                  </a:cubicBezTo>
                  <a:cubicBezTo>
                    <a:pt x="149" y="73"/>
                    <a:pt x="150" y="74"/>
                    <a:pt x="151" y="75"/>
                  </a:cubicBezTo>
                  <a:cubicBezTo>
                    <a:pt x="151" y="76"/>
                    <a:pt x="151" y="77"/>
                    <a:pt x="152" y="78"/>
                  </a:cubicBezTo>
                  <a:cubicBezTo>
                    <a:pt x="152" y="78"/>
                    <a:pt x="155" y="78"/>
                    <a:pt x="156" y="78"/>
                  </a:cubicBezTo>
                  <a:cubicBezTo>
                    <a:pt x="157" y="78"/>
                    <a:pt x="158" y="79"/>
                    <a:pt x="159" y="79"/>
                  </a:cubicBezTo>
                  <a:cubicBezTo>
                    <a:pt x="160" y="79"/>
                    <a:pt x="161" y="81"/>
                    <a:pt x="161" y="82"/>
                  </a:cubicBezTo>
                  <a:cubicBezTo>
                    <a:pt x="162" y="82"/>
                    <a:pt x="165" y="82"/>
                    <a:pt x="166" y="83"/>
                  </a:cubicBezTo>
                  <a:cubicBezTo>
                    <a:pt x="167" y="83"/>
                    <a:pt x="168" y="84"/>
                    <a:pt x="169" y="85"/>
                  </a:cubicBezTo>
                  <a:cubicBezTo>
                    <a:pt x="171" y="86"/>
                    <a:pt x="174" y="88"/>
                    <a:pt x="175" y="90"/>
                  </a:cubicBezTo>
                  <a:cubicBezTo>
                    <a:pt x="175" y="91"/>
                    <a:pt x="174" y="94"/>
                    <a:pt x="175" y="95"/>
                  </a:cubicBezTo>
                  <a:cubicBezTo>
                    <a:pt x="175" y="96"/>
                    <a:pt x="177" y="98"/>
                    <a:pt x="178" y="98"/>
                  </a:cubicBezTo>
                  <a:cubicBezTo>
                    <a:pt x="178" y="98"/>
                    <a:pt x="180" y="98"/>
                    <a:pt x="181" y="98"/>
                  </a:cubicBezTo>
                  <a:cubicBezTo>
                    <a:pt x="182" y="98"/>
                    <a:pt x="185" y="97"/>
                    <a:pt x="186" y="97"/>
                  </a:cubicBezTo>
                  <a:cubicBezTo>
                    <a:pt x="187" y="97"/>
                    <a:pt x="190" y="97"/>
                    <a:pt x="191" y="97"/>
                  </a:cubicBezTo>
                  <a:cubicBezTo>
                    <a:pt x="192" y="97"/>
                    <a:pt x="193" y="98"/>
                    <a:pt x="194" y="99"/>
                  </a:cubicBezTo>
                  <a:cubicBezTo>
                    <a:pt x="194" y="99"/>
                    <a:pt x="194" y="102"/>
                    <a:pt x="193" y="103"/>
                  </a:cubicBezTo>
                  <a:cubicBezTo>
                    <a:pt x="193" y="103"/>
                    <a:pt x="191" y="104"/>
                    <a:pt x="191" y="105"/>
                  </a:cubicBezTo>
                  <a:cubicBezTo>
                    <a:pt x="191" y="106"/>
                    <a:pt x="192" y="106"/>
                    <a:pt x="193" y="107"/>
                  </a:cubicBezTo>
                  <a:cubicBezTo>
                    <a:pt x="194" y="108"/>
                    <a:pt x="196" y="109"/>
                    <a:pt x="196" y="110"/>
                  </a:cubicBezTo>
                  <a:cubicBezTo>
                    <a:pt x="197" y="110"/>
                    <a:pt x="199" y="111"/>
                    <a:pt x="199" y="112"/>
                  </a:cubicBezTo>
                  <a:cubicBezTo>
                    <a:pt x="199" y="113"/>
                    <a:pt x="197" y="113"/>
                    <a:pt x="197" y="114"/>
                  </a:cubicBezTo>
                  <a:cubicBezTo>
                    <a:pt x="196" y="115"/>
                    <a:pt x="195" y="116"/>
                    <a:pt x="196" y="117"/>
                  </a:cubicBezTo>
                  <a:cubicBezTo>
                    <a:pt x="196" y="118"/>
                    <a:pt x="197" y="119"/>
                    <a:pt x="198" y="119"/>
                  </a:cubicBezTo>
                  <a:cubicBezTo>
                    <a:pt x="199" y="119"/>
                    <a:pt x="200" y="117"/>
                    <a:pt x="201" y="117"/>
                  </a:cubicBezTo>
                  <a:cubicBezTo>
                    <a:pt x="203" y="116"/>
                    <a:pt x="206" y="116"/>
                    <a:pt x="207" y="116"/>
                  </a:cubicBezTo>
                  <a:cubicBezTo>
                    <a:pt x="208" y="116"/>
                    <a:pt x="210" y="117"/>
                    <a:pt x="210" y="117"/>
                  </a:cubicBezTo>
                  <a:cubicBezTo>
                    <a:pt x="211" y="118"/>
                    <a:pt x="212" y="119"/>
                    <a:pt x="212" y="119"/>
                  </a:cubicBezTo>
                  <a:cubicBezTo>
                    <a:pt x="213" y="121"/>
                    <a:pt x="210" y="124"/>
                    <a:pt x="211" y="125"/>
                  </a:cubicBezTo>
                  <a:cubicBezTo>
                    <a:pt x="212" y="127"/>
                    <a:pt x="215" y="126"/>
                    <a:pt x="217" y="127"/>
                  </a:cubicBezTo>
                  <a:cubicBezTo>
                    <a:pt x="218" y="128"/>
                    <a:pt x="219" y="130"/>
                    <a:pt x="220" y="131"/>
                  </a:cubicBezTo>
                  <a:cubicBezTo>
                    <a:pt x="221" y="132"/>
                    <a:pt x="221" y="136"/>
                    <a:pt x="222" y="138"/>
                  </a:cubicBezTo>
                  <a:cubicBezTo>
                    <a:pt x="222" y="139"/>
                    <a:pt x="223" y="141"/>
                    <a:pt x="224" y="142"/>
                  </a:cubicBezTo>
                  <a:cubicBezTo>
                    <a:pt x="224" y="144"/>
                    <a:pt x="224" y="149"/>
                    <a:pt x="225" y="151"/>
                  </a:cubicBezTo>
                  <a:cubicBezTo>
                    <a:pt x="226" y="152"/>
                    <a:pt x="228" y="151"/>
                    <a:pt x="229" y="152"/>
                  </a:cubicBezTo>
                  <a:cubicBezTo>
                    <a:pt x="230" y="153"/>
                    <a:pt x="230" y="155"/>
                    <a:pt x="231" y="156"/>
                  </a:cubicBezTo>
                  <a:cubicBezTo>
                    <a:pt x="232" y="157"/>
                    <a:pt x="233" y="159"/>
                    <a:pt x="234" y="159"/>
                  </a:cubicBezTo>
                  <a:cubicBezTo>
                    <a:pt x="235" y="160"/>
                    <a:pt x="238" y="160"/>
                    <a:pt x="239" y="160"/>
                  </a:cubicBezTo>
                  <a:cubicBezTo>
                    <a:pt x="240" y="161"/>
                    <a:pt x="241" y="162"/>
                    <a:pt x="242" y="163"/>
                  </a:cubicBezTo>
                  <a:cubicBezTo>
                    <a:pt x="243" y="164"/>
                    <a:pt x="244" y="167"/>
                    <a:pt x="246" y="168"/>
                  </a:cubicBezTo>
                  <a:cubicBezTo>
                    <a:pt x="247" y="169"/>
                    <a:pt x="249" y="171"/>
                    <a:pt x="251" y="172"/>
                  </a:cubicBezTo>
                  <a:cubicBezTo>
                    <a:pt x="251" y="174"/>
                    <a:pt x="253" y="176"/>
                    <a:pt x="254" y="177"/>
                  </a:cubicBezTo>
                  <a:cubicBezTo>
                    <a:pt x="254" y="178"/>
                    <a:pt x="253" y="181"/>
                    <a:pt x="253" y="182"/>
                  </a:cubicBezTo>
                  <a:cubicBezTo>
                    <a:pt x="252" y="183"/>
                    <a:pt x="252" y="185"/>
                    <a:pt x="251" y="185"/>
                  </a:cubicBezTo>
                  <a:cubicBezTo>
                    <a:pt x="250" y="186"/>
                    <a:pt x="246" y="186"/>
                    <a:pt x="245" y="185"/>
                  </a:cubicBezTo>
                  <a:cubicBezTo>
                    <a:pt x="244" y="184"/>
                    <a:pt x="243" y="182"/>
                    <a:pt x="242" y="181"/>
                  </a:cubicBezTo>
                  <a:cubicBezTo>
                    <a:pt x="241" y="181"/>
                    <a:pt x="238" y="182"/>
                    <a:pt x="237" y="182"/>
                  </a:cubicBezTo>
                  <a:cubicBezTo>
                    <a:pt x="236" y="182"/>
                    <a:pt x="233" y="181"/>
                    <a:pt x="232" y="181"/>
                  </a:cubicBezTo>
                  <a:cubicBezTo>
                    <a:pt x="231" y="180"/>
                    <a:pt x="229" y="179"/>
                    <a:pt x="228" y="179"/>
                  </a:cubicBezTo>
                  <a:cubicBezTo>
                    <a:pt x="227" y="180"/>
                    <a:pt x="226" y="182"/>
                    <a:pt x="225" y="182"/>
                  </a:cubicBezTo>
                  <a:cubicBezTo>
                    <a:pt x="224" y="183"/>
                    <a:pt x="222" y="186"/>
                    <a:pt x="220" y="186"/>
                  </a:cubicBezTo>
                  <a:cubicBezTo>
                    <a:pt x="219" y="187"/>
                    <a:pt x="216" y="187"/>
                    <a:pt x="215" y="188"/>
                  </a:cubicBezTo>
                  <a:cubicBezTo>
                    <a:pt x="214" y="189"/>
                    <a:pt x="211" y="192"/>
                    <a:pt x="210" y="194"/>
                  </a:cubicBezTo>
                  <a:cubicBezTo>
                    <a:pt x="209" y="195"/>
                    <a:pt x="207" y="197"/>
                    <a:pt x="207" y="199"/>
                  </a:cubicBezTo>
                  <a:cubicBezTo>
                    <a:pt x="206" y="200"/>
                    <a:pt x="207" y="203"/>
                    <a:pt x="207" y="204"/>
                  </a:cubicBezTo>
                  <a:cubicBezTo>
                    <a:pt x="207" y="205"/>
                    <a:pt x="209" y="208"/>
                    <a:pt x="210" y="208"/>
                  </a:cubicBezTo>
                  <a:cubicBezTo>
                    <a:pt x="211" y="209"/>
                    <a:pt x="214" y="209"/>
                    <a:pt x="214" y="210"/>
                  </a:cubicBezTo>
                  <a:cubicBezTo>
                    <a:pt x="215" y="211"/>
                    <a:pt x="215" y="213"/>
                    <a:pt x="215" y="214"/>
                  </a:cubicBezTo>
                  <a:cubicBezTo>
                    <a:pt x="215" y="215"/>
                    <a:pt x="216" y="215"/>
                    <a:pt x="217" y="216"/>
                  </a:cubicBezTo>
                  <a:cubicBezTo>
                    <a:pt x="217" y="216"/>
                    <a:pt x="216" y="217"/>
                    <a:pt x="216" y="217"/>
                  </a:cubicBezTo>
                  <a:cubicBezTo>
                    <a:pt x="215" y="218"/>
                    <a:pt x="213" y="219"/>
                    <a:pt x="213" y="220"/>
                  </a:cubicBezTo>
                  <a:cubicBezTo>
                    <a:pt x="212" y="221"/>
                    <a:pt x="212" y="223"/>
                    <a:pt x="212" y="225"/>
                  </a:cubicBezTo>
                  <a:cubicBezTo>
                    <a:pt x="211" y="225"/>
                    <a:pt x="210" y="224"/>
                    <a:pt x="209" y="224"/>
                  </a:cubicBezTo>
                  <a:cubicBezTo>
                    <a:pt x="208" y="224"/>
                    <a:pt x="206" y="224"/>
                    <a:pt x="204" y="225"/>
                  </a:cubicBezTo>
                  <a:cubicBezTo>
                    <a:pt x="204" y="225"/>
                    <a:pt x="202" y="227"/>
                    <a:pt x="201" y="227"/>
                  </a:cubicBezTo>
                  <a:cubicBezTo>
                    <a:pt x="200" y="228"/>
                    <a:pt x="198" y="230"/>
                    <a:pt x="197" y="230"/>
                  </a:cubicBezTo>
                  <a:cubicBezTo>
                    <a:pt x="195" y="230"/>
                    <a:pt x="194" y="228"/>
                    <a:pt x="193" y="227"/>
                  </a:cubicBezTo>
                  <a:cubicBezTo>
                    <a:pt x="192" y="227"/>
                    <a:pt x="189" y="228"/>
                    <a:pt x="188" y="228"/>
                  </a:cubicBezTo>
                  <a:cubicBezTo>
                    <a:pt x="187" y="228"/>
                    <a:pt x="184" y="227"/>
                    <a:pt x="184" y="226"/>
                  </a:cubicBezTo>
                  <a:cubicBezTo>
                    <a:pt x="184" y="226"/>
                    <a:pt x="183" y="223"/>
                    <a:pt x="182" y="222"/>
                  </a:cubicBezTo>
                  <a:cubicBezTo>
                    <a:pt x="181" y="221"/>
                    <a:pt x="179" y="219"/>
                    <a:pt x="178" y="218"/>
                  </a:cubicBezTo>
                  <a:cubicBezTo>
                    <a:pt x="176" y="217"/>
                    <a:pt x="174" y="217"/>
                    <a:pt x="173" y="216"/>
                  </a:cubicBezTo>
                  <a:cubicBezTo>
                    <a:pt x="171" y="216"/>
                    <a:pt x="169" y="214"/>
                    <a:pt x="168" y="214"/>
                  </a:cubicBezTo>
                  <a:cubicBezTo>
                    <a:pt x="167" y="212"/>
                    <a:pt x="165" y="210"/>
                    <a:pt x="165" y="208"/>
                  </a:cubicBezTo>
                  <a:cubicBezTo>
                    <a:pt x="165" y="207"/>
                    <a:pt x="166" y="205"/>
                    <a:pt x="166" y="204"/>
                  </a:cubicBezTo>
                  <a:cubicBezTo>
                    <a:pt x="167" y="203"/>
                    <a:pt x="168" y="203"/>
                    <a:pt x="168" y="202"/>
                  </a:cubicBezTo>
                  <a:cubicBezTo>
                    <a:pt x="169" y="201"/>
                    <a:pt x="170" y="198"/>
                    <a:pt x="169" y="196"/>
                  </a:cubicBezTo>
                  <a:cubicBezTo>
                    <a:pt x="169" y="195"/>
                    <a:pt x="167" y="195"/>
                    <a:pt x="167" y="194"/>
                  </a:cubicBezTo>
                  <a:cubicBezTo>
                    <a:pt x="166" y="193"/>
                    <a:pt x="165" y="191"/>
                    <a:pt x="165" y="190"/>
                  </a:cubicBezTo>
                  <a:cubicBezTo>
                    <a:pt x="165" y="189"/>
                    <a:pt x="164" y="185"/>
                    <a:pt x="165" y="184"/>
                  </a:cubicBezTo>
                  <a:cubicBezTo>
                    <a:pt x="166" y="183"/>
                    <a:pt x="168" y="184"/>
                    <a:pt x="169" y="183"/>
                  </a:cubicBezTo>
                  <a:cubicBezTo>
                    <a:pt x="170" y="183"/>
                    <a:pt x="172" y="182"/>
                    <a:pt x="172" y="182"/>
                  </a:cubicBezTo>
                  <a:cubicBezTo>
                    <a:pt x="173" y="181"/>
                    <a:pt x="173" y="178"/>
                    <a:pt x="172" y="177"/>
                  </a:cubicBezTo>
                  <a:cubicBezTo>
                    <a:pt x="172" y="176"/>
                    <a:pt x="170" y="174"/>
                    <a:pt x="169" y="174"/>
                  </a:cubicBezTo>
                  <a:cubicBezTo>
                    <a:pt x="168" y="173"/>
                    <a:pt x="165" y="172"/>
                    <a:pt x="164" y="172"/>
                  </a:cubicBezTo>
                  <a:cubicBezTo>
                    <a:pt x="163" y="171"/>
                    <a:pt x="159" y="170"/>
                    <a:pt x="158" y="171"/>
                  </a:cubicBezTo>
                  <a:cubicBezTo>
                    <a:pt x="157" y="171"/>
                    <a:pt x="155" y="173"/>
                    <a:pt x="154" y="173"/>
                  </a:cubicBezTo>
                  <a:cubicBezTo>
                    <a:pt x="153" y="174"/>
                    <a:pt x="151" y="174"/>
                    <a:pt x="150" y="174"/>
                  </a:cubicBezTo>
                  <a:cubicBezTo>
                    <a:pt x="149" y="174"/>
                    <a:pt x="147" y="173"/>
                    <a:pt x="147" y="172"/>
                  </a:cubicBezTo>
                  <a:cubicBezTo>
                    <a:pt x="146" y="172"/>
                    <a:pt x="147" y="170"/>
                    <a:pt x="147" y="169"/>
                  </a:cubicBezTo>
                  <a:cubicBezTo>
                    <a:pt x="147" y="169"/>
                    <a:pt x="146" y="167"/>
                    <a:pt x="146" y="166"/>
                  </a:cubicBezTo>
                  <a:cubicBezTo>
                    <a:pt x="146" y="165"/>
                    <a:pt x="147" y="161"/>
                    <a:pt x="146" y="160"/>
                  </a:cubicBezTo>
                  <a:cubicBezTo>
                    <a:pt x="146" y="159"/>
                    <a:pt x="144" y="158"/>
                    <a:pt x="144" y="158"/>
                  </a:cubicBezTo>
                  <a:cubicBezTo>
                    <a:pt x="142" y="157"/>
                    <a:pt x="138" y="157"/>
                    <a:pt x="136" y="156"/>
                  </a:cubicBezTo>
                  <a:cubicBezTo>
                    <a:pt x="134" y="155"/>
                    <a:pt x="129" y="153"/>
                    <a:pt x="127" y="153"/>
                  </a:cubicBezTo>
                  <a:cubicBezTo>
                    <a:pt x="126" y="152"/>
                    <a:pt x="124" y="152"/>
                    <a:pt x="123" y="152"/>
                  </a:cubicBezTo>
                  <a:cubicBezTo>
                    <a:pt x="121" y="152"/>
                    <a:pt x="117" y="152"/>
                    <a:pt x="116" y="153"/>
                  </a:cubicBezTo>
                  <a:cubicBezTo>
                    <a:pt x="115" y="153"/>
                    <a:pt x="114" y="155"/>
                    <a:pt x="113" y="155"/>
                  </a:cubicBezTo>
                  <a:cubicBezTo>
                    <a:pt x="112" y="156"/>
                    <a:pt x="111" y="156"/>
                    <a:pt x="110" y="156"/>
                  </a:cubicBezTo>
                  <a:cubicBezTo>
                    <a:pt x="109" y="156"/>
                    <a:pt x="108" y="155"/>
                    <a:pt x="107" y="155"/>
                  </a:cubicBezTo>
                  <a:cubicBezTo>
                    <a:pt x="106" y="156"/>
                    <a:pt x="104" y="156"/>
                    <a:pt x="103" y="157"/>
                  </a:cubicBezTo>
                  <a:cubicBezTo>
                    <a:pt x="102" y="157"/>
                    <a:pt x="102" y="160"/>
                    <a:pt x="102" y="162"/>
                  </a:cubicBezTo>
                  <a:cubicBezTo>
                    <a:pt x="101" y="162"/>
                    <a:pt x="100" y="164"/>
                    <a:pt x="99" y="164"/>
                  </a:cubicBezTo>
                  <a:cubicBezTo>
                    <a:pt x="98" y="165"/>
                    <a:pt x="97" y="165"/>
                    <a:pt x="96" y="166"/>
                  </a:cubicBezTo>
                  <a:cubicBezTo>
                    <a:pt x="95" y="166"/>
                    <a:pt x="94" y="168"/>
                    <a:pt x="94" y="169"/>
                  </a:cubicBezTo>
                  <a:cubicBezTo>
                    <a:pt x="93" y="170"/>
                    <a:pt x="91" y="172"/>
                    <a:pt x="91" y="173"/>
                  </a:cubicBezTo>
                  <a:cubicBezTo>
                    <a:pt x="90" y="174"/>
                    <a:pt x="89" y="176"/>
                    <a:pt x="88" y="177"/>
                  </a:cubicBezTo>
                  <a:cubicBezTo>
                    <a:pt x="87" y="177"/>
                    <a:pt x="85" y="179"/>
                    <a:pt x="84" y="179"/>
                  </a:cubicBezTo>
                  <a:cubicBezTo>
                    <a:pt x="82" y="179"/>
                    <a:pt x="80" y="177"/>
                    <a:pt x="79" y="176"/>
                  </a:cubicBezTo>
                  <a:cubicBezTo>
                    <a:pt x="78" y="176"/>
                    <a:pt x="76" y="176"/>
                    <a:pt x="75" y="176"/>
                  </a:cubicBezTo>
                  <a:cubicBezTo>
                    <a:pt x="73" y="176"/>
                    <a:pt x="70" y="178"/>
                    <a:pt x="69" y="178"/>
                  </a:cubicBezTo>
                  <a:cubicBezTo>
                    <a:pt x="67" y="177"/>
                    <a:pt x="67" y="174"/>
                    <a:pt x="66" y="173"/>
                  </a:cubicBezTo>
                  <a:cubicBezTo>
                    <a:pt x="65" y="172"/>
                    <a:pt x="63" y="170"/>
                    <a:pt x="62" y="169"/>
                  </a:cubicBezTo>
                  <a:cubicBezTo>
                    <a:pt x="61" y="169"/>
                    <a:pt x="59" y="170"/>
                    <a:pt x="58" y="169"/>
                  </a:cubicBezTo>
                  <a:cubicBezTo>
                    <a:pt x="57" y="169"/>
                    <a:pt x="56" y="166"/>
                    <a:pt x="56" y="165"/>
                  </a:cubicBezTo>
                  <a:cubicBezTo>
                    <a:pt x="56" y="164"/>
                    <a:pt x="57" y="160"/>
                    <a:pt x="58" y="159"/>
                  </a:cubicBezTo>
                  <a:cubicBezTo>
                    <a:pt x="58" y="158"/>
                    <a:pt x="61" y="156"/>
                    <a:pt x="62" y="155"/>
                  </a:cubicBezTo>
                  <a:cubicBezTo>
                    <a:pt x="63" y="154"/>
                    <a:pt x="65" y="153"/>
                    <a:pt x="66" y="152"/>
                  </a:cubicBezTo>
                  <a:cubicBezTo>
                    <a:pt x="67" y="151"/>
                    <a:pt x="68" y="149"/>
                    <a:pt x="69" y="148"/>
                  </a:cubicBezTo>
                  <a:cubicBezTo>
                    <a:pt x="69" y="147"/>
                    <a:pt x="69" y="144"/>
                    <a:pt x="69" y="143"/>
                  </a:cubicBezTo>
                  <a:cubicBezTo>
                    <a:pt x="68" y="143"/>
                    <a:pt x="67" y="141"/>
                    <a:pt x="66" y="141"/>
                  </a:cubicBezTo>
                  <a:cubicBezTo>
                    <a:pt x="65" y="140"/>
                    <a:pt x="63" y="141"/>
                    <a:pt x="62" y="141"/>
                  </a:cubicBezTo>
                  <a:cubicBezTo>
                    <a:pt x="61" y="141"/>
                    <a:pt x="58" y="141"/>
                    <a:pt x="56" y="141"/>
                  </a:cubicBezTo>
                  <a:cubicBezTo>
                    <a:pt x="55" y="142"/>
                    <a:pt x="53" y="144"/>
                    <a:pt x="52" y="145"/>
                  </a:cubicBezTo>
                  <a:cubicBezTo>
                    <a:pt x="51" y="146"/>
                    <a:pt x="50" y="147"/>
                    <a:pt x="49" y="149"/>
                  </a:cubicBezTo>
                  <a:cubicBezTo>
                    <a:pt x="49" y="150"/>
                    <a:pt x="49" y="153"/>
                    <a:pt x="49" y="154"/>
                  </a:cubicBezTo>
                  <a:cubicBezTo>
                    <a:pt x="48" y="155"/>
                    <a:pt x="47" y="156"/>
                    <a:pt x="47" y="157"/>
                  </a:cubicBezTo>
                  <a:cubicBezTo>
                    <a:pt x="46" y="157"/>
                    <a:pt x="43" y="156"/>
                    <a:pt x="42" y="156"/>
                  </a:cubicBezTo>
                  <a:cubicBezTo>
                    <a:pt x="40" y="157"/>
                    <a:pt x="38" y="159"/>
                    <a:pt x="37" y="159"/>
                  </a:cubicBezTo>
                  <a:cubicBezTo>
                    <a:pt x="36" y="160"/>
                    <a:pt x="35" y="161"/>
                    <a:pt x="34" y="161"/>
                  </a:cubicBezTo>
                  <a:cubicBezTo>
                    <a:pt x="32" y="161"/>
                    <a:pt x="30" y="160"/>
                    <a:pt x="29" y="159"/>
                  </a:cubicBezTo>
                  <a:cubicBezTo>
                    <a:pt x="28" y="159"/>
                    <a:pt x="26" y="159"/>
                    <a:pt x="26" y="158"/>
                  </a:cubicBezTo>
                  <a:cubicBezTo>
                    <a:pt x="25" y="157"/>
                    <a:pt x="26" y="155"/>
                    <a:pt x="26" y="153"/>
                  </a:cubicBezTo>
                  <a:cubicBezTo>
                    <a:pt x="27" y="152"/>
                    <a:pt x="28" y="151"/>
                    <a:pt x="28" y="150"/>
                  </a:cubicBezTo>
                  <a:cubicBezTo>
                    <a:pt x="28" y="149"/>
                    <a:pt x="27" y="146"/>
                    <a:pt x="26" y="145"/>
                  </a:cubicBezTo>
                  <a:cubicBezTo>
                    <a:pt x="26" y="143"/>
                    <a:pt x="24" y="141"/>
                    <a:pt x="23" y="140"/>
                  </a:cubicBezTo>
                  <a:cubicBezTo>
                    <a:pt x="22" y="140"/>
                    <a:pt x="20" y="139"/>
                    <a:pt x="19" y="139"/>
                  </a:cubicBezTo>
                  <a:cubicBezTo>
                    <a:pt x="18" y="139"/>
                    <a:pt x="16" y="138"/>
                    <a:pt x="15" y="138"/>
                  </a:cubicBezTo>
                  <a:cubicBezTo>
                    <a:pt x="14" y="138"/>
                    <a:pt x="12" y="137"/>
                    <a:pt x="11" y="136"/>
                  </a:cubicBezTo>
                  <a:cubicBezTo>
                    <a:pt x="10" y="135"/>
                    <a:pt x="9" y="131"/>
                    <a:pt x="9" y="130"/>
                  </a:cubicBezTo>
                  <a:cubicBezTo>
                    <a:pt x="9" y="130"/>
                    <a:pt x="6" y="126"/>
                    <a:pt x="6" y="124"/>
                  </a:cubicBezTo>
                  <a:cubicBezTo>
                    <a:pt x="5" y="122"/>
                    <a:pt x="4" y="117"/>
                    <a:pt x="3" y="115"/>
                  </a:cubicBezTo>
                  <a:cubicBezTo>
                    <a:pt x="3" y="113"/>
                    <a:pt x="1" y="110"/>
                    <a:pt x="0" y="108"/>
                  </a:cubicBezTo>
                  <a:cubicBezTo>
                    <a:pt x="0" y="107"/>
                    <a:pt x="0" y="104"/>
                    <a:pt x="1" y="104"/>
                  </a:cubicBezTo>
                  <a:cubicBezTo>
                    <a:pt x="2" y="103"/>
                    <a:pt x="4" y="103"/>
                    <a:pt x="5" y="103"/>
                  </a:cubicBezTo>
                  <a:cubicBezTo>
                    <a:pt x="7" y="102"/>
                    <a:pt x="8" y="99"/>
                    <a:pt x="8" y="97"/>
                  </a:cubicBezTo>
                  <a:cubicBezTo>
                    <a:pt x="9" y="96"/>
                    <a:pt x="11" y="94"/>
                    <a:pt x="11" y="92"/>
                  </a:cubicBezTo>
                  <a:cubicBezTo>
                    <a:pt x="12" y="91"/>
                    <a:pt x="12" y="88"/>
                    <a:pt x="12" y="87"/>
                  </a:cubicBezTo>
                  <a:cubicBezTo>
                    <a:pt x="13" y="85"/>
                    <a:pt x="14" y="82"/>
                    <a:pt x="14" y="80"/>
                  </a:cubicBezTo>
                  <a:cubicBezTo>
                    <a:pt x="14" y="79"/>
                    <a:pt x="12" y="76"/>
                    <a:pt x="12" y="74"/>
                  </a:cubicBezTo>
                  <a:cubicBezTo>
                    <a:pt x="12" y="73"/>
                    <a:pt x="12" y="70"/>
                    <a:pt x="12" y="69"/>
                  </a:cubicBezTo>
                  <a:cubicBezTo>
                    <a:pt x="13" y="69"/>
                    <a:pt x="15" y="68"/>
                    <a:pt x="16" y="68"/>
                  </a:cubicBezTo>
                  <a:cubicBezTo>
                    <a:pt x="16" y="68"/>
                    <a:pt x="17" y="68"/>
                    <a:pt x="18" y="69"/>
                  </a:cubicBezTo>
                  <a:cubicBezTo>
                    <a:pt x="18" y="69"/>
                    <a:pt x="18" y="70"/>
                    <a:pt x="18" y="70"/>
                  </a:cubicBezTo>
                  <a:cubicBezTo>
                    <a:pt x="19" y="71"/>
                    <a:pt x="21" y="71"/>
                    <a:pt x="22" y="71"/>
                  </a:cubicBezTo>
                  <a:cubicBezTo>
                    <a:pt x="23" y="71"/>
                    <a:pt x="24" y="70"/>
                    <a:pt x="25" y="69"/>
                  </a:cubicBezTo>
                  <a:cubicBezTo>
                    <a:pt x="26" y="69"/>
                    <a:pt x="27" y="67"/>
                    <a:pt x="27" y="67"/>
                  </a:cubicBezTo>
                  <a:cubicBezTo>
                    <a:pt x="27" y="66"/>
                    <a:pt x="28" y="64"/>
                    <a:pt x="27" y="63"/>
                  </a:cubicBezTo>
                  <a:cubicBezTo>
                    <a:pt x="27" y="62"/>
                    <a:pt x="26" y="62"/>
                    <a:pt x="26" y="61"/>
                  </a:cubicBezTo>
                  <a:cubicBezTo>
                    <a:pt x="25" y="60"/>
                    <a:pt x="26" y="57"/>
                    <a:pt x="26" y="56"/>
                  </a:cubicBezTo>
                  <a:cubicBezTo>
                    <a:pt x="26" y="55"/>
                    <a:pt x="28" y="54"/>
                    <a:pt x="28" y="53"/>
                  </a:cubicBezTo>
                  <a:cubicBezTo>
                    <a:pt x="29" y="52"/>
                    <a:pt x="30" y="50"/>
                    <a:pt x="30" y="49"/>
                  </a:cubicBezTo>
                  <a:cubicBezTo>
                    <a:pt x="30" y="48"/>
                    <a:pt x="28" y="45"/>
                    <a:pt x="28" y="44"/>
                  </a:cubicBezTo>
                  <a:cubicBezTo>
                    <a:pt x="28" y="43"/>
                    <a:pt x="31" y="41"/>
                    <a:pt x="30" y="40"/>
                  </a:cubicBezTo>
                  <a:cubicBezTo>
                    <a:pt x="30" y="39"/>
                    <a:pt x="28" y="40"/>
                    <a:pt x="27" y="39"/>
                  </a:cubicBezTo>
                  <a:cubicBezTo>
                    <a:pt x="27" y="39"/>
                    <a:pt x="26" y="36"/>
                    <a:pt x="26" y="36"/>
                  </a:cubicBezTo>
                  <a:cubicBezTo>
                    <a:pt x="27" y="35"/>
                    <a:pt x="29" y="35"/>
                    <a:pt x="29" y="34"/>
                  </a:cubicBezTo>
                  <a:cubicBezTo>
                    <a:pt x="30" y="33"/>
                    <a:pt x="30" y="31"/>
                    <a:pt x="30" y="31"/>
                  </a:cubicBezTo>
                  <a:cubicBezTo>
                    <a:pt x="31" y="29"/>
                    <a:pt x="32" y="27"/>
                    <a:pt x="31" y="26"/>
                  </a:cubicBezTo>
                  <a:cubicBezTo>
                    <a:pt x="31" y="25"/>
                    <a:pt x="29" y="24"/>
                    <a:pt x="29" y="24"/>
                  </a:cubicBezTo>
                  <a:cubicBezTo>
                    <a:pt x="28" y="24"/>
                    <a:pt x="26" y="25"/>
                    <a:pt x="25" y="24"/>
                  </a:cubicBezTo>
                  <a:cubicBezTo>
                    <a:pt x="25" y="24"/>
                    <a:pt x="24" y="23"/>
                    <a:pt x="23" y="22"/>
                  </a:cubicBezTo>
                  <a:cubicBezTo>
                    <a:pt x="23" y="21"/>
                    <a:pt x="24" y="19"/>
                    <a:pt x="25" y="19"/>
                  </a:cubicBezTo>
                  <a:cubicBezTo>
                    <a:pt x="26" y="18"/>
                    <a:pt x="29" y="18"/>
                    <a:pt x="30" y="18"/>
                  </a:cubicBezTo>
                  <a:cubicBezTo>
                    <a:pt x="32" y="17"/>
                    <a:pt x="33" y="14"/>
                    <a:pt x="34" y="13"/>
                  </a:cubicBezTo>
                  <a:cubicBezTo>
                    <a:pt x="35" y="13"/>
                    <a:pt x="37" y="13"/>
                    <a:pt x="37" y="12"/>
                  </a:cubicBezTo>
                  <a:cubicBezTo>
                    <a:pt x="38" y="12"/>
                    <a:pt x="38" y="10"/>
                    <a:pt x="38" y="9"/>
                  </a:cubicBezTo>
                  <a:cubicBezTo>
                    <a:pt x="38" y="8"/>
                    <a:pt x="38" y="7"/>
                    <a:pt x="38" y="6"/>
                  </a:cubicBezTo>
                  <a:cubicBezTo>
                    <a:pt x="37" y="5"/>
                    <a:pt x="36" y="5"/>
                    <a:pt x="36" y="4"/>
                  </a:cubicBezTo>
                  <a:cubicBezTo>
                    <a:pt x="35" y="4"/>
                    <a:pt x="35" y="1"/>
                    <a:pt x="36" y="1"/>
                  </a:cubicBezTo>
                  <a:cubicBezTo>
                    <a:pt x="37" y="0"/>
                    <a:pt x="38" y="1"/>
                    <a:pt x="38" y="1"/>
                  </a:cubicBezTo>
                  <a:cubicBezTo>
                    <a:pt x="39" y="1"/>
                    <a:pt x="41" y="3"/>
                    <a:pt x="42" y="3"/>
                  </a:cubicBezTo>
                  <a:cubicBezTo>
                    <a:pt x="43" y="3"/>
                    <a:pt x="44" y="1"/>
                    <a:pt x="45" y="1"/>
                  </a:cubicBezTo>
                  <a:cubicBezTo>
                    <a:pt x="46" y="1"/>
                    <a:pt x="46" y="2"/>
                    <a:pt x="47" y="3"/>
                  </a:cubicBezTo>
                  <a:cubicBezTo>
                    <a:pt x="48" y="3"/>
                    <a:pt x="50" y="2"/>
                    <a:pt x="51" y="3"/>
                  </a:cubicBezTo>
                  <a:cubicBezTo>
                    <a:pt x="52" y="3"/>
                    <a:pt x="54" y="4"/>
                    <a:pt x="55" y="5"/>
                  </a:cubicBezTo>
                  <a:cubicBezTo>
                    <a:pt x="56" y="5"/>
                    <a:pt x="57" y="5"/>
                    <a:pt x="58" y="5"/>
                  </a:cubicBezTo>
                  <a:cubicBezTo>
                    <a:pt x="59" y="6"/>
                    <a:pt x="62" y="6"/>
                    <a:pt x="63" y="7"/>
                  </a:cubicBezTo>
                  <a:cubicBezTo>
                    <a:pt x="63" y="8"/>
                    <a:pt x="63" y="10"/>
                    <a:pt x="63" y="10"/>
                  </a:cubicBezTo>
                  <a:cubicBezTo>
                    <a:pt x="62" y="11"/>
                    <a:pt x="60" y="10"/>
                    <a:pt x="59" y="11"/>
                  </a:cubicBezTo>
                  <a:cubicBezTo>
                    <a:pt x="59" y="11"/>
                    <a:pt x="59" y="13"/>
                    <a:pt x="59" y="14"/>
                  </a:cubicBezTo>
                  <a:cubicBezTo>
                    <a:pt x="59" y="14"/>
                    <a:pt x="61" y="15"/>
                    <a:pt x="61" y="15"/>
                  </a:cubicBezTo>
                  <a:cubicBezTo>
                    <a:pt x="62" y="15"/>
                    <a:pt x="64" y="15"/>
                    <a:pt x="65" y="14"/>
                  </a:cubicBezTo>
                  <a:cubicBezTo>
                    <a:pt x="65" y="14"/>
                    <a:pt x="67" y="12"/>
                    <a:pt x="67" y="12"/>
                  </a:cubicBezTo>
                  <a:cubicBezTo>
                    <a:pt x="68" y="12"/>
                    <a:pt x="69" y="13"/>
                    <a:pt x="70" y="13"/>
                  </a:cubicBezTo>
                  <a:cubicBezTo>
                    <a:pt x="71" y="13"/>
                    <a:pt x="73" y="12"/>
                    <a:pt x="73" y="12"/>
                  </a:cubicBezTo>
                  <a:cubicBezTo>
                    <a:pt x="74" y="12"/>
                    <a:pt x="75" y="11"/>
                    <a:pt x="76" y="11"/>
                  </a:cubicBezTo>
                  <a:cubicBezTo>
                    <a:pt x="76" y="12"/>
                    <a:pt x="76" y="13"/>
                    <a:pt x="76" y="14"/>
                  </a:cubicBezTo>
                  <a:cubicBezTo>
                    <a:pt x="77" y="15"/>
                    <a:pt x="77" y="18"/>
                    <a:pt x="77" y="19"/>
                  </a:cubicBezTo>
                  <a:cubicBezTo>
                    <a:pt x="77" y="20"/>
                    <a:pt x="76" y="21"/>
                    <a:pt x="75" y="22"/>
                  </a:cubicBezTo>
                  <a:cubicBezTo>
                    <a:pt x="75" y="24"/>
                    <a:pt x="75" y="26"/>
                    <a:pt x="76" y="28"/>
                  </a:cubicBezTo>
                  <a:cubicBezTo>
                    <a:pt x="76" y="29"/>
                    <a:pt x="79" y="31"/>
                    <a:pt x="80" y="32"/>
                  </a:cubicBezTo>
                  <a:cubicBezTo>
                    <a:pt x="80" y="32"/>
                    <a:pt x="81" y="32"/>
                    <a:pt x="81" y="32"/>
                  </a:cubicBezTo>
                  <a:cubicBezTo>
                    <a:pt x="82" y="32"/>
                    <a:pt x="83" y="32"/>
                    <a:pt x="84" y="31"/>
                  </a:cubicBezTo>
                  <a:cubicBezTo>
                    <a:pt x="84" y="31"/>
                    <a:pt x="85" y="30"/>
                    <a:pt x="86" y="29"/>
                  </a:cubicBezTo>
                  <a:cubicBezTo>
                    <a:pt x="86" y="28"/>
                    <a:pt x="87" y="26"/>
                    <a:pt x="88" y="25"/>
                  </a:cubicBezTo>
                  <a:cubicBezTo>
                    <a:pt x="88" y="24"/>
                    <a:pt x="88" y="22"/>
                    <a:pt x="89" y="21"/>
                  </a:cubicBezTo>
                  <a:cubicBezTo>
                    <a:pt x="90" y="21"/>
                    <a:pt x="91" y="20"/>
                    <a:pt x="92" y="20"/>
                  </a:cubicBezTo>
                  <a:cubicBezTo>
                    <a:pt x="93" y="20"/>
                    <a:pt x="95" y="21"/>
                    <a:pt x="96" y="22"/>
                  </a:cubicBezTo>
                  <a:cubicBezTo>
                    <a:pt x="96" y="22"/>
                    <a:pt x="97" y="24"/>
                    <a:pt x="97" y="25"/>
                  </a:cubicBezTo>
                  <a:cubicBezTo>
                    <a:pt x="98" y="26"/>
                    <a:pt x="99" y="26"/>
                    <a:pt x="100" y="27"/>
                  </a:cubicBezTo>
                  <a:cubicBezTo>
                    <a:pt x="100" y="28"/>
                    <a:pt x="101" y="29"/>
                    <a:pt x="101" y="30"/>
                  </a:cubicBezTo>
                  <a:cubicBezTo>
                    <a:pt x="102" y="31"/>
                    <a:pt x="100" y="33"/>
                    <a:pt x="100" y="34"/>
                  </a:cubicBezTo>
                  <a:cubicBezTo>
                    <a:pt x="100" y="35"/>
                    <a:pt x="101" y="37"/>
                    <a:pt x="101" y="38"/>
                  </a:cubicBezTo>
                  <a:cubicBezTo>
                    <a:pt x="100" y="39"/>
                    <a:pt x="100" y="41"/>
                    <a:pt x="99" y="42"/>
                  </a:cubicBezTo>
                  <a:cubicBezTo>
                    <a:pt x="99" y="43"/>
                    <a:pt x="98" y="43"/>
                    <a:pt x="97" y="43"/>
                  </a:cubicBezTo>
                  <a:cubicBezTo>
                    <a:pt x="97" y="44"/>
                    <a:pt x="96" y="45"/>
                    <a:pt x="96" y="46"/>
                  </a:cubicBezTo>
                  <a:cubicBezTo>
                    <a:pt x="96" y="47"/>
                    <a:pt x="96" y="47"/>
                    <a:pt x="96" y="48"/>
                  </a:cubicBezTo>
                  <a:cubicBezTo>
                    <a:pt x="96" y="48"/>
                    <a:pt x="98" y="50"/>
                    <a:pt x="98" y="50"/>
                  </a:cubicBezTo>
                  <a:cubicBezTo>
                    <a:pt x="99" y="50"/>
                    <a:pt x="102" y="51"/>
                    <a:pt x="103" y="52"/>
                  </a:cubicBezTo>
                  <a:cubicBezTo>
                    <a:pt x="103" y="53"/>
                    <a:pt x="102" y="55"/>
                    <a:pt x="103" y="56"/>
                  </a:cubicBezTo>
                  <a:cubicBezTo>
                    <a:pt x="104" y="57"/>
                    <a:pt x="106" y="56"/>
                    <a:pt x="107" y="56"/>
                  </a:cubicBezTo>
                  <a:cubicBezTo>
                    <a:pt x="108" y="56"/>
                    <a:pt x="109" y="57"/>
                    <a:pt x="109" y="58"/>
                  </a:cubicBezTo>
                  <a:cubicBezTo>
                    <a:pt x="110" y="59"/>
                    <a:pt x="111" y="62"/>
                    <a:pt x="113" y="62"/>
                  </a:cubicBezTo>
                  <a:cubicBezTo>
                    <a:pt x="114" y="63"/>
                    <a:pt x="116" y="62"/>
                    <a:pt x="117" y="61"/>
                  </a:cubicBezTo>
                  <a:cubicBezTo>
                    <a:pt x="118" y="61"/>
                    <a:pt x="120" y="60"/>
                    <a:pt x="122" y="59"/>
                  </a:cubicBezTo>
                  <a:cubicBezTo>
                    <a:pt x="123" y="59"/>
                    <a:pt x="125" y="58"/>
                    <a:pt x="127" y="59"/>
                  </a:cubicBezTo>
                  <a:cubicBezTo>
                    <a:pt x="127" y="59"/>
                    <a:pt x="129" y="60"/>
                    <a:pt x="130" y="60"/>
                  </a:cubicBezTo>
                  <a:cubicBezTo>
                    <a:pt x="131" y="61"/>
                    <a:pt x="134" y="63"/>
                    <a:pt x="135" y="64"/>
                  </a:cubicBezTo>
                  <a:cubicBezTo>
                    <a:pt x="136" y="64"/>
                    <a:pt x="139" y="65"/>
                    <a:pt x="140" y="66"/>
                  </a:cubicBezTo>
                  <a:cubicBezTo>
                    <a:pt x="141" y="67"/>
                    <a:pt x="142" y="68"/>
                    <a:pt x="142" y="69"/>
                  </a:cubicBezTo>
                  <a:cubicBezTo>
                    <a:pt x="142" y="69"/>
                    <a:pt x="143" y="70"/>
                    <a:pt x="143" y="7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2989263" y="1692275"/>
              <a:ext cx="590550" cy="622300"/>
            </a:xfrm>
            <a:custGeom>
              <a:avLst/>
              <a:gdLst/>
              <a:ahLst/>
              <a:cxnLst>
                <a:cxn ang="0">
                  <a:pos x="70" y="301"/>
                </a:cxn>
                <a:cxn ang="0">
                  <a:pos x="88" y="279"/>
                </a:cxn>
                <a:cxn ang="0">
                  <a:pos x="108" y="282"/>
                </a:cxn>
                <a:cxn ang="0">
                  <a:pos x="109" y="265"/>
                </a:cxn>
                <a:cxn ang="0">
                  <a:pos x="92" y="249"/>
                </a:cxn>
                <a:cxn ang="0">
                  <a:pos x="80" y="224"/>
                </a:cxn>
                <a:cxn ang="0">
                  <a:pos x="64" y="214"/>
                </a:cxn>
                <a:cxn ang="0">
                  <a:pos x="59" y="207"/>
                </a:cxn>
                <a:cxn ang="0">
                  <a:pos x="54" y="194"/>
                </a:cxn>
                <a:cxn ang="0">
                  <a:pos x="38" y="187"/>
                </a:cxn>
                <a:cxn ang="0">
                  <a:pos x="19" y="175"/>
                </a:cxn>
                <a:cxn ang="0">
                  <a:pos x="6" y="167"/>
                </a:cxn>
                <a:cxn ang="0">
                  <a:pos x="19" y="149"/>
                </a:cxn>
                <a:cxn ang="0">
                  <a:pos x="7" y="142"/>
                </a:cxn>
                <a:cxn ang="0">
                  <a:pos x="12" y="127"/>
                </a:cxn>
                <a:cxn ang="0">
                  <a:pos x="24" y="131"/>
                </a:cxn>
                <a:cxn ang="0">
                  <a:pos x="41" y="124"/>
                </a:cxn>
                <a:cxn ang="0">
                  <a:pos x="48" y="110"/>
                </a:cxn>
                <a:cxn ang="0">
                  <a:pos x="59" y="88"/>
                </a:cxn>
                <a:cxn ang="0">
                  <a:pos x="76" y="64"/>
                </a:cxn>
                <a:cxn ang="0">
                  <a:pos x="101" y="63"/>
                </a:cxn>
                <a:cxn ang="0">
                  <a:pos x="122" y="41"/>
                </a:cxn>
                <a:cxn ang="0">
                  <a:pos x="136" y="24"/>
                </a:cxn>
                <a:cxn ang="0">
                  <a:pos x="158" y="13"/>
                </a:cxn>
                <a:cxn ang="0">
                  <a:pos x="177" y="0"/>
                </a:cxn>
                <a:cxn ang="0">
                  <a:pos x="191" y="1"/>
                </a:cxn>
                <a:cxn ang="0">
                  <a:pos x="194" y="15"/>
                </a:cxn>
                <a:cxn ang="0">
                  <a:pos x="214" y="11"/>
                </a:cxn>
                <a:cxn ang="0">
                  <a:pos x="233" y="35"/>
                </a:cxn>
                <a:cxn ang="0">
                  <a:pos x="215" y="60"/>
                </a:cxn>
                <a:cxn ang="0">
                  <a:pos x="220" y="75"/>
                </a:cxn>
                <a:cxn ang="0">
                  <a:pos x="238" y="75"/>
                </a:cxn>
                <a:cxn ang="0">
                  <a:pos x="262" y="91"/>
                </a:cxn>
                <a:cxn ang="0">
                  <a:pos x="288" y="108"/>
                </a:cxn>
                <a:cxn ang="0">
                  <a:pos x="314" y="121"/>
                </a:cxn>
                <a:cxn ang="0">
                  <a:pos x="327" y="137"/>
                </a:cxn>
                <a:cxn ang="0">
                  <a:pos x="308" y="147"/>
                </a:cxn>
                <a:cxn ang="0">
                  <a:pos x="301" y="170"/>
                </a:cxn>
                <a:cxn ang="0">
                  <a:pos x="283" y="178"/>
                </a:cxn>
                <a:cxn ang="0">
                  <a:pos x="265" y="177"/>
                </a:cxn>
                <a:cxn ang="0">
                  <a:pos x="254" y="188"/>
                </a:cxn>
                <a:cxn ang="0">
                  <a:pos x="238" y="195"/>
                </a:cxn>
                <a:cxn ang="0">
                  <a:pos x="217" y="202"/>
                </a:cxn>
                <a:cxn ang="0">
                  <a:pos x="208" y="224"/>
                </a:cxn>
                <a:cxn ang="0">
                  <a:pos x="190" y="241"/>
                </a:cxn>
                <a:cxn ang="0">
                  <a:pos x="188" y="251"/>
                </a:cxn>
                <a:cxn ang="0">
                  <a:pos x="170" y="275"/>
                </a:cxn>
                <a:cxn ang="0">
                  <a:pos x="169" y="298"/>
                </a:cxn>
                <a:cxn ang="0">
                  <a:pos x="169" y="314"/>
                </a:cxn>
                <a:cxn ang="0">
                  <a:pos x="177" y="327"/>
                </a:cxn>
                <a:cxn ang="0">
                  <a:pos x="163" y="341"/>
                </a:cxn>
                <a:cxn ang="0">
                  <a:pos x="145" y="350"/>
                </a:cxn>
                <a:cxn ang="0">
                  <a:pos x="125" y="348"/>
                </a:cxn>
                <a:cxn ang="0">
                  <a:pos x="113" y="331"/>
                </a:cxn>
                <a:cxn ang="0">
                  <a:pos x="86" y="314"/>
                </a:cxn>
              </a:cxnLst>
              <a:rect l="0" t="0" r="r" b="b"/>
              <a:pathLst>
                <a:path w="332" h="350">
                  <a:moveTo>
                    <a:pt x="80" y="313"/>
                  </a:moveTo>
                  <a:cubicBezTo>
                    <a:pt x="79" y="312"/>
                    <a:pt x="78" y="312"/>
                    <a:pt x="78" y="311"/>
                  </a:cubicBezTo>
                  <a:cubicBezTo>
                    <a:pt x="78" y="310"/>
                    <a:pt x="78" y="308"/>
                    <a:pt x="77" y="307"/>
                  </a:cubicBezTo>
                  <a:cubicBezTo>
                    <a:pt x="77" y="306"/>
                    <a:pt x="74" y="306"/>
                    <a:pt x="73" y="305"/>
                  </a:cubicBezTo>
                  <a:cubicBezTo>
                    <a:pt x="72" y="305"/>
                    <a:pt x="70" y="302"/>
                    <a:pt x="70" y="301"/>
                  </a:cubicBezTo>
                  <a:cubicBezTo>
                    <a:pt x="70" y="300"/>
                    <a:pt x="69" y="297"/>
                    <a:pt x="70" y="296"/>
                  </a:cubicBezTo>
                  <a:cubicBezTo>
                    <a:pt x="70" y="294"/>
                    <a:pt x="72" y="292"/>
                    <a:pt x="73" y="291"/>
                  </a:cubicBezTo>
                  <a:cubicBezTo>
                    <a:pt x="74" y="289"/>
                    <a:pt x="77" y="286"/>
                    <a:pt x="78" y="285"/>
                  </a:cubicBezTo>
                  <a:cubicBezTo>
                    <a:pt x="79" y="284"/>
                    <a:pt x="82" y="284"/>
                    <a:pt x="83" y="283"/>
                  </a:cubicBezTo>
                  <a:cubicBezTo>
                    <a:pt x="85" y="283"/>
                    <a:pt x="87" y="280"/>
                    <a:pt x="88" y="279"/>
                  </a:cubicBezTo>
                  <a:cubicBezTo>
                    <a:pt x="89" y="279"/>
                    <a:pt x="90" y="277"/>
                    <a:pt x="91" y="276"/>
                  </a:cubicBezTo>
                  <a:cubicBezTo>
                    <a:pt x="92" y="276"/>
                    <a:pt x="94" y="277"/>
                    <a:pt x="95" y="278"/>
                  </a:cubicBezTo>
                  <a:cubicBezTo>
                    <a:pt x="96" y="278"/>
                    <a:pt x="99" y="279"/>
                    <a:pt x="100" y="279"/>
                  </a:cubicBezTo>
                  <a:cubicBezTo>
                    <a:pt x="101" y="279"/>
                    <a:pt x="104" y="278"/>
                    <a:pt x="105" y="278"/>
                  </a:cubicBezTo>
                  <a:cubicBezTo>
                    <a:pt x="106" y="279"/>
                    <a:pt x="107" y="281"/>
                    <a:pt x="108" y="282"/>
                  </a:cubicBezTo>
                  <a:cubicBezTo>
                    <a:pt x="109" y="283"/>
                    <a:pt x="113" y="283"/>
                    <a:pt x="114" y="282"/>
                  </a:cubicBezTo>
                  <a:cubicBezTo>
                    <a:pt x="115" y="282"/>
                    <a:pt x="115" y="280"/>
                    <a:pt x="116" y="279"/>
                  </a:cubicBezTo>
                  <a:cubicBezTo>
                    <a:pt x="116" y="278"/>
                    <a:pt x="117" y="275"/>
                    <a:pt x="117" y="274"/>
                  </a:cubicBezTo>
                  <a:cubicBezTo>
                    <a:pt x="116" y="273"/>
                    <a:pt x="114" y="271"/>
                    <a:pt x="114" y="269"/>
                  </a:cubicBezTo>
                  <a:cubicBezTo>
                    <a:pt x="112" y="268"/>
                    <a:pt x="110" y="266"/>
                    <a:pt x="109" y="265"/>
                  </a:cubicBezTo>
                  <a:cubicBezTo>
                    <a:pt x="107" y="264"/>
                    <a:pt x="106" y="261"/>
                    <a:pt x="105" y="260"/>
                  </a:cubicBezTo>
                  <a:cubicBezTo>
                    <a:pt x="104" y="259"/>
                    <a:pt x="103" y="258"/>
                    <a:pt x="102" y="257"/>
                  </a:cubicBezTo>
                  <a:cubicBezTo>
                    <a:pt x="101" y="257"/>
                    <a:pt x="98" y="257"/>
                    <a:pt x="97" y="256"/>
                  </a:cubicBezTo>
                  <a:cubicBezTo>
                    <a:pt x="96" y="256"/>
                    <a:pt x="95" y="254"/>
                    <a:pt x="94" y="253"/>
                  </a:cubicBezTo>
                  <a:cubicBezTo>
                    <a:pt x="93" y="252"/>
                    <a:pt x="93" y="250"/>
                    <a:pt x="92" y="249"/>
                  </a:cubicBezTo>
                  <a:cubicBezTo>
                    <a:pt x="91" y="248"/>
                    <a:pt x="89" y="249"/>
                    <a:pt x="88" y="248"/>
                  </a:cubicBezTo>
                  <a:cubicBezTo>
                    <a:pt x="87" y="246"/>
                    <a:pt x="87" y="241"/>
                    <a:pt x="87" y="239"/>
                  </a:cubicBezTo>
                  <a:cubicBezTo>
                    <a:pt x="86" y="238"/>
                    <a:pt x="85" y="236"/>
                    <a:pt x="85" y="235"/>
                  </a:cubicBezTo>
                  <a:cubicBezTo>
                    <a:pt x="84" y="233"/>
                    <a:pt x="84" y="229"/>
                    <a:pt x="83" y="228"/>
                  </a:cubicBezTo>
                  <a:cubicBezTo>
                    <a:pt x="82" y="227"/>
                    <a:pt x="81" y="225"/>
                    <a:pt x="80" y="224"/>
                  </a:cubicBezTo>
                  <a:cubicBezTo>
                    <a:pt x="78" y="223"/>
                    <a:pt x="75" y="224"/>
                    <a:pt x="74" y="222"/>
                  </a:cubicBezTo>
                  <a:cubicBezTo>
                    <a:pt x="73" y="221"/>
                    <a:pt x="76" y="218"/>
                    <a:pt x="75" y="216"/>
                  </a:cubicBezTo>
                  <a:cubicBezTo>
                    <a:pt x="75" y="216"/>
                    <a:pt x="74" y="215"/>
                    <a:pt x="73" y="214"/>
                  </a:cubicBezTo>
                  <a:cubicBezTo>
                    <a:pt x="73" y="214"/>
                    <a:pt x="71" y="213"/>
                    <a:pt x="70" y="213"/>
                  </a:cubicBezTo>
                  <a:cubicBezTo>
                    <a:pt x="69" y="213"/>
                    <a:pt x="66" y="213"/>
                    <a:pt x="64" y="214"/>
                  </a:cubicBezTo>
                  <a:cubicBezTo>
                    <a:pt x="63" y="214"/>
                    <a:pt x="62" y="216"/>
                    <a:pt x="61" y="216"/>
                  </a:cubicBezTo>
                  <a:cubicBezTo>
                    <a:pt x="60" y="216"/>
                    <a:pt x="59" y="215"/>
                    <a:pt x="59" y="214"/>
                  </a:cubicBezTo>
                  <a:cubicBezTo>
                    <a:pt x="58" y="213"/>
                    <a:pt x="59" y="212"/>
                    <a:pt x="60" y="211"/>
                  </a:cubicBezTo>
                  <a:cubicBezTo>
                    <a:pt x="60" y="210"/>
                    <a:pt x="62" y="210"/>
                    <a:pt x="62" y="209"/>
                  </a:cubicBezTo>
                  <a:cubicBezTo>
                    <a:pt x="62" y="208"/>
                    <a:pt x="60" y="207"/>
                    <a:pt x="59" y="207"/>
                  </a:cubicBezTo>
                  <a:cubicBezTo>
                    <a:pt x="59" y="206"/>
                    <a:pt x="57" y="205"/>
                    <a:pt x="56" y="204"/>
                  </a:cubicBezTo>
                  <a:cubicBezTo>
                    <a:pt x="55" y="203"/>
                    <a:pt x="54" y="203"/>
                    <a:pt x="54" y="202"/>
                  </a:cubicBezTo>
                  <a:cubicBezTo>
                    <a:pt x="54" y="201"/>
                    <a:pt x="56" y="200"/>
                    <a:pt x="56" y="200"/>
                  </a:cubicBezTo>
                  <a:cubicBezTo>
                    <a:pt x="57" y="199"/>
                    <a:pt x="57" y="196"/>
                    <a:pt x="57" y="196"/>
                  </a:cubicBezTo>
                  <a:cubicBezTo>
                    <a:pt x="56" y="195"/>
                    <a:pt x="55" y="194"/>
                    <a:pt x="54" y="194"/>
                  </a:cubicBezTo>
                  <a:cubicBezTo>
                    <a:pt x="53" y="194"/>
                    <a:pt x="50" y="194"/>
                    <a:pt x="49" y="194"/>
                  </a:cubicBezTo>
                  <a:cubicBezTo>
                    <a:pt x="48" y="194"/>
                    <a:pt x="45" y="195"/>
                    <a:pt x="44" y="195"/>
                  </a:cubicBezTo>
                  <a:cubicBezTo>
                    <a:pt x="43" y="195"/>
                    <a:pt x="41" y="195"/>
                    <a:pt x="41" y="195"/>
                  </a:cubicBezTo>
                  <a:cubicBezTo>
                    <a:pt x="40" y="195"/>
                    <a:pt x="38" y="193"/>
                    <a:pt x="38" y="192"/>
                  </a:cubicBezTo>
                  <a:cubicBezTo>
                    <a:pt x="37" y="191"/>
                    <a:pt x="38" y="188"/>
                    <a:pt x="38" y="187"/>
                  </a:cubicBezTo>
                  <a:cubicBezTo>
                    <a:pt x="37" y="185"/>
                    <a:pt x="34" y="183"/>
                    <a:pt x="32" y="182"/>
                  </a:cubicBezTo>
                  <a:cubicBezTo>
                    <a:pt x="31" y="181"/>
                    <a:pt x="30" y="180"/>
                    <a:pt x="29" y="180"/>
                  </a:cubicBezTo>
                  <a:cubicBezTo>
                    <a:pt x="28" y="179"/>
                    <a:pt x="25" y="179"/>
                    <a:pt x="24" y="179"/>
                  </a:cubicBezTo>
                  <a:cubicBezTo>
                    <a:pt x="24" y="178"/>
                    <a:pt x="23" y="176"/>
                    <a:pt x="22" y="176"/>
                  </a:cubicBezTo>
                  <a:cubicBezTo>
                    <a:pt x="21" y="176"/>
                    <a:pt x="20" y="175"/>
                    <a:pt x="19" y="175"/>
                  </a:cubicBezTo>
                  <a:cubicBezTo>
                    <a:pt x="18" y="175"/>
                    <a:pt x="15" y="175"/>
                    <a:pt x="15" y="175"/>
                  </a:cubicBezTo>
                  <a:cubicBezTo>
                    <a:pt x="14" y="174"/>
                    <a:pt x="14" y="173"/>
                    <a:pt x="14" y="172"/>
                  </a:cubicBezTo>
                  <a:cubicBezTo>
                    <a:pt x="13" y="171"/>
                    <a:pt x="12" y="170"/>
                    <a:pt x="11" y="170"/>
                  </a:cubicBezTo>
                  <a:cubicBezTo>
                    <a:pt x="11" y="169"/>
                    <a:pt x="8" y="170"/>
                    <a:pt x="7" y="170"/>
                  </a:cubicBezTo>
                  <a:cubicBezTo>
                    <a:pt x="7" y="169"/>
                    <a:pt x="6" y="168"/>
                    <a:pt x="6" y="167"/>
                  </a:cubicBezTo>
                  <a:cubicBezTo>
                    <a:pt x="7" y="167"/>
                    <a:pt x="8" y="166"/>
                    <a:pt x="8" y="166"/>
                  </a:cubicBezTo>
                  <a:cubicBezTo>
                    <a:pt x="9" y="165"/>
                    <a:pt x="11" y="162"/>
                    <a:pt x="11" y="161"/>
                  </a:cubicBezTo>
                  <a:cubicBezTo>
                    <a:pt x="12" y="160"/>
                    <a:pt x="12" y="157"/>
                    <a:pt x="13" y="156"/>
                  </a:cubicBezTo>
                  <a:cubicBezTo>
                    <a:pt x="13" y="155"/>
                    <a:pt x="16" y="154"/>
                    <a:pt x="17" y="153"/>
                  </a:cubicBezTo>
                  <a:cubicBezTo>
                    <a:pt x="17" y="152"/>
                    <a:pt x="19" y="150"/>
                    <a:pt x="19" y="149"/>
                  </a:cubicBezTo>
                  <a:cubicBezTo>
                    <a:pt x="19" y="148"/>
                    <a:pt x="18" y="145"/>
                    <a:pt x="17" y="144"/>
                  </a:cubicBezTo>
                  <a:cubicBezTo>
                    <a:pt x="16" y="143"/>
                    <a:pt x="16" y="140"/>
                    <a:pt x="14" y="140"/>
                  </a:cubicBezTo>
                  <a:cubicBezTo>
                    <a:pt x="14" y="140"/>
                    <a:pt x="12" y="141"/>
                    <a:pt x="12" y="141"/>
                  </a:cubicBezTo>
                  <a:cubicBezTo>
                    <a:pt x="11" y="142"/>
                    <a:pt x="10" y="145"/>
                    <a:pt x="9" y="145"/>
                  </a:cubicBezTo>
                  <a:cubicBezTo>
                    <a:pt x="8" y="145"/>
                    <a:pt x="8" y="142"/>
                    <a:pt x="7" y="142"/>
                  </a:cubicBezTo>
                  <a:cubicBezTo>
                    <a:pt x="6" y="141"/>
                    <a:pt x="3" y="141"/>
                    <a:pt x="2" y="140"/>
                  </a:cubicBezTo>
                  <a:cubicBezTo>
                    <a:pt x="1" y="140"/>
                    <a:pt x="0" y="138"/>
                    <a:pt x="0" y="137"/>
                  </a:cubicBezTo>
                  <a:cubicBezTo>
                    <a:pt x="0" y="136"/>
                    <a:pt x="1" y="133"/>
                    <a:pt x="2" y="132"/>
                  </a:cubicBezTo>
                  <a:cubicBezTo>
                    <a:pt x="3" y="132"/>
                    <a:pt x="7" y="132"/>
                    <a:pt x="8" y="131"/>
                  </a:cubicBezTo>
                  <a:cubicBezTo>
                    <a:pt x="9" y="130"/>
                    <a:pt x="11" y="128"/>
                    <a:pt x="12" y="127"/>
                  </a:cubicBezTo>
                  <a:cubicBezTo>
                    <a:pt x="13" y="127"/>
                    <a:pt x="14" y="125"/>
                    <a:pt x="15" y="125"/>
                  </a:cubicBezTo>
                  <a:cubicBezTo>
                    <a:pt x="16" y="124"/>
                    <a:pt x="18" y="124"/>
                    <a:pt x="19" y="124"/>
                  </a:cubicBezTo>
                  <a:cubicBezTo>
                    <a:pt x="20" y="124"/>
                    <a:pt x="22" y="124"/>
                    <a:pt x="22" y="125"/>
                  </a:cubicBezTo>
                  <a:cubicBezTo>
                    <a:pt x="23" y="125"/>
                    <a:pt x="23" y="127"/>
                    <a:pt x="23" y="128"/>
                  </a:cubicBezTo>
                  <a:cubicBezTo>
                    <a:pt x="23" y="129"/>
                    <a:pt x="23" y="131"/>
                    <a:pt x="24" y="131"/>
                  </a:cubicBezTo>
                  <a:cubicBezTo>
                    <a:pt x="24" y="132"/>
                    <a:pt x="26" y="133"/>
                    <a:pt x="28" y="134"/>
                  </a:cubicBezTo>
                  <a:cubicBezTo>
                    <a:pt x="29" y="134"/>
                    <a:pt x="31" y="134"/>
                    <a:pt x="32" y="134"/>
                  </a:cubicBezTo>
                  <a:cubicBezTo>
                    <a:pt x="34" y="133"/>
                    <a:pt x="36" y="132"/>
                    <a:pt x="37" y="131"/>
                  </a:cubicBezTo>
                  <a:cubicBezTo>
                    <a:pt x="38" y="131"/>
                    <a:pt x="39" y="129"/>
                    <a:pt x="40" y="128"/>
                  </a:cubicBezTo>
                  <a:cubicBezTo>
                    <a:pt x="40" y="127"/>
                    <a:pt x="41" y="125"/>
                    <a:pt x="41" y="124"/>
                  </a:cubicBezTo>
                  <a:cubicBezTo>
                    <a:pt x="41" y="123"/>
                    <a:pt x="39" y="121"/>
                    <a:pt x="39" y="120"/>
                  </a:cubicBezTo>
                  <a:cubicBezTo>
                    <a:pt x="38" y="119"/>
                    <a:pt x="37" y="116"/>
                    <a:pt x="38" y="115"/>
                  </a:cubicBezTo>
                  <a:cubicBezTo>
                    <a:pt x="38" y="114"/>
                    <a:pt x="40" y="113"/>
                    <a:pt x="40" y="112"/>
                  </a:cubicBezTo>
                  <a:cubicBezTo>
                    <a:pt x="41" y="112"/>
                    <a:pt x="43" y="113"/>
                    <a:pt x="44" y="112"/>
                  </a:cubicBezTo>
                  <a:cubicBezTo>
                    <a:pt x="45" y="112"/>
                    <a:pt x="47" y="111"/>
                    <a:pt x="48" y="110"/>
                  </a:cubicBezTo>
                  <a:cubicBezTo>
                    <a:pt x="49" y="109"/>
                    <a:pt x="49" y="107"/>
                    <a:pt x="49" y="106"/>
                  </a:cubicBezTo>
                  <a:cubicBezTo>
                    <a:pt x="50" y="105"/>
                    <a:pt x="49" y="102"/>
                    <a:pt x="49" y="101"/>
                  </a:cubicBezTo>
                  <a:cubicBezTo>
                    <a:pt x="49" y="100"/>
                    <a:pt x="51" y="98"/>
                    <a:pt x="51" y="98"/>
                  </a:cubicBezTo>
                  <a:cubicBezTo>
                    <a:pt x="52" y="97"/>
                    <a:pt x="54" y="95"/>
                    <a:pt x="55" y="94"/>
                  </a:cubicBezTo>
                  <a:cubicBezTo>
                    <a:pt x="56" y="92"/>
                    <a:pt x="58" y="89"/>
                    <a:pt x="59" y="88"/>
                  </a:cubicBezTo>
                  <a:cubicBezTo>
                    <a:pt x="60" y="86"/>
                    <a:pt x="63" y="82"/>
                    <a:pt x="64" y="80"/>
                  </a:cubicBezTo>
                  <a:cubicBezTo>
                    <a:pt x="65" y="78"/>
                    <a:pt x="64" y="74"/>
                    <a:pt x="65" y="72"/>
                  </a:cubicBezTo>
                  <a:cubicBezTo>
                    <a:pt x="65" y="71"/>
                    <a:pt x="67" y="68"/>
                    <a:pt x="68" y="66"/>
                  </a:cubicBezTo>
                  <a:cubicBezTo>
                    <a:pt x="69" y="65"/>
                    <a:pt x="72" y="63"/>
                    <a:pt x="74" y="63"/>
                  </a:cubicBezTo>
                  <a:cubicBezTo>
                    <a:pt x="74" y="63"/>
                    <a:pt x="76" y="63"/>
                    <a:pt x="76" y="64"/>
                  </a:cubicBezTo>
                  <a:cubicBezTo>
                    <a:pt x="77" y="65"/>
                    <a:pt x="77" y="67"/>
                    <a:pt x="77" y="68"/>
                  </a:cubicBezTo>
                  <a:cubicBezTo>
                    <a:pt x="78" y="69"/>
                    <a:pt x="82" y="69"/>
                    <a:pt x="83" y="69"/>
                  </a:cubicBezTo>
                  <a:cubicBezTo>
                    <a:pt x="85" y="69"/>
                    <a:pt x="89" y="70"/>
                    <a:pt x="91" y="69"/>
                  </a:cubicBezTo>
                  <a:cubicBezTo>
                    <a:pt x="93" y="68"/>
                    <a:pt x="94" y="64"/>
                    <a:pt x="96" y="64"/>
                  </a:cubicBezTo>
                  <a:cubicBezTo>
                    <a:pt x="97" y="63"/>
                    <a:pt x="100" y="63"/>
                    <a:pt x="101" y="63"/>
                  </a:cubicBezTo>
                  <a:cubicBezTo>
                    <a:pt x="102" y="63"/>
                    <a:pt x="104" y="62"/>
                    <a:pt x="105" y="61"/>
                  </a:cubicBezTo>
                  <a:cubicBezTo>
                    <a:pt x="106" y="60"/>
                    <a:pt x="106" y="55"/>
                    <a:pt x="107" y="54"/>
                  </a:cubicBezTo>
                  <a:cubicBezTo>
                    <a:pt x="107" y="52"/>
                    <a:pt x="108" y="48"/>
                    <a:pt x="110" y="46"/>
                  </a:cubicBezTo>
                  <a:cubicBezTo>
                    <a:pt x="110" y="45"/>
                    <a:pt x="113" y="43"/>
                    <a:pt x="114" y="43"/>
                  </a:cubicBezTo>
                  <a:cubicBezTo>
                    <a:pt x="116" y="42"/>
                    <a:pt x="120" y="42"/>
                    <a:pt x="122" y="41"/>
                  </a:cubicBezTo>
                  <a:cubicBezTo>
                    <a:pt x="123" y="41"/>
                    <a:pt x="125" y="39"/>
                    <a:pt x="126" y="39"/>
                  </a:cubicBezTo>
                  <a:cubicBezTo>
                    <a:pt x="128" y="39"/>
                    <a:pt x="133" y="40"/>
                    <a:pt x="134" y="39"/>
                  </a:cubicBezTo>
                  <a:cubicBezTo>
                    <a:pt x="135" y="38"/>
                    <a:pt x="137" y="36"/>
                    <a:pt x="137" y="35"/>
                  </a:cubicBezTo>
                  <a:cubicBezTo>
                    <a:pt x="137" y="33"/>
                    <a:pt x="136" y="31"/>
                    <a:pt x="136" y="30"/>
                  </a:cubicBezTo>
                  <a:cubicBezTo>
                    <a:pt x="136" y="29"/>
                    <a:pt x="136" y="25"/>
                    <a:pt x="136" y="24"/>
                  </a:cubicBezTo>
                  <a:cubicBezTo>
                    <a:pt x="137" y="23"/>
                    <a:pt x="137" y="20"/>
                    <a:pt x="138" y="20"/>
                  </a:cubicBezTo>
                  <a:cubicBezTo>
                    <a:pt x="139" y="19"/>
                    <a:pt x="141" y="17"/>
                    <a:pt x="142" y="17"/>
                  </a:cubicBezTo>
                  <a:cubicBezTo>
                    <a:pt x="143" y="16"/>
                    <a:pt x="146" y="15"/>
                    <a:pt x="147" y="15"/>
                  </a:cubicBezTo>
                  <a:cubicBezTo>
                    <a:pt x="149" y="15"/>
                    <a:pt x="152" y="15"/>
                    <a:pt x="153" y="15"/>
                  </a:cubicBezTo>
                  <a:cubicBezTo>
                    <a:pt x="154" y="15"/>
                    <a:pt x="157" y="14"/>
                    <a:pt x="158" y="13"/>
                  </a:cubicBezTo>
                  <a:cubicBezTo>
                    <a:pt x="160" y="13"/>
                    <a:pt x="162" y="12"/>
                    <a:pt x="163" y="11"/>
                  </a:cubicBezTo>
                  <a:cubicBezTo>
                    <a:pt x="164" y="9"/>
                    <a:pt x="163" y="7"/>
                    <a:pt x="164" y="6"/>
                  </a:cubicBezTo>
                  <a:cubicBezTo>
                    <a:pt x="165" y="4"/>
                    <a:pt x="168" y="2"/>
                    <a:pt x="169" y="2"/>
                  </a:cubicBezTo>
                  <a:cubicBezTo>
                    <a:pt x="170" y="2"/>
                    <a:pt x="173" y="2"/>
                    <a:pt x="174" y="2"/>
                  </a:cubicBezTo>
                  <a:cubicBezTo>
                    <a:pt x="174" y="2"/>
                    <a:pt x="176" y="1"/>
                    <a:pt x="177" y="0"/>
                  </a:cubicBezTo>
                  <a:cubicBezTo>
                    <a:pt x="177" y="0"/>
                    <a:pt x="177" y="0"/>
                    <a:pt x="177" y="0"/>
                  </a:cubicBezTo>
                  <a:cubicBezTo>
                    <a:pt x="177" y="0"/>
                    <a:pt x="177" y="0"/>
                    <a:pt x="177" y="0"/>
                  </a:cubicBezTo>
                  <a:cubicBezTo>
                    <a:pt x="179" y="1"/>
                    <a:pt x="182" y="1"/>
                    <a:pt x="183" y="1"/>
                  </a:cubicBezTo>
                  <a:cubicBezTo>
                    <a:pt x="184" y="1"/>
                    <a:pt x="186" y="0"/>
                    <a:pt x="187" y="0"/>
                  </a:cubicBezTo>
                  <a:cubicBezTo>
                    <a:pt x="188" y="0"/>
                    <a:pt x="190" y="1"/>
                    <a:pt x="191" y="1"/>
                  </a:cubicBezTo>
                  <a:cubicBezTo>
                    <a:pt x="192" y="2"/>
                    <a:pt x="195" y="3"/>
                    <a:pt x="195" y="4"/>
                  </a:cubicBezTo>
                  <a:cubicBezTo>
                    <a:pt x="196" y="4"/>
                    <a:pt x="196" y="6"/>
                    <a:pt x="196" y="6"/>
                  </a:cubicBezTo>
                  <a:cubicBezTo>
                    <a:pt x="195" y="7"/>
                    <a:pt x="195" y="9"/>
                    <a:pt x="195" y="10"/>
                  </a:cubicBezTo>
                  <a:cubicBezTo>
                    <a:pt x="195" y="11"/>
                    <a:pt x="194" y="12"/>
                    <a:pt x="194" y="12"/>
                  </a:cubicBezTo>
                  <a:cubicBezTo>
                    <a:pt x="194" y="13"/>
                    <a:pt x="194" y="14"/>
                    <a:pt x="194" y="15"/>
                  </a:cubicBezTo>
                  <a:cubicBezTo>
                    <a:pt x="194" y="16"/>
                    <a:pt x="196" y="16"/>
                    <a:pt x="196" y="16"/>
                  </a:cubicBezTo>
                  <a:cubicBezTo>
                    <a:pt x="197" y="17"/>
                    <a:pt x="199" y="17"/>
                    <a:pt x="200" y="16"/>
                  </a:cubicBezTo>
                  <a:cubicBezTo>
                    <a:pt x="201" y="16"/>
                    <a:pt x="202" y="13"/>
                    <a:pt x="203" y="13"/>
                  </a:cubicBezTo>
                  <a:cubicBezTo>
                    <a:pt x="205" y="12"/>
                    <a:pt x="208" y="11"/>
                    <a:pt x="209" y="11"/>
                  </a:cubicBezTo>
                  <a:cubicBezTo>
                    <a:pt x="210" y="11"/>
                    <a:pt x="213" y="11"/>
                    <a:pt x="214" y="11"/>
                  </a:cubicBezTo>
                  <a:cubicBezTo>
                    <a:pt x="216" y="12"/>
                    <a:pt x="218" y="13"/>
                    <a:pt x="219" y="14"/>
                  </a:cubicBezTo>
                  <a:cubicBezTo>
                    <a:pt x="220" y="14"/>
                    <a:pt x="222" y="15"/>
                    <a:pt x="222" y="16"/>
                  </a:cubicBezTo>
                  <a:cubicBezTo>
                    <a:pt x="224" y="17"/>
                    <a:pt x="228" y="19"/>
                    <a:pt x="229" y="21"/>
                  </a:cubicBezTo>
                  <a:cubicBezTo>
                    <a:pt x="231" y="22"/>
                    <a:pt x="233" y="26"/>
                    <a:pt x="234" y="27"/>
                  </a:cubicBezTo>
                  <a:cubicBezTo>
                    <a:pt x="234" y="29"/>
                    <a:pt x="234" y="33"/>
                    <a:pt x="233" y="35"/>
                  </a:cubicBezTo>
                  <a:cubicBezTo>
                    <a:pt x="233" y="37"/>
                    <a:pt x="232" y="41"/>
                    <a:pt x="231" y="43"/>
                  </a:cubicBezTo>
                  <a:cubicBezTo>
                    <a:pt x="231" y="44"/>
                    <a:pt x="229" y="47"/>
                    <a:pt x="228" y="49"/>
                  </a:cubicBezTo>
                  <a:cubicBezTo>
                    <a:pt x="227" y="50"/>
                    <a:pt x="224" y="54"/>
                    <a:pt x="223" y="55"/>
                  </a:cubicBezTo>
                  <a:cubicBezTo>
                    <a:pt x="222" y="56"/>
                    <a:pt x="220" y="57"/>
                    <a:pt x="219" y="57"/>
                  </a:cubicBezTo>
                  <a:cubicBezTo>
                    <a:pt x="217" y="58"/>
                    <a:pt x="216" y="59"/>
                    <a:pt x="215" y="60"/>
                  </a:cubicBezTo>
                  <a:cubicBezTo>
                    <a:pt x="213" y="61"/>
                    <a:pt x="209" y="61"/>
                    <a:pt x="208" y="62"/>
                  </a:cubicBezTo>
                  <a:cubicBezTo>
                    <a:pt x="208" y="63"/>
                    <a:pt x="208" y="66"/>
                    <a:pt x="208" y="67"/>
                  </a:cubicBezTo>
                  <a:cubicBezTo>
                    <a:pt x="209" y="68"/>
                    <a:pt x="210" y="70"/>
                    <a:pt x="212" y="71"/>
                  </a:cubicBezTo>
                  <a:cubicBezTo>
                    <a:pt x="213" y="71"/>
                    <a:pt x="216" y="71"/>
                    <a:pt x="217" y="71"/>
                  </a:cubicBezTo>
                  <a:cubicBezTo>
                    <a:pt x="218" y="72"/>
                    <a:pt x="219" y="74"/>
                    <a:pt x="220" y="75"/>
                  </a:cubicBezTo>
                  <a:cubicBezTo>
                    <a:pt x="221" y="76"/>
                    <a:pt x="224" y="78"/>
                    <a:pt x="226" y="79"/>
                  </a:cubicBezTo>
                  <a:cubicBezTo>
                    <a:pt x="226" y="79"/>
                    <a:pt x="228" y="79"/>
                    <a:pt x="229" y="78"/>
                  </a:cubicBezTo>
                  <a:cubicBezTo>
                    <a:pt x="230" y="78"/>
                    <a:pt x="230" y="75"/>
                    <a:pt x="230" y="74"/>
                  </a:cubicBezTo>
                  <a:cubicBezTo>
                    <a:pt x="231" y="74"/>
                    <a:pt x="232" y="73"/>
                    <a:pt x="233" y="73"/>
                  </a:cubicBezTo>
                  <a:cubicBezTo>
                    <a:pt x="235" y="73"/>
                    <a:pt x="237" y="74"/>
                    <a:pt x="238" y="75"/>
                  </a:cubicBezTo>
                  <a:cubicBezTo>
                    <a:pt x="239" y="75"/>
                    <a:pt x="241" y="77"/>
                    <a:pt x="242" y="77"/>
                  </a:cubicBezTo>
                  <a:cubicBezTo>
                    <a:pt x="243" y="78"/>
                    <a:pt x="246" y="79"/>
                    <a:pt x="247" y="80"/>
                  </a:cubicBezTo>
                  <a:cubicBezTo>
                    <a:pt x="249" y="81"/>
                    <a:pt x="251" y="82"/>
                    <a:pt x="252" y="83"/>
                  </a:cubicBezTo>
                  <a:cubicBezTo>
                    <a:pt x="254" y="84"/>
                    <a:pt x="256" y="86"/>
                    <a:pt x="257" y="87"/>
                  </a:cubicBezTo>
                  <a:cubicBezTo>
                    <a:pt x="259" y="88"/>
                    <a:pt x="261" y="90"/>
                    <a:pt x="262" y="91"/>
                  </a:cubicBezTo>
                  <a:cubicBezTo>
                    <a:pt x="264" y="93"/>
                    <a:pt x="268" y="95"/>
                    <a:pt x="270" y="96"/>
                  </a:cubicBezTo>
                  <a:cubicBezTo>
                    <a:pt x="272" y="97"/>
                    <a:pt x="275" y="99"/>
                    <a:pt x="276" y="101"/>
                  </a:cubicBezTo>
                  <a:cubicBezTo>
                    <a:pt x="277" y="101"/>
                    <a:pt x="278" y="104"/>
                    <a:pt x="279" y="104"/>
                  </a:cubicBezTo>
                  <a:cubicBezTo>
                    <a:pt x="280" y="105"/>
                    <a:pt x="283" y="106"/>
                    <a:pt x="284" y="107"/>
                  </a:cubicBezTo>
                  <a:cubicBezTo>
                    <a:pt x="285" y="107"/>
                    <a:pt x="287" y="107"/>
                    <a:pt x="288" y="108"/>
                  </a:cubicBezTo>
                  <a:cubicBezTo>
                    <a:pt x="289" y="109"/>
                    <a:pt x="289" y="111"/>
                    <a:pt x="290" y="112"/>
                  </a:cubicBezTo>
                  <a:cubicBezTo>
                    <a:pt x="291" y="113"/>
                    <a:pt x="295" y="113"/>
                    <a:pt x="297" y="114"/>
                  </a:cubicBezTo>
                  <a:cubicBezTo>
                    <a:pt x="298" y="115"/>
                    <a:pt x="300" y="117"/>
                    <a:pt x="301" y="118"/>
                  </a:cubicBezTo>
                  <a:cubicBezTo>
                    <a:pt x="303" y="119"/>
                    <a:pt x="307" y="120"/>
                    <a:pt x="309" y="121"/>
                  </a:cubicBezTo>
                  <a:cubicBezTo>
                    <a:pt x="310" y="121"/>
                    <a:pt x="312" y="121"/>
                    <a:pt x="314" y="121"/>
                  </a:cubicBezTo>
                  <a:cubicBezTo>
                    <a:pt x="317" y="122"/>
                    <a:pt x="323" y="122"/>
                    <a:pt x="326" y="123"/>
                  </a:cubicBezTo>
                  <a:cubicBezTo>
                    <a:pt x="327" y="124"/>
                    <a:pt x="329" y="126"/>
                    <a:pt x="329" y="127"/>
                  </a:cubicBezTo>
                  <a:cubicBezTo>
                    <a:pt x="330" y="129"/>
                    <a:pt x="331" y="131"/>
                    <a:pt x="331" y="132"/>
                  </a:cubicBezTo>
                  <a:cubicBezTo>
                    <a:pt x="331" y="133"/>
                    <a:pt x="331" y="135"/>
                    <a:pt x="332" y="136"/>
                  </a:cubicBezTo>
                  <a:cubicBezTo>
                    <a:pt x="330" y="137"/>
                    <a:pt x="328" y="137"/>
                    <a:pt x="327" y="137"/>
                  </a:cubicBezTo>
                  <a:cubicBezTo>
                    <a:pt x="327" y="137"/>
                    <a:pt x="325" y="136"/>
                    <a:pt x="325" y="136"/>
                  </a:cubicBezTo>
                  <a:cubicBezTo>
                    <a:pt x="324" y="135"/>
                    <a:pt x="321" y="136"/>
                    <a:pt x="320" y="136"/>
                  </a:cubicBezTo>
                  <a:cubicBezTo>
                    <a:pt x="318" y="136"/>
                    <a:pt x="316" y="138"/>
                    <a:pt x="315" y="139"/>
                  </a:cubicBezTo>
                  <a:cubicBezTo>
                    <a:pt x="314" y="141"/>
                    <a:pt x="313" y="144"/>
                    <a:pt x="312" y="145"/>
                  </a:cubicBezTo>
                  <a:cubicBezTo>
                    <a:pt x="311" y="146"/>
                    <a:pt x="309" y="147"/>
                    <a:pt x="308" y="147"/>
                  </a:cubicBezTo>
                  <a:cubicBezTo>
                    <a:pt x="307" y="148"/>
                    <a:pt x="306" y="150"/>
                    <a:pt x="305" y="151"/>
                  </a:cubicBezTo>
                  <a:cubicBezTo>
                    <a:pt x="305" y="152"/>
                    <a:pt x="304" y="155"/>
                    <a:pt x="304" y="157"/>
                  </a:cubicBezTo>
                  <a:cubicBezTo>
                    <a:pt x="304" y="158"/>
                    <a:pt x="303" y="160"/>
                    <a:pt x="303" y="161"/>
                  </a:cubicBezTo>
                  <a:cubicBezTo>
                    <a:pt x="303" y="162"/>
                    <a:pt x="304" y="165"/>
                    <a:pt x="304" y="166"/>
                  </a:cubicBezTo>
                  <a:cubicBezTo>
                    <a:pt x="304" y="167"/>
                    <a:pt x="302" y="170"/>
                    <a:pt x="301" y="170"/>
                  </a:cubicBezTo>
                  <a:cubicBezTo>
                    <a:pt x="300" y="171"/>
                    <a:pt x="297" y="171"/>
                    <a:pt x="296" y="171"/>
                  </a:cubicBezTo>
                  <a:cubicBezTo>
                    <a:pt x="295" y="171"/>
                    <a:pt x="293" y="170"/>
                    <a:pt x="293" y="170"/>
                  </a:cubicBezTo>
                  <a:cubicBezTo>
                    <a:pt x="292" y="170"/>
                    <a:pt x="290" y="169"/>
                    <a:pt x="290" y="170"/>
                  </a:cubicBezTo>
                  <a:cubicBezTo>
                    <a:pt x="288" y="170"/>
                    <a:pt x="287" y="173"/>
                    <a:pt x="286" y="174"/>
                  </a:cubicBezTo>
                  <a:cubicBezTo>
                    <a:pt x="285" y="175"/>
                    <a:pt x="284" y="177"/>
                    <a:pt x="283" y="178"/>
                  </a:cubicBezTo>
                  <a:cubicBezTo>
                    <a:pt x="282" y="178"/>
                    <a:pt x="280" y="179"/>
                    <a:pt x="279" y="179"/>
                  </a:cubicBezTo>
                  <a:cubicBezTo>
                    <a:pt x="278" y="180"/>
                    <a:pt x="276" y="180"/>
                    <a:pt x="275" y="180"/>
                  </a:cubicBezTo>
                  <a:cubicBezTo>
                    <a:pt x="274" y="180"/>
                    <a:pt x="273" y="178"/>
                    <a:pt x="273" y="177"/>
                  </a:cubicBezTo>
                  <a:cubicBezTo>
                    <a:pt x="272" y="177"/>
                    <a:pt x="270" y="177"/>
                    <a:pt x="269" y="177"/>
                  </a:cubicBezTo>
                  <a:cubicBezTo>
                    <a:pt x="268" y="177"/>
                    <a:pt x="266" y="177"/>
                    <a:pt x="265" y="177"/>
                  </a:cubicBezTo>
                  <a:cubicBezTo>
                    <a:pt x="264" y="178"/>
                    <a:pt x="266" y="181"/>
                    <a:pt x="265" y="182"/>
                  </a:cubicBezTo>
                  <a:cubicBezTo>
                    <a:pt x="265" y="183"/>
                    <a:pt x="263" y="186"/>
                    <a:pt x="262" y="187"/>
                  </a:cubicBezTo>
                  <a:cubicBezTo>
                    <a:pt x="261" y="188"/>
                    <a:pt x="261" y="189"/>
                    <a:pt x="260" y="189"/>
                  </a:cubicBezTo>
                  <a:cubicBezTo>
                    <a:pt x="260" y="190"/>
                    <a:pt x="258" y="191"/>
                    <a:pt x="257" y="191"/>
                  </a:cubicBezTo>
                  <a:cubicBezTo>
                    <a:pt x="256" y="191"/>
                    <a:pt x="255" y="189"/>
                    <a:pt x="254" y="188"/>
                  </a:cubicBezTo>
                  <a:cubicBezTo>
                    <a:pt x="253" y="188"/>
                    <a:pt x="250" y="189"/>
                    <a:pt x="249" y="188"/>
                  </a:cubicBezTo>
                  <a:cubicBezTo>
                    <a:pt x="247" y="188"/>
                    <a:pt x="245" y="187"/>
                    <a:pt x="244" y="187"/>
                  </a:cubicBezTo>
                  <a:cubicBezTo>
                    <a:pt x="243" y="186"/>
                    <a:pt x="242" y="186"/>
                    <a:pt x="241" y="187"/>
                  </a:cubicBezTo>
                  <a:cubicBezTo>
                    <a:pt x="240" y="187"/>
                    <a:pt x="239" y="189"/>
                    <a:pt x="239" y="190"/>
                  </a:cubicBezTo>
                  <a:cubicBezTo>
                    <a:pt x="238" y="191"/>
                    <a:pt x="238" y="193"/>
                    <a:pt x="238" y="195"/>
                  </a:cubicBezTo>
                  <a:cubicBezTo>
                    <a:pt x="238" y="196"/>
                    <a:pt x="237" y="198"/>
                    <a:pt x="236" y="199"/>
                  </a:cubicBezTo>
                  <a:cubicBezTo>
                    <a:pt x="236" y="200"/>
                    <a:pt x="233" y="203"/>
                    <a:pt x="232" y="204"/>
                  </a:cubicBezTo>
                  <a:cubicBezTo>
                    <a:pt x="231" y="204"/>
                    <a:pt x="229" y="204"/>
                    <a:pt x="228" y="204"/>
                  </a:cubicBezTo>
                  <a:cubicBezTo>
                    <a:pt x="226" y="205"/>
                    <a:pt x="223" y="205"/>
                    <a:pt x="222" y="204"/>
                  </a:cubicBezTo>
                  <a:cubicBezTo>
                    <a:pt x="220" y="204"/>
                    <a:pt x="218" y="202"/>
                    <a:pt x="217" y="202"/>
                  </a:cubicBezTo>
                  <a:cubicBezTo>
                    <a:pt x="216" y="202"/>
                    <a:pt x="214" y="203"/>
                    <a:pt x="213" y="204"/>
                  </a:cubicBezTo>
                  <a:cubicBezTo>
                    <a:pt x="212" y="205"/>
                    <a:pt x="211" y="207"/>
                    <a:pt x="210" y="208"/>
                  </a:cubicBezTo>
                  <a:cubicBezTo>
                    <a:pt x="210" y="210"/>
                    <a:pt x="210" y="213"/>
                    <a:pt x="210" y="215"/>
                  </a:cubicBezTo>
                  <a:cubicBezTo>
                    <a:pt x="210" y="216"/>
                    <a:pt x="211" y="218"/>
                    <a:pt x="210" y="219"/>
                  </a:cubicBezTo>
                  <a:cubicBezTo>
                    <a:pt x="210" y="221"/>
                    <a:pt x="209" y="223"/>
                    <a:pt x="208" y="224"/>
                  </a:cubicBezTo>
                  <a:cubicBezTo>
                    <a:pt x="207" y="224"/>
                    <a:pt x="204" y="225"/>
                    <a:pt x="203" y="226"/>
                  </a:cubicBezTo>
                  <a:cubicBezTo>
                    <a:pt x="201" y="226"/>
                    <a:pt x="198" y="226"/>
                    <a:pt x="196" y="227"/>
                  </a:cubicBezTo>
                  <a:cubicBezTo>
                    <a:pt x="195" y="228"/>
                    <a:pt x="194" y="231"/>
                    <a:pt x="194" y="232"/>
                  </a:cubicBezTo>
                  <a:cubicBezTo>
                    <a:pt x="193" y="234"/>
                    <a:pt x="192" y="237"/>
                    <a:pt x="191" y="238"/>
                  </a:cubicBezTo>
                  <a:cubicBezTo>
                    <a:pt x="191" y="239"/>
                    <a:pt x="190" y="240"/>
                    <a:pt x="190" y="241"/>
                  </a:cubicBezTo>
                  <a:cubicBezTo>
                    <a:pt x="190" y="242"/>
                    <a:pt x="191" y="244"/>
                    <a:pt x="191" y="244"/>
                  </a:cubicBezTo>
                  <a:cubicBezTo>
                    <a:pt x="192" y="245"/>
                    <a:pt x="193" y="245"/>
                    <a:pt x="194" y="245"/>
                  </a:cubicBezTo>
                  <a:cubicBezTo>
                    <a:pt x="194" y="246"/>
                    <a:pt x="194" y="248"/>
                    <a:pt x="194" y="248"/>
                  </a:cubicBezTo>
                  <a:cubicBezTo>
                    <a:pt x="194" y="249"/>
                    <a:pt x="192" y="250"/>
                    <a:pt x="192" y="250"/>
                  </a:cubicBezTo>
                  <a:cubicBezTo>
                    <a:pt x="191" y="251"/>
                    <a:pt x="189" y="250"/>
                    <a:pt x="188" y="251"/>
                  </a:cubicBezTo>
                  <a:cubicBezTo>
                    <a:pt x="187" y="251"/>
                    <a:pt x="184" y="253"/>
                    <a:pt x="182" y="254"/>
                  </a:cubicBezTo>
                  <a:cubicBezTo>
                    <a:pt x="182" y="254"/>
                    <a:pt x="180" y="256"/>
                    <a:pt x="180" y="257"/>
                  </a:cubicBezTo>
                  <a:cubicBezTo>
                    <a:pt x="179" y="258"/>
                    <a:pt x="178" y="261"/>
                    <a:pt x="177" y="263"/>
                  </a:cubicBezTo>
                  <a:cubicBezTo>
                    <a:pt x="176" y="264"/>
                    <a:pt x="175" y="266"/>
                    <a:pt x="174" y="267"/>
                  </a:cubicBezTo>
                  <a:cubicBezTo>
                    <a:pt x="173" y="269"/>
                    <a:pt x="171" y="273"/>
                    <a:pt x="170" y="275"/>
                  </a:cubicBezTo>
                  <a:cubicBezTo>
                    <a:pt x="170" y="277"/>
                    <a:pt x="168" y="282"/>
                    <a:pt x="169" y="284"/>
                  </a:cubicBezTo>
                  <a:cubicBezTo>
                    <a:pt x="169" y="285"/>
                    <a:pt x="171" y="287"/>
                    <a:pt x="171" y="288"/>
                  </a:cubicBezTo>
                  <a:cubicBezTo>
                    <a:pt x="171" y="289"/>
                    <a:pt x="170" y="290"/>
                    <a:pt x="170" y="291"/>
                  </a:cubicBezTo>
                  <a:cubicBezTo>
                    <a:pt x="170" y="292"/>
                    <a:pt x="169" y="294"/>
                    <a:pt x="169" y="295"/>
                  </a:cubicBezTo>
                  <a:cubicBezTo>
                    <a:pt x="169" y="296"/>
                    <a:pt x="169" y="297"/>
                    <a:pt x="169" y="298"/>
                  </a:cubicBezTo>
                  <a:cubicBezTo>
                    <a:pt x="169" y="299"/>
                    <a:pt x="166" y="300"/>
                    <a:pt x="166" y="301"/>
                  </a:cubicBezTo>
                  <a:cubicBezTo>
                    <a:pt x="165" y="302"/>
                    <a:pt x="165" y="303"/>
                    <a:pt x="165" y="304"/>
                  </a:cubicBezTo>
                  <a:cubicBezTo>
                    <a:pt x="166" y="305"/>
                    <a:pt x="168" y="306"/>
                    <a:pt x="168" y="307"/>
                  </a:cubicBezTo>
                  <a:cubicBezTo>
                    <a:pt x="169" y="307"/>
                    <a:pt x="169" y="309"/>
                    <a:pt x="170" y="310"/>
                  </a:cubicBezTo>
                  <a:cubicBezTo>
                    <a:pt x="170" y="311"/>
                    <a:pt x="169" y="313"/>
                    <a:pt x="169" y="314"/>
                  </a:cubicBezTo>
                  <a:cubicBezTo>
                    <a:pt x="169" y="315"/>
                    <a:pt x="170" y="317"/>
                    <a:pt x="170" y="317"/>
                  </a:cubicBezTo>
                  <a:cubicBezTo>
                    <a:pt x="171" y="318"/>
                    <a:pt x="175" y="317"/>
                    <a:pt x="176" y="317"/>
                  </a:cubicBezTo>
                  <a:cubicBezTo>
                    <a:pt x="177" y="317"/>
                    <a:pt x="178" y="318"/>
                    <a:pt x="178" y="319"/>
                  </a:cubicBezTo>
                  <a:cubicBezTo>
                    <a:pt x="179" y="320"/>
                    <a:pt x="180" y="323"/>
                    <a:pt x="179" y="324"/>
                  </a:cubicBezTo>
                  <a:cubicBezTo>
                    <a:pt x="179" y="325"/>
                    <a:pt x="178" y="327"/>
                    <a:pt x="177" y="327"/>
                  </a:cubicBezTo>
                  <a:cubicBezTo>
                    <a:pt x="176" y="328"/>
                    <a:pt x="175" y="329"/>
                    <a:pt x="174" y="329"/>
                  </a:cubicBezTo>
                  <a:cubicBezTo>
                    <a:pt x="173" y="330"/>
                    <a:pt x="171" y="330"/>
                    <a:pt x="170" y="330"/>
                  </a:cubicBezTo>
                  <a:cubicBezTo>
                    <a:pt x="169" y="331"/>
                    <a:pt x="168" y="333"/>
                    <a:pt x="167" y="334"/>
                  </a:cubicBezTo>
                  <a:cubicBezTo>
                    <a:pt x="166" y="335"/>
                    <a:pt x="165" y="336"/>
                    <a:pt x="164" y="337"/>
                  </a:cubicBezTo>
                  <a:cubicBezTo>
                    <a:pt x="164" y="338"/>
                    <a:pt x="164" y="340"/>
                    <a:pt x="163" y="341"/>
                  </a:cubicBezTo>
                  <a:cubicBezTo>
                    <a:pt x="163" y="342"/>
                    <a:pt x="161" y="343"/>
                    <a:pt x="160" y="343"/>
                  </a:cubicBezTo>
                  <a:cubicBezTo>
                    <a:pt x="159" y="344"/>
                    <a:pt x="157" y="345"/>
                    <a:pt x="156" y="346"/>
                  </a:cubicBezTo>
                  <a:cubicBezTo>
                    <a:pt x="155" y="346"/>
                    <a:pt x="154" y="348"/>
                    <a:pt x="153" y="349"/>
                  </a:cubicBezTo>
                  <a:cubicBezTo>
                    <a:pt x="152" y="349"/>
                    <a:pt x="151" y="350"/>
                    <a:pt x="150" y="350"/>
                  </a:cubicBezTo>
                  <a:cubicBezTo>
                    <a:pt x="149" y="350"/>
                    <a:pt x="146" y="350"/>
                    <a:pt x="145" y="350"/>
                  </a:cubicBezTo>
                  <a:cubicBezTo>
                    <a:pt x="144" y="349"/>
                    <a:pt x="142" y="350"/>
                    <a:pt x="141" y="349"/>
                  </a:cubicBezTo>
                  <a:cubicBezTo>
                    <a:pt x="139" y="349"/>
                    <a:pt x="136" y="349"/>
                    <a:pt x="135" y="349"/>
                  </a:cubicBezTo>
                  <a:cubicBezTo>
                    <a:pt x="134" y="348"/>
                    <a:pt x="132" y="347"/>
                    <a:pt x="132" y="347"/>
                  </a:cubicBezTo>
                  <a:cubicBezTo>
                    <a:pt x="131" y="347"/>
                    <a:pt x="129" y="347"/>
                    <a:pt x="128" y="347"/>
                  </a:cubicBezTo>
                  <a:cubicBezTo>
                    <a:pt x="128" y="347"/>
                    <a:pt x="126" y="348"/>
                    <a:pt x="125" y="348"/>
                  </a:cubicBezTo>
                  <a:cubicBezTo>
                    <a:pt x="124" y="348"/>
                    <a:pt x="120" y="348"/>
                    <a:pt x="119" y="347"/>
                  </a:cubicBezTo>
                  <a:cubicBezTo>
                    <a:pt x="118" y="346"/>
                    <a:pt x="117" y="344"/>
                    <a:pt x="117" y="343"/>
                  </a:cubicBezTo>
                  <a:cubicBezTo>
                    <a:pt x="116" y="342"/>
                    <a:pt x="116" y="339"/>
                    <a:pt x="116" y="338"/>
                  </a:cubicBezTo>
                  <a:cubicBezTo>
                    <a:pt x="116" y="337"/>
                    <a:pt x="117" y="335"/>
                    <a:pt x="117" y="334"/>
                  </a:cubicBezTo>
                  <a:cubicBezTo>
                    <a:pt x="116" y="333"/>
                    <a:pt x="114" y="331"/>
                    <a:pt x="113" y="331"/>
                  </a:cubicBezTo>
                  <a:cubicBezTo>
                    <a:pt x="112" y="330"/>
                    <a:pt x="108" y="330"/>
                    <a:pt x="106" y="329"/>
                  </a:cubicBezTo>
                  <a:cubicBezTo>
                    <a:pt x="105" y="329"/>
                    <a:pt x="102" y="331"/>
                    <a:pt x="101" y="330"/>
                  </a:cubicBezTo>
                  <a:cubicBezTo>
                    <a:pt x="98" y="329"/>
                    <a:pt x="94" y="324"/>
                    <a:pt x="93" y="321"/>
                  </a:cubicBezTo>
                  <a:cubicBezTo>
                    <a:pt x="92" y="320"/>
                    <a:pt x="92" y="317"/>
                    <a:pt x="91" y="316"/>
                  </a:cubicBezTo>
                  <a:cubicBezTo>
                    <a:pt x="90" y="315"/>
                    <a:pt x="87" y="314"/>
                    <a:pt x="86" y="314"/>
                  </a:cubicBezTo>
                  <a:cubicBezTo>
                    <a:pt x="85" y="314"/>
                    <a:pt x="83" y="313"/>
                    <a:pt x="82" y="313"/>
                  </a:cubicBezTo>
                  <a:cubicBezTo>
                    <a:pt x="81" y="313"/>
                    <a:pt x="81" y="313"/>
                    <a:pt x="80" y="31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2943226" y="1931988"/>
              <a:ext cx="1081088" cy="1322388"/>
            </a:xfrm>
            <a:custGeom>
              <a:avLst/>
              <a:gdLst/>
              <a:ahLst/>
              <a:cxnLst>
                <a:cxn ang="0">
                  <a:pos x="127" y="195"/>
                </a:cxn>
                <a:cxn ang="0">
                  <a:pos x="158" y="212"/>
                </a:cxn>
                <a:cxn ang="0">
                  <a:pos x="190" y="202"/>
                </a:cxn>
                <a:cxn ang="0">
                  <a:pos x="195" y="179"/>
                </a:cxn>
                <a:cxn ang="0">
                  <a:pos x="195" y="149"/>
                </a:cxn>
                <a:cxn ang="0">
                  <a:pos x="220" y="110"/>
                </a:cxn>
                <a:cxn ang="0">
                  <a:pos x="236" y="80"/>
                </a:cxn>
                <a:cxn ang="0">
                  <a:pos x="265" y="55"/>
                </a:cxn>
                <a:cxn ang="0">
                  <a:pos x="291" y="42"/>
                </a:cxn>
                <a:cxn ang="0">
                  <a:pos x="322" y="36"/>
                </a:cxn>
                <a:cxn ang="0">
                  <a:pos x="346" y="1"/>
                </a:cxn>
                <a:cxn ang="0">
                  <a:pos x="373" y="28"/>
                </a:cxn>
                <a:cxn ang="0">
                  <a:pos x="397" y="39"/>
                </a:cxn>
                <a:cxn ang="0">
                  <a:pos x="443" y="51"/>
                </a:cxn>
                <a:cxn ang="0">
                  <a:pos x="469" y="86"/>
                </a:cxn>
                <a:cxn ang="0">
                  <a:pos x="531" y="101"/>
                </a:cxn>
                <a:cxn ang="0">
                  <a:pos x="577" y="107"/>
                </a:cxn>
                <a:cxn ang="0">
                  <a:pos x="604" y="135"/>
                </a:cxn>
                <a:cxn ang="0">
                  <a:pos x="587" y="168"/>
                </a:cxn>
                <a:cxn ang="0">
                  <a:pos x="578" y="229"/>
                </a:cxn>
                <a:cxn ang="0">
                  <a:pos x="547" y="288"/>
                </a:cxn>
                <a:cxn ang="0">
                  <a:pos x="521" y="323"/>
                </a:cxn>
                <a:cxn ang="0">
                  <a:pos x="485" y="343"/>
                </a:cxn>
                <a:cxn ang="0">
                  <a:pos x="491" y="376"/>
                </a:cxn>
                <a:cxn ang="0">
                  <a:pos x="472" y="405"/>
                </a:cxn>
                <a:cxn ang="0">
                  <a:pos x="465" y="433"/>
                </a:cxn>
                <a:cxn ang="0">
                  <a:pos x="449" y="464"/>
                </a:cxn>
                <a:cxn ang="0">
                  <a:pos x="423" y="488"/>
                </a:cxn>
                <a:cxn ang="0">
                  <a:pos x="429" y="521"/>
                </a:cxn>
                <a:cxn ang="0">
                  <a:pos x="417" y="561"/>
                </a:cxn>
                <a:cxn ang="0">
                  <a:pos x="382" y="574"/>
                </a:cxn>
                <a:cxn ang="0">
                  <a:pos x="355" y="566"/>
                </a:cxn>
                <a:cxn ang="0">
                  <a:pos x="323" y="560"/>
                </a:cxn>
                <a:cxn ang="0">
                  <a:pos x="290" y="576"/>
                </a:cxn>
                <a:cxn ang="0">
                  <a:pos x="301" y="599"/>
                </a:cxn>
                <a:cxn ang="0">
                  <a:pos x="286" y="622"/>
                </a:cxn>
                <a:cxn ang="0">
                  <a:pos x="275" y="652"/>
                </a:cxn>
                <a:cxn ang="0">
                  <a:pos x="240" y="662"/>
                </a:cxn>
                <a:cxn ang="0">
                  <a:pos x="225" y="688"/>
                </a:cxn>
                <a:cxn ang="0">
                  <a:pos x="210" y="702"/>
                </a:cxn>
                <a:cxn ang="0">
                  <a:pos x="179" y="712"/>
                </a:cxn>
                <a:cxn ang="0">
                  <a:pos x="166" y="732"/>
                </a:cxn>
                <a:cxn ang="0">
                  <a:pos x="152" y="743"/>
                </a:cxn>
                <a:cxn ang="0">
                  <a:pos x="143" y="710"/>
                </a:cxn>
                <a:cxn ang="0">
                  <a:pos x="110" y="701"/>
                </a:cxn>
                <a:cxn ang="0">
                  <a:pos x="77" y="684"/>
                </a:cxn>
                <a:cxn ang="0">
                  <a:pos x="66" y="635"/>
                </a:cxn>
                <a:cxn ang="0">
                  <a:pos x="26" y="594"/>
                </a:cxn>
                <a:cxn ang="0">
                  <a:pos x="25" y="555"/>
                </a:cxn>
                <a:cxn ang="0">
                  <a:pos x="52" y="532"/>
                </a:cxn>
                <a:cxn ang="0">
                  <a:pos x="83" y="510"/>
                </a:cxn>
                <a:cxn ang="0">
                  <a:pos x="85" y="469"/>
                </a:cxn>
                <a:cxn ang="0">
                  <a:pos x="63" y="414"/>
                </a:cxn>
                <a:cxn ang="0">
                  <a:pos x="36" y="378"/>
                </a:cxn>
                <a:cxn ang="0">
                  <a:pos x="10" y="365"/>
                </a:cxn>
                <a:cxn ang="0">
                  <a:pos x="4" y="328"/>
                </a:cxn>
                <a:cxn ang="0">
                  <a:pos x="26" y="298"/>
                </a:cxn>
                <a:cxn ang="0">
                  <a:pos x="41" y="314"/>
                </a:cxn>
                <a:cxn ang="0">
                  <a:pos x="52" y="286"/>
                </a:cxn>
                <a:cxn ang="0">
                  <a:pos x="70" y="264"/>
                </a:cxn>
                <a:cxn ang="0">
                  <a:pos x="97" y="253"/>
                </a:cxn>
                <a:cxn ang="0">
                  <a:pos x="100" y="214"/>
                </a:cxn>
              </a:cxnLst>
              <a:rect l="0" t="0" r="r" b="b"/>
              <a:pathLst>
                <a:path w="608" h="744">
                  <a:moveTo>
                    <a:pt x="101" y="187"/>
                  </a:moveTo>
                  <a:cubicBezTo>
                    <a:pt x="101" y="185"/>
                    <a:pt x="101" y="183"/>
                    <a:pt x="102" y="182"/>
                  </a:cubicBezTo>
                  <a:cubicBezTo>
                    <a:pt x="102" y="181"/>
                    <a:pt x="104" y="180"/>
                    <a:pt x="105" y="179"/>
                  </a:cubicBezTo>
                  <a:cubicBezTo>
                    <a:pt x="105" y="179"/>
                    <a:pt x="106" y="178"/>
                    <a:pt x="106" y="178"/>
                  </a:cubicBezTo>
                  <a:cubicBezTo>
                    <a:pt x="107" y="178"/>
                    <a:pt x="107" y="178"/>
                    <a:pt x="108" y="178"/>
                  </a:cubicBezTo>
                  <a:cubicBezTo>
                    <a:pt x="109" y="178"/>
                    <a:pt x="111" y="179"/>
                    <a:pt x="112" y="179"/>
                  </a:cubicBezTo>
                  <a:cubicBezTo>
                    <a:pt x="113" y="179"/>
                    <a:pt x="116" y="180"/>
                    <a:pt x="117" y="181"/>
                  </a:cubicBezTo>
                  <a:cubicBezTo>
                    <a:pt x="118" y="182"/>
                    <a:pt x="118" y="185"/>
                    <a:pt x="119" y="186"/>
                  </a:cubicBezTo>
                  <a:cubicBezTo>
                    <a:pt x="120" y="189"/>
                    <a:pt x="124" y="194"/>
                    <a:pt x="127" y="195"/>
                  </a:cubicBezTo>
                  <a:cubicBezTo>
                    <a:pt x="128" y="196"/>
                    <a:pt x="131" y="194"/>
                    <a:pt x="132" y="194"/>
                  </a:cubicBezTo>
                  <a:cubicBezTo>
                    <a:pt x="134" y="195"/>
                    <a:pt x="138" y="195"/>
                    <a:pt x="139" y="196"/>
                  </a:cubicBezTo>
                  <a:cubicBezTo>
                    <a:pt x="140" y="196"/>
                    <a:pt x="142" y="198"/>
                    <a:pt x="143" y="199"/>
                  </a:cubicBezTo>
                  <a:cubicBezTo>
                    <a:pt x="143" y="200"/>
                    <a:pt x="142" y="202"/>
                    <a:pt x="142" y="203"/>
                  </a:cubicBezTo>
                  <a:cubicBezTo>
                    <a:pt x="142" y="204"/>
                    <a:pt x="142" y="207"/>
                    <a:pt x="143" y="208"/>
                  </a:cubicBezTo>
                  <a:cubicBezTo>
                    <a:pt x="143" y="209"/>
                    <a:pt x="144" y="211"/>
                    <a:pt x="145" y="212"/>
                  </a:cubicBezTo>
                  <a:cubicBezTo>
                    <a:pt x="146" y="213"/>
                    <a:pt x="150" y="213"/>
                    <a:pt x="151" y="213"/>
                  </a:cubicBezTo>
                  <a:cubicBezTo>
                    <a:pt x="152" y="213"/>
                    <a:pt x="154" y="212"/>
                    <a:pt x="154" y="212"/>
                  </a:cubicBezTo>
                  <a:cubicBezTo>
                    <a:pt x="155" y="212"/>
                    <a:pt x="157" y="212"/>
                    <a:pt x="158" y="212"/>
                  </a:cubicBezTo>
                  <a:cubicBezTo>
                    <a:pt x="158" y="212"/>
                    <a:pt x="160" y="213"/>
                    <a:pt x="161" y="214"/>
                  </a:cubicBezTo>
                  <a:cubicBezTo>
                    <a:pt x="162" y="214"/>
                    <a:pt x="165" y="214"/>
                    <a:pt x="167" y="214"/>
                  </a:cubicBezTo>
                  <a:cubicBezTo>
                    <a:pt x="168" y="215"/>
                    <a:pt x="170" y="214"/>
                    <a:pt x="171" y="215"/>
                  </a:cubicBezTo>
                  <a:cubicBezTo>
                    <a:pt x="172" y="215"/>
                    <a:pt x="175" y="215"/>
                    <a:pt x="176" y="215"/>
                  </a:cubicBezTo>
                  <a:cubicBezTo>
                    <a:pt x="177" y="215"/>
                    <a:pt x="178" y="214"/>
                    <a:pt x="179" y="214"/>
                  </a:cubicBezTo>
                  <a:cubicBezTo>
                    <a:pt x="180" y="213"/>
                    <a:pt x="181" y="211"/>
                    <a:pt x="182" y="211"/>
                  </a:cubicBezTo>
                  <a:cubicBezTo>
                    <a:pt x="183" y="210"/>
                    <a:pt x="185" y="209"/>
                    <a:pt x="186" y="208"/>
                  </a:cubicBezTo>
                  <a:cubicBezTo>
                    <a:pt x="187" y="208"/>
                    <a:pt x="189" y="207"/>
                    <a:pt x="189" y="206"/>
                  </a:cubicBezTo>
                  <a:cubicBezTo>
                    <a:pt x="190" y="205"/>
                    <a:pt x="190" y="203"/>
                    <a:pt x="190" y="202"/>
                  </a:cubicBezTo>
                  <a:cubicBezTo>
                    <a:pt x="191" y="201"/>
                    <a:pt x="192" y="200"/>
                    <a:pt x="193" y="199"/>
                  </a:cubicBezTo>
                  <a:cubicBezTo>
                    <a:pt x="194" y="198"/>
                    <a:pt x="195" y="196"/>
                    <a:pt x="196" y="195"/>
                  </a:cubicBezTo>
                  <a:cubicBezTo>
                    <a:pt x="197" y="195"/>
                    <a:pt x="199" y="195"/>
                    <a:pt x="200" y="194"/>
                  </a:cubicBezTo>
                  <a:cubicBezTo>
                    <a:pt x="201" y="194"/>
                    <a:pt x="202" y="193"/>
                    <a:pt x="203" y="192"/>
                  </a:cubicBezTo>
                  <a:cubicBezTo>
                    <a:pt x="204" y="192"/>
                    <a:pt x="205" y="190"/>
                    <a:pt x="205" y="189"/>
                  </a:cubicBezTo>
                  <a:cubicBezTo>
                    <a:pt x="206" y="188"/>
                    <a:pt x="205" y="185"/>
                    <a:pt x="204" y="184"/>
                  </a:cubicBezTo>
                  <a:cubicBezTo>
                    <a:pt x="204" y="183"/>
                    <a:pt x="203" y="182"/>
                    <a:pt x="202" y="182"/>
                  </a:cubicBezTo>
                  <a:cubicBezTo>
                    <a:pt x="201" y="182"/>
                    <a:pt x="197" y="183"/>
                    <a:pt x="196" y="182"/>
                  </a:cubicBezTo>
                  <a:cubicBezTo>
                    <a:pt x="196" y="182"/>
                    <a:pt x="195" y="180"/>
                    <a:pt x="195" y="179"/>
                  </a:cubicBezTo>
                  <a:cubicBezTo>
                    <a:pt x="195" y="178"/>
                    <a:pt x="196" y="176"/>
                    <a:pt x="196" y="175"/>
                  </a:cubicBezTo>
                  <a:cubicBezTo>
                    <a:pt x="195" y="174"/>
                    <a:pt x="195" y="172"/>
                    <a:pt x="194" y="172"/>
                  </a:cubicBezTo>
                  <a:cubicBezTo>
                    <a:pt x="194" y="171"/>
                    <a:pt x="192" y="170"/>
                    <a:pt x="191" y="169"/>
                  </a:cubicBezTo>
                  <a:cubicBezTo>
                    <a:pt x="191" y="168"/>
                    <a:pt x="191" y="167"/>
                    <a:pt x="192" y="166"/>
                  </a:cubicBezTo>
                  <a:cubicBezTo>
                    <a:pt x="192" y="165"/>
                    <a:pt x="195" y="164"/>
                    <a:pt x="195" y="163"/>
                  </a:cubicBezTo>
                  <a:cubicBezTo>
                    <a:pt x="195" y="162"/>
                    <a:pt x="195" y="161"/>
                    <a:pt x="195" y="160"/>
                  </a:cubicBezTo>
                  <a:cubicBezTo>
                    <a:pt x="195" y="159"/>
                    <a:pt x="196" y="157"/>
                    <a:pt x="196" y="156"/>
                  </a:cubicBezTo>
                  <a:cubicBezTo>
                    <a:pt x="196" y="155"/>
                    <a:pt x="197" y="154"/>
                    <a:pt x="197" y="153"/>
                  </a:cubicBezTo>
                  <a:cubicBezTo>
                    <a:pt x="197" y="152"/>
                    <a:pt x="195" y="150"/>
                    <a:pt x="195" y="149"/>
                  </a:cubicBezTo>
                  <a:cubicBezTo>
                    <a:pt x="194" y="147"/>
                    <a:pt x="196" y="142"/>
                    <a:pt x="196" y="140"/>
                  </a:cubicBezTo>
                  <a:cubicBezTo>
                    <a:pt x="197" y="138"/>
                    <a:pt x="199" y="134"/>
                    <a:pt x="200" y="132"/>
                  </a:cubicBezTo>
                  <a:cubicBezTo>
                    <a:pt x="201" y="131"/>
                    <a:pt x="202" y="129"/>
                    <a:pt x="203" y="128"/>
                  </a:cubicBezTo>
                  <a:cubicBezTo>
                    <a:pt x="204" y="126"/>
                    <a:pt x="205" y="123"/>
                    <a:pt x="206" y="122"/>
                  </a:cubicBezTo>
                  <a:cubicBezTo>
                    <a:pt x="206" y="121"/>
                    <a:pt x="208" y="119"/>
                    <a:pt x="208" y="119"/>
                  </a:cubicBezTo>
                  <a:cubicBezTo>
                    <a:pt x="210" y="118"/>
                    <a:pt x="213" y="116"/>
                    <a:pt x="214" y="116"/>
                  </a:cubicBezTo>
                  <a:cubicBezTo>
                    <a:pt x="215" y="115"/>
                    <a:pt x="217" y="116"/>
                    <a:pt x="218" y="115"/>
                  </a:cubicBezTo>
                  <a:cubicBezTo>
                    <a:pt x="218" y="115"/>
                    <a:pt x="220" y="114"/>
                    <a:pt x="220" y="113"/>
                  </a:cubicBezTo>
                  <a:cubicBezTo>
                    <a:pt x="220" y="113"/>
                    <a:pt x="220" y="111"/>
                    <a:pt x="220" y="110"/>
                  </a:cubicBezTo>
                  <a:cubicBezTo>
                    <a:pt x="219" y="110"/>
                    <a:pt x="218" y="110"/>
                    <a:pt x="217" y="109"/>
                  </a:cubicBezTo>
                  <a:cubicBezTo>
                    <a:pt x="217" y="109"/>
                    <a:pt x="216" y="107"/>
                    <a:pt x="216" y="106"/>
                  </a:cubicBezTo>
                  <a:cubicBezTo>
                    <a:pt x="216" y="105"/>
                    <a:pt x="217" y="104"/>
                    <a:pt x="217" y="103"/>
                  </a:cubicBezTo>
                  <a:cubicBezTo>
                    <a:pt x="218" y="102"/>
                    <a:pt x="219" y="99"/>
                    <a:pt x="220" y="97"/>
                  </a:cubicBezTo>
                  <a:cubicBezTo>
                    <a:pt x="220" y="96"/>
                    <a:pt x="221" y="93"/>
                    <a:pt x="222" y="92"/>
                  </a:cubicBezTo>
                  <a:cubicBezTo>
                    <a:pt x="224" y="91"/>
                    <a:pt x="227" y="91"/>
                    <a:pt x="229" y="91"/>
                  </a:cubicBezTo>
                  <a:cubicBezTo>
                    <a:pt x="230" y="90"/>
                    <a:pt x="233" y="89"/>
                    <a:pt x="234" y="89"/>
                  </a:cubicBezTo>
                  <a:cubicBezTo>
                    <a:pt x="235" y="88"/>
                    <a:pt x="236" y="86"/>
                    <a:pt x="236" y="84"/>
                  </a:cubicBezTo>
                  <a:cubicBezTo>
                    <a:pt x="237" y="83"/>
                    <a:pt x="236" y="81"/>
                    <a:pt x="236" y="80"/>
                  </a:cubicBezTo>
                  <a:cubicBezTo>
                    <a:pt x="236" y="78"/>
                    <a:pt x="236" y="75"/>
                    <a:pt x="236" y="73"/>
                  </a:cubicBezTo>
                  <a:cubicBezTo>
                    <a:pt x="237" y="72"/>
                    <a:pt x="238" y="70"/>
                    <a:pt x="239" y="69"/>
                  </a:cubicBezTo>
                  <a:cubicBezTo>
                    <a:pt x="240" y="68"/>
                    <a:pt x="242" y="67"/>
                    <a:pt x="243" y="67"/>
                  </a:cubicBezTo>
                  <a:cubicBezTo>
                    <a:pt x="244" y="67"/>
                    <a:pt x="246" y="69"/>
                    <a:pt x="248" y="69"/>
                  </a:cubicBezTo>
                  <a:cubicBezTo>
                    <a:pt x="249" y="70"/>
                    <a:pt x="252" y="70"/>
                    <a:pt x="254" y="69"/>
                  </a:cubicBezTo>
                  <a:cubicBezTo>
                    <a:pt x="255" y="69"/>
                    <a:pt x="257" y="69"/>
                    <a:pt x="258" y="69"/>
                  </a:cubicBezTo>
                  <a:cubicBezTo>
                    <a:pt x="259" y="68"/>
                    <a:pt x="262" y="65"/>
                    <a:pt x="262" y="64"/>
                  </a:cubicBezTo>
                  <a:cubicBezTo>
                    <a:pt x="263" y="63"/>
                    <a:pt x="264" y="61"/>
                    <a:pt x="264" y="60"/>
                  </a:cubicBezTo>
                  <a:cubicBezTo>
                    <a:pt x="264" y="58"/>
                    <a:pt x="264" y="56"/>
                    <a:pt x="265" y="55"/>
                  </a:cubicBezTo>
                  <a:cubicBezTo>
                    <a:pt x="265" y="54"/>
                    <a:pt x="266" y="52"/>
                    <a:pt x="267" y="52"/>
                  </a:cubicBezTo>
                  <a:cubicBezTo>
                    <a:pt x="268" y="51"/>
                    <a:pt x="269" y="51"/>
                    <a:pt x="270" y="52"/>
                  </a:cubicBezTo>
                  <a:cubicBezTo>
                    <a:pt x="271" y="52"/>
                    <a:pt x="273" y="53"/>
                    <a:pt x="275" y="53"/>
                  </a:cubicBezTo>
                  <a:cubicBezTo>
                    <a:pt x="276" y="54"/>
                    <a:pt x="279" y="53"/>
                    <a:pt x="280" y="53"/>
                  </a:cubicBezTo>
                  <a:cubicBezTo>
                    <a:pt x="281" y="54"/>
                    <a:pt x="282" y="56"/>
                    <a:pt x="283" y="56"/>
                  </a:cubicBezTo>
                  <a:cubicBezTo>
                    <a:pt x="284" y="56"/>
                    <a:pt x="286" y="55"/>
                    <a:pt x="286" y="54"/>
                  </a:cubicBezTo>
                  <a:cubicBezTo>
                    <a:pt x="287" y="54"/>
                    <a:pt x="287" y="53"/>
                    <a:pt x="288" y="52"/>
                  </a:cubicBezTo>
                  <a:cubicBezTo>
                    <a:pt x="289" y="51"/>
                    <a:pt x="291" y="48"/>
                    <a:pt x="291" y="47"/>
                  </a:cubicBezTo>
                  <a:cubicBezTo>
                    <a:pt x="292" y="46"/>
                    <a:pt x="290" y="43"/>
                    <a:pt x="291" y="42"/>
                  </a:cubicBezTo>
                  <a:cubicBezTo>
                    <a:pt x="292" y="42"/>
                    <a:pt x="294" y="42"/>
                    <a:pt x="295" y="42"/>
                  </a:cubicBezTo>
                  <a:cubicBezTo>
                    <a:pt x="296" y="42"/>
                    <a:pt x="298" y="42"/>
                    <a:pt x="299" y="42"/>
                  </a:cubicBezTo>
                  <a:cubicBezTo>
                    <a:pt x="299" y="43"/>
                    <a:pt x="300" y="45"/>
                    <a:pt x="301" y="45"/>
                  </a:cubicBezTo>
                  <a:cubicBezTo>
                    <a:pt x="302" y="45"/>
                    <a:pt x="304" y="45"/>
                    <a:pt x="305" y="44"/>
                  </a:cubicBezTo>
                  <a:cubicBezTo>
                    <a:pt x="306" y="44"/>
                    <a:pt x="308" y="43"/>
                    <a:pt x="309" y="43"/>
                  </a:cubicBezTo>
                  <a:cubicBezTo>
                    <a:pt x="310" y="42"/>
                    <a:pt x="311" y="40"/>
                    <a:pt x="312" y="39"/>
                  </a:cubicBezTo>
                  <a:cubicBezTo>
                    <a:pt x="313" y="38"/>
                    <a:pt x="314" y="35"/>
                    <a:pt x="316" y="35"/>
                  </a:cubicBezTo>
                  <a:cubicBezTo>
                    <a:pt x="316" y="34"/>
                    <a:pt x="318" y="35"/>
                    <a:pt x="319" y="35"/>
                  </a:cubicBezTo>
                  <a:cubicBezTo>
                    <a:pt x="319" y="35"/>
                    <a:pt x="321" y="36"/>
                    <a:pt x="322" y="36"/>
                  </a:cubicBezTo>
                  <a:cubicBezTo>
                    <a:pt x="323" y="36"/>
                    <a:pt x="326" y="36"/>
                    <a:pt x="327" y="35"/>
                  </a:cubicBezTo>
                  <a:cubicBezTo>
                    <a:pt x="328" y="35"/>
                    <a:pt x="330" y="32"/>
                    <a:pt x="330" y="31"/>
                  </a:cubicBezTo>
                  <a:cubicBezTo>
                    <a:pt x="330" y="30"/>
                    <a:pt x="329" y="27"/>
                    <a:pt x="329" y="26"/>
                  </a:cubicBezTo>
                  <a:cubicBezTo>
                    <a:pt x="329" y="25"/>
                    <a:pt x="330" y="23"/>
                    <a:pt x="330" y="22"/>
                  </a:cubicBezTo>
                  <a:cubicBezTo>
                    <a:pt x="330" y="20"/>
                    <a:pt x="331" y="17"/>
                    <a:pt x="331" y="16"/>
                  </a:cubicBezTo>
                  <a:cubicBezTo>
                    <a:pt x="332" y="15"/>
                    <a:pt x="333" y="13"/>
                    <a:pt x="334" y="12"/>
                  </a:cubicBezTo>
                  <a:cubicBezTo>
                    <a:pt x="335" y="12"/>
                    <a:pt x="337" y="11"/>
                    <a:pt x="338" y="10"/>
                  </a:cubicBezTo>
                  <a:cubicBezTo>
                    <a:pt x="339" y="9"/>
                    <a:pt x="340" y="6"/>
                    <a:pt x="341" y="4"/>
                  </a:cubicBezTo>
                  <a:cubicBezTo>
                    <a:pt x="342" y="3"/>
                    <a:pt x="344" y="1"/>
                    <a:pt x="346" y="1"/>
                  </a:cubicBezTo>
                  <a:cubicBezTo>
                    <a:pt x="347" y="1"/>
                    <a:pt x="350" y="0"/>
                    <a:pt x="351" y="1"/>
                  </a:cubicBezTo>
                  <a:cubicBezTo>
                    <a:pt x="351" y="1"/>
                    <a:pt x="353" y="2"/>
                    <a:pt x="353" y="2"/>
                  </a:cubicBezTo>
                  <a:cubicBezTo>
                    <a:pt x="354" y="2"/>
                    <a:pt x="356" y="2"/>
                    <a:pt x="358" y="1"/>
                  </a:cubicBezTo>
                  <a:cubicBezTo>
                    <a:pt x="358" y="2"/>
                    <a:pt x="358" y="2"/>
                    <a:pt x="358" y="3"/>
                  </a:cubicBezTo>
                  <a:cubicBezTo>
                    <a:pt x="359" y="4"/>
                    <a:pt x="360" y="8"/>
                    <a:pt x="361" y="9"/>
                  </a:cubicBezTo>
                  <a:cubicBezTo>
                    <a:pt x="362" y="11"/>
                    <a:pt x="364" y="14"/>
                    <a:pt x="365" y="15"/>
                  </a:cubicBezTo>
                  <a:cubicBezTo>
                    <a:pt x="366" y="16"/>
                    <a:pt x="368" y="18"/>
                    <a:pt x="369" y="18"/>
                  </a:cubicBezTo>
                  <a:cubicBezTo>
                    <a:pt x="370" y="19"/>
                    <a:pt x="371" y="22"/>
                    <a:pt x="372" y="23"/>
                  </a:cubicBezTo>
                  <a:cubicBezTo>
                    <a:pt x="372" y="24"/>
                    <a:pt x="373" y="26"/>
                    <a:pt x="373" y="28"/>
                  </a:cubicBezTo>
                  <a:cubicBezTo>
                    <a:pt x="374" y="29"/>
                    <a:pt x="375" y="31"/>
                    <a:pt x="375" y="32"/>
                  </a:cubicBezTo>
                  <a:cubicBezTo>
                    <a:pt x="376" y="34"/>
                    <a:pt x="378" y="37"/>
                    <a:pt x="379" y="38"/>
                  </a:cubicBezTo>
                  <a:cubicBezTo>
                    <a:pt x="380" y="39"/>
                    <a:pt x="383" y="40"/>
                    <a:pt x="384" y="40"/>
                  </a:cubicBezTo>
                  <a:cubicBezTo>
                    <a:pt x="385" y="39"/>
                    <a:pt x="386" y="38"/>
                    <a:pt x="387" y="37"/>
                  </a:cubicBezTo>
                  <a:cubicBezTo>
                    <a:pt x="387" y="36"/>
                    <a:pt x="387" y="34"/>
                    <a:pt x="388" y="33"/>
                  </a:cubicBezTo>
                  <a:cubicBezTo>
                    <a:pt x="388" y="32"/>
                    <a:pt x="390" y="30"/>
                    <a:pt x="391" y="30"/>
                  </a:cubicBezTo>
                  <a:cubicBezTo>
                    <a:pt x="391" y="30"/>
                    <a:pt x="393" y="30"/>
                    <a:pt x="393" y="31"/>
                  </a:cubicBezTo>
                  <a:cubicBezTo>
                    <a:pt x="394" y="31"/>
                    <a:pt x="395" y="32"/>
                    <a:pt x="396" y="33"/>
                  </a:cubicBezTo>
                  <a:cubicBezTo>
                    <a:pt x="396" y="34"/>
                    <a:pt x="396" y="38"/>
                    <a:pt x="397" y="39"/>
                  </a:cubicBezTo>
                  <a:cubicBezTo>
                    <a:pt x="398" y="40"/>
                    <a:pt x="400" y="41"/>
                    <a:pt x="401" y="42"/>
                  </a:cubicBezTo>
                  <a:cubicBezTo>
                    <a:pt x="403" y="43"/>
                    <a:pt x="407" y="43"/>
                    <a:pt x="409" y="43"/>
                  </a:cubicBezTo>
                  <a:cubicBezTo>
                    <a:pt x="411" y="43"/>
                    <a:pt x="414" y="41"/>
                    <a:pt x="415" y="40"/>
                  </a:cubicBezTo>
                  <a:cubicBezTo>
                    <a:pt x="417" y="40"/>
                    <a:pt x="419" y="38"/>
                    <a:pt x="420" y="38"/>
                  </a:cubicBezTo>
                  <a:cubicBezTo>
                    <a:pt x="421" y="38"/>
                    <a:pt x="423" y="37"/>
                    <a:pt x="424" y="37"/>
                  </a:cubicBezTo>
                  <a:cubicBezTo>
                    <a:pt x="426" y="37"/>
                    <a:pt x="430" y="37"/>
                    <a:pt x="433" y="38"/>
                  </a:cubicBezTo>
                  <a:cubicBezTo>
                    <a:pt x="434" y="38"/>
                    <a:pt x="437" y="39"/>
                    <a:pt x="438" y="40"/>
                  </a:cubicBezTo>
                  <a:cubicBezTo>
                    <a:pt x="439" y="41"/>
                    <a:pt x="440" y="44"/>
                    <a:pt x="440" y="45"/>
                  </a:cubicBezTo>
                  <a:cubicBezTo>
                    <a:pt x="441" y="46"/>
                    <a:pt x="442" y="49"/>
                    <a:pt x="443" y="51"/>
                  </a:cubicBezTo>
                  <a:cubicBezTo>
                    <a:pt x="444" y="51"/>
                    <a:pt x="446" y="53"/>
                    <a:pt x="447" y="53"/>
                  </a:cubicBezTo>
                  <a:cubicBezTo>
                    <a:pt x="448" y="54"/>
                    <a:pt x="451" y="54"/>
                    <a:pt x="452" y="54"/>
                  </a:cubicBezTo>
                  <a:cubicBezTo>
                    <a:pt x="453" y="54"/>
                    <a:pt x="456" y="54"/>
                    <a:pt x="456" y="55"/>
                  </a:cubicBezTo>
                  <a:cubicBezTo>
                    <a:pt x="457" y="56"/>
                    <a:pt x="458" y="58"/>
                    <a:pt x="458" y="59"/>
                  </a:cubicBezTo>
                  <a:cubicBezTo>
                    <a:pt x="459" y="61"/>
                    <a:pt x="458" y="64"/>
                    <a:pt x="458" y="65"/>
                  </a:cubicBezTo>
                  <a:cubicBezTo>
                    <a:pt x="458" y="66"/>
                    <a:pt x="457" y="69"/>
                    <a:pt x="457" y="70"/>
                  </a:cubicBezTo>
                  <a:cubicBezTo>
                    <a:pt x="457" y="71"/>
                    <a:pt x="456" y="74"/>
                    <a:pt x="456" y="75"/>
                  </a:cubicBezTo>
                  <a:cubicBezTo>
                    <a:pt x="457" y="77"/>
                    <a:pt x="460" y="81"/>
                    <a:pt x="462" y="82"/>
                  </a:cubicBezTo>
                  <a:cubicBezTo>
                    <a:pt x="464" y="84"/>
                    <a:pt x="467" y="86"/>
                    <a:pt x="469" y="86"/>
                  </a:cubicBezTo>
                  <a:cubicBezTo>
                    <a:pt x="471" y="87"/>
                    <a:pt x="473" y="86"/>
                    <a:pt x="474" y="86"/>
                  </a:cubicBezTo>
                  <a:cubicBezTo>
                    <a:pt x="478" y="86"/>
                    <a:pt x="486" y="86"/>
                    <a:pt x="490" y="86"/>
                  </a:cubicBezTo>
                  <a:cubicBezTo>
                    <a:pt x="492" y="86"/>
                    <a:pt x="497" y="86"/>
                    <a:pt x="500" y="86"/>
                  </a:cubicBezTo>
                  <a:cubicBezTo>
                    <a:pt x="502" y="86"/>
                    <a:pt x="507" y="86"/>
                    <a:pt x="510" y="87"/>
                  </a:cubicBezTo>
                  <a:cubicBezTo>
                    <a:pt x="512" y="87"/>
                    <a:pt x="515" y="88"/>
                    <a:pt x="517" y="89"/>
                  </a:cubicBezTo>
                  <a:cubicBezTo>
                    <a:pt x="518" y="91"/>
                    <a:pt x="520" y="94"/>
                    <a:pt x="520" y="95"/>
                  </a:cubicBezTo>
                  <a:cubicBezTo>
                    <a:pt x="521" y="97"/>
                    <a:pt x="521" y="100"/>
                    <a:pt x="522" y="101"/>
                  </a:cubicBezTo>
                  <a:cubicBezTo>
                    <a:pt x="523" y="102"/>
                    <a:pt x="525" y="103"/>
                    <a:pt x="526" y="103"/>
                  </a:cubicBezTo>
                  <a:cubicBezTo>
                    <a:pt x="528" y="103"/>
                    <a:pt x="530" y="102"/>
                    <a:pt x="531" y="101"/>
                  </a:cubicBezTo>
                  <a:cubicBezTo>
                    <a:pt x="533" y="100"/>
                    <a:pt x="533" y="97"/>
                    <a:pt x="534" y="96"/>
                  </a:cubicBezTo>
                  <a:cubicBezTo>
                    <a:pt x="535" y="95"/>
                    <a:pt x="536" y="93"/>
                    <a:pt x="537" y="93"/>
                  </a:cubicBezTo>
                  <a:cubicBezTo>
                    <a:pt x="538" y="92"/>
                    <a:pt x="540" y="92"/>
                    <a:pt x="541" y="93"/>
                  </a:cubicBezTo>
                  <a:cubicBezTo>
                    <a:pt x="542" y="93"/>
                    <a:pt x="543" y="95"/>
                    <a:pt x="543" y="95"/>
                  </a:cubicBezTo>
                  <a:cubicBezTo>
                    <a:pt x="544" y="97"/>
                    <a:pt x="545" y="100"/>
                    <a:pt x="546" y="101"/>
                  </a:cubicBezTo>
                  <a:cubicBezTo>
                    <a:pt x="547" y="102"/>
                    <a:pt x="549" y="103"/>
                    <a:pt x="551" y="103"/>
                  </a:cubicBezTo>
                  <a:cubicBezTo>
                    <a:pt x="552" y="103"/>
                    <a:pt x="554" y="103"/>
                    <a:pt x="556" y="104"/>
                  </a:cubicBezTo>
                  <a:cubicBezTo>
                    <a:pt x="559" y="104"/>
                    <a:pt x="567" y="106"/>
                    <a:pt x="571" y="107"/>
                  </a:cubicBezTo>
                  <a:cubicBezTo>
                    <a:pt x="572" y="107"/>
                    <a:pt x="575" y="107"/>
                    <a:pt x="577" y="107"/>
                  </a:cubicBezTo>
                  <a:cubicBezTo>
                    <a:pt x="578" y="108"/>
                    <a:pt x="581" y="111"/>
                    <a:pt x="583" y="112"/>
                  </a:cubicBezTo>
                  <a:cubicBezTo>
                    <a:pt x="584" y="112"/>
                    <a:pt x="586" y="113"/>
                    <a:pt x="587" y="113"/>
                  </a:cubicBezTo>
                  <a:cubicBezTo>
                    <a:pt x="588" y="113"/>
                    <a:pt x="590" y="113"/>
                    <a:pt x="591" y="113"/>
                  </a:cubicBezTo>
                  <a:cubicBezTo>
                    <a:pt x="591" y="113"/>
                    <a:pt x="592" y="113"/>
                    <a:pt x="593" y="113"/>
                  </a:cubicBezTo>
                  <a:cubicBezTo>
                    <a:pt x="593" y="115"/>
                    <a:pt x="594" y="117"/>
                    <a:pt x="595" y="117"/>
                  </a:cubicBezTo>
                  <a:cubicBezTo>
                    <a:pt x="595" y="119"/>
                    <a:pt x="596" y="121"/>
                    <a:pt x="596" y="123"/>
                  </a:cubicBezTo>
                  <a:cubicBezTo>
                    <a:pt x="597" y="125"/>
                    <a:pt x="596" y="129"/>
                    <a:pt x="596" y="131"/>
                  </a:cubicBezTo>
                  <a:cubicBezTo>
                    <a:pt x="596" y="132"/>
                    <a:pt x="597" y="134"/>
                    <a:pt x="598" y="135"/>
                  </a:cubicBezTo>
                  <a:cubicBezTo>
                    <a:pt x="599" y="135"/>
                    <a:pt x="602" y="135"/>
                    <a:pt x="604" y="135"/>
                  </a:cubicBezTo>
                  <a:cubicBezTo>
                    <a:pt x="605" y="135"/>
                    <a:pt x="606" y="136"/>
                    <a:pt x="607" y="136"/>
                  </a:cubicBezTo>
                  <a:cubicBezTo>
                    <a:pt x="607" y="137"/>
                    <a:pt x="608" y="139"/>
                    <a:pt x="608" y="140"/>
                  </a:cubicBezTo>
                  <a:cubicBezTo>
                    <a:pt x="607" y="141"/>
                    <a:pt x="605" y="143"/>
                    <a:pt x="604" y="145"/>
                  </a:cubicBezTo>
                  <a:cubicBezTo>
                    <a:pt x="603" y="146"/>
                    <a:pt x="603" y="149"/>
                    <a:pt x="602" y="151"/>
                  </a:cubicBezTo>
                  <a:cubicBezTo>
                    <a:pt x="602" y="152"/>
                    <a:pt x="599" y="153"/>
                    <a:pt x="598" y="154"/>
                  </a:cubicBezTo>
                  <a:cubicBezTo>
                    <a:pt x="597" y="155"/>
                    <a:pt x="596" y="158"/>
                    <a:pt x="596" y="160"/>
                  </a:cubicBezTo>
                  <a:cubicBezTo>
                    <a:pt x="595" y="160"/>
                    <a:pt x="595" y="163"/>
                    <a:pt x="595" y="163"/>
                  </a:cubicBezTo>
                  <a:cubicBezTo>
                    <a:pt x="593" y="164"/>
                    <a:pt x="590" y="163"/>
                    <a:pt x="589" y="164"/>
                  </a:cubicBezTo>
                  <a:cubicBezTo>
                    <a:pt x="588" y="164"/>
                    <a:pt x="587" y="167"/>
                    <a:pt x="587" y="168"/>
                  </a:cubicBezTo>
                  <a:cubicBezTo>
                    <a:pt x="586" y="170"/>
                    <a:pt x="587" y="174"/>
                    <a:pt x="587" y="176"/>
                  </a:cubicBezTo>
                  <a:cubicBezTo>
                    <a:pt x="588" y="177"/>
                    <a:pt x="590" y="179"/>
                    <a:pt x="590" y="180"/>
                  </a:cubicBezTo>
                  <a:cubicBezTo>
                    <a:pt x="591" y="182"/>
                    <a:pt x="593" y="186"/>
                    <a:pt x="593" y="188"/>
                  </a:cubicBezTo>
                  <a:cubicBezTo>
                    <a:pt x="593" y="191"/>
                    <a:pt x="593" y="196"/>
                    <a:pt x="592" y="199"/>
                  </a:cubicBezTo>
                  <a:cubicBezTo>
                    <a:pt x="591" y="201"/>
                    <a:pt x="589" y="205"/>
                    <a:pt x="588" y="208"/>
                  </a:cubicBezTo>
                  <a:cubicBezTo>
                    <a:pt x="587" y="210"/>
                    <a:pt x="586" y="214"/>
                    <a:pt x="585" y="217"/>
                  </a:cubicBezTo>
                  <a:cubicBezTo>
                    <a:pt x="585" y="218"/>
                    <a:pt x="585" y="221"/>
                    <a:pt x="584" y="222"/>
                  </a:cubicBezTo>
                  <a:cubicBezTo>
                    <a:pt x="583" y="223"/>
                    <a:pt x="581" y="224"/>
                    <a:pt x="580" y="225"/>
                  </a:cubicBezTo>
                  <a:cubicBezTo>
                    <a:pt x="579" y="226"/>
                    <a:pt x="579" y="228"/>
                    <a:pt x="578" y="229"/>
                  </a:cubicBezTo>
                  <a:cubicBezTo>
                    <a:pt x="577" y="231"/>
                    <a:pt x="575" y="235"/>
                    <a:pt x="574" y="237"/>
                  </a:cubicBezTo>
                  <a:cubicBezTo>
                    <a:pt x="573" y="239"/>
                    <a:pt x="571" y="242"/>
                    <a:pt x="571" y="244"/>
                  </a:cubicBezTo>
                  <a:cubicBezTo>
                    <a:pt x="571" y="246"/>
                    <a:pt x="572" y="249"/>
                    <a:pt x="572" y="250"/>
                  </a:cubicBezTo>
                  <a:cubicBezTo>
                    <a:pt x="571" y="252"/>
                    <a:pt x="569" y="257"/>
                    <a:pt x="567" y="259"/>
                  </a:cubicBezTo>
                  <a:cubicBezTo>
                    <a:pt x="566" y="260"/>
                    <a:pt x="564" y="261"/>
                    <a:pt x="563" y="261"/>
                  </a:cubicBezTo>
                  <a:cubicBezTo>
                    <a:pt x="562" y="263"/>
                    <a:pt x="561" y="267"/>
                    <a:pt x="560" y="269"/>
                  </a:cubicBezTo>
                  <a:cubicBezTo>
                    <a:pt x="559" y="271"/>
                    <a:pt x="557" y="276"/>
                    <a:pt x="555" y="278"/>
                  </a:cubicBezTo>
                  <a:cubicBezTo>
                    <a:pt x="555" y="279"/>
                    <a:pt x="553" y="283"/>
                    <a:pt x="552" y="284"/>
                  </a:cubicBezTo>
                  <a:cubicBezTo>
                    <a:pt x="551" y="285"/>
                    <a:pt x="548" y="288"/>
                    <a:pt x="547" y="288"/>
                  </a:cubicBezTo>
                  <a:cubicBezTo>
                    <a:pt x="546" y="289"/>
                    <a:pt x="543" y="289"/>
                    <a:pt x="542" y="290"/>
                  </a:cubicBezTo>
                  <a:cubicBezTo>
                    <a:pt x="540" y="291"/>
                    <a:pt x="536" y="293"/>
                    <a:pt x="535" y="295"/>
                  </a:cubicBezTo>
                  <a:cubicBezTo>
                    <a:pt x="535" y="296"/>
                    <a:pt x="535" y="299"/>
                    <a:pt x="535" y="300"/>
                  </a:cubicBezTo>
                  <a:cubicBezTo>
                    <a:pt x="536" y="302"/>
                    <a:pt x="539" y="303"/>
                    <a:pt x="539" y="304"/>
                  </a:cubicBezTo>
                  <a:cubicBezTo>
                    <a:pt x="540" y="306"/>
                    <a:pt x="540" y="310"/>
                    <a:pt x="539" y="312"/>
                  </a:cubicBezTo>
                  <a:cubicBezTo>
                    <a:pt x="539" y="313"/>
                    <a:pt x="536" y="315"/>
                    <a:pt x="535" y="315"/>
                  </a:cubicBezTo>
                  <a:cubicBezTo>
                    <a:pt x="534" y="316"/>
                    <a:pt x="531" y="316"/>
                    <a:pt x="530" y="317"/>
                  </a:cubicBezTo>
                  <a:cubicBezTo>
                    <a:pt x="529" y="317"/>
                    <a:pt x="527" y="318"/>
                    <a:pt x="526" y="318"/>
                  </a:cubicBezTo>
                  <a:cubicBezTo>
                    <a:pt x="524" y="319"/>
                    <a:pt x="522" y="322"/>
                    <a:pt x="521" y="323"/>
                  </a:cubicBezTo>
                  <a:cubicBezTo>
                    <a:pt x="520" y="323"/>
                    <a:pt x="518" y="324"/>
                    <a:pt x="518" y="325"/>
                  </a:cubicBezTo>
                  <a:cubicBezTo>
                    <a:pt x="517" y="325"/>
                    <a:pt x="515" y="326"/>
                    <a:pt x="514" y="327"/>
                  </a:cubicBezTo>
                  <a:cubicBezTo>
                    <a:pt x="513" y="328"/>
                    <a:pt x="514" y="331"/>
                    <a:pt x="513" y="332"/>
                  </a:cubicBezTo>
                  <a:cubicBezTo>
                    <a:pt x="512" y="333"/>
                    <a:pt x="511" y="335"/>
                    <a:pt x="509" y="335"/>
                  </a:cubicBezTo>
                  <a:cubicBezTo>
                    <a:pt x="508" y="336"/>
                    <a:pt x="505" y="336"/>
                    <a:pt x="504" y="336"/>
                  </a:cubicBezTo>
                  <a:cubicBezTo>
                    <a:pt x="503" y="336"/>
                    <a:pt x="500" y="335"/>
                    <a:pt x="499" y="334"/>
                  </a:cubicBezTo>
                  <a:cubicBezTo>
                    <a:pt x="497" y="334"/>
                    <a:pt x="494" y="334"/>
                    <a:pt x="492" y="335"/>
                  </a:cubicBezTo>
                  <a:cubicBezTo>
                    <a:pt x="491" y="335"/>
                    <a:pt x="488" y="336"/>
                    <a:pt x="487" y="337"/>
                  </a:cubicBezTo>
                  <a:cubicBezTo>
                    <a:pt x="486" y="338"/>
                    <a:pt x="486" y="342"/>
                    <a:pt x="485" y="343"/>
                  </a:cubicBezTo>
                  <a:cubicBezTo>
                    <a:pt x="484" y="345"/>
                    <a:pt x="480" y="346"/>
                    <a:pt x="479" y="347"/>
                  </a:cubicBezTo>
                  <a:cubicBezTo>
                    <a:pt x="479" y="348"/>
                    <a:pt x="478" y="350"/>
                    <a:pt x="478" y="352"/>
                  </a:cubicBezTo>
                  <a:cubicBezTo>
                    <a:pt x="478" y="353"/>
                    <a:pt x="477" y="357"/>
                    <a:pt x="478" y="359"/>
                  </a:cubicBezTo>
                  <a:cubicBezTo>
                    <a:pt x="478" y="360"/>
                    <a:pt x="480" y="362"/>
                    <a:pt x="480" y="363"/>
                  </a:cubicBezTo>
                  <a:cubicBezTo>
                    <a:pt x="480" y="364"/>
                    <a:pt x="478" y="367"/>
                    <a:pt x="478" y="368"/>
                  </a:cubicBezTo>
                  <a:cubicBezTo>
                    <a:pt x="477" y="369"/>
                    <a:pt x="478" y="370"/>
                    <a:pt x="479" y="371"/>
                  </a:cubicBezTo>
                  <a:cubicBezTo>
                    <a:pt x="480" y="372"/>
                    <a:pt x="482" y="372"/>
                    <a:pt x="483" y="372"/>
                  </a:cubicBezTo>
                  <a:cubicBezTo>
                    <a:pt x="484" y="372"/>
                    <a:pt x="486" y="371"/>
                    <a:pt x="487" y="372"/>
                  </a:cubicBezTo>
                  <a:cubicBezTo>
                    <a:pt x="488" y="372"/>
                    <a:pt x="491" y="375"/>
                    <a:pt x="491" y="376"/>
                  </a:cubicBezTo>
                  <a:cubicBezTo>
                    <a:pt x="491" y="377"/>
                    <a:pt x="488" y="380"/>
                    <a:pt x="488" y="381"/>
                  </a:cubicBezTo>
                  <a:cubicBezTo>
                    <a:pt x="489" y="382"/>
                    <a:pt x="492" y="383"/>
                    <a:pt x="492" y="384"/>
                  </a:cubicBezTo>
                  <a:cubicBezTo>
                    <a:pt x="492" y="385"/>
                    <a:pt x="491" y="388"/>
                    <a:pt x="491" y="389"/>
                  </a:cubicBezTo>
                  <a:cubicBezTo>
                    <a:pt x="490" y="389"/>
                    <a:pt x="487" y="390"/>
                    <a:pt x="486" y="390"/>
                  </a:cubicBezTo>
                  <a:cubicBezTo>
                    <a:pt x="485" y="391"/>
                    <a:pt x="484" y="394"/>
                    <a:pt x="483" y="395"/>
                  </a:cubicBezTo>
                  <a:cubicBezTo>
                    <a:pt x="482" y="395"/>
                    <a:pt x="479" y="395"/>
                    <a:pt x="478" y="395"/>
                  </a:cubicBezTo>
                  <a:cubicBezTo>
                    <a:pt x="477" y="395"/>
                    <a:pt x="474" y="395"/>
                    <a:pt x="473" y="395"/>
                  </a:cubicBezTo>
                  <a:cubicBezTo>
                    <a:pt x="472" y="395"/>
                    <a:pt x="471" y="397"/>
                    <a:pt x="470" y="398"/>
                  </a:cubicBezTo>
                  <a:cubicBezTo>
                    <a:pt x="470" y="399"/>
                    <a:pt x="472" y="403"/>
                    <a:pt x="472" y="405"/>
                  </a:cubicBezTo>
                  <a:cubicBezTo>
                    <a:pt x="472" y="406"/>
                    <a:pt x="471" y="408"/>
                    <a:pt x="470" y="409"/>
                  </a:cubicBezTo>
                  <a:cubicBezTo>
                    <a:pt x="469" y="411"/>
                    <a:pt x="467" y="413"/>
                    <a:pt x="465" y="414"/>
                  </a:cubicBezTo>
                  <a:cubicBezTo>
                    <a:pt x="465" y="414"/>
                    <a:pt x="464" y="414"/>
                    <a:pt x="464" y="414"/>
                  </a:cubicBezTo>
                  <a:cubicBezTo>
                    <a:pt x="463" y="415"/>
                    <a:pt x="461" y="416"/>
                    <a:pt x="461" y="417"/>
                  </a:cubicBezTo>
                  <a:cubicBezTo>
                    <a:pt x="460" y="418"/>
                    <a:pt x="460" y="420"/>
                    <a:pt x="460" y="421"/>
                  </a:cubicBezTo>
                  <a:cubicBezTo>
                    <a:pt x="461" y="422"/>
                    <a:pt x="462" y="423"/>
                    <a:pt x="462" y="424"/>
                  </a:cubicBezTo>
                  <a:cubicBezTo>
                    <a:pt x="463" y="425"/>
                    <a:pt x="465" y="425"/>
                    <a:pt x="466" y="426"/>
                  </a:cubicBezTo>
                  <a:cubicBezTo>
                    <a:pt x="466" y="427"/>
                    <a:pt x="466" y="429"/>
                    <a:pt x="466" y="430"/>
                  </a:cubicBezTo>
                  <a:cubicBezTo>
                    <a:pt x="465" y="431"/>
                    <a:pt x="465" y="432"/>
                    <a:pt x="465" y="433"/>
                  </a:cubicBezTo>
                  <a:cubicBezTo>
                    <a:pt x="464" y="434"/>
                    <a:pt x="464" y="435"/>
                    <a:pt x="464" y="436"/>
                  </a:cubicBezTo>
                  <a:cubicBezTo>
                    <a:pt x="464" y="437"/>
                    <a:pt x="465" y="440"/>
                    <a:pt x="465" y="441"/>
                  </a:cubicBezTo>
                  <a:cubicBezTo>
                    <a:pt x="465" y="442"/>
                    <a:pt x="464" y="444"/>
                    <a:pt x="464" y="445"/>
                  </a:cubicBezTo>
                  <a:cubicBezTo>
                    <a:pt x="464" y="447"/>
                    <a:pt x="465" y="449"/>
                    <a:pt x="464" y="451"/>
                  </a:cubicBezTo>
                  <a:cubicBezTo>
                    <a:pt x="464" y="452"/>
                    <a:pt x="463" y="455"/>
                    <a:pt x="463" y="456"/>
                  </a:cubicBezTo>
                  <a:cubicBezTo>
                    <a:pt x="462" y="457"/>
                    <a:pt x="460" y="459"/>
                    <a:pt x="458" y="460"/>
                  </a:cubicBezTo>
                  <a:cubicBezTo>
                    <a:pt x="458" y="460"/>
                    <a:pt x="456" y="461"/>
                    <a:pt x="455" y="461"/>
                  </a:cubicBezTo>
                  <a:cubicBezTo>
                    <a:pt x="454" y="461"/>
                    <a:pt x="452" y="460"/>
                    <a:pt x="451" y="461"/>
                  </a:cubicBezTo>
                  <a:cubicBezTo>
                    <a:pt x="450" y="461"/>
                    <a:pt x="449" y="463"/>
                    <a:pt x="449" y="464"/>
                  </a:cubicBezTo>
                  <a:cubicBezTo>
                    <a:pt x="448" y="465"/>
                    <a:pt x="447" y="468"/>
                    <a:pt x="446" y="469"/>
                  </a:cubicBezTo>
                  <a:cubicBezTo>
                    <a:pt x="445" y="470"/>
                    <a:pt x="444" y="473"/>
                    <a:pt x="443" y="474"/>
                  </a:cubicBezTo>
                  <a:cubicBezTo>
                    <a:pt x="442" y="475"/>
                    <a:pt x="440" y="476"/>
                    <a:pt x="439" y="476"/>
                  </a:cubicBezTo>
                  <a:cubicBezTo>
                    <a:pt x="438" y="476"/>
                    <a:pt x="436" y="476"/>
                    <a:pt x="436" y="476"/>
                  </a:cubicBezTo>
                  <a:cubicBezTo>
                    <a:pt x="435" y="477"/>
                    <a:pt x="434" y="480"/>
                    <a:pt x="433" y="480"/>
                  </a:cubicBezTo>
                  <a:cubicBezTo>
                    <a:pt x="432" y="480"/>
                    <a:pt x="431" y="478"/>
                    <a:pt x="430" y="477"/>
                  </a:cubicBezTo>
                  <a:cubicBezTo>
                    <a:pt x="429" y="477"/>
                    <a:pt x="428" y="477"/>
                    <a:pt x="427" y="477"/>
                  </a:cubicBezTo>
                  <a:cubicBezTo>
                    <a:pt x="426" y="478"/>
                    <a:pt x="425" y="481"/>
                    <a:pt x="425" y="482"/>
                  </a:cubicBezTo>
                  <a:cubicBezTo>
                    <a:pt x="424" y="483"/>
                    <a:pt x="424" y="487"/>
                    <a:pt x="423" y="488"/>
                  </a:cubicBezTo>
                  <a:cubicBezTo>
                    <a:pt x="423" y="489"/>
                    <a:pt x="422" y="492"/>
                    <a:pt x="422" y="493"/>
                  </a:cubicBezTo>
                  <a:cubicBezTo>
                    <a:pt x="421" y="495"/>
                    <a:pt x="421" y="497"/>
                    <a:pt x="422" y="498"/>
                  </a:cubicBezTo>
                  <a:cubicBezTo>
                    <a:pt x="423" y="499"/>
                    <a:pt x="424" y="499"/>
                    <a:pt x="425" y="500"/>
                  </a:cubicBezTo>
                  <a:cubicBezTo>
                    <a:pt x="426" y="500"/>
                    <a:pt x="428" y="501"/>
                    <a:pt x="429" y="502"/>
                  </a:cubicBezTo>
                  <a:cubicBezTo>
                    <a:pt x="430" y="503"/>
                    <a:pt x="431" y="505"/>
                    <a:pt x="431" y="506"/>
                  </a:cubicBezTo>
                  <a:cubicBezTo>
                    <a:pt x="431" y="507"/>
                    <a:pt x="429" y="510"/>
                    <a:pt x="428" y="511"/>
                  </a:cubicBezTo>
                  <a:cubicBezTo>
                    <a:pt x="428" y="511"/>
                    <a:pt x="426" y="512"/>
                    <a:pt x="426" y="513"/>
                  </a:cubicBezTo>
                  <a:cubicBezTo>
                    <a:pt x="426" y="514"/>
                    <a:pt x="427" y="516"/>
                    <a:pt x="427" y="517"/>
                  </a:cubicBezTo>
                  <a:cubicBezTo>
                    <a:pt x="427" y="518"/>
                    <a:pt x="429" y="520"/>
                    <a:pt x="429" y="521"/>
                  </a:cubicBezTo>
                  <a:cubicBezTo>
                    <a:pt x="430" y="522"/>
                    <a:pt x="430" y="524"/>
                    <a:pt x="429" y="525"/>
                  </a:cubicBezTo>
                  <a:cubicBezTo>
                    <a:pt x="429" y="526"/>
                    <a:pt x="428" y="528"/>
                    <a:pt x="427" y="529"/>
                  </a:cubicBezTo>
                  <a:cubicBezTo>
                    <a:pt x="426" y="530"/>
                    <a:pt x="423" y="531"/>
                    <a:pt x="423" y="532"/>
                  </a:cubicBezTo>
                  <a:cubicBezTo>
                    <a:pt x="422" y="533"/>
                    <a:pt x="420" y="536"/>
                    <a:pt x="420" y="537"/>
                  </a:cubicBezTo>
                  <a:cubicBezTo>
                    <a:pt x="419" y="539"/>
                    <a:pt x="417" y="543"/>
                    <a:pt x="417" y="545"/>
                  </a:cubicBezTo>
                  <a:cubicBezTo>
                    <a:pt x="417" y="546"/>
                    <a:pt x="419" y="549"/>
                    <a:pt x="419" y="550"/>
                  </a:cubicBezTo>
                  <a:cubicBezTo>
                    <a:pt x="419" y="551"/>
                    <a:pt x="421" y="553"/>
                    <a:pt x="421" y="554"/>
                  </a:cubicBezTo>
                  <a:cubicBezTo>
                    <a:pt x="421" y="555"/>
                    <a:pt x="420" y="558"/>
                    <a:pt x="419" y="559"/>
                  </a:cubicBezTo>
                  <a:cubicBezTo>
                    <a:pt x="419" y="559"/>
                    <a:pt x="417" y="561"/>
                    <a:pt x="417" y="561"/>
                  </a:cubicBezTo>
                  <a:cubicBezTo>
                    <a:pt x="416" y="562"/>
                    <a:pt x="414" y="563"/>
                    <a:pt x="413" y="563"/>
                  </a:cubicBezTo>
                  <a:cubicBezTo>
                    <a:pt x="412" y="564"/>
                    <a:pt x="411" y="566"/>
                    <a:pt x="410" y="567"/>
                  </a:cubicBezTo>
                  <a:cubicBezTo>
                    <a:pt x="409" y="568"/>
                    <a:pt x="406" y="568"/>
                    <a:pt x="405" y="569"/>
                  </a:cubicBezTo>
                  <a:cubicBezTo>
                    <a:pt x="404" y="569"/>
                    <a:pt x="401" y="569"/>
                    <a:pt x="400" y="570"/>
                  </a:cubicBezTo>
                  <a:cubicBezTo>
                    <a:pt x="399" y="570"/>
                    <a:pt x="398" y="572"/>
                    <a:pt x="397" y="573"/>
                  </a:cubicBezTo>
                  <a:cubicBezTo>
                    <a:pt x="397" y="573"/>
                    <a:pt x="397" y="574"/>
                    <a:pt x="397" y="575"/>
                  </a:cubicBezTo>
                  <a:cubicBezTo>
                    <a:pt x="396" y="575"/>
                    <a:pt x="394" y="576"/>
                    <a:pt x="393" y="576"/>
                  </a:cubicBezTo>
                  <a:cubicBezTo>
                    <a:pt x="392" y="576"/>
                    <a:pt x="390" y="575"/>
                    <a:pt x="389" y="574"/>
                  </a:cubicBezTo>
                  <a:cubicBezTo>
                    <a:pt x="387" y="574"/>
                    <a:pt x="384" y="574"/>
                    <a:pt x="382" y="574"/>
                  </a:cubicBezTo>
                  <a:cubicBezTo>
                    <a:pt x="381" y="574"/>
                    <a:pt x="379" y="574"/>
                    <a:pt x="378" y="575"/>
                  </a:cubicBezTo>
                  <a:cubicBezTo>
                    <a:pt x="377" y="575"/>
                    <a:pt x="375" y="577"/>
                    <a:pt x="375" y="578"/>
                  </a:cubicBezTo>
                  <a:cubicBezTo>
                    <a:pt x="374" y="578"/>
                    <a:pt x="372" y="578"/>
                    <a:pt x="372" y="578"/>
                  </a:cubicBezTo>
                  <a:cubicBezTo>
                    <a:pt x="371" y="578"/>
                    <a:pt x="369" y="577"/>
                    <a:pt x="369" y="576"/>
                  </a:cubicBezTo>
                  <a:cubicBezTo>
                    <a:pt x="368" y="575"/>
                    <a:pt x="370" y="572"/>
                    <a:pt x="370" y="571"/>
                  </a:cubicBezTo>
                  <a:cubicBezTo>
                    <a:pt x="370" y="571"/>
                    <a:pt x="369" y="569"/>
                    <a:pt x="368" y="568"/>
                  </a:cubicBezTo>
                  <a:cubicBezTo>
                    <a:pt x="368" y="567"/>
                    <a:pt x="366" y="567"/>
                    <a:pt x="365" y="567"/>
                  </a:cubicBezTo>
                  <a:cubicBezTo>
                    <a:pt x="363" y="566"/>
                    <a:pt x="361" y="565"/>
                    <a:pt x="359" y="565"/>
                  </a:cubicBezTo>
                  <a:cubicBezTo>
                    <a:pt x="358" y="565"/>
                    <a:pt x="356" y="566"/>
                    <a:pt x="355" y="566"/>
                  </a:cubicBezTo>
                  <a:cubicBezTo>
                    <a:pt x="354" y="566"/>
                    <a:pt x="352" y="565"/>
                    <a:pt x="351" y="565"/>
                  </a:cubicBezTo>
                  <a:cubicBezTo>
                    <a:pt x="350" y="564"/>
                    <a:pt x="348" y="561"/>
                    <a:pt x="347" y="560"/>
                  </a:cubicBezTo>
                  <a:cubicBezTo>
                    <a:pt x="346" y="559"/>
                    <a:pt x="345" y="555"/>
                    <a:pt x="344" y="554"/>
                  </a:cubicBezTo>
                  <a:cubicBezTo>
                    <a:pt x="343" y="553"/>
                    <a:pt x="340" y="551"/>
                    <a:pt x="339" y="550"/>
                  </a:cubicBezTo>
                  <a:cubicBezTo>
                    <a:pt x="338" y="550"/>
                    <a:pt x="335" y="548"/>
                    <a:pt x="334" y="548"/>
                  </a:cubicBezTo>
                  <a:cubicBezTo>
                    <a:pt x="333" y="548"/>
                    <a:pt x="331" y="550"/>
                    <a:pt x="330" y="551"/>
                  </a:cubicBezTo>
                  <a:cubicBezTo>
                    <a:pt x="329" y="551"/>
                    <a:pt x="328" y="554"/>
                    <a:pt x="327" y="554"/>
                  </a:cubicBezTo>
                  <a:cubicBezTo>
                    <a:pt x="327" y="555"/>
                    <a:pt x="325" y="555"/>
                    <a:pt x="324" y="556"/>
                  </a:cubicBezTo>
                  <a:cubicBezTo>
                    <a:pt x="324" y="557"/>
                    <a:pt x="323" y="559"/>
                    <a:pt x="323" y="560"/>
                  </a:cubicBezTo>
                  <a:cubicBezTo>
                    <a:pt x="322" y="561"/>
                    <a:pt x="322" y="564"/>
                    <a:pt x="322" y="565"/>
                  </a:cubicBezTo>
                  <a:cubicBezTo>
                    <a:pt x="321" y="566"/>
                    <a:pt x="319" y="567"/>
                    <a:pt x="318" y="567"/>
                  </a:cubicBezTo>
                  <a:cubicBezTo>
                    <a:pt x="316" y="567"/>
                    <a:pt x="314" y="566"/>
                    <a:pt x="313" y="566"/>
                  </a:cubicBezTo>
                  <a:cubicBezTo>
                    <a:pt x="312" y="567"/>
                    <a:pt x="310" y="569"/>
                    <a:pt x="309" y="569"/>
                  </a:cubicBezTo>
                  <a:cubicBezTo>
                    <a:pt x="308" y="569"/>
                    <a:pt x="307" y="570"/>
                    <a:pt x="306" y="570"/>
                  </a:cubicBezTo>
                  <a:cubicBezTo>
                    <a:pt x="305" y="570"/>
                    <a:pt x="303" y="569"/>
                    <a:pt x="302" y="570"/>
                  </a:cubicBezTo>
                  <a:cubicBezTo>
                    <a:pt x="301" y="570"/>
                    <a:pt x="298" y="571"/>
                    <a:pt x="297" y="571"/>
                  </a:cubicBezTo>
                  <a:cubicBezTo>
                    <a:pt x="296" y="572"/>
                    <a:pt x="293" y="572"/>
                    <a:pt x="292" y="573"/>
                  </a:cubicBezTo>
                  <a:cubicBezTo>
                    <a:pt x="291" y="574"/>
                    <a:pt x="290" y="575"/>
                    <a:pt x="290" y="576"/>
                  </a:cubicBezTo>
                  <a:cubicBezTo>
                    <a:pt x="289" y="577"/>
                    <a:pt x="289" y="579"/>
                    <a:pt x="289" y="580"/>
                  </a:cubicBezTo>
                  <a:cubicBezTo>
                    <a:pt x="290" y="581"/>
                    <a:pt x="291" y="583"/>
                    <a:pt x="292" y="584"/>
                  </a:cubicBezTo>
                  <a:cubicBezTo>
                    <a:pt x="292" y="584"/>
                    <a:pt x="294" y="584"/>
                    <a:pt x="295" y="584"/>
                  </a:cubicBezTo>
                  <a:cubicBezTo>
                    <a:pt x="296" y="584"/>
                    <a:pt x="299" y="584"/>
                    <a:pt x="300" y="584"/>
                  </a:cubicBezTo>
                  <a:cubicBezTo>
                    <a:pt x="301" y="584"/>
                    <a:pt x="303" y="585"/>
                    <a:pt x="304" y="585"/>
                  </a:cubicBezTo>
                  <a:cubicBezTo>
                    <a:pt x="304" y="586"/>
                    <a:pt x="304" y="587"/>
                    <a:pt x="304" y="587"/>
                  </a:cubicBezTo>
                  <a:cubicBezTo>
                    <a:pt x="304" y="588"/>
                    <a:pt x="303" y="589"/>
                    <a:pt x="303" y="590"/>
                  </a:cubicBezTo>
                  <a:cubicBezTo>
                    <a:pt x="302" y="591"/>
                    <a:pt x="301" y="592"/>
                    <a:pt x="301" y="592"/>
                  </a:cubicBezTo>
                  <a:cubicBezTo>
                    <a:pt x="301" y="594"/>
                    <a:pt x="302" y="597"/>
                    <a:pt x="301" y="599"/>
                  </a:cubicBezTo>
                  <a:cubicBezTo>
                    <a:pt x="301" y="600"/>
                    <a:pt x="300" y="601"/>
                    <a:pt x="299" y="602"/>
                  </a:cubicBezTo>
                  <a:cubicBezTo>
                    <a:pt x="299" y="603"/>
                    <a:pt x="298" y="605"/>
                    <a:pt x="298" y="606"/>
                  </a:cubicBezTo>
                  <a:cubicBezTo>
                    <a:pt x="297" y="606"/>
                    <a:pt x="298" y="608"/>
                    <a:pt x="298" y="608"/>
                  </a:cubicBezTo>
                  <a:cubicBezTo>
                    <a:pt x="299" y="610"/>
                    <a:pt x="300" y="613"/>
                    <a:pt x="300" y="615"/>
                  </a:cubicBezTo>
                  <a:cubicBezTo>
                    <a:pt x="299" y="615"/>
                    <a:pt x="298" y="617"/>
                    <a:pt x="298" y="618"/>
                  </a:cubicBezTo>
                  <a:cubicBezTo>
                    <a:pt x="297" y="618"/>
                    <a:pt x="295" y="618"/>
                    <a:pt x="294" y="618"/>
                  </a:cubicBezTo>
                  <a:cubicBezTo>
                    <a:pt x="294" y="618"/>
                    <a:pt x="292" y="617"/>
                    <a:pt x="291" y="617"/>
                  </a:cubicBezTo>
                  <a:cubicBezTo>
                    <a:pt x="290" y="618"/>
                    <a:pt x="288" y="619"/>
                    <a:pt x="287" y="619"/>
                  </a:cubicBezTo>
                  <a:cubicBezTo>
                    <a:pt x="287" y="620"/>
                    <a:pt x="286" y="622"/>
                    <a:pt x="286" y="622"/>
                  </a:cubicBezTo>
                  <a:cubicBezTo>
                    <a:pt x="285" y="623"/>
                    <a:pt x="286" y="626"/>
                    <a:pt x="286" y="627"/>
                  </a:cubicBezTo>
                  <a:cubicBezTo>
                    <a:pt x="286" y="628"/>
                    <a:pt x="288" y="631"/>
                    <a:pt x="289" y="632"/>
                  </a:cubicBezTo>
                  <a:cubicBezTo>
                    <a:pt x="290" y="633"/>
                    <a:pt x="292" y="634"/>
                    <a:pt x="293" y="635"/>
                  </a:cubicBezTo>
                  <a:cubicBezTo>
                    <a:pt x="294" y="636"/>
                    <a:pt x="295" y="636"/>
                    <a:pt x="295" y="637"/>
                  </a:cubicBezTo>
                  <a:cubicBezTo>
                    <a:pt x="295" y="638"/>
                    <a:pt x="295" y="640"/>
                    <a:pt x="294" y="641"/>
                  </a:cubicBezTo>
                  <a:cubicBezTo>
                    <a:pt x="294" y="642"/>
                    <a:pt x="292" y="643"/>
                    <a:pt x="291" y="643"/>
                  </a:cubicBezTo>
                  <a:cubicBezTo>
                    <a:pt x="290" y="644"/>
                    <a:pt x="287" y="643"/>
                    <a:pt x="286" y="643"/>
                  </a:cubicBezTo>
                  <a:cubicBezTo>
                    <a:pt x="284" y="644"/>
                    <a:pt x="281" y="645"/>
                    <a:pt x="279" y="647"/>
                  </a:cubicBezTo>
                  <a:cubicBezTo>
                    <a:pt x="278" y="648"/>
                    <a:pt x="277" y="651"/>
                    <a:pt x="275" y="652"/>
                  </a:cubicBezTo>
                  <a:cubicBezTo>
                    <a:pt x="275" y="653"/>
                    <a:pt x="273" y="654"/>
                    <a:pt x="272" y="654"/>
                  </a:cubicBezTo>
                  <a:cubicBezTo>
                    <a:pt x="271" y="655"/>
                    <a:pt x="268" y="655"/>
                    <a:pt x="268" y="656"/>
                  </a:cubicBezTo>
                  <a:cubicBezTo>
                    <a:pt x="267" y="656"/>
                    <a:pt x="266" y="659"/>
                    <a:pt x="266" y="660"/>
                  </a:cubicBezTo>
                  <a:cubicBezTo>
                    <a:pt x="266" y="661"/>
                    <a:pt x="267" y="664"/>
                    <a:pt x="266" y="665"/>
                  </a:cubicBezTo>
                  <a:cubicBezTo>
                    <a:pt x="266" y="666"/>
                    <a:pt x="264" y="668"/>
                    <a:pt x="264" y="669"/>
                  </a:cubicBezTo>
                  <a:cubicBezTo>
                    <a:pt x="262" y="669"/>
                    <a:pt x="259" y="670"/>
                    <a:pt x="257" y="670"/>
                  </a:cubicBezTo>
                  <a:cubicBezTo>
                    <a:pt x="255" y="670"/>
                    <a:pt x="250" y="671"/>
                    <a:pt x="247" y="670"/>
                  </a:cubicBezTo>
                  <a:cubicBezTo>
                    <a:pt x="247" y="670"/>
                    <a:pt x="245" y="668"/>
                    <a:pt x="245" y="668"/>
                  </a:cubicBezTo>
                  <a:cubicBezTo>
                    <a:pt x="243" y="667"/>
                    <a:pt x="241" y="663"/>
                    <a:pt x="240" y="662"/>
                  </a:cubicBezTo>
                  <a:cubicBezTo>
                    <a:pt x="239" y="662"/>
                    <a:pt x="238" y="661"/>
                    <a:pt x="237" y="662"/>
                  </a:cubicBezTo>
                  <a:cubicBezTo>
                    <a:pt x="236" y="662"/>
                    <a:pt x="236" y="664"/>
                    <a:pt x="235" y="665"/>
                  </a:cubicBezTo>
                  <a:cubicBezTo>
                    <a:pt x="235" y="666"/>
                    <a:pt x="233" y="668"/>
                    <a:pt x="233" y="669"/>
                  </a:cubicBezTo>
                  <a:cubicBezTo>
                    <a:pt x="233" y="670"/>
                    <a:pt x="232" y="672"/>
                    <a:pt x="232" y="673"/>
                  </a:cubicBezTo>
                  <a:cubicBezTo>
                    <a:pt x="232" y="675"/>
                    <a:pt x="232" y="677"/>
                    <a:pt x="232" y="678"/>
                  </a:cubicBezTo>
                  <a:cubicBezTo>
                    <a:pt x="231" y="678"/>
                    <a:pt x="230" y="678"/>
                    <a:pt x="229" y="679"/>
                  </a:cubicBezTo>
                  <a:cubicBezTo>
                    <a:pt x="228" y="679"/>
                    <a:pt x="228" y="681"/>
                    <a:pt x="227" y="682"/>
                  </a:cubicBezTo>
                  <a:cubicBezTo>
                    <a:pt x="227" y="683"/>
                    <a:pt x="227" y="684"/>
                    <a:pt x="227" y="685"/>
                  </a:cubicBezTo>
                  <a:cubicBezTo>
                    <a:pt x="227" y="686"/>
                    <a:pt x="226" y="687"/>
                    <a:pt x="225" y="688"/>
                  </a:cubicBezTo>
                  <a:cubicBezTo>
                    <a:pt x="225" y="688"/>
                    <a:pt x="223" y="689"/>
                    <a:pt x="223" y="689"/>
                  </a:cubicBezTo>
                  <a:cubicBezTo>
                    <a:pt x="222" y="689"/>
                    <a:pt x="220" y="689"/>
                    <a:pt x="220" y="689"/>
                  </a:cubicBezTo>
                  <a:cubicBezTo>
                    <a:pt x="219" y="689"/>
                    <a:pt x="217" y="690"/>
                    <a:pt x="217" y="690"/>
                  </a:cubicBezTo>
                  <a:cubicBezTo>
                    <a:pt x="216" y="690"/>
                    <a:pt x="215" y="691"/>
                    <a:pt x="214" y="692"/>
                  </a:cubicBezTo>
                  <a:cubicBezTo>
                    <a:pt x="214" y="693"/>
                    <a:pt x="213" y="695"/>
                    <a:pt x="213" y="696"/>
                  </a:cubicBezTo>
                  <a:cubicBezTo>
                    <a:pt x="213" y="697"/>
                    <a:pt x="214" y="698"/>
                    <a:pt x="215" y="699"/>
                  </a:cubicBezTo>
                  <a:cubicBezTo>
                    <a:pt x="215" y="699"/>
                    <a:pt x="215" y="701"/>
                    <a:pt x="215" y="701"/>
                  </a:cubicBezTo>
                  <a:cubicBezTo>
                    <a:pt x="215" y="702"/>
                    <a:pt x="213" y="702"/>
                    <a:pt x="213" y="702"/>
                  </a:cubicBezTo>
                  <a:cubicBezTo>
                    <a:pt x="212" y="702"/>
                    <a:pt x="211" y="702"/>
                    <a:pt x="210" y="702"/>
                  </a:cubicBezTo>
                  <a:cubicBezTo>
                    <a:pt x="209" y="702"/>
                    <a:pt x="208" y="702"/>
                    <a:pt x="207" y="702"/>
                  </a:cubicBezTo>
                  <a:cubicBezTo>
                    <a:pt x="207" y="702"/>
                    <a:pt x="205" y="703"/>
                    <a:pt x="205" y="703"/>
                  </a:cubicBezTo>
                  <a:cubicBezTo>
                    <a:pt x="203" y="703"/>
                    <a:pt x="201" y="705"/>
                    <a:pt x="200" y="705"/>
                  </a:cubicBezTo>
                  <a:cubicBezTo>
                    <a:pt x="198" y="705"/>
                    <a:pt x="195" y="705"/>
                    <a:pt x="194" y="704"/>
                  </a:cubicBezTo>
                  <a:cubicBezTo>
                    <a:pt x="193" y="704"/>
                    <a:pt x="191" y="702"/>
                    <a:pt x="189" y="702"/>
                  </a:cubicBezTo>
                  <a:cubicBezTo>
                    <a:pt x="188" y="702"/>
                    <a:pt x="186" y="702"/>
                    <a:pt x="185" y="703"/>
                  </a:cubicBezTo>
                  <a:cubicBezTo>
                    <a:pt x="184" y="703"/>
                    <a:pt x="183" y="705"/>
                    <a:pt x="182" y="706"/>
                  </a:cubicBezTo>
                  <a:cubicBezTo>
                    <a:pt x="182" y="707"/>
                    <a:pt x="183" y="710"/>
                    <a:pt x="183" y="711"/>
                  </a:cubicBezTo>
                  <a:cubicBezTo>
                    <a:pt x="182" y="712"/>
                    <a:pt x="180" y="712"/>
                    <a:pt x="179" y="712"/>
                  </a:cubicBezTo>
                  <a:cubicBezTo>
                    <a:pt x="178" y="712"/>
                    <a:pt x="175" y="711"/>
                    <a:pt x="174" y="711"/>
                  </a:cubicBezTo>
                  <a:cubicBezTo>
                    <a:pt x="173" y="711"/>
                    <a:pt x="171" y="712"/>
                    <a:pt x="170" y="712"/>
                  </a:cubicBezTo>
                  <a:cubicBezTo>
                    <a:pt x="169" y="713"/>
                    <a:pt x="167" y="715"/>
                    <a:pt x="167" y="716"/>
                  </a:cubicBezTo>
                  <a:cubicBezTo>
                    <a:pt x="166" y="717"/>
                    <a:pt x="165" y="719"/>
                    <a:pt x="165" y="720"/>
                  </a:cubicBezTo>
                  <a:cubicBezTo>
                    <a:pt x="165" y="721"/>
                    <a:pt x="167" y="722"/>
                    <a:pt x="167" y="723"/>
                  </a:cubicBezTo>
                  <a:cubicBezTo>
                    <a:pt x="167" y="724"/>
                    <a:pt x="165" y="725"/>
                    <a:pt x="165" y="726"/>
                  </a:cubicBezTo>
                  <a:cubicBezTo>
                    <a:pt x="164" y="726"/>
                    <a:pt x="164" y="727"/>
                    <a:pt x="163" y="727"/>
                  </a:cubicBezTo>
                  <a:cubicBezTo>
                    <a:pt x="163" y="728"/>
                    <a:pt x="163" y="730"/>
                    <a:pt x="163" y="730"/>
                  </a:cubicBezTo>
                  <a:cubicBezTo>
                    <a:pt x="164" y="731"/>
                    <a:pt x="165" y="731"/>
                    <a:pt x="166" y="732"/>
                  </a:cubicBezTo>
                  <a:cubicBezTo>
                    <a:pt x="166" y="733"/>
                    <a:pt x="167" y="734"/>
                    <a:pt x="167" y="735"/>
                  </a:cubicBezTo>
                  <a:cubicBezTo>
                    <a:pt x="167" y="735"/>
                    <a:pt x="168" y="736"/>
                    <a:pt x="168" y="736"/>
                  </a:cubicBezTo>
                  <a:cubicBezTo>
                    <a:pt x="168" y="736"/>
                    <a:pt x="169" y="737"/>
                    <a:pt x="169" y="737"/>
                  </a:cubicBezTo>
                  <a:cubicBezTo>
                    <a:pt x="169" y="738"/>
                    <a:pt x="168" y="740"/>
                    <a:pt x="167" y="741"/>
                  </a:cubicBezTo>
                  <a:cubicBezTo>
                    <a:pt x="167" y="741"/>
                    <a:pt x="166" y="741"/>
                    <a:pt x="166" y="741"/>
                  </a:cubicBezTo>
                  <a:cubicBezTo>
                    <a:pt x="165" y="742"/>
                    <a:pt x="163" y="742"/>
                    <a:pt x="162" y="742"/>
                  </a:cubicBezTo>
                  <a:cubicBezTo>
                    <a:pt x="162" y="742"/>
                    <a:pt x="160" y="742"/>
                    <a:pt x="159" y="743"/>
                  </a:cubicBezTo>
                  <a:cubicBezTo>
                    <a:pt x="158" y="743"/>
                    <a:pt x="157" y="744"/>
                    <a:pt x="156" y="744"/>
                  </a:cubicBezTo>
                  <a:cubicBezTo>
                    <a:pt x="155" y="744"/>
                    <a:pt x="153" y="744"/>
                    <a:pt x="152" y="743"/>
                  </a:cubicBezTo>
                  <a:cubicBezTo>
                    <a:pt x="151" y="743"/>
                    <a:pt x="150" y="741"/>
                    <a:pt x="149" y="740"/>
                  </a:cubicBezTo>
                  <a:cubicBezTo>
                    <a:pt x="149" y="740"/>
                    <a:pt x="148" y="738"/>
                    <a:pt x="149" y="737"/>
                  </a:cubicBezTo>
                  <a:cubicBezTo>
                    <a:pt x="149" y="736"/>
                    <a:pt x="151" y="735"/>
                    <a:pt x="151" y="734"/>
                  </a:cubicBezTo>
                  <a:cubicBezTo>
                    <a:pt x="151" y="733"/>
                    <a:pt x="151" y="731"/>
                    <a:pt x="151" y="730"/>
                  </a:cubicBezTo>
                  <a:cubicBezTo>
                    <a:pt x="152" y="729"/>
                    <a:pt x="153" y="726"/>
                    <a:pt x="153" y="724"/>
                  </a:cubicBezTo>
                  <a:cubicBezTo>
                    <a:pt x="154" y="723"/>
                    <a:pt x="153" y="720"/>
                    <a:pt x="153" y="719"/>
                  </a:cubicBezTo>
                  <a:cubicBezTo>
                    <a:pt x="152" y="717"/>
                    <a:pt x="151" y="715"/>
                    <a:pt x="150" y="715"/>
                  </a:cubicBezTo>
                  <a:cubicBezTo>
                    <a:pt x="149" y="714"/>
                    <a:pt x="146" y="714"/>
                    <a:pt x="145" y="714"/>
                  </a:cubicBezTo>
                  <a:cubicBezTo>
                    <a:pt x="144" y="713"/>
                    <a:pt x="144" y="711"/>
                    <a:pt x="143" y="710"/>
                  </a:cubicBezTo>
                  <a:cubicBezTo>
                    <a:pt x="142" y="709"/>
                    <a:pt x="139" y="708"/>
                    <a:pt x="137" y="707"/>
                  </a:cubicBezTo>
                  <a:cubicBezTo>
                    <a:pt x="136" y="707"/>
                    <a:pt x="134" y="706"/>
                    <a:pt x="132" y="706"/>
                  </a:cubicBezTo>
                  <a:cubicBezTo>
                    <a:pt x="131" y="706"/>
                    <a:pt x="129" y="708"/>
                    <a:pt x="128" y="707"/>
                  </a:cubicBezTo>
                  <a:cubicBezTo>
                    <a:pt x="127" y="707"/>
                    <a:pt x="127" y="704"/>
                    <a:pt x="126" y="704"/>
                  </a:cubicBezTo>
                  <a:cubicBezTo>
                    <a:pt x="125" y="704"/>
                    <a:pt x="123" y="704"/>
                    <a:pt x="122" y="704"/>
                  </a:cubicBezTo>
                  <a:cubicBezTo>
                    <a:pt x="121" y="705"/>
                    <a:pt x="119" y="705"/>
                    <a:pt x="118" y="705"/>
                  </a:cubicBezTo>
                  <a:cubicBezTo>
                    <a:pt x="116" y="705"/>
                    <a:pt x="113" y="705"/>
                    <a:pt x="112" y="704"/>
                  </a:cubicBezTo>
                  <a:cubicBezTo>
                    <a:pt x="112" y="704"/>
                    <a:pt x="112" y="704"/>
                    <a:pt x="111" y="703"/>
                  </a:cubicBezTo>
                  <a:cubicBezTo>
                    <a:pt x="111" y="703"/>
                    <a:pt x="110" y="702"/>
                    <a:pt x="110" y="701"/>
                  </a:cubicBezTo>
                  <a:cubicBezTo>
                    <a:pt x="110" y="700"/>
                    <a:pt x="109" y="698"/>
                    <a:pt x="110" y="698"/>
                  </a:cubicBezTo>
                  <a:cubicBezTo>
                    <a:pt x="110" y="697"/>
                    <a:pt x="111" y="696"/>
                    <a:pt x="111" y="696"/>
                  </a:cubicBezTo>
                  <a:cubicBezTo>
                    <a:pt x="112" y="695"/>
                    <a:pt x="112" y="693"/>
                    <a:pt x="111" y="692"/>
                  </a:cubicBezTo>
                  <a:cubicBezTo>
                    <a:pt x="110" y="691"/>
                    <a:pt x="106" y="692"/>
                    <a:pt x="105" y="692"/>
                  </a:cubicBezTo>
                  <a:cubicBezTo>
                    <a:pt x="102" y="692"/>
                    <a:pt x="97" y="693"/>
                    <a:pt x="94" y="692"/>
                  </a:cubicBezTo>
                  <a:cubicBezTo>
                    <a:pt x="93" y="692"/>
                    <a:pt x="92" y="692"/>
                    <a:pt x="91" y="691"/>
                  </a:cubicBezTo>
                  <a:cubicBezTo>
                    <a:pt x="90" y="690"/>
                    <a:pt x="89" y="688"/>
                    <a:pt x="88" y="687"/>
                  </a:cubicBezTo>
                  <a:cubicBezTo>
                    <a:pt x="87" y="686"/>
                    <a:pt x="83" y="684"/>
                    <a:pt x="82" y="684"/>
                  </a:cubicBezTo>
                  <a:cubicBezTo>
                    <a:pt x="80" y="684"/>
                    <a:pt x="78" y="684"/>
                    <a:pt x="77" y="684"/>
                  </a:cubicBezTo>
                  <a:cubicBezTo>
                    <a:pt x="75" y="684"/>
                    <a:pt x="73" y="682"/>
                    <a:pt x="72" y="682"/>
                  </a:cubicBezTo>
                  <a:cubicBezTo>
                    <a:pt x="71" y="680"/>
                    <a:pt x="68" y="676"/>
                    <a:pt x="68" y="674"/>
                  </a:cubicBezTo>
                  <a:cubicBezTo>
                    <a:pt x="67" y="671"/>
                    <a:pt x="69" y="667"/>
                    <a:pt x="69" y="664"/>
                  </a:cubicBezTo>
                  <a:cubicBezTo>
                    <a:pt x="69" y="662"/>
                    <a:pt x="69" y="658"/>
                    <a:pt x="68" y="656"/>
                  </a:cubicBezTo>
                  <a:cubicBezTo>
                    <a:pt x="67" y="655"/>
                    <a:pt x="64" y="654"/>
                    <a:pt x="63" y="653"/>
                  </a:cubicBezTo>
                  <a:cubicBezTo>
                    <a:pt x="62" y="652"/>
                    <a:pt x="61" y="649"/>
                    <a:pt x="62" y="648"/>
                  </a:cubicBezTo>
                  <a:cubicBezTo>
                    <a:pt x="62" y="647"/>
                    <a:pt x="63" y="646"/>
                    <a:pt x="64" y="645"/>
                  </a:cubicBezTo>
                  <a:cubicBezTo>
                    <a:pt x="64" y="644"/>
                    <a:pt x="66" y="641"/>
                    <a:pt x="66" y="640"/>
                  </a:cubicBezTo>
                  <a:cubicBezTo>
                    <a:pt x="66" y="639"/>
                    <a:pt x="66" y="636"/>
                    <a:pt x="66" y="635"/>
                  </a:cubicBezTo>
                  <a:cubicBezTo>
                    <a:pt x="65" y="633"/>
                    <a:pt x="61" y="633"/>
                    <a:pt x="60" y="632"/>
                  </a:cubicBezTo>
                  <a:cubicBezTo>
                    <a:pt x="59" y="631"/>
                    <a:pt x="58" y="628"/>
                    <a:pt x="57" y="628"/>
                  </a:cubicBezTo>
                  <a:cubicBezTo>
                    <a:pt x="56" y="628"/>
                    <a:pt x="55" y="629"/>
                    <a:pt x="54" y="629"/>
                  </a:cubicBezTo>
                  <a:cubicBezTo>
                    <a:pt x="53" y="629"/>
                    <a:pt x="51" y="629"/>
                    <a:pt x="50" y="628"/>
                  </a:cubicBezTo>
                  <a:cubicBezTo>
                    <a:pt x="48" y="627"/>
                    <a:pt x="46" y="622"/>
                    <a:pt x="44" y="620"/>
                  </a:cubicBezTo>
                  <a:cubicBezTo>
                    <a:pt x="42" y="617"/>
                    <a:pt x="37" y="612"/>
                    <a:pt x="35" y="609"/>
                  </a:cubicBezTo>
                  <a:cubicBezTo>
                    <a:pt x="35" y="607"/>
                    <a:pt x="35" y="604"/>
                    <a:pt x="34" y="602"/>
                  </a:cubicBezTo>
                  <a:cubicBezTo>
                    <a:pt x="33" y="600"/>
                    <a:pt x="32" y="597"/>
                    <a:pt x="30" y="596"/>
                  </a:cubicBezTo>
                  <a:cubicBezTo>
                    <a:pt x="29" y="595"/>
                    <a:pt x="26" y="595"/>
                    <a:pt x="26" y="594"/>
                  </a:cubicBezTo>
                  <a:cubicBezTo>
                    <a:pt x="25" y="592"/>
                    <a:pt x="26" y="589"/>
                    <a:pt x="25" y="587"/>
                  </a:cubicBezTo>
                  <a:cubicBezTo>
                    <a:pt x="25" y="586"/>
                    <a:pt x="23" y="582"/>
                    <a:pt x="22" y="581"/>
                  </a:cubicBezTo>
                  <a:cubicBezTo>
                    <a:pt x="22" y="579"/>
                    <a:pt x="20" y="577"/>
                    <a:pt x="20" y="576"/>
                  </a:cubicBezTo>
                  <a:cubicBezTo>
                    <a:pt x="20" y="575"/>
                    <a:pt x="21" y="573"/>
                    <a:pt x="21" y="572"/>
                  </a:cubicBezTo>
                  <a:cubicBezTo>
                    <a:pt x="21" y="571"/>
                    <a:pt x="18" y="570"/>
                    <a:pt x="18" y="569"/>
                  </a:cubicBezTo>
                  <a:cubicBezTo>
                    <a:pt x="17" y="568"/>
                    <a:pt x="16" y="566"/>
                    <a:pt x="16" y="564"/>
                  </a:cubicBezTo>
                  <a:cubicBezTo>
                    <a:pt x="16" y="563"/>
                    <a:pt x="18" y="562"/>
                    <a:pt x="19" y="561"/>
                  </a:cubicBezTo>
                  <a:cubicBezTo>
                    <a:pt x="20" y="561"/>
                    <a:pt x="22" y="561"/>
                    <a:pt x="23" y="561"/>
                  </a:cubicBezTo>
                  <a:cubicBezTo>
                    <a:pt x="24" y="560"/>
                    <a:pt x="25" y="557"/>
                    <a:pt x="25" y="555"/>
                  </a:cubicBezTo>
                  <a:cubicBezTo>
                    <a:pt x="26" y="554"/>
                    <a:pt x="28" y="553"/>
                    <a:pt x="29" y="552"/>
                  </a:cubicBezTo>
                  <a:cubicBezTo>
                    <a:pt x="30" y="552"/>
                    <a:pt x="33" y="553"/>
                    <a:pt x="34" y="552"/>
                  </a:cubicBezTo>
                  <a:cubicBezTo>
                    <a:pt x="35" y="552"/>
                    <a:pt x="38" y="552"/>
                    <a:pt x="39" y="551"/>
                  </a:cubicBezTo>
                  <a:cubicBezTo>
                    <a:pt x="40" y="550"/>
                    <a:pt x="41" y="547"/>
                    <a:pt x="41" y="545"/>
                  </a:cubicBezTo>
                  <a:cubicBezTo>
                    <a:pt x="41" y="544"/>
                    <a:pt x="41" y="541"/>
                    <a:pt x="41" y="540"/>
                  </a:cubicBezTo>
                  <a:cubicBezTo>
                    <a:pt x="41" y="538"/>
                    <a:pt x="42" y="536"/>
                    <a:pt x="43" y="535"/>
                  </a:cubicBezTo>
                  <a:cubicBezTo>
                    <a:pt x="43" y="534"/>
                    <a:pt x="44" y="532"/>
                    <a:pt x="45" y="531"/>
                  </a:cubicBezTo>
                  <a:cubicBezTo>
                    <a:pt x="46" y="530"/>
                    <a:pt x="49" y="529"/>
                    <a:pt x="50" y="530"/>
                  </a:cubicBezTo>
                  <a:cubicBezTo>
                    <a:pt x="51" y="530"/>
                    <a:pt x="51" y="531"/>
                    <a:pt x="52" y="532"/>
                  </a:cubicBezTo>
                  <a:cubicBezTo>
                    <a:pt x="53" y="532"/>
                    <a:pt x="55" y="532"/>
                    <a:pt x="56" y="533"/>
                  </a:cubicBezTo>
                  <a:cubicBezTo>
                    <a:pt x="57" y="533"/>
                    <a:pt x="57" y="534"/>
                    <a:pt x="58" y="535"/>
                  </a:cubicBezTo>
                  <a:cubicBezTo>
                    <a:pt x="59" y="536"/>
                    <a:pt x="61" y="537"/>
                    <a:pt x="62" y="538"/>
                  </a:cubicBezTo>
                  <a:cubicBezTo>
                    <a:pt x="64" y="538"/>
                    <a:pt x="66" y="537"/>
                    <a:pt x="67" y="536"/>
                  </a:cubicBezTo>
                  <a:cubicBezTo>
                    <a:pt x="69" y="536"/>
                    <a:pt x="72" y="534"/>
                    <a:pt x="73" y="533"/>
                  </a:cubicBezTo>
                  <a:cubicBezTo>
                    <a:pt x="74" y="530"/>
                    <a:pt x="72" y="525"/>
                    <a:pt x="73" y="523"/>
                  </a:cubicBezTo>
                  <a:cubicBezTo>
                    <a:pt x="73" y="521"/>
                    <a:pt x="78" y="520"/>
                    <a:pt x="79" y="518"/>
                  </a:cubicBezTo>
                  <a:cubicBezTo>
                    <a:pt x="80" y="516"/>
                    <a:pt x="78" y="513"/>
                    <a:pt x="79" y="512"/>
                  </a:cubicBezTo>
                  <a:cubicBezTo>
                    <a:pt x="80" y="511"/>
                    <a:pt x="82" y="511"/>
                    <a:pt x="83" y="510"/>
                  </a:cubicBezTo>
                  <a:cubicBezTo>
                    <a:pt x="84" y="509"/>
                    <a:pt x="84" y="507"/>
                    <a:pt x="83" y="506"/>
                  </a:cubicBezTo>
                  <a:cubicBezTo>
                    <a:pt x="82" y="505"/>
                    <a:pt x="80" y="505"/>
                    <a:pt x="79" y="504"/>
                  </a:cubicBezTo>
                  <a:cubicBezTo>
                    <a:pt x="78" y="503"/>
                    <a:pt x="77" y="500"/>
                    <a:pt x="77" y="499"/>
                  </a:cubicBezTo>
                  <a:cubicBezTo>
                    <a:pt x="77" y="498"/>
                    <a:pt x="79" y="496"/>
                    <a:pt x="79" y="495"/>
                  </a:cubicBezTo>
                  <a:cubicBezTo>
                    <a:pt x="81" y="494"/>
                    <a:pt x="84" y="493"/>
                    <a:pt x="85" y="492"/>
                  </a:cubicBezTo>
                  <a:cubicBezTo>
                    <a:pt x="86" y="491"/>
                    <a:pt x="87" y="488"/>
                    <a:pt x="87" y="487"/>
                  </a:cubicBezTo>
                  <a:cubicBezTo>
                    <a:pt x="88" y="485"/>
                    <a:pt x="88" y="481"/>
                    <a:pt x="88" y="480"/>
                  </a:cubicBezTo>
                  <a:cubicBezTo>
                    <a:pt x="88" y="478"/>
                    <a:pt x="88" y="475"/>
                    <a:pt x="87" y="473"/>
                  </a:cubicBezTo>
                  <a:cubicBezTo>
                    <a:pt x="87" y="472"/>
                    <a:pt x="86" y="470"/>
                    <a:pt x="85" y="469"/>
                  </a:cubicBezTo>
                  <a:cubicBezTo>
                    <a:pt x="84" y="469"/>
                    <a:pt x="82" y="468"/>
                    <a:pt x="81" y="467"/>
                  </a:cubicBezTo>
                  <a:cubicBezTo>
                    <a:pt x="80" y="466"/>
                    <a:pt x="78" y="463"/>
                    <a:pt x="78" y="462"/>
                  </a:cubicBezTo>
                  <a:cubicBezTo>
                    <a:pt x="77" y="460"/>
                    <a:pt x="76" y="456"/>
                    <a:pt x="77" y="454"/>
                  </a:cubicBezTo>
                  <a:cubicBezTo>
                    <a:pt x="78" y="453"/>
                    <a:pt x="81" y="452"/>
                    <a:pt x="81" y="451"/>
                  </a:cubicBezTo>
                  <a:cubicBezTo>
                    <a:pt x="82" y="450"/>
                    <a:pt x="82" y="446"/>
                    <a:pt x="82" y="445"/>
                  </a:cubicBezTo>
                  <a:cubicBezTo>
                    <a:pt x="81" y="443"/>
                    <a:pt x="79" y="441"/>
                    <a:pt x="78" y="440"/>
                  </a:cubicBezTo>
                  <a:cubicBezTo>
                    <a:pt x="77" y="437"/>
                    <a:pt x="75" y="430"/>
                    <a:pt x="73" y="428"/>
                  </a:cubicBezTo>
                  <a:cubicBezTo>
                    <a:pt x="72" y="426"/>
                    <a:pt x="68" y="424"/>
                    <a:pt x="66" y="422"/>
                  </a:cubicBezTo>
                  <a:cubicBezTo>
                    <a:pt x="65" y="420"/>
                    <a:pt x="64" y="416"/>
                    <a:pt x="63" y="414"/>
                  </a:cubicBezTo>
                  <a:cubicBezTo>
                    <a:pt x="63" y="413"/>
                    <a:pt x="63" y="410"/>
                    <a:pt x="62" y="409"/>
                  </a:cubicBezTo>
                  <a:cubicBezTo>
                    <a:pt x="61" y="407"/>
                    <a:pt x="59" y="405"/>
                    <a:pt x="58" y="404"/>
                  </a:cubicBezTo>
                  <a:cubicBezTo>
                    <a:pt x="58" y="403"/>
                    <a:pt x="58" y="399"/>
                    <a:pt x="57" y="398"/>
                  </a:cubicBezTo>
                  <a:cubicBezTo>
                    <a:pt x="56" y="397"/>
                    <a:pt x="54" y="396"/>
                    <a:pt x="53" y="395"/>
                  </a:cubicBezTo>
                  <a:cubicBezTo>
                    <a:pt x="51" y="395"/>
                    <a:pt x="49" y="393"/>
                    <a:pt x="48" y="392"/>
                  </a:cubicBezTo>
                  <a:cubicBezTo>
                    <a:pt x="47" y="391"/>
                    <a:pt x="47" y="387"/>
                    <a:pt x="46" y="386"/>
                  </a:cubicBezTo>
                  <a:cubicBezTo>
                    <a:pt x="45" y="385"/>
                    <a:pt x="43" y="384"/>
                    <a:pt x="43" y="383"/>
                  </a:cubicBezTo>
                  <a:cubicBezTo>
                    <a:pt x="42" y="382"/>
                    <a:pt x="39" y="381"/>
                    <a:pt x="38" y="380"/>
                  </a:cubicBezTo>
                  <a:cubicBezTo>
                    <a:pt x="38" y="380"/>
                    <a:pt x="36" y="379"/>
                    <a:pt x="36" y="378"/>
                  </a:cubicBezTo>
                  <a:cubicBezTo>
                    <a:pt x="36" y="377"/>
                    <a:pt x="36" y="375"/>
                    <a:pt x="36" y="374"/>
                  </a:cubicBezTo>
                  <a:cubicBezTo>
                    <a:pt x="36" y="373"/>
                    <a:pt x="36" y="372"/>
                    <a:pt x="35" y="371"/>
                  </a:cubicBezTo>
                  <a:cubicBezTo>
                    <a:pt x="34" y="371"/>
                    <a:pt x="32" y="371"/>
                    <a:pt x="31" y="371"/>
                  </a:cubicBezTo>
                  <a:cubicBezTo>
                    <a:pt x="30" y="371"/>
                    <a:pt x="28" y="372"/>
                    <a:pt x="27" y="372"/>
                  </a:cubicBezTo>
                  <a:cubicBezTo>
                    <a:pt x="25" y="372"/>
                    <a:pt x="23" y="371"/>
                    <a:pt x="21" y="370"/>
                  </a:cubicBezTo>
                  <a:cubicBezTo>
                    <a:pt x="20" y="370"/>
                    <a:pt x="18" y="370"/>
                    <a:pt x="17" y="370"/>
                  </a:cubicBezTo>
                  <a:cubicBezTo>
                    <a:pt x="16" y="370"/>
                    <a:pt x="15" y="370"/>
                    <a:pt x="14" y="370"/>
                  </a:cubicBezTo>
                  <a:cubicBezTo>
                    <a:pt x="14" y="369"/>
                    <a:pt x="14" y="368"/>
                    <a:pt x="13" y="367"/>
                  </a:cubicBezTo>
                  <a:cubicBezTo>
                    <a:pt x="13" y="367"/>
                    <a:pt x="11" y="366"/>
                    <a:pt x="10" y="365"/>
                  </a:cubicBezTo>
                  <a:cubicBezTo>
                    <a:pt x="9" y="364"/>
                    <a:pt x="7" y="363"/>
                    <a:pt x="6" y="363"/>
                  </a:cubicBezTo>
                  <a:cubicBezTo>
                    <a:pt x="5" y="362"/>
                    <a:pt x="3" y="362"/>
                    <a:pt x="2" y="362"/>
                  </a:cubicBezTo>
                  <a:cubicBezTo>
                    <a:pt x="1" y="361"/>
                    <a:pt x="1" y="358"/>
                    <a:pt x="1" y="357"/>
                  </a:cubicBezTo>
                  <a:cubicBezTo>
                    <a:pt x="0" y="356"/>
                    <a:pt x="0" y="354"/>
                    <a:pt x="1" y="353"/>
                  </a:cubicBezTo>
                  <a:cubicBezTo>
                    <a:pt x="1" y="352"/>
                    <a:pt x="2" y="351"/>
                    <a:pt x="2" y="350"/>
                  </a:cubicBezTo>
                  <a:cubicBezTo>
                    <a:pt x="2" y="349"/>
                    <a:pt x="3" y="347"/>
                    <a:pt x="3" y="346"/>
                  </a:cubicBezTo>
                  <a:cubicBezTo>
                    <a:pt x="3" y="344"/>
                    <a:pt x="2" y="342"/>
                    <a:pt x="2" y="340"/>
                  </a:cubicBezTo>
                  <a:cubicBezTo>
                    <a:pt x="2" y="338"/>
                    <a:pt x="3" y="334"/>
                    <a:pt x="3" y="331"/>
                  </a:cubicBezTo>
                  <a:cubicBezTo>
                    <a:pt x="3" y="330"/>
                    <a:pt x="4" y="329"/>
                    <a:pt x="4" y="328"/>
                  </a:cubicBezTo>
                  <a:cubicBezTo>
                    <a:pt x="5" y="326"/>
                    <a:pt x="4" y="324"/>
                    <a:pt x="5" y="323"/>
                  </a:cubicBezTo>
                  <a:cubicBezTo>
                    <a:pt x="5" y="321"/>
                    <a:pt x="7" y="319"/>
                    <a:pt x="7" y="319"/>
                  </a:cubicBezTo>
                  <a:cubicBezTo>
                    <a:pt x="8" y="318"/>
                    <a:pt x="11" y="316"/>
                    <a:pt x="12" y="316"/>
                  </a:cubicBezTo>
                  <a:cubicBezTo>
                    <a:pt x="13" y="315"/>
                    <a:pt x="16" y="314"/>
                    <a:pt x="17" y="312"/>
                  </a:cubicBezTo>
                  <a:cubicBezTo>
                    <a:pt x="18" y="312"/>
                    <a:pt x="17" y="310"/>
                    <a:pt x="18" y="309"/>
                  </a:cubicBezTo>
                  <a:cubicBezTo>
                    <a:pt x="18" y="307"/>
                    <a:pt x="18" y="305"/>
                    <a:pt x="19" y="303"/>
                  </a:cubicBezTo>
                  <a:cubicBezTo>
                    <a:pt x="19" y="303"/>
                    <a:pt x="21" y="302"/>
                    <a:pt x="21" y="301"/>
                  </a:cubicBezTo>
                  <a:cubicBezTo>
                    <a:pt x="21" y="301"/>
                    <a:pt x="21" y="298"/>
                    <a:pt x="22" y="298"/>
                  </a:cubicBezTo>
                  <a:cubicBezTo>
                    <a:pt x="23" y="297"/>
                    <a:pt x="25" y="297"/>
                    <a:pt x="26" y="298"/>
                  </a:cubicBezTo>
                  <a:cubicBezTo>
                    <a:pt x="27" y="298"/>
                    <a:pt x="27" y="300"/>
                    <a:pt x="28" y="301"/>
                  </a:cubicBezTo>
                  <a:cubicBezTo>
                    <a:pt x="29" y="302"/>
                    <a:pt x="31" y="301"/>
                    <a:pt x="32" y="301"/>
                  </a:cubicBezTo>
                  <a:cubicBezTo>
                    <a:pt x="33" y="302"/>
                    <a:pt x="35" y="305"/>
                    <a:pt x="35" y="306"/>
                  </a:cubicBezTo>
                  <a:cubicBezTo>
                    <a:pt x="35" y="307"/>
                    <a:pt x="35" y="310"/>
                    <a:pt x="35" y="310"/>
                  </a:cubicBezTo>
                  <a:cubicBezTo>
                    <a:pt x="34" y="311"/>
                    <a:pt x="32" y="311"/>
                    <a:pt x="31" y="312"/>
                  </a:cubicBezTo>
                  <a:cubicBezTo>
                    <a:pt x="31" y="312"/>
                    <a:pt x="31" y="314"/>
                    <a:pt x="31" y="315"/>
                  </a:cubicBezTo>
                  <a:cubicBezTo>
                    <a:pt x="32" y="316"/>
                    <a:pt x="32" y="318"/>
                    <a:pt x="33" y="319"/>
                  </a:cubicBezTo>
                  <a:cubicBezTo>
                    <a:pt x="34" y="320"/>
                    <a:pt x="37" y="319"/>
                    <a:pt x="39" y="318"/>
                  </a:cubicBezTo>
                  <a:cubicBezTo>
                    <a:pt x="40" y="318"/>
                    <a:pt x="40" y="315"/>
                    <a:pt x="41" y="314"/>
                  </a:cubicBezTo>
                  <a:cubicBezTo>
                    <a:pt x="43" y="314"/>
                    <a:pt x="46" y="314"/>
                    <a:pt x="47" y="314"/>
                  </a:cubicBezTo>
                  <a:cubicBezTo>
                    <a:pt x="48" y="314"/>
                    <a:pt x="51" y="314"/>
                    <a:pt x="52" y="314"/>
                  </a:cubicBezTo>
                  <a:cubicBezTo>
                    <a:pt x="52" y="313"/>
                    <a:pt x="53" y="312"/>
                    <a:pt x="53" y="311"/>
                  </a:cubicBezTo>
                  <a:cubicBezTo>
                    <a:pt x="53" y="310"/>
                    <a:pt x="52" y="307"/>
                    <a:pt x="52" y="306"/>
                  </a:cubicBezTo>
                  <a:cubicBezTo>
                    <a:pt x="52" y="305"/>
                    <a:pt x="53" y="304"/>
                    <a:pt x="53" y="303"/>
                  </a:cubicBezTo>
                  <a:cubicBezTo>
                    <a:pt x="53" y="302"/>
                    <a:pt x="53" y="299"/>
                    <a:pt x="53" y="298"/>
                  </a:cubicBezTo>
                  <a:cubicBezTo>
                    <a:pt x="52" y="297"/>
                    <a:pt x="50" y="296"/>
                    <a:pt x="50" y="295"/>
                  </a:cubicBezTo>
                  <a:cubicBezTo>
                    <a:pt x="49" y="294"/>
                    <a:pt x="49" y="292"/>
                    <a:pt x="49" y="291"/>
                  </a:cubicBezTo>
                  <a:cubicBezTo>
                    <a:pt x="49" y="290"/>
                    <a:pt x="51" y="288"/>
                    <a:pt x="52" y="286"/>
                  </a:cubicBezTo>
                  <a:cubicBezTo>
                    <a:pt x="53" y="285"/>
                    <a:pt x="54" y="282"/>
                    <a:pt x="55" y="280"/>
                  </a:cubicBezTo>
                  <a:cubicBezTo>
                    <a:pt x="55" y="279"/>
                    <a:pt x="55" y="276"/>
                    <a:pt x="55" y="275"/>
                  </a:cubicBezTo>
                  <a:cubicBezTo>
                    <a:pt x="55" y="273"/>
                    <a:pt x="54" y="270"/>
                    <a:pt x="54" y="268"/>
                  </a:cubicBezTo>
                  <a:cubicBezTo>
                    <a:pt x="55" y="267"/>
                    <a:pt x="56" y="266"/>
                    <a:pt x="57" y="266"/>
                  </a:cubicBezTo>
                  <a:cubicBezTo>
                    <a:pt x="57" y="265"/>
                    <a:pt x="59" y="265"/>
                    <a:pt x="60" y="265"/>
                  </a:cubicBezTo>
                  <a:cubicBezTo>
                    <a:pt x="61" y="265"/>
                    <a:pt x="62" y="267"/>
                    <a:pt x="63" y="268"/>
                  </a:cubicBezTo>
                  <a:cubicBezTo>
                    <a:pt x="64" y="268"/>
                    <a:pt x="66" y="269"/>
                    <a:pt x="67" y="269"/>
                  </a:cubicBezTo>
                  <a:cubicBezTo>
                    <a:pt x="67" y="269"/>
                    <a:pt x="69" y="269"/>
                    <a:pt x="69" y="268"/>
                  </a:cubicBezTo>
                  <a:cubicBezTo>
                    <a:pt x="70" y="267"/>
                    <a:pt x="69" y="265"/>
                    <a:pt x="70" y="264"/>
                  </a:cubicBezTo>
                  <a:cubicBezTo>
                    <a:pt x="71" y="263"/>
                    <a:pt x="74" y="264"/>
                    <a:pt x="76" y="264"/>
                  </a:cubicBezTo>
                  <a:cubicBezTo>
                    <a:pt x="77" y="264"/>
                    <a:pt x="79" y="264"/>
                    <a:pt x="79" y="263"/>
                  </a:cubicBezTo>
                  <a:cubicBezTo>
                    <a:pt x="80" y="263"/>
                    <a:pt x="80" y="260"/>
                    <a:pt x="80" y="259"/>
                  </a:cubicBezTo>
                  <a:cubicBezTo>
                    <a:pt x="81" y="258"/>
                    <a:pt x="84" y="257"/>
                    <a:pt x="85" y="257"/>
                  </a:cubicBezTo>
                  <a:cubicBezTo>
                    <a:pt x="86" y="257"/>
                    <a:pt x="87" y="257"/>
                    <a:pt x="88" y="257"/>
                  </a:cubicBezTo>
                  <a:cubicBezTo>
                    <a:pt x="89" y="257"/>
                    <a:pt x="89" y="260"/>
                    <a:pt x="90" y="260"/>
                  </a:cubicBezTo>
                  <a:cubicBezTo>
                    <a:pt x="91" y="260"/>
                    <a:pt x="92" y="259"/>
                    <a:pt x="93" y="258"/>
                  </a:cubicBezTo>
                  <a:cubicBezTo>
                    <a:pt x="93" y="257"/>
                    <a:pt x="94" y="255"/>
                    <a:pt x="94" y="254"/>
                  </a:cubicBezTo>
                  <a:cubicBezTo>
                    <a:pt x="95" y="254"/>
                    <a:pt x="96" y="254"/>
                    <a:pt x="97" y="253"/>
                  </a:cubicBezTo>
                  <a:cubicBezTo>
                    <a:pt x="98" y="252"/>
                    <a:pt x="99" y="249"/>
                    <a:pt x="99" y="248"/>
                  </a:cubicBezTo>
                  <a:cubicBezTo>
                    <a:pt x="99" y="247"/>
                    <a:pt x="99" y="244"/>
                    <a:pt x="98" y="243"/>
                  </a:cubicBezTo>
                  <a:cubicBezTo>
                    <a:pt x="98" y="242"/>
                    <a:pt x="96" y="241"/>
                    <a:pt x="96" y="241"/>
                  </a:cubicBezTo>
                  <a:cubicBezTo>
                    <a:pt x="95" y="239"/>
                    <a:pt x="96" y="236"/>
                    <a:pt x="95" y="235"/>
                  </a:cubicBezTo>
                  <a:cubicBezTo>
                    <a:pt x="95" y="233"/>
                    <a:pt x="92" y="231"/>
                    <a:pt x="92" y="229"/>
                  </a:cubicBezTo>
                  <a:cubicBezTo>
                    <a:pt x="91" y="228"/>
                    <a:pt x="91" y="226"/>
                    <a:pt x="91" y="224"/>
                  </a:cubicBezTo>
                  <a:cubicBezTo>
                    <a:pt x="91" y="223"/>
                    <a:pt x="93" y="222"/>
                    <a:pt x="94" y="222"/>
                  </a:cubicBezTo>
                  <a:cubicBezTo>
                    <a:pt x="95" y="221"/>
                    <a:pt x="97" y="219"/>
                    <a:pt x="98" y="218"/>
                  </a:cubicBezTo>
                  <a:cubicBezTo>
                    <a:pt x="99" y="217"/>
                    <a:pt x="100" y="215"/>
                    <a:pt x="100" y="214"/>
                  </a:cubicBezTo>
                  <a:cubicBezTo>
                    <a:pt x="101" y="213"/>
                    <a:pt x="101" y="209"/>
                    <a:pt x="101" y="207"/>
                  </a:cubicBezTo>
                  <a:cubicBezTo>
                    <a:pt x="100" y="206"/>
                    <a:pt x="98" y="205"/>
                    <a:pt x="98" y="203"/>
                  </a:cubicBezTo>
                  <a:cubicBezTo>
                    <a:pt x="97" y="202"/>
                    <a:pt x="97" y="198"/>
                    <a:pt x="97" y="197"/>
                  </a:cubicBezTo>
                  <a:cubicBezTo>
                    <a:pt x="98" y="195"/>
                    <a:pt x="99" y="193"/>
                    <a:pt x="99" y="192"/>
                  </a:cubicBezTo>
                  <a:cubicBezTo>
                    <a:pt x="99" y="191"/>
                    <a:pt x="100" y="189"/>
                    <a:pt x="101" y="188"/>
                  </a:cubicBezTo>
                  <a:cubicBezTo>
                    <a:pt x="101" y="188"/>
                    <a:pt x="101" y="187"/>
                    <a:pt x="101" y="18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2955926" y="2905125"/>
              <a:ext cx="782638" cy="1262063"/>
            </a:xfrm>
            <a:custGeom>
              <a:avLst/>
              <a:gdLst/>
              <a:ahLst/>
              <a:cxnLst>
                <a:cxn ang="0">
                  <a:pos x="410" y="46"/>
                </a:cxn>
                <a:cxn ang="0">
                  <a:pos x="425" y="69"/>
                </a:cxn>
                <a:cxn ang="0">
                  <a:pos x="438" y="93"/>
                </a:cxn>
                <a:cxn ang="0">
                  <a:pos x="379" y="153"/>
                </a:cxn>
                <a:cxn ang="0">
                  <a:pos x="344" y="184"/>
                </a:cxn>
                <a:cxn ang="0">
                  <a:pos x="313" y="216"/>
                </a:cxn>
                <a:cxn ang="0">
                  <a:pos x="272" y="259"/>
                </a:cxn>
                <a:cxn ang="0">
                  <a:pos x="226" y="311"/>
                </a:cxn>
                <a:cxn ang="0">
                  <a:pos x="212" y="349"/>
                </a:cxn>
                <a:cxn ang="0">
                  <a:pos x="227" y="390"/>
                </a:cxn>
                <a:cxn ang="0">
                  <a:pos x="254" y="476"/>
                </a:cxn>
                <a:cxn ang="0">
                  <a:pos x="288" y="507"/>
                </a:cxn>
                <a:cxn ang="0">
                  <a:pos x="274" y="527"/>
                </a:cxn>
                <a:cxn ang="0">
                  <a:pos x="249" y="539"/>
                </a:cxn>
                <a:cxn ang="0">
                  <a:pos x="221" y="556"/>
                </a:cxn>
                <a:cxn ang="0">
                  <a:pos x="153" y="569"/>
                </a:cxn>
                <a:cxn ang="0">
                  <a:pos x="126" y="589"/>
                </a:cxn>
                <a:cxn ang="0">
                  <a:pos x="103" y="619"/>
                </a:cxn>
                <a:cxn ang="0">
                  <a:pos x="71" y="666"/>
                </a:cxn>
                <a:cxn ang="0">
                  <a:pos x="48" y="710"/>
                </a:cxn>
                <a:cxn ang="0">
                  <a:pos x="42" y="691"/>
                </a:cxn>
                <a:cxn ang="0">
                  <a:pos x="23" y="662"/>
                </a:cxn>
                <a:cxn ang="0">
                  <a:pos x="13" y="627"/>
                </a:cxn>
                <a:cxn ang="0">
                  <a:pos x="30" y="593"/>
                </a:cxn>
                <a:cxn ang="0">
                  <a:pos x="21" y="560"/>
                </a:cxn>
                <a:cxn ang="0">
                  <a:pos x="34" y="527"/>
                </a:cxn>
                <a:cxn ang="0">
                  <a:pos x="47" y="496"/>
                </a:cxn>
                <a:cxn ang="0">
                  <a:pos x="65" y="486"/>
                </a:cxn>
                <a:cxn ang="0">
                  <a:pos x="76" y="454"/>
                </a:cxn>
                <a:cxn ang="0">
                  <a:pos x="78" y="418"/>
                </a:cxn>
                <a:cxn ang="0">
                  <a:pos x="38" y="403"/>
                </a:cxn>
                <a:cxn ang="0">
                  <a:pos x="34" y="357"/>
                </a:cxn>
                <a:cxn ang="0">
                  <a:pos x="53" y="330"/>
                </a:cxn>
                <a:cxn ang="0">
                  <a:pos x="43" y="307"/>
                </a:cxn>
                <a:cxn ang="0">
                  <a:pos x="17" y="287"/>
                </a:cxn>
                <a:cxn ang="0">
                  <a:pos x="3" y="276"/>
                </a:cxn>
                <a:cxn ang="0">
                  <a:pos x="9" y="249"/>
                </a:cxn>
                <a:cxn ang="0">
                  <a:pos x="33" y="218"/>
                </a:cxn>
                <a:cxn ang="0">
                  <a:pos x="63" y="216"/>
                </a:cxn>
                <a:cxn ang="0">
                  <a:pos x="80" y="189"/>
                </a:cxn>
                <a:cxn ang="0">
                  <a:pos x="96" y="155"/>
                </a:cxn>
                <a:cxn ang="0">
                  <a:pos x="121" y="159"/>
                </a:cxn>
                <a:cxn ang="0">
                  <a:pos x="146" y="176"/>
                </a:cxn>
                <a:cxn ang="0">
                  <a:pos x="152" y="195"/>
                </a:cxn>
                <a:cxn ang="0">
                  <a:pos x="159" y="184"/>
                </a:cxn>
                <a:cxn ang="0">
                  <a:pos x="163" y="164"/>
                </a:cxn>
                <a:cxn ang="0">
                  <a:pos x="187" y="156"/>
                </a:cxn>
                <a:cxn ang="0">
                  <a:pos x="208" y="151"/>
                </a:cxn>
                <a:cxn ang="0">
                  <a:pos x="220" y="137"/>
                </a:cxn>
                <a:cxn ang="0">
                  <a:pos x="230" y="114"/>
                </a:cxn>
                <a:cxn ang="0">
                  <a:pos x="259" y="112"/>
                </a:cxn>
                <a:cxn ang="0">
                  <a:pos x="287" y="93"/>
                </a:cxn>
                <a:cxn ang="0">
                  <a:pos x="284" y="69"/>
                </a:cxn>
                <a:cxn ang="0">
                  <a:pos x="294" y="51"/>
                </a:cxn>
                <a:cxn ang="0">
                  <a:pos x="285" y="36"/>
                </a:cxn>
                <a:cxn ang="0">
                  <a:pos x="302" y="21"/>
                </a:cxn>
                <a:cxn ang="0">
                  <a:pos x="323" y="3"/>
                </a:cxn>
                <a:cxn ang="0">
                  <a:pos x="352" y="17"/>
                </a:cxn>
                <a:cxn ang="0">
                  <a:pos x="371" y="27"/>
                </a:cxn>
              </a:cxnLst>
              <a:rect l="0" t="0" r="r" b="b"/>
              <a:pathLst>
                <a:path w="440" h="710">
                  <a:moveTo>
                    <a:pt x="390" y="27"/>
                  </a:moveTo>
                  <a:cubicBezTo>
                    <a:pt x="390" y="27"/>
                    <a:pt x="391" y="27"/>
                    <a:pt x="391" y="27"/>
                  </a:cubicBezTo>
                  <a:cubicBezTo>
                    <a:pt x="393" y="26"/>
                    <a:pt x="396" y="27"/>
                    <a:pt x="397" y="28"/>
                  </a:cubicBezTo>
                  <a:cubicBezTo>
                    <a:pt x="398" y="29"/>
                    <a:pt x="400" y="30"/>
                    <a:pt x="401" y="31"/>
                  </a:cubicBezTo>
                  <a:cubicBezTo>
                    <a:pt x="402" y="32"/>
                    <a:pt x="403" y="35"/>
                    <a:pt x="404" y="36"/>
                  </a:cubicBezTo>
                  <a:cubicBezTo>
                    <a:pt x="405" y="37"/>
                    <a:pt x="408" y="38"/>
                    <a:pt x="408" y="39"/>
                  </a:cubicBezTo>
                  <a:cubicBezTo>
                    <a:pt x="410" y="40"/>
                    <a:pt x="411" y="44"/>
                    <a:pt x="410" y="46"/>
                  </a:cubicBezTo>
                  <a:cubicBezTo>
                    <a:pt x="410" y="47"/>
                    <a:pt x="406" y="47"/>
                    <a:pt x="406" y="49"/>
                  </a:cubicBezTo>
                  <a:cubicBezTo>
                    <a:pt x="405" y="50"/>
                    <a:pt x="405" y="52"/>
                    <a:pt x="405" y="53"/>
                  </a:cubicBezTo>
                  <a:cubicBezTo>
                    <a:pt x="405" y="54"/>
                    <a:pt x="406" y="57"/>
                    <a:pt x="407" y="58"/>
                  </a:cubicBezTo>
                  <a:cubicBezTo>
                    <a:pt x="409" y="59"/>
                    <a:pt x="412" y="60"/>
                    <a:pt x="414" y="61"/>
                  </a:cubicBezTo>
                  <a:cubicBezTo>
                    <a:pt x="415" y="62"/>
                    <a:pt x="418" y="64"/>
                    <a:pt x="420" y="64"/>
                  </a:cubicBezTo>
                  <a:cubicBezTo>
                    <a:pt x="420" y="65"/>
                    <a:pt x="422" y="65"/>
                    <a:pt x="422" y="66"/>
                  </a:cubicBezTo>
                  <a:cubicBezTo>
                    <a:pt x="423" y="66"/>
                    <a:pt x="425" y="68"/>
                    <a:pt x="425" y="69"/>
                  </a:cubicBezTo>
                  <a:cubicBezTo>
                    <a:pt x="426" y="70"/>
                    <a:pt x="428" y="72"/>
                    <a:pt x="428" y="73"/>
                  </a:cubicBezTo>
                  <a:cubicBezTo>
                    <a:pt x="429" y="74"/>
                    <a:pt x="429" y="77"/>
                    <a:pt x="429" y="78"/>
                  </a:cubicBezTo>
                  <a:cubicBezTo>
                    <a:pt x="430" y="80"/>
                    <a:pt x="430" y="82"/>
                    <a:pt x="431" y="83"/>
                  </a:cubicBezTo>
                  <a:cubicBezTo>
                    <a:pt x="432" y="85"/>
                    <a:pt x="434" y="86"/>
                    <a:pt x="435" y="87"/>
                  </a:cubicBezTo>
                  <a:cubicBezTo>
                    <a:pt x="436" y="88"/>
                    <a:pt x="438" y="89"/>
                    <a:pt x="439" y="89"/>
                  </a:cubicBezTo>
                  <a:cubicBezTo>
                    <a:pt x="439" y="89"/>
                    <a:pt x="440" y="90"/>
                    <a:pt x="440" y="90"/>
                  </a:cubicBezTo>
                  <a:cubicBezTo>
                    <a:pt x="439" y="91"/>
                    <a:pt x="439" y="92"/>
                    <a:pt x="438" y="93"/>
                  </a:cubicBezTo>
                  <a:cubicBezTo>
                    <a:pt x="437" y="94"/>
                    <a:pt x="434" y="98"/>
                    <a:pt x="432" y="99"/>
                  </a:cubicBezTo>
                  <a:cubicBezTo>
                    <a:pt x="430" y="102"/>
                    <a:pt x="424" y="108"/>
                    <a:pt x="422" y="111"/>
                  </a:cubicBezTo>
                  <a:cubicBezTo>
                    <a:pt x="419" y="114"/>
                    <a:pt x="414" y="120"/>
                    <a:pt x="412" y="123"/>
                  </a:cubicBezTo>
                  <a:cubicBezTo>
                    <a:pt x="409" y="126"/>
                    <a:pt x="402" y="133"/>
                    <a:pt x="399" y="136"/>
                  </a:cubicBezTo>
                  <a:cubicBezTo>
                    <a:pt x="397" y="138"/>
                    <a:pt x="392" y="141"/>
                    <a:pt x="389" y="143"/>
                  </a:cubicBezTo>
                  <a:cubicBezTo>
                    <a:pt x="387" y="145"/>
                    <a:pt x="384" y="147"/>
                    <a:pt x="382" y="149"/>
                  </a:cubicBezTo>
                  <a:cubicBezTo>
                    <a:pt x="381" y="150"/>
                    <a:pt x="380" y="152"/>
                    <a:pt x="379" y="153"/>
                  </a:cubicBezTo>
                  <a:cubicBezTo>
                    <a:pt x="378" y="154"/>
                    <a:pt x="376" y="157"/>
                    <a:pt x="374" y="158"/>
                  </a:cubicBezTo>
                  <a:cubicBezTo>
                    <a:pt x="373" y="159"/>
                    <a:pt x="370" y="159"/>
                    <a:pt x="369" y="160"/>
                  </a:cubicBezTo>
                  <a:cubicBezTo>
                    <a:pt x="367" y="160"/>
                    <a:pt x="364" y="162"/>
                    <a:pt x="362" y="163"/>
                  </a:cubicBezTo>
                  <a:cubicBezTo>
                    <a:pt x="361" y="165"/>
                    <a:pt x="358" y="167"/>
                    <a:pt x="357" y="169"/>
                  </a:cubicBezTo>
                  <a:cubicBezTo>
                    <a:pt x="356" y="170"/>
                    <a:pt x="355" y="173"/>
                    <a:pt x="354" y="174"/>
                  </a:cubicBezTo>
                  <a:cubicBezTo>
                    <a:pt x="353" y="176"/>
                    <a:pt x="349" y="178"/>
                    <a:pt x="348" y="180"/>
                  </a:cubicBezTo>
                  <a:cubicBezTo>
                    <a:pt x="347" y="181"/>
                    <a:pt x="345" y="183"/>
                    <a:pt x="344" y="184"/>
                  </a:cubicBezTo>
                  <a:cubicBezTo>
                    <a:pt x="343" y="185"/>
                    <a:pt x="340" y="187"/>
                    <a:pt x="339" y="188"/>
                  </a:cubicBezTo>
                  <a:cubicBezTo>
                    <a:pt x="338" y="188"/>
                    <a:pt x="334" y="188"/>
                    <a:pt x="333" y="189"/>
                  </a:cubicBezTo>
                  <a:cubicBezTo>
                    <a:pt x="332" y="189"/>
                    <a:pt x="330" y="191"/>
                    <a:pt x="329" y="192"/>
                  </a:cubicBezTo>
                  <a:cubicBezTo>
                    <a:pt x="327" y="193"/>
                    <a:pt x="324" y="197"/>
                    <a:pt x="323" y="200"/>
                  </a:cubicBezTo>
                  <a:cubicBezTo>
                    <a:pt x="322" y="201"/>
                    <a:pt x="322" y="204"/>
                    <a:pt x="322" y="205"/>
                  </a:cubicBezTo>
                  <a:cubicBezTo>
                    <a:pt x="321" y="207"/>
                    <a:pt x="320" y="210"/>
                    <a:pt x="319" y="211"/>
                  </a:cubicBezTo>
                  <a:cubicBezTo>
                    <a:pt x="318" y="212"/>
                    <a:pt x="315" y="215"/>
                    <a:pt x="313" y="216"/>
                  </a:cubicBezTo>
                  <a:cubicBezTo>
                    <a:pt x="312" y="218"/>
                    <a:pt x="308" y="222"/>
                    <a:pt x="306" y="223"/>
                  </a:cubicBezTo>
                  <a:cubicBezTo>
                    <a:pt x="303" y="226"/>
                    <a:pt x="297" y="230"/>
                    <a:pt x="294" y="232"/>
                  </a:cubicBezTo>
                  <a:cubicBezTo>
                    <a:pt x="292" y="234"/>
                    <a:pt x="286" y="238"/>
                    <a:pt x="284" y="240"/>
                  </a:cubicBezTo>
                  <a:cubicBezTo>
                    <a:pt x="282" y="242"/>
                    <a:pt x="279" y="245"/>
                    <a:pt x="278" y="246"/>
                  </a:cubicBezTo>
                  <a:cubicBezTo>
                    <a:pt x="277" y="247"/>
                    <a:pt x="276" y="249"/>
                    <a:pt x="275" y="250"/>
                  </a:cubicBezTo>
                  <a:cubicBezTo>
                    <a:pt x="275" y="251"/>
                    <a:pt x="274" y="252"/>
                    <a:pt x="274" y="253"/>
                  </a:cubicBezTo>
                  <a:cubicBezTo>
                    <a:pt x="273" y="255"/>
                    <a:pt x="273" y="257"/>
                    <a:pt x="272" y="259"/>
                  </a:cubicBezTo>
                  <a:cubicBezTo>
                    <a:pt x="271" y="260"/>
                    <a:pt x="268" y="263"/>
                    <a:pt x="267" y="265"/>
                  </a:cubicBezTo>
                  <a:cubicBezTo>
                    <a:pt x="266" y="266"/>
                    <a:pt x="263" y="269"/>
                    <a:pt x="262" y="270"/>
                  </a:cubicBezTo>
                  <a:cubicBezTo>
                    <a:pt x="260" y="272"/>
                    <a:pt x="257" y="276"/>
                    <a:pt x="255" y="278"/>
                  </a:cubicBezTo>
                  <a:cubicBezTo>
                    <a:pt x="253" y="280"/>
                    <a:pt x="250" y="283"/>
                    <a:pt x="248" y="284"/>
                  </a:cubicBezTo>
                  <a:cubicBezTo>
                    <a:pt x="247" y="286"/>
                    <a:pt x="242" y="290"/>
                    <a:pt x="240" y="292"/>
                  </a:cubicBezTo>
                  <a:cubicBezTo>
                    <a:pt x="239" y="293"/>
                    <a:pt x="235" y="297"/>
                    <a:pt x="234" y="299"/>
                  </a:cubicBezTo>
                  <a:cubicBezTo>
                    <a:pt x="232" y="302"/>
                    <a:pt x="228" y="308"/>
                    <a:pt x="226" y="311"/>
                  </a:cubicBezTo>
                  <a:cubicBezTo>
                    <a:pt x="224" y="314"/>
                    <a:pt x="222" y="322"/>
                    <a:pt x="222" y="326"/>
                  </a:cubicBezTo>
                  <a:cubicBezTo>
                    <a:pt x="221" y="329"/>
                    <a:pt x="221" y="334"/>
                    <a:pt x="220" y="337"/>
                  </a:cubicBezTo>
                  <a:cubicBezTo>
                    <a:pt x="220" y="337"/>
                    <a:pt x="219" y="339"/>
                    <a:pt x="218" y="339"/>
                  </a:cubicBezTo>
                  <a:cubicBezTo>
                    <a:pt x="217" y="340"/>
                    <a:pt x="215" y="340"/>
                    <a:pt x="214" y="341"/>
                  </a:cubicBezTo>
                  <a:cubicBezTo>
                    <a:pt x="213" y="342"/>
                    <a:pt x="213" y="344"/>
                    <a:pt x="212" y="345"/>
                  </a:cubicBezTo>
                  <a:cubicBezTo>
                    <a:pt x="212" y="346"/>
                    <a:pt x="209" y="347"/>
                    <a:pt x="210" y="348"/>
                  </a:cubicBezTo>
                  <a:cubicBezTo>
                    <a:pt x="210" y="349"/>
                    <a:pt x="211" y="349"/>
                    <a:pt x="212" y="349"/>
                  </a:cubicBezTo>
                  <a:cubicBezTo>
                    <a:pt x="213" y="350"/>
                    <a:pt x="216" y="349"/>
                    <a:pt x="217" y="350"/>
                  </a:cubicBezTo>
                  <a:cubicBezTo>
                    <a:pt x="218" y="350"/>
                    <a:pt x="220" y="350"/>
                    <a:pt x="221" y="351"/>
                  </a:cubicBezTo>
                  <a:cubicBezTo>
                    <a:pt x="222" y="352"/>
                    <a:pt x="223" y="354"/>
                    <a:pt x="224" y="355"/>
                  </a:cubicBezTo>
                  <a:cubicBezTo>
                    <a:pt x="225" y="358"/>
                    <a:pt x="225" y="363"/>
                    <a:pt x="226" y="366"/>
                  </a:cubicBezTo>
                  <a:cubicBezTo>
                    <a:pt x="227" y="369"/>
                    <a:pt x="229" y="375"/>
                    <a:pt x="230" y="379"/>
                  </a:cubicBezTo>
                  <a:cubicBezTo>
                    <a:pt x="230" y="381"/>
                    <a:pt x="231" y="385"/>
                    <a:pt x="230" y="386"/>
                  </a:cubicBezTo>
                  <a:cubicBezTo>
                    <a:pt x="230" y="388"/>
                    <a:pt x="228" y="389"/>
                    <a:pt x="227" y="390"/>
                  </a:cubicBezTo>
                  <a:cubicBezTo>
                    <a:pt x="226" y="391"/>
                    <a:pt x="225" y="393"/>
                    <a:pt x="224" y="395"/>
                  </a:cubicBezTo>
                  <a:cubicBezTo>
                    <a:pt x="223" y="397"/>
                    <a:pt x="223" y="402"/>
                    <a:pt x="223" y="404"/>
                  </a:cubicBezTo>
                  <a:cubicBezTo>
                    <a:pt x="224" y="409"/>
                    <a:pt x="226" y="418"/>
                    <a:pt x="227" y="422"/>
                  </a:cubicBezTo>
                  <a:cubicBezTo>
                    <a:pt x="228" y="426"/>
                    <a:pt x="232" y="434"/>
                    <a:pt x="234" y="438"/>
                  </a:cubicBezTo>
                  <a:cubicBezTo>
                    <a:pt x="235" y="443"/>
                    <a:pt x="239" y="451"/>
                    <a:pt x="241" y="455"/>
                  </a:cubicBezTo>
                  <a:cubicBezTo>
                    <a:pt x="242" y="459"/>
                    <a:pt x="245" y="466"/>
                    <a:pt x="247" y="469"/>
                  </a:cubicBezTo>
                  <a:cubicBezTo>
                    <a:pt x="248" y="471"/>
                    <a:pt x="252" y="475"/>
                    <a:pt x="254" y="476"/>
                  </a:cubicBezTo>
                  <a:cubicBezTo>
                    <a:pt x="255" y="477"/>
                    <a:pt x="257" y="479"/>
                    <a:pt x="258" y="480"/>
                  </a:cubicBezTo>
                  <a:cubicBezTo>
                    <a:pt x="260" y="481"/>
                    <a:pt x="265" y="481"/>
                    <a:pt x="267" y="482"/>
                  </a:cubicBezTo>
                  <a:cubicBezTo>
                    <a:pt x="269" y="483"/>
                    <a:pt x="273" y="486"/>
                    <a:pt x="274" y="487"/>
                  </a:cubicBezTo>
                  <a:cubicBezTo>
                    <a:pt x="275" y="488"/>
                    <a:pt x="275" y="491"/>
                    <a:pt x="276" y="492"/>
                  </a:cubicBezTo>
                  <a:cubicBezTo>
                    <a:pt x="277" y="494"/>
                    <a:pt x="282" y="493"/>
                    <a:pt x="284" y="495"/>
                  </a:cubicBezTo>
                  <a:cubicBezTo>
                    <a:pt x="286" y="496"/>
                    <a:pt x="287" y="500"/>
                    <a:pt x="287" y="502"/>
                  </a:cubicBezTo>
                  <a:cubicBezTo>
                    <a:pt x="288" y="503"/>
                    <a:pt x="288" y="506"/>
                    <a:pt x="288" y="507"/>
                  </a:cubicBezTo>
                  <a:cubicBezTo>
                    <a:pt x="288" y="508"/>
                    <a:pt x="287" y="510"/>
                    <a:pt x="288" y="511"/>
                  </a:cubicBezTo>
                  <a:cubicBezTo>
                    <a:pt x="289" y="513"/>
                    <a:pt x="294" y="513"/>
                    <a:pt x="295" y="515"/>
                  </a:cubicBezTo>
                  <a:cubicBezTo>
                    <a:pt x="295" y="516"/>
                    <a:pt x="292" y="519"/>
                    <a:pt x="290" y="520"/>
                  </a:cubicBezTo>
                  <a:cubicBezTo>
                    <a:pt x="289" y="521"/>
                    <a:pt x="286" y="520"/>
                    <a:pt x="285" y="521"/>
                  </a:cubicBezTo>
                  <a:cubicBezTo>
                    <a:pt x="284" y="521"/>
                    <a:pt x="281" y="521"/>
                    <a:pt x="280" y="521"/>
                  </a:cubicBezTo>
                  <a:cubicBezTo>
                    <a:pt x="278" y="522"/>
                    <a:pt x="277" y="524"/>
                    <a:pt x="276" y="525"/>
                  </a:cubicBezTo>
                  <a:cubicBezTo>
                    <a:pt x="276" y="525"/>
                    <a:pt x="275" y="527"/>
                    <a:pt x="274" y="527"/>
                  </a:cubicBezTo>
                  <a:cubicBezTo>
                    <a:pt x="273" y="528"/>
                    <a:pt x="270" y="529"/>
                    <a:pt x="269" y="529"/>
                  </a:cubicBezTo>
                  <a:cubicBezTo>
                    <a:pt x="267" y="530"/>
                    <a:pt x="264" y="529"/>
                    <a:pt x="263" y="530"/>
                  </a:cubicBezTo>
                  <a:cubicBezTo>
                    <a:pt x="262" y="530"/>
                    <a:pt x="260" y="531"/>
                    <a:pt x="259" y="532"/>
                  </a:cubicBezTo>
                  <a:cubicBezTo>
                    <a:pt x="259" y="533"/>
                    <a:pt x="259" y="535"/>
                    <a:pt x="258" y="536"/>
                  </a:cubicBezTo>
                  <a:cubicBezTo>
                    <a:pt x="258" y="537"/>
                    <a:pt x="257" y="538"/>
                    <a:pt x="256" y="539"/>
                  </a:cubicBezTo>
                  <a:cubicBezTo>
                    <a:pt x="255" y="539"/>
                    <a:pt x="253" y="537"/>
                    <a:pt x="252" y="537"/>
                  </a:cubicBezTo>
                  <a:cubicBezTo>
                    <a:pt x="251" y="537"/>
                    <a:pt x="250" y="539"/>
                    <a:pt x="249" y="539"/>
                  </a:cubicBezTo>
                  <a:cubicBezTo>
                    <a:pt x="248" y="539"/>
                    <a:pt x="246" y="540"/>
                    <a:pt x="245" y="539"/>
                  </a:cubicBezTo>
                  <a:cubicBezTo>
                    <a:pt x="244" y="539"/>
                    <a:pt x="242" y="537"/>
                    <a:pt x="241" y="537"/>
                  </a:cubicBezTo>
                  <a:cubicBezTo>
                    <a:pt x="240" y="537"/>
                    <a:pt x="239" y="537"/>
                    <a:pt x="238" y="538"/>
                  </a:cubicBezTo>
                  <a:cubicBezTo>
                    <a:pt x="236" y="538"/>
                    <a:pt x="234" y="539"/>
                    <a:pt x="232" y="540"/>
                  </a:cubicBezTo>
                  <a:cubicBezTo>
                    <a:pt x="231" y="541"/>
                    <a:pt x="230" y="543"/>
                    <a:pt x="229" y="544"/>
                  </a:cubicBezTo>
                  <a:cubicBezTo>
                    <a:pt x="228" y="546"/>
                    <a:pt x="227" y="549"/>
                    <a:pt x="226" y="551"/>
                  </a:cubicBezTo>
                  <a:cubicBezTo>
                    <a:pt x="225" y="552"/>
                    <a:pt x="223" y="555"/>
                    <a:pt x="221" y="556"/>
                  </a:cubicBezTo>
                  <a:cubicBezTo>
                    <a:pt x="219" y="557"/>
                    <a:pt x="214" y="557"/>
                    <a:pt x="212" y="557"/>
                  </a:cubicBezTo>
                  <a:cubicBezTo>
                    <a:pt x="209" y="558"/>
                    <a:pt x="203" y="558"/>
                    <a:pt x="199" y="558"/>
                  </a:cubicBezTo>
                  <a:cubicBezTo>
                    <a:pt x="196" y="558"/>
                    <a:pt x="189" y="558"/>
                    <a:pt x="186" y="558"/>
                  </a:cubicBezTo>
                  <a:cubicBezTo>
                    <a:pt x="183" y="558"/>
                    <a:pt x="179" y="559"/>
                    <a:pt x="176" y="560"/>
                  </a:cubicBezTo>
                  <a:cubicBezTo>
                    <a:pt x="174" y="560"/>
                    <a:pt x="170" y="562"/>
                    <a:pt x="168" y="563"/>
                  </a:cubicBezTo>
                  <a:cubicBezTo>
                    <a:pt x="166" y="564"/>
                    <a:pt x="161" y="565"/>
                    <a:pt x="159" y="566"/>
                  </a:cubicBezTo>
                  <a:cubicBezTo>
                    <a:pt x="158" y="567"/>
                    <a:pt x="154" y="568"/>
                    <a:pt x="153" y="569"/>
                  </a:cubicBezTo>
                  <a:cubicBezTo>
                    <a:pt x="152" y="570"/>
                    <a:pt x="149" y="572"/>
                    <a:pt x="148" y="574"/>
                  </a:cubicBezTo>
                  <a:cubicBezTo>
                    <a:pt x="148" y="575"/>
                    <a:pt x="149" y="578"/>
                    <a:pt x="149" y="579"/>
                  </a:cubicBezTo>
                  <a:cubicBezTo>
                    <a:pt x="149" y="581"/>
                    <a:pt x="150" y="584"/>
                    <a:pt x="149" y="585"/>
                  </a:cubicBezTo>
                  <a:cubicBezTo>
                    <a:pt x="148" y="586"/>
                    <a:pt x="145" y="587"/>
                    <a:pt x="143" y="587"/>
                  </a:cubicBezTo>
                  <a:cubicBezTo>
                    <a:pt x="142" y="587"/>
                    <a:pt x="139" y="584"/>
                    <a:pt x="138" y="584"/>
                  </a:cubicBezTo>
                  <a:cubicBezTo>
                    <a:pt x="136" y="584"/>
                    <a:pt x="133" y="586"/>
                    <a:pt x="131" y="587"/>
                  </a:cubicBezTo>
                  <a:cubicBezTo>
                    <a:pt x="130" y="588"/>
                    <a:pt x="127" y="589"/>
                    <a:pt x="126" y="589"/>
                  </a:cubicBezTo>
                  <a:cubicBezTo>
                    <a:pt x="125" y="590"/>
                    <a:pt x="123" y="592"/>
                    <a:pt x="122" y="593"/>
                  </a:cubicBezTo>
                  <a:cubicBezTo>
                    <a:pt x="121" y="595"/>
                    <a:pt x="121" y="598"/>
                    <a:pt x="120" y="600"/>
                  </a:cubicBezTo>
                  <a:cubicBezTo>
                    <a:pt x="120" y="602"/>
                    <a:pt x="121" y="608"/>
                    <a:pt x="121" y="610"/>
                  </a:cubicBezTo>
                  <a:cubicBezTo>
                    <a:pt x="120" y="612"/>
                    <a:pt x="119" y="616"/>
                    <a:pt x="118" y="617"/>
                  </a:cubicBezTo>
                  <a:cubicBezTo>
                    <a:pt x="117" y="618"/>
                    <a:pt x="116" y="620"/>
                    <a:pt x="115" y="620"/>
                  </a:cubicBezTo>
                  <a:cubicBezTo>
                    <a:pt x="113" y="621"/>
                    <a:pt x="110" y="619"/>
                    <a:pt x="109" y="619"/>
                  </a:cubicBezTo>
                  <a:cubicBezTo>
                    <a:pt x="107" y="619"/>
                    <a:pt x="105" y="619"/>
                    <a:pt x="103" y="619"/>
                  </a:cubicBezTo>
                  <a:cubicBezTo>
                    <a:pt x="102" y="619"/>
                    <a:pt x="99" y="620"/>
                    <a:pt x="97" y="621"/>
                  </a:cubicBezTo>
                  <a:cubicBezTo>
                    <a:pt x="96" y="623"/>
                    <a:pt x="93" y="626"/>
                    <a:pt x="92" y="628"/>
                  </a:cubicBezTo>
                  <a:cubicBezTo>
                    <a:pt x="90" y="629"/>
                    <a:pt x="86" y="632"/>
                    <a:pt x="85" y="634"/>
                  </a:cubicBezTo>
                  <a:cubicBezTo>
                    <a:pt x="84" y="637"/>
                    <a:pt x="84" y="644"/>
                    <a:pt x="83" y="647"/>
                  </a:cubicBezTo>
                  <a:cubicBezTo>
                    <a:pt x="83" y="649"/>
                    <a:pt x="83" y="652"/>
                    <a:pt x="82" y="654"/>
                  </a:cubicBezTo>
                  <a:cubicBezTo>
                    <a:pt x="82" y="655"/>
                    <a:pt x="79" y="657"/>
                    <a:pt x="78" y="658"/>
                  </a:cubicBezTo>
                  <a:cubicBezTo>
                    <a:pt x="76" y="660"/>
                    <a:pt x="73" y="664"/>
                    <a:pt x="71" y="666"/>
                  </a:cubicBezTo>
                  <a:cubicBezTo>
                    <a:pt x="69" y="668"/>
                    <a:pt x="66" y="671"/>
                    <a:pt x="64" y="673"/>
                  </a:cubicBezTo>
                  <a:cubicBezTo>
                    <a:pt x="62" y="675"/>
                    <a:pt x="58" y="679"/>
                    <a:pt x="57" y="681"/>
                  </a:cubicBezTo>
                  <a:cubicBezTo>
                    <a:pt x="55" y="683"/>
                    <a:pt x="53" y="685"/>
                    <a:pt x="52" y="687"/>
                  </a:cubicBezTo>
                  <a:cubicBezTo>
                    <a:pt x="51" y="689"/>
                    <a:pt x="49" y="693"/>
                    <a:pt x="49" y="695"/>
                  </a:cubicBezTo>
                  <a:cubicBezTo>
                    <a:pt x="49" y="696"/>
                    <a:pt x="50" y="698"/>
                    <a:pt x="50" y="699"/>
                  </a:cubicBezTo>
                  <a:cubicBezTo>
                    <a:pt x="50" y="700"/>
                    <a:pt x="51" y="703"/>
                    <a:pt x="50" y="705"/>
                  </a:cubicBezTo>
                  <a:cubicBezTo>
                    <a:pt x="50" y="706"/>
                    <a:pt x="49" y="709"/>
                    <a:pt x="48" y="710"/>
                  </a:cubicBezTo>
                  <a:cubicBezTo>
                    <a:pt x="48" y="710"/>
                    <a:pt x="46" y="710"/>
                    <a:pt x="45" y="710"/>
                  </a:cubicBezTo>
                  <a:cubicBezTo>
                    <a:pt x="44" y="709"/>
                    <a:pt x="44" y="707"/>
                    <a:pt x="45" y="706"/>
                  </a:cubicBezTo>
                  <a:cubicBezTo>
                    <a:pt x="45" y="705"/>
                    <a:pt x="46" y="704"/>
                    <a:pt x="46" y="703"/>
                  </a:cubicBezTo>
                  <a:cubicBezTo>
                    <a:pt x="46" y="701"/>
                    <a:pt x="47" y="698"/>
                    <a:pt x="46" y="698"/>
                  </a:cubicBezTo>
                  <a:cubicBezTo>
                    <a:pt x="45" y="697"/>
                    <a:pt x="44" y="697"/>
                    <a:pt x="43" y="698"/>
                  </a:cubicBezTo>
                  <a:cubicBezTo>
                    <a:pt x="43" y="697"/>
                    <a:pt x="43" y="695"/>
                    <a:pt x="43" y="695"/>
                  </a:cubicBezTo>
                  <a:cubicBezTo>
                    <a:pt x="43" y="694"/>
                    <a:pt x="43" y="692"/>
                    <a:pt x="42" y="691"/>
                  </a:cubicBezTo>
                  <a:cubicBezTo>
                    <a:pt x="42" y="690"/>
                    <a:pt x="40" y="689"/>
                    <a:pt x="39" y="688"/>
                  </a:cubicBezTo>
                  <a:cubicBezTo>
                    <a:pt x="38" y="687"/>
                    <a:pt x="36" y="686"/>
                    <a:pt x="36" y="685"/>
                  </a:cubicBezTo>
                  <a:cubicBezTo>
                    <a:pt x="35" y="684"/>
                    <a:pt x="33" y="682"/>
                    <a:pt x="32" y="680"/>
                  </a:cubicBezTo>
                  <a:cubicBezTo>
                    <a:pt x="32" y="679"/>
                    <a:pt x="32" y="677"/>
                    <a:pt x="31" y="676"/>
                  </a:cubicBezTo>
                  <a:cubicBezTo>
                    <a:pt x="30" y="675"/>
                    <a:pt x="29" y="673"/>
                    <a:pt x="28" y="672"/>
                  </a:cubicBezTo>
                  <a:cubicBezTo>
                    <a:pt x="27" y="671"/>
                    <a:pt x="26" y="669"/>
                    <a:pt x="25" y="668"/>
                  </a:cubicBezTo>
                  <a:cubicBezTo>
                    <a:pt x="24" y="667"/>
                    <a:pt x="23" y="664"/>
                    <a:pt x="23" y="662"/>
                  </a:cubicBezTo>
                  <a:cubicBezTo>
                    <a:pt x="23" y="661"/>
                    <a:pt x="23" y="658"/>
                    <a:pt x="23" y="656"/>
                  </a:cubicBezTo>
                  <a:cubicBezTo>
                    <a:pt x="22" y="655"/>
                    <a:pt x="20" y="652"/>
                    <a:pt x="20" y="651"/>
                  </a:cubicBezTo>
                  <a:cubicBezTo>
                    <a:pt x="19" y="650"/>
                    <a:pt x="18" y="647"/>
                    <a:pt x="18" y="646"/>
                  </a:cubicBezTo>
                  <a:cubicBezTo>
                    <a:pt x="18" y="644"/>
                    <a:pt x="19" y="641"/>
                    <a:pt x="18" y="640"/>
                  </a:cubicBezTo>
                  <a:cubicBezTo>
                    <a:pt x="18" y="639"/>
                    <a:pt x="16" y="636"/>
                    <a:pt x="16" y="635"/>
                  </a:cubicBezTo>
                  <a:cubicBezTo>
                    <a:pt x="15" y="634"/>
                    <a:pt x="15" y="632"/>
                    <a:pt x="15" y="631"/>
                  </a:cubicBezTo>
                  <a:cubicBezTo>
                    <a:pt x="14" y="629"/>
                    <a:pt x="13" y="628"/>
                    <a:pt x="13" y="627"/>
                  </a:cubicBezTo>
                  <a:cubicBezTo>
                    <a:pt x="13" y="626"/>
                    <a:pt x="13" y="624"/>
                    <a:pt x="13" y="623"/>
                  </a:cubicBezTo>
                  <a:cubicBezTo>
                    <a:pt x="13" y="622"/>
                    <a:pt x="13" y="619"/>
                    <a:pt x="12" y="618"/>
                  </a:cubicBezTo>
                  <a:cubicBezTo>
                    <a:pt x="12" y="617"/>
                    <a:pt x="12" y="615"/>
                    <a:pt x="13" y="614"/>
                  </a:cubicBezTo>
                  <a:cubicBezTo>
                    <a:pt x="13" y="613"/>
                    <a:pt x="15" y="612"/>
                    <a:pt x="15" y="612"/>
                  </a:cubicBezTo>
                  <a:cubicBezTo>
                    <a:pt x="17" y="610"/>
                    <a:pt x="22" y="606"/>
                    <a:pt x="23" y="604"/>
                  </a:cubicBezTo>
                  <a:cubicBezTo>
                    <a:pt x="24" y="603"/>
                    <a:pt x="26" y="601"/>
                    <a:pt x="26" y="600"/>
                  </a:cubicBezTo>
                  <a:cubicBezTo>
                    <a:pt x="27" y="598"/>
                    <a:pt x="29" y="595"/>
                    <a:pt x="30" y="593"/>
                  </a:cubicBezTo>
                  <a:cubicBezTo>
                    <a:pt x="31" y="591"/>
                    <a:pt x="31" y="587"/>
                    <a:pt x="32" y="585"/>
                  </a:cubicBezTo>
                  <a:cubicBezTo>
                    <a:pt x="32" y="584"/>
                    <a:pt x="34" y="582"/>
                    <a:pt x="34" y="581"/>
                  </a:cubicBezTo>
                  <a:cubicBezTo>
                    <a:pt x="35" y="579"/>
                    <a:pt x="34" y="575"/>
                    <a:pt x="34" y="573"/>
                  </a:cubicBezTo>
                  <a:cubicBezTo>
                    <a:pt x="34" y="572"/>
                    <a:pt x="32" y="570"/>
                    <a:pt x="32" y="569"/>
                  </a:cubicBezTo>
                  <a:cubicBezTo>
                    <a:pt x="32" y="568"/>
                    <a:pt x="32" y="565"/>
                    <a:pt x="31" y="563"/>
                  </a:cubicBezTo>
                  <a:cubicBezTo>
                    <a:pt x="30" y="562"/>
                    <a:pt x="28" y="561"/>
                    <a:pt x="27" y="560"/>
                  </a:cubicBezTo>
                  <a:cubicBezTo>
                    <a:pt x="26" y="560"/>
                    <a:pt x="23" y="561"/>
                    <a:pt x="21" y="560"/>
                  </a:cubicBezTo>
                  <a:cubicBezTo>
                    <a:pt x="20" y="559"/>
                    <a:pt x="19" y="557"/>
                    <a:pt x="18" y="556"/>
                  </a:cubicBezTo>
                  <a:cubicBezTo>
                    <a:pt x="17" y="554"/>
                    <a:pt x="18" y="550"/>
                    <a:pt x="18" y="548"/>
                  </a:cubicBezTo>
                  <a:cubicBezTo>
                    <a:pt x="18" y="547"/>
                    <a:pt x="20" y="544"/>
                    <a:pt x="21" y="542"/>
                  </a:cubicBezTo>
                  <a:cubicBezTo>
                    <a:pt x="21" y="541"/>
                    <a:pt x="21" y="537"/>
                    <a:pt x="21" y="536"/>
                  </a:cubicBezTo>
                  <a:cubicBezTo>
                    <a:pt x="22" y="535"/>
                    <a:pt x="24" y="533"/>
                    <a:pt x="26" y="532"/>
                  </a:cubicBezTo>
                  <a:cubicBezTo>
                    <a:pt x="27" y="531"/>
                    <a:pt x="29" y="531"/>
                    <a:pt x="30" y="530"/>
                  </a:cubicBezTo>
                  <a:cubicBezTo>
                    <a:pt x="31" y="530"/>
                    <a:pt x="33" y="528"/>
                    <a:pt x="34" y="527"/>
                  </a:cubicBezTo>
                  <a:cubicBezTo>
                    <a:pt x="36" y="526"/>
                    <a:pt x="39" y="524"/>
                    <a:pt x="40" y="523"/>
                  </a:cubicBezTo>
                  <a:cubicBezTo>
                    <a:pt x="40" y="522"/>
                    <a:pt x="40" y="519"/>
                    <a:pt x="40" y="518"/>
                  </a:cubicBezTo>
                  <a:cubicBezTo>
                    <a:pt x="40" y="517"/>
                    <a:pt x="39" y="515"/>
                    <a:pt x="39" y="514"/>
                  </a:cubicBezTo>
                  <a:cubicBezTo>
                    <a:pt x="39" y="513"/>
                    <a:pt x="41" y="511"/>
                    <a:pt x="42" y="511"/>
                  </a:cubicBezTo>
                  <a:cubicBezTo>
                    <a:pt x="43" y="510"/>
                    <a:pt x="44" y="508"/>
                    <a:pt x="45" y="507"/>
                  </a:cubicBezTo>
                  <a:cubicBezTo>
                    <a:pt x="45" y="506"/>
                    <a:pt x="46" y="503"/>
                    <a:pt x="46" y="502"/>
                  </a:cubicBezTo>
                  <a:cubicBezTo>
                    <a:pt x="47" y="501"/>
                    <a:pt x="47" y="498"/>
                    <a:pt x="47" y="496"/>
                  </a:cubicBezTo>
                  <a:cubicBezTo>
                    <a:pt x="47" y="495"/>
                    <a:pt x="46" y="492"/>
                    <a:pt x="46" y="490"/>
                  </a:cubicBezTo>
                  <a:cubicBezTo>
                    <a:pt x="46" y="489"/>
                    <a:pt x="46" y="486"/>
                    <a:pt x="46" y="485"/>
                  </a:cubicBezTo>
                  <a:cubicBezTo>
                    <a:pt x="47" y="484"/>
                    <a:pt x="47" y="482"/>
                    <a:pt x="47" y="481"/>
                  </a:cubicBezTo>
                  <a:cubicBezTo>
                    <a:pt x="49" y="482"/>
                    <a:pt x="51" y="483"/>
                    <a:pt x="52" y="483"/>
                  </a:cubicBezTo>
                  <a:cubicBezTo>
                    <a:pt x="53" y="484"/>
                    <a:pt x="55" y="484"/>
                    <a:pt x="55" y="484"/>
                  </a:cubicBezTo>
                  <a:cubicBezTo>
                    <a:pt x="57" y="485"/>
                    <a:pt x="59" y="486"/>
                    <a:pt x="60" y="486"/>
                  </a:cubicBezTo>
                  <a:cubicBezTo>
                    <a:pt x="61" y="487"/>
                    <a:pt x="64" y="486"/>
                    <a:pt x="65" y="486"/>
                  </a:cubicBezTo>
                  <a:cubicBezTo>
                    <a:pt x="67" y="485"/>
                    <a:pt x="70" y="483"/>
                    <a:pt x="71" y="482"/>
                  </a:cubicBezTo>
                  <a:cubicBezTo>
                    <a:pt x="71" y="481"/>
                    <a:pt x="72" y="478"/>
                    <a:pt x="72" y="477"/>
                  </a:cubicBezTo>
                  <a:cubicBezTo>
                    <a:pt x="72" y="474"/>
                    <a:pt x="68" y="469"/>
                    <a:pt x="67" y="466"/>
                  </a:cubicBezTo>
                  <a:cubicBezTo>
                    <a:pt x="67" y="465"/>
                    <a:pt x="66" y="462"/>
                    <a:pt x="66" y="460"/>
                  </a:cubicBezTo>
                  <a:cubicBezTo>
                    <a:pt x="66" y="459"/>
                    <a:pt x="67" y="457"/>
                    <a:pt x="68" y="457"/>
                  </a:cubicBezTo>
                  <a:cubicBezTo>
                    <a:pt x="69" y="456"/>
                    <a:pt x="71" y="455"/>
                    <a:pt x="72" y="455"/>
                  </a:cubicBezTo>
                  <a:cubicBezTo>
                    <a:pt x="73" y="454"/>
                    <a:pt x="76" y="454"/>
                    <a:pt x="76" y="454"/>
                  </a:cubicBezTo>
                  <a:cubicBezTo>
                    <a:pt x="77" y="453"/>
                    <a:pt x="78" y="449"/>
                    <a:pt x="78" y="448"/>
                  </a:cubicBezTo>
                  <a:cubicBezTo>
                    <a:pt x="78" y="446"/>
                    <a:pt x="77" y="443"/>
                    <a:pt x="77" y="441"/>
                  </a:cubicBezTo>
                  <a:cubicBezTo>
                    <a:pt x="77" y="440"/>
                    <a:pt x="76" y="438"/>
                    <a:pt x="77" y="437"/>
                  </a:cubicBezTo>
                  <a:cubicBezTo>
                    <a:pt x="77" y="435"/>
                    <a:pt x="80" y="434"/>
                    <a:pt x="80" y="433"/>
                  </a:cubicBezTo>
                  <a:cubicBezTo>
                    <a:pt x="81" y="431"/>
                    <a:pt x="80" y="428"/>
                    <a:pt x="80" y="427"/>
                  </a:cubicBezTo>
                  <a:cubicBezTo>
                    <a:pt x="79" y="426"/>
                    <a:pt x="77" y="424"/>
                    <a:pt x="77" y="422"/>
                  </a:cubicBezTo>
                  <a:cubicBezTo>
                    <a:pt x="76" y="421"/>
                    <a:pt x="78" y="419"/>
                    <a:pt x="78" y="418"/>
                  </a:cubicBezTo>
                  <a:cubicBezTo>
                    <a:pt x="77" y="417"/>
                    <a:pt x="77" y="414"/>
                    <a:pt x="76" y="413"/>
                  </a:cubicBezTo>
                  <a:cubicBezTo>
                    <a:pt x="75" y="413"/>
                    <a:pt x="73" y="412"/>
                    <a:pt x="72" y="412"/>
                  </a:cubicBezTo>
                  <a:cubicBezTo>
                    <a:pt x="71" y="412"/>
                    <a:pt x="67" y="412"/>
                    <a:pt x="65" y="412"/>
                  </a:cubicBezTo>
                  <a:cubicBezTo>
                    <a:pt x="63" y="412"/>
                    <a:pt x="58" y="412"/>
                    <a:pt x="56" y="412"/>
                  </a:cubicBezTo>
                  <a:cubicBezTo>
                    <a:pt x="54" y="412"/>
                    <a:pt x="50" y="412"/>
                    <a:pt x="48" y="412"/>
                  </a:cubicBezTo>
                  <a:cubicBezTo>
                    <a:pt x="47" y="411"/>
                    <a:pt x="44" y="410"/>
                    <a:pt x="43" y="409"/>
                  </a:cubicBezTo>
                  <a:cubicBezTo>
                    <a:pt x="42" y="408"/>
                    <a:pt x="39" y="405"/>
                    <a:pt x="38" y="403"/>
                  </a:cubicBezTo>
                  <a:cubicBezTo>
                    <a:pt x="37" y="401"/>
                    <a:pt x="38" y="397"/>
                    <a:pt x="37" y="395"/>
                  </a:cubicBezTo>
                  <a:cubicBezTo>
                    <a:pt x="37" y="393"/>
                    <a:pt x="33" y="390"/>
                    <a:pt x="32" y="388"/>
                  </a:cubicBezTo>
                  <a:cubicBezTo>
                    <a:pt x="31" y="385"/>
                    <a:pt x="29" y="381"/>
                    <a:pt x="28" y="379"/>
                  </a:cubicBezTo>
                  <a:cubicBezTo>
                    <a:pt x="28" y="377"/>
                    <a:pt x="26" y="373"/>
                    <a:pt x="26" y="371"/>
                  </a:cubicBezTo>
                  <a:cubicBezTo>
                    <a:pt x="26" y="370"/>
                    <a:pt x="27" y="367"/>
                    <a:pt x="28" y="366"/>
                  </a:cubicBezTo>
                  <a:cubicBezTo>
                    <a:pt x="28" y="365"/>
                    <a:pt x="29" y="363"/>
                    <a:pt x="30" y="362"/>
                  </a:cubicBezTo>
                  <a:cubicBezTo>
                    <a:pt x="31" y="360"/>
                    <a:pt x="33" y="358"/>
                    <a:pt x="34" y="357"/>
                  </a:cubicBezTo>
                  <a:cubicBezTo>
                    <a:pt x="35" y="356"/>
                    <a:pt x="38" y="352"/>
                    <a:pt x="39" y="351"/>
                  </a:cubicBezTo>
                  <a:cubicBezTo>
                    <a:pt x="40" y="350"/>
                    <a:pt x="43" y="349"/>
                    <a:pt x="44" y="349"/>
                  </a:cubicBezTo>
                  <a:cubicBezTo>
                    <a:pt x="44" y="348"/>
                    <a:pt x="45" y="347"/>
                    <a:pt x="46" y="346"/>
                  </a:cubicBezTo>
                  <a:cubicBezTo>
                    <a:pt x="46" y="345"/>
                    <a:pt x="47" y="342"/>
                    <a:pt x="47" y="341"/>
                  </a:cubicBezTo>
                  <a:cubicBezTo>
                    <a:pt x="48" y="340"/>
                    <a:pt x="49" y="338"/>
                    <a:pt x="49" y="338"/>
                  </a:cubicBezTo>
                  <a:cubicBezTo>
                    <a:pt x="50" y="337"/>
                    <a:pt x="52" y="335"/>
                    <a:pt x="52" y="334"/>
                  </a:cubicBezTo>
                  <a:cubicBezTo>
                    <a:pt x="53" y="333"/>
                    <a:pt x="53" y="331"/>
                    <a:pt x="53" y="330"/>
                  </a:cubicBezTo>
                  <a:cubicBezTo>
                    <a:pt x="54" y="329"/>
                    <a:pt x="54" y="326"/>
                    <a:pt x="55" y="324"/>
                  </a:cubicBezTo>
                  <a:cubicBezTo>
                    <a:pt x="56" y="324"/>
                    <a:pt x="58" y="323"/>
                    <a:pt x="58" y="323"/>
                  </a:cubicBezTo>
                  <a:cubicBezTo>
                    <a:pt x="59" y="321"/>
                    <a:pt x="59" y="318"/>
                    <a:pt x="58" y="316"/>
                  </a:cubicBezTo>
                  <a:cubicBezTo>
                    <a:pt x="58" y="315"/>
                    <a:pt x="56" y="313"/>
                    <a:pt x="55" y="311"/>
                  </a:cubicBezTo>
                  <a:cubicBezTo>
                    <a:pt x="54" y="311"/>
                    <a:pt x="53" y="309"/>
                    <a:pt x="52" y="309"/>
                  </a:cubicBezTo>
                  <a:cubicBezTo>
                    <a:pt x="50" y="308"/>
                    <a:pt x="47" y="309"/>
                    <a:pt x="46" y="308"/>
                  </a:cubicBezTo>
                  <a:cubicBezTo>
                    <a:pt x="45" y="308"/>
                    <a:pt x="44" y="307"/>
                    <a:pt x="43" y="307"/>
                  </a:cubicBezTo>
                  <a:cubicBezTo>
                    <a:pt x="42" y="306"/>
                    <a:pt x="39" y="306"/>
                    <a:pt x="37" y="305"/>
                  </a:cubicBezTo>
                  <a:cubicBezTo>
                    <a:pt x="37" y="305"/>
                    <a:pt x="36" y="303"/>
                    <a:pt x="35" y="302"/>
                  </a:cubicBezTo>
                  <a:cubicBezTo>
                    <a:pt x="34" y="301"/>
                    <a:pt x="32" y="301"/>
                    <a:pt x="31" y="301"/>
                  </a:cubicBezTo>
                  <a:cubicBezTo>
                    <a:pt x="30" y="301"/>
                    <a:pt x="27" y="300"/>
                    <a:pt x="26" y="299"/>
                  </a:cubicBezTo>
                  <a:cubicBezTo>
                    <a:pt x="25" y="298"/>
                    <a:pt x="23" y="295"/>
                    <a:pt x="22" y="293"/>
                  </a:cubicBezTo>
                  <a:cubicBezTo>
                    <a:pt x="21" y="293"/>
                    <a:pt x="21" y="290"/>
                    <a:pt x="20" y="289"/>
                  </a:cubicBezTo>
                  <a:cubicBezTo>
                    <a:pt x="20" y="289"/>
                    <a:pt x="18" y="287"/>
                    <a:pt x="17" y="287"/>
                  </a:cubicBezTo>
                  <a:cubicBezTo>
                    <a:pt x="16" y="287"/>
                    <a:pt x="14" y="286"/>
                    <a:pt x="13" y="287"/>
                  </a:cubicBezTo>
                  <a:cubicBezTo>
                    <a:pt x="12" y="287"/>
                    <a:pt x="12" y="289"/>
                    <a:pt x="11" y="289"/>
                  </a:cubicBezTo>
                  <a:cubicBezTo>
                    <a:pt x="10" y="289"/>
                    <a:pt x="8" y="289"/>
                    <a:pt x="7" y="288"/>
                  </a:cubicBezTo>
                  <a:cubicBezTo>
                    <a:pt x="6" y="287"/>
                    <a:pt x="6" y="285"/>
                    <a:pt x="7" y="284"/>
                  </a:cubicBezTo>
                  <a:cubicBezTo>
                    <a:pt x="7" y="283"/>
                    <a:pt x="9" y="281"/>
                    <a:pt x="9" y="279"/>
                  </a:cubicBezTo>
                  <a:cubicBezTo>
                    <a:pt x="8" y="279"/>
                    <a:pt x="7" y="278"/>
                    <a:pt x="6" y="277"/>
                  </a:cubicBezTo>
                  <a:cubicBezTo>
                    <a:pt x="5" y="277"/>
                    <a:pt x="3" y="277"/>
                    <a:pt x="3" y="276"/>
                  </a:cubicBezTo>
                  <a:cubicBezTo>
                    <a:pt x="2" y="276"/>
                    <a:pt x="2" y="274"/>
                    <a:pt x="2" y="274"/>
                  </a:cubicBezTo>
                  <a:cubicBezTo>
                    <a:pt x="2" y="273"/>
                    <a:pt x="2" y="271"/>
                    <a:pt x="2" y="271"/>
                  </a:cubicBezTo>
                  <a:cubicBezTo>
                    <a:pt x="2" y="269"/>
                    <a:pt x="1" y="267"/>
                    <a:pt x="1" y="266"/>
                  </a:cubicBezTo>
                  <a:cubicBezTo>
                    <a:pt x="0" y="265"/>
                    <a:pt x="0" y="263"/>
                    <a:pt x="1" y="262"/>
                  </a:cubicBezTo>
                  <a:cubicBezTo>
                    <a:pt x="1" y="261"/>
                    <a:pt x="3" y="259"/>
                    <a:pt x="4" y="258"/>
                  </a:cubicBezTo>
                  <a:cubicBezTo>
                    <a:pt x="4" y="257"/>
                    <a:pt x="6" y="255"/>
                    <a:pt x="7" y="254"/>
                  </a:cubicBezTo>
                  <a:cubicBezTo>
                    <a:pt x="7" y="253"/>
                    <a:pt x="8" y="250"/>
                    <a:pt x="9" y="249"/>
                  </a:cubicBezTo>
                  <a:cubicBezTo>
                    <a:pt x="9" y="248"/>
                    <a:pt x="10" y="245"/>
                    <a:pt x="11" y="244"/>
                  </a:cubicBezTo>
                  <a:cubicBezTo>
                    <a:pt x="12" y="243"/>
                    <a:pt x="14" y="241"/>
                    <a:pt x="15" y="240"/>
                  </a:cubicBezTo>
                  <a:cubicBezTo>
                    <a:pt x="17" y="238"/>
                    <a:pt x="18" y="235"/>
                    <a:pt x="19" y="234"/>
                  </a:cubicBezTo>
                  <a:cubicBezTo>
                    <a:pt x="20" y="233"/>
                    <a:pt x="23" y="231"/>
                    <a:pt x="24" y="230"/>
                  </a:cubicBezTo>
                  <a:cubicBezTo>
                    <a:pt x="25" y="229"/>
                    <a:pt x="27" y="226"/>
                    <a:pt x="28" y="225"/>
                  </a:cubicBezTo>
                  <a:cubicBezTo>
                    <a:pt x="28" y="224"/>
                    <a:pt x="29" y="221"/>
                    <a:pt x="29" y="220"/>
                  </a:cubicBezTo>
                  <a:cubicBezTo>
                    <a:pt x="30" y="219"/>
                    <a:pt x="32" y="218"/>
                    <a:pt x="33" y="218"/>
                  </a:cubicBezTo>
                  <a:cubicBezTo>
                    <a:pt x="34" y="217"/>
                    <a:pt x="37" y="217"/>
                    <a:pt x="38" y="216"/>
                  </a:cubicBezTo>
                  <a:cubicBezTo>
                    <a:pt x="39" y="216"/>
                    <a:pt x="41" y="215"/>
                    <a:pt x="42" y="215"/>
                  </a:cubicBezTo>
                  <a:cubicBezTo>
                    <a:pt x="44" y="215"/>
                    <a:pt x="46" y="216"/>
                    <a:pt x="47" y="216"/>
                  </a:cubicBezTo>
                  <a:cubicBezTo>
                    <a:pt x="48" y="217"/>
                    <a:pt x="50" y="219"/>
                    <a:pt x="51" y="220"/>
                  </a:cubicBezTo>
                  <a:cubicBezTo>
                    <a:pt x="52" y="221"/>
                    <a:pt x="55" y="221"/>
                    <a:pt x="57" y="220"/>
                  </a:cubicBezTo>
                  <a:cubicBezTo>
                    <a:pt x="58" y="220"/>
                    <a:pt x="60" y="221"/>
                    <a:pt x="60" y="220"/>
                  </a:cubicBezTo>
                  <a:cubicBezTo>
                    <a:pt x="61" y="219"/>
                    <a:pt x="62" y="217"/>
                    <a:pt x="63" y="216"/>
                  </a:cubicBezTo>
                  <a:cubicBezTo>
                    <a:pt x="63" y="215"/>
                    <a:pt x="64" y="212"/>
                    <a:pt x="64" y="210"/>
                  </a:cubicBezTo>
                  <a:cubicBezTo>
                    <a:pt x="64" y="209"/>
                    <a:pt x="64" y="207"/>
                    <a:pt x="64" y="206"/>
                  </a:cubicBezTo>
                  <a:cubicBezTo>
                    <a:pt x="65" y="205"/>
                    <a:pt x="67" y="204"/>
                    <a:pt x="68" y="204"/>
                  </a:cubicBezTo>
                  <a:cubicBezTo>
                    <a:pt x="68" y="203"/>
                    <a:pt x="70" y="201"/>
                    <a:pt x="70" y="200"/>
                  </a:cubicBezTo>
                  <a:cubicBezTo>
                    <a:pt x="71" y="199"/>
                    <a:pt x="73" y="197"/>
                    <a:pt x="74" y="196"/>
                  </a:cubicBezTo>
                  <a:cubicBezTo>
                    <a:pt x="74" y="195"/>
                    <a:pt x="76" y="193"/>
                    <a:pt x="76" y="193"/>
                  </a:cubicBezTo>
                  <a:cubicBezTo>
                    <a:pt x="77" y="192"/>
                    <a:pt x="79" y="190"/>
                    <a:pt x="80" y="189"/>
                  </a:cubicBezTo>
                  <a:cubicBezTo>
                    <a:pt x="81" y="187"/>
                    <a:pt x="82" y="184"/>
                    <a:pt x="83" y="183"/>
                  </a:cubicBezTo>
                  <a:cubicBezTo>
                    <a:pt x="83" y="181"/>
                    <a:pt x="84" y="178"/>
                    <a:pt x="84" y="177"/>
                  </a:cubicBezTo>
                  <a:cubicBezTo>
                    <a:pt x="85" y="176"/>
                    <a:pt x="86" y="175"/>
                    <a:pt x="86" y="174"/>
                  </a:cubicBezTo>
                  <a:cubicBezTo>
                    <a:pt x="87" y="172"/>
                    <a:pt x="88" y="169"/>
                    <a:pt x="88" y="167"/>
                  </a:cubicBezTo>
                  <a:cubicBezTo>
                    <a:pt x="88" y="166"/>
                    <a:pt x="87" y="163"/>
                    <a:pt x="87" y="161"/>
                  </a:cubicBezTo>
                  <a:cubicBezTo>
                    <a:pt x="87" y="160"/>
                    <a:pt x="89" y="157"/>
                    <a:pt x="90" y="156"/>
                  </a:cubicBezTo>
                  <a:cubicBezTo>
                    <a:pt x="91" y="155"/>
                    <a:pt x="95" y="155"/>
                    <a:pt x="96" y="155"/>
                  </a:cubicBezTo>
                  <a:cubicBezTo>
                    <a:pt x="98" y="155"/>
                    <a:pt x="101" y="156"/>
                    <a:pt x="103" y="156"/>
                  </a:cubicBezTo>
                  <a:cubicBezTo>
                    <a:pt x="103" y="156"/>
                    <a:pt x="104" y="155"/>
                    <a:pt x="104" y="155"/>
                  </a:cubicBezTo>
                  <a:cubicBezTo>
                    <a:pt x="105" y="156"/>
                    <a:pt x="105" y="156"/>
                    <a:pt x="105" y="156"/>
                  </a:cubicBezTo>
                  <a:cubicBezTo>
                    <a:pt x="106" y="157"/>
                    <a:pt x="109" y="157"/>
                    <a:pt x="111" y="157"/>
                  </a:cubicBezTo>
                  <a:cubicBezTo>
                    <a:pt x="112" y="157"/>
                    <a:pt x="114" y="157"/>
                    <a:pt x="115" y="156"/>
                  </a:cubicBezTo>
                  <a:cubicBezTo>
                    <a:pt x="116" y="156"/>
                    <a:pt x="118" y="156"/>
                    <a:pt x="119" y="156"/>
                  </a:cubicBezTo>
                  <a:cubicBezTo>
                    <a:pt x="120" y="156"/>
                    <a:pt x="120" y="159"/>
                    <a:pt x="121" y="159"/>
                  </a:cubicBezTo>
                  <a:cubicBezTo>
                    <a:pt x="122" y="160"/>
                    <a:pt x="124" y="158"/>
                    <a:pt x="125" y="158"/>
                  </a:cubicBezTo>
                  <a:cubicBezTo>
                    <a:pt x="127" y="158"/>
                    <a:pt x="129" y="159"/>
                    <a:pt x="130" y="159"/>
                  </a:cubicBezTo>
                  <a:cubicBezTo>
                    <a:pt x="132" y="160"/>
                    <a:pt x="135" y="161"/>
                    <a:pt x="136" y="162"/>
                  </a:cubicBezTo>
                  <a:cubicBezTo>
                    <a:pt x="137" y="163"/>
                    <a:pt x="137" y="165"/>
                    <a:pt x="138" y="166"/>
                  </a:cubicBezTo>
                  <a:cubicBezTo>
                    <a:pt x="139" y="166"/>
                    <a:pt x="142" y="166"/>
                    <a:pt x="143" y="167"/>
                  </a:cubicBezTo>
                  <a:cubicBezTo>
                    <a:pt x="144" y="167"/>
                    <a:pt x="145" y="169"/>
                    <a:pt x="146" y="171"/>
                  </a:cubicBezTo>
                  <a:cubicBezTo>
                    <a:pt x="146" y="172"/>
                    <a:pt x="147" y="175"/>
                    <a:pt x="146" y="176"/>
                  </a:cubicBezTo>
                  <a:cubicBezTo>
                    <a:pt x="146" y="178"/>
                    <a:pt x="145" y="181"/>
                    <a:pt x="144" y="182"/>
                  </a:cubicBezTo>
                  <a:cubicBezTo>
                    <a:pt x="144" y="183"/>
                    <a:pt x="144" y="185"/>
                    <a:pt x="144" y="186"/>
                  </a:cubicBezTo>
                  <a:cubicBezTo>
                    <a:pt x="144" y="187"/>
                    <a:pt x="142" y="188"/>
                    <a:pt x="142" y="189"/>
                  </a:cubicBezTo>
                  <a:cubicBezTo>
                    <a:pt x="141" y="190"/>
                    <a:pt x="142" y="192"/>
                    <a:pt x="142" y="192"/>
                  </a:cubicBezTo>
                  <a:cubicBezTo>
                    <a:pt x="143" y="193"/>
                    <a:pt x="144" y="195"/>
                    <a:pt x="145" y="195"/>
                  </a:cubicBezTo>
                  <a:cubicBezTo>
                    <a:pt x="146" y="196"/>
                    <a:pt x="148" y="196"/>
                    <a:pt x="149" y="196"/>
                  </a:cubicBezTo>
                  <a:cubicBezTo>
                    <a:pt x="150" y="196"/>
                    <a:pt x="151" y="195"/>
                    <a:pt x="152" y="195"/>
                  </a:cubicBezTo>
                  <a:cubicBezTo>
                    <a:pt x="153" y="194"/>
                    <a:pt x="155" y="194"/>
                    <a:pt x="155" y="194"/>
                  </a:cubicBezTo>
                  <a:cubicBezTo>
                    <a:pt x="156" y="194"/>
                    <a:pt x="158" y="194"/>
                    <a:pt x="159" y="193"/>
                  </a:cubicBezTo>
                  <a:cubicBezTo>
                    <a:pt x="159" y="193"/>
                    <a:pt x="160" y="193"/>
                    <a:pt x="160" y="193"/>
                  </a:cubicBezTo>
                  <a:cubicBezTo>
                    <a:pt x="161" y="192"/>
                    <a:pt x="162" y="190"/>
                    <a:pt x="162" y="189"/>
                  </a:cubicBezTo>
                  <a:cubicBezTo>
                    <a:pt x="162" y="189"/>
                    <a:pt x="161" y="188"/>
                    <a:pt x="161" y="188"/>
                  </a:cubicBezTo>
                  <a:cubicBezTo>
                    <a:pt x="161" y="188"/>
                    <a:pt x="160" y="187"/>
                    <a:pt x="160" y="187"/>
                  </a:cubicBezTo>
                  <a:cubicBezTo>
                    <a:pt x="160" y="186"/>
                    <a:pt x="159" y="185"/>
                    <a:pt x="159" y="184"/>
                  </a:cubicBezTo>
                  <a:cubicBezTo>
                    <a:pt x="158" y="183"/>
                    <a:pt x="157" y="183"/>
                    <a:pt x="156" y="182"/>
                  </a:cubicBezTo>
                  <a:cubicBezTo>
                    <a:pt x="156" y="182"/>
                    <a:pt x="156" y="180"/>
                    <a:pt x="156" y="179"/>
                  </a:cubicBezTo>
                  <a:cubicBezTo>
                    <a:pt x="157" y="179"/>
                    <a:pt x="157" y="178"/>
                    <a:pt x="158" y="178"/>
                  </a:cubicBezTo>
                  <a:cubicBezTo>
                    <a:pt x="158" y="177"/>
                    <a:pt x="160" y="176"/>
                    <a:pt x="160" y="175"/>
                  </a:cubicBezTo>
                  <a:cubicBezTo>
                    <a:pt x="160" y="174"/>
                    <a:pt x="158" y="173"/>
                    <a:pt x="158" y="172"/>
                  </a:cubicBezTo>
                  <a:cubicBezTo>
                    <a:pt x="158" y="171"/>
                    <a:pt x="159" y="169"/>
                    <a:pt x="160" y="168"/>
                  </a:cubicBezTo>
                  <a:cubicBezTo>
                    <a:pt x="160" y="167"/>
                    <a:pt x="162" y="165"/>
                    <a:pt x="163" y="164"/>
                  </a:cubicBezTo>
                  <a:cubicBezTo>
                    <a:pt x="164" y="164"/>
                    <a:pt x="166" y="163"/>
                    <a:pt x="167" y="163"/>
                  </a:cubicBezTo>
                  <a:cubicBezTo>
                    <a:pt x="168" y="163"/>
                    <a:pt x="171" y="164"/>
                    <a:pt x="172" y="164"/>
                  </a:cubicBezTo>
                  <a:cubicBezTo>
                    <a:pt x="173" y="164"/>
                    <a:pt x="175" y="164"/>
                    <a:pt x="176" y="163"/>
                  </a:cubicBezTo>
                  <a:cubicBezTo>
                    <a:pt x="176" y="162"/>
                    <a:pt x="175" y="159"/>
                    <a:pt x="175" y="158"/>
                  </a:cubicBezTo>
                  <a:cubicBezTo>
                    <a:pt x="176" y="157"/>
                    <a:pt x="177" y="155"/>
                    <a:pt x="178" y="155"/>
                  </a:cubicBezTo>
                  <a:cubicBezTo>
                    <a:pt x="179" y="154"/>
                    <a:pt x="181" y="154"/>
                    <a:pt x="182" y="154"/>
                  </a:cubicBezTo>
                  <a:cubicBezTo>
                    <a:pt x="184" y="154"/>
                    <a:pt x="186" y="156"/>
                    <a:pt x="187" y="156"/>
                  </a:cubicBezTo>
                  <a:cubicBezTo>
                    <a:pt x="188" y="157"/>
                    <a:pt x="191" y="157"/>
                    <a:pt x="193" y="157"/>
                  </a:cubicBezTo>
                  <a:cubicBezTo>
                    <a:pt x="194" y="157"/>
                    <a:pt x="196" y="155"/>
                    <a:pt x="198" y="155"/>
                  </a:cubicBezTo>
                  <a:cubicBezTo>
                    <a:pt x="198" y="155"/>
                    <a:pt x="200" y="154"/>
                    <a:pt x="200" y="154"/>
                  </a:cubicBezTo>
                  <a:cubicBezTo>
                    <a:pt x="201" y="154"/>
                    <a:pt x="202" y="154"/>
                    <a:pt x="203" y="154"/>
                  </a:cubicBezTo>
                  <a:cubicBezTo>
                    <a:pt x="204" y="154"/>
                    <a:pt x="205" y="154"/>
                    <a:pt x="206" y="154"/>
                  </a:cubicBezTo>
                  <a:cubicBezTo>
                    <a:pt x="206" y="154"/>
                    <a:pt x="208" y="154"/>
                    <a:pt x="208" y="153"/>
                  </a:cubicBezTo>
                  <a:cubicBezTo>
                    <a:pt x="208" y="153"/>
                    <a:pt x="208" y="151"/>
                    <a:pt x="208" y="151"/>
                  </a:cubicBezTo>
                  <a:cubicBezTo>
                    <a:pt x="207" y="150"/>
                    <a:pt x="206" y="149"/>
                    <a:pt x="206" y="148"/>
                  </a:cubicBezTo>
                  <a:cubicBezTo>
                    <a:pt x="206" y="147"/>
                    <a:pt x="207" y="145"/>
                    <a:pt x="207" y="144"/>
                  </a:cubicBezTo>
                  <a:cubicBezTo>
                    <a:pt x="208" y="143"/>
                    <a:pt x="209" y="142"/>
                    <a:pt x="210" y="142"/>
                  </a:cubicBezTo>
                  <a:cubicBezTo>
                    <a:pt x="210" y="142"/>
                    <a:pt x="212" y="141"/>
                    <a:pt x="213" y="141"/>
                  </a:cubicBezTo>
                  <a:cubicBezTo>
                    <a:pt x="213" y="141"/>
                    <a:pt x="215" y="141"/>
                    <a:pt x="216" y="141"/>
                  </a:cubicBezTo>
                  <a:cubicBezTo>
                    <a:pt x="216" y="141"/>
                    <a:pt x="218" y="140"/>
                    <a:pt x="218" y="140"/>
                  </a:cubicBezTo>
                  <a:cubicBezTo>
                    <a:pt x="219" y="139"/>
                    <a:pt x="220" y="138"/>
                    <a:pt x="220" y="137"/>
                  </a:cubicBezTo>
                  <a:cubicBezTo>
                    <a:pt x="220" y="136"/>
                    <a:pt x="220" y="135"/>
                    <a:pt x="220" y="134"/>
                  </a:cubicBezTo>
                  <a:cubicBezTo>
                    <a:pt x="221" y="133"/>
                    <a:pt x="221" y="131"/>
                    <a:pt x="222" y="131"/>
                  </a:cubicBezTo>
                  <a:cubicBezTo>
                    <a:pt x="223" y="130"/>
                    <a:pt x="224" y="130"/>
                    <a:pt x="225" y="130"/>
                  </a:cubicBezTo>
                  <a:cubicBezTo>
                    <a:pt x="225" y="129"/>
                    <a:pt x="225" y="127"/>
                    <a:pt x="225" y="125"/>
                  </a:cubicBezTo>
                  <a:cubicBezTo>
                    <a:pt x="225" y="124"/>
                    <a:pt x="226" y="122"/>
                    <a:pt x="226" y="121"/>
                  </a:cubicBezTo>
                  <a:cubicBezTo>
                    <a:pt x="226" y="120"/>
                    <a:pt x="228" y="118"/>
                    <a:pt x="228" y="117"/>
                  </a:cubicBezTo>
                  <a:cubicBezTo>
                    <a:pt x="229" y="116"/>
                    <a:pt x="229" y="114"/>
                    <a:pt x="230" y="114"/>
                  </a:cubicBezTo>
                  <a:cubicBezTo>
                    <a:pt x="231" y="113"/>
                    <a:pt x="232" y="114"/>
                    <a:pt x="233" y="114"/>
                  </a:cubicBezTo>
                  <a:cubicBezTo>
                    <a:pt x="234" y="115"/>
                    <a:pt x="236" y="119"/>
                    <a:pt x="238" y="120"/>
                  </a:cubicBezTo>
                  <a:cubicBezTo>
                    <a:pt x="238" y="120"/>
                    <a:pt x="240" y="122"/>
                    <a:pt x="240" y="122"/>
                  </a:cubicBezTo>
                  <a:cubicBezTo>
                    <a:pt x="243" y="123"/>
                    <a:pt x="248" y="122"/>
                    <a:pt x="250" y="122"/>
                  </a:cubicBezTo>
                  <a:cubicBezTo>
                    <a:pt x="252" y="122"/>
                    <a:pt x="255" y="121"/>
                    <a:pt x="257" y="121"/>
                  </a:cubicBezTo>
                  <a:cubicBezTo>
                    <a:pt x="257" y="120"/>
                    <a:pt x="259" y="118"/>
                    <a:pt x="259" y="117"/>
                  </a:cubicBezTo>
                  <a:cubicBezTo>
                    <a:pt x="260" y="116"/>
                    <a:pt x="259" y="113"/>
                    <a:pt x="259" y="112"/>
                  </a:cubicBezTo>
                  <a:cubicBezTo>
                    <a:pt x="259" y="111"/>
                    <a:pt x="260" y="108"/>
                    <a:pt x="261" y="108"/>
                  </a:cubicBezTo>
                  <a:cubicBezTo>
                    <a:pt x="261" y="107"/>
                    <a:pt x="264" y="107"/>
                    <a:pt x="265" y="106"/>
                  </a:cubicBezTo>
                  <a:cubicBezTo>
                    <a:pt x="266" y="106"/>
                    <a:pt x="268" y="105"/>
                    <a:pt x="268" y="104"/>
                  </a:cubicBezTo>
                  <a:cubicBezTo>
                    <a:pt x="270" y="103"/>
                    <a:pt x="271" y="100"/>
                    <a:pt x="272" y="99"/>
                  </a:cubicBezTo>
                  <a:cubicBezTo>
                    <a:pt x="274" y="97"/>
                    <a:pt x="277" y="96"/>
                    <a:pt x="279" y="95"/>
                  </a:cubicBezTo>
                  <a:cubicBezTo>
                    <a:pt x="280" y="95"/>
                    <a:pt x="283" y="96"/>
                    <a:pt x="284" y="95"/>
                  </a:cubicBezTo>
                  <a:cubicBezTo>
                    <a:pt x="285" y="95"/>
                    <a:pt x="287" y="94"/>
                    <a:pt x="287" y="93"/>
                  </a:cubicBezTo>
                  <a:cubicBezTo>
                    <a:pt x="288" y="92"/>
                    <a:pt x="288" y="90"/>
                    <a:pt x="288" y="89"/>
                  </a:cubicBezTo>
                  <a:cubicBezTo>
                    <a:pt x="288" y="88"/>
                    <a:pt x="287" y="88"/>
                    <a:pt x="286" y="87"/>
                  </a:cubicBezTo>
                  <a:cubicBezTo>
                    <a:pt x="285" y="86"/>
                    <a:pt x="283" y="85"/>
                    <a:pt x="282" y="84"/>
                  </a:cubicBezTo>
                  <a:cubicBezTo>
                    <a:pt x="281" y="83"/>
                    <a:pt x="279" y="80"/>
                    <a:pt x="279" y="79"/>
                  </a:cubicBezTo>
                  <a:cubicBezTo>
                    <a:pt x="279" y="78"/>
                    <a:pt x="278" y="75"/>
                    <a:pt x="279" y="74"/>
                  </a:cubicBezTo>
                  <a:cubicBezTo>
                    <a:pt x="279" y="74"/>
                    <a:pt x="280" y="72"/>
                    <a:pt x="280" y="71"/>
                  </a:cubicBezTo>
                  <a:cubicBezTo>
                    <a:pt x="281" y="71"/>
                    <a:pt x="283" y="70"/>
                    <a:pt x="284" y="69"/>
                  </a:cubicBezTo>
                  <a:cubicBezTo>
                    <a:pt x="285" y="69"/>
                    <a:pt x="287" y="70"/>
                    <a:pt x="287" y="70"/>
                  </a:cubicBezTo>
                  <a:cubicBezTo>
                    <a:pt x="288" y="70"/>
                    <a:pt x="290" y="70"/>
                    <a:pt x="291" y="70"/>
                  </a:cubicBezTo>
                  <a:cubicBezTo>
                    <a:pt x="291" y="69"/>
                    <a:pt x="292" y="67"/>
                    <a:pt x="293" y="67"/>
                  </a:cubicBezTo>
                  <a:cubicBezTo>
                    <a:pt x="293" y="65"/>
                    <a:pt x="292" y="62"/>
                    <a:pt x="291" y="60"/>
                  </a:cubicBezTo>
                  <a:cubicBezTo>
                    <a:pt x="291" y="60"/>
                    <a:pt x="290" y="58"/>
                    <a:pt x="291" y="58"/>
                  </a:cubicBezTo>
                  <a:cubicBezTo>
                    <a:pt x="291" y="57"/>
                    <a:pt x="292" y="55"/>
                    <a:pt x="292" y="54"/>
                  </a:cubicBezTo>
                  <a:cubicBezTo>
                    <a:pt x="293" y="53"/>
                    <a:pt x="294" y="52"/>
                    <a:pt x="294" y="51"/>
                  </a:cubicBezTo>
                  <a:cubicBezTo>
                    <a:pt x="295" y="49"/>
                    <a:pt x="294" y="46"/>
                    <a:pt x="294" y="44"/>
                  </a:cubicBezTo>
                  <a:cubicBezTo>
                    <a:pt x="294" y="44"/>
                    <a:pt x="295" y="43"/>
                    <a:pt x="296" y="42"/>
                  </a:cubicBezTo>
                  <a:cubicBezTo>
                    <a:pt x="296" y="41"/>
                    <a:pt x="297" y="40"/>
                    <a:pt x="297" y="39"/>
                  </a:cubicBezTo>
                  <a:cubicBezTo>
                    <a:pt x="297" y="39"/>
                    <a:pt x="297" y="38"/>
                    <a:pt x="297" y="37"/>
                  </a:cubicBezTo>
                  <a:cubicBezTo>
                    <a:pt x="296" y="37"/>
                    <a:pt x="294" y="36"/>
                    <a:pt x="293" y="36"/>
                  </a:cubicBezTo>
                  <a:cubicBezTo>
                    <a:pt x="292" y="36"/>
                    <a:pt x="289" y="36"/>
                    <a:pt x="288" y="36"/>
                  </a:cubicBezTo>
                  <a:cubicBezTo>
                    <a:pt x="287" y="36"/>
                    <a:pt x="285" y="36"/>
                    <a:pt x="285" y="36"/>
                  </a:cubicBezTo>
                  <a:cubicBezTo>
                    <a:pt x="284" y="35"/>
                    <a:pt x="283" y="33"/>
                    <a:pt x="282" y="32"/>
                  </a:cubicBezTo>
                  <a:cubicBezTo>
                    <a:pt x="282" y="31"/>
                    <a:pt x="282" y="29"/>
                    <a:pt x="283" y="28"/>
                  </a:cubicBezTo>
                  <a:cubicBezTo>
                    <a:pt x="283" y="27"/>
                    <a:pt x="284" y="26"/>
                    <a:pt x="285" y="25"/>
                  </a:cubicBezTo>
                  <a:cubicBezTo>
                    <a:pt x="286" y="24"/>
                    <a:pt x="289" y="24"/>
                    <a:pt x="290" y="23"/>
                  </a:cubicBezTo>
                  <a:cubicBezTo>
                    <a:pt x="291" y="23"/>
                    <a:pt x="294" y="22"/>
                    <a:pt x="295" y="22"/>
                  </a:cubicBezTo>
                  <a:cubicBezTo>
                    <a:pt x="296" y="21"/>
                    <a:pt x="298" y="22"/>
                    <a:pt x="299" y="22"/>
                  </a:cubicBezTo>
                  <a:cubicBezTo>
                    <a:pt x="300" y="22"/>
                    <a:pt x="301" y="21"/>
                    <a:pt x="302" y="21"/>
                  </a:cubicBezTo>
                  <a:cubicBezTo>
                    <a:pt x="303" y="21"/>
                    <a:pt x="305" y="19"/>
                    <a:pt x="306" y="18"/>
                  </a:cubicBezTo>
                  <a:cubicBezTo>
                    <a:pt x="307" y="18"/>
                    <a:pt x="309" y="19"/>
                    <a:pt x="311" y="19"/>
                  </a:cubicBezTo>
                  <a:cubicBezTo>
                    <a:pt x="312" y="19"/>
                    <a:pt x="314" y="18"/>
                    <a:pt x="315" y="17"/>
                  </a:cubicBezTo>
                  <a:cubicBezTo>
                    <a:pt x="315" y="16"/>
                    <a:pt x="315" y="13"/>
                    <a:pt x="316" y="12"/>
                  </a:cubicBezTo>
                  <a:cubicBezTo>
                    <a:pt x="316" y="11"/>
                    <a:pt x="317" y="9"/>
                    <a:pt x="317" y="8"/>
                  </a:cubicBezTo>
                  <a:cubicBezTo>
                    <a:pt x="318" y="7"/>
                    <a:pt x="320" y="7"/>
                    <a:pt x="320" y="6"/>
                  </a:cubicBezTo>
                  <a:cubicBezTo>
                    <a:pt x="321" y="6"/>
                    <a:pt x="322" y="3"/>
                    <a:pt x="323" y="3"/>
                  </a:cubicBezTo>
                  <a:cubicBezTo>
                    <a:pt x="324" y="2"/>
                    <a:pt x="326" y="0"/>
                    <a:pt x="327" y="0"/>
                  </a:cubicBezTo>
                  <a:cubicBezTo>
                    <a:pt x="328" y="0"/>
                    <a:pt x="331" y="2"/>
                    <a:pt x="332" y="2"/>
                  </a:cubicBezTo>
                  <a:cubicBezTo>
                    <a:pt x="333" y="3"/>
                    <a:pt x="336" y="5"/>
                    <a:pt x="337" y="6"/>
                  </a:cubicBezTo>
                  <a:cubicBezTo>
                    <a:pt x="338" y="7"/>
                    <a:pt x="339" y="11"/>
                    <a:pt x="340" y="12"/>
                  </a:cubicBezTo>
                  <a:cubicBezTo>
                    <a:pt x="341" y="13"/>
                    <a:pt x="343" y="16"/>
                    <a:pt x="344" y="17"/>
                  </a:cubicBezTo>
                  <a:cubicBezTo>
                    <a:pt x="345" y="17"/>
                    <a:pt x="347" y="18"/>
                    <a:pt x="348" y="18"/>
                  </a:cubicBezTo>
                  <a:cubicBezTo>
                    <a:pt x="349" y="18"/>
                    <a:pt x="351" y="17"/>
                    <a:pt x="352" y="17"/>
                  </a:cubicBezTo>
                  <a:cubicBezTo>
                    <a:pt x="354" y="17"/>
                    <a:pt x="356" y="18"/>
                    <a:pt x="358" y="19"/>
                  </a:cubicBezTo>
                  <a:cubicBezTo>
                    <a:pt x="359" y="19"/>
                    <a:pt x="361" y="19"/>
                    <a:pt x="361" y="20"/>
                  </a:cubicBezTo>
                  <a:cubicBezTo>
                    <a:pt x="362" y="21"/>
                    <a:pt x="363" y="23"/>
                    <a:pt x="363" y="23"/>
                  </a:cubicBezTo>
                  <a:cubicBezTo>
                    <a:pt x="363" y="24"/>
                    <a:pt x="361" y="27"/>
                    <a:pt x="362" y="28"/>
                  </a:cubicBezTo>
                  <a:cubicBezTo>
                    <a:pt x="362" y="29"/>
                    <a:pt x="364" y="30"/>
                    <a:pt x="365" y="30"/>
                  </a:cubicBezTo>
                  <a:cubicBezTo>
                    <a:pt x="365" y="30"/>
                    <a:pt x="367" y="30"/>
                    <a:pt x="368" y="30"/>
                  </a:cubicBezTo>
                  <a:cubicBezTo>
                    <a:pt x="368" y="29"/>
                    <a:pt x="370" y="27"/>
                    <a:pt x="371" y="27"/>
                  </a:cubicBezTo>
                  <a:cubicBezTo>
                    <a:pt x="372" y="26"/>
                    <a:pt x="374" y="26"/>
                    <a:pt x="375" y="26"/>
                  </a:cubicBezTo>
                  <a:cubicBezTo>
                    <a:pt x="377" y="26"/>
                    <a:pt x="380" y="26"/>
                    <a:pt x="382" y="26"/>
                  </a:cubicBezTo>
                  <a:cubicBezTo>
                    <a:pt x="383" y="27"/>
                    <a:pt x="385" y="28"/>
                    <a:pt x="386" y="28"/>
                  </a:cubicBezTo>
                  <a:cubicBezTo>
                    <a:pt x="387" y="28"/>
                    <a:pt x="389" y="27"/>
                    <a:pt x="390" y="2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895351" y="2489200"/>
              <a:ext cx="1011238" cy="1092200"/>
            </a:xfrm>
            <a:custGeom>
              <a:avLst/>
              <a:gdLst/>
              <a:ahLst/>
              <a:cxnLst>
                <a:cxn ang="0">
                  <a:pos x="14" y="479"/>
                </a:cxn>
                <a:cxn ang="0">
                  <a:pos x="3" y="416"/>
                </a:cxn>
                <a:cxn ang="0">
                  <a:pos x="65" y="350"/>
                </a:cxn>
                <a:cxn ang="0">
                  <a:pos x="110" y="312"/>
                </a:cxn>
                <a:cxn ang="0">
                  <a:pos x="88" y="271"/>
                </a:cxn>
                <a:cxn ang="0">
                  <a:pos x="78" y="217"/>
                </a:cxn>
                <a:cxn ang="0">
                  <a:pos x="74" y="167"/>
                </a:cxn>
                <a:cxn ang="0">
                  <a:pos x="71" y="120"/>
                </a:cxn>
                <a:cxn ang="0">
                  <a:pos x="123" y="141"/>
                </a:cxn>
                <a:cxn ang="0">
                  <a:pos x="168" y="124"/>
                </a:cxn>
                <a:cxn ang="0">
                  <a:pos x="206" y="78"/>
                </a:cxn>
                <a:cxn ang="0">
                  <a:pos x="201" y="16"/>
                </a:cxn>
                <a:cxn ang="0">
                  <a:pos x="239" y="24"/>
                </a:cxn>
                <a:cxn ang="0">
                  <a:pos x="279" y="31"/>
                </a:cxn>
                <a:cxn ang="0">
                  <a:pos x="316" y="13"/>
                </a:cxn>
                <a:cxn ang="0">
                  <a:pos x="352" y="4"/>
                </a:cxn>
                <a:cxn ang="0">
                  <a:pos x="382" y="25"/>
                </a:cxn>
                <a:cxn ang="0">
                  <a:pos x="393" y="58"/>
                </a:cxn>
                <a:cxn ang="0">
                  <a:pos x="428" y="57"/>
                </a:cxn>
                <a:cxn ang="0">
                  <a:pos x="438" y="76"/>
                </a:cxn>
                <a:cxn ang="0">
                  <a:pos x="462" y="104"/>
                </a:cxn>
                <a:cxn ang="0">
                  <a:pos x="480" y="111"/>
                </a:cxn>
                <a:cxn ang="0">
                  <a:pos x="501" y="110"/>
                </a:cxn>
                <a:cxn ang="0">
                  <a:pos x="496" y="139"/>
                </a:cxn>
                <a:cxn ang="0">
                  <a:pos x="479" y="170"/>
                </a:cxn>
                <a:cxn ang="0">
                  <a:pos x="483" y="195"/>
                </a:cxn>
                <a:cxn ang="0">
                  <a:pos x="478" y="224"/>
                </a:cxn>
                <a:cxn ang="0">
                  <a:pos x="494" y="228"/>
                </a:cxn>
                <a:cxn ang="0">
                  <a:pos x="508" y="234"/>
                </a:cxn>
                <a:cxn ang="0">
                  <a:pos x="487" y="269"/>
                </a:cxn>
                <a:cxn ang="0">
                  <a:pos x="517" y="322"/>
                </a:cxn>
                <a:cxn ang="0">
                  <a:pos x="550" y="344"/>
                </a:cxn>
                <a:cxn ang="0">
                  <a:pos x="564" y="350"/>
                </a:cxn>
                <a:cxn ang="0">
                  <a:pos x="549" y="375"/>
                </a:cxn>
                <a:cxn ang="0">
                  <a:pos x="535" y="391"/>
                </a:cxn>
                <a:cxn ang="0">
                  <a:pos x="508" y="411"/>
                </a:cxn>
                <a:cxn ang="0">
                  <a:pos x="503" y="426"/>
                </a:cxn>
                <a:cxn ang="0">
                  <a:pos x="491" y="434"/>
                </a:cxn>
                <a:cxn ang="0">
                  <a:pos x="502" y="458"/>
                </a:cxn>
                <a:cxn ang="0">
                  <a:pos x="473" y="478"/>
                </a:cxn>
                <a:cxn ang="0">
                  <a:pos x="438" y="491"/>
                </a:cxn>
                <a:cxn ang="0">
                  <a:pos x="419" y="500"/>
                </a:cxn>
                <a:cxn ang="0">
                  <a:pos x="384" y="515"/>
                </a:cxn>
                <a:cxn ang="0">
                  <a:pos x="353" y="524"/>
                </a:cxn>
                <a:cxn ang="0">
                  <a:pos x="324" y="553"/>
                </a:cxn>
                <a:cxn ang="0">
                  <a:pos x="322" y="590"/>
                </a:cxn>
                <a:cxn ang="0">
                  <a:pos x="293" y="598"/>
                </a:cxn>
                <a:cxn ang="0">
                  <a:pos x="273" y="598"/>
                </a:cxn>
                <a:cxn ang="0">
                  <a:pos x="277" y="575"/>
                </a:cxn>
                <a:cxn ang="0">
                  <a:pos x="239" y="590"/>
                </a:cxn>
                <a:cxn ang="0">
                  <a:pos x="218" y="612"/>
                </a:cxn>
                <a:cxn ang="0">
                  <a:pos x="185" y="612"/>
                </a:cxn>
                <a:cxn ang="0">
                  <a:pos x="149" y="590"/>
                </a:cxn>
                <a:cxn ang="0">
                  <a:pos x="127" y="576"/>
                </a:cxn>
                <a:cxn ang="0">
                  <a:pos x="110" y="565"/>
                </a:cxn>
                <a:cxn ang="0">
                  <a:pos x="83" y="543"/>
                </a:cxn>
                <a:cxn ang="0">
                  <a:pos x="80" y="522"/>
                </a:cxn>
              </a:cxnLst>
              <a:rect l="0" t="0" r="r" b="b"/>
              <a:pathLst>
                <a:path w="569" h="614">
                  <a:moveTo>
                    <a:pt x="55" y="503"/>
                  </a:moveTo>
                  <a:cubicBezTo>
                    <a:pt x="54" y="503"/>
                    <a:pt x="53" y="502"/>
                    <a:pt x="52" y="502"/>
                  </a:cubicBezTo>
                  <a:cubicBezTo>
                    <a:pt x="51" y="501"/>
                    <a:pt x="47" y="501"/>
                    <a:pt x="45" y="501"/>
                  </a:cubicBezTo>
                  <a:cubicBezTo>
                    <a:pt x="43" y="501"/>
                    <a:pt x="39" y="502"/>
                    <a:pt x="37" y="503"/>
                  </a:cubicBezTo>
                  <a:cubicBezTo>
                    <a:pt x="35" y="503"/>
                    <a:pt x="30" y="505"/>
                    <a:pt x="28" y="505"/>
                  </a:cubicBezTo>
                  <a:cubicBezTo>
                    <a:pt x="27" y="505"/>
                    <a:pt x="24" y="503"/>
                    <a:pt x="23" y="502"/>
                  </a:cubicBezTo>
                  <a:cubicBezTo>
                    <a:pt x="20" y="500"/>
                    <a:pt x="19" y="493"/>
                    <a:pt x="18" y="490"/>
                  </a:cubicBezTo>
                  <a:cubicBezTo>
                    <a:pt x="17" y="487"/>
                    <a:pt x="15" y="482"/>
                    <a:pt x="14" y="479"/>
                  </a:cubicBezTo>
                  <a:cubicBezTo>
                    <a:pt x="14" y="476"/>
                    <a:pt x="16" y="469"/>
                    <a:pt x="14" y="466"/>
                  </a:cubicBezTo>
                  <a:cubicBezTo>
                    <a:pt x="13" y="465"/>
                    <a:pt x="10" y="465"/>
                    <a:pt x="9" y="464"/>
                  </a:cubicBezTo>
                  <a:cubicBezTo>
                    <a:pt x="8" y="463"/>
                    <a:pt x="6" y="460"/>
                    <a:pt x="6" y="458"/>
                  </a:cubicBezTo>
                  <a:cubicBezTo>
                    <a:pt x="6" y="457"/>
                    <a:pt x="9" y="454"/>
                    <a:pt x="10" y="453"/>
                  </a:cubicBezTo>
                  <a:cubicBezTo>
                    <a:pt x="10" y="451"/>
                    <a:pt x="10" y="447"/>
                    <a:pt x="10" y="445"/>
                  </a:cubicBezTo>
                  <a:cubicBezTo>
                    <a:pt x="9" y="442"/>
                    <a:pt x="6" y="437"/>
                    <a:pt x="5" y="434"/>
                  </a:cubicBezTo>
                  <a:cubicBezTo>
                    <a:pt x="4" y="432"/>
                    <a:pt x="0" y="427"/>
                    <a:pt x="0" y="425"/>
                  </a:cubicBezTo>
                  <a:cubicBezTo>
                    <a:pt x="0" y="422"/>
                    <a:pt x="2" y="418"/>
                    <a:pt x="3" y="416"/>
                  </a:cubicBezTo>
                  <a:cubicBezTo>
                    <a:pt x="4" y="413"/>
                    <a:pt x="9" y="408"/>
                    <a:pt x="11" y="405"/>
                  </a:cubicBezTo>
                  <a:cubicBezTo>
                    <a:pt x="14" y="402"/>
                    <a:pt x="21" y="396"/>
                    <a:pt x="23" y="392"/>
                  </a:cubicBezTo>
                  <a:cubicBezTo>
                    <a:pt x="24" y="390"/>
                    <a:pt x="24" y="384"/>
                    <a:pt x="25" y="382"/>
                  </a:cubicBezTo>
                  <a:cubicBezTo>
                    <a:pt x="26" y="380"/>
                    <a:pt x="28" y="375"/>
                    <a:pt x="29" y="373"/>
                  </a:cubicBezTo>
                  <a:cubicBezTo>
                    <a:pt x="30" y="370"/>
                    <a:pt x="32" y="365"/>
                    <a:pt x="34" y="363"/>
                  </a:cubicBezTo>
                  <a:cubicBezTo>
                    <a:pt x="36" y="361"/>
                    <a:pt x="41" y="357"/>
                    <a:pt x="43" y="356"/>
                  </a:cubicBezTo>
                  <a:cubicBezTo>
                    <a:pt x="46" y="355"/>
                    <a:pt x="51" y="352"/>
                    <a:pt x="54" y="351"/>
                  </a:cubicBezTo>
                  <a:cubicBezTo>
                    <a:pt x="57" y="351"/>
                    <a:pt x="63" y="351"/>
                    <a:pt x="65" y="350"/>
                  </a:cubicBezTo>
                  <a:cubicBezTo>
                    <a:pt x="67" y="349"/>
                    <a:pt x="70" y="348"/>
                    <a:pt x="72" y="347"/>
                  </a:cubicBezTo>
                  <a:cubicBezTo>
                    <a:pt x="73" y="346"/>
                    <a:pt x="75" y="344"/>
                    <a:pt x="76" y="343"/>
                  </a:cubicBezTo>
                  <a:cubicBezTo>
                    <a:pt x="77" y="343"/>
                    <a:pt x="80" y="343"/>
                    <a:pt x="81" y="343"/>
                  </a:cubicBezTo>
                  <a:cubicBezTo>
                    <a:pt x="83" y="342"/>
                    <a:pt x="86" y="341"/>
                    <a:pt x="87" y="340"/>
                  </a:cubicBezTo>
                  <a:cubicBezTo>
                    <a:pt x="88" y="339"/>
                    <a:pt x="87" y="336"/>
                    <a:pt x="87" y="334"/>
                  </a:cubicBezTo>
                  <a:cubicBezTo>
                    <a:pt x="88" y="332"/>
                    <a:pt x="90" y="327"/>
                    <a:pt x="92" y="325"/>
                  </a:cubicBezTo>
                  <a:cubicBezTo>
                    <a:pt x="94" y="323"/>
                    <a:pt x="100" y="320"/>
                    <a:pt x="102" y="318"/>
                  </a:cubicBezTo>
                  <a:cubicBezTo>
                    <a:pt x="104" y="317"/>
                    <a:pt x="108" y="314"/>
                    <a:pt x="110" y="312"/>
                  </a:cubicBezTo>
                  <a:cubicBezTo>
                    <a:pt x="111" y="310"/>
                    <a:pt x="114" y="307"/>
                    <a:pt x="114" y="305"/>
                  </a:cubicBezTo>
                  <a:cubicBezTo>
                    <a:pt x="115" y="303"/>
                    <a:pt x="115" y="298"/>
                    <a:pt x="115" y="295"/>
                  </a:cubicBezTo>
                  <a:cubicBezTo>
                    <a:pt x="114" y="293"/>
                    <a:pt x="113" y="289"/>
                    <a:pt x="111" y="287"/>
                  </a:cubicBezTo>
                  <a:cubicBezTo>
                    <a:pt x="110" y="285"/>
                    <a:pt x="107" y="281"/>
                    <a:pt x="106" y="280"/>
                  </a:cubicBezTo>
                  <a:cubicBezTo>
                    <a:pt x="104" y="279"/>
                    <a:pt x="102" y="278"/>
                    <a:pt x="101" y="278"/>
                  </a:cubicBezTo>
                  <a:cubicBezTo>
                    <a:pt x="98" y="278"/>
                    <a:pt x="94" y="280"/>
                    <a:pt x="92" y="280"/>
                  </a:cubicBezTo>
                  <a:cubicBezTo>
                    <a:pt x="91" y="280"/>
                    <a:pt x="89" y="279"/>
                    <a:pt x="88" y="278"/>
                  </a:cubicBezTo>
                  <a:cubicBezTo>
                    <a:pt x="87" y="277"/>
                    <a:pt x="87" y="273"/>
                    <a:pt x="88" y="271"/>
                  </a:cubicBezTo>
                  <a:cubicBezTo>
                    <a:pt x="88" y="270"/>
                    <a:pt x="91" y="268"/>
                    <a:pt x="92" y="267"/>
                  </a:cubicBezTo>
                  <a:cubicBezTo>
                    <a:pt x="92" y="265"/>
                    <a:pt x="92" y="261"/>
                    <a:pt x="92" y="259"/>
                  </a:cubicBezTo>
                  <a:cubicBezTo>
                    <a:pt x="91" y="258"/>
                    <a:pt x="88" y="256"/>
                    <a:pt x="86" y="255"/>
                  </a:cubicBezTo>
                  <a:cubicBezTo>
                    <a:pt x="84" y="254"/>
                    <a:pt x="79" y="253"/>
                    <a:pt x="77" y="251"/>
                  </a:cubicBezTo>
                  <a:cubicBezTo>
                    <a:pt x="76" y="249"/>
                    <a:pt x="76" y="246"/>
                    <a:pt x="76" y="244"/>
                  </a:cubicBezTo>
                  <a:cubicBezTo>
                    <a:pt x="76" y="242"/>
                    <a:pt x="78" y="238"/>
                    <a:pt x="78" y="237"/>
                  </a:cubicBezTo>
                  <a:cubicBezTo>
                    <a:pt x="79" y="235"/>
                    <a:pt x="80" y="231"/>
                    <a:pt x="80" y="229"/>
                  </a:cubicBezTo>
                  <a:cubicBezTo>
                    <a:pt x="80" y="226"/>
                    <a:pt x="80" y="220"/>
                    <a:pt x="78" y="217"/>
                  </a:cubicBezTo>
                  <a:cubicBezTo>
                    <a:pt x="78" y="215"/>
                    <a:pt x="74" y="211"/>
                    <a:pt x="74" y="209"/>
                  </a:cubicBezTo>
                  <a:cubicBezTo>
                    <a:pt x="73" y="207"/>
                    <a:pt x="73" y="203"/>
                    <a:pt x="74" y="201"/>
                  </a:cubicBezTo>
                  <a:cubicBezTo>
                    <a:pt x="74" y="199"/>
                    <a:pt x="76" y="197"/>
                    <a:pt x="77" y="197"/>
                  </a:cubicBezTo>
                  <a:cubicBezTo>
                    <a:pt x="79" y="195"/>
                    <a:pt x="82" y="193"/>
                    <a:pt x="83" y="192"/>
                  </a:cubicBezTo>
                  <a:cubicBezTo>
                    <a:pt x="84" y="191"/>
                    <a:pt x="86" y="187"/>
                    <a:pt x="86" y="185"/>
                  </a:cubicBezTo>
                  <a:cubicBezTo>
                    <a:pt x="86" y="183"/>
                    <a:pt x="85" y="180"/>
                    <a:pt x="84" y="179"/>
                  </a:cubicBezTo>
                  <a:cubicBezTo>
                    <a:pt x="83" y="177"/>
                    <a:pt x="79" y="176"/>
                    <a:pt x="78" y="174"/>
                  </a:cubicBezTo>
                  <a:cubicBezTo>
                    <a:pt x="77" y="173"/>
                    <a:pt x="75" y="169"/>
                    <a:pt x="74" y="167"/>
                  </a:cubicBezTo>
                  <a:cubicBezTo>
                    <a:pt x="73" y="166"/>
                    <a:pt x="73" y="162"/>
                    <a:pt x="72" y="160"/>
                  </a:cubicBezTo>
                  <a:cubicBezTo>
                    <a:pt x="71" y="158"/>
                    <a:pt x="70" y="153"/>
                    <a:pt x="69" y="151"/>
                  </a:cubicBezTo>
                  <a:cubicBezTo>
                    <a:pt x="68" y="149"/>
                    <a:pt x="65" y="147"/>
                    <a:pt x="64" y="145"/>
                  </a:cubicBezTo>
                  <a:cubicBezTo>
                    <a:pt x="62" y="142"/>
                    <a:pt x="60" y="137"/>
                    <a:pt x="59" y="134"/>
                  </a:cubicBezTo>
                  <a:cubicBezTo>
                    <a:pt x="59" y="132"/>
                    <a:pt x="58" y="128"/>
                    <a:pt x="58" y="126"/>
                  </a:cubicBezTo>
                  <a:cubicBezTo>
                    <a:pt x="58" y="124"/>
                    <a:pt x="59" y="121"/>
                    <a:pt x="60" y="120"/>
                  </a:cubicBezTo>
                  <a:cubicBezTo>
                    <a:pt x="61" y="119"/>
                    <a:pt x="64" y="119"/>
                    <a:pt x="66" y="119"/>
                  </a:cubicBezTo>
                  <a:cubicBezTo>
                    <a:pt x="67" y="120"/>
                    <a:pt x="70" y="120"/>
                    <a:pt x="71" y="120"/>
                  </a:cubicBezTo>
                  <a:cubicBezTo>
                    <a:pt x="73" y="121"/>
                    <a:pt x="76" y="123"/>
                    <a:pt x="77" y="124"/>
                  </a:cubicBezTo>
                  <a:cubicBezTo>
                    <a:pt x="79" y="125"/>
                    <a:pt x="81" y="128"/>
                    <a:pt x="82" y="129"/>
                  </a:cubicBezTo>
                  <a:cubicBezTo>
                    <a:pt x="84" y="131"/>
                    <a:pt x="89" y="134"/>
                    <a:pt x="92" y="135"/>
                  </a:cubicBezTo>
                  <a:cubicBezTo>
                    <a:pt x="93" y="135"/>
                    <a:pt x="97" y="136"/>
                    <a:pt x="99" y="136"/>
                  </a:cubicBezTo>
                  <a:cubicBezTo>
                    <a:pt x="100" y="136"/>
                    <a:pt x="104" y="136"/>
                    <a:pt x="106" y="136"/>
                  </a:cubicBezTo>
                  <a:cubicBezTo>
                    <a:pt x="108" y="136"/>
                    <a:pt x="111" y="137"/>
                    <a:pt x="113" y="137"/>
                  </a:cubicBezTo>
                  <a:cubicBezTo>
                    <a:pt x="114" y="137"/>
                    <a:pt x="116" y="138"/>
                    <a:pt x="118" y="139"/>
                  </a:cubicBezTo>
                  <a:cubicBezTo>
                    <a:pt x="119" y="139"/>
                    <a:pt x="122" y="140"/>
                    <a:pt x="123" y="141"/>
                  </a:cubicBezTo>
                  <a:cubicBezTo>
                    <a:pt x="126" y="142"/>
                    <a:pt x="131" y="143"/>
                    <a:pt x="134" y="144"/>
                  </a:cubicBezTo>
                  <a:cubicBezTo>
                    <a:pt x="136" y="145"/>
                    <a:pt x="139" y="147"/>
                    <a:pt x="141" y="148"/>
                  </a:cubicBezTo>
                  <a:cubicBezTo>
                    <a:pt x="143" y="149"/>
                    <a:pt x="147" y="151"/>
                    <a:pt x="149" y="151"/>
                  </a:cubicBezTo>
                  <a:cubicBezTo>
                    <a:pt x="150" y="151"/>
                    <a:pt x="154" y="149"/>
                    <a:pt x="155" y="148"/>
                  </a:cubicBezTo>
                  <a:cubicBezTo>
                    <a:pt x="157" y="147"/>
                    <a:pt x="159" y="144"/>
                    <a:pt x="160" y="142"/>
                  </a:cubicBezTo>
                  <a:cubicBezTo>
                    <a:pt x="161" y="140"/>
                    <a:pt x="161" y="136"/>
                    <a:pt x="163" y="135"/>
                  </a:cubicBezTo>
                  <a:cubicBezTo>
                    <a:pt x="163" y="133"/>
                    <a:pt x="166" y="132"/>
                    <a:pt x="167" y="130"/>
                  </a:cubicBezTo>
                  <a:cubicBezTo>
                    <a:pt x="168" y="129"/>
                    <a:pt x="168" y="126"/>
                    <a:pt x="168" y="124"/>
                  </a:cubicBezTo>
                  <a:cubicBezTo>
                    <a:pt x="169" y="123"/>
                    <a:pt x="169" y="120"/>
                    <a:pt x="170" y="119"/>
                  </a:cubicBezTo>
                  <a:cubicBezTo>
                    <a:pt x="171" y="118"/>
                    <a:pt x="173" y="116"/>
                    <a:pt x="175" y="115"/>
                  </a:cubicBezTo>
                  <a:cubicBezTo>
                    <a:pt x="176" y="115"/>
                    <a:pt x="178" y="116"/>
                    <a:pt x="180" y="115"/>
                  </a:cubicBezTo>
                  <a:cubicBezTo>
                    <a:pt x="181" y="115"/>
                    <a:pt x="184" y="112"/>
                    <a:pt x="185" y="111"/>
                  </a:cubicBezTo>
                  <a:cubicBezTo>
                    <a:pt x="187" y="109"/>
                    <a:pt x="190" y="104"/>
                    <a:pt x="192" y="102"/>
                  </a:cubicBezTo>
                  <a:cubicBezTo>
                    <a:pt x="193" y="100"/>
                    <a:pt x="193" y="94"/>
                    <a:pt x="194" y="92"/>
                  </a:cubicBezTo>
                  <a:cubicBezTo>
                    <a:pt x="195" y="90"/>
                    <a:pt x="199" y="86"/>
                    <a:pt x="201" y="84"/>
                  </a:cubicBezTo>
                  <a:cubicBezTo>
                    <a:pt x="202" y="83"/>
                    <a:pt x="205" y="80"/>
                    <a:pt x="206" y="78"/>
                  </a:cubicBezTo>
                  <a:cubicBezTo>
                    <a:pt x="207" y="77"/>
                    <a:pt x="209" y="73"/>
                    <a:pt x="209" y="71"/>
                  </a:cubicBezTo>
                  <a:cubicBezTo>
                    <a:pt x="209" y="68"/>
                    <a:pt x="206" y="63"/>
                    <a:pt x="206" y="60"/>
                  </a:cubicBezTo>
                  <a:cubicBezTo>
                    <a:pt x="205" y="57"/>
                    <a:pt x="204" y="51"/>
                    <a:pt x="202" y="49"/>
                  </a:cubicBezTo>
                  <a:cubicBezTo>
                    <a:pt x="201" y="47"/>
                    <a:pt x="195" y="46"/>
                    <a:pt x="194" y="45"/>
                  </a:cubicBezTo>
                  <a:cubicBezTo>
                    <a:pt x="193" y="44"/>
                    <a:pt x="191" y="40"/>
                    <a:pt x="191" y="38"/>
                  </a:cubicBezTo>
                  <a:cubicBezTo>
                    <a:pt x="191" y="36"/>
                    <a:pt x="191" y="33"/>
                    <a:pt x="191" y="31"/>
                  </a:cubicBezTo>
                  <a:cubicBezTo>
                    <a:pt x="191" y="29"/>
                    <a:pt x="193" y="26"/>
                    <a:pt x="194" y="24"/>
                  </a:cubicBezTo>
                  <a:cubicBezTo>
                    <a:pt x="195" y="22"/>
                    <a:pt x="199" y="18"/>
                    <a:pt x="201" y="16"/>
                  </a:cubicBezTo>
                  <a:cubicBezTo>
                    <a:pt x="203" y="15"/>
                    <a:pt x="207" y="14"/>
                    <a:pt x="209" y="14"/>
                  </a:cubicBezTo>
                  <a:cubicBezTo>
                    <a:pt x="211" y="13"/>
                    <a:pt x="214" y="14"/>
                    <a:pt x="216" y="14"/>
                  </a:cubicBezTo>
                  <a:cubicBezTo>
                    <a:pt x="218" y="15"/>
                    <a:pt x="222" y="15"/>
                    <a:pt x="224" y="15"/>
                  </a:cubicBezTo>
                  <a:cubicBezTo>
                    <a:pt x="225" y="15"/>
                    <a:pt x="228" y="14"/>
                    <a:pt x="229" y="13"/>
                  </a:cubicBezTo>
                  <a:cubicBezTo>
                    <a:pt x="229" y="14"/>
                    <a:pt x="230" y="15"/>
                    <a:pt x="230" y="15"/>
                  </a:cubicBezTo>
                  <a:cubicBezTo>
                    <a:pt x="230" y="16"/>
                    <a:pt x="231" y="18"/>
                    <a:pt x="232" y="18"/>
                  </a:cubicBezTo>
                  <a:cubicBezTo>
                    <a:pt x="232" y="19"/>
                    <a:pt x="233" y="21"/>
                    <a:pt x="234" y="22"/>
                  </a:cubicBezTo>
                  <a:cubicBezTo>
                    <a:pt x="235" y="23"/>
                    <a:pt x="238" y="24"/>
                    <a:pt x="239" y="24"/>
                  </a:cubicBezTo>
                  <a:cubicBezTo>
                    <a:pt x="240" y="25"/>
                    <a:pt x="243" y="25"/>
                    <a:pt x="245" y="25"/>
                  </a:cubicBezTo>
                  <a:cubicBezTo>
                    <a:pt x="246" y="25"/>
                    <a:pt x="249" y="24"/>
                    <a:pt x="251" y="25"/>
                  </a:cubicBezTo>
                  <a:cubicBezTo>
                    <a:pt x="252" y="25"/>
                    <a:pt x="255" y="25"/>
                    <a:pt x="256" y="26"/>
                  </a:cubicBezTo>
                  <a:cubicBezTo>
                    <a:pt x="257" y="27"/>
                    <a:pt x="257" y="30"/>
                    <a:pt x="259" y="30"/>
                  </a:cubicBezTo>
                  <a:cubicBezTo>
                    <a:pt x="260" y="31"/>
                    <a:pt x="263" y="28"/>
                    <a:pt x="265" y="27"/>
                  </a:cubicBezTo>
                  <a:cubicBezTo>
                    <a:pt x="266" y="27"/>
                    <a:pt x="268" y="28"/>
                    <a:pt x="269" y="28"/>
                  </a:cubicBezTo>
                  <a:cubicBezTo>
                    <a:pt x="271" y="29"/>
                    <a:pt x="273" y="31"/>
                    <a:pt x="274" y="31"/>
                  </a:cubicBezTo>
                  <a:cubicBezTo>
                    <a:pt x="275" y="32"/>
                    <a:pt x="278" y="32"/>
                    <a:pt x="279" y="31"/>
                  </a:cubicBezTo>
                  <a:cubicBezTo>
                    <a:pt x="281" y="31"/>
                    <a:pt x="285" y="30"/>
                    <a:pt x="286" y="29"/>
                  </a:cubicBezTo>
                  <a:cubicBezTo>
                    <a:pt x="288" y="28"/>
                    <a:pt x="290" y="26"/>
                    <a:pt x="290" y="24"/>
                  </a:cubicBezTo>
                  <a:cubicBezTo>
                    <a:pt x="291" y="23"/>
                    <a:pt x="290" y="19"/>
                    <a:pt x="291" y="18"/>
                  </a:cubicBezTo>
                  <a:cubicBezTo>
                    <a:pt x="292" y="17"/>
                    <a:pt x="294" y="17"/>
                    <a:pt x="295" y="16"/>
                  </a:cubicBezTo>
                  <a:cubicBezTo>
                    <a:pt x="296" y="16"/>
                    <a:pt x="298" y="14"/>
                    <a:pt x="299" y="14"/>
                  </a:cubicBezTo>
                  <a:cubicBezTo>
                    <a:pt x="300" y="13"/>
                    <a:pt x="303" y="13"/>
                    <a:pt x="304" y="13"/>
                  </a:cubicBezTo>
                  <a:cubicBezTo>
                    <a:pt x="306" y="13"/>
                    <a:pt x="309" y="14"/>
                    <a:pt x="311" y="14"/>
                  </a:cubicBezTo>
                  <a:cubicBezTo>
                    <a:pt x="312" y="14"/>
                    <a:pt x="315" y="14"/>
                    <a:pt x="316" y="13"/>
                  </a:cubicBezTo>
                  <a:cubicBezTo>
                    <a:pt x="317" y="13"/>
                    <a:pt x="318" y="11"/>
                    <a:pt x="319" y="10"/>
                  </a:cubicBezTo>
                  <a:cubicBezTo>
                    <a:pt x="320" y="10"/>
                    <a:pt x="322" y="9"/>
                    <a:pt x="324" y="9"/>
                  </a:cubicBezTo>
                  <a:cubicBezTo>
                    <a:pt x="325" y="9"/>
                    <a:pt x="326" y="10"/>
                    <a:pt x="328" y="10"/>
                  </a:cubicBezTo>
                  <a:cubicBezTo>
                    <a:pt x="329" y="10"/>
                    <a:pt x="331" y="10"/>
                    <a:pt x="332" y="10"/>
                  </a:cubicBezTo>
                  <a:cubicBezTo>
                    <a:pt x="334" y="9"/>
                    <a:pt x="335" y="4"/>
                    <a:pt x="337" y="4"/>
                  </a:cubicBezTo>
                  <a:cubicBezTo>
                    <a:pt x="338" y="3"/>
                    <a:pt x="342" y="3"/>
                    <a:pt x="343" y="3"/>
                  </a:cubicBezTo>
                  <a:cubicBezTo>
                    <a:pt x="344" y="3"/>
                    <a:pt x="346" y="4"/>
                    <a:pt x="347" y="4"/>
                  </a:cubicBezTo>
                  <a:cubicBezTo>
                    <a:pt x="348" y="4"/>
                    <a:pt x="351" y="4"/>
                    <a:pt x="352" y="4"/>
                  </a:cubicBezTo>
                  <a:cubicBezTo>
                    <a:pt x="353" y="3"/>
                    <a:pt x="355" y="2"/>
                    <a:pt x="356" y="2"/>
                  </a:cubicBezTo>
                  <a:cubicBezTo>
                    <a:pt x="357" y="1"/>
                    <a:pt x="360" y="0"/>
                    <a:pt x="362" y="0"/>
                  </a:cubicBezTo>
                  <a:cubicBezTo>
                    <a:pt x="363" y="0"/>
                    <a:pt x="365" y="1"/>
                    <a:pt x="366" y="2"/>
                  </a:cubicBezTo>
                  <a:cubicBezTo>
                    <a:pt x="367" y="3"/>
                    <a:pt x="367" y="6"/>
                    <a:pt x="368" y="7"/>
                  </a:cubicBezTo>
                  <a:cubicBezTo>
                    <a:pt x="369" y="9"/>
                    <a:pt x="373" y="12"/>
                    <a:pt x="375" y="14"/>
                  </a:cubicBezTo>
                  <a:cubicBezTo>
                    <a:pt x="376" y="14"/>
                    <a:pt x="378" y="16"/>
                    <a:pt x="379" y="17"/>
                  </a:cubicBezTo>
                  <a:cubicBezTo>
                    <a:pt x="379" y="18"/>
                    <a:pt x="378" y="20"/>
                    <a:pt x="379" y="20"/>
                  </a:cubicBezTo>
                  <a:cubicBezTo>
                    <a:pt x="379" y="22"/>
                    <a:pt x="382" y="23"/>
                    <a:pt x="382" y="25"/>
                  </a:cubicBezTo>
                  <a:cubicBezTo>
                    <a:pt x="382" y="26"/>
                    <a:pt x="382" y="29"/>
                    <a:pt x="381" y="30"/>
                  </a:cubicBezTo>
                  <a:cubicBezTo>
                    <a:pt x="381" y="31"/>
                    <a:pt x="380" y="32"/>
                    <a:pt x="379" y="32"/>
                  </a:cubicBezTo>
                  <a:cubicBezTo>
                    <a:pt x="378" y="33"/>
                    <a:pt x="376" y="33"/>
                    <a:pt x="375" y="34"/>
                  </a:cubicBezTo>
                  <a:cubicBezTo>
                    <a:pt x="375" y="36"/>
                    <a:pt x="376" y="38"/>
                    <a:pt x="377" y="39"/>
                  </a:cubicBezTo>
                  <a:cubicBezTo>
                    <a:pt x="378" y="40"/>
                    <a:pt x="380" y="41"/>
                    <a:pt x="381" y="42"/>
                  </a:cubicBezTo>
                  <a:cubicBezTo>
                    <a:pt x="382" y="43"/>
                    <a:pt x="385" y="45"/>
                    <a:pt x="386" y="46"/>
                  </a:cubicBezTo>
                  <a:cubicBezTo>
                    <a:pt x="388" y="48"/>
                    <a:pt x="388" y="52"/>
                    <a:pt x="389" y="53"/>
                  </a:cubicBezTo>
                  <a:cubicBezTo>
                    <a:pt x="390" y="55"/>
                    <a:pt x="392" y="57"/>
                    <a:pt x="393" y="58"/>
                  </a:cubicBezTo>
                  <a:cubicBezTo>
                    <a:pt x="394" y="60"/>
                    <a:pt x="396" y="62"/>
                    <a:pt x="398" y="63"/>
                  </a:cubicBezTo>
                  <a:cubicBezTo>
                    <a:pt x="399" y="64"/>
                    <a:pt x="403" y="66"/>
                    <a:pt x="405" y="66"/>
                  </a:cubicBezTo>
                  <a:cubicBezTo>
                    <a:pt x="406" y="66"/>
                    <a:pt x="408" y="66"/>
                    <a:pt x="409" y="65"/>
                  </a:cubicBezTo>
                  <a:cubicBezTo>
                    <a:pt x="410" y="65"/>
                    <a:pt x="410" y="61"/>
                    <a:pt x="412" y="60"/>
                  </a:cubicBezTo>
                  <a:cubicBezTo>
                    <a:pt x="413" y="59"/>
                    <a:pt x="415" y="59"/>
                    <a:pt x="416" y="59"/>
                  </a:cubicBezTo>
                  <a:cubicBezTo>
                    <a:pt x="418" y="59"/>
                    <a:pt x="421" y="60"/>
                    <a:pt x="422" y="60"/>
                  </a:cubicBezTo>
                  <a:cubicBezTo>
                    <a:pt x="423" y="60"/>
                    <a:pt x="424" y="58"/>
                    <a:pt x="425" y="57"/>
                  </a:cubicBezTo>
                  <a:cubicBezTo>
                    <a:pt x="425" y="57"/>
                    <a:pt x="427" y="57"/>
                    <a:pt x="428" y="57"/>
                  </a:cubicBezTo>
                  <a:cubicBezTo>
                    <a:pt x="429" y="57"/>
                    <a:pt x="431" y="59"/>
                    <a:pt x="431" y="59"/>
                  </a:cubicBezTo>
                  <a:cubicBezTo>
                    <a:pt x="432" y="60"/>
                    <a:pt x="433" y="61"/>
                    <a:pt x="433" y="62"/>
                  </a:cubicBezTo>
                  <a:cubicBezTo>
                    <a:pt x="433" y="63"/>
                    <a:pt x="432" y="66"/>
                    <a:pt x="432" y="66"/>
                  </a:cubicBezTo>
                  <a:cubicBezTo>
                    <a:pt x="431" y="67"/>
                    <a:pt x="429" y="67"/>
                    <a:pt x="429" y="68"/>
                  </a:cubicBezTo>
                  <a:cubicBezTo>
                    <a:pt x="428" y="69"/>
                    <a:pt x="428" y="72"/>
                    <a:pt x="429" y="74"/>
                  </a:cubicBezTo>
                  <a:cubicBezTo>
                    <a:pt x="429" y="74"/>
                    <a:pt x="429" y="76"/>
                    <a:pt x="430" y="76"/>
                  </a:cubicBezTo>
                  <a:cubicBezTo>
                    <a:pt x="431" y="77"/>
                    <a:pt x="433" y="77"/>
                    <a:pt x="434" y="77"/>
                  </a:cubicBezTo>
                  <a:cubicBezTo>
                    <a:pt x="435" y="77"/>
                    <a:pt x="437" y="76"/>
                    <a:pt x="438" y="76"/>
                  </a:cubicBezTo>
                  <a:cubicBezTo>
                    <a:pt x="439" y="76"/>
                    <a:pt x="441" y="76"/>
                    <a:pt x="442" y="76"/>
                  </a:cubicBezTo>
                  <a:cubicBezTo>
                    <a:pt x="443" y="77"/>
                    <a:pt x="445" y="79"/>
                    <a:pt x="446" y="80"/>
                  </a:cubicBezTo>
                  <a:cubicBezTo>
                    <a:pt x="447" y="81"/>
                    <a:pt x="448" y="84"/>
                    <a:pt x="448" y="85"/>
                  </a:cubicBezTo>
                  <a:cubicBezTo>
                    <a:pt x="449" y="86"/>
                    <a:pt x="450" y="89"/>
                    <a:pt x="450" y="90"/>
                  </a:cubicBezTo>
                  <a:cubicBezTo>
                    <a:pt x="451" y="91"/>
                    <a:pt x="453" y="93"/>
                    <a:pt x="454" y="94"/>
                  </a:cubicBezTo>
                  <a:cubicBezTo>
                    <a:pt x="454" y="95"/>
                    <a:pt x="455" y="97"/>
                    <a:pt x="456" y="98"/>
                  </a:cubicBezTo>
                  <a:cubicBezTo>
                    <a:pt x="456" y="99"/>
                    <a:pt x="456" y="101"/>
                    <a:pt x="457" y="102"/>
                  </a:cubicBezTo>
                  <a:cubicBezTo>
                    <a:pt x="458" y="103"/>
                    <a:pt x="461" y="103"/>
                    <a:pt x="462" y="104"/>
                  </a:cubicBezTo>
                  <a:cubicBezTo>
                    <a:pt x="463" y="104"/>
                    <a:pt x="464" y="105"/>
                    <a:pt x="464" y="106"/>
                  </a:cubicBezTo>
                  <a:cubicBezTo>
                    <a:pt x="465" y="107"/>
                    <a:pt x="465" y="110"/>
                    <a:pt x="465" y="112"/>
                  </a:cubicBezTo>
                  <a:cubicBezTo>
                    <a:pt x="465" y="112"/>
                    <a:pt x="464" y="113"/>
                    <a:pt x="465" y="113"/>
                  </a:cubicBezTo>
                  <a:cubicBezTo>
                    <a:pt x="465" y="114"/>
                    <a:pt x="468" y="114"/>
                    <a:pt x="469" y="114"/>
                  </a:cubicBezTo>
                  <a:cubicBezTo>
                    <a:pt x="470" y="114"/>
                    <a:pt x="471" y="113"/>
                    <a:pt x="472" y="113"/>
                  </a:cubicBezTo>
                  <a:cubicBezTo>
                    <a:pt x="472" y="113"/>
                    <a:pt x="474" y="115"/>
                    <a:pt x="474" y="115"/>
                  </a:cubicBezTo>
                  <a:cubicBezTo>
                    <a:pt x="475" y="115"/>
                    <a:pt x="477" y="114"/>
                    <a:pt x="478" y="113"/>
                  </a:cubicBezTo>
                  <a:cubicBezTo>
                    <a:pt x="479" y="113"/>
                    <a:pt x="480" y="111"/>
                    <a:pt x="480" y="111"/>
                  </a:cubicBezTo>
                  <a:cubicBezTo>
                    <a:pt x="481" y="110"/>
                    <a:pt x="482" y="110"/>
                    <a:pt x="483" y="109"/>
                  </a:cubicBezTo>
                  <a:cubicBezTo>
                    <a:pt x="484" y="109"/>
                    <a:pt x="485" y="109"/>
                    <a:pt x="486" y="110"/>
                  </a:cubicBezTo>
                  <a:cubicBezTo>
                    <a:pt x="487" y="110"/>
                    <a:pt x="488" y="111"/>
                    <a:pt x="489" y="111"/>
                  </a:cubicBezTo>
                  <a:cubicBezTo>
                    <a:pt x="490" y="111"/>
                    <a:pt x="491" y="110"/>
                    <a:pt x="491" y="110"/>
                  </a:cubicBezTo>
                  <a:cubicBezTo>
                    <a:pt x="492" y="109"/>
                    <a:pt x="492" y="108"/>
                    <a:pt x="493" y="107"/>
                  </a:cubicBezTo>
                  <a:cubicBezTo>
                    <a:pt x="494" y="106"/>
                    <a:pt x="495" y="105"/>
                    <a:pt x="496" y="105"/>
                  </a:cubicBezTo>
                  <a:cubicBezTo>
                    <a:pt x="497" y="105"/>
                    <a:pt x="499" y="105"/>
                    <a:pt x="500" y="106"/>
                  </a:cubicBezTo>
                  <a:cubicBezTo>
                    <a:pt x="500" y="106"/>
                    <a:pt x="501" y="108"/>
                    <a:pt x="501" y="110"/>
                  </a:cubicBezTo>
                  <a:cubicBezTo>
                    <a:pt x="501" y="111"/>
                    <a:pt x="501" y="113"/>
                    <a:pt x="501" y="114"/>
                  </a:cubicBezTo>
                  <a:cubicBezTo>
                    <a:pt x="500" y="115"/>
                    <a:pt x="499" y="115"/>
                    <a:pt x="499" y="116"/>
                  </a:cubicBezTo>
                  <a:cubicBezTo>
                    <a:pt x="498" y="117"/>
                    <a:pt x="497" y="119"/>
                    <a:pt x="497" y="119"/>
                  </a:cubicBezTo>
                  <a:cubicBezTo>
                    <a:pt x="497" y="121"/>
                    <a:pt x="497" y="124"/>
                    <a:pt x="497" y="125"/>
                  </a:cubicBezTo>
                  <a:cubicBezTo>
                    <a:pt x="497" y="126"/>
                    <a:pt x="497" y="128"/>
                    <a:pt x="497" y="129"/>
                  </a:cubicBezTo>
                  <a:cubicBezTo>
                    <a:pt x="497" y="131"/>
                    <a:pt x="497" y="133"/>
                    <a:pt x="497" y="134"/>
                  </a:cubicBezTo>
                  <a:cubicBezTo>
                    <a:pt x="497" y="135"/>
                    <a:pt x="497" y="136"/>
                    <a:pt x="496" y="137"/>
                  </a:cubicBezTo>
                  <a:cubicBezTo>
                    <a:pt x="496" y="138"/>
                    <a:pt x="496" y="139"/>
                    <a:pt x="496" y="139"/>
                  </a:cubicBezTo>
                  <a:cubicBezTo>
                    <a:pt x="495" y="140"/>
                    <a:pt x="493" y="140"/>
                    <a:pt x="492" y="140"/>
                  </a:cubicBezTo>
                  <a:cubicBezTo>
                    <a:pt x="492" y="141"/>
                    <a:pt x="490" y="141"/>
                    <a:pt x="490" y="141"/>
                  </a:cubicBezTo>
                  <a:cubicBezTo>
                    <a:pt x="490" y="142"/>
                    <a:pt x="490" y="145"/>
                    <a:pt x="490" y="146"/>
                  </a:cubicBezTo>
                  <a:cubicBezTo>
                    <a:pt x="489" y="146"/>
                    <a:pt x="487" y="146"/>
                    <a:pt x="486" y="147"/>
                  </a:cubicBezTo>
                  <a:cubicBezTo>
                    <a:pt x="485" y="148"/>
                    <a:pt x="485" y="151"/>
                    <a:pt x="485" y="153"/>
                  </a:cubicBezTo>
                  <a:cubicBezTo>
                    <a:pt x="485" y="155"/>
                    <a:pt x="485" y="159"/>
                    <a:pt x="485" y="161"/>
                  </a:cubicBezTo>
                  <a:cubicBezTo>
                    <a:pt x="485" y="162"/>
                    <a:pt x="485" y="165"/>
                    <a:pt x="484" y="166"/>
                  </a:cubicBezTo>
                  <a:cubicBezTo>
                    <a:pt x="483" y="168"/>
                    <a:pt x="480" y="169"/>
                    <a:pt x="479" y="170"/>
                  </a:cubicBezTo>
                  <a:cubicBezTo>
                    <a:pt x="478" y="172"/>
                    <a:pt x="476" y="175"/>
                    <a:pt x="475" y="177"/>
                  </a:cubicBezTo>
                  <a:cubicBezTo>
                    <a:pt x="474" y="178"/>
                    <a:pt x="472" y="181"/>
                    <a:pt x="471" y="183"/>
                  </a:cubicBezTo>
                  <a:cubicBezTo>
                    <a:pt x="470" y="185"/>
                    <a:pt x="469" y="189"/>
                    <a:pt x="469" y="191"/>
                  </a:cubicBezTo>
                  <a:cubicBezTo>
                    <a:pt x="469" y="192"/>
                    <a:pt x="469" y="195"/>
                    <a:pt x="470" y="196"/>
                  </a:cubicBezTo>
                  <a:cubicBezTo>
                    <a:pt x="471" y="197"/>
                    <a:pt x="473" y="198"/>
                    <a:pt x="474" y="198"/>
                  </a:cubicBezTo>
                  <a:cubicBezTo>
                    <a:pt x="475" y="198"/>
                    <a:pt x="476" y="195"/>
                    <a:pt x="477" y="194"/>
                  </a:cubicBezTo>
                  <a:cubicBezTo>
                    <a:pt x="478" y="193"/>
                    <a:pt x="480" y="194"/>
                    <a:pt x="482" y="194"/>
                  </a:cubicBezTo>
                  <a:cubicBezTo>
                    <a:pt x="482" y="195"/>
                    <a:pt x="483" y="195"/>
                    <a:pt x="483" y="195"/>
                  </a:cubicBezTo>
                  <a:cubicBezTo>
                    <a:pt x="484" y="196"/>
                    <a:pt x="484" y="199"/>
                    <a:pt x="484" y="200"/>
                  </a:cubicBezTo>
                  <a:cubicBezTo>
                    <a:pt x="485" y="201"/>
                    <a:pt x="487" y="202"/>
                    <a:pt x="487" y="203"/>
                  </a:cubicBezTo>
                  <a:cubicBezTo>
                    <a:pt x="487" y="204"/>
                    <a:pt x="487" y="206"/>
                    <a:pt x="487" y="207"/>
                  </a:cubicBezTo>
                  <a:cubicBezTo>
                    <a:pt x="486" y="207"/>
                    <a:pt x="484" y="208"/>
                    <a:pt x="483" y="208"/>
                  </a:cubicBezTo>
                  <a:cubicBezTo>
                    <a:pt x="482" y="208"/>
                    <a:pt x="481" y="209"/>
                    <a:pt x="480" y="209"/>
                  </a:cubicBezTo>
                  <a:cubicBezTo>
                    <a:pt x="479" y="210"/>
                    <a:pt x="479" y="213"/>
                    <a:pt x="478" y="214"/>
                  </a:cubicBezTo>
                  <a:cubicBezTo>
                    <a:pt x="478" y="215"/>
                    <a:pt x="476" y="218"/>
                    <a:pt x="476" y="219"/>
                  </a:cubicBezTo>
                  <a:cubicBezTo>
                    <a:pt x="476" y="221"/>
                    <a:pt x="478" y="223"/>
                    <a:pt x="478" y="224"/>
                  </a:cubicBezTo>
                  <a:cubicBezTo>
                    <a:pt x="478" y="226"/>
                    <a:pt x="478" y="229"/>
                    <a:pt x="479" y="230"/>
                  </a:cubicBezTo>
                  <a:cubicBezTo>
                    <a:pt x="479" y="231"/>
                    <a:pt x="481" y="232"/>
                    <a:pt x="482" y="233"/>
                  </a:cubicBezTo>
                  <a:cubicBezTo>
                    <a:pt x="483" y="233"/>
                    <a:pt x="484" y="234"/>
                    <a:pt x="485" y="235"/>
                  </a:cubicBezTo>
                  <a:cubicBezTo>
                    <a:pt x="485" y="236"/>
                    <a:pt x="486" y="238"/>
                    <a:pt x="487" y="239"/>
                  </a:cubicBezTo>
                  <a:cubicBezTo>
                    <a:pt x="488" y="239"/>
                    <a:pt x="490" y="240"/>
                    <a:pt x="491" y="240"/>
                  </a:cubicBezTo>
                  <a:cubicBezTo>
                    <a:pt x="492" y="239"/>
                    <a:pt x="492" y="237"/>
                    <a:pt x="492" y="235"/>
                  </a:cubicBezTo>
                  <a:cubicBezTo>
                    <a:pt x="492" y="234"/>
                    <a:pt x="492" y="232"/>
                    <a:pt x="492" y="232"/>
                  </a:cubicBezTo>
                  <a:cubicBezTo>
                    <a:pt x="492" y="231"/>
                    <a:pt x="494" y="229"/>
                    <a:pt x="494" y="228"/>
                  </a:cubicBezTo>
                  <a:cubicBezTo>
                    <a:pt x="495" y="228"/>
                    <a:pt x="497" y="228"/>
                    <a:pt x="498" y="228"/>
                  </a:cubicBezTo>
                  <a:cubicBezTo>
                    <a:pt x="499" y="228"/>
                    <a:pt x="501" y="229"/>
                    <a:pt x="502" y="229"/>
                  </a:cubicBezTo>
                  <a:cubicBezTo>
                    <a:pt x="503" y="229"/>
                    <a:pt x="505" y="229"/>
                    <a:pt x="506" y="228"/>
                  </a:cubicBezTo>
                  <a:cubicBezTo>
                    <a:pt x="507" y="228"/>
                    <a:pt x="507" y="226"/>
                    <a:pt x="508" y="226"/>
                  </a:cubicBezTo>
                  <a:cubicBezTo>
                    <a:pt x="508" y="226"/>
                    <a:pt x="511" y="225"/>
                    <a:pt x="512" y="226"/>
                  </a:cubicBezTo>
                  <a:cubicBezTo>
                    <a:pt x="512" y="226"/>
                    <a:pt x="513" y="227"/>
                    <a:pt x="513" y="228"/>
                  </a:cubicBezTo>
                  <a:cubicBezTo>
                    <a:pt x="513" y="229"/>
                    <a:pt x="511" y="231"/>
                    <a:pt x="511" y="232"/>
                  </a:cubicBezTo>
                  <a:cubicBezTo>
                    <a:pt x="510" y="233"/>
                    <a:pt x="509" y="234"/>
                    <a:pt x="508" y="234"/>
                  </a:cubicBezTo>
                  <a:cubicBezTo>
                    <a:pt x="507" y="234"/>
                    <a:pt x="505" y="234"/>
                    <a:pt x="504" y="235"/>
                  </a:cubicBezTo>
                  <a:cubicBezTo>
                    <a:pt x="503" y="235"/>
                    <a:pt x="503" y="238"/>
                    <a:pt x="503" y="239"/>
                  </a:cubicBezTo>
                  <a:cubicBezTo>
                    <a:pt x="503" y="241"/>
                    <a:pt x="502" y="244"/>
                    <a:pt x="502" y="246"/>
                  </a:cubicBezTo>
                  <a:cubicBezTo>
                    <a:pt x="502" y="247"/>
                    <a:pt x="502" y="249"/>
                    <a:pt x="502" y="249"/>
                  </a:cubicBezTo>
                  <a:cubicBezTo>
                    <a:pt x="501" y="251"/>
                    <a:pt x="499" y="253"/>
                    <a:pt x="498" y="254"/>
                  </a:cubicBezTo>
                  <a:cubicBezTo>
                    <a:pt x="498" y="256"/>
                    <a:pt x="498" y="259"/>
                    <a:pt x="497" y="261"/>
                  </a:cubicBezTo>
                  <a:cubicBezTo>
                    <a:pt x="496" y="262"/>
                    <a:pt x="493" y="265"/>
                    <a:pt x="492" y="266"/>
                  </a:cubicBezTo>
                  <a:cubicBezTo>
                    <a:pt x="491" y="267"/>
                    <a:pt x="488" y="268"/>
                    <a:pt x="487" y="269"/>
                  </a:cubicBezTo>
                  <a:cubicBezTo>
                    <a:pt x="486" y="270"/>
                    <a:pt x="485" y="273"/>
                    <a:pt x="485" y="275"/>
                  </a:cubicBezTo>
                  <a:cubicBezTo>
                    <a:pt x="485" y="276"/>
                    <a:pt x="485" y="278"/>
                    <a:pt x="486" y="278"/>
                  </a:cubicBezTo>
                  <a:cubicBezTo>
                    <a:pt x="486" y="280"/>
                    <a:pt x="489" y="282"/>
                    <a:pt x="489" y="284"/>
                  </a:cubicBezTo>
                  <a:cubicBezTo>
                    <a:pt x="491" y="287"/>
                    <a:pt x="493" y="292"/>
                    <a:pt x="494" y="295"/>
                  </a:cubicBezTo>
                  <a:cubicBezTo>
                    <a:pt x="495" y="297"/>
                    <a:pt x="497" y="302"/>
                    <a:pt x="498" y="304"/>
                  </a:cubicBezTo>
                  <a:cubicBezTo>
                    <a:pt x="499" y="306"/>
                    <a:pt x="503" y="308"/>
                    <a:pt x="504" y="309"/>
                  </a:cubicBezTo>
                  <a:cubicBezTo>
                    <a:pt x="506" y="311"/>
                    <a:pt x="510" y="313"/>
                    <a:pt x="512" y="315"/>
                  </a:cubicBezTo>
                  <a:cubicBezTo>
                    <a:pt x="514" y="316"/>
                    <a:pt x="516" y="320"/>
                    <a:pt x="517" y="322"/>
                  </a:cubicBezTo>
                  <a:cubicBezTo>
                    <a:pt x="518" y="324"/>
                    <a:pt x="519" y="327"/>
                    <a:pt x="519" y="329"/>
                  </a:cubicBezTo>
                  <a:cubicBezTo>
                    <a:pt x="519" y="330"/>
                    <a:pt x="518" y="333"/>
                    <a:pt x="519" y="334"/>
                  </a:cubicBezTo>
                  <a:cubicBezTo>
                    <a:pt x="519" y="336"/>
                    <a:pt x="523" y="339"/>
                    <a:pt x="525" y="340"/>
                  </a:cubicBezTo>
                  <a:cubicBezTo>
                    <a:pt x="526" y="341"/>
                    <a:pt x="530" y="344"/>
                    <a:pt x="532" y="345"/>
                  </a:cubicBezTo>
                  <a:cubicBezTo>
                    <a:pt x="533" y="345"/>
                    <a:pt x="535" y="345"/>
                    <a:pt x="537" y="345"/>
                  </a:cubicBezTo>
                  <a:cubicBezTo>
                    <a:pt x="538" y="345"/>
                    <a:pt x="540" y="344"/>
                    <a:pt x="541" y="344"/>
                  </a:cubicBezTo>
                  <a:cubicBezTo>
                    <a:pt x="542" y="344"/>
                    <a:pt x="545" y="344"/>
                    <a:pt x="546" y="344"/>
                  </a:cubicBezTo>
                  <a:cubicBezTo>
                    <a:pt x="547" y="344"/>
                    <a:pt x="549" y="344"/>
                    <a:pt x="550" y="344"/>
                  </a:cubicBezTo>
                  <a:cubicBezTo>
                    <a:pt x="551" y="344"/>
                    <a:pt x="552" y="342"/>
                    <a:pt x="553" y="341"/>
                  </a:cubicBezTo>
                  <a:cubicBezTo>
                    <a:pt x="554" y="341"/>
                    <a:pt x="556" y="339"/>
                    <a:pt x="558" y="339"/>
                  </a:cubicBezTo>
                  <a:cubicBezTo>
                    <a:pt x="559" y="338"/>
                    <a:pt x="562" y="339"/>
                    <a:pt x="563" y="339"/>
                  </a:cubicBezTo>
                  <a:cubicBezTo>
                    <a:pt x="563" y="339"/>
                    <a:pt x="565" y="338"/>
                    <a:pt x="565" y="338"/>
                  </a:cubicBezTo>
                  <a:cubicBezTo>
                    <a:pt x="566" y="338"/>
                    <a:pt x="567" y="338"/>
                    <a:pt x="568" y="339"/>
                  </a:cubicBezTo>
                  <a:cubicBezTo>
                    <a:pt x="569" y="340"/>
                    <a:pt x="569" y="343"/>
                    <a:pt x="569" y="344"/>
                  </a:cubicBezTo>
                  <a:cubicBezTo>
                    <a:pt x="569" y="345"/>
                    <a:pt x="568" y="347"/>
                    <a:pt x="567" y="348"/>
                  </a:cubicBezTo>
                  <a:cubicBezTo>
                    <a:pt x="567" y="349"/>
                    <a:pt x="565" y="349"/>
                    <a:pt x="564" y="350"/>
                  </a:cubicBezTo>
                  <a:cubicBezTo>
                    <a:pt x="563" y="351"/>
                    <a:pt x="562" y="353"/>
                    <a:pt x="562" y="354"/>
                  </a:cubicBezTo>
                  <a:cubicBezTo>
                    <a:pt x="561" y="355"/>
                    <a:pt x="559" y="359"/>
                    <a:pt x="558" y="360"/>
                  </a:cubicBezTo>
                  <a:cubicBezTo>
                    <a:pt x="557" y="360"/>
                    <a:pt x="554" y="361"/>
                    <a:pt x="553" y="361"/>
                  </a:cubicBezTo>
                  <a:cubicBezTo>
                    <a:pt x="552" y="361"/>
                    <a:pt x="550" y="361"/>
                    <a:pt x="549" y="361"/>
                  </a:cubicBezTo>
                  <a:cubicBezTo>
                    <a:pt x="548" y="361"/>
                    <a:pt x="546" y="363"/>
                    <a:pt x="545" y="363"/>
                  </a:cubicBezTo>
                  <a:cubicBezTo>
                    <a:pt x="545" y="364"/>
                    <a:pt x="545" y="367"/>
                    <a:pt x="545" y="368"/>
                  </a:cubicBezTo>
                  <a:cubicBezTo>
                    <a:pt x="545" y="369"/>
                    <a:pt x="545" y="371"/>
                    <a:pt x="546" y="372"/>
                  </a:cubicBezTo>
                  <a:cubicBezTo>
                    <a:pt x="546" y="373"/>
                    <a:pt x="549" y="374"/>
                    <a:pt x="549" y="375"/>
                  </a:cubicBezTo>
                  <a:cubicBezTo>
                    <a:pt x="550" y="376"/>
                    <a:pt x="549" y="379"/>
                    <a:pt x="549" y="381"/>
                  </a:cubicBezTo>
                  <a:cubicBezTo>
                    <a:pt x="549" y="382"/>
                    <a:pt x="547" y="385"/>
                    <a:pt x="548" y="386"/>
                  </a:cubicBezTo>
                  <a:cubicBezTo>
                    <a:pt x="548" y="387"/>
                    <a:pt x="549" y="388"/>
                    <a:pt x="549" y="388"/>
                  </a:cubicBezTo>
                  <a:cubicBezTo>
                    <a:pt x="550" y="389"/>
                    <a:pt x="550" y="391"/>
                    <a:pt x="550" y="392"/>
                  </a:cubicBezTo>
                  <a:cubicBezTo>
                    <a:pt x="550" y="393"/>
                    <a:pt x="550" y="395"/>
                    <a:pt x="549" y="395"/>
                  </a:cubicBezTo>
                  <a:cubicBezTo>
                    <a:pt x="548" y="396"/>
                    <a:pt x="545" y="396"/>
                    <a:pt x="544" y="396"/>
                  </a:cubicBezTo>
                  <a:cubicBezTo>
                    <a:pt x="543" y="396"/>
                    <a:pt x="540" y="395"/>
                    <a:pt x="539" y="394"/>
                  </a:cubicBezTo>
                  <a:cubicBezTo>
                    <a:pt x="538" y="394"/>
                    <a:pt x="536" y="391"/>
                    <a:pt x="535" y="391"/>
                  </a:cubicBezTo>
                  <a:cubicBezTo>
                    <a:pt x="534" y="390"/>
                    <a:pt x="531" y="390"/>
                    <a:pt x="529" y="390"/>
                  </a:cubicBezTo>
                  <a:cubicBezTo>
                    <a:pt x="528" y="390"/>
                    <a:pt x="526" y="391"/>
                    <a:pt x="525" y="392"/>
                  </a:cubicBezTo>
                  <a:cubicBezTo>
                    <a:pt x="525" y="392"/>
                    <a:pt x="523" y="393"/>
                    <a:pt x="523" y="393"/>
                  </a:cubicBezTo>
                  <a:cubicBezTo>
                    <a:pt x="522" y="394"/>
                    <a:pt x="521" y="396"/>
                    <a:pt x="521" y="397"/>
                  </a:cubicBezTo>
                  <a:cubicBezTo>
                    <a:pt x="520" y="398"/>
                    <a:pt x="518" y="399"/>
                    <a:pt x="517" y="400"/>
                  </a:cubicBezTo>
                  <a:cubicBezTo>
                    <a:pt x="516" y="401"/>
                    <a:pt x="516" y="403"/>
                    <a:pt x="516" y="405"/>
                  </a:cubicBezTo>
                  <a:cubicBezTo>
                    <a:pt x="515" y="406"/>
                    <a:pt x="513" y="407"/>
                    <a:pt x="512" y="408"/>
                  </a:cubicBezTo>
                  <a:cubicBezTo>
                    <a:pt x="511" y="409"/>
                    <a:pt x="509" y="410"/>
                    <a:pt x="508" y="411"/>
                  </a:cubicBezTo>
                  <a:cubicBezTo>
                    <a:pt x="508" y="412"/>
                    <a:pt x="508" y="414"/>
                    <a:pt x="508" y="415"/>
                  </a:cubicBezTo>
                  <a:cubicBezTo>
                    <a:pt x="508" y="416"/>
                    <a:pt x="510" y="417"/>
                    <a:pt x="511" y="417"/>
                  </a:cubicBezTo>
                  <a:cubicBezTo>
                    <a:pt x="512" y="418"/>
                    <a:pt x="514" y="418"/>
                    <a:pt x="515" y="419"/>
                  </a:cubicBezTo>
                  <a:cubicBezTo>
                    <a:pt x="515" y="420"/>
                    <a:pt x="516" y="422"/>
                    <a:pt x="516" y="422"/>
                  </a:cubicBezTo>
                  <a:cubicBezTo>
                    <a:pt x="516" y="423"/>
                    <a:pt x="514" y="425"/>
                    <a:pt x="513" y="426"/>
                  </a:cubicBezTo>
                  <a:cubicBezTo>
                    <a:pt x="513" y="426"/>
                    <a:pt x="512" y="425"/>
                    <a:pt x="511" y="425"/>
                  </a:cubicBezTo>
                  <a:cubicBezTo>
                    <a:pt x="510" y="426"/>
                    <a:pt x="509" y="427"/>
                    <a:pt x="508" y="427"/>
                  </a:cubicBezTo>
                  <a:cubicBezTo>
                    <a:pt x="507" y="428"/>
                    <a:pt x="504" y="427"/>
                    <a:pt x="503" y="426"/>
                  </a:cubicBezTo>
                  <a:cubicBezTo>
                    <a:pt x="502" y="426"/>
                    <a:pt x="500" y="424"/>
                    <a:pt x="500" y="422"/>
                  </a:cubicBezTo>
                  <a:cubicBezTo>
                    <a:pt x="499" y="422"/>
                    <a:pt x="500" y="420"/>
                    <a:pt x="500" y="419"/>
                  </a:cubicBezTo>
                  <a:cubicBezTo>
                    <a:pt x="499" y="419"/>
                    <a:pt x="496" y="418"/>
                    <a:pt x="495" y="418"/>
                  </a:cubicBezTo>
                  <a:cubicBezTo>
                    <a:pt x="495" y="418"/>
                    <a:pt x="493" y="417"/>
                    <a:pt x="492" y="417"/>
                  </a:cubicBezTo>
                  <a:cubicBezTo>
                    <a:pt x="491" y="418"/>
                    <a:pt x="490" y="419"/>
                    <a:pt x="490" y="420"/>
                  </a:cubicBezTo>
                  <a:cubicBezTo>
                    <a:pt x="489" y="422"/>
                    <a:pt x="490" y="425"/>
                    <a:pt x="490" y="426"/>
                  </a:cubicBezTo>
                  <a:cubicBezTo>
                    <a:pt x="490" y="427"/>
                    <a:pt x="490" y="429"/>
                    <a:pt x="490" y="430"/>
                  </a:cubicBezTo>
                  <a:cubicBezTo>
                    <a:pt x="490" y="431"/>
                    <a:pt x="491" y="433"/>
                    <a:pt x="491" y="434"/>
                  </a:cubicBezTo>
                  <a:cubicBezTo>
                    <a:pt x="491" y="434"/>
                    <a:pt x="489" y="435"/>
                    <a:pt x="489" y="436"/>
                  </a:cubicBezTo>
                  <a:cubicBezTo>
                    <a:pt x="489" y="437"/>
                    <a:pt x="490" y="438"/>
                    <a:pt x="490" y="439"/>
                  </a:cubicBezTo>
                  <a:cubicBezTo>
                    <a:pt x="491" y="440"/>
                    <a:pt x="492" y="442"/>
                    <a:pt x="492" y="443"/>
                  </a:cubicBezTo>
                  <a:cubicBezTo>
                    <a:pt x="493" y="444"/>
                    <a:pt x="496" y="445"/>
                    <a:pt x="497" y="446"/>
                  </a:cubicBezTo>
                  <a:cubicBezTo>
                    <a:pt x="498" y="446"/>
                    <a:pt x="501" y="447"/>
                    <a:pt x="503" y="447"/>
                  </a:cubicBezTo>
                  <a:cubicBezTo>
                    <a:pt x="504" y="448"/>
                    <a:pt x="505" y="450"/>
                    <a:pt x="505" y="451"/>
                  </a:cubicBezTo>
                  <a:cubicBezTo>
                    <a:pt x="506" y="453"/>
                    <a:pt x="506" y="455"/>
                    <a:pt x="505" y="456"/>
                  </a:cubicBezTo>
                  <a:cubicBezTo>
                    <a:pt x="505" y="457"/>
                    <a:pt x="503" y="458"/>
                    <a:pt x="502" y="458"/>
                  </a:cubicBezTo>
                  <a:cubicBezTo>
                    <a:pt x="501" y="459"/>
                    <a:pt x="501" y="462"/>
                    <a:pt x="499" y="463"/>
                  </a:cubicBezTo>
                  <a:cubicBezTo>
                    <a:pt x="499" y="463"/>
                    <a:pt x="496" y="463"/>
                    <a:pt x="495" y="463"/>
                  </a:cubicBezTo>
                  <a:cubicBezTo>
                    <a:pt x="494" y="462"/>
                    <a:pt x="492" y="461"/>
                    <a:pt x="491" y="461"/>
                  </a:cubicBezTo>
                  <a:cubicBezTo>
                    <a:pt x="489" y="461"/>
                    <a:pt x="486" y="461"/>
                    <a:pt x="485" y="461"/>
                  </a:cubicBezTo>
                  <a:cubicBezTo>
                    <a:pt x="484" y="461"/>
                    <a:pt x="482" y="462"/>
                    <a:pt x="481" y="463"/>
                  </a:cubicBezTo>
                  <a:cubicBezTo>
                    <a:pt x="479" y="465"/>
                    <a:pt x="478" y="469"/>
                    <a:pt x="476" y="470"/>
                  </a:cubicBezTo>
                  <a:cubicBezTo>
                    <a:pt x="476" y="471"/>
                    <a:pt x="475" y="472"/>
                    <a:pt x="474" y="473"/>
                  </a:cubicBezTo>
                  <a:cubicBezTo>
                    <a:pt x="474" y="474"/>
                    <a:pt x="474" y="477"/>
                    <a:pt x="473" y="478"/>
                  </a:cubicBezTo>
                  <a:cubicBezTo>
                    <a:pt x="473" y="480"/>
                    <a:pt x="471" y="482"/>
                    <a:pt x="470" y="483"/>
                  </a:cubicBezTo>
                  <a:cubicBezTo>
                    <a:pt x="469" y="485"/>
                    <a:pt x="468" y="488"/>
                    <a:pt x="467" y="489"/>
                  </a:cubicBezTo>
                  <a:cubicBezTo>
                    <a:pt x="466" y="490"/>
                    <a:pt x="463" y="492"/>
                    <a:pt x="462" y="492"/>
                  </a:cubicBezTo>
                  <a:cubicBezTo>
                    <a:pt x="460" y="492"/>
                    <a:pt x="457" y="492"/>
                    <a:pt x="456" y="492"/>
                  </a:cubicBezTo>
                  <a:cubicBezTo>
                    <a:pt x="455" y="492"/>
                    <a:pt x="454" y="492"/>
                    <a:pt x="453" y="492"/>
                  </a:cubicBezTo>
                  <a:cubicBezTo>
                    <a:pt x="451" y="492"/>
                    <a:pt x="448" y="492"/>
                    <a:pt x="446" y="492"/>
                  </a:cubicBezTo>
                  <a:cubicBezTo>
                    <a:pt x="445" y="492"/>
                    <a:pt x="444" y="494"/>
                    <a:pt x="443" y="494"/>
                  </a:cubicBezTo>
                  <a:cubicBezTo>
                    <a:pt x="441" y="494"/>
                    <a:pt x="439" y="492"/>
                    <a:pt x="438" y="491"/>
                  </a:cubicBezTo>
                  <a:cubicBezTo>
                    <a:pt x="437" y="491"/>
                    <a:pt x="435" y="489"/>
                    <a:pt x="434" y="489"/>
                  </a:cubicBezTo>
                  <a:cubicBezTo>
                    <a:pt x="434" y="488"/>
                    <a:pt x="433" y="485"/>
                    <a:pt x="432" y="485"/>
                  </a:cubicBezTo>
                  <a:cubicBezTo>
                    <a:pt x="432" y="484"/>
                    <a:pt x="430" y="485"/>
                    <a:pt x="429" y="485"/>
                  </a:cubicBezTo>
                  <a:cubicBezTo>
                    <a:pt x="428" y="485"/>
                    <a:pt x="427" y="486"/>
                    <a:pt x="426" y="487"/>
                  </a:cubicBezTo>
                  <a:cubicBezTo>
                    <a:pt x="425" y="488"/>
                    <a:pt x="424" y="489"/>
                    <a:pt x="424" y="490"/>
                  </a:cubicBezTo>
                  <a:cubicBezTo>
                    <a:pt x="424" y="491"/>
                    <a:pt x="426" y="492"/>
                    <a:pt x="426" y="493"/>
                  </a:cubicBezTo>
                  <a:cubicBezTo>
                    <a:pt x="426" y="495"/>
                    <a:pt x="425" y="497"/>
                    <a:pt x="424" y="498"/>
                  </a:cubicBezTo>
                  <a:cubicBezTo>
                    <a:pt x="423" y="499"/>
                    <a:pt x="421" y="500"/>
                    <a:pt x="419" y="500"/>
                  </a:cubicBezTo>
                  <a:cubicBezTo>
                    <a:pt x="418" y="500"/>
                    <a:pt x="417" y="499"/>
                    <a:pt x="416" y="499"/>
                  </a:cubicBezTo>
                  <a:cubicBezTo>
                    <a:pt x="415" y="498"/>
                    <a:pt x="413" y="498"/>
                    <a:pt x="413" y="499"/>
                  </a:cubicBezTo>
                  <a:cubicBezTo>
                    <a:pt x="412" y="499"/>
                    <a:pt x="410" y="501"/>
                    <a:pt x="409" y="502"/>
                  </a:cubicBezTo>
                  <a:cubicBezTo>
                    <a:pt x="408" y="503"/>
                    <a:pt x="405" y="504"/>
                    <a:pt x="404" y="505"/>
                  </a:cubicBezTo>
                  <a:cubicBezTo>
                    <a:pt x="402" y="505"/>
                    <a:pt x="400" y="504"/>
                    <a:pt x="399" y="504"/>
                  </a:cubicBezTo>
                  <a:cubicBezTo>
                    <a:pt x="397" y="505"/>
                    <a:pt x="394" y="507"/>
                    <a:pt x="392" y="508"/>
                  </a:cubicBezTo>
                  <a:cubicBezTo>
                    <a:pt x="391" y="509"/>
                    <a:pt x="390" y="512"/>
                    <a:pt x="389" y="513"/>
                  </a:cubicBezTo>
                  <a:cubicBezTo>
                    <a:pt x="388" y="514"/>
                    <a:pt x="385" y="516"/>
                    <a:pt x="384" y="515"/>
                  </a:cubicBezTo>
                  <a:cubicBezTo>
                    <a:pt x="383" y="515"/>
                    <a:pt x="383" y="513"/>
                    <a:pt x="382" y="512"/>
                  </a:cubicBezTo>
                  <a:cubicBezTo>
                    <a:pt x="380" y="512"/>
                    <a:pt x="377" y="512"/>
                    <a:pt x="375" y="512"/>
                  </a:cubicBezTo>
                  <a:cubicBezTo>
                    <a:pt x="374" y="513"/>
                    <a:pt x="373" y="515"/>
                    <a:pt x="372" y="515"/>
                  </a:cubicBezTo>
                  <a:cubicBezTo>
                    <a:pt x="371" y="516"/>
                    <a:pt x="368" y="517"/>
                    <a:pt x="367" y="518"/>
                  </a:cubicBezTo>
                  <a:cubicBezTo>
                    <a:pt x="366" y="518"/>
                    <a:pt x="365" y="521"/>
                    <a:pt x="365" y="522"/>
                  </a:cubicBezTo>
                  <a:cubicBezTo>
                    <a:pt x="364" y="523"/>
                    <a:pt x="362" y="524"/>
                    <a:pt x="361" y="524"/>
                  </a:cubicBezTo>
                  <a:cubicBezTo>
                    <a:pt x="360" y="525"/>
                    <a:pt x="358" y="524"/>
                    <a:pt x="357" y="524"/>
                  </a:cubicBezTo>
                  <a:cubicBezTo>
                    <a:pt x="356" y="524"/>
                    <a:pt x="354" y="524"/>
                    <a:pt x="353" y="524"/>
                  </a:cubicBezTo>
                  <a:cubicBezTo>
                    <a:pt x="352" y="525"/>
                    <a:pt x="350" y="526"/>
                    <a:pt x="350" y="527"/>
                  </a:cubicBezTo>
                  <a:cubicBezTo>
                    <a:pt x="349" y="527"/>
                    <a:pt x="348" y="530"/>
                    <a:pt x="347" y="531"/>
                  </a:cubicBezTo>
                  <a:cubicBezTo>
                    <a:pt x="346" y="531"/>
                    <a:pt x="342" y="530"/>
                    <a:pt x="340" y="530"/>
                  </a:cubicBezTo>
                  <a:cubicBezTo>
                    <a:pt x="338" y="530"/>
                    <a:pt x="332" y="530"/>
                    <a:pt x="330" y="532"/>
                  </a:cubicBezTo>
                  <a:cubicBezTo>
                    <a:pt x="328" y="532"/>
                    <a:pt x="326" y="534"/>
                    <a:pt x="325" y="536"/>
                  </a:cubicBezTo>
                  <a:cubicBezTo>
                    <a:pt x="324" y="537"/>
                    <a:pt x="324" y="541"/>
                    <a:pt x="324" y="543"/>
                  </a:cubicBezTo>
                  <a:cubicBezTo>
                    <a:pt x="324" y="544"/>
                    <a:pt x="326" y="547"/>
                    <a:pt x="326" y="549"/>
                  </a:cubicBezTo>
                  <a:cubicBezTo>
                    <a:pt x="326" y="550"/>
                    <a:pt x="325" y="552"/>
                    <a:pt x="324" y="553"/>
                  </a:cubicBezTo>
                  <a:cubicBezTo>
                    <a:pt x="324" y="553"/>
                    <a:pt x="322" y="554"/>
                    <a:pt x="322" y="555"/>
                  </a:cubicBezTo>
                  <a:cubicBezTo>
                    <a:pt x="321" y="556"/>
                    <a:pt x="321" y="558"/>
                    <a:pt x="322" y="560"/>
                  </a:cubicBezTo>
                  <a:cubicBezTo>
                    <a:pt x="322" y="561"/>
                    <a:pt x="324" y="563"/>
                    <a:pt x="324" y="564"/>
                  </a:cubicBezTo>
                  <a:cubicBezTo>
                    <a:pt x="324" y="565"/>
                    <a:pt x="323" y="568"/>
                    <a:pt x="323" y="569"/>
                  </a:cubicBezTo>
                  <a:cubicBezTo>
                    <a:pt x="323" y="571"/>
                    <a:pt x="324" y="575"/>
                    <a:pt x="324" y="577"/>
                  </a:cubicBezTo>
                  <a:cubicBezTo>
                    <a:pt x="325" y="578"/>
                    <a:pt x="325" y="580"/>
                    <a:pt x="325" y="581"/>
                  </a:cubicBezTo>
                  <a:cubicBezTo>
                    <a:pt x="325" y="582"/>
                    <a:pt x="323" y="583"/>
                    <a:pt x="323" y="584"/>
                  </a:cubicBezTo>
                  <a:cubicBezTo>
                    <a:pt x="323" y="586"/>
                    <a:pt x="323" y="589"/>
                    <a:pt x="322" y="590"/>
                  </a:cubicBezTo>
                  <a:cubicBezTo>
                    <a:pt x="322" y="591"/>
                    <a:pt x="321" y="593"/>
                    <a:pt x="320" y="594"/>
                  </a:cubicBezTo>
                  <a:cubicBezTo>
                    <a:pt x="319" y="594"/>
                    <a:pt x="317" y="595"/>
                    <a:pt x="316" y="595"/>
                  </a:cubicBezTo>
                  <a:cubicBezTo>
                    <a:pt x="315" y="596"/>
                    <a:pt x="314" y="597"/>
                    <a:pt x="313" y="598"/>
                  </a:cubicBezTo>
                  <a:cubicBezTo>
                    <a:pt x="312" y="599"/>
                    <a:pt x="311" y="601"/>
                    <a:pt x="310" y="601"/>
                  </a:cubicBezTo>
                  <a:cubicBezTo>
                    <a:pt x="309" y="601"/>
                    <a:pt x="306" y="601"/>
                    <a:pt x="304" y="601"/>
                  </a:cubicBezTo>
                  <a:cubicBezTo>
                    <a:pt x="303" y="601"/>
                    <a:pt x="301" y="601"/>
                    <a:pt x="299" y="601"/>
                  </a:cubicBezTo>
                  <a:cubicBezTo>
                    <a:pt x="298" y="600"/>
                    <a:pt x="296" y="599"/>
                    <a:pt x="295" y="599"/>
                  </a:cubicBezTo>
                  <a:cubicBezTo>
                    <a:pt x="295" y="599"/>
                    <a:pt x="293" y="598"/>
                    <a:pt x="293" y="598"/>
                  </a:cubicBezTo>
                  <a:cubicBezTo>
                    <a:pt x="291" y="598"/>
                    <a:pt x="289" y="599"/>
                    <a:pt x="288" y="599"/>
                  </a:cubicBezTo>
                  <a:cubicBezTo>
                    <a:pt x="287" y="600"/>
                    <a:pt x="285" y="600"/>
                    <a:pt x="284" y="601"/>
                  </a:cubicBezTo>
                  <a:cubicBezTo>
                    <a:pt x="283" y="601"/>
                    <a:pt x="282" y="603"/>
                    <a:pt x="281" y="603"/>
                  </a:cubicBezTo>
                  <a:cubicBezTo>
                    <a:pt x="281" y="604"/>
                    <a:pt x="280" y="606"/>
                    <a:pt x="280" y="606"/>
                  </a:cubicBezTo>
                  <a:cubicBezTo>
                    <a:pt x="278" y="607"/>
                    <a:pt x="275" y="607"/>
                    <a:pt x="274" y="607"/>
                  </a:cubicBezTo>
                  <a:cubicBezTo>
                    <a:pt x="273" y="607"/>
                    <a:pt x="271" y="605"/>
                    <a:pt x="270" y="605"/>
                  </a:cubicBezTo>
                  <a:cubicBezTo>
                    <a:pt x="270" y="604"/>
                    <a:pt x="270" y="602"/>
                    <a:pt x="270" y="601"/>
                  </a:cubicBezTo>
                  <a:cubicBezTo>
                    <a:pt x="271" y="600"/>
                    <a:pt x="272" y="599"/>
                    <a:pt x="273" y="598"/>
                  </a:cubicBezTo>
                  <a:cubicBezTo>
                    <a:pt x="274" y="598"/>
                    <a:pt x="276" y="598"/>
                    <a:pt x="277" y="598"/>
                  </a:cubicBezTo>
                  <a:cubicBezTo>
                    <a:pt x="278" y="597"/>
                    <a:pt x="280" y="595"/>
                    <a:pt x="281" y="595"/>
                  </a:cubicBezTo>
                  <a:cubicBezTo>
                    <a:pt x="282" y="595"/>
                    <a:pt x="284" y="595"/>
                    <a:pt x="285" y="595"/>
                  </a:cubicBezTo>
                  <a:cubicBezTo>
                    <a:pt x="286" y="594"/>
                    <a:pt x="288" y="593"/>
                    <a:pt x="288" y="592"/>
                  </a:cubicBezTo>
                  <a:cubicBezTo>
                    <a:pt x="288" y="590"/>
                    <a:pt x="288" y="587"/>
                    <a:pt x="287" y="586"/>
                  </a:cubicBezTo>
                  <a:cubicBezTo>
                    <a:pt x="286" y="585"/>
                    <a:pt x="284" y="584"/>
                    <a:pt x="283" y="583"/>
                  </a:cubicBezTo>
                  <a:cubicBezTo>
                    <a:pt x="282" y="582"/>
                    <a:pt x="282" y="580"/>
                    <a:pt x="281" y="579"/>
                  </a:cubicBezTo>
                  <a:cubicBezTo>
                    <a:pt x="280" y="578"/>
                    <a:pt x="278" y="576"/>
                    <a:pt x="277" y="575"/>
                  </a:cubicBezTo>
                  <a:cubicBezTo>
                    <a:pt x="276" y="575"/>
                    <a:pt x="273" y="575"/>
                    <a:pt x="271" y="575"/>
                  </a:cubicBezTo>
                  <a:cubicBezTo>
                    <a:pt x="269" y="575"/>
                    <a:pt x="265" y="576"/>
                    <a:pt x="263" y="577"/>
                  </a:cubicBezTo>
                  <a:cubicBezTo>
                    <a:pt x="262" y="577"/>
                    <a:pt x="259" y="576"/>
                    <a:pt x="257" y="577"/>
                  </a:cubicBezTo>
                  <a:cubicBezTo>
                    <a:pt x="256" y="578"/>
                    <a:pt x="255" y="581"/>
                    <a:pt x="254" y="583"/>
                  </a:cubicBezTo>
                  <a:cubicBezTo>
                    <a:pt x="253" y="584"/>
                    <a:pt x="250" y="585"/>
                    <a:pt x="249" y="585"/>
                  </a:cubicBezTo>
                  <a:cubicBezTo>
                    <a:pt x="247" y="586"/>
                    <a:pt x="245" y="584"/>
                    <a:pt x="244" y="584"/>
                  </a:cubicBezTo>
                  <a:cubicBezTo>
                    <a:pt x="243" y="585"/>
                    <a:pt x="243" y="586"/>
                    <a:pt x="242" y="587"/>
                  </a:cubicBezTo>
                  <a:cubicBezTo>
                    <a:pt x="242" y="588"/>
                    <a:pt x="240" y="589"/>
                    <a:pt x="239" y="590"/>
                  </a:cubicBezTo>
                  <a:cubicBezTo>
                    <a:pt x="239" y="591"/>
                    <a:pt x="237" y="593"/>
                    <a:pt x="237" y="594"/>
                  </a:cubicBezTo>
                  <a:cubicBezTo>
                    <a:pt x="237" y="595"/>
                    <a:pt x="239" y="596"/>
                    <a:pt x="239" y="597"/>
                  </a:cubicBezTo>
                  <a:cubicBezTo>
                    <a:pt x="239" y="598"/>
                    <a:pt x="238" y="601"/>
                    <a:pt x="238" y="602"/>
                  </a:cubicBezTo>
                  <a:cubicBezTo>
                    <a:pt x="238" y="603"/>
                    <a:pt x="237" y="604"/>
                    <a:pt x="236" y="605"/>
                  </a:cubicBezTo>
                  <a:cubicBezTo>
                    <a:pt x="235" y="606"/>
                    <a:pt x="233" y="607"/>
                    <a:pt x="232" y="608"/>
                  </a:cubicBezTo>
                  <a:cubicBezTo>
                    <a:pt x="230" y="608"/>
                    <a:pt x="229" y="611"/>
                    <a:pt x="228" y="612"/>
                  </a:cubicBezTo>
                  <a:cubicBezTo>
                    <a:pt x="227" y="612"/>
                    <a:pt x="224" y="612"/>
                    <a:pt x="223" y="612"/>
                  </a:cubicBezTo>
                  <a:cubicBezTo>
                    <a:pt x="222" y="612"/>
                    <a:pt x="219" y="612"/>
                    <a:pt x="218" y="612"/>
                  </a:cubicBezTo>
                  <a:cubicBezTo>
                    <a:pt x="217" y="612"/>
                    <a:pt x="214" y="614"/>
                    <a:pt x="212" y="613"/>
                  </a:cubicBezTo>
                  <a:cubicBezTo>
                    <a:pt x="211" y="613"/>
                    <a:pt x="211" y="611"/>
                    <a:pt x="210" y="610"/>
                  </a:cubicBezTo>
                  <a:cubicBezTo>
                    <a:pt x="209" y="610"/>
                    <a:pt x="207" y="610"/>
                    <a:pt x="206" y="610"/>
                  </a:cubicBezTo>
                  <a:cubicBezTo>
                    <a:pt x="205" y="610"/>
                    <a:pt x="203" y="611"/>
                    <a:pt x="202" y="611"/>
                  </a:cubicBezTo>
                  <a:cubicBezTo>
                    <a:pt x="202" y="611"/>
                    <a:pt x="200" y="611"/>
                    <a:pt x="199" y="611"/>
                  </a:cubicBezTo>
                  <a:cubicBezTo>
                    <a:pt x="197" y="611"/>
                    <a:pt x="195" y="609"/>
                    <a:pt x="194" y="609"/>
                  </a:cubicBezTo>
                  <a:cubicBezTo>
                    <a:pt x="192" y="608"/>
                    <a:pt x="190" y="609"/>
                    <a:pt x="188" y="609"/>
                  </a:cubicBezTo>
                  <a:cubicBezTo>
                    <a:pt x="187" y="610"/>
                    <a:pt x="186" y="611"/>
                    <a:pt x="185" y="612"/>
                  </a:cubicBezTo>
                  <a:cubicBezTo>
                    <a:pt x="183" y="612"/>
                    <a:pt x="180" y="612"/>
                    <a:pt x="179" y="612"/>
                  </a:cubicBezTo>
                  <a:cubicBezTo>
                    <a:pt x="177" y="612"/>
                    <a:pt x="173" y="612"/>
                    <a:pt x="171" y="611"/>
                  </a:cubicBezTo>
                  <a:cubicBezTo>
                    <a:pt x="170" y="610"/>
                    <a:pt x="170" y="607"/>
                    <a:pt x="170" y="606"/>
                  </a:cubicBezTo>
                  <a:cubicBezTo>
                    <a:pt x="169" y="605"/>
                    <a:pt x="168" y="603"/>
                    <a:pt x="167" y="602"/>
                  </a:cubicBezTo>
                  <a:cubicBezTo>
                    <a:pt x="167" y="602"/>
                    <a:pt x="165" y="602"/>
                    <a:pt x="164" y="602"/>
                  </a:cubicBezTo>
                  <a:cubicBezTo>
                    <a:pt x="163" y="601"/>
                    <a:pt x="161" y="599"/>
                    <a:pt x="160" y="598"/>
                  </a:cubicBezTo>
                  <a:cubicBezTo>
                    <a:pt x="159" y="597"/>
                    <a:pt x="155" y="595"/>
                    <a:pt x="154" y="594"/>
                  </a:cubicBezTo>
                  <a:cubicBezTo>
                    <a:pt x="152" y="593"/>
                    <a:pt x="150" y="592"/>
                    <a:pt x="149" y="590"/>
                  </a:cubicBezTo>
                  <a:cubicBezTo>
                    <a:pt x="149" y="590"/>
                    <a:pt x="148" y="588"/>
                    <a:pt x="148" y="587"/>
                  </a:cubicBezTo>
                  <a:cubicBezTo>
                    <a:pt x="148" y="586"/>
                    <a:pt x="149" y="584"/>
                    <a:pt x="149" y="583"/>
                  </a:cubicBezTo>
                  <a:cubicBezTo>
                    <a:pt x="149" y="583"/>
                    <a:pt x="148" y="582"/>
                    <a:pt x="148" y="581"/>
                  </a:cubicBezTo>
                  <a:cubicBezTo>
                    <a:pt x="147" y="580"/>
                    <a:pt x="145" y="579"/>
                    <a:pt x="145" y="578"/>
                  </a:cubicBezTo>
                  <a:cubicBezTo>
                    <a:pt x="145" y="578"/>
                    <a:pt x="145" y="576"/>
                    <a:pt x="144" y="575"/>
                  </a:cubicBezTo>
                  <a:cubicBezTo>
                    <a:pt x="143" y="574"/>
                    <a:pt x="139" y="573"/>
                    <a:pt x="137" y="573"/>
                  </a:cubicBezTo>
                  <a:cubicBezTo>
                    <a:pt x="136" y="573"/>
                    <a:pt x="135" y="575"/>
                    <a:pt x="134" y="575"/>
                  </a:cubicBezTo>
                  <a:cubicBezTo>
                    <a:pt x="132" y="576"/>
                    <a:pt x="128" y="575"/>
                    <a:pt x="127" y="576"/>
                  </a:cubicBezTo>
                  <a:cubicBezTo>
                    <a:pt x="126" y="577"/>
                    <a:pt x="126" y="580"/>
                    <a:pt x="125" y="580"/>
                  </a:cubicBezTo>
                  <a:cubicBezTo>
                    <a:pt x="124" y="581"/>
                    <a:pt x="122" y="579"/>
                    <a:pt x="121" y="578"/>
                  </a:cubicBezTo>
                  <a:cubicBezTo>
                    <a:pt x="120" y="577"/>
                    <a:pt x="119" y="575"/>
                    <a:pt x="118" y="574"/>
                  </a:cubicBezTo>
                  <a:cubicBezTo>
                    <a:pt x="118" y="573"/>
                    <a:pt x="116" y="573"/>
                    <a:pt x="116" y="573"/>
                  </a:cubicBezTo>
                  <a:cubicBezTo>
                    <a:pt x="115" y="573"/>
                    <a:pt x="113" y="575"/>
                    <a:pt x="112" y="575"/>
                  </a:cubicBezTo>
                  <a:cubicBezTo>
                    <a:pt x="111" y="574"/>
                    <a:pt x="109" y="573"/>
                    <a:pt x="109" y="572"/>
                  </a:cubicBezTo>
                  <a:cubicBezTo>
                    <a:pt x="109" y="571"/>
                    <a:pt x="109" y="569"/>
                    <a:pt x="109" y="568"/>
                  </a:cubicBezTo>
                  <a:cubicBezTo>
                    <a:pt x="109" y="567"/>
                    <a:pt x="110" y="566"/>
                    <a:pt x="110" y="565"/>
                  </a:cubicBezTo>
                  <a:cubicBezTo>
                    <a:pt x="111" y="563"/>
                    <a:pt x="111" y="560"/>
                    <a:pt x="111" y="559"/>
                  </a:cubicBezTo>
                  <a:cubicBezTo>
                    <a:pt x="110" y="557"/>
                    <a:pt x="108" y="555"/>
                    <a:pt x="107" y="553"/>
                  </a:cubicBezTo>
                  <a:cubicBezTo>
                    <a:pt x="107" y="553"/>
                    <a:pt x="106" y="552"/>
                    <a:pt x="106" y="551"/>
                  </a:cubicBezTo>
                  <a:cubicBezTo>
                    <a:pt x="105" y="550"/>
                    <a:pt x="102" y="550"/>
                    <a:pt x="101" y="550"/>
                  </a:cubicBezTo>
                  <a:cubicBezTo>
                    <a:pt x="100" y="549"/>
                    <a:pt x="98" y="547"/>
                    <a:pt x="97" y="546"/>
                  </a:cubicBezTo>
                  <a:cubicBezTo>
                    <a:pt x="96" y="546"/>
                    <a:pt x="95" y="544"/>
                    <a:pt x="94" y="544"/>
                  </a:cubicBezTo>
                  <a:cubicBezTo>
                    <a:pt x="92" y="543"/>
                    <a:pt x="90" y="543"/>
                    <a:pt x="88" y="543"/>
                  </a:cubicBezTo>
                  <a:cubicBezTo>
                    <a:pt x="87" y="543"/>
                    <a:pt x="84" y="544"/>
                    <a:pt x="83" y="543"/>
                  </a:cubicBezTo>
                  <a:cubicBezTo>
                    <a:pt x="81" y="542"/>
                    <a:pt x="80" y="540"/>
                    <a:pt x="79" y="539"/>
                  </a:cubicBezTo>
                  <a:cubicBezTo>
                    <a:pt x="78" y="539"/>
                    <a:pt x="76" y="537"/>
                    <a:pt x="75" y="536"/>
                  </a:cubicBezTo>
                  <a:cubicBezTo>
                    <a:pt x="75" y="536"/>
                    <a:pt x="73" y="536"/>
                    <a:pt x="73" y="535"/>
                  </a:cubicBezTo>
                  <a:cubicBezTo>
                    <a:pt x="72" y="535"/>
                    <a:pt x="72" y="533"/>
                    <a:pt x="72" y="532"/>
                  </a:cubicBezTo>
                  <a:cubicBezTo>
                    <a:pt x="72" y="531"/>
                    <a:pt x="74" y="530"/>
                    <a:pt x="74" y="529"/>
                  </a:cubicBezTo>
                  <a:cubicBezTo>
                    <a:pt x="75" y="528"/>
                    <a:pt x="76" y="526"/>
                    <a:pt x="76" y="526"/>
                  </a:cubicBezTo>
                  <a:cubicBezTo>
                    <a:pt x="77" y="525"/>
                    <a:pt x="79" y="525"/>
                    <a:pt x="79" y="525"/>
                  </a:cubicBezTo>
                  <a:cubicBezTo>
                    <a:pt x="80" y="525"/>
                    <a:pt x="80" y="523"/>
                    <a:pt x="80" y="522"/>
                  </a:cubicBezTo>
                  <a:cubicBezTo>
                    <a:pt x="79" y="521"/>
                    <a:pt x="77" y="520"/>
                    <a:pt x="76" y="519"/>
                  </a:cubicBezTo>
                  <a:cubicBezTo>
                    <a:pt x="75" y="519"/>
                    <a:pt x="74" y="518"/>
                    <a:pt x="73" y="517"/>
                  </a:cubicBezTo>
                  <a:cubicBezTo>
                    <a:pt x="73" y="517"/>
                    <a:pt x="71" y="516"/>
                    <a:pt x="71" y="515"/>
                  </a:cubicBezTo>
                  <a:cubicBezTo>
                    <a:pt x="69" y="515"/>
                    <a:pt x="67" y="514"/>
                    <a:pt x="65" y="513"/>
                  </a:cubicBezTo>
                  <a:cubicBezTo>
                    <a:pt x="64" y="513"/>
                    <a:pt x="63" y="510"/>
                    <a:pt x="62" y="510"/>
                  </a:cubicBezTo>
                  <a:cubicBezTo>
                    <a:pt x="61" y="508"/>
                    <a:pt x="58" y="506"/>
                    <a:pt x="57" y="505"/>
                  </a:cubicBezTo>
                  <a:cubicBezTo>
                    <a:pt x="56" y="505"/>
                    <a:pt x="56" y="504"/>
                    <a:pt x="55" y="50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892176" y="922338"/>
              <a:ext cx="809625" cy="881063"/>
            </a:xfrm>
            <a:custGeom>
              <a:avLst/>
              <a:gdLst/>
              <a:ahLst/>
              <a:cxnLst>
                <a:cxn ang="0">
                  <a:pos x="435" y="129"/>
                </a:cxn>
                <a:cxn ang="0">
                  <a:pos x="424" y="149"/>
                </a:cxn>
                <a:cxn ang="0">
                  <a:pos x="431" y="180"/>
                </a:cxn>
                <a:cxn ang="0">
                  <a:pos x="421" y="213"/>
                </a:cxn>
                <a:cxn ang="0">
                  <a:pos x="441" y="233"/>
                </a:cxn>
                <a:cxn ang="0">
                  <a:pos x="445" y="265"/>
                </a:cxn>
                <a:cxn ang="0">
                  <a:pos x="417" y="300"/>
                </a:cxn>
                <a:cxn ang="0">
                  <a:pos x="392" y="320"/>
                </a:cxn>
                <a:cxn ang="0">
                  <a:pos x="381" y="356"/>
                </a:cxn>
                <a:cxn ang="0">
                  <a:pos x="404" y="385"/>
                </a:cxn>
                <a:cxn ang="0">
                  <a:pos x="396" y="437"/>
                </a:cxn>
                <a:cxn ang="0">
                  <a:pos x="357" y="447"/>
                </a:cxn>
                <a:cxn ang="0">
                  <a:pos x="342" y="482"/>
                </a:cxn>
                <a:cxn ang="0">
                  <a:pos x="288" y="494"/>
                </a:cxn>
                <a:cxn ang="0">
                  <a:pos x="225" y="483"/>
                </a:cxn>
                <a:cxn ang="0">
                  <a:pos x="180" y="462"/>
                </a:cxn>
                <a:cxn ang="0">
                  <a:pos x="161" y="449"/>
                </a:cxn>
                <a:cxn ang="0">
                  <a:pos x="122" y="433"/>
                </a:cxn>
                <a:cxn ang="0">
                  <a:pos x="139" y="384"/>
                </a:cxn>
                <a:cxn ang="0">
                  <a:pos x="86" y="367"/>
                </a:cxn>
                <a:cxn ang="0">
                  <a:pos x="27" y="384"/>
                </a:cxn>
                <a:cxn ang="0">
                  <a:pos x="17" y="334"/>
                </a:cxn>
                <a:cxn ang="0">
                  <a:pos x="53" y="310"/>
                </a:cxn>
                <a:cxn ang="0">
                  <a:pos x="85" y="292"/>
                </a:cxn>
                <a:cxn ang="0">
                  <a:pos x="46" y="306"/>
                </a:cxn>
                <a:cxn ang="0">
                  <a:pos x="49" y="290"/>
                </a:cxn>
                <a:cxn ang="0">
                  <a:pos x="76" y="278"/>
                </a:cxn>
                <a:cxn ang="0">
                  <a:pos x="57" y="271"/>
                </a:cxn>
                <a:cxn ang="0">
                  <a:pos x="52" y="243"/>
                </a:cxn>
                <a:cxn ang="0">
                  <a:pos x="65" y="245"/>
                </a:cxn>
                <a:cxn ang="0">
                  <a:pos x="88" y="216"/>
                </a:cxn>
                <a:cxn ang="0">
                  <a:pos x="67" y="218"/>
                </a:cxn>
                <a:cxn ang="0">
                  <a:pos x="45" y="219"/>
                </a:cxn>
                <a:cxn ang="0">
                  <a:pos x="25" y="215"/>
                </a:cxn>
                <a:cxn ang="0">
                  <a:pos x="64" y="177"/>
                </a:cxn>
                <a:cxn ang="0">
                  <a:pos x="59" y="170"/>
                </a:cxn>
                <a:cxn ang="0">
                  <a:pos x="34" y="159"/>
                </a:cxn>
                <a:cxn ang="0">
                  <a:pos x="38" y="121"/>
                </a:cxn>
                <a:cxn ang="0">
                  <a:pos x="21" y="111"/>
                </a:cxn>
                <a:cxn ang="0">
                  <a:pos x="37" y="87"/>
                </a:cxn>
                <a:cxn ang="0">
                  <a:pos x="57" y="75"/>
                </a:cxn>
                <a:cxn ang="0">
                  <a:pos x="72" y="63"/>
                </a:cxn>
                <a:cxn ang="0">
                  <a:pos x="100" y="57"/>
                </a:cxn>
                <a:cxn ang="0">
                  <a:pos x="125" y="47"/>
                </a:cxn>
                <a:cxn ang="0">
                  <a:pos x="162" y="66"/>
                </a:cxn>
                <a:cxn ang="0">
                  <a:pos x="212" y="60"/>
                </a:cxn>
                <a:cxn ang="0">
                  <a:pos x="237" y="90"/>
                </a:cxn>
                <a:cxn ang="0">
                  <a:pos x="241" y="63"/>
                </a:cxn>
                <a:cxn ang="0">
                  <a:pos x="241" y="48"/>
                </a:cxn>
                <a:cxn ang="0">
                  <a:pos x="231" y="37"/>
                </a:cxn>
                <a:cxn ang="0">
                  <a:pos x="251" y="26"/>
                </a:cxn>
                <a:cxn ang="0">
                  <a:pos x="292" y="10"/>
                </a:cxn>
                <a:cxn ang="0">
                  <a:pos x="340" y="1"/>
                </a:cxn>
                <a:cxn ang="0">
                  <a:pos x="334" y="23"/>
                </a:cxn>
                <a:cxn ang="0">
                  <a:pos x="367" y="8"/>
                </a:cxn>
                <a:cxn ang="0">
                  <a:pos x="371" y="21"/>
                </a:cxn>
                <a:cxn ang="0">
                  <a:pos x="382" y="33"/>
                </a:cxn>
                <a:cxn ang="0">
                  <a:pos x="414" y="52"/>
                </a:cxn>
                <a:cxn ang="0">
                  <a:pos x="452" y="99"/>
                </a:cxn>
              </a:cxnLst>
              <a:rect l="0" t="0" r="r" b="b"/>
              <a:pathLst>
                <a:path w="456" h="496">
                  <a:moveTo>
                    <a:pt x="456" y="99"/>
                  </a:moveTo>
                  <a:cubicBezTo>
                    <a:pt x="456" y="100"/>
                    <a:pt x="456" y="101"/>
                    <a:pt x="456" y="102"/>
                  </a:cubicBezTo>
                  <a:cubicBezTo>
                    <a:pt x="456" y="103"/>
                    <a:pt x="455" y="105"/>
                    <a:pt x="455" y="106"/>
                  </a:cubicBezTo>
                  <a:cubicBezTo>
                    <a:pt x="455" y="107"/>
                    <a:pt x="455" y="110"/>
                    <a:pt x="455" y="111"/>
                  </a:cubicBezTo>
                  <a:cubicBezTo>
                    <a:pt x="455" y="112"/>
                    <a:pt x="455" y="114"/>
                    <a:pt x="454" y="115"/>
                  </a:cubicBezTo>
                  <a:cubicBezTo>
                    <a:pt x="454" y="116"/>
                    <a:pt x="452" y="118"/>
                    <a:pt x="451" y="119"/>
                  </a:cubicBezTo>
                  <a:cubicBezTo>
                    <a:pt x="450" y="120"/>
                    <a:pt x="447" y="120"/>
                    <a:pt x="445" y="121"/>
                  </a:cubicBezTo>
                  <a:cubicBezTo>
                    <a:pt x="444" y="121"/>
                    <a:pt x="442" y="121"/>
                    <a:pt x="441" y="122"/>
                  </a:cubicBezTo>
                  <a:cubicBezTo>
                    <a:pt x="440" y="122"/>
                    <a:pt x="440" y="124"/>
                    <a:pt x="439" y="125"/>
                  </a:cubicBezTo>
                  <a:cubicBezTo>
                    <a:pt x="439" y="126"/>
                    <a:pt x="438" y="128"/>
                    <a:pt x="438" y="128"/>
                  </a:cubicBezTo>
                  <a:cubicBezTo>
                    <a:pt x="437" y="129"/>
                    <a:pt x="435" y="130"/>
                    <a:pt x="435" y="129"/>
                  </a:cubicBezTo>
                  <a:cubicBezTo>
                    <a:pt x="434" y="129"/>
                    <a:pt x="435" y="128"/>
                    <a:pt x="435" y="127"/>
                  </a:cubicBezTo>
                  <a:cubicBezTo>
                    <a:pt x="434" y="126"/>
                    <a:pt x="431" y="127"/>
                    <a:pt x="430" y="126"/>
                  </a:cubicBezTo>
                  <a:cubicBezTo>
                    <a:pt x="430" y="126"/>
                    <a:pt x="430" y="124"/>
                    <a:pt x="430" y="124"/>
                  </a:cubicBezTo>
                  <a:cubicBezTo>
                    <a:pt x="429" y="123"/>
                    <a:pt x="428" y="123"/>
                    <a:pt x="428" y="124"/>
                  </a:cubicBezTo>
                  <a:cubicBezTo>
                    <a:pt x="427" y="124"/>
                    <a:pt x="425" y="125"/>
                    <a:pt x="424" y="125"/>
                  </a:cubicBezTo>
                  <a:cubicBezTo>
                    <a:pt x="424" y="126"/>
                    <a:pt x="424" y="128"/>
                    <a:pt x="424" y="129"/>
                  </a:cubicBezTo>
                  <a:cubicBezTo>
                    <a:pt x="424" y="130"/>
                    <a:pt x="423" y="133"/>
                    <a:pt x="423" y="134"/>
                  </a:cubicBezTo>
                  <a:cubicBezTo>
                    <a:pt x="423" y="135"/>
                    <a:pt x="423" y="137"/>
                    <a:pt x="424" y="138"/>
                  </a:cubicBezTo>
                  <a:cubicBezTo>
                    <a:pt x="424" y="138"/>
                    <a:pt x="426" y="138"/>
                    <a:pt x="427" y="138"/>
                  </a:cubicBezTo>
                  <a:cubicBezTo>
                    <a:pt x="428" y="139"/>
                    <a:pt x="428" y="143"/>
                    <a:pt x="428" y="144"/>
                  </a:cubicBezTo>
                  <a:cubicBezTo>
                    <a:pt x="427" y="146"/>
                    <a:pt x="424" y="147"/>
                    <a:pt x="424" y="149"/>
                  </a:cubicBezTo>
                  <a:cubicBezTo>
                    <a:pt x="424" y="150"/>
                    <a:pt x="425" y="152"/>
                    <a:pt x="426" y="153"/>
                  </a:cubicBezTo>
                  <a:cubicBezTo>
                    <a:pt x="426" y="154"/>
                    <a:pt x="427" y="156"/>
                    <a:pt x="428" y="156"/>
                  </a:cubicBezTo>
                  <a:cubicBezTo>
                    <a:pt x="428" y="157"/>
                    <a:pt x="429" y="159"/>
                    <a:pt x="429" y="159"/>
                  </a:cubicBezTo>
                  <a:cubicBezTo>
                    <a:pt x="430" y="159"/>
                    <a:pt x="431" y="158"/>
                    <a:pt x="431" y="158"/>
                  </a:cubicBezTo>
                  <a:cubicBezTo>
                    <a:pt x="432" y="158"/>
                    <a:pt x="434" y="159"/>
                    <a:pt x="434" y="159"/>
                  </a:cubicBezTo>
                  <a:cubicBezTo>
                    <a:pt x="435" y="159"/>
                    <a:pt x="435" y="160"/>
                    <a:pt x="435" y="161"/>
                  </a:cubicBezTo>
                  <a:cubicBezTo>
                    <a:pt x="435" y="162"/>
                    <a:pt x="434" y="163"/>
                    <a:pt x="433" y="164"/>
                  </a:cubicBezTo>
                  <a:cubicBezTo>
                    <a:pt x="433" y="164"/>
                    <a:pt x="433" y="166"/>
                    <a:pt x="433" y="167"/>
                  </a:cubicBezTo>
                  <a:cubicBezTo>
                    <a:pt x="433" y="168"/>
                    <a:pt x="431" y="168"/>
                    <a:pt x="430" y="169"/>
                  </a:cubicBezTo>
                  <a:cubicBezTo>
                    <a:pt x="430" y="170"/>
                    <a:pt x="429" y="173"/>
                    <a:pt x="429" y="175"/>
                  </a:cubicBezTo>
                  <a:cubicBezTo>
                    <a:pt x="429" y="176"/>
                    <a:pt x="431" y="178"/>
                    <a:pt x="431" y="180"/>
                  </a:cubicBezTo>
                  <a:cubicBezTo>
                    <a:pt x="432" y="181"/>
                    <a:pt x="433" y="183"/>
                    <a:pt x="434" y="183"/>
                  </a:cubicBezTo>
                  <a:cubicBezTo>
                    <a:pt x="434" y="184"/>
                    <a:pt x="437" y="185"/>
                    <a:pt x="438" y="185"/>
                  </a:cubicBezTo>
                  <a:cubicBezTo>
                    <a:pt x="438" y="186"/>
                    <a:pt x="439" y="188"/>
                    <a:pt x="440" y="189"/>
                  </a:cubicBezTo>
                  <a:cubicBezTo>
                    <a:pt x="440" y="190"/>
                    <a:pt x="442" y="191"/>
                    <a:pt x="442" y="192"/>
                  </a:cubicBezTo>
                  <a:cubicBezTo>
                    <a:pt x="442" y="193"/>
                    <a:pt x="441" y="195"/>
                    <a:pt x="441" y="196"/>
                  </a:cubicBezTo>
                  <a:cubicBezTo>
                    <a:pt x="440" y="198"/>
                    <a:pt x="439" y="200"/>
                    <a:pt x="438" y="201"/>
                  </a:cubicBezTo>
                  <a:cubicBezTo>
                    <a:pt x="437" y="201"/>
                    <a:pt x="435" y="202"/>
                    <a:pt x="434" y="202"/>
                  </a:cubicBezTo>
                  <a:cubicBezTo>
                    <a:pt x="433" y="203"/>
                    <a:pt x="433" y="205"/>
                    <a:pt x="432" y="206"/>
                  </a:cubicBezTo>
                  <a:cubicBezTo>
                    <a:pt x="431" y="207"/>
                    <a:pt x="429" y="207"/>
                    <a:pt x="429" y="207"/>
                  </a:cubicBezTo>
                  <a:cubicBezTo>
                    <a:pt x="427" y="208"/>
                    <a:pt x="425" y="210"/>
                    <a:pt x="424" y="210"/>
                  </a:cubicBezTo>
                  <a:cubicBezTo>
                    <a:pt x="423" y="211"/>
                    <a:pt x="421" y="212"/>
                    <a:pt x="421" y="213"/>
                  </a:cubicBezTo>
                  <a:cubicBezTo>
                    <a:pt x="420" y="213"/>
                    <a:pt x="419" y="215"/>
                    <a:pt x="419" y="216"/>
                  </a:cubicBezTo>
                  <a:cubicBezTo>
                    <a:pt x="419" y="218"/>
                    <a:pt x="421" y="219"/>
                    <a:pt x="421" y="221"/>
                  </a:cubicBezTo>
                  <a:cubicBezTo>
                    <a:pt x="421" y="222"/>
                    <a:pt x="419" y="223"/>
                    <a:pt x="419" y="224"/>
                  </a:cubicBezTo>
                  <a:cubicBezTo>
                    <a:pt x="419" y="226"/>
                    <a:pt x="419" y="228"/>
                    <a:pt x="419" y="229"/>
                  </a:cubicBezTo>
                  <a:cubicBezTo>
                    <a:pt x="420" y="230"/>
                    <a:pt x="423" y="232"/>
                    <a:pt x="423" y="233"/>
                  </a:cubicBezTo>
                  <a:cubicBezTo>
                    <a:pt x="424" y="234"/>
                    <a:pt x="424" y="237"/>
                    <a:pt x="425" y="239"/>
                  </a:cubicBezTo>
                  <a:cubicBezTo>
                    <a:pt x="425" y="239"/>
                    <a:pt x="426" y="240"/>
                    <a:pt x="426" y="240"/>
                  </a:cubicBezTo>
                  <a:cubicBezTo>
                    <a:pt x="427" y="240"/>
                    <a:pt x="429" y="239"/>
                    <a:pt x="431" y="239"/>
                  </a:cubicBezTo>
                  <a:cubicBezTo>
                    <a:pt x="432" y="239"/>
                    <a:pt x="435" y="239"/>
                    <a:pt x="436" y="239"/>
                  </a:cubicBezTo>
                  <a:cubicBezTo>
                    <a:pt x="437" y="238"/>
                    <a:pt x="438" y="237"/>
                    <a:pt x="439" y="236"/>
                  </a:cubicBezTo>
                  <a:cubicBezTo>
                    <a:pt x="439" y="236"/>
                    <a:pt x="440" y="234"/>
                    <a:pt x="441" y="233"/>
                  </a:cubicBezTo>
                  <a:cubicBezTo>
                    <a:pt x="441" y="233"/>
                    <a:pt x="443" y="232"/>
                    <a:pt x="444" y="233"/>
                  </a:cubicBezTo>
                  <a:cubicBezTo>
                    <a:pt x="445" y="233"/>
                    <a:pt x="446" y="234"/>
                    <a:pt x="446" y="235"/>
                  </a:cubicBezTo>
                  <a:cubicBezTo>
                    <a:pt x="447" y="235"/>
                    <a:pt x="448" y="237"/>
                    <a:pt x="449" y="238"/>
                  </a:cubicBezTo>
                  <a:cubicBezTo>
                    <a:pt x="449" y="239"/>
                    <a:pt x="449" y="242"/>
                    <a:pt x="448" y="243"/>
                  </a:cubicBezTo>
                  <a:cubicBezTo>
                    <a:pt x="448" y="243"/>
                    <a:pt x="446" y="243"/>
                    <a:pt x="445" y="243"/>
                  </a:cubicBezTo>
                  <a:cubicBezTo>
                    <a:pt x="445" y="244"/>
                    <a:pt x="443" y="245"/>
                    <a:pt x="443" y="246"/>
                  </a:cubicBezTo>
                  <a:cubicBezTo>
                    <a:pt x="443" y="247"/>
                    <a:pt x="444" y="249"/>
                    <a:pt x="445" y="250"/>
                  </a:cubicBezTo>
                  <a:cubicBezTo>
                    <a:pt x="445" y="251"/>
                    <a:pt x="447" y="251"/>
                    <a:pt x="447" y="252"/>
                  </a:cubicBezTo>
                  <a:cubicBezTo>
                    <a:pt x="447" y="253"/>
                    <a:pt x="447" y="255"/>
                    <a:pt x="446" y="256"/>
                  </a:cubicBezTo>
                  <a:cubicBezTo>
                    <a:pt x="446" y="258"/>
                    <a:pt x="444" y="260"/>
                    <a:pt x="444" y="261"/>
                  </a:cubicBezTo>
                  <a:cubicBezTo>
                    <a:pt x="444" y="262"/>
                    <a:pt x="445" y="264"/>
                    <a:pt x="445" y="265"/>
                  </a:cubicBezTo>
                  <a:cubicBezTo>
                    <a:pt x="444" y="265"/>
                    <a:pt x="444" y="266"/>
                    <a:pt x="443" y="266"/>
                  </a:cubicBezTo>
                  <a:cubicBezTo>
                    <a:pt x="442" y="266"/>
                    <a:pt x="441" y="268"/>
                    <a:pt x="441" y="269"/>
                  </a:cubicBezTo>
                  <a:cubicBezTo>
                    <a:pt x="440" y="270"/>
                    <a:pt x="440" y="272"/>
                    <a:pt x="439" y="273"/>
                  </a:cubicBezTo>
                  <a:cubicBezTo>
                    <a:pt x="438" y="273"/>
                    <a:pt x="435" y="272"/>
                    <a:pt x="435" y="272"/>
                  </a:cubicBezTo>
                  <a:cubicBezTo>
                    <a:pt x="434" y="273"/>
                    <a:pt x="433" y="276"/>
                    <a:pt x="433" y="277"/>
                  </a:cubicBezTo>
                  <a:cubicBezTo>
                    <a:pt x="433" y="278"/>
                    <a:pt x="434" y="280"/>
                    <a:pt x="434" y="282"/>
                  </a:cubicBezTo>
                  <a:cubicBezTo>
                    <a:pt x="433" y="283"/>
                    <a:pt x="432" y="285"/>
                    <a:pt x="431" y="287"/>
                  </a:cubicBezTo>
                  <a:cubicBezTo>
                    <a:pt x="431" y="288"/>
                    <a:pt x="429" y="290"/>
                    <a:pt x="428" y="291"/>
                  </a:cubicBezTo>
                  <a:cubicBezTo>
                    <a:pt x="428" y="292"/>
                    <a:pt x="425" y="292"/>
                    <a:pt x="424" y="293"/>
                  </a:cubicBezTo>
                  <a:cubicBezTo>
                    <a:pt x="423" y="294"/>
                    <a:pt x="421" y="296"/>
                    <a:pt x="420" y="297"/>
                  </a:cubicBezTo>
                  <a:cubicBezTo>
                    <a:pt x="419" y="298"/>
                    <a:pt x="418" y="300"/>
                    <a:pt x="417" y="300"/>
                  </a:cubicBezTo>
                  <a:cubicBezTo>
                    <a:pt x="416" y="301"/>
                    <a:pt x="413" y="299"/>
                    <a:pt x="412" y="299"/>
                  </a:cubicBezTo>
                  <a:cubicBezTo>
                    <a:pt x="411" y="299"/>
                    <a:pt x="409" y="298"/>
                    <a:pt x="408" y="299"/>
                  </a:cubicBezTo>
                  <a:cubicBezTo>
                    <a:pt x="407" y="299"/>
                    <a:pt x="406" y="301"/>
                    <a:pt x="405" y="302"/>
                  </a:cubicBezTo>
                  <a:cubicBezTo>
                    <a:pt x="405" y="302"/>
                    <a:pt x="402" y="304"/>
                    <a:pt x="401" y="303"/>
                  </a:cubicBezTo>
                  <a:cubicBezTo>
                    <a:pt x="400" y="303"/>
                    <a:pt x="400" y="301"/>
                    <a:pt x="400" y="300"/>
                  </a:cubicBezTo>
                  <a:cubicBezTo>
                    <a:pt x="399" y="300"/>
                    <a:pt x="397" y="301"/>
                    <a:pt x="396" y="301"/>
                  </a:cubicBezTo>
                  <a:cubicBezTo>
                    <a:pt x="395" y="302"/>
                    <a:pt x="393" y="304"/>
                    <a:pt x="392" y="305"/>
                  </a:cubicBezTo>
                  <a:cubicBezTo>
                    <a:pt x="391" y="306"/>
                    <a:pt x="390" y="308"/>
                    <a:pt x="389" y="309"/>
                  </a:cubicBezTo>
                  <a:cubicBezTo>
                    <a:pt x="389" y="310"/>
                    <a:pt x="388" y="312"/>
                    <a:pt x="389" y="313"/>
                  </a:cubicBezTo>
                  <a:cubicBezTo>
                    <a:pt x="389" y="314"/>
                    <a:pt x="392" y="314"/>
                    <a:pt x="392" y="315"/>
                  </a:cubicBezTo>
                  <a:cubicBezTo>
                    <a:pt x="393" y="316"/>
                    <a:pt x="392" y="318"/>
                    <a:pt x="392" y="320"/>
                  </a:cubicBezTo>
                  <a:cubicBezTo>
                    <a:pt x="392" y="320"/>
                    <a:pt x="391" y="322"/>
                    <a:pt x="390" y="322"/>
                  </a:cubicBezTo>
                  <a:cubicBezTo>
                    <a:pt x="389" y="322"/>
                    <a:pt x="387" y="321"/>
                    <a:pt x="386" y="321"/>
                  </a:cubicBezTo>
                  <a:cubicBezTo>
                    <a:pt x="385" y="321"/>
                    <a:pt x="384" y="322"/>
                    <a:pt x="383" y="323"/>
                  </a:cubicBezTo>
                  <a:cubicBezTo>
                    <a:pt x="382" y="324"/>
                    <a:pt x="382" y="327"/>
                    <a:pt x="382" y="328"/>
                  </a:cubicBezTo>
                  <a:cubicBezTo>
                    <a:pt x="381" y="329"/>
                    <a:pt x="381" y="331"/>
                    <a:pt x="381" y="332"/>
                  </a:cubicBezTo>
                  <a:cubicBezTo>
                    <a:pt x="381" y="333"/>
                    <a:pt x="379" y="336"/>
                    <a:pt x="378" y="337"/>
                  </a:cubicBezTo>
                  <a:cubicBezTo>
                    <a:pt x="377" y="337"/>
                    <a:pt x="375" y="339"/>
                    <a:pt x="374" y="340"/>
                  </a:cubicBezTo>
                  <a:cubicBezTo>
                    <a:pt x="373" y="341"/>
                    <a:pt x="371" y="345"/>
                    <a:pt x="371" y="347"/>
                  </a:cubicBezTo>
                  <a:cubicBezTo>
                    <a:pt x="371" y="348"/>
                    <a:pt x="372" y="350"/>
                    <a:pt x="372" y="351"/>
                  </a:cubicBezTo>
                  <a:cubicBezTo>
                    <a:pt x="373" y="352"/>
                    <a:pt x="376" y="353"/>
                    <a:pt x="377" y="353"/>
                  </a:cubicBezTo>
                  <a:cubicBezTo>
                    <a:pt x="378" y="354"/>
                    <a:pt x="380" y="356"/>
                    <a:pt x="381" y="356"/>
                  </a:cubicBezTo>
                  <a:cubicBezTo>
                    <a:pt x="382" y="357"/>
                    <a:pt x="384" y="358"/>
                    <a:pt x="385" y="358"/>
                  </a:cubicBezTo>
                  <a:cubicBezTo>
                    <a:pt x="386" y="357"/>
                    <a:pt x="387" y="356"/>
                    <a:pt x="388" y="355"/>
                  </a:cubicBezTo>
                  <a:cubicBezTo>
                    <a:pt x="390" y="355"/>
                    <a:pt x="395" y="356"/>
                    <a:pt x="396" y="357"/>
                  </a:cubicBezTo>
                  <a:cubicBezTo>
                    <a:pt x="398" y="357"/>
                    <a:pt x="400" y="359"/>
                    <a:pt x="400" y="360"/>
                  </a:cubicBezTo>
                  <a:cubicBezTo>
                    <a:pt x="401" y="361"/>
                    <a:pt x="403" y="364"/>
                    <a:pt x="404" y="365"/>
                  </a:cubicBezTo>
                  <a:cubicBezTo>
                    <a:pt x="405" y="366"/>
                    <a:pt x="406" y="368"/>
                    <a:pt x="407" y="369"/>
                  </a:cubicBezTo>
                  <a:cubicBezTo>
                    <a:pt x="408" y="369"/>
                    <a:pt x="411" y="368"/>
                    <a:pt x="412" y="369"/>
                  </a:cubicBezTo>
                  <a:cubicBezTo>
                    <a:pt x="413" y="369"/>
                    <a:pt x="413" y="372"/>
                    <a:pt x="413" y="373"/>
                  </a:cubicBezTo>
                  <a:cubicBezTo>
                    <a:pt x="413" y="374"/>
                    <a:pt x="413" y="376"/>
                    <a:pt x="412" y="377"/>
                  </a:cubicBezTo>
                  <a:cubicBezTo>
                    <a:pt x="412" y="379"/>
                    <a:pt x="409" y="381"/>
                    <a:pt x="408" y="382"/>
                  </a:cubicBezTo>
                  <a:cubicBezTo>
                    <a:pt x="407" y="383"/>
                    <a:pt x="405" y="384"/>
                    <a:pt x="404" y="385"/>
                  </a:cubicBezTo>
                  <a:cubicBezTo>
                    <a:pt x="404" y="386"/>
                    <a:pt x="405" y="388"/>
                    <a:pt x="405" y="389"/>
                  </a:cubicBezTo>
                  <a:cubicBezTo>
                    <a:pt x="406" y="391"/>
                    <a:pt x="407" y="393"/>
                    <a:pt x="408" y="394"/>
                  </a:cubicBezTo>
                  <a:cubicBezTo>
                    <a:pt x="409" y="396"/>
                    <a:pt x="413" y="398"/>
                    <a:pt x="414" y="400"/>
                  </a:cubicBezTo>
                  <a:cubicBezTo>
                    <a:pt x="415" y="401"/>
                    <a:pt x="416" y="403"/>
                    <a:pt x="416" y="404"/>
                  </a:cubicBezTo>
                  <a:cubicBezTo>
                    <a:pt x="417" y="406"/>
                    <a:pt x="415" y="409"/>
                    <a:pt x="415" y="411"/>
                  </a:cubicBezTo>
                  <a:cubicBezTo>
                    <a:pt x="414" y="412"/>
                    <a:pt x="415" y="416"/>
                    <a:pt x="414" y="418"/>
                  </a:cubicBezTo>
                  <a:cubicBezTo>
                    <a:pt x="413" y="419"/>
                    <a:pt x="410" y="421"/>
                    <a:pt x="408" y="422"/>
                  </a:cubicBezTo>
                  <a:cubicBezTo>
                    <a:pt x="407" y="423"/>
                    <a:pt x="403" y="424"/>
                    <a:pt x="402" y="426"/>
                  </a:cubicBezTo>
                  <a:cubicBezTo>
                    <a:pt x="401" y="426"/>
                    <a:pt x="399" y="428"/>
                    <a:pt x="398" y="429"/>
                  </a:cubicBezTo>
                  <a:cubicBezTo>
                    <a:pt x="398" y="430"/>
                    <a:pt x="398" y="432"/>
                    <a:pt x="398" y="434"/>
                  </a:cubicBezTo>
                  <a:cubicBezTo>
                    <a:pt x="398" y="435"/>
                    <a:pt x="397" y="437"/>
                    <a:pt x="396" y="437"/>
                  </a:cubicBezTo>
                  <a:cubicBezTo>
                    <a:pt x="395" y="438"/>
                    <a:pt x="394" y="438"/>
                    <a:pt x="393" y="438"/>
                  </a:cubicBezTo>
                  <a:cubicBezTo>
                    <a:pt x="392" y="438"/>
                    <a:pt x="392" y="435"/>
                    <a:pt x="392" y="434"/>
                  </a:cubicBezTo>
                  <a:cubicBezTo>
                    <a:pt x="391" y="433"/>
                    <a:pt x="390" y="431"/>
                    <a:pt x="389" y="430"/>
                  </a:cubicBezTo>
                  <a:cubicBezTo>
                    <a:pt x="389" y="429"/>
                    <a:pt x="387" y="429"/>
                    <a:pt x="386" y="429"/>
                  </a:cubicBezTo>
                  <a:cubicBezTo>
                    <a:pt x="385" y="429"/>
                    <a:pt x="382" y="428"/>
                    <a:pt x="381" y="428"/>
                  </a:cubicBezTo>
                  <a:cubicBezTo>
                    <a:pt x="380" y="429"/>
                    <a:pt x="379" y="433"/>
                    <a:pt x="378" y="434"/>
                  </a:cubicBezTo>
                  <a:cubicBezTo>
                    <a:pt x="377" y="435"/>
                    <a:pt x="374" y="436"/>
                    <a:pt x="373" y="437"/>
                  </a:cubicBezTo>
                  <a:cubicBezTo>
                    <a:pt x="372" y="437"/>
                    <a:pt x="369" y="437"/>
                    <a:pt x="368" y="437"/>
                  </a:cubicBezTo>
                  <a:cubicBezTo>
                    <a:pt x="366" y="438"/>
                    <a:pt x="365" y="440"/>
                    <a:pt x="364" y="441"/>
                  </a:cubicBezTo>
                  <a:cubicBezTo>
                    <a:pt x="363" y="442"/>
                    <a:pt x="362" y="445"/>
                    <a:pt x="361" y="446"/>
                  </a:cubicBezTo>
                  <a:cubicBezTo>
                    <a:pt x="360" y="446"/>
                    <a:pt x="358" y="447"/>
                    <a:pt x="357" y="447"/>
                  </a:cubicBezTo>
                  <a:cubicBezTo>
                    <a:pt x="356" y="448"/>
                    <a:pt x="355" y="449"/>
                    <a:pt x="354" y="449"/>
                  </a:cubicBezTo>
                  <a:cubicBezTo>
                    <a:pt x="353" y="450"/>
                    <a:pt x="351" y="450"/>
                    <a:pt x="350" y="451"/>
                  </a:cubicBezTo>
                  <a:cubicBezTo>
                    <a:pt x="349" y="452"/>
                    <a:pt x="346" y="454"/>
                    <a:pt x="345" y="455"/>
                  </a:cubicBezTo>
                  <a:cubicBezTo>
                    <a:pt x="344" y="456"/>
                    <a:pt x="344" y="458"/>
                    <a:pt x="344" y="459"/>
                  </a:cubicBezTo>
                  <a:cubicBezTo>
                    <a:pt x="344" y="460"/>
                    <a:pt x="344" y="462"/>
                    <a:pt x="345" y="462"/>
                  </a:cubicBezTo>
                  <a:cubicBezTo>
                    <a:pt x="346" y="463"/>
                    <a:pt x="349" y="463"/>
                    <a:pt x="350" y="463"/>
                  </a:cubicBezTo>
                  <a:cubicBezTo>
                    <a:pt x="351" y="464"/>
                    <a:pt x="351" y="466"/>
                    <a:pt x="351" y="467"/>
                  </a:cubicBezTo>
                  <a:cubicBezTo>
                    <a:pt x="351" y="468"/>
                    <a:pt x="351" y="470"/>
                    <a:pt x="350" y="471"/>
                  </a:cubicBezTo>
                  <a:cubicBezTo>
                    <a:pt x="349" y="472"/>
                    <a:pt x="347" y="473"/>
                    <a:pt x="346" y="474"/>
                  </a:cubicBezTo>
                  <a:cubicBezTo>
                    <a:pt x="346" y="474"/>
                    <a:pt x="344" y="475"/>
                    <a:pt x="344" y="476"/>
                  </a:cubicBezTo>
                  <a:cubicBezTo>
                    <a:pt x="343" y="477"/>
                    <a:pt x="343" y="480"/>
                    <a:pt x="342" y="482"/>
                  </a:cubicBezTo>
                  <a:cubicBezTo>
                    <a:pt x="342" y="482"/>
                    <a:pt x="342" y="484"/>
                    <a:pt x="342" y="484"/>
                  </a:cubicBezTo>
                  <a:cubicBezTo>
                    <a:pt x="341" y="485"/>
                    <a:pt x="338" y="486"/>
                    <a:pt x="337" y="486"/>
                  </a:cubicBezTo>
                  <a:cubicBezTo>
                    <a:pt x="335" y="487"/>
                    <a:pt x="332" y="486"/>
                    <a:pt x="330" y="485"/>
                  </a:cubicBezTo>
                  <a:cubicBezTo>
                    <a:pt x="328" y="484"/>
                    <a:pt x="326" y="481"/>
                    <a:pt x="325" y="479"/>
                  </a:cubicBezTo>
                  <a:cubicBezTo>
                    <a:pt x="324" y="477"/>
                    <a:pt x="322" y="472"/>
                    <a:pt x="320" y="470"/>
                  </a:cubicBezTo>
                  <a:cubicBezTo>
                    <a:pt x="319" y="469"/>
                    <a:pt x="316" y="467"/>
                    <a:pt x="314" y="467"/>
                  </a:cubicBezTo>
                  <a:cubicBezTo>
                    <a:pt x="312" y="467"/>
                    <a:pt x="309" y="469"/>
                    <a:pt x="307" y="470"/>
                  </a:cubicBezTo>
                  <a:cubicBezTo>
                    <a:pt x="306" y="471"/>
                    <a:pt x="304" y="475"/>
                    <a:pt x="303" y="477"/>
                  </a:cubicBezTo>
                  <a:cubicBezTo>
                    <a:pt x="302" y="479"/>
                    <a:pt x="301" y="483"/>
                    <a:pt x="301" y="485"/>
                  </a:cubicBezTo>
                  <a:cubicBezTo>
                    <a:pt x="300" y="486"/>
                    <a:pt x="299" y="490"/>
                    <a:pt x="297" y="491"/>
                  </a:cubicBezTo>
                  <a:cubicBezTo>
                    <a:pt x="295" y="493"/>
                    <a:pt x="291" y="494"/>
                    <a:pt x="288" y="494"/>
                  </a:cubicBezTo>
                  <a:cubicBezTo>
                    <a:pt x="286" y="494"/>
                    <a:pt x="280" y="494"/>
                    <a:pt x="277" y="494"/>
                  </a:cubicBezTo>
                  <a:cubicBezTo>
                    <a:pt x="275" y="494"/>
                    <a:pt x="271" y="492"/>
                    <a:pt x="268" y="492"/>
                  </a:cubicBezTo>
                  <a:cubicBezTo>
                    <a:pt x="266" y="492"/>
                    <a:pt x="263" y="493"/>
                    <a:pt x="261" y="494"/>
                  </a:cubicBezTo>
                  <a:cubicBezTo>
                    <a:pt x="259" y="494"/>
                    <a:pt x="256" y="496"/>
                    <a:pt x="255" y="495"/>
                  </a:cubicBezTo>
                  <a:cubicBezTo>
                    <a:pt x="254" y="495"/>
                    <a:pt x="252" y="493"/>
                    <a:pt x="252" y="491"/>
                  </a:cubicBezTo>
                  <a:cubicBezTo>
                    <a:pt x="250" y="489"/>
                    <a:pt x="250" y="484"/>
                    <a:pt x="249" y="482"/>
                  </a:cubicBezTo>
                  <a:cubicBezTo>
                    <a:pt x="248" y="480"/>
                    <a:pt x="246" y="478"/>
                    <a:pt x="245" y="478"/>
                  </a:cubicBezTo>
                  <a:cubicBezTo>
                    <a:pt x="244" y="477"/>
                    <a:pt x="241" y="478"/>
                    <a:pt x="240" y="478"/>
                  </a:cubicBezTo>
                  <a:cubicBezTo>
                    <a:pt x="239" y="479"/>
                    <a:pt x="237" y="481"/>
                    <a:pt x="235" y="482"/>
                  </a:cubicBezTo>
                  <a:cubicBezTo>
                    <a:pt x="234" y="482"/>
                    <a:pt x="231" y="483"/>
                    <a:pt x="230" y="483"/>
                  </a:cubicBezTo>
                  <a:cubicBezTo>
                    <a:pt x="229" y="483"/>
                    <a:pt x="226" y="483"/>
                    <a:pt x="225" y="483"/>
                  </a:cubicBezTo>
                  <a:cubicBezTo>
                    <a:pt x="223" y="482"/>
                    <a:pt x="220" y="480"/>
                    <a:pt x="220" y="479"/>
                  </a:cubicBezTo>
                  <a:cubicBezTo>
                    <a:pt x="220" y="477"/>
                    <a:pt x="223" y="476"/>
                    <a:pt x="224" y="475"/>
                  </a:cubicBezTo>
                  <a:cubicBezTo>
                    <a:pt x="225" y="474"/>
                    <a:pt x="226" y="471"/>
                    <a:pt x="225" y="470"/>
                  </a:cubicBezTo>
                  <a:cubicBezTo>
                    <a:pt x="225" y="469"/>
                    <a:pt x="223" y="468"/>
                    <a:pt x="222" y="467"/>
                  </a:cubicBezTo>
                  <a:cubicBezTo>
                    <a:pt x="221" y="466"/>
                    <a:pt x="220" y="463"/>
                    <a:pt x="218" y="462"/>
                  </a:cubicBezTo>
                  <a:cubicBezTo>
                    <a:pt x="217" y="461"/>
                    <a:pt x="215" y="459"/>
                    <a:pt x="214" y="458"/>
                  </a:cubicBezTo>
                  <a:cubicBezTo>
                    <a:pt x="212" y="457"/>
                    <a:pt x="207" y="456"/>
                    <a:pt x="204" y="456"/>
                  </a:cubicBezTo>
                  <a:cubicBezTo>
                    <a:pt x="202" y="455"/>
                    <a:pt x="197" y="455"/>
                    <a:pt x="194" y="455"/>
                  </a:cubicBezTo>
                  <a:cubicBezTo>
                    <a:pt x="193" y="455"/>
                    <a:pt x="190" y="455"/>
                    <a:pt x="188" y="455"/>
                  </a:cubicBezTo>
                  <a:cubicBezTo>
                    <a:pt x="187" y="456"/>
                    <a:pt x="186" y="459"/>
                    <a:pt x="185" y="460"/>
                  </a:cubicBezTo>
                  <a:cubicBezTo>
                    <a:pt x="184" y="461"/>
                    <a:pt x="182" y="462"/>
                    <a:pt x="180" y="462"/>
                  </a:cubicBezTo>
                  <a:cubicBezTo>
                    <a:pt x="179" y="463"/>
                    <a:pt x="176" y="462"/>
                    <a:pt x="174" y="461"/>
                  </a:cubicBezTo>
                  <a:cubicBezTo>
                    <a:pt x="173" y="460"/>
                    <a:pt x="173" y="457"/>
                    <a:pt x="173" y="455"/>
                  </a:cubicBezTo>
                  <a:cubicBezTo>
                    <a:pt x="173" y="454"/>
                    <a:pt x="175" y="452"/>
                    <a:pt x="176" y="451"/>
                  </a:cubicBezTo>
                  <a:cubicBezTo>
                    <a:pt x="177" y="450"/>
                    <a:pt x="181" y="448"/>
                    <a:pt x="181" y="446"/>
                  </a:cubicBezTo>
                  <a:cubicBezTo>
                    <a:pt x="182" y="445"/>
                    <a:pt x="181" y="442"/>
                    <a:pt x="181" y="441"/>
                  </a:cubicBezTo>
                  <a:cubicBezTo>
                    <a:pt x="180" y="440"/>
                    <a:pt x="179" y="438"/>
                    <a:pt x="178" y="438"/>
                  </a:cubicBezTo>
                  <a:cubicBezTo>
                    <a:pt x="177" y="438"/>
                    <a:pt x="175" y="439"/>
                    <a:pt x="174" y="440"/>
                  </a:cubicBezTo>
                  <a:cubicBezTo>
                    <a:pt x="174" y="440"/>
                    <a:pt x="173" y="442"/>
                    <a:pt x="173" y="443"/>
                  </a:cubicBezTo>
                  <a:cubicBezTo>
                    <a:pt x="172" y="444"/>
                    <a:pt x="170" y="446"/>
                    <a:pt x="169" y="447"/>
                  </a:cubicBezTo>
                  <a:cubicBezTo>
                    <a:pt x="169" y="448"/>
                    <a:pt x="167" y="448"/>
                    <a:pt x="166" y="449"/>
                  </a:cubicBezTo>
                  <a:cubicBezTo>
                    <a:pt x="165" y="449"/>
                    <a:pt x="162" y="448"/>
                    <a:pt x="161" y="449"/>
                  </a:cubicBezTo>
                  <a:cubicBezTo>
                    <a:pt x="160" y="449"/>
                    <a:pt x="158" y="450"/>
                    <a:pt x="157" y="450"/>
                  </a:cubicBezTo>
                  <a:cubicBezTo>
                    <a:pt x="156" y="451"/>
                    <a:pt x="154" y="454"/>
                    <a:pt x="152" y="454"/>
                  </a:cubicBezTo>
                  <a:cubicBezTo>
                    <a:pt x="150" y="455"/>
                    <a:pt x="146" y="455"/>
                    <a:pt x="145" y="455"/>
                  </a:cubicBezTo>
                  <a:cubicBezTo>
                    <a:pt x="143" y="456"/>
                    <a:pt x="140" y="458"/>
                    <a:pt x="139" y="458"/>
                  </a:cubicBezTo>
                  <a:cubicBezTo>
                    <a:pt x="138" y="458"/>
                    <a:pt x="135" y="458"/>
                    <a:pt x="134" y="457"/>
                  </a:cubicBezTo>
                  <a:cubicBezTo>
                    <a:pt x="133" y="457"/>
                    <a:pt x="131" y="455"/>
                    <a:pt x="130" y="455"/>
                  </a:cubicBezTo>
                  <a:cubicBezTo>
                    <a:pt x="129" y="454"/>
                    <a:pt x="126" y="454"/>
                    <a:pt x="125" y="453"/>
                  </a:cubicBezTo>
                  <a:cubicBezTo>
                    <a:pt x="123" y="452"/>
                    <a:pt x="123" y="448"/>
                    <a:pt x="123" y="446"/>
                  </a:cubicBezTo>
                  <a:cubicBezTo>
                    <a:pt x="123" y="445"/>
                    <a:pt x="126" y="442"/>
                    <a:pt x="126" y="441"/>
                  </a:cubicBezTo>
                  <a:cubicBezTo>
                    <a:pt x="127" y="440"/>
                    <a:pt x="127" y="437"/>
                    <a:pt x="127" y="436"/>
                  </a:cubicBezTo>
                  <a:cubicBezTo>
                    <a:pt x="126" y="435"/>
                    <a:pt x="123" y="434"/>
                    <a:pt x="122" y="433"/>
                  </a:cubicBezTo>
                  <a:cubicBezTo>
                    <a:pt x="121" y="431"/>
                    <a:pt x="121" y="428"/>
                    <a:pt x="121" y="427"/>
                  </a:cubicBezTo>
                  <a:cubicBezTo>
                    <a:pt x="121" y="425"/>
                    <a:pt x="123" y="421"/>
                    <a:pt x="125" y="420"/>
                  </a:cubicBezTo>
                  <a:cubicBezTo>
                    <a:pt x="126" y="418"/>
                    <a:pt x="131" y="413"/>
                    <a:pt x="133" y="412"/>
                  </a:cubicBezTo>
                  <a:cubicBezTo>
                    <a:pt x="136" y="411"/>
                    <a:pt x="141" y="410"/>
                    <a:pt x="144" y="409"/>
                  </a:cubicBezTo>
                  <a:cubicBezTo>
                    <a:pt x="146" y="409"/>
                    <a:pt x="150" y="407"/>
                    <a:pt x="152" y="406"/>
                  </a:cubicBezTo>
                  <a:cubicBezTo>
                    <a:pt x="153" y="405"/>
                    <a:pt x="155" y="402"/>
                    <a:pt x="155" y="401"/>
                  </a:cubicBezTo>
                  <a:cubicBezTo>
                    <a:pt x="156" y="399"/>
                    <a:pt x="156" y="396"/>
                    <a:pt x="156" y="394"/>
                  </a:cubicBezTo>
                  <a:cubicBezTo>
                    <a:pt x="156" y="393"/>
                    <a:pt x="154" y="391"/>
                    <a:pt x="153" y="390"/>
                  </a:cubicBezTo>
                  <a:cubicBezTo>
                    <a:pt x="151" y="390"/>
                    <a:pt x="148" y="390"/>
                    <a:pt x="147" y="390"/>
                  </a:cubicBezTo>
                  <a:cubicBezTo>
                    <a:pt x="145" y="390"/>
                    <a:pt x="142" y="391"/>
                    <a:pt x="140" y="390"/>
                  </a:cubicBezTo>
                  <a:cubicBezTo>
                    <a:pt x="139" y="389"/>
                    <a:pt x="139" y="386"/>
                    <a:pt x="139" y="384"/>
                  </a:cubicBezTo>
                  <a:cubicBezTo>
                    <a:pt x="139" y="383"/>
                    <a:pt x="142" y="380"/>
                    <a:pt x="142" y="378"/>
                  </a:cubicBezTo>
                  <a:cubicBezTo>
                    <a:pt x="142" y="377"/>
                    <a:pt x="142" y="374"/>
                    <a:pt x="141" y="373"/>
                  </a:cubicBezTo>
                  <a:cubicBezTo>
                    <a:pt x="140" y="372"/>
                    <a:pt x="138" y="370"/>
                    <a:pt x="136" y="370"/>
                  </a:cubicBezTo>
                  <a:cubicBezTo>
                    <a:pt x="135" y="369"/>
                    <a:pt x="131" y="370"/>
                    <a:pt x="130" y="371"/>
                  </a:cubicBezTo>
                  <a:cubicBezTo>
                    <a:pt x="128" y="371"/>
                    <a:pt x="126" y="373"/>
                    <a:pt x="124" y="373"/>
                  </a:cubicBezTo>
                  <a:cubicBezTo>
                    <a:pt x="123" y="373"/>
                    <a:pt x="121" y="372"/>
                    <a:pt x="120" y="372"/>
                  </a:cubicBezTo>
                  <a:cubicBezTo>
                    <a:pt x="118" y="371"/>
                    <a:pt x="115" y="372"/>
                    <a:pt x="113" y="373"/>
                  </a:cubicBezTo>
                  <a:cubicBezTo>
                    <a:pt x="112" y="373"/>
                    <a:pt x="108" y="375"/>
                    <a:pt x="107" y="375"/>
                  </a:cubicBezTo>
                  <a:cubicBezTo>
                    <a:pt x="105" y="375"/>
                    <a:pt x="101" y="375"/>
                    <a:pt x="99" y="374"/>
                  </a:cubicBezTo>
                  <a:cubicBezTo>
                    <a:pt x="97" y="373"/>
                    <a:pt x="94" y="370"/>
                    <a:pt x="92" y="369"/>
                  </a:cubicBezTo>
                  <a:cubicBezTo>
                    <a:pt x="90" y="368"/>
                    <a:pt x="88" y="367"/>
                    <a:pt x="86" y="367"/>
                  </a:cubicBezTo>
                  <a:cubicBezTo>
                    <a:pt x="85" y="367"/>
                    <a:pt x="82" y="368"/>
                    <a:pt x="81" y="369"/>
                  </a:cubicBezTo>
                  <a:cubicBezTo>
                    <a:pt x="80" y="370"/>
                    <a:pt x="77" y="371"/>
                    <a:pt x="76" y="371"/>
                  </a:cubicBezTo>
                  <a:cubicBezTo>
                    <a:pt x="74" y="372"/>
                    <a:pt x="71" y="371"/>
                    <a:pt x="69" y="370"/>
                  </a:cubicBezTo>
                  <a:cubicBezTo>
                    <a:pt x="67" y="369"/>
                    <a:pt x="64" y="366"/>
                    <a:pt x="62" y="366"/>
                  </a:cubicBezTo>
                  <a:cubicBezTo>
                    <a:pt x="61" y="365"/>
                    <a:pt x="58" y="365"/>
                    <a:pt x="56" y="366"/>
                  </a:cubicBezTo>
                  <a:cubicBezTo>
                    <a:pt x="55" y="366"/>
                    <a:pt x="54" y="369"/>
                    <a:pt x="53" y="370"/>
                  </a:cubicBezTo>
                  <a:cubicBezTo>
                    <a:pt x="53" y="371"/>
                    <a:pt x="51" y="373"/>
                    <a:pt x="50" y="374"/>
                  </a:cubicBezTo>
                  <a:cubicBezTo>
                    <a:pt x="48" y="374"/>
                    <a:pt x="45" y="375"/>
                    <a:pt x="43" y="375"/>
                  </a:cubicBezTo>
                  <a:cubicBezTo>
                    <a:pt x="41" y="376"/>
                    <a:pt x="37" y="375"/>
                    <a:pt x="35" y="376"/>
                  </a:cubicBezTo>
                  <a:cubicBezTo>
                    <a:pt x="34" y="376"/>
                    <a:pt x="32" y="378"/>
                    <a:pt x="31" y="379"/>
                  </a:cubicBezTo>
                  <a:cubicBezTo>
                    <a:pt x="30" y="380"/>
                    <a:pt x="28" y="383"/>
                    <a:pt x="27" y="384"/>
                  </a:cubicBezTo>
                  <a:cubicBezTo>
                    <a:pt x="26" y="385"/>
                    <a:pt x="23" y="387"/>
                    <a:pt x="22" y="388"/>
                  </a:cubicBezTo>
                  <a:cubicBezTo>
                    <a:pt x="20" y="388"/>
                    <a:pt x="17" y="388"/>
                    <a:pt x="16" y="389"/>
                  </a:cubicBezTo>
                  <a:cubicBezTo>
                    <a:pt x="14" y="389"/>
                    <a:pt x="10" y="388"/>
                    <a:pt x="8" y="389"/>
                  </a:cubicBezTo>
                  <a:cubicBezTo>
                    <a:pt x="7" y="389"/>
                    <a:pt x="5" y="389"/>
                    <a:pt x="5" y="389"/>
                  </a:cubicBezTo>
                  <a:cubicBezTo>
                    <a:pt x="4" y="389"/>
                    <a:pt x="2" y="389"/>
                    <a:pt x="1" y="389"/>
                  </a:cubicBezTo>
                  <a:cubicBezTo>
                    <a:pt x="1" y="389"/>
                    <a:pt x="0" y="389"/>
                    <a:pt x="0" y="389"/>
                  </a:cubicBezTo>
                  <a:cubicBezTo>
                    <a:pt x="0" y="387"/>
                    <a:pt x="1" y="384"/>
                    <a:pt x="1" y="382"/>
                  </a:cubicBezTo>
                  <a:cubicBezTo>
                    <a:pt x="2" y="378"/>
                    <a:pt x="5" y="369"/>
                    <a:pt x="6" y="365"/>
                  </a:cubicBezTo>
                  <a:cubicBezTo>
                    <a:pt x="7" y="361"/>
                    <a:pt x="10" y="354"/>
                    <a:pt x="11" y="350"/>
                  </a:cubicBezTo>
                  <a:cubicBezTo>
                    <a:pt x="12" y="348"/>
                    <a:pt x="12" y="343"/>
                    <a:pt x="13" y="340"/>
                  </a:cubicBezTo>
                  <a:cubicBezTo>
                    <a:pt x="14" y="339"/>
                    <a:pt x="16" y="335"/>
                    <a:pt x="17" y="334"/>
                  </a:cubicBezTo>
                  <a:cubicBezTo>
                    <a:pt x="18" y="333"/>
                    <a:pt x="20" y="330"/>
                    <a:pt x="22" y="330"/>
                  </a:cubicBezTo>
                  <a:cubicBezTo>
                    <a:pt x="23" y="329"/>
                    <a:pt x="25" y="329"/>
                    <a:pt x="26" y="330"/>
                  </a:cubicBezTo>
                  <a:cubicBezTo>
                    <a:pt x="27" y="330"/>
                    <a:pt x="27" y="333"/>
                    <a:pt x="28" y="333"/>
                  </a:cubicBezTo>
                  <a:cubicBezTo>
                    <a:pt x="29" y="334"/>
                    <a:pt x="31" y="335"/>
                    <a:pt x="32" y="334"/>
                  </a:cubicBezTo>
                  <a:cubicBezTo>
                    <a:pt x="33" y="334"/>
                    <a:pt x="34" y="333"/>
                    <a:pt x="34" y="332"/>
                  </a:cubicBezTo>
                  <a:cubicBezTo>
                    <a:pt x="34" y="331"/>
                    <a:pt x="32" y="329"/>
                    <a:pt x="32" y="328"/>
                  </a:cubicBezTo>
                  <a:cubicBezTo>
                    <a:pt x="32" y="327"/>
                    <a:pt x="33" y="324"/>
                    <a:pt x="34" y="323"/>
                  </a:cubicBezTo>
                  <a:cubicBezTo>
                    <a:pt x="35" y="322"/>
                    <a:pt x="38" y="322"/>
                    <a:pt x="39" y="321"/>
                  </a:cubicBezTo>
                  <a:cubicBezTo>
                    <a:pt x="41" y="321"/>
                    <a:pt x="42" y="319"/>
                    <a:pt x="44" y="318"/>
                  </a:cubicBezTo>
                  <a:cubicBezTo>
                    <a:pt x="44" y="317"/>
                    <a:pt x="47" y="316"/>
                    <a:pt x="48" y="315"/>
                  </a:cubicBezTo>
                  <a:cubicBezTo>
                    <a:pt x="49" y="314"/>
                    <a:pt x="52" y="311"/>
                    <a:pt x="53" y="310"/>
                  </a:cubicBezTo>
                  <a:cubicBezTo>
                    <a:pt x="54" y="310"/>
                    <a:pt x="57" y="309"/>
                    <a:pt x="58" y="309"/>
                  </a:cubicBezTo>
                  <a:cubicBezTo>
                    <a:pt x="60" y="309"/>
                    <a:pt x="63" y="310"/>
                    <a:pt x="65" y="310"/>
                  </a:cubicBezTo>
                  <a:cubicBezTo>
                    <a:pt x="66" y="310"/>
                    <a:pt x="69" y="310"/>
                    <a:pt x="71" y="309"/>
                  </a:cubicBezTo>
                  <a:cubicBezTo>
                    <a:pt x="72" y="309"/>
                    <a:pt x="73" y="308"/>
                    <a:pt x="74" y="308"/>
                  </a:cubicBezTo>
                  <a:cubicBezTo>
                    <a:pt x="76" y="307"/>
                    <a:pt x="78" y="308"/>
                    <a:pt x="80" y="308"/>
                  </a:cubicBezTo>
                  <a:cubicBezTo>
                    <a:pt x="81" y="308"/>
                    <a:pt x="82" y="307"/>
                    <a:pt x="83" y="307"/>
                  </a:cubicBezTo>
                  <a:cubicBezTo>
                    <a:pt x="83" y="306"/>
                    <a:pt x="84" y="304"/>
                    <a:pt x="85" y="303"/>
                  </a:cubicBezTo>
                  <a:cubicBezTo>
                    <a:pt x="85" y="302"/>
                    <a:pt x="86" y="301"/>
                    <a:pt x="87" y="300"/>
                  </a:cubicBezTo>
                  <a:cubicBezTo>
                    <a:pt x="87" y="299"/>
                    <a:pt x="88" y="297"/>
                    <a:pt x="88" y="296"/>
                  </a:cubicBezTo>
                  <a:cubicBezTo>
                    <a:pt x="89" y="295"/>
                    <a:pt x="88" y="294"/>
                    <a:pt x="87" y="293"/>
                  </a:cubicBezTo>
                  <a:cubicBezTo>
                    <a:pt x="87" y="292"/>
                    <a:pt x="85" y="292"/>
                    <a:pt x="85" y="292"/>
                  </a:cubicBezTo>
                  <a:cubicBezTo>
                    <a:pt x="84" y="292"/>
                    <a:pt x="83" y="293"/>
                    <a:pt x="83" y="293"/>
                  </a:cubicBezTo>
                  <a:cubicBezTo>
                    <a:pt x="82" y="294"/>
                    <a:pt x="81" y="296"/>
                    <a:pt x="81" y="297"/>
                  </a:cubicBezTo>
                  <a:cubicBezTo>
                    <a:pt x="80" y="297"/>
                    <a:pt x="80" y="299"/>
                    <a:pt x="79" y="299"/>
                  </a:cubicBezTo>
                  <a:cubicBezTo>
                    <a:pt x="79" y="300"/>
                    <a:pt x="78" y="300"/>
                    <a:pt x="77" y="301"/>
                  </a:cubicBezTo>
                  <a:cubicBezTo>
                    <a:pt x="76" y="301"/>
                    <a:pt x="74" y="301"/>
                    <a:pt x="73" y="301"/>
                  </a:cubicBezTo>
                  <a:cubicBezTo>
                    <a:pt x="73" y="302"/>
                    <a:pt x="72" y="303"/>
                    <a:pt x="71" y="303"/>
                  </a:cubicBezTo>
                  <a:cubicBezTo>
                    <a:pt x="70" y="304"/>
                    <a:pt x="68" y="304"/>
                    <a:pt x="66" y="304"/>
                  </a:cubicBezTo>
                  <a:cubicBezTo>
                    <a:pt x="65" y="304"/>
                    <a:pt x="64" y="303"/>
                    <a:pt x="63" y="303"/>
                  </a:cubicBezTo>
                  <a:cubicBezTo>
                    <a:pt x="61" y="303"/>
                    <a:pt x="58" y="303"/>
                    <a:pt x="57" y="303"/>
                  </a:cubicBezTo>
                  <a:cubicBezTo>
                    <a:pt x="56" y="304"/>
                    <a:pt x="54" y="305"/>
                    <a:pt x="52" y="306"/>
                  </a:cubicBezTo>
                  <a:cubicBezTo>
                    <a:pt x="51" y="306"/>
                    <a:pt x="47" y="306"/>
                    <a:pt x="46" y="306"/>
                  </a:cubicBezTo>
                  <a:cubicBezTo>
                    <a:pt x="45" y="306"/>
                    <a:pt x="43" y="305"/>
                    <a:pt x="42" y="305"/>
                  </a:cubicBezTo>
                  <a:cubicBezTo>
                    <a:pt x="41" y="305"/>
                    <a:pt x="41" y="303"/>
                    <a:pt x="40" y="302"/>
                  </a:cubicBezTo>
                  <a:cubicBezTo>
                    <a:pt x="39" y="302"/>
                    <a:pt x="37" y="302"/>
                    <a:pt x="36" y="301"/>
                  </a:cubicBezTo>
                  <a:cubicBezTo>
                    <a:pt x="36" y="300"/>
                    <a:pt x="36" y="298"/>
                    <a:pt x="36" y="297"/>
                  </a:cubicBezTo>
                  <a:cubicBezTo>
                    <a:pt x="36" y="296"/>
                    <a:pt x="39" y="294"/>
                    <a:pt x="39" y="293"/>
                  </a:cubicBezTo>
                  <a:cubicBezTo>
                    <a:pt x="39" y="293"/>
                    <a:pt x="39" y="291"/>
                    <a:pt x="40" y="290"/>
                  </a:cubicBezTo>
                  <a:cubicBezTo>
                    <a:pt x="40" y="289"/>
                    <a:pt x="40" y="286"/>
                    <a:pt x="41" y="286"/>
                  </a:cubicBezTo>
                  <a:cubicBezTo>
                    <a:pt x="42" y="286"/>
                    <a:pt x="43" y="287"/>
                    <a:pt x="43" y="287"/>
                  </a:cubicBezTo>
                  <a:cubicBezTo>
                    <a:pt x="43" y="288"/>
                    <a:pt x="43" y="289"/>
                    <a:pt x="44" y="290"/>
                  </a:cubicBezTo>
                  <a:cubicBezTo>
                    <a:pt x="44" y="291"/>
                    <a:pt x="46" y="292"/>
                    <a:pt x="46" y="292"/>
                  </a:cubicBezTo>
                  <a:cubicBezTo>
                    <a:pt x="47" y="292"/>
                    <a:pt x="49" y="291"/>
                    <a:pt x="49" y="290"/>
                  </a:cubicBezTo>
                  <a:cubicBezTo>
                    <a:pt x="49" y="290"/>
                    <a:pt x="48" y="288"/>
                    <a:pt x="48" y="287"/>
                  </a:cubicBezTo>
                  <a:cubicBezTo>
                    <a:pt x="48" y="286"/>
                    <a:pt x="48" y="285"/>
                    <a:pt x="48" y="284"/>
                  </a:cubicBezTo>
                  <a:cubicBezTo>
                    <a:pt x="49" y="284"/>
                    <a:pt x="50" y="283"/>
                    <a:pt x="50" y="283"/>
                  </a:cubicBezTo>
                  <a:cubicBezTo>
                    <a:pt x="51" y="283"/>
                    <a:pt x="53" y="283"/>
                    <a:pt x="54" y="283"/>
                  </a:cubicBezTo>
                  <a:cubicBezTo>
                    <a:pt x="54" y="284"/>
                    <a:pt x="54" y="286"/>
                    <a:pt x="55" y="287"/>
                  </a:cubicBezTo>
                  <a:cubicBezTo>
                    <a:pt x="55" y="287"/>
                    <a:pt x="58" y="287"/>
                    <a:pt x="59" y="287"/>
                  </a:cubicBezTo>
                  <a:cubicBezTo>
                    <a:pt x="60" y="287"/>
                    <a:pt x="61" y="286"/>
                    <a:pt x="62" y="286"/>
                  </a:cubicBezTo>
                  <a:cubicBezTo>
                    <a:pt x="63" y="285"/>
                    <a:pt x="64" y="283"/>
                    <a:pt x="65" y="283"/>
                  </a:cubicBezTo>
                  <a:cubicBezTo>
                    <a:pt x="66" y="282"/>
                    <a:pt x="66" y="280"/>
                    <a:pt x="67" y="280"/>
                  </a:cubicBezTo>
                  <a:cubicBezTo>
                    <a:pt x="68" y="279"/>
                    <a:pt x="70" y="277"/>
                    <a:pt x="72" y="277"/>
                  </a:cubicBezTo>
                  <a:cubicBezTo>
                    <a:pt x="73" y="277"/>
                    <a:pt x="75" y="278"/>
                    <a:pt x="76" y="278"/>
                  </a:cubicBezTo>
                  <a:cubicBezTo>
                    <a:pt x="78" y="278"/>
                    <a:pt x="80" y="277"/>
                    <a:pt x="82" y="277"/>
                  </a:cubicBezTo>
                  <a:cubicBezTo>
                    <a:pt x="82" y="276"/>
                    <a:pt x="83" y="275"/>
                    <a:pt x="84" y="274"/>
                  </a:cubicBezTo>
                  <a:cubicBezTo>
                    <a:pt x="84" y="273"/>
                    <a:pt x="84" y="271"/>
                    <a:pt x="84" y="270"/>
                  </a:cubicBezTo>
                  <a:cubicBezTo>
                    <a:pt x="84" y="270"/>
                    <a:pt x="83" y="269"/>
                    <a:pt x="82" y="268"/>
                  </a:cubicBezTo>
                  <a:cubicBezTo>
                    <a:pt x="81" y="268"/>
                    <a:pt x="80" y="268"/>
                    <a:pt x="79" y="268"/>
                  </a:cubicBezTo>
                  <a:cubicBezTo>
                    <a:pt x="78" y="268"/>
                    <a:pt x="76" y="269"/>
                    <a:pt x="75" y="269"/>
                  </a:cubicBezTo>
                  <a:cubicBezTo>
                    <a:pt x="74" y="269"/>
                    <a:pt x="73" y="271"/>
                    <a:pt x="72" y="271"/>
                  </a:cubicBezTo>
                  <a:cubicBezTo>
                    <a:pt x="71" y="272"/>
                    <a:pt x="69" y="272"/>
                    <a:pt x="68" y="272"/>
                  </a:cubicBezTo>
                  <a:cubicBezTo>
                    <a:pt x="66" y="272"/>
                    <a:pt x="64" y="273"/>
                    <a:pt x="63" y="272"/>
                  </a:cubicBezTo>
                  <a:cubicBezTo>
                    <a:pt x="62" y="272"/>
                    <a:pt x="61" y="271"/>
                    <a:pt x="60" y="270"/>
                  </a:cubicBezTo>
                  <a:cubicBezTo>
                    <a:pt x="59" y="270"/>
                    <a:pt x="58" y="271"/>
                    <a:pt x="57" y="271"/>
                  </a:cubicBezTo>
                  <a:cubicBezTo>
                    <a:pt x="56" y="271"/>
                    <a:pt x="54" y="272"/>
                    <a:pt x="53" y="271"/>
                  </a:cubicBezTo>
                  <a:cubicBezTo>
                    <a:pt x="52" y="271"/>
                    <a:pt x="50" y="269"/>
                    <a:pt x="50" y="269"/>
                  </a:cubicBezTo>
                  <a:cubicBezTo>
                    <a:pt x="49" y="268"/>
                    <a:pt x="49" y="266"/>
                    <a:pt x="49" y="265"/>
                  </a:cubicBezTo>
                  <a:cubicBezTo>
                    <a:pt x="48" y="264"/>
                    <a:pt x="48" y="263"/>
                    <a:pt x="48" y="262"/>
                  </a:cubicBezTo>
                  <a:cubicBezTo>
                    <a:pt x="48" y="261"/>
                    <a:pt x="49" y="259"/>
                    <a:pt x="50" y="257"/>
                  </a:cubicBezTo>
                  <a:cubicBezTo>
                    <a:pt x="50" y="256"/>
                    <a:pt x="50" y="254"/>
                    <a:pt x="49" y="253"/>
                  </a:cubicBezTo>
                  <a:cubicBezTo>
                    <a:pt x="49" y="253"/>
                    <a:pt x="47" y="252"/>
                    <a:pt x="47" y="252"/>
                  </a:cubicBezTo>
                  <a:cubicBezTo>
                    <a:pt x="46" y="251"/>
                    <a:pt x="45" y="249"/>
                    <a:pt x="45" y="248"/>
                  </a:cubicBezTo>
                  <a:cubicBezTo>
                    <a:pt x="45" y="248"/>
                    <a:pt x="46" y="246"/>
                    <a:pt x="46" y="245"/>
                  </a:cubicBezTo>
                  <a:cubicBezTo>
                    <a:pt x="47" y="245"/>
                    <a:pt x="48" y="245"/>
                    <a:pt x="49" y="244"/>
                  </a:cubicBezTo>
                  <a:cubicBezTo>
                    <a:pt x="50" y="244"/>
                    <a:pt x="52" y="243"/>
                    <a:pt x="52" y="243"/>
                  </a:cubicBezTo>
                  <a:cubicBezTo>
                    <a:pt x="53" y="243"/>
                    <a:pt x="55" y="242"/>
                    <a:pt x="56" y="242"/>
                  </a:cubicBezTo>
                  <a:cubicBezTo>
                    <a:pt x="56" y="242"/>
                    <a:pt x="58" y="242"/>
                    <a:pt x="58" y="242"/>
                  </a:cubicBezTo>
                  <a:cubicBezTo>
                    <a:pt x="59" y="243"/>
                    <a:pt x="58" y="244"/>
                    <a:pt x="58" y="245"/>
                  </a:cubicBezTo>
                  <a:cubicBezTo>
                    <a:pt x="58" y="246"/>
                    <a:pt x="57" y="246"/>
                    <a:pt x="56" y="247"/>
                  </a:cubicBezTo>
                  <a:cubicBezTo>
                    <a:pt x="56" y="248"/>
                    <a:pt x="55" y="249"/>
                    <a:pt x="55" y="250"/>
                  </a:cubicBezTo>
                  <a:cubicBezTo>
                    <a:pt x="55" y="251"/>
                    <a:pt x="55" y="252"/>
                    <a:pt x="55" y="253"/>
                  </a:cubicBezTo>
                  <a:cubicBezTo>
                    <a:pt x="55" y="253"/>
                    <a:pt x="57" y="254"/>
                    <a:pt x="58" y="254"/>
                  </a:cubicBezTo>
                  <a:cubicBezTo>
                    <a:pt x="58" y="254"/>
                    <a:pt x="60" y="255"/>
                    <a:pt x="60" y="254"/>
                  </a:cubicBezTo>
                  <a:cubicBezTo>
                    <a:pt x="61" y="254"/>
                    <a:pt x="62" y="252"/>
                    <a:pt x="62" y="251"/>
                  </a:cubicBezTo>
                  <a:cubicBezTo>
                    <a:pt x="63" y="251"/>
                    <a:pt x="63" y="249"/>
                    <a:pt x="63" y="248"/>
                  </a:cubicBezTo>
                  <a:cubicBezTo>
                    <a:pt x="63" y="247"/>
                    <a:pt x="65" y="246"/>
                    <a:pt x="65" y="245"/>
                  </a:cubicBezTo>
                  <a:cubicBezTo>
                    <a:pt x="65" y="244"/>
                    <a:pt x="65" y="242"/>
                    <a:pt x="65" y="241"/>
                  </a:cubicBezTo>
                  <a:cubicBezTo>
                    <a:pt x="65" y="241"/>
                    <a:pt x="65" y="239"/>
                    <a:pt x="65" y="238"/>
                  </a:cubicBezTo>
                  <a:cubicBezTo>
                    <a:pt x="66" y="237"/>
                    <a:pt x="67" y="236"/>
                    <a:pt x="67" y="235"/>
                  </a:cubicBezTo>
                  <a:cubicBezTo>
                    <a:pt x="68" y="234"/>
                    <a:pt x="68" y="232"/>
                    <a:pt x="68" y="232"/>
                  </a:cubicBezTo>
                  <a:cubicBezTo>
                    <a:pt x="69" y="231"/>
                    <a:pt x="70" y="229"/>
                    <a:pt x="71" y="229"/>
                  </a:cubicBezTo>
                  <a:cubicBezTo>
                    <a:pt x="73" y="228"/>
                    <a:pt x="76" y="229"/>
                    <a:pt x="78" y="228"/>
                  </a:cubicBezTo>
                  <a:cubicBezTo>
                    <a:pt x="79" y="228"/>
                    <a:pt x="80" y="226"/>
                    <a:pt x="81" y="225"/>
                  </a:cubicBezTo>
                  <a:cubicBezTo>
                    <a:pt x="81" y="224"/>
                    <a:pt x="81" y="222"/>
                    <a:pt x="82" y="221"/>
                  </a:cubicBezTo>
                  <a:cubicBezTo>
                    <a:pt x="82" y="221"/>
                    <a:pt x="84" y="220"/>
                    <a:pt x="84" y="220"/>
                  </a:cubicBezTo>
                  <a:cubicBezTo>
                    <a:pt x="85" y="219"/>
                    <a:pt x="87" y="219"/>
                    <a:pt x="87" y="219"/>
                  </a:cubicBezTo>
                  <a:cubicBezTo>
                    <a:pt x="88" y="218"/>
                    <a:pt x="88" y="216"/>
                    <a:pt x="88" y="216"/>
                  </a:cubicBezTo>
                  <a:cubicBezTo>
                    <a:pt x="88" y="215"/>
                    <a:pt x="86" y="214"/>
                    <a:pt x="85" y="214"/>
                  </a:cubicBezTo>
                  <a:cubicBezTo>
                    <a:pt x="84" y="213"/>
                    <a:pt x="83" y="213"/>
                    <a:pt x="82" y="213"/>
                  </a:cubicBezTo>
                  <a:cubicBezTo>
                    <a:pt x="81" y="214"/>
                    <a:pt x="80" y="214"/>
                    <a:pt x="79" y="214"/>
                  </a:cubicBezTo>
                  <a:cubicBezTo>
                    <a:pt x="79" y="214"/>
                    <a:pt x="77" y="213"/>
                    <a:pt x="77" y="212"/>
                  </a:cubicBezTo>
                  <a:cubicBezTo>
                    <a:pt x="76" y="212"/>
                    <a:pt x="77" y="209"/>
                    <a:pt x="77" y="208"/>
                  </a:cubicBezTo>
                  <a:cubicBezTo>
                    <a:pt x="77" y="207"/>
                    <a:pt x="76" y="206"/>
                    <a:pt x="75" y="205"/>
                  </a:cubicBezTo>
                  <a:cubicBezTo>
                    <a:pt x="74" y="205"/>
                    <a:pt x="73" y="205"/>
                    <a:pt x="72" y="205"/>
                  </a:cubicBezTo>
                  <a:cubicBezTo>
                    <a:pt x="72" y="206"/>
                    <a:pt x="71" y="208"/>
                    <a:pt x="71" y="209"/>
                  </a:cubicBezTo>
                  <a:cubicBezTo>
                    <a:pt x="71" y="209"/>
                    <a:pt x="71" y="211"/>
                    <a:pt x="71" y="212"/>
                  </a:cubicBezTo>
                  <a:cubicBezTo>
                    <a:pt x="71" y="213"/>
                    <a:pt x="70" y="215"/>
                    <a:pt x="70" y="216"/>
                  </a:cubicBezTo>
                  <a:cubicBezTo>
                    <a:pt x="69" y="216"/>
                    <a:pt x="68" y="218"/>
                    <a:pt x="67" y="218"/>
                  </a:cubicBezTo>
                  <a:cubicBezTo>
                    <a:pt x="66" y="218"/>
                    <a:pt x="64" y="217"/>
                    <a:pt x="63" y="217"/>
                  </a:cubicBezTo>
                  <a:cubicBezTo>
                    <a:pt x="63" y="216"/>
                    <a:pt x="62" y="215"/>
                    <a:pt x="62" y="215"/>
                  </a:cubicBezTo>
                  <a:cubicBezTo>
                    <a:pt x="62" y="214"/>
                    <a:pt x="64" y="213"/>
                    <a:pt x="64" y="212"/>
                  </a:cubicBezTo>
                  <a:cubicBezTo>
                    <a:pt x="64" y="212"/>
                    <a:pt x="64" y="210"/>
                    <a:pt x="64" y="210"/>
                  </a:cubicBezTo>
                  <a:cubicBezTo>
                    <a:pt x="63" y="209"/>
                    <a:pt x="62" y="209"/>
                    <a:pt x="61" y="209"/>
                  </a:cubicBezTo>
                  <a:cubicBezTo>
                    <a:pt x="61" y="210"/>
                    <a:pt x="59" y="210"/>
                    <a:pt x="58" y="211"/>
                  </a:cubicBezTo>
                  <a:cubicBezTo>
                    <a:pt x="58" y="211"/>
                    <a:pt x="57" y="212"/>
                    <a:pt x="56" y="212"/>
                  </a:cubicBezTo>
                  <a:cubicBezTo>
                    <a:pt x="56" y="213"/>
                    <a:pt x="55" y="215"/>
                    <a:pt x="55" y="216"/>
                  </a:cubicBezTo>
                  <a:cubicBezTo>
                    <a:pt x="54" y="217"/>
                    <a:pt x="54" y="218"/>
                    <a:pt x="54" y="219"/>
                  </a:cubicBezTo>
                  <a:cubicBezTo>
                    <a:pt x="53" y="219"/>
                    <a:pt x="51" y="219"/>
                    <a:pt x="50" y="219"/>
                  </a:cubicBezTo>
                  <a:cubicBezTo>
                    <a:pt x="48" y="219"/>
                    <a:pt x="46" y="219"/>
                    <a:pt x="45" y="219"/>
                  </a:cubicBezTo>
                  <a:cubicBezTo>
                    <a:pt x="44" y="220"/>
                    <a:pt x="42" y="221"/>
                    <a:pt x="42" y="221"/>
                  </a:cubicBezTo>
                  <a:cubicBezTo>
                    <a:pt x="41" y="222"/>
                    <a:pt x="41" y="224"/>
                    <a:pt x="40" y="225"/>
                  </a:cubicBezTo>
                  <a:cubicBezTo>
                    <a:pt x="40" y="226"/>
                    <a:pt x="38" y="228"/>
                    <a:pt x="37" y="229"/>
                  </a:cubicBezTo>
                  <a:cubicBezTo>
                    <a:pt x="35" y="229"/>
                    <a:pt x="33" y="230"/>
                    <a:pt x="31" y="230"/>
                  </a:cubicBezTo>
                  <a:cubicBezTo>
                    <a:pt x="30" y="230"/>
                    <a:pt x="28" y="230"/>
                    <a:pt x="28" y="229"/>
                  </a:cubicBezTo>
                  <a:cubicBezTo>
                    <a:pt x="27" y="229"/>
                    <a:pt x="27" y="226"/>
                    <a:pt x="27" y="225"/>
                  </a:cubicBezTo>
                  <a:cubicBezTo>
                    <a:pt x="27" y="224"/>
                    <a:pt x="29" y="223"/>
                    <a:pt x="30" y="223"/>
                  </a:cubicBezTo>
                  <a:cubicBezTo>
                    <a:pt x="30" y="222"/>
                    <a:pt x="31" y="220"/>
                    <a:pt x="31" y="219"/>
                  </a:cubicBezTo>
                  <a:cubicBezTo>
                    <a:pt x="31" y="218"/>
                    <a:pt x="30" y="216"/>
                    <a:pt x="30" y="216"/>
                  </a:cubicBezTo>
                  <a:cubicBezTo>
                    <a:pt x="30" y="215"/>
                    <a:pt x="29" y="215"/>
                    <a:pt x="28" y="215"/>
                  </a:cubicBezTo>
                  <a:cubicBezTo>
                    <a:pt x="27" y="215"/>
                    <a:pt x="26" y="216"/>
                    <a:pt x="25" y="215"/>
                  </a:cubicBezTo>
                  <a:cubicBezTo>
                    <a:pt x="24" y="214"/>
                    <a:pt x="25" y="212"/>
                    <a:pt x="25" y="211"/>
                  </a:cubicBezTo>
                  <a:cubicBezTo>
                    <a:pt x="25" y="210"/>
                    <a:pt x="27" y="209"/>
                    <a:pt x="27" y="208"/>
                  </a:cubicBezTo>
                  <a:cubicBezTo>
                    <a:pt x="28" y="207"/>
                    <a:pt x="32" y="205"/>
                    <a:pt x="33" y="203"/>
                  </a:cubicBezTo>
                  <a:cubicBezTo>
                    <a:pt x="34" y="202"/>
                    <a:pt x="35" y="199"/>
                    <a:pt x="36" y="197"/>
                  </a:cubicBezTo>
                  <a:cubicBezTo>
                    <a:pt x="37" y="196"/>
                    <a:pt x="38" y="195"/>
                    <a:pt x="39" y="194"/>
                  </a:cubicBezTo>
                  <a:cubicBezTo>
                    <a:pt x="40" y="193"/>
                    <a:pt x="41" y="191"/>
                    <a:pt x="42" y="190"/>
                  </a:cubicBezTo>
                  <a:cubicBezTo>
                    <a:pt x="43" y="189"/>
                    <a:pt x="44" y="187"/>
                    <a:pt x="45" y="186"/>
                  </a:cubicBezTo>
                  <a:cubicBezTo>
                    <a:pt x="47" y="184"/>
                    <a:pt x="50" y="181"/>
                    <a:pt x="52" y="180"/>
                  </a:cubicBezTo>
                  <a:cubicBezTo>
                    <a:pt x="53" y="179"/>
                    <a:pt x="56" y="178"/>
                    <a:pt x="57" y="178"/>
                  </a:cubicBezTo>
                  <a:cubicBezTo>
                    <a:pt x="58" y="178"/>
                    <a:pt x="60" y="179"/>
                    <a:pt x="61" y="178"/>
                  </a:cubicBezTo>
                  <a:cubicBezTo>
                    <a:pt x="62" y="178"/>
                    <a:pt x="64" y="177"/>
                    <a:pt x="64" y="177"/>
                  </a:cubicBezTo>
                  <a:cubicBezTo>
                    <a:pt x="65" y="176"/>
                    <a:pt x="66" y="174"/>
                    <a:pt x="67" y="174"/>
                  </a:cubicBezTo>
                  <a:cubicBezTo>
                    <a:pt x="67" y="174"/>
                    <a:pt x="69" y="173"/>
                    <a:pt x="70" y="173"/>
                  </a:cubicBezTo>
                  <a:cubicBezTo>
                    <a:pt x="71" y="173"/>
                    <a:pt x="73" y="173"/>
                    <a:pt x="74" y="173"/>
                  </a:cubicBezTo>
                  <a:cubicBezTo>
                    <a:pt x="74" y="173"/>
                    <a:pt x="76" y="172"/>
                    <a:pt x="76" y="171"/>
                  </a:cubicBezTo>
                  <a:cubicBezTo>
                    <a:pt x="77" y="170"/>
                    <a:pt x="78" y="168"/>
                    <a:pt x="77" y="167"/>
                  </a:cubicBezTo>
                  <a:cubicBezTo>
                    <a:pt x="77" y="166"/>
                    <a:pt x="76" y="165"/>
                    <a:pt x="75" y="165"/>
                  </a:cubicBezTo>
                  <a:cubicBezTo>
                    <a:pt x="74" y="165"/>
                    <a:pt x="72" y="165"/>
                    <a:pt x="72" y="165"/>
                  </a:cubicBezTo>
                  <a:cubicBezTo>
                    <a:pt x="71" y="165"/>
                    <a:pt x="70" y="167"/>
                    <a:pt x="69" y="167"/>
                  </a:cubicBezTo>
                  <a:cubicBezTo>
                    <a:pt x="69" y="168"/>
                    <a:pt x="68" y="169"/>
                    <a:pt x="67" y="170"/>
                  </a:cubicBezTo>
                  <a:cubicBezTo>
                    <a:pt x="67" y="170"/>
                    <a:pt x="65" y="170"/>
                    <a:pt x="64" y="170"/>
                  </a:cubicBezTo>
                  <a:cubicBezTo>
                    <a:pt x="63" y="170"/>
                    <a:pt x="60" y="170"/>
                    <a:pt x="59" y="170"/>
                  </a:cubicBezTo>
                  <a:cubicBezTo>
                    <a:pt x="58" y="170"/>
                    <a:pt x="56" y="169"/>
                    <a:pt x="56" y="168"/>
                  </a:cubicBezTo>
                  <a:cubicBezTo>
                    <a:pt x="55" y="168"/>
                    <a:pt x="55" y="166"/>
                    <a:pt x="55" y="165"/>
                  </a:cubicBezTo>
                  <a:cubicBezTo>
                    <a:pt x="54" y="164"/>
                    <a:pt x="52" y="164"/>
                    <a:pt x="51" y="164"/>
                  </a:cubicBezTo>
                  <a:cubicBezTo>
                    <a:pt x="51" y="164"/>
                    <a:pt x="50" y="165"/>
                    <a:pt x="49" y="165"/>
                  </a:cubicBezTo>
                  <a:cubicBezTo>
                    <a:pt x="49" y="165"/>
                    <a:pt x="48" y="167"/>
                    <a:pt x="48" y="167"/>
                  </a:cubicBezTo>
                  <a:cubicBezTo>
                    <a:pt x="47" y="168"/>
                    <a:pt x="47" y="169"/>
                    <a:pt x="46" y="170"/>
                  </a:cubicBezTo>
                  <a:cubicBezTo>
                    <a:pt x="46" y="171"/>
                    <a:pt x="44" y="172"/>
                    <a:pt x="43" y="172"/>
                  </a:cubicBezTo>
                  <a:cubicBezTo>
                    <a:pt x="42" y="173"/>
                    <a:pt x="40" y="173"/>
                    <a:pt x="39" y="173"/>
                  </a:cubicBezTo>
                  <a:cubicBezTo>
                    <a:pt x="38" y="173"/>
                    <a:pt x="37" y="171"/>
                    <a:pt x="36" y="171"/>
                  </a:cubicBezTo>
                  <a:cubicBezTo>
                    <a:pt x="35" y="169"/>
                    <a:pt x="34" y="167"/>
                    <a:pt x="34" y="165"/>
                  </a:cubicBezTo>
                  <a:cubicBezTo>
                    <a:pt x="34" y="164"/>
                    <a:pt x="33" y="160"/>
                    <a:pt x="34" y="159"/>
                  </a:cubicBezTo>
                  <a:cubicBezTo>
                    <a:pt x="34" y="157"/>
                    <a:pt x="34" y="154"/>
                    <a:pt x="35" y="153"/>
                  </a:cubicBezTo>
                  <a:cubicBezTo>
                    <a:pt x="36" y="152"/>
                    <a:pt x="38" y="153"/>
                    <a:pt x="39" y="153"/>
                  </a:cubicBezTo>
                  <a:cubicBezTo>
                    <a:pt x="40" y="153"/>
                    <a:pt x="41" y="152"/>
                    <a:pt x="41" y="152"/>
                  </a:cubicBezTo>
                  <a:cubicBezTo>
                    <a:pt x="42" y="151"/>
                    <a:pt x="42" y="149"/>
                    <a:pt x="42" y="148"/>
                  </a:cubicBezTo>
                  <a:cubicBezTo>
                    <a:pt x="42" y="147"/>
                    <a:pt x="41" y="145"/>
                    <a:pt x="40" y="144"/>
                  </a:cubicBezTo>
                  <a:cubicBezTo>
                    <a:pt x="40" y="143"/>
                    <a:pt x="39" y="141"/>
                    <a:pt x="39" y="140"/>
                  </a:cubicBezTo>
                  <a:cubicBezTo>
                    <a:pt x="39" y="139"/>
                    <a:pt x="41" y="136"/>
                    <a:pt x="41" y="135"/>
                  </a:cubicBezTo>
                  <a:cubicBezTo>
                    <a:pt x="41" y="134"/>
                    <a:pt x="42" y="131"/>
                    <a:pt x="42" y="129"/>
                  </a:cubicBezTo>
                  <a:cubicBezTo>
                    <a:pt x="43" y="128"/>
                    <a:pt x="43" y="126"/>
                    <a:pt x="43" y="125"/>
                  </a:cubicBezTo>
                  <a:cubicBezTo>
                    <a:pt x="43" y="124"/>
                    <a:pt x="41" y="122"/>
                    <a:pt x="40" y="121"/>
                  </a:cubicBezTo>
                  <a:cubicBezTo>
                    <a:pt x="40" y="121"/>
                    <a:pt x="38" y="121"/>
                    <a:pt x="38" y="121"/>
                  </a:cubicBezTo>
                  <a:cubicBezTo>
                    <a:pt x="37" y="122"/>
                    <a:pt x="37" y="123"/>
                    <a:pt x="36" y="124"/>
                  </a:cubicBezTo>
                  <a:cubicBezTo>
                    <a:pt x="35" y="124"/>
                    <a:pt x="33" y="124"/>
                    <a:pt x="33" y="123"/>
                  </a:cubicBezTo>
                  <a:cubicBezTo>
                    <a:pt x="32" y="123"/>
                    <a:pt x="32" y="121"/>
                    <a:pt x="31" y="121"/>
                  </a:cubicBezTo>
                  <a:cubicBezTo>
                    <a:pt x="30" y="120"/>
                    <a:pt x="27" y="122"/>
                    <a:pt x="26" y="122"/>
                  </a:cubicBezTo>
                  <a:cubicBezTo>
                    <a:pt x="25" y="123"/>
                    <a:pt x="24" y="123"/>
                    <a:pt x="23" y="124"/>
                  </a:cubicBezTo>
                  <a:cubicBezTo>
                    <a:pt x="23" y="125"/>
                    <a:pt x="23" y="128"/>
                    <a:pt x="23" y="129"/>
                  </a:cubicBezTo>
                  <a:cubicBezTo>
                    <a:pt x="22" y="129"/>
                    <a:pt x="21" y="129"/>
                    <a:pt x="21" y="129"/>
                  </a:cubicBezTo>
                  <a:cubicBezTo>
                    <a:pt x="20" y="129"/>
                    <a:pt x="18" y="128"/>
                    <a:pt x="18" y="128"/>
                  </a:cubicBezTo>
                  <a:cubicBezTo>
                    <a:pt x="17" y="127"/>
                    <a:pt x="17" y="124"/>
                    <a:pt x="17" y="122"/>
                  </a:cubicBezTo>
                  <a:cubicBezTo>
                    <a:pt x="18" y="121"/>
                    <a:pt x="18" y="117"/>
                    <a:pt x="18" y="116"/>
                  </a:cubicBezTo>
                  <a:cubicBezTo>
                    <a:pt x="19" y="114"/>
                    <a:pt x="20" y="112"/>
                    <a:pt x="21" y="111"/>
                  </a:cubicBezTo>
                  <a:cubicBezTo>
                    <a:pt x="22" y="110"/>
                    <a:pt x="25" y="108"/>
                    <a:pt x="26" y="106"/>
                  </a:cubicBezTo>
                  <a:cubicBezTo>
                    <a:pt x="27" y="105"/>
                    <a:pt x="31" y="104"/>
                    <a:pt x="31" y="103"/>
                  </a:cubicBezTo>
                  <a:cubicBezTo>
                    <a:pt x="32" y="101"/>
                    <a:pt x="31" y="99"/>
                    <a:pt x="30" y="97"/>
                  </a:cubicBezTo>
                  <a:cubicBezTo>
                    <a:pt x="30" y="97"/>
                    <a:pt x="28" y="96"/>
                    <a:pt x="27" y="95"/>
                  </a:cubicBezTo>
                  <a:cubicBezTo>
                    <a:pt x="27" y="94"/>
                    <a:pt x="27" y="92"/>
                    <a:pt x="27" y="91"/>
                  </a:cubicBezTo>
                  <a:cubicBezTo>
                    <a:pt x="28" y="90"/>
                    <a:pt x="28" y="88"/>
                    <a:pt x="29" y="87"/>
                  </a:cubicBezTo>
                  <a:cubicBezTo>
                    <a:pt x="29" y="86"/>
                    <a:pt x="29" y="85"/>
                    <a:pt x="30" y="85"/>
                  </a:cubicBezTo>
                  <a:cubicBezTo>
                    <a:pt x="30" y="85"/>
                    <a:pt x="32" y="85"/>
                    <a:pt x="32" y="86"/>
                  </a:cubicBezTo>
                  <a:cubicBezTo>
                    <a:pt x="33" y="86"/>
                    <a:pt x="32" y="88"/>
                    <a:pt x="33" y="88"/>
                  </a:cubicBezTo>
                  <a:cubicBezTo>
                    <a:pt x="33" y="89"/>
                    <a:pt x="35" y="89"/>
                    <a:pt x="36" y="89"/>
                  </a:cubicBezTo>
                  <a:cubicBezTo>
                    <a:pt x="36" y="89"/>
                    <a:pt x="37" y="88"/>
                    <a:pt x="37" y="87"/>
                  </a:cubicBezTo>
                  <a:cubicBezTo>
                    <a:pt x="38" y="87"/>
                    <a:pt x="37" y="85"/>
                    <a:pt x="38" y="84"/>
                  </a:cubicBezTo>
                  <a:cubicBezTo>
                    <a:pt x="38" y="83"/>
                    <a:pt x="40" y="82"/>
                    <a:pt x="41" y="81"/>
                  </a:cubicBezTo>
                  <a:cubicBezTo>
                    <a:pt x="42" y="81"/>
                    <a:pt x="43" y="78"/>
                    <a:pt x="44" y="78"/>
                  </a:cubicBezTo>
                  <a:cubicBezTo>
                    <a:pt x="45" y="78"/>
                    <a:pt x="46" y="78"/>
                    <a:pt x="46" y="78"/>
                  </a:cubicBezTo>
                  <a:cubicBezTo>
                    <a:pt x="47" y="78"/>
                    <a:pt x="48" y="79"/>
                    <a:pt x="49" y="79"/>
                  </a:cubicBezTo>
                  <a:cubicBezTo>
                    <a:pt x="50" y="80"/>
                    <a:pt x="50" y="82"/>
                    <a:pt x="51" y="83"/>
                  </a:cubicBezTo>
                  <a:cubicBezTo>
                    <a:pt x="52" y="83"/>
                    <a:pt x="54" y="83"/>
                    <a:pt x="54" y="83"/>
                  </a:cubicBezTo>
                  <a:cubicBezTo>
                    <a:pt x="55" y="83"/>
                    <a:pt x="56" y="81"/>
                    <a:pt x="56" y="80"/>
                  </a:cubicBezTo>
                  <a:cubicBezTo>
                    <a:pt x="57" y="80"/>
                    <a:pt x="59" y="80"/>
                    <a:pt x="60" y="79"/>
                  </a:cubicBezTo>
                  <a:cubicBezTo>
                    <a:pt x="60" y="78"/>
                    <a:pt x="60" y="77"/>
                    <a:pt x="59" y="76"/>
                  </a:cubicBezTo>
                  <a:cubicBezTo>
                    <a:pt x="59" y="76"/>
                    <a:pt x="57" y="75"/>
                    <a:pt x="57" y="75"/>
                  </a:cubicBezTo>
                  <a:cubicBezTo>
                    <a:pt x="56" y="75"/>
                    <a:pt x="55" y="76"/>
                    <a:pt x="55" y="76"/>
                  </a:cubicBezTo>
                  <a:cubicBezTo>
                    <a:pt x="54" y="76"/>
                    <a:pt x="52" y="75"/>
                    <a:pt x="51" y="75"/>
                  </a:cubicBezTo>
                  <a:cubicBezTo>
                    <a:pt x="51" y="74"/>
                    <a:pt x="50" y="73"/>
                    <a:pt x="50" y="72"/>
                  </a:cubicBezTo>
                  <a:cubicBezTo>
                    <a:pt x="50" y="71"/>
                    <a:pt x="50" y="69"/>
                    <a:pt x="50" y="68"/>
                  </a:cubicBezTo>
                  <a:cubicBezTo>
                    <a:pt x="51" y="67"/>
                    <a:pt x="52" y="66"/>
                    <a:pt x="53" y="66"/>
                  </a:cubicBezTo>
                  <a:cubicBezTo>
                    <a:pt x="55" y="65"/>
                    <a:pt x="58" y="66"/>
                    <a:pt x="59" y="65"/>
                  </a:cubicBezTo>
                  <a:cubicBezTo>
                    <a:pt x="59" y="65"/>
                    <a:pt x="59" y="63"/>
                    <a:pt x="60" y="62"/>
                  </a:cubicBezTo>
                  <a:cubicBezTo>
                    <a:pt x="60" y="61"/>
                    <a:pt x="63" y="61"/>
                    <a:pt x="64" y="61"/>
                  </a:cubicBezTo>
                  <a:cubicBezTo>
                    <a:pt x="65" y="60"/>
                    <a:pt x="67" y="60"/>
                    <a:pt x="67" y="61"/>
                  </a:cubicBezTo>
                  <a:cubicBezTo>
                    <a:pt x="68" y="61"/>
                    <a:pt x="70" y="61"/>
                    <a:pt x="71" y="61"/>
                  </a:cubicBezTo>
                  <a:cubicBezTo>
                    <a:pt x="71" y="62"/>
                    <a:pt x="72" y="63"/>
                    <a:pt x="72" y="63"/>
                  </a:cubicBezTo>
                  <a:cubicBezTo>
                    <a:pt x="73" y="64"/>
                    <a:pt x="74" y="66"/>
                    <a:pt x="75" y="67"/>
                  </a:cubicBezTo>
                  <a:cubicBezTo>
                    <a:pt x="76" y="68"/>
                    <a:pt x="80" y="68"/>
                    <a:pt x="81" y="68"/>
                  </a:cubicBezTo>
                  <a:cubicBezTo>
                    <a:pt x="82" y="68"/>
                    <a:pt x="83" y="68"/>
                    <a:pt x="84" y="68"/>
                  </a:cubicBezTo>
                  <a:cubicBezTo>
                    <a:pt x="85" y="67"/>
                    <a:pt x="87" y="65"/>
                    <a:pt x="88" y="64"/>
                  </a:cubicBezTo>
                  <a:cubicBezTo>
                    <a:pt x="89" y="64"/>
                    <a:pt x="91" y="63"/>
                    <a:pt x="92" y="63"/>
                  </a:cubicBezTo>
                  <a:cubicBezTo>
                    <a:pt x="93" y="63"/>
                    <a:pt x="95" y="64"/>
                    <a:pt x="96" y="64"/>
                  </a:cubicBezTo>
                  <a:cubicBezTo>
                    <a:pt x="97" y="65"/>
                    <a:pt x="99" y="65"/>
                    <a:pt x="100" y="64"/>
                  </a:cubicBezTo>
                  <a:cubicBezTo>
                    <a:pt x="101" y="64"/>
                    <a:pt x="103" y="63"/>
                    <a:pt x="103" y="63"/>
                  </a:cubicBezTo>
                  <a:cubicBezTo>
                    <a:pt x="104" y="62"/>
                    <a:pt x="104" y="60"/>
                    <a:pt x="104" y="59"/>
                  </a:cubicBezTo>
                  <a:cubicBezTo>
                    <a:pt x="104" y="58"/>
                    <a:pt x="103" y="57"/>
                    <a:pt x="103" y="57"/>
                  </a:cubicBezTo>
                  <a:cubicBezTo>
                    <a:pt x="102" y="56"/>
                    <a:pt x="101" y="57"/>
                    <a:pt x="100" y="57"/>
                  </a:cubicBezTo>
                  <a:cubicBezTo>
                    <a:pt x="99" y="56"/>
                    <a:pt x="98" y="54"/>
                    <a:pt x="98" y="54"/>
                  </a:cubicBezTo>
                  <a:cubicBezTo>
                    <a:pt x="98" y="53"/>
                    <a:pt x="99" y="52"/>
                    <a:pt x="99" y="51"/>
                  </a:cubicBezTo>
                  <a:cubicBezTo>
                    <a:pt x="100" y="51"/>
                    <a:pt x="102" y="50"/>
                    <a:pt x="103" y="50"/>
                  </a:cubicBezTo>
                  <a:cubicBezTo>
                    <a:pt x="103" y="50"/>
                    <a:pt x="105" y="50"/>
                    <a:pt x="106" y="50"/>
                  </a:cubicBezTo>
                  <a:cubicBezTo>
                    <a:pt x="106" y="50"/>
                    <a:pt x="107" y="51"/>
                    <a:pt x="108" y="51"/>
                  </a:cubicBezTo>
                  <a:cubicBezTo>
                    <a:pt x="109" y="51"/>
                    <a:pt x="110" y="52"/>
                    <a:pt x="110" y="53"/>
                  </a:cubicBezTo>
                  <a:cubicBezTo>
                    <a:pt x="111" y="53"/>
                    <a:pt x="113" y="53"/>
                    <a:pt x="114" y="53"/>
                  </a:cubicBezTo>
                  <a:cubicBezTo>
                    <a:pt x="115" y="53"/>
                    <a:pt x="116" y="52"/>
                    <a:pt x="117" y="51"/>
                  </a:cubicBezTo>
                  <a:cubicBezTo>
                    <a:pt x="117" y="50"/>
                    <a:pt x="118" y="48"/>
                    <a:pt x="118" y="48"/>
                  </a:cubicBezTo>
                  <a:cubicBezTo>
                    <a:pt x="119" y="47"/>
                    <a:pt x="121" y="46"/>
                    <a:pt x="122" y="46"/>
                  </a:cubicBezTo>
                  <a:cubicBezTo>
                    <a:pt x="123" y="46"/>
                    <a:pt x="125" y="47"/>
                    <a:pt x="125" y="47"/>
                  </a:cubicBezTo>
                  <a:cubicBezTo>
                    <a:pt x="126" y="47"/>
                    <a:pt x="128" y="47"/>
                    <a:pt x="129" y="47"/>
                  </a:cubicBezTo>
                  <a:cubicBezTo>
                    <a:pt x="130" y="46"/>
                    <a:pt x="130" y="44"/>
                    <a:pt x="131" y="44"/>
                  </a:cubicBezTo>
                  <a:cubicBezTo>
                    <a:pt x="131" y="44"/>
                    <a:pt x="132" y="44"/>
                    <a:pt x="133" y="44"/>
                  </a:cubicBezTo>
                  <a:cubicBezTo>
                    <a:pt x="133" y="44"/>
                    <a:pt x="134" y="46"/>
                    <a:pt x="135" y="47"/>
                  </a:cubicBezTo>
                  <a:cubicBezTo>
                    <a:pt x="135" y="48"/>
                    <a:pt x="135" y="50"/>
                    <a:pt x="135" y="51"/>
                  </a:cubicBezTo>
                  <a:cubicBezTo>
                    <a:pt x="136" y="52"/>
                    <a:pt x="138" y="53"/>
                    <a:pt x="138" y="54"/>
                  </a:cubicBezTo>
                  <a:cubicBezTo>
                    <a:pt x="139" y="55"/>
                    <a:pt x="140" y="57"/>
                    <a:pt x="141" y="58"/>
                  </a:cubicBezTo>
                  <a:cubicBezTo>
                    <a:pt x="141" y="59"/>
                    <a:pt x="142" y="61"/>
                    <a:pt x="143" y="62"/>
                  </a:cubicBezTo>
                  <a:cubicBezTo>
                    <a:pt x="144" y="62"/>
                    <a:pt x="146" y="63"/>
                    <a:pt x="147" y="64"/>
                  </a:cubicBezTo>
                  <a:cubicBezTo>
                    <a:pt x="149" y="64"/>
                    <a:pt x="151" y="65"/>
                    <a:pt x="152" y="65"/>
                  </a:cubicBezTo>
                  <a:cubicBezTo>
                    <a:pt x="155" y="66"/>
                    <a:pt x="159" y="66"/>
                    <a:pt x="162" y="66"/>
                  </a:cubicBezTo>
                  <a:cubicBezTo>
                    <a:pt x="163" y="65"/>
                    <a:pt x="166" y="64"/>
                    <a:pt x="168" y="64"/>
                  </a:cubicBezTo>
                  <a:cubicBezTo>
                    <a:pt x="169" y="64"/>
                    <a:pt x="171" y="65"/>
                    <a:pt x="172" y="65"/>
                  </a:cubicBezTo>
                  <a:cubicBezTo>
                    <a:pt x="173" y="66"/>
                    <a:pt x="176" y="67"/>
                    <a:pt x="177" y="68"/>
                  </a:cubicBezTo>
                  <a:cubicBezTo>
                    <a:pt x="178" y="68"/>
                    <a:pt x="181" y="68"/>
                    <a:pt x="182" y="68"/>
                  </a:cubicBezTo>
                  <a:cubicBezTo>
                    <a:pt x="183" y="68"/>
                    <a:pt x="185" y="68"/>
                    <a:pt x="185" y="67"/>
                  </a:cubicBezTo>
                  <a:cubicBezTo>
                    <a:pt x="186" y="67"/>
                    <a:pt x="188" y="66"/>
                    <a:pt x="189" y="65"/>
                  </a:cubicBezTo>
                  <a:cubicBezTo>
                    <a:pt x="190" y="65"/>
                    <a:pt x="192" y="64"/>
                    <a:pt x="193" y="64"/>
                  </a:cubicBezTo>
                  <a:cubicBezTo>
                    <a:pt x="194" y="64"/>
                    <a:pt x="197" y="64"/>
                    <a:pt x="199" y="63"/>
                  </a:cubicBezTo>
                  <a:cubicBezTo>
                    <a:pt x="199" y="63"/>
                    <a:pt x="201" y="62"/>
                    <a:pt x="201" y="61"/>
                  </a:cubicBezTo>
                  <a:cubicBezTo>
                    <a:pt x="203" y="61"/>
                    <a:pt x="205" y="61"/>
                    <a:pt x="207" y="61"/>
                  </a:cubicBezTo>
                  <a:cubicBezTo>
                    <a:pt x="208" y="60"/>
                    <a:pt x="210" y="60"/>
                    <a:pt x="212" y="60"/>
                  </a:cubicBezTo>
                  <a:cubicBezTo>
                    <a:pt x="213" y="60"/>
                    <a:pt x="217" y="61"/>
                    <a:pt x="219" y="61"/>
                  </a:cubicBezTo>
                  <a:cubicBezTo>
                    <a:pt x="220" y="61"/>
                    <a:pt x="223" y="61"/>
                    <a:pt x="224" y="61"/>
                  </a:cubicBezTo>
                  <a:cubicBezTo>
                    <a:pt x="225" y="61"/>
                    <a:pt x="227" y="61"/>
                    <a:pt x="228" y="62"/>
                  </a:cubicBezTo>
                  <a:cubicBezTo>
                    <a:pt x="228" y="63"/>
                    <a:pt x="229" y="64"/>
                    <a:pt x="229" y="65"/>
                  </a:cubicBezTo>
                  <a:cubicBezTo>
                    <a:pt x="230" y="66"/>
                    <a:pt x="230" y="67"/>
                    <a:pt x="230" y="68"/>
                  </a:cubicBezTo>
                  <a:cubicBezTo>
                    <a:pt x="230" y="68"/>
                    <a:pt x="232" y="69"/>
                    <a:pt x="232" y="69"/>
                  </a:cubicBezTo>
                  <a:cubicBezTo>
                    <a:pt x="233" y="70"/>
                    <a:pt x="234" y="72"/>
                    <a:pt x="235" y="73"/>
                  </a:cubicBezTo>
                  <a:cubicBezTo>
                    <a:pt x="235" y="74"/>
                    <a:pt x="236" y="76"/>
                    <a:pt x="236" y="78"/>
                  </a:cubicBezTo>
                  <a:cubicBezTo>
                    <a:pt x="236" y="79"/>
                    <a:pt x="235" y="81"/>
                    <a:pt x="235" y="82"/>
                  </a:cubicBezTo>
                  <a:cubicBezTo>
                    <a:pt x="235" y="83"/>
                    <a:pt x="235" y="85"/>
                    <a:pt x="235" y="86"/>
                  </a:cubicBezTo>
                  <a:cubicBezTo>
                    <a:pt x="236" y="87"/>
                    <a:pt x="236" y="89"/>
                    <a:pt x="237" y="90"/>
                  </a:cubicBezTo>
                  <a:cubicBezTo>
                    <a:pt x="238" y="90"/>
                    <a:pt x="239" y="88"/>
                    <a:pt x="240" y="87"/>
                  </a:cubicBezTo>
                  <a:cubicBezTo>
                    <a:pt x="241" y="86"/>
                    <a:pt x="241" y="84"/>
                    <a:pt x="241" y="82"/>
                  </a:cubicBezTo>
                  <a:cubicBezTo>
                    <a:pt x="242" y="81"/>
                    <a:pt x="241" y="79"/>
                    <a:pt x="241" y="78"/>
                  </a:cubicBezTo>
                  <a:cubicBezTo>
                    <a:pt x="241" y="77"/>
                    <a:pt x="241" y="75"/>
                    <a:pt x="242" y="74"/>
                  </a:cubicBezTo>
                  <a:cubicBezTo>
                    <a:pt x="242" y="73"/>
                    <a:pt x="244" y="71"/>
                    <a:pt x="244" y="71"/>
                  </a:cubicBezTo>
                  <a:cubicBezTo>
                    <a:pt x="245" y="70"/>
                    <a:pt x="246" y="69"/>
                    <a:pt x="247" y="69"/>
                  </a:cubicBezTo>
                  <a:cubicBezTo>
                    <a:pt x="249" y="69"/>
                    <a:pt x="252" y="70"/>
                    <a:pt x="253" y="69"/>
                  </a:cubicBezTo>
                  <a:cubicBezTo>
                    <a:pt x="254" y="68"/>
                    <a:pt x="252" y="67"/>
                    <a:pt x="252" y="66"/>
                  </a:cubicBezTo>
                  <a:cubicBezTo>
                    <a:pt x="251" y="65"/>
                    <a:pt x="249" y="65"/>
                    <a:pt x="248" y="64"/>
                  </a:cubicBezTo>
                  <a:cubicBezTo>
                    <a:pt x="247" y="63"/>
                    <a:pt x="245" y="62"/>
                    <a:pt x="244" y="62"/>
                  </a:cubicBezTo>
                  <a:cubicBezTo>
                    <a:pt x="243" y="62"/>
                    <a:pt x="242" y="63"/>
                    <a:pt x="241" y="63"/>
                  </a:cubicBezTo>
                  <a:cubicBezTo>
                    <a:pt x="240" y="63"/>
                    <a:pt x="239" y="62"/>
                    <a:pt x="238" y="62"/>
                  </a:cubicBezTo>
                  <a:cubicBezTo>
                    <a:pt x="237" y="61"/>
                    <a:pt x="235" y="60"/>
                    <a:pt x="235" y="60"/>
                  </a:cubicBezTo>
                  <a:cubicBezTo>
                    <a:pt x="234" y="59"/>
                    <a:pt x="231" y="57"/>
                    <a:pt x="231" y="56"/>
                  </a:cubicBezTo>
                  <a:cubicBezTo>
                    <a:pt x="231" y="55"/>
                    <a:pt x="233" y="54"/>
                    <a:pt x="233" y="54"/>
                  </a:cubicBezTo>
                  <a:cubicBezTo>
                    <a:pt x="234" y="54"/>
                    <a:pt x="236" y="54"/>
                    <a:pt x="237" y="54"/>
                  </a:cubicBezTo>
                  <a:cubicBezTo>
                    <a:pt x="238" y="54"/>
                    <a:pt x="240" y="54"/>
                    <a:pt x="241" y="54"/>
                  </a:cubicBezTo>
                  <a:cubicBezTo>
                    <a:pt x="242" y="54"/>
                    <a:pt x="245" y="55"/>
                    <a:pt x="246" y="54"/>
                  </a:cubicBezTo>
                  <a:cubicBezTo>
                    <a:pt x="246" y="54"/>
                    <a:pt x="248" y="54"/>
                    <a:pt x="248" y="54"/>
                  </a:cubicBezTo>
                  <a:cubicBezTo>
                    <a:pt x="249" y="53"/>
                    <a:pt x="248" y="51"/>
                    <a:pt x="247" y="51"/>
                  </a:cubicBezTo>
                  <a:cubicBezTo>
                    <a:pt x="247" y="50"/>
                    <a:pt x="246" y="49"/>
                    <a:pt x="245" y="49"/>
                  </a:cubicBezTo>
                  <a:cubicBezTo>
                    <a:pt x="244" y="48"/>
                    <a:pt x="242" y="48"/>
                    <a:pt x="241" y="48"/>
                  </a:cubicBezTo>
                  <a:cubicBezTo>
                    <a:pt x="240" y="48"/>
                    <a:pt x="239" y="50"/>
                    <a:pt x="238" y="50"/>
                  </a:cubicBezTo>
                  <a:cubicBezTo>
                    <a:pt x="237" y="50"/>
                    <a:pt x="236" y="49"/>
                    <a:pt x="235" y="49"/>
                  </a:cubicBezTo>
                  <a:cubicBezTo>
                    <a:pt x="234" y="49"/>
                    <a:pt x="232" y="49"/>
                    <a:pt x="231" y="49"/>
                  </a:cubicBezTo>
                  <a:cubicBezTo>
                    <a:pt x="230" y="49"/>
                    <a:pt x="228" y="49"/>
                    <a:pt x="228" y="49"/>
                  </a:cubicBezTo>
                  <a:cubicBezTo>
                    <a:pt x="227" y="49"/>
                    <a:pt x="227" y="48"/>
                    <a:pt x="227" y="48"/>
                  </a:cubicBezTo>
                  <a:cubicBezTo>
                    <a:pt x="226" y="47"/>
                    <a:pt x="226" y="46"/>
                    <a:pt x="226" y="46"/>
                  </a:cubicBezTo>
                  <a:cubicBezTo>
                    <a:pt x="227" y="45"/>
                    <a:pt x="228" y="44"/>
                    <a:pt x="229" y="43"/>
                  </a:cubicBezTo>
                  <a:cubicBezTo>
                    <a:pt x="229" y="43"/>
                    <a:pt x="231" y="44"/>
                    <a:pt x="232" y="43"/>
                  </a:cubicBezTo>
                  <a:cubicBezTo>
                    <a:pt x="232" y="43"/>
                    <a:pt x="233" y="42"/>
                    <a:pt x="234" y="42"/>
                  </a:cubicBezTo>
                  <a:cubicBezTo>
                    <a:pt x="234" y="41"/>
                    <a:pt x="233" y="40"/>
                    <a:pt x="233" y="39"/>
                  </a:cubicBezTo>
                  <a:cubicBezTo>
                    <a:pt x="233" y="38"/>
                    <a:pt x="232" y="38"/>
                    <a:pt x="231" y="37"/>
                  </a:cubicBezTo>
                  <a:cubicBezTo>
                    <a:pt x="231" y="36"/>
                    <a:pt x="231" y="35"/>
                    <a:pt x="231" y="34"/>
                  </a:cubicBezTo>
                  <a:cubicBezTo>
                    <a:pt x="232" y="34"/>
                    <a:pt x="233" y="34"/>
                    <a:pt x="233" y="34"/>
                  </a:cubicBezTo>
                  <a:cubicBezTo>
                    <a:pt x="234" y="34"/>
                    <a:pt x="237" y="34"/>
                    <a:pt x="237" y="34"/>
                  </a:cubicBezTo>
                  <a:cubicBezTo>
                    <a:pt x="238" y="33"/>
                    <a:pt x="238" y="32"/>
                    <a:pt x="238" y="31"/>
                  </a:cubicBezTo>
                  <a:cubicBezTo>
                    <a:pt x="238" y="30"/>
                    <a:pt x="237" y="29"/>
                    <a:pt x="237" y="28"/>
                  </a:cubicBezTo>
                  <a:cubicBezTo>
                    <a:pt x="237" y="27"/>
                    <a:pt x="237" y="26"/>
                    <a:pt x="238" y="25"/>
                  </a:cubicBezTo>
                  <a:cubicBezTo>
                    <a:pt x="238" y="24"/>
                    <a:pt x="239" y="24"/>
                    <a:pt x="240" y="24"/>
                  </a:cubicBezTo>
                  <a:cubicBezTo>
                    <a:pt x="240" y="24"/>
                    <a:pt x="242" y="24"/>
                    <a:pt x="243" y="24"/>
                  </a:cubicBezTo>
                  <a:cubicBezTo>
                    <a:pt x="244" y="25"/>
                    <a:pt x="245" y="27"/>
                    <a:pt x="246" y="27"/>
                  </a:cubicBezTo>
                  <a:cubicBezTo>
                    <a:pt x="246" y="28"/>
                    <a:pt x="247" y="29"/>
                    <a:pt x="248" y="29"/>
                  </a:cubicBezTo>
                  <a:cubicBezTo>
                    <a:pt x="249" y="29"/>
                    <a:pt x="250" y="27"/>
                    <a:pt x="251" y="26"/>
                  </a:cubicBezTo>
                  <a:cubicBezTo>
                    <a:pt x="252" y="26"/>
                    <a:pt x="254" y="27"/>
                    <a:pt x="255" y="27"/>
                  </a:cubicBezTo>
                  <a:cubicBezTo>
                    <a:pt x="256" y="27"/>
                    <a:pt x="257" y="26"/>
                    <a:pt x="258" y="25"/>
                  </a:cubicBezTo>
                  <a:cubicBezTo>
                    <a:pt x="258" y="25"/>
                    <a:pt x="260" y="23"/>
                    <a:pt x="261" y="23"/>
                  </a:cubicBezTo>
                  <a:cubicBezTo>
                    <a:pt x="261" y="22"/>
                    <a:pt x="263" y="22"/>
                    <a:pt x="264" y="22"/>
                  </a:cubicBezTo>
                  <a:cubicBezTo>
                    <a:pt x="265" y="22"/>
                    <a:pt x="267" y="20"/>
                    <a:pt x="269" y="20"/>
                  </a:cubicBezTo>
                  <a:cubicBezTo>
                    <a:pt x="270" y="20"/>
                    <a:pt x="272" y="20"/>
                    <a:pt x="273" y="20"/>
                  </a:cubicBezTo>
                  <a:cubicBezTo>
                    <a:pt x="275" y="19"/>
                    <a:pt x="277" y="18"/>
                    <a:pt x="278" y="17"/>
                  </a:cubicBezTo>
                  <a:cubicBezTo>
                    <a:pt x="279" y="17"/>
                    <a:pt x="282" y="15"/>
                    <a:pt x="283" y="15"/>
                  </a:cubicBezTo>
                  <a:cubicBezTo>
                    <a:pt x="285" y="15"/>
                    <a:pt x="288" y="16"/>
                    <a:pt x="289" y="16"/>
                  </a:cubicBezTo>
                  <a:cubicBezTo>
                    <a:pt x="290" y="16"/>
                    <a:pt x="293" y="15"/>
                    <a:pt x="293" y="14"/>
                  </a:cubicBezTo>
                  <a:cubicBezTo>
                    <a:pt x="293" y="13"/>
                    <a:pt x="292" y="11"/>
                    <a:pt x="292" y="10"/>
                  </a:cubicBezTo>
                  <a:cubicBezTo>
                    <a:pt x="292" y="9"/>
                    <a:pt x="294" y="7"/>
                    <a:pt x="295" y="6"/>
                  </a:cubicBezTo>
                  <a:cubicBezTo>
                    <a:pt x="295" y="6"/>
                    <a:pt x="297" y="6"/>
                    <a:pt x="298" y="6"/>
                  </a:cubicBezTo>
                  <a:cubicBezTo>
                    <a:pt x="299" y="6"/>
                    <a:pt x="301" y="6"/>
                    <a:pt x="302" y="7"/>
                  </a:cubicBezTo>
                  <a:cubicBezTo>
                    <a:pt x="302" y="7"/>
                    <a:pt x="303" y="9"/>
                    <a:pt x="304" y="9"/>
                  </a:cubicBezTo>
                  <a:cubicBezTo>
                    <a:pt x="305" y="10"/>
                    <a:pt x="308" y="10"/>
                    <a:pt x="310" y="9"/>
                  </a:cubicBezTo>
                  <a:cubicBezTo>
                    <a:pt x="310" y="9"/>
                    <a:pt x="312" y="7"/>
                    <a:pt x="313" y="7"/>
                  </a:cubicBezTo>
                  <a:cubicBezTo>
                    <a:pt x="313" y="6"/>
                    <a:pt x="315" y="5"/>
                    <a:pt x="315" y="5"/>
                  </a:cubicBezTo>
                  <a:cubicBezTo>
                    <a:pt x="317" y="4"/>
                    <a:pt x="321" y="3"/>
                    <a:pt x="323" y="2"/>
                  </a:cubicBezTo>
                  <a:cubicBezTo>
                    <a:pt x="325" y="2"/>
                    <a:pt x="328" y="1"/>
                    <a:pt x="329" y="1"/>
                  </a:cubicBezTo>
                  <a:cubicBezTo>
                    <a:pt x="331" y="0"/>
                    <a:pt x="334" y="1"/>
                    <a:pt x="335" y="1"/>
                  </a:cubicBezTo>
                  <a:cubicBezTo>
                    <a:pt x="336" y="1"/>
                    <a:pt x="339" y="1"/>
                    <a:pt x="340" y="1"/>
                  </a:cubicBezTo>
                  <a:cubicBezTo>
                    <a:pt x="340" y="2"/>
                    <a:pt x="340" y="4"/>
                    <a:pt x="340" y="5"/>
                  </a:cubicBezTo>
                  <a:cubicBezTo>
                    <a:pt x="339" y="5"/>
                    <a:pt x="338" y="5"/>
                    <a:pt x="337" y="5"/>
                  </a:cubicBezTo>
                  <a:cubicBezTo>
                    <a:pt x="336" y="6"/>
                    <a:pt x="335" y="7"/>
                    <a:pt x="335" y="8"/>
                  </a:cubicBezTo>
                  <a:cubicBezTo>
                    <a:pt x="334" y="8"/>
                    <a:pt x="334" y="10"/>
                    <a:pt x="334" y="11"/>
                  </a:cubicBezTo>
                  <a:cubicBezTo>
                    <a:pt x="334" y="12"/>
                    <a:pt x="334" y="14"/>
                    <a:pt x="334" y="14"/>
                  </a:cubicBezTo>
                  <a:cubicBezTo>
                    <a:pt x="333" y="15"/>
                    <a:pt x="332" y="15"/>
                    <a:pt x="331" y="15"/>
                  </a:cubicBezTo>
                  <a:cubicBezTo>
                    <a:pt x="331" y="15"/>
                    <a:pt x="329" y="16"/>
                    <a:pt x="329" y="16"/>
                  </a:cubicBezTo>
                  <a:cubicBezTo>
                    <a:pt x="329" y="17"/>
                    <a:pt x="328" y="18"/>
                    <a:pt x="328" y="19"/>
                  </a:cubicBezTo>
                  <a:cubicBezTo>
                    <a:pt x="328" y="20"/>
                    <a:pt x="328" y="21"/>
                    <a:pt x="328" y="22"/>
                  </a:cubicBezTo>
                  <a:cubicBezTo>
                    <a:pt x="328" y="23"/>
                    <a:pt x="329" y="24"/>
                    <a:pt x="330" y="24"/>
                  </a:cubicBezTo>
                  <a:cubicBezTo>
                    <a:pt x="331" y="24"/>
                    <a:pt x="333" y="24"/>
                    <a:pt x="334" y="23"/>
                  </a:cubicBezTo>
                  <a:cubicBezTo>
                    <a:pt x="335" y="22"/>
                    <a:pt x="336" y="20"/>
                    <a:pt x="337" y="19"/>
                  </a:cubicBezTo>
                  <a:cubicBezTo>
                    <a:pt x="338" y="19"/>
                    <a:pt x="340" y="18"/>
                    <a:pt x="341" y="17"/>
                  </a:cubicBezTo>
                  <a:cubicBezTo>
                    <a:pt x="341" y="16"/>
                    <a:pt x="340" y="14"/>
                    <a:pt x="340" y="14"/>
                  </a:cubicBezTo>
                  <a:cubicBezTo>
                    <a:pt x="341" y="13"/>
                    <a:pt x="342" y="12"/>
                    <a:pt x="343" y="12"/>
                  </a:cubicBezTo>
                  <a:cubicBezTo>
                    <a:pt x="344" y="12"/>
                    <a:pt x="346" y="14"/>
                    <a:pt x="347" y="14"/>
                  </a:cubicBezTo>
                  <a:cubicBezTo>
                    <a:pt x="347" y="15"/>
                    <a:pt x="349" y="15"/>
                    <a:pt x="350" y="15"/>
                  </a:cubicBezTo>
                  <a:cubicBezTo>
                    <a:pt x="351" y="14"/>
                    <a:pt x="354" y="13"/>
                    <a:pt x="355" y="13"/>
                  </a:cubicBezTo>
                  <a:cubicBezTo>
                    <a:pt x="356" y="13"/>
                    <a:pt x="358" y="13"/>
                    <a:pt x="359" y="13"/>
                  </a:cubicBezTo>
                  <a:cubicBezTo>
                    <a:pt x="360" y="12"/>
                    <a:pt x="361" y="12"/>
                    <a:pt x="362" y="11"/>
                  </a:cubicBezTo>
                  <a:cubicBezTo>
                    <a:pt x="363" y="10"/>
                    <a:pt x="363" y="9"/>
                    <a:pt x="364" y="8"/>
                  </a:cubicBezTo>
                  <a:cubicBezTo>
                    <a:pt x="365" y="8"/>
                    <a:pt x="366" y="7"/>
                    <a:pt x="367" y="8"/>
                  </a:cubicBezTo>
                  <a:cubicBezTo>
                    <a:pt x="368" y="8"/>
                    <a:pt x="368" y="10"/>
                    <a:pt x="368" y="10"/>
                  </a:cubicBezTo>
                  <a:cubicBezTo>
                    <a:pt x="369" y="11"/>
                    <a:pt x="369" y="13"/>
                    <a:pt x="369" y="14"/>
                  </a:cubicBezTo>
                  <a:cubicBezTo>
                    <a:pt x="369" y="15"/>
                    <a:pt x="367" y="15"/>
                    <a:pt x="367" y="16"/>
                  </a:cubicBezTo>
                  <a:cubicBezTo>
                    <a:pt x="366" y="16"/>
                    <a:pt x="364" y="18"/>
                    <a:pt x="363" y="18"/>
                  </a:cubicBezTo>
                  <a:cubicBezTo>
                    <a:pt x="363" y="18"/>
                    <a:pt x="361" y="18"/>
                    <a:pt x="360" y="18"/>
                  </a:cubicBezTo>
                  <a:cubicBezTo>
                    <a:pt x="360" y="19"/>
                    <a:pt x="359" y="20"/>
                    <a:pt x="358" y="20"/>
                  </a:cubicBezTo>
                  <a:cubicBezTo>
                    <a:pt x="358" y="21"/>
                    <a:pt x="358" y="22"/>
                    <a:pt x="358" y="22"/>
                  </a:cubicBezTo>
                  <a:cubicBezTo>
                    <a:pt x="359" y="23"/>
                    <a:pt x="361" y="23"/>
                    <a:pt x="361" y="23"/>
                  </a:cubicBezTo>
                  <a:cubicBezTo>
                    <a:pt x="362" y="23"/>
                    <a:pt x="364" y="22"/>
                    <a:pt x="365" y="21"/>
                  </a:cubicBezTo>
                  <a:cubicBezTo>
                    <a:pt x="365" y="21"/>
                    <a:pt x="367" y="20"/>
                    <a:pt x="368" y="20"/>
                  </a:cubicBezTo>
                  <a:cubicBezTo>
                    <a:pt x="369" y="20"/>
                    <a:pt x="371" y="20"/>
                    <a:pt x="371" y="21"/>
                  </a:cubicBezTo>
                  <a:cubicBezTo>
                    <a:pt x="372" y="21"/>
                    <a:pt x="372" y="23"/>
                    <a:pt x="372" y="23"/>
                  </a:cubicBezTo>
                  <a:cubicBezTo>
                    <a:pt x="372" y="24"/>
                    <a:pt x="372" y="25"/>
                    <a:pt x="373" y="26"/>
                  </a:cubicBezTo>
                  <a:cubicBezTo>
                    <a:pt x="373" y="27"/>
                    <a:pt x="373" y="30"/>
                    <a:pt x="373" y="31"/>
                  </a:cubicBezTo>
                  <a:cubicBezTo>
                    <a:pt x="373" y="32"/>
                    <a:pt x="371" y="32"/>
                    <a:pt x="370" y="33"/>
                  </a:cubicBezTo>
                  <a:cubicBezTo>
                    <a:pt x="370" y="34"/>
                    <a:pt x="370" y="36"/>
                    <a:pt x="370" y="37"/>
                  </a:cubicBezTo>
                  <a:cubicBezTo>
                    <a:pt x="370" y="38"/>
                    <a:pt x="371" y="40"/>
                    <a:pt x="372" y="41"/>
                  </a:cubicBezTo>
                  <a:cubicBezTo>
                    <a:pt x="372" y="41"/>
                    <a:pt x="373" y="41"/>
                    <a:pt x="374" y="41"/>
                  </a:cubicBezTo>
                  <a:cubicBezTo>
                    <a:pt x="374" y="41"/>
                    <a:pt x="375" y="39"/>
                    <a:pt x="376" y="39"/>
                  </a:cubicBezTo>
                  <a:cubicBezTo>
                    <a:pt x="376" y="38"/>
                    <a:pt x="375" y="37"/>
                    <a:pt x="375" y="36"/>
                  </a:cubicBezTo>
                  <a:cubicBezTo>
                    <a:pt x="375" y="35"/>
                    <a:pt x="376" y="34"/>
                    <a:pt x="377" y="34"/>
                  </a:cubicBezTo>
                  <a:cubicBezTo>
                    <a:pt x="378" y="33"/>
                    <a:pt x="381" y="34"/>
                    <a:pt x="382" y="33"/>
                  </a:cubicBezTo>
                  <a:cubicBezTo>
                    <a:pt x="383" y="33"/>
                    <a:pt x="383" y="31"/>
                    <a:pt x="384" y="31"/>
                  </a:cubicBezTo>
                  <a:cubicBezTo>
                    <a:pt x="385" y="30"/>
                    <a:pt x="387" y="30"/>
                    <a:pt x="387" y="30"/>
                  </a:cubicBezTo>
                  <a:cubicBezTo>
                    <a:pt x="388" y="30"/>
                    <a:pt x="390" y="30"/>
                    <a:pt x="391" y="30"/>
                  </a:cubicBezTo>
                  <a:cubicBezTo>
                    <a:pt x="392" y="30"/>
                    <a:pt x="392" y="32"/>
                    <a:pt x="392" y="33"/>
                  </a:cubicBezTo>
                  <a:cubicBezTo>
                    <a:pt x="393" y="33"/>
                    <a:pt x="395" y="33"/>
                    <a:pt x="396" y="33"/>
                  </a:cubicBezTo>
                  <a:cubicBezTo>
                    <a:pt x="397" y="34"/>
                    <a:pt x="398" y="36"/>
                    <a:pt x="399" y="37"/>
                  </a:cubicBezTo>
                  <a:cubicBezTo>
                    <a:pt x="399" y="38"/>
                    <a:pt x="398" y="40"/>
                    <a:pt x="399" y="41"/>
                  </a:cubicBezTo>
                  <a:cubicBezTo>
                    <a:pt x="399" y="42"/>
                    <a:pt x="400" y="44"/>
                    <a:pt x="401" y="44"/>
                  </a:cubicBezTo>
                  <a:cubicBezTo>
                    <a:pt x="402" y="46"/>
                    <a:pt x="405" y="47"/>
                    <a:pt x="407" y="48"/>
                  </a:cubicBezTo>
                  <a:cubicBezTo>
                    <a:pt x="408" y="48"/>
                    <a:pt x="410" y="48"/>
                    <a:pt x="411" y="48"/>
                  </a:cubicBezTo>
                  <a:cubicBezTo>
                    <a:pt x="413" y="49"/>
                    <a:pt x="414" y="51"/>
                    <a:pt x="414" y="52"/>
                  </a:cubicBezTo>
                  <a:cubicBezTo>
                    <a:pt x="415" y="54"/>
                    <a:pt x="415" y="56"/>
                    <a:pt x="415" y="58"/>
                  </a:cubicBezTo>
                  <a:cubicBezTo>
                    <a:pt x="415" y="59"/>
                    <a:pt x="415" y="62"/>
                    <a:pt x="415" y="63"/>
                  </a:cubicBezTo>
                  <a:cubicBezTo>
                    <a:pt x="415" y="64"/>
                    <a:pt x="415" y="67"/>
                    <a:pt x="416" y="68"/>
                  </a:cubicBezTo>
                  <a:cubicBezTo>
                    <a:pt x="416" y="70"/>
                    <a:pt x="416" y="72"/>
                    <a:pt x="417" y="73"/>
                  </a:cubicBezTo>
                  <a:cubicBezTo>
                    <a:pt x="417" y="76"/>
                    <a:pt x="420" y="80"/>
                    <a:pt x="421" y="82"/>
                  </a:cubicBezTo>
                  <a:cubicBezTo>
                    <a:pt x="422" y="83"/>
                    <a:pt x="425" y="85"/>
                    <a:pt x="426" y="86"/>
                  </a:cubicBezTo>
                  <a:cubicBezTo>
                    <a:pt x="427" y="87"/>
                    <a:pt x="429" y="87"/>
                    <a:pt x="431" y="88"/>
                  </a:cubicBezTo>
                  <a:cubicBezTo>
                    <a:pt x="432" y="89"/>
                    <a:pt x="433" y="90"/>
                    <a:pt x="434" y="91"/>
                  </a:cubicBezTo>
                  <a:cubicBezTo>
                    <a:pt x="436" y="92"/>
                    <a:pt x="439" y="92"/>
                    <a:pt x="440" y="93"/>
                  </a:cubicBezTo>
                  <a:cubicBezTo>
                    <a:pt x="442" y="94"/>
                    <a:pt x="445" y="95"/>
                    <a:pt x="447" y="95"/>
                  </a:cubicBezTo>
                  <a:cubicBezTo>
                    <a:pt x="449" y="96"/>
                    <a:pt x="451" y="98"/>
                    <a:pt x="452" y="99"/>
                  </a:cubicBezTo>
                  <a:cubicBezTo>
                    <a:pt x="453" y="99"/>
                    <a:pt x="455" y="99"/>
                    <a:pt x="456" y="9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1636713" y="1098550"/>
              <a:ext cx="825500" cy="384175"/>
            </a:xfrm>
            <a:custGeom>
              <a:avLst/>
              <a:gdLst/>
              <a:ahLst/>
              <a:cxnLst>
                <a:cxn ang="0">
                  <a:pos x="457" y="184"/>
                </a:cxn>
                <a:cxn ang="0">
                  <a:pos x="442" y="194"/>
                </a:cxn>
                <a:cxn ang="0">
                  <a:pos x="423" y="197"/>
                </a:cxn>
                <a:cxn ang="0">
                  <a:pos x="410" y="215"/>
                </a:cxn>
                <a:cxn ang="0">
                  <a:pos x="392" y="210"/>
                </a:cxn>
                <a:cxn ang="0">
                  <a:pos x="377" y="197"/>
                </a:cxn>
                <a:cxn ang="0">
                  <a:pos x="356" y="198"/>
                </a:cxn>
                <a:cxn ang="0">
                  <a:pos x="338" y="215"/>
                </a:cxn>
                <a:cxn ang="0">
                  <a:pos x="320" y="213"/>
                </a:cxn>
                <a:cxn ang="0">
                  <a:pos x="294" y="204"/>
                </a:cxn>
                <a:cxn ang="0">
                  <a:pos x="272" y="211"/>
                </a:cxn>
                <a:cxn ang="0">
                  <a:pos x="254" y="212"/>
                </a:cxn>
                <a:cxn ang="0">
                  <a:pos x="237" y="201"/>
                </a:cxn>
                <a:cxn ang="0">
                  <a:pos x="211" y="211"/>
                </a:cxn>
                <a:cxn ang="0">
                  <a:pos x="189" y="196"/>
                </a:cxn>
                <a:cxn ang="0">
                  <a:pos x="181" y="178"/>
                </a:cxn>
                <a:cxn ang="0">
                  <a:pos x="153" y="179"/>
                </a:cxn>
                <a:cxn ang="0">
                  <a:pos x="138" y="175"/>
                </a:cxn>
                <a:cxn ang="0">
                  <a:pos x="116" y="162"/>
                </a:cxn>
                <a:cxn ang="0">
                  <a:pos x="97" y="171"/>
                </a:cxn>
                <a:cxn ang="0">
                  <a:pos x="91" y="174"/>
                </a:cxn>
                <a:cxn ang="0">
                  <a:pos x="90" y="181"/>
                </a:cxn>
                <a:cxn ang="0">
                  <a:pos x="67" y="180"/>
                </a:cxn>
                <a:cxn ang="0">
                  <a:pos x="41" y="174"/>
                </a:cxn>
                <a:cxn ang="0">
                  <a:pos x="31" y="167"/>
                </a:cxn>
                <a:cxn ang="0">
                  <a:pos x="28" y="153"/>
                </a:cxn>
                <a:cxn ang="0">
                  <a:pos x="30" y="139"/>
                </a:cxn>
                <a:cxn ang="0">
                  <a:pos x="17" y="140"/>
                </a:cxn>
                <a:cxn ang="0">
                  <a:pos x="0" y="130"/>
                </a:cxn>
                <a:cxn ang="0">
                  <a:pos x="5" y="111"/>
                </a:cxn>
                <a:cxn ang="0">
                  <a:pos x="22" y="97"/>
                </a:cxn>
                <a:cxn ang="0">
                  <a:pos x="12" y="81"/>
                </a:cxn>
                <a:cxn ang="0">
                  <a:pos x="16" y="62"/>
                </a:cxn>
                <a:cxn ang="0">
                  <a:pos x="7" y="54"/>
                </a:cxn>
                <a:cxn ang="0">
                  <a:pos x="4" y="35"/>
                </a:cxn>
                <a:cxn ang="0">
                  <a:pos x="11" y="27"/>
                </a:cxn>
                <a:cxn ang="0">
                  <a:pos x="22" y="23"/>
                </a:cxn>
                <a:cxn ang="0">
                  <a:pos x="36" y="7"/>
                </a:cxn>
                <a:cxn ang="0">
                  <a:pos x="52" y="4"/>
                </a:cxn>
                <a:cxn ang="0">
                  <a:pos x="79" y="13"/>
                </a:cxn>
                <a:cxn ang="0">
                  <a:pos x="102" y="20"/>
                </a:cxn>
                <a:cxn ang="0">
                  <a:pos x="125" y="29"/>
                </a:cxn>
                <a:cxn ang="0">
                  <a:pos x="143" y="35"/>
                </a:cxn>
                <a:cxn ang="0">
                  <a:pos x="166" y="41"/>
                </a:cxn>
                <a:cxn ang="0">
                  <a:pos x="187" y="44"/>
                </a:cxn>
                <a:cxn ang="0">
                  <a:pos x="209" y="52"/>
                </a:cxn>
                <a:cxn ang="0">
                  <a:pos x="231" y="52"/>
                </a:cxn>
                <a:cxn ang="0">
                  <a:pos x="247" y="50"/>
                </a:cxn>
                <a:cxn ang="0">
                  <a:pos x="262" y="57"/>
                </a:cxn>
                <a:cxn ang="0">
                  <a:pos x="272" y="80"/>
                </a:cxn>
                <a:cxn ang="0">
                  <a:pos x="303" y="90"/>
                </a:cxn>
                <a:cxn ang="0">
                  <a:pos x="327" y="100"/>
                </a:cxn>
                <a:cxn ang="0">
                  <a:pos x="347" y="122"/>
                </a:cxn>
                <a:cxn ang="0">
                  <a:pos x="379" y="132"/>
                </a:cxn>
                <a:cxn ang="0">
                  <a:pos x="408" y="150"/>
                </a:cxn>
                <a:cxn ang="0">
                  <a:pos x="459" y="175"/>
                </a:cxn>
              </a:cxnLst>
              <a:rect l="0" t="0" r="r" b="b"/>
              <a:pathLst>
                <a:path w="465" h="216">
                  <a:moveTo>
                    <a:pt x="459" y="175"/>
                  </a:moveTo>
                  <a:cubicBezTo>
                    <a:pt x="460" y="176"/>
                    <a:pt x="463" y="177"/>
                    <a:pt x="465" y="178"/>
                  </a:cubicBezTo>
                  <a:cubicBezTo>
                    <a:pt x="465" y="179"/>
                    <a:pt x="464" y="180"/>
                    <a:pt x="463" y="181"/>
                  </a:cubicBezTo>
                  <a:cubicBezTo>
                    <a:pt x="463" y="181"/>
                    <a:pt x="461" y="183"/>
                    <a:pt x="460" y="183"/>
                  </a:cubicBezTo>
                  <a:cubicBezTo>
                    <a:pt x="459" y="183"/>
                    <a:pt x="457" y="183"/>
                    <a:pt x="457" y="184"/>
                  </a:cubicBezTo>
                  <a:cubicBezTo>
                    <a:pt x="456" y="185"/>
                    <a:pt x="457" y="187"/>
                    <a:pt x="457" y="188"/>
                  </a:cubicBezTo>
                  <a:cubicBezTo>
                    <a:pt x="457" y="189"/>
                    <a:pt x="456" y="190"/>
                    <a:pt x="456" y="191"/>
                  </a:cubicBezTo>
                  <a:cubicBezTo>
                    <a:pt x="455" y="192"/>
                    <a:pt x="452" y="192"/>
                    <a:pt x="451" y="192"/>
                  </a:cubicBezTo>
                  <a:cubicBezTo>
                    <a:pt x="450" y="192"/>
                    <a:pt x="447" y="191"/>
                    <a:pt x="446" y="192"/>
                  </a:cubicBezTo>
                  <a:cubicBezTo>
                    <a:pt x="445" y="192"/>
                    <a:pt x="443" y="194"/>
                    <a:pt x="442" y="194"/>
                  </a:cubicBezTo>
                  <a:cubicBezTo>
                    <a:pt x="441" y="195"/>
                    <a:pt x="440" y="195"/>
                    <a:pt x="439" y="195"/>
                  </a:cubicBezTo>
                  <a:cubicBezTo>
                    <a:pt x="438" y="196"/>
                    <a:pt x="437" y="199"/>
                    <a:pt x="436" y="199"/>
                  </a:cubicBezTo>
                  <a:cubicBezTo>
                    <a:pt x="435" y="200"/>
                    <a:pt x="431" y="202"/>
                    <a:pt x="430" y="201"/>
                  </a:cubicBezTo>
                  <a:cubicBezTo>
                    <a:pt x="428" y="201"/>
                    <a:pt x="426" y="200"/>
                    <a:pt x="425" y="199"/>
                  </a:cubicBezTo>
                  <a:cubicBezTo>
                    <a:pt x="425" y="199"/>
                    <a:pt x="423" y="198"/>
                    <a:pt x="423" y="197"/>
                  </a:cubicBezTo>
                  <a:cubicBezTo>
                    <a:pt x="422" y="197"/>
                    <a:pt x="419" y="198"/>
                    <a:pt x="418" y="198"/>
                  </a:cubicBezTo>
                  <a:cubicBezTo>
                    <a:pt x="417" y="199"/>
                    <a:pt x="416" y="201"/>
                    <a:pt x="415" y="202"/>
                  </a:cubicBezTo>
                  <a:cubicBezTo>
                    <a:pt x="415" y="203"/>
                    <a:pt x="416" y="206"/>
                    <a:pt x="415" y="208"/>
                  </a:cubicBezTo>
                  <a:cubicBezTo>
                    <a:pt x="415" y="209"/>
                    <a:pt x="413" y="212"/>
                    <a:pt x="413" y="213"/>
                  </a:cubicBezTo>
                  <a:cubicBezTo>
                    <a:pt x="412" y="213"/>
                    <a:pt x="411" y="215"/>
                    <a:pt x="410" y="215"/>
                  </a:cubicBezTo>
                  <a:cubicBezTo>
                    <a:pt x="409" y="216"/>
                    <a:pt x="406" y="216"/>
                    <a:pt x="405" y="215"/>
                  </a:cubicBezTo>
                  <a:cubicBezTo>
                    <a:pt x="404" y="215"/>
                    <a:pt x="403" y="213"/>
                    <a:pt x="402" y="213"/>
                  </a:cubicBezTo>
                  <a:cubicBezTo>
                    <a:pt x="401" y="212"/>
                    <a:pt x="400" y="212"/>
                    <a:pt x="399" y="212"/>
                  </a:cubicBezTo>
                  <a:cubicBezTo>
                    <a:pt x="398" y="212"/>
                    <a:pt x="396" y="211"/>
                    <a:pt x="395" y="211"/>
                  </a:cubicBezTo>
                  <a:cubicBezTo>
                    <a:pt x="394" y="211"/>
                    <a:pt x="393" y="211"/>
                    <a:pt x="392" y="210"/>
                  </a:cubicBezTo>
                  <a:cubicBezTo>
                    <a:pt x="392" y="208"/>
                    <a:pt x="392" y="206"/>
                    <a:pt x="391" y="205"/>
                  </a:cubicBezTo>
                  <a:cubicBezTo>
                    <a:pt x="391" y="203"/>
                    <a:pt x="391" y="200"/>
                    <a:pt x="390" y="199"/>
                  </a:cubicBezTo>
                  <a:cubicBezTo>
                    <a:pt x="390" y="198"/>
                    <a:pt x="387" y="197"/>
                    <a:pt x="386" y="196"/>
                  </a:cubicBezTo>
                  <a:cubicBezTo>
                    <a:pt x="386" y="196"/>
                    <a:pt x="384" y="195"/>
                    <a:pt x="383" y="195"/>
                  </a:cubicBezTo>
                  <a:cubicBezTo>
                    <a:pt x="381" y="195"/>
                    <a:pt x="379" y="196"/>
                    <a:pt x="377" y="197"/>
                  </a:cubicBezTo>
                  <a:cubicBezTo>
                    <a:pt x="376" y="197"/>
                    <a:pt x="373" y="196"/>
                    <a:pt x="372" y="196"/>
                  </a:cubicBezTo>
                  <a:cubicBezTo>
                    <a:pt x="370" y="197"/>
                    <a:pt x="368" y="199"/>
                    <a:pt x="366" y="200"/>
                  </a:cubicBezTo>
                  <a:cubicBezTo>
                    <a:pt x="365" y="201"/>
                    <a:pt x="364" y="203"/>
                    <a:pt x="363" y="203"/>
                  </a:cubicBezTo>
                  <a:cubicBezTo>
                    <a:pt x="362" y="202"/>
                    <a:pt x="361" y="199"/>
                    <a:pt x="359" y="198"/>
                  </a:cubicBezTo>
                  <a:cubicBezTo>
                    <a:pt x="359" y="198"/>
                    <a:pt x="357" y="198"/>
                    <a:pt x="356" y="198"/>
                  </a:cubicBezTo>
                  <a:cubicBezTo>
                    <a:pt x="355" y="198"/>
                    <a:pt x="352" y="199"/>
                    <a:pt x="351" y="199"/>
                  </a:cubicBezTo>
                  <a:cubicBezTo>
                    <a:pt x="349" y="200"/>
                    <a:pt x="347" y="202"/>
                    <a:pt x="346" y="204"/>
                  </a:cubicBezTo>
                  <a:cubicBezTo>
                    <a:pt x="345" y="205"/>
                    <a:pt x="344" y="208"/>
                    <a:pt x="344" y="210"/>
                  </a:cubicBezTo>
                  <a:cubicBezTo>
                    <a:pt x="343" y="211"/>
                    <a:pt x="342" y="213"/>
                    <a:pt x="341" y="214"/>
                  </a:cubicBezTo>
                  <a:cubicBezTo>
                    <a:pt x="341" y="215"/>
                    <a:pt x="339" y="215"/>
                    <a:pt x="338" y="215"/>
                  </a:cubicBezTo>
                  <a:cubicBezTo>
                    <a:pt x="337" y="215"/>
                    <a:pt x="334" y="215"/>
                    <a:pt x="334" y="214"/>
                  </a:cubicBezTo>
                  <a:cubicBezTo>
                    <a:pt x="333" y="213"/>
                    <a:pt x="334" y="211"/>
                    <a:pt x="333" y="210"/>
                  </a:cubicBezTo>
                  <a:cubicBezTo>
                    <a:pt x="333" y="209"/>
                    <a:pt x="330" y="209"/>
                    <a:pt x="329" y="210"/>
                  </a:cubicBezTo>
                  <a:cubicBezTo>
                    <a:pt x="328" y="210"/>
                    <a:pt x="326" y="212"/>
                    <a:pt x="324" y="212"/>
                  </a:cubicBezTo>
                  <a:cubicBezTo>
                    <a:pt x="323" y="213"/>
                    <a:pt x="321" y="213"/>
                    <a:pt x="320" y="213"/>
                  </a:cubicBezTo>
                  <a:cubicBezTo>
                    <a:pt x="319" y="213"/>
                    <a:pt x="316" y="212"/>
                    <a:pt x="314" y="211"/>
                  </a:cubicBezTo>
                  <a:cubicBezTo>
                    <a:pt x="312" y="211"/>
                    <a:pt x="306" y="210"/>
                    <a:pt x="304" y="210"/>
                  </a:cubicBezTo>
                  <a:cubicBezTo>
                    <a:pt x="303" y="210"/>
                    <a:pt x="302" y="210"/>
                    <a:pt x="302" y="209"/>
                  </a:cubicBezTo>
                  <a:cubicBezTo>
                    <a:pt x="301" y="208"/>
                    <a:pt x="301" y="205"/>
                    <a:pt x="300" y="205"/>
                  </a:cubicBezTo>
                  <a:cubicBezTo>
                    <a:pt x="299" y="204"/>
                    <a:pt x="295" y="204"/>
                    <a:pt x="294" y="204"/>
                  </a:cubicBezTo>
                  <a:cubicBezTo>
                    <a:pt x="292" y="205"/>
                    <a:pt x="289" y="206"/>
                    <a:pt x="289" y="207"/>
                  </a:cubicBezTo>
                  <a:cubicBezTo>
                    <a:pt x="288" y="208"/>
                    <a:pt x="288" y="211"/>
                    <a:pt x="287" y="212"/>
                  </a:cubicBezTo>
                  <a:cubicBezTo>
                    <a:pt x="286" y="213"/>
                    <a:pt x="283" y="214"/>
                    <a:pt x="282" y="214"/>
                  </a:cubicBezTo>
                  <a:cubicBezTo>
                    <a:pt x="280" y="214"/>
                    <a:pt x="278" y="212"/>
                    <a:pt x="277" y="211"/>
                  </a:cubicBezTo>
                  <a:cubicBezTo>
                    <a:pt x="276" y="211"/>
                    <a:pt x="273" y="210"/>
                    <a:pt x="272" y="211"/>
                  </a:cubicBezTo>
                  <a:cubicBezTo>
                    <a:pt x="271" y="211"/>
                    <a:pt x="269" y="213"/>
                    <a:pt x="268" y="213"/>
                  </a:cubicBezTo>
                  <a:cubicBezTo>
                    <a:pt x="267" y="214"/>
                    <a:pt x="265" y="214"/>
                    <a:pt x="264" y="214"/>
                  </a:cubicBezTo>
                  <a:cubicBezTo>
                    <a:pt x="263" y="214"/>
                    <a:pt x="261" y="212"/>
                    <a:pt x="260" y="212"/>
                  </a:cubicBezTo>
                  <a:cubicBezTo>
                    <a:pt x="260" y="212"/>
                    <a:pt x="258" y="213"/>
                    <a:pt x="258" y="213"/>
                  </a:cubicBezTo>
                  <a:cubicBezTo>
                    <a:pt x="257" y="213"/>
                    <a:pt x="254" y="213"/>
                    <a:pt x="254" y="212"/>
                  </a:cubicBezTo>
                  <a:cubicBezTo>
                    <a:pt x="253" y="211"/>
                    <a:pt x="253" y="208"/>
                    <a:pt x="252" y="208"/>
                  </a:cubicBezTo>
                  <a:cubicBezTo>
                    <a:pt x="251" y="207"/>
                    <a:pt x="249" y="207"/>
                    <a:pt x="248" y="207"/>
                  </a:cubicBezTo>
                  <a:cubicBezTo>
                    <a:pt x="247" y="207"/>
                    <a:pt x="245" y="205"/>
                    <a:pt x="244" y="204"/>
                  </a:cubicBezTo>
                  <a:cubicBezTo>
                    <a:pt x="243" y="204"/>
                    <a:pt x="240" y="205"/>
                    <a:pt x="239" y="204"/>
                  </a:cubicBezTo>
                  <a:cubicBezTo>
                    <a:pt x="238" y="203"/>
                    <a:pt x="238" y="201"/>
                    <a:pt x="237" y="201"/>
                  </a:cubicBezTo>
                  <a:cubicBezTo>
                    <a:pt x="236" y="200"/>
                    <a:pt x="234" y="197"/>
                    <a:pt x="233" y="197"/>
                  </a:cubicBezTo>
                  <a:cubicBezTo>
                    <a:pt x="231" y="196"/>
                    <a:pt x="226" y="196"/>
                    <a:pt x="225" y="197"/>
                  </a:cubicBezTo>
                  <a:cubicBezTo>
                    <a:pt x="223" y="198"/>
                    <a:pt x="223" y="201"/>
                    <a:pt x="222" y="203"/>
                  </a:cubicBezTo>
                  <a:cubicBezTo>
                    <a:pt x="221" y="204"/>
                    <a:pt x="219" y="207"/>
                    <a:pt x="217" y="208"/>
                  </a:cubicBezTo>
                  <a:cubicBezTo>
                    <a:pt x="216" y="209"/>
                    <a:pt x="213" y="211"/>
                    <a:pt x="211" y="211"/>
                  </a:cubicBezTo>
                  <a:cubicBezTo>
                    <a:pt x="209" y="211"/>
                    <a:pt x="205" y="211"/>
                    <a:pt x="203" y="210"/>
                  </a:cubicBezTo>
                  <a:cubicBezTo>
                    <a:pt x="202" y="210"/>
                    <a:pt x="201" y="207"/>
                    <a:pt x="200" y="206"/>
                  </a:cubicBezTo>
                  <a:cubicBezTo>
                    <a:pt x="199" y="206"/>
                    <a:pt x="196" y="206"/>
                    <a:pt x="194" y="205"/>
                  </a:cubicBezTo>
                  <a:cubicBezTo>
                    <a:pt x="193" y="204"/>
                    <a:pt x="193" y="202"/>
                    <a:pt x="192" y="200"/>
                  </a:cubicBezTo>
                  <a:cubicBezTo>
                    <a:pt x="192" y="199"/>
                    <a:pt x="190" y="197"/>
                    <a:pt x="189" y="196"/>
                  </a:cubicBezTo>
                  <a:cubicBezTo>
                    <a:pt x="188" y="194"/>
                    <a:pt x="185" y="193"/>
                    <a:pt x="184" y="191"/>
                  </a:cubicBezTo>
                  <a:cubicBezTo>
                    <a:pt x="183" y="190"/>
                    <a:pt x="184" y="186"/>
                    <a:pt x="184" y="184"/>
                  </a:cubicBezTo>
                  <a:cubicBezTo>
                    <a:pt x="184" y="183"/>
                    <a:pt x="186" y="182"/>
                    <a:pt x="185" y="181"/>
                  </a:cubicBezTo>
                  <a:cubicBezTo>
                    <a:pt x="185" y="180"/>
                    <a:pt x="185" y="179"/>
                    <a:pt x="184" y="178"/>
                  </a:cubicBezTo>
                  <a:cubicBezTo>
                    <a:pt x="184" y="178"/>
                    <a:pt x="182" y="178"/>
                    <a:pt x="181" y="178"/>
                  </a:cubicBezTo>
                  <a:cubicBezTo>
                    <a:pt x="180" y="178"/>
                    <a:pt x="177" y="179"/>
                    <a:pt x="176" y="179"/>
                  </a:cubicBezTo>
                  <a:cubicBezTo>
                    <a:pt x="175" y="178"/>
                    <a:pt x="175" y="176"/>
                    <a:pt x="174" y="175"/>
                  </a:cubicBezTo>
                  <a:cubicBezTo>
                    <a:pt x="172" y="174"/>
                    <a:pt x="168" y="174"/>
                    <a:pt x="166" y="175"/>
                  </a:cubicBezTo>
                  <a:cubicBezTo>
                    <a:pt x="164" y="175"/>
                    <a:pt x="162" y="178"/>
                    <a:pt x="161" y="178"/>
                  </a:cubicBezTo>
                  <a:cubicBezTo>
                    <a:pt x="159" y="179"/>
                    <a:pt x="155" y="180"/>
                    <a:pt x="153" y="179"/>
                  </a:cubicBezTo>
                  <a:cubicBezTo>
                    <a:pt x="152" y="179"/>
                    <a:pt x="150" y="178"/>
                    <a:pt x="150" y="177"/>
                  </a:cubicBezTo>
                  <a:cubicBezTo>
                    <a:pt x="149" y="176"/>
                    <a:pt x="149" y="174"/>
                    <a:pt x="149" y="173"/>
                  </a:cubicBezTo>
                  <a:cubicBezTo>
                    <a:pt x="148" y="173"/>
                    <a:pt x="146" y="172"/>
                    <a:pt x="146" y="172"/>
                  </a:cubicBezTo>
                  <a:cubicBezTo>
                    <a:pt x="144" y="172"/>
                    <a:pt x="142" y="172"/>
                    <a:pt x="141" y="173"/>
                  </a:cubicBezTo>
                  <a:cubicBezTo>
                    <a:pt x="140" y="173"/>
                    <a:pt x="139" y="175"/>
                    <a:pt x="138" y="175"/>
                  </a:cubicBezTo>
                  <a:cubicBezTo>
                    <a:pt x="137" y="176"/>
                    <a:pt x="134" y="176"/>
                    <a:pt x="133" y="175"/>
                  </a:cubicBezTo>
                  <a:cubicBezTo>
                    <a:pt x="131" y="175"/>
                    <a:pt x="129" y="173"/>
                    <a:pt x="128" y="172"/>
                  </a:cubicBezTo>
                  <a:cubicBezTo>
                    <a:pt x="127" y="171"/>
                    <a:pt x="126" y="169"/>
                    <a:pt x="125" y="168"/>
                  </a:cubicBezTo>
                  <a:cubicBezTo>
                    <a:pt x="124" y="167"/>
                    <a:pt x="121" y="165"/>
                    <a:pt x="120" y="164"/>
                  </a:cubicBezTo>
                  <a:cubicBezTo>
                    <a:pt x="119" y="163"/>
                    <a:pt x="117" y="162"/>
                    <a:pt x="116" y="162"/>
                  </a:cubicBezTo>
                  <a:cubicBezTo>
                    <a:pt x="115" y="162"/>
                    <a:pt x="112" y="162"/>
                    <a:pt x="111" y="162"/>
                  </a:cubicBezTo>
                  <a:cubicBezTo>
                    <a:pt x="110" y="163"/>
                    <a:pt x="108" y="164"/>
                    <a:pt x="107" y="165"/>
                  </a:cubicBezTo>
                  <a:cubicBezTo>
                    <a:pt x="106" y="166"/>
                    <a:pt x="105" y="169"/>
                    <a:pt x="104" y="170"/>
                  </a:cubicBezTo>
                  <a:cubicBezTo>
                    <a:pt x="103" y="170"/>
                    <a:pt x="103" y="171"/>
                    <a:pt x="102" y="172"/>
                  </a:cubicBezTo>
                  <a:cubicBezTo>
                    <a:pt x="101" y="172"/>
                    <a:pt x="98" y="172"/>
                    <a:pt x="97" y="171"/>
                  </a:cubicBezTo>
                  <a:cubicBezTo>
                    <a:pt x="96" y="171"/>
                    <a:pt x="95" y="169"/>
                    <a:pt x="95" y="168"/>
                  </a:cubicBezTo>
                  <a:cubicBezTo>
                    <a:pt x="94" y="168"/>
                    <a:pt x="93" y="167"/>
                    <a:pt x="93" y="167"/>
                  </a:cubicBezTo>
                  <a:cubicBezTo>
                    <a:pt x="92" y="167"/>
                    <a:pt x="91" y="167"/>
                    <a:pt x="90" y="168"/>
                  </a:cubicBezTo>
                  <a:cubicBezTo>
                    <a:pt x="90" y="168"/>
                    <a:pt x="90" y="169"/>
                    <a:pt x="90" y="170"/>
                  </a:cubicBezTo>
                  <a:cubicBezTo>
                    <a:pt x="90" y="171"/>
                    <a:pt x="90" y="173"/>
                    <a:pt x="91" y="174"/>
                  </a:cubicBezTo>
                  <a:cubicBezTo>
                    <a:pt x="91" y="174"/>
                    <a:pt x="94" y="174"/>
                    <a:pt x="95" y="174"/>
                  </a:cubicBezTo>
                  <a:cubicBezTo>
                    <a:pt x="96" y="174"/>
                    <a:pt x="97" y="175"/>
                    <a:pt x="97" y="176"/>
                  </a:cubicBezTo>
                  <a:cubicBezTo>
                    <a:pt x="98" y="177"/>
                    <a:pt x="98" y="180"/>
                    <a:pt x="97" y="181"/>
                  </a:cubicBezTo>
                  <a:cubicBezTo>
                    <a:pt x="96" y="182"/>
                    <a:pt x="94" y="183"/>
                    <a:pt x="93" y="183"/>
                  </a:cubicBezTo>
                  <a:cubicBezTo>
                    <a:pt x="92" y="182"/>
                    <a:pt x="91" y="181"/>
                    <a:pt x="90" y="181"/>
                  </a:cubicBezTo>
                  <a:cubicBezTo>
                    <a:pt x="89" y="181"/>
                    <a:pt x="87" y="182"/>
                    <a:pt x="86" y="183"/>
                  </a:cubicBezTo>
                  <a:cubicBezTo>
                    <a:pt x="85" y="183"/>
                    <a:pt x="82" y="182"/>
                    <a:pt x="80" y="182"/>
                  </a:cubicBezTo>
                  <a:cubicBezTo>
                    <a:pt x="79" y="182"/>
                    <a:pt x="77" y="183"/>
                    <a:pt x="76" y="183"/>
                  </a:cubicBezTo>
                  <a:cubicBezTo>
                    <a:pt x="75" y="183"/>
                    <a:pt x="72" y="183"/>
                    <a:pt x="70" y="182"/>
                  </a:cubicBezTo>
                  <a:cubicBezTo>
                    <a:pt x="70" y="182"/>
                    <a:pt x="68" y="181"/>
                    <a:pt x="67" y="180"/>
                  </a:cubicBezTo>
                  <a:cubicBezTo>
                    <a:pt x="67" y="180"/>
                    <a:pt x="65" y="180"/>
                    <a:pt x="64" y="180"/>
                  </a:cubicBezTo>
                  <a:cubicBezTo>
                    <a:pt x="63" y="179"/>
                    <a:pt x="61" y="177"/>
                    <a:pt x="60" y="176"/>
                  </a:cubicBezTo>
                  <a:cubicBezTo>
                    <a:pt x="59" y="175"/>
                    <a:pt x="57" y="173"/>
                    <a:pt x="55" y="173"/>
                  </a:cubicBezTo>
                  <a:cubicBezTo>
                    <a:pt x="54" y="172"/>
                    <a:pt x="49" y="172"/>
                    <a:pt x="47" y="172"/>
                  </a:cubicBezTo>
                  <a:cubicBezTo>
                    <a:pt x="46" y="172"/>
                    <a:pt x="43" y="173"/>
                    <a:pt x="41" y="174"/>
                  </a:cubicBezTo>
                  <a:cubicBezTo>
                    <a:pt x="40" y="174"/>
                    <a:pt x="39" y="176"/>
                    <a:pt x="38" y="176"/>
                  </a:cubicBezTo>
                  <a:cubicBezTo>
                    <a:pt x="37" y="177"/>
                    <a:pt x="34" y="176"/>
                    <a:pt x="33" y="175"/>
                  </a:cubicBezTo>
                  <a:cubicBezTo>
                    <a:pt x="33" y="174"/>
                    <a:pt x="34" y="172"/>
                    <a:pt x="34" y="172"/>
                  </a:cubicBezTo>
                  <a:cubicBezTo>
                    <a:pt x="34" y="171"/>
                    <a:pt x="31" y="171"/>
                    <a:pt x="31" y="170"/>
                  </a:cubicBezTo>
                  <a:cubicBezTo>
                    <a:pt x="30" y="170"/>
                    <a:pt x="31" y="168"/>
                    <a:pt x="31" y="167"/>
                  </a:cubicBezTo>
                  <a:cubicBezTo>
                    <a:pt x="30" y="167"/>
                    <a:pt x="29" y="166"/>
                    <a:pt x="28" y="166"/>
                  </a:cubicBezTo>
                  <a:cubicBezTo>
                    <a:pt x="27" y="166"/>
                    <a:pt x="27" y="166"/>
                    <a:pt x="26" y="166"/>
                  </a:cubicBezTo>
                  <a:cubicBezTo>
                    <a:pt x="26" y="165"/>
                    <a:pt x="25" y="163"/>
                    <a:pt x="25" y="162"/>
                  </a:cubicBezTo>
                  <a:cubicBezTo>
                    <a:pt x="25" y="161"/>
                    <a:pt x="27" y="159"/>
                    <a:pt x="27" y="157"/>
                  </a:cubicBezTo>
                  <a:cubicBezTo>
                    <a:pt x="28" y="156"/>
                    <a:pt x="28" y="154"/>
                    <a:pt x="28" y="153"/>
                  </a:cubicBezTo>
                  <a:cubicBezTo>
                    <a:pt x="28" y="152"/>
                    <a:pt x="26" y="152"/>
                    <a:pt x="26" y="151"/>
                  </a:cubicBezTo>
                  <a:cubicBezTo>
                    <a:pt x="25" y="150"/>
                    <a:pt x="24" y="148"/>
                    <a:pt x="24" y="147"/>
                  </a:cubicBezTo>
                  <a:cubicBezTo>
                    <a:pt x="24" y="146"/>
                    <a:pt x="26" y="145"/>
                    <a:pt x="26" y="144"/>
                  </a:cubicBezTo>
                  <a:cubicBezTo>
                    <a:pt x="27" y="144"/>
                    <a:pt x="29" y="144"/>
                    <a:pt x="29" y="144"/>
                  </a:cubicBezTo>
                  <a:cubicBezTo>
                    <a:pt x="30" y="143"/>
                    <a:pt x="30" y="140"/>
                    <a:pt x="30" y="139"/>
                  </a:cubicBezTo>
                  <a:cubicBezTo>
                    <a:pt x="29" y="138"/>
                    <a:pt x="28" y="136"/>
                    <a:pt x="27" y="136"/>
                  </a:cubicBezTo>
                  <a:cubicBezTo>
                    <a:pt x="27" y="135"/>
                    <a:pt x="26" y="134"/>
                    <a:pt x="25" y="134"/>
                  </a:cubicBezTo>
                  <a:cubicBezTo>
                    <a:pt x="24" y="133"/>
                    <a:pt x="22" y="134"/>
                    <a:pt x="22" y="134"/>
                  </a:cubicBezTo>
                  <a:cubicBezTo>
                    <a:pt x="21" y="135"/>
                    <a:pt x="20" y="137"/>
                    <a:pt x="20" y="137"/>
                  </a:cubicBezTo>
                  <a:cubicBezTo>
                    <a:pt x="19" y="138"/>
                    <a:pt x="18" y="139"/>
                    <a:pt x="17" y="140"/>
                  </a:cubicBezTo>
                  <a:cubicBezTo>
                    <a:pt x="16" y="140"/>
                    <a:pt x="13" y="140"/>
                    <a:pt x="12" y="140"/>
                  </a:cubicBezTo>
                  <a:cubicBezTo>
                    <a:pt x="10" y="140"/>
                    <a:pt x="8" y="141"/>
                    <a:pt x="7" y="141"/>
                  </a:cubicBezTo>
                  <a:cubicBezTo>
                    <a:pt x="7" y="141"/>
                    <a:pt x="6" y="140"/>
                    <a:pt x="6" y="140"/>
                  </a:cubicBezTo>
                  <a:cubicBezTo>
                    <a:pt x="5" y="138"/>
                    <a:pt x="5" y="135"/>
                    <a:pt x="4" y="134"/>
                  </a:cubicBezTo>
                  <a:cubicBezTo>
                    <a:pt x="4" y="133"/>
                    <a:pt x="1" y="131"/>
                    <a:pt x="0" y="130"/>
                  </a:cubicBezTo>
                  <a:cubicBezTo>
                    <a:pt x="0" y="129"/>
                    <a:pt x="0" y="127"/>
                    <a:pt x="0" y="125"/>
                  </a:cubicBezTo>
                  <a:cubicBezTo>
                    <a:pt x="0" y="124"/>
                    <a:pt x="2" y="123"/>
                    <a:pt x="2" y="122"/>
                  </a:cubicBezTo>
                  <a:cubicBezTo>
                    <a:pt x="2" y="120"/>
                    <a:pt x="0" y="119"/>
                    <a:pt x="0" y="117"/>
                  </a:cubicBezTo>
                  <a:cubicBezTo>
                    <a:pt x="0" y="116"/>
                    <a:pt x="1" y="114"/>
                    <a:pt x="2" y="114"/>
                  </a:cubicBezTo>
                  <a:cubicBezTo>
                    <a:pt x="2" y="113"/>
                    <a:pt x="4" y="112"/>
                    <a:pt x="5" y="111"/>
                  </a:cubicBezTo>
                  <a:cubicBezTo>
                    <a:pt x="6" y="111"/>
                    <a:pt x="8" y="109"/>
                    <a:pt x="10" y="108"/>
                  </a:cubicBezTo>
                  <a:cubicBezTo>
                    <a:pt x="10" y="108"/>
                    <a:pt x="12" y="108"/>
                    <a:pt x="13" y="107"/>
                  </a:cubicBezTo>
                  <a:cubicBezTo>
                    <a:pt x="14" y="106"/>
                    <a:pt x="14" y="104"/>
                    <a:pt x="15" y="103"/>
                  </a:cubicBezTo>
                  <a:cubicBezTo>
                    <a:pt x="16" y="103"/>
                    <a:pt x="18" y="102"/>
                    <a:pt x="19" y="102"/>
                  </a:cubicBezTo>
                  <a:cubicBezTo>
                    <a:pt x="20" y="101"/>
                    <a:pt x="21" y="99"/>
                    <a:pt x="22" y="97"/>
                  </a:cubicBezTo>
                  <a:cubicBezTo>
                    <a:pt x="22" y="96"/>
                    <a:pt x="23" y="94"/>
                    <a:pt x="23" y="93"/>
                  </a:cubicBezTo>
                  <a:cubicBezTo>
                    <a:pt x="23" y="92"/>
                    <a:pt x="21" y="91"/>
                    <a:pt x="21" y="90"/>
                  </a:cubicBezTo>
                  <a:cubicBezTo>
                    <a:pt x="20" y="89"/>
                    <a:pt x="19" y="87"/>
                    <a:pt x="19" y="86"/>
                  </a:cubicBezTo>
                  <a:cubicBezTo>
                    <a:pt x="18" y="86"/>
                    <a:pt x="15" y="85"/>
                    <a:pt x="15" y="84"/>
                  </a:cubicBezTo>
                  <a:cubicBezTo>
                    <a:pt x="14" y="84"/>
                    <a:pt x="13" y="82"/>
                    <a:pt x="12" y="81"/>
                  </a:cubicBezTo>
                  <a:cubicBezTo>
                    <a:pt x="12" y="79"/>
                    <a:pt x="10" y="77"/>
                    <a:pt x="10" y="76"/>
                  </a:cubicBezTo>
                  <a:cubicBezTo>
                    <a:pt x="10" y="74"/>
                    <a:pt x="11" y="71"/>
                    <a:pt x="11" y="70"/>
                  </a:cubicBezTo>
                  <a:cubicBezTo>
                    <a:pt x="12" y="69"/>
                    <a:pt x="14" y="69"/>
                    <a:pt x="14" y="68"/>
                  </a:cubicBezTo>
                  <a:cubicBezTo>
                    <a:pt x="14" y="67"/>
                    <a:pt x="14" y="65"/>
                    <a:pt x="14" y="65"/>
                  </a:cubicBezTo>
                  <a:cubicBezTo>
                    <a:pt x="15" y="64"/>
                    <a:pt x="16" y="63"/>
                    <a:pt x="16" y="62"/>
                  </a:cubicBezTo>
                  <a:cubicBezTo>
                    <a:pt x="16" y="61"/>
                    <a:pt x="16" y="60"/>
                    <a:pt x="15" y="60"/>
                  </a:cubicBezTo>
                  <a:cubicBezTo>
                    <a:pt x="15" y="60"/>
                    <a:pt x="13" y="59"/>
                    <a:pt x="12" y="59"/>
                  </a:cubicBezTo>
                  <a:cubicBezTo>
                    <a:pt x="12" y="59"/>
                    <a:pt x="11" y="60"/>
                    <a:pt x="10" y="60"/>
                  </a:cubicBezTo>
                  <a:cubicBezTo>
                    <a:pt x="10" y="60"/>
                    <a:pt x="9" y="58"/>
                    <a:pt x="9" y="57"/>
                  </a:cubicBezTo>
                  <a:cubicBezTo>
                    <a:pt x="8" y="57"/>
                    <a:pt x="7" y="55"/>
                    <a:pt x="7" y="54"/>
                  </a:cubicBezTo>
                  <a:cubicBezTo>
                    <a:pt x="6" y="53"/>
                    <a:pt x="5" y="51"/>
                    <a:pt x="5" y="50"/>
                  </a:cubicBezTo>
                  <a:cubicBezTo>
                    <a:pt x="5" y="48"/>
                    <a:pt x="8" y="47"/>
                    <a:pt x="9" y="45"/>
                  </a:cubicBezTo>
                  <a:cubicBezTo>
                    <a:pt x="9" y="44"/>
                    <a:pt x="9" y="40"/>
                    <a:pt x="8" y="39"/>
                  </a:cubicBezTo>
                  <a:cubicBezTo>
                    <a:pt x="7" y="39"/>
                    <a:pt x="5" y="39"/>
                    <a:pt x="5" y="39"/>
                  </a:cubicBezTo>
                  <a:cubicBezTo>
                    <a:pt x="4" y="38"/>
                    <a:pt x="4" y="36"/>
                    <a:pt x="4" y="35"/>
                  </a:cubicBezTo>
                  <a:cubicBezTo>
                    <a:pt x="4" y="34"/>
                    <a:pt x="5" y="31"/>
                    <a:pt x="5" y="30"/>
                  </a:cubicBezTo>
                  <a:cubicBezTo>
                    <a:pt x="5" y="29"/>
                    <a:pt x="5" y="27"/>
                    <a:pt x="5" y="26"/>
                  </a:cubicBezTo>
                  <a:cubicBezTo>
                    <a:pt x="6" y="26"/>
                    <a:pt x="8" y="25"/>
                    <a:pt x="9" y="25"/>
                  </a:cubicBezTo>
                  <a:cubicBezTo>
                    <a:pt x="9" y="24"/>
                    <a:pt x="10" y="24"/>
                    <a:pt x="11" y="25"/>
                  </a:cubicBezTo>
                  <a:cubicBezTo>
                    <a:pt x="11" y="25"/>
                    <a:pt x="11" y="27"/>
                    <a:pt x="11" y="27"/>
                  </a:cubicBezTo>
                  <a:cubicBezTo>
                    <a:pt x="12" y="28"/>
                    <a:pt x="15" y="27"/>
                    <a:pt x="16" y="28"/>
                  </a:cubicBezTo>
                  <a:cubicBezTo>
                    <a:pt x="16" y="29"/>
                    <a:pt x="15" y="30"/>
                    <a:pt x="16" y="30"/>
                  </a:cubicBezTo>
                  <a:cubicBezTo>
                    <a:pt x="16" y="31"/>
                    <a:pt x="18" y="30"/>
                    <a:pt x="19" y="29"/>
                  </a:cubicBezTo>
                  <a:cubicBezTo>
                    <a:pt x="19" y="29"/>
                    <a:pt x="20" y="27"/>
                    <a:pt x="20" y="26"/>
                  </a:cubicBezTo>
                  <a:cubicBezTo>
                    <a:pt x="21" y="25"/>
                    <a:pt x="21" y="23"/>
                    <a:pt x="22" y="23"/>
                  </a:cubicBezTo>
                  <a:cubicBezTo>
                    <a:pt x="23" y="22"/>
                    <a:pt x="25" y="22"/>
                    <a:pt x="26" y="22"/>
                  </a:cubicBezTo>
                  <a:cubicBezTo>
                    <a:pt x="28" y="21"/>
                    <a:pt x="31" y="21"/>
                    <a:pt x="32" y="20"/>
                  </a:cubicBezTo>
                  <a:cubicBezTo>
                    <a:pt x="33" y="19"/>
                    <a:pt x="35" y="17"/>
                    <a:pt x="35" y="16"/>
                  </a:cubicBezTo>
                  <a:cubicBezTo>
                    <a:pt x="36" y="15"/>
                    <a:pt x="36" y="13"/>
                    <a:pt x="36" y="12"/>
                  </a:cubicBezTo>
                  <a:cubicBezTo>
                    <a:pt x="36" y="11"/>
                    <a:pt x="36" y="8"/>
                    <a:pt x="36" y="7"/>
                  </a:cubicBezTo>
                  <a:cubicBezTo>
                    <a:pt x="36" y="6"/>
                    <a:pt x="37" y="4"/>
                    <a:pt x="37" y="3"/>
                  </a:cubicBezTo>
                  <a:cubicBezTo>
                    <a:pt x="37" y="2"/>
                    <a:pt x="37" y="1"/>
                    <a:pt x="37" y="0"/>
                  </a:cubicBezTo>
                  <a:cubicBezTo>
                    <a:pt x="38" y="0"/>
                    <a:pt x="38" y="0"/>
                    <a:pt x="38" y="0"/>
                  </a:cubicBezTo>
                  <a:cubicBezTo>
                    <a:pt x="40" y="1"/>
                    <a:pt x="44" y="3"/>
                    <a:pt x="46" y="3"/>
                  </a:cubicBezTo>
                  <a:cubicBezTo>
                    <a:pt x="48" y="4"/>
                    <a:pt x="51" y="4"/>
                    <a:pt x="52" y="4"/>
                  </a:cubicBezTo>
                  <a:cubicBezTo>
                    <a:pt x="54" y="4"/>
                    <a:pt x="57" y="4"/>
                    <a:pt x="58" y="4"/>
                  </a:cubicBezTo>
                  <a:cubicBezTo>
                    <a:pt x="60" y="4"/>
                    <a:pt x="62" y="6"/>
                    <a:pt x="63" y="6"/>
                  </a:cubicBezTo>
                  <a:cubicBezTo>
                    <a:pt x="64" y="7"/>
                    <a:pt x="66" y="8"/>
                    <a:pt x="67" y="8"/>
                  </a:cubicBezTo>
                  <a:cubicBezTo>
                    <a:pt x="69" y="9"/>
                    <a:pt x="73" y="9"/>
                    <a:pt x="74" y="9"/>
                  </a:cubicBezTo>
                  <a:cubicBezTo>
                    <a:pt x="76" y="10"/>
                    <a:pt x="78" y="12"/>
                    <a:pt x="79" y="13"/>
                  </a:cubicBezTo>
                  <a:cubicBezTo>
                    <a:pt x="80" y="13"/>
                    <a:pt x="81" y="15"/>
                    <a:pt x="81" y="15"/>
                  </a:cubicBezTo>
                  <a:cubicBezTo>
                    <a:pt x="83" y="16"/>
                    <a:pt x="86" y="16"/>
                    <a:pt x="88" y="16"/>
                  </a:cubicBezTo>
                  <a:cubicBezTo>
                    <a:pt x="89" y="16"/>
                    <a:pt x="91" y="17"/>
                    <a:pt x="92" y="18"/>
                  </a:cubicBezTo>
                  <a:cubicBezTo>
                    <a:pt x="93" y="18"/>
                    <a:pt x="95" y="19"/>
                    <a:pt x="97" y="19"/>
                  </a:cubicBezTo>
                  <a:cubicBezTo>
                    <a:pt x="98" y="19"/>
                    <a:pt x="100" y="20"/>
                    <a:pt x="102" y="20"/>
                  </a:cubicBezTo>
                  <a:cubicBezTo>
                    <a:pt x="104" y="20"/>
                    <a:pt x="109" y="19"/>
                    <a:pt x="111" y="20"/>
                  </a:cubicBezTo>
                  <a:cubicBezTo>
                    <a:pt x="112" y="20"/>
                    <a:pt x="113" y="22"/>
                    <a:pt x="114" y="22"/>
                  </a:cubicBezTo>
                  <a:cubicBezTo>
                    <a:pt x="114" y="23"/>
                    <a:pt x="116" y="25"/>
                    <a:pt x="117" y="26"/>
                  </a:cubicBezTo>
                  <a:cubicBezTo>
                    <a:pt x="118" y="27"/>
                    <a:pt x="120" y="28"/>
                    <a:pt x="121" y="28"/>
                  </a:cubicBezTo>
                  <a:cubicBezTo>
                    <a:pt x="122" y="28"/>
                    <a:pt x="124" y="29"/>
                    <a:pt x="125" y="29"/>
                  </a:cubicBezTo>
                  <a:cubicBezTo>
                    <a:pt x="126" y="30"/>
                    <a:pt x="129" y="32"/>
                    <a:pt x="130" y="32"/>
                  </a:cubicBezTo>
                  <a:cubicBezTo>
                    <a:pt x="131" y="33"/>
                    <a:pt x="133" y="33"/>
                    <a:pt x="134" y="33"/>
                  </a:cubicBezTo>
                  <a:cubicBezTo>
                    <a:pt x="135" y="32"/>
                    <a:pt x="136" y="31"/>
                    <a:pt x="137" y="31"/>
                  </a:cubicBezTo>
                  <a:cubicBezTo>
                    <a:pt x="138" y="31"/>
                    <a:pt x="140" y="32"/>
                    <a:pt x="140" y="33"/>
                  </a:cubicBezTo>
                  <a:cubicBezTo>
                    <a:pt x="141" y="33"/>
                    <a:pt x="142" y="35"/>
                    <a:pt x="143" y="35"/>
                  </a:cubicBezTo>
                  <a:cubicBezTo>
                    <a:pt x="143" y="36"/>
                    <a:pt x="145" y="36"/>
                    <a:pt x="146" y="36"/>
                  </a:cubicBezTo>
                  <a:cubicBezTo>
                    <a:pt x="147" y="36"/>
                    <a:pt x="149" y="37"/>
                    <a:pt x="150" y="37"/>
                  </a:cubicBezTo>
                  <a:cubicBezTo>
                    <a:pt x="152" y="38"/>
                    <a:pt x="155" y="38"/>
                    <a:pt x="157" y="38"/>
                  </a:cubicBezTo>
                  <a:cubicBezTo>
                    <a:pt x="158" y="39"/>
                    <a:pt x="160" y="40"/>
                    <a:pt x="162" y="40"/>
                  </a:cubicBezTo>
                  <a:cubicBezTo>
                    <a:pt x="163" y="41"/>
                    <a:pt x="165" y="41"/>
                    <a:pt x="166" y="41"/>
                  </a:cubicBezTo>
                  <a:cubicBezTo>
                    <a:pt x="168" y="40"/>
                    <a:pt x="170" y="40"/>
                    <a:pt x="172" y="40"/>
                  </a:cubicBezTo>
                  <a:cubicBezTo>
                    <a:pt x="173" y="39"/>
                    <a:pt x="175" y="38"/>
                    <a:pt x="176" y="37"/>
                  </a:cubicBezTo>
                  <a:cubicBezTo>
                    <a:pt x="177" y="37"/>
                    <a:pt x="180" y="36"/>
                    <a:pt x="181" y="37"/>
                  </a:cubicBezTo>
                  <a:cubicBezTo>
                    <a:pt x="182" y="37"/>
                    <a:pt x="183" y="40"/>
                    <a:pt x="184" y="42"/>
                  </a:cubicBezTo>
                  <a:cubicBezTo>
                    <a:pt x="185" y="42"/>
                    <a:pt x="186" y="43"/>
                    <a:pt x="187" y="44"/>
                  </a:cubicBezTo>
                  <a:cubicBezTo>
                    <a:pt x="188" y="44"/>
                    <a:pt x="190" y="46"/>
                    <a:pt x="190" y="46"/>
                  </a:cubicBezTo>
                  <a:cubicBezTo>
                    <a:pt x="191" y="47"/>
                    <a:pt x="193" y="49"/>
                    <a:pt x="194" y="50"/>
                  </a:cubicBezTo>
                  <a:cubicBezTo>
                    <a:pt x="195" y="50"/>
                    <a:pt x="196" y="51"/>
                    <a:pt x="197" y="51"/>
                  </a:cubicBezTo>
                  <a:cubicBezTo>
                    <a:pt x="198" y="51"/>
                    <a:pt x="201" y="52"/>
                    <a:pt x="203" y="53"/>
                  </a:cubicBezTo>
                  <a:cubicBezTo>
                    <a:pt x="204" y="53"/>
                    <a:pt x="207" y="52"/>
                    <a:pt x="209" y="52"/>
                  </a:cubicBezTo>
                  <a:cubicBezTo>
                    <a:pt x="210" y="52"/>
                    <a:pt x="213" y="52"/>
                    <a:pt x="214" y="52"/>
                  </a:cubicBezTo>
                  <a:cubicBezTo>
                    <a:pt x="215" y="52"/>
                    <a:pt x="218" y="54"/>
                    <a:pt x="220" y="54"/>
                  </a:cubicBezTo>
                  <a:cubicBezTo>
                    <a:pt x="221" y="55"/>
                    <a:pt x="224" y="55"/>
                    <a:pt x="225" y="55"/>
                  </a:cubicBezTo>
                  <a:cubicBezTo>
                    <a:pt x="226" y="54"/>
                    <a:pt x="229" y="54"/>
                    <a:pt x="230" y="54"/>
                  </a:cubicBezTo>
                  <a:cubicBezTo>
                    <a:pt x="230" y="53"/>
                    <a:pt x="231" y="52"/>
                    <a:pt x="231" y="52"/>
                  </a:cubicBezTo>
                  <a:cubicBezTo>
                    <a:pt x="232" y="51"/>
                    <a:pt x="232" y="48"/>
                    <a:pt x="233" y="47"/>
                  </a:cubicBezTo>
                  <a:cubicBezTo>
                    <a:pt x="233" y="46"/>
                    <a:pt x="235" y="46"/>
                    <a:pt x="236" y="46"/>
                  </a:cubicBezTo>
                  <a:cubicBezTo>
                    <a:pt x="237" y="46"/>
                    <a:pt x="239" y="46"/>
                    <a:pt x="240" y="46"/>
                  </a:cubicBezTo>
                  <a:cubicBezTo>
                    <a:pt x="241" y="47"/>
                    <a:pt x="242" y="48"/>
                    <a:pt x="242" y="49"/>
                  </a:cubicBezTo>
                  <a:cubicBezTo>
                    <a:pt x="243" y="49"/>
                    <a:pt x="246" y="50"/>
                    <a:pt x="247" y="50"/>
                  </a:cubicBezTo>
                  <a:cubicBezTo>
                    <a:pt x="248" y="49"/>
                    <a:pt x="247" y="47"/>
                    <a:pt x="248" y="47"/>
                  </a:cubicBezTo>
                  <a:cubicBezTo>
                    <a:pt x="248" y="46"/>
                    <a:pt x="250" y="46"/>
                    <a:pt x="251" y="46"/>
                  </a:cubicBezTo>
                  <a:cubicBezTo>
                    <a:pt x="252" y="46"/>
                    <a:pt x="255" y="48"/>
                    <a:pt x="256" y="48"/>
                  </a:cubicBezTo>
                  <a:cubicBezTo>
                    <a:pt x="257" y="49"/>
                    <a:pt x="260" y="51"/>
                    <a:pt x="261" y="52"/>
                  </a:cubicBezTo>
                  <a:cubicBezTo>
                    <a:pt x="262" y="53"/>
                    <a:pt x="261" y="56"/>
                    <a:pt x="262" y="57"/>
                  </a:cubicBezTo>
                  <a:cubicBezTo>
                    <a:pt x="262" y="58"/>
                    <a:pt x="263" y="62"/>
                    <a:pt x="263" y="63"/>
                  </a:cubicBezTo>
                  <a:cubicBezTo>
                    <a:pt x="264" y="65"/>
                    <a:pt x="265" y="67"/>
                    <a:pt x="266" y="68"/>
                  </a:cubicBezTo>
                  <a:cubicBezTo>
                    <a:pt x="267" y="69"/>
                    <a:pt x="268" y="71"/>
                    <a:pt x="269" y="71"/>
                  </a:cubicBezTo>
                  <a:cubicBezTo>
                    <a:pt x="270" y="72"/>
                    <a:pt x="270" y="75"/>
                    <a:pt x="271" y="76"/>
                  </a:cubicBezTo>
                  <a:cubicBezTo>
                    <a:pt x="271" y="77"/>
                    <a:pt x="271" y="79"/>
                    <a:pt x="272" y="80"/>
                  </a:cubicBezTo>
                  <a:cubicBezTo>
                    <a:pt x="274" y="81"/>
                    <a:pt x="279" y="82"/>
                    <a:pt x="281" y="83"/>
                  </a:cubicBezTo>
                  <a:cubicBezTo>
                    <a:pt x="282" y="83"/>
                    <a:pt x="285" y="83"/>
                    <a:pt x="287" y="83"/>
                  </a:cubicBezTo>
                  <a:cubicBezTo>
                    <a:pt x="288" y="83"/>
                    <a:pt x="291" y="85"/>
                    <a:pt x="292" y="86"/>
                  </a:cubicBezTo>
                  <a:cubicBezTo>
                    <a:pt x="293" y="86"/>
                    <a:pt x="296" y="87"/>
                    <a:pt x="297" y="88"/>
                  </a:cubicBezTo>
                  <a:cubicBezTo>
                    <a:pt x="298" y="88"/>
                    <a:pt x="301" y="89"/>
                    <a:pt x="303" y="90"/>
                  </a:cubicBezTo>
                  <a:cubicBezTo>
                    <a:pt x="305" y="90"/>
                    <a:pt x="309" y="92"/>
                    <a:pt x="311" y="92"/>
                  </a:cubicBezTo>
                  <a:cubicBezTo>
                    <a:pt x="312" y="92"/>
                    <a:pt x="315" y="92"/>
                    <a:pt x="317" y="92"/>
                  </a:cubicBezTo>
                  <a:cubicBezTo>
                    <a:pt x="318" y="92"/>
                    <a:pt x="319" y="94"/>
                    <a:pt x="320" y="95"/>
                  </a:cubicBezTo>
                  <a:cubicBezTo>
                    <a:pt x="321" y="96"/>
                    <a:pt x="322" y="98"/>
                    <a:pt x="322" y="98"/>
                  </a:cubicBezTo>
                  <a:cubicBezTo>
                    <a:pt x="323" y="99"/>
                    <a:pt x="326" y="99"/>
                    <a:pt x="327" y="100"/>
                  </a:cubicBezTo>
                  <a:cubicBezTo>
                    <a:pt x="329" y="100"/>
                    <a:pt x="332" y="100"/>
                    <a:pt x="334" y="101"/>
                  </a:cubicBezTo>
                  <a:cubicBezTo>
                    <a:pt x="335" y="102"/>
                    <a:pt x="337" y="103"/>
                    <a:pt x="338" y="104"/>
                  </a:cubicBezTo>
                  <a:cubicBezTo>
                    <a:pt x="339" y="106"/>
                    <a:pt x="340" y="109"/>
                    <a:pt x="340" y="110"/>
                  </a:cubicBezTo>
                  <a:cubicBezTo>
                    <a:pt x="341" y="112"/>
                    <a:pt x="343" y="116"/>
                    <a:pt x="344" y="118"/>
                  </a:cubicBezTo>
                  <a:cubicBezTo>
                    <a:pt x="345" y="119"/>
                    <a:pt x="346" y="122"/>
                    <a:pt x="347" y="122"/>
                  </a:cubicBezTo>
                  <a:cubicBezTo>
                    <a:pt x="348" y="123"/>
                    <a:pt x="350" y="123"/>
                    <a:pt x="351" y="124"/>
                  </a:cubicBezTo>
                  <a:cubicBezTo>
                    <a:pt x="353" y="124"/>
                    <a:pt x="355" y="124"/>
                    <a:pt x="356" y="124"/>
                  </a:cubicBezTo>
                  <a:cubicBezTo>
                    <a:pt x="358" y="124"/>
                    <a:pt x="362" y="125"/>
                    <a:pt x="364" y="125"/>
                  </a:cubicBezTo>
                  <a:cubicBezTo>
                    <a:pt x="366" y="126"/>
                    <a:pt x="370" y="127"/>
                    <a:pt x="372" y="128"/>
                  </a:cubicBezTo>
                  <a:cubicBezTo>
                    <a:pt x="374" y="129"/>
                    <a:pt x="377" y="131"/>
                    <a:pt x="379" y="132"/>
                  </a:cubicBezTo>
                  <a:cubicBezTo>
                    <a:pt x="380" y="133"/>
                    <a:pt x="381" y="135"/>
                    <a:pt x="383" y="136"/>
                  </a:cubicBezTo>
                  <a:cubicBezTo>
                    <a:pt x="384" y="137"/>
                    <a:pt x="387" y="137"/>
                    <a:pt x="389" y="137"/>
                  </a:cubicBezTo>
                  <a:cubicBezTo>
                    <a:pt x="390" y="138"/>
                    <a:pt x="392" y="138"/>
                    <a:pt x="393" y="139"/>
                  </a:cubicBezTo>
                  <a:cubicBezTo>
                    <a:pt x="394" y="139"/>
                    <a:pt x="395" y="141"/>
                    <a:pt x="395" y="141"/>
                  </a:cubicBezTo>
                  <a:cubicBezTo>
                    <a:pt x="398" y="144"/>
                    <a:pt x="404" y="148"/>
                    <a:pt x="408" y="150"/>
                  </a:cubicBezTo>
                  <a:cubicBezTo>
                    <a:pt x="411" y="151"/>
                    <a:pt x="417" y="153"/>
                    <a:pt x="420" y="154"/>
                  </a:cubicBezTo>
                  <a:cubicBezTo>
                    <a:pt x="422" y="156"/>
                    <a:pt x="426" y="160"/>
                    <a:pt x="428" y="162"/>
                  </a:cubicBezTo>
                  <a:cubicBezTo>
                    <a:pt x="430" y="163"/>
                    <a:pt x="434" y="165"/>
                    <a:pt x="436" y="166"/>
                  </a:cubicBezTo>
                  <a:cubicBezTo>
                    <a:pt x="440" y="168"/>
                    <a:pt x="446" y="171"/>
                    <a:pt x="449" y="172"/>
                  </a:cubicBezTo>
                  <a:cubicBezTo>
                    <a:pt x="452" y="173"/>
                    <a:pt x="456" y="174"/>
                    <a:pt x="459" y="17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2892426" y="1819275"/>
              <a:ext cx="98425" cy="93663"/>
            </a:xfrm>
            <a:custGeom>
              <a:avLst/>
              <a:gdLst/>
              <a:ahLst/>
              <a:cxnLst>
                <a:cxn ang="0">
                  <a:pos x="55" y="46"/>
                </a:cxn>
                <a:cxn ang="0">
                  <a:pos x="55" y="51"/>
                </a:cxn>
                <a:cxn ang="0">
                  <a:pos x="50" y="51"/>
                </a:cxn>
                <a:cxn ang="0">
                  <a:pos x="47" y="47"/>
                </a:cxn>
                <a:cxn ang="0">
                  <a:pos x="42" y="47"/>
                </a:cxn>
                <a:cxn ang="0">
                  <a:pos x="35" y="43"/>
                </a:cxn>
                <a:cxn ang="0">
                  <a:pos x="32" y="40"/>
                </a:cxn>
                <a:cxn ang="0">
                  <a:pos x="27" y="35"/>
                </a:cxn>
                <a:cxn ang="0">
                  <a:pos x="24" y="38"/>
                </a:cxn>
                <a:cxn ang="0">
                  <a:pos x="17" y="37"/>
                </a:cxn>
                <a:cxn ang="0">
                  <a:pos x="14" y="34"/>
                </a:cxn>
                <a:cxn ang="0">
                  <a:pos x="11" y="27"/>
                </a:cxn>
                <a:cxn ang="0">
                  <a:pos x="7" y="21"/>
                </a:cxn>
                <a:cxn ang="0">
                  <a:pos x="2" y="16"/>
                </a:cxn>
                <a:cxn ang="0">
                  <a:pos x="1" y="10"/>
                </a:cxn>
                <a:cxn ang="0">
                  <a:pos x="4" y="5"/>
                </a:cxn>
                <a:cxn ang="0">
                  <a:pos x="7" y="1"/>
                </a:cxn>
                <a:cxn ang="0">
                  <a:pos x="11" y="1"/>
                </a:cxn>
                <a:cxn ang="0">
                  <a:pos x="15" y="2"/>
                </a:cxn>
                <a:cxn ang="0">
                  <a:pos x="24" y="3"/>
                </a:cxn>
                <a:cxn ang="0">
                  <a:pos x="27" y="4"/>
                </a:cxn>
                <a:cxn ang="0">
                  <a:pos x="30" y="8"/>
                </a:cxn>
                <a:cxn ang="0">
                  <a:pos x="37" y="10"/>
                </a:cxn>
                <a:cxn ang="0">
                  <a:pos x="40" y="13"/>
                </a:cxn>
                <a:cxn ang="0">
                  <a:pos x="49" y="14"/>
                </a:cxn>
                <a:cxn ang="0">
                  <a:pos x="49" y="19"/>
                </a:cxn>
                <a:cxn ang="0">
                  <a:pos x="53" y="21"/>
                </a:cxn>
                <a:cxn ang="0">
                  <a:pos x="53" y="26"/>
                </a:cxn>
                <a:cxn ang="0">
                  <a:pos x="50" y="29"/>
                </a:cxn>
                <a:cxn ang="0">
                  <a:pos x="46" y="30"/>
                </a:cxn>
                <a:cxn ang="0">
                  <a:pos x="44" y="32"/>
                </a:cxn>
                <a:cxn ang="0">
                  <a:pos x="44" y="36"/>
                </a:cxn>
                <a:cxn ang="0">
                  <a:pos x="47" y="40"/>
                </a:cxn>
                <a:cxn ang="0">
                  <a:pos x="53" y="41"/>
                </a:cxn>
                <a:cxn ang="0">
                  <a:pos x="55" y="46"/>
                </a:cxn>
              </a:cxnLst>
              <a:rect l="0" t="0" r="r" b="b"/>
              <a:pathLst>
                <a:path w="56" h="52">
                  <a:moveTo>
                    <a:pt x="55" y="46"/>
                  </a:moveTo>
                  <a:cubicBezTo>
                    <a:pt x="55" y="47"/>
                    <a:pt x="56" y="50"/>
                    <a:pt x="55" y="51"/>
                  </a:cubicBezTo>
                  <a:cubicBezTo>
                    <a:pt x="54" y="52"/>
                    <a:pt x="52" y="52"/>
                    <a:pt x="50" y="51"/>
                  </a:cubicBezTo>
                  <a:cubicBezTo>
                    <a:pt x="49" y="51"/>
                    <a:pt x="49" y="47"/>
                    <a:pt x="47" y="47"/>
                  </a:cubicBezTo>
                  <a:cubicBezTo>
                    <a:pt x="46" y="46"/>
                    <a:pt x="43" y="47"/>
                    <a:pt x="42" y="47"/>
                  </a:cubicBezTo>
                  <a:cubicBezTo>
                    <a:pt x="40" y="46"/>
                    <a:pt x="36" y="45"/>
                    <a:pt x="35" y="43"/>
                  </a:cubicBezTo>
                  <a:cubicBezTo>
                    <a:pt x="34" y="43"/>
                    <a:pt x="33" y="41"/>
                    <a:pt x="32" y="40"/>
                  </a:cubicBezTo>
                  <a:cubicBezTo>
                    <a:pt x="31" y="38"/>
                    <a:pt x="29" y="35"/>
                    <a:pt x="27" y="35"/>
                  </a:cubicBezTo>
                  <a:cubicBezTo>
                    <a:pt x="26" y="35"/>
                    <a:pt x="25" y="37"/>
                    <a:pt x="24" y="38"/>
                  </a:cubicBezTo>
                  <a:cubicBezTo>
                    <a:pt x="22" y="38"/>
                    <a:pt x="18" y="38"/>
                    <a:pt x="17" y="37"/>
                  </a:cubicBezTo>
                  <a:cubicBezTo>
                    <a:pt x="16" y="37"/>
                    <a:pt x="15" y="35"/>
                    <a:pt x="14" y="34"/>
                  </a:cubicBezTo>
                  <a:cubicBezTo>
                    <a:pt x="13" y="33"/>
                    <a:pt x="12" y="29"/>
                    <a:pt x="11" y="27"/>
                  </a:cubicBezTo>
                  <a:cubicBezTo>
                    <a:pt x="10" y="25"/>
                    <a:pt x="8" y="22"/>
                    <a:pt x="7" y="21"/>
                  </a:cubicBezTo>
                  <a:cubicBezTo>
                    <a:pt x="6" y="19"/>
                    <a:pt x="3" y="18"/>
                    <a:pt x="2" y="16"/>
                  </a:cubicBezTo>
                  <a:cubicBezTo>
                    <a:pt x="1" y="15"/>
                    <a:pt x="0" y="12"/>
                    <a:pt x="1" y="10"/>
                  </a:cubicBezTo>
                  <a:cubicBezTo>
                    <a:pt x="1" y="9"/>
                    <a:pt x="3" y="6"/>
                    <a:pt x="4" y="5"/>
                  </a:cubicBezTo>
                  <a:cubicBezTo>
                    <a:pt x="5" y="4"/>
                    <a:pt x="6" y="1"/>
                    <a:pt x="7" y="1"/>
                  </a:cubicBezTo>
                  <a:cubicBezTo>
                    <a:pt x="8" y="0"/>
                    <a:pt x="10" y="1"/>
                    <a:pt x="11" y="1"/>
                  </a:cubicBezTo>
                  <a:cubicBezTo>
                    <a:pt x="12" y="1"/>
                    <a:pt x="14" y="2"/>
                    <a:pt x="15" y="2"/>
                  </a:cubicBezTo>
                  <a:cubicBezTo>
                    <a:pt x="17" y="2"/>
                    <a:pt x="22" y="2"/>
                    <a:pt x="24" y="3"/>
                  </a:cubicBezTo>
                  <a:cubicBezTo>
                    <a:pt x="24" y="3"/>
                    <a:pt x="26" y="4"/>
                    <a:pt x="27" y="4"/>
                  </a:cubicBezTo>
                  <a:cubicBezTo>
                    <a:pt x="28" y="5"/>
                    <a:pt x="29" y="8"/>
                    <a:pt x="30" y="8"/>
                  </a:cubicBezTo>
                  <a:cubicBezTo>
                    <a:pt x="31" y="9"/>
                    <a:pt x="35" y="9"/>
                    <a:pt x="37" y="10"/>
                  </a:cubicBezTo>
                  <a:cubicBezTo>
                    <a:pt x="38" y="10"/>
                    <a:pt x="39" y="12"/>
                    <a:pt x="40" y="13"/>
                  </a:cubicBezTo>
                  <a:cubicBezTo>
                    <a:pt x="42" y="14"/>
                    <a:pt x="47" y="13"/>
                    <a:pt x="49" y="14"/>
                  </a:cubicBezTo>
                  <a:cubicBezTo>
                    <a:pt x="50" y="15"/>
                    <a:pt x="49" y="18"/>
                    <a:pt x="49" y="19"/>
                  </a:cubicBezTo>
                  <a:cubicBezTo>
                    <a:pt x="50" y="20"/>
                    <a:pt x="53" y="20"/>
                    <a:pt x="53" y="21"/>
                  </a:cubicBezTo>
                  <a:cubicBezTo>
                    <a:pt x="54" y="22"/>
                    <a:pt x="54" y="25"/>
                    <a:pt x="53" y="26"/>
                  </a:cubicBezTo>
                  <a:cubicBezTo>
                    <a:pt x="53" y="27"/>
                    <a:pt x="52" y="29"/>
                    <a:pt x="50" y="29"/>
                  </a:cubicBezTo>
                  <a:cubicBezTo>
                    <a:pt x="50" y="30"/>
                    <a:pt x="47" y="29"/>
                    <a:pt x="46" y="30"/>
                  </a:cubicBezTo>
                  <a:cubicBezTo>
                    <a:pt x="46" y="30"/>
                    <a:pt x="44" y="31"/>
                    <a:pt x="44" y="32"/>
                  </a:cubicBezTo>
                  <a:cubicBezTo>
                    <a:pt x="44" y="33"/>
                    <a:pt x="44" y="35"/>
                    <a:pt x="44" y="36"/>
                  </a:cubicBezTo>
                  <a:cubicBezTo>
                    <a:pt x="45" y="37"/>
                    <a:pt x="46" y="39"/>
                    <a:pt x="47" y="40"/>
                  </a:cubicBezTo>
                  <a:cubicBezTo>
                    <a:pt x="48" y="41"/>
                    <a:pt x="52" y="40"/>
                    <a:pt x="53" y="41"/>
                  </a:cubicBezTo>
                  <a:cubicBezTo>
                    <a:pt x="54" y="42"/>
                    <a:pt x="55" y="44"/>
                    <a:pt x="55" y="46"/>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1301751" y="1385888"/>
              <a:ext cx="1820863" cy="1390650"/>
            </a:xfrm>
            <a:custGeom>
              <a:avLst/>
              <a:gdLst/>
              <a:ahLst/>
              <a:cxnLst>
                <a:cxn ang="0">
                  <a:pos x="264" y="21"/>
                </a:cxn>
                <a:cxn ang="0">
                  <a:pos x="292" y="8"/>
                </a:cxn>
                <a:cxn ang="0">
                  <a:pos x="354" y="13"/>
                </a:cxn>
                <a:cxn ang="0">
                  <a:pos x="410" y="41"/>
                </a:cxn>
                <a:cxn ang="0">
                  <a:pos x="470" y="52"/>
                </a:cxn>
                <a:cxn ang="0">
                  <a:pos x="532" y="48"/>
                </a:cxn>
                <a:cxn ang="0">
                  <a:pos x="576" y="58"/>
                </a:cxn>
                <a:cxn ang="0">
                  <a:pos x="636" y="102"/>
                </a:cxn>
                <a:cxn ang="0">
                  <a:pos x="679" y="166"/>
                </a:cxn>
                <a:cxn ang="0">
                  <a:pos x="694" y="181"/>
                </a:cxn>
                <a:cxn ang="0">
                  <a:pos x="723" y="180"/>
                </a:cxn>
                <a:cxn ang="0">
                  <a:pos x="715" y="147"/>
                </a:cxn>
                <a:cxn ang="0">
                  <a:pos x="782" y="113"/>
                </a:cxn>
                <a:cxn ang="0">
                  <a:pos x="845" y="126"/>
                </a:cxn>
                <a:cxn ang="0">
                  <a:pos x="861" y="173"/>
                </a:cxn>
                <a:cxn ang="0">
                  <a:pos x="860" y="204"/>
                </a:cxn>
                <a:cxn ang="0">
                  <a:pos x="844" y="211"/>
                </a:cxn>
                <a:cxn ang="0">
                  <a:pos x="869" y="251"/>
                </a:cxn>
                <a:cxn ang="0">
                  <a:pos x="876" y="276"/>
                </a:cxn>
                <a:cxn ang="0">
                  <a:pos x="838" y="288"/>
                </a:cxn>
                <a:cxn ang="0">
                  <a:pos x="840" y="332"/>
                </a:cxn>
                <a:cxn ang="0">
                  <a:pos x="813" y="377"/>
                </a:cxn>
                <a:cxn ang="0">
                  <a:pos x="855" y="425"/>
                </a:cxn>
                <a:cxn ang="0">
                  <a:pos x="875" y="438"/>
                </a:cxn>
                <a:cxn ang="0">
                  <a:pos x="926" y="424"/>
                </a:cxn>
                <a:cxn ang="0">
                  <a:pos x="985" y="446"/>
                </a:cxn>
                <a:cxn ang="0">
                  <a:pos x="1001" y="497"/>
                </a:cxn>
                <a:cxn ang="0">
                  <a:pos x="1015" y="531"/>
                </a:cxn>
                <a:cxn ang="0">
                  <a:pos x="994" y="571"/>
                </a:cxn>
                <a:cxn ang="0">
                  <a:pos x="977" y="618"/>
                </a:cxn>
                <a:cxn ang="0">
                  <a:pos x="943" y="610"/>
                </a:cxn>
                <a:cxn ang="0">
                  <a:pos x="934" y="672"/>
                </a:cxn>
                <a:cxn ang="0">
                  <a:pos x="897" y="686"/>
                </a:cxn>
                <a:cxn ang="0">
                  <a:pos x="849" y="655"/>
                </a:cxn>
                <a:cxn ang="0">
                  <a:pos x="824" y="617"/>
                </a:cxn>
                <a:cxn ang="0">
                  <a:pos x="762" y="599"/>
                </a:cxn>
                <a:cxn ang="0">
                  <a:pos x="694" y="598"/>
                </a:cxn>
                <a:cxn ang="0">
                  <a:pos x="634" y="615"/>
                </a:cxn>
                <a:cxn ang="0">
                  <a:pos x="568" y="666"/>
                </a:cxn>
                <a:cxn ang="0">
                  <a:pos x="508" y="703"/>
                </a:cxn>
                <a:cxn ang="0">
                  <a:pos x="471" y="731"/>
                </a:cxn>
                <a:cxn ang="0">
                  <a:pos x="445" y="757"/>
                </a:cxn>
                <a:cxn ang="0">
                  <a:pos x="419" y="772"/>
                </a:cxn>
                <a:cxn ang="0">
                  <a:pos x="374" y="754"/>
                </a:cxn>
                <a:cxn ang="0">
                  <a:pos x="319" y="770"/>
                </a:cxn>
                <a:cxn ang="0">
                  <a:pos x="268" y="740"/>
                </a:cxn>
                <a:cxn ang="0">
                  <a:pos x="240" y="735"/>
                </a:cxn>
                <a:cxn ang="0">
                  <a:pos x="200" y="695"/>
                </a:cxn>
                <a:cxn ang="0">
                  <a:pos x="157" y="667"/>
                </a:cxn>
                <a:cxn ang="0">
                  <a:pos x="118" y="625"/>
                </a:cxn>
                <a:cxn ang="0">
                  <a:pos x="50" y="652"/>
                </a:cxn>
                <a:cxn ang="0">
                  <a:pos x="12" y="627"/>
                </a:cxn>
                <a:cxn ang="0">
                  <a:pos x="45" y="537"/>
                </a:cxn>
                <a:cxn ang="0">
                  <a:pos x="66" y="454"/>
                </a:cxn>
                <a:cxn ang="0">
                  <a:pos x="151" y="415"/>
                </a:cxn>
                <a:cxn ang="0">
                  <a:pos x="214" y="343"/>
                </a:cxn>
                <a:cxn ang="0">
                  <a:pos x="180" y="271"/>
                </a:cxn>
                <a:cxn ang="0">
                  <a:pos x="112" y="223"/>
                </a:cxn>
                <a:cxn ang="0">
                  <a:pos x="133" y="180"/>
                </a:cxn>
                <a:cxn ang="0">
                  <a:pos x="184" y="150"/>
                </a:cxn>
                <a:cxn ang="0">
                  <a:pos x="154" y="97"/>
                </a:cxn>
                <a:cxn ang="0">
                  <a:pos x="158" y="48"/>
                </a:cxn>
                <a:cxn ang="0">
                  <a:pos x="204" y="11"/>
                </a:cxn>
              </a:cxnLst>
              <a:rect l="0" t="0" r="r" b="b"/>
              <a:pathLst>
                <a:path w="1025" h="782">
                  <a:moveTo>
                    <a:pt x="214" y="4"/>
                  </a:moveTo>
                  <a:cubicBezTo>
                    <a:pt x="215" y="4"/>
                    <a:pt x="215" y="4"/>
                    <a:pt x="216" y="4"/>
                  </a:cubicBezTo>
                  <a:cubicBezTo>
                    <a:pt x="217" y="4"/>
                    <a:pt x="218" y="5"/>
                    <a:pt x="219" y="5"/>
                  </a:cubicBezTo>
                  <a:cubicBezTo>
                    <a:pt x="219" y="6"/>
                    <a:pt x="218" y="8"/>
                    <a:pt x="219" y="8"/>
                  </a:cubicBezTo>
                  <a:cubicBezTo>
                    <a:pt x="219" y="9"/>
                    <a:pt x="222" y="9"/>
                    <a:pt x="222" y="10"/>
                  </a:cubicBezTo>
                  <a:cubicBezTo>
                    <a:pt x="222" y="10"/>
                    <a:pt x="221" y="12"/>
                    <a:pt x="221" y="13"/>
                  </a:cubicBezTo>
                  <a:cubicBezTo>
                    <a:pt x="222" y="14"/>
                    <a:pt x="225" y="15"/>
                    <a:pt x="226" y="14"/>
                  </a:cubicBezTo>
                  <a:cubicBezTo>
                    <a:pt x="227" y="14"/>
                    <a:pt x="228" y="12"/>
                    <a:pt x="229" y="12"/>
                  </a:cubicBezTo>
                  <a:cubicBezTo>
                    <a:pt x="231" y="11"/>
                    <a:pt x="234" y="10"/>
                    <a:pt x="235" y="10"/>
                  </a:cubicBezTo>
                  <a:cubicBezTo>
                    <a:pt x="237" y="10"/>
                    <a:pt x="242" y="10"/>
                    <a:pt x="243" y="11"/>
                  </a:cubicBezTo>
                  <a:cubicBezTo>
                    <a:pt x="245" y="11"/>
                    <a:pt x="247" y="13"/>
                    <a:pt x="248" y="14"/>
                  </a:cubicBezTo>
                  <a:cubicBezTo>
                    <a:pt x="249" y="15"/>
                    <a:pt x="251" y="17"/>
                    <a:pt x="252" y="18"/>
                  </a:cubicBezTo>
                  <a:cubicBezTo>
                    <a:pt x="253" y="18"/>
                    <a:pt x="255" y="18"/>
                    <a:pt x="255" y="18"/>
                  </a:cubicBezTo>
                  <a:cubicBezTo>
                    <a:pt x="256" y="19"/>
                    <a:pt x="258" y="20"/>
                    <a:pt x="258" y="20"/>
                  </a:cubicBezTo>
                  <a:cubicBezTo>
                    <a:pt x="260" y="21"/>
                    <a:pt x="263" y="21"/>
                    <a:pt x="264" y="21"/>
                  </a:cubicBezTo>
                  <a:cubicBezTo>
                    <a:pt x="265" y="21"/>
                    <a:pt x="267" y="20"/>
                    <a:pt x="268" y="20"/>
                  </a:cubicBezTo>
                  <a:cubicBezTo>
                    <a:pt x="270" y="20"/>
                    <a:pt x="273" y="21"/>
                    <a:pt x="274" y="21"/>
                  </a:cubicBezTo>
                  <a:cubicBezTo>
                    <a:pt x="275" y="20"/>
                    <a:pt x="277" y="19"/>
                    <a:pt x="278" y="19"/>
                  </a:cubicBezTo>
                  <a:cubicBezTo>
                    <a:pt x="279" y="19"/>
                    <a:pt x="280" y="20"/>
                    <a:pt x="281" y="21"/>
                  </a:cubicBezTo>
                  <a:cubicBezTo>
                    <a:pt x="282" y="21"/>
                    <a:pt x="284" y="20"/>
                    <a:pt x="285" y="19"/>
                  </a:cubicBezTo>
                  <a:cubicBezTo>
                    <a:pt x="286" y="18"/>
                    <a:pt x="286" y="15"/>
                    <a:pt x="285" y="14"/>
                  </a:cubicBezTo>
                  <a:cubicBezTo>
                    <a:pt x="285" y="13"/>
                    <a:pt x="284" y="12"/>
                    <a:pt x="283" y="12"/>
                  </a:cubicBezTo>
                  <a:cubicBezTo>
                    <a:pt x="282" y="12"/>
                    <a:pt x="279" y="12"/>
                    <a:pt x="279" y="12"/>
                  </a:cubicBezTo>
                  <a:cubicBezTo>
                    <a:pt x="278" y="11"/>
                    <a:pt x="278" y="9"/>
                    <a:pt x="278" y="8"/>
                  </a:cubicBezTo>
                  <a:cubicBezTo>
                    <a:pt x="278" y="7"/>
                    <a:pt x="278" y="6"/>
                    <a:pt x="278" y="6"/>
                  </a:cubicBezTo>
                  <a:cubicBezTo>
                    <a:pt x="279" y="5"/>
                    <a:pt x="280" y="5"/>
                    <a:pt x="281" y="5"/>
                  </a:cubicBezTo>
                  <a:cubicBezTo>
                    <a:pt x="281" y="5"/>
                    <a:pt x="282" y="6"/>
                    <a:pt x="283" y="6"/>
                  </a:cubicBezTo>
                  <a:cubicBezTo>
                    <a:pt x="283" y="7"/>
                    <a:pt x="284" y="9"/>
                    <a:pt x="285" y="9"/>
                  </a:cubicBezTo>
                  <a:cubicBezTo>
                    <a:pt x="286" y="10"/>
                    <a:pt x="289" y="10"/>
                    <a:pt x="290" y="10"/>
                  </a:cubicBezTo>
                  <a:cubicBezTo>
                    <a:pt x="291" y="9"/>
                    <a:pt x="291" y="8"/>
                    <a:pt x="292" y="8"/>
                  </a:cubicBezTo>
                  <a:cubicBezTo>
                    <a:pt x="293" y="7"/>
                    <a:pt x="294" y="4"/>
                    <a:pt x="295" y="3"/>
                  </a:cubicBezTo>
                  <a:cubicBezTo>
                    <a:pt x="296" y="2"/>
                    <a:pt x="298" y="1"/>
                    <a:pt x="299" y="0"/>
                  </a:cubicBezTo>
                  <a:cubicBezTo>
                    <a:pt x="300" y="0"/>
                    <a:pt x="303" y="0"/>
                    <a:pt x="304" y="0"/>
                  </a:cubicBezTo>
                  <a:cubicBezTo>
                    <a:pt x="305" y="0"/>
                    <a:pt x="307" y="1"/>
                    <a:pt x="308" y="2"/>
                  </a:cubicBezTo>
                  <a:cubicBezTo>
                    <a:pt x="309" y="3"/>
                    <a:pt x="312" y="5"/>
                    <a:pt x="313" y="6"/>
                  </a:cubicBezTo>
                  <a:cubicBezTo>
                    <a:pt x="314" y="7"/>
                    <a:pt x="315" y="9"/>
                    <a:pt x="316" y="10"/>
                  </a:cubicBezTo>
                  <a:cubicBezTo>
                    <a:pt x="317" y="11"/>
                    <a:pt x="319" y="13"/>
                    <a:pt x="321" y="13"/>
                  </a:cubicBezTo>
                  <a:cubicBezTo>
                    <a:pt x="322" y="14"/>
                    <a:pt x="325" y="14"/>
                    <a:pt x="326" y="13"/>
                  </a:cubicBezTo>
                  <a:cubicBezTo>
                    <a:pt x="327" y="13"/>
                    <a:pt x="328" y="11"/>
                    <a:pt x="329" y="11"/>
                  </a:cubicBezTo>
                  <a:cubicBezTo>
                    <a:pt x="330" y="10"/>
                    <a:pt x="332" y="10"/>
                    <a:pt x="334" y="10"/>
                  </a:cubicBezTo>
                  <a:cubicBezTo>
                    <a:pt x="334" y="10"/>
                    <a:pt x="336" y="11"/>
                    <a:pt x="337" y="11"/>
                  </a:cubicBezTo>
                  <a:cubicBezTo>
                    <a:pt x="337" y="12"/>
                    <a:pt x="337" y="14"/>
                    <a:pt x="338" y="15"/>
                  </a:cubicBezTo>
                  <a:cubicBezTo>
                    <a:pt x="338" y="16"/>
                    <a:pt x="340" y="17"/>
                    <a:pt x="341" y="17"/>
                  </a:cubicBezTo>
                  <a:cubicBezTo>
                    <a:pt x="343" y="18"/>
                    <a:pt x="347" y="17"/>
                    <a:pt x="349" y="16"/>
                  </a:cubicBezTo>
                  <a:cubicBezTo>
                    <a:pt x="350" y="16"/>
                    <a:pt x="352" y="13"/>
                    <a:pt x="354" y="13"/>
                  </a:cubicBezTo>
                  <a:cubicBezTo>
                    <a:pt x="356" y="12"/>
                    <a:pt x="360" y="12"/>
                    <a:pt x="362" y="13"/>
                  </a:cubicBezTo>
                  <a:cubicBezTo>
                    <a:pt x="363" y="14"/>
                    <a:pt x="363" y="16"/>
                    <a:pt x="364" y="17"/>
                  </a:cubicBezTo>
                  <a:cubicBezTo>
                    <a:pt x="365" y="17"/>
                    <a:pt x="368" y="16"/>
                    <a:pt x="369" y="16"/>
                  </a:cubicBezTo>
                  <a:cubicBezTo>
                    <a:pt x="370" y="16"/>
                    <a:pt x="372" y="16"/>
                    <a:pt x="372" y="16"/>
                  </a:cubicBezTo>
                  <a:cubicBezTo>
                    <a:pt x="373" y="17"/>
                    <a:pt x="373" y="18"/>
                    <a:pt x="373" y="19"/>
                  </a:cubicBezTo>
                  <a:cubicBezTo>
                    <a:pt x="374" y="20"/>
                    <a:pt x="372" y="21"/>
                    <a:pt x="372" y="22"/>
                  </a:cubicBezTo>
                  <a:cubicBezTo>
                    <a:pt x="372" y="24"/>
                    <a:pt x="371" y="28"/>
                    <a:pt x="372" y="29"/>
                  </a:cubicBezTo>
                  <a:cubicBezTo>
                    <a:pt x="373" y="31"/>
                    <a:pt x="376" y="32"/>
                    <a:pt x="377" y="34"/>
                  </a:cubicBezTo>
                  <a:cubicBezTo>
                    <a:pt x="378" y="35"/>
                    <a:pt x="380" y="37"/>
                    <a:pt x="380" y="38"/>
                  </a:cubicBezTo>
                  <a:cubicBezTo>
                    <a:pt x="381" y="40"/>
                    <a:pt x="381" y="42"/>
                    <a:pt x="382" y="43"/>
                  </a:cubicBezTo>
                  <a:cubicBezTo>
                    <a:pt x="384" y="44"/>
                    <a:pt x="387" y="44"/>
                    <a:pt x="388" y="44"/>
                  </a:cubicBezTo>
                  <a:cubicBezTo>
                    <a:pt x="389" y="45"/>
                    <a:pt x="390" y="48"/>
                    <a:pt x="391" y="48"/>
                  </a:cubicBezTo>
                  <a:cubicBezTo>
                    <a:pt x="393" y="49"/>
                    <a:pt x="397" y="49"/>
                    <a:pt x="399" y="49"/>
                  </a:cubicBezTo>
                  <a:cubicBezTo>
                    <a:pt x="401" y="49"/>
                    <a:pt x="404" y="47"/>
                    <a:pt x="405" y="46"/>
                  </a:cubicBezTo>
                  <a:cubicBezTo>
                    <a:pt x="407" y="45"/>
                    <a:pt x="409" y="42"/>
                    <a:pt x="410" y="41"/>
                  </a:cubicBezTo>
                  <a:cubicBezTo>
                    <a:pt x="411" y="39"/>
                    <a:pt x="411" y="36"/>
                    <a:pt x="413" y="35"/>
                  </a:cubicBezTo>
                  <a:cubicBezTo>
                    <a:pt x="414" y="34"/>
                    <a:pt x="419" y="34"/>
                    <a:pt x="421" y="35"/>
                  </a:cubicBezTo>
                  <a:cubicBezTo>
                    <a:pt x="422" y="35"/>
                    <a:pt x="424" y="38"/>
                    <a:pt x="425" y="39"/>
                  </a:cubicBezTo>
                  <a:cubicBezTo>
                    <a:pt x="426" y="39"/>
                    <a:pt x="426" y="41"/>
                    <a:pt x="427" y="42"/>
                  </a:cubicBezTo>
                  <a:cubicBezTo>
                    <a:pt x="428" y="43"/>
                    <a:pt x="431" y="42"/>
                    <a:pt x="432" y="42"/>
                  </a:cubicBezTo>
                  <a:cubicBezTo>
                    <a:pt x="433" y="43"/>
                    <a:pt x="435" y="45"/>
                    <a:pt x="436" y="45"/>
                  </a:cubicBezTo>
                  <a:cubicBezTo>
                    <a:pt x="437" y="45"/>
                    <a:pt x="439" y="45"/>
                    <a:pt x="440" y="46"/>
                  </a:cubicBezTo>
                  <a:cubicBezTo>
                    <a:pt x="441" y="46"/>
                    <a:pt x="441" y="49"/>
                    <a:pt x="442" y="50"/>
                  </a:cubicBezTo>
                  <a:cubicBezTo>
                    <a:pt x="442" y="51"/>
                    <a:pt x="445" y="51"/>
                    <a:pt x="446" y="51"/>
                  </a:cubicBezTo>
                  <a:cubicBezTo>
                    <a:pt x="446" y="51"/>
                    <a:pt x="448" y="50"/>
                    <a:pt x="448" y="50"/>
                  </a:cubicBezTo>
                  <a:cubicBezTo>
                    <a:pt x="449" y="50"/>
                    <a:pt x="451" y="52"/>
                    <a:pt x="452" y="52"/>
                  </a:cubicBezTo>
                  <a:cubicBezTo>
                    <a:pt x="453" y="52"/>
                    <a:pt x="455" y="52"/>
                    <a:pt x="456" y="51"/>
                  </a:cubicBezTo>
                  <a:cubicBezTo>
                    <a:pt x="457" y="51"/>
                    <a:pt x="459" y="49"/>
                    <a:pt x="460" y="49"/>
                  </a:cubicBezTo>
                  <a:cubicBezTo>
                    <a:pt x="461" y="48"/>
                    <a:pt x="464" y="49"/>
                    <a:pt x="465" y="49"/>
                  </a:cubicBezTo>
                  <a:cubicBezTo>
                    <a:pt x="466" y="50"/>
                    <a:pt x="468" y="52"/>
                    <a:pt x="470" y="52"/>
                  </a:cubicBezTo>
                  <a:cubicBezTo>
                    <a:pt x="471" y="52"/>
                    <a:pt x="474" y="51"/>
                    <a:pt x="475" y="50"/>
                  </a:cubicBezTo>
                  <a:cubicBezTo>
                    <a:pt x="476" y="49"/>
                    <a:pt x="476" y="46"/>
                    <a:pt x="477" y="45"/>
                  </a:cubicBezTo>
                  <a:cubicBezTo>
                    <a:pt x="477" y="44"/>
                    <a:pt x="480" y="43"/>
                    <a:pt x="482" y="42"/>
                  </a:cubicBezTo>
                  <a:cubicBezTo>
                    <a:pt x="483" y="42"/>
                    <a:pt x="487" y="42"/>
                    <a:pt x="488" y="43"/>
                  </a:cubicBezTo>
                  <a:cubicBezTo>
                    <a:pt x="489" y="43"/>
                    <a:pt x="489" y="46"/>
                    <a:pt x="490" y="47"/>
                  </a:cubicBezTo>
                  <a:cubicBezTo>
                    <a:pt x="490" y="48"/>
                    <a:pt x="491" y="48"/>
                    <a:pt x="492" y="48"/>
                  </a:cubicBezTo>
                  <a:cubicBezTo>
                    <a:pt x="494" y="48"/>
                    <a:pt x="500" y="49"/>
                    <a:pt x="502" y="49"/>
                  </a:cubicBezTo>
                  <a:cubicBezTo>
                    <a:pt x="504" y="50"/>
                    <a:pt x="507" y="51"/>
                    <a:pt x="508" y="51"/>
                  </a:cubicBezTo>
                  <a:cubicBezTo>
                    <a:pt x="509" y="51"/>
                    <a:pt x="511" y="51"/>
                    <a:pt x="512" y="50"/>
                  </a:cubicBezTo>
                  <a:cubicBezTo>
                    <a:pt x="514" y="50"/>
                    <a:pt x="516" y="48"/>
                    <a:pt x="517" y="48"/>
                  </a:cubicBezTo>
                  <a:cubicBezTo>
                    <a:pt x="518" y="47"/>
                    <a:pt x="521" y="47"/>
                    <a:pt x="521" y="48"/>
                  </a:cubicBezTo>
                  <a:cubicBezTo>
                    <a:pt x="522" y="49"/>
                    <a:pt x="521" y="51"/>
                    <a:pt x="522" y="52"/>
                  </a:cubicBezTo>
                  <a:cubicBezTo>
                    <a:pt x="522" y="53"/>
                    <a:pt x="525" y="53"/>
                    <a:pt x="526" y="53"/>
                  </a:cubicBezTo>
                  <a:cubicBezTo>
                    <a:pt x="527" y="53"/>
                    <a:pt x="529" y="53"/>
                    <a:pt x="529" y="52"/>
                  </a:cubicBezTo>
                  <a:cubicBezTo>
                    <a:pt x="530" y="51"/>
                    <a:pt x="531" y="49"/>
                    <a:pt x="532" y="48"/>
                  </a:cubicBezTo>
                  <a:cubicBezTo>
                    <a:pt x="532" y="46"/>
                    <a:pt x="533" y="43"/>
                    <a:pt x="534" y="42"/>
                  </a:cubicBezTo>
                  <a:cubicBezTo>
                    <a:pt x="535" y="40"/>
                    <a:pt x="537" y="38"/>
                    <a:pt x="539" y="37"/>
                  </a:cubicBezTo>
                  <a:cubicBezTo>
                    <a:pt x="540" y="37"/>
                    <a:pt x="543" y="36"/>
                    <a:pt x="544" y="36"/>
                  </a:cubicBezTo>
                  <a:cubicBezTo>
                    <a:pt x="545" y="36"/>
                    <a:pt x="547" y="36"/>
                    <a:pt x="547" y="36"/>
                  </a:cubicBezTo>
                  <a:cubicBezTo>
                    <a:pt x="549" y="37"/>
                    <a:pt x="550" y="40"/>
                    <a:pt x="551" y="41"/>
                  </a:cubicBezTo>
                  <a:cubicBezTo>
                    <a:pt x="552" y="41"/>
                    <a:pt x="553" y="39"/>
                    <a:pt x="554" y="38"/>
                  </a:cubicBezTo>
                  <a:cubicBezTo>
                    <a:pt x="556" y="37"/>
                    <a:pt x="558" y="35"/>
                    <a:pt x="560" y="34"/>
                  </a:cubicBezTo>
                  <a:cubicBezTo>
                    <a:pt x="561" y="34"/>
                    <a:pt x="564" y="35"/>
                    <a:pt x="565" y="35"/>
                  </a:cubicBezTo>
                  <a:cubicBezTo>
                    <a:pt x="567" y="34"/>
                    <a:pt x="569" y="33"/>
                    <a:pt x="571" y="33"/>
                  </a:cubicBezTo>
                  <a:cubicBezTo>
                    <a:pt x="572" y="33"/>
                    <a:pt x="574" y="34"/>
                    <a:pt x="574" y="34"/>
                  </a:cubicBezTo>
                  <a:cubicBezTo>
                    <a:pt x="575" y="35"/>
                    <a:pt x="578" y="36"/>
                    <a:pt x="578" y="37"/>
                  </a:cubicBezTo>
                  <a:cubicBezTo>
                    <a:pt x="579" y="38"/>
                    <a:pt x="579" y="41"/>
                    <a:pt x="579" y="43"/>
                  </a:cubicBezTo>
                  <a:cubicBezTo>
                    <a:pt x="580" y="44"/>
                    <a:pt x="580" y="46"/>
                    <a:pt x="580" y="48"/>
                  </a:cubicBezTo>
                  <a:cubicBezTo>
                    <a:pt x="580" y="49"/>
                    <a:pt x="581" y="50"/>
                    <a:pt x="581" y="51"/>
                  </a:cubicBezTo>
                  <a:cubicBezTo>
                    <a:pt x="580" y="53"/>
                    <a:pt x="576" y="56"/>
                    <a:pt x="576" y="58"/>
                  </a:cubicBezTo>
                  <a:cubicBezTo>
                    <a:pt x="575" y="60"/>
                    <a:pt x="574" y="65"/>
                    <a:pt x="574" y="67"/>
                  </a:cubicBezTo>
                  <a:cubicBezTo>
                    <a:pt x="574" y="69"/>
                    <a:pt x="576" y="73"/>
                    <a:pt x="578" y="75"/>
                  </a:cubicBezTo>
                  <a:cubicBezTo>
                    <a:pt x="579" y="76"/>
                    <a:pt x="583" y="77"/>
                    <a:pt x="584" y="79"/>
                  </a:cubicBezTo>
                  <a:cubicBezTo>
                    <a:pt x="585" y="80"/>
                    <a:pt x="586" y="83"/>
                    <a:pt x="586" y="85"/>
                  </a:cubicBezTo>
                  <a:cubicBezTo>
                    <a:pt x="586" y="87"/>
                    <a:pt x="584" y="91"/>
                    <a:pt x="584" y="93"/>
                  </a:cubicBezTo>
                  <a:cubicBezTo>
                    <a:pt x="584" y="94"/>
                    <a:pt x="585" y="96"/>
                    <a:pt x="586" y="96"/>
                  </a:cubicBezTo>
                  <a:cubicBezTo>
                    <a:pt x="588" y="97"/>
                    <a:pt x="591" y="96"/>
                    <a:pt x="593" y="96"/>
                  </a:cubicBezTo>
                  <a:cubicBezTo>
                    <a:pt x="595" y="97"/>
                    <a:pt x="599" y="96"/>
                    <a:pt x="601" y="97"/>
                  </a:cubicBezTo>
                  <a:cubicBezTo>
                    <a:pt x="602" y="97"/>
                    <a:pt x="603" y="99"/>
                    <a:pt x="604" y="99"/>
                  </a:cubicBezTo>
                  <a:cubicBezTo>
                    <a:pt x="606" y="100"/>
                    <a:pt x="611" y="98"/>
                    <a:pt x="612" y="99"/>
                  </a:cubicBezTo>
                  <a:cubicBezTo>
                    <a:pt x="613" y="100"/>
                    <a:pt x="613" y="102"/>
                    <a:pt x="614" y="102"/>
                  </a:cubicBezTo>
                  <a:cubicBezTo>
                    <a:pt x="616" y="103"/>
                    <a:pt x="619" y="103"/>
                    <a:pt x="621" y="103"/>
                  </a:cubicBezTo>
                  <a:cubicBezTo>
                    <a:pt x="622" y="103"/>
                    <a:pt x="623" y="101"/>
                    <a:pt x="624" y="101"/>
                  </a:cubicBezTo>
                  <a:cubicBezTo>
                    <a:pt x="626" y="101"/>
                    <a:pt x="629" y="104"/>
                    <a:pt x="631" y="104"/>
                  </a:cubicBezTo>
                  <a:cubicBezTo>
                    <a:pt x="632" y="104"/>
                    <a:pt x="634" y="102"/>
                    <a:pt x="636" y="102"/>
                  </a:cubicBezTo>
                  <a:cubicBezTo>
                    <a:pt x="637" y="101"/>
                    <a:pt x="639" y="102"/>
                    <a:pt x="640" y="102"/>
                  </a:cubicBezTo>
                  <a:cubicBezTo>
                    <a:pt x="640" y="103"/>
                    <a:pt x="641" y="105"/>
                    <a:pt x="642" y="106"/>
                  </a:cubicBezTo>
                  <a:cubicBezTo>
                    <a:pt x="643" y="107"/>
                    <a:pt x="645" y="111"/>
                    <a:pt x="645" y="112"/>
                  </a:cubicBezTo>
                  <a:cubicBezTo>
                    <a:pt x="646" y="114"/>
                    <a:pt x="645" y="117"/>
                    <a:pt x="646" y="119"/>
                  </a:cubicBezTo>
                  <a:cubicBezTo>
                    <a:pt x="646" y="120"/>
                    <a:pt x="649" y="122"/>
                    <a:pt x="650" y="123"/>
                  </a:cubicBezTo>
                  <a:cubicBezTo>
                    <a:pt x="651" y="124"/>
                    <a:pt x="651" y="127"/>
                    <a:pt x="652" y="128"/>
                  </a:cubicBezTo>
                  <a:cubicBezTo>
                    <a:pt x="653" y="129"/>
                    <a:pt x="656" y="129"/>
                    <a:pt x="658" y="129"/>
                  </a:cubicBezTo>
                  <a:cubicBezTo>
                    <a:pt x="660" y="130"/>
                    <a:pt x="663" y="129"/>
                    <a:pt x="664" y="130"/>
                  </a:cubicBezTo>
                  <a:cubicBezTo>
                    <a:pt x="665" y="131"/>
                    <a:pt x="665" y="134"/>
                    <a:pt x="664" y="136"/>
                  </a:cubicBezTo>
                  <a:cubicBezTo>
                    <a:pt x="664" y="137"/>
                    <a:pt x="661" y="140"/>
                    <a:pt x="660" y="141"/>
                  </a:cubicBezTo>
                  <a:cubicBezTo>
                    <a:pt x="659" y="145"/>
                    <a:pt x="662" y="152"/>
                    <a:pt x="663" y="155"/>
                  </a:cubicBezTo>
                  <a:cubicBezTo>
                    <a:pt x="663" y="156"/>
                    <a:pt x="664" y="158"/>
                    <a:pt x="665" y="159"/>
                  </a:cubicBezTo>
                  <a:cubicBezTo>
                    <a:pt x="666" y="161"/>
                    <a:pt x="670" y="162"/>
                    <a:pt x="672" y="163"/>
                  </a:cubicBezTo>
                  <a:cubicBezTo>
                    <a:pt x="673" y="163"/>
                    <a:pt x="675" y="162"/>
                    <a:pt x="676" y="163"/>
                  </a:cubicBezTo>
                  <a:cubicBezTo>
                    <a:pt x="677" y="163"/>
                    <a:pt x="679" y="165"/>
                    <a:pt x="679" y="166"/>
                  </a:cubicBezTo>
                  <a:cubicBezTo>
                    <a:pt x="679" y="167"/>
                    <a:pt x="678" y="169"/>
                    <a:pt x="677" y="170"/>
                  </a:cubicBezTo>
                  <a:cubicBezTo>
                    <a:pt x="675" y="171"/>
                    <a:pt x="672" y="170"/>
                    <a:pt x="670" y="170"/>
                  </a:cubicBezTo>
                  <a:cubicBezTo>
                    <a:pt x="670" y="170"/>
                    <a:pt x="668" y="169"/>
                    <a:pt x="667" y="170"/>
                  </a:cubicBezTo>
                  <a:cubicBezTo>
                    <a:pt x="666" y="170"/>
                    <a:pt x="666" y="173"/>
                    <a:pt x="667" y="174"/>
                  </a:cubicBezTo>
                  <a:cubicBezTo>
                    <a:pt x="667" y="175"/>
                    <a:pt x="670" y="176"/>
                    <a:pt x="670" y="177"/>
                  </a:cubicBezTo>
                  <a:cubicBezTo>
                    <a:pt x="671" y="178"/>
                    <a:pt x="670" y="179"/>
                    <a:pt x="671" y="179"/>
                  </a:cubicBezTo>
                  <a:cubicBezTo>
                    <a:pt x="671" y="180"/>
                    <a:pt x="673" y="182"/>
                    <a:pt x="674" y="182"/>
                  </a:cubicBezTo>
                  <a:cubicBezTo>
                    <a:pt x="676" y="183"/>
                    <a:pt x="679" y="181"/>
                    <a:pt x="680" y="182"/>
                  </a:cubicBezTo>
                  <a:cubicBezTo>
                    <a:pt x="680" y="184"/>
                    <a:pt x="677" y="186"/>
                    <a:pt x="677" y="187"/>
                  </a:cubicBezTo>
                  <a:cubicBezTo>
                    <a:pt x="677" y="188"/>
                    <a:pt x="678" y="191"/>
                    <a:pt x="679" y="191"/>
                  </a:cubicBezTo>
                  <a:cubicBezTo>
                    <a:pt x="680" y="192"/>
                    <a:pt x="683" y="191"/>
                    <a:pt x="685" y="191"/>
                  </a:cubicBezTo>
                  <a:cubicBezTo>
                    <a:pt x="686" y="191"/>
                    <a:pt x="688" y="192"/>
                    <a:pt x="689" y="191"/>
                  </a:cubicBezTo>
                  <a:cubicBezTo>
                    <a:pt x="690" y="191"/>
                    <a:pt x="689" y="187"/>
                    <a:pt x="689" y="186"/>
                  </a:cubicBezTo>
                  <a:cubicBezTo>
                    <a:pt x="690" y="186"/>
                    <a:pt x="692" y="185"/>
                    <a:pt x="692" y="185"/>
                  </a:cubicBezTo>
                  <a:cubicBezTo>
                    <a:pt x="693" y="184"/>
                    <a:pt x="693" y="182"/>
                    <a:pt x="694" y="181"/>
                  </a:cubicBezTo>
                  <a:cubicBezTo>
                    <a:pt x="695" y="181"/>
                    <a:pt x="699" y="181"/>
                    <a:pt x="699" y="182"/>
                  </a:cubicBezTo>
                  <a:cubicBezTo>
                    <a:pt x="700" y="183"/>
                    <a:pt x="699" y="184"/>
                    <a:pt x="699" y="185"/>
                  </a:cubicBezTo>
                  <a:cubicBezTo>
                    <a:pt x="699" y="186"/>
                    <a:pt x="697" y="186"/>
                    <a:pt x="696" y="187"/>
                  </a:cubicBezTo>
                  <a:cubicBezTo>
                    <a:pt x="696" y="187"/>
                    <a:pt x="695" y="189"/>
                    <a:pt x="695" y="190"/>
                  </a:cubicBezTo>
                  <a:cubicBezTo>
                    <a:pt x="695" y="192"/>
                    <a:pt x="695" y="194"/>
                    <a:pt x="696" y="195"/>
                  </a:cubicBezTo>
                  <a:cubicBezTo>
                    <a:pt x="697" y="196"/>
                    <a:pt x="700" y="197"/>
                    <a:pt x="702" y="197"/>
                  </a:cubicBezTo>
                  <a:cubicBezTo>
                    <a:pt x="703" y="198"/>
                    <a:pt x="706" y="198"/>
                    <a:pt x="708" y="197"/>
                  </a:cubicBezTo>
                  <a:cubicBezTo>
                    <a:pt x="709" y="197"/>
                    <a:pt x="710" y="196"/>
                    <a:pt x="711" y="195"/>
                  </a:cubicBezTo>
                  <a:cubicBezTo>
                    <a:pt x="712" y="194"/>
                    <a:pt x="714" y="191"/>
                    <a:pt x="716" y="191"/>
                  </a:cubicBezTo>
                  <a:cubicBezTo>
                    <a:pt x="717" y="191"/>
                    <a:pt x="720" y="191"/>
                    <a:pt x="721" y="192"/>
                  </a:cubicBezTo>
                  <a:cubicBezTo>
                    <a:pt x="723" y="192"/>
                    <a:pt x="725" y="196"/>
                    <a:pt x="726" y="196"/>
                  </a:cubicBezTo>
                  <a:cubicBezTo>
                    <a:pt x="727" y="196"/>
                    <a:pt x="729" y="195"/>
                    <a:pt x="729" y="194"/>
                  </a:cubicBezTo>
                  <a:cubicBezTo>
                    <a:pt x="730" y="193"/>
                    <a:pt x="732" y="190"/>
                    <a:pt x="732" y="189"/>
                  </a:cubicBezTo>
                  <a:cubicBezTo>
                    <a:pt x="732" y="188"/>
                    <a:pt x="731" y="185"/>
                    <a:pt x="730" y="184"/>
                  </a:cubicBezTo>
                  <a:cubicBezTo>
                    <a:pt x="729" y="182"/>
                    <a:pt x="725" y="181"/>
                    <a:pt x="723" y="180"/>
                  </a:cubicBezTo>
                  <a:cubicBezTo>
                    <a:pt x="722" y="179"/>
                    <a:pt x="720" y="179"/>
                    <a:pt x="719" y="178"/>
                  </a:cubicBezTo>
                  <a:cubicBezTo>
                    <a:pt x="719" y="177"/>
                    <a:pt x="720" y="174"/>
                    <a:pt x="720" y="173"/>
                  </a:cubicBezTo>
                  <a:cubicBezTo>
                    <a:pt x="721" y="172"/>
                    <a:pt x="723" y="170"/>
                    <a:pt x="724" y="170"/>
                  </a:cubicBezTo>
                  <a:cubicBezTo>
                    <a:pt x="726" y="169"/>
                    <a:pt x="730" y="171"/>
                    <a:pt x="732" y="171"/>
                  </a:cubicBezTo>
                  <a:cubicBezTo>
                    <a:pt x="733" y="171"/>
                    <a:pt x="735" y="170"/>
                    <a:pt x="736" y="169"/>
                  </a:cubicBezTo>
                  <a:cubicBezTo>
                    <a:pt x="736" y="168"/>
                    <a:pt x="735" y="165"/>
                    <a:pt x="735" y="164"/>
                  </a:cubicBezTo>
                  <a:cubicBezTo>
                    <a:pt x="734" y="163"/>
                    <a:pt x="733" y="160"/>
                    <a:pt x="732" y="160"/>
                  </a:cubicBezTo>
                  <a:cubicBezTo>
                    <a:pt x="731" y="159"/>
                    <a:pt x="727" y="158"/>
                    <a:pt x="726" y="158"/>
                  </a:cubicBezTo>
                  <a:cubicBezTo>
                    <a:pt x="725" y="158"/>
                    <a:pt x="723" y="160"/>
                    <a:pt x="722" y="160"/>
                  </a:cubicBezTo>
                  <a:cubicBezTo>
                    <a:pt x="721" y="161"/>
                    <a:pt x="719" y="162"/>
                    <a:pt x="718" y="163"/>
                  </a:cubicBezTo>
                  <a:cubicBezTo>
                    <a:pt x="717" y="163"/>
                    <a:pt x="714" y="163"/>
                    <a:pt x="713" y="162"/>
                  </a:cubicBezTo>
                  <a:cubicBezTo>
                    <a:pt x="712" y="162"/>
                    <a:pt x="711" y="160"/>
                    <a:pt x="711" y="159"/>
                  </a:cubicBezTo>
                  <a:cubicBezTo>
                    <a:pt x="710" y="158"/>
                    <a:pt x="709" y="156"/>
                    <a:pt x="710" y="154"/>
                  </a:cubicBezTo>
                  <a:cubicBezTo>
                    <a:pt x="710" y="153"/>
                    <a:pt x="712" y="152"/>
                    <a:pt x="712" y="151"/>
                  </a:cubicBezTo>
                  <a:cubicBezTo>
                    <a:pt x="713" y="150"/>
                    <a:pt x="714" y="148"/>
                    <a:pt x="715" y="147"/>
                  </a:cubicBezTo>
                  <a:cubicBezTo>
                    <a:pt x="716" y="146"/>
                    <a:pt x="717" y="143"/>
                    <a:pt x="718" y="141"/>
                  </a:cubicBezTo>
                  <a:cubicBezTo>
                    <a:pt x="719" y="140"/>
                    <a:pt x="720" y="139"/>
                    <a:pt x="721" y="138"/>
                  </a:cubicBezTo>
                  <a:cubicBezTo>
                    <a:pt x="722" y="137"/>
                    <a:pt x="723" y="134"/>
                    <a:pt x="724" y="133"/>
                  </a:cubicBezTo>
                  <a:cubicBezTo>
                    <a:pt x="725" y="132"/>
                    <a:pt x="726" y="129"/>
                    <a:pt x="727" y="129"/>
                  </a:cubicBezTo>
                  <a:cubicBezTo>
                    <a:pt x="728" y="128"/>
                    <a:pt x="730" y="128"/>
                    <a:pt x="731" y="128"/>
                  </a:cubicBezTo>
                  <a:cubicBezTo>
                    <a:pt x="733" y="128"/>
                    <a:pt x="736" y="128"/>
                    <a:pt x="737" y="128"/>
                  </a:cubicBezTo>
                  <a:cubicBezTo>
                    <a:pt x="738" y="128"/>
                    <a:pt x="740" y="125"/>
                    <a:pt x="741" y="125"/>
                  </a:cubicBezTo>
                  <a:cubicBezTo>
                    <a:pt x="742" y="124"/>
                    <a:pt x="745" y="125"/>
                    <a:pt x="746" y="125"/>
                  </a:cubicBezTo>
                  <a:cubicBezTo>
                    <a:pt x="747" y="125"/>
                    <a:pt x="750" y="126"/>
                    <a:pt x="752" y="126"/>
                  </a:cubicBezTo>
                  <a:cubicBezTo>
                    <a:pt x="753" y="126"/>
                    <a:pt x="757" y="127"/>
                    <a:pt x="758" y="126"/>
                  </a:cubicBezTo>
                  <a:cubicBezTo>
                    <a:pt x="759" y="126"/>
                    <a:pt x="761" y="125"/>
                    <a:pt x="762" y="124"/>
                  </a:cubicBezTo>
                  <a:cubicBezTo>
                    <a:pt x="763" y="123"/>
                    <a:pt x="765" y="121"/>
                    <a:pt x="766" y="120"/>
                  </a:cubicBezTo>
                  <a:cubicBezTo>
                    <a:pt x="767" y="119"/>
                    <a:pt x="770" y="120"/>
                    <a:pt x="772" y="120"/>
                  </a:cubicBezTo>
                  <a:cubicBezTo>
                    <a:pt x="773" y="119"/>
                    <a:pt x="776" y="117"/>
                    <a:pt x="777" y="117"/>
                  </a:cubicBezTo>
                  <a:cubicBezTo>
                    <a:pt x="778" y="116"/>
                    <a:pt x="780" y="113"/>
                    <a:pt x="782" y="113"/>
                  </a:cubicBezTo>
                  <a:cubicBezTo>
                    <a:pt x="783" y="112"/>
                    <a:pt x="787" y="112"/>
                    <a:pt x="788" y="113"/>
                  </a:cubicBezTo>
                  <a:cubicBezTo>
                    <a:pt x="789" y="113"/>
                    <a:pt x="792" y="115"/>
                    <a:pt x="793" y="115"/>
                  </a:cubicBezTo>
                  <a:cubicBezTo>
                    <a:pt x="793" y="116"/>
                    <a:pt x="794" y="119"/>
                    <a:pt x="795" y="120"/>
                  </a:cubicBezTo>
                  <a:cubicBezTo>
                    <a:pt x="796" y="120"/>
                    <a:pt x="799" y="121"/>
                    <a:pt x="800" y="122"/>
                  </a:cubicBezTo>
                  <a:cubicBezTo>
                    <a:pt x="801" y="123"/>
                    <a:pt x="802" y="124"/>
                    <a:pt x="803" y="125"/>
                  </a:cubicBezTo>
                  <a:cubicBezTo>
                    <a:pt x="804" y="126"/>
                    <a:pt x="805" y="130"/>
                    <a:pt x="806" y="130"/>
                  </a:cubicBezTo>
                  <a:cubicBezTo>
                    <a:pt x="807" y="131"/>
                    <a:pt x="808" y="130"/>
                    <a:pt x="809" y="130"/>
                  </a:cubicBezTo>
                  <a:cubicBezTo>
                    <a:pt x="811" y="130"/>
                    <a:pt x="814" y="129"/>
                    <a:pt x="816" y="129"/>
                  </a:cubicBezTo>
                  <a:cubicBezTo>
                    <a:pt x="817" y="130"/>
                    <a:pt x="817" y="132"/>
                    <a:pt x="818" y="132"/>
                  </a:cubicBezTo>
                  <a:cubicBezTo>
                    <a:pt x="818" y="133"/>
                    <a:pt x="820" y="132"/>
                    <a:pt x="821" y="132"/>
                  </a:cubicBezTo>
                  <a:cubicBezTo>
                    <a:pt x="821" y="132"/>
                    <a:pt x="822" y="132"/>
                    <a:pt x="823" y="132"/>
                  </a:cubicBezTo>
                  <a:cubicBezTo>
                    <a:pt x="824" y="131"/>
                    <a:pt x="826" y="131"/>
                    <a:pt x="827" y="131"/>
                  </a:cubicBezTo>
                  <a:cubicBezTo>
                    <a:pt x="828" y="131"/>
                    <a:pt x="831" y="131"/>
                    <a:pt x="832" y="131"/>
                  </a:cubicBezTo>
                  <a:cubicBezTo>
                    <a:pt x="834" y="131"/>
                    <a:pt x="837" y="129"/>
                    <a:pt x="838" y="128"/>
                  </a:cubicBezTo>
                  <a:cubicBezTo>
                    <a:pt x="840" y="128"/>
                    <a:pt x="843" y="127"/>
                    <a:pt x="845" y="126"/>
                  </a:cubicBezTo>
                  <a:cubicBezTo>
                    <a:pt x="847" y="126"/>
                    <a:pt x="850" y="124"/>
                    <a:pt x="852" y="125"/>
                  </a:cubicBezTo>
                  <a:cubicBezTo>
                    <a:pt x="854" y="125"/>
                    <a:pt x="856" y="128"/>
                    <a:pt x="857" y="128"/>
                  </a:cubicBezTo>
                  <a:cubicBezTo>
                    <a:pt x="859" y="129"/>
                    <a:pt x="863" y="129"/>
                    <a:pt x="864" y="130"/>
                  </a:cubicBezTo>
                  <a:cubicBezTo>
                    <a:pt x="866" y="130"/>
                    <a:pt x="869" y="133"/>
                    <a:pt x="870" y="134"/>
                  </a:cubicBezTo>
                  <a:cubicBezTo>
                    <a:pt x="872" y="136"/>
                    <a:pt x="875" y="138"/>
                    <a:pt x="876" y="140"/>
                  </a:cubicBezTo>
                  <a:cubicBezTo>
                    <a:pt x="876" y="140"/>
                    <a:pt x="875" y="142"/>
                    <a:pt x="875" y="142"/>
                  </a:cubicBezTo>
                  <a:cubicBezTo>
                    <a:pt x="874" y="142"/>
                    <a:pt x="873" y="142"/>
                    <a:pt x="872" y="142"/>
                  </a:cubicBezTo>
                  <a:cubicBezTo>
                    <a:pt x="871" y="143"/>
                    <a:pt x="869" y="144"/>
                    <a:pt x="869" y="145"/>
                  </a:cubicBezTo>
                  <a:cubicBezTo>
                    <a:pt x="869" y="146"/>
                    <a:pt x="871" y="148"/>
                    <a:pt x="872" y="149"/>
                  </a:cubicBezTo>
                  <a:cubicBezTo>
                    <a:pt x="872" y="150"/>
                    <a:pt x="873" y="153"/>
                    <a:pt x="872" y="154"/>
                  </a:cubicBezTo>
                  <a:cubicBezTo>
                    <a:pt x="871" y="155"/>
                    <a:pt x="869" y="154"/>
                    <a:pt x="869" y="154"/>
                  </a:cubicBezTo>
                  <a:cubicBezTo>
                    <a:pt x="867" y="155"/>
                    <a:pt x="865" y="158"/>
                    <a:pt x="865" y="159"/>
                  </a:cubicBezTo>
                  <a:cubicBezTo>
                    <a:pt x="864" y="161"/>
                    <a:pt x="867" y="166"/>
                    <a:pt x="865" y="168"/>
                  </a:cubicBezTo>
                  <a:cubicBezTo>
                    <a:pt x="865" y="169"/>
                    <a:pt x="862" y="169"/>
                    <a:pt x="861" y="170"/>
                  </a:cubicBezTo>
                  <a:cubicBezTo>
                    <a:pt x="861" y="170"/>
                    <a:pt x="861" y="172"/>
                    <a:pt x="861" y="173"/>
                  </a:cubicBezTo>
                  <a:cubicBezTo>
                    <a:pt x="862" y="174"/>
                    <a:pt x="865" y="173"/>
                    <a:pt x="866" y="174"/>
                  </a:cubicBezTo>
                  <a:cubicBezTo>
                    <a:pt x="867" y="174"/>
                    <a:pt x="866" y="178"/>
                    <a:pt x="867" y="179"/>
                  </a:cubicBezTo>
                  <a:cubicBezTo>
                    <a:pt x="868" y="179"/>
                    <a:pt x="870" y="180"/>
                    <a:pt x="871" y="180"/>
                  </a:cubicBezTo>
                  <a:cubicBezTo>
                    <a:pt x="872" y="180"/>
                    <a:pt x="873" y="180"/>
                    <a:pt x="874" y="180"/>
                  </a:cubicBezTo>
                  <a:cubicBezTo>
                    <a:pt x="875" y="180"/>
                    <a:pt x="876" y="183"/>
                    <a:pt x="877" y="184"/>
                  </a:cubicBezTo>
                  <a:cubicBezTo>
                    <a:pt x="877" y="185"/>
                    <a:pt x="877" y="188"/>
                    <a:pt x="877" y="189"/>
                  </a:cubicBezTo>
                  <a:cubicBezTo>
                    <a:pt x="878" y="191"/>
                    <a:pt x="881" y="196"/>
                    <a:pt x="883" y="197"/>
                  </a:cubicBezTo>
                  <a:cubicBezTo>
                    <a:pt x="884" y="197"/>
                    <a:pt x="886" y="196"/>
                    <a:pt x="887" y="197"/>
                  </a:cubicBezTo>
                  <a:cubicBezTo>
                    <a:pt x="888" y="198"/>
                    <a:pt x="888" y="201"/>
                    <a:pt x="887" y="203"/>
                  </a:cubicBezTo>
                  <a:cubicBezTo>
                    <a:pt x="886" y="204"/>
                    <a:pt x="884" y="205"/>
                    <a:pt x="883" y="205"/>
                  </a:cubicBezTo>
                  <a:cubicBezTo>
                    <a:pt x="882" y="205"/>
                    <a:pt x="880" y="204"/>
                    <a:pt x="879" y="205"/>
                  </a:cubicBezTo>
                  <a:cubicBezTo>
                    <a:pt x="879" y="205"/>
                    <a:pt x="878" y="207"/>
                    <a:pt x="877" y="207"/>
                  </a:cubicBezTo>
                  <a:cubicBezTo>
                    <a:pt x="876" y="207"/>
                    <a:pt x="874" y="206"/>
                    <a:pt x="873" y="206"/>
                  </a:cubicBezTo>
                  <a:cubicBezTo>
                    <a:pt x="871" y="206"/>
                    <a:pt x="868" y="206"/>
                    <a:pt x="866" y="206"/>
                  </a:cubicBezTo>
                  <a:cubicBezTo>
                    <a:pt x="864" y="206"/>
                    <a:pt x="861" y="205"/>
                    <a:pt x="860" y="204"/>
                  </a:cubicBezTo>
                  <a:cubicBezTo>
                    <a:pt x="859" y="202"/>
                    <a:pt x="858" y="198"/>
                    <a:pt x="857" y="197"/>
                  </a:cubicBezTo>
                  <a:cubicBezTo>
                    <a:pt x="856" y="195"/>
                    <a:pt x="855" y="192"/>
                    <a:pt x="853" y="191"/>
                  </a:cubicBezTo>
                  <a:cubicBezTo>
                    <a:pt x="852" y="189"/>
                    <a:pt x="847" y="187"/>
                    <a:pt x="845" y="187"/>
                  </a:cubicBezTo>
                  <a:cubicBezTo>
                    <a:pt x="843" y="187"/>
                    <a:pt x="841" y="188"/>
                    <a:pt x="840" y="189"/>
                  </a:cubicBezTo>
                  <a:cubicBezTo>
                    <a:pt x="839" y="189"/>
                    <a:pt x="839" y="192"/>
                    <a:pt x="838" y="193"/>
                  </a:cubicBezTo>
                  <a:cubicBezTo>
                    <a:pt x="837" y="193"/>
                    <a:pt x="833" y="192"/>
                    <a:pt x="832" y="193"/>
                  </a:cubicBezTo>
                  <a:cubicBezTo>
                    <a:pt x="831" y="194"/>
                    <a:pt x="830" y="198"/>
                    <a:pt x="830" y="200"/>
                  </a:cubicBezTo>
                  <a:cubicBezTo>
                    <a:pt x="829" y="201"/>
                    <a:pt x="828" y="204"/>
                    <a:pt x="828" y="206"/>
                  </a:cubicBezTo>
                  <a:cubicBezTo>
                    <a:pt x="829" y="207"/>
                    <a:pt x="830" y="208"/>
                    <a:pt x="830" y="209"/>
                  </a:cubicBezTo>
                  <a:cubicBezTo>
                    <a:pt x="831" y="210"/>
                    <a:pt x="834" y="212"/>
                    <a:pt x="835" y="214"/>
                  </a:cubicBezTo>
                  <a:cubicBezTo>
                    <a:pt x="835" y="215"/>
                    <a:pt x="834" y="217"/>
                    <a:pt x="834" y="218"/>
                  </a:cubicBezTo>
                  <a:cubicBezTo>
                    <a:pt x="835" y="218"/>
                    <a:pt x="836" y="220"/>
                    <a:pt x="836" y="220"/>
                  </a:cubicBezTo>
                  <a:cubicBezTo>
                    <a:pt x="837" y="220"/>
                    <a:pt x="839" y="219"/>
                    <a:pt x="839" y="218"/>
                  </a:cubicBezTo>
                  <a:cubicBezTo>
                    <a:pt x="840" y="217"/>
                    <a:pt x="840" y="214"/>
                    <a:pt x="841" y="213"/>
                  </a:cubicBezTo>
                  <a:cubicBezTo>
                    <a:pt x="842" y="212"/>
                    <a:pt x="843" y="211"/>
                    <a:pt x="844" y="211"/>
                  </a:cubicBezTo>
                  <a:cubicBezTo>
                    <a:pt x="845" y="210"/>
                    <a:pt x="848" y="211"/>
                    <a:pt x="849" y="211"/>
                  </a:cubicBezTo>
                  <a:cubicBezTo>
                    <a:pt x="851" y="212"/>
                    <a:pt x="853" y="212"/>
                    <a:pt x="854" y="213"/>
                  </a:cubicBezTo>
                  <a:cubicBezTo>
                    <a:pt x="855" y="214"/>
                    <a:pt x="856" y="217"/>
                    <a:pt x="855" y="218"/>
                  </a:cubicBezTo>
                  <a:cubicBezTo>
                    <a:pt x="854" y="219"/>
                    <a:pt x="851" y="219"/>
                    <a:pt x="849" y="219"/>
                  </a:cubicBezTo>
                  <a:cubicBezTo>
                    <a:pt x="848" y="220"/>
                    <a:pt x="847" y="221"/>
                    <a:pt x="846" y="222"/>
                  </a:cubicBezTo>
                  <a:cubicBezTo>
                    <a:pt x="845" y="223"/>
                    <a:pt x="844" y="224"/>
                    <a:pt x="845" y="225"/>
                  </a:cubicBezTo>
                  <a:cubicBezTo>
                    <a:pt x="845" y="227"/>
                    <a:pt x="848" y="228"/>
                    <a:pt x="849" y="229"/>
                  </a:cubicBezTo>
                  <a:cubicBezTo>
                    <a:pt x="850" y="229"/>
                    <a:pt x="851" y="230"/>
                    <a:pt x="852" y="231"/>
                  </a:cubicBezTo>
                  <a:cubicBezTo>
                    <a:pt x="852" y="232"/>
                    <a:pt x="852" y="233"/>
                    <a:pt x="852" y="234"/>
                  </a:cubicBezTo>
                  <a:cubicBezTo>
                    <a:pt x="851" y="236"/>
                    <a:pt x="849" y="239"/>
                    <a:pt x="850" y="240"/>
                  </a:cubicBezTo>
                  <a:cubicBezTo>
                    <a:pt x="851" y="241"/>
                    <a:pt x="854" y="240"/>
                    <a:pt x="856" y="240"/>
                  </a:cubicBezTo>
                  <a:cubicBezTo>
                    <a:pt x="857" y="241"/>
                    <a:pt x="858" y="241"/>
                    <a:pt x="859" y="242"/>
                  </a:cubicBezTo>
                  <a:cubicBezTo>
                    <a:pt x="860" y="243"/>
                    <a:pt x="860" y="245"/>
                    <a:pt x="861" y="247"/>
                  </a:cubicBezTo>
                  <a:cubicBezTo>
                    <a:pt x="862" y="247"/>
                    <a:pt x="864" y="249"/>
                    <a:pt x="865" y="250"/>
                  </a:cubicBezTo>
                  <a:cubicBezTo>
                    <a:pt x="866" y="250"/>
                    <a:pt x="868" y="250"/>
                    <a:pt x="869" y="251"/>
                  </a:cubicBezTo>
                  <a:cubicBezTo>
                    <a:pt x="869" y="252"/>
                    <a:pt x="870" y="254"/>
                    <a:pt x="871" y="255"/>
                  </a:cubicBezTo>
                  <a:cubicBezTo>
                    <a:pt x="871" y="257"/>
                    <a:pt x="871" y="260"/>
                    <a:pt x="872" y="261"/>
                  </a:cubicBezTo>
                  <a:cubicBezTo>
                    <a:pt x="873" y="263"/>
                    <a:pt x="880" y="265"/>
                    <a:pt x="881" y="268"/>
                  </a:cubicBezTo>
                  <a:cubicBezTo>
                    <a:pt x="882" y="269"/>
                    <a:pt x="882" y="272"/>
                    <a:pt x="882" y="273"/>
                  </a:cubicBezTo>
                  <a:cubicBezTo>
                    <a:pt x="883" y="275"/>
                    <a:pt x="887" y="276"/>
                    <a:pt x="888" y="278"/>
                  </a:cubicBezTo>
                  <a:cubicBezTo>
                    <a:pt x="889" y="278"/>
                    <a:pt x="889" y="279"/>
                    <a:pt x="889" y="280"/>
                  </a:cubicBezTo>
                  <a:cubicBezTo>
                    <a:pt x="888" y="280"/>
                    <a:pt x="887" y="281"/>
                    <a:pt x="886" y="281"/>
                  </a:cubicBezTo>
                  <a:cubicBezTo>
                    <a:pt x="886" y="281"/>
                    <a:pt x="884" y="282"/>
                    <a:pt x="883" y="282"/>
                  </a:cubicBezTo>
                  <a:cubicBezTo>
                    <a:pt x="882" y="282"/>
                    <a:pt x="881" y="281"/>
                    <a:pt x="880" y="281"/>
                  </a:cubicBezTo>
                  <a:cubicBezTo>
                    <a:pt x="880" y="281"/>
                    <a:pt x="878" y="283"/>
                    <a:pt x="878" y="283"/>
                  </a:cubicBezTo>
                  <a:cubicBezTo>
                    <a:pt x="877" y="284"/>
                    <a:pt x="875" y="284"/>
                    <a:pt x="874" y="284"/>
                  </a:cubicBezTo>
                  <a:cubicBezTo>
                    <a:pt x="874" y="284"/>
                    <a:pt x="872" y="283"/>
                    <a:pt x="872" y="283"/>
                  </a:cubicBezTo>
                  <a:cubicBezTo>
                    <a:pt x="872" y="282"/>
                    <a:pt x="872" y="280"/>
                    <a:pt x="872" y="280"/>
                  </a:cubicBezTo>
                  <a:cubicBezTo>
                    <a:pt x="873" y="279"/>
                    <a:pt x="875" y="280"/>
                    <a:pt x="876" y="279"/>
                  </a:cubicBezTo>
                  <a:cubicBezTo>
                    <a:pt x="876" y="279"/>
                    <a:pt x="876" y="277"/>
                    <a:pt x="876" y="276"/>
                  </a:cubicBezTo>
                  <a:cubicBezTo>
                    <a:pt x="875" y="275"/>
                    <a:pt x="872" y="275"/>
                    <a:pt x="871" y="274"/>
                  </a:cubicBezTo>
                  <a:cubicBezTo>
                    <a:pt x="870" y="274"/>
                    <a:pt x="869" y="274"/>
                    <a:pt x="868" y="274"/>
                  </a:cubicBezTo>
                  <a:cubicBezTo>
                    <a:pt x="867" y="273"/>
                    <a:pt x="865" y="272"/>
                    <a:pt x="864" y="272"/>
                  </a:cubicBezTo>
                  <a:cubicBezTo>
                    <a:pt x="863" y="271"/>
                    <a:pt x="861" y="272"/>
                    <a:pt x="860" y="272"/>
                  </a:cubicBezTo>
                  <a:cubicBezTo>
                    <a:pt x="859" y="271"/>
                    <a:pt x="859" y="270"/>
                    <a:pt x="858" y="270"/>
                  </a:cubicBezTo>
                  <a:cubicBezTo>
                    <a:pt x="857" y="270"/>
                    <a:pt x="856" y="272"/>
                    <a:pt x="855" y="272"/>
                  </a:cubicBezTo>
                  <a:cubicBezTo>
                    <a:pt x="854" y="272"/>
                    <a:pt x="852" y="270"/>
                    <a:pt x="851" y="270"/>
                  </a:cubicBezTo>
                  <a:cubicBezTo>
                    <a:pt x="851" y="270"/>
                    <a:pt x="850" y="269"/>
                    <a:pt x="849" y="270"/>
                  </a:cubicBezTo>
                  <a:cubicBezTo>
                    <a:pt x="848" y="270"/>
                    <a:pt x="848" y="273"/>
                    <a:pt x="849" y="273"/>
                  </a:cubicBezTo>
                  <a:cubicBezTo>
                    <a:pt x="849" y="274"/>
                    <a:pt x="850" y="274"/>
                    <a:pt x="851" y="275"/>
                  </a:cubicBezTo>
                  <a:cubicBezTo>
                    <a:pt x="851" y="276"/>
                    <a:pt x="851" y="277"/>
                    <a:pt x="851" y="278"/>
                  </a:cubicBezTo>
                  <a:cubicBezTo>
                    <a:pt x="851" y="279"/>
                    <a:pt x="851" y="281"/>
                    <a:pt x="850" y="281"/>
                  </a:cubicBezTo>
                  <a:cubicBezTo>
                    <a:pt x="850" y="282"/>
                    <a:pt x="848" y="282"/>
                    <a:pt x="847" y="282"/>
                  </a:cubicBezTo>
                  <a:cubicBezTo>
                    <a:pt x="846" y="283"/>
                    <a:pt x="845" y="286"/>
                    <a:pt x="843" y="287"/>
                  </a:cubicBezTo>
                  <a:cubicBezTo>
                    <a:pt x="842" y="287"/>
                    <a:pt x="839" y="287"/>
                    <a:pt x="838" y="288"/>
                  </a:cubicBezTo>
                  <a:cubicBezTo>
                    <a:pt x="837" y="288"/>
                    <a:pt x="836" y="290"/>
                    <a:pt x="836" y="291"/>
                  </a:cubicBezTo>
                  <a:cubicBezTo>
                    <a:pt x="837" y="292"/>
                    <a:pt x="838" y="293"/>
                    <a:pt x="838" y="293"/>
                  </a:cubicBezTo>
                  <a:cubicBezTo>
                    <a:pt x="839" y="294"/>
                    <a:pt x="841" y="293"/>
                    <a:pt x="842" y="293"/>
                  </a:cubicBezTo>
                  <a:cubicBezTo>
                    <a:pt x="842" y="293"/>
                    <a:pt x="844" y="294"/>
                    <a:pt x="844" y="295"/>
                  </a:cubicBezTo>
                  <a:cubicBezTo>
                    <a:pt x="845" y="296"/>
                    <a:pt x="844" y="298"/>
                    <a:pt x="843" y="300"/>
                  </a:cubicBezTo>
                  <a:cubicBezTo>
                    <a:pt x="843" y="300"/>
                    <a:pt x="843" y="302"/>
                    <a:pt x="842" y="303"/>
                  </a:cubicBezTo>
                  <a:cubicBezTo>
                    <a:pt x="842" y="304"/>
                    <a:pt x="840" y="304"/>
                    <a:pt x="839" y="305"/>
                  </a:cubicBezTo>
                  <a:cubicBezTo>
                    <a:pt x="839" y="305"/>
                    <a:pt x="840" y="308"/>
                    <a:pt x="840" y="308"/>
                  </a:cubicBezTo>
                  <a:cubicBezTo>
                    <a:pt x="841" y="309"/>
                    <a:pt x="843" y="308"/>
                    <a:pt x="843" y="309"/>
                  </a:cubicBezTo>
                  <a:cubicBezTo>
                    <a:pt x="844" y="310"/>
                    <a:pt x="841" y="312"/>
                    <a:pt x="841" y="313"/>
                  </a:cubicBezTo>
                  <a:cubicBezTo>
                    <a:pt x="841" y="314"/>
                    <a:pt x="843" y="317"/>
                    <a:pt x="843" y="318"/>
                  </a:cubicBezTo>
                  <a:cubicBezTo>
                    <a:pt x="843" y="319"/>
                    <a:pt x="842" y="321"/>
                    <a:pt x="841" y="322"/>
                  </a:cubicBezTo>
                  <a:cubicBezTo>
                    <a:pt x="841" y="323"/>
                    <a:pt x="839" y="324"/>
                    <a:pt x="839" y="325"/>
                  </a:cubicBezTo>
                  <a:cubicBezTo>
                    <a:pt x="839" y="326"/>
                    <a:pt x="838" y="329"/>
                    <a:pt x="839" y="330"/>
                  </a:cubicBezTo>
                  <a:cubicBezTo>
                    <a:pt x="839" y="331"/>
                    <a:pt x="840" y="331"/>
                    <a:pt x="840" y="332"/>
                  </a:cubicBezTo>
                  <a:cubicBezTo>
                    <a:pt x="841" y="333"/>
                    <a:pt x="840" y="335"/>
                    <a:pt x="840" y="336"/>
                  </a:cubicBezTo>
                  <a:cubicBezTo>
                    <a:pt x="840" y="336"/>
                    <a:pt x="839" y="338"/>
                    <a:pt x="838" y="338"/>
                  </a:cubicBezTo>
                  <a:cubicBezTo>
                    <a:pt x="837" y="339"/>
                    <a:pt x="836" y="340"/>
                    <a:pt x="835" y="340"/>
                  </a:cubicBezTo>
                  <a:cubicBezTo>
                    <a:pt x="834" y="340"/>
                    <a:pt x="832" y="340"/>
                    <a:pt x="831" y="339"/>
                  </a:cubicBezTo>
                  <a:cubicBezTo>
                    <a:pt x="831" y="339"/>
                    <a:pt x="831" y="338"/>
                    <a:pt x="831" y="338"/>
                  </a:cubicBezTo>
                  <a:cubicBezTo>
                    <a:pt x="830" y="337"/>
                    <a:pt x="829" y="337"/>
                    <a:pt x="829" y="337"/>
                  </a:cubicBezTo>
                  <a:cubicBezTo>
                    <a:pt x="828" y="337"/>
                    <a:pt x="826" y="338"/>
                    <a:pt x="825" y="338"/>
                  </a:cubicBezTo>
                  <a:cubicBezTo>
                    <a:pt x="825" y="339"/>
                    <a:pt x="825" y="342"/>
                    <a:pt x="825" y="343"/>
                  </a:cubicBezTo>
                  <a:cubicBezTo>
                    <a:pt x="825" y="345"/>
                    <a:pt x="827" y="348"/>
                    <a:pt x="827" y="349"/>
                  </a:cubicBezTo>
                  <a:cubicBezTo>
                    <a:pt x="827" y="351"/>
                    <a:pt x="826" y="354"/>
                    <a:pt x="825" y="356"/>
                  </a:cubicBezTo>
                  <a:cubicBezTo>
                    <a:pt x="825" y="357"/>
                    <a:pt x="825" y="360"/>
                    <a:pt x="824" y="361"/>
                  </a:cubicBezTo>
                  <a:cubicBezTo>
                    <a:pt x="824" y="363"/>
                    <a:pt x="822" y="365"/>
                    <a:pt x="821" y="366"/>
                  </a:cubicBezTo>
                  <a:cubicBezTo>
                    <a:pt x="821" y="368"/>
                    <a:pt x="820" y="371"/>
                    <a:pt x="818" y="372"/>
                  </a:cubicBezTo>
                  <a:cubicBezTo>
                    <a:pt x="817" y="372"/>
                    <a:pt x="815" y="372"/>
                    <a:pt x="814" y="373"/>
                  </a:cubicBezTo>
                  <a:cubicBezTo>
                    <a:pt x="813" y="373"/>
                    <a:pt x="813" y="376"/>
                    <a:pt x="813" y="377"/>
                  </a:cubicBezTo>
                  <a:cubicBezTo>
                    <a:pt x="814" y="379"/>
                    <a:pt x="816" y="382"/>
                    <a:pt x="816" y="384"/>
                  </a:cubicBezTo>
                  <a:cubicBezTo>
                    <a:pt x="817" y="386"/>
                    <a:pt x="818" y="391"/>
                    <a:pt x="819" y="393"/>
                  </a:cubicBezTo>
                  <a:cubicBezTo>
                    <a:pt x="819" y="395"/>
                    <a:pt x="822" y="399"/>
                    <a:pt x="822" y="399"/>
                  </a:cubicBezTo>
                  <a:cubicBezTo>
                    <a:pt x="822" y="400"/>
                    <a:pt x="823" y="404"/>
                    <a:pt x="824" y="405"/>
                  </a:cubicBezTo>
                  <a:cubicBezTo>
                    <a:pt x="825" y="406"/>
                    <a:pt x="827" y="407"/>
                    <a:pt x="828" y="407"/>
                  </a:cubicBezTo>
                  <a:cubicBezTo>
                    <a:pt x="829" y="407"/>
                    <a:pt x="831" y="408"/>
                    <a:pt x="832" y="408"/>
                  </a:cubicBezTo>
                  <a:cubicBezTo>
                    <a:pt x="833" y="408"/>
                    <a:pt x="835" y="409"/>
                    <a:pt x="836" y="409"/>
                  </a:cubicBezTo>
                  <a:cubicBezTo>
                    <a:pt x="837" y="410"/>
                    <a:pt x="839" y="412"/>
                    <a:pt x="839" y="414"/>
                  </a:cubicBezTo>
                  <a:cubicBezTo>
                    <a:pt x="840" y="415"/>
                    <a:pt x="841" y="418"/>
                    <a:pt x="841" y="419"/>
                  </a:cubicBezTo>
                  <a:cubicBezTo>
                    <a:pt x="841" y="420"/>
                    <a:pt x="840" y="421"/>
                    <a:pt x="839" y="422"/>
                  </a:cubicBezTo>
                  <a:cubicBezTo>
                    <a:pt x="839" y="424"/>
                    <a:pt x="838" y="426"/>
                    <a:pt x="839" y="427"/>
                  </a:cubicBezTo>
                  <a:cubicBezTo>
                    <a:pt x="839" y="428"/>
                    <a:pt x="841" y="428"/>
                    <a:pt x="842" y="428"/>
                  </a:cubicBezTo>
                  <a:cubicBezTo>
                    <a:pt x="843" y="429"/>
                    <a:pt x="845" y="430"/>
                    <a:pt x="847" y="430"/>
                  </a:cubicBezTo>
                  <a:cubicBezTo>
                    <a:pt x="848" y="430"/>
                    <a:pt x="849" y="429"/>
                    <a:pt x="850" y="428"/>
                  </a:cubicBezTo>
                  <a:cubicBezTo>
                    <a:pt x="851" y="428"/>
                    <a:pt x="853" y="426"/>
                    <a:pt x="855" y="425"/>
                  </a:cubicBezTo>
                  <a:cubicBezTo>
                    <a:pt x="856" y="425"/>
                    <a:pt x="859" y="426"/>
                    <a:pt x="860" y="426"/>
                  </a:cubicBezTo>
                  <a:cubicBezTo>
                    <a:pt x="860" y="425"/>
                    <a:pt x="861" y="424"/>
                    <a:pt x="862" y="423"/>
                  </a:cubicBezTo>
                  <a:cubicBezTo>
                    <a:pt x="862" y="422"/>
                    <a:pt x="862" y="419"/>
                    <a:pt x="862" y="418"/>
                  </a:cubicBezTo>
                  <a:cubicBezTo>
                    <a:pt x="863" y="416"/>
                    <a:pt x="864" y="415"/>
                    <a:pt x="865" y="414"/>
                  </a:cubicBezTo>
                  <a:cubicBezTo>
                    <a:pt x="866" y="413"/>
                    <a:pt x="868" y="411"/>
                    <a:pt x="869" y="410"/>
                  </a:cubicBezTo>
                  <a:cubicBezTo>
                    <a:pt x="871" y="410"/>
                    <a:pt x="874" y="410"/>
                    <a:pt x="875" y="410"/>
                  </a:cubicBezTo>
                  <a:cubicBezTo>
                    <a:pt x="876" y="410"/>
                    <a:pt x="878" y="409"/>
                    <a:pt x="879" y="410"/>
                  </a:cubicBezTo>
                  <a:cubicBezTo>
                    <a:pt x="880" y="410"/>
                    <a:pt x="881" y="412"/>
                    <a:pt x="882" y="412"/>
                  </a:cubicBezTo>
                  <a:cubicBezTo>
                    <a:pt x="882" y="413"/>
                    <a:pt x="882" y="416"/>
                    <a:pt x="882" y="417"/>
                  </a:cubicBezTo>
                  <a:cubicBezTo>
                    <a:pt x="881" y="418"/>
                    <a:pt x="880" y="420"/>
                    <a:pt x="879" y="421"/>
                  </a:cubicBezTo>
                  <a:cubicBezTo>
                    <a:pt x="878" y="422"/>
                    <a:pt x="876" y="423"/>
                    <a:pt x="875" y="424"/>
                  </a:cubicBezTo>
                  <a:cubicBezTo>
                    <a:pt x="874" y="425"/>
                    <a:pt x="871" y="427"/>
                    <a:pt x="871" y="428"/>
                  </a:cubicBezTo>
                  <a:cubicBezTo>
                    <a:pt x="870" y="429"/>
                    <a:pt x="869" y="433"/>
                    <a:pt x="869" y="434"/>
                  </a:cubicBezTo>
                  <a:cubicBezTo>
                    <a:pt x="869" y="435"/>
                    <a:pt x="870" y="438"/>
                    <a:pt x="871" y="438"/>
                  </a:cubicBezTo>
                  <a:cubicBezTo>
                    <a:pt x="872" y="439"/>
                    <a:pt x="874" y="438"/>
                    <a:pt x="875" y="438"/>
                  </a:cubicBezTo>
                  <a:cubicBezTo>
                    <a:pt x="876" y="439"/>
                    <a:pt x="878" y="441"/>
                    <a:pt x="879" y="442"/>
                  </a:cubicBezTo>
                  <a:cubicBezTo>
                    <a:pt x="880" y="443"/>
                    <a:pt x="880" y="446"/>
                    <a:pt x="882" y="447"/>
                  </a:cubicBezTo>
                  <a:cubicBezTo>
                    <a:pt x="883" y="447"/>
                    <a:pt x="886" y="445"/>
                    <a:pt x="888" y="445"/>
                  </a:cubicBezTo>
                  <a:cubicBezTo>
                    <a:pt x="889" y="445"/>
                    <a:pt x="891" y="445"/>
                    <a:pt x="892" y="445"/>
                  </a:cubicBezTo>
                  <a:cubicBezTo>
                    <a:pt x="893" y="446"/>
                    <a:pt x="895" y="448"/>
                    <a:pt x="897" y="448"/>
                  </a:cubicBezTo>
                  <a:cubicBezTo>
                    <a:pt x="898" y="448"/>
                    <a:pt x="900" y="446"/>
                    <a:pt x="901" y="446"/>
                  </a:cubicBezTo>
                  <a:cubicBezTo>
                    <a:pt x="902" y="445"/>
                    <a:pt x="903" y="443"/>
                    <a:pt x="904" y="442"/>
                  </a:cubicBezTo>
                  <a:cubicBezTo>
                    <a:pt x="904" y="441"/>
                    <a:pt x="906" y="439"/>
                    <a:pt x="907" y="438"/>
                  </a:cubicBezTo>
                  <a:cubicBezTo>
                    <a:pt x="907" y="437"/>
                    <a:pt x="908" y="435"/>
                    <a:pt x="909" y="435"/>
                  </a:cubicBezTo>
                  <a:cubicBezTo>
                    <a:pt x="910" y="434"/>
                    <a:pt x="911" y="434"/>
                    <a:pt x="912" y="433"/>
                  </a:cubicBezTo>
                  <a:cubicBezTo>
                    <a:pt x="913" y="433"/>
                    <a:pt x="914" y="431"/>
                    <a:pt x="915" y="431"/>
                  </a:cubicBezTo>
                  <a:cubicBezTo>
                    <a:pt x="915" y="429"/>
                    <a:pt x="915" y="426"/>
                    <a:pt x="916" y="426"/>
                  </a:cubicBezTo>
                  <a:cubicBezTo>
                    <a:pt x="917" y="425"/>
                    <a:pt x="919" y="425"/>
                    <a:pt x="920" y="424"/>
                  </a:cubicBezTo>
                  <a:cubicBezTo>
                    <a:pt x="921" y="424"/>
                    <a:pt x="922" y="425"/>
                    <a:pt x="923" y="425"/>
                  </a:cubicBezTo>
                  <a:cubicBezTo>
                    <a:pt x="924" y="425"/>
                    <a:pt x="925" y="425"/>
                    <a:pt x="926" y="424"/>
                  </a:cubicBezTo>
                  <a:cubicBezTo>
                    <a:pt x="927" y="424"/>
                    <a:pt x="928" y="422"/>
                    <a:pt x="929" y="422"/>
                  </a:cubicBezTo>
                  <a:cubicBezTo>
                    <a:pt x="930" y="421"/>
                    <a:pt x="934" y="421"/>
                    <a:pt x="936" y="421"/>
                  </a:cubicBezTo>
                  <a:cubicBezTo>
                    <a:pt x="937" y="421"/>
                    <a:pt x="939" y="421"/>
                    <a:pt x="940" y="422"/>
                  </a:cubicBezTo>
                  <a:cubicBezTo>
                    <a:pt x="942" y="422"/>
                    <a:pt x="947" y="424"/>
                    <a:pt x="949" y="425"/>
                  </a:cubicBezTo>
                  <a:cubicBezTo>
                    <a:pt x="951" y="426"/>
                    <a:pt x="955" y="426"/>
                    <a:pt x="957" y="427"/>
                  </a:cubicBezTo>
                  <a:cubicBezTo>
                    <a:pt x="957" y="427"/>
                    <a:pt x="959" y="428"/>
                    <a:pt x="959" y="429"/>
                  </a:cubicBezTo>
                  <a:cubicBezTo>
                    <a:pt x="960" y="430"/>
                    <a:pt x="959" y="434"/>
                    <a:pt x="959" y="435"/>
                  </a:cubicBezTo>
                  <a:cubicBezTo>
                    <a:pt x="959" y="436"/>
                    <a:pt x="960" y="438"/>
                    <a:pt x="960" y="438"/>
                  </a:cubicBezTo>
                  <a:cubicBezTo>
                    <a:pt x="960" y="439"/>
                    <a:pt x="959" y="441"/>
                    <a:pt x="960" y="441"/>
                  </a:cubicBezTo>
                  <a:cubicBezTo>
                    <a:pt x="960" y="442"/>
                    <a:pt x="962" y="443"/>
                    <a:pt x="963" y="443"/>
                  </a:cubicBezTo>
                  <a:cubicBezTo>
                    <a:pt x="964" y="443"/>
                    <a:pt x="966" y="443"/>
                    <a:pt x="967" y="442"/>
                  </a:cubicBezTo>
                  <a:cubicBezTo>
                    <a:pt x="968" y="442"/>
                    <a:pt x="970" y="440"/>
                    <a:pt x="971" y="440"/>
                  </a:cubicBezTo>
                  <a:cubicBezTo>
                    <a:pt x="972" y="439"/>
                    <a:pt x="976" y="440"/>
                    <a:pt x="977" y="441"/>
                  </a:cubicBezTo>
                  <a:cubicBezTo>
                    <a:pt x="978" y="441"/>
                    <a:pt x="981" y="442"/>
                    <a:pt x="982" y="443"/>
                  </a:cubicBezTo>
                  <a:cubicBezTo>
                    <a:pt x="983" y="443"/>
                    <a:pt x="985" y="445"/>
                    <a:pt x="985" y="446"/>
                  </a:cubicBezTo>
                  <a:cubicBezTo>
                    <a:pt x="986" y="447"/>
                    <a:pt x="986" y="450"/>
                    <a:pt x="985" y="451"/>
                  </a:cubicBezTo>
                  <a:cubicBezTo>
                    <a:pt x="985" y="451"/>
                    <a:pt x="983" y="452"/>
                    <a:pt x="982" y="452"/>
                  </a:cubicBezTo>
                  <a:cubicBezTo>
                    <a:pt x="981" y="453"/>
                    <a:pt x="979" y="452"/>
                    <a:pt x="978" y="453"/>
                  </a:cubicBezTo>
                  <a:cubicBezTo>
                    <a:pt x="977" y="454"/>
                    <a:pt x="978" y="458"/>
                    <a:pt x="978" y="459"/>
                  </a:cubicBezTo>
                  <a:cubicBezTo>
                    <a:pt x="978" y="460"/>
                    <a:pt x="979" y="462"/>
                    <a:pt x="980" y="463"/>
                  </a:cubicBezTo>
                  <a:cubicBezTo>
                    <a:pt x="980" y="464"/>
                    <a:pt x="982" y="464"/>
                    <a:pt x="982" y="465"/>
                  </a:cubicBezTo>
                  <a:cubicBezTo>
                    <a:pt x="983" y="467"/>
                    <a:pt x="982" y="470"/>
                    <a:pt x="981" y="471"/>
                  </a:cubicBezTo>
                  <a:cubicBezTo>
                    <a:pt x="981" y="472"/>
                    <a:pt x="980" y="472"/>
                    <a:pt x="979" y="473"/>
                  </a:cubicBezTo>
                  <a:cubicBezTo>
                    <a:pt x="979" y="474"/>
                    <a:pt x="978" y="476"/>
                    <a:pt x="978" y="477"/>
                  </a:cubicBezTo>
                  <a:cubicBezTo>
                    <a:pt x="978" y="479"/>
                    <a:pt x="980" y="481"/>
                    <a:pt x="981" y="483"/>
                  </a:cubicBezTo>
                  <a:cubicBezTo>
                    <a:pt x="982" y="483"/>
                    <a:pt x="984" y="485"/>
                    <a:pt x="986" y="485"/>
                  </a:cubicBezTo>
                  <a:cubicBezTo>
                    <a:pt x="987" y="486"/>
                    <a:pt x="989" y="486"/>
                    <a:pt x="991" y="487"/>
                  </a:cubicBezTo>
                  <a:cubicBezTo>
                    <a:pt x="992" y="488"/>
                    <a:pt x="994" y="490"/>
                    <a:pt x="995" y="491"/>
                  </a:cubicBezTo>
                  <a:cubicBezTo>
                    <a:pt x="996" y="492"/>
                    <a:pt x="997" y="495"/>
                    <a:pt x="997" y="495"/>
                  </a:cubicBezTo>
                  <a:cubicBezTo>
                    <a:pt x="997" y="496"/>
                    <a:pt x="1000" y="497"/>
                    <a:pt x="1001" y="497"/>
                  </a:cubicBezTo>
                  <a:cubicBezTo>
                    <a:pt x="1002" y="497"/>
                    <a:pt x="1005" y="496"/>
                    <a:pt x="1006" y="496"/>
                  </a:cubicBezTo>
                  <a:cubicBezTo>
                    <a:pt x="1007" y="497"/>
                    <a:pt x="1008" y="499"/>
                    <a:pt x="1010" y="499"/>
                  </a:cubicBezTo>
                  <a:cubicBezTo>
                    <a:pt x="1011" y="499"/>
                    <a:pt x="1013" y="497"/>
                    <a:pt x="1014" y="496"/>
                  </a:cubicBezTo>
                  <a:cubicBezTo>
                    <a:pt x="1015" y="496"/>
                    <a:pt x="1017" y="494"/>
                    <a:pt x="1017" y="494"/>
                  </a:cubicBezTo>
                  <a:cubicBezTo>
                    <a:pt x="1019" y="493"/>
                    <a:pt x="1021" y="493"/>
                    <a:pt x="1022" y="493"/>
                  </a:cubicBezTo>
                  <a:cubicBezTo>
                    <a:pt x="1023" y="493"/>
                    <a:pt x="1024" y="494"/>
                    <a:pt x="1025" y="494"/>
                  </a:cubicBezTo>
                  <a:cubicBezTo>
                    <a:pt x="1025" y="494"/>
                    <a:pt x="1025" y="495"/>
                    <a:pt x="1025" y="495"/>
                  </a:cubicBezTo>
                  <a:cubicBezTo>
                    <a:pt x="1024" y="496"/>
                    <a:pt x="1023" y="498"/>
                    <a:pt x="1023" y="499"/>
                  </a:cubicBezTo>
                  <a:cubicBezTo>
                    <a:pt x="1023" y="500"/>
                    <a:pt x="1022" y="502"/>
                    <a:pt x="1021" y="504"/>
                  </a:cubicBezTo>
                  <a:cubicBezTo>
                    <a:pt x="1021" y="505"/>
                    <a:pt x="1021" y="509"/>
                    <a:pt x="1022" y="510"/>
                  </a:cubicBezTo>
                  <a:cubicBezTo>
                    <a:pt x="1022" y="512"/>
                    <a:pt x="1024" y="513"/>
                    <a:pt x="1025" y="514"/>
                  </a:cubicBezTo>
                  <a:cubicBezTo>
                    <a:pt x="1025" y="516"/>
                    <a:pt x="1025" y="520"/>
                    <a:pt x="1024" y="521"/>
                  </a:cubicBezTo>
                  <a:cubicBezTo>
                    <a:pt x="1024" y="522"/>
                    <a:pt x="1023" y="524"/>
                    <a:pt x="1022" y="525"/>
                  </a:cubicBezTo>
                  <a:cubicBezTo>
                    <a:pt x="1021" y="526"/>
                    <a:pt x="1019" y="528"/>
                    <a:pt x="1018" y="529"/>
                  </a:cubicBezTo>
                  <a:cubicBezTo>
                    <a:pt x="1017" y="529"/>
                    <a:pt x="1015" y="530"/>
                    <a:pt x="1015" y="531"/>
                  </a:cubicBezTo>
                  <a:cubicBezTo>
                    <a:pt x="1015" y="533"/>
                    <a:pt x="1015" y="535"/>
                    <a:pt x="1016" y="536"/>
                  </a:cubicBezTo>
                  <a:cubicBezTo>
                    <a:pt x="1016" y="538"/>
                    <a:pt x="1019" y="540"/>
                    <a:pt x="1019" y="542"/>
                  </a:cubicBezTo>
                  <a:cubicBezTo>
                    <a:pt x="1020" y="543"/>
                    <a:pt x="1019" y="546"/>
                    <a:pt x="1020" y="548"/>
                  </a:cubicBezTo>
                  <a:cubicBezTo>
                    <a:pt x="1020" y="548"/>
                    <a:pt x="1022" y="549"/>
                    <a:pt x="1022" y="550"/>
                  </a:cubicBezTo>
                  <a:cubicBezTo>
                    <a:pt x="1023" y="551"/>
                    <a:pt x="1023" y="554"/>
                    <a:pt x="1023" y="555"/>
                  </a:cubicBezTo>
                  <a:cubicBezTo>
                    <a:pt x="1023" y="556"/>
                    <a:pt x="1022" y="559"/>
                    <a:pt x="1021" y="560"/>
                  </a:cubicBezTo>
                  <a:cubicBezTo>
                    <a:pt x="1020" y="561"/>
                    <a:pt x="1019" y="561"/>
                    <a:pt x="1018" y="561"/>
                  </a:cubicBezTo>
                  <a:cubicBezTo>
                    <a:pt x="1018" y="562"/>
                    <a:pt x="1017" y="564"/>
                    <a:pt x="1017" y="565"/>
                  </a:cubicBezTo>
                  <a:cubicBezTo>
                    <a:pt x="1016" y="566"/>
                    <a:pt x="1015" y="567"/>
                    <a:pt x="1014" y="567"/>
                  </a:cubicBezTo>
                  <a:cubicBezTo>
                    <a:pt x="1013" y="567"/>
                    <a:pt x="1013" y="564"/>
                    <a:pt x="1012" y="564"/>
                  </a:cubicBezTo>
                  <a:cubicBezTo>
                    <a:pt x="1011" y="564"/>
                    <a:pt x="1010" y="564"/>
                    <a:pt x="1009" y="564"/>
                  </a:cubicBezTo>
                  <a:cubicBezTo>
                    <a:pt x="1008" y="564"/>
                    <a:pt x="1005" y="565"/>
                    <a:pt x="1004" y="566"/>
                  </a:cubicBezTo>
                  <a:cubicBezTo>
                    <a:pt x="1004" y="567"/>
                    <a:pt x="1004" y="570"/>
                    <a:pt x="1003" y="570"/>
                  </a:cubicBezTo>
                  <a:cubicBezTo>
                    <a:pt x="1003" y="571"/>
                    <a:pt x="1001" y="571"/>
                    <a:pt x="1000" y="571"/>
                  </a:cubicBezTo>
                  <a:cubicBezTo>
                    <a:pt x="998" y="571"/>
                    <a:pt x="995" y="570"/>
                    <a:pt x="994" y="571"/>
                  </a:cubicBezTo>
                  <a:cubicBezTo>
                    <a:pt x="993" y="572"/>
                    <a:pt x="994" y="574"/>
                    <a:pt x="993" y="575"/>
                  </a:cubicBezTo>
                  <a:cubicBezTo>
                    <a:pt x="993" y="576"/>
                    <a:pt x="991" y="576"/>
                    <a:pt x="991" y="576"/>
                  </a:cubicBezTo>
                  <a:cubicBezTo>
                    <a:pt x="990" y="576"/>
                    <a:pt x="988" y="575"/>
                    <a:pt x="987" y="575"/>
                  </a:cubicBezTo>
                  <a:cubicBezTo>
                    <a:pt x="986" y="574"/>
                    <a:pt x="985" y="572"/>
                    <a:pt x="984" y="572"/>
                  </a:cubicBezTo>
                  <a:cubicBezTo>
                    <a:pt x="983" y="572"/>
                    <a:pt x="981" y="572"/>
                    <a:pt x="981" y="573"/>
                  </a:cubicBezTo>
                  <a:cubicBezTo>
                    <a:pt x="980" y="573"/>
                    <a:pt x="979" y="574"/>
                    <a:pt x="978" y="575"/>
                  </a:cubicBezTo>
                  <a:cubicBezTo>
                    <a:pt x="978" y="577"/>
                    <a:pt x="979" y="580"/>
                    <a:pt x="979" y="582"/>
                  </a:cubicBezTo>
                  <a:cubicBezTo>
                    <a:pt x="979" y="583"/>
                    <a:pt x="979" y="586"/>
                    <a:pt x="979" y="587"/>
                  </a:cubicBezTo>
                  <a:cubicBezTo>
                    <a:pt x="978" y="589"/>
                    <a:pt x="977" y="592"/>
                    <a:pt x="976" y="593"/>
                  </a:cubicBezTo>
                  <a:cubicBezTo>
                    <a:pt x="975" y="595"/>
                    <a:pt x="973" y="597"/>
                    <a:pt x="973" y="598"/>
                  </a:cubicBezTo>
                  <a:cubicBezTo>
                    <a:pt x="973" y="599"/>
                    <a:pt x="973" y="601"/>
                    <a:pt x="974" y="602"/>
                  </a:cubicBezTo>
                  <a:cubicBezTo>
                    <a:pt x="974" y="603"/>
                    <a:pt x="976" y="604"/>
                    <a:pt x="977" y="605"/>
                  </a:cubicBezTo>
                  <a:cubicBezTo>
                    <a:pt x="977" y="606"/>
                    <a:pt x="977" y="609"/>
                    <a:pt x="977" y="610"/>
                  </a:cubicBezTo>
                  <a:cubicBezTo>
                    <a:pt x="977" y="611"/>
                    <a:pt x="976" y="612"/>
                    <a:pt x="976" y="613"/>
                  </a:cubicBezTo>
                  <a:cubicBezTo>
                    <a:pt x="976" y="614"/>
                    <a:pt x="977" y="617"/>
                    <a:pt x="977" y="618"/>
                  </a:cubicBezTo>
                  <a:cubicBezTo>
                    <a:pt x="977" y="619"/>
                    <a:pt x="976" y="620"/>
                    <a:pt x="976" y="621"/>
                  </a:cubicBezTo>
                  <a:cubicBezTo>
                    <a:pt x="975" y="621"/>
                    <a:pt x="972" y="621"/>
                    <a:pt x="971" y="621"/>
                  </a:cubicBezTo>
                  <a:cubicBezTo>
                    <a:pt x="970" y="621"/>
                    <a:pt x="967" y="621"/>
                    <a:pt x="965" y="621"/>
                  </a:cubicBezTo>
                  <a:cubicBezTo>
                    <a:pt x="964" y="622"/>
                    <a:pt x="964" y="625"/>
                    <a:pt x="963" y="625"/>
                  </a:cubicBezTo>
                  <a:cubicBezTo>
                    <a:pt x="961" y="626"/>
                    <a:pt x="958" y="627"/>
                    <a:pt x="957" y="626"/>
                  </a:cubicBezTo>
                  <a:cubicBezTo>
                    <a:pt x="956" y="625"/>
                    <a:pt x="956" y="623"/>
                    <a:pt x="955" y="622"/>
                  </a:cubicBezTo>
                  <a:cubicBezTo>
                    <a:pt x="955" y="621"/>
                    <a:pt x="955" y="619"/>
                    <a:pt x="955" y="619"/>
                  </a:cubicBezTo>
                  <a:cubicBezTo>
                    <a:pt x="956" y="618"/>
                    <a:pt x="958" y="618"/>
                    <a:pt x="959" y="617"/>
                  </a:cubicBezTo>
                  <a:cubicBezTo>
                    <a:pt x="959" y="617"/>
                    <a:pt x="959" y="614"/>
                    <a:pt x="959" y="613"/>
                  </a:cubicBezTo>
                  <a:cubicBezTo>
                    <a:pt x="959" y="612"/>
                    <a:pt x="957" y="609"/>
                    <a:pt x="956" y="608"/>
                  </a:cubicBezTo>
                  <a:cubicBezTo>
                    <a:pt x="955" y="608"/>
                    <a:pt x="953" y="609"/>
                    <a:pt x="952" y="608"/>
                  </a:cubicBezTo>
                  <a:cubicBezTo>
                    <a:pt x="951" y="607"/>
                    <a:pt x="951" y="605"/>
                    <a:pt x="950" y="605"/>
                  </a:cubicBezTo>
                  <a:cubicBezTo>
                    <a:pt x="949" y="604"/>
                    <a:pt x="947" y="604"/>
                    <a:pt x="946" y="605"/>
                  </a:cubicBezTo>
                  <a:cubicBezTo>
                    <a:pt x="945" y="605"/>
                    <a:pt x="945" y="608"/>
                    <a:pt x="945" y="608"/>
                  </a:cubicBezTo>
                  <a:cubicBezTo>
                    <a:pt x="945" y="609"/>
                    <a:pt x="943" y="610"/>
                    <a:pt x="943" y="610"/>
                  </a:cubicBezTo>
                  <a:cubicBezTo>
                    <a:pt x="942" y="612"/>
                    <a:pt x="942" y="614"/>
                    <a:pt x="942" y="616"/>
                  </a:cubicBezTo>
                  <a:cubicBezTo>
                    <a:pt x="941" y="617"/>
                    <a:pt x="942" y="619"/>
                    <a:pt x="941" y="619"/>
                  </a:cubicBezTo>
                  <a:cubicBezTo>
                    <a:pt x="940" y="621"/>
                    <a:pt x="937" y="622"/>
                    <a:pt x="936" y="623"/>
                  </a:cubicBezTo>
                  <a:cubicBezTo>
                    <a:pt x="935" y="623"/>
                    <a:pt x="932" y="625"/>
                    <a:pt x="931" y="626"/>
                  </a:cubicBezTo>
                  <a:cubicBezTo>
                    <a:pt x="931" y="626"/>
                    <a:pt x="929" y="628"/>
                    <a:pt x="929" y="630"/>
                  </a:cubicBezTo>
                  <a:cubicBezTo>
                    <a:pt x="928" y="631"/>
                    <a:pt x="929" y="633"/>
                    <a:pt x="928" y="635"/>
                  </a:cubicBezTo>
                  <a:cubicBezTo>
                    <a:pt x="928" y="636"/>
                    <a:pt x="927" y="637"/>
                    <a:pt x="927" y="638"/>
                  </a:cubicBezTo>
                  <a:cubicBezTo>
                    <a:pt x="927" y="641"/>
                    <a:pt x="926" y="645"/>
                    <a:pt x="926" y="647"/>
                  </a:cubicBezTo>
                  <a:cubicBezTo>
                    <a:pt x="926" y="649"/>
                    <a:pt x="927" y="651"/>
                    <a:pt x="927" y="653"/>
                  </a:cubicBezTo>
                  <a:cubicBezTo>
                    <a:pt x="927" y="654"/>
                    <a:pt x="926" y="656"/>
                    <a:pt x="926" y="657"/>
                  </a:cubicBezTo>
                  <a:cubicBezTo>
                    <a:pt x="926" y="658"/>
                    <a:pt x="925" y="659"/>
                    <a:pt x="925" y="660"/>
                  </a:cubicBezTo>
                  <a:cubicBezTo>
                    <a:pt x="924" y="661"/>
                    <a:pt x="924" y="663"/>
                    <a:pt x="925" y="664"/>
                  </a:cubicBezTo>
                  <a:cubicBezTo>
                    <a:pt x="925" y="665"/>
                    <a:pt x="925" y="668"/>
                    <a:pt x="926" y="669"/>
                  </a:cubicBezTo>
                  <a:cubicBezTo>
                    <a:pt x="927" y="669"/>
                    <a:pt x="929" y="669"/>
                    <a:pt x="930" y="670"/>
                  </a:cubicBezTo>
                  <a:cubicBezTo>
                    <a:pt x="931" y="670"/>
                    <a:pt x="933" y="671"/>
                    <a:pt x="934" y="672"/>
                  </a:cubicBezTo>
                  <a:cubicBezTo>
                    <a:pt x="935" y="673"/>
                    <a:pt x="937" y="674"/>
                    <a:pt x="937" y="674"/>
                  </a:cubicBezTo>
                  <a:cubicBezTo>
                    <a:pt x="938" y="675"/>
                    <a:pt x="938" y="676"/>
                    <a:pt x="938" y="677"/>
                  </a:cubicBezTo>
                  <a:cubicBezTo>
                    <a:pt x="938" y="677"/>
                    <a:pt x="937" y="677"/>
                    <a:pt x="937" y="678"/>
                  </a:cubicBezTo>
                  <a:cubicBezTo>
                    <a:pt x="936" y="679"/>
                    <a:pt x="936" y="682"/>
                    <a:pt x="936" y="683"/>
                  </a:cubicBezTo>
                  <a:cubicBezTo>
                    <a:pt x="936" y="685"/>
                    <a:pt x="937" y="688"/>
                    <a:pt x="936" y="690"/>
                  </a:cubicBezTo>
                  <a:cubicBezTo>
                    <a:pt x="936" y="691"/>
                    <a:pt x="935" y="694"/>
                    <a:pt x="934" y="695"/>
                  </a:cubicBezTo>
                  <a:cubicBezTo>
                    <a:pt x="933" y="695"/>
                    <a:pt x="931" y="695"/>
                    <a:pt x="930" y="695"/>
                  </a:cubicBezTo>
                  <a:cubicBezTo>
                    <a:pt x="929" y="694"/>
                    <a:pt x="929" y="691"/>
                    <a:pt x="928" y="690"/>
                  </a:cubicBezTo>
                  <a:cubicBezTo>
                    <a:pt x="928" y="689"/>
                    <a:pt x="925" y="689"/>
                    <a:pt x="924" y="688"/>
                  </a:cubicBezTo>
                  <a:cubicBezTo>
                    <a:pt x="924" y="687"/>
                    <a:pt x="923" y="685"/>
                    <a:pt x="922" y="684"/>
                  </a:cubicBezTo>
                  <a:cubicBezTo>
                    <a:pt x="921" y="684"/>
                    <a:pt x="919" y="684"/>
                    <a:pt x="918" y="684"/>
                  </a:cubicBezTo>
                  <a:cubicBezTo>
                    <a:pt x="917" y="684"/>
                    <a:pt x="916" y="686"/>
                    <a:pt x="915" y="687"/>
                  </a:cubicBezTo>
                  <a:cubicBezTo>
                    <a:pt x="914" y="687"/>
                    <a:pt x="912" y="687"/>
                    <a:pt x="910" y="687"/>
                  </a:cubicBezTo>
                  <a:cubicBezTo>
                    <a:pt x="908" y="687"/>
                    <a:pt x="905" y="685"/>
                    <a:pt x="903" y="685"/>
                  </a:cubicBezTo>
                  <a:cubicBezTo>
                    <a:pt x="902" y="685"/>
                    <a:pt x="899" y="686"/>
                    <a:pt x="897" y="686"/>
                  </a:cubicBezTo>
                  <a:cubicBezTo>
                    <a:pt x="897" y="686"/>
                    <a:pt x="895" y="687"/>
                    <a:pt x="895" y="687"/>
                  </a:cubicBezTo>
                  <a:cubicBezTo>
                    <a:pt x="893" y="687"/>
                    <a:pt x="890" y="686"/>
                    <a:pt x="889" y="686"/>
                  </a:cubicBezTo>
                  <a:cubicBezTo>
                    <a:pt x="888" y="686"/>
                    <a:pt x="886" y="687"/>
                    <a:pt x="885" y="686"/>
                  </a:cubicBezTo>
                  <a:cubicBezTo>
                    <a:pt x="884" y="686"/>
                    <a:pt x="882" y="685"/>
                    <a:pt x="881" y="685"/>
                  </a:cubicBezTo>
                  <a:cubicBezTo>
                    <a:pt x="880" y="684"/>
                    <a:pt x="879" y="680"/>
                    <a:pt x="877" y="680"/>
                  </a:cubicBezTo>
                  <a:cubicBezTo>
                    <a:pt x="876" y="680"/>
                    <a:pt x="875" y="682"/>
                    <a:pt x="874" y="682"/>
                  </a:cubicBezTo>
                  <a:cubicBezTo>
                    <a:pt x="873" y="683"/>
                    <a:pt x="870" y="683"/>
                    <a:pt x="869" y="683"/>
                  </a:cubicBezTo>
                  <a:cubicBezTo>
                    <a:pt x="868" y="683"/>
                    <a:pt x="865" y="682"/>
                    <a:pt x="864" y="681"/>
                  </a:cubicBezTo>
                  <a:cubicBezTo>
                    <a:pt x="863" y="681"/>
                    <a:pt x="863" y="679"/>
                    <a:pt x="862" y="678"/>
                  </a:cubicBezTo>
                  <a:cubicBezTo>
                    <a:pt x="861" y="677"/>
                    <a:pt x="860" y="677"/>
                    <a:pt x="859" y="676"/>
                  </a:cubicBezTo>
                  <a:cubicBezTo>
                    <a:pt x="859" y="675"/>
                    <a:pt x="860" y="672"/>
                    <a:pt x="859" y="670"/>
                  </a:cubicBezTo>
                  <a:cubicBezTo>
                    <a:pt x="859" y="669"/>
                    <a:pt x="857" y="667"/>
                    <a:pt x="856" y="666"/>
                  </a:cubicBezTo>
                  <a:cubicBezTo>
                    <a:pt x="855" y="665"/>
                    <a:pt x="852" y="665"/>
                    <a:pt x="852" y="664"/>
                  </a:cubicBezTo>
                  <a:cubicBezTo>
                    <a:pt x="851" y="663"/>
                    <a:pt x="852" y="660"/>
                    <a:pt x="852" y="659"/>
                  </a:cubicBezTo>
                  <a:cubicBezTo>
                    <a:pt x="851" y="658"/>
                    <a:pt x="850" y="656"/>
                    <a:pt x="849" y="655"/>
                  </a:cubicBezTo>
                  <a:cubicBezTo>
                    <a:pt x="849" y="655"/>
                    <a:pt x="847" y="655"/>
                    <a:pt x="846" y="655"/>
                  </a:cubicBezTo>
                  <a:cubicBezTo>
                    <a:pt x="845" y="656"/>
                    <a:pt x="844" y="657"/>
                    <a:pt x="843" y="656"/>
                  </a:cubicBezTo>
                  <a:cubicBezTo>
                    <a:pt x="842" y="656"/>
                    <a:pt x="842" y="655"/>
                    <a:pt x="841" y="655"/>
                  </a:cubicBezTo>
                  <a:cubicBezTo>
                    <a:pt x="841" y="654"/>
                    <a:pt x="842" y="652"/>
                    <a:pt x="842" y="651"/>
                  </a:cubicBezTo>
                  <a:cubicBezTo>
                    <a:pt x="843" y="650"/>
                    <a:pt x="845" y="649"/>
                    <a:pt x="846" y="649"/>
                  </a:cubicBezTo>
                  <a:cubicBezTo>
                    <a:pt x="846" y="648"/>
                    <a:pt x="846" y="646"/>
                    <a:pt x="846" y="645"/>
                  </a:cubicBezTo>
                  <a:cubicBezTo>
                    <a:pt x="845" y="644"/>
                    <a:pt x="844" y="643"/>
                    <a:pt x="844" y="642"/>
                  </a:cubicBezTo>
                  <a:cubicBezTo>
                    <a:pt x="844" y="641"/>
                    <a:pt x="845" y="638"/>
                    <a:pt x="845" y="636"/>
                  </a:cubicBezTo>
                  <a:cubicBezTo>
                    <a:pt x="844" y="635"/>
                    <a:pt x="844" y="634"/>
                    <a:pt x="843" y="633"/>
                  </a:cubicBezTo>
                  <a:cubicBezTo>
                    <a:pt x="842" y="632"/>
                    <a:pt x="841" y="631"/>
                    <a:pt x="840" y="630"/>
                  </a:cubicBezTo>
                  <a:cubicBezTo>
                    <a:pt x="838" y="630"/>
                    <a:pt x="835" y="630"/>
                    <a:pt x="834" y="629"/>
                  </a:cubicBezTo>
                  <a:cubicBezTo>
                    <a:pt x="833" y="628"/>
                    <a:pt x="832" y="626"/>
                    <a:pt x="831" y="625"/>
                  </a:cubicBezTo>
                  <a:cubicBezTo>
                    <a:pt x="830" y="625"/>
                    <a:pt x="828" y="624"/>
                    <a:pt x="827" y="623"/>
                  </a:cubicBezTo>
                  <a:cubicBezTo>
                    <a:pt x="826" y="623"/>
                    <a:pt x="826" y="621"/>
                    <a:pt x="826" y="620"/>
                  </a:cubicBezTo>
                  <a:cubicBezTo>
                    <a:pt x="826" y="619"/>
                    <a:pt x="825" y="618"/>
                    <a:pt x="824" y="617"/>
                  </a:cubicBezTo>
                  <a:cubicBezTo>
                    <a:pt x="824" y="616"/>
                    <a:pt x="821" y="616"/>
                    <a:pt x="820" y="616"/>
                  </a:cubicBezTo>
                  <a:cubicBezTo>
                    <a:pt x="820" y="616"/>
                    <a:pt x="818" y="615"/>
                    <a:pt x="817" y="616"/>
                  </a:cubicBezTo>
                  <a:cubicBezTo>
                    <a:pt x="816" y="616"/>
                    <a:pt x="816" y="620"/>
                    <a:pt x="815" y="620"/>
                  </a:cubicBezTo>
                  <a:cubicBezTo>
                    <a:pt x="814" y="621"/>
                    <a:pt x="812" y="620"/>
                    <a:pt x="812" y="620"/>
                  </a:cubicBezTo>
                  <a:cubicBezTo>
                    <a:pt x="811" y="619"/>
                    <a:pt x="810" y="617"/>
                    <a:pt x="809" y="616"/>
                  </a:cubicBezTo>
                  <a:cubicBezTo>
                    <a:pt x="809" y="616"/>
                    <a:pt x="806" y="615"/>
                    <a:pt x="805" y="614"/>
                  </a:cubicBezTo>
                  <a:cubicBezTo>
                    <a:pt x="804" y="613"/>
                    <a:pt x="802" y="612"/>
                    <a:pt x="801" y="611"/>
                  </a:cubicBezTo>
                  <a:cubicBezTo>
                    <a:pt x="800" y="609"/>
                    <a:pt x="800" y="606"/>
                    <a:pt x="800" y="604"/>
                  </a:cubicBezTo>
                  <a:cubicBezTo>
                    <a:pt x="800" y="603"/>
                    <a:pt x="801" y="600"/>
                    <a:pt x="800" y="598"/>
                  </a:cubicBezTo>
                  <a:cubicBezTo>
                    <a:pt x="799" y="597"/>
                    <a:pt x="795" y="596"/>
                    <a:pt x="793" y="596"/>
                  </a:cubicBezTo>
                  <a:cubicBezTo>
                    <a:pt x="791" y="596"/>
                    <a:pt x="788" y="596"/>
                    <a:pt x="787" y="597"/>
                  </a:cubicBezTo>
                  <a:cubicBezTo>
                    <a:pt x="786" y="597"/>
                    <a:pt x="786" y="600"/>
                    <a:pt x="785" y="601"/>
                  </a:cubicBezTo>
                  <a:cubicBezTo>
                    <a:pt x="784" y="601"/>
                    <a:pt x="781" y="602"/>
                    <a:pt x="780" y="602"/>
                  </a:cubicBezTo>
                  <a:cubicBezTo>
                    <a:pt x="778" y="602"/>
                    <a:pt x="775" y="601"/>
                    <a:pt x="773" y="601"/>
                  </a:cubicBezTo>
                  <a:cubicBezTo>
                    <a:pt x="770" y="600"/>
                    <a:pt x="765" y="600"/>
                    <a:pt x="762" y="599"/>
                  </a:cubicBezTo>
                  <a:cubicBezTo>
                    <a:pt x="761" y="599"/>
                    <a:pt x="757" y="597"/>
                    <a:pt x="756" y="596"/>
                  </a:cubicBezTo>
                  <a:cubicBezTo>
                    <a:pt x="754" y="595"/>
                    <a:pt x="751" y="592"/>
                    <a:pt x="750" y="591"/>
                  </a:cubicBezTo>
                  <a:cubicBezTo>
                    <a:pt x="748" y="590"/>
                    <a:pt x="744" y="588"/>
                    <a:pt x="742" y="588"/>
                  </a:cubicBezTo>
                  <a:cubicBezTo>
                    <a:pt x="741" y="588"/>
                    <a:pt x="738" y="588"/>
                    <a:pt x="737" y="588"/>
                  </a:cubicBezTo>
                  <a:cubicBezTo>
                    <a:pt x="735" y="588"/>
                    <a:pt x="733" y="591"/>
                    <a:pt x="732" y="592"/>
                  </a:cubicBezTo>
                  <a:cubicBezTo>
                    <a:pt x="731" y="592"/>
                    <a:pt x="729" y="592"/>
                    <a:pt x="728" y="593"/>
                  </a:cubicBezTo>
                  <a:cubicBezTo>
                    <a:pt x="727" y="593"/>
                    <a:pt x="725" y="592"/>
                    <a:pt x="724" y="592"/>
                  </a:cubicBezTo>
                  <a:cubicBezTo>
                    <a:pt x="723" y="592"/>
                    <a:pt x="722" y="594"/>
                    <a:pt x="721" y="594"/>
                  </a:cubicBezTo>
                  <a:cubicBezTo>
                    <a:pt x="719" y="594"/>
                    <a:pt x="716" y="592"/>
                    <a:pt x="715" y="591"/>
                  </a:cubicBezTo>
                  <a:cubicBezTo>
                    <a:pt x="713" y="591"/>
                    <a:pt x="710" y="592"/>
                    <a:pt x="709" y="592"/>
                  </a:cubicBezTo>
                  <a:cubicBezTo>
                    <a:pt x="708" y="591"/>
                    <a:pt x="706" y="590"/>
                    <a:pt x="705" y="589"/>
                  </a:cubicBezTo>
                  <a:cubicBezTo>
                    <a:pt x="703" y="588"/>
                    <a:pt x="700" y="586"/>
                    <a:pt x="699" y="587"/>
                  </a:cubicBezTo>
                  <a:cubicBezTo>
                    <a:pt x="698" y="587"/>
                    <a:pt x="698" y="590"/>
                    <a:pt x="697" y="591"/>
                  </a:cubicBezTo>
                  <a:cubicBezTo>
                    <a:pt x="697" y="592"/>
                    <a:pt x="697" y="594"/>
                    <a:pt x="697" y="594"/>
                  </a:cubicBezTo>
                  <a:cubicBezTo>
                    <a:pt x="696" y="595"/>
                    <a:pt x="695" y="597"/>
                    <a:pt x="694" y="598"/>
                  </a:cubicBezTo>
                  <a:cubicBezTo>
                    <a:pt x="692" y="598"/>
                    <a:pt x="690" y="597"/>
                    <a:pt x="689" y="598"/>
                  </a:cubicBezTo>
                  <a:cubicBezTo>
                    <a:pt x="688" y="598"/>
                    <a:pt x="686" y="600"/>
                    <a:pt x="685" y="600"/>
                  </a:cubicBezTo>
                  <a:cubicBezTo>
                    <a:pt x="684" y="601"/>
                    <a:pt x="681" y="601"/>
                    <a:pt x="679" y="601"/>
                  </a:cubicBezTo>
                  <a:cubicBezTo>
                    <a:pt x="679" y="601"/>
                    <a:pt x="678" y="603"/>
                    <a:pt x="677" y="603"/>
                  </a:cubicBezTo>
                  <a:cubicBezTo>
                    <a:pt x="676" y="604"/>
                    <a:pt x="673" y="606"/>
                    <a:pt x="671" y="607"/>
                  </a:cubicBezTo>
                  <a:cubicBezTo>
                    <a:pt x="671" y="607"/>
                    <a:pt x="670" y="607"/>
                    <a:pt x="669" y="607"/>
                  </a:cubicBezTo>
                  <a:cubicBezTo>
                    <a:pt x="669" y="607"/>
                    <a:pt x="668" y="606"/>
                    <a:pt x="668" y="605"/>
                  </a:cubicBezTo>
                  <a:cubicBezTo>
                    <a:pt x="668" y="605"/>
                    <a:pt x="667" y="603"/>
                    <a:pt x="666" y="603"/>
                  </a:cubicBezTo>
                  <a:cubicBezTo>
                    <a:pt x="665" y="603"/>
                    <a:pt x="664" y="604"/>
                    <a:pt x="663" y="604"/>
                  </a:cubicBezTo>
                  <a:cubicBezTo>
                    <a:pt x="662" y="604"/>
                    <a:pt x="661" y="602"/>
                    <a:pt x="660" y="603"/>
                  </a:cubicBezTo>
                  <a:cubicBezTo>
                    <a:pt x="659" y="603"/>
                    <a:pt x="658" y="604"/>
                    <a:pt x="657" y="604"/>
                  </a:cubicBezTo>
                  <a:cubicBezTo>
                    <a:pt x="655" y="604"/>
                    <a:pt x="652" y="605"/>
                    <a:pt x="650" y="605"/>
                  </a:cubicBezTo>
                  <a:cubicBezTo>
                    <a:pt x="649" y="606"/>
                    <a:pt x="646" y="608"/>
                    <a:pt x="645" y="609"/>
                  </a:cubicBezTo>
                  <a:cubicBezTo>
                    <a:pt x="643" y="610"/>
                    <a:pt x="641" y="613"/>
                    <a:pt x="639" y="614"/>
                  </a:cubicBezTo>
                  <a:cubicBezTo>
                    <a:pt x="638" y="615"/>
                    <a:pt x="635" y="615"/>
                    <a:pt x="634" y="615"/>
                  </a:cubicBezTo>
                  <a:cubicBezTo>
                    <a:pt x="633" y="616"/>
                    <a:pt x="629" y="617"/>
                    <a:pt x="628" y="618"/>
                  </a:cubicBezTo>
                  <a:cubicBezTo>
                    <a:pt x="626" y="620"/>
                    <a:pt x="623" y="623"/>
                    <a:pt x="621" y="625"/>
                  </a:cubicBezTo>
                  <a:cubicBezTo>
                    <a:pt x="621" y="626"/>
                    <a:pt x="620" y="629"/>
                    <a:pt x="619" y="630"/>
                  </a:cubicBezTo>
                  <a:cubicBezTo>
                    <a:pt x="618" y="631"/>
                    <a:pt x="613" y="632"/>
                    <a:pt x="611" y="632"/>
                  </a:cubicBezTo>
                  <a:cubicBezTo>
                    <a:pt x="609" y="632"/>
                    <a:pt x="606" y="631"/>
                    <a:pt x="604" y="631"/>
                  </a:cubicBezTo>
                  <a:cubicBezTo>
                    <a:pt x="602" y="631"/>
                    <a:pt x="599" y="631"/>
                    <a:pt x="598" y="631"/>
                  </a:cubicBezTo>
                  <a:cubicBezTo>
                    <a:pt x="595" y="631"/>
                    <a:pt x="590" y="631"/>
                    <a:pt x="587" y="633"/>
                  </a:cubicBezTo>
                  <a:cubicBezTo>
                    <a:pt x="586" y="634"/>
                    <a:pt x="584" y="636"/>
                    <a:pt x="583" y="637"/>
                  </a:cubicBezTo>
                  <a:cubicBezTo>
                    <a:pt x="582" y="639"/>
                    <a:pt x="579" y="641"/>
                    <a:pt x="578" y="642"/>
                  </a:cubicBezTo>
                  <a:cubicBezTo>
                    <a:pt x="578" y="643"/>
                    <a:pt x="576" y="645"/>
                    <a:pt x="576" y="646"/>
                  </a:cubicBezTo>
                  <a:cubicBezTo>
                    <a:pt x="576" y="647"/>
                    <a:pt x="577" y="649"/>
                    <a:pt x="577" y="650"/>
                  </a:cubicBezTo>
                  <a:cubicBezTo>
                    <a:pt x="577" y="651"/>
                    <a:pt x="576" y="654"/>
                    <a:pt x="575" y="655"/>
                  </a:cubicBezTo>
                  <a:cubicBezTo>
                    <a:pt x="574" y="655"/>
                    <a:pt x="572" y="656"/>
                    <a:pt x="572" y="657"/>
                  </a:cubicBezTo>
                  <a:cubicBezTo>
                    <a:pt x="571" y="658"/>
                    <a:pt x="570" y="660"/>
                    <a:pt x="569" y="661"/>
                  </a:cubicBezTo>
                  <a:cubicBezTo>
                    <a:pt x="569" y="662"/>
                    <a:pt x="568" y="666"/>
                    <a:pt x="568" y="666"/>
                  </a:cubicBezTo>
                  <a:cubicBezTo>
                    <a:pt x="568" y="666"/>
                    <a:pt x="566" y="669"/>
                    <a:pt x="566" y="670"/>
                  </a:cubicBezTo>
                  <a:cubicBezTo>
                    <a:pt x="564" y="671"/>
                    <a:pt x="562" y="672"/>
                    <a:pt x="560" y="673"/>
                  </a:cubicBezTo>
                  <a:cubicBezTo>
                    <a:pt x="559" y="673"/>
                    <a:pt x="555" y="673"/>
                    <a:pt x="554" y="673"/>
                  </a:cubicBezTo>
                  <a:cubicBezTo>
                    <a:pt x="553" y="672"/>
                    <a:pt x="552" y="670"/>
                    <a:pt x="551" y="669"/>
                  </a:cubicBezTo>
                  <a:cubicBezTo>
                    <a:pt x="550" y="668"/>
                    <a:pt x="549" y="667"/>
                    <a:pt x="548" y="667"/>
                  </a:cubicBezTo>
                  <a:cubicBezTo>
                    <a:pt x="547" y="666"/>
                    <a:pt x="545" y="667"/>
                    <a:pt x="544" y="667"/>
                  </a:cubicBezTo>
                  <a:cubicBezTo>
                    <a:pt x="542" y="668"/>
                    <a:pt x="540" y="672"/>
                    <a:pt x="539" y="674"/>
                  </a:cubicBezTo>
                  <a:cubicBezTo>
                    <a:pt x="538" y="674"/>
                    <a:pt x="536" y="676"/>
                    <a:pt x="535" y="676"/>
                  </a:cubicBezTo>
                  <a:cubicBezTo>
                    <a:pt x="533" y="678"/>
                    <a:pt x="530" y="681"/>
                    <a:pt x="528" y="682"/>
                  </a:cubicBezTo>
                  <a:cubicBezTo>
                    <a:pt x="528" y="683"/>
                    <a:pt x="526" y="684"/>
                    <a:pt x="525" y="684"/>
                  </a:cubicBezTo>
                  <a:cubicBezTo>
                    <a:pt x="524" y="685"/>
                    <a:pt x="523" y="687"/>
                    <a:pt x="523" y="688"/>
                  </a:cubicBezTo>
                  <a:cubicBezTo>
                    <a:pt x="522" y="689"/>
                    <a:pt x="521" y="693"/>
                    <a:pt x="520" y="695"/>
                  </a:cubicBezTo>
                  <a:cubicBezTo>
                    <a:pt x="520" y="696"/>
                    <a:pt x="518" y="697"/>
                    <a:pt x="517" y="698"/>
                  </a:cubicBezTo>
                  <a:cubicBezTo>
                    <a:pt x="517" y="699"/>
                    <a:pt x="515" y="700"/>
                    <a:pt x="515" y="700"/>
                  </a:cubicBezTo>
                  <a:cubicBezTo>
                    <a:pt x="513" y="701"/>
                    <a:pt x="510" y="702"/>
                    <a:pt x="508" y="703"/>
                  </a:cubicBezTo>
                  <a:cubicBezTo>
                    <a:pt x="507" y="703"/>
                    <a:pt x="504" y="702"/>
                    <a:pt x="502" y="701"/>
                  </a:cubicBezTo>
                  <a:cubicBezTo>
                    <a:pt x="501" y="700"/>
                    <a:pt x="500" y="699"/>
                    <a:pt x="500" y="698"/>
                  </a:cubicBezTo>
                  <a:cubicBezTo>
                    <a:pt x="499" y="698"/>
                    <a:pt x="497" y="696"/>
                    <a:pt x="496" y="697"/>
                  </a:cubicBezTo>
                  <a:cubicBezTo>
                    <a:pt x="495" y="697"/>
                    <a:pt x="494" y="697"/>
                    <a:pt x="494" y="698"/>
                  </a:cubicBezTo>
                  <a:cubicBezTo>
                    <a:pt x="493" y="699"/>
                    <a:pt x="494" y="701"/>
                    <a:pt x="494" y="702"/>
                  </a:cubicBezTo>
                  <a:cubicBezTo>
                    <a:pt x="494" y="703"/>
                    <a:pt x="493" y="706"/>
                    <a:pt x="492" y="706"/>
                  </a:cubicBezTo>
                  <a:cubicBezTo>
                    <a:pt x="492" y="707"/>
                    <a:pt x="490" y="708"/>
                    <a:pt x="489" y="708"/>
                  </a:cubicBezTo>
                  <a:cubicBezTo>
                    <a:pt x="488" y="709"/>
                    <a:pt x="484" y="710"/>
                    <a:pt x="484" y="711"/>
                  </a:cubicBezTo>
                  <a:cubicBezTo>
                    <a:pt x="483" y="712"/>
                    <a:pt x="485" y="714"/>
                    <a:pt x="485" y="715"/>
                  </a:cubicBezTo>
                  <a:cubicBezTo>
                    <a:pt x="484" y="716"/>
                    <a:pt x="483" y="719"/>
                    <a:pt x="483" y="720"/>
                  </a:cubicBezTo>
                  <a:cubicBezTo>
                    <a:pt x="482" y="721"/>
                    <a:pt x="480" y="724"/>
                    <a:pt x="480" y="726"/>
                  </a:cubicBezTo>
                  <a:cubicBezTo>
                    <a:pt x="480" y="727"/>
                    <a:pt x="480" y="729"/>
                    <a:pt x="480" y="730"/>
                  </a:cubicBezTo>
                  <a:cubicBezTo>
                    <a:pt x="480" y="731"/>
                    <a:pt x="479" y="732"/>
                    <a:pt x="479" y="732"/>
                  </a:cubicBezTo>
                  <a:cubicBezTo>
                    <a:pt x="478" y="733"/>
                    <a:pt x="475" y="733"/>
                    <a:pt x="474" y="732"/>
                  </a:cubicBezTo>
                  <a:cubicBezTo>
                    <a:pt x="473" y="732"/>
                    <a:pt x="471" y="731"/>
                    <a:pt x="471" y="731"/>
                  </a:cubicBezTo>
                  <a:cubicBezTo>
                    <a:pt x="470" y="731"/>
                    <a:pt x="467" y="732"/>
                    <a:pt x="467" y="732"/>
                  </a:cubicBezTo>
                  <a:cubicBezTo>
                    <a:pt x="467" y="733"/>
                    <a:pt x="467" y="734"/>
                    <a:pt x="467" y="735"/>
                  </a:cubicBezTo>
                  <a:cubicBezTo>
                    <a:pt x="468" y="735"/>
                    <a:pt x="468" y="736"/>
                    <a:pt x="468" y="736"/>
                  </a:cubicBezTo>
                  <a:cubicBezTo>
                    <a:pt x="469" y="737"/>
                    <a:pt x="471" y="736"/>
                    <a:pt x="471" y="737"/>
                  </a:cubicBezTo>
                  <a:cubicBezTo>
                    <a:pt x="472" y="737"/>
                    <a:pt x="474" y="738"/>
                    <a:pt x="474" y="739"/>
                  </a:cubicBezTo>
                  <a:cubicBezTo>
                    <a:pt x="474" y="739"/>
                    <a:pt x="474" y="741"/>
                    <a:pt x="473" y="742"/>
                  </a:cubicBezTo>
                  <a:cubicBezTo>
                    <a:pt x="473" y="742"/>
                    <a:pt x="471" y="743"/>
                    <a:pt x="471" y="743"/>
                  </a:cubicBezTo>
                  <a:cubicBezTo>
                    <a:pt x="469" y="743"/>
                    <a:pt x="467" y="743"/>
                    <a:pt x="466" y="742"/>
                  </a:cubicBezTo>
                  <a:cubicBezTo>
                    <a:pt x="465" y="742"/>
                    <a:pt x="463" y="740"/>
                    <a:pt x="462" y="739"/>
                  </a:cubicBezTo>
                  <a:cubicBezTo>
                    <a:pt x="461" y="739"/>
                    <a:pt x="459" y="739"/>
                    <a:pt x="458" y="739"/>
                  </a:cubicBezTo>
                  <a:cubicBezTo>
                    <a:pt x="457" y="740"/>
                    <a:pt x="455" y="742"/>
                    <a:pt x="455" y="743"/>
                  </a:cubicBezTo>
                  <a:cubicBezTo>
                    <a:pt x="454" y="744"/>
                    <a:pt x="453" y="745"/>
                    <a:pt x="452" y="746"/>
                  </a:cubicBezTo>
                  <a:cubicBezTo>
                    <a:pt x="451" y="747"/>
                    <a:pt x="450" y="750"/>
                    <a:pt x="450" y="751"/>
                  </a:cubicBezTo>
                  <a:cubicBezTo>
                    <a:pt x="449" y="752"/>
                    <a:pt x="449" y="754"/>
                    <a:pt x="448" y="755"/>
                  </a:cubicBezTo>
                  <a:cubicBezTo>
                    <a:pt x="447" y="756"/>
                    <a:pt x="446" y="756"/>
                    <a:pt x="445" y="757"/>
                  </a:cubicBezTo>
                  <a:cubicBezTo>
                    <a:pt x="444" y="757"/>
                    <a:pt x="442" y="757"/>
                    <a:pt x="441" y="757"/>
                  </a:cubicBezTo>
                  <a:cubicBezTo>
                    <a:pt x="440" y="757"/>
                    <a:pt x="438" y="758"/>
                    <a:pt x="437" y="758"/>
                  </a:cubicBezTo>
                  <a:cubicBezTo>
                    <a:pt x="436" y="757"/>
                    <a:pt x="436" y="755"/>
                    <a:pt x="436" y="754"/>
                  </a:cubicBezTo>
                  <a:cubicBezTo>
                    <a:pt x="436" y="753"/>
                    <a:pt x="436" y="752"/>
                    <a:pt x="435" y="751"/>
                  </a:cubicBezTo>
                  <a:cubicBezTo>
                    <a:pt x="435" y="750"/>
                    <a:pt x="433" y="749"/>
                    <a:pt x="433" y="749"/>
                  </a:cubicBezTo>
                  <a:cubicBezTo>
                    <a:pt x="432" y="749"/>
                    <a:pt x="430" y="749"/>
                    <a:pt x="429" y="750"/>
                  </a:cubicBezTo>
                  <a:cubicBezTo>
                    <a:pt x="429" y="750"/>
                    <a:pt x="429" y="751"/>
                    <a:pt x="428" y="751"/>
                  </a:cubicBezTo>
                  <a:cubicBezTo>
                    <a:pt x="428" y="752"/>
                    <a:pt x="428" y="754"/>
                    <a:pt x="428" y="755"/>
                  </a:cubicBezTo>
                  <a:cubicBezTo>
                    <a:pt x="429" y="756"/>
                    <a:pt x="430" y="756"/>
                    <a:pt x="430" y="757"/>
                  </a:cubicBezTo>
                  <a:cubicBezTo>
                    <a:pt x="431" y="757"/>
                    <a:pt x="431" y="759"/>
                    <a:pt x="431" y="760"/>
                  </a:cubicBezTo>
                  <a:cubicBezTo>
                    <a:pt x="431" y="761"/>
                    <a:pt x="430" y="762"/>
                    <a:pt x="430" y="762"/>
                  </a:cubicBezTo>
                  <a:cubicBezTo>
                    <a:pt x="429" y="763"/>
                    <a:pt x="427" y="763"/>
                    <a:pt x="426" y="764"/>
                  </a:cubicBezTo>
                  <a:cubicBezTo>
                    <a:pt x="425" y="765"/>
                    <a:pt x="423" y="767"/>
                    <a:pt x="422" y="768"/>
                  </a:cubicBezTo>
                  <a:cubicBezTo>
                    <a:pt x="422" y="768"/>
                    <a:pt x="421" y="769"/>
                    <a:pt x="421" y="770"/>
                  </a:cubicBezTo>
                  <a:cubicBezTo>
                    <a:pt x="420" y="770"/>
                    <a:pt x="419" y="771"/>
                    <a:pt x="419" y="772"/>
                  </a:cubicBezTo>
                  <a:cubicBezTo>
                    <a:pt x="418" y="772"/>
                    <a:pt x="417" y="773"/>
                    <a:pt x="416" y="774"/>
                  </a:cubicBezTo>
                  <a:cubicBezTo>
                    <a:pt x="416" y="774"/>
                    <a:pt x="415" y="776"/>
                    <a:pt x="415" y="776"/>
                  </a:cubicBezTo>
                  <a:cubicBezTo>
                    <a:pt x="413" y="775"/>
                    <a:pt x="411" y="778"/>
                    <a:pt x="410" y="778"/>
                  </a:cubicBezTo>
                  <a:cubicBezTo>
                    <a:pt x="408" y="779"/>
                    <a:pt x="405" y="778"/>
                    <a:pt x="403" y="778"/>
                  </a:cubicBezTo>
                  <a:cubicBezTo>
                    <a:pt x="402" y="778"/>
                    <a:pt x="400" y="776"/>
                    <a:pt x="399" y="776"/>
                  </a:cubicBezTo>
                  <a:cubicBezTo>
                    <a:pt x="399" y="775"/>
                    <a:pt x="398" y="773"/>
                    <a:pt x="398" y="772"/>
                  </a:cubicBezTo>
                  <a:cubicBezTo>
                    <a:pt x="397" y="771"/>
                    <a:pt x="396" y="769"/>
                    <a:pt x="396" y="768"/>
                  </a:cubicBezTo>
                  <a:cubicBezTo>
                    <a:pt x="395" y="767"/>
                    <a:pt x="395" y="764"/>
                    <a:pt x="396" y="763"/>
                  </a:cubicBezTo>
                  <a:cubicBezTo>
                    <a:pt x="396" y="762"/>
                    <a:pt x="398" y="761"/>
                    <a:pt x="398" y="760"/>
                  </a:cubicBezTo>
                  <a:cubicBezTo>
                    <a:pt x="398" y="759"/>
                    <a:pt x="399" y="757"/>
                    <a:pt x="398" y="756"/>
                  </a:cubicBezTo>
                  <a:cubicBezTo>
                    <a:pt x="397" y="756"/>
                    <a:pt x="395" y="755"/>
                    <a:pt x="394" y="755"/>
                  </a:cubicBezTo>
                  <a:cubicBezTo>
                    <a:pt x="393" y="755"/>
                    <a:pt x="390" y="757"/>
                    <a:pt x="389" y="757"/>
                  </a:cubicBezTo>
                  <a:cubicBezTo>
                    <a:pt x="387" y="757"/>
                    <a:pt x="384" y="757"/>
                    <a:pt x="382" y="757"/>
                  </a:cubicBezTo>
                  <a:cubicBezTo>
                    <a:pt x="381" y="756"/>
                    <a:pt x="380" y="754"/>
                    <a:pt x="379" y="753"/>
                  </a:cubicBezTo>
                  <a:cubicBezTo>
                    <a:pt x="378" y="753"/>
                    <a:pt x="375" y="753"/>
                    <a:pt x="374" y="754"/>
                  </a:cubicBezTo>
                  <a:cubicBezTo>
                    <a:pt x="374" y="755"/>
                    <a:pt x="374" y="757"/>
                    <a:pt x="374" y="758"/>
                  </a:cubicBezTo>
                  <a:cubicBezTo>
                    <a:pt x="374" y="760"/>
                    <a:pt x="373" y="763"/>
                    <a:pt x="372" y="764"/>
                  </a:cubicBezTo>
                  <a:cubicBezTo>
                    <a:pt x="371" y="765"/>
                    <a:pt x="368" y="766"/>
                    <a:pt x="367" y="766"/>
                  </a:cubicBezTo>
                  <a:cubicBezTo>
                    <a:pt x="365" y="767"/>
                    <a:pt x="361" y="766"/>
                    <a:pt x="359" y="766"/>
                  </a:cubicBezTo>
                  <a:cubicBezTo>
                    <a:pt x="359" y="767"/>
                    <a:pt x="357" y="767"/>
                    <a:pt x="357" y="768"/>
                  </a:cubicBezTo>
                  <a:cubicBezTo>
                    <a:pt x="355" y="768"/>
                    <a:pt x="352" y="767"/>
                    <a:pt x="351" y="768"/>
                  </a:cubicBezTo>
                  <a:cubicBezTo>
                    <a:pt x="350" y="768"/>
                    <a:pt x="349" y="770"/>
                    <a:pt x="349" y="771"/>
                  </a:cubicBezTo>
                  <a:cubicBezTo>
                    <a:pt x="349" y="772"/>
                    <a:pt x="349" y="775"/>
                    <a:pt x="349" y="776"/>
                  </a:cubicBezTo>
                  <a:cubicBezTo>
                    <a:pt x="348" y="776"/>
                    <a:pt x="346" y="777"/>
                    <a:pt x="345" y="778"/>
                  </a:cubicBezTo>
                  <a:cubicBezTo>
                    <a:pt x="344" y="778"/>
                    <a:pt x="340" y="777"/>
                    <a:pt x="339" y="778"/>
                  </a:cubicBezTo>
                  <a:cubicBezTo>
                    <a:pt x="338" y="779"/>
                    <a:pt x="336" y="781"/>
                    <a:pt x="335" y="781"/>
                  </a:cubicBezTo>
                  <a:cubicBezTo>
                    <a:pt x="333" y="782"/>
                    <a:pt x="329" y="780"/>
                    <a:pt x="328" y="778"/>
                  </a:cubicBezTo>
                  <a:cubicBezTo>
                    <a:pt x="328" y="777"/>
                    <a:pt x="329" y="775"/>
                    <a:pt x="328" y="774"/>
                  </a:cubicBezTo>
                  <a:cubicBezTo>
                    <a:pt x="328" y="773"/>
                    <a:pt x="327" y="772"/>
                    <a:pt x="326" y="771"/>
                  </a:cubicBezTo>
                  <a:cubicBezTo>
                    <a:pt x="325" y="770"/>
                    <a:pt x="321" y="770"/>
                    <a:pt x="319" y="770"/>
                  </a:cubicBezTo>
                  <a:cubicBezTo>
                    <a:pt x="318" y="770"/>
                    <a:pt x="315" y="770"/>
                    <a:pt x="314" y="771"/>
                  </a:cubicBezTo>
                  <a:cubicBezTo>
                    <a:pt x="313" y="771"/>
                    <a:pt x="311" y="773"/>
                    <a:pt x="310" y="773"/>
                  </a:cubicBezTo>
                  <a:cubicBezTo>
                    <a:pt x="308" y="773"/>
                    <a:pt x="305" y="772"/>
                    <a:pt x="303" y="773"/>
                  </a:cubicBezTo>
                  <a:cubicBezTo>
                    <a:pt x="302" y="773"/>
                    <a:pt x="301" y="776"/>
                    <a:pt x="300" y="776"/>
                  </a:cubicBezTo>
                  <a:cubicBezTo>
                    <a:pt x="299" y="776"/>
                    <a:pt x="296" y="775"/>
                    <a:pt x="295" y="774"/>
                  </a:cubicBezTo>
                  <a:cubicBezTo>
                    <a:pt x="294" y="773"/>
                    <a:pt x="292" y="771"/>
                    <a:pt x="291" y="770"/>
                  </a:cubicBezTo>
                  <a:cubicBezTo>
                    <a:pt x="291" y="769"/>
                    <a:pt x="289" y="767"/>
                    <a:pt x="287" y="767"/>
                  </a:cubicBezTo>
                  <a:cubicBezTo>
                    <a:pt x="286" y="766"/>
                    <a:pt x="283" y="765"/>
                    <a:pt x="282" y="765"/>
                  </a:cubicBezTo>
                  <a:cubicBezTo>
                    <a:pt x="280" y="765"/>
                    <a:pt x="277" y="764"/>
                    <a:pt x="276" y="763"/>
                  </a:cubicBezTo>
                  <a:cubicBezTo>
                    <a:pt x="275" y="763"/>
                    <a:pt x="273" y="761"/>
                    <a:pt x="272" y="760"/>
                  </a:cubicBezTo>
                  <a:cubicBezTo>
                    <a:pt x="271" y="759"/>
                    <a:pt x="269" y="758"/>
                    <a:pt x="267" y="758"/>
                  </a:cubicBezTo>
                  <a:cubicBezTo>
                    <a:pt x="268" y="757"/>
                    <a:pt x="268" y="756"/>
                    <a:pt x="268" y="755"/>
                  </a:cubicBezTo>
                  <a:cubicBezTo>
                    <a:pt x="268" y="754"/>
                    <a:pt x="268" y="752"/>
                    <a:pt x="268" y="750"/>
                  </a:cubicBezTo>
                  <a:cubicBezTo>
                    <a:pt x="268" y="749"/>
                    <a:pt x="268" y="747"/>
                    <a:pt x="268" y="746"/>
                  </a:cubicBezTo>
                  <a:cubicBezTo>
                    <a:pt x="268" y="745"/>
                    <a:pt x="268" y="742"/>
                    <a:pt x="268" y="740"/>
                  </a:cubicBezTo>
                  <a:cubicBezTo>
                    <a:pt x="268" y="740"/>
                    <a:pt x="269" y="738"/>
                    <a:pt x="270" y="737"/>
                  </a:cubicBezTo>
                  <a:cubicBezTo>
                    <a:pt x="270" y="736"/>
                    <a:pt x="271" y="736"/>
                    <a:pt x="272" y="735"/>
                  </a:cubicBezTo>
                  <a:cubicBezTo>
                    <a:pt x="272" y="734"/>
                    <a:pt x="272" y="732"/>
                    <a:pt x="272" y="731"/>
                  </a:cubicBezTo>
                  <a:cubicBezTo>
                    <a:pt x="272" y="729"/>
                    <a:pt x="271" y="727"/>
                    <a:pt x="271" y="727"/>
                  </a:cubicBezTo>
                  <a:cubicBezTo>
                    <a:pt x="270" y="726"/>
                    <a:pt x="268" y="726"/>
                    <a:pt x="267" y="726"/>
                  </a:cubicBezTo>
                  <a:cubicBezTo>
                    <a:pt x="266" y="726"/>
                    <a:pt x="265" y="727"/>
                    <a:pt x="264" y="728"/>
                  </a:cubicBezTo>
                  <a:cubicBezTo>
                    <a:pt x="263" y="729"/>
                    <a:pt x="263" y="730"/>
                    <a:pt x="262" y="731"/>
                  </a:cubicBezTo>
                  <a:cubicBezTo>
                    <a:pt x="262" y="731"/>
                    <a:pt x="261" y="732"/>
                    <a:pt x="260" y="732"/>
                  </a:cubicBezTo>
                  <a:cubicBezTo>
                    <a:pt x="259" y="732"/>
                    <a:pt x="258" y="731"/>
                    <a:pt x="257" y="731"/>
                  </a:cubicBezTo>
                  <a:cubicBezTo>
                    <a:pt x="256" y="730"/>
                    <a:pt x="255" y="730"/>
                    <a:pt x="254" y="730"/>
                  </a:cubicBezTo>
                  <a:cubicBezTo>
                    <a:pt x="253" y="731"/>
                    <a:pt x="252" y="731"/>
                    <a:pt x="251" y="732"/>
                  </a:cubicBezTo>
                  <a:cubicBezTo>
                    <a:pt x="251" y="732"/>
                    <a:pt x="250" y="734"/>
                    <a:pt x="249" y="734"/>
                  </a:cubicBezTo>
                  <a:cubicBezTo>
                    <a:pt x="248" y="735"/>
                    <a:pt x="246" y="736"/>
                    <a:pt x="245" y="736"/>
                  </a:cubicBezTo>
                  <a:cubicBezTo>
                    <a:pt x="245" y="736"/>
                    <a:pt x="243" y="734"/>
                    <a:pt x="243" y="734"/>
                  </a:cubicBezTo>
                  <a:cubicBezTo>
                    <a:pt x="242" y="734"/>
                    <a:pt x="241" y="735"/>
                    <a:pt x="240" y="735"/>
                  </a:cubicBezTo>
                  <a:cubicBezTo>
                    <a:pt x="239" y="735"/>
                    <a:pt x="236" y="735"/>
                    <a:pt x="236" y="734"/>
                  </a:cubicBezTo>
                  <a:cubicBezTo>
                    <a:pt x="235" y="734"/>
                    <a:pt x="236" y="733"/>
                    <a:pt x="236" y="733"/>
                  </a:cubicBezTo>
                  <a:cubicBezTo>
                    <a:pt x="236" y="731"/>
                    <a:pt x="236" y="728"/>
                    <a:pt x="235" y="727"/>
                  </a:cubicBezTo>
                  <a:cubicBezTo>
                    <a:pt x="235" y="726"/>
                    <a:pt x="234" y="725"/>
                    <a:pt x="233" y="725"/>
                  </a:cubicBezTo>
                  <a:cubicBezTo>
                    <a:pt x="232" y="724"/>
                    <a:pt x="229" y="724"/>
                    <a:pt x="228" y="723"/>
                  </a:cubicBezTo>
                  <a:cubicBezTo>
                    <a:pt x="227" y="722"/>
                    <a:pt x="227" y="720"/>
                    <a:pt x="227" y="719"/>
                  </a:cubicBezTo>
                  <a:cubicBezTo>
                    <a:pt x="226" y="718"/>
                    <a:pt x="225" y="716"/>
                    <a:pt x="225" y="715"/>
                  </a:cubicBezTo>
                  <a:cubicBezTo>
                    <a:pt x="224" y="714"/>
                    <a:pt x="222" y="712"/>
                    <a:pt x="221" y="711"/>
                  </a:cubicBezTo>
                  <a:cubicBezTo>
                    <a:pt x="221" y="710"/>
                    <a:pt x="220" y="707"/>
                    <a:pt x="219" y="706"/>
                  </a:cubicBezTo>
                  <a:cubicBezTo>
                    <a:pt x="219" y="705"/>
                    <a:pt x="218" y="702"/>
                    <a:pt x="217" y="701"/>
                  </a:cubicBezTo>
                  <a:cubicBezTo>
                    <a:pt x="216" y="700"/>
                    <a:pt x="214" y="698"/>
                    <a:pt x="213" y="697"/>
                  </a:cubicBezTo>
                  <a:cubicBezTo>
                    <a:pt x="212" y="697"/>
                    <a:pt x="210" y="697"/>
                    <a:pt x="209" y="697"/>
                  </a:cubicBezTo>
                  <a:cubicBezTo>
                    <a:pt x="208" y="697"/>
                    <a:pt x="206" y="698"/>
                    <a:pt x="205" y="698"/>
                  </a:cubicBezTo>
                  <a:cubicBezTo>
                    <a:pt x="204" y="698"/>
                    <a:pt x="202" y="698"/>
                    <a:pt x="201" y="697"/>
                  </a:cubicBezTo>
                  <a:cubicBezTo>
                    <a:pt x="200" y="697"/>
                    <a:pt x="200" y="695"/>
                    <a:pt x="200" y="695"/>
                  </a:cubicBezTo>
                  <a:cubicBezTo>
                    <a:pt x="199" y="693"/>
                    <a:pt x="199" y="690"/>
                    <a:pt x="200" y="689"/>
                  </a:cubicBezTo>
                  <a:cubicBezTo>
                    <a:pt x="200" y="688"/>
                    <a:pt x="202" y="688"/>
                    <a:pt x="203" y="687"/>
                  </a:cubicBezTo>
                  <a:cubicBezTo>
                    <a:pt x="203" y="687"/>
                    <a:pt x="204" y="684"/>
                    <a:pt x="204" y="683"/>
                  </a:cubicBezTo>
                  <a:cubicBezTo>
                    <a:pt x="204" y="682"/>
                    <a:pt x="203" y="681"/>
                    <a:pt x="202" y="680"/>
                  </a:cubicBezTo>
                  <a:cubicBezTo>
                    <a:pt x="202" y="680"/>
                    <a:pt x="200" y="678"/>
                    <a:pt x="199" y="678"/>
                  </a:cubicBezTo>
                  <a:cubicBezTo>
                    <a:pt x="198" y="678"/>
                    <a:pt x="196" y="678"/>
                    <a:pt x="196" y="678"/>
                  </a:cubicBezTo>
                  <a:cubicBezTo>
                    <a:pt x="195" y="679"/>
                    <a:pt x="194" y="681"/>
                    <a:pt x="193" y="681"/>
                  </a:cubicBezTo>
                  <a:cubicBezTo>
                    <a:pt x="192" y="681"/>
                    <a:pt x="189" y="680"/>
                    <a:pt x="187" y="680"/>
                  </a:cubicBezTo>
                  <a:cubicBezTo>
                    <a:pt x="186" y="680"/>
                    <a:pt x="184" y="680"/>
                    <a:pt x="183" y="681"/>
                  </a:cubicBezTo>
                  <a:cubicBezTo>
                    <a:pt x="181" y="682"/>
                    <a:pt x="181" y="686"/>
                    <a:pt x="180" y="686"/>
                  </a:cubicBezTo>
                  <a:cubicBezTo>
                    <a:pt x="179" y="687"/>
                    <a:pt x="177" y="687"/>
                    <a:pt x="176" y="687"/>
                  </a:cubicBezTo>
                  <a:cubicBezTo>
                    <a:pt x="174" y="687"/>
                    <a:pt x="170" y="685"/>
                    <a:pt x="169" y="684"/>
                  </a:cubicBezTo>
                  <a:cubicBezTo>
                    <a:pt x="167" y="683"/>
                    <a:pt x="165" y="681"/>
                    <a:pt x="164" y="679"/>
                  </a:cubicBezTo>
                  <a:cubicBezTo>
                    <a:pt x="163" y="678"/>
                    <a:pt x="161" y="676"/>
                    <a:pt x="160" y="674"/>
                  </a:cubicBezTo>
                  <a:cubicBezTo>
                    <a:pt x="159" y="673"/>
                    <a:pt x="159" y="669"/>
                    <a:pt x="157" y="667"/>
                  </a:cubicBezTo>
                  <a:cubicBezTo>
                    <a:pt x="156" y="666"/>
                    <a:pt x="153" y="664"/>
                    <a:pt x="152" y="663"/>
                  </a:cubicBezTo>
                  <a:cubicBezTo>
                    <a:pt x="151" y="662"/>
                    <a:pt x="149" y="661"/>
                    <a:pt x="148" y="660"/>
                  </a:cubicBezTo>
                  <a:cubicBezTo>
                    <a:pt x="147" y="659"/>
                    <a:pt x="146" y="657"/>
                    <a:pt x="146" y="655"/>
                  </a:cubicBezTo>
                  <a:cubicBezTo>
                    <a:pt x="147" y="654"/>
                    <a:pt x="149" y="654"/>
                    <a:pt x="150" y="653"/>
                  </a:cubicBezTo>
                  <a:cubicBezTo>
                    <a:pt x="151" y="653"/>
                    <a:pt x="152" y="652"/>
                    <a:pt x="152" y="651"/>
                  </a:cubicBezTo>
                  <a:cubicBezTo>
                    <a:pt x="153" y="650"/>
                    <a:pt x="153" y="647"/>
                    <a:pt x="153" y="646"/>
                  </a:cubicBezTo>
                  <a:cubicBezTo>
                    <a:pt x="153" y="644"/>
                    <a:pt x="150" y="643"/>
                    <a:pt x="150" y="641"/>
                  </a:cubicBezTo>
                  <a:cubicBezTo>
                    <a:pt x="149" y="641"/>
                    <a:pt x="150" y="639"/>
                    <a:pt x="150" y="638"/>
                  </a:cubicBezTo>
                  <a:cubicBezTo>
                    <a:pt x="149" y="637"/>
                    <a:pt x="147" y="635"/>
                    <a:pt x="146" y="635"/>
                  </a:cubicBezTo>
                  <a:cubicBezTo>
                    <a:pt x="144" y="633"/>
                    <a:pt x="140" y="630"/>
                    <a:pt x="139" y="628"/>
                  </a:cubicBezTo>
                  <a:cubicBezTo>
                    <a:pt x="138" y="627"/>
                    <a:pt x="138" y="624"/>
                    <a:pt x="137" y="623"/>
                  </a:cubicBezTo>
                  <a:cubicBezTo>
                    <a:pt x="136" y="622"/>
                    <a:pt x="134" y="621"/>
                    <a:pt x="133" y="621"/>
                  </a:cubicBezTo>
                  <a:cubicBezTo>
                    <a:pt x="131" y="621"/>
                    <a:pt x="128" y="622"/>
                    <a:pt x="127" y="623"/>
                  </a:cubicBezTo>
                  <a:cubicBezTo>
                    <a:pt x="126" y="623"/>
                    <a:pt x="124" y="624"/>
                    <a:pt x="123" y="625"/>
                  </a:cubicBezTo>
                  <a:cubicBezTo>
                    <a:pt x="122" y="625"/>
                    <a:pt x="119" y="625"/>
                    <a:pt x="118" y="625"/>
                  </a:cubicBezTo>
                  <a:cubicBezTo>
                    <a:pt x="117" y="625"/>
                    <a:pt x="115" y="624"/>
                    <a:pt x="114" y="624"/>
                  </a:cubicBezTo>
                  <a:cubicBezTo>
                    <a:pt x="113" y="624"/>
                    <a:pt x="109" y="624"/>
                    <a:pt x="108" y="625"/>
                  </a:cubicBezTo>
                  <a:cubicBezTo>
                    <a:pt x="106" y="625"/>
                    <a:pt x="105" y="630"/>
                    <a:pt x="103" y="631"/>
                  </a:cubicBezTo>
                  <a:cubicBezTo>
                    <a:pt x="102" y="631"/>
                    <a:pt x="100" y="631"/>
                    <a:pt x="99" y="631"/>
                  </a:cubicBezTo>
                  <a:cubicBezTo>
                    <a:pt x="97" y="631"/>
                    <a:pt x="96" y="630"/>
                    <a:pt x="95" y="630"/>
                  </a:cubicBezTo>
                  <a:cubicBezTo>
                    <a:pt x="93" y="630"/>
                    <a:pt x="91" y="631"/>
                    <a:pt x="90" y="631"/>
                  </a:cubicBezTo>
                  <a:cubicBezTo>
                    <a:pt x="89" y="632"/>
                    <a:pt x="88" y="634"/>
                    <a:pt x="87" y="634"/>
                  </a:cubicBezTo>
                  <a:cubicBezTo>
                    <a:pt x="86" y="635"/>
                    <a:pt x="83" y="635"/>
                    <a:pt x="82" y="635"/>
                  </a:cubicBezTo>
                  <a:cubicBezTo>
                    <a:pt x="80" y="635"/>
                    <a:pt x="77" y="634"/>
                    <a:pt x="75" y="634"/>
                  </a:cubicBezTo>
                  <a:cubicBezTo>
                    <a:pt x="74" y="634"/>
                    <a:pt x="71" y="634"/>
                    <a:pt x="70" y="635"/>
                  </a:cubicBezTo>
                  <a:cubicBezTo>
                    <a:pt x="69" y="635"/>
                    <a:pt x="67" y="637"/>
                    <a:pt x="66" y="637"/>
                  </a:cubicBezTo>
                  <a:cubicBezTo>
                    <a:pt x="65" y="638"/>
                    <a:pt x="63" y="638"/>
                    <a:pt x="62" y="639"/>
                  </a:cubicBezTo>
                  <a:cubicBezTo>
                    <a:pt x="61" y="640"/>
                    <a:pt x="62" y="644"/>
                    <a:pt x="61" y="645"/>
                  </a:cubicBezTo>
                  <a:cubicBezTo>
                    <a:pt x="61" y="647"/>
                    <a:pt x="59" y="649"/>
                    <a:pt x="57" y="650"/>
                  </a:cubicBezTo>
                  <a:cubicBezTo>
                    <a:pt x="56" y="651"/>
                    <a:pt x="52" y="652"/>
                    <a:pt x="50" y="652"/>
                  </a:cubicBezTo>
                  <a:cubicBezTo>
                    <a:pt x="49" y="653"/>
                    <a:pt x="46" y="653"/>
                    <a:pt x="45" y="652"/>
                  </a:cubicBezTo>
                  <a:cubicBezTo>
                    <a:pt x="44" y="652"/>
                    <a:pt x="42" y="650"/>
                    <a:pt x="40" y="649"/>
                  </a:cubicBezTo>
                  <a:cubicBezTo>
                    <a:pt x="39" y="649"/>
                    <a:pt x="37" y="648"/>
                    <a:pt x="36" y="648"/>
                  </a:cubicBezTo>
                  <a:cubicBezTo>
                    <a:pt x="34" y="649"/>
                    <a:pt x="31" y="652"/>
                    <a:pt x="30" y="651"/>
                  </a:cubicBezTo>
                  <a:cubicBezTo>
                    <a:pt x="28" y="651"/>
                    <a:pt x="28" y="648"/>
                    <a:pt x="27" y="647"/>
                  </a:cubicBezTo>
                  <a:cubicBezTo>
                    <a:pt x="26" y="646"/>
                    <a:pt x="23" y="646"/>
                    <a:pt x="22" y="646"/>
                  </a:cubicBezTo>
                  <a:cubicBezTo>
                    <a:pt x="20" y="645"/>
                    <a:pt x="17" y="646"/>
                    <a:pt x="16" y="646"/>
                  </a:cubicBezTo>
                  <a:cubicBezTo>
                    <a:pt x="14" y="646"/>
                    <a:pt x="11" y="646"/>
                    <a:pt x="10" y="645"/>
                  </a:cubicBezTo>
                  <a:cubicBezTo>
                    <a:pt x="9" y="645"/>
                    <a:pt x="6" y="644"/>
                    <a:pt x="5" y="643"/>
                  </a:cubicBezTo>
                  <a:cubicBezTo>
                    <a:pt x="4" y="642"/>
                    <a:pt x="3" y="640"/>
                    <a:pt x="3" y="639"/>
                  </a:cubicBezTo>
                  <a:cubicBezTo>
                    <a:pt x="2" y="639"/>
                    <a:pt x="1" y="637"/>
                    <a:pt x="1" y="636"/>
                  </a:cubicBezTo>
                  <a:cubicBezTo>
                    <a:pt x="1" y="636"/>
                    <a:pt x="0" y="635"/>
                    <a:pt x="0" y="634"/>
                  </a:cubicBezTo>
                  <a:cubicBezTo>
                    <a:pt x="0" y="634"/>
                    <a:pt x="0" y="634"/>
                    <a:pt x="0" y="634"/>
                  </a:cubicBezTo>
                  <a:cubicBezTo>
                    <a:pt x="2" y="633"/>
                    <a:pt x="4" y="630"/>
                    <a:pt x="6" y="629"/>
                  </a:cubicBezTo>
                  <a:cubicBezTo>
                    <a:pt x="8" y="628"/>
                    <a:pt x="11" y="628"/>
                    <a:pt x="12" y="627"/>
                  </a:cubicBezTo>
                  <a:cubicBezTo>
                    <a:pt x="14" y="626"/>
                    <a:pt x="18" y="625"/>
                    <a:pt x="19" y="623"/>
                  </a:cubicBezTo>
                  <a:cubicBezTo>
                    <a:pt x="20" y="622"/>
                    <a:pt x="22" y="620"/>
                    <a:pt x="23" y="619"/>
                  </a:cubicBezTo>
                  <a:cubicBezTo>
                    <a:pt x="23" y="617"/>
                    <a:pt x="21" y="614"/>
                    <a:pt x="21" y="613"/>
                  </a:cubicBezTo>
                  <a:cubicBezTo>
                    <a:pt x="20" y="611"/>
                    <a:pt x="18" y="608"/>
                    <a:pt x="18" y="607"/>
                  </a:cubicBezTo>
                  <a:cubicBezTo>
                    <a:pt x="17" y="605"/>
                    <a:pt x="16" y="602"/>
                    <a:pt x="16" y="600"/>
                  </a:cubicBezTo>
                  <a:cubicBezTo>
                    <a:pt x="17" y="598"/>
                    <a:pt x="18" y="594"/>
                    <a:pt x="18" y="593"/>
                  </a:cubicBezTo>
                  <a:cubicBezTo>
                    <a:pt x="19" y="591"/>
                    <a:pt x="22" y="587"/>
                    <a:pt x="23" y="586"/>
                  </a:cubicBezTo>
                  <a:cubicBezTo>
                    <a:pt x="25" y="584"/>
                    <a:pt x="29" y="583"/>
                    <a:pt x="30" y="581"/>
                  </a:cubicBezTo>
                  <a:cubicBezTo>
                    <a:pt x="31" y="580"/>
                    <a:pt x="32" y="579"/>
                    <a:pt x="32" y="578"/>
                  </a:cubicBezTo>
                  <a:cubicBezTo>
                    <a:pt x="33" y="576"/>
                    <a:pt x="33" y="572"/>
                    <a:pt x="33" y="570"/>
                  </a:cubicBezTo>
                  <a:cubicBezTo>
                    <a:pt x="33" y="569"/>
                    <a:pt x="29" y="567"/>
                    <a:pt x="29" y="565"/>
                  </a:cubicBezTo>
                  <a:cubicBezTo>
                    <a:pt x="29" y="563"/>
                    <a:pt x="29" y="560"/>
                    <a:pt x="30" y="558"/>
                  </a:cubicBezTo>
                  <a:cubicBezTo>
                    <a:pt x="31" y="556"/>
                    <a:pt x="34" y="554"/>
                    <a:pt x="35" y="553"/>
                  </a:cubicBezTo>
                  <a:cubicBezTo>
                    <a:pt x="37" y="551"/>
                    <a:pt x="42" y="549"/>
                    <a:pt x="43" y="547"/>
                  </a:cubicBezTo>
                  <a:cubicBezTo>
                    <a:pt x="44" y="545"/>
                    <a:pt x="45" y="540"/>
                    <a:pt x="45" y="537"/>
                  </a:cubicBezTo>
                  <a:cubicBezTo>
                    <a:pt x="45" y="534"/>
                    <a:pt x="44" y="529"/>
                    <a:pt x="44" y="526"/>
                  </a:cubicBezTo>
                  <a:cubicBezTo>
                    <a:pt x="44" y="523"/>
                    <a:pt x="44" y="518"/>
                    <a:pt x="45" y="515"/>
                  </a:cubicBezTo>
                  <a:cubicBezTo>
                    <a:pt x="46" y="512"/>
                    <a:pt x="48" y="508"/>
                    <a:pt x="49" y="506"/>
                  </a:cubicBezTo>
                  <a:cubicBezTo>
                    <a:pt x="51" y="504"/>
                    <a:pt x="55" y="503"/>
                    <a:pt x="56" y="501"/>
                  </a:cubicBezTo>
                  <a:cubicBezTo>
                    <a:pt x="57" y="499"/>
                    <a:pt x="57" y="495"/>
                    <a:pt x="57" y="492"/>
                  </a:cubicBezTo>
                  <a:cubicBezTo>
                    <a:pt x="56" y="491"/>
                    <a:pt x="54" y="489"/>
                    <a:pt x="54" y="488"/>
                  </a:cubicBezTo>
                  <a:cubicBezTo>
                    <a:pt x="53" y="487"/>
                    <a:pt x="52" y="483"/>
                    <a:pt x="52" y="481"/>
                  </a:cubicBezTo>
                  <a:cubicBezTo>
                    <a:pt x="52" y="479"/>
                    <a:pt x="53" y="474"/>
                    <a:pt x="53" y="472"/>
                  </a:cubicBezTo>
                  <a:cubicBezTo>
                    <a:pt x="53" y="470"/>
                    <a:pt x="51" y="467"/>
                    <a:pt x="50" y="465"/>
                  </a:cubicBezTo>
                  <a:cubicBezTo>
                    <a:pt x="49" y="463"/>
                    <a:pt x="47" y="460"/>
                    <a:pt x="46" y="458"/>
                  </a:cubicBezTo>
                  <a:cubicBezTo>
                    <a:pt x="46" y="457"/>
                    <a:pt x="45" y="454"/>
                    <a:pt x="46" y="453"/>
                  </a:cubicBezTo>
                  <a:cubicBezTo>
                    <a:pt x="46" y="452"/>
                    <a:pt x="47" y="450"/>
                    <a:pt x="48" y="449"/>
                  </a:cubicBezTo>
                  <a:cubicBezTo>
                    <a:pt x="49" y="449"/>
                    <a:pt x="52" y="450"/>
                    <a:pt x="53" y="450"/>
                  </a:cubicBezTo>
                  <a:cubicBezTo>
                    <a:pt x="54" y="450"/>
                    <a:pt x="57" y="453"/>
                    <a:pt x="59" y="453"/>
                  </a:cubicBezTo>
                  <a:cubicBezTo>
                    <a:pt x="61" y="454"/>
                    <a:pt x="64" y="455"/>
                    <a:pt x="66" y="454"/>
                  </a:cubicBezTo>
                  <a:cubicBezTo>
                    <a:pt x="68" y="454"/>
                    <a:pt x="72" y="453"/>
                    <a:pt x="73" y="452"/>
                  </a:cubicBezTo>
                  <a:cubicBezTo>
                    <a:pt x="75" y="450"/>
                    <a:pt x="79" y="447"/>
                    <a:pt x="80" y="446"/>
                  </a:cubicBezTo>
                  <a:cubicBezTo>
                    <a:pt x="81" y="444"/>
                    <a:pt x="82" y="441"/>
                    <a:pt x="83" y="440"/>
                  </a:cubicBezTo>
                  <a:cubicBezTo>
                    <a:pt x="84" y="439"/>
                    <a:pt x="84" y="435"/>
                    <a:pt x="85" y="434"/>
                  </a:cubicBezTo>
                  <a:cubicBezTo>
                    <a:pt x="86" y="433"/>
                    <a:pt x="90" y="434"/>
                    <a:pt x="91" y="434"/>
                  </a:cubicBezTo>
                  <a:cubicBezTo>
                    <a:pt x="93" y="433"/>
                    <a:pt x="95" y="430"/>
                    <a:pt x="97" y="429"/>
                  </a:cubicBezTo>
                  <a:cubicBezTo>
                    <a:pt x="98" y="428"/>
                    <a:pt x="100" y="427"/>
                    <a:pt x="101" y="426"/>
                  </a:cubicBezTo>
                  <a:cubicBezTo>
                    <a:pt x="103" y="424"/>
                    <a:pt x="106" y="421"/>
                    <a:pt x="108" y="420"/>
                  </a:cubicBezTo>
                  <a:cubicBezTo>
                    <a:pt x="110" y="419"/>
                    <a:pt x="112" y="417"/>
                    <a:pt x="114" y="417"/>
                  </a:cubicBezTo>
                  <a:cubicBezTo>
                    <a:pt x="115" y="416"/>
                    <a:pt x="118" y="416"/>
                    <a:pt x="119" y="417"/>
                  </a:cubicBezTo>
                  <a:cubicBezTo>
                    <a:pt x="121" y="417"/>
                    <a:pt x="123" y="420"/>
                    <a:pt x="124" y="420"/>
                  </a:cubicBezTo>
                  <a:cubicBezTo>
                    <a:pt x="125" y="421"/>
                    <a:pt x="127" y="421"/>
                    <a:pt x="129" y="421"/>
                  </a:cubicBezTo>
                  <a:cubicBezTo>
                    <a:pt x="130" y="421"/>
                    <a:pt x="133" y="419"/>
                    <a:pt x="135" y="418"/>
                  </a:cubicBezTo>
                  <a:cubicBezTo>
                    <a:pt x="137" y="417"/>
                    <a:pt x="142" y="415"/>
                    <a:pt x="144" y="415"/>
                  </a:cubicBezTo>
                  <a:cubicBezTo>
                    <a:pt x="146" y="415"/>
                    <a:pt x="149" y="416"/>
                    <a:pt x="151" y="415"/>
                  </a:cubicBezTo>
                  <a:cubicBezTo>
                    <a:pt x="152" y="415"/>
                    <a:pt x="154" y="413"/>
                    <a:pt x="155" y="412"/>
                  </a:cubicBezTo>
                  <a:cubicBezTo>
                    <a:pt x="158" y="411"/>
                    <a:pt x="162" y="406"/>
                    <a:pt x="164" y="405"/>
                  </a:cubicBezTo>
                  <a:cubicBezTo>
                    <a:pt x="165" y="404"/>
                    <a:pt x="168" y="403"/>
                    <a:pt x="169" y="402"/>
                  </a:cubicBezTo>
                  <a:cubicBezTo>
                    <a:pt x="171" y="401"/>
                    <a:pt x="172" y="398"/>
                    <a:pt x="173" y="397"/>
                  </a:cubicBezTo>
                  <a:cubicBezTo>
                    <a:pt x="175" y="396"/>
                    <a:pt x="180" y="396"/>
                    <a:pt x="182" y="395"/>
                  </a:cubicBezTo>
                  <a:cubicBezTo>
                    <a:pt x="184" y="395"/>
                    <a:pt x="188" y="392"/>
                    <a:pt x="189" y="391"/>
                  </a:cubicBezTo>
                  <a:cubicBezTo>
                    <a:pt x="191" y="389"/>
                    <a:pt x="192" y="385"/>
                    <a:pt x="193" y="383"/>
                  </a:cubicBezTo>
                  <a:cubicBezTo>
                    <a:pt x="194" y="381"/>
                    <a:pt x="197" y="378"/>
                    <a:pt x="199" y="377"/>
                  </a:cubicBezTo>
                  <a:cubicBezTo>
                    <a:pt x="201" y="375"/>
                    <a:pt x="204" y="372"/>
                    <a:pt x="206" y="371"/>
                  </a:cubicBezTo>
                  <a:cubicBezTo>
                    <a:pt x="208" y="370"/>
                    <a:pt x="211" y="368"/>
                    <a:pt x="213" y="367"/>
                  </a:cubicBezTo>
                  <a:cubicBezTo>
                    <a:pt x="214" y="366"/>
                    <a:pt x="217" y="365"/>
                    <a:pt x="218" y="364"/>
                  </a:cubicBezTo>
                  <a:cubicBezTo>
                    <a:pt x="219" y="363"/>
                    <a:pt x="221" y="361"/>
                    <a:pt x="221" y="359"/>
                  </a:cubicBezTo>
                  <a:cubicBezTo>
                    <a:pt x="221" y="358"/>
                    <a:pt x="220" y="355"/>
                    <a:pt x="219" y="353"/>
                  </a:cubicBezTo>
                  <a:cubicBezTo>
                    <a:pt x="219" y="352"/>
                    <a:pt x="217" y="351"/>
                    <a:pt x="216" y="350"/>
                  </a:cubicBezTo>
                  <a:cubicBezTo>
                    <a:pt x="215" y="349"/>
                    <a:pt x="215" y="345"/>
                    <a:pt x="214" y="343"/>
                  </a:cubicBezTo>
                  <a:cubicBezTo>
                    <a:pt x="214" y="341"/>
                    <a:pt x="212" y="338"/>
                    <a:pt x="211" y="336"/>
                  </a:cubicBezTo>
                  <a:cubicBezTo>
                    <a:pt x="210" y="335"/>
                    <a:pt x="207" y="332"/>
                    <a:pt x="205" y="330"/>
                  </a:cubicBezTo>
                  <a:cubicBezTo>
                    <a:pt x="204" y="329"/>
                    <a:pt x="201" y="328"/>
                    <a:pt x="199" y="327"/>
                  </a:cubicBezTo>
                  <a:cubicBezTo>
                    <a:pt x="198" y="326"/>
                    <a:pt x="195" y="325"/>
                    <a:pt x="194" y="324"/>
                  </a:cubicBezTo>
                  <a:cubicBezTo>
                    <a:pt x="192" y="324"/>
                    <a:pt x="190" y="322"/>
                    <a:pt x="189" y="322"/>
                  </a:cubicBezTo>
                  <a:cubicBezTo>
                    <a:pt x="187" y="322"/>
                    <a:pt x="184" y="322"/>
                    <a:pt x="183" y="322"/>
                  </a:cubicBezTo>
                  <a:cubicBezTo>
                    <a:pt x="182" y="323"/>
                    <a:pt x="180" y="326"/>
                    <a:pt x="179" y="326"/>
                  </a:cubicBezTo>
                  <a:cubicBezTo>
                    <a:pt x="177" y="326"/>
                    <a:pt x="173" y="323"/>
                    <a:pt x="172" y="322"/>
                  </a:cubicBezTo>
                  <a:cubicBezTo>
                    <a:pt x="170" y="320"/>
                    <a:pt x="168" y="317"/>
                    <a:pt x="167" y="315"/>
                  </a:cubicBezTo>
                  <a:cubicBezTo>
                    <a:pt x="167" y="313"/>
                    <a:pt x="168" y="309"/>
                    <a:pt x="169" y="306"/>
                  </a:cubicBezTo>
                  <a:cubicBezTo>
                    <a:pt x="169" y="304"/>
                    <a:pt x="170" y="299"/>
                    <a:pt x="171" y="296"/>
                  </a:cubicBezTo>
                  <a:cubicBezTo>
                    <a:pt x="172" y="294"/>
                    <a:pt x="175" y="290"/>
                    <a:pt x="177" y="288"/>
                  </a:cubicBezTo>
                  <a:cubicBezTo>
                    <a:pt x="179" y="285"/>
                    <a:pt x="183" y="281"/>
                    <a:pt x="185" y="278"/>
                  </a:cubicBezTo>
                  <a:cubicBezTo>
                    <a:pt x="185" y="277"/>
                    <a:pt x="186" y="274"/>
                    <a:pt x="186" y="273"/>
                  </a:cubicBezTo>
                  <a:cubicBezTo>
                    <a:pt x="185" y="272"/>
                    <a:pt x="181" y="272"/>
                    <a:pt x="180" y="271"/>
                  </a:cubicBezTo>
                  <a:cubicBezTo>
                    <a:pt x="179" y="269"/>
                    <a:pt x="179" y="266"/>
                    <a:pt x="179" y="264"/>
                  </a:cubicBezTo>
                  <a:cubicBezTo>
                    <a:pt x="180" y="262"/>
                    <a:pt x="184" y="260"/>
                    <a:pt x="185" y="258"/>
                  </a:cubicBezTo>
                  <a:cubicBezTo>
                    <a:pt x="185" y="257"/>
                    <a:pt x="186" y="253"/>
                    <a:pt x="185" y="251"/>
                  </a:cubicBezTo>
                  <a:cubicBezTo>
                    <a:pt x="184" y="250"/>
                    <a:pt x="181" y="248"/>
                    <a:pt x="179" y="247"/>
                  </a:cubicBezTo>
                  <a:cubicBezTo>
                    <a:pt x="177" y="247"/>
                    <a:pt x="173" y="250"/>
                    <a:pt x="171" y="250"/>
                  </a:cubicBezTo>
                  <a:cubicBezTo>
                    <a:pt x="168" y="251"/>
                    <a:pt x="163" y="251"/>
                    <a:pt x="161" y="250"/>
                  </a:cubicBezTo>
                  <a:cubicBezTo>
                    <a:pt x="159" y="249"/>
                    <a:pt x="155" y="247"/>
                    <a:pt x="154" y="245"/>
                  </a:cubicBezTo>
                  <a:cubicBezTo>
                    <a:pt x="153" y="243"/>
                    <a:pt x="153" y="238"/>
                    <a:pt x="152" y="236"/>
                  </a:cubicBezTo>
                  <a:cubicBezTo>
                    <a:pt x="151" y="234"/>
                    <a:pt x="150" y="229"/>
                    <a:pt x="148" y="228"/>
                  </a:cubicBezTo>
                  <a:cubicBezTo>
                    <a:pt x="147" y="228"/>
                    <a:pt x="143" y="230"/>
                    <a:pt x="142" y="231"/>
                  </a:cubicBezTo>
                  <a:cubicBezTo>
                    <a:pt x="140" y="232"/>
                    <a:pt x="140" y="235"/>
                    <a:pt x="139" y="236"/>
                  </a:cubicBezTo>
                  <a:cubicBezTo>
                    <a:pt x="137" y="237"/>
                    <a:pt x="133" y="238"/>
                    <a:pt x="131" y="238"/>
                  </a:cubicBezTo>
                  <a:cubicBezTo>
                    <a:pt x="128" y="238"/>
                    <a:pt x="122" y="236"/>
                    <a:pt x="120" y="234"/>
                  </a:cubicBezTo>
                  <a:cubicBezTo>
                    <a:pt x="119" y="233"/>
                    <a:pt x="117" y="229"/>
                    <a:pt x="116" y="227"/>
                  </a:cubicBezTo>
                  <a:cubicBezTo>
                    <a:pt x="115" y="226"/>
                    <a:pt x="113" y="224"/>
                    <a:pt x="112" y="223"/>
                  </a:cubicBezTo>
                  <a:cubicBezTo>
                    <a:pt x="112" y="223"/>
                    <a:pt x="111" y="223"/>
                    <a:pt x="111" y="223"/>
                  </a:cubicBezTo>
                  <a:cubicBezTo>
                    <a:pt x="111" y="223"/>
                    <a:pt x="111" y="221"/>
                    <a:pt x="111" y="221"/>
                  </a:cubicBezTo>
                  <a:cubicBezTo>
                    <a:pt x="112" y="219"/>
                    <a:pt x="112" y="216"/>
                    <a:pt x="113" y="215"/>
                  </a:cubicBezTo>
                  <a:cubicBezTo>
                    <a:pt x="113" y="214"/>
                    <a:pt x="115" y="213"/>
                    <a:pt x="115" y="213"/>
                  </a:cubicBezTo>
                  <a:cubicBezTo>
                    <a:pt x="116" y="212"/>
                    <a:pt x="118" y="211"/>
                    <a:pt x="119" y="210"/>
                  </a:cubicBezTo>
                  <a:cubicBezTo>
                    <a:pt x="120" y="209"/>
                    <a:pt x="120" y="207"/>
                    <a:pt x="120" y="206"/>
                  </a:cubicBezTo>
                  <a:cubicBezTo>
                    <a:pt x="120" y="205"/>
                    <a:pt x="120" y="203"/>
                    <a:pt x="119" y="202"/>
                  </a:cubicBezTo>
                  <a:cubicBezTo>
                    <a:pt x="118" y="202"/>
                    <a:pt x="115" y="202"/>
                    <a:pt x="114" y="201"/>
                  </a:cubicBezTo>
                  <a:cubicBezTo>
                    <a:pt x="113" y="201"/>
                    <a:pt x="113" y="199"/>
                    <a:pt x="113" y="198"/>
                  </a:cubicBezTo>
                  <a:cubicBezTo>
                    <a:pt x="113" y="197"/>
                    <a:pt x="113" y="195"/>
                    <a:pt x="114" y="194"/>
                  </a:cubicBezTo>
                  <a:cubicBezTo>
                    <a:pt x="115" y="193"/>
                    <a:pt x="118" y="191"/>
                    <a:pt x="119" y="190"/>
                  </a:cubicBezTo>
                  <a:cubicBezTo>
                    <a:pt x="120" y="189"/>
                    <a:pt x="122" y="189"/>
                    <a:pt x="123" y="188"/>
                  </a:cubicBezTo>
                  <a:cubicBezTo>
                    <a:pt x="124" y="188"/>
                    <a:pt x="125" y="187"/>
                    <a:pt x="126" y="186"/>
                  </a:cubicBezTo>
                  <a:cubicBezTo>
                    <a:pt x="127" y="186"/>
                    <a:pt x="129" y="185"/>
                    <a:pt x="130" y="185"/>
                  </a:cubicBezTo>
                  <a:cubicBezTo>
                    <a:pt x="131" y="184"/>
                    <a:pt x="132" y="181"/>
                    <a:pt x="133" y="180"/>
                  </a:cubicBezTo>
                  <a:cubicBezTo>
                    <a:pt x="134" y="179"/>
                    <a:pt x="135" y="177"/>
                    <a:pt x="137" y="176"/>
                  </a:cubicBezTo>
                  <a:cubicBezTo>
                    <a:pt x="138" y="176"/>
                    <a:pt x="141" y="176"/>
                    <a:pt x="142" y="176"/>
                  </a:cubicBezTo>
                  <a:cubicBezTo>
                    <a:pt x="143" y="175"/>
                    <a:pt x="146" y="174"/>
                    <a:pt x="147" y="173"/>
                  </a:cubicBezTo>
                  <a:cubicBezTo>
                    <a:pt x="148" y="172"/>
                    <a:pt x="149" y="168"/>
                    <a:pt x="150" y="167"/>
                  </a:cubicBezTo>
                  <a:cubicBezTo>
                    <a:pt x="151" y="167"/>
                    <a:pt x="154" y="168"/>
                    <a:pt x="155" y="168"/>
                  </a:cubicBezTo>
                  <a:cubicBezTo>
                    <a:pt x="156" y="168"/>
                    <a:pt x="158" y="168"/>
                    <a:pt x="158" y="169"/>
                  </a:cubicBezTo>
                  <a:cubicBezTo>
                    <a:pt x="159" y="170"/>
                    <a:pt x="160" y="172"/>
                    <a:pt x="161" y="173"/>
                  </a:cubicBezTo>
                  <a:cubicBezTo>
                    <a:pt x="161" y="174"/>
                    <a:pt x="161" y="177"/>
                    <a:pt x="162" y="177"/>
                  </a:cubicBezTo>
                  <a:cubicBezTo>
                    <a:pt x="163" y="177"/>
                    <a:pt x="164" y="177"/>
                    <a:pt x="165" y="176"/>
                  </a:cubicBezTo>
                  <a:cubicBezTo>
                    <a:pt x="166" y="176"/>
                    <a:pt x="167" y="174"/>
                    <a:pt x="167" y="173"/>
                  </a:cubicBezTo>
                  <a:cubicBezTo>
                    <a:pt x="167" y="171"/>
                    <a:pt x="167" y="169"/>
                    <a:pt x="167" y="168"/>
                  </a:cubicBezTo>
                  <a:cubicBezTo>
                    <a:pt x="168" y="167"/>
                    <a:pt x="170" y="165"/>
                    <a:pt x="171" y="165"/>
                  </a:cubicBezTo>
                  <a:cubicBezTo>
                    <a:pt x="172" y="163"/>
                    <a:pt x="176" y="162"/>
                    <a:pt x="177" y="161"/>
                  </a:cubicBezTo>
                  <a:cubicBezTo>
                    <a:pt x="179" y="160"/>
                    <a:pt x="182" y="158"/>
                    <a:pt x="183" y="157"/>
                  </a:cubicBezTo>
                  <a:cubicBezTo>
                    <a:pt x="184" y="155"/>
                    <a:pt x="183" y="151"/>
                    <a:pt x="184" y="150"/>
                  </a:cubicBezTo>
                  <a:cubicBezTo>
                    <a:pt x="184" y="148"/>
                    <a:pt x="186" y="145"/>
                    <a:pt x="185" y="143"/>
                  </a:cubicBezTo>
                  <a:cubicBezTo>
                    <a:pt x="185" y="142"/>
                    <a:pt x="184" y="140"/>
                    <a:pt x="183" y="139"/>
                  </a:cubicBezTo>
                  <a:cubicBezTo>
                    <a:pt x="182" y="137"/>
                    <a:pt x="178" y="135"/>
                    <a:pt x="177" y="133"/>
                  </a:cubicBezTo>
                  <a:cubicBezTo>
                    <a:pt x="176" y="132"/>
                    <a:pt x="175" y="130"/>
                    <a:pt x="174" y="128"/>
                  </a:cubicBezTo>
                  <a:cubicBezTo>
                    <a:pt x="174" y="127"/>
                    <a:pt x="173" y="125"/>
                    <a:pt x="173" y="124"/>
                  </a:cubicBezTo>
                  <a:cubicBezTo>
                    <a:pt x="174" y="123"/>
                    <a:pt x="176" y="122"/>
                    <a:pt x="177" y="121"/>
                  </a:cubicBezTo>
                  <a:cubicBezTo>
                    <a:pt x="178" y="120"/>
                    <a:pt x="181" y="118"/>
                    <a:pt x="181" y="116"/>
                  </a:cubicBezTo>
                  <a:cubicBezTo>
                    <a:pt x="182" y="115"/>
                    <a:pt x="182" y="113"/>
                    <a:pt x="182" y="112"/>
                  </a:cubicBezTo>
                  <a:cubicBezTo>
                    <a:pt x="182" y="111"/>
                    <a:pt x="182" y="108"/>
                    <a:pt x="181" y="108"/>
                  </a:cubicBezTo>
                  <a:cubicBezTo>
                    <a:pt x="180" y="107"/>
                    <a:pt x="177" y="108"/>
                    <a:pt x="176" y="108"/>
                  </a:cubicBezTo>
                  <a:cubicBezTo>
                    <a:pt x="175" y="107"/>
                    <a:pt x="174" y="105"/>
                    <a:pt x="173" y="104"/>
                  </a:cubicBezTo>
                  <a:cubicBezTo>
                    <a:pt x="172" y="103"/>
                    <a:pt x="170" y="100"/>
                    <a:pt x="169" y="99"/>
                  </a:cubicBezTo>
                  <a:cubicBezTo>
                    <a:pt x="169" y="98"/>
                    <a:pt x="167" y="96"/>
                    <a:pt x="165" y="96"/>
                  </a:cubicBezTo>
                  <a:cubicBezTo>
                    <a:pt x="164" y="95"/>
                    <a:pt x="159" y="94"/>
                    <a:pt x="157" y="94"/>
                  </a:cubicBezTo>
                  <a:cubicBezTo>
                    <a:pt x="156" y="95"/>
                    <a:pt x="155" y="96"/>
                    <a:pt x="154" y="97"/>
                  </a:cubicBezTo>
                  <a:cubicBezTo>
                    <a:pt x="153" y="97"/>
                    <a:pt x="151" y="96"/>
                    <a:pt x="150" y="95"/>
                  </a:cubicBezTo>
                  <a:cubicBezTo>
                    <a:pt x="149" y="95"/>
                    <a:pt x="147" y="93"/>
                    <a:pt x="146" y="92"/>
                  </a:cubicBezTo>
                  <a:cubicBezTo>
                    <a:pt x="145" y="92"/>
                    <a:pt x="142" y="91"/>
                    <a:pt x="141" y="90"/>
                  </a:cubicBezTo>
                  <a:cubicBezTo>
                    <a:pt x="141" y="89"/>
                    <a:pt x="140" y="87"/>
                    <a:pt x="140" y="86"/>
                  </a:cubicBezTo>
                  <a:cubicBezTo>
                    <a:pt x="140" y="84"/>
                    <a:pt x="142" y="80"/>
                    <a:pt x="143" y="79"/>
                  </a:cubicBezTo>
                  <a:cubicBezTo>
                    <a:pt x="144" y="78"/>
                    <a:pt x="146" y="76"/>
                    <a:pt x="147" y="76"/>
                  </a:cubicBezTo>
                  <a:cubicBezTo>
                    <a:pt x="148" y="75"/>
                    <a:pt x="150" y="72"/>
                    <a:pt x="150" y="71"/>
                  </a:cubicBezTo>
                  <a:cubicBezTo>
                    <a:pt x="150" y="70"/>
                    <a:pt x="150" y="68"/>
                    <a:pt x="151" y="67"/>
                  </a:cubicBezTo>
                  <a:cubicBezTo>
                    <a:pt x="151" y="66"/>
                    <a:pt x="151" y="63"/>
                    <a:pt x="152" y="62"/>
                  </a:cubicBezTo>
                  <a:cubicBezTo>
                    <a:pt x="153" y="61"/>
                    <a:pt x="154" y="60"/>
                    <a:pt x="155" y="60"/>
                  </a:cubicBezTo>
                  <a:cubicBezTo>
                    <a:pt x="156" y="60"/>
                    <a:pt x="158" y="61"/>
                    <a:pt x="159" y="61"/>
                  </a:cubicBezTo>
                  <a:cubicBezTo>
                    <a:pt x="160" y="61"/>
                    <a:pt x="161" y="59"/>
                    <a:pt x="161" y="59"/>
                  </a:cubicBezTo>
                  <a:cubicBezTo>
                    <a:pt x="161" y="57"/>
                    <a:pt x="162" y="55"/>
                    <a:pt x="161" y="54"/>
                  </a:cubicBezTo>
                  <a:cubicBezTo>
                    <a:pt x="161" y="53"/>
                    <a:pt x="158" y="53"/>
                    <a:pt x="158" y="52"/>
                  </a:cubicBezTo>
                  <a:cubicBezTo>
                    <a:pt x="157" y="51"/>
                    <a:pt x="158" y="49"/>
                    <a:pt x="158" y="48"/>
                  </a:cubicBezTo>
                  <a:cubicBezTo>
                    <a:pt x="159" y="47"/>
                    <a:pt x="160" y="45"/>
                    <a:pt x="161" y="44"/>
                  </a:cubicBezTo>
                  <a:cubicBezTo>
                    <a:pt x="162" y="43"/>
                    <a:pt x="164" y="41"/>
                    <a:pt x="165" y="40"/>
                  </a:cubicBezTo>
                  <a:cubicBezTo>
                    <a:pt x="166" y="40"/>
                    <a:pt x="168" y="39"/>
                    <a:pt x="169" y="39"/>
                  </a:cubicBezTo>
                  <a:cubicBezTo>
                    <a:pt x="169" y="40"/>
                    <a:pt x="169" y="42"/>
                    <a:pt x="170" y="42"/>
                  </a:cubicBezTo>
                  <a:cubicBezTo>
                    <a:pt x="171" y="43"/>
                    <a:pt x="174" y="41"/>
                    <a:pt x="174" y="41"/>
                  </a:cubicBezTo>
                  <a:cubicBezTo>
                    <a:pt x="175" y="40"/>
                    <a:pt x="176" y="38"/>
                    <a:pt x="177" y="38"/>
                  </a:cubicBezTo>
                  <a:cubicBezTo>
                    <a:pt x="178" y="37"/>
                    <a:pt x="180" y="38"/>
                    <a:pt x="181" y="38"/>
                  </a:cubicBezTo>
                  <a:cubicBezTo>
                    <a:pt x="182" y="38"/>
                    <a:pt x="185" y="40"/>
                    <a:pt x="186" y="39"/>
                  </a:cubicBezTo>
                  <a:cubicBezTo>
                    <a:pt x="187" y="39"/>
                    <a:pt x="188" y="37"/>
                    <a:pt x="189" y="36"/>
                  </a:cubicBezTo>
                  <a:cubicBezTo>
                    <a:pt x="190" y="35"/>
                    <a:pt x="192" y="33"/>
                    <a:pt x="193" y="32"/>
                  </a:cubicBezTo>
                  <a:cubicBezTo>
                    <a:pt x="194" y="31"/>
                    <a:pt x="197" y="31"/>
                    <a:pt x="197" y="30"/>
                  </a:cubicBezTo>
                  <a:cubicBezTo>
                    <a:pt x="198" y="29"/>
                    <a:pt x="200" y="27"/>
                    <a:pt x="200" y="26"/>
                  </a:cubicBezTo>
                  <a:cubicBezTo>
                    <a:pt x="201" y="24"/>
                    <a:pt x="202" y="22"/>
                    <a:pt x="203" y="21"/>
                  </a:cubicBezTo>
                  <a:cubicBezTo>
                    <a:pt x="203" y="19"/>
                    <a:pt x="202" y="17"/>
                    <a:pt x="202" y="16"/>
                  </a:cubicBezTo>
                  <a:cubicBezTo>
                    <a:pt x="202" y="15"/>
                    <a:pt x="203" y="12"/>
                    <a:pt x="204" y="11"/>
                  </a:cubicBezTo>
                  <a:cubicBezTo>
                    <a:pt x="204" y="11"/>
                    <a:pt x="207" y="12"/>
                    <a:pt x="208" y="12"/>
                  </a:cubicBezTo>
                  <a:cubicBezTo>
                    <a:pt x="209" y="11"/>
                    <a:pt x="209" y="9"/>
                    <a:pt x="210" y="8"/>
                  </a:cubicBezTo>
                  <a:cubicBezTo>
                    <a:pt x="210" y="7"/>
                    <a:pt x="211" y="5"/>
                    <a:pt x="212" y="5"/>
                  </a:cubicBezTo>
                  <a:cubicBezTo>
                    <a:pt x="213" y="5"/>
                    <a:pt x="213" y="4"/>
                    <a:pt x="214" y="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2036763" y="2455863"/>
              <a:ext cx="495300" cy="528638"/>
            </a:xfrm>
            <a:custGeom>
              <a:avLst/>
              <a:gdLst/>
              <a:ahLst/>
              <a:cxnLst>
                <a:cxn ang="0">
                  <a:pos x="261" y="22"/>
                </a:cxn>
                <a:cxn ang="0">
                  <a:pos x="264" y="34"/>
                </a:cxn>
                <a:cxn ang="0">
                  <a:pos x="263" y="54"/>
                </a:cxn>
                <a:cxn ang="0">
                  <a:pos x="246" y="78"/>
                </a:cxn>
                <a:cxn ang="0">
                  <a:pos x="245" y="98"/>
                </a:cxn>
                <a:cxn ang="0">
                  <a:pos x="240" y="121"/>
                </a:cxn>
                <a:cxn ang="0">
                  <a:pos x="254" y="133"/>
                </a:cxn>
                <a:cxn ang="0">
                  <a:pos x="255" y="150"/>
                </a:cxn>
                <a:cxn ang="0">
                  <a:pos x="266" y="168"/>
                </a:cxn>
                <a:cxn ang="0">
                  <a:pos x="268" y="186"/>
                </a:cxn>
                <a:cxn ang="0">
                  <a:pos x="276" y="201"/>
                </a:cxn>
                <a:cxn ang="0">
                  <a:pos x="265" y="227"/>
                </a:cxn>
                <a:cxn ang="0">
                  <a:pos x="263" y="246"/>
                </a:cxn>
                <a:cxn ang="0">
                  <a:pos x="278" y="243"/>
                </a:cxn>
                <a:cxn ang="0">
                  <a:pos x="272" y="265"/>
                </a:cxn>
                <a:cxn ang="0">
                  <a:pos x="270" y="287"/>
                </a:cxn>
                <a:cxn ang="0">
                  <a:pos x="250" y="280"/>
                </a:cxn>
                <a:cxn ang="0">
                  <a:pos x="225" y="284"/>
                </a:cxn>
                <a:cxn ang="0">
                  <a:pos x="211" y="276"/>
                </a:cxn>
                <a:cxn ang="0">
                  <a:pos x="188" y="274"/>
                </a:cxn>
                <a:cxn ang="0">
                  <a:pos x="157" y="281"/>
                </a:cxn>
                <a:cxn ang="0">
                  <a:pos x="134" y="289"/>
                </a:cxn>
                <a:cxn ang="0">
                  <a:pos x="112" y="291"/>
                </a:cxn>
                <a:cxn ang="0">
                  <a:pos x="128" y="283"/>
                </a:cxn>
                <a:cxn ang="0">
                  <a:pos x="151" y="271"/>
                </a:cxn>
                <a:cxn ang="0">
                  <a:pos x="170" y="259"/>
                </a:cxn>
                <a:cxn ang="0">
                  <a:pos x="157" y="241"/>
                </a:cxn>
                <a:cxn ang="0">
                  <a:pos x="141" y="229"/>
                </a:cxn>
                <a:cxn ang="0">
                  <a:pos x="124" y="218"/>
                </a:cxn>
                <a:cxn ang="0">
                  <a:pos x="107" y="204"/>
                </a:cxn>
                <a:cxn ang="0">
                  <a:pos x="90" y="196"/>
                </a:cxn>
                <a:cxn ang="0">
                  <a:pos x="79" y="181"/>
                </a:cxn>
                <a:cxn ang="0">
                  <a:pos x="58" y="189"/>
                </a:cxn>
                <a:cxn ang="0">
                  <a:pos x="49" y="172"/>
                </a:cxn>
                <a:cxn ang="0">
                  <a:pos x="40" y="171"/>
                </a:cxn>
                <a:cxn ang="0">
                  <a:pos x="15" y="180"/>
                </a:cxn>
                <a:cxn ang="0">
                  <a:pos x="1" y="174"/>
                </a:cxn>
                <a:cxn ang="0">
                  <a:pos x="12" y="162"/>
                </a:cxn>
                <a:cxn ang="0">
                  <a:pos x="14" y="149"/>
                </a:cxn>
                <a:cxn ang="0">
                  <a:pos x="23" y="156"/>
                </a:cxn>
                <a:cxn ang="0">
                  <a:pos x="38" y="144"/>
                </a:cxn>
                <a:cxn ang="0">
                  <a:pos x="57" y="141"/>
                </a:cxn>
                <a:cxn ang="0">
                  <a:pos x="53" y="133"/>
                </a:cxn>
                <a:cxn ang="0">
                  <a:pos x="66" y="128"/>
                </a:cxn>
                <a:cxn ang="0">
                  <a:pos x="75" y="106"/>
                </a:cxn>
                <a:cxn ang="0">
                  <a:pos x="86" y="96"/>
                </a:cxn>
                <a:cxn ang="0">
                  <a:pos x="106" y="93"/>
                </a:cxn>
                <a:cxn ang="0">
                  <a:pos x="125" y="72"/>
                </a:cxn>
                <a:cxn ang="0">
                  <a:pos x="146" y="71"/>
                </a:cxn>
                <a:cxn ang="0">
                  <a:pos x="161" y="53"/>
                </a:cxn>
                <a:cxn ang="0">
                  <a:pos x="173" y="31"/>
                </a:cxn>
                <a:cxn ang="0">
                  <a:pos x="207" y="23"/>
                </a:cxn>
                <a:cxn ang="0">
                  <a:pos x="236" y="3"/>
                </a:cxn>
                <a:cxn ang="0">
                  <a:pos x="254" y="3"/>
                </a:cxn>
              </a:cxnLst>
              <a:rect l="0" t="0" r="r" b="b"/>
              <a:pathLst>
                <a:path w="278" h="297">
                  <a:moveTo>
                    <a:pt x="255" y="5"/>
                  </a:moveTo>
                  <a:cubicBezTo>
                    <a:pt x="256" y="6"/>
                    <a:pt x="256" y="7"/>
                    <a:pt x="256" y="8"/>
                  </a:cubicBezTo>
                  <a:cubicBezTo>
                    <a:pt x="257" y="9"/>
                    <a:pt x="256" y="11"/>
                    <a:pt x="256" y="12"/>
                  </a:cubicBezTo>
                  <a:cubicBezTo>
                    <a:pt x="256" y="13"/>
                    <a:pt x="258" y="16"/>
                    <a:pt x="259" y="18"/>
                  </a:cubicBezTo>
                  <a:cubicBezTo>
                    <a:pt x="259" y="19"/>
                    <a:pt x="260" y="21"/>
                    <a:pt x="261" y="22"/>
                  </a:cubicBezTo>
                  <a:cubicBezTo>
                    <a:pt x="262" y="23"/>
                    <a:pt x="264" y="25"/>
                    <a:pt x="265" y="25"/>
                  </a:cubicBezTo>
                  <a:cubicBezTo>
                    <a:pt x="266" y="26"/>
                    <a:pt x="269" y="26"/>
                    <a:pt x="270" y="26"/>
                  </a:cubicBezTo>
                  <a:cubicBezTo>
                    <a:pt x="270" y="27"/>
                    <a:pt x="270" y="29"/>
                    <a:pt x="270" y="30"/>
                  </a:cubicBezTo>
                  <a:cubicBezTo>
                    <a:pt x="269" y="30"/>
                    <a:pt x="267" y="31"/>
                    <a:pt x="266" y="31"/>
                  </a:cubicBezTo>
                  <a:cubicBezTo>
                    <a:pt x="265" y="32"/>
                    <a:pt x="264" y="34"/>
                    <a:pt x="264" y="34"/>
                  </a:cubicBezTo>
                  <a:cubicBezTo>
                    <a:pt x="264" y="36"/>
                    <a:pt x="265" y="38"/>
                    <a:pt x="265" y="39"/>
                  </a:cubicBezTo>
                  <a:cubicBezTo>
                    <a:pt x="266" y="40"/>
                    <a:pt x="269" y="43"/>
                    <a:pt x="269" y="44"/>
                  </a:cubicBezTo>
                  <a:cubicBezTo>
                    <a:pt x="269" y="45"/>
                    <a:pt x="269" y="48"/>
                    <a:pt x="269" y="49"/>
                  </a:cubicBezTo>
                  <a:cubicBezTo>
                    <a:pt x="268" y="50"/>
                    <a:pt x="266" y="51"/>
                    <a:pt x="265" y="52"/>
                  </a:cubicBezTo>
                  <a:cubicBezTo>
                    <a:pt x="265" y="52"/>
                    <a:pt x="263" y="53"/>
                    <a:pt x="263" y="54"/>
                  </a:cubicBezTo>
                  <a:cubicBezTo>
                    <a:pt x="261" y="55"/>
                    <a:pt x="260" y="59"/>
                    <a:pt x="258" y="60"/>
                  </a:cubicBezTo>
                  <a:cubicBezTo>
                    <a:pt x="258" y="61"/>
                    <a:pt x="257" y="63"/>
                    <a:pt x="256" y="64"/>
                  </a:cubicBezTo>
                  <a:cubicBezTo>
                    <a:pt x="255" y="65"/>
                    <a:pt x="254" y="69"/>
                    <a:pt x="254" y="70"/>
                  </a:cubicBezTo>
                  <a:cubicBezTo>
                    <a:pt x="253" y="72"/>
                    <a:pt x="253" y="75"/>
                    <a:pt x="252" y="76"/>
                  </a:cubicBezTo>
                  <a:cubicBezTo>
                    <a:pt x="251" y="77"/>
                    <a:pt x="247" y="78"/>
                    <a:pt x="246" y="78"/>
                  </a:cubicBezTo>
                  <a:cubicBezTo>
                    <a:pt x="245" y="79"/>
                    <a:pt x="244" y="81"/>
                    <a:pt x="244" y="82"/>
                  </a:cubicBezTo>
                  <a:cubicBezTo>
                    <a:pt x="242" y="84"/>
                    <a:pt x="240" y="87"/>
                    <a:pt x="240" y="89"/>
                  </a:cubicBezTo>
                  <a:cubicBezTo>
                    <a:pt x="240" y="91"/>
                    <a:pt x="240" y="93"/>
                    <a:pt x="240" y="95"/>
                  </a:cubicBezTo>
                  <a:cubicBezTo>
                    <a:pt x="240" y="95"/>
                    <a:pt x="241" y="97"/>
                    <a:pt x="242" y="97"/>
                  </a:cubicBezTo>
                  <a:cubicBezTo>
                    <a:pt x="242" y="98"/>
                    <a:pt x="244" y="97"/>
                    <a:pt x="245" y="98"/>
                  </a:cubicBezTo>
                  <a:cubicBezTo>
                    <a:pt x="246" y="99"/>
                    <a:pt x="247" y="101"/>
                    <a:pt x="247" y="102"/>
                  </a:cubicBezTo>
                  <a:cubicBezTo>
                    <a:pt x="247" y="103"/>
                    <a:pt x="246" y="106"/>
                    <a:pt x="246" y="108"/>
                  </a:cubicBezTo>
                  <a:cubicBezTo>
                    <a:pt x="246" y="109"/>
                    <a:pt x="245" y="112"/>
                    <a:pt x="244" y="113"/>
                  </a:cubicBezTo>
                  <a:cubicBezTo>
                    <a:pt x="243" y="114"/>
                    <a:pt x="241" y="113"/>
                    <a:pt x="240" y="114"/>
                  </a:cubicBezTo>
                  <a:cubicBezTo>
                    <a:pt x="239" y="116"/>
                    <a:pt x="240" y="120"/>
                    <a:pt x="240" y="121"/>
                  </a:cubicBezTo>
                  <a:cubicBezTo>
                    <a:pt x="241" y="122"/>
                    <a:pt x="242" y="124"/>
                    <a:pt x="243" y="124"/>
                  </a:cubicBezTo>
                  <a:cubicBezTo>
                    <a:pt x="244" y="125"/>
                    <a:pt x="247" y="125"/>
                    <a:pt x="248" y="124"/>
                  </a:cubicBezTo>
                  <a:cubicBezTo>
                    <a:pt x="249" y="124"/>
                    <a:pt x="252" y="123"/>
                    <a:pt x="253" y="124"/>
                  </a:cubicBezTo>
                  <a:cubicBezTo>
                    <a:pt x="254" y="125"/>
                    <a:pt x="253" y="127"/>
                    <a:pt x="253" y="128"/>
                  </a:cubicBezTo>
                  <a:cubicBezTo>
                    <a:pt x="253" y="130"/>
                    <a:pt x="254" y="132"/>
                    <a:pt x="254" y="133"/>
                  </a:cubicBezTo>
                  <a:cubicBezTo>
                    <a:pt x="255" y="133"/>
                    <a:pt x="255" y="135"/>
                    <a:pt x="256" y="135"/>
                  </a:cubicBezTo>
                  <a:cubicBezTo>
                    <a:pt x="256" y="136"/>
                    <a:pt x="258" y="137"/>
                    <a:pt x="258" y="138"/>
                  </a:cubicBezTo>
                  <a:cubicBezTo>
                    <a:pt x="258" y="139"/>
                    <a:pt x="258" y="142"/>
                    <a:pt x="257" y="143"/>
                  </a:cubicBezTo>
                  <a:cubicBezTo>
                    <a:pt x="257" y="144"/>
                    <a:pt x="256" y="145"/>
                    <a:pt x="256" y="146"/>
                  </a:cubicBezTo>
                  <a:cubicBezTo>
                    <a:pt x="255" y="147"/>
                    <a:pt x="255" y="149"/>
                    <a:pt x="255" y="150"/>
                  </a:cubicBezTo>
                  <a:cubicBezTo>
                    <a:pt x="255" y="151"/>
                    <a:pt x="257" y="153"/>
                    <a:pt x="258" y="154"/>
                  </a:cubicBezTo>
                  <a:cubicBezTo>
                    <a:pt x="258" y="155"/>
                    <a:pt x="260" y="157"/>
                    <a:pt x="260" y="158"/>
                  </a:cubicBezTo>
                  <a:cubicBezTo>
                    <a:pt x="260" y="160"/>
                    <a:pt x="259" y="162"/>
                    <a:pt x="260" y="163"/>
                  </a:cubicBezTo>
                  <a:cubicBezTo>
                    <a:pt x="260" y="165"/>
                    <a:pt x="261" y="167"/>
                    <a:pt x="262" y="167"/>
                  </a:cubicBezTo>
                  <a:cubicBezTo>
                    <a:pt x="263" y="168"/>
                    <a:pt x="265" y="167"/>
                    <a:pt x="266" y="168"/>
                  </a:cubicBezTo>
                  <a:cubicBezTo>
                    <a:pt x="268" y="168"/>
                    <a:pt x="270" y="170"/>
                    <a:pt x="271" y="171"/>
                  </a:cubicBezTo>
                  <a:cubicBezTo>
                    <a:pt x="272" y="172"/>
                    <a:pt x="273" y="173"/>
                    <a:pt x="273" y="173"/>
                  </a:cubicBezTo>
                  <a:cubicBezTo>
                    <a:pt x="274" y="175"/>
                    <a:pt x="273" y="177"/>
                    <a:pt x="273" y="178"/>
                  </a:cubicBezTo>
                  <a:cubicBezTo>
                    <a:pt x="273" y="179"/>
                    <a:pt x="272" y="182"/>
                    <a:pt x="271" y="183"/>
                  </a:cubicBezTo>
                  <a:cubicBezTo>
                    <a:pt x="271" y="184"/>
                    <a:pt x="268" y="185"/>
                    <a:pt x="268" y="186"/>
                  </a:cubicBezTo>
                  <a:cubicBezTo>
                    <a:pt x="267" y="187"/>
                    <a:pt x="266" y="190"/>
                    <a:pt x="266" y="192"/>
                  </a:cubicBezTo>
                  <a:cubicBezTo>
                    <a:pt x="266" y="193"/>
                    <a:pt x="266" y="197"/>
                    <a:pt x="267" y="198"/>
                  </a:cubicBezTo>
                  <a:cubicBezTo>
                    <a:pt x="268" y="198"/>
                    <a:pt x="270" y="199"/>
                    <a:pt x="271" y="199"/>
                  </a:cubicBezTo>
                  <a:cubicBezTo>
                    <a:pt x="272" y="198"/>
                    <a:pt x="272" y="196"/>
                    <a:pt x="273" y="196"/>
                  </a:cubicBezTo>
                  <a:cubicBezTo>
                    <a:pt x="275" y="196"/>
                    <a:pt x="276" y="200"/>
                    <a:pt x="276" y="201"/>
                  </a:cubicBezTo>
                  <a:cubicBezTo>
                    <a:pt x="277" y="202"/>
                    <a:pt x="278" y="203"/>
                    <a:pt x="278" y="204"/>
                  </a:cubicBezTo>
                  <a:cubicBezTo>
                    <a:pt x="278" y="206"/>
                    <a:pt x="277" y="210"/>
                    <a:pt x="276" y="211"/>
                  </a:cubicBezTo>
                  <a:cubicBezTo>
                    <a:pt x="275" y="212"/>
                    <a:pt x="274" y="215"/>
                    <a:pt x="273" y="216"/>
                  </a:cubicBezTo>
                  <a:cubicBezTo>
                    <a:pt x="272" y="217"/>
                    <a:pt x="269" y="219"/>
                    <a:pt x="268" y="221"/>
                  </a:cubicBezTo>
                  <a:cubicBezTo>
                    <a:pt x="267" y="222"/>
                    <a:pt x="266" y="226"/>
                    <a:pt x="265" y="227"/>
                  </a:cubicBezTo>
                  <a:cubicBezTo>
                    <a:pt x="264" y="229"/>
                    <a:pt x="262" y="232"/>
                    <a:pt x="260" y="234"/>
                  </a:cubicBezTo>
                  <a:cubicBezTo>
                    <a:pt x="259" y="235"/>
                    <a:pt x="256" y="237"/>
                    <a:pt x="256" y="239"/>
                  </a:cubicBezTo>
                  <a:cubicBezTo>
                    <a:pt x="256" y="240"/>
                    <a:pt x="256" y="241"/>
                    <a:pt x="256" y="242"/>
                  </a:cubicBezTo>
                  <a:cubicBezTo>
                    <a:pt x="257" y="243"/>
                    <a:pt x="258" y="245"/>
                    <a:pt x="259" y="246"/>
                  </a:cubicBezTo>
                  <a:cubicBezTo>
                    <a:pt x="260" y="246"/>
                    <a:pt x="262" y="246"/>
                    <a:pt x="263" y="246"/>
                  </a:cubicBezTo>
                  <a:cubicBezTo>
                    <a:pt x="264" y="245"/>
                    <a:pt x="266" y="243"/>
                    <a:pt x="267" y="242"/>
                  </a:cubicBezTo>
                  <a:cubicBezTo>
                    <a:pt x="268" y="241"/>
                    <a:pt x="269" y="239"/>
                    <a:pt x="269" y="238"/>
                  </a:cubicBezTo>
                  <a:cubicBezTo>
                    <a:pt x="270" y="237"/>
                    <a:pt x="272" y="237"/>
                    <a:pt x="273" y="237"/>
                  </a:cubicBezTo>
                  <a:cubicBezTo>
                    <a:pt x="274" y="237"/>
                    <a:pt x="276" y="238"/>
                    <a:pt x="277" y="239"/>
                  </a:cubicBezTo>
                  <a:cubicBezTo>
                    <a:pt x="277" y="240"/>
                    <a:pt x="278" y="242"/>
                    <a:pt x="278" y="243"/>
                  </a:cubicBezTo>
                  <a:cubicBezTo>
                    <a:pt x="278" y="245"/>
                    <a:pt x="278" y="249"/>
                    <a:pt x="278" y="250"/>
                  </a:cubicBezTo>
                  <a:cubicBezTo>
                    <a:pt x="278" y="251"/>
                    <a:pt x="277" y="253"/>
                    <a:pt x="276" y="254"/>
                  </a:cubicBezTo>
                  <a:cubicBezTo>
                    <a:pt x="276" y="255"/>
                    <a:pt x="274" y="256"/>
                    <a:pt x="274" y="257"/>
                  </a:cubicBezTo>
                  <a:cubicBezTo>
                    <a:pt x="273" y="258"/>
                    <a:pt x="273" y="260"/>
                    <a:pt x="273" y="261"/>
                  </a:cubicBezTo>
                  <a:cubicBezTo>
                    <a:pt x="273" y="262"/>
                    <a:pt x="273" y="264"/>
                    <a:pt x="272" y="265"/>
                  </a:cubicBezTo>
                  <a:cubicBezTo>
                    <a:pt x="272" y="266"/>
                    <a:pt x="270" y="268"/>
                    <a:pt x="270" y="269"/>
                  </a:cubicBezTo>
                  <a:cubicBezTo>
                    <a:pt x="269" y="270"/>
                    <a:pt x="269" y="273"/>
                    <a:pt x="269" y="274"/>
                  </a:cubicBezTo>
                  <a:cubicBezTo>
                    <a:pt x="270" y="275"/>
                    <a:pt x="270" y="277"/>
                    <a:pt x="271" y="278"/>
                  </a:cubicBezTo>
                  <a:cubicBezTo>
                    <a:pt x="271" y="280"/>
                    <a:pt x="272" y="282"/>
                    <a:pt x="272" y="283"/>
                  </a:cubicBezTo>
                  <a:cubicBezTo>
                    <a:pt x="272" y="284"/>
                    <a:pt x="271" y="286"/>
                    <a:pt x="270" y="287"/>
                  </a:cubicBezTo>
                  <a:cubicBezTo>
                    <a:pt x="269" y="288"/>
                    <a:pt x="265" y="288"/>
                    <a:pt x="263" y="289"/>
                  </a:cubicBezTo>
                  <a:cubicBezTo>
                    <a:pt x="261" y="289"/>
                    <a:pt x="258" y="290"/>
                    <a:pt x="256" y="290"/>
                  </a:cubicBezTo>
                  <a:cubicBezTo>
                    <a:pt x="255" y="289"/>
                    <a:pt x="254" y="286"/>
                    <a:pt x="253" y="285"/>
                  </a:cubicBezTo>
                  <a:cubicBezTo>
                    <a:pt x="253" y="284"/>
                    <a:pt x="252" y="282"/>
                    <a:pt x="252" y="282"/>
                  </a:cubicBezTo>
                  <a:cubicBezTo>
                    <a:pt x="252" y="281"/>
                    <a:pt x="251" y="280"/>
                    <a:pt x="250" y="280"/>
                  </a:cubicBezTo>
                  <a:cubicBezTo>
                    <a:pt x="249" y="279"/>
                    <a:pt x="246" y="279"/>
                    <a:pt x="245" y="280"/>
                  </a:cubicBezTo>
                  <a:cubicBezTo>
                    <a:pt x="244" y="281"/>
                    <a:pt x="242" y="283"/>
                    <a:pt x="240" y="284"/>
                  </a:cubicBezTo>
                  <a:cubicBezTo>
                    <a:pt x="240" y="284"/>
                    <a:pt x="238" y="283"/>
                    <a:pt x="237" y="284"/>
                  </a:cubicBezTo>
                  <a:cubicBezTo>
                    <a:pt x="235" y="284"/>
                    <a:pt x="233" y="285"/>
                    <a:pt x="231" y="285"/>
                  </a:cubicBezTo>
                  <a:cubicBezTo>
                    <a:pt x="230" y="285"/>
                    <a:pt x="226" y="285"/>
                    <a:pt x="225" y="284"/>
                  </a:cubicBezTo>
                  <a:cubicBezTo>
                    <a:pt x="224" y="283"/>
                    <a:pt x="223" y="281"/>
                    <a:pt x="223" y="280"/>
                  </a:cubicBezTo>
                  <a:cubicBezTo>
                    <a:pt x="223" y="279"/>
                    <a:pt x="224" y="278"/>
                    <a:pt x="224" y="277"/>
                  </a:cubicBezTo>
                  <a:cubicBezTo>
                    <a:pt x="223" y="276"/>
                    <a:pt x="220" y="275"/>
                    <a:pt x="219" y="274"/>
                  </a:cubicBezTo>
                  <a:cubicBezTo>
                    <a:pt x="218" y="274"/>
                    <a:pt x="215" y="274"/>
                    <a:pt x="214" y="274"/>
                  </a:cubicBezTo>
                  <a:cubicBezTo>
                    <a:pt x="213" y="275"/>
                    <a:pt x="211" y="275"/>
                    <a:pt x="211" y="276"/>
                  </a:cubicBezTo>
                  <a:cubicBezTo>
                    <a:pt x="210" y="276"/>
                    <a:pt x="209" y="279"/>
                    <a:pt x="208" y="280"/>
                  </a:cubicBezTo>
                  <a:cubicBezTo>
                    <a:pt x="207" y="280"/>
                    <a:pt x="206" y="281"/>
                    <a:pt x="205" y="281"/>
                  </a:cubicBezTo>
                  <a:cubicBezTo>
                    <a:pt x="203" y="281"/>
                    <a:pt x="200" y="280"/>
                    <a:pt x="199" y="279"/>
                  </a:cubicBezTo>
                  <a:cubicBezTo>
                    <a:pt x="198" y="279"/>
                    <a:pt x="195" y="278"/>
                    <a:pt x="194" y="277"/>
                  </a:cubicBezTo>
                  <a:cubicBezTo>
                    <a:pt x="192" y="276"/>
                    <a:pt x="189" y="275"/>
                    <a:pt x="188" y="274"/>
                  </a:cubicBezTo>
                  <a:cubicBezTo>
                    <a:pt x="185" y="274"/>
                    <a:pt x="180" y="274"/>
                    <a:pt x="177" y="274"/>
                  </a:cubicBezTo>
                  <a:cubicBezTo>
                    <a:pt x="176" y="274"/>
                    <a:pt x="173" y="274"/>
                    <a:pt x="172" y="274"/>
                  </a:cubicBezTo>
                  <a:cubicBezTo>
                    <a:pt x="170" y="274"/>
                    <a:pt x="167" y="276"/>
                    <a:pt x="166" y="276"/>
                  </a:cubicBezTo>
                  <a:cubicBezTo>
                    <a:pt x="165" y="277"/>
                    <a:pt x="163" y="279"/>
                    <a:pt x="162" y="279"/>
                  </a:cubicBezTo>
                  <a:cubicBezTo>
                    <a:pt x="161" y="280"/>
                    <a:pt x="158" y="280"/>
                    <a:pt x="157" y="281"/>
                  </a:cubicBezTo>
                  <a:cubicBezTo>
                    <a:pt x="156" y="282"/>
                    <a:pt x="156" y="285"/>
                    <a:pt x="155" y="286"/>
                  </a:cubicBezTo>
                  <a:cubicBezTo>
                    <a:pt x="154" y="286"/>
                    <a:pt x="151" y="287"/>
                    <a:pt x="150" y="287"/>
                  </a:cubicBezTo>
                  <a:cubicBezTo>
                    <a:pt x="148" y="288"/>
                    <a:pt x="145" y="287"/>
                    <a:pt x="143" y="287"/>
                  </a:cubicBezTo>
                  <a:cubicBezTo>
                    <a:pt x="142" y="287"/>
                    <a:pt x="139" y="286"/>
                    <a:pt x="137" y="287"/>
                  </a:cubicBezTo>
                  <a:cubicBezTo>
                    <a:pt x="136" y="287"/>
                    <a:pt x="135" y="288"/>
                    <a:pt x="134" y="289"/>
                  </a:cubicBezTo>
                  <a:cubicBezTo>
                    <a:pt x="132" y="290"/>
                    <a:pt x="129" y="291"/>
                    <a:pt x="127" y="292"/>
                  </a:cubicBezTo>
                  <a:cubicBezTo>
                    <a:pt x="126" y="292"/>
                    <a:pt x="124" y="293"/>
                    <a:pt x="123" y="294"/>
                  </a:cubicBezTo>
                  <a:cubicBezTo>
                    <a:pt x="122" y="295"/>
                    <a:pt x="121" y="296"/>
                    <a:pt x="120" y="297"/>
                  </a:cubicBezTo>
                  <a:cubicBezTo>
                    <a:pt x="119" y="297"/>
                    <a:pt x="117" y="297"/>
                    <a:pt x="116" y="296"/>
                  </a:cubicBezTo>
                  <a:cubicBezTo>
                    <a:pt x="114" y="295"/>
                    <a:pt x="113" y="292"/>
                    <a:pt x="112" y="291"/>
                  </a:cubicBezTo>
                  <a:cubicBezTo>
                    <a:pt x="111" y="291"/>
                    <a:pt x="110" y="290"/>
                    <a:pt x="110" y="289"/>
                  </a:cubicBezTo>
                  <a:cubicBezTo>
                    <a:pt x="109" y="288"/>
                    <a:pt x="109" y="286"/>
                    <a:pt x="109" y="285"/>
                  </a:cubicBezTo>
                  <a:cubicBezTo>
                    <a:pt x="110" y="284"/>
                    <a:pt x="112" y="283"/>
                    <a:pt x="113" y="283"/>
                  </a:cubicBezTo>
                  <a:cubicBezTo>
                    <a:pt x="115" y="282"/>
                    <a:pt x="119" y="283"/>
                    <a:pt x="121" y="283"/>
                  </a:cubicBezTo>
                  <a:cubicBezTo>
                    <a:pt x="123" y="283"/>
                    <a:pt x="126" y="283"/>
                    <a:pt x="128" y="283"/>
                  </a:cubicBezTo>
                  <a:cubicBezTo>
                    <a:pt x="130" y="283"/>
                    <a:pt x="132" y="280"/>
                    <a:pt x="134" y="280"/>
                  </a:cubicBezTo>
                  <a:cubicBezTo>
                    <a:pt x="135" y="280"/>
                    <a:pt x="136" y="282"/>
                    <a:pt x="137" y="282"/>
                  </a:cubicBezTo>
                  <a:cubicBezTo>
                    <a:pt x="138" y="281"/>
                    <a:pt x="140" y="279"/>
                    <a:pt x="141" y="278"/>
                  </a:cubicBezTo>
                  <a:cubicBezTo>
                    <a:pt x="142" y="277"/>
                    <a:pt x="143" y="275"/>
                    <a:pt x="144" y="274"/>
                  </a:cubicBezTo>
                  <a:cubicBezTo>
                    <a:pt x="146" y="273"/>
                    <a:pt x="149" y="272"/>
                    <a:pt x="151" y="271"/>
                  </a:cubicBezTo>
                  <a:cubicBezTo>
                    <a:pt x="152" y="271"/>
                    <a:pt x="153" y="270"/>
                    <a:pt x="154" y="269"/>
                  </a:cubicBezTo>
                  <a:cubicBezTo>
                    <a:pt x="156" y="269"/>
                    <a:pt x="159" y="270"/>
                    <a:pt x="160" y="269"/>
                  </a:cubicBezTo>
                  <a:cubicBezTo>
                    <a:pt x="161" y="269"/>
                    <a:pt x="162" y="267"/>
                    <a:pt x="163" y="266"/>
                  </a:cubicBezTo>
                  <a:cubicBezTo>
                    <a:pt x="163" y="265"/>
                    <a:pt x="165" y="263"/>
                    <a:pt x="166" y="262"/>
                  </a:cubicBezTo>
                  <a:cubicBezTo>
                    <a:pt x="167" y="261"/>
                    <a:pt x="169" y="260"/>
                    <a:pt x="170" y="259"/>
                  </a:cubicBezTo>
                  <a:cubicBezTo>
                    <a:pt x="171" y="258"/>
                    <a:pt x="172" y="256"/>
                    <a:pt x="172" y="255"/>
                  </a:cubicBezTo>
                  <a:cubicBezTo>
                    <a:pt x="172" y="254"/>
                    <a:pt x="170" y="252"/>
                    <a:pt x="169" y="251"/>
                  </a:cubicBezTo>
                  <a:cubicBezTo>
                    <a:pt x="169" y="250"/>
                    <a:pt x="166" y="250"/>
                    <a:pt x="165" y="249"/>
                  </a:cubicBezTo>
                  <a:cubicBezTo>
                    <a:pt x="164" y="248"/>
                    <a:pt x="163" y="246"/>
                    <a:pt x="162" y="245"/>
                  </a:cubicBezTo>
                  <a:cubicBezTo>
                    <a:pt x="161" y="244"/>
                    <a:pt x="158" y="242"/>
                    <a:pt x="157" y="241"/>
                  </a:cubicBezTo>
                  <a:cubicBezTo>
                    <a:pt x="156" y="241"/>
                    <a:pt x="154" y="240"/>
                    <a:pt x="153" y="240"/>
                  </a:cubicBezTo>
                  <a:cubicBezTo>
                    <a:pt x="152" y="240"/>
                    <a:pt x="149" y="242"/>
                    <a:pt x="147" y="241"/>
                  </a:cubicBezTo>
                  <a:cubicBezTo>
                    <a:pt x="146" y="241"/>
                    <a:pt x="146" y="238"/>
                    <a:pt x="146" y="237"/>
                  </a:cubicBezTo>
                  <a:cubicBezTo>
                    <a:pt x="145" y="236"/>
                    <a:pt x="145" y="233"/>
                    <a:pt x="144" y="232"/>
                  </a:cubicBezTo>
                  <a:cubicBezTo>
                    <a:pt x="143" y="231"/>
                    <a:pt x="142" y="230"/>
                    <a:pt x="141" y="229"/>
                  </a:cubicBezTo>
                  <a:cubicBezTo>
                    <a:pt x="140" y="229"/>
                    <a:pt x="139" y="227"/>
                    <a:pt x="138" y="227"/>
                  </a:cubicBezTo>
                  <a:cubicBezTo>
                    <a:pt x="137" y="226"/>
                    <a:pt x="134" y="225"/>
                    <a:pt x="133" y="224"/>
                  </a:cubicBezTo>
                  <a:cubicBezTo>
                    <a:pt x="132" y="223"/>
                    <a:pt x="132" y="221"/>
                    <a:pt x="131" y="221"/>
                  </a:cubicBezTo>
                  <a:cubicBezTo>
                    <a:pt x="131" y="220"/>
                    <a:pt x="129" y="219"/>
                    <a:pt x="128" y="219"/>
                  </a:cubicBezTo>
                  <a:cubicBezTo>
                    <a:pt x="127" y="219"/>
                    <a:pt x="125" y="219"/>
                    <a:pt x="124" y="218"/>
                  </a:cubicBezTo>
                  <a:cubicBezTo>
                    <a:pt x="123" y="218"/>
                    <a:pt x="123" y="216"/>
                    <a:pt x="122" y="215"/>
                  </a:cubicBezTo>
                  <a:cubicBezTo>
                    <a:pt x="121" y="214"/>
                    <a:pt x="120" y="212"/>
                    <a:pt x="118" y="212"/>
                  </a:cubicBezTo>
                  <a:cubicBezTo>
                    <a:pt x="117" y="211"/>
                    <a:pt x="114" y="212"/>
                    <a:pt x="112" y="211"/>
                  </a:cubicBezTo>
                  <a:cubicBezTo>
                    <a:pt x="111" y="211"/>
                    <a:pt x="108" y="209"/>
                    <a:pt x="108" y="208"/>
                  </a:cubicBezTo>
                  <a:cubicBezTo>
                    <a:pt x="107" y="207"/>
                    <a:pt x="107" y="205"/>
                    <a:pt x="107" y="204"/>
                  </a:cubicBezTo>
                  <a:cubicBezTo>
                    <a:pt x="107" y="202"/>
                    <a:pt x="106" y="200"/>
                    <a:pt x="105" y="199"/>
                  </a:cubicBezTo>
                  <a:cubicBezTo>
                    <a:pt x="105" y="198"/>
                    <a:pt x="103" y="196"/>
                    <a:pt x="103" y="195"/>
                  </a:cubicBezTo>
                  <a:cubicBezTo>
                    <a:pt x="102" y="195"/>
                    <a:pt x="99" y="195"/>
                    <a:pt x="98" y="195"/>
                  </a:cubicBezTo>
                  <a:cubicBezTo>
                    <a:pt x="98" y="194"/>
                    <a:pt x="97" y="193"/>
                    <a:pt x="96" y="193"/>
                  </a:cubicBezTo>
                  <a:cubicBezTo>
                    <a:pt x="94" y="193"/>
                    <a:pt x="91" y="196"/>
                    <a:pt x="90" y="196"/>
                  </a:cubicBezTo>
                  <a:cubicBezTo>
                    <a:pt x="89" y="195"/>
                    <a:pt x="88" y="193"/>
                    <a:pt x="87" y="193"/>
                  </a:cubicBezTo>
                  <a:cubicBezTo>
                    <a:pt x="85" y="192"/>
                    <a:pt x="82" y="193"/>
                    <a:pt x="81" y="193"/>
                  </a:cubicBezTo>
                  <a:cubicBezTo>
                    <a:pt x="80" y="192"/>
                    <a:pt x="79" y="189"/>
                    <a:pt x="80" y="188"/>
                  </a:cubicBezTo>
                  <a:cubicBezTo>
                    <a:pt x="80" y="186"/>
                    <a:pt x="82" y="185"/>
                    <a:pt x="82" y="183"/>
                  </a:cubicBezTo>
                  <a:cubicBezTo>
                    <a:pt x="82" y="182"/>
                    <a:pt x="80" y="181"/>
                    <a:pt x="79" y="181"/>
                  </a:cubicBezTo>
                  <a:cubicBezTo>
                    <a:pt x="78" y="180"/>
                    <a:pt x="75" y="180"/>
                    <a:pt x="73" y="180"/>
                  </a:cubicBezTo>
                  <a:cubicBezTo>
                    <a:pt x="72" y="181"/>
                    <a:pt x="71" y="182"/>
                    <a:pt x="70" y="182"/>
                  </a:cubicBezTo>
                  <a:cubicBezTo>
                    <a:pt x="69" y="183"/>
                    <a:pt x="67" y="185"/>
                    <a:pt x="66" y="186"/>
                  </a:cubicBezTo>
                  <a:cubicBezTo>
                    <a:pt x="65" y="186"/>
                    <a:pt x="60" y="185"/>
                    <a:pt x="59" y="186"/>
                  </a:cubicBezTo>
                  <a:cubicBezTo>
                    <a:pt x="58" y="186"/>
                    <a:pt x="58" y="189"/>
                    <a:pt x="58" y="189"/>
                  </a:cubicBezTo>
                  <a:cubicBezTo>
                    <a:pt x="57" y="190"/>
                    <a:pt x="53" y="190"/>
                    <a:pt x="52" y="189"/>
                  </a:cubicBezTo>
                  <a:cubicBezTo>
                    <a:pt x="51" y="188"/>
                    <a:pt x="51" y="185"/>
                    <a:pt x="51" y="184"/>
                  </a:cubicBezTo>
                  <a:cubicBezTo>
                    <a:pt x="50" y="183"/>
                    <a:pt x="47" y="181"/>
                    <a:pt x="46" y="180"/>
                  </a:cubicBezTo>
                  <a:cubicBezTo>
                    <a:pt x="46" y="179"/>
                    <a:pt x="45" y="176"/>
                    <a:pt x="46" y="174"/>
                  </a:cubicBezTo>
                  <a:cubicBezTo>
                    <a:pt x="46" y="174"/>
                    <a:pt x="48" y="173"/>
                    <a:pt x="49" y="172"/>
                  </a:cubicBezTo>
                  <a:cubicBezTo>
                    <a:pt x="49" y="171"/>
                    <a:pt x="49" y="168"/>
                    <a:pt x="48" y="167"/>
                  </a:cubicBezTo>
                  <a:cubicBezTo>
                    <a:pt x="48" y="166"/>
                    <a:pt x="47" y="164"/>
                    <a:pt x="46" y="163"/>
                  </a:cubicBezTo>
                  <a:cubicBezTo>
                    <a:pt x="46" y="163"/>
                    <a:pt x="45" y="163"/>
                    <a:pt x="44" y="163"/>
                  </a:cubicBezTo>
                  <a:cubicBezTo>
                    <a:pt x="43" y="164"/>
                    <a:pt x="42" y="166"/>
                    <a:pt x="42" y="167"/>
                  </a:cubicBezTo>
                  <a:cubicBezTo>
                    <a:pt x="41" y="168"/>
                    <a:pt x="41" y="171"/>
                    <a:pt x="40" y="171"/>
                  </a:cubicBezTo>
                  <a:cubicBezTo>
                    <a:pt x="39" y="172"/>
                    <a:pt x="35" y="171"/>
                    <a:pt x="34" y="172"/>
                  </a:cubicBezTo>
                  <a:cubicBezTo>
                    <a:pt x="33" y="173"/>
                    <a:pt x="32" y="175"/>
                    <a:pt x="31" y="176"/>
                  </a:cubicBezTo>
                  <a:cubicBezTo>
                    <a:pt x="30" y="177"/>
                    <a:pt x="29" y="179"/>
                    <a:pt x="28" y="179"/>
                  </a:cubicBezTo>
                  <a:cubicBezTo>
                    <a:pt x="26" y="179"/>
                    <a:pt x="23" y="178"/>
                    <a:pt x="22" y="178"/>
                  </a:cubicBezTo>
                  <a:cubicBezTo>
                    <a:pt x="20" y="178"/>
                    <a:pt x="17" y="179"/>
                    <a:pt x="15" y="180"/>
                  </a:cubicBezTo>
                  <a:cubicBezTo>
                    <a:pt x="14" y="181"/>
                    <a:pt x="12" y="183"/>
                    <a:pt x="11" y="183"/>
                  </a:cubicBezTo>
                  <a:cubicBezTo>
                    <a:pt x="10" y="183"/>
                    <a:pt x="8" y="182"/>
                    <a:pt x="7" y="182"/>
                  </a:cubicBezTo>
                  <a:cubicBezTo>
                    <a:pt x="6" y="181"/>
                    <a:pt x="5" y="178"/>
                    <a:pt x="4" y="178"/>
                  </a:cubicBezTo>
                  <a:cubicBezTo>
                    <a:pt x="3" y="178"/>
                    <a:pt x="2" y="178"/>
                    <a:pt x="1" y="178"/>
                  </a:cubicBezTo>
                  <a:cubicBezTo>
                    <a:pt x="0" y="177"/>
                    <a:pt x="2" y="174"/>
                    <a:pt x="1" y="174"/>
                  </a:cubicBezTo>
                  <a:cubicBezTo>
                    <a:pt x="1" y="174"/>
                    <a:pt x="2" y="172"/>
                    <a:pt x="2" y="172"/>
                  </a:cubicBezTo>
                  <a:cubicBezTo>
                    <a:pt x="3" y="171"/>
                    <a:pt x="4" y="170"/>
                    <a:pt x="5" y="170"/>
                  </a:cubicBezTo>
                  <a:cubicBezTo>
                    <a:pt x="5" y="169"/>
                    <a:pt x="6" y="168"/>
                    <a:pt x="7" y="168"/>
                  </a:cubicBezTo>
                  <a:cubicBezTo>
                    <a:pt x="7" y="167"/>
                    <a:pt x="8" y="166"/>
                    <a:pt x="8" y="166"/>
                  </a:cubicBezTo>
                  <a:cubicBezTo>
                    <a:pt x="9" y="165"/>
                    <a:pt x="11" y="163"/>
                    <a:pt x="12" y="162"/>
                  </a:cubicBezTo>
                  <a:cubicBezTo>
                    <a:pt x="13" y="161"/>
                    <a:pt x="15" y="161"/>
                    <a:pt x="16" y="160"/>
                  </a:cubicBezTo>
                  <a:cubicBezTo>
                    <a:pt x="16" y="160"/>
                    <a:pt x="17" y="159"/>
                    <a:pt x="17" y="158"/>
                  </a:cubicBezTo>
                  <a:cubicBezTo>
                    <a:pt x="17" y="157"/>
                    <a:pt x="17" y="155"/>
                    <a:pt x="16" y="155"/>
                  </a:cubicBezTo>
                  <a:cubicBezTo>
                    <a:pt x="16" y="154"/>
                    <a:pt x="15" y="154"/>
                    <a:pt x="14" y="153"/>
                  </a:cubicBezTo>
                  <a:cubicBezTo>
                    <a:pt x="14" y="152"/>
                    <a:pt x="14" y="150"/>
                    <a:pt x="14" y="149"/>
                  </a:cubicBezTo>
                  <a:cubicBezTo>
                    <a:pt x="15" y="149"/>
                    <a:pt x="15" y="148"/>
                    <a:pt x="15" y="148"/>
                  </a:cubicBezTo>
                  <a:cubicBezTo>
                    <a:pt x="16" y="147"/>
                    <a:pt x="18" y="147"/>
                    <a:pt x="19" y="147"/>
                  </a:cubicBezTo>
                  <a:cubicBezTo>
                    <a:pt x="19" y="147"/>
                    <a:pt x="21" y="148"/>
                    <a:pt x="21" y="149"/>
                  </a:cubicBezTo>
                  <a:cubicBezTo>
                    <a:pt x="22" y="150"/>
                    <a:pt x="22" y="151"/>
                    <a:pt x="22" y="152"/>
                  </a:cubicBezTo>
                  <a:cubicBezTo>
                    <a:pt x="22" y="153"/>
                    <a:pt x="22" y="155"/>
                    <a:pt x="23" y="156"/>
                  </a:cubicBezTo>
                  <a:cubicBezTo>
                    <a:pt x="24" y="156"/>
                    <a:pt x="26" y="155"/>
                    <a:pt x="27" y="155"/>
                  </a:cubicBezTo>
                  <a:cubicBezTo>
                    <a:pt x="28" y="155"/>
                    <a:pt x="30" y="155"/>
                    <a:pt x="31" y="155"/>
                  </a:cubicBezTo>
                  <a:cubicBezTo>
                    <a:pt x="32" y="154"/>
                    <a:pt x="33" y="154"/>
                    <a:pt x="34" y="153"/>
                  </a:cubicBezTo>
                  <a:cubicBezTo>
                    <a:pt x="35" y="152"/>
                    <a:pt x="35" y="150"/>
                    <a:pt x="36" y="149"/>
                  </a:cubicBezTo>
                  <a:cubicBezTo>
                    <a:pt x="36" y="148"/>
                    <a:pt x="37" y="145"/>
                    <a:pt x="38" y="144"/>
                  </a:cubicBezTo>
                  <a:cubicBezTo>
                    <a:pt x="39" y="143"/>
                    <a:pt x="40" y="142"/>
                    <a:pt x="41" y="141"/>
                  </a:cubicBezTo>
                  <a:cubicBezTo>
                    <a:pt x="41" y="140"/>
                    <a:pt x="43" y="138"/>
                    <a:pt x="44" y="137"/>
                  </a:cubicBezTo>
                  <a:cubicBezTo>
                    <a:pt x="45" y="137"/>
                    <a:pt x="47" y="137"/>
                    <a:pt x="48" y="137"/>
                  </a:cubicBezTo>
                  <a:cubicBezTo>
                    <a:pt x="49" y="138"/>
                    <a:pt x="51" y="140"/>
                    <a:pt x="52" y="140"/>
                  </a:cubicBezTo>
                  <a:cubicBezTo>
                    <a:pt x="53" y="141"/>
                    <a:pt x="55" y="141"/>
                    <a:pt x="57" y="141"/>
                  </a:cubicBezTo>
                  <a:cubicBezTo>
                    <a:pt x="57" y="141"/>
                    <a:pt x="59" y="140"/>
                    <a:pt x="59" y="140"/>
                  </a:cubicBezTo>
                  <a:cubicBezTo>
                    <a:pt x="60" y="139"/>
                    <a:pt x="60" y="137"/>
                    <a:pt x="60" y="137"/>
                  </a:cubicBezTo>
                  <a:cubicBezTo>
                    <a:pt x="60" y="136"/>
                    <a:pt x="58" y="135"/>
                    <a:pt x="57" y="135"/>
                  </a:cubicBezTo>
                  <a:cubicBezTo>
                    <a:pt x="57" y="134"/>
                    <a:pt x="55" y="135"/>
                    <a:pt x="54" y="134"/>
                  </a:cubicBezTo>
                  <a:cubicBezTo>
                    <a:pt x="54" y="134"/>
                    <a:pt x="54" y="133"/>
                    <a:pt x="53" y="133"/>
                  </a:cubicBezTo>
                  <a:cubicBezTo>
                    <a:pt x="53" y="132"/>
                    <a:pt x="53" y="131"/>
                    <a:pt x="53" y="130"/>
                  </a:cubicBezTo>
                  <a:cubicBezTo>
                    <a:pt x="53" y="130"/>
                    <a:pt x="56" y="129"/>
                    <a:pt x="57" y="129"/>
                  </a:cubicBezTo>
                  <a:cubicBezTo>
                    <a:pt x="57" y="129"/>
                    <a:pt x="59" y="130"/>
                    <a:pt x="60" y="130"/>
                  </a:cubicBezTo>
                  <a:cubicBezTo>
                    <a:pt x="61" y="131"/>
                    <a:pt x="64" y="131"/>
                    <a:pt x="65" y="130"/>
                  </a:cubicBezTo>
                  <a:cubicBezTo>
                    <a:pt x="65" y="130"/>
                    <a:pt x="66" y="129"/>
                    <a:pt x="66" y="128"/>
                  </a:cubicBezTo>
                  <a:cubicBezTo>
                    <a:pt x="66" y="127"/>
                    <a:pt x="66" y="125"/>
                    <a:pt x="66" y="124"/>
                  </a:cubicBezTo>
                  <a:cubicBezTo>
                    <a:pt x="66" y="122"/>
                    <a:pt x="68" y="119"/>
                    <a:pt x="69" y="118"/>
                  </a:cubicBezTo>
                  <a:cubicBezTo>
                    <a:pt x="69" y="117"/>
                    <a:pt x="70" y="114"/>
                    <a:pt x="71" y="113"/>
                  </a:cubicBezTo>
                  <a:cubicBezTo>
                    <a:pt x="71" y="112"/>
                    <a:pt x="69" y="110"/>
                    <a:pt x="70" y="109"/>
                  </a:cubicBezTo>
                  <a:cubicBezTo>
                    <a:pt x="70" y="108"/>
                    <a:pt x="74" y="107"/>
                    <a:pt x="75" y="106"/>
                  </a:cubicBezTo>
                  <a:cubicBezTo>
                    <a:pt x="76" y="106"/>
                    <a:pt x="78" y="105"/>
                    <a:pt x="78" y="104"/>
                  </a:cubicBezTo>
                  <a:cubicBezTo>
                    <a:pt x="79" y="104"/>
                    <a:pt x="80" y="101"/>
                    <a:pt x="80" y="100"/>
                  </a:cubicBezTo>
                  <a:cubicBezTo>
                    <a:pt x="80" y="99"/>
                    <a:pt x="79" y="97"/>
                    <a:pt x="80" y="96"/>
                  </a:cubicBezTo>
                  <a:cubicBezTo>
                    <a:pt x="80" y="95"/>
                    <a:pt x="81" y="95"/>
                    <a:pt x="82" y="95"/>
                  </a:cubicBezTo>
                  <a:cubicBezTo>
                    <a:pt x="83" y="94"/>
                    <a:pt x="85" y="96"/>
                    <a:pt x="86" y="96"/>
                  </a:cubicBezTo>
                  <a:cubicBezTo>
                    <a:pt x="86" y="97"/>
                    <a:pt x="87" y="98"/>
                    <a:pt x="88" y="99"/>
                  </a:cubicBezTo>
                  <a:cubicBezTo>
                    <a:pt x="90" y="100"/>
                    <a:pt x="93" y="101"/>
                    <a:pt x="94" y="101"/>
                  </a:cubicBezTo>
                  <a:cubicBezTo>
                    <a:pt x="96" y="100"/>
                    <a:pt x="99" y="99"/>
                    <a:pt x="101" y="98"/>
                  </a:cubicBezTo>
                  <a:cubicBezTo>
                    <a:pt x="101" y="98"/>
                    <a:pt x="103" y="97"/>
                    <a:pt x="103" y="96"/>
                  </a:cubicBezTo>
                  <a:cubicBezTo>
                    <a:pt x="104" y="95"/>
                    <a:pt x="106" y="94"/>
                    <a:pt x="106" y="93"/>
                  </a:cubicBezTo>
                  <a:cubicBezTo>
                    <a:pt x="107" y="91"/>
                    <a:pt x="108" y="87"/>
                    <a:pt x="109" y="86"/>
                  </a:cubicBezTo>
                  <a:cubicBezTo>
                    <a:pt x="109" y="85"/>
                    <a:pt x="110" y="83"/>
                    <a:pt x="111" y="82"/>
                  </a:cubicBezTo>
                  <a:cubicBezTo>
                    <a:pt x="112" y="82"/>
                    <a:pt x="114" y="81"/>
                    <a:pt x="114" y="80"/>
                  </a:cubicBezTo>
                  <a:cubicBezTo>
                    <a:pt x="116" y="79"/>
                    <a:pt x="119" y="76"/>
                    <a:pt x="121" y="74"/>
                  </a:cubicBezTo>
                  <a:cubicBezTo>
                    <a:pt x="122" y="74"/>
                    <a:pt x="124" y="72"/>
                    <a:pt x="125" y="72"/>
                  </a:cubicBezTo>
                  <a:cubicBezTo>
                    <a:pt x="126" y="70"/>
                    <a:pt x="128" y="66"/>
                    <a:pt x="130" y="65"/>
                  </a:cubicBezTo>
                  <a:cubicBezTo>
                    <a:pt x="131" y="65"/>
                    <a:pt x="133" y="64"/>
                    <a:pt x="134" y="65"/>
                  </a:cubicBezTo>
                  <a:cubicBezTo>
                    <a:pt x="135" y="65"/>
                    <a:pt x="136" y="66"/>
                    <a:pt x="137" y="67"/>
                  </a:cubicBezTo>
                  <a:cubicBezTo>
                    <a:pt x="138" y="68"/>
                    <a:pt x="139" y="70"/>
                    <a:pt x="140" y="71"/>
                  </a:cubicBezTo>
                  <a:cubicBezTo>
                    <a:pt x="141" y="71"/>
                    <a:pt x="145" y="71"/>
                    <a:pt x="146" y="71"/>
                  </a:cubicBezTo>
                  <a:cubicBezTo>
                    <a:pt x="148" y="70"/>
                    <a:pt x="150" y="69"/>
                    <a:pt x="152" y="68"/>
                  </a:cubicBezTo>
                  <a:cubicBezTo>
                    <a:pt x="152" y="67"/>
                    <a:pt x="154" y="64"/>
                    <a:pt x="154" y="64"/>
                  </a:cubicBezTo>
                  <a:cubicBezTo>
                    <a:pt x="154" y="64"/>
                    <a:pt x="155" y="60"/>
                    <a:pt x="155" y="59"/>
                  </a:cubicBezTo>
                  <a:cubicBezTo>
                    <a:pt x="156" y="58"/>
                    <a:pt x="157" y="56"/>
                    <a:pt x="158" y="55"/>
                  </a:cubicBezTo>
                  <a:cubicBezTo>
                    <a:pt x="158" y="54"/>
                    <a:pt x="160" y="53"/>
                    <a:pt x="161" y="53"/>
                  </a:cubicBezTo>
                  <a:cubicBezTo>
                    <a:pt x="162" y="52"/>
                    <a:pt x="163" y="49"/>
                    <a:pt x="163" y="48"/>
                  </a:cubicBezTo>
                  <a:cubicBezTo>
                    <a:pt x="163" y="47"/>
                    <a:pt x="162" y="45"/>
                    <a:pt x="162" y="44"/>
                  </a:cubicBezTo>
                  <a:cubicBezTo>
                    <a:pt x="162" y="43"/>
                    <a:pt x="164" y="41"/>
                    <a:pt x="164" y="40"/>
                  </a:cubicBezTo>
                  <a:cubicBezTo>
                    <a:pt x="165" y="39"/>
                    <a:pt x="168" y="37"/>
                    <a:pt x="169" y="35"/>
                  </a:cubicBezTo>
                  <a:cubicBezTo>
                    <a:pt x="170" y="34"/>
                    <a:pt x="172" y="32"/>
                    <a:pt x="173" y="31"/>
                  </a:cubicBezTo>
                  <a:cubicBezTo>
                    <a:pt x="176" y="29"/>
                    <a:pt x="181" y="29"/>
                    <a:pt x="184" y="29"/>
                  </a:cubicBezTo>
                  <a:cubicBezTo>
                    <a:pt x="185" y="29"/>
                    <a:pt x="188" y="29"/>
                    <a:pt x="190" y="29"/>
                  </a:cubicBezTo>
                  <a:cubicBezTo>
                    <a:pt x="192" y="29"/>
                    <a:pt x="195" y="30"/>
                    <a:pt x="197" y="30"/>
                  </a:cubicBezTo>
                  <a:cubicBezTo>
                    <a:pt x="199" y="30"/>
                    <a:pt x="204" y="29"/>
                    <a:pt x="205" y="28"/>
                  </a:cubicBezTo>
                  <a:cubicBezTo>
                    <a:pt x="206" y="27"/>
                    <a:pt x="207" y="24"/>
                    <a:pt x="207" y="23"/>
                  </a:cubicBezTo>
                  <a:cubicBezTo>
                    <a:pt x="209" y="21"/>
                    <a:pt x="212" y="18"/>
                    <a:pt x="214" y="16"/>
                  </a:cubicBezTo>
                  <a:cubicBezTo>
                    <a:pt x="215" y="15"/>
                    <a:pt x="219" y="14"/>
                    <a:pt x="220" y="13"/>
                  </a:cubicBezTo>
                  <a:cubicBezTo>
                    <a:pt x="221" y="13"/>
                    <a:pt x="224" y="13"/>
                    <a:pt x="225" y="12"/>
                  </a:cubicBezTo>
                  <a:cubicBezTo>
                    <a:pt x="227" y="11"/>
                    <a:pt x="229" y="8"/>
                    <a:pt x="231" y="7"/>
                  </a:cubicBezTo>
                  <a:cubicBezTo>
                    <a:pt x="232" y="6"/>
                    <a:pt x="235" y="4"/>
                    <a:pt x="236" y="3"/>
                  </a:cubicBezTo>
                  <a:cubicBezTo>
                    <a:pt x="238" y="3"/>
                    <a:pt x="241" y="2"/>
                    <a:pt x="243" y="2"/>
                  </a:cubicBezTo>
                  <a:cubicBezTo>
                    <a:pt x="244" y="2"/>
                    <a:pt x="245" y="1"/>
                    <a:pt x="246" y="1"/>
                  </a:cubicBezTo>
                  <a:cubicBezTo>
                    <a:pt x="247" y="0"/>
                    <a:pt x="248" y="2"/>
                    <a:pt x="249" y="2"/>
                  </a:cubicBezTo>
                  <a:cubicBezTo>
                    <a:pt x="250" y="2"/>
                    <a:pt x="251" y="1"/>
                    <a:pt x="252" y="1"/>
                  </a:cubicBezTo>
                  <a:cubicBezTo>
                    <a:pt x="253" y="1"/>
                    <a:pt x="254" y="3"/>
                    <a:pt x="254" y="3"/>
                  </a:cubicBezTo>
                  <a:cubicBezTo>
                    <a:pt x="254" y="4"/>
                    <a:pt x="255" y="5"/>
                    <a:pt x="255" y="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1700213" y="2427288"/>
              <a:ext cx="1443038" cy="1500188"/>
            </a:xfrm>
            <a:custGeom>
              <a:avLst/>
              <a:gdLst/>
              <a:ahLst/>
              <a:cxnLst>
                <a:cxn ang="0">
                  <a:pos x="757" y="119"/>
                </a:cxn>
                <a:cxn ang="0">
                  <a:pos x="788" y="201"/>
                </a:cxn>
                <a:cxn ang="0">
                  <a:pos x="758" y="256"/>
                </a:cxn>
                <a:cxn ang="0">
                  <a:pos x="716" y="285"/>
                </a:cxn>
                <a:cxn ang="0">
                  <a:pos x="760" y="353"/>
                </a:cxn>
                <a:cxn ang="0">
                  <a:pos x="794" y="413"/>
                </a:cxn>
                <a:cxn ang="0">
                  <a:pos x="790" y="452"/>
                </a:cxn>
                <a:cxn ang="0">
                  <a:pos x="745" y="485"/>
                </a:cxn>
                <a:cxn ang="0">
                  <a:pos x="709" y="543"/>
                </a:cxn>
                <a:cxn ang="0">
                  <a:pos x="744" y="574"/>
                </a:cxn>
                <a:cxn ang="0">
                  <a:pos x="746" y="620"/>
                </a:cxn>
                <a:cxn ang="0">
                  <a:pos x="783" y="682"/>
                </a:cxn>
                <a:cxn ang="0">
                  <a:pos x="778" y="751"/>
                </a:cxn>
                <a:cxn ang="0">
                  <a:pos x="717" y="722"/>
                </a:cxn>
                <a:cxn ang="0">
                  <a:pos x="667" y="744"/>
                </a:cxn>
                <a:cxn ang="0">
                  <a:pos x="636" y="804"/>
                </a:cxn>
                <a:cxn ang="0">
                  <a:pos x="580" y="793"/>
                </a:cxn>
                <a:cxn ang="0">
                  <a:pos x="527" y="797"/>
                </a:cxn>
                <a:cxn ang="0">
                  <a:pos x="467" y="838"/>
                </a:cxn>
                <a:cxn ang="0">
                  <a:pos x="455" y="794"/>
                </a:cxn>
                <a:cxn ang="0">
                  <a:pos x="450" y="740"/>
                </a:cxn>
                <a:cxn ang="0">
                  <a:pos x="411" y="699"/>
                </a:cxn>
                <a:cxn ang="0">
                  <a:pos x="350" y="694"/>
                </a:cxn>
                <a:cxn ang="0">
                  <a:pos x="284" y="692"/>
                </a:cxn>
                <a:cxn ang="0">
                  <a:pos x="223" y="673"/>
                </a:cxn>
                <a:cxn ang="0">
                  <a:pos x="156" y="663"/>
                </a:cxn>
                <a:cxn ang="0">
                  <a:pos x="97" y="648"/>
                </a:cxn>
                <a:cxn ang="0">
                  <a:pos x="38" y="573"/>
                </a:cxn>
                <a:cxn ang="0">
                  <a:pos x="0" y="527"/>
                </a:cxn>
                <a:cxn ang="0">
                  <a:pos x="52" y="491"/>
                </a:cxn>
                <a:cxn ang="0">
                  <a:pos x="47" y="457"/>
                </a:cxn>
                <a:cxn ang="0">
                  <a:pos x="70" y="428"/>
                </a:cxn>
                <a:cxn ang="0">
                  <a:pos x="92" y="398"/>
                </a:cxn>
                <a:cxn ang="0">
                  <a:pos x="93" y="379"/>
                </a:cxn>
                <a:cxn ang="0">
                  <a:pos x="32" y="310"/>
                </a:cxn>
                <a:cxn ang="0">
                  <a:pos x="53" y="263"/>
                </a:cxn>
                <a:cxn ang="0">
                  <a:pos x="27" y="244"/>
                </a:cxn>
                <a:cxn ang="0">
                  <a:pos x="31" y="201"/>
                </a:cxn>
                <a:cxn ang="0">
                  <a:pos x="71" y="188"/>
                </a:cxn>
                <a:cxn ang="0">
                  <a:pos x="127" y="182"/>
                </a:cxn>
                <a:cxn ang="0">
                  <a:pos x="172" y="182"/>
                </a:cxn>
                <a:cxn ang="0">
                  <a:pos x="224" y="188"/>
                </a:cxn>
                <a:cxn ang="0">
                  <a:pos x="260" y="198"/>
                </a:cxn>
                <a:cxn ang="0">
                  <a:pos x="302" y="227"/>
                </a:cxn>
                <a:cxn ang="0">
                  <a:pos x="352" y="261"/>
                </a:cxn>
                <a:cxn ang="0">
                  <a:pos x="318" y="299"/>
                </a:cxn>
                <a:cxn ang="0">
                  <a:pos x="345" y="302"/>
                </a:cxn>
                <a:cxn ang="0">
                  <a:pos x="414" y="293"/>
                </a:cxn>
                <a:cxn ang="0">
                  <a:pos x="461" y="294"/>
                </a:cxn>
                <a:cxn ang="0">
                  <a:pos x="449" y="262"/>
                </a:cxn>
                <a:cxn ang="0">
                  <a:pos x="458" y="202"/>
                </a:cxn>
                <a:cxn ang="0">
                  <a:pos x="446" y="151"/>
                </a:cxn>
                <a:cxn ang="0">
                  <a:pos x="430" y="105"/>
                </a:cxn>
                <a:cxn ang="0">
                  <a:pos x="460" y="46"/>
                </a:cxn>
                <a:cxn ang="0">
                  <a:pos x="473" y="8"/>
                </a:cxn>
                <a:cxn ang="0">
                  <a:pos x="538" y="13"/>
                </a:cxn>
                <a:cxn ang="0">
                  <a:pos x="596" y="30"/>
                </a:cxn>
                <a:cxn ang="0">
                  <a:pos x="619" y="70"/>
                </a:cxn>
                <a:cxn ang="0">
                  <a:pos x="661" y="100"/>
                </a:cxn>
                <a:cxn ang="0">
                  <a:pos x="712" y="97"/>
                </a:cxn>
              </a:cxnLst>
              <a:rect l="0" t="0" r="r" b="b"/>
              <a:pathLst>
                <a:path w="812" h="844">
                  <a:moveTo>
                    <a:pt x="714" y="91"/>
                  </a:moveTo>
                  <a:cubicBezTo>
                    <a:pt x="715" y="91"/>
                    <a:pt x="716" y="91"/>
                    <a:pt x="717" y="91"/>
                  </a:cubicBezTo>
                  <a:cubicBezTo>
                    <a:pt x="718" y="91"/>
                    <a:pt x="720" y="91"/>
                    <a:pt x="721" y="91"/>
                  </a:cubicBezTo>
                  <a:cubicBezTo>
                    <a:pt x="723" y="92"/>
                    <a:pt x="725" y="93"/>
                    <a:pt x="727" y="93"/>
                  </a:cubicBezTo>
                  <a:cubicBezTo>
                    <a:pt x="728" y="93"/>
                    <a:pt x="730" y="92"/>
                    <a:pt x="731" y="92"/>
                  </a:cubicBezTo>
                  <a:cubicBezTo>
                    <a:pt x="732" y="92"/>
                    <a:pt x="734" y="92"/>
                    <a:pt x="735" y="92"/>
                  </a:cubicBezTo>
                  <a:cubicBezTo>
                    <a:pt x="736" y="93"/>
                    <a:pt x="736" y="94"/>
                    <a:pt x="736" y="95"/>
                  </a:cubicBezTo>
                  <a:cubicBezTo>
                    <a:pt x="736" y="96"/>
                    <a:pt x="736" y="98"/>
                    <a:pt x="736" y="99"/>
                  </a:cubicBezTo>
                  <a:cubicBezTo>
                    <a:pt x="736" y="100"/>
                    <a:pt x="738" y="101"/>
                    <a:pt x="738" y="101"/>
                  </a:cubicBezTo>
                  <a:cubicBezTo>
                    <a:pt x="739" y="102"/>
                    <a:pt x="742" y="103"/>
                    <a:pt x="743" y="104"/>
                  </a:cubicBezTo>
                  <a:cubicBezTo>
                    <a:pt x="743" y="105"/>
                    <a:pt x="745" y="106"/>
                    <a:pt x="746" y="107"/>
                  </a:cubicBezTo>
                  <a:cubicBezTo>
                    <a:pt x="747" y="108"/>
                    <a:pt x="747" y="112"/>
                    <a:pt x="748" y="113"/>
                  </a:cubicBezTo>
                  <a:cubicBezTo>
                    <a:pt x="749" y="114"/>
                    <a:pt x="751" y="116"/>
                    <a:pt x="753" y="116"/>
                  </a:cubicBezTo>
                  <a:cubicBezTo>
                    <a:pt x="754" y="117"/>
                    <a:pt x="756" y="118"/>
                    <a:pt x="757" y="119"/>
                  </a:cubicBezTo>
                  <a:cubicBezTo>
                    <a:pt x="758" y="120"/>
                    <a:pt x="758" y="124"/>
                    <a:pt x="758" y="125"/>
                  </a:cubicBezTo>
                  <a:cubicBezTo>
                    <a:pt x="759" y="126"/>
                    <a:pt x="761" y="128"/>
                    <a:pt x="762" y="130"/>
                  </a:cubicBezTo>
                  <a:cubicBezTo>
                    <a:pt x="763" y="131"/>
                    <a:pt x="763" y="134"/>
                    <a:pt x="763" y="135"/>
                  </a:cubicBezTo>
                  <a:cubicBezTo>
                    <a:pt x="764" y="137"/>
                    <a:pt x="765" y="141"/>
                    <a:pt x="766" y="143"/>
                  </a:cubicBezTo>
                  <a:cubicBezTo>
                    <a:pt x="768" y="145"/>
                    <a:pt x="772" y="147"/>
                    <a:pt x="773" y="149"/>
                  </a:cubicBezTo>
                  <a:cubicBezTo>
                    <a:pt x="775" y="151"/>
                    <a:pt x="777" y="158"/>
                    <a:pt x="778" y="161"/>
                  </a:cubicBezTo>
                  <a:cubicBezTo>
                    <a:pt x="779" y="162"/>
                    <a:pt x="781" y="164"/>
                    <a:pt x="782" y="166"/>
                  </a:cubicBezTo>
                  <a:cubicBezTo>
                    <a:pt x="782" y="167"/>
                    <a:pt x="782" y="171"/>
                    <a:pt x="781" y="172"/>
                  </a:cubicBezTo>
                  <a:cubicBezTo>
                    <a:pt x="781" y="173"/>
                    <a:pt x="778" y="174"/>
                    <a:pt x="777" y="175"/>
                  </a:cubicBezTo>
                  <a:cubicBezTo>
                    <a:pt x="776" y="177"/>
                    <a:pt x="777" y="181"/>
                    <a:pt x="778" y="183"/>
                  </a:cubicBezTo>
                  <a:cubicBezTo>
                    <a:pt x="778" y="184"/>
                    <a:pt x="780" y="187"/>
                    <a:pt x="781" y="188"/>
                  </a:cubicBezTo>
                  <a:cubicBezTo>
                    <a:pt x="782" y="189"/>
                    <a:pt x="784" y="190"/>
                    <a:pt x="785" y="190"/>
                  </a:cubicBezTo>
                  <a:cubicBezTo>
                    <a:pt x="786" y="191"/>
                    <a:pt x="787" y="193"/>
                    <a:pt x="787" y="194"/>
                  </a:cubicBezTo>
                  <a:cubicBezTo>
                    <a:pt x="788" y="196"/>
                    <a:pt x="788" y="199"/>
                    <a:pt x="788" y="201"/>
                  </a:cubicBezTo>
                  <a:cubicBezTo>
                    <a:pt x="788" y="202"/>
                    <a:pt x="788" y="206"/>
                    <a:pt x="787" y="208"/>
                  </a:cubicBezTo>
                  <a:cubicBezTo>
                    <a:pt x="787" y="209"/>
                    <a:pt x="786" y="212"/>
                    <a:pt x="785" y="213"/>
                  </a:cubicBezTo>
                  <a:cubicBezTo>
                    <a:pt x="784" y="214"/>
                    <a:pt x="781" y="215"/>
                    <a:pt x="779" y="216"/>
                  </a:cubicBezTo>
                  <a:cubicBezTo>
                    <a:pt x="779" y="217"/>
                    <a:pt x="777" y="219"/>
                    <a:pt x="777" y="220"/>
                  </a:cubicBezTo>
                  <a:cubicBezTo>
                    <a:pt x="777" y="221"/>
                    <a:pt x="778" y="224"/>
                    <a:pt x="779" y="225"/>
                  </a:cubicBezTo>
                  <a:cubicBezTo>
                    <a:pt x="780" y="226"/>
                    <a:pt x="782" y="226"/>
                    <a:pt x="783" y="227"/>
                  </a:cubicBezTo>
                  <a:cubicBezTo>
                    <a:pt x="784" y="228"/>
                    <a:pt x="784" y="230"/>
                    <a:pt x="783" y="231"/>
                  </a:cubicBezTo>
                  <a:cubicBezTo>
                    <a:pt x="782" y="232"/>
                    <a:pt x="780" y="232"/>
                    <a:pt x="779" y="233"/>
                  </a:cubicBezTo>
                  <a:cubicBezTo>
                    <a:pt x="778" y="234"/>
                    <a:pt x="780" y="237"/>
                    <a:pt x="779" y="239"/>
                  </a:cubicBezTo>
                  <a:cubicBezTo>
                    <a:pt x="778" y="241"/>
                    <a:pt x="773" y="242"/>
                    <a:pt x="773" y="244"/>
                  </a:cubicBezTo>
                  <a:cubicBezTo>
                    <a:pt x="772" y="246"/>
                    <a:pt x="774" y="251"/>
                    <a:pt x="773" y="254"/>
                  </a:cubicBezTo>
                  <a:cubicBezTo>
                    <a:pt x="772" y="255"/>
                    <a:pt x="769" y="257"/>
                    <a:pt x="767" y="257"/>
                  </a:cubicBezTo>
                  <a:cubicBezTo>
                    <a:pt x="766" y="258"/>
                    <a:pt x="764" y="259"/>
                    <a:pt x="762" y="259"/>
                  </a:cubicBezTo>
                  <a:cubicBezTo>
                    <a:pt x="761" y="258"/>
                    <a:pt x="759" y="257"/>
                    <a:pt x="758" y="256"/>
                  </a:cubicBezTo>
                  <a:cubicBezTo>
                    <a:pt x="757" y="255"/>
                    <a:pt x="757" y="254"/>
                    <a:pt x="756" y="254"/>
                  </a:cubicBezTo>
                  <a:cubicBezTo>
                    <a:pt x="755" y="253"/>
                    <a:pt x="753" y="253"/>
                    <a:pt x="752" y="253"/>
                  </a:cubicBezTo>
                  <a:cubicBezTo>
                    <a:pt x="751" y="252"/>
                    <a:pt x="751" y="251"/>
                    <a:pt x="750" y="251"/>
                  </a:cubicBezTo>
                  <a:cubicBezTo>
                    <a:pt x="749" y="250"/>
                    <a:pt x="746" y="251"/>
                    <a:pt x="745" y="252"/>
                  </a:cubicBezTo>
                  <a:cubicBezTo>
                    <a:pt x="744" y="253"/>
                    <a:pt x="743" y="255"/>
                    <a:pt x="743" y="256"/>
                  </a:cubicBezTo>
                  <a:cubicBezTo>
                    <a:pt x="742" y="257"/>
                    <a:pt x="741" y="259"/>
                    <a:pt x="741" y="261"/>
                  </a:cubicBezTo>
                  <a:cubicBezTo>
                    <a:pt x="741" y="262"/>
                    <a:pt x="741" y="265"/>
                    <a:pt x="741" y="266"/>
                  </a:cubicBezTo>
                  <a:cubicBezTo>
                    <a:pt x="741" y="268"/>
                    <a:pt x="740" y="271"/>
                    <a:pt x="739" y="272"/>
                  </a:cubicBezTo>
                  <a:cubicBezTo>
                    <a:pt x="738" y="273"/>
                    <a:pt x="735" y="273"/>
                    <a:pt x="734" y="273"/>
                  </a:cubicBezTo>
                  <a:cubicBezTo>
                    <a:pt x="733" y="274"/>
                    <a:pt x="730" y="273"/>
                    <a:pt x="729" y="273"/>
                  </a:cubicBezTo>
                  <a:cubicBezTo>
                    <a:pt x="728" y="274"/>
                    <a:pt x="726" y="275"/>
                    <a:pt x="725" y="276"/>
                  </a:cubicBezTo>
                  <a:cubicBezTo>
                    <a:pt x="725" y="278"/>
                    <a:pt x="724" y="281"/>
                    <a:pt x="723" y="282"/>
                  </a:cubicBezTo>
                  <a:cubicBezTo>
                    <a:pt x="722" y="282"/>
                    <a:pt x="720" y="282"/>
                    <a:pt x="719" y="282"/>
                  </a:cubicBezTo>
                  <a:cubicBezTo>
                    <a:pt x="718" y="283"/>
                    <a:pt x="716" y="284"/>
                    <a:pt x="716" y="285"/>
                  </a:cubicBezTo>
                  <a:cubicBezTo>
                    <a:pt x="716" y="287"/>
                    <a:pt x="717" y="289"/>
                    <a:pt x="718" y="290"/>
                  </a:cubicBezTo>
                  <a:cubicBezTo>
                    <a:pt x="718" y="291"/>
                    <a:pt x="721" y="292"/>
                    <a:pt x="721" y="293"/>
                  </a:cubicBezTo>
                  <a:cubicBezTo>
                    <a:pt x="721" y="294"/>
                    <a:pt x="720" y="296"/>
                    <a:pt x="720" y="297"/>
                  </a:cubicBezTo>
                  <a:cubicBezTo>
                    <a:pt x="720" y="298"/>
                    <a:pt x="722" y="300"/>
                    <a:pt x="722" y="302"/>
                  </a:cubicBezTo>
                  <a:cubicBezTo>
                    <a:pt x="723" y="303"/>
                    <a:pt x="725" y="307"/>
                    <a:pt x="725" y="308"/>
                  </a:cubicBezTo>
                  <a:cubicBezTo>
                    <a:pt x="726" y="310"/>
                    <a:pt x="725" y="313"/>
                    <a:pt x="726" y="315"/>
                  </a:cubicBezTo>
                  <a:cubicBezTo>
                    <a:pt x="726" y="316"/>
                    <a:pt x="729" y="316"/>
                    <a:pt x="730" y="317"/>
                  </a:cubicBezTo>
                  <a:cubicBezTo>
                    <a:pt x="732" y="318"/>
                    <a:pt x="733" y="321"/>
                    <a:pt x="734" y="323"/>
                  </a:cubicBezTo>
                  <a:cubicBezTo>
                    <a:pt x="735" y="325"/>
                    <a:pt x="735" y="328"/>
                    <a:pt x="735" y="330"/>
                  </a:cubicBezTo>
                  <a:cubicBezTo>
                    <a:pt x="737" y="333"/>
                    <a:pt x="742" y="338"/>
                    <a:pt x="744" y="341"/>
                  </a:cubicBezTo>
                  <a:cubicBezTo>
                    <a:pt x="746" y="343"/>
                    <a:pt x="748" y="348"/>
                    <a:pt x="750" y="349"/>
                  </a:cubicBezTo>
                  <a:cubicBezTo>
                    <a:pt x="751" y="350"/>
                    <a:pt x="753" y="350"/>
                    <a:pt x="754" y="350"/>
                  </a:cubicBezTo>
                  <a:cubicBezTo>
                    <a:pt x="755" y="350"/>
                    <a:pt x="756" y="349"/>
                    <a:pt x="757" y="349"/>
                  </a:cubicBezTo>
                  <a:cubicBezTo>
                    <a:pt x="758" y="349"/>
                    <a:pt x="759" y="352"/>
                    <a:pt x="760" y="353"/>
                  </a:cubicBezTo>
                  <a:cubicBezTo>
                    <a:pt x="761" y="354"/>
                    <a:pt x="765" y="354"/>
                    <a:pt x="766" y="356"/>
                  </a:cubicBezTo>
                  <a:cubicBezTo>
                    <a:pt x="766" y="357"/>
                    <a:pt x="766" y="360"/>
                    <a:pt x="766" y="361"/>
                  </a:cubicBezTo>
                  <a:cubicBezTo>
                    <a:pt x="766" y="362"/>
                    <a:pt x="764" y="365"/>
                    <a:pt x="764" y="366"/>
                  </a:cubicBezTo>
                  <a:cubicBezTo>
                    <a:pt x="763" y="367"/>
                    <a:pt x="762" y="368"/>
                    <a:pt x="762" y="369"/>
                  </a:cubicBezTo>
                  <a:cubicBezTo>
                    <a:pt x="761" y="370"/>
                    <a:pt x="762" y="373"/>
                    <a:pt x="763" y="374"/>
                  </a:cubicBezTo>
                  <a:cubicBezTo>
                    <a:pt x="764" y="375"/>
                    <a:pt x="767" y="376"/>
                    <a:pt x="768" y="377"/>
                  </a:cubicBezTo>
                  <a:cubicBezTo>
                    <a:pt x="769" y="379"/>
                    <a:pt x="769" y="383"/>
                    <a:pt x="769" y="385"/>
                  </a:cubicBezTo>
                  <a:cubicBezTo>
                    <a:pt x="769" y="388"/>
                    <a:pt x="767" y="392"/>
                    <a:pt x="768" y="395"/>
                  </a:cubicBezTo>
                  <a:cubicBezTo>
                    <a:pt x="768" y="397"/>
                    <a:pt x="771" y="401"/>
                    <a:pt x="772" y="403"/>
                  </a:cubicBezTo>
                  <a:cubicBezTo>
                    <a:pt x="773" y="403"/>
                    <a:pt x="775" y="405"/>
                    <a:pt x="777" y="405"/>
                  </a:cubicBezTo>
                  <a:cubicBezTo>
                    <a:pt x="778" y="405"/>
                    <a:pt x="780" y="405"/>
                    <a:pt x="782" y="405"/>
                  </a:cubicBezTo>
                  <a:cubicBezTo>
                    <a:pt x="783" y="405"/>
                    <a:pt x="787" y="407"/>
                    <a:pt x="788" y="408"/>
                  </a:cubicBezTo>
                  <a:cubicBezTo>
                    <a:pt x="789" y="409"/>
                    <a:pt x="790" y="411"/>
                    <a:pt x="791" y="412"/>
                  </a:cubicBezTo>
                  <a:cubicBezTo>
                    <a:pt x="792" y="413"/>
                    <a:pt x="793" y="413"/>
                    <a:pt x="794" y="413"/>
                  </a:cubicBezTo>
                  <a:cubicBezTo>
                    <a:pt x="797" y="414"/>
                    <a:pt x="802" y="413"/>
                    <a:pt x="805" y="413"/>
                  </a:cubicBezTo>
                  <a:cubicBezTo>
                    <a:pt x="806" y="413"/>
                    <a:pt x="810" y="412"/>
                    <a:pt x="811" y="413"/>
                  </a:cubicBezTo>
                  <a:cubicBezTo>
                    <a:pt x="812" y="414"/>
                    <a:pt x="812" y="416"/>
                    <a:pt x="811" y="417"/>
                  </a:cubicBezTo>
                  <a:cubicBezTo>
                    <a:pt x="811" y="417"/>
                    <a:pt x="810" y="418"/>
                    <a:pt x="810" y="419"/>
                  </a:cubicBezTo>
                  <a:cubicBezTo>
                    <a:pt x="809" y="419"/>
                    <a:pt x="810" y="421"/>
                    <a:pt x="810" y="422"/>
                  </a:cubicBezTo>
                  <a:cubicBezTo>
                    <a:pt x="810" y="423"/>
                    <a:pt x="811" y="424"/>
                    <a:pt x="811" y="424"/>
                  </a:cubicBezTo>
                  <a:cubicBezTo>
                    <a:pt x="811" y="424"/>
                    <a:pt x="810" y="425"/>
                    <a:pt x="810" y="425"/>
                  </a:cubicBezTo>
                  <a:cubicBezTo>
                    <a:pt x="808" y="425"/>
                    <a:pt x="805" y="424"/>
                    <a:pt x="803" y="424"/>
                  </a:cubicBezTo>
                  <a:cubicBezTo>
                    <a:pt x="802" y="424"/>
                    <a:pt x="798" y="424"/>
                    <a:pt x="797" y="425"/>
                  </a:cubicBezTo>
                  <a:cubicBezTo>
                    <a:pt x="796" y="426"/>
                    <a:pt x="794" y="429"/>
                    <a:pt x="794" y="430"/>
                  </a:cubicBezTo>
                  <a:cubicBezTo>
                    <a:pt x="794" y="432"/>
                    <a:pt x="795" y="435"/>
                    <a:pt x="795" y="436"/>
                  </a:cubicBezTo>
                  <a:cubicBezTo>
                    <a:pt x="795" y="438"/>
                    <a:pt x="794" y="441"/>
                    <a:pt x="793" y="443"/>
                  </a:cubicBezTo>
                  <a:cubicBezTo>
                    <a:pt x="793" y="444"/>
                    <a:pt x="792" y="445"/>
                    <a:pt x="791" y="446"/>
                  </a:cubicBezTo>
                  <a:cubicBezTo>
                    <a:pt x="791" y="447"/>
                    <a:pt x="790" y="450"/>
                    <a:pt x="790" y="452"/>
                  </a:cubicBezTo>
                  <a:cubicBezTo>
                    <a:pt x="789" y="453"/>
                    <a:pt x="788" y="456"/>
                    <a:pt x="787" y="458"/>
                  </a:cubicBezTo>
                  <a:cubicBezTo>
                    <a:pt x="786" y="459"/>
                    <a:pt x="784" y="461"/>
                    <a:pt x="783" y="462"/>
                  </a:cubicBezTo>
                  <a:cubicBezTo>
                    <a:pt x="783" y="462"/>
                    <a:pt x="781" y="464"/>
                    <a:pt x="781" y="465"/>
                  </a:cubicBezTo>
                  <a:cubicBezTo>
                    <a:pt x="780" y="466"/>
                    <a:pt x="778" y="468"/>
                    <a:pt x="777" y="469"/>
                  </a:cubicBezTo>
                  <a:cubicBezTo>
                    <a:pt x="777" y="470"/>
                    <a:pt x="775" y="472"/>
                    <a:pt x="775" y="473"/>
                  </a:cubicBezTo>
                  <a:cubicBezTo>
                    <a:pt x="774" y="473"/>
                    <a:pt x="772" y="474"/>
                    <a:pt x="771" y="475"/>
                  </a:cubicBezTo>
                  <a:cubicBezTo>
                    <a:pt x="771" y="476"/>
                    <a:pt x="771" y="478"/>
                    <a:pt x="771" y="479"/>
                  </a:cubicBezTo>
                  <a:cubicBezTo>
                    <a:pt x="771" y="481"/>
                    <a:pt x="770" y="484"/>
                    <a:pt x="770" y="485"/>
                  </a:cubicBezTo>
                  <a:cubicBezTo>
                    <a:pt x="769" y="486"/>
                    <a:pt x="768" y="488"/>
                    <a:pt x="767" y="489"/>
                  </a:cubicBezTo>
                  <a:cubicBezTo>
                    <a:pt x="767" y="490"/>
                    <a:pt x="765" y="489"/>
                    <a:pt x="764" y="489"/>
                  </a:cubicBezTo>
                  <a:cubicBezTo>
                    <a:pt x="762" y="490"/>
                    <a:pt x="759" y="490"/>
                    <a:pt x="758" y="489"/>
                  </a:cubicBezTo>
                  <a:cubicBezTo>
                    <a:pt x="757" y="488"/>
                    <a:pt x="755" y="486"/>
                    <a:pt x="754" y="485"/>
                  </a:cubicBezTo>
                  <a:cubicBezTo>
                    <a:pt x="753" y="485"/>
                    <a:pt x="751" y="484"/>
                    <a:pt x="749" y="484"/>
                  </a:cubicBezTo>
                  <a:cubicBezTo>
                    <a:pt x="748" y="484"/>
                    <a:pt x="746" y="485"/>
                    <a:pt x="745" y="485"/>
                  </a:cubicBezTo>
                  <a:cubicBezTo>
                    <a:pt x="744" y="486"/>
                    <a:pt x="741" y="486"/>
                    <a:pt x="740" y="487"/>
                  </a:cubicBezTo>
                  <a:cubicBezTo>
                    <a:pt x="739" y="487"/>
                    <a:pt x="737" y="488"/>
                    <a:pt x="736" y="489"/>
                  </a:cubicBezTo>
                  <a:cubicBezTo>
                    <a:pt x="736" y="490"/>
                    <a:pt x="735" y="493"/>
                    <a:pt x="735" y="494"/>
                  </a:cubicBezTo>
                  <a:cubicBezTo>
                    <a:pt x="734" y="495"/>
                    <a:pt x="732" y="498"/>
                    <a:pt x="731" y="499"/>
                  </a:cubicBezTo>
                  <a:cubicBezTo>
                    <a:pt x="730" y="500"/>
                    <a:pt x="727" y="502"/>
                    <a:pt x="726" y="503"/>
                  </a:cubicBezTo>
                  <a:cubicBezTo>
                    <a:pt x="725" y="504"/>
                    <a:pt x="724" y="507"/>
                    <a:pt x="722" y="509"/>
                  </a:cubicBezTo>
                  <a:cubicBezTo>
                    <a:pt x="721" y="510"/>
                    <a:pt x="719" y="512"/>
                    <a:pt x="718" y="513"/>
                  </a:cubicBezTo>
                  <a:cubicBezTo>
                    <a:pt x="717" y="514"/>
                    <a:pt x="716" y="517"/>
                    <a:pt x="716" y="518"/>
                  </a:cubicBezTo>
                  <a:cubicBezTo>
                    <a:pt x="715" y="519"/>
                    <a:pt x="714" y="522"/>
                    <a:pt x="714" y="523"/>
                  </a:cubicBezTo>
                  <a:cubicBezTo>
                    <a:pt x="713" y="524"/>
                    <a:pt x="711" y="526"/>
                    <a:pt x="711" y="527"/>
                  </a:cubicBezTo>
                  <a:cubicBezTo>
                    <a:pt x="710" y="528"/>
                    <a:pt x="708" y="530"/>
                    <a:pt x="708" y="531"/>
                  </a:cubicBezTo>
                  <a:cubicBezTo>
                    <a:pt x="707" y="532"/>
                    <a:pt x="707" y="534"/>
                    <a:pt x="708" y="535"/>
                  </a:cubicBezTo>
                  <a:cubicBezTo>
                    <a:pt x="708" y="536"/>
                    <a:pt x="709" y="538"/>
                    <a:pt x="709" y="540"/>
                  </a:cubicBezTo>
                  <a:cubicBezTo>
                    <a:pt x="709" y="540"/>
                    <a:pt x="709" y="542"/>
                    <a:pt x="709" y="543"/>
                  </a:cubicBezTo>
                  <a:cubicBezTo>
                    <a:pt x="709" y="543"/>
                    <a:pt x="709" y="545"/>
                    <a:pt x="710" y="545"/>
                  </a:cubicBezTo>
                  <a:cubicBezTo>
                    <a:pt x="710" y="546"/>
                    <a:pt x="712" y="546"/>
                    <a:pt x="713" y="546"/>
                  </a:cubicBezTo>
                  <a:cubicBezTo>
                    <a:pt x="714" y="547"/>
                    <a:pt x="715" y="548"/>
                    <a:pt x="716" y="548"/>
                  </a:cubicBezTo>
                  <a:cubicBezTo>
                    <a:pt x="716" y="550"/>
                    <a:pt x="714" y="552"/>
                    <a:pt x="714" y="553"/>
                  </a:cubicBezTo>
                  <a:cubicBezTo>
                    <a:pt x="713" y="554"/>
                    <a:pt x="713" y="556"/>
                    <a:pt x="714" y="557"/>
                  </a:cubicBezTo>
                  <a:cubicBezTo>
                    <a:pt x="715" y="558"/>
                    <a:pt x="717" y="558"/>
                    <a:pt x="718" y="558"/>
                  </a:cubicBezTo>
                  <a:cubicBezTo>
                    <a:pt x="719" y="558"/>
                    <a:pt x="719" y="556"/>
                    <a:pt x="720" y="556"/>
                  </a:cubicBezTo>
                  <a:cubicBezTo>
                    <a:pt x="721" y="555"/>
                    <a:pt x="723" y="556"/>
                    <a:pt x="724" y="556"/>
                  </a:cubicBezTo>
                  <a:cubicBezTo>
                    <a:pt x="725" y="556"/>
                    <a:pt x="727" y="558"/>
                    <a:pt x="727" y="558"/>
                  </a:cubicBezTo>
                  <a:cubicBezTo>
                    <a:pt x="728" y="559"/>
                    <a:pt x="728" y="562"/>
                    <a:pt x="729" y="562"/>
                  </a:cubicBezTo>
                  <a:cubicBezTo>
                    <a:pt x="730" y="564"/>
                    <a:pt x="732" y="567"/>
                    <a:pt x="733" y="568"/>
                  </a:cubicBezTo>
                  <a:cubicBezTo>
                    <a:pt x="734" y="569"/>
                    <a:pt x="737" y="570"/>
                    <a:pt x="738" y="570"/>
                  </a:cubicBezTo>
                  <a:cubicBezTo>
                    <a:pt x="739" y="570"/>
                    <a:pt x="741" y="570"/>
                    <a:pt x="742" y="571"/>
                  </a:cubicBezTo>
                  <a:cubicBezTo>
                    <a:pt x="743" y="572"/>
                    <a:pt x="744" y="574"/>
                    <a:pt x="744" y="574"/>
                  </a:cubicBezTo>
                  <a:cubicBezTo>
                    <a:pt x="746" y="575"/>
                    <a:pt x="749" y="575"/>
                    <a:pt x="750" y="576"/>
                  </a:cubicBezTo>
                  <a:cubicBezTo>
                    <a:pt x="751" y="576"/>
                    <a:pt x="752" y="577"/>
                    <a:pt x="753" y="577"/>
                  </a:cubicBezTo>
                  <a:cubicBezTo>
                    <a:pt x="754" y="578"/>
                    <a:pt x="757" y="577"/>
                    <a:pt x="759" y="578"/>
                  </a:cubicBezTo>
                  <a:cubicBezTo>
                    <a:pt x="760" y="578"/>
                    <a:pt x="761" y="580"/>
                    <a:pt x="762" y="580"/>
                  </a:cubicBezTo>
                  <a:cubicBezTo>
                    <a:pt x="763" y="582"/>
                    <a:pt x="765" y="584"/>
                    <a:pt x="765" y="585"/>
                  </a:cubicBezTo>
                  <a:cubicBezTo>
                    <a:pt x="766" y="587"/>
                    <a:pt x="766" y="590"/>
                    <a:pt x="765" y="592"/>
                  </a:cubicBezTo>
                  <a:cubicBezTo>
                    <a:pt x="765" y="592"/>
                    <a:pt x="763" y="593"/>
                    <a:pt x="762" y="593"/>
                  </a:cubicBezTo>
                  <a:cubicBezTo>
                    <a:pt x="761" y="595"/>
                    <a:pt x="761" y="598"/>
                    <a:pt x="760" y="599"/>
                  </a:cubicBezTo>
                  <a:cubicBezTo>
                    <a:pt x="760" y="600"/>
                    <a:pt x="760" y="602"/>
                    <a:pt x="759" y="603"/>
                  </a:cubicBezTo>
                  <a:cubicBezTo>
                    <a:pt x="759" y="604"/>
                    <a:pt x="757" y="606"/>
                    <a:pt x="756" y="607"/>
                  </a:cubicBezTo>
                  <a:cubicBezTo>
                    <a:pt x="756" y="607"/>
                    <a:pt x="755" y="609"/>
                    <a:pt x="754" y="610"/>
                  </a:cubicBezTo>
                  <a:cubicBezTo>
                    <a:pt x="754" y="611"/>
                    <a:pt x="753" y="614"/>
                    <a:pt x="753" y="615"/>
                  </a:cubicBezTo>
                  <a:cubicBezTo>
                    <a:pt x="752" y="616"/>
                    <a:pt x="751" y="617"/>
                    <a:pt x="751" y="618"/>
                  </a:cubicBezTo>
                  <a:cubicBezTo>
                    <a:pt x="750" y="618"/>
                    <a:pt x="747" y="619"/>
                    <a:pt x="746" y="620"/>
                  </a:cubicBezTo>
                  <a:cubicBezTo>
                    <a:pt x="745" y="621"/>
                    <a:pt x="742" y="625"/>
                    <a:pt x="741" y="626"/>
                  </a:cubicBezTo>
                  <a:cubicBezTo>
                    <a:pt x="740" y="627"/>
                    <a:pt x="738" y="629"/>
                    <a:pt x="737" y="631"/>
                  </a:cubicBezTo>
                  <a:cubicBezTo>
                    <a:pt x="736" y="632"/>
                    <a:pt x="735" y="634"/>
                    <a:pt x="735" y="635"/>
                  </a:cubicBezTo>
                  <a:cubicBezTo>
                    <a:pt x="734" y="636"/>
                    <a:pt x="733" y="639"/>
                    <a:pt x="733" y="640"/>
                  </a:cubicBezTo>
                  <a:cubicBezTo>
                    <a:pt x="733" y="642"/>
                    <a:pt x="735" y="646"/>
                    <a:pt x="735" y="648"/>
                  </a:cubicBezTo>
                  <a:cubicBezTo>
                    <a:pt x="736" y="650"/>
                    <a:pt x="738" y="654"/>
                    <a:pt x="739" y="657"/>
                  </a:cubicBezTo>
                  <a:cubicBezTo>
                    <a:pt x="740" y="659"/>
                    <a:pt x="744" y="662"/>
                    <a:pt x="744" y="664"/>
                  </a:cubicBezTo>
                  <a:cubicBezTo>
                    <a:pt x="745" y="666"/>
                    <a:pt x="744" y="670"/>
                    <a:pt x="745" y="672"/>
                  </a:cubicBezTo>
                  <a:cubicBezTo>
                    <a:pt x="746" y="674"/>
                    <a:pt x="749" y="677"/>
                    <a:pt x="750" y="678"/>
                  </a:cubicBezTo>
                  <a:cubicBezTo>
                    <a:pt x="751" y="679"/>
                    <a:pt x="754" y="680"/>
                    <a:pt x="755" y="681"/>
                  </a:cubicBezTo>
                  <a:cubicBezTo>
                    <a:pt x="757" y="681"/>
                    <a:pt x="761" y="681"/>
                    <a:pt x="763" y="681"/>
                  </a:cubicBezTo>
                  <a:cubicBezTo>
                    <a:pt x="765" y="681"/>
                    <a:pt x="770" y="681"/>
                    <a:pt x="772" y="681"/>
                  </a:cubicBezTo>
                  <a:cubicBezTo>
                    <a:pt x="774" y="681"/>
                    <a:pt x="778" y="681"/>
                    <a:pt x="779" y="681"/>
                  </a:cubicBezTo>
                  <a:cubicBezTo>
                    <a:pt x="780" y="681"/>
                    <a:pt x="782" y="682"/>
                    <a:pt x="783" y="682"/>
                  </a:cubicBezTo>
                  <a:cubicBezTo>
                    <a:pt x="784" y="683"/>
                    <a:pt x="784" y="686"/>
                    <a:pt x="785" y="687"/>
                  </a:cubicBezTo>
                  <a:cubicBezTo>
                    <a:pt x="785" y="688"/>
                    <a:pt x="783" y="690"/>
                    <a:pt x="784" y="691"/>
                  </a:cubicBezTo>
                  <a:cubicBezTo>
                    <a:pt x="784" y="693"/>
                    <a:pt x="786" y="695"/>
                    <a:pt x="787" y="696"/>
                  </a:cubicBezTo>
                  <a:cubicBezTo>
                    <a:pt x="787" y="697"/>
                    <a:pt x="788" y="700"/>
                    <a:pt x="787" y="702"/>
                  </a:cubicBezTo>
                  <a:cubicBezTo>
                    <a:pt x="787" y="703"/>
                    <a:pt x="784" y="704"/>
                    <a:pt x="784" y="706"/>
                  </a:cubicBezTo>
                  <a:cubicBezTo>
                    <a:pt x="783" y="707"/>
                    <a:pt x="784" y="709"/>
                    <a:pt x="784" y="710"/>
                  </a:cubicBezTo>
                  <a:cubicBezTo>
                    <a:pt x="784" y="712"/>
                    <a:pt x="785" y="715"/>
                    <a:pt x="785" y="717"/>
                  </a:cubicBezTo>
                  <a:cubicBezTo>
                    <a:pt x="785" y="718"/>
                    <a:pt x="784" y="722"/>
                    <a:pt x="783" y="723"/>
                  </a:cubicBezTo>
                  <a:cubicBezTo>
                    <a:pt x="783" y="723"/>
                    <a:pt x="780" y="723"/>
                    <a:pt x="779" y="724"/>
                  </a:cubicBezTo>
                  <a:cubicBezTo>
                    <a:pt x="778" y="724"/>
                    <a:pt x="776" y="725"/>
                    <a:pt x="775" y="726"/>
                  </a:cubicBezTo>
                  <a:cubicBezTo>
                    <a:pt x="774" y="726"/>
                    <a:pt x="773" y="728"/>
                    <a:pt x="773" y="729"/>
                  </a:cubicBezTo>
                  <a:cubicBezTo>
                    <a:pt x="773" y="731"/>
                    <a:pt x="774" y="734"/>
                    <a:pt x="774" y="735"/>
                  </a:cubicBezTo>
                  <a:cubicBezTo>
                    <a:pt x="775" y="738"/>
                    <a:pt x="779" y="743"/>
                    <a:pt x="779" y="746"/>
                  </a:cubicBezTo>
                  <a:cubicBezTo>
                    <a:pt x="779" y="747"/>
                    <a:pt x="778" y="750"/>
                    <a:pt x="778" y="751"/>
                  </a:cubicBezTo>
                  <a:cubicBezTo>
                    <a:pt x="777" y="752"/>
                    <a:pt x="774" y="754"/>
                    <a:pt x="772" y="755"/>
                  </a:cubicBezTo>
                  <a:cubicBezTo>
                    <a:pt x="771" y="755"/>
                    <a:pt x="768" y="756"/>
                    <a:pt x="767" y="755"/>
                  </a:cubicBezTo>
                  <a:cubicBezTo>
                    <a:pt x="766" y="755"/>
                    <a:pt x="764" y="754"/>
                    <a:pt x="762" y="753"/>
                  </a:cubicBezTo>
                  <a:cubicBezTo>
                    <a:pt x="762" y="753"/>
                    <a:pt x="760" y="753"/>
                    <a:pt x="759" y="752"/>
                  </a:cubicBezTo>
                  <a:cubicBezTo>
                    <a:pt x="758" y="752"/>
                    <a:pt x="756" y="751"/>
                    <a:pt x="754" y="750"/>
                  </a:cubicBezTo>
                  <a:cubicBezTo>
                    <a:pt x="753" y="750"/>
                    <a:pt x="752" y="749"/>
                    <a:pt x="752" y="749"/>
                  </a:cubicBezTo>
                  <a:cubicBezTo>
                    <a:pt x="751" y="748"/>
                    <a:pt x="749" y="747"/>
                    <a:pt x="748" y="746"/>
                  </a:cubicBezTo>
                  <a:cubicBezTo>
                    <a:pt x="747" y="744"/>
                    <a:pt x="747" y="741"/>
                    <a:pt x="746" y="739"/>
                  </a:cubicBezTo>
                  <a:cubicBezTo>
                    <a:pt x="745" y="737"/>
                    <a:pt x="744" y="732"/>
                    <a:pt x="743" y="730"/>
                  </a:cubicBezTo>
                  <a:cubicBezTo>
                    <a:pt x="743" y="728"/>
                    <a:pt x="741" y="726"/>
                    <a:pt x="740" y="725"/>
                  </a:cubicBezTo>
                  <a:cubicBezTo>
                    <a:pt x="739" y="724"/>
                    <a:pt x="736" y="722"/>
                    <a:pt x="735" y="722"/>
                  </a:cubicBezTo>
                  <a:cubicBezTo>
                    <a:pt x="734" y="722"/>
                    <a:pt x="731" y="722"/>
                    <a:pt x="730" y="722"/>
                  </a:cubicBezTo>
                  <a:cubicBezTo>
                    <a:pt x="728" y="722"/>
                    <a:pt x="725" y="720"/>
                    <a:pt x="724" y="720"/>
                  </a:cubicBezTo>
                  <a:cubicBezTo>
                    <a:pt x="722" y="720"/>
                    <a:pt x="718" y="721"/>
                    <a:pt x="717" y="722"/>
                  </a:cubicBezTo>
                  <a:cubicBezTo>
                    <a:pt x="715" y="723"/>
                    <a:pt x="712" y="724"/>
                    <a:pt x="710" y="725"/>
                  </a:cubicBezTo>
                  <a:cubicBezTo>
                    <a:pt x="709" y="726"/>
                    <a:pt x="708" y="728"/>
                    <a:pt x="707" y="728"/>
                  </a:cubicBezTo>
                  <a:cubicBezTo>
                    <a:pt x="705" y="729"/>
                    <a:pt x="702" y="728"/>
                    <a:pt x="700" y="728"/>
                  </a:cubicBezTo>
                  <a:cubicBezTo>
                    <a:pt x="699" y="729"/>
                    <a:pt x="698" y="731"/>
                    <a:pt x="697" y="731"/>
                  </a:cubicBezTo>
                  <a:cubicBezTo>
                    <a:pt x="696" y="731"/>
                    <a:pt x="695" y="730"/>
                    <a:pt x="694" y="729"/>
                  </a:cubicBezTo>
                  <a:cubicBezTo>
                    <a:pt x="693" y="728"/>
                    <a:pt x="693" y="726"/>
                    <a:pt x="692" y="725"/>
                  </a:cubicBezTo>
                  <a:cubicBezTo>
                    <a:pt x="692" y="724"/>
                    <a:pt x="689" y="724"/>
                    <a:pt x="688" y="724"/>
                  </a:cubicBezTo>
                  <a:cubicBezTo>
                    <a:pt x="687" y="724"/>
                    <a:pt x="683" y="724"/>
                    <a:pt x="681" y="724"/>
                  </a:cubicBezTo>
                  <a:cubicBezTo>
                    <a:pt x="680" y="725"/>
                    <a:pt x="679" y="727"/>
                    <a:pt x="678" y="728"/>
                  </a:cubicBezTo>
                  <a:cubicBezTo>
                    <a:pt x="677" y="729"/>
                    <a:pt x="675" y="730"/>
                    <a:pt x="674" y="730"/>
                  </a:cubicBezTo>
                  <a:cubicBezTo>
                    <a:pt x="673" y="731"/>
                    <a:pt x="673" y="732"/>
                    <a:pt x="673" y="733"/>
                  </a:cubicBezTo>
                  <a:cubicBezTo>
                    <a:pt x="672" y="734"/>
                    <a:pt x="673" y="737"/>
                    <a:pt x="672" y="738"/>
                  </a:cubicBezTo>
                  <a:cubicBezTo>
                    <a:pt x="672" y="739"/>
                    <a:pt x="671" y="740"/>
                    <a:pt x="670" y="740"/>
                  </a:cubicBezTo>
                  <a:cubicBezTo>
                    <a:pt x="670" y="741"/>
                    <a:pt x="668" y="742"/>
                    <a:pt x="667" y="744"/>
                  </a:cubicBezTo>
                  <a:cubicBezTo>
                    <a:pt x="667" y="744"/>
                    <a:pt x="668" y="746"/>
                    <a:pt x="667" y="747"/>
                  </a:cubicBezTo>
                  <a:cubicBezTo>
                    <a:pt x="667" y="748"/>
                    <a:pt x="666" y="751"/>
                    <a:pt x="665" y="751"/>
                  </a:cubicBezTo>
                  <a:cubicBezTo>
                    <a:pt x="664" y="752"/>
                    <a:pt x="661" y="752"/>
                    <a:pt x="660" y="753"/>
                  </a:cubicBezTo>
                  <a:cubicBezTo>
                    <a:pt x="659" y="753"/>
                    <a:pt x="657" y="756"/>
                    <a:pt x="656" y="757"/>
                  </a:cubicBezTo>
                  <a:cubicBezTo>
                    <a:pt x="656" y="759"/>
                    <a:pt x="657" y="762"/>
                    <a:pt x="657" y="764"/>
                  </a:cubicBezTo>
                  <a:cubicBezTo>
                    <a:pt x="657" y="766"/>
                    <a:pt x="655" y="770"/>
                    <a:pt x="655" y="772"/>
                  </a:cubicBezTo>
                  <a:cubicBezTo>
                    <a:pt x="655" y="774"/>
                    <a:pt x="655" y="777"/>
                    <a:pt x="655" y="779"/>
                  </a:cubicBezTo>
                  <a:cubicBezTo>
                    <a:pt x="654" y="780"/>
                    <a:pt x="652" y="782"/>
                    <a:pt x="652" y="783"/>
                  </a:cubicBezTo>
                  <a:cubicBezTo>
                    <a:pt x="651" y="785"/>
                    <a:pt x="652" y="788"/>
                    <a:pt x="652" y="790"/>
                  </a:cubicBezTo>
                  <a:cubicBezTo>
                    <a:pt x="651" y="791"/>
                    <a:pt x="651" y="794"/>
                    <a:pt x="650" y="796"/>
                  </a:cubicBezTo>
                  <a:cubicBezTo>
                    <a:pt x="649" y="797"/>
                    <a:pt x="648" y="798"/>
                    <a:pt x="647" y="799"/>
                  </a:cubicBezTo>
                  <a:cubicBezTo>
                    <a:pt x="646" y="800"/>
                    <a:pt x="642" y="800"/>
                    <a:pt x="641" y="801"/>
                  </a:cubicBezTo>
                  <a:cubicBezTo>
                    <a:pt x="640" y="801"/>
                    <a:pt x="637" y="800"/>
                    <a:pt x="636" y="801"/>
                  </a:cubicBezTo>
                  <a:cubicBezTo>
                    <a:pt x="636" y="802"/>
                    <a:pt x="636" y="803"/>
                    <a:pt x="636" y="804"/>
                  </a:cubicBezTo>
                  <a:cubicBezTo>
                    <a:pt x="635" y="805"/>
                    <a:pt x="633" y="807"/>
                    <a:pt x="632" y="807"/>
                  </a:cubicBezTo>
                  <a:cubicBezTo>
                    <a:pt x="631" y="808"/>
                    <a:pt x="628" y="809"/>
                    <a:pt x="626" y="809"/>
                  </a:cubicBezTo>
                  <a:cubicBezTo>
                    <a:pt x="625" y="809"/>
                    <a:pt x="623" y="808"/>
                    <a:pt x="622" y="807"/>
                  </a:cubicBezTo>
                  <a:cubicBezTo>
                    <a:pt x="621" y="807"/>
                    <a:pt x="617" y="807"/>
                    <a:pt x="616" y="807"/>
                  </a:cubicBezTo>
                  <a:cubicBezTo>
                    <a:pt x="615" y="806"/>
                    <a:pt x="612" y="805"/>
                    <a:pt x="611" y="804"/>
                  </a:cubicBezTo>
                  <a:cubicBezTo>
                    <a:pt x="610" y="803"/>
                    <a:pt x="609" y="801"/>
                    <a:pt x="609" y="799"/>
                  </a:cubicBezTo>
                  <a:cubicBezTo>
                    <a:pt x="609" y="798"/>
                    <a:pt x="612" y="797"/>
                    <a:pt x="612" y="796"/>
                  </a:cubicBezTo>
                  <a:cubicBezTo>
                    <a:pt x="612" y="794"/>
                    <a:pt x="610" y="791"/>
                    <a:pt x="609" y="790"/>
                  </a:cubicBezTo>
                  <a:cubicBezTo>
                    <a:pt x="608" y="788"/>
                    <a:pt x="605" y="788"/>
                    <a:pt x="604" y="787"/>
                  </a:cubicBezTo>
                  <a:cubicBezTo>
                    <a:pt x="602" y="786"/>
                    <a:pt x="599" y="785"/>
                    <a:pt x="597" y="784"/>
                  </a:cubicBezTo>
                  <a:cubicBezTo>
                    <a:pt x="596" y="784"/>
                    <a:pt x="594" y="786"/>
                    <a:pt x="593" y="786"/>
                  </a:cubicBezTo>
                  <a:cubicBezTo>
                    <a:pt x="592" y="786"/>
                    <a:pt x="590" y="786"/>
                    <a:pt x="589" y="786"/>
                  </a:cubicBezTo>
                  <a:cubicBezTo>
                    <a:pt x="588" y="787"/>
                    <a:pt x="587" y="789"/>
                    <a:pt x="586" y="790"/>
                  </a:cubicBezTo>
                  <a:cubicBezTo>
                    <a:pt x="585" y="791"/>
                    <a:pt x="582" y="792"/>
                    <a:pt x="580" y="793"/>
                  </a:cubicBezTo>
                  <a:cubicBezTo>
                    <a:pt x="579" y="793"/>
                    <a:pt x="576" y="793"/>
                    <a:pt x="575" y="793"/>
                  </a:cubicBezTo>
                  <a:cubicBezTo>
                    <a:pt x="573" y="793"/>
                    <a:pt x="571" y="794"/>
                    <a:pt x="570" y="795"/>
                  </a:cubicBezTo>
                  <a:cubicBezTo>
                    <a:pt x="569" y="795"/>
                    <a:pt x="568" y="797"/>
                    <a:pt x="567" y="798"/>
                  </a:cubicBezTo>
                  <a:cubicBezTo>
                    <a:pt x="565" y="798"/>
                    <a:pt x="563" y="799"/>
                    <a:pt x="561" y="799"/>
                  </a:cubicBezTo>
                  <a:cubicBezTo>
                    <a:pt x="560" y="799"/>
                    <a:pt x="558" y="798"/>
                    <a:pt x="557" y="798"/>
                  </a:cubicBezTo>
                  <a:cubicBezTo>
                    <a:pt x="555" y="798"/>
                    <a:pt x="553" y="798"/>
                    <a:pt x="552" y="798"/>
                  </a:cubicBezTo>
                  <a:cubicBezTo>
                    <a:pt x="550" y="798"/>
                    <a:pt x="547" y="799"/>
                    <a:pt x="546" y="798"/>
                  </a:cubicBezTo>
                  <a:cubicBezTo>
                    <a:pt x="545" y="798"/>
                    <a:pt x="545" y="796"/>
                    <a:pt x="544" y="796"/>
                  </a:cubicBezTo>
                  <a:cubicBezTo>
                    <a:pt x="544" y="795"/>
                    <a:pt x="544" y="793"/>
                    <a:pt x="543" y="792"/>
                  </a:cubicBezTo>
                  <a:cubicBezTo>
                    <a:pt x="543" y="791"/>
                    <a:pt x="541" y="790"/>
                    <a:pt x="539" y="790"/>
                  </a:cubicBezTo>
                  <a:cubicBezTo>
                    <a:pt x="539" y="790"/>
                    <a:pt x="537" y="791"/>
                    <a:pt x="536" y="791"/>
                  </a:cubicBezTo>
                  <a:cubicBezTo>
                    <a:pt x="535" y="792"/>
                    <a:pt x="533" y="793"/>
                    <a:pt x="533" y="793"/>
                  </a:cubicBezTo>
                  <a:cubicBezTo>
                    <a:pt x="532" y="794"/>
                    <a:pt x="531" y="796"/>
                    <a:pt x="530" y="797"/>
                  </a:cubicBezTo>
                  <a:cubicBezTo>
                    <a:pt x="529" y="797"/>
                    <a:pt x="528" y="797"/>
                    <a:pt x="527" y="797"/>
                  </a:cubicBezTo>
                  <a:cubicBezTo>
                    <a:pt x="526" y="797"/>
                    <a:pt x="525" y="798"/>
                    <a:pt x="524" y="799"/>
                  </a:cubicBezTo>
                  <a:cubicBezTo>
                    <a:pt x="523" y="799"/>
                    <a:pt x="521" y="802"/>
                    <a:pt x="520" y="802"/>
                  </a:cubicBezTo>
                  <a:cubicBezTo>
                    <a:pt x="518" y="803"/>
                    <a:pt x="515" y="804"/>
                    <a:pt x="513" y="804"/>
                  </a:cubicBezTo>
                  <a:cubicBezTo>
                    <a:pt x="511" y="804"/>
                    <a:pt x="506" y="803"/>
                    <a:pt x="504" y="804"/>
                  </a:cubicBezTo>
                  <a:cubicBezTo>
                    <a:pt x="504" y="804"/>
                    <a:pt x="503" y="806"/>
                    <a:pt x="502" y="806"/>
                  </a:cubicBezTo>
                  <a:cubicBezTo>
                    <a:pt x="501" y="807"/>
                    <a:pt x="499" y="807"/>
                    <a:pt x="498" y="807"/>
                  </a:cubicBezTo>
                  <a:cubicBezTo>
                    <a:pt x="497" y="808"/>
                    <a:pt x="497" y="811"/>
                    <a:pt x="496" y="812"/>
                  </a:cubicBezTo>
                  <a:cubicBezTo>
                    <a:pt x="495" y="813"/>
                    <a:pt x="493" y="814"/>
                    <a:pt x="492" y="814"/>
                  </a:cubicBezTo>
                  <a:cubicBezTo>
                    <a:pt x="491" y="815"/>
                    <a:pt x="488" y="818"/>
                    <a:pt x="487" y="819"/>
                  </a:cubicBezTo>
                  <a:cubicBezTo>
                    <a:pt x="487" y="820"/>
                    <a:pt x="486" y="822"/>
                    <a:pt x="485" y="823"/>
                  </a:cubicBezTo>
                  <a:cubicBezTo>
                    <a:pt x="485" y="823"/>
                    <a:pt x="483" y="824"/>
                    <a:pt x="482" y="824"/>
                  </a:cubicBezTo>
                  <a:cubicBezTo>
                    <a:pt x="480" y="826"/>
                    <a:pt x="475" y="827"/>
                    <a:pt x="473" y="829"/>
                  </a:cubicBezTo>
                  <a:cubicBezTo>
                    <a:pt x="472" y="829"/>
                    <a:pt x="471" y="832"/>
                    <a:pt x="470" y="833"/>
                  </a:cubicBezTo>
                  <a:cubicBezTo>
                    <a:pt x="469" y="834"/>
                    <a:pt x="467" y="837"/>
                    <a:pt x="467" y="838"/>
                  </a:cubicBezTo>
                  <a:cubicBezTo>
                    <a:pt x="466" y="839"/>
                    <a:pt x="463" y="842"/>
                    <a:pt x="462" y="844"/>
                  </a:cubicBezTo>
                  <a:cubicBezTo>
                    <a:pt x="460" y="843"/>
                    <a:pt x="459" y="843"/>
                    <a:pt x="458" y="842"/>
                  </a:cubicBezTo>
                  <a:cubicBezTo>
                    <a:pt x="455" y="841"/>
                    <a:pt x="449" y="838"/>
                    <a:pt x="446" y="837"/>
                  </a:cubicBezTo>
                  <a:cubicBezTo>
                    <a:pt x="444" y="835"/>
                    <a:pt x="441" y="832"/>
                    <a:pt x="439" y="830"/>
                  </a:cubicBezTo>
                  <a:cubicBezTo>
                    <a:pt x="438" y="829"/>
                    <a:pt x="435" y="828"/>
                    <a:pt x="434" y="827"/>
                  </a:cubicBezTo>
                  <a:cubicBezTo>
                    <a:pt x="433" y="827"/>
                    <a:pt x="432" y="825"/>
                    <a:pt x="431" y="824"/>
                  </a:cubicBezTo>
                  <a:cubicBezTo>
                    <a:pt x="430" y="823"/>
                    <a:pt x="430" y="821"/>
                    <a:pt x="430" y="820"/>
                  </a:cubicBezTo>
                  <a:cubicBezTo>
                    <a:pt x="429" y="819"/>
                    <a:pt x="430" y="817"/>
                    <a:pt x="430" y="817"/>
                  </a:cubicBezTo>
                  <a:cubicBezTo>
                    <a:pt x="431" y="816"/>
                    <a:pt x="434" y="815"/>
                    <a:pt x="435" y="814"/>
                  </a:cubicBezTo>
                  <a:cubicBezTo>
                    <a:pt x="437" y="814"/>
                    <a:pt x="439" y="812"/>
                    <a:pt x="441" y="810"/>
                  </a:cubicBezTo>
                  <a:cubicBezTo>
                    <a:pt x="442" y="809"/>
                    <a:pt x="444" y="807"/>
                    <a:pt x="445" y="805"/>
                  </a:cubicBezTo>
                  <a:cubicBezTo>
                    <a:pt x="446" y="804"/>
                    <a:pt x="448" y="802"/>
                    <a:pt x="449" y="801"/>
                  </a:cubicBezTo>
                  <a:cubicBezTo>
                    <a:pt x="450" y="800"/>
                    <a:pt x="453" y="799"/>
                    <a:pt x="454" y="798"/>
                  </a:cubicBezTo>
                  <a:cubicBezTo>
                    <a:pt x="455" y="797"/>
                    <a:pt x="455" y="795"/>
                    <a:pt x="455" y="794"/>
                  </a:cubicBezTo>
                  <a:cubicBezTo>
                    <a:pt x="455" y="793"/>
                    <a:pt x="455" y="791"/>
                    <a:pt x="455" y="790"/>
                  </a:cubicBezTo>
                  <a:cubicBezTo>
                    <a:pt x="456" y="789"/>
                    <a:pt x="459" y="788"/>
                    <a:pt x="459" y="787"/>
                  </a:cubicBezTo>
                  <a:cubicBezTo>
                    <a:pt x="460" y="786"/>
                    <a:pt x="461" y="784"/>
                    <a:pt x="461" y="782"/>
                  </a:cubicBezTo>
                  <a:cubicBezTo>
                    <a:pt x="462" y="781"/>
                    <a:pt x="464" y="779"/>
                    <a:pt x="463" y="777"/>
                  </a:cubicBezTo>
                  <a:cubicBezTo>
                    <a:pt x="463" y="776"/>
                    <a:pt x="461" y="774"/>
                    <a:pt x="461" y="773"/>
                  </a:cubicBezTo>
                  <a:cubicBezTo>
                    <a:pt x="460" y="773"/>
                    <a:pt x="458" y="773"/>
                    <a:pt x="458" y="772"/>
                  </a:cubicBezTo>
                  <a:cubicBezTo>
                    <a:pt x="457" y="771"/>
                    <a:pt x="455" y="769"/>
                    <a:pt x="455" y="768"/>
                  </a:cubicBezTo>
                  <a:cubicBezTo>
                    <a:pt x="455" y="767"/>
                    <a:pt x="455" y="764"/>
                    <a:pt x="455" y="762"/>
                  </a:cubicBezTo>
                  <a:cubicBezTo>
                    <a:pt x="456" y="761"/>
                    <a:pt x="458" y="759"/>
                    <a:pt x="459" y="758"/>
                  </a:cubicBezTo>
                  <a:cubicBezTo>
                    <a:pt x="459" y="756"/>
                    <a:pt x="458" y="753"/>
                    <a:pt x="458" y="751"/>
                  </a:cubicBezTo>
                  <a:cubicBezTo>
                    <a:pt x="458" y="750"/>
                    <a:pt x="460" y="748"/>
                    <a:pt x="460" y="746"/>
                  </a:cubicBezTo>
                  <a:cubicBezTo>
                    <a:pt x="460" y="745"/>
                    <a:pt x="459" y="744"/>
                    <a:pt x="458" y="744"/>
                  </a:cubicBezTo>
                  <a:cubicBezTo>
                    <a:pt x="458" y="743"/>
                    <a:pt x="457" y="741"/>
                    <a:pt x="456" y="741"/>
                  </a:cubicBezTo>
                  <a:cubicBezTo>
                    <a:pt x="454" y="740"/>
                    <a:pt x="451" y="741"/>
                    <a:pt x="450" y="740"/>
                  </a:cubicBezTo>
                  <a:cubicBezTo>
                    <a:pt x="449" y="740"/>
                    <a:pt x="447" y="738"/>
                    <a:pt x="446" y="737"/>
                  </a:cubicBezTo>
                  <a:cubicBezTo>
                    <a:pt x="446" y="736"/>
                    <a:pt x="445" y="733"/>
                    <a:pt x="445" y="731"/>
                  </a:cubicBezTo>
                  <a:cubicBezTo>
                    <a:pt x="445" y="730"/>
                    <a:pt x="447" y="728"/>
                    <a:pt x="447" y="726"/>
                  </a:cubicBezTo>
                  <a:cubicBezTo>
                    <a:pt x="447" y="725"/>
                    <a:pt x="447" y="722"/>
                    <a:pt x="448" y="721"/>
                  </a:cubicBezTo>
                  <a:cubicBezTo>
                    <a:pt x="448" y="720"/>
                    <a:pt x="450" y="718"/>
                    <a:pt x="450" y="717"/>
                  </a:cubicBezTo>
                  <a:cubicBezTo>
                    <a:pt x="451" y="716"/>
                    <a:pt x="449" y="713"/>
                    <a:pt x="449" y="712"/>
                  </a:cubicBezTo>
                  <a:cubicBezTo>
                    <a:pt x="448" y="711"/>
                    <a:pt x="446" y="709"/>
                    <a:pt x="444" y="709"/>
                  </a:cubicBezTo>
                  <a:cubicBezTo>
                    <a:pt x="443" y="708"/>
                    <a:pt x="440" y="709"/>
                    <a:pt x="438" y="709"/>
                  </a:cubicBezTo>
                  <a:cubicBezTo>
                    <a:pt x="437" y="709"/>
                    <a:pt x="434" y="710"/>
                    <a:pt x="433" y="710"/>
                  </a:cubicBezTo>
                  <a:cubicBezTo>
                    <a:pt x="432" y="710"/>
                    <a:pt x="430" y="709"/>
                    <a:pt x="429" y="709"/>
                  </a:cubicBezTo>
                  <a:cubicBezTo>
                    <a:pt x="427" y="708"/>
                    <a:pt x="424" y="705"/>
                    <a:pt x="423" y="704"/>
                  </a:cubicBezTo>
                  <a:cubicBezTo>
                    <a:pt x="422" y="703"/>
                    <a:pt x="420" y="700"/>
                    <a:pt x="419" y="699"/>
                  </a:cubicBezTo>
                  <a:cubicBezTo>
                    <a:pt x="418" y="698"/>
                    <a:pt x="416" y="697"/>
                    <a:pt x="415" y="697"/>
                  </a:cubicBezTo>
                  <a:cubicBezTo>
                    <a:pt x="414" y="697"/>
                    <a:pt x="412" y="698"/>
                    <a:pt x="411" y="699"/>
                  </a:cubicBezTo>
                  <a:cubicBezTo>
                    <a:pt x="410" y="699"/>
                    <a:pt x="408" y="701"/>
                    <a:pt x="406" y="702"/>
                  </a:cubicBezTo>
                  <a:cubicBezTo>
                    <a:pt x="406" y="702"/>
                    <a:pt x="404" y="703"/>
                    <a:pt x="403" y="703"/>
                  </a:cubicBezTo>
                  <a:cubicBezTo>
                    <a:pt x="401" y="704"/>
                    <a:pt x="397" y="707"/>
                    <a:pt x="395" y="708"/>
                  </a:cubicBezTo>
                  <a:cubicBezTo>
                    <a:pt x="394" y="708"/>
                    <a:pt x="391" y="710"/>
                    <a:pt x="390" y="710"/>
                  </a:cubicBezTo>
                  <a:cubicBezTo>
                    <a:pt x="389" y="709"/>
                    <a:pt x="387" y="707"/>
                    <a:pt x="386" y="706"/>
                  </a:cubicBezTo>
                  <a:cubicBezTo>
                    <a:pt x="384" y="705"/>
                    <a:pt x="381" y="704"/>
                    <a:pt x="379" y="704"/>
                  </a:cubicBezTo>
                  <a:cubicBezTo>
                    <a:pt x="377" y="704"/>
                    <a:pt x="374" y="704"/>
                    <a:pt x="372" y="705"/>
                  </a:cubicBezTo>
                  <a:cubicBezTo>
                    <a:pt x="371" y="705"/>
                    <a:pt x="369" y="706"/>
                    <a:pt x="368" y="706"/>
                  </a:cubicBezTo>
                  <a:cubicBezTo>
                    <a:pt x="367" y="707"/>
                    <a:pt x="368" y="711"/>
                    <a:pt x="366" y="711"/>
                  </a:cubicBezTo>
                  <a:cubicBezTo>
                    <a:pt x="366" y="712"/>
                    <a:pt x="364" y="711"/>
                    <a:pt x="363" y="711"/>
                  </a:cubicBezTo>
                  <a:cubicBezTo>
                    <a:pt x="361" y="710"/>
                    <a:pt x="360" y="707"/>
                    <a:pt x="359" y="705"/>
                  </a:cubicBezTo>
                  <a:cubicBezTo>
                    <a:pt x="358" y="703"/>
                    <a:pt x="358" y="698"/>
                    <a:pt x="357" y="696"/>
                  </a:cubicBezTo>
                  <a:cubicBezTo>
                    <a:pt x="357" y="695"/>
                    <a:pt x="355" y="693"/>
                    <a:pt x="354" y="693"/>
                  </a:cubicBezTo>
                  <a:cubicBezTo>
                    <a:pt x="353" y="693"/>
                    <a:pt x="351" y="693"/>
                    <a:pt x="350" y="694"/>
                  </a:cubicBezTo>
                  <a:cubicBezTo>
                    <a:pt x="349" y="694"/>
                    <a:pt x="347" y="697"/>
                    <a:pt x="345" y="697"/>
                  </a:cubicBezTo>
                  <a:cubicBezTo>
                    <a:pt x="344" y="698"/>
                    <a:pt x="341" y="698"/>
                    <a:pt x="340" y="697"/>
                  </a:cubicBezTo>
                  <a:cubicBezTo>
                    <a:pt x="338" y="697"/>
                    <a:pt x="336" y="695"/>
                    <a:pt x="334" y="695"/>
                  </a:cubicBezTo>
                  <a:cubicBezTo>
                    <a:pt x="333" y="694"/>
                    <a:pt x="330" y="692"/>
                    <a:pt x="329" y="692"/>
                  </a:cubicBezTo>
                  <a:cubicBezTo>
                    <a:pt x="327" y="692"/>
                    <a:pt x="323" y="692"/>
                    <a:pt x="322" y="692"/>
                  </a:cubicBezTo>
                  <a:cubicBezTo>
                    <a:pt x="320" y="691"/>
                    <a:pt x="318" y="690"/>
                    <a:pt x="317" y="690"/>
                  </a:cubicBezTo>
                  <a:cubicBezTo>
                    <a:pt x="316" y="689"/>
                    <a:pt x="313" y="687"/>
                    <a:pt x="312" y="686"/>
                  </a:cubicBezTo>
                  <a:cubicBezTo>
                    <a:pt x="312" y="685"/>
                    <a:pt x="312" y="683"/>
                    <a:pt x="311" y="683"/>
                  </a:cubicBezTo>
                  <a:cubicBezTo>
                    <a:pt x="310" y="682"/>
                    <a:pt x="307" y="680"/>
                    <a:pt x="305" y="680"/>
                  </a:cubicBezTo>
                  <a:cubicBezTo>
                    <a:pt x="304" y="679"/>
                    <a:pt x="301" y="680"/>
                    <a:pt x="299" y="680"/>
                  </a:cubicBezTo>
                  <a:cubicBezTo>
                    <a:pt x="299" y="680"/>
                    <a:pt x="297" y="681"/>
                    <a:pt x="296" y="682"/>
                  </a:cubicBezTo>
                  <a:cubicBezTo>
                    <a:pt x="295" y="683"/>
                    <a:pt x="294" y="687"/>
                    <a:pt x="293" y="688"/>
                  </a:cubicBezTo>
                  <a:cubicBezTo>
                    <a:pt x="292" y="688"/>
                    <a:pt x="290" y="689"/>
                    <a:pt x="289" y="689"/>
                  </a:cubicBezTo>
                  <a:cubicBezTo>
                    <a:pt x="287" y="690"/>
                    <a:pt x="285" y="692"/>
                    <a:pt x="284" y="692"/>
                  </a:cubicBezTo>
                  <a:cubicBezTo>
                    <a:pt x="282" y="693"/>
                    <a:pt x="279" y="693"/>
                    <a:pt x="278" y="692"/>
                  </a:cubicBezTo>
                  <a:cubicBezTo>
                    <a:pt x="276" y="692"/>
                    <a:pt x="274" y="691"/>
                    <a:pt x="272" y="691"/>
                  </a:cubicBezTo>
                  <a:cubicBezTo>
                    <a:pt x="271" y="690"/>
                    <a:pt x="268" y="689"/>
                    <a:pt x="267" y="688"/>
                  </a:cubicBezTo>
                  <a:cubicBezTo>
                    <a:pt x="266" y="688"/>
                    <a:pt x="263" y="687"/>
                    <a:pt x="262" y="686"/>
                  </a:cubicBezTo>
                  <a:cubicBezTo>
                    <a:pt x="262" y="685"/>
                    <a:pt x="262" y="683"/>
                    <a:pt x="262" y="682"/>
                  </a:cubicBezTo>
                  <a:cubicBezTo>
                    <a:pt x="261" y="680"/>
                    <a:pt x="260" y="677"/>
                    <a:pt x="259" y="676"/>
                  </a:cubicBezTo>
                  <a:cubicBezTo>
                    <a:pt x="259" y="676"/>
                    <a:pt x="257" y="675"/>
                    <a:pt x="257" y="675"/>
                  </a:cubicBezTo>
                  <a:cubicBezTo>
                    <a:pt x="256" y="676"/>
                    <a:pt x="255" y="677"/>
                    <a:pt x="254" y="678"/>
                  </a:cubicBezTo>
                  <a:cubicBezTo>
                    <a:pt x="254" y="679"/>
                    <a:pt x="253" y="682"/>
                    <a:pt x="253" y="683"/>
                  </a:cubicBezTo>
                  <a:cubicBezTo>
                    <a:pt x="252" y="684"/>
                    <a:pt x="250" y="686"/>
                    <a:pt x="249" y="686"/>
                  </a:cubicBezTo>
                  <a:cubicBezTo>
                    <a:pt x="248" y="686"/>
                    <a:pt x="245" y="686"/>
                    <a:pt x="243" y="685"/>
                  </a:cubicBezTo>
                  <a:cubicBezTo>
                    <a:pt x="241" y="684"/>
                    <a:pt x="239" y="681"/>
                    <a:pt x="237" y="680"/>
                  </a:cubicBezTo>
                  <a:cubicBezTo>
                    <a:pt x="236" y="679"/>
                    <a:pt x="233" y="678"/>
                    <a:pt x="231" y="677"/>
                  </a:cubicBezTo>
                  <a:cubicBezTo>
                    <a:pt x="229" y="676"/>
                    <a:pt x="225" y="675"/>
                    <a:pt x="223" y="673"/>
                  </a:cubicBezTo>
                  <a:cubicBezTo>
                    <a:pt x="222" y="672"/>
                    <a:pt x="220" y="670"/>
                    <a:pt x="219" y="670"/>
                  </a:cubicBezTo>
                  <a:cubicBezTo>
                    <a:pt x="217" y="669"/>
                    <a:pt x="213" y="667"/>
                    <a:pt x="211" y="667"/>
                  </a:cubicBezTo>
                  <a:cubicBezTo>
                    <a:pt x="209" y="667"/>
                    <a:pt x="206" y="667"/>
                    <a:pt x="204" y="668"/>
                  </a:cubicBezTo>
                  <a:cubicBezTo>
                    <a:pt x="204" y="669"/>
                    <a:pt x="204" y="672"/>
                    <a:pt x="204" y="673"/>
                  </a:cubicBezTo>
                  <a:cubicBezTo>
                    <a:pt x="203" y="674"/>
                    <a:pt x="200" y="676"/>
                    <a:pt x="199" y="677"/>
                  </a:cubicBezTo>
                  <a:cubicBezTo>
                    <a:pt x="198" y="677"/>
                    <a:pt x="195" y="676"/>
                    <a:pt x="194" y="675"/>
                  </a:cubicBezTo>
                  <a:cubicBezTo>
                    <a:pt x="193" y="675"/>
                    <a:pt x="191" y="674"/>
                    <a:pt x="190" y="674"/>
                  </a:cubicBezTo>
                  <a:cubicBezTo>
                    <a:pt x="189" y="674"/>
                    <a:pt x="187" y="674"/>
                    <a:pt x="186" y="674"/>
                  </a:cubicBezTo>
                  <a:cubicBezTo>
                    <a:pt x="184" y="674"/>
                    <a:pt x="182" y="673"/>
                    <a:pt x="181" y="673"/>
                  </a:cubicBezTo>
                  <a:cubicBezTo>
                    <a:pt x="180" y="673"/>
                    <a:pt x="179" y="675"/>
                    <a:pt x="179" y="675"/>
                  </a:cubicBezTo>
                  <a:cubicBezTo>
                    <a:pt x="178" y="675"/>
                    <a:pt x="175" y="674"/>
                    <a:pt x="174" y="673"/>
                  </a:cubicBezTo>
                  <a:cubicBezTo>
                    <a:pt x="172" y="672"/>
                    <a:pt x="170" y="668"/>
                    <a:pt x="168" y="667"/>
                  </a:cubicBezTo>
                  <a:cubicBezTo>
                    <a:pt x="167" y="666"/>
                    <a:pt x="163" y="665"/>
                    <a:pt x="161" y="664"/>
                  </a:cubicBezTo>
                  <a:cubicBezTo>
                    <a:pt x="160" y="664"/>
                    <a:pt x="157" y="663"/>
                    <a:pt x="156" y="663"/>
                  </a:cubicBezTo>
                  <a:cubicBezTo>
                    <a:pt x="153" y="662"/>
                    <a:pt x="148" y="662"/>
                    <a:pt x="146" y="661"/>
                  </a:cubicBezTo>
                  <a:cubicBezTo>
                    <a:pt x="144" y="660"/>
                    <a:pt x="141" y="658"/>
                    <a:pt x="140" y="657"/>
                  </a:cubicBezTo>
                  <a:cubicBezTo>
                    <a:pt x="138" y="656"/>
                    <a:pt x="135" y="653"/>
                    <a:pt x="133" y="652"/>
                  </a:cubicBezTo>
                  <a:cubicBezTo>
                    <a:pt x="132" y="651"/>
                    <a:pt x="129" y="650"/>
                    <a:pt x="128" y="650"/>
                  </a:cubicBezTo>
                  <a:cubicBezTo>
                    <a:pt x="127" y="650"/>
                    <a:pt x="124" y="650"/>
                    <a:pt x="123" y="650"/>
                  </a:cubicBezTo>
                  <a:cubicBezTo>
                    <a:pt x="122" y="650"/>
                    <a:pt x="119" y="651"/>
                    <a:pt x="118" y="652"/>
                  </a:cubicBezTo>
                  <a:cubicBezTo>
                    <a:pt x="118" y="653"/>
                    <a:pt x="117" y="654"/>
                    <a:pt x="117" y="655"/>
                  </a:cubicBezTo>
                  <a:cubicBezTo>
                    <a:pt x="117" y="657"/>
                    <a:pt x="119" y="659"/>
                    <a:pt x="119" y="660"/>
                  </a:cubicBezTo>
                  <a:cubicBezTo>
                    <a:pt x="119" y="661"/>
                    <a:pt x="117" y="662"/>
                    <a:pt x="116" y="662"/>
                  </a:cubicBezTo>
                  <a:cubicBezTo>
                    <a:pt x="115" y="662"/>
                    <a:pt x="113" y="661"/>
                    <a:pt x="113" y="660"/>
                  </a:cubicBezTo>
                  <a:cubicBezTo>
                    <a:pt x="112" y="660"/>
                    <a:pt x="110" y="658"/>
                    <a:pt x="109" y="657"/>
                  </a:cubicBezTo>
                  <a:cubicBezTo>
                    <a:pt x="108" y="656"/>
                    <a:pt x="104" y="656"/>
                    <a:pt x="103" y="654"/>
                  </a:cubicBezTo>
                  <a:cubicBezTo>
                    <a:pt x="102" y="654"/>
                    <a:pt x="101" y="652"/>
                    <a:pt x="100" y="651"/>
                  </a:cubicBezTo>
                  <a:cubicBezTo>
                    <a:pt x="99" y="650"/>
                    <a:pt x="98" y="648"/>
                    <a:pt x="97" y="648"/>
                  </a:cubicBezTo>
                  <a:cubicBezTo>
                    <a:pt x="96" y="646"/>
                    <a:pt x="93" y="643"/>
                    <a:pt x="91" y="642"/>
                  </a:cubicBezTo>
                  <a:cubicBezTo>
                    <a:pt x="90" y="640"/>
                    <a:pt x="86" y="639"/>
                    <a:pt x="85" y="638"/>
                  </a:cubicBezTo>
                  <a:cubicBezTo>
                    <a:pt x="84" y="637"/>
                    <a:pt x="82" y="634"/>
                    <a:pt x="82" y="633"/>
                  </a:cubicBezTo>
                  <a:cubicBezTo>
                    <a:pt x="81" y="631"/>
                    <a:pt x="82" y="627"/>
                    <a:pt x="81" y="625"/>
                  </a:cubicBezTo>
                  <a:cubicBezTo>
                    <a:pt x="80" y="624"/>
                    <a:pt x="78" y="621"/>
                    <a:pt x="77" y="620"/>
                  </a:cubicBezTo>
                  <a:cubicBezTo>
                    <a:pt x="76" y="619"/>
                    <a:pt x="75" y="617"/>
                    <a:pt x="74" y="616"/>
                  </a:cubicBezTo>
                  <a:cubicBezTo>
                    <a:pt x="73" y="614"/>
                    <a:pt x="72" y="611"/>
                    <a:pt x="71" y="610"/>
                  </a:cubicBezTo>
                  <a:cubicBezTo>
                    <a:pt x="70" y="609"/>
                    <a:pt x="68" y="609"/>
                    <a:pt x="67" y="608"/>
                  </a:cubicBezTo>
                  <a:cubicBezTo>
                    <a:pt x="66" y="607"/>
                    <a:pt x="65" y="607"/>
                    <a:pt x="64" y="606"/>
                  </a:cubicBezTo>
                  <a:cubicBezTo>
                    <a:pt x="64" y="605"/>
                    <a:pt x="63" y="604"/>
                    <a:pt x="63" y="603"/>
                  </a:cubicBezTo>
                  <a:cubicBezTo>
                    <a:pt x="62" y="602"/>
                    <a:pt x="61" y="599"/>
                    <a:pt x="60" y="597"/>
                  </a:cubicBezTo>
                  <a:cubicBezTo>
                    <a:pt x="58" y="595"/>
                    <a:pt x="55" y="591"/>
                    <a:pt x="54" y="589"/>
                  </a:cubicBezTo>
                  <a:cubicBezTo>
                    <a:pt x="51" y="586"/>
                    <a:pt x="47" y="582"/>
                    <a:pt x="45" y="579"/>
                  </a:cubicBezTo>
                  <a:cubicBezTo>
                    <a:pt x="43" y="578"/>
                    <a:pt x="41" y="573"/>
                    <a:pt x="38" y="573"/>
                  </a:cubicBezTo>
                  <a:cubicBezTo>
                    <a:pt x="37" y="572"/>
                    <a:pt x="33" y="573"/>
                    <a:pt x="32" y="572"/>
                  </a:cubicBezTo>
                  <a:cubicBezTo>
                    <a:pt x="30" y="572"/>
                    <a:pt x="28" y="570"/>
                    <a:pt x="27" y="569"/>
                  </a:cubicBezTo>
                  <a:cubicBezTo>
                    <a:pt x="25" y="567"/>
                    <a:pt x="24" y="564"/>
                    <a:pt x="23" y="562"/>
                  </a:cubicBezTo>
                  <a:cubicBezTo>
                    <a:pt x="22" y="561"/>
                    <a:pt x="20" y="557"/>
                    <a:pt x="21" y="555"/>
                  </a:cubicBezTo>
                  <a:cubicBezTo>
                    <a:pt x="22" y="554"/>
                    <a:pt x="26" y="555"/>
                    <a:pt x="26" y="553"/>
                  </a:cubicBezTo>
                  <a:cubicBezTo>
                    <a:pt x="27" y="552"/>
                    <a:pt x="27" y="549"/>
                    <a:pt x="26" y="548"/>
                  </a:cubicBezTo>
                  <a:cubicBezTo>
                    <a:pt x="25" y="547"/>
                    <a:pt x="23" y="545"/>
                    <a:pt x="22" y="545"/>
                  </a:cubicBezTo>
                  <a:cubicBezTo>
                    <a:pt x="21" y="544"/>
                    <a:pt x="18" y="543"/>
                    <a:pt x="16" y="542"/>
                  </a:cubicBezTo>
                  <a:cubicBezTo>
                    <a:pt x="15" y="542"/>
                    <a:pt x="13" y="543"/>
                    <a:pt x="12" y="542"/>
                  </a:cubicBezTo>
                  <a:cubicBezTo>
                    <a:pt x="10" y="542"/>
                    <a:pt x="7" y="541"/>
                    <a:pt x="6" y="540"/>
                  </a:cubicBezTo>
                  <a:cubicBezTo>
                    <a:pt x="5" y="539"/>
                    <a:pt x="4" y="536"/>
                    <a:pt x="4" y="535"/>
                  </a:cubicBezTo>
                  <a:cubicBezTo>
                    <a:pt x="4" y="534"/>
                    <a:pt x="5" y="531"/>
                    <a:pt x="4" y="530"/>
                  </a:cubicBezTo>
                  <a:cubicBezTo>
                    <a:pt x="4" y="529"/>
                    <a:pt x="1" y="529"/>
                    <a:pt x="1" y="528"/>
                  </a:cubicBezTo>
                  <a:cubicBezTo>
                    <a:pt x="1" y="527"/>
                    <a:pt x="1" y="527"/>
                    <a:pt x="0" y="527"/>
                  </a:cubicBezTo>
                  <a:cubicBezTo>
                    <a:pt x="1" y="527"/>
                    <a:pt x="2" y="527"/>
                    <a:pt x="3" y="527"/>
                  </a:cubicBezTo>
                  <a:cubicBezTo>
                    <a:pt x="4" y="527"/>
                    <a:pt x="7" y="527"/>
                    <a:pt x="9" y="527"/>
                  </a:cubicBezTo>
                  <a:cubicBezTo>
                    <a:pt x="10" y="527"/>
                    <a:pt x="13" y="525"/>
                    <a:pt x="14" y="524"/>
                  </a:cubicBezTo>
                  <a:cubicBezTo>
                    <a:pt x="15" y="523"/>
                    <a:pt x="16" y="520"/>
                    <a:pt x="17" y="518"/>
                  </a:cubicBezTo>
                  <a:cubicBezTo>
                    <a:pt x="18" y="517"/>
                    <a:pt x="20" y="515"/>
                    <a:pt x="20" y="513"/>
                  </a:cubicBezTo>
                  <a:cubicBezTo>
                    <a:pt x="21" y="512"/>
                    <a:pt x="21" y="509"/>
                    <a:pt x="21" y="508"/>
                  </a:cubicBezTo>
                  <a:cubicBezTo>
                    <a:pt x="22" y="507"/>
                    <a:pt x="23" y="506"/>
                    <a:pt x="23" y="505"/>
                  </a:cubicBezTo>
                  <a:cubicBezTo>
                    <a:pt x="25" y="504"/>
                    <a:pt x="26" y="500"/>
                    <a:pt x="28" y="498"/>
                  </a:cubicBezTo>
                  <a:cubicBezTo>
                    <a:pt x="29" y="497"/>
                    <a:pt x="31" y="496"/>
                    <a:pt x="32" y="496"/>
                  </a:cubicBezTo>
                  <a:cubicBezTo>
                    <a:pt x="33" y="496"/>
                    <a:pt x="36" y="496"/>
                    <a:pt x="38" y="496"/>
                  </a:cubicBezTo>
                  <a:cubicBezTo>
                    <a:pt x="39" y="496"/>
                    <a:pt x="41" y="497"/>
                    <a:pt x="42" y="498"/>
                  </a:cubicBezTo>
                  <a:cubicBezTo>
                    <a:pt x="43" y="498"/>
                    <a:pt x="46" y="498"/>
                    <a:pt x="46" y="498"/>
                  </a:cubicBezTo>
                  <a:cubicBezTo>
                    <a:pt x="48" y="497"/>
                    <a:pt x="48" y="494"/>
                    <a:pt x="49" y="493"/>
                  </a:cubicBezTo>
                  <a:cubicBezTo>
                    <a:pt x="50" y="493"/>
                    <a:pt x="52" y="492"/>
                    <a:pt x="52" y="491"/>
                  </a:cubicBezTo>
                  <a:cubicBezTo>
                    <a:pt x="53" y="490"/>
                    <a:pt x="53" y="488"/>
                    <a:pt x="52" y="486"/>
                  </a:cubicBezTo>
                  <a:cubicBezTo>
                    <a:pt x="52" y="485"/>
                    <a:pt x="51" y="483"/>
                    <a:pt x="50" y="482"/>
                  </a:cubicBezTo>
                  <a:cubicBezTo>
                    <a:pt x="48" y="482"/>
                    <a:pt x="45" y="481"/>
                    <a:pt x="44" y="481"/>
                  </a:cubicBezTo>
                  <a:cubicBezTo>
                    <a:pt x="43" y="480"/>
                    <a:pt x="40" y="479"/>
                    <a:pt x="39" y="478"/>
                  </a:cubicBezTo>
                  <a:cubicBezTo>
                    <a:pt x="39" y="477"/>
                    <a:pt x="38" y="475"/>
                    <a:pt x="37" y="474"/>
                  </a:cubicBezTo>
                  <a:cubicBezTo>
                    <a:pt x="37" y="473"/>
                    <a:pt x="36" y="472"/>
                    <a:pt x="36" y="471"/>
                  </a:cubicBezTo>
                  <a:cubicBezTo>
                    <a:pt x="36" y="470"/>
                    <a:pt x="38" y="469"/>
                    <a:pt x="38" y="469"/>
                  </a:cubicBezTo>
                  <a:cubicBezTo>
                    <a:pt x="38" y="468"/>
                    <a:pt x="37" y="466"/>
                    <a:pt x="37" y="465"/>
                  </a:cubicBezTo>
                  <a:cubicBezTo>
                    <a:pt x="37" y="464"/>
                    <a:pt x="37" y="462"/>
                    <a:pt x="37" y="461"/>
                  </a:cubicBezTo>
                  <a:cubicBezTo>
                    <a:pt x="37" y="460"/>
                    <a:pt x="36" y="457"/>
                    <a:pt x="37" y="455"/>
                  </a:cubicBezTo>
                  <a:cubicBezTo>
                    <a:pt x="37" y="454"/>
                    <a:pt x="38" y="453"/>
                    <a:pt x="39" y="452"/>
                  </a:cubicBezTo>
                  <a:cubicBezTo>
                    <a:pt x="40" y="452"/>
                    <a:pt x="42" y="453"/>
                    <a:pt x="42" y="453"/>
                  </a:cubicBezTo>
                  <a:cubicBezTo>
                    <a:pt x="43" y="453"/>
                    <a:pt x="46" y="454"/>
                    <a:pt x="47" y="454"/>
                  </a:cubicBezTo>
                  <a:cubicBezTo>
                    <a:pt x="47" y="455"/>
                    <a:pt x="46" y="457"/>
                    <a:pt x="47" y="457"/>
                  </a:cubicBezTo>
                  <a:cubicBezTo>
                    <a:pt x="47" y="459"/>
                    <a:pt x="49" y="461"/>
                    <a:pt x="50" y="461"/>
                  </a:cubicBezTo>
                  <a:cubicBezTo>
                    <a:pt x="51" y="462"/>
                    <a:pt x="54" y="463"/>
                    <a:pt x="55" y="462"/>
                  </a:cubicBezTo>
                  <a:cubicBezTo>
                    <a:pt x="56" y="462"/>
                    <a:pt x="57" y="461"/>
                    <a:pt x="58" y="460"/>
                  </a:cubicBezTo>
                  <a:cubicBezTo>
                    <a:pt x="59" y="460"/>
                    <a:pt x="60" y="461"/>
                    <a:pt x="60" y="461"/>
                  </a:cubicBezTo>
                  <a:cubicBezTo>
                    <a:pt x="61" y="460"/>
                    <a:pt x="63" y="458"/>
                    <a:pt x="63" y="457"/>
                  </a:cubicBezTo>
                  <a:cubicBezTo>
                    <a:pt x="63" y="457"/>
                    <a:pt x="62" y="455"/>
                    <a:pt x="62" y="454"/>
                  </a:cubicBezTo>
                  <a:cubicBezTo>
                    <a:pt x="61" y="453"/>
                    <a:pt x="59" y="453"/>
                    <a:pt x="58" y="452"/>
                  </a:cubicBezTo>
                  <a:cubicBezTo>
                    <a:pt x="57" y="452"/>
                    <a:pt x="55" y="451"/>
                    <a:pt x="55" y="450"/>
                  </a:cubicBezTo>
                  <a:cubicBezTo>
                    <a:pt x="55" y="449"/>
                    <a:pt x="55" y="447"/>
                    <a:pt x="55" y="446"/>
                  </a:cubicBezTo>
                  <a:cubicBezTo>
                    <a:pt x="56" y="445"/>
                    <a:pt x="58" y="444"/>
                    <a:pt x="59" y="443"/>
                  </a:cubicBezTo>
                  <a:cubicBezTo>
                    <a:pt x="60" y="442"/>
                    <a:pt x="62" y="441"/>
                    <a:pt x="63" y="440"/>
                  </a:cubicBezTo>
                  <a:cubicBezTo>
                    <a:pt x="63" y="438"/>
                    <a:pt x="63" y="436"/>
                    <a:pt x="64" y="435"/>
                  </a:cubicBezTo>
                  <a:cubicBezTo>
                    <a:pt x="65" y="434"/>
                    <a:pt x="67" y="433"/>
                    <a:pt x="68" y="432"/>
                  </a:cubicBezTo>
                  <a:cubicBezTo>
                    <a:pt x="68" y="431"/>
                    <a:pt x="69" y="429"/>
                    <a:pt x="70" y="428"/>
                  </a:cubicBezTo>
                  <a:cubicBezTo>
                    <a:pt x="70" y="428"/>
                    <a:pt x="72" y="427"/>
                    <a:pt x="72" y="427"/>
                  </a:cubicBezTo>
                  <a:cubicBezTo>
                    <a:pt x="73" y="426"/>
                    <a:pt x="75" y="425"/>
                    <a:pt x="76" y="425"/>
                  </a:cubicBezTo>
                  <a:cubicBezTo>
                    <a:pt x="78" y="425"/>
                    <a:pt x="81" y="425"/>
                    <a:pt x="82" y="426"/>
                  </a:cubicBezTo>
                  <a:cubicBezTo>
                    <a:pt x="83" y="426"/>
                    <a:pt x="85" y="429"/>
                    <a:pt x="86" y="429"/>
                  </a:cubicBezTo>
                  <a:cubicBezTo>
                    <a:pt x="87" y="430"/>
                    <a:pt x="90" y="431"/>
                    <a:pt x="91" y="431"/>
                  </a:cubicBezTo>
                  <a:cubicBezTo>
                    <a:pt x="92" y="431"/>
                    <a:pt x="95" y="431"/>
                    <a:pt x="96" y="430"/>
                  </a:cubicBezTo>
                  <a:cubicBezTo>
                    <a:pt x="97" y="430"/>
                    <a:pt x="97" y="428"/>
                    <a:pt x="97" y="427"/>
                  </a:cubicBezTo>
                  <a:cubicBezTo>
                    <a:pt x="97" y="426"/>
                    <a:pt x="97" y="424"/>
                    <a:pt x="96" y="423"/>
                  </a:cubicBezTo>
                  <a:cubicBezTo>
                    <a:pt x="96" y="423"/>
                    <a:pt x="95" y="422"/>
                    <a:pt x="95" y="421"/>
                  </a:cubicBezTo>
                  <a:cubicBezTo>
                    <a:pt x="94" y="420"/>
                    <a:pt x="96" y="417"/>
                    <a:pt x="96" y="416"/>
                  </a:cubicBezTo>
                  <a:cubicBezTo>
                    <a:pt x="96" y="414"/>
                    <a:pt x="97" y="411"/>
                    <a:pt x="96" y="410"/>
                  </a:cubicBezTo>
                  <a:cubicBezTo>
                    <a:pt x="96" y="409"/>
                    <a:pt x="93" y="408"/>
                    <a:pt x="93" y="407"/>
                  </a:cubicBezTo>
                  <a:cubicBezTo>
                    <a:pt x="92" y="406"/>
                    <a:pt x="92" y="404"/>
                    <a:pt x="92" y="403"/>
                  </a:cubicBezTo>
                  <a:cubicBezTo>
                    <a:pt x="92" y="402"/>
                    <a:pt x="92" y="399"/>
                    <a:pt x="92" y="398"/>
                  </a:cubicBezTo>
                  <a:cubicBezTo>
                    <a:pt x="93" y="398"/>
                    <a:pt x="95" y="396"/>
                    <a:pt x="96" y="396"/>
                  </a:cubicBezTo>
                  <a:cubicBezTo>
                    <a:pt x="97" y="396"/>
                    <a:pt x="99" y="396"/>
                    <a:pt x="100" y="396"/>
                  </a:cubicBezTo>
                  <a:cubicBezTo>
                    <a:pt x="101" y="396"/>
                    <a:pt x="104" y="395"/>
                    <a:pt x="105" y="395"/>
                  </a:cubicBezTo>
                  <a:cubicBezTo>
                    <a:pt x="106" y="394"/>
                    <a:pt x="108" y="390"/>
                    <a:pt x="109" y="389"/>
                  </a:cubicBezTo>
                  <a:cubicBezTo>
                    <a:pt x="109" y="388"/>
                    <a:pt x="110" y="386"/>
                    <a:pt x="111" y="385"/>
                  </a:cubicBezTo>
                  <a:cubicBezTo>
                    <a:pt x="112" y="384"/>
                    <a:pt x="114" y="384"/>
                    <a:pt x="114" y="383"/>
                  </a:cubicBezTo>
                  <a:cubicBezTo>
                    <a:pt x="115" y="382"/>
                    <a:pt x="116" y="380"/>
                    <a:pt x="116" y="379"/>
                  </a:cubicBezTo>
                  <a:cubicBezTo>
                    <a:pt x="116" y="378"/>
                    <a:pt x="116" y="375"/>
                    <a:pt x="115" y="374"/>
                  </a:cubicBezTo>
                  <a:cubicBezTo>
                    <a:pt x="114" y="373"/>
                    <a:pt x="113" y="373"/>
                    <a:pt x="112" y="373"/>
                  </a:cubicBezTo>
                  <a:cubicBezTo>
                    <a:pt x="112" y="373"/>
                    <a:pt x="110" y="374"/>
                    <a:pt x="110" y="374"/>
                  </a:cubicBezTo>
                  <a:cubicBezTo>
                    <a:pt x="109" y="374"/>
                    <a:pt x="106" y="373"/>
                    <a:pt x="105" y="374"/>
                  </a:cubicBezTo>
                  <a:cubicBezTo>
                    <a:pt x="103" y="374"/>
                    <a:pt x="101" y="376"/>
                    <a:pt x="100" y="376"/>
                  </a:cubicBezTo>
                  <a:cubicBezTo>
                    <a:pt x="99" y="377"/>
                    <a:pt x="98" y="379"/>
                    <a:pt x="97" y="379"/>
                  </a:cubicBezTo>
                  <a:cubicBezTo>
                    <a:pt x="96" y="379"/>
                    <a:pt x="94" y="379"/>
                    <a:pt x="93" y="379"/>
                  </a:cubicBezTo>
                  <a:cubicBezTo>
                    <a:pt x="92" y="379"/>
                    <a:pt x="89" y="379"/>
                    <a:pt x="88" y="379"/>
                  </a:cubicBezTo>
                  <a:cubicBezTo>
                    <a:pt x="87" y="379"/>
                    <a:pt x="85" y="380"/>
                    <a:pt x="84" y="380"/>
                  </a:cubicBezTo>
                  <a:cubicBezTo>
                    <a:pt x="82" y="380"/>
                    <a:pt x="80" y="380"/>
                    <a:pt x="79" y="380"/>
                  </a:cubicBezTo>
                  <a:cubicBezTo>
                    <a:pt x="77" y="379"/>
                    <a:pt x="73" y="376"/>
                    <a:pt x="72" y="375"/>
                  </a:cubicBezTo>
                  <a:cubicBezTo>
                    <a:pt x="70" y="374"/>
                    <a:pt x="66" y="371"/>
                    <a:pt x="66" y="369"/>
                  </a:cubicBezTo>
                  <a:cubicBezTo>
                    <a:pt x="65" y="368"/>
                    <a:pt x="66" y="365"/>
                    <a:pt x="66" y="364"/>
                  </a:cubicBezTo>
                  <a:cubicBezTo>
                    <a:pt x="66" y="362"/>
                    <a:pt x="65" y="359"/>
                    <a:pt x="64" y="357"/>
                  </a:cubicBezTo>
                  <a:cubicBezTo>
                    <a:pt x="63" y="355"/>
                    <a:pt x="61" y="351"/>
                    <a:pt x="59" y="350"/>
                  </a:cubicBezTo>
                  <a:cubicBezTo>
                    <a:pt x="57" y="348"/>
                    <a:pt x="53" y="346"/>
                    <a:pt x="51" y="344"/>
                  </a:cubicBezTo>
                  <a:cubicBezTo>
                    <a:pt x="50" y="343"/>
                    <a:pt x="46" y="341"/>
                    <a:pt x="45" y="339"/>
                  </a:cubicBezTo>
                  <a:cubicBezTo>
                    <a:pt x="44" y="337"/>
                    <a:pt x="42" y="332"/>
                    <a:pt x="41" y="330"/>
                  </a:cubicBezTo>
                  <a:cubicBezTo>
                    <a:pt x="40" y="327"/>
                    <a:pt x="38" y="322"/>
                    <a:pt x="36" y="319"/>
                  </a:cubicBezTo>
                  <a:cubicBezTo>
                    <a:pt x="36" y="317"/>
                    <a:pt x="33" y="315"/>
                    <a:pt x="33" y="313"/>
                  </a:cubicBezTo>
                  <a:cubicBezTo>
                    <a:pt x="32" y="313"/>
                    <a:pt x="32" y="311"/>
                    <a:pt x="32" y="310"/>
                  </a:cubicBezTo>
                  <a:cubicBezTo>
                    <a:pt x="32" y="308"/>
                    <a:pt x="33" y="305"/>
                    <a:pt x="34" y="304"/>
                  </a:cubicBezTo>
                  <a:cubicBezTo>
                    <a:pt x="35" y="303"/>
                    <a:pt x="38" y="302"/>
                    <a:pt x="39" y="301"/>
                  </a:cubicBezTo>
                  <a:cubicBezTo>
                    <a:pt x="40" y="300"/>
                    <a:pt x="43" y="297"/>
                    <a:pt x="44" y="296"/>
                  </a:cubicBezTo>
                  <a:cubicBezTo>
                    <a:pt x="45" y="294"/>
                    <a:pt x="45" y="291"/>
                    <a:pt x="45" y="289"/>
                  </a:cubicBezTo>
                  <a:cubicBezTo>
                    <a:pt x="46" y="288"/>
                    <a:pt x="48" y="286"/>
                    <a:pt x="49" y="284"/>
                  </a:cubicBezTo>
                  <a:cubicBezTo>
                    <a:pt x="49" y="284"/>
                    <a:pt x="49" y="282"/>
                    <a:pt x="49" y="281"/>
                  </a:cubicBezTo>
                  <a:cubicBezTo>
                    <a:pt x="49" y="279"/>
                    <a:pt x="50" y="276"/>
                    <a:pt x="50" y="274"/>
                  </a:cubicBezTo>
                  <a:cubicBezTo>
                    <a:pt x="50" y="273"/>
                    <a:pt x="50" y="270"/>
                    <a:pt x="51" y="270"/>
                  </a:cubicBezTo>
                  <a:cubicBezTo>
                    <a:pt x="52" y="269"/>
                    <a:pt x="54" y="269"/>
                    <a:pt x="55" y="269"/>
                  </a:cubicBezTo>
                  <a:cubicBezTo>
                    <a:pt x="56" y="269"/>
                    <a:pt x="57" y="268"/>
                    <a:pt x="58" y="267"/>
                  </a:cubicBezTo>
                  <a:cubicBezTo>
                    <a:pt x="58" y="266"/>
                    <a:pt x="60" y="264"/>
                    <a:pt x="60" y="263"/>
                  </a:cubicBezTo>
                  <a:cubicBezTo>
                    <a:pt x="60" y="262"/>
                    <a:pt x="59" y="261"/>
                    <a:pt x="59" y="261"/>
                  </a:cubicBezTo>
                  <a:cubicBezTo>
                    <a:pt x="58" y="260"/>
                    <a:pt x="55" y="261"/>
                    <a:pt x="55" y="261"/>
                  </a:cubicBezTo>
                  <a:cubicBezTo>
                    <a:pt x="54" y="261"/>
                    <a:pt x="54" y="263"/>
                    <a:pt x="53" y="263"/>
                  </a:cubicBezTo>
                  <a:cubicBezTo>
                    <a:pt x="52" y="264"/>
                    <a:pt x="50" y="264"/>
                    <a:pt x="49" y="264"/>
                  </a:cubicBezTo>
                  <a:cubicBezTo>
                    <a:pt x="48" y="264"/>
                    <a:pt x="46" y="263"/>
                    <a:pt x="45" y="263"/>
                  </a:cubicBezTo>
                  <a:cubicBezTo>
                    <a:pt x="44" y="263"/>
                    <a:pt x="42" y="263"/>
                    <a:pt x="41" y="263"/>
                  </a:cubicBezTo>
                  <a:cubicBezTo>
                    <a:pt x="41" y="264"/>
                    <a:pt x="39" y="266"/>
                    <a:pt x="39" y="267"/>
                  </a:cubicBezTo>
                  <a:cubicBezTo>
                    <a:pt x="39" y="267"/>
                    <a:pt x="39" y="269"/>
                    <a:pt x="39" y="270"/>
                  </a:cubicBezTo>
                  <a:cubicBezTo>
                    <a:pt x="39" y="272"/>
                    <a:pt x="39" y="274"/>
                    <a:pt x="38" y="275"/>
                  </a:cubicBezTo>
                  <a:cubicBezTo>
                    <a:pt x="37" y="275"/>
                    <a:pt x="35" y="274"/>
                    <a:pt x="34" y="274"/>
                  </a:cubicBezTo>
                  <a:cubicBezTo>
                    <a:pt x="33" y="273"/>
                    <a:pt x="32" y="271"/>
                    <a:pt x="32" y="270"/>
                  </a:cubicBezTo>
                  <a:cubicBezTo>
                    <a:pt x="31" y="269"/>
                    <a:pt x="30" y="268"/>
                    <a:pt x="29" y="268"/>
                  </a:cubicBezTo>
                  <a:cubicBezTo>
                    <a:pt x="28" y="267"/>
                    <a:pt x="26" y="266"/>
                    <a:pt x="26" y="265"/>
                  </a:cubicBezTo>
                  <a:cubicBezTo>
                    <a:pt x="25" y="264"/>
                    <a:pt x="25" y="261"/>
                    <a:pt x="25" y="259"/>
                  </a:cubicBezTo>
                  <a:cubicBezTo>
                    <a:pt x="25" y="258"/>
                    <a:pt x="23" y="256"/>
                    <a:pt x="23" y="254"/>
                  </a:cubicBezTo>
                  <a:cubicBezTo>
                    <a:pt x="23" y="253"/>
                    <a:pt x="25" y="250"/>
                    <a:pt x="25" y="249"/>
                  </a:cubicBezTo>
                  <a:cubicBezTo>
                    <a:pt x="26" y="248"/>
                    <a:pt x="26" y="245"/>
                    <a:pt x="27" y="244"/>
                  </a:cubicBezTo>
                  <a:cubicBezTo>
                    <a:pt x="28" y="244"/>
                    <a:pt x="29" y="243"/>
                    <a:pt x="30" y="243"/>
                  </a:cubicBezTo>
                  <a:cubicBezTo>
                    <a:pt x="31" y="243"/>
                    <a:pt x="33" y="242"/>
                    <a:pt x="34" y="242"/>
                  </a:cubicBezTo>
                  <a:cubicBezTo>
                    <a:pt x="34" y="241"/>
                    <a:pt x="34" y="239"/>
                    <a:pt x="34" y="238"/>
                  </a:cubicBezTo>
                  <a:cubicBezTo>
                    <a:pt x="34" y="237"/>
                    <a:pt x="32" y="236"/>
                    <a:pt x="31" y="235"/>
                  </a:cubicBezTo>
                  <a:cubicBezTo>
                    <a:pt x="31" y="234"/>
                    <a:pt x="31" y="231"/>
                    <a:pt x="30" y="230"/>
                  </a:cubicBezTo>
                  <a:cubicBezTo>
                    <a:pt x="30" y="230"/>
                    <a:pt x="29" y="230"/>
                    <a:pt x="29" y="229"/>
                  </a:cubicBezTo>
                  <a:cubicBezTo>
                    <a:pt x="27" y="229"/>
                    <a:pt x="25" y="228"/>
                    <a:pt x="24" y="229"/>
                  </a:cubicBezTo>
                  <a:cubicBezTo>
                    <a:pt x="23" y="230"/>
                    <a:pt x="22" y="233"/>
                    <a:pt x="21" y="233"/>
                  </a:cubicBezTo>
                  <a:cubicBezTo>
                    <a:pt x="20" y="233"/>
                    <a:pt x="18" y="232"/>
                    <a:pt x="17" y="231"/>
                  </a:cubicBezTo>
                  <a:cubicBezTo>
                    <a:pt x="16" y="230"/>
                    <a:pt x="16" y="227"/>
                    <a:pt x="16" y="226"/>
                  </a:cubicBezTo>
                  <a:cubicBezTo>
                    <a:pt x="16" y="224"/>
                    <a:pt x="17" y="220"/>
                    <a:pt x="18" y="218"/>
                  </a:cubicBezTo>
                  <a:cubicBezTo>
                    <a:pt x="19" y="216"/>
                    <a:pt x="21" y="213"/>
                    <a:pt x="22" y="212"/>
                  </a:cubicBezTo>
                  <a:cubicBezTo>
                    <a:pt x="23" y="210"/>
                    <a:pt x="25" y="207"/>
                    <a:pt x="26" y="205"/>
                  </a:cubicBezTo>
                  <a:cubicBezTo>
                    <a:pt x="27" y="204"/>
                    <a:pt x="30" y="203"/>
                    <a:pt x="31" y="201"/>
                  </a:cubicBezTo>
                  <a:cubicBezTo>
                    <a:pt x="32" y="200"/>
                    <a:pt x="32" y="197"/>
                    <a:pt x="32" y="196"/>
                  </a:cubicBezTo>
                  <a:cubicBezTo>
                    <a:pt x="32" y="194"/>
                    <a:pt x="32" y="190"/>
                    <a:pt x="32" y="188"/>
                  </a:cubicBezTo>
                  <a:cubicBezTo>
                    <a:pt x="32" y="186"/>
                    <a:pt x="32" y="183"/>
                    <a:pt x="33" y="182"/>
                  </a:cubicBezTo>
                  <a:cubicBezTo>
                    <a:pt x="34" y="181"/>
                    <a:pt x="36" y="181"/>
                    <a:pt x="37" y="181"/>
                  </a:cubicBezTo>
                  <a:cubicBezTo>
                    <a:pt x="37" y="180"/>
                    <a:pt x="37" y="177"/>
                    <a:pt x="37" y="176"/>
                  </a:cubicBezTo>
                  <a:cubicBezTo>
                    <a:pt x="37" y="176"/>
                    <a:pt x="39" y="176"/>
                    <a:pt x="39" y="175"/>
                  </a:cubicBezTo>
                  <a:cubicBezTo>
                    <a:pt x="40" y="175"/>
                    <a:pt x="42" y="175"/>
                    <a:pt x="43" y="174"/>
                  </a:cubicBezTo>
                  <a:cubicBezTo>
                    <a:pt x="43" y="174"/>
                    <a:pt x="43" y="173"/>
                    <a:pt x="43" y="172"/>
                  </a:cubicBezTo>
                  <a:cubicBezTo>
                    <a:pt x="45" y="172"/>
                    <a:pt x="47" y="173"/>
                    <a:pt x="48" y="174"/>
                  </a:cubicBezTo>
                  <a:cubicBezTo>
                    <a:pt x="49" y="175"/>
                    <a:pt x="51" y="177"/>
                    <a:pt x="52" y="177"/>
                  </a:cubicBezTo>
                  <a:cubicBezTo>
                    <a:pt x="53" y="178"/>
                    <a:pt x="56" y="179"/>
                    <a:pt x="58" y="179"/>
                  </a:cubicBezTo>
                  <a:cubicBezTo>
                    <a:pt x="59" y="179"/>
                    <a:pt x="62" y="180"/>
                    <a:pt x="63" y="181"/>
                  </a:cubicBezTo>
                  <a:cubicBezTo>
                    <a:pt x="65" y="181"/>
                    <a:pt x="67" y="183"/>
                    <a:pt x="67" y="184"/>
                  </a:cubicBezTo>
                  <a:cubicBezTo>
                    <a:pt x="68" y="185"/>
                    <a:pt x="70" y="187"/>
                    <a:pt x="71" y="188"/>
                  </a:cubicBezTo>
                  <a:cubicBezTo>
                    <a:pt x="72" y="189"/>
                    <a:pt x="75" y="190"/>
                    <a:pt x="76" y="190"/>
                  </a:cubicBezTo>
                  <a:cubicBezTo>
                    <a:pt x="77" y="190"/>
                    <a:pt x="78" y="187"/>
                    <a:pt x="79" y="187"/>
                  </a:cubicBezTo>
                  <a:cubicBezTo>
                    <a:pt x="81" y="186"/>
                    <a:pt x="84" y="187"/>
                    <a:pt x="86" y="187"/>
                  </a:cubicBezTo>
                  <a:cubicBezTo>
                    <a:pt x="87" y="187"/>
                    <a:pt x="89" y="185"/>
                    <a:pt x="90" y="185"/>
                  </a:cubicBezTo>
                  <a:cubicBezTo>
                    <a:pt x="91" y="184"/>
                    <a:pt x="94" y="184"/>
                    <a:pt x="95" y="184"/>
                  </a:cubicBezTo>
                  <a:cubicBezTo>
                    <a:pt x="97" y="184"/>
                    <a:pt x="101" y="184"/>
                    <a:pt x="102" y="185"/>
                  </a:cubicBezTo>
                  <a:cubicBezTo>
                    <a:pt x="103" y="186"/>
                    <a:pt x="104" y="187"/>
                    <a:pt x="104" y="188"/>
                  </a:cubicBezTo>
                  <a:cubicBezTo>
                    <a:pt x="105" y="189"/>
                    <a:pt x="104" y="191"/>
                    <a:pt x="104" y="192"/>
                  </a:cubicBezTo>
                  <a:cubicBezTo>
                    <a:pt x="105" y="194"/>
                    <a:pt x="109" y="196"/>
                    <a:pt x="111" y="195"/>
                  </a:cubicBezTo>
                  <a:cubicBezTo>
                    <a:pt x="112" y="195"/>
                    <a:pt x="114" y="193"/>
                    <a:pt x="115" y="192"/>
                  </a:cubicBezTo>
                  <a:cubicBezTo>
                    <a:pt x="116" y="191"/>
                    <a:pt x="120" y="192"/>
                    <a:pt x="121" y="192"/>
                  </a:cubicBezTo>
                  <a:cubicBezTo>
                    <a:pt x="122" y="191"/>
                    <a:pt x="124" y="190"/>
                    <a:pt x="125" y="190"/>
                  </a:cubicBezTo>
                  <a:cubicBezTo>
                    <a:pt x="125" y="189"/>
                    <a:pt x="125" y="186"/>
                    <a:pt x="125" y="185"/>
                  </a:cubicBezTo>
                  <a:cubicBezTo>
                    <a:pt x="125" y="184"/>
                    <a:pt x="126" y="182"/>
                    <a:pt x="127" y="182"/>
                  </a:cubicBezTo>
                  <a:cubicBezTo>
                    <a:pt x="128" y="181"/>
                    <a:pt x="131" y="182"/>
                    <a:pt x="133" y="182"/>
                  </a:cubicBezTo>
                  <a:cubicBezTo>
                    <a:pt x="133" y="181"/>
                    <a:pt x="135" y="181"/>
                    <a:pt x="135" y="180"/>
                  </a:cubicBezTo>
                  <a:cubicBezTo>
                    <a:pt x="137" y="180"/>
                    <a:pt x="141" y="181"/>
                    <a:pt x="143" y="180"/>
                  </a:cubicBezTo>
                  <a:cubicBezTo>
                    <a:pt x="144" y="180"/>
                    <a:pt x="147" y="179"/>
                    <a:pt x="148" y="178"/>
                  </a:cubicBezTo>
                  <a:cubicBezTo>
                    <a:pt x="149" y="177"/>
                    <a:pt x="150" y="174"/>
                    <a:pt x="150" y="172"/>
                  </a:cubicBezTo>
                  <a:cubicBezTo>
                    <a:pt x="150" y="171"/>
                    <a:pt x="150" y="169"/>
                    <a:pt x="150" y="168"/>
                  </a:cubicBezTo>
                  <a:cubicBezTo>
                    <a:pt x="151" y="167"/>
                    <a:pt x="154" y="167"/>
                    <a:pt x="155" y="167"/>
                  </a:cubicBezTo>
                  <a:cubicBezTo>
                    <a:pt x="156" y="168"/>
                    <a:pt x="157" y="170"/>
                    <a:pt x="158" y="171"/>
                  </a:cubicBezTo>
                  <a:cubicBezTo>
                    <a:pt x="160" y="171"/>
                    <a:pt x="163" y="171"/>
                    <a:pt x="165" y="171"/>
                  </a:cubicBezTo>
                  <a:cubicBezTo>
                    <a:pt x="166" y="171"/>
                    <a:pt x="169" y="169"/>
                    <a:pt x="170" y="169"/>
                  </a:cubicBezTo>
                  <a:cubicBezTo>
                    <a:pt x="171" y="169"/>
                    <a:pt x="173" y="170"/>
                    <a:pt x="174" y="170"/>
                  </a:cubicBezTo>
                  <a:cubicBezTo>
                    <a:pt x="175" y="171"/>
                    <a:pt x="174" y="173"/>
                    <a:pt x="174" y="174"/>
                  </a:cubicBezTo>
                  <a:cubicBezTo>
                    <a:pt x="174" y="175"/>
                    <a:pt x="172" y="176"/>
                    <a:pt x="172" y="177"/>
                  </a:cubicBezTo>
                  <a:cubicBezTo>
                    <a:pt x="171" y="178"/>
                    <a:pt x="171" y="181"/>
                    <a:pt x="172" y="182"/>
                  </a:cubicBezTo>
                  <a:cubicBezTo>
                    <a:pt x="172" y="183"/>
                    <a:pt x="173" y="185"/>
                    <a:pt x="174" y="186"/>
                  </a:cubicBezTo>
                  <a:cubicBezTo>
                    <a:pt x="174" y="187"/>
                    <a:pt x="175" y="189"/>
                    <a:pt x="175" y="190"/>
                  </a:cubicBezTo>
                  <a:cubicBezTo>
                    <a:pt x="176" y="190"/>
                    <a:pt x="178" y="192"/>
                    <a:pt x="179" y="192"/>
                  </a:cubicBezTo>
                  <a:cubicBezTo>
                    <a:pt x="181" y="192"/>
                    <a:pt x="184" y="193"/>
                    <a:pt x="186" y="192"/>
                  </a:cubicBezTo>
                  <a:cubicBezTo>
                    <a:pt x="187" y="192"/>
                    <a:pt x="189" y="189"/>
                    <a:pt x="191" y="190"/>
                  </a:cubicBezTo>
                  <a:cubicBezTo>
                    <a:pt x="192" y="190"/>
                    <a:pt x="190" y="193"/>
                    <a:pt x="191" y="194"/>
                  </a:cubicBezTo>
                  <a:cubicBezTo>
                    <a:pt x="192" y="194"/>
                    <a:pt x="193" y="194"/>
                    <a:pt x="194" y="194"/>
                  </a:cubicBezTo>
                  <a:cubicBezTo>
                    <a:pt x="195" y="194"/>
                    <a:pt x="196" y="197"/>
                    <a:pt x="197" y="198"/>
                  </a:cubicBezTo>
                  <a:cubicBezTo>
                    <a:pt x="198" y="198"/>
                    <a:pt x="200" y="199"/>
                    <a:pt x="201" y="199"/>
                  </a:cubicBezTo>
                  <a:cubicBezTo>
                    <a:pt x="202" y="199"/>
                    <a:pt x="204" y="197"/>
                    <a:pt x="205" y="196"/>
                  </a:cubicBezTo>
                  <a:cubicBezTo>
                    <a:pt x="207" y="195"/>
                    <a:pt x="210" y="194"/>
                    <a:pt x="212" y="194"/>
                  </a:cubicBezTo>
                  <a:cubicBezTo>
                    <a:pt x="213" y="194"/>
                    <a:pt x="216" y="195"/>
                    <a:pt x="218" y="195"/>
                  </a:cubicBezTo>
                  <a:cubicBezTo>
                    <a:pt x="219" y="195"/>
                    <a:pt x="220" y="193"/>
                    <a:pt x="221" y="192"/>
                  </a:cubicBezTo>
                  <a:cubicBezTo>
                    <a:pt x="222" y="191"/>
                    <a:pt x="223" y="189"/>
                    <a:pt x="224" y="188"/>
                  </a:cubicBezTo>
                  <a:cubicBezTo>
                    <a:pt x="225" y="187"/>
                    <a:pt x="229" y="188"/>
                    <a:pt x="230" y="187"/>
                  </a:cubicBezTo>
                  <a:cubicBezTo>
                    <a:pt x="231" y="187"/>
                    <a:pt x="231" y="184"/>
                    <a:pt x="232" y="183"/>
                  </a:cubicBezTo>
                  <a:cubicBezTo>
                    <a:pt x="232" y="182"/>
                    <a:pt x="233" y="180"/>
                    <a:pt x="234" y="179"/>
                  </a:cubicBezTo>
                  <a:cubicBezTo>
                    <a:pt x="235" y="179"/>
                    <a:pt x="236" y="179"/>
                    <a:pt x="236" y="179"/>
                  </a:cubicBezTo>
                  <a:cubicBezTo>
                    <a:pt x="237" y="180"/>
                    <a:pt x="238" y="182"/>
                    <a:pt x="238" y="183"/>
                  </a:cubicBezTo>
                  <a:cubicBezTo>
                    <a:pt x="239" y="184"/>
                    <a:pt x="239" y="187"/>
                    <a:pt x="239" y="188"/>
                  </a:cubicBezTo>
                  <a:cubicBezTo>
                    <a:pt x="238" y="189"/>
                    <a:pt x="236" y="190"/>
                    <a:pt x="236" y="190"/>
                  </a:cubicBezTo>
                  <a:cubicBezTo>
                    <a:pt x="235" y="192"/>
                    <a:pt x="236" y="195"/>
                    <a:pt x="236" y="196"/>
                  </a:cubicBezTo>
                  <a:cubicBezTo>
                    <a:pt x="237" y="197"/>
                    <a:pt x="240" y="199"/>
                    <a:pt x="241" y="200"/>
                  </a:cubicBezTo>
                  <a:cubicBezTo>
                    <a:pt x="241" y="201"/>
                    <a:pt x="241" y="204"/>
                    <a:pt x="242" y="205"/>
                  </a:cubicBezTo>
                  <a:cubicBezTo>
                    <a:pt x="243" y="206"/>
                    <a:pt x="247" y="206"/>
                    <a:pt x="248" y="205"/>
                  </a:cubicBezTo>
                  <a:cubicBezTo>
                    <a:pt x="248" y="205"/>
                    <a:pt x="248" y="202"/>
                    <a:pt x="249" y="202"/>
                  </a:cubicBezTo>
                  <a:cubicBezTo>
                    <a:pt x="250" y="201"/>
                    <a:pt x="255" y="202"/>
                    <a:pt x="256" y="202"/>
                  </a:cubicBezTo>
                  <a:cubicBezTo>
                    <a:pt x="257" y="201"/>
                    <a:pt x="259" y="199"/>
                    <a:pt x="260" y="198"/>
                  </a:cubicBezTo>
                  <a:cubicBezTo>
                    <a:pt x="261" y="198"/>
                    <a:pt x="262" y="197"/>
                    <a:pt x="263" y="196"/>
                  </a:cubicBezTo>
                  <a:cubicBezTo>
                    <a:pt x="265" y="196"/>
                    <a:pt x="268" y="196"/>
                    <a:pt x="269" y="197"/>
                  </a:cubicBezTo>
                  <a:cubicBezTo>
                    <a:pt x="270" y="197"/>
                    <a:pt x="272" y="198"/>
                    <a:pt x="272" y="199"/>
                  </a:cubicBezTo>
                  <a:cubicBezTo>
                    <a:pt x="272" y="201"/>
                    <a:pt x="270" y="202"/>
                    <a:pt x="270" y="204"/>
                  </a:cubicBezTo>
                  <a:cubicBezTo>
                    <a:pt x="269" y="205"/>
                    <a:pt x="270" y="208"/>
                    <a:pt x="271" y="209"/>
                  </a:cubicBezTo>
                  <a:cubicBezTo>
                    <a:pt x="272" y="209"/>
                    <a:pt x="275" y="208"/>
                    <a:pt x="277" y="209"/>
                  </a:cubicBezTo>
                  <a:cubicBezTo>
                    <a:pt x="278" y="209"/>
                    <a:pt x="279" y="211"/>
                    <a:pt x="280" y="212"/>
                  </a:cubicBezTo>
                  <a:cubicBezTo>
                    <a:pt x="281" y="212"/>
                    <a:pt x="284" y="209"/>
                    <a:pt x="286" y="209"/>
                  </a:cubicBezTo>
                  <a:cubicBezTo>
                    <a:pt x="287" y="209"/>
                    <a:pt x="288" y="210"/>
                    <a:pt x="288" y="211"/>
                  </a:cubicBezTo>
                  <a:cubicBezTo>
                    <a:pt x="289" y="211"/>
                    <a:pt x="292" y="211"/>
                    <a:pt x="293" y="211"/>
                  </a:cubicBezTo>
                  <a:cubicBezTo>
                    <a:pt x="293" y="212"/>
                    <a:pt x="295" y="214"/>
                    <a:pt x="295" y="215"/>
                  </a:cubicBezTo>
                  <a:cubicBezTo>
                    <a:pt x="296" y="216"/>
                    <a:pt x="297" y="218"/>
                    <a:pt x="297" y="220"/>
                  </a:cubicBezTo>
                  <a:cubicBezTo>
                    <a:pt x="297" y="221"/>
                    <a:pt x="297" y="223"/>
                    <a:pt x="298" y="224"/>
                  </a:cubicBezTo>
                  <a:cubicBezTo>
                    <a:pt x="298" y="225"/>
                    <a:pt x="301" y="227"/>
                    <a:pt x="302" y="227"/>
                  </a:cubicBezTo>
                  <a:cubicBezTo>
                    <a:pt x="304" y="228"/>
                    <a:pt x="307" y="227"/>
                    <a:pt x="308" y="228"/>
                  </a:cubicBezTo>
                  <a:cubicBezTo>
                    <a:pt x="310" y="228"/>
                    <a:pt x="311" y="230"/>
                    <a:pt x="312" y="231"/>
                  </a:cubicBezTo>
                  <a:cubicBezTo>
                    <a:pt x="313" y="232"/>
                    <a:pt x="313" y="234"/>
                    <a:pt x="314" y="234"/>
                  </a:cubicBezTo>
                  <a:cubicBezTo>
                    <a:pt x="315" y="235"/>
                    <a:pt x="317" y="235"/>
                    <a:pt x="318" y="235"/>
                  </a:cubicBezTo>
                  <a:cubicBezTo>
                    <a:pt x="319" y="235"/>
                    <a:pt x="321" y="236"/>
                    <a:pt x="321" y="237"/>
                  </a:cubicBezTo>
                  <a:cubicBezTo>
                    <a:pt x="322" y="237"/>
                    <a:pt x="322" y="239"/>
                    <a:pt x="323" y="240"/>
                  </a:cubicBezTo>
                  <a:cubicBezTo>
                    <a:pt x="324" y="241"/>
                    <a:pt x="327" y="242"/>
                    <a:pt x="328" y="243"/>
                  </a:cubicBezTo>
                  <a:cubicBezTo>
                    <a:pt x="329" y="243"/>
                    <a:pt x="330" y="245"/>
                    <a:pt x="331" y="245"/>
                  </a:cubicBezTo>
                  <a:cubicBezTo>
                    <a:pt x="332" y="246"/>
                    <a:pt x="333" y="247"/>
                    <a:pt x="334" y="248"/>
                  </a:cubicBezTo>
                  <a:cubicBezTo>
                    <a:pt x="335" y="249"/>
                    <a:pt x="335" y="252"/>
                    <a:pt x="336" y="253"/>
                  </a:cubicBezTo>
                  <a:cubicBezTo>
                    <a:pt x="336" y="254"/>
                    <a:pt x="336" y="257"/>
                    <a:pt x="337" y="257"/>
                  </a:cubicBezTo>
                  <a:cubicBezTo>
                    <a:pt x="339" y="258"/>
                    <a:pt x="342" y="256"/>
                    <a:pt x="343" y="256"/>
                  </a:cubicBezTo>
                  <a:cubicBezTo>
                    <a:pt x="344" y="256"/>
                    <a:pt x="346" y="257"/>
                    <a:pt x="347" y="257"/>
                  </a:cubicBezTo>
                  <a:cubicBezTo>
                    <a:pt x="348" y="258"/>
                    <a:pt x="351" y="260"/>
                    <a:pt x="352" y="261"/>
                  </a:cubicBezTo>
                  <a:cubicBezTo>
                    <a:pt x="353" y="262"/>
                    <a:pt x="354" y="264"/>
                    <a:pt x="355" y="265"/>
                  </a:cubicBezTo>
                  <a:cubicBezTo>
                    <a:pt x="356" y="266"/>
                    <a:pt x="359" y="266"/>
                    <a:pt x="359" y="267"/>
                  </a:cubicBezTo>
                  <a:cubicBezTo>
                    <a:pt x="360" y="268"/>
                    <a:pt x="362" y="270"/>
                    <a:pt x="362" y="271"/>
                  </a:cubicBezTo>
                  <a:cubicBezTo>
                    <a:pt x="362" y="272"/>
                    <a:pt x="361" y="274"/>
                    <a:pt x="360" y="275"/>
                  </a:cubicBezTo>
                  <a:cubicBezTo>
                    <a:pt x="359" y="276"/>
                    <a:pt x="357" y="277"/>
                    <a:pt x="356" y="278"/>
                  </a:cubicBezTo>
                  <a:cubicBezTo>
                    <a:pt x="355" y="279"/>
                    <a:pt x="353" y="281"/>
                    <a:pt x="353" y="282"/>
                  </a:cubicBezTo>
                  <a:cubicBezTo>
                    <a:pt x="352" y="283"/>
                    <a:pt x="351" y="285"/>
                    <a:pt x="350" y="285"/>
                  </a:cubicBezTo>
                  <a:cubicBezTo>
                    <a:pt x="349" y="286"/>
                    <a:pt x="346" y="285"/>
                    <a:pt x="344" y="285"/>
                  </a:cubicBezTo>
                  <a:cubicBezTo>
                    <a:pt x="343" y="286"/>
                    <a:pt x="342" y="287"/>
                    <a:pt x="341" y="287"/>
                  </a:cubicBezTo>
                  <a:cubicBezTo>
                    <a:pt x="339" y="288"/>
                    <a:pt x="336" y="289"/>
                    <a:pt x="334" y="290"/>
                  </a:cubicBezTo>
                  <a:cubicBezTo>
                    <a:pt x="333" y="291"/>
                    <a:pt x="332" y="293"/>
                    <a:pt x="331" y="294"/>
                  </a:cubicBezTo>
                  <a:cubicBezTo>
                    <a:pt x="330" y="295"/>
                    <a:pt x="328" y="297"/>
                    <a:pt x="327" y="298"/>
                  </a:cubicBezTo>
                  <a:cubicBezTo>
                    <a:pt x="326" y="298"/>
                    <a:pt x="325" y="296"/>
                    <a:pt x="324" y="296"/>
                  </a:cubicBezTo>
                  <a:cubicBezTo>
                    <a:pt x="322" y="296"/>
                    <a:pt x="320" y="299"/>
                    <a:pt x="318" y="299"/>
                  </a:cubicBezTo>
                  <a:cubicBezTo>
                    <a:pt x="316" y="299"/>
                    <a:pt x="313" y="299"/>
                    <a:pt x="311" y="299"/>
                  </a:cubicBezTo>
                  <a:cubicBezTo>
                    <a:pt x="309" y="299"/>
                    <a:pt x="305" y="298"/>
                    <a:pt x="303" y="299"/>
                  </a:cubicBezTo>
                  <a:cubicBezTo>
                    <a:pt x="302" y="299"/>
                    <a:pt x="300" y="300"/>
                    <a:pt x="299" y="301"/>
                  </a:cubicBezTo>
                  <a:cubicBezTo>
                    <a:pt x="299" y="302"/>
                    <a:pt x="299" y="304"/>
                    <a:pt x="300" y="305"/>
                  </a:cubicBezTo>
                  <a:cubicBezTo>
                    <a:pt x="300" y="306"/>
                    <a:pt x="301" y="307"/>
                    <a:pt x="302" y="307"/>
                  </a:cubicBezTo>
                  <a:cubicBezTo>
                    <a:pt x="303" y="308"/>
                    <a:pt x="304" y="311"/>
                    <a:pt x="306" y="312"/>
                  </a:cubicBezTo>
                  <a:cubicBezTo>
                    <a:pt x="307" y="313"/>
                    <a:pt x="309" y="313"/>
                    <a:pt x="310" y="313"/>
                  </a:cubicBezTo>
                  <a:cubicBezTo>
                    <a:pt x="311" y="312"/>
                    <a:pt x="312" y="311"/>
                    <a:pt x="313" y="310"/>
                  </a:cubicBezTo>
                  <a:cubicBezTo>
                    <a:pt x="314" y="309"/>
                    <a:pt x="316" y="308"/>
                    <a:pt x="317" y="308"/>
                  </a:cubicBezTo>
                  <a:cubicBezTo>
                    <a:pt x="319" y="307"/>
                    <a:pt x="322" y="306"/>
                    <a:pt x="324" y="305"/>
                  </a:cubicBezTo>
                  <a:cubicBezTo>
                    <a:pt x="325" y="304"/>
                    <a:pt x="326" y="303"/>
                    <a:pt x="327" y="303"/>
                  </a:cubicBezTo>
                  <a:cubicBezTo>
                    <a:pt x="329" y="302"/>
                    <a:pt x="332" y="303"/>
                    <a:pt x="333" y="303"/>
                  </a:cubicBezTo>
                  <a:cubicBezTo>
                    <a:pt x="335" y="303"/>
                    <a:pt x="338" y="304"/>
                    <a:pt x="340" y="303"/>
                  </a:cubicBezTo>
                  <a:cubicBezTo>
                    <a:pt x="341" y="303"/>
                    <a:pt x="344" y="302"/>
                    <a:pt x="345" y="302"/>
                  </a:cubicBezTo>
                  <a:cubicBezTo>
                    <a:pt x="346" y="301"/>
                    <a:pt x="346" y="298"/>
                    <a:pt x="347" y="297"/>
                  </a:cubicBezTo>
                  <a:cubicBezTo>
                    <a:pt x="348" y="296"/>
                    <a:pt x="351" y="296"/>
                    <a:pt x="352" y="295"/>
                  </a:cubicBezTo>
                  <a:cubicBezTo>
                    <a:pt x="353" y="295"/>
                    <a:pt x="355" y="293"/>
                    <a:pt x="356" y="292"/>
                  </a:cubicBezTo>
                  <a:cubicBezTo>
                    <a:pt x="357" y="292"/>
                    <a:pt x="360" y="290"/>
                    <a:pt x="362" y="290"/>
                  </a:cubicBezTo>
                  <a:cubicBezTo>
                    <a:pt x="363" y="290"/>
                    <a:pt x="366" y="290"/>
                    <a:pt x="367" y="290"/>
                  </a:cubicBezTo>
                  <a:cubicBezTo>
                    <a:pt x="370" y="290"/>
                    <a:pt x="375" y="290"/>
                    <a:pt x="378" y="290"/>
                  </a:cubicBezTo>
                  <a:cubicBezTo>
                    <a:pt x="379" y="291"/>
                    <a:pt x="382" y="292"/>
                    <a:pt x="384" y="293"/>
                  </a:cubicBezTo>
                  <a:cubicBezTo>
                    <a:pt x="385" y="294"/>
                    <a:pt x="388" y="295"/>
                    <a:pt x="389" y="295"/>
                  </a:cubicBezTo>
                  <a:cubicBezTo>
                    <a:pt x="390" y="296"/>
                    <a:pt x="393" y="297"/>
                    <a:pt x="395" y="297"/>
                  </a:cubicBezTo>
                  <a:cubicBezTo>
                    <a:pt x="396" y="297"/>
                    <a:pt x="397" y="296"/>
                    <a:pt x="398" y="296"/>
                  </a:cubicBezTo>
                  <a:cubicBezTo>
                    <a:pt x="399" y="295"/>
                    <a:pt x="400" y="292"/>
                    <a:pt x="401" y="292"/>
                  </a:cubicBezTo>
                  <a:cubicBezTo>
                    <a:pt x="401" y="291"/>
                    <a:pt x="403" y="291"/>
                    <a:pt x="404" y="290"/>
                  </a:cubicBezTo>
                  <a:cubicBezTo>
                    <a:pt x="405" y="290"/>
                    <a:pt x="408" y="290"/>
                    <a:pt x="409" y="290"/>
                  </a:cubicBezTo>
                  <a:cubicBezTo>
                    <a:pt x="410" y="291"/>
                    <a:pt x="413" y="292"/>
                    <a:pt x="414" y="293"/>
                  </a:cubicBezTo>
                  <a:cubicBezTo>
                    <a:pt x="414" y="294"/>
                    <a:pt x="413" y="295"/>
                    <a:pt x="413" y="296"/>
                  </a:cubicBezTo>
                  <a:cubicBezTo>
                    <a:pt x="413" y="297"/>
                    <a:pt x="414" y="299"/>
                    <a:pt x="415" y="300"/>
                  </a:cubicBezTo>
                  <a:cubicBezTo>
                    <a:pt x="416" y="301"/>
                    <a:pt x="420" y="301"/>
                    <a:pt x="421" y="301"/>
                  </a:cubicBezTo>
                  <a:cubicBezTo>
                    <a:pt x="423" y="301"/>
                    <a:pt x="425" y="300"/>
                    <a:pt x="427" y="300"/>
                  </a:cubicBezTo>
                  <a:cubicBezTo>
                    <a:pt x="428" y="299"/>
                    <a:pt x="430" y="300"/>
                    <a:pt x="430" y="300"/>
                  </a:cubicBezTo>
                  <a:cubicBezTo>
                    <a:pt x="432" y="299"/>
                    <a:pt x="434" y="297"/>
                    <a:pt x="435" y="296"/>
                  </a:cubicBezTo>
                  <a:cubicBezTo>
                    <a:pt x="436" y="295"/>
                    <a:pt x="439" y="295"/>
                    <a:pt x="440" y="296"/>
                  </a:cubicBezTo>
                  <a:cubicBezTo>
                    <a:pt x="441" y="296"/>
                    <a:pt x="442" y="297"/>
                    <a:pt x="442" y="298"/>
                  </a:cubicBezTo>
                  <a:cubicBezTo>
                    <a:pt x="442" y="298"/>
                    <a:pt x="443" y="300"/>
                    <a:pt x="443" y="301"/>
                  </a:cubicBezTo>
                  <a:cubicBezTo>
                    <a:pt x="444" y="302"/>
                    <a:pt x="445" y="305"/>
                    <a:pt x="446" y="306"/>
                  </a:cubicBezTo>
                  <a:cubicBezTo>
                    <a:pt x="448" y="306"/>
                    <a:pt x="451" y="305"/>
                    <a:pt x="453" y="305"/>
                  </a:cubicBezTo>
                  <a:cubicBezTo>
                    <a:pt x="455" y="304"/>
                    <a:pt x="459" y="304"/>
                    <a:pt x="460" y="303"/>
                  </a:cubicBezTo>
                  <a:cubicBezTo>
                    <a:pt x="461" y="302"/>
                    <a:pt x="462" y="300"/>
                    <a:pt x="462" y="299"/>
                  </a:cubicBezTo>
                  <a:cubicBezTo>
                    <a:pt x="462" y="298"/>
                    <a:pt x="461" y="296"/>
                    <a:pt x="461" y="294"/>
                  </a:cubicBezTo>
                  <a:cubicBezTo>
                    <a:pt x="460" y="293"/>
                    <a:pt x="460" y="291"/>
                    <a:pt x="459" y="290"/>
                  </a:cubicBezTo>
                  <a:cubicBezTo>
                    <a:pt x="459" y="289"/>
                    <a:pt x="459" y="286"/>
                    <a:pt x="460" y="285"/>
                  </a:cubicBezTo>
                  <a:cubicBezTo>
                    <a:pt x="460" y="284"/>
                    <a:pt x="462" y="282"/>
                    <a:pt x="462" y="281"/>
                  </a:cubicBezTo>
                  <a:cubicBezTo>
                    <a:pt x="463" y="280"/>
                    <a:pt x="463" y="278"/>
                    <a:pt x="463" y="277"/>
                  </a:cubicBezTo>
                  <a:cubicBezTo>
                    <a:pt x="463" y="276"/>
                    <a:pt x="463" y="274"/>
                    <a:pt x="464" y="273"/>
                  </a:cubicBezTo>
                  <a:cubicBezTo>
                    <a:pt x="464" y="272"/>
                    <a:pt x="466" y="271"/>
                    <a:pt x="466" y="270"/>
                  </a:cubicBezTo>
                  <a:cubicBezTo>
                    <a:pt x="467" y="269"/>
                    <a:pt x="468" y="267"/>
                    <a:pt x="468" y="266"/>
                  </a:cubicBezTo>
                  <a:cubicBezTo>
                    <a:pt x="468" y="265"/>
                    <a:pt x="468" y="261"/>
                    <a:pt x="468" y="259"/>
                  </a:cubicBezTo>
                  <a:cubicBezTo>
                    <a:pt x="468" y="258"/>
                    <a:pt x="467" y="256"/>
                    <a:pt x="467" y="255"/>
                  </a:cubicBezTo>
                  <a:cubicBezTo>
                    <a:pt x="466" y="254"/>
                    <a:pt x="464" y="253"/>
                    <a:pt x="463" y="253"/>
                  </a:cubicBezTo>
                  <a:cubicBezTo>
                    <a:pt x="462" y="253"/>
                    <a:pt x="460" y="253"/>
                    <a:pt x="459" y="254"/>
                  </a:cubicBezTo>
                  <a:cubicBezTo>
                    <a:pt x="459" y="255"/>
                    <a:pt x="458" y="257"/>
                    <a:pt x="457" y="258"/>
                  </a:cubicBezTo>
                  <a:cubicBezTo>
                    <a:pt x="456" y="259"/>
                    <a:pt x="454" y="261"/>
                    <a:pt x="453" y="262"/>
                  </a:cubicBezTo>
                  <a:cubicBezTo>
                    <a:pt x="452" y="262"/>
                    <a:pt x="450" y="262"/>
                    <a:pt x="449" y="262"/>
                  </a:cubicBezTo>
                  <a:cubicBezTo>
                    <a:pt x="448" y="261"/>
                    <a:pt x="447" y="259"/>
                    <a:pt x="446" y="258"/>
                  </a:cubicBezTo>
                  <a:cubicBezTo>
                    <a:pt x="446" y="257"/>
                    <a:pt x="446" y="256"/>
                    <a:pt x="446" y="255"/>
                  </a:cubicBezTo>
                  <a:cubicBezTo>
                    <a:pt x="446" y="253"/>
                    <a:pt x="449" y="251"/>
                    <a:pt x="450" y="250"/>
                  </a:cubicBezTo>
                  <a:cubicBezTo>
                    <a:pt x="452" y="248"/>
                    <a:pt x="454" y="245"/>
                    <a:pt x="455" y="243"/>
                  </a:cubicBezTo>
                  <a:cubicBezTo>
                    <a:pt x="456" y="242"/>
                    <a:pt x="457" y="238"/>
                    <a:pt x="458" y="237"/>
                  </a:cubicBezTo>
                  <a:cubicBezTo>
                    <a:pt x="459" y="235"/>
                    <a:pt x="462" y="233"/>
                    <a:pt x="463" y="232"/>
                  </a:cubicBezTo>
                  <a:cubicBezTo>
                    <a:pt x="464" y="231"/>
                    <a:pt x="465" y="228"/>
                    <a:pt x="466" y="227"/>
                  </a:cubicBezTo>
                  <a:cubicBezTo>
                    <a:pt x="467" y="226"/>
                    <a:pt x="468" y="222"/>
                    <a:pt x="468" y="220"/>
                  </a:cubicBezTo>
                  <a:cubicBezTo>
                    <a:pt x="468" y="219"/>
                    <a:pt x="467" y="218"/>
                    <a:pt x="466" y="217"/>
                  </a:cubicBezTo>
                  <a:cubicBezTo>
                    <a:pt x="466" y="216"/>
                    <a:pt x="465" y="212"/>
                    <a:pt x="463" y="212"/>
                  </a:cubicBezTo>
                  <a:cubicBezTo>
                    <a:pt x="462" y="212"/>
                    <a:pt x="462" y="214"/>
                    <a:pt x="461" y="215"/>
                  </a:cubicBezTo>
                  <a:cubicBezTo>
                    <a:pt x="460" y="215"/>
                    <a:pt x="458" y="214"/>
                    <a:pt x="457" y="214"/>
                  </a:cubicBezTo>
                  <a:cubicBezTo>
                    <a:pt x="456" y="213"/>
                    <a:pt x="456" y="209"/>
                    <a:pt x="456" y="208"/>
                  </a:cubicBezTo>
                  <a:cubicBezTo>
                    <a:pt x="456" y="206"/>
                    <a:pt x="457" y="203"/>
                    <a:pt x="458" y="202"/>
                  </a:cubicBezTo>
                  <a:cubicBezTo>
                    <a:pt x="458" y="201"/>
                    <a:pt x="461" y="200"/>
                    <a:pt x="461" y="199"/>
                  </a:cubicBezTo>
                  <a:cubicBezTo>
                    <a:pt x="462" y="198"/>
                    <a:pt x="463" y="195"/>
                    <a:pt x="463" y="194"/>
                  </a:cubicBezTo>
                  <a:cubicBezTo>
                    <a:pt x="463" y="193"/>
                    <a:pt x="464" y="191"/>
                    <a:pt x="463" y="189"/>
                  </a:cubicBezTo>
                  <a:cubicBezTo>
                    <a:pt x="463" y="189"/>
                    <a:pt x="462" y="188"/>
                    <a:pt x="461" y="187"/>
                  </a:cubicBezTo>
                  <a:cubicBezTo>
                    <a:pt x="460" y="186"/>
                    <a:pt x="458" y="184"/>
                    <a:pt x="456" y="184"/>
                  </a:cubicBezTo>
                  <a:cubicBezTo>
                    <a:pt x="455" y="183"/>
                    <a:pt x="453" y="184"/>
                    <a:pt x="452" y="183"/>
                  </a:cubicBezTo>
                  <a:cubicBezTo>
                    <a:pt x="451" y="183"/>
                    <a:pt x="450" y="181"/>
                    <a:pt x="450" y="179"/>
                  </a:cubicBezTo>
                  <a:cubicBezTo>
                    <a:pt x="449" y="178"/>
                    <a:pt x="450" y="176"/>
                    <a:pt x="450" y="174"/>
                  </a:cubicBezTo>
                  <a:cubicBezTo>
                    <a:pt x="450" y="173"/>
                    <a:pt x="448" y="171"/>
                    <a:pt x="448" y="170"/>
                  </a:cubicBezTo>
                  <a:cubicBezTo>
                    <a:pt x="447" y="169"/>
                    <a:pt x="445" y="167"/>
                    <a:pt x="445" y="166"/>
                  </a:cubicBezTo>
                  <a:cubicBezTo>
                    <a:pt x="445" y="165"/>
                    <a:pt x="445" y="163"/>
                    <a:pt x="446" y="162"/>
                  </a:cubicBezTo>
                  <a:cubicBezTo>
                    <a:pt x="446" y="161"/>
                    <a:pt x="447" y="160"/>
                    <a:pt x="447" y="159"/>
                  </a:cubicBezTo>
                  <a:cubicBezTo>
                    <a:pt x="448" y="158"/>
                    <a:pt x="448" y="155"/>
                    <a:pt x="448" y="154"/>
                  </a:cubicBezTo>
                  <a:cubicBezTo>
                    <a:pt x="448" y="153"/>
                    <a:pt x="446" y="152"/>
                    <a:pt x="446" y="151"/>
                  </a:cubicBezTo>
                  <a:cubicBezTo>
                    <a:pt x="445" y="151"/>
                    <a:pt x="445" y="149"/>
                    <a:pt x="444" y="149"/>
                  </a:cubicBezTo>
                  <a:cubicBezTo>
                    <a:pt x="444" y="148"/>
                    <a:pt x="443" y="146"/>
                    <a:pt x="443" y="144"/>
                  </a:cubicBezTo>
                  <a:cubicBezTo>
                    <a:pt x="443" y="143"/>
                    <a:pt x="444" y="141"/>
                    <a:pt x="443" y="140"/>
                  </a:cubicBezTo>
                  <a:cubicBezTo>
                    <a:pt x="442" y="139"/>
                    <a:pt x="439" y="140"/>
                    <a:pt x="438" y="140"/>
                  </a:cubicBezTo>
                  <a:cubicBezTo>
                    <a:pt x="437" y="141"/>
                    <a:pt x="434" y="141"/>
                    <a:pt x="433" y="140"/>
                  </a:cubicBezTo>
                  <a:cubicBezTo>
                    <a:pt x="432" y="140"/>
                    <a:pt x="431" y="138"/>
                    <a:pt x="430" y="137"/>
                  </a:cubicBezTo>
                  <a:cubicBezTo>
                    <a:pt x="430" y="136"/>
                    <a:pt x="429" y="132"/>
                    <a:pt x="430" y="130"/>
                  </a:cubicBezTo>
                  <a:cubicBezTo>
                    <a:pt x="431" y="129"/>
                    <a:pt x="433" y="130"/>
                    <a:pt x="434" y="129"/>
                  </a:cubicBezTo>
                  <a:cubicBezTo>
                    <a:pt x="435" y="128"/>
                    <a:pt x="436" y="125"/>
                    <a:pt x="436" y="124"/>
                  </a:cubicBezTo>
                  <a:cubicBezTo>
                    <a:pt x="436" y="122"/>
                    <a:pt x="437" y="119"/>
                    <a:pt x="437" y="118"/>
                  </a:cubicBezTo>
                  <a:cubicBezTo>
                    <a:pt x="437" y="117"/>
                    <a:pt x="436" y="115"/>
                    <a:pt x="435" y="114"/>
                  </a:cubicBezTo>
                  <a:cubicBezTo>
                    <a:pt x="434" y="113"/>
                    <a:pt x="432" y="114"/>
                    <a:pt x="432" y="113"/>
                  </a:cubicBezTo>
                  <a:cubicBezTo>
                    <a:pt x="431" y="113"/>
                    <a:pt x="430" y="111"/>
                    <a:pt x="430" y="111"/>
                  </a:cubicBezTo>
                  <a:cubicBezTo>
                    <a:pt x="430" y="109"/>
                    <a:pt x="430" y="107"/>
                    <a:pt x="430" y="105"/>
                  </a:cubicBezTo>
                  <a:cubicBezTo>
                    <a:pt x="430" y="103"/>
                    <a:pt x="432" y="100"/>
                    <a:pt x="434" y="98"/>
                  </a:cubicBezTo>
                  <a:cubicBezTo>
                    <a:pt x="434" y="97"/>
                    <a:pt x="435" y="95"/>
                    <a:pt x="436" y="94"/>
                  </a:cubicBezTo>
                  <a:cubicBezTo>
                    <a:pt x="437" y="94"/>
                    <a:pt x="441" y="93"/>
                    <a:pt x="442" y="92"/>
                  </a:cubicBezTo>
                  <a:cubicBezTo>
                    <a:pt x="443" y="91"/>
                    <a:pt x="443" y="88"/>
                    <a:pt x="444" y="86"/>
                  </a:cubicBezTo>
                  <a:cubicBezTo>
                    <a:pt x="444" y="85"/>
                    <a:pt x="445" y="81"/>
                    <a:pt x="446" y="80"/>
                  </a:cubicBezTo>
                  <a:cubicBezTo>
                    <a:pt x="447" y="79"/>
                    <a:pt x="448" y="77"/>
                    <a:pt x="448" y="76"/>
                  </a:cubicBezTo>
                  <a:cubicBezTo>
                    <a:pt x="450" y="75"/>
                    <a:pt x="451" y="71"/>
                    <a:pt x="453" y="70"/>
                  </a:cubicBezTo>
                  <a:cubicBezTo>
                    <a:pt x="453" y="69"/>
                    <a:pt x="455" y="68"/>
                    <a:pt x="455" y="68"/>
                  </a:cubicBezTo>
                  <a:cubicBezTo>
                    <a:pt x="456" y="67"/>
                    <a:pt x="458" y="66"/>
                    <a:pt x="459" y="65"/>
                  </a:cubicBezTo>
                  <a:cubicBezTo>
                    <a:pt x="459" y="64"/>
                    <a:pt x="459" y="61"/>
                    <a:pt x="459" y="60"/>
                  </a:cubicBezTo>
                  <a:cubicBezTo>
                    <a:pt x="459" y="59"/>
                    <a:pt x="456" y="56"/>
                    <a:pt x="455" y="55"/>
                  </a:cubicBezTo>
                  <a:cubicBezTo>
                    <a:pt x="455" y="54"/>
                    <a:pt x="454" y="52"/>
                    <a:pt x="454" y="50"/>
                  </a:cubicBezTo>
                  <a:cubicBezTo>
                    <a:pt x="454" y="50"/>
                    <a:pt x="455" y="48"/>
                    <a:pt x="456" y="47"/>
                  </a:cubicBezTo>
                  <a:cubicBezTo>
                    <a:pt x="457" y="47"/>
                    <a:pt x="459" y="46"/>
                    <a:pt x="460" y="46"/>
                  </a:cubicBezTo>
                  <a:cubicBezTo>
                    <a:pt x="460" y="45"/>
                    <a:pt x="460" y="43"/>
                    <a:pt x="460" y="42"/>
                  </a:cubicBezTo>
                  <a:cubicBezTo>
                    <a:pt x="459" y="42"/>
                    <a:pt x="456" y="42"/>
                    <a:pt x="455" y="41"/>
                  </a:cubicBezTo>
                  <a:cubicBezTo>
                    <a:pt x="454" y="41"/>
                    <a:pt x="452" y="39"/>
                    <a:pt x="451" y="38"/>
                  </a:cubicBezTo>
                  <a:cubicBezTo>
                    <a:pt x="450" y="37"/>
                    <a:pt x="449" y="35"/>
                    <a:pt x="449" y="34"/>
                  </a:cubicBezTo>
                  <a:cubicBezTo>
                    <a:pt x="448" y="32"/>
                    <a:pt x="446" y="29"/>
                    <a:pt x="446" y="28"/>
                  </a:cubicBezTo>
                  <a:cubicBezTo>
                    <a:pt x="446" y="27"/>
                    <a:pt x="447" y="25"/>
                    <a:pt x="446" y="24"/>
                  </a:cubicBezTo>
                  <a:cubicBezTo>
                    <a:pt x="446" y="23"/>
                    <a:pt x="446" y="22"/>
                    <a:pt x="445" y="21"/>
                  </a:cubicBezTo>
                  <a:cubicBezTo>
                    <a:pt x="446" y="21"/>
                    <a:pt x="447" y="21"/>
                    <a:pt x="447" y="21"/>
                  </a:cubicBezTo>
                  <a:cubicBezTo>
                    <a:pt x="449" y="20"/>
                    <a:pt x="452" y="18"/>
                    <a:pt x="453" y="17"/>
                  </a:cubicBezTo>
                  <a:cubicBezTo>
                    <a:pt x="454" y="17"/>
                    <a:pt x="455" y="15"/>
                    <a:pt x="455" y="15"/>
                  </a:cubicBezTo>
                  <a:cubicBezTo>
                    <a:pt x="457" y="15"/>
                    <a:pt x="460" y="15"/>
                    <a:pt x="461" y="14"/>
                  </a:cubicBezTo>
                  <a:cubicBezTo>
                    <a:pt x="462" y="14"/>
                    <a:pt x="464" y="12"/>
                    <a:pt x="465" y="12"/>
                  </a:cubicBezTo>
                  <a:cubicBezTo>
                    <a:pt x="466" y="11"/>
                    <a:pt x="468" y="12"/>
                    <a:pt x="470" y="12"/>
                  </a:cubicBezTo>
                  <a:cubicBezTo>
                    <a:pt x="471" y="11"/>
                    <a:pt x="472" y="9"/>
                    <a:pt x="473" y="8"/>
                  </a:cubicBezTo>
                  <a:cubicBezTo>
                    <a:pt x="473" y="8"/>
                    <a:pt x="473" y="6"/>
                    <a:pt x="473" y="5"/>
                  </a:cubicBezTo>
                  <a:cubicBezTo>
                    <a:pt x="474" y="4"/>
                    <a:pt x="474" y="1"/>
                    <a:pt x="475" y="1"/>
                  </a:cubicBezTo>
                  <a:cubicBezTo>
                    <a:pt x="476" y="0"/>
                    <a:pt x="479" y="2"/>
                    <a:pt x="481" y="3"/>
                  </a:cubicBezTo>
                  <a:cubicBezTo>
                    <a:pt x="482" y="4"/>
                    <a:pt x="484" y="5"/>
                    <a:pt x="485" y="6"/>
                  </a:cubicBezTo>
                  <a:cubicBezTo>
                    <a:pt x="486" y="6"/>
                    <a:pt x="489" y="5"/>
                    <a:pt x="491" y="5"/>
                  </a:cubicBezTo>
                  <a:cubicBezTo>
                    <a:pt x="492" y="6"/>
                    <a:pt x="495" y="8"/>
                    <a:pt x="497" y="8"/>
                  </a:cubicBezTo>
                  <a:cubicBezTo>
                    <a:pt x="498" y="8"/>
                    <a:pt x="499" y="6"/>
                    <a:pt x="500" y="6"/>
                  </a:cubicBezTo>
                  <a:cubicBezTo>
                    <a:pt x="501" y="6"/>
                    <a:pt x="503" y="7"/>
                    <a:pt x="504" y="7"/>
                  </a:cubicBezTo>
                  <a:cubicBezTo>
                    <a:pt x="505" y="6"/>
                    <a:pt x="507" y="6"/>
                    <a:pt x="508" y="6"/>
                  </a:cubicBezTo>
                  <a:cubicBezTo>
                    <a:pt x="509" y="5"/>
                    <a:pt x="511" y="2"/>
                    <a:pt x="513" y="2"/>
                  </a:cubicBezTo>
                  <a:cubicBezTo>
                    <a:pt x="514" y="2"/>
                    <a:pt x="517" y="2"/>
                    <a:pt x="518" y="2"/>
                  </a:cubicBezTo>
                  <a:cubicBezTo>
                    <a:pt x="520" y="2"/>
                    <a:pt x="524" y="4"/>
                    <a:pt x="526" y="5"/>
                  </a:cubicBezTo>
                  <a:cubicBezTo>
                    <a:pt x="527" y="6"/>
                    <a:pt x="530" y="9"/>
                    <a:pt x="532" y="10"/>
                  </a:cubicBezTo>
                  <a:cubicBezTo>
                    <a:pt x="533" y="11"/>
                    <a:pt x="537" y="13"/>
                    <a:pt x="538" y="13"/>
                  </a:cubicBezTo>
                  <a:cubicBezTo>
                    <a:pt x="541" y="14"/>
                    <a:pt x="546" y="14"/>
                    <a:pt x="549" y="15"/>
                  </a:cubicBezTo>
                  <a:cubicBezTo>
                    <a:pt x="551" y="15"/>
                    <a:pt x="554" y="16"/>
                    <a:pt x="556" y="16"/>
                  </a:cubicBezTo>
                  <a:cubicBezTo>
                    <a:pt x="557" y="16"/>
                    <a:pt x="560" y="15"/>
                    <a:pt x="561" y="15"/>
                  </a:cubicBezTo>
                  <a:cubicBezTo>
                    <a:pt x="562" y="14"/>
                    <a:pt x="562" y="11"/>
                    <a:pt x="563" y="11"/>
                  </a:cubicBezTo>
                  <a:cubicBezTo>
                    <a:pt x="564" y="10"/>
                    <a:pt x="567" y="10"/>
                    <a:pt x="569" y="10"/>
                  </a:cubicBezTo>
                  <a:cubicBezTo>
                    <a:pt x="571" y="10"/>
                    <a:pt x="575" y="11"/>
                    <a:pt x="576" y="12"/>
                  </a:cubicBezTo>
                  <a:cubicBezTo>
                    <a:pt x="577" y="14"/>
                    <a:pt x="576" y="17"/>
                    <a:pt x="576" y="18"/>
                  </a:cubicBezTo>
                  <a:cubicBezTo>
                    <a:pt x="576" y="20"/>
                    <a:pt x="576" y="23"/>
                    <a:pt x="577" y="25"/>
                  </a:cubicBezTo>
                  <a:cubicBezTo>
                    <a:pt x="578" y="26"/>
                    <a:pt x="580" y="27"/>
                    <a:pt x="581" y="28"/>
                  </a:cubicBezTo>
                  <a:cubicBezTo>
                    <a:pt x="582" y="29"/>
                    <a:pt x="585" y="30"/>
                    <a:pt x="585" y="30"/>
                  </a:cubicBezTo>
                  <a:cubicBezTo>
                    <a:pt x="586" y="31"/>
                    <a:pt x="587" y="33"/>
                    <a:pt x="588" y="34"/>
                  </a:cubicBezTo>
                  <a:cubicBezTo>
                    <a:pt x="588" y="34"/>
                    <a:pt x="590" y="35"/>
                    <a:pt x="591" y="34"/>
                  </a:cubicBezTo>
                  <a:cubicBezTo>
                    <a:pt x="592" y="34"/>
                    <a:pt x="592" y="30"/>
                    <a:pt x="593" y="30"/>
                  </a:cubicBezTo>
                  <a:cubicBezTo>
                    <a:pt x="594" y="29"/>
                    <a:pt x="596" y="30"/>
                    <a:pt x="596" y="30"/>
                  </a:cubicBezTo>
                  <a:cubicBezTo>
                    <a:pt x="597" y="30"/>
                    <a:pt x="600" y="30"/>
                    <a:pt x="600" y="31"/>
                  </a:cubicBezTo>
                  <a:cubicBezTo>
                    <a:pt x="601" y="32"/>
                    <a:pt x="602" y="33"/>
                    <a:pt x="602" y="34"/>
                  </a:cubicBezTo>
                  <a:cubicBezTo>
                    <a:pt x="602" y="35"/>
                    <a:pt x="602" y="37"/>
                    <a:pt x="603" y="37"/>
                  </a:cubicBezTo>
                  <a:cubicBezTo>
                    <a:pt x="604" y="38"/>
                    <a:pt x="606" y="39"/>
                    <a:pt x="607" y="39"/>
                  </a:cubicBezTo>
                  <a:cubicBezTo>
                    <a:pt x="608" y="40"/>
                    <a:pt x="609" y="42"/>
                    <a:pt x="610" y="43"/>
                  </a:cubicBezTo>
                  <a:cubicBezTo>
                    <a:pt x="611" y="44"/>
                    <a:pt x="614" y="44"/>
                    <a:pt x="616" y="44"/>
                  </a:cubicBezTo>
                  <a:cubicBezTo>
                    <a:pt x="617" y="45"/>
                    <a:pt x="618" y="46"/>
                    <a:pt x="619" y="47"/>
                  </a:cubicBezTo>
                  <a:cubicBezTo>
                    <a:pt x="620" y="48"/>
                    <a:pt x="620" y="49"/>
                    <a:pt x="621" y="50"/>
                  </a:cubicBezTo>
                  <a:cubicBezTo>
                    <a:pt x="621" y="52"/>
                    <a:pt x="620" y="55"/>
                    <a:pt x="620" y="56"/>
                  </a:cubicBezTo>
                  <a:cubicBezTo>
                    <a:pt x="620" y="57"/>
                    <a:pt x="621" y="58"/>
                    <a:pt x="622" y="59"/>
                  </a:cubicBezTo>
                  <a:cubicBezTo>
                    <a:pt x="622" y="60"/>
                    <a:pt x="622" y="62"/>
                    <a:pt x="622" y="63"/>
                  </a:cubicBezTo>
                  <a:cubicBezTo>
                    <a:pt x="621" y="63"/>
                    <a:pt x="619" y="64"/>
                    <a:pt x="618" y="65"/>
                  </a:cubicBezTo>
                  <a:cubicBezTo>
                    <a:pt x="618" y="66"/>
                    <a:pt x="617" y="68"/>
                    <a:pt x="617" y="69"/>
                  </a:cubicBezTo>
                  <a:cubicBezTo>
                    <a:pt x="618" y="69"/>
                    <a:pt x="618" y="70"/>
                    <a:pt x="619" y="70"/>
                  </a:cubicBezTo>
                  <a:cubicBezTo>
                    <a:pt x="620" y="71"/>
                    <a:pt x="621" y="70"/>
                    <a:pt x="622" y="69"/>
                  </a:cubicBezTo>
                  <a:cubicBezTo>
                    <a:pt x="623" y="69"/>
                    <a:pt x="625" y="69"/>
                    <a:pt x="625" y="69"/>
                  </a:cubicBezTo>
                  <a:cubicBezTo>
                    <a:pt x="626" y="70"/>
                    <a:pt x="627" y="72"/>
                    <a:pt x="628" y="73"/>
                  </a:cubicBezTo>
                  <a:cubicBezTo>
                    <a:pt x="628" y="74"/>
                    <a:pt x="627" y="77"/>
                    <a:pt x="628" y="78"/>
                  </a:cubicBezTo>
                  <a:cubicBezTo>
                    <a:pt x="628" y="79"/>
                    <a:pt x="631" y="79"/>
                    <a:pt x="632" y="80"/>
                  </a:cubicBezTo>
                  <a:cubicBezTo>
                    <a:pt x="633" y="81"/>
                    <a:pt x="635" y="83"/>
                    <a:pt x="635" y="84"/>
                  </a:cubicBezTo>
                  <a:cubicBezTo>
                    <a:pt x="636" y="86"/>
                    <a:pt x="635" y="89"/>
                    <a:pt x="635" y="90"/>
                  </a:cubicBezTo>
                  <a:cubicBezTo>
                    <a:pt x="636" y="91"/>
                    <a:pt x="637" y="91"/>
                    <a:pt x="638" y="92"/>
                  </a:cubicBezTo>
                  <a:cubicBezTo>
                    <a:pt x="639" y="93"/>
                    <a:pt x="639" y="95"/>
                    <a:pt x="640" y="95"/>
                  </a:cubicBezTo>
                  <a:cubicBezTo>
                    <a:pt x="641" y="96"/>
                    <a:pt x="644" y="97"/>
                    <a:pt x="645" y="97"/>
                  </a:cubicBezTo>
                  <a:cubicBezTo>
                    <a:pt x="646" y="97"/>
                    <a:pt x="649" y="97"/>
                    <a:pt x="650" y="96"/>
                  </a:cubicBezTo>
                  <a:cubicBezTo>
                    <a:pt x="651" y="96"/>
                    <a:pt x="652" y="94"/>
                    <a:pt x="653" y="94"/>
                  </a:cubicBezTo>
                  <a:cubicBezTo>
                    <a:pt x="655" y="94"/>
                    <a:pt x="656" y="98"/>
                    <a:pt x="657" y="99"/>
                  </a:cubicBezTo>
                  <a:cubicBezTo>
                    <a:pt x="658" y="99"/>
                    <a:pt x="660" y="100"/>
                    <a:pt x="661" y="100"/>
                  </a:cubicBezTo>
                  <a:cubicBezTo>
                    <a:pt x="662" y="101"/>
                    <a:pt x="664" y="100"/>
                    <a:pt x="665" y="100"/>
                  </a:cubicBezTo>
                  <a:cubicBezTo>
                    <a:pt x="666" y="100"/>
                    <a:pt x="669" y="101"/>
                    <a:pt x="671" y="101"/>
                  </a:cubicBezTo>
                  <a:cubicBezTo>
                    <a:pt x="671" y="101"/>
                    <a:pt x="673" y="100"/>
                    <a:pt x="673" y="100"/>
                  </a:cubicBezTo>
                  <a:cubicBezTo>
                    <a:pt x="675" y="100"/>
                    <a:pt x="678" y="99"/>
                    <a:pt x="679" y="99"/>
                  </a:cubicBezTo>
                  <a:cubicBezTo>
                    <a:pt x="681" y="99"/>
                    <a:pt x="684" y="101"/>
                    <a:pt x="686" y="101"/>
                  </a:cubicBezTo>
                  <a:cubicBezTo>
                    <a:pt x="688" y="101"/>
                    <a:pt x="690" y="101"/>
                    <a:pt x="691" y="101"/>
                  </a:cubicBezTo>
                  <a:cubicBezTo>
                    <a:pt x="692" y="100"/>
                    <a:pt x="693" y="98"/>
                    <a:pt x="694" y="98"/>
                  </a:cubicBezTo>
                  <a:cubicBezTo>
                    <a:pt x="695" y="98"/>
                    <a:pt x="697" y="98"/>
                    <a:pt x="698" y="98"/>
                  </a:cubicBezTo>
                  <a:cubicBezTo>
                    <a:pt x="699" y="99"/>
                    <a:pt x="700" y="101"/>
                    <a:pt x="700" y="102"/>
                  </a:cubicBezTo>
                  <a:cubicBezTo>
                    <a:pt x="701" y="103"/>
                    <a:pt x="704" y="103"/>
                    <a:pt x="704" y="104"/>
                  </a:cubicBezTo>
                  <a:cubicBezTo>
                    <a:pt x="705" y="105"/>
                    <a:pt x="705" y="108"/>
                    <a:pt x="706" y="109"/>
                  </a:cubicBezTo>
                  <a:cubicBezTo>
                    <a:pt x="707" y="109"/>
                    <a:pt x="709" y="109"/>
                    <a:pt x="710" y="109"/>
                  </a:cubicBezTo>
                  <a:cubicBezTo>
                    <a:pt x="711" y="108"/>
                    <a:pt x="712" y="105"/>
                    <a:pt x="712" y="104"/>
                  </a:cubicBezTo>
                  <a:cubicBezTo>
                    <a:pt x="713" y="102"/>
                    <a:pt x="712" y="99"/>
                    <a:pt x="712" y="97"/>
                  </a:cubicBezTo>
                  <a:cubicBezTo>
                    <a:pt x="712" y="96"/>
                    <a:pt x="712" y="93"/>
                    <a:pt x="713" y="92"/>
                  </a:cubicBezTo>
                  <a:cubicBezTo>
                    <a:pt x="713" y="91"/>
                    <a:pt x="714" y="91"/>
                    <a:pt x="714" y="9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688976" y="3349625"/>
              <a:ext cx="2003425" cy="1160463"/>
            </a:xfrm>
            <a:custGeom>
              <a:avLst/>
              <a:gdLst/>
              <a:ahLst/>
              <a:cxnLst>
                <a:cxn ang="0">
                  <a:pos x="1056" y="365"/>
                </a:cxn>
                <a:cxn ang="0">
                  <a:pos x="1093" y="379"/>
                </a:cxn>
                <a:cxn ang="0">
                  <a:pos x="1079" y="422"/>
                </a:cxn>
                <a:cxn ang="0">
                  <a:pos x="1083" y="468"/>
                </a:cxn>
                <a:cxn ang="0">
                  <a:pos x="1113" y="497"/>
                </a:cxn>
                <a:cxn ang="0">
                  <a:pos x="1101" y="539"/>
                </a:cxn>
                <a:cxn ang="0">
                  <a:pos x="1048" y="612"/>
                </a:cxn>
                <a:cxn ang="0">
                  <a:pos x="1007" y="646"/>
                </a:cxn>
                <a:cxn ang="0">
                  <a:pos x="953" y="612"/>
                </a:cxn>
                <a:cxn ang="0">
                  <a:pos x="881" y="633"/>
                </a:cxn>
                <a:cxn ang="0">
                  <a:pos x="817" y="601"/>
                </a:cxn>
                <a:cxn ang="0">
                  <a:pos x="730" y="591"/>
                </a:cxn>
                <a:cxn ang="0">
                  <a:pos x="667" y="561"/>
                </a:cxn>
                <a:cxn ang="0">
                  <a:pos x="571" y="540"/>
                </a:cxn>
                <a:cxn ang="0">
                  <a:pos x="487" y="567"/>
                </a:cxn>
                <a:cxn ang="0">
                  <a:pos x="384" y="559"/>
                </a:cxn>
                <a:cxn ang="0">
                  <a:pos x="304" y="604"/>
                </a:cxn>
                <a:cxn ang="0">
                  <a:pos x="271" y="633"/>
                </a:cxn>
                <a:cxn ang="0">
                  <a:pos x="219" y="590"/>
                </a:cxn>
                <a:cxn ang="0">
                  <a:pos x="181" y="539"/>
                </a:cxn>
                <a:cxn ang="0">
                  <a:pos x="163" y="479"/>
                </a:cxn>
                <a:cxn ang="0">
                  <a:pos x="181" y="483"/>
                </a:cxn>
                <a:cxn ang="0">
                  <a:pos x="179" y="461"/>
                </a:cxn>
                <a:cxn ang="0">
                  <a:pos x="153" y="424"/>
                </a:cxn>
                <a:cxn ang="0">
                  <a:pos x="181" y="383"/>
                </a:cxn>
                <a:cxn ang="0">
                  <a:pos x="201" y="376"/>
                </a:cxn>
                <a:cxn ang="0">
                  <a:pos x="170" y="393"/>
                </a:cxn>
                <a:cxn ang="0">
                  <a:pos x="100" y="278"/>
                </a:cxn>
                <a:cxn ang="0">
                  <a:pos x="88" y="269"/>
                </a:cxn>
                <a:cxn ang="0">
                  <a:pos x="11" y="242"/>
                </a:cxn>
                <a:cxn ang="0">
                  <a:pos x="6" y="141"/>
                </a:cxn>
                <a:cxn ang="0">
                  <a:pos x="78" y="79"/>
                </a:cxn>
                <a:cxn ang="0">
                  <a:pos x="128" y="52"/>
                </a:cxn>
                <a:cxn ang="0">
                  <a:pos x="171" y="19"/>
                </a:cxn>
                <a:cxn ang="0">
                  <a:pos x="190" y="45"/>
                </a:cxn>
                <a:cxn ang="0">
                  <a:pos x="222" y="67"/>
                </a:cxn>
                <a:cxn ang="0">
                  <a:pos x="241" y="96"/>
                </a:cxn>
                <a:cxn ang="0">
                  <a:pos x="270" y="110"/>
                </a:cxn>
                <a:cxn ang="0">
                  <a:pos x="315" y="127"/>
                </a:cxn>
                <a:cxn ang="0">
                  <a:pos x="354" y="118"/>
                </a:cxn>
                <a:cxn ang="0">
                  <a:pos x="387" y="91"/>
                </a:cxn>
                <a:cxn ang="0">
                  <a:pos x="386" y="117"/>
                </a:cxn>
                <a:cxn ang="0">
                  <a:pos x="420" y="117"/>
                </a:cxn>
                <a:cxn ang="0">
                  <a:pos x="440" y="80"/>
                </a:cxn>
                <a:cxn ang="0">
                  <a:pos x="466" y="43"/>
                </a:cxn>
                <a:cxn ang="0">
                  <a:pos x="505" y="29"/>
                </a:cxn>
                <a:cxn ang="0">
                  <a:pos x="540" y="6"/>
                </a:cxn>
                <a:cxn ang="0">
                  <a:pos x="573" y="11"/>
                </a:cxn>
                <a:cxn ang="0">
                  <a:pos x="596" y="50"/>
                </a:cxn>
                <a:cxn ang="0">
                  <a:pos x="643" y="97"/>
                </a:cxn>
                <a:cxn ang="0">
                  <a:pos x="682" y="141"/>
                </a:cxn>
                <a:cxn ang="0">
                  <a:pos x="725" y="144"/>
                </a:cxn>
                <a:cxn ang="0">
                  <a:pos x="773" y="154"/>
                </a:cxn>
                <a:cxn ang="0">
                  <a:pos x="823" y="159"/>
                </a:cxn>
                <a:cxn ang="0">
                  <a:pos x="862" y="169"/>
                </a:cxn>
                <a:cxn ang="0">
                  <a:pos x="909" y="178"/>
                </a:cxn>
                <a:cxn ang="0">
                  <a:pos x="948" y="185"/>
                </a:cxn>
                <a:cxn ang="0">
                  <a:pos x="998" y="190"/>
                </a:cxn>
                <a:cxn ang="0">
                  <a:pos x="1019" y="221"/>
                </a:cxn>
                <a:cxn ang="0">
                  <a:pos x="1032" y="258"/>
                </a:cxn>
                <a:cxn ang="0">
                  <a:pos x="999" y="298"/>
                </a:cxn>
              </a:cxnLst>
              <a:rect l="0" t="0" r="r" b="b"/>
              <a:pathLst>
                <a:path w="1128" h="653">
                  <a:moveTo>
                    <a:pt x="1031" y="325"/>
                  </a:moveTo>
                  <a:cubicBezTo>
                    <a:pt x="1032" y="325"/>
                    <a:pt x="1033" y="325"/>
                    <a:pt x="1034" y="325"/>
                  </a:cubicBezTo>
                  <a:cubicBezTo>
                    <a:pt x="1035" y="325"/>
                    <a:pt x="1037" y="325"/>
                    <a:pt x="1038" y="325"/>
                  </a:cubicBezTo>
                  <a:cubicBezTo>
                    <a:pt x="1040" y="327"/>
                    <a:pt x="1040" y="334"/>
                    <a:pt x="1041" y="337"/>
                  </a:cubicBezTo>
                  <a:cubicBezTo>
                    <a:pt x="1041" y="338"/>
                    <a:pt x="1042" y="341"/>
                    <a:pt x="1042" y="342"/>
                  </a:cubicBezTo>
                  <a:cubicBezTo>
                    <a:pt x="1042" y="343"/>
                    <a:pt x="1042" y="346"/>
                    <a:pt x="1042" y="347"/>
                  </a:cubicBezTo>
                  <a:cubicBezTo>
                    <a:pt x="1043" y="347"/>
                    <a:pt x="1044" y="348"/>
                    <a:pt x="1045" y="348"/>
                  </a:cubicBezTo>
                  <a:cubicBezTo>
                    <a:pt x="1046" y="349"/>
                    <a:pt x="1046" y="352"/>
                    <a:pt x="1047" y="354"/>
                  </a:cubicBezTo>
                  <a:cubicBezTo>
                    <a:pt x="1048" y="355"/>
                    <a:pt x="1050" y="358"/>
                    <a:pt x="1051" y="359"/>
                  </a:cubicBezTo>
                  <a:cubicBezTo>
                    <a:pt x="1053" y="360"/>
                    <a:pt x="1055" y="364"/>
                    <a:pt x="1056" y="365"/>
                  </a:cubicBezTo>
                  <a:cubicBezTo>
                    <a:pt x="1056" y="365"/>
                    <a:pt x="1058" y="366"/>
                    <a:pt x="1058" y="366"/>
                  </a:cubicBezTo>
                  <a:cubicBezTo>
                    <a:pt x="1060" y="367"/>
                    <a:pt x="1063" y="366"/>
                    <a:pt x="1064" y="366"/>
                  </a:cubicBezTo>
                  <a:cubicBezTo>
                    <a:pt x="1065" y="366"/>
                    <a:pt x="1068" y="365"/>
                    <a:pt x="1068" y="366"/>
                  </a:cubicBezTo>
                  <a:cubicBezTo>
                    <a:pt x="1069" y="367"/>
                    <a:pt x="1069" y="370"/>
                    <a:pt x="1069" y="371"/>
                  </a:cubicBezTo>
                  <a:cubicBezTo>
                    <a:pt x="1070" y="372"/>
                    <a:pt x="1071" y="374"/>
                    <a:pt x="1072" y="374"/>
                  </a:cubicBezTo>
                  <a:cubicBezTo>
                    <a:pt x="1073" y="374"/>
                    <a:pt x="1076" y="373"/>
                    <a:pt x="1077" y="373"/>
                  </a:cubicBezTo>
                  <a:cubicBezTo>
                    <a:pt x="1078" y="373"/>
                    <a:pt x="1080" y="376"/>
                    <a:pt x="1081" y="376"/>
                  </a:cubicBezTo>
                  <a:cubicBezTo>
                    <a:pt x="1083" y="377"/>
                    <a:pt x="1085" y="378"/>
                    <a:pt x="1087" y="378"/>
                  </a:cubicBezTo>
                  <a:cubicBezTo>
                    <a:pt x="1087" y="377"/>
                    <a:pt x="1089" y="376"/>
                    <a:pt x="1090" y="376"/>
                  </a:cubicBezTo>
                  <a:cubicBezTo>
                    <a:pt x="1091" y="376"/>
                    <a:pt x="1092" y="378"/>
                    <a:pt x="1093" y="379"/>
                  </a:cubicBezTo>
                  <a:cubicBezTo>
                    <a:pt x="1094" y="380"/>
                    <a:pt x="1095" y="381"/>
                    <a:pt x="1096" y="382"/>
                  </a:cubicBezTo>
                  <a:cubicBezTo>
                    <a:pt x="1096" y="383"/>
                    <a:pt x="1094" y="385"/>
                    <a:pt x="1093" y="386"/>
                  </a:cubicBezTo>
                  <a:cubicBezTo>
                    <a:pt x="1092" y="387"/>
                    <a:pt x="1089" y="386"/>
                    <a:pt x="1087" y="387"/>
                  </a:cubicBezTo>
                  <a:cubicBezTo>
                    <a:pt x="1086" y="388"/>
                    <a:pt x="1083" y="390"/>
                    <a:pt x="1082" y="392"/>
                  </a:cubicBezTo>
                  <a:cubicBezTo>
                    <a:pt x="1082" y="393"/>
                    <a:pt x="1083" y="396"/>
                    <a:pt x="1083" y="397"/>
                  </a:cubicBezTo>
                  <a:cubicBezTo>
                    <a:pt x="1083" y="398"/>
                    <a:pt x="1081" y="400"/>
                    <a:pt x="1080" y="401"/>
                  </a:cubicBezTo>
                  <a:cubicBezTo>
                    <a:pt x="1080" y="403"/>
                    <a:pt x="1082" y="405"/>
                    <a:pt x="1082" y="406"/>
                  </a:cubicBezTo>
                  <a:cubicBezTo>
                    <a:pt x="1082" y="408"/>
                    <a:pt x="1083" y="411"/>
                    <a:pt x="1082" y="413"/>
                  </a:cubicBezTo>
                  <a:cubicBezTo>
                    <a:pt x="1082" y="414"/>
                    <a:pt x="1080" y="415"/>
                    <a:pt x="1079" y="417"/>
                  </a:cubicBezTo>
                  <a:cubicBezTo>
                    <a:pt x="1079" y="418"/>
                    <a:pt x="1079" y="421"/>
                    <a:pt x="1079" y="422"/>
                  </a:cubicBezTo>
                  <a:cubicBezTo>
                    <a:pt x="1079" y="424"/>
                    <a:pt x="1079" y="426"/>
                    <a:pt x="1078" y="427"/>
                  </a:cubicBezTo>
                  <a:cubicBezTo>
                    <a:pt x="1077" y="427"/>
                    <a:pt x="1075" y="427"/>
                    <a:pt x="1074" y="428"/>
                  </a:cubicBezTo>
                  <a:cubicBezTo>
                    <a:pt x="1073" y="429"/>
                    <a:pt x="1075" y="433"/>
                    <a:pt x="1075" y="435"/>
                  </a:cubicBezTo>
                  <a:cubicBezTo>
                    <a:pt x="1076" y="436"/>
                    <a:pt x="1078" y="439"/>
                    <a:pt x="1078" y="440"/>
                  </a:cubicBezTo>
                  <a:cubicBezTo>
                    <a:pt x="1079" y="442"/>
                    <a:pt x="1080" y="446"/>
                    <a:pt x="1080" y="447"/>
                  </a:cubicBezTo>
                  <a:cubicBezTo>
                    <a:pt x="1080" y="448"/>
                    <a:pt x="1080" y="450"/>
                    <a:pt x="1080" y="451"/>
                  </a:cubicBezTo>
                  <a:cubicBezTo>
                    <a:pt x="1080" y="452"/>
                    <a:pt x="1081" y="453"/>
                    <a:pt x="1081" y="454"/>
                  </a:cubicBezTo>
                  <a:cubicBezTo>
                    <a:pt x="1081" y="455"/>
                    <a:pt x="1082" y="458"/>
                    <a:pt x="1082" y="459"/>
                  </a:cubicBezTo>
                  <a:cubicBezTo>
                    <a:pt x="1082" y="461"/>
                    <a:pt x="1080" y="464"/>
                    <a:pt x="1081" y="465"/>
                  </a:cubicBezTo>
                  <a:cubicBezTo>
                    <a:pt x="1081" y="466"/>
                    <a:pt x="1083" y="468"/>
                    <a:pt x="1083" y="468"/>
                  </a:cubicBezTo>
                  <a:cubicBezTo>
                    <a:pt x="1084" y="469"/>
                    <a:pt x="1087" y="471"/>
                    <a:pt x="1088" y="472"/>
                  </a:cubicBezTo>
                  <a:cubicBezTo>
                    <a:pt x="1088" y="473"/>
                    <a:pt x="1089" y="475"/>
                    <a:pt x="1089" y="476"/>
                  </a:cubicBezTo>
                  <a:cubicBezTo>
                    <a:pt x="1090" y="477"/>
                    <a:pt x="1091" y="481"/>
                    <a:pt x="1092" y="483"/>
                  </a:cubicBezTo>
                  <a:cubicBezTo>
                    <a:pt x="1092" y="484"/>
                    <a:pt x="1092" y="487"/>
                    <a:pt x="1093" y="488"/>
                  </a:cubicBezTo>
                  <a:cubicBezTo>
                    <a:pt x="1093" y="490"/>
                    <a:pt x="1095" y="494"/>
                    <a:pt x="1097" y="495"/>
                  </a:cubicBezTo>
                  <a:cubicBezTo>
                    <a:pt x="1097" y="496"/>
                    <a:pt x="1100" y="497"/>
                    <a:pt x="1101" y="497"/>
                  </a:cubicBezTo>
                  <a:cubicBezTo>
                    <a:pt x="1101" y="496"/>
                    <a:pt x="1101" y="494"/>
                    <a:pt x="1102" y="493"/>
                  </a:cubicBezTo>
                  <a:cubicBezTo>
                    <a:pt x="1103" y="493"/>
                    <a:pt x="1104" y="492"/>
                    <a:pt x="1105" y="492"/>
                  </a:cubicBezTo>
                  <a:cubicBezTo>
                    <a:pt x="1106" y="492"/>
                    <a:pt x="1108" y="494"/>
                    <a:pt x="1108" y="494"/>
                  </a:cubicBezTo>
                  <a:cubicBezTo>
                    <a:pt x="1109" y="495"/>
                    <a:pt x="1112" y="496"/>
                    <a:pt x="1113" y="497"/>
                  </a:cubicBezTo>
                  <a:cubicBezTo>
                    <a:pt x="1113" y="498"/>
                    <a:pt x="1114" y="500"/>
                    <a:pt x="1115" y="501"/>
                  </a:cubicBezTo>
                  <a:cubicBezTo>
                    <a:pt x="1116" y="502"/>
                    <a:pt x="1117" y="504"/>
                    <a:pt x="1118" y="505"/>
                  </a:cubicBezTo>
                  <a:cubicBezTo>
                    <a:pt x="1119" y="507"/>
                    <a:pt x="1121" y="509"/>
                    <a:pt x="1122" y="511"/>
                  </a:cubicBezTo>
                  <a:cubicBezTo>
                    <a:pt x="1123" y="512"/>
                    <a:pt x="1125" y="514"/>
                    <a:pt x="1126" y="515"/>
                  </a:cubicBezTo>
                  <a:cubicBezTo>
                    <a:pt x="1127" y="516"/>
                    <a:pt x="1127" y="518"/>
                    <a:pt x="1128" y="519"/>
                  </a:cubicBezTo>
                  <a:cubicBezTo>
                    <a:pt x="1127" y="520"/>
                    <a:pt x="1126" y="520"/>
                    <a:pt x="1126" y="520"/>
                  </a:cubicBezTo>
                  <a:cubicBezTo>
                    <a:pt x="1124" y="521"/>
                    <a:pt x="1121" y="521"/>
                    <a:pt x="1119" y="522"/>
                  </a:cubicBezTo>
                  <a:cubicBezTo>
                    <a:pt x="1118" y="522"/>
                    <a:pt x="1116" y="524"/>
                    <a:pt x="1115" y="525"/>
                  </a:cubicBezTo>
                  <a:cubicBezTo>
                    <a:pt x="1113" y="526"/>
                    <a:pt x="1110" y="530"/>
                    <a:pt x="1109" y="532"/>
                  </a:cubicBezTo>
                  <a:cubicBezTo>
                    <a:pt x="1107" y="534"/>
                    <a:pt x="1103" y="538"/>
                    <a:pt x="1101" y="539"/>
                  </a:cubicBezTo>
                  <a:cubicBezTo>
                    <a:pt x="1100" y="540"/>
                    <a:pt x="1096" y="542"/>
                    <a:pt x="1094" y="543"/>
                  </a:cubicBezTo>
                  <a:cubicBezTo>
                    <a:pt x="1093" y="544"/>
                    <a:pt x="1090" y="545"/>
                    <a:pt x="1089" y="546"/>
                  </a:cubicBezTo>
                  <a:cubicBezTo>
                    <a:pt x="1087" y="547"/>
                    <a:pt x="1084" y="551"/>
                    <a:pt x="1083" y="552"/>
                  </a:cubicBezTo>
                  <a:cubicBezTo>
                    <a:pt x="1081" y="555"/>
                    <a:pt x="1077" y="561"/>
                    <a:pt x="1075" y="564"/>
                  </a:cubicBezTo>
                  <a:cubicBezTo>
                    <a:pt x="1074" y="567"/>
                    <a:pt x="1072" y="572"/>
                    <a:pt x="1070" y="575"/>
                  </a:cubicBezTo>
                  <a:cubicBezTo>
                    <a:pt x="1069" y="577"/>
                    <a:pt x="1066" y="583"/>
                    <a:pt x="1065" y="585"/>
                  </a:cubicBezTo>
                  <a:cubicBezTo>
                    <a:pt x="1063" y="587"/>
                    <a:pt x="1060" y="590"/>
                    <a:pt x="1059" y="592"/>
                  </a:cubicBezTo>
                  <a:cubicBezTo>
                    <a:pt x="1057" y="594"/>
                    <a:pt x="1054" y="597"/>
                    <a:pt x="1053" y="599"/>
                  </a:cubicBezTo>
                  <a:cubicBezTo>
                    <a:pt x="1052" y="601"/>
                    <a:pt x="1052" y="604"/>
                    <a:pt x="1051" y="606"/>
                  </a:cubicBezTo>
                  <a:cubicBezTo>
                    <a:pt x="1050" y="608"/>
                    <a:pt x="1049" y="611"/>
                    <a:pt x="1048" y="612"/>
                  </a:cubicBezTo>
                  <a:cubicBezTo>
                    <a:pt x="1047" y="613"/>
                    <a:pt x="1044" y="613"/>
                    <a:pt x="1043" y="614"/>
                  </a:cubicBezTo>
                  <a:cubicBezTo>
                    <a:pt x="1041" y="614"/>
                    <a:pt x="1039" y="615"/>
                    <a:pt x="1037" y="615"/>
                  </a:cubicBezTo>
                  <a:cubicBezTo>
                    <a:pt x="1035" y="616"/>
                    <a:pt x="1032" y="619"/>
                    <a:pt x="1030" y="620"/>
                  </a:cubicBezTo>
                  <a:cubicBezTo>
                    <a:pt x="1029" y="621"/>
                    <a:pt x="1027" y="623"/>
                    <a:pt x="1027" y="624"/>
                  </a:cubicBezTo>
                  <a:cubicBezTo>
                    <a:pt x="1026" y="626"/>
                    <a:pt x="1025" y="630"/>
                    <a:pt x="1023" y="632"/>
                  </a:cubicBezTo>
                  <a:cubicBezTo>
                    <a:pt x="1023" y="632"/>
                    <a:pt x="1022" y="633"/>
                    <a:pt x="1022" y="633"/>
                  </a:cubicBezTo>
                  <a:cubicBezTo>
                    <a:pt x="1020" y="633"/>
                    <a:pt x="1018" y="633"/>
                    <a:pt x="1017" y="633"/>
                  </a:cubicBezTo>
                  <a:cubicBezTo>
                    <a:pt x="1015" y="633"/>
                    <a:pt x="1013" y="633"/>
                    <a:pt x="1011" y="634"/>
                  </a:cubicBezTo>
                  <a:cubicBezTo>
                    <a:pt x="1010" y="635"/>
                    <a:pt x="1009" y="637"/>
                    <a:pt x="1008" y="639"/>
                  </a:cubicBezTo>
                  <a:cubicBezTo>
                    <a:pt x="1008" y="640"/>
                    <a:pt x="1008" y="644"/>
                    <a:pt x="1007" y="646"/>
                  </a:cubicBezTo>
                  <a:cubicBezTo>
                    <a:pt x="1006" y="646"/>
                    <a:pt x="1004" y="646"/>
                    <a:pt x="1003" y="646"/>
                  </a:cubicBezTo>
                  <a:cubicBezTo>
                    <a:pt x="1001" y="647"/>
                    <a:pt x="997" y="647"/>
                    <a:pt x="995" y="647"/>
                  </a:cubicBezTo>
                  <a:cubicBezTo>
                    <a:pt x="994" y="648"/>
                    <a:pt x="991" y="650"/>
                    <a:pt x="989" y="651"/>
                  </a:cubicBezTo>
                  <a:cubicBezTo>
                    <a:pt x="987" y="652"/>
                    <a:pt x="982" y="653"/>
                    <a:pt x="980" y="652"/>
                  </a:cubicBezTo>
                  <a:cubicBezTo>
                    <a:pt x="978" y="651"/>
                    <a:pt x="977" y="647"/>
                    <a:pt x="976" y="646"/>
                  </a:cubicBezTo>
                  <a:cubicBezTo>
                    <a:pt x="975" y="643"/>
                    <a:pt x="973" y="637"/>
                    <a:pt x="973" y="635"/>
                  </a:cubicBezTo>
                  <a:cubicBezTo>
                    <a:pt x="972" y="632"/>
                    <a:pt x="970" y="627"/>
                    <a:pt x="969" y="624"/>
                  </a:cubicBezTo>
                  <a:cubicBezTo>
                    <a:pt x="968" y="622"/>
                    <a:pt x="966" y="617"/>
                    <a:pt x="965" y="615"/>
                  </a:cubicBezTo>
                  <a:cubicBezTo>
                    <a:pt x="964" y="613"/>
                    <a:pt x="962" y="612"/>
                    <a:pt x="960" y="611"/>
                  </a:cubicBezTo>
                  <a:cubicBezTo>
                    <a:pt x="958" y="611"/>
                    <a:pt x="955" y="612"/>
                    <a:pt x="953" y="612"/>
                  </a:cubicBezTo>
                  <a:cubicBezTo>
                    <a:pt x="951" y="612"/>
                    <a:pt x="947" y="612"/>
                    <a:pt x="946" y="613"/>
                  </a:cubicBezTo>
                  <a:cubicBezTo>
                    <a:pt x="943" y="613"/>
                    <a:pt x="938" y="614"/>
                    <a:pt x="936" y="614"/>
                  </a:cubicBezTo>
                  <a:cubicBezTo>
                    <a:pt x="934" y="613"/>
                    <a:pt x="930" y="612"/>
                    <a:pt x="929" y="611"/>
                  </a:cubicBezTo>
                  <a:cubicBezTo>
                    <a:pt x="927" y="610"/>
                    <a:pt x="924" y="608"/>
                    <a:pt x="923" y="608"/>
                  </a:cubicBezTo>
                  <a:cubicBezTo>
                    <a:pt x="921" y="607"/>
                    <a:pt x="916" y="608"/>
                    <a:pt x="914" y="608"/>
                  </a:cubicBezTo>
                  <a:cubicBezTo>
                    <a:pt x="913" y="609"/>
                    <a:pt x="909" y="610"/>
                    <a:pt x="907" y="611"/>
                  </a:cubicBezTo>
                  <a:cubicBezTo>
                    <a:pt x="905" y="612"/>
                    <a:pt x="902" y="614"/>
                    <a:pt x="901" y="615"/>
                  </a:cubicBezTo>
                  <a:cubicBezTo>
                    <a:pt x="899" y="617"/>
                    <a:pt x="897" y="621"/>
                    <a:pt x="896" y="623"/>
                  </a:cubicBezTo>
                  <a:cubicBezTo>
                    <a:pt x="895" y="625"/>
                    <a:pt x="893" y="628"/>
                    <a:pt x="891" y="629"/>
                  </a:cubicBezTo>
                  <a:cubicBezTo>
                    <a:pt x="889" y="630"/>
                    <a:pt x="884" y="632"/>
                    <a:pt x="881" y="633"/>
                  </a:cubicBezTo>
                  <a:cubicBezTo>
                    <a:pt x="879" y="633"/>
                    <a:pt x="873" y="633"/>
                    <a:pt x="870" y="633"/>
                  </a:cubicBezTo>
                  <a:cubicBezTo>
                    <a:pt x="868" y="632"/>
                    <a:pt x="864" y="631"/>
                    <a:pt x="862" y="629"/>
                  </a:cubicBezTo>
                  <a:cubicBezTo>
                    <a:pt x="860" y="628"/>
                    <a:pt x="858" y="623"/>
                    <a:pt x="856" y="621"/>
                  </a:cubicBezTo>
                  <a:cubicBezTo>
                    <a:pt x="855" y="621"/>
                    <a:pt x="852" y="622"/>
                    <a:pt x="851" y="621"/>
                  </a:cubicBezTo>
                  <a:cubicBezTo>
                    <a:pt x="849" y="621"/>
                    <a:pt x="847" y="620"/>
                    <a:pt x="846" y="619"/>
                  </a:cubicBezTo>
                  <a:cubicBezTo>
                    <a:pt x="844" y="618"/>
                    <a:pt x="842" y="614"/>
                    <a:pt x="841" y="612"/>
                  </a:cubicBezTo>
                  <a:cubicBezTo>
                    <a:pt x="840" y="611"/>
                    <a:pt x="840" y="606"/>
                    <a:pt x="838" y="605"/>
                  </a:cubicBezTo>
                  <a:cubicBezTo>
                    <a:pt x="837" y="604"/>
                    <a:pt x="834" y="603"/>
                    <a:pt x="832" y="603"/>
                  </a:cubicBezTo>
                  <a:cubicBezTo>
                    <a:pt x="830" y="602"/>
                    <a:pt x="825" y="604"/>
                    <a:pt x="823" y="603"/>
                  </a:cubicBezTo>
                  <a:cubicBezTo>
                    <a:pt x="821" y="603"/>
                    <a:pt x="818" y="602"/>
                    <a:pt x="817" y="601"/>
                  </a:cubicBezTo>
                  <a:cubicBezTo>
                    <a:pt x="813" y="600"/>
                    <a:pt x="807" y="597"/>
                    <a:pt x="804" y="596"/>
                  </a:cubicBezTo>
                  <a:cubicBezTo>
                    <a:pt x="802" y="595"/>
                    <a:pt x="799" y="594"/>
                    <a:pt x="798" y="593"/>
                  </a:cubicBezTo>
                  <a:cubicBezTo>
                    <a:pt x="796" y="593"/>
                    <a:pt x="791" y="595"/>
                    <a:pt x="788" y="594"/>
                  </a:cubicBezTo>
                  <a:cubicBezTo>
                    <a:pt x="786" y="594"/>
                    <a:pt x="782" y="592"/>
                    <a:pt x="780" y="591"/>
                  </a:cubicBezTo>
                  <a:cubicBezTo>
                    <a:pt x="778" y="590"/>
                    <a:pt x="774" y="587"/>
                    <a:pt x="771" y="586"/>
                  </a:cubicBezTo>
                  <a:cubicBezTo>
                    <a:pt x="769" y="585"/>
                    <a:pt x="763" y="586"/>
                    <a:pt x="760" y="586"/>
                  </a:cubicBezTo>
                  <a:cubicBezTo>
                    <a:pt x="759" y="586"/>
                    <a:pt x="755" y="586"/>
                    <a:pt x="754" y="586"/>
                  </a:cubicBezTo>
                  <a:cubicBezTo>
                    <a:pt x="752" y="587"/>
                    <a:pt x="749" y="588"/>
                    <a:pt x="748" y="589"/>
                  </a:cubicBezTo>
                  <a:cubicBezTo>
                    <a:pt x="746" y="590"/>
                    <a:pt x="742" y="591"/>
                    <a:pt x="740" y="591"/>
                  </a:cubicBezTo>
                  <a:cubicBezTo>
                    <a:pt x="738" y="592"/>
                    <a:pt x="733" y="592"/>
                    <a:pt x="730" y="591"/>
                  </a:cubicBezTo>
                  <a:cubicBezTo>
                    <a:pt x="729" y="591"/>
                    <a:pt x="726" y="588"/>
                    <a:pt x="724" y="587"/>
                  </a:cubicBezTo>
                  <a:cubicBezTo>
                    <a:pt x="722" y="586"/>
                    <a:pt x="719" y="582"/>
                    <a:pt x="716" y="580"/>
                  </a:cubicBezTo>
                  <a:cubicBezTo>
                    <a:pt x="715" y="579"/>
                    <a:pt x="712" y="578"/>
                    <a:pt x="710" y="577"/>
                  </a:cubicBezTo>
                  <a:cubicBezTo>
                    <a:pt x="708" y="576"/>
                    <a:pt x="705" y="574"/>
                    <a:pt x="704" y="573"/>
                  </a:cubicBezTo>
                  <a:cubicBezTo>
                    <a:pt x="703" y="572"/>
                    <a:pt x="701" y="569"/>
                    <a:pt x="700" y="568"/>
                  </a:cubicBezTo>
                  <a:cubicBezTo>
                    <a:pt x="699" y="567"/>
                    <a:pt x="696" y="566"/>
                    <a:pt x="694" y="566"/>
                  </a:cubicBezTo>
                  <a:cubicBezTo>
                    <a:pt x="693" y="566"/>
                    <a:pt x="691" y="567"/>
                    <a:pt x="690" y="568"/>
                  </a:cubicBezTo>
                  <a:cubicBezTo>
                    <a:pt x="688" y="568"/>
                    <a:pt x="684" y="568"/>
                    <a:pt x="683" y="568"/>
                  </a:cubicBezTo>
                  <a:cubicBezTo>
                    <a:pt x="681" y="567"/>
                    <a:pt x="678" y="566"/>
                    <a:pt x="676" y="565"/>
                  </a:cubicBezTo>
                  <a:cubicBezTo>
                    <a:pt x="674" y="564"/>
                    <a:pt x="670" y="562"/>
                    <a:pt x="667" y="561"/>
                  </a:cubicBezTo>
                  <a:cubicBezTo>
                    <a:pt x="665" y="560"/>
                    <a:pt x="662" y="557"/>
                    <a:pt x="659" y="556"/>
                  </a:cubicBezTo>
                  <a:cubicBezTo>
                    <a:pt x="657" y="555"/>
                    <a:pt x="651" y="554"/>
                    <a:pt x="648" y="554"/>
                  </a:cubicBezTo>
                  <a:cubicBezTo>
                    <a:pt x="646" y="553"/>
                    <a:pt x="641" y="555"/>
                    <a:pt x="638" y="555"/>
                  </a:cubicBezTo>
                  <a:cubicBezTo>
                    <a:pt x="635" y="555"/>
                    <a:pt x="629" y="554"/>
                    <a:pt x="627" y="553"/>
                  </a:cubicBezTo>
                  <a:cubicBezTo>
                    <a:pt x="625" y="552"/>
                    <a:pt x="623" y="549"/>
                    <a:pt x="622" y="548"/>
                  </a:cubicBezTo>
                  <a:cubicBezTo>
                    <a:pt x="620" y="546"/>
                    <a:pt x="615" y="544"/>
                    <a:pt x="612" y="543"/>
                  </a:cubicBezTo>
                  <a:cubicBezTo>
                    <a:pt x="611" y="543"/>
                    <a:pt x="609" y="544"/>
                    <a:pt x="608" y="544"/>
                  </a:cubicBezTo>
                  <a:cubicBezTo>
                    <a:pt x="606" y="544"/>
                    <a:pt x="602" y="546"/>
                    <a:pt x="600" y="546"/>
                  </a:cubicBezTo>
                  <a:cubicBezTo>
                    <a:pt x="596" y="546"/>
                    <a:pt x="590" y="546"/>
                    <a:pt x="587" y="545"/>
                  </a:cubicBezTo>
                  <a:cubicBezTo>
                    <a:pt x="583" y="544"/>
                    <a:pt x="575" y="542"/>
                    <a:pt x="571" y="540"/>
                  </a:cubicBezTo>
                  <a:cubicBezTo>
                    <a:pt x="567" y="539"/>
                    <a:pt x="561" y="536"/>
                    <a:pt x="557" y="535"/>
                  </a:cubicBezTo>
                  <a:cubicBezTo>
                    <a:pt x="555" y="534"/>
                    <a:pt x="549" y="532"/>
                    <a:pt x="547" y="532"/>
                  </a:cubicBezTo>
                  <a:cubicBezTo>
                    <a:pt x="544" y="532"/>
                    <a:pt x="540" y="534"/>
                    <a:pt x="539" y="535"/>
                  </a:cubicBezTo>
                  <a:cubicBezTo>
                    <a:pt x="536" y="536"/>
                    <a:pt x="532" y="541"/>
                    <a:pt x="530" y="543"/>
                  </a:cubicBezTo>
                  <a:cubicBezTo>
                    <a:pt x="528" y="544"/>
                    <a:pt x="525" y="547"/>
                    <a:pt x="524" y="548"/>
                  </a:cubicBezTo>
                  <a:cubicBezTo>
                    <a:pt x="522" y="550"/>
                    <a:pt x="518" y="552"/>
                    <a:pt x="516" y="553"/>
                  </a:cubicBezTo>
                  <a:cubicBezTo>
                    <a:pt x="515" y="554"/>
                    <a:pt x="511" y="555"/>
                    <a:pt x="509" y="555"/>
                  </a:cubicBezTo>
                  <a:cubicBezTo>
                    <a:pt x="507" y="555"/>
                    <a:pt x="502" y="556"/>
                    <a:pt x="500" y="557"/>
                  </a:cubicBezTo>
                  <a:cubicBezTo>
                    <a:pt x="498" y="558"/>
                    <a:pt x="494" y="558"/>
                    <a:pt x="493" y="560"/>
                  </a:cubicBezTo>
                  <a:cubicBezTo>
                    <a:pt x="491" y="561"/>
                    <a:pt x="489" y="565"/>
                    <a:pt x="487" y="567"/>
                  </a:cubicBezTo>
                  <a:cubicBezTo>
                    <a:pt x="485" y="568"/>
                    <a:pt x="480" y="570"/>
                    <a:pt x="478" y="570"/>
                  </a:cubicBezTo>
                  <a:cubicBezTo>
                    <a:pt x="475" y="571"/>
                    <a:pt x="470" y="571"/>
                    <a:pt x="468" y="571"/>
                  </a:cubicBezTo>
                  <a:cubicBezTo>
                    <a:pt x="465" y="570"/>
                    <a:pt x="460" y="568"/>
                    <a:pt x="457" y="567"/>
                  </a:cubicBezTo>
                  <a:cubicBezTo>
                    <a:pt x="455" y="566"/>
                    <a:pt x="451" y="564"/>
                    <a:pt x="450" y="563"/>
                  </a:cubicBezTo>
                  <a:cubicBezTo>
                    <a:pt x="447" y="561"/>
                    <a:pt x="442" y="558"/>
                    <a:pt x="440" y="557"/>
                  </a:cubicBezTo>
                  <a:cubicBezTo>
                    <a:pt x="437" y="556"/>
                    <a:pt x="433" y="556"/>
                    <a:pt x="431" y="556"/>
                  </a:cubicBezTo>
                  <a:cubicBezTo>
                    <a:pt x="428" y="556"/>
                    <a:pt x="423" y="557"/>
                    <a:pt x="420" y="557"/>
                  </a:cubicBezTo>
                  <a:cubicBezTo>
                    <a:pt x="417" y="558"/>
                    <a:pt x="411" y="560"/>
                    <a:pt x="408" y="560"/>
                  </a:cubicBezTo>
                  <a:cubicBezTo>
                    <a:pt x="405" y="560"/>
                    <a:pt x="399" y="559"/>
                    <a:pt x="395" y="558"/>
                  </a:cubicBezTo>
                  <a:cubicBezTo>
                    <a:pt x="392" y="558"/>
                    <a:pt x="387" y="559"/>
                    <a:pt x="384" y="559"/>
                  </a:cubicBezTo>
                  <a:cubicBezTo>
                    <a:pt x="381" y="559"/>
                    <a:pt x="377" y="561"/>
                    <a:pt x="375" y="561"/>
                  </a:cubicBezTo>
                  <a:cubicBezTo>
                    <a:pt x="372" y="562"/>
                    <a:pt x="367" y="562"/>
                    <a:pt x="365" y="564"/>
                  </a:cubicBezTo>
                  <a:cubicBezTo>
                    <a:pt x="361" y="565"/>
                    <a:pt x="357" y="572"/>
                    <a:pt x="355" y="574"/>
                  </a:cubicBezTo>
                  <a:cubicBezTo>
                    <a:pt x="353" y="577"/>
                    <a:pt x="348" y="582"/>
                    <a:pt x="346" y="584"/>
                  </a:cubicBezTo>
                  <a:cubicBezTo>
                    <a:pt x="343" y="586"/>
                    <a:pt x="340" y="591"/>
                    <a:pt x="337" y="594"/>
                  </a:cubicBezTo>
                  <a:cubicBezTo>
                    <a:pt x="335" y="596"/>
                    <a:pt x="330" y="599"/>
                    <a:pt x="328" y="601"/>
                  </a:cubicBezTo>
                  <a:cubicBezTo>
                    <a:pt x="326" y="602"/>
                    <a:pt x="324" y="606"/>
                    <a:pt x="323" y="607"/>
                  </a:cubicBezTo>
                  <a:cubicBezTo>
                    <a:pt x="321" y="608"/>
                    <a:pt x="317" y="606"/>
                    <a:pt x="316" y="606"/>
                  </a:cubicBezTo>
                  <a:cubicBezTo>
                    <a:pt x="314" y="605"/>
                    <a:pt x="312" y="604"/>
                    <a:pt x="311" y="604"/>
                  </a:cubicBezTo>
                  <a:cubicBezTo>
                    <a:pt x="309" y="603"/>
                    <a:pt x="305" y="604"/>
                    <a:pt x="304" y="604"/>
                  </a:cubicBezTo>
                  <a:cubicBezTo>
                    <a:pt x="303" y="605"/>
                    <a:pt x="301" y="606"/>
                    <a:pt x="300" y="607"/>
                  </a:cubicBezTo>
                  <a:cubicBezTo>
                    <a:pt x="300" y="609"/>
                    <a:pt x="302" y="612"/>
                    <a:pt x="302" y="614"/>
                  </a:cubicBezTo>
                  <a:cubicBezTo>
                    <a:pt x="302" y="615"/>
                    <a:pt x="302" y="618"/>
                    <a:pt x="301" y="619"/>
                  </a:cubicBezTo>
                  <a:cubicBezTo>
                    <a:pt x="301" y="620"/>
                    <a:pt x="298" y="620"/>
                    <a:pt x="298" y="621"/>
                  </a:cubicBezTo>
                  <a:cubicBezTo>
                    <a:pt x="297" y="622"/>
                    <a:pt x="298" y="626"/>
                    <a:pt x="297" y="628"/>
                  </a:cubicBezTo>
                  <a:cubicBezTo>
                    <a:pt x="296" y="629"/>
                    <a:pt x="294" y="630"/>
                    <a:pt x="293" y="630"/>
                  </a:cubicBezTo>
                  <a:cubicBezTo>
                    <a:pt x="291" y="631"/>
                    <a:pt x="289" y="630"/>
                    <a:pt x="288" y="630"/>
                  </a:cubicBezTo>
                  <a:cubicBezTo>
                    <a:pt x="286" y="629"/>
                    <a:pt x="284" y="628"/>
                    <a:pt x="282" y="629"/>
                  </a:cubicBezTo>
                  <a:cubicBezTo>
                    <a:pt x="281" y="629"/>
                    <a:pt x="279" y="630"/>
                    <a:pt x="278" y="631"/>
                  </a:cubicBezTo>
                  <a:cubicBezTo>
                    <a:pt x="276" y="631"/>
                    <a:pt x="273" y="633"/>
                    <a:pt x="271" y="633"/>
                  </a:cubicBezTo>
                  <a:cubicBezTo>
                    <a:pt x="268" y="633"/>
                    <a:pt x="262" y="634"/>
                    <a:pt x="259" y="634"/>
                  </a:cubicBezTo>
                  <a:cubicBezTo>
                    <a:pt x="258" y="633"/>
                    <a:pt x="255" y="633"/>
                    <a:pt x="254" y="632"/>
                  </a:cubicBezTo>
                  <a:cubicBezTo>
                    <a:pt x="253" y="630"/>
                    <a:pt x="252" y="624"/>
                    <a:pt x="251" y="622"/>
                  </a:cubicBezTo>
                  <a:cubicBezTo>
                    <a:pt x="250" y="621"/>
                    <a:pt x="250" y="618"/>
                    <a:pt x="249" y="617"/>
                  </a:cubicBezTo>
                  <a:cubicBezTo>
                    <a:pt x="248" y="616"/>
                    <a:pt x="246" y="615"/>
                    <a:pt x="244" y="615"/>
                  </a:cubicBezTo>
                  <a:cubicBezTo>
                    <a:pt x="242" y="614"/>
                    <a:pt x="238" y="612"/>
                    <a:pt x="236" y="610"/>
                  </a:cubicBezTo>
                  <a:cubicBezTo>
                    <a:pt x="235" y="609"/>
                    <a:pt x="233" y="605"/>
                    <a:pt x="232" y="604"/>
                  </a:cubicBezTo>
                  <a:cubicBezTo>
                    <a:pt x="230" y="604"/>
                    <a:pt x="227" y="604"/>
                    <a:pt x="226" y="603"/>
                  </a:cubicBezTo>
                  <a:cubicBezTo>
                    <a:pt x="225" y="602"/>
                    <a:pt x="223" y="600"/>
                    <a:pt x="222" y="599"/>
                  </a:cubicBezTo>
                  <a:cubicBezTo>
                    <a:pt x="221" y="597"/>
                    <a:pt x="220" y="592"/>
                    <a:pt x="219" y="590"/>
                  </a:cubicBezTo>
                  <a:cubicBezTo>
                    <a:pt x="218" y="587"/>
                    <a:pt x="215" y="580"/>
                    <a:pt x="213" y="577"/>
                  </a:cubicBezTo>
                  <a:cubicBezTo>
                    <a:pt x="211" y="575"/>
                    <a:pt x="208" y="571"/>
                    <a:pt x="206" y="571"/>
                  </a:cubicBezTo>
                  <a:cubicBezTo>
                    <a:pt x="204" y="570"/>
                    <a:pt x="202" y="571"/>
                    <a:pt x="201" y="571"/>
                  </a:cubicBezTo>
                  <a:cubicBezTo>
                    <a:pt x="199" y="571"/>
                    <a:pt x="196" y="570"/>
                    <a:pt x="195" y="569"/>
                  </a:cubicBezTo>
                  <a:cubicBezTo>
                    <a:pt x="194" y="569"/>
                    <a:pt x="193" y="567"/>
                    <a:pt x="192" y="567"/>
                  </a:cubicBezTo>
                  <a:cubicBezTo>
                    <a:pt x="191" y="566"/>
                    <a:pt x="189" y="566"/>
                    <a:pt x="188" y="566"/>
                  </a:cubicBezTo>
                  <a:cubicBezTo>
                    <a:pt x="187" y="565"/>
                    <a:pt x="185" y="562"/>
                    <a:pt x="185" y="561"/>
                  </a:cubicBezTo>
                  <a:cubicBezTo>
                    <a:pt x="184" y="560"/>
                    <a:pt x="182" y="557"/>
                    <a:pt x="181" y="555"/>
                  </a:cubicBezTo>
                  <a:cubicBezTo>
                    <a:pt x="180" y="553"/>
                    <a:pt x="181" y="549"/>
                    <a:pt x="181" y="547"/>
                  </a:cubicBezTo>
                  <a:cubicBezTo>
                    <a:pt x="181" y="545"/>
                    <a:pt x="181" y="541"/>
                    <a:pt x="181" y="539"/>
                  </a:cubicBezTo>
                  <a:cubicBezTo>
                    <a:pt x="181" y="538"/>
                    <a:pt x="182" y="535"/>
                    <a:pt x="181" y="533"/>
                  </a:cubicBezTo>
                  <a:cubicBezTo>
                    <a:pt x="180" y="532"/>
                    <a:pt x="177" y="531"/>
                    <a:pt x="176" y="530"/>
                  </a:cubicBezTo>
                  <a:cubicBezTo>
                    <a:pt x="175" y="529"/>
                    <a:pt x="174" y="527"/>
                    <a:pt x="174" y="525"/>
                  </a:cubicBezTo>
                  <a:cubicBezTo>
                    <a:pt x="174" y="523"/>
                    <a:pt x="175" y="519"/>
                    <a:pt x="175" y="517"/>
                  </a:cubicBezTo>
                  <a:cubicBezTo>
                    <a:pt x="175" y="515"/>
                    <a:pt x="173" y="511"/>
                    <a:pt x="172" y="510"/>
                  </a:cubicBezTo>
                  <a:cubicBezTo>
                    <a:pt x="172" y="509"/>
                    <a:pt x="169" y="507"/>
                    <a:pt x="169" y="506"/>
                  </a:cubicBezTo>
                  <a:cubicBezTo>
                    <a:pt x="168" y="504"/>
                    <a:pt x="168" y="502"/>
                    <a:pt x="168" y="501"/>
                  </a:cubicBezTo>
                  <a:cubicBezTo>
                    <a:pt x="167" y="499"/>
                    <a:pt x="166" y="495"/>
                    <a:pt x="165" y="493"/>
                  </a:cubicBezTo>
                  <a:cubicBezTo>
                    <a:pt x="165" y="491"/>
                    <a:pt x="165" y="487"/>
                    <a:pt x="165" y="485"/>
                  </a:cubicBezTo>
                  <a:cubicBezTo>
                    <a:pt x="165" y="484"/>
                    <a:pt x="164" y="481"/>
                    <a:pt x="163" y="479"/>
                  </a:cubicBezTo>
                  <a:cubicBezTo>
                    <a:pt x="163" y="478"/>
                    <a:pt x="161" y="475"/>
                    <a:pt x="161" y="473"/>
                  </a:cubicBezTo>
                  <a:cubicBezTo>
                    <a:pt x="161" y="472"/>
                    <a:pt x="161" y="470"/>
                    <a:pt x="162" y="470"/>
                  </a:cubicBezTo>
                  <a:cubicBezTo>
                    <a:pt x="162" y="469"/>
                    <a:pt x="164" y="469"/>
                    <a:pt x="165" y="469"/>
                  </a:cubicBezTo>
                  <a:cubicBezTo>
                    <a:pt x="165" y="468"/>
                    <a:pt x="167" y="468"/>
                    <a:pt x="167" y="469"/>
                  </a:cubicBezTo>
                  <a:cubicBezTo>
                    <a:pt x="168" y="469"/>
                    <a:pt x="169" y="471"/>
                    <a:pt x="169" y="472"/>
                  </a:cubicBezTo>
                  <a:cubicBezTo>
                    <a:pt x="169" y="473"/>
                    <a:pt x="168" y="475"/>
                    <a:pt x="168" y="476"/>
                  </a:cubicBezTo>
                  <a:cubicBezTo>
                    <a:pt x="168" y="477"/>
                    <a:pt x="167" y="480"/>
                    <a:pt x="168" y="481"/>
                  </a:cubicBezTo>
                  <a:cubicBezTo>
                    <a:pt x="169" y="481"/>
                    <a:pt x="170" y="482"/>
                    <a:pt x="171" y="482"/>
                  </a:cubicBezTo>
                  <a:cubicBezTo>
                    <a:pt x="172" y="483"/>
                    <a:pt x="175" y="483"/>
                    <a:pt x="176" y="483"/>
                  </a:cubicBezTo>
                  <a:cubicBezTo>
                    <a:pt x="177" y="483"/>
                    <a:pt x="180" y="483"/>
                    <a:pt x="181" y="483"/>
                  </a:cubicBezTo>
                  <a:cubicBezTo>
                    <a:pt x="183" y="482"/>
                    <a:pt x="187" y="481"/>
                    <a:pt x="187" y="480"/>
                  </a:cubicBezTo>
                  <a:cubicBezTo>
                    <a:pt x="188" y="479"/>
                    <a:pt x="186" y="477"/>
                    <a:pt x="186" y="476"/>
                  </a:cubicBezTo>
                  <a:cubicBezTo>
                    <a:pt x="185" y="475"/>
                    <a:pt x="184" y="474"/>
                    <a:pt x="184" y="474"/>
                  </a:cubicBezTo>
                  <a:cubicBezTo>
                    <a:pt x="183" y="474"/>
                    <a:pt x="182" y="475"/>
                    <a:pt x="181" y="476"/>
                  </a:cubicBezTo>
                  <a:cubicBezTo>
                    <a:pt x="180" y="476"/>
                    <a:pt x="178" y="476"/>
                    <a:pt x="177" y="476"/>
                  </a:cubicBezTo>
                  <a:cubicBezTo>
                    <a:pt x="176" y="476"/>
                    <a:pt x="174" y="474"/>
                    <a:pt x="173" y="474"/>
                  </a:cubicBezTo>
                  <a:cubicBezTo>
                    <a:pt x="173" y="473"/>
                    <a:pt x="172" y="471"/>
                    <a:pt x="172" y="470"/>
                  </a:cubicBezTo>
                  <a:cubicBezTo>
                    <a:pt x="172" y="469"/>
                    <a:pt x="173" y="467"/>
                    <a:pt x="173" y="467"/>
                  </a:cubicBezTo>
                  <a:cubicBezTo>
                    <a:pt x="174" y="466"/>
                    <a:pt x="177" y="466"/>
                    <a:pt x="178" y="465"/>
                  </a:cubicBezTo>
                  <a:cubicBezTo>
                    <a:pt x="178" y="464"/>
                    <a:pt x="179" y="462"/>
                    <a:pt x="179" y="461"/>
                  </a:cubicBezTo>
                  <a:cubicBezTo>
                    <a:pt x="179" y="460"/>
                    <a:pt x="179" y="457"/>
                    <a:pt x="179" y="456"/>
                  </a:cubicBezTo>
                  <a:cubicBezTo>
                    <a:pt x="178" y="456"/>
                    <a:pt x="175" y="455"/>
                    <a:pt x="175" y="454"/>
                  </a:cubicBezTo>
                  <a:cubicBezTo>
                    <a:pt x="174" y="453"/>
                    <a:pt x="173" y="451"/>
                    <a:pt x="173" y="450"/>
                  </a:cubicBezTo>
                  <a:cubicBezTo>
                    <a:pt x="172" y="449"/>
                    <a:pt x="171" y="445"/>
                    <a:pt x="170" y="443"/>
                  </a:cubicBezTo>
                  <a:cubicBezTo>
                    <a:pt x="169" y="442"/>
                    <a:pt x="166" y="441"/>
                    <a:pt x="165" y="440"/>
                  </a:cubicBezTo>
                  <a:cubicBezTo>
                    <a:pt x="164" y="440"/>
                    <a:pt x="162" y="439"/>
                    <a:pt x="161" y="439"/>
                  </a:cubicBezTo>
                  <a:cubicBezTo>
                    <a:pt x="159" y="439"/>
                    <a:pt x="156" y="439"/>
                    <a:pt x="154" y="438"/>
                  </a:cubicBezTo>
                  <a:cubicBezTo>
                    <a:pt x="153" y="437"/>
                    <a:pt x="151" y="434"/>
                    <a:pt x="151" y="433"/>
                  </a:cubicBezTo>
                  <a:cubicBezTo>
                    <a:pt x="151" y="432"/>
                    <a:pt x="154" y="430"/>
                    <a:pt x="154" y="429"/>
                  </a:cubicBezTo>
                  <a:cubicBezTo>
                    <a:pt x="154" y="428"/>
                    <a:pt x="153" y="425"/>
                    <a:pt x="153" y="424"/>
                  </a:cubicBezTo>
                  <a:cubicBezTo>
                    <a:pt x="152" y="422"/>
                    <a:pt x="151" y="420"/>
                    <a:pt x="150" y="418"/>
                  </a:cubicBezTo>
                  <a:cubicBezTo>
                    <a:pt x="150" y="416"/>
                    <a:pt x="149" y="413"/>
                    <a:pt x="149" y="411"/>
                  </a:cubicBezTo>
                  <a:cubicBezTo>
                    <a:pt x="150" y="409"/>
                    <a:pt x="152" y="406"/>
                    <a:pt x="153" y="405"/>
                  </a:cubicBezTo>
                  <a:cubicBezTo>
                    <a:pt x="154" y="404"/>
                    <a:pt x="157" y="402"/>
                    <a:pt x="158" y="401"/>
                  </a:cubicBezTo>
                  <a:cubicBezTo>
                    <a:pt x="160" y="400"/>
                    <a:pt x="162" y="399"/>
                    <a:pt x="163" y="399"/>
                  </a:cubicBezTo>
                  <a:cubicBezTo>
                    <a:pt x="165" y="399"/>
                    <a:pt x="168" y="399"/>
                    <a:pt x="170" y="399"/>
                  </a:cubicBezTo>
                  <a:cubicBezTo>
                    <a:pt x="171" y="399"/>
                    <a:pt x="174" y="400"/>
                    <a:pt x="176" y="399"/>
                  </a:cubicBezTo>
                  <a:cubicBezTo>
                    <a:pt x="177" y="399"/>
                    <a:pt x="178" y="397"/>
                    <a:pt x="178" y="397"/>
                  </a:cubicBezTo>
                  <a:cubicBezTo>
                    <a:pt x="179" y="395"/>
                    <a:pt x="179" y="391"/>
                    <a:pt x="180" y="390"/>
                  </a:cubicBezTo>
                  <a:cubicBezTo>
                    <a:pt x="180" y="388"/>
                    <a:pt x="180" y="384"/>
                    <a:pt x="181" y="383"/>
                  </a:cubicBezTo>
                  <a:cubicBezTo>
                    <a:pt x="181" y="382"/>
                    <a:pt x="183" y="380"/>
                    <a:pt x="184" y="379"/>
                  </a:cubicBezTo>
                  <a:cubicBezTo>
                    <a:pt x="185" y="378"/>
                    <a:pt x="187" y="377"/>
                    <a:pt x="187" y="377"/>
                  </a:cubicBezTo>
                  <a:cubicBezTo>
                    <a:pt x="189" y="377"/>
                    <a:pt x="193" y="377"/>
                    <a:pt x="195" y="377"/>
                  </a:cubicBezTo>
                  <a:cubicBezTo>
                    <a:pt x="195" y="377"/>
                    <a:pt x="197" y="378"/>
                    <a:pt x="197" y="379"/>
                  </a:cubicBezTo>
                  <a:cubicBezTo>
                    <a:pt x="198" y="379"/>
                    <a:pt x="199" y="381"/>
                    <a:pt x="200" y="382"/>
                  </a:cubicBezTo>
                  <a:cubicBezTo>
                    <a:pt x="201" y="383"/>
                    <a:pt x="205" y="383"/>
                    <a:pt x="206" y="383"/>
                  </a:cubicBezTo>
                  <a:cubicBezTo>
                    <a:pt x="207" y="382"/>
                    <a:pt x="209" y="381"/>
                    <a:pt x="210" y="380"/>
                  </a:cubicBezTo>
                  <a:cubicBezTo>
                    <a:pt x="210" y="379"/>
                    <a:pt x="210" y="378"/>
                    <a:pt x="209" y="377"/>
                  </a:cubicBezTo>
                  <a:cubicBezTo>
                    <a:pt x="209" y="376"/>
                    <a:pt x="207" y="376"/>
                    <a:pt x="206" y="376"/>
                  </a:cubicBezTo>
                  <a:cubicBezTo>
                    <a:pt x="205" y="376"/>
                    <a:pt x="202" y="377"/>
                    <a:pt x="201" y="376"/>
                  </a:cubicBezTo>
                  <a:cubicBezTo>
                    <a:pt x="201" y="376"/>
                    <a:pt x="199" y="374"/>
                    <a:pt x="199" y="374"/>
                  </a:cubicBezTo>
                  <a:cubicBezTo>
                    <a:pt x="197" y="373"/>
                    <a:pt x="195" y="371"/>
                    <a:pt x="194" y="371"/>
                  </a:cubicBezTo>
                  <a:cubicBezTo>
                    <a:pt x="192" y="371"/>
                    <a:pt x="189" y="371"/>
                    <a:pt x="188" y="371"/>
                  </a:cubicBezTo>
                  <a:cubicBezTo>
                    <a:pt x="187" y="371"/>
                    <a:pt x="184" y="371"/>
                    <a:pt x="183" y="371"/>
                  </a:cubicBezTo>
                  <a:cubicBezTo>
                    <a:pt x="182" y="372"/>
                    <a:pt x="180" y="374"/>
                    <a:pt x="180" y="375"/>
                  </a:cubicBezTo>
                  <a:cubicBezTo>
                    <a:pt x="179" y="376"/>
                    <a:pt x="178" y="377"/>
                    <a:pt x="177" y="378"/>
                  </a:cubicBezTo>
                  <a:cubicBezTo>
                    <a:pt x="176" y="379"/>
                    <a:pt x="175" y="381"/>
                    <a:pt x="175" y="383"/>
                  </a:cubicBezTo>
                  <a:cubicBezTo>
                    <a:pt x="174" y="384"/>
                    <a:pt x="175" y="386"/>
                    <a:pt x="175" y="387"/>
                  </a:cubicBezTo>
                  <a:cubicBezTo>
                    <a:pt x="175" y="388"/>
                    <a:pt x="174" y="390"/>
                    <a:pt x="173" y="391"/>
                  </a:cubicBezTo>
                  <a:cubicBezTo>
                    <a:pt x="173" y="392"/>
                    <a:pt x="171" y="393"/>
                    <a:pt x="170" y="393"/>
                  </a:cubicBezTo>
                  <a:cubicBezTo>
                    <a:pt x="170" y="393"/>
                    <a:pt x="169" y="392"/>
                    <a:pt x="168" y="392"/>
                  </a:cubicBezTo>
                  <a:cubicBezTo>
                    <a:pt x="167" y="391"/>
                    <a:pt x="165" y="389"/>
                    <a:pt x="165" y="388"/>
                  </a:cubicBezTo>
                  <a:cubicBezTo>
                    <a:pt x="164" y="386"/>
                    <a:pt x="165" y="380"/>
                    <a:pt x="165" y="378"/>
                  </a:cubicBezTo>
                  <a:cubicBezTo>
                    <a:pt x="165" y="375"/>
                    <a:pt x="165" y="370"/>
                    <a:pt x="165" y="367"/>
                  </a:cubicBezTo>
                  <a:cubicBezTo>
                    <a:pt x="164" y="363"/>
                    <a:pt x="161" y="356"/>
                    <a:pt x="160" y="352"/>
                  </a:cubicBezTo>
                  <a:cubicBezTo>
                    <a:pt x="158" y="348"/>
                    <a:pt x="154" y="341"/>
                    <a:pt x="152" y="337"/>
                  </a:cubicBezTo>
                  <a:cubicBezTo>
                    <a:pt x="151" y="335"/>
                    <a:pt x="146" y="329"/>
                    <a:pt x="144" y="327"/>
                  </a:cubicBezTo>
                  <a:cubicBezTo>
                    <a:pt x="139" y="320"/>
                    <a:pt x="129" y="308"/>
                    <a:pt x="123" y="302"/>
                  </a:cubicBezTo>
                  <a:cubicBezTo>
                    <a:pt x="120" y="299"/>
                    <a:pt x="112" y="292"/>
                    <a:pt x="109" y="289"/>
                  </a:cubicBezTo>
                  <a:cubicBezTo>
                    <a:pt x="107" y="286"/>
                    <a:pt x="102" y="281"/>
                    <a:pt x="100" y="278"/>
                  </a:cubicBezTo>
                  <a:cubicBezTo>
                    <a:pt x="99" y="276"/>
                    <a:pt x="96" y="273"/>
                    <a:pt x="95" y="271"/>
                  </a:cubicBezTo>
                  <a:cubicBezTo>
                    <a:pt x="94" y="269"/>
                    <a:pt x="92" y="264"/>
                    <a:pt x="92" y="262"/>
                  </a:cubicBezTo>
                  <a:cubicBezTo>
                    <a:pt x="92" y="260"/>
                    <a:pt x="92" y="257"/>
                    <a:pt x="92" y="255"/>
                  </a:cubicBezTo>
                  <a:cubicBezTo>
                    <a:pt x="92" y="254"/>
                    <a:pt x="92" y="251"/>
                    <a:pt x="91" y="250"/>
                  </a:cubicBezTo>
                  <a:cubicBezTo>
                    <a:pt x="90" y="249"/>
                    <a:pt x="89" y="249"/>
                    <a:pt x="88" y="250"/>
                  </a:cubicBezTo>
                  <a:cubicBezTo>
                    <a:pt x="88" y="250"/>
                    <a:pt x="87" y="252"/>
                    <a:pt x="87" y="253"/>
                  </a:cubicBezTo>
                  <a:cubicBezTo>
                    <a:pt x="86" y="254"/>
                    <a:pt x="85" y="256"/>
                    <a:pt x="85" y="257"/>
                  </a:cubicBezTo>
                  <a:cubicBezTo>
                    <a:pt x="85" y="258"/>
                    <a:pt x="86" y="260"/>
                    <a:pt x="87" y="261"/>
                  </a:cubicBezTo>
                  <a:cubicBezTo>
                    <a:pt x="87" y="262"/>
                    <a:pt x="88" y="264"/>
                    <a:pt x="88" y="265"/>
                  </a:cubicBezTo>
                  <a:cubicBezTo>
                    <a:pt x="88" y="266"/>
                    <a:pt x="89" y="268"/>
                    <a:pt x="88" y="269"/>
                  </a:cubicBezTo>
                  <a:cubicBezTo>
                    <a:pt x="88" y="270"/>
                    <a:pt x="85" y="270"/>
                    <a:pt x="84" y="269"/>
                  </a:cubicBezTo>
                  <a:cubicBezTo>
                    <a:pt x="82" y="269"/>
                    <a:pt x="81" y="265"/>
                    <a:pt x="80" y="264"/>
                  </a:cubicBezTo>
                  <a:cubicBezTo>
                    <a:pt x="78" y="262"/>
                    <a:pt x="74" y="259"/>
                    <a:pt x="72" y="257"/>
                  </a:cubicBezTo>
                  <a:cubicBezTo>
                    <a:pt x="71" y="256"/>
                    <a:pt x="68" y="254"/>
                    <a:pt x="66" y="254"/>
                  </a:cubicBezTo>
                  <a:cubicBezTo>
                    <a:pt x="65" y="253"/>
                    <a:pt x="62" y="252"/>
                    <a:pt x="61" y="252"/>
                  </a:cubicBezTo>
                  <a:cubicBezTo>
                    <a:pt x="58" y="251"/>
                    <a:pt x="52" y="249"/>
                    <a:pt x="49" y="248"/>
                  </a:cubicBezTo>
                  <a:cubicBezTo>
                    <a:pt x="45" y="247"/>
                    <a:pt x="38" y="243"/>
                    <a:pt x="35" y="242"/>
                  </a:cubicBezTo>
                  <a:cubicBezTo>
                    <a:pt x="33" y="241"/>
                    <a:pt x="28" y="240"/>
                    <a:pt x="26" y="240"/>
                  </a:cubicBezTo>
                  <a:cubicBezTo>
                    <a:pt x="24" y="240"/>
                    <a:pt x="20" y="240"/>
                    <a:pt x="17" y="241"/>
                  </a:cubicBezTo>
                  <a:cubicBezTo>
                    <a:pt x="16" y="241"/>
                    <a:pt x="13" y="242"/>
                    <a:pt x="11" y="242"/>
                  </a:cubicBezTo>
                  <a:cubicBezTo>
                    <a:pt x="10" y="243"/>
                    <a:pt x="7" y="242"/>
                    <a:pt x="6" y="242"/>
                  </a:cubicBezTo>
                  <a:cubicBezTo>
                    <a:pt x="4" y="241"/>
                    <a:pt x="2" y="239"/>
                    <a:pt x="1" y="238"/>
                  </a:cubicBezTo>
                  <a:cubicBezTo>
                    <a:pt x="0" y="237"/>
                    <a:pt x="0" y="234"/>
                    <a:pt x="0" y="233"/>
                  </a:cubicBezTo>
                  <a:cubicBezTo>
                    <a:pt x="0" y="230"/>
                    <a:pt x="0" y="225"/>
                    <a:pt x="0" y="223"/>
                  </a:cubicBezTo>
                  <a:cubicBezTo>
                    <a:pt x="1" y="215"/>
                    <a:pt x="5" y="198"/>
                    <a:pt x="7" y="190"/>
                  </a:cubicBezTo>
                  <a:cubicBezTo>
                    <a:pt x="8" y="187"/>
                    <a:pt x="10" y="181"/>
                    <a:pt x="10" y="178"/>
                  </a:cubicBezTo>
                  <a:cubicBezTo>
                    <a:pt x="10" y="174"/>
                    <a:pt x="10" y="167"/>
                    <a:pt x="10" y="163"/>
                  </a:cubicBezTo>
                  <a:cubicBezTo>
                    <a:pt x="10" y="161"/>
                    <a:pt x="10" y="156"/>
                    <a:pt x="9" y="154"/>
                  </a:cubicBezTo>
                  <a:cubicBezTo>
                    <a:pt x="9" y="152"/>
                    <a:pt x="6" y="149"/>
                    <a:pt x="6" y="148"/>
                  </a:cubicBezTo>
                  <a:cubicBezTo>
                    <a:pt x="5" y="146"/>
                    <a:pt x="5" y="142"/>
                    <a:pt x="6" y="141"/>
                  </a:cubicBezTo>
                  <a:cubicBezTo>
                    <a:pt x="7" y="139"/>
                    <a:pt x="10" y="136"/>
                    <a:pt x="12" y="135"/>
                  </a:cubicBezTo>
                  <a:cubicBezTo>
                    <a:pt x="14" y="133"/>
                    <a:pt x="18" y="130"/>
                    <a:pt x="20" y="129"/>
                  </a:cubicBezTo>
                  <a:cubicBezTo>
                    <a:pt x="22" y="127"/>
                    <a:pt x="27" y="123"/>
                    <a:pt x="29" y="121"/>
                  </a:cubicBezTo>
                  <a:cubicBezTo>
                    <a:pt x="31" y="119"/>
                    <a:pt x="33" y="114"/>
                    <a:pt x="35" y="112"/>
                  </a:cubicBezTo>
                  <a:cubicBezTo>
                    <a:pt x="36" y="110"/>
                    <a:pt x="37" y="105"/>
                    <a:pt x="39" y="103"/>
                  </a:cubicBezTo>
                  <a:cubicBezTo>
                    <a:pt x="40" y="101"/>
                    <a:pt x="45" y="98"/>
                    <a:pt x="47" y="97"/>
                  </a:cubicBezTo>
                  <a:cubicBezTo>
                    <a:pt x="49" y="96"/>
                    <a:pt x="53" y="95"/>
                    <a:pt x="55" y="95"/>
                  </a:cubicBezTo>
                  <a:cubicBezTo>
                    <a:pt x="56" y="94"/>
                    <a:pt x="60" y="92"/>
                    <a:pt x="62" y="92"/>
                  </a:cubicBezTo>
                  <a:cubicBezTo>
                    <a:pt x="64" y="90"/>
                    <a:pt x="69" y="88"/>
                    <a:pt x="71" y="86"/>
                  </a:cubicBezTo>
                  <a:cubicBezTo>
                    <a:pt x="73" y="85"/>
                    <a:pt x="77" y="81"/>
                    <a:pt x="78" y="79"/>
                  </a:cubicBezTo>
                  <a:cubicBezTo>
                    <a:pt x="80" y="77"/>
                    <a:pt x="84" y="72"/>
                    <a:pt x="86" y="69"/>
                  </a:cubicBezTo>
                  <a:cubicBezTo>
                    <a:pt x="87" y="67"/>
                    <a:pt x="87" y="62"/>
                    <a:pt x="88" y="59"/>
                  </a:cubicBezTo>
                  <a:cubicBezTo>
                    <a:pt x="89" y="58"/>
                    <a:pt x="91" y="55"/>
                    <a:pt x="92" y="54"/>
                  </a:cubicBezTo>
                  <a:cubicBezTo>
                    <a:pt x="94" y="53"/>
                    <a:pt x="97" y="53"/>
                    <a:pt x="98" y="53"/>
                  </a:cubicBezTo>
                  <a:cubicBezTo>
                    <a:pt x="99" y="53"/>
                    <a:pt x="101" y="55"/>
                    <a:pt x="102" y="55"/>
                  </a:cubicBezTo>
                  <a:cubicBezTo>
                    <a:pt x="104" y="56"/>
                    <a:pt x="107" y="58"/>
                    <a:pt x="109" y="58"/>
                  </a:cubicBezTo>
                  <a:cubicBezTo>
                    <a:pt x="111" y="58"/>
                    <a:pt x="115" y="57"/>
                    <a:pt x="116" y="56"/>
                  </a:cubicBezTo>
                  <a:cubicBezTo>
                    <a:pt x="117" y="56"/>
                    <a:pt x="119" y="53"/>
                    <a:pt x="120" y="53"/>
                  </a:cubicBezTo>
                  <a:cubicBezTo>
                    <a:pt x="121" y="52"/>
                    <a:pt x="123" y="51"/>
                    <a:pt x="124" y="51"/>
                  </a:cubicBezTo>
                  <a:cubicBezTo>
                    <a:pt x="125" y="51"/>
                    <a:pt x="128" y="51"/>
                    <a:pt x="128" y="52"/>
                  </a:cubicBezTo>
                  <a:cubicBezTo>
                    <a:pt x="129" y="53"/>
                    <a:pt x="130" y="56"/>
                    <a:pt x="131" y="57"/>
                  </a:cubicBezTo>
                  <a:cubicBezTo>
                    <a:pt x="132" y="57"/>
                    <a:pt x="133" y="59"/>
                    <a:pt x="135" y="59"/>
                  </a:cubicBezTo>
                  <a:cubicBezTo>
                    <a:pt x="136" y="60"/>
                    <a:pt x="140" y="60"/>
                    <a:pt x="141" y="59"/>
                  </a:cubicBezTo>
                  <a:cubicBezTo>
                    <a:pt x="143" y="58"/>
                    <a:pt x="146" y="56"/>
                    <a:pt x="147" y="54"/>
                  </a:cubicBezTo>
                  <a:cubicBezTo>
                    <a:pt x="148" y="53"/>
                    <a:pt x="149" y="50"/>
                    <a:pt x="150" y="48"/>
                  </a:cubicBezTo>
                  <a:cubicBezTo>
                    <a:pt x="151" y="46"/>
                    <a:pt x="154" y="43"/>
                    <a:pt x="155" y="41"/>
                  </a:cubicBezTo>
                  <a:cubicBezTo>
                    <a:pt x="157" y="40"/>
                    <a:pt x="161" y="36"/>
                    <a:pt x="162" y="34"/>
                  </a:cubicBezTo>
                  <a:cubicBezTo>
                    <a:pt x="164" y="32"/>
                    <a:pt x="166" y="28"/>
                    <a:pt x="167" y="25"/>
                  </a:cubicBezTo>
                  <a:cubicBezTo>
                    <a:pt x="168" y="24"/>
                    <a:pt x="170" y="21"/>
                    <a:pt x="171" y="19"/>
                  </a:cubicBezTo>
                  <a:cubicBezTo>
                    <a:pt x="171" y="19"/>
                    <a:pt x="171" y="19"/>
                    <a:pt x="171" y="19"/>
                  </a:cubicBezTo>
                  <a:cubicBezTo>
                    <a:pt x="172" y="20"/>
                    <a:pt x="172" y="21"/>
                    <a:pt x="173" y="21"/>
                  </a:cubicBezTo>
                  <a:cubicBezTo>
                    <a:pt x="174" y="22"/>
                    <a:pt x="177" y="24"/>
                    <a:pt x="178" y="26"/>
                  </a:cubicBezTo>
                  <a:cubicBezTo>
                    <a:pt x="179" y="26"/>
                    <a:pt x="180" y="29"/>
                    <a:pt x="181" y="29"/>
                  </a:cubicBezTo>
                  <a:cubicBezTo>
                    <a:pt x="183" y="30"/>
                    <a:pt x="185" y="31"/>
                    <a:pt x="187" y="31"/>
                  </a:cubicBezTo>
                  <a:cubicBezTo>
                    <a:pt x="187" y="32"/>
                    <a:pt x="189" y="33"/>
                    <a:pt x="189" y="33"/>
                  </a:cubicBezTo>
                  <a:cubicBezTo>
                    <a:pt x="190" y="34"/>
                    <a:pt x="191" y="35"/>
                    <a:pt x="192" y="35"/>
                  </a:cubicBezTo>
                  <a:cubicBezTo>
                    <a:pt x="193" y="36"/>
                    <a:pt x="195" y="37"/>
                    <a:pt x="196" y="38"/>
                  </a:cubicBezTo>
                  <a:cubicBezTo>
                    <a:pt x="196" y="39"/>
                    <a:pt x="196" y="41"/>
                    <a:pt x="195" y="41"/>
                  </a:cubicBezTo>
                  <a:cubicBezTo>
                    <a:pt x="195" y="41"/>
                    <a:pt x="193" y="41"/>
                    <a:pt x="192" y="42"/>
                  </a:cubicBezTo>
                  <a:cubicBezTo>
                    <a:pt x="192" y="42"/>
                    <a:pt x="191" y="44"/>
                    <a:pt x="190" y="45"/>
                  </a:cubicBezTo>
                  <a:cubicBezTo>
                    <a:pt x="190" y="46"/>
                    <a:pt x="188" y="47"/>
                    <a:pt x="188" y="48"/>
                  </a:cubicBezTo>
                  <a:cubicBezTo>
                    <a:pt x="188" y="49"/>
                    <a:pt x="188" y="51"/>
                    <a:pt x="189" y="51"/>
                  </a:cubicBezTo>
                  <a:cubicBezTo>
                    <a:pt x="189" y="52"/>
                    <a:pt x="191" y="52"/>
                    <a:pt x="191" y="52"/>
                  </a:cubicBezTo>
                  <a:cubicBezTo>
                    <a:pt x="192" y="53"/>
                    <a:pt x="194" y="55"/>
                    <a:pt x="195" y="55"/>
                  </a:cubicBezTo>
                  <a:cubicBezTo>
                    <a:pt x="196" y="56"/>
                    <a:pt x="197" y="58"/>
                    <a:pt x="199" y="59"/>
                  </a:cubicBezTo>
                  <a:cubicBezTo>
                    <a:pt x="200" y="60"/>
                    <a:pt x="203" y="59"/>
                    <a:pt x="204" y="59"/>
                  </a:cubicBezTo>
                  <a:cubicBezTo>
                    <a:pt x="206" y="59"/>
                    <a:pt x="208" y="59"/>
                    <a:pt x="210" y="60"/>
                  </a:cubicBezTo>
                  <a:cubicBezTo>
                    <a:pt x="211" y="60"/>
                    <a:pt x="212" y="62"/>
                    <a:pt x="213" y="62"/>
                  </a:cubicBezTo>
                  <a:cubicBezTo>
                    <a:pt x="214" y="63"/>
                    <a:pt x="216" y="65"/>
                    <a:pt x="217" y="66"/>
                  </a:cubicBezTo>
                  <a:cubicBezTo>
                    <a:pt x="218" y="66"/>
                    <a:pt x="221" y="66"/>
                    <a:pt x="222" y="67"/>
                  </a:cubicBezTo>
                  <a:cubicBezTo>
                    <a:pt x="222" y="68"/>
                    <a:pt x="223" y="69"/>
                    <a:pt x="223" y="69"/>
                  </a:cubicBezTo>
                  <a:cubicBezTo>
                    <a:pt x="224" y="71"/>
                    <a:pt x="226" y="73"/>
                    <a:pt x="227" y="75"/>
                  </a:cubicBezTo>
                  <a:cubicBezTo>
                    <a:pt x="227" y="76"/>
                    <a:pt x="227" y="79"/>
                    <a:pt x="226" y="81"/>
                  </a:cubicBezTo>
                  <a:cubicBezTo>
                    <a:pt x="226" y="82"/>
                    <a:pt x="225" y="83"/>
                    <a:pt x="225" y="84"/>
                  </a:cubicBezTo>
                  <a:cubicBezTo>
                    <a:pt x="225" y="85"/>
                    <a:pt x="225" y="87"/>
                    <a:pt x="225" y="88"/>
                  </a:cubicBezTo>
                  <a:cubicBezTo>
                    <a:pt x="225" y="89"/>
                    <a:pt x="227" y="90"/>
                    <a:pt x="228" y="91"/>
                  </a:cubicBezTo>
                  <a:cubicBezTo>
                    <a:pt x="229" y="91"/>
                    <a:pt x="231" y="89"/>
                    <a:pt x="232" y="89"/>
                  </a:cubicBezTo>
                  <a:cubicBezTo>
                    <a:pt x="232" y="89"/>
                    <a:pt x="234" y="89"/>
                    <a:pt x="234" y="90"/>
                  </a:cubicBezTo>
                  <a:cubicBezTo>
                    <a:pt x="235" y="91"/>
                    <a:pt x="236" y="93"/>
                    <a:pt x="237" y="94"/>
                  </a:cubicBezTo>
                  <a:cubicBezTo>
                    <a:pt x="238" y="95"/>
                    <a:pt x="240" y="97"/>
                    <a:pt x="241" y="96"/>
                  </a:cubicBezTo>
                  <a:cubicBezTo>
                    <a:pt x="242" y="96"/>
                    <a:pt x="242" y="93"/>
                    <a:pt x="243" y="92"/>
                  </a:cubicBezTo>
                  <a:cubicBezTo>
                    <a:pt x="244" y="91"/>
                    <a:pt x="248" y="92"/>
                    <a:pt x="250" y="91"/>
                  </a:cubicBezTo>
                  <a:cubicBezTo>
                    <a:pt x="251" y="91"/>
                    <a:pt x="252" y="89"/>
                    <a:pt x="253" y="89"/>
                  </a:cubicBezTo>
                  <a:cubicBezTo>
                    <a:pt x="255" y="89"/>
                    <a:pt x="259" y="90"/>
                    <a:pt x="260" y="91"/>
                  </a:cubicBezTo>
                  <a:cubicBezTo>
                    <a:pt x="261" y="92"/>
                    <a:pt x="261" y="94"/>
                    <a:pt x="261" y="94"/>
                  </a:cubicBezTo>
                  <a:cubicBezTo>
                    <a:pt x="261" y="95"/>
                    <a:pt x="263" y="96"/>
                    <a:pt x="264" y="97"/>
                  </a:cubicBezTo>
                  <a:cubicBezTo>
                    <a:pt x="264" y="98"/>
                    <a:pt x="265" y="99"/>
                    <a:pt x="265" y="99"/>
                  </a:cubicBezTo>
                  <a:cubicBezTo>
                    <a:pt x="265" y="100"/>
                    <a:pt x="264" y="102"/>
                    <a:pt x="264" y="103"/>
                  </a:cubicBezTo>
                  <a:cubicBezTo>
                    <a:pt x="264" y="104"/>
                    <a:pt x="265" y="106"/>
                    <a:pt x="265" y="106"/>
                  </a:cubicBezTo>
                  <a:cubicBezTo>
                    <a:pt x="266" y="108"/>
                    <a:pt x="268" y="109"/>
                    <a:pt x="270" y="110"/>
                  </a:cubicBezTo>
                  <a:cubicBezTo>
                    <a:pt x="271" y="111"/>
                    <a:pt x="275" y="113"/>
                    <a:pt x="276" y="114"/>
                  </a:cubicBezTo>
                  <a:cubicBezTo>
                    <a:pt x="277" y="115"/>
                    <a:pt x="279" y="117"/>
                    <a:pt x="280" y="118"/>
                  </a:cubicBezTo>
                  <a:cubicBezTo>
                    <a:pt x="281" y="118"/>
                    <a:pt x="283" y="118"/>
                    <a:pt x="283" y="118"/>
                  </a:cubicBezTo>
                  <a:cubicBezTo>
                    <a:pt x="284" y="119"/>
                    <a:pt x="285" y="121"/>
                    <a:pt x="286" y="122"/>
                  </a:cubicBezTo>
                  <a:cubicBezTo>
                    <a:pt x="286" y="123"/>
                    <a:pt x="286" y="126"/>
                    <a:pt x="287" y="127"/>
                  </a:cubicBezTo>
                  <a:cubicBezTo>
                    <a:pt x="289" y="128"/>
                    <a:pt x="293" y="128"/>
                    <a:pt x="295" y="128"/>
                  </a:cubicBezTo>
                  <a:cubicBezTo>
                    <a:pt x="296" y="128"/>
                    <a:pt x="299" y="128"/>
                    <a:pt x="301" y="128"/>
                  </a:cubicBezTo>
                  <a:cubicBezTo>
                    <a:pt x="302" y="127"/>
                    <a:pt x="303" y="126"/>
                    <a:pt x="304" y="125"/>
                  </a:cubicBezTo>
                  <a:cubicBezTo>
                    <a:pt x="306" y="125"/>
                    <a:pt x="308" y="124"/>
                    <a:pt x="310" y="125"/>
                  </a:cubicBezTo>
                  <a:cubicBezTo>
                    <a:pt x="311" y="125"/>
                    <a:pt x="313" y="127"/>
                    <a:pt x="315" y="127"/>
                  </a:cubicBezTo>
                  <a:cubicBezTo>
                    <a:pt x="316" y="127"/>
                    <a:pt x="318" y="127"/>
                    <a:pt x="318" y="127"/>
                  </a:cubicBezTo>
                  <a:cubicBezTo>
                    <a:pt x="319" y="127"/>
                    <a:pt x="321" y="126"/>
                    <a:pt x="322" y="126"/>
                  </a:cubicBezTo>
                  <a:cubicBezTo>
                    <a:pt x="323" y="126"/>
                    <a:pt x="325" y="126"/>
                    <a:pt x="326" y="126"/>
                  </a:cubicBezTo>
                  <a:cubicBezTo>
                    <a:pt x="327" y="127"/>
                    <a:pt x="327" y="129"/>
                    <a:pt x="328" y="129"/>
                  </a:cubicBezTo>
                  <a:cubicBezTo>
                    <a:pt x="330" y="130"/>
                    <a:pt x="333" y="128"/>
                    <a:pt x="334" y="128"/>
                  </a:cubicBezTo>
                  <a:cubicBezTo>
                    <a:pt x="335" y="128"/>
                    <a:pt x="338" y="128"/>
                    <a:pt x="339" y="128"/>
                  </a:cubicBezTo>
                  <a:cubicBezTo>
                    <a:pt x="340" y="128"/>
                    <a:pt x="343" y="128"/>
                    <a:pt x="344" y="128"/>
                  </a:cubicBezTo>
                  <a:cubicBezTo>
                    <a:pt x="345" y="127"/>
                    <a:pt x="346" y="124"/>
                    <a:pt x="348" y="124"/>
                  </a:cubicBezTo>
                  <a:cubicBezTo>
                    <a:pt x="349" y="123"/>
                    <a:pt x="351" y="122"/>
                    <a:pt x="352" y="121"/>
                  </a:cubicBezTo>
                  <a:cubicBezTo>
                    <a:pt x="353" y="120"/>
                    <a:pt x="354" y="119"/>
                    <a:pt x="354" y="118"/>
                  </a:cubicBezTo>
                  <a:cubicBezTo>
                    <a:pt x="354" y="117"/>
                    <a:pt x="355" y="114"/>
                    <a:pt x="355" y="113"/>
                  </a:cubicBezTo>
                  <a:cubicBezTo>
                    <a:pt x="355" y="112"/>
                    <a:pt x="353" y="111"/>
                    <a:pt x="353" y="110"/>
                  </a:cubicBezTo>
                  <a:cubicBezTo>
                    <a:pt x="353" y="109"/>
                    <a:pt x="355" y="107"/>
                    <a:pt x="355" y="106"/>
                  </a:cubicBezTo>
                  <a:cubicBezTo>
                    <a:pt x="356" y="105"/>
                    <a:pt x="358" y="104"/>
                    <a:pt x="358" y="103"/>
                  </a:cubicBezTo>
                  <a:cubicBezTo>
                    <a:pt x="359" y="102"/>
                    <a:pt x="359" y="101"/>
                    <a:pt x="360" y="100"/>
                  </a:cubicBezTo>
                  <a:cubicBezTo>
                    <a:pt x="361" y="100"/>
                    <a:pt x="363" y="102"/>
                    <a:pt x="365" y="101"/>
                  </a:cubicBezTo>
                  <a:cubicBezTo>
                    <a:pt x="366" y="101"/>
                    <a:pt x="369" y="100"/>
                    <a:pt x="370" y="99"/>
                  </a:cubicBezTo>
                  <a:cubicBezTo>
                    <a:pt x="371" y="97"/>
                    <a:pt x="372" y="94"/>
                    <a:pt x="373" y="93"/>
                  </a:cubicBezTo>
                  <a:cubicBezTo>
                    <a:pt x="375" y="92"/>
                    <a:pt x="378" y="93"/>
                    <a:pt x="379" y="93"/>
                  </a:cubicBezTo>
                  <a:cubicBezTo>
                    <a:pt x="381" y="92"/>
                    <a:pt x="385" y="91"/>
                    <a:pt x="387" y="91"/>
                  </a:cubicBezTo>
                  <a:cubicBezTo>
                    <a:pt x="389" y="91"/>
                    <a:pt x="392" y="91"/>
                    <a:pt x="393" y="91"/>
                  </a:cubicBezTo>
                  <a:cubicBezTo>
                    <a:pt x="394" y="92"/>
                    <a:pt x="396" y="94"/>
                    <a:pt x="397" y="95"/>
                  </a:cubicBezTo>
                  <a:cubicBezTo>
                    <a:pt x="398" y="96"/>
                    <a:pt x="398" y="98"/>
                    <a:pt x="399" y="99"/>
                  </a:cubicBezTo>
                  <a:cubicBezTo>
                    <a:pt x="400" y="100"/>
                    <a:pt x="402" y="101"/>
                    <a:pt x="403" y="102"/>
                  </a:cubicBezTo>
                  <a:cubicBezTo>
                    <a:pt x="404" y="103"/>
                    <a:pt x="404" y="106"/>
                    <a:pt x="404" y="108"/>
                  </a:cubicBezTo>
                  <a:cubicBezTo>
                    <a:pt x="404" y="109"/>
                    <a:pt x="402" y="110"/>
                    <a:pt x="401" y="111"/>
                  </a:cubicBezTo>
                  <a:cubicBezTo>
                    <a:pt x="400" y="111"/>
                    <a:pt x="398" y="111"/>
                    <a:pt x="397" y="111"/>
                  </a:cubicBezTo>
                  <a:cubicBezTo>
                    <a:pt x="396" y="111"/>
                    <a:pt x="394" y="113"/>
                    <a:pt x="393" y="114"/>
                  </a:cubicBezTo>
                  <a:cubicBezTo>
                    <a:pt x="392" y="114"/>
                    <a:pt x="390" y="114"/>
                    <a:pt x="389" y="114"/>
                  </a:cubicBezTo>
                  <a:cubicBezTo>
                    <a:pt x="388" y="115"/>
                    <a:pt x="387" y="116"/>
                    <a:pt x="386" y="117"/>
                  </a:cubicBezTo>
                  <a:cubicBezTo>
                    <a:pt x="386" y="118"/>
                    <a:pt x="386" y="120"/>
                    <a:pt x="386" y="121"/>
                  </a:cubicBezTo>
                  <a:cubicBezTo>
                    <a:pt x="387" y="121"/>
                    <a:pt x="389" y="123"/>
                    <a:pt x="390" y="123"/>
                  </a:cubicBezTo>
                  <a:cubicBezTo>
                    <a:pt x="391" y="123"/>
                    <a:pt x="394" y="123"/>
                    <a:pt x="396" y="122"/>
                  </a:cubicBezTo>
                  <a:cubicBezTo>
                    <a:pt x="396" y="122"/>
                    <a:pt x="397" y="120"/>
                    <a:pt x="397" y="119"/>
                  </a:cubicBezTo>
                  <a:cubicBezTo>
                    <a:pt x="398" y="119"/>
                    <a:pt x="399" y="117"/>
                    <a:pt x="400" y="117"/>
                  </a:cubicBezTo>
                  <a:cubicBezTo>
                    <a:pt x="401" y="116"/>
                    <a:pt x="403" y="116"/>
                    <a:pt x="404" y="115"/>
                  </a:cubicBezTo>
                  <a:cubicBezTo>
                    <a:pt x="405" y="115"/>
                    <a:pt x="407" y="114"/>
                    <a:pt x="409" y="114"/>
                  </a:cubicBezTo>
                  <a:cubicBezTo>
                    <a:pt x="409" y="114"/>
                    <a:pt x="411" y="115"/>
                    <a:pt x="411" y="115"/>
                  </a:cubicBezTo>
                  <a:cubicBezTo>
                    <a:pt x="412" y="115"/>
                    <a:pt x="414" y="116"/>
                    <a:pt x="415" y="117"/>
                  </a:cubicBezTo>
                  <a:cubicBezTo>
                    <a:pt x="417" y="117"/>
                    <a:pt x="419" y="117"/>
                    <a:pt x="420" y="117"/>
                  </a:cubicBezTo>
                  <a:cubicBezTo>
                    <a:pt x="422" y="117"/>
                    <a:pt x="425" y="117"/>
                    <a:pt x="426" y="117"/>
                  </a:cubicBezTo>
                  <a:cubicBezTo>
                    <a:pt x="427" y="117"/>
                    <a:pt x="428" y="115"/>
                    <a:pt x="429" y="114"/>
                  </a:cubicBezTo>
                  <a:cubicBezTo>
                    <a:pt x="430" y="113"/>
                    <a:pt x="431" y="112"/>
                    <a:pt x="432" y="111"/>
                  </a:cubicBezTo>
                  <a:cubicBezTo>
                    <a:pt x="433" y="111"/>
                    <a:pt x="435" y="110"/>
                    <a:pt x="436" y="110"/>
                  </a:cubicBezTo>
                  <a:cubicBezTo>
                    <a:pt x="437" y="109"/>
                    <a:pt x="438" y="107"/>
                    <a:pt x="438" y="106"/>
                  </a:cubicBezTo>
                  <a:cubicBezTo>
                    <a:pt x="439" y="105"/>
                    <a:pt x="439" y="102"/>
                    <a:pt x="439" y="100"/>
                  </a:cubicBezTo>
                  <a:cubicBezTo>
                    <a:pt x="439" y="99"/>
                    <a:pt x="441" y="98"/>
                    <a:pt x="441" y="97"/>
                  </a:cubicBezTo>
                  <a:cubicBezTo>
                    <a:pt x="441" y="96"/>
                    <a:pt x="441" y="94"/>
                    <a:pt x="440" y="93"/>
                  </a:cubicBezTo>
                  <a:cubicBezTo>
                    <a:pt x="440" y="91"/>
                    <a:pt x="439" y="87"/>
                    <a:pt x="439" y="85"/>
                  </a:cubicBezTo>
                  <a:cubicBezTo>
                    <a:pt x="439" y="84"/>
                    <a:pt x="440" y="81"/>
                    <a:pt x="440" y="80"/>
                  </a:cubicBezTo>
                  <a:cubicBezTo>
                    <a:pt x="440" y="79"/>
                    <a:pt x="438" y="77"/>
                    <a:pt x="438" y="76"/>
                  </a:cubicBezTo>
                  <a:cubicBezTo>
                    <a:pt x="437" y="74"/>
                    <a:pt x="437" y="72"/>
                    <a:pt x="438" y="71"/>
                  </a:cubicBezTo>
                  <a:cubicBezTo>
                    <a:pt x="438" y="70"/>
                    <a:pt x="440" y="69"/>
                    <a:pt x="440" y="69"/>
                  </a:cubicBezTo>
                  <a:cubicBezTo>
                    <a:pt x="441" y="68"/>
                    <a:pt x="442" y="66"/>
                    <a:pt x="442" y="65"/>
                  </a:cubicBezTo>
                  <a:cubicBezTo>
                    <a:pt x="442" y="63"/>
                    <a:pt x="440" y="60"/>
                    <a:pt x="440" y="59"/>
                  </a:cubicBezTo>
                  <a:cubicBezTo>
                    <a:pt x="440" y="57"/>
                    <a:pt x="440" y="53"/>
                    <a:pt x="441" y="52"/>
                  </a:cubicBezTo>
                  <a:cubicBezTo>
                    <a:pt x="442" y="50"/>
                    <a:pt x="444" y="48"/>
                    <a:pt x="446" y="48"/>
                  </a:cubicBezTo>
                  <a:cubicBezTo>
                    <a:pt x="448" y="46"/>
                    <a:pt x="454" y="46"/>
                    <a:pt x="456" y="46"/>
                  </a:cubicBezTo>
                  <a:cubicBezTo>
                    <a:pt x="458" y="46"/>
                    <a:pt x="462" y="47"/>
                    <a:pt x="463" y="47"/>
                  </a:cubicBezTo>
                  <a:cubicBezTo>
                    <a:pt x="464" y="46"/>
                    <a:pt x="465" y="43"/>
                    <a:pt x="466" y="43"/>
                  </a:cubicBezTo>
                  <a:cubicBezTo>
                    <a:pt x="466" y="42"/>
                    <a:pt x="468" y="41"/>
                    <a:pt x="469" y="40"/>
                  </a:cubicBezTo>
                  <a:cubicBezTo>
                    <a:pt x="470" y="40"/>
                    <a:pt x="472" y="40"/>
                    <a:pt x="473" y="40"/>
                  </a:cubicBezTo>
                  <a:cubicBezTo>
                    <a:pt x="474" y="40"/>
                    <a:pt x="476" y="41"/>
                    <a:pt x="477" y="40"/>
                  </a:cubicBezTo>
                  <a:cubicBezTo>
                    <a:pt x="478" y="40"/>
                    <a:pt x="480" y="39"/>
                    <a:pt x="481" y="38"/>
                  </a:cubicBezTo>
                  <a:cubicBezTo>
                    <a:pt x="481" y="37"/>
                    <a:pt x="482" y="34"/>
                    <a:pt x="483" y="34"/>
                  </a:cubicBezTo>
                  <a:cubicBezTo>
                    <a:pt x="484" y="33"/>
                    <a:pt x="487" y="32"/>
                    <a:pt x="488" y="31"/>
                  </a:cubicBezTo>
                  <a:cubicBezTo>
                    <a:pt x="489" y="31"/>
                    <a:pt x="490" y="29"/>
                    <a:pt x="491" y="28"/>
                  </a:cubicBezTo>
                  <a:cubicBezTo>
                    <a:pt x="493" y="28"/>
                    <a:pt x="496" y="28"/>
                    <a:pt x="498" y="28"/>
                  </a:cubicBezTo>
                  <a:cubicBezTo>
                    <a:pt x="499" y="29"/>
                    <a:pt x="499" y="31"/>
                    <a:pt x="500" y="31"/>
                  </a:cubicBezTo>
                  <a:cubicBezTo>
                    <a:pt x="501" y="32"/>
                    <a:pt x="504" y="30"/>
                    <a:pt x="505" y="29"/>
                  </a:cubicBezTo>
                  <a:cubicBezTo>
                    <a:pt x="506" y="28"/>
                    <a:pt x="507" y="25"/>
                    <a:pt x="508" y="24"/>
                  </a:cubicBezTo>
                  <a:cubicBezTo>
                    <a:pt x="510" y="23"/>
                    <a:pt x="513" y="21"/>
                    <a:pt x="515" y="20"/>
                  </a:cubicBezTo>
                  <a:cubicBezTo>
                    <a:pt x="516" y="20"/>
                    <a:pt x="518" y="21"/>
                    <a:pt x="520" y="21"/>
                  </a:cubicBezTo>
                  <a:cubicBezTo>
                    <a:pt x="521" y="20"/>
                    <a:pt x="524" y="19"/>
                    <a:pt x="525" y="18"/>
                  </a:cubicBezTo>
                  <a:cubicBezTo>
                    <a:pt x="526" y="17"/>
                    <a:pt x="528" y="15"/>
                    <a:pt x="529" y="15"/>
                  </a:cubicBezTo>
                  <a:cubicBezTo>
                    <a:pt x="529" y="14"/>
                    <a:pt x="531" y="14"/>
                    <a:pt x="532" y="15"/>
                  </a:cubicBezTo>
                  <a:cubicBezTo>
                    <a:pt x="533" y="15"/>
                    <a:pt x="534" y="16"/>
                    <a:pt x="535" y="16"/>
                  </a:cubicBezTo>
                  <a:cubicBezTo>
                    <a:pt x="537" y="16"/>
                    <a:pt x="539" y="15"/>
                    <a:pt x="540" y="14"/>
                  </a:cubicBezTo>
                  <a:cubicBezTo>
                    <a:pt x="541" y="13"/>
                    <a:pt x="542" y="11"/>
                    <a:pt x="542" y="9"/>
                  </a:cubicBezTo>
                  <a:cubicBezTo>
                    <a:pt x="542" y="8"/>
                    <a:pt x="540" y="7"/>
                    <a:pt x="540" y="6"/>
                  </a:cubicBezTo>
                  <a:cubicBezTo>
                    <a:pt x="540" y="5"/>
                    <a:pt x="541" y="4"/>
                    <a:pt x="542" y="3"/>
                  </a:cubicBezTo>
                  <a:cubicBezTo>
                    <a:pt x="543" y="2"/>
                    <a:pt x="544" y="1"/>
                    <a:pt x="545" y="1"/>
                  </a:cubicBezTo>
                  <a:cubicBezTo>
                    <a:pt x="546" y="1"/>
                    <a:pt x="548" y="0"/>
                    <a:pt x="548" y="1"/>
                  </a:cubicBezTo>
                  <a:cubicBezTo>
                    <a:pt x="549" y="1"/>
                    <a:pt x="550" y="4"/>
                    <a:pt x="550" y="5"/>
                  </a:cubicBezTo>
                  <a:cubicBezTo>
                    <a:pt x="551" y="5"/>
                    <a:pt x="553" y="7"/>
                    <a:pt x="554" y="7"/>
                  </a:cubicBezTo>
                  <a:cubicBezTo>
                    <a:pt x="555" y="8"/>
                    <a:pt x="557" y="10"/>
                    <a:pt x="559" y="10"/>
                  </a:cubicBezTo>
                  <a:cubicBezTo>
                    <a:pt x="560" y="10"/>
                    <a:pt x="561" y="8"/>
                    <a:pt x="562" y="8"/>
                  </a:cubicBezTo>
                  <a:cubicBezTo>
                    <a:pt x="564" y="8"/>
                    <a:pt x="567" y="8"/>
                    <a:pt x="569" y="8"/>
                  </a:cubicBezTo>
                  <a:cubicBezTo>
                    <a:pt x="570" y="8"/>
                    <a:pt x="570" y="8"/>
                    <a:pt x="570" y="9"/>
                  </a:cubicBezTo>
                  <a:cubicBezTo>
                    <a:pt x="570" y="10"/>
                    <a:pt x="573" y="10"/>
                    <a:pt x="573" y="11"/>
                  </a:cubicBezTo>
                  <a:cubicBezTo>
                    <a:pt x="574" y="12"/>
                    <a:pt x="573" y="15"/>
                    <a:pt x="573" y="16"/>
                  </a:cubicBezTo>
                  <a:cubicBezTo>
                    <a:pt x="573" y="17"/>
                    <a:pt x="574" y="20"/>
                    <a:pt x="575" y="21"/>
                  </a:cubicBezTo>
                  <a:cubicBezTo>
                    <a:pt x="576" y="22"/>
                    <a:pt x="579" y="23"/>
                    <a:pt x="581" y="23"/>
                  </a:cubicBezTo>
                  <a:cubicBezTo>
                    <a:pt x="582" y="24"/>
                    <a:pt x="584" y="23"/>
                    <a:pt x="585" y="23"/>
                  </a:cubicBezTo>
                  <a:cubicBezTo>
                    <a:pt x="587" y="24"/>
                    <a:pt x="590" y="25"/>
                    <a:pt x="591" y="26"/>
                  </a:cubicBezTo>
                  <a:cubicBezTo>
                    <a:pt x="592" y="26"/>
                    <a:pt x="594" y="28"/>
                    <a:pt x="595" y="29"/>
                  </a:cubicBezTo>
                  <a:cubicBezTo>
                    <a:pt x="596" y="30"/>
                    <a:pt x="596" y="33"/>
                    <a:pt x="595" y="34"/>
                  </a:cubicBezTo>
                  <a:cubicBezTo>
                    <a:pt x="595" y="36"/>
                    <a:pt x="591" y="35"/>
                    <a:pt x="590" y="36"/>
                  </a:cubicBezTo>
                  <a:cubicBezTo>
                    <a:pt x="589" y="38"/>
                    <a:pt x="591" y="42"/>
                    <a:pt x="592" y="43"/>
                  </a:cubicBezTo>
                  <a:cubicBezTo>
                    <a:pt x="593" y="45"/>
                    <a:pt x="594" y="48"/>
                    <a:pt x="596" y="50"/>
                  </a:cubicBezTo>
                  <a:cubicBezTo>
                    <a:pt x="597" y="51"/>
                    <a:pt x="599" y="53"/>
                    <a:pt x="601" y="53"/>
                  </a:cubicBezTo>
                  <a:cubicBezTo>
                    <a:pt x="602" y="54"/>
                    <a:pt x="606" y="53"/>
                    <a:pt x="607" y="54"/>
                  </a:cubicBezTo>
                  <a:cubicBezTo>
                    <a:pt x="610" y="54"/>
                    <a:pt x="612" y="59"/>
                    <a:pt x="614" y="60"/>
                  </a:cubicBezTo>
                  <a:cubicBezTo>
                    <a:pt x="616" y="63"/>
                    <a:pt x="620" y="67"/>
                    <a:pt x="623" y="70"/>
                  </a:cubicBezTo>
                  <a:cubicBezTo>
                    <a:pt x="624" y="72"/>
                    <a:pt x="627" y="76"/>
                    <a:pt x="629" y="78"/>
                  </a:cubicBezTo>
                  <a:cubicBezTo>
                    <a:pt x="630" y="80"/>
                    <a:pt x="631" y="83"/>
                    <a:pt x="632" y="84"/>
                  </a:cubicBezTo>
                  <a:cubicBezTo>
                    <a:pt x="632" y="85"/>
                    <a:pt x="633" y="86"/>
                    <a:pt x="633" y="87"/>
                  </a:cubicBezTo>
                  <a:cubicBezTo>
                    <a:pt x="634" y="88"/>
                    <a:pt x="635" y="88"/>
                    <a:pt x="636" y="89"/>
                  </a:cubicBezTo>
                  <a:cubicBezTo>
                    <a:pt x="637" y="90"/>
                    <a:pt x="639" y="90"/>
                    <a:pt x="640" y="91"/>
                  </a:cubicBezTo>
                  <a:cubicBezTo>
                    <a:pt x="641" y="92"/>
                    <a:pt x="642" y="95"/>
                    <a:pt x="643" y="97"/>
                  </a:cubicBezTo>
                  <a:cubicBezTo>
                    <a:pt x="644" y="98"/>
                    <a:pt x="645" y="100"/>
                    <a:pt x="646" y="101"/>
                  </a:cubicBezTo>
                  <a:cubicBezTo>
                    <a:pt x="647" y="102"/>
                    <a:pt x="649" y="105"/>
                    <a:pt x="650" y="106"/>
                  </a:cubicBezTo>
                  <a:cubicBezTo>
                    <a:pt x="651" y="108"/>
                    <a:pt x="650" y="112"/>
                    <a:pt x="651" y="114"/>
                  </a:cubicBezTo>
                  <a:cubicBezTo>
                    <a:pt x="651" y="115"/>
                    <a:pt x="653" y="118"/>
                    <a:pt x="654" y="119"/>
                  </a:cubicBezTo>
                  <a:cubicBezTo>
                    <a:pt x="655" y="120"/>
                    <a:pt x="659" y="121"/>
                    <a:pt x="660" y="123"/>
                  </a:cubicBezTo>
                  <a:cubicBezTo>
                    <a:pt x="662" y="124"/>
                    <a:pt x="665" y="127"/>
                    <a:pt x="666" y="129"/>
                  </a:cubicBezTo>
                  <a:cubicBezTo>
                    <a:pt x="667" y="129"/>
                    <a:pt x="668" y="131"/>
                    <a:pt x="669" y="132"/>
                  </a:cubicBezTo>
                  <a:cubicBezTo>
                    <a:pt x="670" y="133"/>
                    <a:pt x="671" y="135"/>
                    <a:pt x="672" y="135"/>
                  </a:cubicBezTo>
                  <a:cubicBezTo>
                    <a:pt x="673" y="137"/>
                    <a:pt x="677" y="137"/>
                    <a:pt x="678" y="138"/>
                  </a:cubicBezTo>
                  <a:cubicBezTo>
                    <a:pt x="679" y="139"/>
                    <a:pt x="681" y="141"/>
                    <a:pt x="682" y="141"/>
                  </a:cubicBezTo>
                  <a:cubicBezTo>
                    <a:pt x="682" y="142"/>
                    <a:pt x="684" y="143"/>
                    <a:pt x="685" y="143"/>
                  </a:cubicBezTo>
                  <a:cubicBezTo>
                    <a:pt x="686" y="143"/>
                    <a:pt x="688" y="142"/>
                    <a:pt x="688" y="141"/>
                  </a:cubicBezTo>
                  <a:cubicBezTo>
                    <a:pt x="688" y="140"/>
                    <a:pt x="686" y="138"/>
                    <a:pt x="686" y="136"/>
                  </a:cubicBezTo>
                  <a:cubicBezTo>
                    <a:pt x="686" y="135"/>
                    <a:pt x="687" y="134"/>
                    <a:pt x="687" y="133"/>
                  </a:cubicBezTo>
                  <a:cubicBezTo>
                    <a:pt x="688" y="132"/>
                    <a:pt x="691" y="131"/>
                    <a:pt x="692" y="131"/>
                  </a:cubicBezTo>
                  <a:cubicBezTo>
                    <a:pt x="693" y="131"/>
                    <a:pt x="696" y="131"/>
                    <a:pt x="697" y="131"/>
                  </a:cubicBezTo>
                  <a:cubicBezTo>
                    <a:pt x="698" y="131"/>
                    <a:pt x="701" y="132"/>
                    <a:pt x="702" y="133"/>
                  </a:cubicBezTo>
                  <a:cubicBezTo>
                    <a:pt x="704" y="134"/>
                    <a:pt x="707" y="137"/>
                    <a:pt x="709" y="138"/>
                  </a:cubicBezTo>
                  <a:cubicBezTo>
                    <a:pt x="710" y="139"/>
                    <a:pt x="713" y="141"/>
                    <a:pt x="715" y="142"/>
                  </a:cubicBezTo>
                  <a:cubicBezTo>
                    <a:pt x="717" y="143"/>
                    <a:pt x="722" y="143"/>
                    <a:pt x="725" y="144"/>
                  </a:cubicBezTo>
                  <a:cubicBezTo>
                    <a:pt x="726" y="144"/>
                    <a:pt x="729" y="145"/>
                    <a:pt x="730" y="145"/>
                  </a:cubicBezTo>
                  <a:cubicBezTo>
                    <a:pt x="732" y="146"/>
                    <a:pt x="736" y="147"/>
                    <a:pt x="737" y="148"/>
                  </a:cubicBezTo>
                  <a:cubicBezTo>
                    <a:pt x="739" y="149"/>
                    <a:pt x="741" y="153"/>
                    <a:pt x="743" y="154"/>
                  </a:cubicBezTo>
                  <a:cubicBezTo>
                    <a:pt x="744" y="155"/>
                    <a:pt x="747" y="156"/>
                    <a:pt x="748" y="156"/>
                  </a:cubicBezTo>
                  <a:cubicBezTo>
                    <a:pt x="748" y="156"/>
                    <a:pt x="749" y="154"/>
                    <a:pt x="750" y="154"/>
                  </a:cubicBezTo>
                  <a:cubicBezTo>
                    <a:pt x="751" y="154"/>
                    <a:pt x="753" y="155"/>
                    <a:pt x="755" y="155"/>
                  </a:cubicBezTo>
                  <a:cubicBezTo>
                    <a:pt x="756" y="155"/>
                    <a:pt x="758" y="155"/>
                    <a:pt x="759" y="155"/>
                  </a:cubicBezTo>
                  <a:cubicBezTo>
                    <a:pt x="760" y="155"/>
                    <a:pt x="762" y="156"/>
                    <a:pt x="763" y="156"/>
                  </a:cubicBezTo>
                  <a:cubicBezTo>
                    <a:pt x="764" y="157"/>
                    <a:pt x="767" y="158"/>
                    <a:pt x="768" y="158"/>
                  </a:cubicBezTo>
                  <a:cubicBezTo>
                    <a:pt x="769" y="157"/>
                    <a:pt x="772" y="155"/>
                    <a:pt x="773" y="154"/>
                  </a:cubicBezTo>
                  <a:cubicBezTo>
                    <a:pt x="773" y="153"/>
                    <a:pt x="773" y="150"/>
                    <a:pt x="773" y="149"/>
                  </a:cubicBezTo>
                  <a:cubicBezTo>
                    <a:pt x="775" y="148"/>
                    <a:pt x="778" y="148"/>
                    <a:pt x="780" y="148"/>
                  </a:cubicBezTo>
                  <a:cubicBezTo>
                    <a:pt x="782" y="148"/>
                    <a:pt x="786" y="150"/>
                    <a:pt x="788" y="151"/>
                  </a:cubicBezTo>
                  <a:cubicBezTo>
                    <a:pt x="789" y="151"/>
                    <a:pt x="791" y="153"/>
                    <a:pt x="792" y="154"/>
                  </a:cubicBezTo>
                  <a:cubicBezTo>
                    <a:pt x="794" y="156"/>
                    <a:pt x="798" y="157"/>
                    <a:pt x="800" y="158"/>
                  </a:cubicBezTo>
                  <a:cubicBezTo>
                    <a:pt x="802" y="159"/>
                    <a:pt x="805" y="160"/>
                    <a:pt x="806" y="161"/>
                  </a:cubicBezTo>
                  <a:cubicBezTo>
                    <a:pt x="808" y="162"/>
                    <a:pt x="810" y="165"/>
                    <a:pt x="812" y="166"/>
                  </a:cubicBezTo>
                  <a:cubicBezTo>
                    <a:pt x="814" y="167"/>
                    <a:pt x="817" y="167"/>
                    <a:pt x="818" y="167"/>
                  </a:cubicBezTo>
                  <a:cubicBezTo>
                    <a:pt x="819" y="167"/>
                    <a:pt x="821" y="165"/>
                    <a:pt x="822" y="164"/>
                  </a:cubicBezTo>
                  <a:cubicBezTo>
                    <a:pt x="822" y="163"/>
                    <a:pt x="823" y="160"/>
                    <a:pt x="823" y="159"/>
                  </a:cubicBezTo>
                  <a:cubicBezTo>
                    <a:pt x="824" y="158"/>
                    <a:pt x="825" y="157"/>
                    <a:pt x="826" y="156"/>
                  </a:cubicBezTo>
                  <a:cubicBezTo>
                    <a:pt x="826" y="156"/>
                    <a:pt x="828" y="157"/>
                    <a:pt x="828" y="157"/>
                  </a:cubicBezTo>
                  <a:cubicBezTo>
                    <a:pt x="829" y="158"/>
                    <a:pt x="830" y="161"/>
                    <a:pt x="831" y="163"/>
                  </a:cubicBezTo>
                  <a:cubicBezTo>
                    <a:pt x="831" y="164"/>
                    <a:pt x="831" y="166"/>
                    <a:pt x="831" y="167"/>
                  </a:cubicBezTo>
                  <a:cubicBezTo>
                    <a:pt x="832" y="168"/>
                    <a:pt x="835" y="169"/>
                    <a:pt x="836" y="169"/>
                  </a:cubicBezTo>
                  <a:cubicBezTo>
                    <a:pt x="837" y="170"/>
                    <a:pt x="840" y="171"/>
                    <a:pt x="841" y="172"/>
                  </a:cubicBezTo>
                  <a:cubicBezTo>
                    <a:pt x="843" y="172"/>
                    <a:pt x="845" y="173"/>
                    <a:pt x="847" y="173"/>
                  </a:cubicBezTo>
                  <a:cubicBezTo>
                    <a:pt x="848" y="174"/>
                    <a:pt x="851" y="174"/>
                    <a:pt x="853" y="173"/>
                  </a:cubicBezTo>
                  <a:cubicBezTo>
                    <a:pt x="854" y="173"/>
                    <a:pt x="856" y="171"/>
                    <a:pt x="858" y="170"/>
                  </a:cubicBezTo>
                  <a:cubicBezTo>
                    <a:pt x="859" y="170"/>
                    <a:pt x="861" y="169"/>
                    <a:pt x="862" y="169"/>
                  </a:cubicBezTo>
                  <a:cubicBezTo>
                    <a:pt x="863" y="168"/>
                    <a:pt x="864" y="164"/>
                    <a:pt x="865" y="163"/>
                  </a:cubicBezTo>
                  <a:cubicBezTo>
                    <a:pt x="866" y="162"/>
                    <a:pt x="868" y="161"/>
                    <a:pt x="868" y="161"/>
                  </a:cubicBezTo>
                  <a:cubicBezTo>
                    <a:pt x="870" y="161"/>
                    <a:pt x="873" y="160"/>
                    <a:pt x="874" y="161"/>
                  </a:cubicBezTo>
                  <a:cubicBezTo>
                    <a:pt x="876" y="161"/>
                    <a:pt x="879" y="163"/>
                    <a:pt x="880" y="164"/>
                  </a:cubicBezTo>
                  <a:cubicBezTo>
                    <a:pt x="881" y="164"/>
                    <a:pt x="881" y="166"/>
                    <a:pt x="881" y="167"/>
                  </a:cubicBezTo>
                  <a:cubicBezTo>
                    <a:pt x="882" y="168"/>
                    <a:pt x="885" y="170"/>
                    <a:pt x="886" y="171"/>
                  </a:cubicBezTo>
                  <a:cubicBezTo>
                    <a:pt x="887" y="171"/>
                    <a:pt x="889" y="172"/>
                    <a:pt x="891" y="173"/>
                  </a:cubicBezTo>
                  <a:cubicBezTo>
                    <a:pt x="892" y="173"/>
                    <a:pt x="896" y="173"/>
                    <a:pt x="898" y="173"/>
                  </a:cubicBezTo>
                  <a:cubicBezTo>
                    <a:pt x="899" y="173"/>
                    <a:pt x="902" y="175"/>
                    <a:pt x="903" y="176"/>
                  </a:cubicBezTo>
                  <a:cubicBezTo>
                    <a:pt x="905" y="176"/>
                    <a:pt x="907" y="178"/>
                    <a:pt x="909" y="178"/>
                  </a:cubicBezTo>
                  <a:cubicBezTo>
                    <a:pt x="910" y="179"/>
                    <a:pt x="913" y="179"/>
                    <a:pt x="914" y="178"/>
                  </a:cubicBezTo>
                  <a:cubicBezTo>
                    <a:pt x="916" y="178"/>
                    <a:pt x="918" y="175"/>
                    <a:pt x="919" y="175"/>
                  </a:cubicBezTo>
                  <a:cubicBezTo>
                    <a:pt x="920" y="174"/>
                    <a:pt x="922" y="174"/>
                    <a:pt x="923" y="174"/>
                  </a:cubicBezTo>
                  <a:cubicBezTo>
                    <a:pt x="924" y="174"/>
                    <a:pt x="926" y="176"/>
                    <a:pt x="926" y="177"/>
                  </a:cubicBezTo>
                  <a:cubicBezTo>
                    <a:pt x="927" y="179"/>
                    <a:pt x="927" y="184"/>
                    <a:pt x="928" y="186"/>
                  </a:cubicBezTo>
                  <a:cubicBezTo>
                    <a:pt x="929" y="188"/>
                    <a:pt x="930" y="191"/>
                    <a:pt x="932" y="192"/>
                  </a:cubicBezTo>
                  <a:cubicBezTo>
                    <a:pt x="933" y="192"/>
                    <a:pt x="935" y="193"/>
                    <a:pt x="935" y="192"/>
                  </a:cubicBezTo>
                  <a:cubicBezTo>
                    <a:pt x="937" y="192"/>
                    <a:pt x="936" y="188"/>
                    <a:pt x="937" y="187"/>
                  </a:cubicBezTo>
                  <a:cubicBezTo>
                    <a:pt x="938" y="187"/>
                    <a:pt x="940" y="186"/>
                    <a:pt x="941" y="186"/>
                  </a:cubicBezTo>
                  <a:cubicBezTo>
                    <a:pt x="943" y="185"/>
                    <a:pt x="946" y="185"/>
                    <a:pt x="948" y="185"/>
                  </a:cubicBezTo>
                  <a:cubicBezTo>
                    <a:pt x="950" y="185"/>
                    <a:pt x="953" y="186"/>
                    <a:pt x="955" y="187"/>
                  </a:cubicBezTo>
                  <a:cubicBezTo>
                    <a:pt x="956" y="188"/>
                    <a:pt x="958" y="190"/>
                    <a:pt x="959" y="191"/>
                  </a:cubicBezTo>
                  <a:cubicBezTo>
                    <a:pt x="960" y="191"/>
                    <a:pt x="963" y="189"/>
                    <a:pt x="964" y="189"/>
                  </a:cubicBezTo>
                  <a:cubicBezTo>
                    <a:pt x="966" y="188"/>
                    <a:pt x="970" y="185"/>
                    <a:pt x="972" y="184"/>
                  </a:cubicBezTo>
                  <a:cubicBezTo>
                    <a:pt x="973" y="184"/>
                    <a:pt x="975" y="183"/>
                    <a:pt x="975" y="183"/>
                  </a:cubicBezTo>
                  <a:cubicBezTo>
                    <a:pt x="977" y="182"/>
                    <a:pt x="979" y="180"/>
                    <a:pt x="980" y="180"/>
                  </a:cubicBezTo>
                  <a:cubicBezTo>
                    <a:pt x="981" y="179"/>
                    <a:pt x="983" y="178"/>
                    <a:pt x="984" y="178"/>
                  </a:cubicBezTo>
                  <a:cubicBezTo>
                    <a:pt x="985" y="178"/>
                    <a:pt x="987" y="179"/>
                    <a:pt x="988" y="180"/>
                  </a:cubicBezTo>
                  <a:cubicBezTo>
                    <a:pt x="989" y="181"/>
                    <a:pt x="991" y="184"/>
                    <a:pt x="992" y="185"/>
                  </a:cubicBezTo>
                  <a:cubicBezTo>
                    <a:pt x="993" y="186"/>
                    <a:pt x="996" y="189"/>
                    <a:pt x="998" y="190"/>
                  </a:cubicBezTo>
                  <a:cubicBezTo>
                    <a:pt x="999" y="190"/>
                    <a:pt x="1001" y="191"/>
                    <a:pt x="1002" y="191"/>
                  </a:cubicBezTo>
                  <a:cubicBezTo>
                    <a:pt x="1003" y="191"/>
                    <a:pt x="1006" y="190"/>
                    <a:pt x="1007" y="190"/>
                  </a:cubicBezTo>
                  <a:cubicBezTo>
                    <a:pt x="1009" y="190"/>
                    <a:pt x="1012" y="189"/>
                    <a:pt x="1013" y="190"/>
                  </a:cubicBezTo>
                  <a:cubicBezTo>
                    <a:pt x="1015" y="190"/>
                    <a:pt x="1017" y="192"/>
                    <a:pt x="1018" y="193"/>
                  </a:cubicBezTo>
                  <a:cubicBezTo>
                    <a:pt x="1018" y="194"/>
                    <a:pt x="1020" y="197"/>
                    <a:pt x="1019" y="198"/>
                  </a:cubicBezTo>
                  <a:cubicBezTo>
                    <a:pt x="1019" y="199"/>
                    <a:pt x="1017" y="201"/>
                    <a:pt x="1017" y="202"/>
                  </a:cubicBezTo>
                  <a:cubicBezTo>
                    <a:pt x="1016" y="203"/>
                    <a:pt x="1016" y="206"/>
                    <a:pt x="1016" y="207"/>
                  </a:cubicBezTo>
                  <a:cubicBezTo>
                    <a:pt x="1016" y="209"/>
                    <a:pt x="1014" y="211"/>
                    <a:pt x="1014" y="212"/>
                  </a:cubicBezTo>
                  <a:cubicBezTo>
                    <a:pt x="1014" y="214"/>
                    <a:pt x="1015" y="217"/>
                    <a:pt x="1015" y="218"/>
                  </a:cubicBezTo>
                  <a:cubicBezTo>
                    <a:pt x="1016" y="219"/>
                    <a:pt x="1018" y="221"/>
                    <a:pt x="1019" y="221"/>
                  </a:cubicBezTo>
                  <a:cubicBezTo>
                    <a:pt x="1020" y="222"/>
                    <a:pt x="1023" y="221"/>
                    <a:pt x="1025" y="222"/>
                  </a:cubicBezTo>
                  <a:cubicBezTo>
                    <a:pt x="1026" y="222"/>
                    <a:pt x="1027" y="224"/>
                    <a:pt x="1027" y="225"/>
                  </a:cubicBezTo>
                  <a:cubicBezTo>
                    <a:pt x="1028" y="225"/>
                    <a:pt x="1029" y="226"/>
                    <a:pt x="1029" y="227"/>
                  </a:cubicBezTo>
                  <a:cubicBezTo>
                    <a:pt x="1029" y="229"/>
                    <a:pt x="1027" y="231"/>
                    <a:pt x="1027" y="232"/>
                  </a:cubicBezTo>
                  <a:cubicBezTo>
                    <a:pt x="1027" y="234"/>
                    <a:pt x="1028" y="237"/>
                    <a:pt x="1028" y="239"/>
                  </a:cubicBezTo>
                  <a:cubicBezTo>
                    <a:pt x="1027" y="240"/>
                    <a:pt x="1025" y="242"/>
                    <a:pt x="1024" y="243"/>
                  </a:cubicBezTo>
                  <a:cubicBezTo>
                    <a:pt x="1024" y="245"/>
                    <a:pt x="1024" y="248"/>
                    <a:pt x="1024" y="249"/>
                  </a:cubicBezTo>
                  <a:cubicBezTo>
                    <a:pt x="1024" y="250"/>
                    <a:pt x="1026" y="252"/>
                    <a:pt x="1027" y="253"/>
                  </a:cubicBezTo>
                  <a:cubicBezTo>
                    <a:pt x="1027" y="254"/>
                    <a:pt x="1029" y="254"/>
                    <a:pt x="1030" y="254"/>
                  </a:cubicBezTo>
                  <a:cubicBezTo>
                    <a:pt x="1030" y="255"/>
                    <a:pt x="1032" y="257"/>
                    <a:pt x="1032" y="258"/>
                  </a:cubicBezTo>
                  <a:cubicBezTo>
                    <a:pt x="1033" y="260"/>
                    <a:pt x="1031" y="262"/>
                    <a:pt x="1030" y="263"/>
                  </a:cubicBezTo>
                  <a:cubicBezTo>
                    <a:pt x="1030" y="265"/>
                    <a:pt x="1029" y="267"/>
                    <a:pt x="1028" y="268"/>
                  </a:cubicBezTo>
                  <a:cubicBezTo>
                    <a:pt x="1028" y="269"/>
                    <a:pt x="1025" y="270"/>
                    <a:pt x="1024" y="271"/>
                  </a:cubicBezTo>
                  <a:cubicBezTo>
                    <a:pt x="1024" y="272"/>
                    <a:pt x="1024" y="274"/>
                    <a:pt x="1024" y="275"/>
                  </a:cubicBezTo>
                  <a:cubicBezTo>
                    <a:pt x="1024" y="276"/>
                    <a:pt x="1024" y="278"/>
                    <a:pt x="1023" y="279"/>
                  </a:cubicBezTo>
                  <a:cubicBezTo>
                    <a:pt x="1022" y="280"/>
                    <a:pt x="1019" y="281"/>
                    <a:pt x="1018" y="282"/>
                  </a:cubicBezTo>
                  <a:cubicBezTo>
                    <a:pt x="1017" y="283"/>
                    <a:pt x="1015" y="285"/>
                    <a:pt x="1014" y="286"/>
                  </a:cubicBezTo>
                  <a:cubicBezTo>
                    <a:pt x="1013" y="288"/>
                    <a:pt x="1011" y="290"/>
                    <a:pt x="1010" y="291"/>
                  </a:cubicBezTo>
                  <a:cubicBezTo>
                    <a:pt x="1008" y="293"/>
                    <a:pt x="1006" y="295"/>
                    <a:pt x="1004" y="295"/>
                  </a:cubicBezTo>
                  <a:cubicBezTo>
                    <a:pt x="1003" y="296"/>
                    <a:pt x="1000" y="297"/>
                    <a:pt x="999" y="298"/>
                  </a:cubicBezTo>
                  <a:cubicBezTo>
                    <a:pt x="999" y="298"/>
                    <a:pt x="998" y="300"/>
                    <a:pt x="999" y="301"/>
                  </a:cubicBezTo>
                  <a:cubicBezTo>
                    <a:pt x="999" y="302"/>
                    <a:pt x="999" y="304"/>
                    <a:pt x="1000" y="305"/>
                  </a:cubicBezTo>
                  <a:cubicBezTo>
                    <a:pt x="1001" y="306"/>
                    <a:pt x="1002" y="308"/>
                    <a:pt x="1003" y="308"/>
                  </a:cubicBezTo>
                  <a:cubicBezTo>
                    <a:pt x="1004" y="309"/>
                    <a:pt x="1007" y="310"/>
                    <a:pt x="1008" y="311"/>
                  </a:cubicBezTo>
                  <a:cubicBezTo>
                    <a:pt x="1010" y="313"/>
                    <a:pt x="1013" y="316"/>
                    <a:pt x="1015" y="318"/>
                  </a:cubicBezTo>
                  <a:cubicBezTo>
                    <a:pt x="1018" y="319"/>
                    <a:pt x="1024" y="322"/>
                    <a:pt x="1027" y="323"/>
                  </a:cubicBezTo>
                  <a:cubicBezTo>
                    <a:pt x="1028" y="324"/>
                    <a:pt x="1029" y="324"/>
                    <a:pt x="1031" y="32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3649663" y="2062163"/>
              <a:ext cx="1162050" cy="1003300"/>
            </a:xfrm>
            <a:custGeom>
              <a:avLst/>
              <a:gdLst/>
              <a:ahLst/>
              <a:cxnLst>
                <a:cxn ang="0">
                  <a:pos x="639" y="242"/>
                </a:cxn>
                <a:cxn ang="0">
                  <a:pos x="626" y="230"/>
                </a:cxn>
                <a:cxn ang="0">
                  <a:pos x="610" y="253"/>
                </a:cxn>
                <a:cxn ang="0">
                  <a:pos x="624" y="288"/>
                </a:cxn>
                <a:cxn ang="0">
                  <a:pos x="622" y="311"/>
                </a:cxn>
                <a:cxn ang="0">
                  <a:pos x="603" y="335"/>
                </a:cxn>
                <a:cxn ang="0">
                  <a:pos x="553" y="365"/>
                </a:cxn>
                <a:cxn ang="0">
                  <a:pos x="493" y="383"/>
                </a:cxn>
                <a:cxn ang="0">
                  <a:pos x="422" y="405"/>
                </a:cxn>
                <a:cxn ang="0">
                  <a:pos x="376" y="443"/>
                </a:cxn>
                <a:cxn ang="0">
                  <a:pos x="291" y="447"/>
                </a:cxn>
                <a:cxn ang="0">
                  <a:pos x="208" y="455"/>
                </a:cxn>
                <a:cxn ang="0">
                  <a:pos x="160" y="462"/>
                </a:cxn>
                <a:cxn ang="0">
                  <a:pos x="104" y="511"/>
                </a:cxn>
                <a:cxn ang="0">
                  <a:pos x="124" y="530"/>
                </a:cxn>
                <a:cxn ang="0">
                  <a:pos x="114" y="544"/>
                </a:cxn>
                <a:cxn ang="0">
                  <a:pos x="88" y="562"/>
                </a:cxn>
                <a:cxn ang="0">
                  <a:pos x="83" y="555"/>
                </a:cxn>
                <a:cxn ang="0">
                  <a:pos x="79" y="544"/>
                </a:cxn>
                <a:cxn ang="0">
                  <a:pos x="49" y="564"/>
                </a:cxn>
                <a:cxn ang="0">
                  <a:pos x="32" y="541"/>
                </a:cxn>
                <a:cxn ang="0">
                  <a:pos x="20" y="521"/>
                </a:cxn>
                <a:cxn ang="0">
                  <a:pos x="0" y="502"/>
                </a:cxn>
                <a:cxn ang="0">
                  <a:pos x="20" y="488"/>
                </a:cxn>
                <a:cxn ang="0">
                  <a:pos x="26" y="459"/>
                </a:cxn>
                <a:cxn ang="0">
                  <a:pos x="31" y="438"/>
                </a:cxn>
                <a:cxn ang="0">
                  <a:pos x="26" y="415"/>
                </a:cxn>
                <a:cxn ang="0">
                  <a:pos x="42" y="403"/>
                </a:cxn>
                <a:cxn ang="0">
                  <a:pos x="61" y="387"/>
                </a:cxn>
                <a:cxn ang="0">
                  <a:pos x="68" y="360"/>
                </a:cxn>
                <a:cxn ang="0">
                  <a:pos x="67" y="341"/>
                </a:cxn>
                <a:cxn ang="0">
                  <a:pos x="81" y="322"/>
                </a:cxn>
                <a:cxn ang="0">
                  <a:pos x="94" y="303"/>
                </a:cxn>
                <a:cxn ang="0">
                  <a:pos x="81" y="286"/>
                </a:cxn>
                <a:cxn ang="0">
                  <a:pos x="102" y="261"/>
                </a:cxn>
                <a:cxn ang="0">
                  <a:pos x="124" y="250"/>
                </a:cxn>
                <a:cxn ang="0">
                  <a:pos x="138" y="227"/>
                </a:cxn>
                <a:cxn ang="0">
                  <a:pos x="163" y="196"/>
                </a:cxn>
                <a:cxn ang="0">
                  <a:pos x="181" y="156"/>
                </a:cxn>
                <a:cxn ang="0">
                  <a:pos x="196" y="115"/>
                </a:cxn>
                <a:cxn ang="0">
                  <a:pos x="199" y="87"/>
                </a:cxn>
                <a:cxn ang="0">
                  <a:pos x="207" y="62"/>
                </a:cxn>
                <a:cxn ang="0">
                  <a:pos x="198" y="40"/>
                </a:cxn>
                <a:cxn ang="0">
                  <a:pos x="205" y="1"/>
                </a:cxn>
                <a:cxn ang="0">
                  <a:pos x="242" y="22"/>
                </a:cxn>
                <a:cxn ang="0">
                  <a:pos x="279" y="37"/>
                </a:cxn>
                <a:cxn ang="0">
                  <a:pos x="306" y="57"/>
                </a:cxn>
                <a:cxn ang="0">
                  <a:pos x="328" y="87"/>
                </a:cxn>
                <a:cxn ang="0">
                  <a:pos x="326" y="113"/>
                </a:cxn>
                <a:cxn ang="0">
                  <a:pos x="323" y="134"/>
                </a:cxn>
                <a:cxn ang="0">
                  <a:pos x="363" y="132"/>
                </a:cxn>
                <a:cxn ang="0">
                  <a:pos x="388" y="136"/>
                </a:cxn>
                <a:cxn ang="0">
                  <a:pos x="411" y="155"/>
                </a:cxn>
                <a:cxn ang="0">
                  <a:pos x="435" y="174"/>
                </a:cxn>
                <a:cxn ang="0">
                  <a:pos x="477" y="170"/>
                </a:cxn>
                <a:cxn ang="0">
                  <a:pos x="509" y="193"/>
                </a:cxn>
                <a:cxn ang="0">
                  <a:pos x="536" y="193"/>
                </a:cxn>
                <a:cxn ang="0">
                  <a:pos x="569" y="185"/>
                </a:cxn>
                <a:cxn ang="0">
                  <a:pos x="600" y="177"/>
                </a:cxn>
                <a:cxn ang="0">
                  <a:pos x="626" y="194"/>
                </a:cxn>
                <a:cxn ang="0">
                  <a:pos x="638" y="216"/>
                </a:cxn>
              </a:cxnLst>
              <a:rect l="0" t="0" r="r" b="b"/>
              <a:pathLst>
                <a:path w="654" h="565">
                  <a:moveTo>
                    <a:pt x="652" y="225"/>
                  </a:moveTo>
                  <a:cubicBezTo>
                    <a:pt x="653" y="226"/>
                    <a:pt x="654" y="228"/>
                    <a:pt x="654" y="229"/>
                  </a:cubicBezTo>
                  <a:cubicBezTo>
                    <a:pt x="653" y="231"/>
                    <a:pt x="650" y="233"/>
                    <a:pt x="649" y="234"/>
                  </a:cubicBezTo>
                  <a:cubicBezTo>
                    <a:pt x="648" y="235"/>
                    <a:pt x="645" y="236"/>
                    <a:pt x="644" y="236"/>
                  </a:cubicBezTo>
                  <a:cubicBezTo>
                    <a:pt x="644" y="237"/>
                    <a:pt x="642" y="238"/>
                    <a:pt x="642" y="239"/>
                  </a:cubicBezTo>
                  <a:cubicBezTo>
                    <a:pt x="641" y="240"/>
                    <a:pt x="640" y="241"/>
                    <a:pt x="639" y="242"/>
                  </a:cubicBezTo>
                  <a:cubicBezTo>
                    <a:pt x="638" y="242"/>
                    <a:pt x="636" y="243"/>
                    <a:pt x="635" y="243"/>
                  </a:cubicBezTo>
                  <a:cubicBezTo>
                    <a:pt x="634" y="244"/>
                    <a:pt x="632" y="245"/>
                    <a:pt x="631" y="245"/>
                  </a:cubicBezTo>
                  <a:cubicBezTo>
                    <a:pt x="630" y="245"/>
                    <a:pt x="628" y="243"/>
                    <a:pt x="628" y="243"/>
                  </a:cubicBezTo>
                  <a:cubicBezTo>
                    <a:pt x="627" y="242"/>
                    <a:pt x="625" y="240"/>
                    <a:pt x="625" y="239"/>
                  </a:cubicBezTo>
                  <a:cubicBezTo>
                    <a:pt x="624" y="238"/>
                    <a:pt x="626" y="235"/>
                    <a:pt x="626" y="234"/>
                  </a:cubicBezTo>
                  <a:cubicBezTo>
                    <a:pt x="626" y="233"/>
                    <a:pt x="626" y="231"/>
                    <a:pt x="626" y="230"/>
                  </a:cubicBezTo>
                  <a:cubicBezTo>
                    <a:pt x="625" y="229"/>
                    <a:pt x="623" y="229"/>
                    <a:pt x="622" y="229"/>
                  </a:cubicBezTo>
                  <a:cubicBezTo>
                    <a:pt x="621" y="229"/>
                    <a:pt x="620" y="232"/>
                    <a:pt x="620" y="233"/>
                  </a:cubicBezTo>
                  <a:cubicBezTo>
                    <a:pt x="619" y="234"/>
                    <a:pt x="619" y="238"/>
                    <a:pt x="619" y="239"/>
                  </a:cubicBezTo>
                  <a:cubicBezTo>
                    <a:pt x="618" y="241"/>
                    <a:pt x="614" y="242"/>
                    <a:pt x="613" y="244"/>
                  </a:cubicBezTo>
                  <a:cubicBezTo>
                    <a:pt x="613" y="245"/>
                    <a:pt x="611" y="247"/>
                    <a:pt x="611" y="249"/>
                  </a:cubicBezTo>
                  <a:cubicBezTo>
                    <a:pt x="610" y="250"/>
                    <a:pt x="610" y="252"/>
                    <a:pt x="610" y="253"/>
                  </a:cubicBezTo>
                  <a:cubicBezTo>
                    <a:pt x="610" y="256"/>
                    <a:pt x="609" y="260"/>
                    <a:pt x="610" y="262"/>
                  </a:cubicBezTo>
                  <a:cubicBezTo>
                    <a:pt x="610" y="264"/>
                    <a:pt x="611" y="268"/>
                    <a:pt x="612" y="269"/>
                  </a:cubicBezTo>
                  <a:cubicBezTo>
                    <a:pt x="613" y="271"/>
                    <a:pt x="616" y="273"/>
                    <a:pt x="617" y="274"/>
                  </a:cubicBezTo>
                  <a:cubicBezTo>
                    <a:pt x="619" y="276"/>
                    <a:pt x="622" y="278"/>
                    <a:pt x="624" y="280"/>
                  </a:cubicBezTo>
                  <a:cubicBezTo>
                    <a:pt x="624" y="281"/>
                    <a:pt x="625" y="283"/>
                    <a:pt x="625" y="285"/>
                  </a:cubicBezTo>
                  <a:cubicBezTo>
                    <a:pt x="625" y="286"/>
                    <a:pt x="625" y="287"/>
                    <a:pt x="624" y="288"/>
                  </a:cubicBezTo>
                  <a:cubicBezTo>
                    <a:pt x="624" y="289"/>
                    <a:pt x="622" y="290"/>
                    <a:pt x="621" y="291"/>
                  </a:cubicBezTo>
                  <a:cubicBezTo>
                    <a:pt x="620" y="293"/>
                    <a:pt x="619" y="296"/>
                    <a:pt x="618" y="297"/>
                  </a:cubicBezTo>
                  <a:cubicBezTo>
                    <a:pt x="618" y="299"/>
                    <a:pt x="616" y="301"/>
                    <a:pt x="616" y="302"/>
                  </a:cubicBezTo>
                  <a:cubicBezTo>
                    <a:pt x="616" y="303"/>
                    <a:pt x="618" y="305"/>
                    <a:pt x="618" y="306"/>
                  </a:cubicBezTo>
                  <a:cubicBezTo>
                    <a:pt x="619" y="307"/>
                    <a:pt x="621" y="308"/>
                    <a:pt x="621" y="308"/>
                  </a:cubicBezTo>
                  <a:cubicBezTo>
                    <a:pt x="622" y="309"/>
                    <a:pt x="622" y="310"/>
                    <a:pt x="622" y="311"/>
                  </a:cubicBezTo>
                  <a:cubicBezTo>
                    <a:pt x="622" y="312"/>
                    <a:pt x="622" y="314"/>
                    <a:pt x="622" y="315"/>
                  </a:cubicBezTo>
                  <a:cubicBezTo>
                    <a:pt x="621" y="316"/>
                    <a:pt x="620" y="318"/>
                    <a:pt x="619" y="320"/>
                  </a:cubicBezTo>
                  <a:cubicBezTo>
                    <a:pt x="618" y="321"/>
                    <a:pt x="617" y="323"/>
                    <a:pt x="617" y="324"/>
                  </a:cubicBezTo>
                  <a:cubicBezTo>
                    <a:pt x="616" y="325"/>
                    <a:pt x="612" y="327"/>
                    <a:pt x="611" y="328"/>
                  </a:cubicBezTo>
                  <a:cubicBezTo>
                    <a:pt x="610" y="329"/>
                    <a:pt x="610" y="333"/>
                    <a:pt x="608" y="334"/>
                  </a:cubicBezTo>
                  <a:cubicBezTo>
                    <a:pt x="607" y="335"/>
                    <a:pt x="604" y="335"/>
                    <a:pt x="603" y="335"/>
                  </a:cubicBezTo>
                  <a:cubicBezTo>
                    <a:pt x="601" y="336"/>
                    <a:pt x="597" y="338"/>
                    <a:pt x="595" y="339"/>
                  </a:cubicBezTo>
                  <a:cubicBezTo>
                    <a:pt x="594" y="339"/>
                    <a:pt x="591" y="341"/>
                    <a:pt x="589" y="342"/>
                  </a:cubicBezTo>
                  <a:cubicBezTo>
                    <a:pt x="587" y="344"/>
                    <a:pt x="583" y="348"/>
                    <a:pt x="580" y="350"/>
                  </a:cubicBezTo>
                  <a:cubicBezTo>
                    <a:pt x="579" y="352"/>
                    <a:pt x="575" y="356"/>
                    <a:pt x="573" y="357"/>
                  </a:cubicBezTo>
                  <a:cubicBezTo>
                    <a:pt x="571" y="359"/>
                    <a:pt x="567" y="361"/>
                    <a:pt x="565" y="362"/>
                  </a:cubicBezTo>
                  <a:cubicBezTo>
                    <a:pt x="562" y="364"/>
                    <a:pt x="556" y="365"/>
                    <a:pt x="553" y="365"/>
                  </a:cubicBezTo>
                  <a:cubicBezTo>
                    <a:pt x="551" y="366"/>
                    <a:pt x="545" y="366"/>
                    <a:pt x="543" y="366"/>
                  </a:cubicBezTo>
                  <a:cubicBezTo>
                    <a:pt x="541" y="366"/>
                    <a:pt x="537" y="367"/>
                    <a:pt x="535" y="368"/>
                  </a:cubicBezTo>
                  <a:cubicBezTo>
                    <a:pt x="533" y="368"/>
                    <a:pt x="530" y="371"/>
                    <a:pt x="529" y="372"/>
                  </a:cubicBezTo>
                  <a:cubicBezTo>
                    <a:pt x="526" y="373"/>
                    <a:pt x="521" y="377"/>
                    <a:pt x="519" y="378"/>
                  </a:cubicBezTo>
                  <a:cubicBezTo>
                    <a:pt x="516" y="380"/>
                    <a:pt x="509" y="381"/>
                    <a:pt x="506" y="381"/>
                  </a:cubicBezTo>
                  <a:cubicBezTo>
                    <a:pt x="503" y="382"/>
                    <a:pt x="496" y="383"/>
                    <a:pt x="493" y="383"/>
                  </a:cubicBezTo>
                  <a:cubicBezTo>
                    <a:pt x="490" y="384"/>
                    <a:pt x="485" y="385"/>
                    <a:pt x="482" y="385"/>
                  </a:cubicBezTo>
                  <a:cubicBezTo>
                    <a:pt x="480" y="386"/>
                    <a:pt x="475" y="389"/>
                    <a:pt x="473" y="389"/>
                  </a:cubicBezTo>
                  <a:cubicBezTo>
                    <a:pt x="470" y="390"/>
                    <a:pt x="462" y="391"/>
                    <a:pt x="459" y="392"/>
                  </a:cubicBezTo>
                  <a:cubicBezTo>
                    <a:pt x="455" y="393"/>
                    <a:pt x="448" y="397"/>
                    <a:pt x="444" y="398"/>
                  </a:cubicBezTo>
                  <a:cubicBezTo>
                    <a:pt x="441" y="399"/>
                    <a:pt x="434" y="399"/>
                    <a:pt x="431" y="401"/>
                  </a:cubicBezTo>
                  <a:cubicBezTo>
                    <a:pt x="428" y="401"/>
                    <a:pt x="424" y="404"/>
                    <a:pt x="422" y="405"/>
                  </a:cubicBezTo>
                  <a:cubicBezTo>
                    <a:pt x="419" y="407"/>
                    <a:pt x="415" y="411"/>
                    <a:pt x="413" y="414"/>
                  </a:cubicBezTo>
                  <a:cubicBezTo>
                    <a:pt x="411" y="415"/>
                    <a:pt x="409" y="419"/>
                    <a:pt x="407" y="420"/>
                  </a:cubicBezTo>
                  <a:cubicBezTo>
                    <a:pt x="406" y="422"/>
                    <a:pt x="402" y="426"/>
                    <a:pt x="400" y="428"/>
                  </a:cubicBezTo>
                  <a:cubicBezTo>
                    <a:pt x="398" y="430"/>
                    <a:pt x="394" y="433"/>
                    <a:pt x="391" y="435"/>
                  </a:cubicBezTo>
                  <a:cubicBezTo>
                    <a:pt x="389" y="436"/>
                    <a:pt x="386" y="439"/>
                    <a:pt x="384" y="440"/>
                  </a:cubicBezTo>
                  <a:cubicBezTo>
                    <a:pt x="382" y="441"/>
                    <a:pt x="378" y="442"/>
                    <a:pt x="376" y="443"/>
                  </a:cubicBezTo>
                  <a:cubicBezTo>
                    <a:pt x="373" y="443"/>
                    <a:pt x="367" y="442"/>
                    <a:pt x="364" y="442"/>
                  </a:cubicBezTo>
                  <a:cubicBezTo>
                    <a:pt x="359" y="442"/>
                    <a:pt x="349" y="442"/>
                    <a:pt x="345" y="442"/>
                  </a:cubicBezTo>
                  <a:cubicBezTo>
                    <a:pt x="342" y="442"/>
                    <a:pt x="336" y="443"/>
                    <a:pt x="333" y="443"/>
                  </a:cubicBezTo>
                  <a:cubicBezTo>
                    <a:pt x="330" y="444"/>
                    <a:pt x="324" y="445"/>
                    <a:pt x="321" y="445"/>
                  </a:cubicBezTo>
                  <a:cubicBezTo>
                    <a:pt x="317" y="446"/>
                    <a:pt x="309" y="446"/>
                    <a:pt x="305" y="446"/>
                  </a:cubicBezTo>
                  <a:cubicBezTo>
                    <a:pt x="302" y="447"/>
                    <a:pt x="295" y="447"/>
                    <a:pt x="291" y="447"/>
                  </a:cubicBezTo>
                  <a:cubicBezTo>
                    <a:pt x="286" y="447"/>
                    <a:pt x="275" y="448"/>
                    <a:pt x="270" y="448"/>
                  </a:cubicBezTo>
                  <a:cubicBezTo>
                    <a:pt x="265" y="449"/>
                    <a:pt x="254" y="450"/>
                    <a:pt x="249" y="450"/>
                  </a:cubicBezTo>
                  <a:cubicBezTo>
                    <a:pt x="245" y="451"/>
                    <a:pt x="238" y="451"/>
                    <a:pt x="235" y="451"/>
                  </a:cubicBezTo>
                  <a:cubicBezTo>
                    <a:pt x="232" y="451"/>
                    <a:pt x="227" y="450"/>
                    <a:pt x="225" y="451"/>
                  </a:cubicBezTo>
                  <a:cubicBezTo>
                    <a:pt x="222" y="451"/>
                    <a:pt x="216" y="452"/>
                    <a:pt x="213" y="453"/>
                  </a:cubicBezTo>
                  <a:cubicBezTo>
                    <a:pt x="212" y="453"/>
                    <a:pt x="209" y="455"/>
                    <a:pt x="208" y="455"/>
                  </a:cubicBezTo>
                  <a:cubicBezTo>
                    <a:pt x="207" y="456"/>
                    <a:pt x="205" y="457"/>
                    <a:pt x="204" y="458"/>
                  </a:cubicBezTo>
                  <a:cubicBezTo>
                    <a:pt x="203" y="459"/>
                    <a:pt x="202" y="462"/>
                    <a:pt x="201" y="462"/>
                  </a:cubicBezTo>
                  <a:cubicBezTo>
                    <a:pt x="200" y="463"/>
                    <a:pt x="196" y="460"/>
                    <a:pt x="195" y="459"/>
                  </a:cubicBezTo>
                  <a:cubicBezTo>
                    <a:pt x="194" y="459"/>
                    <a:pt x="191" y="457"/>
                    <a:pt x="190" y="457"/>
                  </a:cubicBezTo>
                  <a:cubicBezTo>
                    <a:pt x="187" y="456"/>
                    <a:pt x="181" y="456"/>
                    <a:pt x="178" y="457"/>
                  </a:cubicBezTo>
                  <a:cubicBezTo>
                    <a:pt x="173" y="457"/>
                    <a:pt x="165" y="460"/>
                    <a:pt x="160" y="462"/>
                  </a:cubicBezTo>
                  <a:cubicBezTo>
                    <a:pt x="156" y="463"/>
                    <a:pt x="148" y="469"/>
                    <a:pt x="144" y="472"/>
                  </a:cubicBezTo>
                  <a:cubicBezTo>
                    <a:pt x="139" y="475"/>
                    <a:pt x="132" y="483"/>
                    <a:pt x="127" y="486"/>
                  </a:cubicBezTo>
                  <a:cubicBezTo>
                    <a:pt x="125" y="488"/>
                    <a:pt x="120" y="491"/>
                    <a:pt x="118" y="493"/>
                  </a:cubicBezTo>
                  <a:cubicBezTo>
                    <a:pt x="115" y="495"/>
                    <a:pt x="111" y="499"/>
                    <a:pt x="108" y="501"/>
                  </a:cubicBezTo>
                  <a:cubicBezTo>
                    <a:pt x="107" y="502"/>
                    <a:pt x="103" y="504"/>
                    <a:pt x="102" y="506"/>
                  </a:cubicBezTo>
                  <a:cubicBezTo>
                    <a:pt x="102" y="507"/>
                    <a:pt x="103" y="510"/>
                    <a:pt x="104" y="511"/>
                  </a:cubicBezTo>
                  <a:cubicBezTo>
                    <a:pt x="105" y="512"/>
                    <a:pt x="107" y="511"/>
                    <a:pt x="108" y="511"/>
                  </a:cubicBezTo>
                  <a:cubicBezTo>
                    <a:pt x="110" y="512"/>
                    <a:pt x="113" y="511"/>
                    <a:pt x="115" y="512"/>
                  </a:cubicBezTo>
                  <a:cubicBezTo>
                    <a:pt x="116" y="512"/>
                    <a:pt x="118" y="513"/>
                    <a:pt x="119" y="514"/>
                  </a:cubicBezTo>
                  <a:cubicBezTo>
                    <a:pt x="119" y="515"/>
                    <a:pt x="119" y="518"/>
                    <a:pt x="120" y="519"/>
                  </a:cubicBezTo>
                  <a:cubicBezTo>
                    <a:pt x="120" y="521"/>
                    <a:pt x="120" y="525"/>
                    <a:pt x="121" y="526"/>
                  </a:cubicBezTo>
                  <a:cubicBezTo>
                    <a:pt x="122" y="527"/>
                    <a:pt x="123" y="530"/>
                    <a:pt x="124" y="530"/>
                  </a:cubicBezTo>
                  <a:cubicBezTo>
                    <a:pt x="125" y="531"/>
                    <a:pt x="127" y="531"/>
                    <a:pt x="128" y="531"/>
                  </a:cubicBezTo>
                  <a:cubicBezTo>
                    <a:pt x="129" y="531"/>
                    <a:pt x="131" y="529"/>
                    <a:pt x="132" y="529"/>
                  </a:cubicBezTo>
                  <a:cubicBezTo>
                    <a:pt x="133" y="530"/>
                    <a:pt x="132" y="532"/>
                    <a:pt x="132" y="533"/>
                  </a:cubicBezTo>
                  <a:cubicBezTo>
                    <a:pt x="132" y="535"/>
                    <a:pt x="129" y="538"/>
                    <a:pt x="127" y="539"/>
                  </a:cubicBezTo>
                  <a:cubicBezTo>
                    <a:pt x="126" y="541"/>
                    <a:pt x="122" y="543"/>
                    <a:pt x="120" y="544"/>
                  </a:cubicBezTo>
                  <a:cubicBezTo>
                    <a:pt x="119" y="544"/>
                    <a:pt x="116" y="544"/>
                    <a:pt x="114" y="544"/>
                  </a:cubicBezTo>
                  <a:cubicBezTo>
                    <a:pt x="112" y="544"/>
                    <a:pt x="108" y="543"/>
                    <a:pt x="106" y="544"/>
                  </a:cubicBezTo>
                  <a:cubicBezTo>
                    <a:pt x="104" y="545"/>
                    <a:pt x="102" y="548"/>
                    <a:pt x="101" y="549"/>
                  </a:cubicBezTo>
                  <a:cubicBezTo>
                    <a:pt x="100" y="550"/>
                    <a:pt x="99" y="552"/>
                    <a:pt x="99" y="553"/>
                  </a:cubicBezTo>
                  <a:cubicBezTo>
                    <a:pt x="98" y="554"/>
                    <a:pt x="96" y="556"/>
                    <a:pt x="95" y="557"/>
                  </a:cubicBezTo>
                  <a:cubicBezTo>
                    <a:pt x="94" y="557"/>
                    <a:pt x="93" y="557"/>
                    <a:pt x="92" y="557"/>
                  </a:cubicBezTo>
                  <a:cubicBezTo>
                    <a:pt x="91" y="558"/>
                    <a:pt x="89" y="561"/>
                    <a:pt x="88" y="562"/>
                  </a:cubicBezTo>
                  <a:cubicBezTo>
                    <a:pt x="86" y="562"/>
                    <a:pt x="83" y="562"/>
                    <a:pt x="81" y="562"/>
                  </a:cubicBezTo>
                  <a:cubicBezTo>
                    <a:pt x="80" y="562"/>
                    <a:pt x="76" y="563"/>
                    <a:pt x="75" y="562"/>
                  </a:cubicBezTo>
                  <a:cubicBezTo>
                    <a:pt x="74" y="561"/>
                    <a:pt x="72" y="560"/>
                    <a:pt x="71" y="559"/>
                  </a:cubicBezTo>
                  <a:cubicBezTo>
                    <a:pt x="71" y="558"/>
                    <a:pt x="71" y="556"/>
                    <a:pt x="72" y="555"/>
                  </a:cubicBezTo>
                  <a:cubicBezTo>
                    <a:pt x="73" y="554"/>
                    <a:pt x="77" y="554"/>
                    <a:pt x="79" y="554"/>
                  </a:cubicBezTo>
                  <a:cubicBezTo>
                    <a:pt x="80" y="554"/>
                    <a:pt x="82" y="555"/>
                    <a:pt x="83" y="555"/>
                  </a:cubicBezTo>
                  <a:cubicBezTo>
                    <a:pt x="85" y="555"/>
                    <a:pt x="88" y="555"/>
                    <a:pt x="90" y="554"/>
                  </a:cubicBezTo>
                  <a:cubicBezTo>
                    <a:pt x="91" y="554"/>
                    <a:pt x="93" y="552"/>
                    <a:pt x="93" y="551"/>
                  </a:cubicBezTo>
                  <a:cubicBezTo>
                    <a:pt x="94" y="551"/>
                    <a:pt x="96" y="549"/>
                    <a:pt x="96" y="548"/>
                  </a:cubicBezTo>
                  <a:cubicBezTo>
                    <a:pt x="96" y="547"/>
                    <a:pt x="94" y="546"/>
                    <a:pt x="94" y="546"/>
                  </a:cubicBezTo>
                  <a:cubicBezTo>
                    <a:pt x="93" y="545"/>
                    <a:pt x="90" y="545"/>
                    <a:pt x="89" y="545"/>
                  </a:cubicBezTo>
                  <a:cubicBezTo>
                    <a:pt x="87" y="544"/>
                    <a:pt x="81" y="544"/>
                    <a:pt x="79" y="544"/>
                  </a:cubicBezTo>
                  <a:cubicBezTo>
                    <a:pt x="77" y="544"/>
                    <a:pt x="74" y="545"/>
                    <a:pt x="72" y="546"/>
                  </a:cubicBezTo>
                  <a:cubicBezTo>
                    <a:pt x="71" y="546"/>
                    <a:pt x="69" y="548"/>
                    <a:pt x="67" y="549"/>
                  </a:cubicBezTo>
                  <a:cubicBezTo>
                    <a:pt x="66" y="550"/>
                    <a:pt x="64" y="551"/>
                    <a:pt x="63" y="552"/>
                  </a:cubicBezTo>
                  <a:cubicBezTo>
                    <a:pt x="62" y="553"/>
                    <a:pt x="59" y="555"/>
                    <a:pt x="58" y="556"/>
                  </a:cubicBezTo>
                  <a:cubicBezTo>
                    <a:pt x="56" y="558"/>
                    <a:pt x="53" y="562"/>
                    <a:pt x="50" y="565"/>
                  </a:cubicBezTo>
                  <a:cubicBezTo>
                    <a:pt x="50" y="565"/>
                    <a:pt x="49" y="564"/>
                    <a:pt x="49" y="564"/>
                  </a:cubicBezTo>
                  <a:cubicBezTo>
                    <a:pt x="48" y="564"/>
                    <a:pt x="46" y="563"/>
                    <a:pt x="45" y="562"/>
                  </a:cubicBezTo>
                  <a:cubicBezTo>
                    <a:pt x="44" y="561"/>
                    <a:pt x="42" y="560"/>
                    <a:pt x="41" y="558"/>
                  </a:cubicBezTo>
                  <a:cubicBezTo>
                    <a:pt x="40" y="557"/>
                    <a:pt x="40" y="555"/>
                    <a:pt x="39" y="553"/>
                  </a:cubicBezTo>
                  <a:cubicBezTo>
                    <a:pt x="39" y="552"/>
                    <a:pt x="39" y="549"/>
                    <a:pt x="38" y="548"/>
                  </a:cubicBezTo>
                  <a:cubicBezTo>
                    <a:pt x="38" y="547"/>
                    <a:pt x="36" y="545"/>
                    <a:pt x="35" y="544"/>
                  </a:cubicBezTo>
                  <a:cubicBezTo>
                    <a:pt x="35" y="543"/>
                    <a:pt x="33" y="541"/>
                    <a:pt x="32" y="541"/>
                  </a:cubicBezTo>
                  <a:cubicBezTo>
                    <a:pt x="32" y="540"/>
                    <a:pt x="30" y="540"/>
                    <a:pt x="30" y="539"/>
                  </a:cubicBezTo>
                  <a:cubicBezTo>
                    <a:pt x="28" y="539"/>
                    <a:pt x="25" y="537"/>
                    <a:pt x="24" y="536"/>
                  </a:cubicBezTo>
                  <a:cubicBezTo>
                    <a:pt x="22" y="535"/>
                    <a:pt x="19" y="534"/>
                    <a:pt x="17" y="533"/>
                  </a:cubicBezTo>
                  <a:cubicBezTo>
                    <a:pt x="16" y="532"/>
                    <a:pt x="15" y="529"/>
                    <a:pt x="15" y="528"/>
                  </a:cubicBezTo>
                  <a:cubicBezTo>
                    <a:pt x="15" y="527"/>
                    <a:pt x="15" y="525"/>
                    <a:pt x="16" y="524"/>
                  </a:cubicBezTo>
                  <a:cubicBezTo>
                    <a:pt x="16" y="522"/>
                    <a:pt x="20" y="522"/>
                    <a:pt x="20" y="521"/>
                  </a:cubicBezTo>
                  <a:cubicBezTo>
                    <a:pt x="21" y="519"/>
                    <a:pt x="20" y="515"/>
                    <a:pt x="18" y="514"/>
                  </a:cubicBezTo>
                  <a:cubicBezTo>
                    <a:pt x="18" y="513"/>
                    <a:pt x="15" y="512"/>
                    <a:pt x="14" y="511"/>
                  </a:cubicBezTo>
                  <a:cubicBezTo>
                    <a:pt x="13" y="510"/>
                    <a:pt x="12" y="507"/>
                    <a:pt x="11" y="506"/>
                  </a:cubicBezTo>
                  <a:cubicBezTo>
                    <a:pt x="10" y="505"/>
                    <a:pt x="8" y="504"/>
                    <a:pt x="7" y="503"/>
                  </a:cubicBezTo>
                  <a:cubicBezTo>
                    <a:pt x="6" y="502"/>
                    <a:pt x="3" y="501"/>
                    <a:pt x="1" y="502"/>
                  </a:cubicBezTo>
                  <a:cubicBezTo>
                    <a:pt x="1" y="502"/>
                    <a:pt x="0" y="502"/>
                    <a:pt x="0" y="502"/>
                  </a:cubicBezTo>
                  <a:cubicBezTo>
                    <a:pt x="0" y="501"/>
                    <a:pt x="0" y="500"/>
                    <a:pt x="0" y="500"/>
                  </a:cubicBezTo>
                  <a:cubicBezTo>
                    <a:pt x="1" y="499"/>
                    <a:pt x="2" y="497"/>
                    <a:pt x="3" y="497"/>
                  </a:cubicBezTo>
                  <a:cubicBezTo>
                    <a:pt x="4" y="496"/>
                    <a:pt x="7" y="496"/>
                    <a:pt x="8" y="496"/>
                  </a:cubicBezTo>
                  <a:cubicBezTo>
                    <a:pt x="9" y="495"/>
                    <a:pt x="12" y="495"/>
                    <a:pt x="13" y="494"/>
                  </a:cubicBezTo>
                  <a:cubicBezTo>
                    <a:pt x="14" y="493"/>
                    <a:pt x="15" y="491"/>
                    <a:pt x="16" y="490"/>
                  </a:cubicBezTo>
                  <a:cubicBezTo>
                    <a:pt x="17" y="490"/>
                    <a:pt x="19" y="489"/>
                    <a:pt x="20" y="488"/>
                  </a:cubicBezTo>
                  <a:cubicBezTo>
                    <a:pt x="20" y="488"/>
                    <a:pt x="22" y="486"/>
                    <a:pt x="22" y="486"/>
                  </a:cubicBezTo>
                  <a:cubicBezTo>
                    <a:pt x="23" y="485"/>
                    <a:pt x="24" y="482"/>
                    <a:pt x="24" y="481"/>
                  </a:cubicBezTo>
                  <a:cubicBezTo>
                    <a:pt x="24" y="480"/>
                    <a:pt x="22" y="478"/>
                    <a:pt x="22" y="477"/>
                  </a:cubicBezTo>
                  <a:cubicBezTo>
                    <a:pt x="22" y="476"/>
                    <a:pt x="20" y="473"/>
                    <a:pt x="20" y="472"/>
                  </a:cubicBezTo>
                  <a:cubicBezTo>
                    <a:pt x="20" y="470"/>
                    <a:pt x="22" y="466"/>
                    <a:pt x="23" y="464"/>
                  </a:cubicBezTo>
                  <a:cubicBezTo>
                    <a:pt x="23" y="463"/>
                    <a:pt x="25" y="460"/>
                    <a:pt x="26" y="459"/>
                  </a:cubicBezTo>
                  <a:cubicBezTo>
                    <a:pt x="26" y="458"/>
                    <a:pt x="29" y="457"/>
                    <a:pt x="30" y="456"/>
                  </a:cubicBezTo>
                  <a:cubicBezTo>
                    <a:pt x="31" y="455"/>
                    <a:pt x="32" y="453"/>
                    <a:pt x="32" y="452"/>
                  </a:cubicBezTo>
                  <a:cubicBezTo>
                    <a:pt x="33" y="451"/>
                    <a:pt x="33" y="449"/>
                    <a:pt x="32" y="448"/>
                  </a:cubicBezTo>
                  <a:cubicBezTo>
                    <a:pt x="32" y="447"/>
                    <a:pt x="30" y="445"/>
                    <a:pt x="30" y="444"/>
                  </a:cubicBezTo>
                  <a:cubicBezTo>
                    <a:pt x="30" y="443"/>
                    <a:pt x="29" y="441"/>
                    <a:pt x="29" y="440"/>
                  </a:cubicBezTo>
                  <a:cubicBezTo>
                    <a:pt x="29" y="439"/>
                    <a:pt x="31" y="438"/>
                    <a:pt x="31" y="438"/>
                  </a:cubicBezTo>
                  <a:cubicBezTo>
                    <a:pt x="32" y="437"/>
                    <a:pt x="34" y="434"/>
                    <a:pt x="34" y="433"/>
                  </a:cubicBezTo>
                  <a:cubicBezTo>
                    <a:pt x="34" y="432"/>
                    <a:pt x="33" y="430"/>
                    <a:pt x="32" y="429"/>
                  </a:cubicBezTo>
                  <a:cubicBezTo>
                    <a:pt x="31" y="428"/>
                    <a:pt x="29" y="427"/>
                    <a:pt x="28" y="427"/>
                  </a:cubicBezTo>
                  <a:cubicBezTo>
                    <a:pt x="27" y="426"/>
                    <a:pt x="26" y="426"/>
                    <a:pt x="25" y="425"/>
                  </a:cubicBezTo>
                  <a:cubicBezTo>
                    <a:pt x="24" y="424"/>
                    <a:pt x="24" y="422"/>
                    <a:pt x="25" y="420"/>
                  </a:cubicBezTo>
                  <a:cubicBezTo>
                    <a:pt x="25" y="419"/>
                    <a:pt x="26" y="416"/>
                    <a:pt x="26" y="415"/>
                  </a:cubicBezTo>
                  <a:cubicBezTo>
                    <a:pt x="27" y="414"/>
                    <a:pt x="27" y="410"/>
                    <a:pt x="28" y="409"/>
                  </a:cubicBezTo>
                  <a:cubicBezTo>
                    <a:pt x="28" y="408"/>
                    <a:pt x="29" y="405"/>
                    <a:pt x="30" y="404"/>
                  </a:cubicBezTo>
                  <a:cubicBezTo>
                    <a:pt x="31" y="404"/>
                    <a:pt x="32" y="404"/>
                    <a:pt x="33" y="404"/>
                  </a:cubicBezTo>
                  <a:cubicBezTo>
                    <a:pt x="34" y="405"/>
                    <a:pt x="35" y="407"/>
                    <a:pt x="36" y="407"/>
                  </a:cubicBezTo>
                  <a:cubicBezTo>
                    <a:pt x="37" y="407"/>
                    <a:pt x="38" y="404"/>
                    <a:pt x="39" y="403"/>
                  </a:cubicBezTo>
                  <a:cubicBezTo>
                    <a:pt x="39" y="403"/>
                    <a:pt x="41" y="403"/>
                    <a:pt x="42" y="403"/>
                  </a:cubicBezTo>
                  <a:cubicBezTo>
                    <a:pt x="43" y="403"/>
                    <a:pt x="45" y="402"/>
                    <a:pt x="46" y="401"/>
                  </a:cubicBezTo>
                  <a:cubicBezTo>
                    <a:pt x="47" y="400"/>
                    <a:pt x="48" y="397"/>
                    <a:pt x="49" y="396"/>
                  </a:cubicBezTo>
                  <a:cubicBezTo>
                    <a:pt x="50" y="395"/>
                    <a:pt x="51" y="392"/>
                    <a:pt x="52" y="391"/>
                  </a:cubicBezTo>
                  <a:cubicBezTo>
                    <a:pt x="52" y="390"/>
                    <a:pt x="53" y="388"/>
                    <a:pt x="54" y="388"/>
                  </a:cubicBezTo>
                  <a:cubicBezTo>
                    <a:pt x="55" y="387"/>
                    <a:pt x="57" y="388"/>
                    <a:pt x="58" y="388"/>
                  </a:cubicBezTo>
                  <a:cubicBezTo>
                    <a:pt x="59" y="388"/>
                    <a:pt x="61" y="387"/>
                    <a:pt x="61" y="387"/>
                  </a:cubicBezTo>
                  <a:cubicBezTo>
                    <a:pt x="63" y="386"/>
                    <a:pt x="65" y="384"/>
                    <a:pt x="66" y="383"/>
                  </a:cubicBezTo>
                  <a:cubicBezTo>
                    <a:pt x="66" y="382"/>
                    <a:pt x="67" y="379"/>
                    <a:pt x="67" y="378"/>
                  </a:cubicBezTo>
                  <a:cubicBezTo>
                    <a:pt x="68" y="376"/>
                    <a:pt x="67" y="374"/>
                    <a:pt x="67" y="372"/>
                  </a:cubicBezTo>
                  <a:cubicBezTo>
                    <a:pt x="67" y="371"/>
                    <a:pt x="68" y="369"/>
                    <a:pt x="68" y="368"/>
                  </a:cubicBezTo>
                  <a:cubicBezTo>
                    <a:pt x="68" y="367"/>
                    <a:pt x="67" y="364"/>
                    <a:pt x="67" y="363"/>
                  </a:cubicBezTo>
                  <a:cubicBezTo>
                    <a:pt x="67" y="362"/>
                    <a:pt x="67" y="361"/>
                    <a:pt x="68" y="360"/>
                  </a:cubicBezTo>
                  <a:cubicBezTo>
                    <a:pt x="68" y="359"/>
                    <a:pt x="68" y="358"/>
                    <a:pt x="69" y="357"/>
                  </a:cubicBezTo>
                  <a:cubicBezTo>
                    <a:pt x="69" y="356"/>
                    <a:pt x="69" y="354"/>
                    <a:pt x="69" y="353"/>
                  </a:cubicBezTo>
                  <a:cubicBezTo>
                    <a:pt x="68" y="352"/>
                    <a:pt x="66" y="352"/>
                    <a:pt x="65" y="351"/>
                  </a:cubicBezTo>
                  <a:cubicBezTo>
                    <a:pt x="65" y="350"/>
                    <a:pt x="64" y="349"/>
                    <a:pt x="63" y="348"/>
                  </a:cubicBezTo>
                  <a:cubicBezTo>
                    <a:pt x="63" y="347"/>
                    <a:pt x="63" y="345"/>
                    <a:pt x="64" y="344"/>
                  </a:cubicBezTo>
                  <a:cubicBezTo>
                    <a:pt x="64" y="343"/>
                    <a:pt x="66" y="342"/>
                    <a:pt x="67" y="341"/>
                  </a:cubicBezTo>
                  <a:cubicBezTo>
                    <a:pt x="67" y="341"/>
                    <a:pt x="68" y="341"/>
                    <a:pt x="68" y="341"/>
                  </a:cubicBezTo>
                  <a:cubicBezTo>
                    <a:pt x="70" y="340"/>
                    <a:pt x="72" y="338"/>
                    <a:pt x="73" y="336"/>
                  </a:cubicBezTo>
                  <a:cubicBezTo>
                    <a:pt x="74" y="335"/>
                    <a:pt x="75" y="333"/>
                    <a:pt x="75" y="332"/>
                  </a:cubicBezTo>
                  <a:cubicBezTo>
                    <a:pt x="75" y="330"/>
                    <a:pt x="73" y="326"/>
                    <a:pt x="73" y="325"/>
                  </a:cubicBezTo>
                  <a:cubicBezTo>
                    <a:pt x="74" y="324"/>
                    <a:pt x="75" y="322"/>
                    <a:pt x="76" y="322"/>
                  </a:cubicBezTo>
                  <a:cubicBezTo>
                    <a:pt x="77" y="322"/>
                    <a:pt x="80" y="322"/>
                    <a:pt x="81" y="322"/>
                  </a:cubicBezTo>
                  <a:cubicBezTo>
                    <a:pt x="82" y="322"/>
                    <a:pt x="85" y="322"/>
                    <a:pt x="86" y="322"/>
                  </a:cubicBezTo>
                  <a:cubicBezTo>
                    <a:pt x="87" y="321"/>
                    <a:pt x="88" y="318"/>
                    <a:pt x="89" y="317"/>
                  </a:cubicBezTo>
                  <a:cubicBezTo>
                    <a:pt x="90" y="317"/>
                    <a:pt x="93" y="316"/>
                    <a:pt x="94" y="316"/>
                  </a:cubicBezTo>
                  <a:cubicBezTo>
                    <a:pt x="94" y="315"/>
                    <a:pt x="95" y="312"/>
                    <a:pt x="95" y="311"/>
                  </a:cubicBezTo>
                  <a:cubicBezTo>
                    <a:pt x="95" y="310"/>
                    <a:pt x="92" y="309"/>
                    <a:pt x="91" y="308"/>
                  </a:cubicBezTo>
                  <a:cubicBezTo>
                    <a:pt x="91" y="307"/>
                    <a:pt x="94" y="304"/>
                    <a:pt x="94" y="303"/>
                  </a:cubicBezTo>
                  <a:cubicBezTo>
                    <a:pt x="94" y="302"/>
                    <a:pt x="91" y="299"/>
                    <a:pt x="90" y="299"/>
                  </a:cubicBezTo>
                  <a:cubicBezTo>
                    <a:pt x="89" y="298"/>
                    <a:pt x="87" y="299"/>
                    <a:pt x="86" y="299"/>
                  </a:cubicBezTo>
                  <a:cubicBezTo>
                    <a:pt x="85" y="299"/>
                    <a:pt x="83" y="299"/>
                    <a:pt x="82" y="298"/>
                  </a:cubicBezTo>
                  <a:cubicBezTo>
                    <a:pt x="81" y="297"/>
                    <a:pt x="80" y="296"/>
                    <a:pt x="81" y="295"/>
                  </a:cubicBezTo>
                  <a:cubicBezTo>
                    <a:pt x="81" y="294"/>
                    <a:pt x="83" y="291"/>
                    <a:pt x="83" y="290"/>
                  </a:cubicBezTo>
                  <a:cubicBezTo>
                    <a:pt x="83" y="289"/>
                    <a:pt x="81" y="287"/>
                    <a:pt x="81" y="286"/>
                  </a:cubicBezTo>
                  <a:cubicBezTo>
                    <a:pt x="80" y="284"/>
                    <a:pt x="81" y="280"/>
                    <a:pt x="81" y="279"/>
                  </a:cubicBezTo>
                  <a:cubicBezTo>
                    <a:pt x="81" y="277"/>
                    <a:pt x="82" y="275"/>
                    <a:pt x="82" y="274"/>
                  </a:cubicBezTo>
                  <a:cubicBezTo>
                    <a:pt x="83" y="273"/>
                    <a:pt x="87" y="272"/>
                    <a:pt x="88" y="270"/>
                  </a:cubicBezTo>
                  <a:cubicBezTo>
                    <a:pt x="89" y="269"/>
                    <a:pt x="89" y="265"/>
                    <a:pt x="90" y="264"/>
                  </a:cubicBezTo>
                  <a:cubicBezTo>
                    <a:pt x="91" y="263"/>
                    <a:pt x="94" y="262"/>
                    <a:pt x="95" y="262"/>
                  </a:cubicBezTo>
                  <a:cubicBezTo>
                    <a:pt x="97" y="261"/>
                    <a:pt x="100" y="261"/>
                    <a:pt x="102" y="261"/>
                  </a:cubicBezTo>
                  <a:cubicBezTo>
                    <a:pt x="103" y="262"/>
                    <a:pt x="106" y="263"/>
                    <a:pt x="107" y="263"/>
                  </a:cubicBezTo>
                  <a:cubicBezTo>
                    <a:pt x="108" y="263"/>
                    <a:pt x="111" y="263"/>
                    <a:pt x="112" y="262"/>
                  </a:cubicBezTo>
                  <a:cubicBezTo>
                    <a:pt x="114" y="262"/>
                    <a:pt x="115" y="260"/>
                    <a:pt x="116" y="259"/>
                  </a:cubicBezTo>
                  <a:cubicBezTo>
                    <a:pt x="117" y="258"/>
                    <a:pt x="116" y="255"/>
                    <a:pt x="117" y="254"/>
                  </a:cubicBezTo>
                  <a:cubicBezTo>
                    <a:pt x="118" y="253"/>
                    <a:pt x="120" y="252"/>
                    <a:pt x="121" y="252"/>
                  </a:cubicBezTo>
                  <a:cubicBezTo>
                    <a:pt x="121" y="251"/>
                    <a:pt x="123" y="250"/>
                    <a:pt x="124" y="250"/>
                  </a:cubicBezTo>
                  <a:cubicBezTo>
                    <a:pt x="125" y="249"/>
                    <a:pt x="127" y="246"/>
                    <a:pt x="129" y="245"/>
                  </a:cubicBezTo>
                  <a:cubicBezTo>
                    <a:pt x="130" y="245"/>
                    <a:pt x="132" y="244"/>
                    <a:pt x="133" y="244"/>
                  </a:cubicBezTo>
                  <a:cubicBezTo>
                    <a:pt x="134" y="243"/>
                    <a:pt x="137" y="243"/>
                    <a:pt x="138" y="242"/>
                  </a:cubicBezTo>
                  <a:cubicBezTo>
                    <a:pt x="139" y="242"/>
                    <a:pt x="142" y="240"/>
                    <a:pt x="142" y="239"/>
                  </a:cubicBezTo>
                  <a:cubicBezTo>
                    <a:pt x="143" y="237"/>
                    <a:pt x="143" y="233"/>
                    <a:pt x="142" y="231"/>
                  </a:cubicBezTo>
                  <a:cubicBezTo>
                    <a:pt x="142" y="230"/>
                    <a:pt x="139" y="229"/>
                    <a:pt x="138" y="227"/>
                  </a:cubicBezTo>
                  <a:cubicBezTo>
                    <a:pt x="138" y="226"/>
                    <a:pt x="138" y="223"/>
                    <a:pt x="138" y="222"/>
                  </a:cubicBezTo>
                  <a:cubicBezTo>
                    <a:pt x="139" y="220"/>
                    <a:pt x="143" y="218"/>
                    <a:pt x="145" y="217"/>
                  </a:cubicBezTo>
                  <a:cubicBezTo>
                    <a:pt x="146" y="216"/>
                    <a:pt x="149" y="216"/>
                    <a:pt x="150" y="215"/>
                  </a:cubicBezTo>
                  <a:cubicBezTo>
                    <a:pt x="151" y="215"/>
                    <a:pt x="154" y="212"/>
                    <a:pt x="155" y="211"/>
                  </a:cubicBezTo>
                  <a:cubicBezTo>
                    <a:pt x="156" y="210"/>
                    <a:pt x="158" y="206"/>
                    <a:pt x="158" y="205"/>
                  </a:cubicBezTo>
                  <a:cubicBezTo>
                    <a:pt x="160" y="203"/>
                    <a:pt x="162" y="198"/>
                    <a:pt x="163" y="196"/>
                  </a:cubicBezTo>
                  <a:cubicBezTo>
                    <a:pt x="164" y="194"/>
                    <a:pt x="165" y="190"/>
                    <a:pt x="166" y="188"/>
                  </a:cubicBezTo>
                  <a:cubicBezTo>
                    <a:pt x="167" y="188"/>
                    <a:pt x="169" y="187"/>
                    <a:pt x="170" y="186"/>
                  </a:cubicBezTo>
                  <a:cubicBezTo>
                    <a:pt x="172" y="184"/>
                    <a:pt x="174" y="179"/>
                    <a:pt x="175" y="177"/>
                  </a:cubicBezTo>
                  <a:cubicBezTo>
                    <a:pt x="175" y="176"/>
                    <a:pt x="174" y="173"/>
                    <a:pt x="174" y="171"/>
                  </a:cubicBezTo>
                  <a:cubicBezTo>
                    <a:pt x="174" y="169"/>
                    <a:pt x="176" y="166"/>
                    <a:pt x="177" y="164"/>
                  </a:cubicBezTo>
                  <a:cubicBezTo>
                    <a:pt x="178" y="162"/>
                    <a:pt x="180" y="158"/>
                    <a:pt x="181" y="156"/>
                  </a:cubicBezTo>
                  <a:cubicBezTo>
                    <a:pt x="182" y="155"/>
                    <a:pt x="182" y="153"/>
                    <a:pt x="183" y="152"/>
                  </a:cubicBezTo>
                  <a:cubicBezTo>
                    <a:pt x="184" y="151"/>
                    <a:pt x="186" y="150"/>
                    <a:pt x="187" y="149"/>
                  </a:cubicBezTo>
                  <a:cubicBezTo>
                    <a:pt x="188" y="148"/>
                    <a:pt x="188" y="145"/>
                    <a:pt x="188" y="144"/>
                  </a:cubicBezTo>
                  <a:cubicBezTo>
                    <a:pt x="189" y="141"/>
                    <a:pt x="190" y="137"/>
                    <a:pt x="191" y="135"/>
                  </a:cubicBezTo>
                  <a:cubicBezTo>
                    <a:pt x="192" y="132"/>
                    <a:pt x="194" y="128"/>
                    <a:pt x="195" y="126"/>
                  </a:cubicBezTo>
                  <a:cubicBezTo>
                    <a:pt x="196" y="123"/>
                    <a:pt x="196" y="118"/>
                    <a:pt x="196" y="115"/>
                  </a:cubicBezTo>
                  <a:cubicBezTo>
                    <a:pt x="196" y="113"/>
                    <a:pt x="194" y="109"/>
                    <a:pt x="193" y="107"/>
                  </a:cubicBezTo>
                  <a:cubicBezTo>
                    <a:pt x="193" y="106"/>
                    <a:pt x="191" y="104"/>
                    <a:pt x="190" y="103"/>
                  </a:cubicBezTo>
                  <a:cubicBezTo>
                    <a:pt x="190" y="101"/>
                    <a:pt x="189" y="97"/>
                    <a:pt x="190" y="95"/>
                  </a:cubicBezTo>
                  <a:cubicBezTo>
                    <a:pt x="190" y="94"/>
                    <a:pt x="191" y="91"/>
                    <a:pt x="192" y="91"/>
                  </a:cubicBezTo>
                  <a:cubicBezTo>
                    <a:pt x="193" y="90"/>
                    <a:pt x="196" y="91"/>
                    <a:pt x="198" y="90"/>
                  </a:cubicBezTo>
                  <a:cubicBezTo>
                    <a:pt x="198" y="90"/>
                    <a:pt x="198" y="87"/>
                    <a:pt x="199" y="87"/>
                  </a:cubicBezTo>
                  <a:cubicBezTo>
                    <a:pt x="199" y="85"/>
                    <a:pt x="200" y="82"/>
                    <a:pt x="201" y="81"/>
                  </a:cubicBezTo>
                  <a:cubicBezTo>
                    <a:pt x="202" y="80"/>
                    <a:pt x="205" y="79"/>
                    <a:pt x="205" y="78"/>
                  </a:cubicBezTo>
                  <a:cubicBezTo>
                    <a:pt x="206" y="76"/>
                    <a:pt x="206" y="73"/>
                    <a:pt x="207" y="72"/>
                  </a:cubicBezTo>
                  <a:cubicBezTo>
                    <a:pt x="208" y="70"/>
                    <a:pt x="210" y="68"/>
                    <a:pt x="211" y="67"/>
                  </a:cubicBezTo>
                  <a:cubicBezTo>
                    <a:pt x="211" y="66"/>
                    <a:pt x="210" y="64"/>
                    <a:pt x="210" y="63"/>
                  </a:cubicBezTo>
                  <a:cubicBezTo>
                    <a:pt x="209" y="63"/>
                    <a:pt x="208" y="62"/>
                    <a:pt x="207" y="62"/>
                  </a:cubicBezTo>
                  <a:cubicBezTo>
                    <a:pt x="205" y="62"/>
                    <a:pt x="202" y="62"/>
                    <a:pt x="201" y="62"/>
                  </a:cubicBezTo>
                  <a:cubicBezTo>
                    <a:pt x="200" y="61"/>
                    <a:pt x="199" y="59"/>
                    <a:pt x="199" y="58"/>
                  </a:cubicBezTo>
                  <a:cubicBezTo>
                    <a:pt x="199" y="56"/>
                    <a:pt x="200" y="52"/>
                    <a:pt x="199" y="50"/>
                  </a:cubicBezTo>
                  <a:cubicBezTo>
                    <a:pt x="199" y="48"/>
                    <a:pt x="198" y="46"/>
                    <a:pt x="198" y="44"/>
                  </a:cubicBezTo>
                  <a:cubicBezTo>
                    <a:pt x="197" y="44"/>
                    <a:pt x="196" y="42"/>
                    <a:pt x="196" y="40"/>
                  </a:cubicBezTo>
                  <a:cubicBezTo>
                    <a:pt x="197" y="40"/>
                    <a:pt x="197" y="40"/>
                    <a:pt x="198" y="40"/>
                  </a:cubicBezTo>
                  <a:cubicBezTo>
                    <a:pt x="200" y="38"/>
                    <a:pt x="199" y="32"/>
                    <a:pt x="199" y="29"/>
                  </a:cubicBezTo>
                  <a:cubicBezTo>
                    <a:pt x="198" y="28"/>
                    <a:pt x="196" y="25"/>
                    <a:pt x="196" y="23"/>
                  </a:cubicBezTo>
                  <a:cubicBezTo>
                    <a:pt x="195" y="22"/>
                    <a:pt x="195" y="19"/>
                    <a:pt x="195" y="17"/>
                  </a:cubicBezTo>
                  <a:cubicBezTo>
                    <a:pt x="195" y="16"/>
                    <a:pt x="196" y="12"/>
                    <a:pt x="196" y="10"/>
                  </a:cubicBezTo>
                  <a:cubicBezTo>
                    <a:pt x="197" y="9"/>
                    <a:pt x="198" y="6"/>
                    <a:pt x="199" y="5"/>
                  </a:cubicBezTo>
                  <a:cubicBezTo>
                    <a:pt x="200" y="4"/>
                    <a:pt x="203" y="1"/>
                    <a:pt x="205" y="1"/>
                  </a:cubicBezTo>
                  <a:cubicBezTo>
                    <a:pt x="206" y="0"/>
                    <a:pt x="210" y="1"/>
                    <a:pt x="212" y="1"/>
                  </a:cubicBezTo>
                  <a:cubicBezTo>
                    <a:pt x="213" y="1"/>
                    <a:pt x="216" y="1"/>
                    <a:pt x="217" y="2"/>
                  </a:cubicBezTo>
                  <a:cubicBezTo>
                    <a:pt x="219" y="3"/>
                    <a:pt x="222" y="6"/>
                    <a:pt x="224" y="8"/>
                  </a:cubicBezTo>
                  <a:cubicBezTo>
                    <a:pt x="225" y="9"/>
                    <a:pt x="227" y="11"/>
                    <a:pt x="228" y="12"/>
                  </a:cubicBezTo>
                  <a:cubicBezTo>
                    <a:pt x="229" y="13"/>
                    <a:pt x="233" y="15"/>
                    <a:pt x="234" y="16"/>
                  </a:cubicBezTo>
                  <a:cubicBezTo>
                    <a:pt x="236" y="18"/>
                    <a:pt x="240" y="21"/>
                    <a:pt x="242" y="22"/>
                  </a:cubicBezTo>
                  <a:cubicBezTo>
                    <a:pt x="243" y="23"/>
                    <a:pt x="245" y="25"/>
                    <a:pt x="246" y="26"/>
                  </a:cubicBezTo>
                  <a:cubicBezTo>
                    <a:pt x="247" y="26"/>
                    <a:pt x="249" y="27"/>
                    <a:pt x="249" y="27"/>
                  </a:cubicBezTo>
                  <a:cubicBezTo>
                    <a:pt x="252" y="28"/>
                    <a:pt x="257" y="29"/>
                    <a:pt x="260" y="30"/>
                  </a:cubicBezTo>
                  <a:cubicBezTo>
                    <a:pt x="263" y="30"/>
                    <a:pt x="267" y="30"/>
                    <a:pt x="270" y="31"/>
                  </a:cubicBezTo>
                  <a:cubicBezTo>
                    <a:pt x="272" y="32"/>
                    <a:pt x="275" y="34"/>
                    <a:pt x="277" y="35"/>
                  </a:cubicBezTo>
                  <a:cubicBezTo>
                    <a:pt x="277" y="35"/>
                    <a:pt x="279" y="36"/>
                    <a:pt x="279" y="37"/>
                  </a:cubicBezTo>
                  <a:cubicBezTo>
                    <a:pt x="280" y="38"/>
                    <a:pt x="280" y="41"/>
                    <a:pt x="280" y="42"/>
                  </a:cubicBezTo>
                  <a:cubicBezTo>
                    <a:pt x="280" y="44"/>
                    <a:pt x="280" y="47"/>
                    <a:pt x="281" y="48"/>
                  </a:cubicBezTo>
                  <a:cubicBezTo>
                    <a:pt x="281" y="50"/>
                    <a:pt x="282" y="52"/>
                    <a:pt x="283" y="53"/>
                  </a:cubicBezTo>
                  <a:cubicBezTo>
                    <a:pt x="284" y="54"/>
                    <a:pt x="286" y="55"/>
                    <a:pt x="288" y="55"/>
                  </a:cubicBezTo>
                  <a:cubicBezTo>
                    <a:pt x="290" y="56"/>
                    <a:pt x="294" y="57"/>
                    <a:pt x="296" y="57"/>
                  </a:cubicBezTo>
                  <a:cubicBezTo>
                    <a:pt x="299" y="58"/>
                    <a:pt x="303" y="57"/>
                    <a:pt x="306" y="57"/>
                  </a:cubicBezTo>
                  <a:cubicBezTo>
                    <a:pt x="308" y="57"/>
                    <a:pt x="311" y="57"/>
                    <a:pt x="313" y="58"/>
                  </a:cubicBezTo>
                  <a:cubicBezTo>
                    <a:pt x="315" y="59"/>
                    <a:pt x="320" y="61"/>
                    <a:pt x="322" y="63"/>
                  </a:cubicBezTo>
                  <a:cubicBezTo>
                    <a:pt x="323" y="64"/>
                    <a:pt x="325" y="67"/>
                    <a:pt x="326" y="68"/>
                  </a:cubicBezTo>
                  <a:cubicBezTo>
                    <a:pt x="327" y="70"/>
                    <a:pt x="329" y="73"/>
                    <a:pt x="329" y="75"/>
                  </a:cubicBezTo>
                  <a:cubicBezTo>
                    <a:pt x="330" y="76"/>
                    <a:pt x="329" y="79"/>
                    <a:pt x="329" y="80"/>
                  </a:cubicBezTo>
                  <a:cubicBezTo>
                    <a:pt x="329" y="82"/>
                    <a:pt x="328" y="85"/>
                    <a:pt x="328" y="87"/>
                  </a:cubicBezTo>
                  <a:cubicBezTo>
                    <a:pt x="328" y="88"/>
                    <a:pt x="329" y="91"/>
                    <a:pt x="328" y="92"/>
                  </a:cubicBezTo>
                  <a:cubicBezTo>
                    <a:pt x="328" y="93"/>
                    <a:pt x="327" y="96"/>
                    <a:pt x="327" y="97"/>
                  </a:cubicBezTo>
                  <a:cubicBezTo>
                    <a:pt x="326" y="97"/>
                    <a:pt x="325" y="98"/>
                    <a:pt x="325" y="99"/>
                  </a:cubicBezTo>
                  <a:cubicBezTo>
                    <a:pt x="324" y="100"/>
                    <a:pt x="324" y="103"/>
                    <a:pt x="324" y="104"/>
                  </a:cubicBezTo>
                  <a:cubicBezTo>
                    <a:pt x="324" y="105"/>
                    <a:pt x="325" y="107"/>
                    <a:pt x="325" y="108"/>
                  </a:cubicBezTo>
                  <a:cubicBezTo>
                    <a:pt x="325" y="109"/>
                    <a:pt x="326" y="111"/>
                    <a:pt x="326" y="113"/>
                  </a:cubicBezTo>
                  <a:cubicBezTo>
                    <a:pt x="326" y="114"/>
                    <a:pt x="325" y="117"/>
                    <a:pt x="324" y="119"/>
                  </a:cubicBezTo>
                  <a:cubicBezTo>
                    <a:pt x="323" y="119"/>
                    <a:pt x="322" y="119"/>
                    <a:pt x="321" y="120"/>
                  </a:cubicBezTo>
                  <a:cubicBezTo>
                    <a:pt x="321" y="120"/>
                    <a:pt x="320" y="122"/>
                    <a:pt x="320" y="122"/>
                  </a:cubicBezTo>
                  <a:cubicBezTo>
                    <a:pt x="319" y="123"/>
                    <a:pt x="319" y="125"/>
                    <a:pt x="319" y="126"/>
                  </a:cubicBezTo>
                  <a:cubicBezTo>
                    <a:pt x="319" y="127"/>
                    <a:pt x="320" y="129"/>
                    <a:pt x="320" y="130"/>
                  </a:cubicBezTo>
                  <a:cubicBezTo>
                    <a:pt x="321" y="131"/>
                    <a:pt x="322" y="133"/>
                    <a:pt x="323" y="134"/>
                  </a:cubicBezTo>
                  <a:cubicBezTo>
                    <a:pt x="324" y="135"/>
                    <a:pt x="326" y="137"/>
                    <a:pt x="328" y="137"/>
                  </a:cubicBezTo>
                  <a:cubicBezTo>
                    <a:pt x="329" y="138"/>
                    <a:pt x="332" y="139"/>
                    <a:pt x="334" y="139"/>
                  </a:cubicBezTo>
                  <a:cubicBezTo>
                    <a:pt x="336" y="138"/>
                    <a:pt x="339" y="136"/>
                    <a:pt x="341" y="136"/>
                  </a:cubicBezTo>
                  <a:cubicBezTo>
                    <a:pt x="342" y="135"/>
                    <a:pt x="345" y="134"/>
                    <a:pt x="347" y="134"/>
                  </a:cubicBezTo>
                  <a:cubicBezTo>
                    <a:pt x="349" y="134"/>
                    <a:pt x="353" y="135"/>
                    <a:pt x="355" y="135"/>
                  </a:cubicBezTo>
                  <a:cubicBezTo>
                    <a:pt x="357" y="134"/>
                    <a:pt x="361" y="132"/>
                    <a:pt x="363" y="132"/>
                  </a:cubicBezTo>
                  <a:cubicBezTo>
                    <a:pt x="364" y="131"/>
                    <a:pt x="367" y="130"/>
                    <a:pt x="368" y="129"/>
                  </a:cubicBezTo>
                  <a:cubicBezTo>
                    <a:pt x="369" y="129"/>
                    <a:pt x="371" y="127"/>
                    <a:pt x="372" y="126"/>
                  </a:cubicBezTo>
                  <a:cubicBezTo>
                    <a:pt x="374" y="126"/>
                    <a:pt x="377" y="127"/>
                    <a:pt x="379" y="127"/>
                  </a:cubicBezTo>
                  <a:cubicBezTo>
                    <a:pt x="380" y="128"/>
                    <a:pt x="381" y="128"/>
                    <a:pt x="381" y="129"/>
                  </a:cubicBezTo>
                  <a:cubicBezTo>
                    <a:pt x="382" y="129"/>
                    <a:pt x="382" y="132"/>
                    <a:pt x="383" y="133"/>
                  </a:cubicBezTo>
                  <a:cubicBezTo>
                    <a:pt x="384" y="134"/>
                    <a:pt x="386" y="135"/>
                    <a:pt x="388" y="136"/>
                  </a:cubicBezTo>
                  <a:cubicBezTo>
                    <a:pt x="389" y="136"/>
                    <a:pt x="393" y="136"/>
                    <a:pt x="394" y="136"/>
                  </a:cubicBezTo>
                  <a:cubicBezTo>
                    <a:pt x="395" y="137"/>
                    <a:pt x="397" y="138"/>
                    <a:pt x="398" y="139"/>
                  </a:cubicBezTo>
                  <a:cubicBezTo>
                    <a:pt x="399" y="140"/>
                    <a:pt x="400" y="141"/>
                    <a:pt x="401" y="142"/>
                  </a:cubicBezTo>
                  <a:cubicBezTo>
                    <a:pt x="402" y="143"/>
                    <a:pt x="404" y="144"/>
                    <a:pt x="404" y="145"/>
                  </a:cubicBezTo>
                  <a:cubicBezTo>
                    <a:pt x="406" y="146"/>
                    <a:pt x="409" y="148"/>
                    <a:pt x="410" y="149"/>
                  </a:cubicBezTo>
                  <a:cubicBezTo>
                    <a:pt x="411" y="150"/>
                    <a:pt x="411" y="154"/>
                    <a:pt x="411" y="155"/>
                  </a:cubicBezTo>
                  <a:cubicBezTo>
                    <a:pt x="411" y="157"/>
                    <a:pt x="410" y="160"/>
                    <a:pt x="410" y="161"/>
                  </a:cubicBezTo>
                  <a:cubicBezTo>
                    <a:pt x="411" y="163"/>
                    <a:pt x="412" y="166"/>
                    <a:pt x="413" y="168"/>
                  </a:cubicBezTo>
                  <a:cubicBezTo>
                    <a:pt x="414" y="169"/>
                    <a:pt x="416" y="171"/>
                    <a:pt x="417" y="172"/>
                  </a:cubicBezTo>
                  <a:cubicBezTo>
                    <a:pt x="418" y="173"/>
                    <a:pt x="420" y="175"/>
                    <a:pt x="422" y="176"/>
                  </a:cubicBezTo>
                  <a:cubicBezTo>
                    <a:pt x="424" y="176"/>
                    <a:pt x="428" y="176"/>
                    <a:pt x="430" y="176"/>
                  </a:cubicBezTo>
                  <a:cubicBezTo>
                    <a:pt x="431" y="175"/>
                    <a:pt x="434" y="174"/>
                    <a:pt x="435" y="174"/>
                  </a:cubicBezTo>
                  <a:cubicBezTo>
                    <a:pt x="437" y="173"/>
                    <a:pt x="439" y="169"/>
                    <a:pt x="440" y="168"/>
                  </a:cubicBezTo>
                  <a:cubicBezTo>
                    <a:pt x="443" y="167"/>
                    <a:pt x="448" y="165"/>
                    <a:pt x="450" y="164"/>
                  </a:cubicBezTo>
                  <a:cubicBezTo>
                    <a:pt x="452" y="164"/>
                    <a:pt x="456" y="163"/>
                    <a:pt x="458" y="163"/>
                  </a:cubicBezTo>
                  <a:cubicBezTo>
                    <a:pt x="460" y="163"/>
                    <a:pt x="463" y="164"/>
                    <a:pt x="465" y="164"/>
                  </a:cubicBezTo>
                  <a:cubicBezTo>
                    <a:pt x="467" y="164"/>
                    <a:pt x="471" y="164"/>
                    <a:pt x="473" y="165"/>
                  </a:cubicBezTo>
                  <a:cubicBezTo>
                    <a:pt x="474" y="166"/>
                    <a:pt x="476" y="169"/>
                    <a:pt x="477" y="170"/>
                  </a:cubicBezTo>
                  <a:cubicBezTo>
                    <a:pt x="478" y="171"/>
                    <a:pt x="481" y="172"/>
                    <a:pt x="483" y="173"/>
                  </a:cubicBezTo>
                  <a:cubicBezTo>
                    <a:pt x="484" y="173"/>
                    <a:pt x="486" y="174"/>
                    <a:pt x="487" y="175"/>
                  </a:cubicBezTo>
                  <a:cubicBezTo>
                    <a:pt x="488" y="176"/>
                    <a:pt x="490" y="178"/>
                    <a:pt x="492" y="179"/>
                  </a:cubicBezTo>
                  <a:cubicBezTo>
                    <a:pt x="493" y="180"/>
                    <a:pt x="495" y="183"/>
                    <a:pt x="496" y="184"/>
                  </a:cubicBezTo>
                  <a:cubicBezTo>
                    <a:pt x="497" y="185"/>
                    <a:pt x="499" y="188"/>
                    <a:pt x="500" y="189"/>
                  </a:cubicBezTo>
                  <a:cubicBezTo>
                    <a:pt x="502" y="191"/>
                    <a:pt x="507" y="192"/>
                    <a:pt x="509" y="193"/>
                  </a:cubicBezTo>
                  <a:cubicBezTo>
                    <a:pt x="511" y="194"/>
                    <a:pt x="514" y="197"/>
                    <a:pt x="516" y="197"/>
                  </a:cubicBezTo>
                  <a:cubicBezTo>
                    <a:pt x="518" y="198"/>
                    <a:pt x="521" y="198"/>
                    <a:pt x="523" y="198"/>
                  </a:cubicBezTo>
                  <a:cubicBezTo>
                    <a:pt x="525" y="199"/>
                    <a:pt x="529" y="201"/>
                    <a:pt x="531" y="202"/>
                  </a:cubicBezTo>
                  <a:cubicBezTo>
                    <a:pt x="532" y="202"/>
                    <a:pt x="536" y="202"/>
                    <a:pt x="537" y="201"/>
                  </a:cubicBezTo>
                  <a:cubicBezTo>
                    <a:pt x="538" y="200"/>
                    <a:pt x="539" y="198"/>
                    <a:pt x="539" y="196"/>
                  </a:cubicBezTo>
                  <a:cubicBezTo>
                    <a:pt x="539" y="195"/>
                    <a:pt x="536" y="194"/>
                    <a:pt x="536" y="193"/>
                  </a:cubicBezTo>
                  <a:cubicBezTo>
                    <a:pt x="536" y="191"/>
                    <a:pt x="537" y="188"/>
                    <a:pt x="539" y="186"/>
                  </a:cubicBezTo>
                  <a:cubicBezTo>
                    <a:pt x="540" y="185"/>
                    <a:pt x="543" y="184"/>
                    <a:pt x="545" y="183"/>
                  </a:cubicBezTo>
                  <a:cubicBezTo>
                    <a:pt x="546" y="183"/>
                    <a:pt x="549" y="183"/>
                    <a:pt x="550" y="183"/>
                  </a:cubicBezTo>
                  <a:cubicBezTo>
                    <a:pt x="551" y="183"/>
                    <a:pt x="554" y="183"/>
                    <a:pt x="555" y="184"/>
                  </a:cubicBezTo>
                  <a:cubicBezTo>
                    <a:pt x="556" y="184"/>
                    <a:pt x="559" y="187"/>
                    <a:pt x="561" y="187"/>
                  </a:cubicBezTo>
                  <a:cubicBezTo>
                    <a:pt x="563" y="188"/>
                    <a:pt x="568" y="187"/>
                    <a:pt x="569" y="185"/>
                  </a:cubicBezTo>
                  <a:cubicBezTo>
                    <a:pt x="571" y="185"/>
                    <a:pt x="571" y="181"/>
                    <a:pt x="572" y="180"/>
                  </a:cubicBezTo>
                  <a:cubicBezTo>
                    <a:pt x="573" y="179"/>
                    <a:pt x="576" y="179"/>
                    <a:pt x="577" y="179"/>
                  </a:cubicBezTo>
                  <a:cubicBezTo>
                    <a:pt x="578" y="179"/>
                    <a:pt x="581" y="180"/>
                    <a:pt x="583" y="180"/>
                  </a:cubicBezTo>
                  <a:cubicBezTo>
                    <a:pt x="584" y="180"/>
                    <a:pt x="586" y="181"/>
                    <a:pt x="587" y="181"/>
                  </a:cubicBezTo>
                  <a:cubicBezTo>
                    <a:pt x="589" y="181"/>
                    <a:pt x="592" y="180"/>
                    <a:pt x="594" y="179"/>
                  </a:cubicBezTo>
                  <a:cubicBezTo>
                    <a:pt x="595" y="179"/>
                    <a:pt x="598" y="177"/>
                    <a:pt x="600" y="177"/>
                  </a:cubicBezTo>
                  <a:cubicBezTo>
                    <a:pt x="602" y="176"/>
                    <a:pt x="606" y="177"/>
                    <a:pt x="608" y="178"/>
                  </a:cubicBezTo>
                  <a:cubicBezTo>
                    <a:pt x="609" y="178"/>
                    <a:pt x="611" y="180"/>
                    <a:pt x="612" y="182"/>
                  </a:cubicBezTo>
                  <a:cubicBezTo>
                    <a:pt x="612" y="183"/>
                    <a:pt x="612" y="186"/>
                    <a:pt x="613" y="187"/>
                  </a:cubicBezTo>
                  <a:cubicBezTo>
                    <a:pt x="613" y="189"/>
                    <a:pt x="615" y="191"/>
                    <a:pt x="616" y="192"/>
                  </a:cubicBezTo>
                  <a:cubicBezTo>
                    <a:pt x="617" y="193"/>
                    <a:pt x="619" y="194"/>
                    <a:pt x="621" y="194"/>
                  </a:cubicBezTo>
                  <a:cubicBezTo>
                    <a:pt x="622" y="194"/>
                    <a:pt x="625" y="194"/>
                    <a:pt x="626" y="194"/>
                  </a:cubicBezTo>
                  <a:cubicBezTo>
                    <a:pt x="627" y="194"/>
                    <a:pt x="629" y="194"/>
                    <a:pt x="630" y="194"/>
                  </a:cubicBezTo>
                  <a:cubicBezTo>
                    <a:pt x="630" y="195"/>
                    <a:pt x="629" y="198"/>
                    <a:pt x="629" y="200"/>
                  </a:cubicBezTo>
                  <a:cubicBezTo>
                    <a:pt x="629" y="201"/>
                    <a:pt x="628" y="204"/>
                    <a:pt x="628" y="206"/>
                  </a:cubicBezTo>
                  <a:cubicBezTo>
                    <a:pt x="628" y="207"/>
                    <a:pt x="628" y="211"/>
                    <a:pt x="629" y="212"/>
                  </a:cubicBezTo>
                  <a:cubicBezTo>
                    <a:pt x="630" y="213"/>
                    <a:pt x="632" y="215"/>
                    <a:pt x="633" y="215"/>
                  </a:cubicBezTo>
                  <a:cubicBezTo>
                    <a:pt x="634" y="216"/>
                    <a:pt x="637" y="216"/>
                    <a:pt x="638" y="216"/>
                  </a:cubicBezTo>
                  <a:cubicBezTo>
                    <a:pt x="639" y="216"/>
                    <a:pt x="640" y="217"/>
                    <a:pt x="641" y="218"/>
                  </a:cubicBezTo>
                  <a:cubicBezTo>
                    <a:pt x="642" y="219"/>
                    <a:pt x="642" y="221"/>
                    <a:pt x="642" y="222"/>
                  </a:cubicBezTo>
                  <a:cubicBezTo>
                    <a:pt x="644" y="223"/>
                    <a:pt x="647" y="222"/>
                    <a:pt x="648" y="222"/>
                  </a:cubicBezTo>
                  <a:cubicBezTo>
                    <a:pt x="649" y="223"/>
                    <a:pt x="652" y="224"/>
                    <a:pt x="652" y="225"/>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2520951" y="3706813"/>
              <a:ext cx="522288" cy="565150"/>
            </a:xfrm>
            <a:custGeom>
              <a:avLst/>
              <a:gdLst/>
              <a:ahLst/>
              <a:cxnLst>
                <a:cxn ang="0">
                  <a:pos x="286" y="306"/>
                </a:cxn>
                <a:cxn ang="0">
                  <a:pos x="261" y="306"/>
                </a:cxn>
                <a:cxn ang="0">
                  <a:pos x="242" y="308"/>
                </a:cxn>
                <a:cxn ang="0">
                  <a:pos x="216" y="295"/>
                </a:cxn>
                <a:cxn ang="0">
                  <a:pos x="201" y="303"/>
                </a:cxn>
                <a:cxn ang="0">
                  <a:pos x="186" y="289"/>
                </a:cxn>
                <a:cxn ang="0">
                  <a:pos x="160" y="291"/>
                </a:cxn>
                <a:cxn ang="0">
                  <a:pos x="134" y="303"/>
                </a:cxn>
                <a:cxn ang="0">
                  <a:pos x="117" y="312"/>
                </a:cxn>
                <a:cxn ang="0">
                  <a:pos x="95" y="314"/>
                </a:cxn>
                <a:cxn ang="0">
                  <a:pos x="82" y="296"/>
                </a:cxn>
                <a:cxn ang="0">
                  <a:pos x="70" y="296"/>
                </a:cxn>
                <a:cxn ang="0">
                  <a:pos x="58" y="275"/>
                </a:cxn>
                <a:cxn ang="0">
                  <a:pos x="51" y="258"/>
                </a:cxn>
                <a:cxn ang="0">
                  <a:pos x="47" y="239"/>
                </a:cxn>
                <a:cxn ang="0">
                  <a:pos x="48" y="221"/>
                </a:cxn>
                <a:cxn ang="0">
                  <a:pos x="49" y="200"/>
                </a:cxn>
                <a:cxn ang="0">
                  <a:pos x="62" y="185"/>
                </a:cxn>
                <a:cxn ang="0">
                  <a:pos x="56" y="177"/>
                </a:cxn>
                <a:cxn ang="0">
                  <a:pos x="38" y="170"/>
                </a:cxn>
                <a:cxn ang="0">
                  <a:pos x="25" y="164"/>
                </a:cxn>
                <a:cxn ang="0">
                  <a:pos x="11" y="146"/>
                </a:cxn>
                <a:cxn ang="0">
                  <a:pos x="3" y="124"/>
                </a:cxn>
                <a:cxn ang="0">
                  <a:pos x="11" y="109"/>
                </a:cxn>
                <a:cxn ang="0">
                  <a:pos x="30" y="94"/>
                </a:cxn>
                <a:cxn ang="0">
                  <a:pos x="42" y="84"/>
                </a:cxn>
                <a:cxn ang="0">
                  <a:pos x="65" y="77"/>
                </a:cxn>
                <a:cxn ang="0">
                  <a:pos x="77" y="70"/>
                </a:cxn>
                <a:cxn ang="0">
                  <a:pos x="90" y="78"/>
                </a:cxn>
                <a:cxn ang="0">
                  <a:pos x="108" y="75"/>
                </a:cxn>
                <a:cxn ang="0">
                  <a:pos x="127" y="66"/>
                </a:cxn>
                <a:cxn ang="0">
                  <a:pos x="147" y="70"/>
                </a:cxn>
                <a:cxn ang="0">
                  <a:pos x="154" y="87"/>
                </a:cxn>
                <a:cxn ang="0">
                  <a:pos x="174" y="84"/>
                </a:cxn>
                <a:cxn ang="0">
                  <a:pos x="188" y="76"/>
                </a:cxn>
                <a:cxn ang="0">
                  <a:pos x="193" y="52"/>
                </a:cxn>
                <a:cxn ang="0">
                  <a:pos x="203" y="31"/>
                </a:cxn>
                <a:cxn ang="0">
                  <a:pos x="210" y="18"/>
                </a:cxn>
                <a:cxn ang="0">
                  <a:pos x="219" y="4"/>
                </a:cxn>
                <a:cxn ang="0">
                  <a:pos x="235" y="11"/>
                </a:cxn>
                <a:cxn ang="0">
                  <a:pos x="255" y="2"/>
                </a:cxn>
                <a:cxn ang="0">
                  <a:pos x="278" y="5"/>
                </a:cxn>
                <a:cxn ang="0">
                  <a:pos x="290" y="29"/>
                </a:cxn>
                <a:cxn ang="0">
                  <a:pos x="292" y="45"/>
                </a:cxn>
                <a:cxn ang="0">
                  <a:pos x="284" y="63"/>
                </a:cxn>
                <a:cxn ang="0">
                  <a:pos x="275" y="79"/>
                </a:cxn>
                <a:cxn ang="0">
                  <a:pos x="263" y="97"/>
                </a:cxn>
                <a:cxn ang="0">
                  <a:pos x="276" y="112"/>
                </a:cxn>
                <a:cxn ang="0">
                  <a:pos x="277" y="134"/>
                </a:cxn>
                <a:cxn ang="0">
                  <a:pos x="260" y="161"/>
                </a:cxn>
                <a:cxn ang="0">
                  <a:pos x="258" y="176"/>
                </a:cxn>
                <a:cxn ang="0">
                  <a:pos x="263" y="195"/>
                </a:cxn>
                <a:cxn ang="0">
                  <a:pos x="270" y="217"/>
                </a:cxn>
                <a:cxn ang="0">
                  <a:pos x="281" y="234"/>
                </a:cxn>
                <a:cxn ang="0">
                  <a:pos x="288" y="247"/>
                </a:cxn>
                <a:cxn ang="0">
                  <a:pos x="271" y="267"/>
                </a:cxn>
                <a:cxn ang="0">
                  <a:pos x="273" y="289"/>
                </a:cxn>
                <a:cxn ang="0">
                  <a:pos x="287" y="297"/>
                </a:cxn>
                <a:cxn ang="0">
                  <a:pos x="289" y="276"/>
                </a:cxn>
                <a:cxn ang="0">
                  <a:pos x="293" y="278"/>
                </a:cxn>
              </a:cxnLst>
              <a:rect l="0" t="0" r="r" b="b"/>
              <a:pathLst>
                <a:path w="294" h="318">
                  <a:moveTo>
                    <a:pt x="293" y="293"/>
                  </a:moveTo>
                  <a:cubicBezTo>
                    <a:pt x="293" y="294"/>
                    <a:pt x="294" y="296"/>
                    <a:pt x="294" y="298"/>
                  </a:cubicBezTo>
                  <a:cubicBezTo>
                    <a:pt x="294" y="299"/>
                    <a:pt x="292" y="302"/>
                    <a:pt x="291" y="303"/>
                  </a:cubicBezTo>
                  <a:cubicBezTo>
                    <a:pt x="290" y="304"/>
                    <a:pt x="287" y="305"/>
                    <a:pt x="286" y="306"/>
                  </a:cubicBezTo>
                  <a:cubicBezTo>
                    <a:pt x="284" y="306"/>
                    <a:pt x="280" y="306"/>
                    <a:pt x="278" y="307"/>
                  </a:cubicBezTo>
                  <a:cubicBezTo>
                    <a:pt x="276" y="307"/>
                    <a:pt x="273" y="307"/>
                    <a:pt x="271" y="307"/>
                  </a:cubicBezTo>
                  <a:cubicBezTo>
                    <a:pt x="270" y="308"/>
                    <a:pt x="268" y="308"/>
                    <a:pt x="266" y="308"/>
                  </a:cubicBezTo>
                  <a:cubicBezTo>
                    <a:pt x="265" y="308"/>
                    <a:pt x="262" y="307"/>
                    <a:pt x="261" y="306"/>
                  </a:cubicBezTo>
                  <a:cubicBezTo>
                    <a:pt x="260" y="306"/>
                    <a:pt x="257" y="306"/>
                    <a:pt x="256" y="307"/>
                  </a:cubicBezTo>
                  <a:cubicBezTo>
                    <a:pt x="254" y="307"/>
                    <a:pt x="252" y="309"/>
                    <a:pt x="250" y="309"/>
                  </a:cubicBezTo>
                  <a:cubicBezTo>
                    <a:pt x="249" y="310"/>
                    <a:pt x="245" y="312"/>
                    <a:pt x="244" y="311"/>
                  </a:cubicBezTo>
                  <a:cubicBezTo>
                    <a:pt x="243" y="311"/>
                    <a:pt x="242" y="309"/>
                    <a:pt x="242" y="308"/>
                  </a:cubicBezTo>
                  <a:cubicBezTo>
                    <a:pt x="241" y="306"/>
                    <a:pt x="241" y="301"/>
                    <a:pt x="239" y="299"/>
                  </a:cubicBezTo>
                  <a:cubicBezTo>
                    <a:pt x="238" y="298"/>
                    <a:pt x="235" y="298"/>
                    <a:pt x="234" y="297"/>
                  </a:cubicBezTo>
                  <a:cubicBezTo>
                    <a:pt x="231" y="297"/>
                    <a:pt x="226" y="296"/>
                    <a:pt x="224" y="295"/>
                  </a:cubicBezTo>
                  <a:cubicBezTo>
                    <a:pt x="222" y="295"/>
                    <a:pt x="218" y="295"/>
                    <a:pt x="216" y="295"/>
                  </a:cubicBezTo>
                  <a:cubicBezTo>
                    <a:pt x="214" y="295"/>
                    <a:pt x="211" y="295"/>
                    <a:pt x="210" y="296"/>
                  </a:cubicBezTo>
                  <a:cubicBezTo>
                    <a:pt x="209" y="296"/>
                    <a:pt x="209" y="299"/>
                    <a:pt x="209" y="300"/>
                  </a:cubicBezTo>
                  <a:cubicBezTo>
                    <a:pt x="208" y="301"/>
                    <a:pt x="208" y="305"/>
                    <a:pt x="207" y="305"/>
                  </a:cubicBezTo>
                  <a:cubicBezTo>
                    <a:pt x="205" y="306"/>
                    <a:pt x="203" y="304"/>
                    <a:pt x="201" y="303"/>
                  </a:cubicBezTo>
                  <a:cubicBezTo>
                    <a:pt x="200" y="302"/>
                    <a:pt x="198" y="299"/>
                    <a:pt x="197" y="298"/>
                  </a:cubicBezTo>
                  <a:cubicBezTo>
                    <a:pt x="196" y="297"/>
                    <a:pt x="196" y="295"/>
                    <a:pt x="195" y="294"/>
                  </a:cubicBezTo>
                  <a:cubicBezTo>
                    <a:pt x="194" y="293"/>
                    <a:pt x="192" y="291"/>
                    <a:pt x="191" y="291"/>
                  </a:cubicBezTo>
                  <a:cubicBezTo>
                    <a:pt x="190" y="290"/>
                    <a:pt x="188" y="289"/>
                    <a:pt x="186" y="289"/>
                  </a:cubicBezTo>
                  <a:cubicBezTo>
                    <a:pt x="185" y="289"/>
                    <a:pt x="183" y="290"/>
                    <a:pt x="182" y="290"/>
                  </a:cubicBezTo>
                  <a:cubicBezTo>
                    <a:pt x="180" y="291"/>
                    <a:pt x="176" y="291"/>
                    <a:pt x="175" y="291"/>
                  </a:cubicBezTo>
                  <a:cubicBezTo>
                    <a:pt x="173" y="291"/>
                    <a:pt x="169" y="289"/>
                    <a:pt x="167" y="289"/>
                  </a:cubicBezTo>
                  <a:cubicBezTo>
                    <a:pt x="166" y="289"/>
                    <a:pt x="162" y="290"/>
                    <a:pt x="160" y="291"/>
                  </a:cubicBezTo>
                  <a:cubicBezTo>
                    <a:pt x="159" y="292"/>
                    <a:pt x="156" y="295"/>
                    <a:pt x="155" y="296"/>
                  </a:cubicBezTo>
                  <a:cubicBezTo>
                    <a:pt x="152" y="297"/>
                    <a:pt x="147" y="297"/>
                    <a:pt x="145" y="298"/>
                  </a:cubicBezTo>
                  <a:cubicBezTo>
                    <a:pt x="143" y="298"/>
                    <a:pt x="138" y="298"/>
                    <a:pt x="137" y="299"/>
                  </a:cubicBezTo>
                  <a:cubicBezTo>
                    <a:pt x="136" y="300"/>
                    <a:pt x="135" y="302"/>
                    <a:pt x="134" y="303"/>
                  </a:cubicBezTo>
                  <a:cubicBezTo>
                    <a:pt x="133" y="305"/>
                    <a:pt x="132" y="308"/>
                    <a:pt x="131" y="310"/>
                  </a:cubicBezTo>
                  <a:cubicBezTo>
                    <a:pt x="131" y="311"/>
                    <a:pt x="129" y="313"/>
                    <a:pt x="128" y="314"/>
                  </a:cubicBezTo>
                  <a:cubicBezTo>
                    <a:pt x="127" y="314"/>
                    <a:pt x="124" y="312"/>
                    <a:pt x="123" y="312"/>
                  </a:cubicBezTo>
                  <a:cubicBezTo>
                    <a:pt x="121" y="312"/>
                    <a:pt x="118" y="312"/>
                    <a:pt x="117" y="312"/>
                  </a:cubicBezTo>
                  <a:cubicBezTo>
                    <a:pt x="115" y="312"/>
                    <a:pt x="110" y="313"/>
                    <a:pt x="108" y="314"/>
                  </a:cubicBezTo>
                  <a:cubicBezTo>
                    <a:pt x="105" y="314"/>
                    <a:pt x="101" y="316"/>
                    <a:pt x="99" y="317"/>
                  </a:cubicBezTo>
                  <a:cubicBezTo>
                    <a:pt x="99" y="317"/>
                    <a:pt x="98" y="318"/>
                    <a:pt x="97" y="318"/>
                  </a:cubicBezTo>
                  <a:cubicBezTo>
                    <a:pt x="96" y="317"/>
                    <a:pt x="96" y="315"/>
                    <a:pt x="95" y="314"/>
                  </a:cubicBezTo>
                  <a:cubicBezTo>
                    <a:pt x="94" y="313"/>
                    <a:pt x="92" y="311"/>
                    <a:pt x="91" y="310"/>
                  </a:cubicBezTo>
                  <a:cubicBezTo>
                    <a:pt x="90" y="308"/>
                    <a:pt x="88" y="306"/>
                    <a:pt x="87" y="304"/>
                  </a:cubicBezTo>
                  <a:cubicBezTo>
                    <a:pt x="86" y="303"/>
                    <a:pt x="85" y="301"/>
                    <a:pt x="84" y="300"/>
                  </a:cubicBezTo>
                  <a:cubicBezTo>
                    <a:pt x="83" y="299"/>
                    <a:pt x="82" y="297"/>
                    <a:pt x="82" y="296"/>
                  </a:cubicBezTo>
                  <a:cubicBezTo>
                    <a:pt x="81" y="295"/>
                    <a:pt x="78" y="294"/>
                    <a:pt x="77" y="293"/>
                  </a:cubicBezTo>
                  <a:cubicBezTo>
                    <a:pt x="77" y="293"/>
                    <a:pt x="75" y="291"/>
                    <a:pt x="74" y="291"/>
                  </a:cubicBezTo>
                  <a:cubicBezTo>
                    <a:pt x="73" y="291"/>
                    <a:pt x="72" y="292"/>
                    <a:pt x="71" y="292"/>
                  </a:cubicBezTo>
                  <a:cubicBezTo>
                    <a:pt x="70" y="293"/>
                    <a:pt x="70" y="295"/>
                    <a:pt x="70" y="296"/>
                  </a:cubicBezTo>
                  <a:cubicBezTo>
                    <a:pt x="69" y="296"/>
                    <a:pt x="66" y="295"/>
                    <a:pt x="66" y="294"/>
                  </a:cubicBezTo>
                  <a:cubicBezTo>
                    <a:pt x="64" y="293"/>
                    <a:pt x="62" y="289"/>
                    <a:pt x="62" y="287"/>
                  </a:cubicBezTo>
                  <a:cubicBezTo>
                    <a:pt x="61" y="286"/>
                    <a:pt x="61" y="283"/>
                    <a:pt x="61" y="282"/>
                  </a:cubicBezTo>
                  <a:cubicBezTo>
                    <a:pt x="60" y="280"/>
                    <a:pt x="59" y="276"/>
                    <a:pt x="58" y="275"/>
                  </a:cubicBezTo>
                  <a:cubicBezTo>
                    <a:pt x="58" y="274"/>
                    <a:pt x="57" y="272"/>
                    <a:pt x="57" y="271"/>
                  </a:cubicBezTo>
                  <a:cubicBezTo>
                    <a:pt x="56" y="270"/>
                    <a:pt x="53" y="268"/>
                    <a:pt x="52" y="267"/>
                  </a:cubicBezTo>
                  <a:cubicBezTo>
                    <a:pt x="52" y="267"/>
                    <a:pt x="50" y="265"/>
                    <a:pt x="50" y="264"/>
                  </a:cubicBezTo>
                  <a:cubicBezTo>
                    <a:pt x="49" y="263"/>
                    <a:pt x="51" y="260"/>
                    <a:pt x="51" y="258"/>
                  </a:cubicBezTo>
                  <a:cubicBezTo>
                    <a:pt x="51" y="257"/>
                    <a:pt x="50" y="254"/>
                    <a:pt x="50" y="253"/>
                  </a:cubicBezTo>
                  <a:cubicBezTo>
                    <a:pt x="50" y="252"/>
                    <a:pt x="49" y="251"/>
                    <a:pt x="49" y="250"/>
                  </a:cubicBezTo>
                  <a:cubicBezTo>
                    <a:pt x="49" y="249"/>
                    <a:pt x="49" y="247"/>
                    <a:pt x="49" y="246"/>
                  </a:cubicBezTo>
                  <a:cubicBezTo>
                    <a:pt x="49" y="245"/>
                    <a:pt x="48" y="241"/>
                    <a:pt x="47" y="239"/>
                  </a:cubicBezTo>
                  <a:cubicBezTo>
                    <a:pt x="47" y="238"/>
                    <a:pt x="45" y="235"/>
                    <a:pt x="44" y="234"/>
                  </a:cubicBezTo>
                  <a:cubicBezTo>
                    <a:pt x="44" y="232"/>
                    <a:pt x="42" y="228"/>
                    <a:pt x="43" y="227"/>
                  </a:cubicBezTo>
                  <a:cubicBezTo>
                    <a:pt x="44" y="226"/>
                    <a:pt x="46" y="226"/>
                    <a:pt x="47" y="226"/>
                  </a:cubicBezTo>
                  <a:cubicBezTo>
                    <a:pt x="48" y="225"/>
                    <a:pt x="48" y="223"/>
                    <a:pt x="48" y="221"/>
                  </a:cubicBezTo>
                  <a:cubicBezTo>
                    <a:pt x="48" y="220"/>
                    <a:pt x="48" y="217"/>
                    <a:pt x="48" y="216"/>
                  </a:cubicBezTo>
                  <a:cubicBezTo>
                    <a:pt x="49" y="214"/>
                    <a:pt x="51" y="213"/>
                    <a:pt x="51" y="212"/>
                  </a:cubicBezTo>
                  <a:cubicBezTo>
                    <a:pt x="52" y="210"/>
                    <a:pt x="51" y="207"/>
                    <a:pt x="51" y="205"/>
                  </a:cubicBezTo>
                  <a:cubicBezTo>
                    <a:pt x="51" y="204"/>
                    <a:pt x="49" y="202"/>
                    <a:pt x="49" y="200"/>
                  </a:cubicBezTo>
                  <a:cubicBezTo>
                    <a:pt x="50" y="199"/>
                    <a:pt x="52" y="197"/>
                    <a:pt x="52" y="196"/>
                  </a:cubicBezTo>
                  <a:cubicBezTo>
                    <a:pt x="52" y="195"/>
                    <a:pt x="51" y="192"/>
                    <a:pt x="51" y="191"/>
                  </a:cubicBezTo>
                  <a:cubicBezTo>
                    <a:pt x="52" y="189"/>
                    <a:pt x="55" y="187"/>
                    <a:pt x="56" y="186"/>
                  </a:cubicBezTo>
                  <a:cubicBezTo>
                    <a:pt x="58" y="185"/>
                    <a:pt x="61" y="186"/>
                    <a:pt x="62" y="185"/>
                  </a:cubicBezTo>
                  <a:cubicBezTo>
                    <a:pt x="63" y="184"/>
                    <a:pt x="65" y="182"/>
                    <a:pt x="65" y="181"/>
                  </a:cubicBezTo>
                  <a:cubicBezTo>
                    <a:pt x="64" y="180"/>
                    <a:pt x="63" y="179"/>
                    <a:pt x="62" y="178"/>
                  </a:cubicBezTo>
                  <a:cubicBezTo>
                    <a:pt x="61" y="177"/>
                    <a:pt x="60" y="175"/>
                    <a:pt x="59" y="175"/>
                  </a:cubicBezTo>
                  <a:cubicBezTo>
                    <a:pt x="58" y="175"/>
                    <a:pt x="56" y="176"/>
                    <a:pt x="56" y="177"/>
                  </a:cubicBezTo>
                  <a:cubicBezTo>
                    <a:pt x="54" y="177"/>
                    <a:pt x="52" y="176"/>
                    <a:pt x="50" y="175"/>
                  </a:cubicBezTo>
                  <a:cubicBezTo>
                    <a:pt x="49" y="175"/>
                    <a:pt x="47" y="172"/>
                    <a:pt x="46" y="172"/>
                  </a:cubicBezTo>
                  <a:cubicBezTo>
                    <a:pt x="45" y="172"/>
                    <a:pt x="42" y="173"/>
                    <a:pt x="41" y="173"/>
                  </a:cubicBezTo>
                  <a:cubicBezTo>
                    <a:pt x="40" y="173"/>
                    <a:pt x="39" y="171"/>
                    <a:pt x="38" y="170"/>
                  </a:cubicBezTo>
                  <a:cubicBezTo>
                    <a:pt x="38" y="169"/>
                    <a:pt x="38" y="166"/>
                    <a:pt x="37" y="165"/>
                  </a:cubicBezTo>
                  <a:cubicBezTo>
                    <a:pt x="37" y="164"/>
                    <a:pt x="34" y="165"/>
                    <a:pt x="33" y="165"/>
                  </a:cubicBezTo>
                  <a:cubicBezTo>
                    <a:pt x="32" y="165"/>
                    <a:pt x="29" y="166"/>
                    <a:pt x="27" y="165"/>
                  </a:cubicBezTo>
                  <a:cubicBezTo>
                    <a:pt x="27" y="165"/>
                    <a:pt x="25" y="164"/>
                    <a:pt x="25" y="164"/>
                  </a:cubicBezTo>
                  <a:cubicBezTo>
                    <a:pt x="24" y="163"/>
                    <a:pt x="22" y="159"/>
                    <a:pt x="20" y="158"/>
                  </a:cubicBezTo>
                  <a:cubicBezTo>
                    <a:pt x="19" y="157"/>
                    <a:pt x="17" y="154"/>
                    <a:pt x="16" y="153"/>
                  </a:cubicBezTo>
                  <a:cubicBezTo>
                    <a:pt x="15" y="151"/>
                    <a:pt x="15" y="148"/>
                    <a:pt x="14" y="147"/>
                  </a:cubicBezTo>
                  <a:cubicBezTo>
                    <a:pt x="13" y="147"/>
                    <a:pt x="12" y="146"/>
                    <a:pt x="11" y="146"/>
                  </a:cubicBezTo>
                  <a:cubicBezTo>
                    <a:pt x="11" y="145"/>
                    <a:pt x="11" y="142"/>
                    <a:pt x="11" y="141"/>
                  </a:cubicBezTo>
                  <a:cubicBezTo>
                    <a:pt x="11" y="140"/>
                    <a:pt x="10" y="137"/>
                    <a:pt x="10" y="136"/>
                  </a:cubicBezTo>
                  <a:cubicBezTo>
                    <a:pt x="9" y="133"/>
                    <a:pt x="9" y="126"/>
                    <a:pt x="7" y="124"/>
                  </a:cubicBezTo>
                  <a:cubicBezTo>
                    <a:pt x="6" y="124"/>
                    <a:pt x="4" y="124"/>
                    <a:pt x="3" y="124"/>
                  </a:cubicBezTo>
                  <a:cubicBezTo>
                    <a:pt x="2" y="124"/>
                    <a:pt x="1" y="124"/>
                    <a:pt x="0" y="124"/>
                  </a:cubicBezTo>
                  <a:cubicBezTo>
                    <a:pt x="1" y="122"/>
                    <a:pt x="4" y="119"/>
                    <a:pt x="5" y="118"/>
                  </a:cubicBezTo>
                  <a:cubicBezTo>
                    <a:pt x="5" y="117"/>
                    <a:pt x="7" y="114"/>
                    <a:pt x="8" y="113"/>
                  </a:cubicBezTo>
                  <a:cubicBezTo>
                    <a:pt x="9" y="112"/>
                    <a:pt x="10" y="109"/>
                    <a:pt x="11" y="109"/>
                  </a:cubicBezTo>
                  <a:cubicBezTo>
                    <a:pt x="13" y="107"/>
                    <a:pt x="18" y="106"/>
                    <a:pt x="20" y="104"/>
                  </a:cubicBezTo>
                  <a:cubicBezTo>
                    <a:pt x="21" y="104"/>
                    <a:pt x="23" y="103"/>
                    <a:pt x="23" y="103"/>
                  </a:cubicBezTo>
                  <a:cubicBezTo>
                    <a:pt x="24" y="102"/>
                    <a:pt x="25" y="100"/>
                    <a:pt x="25" y="99"/>
                  </a:cubicBezTo>
                  <a:cubicBezTo>
                    <a:pt x="26" y="98"/>
                    <a:pt x="29" y="95"/>
                    <a:pt x="30" y="94"/>
                  </a:cubicBezTo>
                  <a:cubicBezTo>
                    <a:pt x="31" y="94"/>
                    <a:pt x="33" y="93"/>
                    <a:pt x="34" y="92"/>
                  </a:cubicBezTo>
                  <a:cubicBezTo>
                    <a:pt x="35" y="91"/>
                    <a:pt x="35" y="88"/>
                    <a:pt x="36" y="87"/>
                  </a:cubicBezTo>
                  <a:cubicBezTo>
                    <a:pt x="37" y="87"/>
                    <a:pt x="39" y="87"/>
                    <a:pt x="40" y="86"/>
                  </a:cubicBezTo>
                  <a:cubicBezTo>
                    <a:pt x="41" y="86"/>
                    <a:pt x="42" y="84"/>
                    <a:pt x="42" y="84"/>
                  </a:cubicBezTo>
                  <a:cubicBezTo>
                    <a:pt x="44" y="83"/>
                    <a:pt x="49" y="84"/>
                    <a:pt x="51" y="84"/>
                  </a:cubicBezTo>
                  <a:cubicBezTo>
                    <a:pt x="53" y="84"/>
                    <a:pt x="56" y="83"/>
                    <a:pt x="58" y="82"/>
                  </a:cubicBezTo>
                  <a:cubicBezTo>
                    <a:pt x="59" y="82"/>
                    <a:pt x="61" y="79"/>
                    <a:pt x="62" y="79"/>
                  </a:cubicBezTo>
                  <a:cubicBezTo>
                    <a:pt x="63" y="78"/>
                    <a:pt x="64" y="77"/>
                    <a:pt x="65" y="77"/>
                  </a:cubicBezTo>
                  <a:cubicBezTo>
                    <a:pt x="66" y="77"/>
                    <a:pt x="67" y="77"/>
                    <a:pt x="68" y="77"/>
                  </a:cubicBezTo>
                  <a:cubicBezTo>
                    <a:pt x="69" y="76"/>
                    <a:pt x="70" y="74"/>
                    <a:pt x="71" y="73"/>
                  </a:cubicBezTo>
                  <a:cubicBezTo>
                    <a:pt x="71" y="73"/>
                    <a:pt x="73" y="72"/>
                    <a:pt x="74" y="71"/>
                  </a:cubicBezTo>
                  <a:cubicBezTo>
                    <a:pt x="75" y="71"/>
                    <a:pt x="77" y="70"/>
                    <a:pt x="77" y="70"/>
                  </a:cubicBezTo>
                  <a:cubicBezTo>
                    <a:pt x="79" y="70"/>
                    <a:pt x="81" y="71"/>
                    <a:pt x="81" y="72"/>
                  </a:cubicBezTo>
                  <a:cubicBezTo>
                    <a:pt x="82" y="73"/>
                    <a:pt x="82" y="75"/>
                    <a:pt x="82" y="76"/>
                  </a:cubicBezTo>
                  <a:cubicBezTo>
                    <a:pt x="83" y="76"/>
                    <a:pt x="83" y="78"/>
                    <a:pt x="84" y="78"/>
                  </a:cubicBezTo>
                  <a:cubicBezTo>
                    <a:pt x="85" y="79"/>
                    <a:pt x="88" y="78"/>
                    <a:pt x="90" y="78"/>
                  </a:cubicBezTo>
                  <a:cubicBezTo>
                    <a:pt x="91" y="78"/>
                    <a:pt x="93" y="78"/>
                    <a:pt x="95" y="78"/>
                  </a:cubicBezTo>
                  <a:cubicBezTo>
                    <a:pt x="96" y="78"/>
                    <a:pt x="98" y="79"/>
                    <a:pt x="99" y="79"/>
                  </a:cubicBezTo>
                  <a:cubicBezTo>
                    <a:pt x="101" y="79"/>
                    <a:pt x="103" y="78"/>
                    <a:pt x="105" y="78"/>
                  </a:cubicBezTo>
                  <a:cubicBezTo>
                    <a:pt x="106" y="77"/>
                    <a:pt x="107" y="75"/>
                    <a:pt x="108" y="75"/>
                  </a:cubicBezTo>
                  <a:cubicBezTo>
                    <a:pt x="109" y="74"/>
                    <a:pt x="111" y="73"/>
                    <a:pt x="113" y="73"/>
                  </a:cubicBezTo>
                  <a:cubicBezTo>
                    <a:pt x="114" y="73"/>
                    <a:pt x="117" y="73"/>
                    <a:pt x="118" y="73"/>
                  </a:cubicBezTo>
                  <a:cubicBezTo>
                    <a:pt x="120" y="72"/>
                    <a:pt x="123" y="71"/>
                    <a:pt x="124" y="70"/>
                  </a:cubicBezTo>
                  <a:cubicBezTo>
                    <a:pt x="125" y="69"/>
                    <a:pt x="126" y="67"/>
                    <a:pt x="127" y="66"/>
                  </a:cubicBezTo>
                  <a:cubicBezTo>
                    <a:pt x="128" y="66"/>
                    <a:pt x="130" y="66"/>
                    <a:pt x="131" y="66"/>
                  </a:cubicBezTo>
                  <a:cubicBezTo>
                    <a:pt x="132" y="66"/>
                    <a:pt x="134" y="64"/>
                    <a:pt x="135" y="64"/>
                  </a:cubicBezTo>
                  <a:cubicBezTo>
                    <a:pt x="137" y="65"/>
                    <a:pt x="140" y="66"/>
                    <a:pt x="142" y="67"/>
                  </a:cubicBezTo>
                  <a:cubicBezTo>
                    <a:pt x="143" y="68"/>
                    <a:pt x="146" y="68"/>
                    <a:pt x="147" y="70"/>
                  </a:cubicBezTo>
                  <a:cubicBezTo>
                    <a:pt x="148" y="71"/>
                    <a:pt x="150" y="74"/>
                    <a:pt x="150" y="76"/>
                  </a:cubicBezTo>
                  <a:cubicBezTo>
                    <a:pt x="150" y="77"/>
                    <a:pt x="147" y="78"/>
                    <a:pt x="147" y="79"/>
                  </a:cubicBezTo>
                  <a:cubicBezTo>
                    <a:pt x="147" y="81"/>
                    <a:pt x="148" y="83"/>
                    <a:pt x="149" y="84"/>
                  </a:cubicBezTo>
                  <a:cubicBezTo>
                    <a:pt x="150" y="85"/>
                    <a:pt x="153" y="86"/>
                    <a:pt x="154" y="87"/>
                  </a:cubicBezTo>
                  <a:cubicBezTo>
                    <a:pt x="155" y="87"/>
                    <a:pt x="159" y="87"/>
                    <a:pt x="160" y="87"/>
                  </a:cubicBezTo>
                  <a:cubicBezTo>
                    <a:pt x="161" y="88"/>
                    <a:pt x="163" y="89"/>
                    <a:pt x="164" y="89"/>
                  </a:cubicBezTo>
                  <a:cubicBezTo>
                    <a:pt x="166" y="89"/>
                    <a:pt x="169" y="88"/>
                    <a:pt x="170" y="87"/>
                  </a:cubicBezTo>
                  <a:cubicBezTo>
                    <a:pt x="171" y="87"/>
                    <a:pt x="173" y="85"/>
                    <a:pt x="174" y="84"/>
                  </a:cubicBezTo>
                  <a:cubicBezTo>
                    <a:pt x="174" y="83"/>
                    <a:pt x="174" y="82"/>
                    <a:pt x="174" y="81"/>
                  </a:cubicBezTo>
                  <a:cubicBezTo>
                    <a:pt x="175" y="80"/>
                    <a:pt x="178" y="81"/>
                    <a:pt x="179" y="81"/>
                  </a:cubicBezTo>
                  <a:cubicBezTo>
                    <a:pt x="180" y="80"/>
                    <a:pt x="184" y="80"/>
                    <a:pt x="185" y="79"/>
                  </a:cubicBezTo>
                  <a:cubicBezTo>
                    <a:pt x="186" y="78"/>
                    <a:pt x="187" y="77"/>
                    <a:pt x="188" y="76"/>
                  </a:cubicBezTo>
                  <a:cubicBezTo>
                    <a:pt x="189" y="74"/>
                    <a:pt x="189" y="71"/>
                    <a:pt x="190" y="70"/>
                  </a:cubicBezTo>
                  <a:cubicBezTo>
                    <a:pt x="190" y="68"/>
                    <a:pt x="189" y="65"/>
                    <a:pt x="190" y="63"/>
                  </a:cubicBezTo>
                  <a:cubicBezTo>
                    <a:pt x="190" y="62"/>
                    <a:pt x="192" y="60"/>
                    <a:pt x="193" y="59"/>
                  </a:cubicBezTo>
                  <a:cubicBezTo>
                    <a:pt x="193" y="57"/>
                    <a:pt x="193" y="54"/>
                    <a:pt x="193" y="52"/>
                  </a:cubicBezTo>
                  <a:cubicBezTo>
                    <a:pt x="193" y="50"/>
                    <a:pt x="195" y="46"/>
                    <a:pt x="195" y="44"/>
                  </a:cubicBezTo>
                  <a:cubicBezTo>
                    <a:pt x="195" y="42"/>
                    <a:pt x="194" y="39"/>
                    <a:pt x="194" y="37"/>
                  </a:cubicBezTo>
                  <a:cubicBezTo>
                    <a:pt x="195" y="36"/>
                    <a:pt x="197" y="33"/>
                    <a:pt x="198" y="33"/>
                  </a:cubicBezTo>
                  <a:cubicBezTo>
                    <a:pt x="199" y="32"/>
                    <a:pt x="202" y="32"/>
                    <a:pt x="203" y="31"/>
                  </a:cubicBezTo>
                  <a:cubicBezTo>
                    <a:pt x="204" y="31"/>
                    <a:pt x="205" y="28"/>
                    <a:pt x="205" y="27"/>
                  </a:cubicBezTo>
                  <a:cubicBezTo>
                    <a:pt x="206" y="26"/>
                    <a:pt x="205" y="24"/>
                    <a:pt x="205" y="24"/>
                  </a:cubicBezTo>
                  <a:cubicBezTo>
                    <a:pt x="206" y="22"/>
                    <a:pt x="208" y="21"/>
                    <a:pt x="208" y="20"/>
                  </a:cubicBezTo>
                  <a:cubicBezTo>
                    <a:pt x="209" y="20"/>
                    <a:pt x="210" y="19"/>
                    <a:pt x="210" y="18"/>
                  </a:cubicBezTo>
                  <a:cubicBezTo>
                    <a:pt x="211" y="17"/>
                    <a:pt x="210" y="14"/>
                    <a:pt x="211" y="13"/>
                  </a:cubicBezTo>
                  <a:cubicBezTo>
                    <a:pt x="211" y="12"/>
                    <a:pt x="211" y="11"/>
                    <a:pt x="212" y="10"/>
                  </a:cubicBezTo>
                  <a:cubicBezTo>
                    <a:pt x="213" y="10"/>
                    <a:pt x="215" y="9"/>
                    <a:pt x="216" y="8"/>
                  </a:cubicBezTo>
                  <a:cubicBezTo>
                    <a:pt x="217" y="7"/>
                    <a:pt x="218" y="5"/>
                    <a:pt x="219" y="4"/>
                  </a:cubicBezTo>
                  <a:cubicBezTo>
                    <a:pt x="221" y="4"/>
                    <a:pt x="225" y="4"/>
                    <a:pt x="226" y="4"/>
                  </a:cubicBezTo>
                  <a:cubicBezTo>
                    <a:pt x="227" y="4"/>
                    <a:pt x="230" y="4"/>
                    <a:pt x="230" y="5"/>
                  </a:cubicBezTo>
                  <a:cubicBezTo>
                    <a:pt x="231" y="6"/>
                    <a:pt x="231" y="8"/>
                    <a:pt x="232" y="9"/>
                  </a:cubicBezTo>
                  <a:cubicBezTo>
                    <a:pt x="233" y="10"/>
                    <a:pt x="234" y="11"/>
                    <a:pt x="235" y="11"/>
                  </a:cubicBezTo>
                  <a:cubicBezTo>
                    <a:pt x="236" y="11"/>
                    <a:pt x="237" y="9"/>
                    <a:pt x="238" y="8"/>
                  </a:cubicBezTo>
                  <a:cubicBezTo>
                    <a:pt x="240" y="8"/>
                    <a:pt x="243" y="9"/>
                    <a:pt x="245" y="8"/>
                  </a:cubicBezTo>
                  <a:cubicBezTo>
                    <a:pt x="246" y="8"/>
                    <a:pt x="247" y="6"/>
                    <a:pt x="248" y="5"/>
                  </a:cubicBezTo>
                  <a:cubicBezTo>
                    <a:pt x="250" y="4"/>
                    <a:pt x="253" y="3"/>
                    <a:pt x="255" y="2"/>
                  </a:cubicBezTo>
                  <a:cubicBezTo>
                    <a:pt x="256" y="1"/>
                    <a:pt x="260" y="0"/>
                    <a:pt x="262" y="0"/>
                  </a:cubicBezTo>
                  <a:cubicBezTo>
                    <a:pt x="263" y="0"/>
                    <a:pt x="266" y="2"/>
                    <a:pt x="268" y="2"/>
                  </a:cubicBezTo>
                  <a:cubicBezTo>
                    <a:pt x="269" y="2"/>
                    <a:pt x="272" y="2"/>
                    <a:pt x="273" y="2"/>
                  </a:cubicBezTo>
                  <a:cubicBezTo>
                    <a:pt x="274" y="2"/>
                    <a:pt x="277" y="4"/>
                    <a:pt x="278" y="5"/>
                  </a:cubicBezTo>
                  <a:cubicBezTo>
                    <a:pt x="279" y="6"/>
                    <a:pt x="281" y="8"/>
                    <a:pt x="281" y="10"/>
                  </a:cubicBezTo>
                  <a:cubicBezTo>
                    <a:pt x="282" y="12"/>
                    <a:pt x="283" y="17"/>
                    <a:pt x="284" y="19"/>
                  </a:cubicBezTo>
                  <a:cubicBezTo>
                    <a:pt x="285" y="21"/>
                    <a:pt x="285" y="24"/>
                    <a:pt x="286" y="26"/>
                  </a:cubicBezTo>
                  <a:cubicBezTo>
                    <a:pt x="287" y="27"/>
                    <a:pt x="289" y="28"/>
                    <a:pt x="290" y="29"/>
                  </a:cubicBezTo>
                  <a:cubicBezTo>
                    <a:pt x="290" y="29"/>
                    <a:pt x="291" y="30"/>
                    <a:pt x="292" y="30"/>
                  </a:cubicBezTo>
                  <a:cubicBezTo>
                    <a:pt x="292" y="31"/>
                    <a:pt x="292" y="33"/>
                    <a:pt x="291" y="34"/>
                  </a:cubicBezTo>
                  <a:cubicBezTo>
                    <a:pt x="291" y="35"/>
                    <a:pt x="291" y="38"/>
                    <a:pt x="291" y="39"/>
                  </a:cubicBezTo>
                  <a:cubicBezTo>
                    <a:pt x="291" y="41"/>
                    <a:pt x="292" y="44"/>
                    <a:pt x="292" y="45"/>
                  </a:cubicBezTo>
                  <a:cubicBezTo>
                    <a:pt x="292" y="47"/>
                    <a:pt x="292" y="50"/>
                    <a:pt x="291" y="51"/>
                  </a:cubicBezTo>
                  <a:cubicBezTo>
                    <a:pt x="291" y="52"/>
                    <a:pt x="290" y="55"/>
                    <a:pt x="290" y="56"/>
                  </a:cubicBezTo>
                  <a:cubicBezTo>
                    <a:pt x="289" y="57"/>
                    <a:pt x="288" y="59"/>
                    <a:pt x="287" y="60"/>
                  </a:cubicBezTo>
                  <a:cubicBezTo>
                    <a:pt x="286" y="60"/>
                    <a:pt x="284" y="62"/>
                    <a:pt x="284" y="63"/>
                  </a:cubicBezTo>
                  <a:cubicBezTo>
                    <a:pt x="284" y="64"/>
                    <a:pt x="285" y="66"/>
                    <a:pt x="285" y="67"/>
                  </a:cubicBezTo>
                  <a:cubicBezTo>
                    <a:pt x="285" y="68"/>
                    <a:pt x="285" y="71"/>
                    <a:pt x="285" y="72"/>
                  </a:cubicBezTo>
                  <a:cubicBezTo>
                    <a:pt x="284" y="73"/>
                    <a:pt x="281" y="75"/>
                    <a:pt x="279" y="76"/>
                  </a:cubicBezTo>
                  <a:cubicBezTo>
                    <a:pt x="278" y="77"/>
                    <a:pt x="276" y="79"/>
                    <a:pt x="275" y="79"/>
                  </a:cubicBezTo>
                  <a:cubicBezTo>
                    <a:pt x="274" y="80"/>
                    <a:pt x="272" y="80"/>
                    <a:pt x="271" y="81"/>
                  </a:cubicBezTo>
                  <a:cubicBezTo>
                    <a:pt x="269" y="82"/>
                    <a:pt x="267" y="84"/>
                    <a:pt x="266" y="85"/>
                  </a:cubicBezTo>
                  <a:cubicBezTo>
                    <a:pt x="266" y="86"/>
                    <a:pt x="266" y="90"/>
                    <a:pt x="266" y="91"/>
                  </a:cubicBezTo>
                  <a:cubicBezTo>
                    <a:pt x="265" y="93"/>
                    <a:pt x="263" y="96"/>
                    <a:pt x="263" y="97"/>
                  </a:cubicBezTo>
                  <a:cubicBezTo>
                    <a:pt x="263" y="99"/>
                    <a:pt x="262" y="103"/>
                    <a:pt x="263" y="105"/>
                  </a:cubicBezTo>
                  <a:cubicBezTo>
                    <a:pt x="264" y="106"/>
                    <a:pt x="265" y="108"/>
                    <a:pt x="266" y="109"/>
                  </a:cubicBezTo>
                  <a:cubicBezTo>
                    <a:pt x="268" y="110"/>
                    <a:pt x="271" y="109"/>
                    <a:pt x="272" y="109"/>
                  </a:cubicBezTo>
                  <a:cubicBezTo>
                    <a:pt x="273" y="110"/>
                    <a:pt x="275" y="111"/>
                    <a:pt x="276" y="112"/>
                  </a:cubicBezTo>
                  <a:cubicBezTo>
                    <a:pt x="277" y="114"/>
                    <a:pt x="277" y="117"/>
                    <a:pt x="277" y="118"/>
                  </a:cubicBezTo>
                  <a:cubicBezTo>
                    <a:pt x="277" y="119"/>
                    <a:pt x="279" y="121"/>
                    <a:pt x="279" y="122"/>
                  </a:cubicBezTo>
                  <a:cubicBezTo>
                    <a:pt x="279" y="124"/>
                    <a:pt x="280" y="128"/>
                    <a:pt x="279" y="130"/>
                  </a:cubicBezTo>
                  <a:cubicBezTo>
                    <a:pt x="279" y="131"/>
                    <a:pt x="277" y="133"/>
                    <a:pt x="277" y="134"/>
                  </a:cubicBezTo>
                  <a:cubicBezTo>
                    <a:pt x="276" y="136"/>
                    <a:pt x="276" y="140"/>
                    <a:pt x="275" y="142"/>
                  </a:cubicBezTo>
                  <a:cubicBezTo>
                    <a:pt x="274" y="144"/>
                    <a:pt x="272" y="147"/>
                    <a:pt x="271" y="149"/>
                  </a:cubicBezTo>
                  <a:cubicBezTo>
                    <a:pt x="271" y="150"/>
                    <a:pt x="269" y="152"/>
                    <a:pt x="268" y="153"/>
                  </a:cubicBezTo>
                  <a:cubicBezTo>
                    <a:pt x="267" y="155"/>
                    <a:pt x="262" y="159"/>
                    <a:pt x="260" y="161"/>
                  </a:cubicBezTo>
                  <a:cubicBezTo>
                    <a:pt x="260" y="161"/>
                    <a:pt x="258" y="162"/>
                    <a:pt x="258" y="163"/>
                  </a:cubicBezTo>
                  <a:cubicBezTo>
                    <a:pt x="257" y="164"/>
                    <a:pt x="257" y="166"/>
                    <a:pt x="257" y="167"/>
                  </a:cubicBezTo>
                  <a:cubicBezTo>
                    <a:pt x="258" y="168"/>
                    <a:pt x="258" y="171"/>
                    <a:pt x="258" y="172"/>
                  </a:cubicBezTo>
                  <a:cubicBezTo>
                    <a:pt x="258" y="173"/>
                    <a:pt x="258" y="175"/>
                    <a:pt x="258" y="176"/>
                  </a:cubicBezTo>
                  <a:cubicBezTo>
                    <a:pt x="258" y="177"/>
                    <a:pt x="259" y="178"/>
                    <a:pt x="260" y="180"/>
                  </a:cubicBezTo>
                  <a:cubicBezTo>
                    <a:pt x="260" y="181"/>
                    <a:pt x="260" y="183"/>
                    <a:pt x="261" y="184"/>
                  </a:cubicBezTo>
                  <a:cubicBezTo>
                    <a:pt x="261" y="185"/>
                    <a:pt x="263" y="188"/>
                    <a:pt x="263" y="189"/>
                  </a:cubicBezTo>
                  <a:cubicBezTo>
                    <a:pt x="264" y="190"/>
                    <a:pt x="263" y="193"/>
                    <a:pt x="263" y="195"/>
                  </a:cubicBezTo>
                  <a:cubicBezTo>
                    <a:pt x="263" y="196"/>
                    <a:pt x="264" y="199"/>
                    <a:pt x="265" y="200"/>
                  </a:cubicBezTo>
                  <a:cubicBezTo>
                    <a:pt x="265" y="201"/>
                    <a:pt x="267" y="204"/>
                    <a:pt x="268" y="205"/>
                  </a:cubicBezTo>
                  <a:cubicBezTo>
                    <a:pt x="268" y="207"/>
                    <a:pt x="268" y="210"/>
                    <a:pt x="268" y="211"/>
                  </a:cubicBezTo>
                  <a:cubicBezTo>
                    <a:pt x="268" y="213"/>
                    <a:pt x="269" y="216"/>
                    <a:pt x="270" y="217"/>
                  </a:cubicBezTo>
                  <a:cubicBezTo>
                    <a:pt x="271" y="218"/>
                    <a:pt x="272" y="220"/>
                    <a:pt x="273" y="221"/>
                  </a:cubicBezTo>
                  <a:cubicBezTo>
                    <a:pt x="274" y="222"/>
                    <a:pt x="275" y="224"/>
                    <a:pt x="276" y="225"/>
                  </a:cubicBezTo>
                  <a:cubicBezTo>
                    <a:pt x="277" y="226"/>
                    <a:pt x="277" y="228"/>
                    <a:pt x="277" y="229"/>
                  </a:cubicBezTo>
                  <a:cubicBezTo>
                    <a:pt x="278" y="231"/>
                    <a:pt x="280" y="233"/>
                    <a:pt x="281" y="234"/>
                  </a:cubicBezTo>
                  <a:cubicBezTo>
                    <a:pt x="281" y="235"/>
                    <a:pt x="283" y="236"/>
                    <a:pt x="284" y="237"/>
                  </a:cubicBezTo>
                  <a:cubicBezTo>
                    <a:pt x="285" y="238"/>
                    <a:pt x="287" y="239"/>
                    <a:pt x="287" y="240"/>
                  </a:cubicBezTo>
                  <a:cubicBezTo>
                    <a:pt x="288" y="241"/>
                    <a:pt x="288" y="243"/>
                    <a:pt x="288" y="244"/>
                  </a:cubicBezTo>
                  <a:cubicBezTo>
                    <a:pt x="288" y="244"/>
                    <a:pt x="288" y="246"/>
                    <a:pt x="288" y="247"/>
                  </a:cubicBezTo>
                  <a:cubicBezTo>
                    <a:pt x="287" y="247"/>
                    <a:pt x="287" y="247"/>
                    <a:pt x="286" y="247"/>
                  </a:cubicBezTo>
                  <a:cubicBezTo>
                    <a:pt x="285" y="248"/>
                    <a:pt x="282" y="250"/>
                    <a:pt x="281" y="251"/>
                  </a:cubicBezTo>
                  <a:cubicBezTo>
                    <a:pt x="279" y="253"/>
                    <a:pt x="277" y="259"/>
                    <a:pt x="276" y="261"/>
                  </a:cubicBezTo>
                  <a:cubicBezTo>
                    <a:pt x="275" y="263"/>
                    <a:pt x="272" y="265"/>
                    <a:pt x="271" y="267"/>
                  </a:cubicBezTo>
                  <a:cubicBezTo>
                    <a:pt x="270" y="268"/>
                    <a:pt x="269" y="269"/>
                    <a:pt x="269" y="270"/>
                  </a:cubicBezTo>
                  <a:cubicBezTo>
                    <a:pt x="268" y="272"/>
                    <a:pt x="269" y="275"/>
                    <a:pt x="269" y="277"/>
                  </a:cubicBezTo>
                  <a:cubicBezTo>
                    <a:pt x="269" y="278"/>
                    <a:pt x="270" y="280"/>
                    <a:pt x="270" y="282"/>
                  </a:cubicBezTo>
                  <a:cubicBezTo>
                    <a:pt x="271" y="283"/>
                    <a:pt x="272" y="287"/>
                    <a:pt x="273" y="289"/>
                  </a:cubicBezTo>
                  <a:cubicBezTo>
                    <a:pt x="274" y="289"/>
                    <a:pt x="276" y="290"/>
                    <a:pt x="277" y="291"/>
                  </a:cubicBezTo>
                  <a:cubicBezTo>
                    <a:pt x="278" y="292"/>
                    <a:pt x="280" y="293"/>
                    <a:pt x="281" y="294"/>
                  </a:cubicBezTo>
                  <a:cubicBezTo>
                    <a:pt x="282" y="295"/>
                    <a:pt x="284" y="296"/>
                    <a:pt x="285" y="296"/>
                  </a:cubicBezTo>
                  <a:cubicBezTo>
                    <a:pt x="285" y="296"/>
                    <a:pt x="287" y="297"/>
                    <a:pt x="287" y="297"/>
                  </a:cubicBezTo>
                  <a:cubicBezTo>
                    <a:pt x="288" y="296"/>
                    <a:pt x="288" y="293"/>
                    <a:pt x="288" y="291"/>
                  </a:cubicBezTo>
                  <a:cubicBezTo>
                    <a:pt x="288" y="290"/>
                    <a:pt x="288" y="288"/>
                    <a:pt x="287" y="287"/>
                  </a:cubicBezTo>
                  <a:cubicBezTo>
                    <a:pt x="287" y="286"/>
                    <a:pt x="287" y="283"/>
                    <a:pt x="287" y="281"/>
                  </a:cubicBezTo>
                  <a:cubicBezTo>
                    <a:pt x="287" y="280"/>
                    <a:pt x="289" y="277"/>
                    <a:pt x="289" y="276"/>
                  </a:cubicBezTo>
                  <a:cubicBezTo>
                    <a:pt x="290" y="275"/>
                    <a:pt x="290" y="271"/>
                    <a:pt x="291" y="270"/>
                  </a:cubicBezTo>
                  <a:cubicBezTo>
                    <a:pt x="292" y="270"/>
                    <a:pt x="293" y="270"/>
                    <a:pt x="293" y="270"/>
                  </a:cubicBezTo>
                  <a:cubicBezTo>
                    <a:pt x="294" y="271"/>
                    <a:pt x="294" y="274"/>
                    <a:pt x="294" y="275"/>
                  </a:cubicBezTo>
                  <a:cubicBezTo>
                    <a:pt x="294" y="276"/>
                    <a:pt x="293" y="277"/>
                    <a:pt x="293" y="278"/>
                  </a:cubicBezTo>
                  <a:cubicBezTo>
                    <a:pt x="292" y="279"/>
                    <a:pt x="292" y="283"/>
                    <a:pt x="292" y="284"/>
                  </a:cubicBezTo>
                  <a:cubicBezTo>
                    <a:pt x="292" y="286"/>
                    <a:pt x="292" y="291"/>
                    <a:pt x="293" y="29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67"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68" name="Rectangle 67"/>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69" name="Rectangle 68"/>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70" name="Freeform 69"/>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1" name="Rounded Rectangle 70"/>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72" name="Freeform 71"/>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3" name="Rounded Rectangle 72"/>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74" name="Rectangle 73"/>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03" name="Oval 102"/>
          <p:cNvSpPr/>
          <p:nvPr/>
        </p:nvSpPr>
        <p:spPr bwMode="auto">
          <a:xfrm>
            <a:off x="965982" y="991104"/>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04" name="Oval 103"/>
          <p:cNvSpPr/>
          <p:nvPr/>
        </p:nvSpPr>
        <p:spPr bwMode="auto">
          <a:xfrm>
            <a:off x="2324215" y="1842860"/>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05" name="Oval 104"/>
          <p:cNvSpPr/>
          <p:nvPr/>
        </p:nvSpPr>
        <p:spPr bwMode="auto">
          <a:xfrm>
            <a:off x="1531456" y="3441801"/>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06" name="Oval 105"/>
          <p:cNvSpPr/>
          <p:nvPr/>
        </p:nvSpPr>
        <p:spPr bwMode="auto">
          <a:xfrm>
            <a:off x="2756133" y="3571102"/>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3621318613"/>
      </p:ext>
    </p:extLst>
  </p:cSld>
  <p:clrMapOvr>
    <a:masterClrMapping/>
  </p:clrMapOvr>
  <p:transition spd="slow">
    <p:push dir="u"/>
  </p:transition>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Africa Map</a:t>
            </a:r>
            <a:endParaRPr lang="en-US" dirty="0"/>
          </a:p>
        </p:txBody>
      </p:sp>
      <p:grpSp>
        <p:nvGrpSpPr>
          <p:cNvPr id="4" name="Group 169"/>
          <p:cNvGrpSpPr/>
          <p:nvPr/>
        </p:nvGrpSpPr>
        <p:grpSpPr>
          <a:xfrm>
            <a:off x="344771" y="836697"/>
            <a:ext cx="3713630" cy="4261335"/>
            <a:chOff x="868363" y="935038"/>
            <a:chExt cx="3403600" cy="3905583"/>
          </a:xfrm>
          <a:solidFill>
            <a:schemeClr val="bg1">
              <a:lumMod val="95000"/>
            </a:schemeClr>
          </a:solidFill>
        </p:grpSpPr>
        <p:sp>
          <p:nvSpPr>
            <p:cNvPr id="5" name="Freeform 7"/>
            <p:cNvSpPr>
              <a:spLocks/>
            </p:cNvSpPr>
            <p:nvPr/>
          </p:nvSpPr>
          <p:spPr bwMode="auto">
            <a:xfrm>
              <a:off x="2566988" y="483903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0" y="0"/>
                    <a:pt x="1" y="0"/>
                    <a:pt x="1" y="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8"/>
            <p:cNvSpPr>
              <a:spLocks/>
            </p:cNvSpPr>
            <p:nvPr/>
          </p:nvSpPr>
          <p:spPr bwMode="auto">
            <a:xfrm>
              <a:off x="2590801" y="4834270"/>
              <a:ext cx="3175" cy="3175"/>
            </a:xfrm>
            <a:custGeom>
              <a:avLst/>
              <a:gdLst/>
              <a:ahLst/>
              <a:cxnLst>
                <a:cxn ang="0">
                  <a:pos x="1" y="0"/>
                </a:cxn>
                <a:cxn ang="0">
                  <a:pos x="0" y="1"/>
                </a:cxn>
                <a:cxn ang="0">
                  <a:pos x="1" y="0"/>
                </a:cxn>
              </a:cxnLst>
              <a:rect l="0" t="0" r="r" b="b"/>
              <a:pathLst>
                <a:path w="1" h="1">
                  <a:moveTo>
                    <a:pt x="1" y="0"/>
                  </a:moveTo>
                  <a:cubicBezTo>
                    <a:pt x="0" y="1"/>
                    <a:pt x="0" y="1"/>
                    <a:pt x="0" y="1"/>
                  </a:cubicBezTo>
                  <a:cubicBezTo>
                    <a:pt x="0" y="1"/>
                    <a:pt x="0" y="1"/>
                    <a:pt x="1" y="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9"/>
            <p:cNvSpPr>
              <a:spLocks/>
            </p:cNvSpPr>
            <p:nvPr/>
          </p:nvSpPr>
          <p:spPr bwMode="auto">
            <a:xfrm>
              <a:off x="2565401" y="4839033"/>
              <a:ext cx="1588"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5"/>
            <p:cNvSpPr>
              <a:spLocks/>
            </p:cNvSpPr>
            <p:nvPr/>
          </p:nvSpPr>
          <p:spPr bwMode="auto">
            <a:xfrm>
              <a:off x="2098675" y="935038"/>
              <a:ext cx="207963" cy="361950"/>
            </a:xfrm>
            <a:custGeom>
              <a:avLst/>
              <a:gdLst/>
              <a:ahLst/>
              <a:cxnLst>
                <a:cxn ang="0">
                  <a:pos x="196" y="96"/>
                </a:cxn>
                <a:cxn ang="0">
                  <a:pos x="208" y="92"/>
                </a:cxn>
                <a:cxn ang="0">
                  <a:pos x="128" y="156"/>
                </a:cxn>
                <a:cxn ang="0">
                  <a:pos x="160" y="172"/>
                </a:cxn>
                <a:cxn ang="0">
                  <a:pos x="142" y="276"/>
                </a:cxn>
                <a:cxn ang="0">
                  <a:pos x="159" y="388"/>
                </a:cxn>
                <a:cxn ang="0">
                  <a:pos x="148" y="468"/>
                </a:cxn>
                <a:cxn ang="0">
                  <a:pos x="136" y="472"/>
                </a:cxn>
                <a:cxn ang="0">
                  <a:pos x="77" y="517"/>
                </a:cxn>
                <a:cxn ang="0">
                  <a:pos x="58" y="546"/>
                </a:cxn>
                <a:cxn ang="0">
                  <a:pos x="18" y="644"/>
                </a:cxn>
                <a:cxn ang="0">
                  <a:pos x="44" y="692"/>
                </a:cxn>
                <a:cxn ang="0">
                  <a:pos x="59" y="736"/>
                </a:cxn>
                <a:cxn ang="0">
                  <a:pos x="134" y="780"/>
                </a:cxn>
                <a:cxn ang="0">
                  <a:pos x="165" y="859"/>
                </a:cxn>
                <a:cxn ang="0">
                  <a:pos x="267" y="930"/>
                </a:cxn>
                <a:cxn ang="0">
                  <a:pos x="324" y="1100"/>
                </a:cxn>
                <a:cxn ang="0">
                  <a:pos x="323" y="1264"/>
                </a:cxn>
                <a:cxn ang="0">
                  <a:pos x="500" y="1136"/>
                </a:cxn>
                <a:cxn ang="0">
                  <a:pos x="497" y="1005"/>
                </a:cxn>
                <a:cxn ang="0">
                  <a:pos x="539" y="989"/>
                </a:cxn>
                <a:cxn ang="0">
                  <a:pos x="636" y="907"/>
                </a:cxn>
                <a:cxn ang="0">
                  <a:pos x="732" y="848"/>
                </a:cxn>
                <a:cxn ang="0">
                  <a:pos x="724" y="752"/>
                </a:cxn>
                <a:cxn ang="0">
                  <a:pos x="657" y="728"/>
                </a:cxn>
                <a:cxn ang="0">
                  <a:pos x="639" y="665"/>
                </a:cxn>
                <a:cxn ang="0">
                  <a:pos x="604" y="676"/>
                </a:cxn>
                <a:cxn ang="0">
                  <a:pos x="568" y="680"/>
                </a:cxn>
                <a:cxn ang="0">
                  <a:pos x="570" y="650"/>
                </a:cxn>
                <a:cxn ang="0">
                  <a:pos x="527" y="651"/>
                </a:cxn>
                <a:cxn ang="0">
                  <a:pos x="466" y="552"/>
                </a:cxn>
                <a:cxn ang="0">
                  <a:pos x="508" y="528"/>
                </a:cxn>
                <a:cxn ang="0">
                  <a:pos x="556" y="504"/>
                </a:cxn>
                <a:cxn ang="0">
                  <a:pos x="552" y="496"/>
                </a:cxn>
                <a:cxn ang="0">
                  <a:pos x="652" y="384"/>
                </a:cxn>
                <a:cxn ang="0">
                  <a:pos x="652" y="380"/>
                </a:cxn>
                <a:cxn ang="0">
                  <a:pos x="628" y="313"/>
                </a:cxn>
                <a:cxn ang="0">
                  <a:pos x="539" y="204"/>
                </a:cxn>
                <a:cxn ang="0">
                  <a:pos x="586" y="172"/>
                </a:cxn>
                <a:cxn ang="0">
                  <a:pos x="632" y="56"/>
                </a:cxn>
                <a:cxn ang="0">
                  <a:pos x="500" y="116"/>
                </a:cxn>
                <a:cxn ang="0">
                  <a:pos x="512" y="92"/>
                </a:cxn>
                <a:cxn ang="0">
                  <a:pos x="488" y="76"/>
                </a:cxn>
                <a:cxn ang="0">
                  <a:pos x="484" y="76"/>
                </a:cxn>
                <a:cxn ang="0">
                  <a:pos x="464" y="84"/>
                </a:cxn>
                <a:cxn ang="0">
                  <a:pos x="464" y="80"/>
                </a:cxn>
                <a:cxn ang="0">
                  <a:pos x="500" y="48"/>
                </a:cxn>
                <a:cxn ang="0">
                  <a:pos x="500" y="44"/>
                </a:cxn>
                <a:cxn ang="0">
                  <a:pos x="416" y="48"/>
                </a:cxn>
                <a:cxn ang="0">
                  <a:pos x="432" y="20"/>
                </a:cxn>
                <a:cxn ang="0">
                  <a:pos x="248" y="72"/>
                </a:cxn>
                <a:cxn ang="0">
                  <a:pos x="196" y="96"/>
                </a:cxn>
              </a:cxnLst>
              <a:rect l="0" t="0" r="r" b="b"/>
              <a:pathLst>
                <a:path w="732" h="1264">
                  <a:moveTo>
                    <a:pt x="196" y="96"/>
                  </a:moveTo>
                  <a:cubicBezTo>
                    <a:pt x="208" y="92"/>
                    <a:pt x="208" y="92"/>
                    <a:pt x="208" y="92"/>
                  </a:cubicBezTo>
                  <a:cubicBezTo>
                    <a:pt x="192" y="123"/>
                    <a:pt x="157" y="139"/>
                    <a:pt x="128" y="156"/>
                  </a:cubicBezTo>
                  <a:cubicBezTo>
                    <a:pt x="136" y="170"/>
                    <a:pt x="144" y="171"/>
                    <a:pt x="160" y="172"/>
                  </a:cubicBezTo>
                  <a:cubicBezTo>
                    <a:pt x="142" y="276"/>
                    <a:pt x="142" y="276"/>
                    <a:pt x="142" y="276"/>
                  </a:cubicBezTo>
                  <a:cubicBezTo>
                    <a:pt x="159" y="388"/>
                    <a:pt x="159" y="388"/>
                    <a:pt x="159" y="388"/>
                  </a:cubicBezTo>
                  <a:cubicBezTo>
                    <a:pt x="148" y="468"/>
                    <a:pt x="148" y="468"/>
                    <a:pt x="148" y="468"/>
                  </a:cubicBezTo>
                  <a:cubicBezTo>
                    <a:pt x="136" y="472"/>
                    <a:pt x="136" y="472"/>
                    <a:pt x="136" y="472"/>
                  </a:cubicBezTo>
                  <a:cubicBezTo>
                    <a:pt x="132" y="504"/>
                    <a:pt x="99" y="502"/>
                    <a:pt x="77" y="517"/>
                  </a:cubicBezTo>
                  <a:cubicBezTo>
                    <a:pt x="67" y="524"/>
                    <a:pt x="66" y="537"/>
                    <a:pt x="58" y="546"/>
                  </a:cubicBezTo>
                  <a:cubicBezTo>
                    <a:pt x="26" y="579"/>
                    <a:pt x="0" y="591"/>
                    <a:pt x="18" y="644"/>
                  </a:cubicBezTo>
                  <a:cubicBezTo>
                    <a:pt x="24" y="661"/>
                    <a:pt x="37" y="674"/>
                    <a:pt x="44" y="692"/>
                  </a:cubicBezTo>
                  <a:cubicBezTo>
                    <a:pt x="49" y="706"/>
                    <a:pt x="46" y="725"/>
                    <a:pt x="59" y="736"/>
                  </a:cubicBezTo>
                  <a:cubicBezTo>
                    <a:pt x="81" y="757"/>
                    <a:pt x="113" y="753"/>
                    <a:pt x="134" y="780"/>
                  </a:cubicBezTo>
                  <a:cubicBezTo>
                    <a:pt x="151" y="802"/>
                    <a:pt x="146" y="842"/>
                    <a:pt x="165" y="859"/>
                  </a:cubicBezTo>
                  <a:cubicBezTo>
                    <a:pt x="198" y="888"/>
                    <a:pt x="242" y="893"/>
                    <a:pt x="267" y="930"/>
                  </a:cubicBezTo>
                  <a:cubicBezTo>
                    <a:pt x="298" y="972"/>
                    <a:pt x="309" y="1050"/>
                    <a:pt x="324" y="1100"/>
                  </a:cubicBezTo>
                  <a:cubicBezTo>
                    <a:pt x="304" y="1143"/>
                    <a:pt x="336" y="1220"/>
                    <a:pt x="323" y="1264"/>
                  </a:cubicBezTo>
                  <a:cubicBezTo>
                    <a:pt x="375" y="1252"/>
                    <a:pt x="497" y="1200"/>
                    <a:pt x="500" y="1136"/>
                  </a:cubicBezTo>
                  <a:cubicBezTo>
                    <a:pt x="502" y="1089"/>
                    <a:pt x="451" y="1043"/>
                    <a:pt x="497" y="1005"/>
                  </a:cubicBezTo>
                  <a:cubicBezTo>
                    <a:pt x="509" y="994"/>
                    <a:pt x="526" y="998"/>
                    <a:pt x="539" y="989"/>
                  </a:cubicBezTo>
                  <a:cubicBezTo>
                    <a:pt x="574" y="965"/>
                    <a:pt x="596" y="925"/>
                    <a:pt x="636" y="907"/>
                  </a:cubicBezTo>
                  <a:cubicBezTo>
                    <a:pt x="669" y="892"/>
                    <a:pt x="721" y="888"/>
                    <a:pt x="732" y="848"/>
                  </a:cubicBezTo>
                  <a:cubicBezTo>
                    <a:pt x="699" y="828"/>
                    <a:pt x="698" y="779"/>
                    <a:pt x="724" y="752"/>
                  </a:cubicBezTo>
                  <a:cubicBezTo>
                    <a:pt x="708" y="721"/>
                    <a:pt x="680" y="746"/>
                    <a:pt x="657" y="728"/>
                  </a:cubicBezTo>
                  <a:cubicBezTo>
                    <a:pt x="638" y="712"/>
                    <a:pt x="656" y="682"/>
                    <a:pt x="639" y="665"/>
                  </a:cubicBezTo>
                  <a:cubicBezTo>
                    <a:pt x="624" y="651"/>
                    <a:pt x="605" y="656"/>
                    <a:pt x="604" y="676"/>
                  </a:cubicBezTo>
                  <a:cubicBezTo>
                    <a:pt x="568" y="680"/>
                    <a:pt x="568" y="680"/>
                    <a:pt x="568" y="680"/>
                  </a:cubicBezTo>
                  <a:cubicBezTo>
                    <a:pt x="574" y="671"/>
                    <a:pt x="581" y="659"/>
                    <a:pt x="570" y="650"/>
                  </a:cubicBezTo>
                  <a:cubicBezTo>
                    <a:pt x="559" y="641"/>
                    <a:pt x="540" y="654"/>
                    <a:pt x="527" y="651"/>
                  </a:cubicBezTo>
                  <a:cubicBezTo>
                    <a:pt x="495" y="644"/>
                    <a:pt x="429" y="586"/>
                    <a:pt x="466" y="552"/>
                  </a:cubicBezTo>
                  <a:cubicBezTo>
                    <a:pt x="477" y="541"/>
                    <a:pt x="494" y="537"/>
                    <a:pt x="508" y="528"/>
                  </a:cubicBezTo>
                  <a:cubicBezTo>
                    <a:pt x="524" y="518"/>
                    <a:pt x="538" y="510"/>
                    <a:pt x="556" y="504"/>
                  </a:cubicBezTo>
                  <a:cubicBezTo>
                    <a:pt x="552" y="496"/>
                    <a:pt x="552" y="496"/>
                    <a:pt x="552" y="496"/>
                  </a:cubicBezTo>
                  <a:cubicBezTo>
                    <a:pt x="602" y="476"/>
                    <a:pt x="618" y="420"/>
                    <a:pt x="652" y="384"/>
                  </a:cubicBezTo>
                  <a:cubicBezTo>
                    <a:pt x="652" y="380"/>
                    <a:pt x="652" y="380"/>
                    <a:pt x="652" y="380"/>
                  </a:cubicBezTo>
                  <a:cubicBezTo>
                    <a:pt x="627" y="357"/>
                    <a:pt x="643" y="336"/>
                    <a:pt x="628" y="313"/>
                  </a:cubicBezTo>
                  <a:cubicBezTo>
                    <a:pt x="603" y="274"/>
                    <a:pt x="511" y="275"/>
                    <a:pt x="539" y="204"/>
                  </a:cubicBezTo>
                  <a:cubicBezTo>
                    <a:pt x="548" y="180"/>
                    <a:pt x="569" y="184"/>
                    <a:pt x="586" y="172"/>
                  </a:cubicBezTo>
                  <a:cubicBezTo>
                    <a:pt x="620" y="149"/>
                    <a:pt x="645" y="93"/>
                    <a:pt x="632" y="56"/>
                  </a:cubicBezTo>
                  <a:cubicBezTo>
                    <a:pt x="586" y="66"/>
                    <a:pt x="548" y="123"/>
                    <a:pt x="500" y="116"/>
                  </a:cubicBezTo>
                  <a:cubicBezTo>
                    <a:pt x="512" y="92"/>
                    <a:pt x="512" y="92"/>
                    <a:pt x="512" y="92"/>
                  </a:cubicBezTo>
                  <a:cubicBezTo>
                    <a:pt x="488" y="76"/>
                    <a:pt x="488" y="76"/>
                    <a:pt x="488" y="76"/>
                  </a:cubicBezTo>
                  <a:cubicBezTo>
                    <a:pt x="484" y="76"/>
                    <a:pt x="484" y="76"/>
                    <a:pt x="484" y="76"/>
                  </a:cubicBezTo>
                  <a:cubicBezTo>
                    <a:pt x="464" y="84"/>
                    <a:pt x="464" y="84"/>
                    <a:pt x="464" y="84"/>
                  </a:cubicBezTo>
                  <a:cubicBezTo>
                    <a:pt x="464" y="80"/>
                    <a:pt x="464" y="80"/>
                    <a:pt x="464" y="80"/>
                  </a:cubicBezTo>
                  <a:cubicBezTo>
                    <a:pt x="500" y="48"/>
                    <a:pt x="500" y="48"/>
                    <a:pt x="500" y="48"/>
                  </a:cubicBezTo>
                  <a:cubicBezTo>
                    <a:pt x="500" y="44"/>
                    <a:pt x="500" y="44"/>
                    <a:pt x="500" y="44"/>
                  </a:cubicBezTo>
                  <a:cubicBezTo>
                    <a:pt x="464" y="26"/>
                    <a:pt x="449" y="31"/>
                    <a:pt x="416" y="48"/>
                  </a:cubicBezTo>
                  <a:cubicBezTo>
                    <a:pt x="432" y="20"/>
                    <a:pt x="432" y="20"/>
                    <a:pt x="432" y="20"/>
                  </a:cubicBezTo>
                  <a:cubicBezTo>
                    <a:pt x="373" y="0"/>
                    <a:pt x="295" y="42"/>
                    <a:pt x="248" y="72"/>
                  </a:cubicBezTo>
                  <a:cubicBezTo>
                    <a:pt x="230" y="82"/>
                    <a:pt x="211" y="79"/>
                    <a:pt x="196" y="96"/>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6"/>
            <p:cNvSpPr>
              <a:spLocks/>
            </p:cNvSpPr>
            <p:nvPr/>
          </p:nvSpPr>
          <p:spPr bwMode="auto">
            <a:xfrm>
              <a:off x="877888" y="1008063"/>
              <a:ext cx="800100" cy="738188"/>
            </a:xfrm>
            <a:custGeom>
              <a:avLst/>
              <a:gdLst/>
              <a:ahLst/>
              <a:cxnLst>
                <a:cxn ang="0">
                  <a:pos x="1683" y="384"/>
                </a:cxn>
                <a:cxn ang="0">
                  <a:pos x="1484" y="473"/>
                </a:cxn>
                <a:cxn ang="0">
                  <a:pos x="1360" y="590"/>
                </a:cxn>
                <a:cxn ang="0">
                  <a:pos x="1265" y="785"/>
                </a:cxn>
                <a:cxn ang="0">
                  <a:pos x="1259" y="920"/>
                </a:cxn>
                <a:cxn ang="0">
                  <a:pos x="1227" y="1042"/>
                </a:cxn>
                <a:cxn ang="0">
                  <a:pos x="1044" y="1200"/>
                </a:cxn>
                <a:cxn ang="0">
                  <a:pos x="799" y="1327"/>
                </a:cxn>
                <a:cxn ang="0">
                  <a:pos x="643" y="1469"/>
                </a:cxn>
                <a:cxn ang="0">
                  <a:pos x="459" y="1641"/>
                </a:cxn>
                <a:cxn ang="0">
                  <a:pos x="395" y="1793"/>
                </a:cxn>
                <a:cxn ang="0">
                  <a:pos x="191" y="2085"/>
                </a:cxn>
                <a:cxn ang="0">
                  <a:pos x="211" y="2065"/>
                </a:cxn>
                <a:cxn ang="0">
                  <a:pos x="171" y="2153"/>
                </a:cxn>
                <a:cxn ang="0">
                  <a:pos x="69" y="2323"/>
                </a:cxn>
                <a:cxn ang="0">
                  <a:pos x="4" y="2549"/>
                </a:cxn>
                <a:cxn ang="0">
                  <a:pos x="47" y="2489"/>
                </a:cxn>
                <a:cxn ang="0">
                  <a:pos x="671" y="2489"/>
                </a:cxn>
                <a:cxn ang="0">
                  <a:pos x="710" y="2289"/>
                </a:cxn>
                <a:cxn ang="0">
                  <a:pos x="847" y="2134"/>
                </a:cxn>
                <a:cxn ang="0">
                  <a:pos x="895" y="2001"/>
                </a:cxn>
                <a:cxn ang="0">
                  <a:pos x="1479" y="1685"/>
                </a:cxn>
                <a:cxn ang="0">
                  <a:pos x="1543" y="1160"/>
                </a:cxn>
                <a:cxn ang="0">
                  <a:pos x="1686" y="1088"/>
                </a:cxn>
                <a:cxn ang="0">
                  <a:pos x="1827" y="1059"/>
                </a:cxn>
                <a:cxn ang="0">
                  <a:pos x="2011" y="1002"/>
                </a:cxn>
                <a:cxn ang="0">
                  <a:pos x="2155" y="935"/>
                </a:cxn>
                <a:cxn ang="0">
                  <a:pos x="2283" y="880"/>
                </a:cxn>
                <a:cxn ang="0">
                  <a:pos x="2350" y="847"/>
                </a:cxn>
                <a:cxn ang="0">
                  <a:pos x="2320" y="745"/>
                </a:cxn>
                <a:cxn ang="0">
                  <a:pos x="2439" y="725"/>
                </a:cxn>
                <a:cxn ang="0">
                  <a:pos x="2571" y="663"/>
                </a:cxn>
                <a:cxn ang="0">
                  <a:pos x="2755" y="657"/>
                </a:cxn>
                <a:cxn ang="0">
                  <a:pos x="2707" y="525"/>
                </a:cxn>
                <a:cxn ang="0">
                  <a:pos x="2696" y="421"/>
                </a:cxn>
                <a:cxn ang="0">
                  <a:pos x="2691" y="325"/>
                </a:cxn>
                <a:cxn ang="0">
                  <a:pos x="2679" y="253"/>
                </a:cxn>
                <a:cxn ang="0">
                  <a:pos x="2575" y="148"/>
                </a:cxn>
                <a:cxn ang="0">
                  <a:pos x="2455" y="97"/>
                </a:cxn>
                <a:cxn ang="0">
                  <a:pos x="2279" y="122"/>
                </a:cxn>
                <a:cxn ang="0">
                  <a:pos x="2055" y="13"/>
                </a:cxn>
                <a:cxn ang="0">
                  <a:pos x="1941" y="32"/>
                </a:cxn>
                <a:cxn ang="0">
                  <a:pos x="1840" y="245"/>
                </a:cxn>
              </a:cxnLst>
              <a:rect l="0" t="0" r="r" b="b"/>
              <a:pathLst>
                <a:path w="2799" h="2585">
                  <a:moveTo>
                    <a:pt x="1787" y="313"/>
                  </a:moveTo>
                  <a:cubicBezTo>
                    <a:pt x="1770" y="359"/>
                    <a:pt x="1724" y="369"/>
                    <a:pt x="1683" y="384"/>
                  </a:cubicBezTo>
                  <a:cubicBezTo>
                    <a:pt x="1662" y="391"/>
                    <a:pt x="1646" y="406"/>
                    <a:pt x="1626" y="414"/>
                  </a:cubicBezTo>
                  <a:cubicBezTo>
                    <a:pt x="1578" y="433"/>
                    <a:pt x="1528" y="443"/>
                    <a:pt x="1484" y="473"/>
                  </a:cubicBezTo>
                  <a:cubicBezTo>
                    <a:pt x="1468" y="484"/>
                    <a:pt x="1457" y="503"/>
                    <a:pt x="1443" y="516"/>
                  </a:cubicBezTo>
                  <a:cubicBezTo>
                    <a:pt x="1419" y="537"/>
                    <a:pt x="1374" y="561"/>
                    <a:pt x="1360" y="590"/>
                  </a:cubicBezTo>
                  <a:cubicBezTo>
                    <a:pt x="1350" y="611"/>
                    <a:pt x="1366" y="636"/>
                    <a:pt x="1351" y="657"/>
                  </a:cubicBezTo>
                  <a:cubicBezTo>
                    <a:pt x="1343" y="703"/>
                    <a:pt x="1278" y="734"/>
                    <a:pt x="1265" y="785"/>
                  </a:cubicBezTo>
                  <a:cubicBezTo>
                    <a:pt x="1257" y="815"/>
                    <a:pt x="1265" y="850"/>
                    <a:pt x="1263" y="881"/>
                  </a:cubicBezTo>
                  <a:cubicBezTo>
                    <a:pt x="1262" y="893"/>
                    <a:pt x="1255" y="907"/>
                    <a:pt x="1259" y="920"/>
                  </a:cubicBezTo>
                  <a:cubicBezTo>
                    <a:pt x="1265" y="938"/>
                    <a:pt x="1298" y="947"/>
                    <a:pt x="1293" y="969"/>
                  </a:cubicBezTo>
                  <a:cubicBezTo>
                    <a:pt x="1286" y="1000"/>
                    <a:pt x="1244" y="1018"/>
                    <a:pt x="1227" y="1042"/>
                  </a:cubicBezTo>
                  <a:cubicBezTo>
                    <a:pt x="1200" y="1080"/>
                    <a:pt x="1177" y="1121"/>
                    <a:pt x="1139" y="1150"/>
                  </a:cubicBezTo>
                  <a:cubicBezTo>
                    <a:pt x="1111" y="1172"/>
                    <a:pt x="1072" y="1178"/>
                    <a:pt x="1044" y="1200"/>
                  </a:cubicBezTo>
                  <a:cubicBezTo>
                    <a:pt x="1017" y="1221"/>
                    <a:pt x="1000" y="1255"/>
                    <a:pt x="971" y="1273"/>
                  </a:cubicBezTo>
                  <a:cubicBezTo>
                    <a:pt x="922" y="1303"/>
                    <a:pt x="855" y="1317"/>
                    <a:pt x="799" y="1327"/>
                  </a:cubicBezTo>
                  <a:cubicBezTo>
                    <a:pt x="776" y="1331"/>
                    <a:pt x="740" y="1324"/>
                    <a:pt x="722" y="1340"/>
                  </a:cubicBezTo>
                  <a:cubicBezTo>
                    <a:pt x="689" y="1369"/>
                    <a:pt x="659" y="1428"/>
                    <a:pt x="643" y="1469"/>
                  </a:cubicBezTo>
                  <a:cubicBezTo>
                    <a:pt x="632" y="1495"/>
                    <a:pt x="632" y="1524"/>
                    <a:pt x="611" y="1546"/>
                  </a:cubicBezTo>
                  <a:cubicBezTo>
                    <a:pt x="573" y="1587"/>
                    <a:pt x="486" y="1592"/>
                    <a:pt x="459" y="1641"/>
                  </a:cubicBezTo>
                  <a:cubicBezTo>
                    <a:pt x="452" y="1654"/>
                    <a:pt x="454" y="1671"/>
                    <a:pt x="447" y="1685"/>
                  </a:cubicBezTo>
                  <a:cubicBezTo>
                    <a:pt x="430" y="1720"/>
                    <a:pt x="403" y="1754"/>
                    <a:pt x="395" y="1793"/>
                  </a:cubicBezTo>
                  <a:cubicBezTo>
                    <a:pt x="388" y="1827"/>
                    <a:pt x="405" y="1862"/>
                    <a:pt x="386" y="1893"/>
                  </a:cubicBezTo>
                  <a:cubicBezTo>
                    <a:pt x="339" y="1967"/>
                    <a:pt x="222" y="2000"/>
                    <a:pt x="191" y="2085"/>
                  </a:cubicBezTo>
                  <a:cubicBezTo>
                    <a:pt x="195" y="2089"/>
                    <a:pt x="195" y="2089"/>
                    <a:pt x="195" y="2089"/>
                  </a:cubicBezTo>
                  <a:cubicBezTo>
                    <a:pt x="211" y="2065"/>
                    <a:pt x="211" y="2065"/>
                    <a:pt x="211" y="2065"/>
                  </a:cubicBezTo>
                  <a:cubicBezTo>
                    <a:pt x="235" y="2045"/>
                    <a:pt x="235" y="2045"/>
                    <a:pt x="235" y="2045"/>
                  </a:cubicBezTo>
                  <a:cubicBezTo>
                    <a:pt x="223" y="2083"/>
                    <a:pt x="189" y="2117"/>
                    <a:pt x="171" y="2153"/>
                  </a:cubicBezTo>
                  <a:cubicBezTo>
                    <a:pt x="147" y="2200"/>
                    <a:pt x="138" y="2259"/>
                    <a:pt x="107" y="2304"/>
                  </a:cubicBezTo>
                  <a:cubicBezTo>
                    <a:pt x="97" y="2317"/>
                    <a:pt x="81" y="2314"/>
                    <a:pt x="69" y="2323"/>
                  </a:cubicBezTo>
                  <a:cubicBezTo>
                    <a:pt x="38" y="2347"/>
                    <a:pt x="25" y="2388"/>
                    <a:pt x="23" y="2425"/>
                  </a:cubicBezTo>
                  <a:cubicBezTo>
                    <a:pt x="21" y="2466"/>
                    <a:pt x="11" y="2508"/>
                    <a:pt x="4" y="2549"/>
                  </a:cubicBezTo>
                  <a:cubicBezTo>
                    <a:pt x="0" y="2567"/>
                    <a:pt x="1" y="2585"/>
                    <a:pt x="23" y="2585"/>
                  </a:cubicBezTo>
                  <a:cubicBezTo>
                    <a:pt x="47" y="2489"/>
                    <a:pt x="47" y="2489"/>
                    <a:pt x="47" y="2489"/>
                  </a:cubicBezTo>
                  <a:cubicBezTo>
                    <a:pt x="543" y="2489"/>
                    <a:pt x="543" y="2489"/>
                    <a:pt x="543" y="2489"/>
                  </a:cubicBezTo>
                  <a:cubicBezTo>
                    <a:pt x="671" y="2489"/>
                    <a:pt x="671" y="2489"/>
                    <a:pt x="671" y="2489"/>
                  </a:cubicBezTo>
                  <a:cubicBezTo>
                    <a:pt x="683" y="2489"/>
                    <a:pt x="710" y="2493"/>
                    <a:pt x="720" y="2485"/>
                  </a:cubicBezTo>
                  <a:cubicBezTo>
                    <a:pt x="719" y="2464"/>
                    <a:pt x="716" y="2333"/>
                    <a:pt x="710" y="2289"/>
                  </a:cubicBezTo>
                  <a:cubicBezTo>
                    <a:pt x="707" y="2266"/>
                    <a:pt x="691" y="2246"/>
                    <a:pt x="700" y="2223"/>
                  </a:cubicBezTo>
                  <a:cubicBezTo>
                    <a:pt x="721" y="2166"/>
                    <a:pt x="800" y="2156"/>
                    <a:pt x="847" y="2134"/>
                  </a:cubicBezTo>
                  <a:cubicBezTo>
                    <a:pt x="859" y="2128"/>
                    <a:pt x="882" y="2126"/>
                    <a:pt x="891" y="2114"/>
                  </a:cubicBezTo>
                  <a:cubicBezTo>
                    <a:pt x="907" y="2093"/>
                    <a:pt x="895" y="2027"/>
                    <a:pt x="895" y="2001"/>
                  </a:cubicBezTo>
                  <a:cubicBezTo>
                    <a:pt x="895" y="1685"/>
                    <a:pt x="895" y="1685"/>
                    <a:pt x="895" y="1685"/>
                  </a:cubicBezTo>
                  <a:cubicBezTo>
                    <a:pt x="1479" y="1685"/>
                    <a:pt x="1479" y="1685"/>
                    <a:pt x="1479" y="1685"/>
                  </a:cubicBezTo>
                  <a:cubicBezTo>
                    <a:pt x="1479" y="1201"/>
                    <a:pt x="1479" y="1201"/>
                    <a:pt x="1479" y="1201"/>
                  </a:cubicBezTo>
                  <a:cubicBezTo>
                    <a:pt x="1506" y="1195"/>
                    <a:pt x="1520" y="1173"/>
                    <a:pt x="1543" y="1160"/>
                  </a:cubicBezTo>
                  <a:cubicBezTo>
                    <a:pt x="1576" y="1140"/>
                    <a:pt x="1612" y="1114"/>
                    <a:pt x="1647" y="1097"/>
                  </a:cubicBezTo>
                  <a:cubicBezTo>
                    <a:pt x="1659" y="1091"/>
                    <a:pt x="1673" y="1094"/>
                    <a:pt x="1686" y="1088"/>
                  </a:cubicBezTo>
                  <a:cubicBezTo>
                    <a:pt x="1704" y="1079"/>
                    <a:pt x="1714" y="1059"/>
                    <a:pt x="1735" y="1052"/>
                  </a:cubicBezTo>
                  <a:cubicBezTo>
                    <a:pt x="1767" y="1041"/>
                    <a:pt x="1796" y="1067"/>
                    <a:pt x="1827" y="1059"/>
                  </a:cubicBezTo>
                  <a:cubicBezTo>
                    <a:pt x="1846" y="1054"/>
                    <a:pt x="1848" y="1030"/>
                    <a:pt x="1867" y="1023"/>
                  </a:cubicBezTo>
                  <a:cubicBezTo>
                    <a:pt x="1911" y="1006"/>
                    <a:pt x="1965" y="1015"/>
                    <a:pt x="2011" y="1002"/>
                  </a:cubicBezTo>
                  <a:cubicBezTo>
                    <a:pt x="2036" y="994"/>
                    <a:pt x="2077" y="987"/>
                    <a:pt x="2099" y="974"/>
                  </a:cubicBezTo>
                  <a:cubicBezTo>
                    <a:pt x="2120" y="961"/>
                    <a:pt x="2130" y="944"/>
                    <a:pt x="2155" y="935"/>
                  </a:cubicBezTo>
                  <a:cubicBezTo>
                    <a:pt x="2173" y="929"/>
                    <a:pt x="2193" y="932"/>
                    <a:pt x="2211" y="925"/>
                  </a:cubicBezTo>
                  <a:cubicBezTo>
                    <a:pt x="2237" y="914"/>
                    <a:pt x="2257" y="890"/>
                    <a:pt x="2283" y="880"/>
                  </a:cubicBezTo>
                  <a:cubicBezTo>
                    <a:pt x="2303" y="873"/>
                    <a:pt x="2328" y="882"/>
                    <a:pt x="2345" y="866"/>
                  </a:cubicBezTo>
                  <a:cubicBezTo>
                    <a:pt x="2351" y="861"/>
                    <a:pt x="2354" y="854"/>
                    <a:pt x="2350" y="847"/>
                  </a:cubicBezTo>
                  <a:cubicBezTo>
                    <a:pt x="2344" y="835"/>
                    <a:pt x="2326" y="836"/>
                    <a:pt x="2317" y="826"/>
                  </a:cubicBezTo>
                  <a:cubicBezTo>
                    <a:pt x="2307" y="815"/>
                    <a:pt x="2306" y="753"/>
                    <a:pt x="2320" y="745"/>
                  </a:cubicBezTo>
                  <a:cubicBezTo>
                    <a:pt x="2332" y="738"/>
                    <a:pt x="2349" y="749"/>
                    <a:pt x="2363" y="748"/>
                  </a:cubicBezTo>
                  <a:cubicBezTo>
                    <a:pt x="2386" y="745"/>
                    <a:pt x="2416" y="733"/>
                    <a:pt x="2439" y="725"/>
                  </a:cubicBezTo>
                  <a:cubicBezTo>
                    <a:pt x="2466" y="716"/>
                    <a:pt x="2458" y="694"/>
                    <a:pt x="2476" y="680"/>
                  </a:cubicBezTo>
                  <a:cubicBezTo>
                    <a:pt x="2493" y="666"/>
                    <a:pt x="2549" y="663"/>
                    <a:pt x="2571" y="663"/>
                  </a:cubicBezTo>
                  <a:cubicBezTo>
                    <a:pt x="2630" y="662"/>
                    <a:pt x="2718" y="696"/>
                    <a:pt x="2775" y="669"/>
                  </a:cubicBezTo>
                  <a:cubicBezTo>
                    <a:pt x="2755" y="657"/>
                    <a:pt x="2755" y="657"/>
                    <a:pt x="2755" y="657"/>
                  </a:cubicBezTo>
                  <a:cubicBezTo>
                    <a:pt x="2763" y="630"/>
                    <a:pt x="2775" y="620"/>
                    <a:pt x="2799" y="605"/>
                  </a:cubicBezTo>
                  <a:cubicBezTo>
                    <a:pt x="2707" y="525"/>
                    <a:pt x="2707" y="525"/>
                    <a:pt x="2707" y="525"/>
                  </a:cubicBezTo>
                  <a:cubicBezTo>
                    <a:pt x="2735" y="506"/>
                    <a:pt x="2692" y="488"/>
                    <a:pt x="2687" y="467"/>
                  </a:cubicBezTo>
                  <a:cubicBezTo>
                    <a:pt x="2684" y="451"/>
                    <a:pt x="2697" y="436"/>
                    <a:pt x="2696" y="421"/>
                  </a:cubicBezTo>
                  <a:cubicBezTo>
                    <a:pt x="2694" y="385"/>
                    <a:pt x="2668" y="367"/>
                    <a:pt x="2691" y="329"/>
                  </a:cubicBezTo>
                  <a:cubicBezTo>
                    <a:pt x="2691" y="325"/>
                    <a:pt x="2691" y="325"/>
                    <a:pt x="2691" y="325"/>
                  </a:cubicBezTo>
                  <a:cubicBezTo>
                    <a:pt x="2663" y="273"/>
                    <a:pt x="2663" y="273"/>
                    <a:pt x="2663" y="273"/>
                  </a:cubicBezTo>
                  <a:cubicBezTo>
                    <a:pt x="2679" y="253"/>
                    <a:pt x="2679" y="253"/>
                    <a:pt x="2679" y="253"/>
                  </a:cubicBezTo>
                  <a:cubicBezTo>
                    <a:pt x="2657" y="241"/>
                    <a:pt x="2663" y="229"/>
                    <a:pt x="2671" y="209"/>
                  </a:cubicBezTo>
                  <a:cubicBezTo>
                    <a:pt x="2639" y="192"/>
                    <a:pt x="2608" y="159"/>
                    <a:pt x="2575" y="148"/>
                  </a:cubicBezTo>
                  <a:cubicBezTo>
                    <a:pt x="2556" y="141"/>
                    <a:pt x="2538" y="149"/>
                    <a:pt x="2519" y="147"/>
                  </a:cubicBezTo>
                  <a:cubicBezTo>
                    <a:pt x="2490" y="144"/>
                    <a:pt x="2471" y="118"/>
                    <a:pt x="2455" y="97"/>
                  </a:cubicBezTo>
                  <a:cubicBezTo>
                    <a:pt x="2440" y="104"/>
                    <a:pt x="2430" y="117"/>
                    <a:pt x="2415" y="122"/>
                  </a:cubicBezTo>
                  <a:cubicBezTo>
                    <a:pt x="2370" y="135"/>
                    <a:pt x="2324" y="119"/>
                    <a:pt x="2279" y="122"/>
                  </a:cubicBezTo>
                  <a:cubicBezTo>
                    <a:pt x="2226" y="125"/>
                    <a:pt x="2192" y="147"/>
                    <a:pt x="2139" y="119"/>
                  </a:cubicBezTo>
                  <a:cubicBezTo>
                    <a:pt x="2099" y="98"/>
                    <a:pt x="2041" y="64"/>
                    <a:pt x="2055" y="13"/>
                  </a:cubicBezTo>
                  <a:cubicBezTo>
                    <a:pt x="2028" y="0"/>
                    <a:pt x="2016" y="15"/>
                    <a:pt x="1991" y="22"/>
                  </a:cubicBezTo>
                  <a:cubicBezTo>
                    <a:pt x="1975" y="27"/>
                    <a:pt x="1954" y="21"/>
                    <a:pt x="1941" y="32"/>
                  </a:cubicBezTo>
                  <a:cubicBezTo>
                    <a:pt x="1928" y="43"/>
                    <a:pt x="1922" y="74"/>
                    <a:pt x="1915" y="89"/>
                  </a:cubicBezTo>
                  <a:cubicBezTo>
                    <a:pt x="1890" y="141"/>
                    <a:pt x="1873" y="196"/>
                    <a:pt x="1840" y="245"/>
                  </a:cubicBezTo>
                  <a:cubicBezTo>
                    <a:pt x="1827" y="264"/>
                    <a:pt x="1809" y="305"/>
                    <a:pt x="1787" y="31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7"/>
            <p:cNvSpPr>
              <a:spLocks/>
            </p:cNvSpPr>
            <p:nvPr/>
          </p:nvSpPr>
          <p:spPr bwMode="auto">
            <a:xfrm>
              <a:off x="1250950" y="1211263"/>
              <a:ext cx="1588" cy="1588"/>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8"/>
            <p:cNvSpPr>
              <a:spLocks/>
            </p:cNvSpPr>
            <p:nvPr/>
          </p:nvSpPr>
          <p:spPr bwMode="auto">
            <a:xfrm>
              <a:off x="1295400" y="949325"/>
              <a:ext cx="1028700" cy="885825"/>
            </a:xfrm>
            <a:custGeom>
              <a:avLst/>
              <a:gdLst/>
              <a:ahLst/>
              <a:cxnLst>
                <a:cxn ang="0">
                  <a:pos x="2505" y="56"/>
                </a:cxn>
                <a:cxn ang="0">
                  <a:pos x="2409" y="63"/>
                </a:cxn>
                <a:cxn ang="0">
                  <a:pos x="2113" y="63"/>
                </a:cxn>
                <a:cxn ang="0">
                  <a:pos x="2030" y="40"/>
                </a:cxn>
                <a:cxn ang="0">
                  <a:pos x="1965" y="93"/>
                </a:cxn>
                <a:cxn ang="0">
                  <a:pos x="1701" y="114"/>
                </a:cxn>
                <a:cxn ang="0">
                  <a:pos x="1473" y="231"/>
                </a:cxn>
                <a:cxn ang="0">
                  <a:pos x="1369" y="245"/>
                </a:cxn>
                <a:cxn ang="0">
                  <a:pos x="1125" y="355"/>
                </a:cxn>
                <a:cxn ang="0">
                  <a:pos x="1193" y="435"/>
                </a:cxn>
                <a:cxn ang="0">
                  <a:pos x="1205" y="487"/>
                </a:cxn>
                <a:cxn ang="0">
                  <a:pos x="1235" y="627"/>
                </a:cxn>
                <a:cxn ang="0">
                  <a:pos x="1249" y="727"/>
                </a:cxn>
                <a:cxn ang="0">
                  <a:pos x="1289" y="867"/>
                </a:cxn>
                <a:cxn ang="0">
                  <a:pos x="1313" y="875"/>
                </a:cxn>
                <a:cxn ang="0">
                  <a:pos x="985" y="924"/>
                </a:cxn>
                <a:cxn ang="0">
                  <a:pos x="855" y="947"/>
                </a:cxn>
                <a:cxn ang="0">
                  <a:pos x="885" y="1065"/>
                </a:cxn>
                <a:cxn ang="0">
                  <a:pos x="749" y="1126"/>
                </a:cxn>
                <a:cxn ang="0">
                  <a:pos x="629" y="1173"/>
                </a:cxn>
                <a:cxn ang="0">
                  <a:pos x="409" y="1222"/>
                </a:cxn>
                <a:cxn ang="0">
                  <a:pos x="285" y="1250"/>
                </a:cxn>
                <a:cxn ang="0">
                  <a:pos x="193" y="1294"/>
                </a:cxn>
                <a:cxn ang="0">
                  <a:pos x="49" y="1389"/>
                </a:cxn>
                <a:cxn ang="0">
                  <a:pos x="13" y="1531"/>
                </a:cxn>
                <a:cxn ang="0">
                  <a:pos x="73" y="1693"/>
                </a:cxn>
                <a:cxn ang="0">
                  <a:pos x="649" y="2037"/>
                </a:cxn>
                <a:cxn ang="0">
                  <a:pos x="1561" y="2637"/>
                </a:cxn>
                <a:cxn ang="0">
                  <a:pos x="1723" y="2795"/>
                </a:cxn>
                <a:cxn ang="0">
                  <a:pos x="1841" y="2879"/>
                </a:cxn>
                <a:cxn ang="0">
                  <a:pos x="1946" y="2921"/>
                </a:cxn>
                <a:cxn ang="0">
                  <a:pos x="2085" y="3023"/>
                </a:cxn>
                <a:cxn ang="0">
                  <a:pos x="2101" y="3100"/>
                </a:cxn>
                <a:cxn ang="0">
                  <a:pos x="2261" y="3071"/>
                </a:cxn>
                <a:cxn ang="0">
                  <a:pos x="2529" y="3019"/>
                </a:cxn>
                <a:cxn ang="0">
                  <a:pos x="2809" y="2782"/>
                </a:cxn>
                <a:cxn ang="0">
                  <a:pos x="3601" y="2315"/>
                </a:cxn>
                <a:cxn ang="0">
                  <a:pos x="3393" y="2134"/>
                </a:cxn>
                <a:cxn ang="0">
                  <a:pos x="3240" y="1967"/>
                </a:cxn>
                <a:cxn ang="0">
                  <a:pos x="3227" y="1799"/>
                </a:cxn>
                <a:cxn ang="0">
                  <a:pos x="3241" y="1603"/>
                </a:cxn>
                <a:cxn ang="0">
                  <a:pos x="3224" y="1471"/>
                </a:cxn>
                <a:cxn ang="0">
                  <a:pos x="3171" y="1203"/>
                </a:cxn>
                <a:cxn ang="0">
                  <a:pos x="3110" y="947"/>
                </a:cxn>
                <a:cxn ang="0">
                  <a:pos x="2982" y="807"/>
                </a:cxn>
                <a:cxn ang="0">
                  <a:pos x="2938" y="715"/>
                </a:cxn>
                <a:cxn ang="0">
                  <a:pos x="2858" y="639"/>
                </a:cxn>
                <a:cxn ang="0">
                  <a:pos x="2953" y="423"/>
                </a:cxn>
                <a:cxn ang="0">
                  <a:pos x="2978" y="340"/>
                </a:cxn>
                <a:cxn ang="0">
                  <a:pos x="2971" y="259"/>
                </a:cxn>
                <a:cxn ang="0">
                  <a:pos x="2945" y="115"/>
                </a:cxn>
                <a:cxn ang="0">
                  <a:pos x="3025" y="55"/>
                </a:cxn>
                <a:cxn ang="0">
                  <a:pos x="2941" y="34"/>
                </a:cxn>
                <a:cxn ang="0">
                  <a:pos x="2761" y="15"/>
                </a:cxn>
                <a:cxn ang="0">
                  <a:pos x="2773" y="23"/>
                </a:cxn>
                <a:cxn ang="0">
                  <a:pos x="2673" y="30"/>
                </a:cxn>
                <a:cxn ang="0">
                  <a:pos x="2601" y="39"/>
                </a:cxn>
              </a:cxnLst>
              <a:rect l="0" t="0" r="r" b="b"/>
              <a:pathLst>
                <a:path w="3601" h="3102">
                  <a:moveTo>
                    <a:pt x="2601" y="39"/>
                  </a:moveTo>
                  <a:cubicBezTo>
                    <a:pt x="2569" y="49"/>
                    <a:pt x="2535" y="46"/>
                    <a:pt x="2505" y="56"/>
                  </a:cubicBezTo>
                  <a:cubicBezTo>
                    <a:pt x="2484" y="63"/>
                    <a:pt x="2471" y="84"/>
                    <a:pt x="2449" y="86"/>
                  </a:cubicBezTo>
                  <a:cubicBezTo>
                    <a:pt x="2430" y="88"/>
                    <a:pt x="2414" y="80"/>
                    <a:pt x="2409" y="63"/>
                  </a:cubicBezTo>
                  <a:cubicBezTo>
                    <a:pt x="2335" y="47"/>
                    <a:pt x="2261" y="29"/>
                    <a:pt x="2185" y="40"/>
                  </a:cubicBezTo>
                  <a:cubicBezTo>
                    <a:pt x="2160" y="44"/>
                    <a:pt x="2139" y="61"/>
                    <a:pt x="2113" y="63"/>
                  </a:cubicBezTo>
                  <a:cubicBezTo>
                    <a:pt x="2101" y="63"/>
                    <a:pt x="2075" y="70"/>
                    <a:pt x="2064" y="65"/>
                  </a:cubicBezTo>
                  <a:cubicBezTo>
                    <a:pt x="2052" y="59"/>
                    <a:pt x="2046" y="35"/>
                    <a:pt x="2030" y="40"/>
                  </a:cubicBezTo>
                  <a:cubicBezTo>
                    <a:pt x="2020" y="43"/>
                    <a:pt x="2017" y="59"/>
                    <a:pt x="2011" y="67"/>
                  </a:cubicBezTo>
                  <a:cubicBezTo>
                    <a:pt x="2001" y="80"/>
                    <a:pt x="1982" y="90"/>
                    <a:pt x="1965" y="93"/>
                  </a:cubicBezTo>
                  <a:cubicBezTo>
                    <a:pt x="1950" y="96"/>
                    <a:pt x="1936" y="88"/>
                    <a:pt x="1921" y="89"/>
                  </a:cubicBezTo>
                  <a:cubicBezTo>
                    <a:pt x="1852" y="94"/>
                    <a:pt x="1767" y="96"/>
                    <a:pt x="1701" y="114"/>
                  </a:cubicBezTo>
                  <a:cubicBezTo>
                    <a:pt x="1655" y="127"/>
                    <a:pt x="1589" y="152"/>
                    <a:pt x="1549" y="181"/>
                  </a:cubicBezTo>
                  <a:cubicBezTo>
                    <a:pt x="1518" y="203"/>
                    <a:pt x="1522" y="236"/>
                    <a:pt x="1473" y="231"/>
                  </a:cubicBezTo>
                  <a:cubicBezTo>
                    <a:pt x="1464" y="191"/>
                    <a:pt x="1423" y="240"/>
                    <a:pt x="1409" y="244"/>
                  </a:cubicBezTo>
                  <a:cubicBezTo>
                    <a:pt x="1396" y="248"/>
                    <a:pt x="1382" y="242"/>
                    <a:pt x="1369" y="245"/>
                  </a:cubicBezTo>
                  <a:cubicBezTo>
                    <a:pt x="1322" y="254"/>
                    <a:pt x="1315" y="289"/>
                    <a:pt x="1281" y="313"/>
                  </a:cubicBezTo>
                  <a:cubicBezTo>
                    <a:pt x="1232" y="346"/>
                    <a:pt x="1182" y="355"/>
                    <a:pt x="1125" y="355"/>
                  </a:cubicBezTo>
                  <a:cubicBezTo>
                    <a:pt x="1138" y="381"/>
                    <a:pt x="1185" y="411"/>
                    <a:pt x="1213" y="419"/>
                  </a:cubicBezTo>
                  <a:cubicBezTo>
                    <a:pt x="1193" y="435"/>
                    <a:pt x="1193" y="435"/>
                    <a:pt x="1193" y="435"/>
                  </a:cubicBezTo>
                  <a:cubicBezTo>
                    <a:pt x="1193" y="447"/>
                    <a:pt x="1193" y="447"/>
                    <a:pt x="1193" y="447"/>
                  </a:cubicBezTo>
                  <a:cubicBezTo>
                    <a:pt x="1211" y="460"/>
                    <a:pt x="1212" y="467"/>
                    <a:pt x="1205" y="487"/>
                  </a:cubicBezTo>
                  <a:cubicBezTo>
                    <a:pt x="1236" y="516"/>
                    <a:pt x="1219" y="544"/>
                    <a:pt x="1217" y="579"/>
                  </a:cubicBezTo>
                  <a:cubicBezTo>
                    <a:pt x="1216" y="600"/>
                    <a:pt x="1233" y="609"/>
                    <a:pt x="1235" y="627"/>
                  </a:cubicBezTo>
                  <a:cubicBezTo>
                    <a:pt x="1236" y="642"/>
                    <a:pt x="1224" y="655"/>
                    <a:pt x="1226" y="671"/>
                  </a:cubicBezTo>
                  <a:cubicBezTo>
                    <a:pt x="1229" y="691"/>
                    <a:pt x="1260" y="708"/>
                    <a:pt x="1249" y="727"/>
                  </a:cubicBezTo>
                  <a:cubicBezTo>
                    <a:pt x="1266" y="764"/>
                    <a:pt x="1300" y="787"/>
                    <a:pt x="1337" y="803"/>
                  </a:cubicBezTo>
                  <a:cubicBezTo>
                    <a:pt x="1311" y="825"/>
                    <a:pt x="1302" y="836"/>
                    <a:pt x="1289" y="867"/>
                  </a:cubicBezTo>
                  <a:cubicBezTo>
                    <a:pt x="1313" y="867"/>
                    <a:pt x="1313" y="867"/>
                    <a:pt x="1313" y="867"/>
                  </a:cubicBezTo>
                  <a:cubicBezTo>
                    <a:pt x="1313" y="875"/>
                    <a:pt x="1313" y="875"/>
                    <a:pt x="1313" y="875"/>
                  </a:cubicBezTo>
                  <a:cubicBezTo>
                    <a:pt x="1225" y="868"/>
                    <a:pt x="1105" y="845"/>
                    <a:pt x="1021" y="877"/>
                  </a:cubicBezTo>
                  <a:cubicBezTo>
                    <a:pt x="999" y="886"/>
                    <a:pt x="1007" y="914"/>
                    <a:pt x="985" y="924"/>
                  </a:cubicBezTo>
                  <a:cubicBezTo>
                    <a:pt x="965" y="934"/>
                    <a:pt x="927" y="946"/>
                    <a:pt x="905" y="945"/>
                  </a:cubicBezTo>
                  <a:cubicBezTo>
                    <a:pt x="888" y="945"/>
                    <a:pt x="870" y="935"/>
                    <a:pt x="855" y="947"/>
                  </a:cubicBezTo>
                  <a:cubicBezTo>
                    <a:pt x="841" y="960"/>
                    <a:pt x="853" y="1029"/>
                    <a:pt x="857" y="1047"/>
                  </a:cubicBezTo>
                  <a:cubicBezTo>
                    <a:pt x="865" y="1047"/>
                    <a:pt x="894" y="1050"/>
                    <a:pt x="885" y="1065"/>
                  </a:cubicBezTo>
                  <a:cubicBezTo>
                    <a:pt x="876" y="1082"/>
                    <a:pt x="834" y="1075"/>
                    <a:pt x="817" y="1083"/>
                  </a:cubicBezTo>
                  <a:cubicBezTo>
                    <a:pt x="793" y="1096"/>
                    <a:pt x="775" y="1115"/>
                    <a:pt x="749" y="1126"/>
                  </a:cubicBezTo>
                  <a:cubicBezTo>
                    <a:pt x="725" y="1136"/>
                    <a:pt x="698" y="1135"/>
                    <a:pt x="673" y="1146"/>
                  </a:cubicBezTo>
                  <a:cubicBezTo>
                    <a:pt x="657" y="1153"/>
                    <a:pt x="646" y="1167"/>
                    <a:pt x="629" y="1173"/>
                  </a:cubicBezTo>
                  <a:cubicBezTo>
                    <a:pt x="585" y="1189"/>
                    <a:pt x="543" y="1204"/>
                    <a:pt x="497" y="1211"/>
                  </a:cubicBezTo>
                  <a:cubicBezTo>
                    <a:pt x="469" y="1215"/>
                    <a:pt x="436" y="1211"/>
                    <a:pt x="409" y="1222"/>
                  </a:cubicBezTo>
                  <a:cubicBezTo>
                    <a:pt x="393" y="1229"/>
                    <a:pt x="389" y="1250"/>
                    <a:pt x="373" y="1256"/>
                  </a:cubicBezTo>
                  <a:cubicBezTo>
                    <a:pt x="347" y="1264"/>
                    <a:pt x="313" y="1245"/>
                    <a:pt x="285" y="1250"/>
                  </a:cubicBezTo>
                  <a:cubicBezTo>
                    <a:pt x="259" y="1255"/>
                    <a:pt x="250" y="1276"/>
                    <a:pt x="229" y="1287"/>
                  </a:cubicBezTo>
                  <a:cubicBezTo>
                    <a:pt x="218" y="1293"/>
                    <a:pt x="204" y="1290"/>
                    <a:pt x="193" y="1294"/>
                  </a:cubicBezTo>
                  <a:cubicBezTo>
                    <a:pt x="175" y="1302"/>
                    <a:pt x="161" y="1319"/>
                    <a:pt x="145" y="1329"/>
                  </a:cubicBezTo>
                  <a:cubicBezTo>
                    <a:pt x="112" y="1351"/>
                    <a:pt x="80" y="1365"/>
                    <a:pt x="49" y="1389"/>
                  </a:cubicBezTo>
                  <a:cubicBezTo>
                    <a:pt x="39" y="1397"/>
                    <a:pt x="21" y="1401"/>
                    <a:pt x="15" y="1413"/>
                  </a:cubicBezTo>
                  <a:cubicBezTo>
                    <a:pt x="2" y="1441"/>
                    <a:pt x="13" y="1499"/>
                    <a:pt x="13" y="1531"/>
                  </a:cubicBezTo>
                  <a:cubicBezTo>
                    <a:pt x="13" y="1562"/>
                    <a:pt x="0" y="1631"/>
                    <a:pt x="17" y="1657"/>
                  </a:cubicBezTo>
                  <a:cubicBezTo>
                    <a:pt x="28" y="1674"/>
                    <a:pt x="56" y="1684"/>
                    <a:pt x="73" y="1693"/>
                  </a:cubicBezTo>
                  <a:cubicBezTo>
                    <a:pt x="119" y="1721"/>
                    <a:pt x="166" y="1749"/>
                    <a:pt x="213" y="1775"/>
                  </a:cubicBezTo>
                  <a:cubicBezTo>
                    <a:pt x="361" y="1857"/>
                    <a:pt x="505" y="1948"/>
                    <a:pt x="649" y="2037"/>
                  </a:cubicBezTo>
                  <a:cubicBezTo>
                    <a:pt x="902" y="2192"/>
                    <a:pt x="1148" y="2359"/>
                    <a:pt x="1393" y="2526"/>
                  </a:cubicBezTo>
                  <a:cubicBezTo>
                    <a:pt x="1448" y="2563"/>
                    <a:pt x="1503" y="2604"/>
                    <a:pt x="1561" y="2637"/>
                  </a:cubicBezTo>
                  <a:cubicBezTo>
                    <a:pt x="1609" y="2665"/>
                    <a:pt x="1667" y="2691"/>
                    <a:pt x="1708" y="2729"/>
                  </a:cubicBezTo>
                  <a:cubicBezTo>
                    <a:pt x="1729" y="2749"/>
                    <a:pt x="1706" y="2779"/>
                    <a:pt x="1723" y="2795"/>
                  </a:cubicBezTo>
                  <a:cubicBezTo>
                    <a:pt x="1741" y="2811"/>
                    <a:pt x="1773" y="2810"/>
                    <a:pt x="1792" y="2826"/>
                  </a:cubicBezTo>
                  <a:cubicBezTo>
                    <a:pt x="1813" y="2843"/>
                    <a:pt x="1812" y="2867"/>
                    <a:pt x="1841" y="2879"/>
                  </a:cubicBezTo>
                  <a:cubicBezTo>
                    <a:pt x="1862" y="2887"/>
                    <a:pt x="1888" y="2877"/>
                    <a:pt x="1907" y="2885"/>
                  </a:cubicBezTo>
                  <a:cubicBezTo>
                    <a:pt x="1924" y="2892"/>
                    <a:pt x="1929" y="2914"/>
                    <a:pt x="1946" y="2921"/>
                  </a:cubicBezTo>
                  <a:cubicBezTo>
                    <a:pt x="1984" y="2936"/>
                    <a:pt x="2029" y="2924"/>
                    <a:pt x="2064" y="2951"/>
                  </a:cubicBezTo>
                  <a:cubicBezTo>
                    <a:pt x="2088" y="2969"/>
                    <a:pt x="2062" y="3004"/>
                    <a:pt x="2085" y="3023"/>
                  </a:cubicBezTo>
                  <a:cubicBezTo>
                    <a:pt x="2085" y="3027"/>
                    <a:pt x="2085" y="3027"/>
                    <a:pt x="2085" y="3027"/>
                  </a:cubicBezTo>
                  <a:cubicBezTo>
                    <a:pt x="2060" y="3055"/>
                    <a:pt x="2046" y="3098"/>
                    <a:pt x="2101" y="3100"/>
                  </a:cubicBezTo>
                  <a:cubicBezTo>
                    <a:pt x="2157" y="3102"/>
                    <a:pt x="2206" y="3070"/>
                    <a:pt x="2261" y="3087"/>
                  </a:cubicBezTo>
                  <a:cubicBezTo>
                    <a:pt x="2261" y="3071"/>
                    <a:pt x="2261" y="3071"/>
                    <a:pt x="2261" y="3071"/>
                  </a:cubicBezTo>
                  <a:cubicBezTo>
                    <a:pt x="2315" y="3067"/>
                    <a:pt x="2367" y="3049"/>
                    <a:pt x="2421" y="3041"/>
                  </a:cubicBezTo>
                  <a:cubicBezTo>
                    <a:pt x="2454" y="3035"/>
                    <a:pt x="2499" y="3034"/>
                    <a:pt x="2529" y="3019"/>
                  </a:cubicBezTo>
                  <a:cubicBezTo>
                    <a:pt x="2556" y="3005"/>
                    <a:pt x="2578" y="2978"/>
                    <a:pt x="2601" y="2959"/>
                  </a:cubicBezTo>
                  <a:cubicBezTo>
                    <a:pt x="2671" y="2902"/>
                    <a:pt x="2735" y="2834"/>
                    <a:pt x="2809" y="2782"/>
                  </a:cubicBezTo>
                  <a:cubicBezTo>
                    <a:pt x="2954" y="2679"/>
                    <a:pt x="3115" y="2595"/>
                    <a:pt x="3269" y="2506"/>
                  </a:cubicBezTo>
                  <a:cubicBezTo>
                    <a:pt x="3378" y="2442"/>
                    <a:pt x="3486" y="2368"/>
                    <a:pt x="3601" y="2315"/>
                  </a:cubicBezTo>
                  <a:cubicBezTo>
                    <a:pt x="3587" y="2276"/>
                    <a:pt x="3555" y="2201"/>
                    <a:pt x="3522" y="2174"/>
                  </a:cubicBezTo>
                  <a:cubicBezTo>
                    <a:pt x="3497" y="2154"/>
                    <a:pt x="3426" y="2142"/>
                    <a:pt x="3393" y="2134"/>
                  </a:cubicBezTo>
                  <a:cubicBezTo>
                    <a:pt x="3368" y="2128"/>
                    <a:pt x="3339" y="2149"/>
                    <a:pt x="3317" y="2133"/>
                  </a:cubicBezTo>
                  <a:cubicBezTo>
                    <a:pt x="3260" y="2092"/>
                    <a:pt x="3278" y="2020"/>
                    <a:pt x="3240" y="1967"/>
                  </a:cubicBezTo>
                  <a:cubicBezTo>
                    <a:pt x="3219" y="1937"/>
                    <a:pt x="3160" y="1891"/>
                    <a:pt x="3157" y="1854"/>
                  </a:cubicBezTo>
                  <a:cubicBezTo>
                    <a:pt x="3153" y="1812"/>
                    <a:pt x="3206" y="1817"/>
                    <a:pt x="3227" y="1799"/>
                  </a:cubicBezTo>
                  <a:cubicBezTo>
                    <a:pt x="3242" y="1785"/>
                    <a:pt x="3242" y="1750"/>
                    <a:pt x="3245" y="1731"/>
                  </a:cubicBezTo>
                  <a:cubicBezTo>
                    <a:pt x="3207" y="1699"/>
                    <a:pt x="3202" y="1635"/>
                    <a:pt x="3241" y="1603"/>
                  </a:cubicBezTo>
                  <a:cubicBezTo>
                    <a:pt x="3241" y="1587"/>
                    <a:pt x="3249" y="1571"/>
                    <a:pt x="3246" y="1555"/>
                  </a:cubicBezTo>
                  <a:cubicBezTo>
                    <a:pt x="3241" y="1525"/>
                    <a:pt x="3223" y="1502"/>
                    <a:pt x="3224" y="1471"/>
                  </a:cubicBezTo>
                  <a:cubicBezTo>
                    <a:pt x="3225" y="1430"/>
                    <a:pt x="3244" y="1393"/>
                    <a:pt x="3235" y="1351"/>
                  </a:cubicBezTo>
                  <a:cubicBezTo>
                    <a:pt x="3224" y="1296"/>
                    <a:pt x="3189" y="1254"/>
                    <a:pt x="3171" y="1203"/>
                  </a:cubicBezTo>
                  <a:cubicBezTo>
                    <a:pt x="3162" y="1177"/>
                    <a:pt x="3159" y="1142"/>
                    <a:pt x="3153" y="1115"/>
                  </a:cubicBezTo>
                  <a:cubicBezTo>
                    <a:pt x="3138" y="1059"/>
                    <a:pt x="3125" y="1003"/>
                    <a:pt x="3110" y="947"/>
                  </a:cubicBezTo>
                  <a:cubicBezTo>
                    <a:pt x="3103" y="925"/>
                    <a:pt x="3102" y="895"/>
                    <a:pt x="3089" y="876"/>
                  </a:cubicBezTo>
                  <a:cubicBezTo>
                    <a:pt x="3067" y="842"/>
                    <a:pt x="3013" y="832"/>
                    <a:pt x="2982" y="807"/>
                  </a:cubicBezTo>
                  <a:cubicBezTo>
                    <a:pt x="2964" y="793"/>
                    <a:pt x="2971" y="778"/>
                    <a:pt x="2966" y="759"/>
                  </a:cubicBezTo>
                  <a:cubicBezTo>
                    <a:pt x="2962" y="743"/>
                    <a:pt x="2948" y="727"/>
                    <a:pt x="2938" y="715"/>
                  </a:cubicBezTo>
                  <a:cubicBezTo>
                    <a:pt x="2920" y="694"/>
                    <a:pt x="2889" y="700"/>
                    <a:pt x="2871" y="679"/>
                  </a:cubicBezTo>
                  <a:cubicBezTo>
                    <a:pt x="2862" y="668"/>
                    <a:pt x="2864" y="652"/>
                    <a:pt x="2858" y="639"/>
                  </a:cubicBezTo>
                  <a:cubicBezTo>
                    <a:pt x="2831" y="587"/>
                    <a:pt x="2803" y="533"/>
                    <a:pt x="2877" y="507"/>
                  </a:cubicBezTo>
                  <a:cubicBezTo>
                    <a:pt x="2883" y="457"/>
                    <a:pt x="2951" y="470"/>
                    <a:pt x="2953" y="423"/>
                  </a:cubicBezTo>
                  <a:cubicBezTo>
                    <a:pt x="2965" y="419"/>
                    <a:pt x="2965" y="419"/>
                    <a:pt x="2965" y="419"/>
                  </a:cubicBezTo>
                  <a:cubicBezTo>
                    <a:pt x="2953" y="383"/>
                    <a:pt x="2978" y="371"/>
                    <a:pt x="2978" y="340"/>
                  </a:cubicBezTo>
                  <a:cubicBezTo>
                    <a:pt x="2977" y="329"/>
                    <a:pt x="2968" y="318"/>
                    <a:pt x="2967" y="307"/>
                  </a:cubicBezTo>
                  <a:cubicBezTo>
                    <a:pt x="2965" y="291"/>
                    <a:pt x="2974" y="275"/>
                    <a:pt x="2971" y="259"/>
                  </a:cubicBezTo>
                  <a:cubicBezTo>
                    <a:pt x="2967" y="242"/>
                    <a:pt x="2957" y="230"/>
                    <a:pt x="2960" y="212"/>
                  </a:cubicBezTo>
                  <a:cubicBezTo>
                    <a:pt x="2965" y="177"/>
                    <a:pt x="2993" y="119"/>
                    <a:pt x="2945" y="115"/>
                  </a:cubicBezTo>
                  <a:cubicBezTo>
                    <a:pt x="2993" y="87"/>
                    <a:pt x="2993" y="87"/>
                    <a:pt x="2993" y="87"/>
                  </a:cubicBezTo>
                  <a:cubicBezTo>
                    <a:pt x="3025" y="55"/>
                    <a:pt x="3025" y="55"/>
                    <a:pt x="3025" y="55"/>
                  </a:cubicBezTo>
                  <a:cubicBezTo>
                    <a:pt x="3017" y="35"/>
                    <a:pt x="3017" y="35"/>
                    <a:pt x="3017" y="35"/>
                  </a:cubicBezTo>
                  <a:cubicBezTo>
                    <a:pt x="2991" y="40"/>
                    <a:pt x="2965" y="30"/>
                    <a:pt x="2941" y="34"/>
                  </a:cubicBezTo>
                  <a:cubicBezTo>
                    <a:pt x="2924" y="38"/>
                    <a:pt x="2908" y="53"/>
                    <a:pt x="2889" y="49"/>
                  </a:cubicBezTo>
                  <a:cubicBezTo>
                    <a:pt x="2846" y="41"/>
                    <a:pt x="2812" y="0"/>
                    <a:pt x="2761" y="15"/>
                  </a:cubicBezTo>
                  <a:cubicBezTo>
                    <a:pt x="2761" y="19"/>
                    <a:pt x="2761" y="19"/>
                    <a:pt x="2761" y="19"/>
                  </a:cubicBezTo>
                  <a:cubicBezTo>
                    <a:pt x="2773" y="23"/>
                    <a:pt x="2773" y="23"/>
                    <a:pt x="2773" y="23"/>
                  </a:cubicBezTo>
                  <a:cubicBezTo>
                    <a:pt x="2773" y="31"/>
                    <a:pt x="2773" y="31"/>
                    <a:pt x="2773" y="31"/>
                  </a:cubicBezTo>
                  <a:cubicBezTo>
                    <a:pt x="2740" y="45"/>
                    <a:pt x="2706" y="47"/>
                    <a:pt x="2673" y="30"/>
                  </a:cubicBezTo>
                  <a:cubicBezTo>
                    <a:pt x="2662" y="24"/>
                    <a:pt x="2654" y="11"/>
                    <a:pt x="2641" y="9"/>
                  </a:cubicBezTo>
                  <a:cubicBezTo>
                    <a:pt x="2620" y="5"/>
                    <a:pt x="2600" y="19"/>
                    <a:pt x="2601" y="39"/>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9"/>
            <p:cNvSpPr>
              <a:spLocks/>
            </p:cNvSpPr>
            <p:nvPr/>
          </p:nvSpPr>
          <p:spPr bwMode="auto">
            <a:xfrm>
              <a:off x="2189163" y="1133475"/>
              <a:ext cx="792163" cy="677863"/>
            </a:xfrm>
            <a:custGeom>
              <a:avLst/>
              <a:gdLst/>
              <a:ahLst/>
              <a:cxnLst>
                <a:cxn ang="0">
                  <a:pos x="392" y="128"/>
                </a:cxn>
                <a:cxn ang="0">
                  <a:pos x="212" y="239"/>
                </a:cxn>
                <a:cxn ang="0">
                  <a:pos x="167" y="380"/>
                </a:cxn>
                <a:cxn ang="0">
                  <a:pos x="0" y="524"/>
                </a:cxn>
                <a:cxn ang="0">
                  <a:pos x="85" y="852"/>
                </a:cxn>
                <a:cxn ang="0">
                  <a:pos x="74" y="1016"/>
                </a:cxn>
                <a:cxn ang="0">
                  <a:pos x="19" y="1220"/>
                </a:cxn>
                <a:cxn ang="0">
                  <a:pos x="128" y="1436"/>
                </a:cxn>
                <a:cxn ang="0">
                  <a:pos x="248" y="1500"/>
                </a:cxn>
                <a:cxn ang="0">
                  <a:pos x="466" y="1672"/>
                </a:cxn>
                <a:cxn ang="0">
                  <a:pos x="736" y="1740"/>
                </a:cxn>
                <a:cxn ang="0">
                  <a:pos x="896" y="1816"/>
                </a:cxn>
                <a:cxn ang="0">
                  <a:pos x="1116" y="1710"/>
                </a:cxn>
                <a:cxn ang="0">
                  <a:pos x="1260" y="1735"/>
                </a:cxn>
                <a:cxn ang="0">
                  <a:pos x="2236" y="2209"/>
                </a:cxn>
                <a:cxn ang="0">
                  <a:pos x="2560" y="2372"/>
                </a:cxn>
                <a:cxn ang="0">
                  <a:pos x="2732" y="2288"/>
                </a:cxn>
                <a:cxn ang="0">
                  <a:pos x="2730" y="684"/>
                </a:cxn>
                <a:cxn ang="0">
                  <a:pos x="2708" y="480"/>
                </a:cxn>
                <a:cxn ang="0">
                  <a:pos x="2720" y="464"/>
                </a:cxn>
                <a:cxn ang="0">
                  <a:pos x="2736" y="412"/>
                </a:cxn>
                <a:cxn ang="0">
                  <a:pos x="2728" y="211"/>
                </a:cxn>
                <a:cxn ang="0">
                  <a:pos x="2568" y="198"/>
                </a:cxn>
                <a:cxn ang="0">
                  <a:pos x="2404" y="92"/>
                </a:cxn>
                <a:cxn ang="0">
                  <a:pos x="2088" y="64"/>
                </a:cxn>
                <a:cxn ang="0">
                  <a:pos x="1852" y="304"/>
                </a:cxn>
                <a:cxn ang="0">
                  <a:pos x="1712" y="500"/>
                </a:cxn>
                <a:cxn ang="0">
                  <a:pos x="1288" y="333"/>
                </a:cxn>
                <a:cxn ang="0">
                  <a:pos x="1061" y="217"/>
                </a:cxn>
                <a:cxn ang="0">
                  <a:pos x="908" y="110"/>
                </a:cxn>
                <a:cxn ang="0">
                  <a:pos x="748" y="61"/>
                </a:cxn>
                <a:cxn ang="0">
                  <a:pos x="548" y="60"/>
                </a:cxn>
                <a:cxn ang="0">
                  <a:pos x="384" y="0"/>
                </a:cxn>
              </a:cxnLst>
              <a:rect l="0" t="0" r="r" b="b"/>
              <a:pathLst>
                <a:path w="2775" h="2372">
                  <a:moveTo>
                    <a:pt x="384" y="0"/>
                  </a:moveTo>
                  <a:cubicBezTo>
                    <a:pt x="371" y="50"/>
                    <a:pt x="376" y="82"/>
                    <a:pt x="392" y="128"/>
                  </a:cubicBezTo>
                  <a:cubicBezTo>
                    <a:pt x="357" y="139"/>
                    <a:pt x="311" y="153"/>
                    <a:pt x="281" y="173"/>
                  </a:cubicBezTo>
                  <a:cubicBezTo>
                    <a:pt x="255" y="191"/>
                    <a:pt x="237" y="220"/>
                    <a:pt x="212" y="239"/>
                  </a:cubicBezTo>
                  <a:cubicBezTo>
                    <a:pt x="188" y="257"/>
                    <a:pt x="166" y="250"/>
                    <a:pt x="149" y="280"/>
                  </a:cubicBezTo>
                  <a:cubicBezTo>
                    <a:pt x="130" y="314"/>
                    <a:pt x="164" y="346"/>
                    <a:pt x="167" y="380"/>
                  </a:cubicBezTo>
                  <a:cubicBezTo>
                    <a:pt x="172" y="437"/>
                    <a:pt x="92" y="498"/>
                    <a:pt x="40" y="500"/>
                  </a:cubicBezTo>
                  <a:cubicBezTo>
                    <a:pt x="0" y="524"/>
                    <a:pt x="0" y="524"/>
                    <a:pt x="0" y="524"/>
                  </a:cubicBezTo>
                  <a:cubicBezTo>
                    <a:pt x="12" y="569"/>
                    <a:pt x="61" y="606"/>
                    <a:pt x="79" y="652"/>
                  </a:cubicBezTo>
                  <a:cubicBezTo>
                    <a:pt x="107" y="723"/>
                    <a:pt x="79" y="783"/>
                    <a:pt x="85" y="852"/>
                  </a:cubicBezTo>
                  <a:cubicBezTo>
                    <a:pt x="87" y="878"/>
                    <a:pt x="111" y="898"/>
                    <a:pt x="110" y="924"/>
                  </a:cubicBezTo>
                  <a:cubicBezTo>
                    <a:pt x="109" y="958"/>
                    <a:pt x="73" y="982"/>
                    <a:pt x="74" y="1016"/>
                  </a:cubicBezTo>
                  <a:cubicBezTo>
                    <a:pt x="75" y="1061"/>
                    <a:pt x="114" y="1095"/>
                    <a:pt x="99" y="1141"/>
                  </a:cubicBezTo>
                  <a:cubicBezTo>
                    <a:pt x="87" y="1176"/>
                    <a:pt x="4" y="1165"/>
                    <a:pt x="19" y="1220"/>
                  </a:cubicBezTo>
                  <a:cubicBezTo>
                    <a:pt x="32" y="1270"/>
                    <a:pt x="95" y="1311"/>
                    <a:pt x="120" y="1356"/>
                  </a:cubicBezTo>
                  <a:cubicBezTo>
                    <a:pt x="134" y="1381"/>
                    <a:pt x="124" y="1410"/>
                    <a:pt x="128" y="1436"/>
                  </a:cubicBezTo>
                  <a:cubicBezTo>
                    <a:pt x="131" y="1454"/>
                    <a:pt x="174" y="1501"/>
                    <a:pt x="192" y="1508"/>
                  </a:cubicBezTo>
                  <a:cubicBezTo>
                    <a:pt x="211" y="1517"/>
                    <a:pt x="228" y="1500"/>
                    <a:pt x="248" y="1500"/>
                  </a:cubicBezTo>
                  <a:cubicBezTo>
                    <a:pt x="282" y="1501"/>
                    <a:pt x="354" y="1523"/>
                    <a:pt x="383" y="1540"/>
                  </a:cubicBezTo>
                  <a:cubicBezTo>
                    <a:pt x="429" y="1567"/>
                    <a:pt x="425" y="1642"/>
                    <a:pt x="466" y="1672"/>
                  </a:cubicBezTo>
                  <a:cubicBezTo>
                    <a:pt x="480" y="1683"/>
                    <a:pt x="503" y="1683"/>
                    <a:pt x="520" y="1688"/>
                  </a:cubicBezTo>
                  <a:cubicBezTo>
                    <a:pt x="589" y="1709"/>
                    <a:pt x="671" y="1707"/>
                    <a:pt x="736" y="1740"/>
                  </a:cubicBezTo>
                  <a:cubicBezTo>
                    <a:pt x="774" y="1760"/>
                    <a:pt x="813" y="1826"/>
                    <a:pt x="856" y="1832"/>
                  </a:cubicBezTo>
                  <a:cubicBezTo>
                    <a:pt x="870" y="1834"/>
                    <a:pt x="884" y="1822"/>
                    <a:pt x="896" y="1816"/>
                  </a:cubicBezTo>
                  <a:cubicBezTo>
                    <a:pt x="924" y="1802"/>
                    <a:pt x="960" y="1778"/>
                    <a:pt x="992" y="1776"/>
                  </a:cubicBezTo>
                  <a:cubicBezTo>
                    <a:pt x="1022" y="1743"/>
                    <a:pt x="1075" y="1728"/>
                    <a:pt x="1116" y="1710"/>
                  </a:cubicBezTo>
                  <a:cubicBezTo>
                    <a:pt x="1131" y="1703"/>
                    <a:pt x="1151" y="1690"/>
                    <a:pt x="1168" y="1692"/>
                  </a:cubicBezTo>
                  <a:cubicBezTo>
                    <a:pt x="1198" y="1696"/>
                    <a:pt x="1233" y="1722"/>
                    <a:pt x="1260" y="1735"/>
                  </a:cubicBezTo>
                  <a:cubicBezTo>
                    <a:pt x="1321" y="1766"/>
                    <a:pt x="1385" y="1795"/>
                    <a:pt x="1448" y="1823"/>
                  </a:cubicBezTo>
                  <a:cubicBezTo>
                    <a:pt x="1715" y="1939"/>
                    <a:pt x="1974" y="2079"/>
                    <a:pt x="2236" y="2209"/>
                  </a:cubicBezTo>
                  <a:cubicBezTo>
                    <a:pt x="2313" y="2248"/>
                    <a:pt x="2387" y="2291"/>
                    <a:pt x="2464" y="2329"/>
                  </a:cubicBezTo>
                  <a:cubicBezTo>
                    <a:pt x="2494" y="2345"/>
                    <a:pt x="2525" y="2369"/>
                    <a:pt x="2560" y="2372"/>
                  </a:cubicBezTo>
                  <a:cubicBezTo>
                    <a:pt x="2560" y="2288"/>
                    <a:pt x="2560" y="2288"/>
                    <a:pt x="2560" y="2288"/>
                  </a:cubicBezTo>
                  <a:cubicBezTo>
                    <a:pt x="2732" y="2288"/>
                    <a:pt x="2732" y="2288"/>
                    <a:pt x="2732" y="2288"/>
                  </a:cubicBezTo>
                  <a:cubicBezTo>
                    <a:pt x="2732" y="916"/>
                    <a:pt x="2732" y="916"/>
                    <a:pt x="2732" y="916"/>
                  </a:cubicBezTo>
                  <a:cubicBezTo>
                    <a:pt x="2732" y="845"/>
                    <a:pt x="2747" y="753"/>
                    <a:pt x="2730" y="684"/>
                  </a:cubicBezTo>
                  <a:cubicBezTo>
                    <a:pt x="2720" y="645"/>
                    <a:pt x="2707" y="609"/>
                    <a:pt x="2700" y="568"/>
                  </a:cubicBezTo>
                  <a:cubicBezTo>
                    <a:pt x="2692" y="527"/>
                    <a:pt x="2668" y="515"/>
                    <a:pt x="2708" y="480"/>
                  </a:cubicBezTo>
                  <a:cubicBezTo>
                    <a:pt x="2704" y="472"/>
                    <a:pt x="2704" y="472"/>
                    <a:pt x="2704" y="472"/>
                  </a:cubicBezTo>
                  <a:cubicBezTo>
                    <a:pt x="2720" y="464"/>
                    <a:pt x="2720" y="464"/>
                    <a:pt x="2720" y="464"/>
                  </a:cubicBezTo>
                  <a:cubicBezTo>
                    <a:pt x="2736" y="416"/>
                    <a:pt x="2736" y="416"/>
                    <a:pt x="2736" y="416"/>
                  </a:cubicBezTo>
                  <a:cubicBezTo>
                    <a:pt x="2736" y="412"/>
                    <a:pt x="2736" y="412"/>
                    <a:pt x="2736" y="412"/>
                  </a:cubicBezTo>
                  <a:cubicBezTo>
                    <a:pt x="2716" y="385"/>
                    <a:pt x="2698" y="351"/>
                    <a:pt x="2710" y="317"/>
                  </a:cubicBezTo>
                  <a:cubicBezTo>
                    <a:pt x="2724" y="277"/>
                    <a:pt x="2775" y="258"/>
                    <a:pt x="2728" y="211"/>
                  </a:cubicBezTo>
                  <a:cubicBezTo>
                    <a:pt x="2708" y="190"/>
                    <a:pt x="2661" y="200"/>
                    <a:pt x="2636" y="200"/>
                  </a:cubicBezTo>
                  <a:cubicBezTo>
                    <a:pt x="2615" y="201"/>
                    <a:pt x="2588" y="204"/>
                    <a:pt x="2568" y="198"/>
                  </a:cubicBezTo>
                  <a:cubicBezTo>
                    <a:pt x="2547" y="192"/>
                    <a:pt x="2531" y="176"/>
                    <a:pt x="2508" y="170"/>
                  </a:cubicBezTo>
                  <a:cubicBezTo>
                    <a:pt x="2453" y="158"/>
                    <a:pt x="2388" y="175"/>
                    <a:pt x="2404" y="92"/>
                  </a:cubicBezTo>
                  <a:cubicBezTo>
                    <a:pt x="2327" y="66"/>
                    <a:pt x="2225" y="27"/>
                    <a:pt x="2144" y="37"/>
                  </a:cubicBezTo>
                  <a:cubicBezTo>
                    <a:pt x="2122" y="40"/>
                    <a:pt x="2110" y="61"/>
                    <a:pt x="2088" y="64"/>
                  </a:cubicBezTo>
                  <a:cubicBezTo>
                    <a:pt x="2010" y="73"/>
                    <a:pt x="1902" y="109"/>
                    <a:pt x="1858" y="181"/>
                  </a:cubicBezTo>
                  <a:cubicBezTo>
                    <a:pt x="1835" y="217"/>
                    <a:pt x="1835" y="266"/>
                    <a:pt x="1852" y="304"/>
                  </a:cubicBezTo>
                  <a:cubicBezTo>
                    <a:pt x="1860" y="322"/>
                    <a:pt x="1876" y="332"/>
                    <a:pt x="1878" y="352"/>
                  </a:cubicBezTo>
                  <a:cubicBezTo>
                    <a:pt x="1885" y="420"/>
                    <a:pt x="1772" y="500"/>
                    <a:pt x="1712" y="500"/>
                  </a:cubicBezTo>
                  <a:cubicBezTo>
                    <a:pt x="1638" y="501"/>
                    <a:pt x="1603" y="438"/>
                    <a:pt x="1544" y="411"/>
                  </a:cubicBezTo>
                  <a:cubicBezTo>
                    <a:pt x="1466" y="377"/>
                    <a:pt x="1372" y="345"/>
                    <a:pt x="1288" y="333"/>
                  </a:cubicBezTo>
                  <a:cubicBezTo>
                    <a:pt x="1222" y="324"/>
                    <a:pt x="1171" y="339"/>
                    <a:pt x="1112" y="296"/>
                  </a:cubicBezTo>
                  <a:cubicBezTo>
                    <a:pt x="1088" y="279"/>
                    <a:pt x="1068" y="246"/>
                    <a:pt x="1061" y="217"/>
                  </a:cubicBezTo>
                  <a:cubicBezTo>
                    <a:pt x="1052" y="186"/>
                    <a:pt x="1060" y="152"/>
                    <a:pt x="1024" y="134"/>
                  </a:cubicBezTo>
                  <a:cubicBezTo>
                    <a:pt x="990" y="117"/>
                    <a:pt x="944" y="123"/>
                    <a:pt x="908" y="110"/>
                  </a:cubicBezTo>
                  <a:cubicBezTo>
                    <a:pt x="887" y="102"/>
                    <a:pt x="872" y="85"/>
                    <a:pt x="852" y="78"/>
                  </a:cubicBezTo>
                  <a:cubicBezTo>
                    <a:pt x="817" y="66"/>
                    <a:pt x="781" y="70"/>
                    <a:pt x="748" y="61"/>
                  </a:cubicBezTo>
                  <a:cubicBezTo>
                    <a:pt x="726" y="55"/>
                    <a:pt x="707" y="41"/>
                    <a:pt x="684" y="41"/>
                  </a:cubicBezTo>
                  <a:cubicBezTo>
                    <a:pt x="638" y="40"/>
                    <a:pt x="597" y="66"/>
                    <a:pt x="548" y="60"/>
                  </a:cubicBezTo>
                  <a:cubicBezTo>
                    <a:pt x="515" y="56"/>
                    <a:pt x="492" y="35"/>
                    <a:pt x="464" y="21"/>
                  </a:cubicBezTo>
                  <a:cubicBezTo>
                    <a:pt x="441" y="11"/>
                    <a:pt x="408" y="5"/>
                    <a:pt x="384" y="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0"/>
            <p:cNvSpPr>
              <a:spLocks noEditPoints="1"/>
            </p:cNvSpPr>
            <p:nvPr/>
          </p:nvSpPr>
          <p:spPr bwMode="auto">
            <a:xfrm>
              <a:off x="2951163" y="1171575"/>
              <a:ext cx="606425" cy="520700"/>
            </a:xfrm>
            <a:custGeom>
              <a:avLst/>
              <a:gdLst/>
              <a:ahLst/>
              <a:cxnLst>
                <a:cxn ang="0">
                  <a:pos x="1872" y="4"/>
                </a:cxn>
                <a:cxn ang="0">
                  <a:pos x="1836" y="88"/>
                </a:cxn>
                <a:cxn ang="0">
                  <a:pos x="1836" y="88"/>
                </a:cxn>
                <a:cxn ang="0">
                  <a:pos x="28" y="228"/>
                </a:cxn>
                <a:cxn ang="0">
                  <a:pos x="2" y="392"/>
                </a:cxn>
                <a:cxn ang="0">
                  <a:pos x="27" y="496"/>
                </a:cxn>
                <a:cxn ang="0">
                  <a:pos x="56" y="1808"/>
                </a:cxn>
                <a:cxn ang="0">
                  <a:pos x="1028" y="1808"/>
                </a:cxn>
                <a:cxn ang="0">
                  <a:pos x="1180" y="1772"/>
                </a:cxn>
                <a:cxn ang="0">
                  <a:pos x="1384" y="1808"/>
                </a:cxn>
                <a:cxn ang="0">
                  <a:pos x="2024" y="1808"/>
                </a:cxn>
                <a:cxn ang="0">
                  <a:pos x="2045" y="1739"/>
                </a:cxn>
                <a:cxn ang="0">
                  <a:pos x="1928" y="1656"/>
                </a:cxn>
                <a:cxn ang="0">
                  <a:pos x="1880" y="1468"/>
                </a:cxn>
                <a:cxn ang="0">
                  <a:pos x="1888" y="1436"/>
                </a:cxn>
                <a:cxn ang="0">
                  <a:pos x="1775" y="1264"/>
                </a:cxn>
                <a:cxn ang="0">
                  <a:pos x="1612" y="992"/>
                </a:cxn>
                <a:cxn ang="0">
                  <a:pos x="1588" y="912"/>
                </a:cxn>
                <a:cxn ang="0">
                  <a:pos x="1571" y="875"/>
                </a:cxn>
                <a:cxn ang="0">
                  <a:pos x="1552" y="800"/>
                </a:cxn>
                <a:cxn ang="0">
                  <a:pos x="1417" y="637"/>
                </a:cxn>
                <a:cxn ang="0">
                  <a:pos x="1368" y="436"/>
                </a:cxn>
                <a:cxn ang="0">
                  <a:pos x="1478" y="664"/>
                </a:cxn>
                <a:cxn ang="0">
                  <a:pos x="1655" y="811"/>
                </a:cxn>
                <a:cxn ang="0">
                  <a:pos x="1704" y="772"/>
                </a:cxn>
                <a:cxn ang="0">
                  <a:pos x="1728" y="636"/>
                </a:cxn>
                <a:cxn ang="0">
                  <a:pos x="1784" y="476"/>
                </a:cxn>
                <a:cxn ang="0">
                  <a:pos x="1664" y="208"/>
                </a:cxn>
                <a:cxn ang="0">
                  <a:pos x="1696" y="136"/>
                </a:cxn>
                <a:cxn ang="0">
                  <a:pos x="1432" y="212"/>
                </a:cxn>
                <a:cxn ang="0">
                  <a:pos x="1328" y="194"/>
                </a:cxn>
                <a:cxn ang="0">
                  <a:pos x="1260" y="150"/>
                </a:cxn>
                <a:cxn ang="0">
                  <a:pos x="1116" y="136"/>
                </a:cxn>
                <a:cxn ang="0">
                  <a:pos x="984" y="152"/>
                </a:cxn>
                <a:cxn ang="0">
                  <a:pos x="916" y="188"/>
                </a:cxn>
                <a:cxn ang="0">
                  <a:pos x="656" y="231"/>
                </a:cxn>
                <a:cxn ang="0">
                  <a:pos x="488" y="204"/>
                </a:cxn>
                <a:cxn ang="0">
                  <a:pos x="308" y="155"/>
                </a:cxn>
                <a:cxn ang="0">
                  <a:pos x="84" y="148"/>
                </a:cxn>
                <a:cxn ang="0">
                  <a:pos x="76" y="124"/>
                </a:cxn>
              </a:cxnLst>
              <a:rect l="0" t="0" r="r" b="b"/>
              <a:pathLst>
                <a:path w="2124" h="1823">
                  <a:moveTo>
                    <a:pt x="1868" y="0"/>
                  </a:moveTo>
                  <a:cubicBezTo>
                    <a:pt x="1872" y="4"/>
                    <a:pt x="1872" y="4"/>
                    <a:pt x="1872" y="4"/>
                  </a:cubicBezTo>
                  <a:cubicBezTo>
                    <a:pt x="1868" y="0"/>
                    <a:pt x="1868" y="0"/>
                    <a:pt x="1868" y="0"/>
                  </a:cubicBezTo>
                  <a:moveTo>
                    <a:pt x="1836" y="88"/>
                  </a:moveTo>
                  <a:cubicBezTo>
                    <a:pt x="1840" y="92"/>
                    <a:pt x="1840" y="92"/>
                    <a:pt x="1840" y="92"/>
                  </a:cubicBezTo>
                  <a:cubicBezTo>
                    <a:pt x="1836" y="88"/>
                    <a:pt x="1836" y="88"/>
                    <a:pt x="1836" y="88"/>
                  </a:cubicBezTo>
                  <a:moveTo>
                    <a:pt x="76" y="124"/>
                  </a:moveTo>
                  <a:cubicBezTo>
                    <a:pt x="51" y="163"/>
                    <a:pt x="23" y="178"/>
                    <a:pt x="28" y="228"/>
                  </a:cubicBezTo>
                  <a:cubicBezTo>
                    <a:pt x="31" y="253"/>
                    <a:pt x="60" y="272"/>
                    <a:pt x="53" y="299"/>
                  </a:cubicBezTo>
                  <a:cubicBezTo>
                    <a:pt x="44" y="332"/>
                    <a:pt x="0" y="357"/>
                    <a:pt x="2" y="392"/>
                  </a:cubicBezTo>
                  <a:cubicBezTo>
                    <a:pt x="2" y="409"/>
                    <a:pt x="16" y="420"/>
                    <a:pt x="20" y="436"/>
                  </a:cubicBezTo>
                  <a:cubicBezTo>
                    <a:pt x="24" y="456"/>
                    <a:pt x="22" y="477"/>
                    <a:pt x="27" y="496"/>
                  </a:cubicBezTo>
                  <a:cubicBezTo>
                    <a:pt x="39" y="542"/>
                    <a:pt x="56" y="571"/>
                    <a:pt x="56" y="620"/>
                  </a:cubicBezTo>
                  <a:cubicBezTo>
                    <a:pt x="56" y="1808"/>
                    <a:pt x="56" y="1808"/>
                    <a:pt x="56" y="1808"/>
                  </a:cubicBezTo>
                  <a:cubicBezTo>
                    <a:pt x="784" y="1808"/>
                    <a:pt x="784" y="1808"/>
                    <a:pt x="784" y="1808"/>
                  </a:cubicBezTo>
                  <a:cubicBezTo>
                    <a:pt x="1028" y="1808"/>
                    <a:pt x="1028" y="1808"/>
                    <a:pt x="1028" y="1808"/>
                  </a:cubicBezTo>
                  <a:cubicBezTo>
                    <a:pt x="1139" y="1807"/>
                    <a:pt x="1139" y="1807"/>
                    <a:pt x="1139" y="1807"/>
                  </a:cubicBezTo>
                  <a:cubicBezTo>
                    <a:pt x="1180" y="1772"/>
                    <a:pt x="1180" y="1772"/>
                    <a:pt x="1180" y="1772"/>
                  </a:cubicBezTo>
                  <a:cubicBezTo>
                    <a:pt x="1172" y="1804"/>
                    <a:pt x="1172" y="1804"/>
                    <a:pt x="1172" y="1804"/>
                  </a:cubicBezTo>
                  <a:cubicBezTo>
                    <a:pt x="1234" y="1823"/>
                    <a:pt x="1319" y="1808"/>
                    <a:pt x="1384" y="1808"/>
                  </a:cubicBezTo>
                  <a:cubicBezTo>
                    <a:pt x="1836" y="1808"/>
                    <a:pt x="1836" y="1808"/>
                    <a:pt x="1836" y="1808"/>
                  </a:cubicBezTo>
                  <a:cubicBezTo>
                    <a:pt x="2024" y="1808"/>
                    <a:pt x="2024" y="1808"/>
                    <a:pt x="2024" y="1808"/>
                  </a:cubicBezTo>
                  <a:cubicBezTo>
                    <a:pt x="2056" y="1808"/>
                    <a:pt x="2093" y="1813"/>
                    <a:pt x="2124" y="1804"/>
                  </a:cubicBezTo>
                  <a:cubicBezTo>
                    <a:pt x="2045" y="1739"/>
                    <a:pt x="2045" y="1739"/>
                    <a:pt x="2045" y="1739"/>
                  </a:cubicBezTo>
                  <a:cubicBezTo>
                    <a:pt x="1999" y="1691"/>
                    <a:pt x="1999" y="1691"/>
                    <a:pt x="1999" y="1691"/>
                  </a:cubicBezTo>
                  <a:cubicBezTo>
                    <a:pt x="1928" y="1656"/>
                    <a:pt x="1928" y="1656"/>
                    <a:pt x="1928" y="1656"/>
                  </a:cubicBezTo>
                  <a:cubicBezTo>
                    <a:pt x="1880" y="1556"/>
                    <a:pt x="1880" y="1556"/>
                    <a:pt x="1880" y="1556"/>
                  </a:cubicBezTo>
                  <a:cubicBezTo>
                    <a:pt x="1880" y="1468"/>
                    <a:pt x="1880" y="1468"/>
                    <a:pt x="1880" y="1468"/>
                  </a:cubicBezTo>
                  <a:cubicBezTo>
                    <a:pt x="1936" y="1480"/>
                    <a:pt x="1936" y="1480"/>
                    <a:pt x="1936" y="1480"/>
                  </a:cubicBezTo>
                  <a:cubicBezTo>
                    <a:pt x="1888" y="1436"/>
                    <a:pt x="1888" y="1436"/>
                    <a:pt x="1888" y="1436"/>
                  </a:cubicBezTo>
                  <a:cubicBezTo>
                    <a:pt x="1819" y="1364"/>
                    <a:pt x="1819" y="1364"/>
                    <a:pt x="1819" y="1364"/>
                  </a:cubicBezTo>
                  <a:cubicBezTo>
                    <a:pt x="1775" y="1264"/>
                    <a:pt x="1775" y="1264"/>
                    <a:pt x="1775" y="1264"/>
                  </a:cubicBezTo>
                  <a:cubicBezTo>
                    <a:pt x="1685" y="1120"/>
                    <a:pt x="1685" y="1120"/>
                    <a:pt x="1685" y="1120"/>
                  </a:cubicBezTo>
                  <a:cubicBezTo>
                    <a:pt x="1612" y="992"/>
                    <a:pt x="1612" y="992"/>
                    <a:pt x="1612" y="992"/>
                  </a:cubicBezTo>
                  <a:cubicBezTo>
                    <a:pt x="1624" y="988"/>
                    <a:pt x="1624" y="988"/>
                    <a:pt x="1624" y="988"/>
                  </a:cubicBezTo>
                  <a:cubicBezTo>
                    <a:pt x="1588" y="912"/>
                    <a:pt x="1588" y="912"/>
                    <a:pt x="1588" y="912"/>
                  </a:cubicBezTo>
                  <a:cubicBezTo>
                    <a:pt x="1588" y="908"/>
                    <a:pt x="1588" y="908"/>
                    <a:pt x="1588" y="908"/>
                  </a:cubicBezTo>
                  <a:cubicBezTo>
                    <a:pt x="1596" y="893"/>
                    <a:pt x="1580" y="887"/>
                    <a:pt x="1571" y="875"/>
                  </a:cubicBezTo>
                  <a:cubicBezTo>
                    <a:pt x="1555" y="855"/>
                    <a:pt x="1530" y="826"/>
                    <a:pt x="1528" y="800"/>
                  </a:cubicBezTo>
                  <a:cubicBezTo>
                    <a:pt x="1552" y="800"/>
                    <a:pt x="1552" y="800"/>
                    <a:pt x="1552" y="800"/>
                  </a:cubicBezTo>
                  <a:cubicBezTo>
                    <a:pt x="1539" y="769"/>
                    <a:pt x="1515" y="758"/>
                    <a:pt x="1492" y="736"/>
                  </a:cubicBezTo>
                  <a:cubicBezTo>
                    <a:pt x="1463" y="708"/>
                    <a:pt x="1434" y="672"/>
                    <a:pt x="1417" y="637"/>
                  </a:cubicBezTo>
                  <a:cubicBezTo>
                    <a:pt x="1408" y="619"/>
                    <a:pt x="1365" y="599"/>
                    <a:pt x="1396" y="580"/>
                  </a:cubicBezTo>
                  <a:cubicBezTo>
                    <a:pt x="1381" y="518"/>
                    <a:pt x="1307" y="493"/>
                    <a:pt x="1368" y="436"/>
                  </a:cubicBezTo>
                  <a:cubicBezTo>
                    <a:pt x="1379" y="507"/>
                    <a:pt x="1425" y="538"/>
                    <a:pt x="1462" y="593"/>
                  </a:cubicBezTo>
                  <a:cubicBezTo>
                    <a:pt x="1475" y="614"/>
                    <a:pt x="1467" y="642"/>
                    <a:pt x="1478" y="664"/>
                  </a:cubicBezTo>
                  <a:cubicBezTo>
                    <a:pt x="1491" y="690"/>
                    <a:pt x="1515" y="703"/>
                    <a:pt x="1535" y="722"/>
                  </a:cubicBezTo>
                  <a:cubicBezTo>
                    <a:pt x="1568" y="753"/>
                    <a:pt x="1604" y="804"/>
                    <a:pt x="1655" y="811"/>
                  </a:cubicBezTo>
                  <a:cubicBezTo>
                    <a:pt x="1669" y="813"/>
                    <a:pt x="1682" y="780"/>
                    <a:pt x="1700" y="776"/>
                  </a:cubicBezTo>
                  <a:cubicBezTo>
                    <a:pt x="1704" y="772"/>
                    <a:pt x="1704" y="772"/>
                    <a:pt x="1704" y="772"/>
                  </a:cubicBezTo>
                  <a:cubicBezTo>
                    <a:pt x="1693" y="708"/>
                    <a:pt x="1693" y="708"/>
                    <a:pt x="1693" y="708"/>
                  </a:cubicBezTo>
                  <a:cubicBezTo>
                    <a:pt x="1728" y="636"/>
                    <a:pt x="1728" y="636"/>
                    <a:pt x="1728" y="636"/>
                  </a:cubicBezTo>
                  <a:cubicBezTo>
                    <a:pt x="1746" y="548"/>
                    <a:pt x="1746" y="548"/>
                    <a:pt x="1746" y="548"/>
                  </a:cubicBezTo>
                  <a:cubicBezTo>
                    <a:pt x="1784" y="476"/>
                    <a:pt x="1784" y="476"/>
                    <a:pt x="1784" y="476"/>
                  </a:cubicBezTo>
                  <a:cubicBezTo>
                    <a:pt x="1757" y="462"/>
                    <a:pt x="1750" y="423"/>
                    <a:pt x="1740" y="396"/>
                  </a:cubicBezTo>
                  <a:cubicBezTo>
                    <a:pt x="1716" y="333"/>
                    <a:pt x="1691" y="270"/>
                    <a:pt x="1664" y="208"/>
                  </a:cubicBezTo>
                  <a:cubicBezTo>
                    <a:pt x="1720" y="148"/>
                    <a:pt x="1720" y="148"/>
                    <a:pt x="1720" y="148"/>
                  </a:cubicBezTo>
                  <a:cubicBezTo>
                    <a:pt x="1696" y="136"/>
                    <a:pt x="1696" y="136"/>
                    <a:pt x="1696" y="136"/>
                  </a:cubicBezTo>
                  <a:cubicBezTo>
                    <a:pt x="1663" y="181"/>
                    <a:pt x="1607" y="223"/>
                    <a:pt x="1548" y="220"/>
                  </a:cubicBezTo>
                  <a:cubicBezTo>
                    <a:pt x="1502" y="218"/>
                    <a:pt x="1480" y="195"/>
                    <a:pt x="1432" y="212"/>
                  </a:cubicBezTo>
                  <a:cubicBezTo>
                    <a:pt x="1432" y="235"/>
                    <a:pt x="1384" y="237"/>
                    <a:pt x="1369" y="227"/>
                  </a:cubicBezTo>
                  <a:cubicBezTo>
                    <a:pt x="1354" y="217"/>
                    <a:pt x="1344" y="201"/>
                    <a:pt x="1328" y="194"/>
                  </a:cubicBezTo>
                  <a:cubicBezTo>
                    <a:pt x="1312" y="187"/>
                    <a:pt x="1296" y="188"/>
                    <a:pt x="1281" y="175"/>
                  </a:cubicBezTo>
                  <a:cubicBezTo>
                    <a:pt x="1273" y="168"/>
                    <a:pt x="1270" y="155"/>
                    <a:pt x="1260" y="150"/>
                  </a:cubicBezTo>
                  <a:cubicBezTo>
                    <a:pt x="1242" y="140"/>
                    <a:pt x="1212" y="166"/>
                    <a:pt x="1192" y="164"/>
                  </a:cubicBezTo>
                  <a:cubicBezTo>
                    <a:pt x="1166" y="162"/>
                    <a:pt x="1143" y="139"/>
                    <a:pt x="1116" y="136"/>
                  </a:cubicBezTo>
                  <a:cubicBezTo>
                    <a:pt x="1081" y="133"/>
                    <a:pt x="1050" y="160"/>
                    <a:pt x="1016" y="163"/>
                  </a:cubicBezTo>
                  <a:cubicBezTo>
                    <a:pt x="1004" y="164"/>
                    <a:pt x="995" y="155"/>
                    <a:pt x="984" y="152"/>
                  </a:cubicBezTo>
                  <a:cubicBezTo>
                    <a:pt x="980" y="156"/>
                    <a:pt x="980" y="156"/>
                    <a:pt x="980" y="156"/>
                  </a:cubicBezTo>
                  <a:cubicBezTo>
                    <a:pt x="980" y="211"/>
                    <a:pt x="951" y="191"/>
                    <a:pt x="916" y="188"/>
                  </a:cubicBezTo>
                  <a:cubicBezTo>
                    <a:pt x="896" y="226"/>
                    <a:pt x="800" y="280"/>
                    <a:pt x="756" y="271"/>
                  </a:cubicBezTo>
                  <a:cubicBezTo>
                    <a:pt x="723" y="264"/>
                    <a:pt x="691" y="239"/>
                    <a:pt x="656" y="231"/>
                  </a:cubicBezTo>
                  <a:cubicBezTo>
                    <a:pt x="617" y="221"/>
                    <a:pt x="578" y="243"/>
                    <a:pt x="556" y="200"/>
                  </a:cubicBezTo>
                  <a:cubicBezTo>
                    <a:pt x="534" y="206"/>
                    <a:pt x="510" y="217"/>
                    <a:pt x="488" y="204"/>
                  </a:cubicBezTo>
                  <a:cubicBezTo>
                    <a:pt x="476" y="197"/>
                    <a:pt x="473" y="181"/>
                    <a:pt x="459" y="177"/>
                  </a:cubicBezTo>
                  <a:cubicBezTo>
                    <a:pt x="412" y="164"/>
                    <a:pt x="357" y="162"/>
                    <a:pt x="308" y="155"/>
                  </a:cubicBezTo>
                  <a:cubicBezTo>
                    <a:pt x="278" y="151"/>
                    <a:pt x="250" y="137"/>
                    <a:pt x="220" y="134"/>
                  </a:cubicBezTo>
                  <a:cubicBezTo>
                    <a:pt x="174" y="128"/>
                    <a:pt x="133" y="157"/>
                    <a:pt x="84" y="148"/>
                  </a:cubicBezTo>
                  <a:cubicBezTo>
                    <a:pt x="84" y="124"/>
                    <a:pt x="84" y="124"/>
                    <a:pt x="84" y="124"/>
                  </a:cubicBezTo>
                  <a:lnTo>
                    <a:pt x="76" y="124"/>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1"/>
            <p:cNvSpPr>
              <a:spLocks/>
            </p:cNvSpPr>
            <p:nvPr/>
          </p:nvSpPr>
          <p:spPr bwMode="auto">
            <a:xfrm>
              <a:off x="3368675" y="1336675"/>
              <a:ext cx="1588" cy="1588"/>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2"/>
            <p:cNvSpPr>
              <a:spLocks/>
            </p:cNvSpPr>
            <p:nvPr/>
          </p:nvSpPr>
          <p:spPr bwMode="auto">
            <a:xfrm>
              <a:off x="3406775" y="1409700"/>
              <a:ext cx="9525" cy="9525"/>
            </a:xfrm>
            <a:custGeom>
              <a:avLst/>
              <a:gdLst/>
              <a:ahLst/>
              <a:cxnLst>
                <a:cxn ang="0">
                  <a:pos x="0" y="17"/>
                </a:cxn>
                <a:cxn ang="0">
                  <a:pos x="28" y="29"/>
                </a:cxn>
                <a:cxn ang="0">
                  <a:pos x="32" y="25"/>
                </a:cxn>
                <a:cxn ang="0">
                  <a:pos x="0" y="17"/>
                </a:cxn>
              </a:cxnLst>
              <a:rect l="0" t="0" r="r" b="b"/>
              <a:pathLst>
                <a:path w="32" h="29">
                  <a:moveTo>
                    <a:pt x="0" y="17"/>
                  </a:moveTo>
                  <a:cubicBezTo>
                    <a:pt x="28" y="29"/>
                    <a:pt x="28" y="29"/>
                    <a:pt x="28" y="29"/>
                  </a:cubicBezTo>
                  <a:cubicBezTo>
                    <a:pt x="32" y="25"/>
                    <a:pt x="32" y="25"/>
                    <a:pt x="32" y="25"/>
                  </a:cubicBezTo>
                  <a:cubicBezTo>
                    <a:pt x="25" y="8"/>
                    <a:pt x="12" y="0"/>
                    <a:pt x="0" y="1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3"/>
            <p:cNvSpPr>
              <a:spLocks/>
            </p:cNvSpPr>
            <p:nvPr/>
          </p:nvSpPr>
          <p:spPr bwMode="auto">
            <a:xfrm>
              <a:off x="2809875" y="1676400"/>
              <a:ext cx="833438" cy="930275"/>
            </a:xfrm>
            <a:custGeom>
              <a:avLst/>
              <a:gdLst/>
              <a:ahLst/>
              <a:cxnLst>
                <a:cxn ang="0">
                  <a:pos x="552" y="291"/>
                </a:cxn>
                <a:cxn ang="0">
                  <a:pos x="500" y="387"/>
                </a:cxn>
                <a:cxn ang="0">
                  <a:pos x="376" y="1131"/>
                </a:cxn>
                <a:cxn ang="0">
                  <a:pos x="192" y="1157"/>
                </a:cxn>
                <a:cxn ang="0">
                  <a:pos x="148" y="1311"/>
                </a:cxn>
                <a:cxn ang="0">
                  <a:pos x="117" y="1409"/>
                </a:cxn>
                <a:cxn ang="0">
                  <a:pos x="73" y="1543"/>
                </a:cxn>
                <a:cxn ang="0">
                  <a:pos x="68" y="1663"/>
                </a:cxn>
                <a:cxn ang="0">
                  <a:pos x="68" y="1651"/>
                </a:cxn>
                <a:cxn ang="0">
                  <a:pos x="131" y="1787"/>
                </a:cxn>
                <a:cxn ang="0">
                  <a:pos x="191" y="1892"/>
                </a:cxn>
                <a:cxn ang="0">
                  <a:pos x="247" y="2043"/>
                </a:cxn>
                <a:cxn ang="0">
                  <a:pos x="311" y="2243"/>
                </a:cxn>
                <a:cxn ang="0">
                  <a:pos x="300" y="2307"/>
                </a:cxn>
                <a:cxn ang="0">
                  <a:pos x="332" y="2351"/>
                </a:cxn>
                <a:cxn ang="0">
                  <a:pos x="412" y="2422"/>
                </a:cxn>
                <a:cxn ang="0">
                  <a:pos x="552" y="2482"/>
                </a:cxn>
                <a:cxn ang="0">
                  <a:pos x="580" y="2535"/>
                </a:cxn>
                <a:cxn ang="0">
                  <a:pos x="788" y="2703"/>
                </a:cxn>
                <a:cxn ang="0">
                  <a:pos x="796" y="2795"/>
                </a:cxn>
                <a:cxn ang="0">
                  <a:pos x="922" y="2865"/>
                </a:cxn>
                <a:cxn ang="0">
                  <a:pos x="1011" y="3016"/>
                </a:cxn>
                <a:cxn ang="0">
                  <a:pos x="1067" y="3078"/>
                </a:cxn>
                <a:cxn ang="0">
                  <a:pos x="1208" y="3071"/>
                </a:cxn>
                <a:cxn ang="0">
                  <a:pos x="1284" y="3105"/>
                </a:cxn>
                <a:cxn ang="0">
                  <a:pos x="1378" y="3074"/>
                </a:cxn>
                <a:cxn ang="0">
                  <a:pos x="1516" y="3191"/>
                </a:cxn>
                <a:cxn ang="0">
                  <a:pos x="1556" y="3227"/>
                </a:cxn>
                <a:cxn ang="0">
                  <a:pos x="1572" y="3255"/>
                </a:cxn>
                <a:cxn ang="0">
                  <a:pos x="1684" y="3224"/>
                </a:cxn>
                <a:cxn ang="0">
                  <a:pos x="1798" y="3248"/>
                </a:cxn>
                <a:cxn ang="0">
                  <a:pos x="1892" y="3209"/>
                </a:cxn>
                <a:cxn ang="0">
                  <a:pos x="2027" y="3209"/>
                </a:cxn>
                <a:cxn ang="0">
                  <a:pos x="2260" y="3063"/>
                </a:cxn>
                <a:cxn ang="0">
                  <a:pos x="2429" y="3011"/>
                </a:cxn>
                <a:cxn ang="0">
                  <a:pos x="2348" y="2927"/>
                </a:cxn>
                <a:cxn ang="0">
                  <a:pos x="2344" y="2903"/>
                </a:cxn>
                <a:cxn ang="0">
                  <a:pos x="2158" y="2634"/>
                </a:cxn>
                <a:cxn ang="0">
                  <a:pos x="1976" y="2507"/>
                </a:cxn>
                <a:cxn ang="0">
                  <a:pos x="1971" y="2449"/>
                </a:cxn>
                <a:cxn ang="0">
                  <a:pos x="2133" y="2375"/>
                </a:cxn>
                <a:cxn ang="0">
                  <a:pos x="2137" y="2175"/>
                </a:cxn>
                <a:cxn ang="0">
                  <a:pos x="2168" y="2031"/>
                </a:cxn>
                <a:cxn ang="0">
                  <a:pos x="2269" y="1994"/>
                </a:cxn>
                <a:cxn ang="0">
                  <a:pos x="2305" y="1863"/>
                </a:cxn>
                <a:cxn ang="0">
                  <a:pos x="2336" y="1775"/>
                </a:cxn>
                <a:cxn ang="0">
                  <a:pos x="2492" y="1655"/>
                </a:cxn>
                <a:cxn ang="0">
                  <a:pos x="2496" y="1623"/>
                </a:cxn>
                <a:cxn ang="0">
                  <a:pos x="2542" y="1263"/>
                </a:cxn>
                <a:cxn ang="0">
                  <a:pos x="2636" y="1039"/>
                </a:cxn>
                <a:cxn ang="0">
                  <a:pos x="2644" y="914"/>
                </a:cxn>
                <a:cxn ang="0">
                  <a:pos x="2812" y="826"/>
                </a:cxn>
                <a:cxn ang="0">
                  <a:pos x="2916" y="723"/>
                </a:cxn>
                <a:cxn ang="0">
                  <a:pos x="2769" y="617"/>
                </a:cxn>
                <a:cxn ang="0">
                  <a:pos x="2689" y="495"/>
                </a:cxn>
                <a:cxn ang="0">
                  <a:pos x="2684" y="239"/>
                </a:cxn>
                <a:cxn ang="0">
                  <a:pos x="2660" y="187"/>
                </a:cxn>
                <a:cxn ang="0">
                  <a:pos x="2646" y="155"/>
                </a:cxn>
                <a:cxn ang="0">
                  <a:pos x="1676" y="39"/>
                </a:cxn>
                <a:cxn ang="0">
                  <a:pos x="1624" y="38"/>
                </a:cxn>
                <a:cxn ang="0">
                  <a:pos x="552" y="39"/>
                </a:cxn>
              </a:cxnLst>
              <a:rect l="0" t="0" r="r" b="b"/>
              <a:pathLst>
                <a:path w="2916" h="3261">
                  <a:moveTo>
                    <a:pt x="552" y="39"/>
                  </a:moveTo>
                  <a:cubicBezTo>
                    <a:pt x="552" y="291"/>
                    <a:pt x="552" y="291"/>
                    <a:pt x="552" y="291"/>
                  </a:cubicBezTo>
                  <a:cubicBezTo>
                    <a:pt x="552" y="312"/>
                    <a:pt x="561" y="365"/>
                    <a:pt x="545" y="381"/>
                  </a:cubicBezTo>
                  <a:cubicBezTo>
                    <a:pt x="535" y="391"/>
                    <a:pt x="513" y="387"/>
                    <a:pt x="500" y="387"/>
                  </a:cubicBezTo>
                  <a:cubicBezTo>
                    <a:pt x="376" y="387"/>
                    <a:pt x="376" y="387"/>
                    <a:pt x="376" y="387"/>
                  </a:cubicBezTo>
                  <a:cubicBezTo>
                    <a:pt x="376" y="1131"/>
                    <a:pt x="376" y="1131"/>
                    <a:pt x="376" y="1131"/>
                  </a:cubicBezTo>
                  <a:cubicBezTo>
                    <a:pt x="333" y="1125"/>
                    <a:pt x="305" y="1131"/>
                    <a:pt x="264" y="1133"/>
                  </a:cubicBezTo>
                  <a:cubicBezTo>
                    <a:pt x="237" y="1135"/>
                    <a:pt x="209" y="1128"/>
                    <a:pt x="192" y="1157"/>
                  </a:cubicBezTo>
                  <a:cubicBezTo>
                    <a:pt x="179" y="1178"/>
                    <a:pt x="206" y="1199"/>
                    <a:pt x="194" y="1222"/>
                  </a:cubicBezTo>
                  <a:cubicBezTo>
                    <a:pt x="175" y="1258"/>
                    <a:pt x="136" y="1261"/>
                    <a:pt x="148" y="1311"/>
                  </a:cubicBezTo>
                  <a:cubicBezTo>
                    <a:pt x="139" y="1312"/>
                    <a:pt x="132" y="1313"/>
                    <a:pt x="124" y="1316"/>
                  </a:cubicBezTo>
                  <a:cubicBezTo>
                    <a:pt x="58" y="1334"/>
                    <a:pt x="138" y="1381"/>
                    <a:pt x="117" y="1409"/>
                  </a:cubicBezTo>
                  <a:cubicBezTo>
                    <a:pt x="99" y="1434"/>
                    <a:pt x="46" y="1425"/>
                    <a:pt x="44" y="1467"/>
                  </a:cubicBezTo>
                  <a:cubicBezTo>
                    <a:pt x="42" y="1493"/>
                    <a:pt x="80" y="1517"/>
                    <a:pt x="73" y="1543"/>
                  </a:cubicBezTo>
                  <a:cubicBezTo>
                    <a:pt x="63" y="1583"/>
                    <a:pt x="0" y="1582"/>
                    <a:pt x="0" y="1635"/>
                  </a:cubicBezTo>
                  <a:cubicBezTo>
                    <a:pt x="0" y="1674"/>
                    <a:pt x="42" y="1672"/>
                    <a:pt x="68" y="1663"/>
                  </a:cubicBezTo>
                  <a:cubicBezTo>
                    <a:pt x="64" y="1655"/>
                    <a:pt x="64" y="1655"/>
                    <a:pt x="64" y="1655"/>
                  </a:cubicBezTo>
                  <a:cubicBezTo>
                    <a:pt x="68" y="1651"/>
                    <a:pt x="68" y="1651"/>
                    <a:pt x="68" y="1651"/>
                  </a:cubicBezTo>
                  <a:cubicBezTo>
                    <a:pt x="108" y="1671"/>
                    <a:pt x="108" y="1671"/>
                    <a:pt x="108" y="1671"/>
                  </a:cubicBezTo>
                  <a:cubicBezTo>
                    <a:pt x="84" y="1713"/>
                    <a:pt x="126" y="1746"/>
                    <a:pt x="131" y="1787"/>
                  </a:cubicBezTo>
                  <a:cubicBezTo>
                    <a:pt x="133" y="1811"/>
                    <a:pt x="117" y="1836"/>
                    <a:pt x="134" y="1858"/>
                  </a:cubicBezTo>
                  <a:cubicBezTo>
                    <a:pt x="149" y="1876"/>
                    <a:pt x="180" y="1872"/>
                    <a:pt x="191" y="1892"/>
                  </a:cubicBezTo>
                  <a:cubicBezTo>
                    <a:pt x="208" y="1921"/>
                    <a:pt x="171" y="1948"/>
                    <a:pt x="183" y="1975"/>
                  </a:cubicBezTo>
                  <a:cubicBezTo>
                    <a:pt x="195" y="2004"/>
                    <a:pt x="227" y="2020"/>
                    <a:pt x="247" y="2043"/>
                  </a:cubicBezTo>
                  <a:cubicBezTo>
                    <a:pt x="273" y="2072"/>
                    <a:pt x="295" y="2112"/>
                    <a:pt x="313" y="2147"/>
                  </a:cubicBezTo>
                  <a:cubicBezTo>
                    <a:pt x="322" y="2164"/>
                    <a:pt x="319" y="2225"/>
                    <a:pt x="311" y="2243"/>
                  </a:cubicBezTo>
                  <a:cubicBezTo>
                    <a:pt x="305" y="2255"/>
                    <a:pt x="292" y="2261"/>
                    <a:pt x="286" y="2272"/>
                  </a:cubicBezTo>
                  <a:cubicBezTo>
                    <a:pt x="277" y="2289"/>
                    <a:pt x="281" y="2304"/>
                    <a:pt x="300" y="2307"/>
                  </a:cubicBezTo>
                  <a:cubicBezTo>
                    <a:pt x="296" y="2317"/>
                    <a:pt x="286" y="2331"/>
                    <a:pt x="291" y="2342"/>
                  </a:cubicBezTo>
                  <a:cubicBezTo>
                    <a:pt x="297" y="2355"/>
                    <a:pt x="320" y="2351"/>
                    <a:pt x="332" y="2351"/>
                  </a:cubicBezTo>
                  <a:cubicBezTo>
                    <a:pt x="360" y="2349"/>
                    <a:pt x="400" y="2348"/>
                    <a:pt x="420" y="2371"/>
                  </a:cubicBezTo>
                  <a:cubicBezTo>
                    <a:pt x="403" y="2381"/>
                    <a:pt x="390" y="2409"/>
                    <a:pt x="412" y="2422"/>
                  </a:cubicBezTo>
                  <a:cubicBezTo>
                    <a:pt x="439" y="2439"/>
                    <a:pt x="478" y="2430"/>
                    <a:pt x="508" y="2440"/>
                  </a:cubicBezTo>
                  <a:cubicBezTo>
                    <a:pt x="529" y="2447"/>
                    <a:pt x="536" y="2468"/>
                    <a:pt x="552" y="2482"/>
                  </a:cubicBezTo>
                  <a:cubicBezTo>
                    <a:pt x="575" y="2503"/>
                    <a:pt x="591" y="2495"/>
                    <a:pt x="600" y="2531"/>
                  </a:cubicBezTo>
                  <a:cubicBezTo>
                    <a:pt x="580" y="2535"/>
                    <a:pt x="580" y="2535"/>
                    <a:pt x="580" y="2535"/>
                  </a:cubicBezTo>
                  <a:cubicBezTo>
                    <a:pt x="584" y="2594"/>
                    <a:pt x="666" y="2604"/>
                    <a:pt x="704" y="2633"/>
                  </a:cubicBezTo>
                  <a:cubicBezTo>
                    <a:pt x="736" y="2657"/>
                    <a:pt x="746" y="2690"/>
                    <a:pt x="788" y="2703"/>
                  </a:cubicBezTo>
                  <a:cubicBezTo>
                    <a:pt x="767" y="2752"/>
                    <a:pt x="786" y="2747"/>
                    <a:pt x="812" y="2787"/>
                  </a:cubicBezTo>
                  <a:cubicBezTo>
                    <a:pt x="796" y="2795"/>
                    <a:pt x="796" y="2795"/>
                    <a:pt x="796" y="2795"/>
                  </a:cubicBezTo>
                  <a:cubicBezTo>
                    <a:pt x="796" y="2803"/>
                    <a:pt x="796" y="2803"/>
                    <a:pt x="796" y="2803"/>
                  </a:cubicBezTo>
                  <a:cubicBezTo>
                    <a:pt x="837" y="2823"/>
                    <a:pt x="887" y="2832"/>
                    <a:pt x="922" y="2865"/>
                  </a:cubicBezTo>
                  <a:cubicBezTo>
                    <a:pt x="950" y="2890"/>
                    <a:pt x="929" y="2921"/>
                    <a:pt x="944" y="2950"/>
                  </a:cubicBezTo>
                  <a:cubicBezTo>
                    <a:pt x="962" y="2983"/>
                    <a:pt x="986" y="2993"/>
                    <a:pt x="1011" y="3016"/>
                  </a:cubicBezTo>
                  <a:cubicBezTo>
                    <a:pt x="1026" y="3029"/>
                    <a:pt x="1024" y="3047"/>
                    <a:pt x="1035" y="3061"/>
                  </a:cubicBezTo>
                  <a:cubicBezTo>
                    <a:pt x="1043" y="3070"/>
                    <a:pt x="1057" y="3071"/>
                    <a:pt x="1067" y="3078"/>
                  </a:cubicBezTo>
                  <a:cubicBezTo>
                    <a:pt x="1111" y="3105"/>
                    <a:pt x="1169" y="3141"/>
                    <a:pt x="1200" y="3071"/>
                  </a:cubicBezTo>
                  <a:cubicBezTo>
                    <a:pt x="1208" y="3071"/>
                    <a:pt x="1208" y="3071"/>
                    <a:pt x="1208" y="3071"/>
                  </a:cubicBezTo>
                  <a:cubicBezTo>
                    <a:pt x="1218" y="3086"/>
                    <a:pt x="1232" y="3080"/>
                    <a:pt x="1248" y="3086"/>
                  </a:cubicBezTo>
                  <a:cubicBezTo>
                    <a:pt x="1260" y="3091"/>
                    <a:pt x="1270" y="3104"/>
                    <a:pt x="1284" y="3105"/>
                  </a:cubicBezTo>
                  <a:cubicBezTo>
                    <a:pt x="1307" y="3105"/>
                    <a:pt x="1327" y="3070"/>
                    <a:pt x="1332" y="3051"/>
                  </a:cubicBezTo>
                  <a:cubicBezTo>
                    <a:pt x="1347" y="3053"/>
                    <a:pt x="1370" y="3058"/>
                    <a:pt x="1378" y="3074"/>
                  </a:cubicBezTo>
                  <a:cubicBezTo>
                    <a:pt x="1383" y="3084"/>
                    <a:pt x="1378" y="3095"/>
                    <a:pt x="1386" y="3104"/>
                  </a:cubicBezTo>
                  <a:cubicBezTo>
                    <a:pt x="1420" y="3141"/>
                    <a:pt x="1462" y="3188"/>
                    <a:pt x="1516" y="3191"/>
                  </a:cubicBezTo>
                  <a:cubicBezTo>
                    <a:pt x="1512" y="3231"/>
                    <a:pt x="1512" y="3231"/>
                    <a:pt x="1512" y="3231"/>
                  </a:cubicBezTo>
                  <a:cubicBezTo>
                    <a:pt x="1556" y="3227"/>
                    <a:pt x="1556" y="3227"/>
                    <a:pt x="1556" y="3227"/>
                  </a:cubicBezTo>
                  <a:cubicBezTo>
                    <a:pt x="1564" y="3255"/>
                    <a:pt x="1564" y="3255"/>
                    <a:pt x="1564" y="3255"/>
                  </a:cubicBezTo>
                  <a:cubicBezTo>
                    <a:pt x="1572" y="3255"/>
                    <a:pt x="1572" y="3255"/>
                    <a:pt x="1572" y="3255"/>
                  </a:cubicBezTo>
                  <a:cubicBezTo>
                    <a:pt x="1582" y="3229"/>
                    <a:pt x="1607" y="3197"/>
                    <a:pt x="1640" y="3206"/>
                  </a:cubicBezTo>
                  <a:cubicBezTo>
                    <a:pt x="1655" y="3209"/>
                    <a:pt x="1668" y="3222"/>
                    <a:pt x="1684" y="3224"/>
                  </a:cubicBezTo>
                  <a:cubicBezTo>
                    <a:pt x="1701" y="3225"/>
                    <a:pt x="1719" y="3206"/>
                    <a:pt x="1735" y="3212"/>
                  </a:cubicBezTo>
                  <a:cubicBezTo>
                    <a:pt x="1756" y="3219"/>
                    <a:pt x="1768" y="3261"/>
                    <a:pt x="1798" y="3248"/>
                  </a:cubicBezTo>
                  <a:cubicBezTo>
                    <a:pt x="1812" y="3243"/>
                    <a:pt x="1817" y="3223"/>
                    <a:pt x="1832" y="3216"/>
                  </a:cubicBezTo>
                  <a:cubicBezTo>
                    <a:pt x="1850" y="3207"/>
                    <a:pt x="1872" y="3213"/>
                    <a:pt x="1892" y="3209"/>
                  </a:cubicBezTo>
                  <a:cubicBezTo>
                    <a:pt x="1908" y="3206"/>
                    <a:pt x="1923" y="3194"/>
                    <a:pt x="1938" y="3193"/>
                  </a:cubicBezTo>
                  <a:cubicBezTo>
                    <a:pt x="1966" y="3190"/>
                    <a:pt x="1995" y="3221"/>
                    <a:pt x="2027" y="3209"/>
                  </a:cubicBezTo>
                  <a:cubicBezTo>
                    <a:pt x="2086" y="3185"/>
                    <a:pt x="2121" y="3103"/>
                    <a:pt x="2176" y="3070"/>
                  </a:cubicBezTo>
                  <a:cubicBezTo>
                    <a:pt x="2199" y="3057"/>
                    <a:pt x="2234" y="3063"/>
                    <a:pt x="2260" y="3063"/>
                  </a:cubicBezTo>
                  <a:cubicBezTo>
                    <a:pt x="2321" y="3063"/>
                    <a:pt x="2388" y="3049"/>
                    <a:pt x="2448" y="3063"/>
                  </a:cubicBezTo>
                  <a:cubicBezTo>
                    <a:pt x="2447" y="3043"/>
                    <a:pt x="2432" y="3030"/>
                    <a:pt x="2429" y="3011"/>
                  </a:cubicBezTo>
                  <a:cubicBezTo>
                    <a:pt x="2425" y="2986"/>
                    <a:pt x="2444" y="2961"/>
                    <a:pt x="2430" y="2936"/>
                  </a:cubicBezTo>
                  <a:cubicBezTo>
                    <a:pt x="2415" y="2910"/>
                    <a:pt x="2366" y="2905"/>
                    <a:pt x="2348" y="2927"/>
                  </a:cubicBezTo>
                  <a:cubicBezTo>
                    <a:pt x="2344" y="2927"/>
                    <a:pt x="2344" y="2927"/>
                    <a:pt x="2344" y="2927"/>
                  </a:cubicBezTo>
                  <a:cubicBezTo>
                    <a:pt x="2344" y="2903"/>
                    <a:pt x="2344" y="2903"/>
                    <a:pt x="2344" y="2903"/>
                  </a:cubicBezTo>
                  <a:cubicBezTo>
                    <a:pt x="2282" y="2856"/>
                    <a:pt x="2283" y="2777"/>
                    <a:pt x="2247" y="2712"/>
                  </a:cubicBezTo>
                  <a:cubicBezTo>
                    <a:pt x="2227" y="2678"/>
                    <a:pt x="2184" y="2662"/>
                    <a:pt x="2158" y="2634"/>
                  </a:cubicBezTo>
                  <a:cubicBezTo>
                    <a:pt x="2131" y="2605"/>
                    <a:pt x="2122" y="2569"/>
                    <a:pt x="2091" y="2545"/>
                  </a:cubicBezTo>
                  <a:cubicBezTo>
                    <a:pt x="2053" y="2515"/>
                    <a:pt x="2022" y="2513"/>
                    <a:pt x="1976" y="2507"/>
                  </a:cubicBezTo>
                  <a:cubicBezTo>
                    <a:pt x="1964" y="2505"/>
                    <a:pt x="1945" y="2502"/>
                    <a:pt x="1944" y="2486"/>
                  </a:cubicBezTo>
                  <a:cubicBezTo>
                    <a:pt x="1943" y="2469"/>
                    <a:pt x="1964" y="2462"/>
                    <a:pt x="1971" y="2449"/>
                  </a:cubicBezTo>
                  <a:cubicBezTo>
                    <a:pt x="1981" y="2433"/>
                    <a:pt x="1964" y="2411"/>
                    <a:pt x="1984" y="2401"/>
                  </a:cubicBezTo>
                  <a:cubicBezTo>
                    <a:pt x="2034" y="2375"/>
                    <a:pt x="2093" y="2437"/>
                    <a:pt x="2133" y="2375"/>
                  </a:cubicBezTo>
                  <a:cubicBezTo>
                    <a:pt x="2151" y="2347"/>
                    <a:pt x="2136" y="2287"/>
                    <a:pt x="2136" y="2255"/>
                  </a:cubicBezTo>
                  <a:cubicBezTo>
                    <a:pt x="2136" y="2229"/>
                    <a:pt x="2130" y="2200"/>
                    <a:pt x="2137" y="2175"/>
                  </a:cubicBezTo>
                  <a:cubicBezTo>
                    <a:pt x="2146" y="2145"/>
                    <a:pt x="2169" y="2118"/>
                    <a:pt x="2175" y="2087"/>
                  </a:cubicBezTo>
                  <a:cubicBezTo>
                    <a:pt x="2179" y="2067"/>
                    <a:pt x="2162" y="2050"/>
                    <a:pt x="2168" y="2031"/>
                  </a:cubicBezTo>
                  <a:cubicBezTo>
                    <a:pt x="2174" y="2012"/>
                    <a:pt x="2195" y="1974"/>
                    <a:pt x="2219" y="1980"/>
                  </a:cubicBezTo>
                  <a:cubicBezTo>
                    <a:pt x="2239" y="1985"/>
                    <a:pt x="2246" y="2013"/>
                    <a:pt x="2269" y="1994"/>
                  </a:cubicBezTo>
                  <a:cubicBezTo>
                    <a:pt x="2292" y="1976"/>
                    <a:pt x="2276" y="1965"/>
                    <a:pt x="2280" y="1943"/>
                  </a:cubicBezTo>
                  <a:cubicBezTo>
                    <a:pt x="2285" y="1915"/>
                    <a:pt x="2299" y="1890"/>
                    <a:pt x="2305" y="1863"/>
                  </a:cubicBezTo>
                  <a:cubicBezTo>
                    <a:pt x="2309" y="1848"/>
                    <a:pt x="2305" y="1833"/>
                    <a:pt x="2309" y="1819"/>
                  </a:cubicBezTo>
                  <a:cubicBezTo>
                    <a:pt x="2315" y="1800"/>
                    <a:pt x="2336" y="1796"/>
                    <a:pt x="2336" y="1775"/>
                  </a:cubicBezTo>
                  <a:cubicBezTo>
                    <a:pt x="2417" y="1668"/>
                    <a:pt x="2417" y="1668"/>
                    <a:pt x="2417" y="1668"/>
                  </a:cubicBezTo>
                  <a:cubicBezTo>
                    <a:pt x="2492" y="1655"/>
                    <a:pt x="2492" y="1655"/>
                    <a:pt x="2492" y="1655"/>
                  </a:cubicBezTo>
                  <a:cubicBezTo>
                    <a:pt x="2496" y="1627"/>
                    <a:pt x="2496" y="1627"/>
                    <a:pt x="2496" y="1627"/>
                  </a:cubicBezTo>
                  <a:cubicBezTo>
                    <a:pt x="2496" y="1623"/>
                    <a:pt x="2496" y="1623"/>
                    <a:pt x="2496" y="1623"/>
                  </a:cubicBezTo>
                  <a:cubicBezTo>
                    <a:pt x="2478" y="1556"/>
                    <a:pt x="2535" y="1520"/>
                    <a:pt x="2545" y="1459"/>
                  </a:cubicBezTo>
                  <a:cubicBezTo>
                    <a:pt x="2557" y="1393"/>
                    <a:pt x="2537" y="1330"/>
                    <a:pt x="2542" y="1263"/>
                  </a:cubicBezTo>
                  <a:cubicBezTo>
                    <a:pt x="2545" y="1214"/>
                    <a:pt x="2574" y="1159"/>
                    <a:pt x="2594" y="1115"/>
                  </a:cubicBezTo>
                  <a:cubicBezTo>
                    <a:pt x="2607" y="1087"/>
                    <a:pt x="2610" y="1059"/>
                    <a:pt x="2636" y="1039"/>
                  </a:cubicBezTo>
                  <a:cubicBezTo>
                    <a:pt x="2620" y="1000"/>
                    <a:pt x="2628" y="987"/>
                    <a:pt x="2637" y="950"/>
                  </a:cubicBezTo>
                  <a:cubicBezTo>
                    <a:pt x="2640" y="939"/>
                    <a:pt x="2635" y="922"/>
                    <a:pt x="2644" y="914"/>
                  </a:cubicBezTo>
                  <a:cubicBezTo>
                    <a:pt x="2673" y="888"/>
                    <a:pt x="2727" y="925"/>
                    <a:pt x="2728" y="859"/>
                  </a:cubicBezTo>
                  <a:cubicBezTo>
                    <a:pt x="2812" y="826"/>
                    <a:pt x="2812" y="826"/>
                    <a:pt x="2812" y="826"/>
                  </a:cubicBezTo>
                  <a:cubicBezTo>
                    <a:pt x="2853" y="823"/>
                    <a:pt x="2853" y="823"/>
                    <a:pt x="2853" y="823"/>
                  </a:cubicBezTo>
                  <a:cubicBezTo>
                    <a:pt x="2916" y="723"/>
                    <a:pt x="2916" y="723"/>
                    <a:pt x="2916" y="723"/>
                  </a:cubicBezTo>
                  <a:cubicBezTo>
                    <a:pt x="2891" y="711"/>
                    <a:pt x="2859" y="704"/>
                    <a:pt x="2837" y="687"/>
                  </a:cubicBezTo>
                  <a:cubicBezTo>
                    <a:pt x="2812" y="668"/>
                    <a:pt x="2794" y="637"/>
                    <a:pt x="2769" y="617"/>
                  </a:cubicBezTo>
                  <a:cubicBezTo>
                    <a:pt x="2753" y="604"/>
                    <a:pt x="2733" y="615"/>
                    <a:pt x="2720" y="598"/>
                  </a:cubicBezTo>
                  <a:cubicBezTo>
                    <a:pt x="2697" y="568"/>
                    <a:pt x="2696" y="531"/>
                    <a:pt x="2689" y="495"/>
                  </a:cubicBezTo>
                  <a:cubicBezTo>
                    <a:pt x="2675" y="416"/>
                    <a:pt x="2676" y="336"/>
                    <a:pt x="2668" y="259"/>
                  </a:cubicBezTo>
                  <a:cubicBezTo>
                    <a:pt x="2684" y="261"/>
                    <a:pt x="2687" y="254"/>
                    <a:pt x="2684" y="239"/>
                  </a:cubicBezTo>
                  <a:cubicBezTo>
                    <a:pt x="2654" y="245"/>
                    <a:pt x="2653" y="210"/>
                    <a:pt x="2656" y="187"/>
                  </a:cubicBezTo>
                  <a:cubicBezTo>
                    <a:pt x="2660" y="187"/>
                    <a:pt x="2660" y="187"/>
                    <a:pt x="2660" y="187"/>
                  </a:cubicBezTo>
                  <a:cubicBezTo>
                    <a:pt x="2661" y="204"/>
                    <a:pt x="2691" y="231"/>
                    <a:pt x="2688" y="206"/>
                  </a:cubicBezTo>
                  <a:cubicBezTo>
                    <a:pt x="2686" y="186"/>
                    <a:pt x="2658" y="170"/>
                    <a:pt x="2646" y="155"/>
                  </a:cubicBezTo>
                  <a:cubicBezTo>
                    <a:pt x="2619" y="121"/>
                    <a:pt x="2610" y="81"/>
                    <a:pt x="2620" y="39"/>
                  </a:cubicBezTo>
                  <a:cubicBezTo>
                    <a:pt x="1676" y="39"/>
                    <a:pt x="1676" y="39"/>
                    <a:pt x="1676" y="39"/>
                  </a:cubicBezTo>
                  <a:cubicBezTo>
                    <a:pt x="1680" y="29"/>
                    <a:pt x="1691" y="5"/>
                    <a:pt x="1672" y="3"/>
                  </a:cubicBezTo>
                  <a:cubicBezTo>
                    <a:pt x="1651" y="0"/>
                    <a:pt x="1644" y="35"/>
                    <a:pt x="1624" y="38"/>
                  </a:cubicBezTo>
                  <a:cubicBezTo>
                    <a:pt x="1555" y="49"/>
                    <a:pt x="1477" y="39"/>
                    <a:pt x="1408" y="39"/>
                  </a:cubicBezTo>
                  <a:lnTo>
                    <a:pt x="552" y="39"/>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4"/>
            <p:cNvSpPr>
              <a:spLocks/>
            </p:cNvSpPr>
            <p:nvPr/>
          </p:nvSpPr>
          <p:spPr bwMode="auto">
            <a:xfrm>
              <a:off x="2441575" y="2232025"/>
              <a:ext cx="647700" cy="439738"/>
            </a:xfrm>
            <a:custGeom>
              <a:avLst/>
              <a:gdLst/>
              <a:ahLst/>
              <a:cxnLst>
                <a:cxn ang="0">
                  <a:pos x="1271" y="121"/>
                </a:cxn>
                <a:cxn ang="0">
                  <a:pos x="1215" y="173"/>
                </a:cxn>
                <a:cxn ang="0">
                  <a:pos x="1116" y="269"/>
                </a:cxn>
                <a:cxn ang="0">
                  <a:pos x="1032" y="325"/>
                </a:cxn>
                <a:cxn ang="0">
                  <a:pos x="940" y="340"/>
                </a:cxn>
                <a:cxn ang="0">
                  <a:pos x="776" y="381"/>
                </a:cxn>
                <a:cxn ang="0">
                  <a:pos x="820" y="409"/>
                </a:cxn>
                <a:cxn ang="0">
                  <a:pos x="572" y="525"/>
                </a:cxn>
                <a:cxn ang="0">
                  <a:pos x="428" y="597"/>
                </a:cxn>
                <a:cxn ang="0">
                  <a:pos x="336" y="579"/>
                </a:cxn>
                <a:cxn ang="0">
                  <a:pos x="224" y="601"/>
                </a:cxn>
                <a:cxn ang="0">
                  <a:pos x="123" y="717"/>
                </a:cxn>
                <a:cxn ang="0">
                  <a:pos x="9" y="858"/>
                </a:cxn>
                <a:cxn ang="0">
                  <a:pos x="39" y="957"/>
                </a:cxn>
                <a:cxn ang="0">
                  <a:pos x="52" y="1033"/>
                </a:cxn>
                <a:cxn ang="0">
                  <a:pos x="110" y="1154"/>
                </a:cxn>
                <a:cxn ang="0">
                  <a:pos x="112" y="1209"/>
                </a:cxn>
                <a:cxn ang="0">
                  <a:pos x="286" y="1397"/>
                </a:cxn>
                <a:cxn ang="0">
                  <a:pos x="312" y="1541"/>
                </a:cxn>
                <a:cxn ang="0">
                  <a:pos x="373" y="1421"/>
                </a:cxn>
                <a:cxn ang="0">
                  <a:pos x="464" y="1298"/>
                </a:cxn>
                <a:cxn ang="0">
                  <a:pos x="608" y="1299"/>
                </a:cxn>
                <a:cxn ang="0">
                  <a:pos x="728" y="1309"/>
                </a:cxn>
                <a:cxn ang="0">
                  <a:pos x="749" y="1213"/>
                </a:cxn>
                <a:cxn ang="0">
                  <a:pos x="772" y="1149"/>
                </a:cxn>
                <a:cxn ang="0">
                  <a:pos x="932" y="1029"/>
                </a:cxn>
                <a:cxn ang="0">
                  <a:pos x="1072" y="1146"/>
                </a:cxn>
                <a:cxn ang="0">
                  <a:pos x="1188" y="1172"/>
                </a:cxn>
                <a:cxn ang="0">
                  <a:pos x="1432" y="1137"/>
                </a:cxn>
                <a:cxn ang="0">
                  <a:pos x="1458" y="1111"/>
                </a:cxn>
                <a:cxn ang="0">
                  <a:pos x="1596" y="1099"/>
                </a:cxn>
                <a:cxn ang="0">
                  <a:pos x="1748" y="1033"/>
                </a:cxn>
                <a:cxn ang="0">
                  <a:pos x="1828" y="1054"/>
                </a:cxn>
                <a:cxn ang="0">
                  <a:pos x="1900" y="1005"/>
                </a:cxn>
                <a:cxn ang="0">
                  <a:pos x="2052" y="1012"/>
                </a:cxn>
                <a:cxn ang="0">
                  <a:pos x="2164" y="1045"/>
                </a:cxn>
                <a:cxn ang="0">
                  <a:pos x="2208" y="1016"/>
                </a:cxn>
                <a:cxn ang="0">
                  <a:pos x="2240" y="937"/>
                </a:cxn>
                <a:cxn ang="0">
                  <a:pos x="2100" y="849"/>
                </a:cxn>
                <a:cxn ang="0">
                  <a:pos x="2096" y="757"/>
                </a:cxn>
                <a:cxn ang="0">
                  <a:pos x="2004" y="681"/>
                </a:cxn>
                <a:cxn ang="0">
                  <a:pos x="1880" y="609"/>
                </a:cxn>
                <a:cxn ang="0">
                  <a:pos x="1853" y="528"/>
                </a:cxn>
                <a:cxn ang="0">
                  <a:pos x="1713" y="468"/>
                </a:cxn>
                <a:cxn ang="0">
                  <a:pos x="1724" y="421"/>
                </a:cxn>
                <a:cxn ang="0">
                  <a:pos x="1600" y="345"/>
                </a:cxn>
                <a:cxn ang="0">
                  <a:pos x="1620" y="273"/>
                </a:cxn>
                <a:cxn ang="0">
                  <a:pos x="1624" y="237"/>
                </a:cxn>
                <a:cxn ang="0">
                  <a:pos x="1404" y="4"/>
                </a:cxn>
              </a:cxnLst>
              <a:rect l="0" t="0" r="r" b="b"/>
              <a:pathLst>
                <a:path w="2268" h="1541">
                  <a:moveTo>
                    <a:pt x="1272" y="61"/>
                  </a:moveTo>
                  <a:cubicBezTo>
                    <a:pt x="1270" y="78"/>
                    <a:pt x="1278" y="106"/>
                    <a:pt x="1271" y="121"/>
                  </a:cubicBezTo>
                  <a:cubicBezTo>
                    <a:pt x="1264" y="135"/>
                    <a:pt x="1248" y="135"/>
                    <a:pt x="1237" y="143"/>
                  </a:cubicBezTo>
                  <a:cubicBezTo>
                    <a:pt x="1226" y="151"/>
                    <a:pt x="1225" y="165"/>
                    <a:pt x="1215" y="173"/>
                  </a:cubicBezTo>
                  <a:cubicBezTo>
                    <a:pt x="1204" y="181"/>
                    <a:pt x="1191" y="181"/>
                    <a:pt x="1180" y="190"/>
                  </a:cubicBezTo>
                  <a:cubicBezTo>
                    <a:pt x="1153" y="212"/>
                    <a:pt x="1141" y="245"/>
                    <a:pt x="1116" y="269"/>
                  </a:cubicBezTo>
                  <a:cubicBezTo>
                    <a:pt x="1102" y="283"/>
                    <a:pt x="1081" y="286"/>
                    <a:pt x="1066" y="298"/>
                  </a:cubicBezTo>
                  <a:cubicBezTo>
                    <a:pt x="1054" y="307"/>
                    <a:pt x="1049" y="322"/>
                    <a:pt x="1032" y="325"/>
                  </a:cubicBezTo>
                  <a:cubicBezTo>
                    <a:pt x="1019" y="327"/>
                    <a:pt x="1005" y="322"/>
                    <a:pt x="992" y="323"/>
                  </a:cubicBezTo>
                  <a:cubicBezTo>
                    <a:pt x="974" y="325"/>
                    <a:pt x="958" y="337"/>
                    <a:pt x="940" y="340"/>
                  </a:cubicBezTo>
                  <a:cubicBezTo>
                    <a:pt x="906" y="345"/>
                    <a:pt x="871" y="344"/>
                    <a:pt x="836" y="345"/>
                  </a:cubicBezTo>
                  <a:cubicBezTo>
                    <a:pt x="811" y="346"/>
                    <a:pt x="784" y="355"/>
                    <a:pt x="776" y="381"/>
                  </a:cubicBezTo>
                  <a:cubicBezTo>
                    <a:pt x="820" y="405"/>
                    <a:pt x="820" y="405"/>
                    <a:pt x="820" y="405"/>
                  </a:cubicBezTo>
                  <a:cubicBezTo>
                    <a:pt x="820" y="409"/>
                    <a:pt x="820" y="409"/>
                    <a:pt x="820" y="409"/>
                  </a:cubicBezTo>
                  <a:cubicBezTo>
                    <a:pt x="787" y="438"/>
                    <a:pt x="765" y="493"/>
                    <a:pt x="723" y="511"/>
                  </a:cubicBezTo>
                  <a:cubicBezTo>
                    <a:pt x="680" y="530"/>
                    <a:pt x="617" y="519"/>
                    <a:pt x="572" y="525"/>
                  </a:cubicBezTo>
                  <a:cubicBezTo>
                    <a:pt x="532" y="530"/>
                    <a:pt x="505" y="552"/>
                    <a:pt x="475" y="573"/>
                  </a:cubicBezTo>
                  <a:cubicBezTo>
                    <a:pt x="458" y="584"/>
                    <a:pt x="439" y="578"/>
                    <a:pt x="428" y="597"/>
                  </a:cubicBezTo>
                  <a:cubicBezTo>
                    <a:pt x="409" y="584"/>
                    <a:pt x="392" y="569"/>
                    <a:pt x="388" y="545"/>
                  </a:cubicBezTo>
                  <a:cubicBezTo>
                    <a:pt x="361" y="548"/>
                    <a:pt x="357" y="567"/>
                    <a:pt x="336" y="579"/>
                  </a:cubicBezTo>
                  <a:cubicBezTo>
                    <a:pt x="317" y="591"/>
                    <a:pt x="292" y="585"/>
                    <a:pt x="284" y="609"/>
                  </a:cubicBezTo>
                  <a:cubicBezTo>
                    <a:pt x="224" y="601"/>
                    <a:pt x="224" y="601"/>
                    <a:pt x="224" y="601"/>
                  </a:cubicBezTo>
                  <a:cubicBezTo>
                    <a:pt x="201" y="619"/>
                    <a:pt x="172" y="625"/>
                    <a:pt x="152" y="651"/>
                  </a:cubicBezTo>
                  <a:cubicBezTo>
                    <a:pt x="137" y="669"/>
                    <a:pt x="133" y="696"/>
                    <a:pt x="123" y="717"/>
                  </a:cubicBezTo>
                  <a:cubicBezTo>
                    <a:pt x="112" y="745"/>
                    <a:pt x="86" y="783"/>
                    <a:pt x="69" y="809"/>
                  </a:cubicBezTo>
                  <a:cubicBezTo>
                    <a:pt x="54" y="830"/>
                    <a:pt x="19" y="834"/>
                    <a:pt x="9" y="858"/>
                  </a:cubicBezTo>
                  <a:cubicBezTo>
                    <a:pt x="0" y="878"/>
                    <a:pt x="24" y="891"/>
                    <a:pt x="40" y="889"/>
                  </a:cubicBezTo>
                  <a:cubicBezTo>
                    <a:pt x="39" y="957"/>
                    <a:pt x="39" y="957"/>
                    <a:pt x="39" y="957"/>
                  </a:cubicBezTo>
                  <a:cubicBezTo>
                    <a:pt x="28" y="993"/>
                    <a:pt x="28" y="993"/>
                    <a:pt x="28" y="993"/>
                  </a:cubicBezTo>
                  <a:cubicBezTo>
                    <a:pt x="52" y="1033"/>
                    <a:pt x="52" y="1033"/>
                    <a:pt x="52" y="1033"/>
                  </a:cubicBezTo>
                  <a:cubicBezTo>
                    <a:pt x="61" y="1113"/>
                    <a:pt x="61" y="1113"/>
                    <a:pt x="61" y="1113"/>
                  </a:cubicBezTo>
                  <a:cubicBezTo>
                    <a:pt x="110" y="1154"/>
                    <a:pt x="110" y="1154"/>
                    <a:pt x="110" y="1154"/>
                  </a:cubicBezTo>
                  <a:cubicBezTo>
                    <a:pt x="132" y="1205"/>
                    <a:pt x="132" y="1205"/>
                    <a:pt x="132" y="1205"/>
                  </a:cubicBezTo>
                  <a:cubicBezTo>
                    <a:pt x="112" y="1209"/>
                    <a:pt x="112" y="1209"/>
                    <a:pt x="112" y="1209"/>
                  </a:cubicBezTo>
                  <a:cubicBezTo>
                    <a:pt x="126" y="1268"/>
                    <a:pt x="193" y="1332"/>
                    <a:pt x="240" y="1368"/>
                  </a:cubicBezTo>
                  <a:cubicBezTo>
                    <a:pt x="256" y="1380"/>
                    <a:pt x="274" y="1381"/>
                    <a:pt x="286" y="1397"/>
                  </a:cubicBezTo>
                  <a:cubicBezTo>
                    <a:pt x="304" y="1420"/>
                    <a:pt x="291" y="1451"/>
                    <a:pt x="293" y="1477"/>
                  </a:cubicBezTo>
                  <a:cubicBezTo>
                    <a:pt x="295" y="1500"/>
                    <a:pt x="311" y="1518"/>
                    <a:pt x="312" y="1541"/>
                  </a:cubicBezTo>
                  <a:cubicBezTo>
                    <a:pt x="336" y="1533"/>
                    <a:pt x="335" y="1502"/>
                    <a:pt x="343" y="1481"/>
                  </a:cubicBezTo>
                  <a:cubicBezTo>
                    <a:pt x="351" y="1461"/>
                    <a:pt x="369" y="1443"/>
                    <a:pt x="373" y="1421"/>
                  </a:cubicBezTo>
                  <a:cubicBezTo>
                    <a:pt x="380" y="1384"/>
                    <a:pt x="371" y="1351"/>
                    <a:pt x="393" y="1314"/>
                  </a:cubicBezTo>
                  <a:cubicBezTo>
                    <a:pt x="408" y="1289"/>
                    <a:pt x="441" y="1301"/>
                    <a:pt x="464" y="1298"/>
                  </a:cubicBezTo>
                  <a:cubicBezTo>
                    <a:pt x="489" y="1295"/>
                    <a:pt x="517" y="1279"/>
                    <a:pt x="540" y="1278"/>
                  </a:cubicBezTo>
                  <a:cubicBezTo>
                    <a:pt x="564" y="1277"/>
                    <a:pt x="586" y="1295"/>
                    <a:pt x="608" y="1299"/>
                  </a:cubicBezTo>
                  <a:cubicBezTo>
                    <a:pt x="630" y="1303"/>
                    <a:pt x="642" y="1295"/>
                    <a:pt x="660" y="1313"/>
                  </a:cubicBezTo>
                  <a:cubicBezTo>
                    <a:pt x="688" y="1303"/>
                    <a:pt x="706" y="1270"/>
                    <a:pt x="728" y="1309"/>
                  </a:cubicBezTo>
                  <a:cubicBezTo>
                    <a:pt x="740" y="1305"/>
                    <a:pt x="740" y="1305"/>
                    <a:pt x="740" y="1305"/>
                  </a:cubicBezTo>
                  <a:cubicBezTo>
                    <a:pt x="749" y="1213"/>
                    <a:pt x="749" y="1213"/>
                    <a:pt x="749" y="1213"/>
                  </a:cubicBezTo>
                  <a:cubicBezTo>
                    <a:pt x="732" y="1157"/>
                    <a:pt x="732" y="1157"/>
                    <a:pt x="732" y="1157"/>
                  </a:cubicBezTo>
                  <a:cubicBezTo>
                    <a:pt x="772" y="1149"/>
                    <a:pt x="772" y="1149"/>
                    <a:pt x="772" y="1149"/>
                  </a:cubicBezTo>
                  <a:cubicBezTo>
                    <a:pt x="824" y="1057"/>
                    <a:pt x="824" y="1057"/>
                    <a:pt x="824" y="1057"/>
                  </a:cubicBezTo>
                  <a:cubicBezTo>
                    <a:pt x="867" y="1050"/>
                    <a:pt x="881" y="1007"/>
                    <a:pt x="932" y="1029"/>
                  </a:cubicBezTo>
                  <a:cubicBezTo>
                    <a:pt x="961" y="1041"/>
                    <a:pt x="1008" y="1066"/>
                    <a:pt x="1030" y="1089"/>
                  </a:cubicBezTo>
                  <a:cubicBezTo>
                    <a:pt x="1046" y="1106"/>
                    <a:pt x="1051" y="1136"/>
                    <a:pt x="1072" y="1146"/>
                  </a:cubicBezTo>
                  <a:cubicBezTo>
                    <a:pt x="1093" y="1156"/>
                    <a:pt x="1118" y="1142"/>
                    <a:pt x="1140" y="1146"/>
                  </a:cubicBezTo>
                  <a:cubicBezTo>
                    <a:pt x="1159" y="1149"/>
                    <a:pt x="1169" y="1168"/>
                    <a:pt x="1188" y="1172"/>
                  </a:cubicBezTo>
                  <a:cubicBezTo>
                    <a:pt x="1220" y="1178"/>
                    <a:pt x="1254" y="1167"/>
                    <a:pt x="1284" y="1173"/>
                  </a:cubicBezTo>
                  <a:cubicBezTo>
                    <a:pt x="1341" y="1184"/>
                    <a:pt x="1429" y="1235"/>
                    <a:pt x="1432" y="1137"/>
                  </a:cubicBezTo>
                  <a:cubicBezTo>
                    <a:pt x="1448" y="1137"/>
                    <a:pt x="1448" y="1137"/>
                    <a:pt x="1448" y="1137"/>
                  </a:cubicBezTo>
                  <a:cubicBezTo>
                    <a:pt x="1451" y="1128"/>
                    <a:pt x="1454" y="1120"/>
                    <a:pt x="1458" y="1111"/>
                  </a:cubicBezTo>
                  <a:cubicBezTo>
                    <a:pt x="1488" y="1050"/>
                    <a:pt x="1521" y="1125"/>
                    <a:pt x="1568" y="1120"/>
                  </a:cubicBezTo>
                  <a:cubicBezTo>
                    <a:pt x="1579" y="1118"/>
                    <a:pt x="1587" y="1105"/>
                    <a:pt x="1596" y="1099"/>
                  </a:cubicBezTo>
                  <a:cubicBezTo>
                    <a:pt x="1621" y="1085"/>
                    <a:pt x="1650" y="1077"/>
                    <a:pt x="1676" y="1067"/>
                  </a:cubicBezTo>
                  <a:cubicBezTo>
                    <a:pt x="1697" y="1058"/>
                    <a:pt x="1741" y="1057"/>
                    <a:pt x="1748" y="1033"/>
                  </a:cubicBezTo>
                  <a:cubicBezTo>
                    <a:pt x="1768" y="1037"/>
                    <a:pt x="1777" y="1058"/>
                    <a:pt x="1796" y="1062"/>
                  </a:cubicBezTo>
                  <a:cubicBezTo>
                    <a:pt x="1807" y="1064"/>
                    <a:pt x="1817" y="1056"/>
                    <a:pt x="1828" y="1054"/>
                  </a:cubicBezTo>
                  <a:cubicBezTo>
                    <a:pt x="1846" y="1050"/>
                    <a:pt x="1938" y="1050"/>
                    <a:pt x="1900" y="1009"/>
                  </a:cubicBezTo>
                  <a:cubicBezTo>
                    <a:pt x="1900" y="1005"/>
                    <a:pt x="1900" y="1005"/>
                    <a:pt x="1900" y="1005"/>
                  </a:cubicBezTo>
                  <a:cubicBezTo>
                    <a:pt x="1938" y="974"/>
                    <a:pt x="1955" y="1001"/>
                    <a:pt x="1996" y="1014"/>
                  </a:cubicBezTo>
                  <a:cubicBezTo>
                    <a:pt x="2016" y="1020"/>
                    <a:pt x="2033" y="1007"/>
                    <a:pt x="2052" y="1012"/>
                  </a:cubicBezTo>
                  <a:cubicBezTo>
                    <a:pt x="2070" y="1015"/>
                    <a:pt x="2082" y="1032"/>
                    <a:pt x="2100" y="1036"/>
                  </a:cubicBezTo>
                  <a:cubicBezTo>
                    <a:pt x="2124" y="1041"/>
                    <a:pt x="2141" y="1030"/>
                    <a:pt x="2164" y="1045"/>
                  </a:cubicBezTo>
                  <a:cubicBezTo>
                    <a:pt x="2168" y="1045"/>
                    <a:pt x="2168" y="1045"/>
                    <a:pt x="2168" y="1045"/>
                  </a:cubicBezTo>
                  <a:cubicBezTo>
                    <a:pt x="2179" y="1032"/>
                    <a:pt x="2190" y="1017"/>
                    <a:pt x="2208" y="1016"/>
                  </a:cubicBezTo>
                  <a:cubicBezTo>
                    <a:pt x="2230" y="1016"/>
                    <a:pt x="2254" y="1041"/>
                    <a:pt x="2268" y="1017"/>
                  </a:cubicBezTo>
                  <a:cubicBezTo>
                    <a:pt x="2233" y="989"/>
                    <a:pt x="2255" y="969"/>
                    <a:pt x="2240" y="937"/>
                  </a:cubicBezTo>
                  <a:cubicBezTo>
                    <a:pt x="2217" y="890"/>
                    <a:pt x="2147" y="868"/>
                    <a:pt x="2100" y="857"/>
                  </a:cubicBezTo>
                  <a:cubicBezTo>
                    <a:pt x="2100" y="849"/>
                    <a:pt x="2100" y="849"/>
                    <a:pt x="2100" y="849"/>
                  </a:cubicBezTo>
                  <a:cubicBezTo>
                    <a:pt x="2133" y="830"/>
                    <a:pt x="2084" y="814"/>
                    <a:pt x="2079" y="796"/>
                  </a:cubicBezTo>
                  <a:cubicBezTo>
                    <a:pt x="2075" y="782"/>
                    <a:pt x="2089" y="768"/>
                    <a:pt x="2096" y="757"/>
                  </a:cubicBezTo>
                  <a:cubicBezTo>
                    <a:pt x="2049" y="732"/>
                    <a:pt x="2049" y="732"/>
                    <a:pt x="2049" y="732"/>
                  </a:cubicBezTo>
                  <a:cubicBezTo>
                    <a:pt x="2004" y="681"/>
                    <a:pt x="2004" y="681"/>
                    <a:pt x="2004" y="681"/>
                  </a:cubicBezTo>
                  <a:cubicBezTo>
                    <a:pt x="1932" y="645"/>
                    <a:pt x="1932" y="645"/>
                    <a:pt x="1932" y="645"/>
                  </a:cubicBezTo>
                  <a:cubicBezTo>
                    <a:pt x="1880" y="609"/>
                    <a:pt x="1880" y="609"/>
                    <a:pt x="1880" y="609"/>
                  </a:cubicBezTo>
                  <a:cubicBezTo>
                    <a:pt x="1885" y="600"/>
                    <a:pt x="1895" y="593"/>
                    <a:pt x="1899" y="584"/>
                  </a:cubicBezTo>
                  <a:cubicBezTo>
                    <a:pt x="1916" y="548"/>
                    <a:pt x="1870" y="543"/>
                    <a:pt x="1853" y="528"/>
                  </a:cubicBezTo>
                  <a:cubicBezTo>
                    <a:pt x="1837" y="514"/>
                    <a:pt x="1830" y="494"/>
                    <a:pt x="1808" y="487"/>
                  </a:cubicBezTo>
                  <a:cubicBezTo>
                    <a:pt x="1779" y="477"/>
                    <a:pt x="1740" y="487"/>
                    <a:pt x="1713" y="468"/>
                  </a:cubicBezTo>
                  <a:cubicBezTo>
                    <a:pt x="1694" y="455"/>
                    <a:pt x="1712" y="435"/>
                    <a:pt x="1724" y="425"/>
                  </a:cubicBezTo>
                  <a:cubicBezTo>
                    <a:pt x="1724" y="421"/>
                    <a:pt x="1724" y="421"/>
                    <a:pt x="1724" y="421"/>
                  </a:cubicBezTo>
                  <a:cubicBezTo>
                    <a:pt x="1689" y="386"/>
                    <a:pt x="1634" y="397"/>
                    <a:pt x="1588" y="397"/>
                  </a:cubicBezTo>
                  <a:cubicBezTo>
                    <a:pt x="1599" y="379"/>
                    <a:pt x="1606" y="366"/>
                    <a:pt x="1600" y="345"/>
                  </a:cubicBezTo>
                  <a:cubicBezTo>
                    <a:pt x="1584" y="353"/>
                    <a:pt x="1584" y="353"/>
                    <a:pt x="1584" y="353"/>
                  </a:cubicBezTo>
                  <a:cubicBezTo>
                    <a:pt x="1620" y="273"/>
                    <a:pt x="1620" y="273"/>
                    <a:pt x="1620" y="273"/>
                  </a:cubicBezTo>
                  <a:cubicBezTo>
                    <a:pt x="1608" y="269"/>
                    <a:pt x="1608" y="269"/>
                    <a:pt x="1608" y="269"/>
                  </a:cubicBezTo>
                  <a:cubicBezTo>
                    <a:pt x="1624" y="237"/>
                    <a:pt x="1624" y="237"/>
                    <a:pt x="1624" y="237"/>
                  </a:cubicBezTo>
                  <a:cubicBezTo>
                    <a:pt x="1593" y="164"/>
                    <a:pt x="1563" y="108"/>
                    <a:pt x="1504" y="52"/>
                  </a:cubicBezTo>
                  <a:cubicBezTo>
                    <a:pt x="1472" y="20"/>
                    <a:pt x="1455" y="0"/>
                    <a:pt x="1404" y="4"/>
                  </a:cubicBezTo>
                  <a:cubicBezTo>
                    <a:pt x="1353" y="8"/>
                    <a:pt x="1320" y="54"/>
                    <a:pt x="1272" y="6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5"/>
            <p:cNvSpPr>
              <a:spLocks noEditPoints="1"/>
            </p:cNvSpPr>
            <p:nvPr/>
          </p:nvSpPr>
          <p:spPr bwMode="auto">
            <a:xfrm>
              <a:off x="1866900" y="2089150"/>
              <a:ext cx="596900" cy="485775"/>
            </a:xfrm>
            <a:custGeom>
              <a:avLst/>
              <a:gdLst/>
              <a:ahLst/>
              <a:cxnLst>
                <a:cxn ang="0">
                  <a:pos x="160" y="345"/>
                </a:cxn>
                <a:cxn ang="0">
                  <a:pos x="172" y="377"/>
                </a:cxn>
                <a:cxn ang="0">
                  <a:pos x="196" y="605"/>
                </a:cxn>
                <a:cxn ang="0">
                  <a:pos x="118" y="712"/>
                </a:cxn>
                <a:cxn ang="0">
                  <a:pos x="72" y="831"/>
                </a:cxn>
                <a:cxn ang="0">
                  <a:pos x="2" y="1037"/>
                </a:cxn>
                <a:cxn ang="0">
                  <a:pos x="0" y="1101"/>
                </a:cxn>
                <a:cxn ang="0">
                  <a:pos x="8" y="1317"/>
                </a:cxn>
                <a:cxn ang="0">
                  <a:pos x="192" y="1273"/>
                </a:cxn>
                <a:cxn ang="0">
                  <a:pos x="152" y="1309"/>
                </a:cxn>
                <a:cxn ang="0">
                  <a:pos x="488" y="1441"/>
                </a:cxn>
                <a:cxn ang="0">
                  <a:pos x="440" y="1455"/>
                </a:cxn>
                <a:cxn ang="0">
                  <a:pos x="512" y="1457"/>
                </a:cxn>
                <a:cxn ang="0">
                  <a:pos x="464" y="1525"/>
                </a:cxn>
                <a:cxn ang="0">
                  <a:pos x="472" y="1537"/>
                </a:cxn>
                <a:cxn ang="0">
                  <a:pos x="484" y="1545"/>
                </a:cxn>
                <a:cxn ang="0">
                  <a:pos x="632" y="1645"/>
                </a:cxn>
                <a:cxn ang="0">
                  <a:pos x="704" y="1669"/>
                </a:cxn>
                <a:cxn ang="0">
                  <a:pos x="748" y="1653"/>
                </a:cxn>
                <a:cxn ang="0">
                  <a:pos x="932" y="1629"/>
                </a:cxn>
                <a:cxn ang="0">
                  <a:pos x="1076" y="1521"/>
                </a:cxn>
                <a:cxn ang="0">
                  <a:pos x="1084" y="1406"/>
                </a:cxn>
                <a:cxn ang="0">
                  <a:pos x="1224" y="1289"/>
                </a:cxn>
                <a:cxn ang="0">
                  <a:pos x="1300" y="1205"/>
                </a:cxn>
                <a:cxn ang="0">
                  <a:pos x="1426" y="1238"/>
                </a:cxn>
                <a:cxn ang="0">
                  <a:pos x="1463" y="1298"/>
                </a:cxn>
                <a:cxn ang="0">
                  <a:pos x="1544" y="1225"/>
                </a:cxn>
                <a:cxn ang="0">
                  <a:pos x="1628" y="1101"/>
                </a:cxn>
                <a:cxn ang="0">
                  <a:pos x="1696" y="925"/>
                </a:cxn>
                <a:cxn ang="0">
                  <a:pos x="1785" y="786"/>
                </a:cxn>
                <a:cxn ang="0">
                  <a:pos x="1843" y="685"/>
                </a:cxn>
                <a:cxn ang="0">
                  <a:pos x="1884" y="593"/>
                </a:cxn>
                <a:cxn ang="0">
                  <a:pos x="2077" y="416"/>
                </a:cxn>
                <a:cxn ang="0">
                  <a:pos x="2000" y="265"/>
                </a:cxn>
                <a:cxn ang="0">
                  <a:pos x="2008" y="249"/>
                </a:cxn>
                <a:cxn ang="0">
                  <a:pos x="1901" y="35"/>
                </a:cxn>
                <a:cxn ang="0">
                  <a:pos x="1768" y="76"/>
                </a:cxn>
                <a:cxn ang="0">
                  <a:pos x="1584" y="109"/>
                </a:cxn>
                <a:cxn ang="0">
                  <a:pos x="1260" y="133"/>
                </a:cxn>
                <a:cxn ang="0">
                  <a:pos x="1000" y="140"/>
                </a:cxn>
                <a:cxn ang="0">
                  <a:pos x="752" y="156"/>
                </a:cxn>
                <a:cxn ang="0">
                  <a:pos x="544" y="23"/>
                </a:cxn>
                <a:cxn ang="0">
                  <a:pos x="440" y="28"/>
                </a:cxn>
                <a:cxn ang="0">
                  <a:pos x="251" y="125"/>
                </a:cxn>
                <a:cxn ang="0">
                  <a:pos x="175" y="239"/>
                </a:cxn>
                <a:cxn ang="0">
                  <a:pos x="800" y="1657"/>
                </a:cxn>
                <a:cxn ang="0">
                  <a:pos x="800" y="1657"/>
                </a:cxn>
                <a:cxn ang="0">
                  <a:pos x="732" y="1661"/>
                </a:cxn>
                <a:cxn ang="0">
                  <a:pos x="1004" y="1701"/>
                </a:cxn>
                <a:cxn ang="0">
                  <a:pos x="1004" y="1701"/>
                </a:cxn>
              </a:cxnLst>
              <a:rect l="0" t="0" r="r" b="b"/>
              <a:pathLst>
                <a:path w="2092" h="1705">
                  <a:moveTo>
                    <a:pt x="172" y="341"/>
                  </a:moveTo>
                  <a:cubicBezTo>
                    <a:pt x="160" y="345"/>
                    <a:pt x="160" y="345"/>
                    <a:pt x="160" y="345"/>
                  </a:cubicBezTo>
                  <a:cubicBezTo>
                    <a:pt x="172" y="373"/>
                    <a:pt x="172" y="373"/>
                    <a:pt x="172" y="373"/>
                  </a:cubicBezTo>
                  <a:cubicBezTo>
                    <a:pt x="172" y="377"/>
                    <a:pt x="172" y="377"/>
                    <a:pt x="172" y="377"/>
                  </a:cubicBezTo>
                  <a:cubicBezTo>
                    <a:pt x="115" y="412"/>
                    <a:pt x="153" y="448"/>
                    <a:pt x="175" y="489"/>
                  </a:cubicBezTo>
                  <a:cubicBezTo>
                    <a:pt x="190" y="517"/>
                    <a:pt x="205" y="575"/>
                    <a:pt x="196" y="605"/>
                  </a:cubicBezTo>
                  <a:cubicBezTo>
                    <a:pt x="136" y="593"/>
                    <a:pt x="179" y="664"/>
                    <a:pt x="154" y="692"/>
                  </a:cubicBezTo>
                  <a:cubicBezTo>
                    <a:pt x="144" y="703"/>
                    <a:pt x="128" y="702"/>
                    <a:pt x="118" y="712"/>
                  </a:cubicBezTo>
                  <a:cubicBezTo>
                    <a:pt x="109" y="721"/>
                    <a:pt x="90" y="756"/>
                    <a:pt x="84" y="769"/>
                  </a:cubicBezTo>
                  <a:cubicBezTo>
                    <a:pt x="75" y="788"/>
                    <a:pt x="86" y="813"/>
                    <a:pt x="72" y="831"/>
                  </a:cubicBezTo>
                  <a:cubicBezTo>
                    <a:pt x="57" y="850"/>
                    <a:pt x="24" y="827"/>
                    <a:pt x="16" y="857"/>
                  </a:cubicBezTo>
                  <a:cubicBezTo>
                    <a:pt x="0" y="913"/>
                    <a:pt x="9" y="979"/>
                    <a:pt x="2" y="1037"/>
                  </a:cubicBezTo>
                  <a:cubicBezTo>
                    <a:pt x="0" y="1058"/>
                    <a:pt x="14" y="1077"/>
                    <a:pt x="0" y="1097"/>
                  </a:cubicBezTo>
                  <a:cubicBezTo>
                    <a:pt x="0" y="1101"/>
                    <a:pt x="0" y="1101"/>
                    <a:pt x="0" y="1101"/>
                  </a:cubicBezTo>
                  <a:cubicBezTo>
                    <a:pt x="22" y="1125"/>
                    <a:pt x="14" y="1159"/>
                    <a:pt x="11" y="1189"/>
                  </a:cubicBezTo>
                  <a:cubicBezTo>
                    <a:pt x="6" y="1225"/>
                    <a:pt x="1" y="1281"/>
                    <a:pt x="8" y="1317"/>
                  </a:cubicBezTo>
                  <a:cubicBezTo>
                    <a:pt x="119" y="1310"/>
                    <a:pt x="119" y="1310"/>
                    <a:pt x="119" y="1310"/>
                  </a:cubicBezTo>
                  <a:cubicBezTo>
                    <a:pt x="192" y="1273"/>
                    <a:pt x="192" y="1273"/>
                    <a:pt x="192" y="1273"/>
                  </a:cubicBezTo>
                  <a:cubicBezTo>
                    <a:pt x="192" y="1277"/>
                    <a:pt x="192" y="1277"/>
                    <a:pt x="192" y="1277"/>
                  </a:cubicBezTo>
                  <a:cubicBezTo>
                    <a:pt x="152" y="1309"/>
                    <a:pt x="152" y="1309"/>
                    <a:pt x="152" y="1309"/>
                  </a:cubicBezTo>
                  <a:cubicBezTo>
                    <a:pt x="266" y="1287"/>
                    <a:pt x="381" y="1335"/>
                    <a:pt x="424" y="1449"/>
                  </a:cubicBezTo>
                  <a:cubicBezTo>
                    <a:pt x="488" y="1441"/>
                    <a:pt x="488" y="1441"/>
                    <a:pt x="488" y="1441"/>
                  </a:cubicBezTo>
                  <a:cubicBezTo>
                    <a:pt x="488" y="1445"/>
                    <a:pt x="488" y="1445"/>
                    <a:pt x="488" y="1445"/>
                  </a:cubicBezTo>
                  <a:cubicBezTo>
                    <a:pt x="477" y="1446"/>
                    <a:pt x="447" y="1444"/>
                    <a:pt x="440" y="1455"/>
                  </a:cubicBezTo>
                  <a:cubicBezTo>
                    <a:pt x="429" y="1474"/>
                    <a:pt x="467" y="1485"/>
                    <a:pt x="479" y="1482"/>
                  </a:cubicBezTo>
                  <a:cubicBezTo>
                    <a:pt x="493" y="1479"/>
                    <a:pt x="502" y="1465"/>
                    <a:pt x="512" y="1457"/>
                  </a:cubicBezTo>
                  <a:cubicBezTo>
                    <a:pt x="498" y="1477"/>
                    <a:pt x="489" y="1489"/>
                    <a:pt x="464" y="1493"/>
                  </a:cubicBezTo>
                  <a:cubicBezTo>
                    <a:pt x="464" y="1525"/>
                    <a:pt x="464" y="1525"/>
                    <a:pt x="464" y="1525"/>
                  </a:cubicBezTo>
                  <a:cubicBezTo>
                    <a:pt x="488" y="1525"/>
                    <a:pt x="488" y="1525"/>
                    <a:pt x="488" y="1525"/>
                  </a:cubicBezTo>
                  <a:cubicBezTo>
                    <a:pt x="472" y="1537"/>
                    <a:pt x="472" y="1537"/>
                    <a:pt x="472" y="1537"/>
                  </a:cubicBezTo>
                  <a:cubicBezTo>
                    <a:pt x="472" y="1541"/>
                    <a:pt x="472" y="1541"/>
                    <a:pt x="472" y="1541"/>
                  </a:cubicBezTo>
                  <a:cubicBezTo>
                    <a:pt x="484" y="1545"/>
                    <a:pt x="484" y="1545"/>
                    <a:pt x="484" y="1545"/>
                  </a:cubicBezTo>
                  <a:cubicBezTo>
                    <a:pt x="471" y="1594"/>
                    <a:pt x="549" y="1689"/>
                    <a:pt x="603" y="1675"/>
                  </a:cubicBezTo>
                  <a:cubicBezTo>
                    <a:pt x="617" y="1672"/>
                    <a:pt x="622" y="1654"/>
                    <a:pt x="632" y="1645"/>
                  </a:cubicBezTo>
                  <a:cubicBezTo>
                    <a:pt x="624" y="1673"/>
                    <a:pt x="624" y="1673"/>
                    <a:pt x="624" y="1673"/>
                  </a:cubicBezTo>
                  <a:cubicBezTo>
                    <a:pt x="704" y="1669"/>
                    <a:pt x="704" y="1669"/>
                    <a:pt x="704" y="1669"/>
                  </a:cubicBezTo>
                  <a:cubicBezTo>
                    <a:pt x="691" y="1627"/>
                    <a:pt x="707" y="1629"/>
                    <a:pt x="744" y="1633"/>
                  </a:cubicBezTo>
                  <a:cubicBezTo>
                    <a:pt x="748" y="1653"/>
                    <a:pt x="748" y="1653"/>
                    <a:pt x="748" y="1653"/>
                  </a:cubicBezTo>
                  <a:cubicBezTo>
                    <a:pt x="788" y="1629"/>
                    <a:pt x="788" y="1629"/>
                    <a:pt x="788" y="1629"/>
                  </a:cubicBezTo>
                  <a:cubicBezTo>
                    <a:pt x="838" y="1637"/>
                    <a:pt x="882" y="1630"/>
                    <a:pt x="932" y="1629"/>
                  </a:cubicBezTo>
                  <a:cubicBezTo>
                    <a:pt x="958" y="1628"/>
                    <a:pt x="992" y="1639"/>
                    <a:pt x="988" y="1601"/>
                  </a:cubicBezTo>
                  <a:cubicBezTo>
                    <a:pt x="1034" y="1620"/>
                    <a:pt x="1047" y="1544"/>
                    <a:pt x="1076" y="1521"/>
                  </a:cubicBezTo>
                  <a:cubicBezTo>
                    <a:pt x="1072" y="1491"/>
                    <a:pt x="1085" y="1474"/>
                    <a:pt x="1088" y="1449"/>
                  </a:cubicBezTo>
                  <a:cubicBezTo>
                    <a:pt x="1090" y="1432"/>
                    <a:pt x="1074" y="1422"/>
                    <a:pt x="1084" y="1406"/>
                  </a:cubicBezTo>
                  <a:cubicBezTo>
                    <a:pt x="1097" y="1386"/>
                    <a:pt x="1122" y="1371"/>
                    <a:pt x="1138" y="1353"/>
                  </a:cubicBezTo>
                  <a:cubicBezTo>
                    <a:pt x="1159" y="1329"/>
                    <a:pt x="1191" y="1294"/>
                    <a:pt x="1224" y="1289"/>
                  </a:cubicBezTo>
                  <a:cubicBezTo>
                    <a:pt x="1240" y="1241"/>
                    <a:pt x="1240" y="1241"/>
                    <a:pt x="1240" y="1241"/>
                  </a:cubicBezTo>
                  <a:cubicBezTo>
                    <a:pt x="1264" y="1241"/>
                    <a:pt x="1282" y="1219"/>
                    <a:pt x="1300" y="1205"/>
                  </a:cubicBezTo>
                  <a:cubicBezTo>
                    <a:pt x="1309" y="1234"/>
                    <a:pt x="1339" y="1225"/>
                    <a:pt x="1364" y="1225"/>
                  </a:cubicBezTo>
                  <a:cubicBezTo>
                    <a:pt x="1377" y="1173"/>
                    <a:pt x="1408" y="1220"/>
                    <a:pt x="1426" y="1238"/>
                  </a:cubicBezTo>
                  <a:cubicBezTo>
                    <a:pt x="1433" y="1245"/>
                    <a:pt x="1445" y="1246"/>
                    <a:pt x="1450" y="1256"/>
                  </a:cubicBezTo>
                  <a:cubicBezTo>
                    <a:pt x="1457" y="1269"/>
                    <a:pt x="1451" y="1287"/>
                    <a:pt x="1463" y="1298"/>
                  </a:cubicBezTo>
                  <a:cubicBezTo>
                    <a:pt x="1481" y="1316"/>
                    <a:pt x="1522" y="1302"/>
                    <a:pt x="1520" y="1277"/>
                  </a:cubicBezTo>
                  <a:cubicBezTo>
                    <a:pt x="1547" y="1268"/>
                    <a:pt x="1562" y="1251"/>
                    <a:pt x="1544" y="1225"/>
                  </a:cubicBezTo>
                  <a:cubicBezTo>
                    <a:pt x="1604" y="1185"/>
                    <a:pt x="1604" y="1185"/>
                    <a:pt x="1604" y="1185"/>
                  </a:cubicBezTo>
                  <a:cubicBezTo>
                    <a:pt x="1585" y="1139"/>
                    <a:pt x="1610" y="1140"/>
                    <a:pt x="1628" y="1101"/>
                  </a:cubicBezTo>
                  <a:cubicBezTo>
                    <a:pt x="1649" y="1055"/>
                    <a:pt x="1668" y="1008"/>
                    <a:pt x="1668" y="957"/>
                  </a:cubicBezTo>
                  <a:cubicBezTo>
                    <a:pt x="1688" y="957"/>
                    <a:pt x="1699" y="945"/>
                    <a:pt x="1696" y="925"/>
                  </a:cubicBezTo>
                  <a:cubicBezTo>
                    <a:pt x="1707" y="924"/>
                    <a:pt x="1720" y="924"/>
                    <a:pt x="1731" y="920"/>
                  </a:cubicBezTo>
                  <a:cubicBezTo>
                    <a:pt x="1792" y="899"/>
                    <a:pt x="1749" y="822"/>
                    <a:pt x="1785" y="786"/>
                  </a:cubicBezTo>
                  <a:cubicBezTo>
                    <a:pt x="1797" y="773"/>
                    <a:pt x="1822" y="773"/>
                    <a:pt x="1831" y="759"/>
                  </a:cubicBezTo>
                  <a:cubicBezTo>
                    <a:pt x="1845" y="739"/>
                    <a:pt x="1833" y="707"/>
                    <a:pt x="1843" y="685"/>
                  </a:cubicBezTo>
                  <a:cubicBezTo>
                    <a:pt x="1849" y="669"/>
                    <a:pt x="1869" y="666"/>
                    <a:pt x="1876" y="651"/>
                  </a:cubicBezTo>
                  <a:cubicBezTo>
                    <a:pt x="1883" y="635"/>
                    <a:pt x="1877" y="611"/>
                    <a:pt x="1884" y="593"/>
                  </a:cubicBezTo>
                  <a:cubicBezTo>
                    <a:pt x="1894" y="562"/>
                    <a:pt x="1923" y="515"/>
                    <a:pt x="1942" y="489"/>
                  </a:cubicBezTo>
                  <a:cubicBezTo>
                    <a:pt x="1971" y="451"/>
                    <a:pt x="2049" y="465"/>
                    <a:pt x="2077" y="416"/>
                  </a:cubicBezTo>
                  <a:cubicBezTo>
                    <a:pt x="2092" y="389"/>
                    <a:pt x="2068" y="344"/>
                    <a:pt x="2084" y="317"/>
                  </a:cubicBezTo>
                  <a:cubicBezTo>
                    <a:pt x="2072" y="272"/>
                    <a:pt x="2037" y="273"/>
                    <a:pt x="2000" y="265"/>
                  </a:cubicBezTo>
                  <a:cubicBezTo>
                    <a:pt x="2008" y="253"/>
                    <a:pt x="2008" y="253"/>
                    <a:pt x="2008" y="253"/>
                  </a:cubicBezTo>
                  <a:cubicBezTo>
                    <a:pt x="2008" y="249"/>
                    <a:pt x="2008" y="249"/>
                    <a:pt x="2008" y="249"/>
                  </a:cubicBezTo>
                  <a:cubicBezTo>
                    <a:pt x="1993" y="222"/>
                    <a:pt x="1984" y="179"/>
                    <a:pt x="1988" y="149"/>
                  </a:cubicBezTo>
                  <a:cubicBezTo>
                    <a:pt x="1952" y="119"/>
                    <a:pt x="1940" y="60"/>
                    <a:pt x="1901" y="35"/>
                  </a:cubicBezTo>
                  <a:cubicBezTo>
                    <a:pt x="1870" y="15"/>
                    <a:pt x="1844" y="48"/>
                    <a:pt x="1823" y="62"/>
                  </a:cubicBezTo>
                  <a:cubicBezTo>
                    <a:pt x="1807" y="72"/>
                    <a:pt x="1785" y="65"/>
                    <a:pt x="1768" y="76"/>
                  </a:cubicBezTo>
                  <a:cubicBezTo>
                    <a:pt x="1745" y="90"/>
                    <a:pt x="1711" y="141"/>
                    <a:pt x="1688" y="144"/>
                  </a:cubicBezTo>
                  <a:cubicBezTo>
                    <a:pt x="1649" y="148"/>
                    <a:pt x="1618" y="120"/>
                    <a:pt x="1584" y="109"/>
                  </a:cubicBezTo>
                  <a:cubicBezTo>
                    <a:pt x="1529" y="92"/>
                    <a:pt x="1460" y="84"/>
                    <a:pt x="1404" y="89"/>
                  </a:cubicBezTo>
                  <a:cubicBezTo>
                    <a:pt x="1358" y="94"/>
                    <a:pt x="1298" y="107"/>
                    <a:pt x="1260" y="133"/>
                  </a:cubicBezTo>
                  <a:cubicBezTo>
                    <a:pt x="1237" y="148"/>
                    <a:pt x="1225" y="185"/>
                    <a:pt x="1196" y="191"/>
                  </a:cubicBezTo>
                  <a:cubicBezTo>
                    <a:pt x="1126" y="206"/>
                    <a:pt x="1058" y="168"/>
                    <a:pt x="1000" y="140"/>
                  </a:cubicBezTo>
                  <a:cubicBezTo>
                    <a:pt x="976" y="128"/>
                    <a:pt x="959" y="106"/>
                    <a:pt x="932" y="102"/>
                  </a:cubicBezTo>
                  <a:cubicBezTo>
                    <a:pt x="865" y="91"/>
                    <a:pt x="816" y="156"/>
                    <a:pt x="752" y="156"/>
                  </a:cubicBezTo>
                  <a:cubicBezTo>
                    <a:pt x="721" y="155"/>
                    <a:pt x="682" y="82"/>
                    <a:pt x="661" y="62"/>
                  </a:cubicBezTo>
                  <a:cubicBezTo>
                    <a:pt x="632" y="34"/>
                    <a:pt x="581" y="41"/>
                    <a:pt x="544" y="23"/>
                  </a:cubicBezTo>
                  <a:cubicBezTo>
                    <a:pt x="525" y="15"/>
                    <a:pt x="510" y="0"/>
                    <a:pt x="488" y="1"/>
                  </a:cubicBezTo>
                  <a:cubicBezTo>
                    <a:pt x="467" y="2"/>
                    <a:pt x="460" y="25"/>
                    <a:pt x="440" y="28"/>
                  </a:cubicBezTo>
                  <a:cubicBezTo>
                    <a:pt x="376" y="38"/>
                    <a:pt x="303" y="16"/>
                    <a:pt x="256" y="79"/>
                  </a:cubicBezTo>
                  <a:cubicBezTo>
                    <a:pt x="247" y="90"/>
                    <a:pt x="252" y="111"/>
                    <a:pt x="251" y="125"/>
                  </a:cubicBezTo>
                  <a:cubicBezTo>
                    <a:pt x="250" y="146"/>
                    <a:pt x="241" y="167"/>
                    <a:pt x="230" y="185"/>
                  </a:cubicBezTo>
                  <a:cubicBezTo>
                    <a:pt x="216" y="207"/>
                    <a:pt x="190" y="218"/>
                    <a:pt x="175" y="239"/>
                  </a:cubicBezTo>
                  <a:cubicBezTo>
                    <a:pt x="159" y="259"/>
                    <a:pt x="163" y="318"/>
                    <a:pt x="172" y="341"/>
                  </a:cubicBezTo>
                  <a:moveTo>
                    <a:pt x="800" y="1657"/>
                  </a:moveTo>
                  <a:cubicBezTo>
                    <a:pt x="836" y="1649"/>
                    <a:pt x="836" y="1649"/>
                    <a:pt x="836" y="1649"/>
                  </a:cubicBezTo>
                  <a:cubicBezTo>
                    <a:pt x="827" y="1624"/>
                    <a:pt x="805" y="1638"/>
                    <a:pt x="800" y="1657"/>
                  </a:cubicBezTo>
                  <a:moveTo>
                    <a:pt x="704" y="1641"/>
                  </a:moveTo>
                  <a:cubicBezTo>
                    <a:pt x="707" y="1658"/>
                    <a:pt x="714" y="1667"/>
                    <a:pt x="732" y="1661"/>
                  </a:cubicBezTo>
                  <a:cubicBezTo>
                    <a:pt x="727" y="1644"/>
                    <a:pt x="721" y="1639"/>
                    <a:pt x="704" y="1641"/>
                  </a:cubicBezTo>
                  <a:moveTo>
                    <a:pt x="1004" y="1701"/>
                  </a:moveTo>
                  <a:cubicBezTo>
                    <a:pt x="1008" y="1705"/>
                    <a:pt x="1008" y="1705"/>
                    <a:pt x="1008" y="1705"/>
                  </a:cubicBezTo>
                  <a:lnTo>
                    <a:pt x="1004" y="1701"/>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6"/>
            <p:cNvSpPr>
              <a:spLocks/>
            </p:cNvSpPr>
            <p:nvPr/>
          </p:nvSpPr>
          <p:spPr bwMode="auto">
            <a:xfrm>
              <a:off x="2398713" y="1614488"/>
              <a:ext cx="528638" cy="798513"/>
            </a:xfrm>
            <a:custGeom>
              <a:avLst/>
              <a:gdLst/>
              <a:ahLst/>
              <a:cxnLst>
                <a:cxn ang="0">
                  <a:pos x="301" y="263"/>
                </a:cxn>
                <a:cxn ang="0">
                  <a:pos x="365" y="435"/>
                </a:cxn>
                <a:cxn ang="0">
                  <a:pos x="435" y="554"/>
                </a:cxn>
                <a:cxn ang="0">
                  <a:pos x="391" y="683"/>
                </a:cxn>
                <a:cxn ang="0">
                  <a:pos x="358" y="1079"/>
                </a:cxn>
                <a:cxn ang="0">
                  <a:pos x="315" y="1187"/>
                </a:cxn>
                <a:cxn ang="0">
                  <a:pos x="69" y="1483"/>
                </a:cxn>
                <a:cxn ang="0">
                  <a:pos x="8" y="1580"/>
                </a:cxn>
                <a:cxn ang="0">
                  <a:pos x="112" y="1815"/>
                </a:cxn>
                <a:cxn ang="0">
                  <a:pos x="198" y="1870"/>
                </a:cxn>
                <a:cxn ang="0">
                  <a:pos x="278" y="1991"/>
                </a:cxn>
                <a:cxn ang="0">
                  <a:pos x="281" y="2215"/>
                </a:cxn>
                <a:cxn ang="0">
                  <a:pos x="206" y="2351"/>
                </a:cxn>
                <a:cxn ang="0">
                  <a:pos x="86" y="2411"/>
                </a:cxn>
                <a:cxn ang="0">
                  <a:pos x="297" y="2607"/>
                </a:cxn>
                <a:cxn ang="0">
                  <a:pos x="354" y="2783"/>
                </a:cxn>
                <a:cxn ang="0">
                  <a:pos x="538" y="2723"/>
                </a:cxn>
                <a:cxn ang="0">
                  <a:pos x="682" y="2723"/>
                </a:cxn>
                <a:cxn ang="0">
                  <a:pos x="806" y="2696"/>
                </a:cxn>
                <a:cxn ang="0">
                  <a:pos x="919" y="2662"/>
                </a:cxn>
                <a:cxn ang="0">
                  <a:pos x="950" y="2551"/>
                </a:cxn>
                <a:cxn ang="0">
                  <a:pos x="1154" y="2505"/>
                </a:cxn>
                <a:cxn ang="0">
                  <a:pos x="1243" y="2470"/>
                </a:cxn>
                <a:cxn ang="0">
                  <a:pos x="1390" y="2355"/>
                </a:cxn>
                <a:cxn ang="0">
                  <a:pos x="1446" y="2245"/>
                </a:cxn>
                <a:cxn ang="0">
                  <a:pos x="1638" y="2195"/>
                </a:cxn>
                <a:cxn ang="0">
                  <a:pos x="1590" y="2075"/>
                </a:cxn>
                <a:cxn ang="0">
                  <a:pos x="1570" y="1891"/>
                </a:cxn>
                <a:cxn ang="0">
                  <a:pos x="1486" y="1885"/>
                </a:cxn>
                <a:cxn ang="0">
                  <a:pos x="1546" y="1763"/>
                </a:cxn>
                <a:cxn ang="0">
                  <a:pos x="1570" y="1639"/>
                </a:cxn>
                <a:cxn ang="0">
                  <a:pos x="1558" y="1555"/>
                </a:cxn>
                <a:cxn ang="0">
                  <a:pos x="1662" y="1443"/>
                </a:cxn>
                <a:cxn ang="0">
                  <a:pos x="1686" y="1365"/>
                </a:cxn>
                <a:cxn ang="0">
                  <a:pos x="1839" y="1354"/>
                </a:cxn>
                <a:cxn ang="0">
                  <a:pos x="1838" y="1187"/>
                </a:cxn>
                <a:cxn ang="0">
                  <a:pos x="1837" y="712"/>
                </a:cxn>
                <a:cxn ang="0">
                  <a:pos x="1470" y="506"/>
                </a:cxn>
                <a:cxn ang="0">
                  <a:pos x="538" y="54"/>
                </a:cxn>
                <a:cxn ang="0">
                  <a:pos x="233" y="83"/>
                </a:cxn>
              </a:cxnLst>
              <a:rect l="0" t="0" r="r" b="b"/>
              <a:pathLst>
                <a:path w="1849" h="2801">
                  <a:moveTo>
                    <a:pt x="233" y="83"/>
                  </a:moveTo>
                  <a:cubicBezTo>
                    <a:pt x="245" y="140"/>
                    <a:pt x="295" y="205"/>
                    <a:pt x="301" y="263"/>
                  </a:cubicBezTo>
                  <a:cubicBezTo>
                    <a:pt x="304" y="290"/>
                    <a:pt x="294" y="326"/>
                    <a:pt x="304" y="351"/>
                  </a:cubicBezTo>
                  <a:cubicBezTo>
                    <a:pt x="317" y="381"/>
                    <a:pt x="351" y="404"/>
                    <a:pt x="365" y="435"/>
                  </a:cubicBezTo>
                  <a:cubicBezTo>
                    <a:pt x="373" y="452"/>
                    <a:pt x="361" y="471"/>
                    <a:pt x="372" y="487"/>
                  </a:cubicBezTo>
                  <a:cubicBezTo>
                    <a:pt x="388" y="509"/>
                    <a:pt x="429" y="526"/>
                    <a:pt x="435" y="554"/>
                  </a:cubicBezTo>
                  <a:cubicBezTo>
                    <a:pt x="439" y="569"/>
                    <a:pt x="416" y="591"/>
                    <a:pt x="409" y="603"/>
                  </a:cubicBezTo>
                  <a:cubicBezTo>
                    <a:pt x="395" y="629"/>
                    <a:pt x="394" y="655"/>
                    <a:pt x="391" y="683"/>
                  </a:cubicBezTo>
                  <a:cubicBezTo>
                    <a:pt x="382" y="765"/>
                    <a:pt x="367" y="849"/>
                    <a:pt x="366" y="931"/>
                  </a:cubicBezTo>
                  <a:cubicBezTo>
                    <a:pt x="365" y="981"/>
                    <a:pt x="362" y="1030"/>
                    <a:pt x="358" y="1079"/>
                  </a:cubicBezTo>
                  <a:cubicBezTo>
                    <a:pt x="357" y="1099"/>
                    <a:pt x="362" y="1121"/>
                    <a:pt x="355" y="1139"/>
                  </a:cubicBezTo>
                  <a:cubicBezTo>
                    <a:pt x="348" y="1159"/>
                    <a:pt x="328" y="1172"/>
                    <a:pt x="315" y="1187"/>
                  </a:cubicBezTo>
                  <a:cubicBezTo>
                    <a:pt x="282" y="1225"/>
                    <a:pt x="248" y="1260"/>
                    <a:pt x="214" y="1295"/>
                  </a:cubicBezTo>
                  <a:cubicBezTo>
                    <a:pt x="162" y="1350"/>
                    <a:pt x="105" y="1417"/>
                    <a:pt x="69" y="1483"/>
                  </a:cubicBezTo>
                  <a:cubicBezTo>
                    <a:pt x="61" y="1498"/>
                    <a:pt x="62" y="1513"/>
                    <a:pt x="55" y="1527"/>
                  </a:cubicBezTo>
                  <a:cubicBezTo>
                    <a:pt x="46" y="1546"/>
                    <a:pt x="10" y="1564"/>
                    <a:pt x="8" y="1580"/>
                  </a:cubicBezTo>
                  <a:cubicBezTo>
                    <a:pt x="0" y="1645"/>
                    <a:pt x="42" y="1714"/>
                    <a:pt x="75" y="1763"/>
                  </a:cubicBezTo>
                  <a:cubicBezTo>
                    <a:pt x="85" y="1779"/>
                    <a:pt x="97" y="1805"/>
                    <a:pt x="112" y="1815"/>
                  </a:cubicBezTo>
                  <a:cubicBezTo>
                    <a:pt x="131" y="1828"/>
                    <a:pt x="157" y="1807"/>
                    <a:pt x="177" y="1822"/>
                  </a:cubicBezTo>
                  <a:cubicBezTo>
                    <a:pt x="195" y="1835"/>
                    <a:pt x="188" y="1854"/>
                    <a:pt x="198" y="1870"/>
                  </a:cubicBezTo>
                  <a:cubicBezTo>
                    <a:pt x="206" y="1883"/>
                    <a:pt x="226" y="1882"/>
                    <a:pt x="237" y="1893"/>
                  </a:cubicBezTo>
                  <a:cubicBezTo>
                    <a:pt x="265" y="1922"/>
                    <a:pt x="236" y="1979"/>
                    <a:pt x="278" y="1991"/>
                  </a:cubicBezTo>
                  <a:cubicBezTo>
                    <a:pt x="278" y="2022"/>
                    <a:pt x="284" y="2053"/>
                    <a:pt x="284" y="2083"/>
                  </a:cubicBezTo>
                  <a:cubicBezTo>
                    <a:pt x="283" y="2130"/>
                    <a:pt x="268" y="2168"/>
                    <a:pt x="281" y="2215"/>
                  </a:cubicBezTo>
                  <a:cubicBezTo>
                    <a:pt x="299" y="2277"/>
                    <a:pt x="346" y="2310"/>
                    <a:pt x="386" y="2351"/>
                  </a:cubicBezTo>
                  <a:cubicBezTo>
                    <a:pt x="206" y="2351"/>
                    <a:pt x="206" y="2351"/>
                    <a:pt x="206" y="2351"/>
                  </a:cubicBezTo>
                  <a:cubicBezTo>
                    <a:pt x="135" y="2350"/>
                    <a:pt x="135" y="2350"/>
                    <a:pt x="135" y="2350"/>
                  </a:cubicBezTo>
                  <a:cubicBezTo>
                    <a:pt x="86" y="2411"/>
                    <a:pt x="86" y="2411"/>
                    <a:pt x="86" y="2411"/>
                  </a:cubicBezTo>
                  <a:cubicBezTo>
                    <a:pt x="124" y="2441"/>
                    <a:pt x="146" y="2483"/>
                    <a:pt x="182" y="2515"/>
                  </a:cubicBezTo>
                  <a:cubicBezTo>
                    <a:pt x="220" y="2548"/>
                    <a:pt x="269" y="2565"/>
                    <a:pt x="297" y="2607"/>
                  </a:cubicBezTo>
                  <a:cubicBezTo>
                    <a:pt x="319" y="2640"/>
                    <a:pt x="331" y="2729"/>
                    <a:pt x="370" y="2739"/>
                  </a:cubicBezTo>
                  <a:cubicBezTo>
                    <a:pt x="354" y="2783"/>
                    <a:pt x="354" y="2783"/>
                    <a:pt x="354" y="2783"/>
                  </a:cubicBezTo>
                  <a:cubicBezTo>
                    <a:pt x="454" y="2787"/>
                    <a:pt x="454" y="2787"/>
                    <a:pt x="454" y="2787"/>
                  </a:cubicBezTo>
                  <a:cubicBezTo>
                    <a:pt x="538" y="2723"/>
                    <a:pt x="538" y="2723"/>
                    <a:pt x="538" y="2723"/>
                  </a:cubicBezTo>
                  <a:cubicBezTo>
                    <a:pt x="545" y="2743"/>
                    <a:pt x="588" y="2801"/>
                    <a:pt x="602" y="2759"/>
                  </a:cubicBezTo>
                  <a:cubicBezTo>
                    <a:pt x="682" y="2723"/>
                    <a:pt x="682" y="2723"/>
                    <a:pt x="682" y="2723"/>
                  </a:cubicBezTo>
                  <a:cubicBezTo>
                    <a:pt x="734" y="2699"/>
                    <a:pt x="734" y="2699"/>
                    <a:pt x="734" y="2699"/>
                  </a:cubicBezTo>
                  <a:cubicBezTo>
                    <a:pt x="757" y="2715"/>
                    <a:pt x="781" y="2698"/>
                    <a:pt x="806" y="2696"/>
                  </a:cubicBezTo>
                  <a:cubicBezTo>
                    <a:pt x="832" y="2693"/>
                    <a:pt x="870" y="2699"/>
                    <a:pt x="894" y="2689"/>
                  </a:cubicBezTo>
                  <a:cubicBezTo>
                    <a:pt x="907" y="2684"/>
                    <a:pt x="909" y="2670"/>
                    <a:pt x="919" y="2662"/>
                  </a:cubicBezTo>
                  <a:cubicBezTo>
                    <a:pt x="949" y="2635"/>
                    <a:pt x="970" y="2609"/>
                    <a:pt x="994" y="2575"/>
                  </a:cubicBezTo>
                  <a:cubicBezTo>
                    <a:pt x="950" y="2551"/>
                    <a:pt x="950" y="2551"/>
                    <a:pt x="950" y="2551"/>
                  </a:cubicBezTo>
                  <a:cubicBezTo>
                    <a:pt x="950" y="2539"/>
                    <a:pt x="950" y="2539"/>
                    <a:pt x="950" y="2539"/>
                  </a:cubicBezTo>
                  <a:cubicBezTo>
                    <a:pt x="1012" y="2514"/>
                    <a:pt x="1088" y="2517"/>
                    <a:pt x="1154" y="2505"/>
                  </a:cubicBezTo>
                  <a:cubicBezTo>
                    <a:pt x="1171" y="2502"/>
                    <a:pt x="1190" y="2510"/>
                    <a:pt x="1206" y="2504"/>
                  </a:cubicBezTo>
                  <a:cubicBezTo>
                    <a:pt x="1222" y="2497"/>
                    <a:pt x="1230" y="2480"/>
                    <a:pt x="1243" y="2470"/>
                  </a:cubicBezTo>
                  <a:cubicBezTo>
                    <a:pt x="1259" y="2457"/>
                    <a:pt x="1280" y="2455"/>
                    <a:pt x="1294" y="2439"/>
                  </a:cubicBezTo>
                  <a:cubicBezTo>
                    <a:pt x="1326" y="2402"/>
                    <a:pt x="1337" y="2365"/>
                    <a:pt x="1390" y="2355"/>
                  </a:cubicBezTo>
                  <a:cubicBezTo>
                    <a:pt x="1398" y="2320"/>
                    <a:pt x="1419" y="2318"/>
                    <a:pt x="1446" y="2299"/>
                  </a:cubicBezTo>
                  <a:cubicBezTo>
                    <a:pt x="1445" y="2286"/>
                    <a:pt x="1439" y="2256"/>
                    <a:pt x="1446" y="2245"/>
                  </a:cubicBezTo>
                  <a:cubicBezTo>
                    <a:pt x="1453" y="2232"/>
                    <a:pt x="1477" y="2225"/>
                    <a:pt x="1490" y="2218"/>
                  </a:cubicBezTo>
                  <a:cubicBezTo>
                    <a:pt x="1543" y="2187"/>
                    <a:pt x="1579" y="2173"/>
                    <a:pt x="1638" y="2195"/>
                  </a:cubicBezTo>
                  <a:cubicBezTo>
                    <a:pt x="1655" y="2161"/>
                    <a:pt x="1659" y="2136"/>
                    <a:pt x="1650" y="2099"/>
                  </a:cubicBezTo>
                  <a:cubicBezTo>
                    <a:pt x="1590" y="2075"/>
                    <a:pt x="1590" y="2075"/>
                    <a:pt x="1590" y="2075"/>
                  </a:cubicBezTo>
                  <a:cubicBezTo>
                    <a:pt x="1591" y="2056"/>
                    <a:pt x="1598" y="2022"/>
                    <a:pt x="1594" y="2003"/>
                  </a:cubicBezTo>
                  <a:cubicBezTo>
                    <a:pt x="1584" y="1960"/>
                    <a:pt x="1557" y="1940"/>
                    <a:pt x="1570" y="1891"/>
                  </a:cubicBezTo>
                  <a:cubicBezTo>
                    <a:pt x="1556" y="1886"/>
                    <a:pt x="1538" y="1871"/>
                    <a:pt x="1523" y="1873"/>
                  </a:cubicBezTo>
                  <a:cubicBezTo>
                    <a:pt x="1509" y="1875"/>
                    <a:pt x="1501" y="1889"/>
                    <a:pt x="1486" y="1885"/>
                  </a:cubicBezTo>
                  <a:cubicBezTo>
                    <a:pt x="1414" y="1864"/>
                    <a:pt x="1528" y="1785"/>
                    <a:pt x="1546" y="1767"/>
                  </a:cubicBezTo>
                  <a:cubicBezTo>
                    <a:pt x="1546" y="1763"/>
                    <a:pt x="1546" y="1763"/>
                    <a:pt x="1546" y="1763"/>
                  </a:cubicBezTo>
                  <a:cubicBezTo>
                    <a:pt x="1532" y="1747"/>
                    <a:pt x="1497" y="1703"/>
                    <a:pt x="1513" y="1681"/>
                  </a:cubicBezTo>
                  <a:cubicBezTo>
                    <a:pt x="1527" y="1660"/>
                    <a:pt x="1557" y="1660"/>
                    <a:pt x="1570" y="1639"/>
                  </a:cubicBezTo>
                  <a:cubicBezTo>
                    <a:pt x="1602" y="1638"/>
                    <a:pt x="1573" y="1573"/>
                    <a:pt x="1558" y="1563"/>
                  </a:cubicBezTo>
                  <a:cubicBezTo>
                    <a:pt x="1558" y="1555"/>
                    <a:pt x="1558" y="1555"/>
                    <a:pt x="1558" y="1555"/>
                  </a:cubicBezTo>
                  <a:cubicBezTo>
                    <a:pt x="1614" y="1535"/>
                    <a:pt x="1614" y="1535"/>
                    <a:pt x="1614" y="1535"/>
                  </a:cubicBezTo>
                  <a:cubicBezTo>
                    <a:pt x="1597" y="1486"/>
                    <a:pt x="1647" y="1481"/>
                    <a:pt x="1662" y="1443"/>
                  </a:cubicBezTo>
                  <a:cubicBezTo>
                    <a:pt x="1670" y="1422"/>
                    <a:pt x="1652" y="1407"/>
                    <a:pt x="1657" y="1388"/>
                  </a:cubicBezTo>
                  <a:cubicBezTo>
                    <a:pt x="1660" y="1376"/>
                    <a:pt x="1674" y="1367"/>
                    <a:pt x="1686" y="1365"/>
                  </a:cubicBezTo>
                  <a:cubicBezTo>
                    <a:pt x="1717" y="1360"/>
                    <a:pt x="1762" y="1352"/>
                    <a:pt x="1794" y="1356"/>
                  </a:cubicBezTo>
                  <a:cubicBezTo>
                    <a:pt x="1807" y="1358"/>
                    <a:pt x="1831" y="1370"/>
                    <a:pt x="1839" y="1354"/>
                  </a:cubicBezTo>
                  <a:cubicBezTo>
                    <a:pt x="1849" y="1334"/>
                    <a:pt x="1841" y="1298"/>
                    <a:pt x="1838" y="1277"/>
                  </a:cubicBezTo>
                  <a:cubicBezTo>
                    <a:pt x="1834" y="1248"/>
                    <a:pt x="1838" y="1217"/>
                    <a:pt x="1838" y="1187"/>
                  </a:cubicBezTo>
                  <a:cubicBezTo>
                    <a:pt x="1838" y="863"/>
                    <a:pt x="1838" y="863"/>
                    <a:pt x="1838" y="863"/>
                  </a:cubicBezTo>
                  <a:cubicBezTo>
                    <a:pt x="1838" y="817"/>
                    <a:pt x="1848" y="756"/>
                    <a:pt x="1837" y="712"/>
                  </a:cubicBezTo>
                  <a:cubicBezTo>
                    <a:pt x="1829" y="684"/>
                    <a:pt x="1773" y="667"/>
                    <a:pt x="1750" y="654"/>
                  </a:cubicBezTo>
                  <a:cubicBezTo>
                    <a:pt x="1658" y="602"/>
                    <a:pt x="1564" y="553"/>
                    <a:pt x="1470" y="506"/>
                  </a:cubicBezTo>
                  <a:cubicBezTo>
                    <a:pt x="1221" y="384"/>
                    <a:pt x="976" y="254"/>
                    <a:pt x="722" y="142"/>
                  </a:cubicBezTo>
                  <a:cubicBezTo>
                    <a:pt x="660" y="115"/>
                    <a:pt x="599" y="85"/>
                    <a:pt x="538" y="54"/>
                  </a:cubicBezTo>
                  <a:cubicBezTo>
                    <a:pt x="512" y="42"/>
                    <a:pt x="458" y="0"/>
                    <a:pt x="429" y="0"/>
                  </a:cubicBezTo>
                  <a:cubicBezTo>
                    <a:pt x="375" y="0"/>
                    <a:pt x="284" y="62"/>
                    <a:pt x="233" y="8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17"/>
            <p:cNvSpPr>
              <a:spLocks/>
            </p:cNvSpPr>
            <p:nvPr/>
          </p:nvSpPr>
          <p:spPr bwMode="auto">
            <a:xfrm>
              <a:off x="2227263" y="2617788"/>
              <a:ext cx="1588" cy="1588"/>
            </a:xfrm>
            <a:custGeom>
              <a:avLst/>
              <a:gdLst/>
              <a:ahLst/>
              <a:cxnLst>
                <a:cxn ang="0">
                  <a:pos x="0" y="0"/>
                </a:cxn>
                <a:cxn ang="0">
                  <a:pos x="1" y="1"/>
                </a:cxn>
                <a:cxn ang="0">
                  <a:pos x="0" y="0"/>
                </a:cxn>
              </a:cxnLst>
              <a:rect l="0" t="0" r="r" b="b"/>
              <a:pathLst>
                <a:path w="1" h="1">
                  <a:moveTo>
                    <a:pt x="0" y="0"/>
                  </a:moveTo>
                  <a:lnTo>
                    <a:pt x="1" y="1"/>
                  </a:lnTo>
                  <a:lnTo>
                    <a:pt x="0" y="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18"/>
            <p:cNvSpPr>
              <a:spLocks/>
            </p:cNvSpPr>
            <p:nvPr/>
          </p:nvSpPr>
          <p:spPr bwMode="auto">
            <a:xfrm>
              <a:off x="2100263" y="2697163"/>
              <a:ext cx="1588" cy="1588"/>
            </a:xfrm>
            <a:custGeom>
              <a:avLst/>
              <a:gdLst/>
              <a:ahLst/>
              <a:cxnLst>
                <a:cxn ang="0">
                  <a:pos x="0" y="0"/>
                </a:cxn>
                <a:cxn ang="0">
                  <a:pos x="0" y="1"/>
                </a:cxn>
                <a:cxn ang="0">
                  <a:pos x="0" y="0"/>
                </a:cxn>
              </a:cxnLst>
              <a:rect l="0" t="0" r="r" b="b"/>
              <a:pathLst>
                <a:path h="1">
                  <a:moveTo>
                    <a:pt x="0" y="0"/>
                  </a:moveTo>
                  <a:lnTo>
                    <a:pt x="0" y="1"/>
                  </a:lnTo>
                  <a:lnTo>
                    <a:pt x="0" y="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19"/>
            <p:cNvSpPr>
              <a:spLocks/>
            </p:cNvSpPr>
            <p:nvPr/>
          </p:nvSpPr>
          <p:spPr bwMode="auto">
            <a:xfrm>
              <a:off x="2152650" y="2130425"/>
              <a:ext cx="385763" cy="569913"/>
            </a:xfrm>
            <a:custGeom>
              <a:avLst/>
              <a:gdLst/>
              <a:ahLst/>
              <a:cxnLst>
                <a:cxn ang="0">
                  <a:pos x="992" y="92"/>
                </a:cxn>
                <a:cxn ang="0">
                  <a:pos x="1037" y="135"/>
                </a:cxn>
                <a:cxn ang="0">
                  <a:pos x="1062" y="236"/>
                </a:cxn>
                <a:cxn ang="0">
                  <a:pos x="953" y="319"/>
                </a:cxn>
                <a:cxn ang="0">
                  <a:pos x="878" y="432"/>
                </a:cxn>
                <a:cxn ang="0">
                  <a:pos x="827" y="529"/>
                </a:cxn>
                <a:cxn ang="0">
                  <a:pos x="769" y="644"/>
                </a:cxn>
                <a:cxn ang="0">
                  <a:pos x="685" y="800"/>
                </a:cxn>
                <a:cxn ang="0">
                  <a:pos x="569" y="1004"/>
                </a:cxn>
                <a:cxn ang="0">
                  <a:pos x="589" y="1040"/>
                </a:cxn>
                <a:cxn ang="0">
                  <a:pos x="533" y="1111"/>
                </a:cxn>
                <a:cxn ang="0">
                  <a:pos x="468" y="1142"/>
                </a:cxn>
                <a:cxn ang="0">
                  <a:pos x="425" y="1064"/>
                </a:cxn>
                <a:cxn ang="0">
                  <a:pos x="341" y="1075"/>
                </a:cxn>
                <a:cxn ang="0">
                  <a:pos x="229" y="1092"/>
                </a:cxn>
                <a:cxn ang="0">
                  <a:pos x="67" y="1264"/>
                </a:cxn>
                <a:cxn ang="0">
                  <a:pos x="13" y="1452"/>
                </a:cxn>
                <a:cxn ang="0">
                  <a:pos x="77" y="1488"/>
                </a:cxn>
                <a:cxn ang="0">
                  <a:pos x="189" y="1580"/>
                </a:cxn>
                <a:cxn ang="0">
                  <a:pos x="213" y="1600"/>
                </a:cxn>
                <a:cxn ang="0">
                  <a:pos x="208" y="1662"/>
                </a:cxn>
                <a:cxn ang="0">
                  <a:pos x="233" y="1844"/>
                </a:cxn>
                <a:cxn ang="0">
                  <a:pos x="305" y="1900"/>
                </a:cxn>
                <a:cxn ang="0">
                  <a:pos x="505" y="1876"/>
                </a:cxn>
                <a:cxn ang="0">
                  <a:pos x="681" y="1874"/>
                </a:cxn>
                <a:cxn ang="0">
                  <a:pos x="817" y="1881"/>
                </a:cxn>
                <a:cxn ang="0">
                  <a:pos x="929" y="1900"/>
                </a:cxn>
                <a:cxn ang="0">
                  <a:pos x="1157" y="1940"/>
                </a:cxn>
                <a:cxn ang="0">
                  <a:pos x="1269" y="1957"/>
                </a:cxn>
                <a:cxn ang="0">
                  <a:pos x="1345" y="1980"/>
                </a:cxn>
                <a:cxn ang="0">
                  <a:pos x="1353" y="1896"/>
                </a:cxn>
                <a:cxn ang="0">
                  <a:pos x="1337" y="1784"/>
                </a:cxn>
                <a:cxn ang="0">
                  <a:pos x="1165" y="1576"/>
                </a:cxn>
                <a:cxn ang="0">
                  <a:pos x="1097" y="1464"/>
                </a:cxn>
                <a:cxn ang="0">
                  <a:pos x="1075" y="1249"/>
                </a:cxn>
                <a:cxn ang="0">
                  <a:pos x="1100" y="1176"/>
                </a:cxn>
                <a:cxn ang="0">
                  <a:pos x="1237" y="936"/>
                </a:cxn>
                <a:cxn ang="0">
                  <a:pos x="1128" y="750"/>
                </a:cxn>
                <a:cxn ang="0">
                  <a:pos x="961" y="596"/>
                </a:cxn>
                <a:cxn ang="0">
                  <a:pos x="1001" y="555"/>
                </a:cxn>
                <a:cxn ang="0">
                  <a:pos x="1253" y="552"/>
                </a:cxn>
                <a:cxn ang="0">
                  <a:pos x="1166" y="437"/>
                </a:cxn>
                <a:cxn ang="0">
                  <a:pos x="1154" y="268"/>
                </a:cxn>
                <a:cxn ang="0">
                  <a:pos x="1110" y="84"/>
                </a:cxn>
                <a:cxn ang="0">
                  <a:pos x="977" y="0"/>
                </a:cxn>
              </a:cxnLst>
              <a:rect l="0" t="0" r="r" b="b"/>
              <a:pathLst>
                <a:path w="1353" h="1996">
                  <a:moveTo>
                    <a:pt x="977" y="0"/>
                  </a:moveTo>
                  <a:cubicBezTo>
                    <a:pt x="992" y="92"/>
                    <a:pt x="992" y="92"/>
                    <a:pt x="992" y="92"/>
                  </a:cubicBezTo>
                  <a:cubicBezTo>
                    <a:pt x="996" y="126"/>
                    <a:pt x="996" y="126"/>
                    <a:pt x="996" y="126"/>
                  </a:cubicBezTo>
                  <a:cubicBezTo>
                    <a:pt x="1037" y="135"/>
                    <a:pt x="1037" y="135"/>
                    <a:pt x="1037" y="135"/>
                  </a:cubicBezTo>
                  <a:cubicBezTo>
                    <a:pt x="1073" y="160"/>
                    <a:pt x="1073" y="160"/>
                    <a:pt x="1073" y="160"/>
                  </a:cubicBezTo>
                  <a:cubicBezTo>
                    <a:pt x="1066" y="182"/>
                    <a:pt x="1063" y="213"/>
                    <a:pt x="1062" y="236"/>
                  </a:cubicBezTo>
                  <a:cubicBezTo>
                    <a:pt x="1062" y="247"/>
                    <a:pt x="1070" y="257"/>
                    <a:pt x="1065" y="268"/>
                  </a:cubicBezTo>
                  <a:cubicBezTo>
                    <a:pt x="1045" y="307"/>
                    <a:pt x="983" y="303"/>
                    <a:pt x="953" y="319"/>
                  </a:cubicBezTo>
                  <a:cubicBezTo>
                    <a:pt x="926" y="333"/>
                    <a:pt x="922" y="368"/>
                    <a:pt x="901" y="388"/>
                  </a:cubicBezTo>
                  <a:cubicBezTo>
                    <a:pt x="897" y="404"/>
                    <a:pt x="883" y="416"/>
                    <a:pt x="878" y="432"/>
                  </a:cubicBezTo>
                  <a:cubicBezTo>
                    <a:pt x="871" y="454"/>
                    <a:pt x="875" y="484"/>
                    <a:pt x="861" y="504"/>
                  </a:cubicBezTo>
                  <a:cubicBezTo>
                    <a:pt x="853" y="516"/>
                    <a:pt x="834" y="514"/>
                    <a:pt x="827" y="529"/>
                  </a:cubicBezTo>
                  <a:cubicBezTo>
                    <a:pt x="817" y="552"/>
                    <a:pt x="838" y="581"/>
                    <a:pt x="824" y="604"/>
                  </a:cubicBezTo>
                  <a:cubicBezTo>
                    <a:pt x="812" y="624"/>
                    <a:pt x="781" y="619"/>
                    <a:pt x="769" y="644"/>
                  </a:cubicBezTo>
                  <a:cubicBezTo>
                    <a:pt x="740" y="704"/>
                    <a:pt x="770" y="764"/>
                    <a:pt x="681" y="776"/>
                  </a:cubicBezTo>
                  <a:cubicBezTo>
                    <a:pt x="685" y="800"/>
                    <a:pt x="685" y="800"/>
                    <a:pt x="685" y="800"/>
                  </a:cubicBezTo>
                  <a:cubicBezTo>
                    <a:pt x="643" y="809"/>
                    <a:pt x="654" y="850"/>
                    <a:pt x="644" y="884"/>
                  </a:cubicBezTo>
                  <a:cubicBezTo>
                    <a:pt x="632" y="924"/>
                    <a:pt x="603" y="978"/>
                    <a:pt x="569" y="1004"/>
                  </a:cubicBezTo>
                  <a:cubicBezTo>
                    <a:pt x="569" y="1012"/>
                    <a:pt x="569" y="1012"/>
                    <a:pt x="569" y="1012"/>
                  </a:cubicBezTo>
                  <a:cubicBezTo>
                    <a:pt x="589" y="1040"/>
                    <a:pt x="589" y="1040"/>
                    <a:pt x="589" y="1040"/>
                  </a:cubicBezTo>
                  <a:cubicBezTo>
                    <a:pt x="538" y="1080"/>
                    <a:pt x="538" y="1080"/>
                    <a:pt x="538" y="1080"/>
                  </a:cubicBezTo>
                  <a:cubicBezTo>
                    <a:pt x="533" y="1111"/>
                    <a:pt x="533" y="1111"/>
                    <a:pt x="533" y="1111"/>
                  </a:cubicBezTo>
                  <a:cubicBezTo>
                    <a:pt x="509" y="1148"/>
                    <a:pt x="509" y="1148"/>
                    <a:pt x="509" y="1148"/>
                  </a:cubicBezTo>
                  <a:cubicBezTo>
                    <a:pt x="497" y="1148"/>
                    <a:pt x="478" y="1151"/>
                    <a:pt x="468" y="1142"/>
                  </a:cubicBezTo>
                  <a:cubicBezTo>
                    <a:pt x="448" y="1122"/>
                    <a:pt x="470" y="1095"/>
                    <a:pt x="429" y="1092"/>
                  </a:cubicBezTo>
                  <a:cubicBezTo>
                    <a:pt x="425" y="1064"/>
                    <a:pt x="425" y="1064"/>
                    <a:pt x="425" y="1064"/>
                  </a:cubicBezTo>
                  <a:cubicBezTo>
                    <a:pt x="411" y="1057"/>
                    <a:pt x="383" y="1038"/>
                    <a:pt x="367" y="1048"/>
                  </a:cubicBezTo>
                  <a:cubicBezTo>
                    <a:pt x="356" y="1056"/>
                    <a:pt x="356" y="1071"/>
                    <a:pt x="341" y="1075"/>
                  </a:cubicBezTo>
                  <a:cubicBezTo>
                    <a:pt x="317" y="1081"/>
                    <a:pt x="312" y="1052"/>
                    <a:pt x="293" y="1054"/>
                  </a:cubicBezTo>
                  <a:cubicBezTo>
                    <a:pt x="269" y="1058"/>
                    <a:pt x="255" y="1087"/>
                    <a:pt x="229" y="1092"/>
                  </a:cubicBezTo>
                  <a:cubicBezTo>
                    <a:pt x="220" y="1145"/>
                    <a:pt x="152" y="1166"/>
                    <a:pt x="118" y="1204"/>
                  </a:cubicBezTo>
                  <a:cubicBezTo>
                    <a:pt x="105" y="1220"/>
                    <a:pt x="72" y="1245"/>
                    <a:pt x="67" y="1264"/>
                  </a:cubicBezTo>
                  <a:cubicBezTo>
                    <a:pt x="59" y="1295"/>
                    <a:pt x="76" y="1336"/>
                    <a:pt x="60" y="1368"/>
                  </a:cubicBezTo>
                  <a:cubicBezTo>
                    <a:pt x="46" y="1396"/>
                    <a:pt x="12" y="1416"/>
                    <a:pt x="13" y="1452"/>
                  </a:cubicBezTo>
                  <a:cubicBezTo>
                    <a:pt x="3" y="1459"/>
                    <a:pt x="0" y="1484"/>
                    <a:pt x="14" y="1490"/>
                  </a:cubicBezTo>
                  <a:cubicBezTo>
                    <a:pt x="33" y="1499"/>
                    <a:pt x="57" y="1489"/>
                    <a:pt x="77" y="1488"/>
                  </a:cubicBezTo>
                  <a:cubicBezTo>
                    <a:pt x="64" y="1535"/>
                    <a:pt x="93" y="1563"/>
                    <a:pt x="129" y="1581"/>
                  </a:cubicBezTo>
                  <a:cubicBezTo>
                    <a:pt x="153" y="1593"/>
                    <a:pt x="170" y="1609"/>
                    <a:pt x="189" y="1580"/>
                  </a:cubicBezTo>
                  <a:cubicBezTo>
                    <a:pt x="193" y="1580"/>
                    <a:pt x="193" y="1580"/>
                    <a:pt x="193" y="1580"/>
                  </a:cubicBezTo>
                  <a:cubicBezTo>
                    <a:pt x="213" y="1600"/>
                    <a:pt x="213" y="1600"/>
                    <a:pt x="213" y="1600"/>
                  </a:cubicBezTo>
                  <a:cubicBezTo>
                    <a:pt x="185" y="1608"/>
                    <a:pt x="185" y="1608"/>
                    <a:pt x="185" y="1608"/>
                  </a:cubicBezTo>
                  <a:cubicBezTo>
                    <a:pt x="192" y="1624"/>
                    <a:pt x="198" y="1649"/>
                    <a:pt x="208" y="1662"/>
                  </a:cubicBezTo>
                  <a:cubicBezTo>
                    <a:pt x="225" y="1683"/>
                    <a:pt x="252" y="1698"/>
                    <a:pt x="254" y="1728"/>
                  </a:cubicBezTo>
                  <a:cubicBezTo>
                    <a:pt x="257" y="1762"/>
                    <a:pt x="236" y="1808"/>
                    <a:pt x="233" y="1844"/>
                  </a:cubicBezTo>
                  <a:cubicBezTo>
                    <a:pt x="232" y="1855"/>
                    <a:pt x="224" y="1869"/>
                    <a:pt x="232" y="1879"/>
                  </a:cubicBezTo>
                  <a:cubicBezTo>
                    <a:pt x="248" y="1901"/>
                    <a:pt x="281" y="1900"/>
                    <a:pt x="305" y="1900"/>
                  </a:cubicBezTo>
                  <a:cubicBezTo>
                    <a:pt x="370" y="1900"/>
                    <a:pt x="446" y="1911"/>
                    <a:pt x="509" y="1896"/>
                  </a:cubicBezTo>
                  <a:cubicBezTo>
                    <a:pt x="505" y="1876"/>
                    <a:pt x="505" y="1876"/>
                    <a:pt x="505" y="1876"/>
                  </a:cubicBezTo>
                  <a:cubicBezTo>
                    <a:pt x="538" y="1870"/>
                    <a:pt x="565" y="1880"/>
                    <a:pt x="597" y="1880"/>
                  </a:cubicBezTo>
                  <a:cubicBezTo>
                    <a:pt x="625" y="1880"/>
                    <a:pt x="654" y="1873"/>
                    <a:pt x="681" y="1874"/>
                  </a:cubicBezTo>
                  <a:cubicBezTo>
                    <a:pt x="703" y="1875"/>
                    <a:pt x="723" y="1886"/>
                    <a:pt x="745" y="1886"/>
                  </a:cubicBezTo>
                  <a:cubicBezTo>
                    <a:pt x="768" y="1886"/>
                    <a:pt x="794" y="1878"/>
                    <a:pt x="817" y="1881"/>
                  </a:cubicBezTo>
                  <a:cubicBezTo>
                    <a:pt x="830" y="1883"/>
                    <a:pt x="837" y="1895"/>
                    <a:pt x="849" y="1898"/>
                  </a:cubicBezTo>
                  <a:cubicBezTo>
                    <a:pt x="873" y="1905"/>
                    <a:pt x="905" y="1900"/>
                    <a:pt x="929" y="1900"/>
                  </a:cubicBezTo>
                  <a:cubicBezTo>
                    <a:pt x="971" y="1900"/>
                    <a:pt x="1061" y="1884"/>
                    <a:pt x="1089" y="1916"/>
                  </a:cubicBezTo>
                  <a:cubicBezTo>
                    <a:pt x="1157" y="1940"/>
                    <a:pt x="1157" y="1940"/>
                    <a:pt x="1157" y="1940"/>
                  </a:cubicBezTo>
                  <a:cubicBezTo>
                    <a:pt x="1201" y="1941"/>
                    <a:pt x="1201" y="1941"/>
                    <a:pt x="1201" y="1941"/>
                  </a:cubicBezTo>
                  <a:cubicBezTo>
                    <a:pt x="1269" y="1957"/>
                    <a:pt x="1269" y="1957"/>
                    <a:pt x="1269" y="1957"/>
                  </a:cubicBezTo>
                  <a:cubicBezTo>
                    <a:pt x="1325" y="1996"/>
                    <a:pt x="1325" y="1996"/>
                    <a:pt x="1325" y="1996"/>
                  </a:cubicBezTo>
                  <a:cubicBezTo>
                    <a:pt x="1345" y="1980"/>
                    <a:pt x="1345" y="1980"/>
                    <a:pt x="1345" y="1980"/>
                  </a:cubicBezTo>
                  <a:cubicBezTo>
                    <a:pt x="1325" y="1900"/>
                    <a:pt x="1325" y="1900"/>
                    <a:pt x="1325" y="1900"/>
                  </a:cubicBezTo>
                  <a:cubicBezTo>
                    <a:pt x="1353" y="1896"/>
                    <a:pt x="1353" y="1896"/>
                    <a:pt x="1353" y="1896"/>
                  </a:cubicBezTo>
                  <a:cubicBezTo>
                    <a:pt x="1336" y="1864"/>
                    <a:pt x="1313" y="1822"/>
                    <a:pt x="1337" y="1788"/>
                  </a:cubicBezTo>
                  <a:cubicBezTo>
                    <a:pt x="1337" y="1784"/>
                    <a:pt x="1337" y="1784"/>
                    <a:pt x="1337" y="1784"/>
                  </a:cubicBezTo>
                  <a:cubicBezTo>
                    <a:pt x="1282" y="1709"/>
                    <a:pt x="1190" y="1669"/>
                    <a:pt x="1145" y="1580"/>
                  </a:cubicBezTo>
                  <a:cubicBezTo>
                    <a:pt x="1165" y="1576"/>
                    <a:pt x="1165" y="1576"/>
                    <a:pt x="1165" y="1576"/>
                  </a:cubicBezTo>
                  <a:cubicBezTo>
                    <a:pt x="1158" y="1549"/>
                    <a:pt x="1156" y="1528"/>
                    <a:pt x="1137" y="1505"/>
                  </a:cubicBezTo>
                  <a:cubicBezTo>
                    <a:pt x="1124" y="1489"/>
                    <a:pt x="1105" y="1484"/>
                    <a:pt x="1097" y="1464"/>
                  </a:cubicBezTo>
                  <a:cubicBezTo>
                    <a:pt x="1080" y="1424"/>
                    <a:pt x="1105" y="1374"/>
                    <a:pt x="1057" y="1352"/>
                  </a:cubicBezTo>
                  <a:cubicBezTo>
                    <a:pt x="1073" y="1328"/>
                    <a:pt x="1089" y="1278"/>
                    <a:pt x="1075" y="1249"/>
                  </a:cubicBezTo>
                  <a:cubicBezTo>
                    <a:pt x="1068" y="1237"/>
                    <a:pt x="1039" y="1242"/>
                    <a:pt x="1046" y="1220"/>
                  </a:cubicBezTo>
                  <a:cubicBezTo>
                    <a:pt x="1054" y="1197"/>
                    <a:pt x="1086" y="1194"/>
                    <a:pt x="1100" y="1176"/>
                  </a:cubicBezTo>
                  <a:cubicBezTo>
                    <a:pt x="1133" y="1133"/>
                    <a:pt x="1145" y="1073"/>
                    <a:pt x="1174" y="1028"/>
                  </a:cubicBezTo>
                  <a:cubicBezTo>
                    <a:pt x="1193" y="998"/>
                    <a:pt x="1230" y="975"/>
                    <a:pt x="1237" y="936"/>
                  </a:cubicBezTo>
                  <a:cubicBezTo>
                    <a:pt x="1240" y="920"/>
                    <a:pt x="1211" y="905"/>
                    <a:pt x="1207" y="888"/>
                  </a:cubicBezTo>
                  <a:cubicBezTo>
                    <a:pt x="1192" y="839"/>
                    <a:pt x="1170" y="783"/>
                    <a:pt x="1128" y="750"/>
                  </a:cubicBezTo>
                  <a:cubicBezTo>
                    <a:pt x="1102" y="729"/>
                    <a:pt x="1070" y="715"/>
                    <a:pt x="1045" y="692"/>
                  </a:cubicBezTo>
                  <a:cubicBezTo>
                    <a:pt x="1014" y="663"/>
                    <a:pt x="993" y="624"/>
                    <a:pt x="961" y="596"/>
                  </a:cubicBezTo>
                  <a:cubicBezTo>
                    <a:pt x="961" y="592"/>
                    <a:pt x="961" y="592"/>
                    <a:pt x="961" y="592"/>
                  </a:cubicBezTo>
                  <a:cubicBezTo>
                    <a:pt x="979" y="580"/>
                    <a:pt x="982" y="562"/>
                    <a:pt x="1001" y="555"/>
                  </a:cubicBezTo>
                  <a:cubicBezTo>
                    <a:pt x="1034" y="542"/>
                    <a:pt x="1092" y="542"/>
                    <a:pt x="1125" y="547"/>
                  </a:cubicBezTo>
                  <a:cubicBezTo>
                    <a:pt x="1165" y="553"/>
                    <a:pt x="1213" y="552"/>
                    <a:pt x="1253" y="552"/>
                  </a:cubicBezTo>
                  <a:cubicBezTo>
                    <a:pt x="1249" y="529"/>
                    <a:pt x="1233" y="526"/>
                    <a:pt x="1218" y="511"/>
                  </a:cubicBezTo>
                  <a:cubicBezTo>
                    <a:pt x="1199" y="493"/>
                    <a:pt x="1176" y="462"/>
                    <a:pt x="1166" y="437"/>
                  </a:cubicBezTo>
                  <a:cubicBezTo>
                    <a:pt x="1152" y="403"/>
                    <a:pt x="1139" y="378"/>
                    <a:pt x="1143" y="340"/>
                  </a:cubicBezTo>
                  <a:cubicBezTo>
                    <a:pt x="1145" y="323"/>
                    <a:pt x="1156" y="286"/>
                    <a:pt x="1154" y="268"/>
                  </a:cubicBezTo>
                  <a:cubicBezTo>
                    <a:pt x="1152" y="206"/>
                    <a:pt x="1133" y="178"/>
                    <a:pt x="1133" y="132"/>
                  </a:cubicBezTo>
                  <a:cubicBezTo>
                    <a:pt x="1116" y="130"/>
                    <a:pt x="1116" y="99"/>
                    <a:pt x="1110" y="84"/>
                  </a:cubicBezTo>
                  <a:cubicBezTo>
                    <a:pt x="1101" y="66"/>
                    <a:pt x="1084" y="60"/>
                    <a:pt x="1065" y="60"/>
                  </a:cubicBezTo>
                  <a:cubicBezTo>
                    <a:pt x="1058" y="0"/>
                    <a:pt x="1031" y="0"/>
                    <a:pt x="977" y="0"/>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0"/>
            <p:cNvSpPr>
              <a:spLocks noEditPoints="1"/>
            </p:cNvSpPr>
            <p:nvPr/>
          </p:nvSpPr>
          <p:spPr bwMode="auto">
            <a:xfrm>
              <a:off x="2198688" y="2641600"/>
              <a:ext cx="100013" cy="90488"/>
            </a:xfrm>
            <a:custGeom>
              <a:avLst/>
              <a:gdLst/>
              <a:ahLst/>
              <a:cxnLst>
                <a:cxn ang="0">
                  <a:pos x="84" y="0"/>
                </a:cxn>
                <a:cxn ang="0">
                  <a:pos x="88" y="4"/>
                </a:cxn>
                <a:cxn ang="0">
                  <a:pos x="84" y="0"/>
                </a:cxn>
                <a:cxn ang="0">
                  <a:pos x="68" y="84"/>
                </a:cxn>
                <a:cxn ang="0">
                  <a:pos x="69" y="160"/>
                </a:cxn>
                <a:cxn ang="0">
                  <a:pos x="11" y="252"/>
                </a:cxn>
                <a:cxn ang="0">
                  <a:pos x="0" y="290"/>
                </a:cxn>
                <a:cxn ang="0">
                  <a:pos x="56" y="300"/>
                </a:cxn>
                <a:cxn ang="0">
                  <a:pos x="56" y="304"/>
                </a:cxn>
                <a:cxn ang="0">
                  <a:pos x="40" y="308"/>
                </a:cxn>
                <a:cxn ang="0">
                  <a:pos x="40" y="312"/>
                </a:cxn>
                <a:cxn ang="0">
                  <a:pos x="348" y="316"/>
                </a:cxn>
                <a:cxn ang="0">
                  <a:pos x="352" y="108"/>
                </a:cxn>
                <a:cxn ang="0">
                  <a:pos x="124" y="108"/>
                </a:cxn>
                <a:cxn ang="0">
                  <a:pos x="100" y="104"/>
                </a:cxn>
                <a:cxn ang="0">
                  <a:pos x="88" y="84"/>
                </a:cxn>
                <a:cxn ang="0">
                  <a:pos x="68" y="84"/>
                </a:cxn>
              </a:cxnLst>
              <a:rect l="0" t="0" r="r" b="b"/>
              <a:pathLst>
                <a:path w="352" h="316">
                  <a:moveTo>
                    <a:pt x="84" y="0"/>
                  </a:moveTo>
                  <a:cubicBezTo>
                    <a:pt x="88" y="4"/>
                    <a:pt x="88" y="4"/>
                    <a:pt x="88" y="4"/>
                  </a:cubicBezTo>
                  <a:cubicBezTo>
                    <a:pt x="84" y="0"/>
                    <a:pt x="84" y="0"/>
                    <a:pt x="84" y="0"/>
                  </a:cubicBezTo>
                  <a:moveTo>
                    <a:pt x="68" y="84"/>
                  </a:moveTo>
                  <a:cubicBezTo>
                    <a:pt x="69" y="160"/>
                    <a:pt x="69" y="160"/>
                    <a:pt x="69" y="160"/>
                  </a:cubicBezTo>
                  <a:cubicBezTo>
                    <a:pt x="11" y="252"/>
                    <a:pt x="11" y="252"/>
                    <a:pt x="11" y="252"/>
                  </a:cubicBezTo>
                  <a:cubicBezTo>
                    <a:pt x="0" y="290"/>
                    <a:pt x="0" y="290"/>
                    <a:pt x="0" y="290"/>
                  </a:cubicBezTo>
                  <a:cubicBezTo>
                    <a:pt x="56" y="300"/>
                    <a:pt x="56" y="300"/>
                    <a:pt x="56" y="300"/>
                  </a:cubicBezTo>
                  <a:cubicBezTo>
                    <a:pt x="56" y="304"/>
                    <a:pt x="56" y="304"/>
                    <a:pt x="56" y="304"/>
                  </a:cubicBezTo>
                  <a:cubicBezTo>
                    <a:pt x="40" y="308"/>
                    <a:pt x="40" y="308"/>
                    <a:pt x="40" y="308"/>
                  </a:cubicBezTo>
                  <a:cubicBezTo>
                    <a:pt x="40" y="312"/>
                    <a:pt x="40" y="312"/>
                    <a:pt x="40" y="312"/>
                  </a:cubicBezTo>
                  <a:cubicBezTo>
                    <a:pt x="348" y="316"/>
                    <a:pt x="348" y="316"/>
                    <a:pt x="348" y="316"/>
                  </a:cubicBezTo>
                  <a:cubicBezTo>
                    <a:pt x="352" y="108"/>
                    <a:pt x="352" y="108"/>
                    <a:pt x="352" y="108"/>
                  </a:cubicBezTo>
                  <a:cubicBezTo>
                    <a:pt x="124" y="108"/>
                    <a:pt x="124" y="108"/>
                    <a:pt x="124" y="108"/>
                  </a:cubicBezTo>
                  <a:cubicBezTo>
                    <a:pt x="121" y="94"/>
                    <a:pt x="104" y="86"/>
                    <a:pt x="100" y="104"/>
                  </a:cubicBezTo>
                  <a:cubicBezTo>
                    <a:pt x="88" y="84"/>
                    <a:pt x="88" y="84"/>
                    <a:pt x="88" y="84"/>
                  </a:cubicBezTo>
                  <a:lnTo>
                    <a:pt x="68" y="84"/>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1"/>
            <p:cNvSpPr>
              <a:spLocks/>
            </p:cNvSpPr>
            <p:nvPr/>
          </p:nvSpPr>
          <p:spPr bwMode="auto">
            <a:xfrm>
              <a:off x="1743075" y="1608138"/>
              <a:ext cx="785813" cy="592138"/>
            </a:xfrm>
            <a:custGeom>
              <a:avLst/>
              <a:gdLst/>
              <a:ahLst/>
              <a:cxnLst>
                <a:cxn ang="0">
                  <a:pos x="702" y="1175"/>
                </a:cxn>
                <a:cxn ang="0">
                  <a:pos x="663" y="1311"/>
                </a:cxn>
                <a:cxn ang="0">
                  <a:pos x="588" y="1427"/>
                </a:cxn>
                <a:cxn ang="0">
                  <a:pos x="500" y="1431"/>
                </a:cxn>
                <a:cxn ang="0">
                  <a:pos x="208" y="1441"/>
                </a:cxn>
                <a:cxn ang="0">
                  <a:pos x="16" y="1491"/>
                </a:cxn>
                <a:cxn ang="0">
                  <a:pos x="38" y="1623"/>
                </a:cxn>
                <a:cxn ang="0">
                  <a:pos x="132" y="1737"/>
                </a:cxn>
                <a:cxn ang="0">
                  <a:pos x="196" y="1779"/>
                </a:cxn>
                <a:cxn ang="0">
                  <a:pos x="151" y="1835"/>
                </a:cxn>
                <a:cxn ang="0">
                  <a:pos x="308" y="1911"/>
                </a:cxn>
                <a:cxn ang="0">
                  <a:pos x="332" y="1947"/>
                </a:cxn>
                <a:cxn ang="0">
                  <a:pos x="400" y="1977"/>
                </a:cxn>
                <a:cxn ang="0">
                  <a:pos x="468" y="1953"/>
                </a:cxn>
                <a:cxn ang="0">
                  <a:pos x="600" y="2075"/>
                </a:cxn>
                <a:cxn ang="0">
                  <a:pos x="624" y="2019"/>
                </a:cxn>
                <a:cxn ang="0">
                  <a:pos x="673" y="1875"/>
                </a:cxn>
                <a:cxn ang="0">
                  <a:pos x="772" y="1720"/>
                </a:cxn>
                <a:cxn ang="0">
                  <a:pos x="928" y="1692"/>
                </a:cxn>
                <a:cxn ang="0">
                  <a:pos x="1096" y="1748"/>
                </a:cxn>
                <a:cxn ang="0">
                  <a:pos x="1232" y="1828"/>
                </a:cxn>
                <a:cxn ang="0">
                  <a:pos x="1348" y="1784"/>
                </a:cxn>
                <a:cxn ang="0">
                  <a:pos x="1644" y="1877"/>
                </a:cxn>
                <a:cxn ang="0">
                  <a:pos x="1788" y="1790"/>
                </a:cxn>
                <a:cxn ang="0">
                  <a:pos x="2139" y="1830"/>
                </a:cxn>
                <a:cxn ang="0">
                  <a:pos x="2224" y="1757"/>
                </a:cxn>
                <a:cxn ang="0">
                  <a:pos x="2344" y="1727"/>
                </a:cxn>
                <a:cxn ang="0">
                  <a:pos x="2370" y="1543"/>
                </a:cxn>
                <a:cxn ang="0">
                  <a:pos x="2477" y="1363"/>
                </a:cxn>
                <a:cxn ang="0">
                  <a:pos x="2667" y="1159"/>
                </a:cxn>
                <a:cxn ang="0">
                  <a:pos x="2701" y="707"/>
                </a:cxn>
                <a:cxn ang="0">
                  <a:pos x="2751" y="563"/>
                </a:cxn>
                <a:cxn ang="0">
                  <a:pos x="2686" y="451"/>
                </a:cxn>
                <a:cxn ang="0">
                  <a:pos x="2619" y="287"/>
                </a:cxn>
                <a:cxn ang="0">
                  <a:pos x="2340" y="90"/>
                </a:cxn>
                <a:cxn ang="0">
                  <a:pos x="2003" y="11"/>
                </a:cxn>
                <a:cxn ang="0">
                  <a:pos x="933" y="712"/>
                </a:cxn>
              </a:cxnLst>
              <a:rect l="0" t="0" r="r" b="b"/>
              <a:pathLst>
                <a:path w="2751" h="2075">
                  <a:moveTo>
                    <a:pt x="708" y="763"/>
                  </a:moveTo>
                  <a:cubicBezTo>
                    <a:pt x="708" y="899"/>
                    <a:pt x="719" y="1041"/>
                    <a:pt x="702" y="1175"/>
                  </a:cubicBezTo>
                  <a:cubicBezTo>
                    <a:pt x="700" y="1195"/>
                    <a:pt x="708" y="1215"/>
                    <a:pt x="702" y="1235"/>
                  </a:cubicBezTo>
                  <a:cubicBezTo>
                    <a:pt x="694" y="1261"/>
                    <a:pt x="672" y="1285"/>
                    <a:pt x="663" y="1311"/>
                  </a:cubicBezTo>
                  <a:cubicBezTo>
                    <a:pt x="657" y="1327"/>
                    <a:pt x="659" y="1349"/>
                    <a:pt x="649" y="1362"/>
                  </a:cubicBezTo>
                  <a:cubicBezTo>
                    <a:pt x="628" y="1390"/>
                    <a:pt x="594" y="1385"/>
                    <a:pt x="588" y="1427"/>
                  </a:cubicBezTo>
                  <a:cubicBezTo>
                    <a:pt x="496" y="1419"/>
                    <a:pt x="496" y="1419"/>
                    <a:pt x="496" y="1419"/>
                  </a:cubicBezTo>
                  <a:cubicBezTo>
                    <a:pt x="500" y="1431"/>
                    <a:pt x="500" y="1431"/>
                    <a:pt x="500" y="1431"/>
                  </a:cubicBezTo>
                  <a:cubicBezTo>
                    <a:pt x="429" y="1431"/>
                    <a:pt x="359" y="1434"/>
                    <a:pt x="288" y="1439"/>
                  </a:cubicBezTo>
                  <a:cubicBezTo>
                    <a:pt x="262" y="1441"/>
                    <a:pt x="233" y="1434"/>
                    <a:pt x="208" y="1441"/>
                  </a:cubicBezTo>
                  <a:cubicBezTo>
                    <a:pt x="181" y="1447"/>
                    <a:pt x="168" y="1478"/>
                    <a:pt x="144" y="1490"/>
                  </a:cubicBezTo>
                  <a:cubicBezTo>
                    <a:pt x="111" y="1506"/>
                    <a:pt x="51" y="1494"/>
                    <a:pt x="16" y="1491"/>
                  </a:cubicBezTo>
                  <a:cubicBezTo>
                    <a:pt x="14" y="1517"/>
                    <a:pt x="0" y="1558"/>
                    <a:pt x="8" y="1583"/>
                  </a:cubicBezTo>
                  <a:cubicBezTo>
                    <a:pt x="13" y="1599"/>
                    <a:pt x="33" y="1607"/>
                    <a:pt x="38" y="1623"/>
                  </a:cubicBezTo>
                  <a:cubicBezTo>
                    <a:pt x="50" y="1656"/>
                    <a:pt x="49" y="1695"/>
                    <a:pt x="82" y="1721"/>
                  </a:cubicBezTo>
                  <a:cubicBezTo>
                    <a:pt x="95" y="1732"/>
                    <a:pt x="117" y="1728"/>
                    <a:pt x="132" y="1737"/>
                  </a:cubicBezTo>
                  <a:cubicBezTo>
                    <a:pt x="158" y="1752"/>
                    <a:pt x="161" y="1774"/>
                    <a:pt x="196" y="1775"/>
                  </a:cubicBezTo>
                  <a:cubicBezTo>
                    <a:pt x="196" y="1779"/>
                    <a:pt x="196" y="1779"/>
                    <a:pt x="196" y="1779"/>
                  </a:cubicBezTo>
                  <a:cubicBezTo>
                    <a:pt x="183" y="1780"/>
                    <a:pt x="165" y="1770"/>
                    <a:pt x="153" y="1774"/>
                  </a:cubicBezTo>
                  <a:cubicBezTo>
                    <a:pt x="138" y="1779"/>
                    <a:pt x="140" y="1827"/>
                    <a:pt x="151" y="1835"/>
                  </a:cubicBezTo>
                  <a:cubicBezTo>
                    <a:pt x="173" y="1856"/>
                    <a:pt x="224" y="1895"/>
                    <a:pt x="252" y="1905"/>
                  </a:cubicBezTo>
                  <a:cubicBezTo>
                    <a:pt x="269" y="1911"/>
                    <a:pt x="290" y="1908"/>
                    <a:pt x="308" y="1911"/>
                  </a:cubicBezTo>
                  <a:cubicBezTo>
                    <a:pt x="323" y="1884"/>
                    <a:pt x="373" y="1900"/>
                    <a:pt x="362" y="1927"/>
                  </a:cubicBezTo>
                  <a:cubicBezTo>
                    <a:pt x="358" y="1937"/>
                    <a:pt x="341" y="1943"/>
                    <a:pt x="332" y="1947"/>
                  </a:cubicBezTo>
                  <a:cubicBezTo>
                    <a:pt x="342" y="1975"/>
                    <a:pt x="370" y="2022"/>
                    <a:pt x="396" y="2035"/>
                  </a:cubicBezTo>
                  <a:cubicBezTo>
                    <a:pt x="401" y="2019"/>
                    <a:pt x="393" y="1989"/>
                    <a:pt x="400" y="1977"/>
                  </a:cubicBezTo>
                  <a:cubicBezTo>
                    <a:pt x="407" y="1967"/>
                    <a:pt x="422" y="1969"/>
                    <a:pt x="432" y="1966"/>
                  </a:cubicBezTo>
                  <a:cubicBezTo>
                    <a:pt x="444" y="1963"/>
                    <a:pt x="456" y="1952"/>
                    <a:pt x="468" y="1953"/>
                  </a:cubicBezTo>
                  <a:cubicBezTo>
                    <a:pt x="502" y="1956"/>
                    <a:pt x="525" y="2009"/>
                    <a:pt x="546" y="2030"/>
                  </a:cubicBezTo>
                  <a:cubicBezTo>
                    <a:pt x="565" y="2049"/>
                    <a:pt x="584" y="2049"/>
                    <a:pt x="600" y="2075"/>
                  </a:cubicBezTo>
                  <a:cubicBezTo>
                    <a:pt x="624" y="2047"/>
                    <a:pt x="624" y="2047"/>
                    <a:pt x="624" y="2047"/>
                  </a:cubicBezTo>
                  <a:cubicBezTo>
                    <a:pt x="612" y="2036"/>
                    <a:pt x="612" y="2031"/>
                    <a:pt x="624" y="2019"/>
                  </a:cubicBezTo>
                  <a:cubicBezTo>
                    <a:pt x="615" y="1994"/>
                    <a:pt x="610" y="1944"/>
                    <a:pt x="627" y="1920"/>
                  </a:cubicBezTo>
                  <a:cubicBezTo>
                    <a:pt x="639" y="1902"/>
                    <a:pt x="661" y="1894"/>
                    <a:pt x="673" y="1875"/>
                  </a:cubicBezTo>
                  <a:cubicBezTo>
                    <a:pt x="696" y="1839"/>
                    <a:pt x="704" y="1801"/>
                    <a:pt x="704" y="1759"/>
                  </a:cubicBezTo>
                  <a:cubicBezTo>
                    <a:pt x="732" y="1755"/>
                    <a:pt x="745" y="1727"/>
                    <a:pt x="772" y="1720"/>
                  </a:cubicBezTo>
                  <a:cubicBezTo>
                    <a:pt x="813" y="1709"/>
                    <a:pt x="853" y="1724"/>
                    <a:pt x="892" y="1714"/>
                  </a:cubicBezTo>
                  <a:cubicBezTo>
                    <a:pt x="907" y="1710"/>
                    <a:pt x="913" y="1691"/>
                    <a:pt x="928" y="1692"/>
                  </a:cubicBezTo>
                  <a:cubicBezTo>
                    <a:pt x="962" y="1692"/>
                    <a:pt x="996" y="1719"/>
                    <a:pt x="1028" y="1727"/>
                  </a:cubicBezTo>
                  <a:cubicBezTo>
                    <a:pt x="1055" y="1734"/>
                    <a:pt x="1073" y="1726"/>
                    <a:pt x="1096" y="1748"/>
                  </a:cubicBezTo>
                  <a:cubicBezTo>
                    <a:pt x="1124" y="1773"/>
                    <a:pt x="1145" y="1828"/>
                    <a:pt x="1180" y="1841"/>
                  </a:cubicBezTo>
                  <a:cubicBezTo>
                    <a:pt x="1202" y="1849"/>
                    <a:pt x="1214" y="1835"/>
                    <a:pt x="1232" y="1828"/>
                  </a:cubicBezTo>
                  <a:cubicBezTo>
                    <a:pt x="1242" y="1824"/>
                    <a:pt x="1254" y="1826"/>
                    <a:pt x="1264" y="1822"/>
                  </a:cubicBezTo>
                  <a:cubicBezTo>
                    <a:pt x="1292" y="1811"/>
                    <a:pt x="1317" y="1784"/>
                    <a:pt x="1348" y="1784"/>
                  </a:cubicBezTo>
                  <a:cubicBezTo>
                    <a:pt x="1394" y="1783"/>
                    <a:pt x="1444" y="1832"/>
                    <a:pt x="1482" y="1854"/>
                  </a:cubicBezTo>
                  <a:cubicBezTo>
                    <a:pt x="1521" y="1876"/>
                    <a:pt x="1599" y="1883"/>
                    <a:pt x="1644" y="1877"/>
                  </a:cubicBezTo>
                  <a:cubicBezTo>
                    <a:pt x="1673" y="1873"/>
                    <a:pt x="1683" y="1832"/>
                    <a:pt x="1712" y="1823"/>
                  </a:cubicBezTo>
                  <a:cubicBezTo>
                    <a:pt x="1727" y="1794"/>
                    <a:pt x="1760" y="1796"/>
                    <a:pt x="1788" y="1790"/>
                  </a:cubicBezTo>
                  <a:cubicBezTo>
                    <a:pt x="1856" y="1775"/>
                    <a:pt x="1949" y="1767"/>
                    <a:pt x="2015" y="1793"/>
                  </a:cubicBezTo>
                  <a:cubicBezTo>
                    <a:pt x="2051" y="1806"/>
                    <a:pt x="2099" y="1841"/>
                    <a:pt x="2139" y="1830"/>
                  </a:cubicBezTo>
                  <a:cubicBezTo>
                    <a:pt x="2156" y="1826"/>
                    <a:pt x="2157" y="1807"/>
                    <a:pt x="2169" y="1798"/>
                  </a:cubicBezTo>
                  <a:cubicBezTo>
                    <a:pt x="2185" y="1785"/>
                    <a:pt x="2205" y="1765"/>
                    <a:pt x="2224" y="1757"/>
                  </a:cubicBezTo>
                  <a:cubicBezTo>
                    <a:pt x="2238" y="1751"/>
                    <a:pt x="2254" y="1756"/>
                    <a:pt x="2268" y="1750"/>
                  </a:cubicBezTo>
                  <a:cubicBezTo>
                    <a:pt x="2300" y="1734"/>
                    <a:pt x="2302" y="1710"/>
                    <a:pt x="2344" y="1727"/>
                  </a:cubicBezTo>
                  <a:cubicBezTo>
                    <a:pt x="2319" y="1600"/>
                    <a:pt x="2319" y="1600"/>
                    <a:pt x="2319" y="1600"/>
                  </a:cubicBezTo>
                  <a:cubicBezTo>
                    <a:pt x="2370" y="1543"/>
                    <a:pt x="2370" y="1543"/>
                    <a:pt x="2370" y="1543"/>
                  </a:cubicBezTo>
                  <a:cubicBezTo>
                    <a:pt x="2379" y="1499"/>
                    <a:pt x="2379" y="1499"/>
                    <a:pt x="2379" y="1499"/>
                  </a:cubicBezTo>
                  <a:cubicBezTo>
                    <a:pt x="2477" y="1363"/>
                    <a:pt x="2477" y="1363"/>
                    <a:pt x="2477" y="1363"/>
                  </a:cubicBezTo>
                  <a:cubicBezTo>
                    <a:pt x="2613" y="1223"/>
                    <a:pt x="2613" y="1223"/>
                    <a:pt x="2613" y="1223"/>
                  </a:cubicBezTo>
                  <a:cubicBezTo>
                    <a:pt x="2667" y="1159"/>
                    <a:pt x="2667" y="1159"/>
                    <a:pt x="2667" y="1159"/>
                  </a:cubicBezTo>
                  <a:cubicBezTo>
                    <a:pt x="2673" y="1043"/>
                    <a:pt x="2673" y="1043"/>
                    <a:pt x="2673" y="1043"/>
                  </a:cubicBezTo>
                  <a:cubicBezTo>
                    <a:pt x="2701" y="707"/>
                    <a:pt x="2701" y="707"/>
                    <a:pt x="2701" y="707"/>
                  </a:cubicBezTo>
                  <a:cubicBezTo>
                    <a:pt x="2728" y="611"/>
                    <a:pt x="2728" y="611"/>
                    <a:pt x="2728" y="611"/>
                  </a:cubicBezTo>
                  <a:cubicBezTo>
                    <a:pt x="2751" y="563"/>
                    <a:pt x="2751" y="563"/>
                    <a:pt x="2751" y="563"/>
                  </a:cubicBezTo>
                  <a:cubicBezTo>
                    <a:pt x="2688" y="491"/>
                    <a:pt x="2688" y="491"/>
                    <a:pt x="2688" y="491"/>
                  </a:cubicBezTo>
                  <a:cubicBezTo>
                    <a:pt x="2686" y="451"/>
                    <a:pt x="2686" y="451"/>
                    <a:pt x="2686" y="451"/>
                  </a:cubicBezTo>
                  <a:cubicBezTo>
                    <a:pt x="2624" y="363"/>
                    <a:pt x="2624" y="363"/>
                    <a:pt x="2624" y="363"/>
                  </a:cubicBezTo>
                  <a:cubicBezTo>
                    <a:pt x="2619" y="287"/>
                    <a:pt x="2619" y="287"/>
                    <a:pt x="2619" y="287"/>
                  </a:cubicBezTo>
                  <a:cubicBezTo>
                    <a:pt x="2543" y="91"/>
                    <a:pt x="2543" y="91"/>
                    <a:pt x="2543" y="91"/>
                  </a:cubicBezTo>
                  <a:cubicBezTo>
                    <a:pt x="2401" y="190"/>
                    <a:pt x="2371" y="110"/>
                    <a:pt x="2340" y="90"/>
                  </a:cubicBezTo>
                  <a:cubicBezTo>
                    <a:pt x="2284" y="54"/>
                    <a:pt x="2196" y="48"/>
                    <a:pt x="2132" y="29"/>
                  </a:cubicBezTo>
                  <a:cubicBezTo>
                    <a:pt x="2107" y="21"/>
                    <a:pt x="2029" y="0"/>
                    <a:pt x="2003" y="11"/>
                  </a:cubicBezTo>
                  <a:cubicBezTo>
                    <a:pt x="1884" y="61"/>
                    <a:pt x="1250" y="424"/>
                    <a:pt x="1183" y="481"/>
                  </a:cubicBezTo>
                  <a:cubicBezTo>
                    <a:pt x="1160" y="501"/>
                    <a:pt x="962" y="707"/>
                    <a:pt x="933" y="712"/>
                  </a:cubicBezTo>
                  <a:cubicBezTo>
                    <a:pt x="873" y="724"/>
                    <a:pt x="769" y="758"/>
                    <a:pt x="708" y="76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2"/>
            <p:cNvSpPr>
              <a:spLocks noEditPoints="1"/>
            </p:cNvSpPr>
            <p:nvPr/>
          </p:nvSpPr>
          <p:spPr bwMode="auto">
            <a:xfrm>
              <a:off x="1127125" y="1531938"/>
              <a:ext cx="819150" cy="747713"/>
            </a:xfrm>
            <a:custGeom>
              <a:avLst/>
              <a:gdLst/>
              <a:ahLst/>
              <a:cxnLst>
                <a:cxn ang="0">
                  <a:pos x="1021" y="359"/>
                </a:cxn>
                <a:cxn ang="0">
                  <a:pos x="1153" y="1483"/>
                </a:cxn>
                <a:cxn ang="0">
                  <a:pos x="1168" y="1663"/>
                </a:cxn>
                <a:cxn ang="0">
                  <a:pos x="520" y="1635"/>
                </a:cxn>
                <a:cxn ang="0">
                  <a:pos x="412" y="1686"/>
                </a:cxn>
                <a:cxn ang="0">
                  <a:pos x="240" y="1723"/>
                </a:cxn>
                <a:cxn ang="0">
                  <a:pos x="196" y="1687"/>
                </a:cxn>
                <a:cxn ang="0">
                  <a:pos x="116" y="1653"/>
                </a:cxn>
                <a:cxn ang="0">
                  <a:pos x="66" y="1771"/>
                </a:cxn>
                <a:cxn ang="0">
                  <a:pos x="10" y="1858"/>
                </a:cxn>
                <a:cxn ang="0">
                  <a:pos x="52" y="1943"/>
                </a:cxn>
                <a:cxn ang="0">
                  <a:pos x="96" y="2031"/>
                </a:cxn>
                <a:cxn ang="0">
                  <a:pos x="149" y="2115"/>
                </a:cxn>
                <a:cxn ang="0">
                  <a:pos x="148" y="2203"/>
                </a:cxn>
                <a:cxn ang="0">
                  <a:pos x="228" y="2243"/>
                </a:cxn>
                <a:cxn ang="0">
                  <a:pos x="344" y="2244"/>
                </a:cxn>
                <a:cxn ang="0">
                  <a:pos x="472" y="2242"/>
                </a:cxn>
                <a:cxn ang="0">
                  <a:pos x="572" y="2211"/>
                </a:cxn>
                <a:cxn ang="0">
                  <a:pos x="595" y="2275"/>
                </a:cxn>
                <a:cxn ang="0">
                  <a:pos x="672" y="2395"/>
                </a:cxn>
                <a:cxn ang="0">
                  <a:pos x="678" y="2447"/>
                </a:cxn>
                <a:cxn ang="0">
                  <a:pos x="696" y="2545"/>
                </a:cxn>
                <a:cxn ang="0">
                  <a:pos x="750" y="2591"/>
                </a:cxn>
                <a:cxn ang="0">
                  <a:pos x="909" y="2597"/>
                </a:cxn>
                <a:cxn ang="0">
                  <a:pos x="980" y="2559"/>
                </a:cxn>
                <a:cxn ang="0">
                  <a:pos x="980" y="2511"/>
                </a:cxn>
                <a:cxn ang="0">
                  <a:pos x="1028" y="2515"/>
                </a:cxn>
                <a:cxn ang="0">
                  <a:pos x="1048" y="2583"/>
                </a:cxn>
                <a:cxn ang="0">
                  <a:pos x="1184" y="2435"/>
                </a:cxn>
                <a:cxn ang="0">
                  <a:pos x="1219" y="2304"/>
                </a:cxn>
                <a:cxn ang="0">
                  <a:pos x="1364" y="2223"/>
                </a:cxn>
                <a:cxn ang="0">
                  <a:pos x="1404" y="2147"/>
                </a:cxn>
                <a:cxn ang="0">
                  <a:pos x="1440" y="2032"/>
                </a:cxn>
                <a:cxn ang="0">
                  <a:pos x="1568" y="1979"/>
                </a:cxn>
                <a:cxn ang="0">
                  <a:pos x="1672" y="1901"/>
                </a:cxn>
                <a:cxn ang="0">
                  <a:pos x="1782" y="1895"/>
                </a:cxn>
                <a:cxn ang="0">
                  <a:pos x="1840" y="1840"/>
                </a:cxn>
                <a:cxn ang="0">
                  <a:pos x="1944" y="1791"/>
                </a:cxn>
                <a:cxn ang="0">
                  <a:pos x="2136" y="1766"/>
                </a:cxn>
                <a:cxn ang="0">
                  <a:pos x="2244" y="1765"/>
                </a:cxn>
                <a:cxn ang="0">
                  <a:pos x="2372" y="1705"/>
                </a:cxn>
                <a:cxn ang="0">
                  <a:pos x="2652" y="1699"/>
                </a:cxn>
                <a:cxn ang="0">
                  <a:pos x="2752" y="1683"/>
                </a:cxn>
                <a:cxn ang="0">
                  <a:pos x="2802" y="1633"/>
                </a:cxn>
                <a:cxn ang="0">
                  <a:pos x="2862" y="1507"/>
                </a:cxn>
                <a:cxn ang="0">
                  <a:pos x="2871" y="1395"/>
                </a:cxn>
                <a:cxn ang="0">
                  <a:pos x="2868" y="1031"/>
                </a:cxn>
                <a:cxn ang="0">
                  <a:pos x="2704" y="991"/>
                </a:cxn>
                <a:cxn ang="0">
                  <a:pos x="2687" y="914"/>
                </a:cxn>
                <a:cxn ang="0">
                  <a:pos x="2512" y="838"/>
                </a:cxn>
                <a:cxn ang="0">
                  <a:pos x="2415" y="789"/>
                </a:cxn>
                <a:cxn ang="0">
                  <a:pos x="2335" y="700"/>
                </a:cxn>
                <a:cxn ang="0">
                  <a:pos x="2032" y="501"/>
                </a:cxn>
                <a:cxn ang="0">
                  <a:pos x="1296" y="19"/>
                </a:cxn>
                <a:cxn ang="0">
                  <a:pos x="980" y="19"/>
                </a:cxn>
                <a:cxn ang="0">
                  <a:pos x="185" y="2618"/>
                </a:cxn>
              </a:cxnLst>
              <a:rect l="0" t="0" r="r" b="b"/>
              <a:pathLst>
                <a:path w="2871" h="2618">
                  <a:moveTo>
                    <a:pt x="980" y="19"/>
                  </a:moveTo>
                  <a:cubicBezTo>
                    <a:pt x="1021" y="359"/>
                    <a:pt x="1021" y="359"/>
                    <a:pt x="1021" y="359"/>
                  </a:cubicBezTo>
                  <a:cubicBezTo>
                    <a:pt x="1117" y="1171"/>
                    <a:pt x="1117" y="1171"/>
                    <a:pt x="1117" y="1171"/>
                  </a:cubicBezTo>
                  <a:cubicBezTo>
                    <a:pt x="1153" y="1483"/>
                    <a:pt x="1153" y="1483"/>
                    <a:pt x="1153" y="1483"/>
                  </a:cubicBezTo>
                  <a:cubicBezTo>
                    <a:pt x="1195" y="1539"/>
                    <a:pt x="1195" y="1539"/>
                    <a:pt x="1195" y="1539"/>
                  </a:cubicBezTo>
                  <a:cubicBezTo>
                    <a:pt x="1168" y="1663"/>
                    <a:pt x="1168" y="1663"/>
                    <a:pt x="1168" y="1663"/>
                  </a:cubicBezTo>
                  <a:cubicBezTo>
                    <a:pt x="668" y="1663"/>
                    <a:pt x="668" y="1663"/>
                    <a:pt x="668" y="1663"/>
                  </a:cubicBezTo>
                  <a:cubicBezTo>
                    <a:pt x="637" y="1663"/>
                    <a:pt x="506" y="1680"/>
                    <a:pt x="520" y="1635"/>
                  </a:cubicBezTo>
                  <a:cubicBezTo>
                    <a:pt x="491" y="1629"/>
                    <a:pt x="486" y="1652"/>
                    <a:pt x="488" y="1675"/>
                  </a:cubicBezTo>
                  <a:cubicBezTo>
                    <a:pt x="412" y="1686"/>
                    <a:pt x="412" y="1686"/>
                    <a:pt x="412" y="1686"/>
                  </a:cubicBezTo>
                  <a:cubicBezTo>
                    <a:pt x="264" y="1675"/>
                    <a:pt x="264" y="1675"/>
                    <a:pt x="264" y="1675"/>
                  </a:cubicBezTo>
                  <a:cubicBezTo>
                    <a:pt x="240" y="1723"/>
                    <a:pt x="240" y="1723"/>
                    <a:pt x="240" y="1723"/>
                  </a:cubicBezTo>
                  <a:cubicBezTo>
                    <a:pt x="232" y="1723"/>
                    <a:pt x="232" y="1723"/>
                    <a:pt x="232" y="1723"/>
                  </a:cubicBezTo>
                  <a:cubicBezTo>
                    <a:pt x="223" y="1708"/>
                    <a:pt x="209" y="1699"/>
                    <a:pt x="196" y="1687"/>
                  </a:cubicBezTo>
                  <a:cubicBezTo>
                    <a:pt x="181" y="1675"/>
                    <a:pt x="169" y="1656"/>
                    <a:pt x="155" y="1646"/>
                  </a:cubicBezTo>
                  <a:cubicBezTo>
                    <a:pt x="140" y="1635"/>
                    <a:pt x="128" y="1645"/>
                    <a:pt x="116" y="1653"/>
                  </a:cubicBezTo>
                  <a:cubicBezTo>
                    <a:pt x="84" y="1672"/>
                    <a:pt x="74" y="1694"/>
                    <a:pt x="70" y="1731"/>
                  </a:cubicBezTo>
                  <a:cubicBezTo>
                    <a:pt x="68" y="1746"/>
                    <a:pt x="75" y="1758"/>
                    <a:pt x="66" y="1771"/>
                  </a:cubicBezTo>
                  <a:cubicBezTo>
                    <a:pt x="48" y="1798"/>
                    <a:pt x="26" y="1789"/>
                    <a:pt x="0" y="1795"/>
                  </a:cubicBezTo>
                  <a:cubicBezTo>
                    <a:pt x="10" y="1858"/>
                    <a:pt x="10" y="1858"/>
                    <a:pt x="10" y="1858"/>
                  </a:cubicBezTo>
                  <a:cubicBezTo>
                    <a:pt x="41" y="1892"/>
                    <a:pt x="41" y="1892"/>
                    <a:pt x="41" y="1892"/>
                  </a:cubicBezTo>
                  <a:cubicBezTo>
                    <a:pt x="52" y="1943"/>
                    <a:pt x="52" y="1943"/>
                    <a:pt x="52" y="1943"/>
                  </a:cubicBezTo>
                  <a:cubicBezTo>
                    <a:pt x="44" y="1955"/>
                    <a:pt x="31" y="1977"/>
                    <a:pt x="36" y="1991"/>
                  </a:cubicBezTo>
                  <a:cubicBezTo>
                    <a:pt x="43" y="2015"/>
                    <a:pt x="76" y="2071"/>
                    <a:pt x="96" y="2031"/>
                  </a:cubicBezTo>
                  <a:cubicBezTo>
                    <a:pt x="104" y="2031"/>
                    <a:pt x="104" y="2031"/>
                    <a:pt x="104" y="2031"/>
                  </a:cubicBezTo>
                  <a:cubicBezTo>
                    <a:pt x="116" y="2055"/>
                    <a:pt x="146" y="2091"/>
                    <a:pt x="149" y="2115"/>
                  </a:cubicBezTo>
                  <a:cubicBezTo>
                    <a:pt x="151" y="2130"/>
                    <a:pt x="142" y="2145"/>
                    <a:pt x="142" y="2159"/>
                  </a:cubicBezTo>
                  <a:cubicBezTo>
                    <a:pt x="143" y="2174"/>
                    <a:pt x="150" y="2188"/>
                    <a:pt x="148" y="2203"/>
                  </a:cubicBezTo>
                  <a:cubicBezTo>
                    <a:pt x="143" y="2240"/>
                    <a:pt x="120" y="2250"/>
                    <a:pt x="165" y="2274"/>
                  </a:cubicBezTo>
                  <a:cubicBezTo>
                    <a:pt x="197" y="2290"/>
                    <a:pt x="200" y="2240"/>
                    <a:pt x="228" y="2243"/>
                  </a:cubicBezTo>
                  <a:cubicBezTo>
                    <a:pt x="254" y="2246"/>
                    <a:pt x="251" y="2293"/>
                    <a:pt x="276" y="2293"/>
                  </a:cubicBezTo>
                  <a:cubicBezTo>
                    <a:pt x="301" y="2293"/>
                    <a:pt x="316" y="2250"/>
                    <a:pt x="344" y="2244"/>
                  </a:cubicBezTo>
                  <a:cubicBezTo>
                    <a:pt x="376" y="2237"/>
                    <a:pt x="402" y="2267"/>
                    <a:pt x="432" y="2269"/>
                  </a:cubicBezTo>
                  <a:cubicBezTo>
                    <a:pt x="454" y="2271"/>
                    <a:pt x="457" y="2252"/>
                    <a:pt x="472" y="2242"/>
                  </a:cubicBezTo>
                  <a:cubicBezTo>
                    <a:pt x="499" y="2225"/>
                    <a:pt x="536" y="2233"/>
                    <a:pt x="504" y="2191"/>
                  </a:cubicBezTo>
                  <a:cubicBezTo>
                    <a:pt x="572" y="2211"/>
                    <a:pt x="572" y="2211"/>
                    <a:pt x="572" y="2211"/>
                  </a:cubicBezTo>
                  <a:cubicBezTo>
                    <a:pt x="572" y="2215"/>
                    <a:pt x="572" y="2215"/>
                    <a:pt x="572" y="2215"/>
                  </a:cubicBezTo>
                  <a:cubicBezTo>
                    <a:pt x="555" y="2240"/>
                    <a:pt x="586" y="2254"/>
                    <a:pt x="595" y="2275"/>
                  </a:cubicBezTo>
                  <a:cubicBezTo>
                    <a:pt x="602" y="2293"/>
                    <a:pt x="595" y="2318"/>
                    <a:pt x="592" y="2335"/>
                  </a:cubicBezTo>
                  <a:cubicBezTo>
                    <a:pt x="613" y="2342"/>
                    <a:pt x="662" y="2376"/>
                    <a:pt x="672" y="2395"/>
                  </a:cubicBezTo>
                  <a:cubicBezTo>
                    <a:pt x="641" y="2393"/>
                    <a:pt x="615" y="2431"/>
                    <a:pt x="620" y="2459"/>
                  </a:cubicBezTo>
                  <a:cubicBezTo>
                    <a:pt x="633" y="2457"/>
                    <a:pt x="667" y="2439"/>
                    <a:pt x="678" y="2447"/>
                  </a:cubicBezTo>
                  <a:cubicBezTo>
                    <a:pt x="688" y="2455"/>
                    <a:pt x="681" y="2487"/>
                    <a:pt x="683" y="2499"/>
                  </a:cubicBezTo>
                  <a:cubicBezTo>
                    <a:pt x="686" y="2513"/>
                    <a:pt x="685" y="2535"/>
                    <a:pt x="696" y="2545"/>
                  </a:cubicBezTo>
                  <a:cubicBezTo>
                    <a:pt x="706" y="2556"/>
                    <a:pt x="724" y="2556"/>
                    <a:pt x="735" y="2567"/>
                  </a:cubicBezTo>
                  <a:cubicBezTo>
                    <a:pt x="742" y="2573"/>
                    <a:pt x="743" y="2586"/>
                    <a:pt x="750" y="2591"/>
                  </a:cubicBezTo>
                  <a:cubicBezTo>
                    <a:pt x="770" y="2604"/>
                    <a:pt x="785" y="2574"/>
                    <a:pt x="784" y="2559"/>
                  </a:cubicBezTo>
                  <a:cubicBezTo>
                    <a:pt x="837" y="2537"/>
                    <a:pt x="860" y="2589"/>
                    <a:pt x="909" y="2597"/>
                  </a:cubicBezTo>
                  <a:cubicBezTo>
                    <a:pt x="929" y="2600"/>
                    <a:pt x="924" y="2579"/>
                    <a:pt x="920" y="2567"/>
                  </a:cubicBezTo>
                  <a:cubicBezTo>
                    <a:pt x="980" y="2559"/>
                    <a:pt x="980" y="2559"/>
                    <a:pt x="980" y="2559"/>
                  </a:cubicBezTo>
                  <a:cubicBezTo>
                    <a:pt x="976" y="2511"/>
                    <a:pt x="976" y="2511"/>
                    <a:pt x="976" y="2511"/>
                  </a:cubicBezTo>
                  <a:cubicBezTo>
                    <a:pt x="980" y="2511"/>
                    <a:pt x="980" y="2511"/>
                    <a:pt x="980" y="2511"/>
                  </a:cubicBezTo>
                  <a:cubicBezTo>
                    <a:pt x="991" y="2528"/>
                    <a:pt x="1011" y="2528"/>
                    <a:pt x="1028" y="2519"/>
                  </a:cubicBezTo>
                  <a:cubicBezTo>
                    <a:pt x="1028" y="2515"/>
                    <a:pt x="1028" y="2515"/>
                    <a:pt x="1028" y="2515"/>
                  </a:cubicBezTo>
                  <a:cubicBezTo>
                    <a:pt x="1020" y="2499"/>
                    <a:pt x="1020" y="2499"/>
                    <a:pt x="1020" y="2499"/>
                  </a:cubicBezTo>
                  <a:cubicBezTo>
                    <a:pt x="1059" y="2497"/>
                    <a:pt x="1053" y="2555"/>
                    <a:pt x="1048" y="2583"/>
                  </a:cubicBezTo>
                  <a:cubicBezTo>
                    <a:pt x="1100" y="2602"/>
                    <a:pt x="1117" y="2526"/>
                    <a:pt x="1168" y="2551"/>
                  </a:cubicBezTo>
                  <a:cubicBezTo>
                    <a:pt x="1194" y="2509"/>
                    <a:pt x="1183" y="2479"/>
                    <a:pt x="1184" y="2435"/>
                  </a:cubicBezTo>
                  <a:cubicBezTo>
                    <a:pt x="1215" y="2432"/>
                    <a:pt x="1237" y="2381"/>
                    <a:pt x="1229" y="2351"/>
                  </a:cubicBezTo>
                  <a:cubicBezTo>
                    <a:pt x="1225" y="2335"/>
                    <a:pt x="1208" y="2321"/>
                    <a:pt x="1219" y="2304"/>
                  </a:cubicBezTo>
                  <a:cubicBezTo>
                    <a:pt x="1241" y="2266"/>
                    <a:pt x="1290" y="2281"/>
                    <a:pt x="1323" y="2265"/>
                  </a:cubicBezTo>
                  <a:cubicBezTo>
                    <a:pt x="1337" y="2258"/>
                    <a:pt x="1347" y="2233"/>
                    <a:pt x="1364" y="2223"/>
                  </a:cubicBezTo>
                  <a:cubicBezTo>
                    <a:pt x="1360" y="2151"/>
                    <a:pt x="1360" y="2151"/>
                    <a:pt x="1360" y="2151"/>
                  </a:cubicBezTo>
                  <a:cubicBezTo>
                    <a:pt x="1404" y="2147"/>
                    <a:pt x="1404" y="2147"/>
                    <a:pt x="1404" y="2147"/>
                  </a:cubicBezTo>
                  <a:cubicBezTo>
                    <a:pt x="1404" y="2103"/>
                    <a:pt x="1404" y="2103"/>
                    <a:pt x="1404" y="2103"/>
                  </a:cubicBezTo>
                  <a:cubicBezTo>
                    <a:pt x="1373" y="2079"/>
                    <a:pt x="1405" y="2037"/>
                    <a:pt x="1440" y="2032"/>
                  </a:cubicBezTo>
                  <a:cubicBezTo>
                    <a:pt x="1455" y="2030"/>
                    <a:pt x="1543" y="2104"/>
                    <a:pt x="1536" y="2055"/>
                  </a:cubicBezTo>
                  <a:cubicBezTo>
                    <a:pt x="1581" y="2055"/>
                    <a:pt x="1568" y="2016"/>
                    <a:pt x="1568" y="1979"/>
                  </a:cubicBezTo>
                  <a:cubicBezTo>
                    <a:pt x="1632" y="1991"/>
                    <a:pt x="1632" y="1991"/>
                    <a:pt x="1632" y="1991"/>
                  </a:cubicBezTo>
                  <a:cubicBezTo>
                    <a:pt x="1632" y="1945"/>
                    <a:pt x="1633" y="1930"/>
                    <a:pt x="1672" y="1901"/>
                  </a:cubicBezTo>
                  <a:cubicBezTo>
                    <a:pt x="1682" y="1893"/>
                    <a:pt x="1690" y="1881"/>
                    <a:pt x="1704" y="1882"/>
                  </a:cubicBezTo>
                  <a:cubicBezTo>
                    <a:pt x="1727" y="1883"/>
                    <a:pt x="1759" y="1915"/>
                    <a:pt x="1782" y="1895"/>
                  </a:cubicBezTo>
                  <a:cubicBezTo>
                    <a:pt x="1793" y="1885"/>
                    <a:pt x="1784" y="1865"/>
                    <a:pt x="1795" y="1854"/>
                  </a:cubicBezTo>
                  <a:cubicBezTo>
                    <a:pt x="1805" y="1843"/>
                    <a:pt x="1827" y="1846"/>
                    <a:pt x="1840" y="1840"/>
                  </a:cubicBezTo>
                  <a:cubicBezTo>
                    <a:pt x="1860" y="1831"/>
                    <a:pt x="1876" y="1814"/>
                    <a:pt x="1896" y="1805"/>
                  </a:cubicBezTo>
                  <a:cubicBezTo>
                    <a:pt x="1911" y="1798"/>
                    <a:pt x="1929" y="1799"/>
                    <a:pt x="1944" y="1791"/>
                  </a:cubicBezTo>
                  <a:cubicBezTo>
                    <a:pt x="1968" y="1779"/>
                    <a:pt x="1983" y="1748"/>
                    <a:pt x="2012" y="1744"/>
                  </a:cubicBezTo>
                  <a:cubicBezTo>
                    <a:pt x="2056" y="1737"/>
                    <a:pt x="2095" y="1759"/>
                    <a:pt x="2136" y="1766"/>
                  </a:cubicBezTo>
                  <a:cubicBezTo>
                    <a:pt x="2158" y="1770"/>
                    <a:pt x="2182" y="1760"/>
                    <a:pt x="2204" y="1759"/>
                  </a:cubicBezTo>
                  <a:cubicBezTo>
                    <a:pt x="2218" y="1759"/>
                    <a:pt x="2230" y="1766"/>
                    <a:pt x="2244" y="1765"/>
                  </a:cubicBezTo>
                  <a:cubicBezTo>
                    <a:pt x="2270" y="1762"/>
                    <a:pt x="2297" y="1758"/>
                    <a:pt x="2320" y="1743"/>
                  </a:cubicBezTo>
                  <a:cubicBezTo>
                    <a:pt x="2338" y="1731"/>
                    <a:pt x="2349" y="1710"/>
                    <a:pt x="2372" y="1705"/>
                  </a:cubicBezTo>
                  <a:cubicBezTo>
                    <a:pt x="2398" y="1699"/>
                    <a:pt x="2429" y="1704"/>
                    <a:pt x="2456" y="1703"/>
                  </a:cubicBezTo>
                  <a:cubicBezTo>
                    <a:pt x="2522" y="1700"/>
                    <a:pt x="2586" y="1699"/>
                    <a:pt x="2652" y="1699"/>
                  </a:cubicBezTo>
                  <a:cubicBezTo>
                    <a:pt x="2668" y="1670"/>
                    <a:pt x="2714" y="1690"/>
                    <a:pt x="2740" y="1695"/>
                  </a:cubicBezTo>
                  <a:cubicBezTo>
                    <a:pt x="2752" y="1683"/>
                    <a:pt x="2752" y="1683"/>
                    <a:pt x="2752" y="1683"/>
                  </a:cubicBezTo>
                  <a:cubicBezTo>
                    <a:pt x="2744" y="1667"/>
                    <a:pt x="2744" y="1667"/>
                    <a:pt x="2744" y="1667"/>
                  </a:cubicBezTo>
                  <a:cubicBezTo>
                    <a:pt x="2802" y="1633"/>
                    <a:pt x="2802" y="1633"/>
                    <a:pt x="2802" y="1633"/>
                  </a:cubicBezTo>
                  <a:cubicBezTo>
                    <a:pt x="2828" y="1547"/>
                    <a:pt x="2828" y="1547"/>
                    <a:pt x="2828" y="1547"/>
                  </a:cubicBezTo>
                  <a:cubicBezTo>
                    <a:pt x="2862" y="1507"/>
                    <a:pt x="2862" y="1507"/>
                    <a:pt x="2862" y="1507"/>
                  </a:cubicBezTo>
                  <a:cubicBezTo>
                    <a:pt x="2859" y="1428"/>
                    <a:pt x="2859" y="1428"/>
                    <a:pt x="2859" y="1428"/>
                  </a:cubicBezTo>
                  <a:cubicBezTo>
                    <a:pt x="2871" y="1395"/>
                    <a:pt x="2871" y="1395"/>
                    <a:pt x="2871" y="1395"/>
                  </a:cubicBezTo>
                  <a:cubicBezTo>
                    <a:pt x="2864" y="1211"/>
                    <a:pt x="2864" y="1211"/>
                    <a:pt x="2864" y="1211"/>
                  </a:cubicBezTo>
                  <a:cubicBezTo>
                    <a:pt x="2868" y="1031"/>
                    <a:pt x="2868" y="1031"/>
                    <a:pt x="2868" y="1031"/>
                  </a:cubicBezTo>
                  <a:cubicBezTo>
                    <a:pt x="2818" y="1038"/>
                    <a:pt x="2761" y="1061"/>
                    <a:pt x="2712" y="1058"/>
                  </a:cubicBezTo>
                  <a:cubicBezTo>
                    <a:pt x="2663" y="1055"/>
                    <a:pt x="2684" y="1014"/>
                    <a:pt x="2704" y="991"/>
                  </a:cubicBezTo>
                  <a:cubicBezTo>
                    <a:pt x="2704" y="987"/>
                    <a:pt x="2704" y="987"/>
                    <a:pt x="2704" y="987"/>
                  </a:cubicBezTo>
                  <a:cubicBezTo>
                    <a:pt x="2681" y="965"/>
                    <a:pt x="2705" y="933"/>
                    <a:pt x="2687" y="914"/>
                  </a:cubicBezTo>
                  <a:cubicBezTo>
                    <a:pt x="2652" y="879"/>
                    <a:pt x="2598" y="899"/>
                    <a:pt x="2560" y="878"/>
                  </a:cubicBezTo>
                  <a:cubicBezTo>
                    <a:pt x="2541" y="868"/>
                    <a:pt x="2535" y="841"/>
                    <a:pt x="2512" y="838"/>
                  </a:cubicBezTo>
                  <a:cubicBezTo>
                    <a:pt x="2492" y="834"/>
                    <a:pt x="2477" y="847"/>
                    <a:pt x="2456" y="838"/>
                  </a:cubicBezTo>
                  <a:cubicBezTo>
                    <a:pt x="2430" y="826"/>
                    <a:pt x="2432" y="806"/>
                    <a:pt x="2415" y="789"/>
                  </a:cubicBezTo>
                  <a:cubicBezTo>
                    <a:pt x="2396" y="770"/>
                    <a:pt x="2361" y="763"/>
                    <a:pt x="2336" y="759"/>
                  </a:cubicBezTo>
                  <a:cubicBezTo>
                    <a:pt x="2337" y="741"/>
                    <a:pt x="2345" y="718"/>
                    <a:pt x="2335" y="700"/>
                  </a:cubicBezTo>
                  <a:cubicBezTo>
                    <a:pt x="2319" y="674"/>
                    <a:pt x="2273" y="655"/>
                    <a:pt x="2248" y="639"/>
                  </a:cubicBezTo>
                  <a:cubicBezTo>
                    <a:pt x="2175" y="594"/>
                    <a:pt x="2103" y="548"/>
                    <a:pt x="2032" y="501"/>
                  </a:cubicBezTo>
                  <a:cubicBezTo>
                    <a:pt x="1860" y="386"/>
                    <a:pt x="1691" y="267"/>
                    <a:pt x="1516" y="158"/>
                  </a:cubicBezTo>
                  <a:cubicBezTo>
                    <a:pt x="1446" y="114"/>
                    <a:pt x="1372" y="48"/>
                    <a:pt x="1296" y="19"/>
                  </a:cubicBezTo>
                  <a:cubicBezTo>
                    <a:pt x="1270" y="9"/>
                    <a:pt x="1232" y="15"/>
                    <a:pt x="1204" y="15"/>
                  </a:cubicBezTo>
                  <a:cubicBezTo>
                    <a:pt x="1136" y="15"/>
                    <a:pt x="1045" y="0"/>
                    <a:pt x="980" y="19"/>
                  </a:cubicBezTo>
                  <a:moveTo>
                    <a:pt x="183" y="2617"/>
                  </a:moveTo>
                  <a:cubicBezTo>
                    <a:pt x="185" y="2618"/>
                    <a:pt x="185" y="2618"/>
                    <a:pt x="185" y="2618"/>
                  </a:cubicBezTo>
                  <a:lnTo>
                    <a:pt x="183" y="2617"/>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3"/>
            <p:cNvSpPr>
              <a:spLocks noEditPoints="1"/>
            </p:cNvSpPr>
            <p:nvPr/>
          </p:nvSpPr>
          <p:spPr bwMode="auto">
            <a:xfrm>
              <a:off x="873125" y="1422400"/>
              <a:ext cx="622300" cy="627063"/>
            </a:xfrm>
            <a:custGeom>
              <a:avLst/>
              <a:gdLst/>
              <a:ahLst/>
              <a:cxnLst>
                <a:cxn ang="0">
                  <a:pos x="1500" y="0"/>
                </a:cxn>
                <a:cxn ang="0">
                  <a:pos x="1491" y="228"/>
                </a:cxn>
                <a:cxn ang="0">
                  <a:pos x="911" y="228"/>
                </a:cxn>
                <a:cxn ang="0">
                  <a:pos x="911" y="648"/>
                </a:cxn>
                <a:cxn ang="0">
                  <a:pos x="843" y="692"/>
                </a:cxn>
                <a:cxn ang="0">
                  <a:pos x="722" y="764"/>
                </a:cxn>
                <a:cxn ang="0">
                  <a:pos x="732" y="850"/>
                </a:cxn>
                <a:cxn ang="0">
                  <a:pos x="740" y="1036"/>
                </a:cxn>
                <a:cxn ang="0">
                  <a:pos x="292" y="1036"/>
                </a:cxn>
                <a:cxn ang="0">
                  <a:pos x="76" y="1038"/>
                </a:cxn>
                <a:cxn ang="0">
                  <a:pos x="43" y="1140"/>
                </a:cxn>
                <a:cxn ang="0">
                  <a:pos x="80" y="1084"/>
                </a:cxn>
                <a:cxn ang="0">
                  <a:pos x="88" y="1084"/>
                </a:cxn>
                <a:cxn ang="0">
                  <a:pos x="126" y="1160"/>
                </a:cxn>
                <a:cxn ang="0">
                  <a:pos x="156" y="1152"/>
                </a:cxn>
                <a:cxn ang="0">
                  <a:pos x="160" y="1152"/>
                </a:cxn>
                <a:cxn ang="0">
                  <a:pos x="203" y="1252"/>
                </a:cxn>
                <a:cxn ang="0">
                  <a:pos x="184" y="1332"/>
                </a:cxn>
                <a:cxn ang="0">
                  <a:pos x="160" y="1380"/>
                </a:cxn>
                <a:cxn ang="0">
                  <a:pos x="148" y="1384"/>
                </a:cxn>
                <a:cxn ang="0">
                  <a:pos x="196" y="1440"/>
                </a:cxn>
                <a:cxn ang="0">
                  <a:pos x="224" y="1588"/>
                </a:cxn>
                <a:cxn ang="0">
                  <a:pos x="231" y="1652"/>
                </a:cxn>
                <a:cxn ang="0">
                  <a:pos x="144" y="1944"/>
                </a:cxn>
                <a:cxn ang="0">
                  <a:pos x="220" y="1872"/>
                </a:cxn>
                <a:cxn ang="0">
                  <a:pos x="300" y="1883"/>
                </a:cxn>
                <a:cxn ang="0">
                  <a:pos x="520" y="1860"/>
                </a:cxn>
                <a:cxn ang="0">
                  <a:pos x="600" y="1935"/>
                </a:cxn>
                <a:cxn ang="0">
                  <a:pos x="672" y="1949"/>
                </a:cxn>
                <a:cxn ang="0">
                  <a:pos x="768" y="2056"/>
                </a:cxn>
                <a:cxn ang="0">
                  <a:pos x="784" y="2084"/>
                </a:cxn>
                <a:cxn ang="0">
                  <a:pos x="776" y="2100"/>
                </a:cxn>
                <a:cxn ang="0">
                  <a:pos x="839" y="2137"/>
                </a:cxn>
                <a:cxn ang="0">
                  <a:pos x="928" y="2186"/>
                </a:cxn>
                <a:cxn ang="0">
                  <a:pos x="1004" y="2049"/>
                </a:cxn>
                <a:cxn ang="0">
                  <a:pos x="1028" y="2037"/>
                </a:cxn>
                <a:cxn ang="0">
                  <a:pos x="1054" y="2062"/>
                </a:cxn>
                <a:cxn ang="0">
                  <a:pos x="1128" y="2124"/>
                </a:cxn>
                <a:cxn ang="0">
                  <a:pos x="1224" y="2067"/>
                </a:cxn>
                <a:cxn ang="0">
                  <a:pos x="1276" y="2080"/>
                </a:cxn>
                <a:cxn ang="0">
                  <a:pos x="1384" y="2064"/>
                </a:cxn>
                <a:cxn ang="0">
                  <a:pos x="1396" y="2024"/>
                </a:cxn>
                <a:cxn ang="0">
                  <a:pos x="1456" y="2056"/>
                </a:cxn>
                <a:cxn ang="0">
                  <a:pos x="1632" y="2056"/>
                </a:cxn>
                <a:cxn ang="0">
                  <a:pos x="1948" y="2056"/>
                </a:cxn>
                <a:cxn ang="0">
                  <a:pos x="2061" y="2052"/>
                </a:cxn>
                <a:cxn ang="0">
                  <a:pos x="2073" y="2012"/>
                </a:cxn>
                <a:cxn ang="0">
                  <a:pos x="2092" y="1904"/>
                </a:cxn>
                <a:cxn ang="0">
                  <a:pos x="2035" y="1776"/>
                </a:cxn>
                <a:cxn ang="0">
                  <a:pos x="2007" y="1512"/>
                </a:cxn>
                <a:cxn ang="0">
                  <a:pos x="1968" y="1196"/>
                </a:cxn>
                <a:cxn ang="0">
                  <a:pos x="1919" y="720"/>
                </a:cxn>
                <a:cxn ang="0">
                  <a:pos x="1876" y="408"/>
                </a:cxn>
                <a:cxn ang="0">
                  <a:pos x="2180" y="408"/>
                </a:cxn>
                <a:cxn ang="0">
                  <a:pos x="2136" y="373"/>
                </a:cxn>
                <a:cxn ang="0">
                  <a:pos x="2024" y="304"/>
                </a:cxn>
                <a:cxn ang="0">
                  <a:pos x="1668" y="94"/>
                </a:cxn>
                <a:cxn ang="0">
                  <a:pos x="176" y="1340"/>
                </a:cxn>
                <a:cxn ang="0">
                  <a:pos x="188" y="1292"/>
                </a:cxn>
                <a:cxn ang="0">
                  <a:pos x="176" y="1340"/>
                </a:cxn>
              </a:cxnLst>
              <a:rect l="0" t="0" r="r" b="b"/>
              <a:pathLst>
                <a:path w="2180" h="2197">
                  <a:moveTo>
                    <a:pt x="1500" y="0"/>
                  </a:moveTo>
                  <a:cubicBezTo>
                    <a:pt x="1491" y="228"/>
                    <a:pt x="1491" y="228"/>
                    <a:pt x="1491" y="228"/>
                  </a:cubicBezTo>
                  <a:cubicBezTo>
                    <a:pt x="911" y="228"/>
                    <a:pt x="911" y="228"/>
                    <a:pt x="911" y="228"/>
                  </a:cubicBezTo>
                  <a:cubicBezTo>
                    <a:pt x="911" y="648"/>
                    <a:pt x="911" y="648"/>
                    <a:pt x="911" y="648"/>
                  </a:cubicBezTo>
                  <a:cubicBezTo>
                    <a:pt x="889" y="650"/>
                    <a:pt x="864" y="685"/>
                    <a:pt x="843" y="692"/>
                  </a:cubicBezTo>
                  <a:cubicBezTo>
                    <a:pt x="800" y="708"/>
                    <a:pt x="736" y="709"/>
                    <a:pt x="722" y="764"/>
                  </a:cubicBezTo>
                  <a:cubicBezTo>
                    <a:pt x="709" y="797"/>
                    <a:pt x="730" y="829"/>
                    <a:pt x="732" y="850"/>
                  </a:cubicBezTo>
                  <a:cubicBezTo>
                    <a:pt x="732" y="926"/>
                    <a:pt x="736" y="974"/>
                    <a:pt x="740" y="1036"/>
                  </a:cubicBezTo>
                  <a:cubicBezTo>
                    <a:pt x="292" y="1036"/>
                    <a:pt x="292" y="1036"/>
                    <a:pt x="292" y="1036"/>
                  </a:cubicBezTo>
                  <a:cubicBezTo>
                    <a:pt x="230" y="1036"/>
                    <a:pt x="135" y="1020"/>
                    <a:pt x="76" y="1038"/>
                  </a:cubicBezTo>
                  <a:cubicBezTo>
                    <a:pt x="55" y="1044"/>
                    <a:pt x="0" y="1142"/>
                    <a:pt x="43" y="1140"/>
                  </a:cubicBezTo>
                  <a:cubicBezTo>
                    <a:pt x="80" y="1084"/>
                    <a:pt x="80" y="1084"/>
                    <a:pt x="80" y="1084"/>
                  </a:cubicBezTo>
                  <a:cubicBezTo>
                    <a:pt x="88" y="1084"/>
                    <a:pt x="88" y="1084"/>
                    <a:pt x="88" y="1084"/>
                  </a:cubicBezTo>
                  <a:cubicBezTo>
                    <a:pt x="98" y="1109"/>
                    <a:pt x="110" y="1139"/>
                    <a:pt x="126" y="1160"/>
                  </a:cubicBezTo>
                  <a:cubicBezTo>
                    <a:pt x="142" y="1181"/>
                    <a:pt x="155" y="1177"/>
                    <a:pt x="156" y="1152"/>
                  </a:cubicBezTo>
                  <a:cubicBezTo>
                    <a:pt x="160" y="1152"/>
                    <a:pt x="160" y="1152"/>
                    <a:pt x="160" y="1152"/>
                  </a:cubicBezTo>
                  <a:cubicBezTo>
                    <a:pt x="168" y="1185"/>
                    <a:pt x="206" y="1218"/>
                    <a:pt x="203" y="1252"/>
                  </a:cubicBezTo>
                  <a:cubicBezTo>
                    <a:pt x="200" y="1277"/>
                    <a:pt x="196" y="1310"/>
                    <a:pt x="184" y="1332"/>
                  </a:cubicBezTo>
                  <a:cubicBezTo>
                    <a:pt x="175" y="1351"/>
                    <a:pt x="155" y="1358"/>
                    <a:pt x="160" y="1380"/>
                  </a:cubicBezTo>
                  <a:cubicBezTo>
                    <a:pt x="148" y="1384"/>
                    <a:pt x="148" y="1384"/>
                    <a:pt x="148" y="1384"/>
                  </a:cubicBezTo>
                  <a:cubicBezTo>
                    <a:pt x="160" y="1407"/>
                    <a:pt x="184" y="1417"/>
                    <a:pt x="196" y="1440"/>
                  </a:cubicBezTo>
                  <a:cubicBezTo>
                    <a:pt x="221" y="1486"/>
                    <a:pt x="218" y="1539"/>
                    <a:pt x="224" y="1588"/>
                  </a:cubicBezTo>
                  <a:cubicBezTo>
                    <a:pt x="227" y="1611"/>
                    <a:pt x="234" y="1629"/>
                    <a:pt x="231" y="1652"/>
                  </a:cubicBezTo>
                  <a:cubicBezTo>
                    <a:pt x="217" y="1756"/>
                    <a:pt x="144" y="1837"/>
                    <a:pt x="144" y="1944"/>
                  </a:cubicBezTo>
                  <a:cubicBezTo>
                    <a:pt x="192" y="1937"/>
                    <a:pt x="175" y="1884"/>
                    <a:pt x="220" y="1872"/>
                  </a:cubicBezTo>
                  <a:cubicBezTo>
                    <a:pt x="231" y="1889"/>
                    <a:pt x="280" y="1885"/>
                    <a:pt x="300" y="1883"/>
                  </a:cubicBezTo>
                  <a:cubicBezTo>
                    <a:pt x="371" y="1872"/>
                    <a:pt x="445" y="1846"/>
                    <a:pt x="520" y="1860"/>
                  </a:cubicBezTo>
                  <a:cubicBezTo>
                    <a:pt x="559" y="1868"/>
                    <a:pt x="571" y="1915"/>
                    <a:pt x="600" y="1935"/>
                  </a:cubicBezTo>
                  <a:cubicBezTo>
                    <a:pt x="624" y="1951"/>
                    <a:pt x="649" y="1940"/>
                    <a:pt x="672" y="1949"/>
                  </a:cubicBezTo>
                  <a:cubicBezTo>
                    <a:pt x="718" y="1967"/>
                    <a:pt x="707" y="2066"/>
                    <a:pt x="768" y="2056"/>
                  </a:cubicBezTo>
                  <a:cubicBezTo>
                    <a:pt x="784" y="2084"/>
                    <a:pt x="784" y="2084"/>
                    <a:pt x="784" y="2084"/>
                  </a:cubicBezTo>
                  <a:cubicBezTo>
                    <a:pt x="776" y="2100"/>
                    <a:pt x="776" y="2100"/>
                    <a:pt x="776" y="2100"/>
                  </a:cubicBezTo>
                  <a:cubicBezTo>
                    <a:pt x="796" y="2114"/>
                    <a:pt x="820" y="2123"/>
                    <a:pt x="839" y="2137"/>
                  </a:cubicBezTo>
                  <a:cubicBezTo>
                    <a:pt x="867" y="2159"/>
                    <a:pt x="881" y="2197"/>
                    <a:pt x="928" y="2186"/>
                  </a:cubicBezTo>
                  <a:cubicBezTo>
                    <a:pt x="998" y="2169"/>
                    <a:pt x="947" y="2083"/>
                    <a:pt x="1004" y="2049"/>
                  </a:cubicBezTo>
                  <a:cubicBezTo>
                    <a:pt x="1010" y="2045"/>
                    <a:pt x="1020" y="2036"/>
                    <a:pt x="1028" y="2037"/>
                  </a:cubicBezTo>
                  <a:cubicBezTo>
                    <a:pt x="1040" y="2038"/>
                    <a:pt x="1046" y="2055"/>
                    <a:pt x="1054" y="2062"/>
                  </a:cubicBezTo>
                  <a:cubicBezTo>
                    <a:pt x="1076" y="2083"/>
                    <a:pt x="1103" y="2107"/>
                    <a:pt x="1128" y="2124"/>
                  </a:cubicBezTo>
                  <a:cubicBezTo>
                    <a:pt x="1148" y="2085"/>
                    <a:pt x="1177" y="2059"/>
                    <a:pt x="1224" y="2067"/>
                  </a:cubicBezTo>
                  <a:cubicBezTo>
                    <a:pt x="1241" y="2069"/>
                    <a:pt x="1258" y="2080"/>
                    <a:pt x="1276" y="2080"/>
                  </a:cubicBezTo>
                  <a:cubicBezTo>
                    <a:pt x="1313" y="2079"/>
                    <a:pt x="1347" y="2064"/>
                    <a:pt x="1384" y="2064"/>
                  </a:cubicBezTo>
                  <a:cubicBezTo>
                    <a:pt x="1396" y="2024"/>
                    <a:pt x="1396" y="2024"/>
                    <a:pt x="1396" y="2024"/>
                  </a:cubicBezTo>
                  <a:cubicBezTo>
                    <a:pt x="1397" y="2063"/>
                    <a:pt x="1424" y="2056"/>
                    <a:pt x="1456" y="2056"/>
                  </a:cubicBezTo>
                  <a:cubicBezTo>
                    <a:pt x="1632" y="2056"/>
                    <a:pt x="1632" y="2056"/>
                    <a:pt x="1632" y="2056"/>
                  </a:cubicBezTo>
                  <a:cubicBezTo>
                    <a:pt x="1948" y="2056"/>
                    <a:pt x="1948" y="2056"/>
                    <a:pt x="1948" y="2056"/>
                  </a:cubicBezTo>
                  <a:cubicBezTo>
                    <a:pt x="1973" y="2056"/>
                    <a:pt x="2041" y="2068"/>
                    <a:pt x="2061" y="2052"/>
                  </a:cubicBezTo>
                  <a:cubicBezTo>
                    <a:pt x="2071" y="2045"/>
                    <a:pt x="2070" y="2023"/>
                    <a:pt x="2073" y="2012"/>
                  </a:cubicBezTo>
                  <a:cubicBezTo>
                    <a:pt x="2080" y="1977"/>
                    <a:pt x="2085" y="1940"/>
                    <a:pt x="2092" y="1904"/>
                  </a:cubicBezTo>
                  <a:cubicBezTo>
                    <a:pt x="2038" y="1874"/>
                    <a:pt x="2042" y="1832"/>
                    <a:pt x="2035" y="1776"/>
                  </a:cubicBezTo>
                  <a:cubicBezTo>
                    <a:pt x="2025" y="1688"/>
                    <a:pt x="2013" y="1601"/>
                    <a:pt x="2007" y="1512"/>
                  </a:cubicBezTo>
                  <a:cubicBezTo>
                    <a:pt x="2000" y="1406"/>
                    <a:pt x="1980" y="1302"/>
                    <a:pt x="1968" y="1196"/>
                  </a:cubicBezTo>
                  <a:cubicBezTo>
                    <a:pt x="1951" y="1037"/>
                    <a:pt x="1938" y="879"/>
                    <a:pt x="1919" y="720"/>
                  </a:cubicBezTo>
                  <a:cubicBezTo>
                    <a:pt x="1907" y="617"/>
                    <a:pt x="1880" y="512"/>
                    <a:pt x="1876" y="408"/>
                  </a:cubicBezTo>
                  <a:cubicBezTo>
                    <a:pt x="2180" y="408"/>
                    <a:pt x="2180" y="408"/>
                    <a:pt x="2180" y="408"/>
                  </a:cubicBezTo>
                  <a:cubicBezTo>
                    <a:pt x="2136" y="373"/>
                    <a:pt x="2136" y="373"/>
                    <a:pt x="2136" y="373"/>
                  </a:cubicBezTo>
                  <a:cubicBezTo>
                    <a:pt x="2024" y="304"/>
                    <a:pt x="2024" y="304"/>
                    <a:pt x="2024" y="304"/>
                  </a:cubicBezTo>
                  <a:cubicBezTo>
                    <a:pt x="1668" y="94"/>
                    <a:pt x="1668" y="94"/>
                    <a:pt x="1668" y="94"/>
                  </a:cubicBezTo>
                  <a:moveTo>
                    <a:pt x="176" y="1340"/>
                  </a:moveTo>
                  <a:cubicBezTo>
                    <a:pt x="188" y="1292"/>
                    <a:pt x="188" y="1292"/>
                    <a:pt x="188" y="1292"/>
                  </a:cubicBezTo>
                  <a:cubicBezTo>
                    <a:pt x="159" y="1300"/>
                    <a:pt x="129" y="1334"/>
                    <a:pt x="176" y="134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4"/>
            <p:cNvSpPr>
              <a:spLocks/>
            </p:cNvSpPr>
            <p:nvPr/>
          </p:nvSpPr>
          <p:spPr bwMode="auto">
            <a:xfrm>
              <a:off x="3359150" y="2039938"/>
              <a:ext cx="747713" cy="569913"/>
            </a:xfrm>
            <a:custGeom>
              <a:avLst/>
              <a:gdLst/>
              <a:ahLst/>
              <a:cxnLst>
                <a:cxn ang="0">
                  <a:pos x="808" y="132"/>
                </a:cxn>
                <a:cxn ang="0">
                  <a:pos x="724" y="104"/>
                </a:cxn>
                <a:cxn ang="0">
                  <a:pos x="613" y="192"/>
                </a:cxn>
                <a:cxn ang="0">
                  <a:pos x="560" y="376"/>
                </a:cxn>
                <a:cxn ang="0">
                  <a:pos x="376" y="536"/>
                </a:cxn>
                <a:cxn ang="0">
                  <a:pos x="356" y="700"/>
                </a:cxn>
                <a:cxn ang="0">
                  <a:pos x="243" y="744"/>
                </a:cxn>
                <a:cxn ang="0">
                  <a:pos x="205" y="928"/>
                </a:cxn>
                <a:cxn ang="0">
                  <a:pos x="144" y="1128"/>
                </a:cxn>
                <a:cxn ang="0">
                  <a:pos x="48" y="1172"/>
                </a:cxn>
                <a:cxn ang="0">
                  <a:pos x="88" y="1242"/>
                </a:cxn>
                <a:cxn ang="0">
                  <a:pos x="233" y="1371"/>
                </a:cxn>
                <a:cxn ang="0">
                  <a:pos x="402" y="1624"/>
                </a:cxn>
                <a:cxn ang="0">
                  <a:pos x="456" y="1646"/>
                </a:cxn>
                <a:cxn ang="0">
                  <a:pos x="533" y="1808"/>
                </a:cxn>
                <a:cxn ang="0">
                  <a:pos x="901" y="1956"/>
                </a:cxn>
                <a:cxn ang="0">
                  <a:pos x="1140" y="1984"/>
                </a:cxn>
                <a:cxn ang="0">
                  <a:pos x="1300" y="1875"/>
                </a:cxn>
                <a:cxn ang="0">
                  <a:pos x="1444" y="1903"/>
                </a:cxn>
                <a:cxn ang="0">
                  <a:pos x="1559" y="1897"/>
                </a:cxn>
                <a:cxn ang="0">
                  <a:pos x="1724" y="1840"/>
                </a:cxn>
                <a:cxn ang="0">
                  <a:pos x="1864" y="1741"/>
                </a:cxn>
                <a:cxn ang="0">
                  <a:pos x="2100" y="1728"/>
                </a:cxn>
                <a:cxn ang="0">
                  <a:pos x="2277" y="1536"/>
                </a:cxn>
                <a:cxn ang="0">
                  <a:pos x="2620" y="1192"/>
                </a:cxn>
                <a:cxn ang="0">
                  <a:pos x="2208" y="1109"/>
                </a:cxn>
                <a:cxn ang="0">
                  <a:pos x="1845" y="951"/>
                </a:cxn>
                <a:cxn ang="0">
                  <a:pos x="1730" y="804"/>
                </a:cxn>
                <a:cxn ang="0">
                  <a:pos x="1740" y="676"/>
                </a:cxn>
                <a:cxn ang="0">
                  <a:pos x="1548" y="676"/>
                </a:cxn>
                <a:cxn ang="0">
                  <a:pos x="1586" y="520"/>
                </a:cxn>
                <a:cxn ang="0">
                  <a:pos x="1640" y="412"/>
                </a:cxn>
                <a:cxn ang="0">
                  <a:pos x="1547" y="292"/>
                </a:cxn>
                <a:cxn ang="0">
                  <a:pos x="1378" y="130"/>
                </a:cxn>
                <a:cxn ang="0">
                  <a:pos x="1276" y="76"/>
                </a:cxn>
                <a:cxn ang="0">
                  <a:pos x="1069" y="42"/>
                </a:cxn>
                <a:cxn ang="0">
                  <a:pos x="940" y="36"/>
                </a:cxn>
                <a:cxn ang="0">
                  <a:pos x="868" y="0"/>
                </a:cxn>
              </a:cxnLst>
              <a:rect l="0" t="0" r="r" b="b"/>
              <a:pathLst>
                <a:path w="2620" h="1996">
                  <a:moveTo>
                    <a:pt x="868" y="0"/>
                  </a:moveTo>
                  <a:cubicBezTo>
                    <a:pt x="808" y="132"/>
                    <a:pt x="808" y="132"/>
                    <a:pt x="808" y="132"/>
                  </a:cubicBezTo>
                  <a:cubicBezTo>
                    <a:pt x="797" y="115"/>
                    <a:pt x="789" y="89"/>
                    <a:pt x="772" y="78"/>
                  </a:cubicBezTo>
                  <a:cubicBezTo>
                    <a:pt x="748" y="63"/>
                    <a:pt x="726" y="80"/>
                    <a:pt x="724" y="104"/>
                  </a:cubicBezTo>
                  <a:cubicBezTo>
                    <a:pt x="699" y="100"/>
                    <a:pt x="661" y="85"/>
                    <a:pt x="637" y="103"/>
                  </a:cubicBezTo>
                  <a:cubicBezTo>
                    <a:pt x="612" y="123"/>
                    <a:pt x="620" y="165"/>
                    <a:pt x="613" y="192"/>
                  </a:cubicBezTo>
                  <a:cubicBezTo>
                    <a:pt x="606" y="221"/>
                    <a:pt x="587" y="241"/>
                    <a:pt x="576" y="268"/>
                  </a:cubicBezTo>
                  <a:cubicBezTo>
                    <a:pt x="561" y="306"/>
                    <a:pt x="567" y="339"/>
                    <a:pt x="560" y="376"/>
                  </a:cubicBezTo>
                  <a:cubicBezTo>
                    <a:pt x="480" y="353"/>
                    <a:pt x="450" y="440"/>
                    <a:pt x="416" y="492"/>
                  </a:cubicBezTo>
                  <a:cubicBezTo>
                    <a:pt x="405" y="508"/>
                    <a:pt x="383" y="519"/>
                    <a:pt x="376" y="536"/>
                  </a:cubicBezTo>
                  <a:cubicBezTo>
                    <a:pt x="368" y="554"/>
                    <a:pt x="378" y="574"/>
                    <a:pt x="372" y="592"/>
                  </a:cubicBezTo>
                  <a:cubicBezTo>
                    <a:pt x="361" y="624"/>
                    <a:pt x="343" y="666"/>
                    <a:pt x="356" y="700"/>
                  </a:cubicBezTo>
                  <a:cubicBezTo>
                    <a:pt x="324" y="717"/>
                    <a:pt x="323" y="696"/>
                    <a:pt x="292" y="697"/>
                  </a:cubicBezTo>
                  <a:cubicBezTo>
                    <a:pt x="269" y="698"/>
                    <a:pt x="252" y="725"/>
                    <a:pt x="243" y="744"/>
                  </a:cubicBezTo>
                  <a:cubicBezTo>
                    <a:pt x="232" y="766"/>
                    <a:pt x="252" y="789"/>
                    <a:pt x="247" y="812"/>
                  </a:cubicBezTo>
                  <a:cubicBezTo>
                    <a:pt x="238" y="851"/>
                    <a:pt x="211" y="885"/>
                    <a:pt x="205" y="928"/>
                  </a:cubicBezTo>
                  <a:cubicBezTo>
                    <a:pt x="198" y="977"/>
                    <a:pt x="234" y="1056"/>
                    <a:pt x="199" y="1100"/>
                  </a:cubicBezTo>
                  <a:cubicBezTo>
                    <a:pt x="186" y="1116"/>
                    <a:pt x="162" y="1119"/>
                    <a:pt x="144" y="1128"/>
                  </a:cubicBezTo>
                  <a:cubicBezTo>
                    <a:pt x="133" y="1107"/>
                    <a:pt x="66" y="1102"/>
                    <a:pt x="49" y="1119"/>
                  </a:cubicBezTo>
                  <a:cubicBezTo>
                    <a:pt x="36" y="1133"/>
                    <a:pt x="44" y="1156"/>
                    <a:pt x="48" y="1172"/>
                  </a:cubicBezTo>
                  <a:cubicBezTo>
                    <a:pt x="26" y="1180"/>
                    <a:pt x="0" y="1211"/>
                    <a:pt x="24" y="1232"/>
                  </a:cubicBezTo>
                  <a:cubicBezTo>
                    <a:pt x="40" y="1246"/>
                    <a:pt x="69" y="1239"/>
                    <a:pt x="88" y="1242"/>
                  </a:cubicBezTo>
                  <a:cubicBezTo>
                    <a:pt x="124" y="1247"/>
                    <a:pt x="152" y="1263"/>
                    <a:pt x="177" y="1289"/>
                  </a:cubicBezTo>
                  <a:cubicBezTo>
                    <a:pt x="199" y="1313"/>
                    <a:pt x="207" y="1346"/>
                    <a:pt x="233" y="1371"/>
                  </a:cubicBezTo>
                  <a:cubicBezTo>
                    <a:pt x="260" y="1396"/>
                    <a:pt x="301" y="1413"/>
                    <a:pt x="322" y="1445"/>
                  </a:cubicBezTo>
                  <a:cubicBezTo>
                    <a:pt x="359" y="1502"/>
                    <a:pt x="356" y="1570"/>
                    <a:pt x="402" y="1624"/>
                  </a:cubicBezTo>
                  <a:cubicBezTo>
                    <a:pt x="410" y="1633"/>
                    <a:pt x="409" y="1650"/>
                    <a:pt x="421" y="1655"/>
                  </a:cubicBezTo>
                  <a:cubicBezTo>
                    <a:pt x="433" y="1660"/>
                    <a:pt x="444" y="1647"/>
                    <a:pt x="456" y="1646"/>
                  </a:cubicBezTo>
                  <a:cubicBezTo>
                    <a:pt x="472" y="1646"/>
                    <a:pt x="488" y="1657"/>
                    <a:pt x="504" y="1660"/>
                  </a:cubicBezTo>
                  <a:cubicBezTo>
                    <a:pt x="490" y="1708"/>
                    <a:pt x="491" y="1773"/>
                    <a:pt x="533" y="1808"/>
                  </a:cubicBezTo>
                  <a:cubicBezTo>
                    <a:pt x="573" y="1840"/>
                    <a:pt x="654" y="1801"/>
                    <a:pt x="700" y="1820"/>
                  </a:cubicBezTo>
                  <a:cubicBezTo>
                    <a:pt x="772" y="1849"/>
                    <a:pt x="832" y="1920"/>
                    <a:pt x="901" y="1956"/>
                  </a:cubicBezTo>
                  <a:cubicBezTo>
                    <a:pt x="922" y="1967"/>
                    <a:pt x="957" y="1959"/>
                    <a:pt x="980" y="1961"/>
                  </a:cubicBezTo>
                  <a:cubicBezTo>
                    <a:pt x="1033" y="1964"/>
                    <a:pt x="1086" y="1993"/>
                    <a:pt x="1140" y="1984"/>
                  </a:cubicBezTo>
                  <a:cubicBezTo>
                    <a:pt x="1160" y="1996"/>
                    <a:pt x="1160" y="1996"/>
                    <a:pt x="1160" y="1996"/>
                  </a:cubicBezTo>
                  <a:cubicBezTo>
                    <a:pt x="1179" y="1930"/>
                    <a:pt x="1244" y="1901"/>
                    <a:pt x="1300" y="1875"/>
                  </a:cubicBezTo>
                  <a:cubicBezTo>
                    <a:pt x="1319" y="1866"/>
                    <a:pt x="1346" y="1844"/>
                    <a:pt x="1368" y="1849"/>
                  </a:cubicBezTo>
                  <a:cubicBezTo>
                    <a:pt x="1401" y="1856"/>
                    <a:pt x="1410" y="1903"/>
                    <a:pt x="1444" y="1903"/>
                  </a:cubicBezTo>
                  <a:cubicBezTo>
                    <a:pt x="1470" y="1904"/>
                    <a:pt x="1495" y="1895"/>
                    <a:pt x="1520" y="1894"/>
                  </a:cubicBezTo>
                  <a:cubicBezTo>
                    <a:pt x="1533" y="1894"/>
                    <a:pt x="1547" y="1902"/>
                    <a:pt x="1559" y="1897"/>
                  </a:cubicBezTo>
                  <a:cubicBezTo>
                    <a:pt x="1579" y="1890"/>
                    <a:pt x="1585" y="1865"/>
                    <a:pt x="1608" y="1858"/>
                  </a:cubicBezTo>
                  <a:cubicBezTo>
                    <a:pt x="1646" y="1848"/>
                    <a:pt x="1686" y="1855"/>
                    <a:pt x="1724" y="1840"/>
                  </a:cubicBezTo>
                  <a:cubicBezTo>
                    <a:pt x="1747" y="1831"/>
                    <a:pt x="1748" y="1807"/>
                    <a:pt x="1764" y="1791"/>
                  </a:cubicBezTo>
                  <a:cubicBezTo>
                    <a:pt x="1790" y="1766"/>
                    <a:pt x="1830" y="1750"/>
                    <a:pt x="1864" y="1741"/>
                  </a:cubicBezTo>
                  <a:cubicBezTo>
                    <a:pt x="1918" y="1727"/>
                    <a:pt x="1972" y="1728"/>
                    <a:pt x="2028" y="1728"/>
                  </a:cubicBezTo>
                  <a:cubicBezTo>
                    <a:pt x="2048" y="1728"/>
                    <a:pt x="2083" y="1738"/>
                    <a:pt x="2100" y="1728"/>
                  </a:cubicBezTo>
                  <a:cubicBezTo>
                    <a:pt x="2120" y="1717"/>
                    <a:pt x="2132" y="1692"/>
                    <a:pt x="2148" y="1676"/>
                  </a:cubicBezTo>
                  <a:cubicBezTo>
                    <a:pt x="2193" y="1631"/>
                    <a:pt x="2234" y="1583"/>
                    <a:pt x="2277" y="1536"/>
                  </a:cubicBezTo>
                  <a:cubicBezTo>
                    <a:pt x="2352" y="1452"/>
                    <a:pt x="2436" y="1375"/>
                    <a:pt x="2516" y="1296"/>
                  </a:cubicBezTo>
                  <a:cubicBezTo>
                    <a:pt x="2549" y="1263"/>
                    <a:pt x="2597" y="1233"/>
                    <a:pt x="2620" y="1192"/>
                  </a:cubicBezTo>
                  <a:cubicBezTo>
                    <a:pt x="2444" y="1191"/>
                    <a:pt x="2444" y="1191"/>
                    <a:pt x="2444" y="1191"/>
                  </a:cubicBezTo>
                  <a:cubicBezTo>
                    <a:pt x="2208" y="1109"/>
                    <a:pt x="2208" y="1109"/>
                    <a:pt x="2208" y="1109"/>
                  </a:cubicBezTo>
                  <a:cubicBezTo>
                    <a:pt x="1936" y="1018"/>
                    <a:pt x="1936" y="1018"/>
                    <a:pt x="1936" y="1018"/>
                  </a:cubicBezTo>
                  <a:cubicBezTo>
                    <a:pt x="1845" y="951"/>
                    <a:pt x="1845" y="951"/>
                    <a:pt x="1845" y="951"/>
                  </a:cubicBezTo>
                  <a:cubicBezTo>
                    <a:pt x="1796" y="872"/>
                    <a:pt x="1796" y="872"/>
                    <a:pt x="1796" y="872"/>
                  </a:cubicBezTo>
                  <a:cubicBezTo>
                    <a:pt x="1730" y="804"/>
                    <a:pt x="1730" y="804"/>
                    <a:pt x="1730" y="804"/>
                  </a:cubicBezTo>
                  <a:cubicBezTo>
                    <a:pt x="1700" y="752"/>
                    <a:pt x="1700" y="752"/>
                    <a:pt x="1700" y="752"/>
                  </a:cubicBezTo>
                  <a:cubicBezTo>
                    <a:pt x="1740" y="676"/>
                    <a:pt x="1740" y="676"/>
                    <a:pt x="1740" y="676"/>
                  </a:cubicBezTo>
                  <a:cubicBezTo>
                    <a:pt x="1696" y="656"/>
                    <a:pt x="1696" y="656"/>
                    <a:pt x="1696" y="656"/>
                  </a:cubicBezTo>
                  <a:cubicBezTo>
                    <a:pt x="1548" y="676"/>
                    <a:pt x="1548" y="676"/>
                    <a:pt x="1548" y="676"/>
                  </a:cubicBezTo>
                  <a:cubicBezTo>
                    <a:pt x="1545" y="572"/>
                    <a:pt x="1545" y="572"/>
                    <a:pt x="1545" y="572"/>
                  </a:cubicBezTo>
                  <a:cubicBezTo>
                    <a:pt x="1586" y="520"/>
                    <a:pt x="1586" y="520"/>
                    <a:pt x="1586" y="520"/>
                  </a:cubicBezTo>
                  <a:cubicBezTo>
                    <a:pt x="1660" y="412"/>
                    <a:pt x="1660" y="412"/>
                    <a:pt x="1660" y="412"/>
                  </a:cubicBezTo>
                  <a:cubicBezTo>
                    <a:pt x="1640" y="412"/>
                    <a:pt x="1640" y="412"/>
                    <a:pt x="1640" y="412"/>
                  </a:cubicBezTo>
                  <a:cubicBezTo>
                    <a:pt x="1630" y="375"/>
                    <a:pt x="1601" y="367"/>
                    <a:pt x="1577" y="343"/>
                  </a:cubicBezTo>
                  <a:cubicBezTo>
                    <a:pt x="1563" y="328"/>
                    <a:pt x="1560" y="308"/>
                    <a:pt x="1547" y="292"/>
                  </a:cubicBezTo>
                  <a:cubicBezTo>
                    <a:pt x="1524" y="267"/>
                    <a:pt x="1495" y="254"/>
                    <a:pt x="1468" y="234"/>
                  </a:cubicBezTo>
                  <a:cubicBezTo>
                    <a:pt x="1430" y="206"/>
                    <a:pt x="1417" y="159"/>
                    <a:pt x="1378" y="130"/>
                  </a:cubicBezTo>
                  <a:cubicBezTo>
                    <a:pt x="1363" y="118"/>
                    <a:pt x="1341" y="119"/>
                    <a:pt x="1324" y="110"/>
                  </a:cubicBezTo>
                  <a:cubicBezTo>
                    <a:pt x="1306" y="101"/>
                    <a:pt x="1295" y="84"/>
                    <a:pt x="1276" y="76"/>
                  </a:cubicBezTo>
                  <a:cubicBezTo>
                    <a:pt x="1221" y="53"/>
                    <a:pt x="1152" y="68"/>
                    <a:pt x="1096" y="68"/>
                  </a:cubicBezTo>
                  <a:cubicBezTo>
                    <a:pt x="1093" y="55"/>
                    <a:pt x="1085" y="40"/>
                    <a:pt x="1069" y="42"/>
                  </a:cubicBezTo>
                  <a:cubicBezTo>
                    <a:pt x="1058" y="43"/>
                    <a:pt x="1049" y="56"/>
                    <a:pt x="1040" y="62"/>
                  </a:cubicBezTo>
                  <a:cubicBezTo>
                    <a:pt x="1006" y="81"/>
                    <a:pt x="941" y="90"/>
                    <a:pt x="940" y="36"/>
                  </a:cubicBezTo>
                  <a:cubicBezTo>
                    <a:pt x="911" y="27"/>
                    <a:pt x="894" y="28"/>
                    <a:pt x="876" y="0"/>
                  </a:cubicBezTo>
                  <a:lnTo>
                    <a:pt x="868" y="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5"/>
            <p:cNvSpPr>
              <a:spLocks/>
            </p:cNvSpPr>
            <p:nvPr/>
          </p:nvSpPr>
          <p:spPr bwMode="auto">
            <a:xfrm>
              <a:off x="3756025" y="2179638"/>
              <a:ext cx="515938" cy="679450"/>
            </a:xfrm>
            <a:custGeom>
              <a:avLst/>
              <a:gdLst/>
              <a:ahLst/>
              <a:cxnLst>
                <a:cxn ang="0">
                  <a:pos x="1214" y="703"/>
                </a:cxn>
                <a:cxn ang="0">
                  <a:pos x="1214" y="707"/>
                </a:cxn>
                <a:cxn ang="0">
                  <a:pos x="1089" y="826"/>
                </a:cxn>
                <a:cxn ang="0">
                  <a:pos x="883" y="1027"/>
                </a:cxn>
                <a:cxn ang="0">
                  <a:pos x="697" y="1227"/>
                </a:cxn>
                <a:cxn ang="0">
                  <a:pos x="526" y="1225"/>
                </a:cxn>
                <a:cxn ang="0">
                  <a:pos x="382" y="1276"/>
                </a:cxn>
                <a:cxn ang="0">
                  <a:pos x="326" y="1337"/>
                </a:cxn>
                <a:cxn ang="0">
                  <a:pos x="190" y="1365"/>
                </a:cxn>
                <a:cxn ang="0">
                  <a:pos x="115" y="1471"/>
                </a:cxn>
                <a:cxn ang="0">
                  <a:pos x="13" y="1592"/>
                </a:cxn>
                <a:cxn ang="0">
                  <a:pos x="10" y="1711"/>
                </a:cxn>
                <a:cxn ang="0">
                  <a:pos x="10" y="1995"/>
                </a:cxn>
                <a:cxn ang="0">
                  <a:pos x="10" y="2159"/>
                </a:cxn>
                <a:cxn ang="0">
                  <a:pos x="13" y="2235"/>
                </a:cxn>
                <a:cxn ang="0">
                  <a:pos x="110" y="2379"/>
                </a:cxn>
                <a:cxn ang="0">
                  <a:pos x="118" y="2379"/>
                </a:cxn>
                <a:cxn ang="0">
                  <a:pos x="193" y="2255"/>
                </a:cxn>
                <a:cxn ang="0">
                  <a:pos x="337" y="2099"/>
                </a:cxn>
                <a:cxn ang="0">
                  <a:pos x="654" y="1801"/>
                </a:cxn>
                <a:cxn ang="0">
                  <a:pos x="890" y="1665"/>
                </a:cxn>
                <a:cxn ang="0">
                  <a:pos x="1136" y="1414"/>
                </a:cxn>
                <a:cxn ang="0">
                  <a:pos x="1238" y="1303"/>
                </a:cxn>
                <a:cxn ang="0">
                  <a:pos x="1306" y="1187"/>
                </a:cxn>
                <a:cxn ang="0">
                  <a:pos x="1415" y="1019"/>
                </a:cxn>
                <a:cxn ang="0">
                  <a:pos x="1424" y="963"/>
                </a:cxn>
                <a:cxn ang="0">
                  <a:pos x="1478" y="863"/>
                </a:cxn>
                <a:cxn ang="0">
                  <a:pos x="1524" y="791"/>
                </a:cxn>
                <a:cxn ang="0">
                  <a:pos x="1557" y="703"/>
                </a:cxn>
                <a:cxn ang="0">
                  <a:pos x="1602" y="663"/>
                </a:cxn>
                <a:cxn ang="0">
                  <a:pos x="1714" y="475"/>
                </a:cxn>
                <a:cxn ang="0">
                  <a:pos x="1739" y="307"/>
                </a:cxn>
                <a:cxn ang="0">
                  <a:pos x="1772" y="275"/>
                </a:cxn>
                <a:cxn ang="0">
                  <a:pos x="1786" y="151"/>
                </a:cxn>
                <a:cxn ang="0">
                  <a:pos x="1770" y="147"/>
                </a:cxn>
                <a:cxn ang="0">
                  <a:pos x="1806" y="39"/>
                </a:cxn>
                <a:cxn ang="0">
                  <a:pos x="1766" y="21"/>
                </a:cxn>
                <a:cxn ang="0">
                  <a:pos x="1682" y="13"/>
                </a:cxn>
                <a:cxn ang="0">
                  <a:pos x="1646" y="54"/>
                </a:cxn>
                <a:cxn ang="0">
                  <a:pos x="1578" y="89"/>
                </a:cxn>
                <a:cxn ang="0">
                  <a:pos x="1506" y="95"/>
                </a:cxn>
                <a:cxn ang="0">
                  <a:pos x="1402" y="130"/>
                </a:cxn>
                <a:cxn ang="0">
                  <a:pos x="1322" y="120"/>
                </a:cxn>
                <a:cxn ang="0">
                  <a:pos x="1234" y="154"/>
                </a:cxn>
                <a:cxn ang="0">
                  <a:pos x="1122" y="144"/>
                </a:cxn>
                <a:cxn ang="0">
                  <a:pos x="982" y="222"/>
                </a:cxn>
                <a:cxn ang="0">
                  <a:pos x="842" y="197"/>
                </a:cxn>
                <a:cxn ang="0">
                  <a:pos x="794" y="227"/>
                </a:cxn>
                <a:cxn ang="0">
                  <a:pos x="594" y="270"/>
                </a:cxn>
                <a:cxn ang="0">
                  <a:pos x="449" y="127"/>
                </a:cxn>
                <a:cxn ang="0">
                  <a:pos x="401" y="98"/>
                </a:cxn>
                <a:cxn ang="0">
                  <a:pos x="360" y="159"/>
                </a:cxn>
                <a:cxn ang="0">
                  <a:pos x="302" y="235"/>
                </a:cxn>
                <a:cxn ang="0">
                  <a:pos x="320" y="279"/>
                </a:cxn>
                <a:cxn ang="0">
                  <a:pos x="394" y="380"/>
                </a:cxn>
                <a:cxn ang="0">
                  <a:pos x="443" y="459"/>
                </a:cxn>
                <a:cxn ang="0">
                  <a:pos x="762" y="601"/>
                </a:cxn>
                <a:cxn ang="0">
                  <a:pos x="1054" y="701"/>
                </a:cxn>
                <a:cxn ang="0">
                  <a:pos x="1214" y="703"/>
                </a:cxn>
              </a:cxnLst>
              <a:rect l="0" t="0" r="r" b="b"/>
              <a:pathLst>
                <a:path w="1806" h="2379">
                  <a:moveTo>
                    <a:pt x="1214" y="703"/>
                  </a:moveTo>
                  <a:cubicBezTo>
                    <a:pt x="1214" y="707"/>
                    <a:pt x="1214" y="707"/>
                    <a:pt x="1214" y="707"/>
                  </a:cubicBezTo>
                  <a:cubicBezTo>
                    <a:pt x="1165" y="730"/>
                    <a:pt x="1127" y="788"/>
                    <a:pt x="1089" y="826"/>
                  </a:cubicBezTo>
                  <a:cubicBezTo>
                    <a:pt x="1022" y="894"/>
                    <a:pt x="946" y="954"/>
                    <a:pt x="883" y="1027"/>
                  </a:cubicBezTo>
                  <a:cubicBezTo>
                    <a:pt x="827" y="1091"/>
                    <a:pt x="768" y="1179"/>
                    <a:pt x="697" y="1227"/>
                  </a:cubicBezTo>
                  <a:cubicBezTo>
                    <a:pt x="655" y="1257"/>
                    <a:pt x="576" y="1215"/>
                    <a:pt x="526" y="1225"/>
                  </a:cubicBezTo>
                  <a:cubicBezTo>
                    <a:pt x="478" y="1234"/>
                    <a:pt x="423" y="1247"/>
                    <a:pt x="382" y="1276"/>
                  </a:cubicBezTo>
                  <a:cubicBezTo>
                    <a:pt x="360" y="1292"/>
                    <a:pt x="349" y="1326"/>
                    <a:pt x="326" y="1337"/>
                  </a:cubicBezTo>
                  <a:cubicBezTo>
                    <a:pt x="283" y="1356"/>
                    <a:pt x="230" y="1339"/>
                    <a:pt x="190" y="1365"/>
                  </a:cubicBezTo>
                  <a:cubicBezTo>
                    <a:pt x="158" y="1386"/>
                    <a:pt x="137" y="1439"/>
                    <a:pt x="115" y="1471"/>
                  </a:cubicBezTo>
                  <a:cubicBezTo>
                    <a:pt x="87" y="1509"/>
                    <a:pt x="30" y="1551"/>
                    <a:pt x="13" y="1592"/>
                  </a:cubicBezTo>
                  <a:cubicBezTo>
                    <a:pt x="0" y="1623"/>
                    <a:pt x="10" y="1677"/>
                    <a:pt x="10" y="1711"/>
                  </a:cubicBezTo>
                  <a:cubicBezTo>
                    <a:pt x="10" y="1995"/>
                    <a:pt x="10" y="1995"/>
                    <a:pt x="10" y="1995"/>
                  </a:cubicBezTo>
                  <a:cubicBezTo>
                    <a:pt x="10" y="2159"/>
                    <a:pt x="10" y="2159"/>
                    <a:pt x="10" y="2159"/>
                  </a:cubicBezTo>
                  <a:cubicBezTo>
                    <a:pt x="10" y="2182"/>
                    <a:pt x="5" y="2213"/>
                    <a:pt x="13" y="2235"/>
                  </a:cubicBezTo>
                  <a:cubicBezTo>
                    <a:pt x="31" y="2289"/>
                    <a:pt x="90" y="2324"/>
                    <a:pt x="110" y="2379"/>
                  </a:cubicBezTo>
                  <a:cubicBezTo>
                    <a:pt x="118" y="2379"/>
                    <a:pt x="118" y="2379"/>
                    <a:pt x="118" y="2379"/>
                  </a:cubicBezTo>
                  <a:cubicBezTo>
                    <a:pt x="145" y="2339"/>
                    <a:pt x="165" y="2293"/>
                    <a:pt x="193" y="2255"/>
                  </a:cubicBezTo>
                  <a:cubicBezTo>
                    <a:pt x="234" y="2198"/>
                    <a:pt x="290" y="2150"/>
                    <a:pt x="337" y="2099"/>
                  </a:cubicBezTo>
                  <a:cubicBezTo>
                    <a:pt x="436" y="1992"/>
                    <a:pt x="537" y="1888"/>
                    <a:pt x="654" y="1801"/>
                  </a:cubicBezTo>
                  <a:cubicBezTo>
                    <a:pt x="727" y="1747"/>
                    <a:pt x="820" y="1726"/>
                    <a:pt x="890" y="1665"/>
                  </a:cubicBezTo>
                  <a:cubicBezTo>
                    <a:pt x="977" y="1590"/>
                    <a:pt x="1059" y="1500"/>
                    <a:pt x="1136" y="1414"/>
                  </a:cubicBezTo>
                  <a:cubicBezTo>
                    <a:pt x="1170" y="1377"/>
                    <a:pt x="1199" y="1334"/>
                    <a:pt x="1238" y="1303"/>
                  </a:cubicBezTo>
                  <a:cubicBezTo>
                    <a:pt x="1243" y="1262"/>
                    <a:pt x="1282" y="1218"/>
                    <a:pt x="1306" y="1187"/>
                  </a:cubicBezTo>
                  <a:cubicBezTo>
                    <a:pt x="1345" y="1135"/>
                    <a:pt x="1385" y="1077"/>
                    <a:pt x="1415" y="1019"/>
                  </a:cubicBezTo>
                  <a:cubicBezTo>
                    <a:pt x="1424" y="1001"/>
                    <a:pt x="1420" y="982"/>
                    <a:pt x="1424" y="963"/>
                  </a:cubicBezTo>
                  <a:cubicBezTo>
                    <a:pt x="1431" y="931"/>
                    <a:pt x="1455" y="885"/>
                    <a:pt x="1478" y="863"/>
                  </a:cubicBezTo>
                  <a:cubicBezTo>
                    <a:pt x="1485" y="836"/>
                    <a:pt x="1512" y="815"/>
                    <a:pt x="1524" y="791"/>
                  </a:cubicBezTo>
                  <a:cubicBezTo>
                    <a:pt x="1538" y="765"/>
                    <a:pt x="1541" y="726"/>
                    <a:pt x="1557" y="703"/>
                  </a:cubicBezTo>
                  <a:cubicBezTo>
                    <a:pt x="1569" y="686"/>
                    <a:pt x="1591" y="680"/>
                    <a:pt x="1602" y="663"/>
                  </a:cubicBezTo>
                  <a:cubicBezTo>
                    <a:pt x="1641" y="602"/>
                    <a:pt x="1657" y="522"/>
                    <a:pt x="1714" y="475"/>
                  </a:cubicBezTo>
                  <a:cubicBezTo>
                    <a:pt x="1739" y="307"/>
                    <a:pt x="1739" y="307"/>
                    <a:pt x="1739" y="307"/>
                  </a:cubicBezTo>
                  <a:cubicBezTo>
                    <a:pt x="1772" y="275"/>
                    <a:pt x="1772" y="275"/>
                    <a:pt x="1772" y="275"/>
                  </a:cubicBezTo>
                  <a:cubicBezTo>
                    <a:pt x="1786" y="151"/>
                    <a:pt x="1786" y="151"/>
                    <a:pt x="1786" y="151"/>
                  </a:cubicBezTo>
                  <a:cubicBezTo>
                    <a:pt x="1770" y="147"/>
                    <a:pt x="1770" y="147"/>
                    <a:pt x="1770" y="147"/>
                  </a:cubicBezTo>
                  <a:cubicBezTo>
                    <a:pt x="1769" y="104"/>
                    <a:pt x="1782" y="74"/>
                    <a:pt x="1806" y="39"/>
                  </a:cubicBezTo>
                  <a:cubicBezTo>
                    <a:pt x="1795" y="27"/>
                    <a:pt x="1782" y="25"/>
                    <a:pt x="1766" y="21"/>
                  </a:cubicBezTo>
                  <a:cubicBezTo>
                    <a:pt x="1738" y="13"/>
                    <a:pt x="1711" y="0"/>
                    <a:pt x="1682" y="13"/>
                  </a:cubicBezTo>
                  <a:cubicBezTo>
                    <a:pt x="1663" y="21"/>
                    <a:pt x="1660" y="40"/>
                    <a:pt x="1646" y="54"/>
                  </a:cubicBezTo>
                  <a:cubicBezTo>
                    <a:pt x="1629" y="70"/>
                    <a:pt x="1601" y="83"/>
                    <a:pt x="1578" y="89"/>
                  </a:cubicBezTo>
                  <a:cubicBezTo>
                    <a:pt x="1554" y="95"/>
                    <a:pt x="1529" y="88"/>
                    <a:pt x="1506" y="95"/>
                  </a:cubicBezTo>
                  <a:cubicBezTo>
                    <a:pt x="1470" y="106"/>
                    <a:pt x="1442" y="128"/>
                    <a:pt x="1402" y="130"/>
                  </a:cubicBezTo>
                  <a:cubicBezTo>
                    <a:pt x="1375" y="132"/>
                    <a:pt x="1350" y="116"/>
                    <a:pt x="1322" y="120"/>
                  </a:cubicBezTo>
                  <a:cubicBezTo>
                    <a:pt x="1290" y="124"/>
                    <a:pt x="1264" y="151"/>
                    <a:pt x="1234" y="154"/>
                  </a:cubicBezTo>
                  <a:cubicBezTo>
                    <a:pt x="1197" y="157"/>
                    <a:pt x="1156" y="137"/>
                    <a:pt x="1122" y="144"/>
                  </a:cubicBezTo>
                  <a:cubicBezTo>
                    <a:pt x="1071" y="155"/>
                    <a:pt x="1033" y="206"/>
                    <a:pt x="982" y="222"/>
                  </a:cubicBezTo>
                  <a:cubicBezTo>
                    <a:pt x="936" y="237"/>
                    <a:pt x="888" y="194"/>
                    <a:pt x="842" y="197"/>
                  </a:cubicBezTo>
                  <a:cubicBezTo>
                    <a:pt x="823" y="199"/>
                    <a:pt x="811" y="220"/>
                    <a:pt x="794" y="227"/>
                  </a:cubicBezTo>
                  <a:cubicBezTo>
                    <a:pt x="736" y="252"/>
                    <a:pt x="661" y="295"/>
                    <a:pt x="594" y="270"/>
                  </a:cubicBezTo>
                  <a:cubicBezTo>
                    <a:pt x="531" y="246"/>
                    <a:pt x="481" y="185"/>
                    <a:pt x="449" y="127"/>
                  </a:cubicBezTo>
                  <a:cubicBezTo>
                    <a:pt x="443" y="115"/>
                    <a:pt x="416" y="89"/>
                    <a:pt x="401" y="98"/>
                  </a:cubicBezTo>
                  <a:cubicBezTo>
                    <a:pt x="382" y="110"/>
                    <a:pt x="372" y="141"/>
                    <a:pt x="360" y="159"/>
                  </a:cubicBezTo>
                  <a:cubicBezTo>
                    <a:pt x="344" y="184"/>
                    <a:pt x="310" y="205"/>
                    <a:pt x="302" y="235"/>
                  </a:cubicBezTo>
                  <a:cubicBezTo>
                    <a:pt x="297" y="254"/>
                    <a:pt x="313" y="264"/>
                    <a:pt x="320" y="279"/>
                  </a:cubicBezTo>
                  <a:cubicBezTo>
                    <a:pt x="340" y="323"/>
                    <a:pt x="367" y="344"/>
                    <a:pt x="394" y="380"/>
                  </a:cubicBezTo>
                  <a:cubicBezTo>
                    <a:pt x="412" y="404"/>
                    <a:pt x="417" y="439"/>
                    <a:pt x="443" y="459"/>
                  </a:cubicBezTo>
                  <a:cubicBezTo>
                    <a:pt x="538" y="534"/>
                    <a:pt x="648" y="563"/>
                    <a:pt x="762" y="601"/>
                  </a:cubicBezTo>
                  <a:cubicBezTo>
                    <a:pt x="856" y="633"/>
                    <a:pt x="956" y="685"/>
                    <a:pt x="1054" y="701"/>
                  </a:cubicBezTo>
                  <a:cubicBezTo>
                    <a:pt x="1105" y="710"/>
                    <a:pt x="1163" y="703"/>
                    <a:pt x="1214" y="70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6"/>
            <p:cNvSpPr>
              <a:spLocks/>
            </p:cNvSpPr>
            <p:nvPr/>
          </p:nvSpPr>
          <p:spPr bwMode="auto">
            <a:xfrm>
              <a:off x="3795713" y="2147888"/>
              <a:ext cx="87313" cy="92075"/>
            </a:xfrm>
            <a:custGeom>
              <a:avLst/>
              <a:gdLst/>
              <a:ahLst/>
              <a:cxnLst>
                <a:cxn ang="0">
                  <a:pos x="179" y="27"/>
                </a:cxn>
                <a:cxn ang="0">
                  <a:pos x="183" y="51"/>
                </a:cxn>
                <a:cxn ang="0">
                  <a:pos x="147" y="27"/>
                </a:cxn>
                <a:cxn ang="0">
                  <a:pos x="63" y="111"/>
                </a:cxn>
                <a:cxn ang="0">
                  <a:pos x="2" y="207"/>
                </a:cxn>
                <a:cxn ang="0">
                  <a:pos x="7" y="255"/>
                </a:cxn>
                <a:cxn ang="0">
                  <a:pos x="10" y="302"/>
                </a:cxn>
                <a:cxn ang="0">
                  <a:pos x="111" y="298"/>
                </a:cxn>
                <a:cxn ang="0">
                  <a:pos x="159" y="289"/>
                </a:cxn>
                <a:cxn ang="0">
                  <a:pos x="199" y="304"/>
                </a:cxn>
                <a:cxn ang="0">
                  <a:pos x="267" y="211"/>
                </a:cxn>
                <a:cxn ang="0">
                  <a:pos x="191" y="197"/>
                </a:cxn>
                <a:cxn ang="0">
                  <a:pos x="143" y="203"/>
                </a:cxn>
                <a:cxn ang="0">
                  <a:pos x="195" y="170"/>
                </a:cxn>
                <a:cxn ang="0">
                  <a:pos x="296" y="115"/>
                </a:cxn>
                <a:cxn ang="0">
                  <a:pos x="238" y="2"/>
                </a:cxn>
                <a:cxn ang="0">
                  <a:pos x="179" y="27"/>
                </a:cxn>
              </a:cxnLst>
              <a:rect l="0" t="0" r="r" b="b"/>
              <a:pathLst>
                <a:path w="307" h="325">
                  <a:moveTo>
                    <a:pt x="179" y="27"/>
                  </a:moveTo>
                  <a:cubicBezTo>
                    <a:pt x="183" y="51"/>
                    <a:pt x="183" y="51"/>
                    <a:pt x="183" y="51"/>
                  </a:cubicBezTo>
                  <a:cubicBezTo>
                    <a:pt x="163" y="57"/>
                    <a:pt x="154" y="46"/>
                    <a:pt x="147" y="27"/>
                  </a:cubicBezTo>
                  <a:cubicBezTo>
                    <a:pt x="103" y="29"/>
                    <a:pt x="85" y="79"/>
                    <a:pt x="63" y="111"/>
                  </a:cubicBezTo>
                  <a:cubicBezTo>
                    <a:pt x="41" y="144"/>
                    <a:pt x="8" y="167"/>
                    <a:pt x="2" y="207"/>
                  </a:cubicBezTo>
                  <a:cubicBezTo>
                    <a:pt x="0" y="223"/>
                    <a:pt x="6" y="240"/>
                    <a:pt x="7" y="255"/>
                  </a:cubicBezTo>
                  <a:cubicBezTo>
                    <a:pt x="8" y="269"/>
                    <a:pt x="1" y="291"/>
                    <a:pt x="10" y="302"/>
                  </a:cubicBezTo>
                  <a:cubicBezTo>
                    <a:pt x="28" y="325"/>
                    <a:pt x="88" y="303"/>
                    <a:pt x="111" y="298"/>
                  </a:cubicBezTo>
                  <a:cubicBezTo>
                    <a:pt x="125" y="295"/>
                    <a:pt x="145" y="287"/>
                    <a:pt x="159" y="289"/>
                  </a:cubicBezTo>
                  <a:cubicBezTo>
                    <a:pt x="174" y="291"/>
                    <a:pt x="183" y="306"/>
                    <a:pt x="199" y="304"/>
                  </a:cubicBezTo>
                  <a:cubicBezTo>
                    <a:pt x="225" y="301"/>
                    <a:pt x="261" y="235"/>
                    <a:pt x="267" y="211"/>
                  </a:cubicBezTo>
                  <a:cubicBezTo>
                    <a:pt x="243" y="194"/>
                    <a:pt x="221" y="191"/>
                    <a:pt x="191" y="197"/>
                  </a:cubicBezTo>
                  <a:cubicBezTo>
                    <a:pt x="172" y="201"/>
                    <a:pt x="161" y="218"/>
                    <a:pt x="143" y="203"/>
                  </a:cubicBezTo>
                  <a:cubicBezTo>
                    <a:pt x="166" y="198"/>
                    <a:pt x="176" y="181"/>
                    <a:pt x="195" y="170"/>
                  </a:cubicBezTo>
                  <a:cubicBezTo>
                    <a:pt x="222" y="156"/>
                    <a:pt x="282" y="146"/>
                    <a:pt x="296" y="115"/>
                  </a:cubicBezTo>
                  <a:cubicBezTo>
                    <a:pt x="307" y="89"/>
                    <a:pt x="271" y="4"/>
                    <a:pt x="238" y="2"/>
                  </a:cubicBezTo>
                  <a:cubicBezTo>
                    <a:pt x="218" y="0"/>
                    <a:pt x="197" y="20"/>
                    <a:pt x="179" y="2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27"/>
            <p:cNvSpPr>
              <a:spLocks/>
            </p:cNvSpPr>
            <p:nvPr/>
          </p:nvSpPr>
          <p:spPr bwMode="auto">
            <a:xfrm>
              <a:off x="3409950" y="2540000"/>
              <a:ext cx="395288" cy="469900"/>
            </a:xfrm>
            <a:custGeom>
              <a:avLst/>
              <a:gdLst/>
              <a:ahLst/>
              <a:cxnLst>
                <a:cxn ang="0">
                  <a:pos x="13" y="101"/>
                </a:cxn>
                <a:cxn ang="0">
                  <a:pos x="50" y="171"/>
                </a:cxn>
                <a:cxn ang="0">
                  <a:pos x="91" y="198"/>
                </a:cxn>
                <a:cxn ang="0">
                  <a:pos x="83" y="242"/>
                </a:cxn>
                <a:cxn ang="0">
                  <a:pos x="129" y="337"/>
                </a:cxn>
                <a:cxn ang="0">
                  <a:pos x="166" y="413"/>
                </a:cxn>
                <a:cxn ang="0">
                  <a:pos x="149" y="581"/>
                </a:cxn>
                <a:cxn ang="0">
                  <a:pos x="157" y="609"/>
                </a:cxn>
                <a:cxn ang="0">
                  <a:pos x="117" y="633"/>
                </a:cxn>
                <a:cxn ang="0">
                  <a:pos x="90" y="673"/>
                </a:cxn>
                <a:cxn ang="0">
                  <a:pos x="41" y="717"/>
                </a:cxn>
                <a:cxn ang="0">
                  <a:pos x="0" y="809"/>
                </a:cxn>
                <a:cxn ang="0">
                  <a:pos x="7" y="861"/>
                </a:cxn>
                <a:cxn ang="0">
                  <a:pos x="5" y="1005"/>
                </a:cxn>
                <a:cxn ang="0">
                  <a:pos x="137" y="1074"/>
                </a:cxn>
                <a:cxn ang="0">
                  <a:pos x="473" y="1261"/>
                </a:cxn>
                <a:cxn ang="0">
                  <a:pos x="641" y="1354"/>
                </a:cxn>
                <a:cxn ang="0">
                  <a:pos x="641" y="1435"/>
                </a:cxn>
                <a:cxn ang="0">
                  <a:pos x="733" y="1508"/>
                </a:cxn>
                <a:cxn ang="0">
                  <a:pos x="929" y="1645"/>
                </a:cxn>
                <a:cxn ang="0">
                  <a:pos x="929" y="1629"/>
                </a:cxn>
                <a:cxn ang="0">
                  <a:pos x="937" y="1637"/>
                </a:cxn>
                <a:cxn ang="0">
                  <a:pos x="986" y="1573"/>
                </a:cxn>
                <a:cxn ang="0">
                  <a:pos x="1031" y="1489"/>
                </a:cxn>
                <a:cxn ang="0">
                  <a:pos x="1085" y="1397"/>
                </a:cxn>
                <a:cxn ang="0">
                  <a:pos x="1114" y="1285"/>
                </a:cxn>
                <a:cxn ang="0">
                  <a:pos x="1205" y="1245"/>
                </a:cxn>
                <a:cxn ang="0">
                  <a:pos x="1213" y="1217"/>
                </a:cxn>
                <a:cxn ang="0">
                  <a:pos x="1209" y="1229"/>
                </a:cxn>
                <a:cxn ang="0">
                  <a:pos x="1229" y="1209"/>
                </a:cxn>
                <a:cxn ang="0">
                  <a:pos x="1265" y="1197"/>
                </a:cxn>
                <a:cxn ang="0">
                  <a:pos x="1245" y="1177"/>
                </a:cxn>
                <a:cxn ang="0">
                  <a:pos x="1245" y="1173"/>
                </a:cxn>
                <a:cxn ang="0">
                  <a:pos x="1341" y="1105"/>
                </a:cxn>
                <a:cxn ang="0">
                  <a:pos x="1239" y="979"/>
                </a:cxn>
                <a:cxn ang="0">
                  <a:pos x="1237" y="845"/>
                </a:cxn>
                <a:cxn ang="0">
                  <a:pos x="1237" y="541"/>
                </a:cxn>
                <a:cxn ang="0">
                  <a:pos x="1237" y="401"/>
                </a:cxn>
                <a:cxn ang="0">
                  <a:pos x="1240" y="337"/>
                </a:cxn>
                <a:cxn ang="0">
                  <a:pos x="1291" y="281"/>
                </a:cxn>
                <a:cxn ang="0">
                  <a:pos x="1351" y="197"/>
                </a:cxn>
                <a:cxn ang="0">
                  <a:pos x="1385" y="133"/>
                </a:cxn>
                <a:cxn ang="0">
                  <a:pos x="1265" y="139"/>
                </a:cxn>
                <a:cxn ang="0">
                  <a:pos x="1193" y="87"/>
                </a:cxn>
                <a:cxn ang="0">
                  <a:pos x="1116" y="115"/>
                </a:cxn>
                <a:cxn ang="0">
                  <a:pos x="981" y="233"/>
                </a:cxn>
                <a:cxn ang="0">
                  <a:pos x="861" y="212"/>
                </a:cxn>
                <a:cxn ang="0">
                  <a:pos x="809" y="198"/>
                </a:cxn>
                <a:cxn ang="0">
                  <a:pos x="737" y="195"/>
                </a:cxn>
                <a:cxn ang="0">
                  <a:pos x="545" y="66"/>
                </a:cxn>
                <a:cxn ang="0">
                  <a:pos x="381" y="53"/>
                </a:cxn>
                <a:cxn ang="0">
                  <a:pos x="349" y="21"/>
                </a:cxn>
                <a:cxn ang="0">
                  <a:pos x="253" y="25"/>
                </a:cxn>
                <a:cxn ang="0">
                  <a:pos x="13" y="101"/>
                </a:cxn>
              </a:cxnLst>
              <a:rect l="0" t="0" r="r" b="b"/>
              <a:pathLst>
                <a:path w="1386" h="1645">
                  <a:moveTo>
                    <a:pt x="13" y="101"/>
                  </a:moveTo>
                  <a:cubicBezTo>
                    <a:pt x="50" y="171"/>
                    <a:pt x="50" y="171"/>
                    <a:pt x="50" y="171"/>
                  </a:cubicBezTo>
                  <a:cubicBezTo>
                    <a:pt x="91" y="198"/>
                    <a:pt x="91" y="198"/>
                    <a:pt x="91" y="198"/>
                  </a:cubicBezTo>
                  <a:cubicBezTo>
                    <a:pt x="83" y="242"/>
                    <a:pt x="83" y="242"/>
                    <a:pt x="83" y="242"/>
                  </a:cubicBezTo>
                  <a:cubicBezTo>
                    <a:pt x="129" y="337"/>
                    <a:pt x="129" y="337"/>
                    <a:pt x="129" y="337"/>
                  </a:cubicBezTo>
                  <a:cubicBezTo>
                    <a:pt x="153" y="338"/>
                    <a:pt x="163" y="392"/>
                    <a:pt x="166" y="413"/>
                  </a:cubicBezTo>
                  <a:cubicBezTo>
                    <a:pt x="176" y="470"/>
                    <a:pt x="218" y="540"/>
                    <a:pt x="149" y="581"/>
                  </a:cubicBezTo>
                  <a:cubicBezTo>
                    <a:pt x="157" y="609"/>
                    <a:pt x="157" y="609"/>
                    <a:pt x="157" y="609"/>
                  </a:cubicBezTo>
                  <a:cubicBezTo>
                    <a:pt x="141" y="614"/>
                    <a:pt x="123" y="616"/>
                    <a:pt x="117" y="633"/>
                  </a:cubicBezTo>
                  <a:cubicBezTo>
                    <a:pt x="95" y="637"/>
                    <a:pt x="99" y="656"/>
                    <a:pt x="90" y="673"/>
                  </a:cubicBezTo>
                  <a:cubicBezTo>
                    <a:pt x="80" y="694"/>
                    <a:pt x="63" y="710"/>
                    <a:pt x="41" y="717"/>
                  </a:cubicBezTo>
                  <a:cubicBezTo>
                    <a:pt x="0" y="809"/>
                    <a:pt x="0" y="809"/>
                    <a:pt x="0" y="809"/>
                  </a:cubicBezTo>
                  <a:cubicBezTo>
                    <a:pt x="7" y="861"/>
                    <a:pt x="7" y="861"/>
                    <a:pt x="7" y="861"/>
                  </a:cubicBezTo>
                  <a:cubicBezTo>
                    <a:pt x="5" y="1005"/>
                    <a:pt x="5" y="1005"/>
                    <a:pt x="5" y="1005"/>
                  </a:cubicBezTo>
                  <a:cubicBezTo>
                    <a:pt x="52" y="1016"/>
                    <a:pt x="95" y="1052"/>
                    <a:pt x="137" y="1074"/>
                  </a:cubicBezTo>
                  <a:cubicBezTo>
                    <a:pt x="251" y="1132"/>
                    <a:pt x="364" y="1195"/>
                    <a:pt x="473" y="1261"/>
                  </a:cubicBezTo>
                  <a:cubicBezTo>
                    <a:pt x="524" y="1292"/>
                    <a:pt x="599" y="1313"/>
                    <a:pt x="641" y="1354"/>
                  </a:cubicBezTo>
                  <a:cubicBezTo>
                    <a:pt x="673" y="1386"/>
                    <a:pt x="624" y="1410"/>
                    <a:pt x="641" y="1435"/>
                  </a:cubicBezTo>
                  <a:cubicBezTo>
                    <a:pt x="662" y="1465"/>
                    <a:pt x="704" y="1488"/>
                    <a:pt x="733" y="1508"/>
                  </a:cubicBezTo>
                  <a:cubicBezTo>
                    <a:pt x="791" y="1550"/>
                    <a:pt x="860" y="1627"/>
                    <a:pt x="929" y="1645"/>
                  </a:cubicBezTo>
                  <a:cubicBezTo>
                    <a:pt x="929" y="1629"/>
                    <a:pt x="929" y="1629"/>
                    <a:pt x="929" y="1629"/>
                  </a:cubicBezTo>
                  <a:cubicBezTo>
                    <a:pt x="937" y="1637"/>
                    <a:pt x="937" y="1637"/>
                    <a:pt x="937" y="1637"/>
                  </a:cubicBezTo>
                  <a:cubicBezTo>
                    <a:pt x="967" y="1629"/>
                    <a:pt x="974" y="1599"/>
                    <a:pt x="986" y="1573"/>
                  </a:cubicBezTo>
                  <a:cubicBezTo>
                    <a:pt x="1001" y="1545"/>
                    <a:pt x="1018" y="1519"/>
                    <a:pt x="1031" y="1489"/>
                  </a:cubicBezTo>
                  <a:cubicBezTo>
                    <a:pt x="1047" y="1451"/>
                    <a:pt x="1047" y="1422"/>
                    <a:pt x="1085" y="1397"/>
                  </a:cubicBezTo>
                  <a:cubicBezTo>
                    <a:pt x="1085" y="1365"/>
                    <a:pt x="1087" y="1305"/>
                    <a:pt x="1114" y="1285"/>
                  </a:cubicBezTo>
                  <a:cubicBezTo>
                    <a:pt x="1141" y="1264"/>
                    <a:pt x="1175" y="1267"/>
                    <a:pt x="1205" y="1245"/>
                  </a:cubicBezTo>
                  <a:cubicBezTo>
                    <a:pt x="1213" y="1217"/>
                    <a:pt x="1213" y="1217"/>
                    <a:pt x="1213" y="1217"/>
                  </a:cubicBezTo>
                  <a:cubicBezTo>
                    <a:pt x="1209" y="1229"/>
                    <a:pt x="1209" y="1229"/>
                    <a:pt x="1209" y="1229"/>
                  </a:cubicBezTo>
                  <a:cubicBezTo>
                    <a:pt x="1226" y="1232"/>
                    <a:pt x="1232" y="1226"/>
                    <a:pt x="1229" y="1209"/>
                  </a:cubicBezTo>
                  <a:cubicBezTo>
                    <a:pt x="1265" y="1197"/>
                    <a:pt x="1265" y="1197"/>
                    <a:pt x="1265" y="1197"/>
                  </a:cubicBezTo>
                  <a:cubicBezTo>
                    <a:pt x="1245" y="1177"/>
                    <a:pt x="1245" y="1177"/>
                    <a:pt x="1245" y="1177"/>
                  </a:cubicBezTo>
                  <a:cubicBezTo>
                    <a:pt x="1245" y="1173"/>
                    <a:pt x="1245" y="1173"/>
                    <a:pt x="1245" y="1173"/>
                  </a:cubicBezTo>
                  <a:cubicBezTo>
                    <a:pt x="1291" y="1173"/>
                    <a:pt x="1319" y="1145"/>
                    <a:pt x="1341" y="1105"/>
                  </a:cubicBezTo>
                  <a:cubicBezTo>
                    <a:pt x="1308" y="1081"/>
                    <a:pt x="1252" y="1019"/>
                    <a:pt x="1239" y="979"/>
                  </a:cubicBezTo>
                  <a:cubicBezTo>
                    <a:pt x="1226" y="943"/>
                    <a:pt x="1237" y="884"/>
                    <a:pt x="1237" y="845"/>
                  </a:cubicBezTo>
                  <a:cubicBezTo>
                    <a:pt x="1237" y="541"/>
                    <a:pt x="1237" y="541"/>
                    <a:pt x="1237" y="541"/>
                  </a:cubicBezTo>
                  <a:cubicBezTo>
                    <a:pt x="1237" y="401"/>
                    <a:pt x="1237" y="401"/>
                    <a:pt x="1237" y="401"/>
                  </a:cubicBezTo>
                  <a:cubicBezTo>
                    <a:pt x="1237" y="382"/>
                    <a:pt x="1233" y="356"/>
                    <a:pt x="1240" y="337"/>
                  </a:cubicBezTo>
                  <a:cubicBezTo>
                    <a:pt x="1248" y="314"/>
                    <a:pt x="1275" y="299"/>
                    <a:pt x="1291" y="281"/>
                  </a:cubicBezTo>
                  <a:cubicBezTo>
                    <a:pt x="1314" y="256"/>
                    <a:pt x="1331" y="225"/>
                    <a:pt x="1351" y="197"/>
                  </a:cubicBezTo>
                  <a:cubicBezTo>
                    <a:pt x="1365" y="179"/>
                    <a:pt x="1386" y="158"/>
                    <a:pt x="1385" y="133"/>
                  </a:cubicBezTo>
                  <a:cubicBezTo>
                    <a:pt x="1354" y="136"/>
                    <a:pt x="1294" y="150"/>
                    <a:pt x="1265" y="139"/>
                  </a:cubicBezTo>
                  <a:cubicBezTo>
                    <a:pt x="1237" y="128"/>
                    <a:pt x="1227" y="90"/>
                    <a:pt x="1193" y="87"/>
                  </a:cubicBezTo>
                  <a:cubicBezTo>
                    <a:pt x="1168" y="84"/>
                    <a:pt x="1138" y="105"/>
                    <a:pt x="1116" y="115"/>
                  </a:cubicBezTo>
                  <a:cubicBezTo>
                    <a:pt x="1064" y="140"/>
                    <a:pt x="992" y="167"/>
                    <a:pt x="981" y="233"/>
                  </a:cubicBezTo>
                  <a:cubicBezTo>
                    <a:pt x="945" y="214"/>
                    <a:pt x="901" y="219"/>
                    <a:pt x="861" y="212"/>
                  </a:cubicBezTo>
                  <a:cubicBezTo>
                    <a:pt x="844" y="209"/>
                    <a:pt x="827" y="199"/>
                    <a:pt x="809" y="198"/>
                  </a:cubicBezTo>
                  <a:cubicBezTo>
                    <a:pt x="786" y="197"/>
                    <a:pt x="761" y="203"/>
                    <a:pt x="737" y="195"/>
                  </a:cubicBezTo>
                  <a:cubicBezTo>
                    <a:pt x="669" y="171"/>
                    <a:pt x="607" y="104"/>
                    <a:pt x="545" y="66"/>
                  </a:cubicBezTo>
                  <a:cubicBezTo>
                    <a:pt x="497" y="37"/>
                    <a:pt x="434" y="61"/>
                    <a:pt x="381" y="53"/>
                  </a:cubicBezTo>
                  <a:cubicBezTo>
                    <a:pt x="360" y="49"/>
                    <a:pt x="366" y="26"/>
                    <a:pt x="349" y="21"/>
                  </a:cubicBezTo>
                  <a:cubicBezTo>
                    <a:pt x="322" y="12"/>
                    <a:pt x="281" y="25"/>
                    <a:pt x="253" y="25"/>
                  </a:cubicBezTo>
                  <a:cubicBezTo>
                    <a:pt x="163" y="28"/>
                    <a:pt x="58" y="0"/>
                    <a:pt x="13" y="10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28"/>
            <p:cNvSpPr>
              <a:spLocks/>
            </p:cNvSpPr>
            <p:nvPr/>
          </p:nvSpPr>
          <p:spPr bwMode="auto">
            <a:xfrm>
              <a:off x="3179763" y="2822575"/>
              <a:ext cx="554038" cy="533400"/>
            </a:xfrm>
            <a:custGeom>
              <a:avLst/>
              <a:gdLst/>
              <a:ahLst/>
              <a:cxnLst>
                <a:cxn ang="0">
                  <a:pos x="257" y="109"/>
                </a:cxn>
                <a:cxn ang="0">
                  <a:pos x="188" y="324"/>
                </a:cxn>
                <a:cxn ang="0">
                  <a:pos x="261" y="383"/>
                </a:cxn>
                <a:cxn ang="0">
                  <a:pos x="184" y="484"/>
                </a:cxn>
                <a:cxn ang="0">
                  <a:pos x="16" y="596"/>
                </a:cxn>
                <a:cxn ang="0">
                  <a:pos x="52" y="816"/>
                </a:cxn>
                <a:cxn ang="0">
                  <a:pos x="41" y="920"/>
                </a:cxn>
                <a:cxn ang="0">
                  <a:pos x="196" y="1144"/>
                </a:cxn>
                <a:cxn ang="0">
                  <a:pos x="272" y="1296"/>
                </a:cxn>
                <a:cxn ang="0">
                  <a:pos x="404" y="1374"/>
                </a:cxn>
                <a:cxn ang="0">
                  <a:pos x="464" y="1403"/>
                </a:cxn>
                <a:cxn ang="0">
                  <a:pos x="644" y="1460"/>
                </a:cxn>
                <a:cxn ang="0">
                  <a:pos x="807" y="1511"/>
                </a:cxn>
                <a:cxn ang="0">
                  <a:pos x="906" y="1584"/>
                </a:cxn>
                <a:cxn ang="0">
                  <a:pos x="927" y="1696"/>
                </a:cxn>
                <a:cxn ang="0">
                  <a:pos x="976" y="1836"/>
                </a:cxn>
                <a:cxn ang="0">
                  <a:pos x="1144" y="1816"/>
                </a:cxn>
                <a:cxn ang="0">
                  <a:pos x="1280" y="1863"/>
                </a:cxn>
                <a:cxn ang="0">
                  <a:pos x="1407" y="1866"/>
                </a:cxn>
                <a:cxn ang="0">
                  <a:pos x="1524" y="1788"/>
                </a:cxn>
                <a:cxn ang="0">
                  <a:pos x="1676" y="1768"/>
                </a:cxn>
                <a:cxn ang="0">
                  <a:pos x="1776" y="1739"/>
                </a:cxn>
                <a:cxn ang="0">
                  <a:pos x="1904" y="1596"/>
                </a:cxn>
                <a:cxn ang="0">
                  <a:pos x="1884" y="1592"/>
                </a:cxn>
                <a:cxn ang="0">
                  <a:pos x="1808" y="1488"/>
                </a:cxn>
                <a:cxn ang="0">
                  <a:pos x="1764" y="1380"/>
                </a:cxn>
                <a:cxn ang="0">
                  <a:pos x="1742" y="1296"/>
                </a:cxn>
                <a:cxn ang="0">
                  <a:pos x="1738" y="1128"/>
                </a:cxn>
                <a:cxn ang="0">
                  <a:pos x="1724" y="992"/>
                </a:cxn>
                <a:cxn ang="0">
                  <a:pos x="1686" y="780"/>
                </a:cxn>
                <a:cxn ang="0">
                  <a:pos x="1727" y="660"/>
                </a:cxn>
                <a:cxn ang="0">
                  <a:pos x="1504" y="481"/>
                </a:cxn>
                <a:cxn ang="0">
                  <a:pos x="1468" y="404"/>
                </a:cxn>
                <a:cxn ang="0">
                  <a:pos x="1364" y="303"/>
                </a:cxn>
                <a:cxn ang="0">
                  <a:pos x="924" y="59"/>
                </a:cxn>
                <a:cxn ang="0">
                  <a:pos x="656" y="0"/>
                </a:cxn>
                <a:cxn ang="0">
                  <a:pos x="192" y="8"/>
                </a:cxn>
              </a:cxnLst>
              <a:rect l="0" t="0" r="r" b="b"/>
              <a:pathLst>
                <a:path w="1944" h="1868">
                  <a:moveTo>
                    <a:pt x="192" y="8"/>
                  </a:moveTo>
                  <a:cubicBezTo>
                    <a:pt x="257" y="109"/>
                    <a:pt x="257" y="109"/>
                    <a:pt x="257" y="109"/>
                  </a:cubicBezTo>
                  <a:cubicBezTo>
                    <a:pt x="264" y="236"/>
                    <a:pt x="264" y="236"/>
                    <a:pt x="264" y="236"/>
                  </a:cubicBezTo>
                  <a:cubicBezTo>
                    <a:pt x="197" y="226"/>
                    <a:pt x="211" y="282"/>
                    <a:pt x="188" y="324"/>
                  </a:cubicBezTo>
                  <a:cubicBezTo>
                    <a:pt x="188" y="328"/>
                    <a:pt x="188" y="328"/>
                    <a:pt x="188" y="328"/>
                  </a:cubicBezTo>
                  <a:cubicBezTo>
                    <a:pt x="205" y="342"/>
                    <a:pt x="275" y="346"/>
                    <a:pt x="261" y="383"/>
                  </a:cubicBezTo>
                  <a:cubicBezTo>
                    <a:pt x="254" y="403"/>
                    <a:pt x="229" y="399"/>
                    <a:pt x="228" y="424"/>
                  </a:cubicBezTo>
                  <a:cubicBezTo>
                    <a:pt x="200" y="433"/>
                    <a:pt x="188" y="456"/>
                    <a:pt x="184" y="484"/>
                  </a:cubicBezTo>
                  <a:cubicBezTo>
                    <a:pt x="156" y="493"/>
                    <a:pt x="152" y="531"/>
                    <a:pt x="135" y="552"/>
                  </a:cubicBezTo>
                  <a:cubicBezTo>
                    <a:pt x="101" y="592"/>
                    <a:pt x="64" y="596"/>
                    <a:pt x="16" y="596"/>
                  </a:cubicBezTo>
                  <a:cubicBezTo>
                    <a:pt x="22" y="628"/>
                    <a:pt x="0" y="658"/>
                    <a:pt x="6" y="692"/>
                  </a:cubicBezTo>
                  <a:cubicBezTo>
                    <a:pt x="13" y="734"/>
                    <a:pt x="50" y="773"/>
                    <a:pt x="52" y="816"/>
                  </a:cubicBezTo>
                  <a:cubicBezTo>
                    <a:pt x="52" y="833"/>
                    <a:pt x="39" y="844"/>
                    <a:pt x="34" y="860"/>
                  </a:cubicBezTo>
                  <a:cubicBezTo>
                    <a:pt x="29" y="878"/>
                    <a:pt x="36" y="903"/>
                    <a:pt x="41" y="920"/>
                  </a:cubicBezTo>
                  <a:cubicBezTo>
                    <a:pt x="63" y="993"/>
                    <a:pt x="132" y="1009"/>
                    <a:pt x="170" y="1068"/>
                  </a:cubicBezTo>
                  <a:cubicBezTo>
                    <a:pt x="186" y="1093"/>
                    <a:pt x="187" y="1117"/>
                    <a:pt x="196" y="1144"/>
                  </a:cubicBezTo>
                  <a:cubicBezTo>
                    <a:pt x="206" y="1169"/>
                    <a:pt x="226" y="1188"/>
                    <a:pt x="237" y="1212"/>
                  </a:cubicBezTo>
                  <a:cubicBezTo>
                    <a:pt x="251" y="1239"/>
                    <a:pt x="255" y="1271"/>
                    <a:pt x="272" y="1296"/>
                  </a:cubicBezTo>
                  <a:cubicBezTo>
                    <a:pt x="299" y="1335"/>
                    <a:pt x="332" y="1316"/>
                    <a:pt x="368" y="1334"/>
                  </a:cubicBezTo>
                  <a:cubicBezTo>
                    <a:pt x="386" y="1343"/>
                    <a:pt x="389" y="1363"/>
                    <a:pt x="404" y="1374"/>
                  </a:cubicBezTo>
                  <a:cubicBezTo>
                    <a:pt x="417" y="1382"/>
                    <a:pt x="431" y="1374"/>
                    <a:pt x="443" y="1380"/>
                  </a:cubicBezTo>
                  <a:cubicBezTo>
                    <a:pt x="452" y="1386"/>
                    <a:pt x="454" y="1398"/>
                    <a:pt x="464" y="1403"/>
                  </a:cubicBezTo>
                  <a:cubicBezTo>
                    <a:pt x="488" y="1414"/>
                    <a:pt x="529" y="1420"/>
                    <a:pt x="556" y="1420"/>
                  </a:cubicBezTo>
                  <a:cubicBezTo>
                    <a:pt x="560" y="1446"/>
                    <a:pt x="620" y="1465"/>
                    <a:pt x="644" y="1460"/>
                  </a:cubicBezTo>
                  <a:cubicBezTo>
                    <a:pt x="666" y="1498"/>
                    <a:pt x="732" y="1490"/>
                    <a:pt x="768" y="1497"/>
                  </a:cubicBezTo>
                  <a:cubicBezTo>
                    <a:pt x="780" y="1500"/>
                    <a:pt x="794" y="1516"/>
                    <a:pt x="807" y="1511"/>
                  </a:cubicBezTo>
                  <a:cubicBezTo>
                    <a:pt x="818" y="1506"/>
                    <a:pt x="816" y="1489"/>
                    <a:pt x="816" y="1480"/>
                  </a:cubicBezTo>
                  <a:cubicBezTo>
                    <a:pt x="851" y="1498"/>
                    <a:pt x="896" y="1545"/>
                    <a:pt x="906" y="1584"/>
                  </a:cubicBezTo>
                  <a:cubicBezTo>
                    <a:pt x="912" y="1606"/>
                    <a:pt x="906" y="1627"/>
                    <a:pt x="910" y="1648"/>
                  </a:cubicBezTo>
                  <a:cubicBezTo>
                    <a:pt x="913" y="1665"/>
                    <a:pt x="926" y="1679"/>
                    <a:pt x="927" y="1696"/>
                  </a:cubicBezTo>
                  <a:cubicBezTo>
                    <a:pt x="928" y="1715"/>
                    <a:pt x="912" y="1732"/>
                    <a:pt x="917" y="1752"/>
                  </a:cubicBezTo>
                  <a:cubicBezTo>
                    <a:pt x="925" y="1786"/>
                    <a:pt x="972" y="1800"/>
                    <a:pt x="976" y="1836"/>
                  </a:cubicBezTo>
                  <a:cubicBezTo>
                    <a:pt x="1004" y="1844"/>
                    <a:pt x="1067" y="1850"/>
                    <a:pt x="1095" y="1843"/>
                  </a:cubicBezTo>
                  <a:cubicBezTo>
                    <a:pt x="1113" y="1838"/>
                    <a:pt x="1123" y="1815"/>
                    <a:pt x="1144" y="1816"/>
                  </a:cubicBezTo>
                  <a:cubicBezTo>
                    <a:pt x="1177" y="1817"/>
                    <a:pt x="1178" y="1857"/>
                    <a:pt x="1201" y="1863"/>
                  </a:cubicBezTo>
                  <a:cubicBezTo>
                    <a:pt x="1219" y="1867"/>
                    <a:pt x="1262" y="1868"/>
                    <a:pt x="1280" y="1863"/>
                  </a:cubicBezTo>
                  <a:cubicBezTo>
                    <a:pt x="1294" y="1858"/>
                    <a:pt x="1305" y="1843"/>
                    <a:pt x="1320" y="1842"/>
                  </a:cubicBezTo>
                  <a:cubicBezTo>
                    <a:pt x="1347" y="1840"/>
                    <a:pt x="1377" y="1867"/>
                    <a:pt x="1407" y="1866"/>
                  </a:cubicBezTo>
                  <a:cubicBezTo>
                    <a:pt x="1432" y="1866"/>
                    <a:pt x="1467" y="1840"/>
                    <a:pt x="1488" y="1828"/>
                  </a:cubicBezTo>
                  <a:cubicBezTo>
                    <a:pt x="1482" y="1804"/>
                    <a:pt x="1498" y="1786"/>
                    <a:pt x="1524" y="1788"/>
                  </a:cubicBezTo>
                  <a:cubicBezTo>
                    <a:pt x="1546" y="1790"/>
                    <a:pt x="1566" y="1809"/>
                    <a:pt x="1588" y="1809"/>
                  </a:cubicBezTo>
                  <a:cubicBezTo>
                    <a:pt x="1615" y="1808"/>
                    <a:pt x="1648" y="1776"/>
                    <a:pt x="1676" y="1768"/>
                  </a:cubicBezTo>
                  <a:cubicBezTo>
                    <a:pt x="1695" y="1762"/>
                    <a:pt x="1713" y="1775"/>
                    <a:pt x="1731" y="1769"/>
                  </a:cubicBezTo>
                  <a:cubicBezTo>
                    <a:pt x="1748" y="1763"/>
                    <a:pt x="1760" y="1746"/>
                    <a:pt x="1776" y="1739"/>
                  </a:cubicBezTo>
                  <a:cubicBezTo>
                    <a:pt x="1833" y="1714"/>
                    <a:pt x="1900" y="1692"/>
                    <a:pt x="1944" y="1644"/>
                  </a:cubicBezTo>
                  <a:cubicBezTo>
                    <a:pt x="1904" y="1596"/>
                    <a:pt x="1904" y="1596"/>
                    <a:pt x="1904" y="1596"/>
                  </a:cubicBezTo>
                  <a:cubicBezTo>
                    <a:pt x="1880" y="1604"/>
                    <a:pt x="1880" y="1604"/>
                    <a:pt x="1880" y="1604"/>
                  </a:cubicBezTo>
                  <a:cubicBezTo>
                    <a:pt x="1884" y="1592"/>
                    <a:pt x="1884" y="1592"/>
                    <a:pt x="1884" y="1592"/>
                  </a:cubicBezTo>
                  <a:cubicBezTo>
                    <a:pt x="1824" y="1560"/>
                    <a:pt x="1824" y="1560"/>
                    <a:pt x="1824" y="1560"/>
                  </a:cubicBezTo>
                  <a:cubicBezTo>
                    <a:pt x="1808" y="1488"/>
                    <a:pt x="1808" y="1488"/>
                    <a:pt x="1808" y="1488"/>
                  </a:cubicBezTo>
                  <a:cubicBezTo>
                    <a:pt x="1801" y="1428"/>
                    <a:pt x="1801" y="1428"/>
                    <a:pt x="1801" y="1428"/>
                  </a:cubicBezTo>
                  <a:cubicBezTo>
                    <a:pt x="1764" y="1380"/>
                    <a:pt x="1764" y="1380"/>
                    <a:pt x="1764" y="1380"/>
                  </a:cubicBezTo>
                  <a:cubicBezTo>
                    <a:pt x="1780" y="1376"/>
                    <a:pt x="1780" y="1376"/>
                    <a:pt x="1780" y="1376"/>
                  </a:cubicBezTo>
                  <a:cubicBezTo>
                    <a:pt x="1762" y="1350"/>
                    <a:pt x="1741" y="1330"/>
                    <a:pt x="1742" y="1296"/>
                  </a:cubicBezTo>
                  <a:cubicBezTo>
                    <a:pt x="1743" y="1262"/>
                    <a:pt x="1771" y="1229"/>
                    <a:pt x="1767" y="1196"/>
                  </a:cubicBezTo>
                  <a:cubicBezTo>
                    <a:pt x="1764" y="1168"/>
                    <a:pt x="1730" y="1162"/>
                    <a:pt x="1738" y="1128"/>
                  </a:cubicBezTo>
                  <a:cubicBezTo>
                    <a:pt x="1744" y="1098"/>
                    <a:pt x="1779" y="1080"/>
                    <a:pt x="1782" y="1052"/>
                  </a:cubicBezTo>
                  <a:cubicBezTo>
                    <a:pt x="1785" y="1028"/>
                    <a:pt x="1745" y="993"/>
                    <a:pt x="1724" y="992"/>
                  </a:cubicBezTo>
                  <a:cubicBezTo>
                    <a:pt x="1704" y="943"/>
                    <a:pt x="1655" y="940"/>
                    <a:pt x="1652" y="878"/>
                  </a:cubicBezTo>
                  <a:cubicBezTo>
                    <a:pt x="1650" y="840"/>
                    <a:pt x="1672" y="813"/>
                    <a:pt x="1686" y="780"/>
                  </a:cubicBezTo>
                  <a:cubicBezTo>
                    <a:pt x="1696" y="757"/>
                    <a:pt x="1699" y="731"/>
                    <a:pt x="1708" y="708"/>
                  </a:cubicBezTo>
                  <a:cubicBezTo>
                    <a:pt x="1714" y="692"/>
                    <a:pt x="1727" y="678"/>
                    <a:pt x="1727" y="660"/>
                  </a:cubicBezTo>
                  <a:cubicBezTo>
                    <a:pt x="1728" y="630"/>
                    <a:pt x="1689" y="616"/>
                    <a:pt x="1668" y="601"/>
                  </a:cubicBezTo>
                  <a:cubicBezTo>
                    <a:pt x="1612" y="562"/>
                    <a:pt x="1559" y="521"/>
                    <a:pt x="1504" y="481"/>
                  </a:cubicBezTo>
                  <a:cubicBezTo>
                    <a:pt x="1484" y="467"/>
                    <a:pt x="1473" y="438"/>
                    <a:pt x="1448" y="436"/>
                  </a:cubicBezTo>
                  <a:cubicBezTo>
                    <a:pt x="1468" y="404"/>
                    <a:pt x="1468" y="404"/>
                    <a:pt x="1468" y="404"/>
                  </a:cubicBezTo>
                  <a:cubicBezTo>
                    <a:pt x="1449" y="353"/>
                    <a:pt x="1449" y="353"/>
                    <a:pt x="1449" y="353"/>
                  </a:cubicBezTo>
                  <a:cubicBezTo>
                    <a:pt x="1364" y="303"/>
                    <a:pt x="1364" y="303"/>
                    <a:pt x="1364" y="303"/>
                  </a:cubicBezTo>
                  <a:cubicBezTo>
                    <a:pt x="1176" y="199"/>
                    <a:pt x="1176" y="199"/>
                    <a:pt x="1176" y="199"/>
                  </a:cubicBezTo>
                  <a:cubicBezTo>
                    <a:pt x="924" y="59"/>
                    <a:pt x="924" y="59"/>
                    <a:pt x="924" y="59"/>
                  </a:cubicBezTo>
                  <a:cubicBezTo>
                    <a:pt x="816" y="1"/>
                    <a:pt x="816" y="1"/>
                    <a:pt x="816" y="1"/>
                  </a:cubicBezTo>
                  <a:cubicBezTo>
                    <a:pt x="656" y="0"/>
                    <a:pt x="656" y="0"/>
                    <a:pt x="656" y="0"/>
                  </a:cubicBezTo>
                  <a:cubicBezTo>
                    <a:pt x="296" y="0"/>
                    <a:pt x="296" y="0"/>
                    <a:pt x="296" y="0"/>
                  </a:cubicBezTo>
                  <a:cubicBezTo>
                    <a:pt x="192" y="8"/>
                    <a:pt x="192" y="8"/>
                    <a:pt x="192" y="8"/>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29"/>
            <p:cNvSpPr>
              <a:spLocks/>
            </p:cNvSpPr>
            <p:nvPr/>
          </p:nvSpPr>
          <p:spPr bwMode="auto">
            <a:xfrm>
              <a:off x="3197225" y="2562225"/>
              <a:ext cx="271463" cy="293688"/>
            </a:xfrm>
            <a:custGeom>
              <a:avLst/>
              <a:gdLst/>
              <a:ahLst/>
              <a:cxnLst>
                <a:cxn ang="0">
                  <a:pos x="768" y="0"/>
                </a:cxn>
                <a:cxn ang="0">
                  <a:pos x="672" y="83"/>
                </a:cxn>
                <a:cxn ang="0">
                  <a:pos x="600" y="66"/>
                </a:cxn>
                <a:cxn ang="0">
                  <a:pos x="552" y="82"/>
                </a:cxn>
                <a:cxn ang="0">
                  <a:pos x="452" y="124"/>
                </a:cxn>
                <a:cxn ang="0">
                  <a:pos x="412" y="108"/>
                </a:cxn>
                <a:cxn ang="0">
                  <a:pos x="344" y="97"/>
                </a:cxn>
                <a:cxn ang="0">
                  <a:pos x="296" y="78"/>
                </a:cxn>
                <a:cxn ang="0">
                  <a:pos x="216" y="132"/>
                </a:cxn>
                <a:cxn ang="0">
                  <a:pos x="232" y="132"/>
                </a:cxn>
                <a:cxn ang="0">
                  <a:pos x="206" y="192"/>
                </a:cxn>
                <a:cxn ang="0">
                  <a:pos x="221" y="241"/>
                </a:cxn>
                <a:cxn ang="0">
                  <a:pos x="196" y="316"/>
                </a:cxn>
                <a:cxn ang="0">
                  <a:pos x="244" y="328"/>
                </a:cxn>
                <a:cxn ang="0">
                  <a:pos x="248" y="328"/>
                </a:cxn>
                <a:cxn ang="0">
                  <a:pos x="290" y="369"/>
                </a:cxn>
                <a:cxn ang="0">
                  <a:pos x="229" y="441"/>
                </a:cxn>
                <a:cxn ang="0">
                  <a:pos x="155" y="519"/>
                </a:cxn>
                <a:cxn ang="0">
                  <a:pos x="118" y="537"/>
                </a:cxn>
                <a:cxn ang="0">
                  <a:pos x="101" y="571"/>
                </a:cxn>
                <a:cxn ang="0">
                  <a:pos x="72" y="593"/>
                </a:cxn>
                <a:cxn ang="0">
                  <a:pos x="24" y="732"/>
                </a:cxn>
                <a:cxn ang="0">
                  <a:pos x="0" y="984"/>
                </a:cxn>
                <a:cxn ang="0">
                  <a:pos x="52" y="972"/>
                </a:cxn>
                <a:cxn ang="0">
                  <a:pos x="132" y="948"/>
                </a:cxn>
                <a:cxn ang="0">
                  <a:pos x="140" y="924"/>
                </a:cxn>
                <a:cxn ang="0">
                  <a:pos x="216" y="917"/>
                </a:cxn>
                <a:cxn ang="0">
                  <a:pos x="312" y="916"/>
                </a:cxn>
                <a:cxn ang="0">
                  <a:pos x="756" y="916"/>
                </a:cxn>
                <a:cxn ang="0">
                  <a:pos x="766" y="768"/>
                </a:cxn>
                <a:cxn ang="0">
                  <a:pos x="763" y="715"/>
                </a:cxn>
                <a:cxn ang="0">
                  <a:pos x="800" y="642"/>
                </a:cxn>
                <a:cxn ang="0">
                  <a:pos x="860" y="552"/>
                </a:cxn>
                <a:cxn ang="0">
                  <a:pos x="908" y="496"/>
                </a:cxn>
                <a:cxn ang="0">
                  <a:pos x="924" y="492"/>
                </a:cxn>
                <a:cxn ang="0">
                  <a:pos x="943" y="448"/>
                </a:cxn>
                <a:cxn ang="0">
                  <a:pos x="929" y="330"/>
                </a:cxn>
                <a:cxn ang="0">
                  <a:pos x="908" y="280"/>
                </a:cxn>
                <a:cxn ang="0">
                  <a:pos x="881" y="230"/>
                </a:cxn>
                <a:cxn ang="0">
                  <a:pos x="854" y="176"/>
                </a:cxn>
                <a:cxn ang="0">
                  <a:pos x="854" y="105"/>
                </a:cxn>
                <a:cxn ang="0">
                  <a:pos x="807" y="75"/>
                </a:cxn>
                <a:cxn ang="0">
                  <a:pos x="768" y="0"/>
                </a:cxn>
              </a:cxnLst>
              <a:rect l="0" t="0" r="r" b="b"/>
              <a:pathLst>
                <a:path w="951" h="1028">
                  <a:moveTo>
                    <a:pt x="768" y="0"/>
                  </a:moveTo>
                  <a:cubicBezTo>
                    <a:pt x="743" y="25"/>
                    <a:pt x="707" y="73"/>
                    <a:pt x="672" y="83"/>
                  </a:cubicBezTo>
                  <a:cubicBezTo>
                    <a:pt x="644" y="90"/>
                    <a:pt x="626" y="70"/>
                    <a:pt x="600" y="66"/>
                  </a:cubicBezTo>
                  <a:cubicBezTo>
                    <a:pt x="583" y="64"/>
                    <a:pt x="568" y="78"/>
                    <a:pt x="552" y="82"/>
                  </a:cubicBezTo>
                  <a:cubicBezTo>
                    <a:pt x="519" y="91"/>
                    <a:pt x="460" y="76"/>
                    <a:pt x="452" y="124"/>
                  </a:cubicBezTo>
                  <a:cubicBezTo>
                    <a:pt x="412" y="108"/>
                    <a:pt x="412" y="108"/>
                    <a:pt x="412" y="108"/>
                  </a:cubicBezTo>
                  <a:cubicBezTo>
                    <a:pt x="411" y="52"/>
                    <a:pt x="369" y="99"/>
                    <a:pt x="344" y="97"/>
                  </a:cubicBezTo>
                  <a:cubicBezTo>
                    <a:pt x="327" y="96"/>
                    <a:pt x="313" y="81"/>
                    <a:pt x="296" y="78"/>
                  </a:cubicBezTo>
                  <a:cubicBezTo>
                    <a:pt x="258" y="71"/>
                    <a:pt x="232" y="103"/>
                    <a:pt x="216" y="132"/>
                  </a:cubicBezTo>
                  <a:cubicBezTo>
                    <a:pt x="232" y="132"/>
                    <a:pt x="232" y="132"/>
                    <a:pt x="232" y="132"/>
                  </a:cubicBezTo>
                  <a:cubicBezTo>
                    <a:pt x="206" y="192"/>
                    <a:pt x="206" y="192"/>
                    <a:pt x="206" y="192"/>
                  </a:cubicBezTo>
                  <a:cubicBezTo>
                    <a:pt x="221" y="241"/>
                    <a:pt x="221" y="241"/>
                    <a:pt x="221" y="241"/>
                  </a:cubicBezTo>
                  <a:cubicBezTo>
                    <a:pt x="196" y="316"/>
                    <a:pt x="196" y="316"/>
                    <a:pt x="196" y="316"/>
                  </a:cubicBezTo>
                  <a:cubicBezTo>
                    <a:pt x="212" y="328"/>
                    <a:pt x="226" y="342"/>
                    <a:pt x="244" y="328"/>
                  </a:cubicBezTo>
                  <a:cubicBezTo>
                    <a:pt x="248" y="328"/>
                    <a:pt x="248" y="328"/>
                    <a:pt x="248" y="328"/>
                  </a:cubicBezTo>
                  <a:cubicBezTo>
                    <a:pt x="258" y="341"/>
                    <a:pt x="287" y="353"/>
                    <a:pt x="290" y="369"/>
                  </a:cubicBezTo>
                  <a:cubicBezTo>
                    <a:pt x="294" y="395"/>
                    <a:pt x="246" y="427"/>
                    <a:pt x="229" y="441"/>
                  </a:cubicBezTo>
                  <a:cubicBezTo>
                    <a:pt x="200" y="463"/>
                    <a:pt x="181" y="494"/>
                    <a:pt x="155" y="519"/>
                  </a:cubicBezTo>
                  <a:cubicBezTo>
                    <a:pt x="144" y="529"/>
                    <a:pt x="129" y="529"/>
                    <a:pt x="118" y="537"/>
                  </a:cubicBezTo>
                  <a:cubicBezTo>
                    <a:pt x="107" y="545"/>
                    <a:pt x="109" y="561"/>
                    <a:pt x="101" y="571"/>
                  </a:cubicBezTo>
                  <a:cubicBezTo>
                    <a:pt x="93" y="581"/>
                    <a:pt x="79" y="583"/>
                    <a:pt x="72" y="593"/>
                  </a:cubicBezTo>
                  <a:cubicBezTo>
                    <a:pt x="48" y="632"/>
                    <a:pt x="75" y="707"/>
                    <a:pt x="24" y="732"/>
                  </a:cubicBezTo>
                  <a:cubicBezTo>
                    <a:pt x="0" y="984"/>
                    <a:pt x="0" y="984"/>
                    <a:pt x="0" y="984"/>
                  </a:cubicBezTo>
                  <a:cubicBezTo>
                    <a:pt x="52" y="972"/>
                    <a:pt x="52" y="972"/>
                    <a:pt x="52" y="972"/>
                  </a:cubicBezTo>
                  <a:cubicBezTo>
                    <a:pt x="47" y="1028"/>
                    <a:pt x="118" y="959"/>
                    <a:pt x="132" y="948"/>
                  </a:cubicBezTo>
                  <a:cubicBezTo>
                    <a:pt x="140" y="924"/>
                    <a:pt x="140" y="924"/>
                    <a:pt x="140" y="924"/>
                  </a:cubicBezTo>
                  <a:cubicBezTo>
                    <a:pt x="216" y="917"/>
                    <a:pt x="216" y="917"/>
                    <a:pt x="216" y="917"/>
                  </a:cubicBezTo>
                  <a:cubicBezTo>
                    <a:pt x="312" y="916"/>
                    <a:pt x="312" y="916"/>
                    <a:pt x="312" y="916"/>
                  </a:cubicBezTo>
                  <a:cubicBezTo>
                    <a:pt x="756" y="916"/>
                    <a:pt x="756" y="916"/>
                    <a:pt x="756" y="916"/>
                  </a:cubicBezTo>
                  <a:cubicBezTo>
                    <a:pt x="756" y="866"/>
                    <a:pt x="763" y="818"/>
                    <a:pt x="766" y="768"/>
                  </a:cubicBezTo>
                  <a:cubicBezTo>
                    <a:pt x="767" y="751"/>
                    <a:pt x="758" y="731"/>
                    <a:pt x="763" y="715"/>
                  </a:cubicBezTo>
                  <a:cubicBezTo>
                    <a:pt x="770" y="695"/>
                    <a:pt x="787" y="658"/>
                    <a:pt x="800" y="642"/>
                  </a:cubicBezTo>
                  <a:cubicBezTo>
                    <a:pt x="823" y="611"/>
                    <a:pt x="857" y="597"/>
                    <a:pt x="860" y="552"/>
                  </a:cubicBezTo>
                  <a:cubicBezTo>
                    <a:pt x="889" y="543"/>
                    <a:pt x="925" y="529"/>
                    <a:pt x="908" y="496"/>
                  </a:cubicBezTo>
                  <a:cubicBezTo>
                    <a:pt x="924" y="492"/>
                    <a:pt x="924" y="492"/>
                    <a:pt x="924" y="492"/>
                  </a:cubicBezTo>
                  <a:cubicBezTo>
                    <a:pt x="926" y="476"/>
                    <a:pt x="940" y="465"/>
                    <a:pt x="943" y="448"/>
                  </a:cubicBezTo>
                  <a:cubicBezTo>
                    <a:pt x="951" y="406"/>
                    <a:pt x="939" y="370"/>
                    <a:pt x="929" y="330"/>
                  </a:cubicBezTo>
                  <a:cubicBezTo>
                    <a:pt x="923" y="310"/>
                    <a:pt x="928" y="293"/>
                    <a:pt x="908" y="280"/>
                  </a:cubicBezTo>
                  <a:cubicBezTo>
                    <a:pt x="918" y="247"/>
                    <a:pt x="897" y="251"/>
                    <a:pt x="881" y="230"/>
                  </a:cubicBezTo>
                  <a:cubicBezTo>
                    <a:pt x="871" y="216"/>
                    <a:pt x="863" y="192"/>
                    <a:pt x="854" y="176"/>
                  </a:cubicBezTo>
                  <a:cubicBezTo>
                    <a:pt x="837" y="148"/>
                    <a:pt x="864" y="131"/>
                    <a:pt x="854" y="105"/>
                  </a:cubicBezTo>
                  <a:cubicBezTo>
                    <a:pt x="846" y="87"/>
                    <a:pt x="820" y="89"/>
                    <a:pt x="807" y="75"/>
                  </a:cubicBezTo>
                  <a:cubicBezTo>
                    <a:pt x="787" y="53"/>
                    <a:pt x="792" y="20"/>
                    <a:pt x="768" y="0"/>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0"/>
            <p:cNvSpPr>
              <a:spLocks/>
            </p:cNvSpPr>
            <p:nvPr/>
          </p:nvSpPr>
          <p:spPr bwMode="auto">
            <a:xfrm>
              <a:off x="3149600" y="2887663"/>
              <a:ext cx="107950" cy="111125"/>
            </a:xfrm>
            <a:custGeom>
              <a:avLst/>
              <a:gdLst/>
              <a:ahLst/>
              <a:cxnLst>
                <a:cxn ang="0">
                  <a:pos x="205" y="11"/>
                </a:cxn>
                <a:cxn ang="0">
                  <a:pos x="113" y="95"/>
                </a:cxn>
                <a:cxn ang="0">
                  <a:pos x="58" y="119"/>
                </a:cxn>
                <a:cxn ang="0">
                  <a:pos x="85" y="139"/>
                </a:cxn>
                <a:cxn ang="0">
                  <a:pos x="85" y="231"/>
                </a:cxn>
                <a:cxn ang="0">
                  <a:pos x="83" y="283"/>
                </a:cxn>
                <a:cxn ang="0">
                  <a:pos x="113" y="387"/>
                </a:cxn>
                <a:cxn ang="0">
                  <a:pos x="231" y="350"/>
                </a:cxn>
                <a:cxn ang="0">
                  <a:pos x="297" y="267"/>
                </a:cxn>
                <a:cxn ang="0">
                  <a:pos x="337" y="187"/>
                </a:cxn>
                <a:cxn ang="0">
                  <a:pos x="369" y="123"/>
                </a:cxn>
                <a:cxn ang="0">
                  <a:pos x="301" y="111"/>
                </a:cxn>
                <a:cxn ang="0">
                  <a:pos x="301" y="10"/>
                </a:cxn>
                <a:cxn ang="0">
                  <a:pos x="249" y="23"/>
                </a:cxn>
                <a:cxn ang="0">
                  <a:pos x="205" y="11"/>
                </a:cxn>
              </a:cxnLst>
              <a:rect l="0" t="0" r="r" b="b"/>
              <a:pathLst>
                <a:path w="379" h="387">
                  <a:moveTo>
                    <a:pt x="205" y="11"/>
                  </a:moveTo>
                  <a:cubicBezTo>
                    <a:pt x="206" y="87"/>
                    <a:pt x="178" y="84"/>
                    <a:pt x="113" y="95"/>
                  </a:cubicBezTo>
                  <a:cubicBezTo>
                    <a:pt x="117" y="32"/>
                    <a:pt x="0" y="60"/>
                    <a:pt x="58" y="119"/>
                  </a:cubicBezTo>
                  <a:cubicBezTo>
                    <a:pt x="66" y="128"/>
                    <a:pt x="74" y="134"/>
                    <a:pt x="85" y="139"/>
                  </a:cubicBezTo>
                  <a:cubicBezTo>
                    <a:pt x="85" y="231"/>
                    <a:pt x="85" y="231"/>
                    <a:pt x="85" y="231"/>
                  </a:cubicBezTo>
                  <a:cubicBezTo>
                    <a:pt x="83" y="283"/>
                    <a:pt x="83" y="283"/>
                    <a:pt x="83" y="283"/>
                  </a:cubicBezTo>
                  <a:cubicBezTo>
                    <a:pt x="113" y="387"/>
                    <a:pt x="113" y="387"/>
                    <a:pt x="113" y="387"/>
                  </a:cubicBezTo>
                  <a:cubicBezTo>
                    <a:pt x="157" y="384"/>
                    <a:pt x="197" y="383"/>
                    <a:pt x="231" y="350"/>
                  </a:cubicBezTo>
                  <a:cubicBezTo>
                    <a:pt x="258" y="322"/>
                    <a:pt x="257" y="278"/>
                    <a:pt x="297" y="267"/>
                  </a:cubicBezTo>
                  <a:cubicBezTo>
                    <a:pt x="279" y="228"/>
                    <a:pt x="340" y="221"/>
                    <a:pt x="337" y="187"/>
                  </a:cubicBezTo>
                  <a:cubicBezTo>
                    <a:pt x="379" y="176"/>
                    <a:pt x="370" y="160"/>
                    <a:pt x="369" y="123"/>
                  </a:cubicBezTo>
                  <a:cubicBezTo>
                    <a:pt x="301" y="111"/>
                    <a:pt x="301" y="111"/>
                    <a:pt x="301" y="111"/>
                  </a:cubicBezTo>
                  <a:cubicBezTo>
                    <a:pt x="307" y="84"/>
                    <a:pt x="335" y="27"/>
                    <a:pt x="301" y="10"/>
                  </a:cubicBezTo>
                  <a:cubicBezTo>
                    <a:pt x="282" y="0"/>
                    <a:pt x="268" y="22"/>
                    <a:pt x="249" y="23"/>
                  </a:cubicBezTo>
                  <a:cubicBezTo>
                    <a:pt x="235" y="23"/>
                    <a:pt x="221" y="12"/>
                    <a:pt x="205" y="11"/>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1"/>
            <p:cNvSpPr>
              <a:spLocks/>
            </p:cNvSpPr>
            <p:nvPr/>
          </p:nvSpPr>
          <p:spPr bwMode="auto">
            <a:xfrm>
              <a:off x="3157538" y="2827338"/>
              <a:ext cx="106363" cy="92075"/>
            </a:xfrm>
            <a:custGeom>
              <a:avLst/>
              <a:gdLst/>
              <a:ahLst/>
              <a:cxnLst>
                <a:cxn ang="0">
                  <a:pos x="193" y="72"/>
                </a:cxn>
                <a:cxn ang="0">
                  <a:pos x="78" y="100"/>
                </a:cxn>
                <a:cxn ang="0">
                  <a:pos x="48" y="207"/>
                </a:cxn>
                <a:cxn ang="0">
                  <a:pos x="3" y="248"/>
                </a:cxn>
                <a:cxn ang="0">
                  <a:pos x="49" y="276"/>
                </a:cxn>
                <a:cxn ang="0">
                  <a:pos x="98" y="313"/>
                </a:cxn>
                <a:cxn ang="0">
                  <a:pos x="197" y="287"/>
                </a:cxn>
                <a:cxn ang="0">
                  <a:pos x="201" y="232"/>
                </a:cxn>
                <a:cxn ang="0">
                  <a:pos x="273" y="224"/>
                </a:cxn>
                <a:cxn ang="0">
                  <a:pos x="277" y="224"/>
                </a:cxn>
                <a:cxn ang="0">
                  <a:pos x="293" y="248"/>
                </a:cxn>
                <a:cxn ang="0">
                  <a:pos x="352" y="233"/>
                </a:cxn>
                <a:cxn ang="0">
                  <a:pos x="358" y="160"/>
                </a:cxn>
                <a:cxn ang="0">
                  <a:pos x="342" y="76"/>
                </a:cxn>
                <a:cxn ang="0">
                  <a:pos x="293" y="0"/>
                </a:cxn>
                <a:cxn ang="0">
                  <a:pos x="193" y="72"/>
                </a:cxn>
              </a:cxnLst>
              <a:rect l="0" t="0" r="r" b="b"/>
              <a:pathLst>
                <a:path w="372" h="322">
                  <a:moveTo>
                    <a:pt x="193" y="72"/>
                  </a:moveTo>
                  <a:cubicBezTo>
                    <a:pt x="191" y="18"/>
                    <a:pt x="94" y="81"/>
                    <a:pt x="78" y="100"/>
                  </a:cubicBezTo>
                  <a:cubicBezTo>
                    <a:pt x="46" y="137"/>
                    <a:pt x="71" y="173"/>
                    <a:pt x="48" y="207"/>
                  </a:cubicBezTo>
                  <a:cubicBezTo>
                    <a:pt x="37" y="224"/>
                    <a:pt x="5" y="226"/>
                    <a:pt x="3" y="248"/>
                  </a:cubicBezTo>
                  <a:cubicBezTo>
                    <a:pt x="0" y="274"/>
                    <a:pt x="36" y="313"/>
                    <a:pt x="49" y="276"/>
                  </a:cubicBezTo>
                  <a:cubicBezTo>
                    <a:pt x="79" y="280"/>
                    <a:pt x="77" y="305"/>
                    <a:pt x="98" y="313"/>
                  </a:cubicBezTo>
                  <a:cubicBezTo>
                    <a:pt x="122" y="322"/>
                    <a:pt x="187" y="314"/>
                    <a:pt x="197" y="287"/>
                  </a:cubicBezTo>
                  <a:cubicBezTo>
                    <a:pt x="204" y="271"/>
                    <a:pt x="197" y="250"/>
                    <a:pt x="201" y="232"/>
                  </a:cubicBezTo>
                  <a:cubicBezTo>
                    <a:pt x="226" y="246"/>
                    <a:pt x="253" y="250"/>
                    <a:pt x="273" y="224"/>
                  </a:cubicBezTo>
                  <a:cubicBezTo>
                    <a:pt x="277" y="224"/>
                    <a:pt x="277" y="224"/>
                    <a:pt x="277" y="224"/>
                  </a:cubicBezTo>
                  <a:cubicBezTo>
                    <a:pt x="293" y="248"/>
                    <a:pt x="293" y="248"/>
                    <a:pt x="293" y="248"/>
                  </a:cubicBezTo>
                  <a:cubicBezTo>
                    <a:pt x="308" y="242"/>
                    <a:pt x="340" y="241"/>
                    <a:pt x="352" y="233"/>
                  </a:cubicBezTo>
                  <a:cubicBezTo>
                    <a:pt x="372" y="217"/>
                    <a:pt x="363" y="179"/>
                    <a:pt x="358" y="160"/>
                  </a:cubicBezTo>
                  <a:cubicBezTo>
                    <a:pt x="351" y="130"/>
                    <a:pt x="357" y="104"/>
                    <a:pt x="342" y="76"/>
                  </a:cubicBezTo>
                  <a:cubicBezTo>
                    <a:pt x="326" y="44"/>
                    <a:pt x="292" y="43"/>
                    <a:pt x="293" y="0"/>
                  </a:cubicBezTo>
                  <a:cubicBezTo>
                    <a:pt x="249" y="1"/>
                    <a:pt x="235" y="60"/>
                    <a:pt x="193" y="72"/>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2"/>
            <p:cNvSpPr>
              <a:spLocks noEditPoints="1"/>
            </p:cNvSpPr>
            <p:nvPr/>
          </p:nvSpPr>
          <p:spPr bwMode="auto">
            <a:xfrm>
              <a:off x="2333625" y="2511425"/>
              <a:ext cx="955675" cy="963613"/>
            </a:xfrm>
            <a:custGeom>
              <a:avLst/>
              <a:gdLst/>
              <a:ahLst/>
              <a:cxnLst>
                <a:cxn ang="0">
                  <a:pos x="1948" y="136"/>
                </a:cxn>
                <a:cxn ang="0">
                  <a:pos x="1664" y="186"/>
                </a:cxn>
                <a:cxn ang="0">
                  <a:pos x="1464" y="163"/>
                </a:cxn>
                <a:cxn ang="0">
                  <a:pos x="1280" y="40"/>
                </a:cxn>
                <a:cxn ang="0">
                  <a:pos x="1115" y="372"/>
                </a:cxn>
                <a:cxn ang="0">
                  <a:pos x="1021" y="556"/>
                </a:cxn>
                <a:cxn ang="0">
                  <a:pos x="998" y="860"/>
                </a:cxn>
                <a:cxn ang="0">
                  <a:pos x="821" y="1138"/>
                </a:cxn>
                <a:cxn ang="0">
                  <a:pos x="696" y="1392"/>
                </a:cxn>
                <a:cxn ang="0">
                  <a:pos x="536" y="1672"/>
                </a:cxn>
                <a:cxn ang="0">
                  <a:pos x="396" y="1772"/>
                </a:cxn>
                <a:cxn ang="0">
                  <a:pos x="314" y="1702"/>
                </a:cxn>
                <a:cxn ang="0">
                  <a:pos x="248" y="1760"/>
                </a:cxn>
                <a:cxn ang="0">
                  <a:pos x="168" y="1727"/>
                </a:cxn>
                <a:cxn ang="0">
                  <a:pos x="60" y="1924"/>
                </a:cxn>
                <a:cxn ang="0">
                  <a:pos x="129" y="1954"/>
                </a:cxn>
                <a:cxn ang="0">
                  <a:pos x="624" y="1953"/>
                </a:cxn>
                <a:cxn ang="0">
                  <a:pos x="824" y="2144"/>
                </a:cxn>
                <a:cxn ang="0">
                  <a:pos x="934" y="2337"/>
                </a:cxn>
                <a:cxn ang="0">
                  <a:pos x="1036" y="2324"/>
                </a:cxn>
                <a:cxn ang="0">
                  <a:pos x="1252" y="2324"/>
                </a:cxn>
                <a:cxn ang="0">
                  <a:pos x="1420" y="2136"/>
                </a:cxn>
                <a:cxn ang="0">
                  <a:pos x="1612" y="2200"/>
                </a:cxn>
                <a:cxn ang="0">
                  <a:pos x="1688" y="2408"/>
                </a:cxn>
                <a:cxn ang="0">
                  <a:pos x="1732" y="2832"/>
                </a:cxn>
                <a:cxn ang="0">
                  <a:pos x="1952" y="2840"/>
                </a:cxn>
                <a:cxn ang="0">
                  <a:pos x="2056" y="2824"/>
                </a:cxn>
                <a:cxn ang="0">
                  <a:pos x="2188" y="2899"/>
                </a:cxn>
                <a:cxn ang="0">
                  <a:pos x="2392" y="2998"/>
                </a:cxn>
                <a:cxn ang="0">
                  <a:pos x="2604" y="2944"/>
                </a:cxn>
                <a:cxn ang="0">
                  <a:pos x="2806" y="3098"/>
                </a:cxn>
                <a:cxn ang="0">
                  <a:pos x="2956" y="3264"/>
                </a:cxn>
                <a:cxn ang="0">
                  <a:pos x="3064" y="3208"/>
                </a:cxn>
                <a:cxn ang="0">
                  <a:pos x="2929" y="3072"/>
                </a:cxn>
                <a:cxn ang="0">
                  <a:pos x="2848" y="2810"/>
                </a:cxn>
                <a:cxn ang="0">
                  <a:pos x="2848" y="2588"/>
                </a:cxn>
                <a:cxn ang="0">
                  <a:pos x="2908" y="2404"/>
                </a:cxn>
                <a:cxn ang="0">
                  <a:pos x="3123" y="2132"/>
                </a:cxn>
                <a:cxn ang="0">
                  <a:pos x="3032" y="1924"/>
                </a:cxn>
                <a:cxn ang="0">
                  <a:pos x="2965" y="1600"/>
                </a:cxn>
                <a:cxn ang="0">
                  <a:pos x="2932" y="1392"/>
                </a:cxn>
                <a:cxn ang="0">
                  <a:pos x="2970" y="1216"/>
                </a:cxn>
                <a:cxn ang="0">
                  <a:pos x="3033" y="1068"/>
                </a:cxn>
                <a:cxn ang="0">
                  <a:pos x="3089" y="848"/>
                </a:cxn>
                <a:cxn ang="0">
                  <a:pos x="3142" y="740"/>
                </a:cxn>
                <a:cxn ang="0">
                  <a:pos x="3324" y="560"/>
                </a:cxn>
                <a:cxn ang="0">
                  <a:pos x="3233" y="388"/>
                </a:cxn>
                <a:cxn ang="0">
                  <a:pos x="3192" y="260"/>
                </a:cxn>
                <a:cxn ang="0">
                  <a:pos x="2960" y="170"/>
                </a:cxn>
                <a:cxn ang="0">
                  <a:pos x="2637" y="44"/>
                </a:cxn>
                <a:cxn ang="0">
                  <a:pos x="2372" y="26"/>
                </a:cxn>
                <a:cxn ang="0">
                  <a:pos x="2172" y="80"/>
                </a:cxn>
                <a:cxn ang="0">
                  <a:pos x="3340" y="292"/>
                </a:cxn>
                <a:cxn ang="0">
                  <a:pos x="1712" y="3376"/>
                </a:cxn>
              </a:cxnLst>
              <a:rect l="0" t="0" r="r" b="b"/>
              <a:pathLst>
                <a:path w="3344" h="3376">
                  <a:moveTo>
                    <a:pt x="2172" y="80"/>
                  </a:moveTo>
                  <a:cubicBezTo>
                    <a:pt x="2163" y="63"/>
                    <a:pt x="2111" y="22"/>
                    <a:pt x="2112" y="64"/>
                  </a:cubicBezTo>
                  <a:cubicBezTo>
                    <a:pt x="2067" y="81"/>
                    <a:pt x="1972" y="91"/>
                    <a:pt x="1948" y="136"/>
                  </a:cubicBezTo>
                  <a:cubicBezTo>
                    <a:pt x="1901" y="109"/>
                    <a:pt x="1834" y="70"/>
                    <a:pt x="1824" y="152"/>
                  </a:cubicBezTo>
                  <a:cubicBezTo>
                    <a:pt x="1790" y="157"/>
                    <a:pt x="1803" y="204"/>
                    <a:pt x="1768" y="213"/>
                  </a:cubicBezTo>
                  <a:cubicBezTo>
                    <a:pt x="1743" y="219"/>
                    <a:pt x="1691" y="192"/>
                    <a:pt x="1664" y="186"/>
                  </a:cubicBezTo>
                  <a:cubicBezTo>
                    <a:pt x="1640" y="181"/>
                    <a:pt x="1614" y="194"/>
                    <a:pt x="1588" y="191"/>
                  </a:cubicBezTo>
                  <a:cubicBezTo>
                    <a:pt x="1564" y="189"/>
                    <a:pt x="1551" y="168"/>
                    <a:pt x="1528" y="162"/>
                  </a:cubicBezTo>
                  <a:cubicBezTo>
                    <a:pt x="1507" y="157"/>
                    <a:pt x="1485" y="168"/>
                    <a:pt x="1464" y="163"/>
                  </a:cubicBezTo>
                  <a:cubicBezTo>
                    <a:pt x="1445" y="158"/>
                    <a:pt x="1445" y="138"/>
                    <a:pt x="1435" y="124"/>
                  </a:cubicBezTo>
                  <a:cubicBezTo>
                    <a:pt x="1418" y="100"/>
                    <a:pt x="1383" y="72"/>
                    <a:pt x="1352" y="72"/>
                  </a:cubicBezTo>
                  <a:cubicBezTo>
                    <a:pt x="1338" y="43"/>
                    <a:pt x="1310" y="40"/>
                    <a:pt x="1280" y="40"/>
                  </a:cubicBezTo>
                  <a:cubicBezTo>
                    <a:pt x="1215" y="40"/>
                    <a:pt x="1161" y="112"/>
                    <a:pt x="1140" y="168"/>
                  </a:cubicBezTo>
                  <a:cubicBezTo>
                    <a:pt x="1082" y="165"/>
                    <a:pt x="1120" y="223"/>
                    <a:pt x="1114" y="256"/>
                  </a:cubicBezTo>
                  <a:cubicBezTo>
                    <a:pt x="1108" y="295"/>
                    <a:pt x="1121" y="335"/>
                    <a:pt x="1115" y="372"/>
                  </a:cubicBezTo>
                  <a:cubicBezTo>
                    <a:pt x="1112" y="395"/>
                    <a:pt x="1091" y="418"/>
                    <a:pt x="1081" y="440"/>
                  </a:cubicBezTo>
                  <a:cubicBezTo>
                    <a:pt x="1072" y="461"/>
                    <a:pt x="1065" y="484"/>
                    <a:pt x="1044" y="496"/>
                  </a:cubicBezTo>
                  <a:cubicBezTo>
                    <a:pt x="1042" y="519"/>
                    <a:pt x="1024" y="533"/>
                    <a:pt x="1021" y="556"/>
                  </a:cubicBezTo>
                  <a:cubicBezTo>
                    <a:pt x="1015" y="597"/>
                    <a:pt x="1027" y="640"/>
                    <a:pt x="1017" y="680"/>
                  </a:cubicBezTo>
                  <a:cubicBezTo>
                    <a:pt x="1010" y="707"/>
                    <a:pt x="988" y="732"/>
                    <a:pt x="985" y="760"/>
                  </a:cubicBezTo>
                  <a:cubicBezTo>
                    <a:pt x="981" y="793"/>
                    <a:pt x="1000" y="828"/>
                    <a:pt x="998" y="860"/>
                  </a:cubicBezTo>
                  <a:cubicBezTo>
                    <a:pt x="996" y="890"/>
                    <a:pt x="963" y="924"/>
                    <a:pt x="957" y="956"/>
                  </a:cubicBezTo>
                  <a:cubicBezTo>
                    <a:pt x="952" y="987"/>
                    <a:pt x="965" y="1010"/>
                    <a:pt x="947" y="1040"/>
                  </a:cubicBezTo>
                  <a:cubicBezTo>
                    <a:pt x="913" y="1095"/>
                    <a:pt x="868" y="1101"/>
                    <a:pt x="821" y="1138"/>
                  </a:cubicBezTo>
                  <a:cubicBezTo>
                    <a:pt x="783" y="1168"/>
                    <a:pt x="776" y="1218"/>
                    <a:pt x="747" y="1256"/>
                  </a:cubicBezTo>
                  <a:cubicBezTo>
                    <a:pt x="732" y="1276"/>
                    <a:pt x="703" y="1288"/>
                    <a:pt x="694" y="1312"/>
                  </a:cubicBezTo>
                  <a:cubicBezTo>
                    <a:pt x="685" y="1336"/>
                    <a:pt x="696" y="1367"/>
                    <a:pt x="696" y="1392"/>
                  </a:cubicBezTo>
                  <a:cubicBezTo>
                    <a:pt x="697" y="1469"/>
                    <a:pt x="697" y="1545"/>
                    <a:pt x="644" y="1607"/>
                  </a:cubicBezTo>
                  <a:cubicBezTo>
                    <a:pt x="629" y="1626"/>
                    <a:pt x="604" y="1621"/>
                    <a:pt x="585" y="1632"/>
                  </a:cubicBezTo>
                  <a:cubicBezTo>
                    <a:pt x="560" y="1647"/>
                    <a:pt x="572" y="1673"/>
                    <a:pt x="536" y="1672"/>
                  </a:cubicBezTo>
                  <a:cubicBezTo>
                    <a:pt x="477" y="1736"/>
                    <a:pt x="477" y="1736"/>
                    <a:pt x="477" y="1736"/>
                  </a:cubicBezTo>
                  <a:cubicBezTo>
                    <a:pt x="444" y="1773"/>
                    <a:pt x="444" y="1773"/>
                    <a:pt x="444" y="1773"/>
                  </a:cubicBezTo>
                  <a:cubicBezTo>
                    <a:pt x="396" y="1772"/>
                    <a:pt x="396" y="1772"/>
                    <a:pt x="396" y="1772"/>
                  </a:cubicBezTo>
                  <a:cubicBezTo>
                    <a:pt x="391" y="1736"/>
                    <a:pt x="392" y="1732"/>
                    <a:pt x="408" y="1700"/>
                  </a:cubicBezTo>
                  <a:cubicBezTo>
                    <a:pt x="392" y="1672"/>
                    <a:pt x="392" y="1672"/>
                    <a:pt x="392" y="1672"/>
                  </a:cubicBezTo>
                  <a:cubicBezTo>
                    <a:pt x="314" y="1702"/>
                    <a:pt x="314" y="1702"/>
                    <a:pt x="314" y="1702"/>
                  </a:cubicBezTo>
                  <a:cubicBezTo>
                    <a:pt x="264" y="1704"/>
                    <a:pt x="264" y="1704"/>
                    <a:pt x="264" y="1704"/>
                  </a:cubicBezTo>
                  <a:cubicBezTo>
                    <a:pt x="252" y="1760"/>
                    <a:pt x="252" y="1760"/>
                    <a:pt x="252" y="1760"/>
                  </a:cubicBezTo>
                  <a:cubicBezTo>
                    <a:pt x="248" y="1760"/>
                    <a:pt x="248" y="1760"/>
                    <a:pt x="248" y="1760"/>
                  </a:cubicBezTo>
                  <a:cubicBezTo>
                    <a:pt x="233" y="1751"/>
                    <a:pt x="224" y="1763"/>
                    <a:pt x="216" y="1776"/>
                  </a:cubicBezTo>
                  <a:cubicBezTo>
                    <a:pt x="212" y="1776"/>
                    <a:pt x="212" y="1776"/>
                    <a:pt x="212" y="1776"/>
                  </a:cubicBezTo>
                  <a:cubicBezTo>
                    <a:pt x="203" y="1763"/>
                    <a:pt x="184" y="1729"/>
                    <a:pt x="168" y="1727"/>
                  </a:cubicBezTo>
                  <a:cubicBezTo>
                    <a:pt x="158" y="1726"/>
                    <a:pt x="148" y="1737"/>
                    <a:pt x="140" y="1741"/>
                  </a:cubicBezTo>
                  <a:cubicBezTo>
                    <a:pt x="110" y="1757"/>
                    <a:pt x="77" y="1778"/>
                    <a:pt x="63" y="1812"/>
                  </a:cubicBezTo>
                  <a:cubicBezTo>
                    <a:pt x="51" y="1842"/>
                    <a:pt x="60" y="1891"/>
                    <a:pt x="60" y="1924"/>
                  </a:cubicBezTo>
                  <a:cubicBezTo>
                    <a:pt x="0" y="1928"/>
                    <a:pt x="0" y="1928"/>
                    <a:pt x="0" y="1928"/>
                  </a:cubicBezTo>
                  <a:cubicBezTo>
                    <a:pt x="4" y="1937"/>
                    <a:pt x="8" y="1946"/>
                    <a:pt x="14" y="1954"/>
                  </a:cubicBezTo>
                  <a:cubicBezTo>
                    <a:pt x="53" y="2006"/>
                    <a:pt x="83" y="1966"/>
                    <a:pt x="129" y="1954"/>
                  </a:cubicBezTo>
                  <a:cubicBezTo>
                    <a:pt x="146" y="1950"/>
                    <a:pt x="177" y="1953"/>
                    <a:pt x="196" y="1952"/>
                  </a:cubicBezTo>
                  <a:cubicBezTo>
                    <a:pt x="269" y="1947"/>
                    <a:pt x="343" y="1962"/>
                    <a:pt x="416" y="1961"/>
                  </a:cubicBezTo>
                  <a:cubicBezTo>
                    <a:pt x="485" y="1961"/>
                    <a:pt x="554" y="1949"/>
                    <a:pt x="624" y="1953"/>
                  </a:cubicBezTo>
                  <a:cubicBezTo>
                    <a:pt x="660" y="1955"/>
                    <a:pt x="719" y="1938"/>
                    <a:pt x="751" y="1957"/>
                  </a:cubicBezTo>
                  <a:cubicBezTo>
                    <a:pt x="787" y="1978"/>
                    <a:pt x="785" y="2056"/>
                    <a:pt x="797" y="2092"/>
                  </a:cubicBezTo>
                  <a:cubicBezTo>
                    <a:pt x="803" y="2110"/>
                    <a:pt x="820" y="2127"/>
                    <a:pt x="824" y="2144"/>
                  </a:cubicBezTo>
                  <a:cubicBezTo>
                    <a:pt x="829" y="2162"/>
                    <a:pt x="819" y="2177"/>
                    <a:pt x="830" y="2195"/>
                  </a:cubicBezTo>
                  <a:cubicBezTo>
                    <a:pt x="843" y="2218"/>
                    <a:pt x="864" y="2236"/>
                    <a:pt x="877" y="2260"/>
                  </a:cubicBezTo>
                  <a:cubicBezTo>
                    <a:pt x="888" y="2280"/>
                    <a:pt x="913" y="2328"/>
                    <a:pt x="934" y="2337"/>
                  </a:cubicBezTo>
                  <a:cubicBezTo>
                    <a:pt x="949" y="2345"/>
                    <a:pt x="968" y="2333"/>
                    <a:pt x="984" y="2334"/>
                  </a:cubicBezTo>
                  <a:cubicBezTo>
                    <a:pt x="1002" y="2335"/>
                    <a:pt x="1018" y="2344"/>
                    <a:pt x="1036" y="2344"/>
                  </a:cubicBezTo>
                  <a:cubicBezTo>
                    <a:pt x="1036" y="2324"/>
                    <a:pt x="1036" y="2324"/>
                    <a:pt x="1036" y="2324"/>
                  </a:cubicBezTo>
                  <a:cubicBezTo>
                    <a:pt x="1124" y="2313"/>
                    <a:pt x="1124" y="2313"/>
                    <a:pt x="1124" y="2313"/>
                  </a:cubicBezTo>
                  <a:cubicBezTo>
                    <a:pt x="1156" y="2323"/>
                    <a:pt x="1156" y="2323"/>
                    <a:pt x="1156" y="2323"/>
                  </a:cubicBezTo>
                  <a:cubicBezTo>
                    <a:pt x="1252" y="2324"/>
                    <a:pt x="1252" y="2324"/>
                    <a:pt x="1252" y="2324"/>
                  </a:cubicBezTo>
                  <a:cubicBezTo>
                    <a:pt x="1256" y="2252"/>
                    <a:pt x="1256" y="2252"/>
                    <a:pt x="1256" y="2252"/>
                  </a:cubicBezTo>
                  <a:cubicBezTo>
                    <a:pt x="1304" y="2238"/>
                    <a:pt x="1259" y="2189"/>
                    <a:pt x="1289" y="2161"/>
                  </a:cubicBezTo>
                  <a:cubicBezTo>
                    <a:pt x="1318" y="2134"/>
                    <a:pt x="1407" y="2177"/>
                    <a:pt x="1420" y="2136"/>
                  </a:cubicBezTo>
                  <a:cubicBezTo>
                    <a:pt x="1460" y="2136"/>
                    <a:pt x="1460" y="2136"/>
                    <a:pt x="1460" y="2136"/>
                  </a:cubicBezTo>
                  <a:cubicBezTo>
                    <a:pt x="1455" y="2155"/>
                    <a:pt x="1429" y="2196"/>
                    <a:pt x="1464" y="2200"/>
                  </a:cubicBezTo>
                  <a:cubicBezTo>
                    <a:pt x="1513" y="2204"/>
                    <a:pt x="1563" y="2200"/>
                    <a:pt x="1612" y="2200"/>
                  </a:cubicBezTo>
                  <a:cubicBezTo>
                    <a:pt x="1628" y="2200"/>
                    <a:pt x="1657" y="2194"/>
                    <a:pt x="1667" y="2209"/>
                  </a:cubicBezTo>
                  <a:cubicBezTo>
                    <a:pt x="1686" y="2238"/>
                    <a:pt x="1656" y="2281"/>
                    <a:pt x="1657" y="2312"/>
                  </a:cubicBezTo>
                  <a:cubicBezTo>
                    <a:pt x="1658" y="2344"/>
                    <a:pt x="1686" y="2374"/>
                    <a:pt x="1688" y="2408"/>
                  </a:cubicBezTo>
                  <a:cubicBezTo>
                    <a:pt x="1691" y="2486"/>
                    <a:pt x="1617" y="2627"/>
                    <a:pt x="1736" y="2660"/>
                  </a:cubicBezTo>
                  <a:cubicBezTo>
                    <a:pt x="1729" y="2699"/>
                    <a:pt x="1753" y="2737"/>
                    <a:pt x="1752" y="2776"/>
                  </a:cubicBezTo>
                  <a:cubicBezTo>
                    <a:pt x="1751" y="2799"/>
                    <a:pt x="1726" y="2808"/>
                    <a:pt x="1732" y="2832"/>
                  </a:cubicBezTo>
                  <a:cubicBezTo>
                    <a:pt x="1742" y="2874"/>
                    <a:pt x="1770" y="2900"/>
                    <a:pt x="1800" y="2852"/>
                  </a:cubicBezTo>
                  <a:cubicBezTo>
                    <a:pt x="1828" y="2862"/>
                    <a:pt x="1883" y="2866"/>
                    <a:pt x="1912" y="2858"/>
                  </a:cubicBezTo>
                  <a:cubicBezTo>
                    <a:pt x="1927" y="2854"/>
                    <a:pt x="1937" y="2842"/>
                    <a:pt x="1952" y="2840"/>
                  </a:cubicBezTo>
                  <a:cubicBezTo>
                    <a:pt x="1970" y="2837"/>
                    <a:pt x="1987" y="2847"/>
                    <a:pt x="2004" y="2848"/>
                  </a:cubicBezTo>
                  <a:cubicBezTo>
                    <a:pt x="2024" y="2849"/>
                    <a:pt x="2035" y="2841"/>
                    <a:pt x="2052" y="2836"/>
                  </a:cubicBezTo>
                  <a:cubicBezTo>
                    <a:pt x="2056" y="2824"/>
                    <a:pt x="2056" y="2824"/>
                    <a:pt x="2056" y="2824"/>
                  </a:cubicBezTo>
                  <a:cubicBezTo>
                    <a:pt x="2071" y="2835"/>
                    <a:pt x="2108" y="2852"/>
                    <a:pt x="2116" y="2868"/>
                  </a:cubicBezTo>
                  <a:cubicBezTo>
                    <a:pt x="2123" y="2884"/>
                    <a:pt x="2102" y="2902"/>
                    <a:pt x="2118" y="2916"/>
                  </a:cubicBezTo>
                  <a:cubicBezTo>
                    <a:pt x="2142" y="2938"/>
                    <a:pt x="2167" y="2907"/>
                    <a:pt x="2188" y="2899"/>
                  </a:cubicBezTo>
                  <a:cubicBezTo>
                    <a:pt x="2216" y="2887"/>
                    <a:pt x="2250" y="2890"/>
                    <a:pt x="2280" y="2880"/>
                  </a:cubicBezTo>
                  <a:cubicBezTo>
                    <a:pt x="2280" y="2956"/>
                    <a:pt x="2280" y="2956"/>
                    <a:pt x="2280" y="2956"/>
                  </a:cubicBezTo>
                  <a:cubicBezTo>
                    <a:pt x="2318" y="2967"/>
                    <a:pt x="2355" y="2988"/>
                    <a:pt x="2392" y="2998"/>
                  </a:cubicBezTo>
                  <a:cubicBezTo>
                    <a:pt x="2415" y="3004"/>
                    <a:pt x="2441" y="2998"/>
                    <a:pt x="2464" y="3002"/>
                  </a:cubicBezTo>
                  <a:cubicBezTo>
                    <a:pt x="2495" y="3007"/>
                    <a:pt x="2520" y="3021"/>
                    <a:pt x="2552" y="3010"/>
                  </a:cubicBezTo>
                  <a:cubicBezTo>
                    <a:pt x="2591" y="2996"/>
                    <a:pt x="2559" y="2949"/>
                    <a:pt x="2604" y="2944"/>
                  </a:cubicBezTo>
                  <a:cubicBezTo>
                    <a:pt x="2604" y="2986"/>
                    <a:pt x="2634" y="2985"/>
                    <a:pt x="2652" y="3017"/>
                  </a:cubicBezTo>
                  <a:cubicBezTo>
                    <a:pt x="2664" y="3038"/>
                    <a:pt x="2660" y="3060"/>
                    <a:pt x="2688" y="3069"/>
                  </a:cubicBezTo>
                  <a:cubicBezTo>
                    <a:pt x="2722" y="3080"/>
                    <a:pt x="2775" y="3074"/>
                    <a:pt x="2806" y="3098"/>
                  </a:cubicBezTo>
                  <a:cubicBezTo>
                    <a:pt x="2828" y="3116"/>
                    <a:pt x="2828" y="3147"/>
                    <a:pt x="2836" y="3172"/>
                  </a:cubicBezTo>
                  <a:cubicBezTo>
                    <a:pt x="2864" y="3164"/>
                    <a:pt x="2864" y="3164"/>
                    <a:pt x="2864" y="3164"/>
                  </a:cubicBezTo>
                  <a:cubicBezTo>
                    <a:pt x="2882" y="3200"/>
                    <a:pt x="2907" y="3273"/>
                    <a:pt x="2956" y="3264"/>
                  </a:cubicBezTo>
                  <a:cubicBezTo>
                    <a:pt x="2984" y="3259"/>
                    <a:pt x="3004" y="3235"/>
                    <a:pt x="3032" y="3232"/>
                  </a:cubicBezTo>
                  <a:cubicBezTo>
                    <a:pt x="3018" y="3254"/>
                    <a:pt x="3041" y="3289"/>
                    <a:pt x="3060" y="3265"/>
                  </a:cubicBezTo>
                  <a:cubicBezTo>
                    <a:pt x="3070" y="3253"/>
                    <a:pt x="3064" y="3223"/>
                    <a:pt x="3064" y="3208"/>
                  </a:cubicBezTo>
                  <a:cubicBezTo>
                    <a:pt x="3064" y="3155"/>
                    <a:pt x="3075" y="3087"/>
                    <a:pt x="3060" y="3036"/>
                  </a:cubicBezTo>
                  <a:cubicBezTo>
                    <a:pt x="3029" y="3042"/>
                    <a:pt x="2990" y="3042"/>
                    <a:pt x="2996" y="3084"/>
                  </a:cubicBezTo>
                  <a:cubicBezTo>
                    <a:pt x="2977" y="3078"/>
                    <a:pt x="2944" y="3080"/>
                    <a:pt x="2929" y="3072"/>
                  </a:cubicBezTo>
                  <a:cubicBezTo>
                    <a:pt x="2916" y="3065"/>
                    <a:pt x="2910" y="3046"/>
                    <a:pt x="2900" y="3036"/>
                  </a:cubicBezTo>
                  <a:cubicBezTo>
                    <a:pt x="2862" y="3002"/>
                    <a:pt x="2813" y="2983"/>
                    <a:pt x="2814" y="2924"/>
                  </a:cubicBezTo>
                  <a:cubicBezTo>
                    <a:pt x="2814" y="2896"/>
                    <a:pt x="2835" y="2836"/>
                    <a:pt x="2848" y="2810"/>
                  </a:cubicBezTo>
                  <a:cubicBezTo>
                    <a:pt x="2852" y="2800"/>
                    <a:pt x="2863" y="2794"/>
                    <a:pt x="2865" y="2783"/>
                  </a:cubicBezTo>
                  <a:cubicBezTo>
                    <a:pt x="2868" y="2769"/>
                    <a:pt x="2858" y="2754"/>
                    <a:pt x="2857" y="2740"/>
                  </a:cubicBezTo>
                  <a:cubicBezTo>
                    <a:pt x="2850" y="2684"/>
                    <a:pt x="2869" y="2641"/>
                    <a:pt x="2848" y="2588"/>
                  </a:cubicBezTo>
                  <a:cubicBezTo>
                    <a:pt x="2838" y="2565"/>
                    <a:pt x="2843" y="2554"/>
                    <a:pt x="2816" y="2544"/>
                  </a:cubicBezTo>
                  <a:cubicBezTo>
                    <a:pt x="2816" y="2536"/>
                    <a:pt x="2816" y="2536"/>
                    <a:pt x="2816" y="2536"/>
                  </a:cubicBezTo>
                  <a:cubicBezTo>
                    <a:pt x="2868" y="2516"/>
                    <a:pt x="2920" y="2460"/>
                    <a:pt x="2908" y="2404"/>
                  </a:cubicBezTo>
                  <a:cubicBezTo>
                    <a:pt x="3228" y="2360"/>
                    <a:pt x="3228" y="2360"/>
                    <a:pt x="3228" y="2360"/>
                  </a:cubicBezTo>
                  <a:cubicBezTo>
                    <a:pt x="3221" y="2317"/>
                    <a:pt x="3196" y="2290"/>
                    <a:pt x="3180" y="2252"/>
                  </a:cubicBezTo>
                  <a:cubicBezTo>
                    <a:pt x="3162" y="2210"/>
                    <a:pt x="3153" y="2169"/>
                    <a:pt x="3123" y="2132"/>
                  </a:cubicBezTo>
                  <a:cubicBezTo>
                    <a:pt x="3106" y="2113"/>
                    <a:pt x="3083" y="2109"/>
                    <a:pt x="3064" y="2094"/>
                  </a:cubicBezTo>
                  <a:cubicBezTo>
                    <a:pt x="3038" y="2073"/>
                    <a:pt x="3019" y="2032"/>
                    <a:pt x="3012" y="2000"/>
                  </a:cubicBezTo>
                  <a:cubicBezTo>
                    <a:pt x="3005" y="1969"/>
                    <a:pt x="3036" y="1950"/>
                    <a:pt x="3032" y="1924"/>
                  </a:cubicBezTo>
                  <a:cubicBezTo>
                    <a:pt x="3024" y="1877"/>
                    <a:pt x="2985" y="1834"/>
                    <a:pt x="2984" y="1787"/>
                  </a:cubicBezTo>
                  <a:cubicBezTo>
                    <a:pt x="2983" y="1757"/>
                    <a:pt x="3016" y="1706"/>
                    <a:pt x="2988" y="1688"/>
                  </a:cubicBezTo>
                  <a:cubicBezTo>
                    <a:pt x="2965" y="1600"/>
                    <a:pt x="2965" y="1600"/>
                    <a:pt x="2965" y="1600"/>
                  </a:cubicBezTo>
                  <a:cubicBezTo>
                    <a:pt x="2965" y="1464"/>
                    <a:pt x="2965" y="1464"/>
                    <a:pt x="2965" y="1464"/>
                  </a:cubicBezTo>
                  <a:cubicBezTo>
                    <a:pt x="2928" y="1425"/>
                    <a:pt x="2928" y="1425"/>
                    <a:pt x="2928" y="1425"/>
                  </a:cubicBezTo>
                  <a:cubicBezTo>
                    <a:pt x="2932" y="1392"/>
                    <a:pt x="2932" y="1392"/>
                    <a:pt x="2932" y="1392"/>
                  </a:cubicBezTo>
                  <a:cubicBezTo>
                    <a:pt x="2908" y="1394"/>
                    <a:pt x="2887" y="1379"/>
                    <a:pt x="2904" y="1353"/>
                  </a:cubicBezTo>
                  <a:cubicBezTo>
                    <a:pt x="2917" y="1333"/>
                    <a:pt x="2942" y="1334"/>
                    <a:pt x="2950" y="1308"/>
                  </a:cubicBezTo>
                  <a:cubicBezTo>
                    <a:pt x="2962" y="1271"/>
                    <a:pt x="2938" y="1251"/>
                    <a:pt x="2970" y="1216"/>
                  </a:cubicBezTo>
                  <a:cubicBezTo>
                    <a:pt x="2990" y="1194"/>
                    <a:pt x="3028" y="1189"/>
                    <a:pt x="3044" y="1164"/>
                  </a:cubicBezTo>
                  <a:cubicBezTo>
                    <a:pt x="3028" y="1164"/>
                    <a:pt x="3028" y="1164"/>
                    <a:pt x="3028" y="1164"/>
                  </a:cubicBezTo>
                  <a:cubicBezTo>
                    <a:pt x="3033" y="1068"/>
                    <a:pt x="3033" y="1068"/>
                    <a:pt x="3033" y="1068"/>
                  </a:cubicBezTo>
                  <a:cubicBezTo>
                    <a:pt x="3028" y="1032"/>
                    <a:pt x="3028" y="1032"/>
                    <a:pt x="3028" y="1032"/>
                  </a:cubicBezTo>
                  <a:cubicBezTo>
                    <a:pt x="3038" y="1007"/>
                    <a:pt x="3035" y="978"/>
                    <a:pt x="3043" y="952"/>
                  </a:cubicBezTo>
                  <a:cubicBezTo>
                    <a:pt x="3055" y="917"/>
                    <a:pt x="3080" y="882"/>
                    <a:pt x="3089" y="848"/>
                  </a:cubicBezTo>
                  <a:cubicBezTo>
                    <a:pt x="3093" y="831"/>
                    <a:pt x="3083" y="813"/>
                    <a:pt x="3092" y="797"/>
                  </a:cubicBezTo>
                  <a:cubicBezTo>
                    <a:pt x="3100" y="785"/>
                    <a:pt x="3115" y="785"/>
                    <a:pt x="3124" y="775"/>
                  </a:cubicBezTo>
                  <a:cubicBezTo>
                    <a:pt x="3133" y="765"/>
                    <a:pt x="3133" y="749"/>
                    <a:pt x="3142" y="740"/>
                  </a:cubicBezTo>
                  <a:cubicBezTo>
                    <a:pt x="3151" y="731"/>
                    <a:pt x="3165" y="732"/>
                    <a:pt x="3175" y="724"/>
                  </a:cubicBezTo>
                  <a:cubicBezTo>
                    <a:pt x="3196" y="709"/>
                    <a:pt x="3210" y="683"/>
                    <a:pt x="3229" y="665"/>
                  </a:cubicBezTo>
                  <a:cubicBezTo>
                    <a:pt x="3262" y="631"/>
                    <a:pt x="3304" y="605"/>
                    <a:pt x="3324" y="560"/>
                  </a:cubicBezTo>
                  <a:cubicBezTo>
                    <a:pt x="3308" y="548"/>
                    <a:pt x="3264" y="501"/>
                    <a:pt x="3248" y="524"/>
                  </a:cubicBezTo>
                  <a:cubicBezTo>
                    <a:pt x="3196" y="499"/>
                    <a:pt x="3245" y="474"/>
                    <a:pt x="3249" y="440"/>
                  </a:cubicBezTo>
                  <a:cubicBezTo>
                    <a:pt x="3251" y="421"/>
                    <a:pt x="3230" y="407"/>
                    <a:pt x="3233" y="388"/>
                  </a:cubicBezTo>
                  <a:cubicBezTo>
                    <a:pt x="3236" y="370"/>
                    <a:pt x="3284" y="315"/>
                    <a:pt x="3236" y="320"/>
                  </a:cubicBezTo>
                  <a:cubicBezTo>
                    <a:pt x="3230" y="299"/>
                    <a:pt x="3220" y="297"/>
                    <a:pt x="3200" y="300"/>
                  </a:cubicBezTo>
                  <a:cubicBezTo>
                    <a:pt x="3192" y="260"/>
                    <a:pt x="3192" y="260"/>
                    <a:pt x="3192" y="260"/>
                  </a:cubicBezTo>
                  <a:cubicBezTo>
                    <a:pt x="3141" y="257"/>
                    <a:pt x="3061" y="194"/>
                    <a:pt x="3064" y="140"/>
                  </a:cubicBezTo>
                  <a:cubicBezTo>
                    <a:pt x="3047" y="135"/>
                    <a:pt x="3016" y="113"/>
                    <a:pt x="2998" y="124"/>
                  </a:cubicBezTo>
                  <a:cubicBezTo>
                    <a:pt x="2982" y="135"/>
                    <a:pt x="2985" y="165"/>
                    <a:pt x="2960" y="170"/>
                  </a:cubicBezTo>
                  <a:cubicBezTo>
                    <a:pt x="2934" y="174"/>
                    <a:pt x="2902" y="136"/>
                    <a:pt x="2873" y="144"/>
                  </a:cubicBezTo>
                  <a:cubicBezTo>
                    <a:pt x="2847" y="151"/>
                    <a:pt x="2832" y="190"/>
                    <a:pt x="2800" y="183"/>
                  </a:cubicBezTo>
                  <a:cubicBezTo>
                    <a:pt x="2720" y="167"/>
                    <a:pt x="2706" y="77"/>
                    <a:pt x="2637" y="44"/>
                  </a:cubicBezTo>
                  <a:cubicBezTo>
                    <a:pt x="2582" y="18"/>
                    <a:pt x="2551" y="54"/>
                    <a:pt x="2496" y="53"/>
                  </a:cubicBezTo>
                  <a:cubicBezTo>
                    <a:pt x="2473" y="52"/>
                    <a:pt x="2455" y="30"/>
                    <a:pt x="2432" y="25"/>
                  </a:cubicBezTo>
                  <a:cubicBezTo>
                    <a:pt x="2411" y="22"/>
                    <a:pt x="2394" y="34"/>
                    <a:pt x="2372" y="26"/>
                  </a:cubicBezTo>
                  <a:cubicBezTo>
                    <a:pt x="2354" y="19"/>
                    <a:pt x="2331" y="0"/>
                    <a:pt x="2312" y="1"/>
                  </a:cubicBezTo>
                  <a:cubicBezTo>
                    <a:pt x="2269" y="4"/>
                    <a:pt x="2288" y="43"/>
                    <a:pt x="2264" y="60"/>
                  </a:cubicBezTo>
                  <a:cubicBezTo>
                    <a:pt x="2241" y="76"/>
                    <a:pt x="2199" y="69"/>
                    <a:pt x="2172" y="80"/>
                  </a:cubicBezTo>
                  <a:moveTo>
                    <a:pt x="3340" y="292"/>
                  </a:moveTo>
                  <a:cubicBezTo>
                    <a:pt x="3344" y="296"/>
                    <a:pt x="3344" y="296"/>
                    <a:pt x="3344" y="296"/>
                  </a:cubicBezTo>
                  <a:cubicBezTo>
                    <a:pt x="3340" y="292"/>
                    <a:pt x="3340" y="292"/>
                    <a:pt x="3340" y="292"/>
                  </a:cubicBezTo>
                  <a:moveTo>
                    <a:pt x="1700" y="3368"/>
                  </a:moveTo>
                  <a:cubicBezTo>
                    <a:pt x="1700" y="3376"/>
                    <a:pt x="1700" y="3376"/>
                    <a:pt x="1700" y="3376"/>
                  </a:cubicBezTo>
                  <a:cubicBezTo>
                    <a:pt x="1712" y="3376"/>
                    <a:pt x="1712" y="3376"/>
                    <a:pt x="1712" y="3376"/>
                  </a:cubicBezTo>
                  <a:cubicBezTo>
                    <a:pt x="1712" y="3368"/>
                    <a:pt x="1712" y="3368"/>
                    <a:pt x="1712" y="3368"/>
                  </a:cubicBezTo>
                  <a:lnTo>
                    <a:pt x="1700" y="3368"/>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3"/>
            <p:cNvSpPr>
              <a:spLocks/>
            </p:cNvSpPr>
            <p:nvPr/>
          </p:nvSpPr>
          <p:spPr bwMode="auto">
            <a:xfrm>
              <a:off x="2306638" y="3062288"/>
              <a:ext cx="615950" cy="611188"/>
            </a:xfrm>
            <a:custGeom>
              <a:avLst/>
              <a:gdLst/>
              <a:ahLst/>
              <a:cxnLst>
                <a:cxn ang="0">
                  <a:pos x="197" y="217"/>
                </a:cxn>
                <a:cxn ang="0">
                  <a:pos x="295" y="461"/>
                </a:cxn>
                <a:cxn ang="0">
                  <a:pos x="232" y="589"/>
                </a:cxn>
                <a:cxn ang="0">
                  <a:pos x="325" y="817"/>
                </a:cxn>
                <a:cxn ang="0">
                  <a:pos x="369" y="981"/>
                </a:cxn>
                <a:cxn ang="0">
                  <a:pos x="300" y="1186"/>
                </a:cxn>
                <a:cxn ang="0">
                  <a:pos x="214" y="1269"/>
                </a:cxn>
                <a:cxn ang="0">
                  <a:pos x="146" y="1405"/>
                </a:cxn>
                <a:cxn ang="0">
                  <a:pos x="111" y="1537"/>
                </a:cxn>
                <a:cxn ang="0">
                  <a:pos x="14" y="1757"/>
                </a:cxn>
                <a:cxn ang="0">
                  <a:pos x="24" y="1913"/>
                </a:cxn>
                <a:cxn ang="0">
                  <a:pos x="0" y="1873"/>
                </a:cxn>
                <a:cxn ang="0">
                  <a:pos x="16" y="2017"/>
                </a:cxn>
                <a:cxn ang="0">
                  <a:pos x="156" y="2007"/>
                </a:cxn>
                <a:cxn ang="0">
                  <a:pos x="424" y="2036"/>
                </a:cxn>
                <a:cxn ang="0">
                  <a:pos x="1164" y="2030"/>
                </a:cxn>
                <a:cxn ang="0">
                  <a:pos x="1312" y="2103"/>
                </a:cxn>
                <a:cxn ang="0">
                  <a:pos x="1588" y="2136"/>
                </a:cxn>
                <a:cxn ang="0">
                  <a:pos x="1700" y="2136"/>
                </a:cxn>
                <a:cxn ang="0">
                  <a:pos x="2000" y="2028"/>
                </a:cxn>
                <a:cxn ang="0">
                  <a:pos x="1830" y="1869"/>
                </a:cxn>
                <a:cxn ang="0">
                  <a:pos x="1804" y="1269"/>
                </a:cxn>
                <a:cxn ang="0">
                  <a:pos x="2146" y="1265"/>
                </a:cxn>
                <a:cxn ang="0">
                  <a:pos x="2160" y="1161"/>
                </a:cxn>
                <a:cxn ang="0">
                  <a:pos x="2156" y="1133"/>
                </a:cxn>
                <a:cxn ang="0">
                  <a:pos x="2148" y="893"/>
                </a:cxn>
                <a:cxn ang="0">
                  <a:pos x="2052" y="907"/>
                </a:cxn>
                <a:cxn ang="0">
                  <a:pos x="1884" y="921"/>
                </a:cxn>
                <a:cxn ang="0">
                  <a:pos x="1833" y="905"/>
                </a:cxn>
                <a:cxn ang="0">
                  <a:pos x="1831" y="738"/>
                </a:cxn>
                <a:cxn ang="0">
                  <a:pos x="1791" y="485"/>
                </a:cxn>
                <a:cxn ang="0">
                  <a:pos x="1772" y="277"/>
                </a:cxn>
                <a:cxn ang="0">
                  <a:pos x="1560" y="211"/>
                </a:cxn>
                <a:cxn ang="0">
                  <a:pos x="1404" y="221"/>
                </a:cxn>
                <a:cxn ang="0">
                  <a:pos x="1362" y="306"/>
                </a:cxn>
                <a:cxn ang="0">
                  <a:pos x="1336" y="393"/>
                </a:cxn>
                <a:cxn ang="0">
                  <a:pos x="1182" y="388"/>
                </a:cxn>
                <a:cxn ang="0">
                  <a:pos x="1107" y="410"/>
                </a:cxn>
                <a:cxn ang="0">
                  <a:pos x="1000" y="360"/>
                </a:cxn>
                <a:cxn ang="0">
                  <a:pos x="885" y="133"/>
                </a:cxn>
                <a:cxn ang="0">
                  <a:pos x="664" y="25"/>
                </a:cxn>
                <a:cxn ang="0">
                  <a:pos x="235" y="23"/>
                </a:cxn>
                <a:cxn ang="0">
                  <a:pos x="108" y="24"/>
                </a:cxn>
              </a:cxnLst>
              <a:rect l="0" t="0" r="r" b="b"/>
              <a:pathLst>
                <a:path w="2160" h="2138">
                  <a:moveTo>
                    <a:pt x="108" y="24"/>
                  </a:moveTo>
                  <a:cubicBezTo>
                    <a:pt x="132" y="81"/>
                    <a:pt x="169" y="164"/>
                    <a:pt x="197" y="217"/>
                  </a:cubicBezTo>
                  <a:cubicBezTo>
                    <a:pt x="217" y="255"/>
                    <a:pt x="220" y="305"/>
                    <a:pt x="239" y="345"/>
                  </a:cubicBezTo>
                  <a:cubicBezTo>
                    <a:pt x="256" y="380"/>
                    <a:pt x="288" y="424"/>
                    <a:pt x="295" y="461"/>
                  </a:cubicBezTo>
                  <a:cubicBezTo>
                    <a:pt x="298" y="473"/>
                    <a:pt x="302" y="513"/>
                    <a:pt x="294" y="523"/>
                  </a:cubicBezTo>
                  <a:cubicBezTo>
                    <a:pt x="276" y="543"/>
                    <a:pt x="222" y="548"/>
                    <a:pt x="232" y="589"/>
                  </a:cubicBezTo>
                  <a:cubicBezTo>
                    <a:pt x="237" y="609"/>
                    <a:pt x="254" y="626"/>
                    <a:pt x="261" y="645"/>
                  </a:cubicBezTo>
                  <a:cubicBezTo>
                    <a:pt x="283" y="704"/>
                    <a:pt x="297" y="760"/>
                    <a:pt x="325" y="817"/>
                  </a:cubicBezTo>
                  <a:cubicBezTo>
                    <a:pt x="342" y="852"/>
                    <a:pt x="368" y="878"/>
                    <a:pt x="378" y="917"/>
                  </a:cubicBezTo>
                  <a:cubicBezTo>
                    <a:pt x="384" y="939"/>
                    <a:pt x="372" y="960"/>
                    <a:pt x="369" y="981"/>
                  </a:cubicBezTo>
                  <a:cubicBezTo>
                    <a:pt x="365" y="1010"/>
                    <a:pt x="372" y="1040"/>
                    <a:pt x="366" y="1069"/>
                  </a:cubicBezTo>
                  <a:cubicBezTo>
                    <a:pt x="360" y="1104"/>
                    <a:pt x="328" y="1165"/>
                    <a:pt x="300" y="1186"/>
                  </a:cubicBezTo>
                  <a:cubicBezTo>
                    <a:pt x="280" y="1200"/>
                    <a:pt x="256" y="1198"/>
                    <a:pt x="236" y="1216"/>
                  </a:cubicBezTo>
                  <a:cubicBezTo>
                    <a:pt x="218" y="1232"/>
                    <a:pt x="227" y="1251"/>
                    <a:pt x="214" y="1269"/>
                  </a:cubicBezTo>
                  <a:cubicBezTo>
                    <a:pt x="198" y="1293"/>
                    <a:pt x="166" y="1309"/>
                    <a:pt x="152" y="1334"/>
                  </a:cubicBezTo>
                  <a:cubicBezTo>
                    <a:pt x="141" y="1354"/>
                    <a:pt x="155" y="1382"/>
                    <a:pt x="146" y="1405"/>
                  </a:cubicBezTo>
                  <a:cubicBezTo>
                    <a:pt x="139" y="1421"/>
                    <a:pt x="125" y="1432"/>
                    <a:pt x="119" y="1449"/>
                  </a:cubicBezTo>
                  <a:cubicBezTo>
                    <a:pt x="109" y="1476"/>
                    <a:pt x="117" y="1508"/>
                    <a:pt x="111" y="1537"/>
                  </a:cubicBezTo>
                  <a:cubicBezTo>
                    <a:pt x="99" y="1592"/>
                    <a:pt x="75" y="1646"/>
                    <a:pt x="62" y="1701"/>
                  </a:cubicBezTo>
                  <a:cubicBezTo>
                    <a:pt x="56" y="1728"/>
                    <a:pt x="17" y="1736"/>
                    <a:pt x="14" y="1757"/>
                  </a:cubicBezTo>
                  <a:cubicBezTo>
                    <a:pt x="8" y="1806"/>
                    <a:pt x="38" y="1862"/>
                    <a:pt x="28" y="1913"/>
                  </a:cubicBezTo>
                  <a:cubicBezTo>
                    <a:pt x="24" y="1913"/>
                    <a:pt x="24" y="1913"/>
                    <a:pt x="24" y="1913"/>
                  </a:cubicBezTo>
                  <a:cubicBezTo>
                    <a:pt x="16" y="1873"/>
                    <a:pt x="16" y="1873"/>
                    <a:pt x="16" y="1873"/>
                  </a:cubicBezTo>
                  <a:cubicBezTo>
                    <a:pt x="0" y="1873"/>
                    <a:pt x="0" y="1873"/>
                    <a:pt x="0" y="1873"/>
                  </a:cubicBezTo>
                  <a:cubicBezTo>
                    <a:pt x="19" y="1941"/>
                    <a:pt x="19" y="1941"/>
                    <a:pt x="19" y="1941"/>
                  </a:cubicBezTo>
                  <a:cubicBezTo>
                    <a:pt x="16" y="2017"/>
                    <a:pt x="16" y="2017"/>
                    <a:pt x="16" y="2017"/>
                  </a:cubicBezTo>
                  <a:cubicBezTo>
                    <a:pt x="34" y="2010"/>
                    <a:pt x="53" y="1988"/>
                    <a:pt x="72" y="1988"/>
                  </a:cubicBezTo>
                  <a:cubicBezTo>
                    <a:pt x="98" y="1988"/>
                    <a:pt x="130" y="2012"/>
                    <a:pt x="156" y="2007"/>
                  </a:cubicBezTo>
                  <a:cubicBezTo>
                    <a:pt x="212" y="1995"/>
                    <a:pt x="237" y="1944"/>
                    <a:pt x="300" y="1959"/>
                  </a:cubicBezTo>
                  <a:cubicBezTo>
                    <a:pt x="346" y="1971"/>
                    <a:pt x="367" y="2040"/>
                    <a:pt x="424" y="2036"/>
                  </a:cubicBezTo>
                  <a:cubicBezTo>
                    <a:pt x="587" y="2028"/>
                    <a:pt x="752" y="2029"/>
                    <a:pt x="916" y="2029"/>
                  </a:cubicBezTo>
                  <a:cubicBezTo>
                    <a:pt x="996" y="2029"/>
                    <a:pt x="1086" y="2017"/>
                    <a:pt x="1164" y="2030"/>
                  </a:cubicBezTo>
                  <a:cubicBezTo>
                    <a:pt x="1200" y="2035"/>
                    <a:pt x="1215" y="2089"/>
                    <a:pt x="1252" y="2101"/>
                  </a:cubicBezTo>
                  <a:cubicBezTo>
                    <a:pt x="1272" y="2108"/>
                    <a:pt x="1292" y="2101"/>
                    <a:pt x="1312" y="2103"/>
                  </a:cubicBezTo>
                  <a:cubicBezTo>
                    <a:pt x="1376" y="2109"/>
                    <a:pt x="1442" y="2106"/>
                    <a:pt x="1504" y="2112"/>
                  </a:cubicBezTo>
                  <a:cubicBezTo>
                    <a:pt x="1533" y="2115"/>
                    <a:pt x="1555" y="2136"/>
                    <a:pt x="1588" y="2136"/>
                  </a:cubicBezTo>
                  <a:cubicBezTo>
                    <a:pt x="1605" y="2136"/>
                    <a:pt x="1620" y="2126"/>
                    <a:pt x="1636" y="2125"/>
                  </a:cubicBezTo>
                  <a:cubicBezTo>
                    <a:pt x="1659" y="2124"/>
                    <a:pt x="1678" y="2138"/>
                    <a:pt x="1700" y="2136"/>
                  </a:cubicBezTo>
                  <a:cubicBezTo>
                    <a:pt x="1818" y="2128"/>
                    <a:pt x="1939" y="2086"/>
                    <a:pt x="2056" y="2069"/>
                  </a:cubicBezTo>
                  <a:cubicBezTo>
                    <a:pt x="2044" y="2052"/>
                    <a:pt x="2017" y="2043"/>
                    <a:pt x="2000" y="2028"/>
                  </a:cubicBezTo>
                  <a:cubicBezTo>
                    <a:pt x="1959" y="1994"/>
                    <a:pt x="1925" y="1955"/>
                    <a:pt x="1887" y="1918"/>
                  </a:cubicBezTo>
                  <a:cubicBezTo>
                    <a:pt x="1870" y="1901"/>
                    <a:pt x="1843" y="1889"/>
                    <a:pt x="1830" y="1869"/>
                  </a:cubicBezTo>
                  <a:cubicBezTo>
                    <a:pt x="1793" y="1812"/>
                    <a:pt x="1804" y="1738"/>
                    <a:pt x="1804" y="1673"/>
                  </a:cubicBezTo>
                  <a:cubicBezTo>
                    <a:pt x="1804" y="1269"/>
                    <a:pt x="1804" y="1269"/>
                    <a:pt x="1804" y="1269"/>
                  </a:cubicBezTo>
                  <a:cubicBezTo>
                    <a:pt x="2056" y="1269"/>
                    <a:pt x="2056" y="1269"/>
                    <a:pt x="2056" y="1269"/>
                  </a:cubicBezTo>
                  <a:cubicBezTo>
                    <a:pt x="2076" y="1269"/>
                    <a:pt x="2130" y="1278"/>
                    <a:pt x="2146" y="1265"/>
                  </a:cubicBezTo>
                  <a:cubicBezTo>
                    <a:pt x="2156" y="1256"/>
                    <a:pt x="2134" y="1232"/>
                    <a:pt x="2132" y="1221"/>
                  </a:cubicBezTo>
                  <a:cubicBezTo>
                    <a:pt x="2129" y="1197"/>
                    <a:pt x="2145" y="1177"/>
                    <a:pt x="2160" y="1161"/>
                  </a:cubicBezTo>
                  <a:cubicBezTo>
                    <a:pt x="2160" y="1157"/>
                    <a:pt x="2160" y="1157"/>
                    <a:pt x="2160" y="1157"/>
                  </a:cubicBezTo>
                  <a:cubicBezTo>
                    <a:pt x="2156" y="1133"/>
                    <a:pt x="2156" y="1133"/>
                    <a:pt x="2156" y="1133"/>
                  </a:cubicBezTo>
                  <a:cubicBezTo>
                    <a:pt x="2118" y="1099"/>
                    <a:pt x="2157" y="1027"/>
                    <a:pt x="2157" y="985"/>
                  </a:cubicBezTo>
                  <a:cubicBezTo>
                    <a:pt x="2157" y="953"/>
                    <a:pt x="2144" y="926"/>
                    <a:pt x="2148" y="893"/>
                  </a:cubicBezTo>
                  <a:cubicBezTo>
                    <a:pt x="2112" y="916"/>
                    <a:pt x="2112" y="916"/>
                    <a:pt x="2112" y="916"/>
                  </a:cubicBezTo>
                  <a:cubicBezTo>
                    <a:pt x="2052" y="907"/>
                    <a:pt x="2052" y="907"/>
                    <a:pt x="2052" y="907"/>
                  </a:cubicBezTo>
                  <a:cubicBezTo>
                    <a:pt x="1992" y="928"/>
                    <a:pt x="1992" y="928"/>
                    <a:pt x="1992" y="928"/>
                  </a:cubicBezTo>
                  <a:cubicBezTo>
                    <a:pt x="1884" y="921"/>
                    <a:pt x="1884" y="921"/>
                    <a:pt x="1884" y="921"/>
                  </a:cubicBezTo>
                  <a:cubicBezTo>
                    <a:pt x="1848" y="953"/>
                    <a:pt x="1848" y="953"/>
                    <a:pt x="1848" y="953"/>
                  </a:cubicBezTo>
                  <a:cubicBezTo>
                    <a:pt x="1848" y="934"/>
                    <a:pt x="1833" y="922"/>
                    <a:pt x="1833" y="905"/>
                  </a:cubicBezTo>
                  <a:cubicBezTo>
                    <a:pt x="1832" y="888"/>
                    <a:pt x="1851" y="880"/>
                    <a:pt x="1855" y="865"/>
                  </a:cubicBezTo>
                  <a:cubicBezTo>
                    <a:pt x="1862" y="830"/>
                    <a:pt x="1845" y="770"/>
                    <a:pt x="1831" y="738"/>
                  </a:cubicBezTo>
                  <a:cubicBezTo>
                    <a:pt x="1818" y="706"/>
                    <a:pt x="1775" y="698"/>
                    <a:pt x="1769" y="657"/>
                  </a:cubicBezTo>
                  <a:cubicBezTo>
                    <a:pt x="1760" y="598"/>
                    <a:pt x="1788" y="542"/>
                    <a:pt x="1791" y="485"/>
                  </a:cubicBezTo>
                  <a:cubicBezTo>
                    <a:pt x="1794" y="449"/>
                    <a:pt x="1763" y="419"/>
                    <a:pt x="1760" y="385"/>
                  </a:cubicBezTo>
                  <a:cubicBezTo>
                    <a:pt x="1757" y="348"/>
                    <a:pt x="1776" y="316"/>
                    <a:pt x="1772" y="277"/>
                  </a:cubicBezTo>
                  <a:cubicBezTo>
                    <a:pt x="1715" y="249"/>
                    <a:pt x="1611" y="269"/>
                    <a:pt x="1548" y="269"/>
                  </a:cubicBezTo>
                  <a:cubicBezTo>
                    <a:pt x="1548" y="254"/>
                    <a:pt x="1566" y="222"/>
                    <a:pt x="1560" y="211"/>
                  </a:cubicBezTo>
                  <a:cubicBezTo>
                    <a:pt x="1549" y="194"/>
                    <a:pt x="1506" y="204"/>
                    <a:pt x="1500" y="221"/>
                  </a:cubicBezTo>
                  <a:cubicBezTo>
                    <a:pt x="1404" y="221"/>
                    <a:pt x="1404" y="221"/>
                    <a:pt x="1404" y="221"/>
                  </a:cubicBezTo>
                  <a:cubicBezTo>
                    <a:pt x="1366" y="230"/>
                    <a:pt x="1366" y="230"/>
                    <a:pt x="1366" y="230"/>
                  </a:cubicBezTo>
                  <a:cubicBezTo>
                    <a:pt x="1362" y="306"/>
                    <a:pt x="1362" y="306"/>
                    <a:pt x="1362" y="306"/>
                  </a:cubicBezTo>
                  <a:cubicBezTo>
                    <a:pt x="1341" y="327"/>
                    <a:pt x="1341" y="327"/>
                    <a:pt x="1341" y="327"/>
                  </a:cubicBezTo>
                  <a:cubicBezTo>
                    <a:pt x="1336" y="393"/>
                    <a:pt x="1336" y="393"/>
                    <a:pt x="1336" y="393"/>
                  </a:cubicBezTo>
                  <a:cubicBezTo>
                    <a:pt x="1297" y="393"/>
                    <a:pt x="1262" y="384"/>
                    <a:pt x="1224" y="381"/>
                  </a:cubicBezTo>
                  <a:cubicBezTo>
                    <a:pt x="1208" y="380"/>
                    <a:pt x="1188" y="372"/>
                    <a:pt x="1182" y="388"/>
                  </a:cubicBezTo>
                  <a:cubicBezTo>
                    <a:pt x="1128" y="385"/>
                    <a:pt x="1128" y="385"/>
                    <a:pt x="1128" y="385"/>
                  </a:cubicBezTo>
                  <a:cubicBezTo>
                    <a:pt x="1107" y="410"/>
                    <a:pt x="1107" y="410"/>
                    <a:pt x="1107" y="410"/>
                  </a:cubicBezTo>
                  <a:cubicBezTo>
                    <a:pt x="1080" y="400"/>
                    <a:pt x="1057" y="416"/>
                    <a:pt x="1033" y="406"/>
                  </a:cubicBezTo>
                  <a:cubicBezTo>
                    <a:pt x="1019" y="401"/>
                    <a:pt x="1009" y="372"/>
                    <a:pt x="1000" y="360"/>
                  </a:cubicBezTo>
                  <a:cubicBezTo>
                    <a:pt x="977" y="330"/>
                    <a:pt x="910" y="265"/>
                    <a:pt x="932" y="229"/>
                  </a:cubicBezTo>
                  <a:cubicBezTo>
                    <a:pt x="915" y="196"/>
                    <a:pt x="893" y="171"/>
                    <a:pt x="885" y="133"/>
                  </a:cubicBezTo>
                  <a:cubicBezTo>
                    <a:pt x="878" y="102"/>
                    <a:pt x="887" y="55"/>
                    <a:pt x="859" y="32"/>
                  </a:cubicBezTo>
                  <a:cubicBezTo>
                    <a:pt x="818" y="0"/>
                    <a:pt x="713" y="25"/>
                    <a:pt x="664" y="25"/>
                  </a:cubicBezTo>
                  <a:cubicBezTo>
                    <a:pt x="607" y="25"/>
                    <a:pt x="547" y="33"/>
                    <a:pt x="491" y="30"/>
                  </a:cubicBezTo>
                  <a:cubicBezTo>
                    <a:pt x="412" y="25"/>
                    <a:pt x="314" y="7"/>
                    <a:pt x="235" y="23"/>
                  </a:cubicBezTo>
                  <a:cubicBezTo>
                    <a:pt x="203" y="26"/>
                    <a:pt x="174" y="37"/>
                    <a:pt x="156" y="49"/>
                  </a:cubicBezTo>
                  <a:cubicBezTo>
                    <a:pt x="130" y="13"/>
                    <a:pt x="133" y="18"/>
                    <a:pt x="108" y="2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34"/>
            <p:cNvSpPr>
              <a:spLocks/>
            </p:cNvSpPr>
            <p:nvPr/>
          </p:nvSpPr>
          <p:spPr bwMode="auto">
            <a:xfrm>
              <a:off x="2305050" y="3617913"/>
              <a:ext cx="676275" cy="596900"/>
            </a:xfrm>
            <a:custGeom>
              <a:avLst/>
              <a:gdLst/>
              <a:ahLst/>
              <a:cxnLst>
                <a:cxn ang="0">
                  <a:pos x="506" y="1039"/>
                </a:cxn>
                <a:cxn ang="0">
                  <a:pos x="502" y="1171"/>
                </a:cxn>
                <a:cxn ang="0">
                  <a:pos x="549" y="1370"/>
                </a:cxn>
                <a:cxn ang="0">
                  <a:pos x="560" y="1531"/>
                </a:cxn>
                <a:cxn ang="0">
                  <a:pos x="584" y="1626"/>
                </a:cxn>
                <a:cxn ang="0">
                  <a:pos x="634" y="1767"/>
                </a:cxn>
                <a:cxn ang="0">
                  <a:pos x="719" y="1927"/>
                </a:cxn>
                <a:cxn ang="0">
                  <a:pos x="838" y="2026"/>
                </a:cxn>
                <a:cxn ang="0">
                  <a:pos x="898" y="2001"/>
                </a:cxn>
                <a:cxn ang="0">
                  <a:pos x="999" y="1976"/>
                </a:cxn>
                <a:cxn ang="0">
                  <a:pos x="1090" y="2058"/>
                </a:cxn>
                <a:cxn ang="0">
                  <a:pos x="1254" y="2067"/>
                </a:cxn>
                <a:cxn ang="0">
                  <a:pos x="1330" y="2051"/>
                </a:cxn>
                <a:cxn ang="0">
                  <a:pos x="1460" y="1992"/>
                </a:cxn>
                <a:cxn ang="0">
                  <a:pos x="1466" y="1767"/>
                </a:cxn>
                <a:cxn ang="0">
                  <a:pos x="1586" y="883"/>
                </a:cxn>
                <a:cxn ang="0">
                  <a:pos x="1638" y="835"/>
                </a:cxn>
                <a:cxn ang="0">
                  <a:pos x="1638" y="243"/>
                </a:cxn>
                <a:cxn ang="0">
                  <a:pos x="2068" y="243"/>
                </a:cxn>
                <a:cxn ang="0">
                  <a:pos x="2118" y="252"/>
                </a:cxn>
                <a:cxn ang="0">
                  <a:pos x="2249" y="197"/>
                </a:cxn>
                <a:cxn ang="0">
                  <a:pos x="2370" y="147"/>
                </a:cxn>
                <a:cxn ang="0">
                  <a:pos x="2326" y="107"/>
                </a:cxn>
                <a:cxn ang="0">
                  <a:pos x="2322" y="119"/>
                </a:cxn>
                <a:cxn ang="0">
                  <a:pos x="2182" y="96"/>
                </a:cxn>
                <a:cxn ang="0">
                  <a:pos x="1514" y="156"/>
                </a:cxn>
                <a:cxn ang="0">
                  <a:pos x="1266" y="145"/>
                </a:cxn>
                <a:cxn ang="0">
                  <a:pos x="986" y="75"/>
                </a:cxn>
                <a:cxn ang="0">
                  <a:pos x="422" y="76"/>
                </a:cxn>
                <a:cxn ang="0">
                  <a:pos x="170" y="47"/>
                </a:cxn>
                <a:cxn ang="0">
                  <a:pos x="58" y="235"/>
                </a:cxn>
                <a:cxn ang="0">
                  <a:pos x="136" y="331"/>
                </a:cxn>
                <a:cxn ang="0">
                  <a:pos x="276" y="579"/>
                </a:cxn>
                <a:cxn ang="0">
                  <a:pos x="406" y="847"/>
                </a:cxn>
              </a:cxnLst>
              <a:rect l="0" t="0" r="r" b="b"/>
              <a:pathLst>
                <a:path w="2370" h="2091">
                  <a:moveTo>
                    <a:pt x="406" y="847"/>
                  </a:moveTo>
                  <a:cubicBezTo>
                    <a:pt x="468" y="890"/>
                    <a:pt x="515" y="961"/>
                    <a:pt x="506" y="1039"/>
                  </a:cubicBezTo>
                  <a:cubicBezTo>
                    <a:pt x="490" y="1031"/>
                    <a:pt x="490" y="1031"/>
                    <a:pt x="490" y="1031"/>
                  </a:cubicBezTo>
                  <a:cubicBezTo>
                    <a:pt x="502" y="1171"/>
                    <a:pt x="502" y="1171"/>
                    <a:pt x="502" y="1171"/>
                  </a:cubicBezTo>
                  <a:cubicBezTo>
                    <a:pt x="499" y="1259"/>
                    <a:pt x="499" y="1259"/>
                    <a:pt x="499" y="1259"/>
                  </a:cubicBezTo>
                  <a:cubicBezTo>
                    <a:pt x="549" y="1370"/>
                    <a:pt x="549" y="1370"/>
                    <a:pt x="549" y="1370"/>
                  </a:cubicBezTo>
                  <a:cubicBezTo>
                    <a:pt x="565" y="1491"/>
                    <a:pt x="565" y="1491"/>
                    <a:pt x="565" y="1491"/>
                  </a:cubicBezTo>
                  <a:cubicBezTo>
                    <a:pt x="560" y="1531"/>
                    <a:pt x="560" y="1531"/>
                    <a:pt x="560" y="1531"/>
                  </a:cubicBezTo>
                  <a:cubicBezTo>
                    <a:pt x="581" y="1579"/>
                    <a:pt x="581" y="1579"/>
                    <a:pt x="581" y="1579"/>
                  </a:cubicBezTo>
                  <a:cubicBezTo>
                    <a:pt x="584" y="1626"/>
                    <a:pt x="584" y="1626"/>
                    <a:pt x="584" y="1626"/>
                  </a:cubicBezTo>
                  <a:cubicBezTo>
                    <a:pt x="618" y="1679"/>
                    <a:pt x="618" y="1679"/>
                    <a:pt x="618" y="1679"/>
                  </a:cubicBezTo>
                  <a:cubicBezTo>
                    <a:pt x="580" y="1691"/>
                    <a:pt x="632" y="1744"/>
                    <a:pt x="634" y="1767"/>
                  </a:cubicBezTo>
                  <a:cubicBezTo>
                    <a:pt x="636" y="1802"/>
                    <a:pt x="651" y="1815"/>
                    <a:pt x="669" y="1843"/>
                  </a:cubicBezTo>
                  <a:cubicBezTo>
                    <a:pt x="687" y="1870"/>
                    <a:pt x="697" y="1902"/>
                    <a:pt x="719" y="1927"/>
                  </a:cubicBezTo>
                  <a:cubicBezTo>
                    <a:pt x="734" y="1945"/>
                    <a:pt x="756" y="1956"/>
                    <a:pt x="774" y="1972"/>
                  </a:cubicBezTo>
                  <a:cubicBezTo>
                    <a:pt x="792" y="1988"/>
                    <a:pt x="813" y="2020"/>
                    <a:pt x="838" y="2026"/>
                  </a:cubicBezTo>
                  <a:cubicBezTo>
                    <a:pt x="851" y="2029"/>
                    <a:pt x="860" y="2017"/>
                    <a:pt x="870" y="2012"/>
                  </a:cubicBezTo>
                  <a:cubicBezTo>
                    <a:pt x="879" y="2007"/>
                    <a:pt x="891" y="2009"/>
                    <a:pt x="898" y="2001"/>
                  </a:cubicBezTo>
                  <a:cubicBezTo>
                    <a:pt x="928" y="1969"/>
                    <a:pt x="907" y="1925"/>
                    <a:pt x="970" y="1939"/>
                  </a:cubicBezTo>
                  <a:cubicBezTo>
                    <a:pt x="963" y="1969"/>
                    <a:pt x="991" y="1955"/>
                    <a:pt x="999" y="1976"/>
                  </a:cubicBezTo>
                  <a:cubicBezTo>
                    <a:pt x="1011" y="2008"/>
                    <a:pt x="984" y="2053"/>
                    <a:pt x="1038" y="2039"/>
                  </a:cubicBezTo>
                  <a:cubicBezTo>
                    <a:pt x="1042" y="2057"/>
                    <a:pt x="1074" y="2054"/>
                    <a:pt x="1090" y="2058"/>
                  </a:cubicBezTo>
                  <a:cubicBezTo>
                    <a:pt x="1108" y="2063"/>
                    <a:pt x="1122" y="2077"/>
                    <a:pt x="1142" y="2078"/>
                  </a:cubicBezTo>
                  <a:cubicBezTo>
                    <a:pt x="1179" y="2079"/>
                    <a:pt x="1216" y="2064"/>
                    <a:pt x="1254" y="2067"/>
                  </a:cubicBezTo>
                  <a:cubicBezTo>
                    <a:pt x="1275" y="2068"/>
                    <a:pt x="1288" y="2091"/>
                    <a:pt x="1310" y="2089"/>
                  </a:cubicBezTo>
                  <a:cubicBezTo>
                    <a:pt x="1333" y="2086"/>
                    <a:pt x="1340" y="2070"/>
                    <a:pt x="1330" y="2051"/>
                  </a:cubicBezTo>
                  <a:cubicBezTo>
                    <a:pt x="1365" y="2049"/>
                    <a:pt x="1366" y="2032"/>
                    <a:pt x="1391" y="2015"/>
                  </a:cubicBezTo>
                  <a:cubicBezTo>
                    <a:pt x="1410" y="2002"/>
                    <a:pt x="1442" y="2010"/>
                    <a:pt x="1460" y="1992"/>
                  </a:cubicBezTo>
                  <a:cubicBezTo>
                    <a:pt x="1472" y="1979"/>
                    <a:pt x="1466" y="1947"/>
                    <a:pt x="1466" y="1931"/>
                  </a:cubicBezTo>
                  <a:cubicBezTo>
                    <a:pt x="1466" y="1767"/>
                    <a:pt x="1466" y="1767"/>
                    <a:pt x="1466" y="1767"/>
                  </a:cubicBezTo>
                  <a:cubicBezTo>
                    <a:pt x="1466" y="883"/>
                    <a:pt x="1466" y="883"/>
                    <a:pt x="1466" y="883"/>
                  </a:cubicBezTo>
                  <a:cubicBezTo>
                    <a:pt x="1586" y="883"/>
                    <a:pt x="1586" y="883"/>
                    <a:pt x="1586" y="883"/>
                  </a:cubicBezTo>
                  <a:cubicBezTo>
                    <a:pt x="1632" y="879"/>
                    <a:pt x="1632" y="879"/>
                    <a:pt x="1632" y="879"/>
                  </a:cubicBezTo>
                  <a:cubicBezTo>
                    <a:pt x="1638" y="835"/>
                    <a:pt x="1638" y="835"/>
                    <a:pt x="1638" y="835"/>
                  </a:cubicBezTo>
                  <a:cubicBezTo>
                    <a:pt x="1638" y="719"/>
                    <a:pt x="1638" y="719"/>
                    <a:pt x="1638" y="719"/>
                  </a:cubicBezTo>
                  <a:cubicBezTo>
                    <a:pt x="1638" y="243"/>
                    <a:pt x="1638" y="243"/>
                    <a:pt x="1638" y="243"/>
                  </a:cubicBezTo>
                  <a:cubicBezTo>
                    <a:pt x="2030" y="187"/>
                    <a:pt x="2030" y="187"/>
                    <a:pt x="2030" y="187"/>
                  </a:cubicBezTo>
                  <a:cubicBezTo>
                    <a:pt x="2068" y="243"/>
                    <a:pt x="2068" y="243"/>
                    <a:pt x="2068" y="243"/>
                  </a:cubicBezTo>
                  <a:cubicBezTo>
                    <a:pt x="2087" y="270"/>
                    <a:pt x="2087" y="270"/>
                    <a:pt x="2087" y="270"/>
                  </a:cubicBezTo>
                  <a:cubicBezTo>
                    <a:pt x="2118" y="252"/>
                    <a:pt x="2118" y="252"/>
                    <a:pt x="2118" y="252"/>
                  </a:cubicBezTo>
                  <a:cubicBezTo>
                    <a:pt x="2202" y="191"/>
                    <a:pt x="2202" y="191"/>
                    <a:pt x="2202" y="191"/>
                  </a:cubicBezTo>
                  <a:cubicBezTo>
                    <a:pt x="2249" y="197"/>
                    <a:pt x="2249" y="197"/>
                    <a:pt x="2249" y="197"/>
                  </a:cubicBezTo>
                  <a:cubicBezTo>
                    <a:pt x="2302" y="160"/>
                    <a:pt x="2302" y="160"/>
                    <a:pt x="2302" y="160"/>
                  </a:cubicBezTo>
                  <a:cubicBezTo>
                    <a:pt x="2370" y="147"/>
                    <a:pt x="2370" y="147"/>
                    <a:pt x="2370" y="147"/>
                  </a:cubicBezTo>
                  <a:cubicBezTo>
                    <a:pt x="2330" y="107"/>
                    <a:pt x="2330" y="107"/>
                    <a:pt x="2330" y="107"/>
                  </a:cubicBezTo>
                  <a:cubicBezTo>
                    <a:pt x="2326" y="107"/>
                    <a:pt x="2326" y="107"/>
                    <a:pt x="2326" y="107"/>
                  </a:cubicBezTo>
                  <a:cubicBezTo>
                    <a:pt x="2326" y="119"/>
                    <a:pt x="2326" y="119"/>
                    <a:pt x="2326" y="119"/>
                  </a:cubicBezTo>
                  <a:cubicBezTo>
                    <a:pt x="2322" y="119"/>
                    <a:pt x="2322" y="119"/>
                    <a:pt x="2322" y="119"/>
                  </a:cubicBezTo>
                  <a:cubicBezTo>
                    <a:pt x="2322" y="103"/>
                    <a:pt x="2322" y="103"/>
                    <a:pt x="2322" y="103"/>
                  </a:cubicBezTo>
                  <a:cubicBezTo>
                    <a:pt x="2275" y="101"/>
                    <a:pt x="2229" y="91"/>
                    <a:pt x="2182" y="96"/>
                  </a:cubicBezTo>
                  <a:cubicBezTo>
                    <a:pt x="1982" y="116"/>
                    <a:pt x="1790" y="184"/>
                    <a:pt x="1590" y="179"/>
                  </a:cubicBezTo>
                  <a:cubicBezTo>
                    <a:pt x="1562" y="178"/>
                    <a:pt x="1541" y="157"/>
                    <a:pt x="1514" y="156"/>
                  </a:cubicBezTo>
                  <a:cubicBezTo>
                    <a:pt x="1451" y="154"/>
                    <a:pt x="1390" y="153"/>
                    <a:pt x="1326" y="147"/>
                  </a:cubicBezTo>
                  <a:cubicBezTo>
                    <a:pt x="1306" y="145"/>
                    <a:pt x="1285" y="150"/>
                    <a:pt x="1266" y="145"/>
                  </a:cubicBezTo>
                  <a:cubicBezTo>
                    <a:pt x="1228" y="134"/>
                    <a:pt x="1217" y="81"/>
                    <a:pt x="1182" y="75"/>
                  </a:cubicBezTo>
                  <a:cubicBezTo>
                    <a:pt x="1119" y="66"/>
                    <a:pt x="1049" y="75"/>
                    <a:pt x="986" y="75"/>
                  </a:cubicBezTo>
                  <a:cubicBezTo>
                    <a:pt x="586" y="75"/>
                    <a:pt x="586" y="75"/>
                    <a:pt x="586" y="75"/>
                  </a:cubicBezTo>
                  <a:cubicBezTo>
                    <a:pt x="539" y="75"/>
                    <a:pt x="465" y="90"/>
                    <a:pt x="422" y="76"/>
                  </a:cubicBezTo>
                  <a:cubicBezTo>
                    <a:pt x="362" y="58"/>
                    <a:pt x="339" y="3"/>
                    <a:pt x="274" y="1"/>
                  </a:cubicBezTo>
                  <a:cubicBezTo>
                    <a:pt x="230" y="0"/>
                    <a:pt x="210" y="41"/>
                    <a:pt x="170" y="47"/>
                  </a:cubicBezTo>
                  <a:cubicBezTo>
                    <a:pt x="124" y="54"/>
                    <a:pt x="55" y="6"/>
                    <a:pt x="25" y="67"/>
                  </a:cubicBezTo>
                  <a:cubicBezTo>
                    <a:pt x="0" y="121"/>
                    <a:pt x="32" y="190"/>
                    <a:pt x="58" y="235"/>
                  </a:cubicBezTo>
                  <a:cubicBezTo>
                    <a:pt x="66" y="249"/>
                    <a:pt x="67" y="266"/>
                    <a:pt x="79" y="278"/>
                  </a:cubicBezTo>
                  <a:cubicBezTo>
                    <a:pt x="96" y="298"/>
                    <a:pt x="120" y="310"/>
                    <a:pt x="136" y="331"/>
                  </a:cubicBezTo>
                  <a:cubicBezTo>
                    <a:pt x="160" y="363"/>
                    <a:pt x="173" y="401"/>
                    <a:pt x="192" y="435"/>
                  </a:cubicBezTo>
                  <a:cubicBezTo>
                    <a:pt x="218" y="482"/>
                    <a:pt x="256" y="531"/>
                    <a:pt x="276" y="579"/>
                  </a:cubicBezTo>
                  <a:cubicBezTo>
                    <a:pt x="290" y="612"/>
                    <a:pt x="296" y="651"/>
                    <a:pt x="313" y="683"/>
                  </a:cubicBezTo>
                  <a:cubicBezTo>
                    <a:pt x="339" y="733"/>
                    <a:pt x="406" y="787"/>
                    <a:pt x="406" y="84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35"/>
            <p:cNvSpPr>
              <a:spLocks/>
            </p:cNvSpPr>
            <p:nvPr/>
          </p:nvSpPr>
          <p:spPr bwMode="auto">
            <a:xfrm>
              <a:off x="2717800" y="3656013"/>
              <a:ext cx="469900" cy="458788"/>
            </a:xfrm>
            <a:custGeom>
              <a:avLst/>
              <a:gdLst/>
              <a:ahLst/>
              <a:cxnLst>
                <a:cxn ang="0">
                  <a:pos x="181" y="735"/>
                </a:cxn>
                <a:cxn ang="0">
                  <a:pos x="13" y="735"/>
                </a:cxn>
                <a:cxn ang="0">
                  <a:pos x="13" y="1079"/>
                </a:cxn>
                <a:cxn ang="0">
                  <a:pos x="15" y="1222"/>
                </a:cxn>
                <a:cxn ang="0">
                  <a:pos x="79" y="1271"/>
                </a:cxn>
                <a:cxn ang="0">
                  <a:pos x="152" y="1427"/>
                </a:cxn>
                <a:cxn ang="0">
                  <a:pos x="121" y="1570"/>
                </a:cxn>
                <a:cxn ang="0">
                  <a:pos x="173" y="1578"/>
                </a:cxn>
                <a:cxn ang="0">
                  <a:pos x="325" y="1551"/>
                </a:cxn>
                <a:cxn ang="0">
                  <a:pos x="422" y="1490"/>
                </a:cxn>
                <a:cxn ang="0">
                  <a:pos x="484" y="1439"/>
                </a:cxn>
                <a:cxn ang="0">
                  <a:pos x="509" y="1379"/>
                </a:cxn>
                <a:cxn ang="0">
                  <a:pos x="601" y="1309"/>
                </a:cxn>
                <a:cxn ang="0">
                  <a:pos x="690" y="1369"/>
                </a:cxn>
                <a:cxn ang="0">
                  <a:pos x="737" y="1375"/>
                </a:cxn>
                <a:cxn ang="0">
                  <a:pos x="833" y="1406"/>
                </a:cxn>
                <a:cxn ang="0">
                  <a:pos x="892" y="1395"/>
                </a:cxn>
                <a:cxn ang="0">
                  <a:pos x="953" y="1389"/>
                </a:cxn>
                <a:cxn ang="0">
                  <a:pos x="1052" y="1222"/>
                </a:cxn>
                <a:cxn ang="0">
                  <a:pos x="1129" y="1194"/>
                </a:cxn>
                <a:cxn ang="0">
                  <a:pos x="1159" y="1159"/>
                </a:cxn>
                <a:cxn ang="0">
                  <a:pos x="1202" y="1133"/>
                </a:cxn>
                <a:cxn ang="0">
                  <a:pos x="1231" y="1036"/>
                </a:cxn>
                <a:cxn ang="0">
                  <a:pos x="1285" y="989"/>
                </a:cxn>
                <a:cxn ang="0">
                  <a:pos x="1324" y="976"/>
                </a:cxn>
                <a:cxn ang="0">
                  <a:pos x="1390" y="921"/>
                </a:cxn>
                <a:cxn ang="0">
                  <a:pos x="1450" y="851"/>
                </a:cxn>
                <a:cxn ang="0">
                  <a:pos x="1545" y="827"/>
                </a:cxn>
                <a:cxn ang="0">
                  <a:pos x="1586" y="782"/>
                </a:cxn>
                <a:cxn ang="0">
                  <a:pos x="1641" y="775"/>
                </a:cxn>
                <a:cxn ang="0">
                  <a:pos x="1593" y="703"/>
                </a:cxn>
                <a:cxn ang="0">
                  <a:pos x="1509" y="674"/>
                </a:cxn>
                <a:cxn ang="0">
                  <a:pos x="1381" y="603"/>
                </a:cxn>
                <a:cxn ang="0">
                  <a:pos x="1353" y="556"/>
                </a:cxn>
                <a:cxn ang="0">
                  <a:pos x="1355" y="477"/>
                </a:cxn>
                <a:cxn ang="0">
                  <a:pos x="1294" y="466"/>
                </a:cxn>
                <a:cxn ang="0">
                  <a:pos x="1264" y="404"/>
                </a:cxn>
                <a:cxn ang="0">
                  <a:pos x="1201" y="384"/>
                </a:cxn>
                <a:cxn ang="0">
                  <a:pos x="1087" y="302"/>
                </a:cxn>
                <a:cxn ang="0">
                  <a:pos x="1055" y="207"/>
                </a:cxn>
                <a:cxn ang="0">
                  <a:pos x="1026" y="174"/>
                </a:cxn>
                <a:cxn ang="0">
                  <a:pos x="938" y="50"/>
                </a:cxn>
                <a:cxn ang="0">
                  <a:pos x="923" y="7"/>
                </a:cxn>
                <a:cxn ang="0">
                  <a:pos x="889" y="9"/>
                </a:cxn>
                <a:cxn ang="0">
                  <a:pos x="812" y="41"/>
                </a:cxn>
                <a:cxn ang="0">
                  <a:pos x="765" y="35"/>
                </a:cxn>
                <a:cxn ang="0">
                  <a:pos x="681" y="89"/>
                </a:cxn>
                <a:cxn ang="0">
                  <a:pos x="646" y="115"/>
                </a:cxn>
                <a:cxn ang="0">
                  <a:pos x="584" y="44"/>
                </a:cxn>
                <a:cxn ang="0">
                  <a:pos x="501" y="51"/>
                </a:cxn>
                <a:cxn ang="0">
                  <a:pos x="285" y="92"/>
                </a:cxn>
                <a:cxn ang="0">
                  <a:pos x="187" y="99"/>
                </a:cxn>
                <a:cxn ang="0">
                  <a:pos x="181" y="143"/>
                </a:cxn>
                <a:cxn ang="0">
                  <a:pos x="181" y="259"/>
                </a:cxn>
                <a:cxn ang="0">
                  <a:pos x="181" y="735"/>
                </a:cxn>
              </a:cxnLst>
              <a:rect l="0" t="0" r="r" b="b"/>
              <a:pathLst>
                <a:path w="1641" h="1607">
                  <a:moveTo>
                    <a:pt x="181" y="735"/>
                  </a:moveTo>
                  <a:cubicBezTo>
                    <a:pt x="13" y="735"/>
                    <a:pt x="13" y="735"/>
                    <a:pt x="13" y="735"/>
                  </a:cubicBezTo>
                  <a:cubicBezTo>
                    <a:pt x="13" y="1079"/>
                    <a:pt x="13" y="1079"/>
                    <a:pt x="13" y="1079"/>
                  </a:cubicBezTo>
                  <a:cubicBezTo>
                    <a:pt x="13" y="1119"/>
                    <a:pt x="0" y="1185"/>
                    <a:pt x="15" y="1222"/>
                  </a:cubicBezTo>
                  <a:cubicBezTo>
                    <a:pt x="25" y="1246"/>
                    <a:pt x="63" y="1251"/>
                    <a:pt x="79" y="1271"/>
                  </a:cubicBezTo>
                  <a:cubicBezTo>
                    <a:pt x="112" y="1313"/>
                    <a:pt x="138" y="1376"/>
                    <a:pt x="152" y="1427"/>
                  </a:cubicBezTo>
                  <a:cubicBezTo>
                    <a:pt x="167" y="1481"/>
                    <a:pt x="94" y="1510"/>
                    <a:pt x="121" y="1570"/>
                  </a:cubicBezTo>
                  <a:cubicBezTo>
                    <a:pt x="132" y="1595"/>
                    <a:pt x="154" y="1577"/>
                    <a:pt x="173" y="1578"/>
                  </a:cubicBezTo>
                  <a:cubicBezTo>
                    <a:pt x="207" y="1580"/>
                    <a:pt x="331" y="1607"/>
                    <a:pt x="325" y="1551"/>
                  </a:cubicBezTo>
                  <a:cubicBezTo>
                    <a:pt x="379" y="1551"/>
                    <a:pt x="385" y="1521"/>
                    <a:pt x="422" y="1490"/>
                  </a:cubicBezTo>
                  <a:cubicBezTo>
                    <a:pt x="443" y="1472"/>
                    <a:pt x="469" y="1464"/>
                    <a:pt x="484" y="1439"/>
                  </a:cubicBezTo>
                  <a:cubicBezTo>
                    <a:pt x="496" y="1419"/>
                    <a:pt x="491" y="1395"/>
                    <a:pt x="509" y="1379"/>
                  </a:cubicBezTo>
                  <a:cubicBezTo>
                    <a:pt x="507" y="1329"/>
                    <a:pt x="552" y="1295"/>
                    <a:pt x="601" y="1309"/>
                  </a:cubicBezTo>
                  <a:cubicBezTo>
                    <a:pt x="635" y="1318"/>
                    <a:pt x="659" y="1354"/>
                    <a:pt x="690" y="1369"/>
                  </a:cubicBezTo>
                  <a:cubicBezTo>
                    <a:pt x="705" y="1376"/>
                    <a:pt x="722" y="1369"/>
                    <a:pt x="737" y="1375"/>
                  </a:cubicBezTo>
                  <a:cubicBezTo>
                    <a:pt x="767" y="1387"/>
                    <a:pt x="799" y="1406"/>
                    <a:pt x="833" y="1406"/>
                  </a:cubicBezTo>
                  <a:cubicBezTo>
                    <a:pt x="854" y="1407"/>
                    <a:pt x="872" y="1397"/>
                    <a:pt x="892" y="1395"/>
                  </a:cubicBezTo>
                  <a:cubicBezTo>
                    <a:pt x="913" y="1392"/>
                    <a:pt x="933" y="1398"/>
                    <a:pt x="953" y="1389"/>
                  </a:cubicBezTo>
                  <a:cubicBezTo>
                    <a:pt x="1025" y="1357"/>
                    <a:pt x="1006" y="1272"/>
                    <a:pt x="1052" y="1222"/>
                  </a:cubicBezTo>
                  <a:cubicBezTo>
                    <a:pt x="1076" y="1197"/>
                    <a:pt x="1102" y="1207"/>
                    <a:pt x="1129" y="1194"/>
                  </a:cubicBezTo>
                  <a:cubicBezTo>
                    <a:pt x="1144" y="1187"/>
                    <a:pt x="1148" y="1170"/>
                    <a:pt x="1159" y="1159"/>
                  </a:cubicBezTo>
                  <a:cubicBezTo>
                    <a:pt x="1171" y="1148"/>
                    <a:pt x="1192" y="1146"/>
                    <a:pt x="1202" y="1133"/>
                  </a:cubicBezTo>
                  <a:cubicBezTo>
                    <a:pt x="1220" y="1108"/>
                    <a:pt x="1209" y="1063"/>
                    <a:pt x="1231" y="1036"/>
                  </a:cubicBezTo>
                  <a:cubicBezTo>
                    <a:pt x="1245" y="1019"/>
                    <a:pt x="1264" y="998"/>
                    <a:pt x="1285" y="989"/>
                  </a:cubicBezTo>
                  <a:cubicBezTo>
                    <a:pt x="1297" y="983"/>
                    <a:pt x="1313" y="985"/>
                    <a:pt x="1324" y="976"/>
                  </a:cubicBezTo>
                  <a:cubicBezTo>
                    <a:pt x="1344" y="960"/>
                    <a:pt x="1373" y="941"/>
                    <a:pt x="1390" y="921"/>
                  </a:cubicBezTo>
                  <a:cubicBezTo>
                    <a:pt x="1409" y="900"/>
                    <a:pt x="1427" y="867"/>
                    <a:pt x="1450" y="851"/>
                  </a:cubicBezTo>
                  <a:cubicBezTo>
                    <a:pt x="1475" y="833"/>
                    <a:pt x="1516" y="839"/>
                    <a:pt x="1545" y="827"/>
                  </a:cubicBezTo>
                  <a:cubicBezTo>
                    <a:pt x="1570" y="817"/>
                    <a:pt x="1567" y="796"/>
                    <a:pt x="1586" y="782"/>
                  </a:cubicBezTo>
                  <a:cubicBezTo>
                    <a:pt x="1601" y="771"/>
                    <a:pt x="1624" y="775"/>
                    <a:pt x="1641" y="775"/>
                  </a:cubicBezTo>
                  <a:cubicBezTo>
                    <a:pt x="1624" y="738"/>
                    <a:pt x="1584" y="752"/>
                    <a:pt x="1593" y="703"/>
                  </a:cubicBezTo>
                  <a:cubicBezTo>
                    <a:pt x="1568" y="692"/>
                    <a:pt x="1535" y="679"/>
                    <a:pt x="1509" y="674"/>
                  </a:cubicBezTo>
                  <a:cubicBezTo>
                    <a:pt x="1457" y="664"/>
                    <a:pt x="1393" y="670"/>
                    <a:pt x="1381" y="603"/>
                  </a:cubicBezTo>
                  <a:cubicBezTo>
                    <a:pt x="1365" y="590"/>
                    <a:pt x="1351" y="578"/>
                    <a:pt x="1353" y="556"/>
                  </a:cubicBezTo>
                  <a:cubicBezTo>
                    <a:pt x="1355" y="535"/>
                    <a:pt x="1373" y="496"/>
                    <a:pt x="1355" y="477"/>
                  </a:cubicBezTo>
                  <a:cubicBezTo>
                    <a:pt x="1339" y="462"/>
                    <a:pt x="1312" y="478"/>
                    <a:pt x="1294" y="466"/>
                  </a:cubicBezTo>
                  <a:cubicBezTo>
                    <a:pt x="1276" y="454"/>
                    <a:pt x="1285" y="419"/>
                    <a:pt x="1264" y="404"/>
                  </a:cubicBezTo>
                  <a:cubicBezTo>
                    <a:pt x="1245" y="390"/>
                    <a:pt x="1222" y="393"/>
                    <a:pt x="1201" y="384"/>
                  </a:cubicBezTo>
                  <a:cubicBezTo>
                    <a:pt x="1169" y="370"/>
                    <a:pt x="1110" y="328"/>
                    <a:pt x="1087" y="302"/>
                  </a:cubicBezTo>
                  <a:cubicBezTo>
                    <a:pt x="1061" y="274"/>
                    <a:pt x="1068" y="238"/>
                    <a:pt x="1055" y="207"/>
                  </a:cubicBezTo>
                  <a:cubicBezTo>
                    <a:pt x="1049" y="194"/>
                    <a:pt x="1034" y="186"/>
                    <a:pt x="1026" y="174"/>
                  </a:cubicBezTo>
                  <a:cubicBezTo>
                    <a:pt x="998" y="133"/>
                    <a:pt x="970" y="89"/>
                    <a:pt x="938" y="50"/>
                  </a:cubicBezTo>
                  <a:cubicBezTo>
                    <a:pt x="929" y="38"/>
                    <a:pt x="933" y="15"/>
                    <a:pt x="923" y="7"/>
                  </a:cubicBezTo>
                  <a:cubicBezTo>
                    <a:pt x="913" y="0"/>
                    <a:pt x="899" y="8"/>
                    <a:pt x="889" y="9"/>
                  </a:cubicBezTo>
                  <a:cubicBezTo>
                    <a:pt x="851" y="13"/>
                    <a:pt x="844" y="21"/>
                    <a:pt x="812" y="41"/>
                  </a:cubicBezTo>
                  <a:cubicBezTo>
                    <a:pt x="794" y="53"/>
                    <a:pt x="784" y="29"/>
                    <a:pt x="765" y="35"/>
                  </a:cubicBezTo>
                  <a:cubicBezTo>
                    <a:pt x="737" y="45"/>
                    <a:pt x="704" y="71"/>
                    <a:pt x="681" y="89"/>
                  </a:cubicBezTo>
                  <a:cubicBezTo>
                    <a:pt x="672" y="97"/>
                    <a:pt x="658" y="115"/>
                    <a:pt x="646" y="115"/>
                  </a:cubicBezTo>
                  <a:cubicBezTo>
                    <a:pt x="627" y="115"/>
                    <a:pt x="607" y="51"/>
                    <a:pt x="584" y="44"/>
                  </a:cubicBezTo>
                  <a:cubicBezTo>
                    <a:pt x="559" y="37"/>
                    <a:pt x="526" y="48"/>
                    <a:pt x="501" y="51"/>
                  </a:cubicBezTo>
                  <a:cubicBezTo>
                    <a:pt x="428" y="61"/>
                    <a:pt x="357" y="80"/>
                    <a:pt x="285" y="92"/>
                  </a:cubicBezTo>
                  <a:cubicBezTo>
                    <a:pt x="261" y="96"/>
                    <a:pt x="206" y="84"/>
                    <a:pt x="187" y="99"/>
                  </a:cubicBezTo>
                  <a:cubicBezTo>
                    <a:pt x="177" y="107"/>
                    <a:pt x="181" y="131"/>
                    <a:pt x="181" y="143"/>
                  </a:cubicBezTo>
                  <a:cubicBezTo>
                    <a:pt x="181" y="259"/>
                    <a:pt x="181" y="259"/>
                    <a:pt x="181" y="259"/>
                  </a:cubicBezTo>
                  <a:lnTo>
                    <a:pt x="181" y="735"/>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36"/>
            <p:cNvSpPr>
              <a:spLocks noEditPoints="1"/>
            </p:cNvSpPr>
            <p:nvPr/>
          </p:nvSpPr>
          <p:spPr bwMode="auto">
            <a:xfrm>
              <a:off x="2544763" y="3873500"/>
              <a:ext cx="817563" cy="630238"/>
            </a:xfrm>
            <a:custGeom>
              <a:avLst/>
              <a:gdLst/>
              <a:ahLst/>
              <a:cxnLst>
                <a:cxn ang="0">
                  <a:pos x="2186" y="15"/>
                </a:cxn>
                <a:cxn ang="0">
                  <a:pos x="2046" y="87"/>
                </a:cxn>
                <a:cxn ang="0">
                  <a:pos x="1842" y="264"/>
                </a:cxn>
                <a:cxn ang="0">
                  <a:pos x="1806" y="336"/>
                </a:cxn>
                <a:cxn ang="0">
                  <a:pos x="1750" y="396"/>
                </a:cxn>
                <a:cxn ang="0">
                  <a:pos x="1634" y="448"/>
                </a:cxn>
                <a:cxn ang="0">
                  <a:pos x="1546" y="628"/>
                </a:cxn>
                <a:cxn ang="0">
                  <a:pos x="1430" y="640"/>
                </a:cxn>
                <a:cxn ang="0">
                  <a:pos x="1374" y="628"/>
                </a:cxn>
                <a:cxn ang="0">
                  <a:pos x="1306" y="608"/>
                </a:cxn>
                <a:cxn ang="0">
                  <a:pos x="1190" y="540"/>
                </a:cxn>
                <a:cxn ang="0">
                  <a:pos x="1102" y="628"/>
                </a:cxn>
                <a:cxn ang="0">
                  <a:pos x="973" y="775"/>
                </a:cxn>
                <a:cxn ang="0">
                  <a:pos x="906" y="815"/>
                </a:cxn>
                <a:cxn ang="0">
                  <a:pos x="739" y="813"/>
                </a:cxn>
                <a:cxn ang="0">
                  <a:pos x="774" y="700"/>
                </a:cxn>
                <a:cxn ang="0">
                  <a:pos x="734" y="588"/>
                </a:cxn>
                <a:cxn ang="0">
                  <a:pos x="618" y="500"/>
                </a:cxn>
                <a:cxn ang="0">
                  <a:pos x="618" y="1092"/>
                </a:cxn>
                <a:cxn ang="0">
                  <a:pos x="486" y="1176"/>
                </a:cxn>
                <a:cxn ang="0">
                  <a:pos x="294" y="1166"/>
                </a:cxn>
                <a:cxn ang="0">
                  <a:pos x="158" y="1052"/>
                </a:cxn>
                <a:cxn ang="0">
                  <a:pos x="138" y="1036"/>
                </a:cxn>
                <a:cxn ang="0">
                  <a:pos x="52" y="1090"/>
                </a:cxn>
                <a:cxn ang="0">
                  <a:pos x="65" y="1220"/>
                </a:cxn>
                <a:cxn ang="0">
                  <a:pos x="326" y="1784"/>
                </a:cxn>
                <a:cxn ang="0">
                  <a:pos x="245" y="1860"/>
                </a:cxn>
                <a:cxn ang="0">
                  <a:pos x="350" y="2012"/>
                </a:cxn>
                <a:cxn ang="0">
                  <a:pos x="362" y="2124"/>
                </a:cxn>
                <a:cxn ang="0">
                  <a:pos x="413" y="2125"/>
                </a:cxn>
                <a:cxn ang="0">
                  <a:pos x="614" y="2202"/>
                </a:cxn>
                <a:cxn ang="0">
                  <a:pos x="790" y="2128"/>
                </a:cxn>
                <a:cxn ang="0">
                  <a:pos x="882" y="2128"/>
                </a:cxn>
                <a:cxn ang="0">
                  <a:pos x="1014" y="2075"/>
                </a:cxn>
                <a:cxn ang="0">
                  <a:pos x="1246" y="2060"/>
                </a:cxn>
                <a:cxn ang="0">
                  <a:pos x="1614" y="2064"/>
                </a:cxn>
                <a:cxn ang="0">
                  <a:pos x="1738" y="2023"/>
                </a:cxn>
                <a:cxn ang="0">
                  <a:pos x="2122" y="1802"/>
                </a:cxn>
                <a:cxn ang="0">
                  <a:pos x="2381" y="1568"/>
                </a:cxn>
                <a:cxn ang="0">
                  <a:pos x="2554" y="1308"/>
                </a:cxn>
                <a:cxn ang="0">
                  <a:pos x="2771" y="1112"/>
                </a:cxn>
                <a:cxn ang="0">
                  <a:pos x="2854" y="808"/>
                </a:cxn>
                <a:cxn ang="0">
                  <a:pos x="2704" y="812"/>
                </a:cxn>
                <a:cxn ang="0">
                  <a:pos x="2514" y="808"/>
                </a:cxn>
                <a:cxn ang="0">
                  <a:pos x="2598" y="637"/>
                </a:cxn>
                <a:cxn ang="0">
                  <a:pos x="2695" y="632"/>
                </a:cxn>
                <a:cxn ang="0">
                  <a:pos x="2702" y="432"/>
                </a:cxn>
                <a:cxn ang="0">
                  <a:pos x="2627" y="226"/>
                </a:cxn>
                <a:cxn ang="0">
                  <a:pos x="2578" y="36"/>
                </a:cxn>
                <a:cxn ang="0">
                  <a:pos x="2402" y="34"/>
                </a:cxn>
                <a:cxn ang="0">
                  <a:pos x="2263" y="1"/>
                </a:cxn>
                <a:cxn ang="0">
                  <a:pos x="2158" y="1152"/>
                </a:cxn>
                <a:cxn ang="0">
                  <a:pos x="2194" y="1332"/>
                </a:cxn>
                <a:cxn ang="0">
                  <a:pos x="2206" y="1352"/>
                </a:cxn>
                <a:cxn ang="0">
                  <a:pos x="2068" y="1394"/>
                </a:cxn>
                <a:cxn ang="0">
                  <a:pos x="1933" y="1436"/>
                </a:cxn>
                <a:cxn ang="0">
                  <a:pos x="1902" y="1260"/>
                </a:cxn>
                <a:cxn ang="0">
                  <a:pos x="2034" y="1157"/>
                </a:cxn>
              </a:cxnLst>
              <a:rect l="0" t="0" r="r" b="b"/>
              <a:pathLst>
                <a:path w="2864" h="2205">
                  <a:moveTo>
                    <a:pt x="2263" y="1"/>
                  </a:moveTo>
                  <a:cubicBezTo>
                    <a:pt x="2235" y="2"/>
                    <a:pt x="2206" y="7"/>
                    <a:pt x="2186" y="15"/>
                  </a:cubicBezTo>
                  <a:cubicBezTo>
                    <a:pt x="2166" y="24"/>
                    <a:pt x="2169" y="45"/>
                    <a:pt x="2153" y="56"/>
                  </a:cubicBezTo>
                  <a:cubicBezTo>
                    <a:pt x="2120" y="80"/>
                    <a:pt x="2078" y="66"/>
                    <a:pt x="2046" y="87"/>
                  </a:cubicBezTo>
                  <a:cubicBezTo>
                    <a:pt x="2014" y="107"/>
                    <a:pt x="2000" y="151"/>
                    <a:pt x="1970" y="174"/>
                  </a:cubicBezTo>
                  <a:cubicBezTo>
                    <a:pt x="1931" y="204"/>
                    <a:pt x="1865" y="217"/>
                    <a:pt x="1842" y="264"/>
                  </a:cubicBezTo>
                  <a:cubicBezTo>
                    <a:pt x="1830" y="260"/>
                    <a:pt x="1830" y="260"/>
                    <a:pt x="1830" y="260"/>
                  </a:cubicBezTo>
                  <a:cubicBezTo>
                    <a:pt x="1819" y="281"/>
                    <a:pt x="1812" y="313"/>
                    <a:pt x="1806" y="336"/>
                  </a:cubicBezTo>
                  <a:cubicBezTo>
                    <a:pt x="1803" y="347"/>
                    <a:pt x="1809" y="359"/>
                    <a:pt x="1802" y="368"/>
                  </a:cubicBezTo>
                  <a:cubicBezTo>
                    <a:pt x="1791" y="382"/>
                    <a:pt x="1763" y="383"/>
                    <a:pt x="1750" y="396"/>
                  </a:cubicBezTo>
                  <a:cubicBezTo>
                    <a:pt x="1740" y="405"/>
                    <a:pt x="1740" y="425"/>
                    <a:pt x="1726" y="432"/>
                  </a:cubicBezTo>
                  <a:cubicBezTo>
                    <a:pt x="1701" y="444"/>
                    <a:pt x="1652" y="421"/>
                    <a:pt x="1634" y="448"/>
                  </a:cubicBezTo>
                  <a:cubicBezTo>
                    <a:pt x="1629" y="456"/>
                    <a:pt x="1636" y="475"/>
                    <a:pt x="1634" y="484"/>
                  </a:cubicBezTo>
                  <a:cubicBezTo>
                    <a:pt x="1621" y="535"/>
                    <a:pt x="1600" y="606"/>
                    <a:pt x="1546" y="628"/>
                  </a:cubicBezTo>
                  <a:cubicBezTo>
                    <a:pt x="1526" y="636"/>
                    <a:pt x="1505" y="614"/>
                    <a:pt x="1490" y="620"/>
                  </a:cubicBezTo>
                  <a:cubicBezTo>
                    <a:pt x="1469" y="629"/>
                    <a:pt x="1457" y="647"/>
                    <a:pt x="1430" y="640"/>
                  </a:cubicBezTo>
                  <a:cubicBezTo>
                    <a:pt x="1419" y="637"/>
                    <a:pt x="1409" y="627"/>
                    <a:pt x="1398" y="624"/>
                  </a:cubicBezTo>
                  <a:cubicBezTo>
                    <a:pt x="1388" y="622"/>
                    <a:pt x="1382" y="631"/>
                    <a:pt x="1374" y="628"/>
                  </a:cubicBezTo>
                  <a:cubicBezTo>
                    <a:pt x="1362" y="623"/>
                    <a:pt x="1362" y="608"/>
                    <a:pt x="1350" y="604"/>
                  </a:cubicBezTo>
                  <a:cubicBezTo>
                    <a:pt x="1336" y="599"/>
                    <a:pt x="1320" y="615"/>
                    <a:pt x="1306" y="608"/>
                  </a:cubicBezTo>
                  <a:cubicBezTo>
                    <a:pt x="1290" y="600"/>
                    <a:pt x="1281" y="581"/>
                    <a:pt x="1266" y="572"/>
                  </a:cubicBezTo>
                  <a:cubicBezTo>
                    <a:pt x="1241" y="557"/>
                    <a:pt x="1218" y="547"/>
                    <a:pt x="1190" y="540"/>
                  </a:cubicBezTo>
                  <a:cubicBezTo>
                    <a:pt x="1141" y="528"/>
                    <a:pt x="1109" y="572"/>
                    <a:pt x="1106" y="608"/>
                  </a:cubicBezTo>
                  <a:cubicBezTo>
                    <a:pt x="1104" y="624"/>
                    <a:pt x="1086" y="615"/>
                    <a:pt x="1102" y="628"/>
                  </a:cubicBezTo>
                  <a:cubicBezTo>
                    <a:pt x="1054" y="708"/>
                    <a:pt x="1054" y="708"/>
                    <a:pt x="1054" y="708"/>
                  </a:cubicBezTo>
                  <a:cubicBezTo>
                    <a:pt x="1009" y="715"/>
                    <a:pt x="1003" y="750"/>
                    <a:pt x="973" y="775"/>
                  </a:cubicBezTo>
                  <a:cubicBezTo>
                    <a:pt x="959" y="787"/>
                    <a:pt x="935" y="785"/>
                    <a:pt x="918" y="792"/>
                  </a:cubicBezTo>
                  <a:cubicBezTo>
                    <a:pt x="918" y="803"/>
                    <a:pt x="918" y="812"/>
                    <a:pt x="906" y="815"/>
                  </a:cubicBezTo>
                  <a:cubicBezTo>
                    <a:pt x="866" y="826"/>
                    <a:pt x="817" y="811"/>
                    <a:pt x="778" y="809"/>
                  </a:cubicBezTo>
                  <a:cubicBezTo>
                    <a:pt x="765" y="808"/>
                    <a:pt x="751" y="820"/>
                    <a:pt x="739" y="813"/>
                  </a:cubicBezTo>
                  <a:cubicBezTo>
                    <a:pt x="720" y="801"/>
                    <a:pt x="724" y="767"/>
                    <a:pt x="734" y="752"/>
                  </a:cubicBezTo>
                  <a:cubicBezTo>
                    <a:pt x="746" y="734"/>
                    <a:pt x="761" y="717"/>
                    <a:pt x="774" y="700"/>
                  </a:cubicBezTo>
                  <a:cubicBezTo>
                    <a:pt x="774" y="696"/>
                    <a:pt x="774" y="696"/>
                    <a:pt x="774" y="696"/>
                  </a:cubicBezTo>
                  <a:cubicBezTo>
                    <a:pt x="734" y="588"/>
                    <a:pt x="734" y="588"/>
                    <a:pt x="734" y="588"/>
                  </a:cubicBezTo>
                  <a:cubicBezTo>
                    <a:pt x="737" y="530"/>
                    <a:pt x="663" y="497"/>
                    <a:pt x="634" y="460"/>
                  </a:cubicBezTo>
                  <a:cubicBezTo>
                    <a:pt x="615" y="466"/>
                    <a:pt x="618" y="483"/>
                    <a:pt x="618" y="500"/>
                  </a:cubicBezTo>
                  <a:cubicBezTo>
                    <a:pt x="618" y="612"/>
                    <a:pt x="618" y="612"/>
                    <a:pt x="618" y="612"/>
                  </a:cubicBezTo>
                  <a:cubicBezTo>
                    <a:pt x="618" y="1092"/>
                    <a:pt x="618" y="1092"/>
                    <a:pt x="618" y="1092"/>
                  </a:cubicBezTo>
                  <a:cubicBezTo>
                    <a:pt x="563" y="1097"/>
                    <a:pt x="529" y="1129"/>
                    <a:pt x="482" y="1148"/>
                  </a:cubicBezTo>
                  <a:cubicBezTo>
                    <a:pt x="486" y="1176"/>
                    <a:pt x="486" y="1176"/>
                    <a:pt x="486" y="1176"/>
                  </a:cubicBezTo>
                  <a:cubicBezTo>
                    <a:pt x="461" y="1180"/>
                    <a:pt x="450" y="1166"/>
                    <a:pt x="426" y="1164"/>
                  </a:cubicBezTo>
                  <a:cubicBezTo>
                    <a:pt x="385" y="1161"/>
                    <a:pt x="332" y="1178"/>
                    <a:pt x="294" y="1166"/>
                  </a:cubicBezTo>
                  <a:cubicBezTo>
                    <a:pt x="260" y="1155"/>
                    <a:pt x="209" y="1126"/>
                    <a:pt x="174" y="1136"/>
                  </a:cubicBezTo>
                  <a:cubicBezTo>
                    <a:pt x="158" y="1052"/>
                    <a:pt x="158" y="1052"/>
                    <a:pt x="158" y="1052"/>
                  </a:cubicBezTo>
                  <a:cubicBezTo>
                    <a:pt x="142" y="1060"/>
                    <a:pt x="142" y="1060"/>
                    <a:pt x="142" y="1060"/>
                  </a:cubicBezTo>
                  <a:cubicBezTo>
                    <a:pt x="138" y="1036"/>
                    <a:pt x="138" y="1036"/>
                    <a:pt x="138" y="1036"/>
                  </a:cubicBezTo>
                  <a:cubicBezTo>
                    <a:pt x="131" y="1032"/>
                    <a:pt x="125" y="1027"/>
                    <a:pt x="118" y="1024"/>
                  </a:cubicBezTo>
                  <a:cubicBezTo>
                    <a:pt x="64" y="1002"/>
                    <a:pt x="73" y="1067"/>
                    <a:pt x="52" y="1090"/>
                  </a:cubicBezTo>
                  <a:cubicBezTo>
                    <a:pt x="39" y="1103"/>
                    <a:pt x="0" y="1108"/>
                    <a:pt x="7" y="1132"/>
                  </a:cubicBezTo>
                  <a:cubicBezTo>
                    <a:pt x="16" y="1168"/>
                    <a:pt x="50" y="1187"/>
                    <a:pt x="65" y="1220"/>
                  </a:cubicBezTo>
                  <a:cubicBezTo>
                    <a:pt x="111" y="1326"/>
                    <a:pt x="140" y="1434"/>
                    <a:pt x="204" y="1532"/>
                  </a:cubicBezTo>
                  <a:cubicBezTo>
                    <a:pt x="259" y="1616"/>
                    <a:pt x="326" y="1677"/>
                    <a:pt x="326" y="1784"/>
                  </a:cubicBezTo>
                  <a:cubicBezTo>
                    <a:pt x="326" y="1805"/>
                    <a:pt x="315" y="1831"/>
                    <a:pt x="294" y="1839"/>
                  </a:cubicBezTo>
                  <a:cubicBezTo>
                    <a:pt x="277" y="1846"/>
                    <a:pt x="248" y="1833"/>
                    <a:pt x="245" y="1860"/>
                  </a:cubicBezTo>
                  <a:cubicBezTo>
                    <a:pt x="240" y="1898"/>
                    <a:pt x="265" y="1885"/>
                    <a:pt x="280" y="1905"/>
                  </a:cubicBezTo>
                  <a:cubicBezTo>
                    <a:pt x="303" y="1937"/>
                    <a:pt x="313" y="1988"/>
                    <a:pt x="350" y="2012"/>
                  </a:cubicBezTo>
                  <a:cubicBezTo>
                    <a:pt x="350" y="2016"/>
                    <a:pt x="350" y="2016"/>
                    <a:pt x="350" y="2016"/>
                  </a:cubicBezTo>
                  <a:cubicBezTo>
                    <a:pt x="327" y="2038"/>
                    <a:pt x="305" y="2137"/>
                    <a:pt x="362" y="2124"/>
                  </a:cubicBezTo>
                  <a:cubicBezTo>
                    <a:pt x="357" y="2098"/>
                    <a:pt x="377" y="2048"/>
                    <a:pt x="408" y="2085"/>
                  </a:cubicBezTo>
                  <a:cubicBezTo>
                    <a:pt x="417" y="2097"/>
                    <a:pt x="402" y="2115"/>
                    <a:pt x="413" y="2125"/>
                  </a:cubicBezTo>
                  <a:cubicBezTo>
                    <a:pt x="432" y="2143"/>
                    <a:pt x="506" y="2114"/>
                    <a:pt x="498" y="2168"/>
                  </a:cubicBezTo>
                  <a:cubicBezTo>
                    <a:pt x="538" y="2175"/>
                    <a:pt x="570" y="2205"/>
                    <a:pt x="614" y="2202"/>
                  </a:cubicBezTo>
                  <a:cubicBezTo>
                    <a:pt x="634" y="2200"/>
                    <a:pt x="656" y="2177"/>
                    <a:pt x="674" y="2168"/>
                  </a:cubicBezTo>
                  <a:cubicBezTo>
                    <a:pt x="708" y="2149"/>
                    <a:pt x="752" y="2132"/>
                    <a:pt x="790" y="2128"/>
                  </a:cubicBezTo>
                  <a:cubicBezTo>
                    <a:pt x="806" y="2126"/>
                    <a:pt x="822" y="2136"/>
                    <a:pt x="838" y="2138"/>
                  </a:cubicBezTo>
                  <a:cubicBezTo>
                    <a:pt x="854" y="2140"/>
                    <a:pt x="866" y="2129"/>
                    <a:pt x="882" y="2128"/>
                  </a:cubicBezTo>
                  <a:cubicBezTo>
                    <a:pt x="902" y="2126"/>
                    <a:pt x="918" y="2134"/>
                    <a:pt x="938" y="2127"/>
                  </a:cubicBezTo>
                  <a:cubicBezTo>
                    <a:pt x="967" y="2116"/>
                    <a:pt x="981" y="2082"/>
                    <a:pt x="1014" y="2075"/>
                  </a:cubicBezTo>
                  <a:cubicBezTo>
                    <a:pt x="1077" y="2062"/>
                    <a:pt x="1127" y="2080"/>
                    <a:pt x="1190" y="2079"/>
                  </a:cubicBezTo>
                  <a:cubicBezTo>
                    <a:pt x="1211" y="2079"/>
                    <a:pt x="1224" y="2061"/>
                    <a:pt x="1246" y="2060"/>
                  </a:cubicBezTo>
                  <a:cubicBezTo>
                    <a:pt x="1314" y="2059"/>
                    <a:pt x="1393" y="2083"/>
                    <a:pt x="1458" y="2100"/>
                  </a:cubicBezTo>
                  <a:cubicBezTo>
                    <a:pt x="1497" y="2025"/>
                    <a:pt x="1555" y="2089"/>
                    <a:pt x="1614" y="2064"/>
                  </a:cubicBezTo>
                  <a:cubicBezTo>
                    <a:pt x="1594" y="2033"/>
                    <a:pt x="1612" y="2019"/>
                    <a:pt x="1646" y="2014"/>
                  </a:cubicBezTo>
                  <a:cubicBezTo>
                    <a:pt x="1677" y="2009"/>
                    <a:pt x="1706" y="2028"/>
                    <a:pt x="1738" y="2023"/>
                  </a:cubicBezTo>
                  <a:cubicBezTo>
                    <a:pt x="1837" y="2007"/>
                    <a:pt x="1949" y="1932"/>
                    <a:pt x="2025" y="1869"/>
                  </a:cubicBezTo>
                  <a:cubicBezTo>
                    <a:pt x="2055" y="1844"/>
                    <a:pt x="2093" y="1829"/>
                    <a:pt x="2122" y="1802"/>
                  </a:cubicBezTo>
                  <a:cubicBezTo>
                    <a:pt x="2168" y="1759"/>
                    <a:pt x="2207" y="1705"/>
                    <a:pt x="2256" y="1665"/>
                  </a:cubicBezTo>
                  <a:cubicBezTo>
                    <a:pt x="2297" y="1631"/>
                    <a:pt x="2346" y="1610"/>
                    <a:pt x="2381" y="1568"/>
                  </a:cubicBezTo>
                  <a:cubicBezTo>
                    <a:pt x="2438" y="1500"/>
                    <a:pt x="2488" y="1423"/>
                    <a:pt x="2539" y="1351"/>
                  </a:cubicBezTo>
                  <a:cubicBezTo>
                    <a:pt x="2548" y="1339"/>
                    <a:pt x="2546" y="1322"/>
                    <a:pt x="2554" y="1308"/>
                  </a:cubicBezTo>
                  <a:cubicBezTo>
                    <a:pt x="2568" y="1283"/>
                    <a:pt x="2592" y="1262"/>
                    <a:pt x="2611" y="1240"/>
                  </a:cubicBezTo>
                  <a:cubicBezTo>
                    <a:pt x="2658" y="1189"/>
                    <a:pt x="2731" y="1170"/>
                    <a:pt x="2771" y="1112"/>
                  </a:cubicBezTo>
                  <a:cubicBezTo>
                    <a:pt x="2808" y="1060"/>
                    <a:pt x="2801" y="997"/>
                    <a:pt x="2820" y="939"/>
                  </a:cubicBezTo>
                  <a:cubicBezTo>
                    <a:pt x="2834" y="894"/>
                    <a:pt x="2864" y="857"/>
                    <a:pt x="2854" y="808"/>
                  </a:cubicBezTo>
                  <a:cubicBezTo>
                    <a:pt x="2823" y="821"/>
                    <a:pt x="2783" y="818"/>
                    <a:pt x="2750" y="816"/>
                  </a:cubicBezTo>
                  <a:cubicBezTo>
                    <a:pt x="2736" y="815"/>
                    <a:pt x="2717" y="803"/>
                    <a:pt x="2704" y="812"/>
                  </a:cubicBezTo>
                  <a:cubicBezTo>
                    <a:pt x="2684" y="827"/>
                    <a:pt x="2688" y="875"/>
                    <a:pt x="2690" y="896"/>
                  </a:cubicBezTo>
                  <a:cubicBezTo>
                    <a:pt x="2623" y="896"/>
                    <a:pt x="2527" y="893"/>
                    <a:pt x="2514" y="808"/>
                  </a:cubicBezTo>
                  <a:cubicBezTo>
                    <a:pt x="2485" y="791"/>
                    <a:pt x="2495" y="733"/>
                    <a:pt x="2526" y="724"/>
                  </a:cubicBezTo>
                  <a:cubicBezTo>
                    <a:pt x="2539" y="696"/>
                    <a:pt x="2557" y="632"/>
                    <a:pt x="2598" y="637"/>
                  </a:cubicBezTo>
                  <a:cubicBezTo>
                    <a:pt x="2635" y="641"/>
                    <a:pt x="2657" y="680"/>
                    <a:pt x="2694" y="684"/>
                  </a:cubicBezTo>
                  <a:cubicBezTo>
                    <a:pt x="2697" y="666"/>
                    <a:pt x="2691" y="649"/>
                    <a:pt x="2695" y="632"/>
                  </a:cubicBezTo>
                  <a:cubicBezTo>
                    <a:pt x="2702" y="594"/>
                    <a:pt x="2727" y="528"/>
                    <a:pt x="2702" y="492"/>
                  </a:cubicBezTo>
                  <a:cubicBezTo>
                    <a:pt x="2711" y="479"/>
                    <a:pt x="2703" y="448"/>
                    <a:pt x="2702" y="432"/>
                  </a:cubicBezTo>
                  <a:cubicBezTo>
                    <a:pt x="2701" y="400"/>
                    <a:pt x="2697" y="345"/>
                    <a:pt x="2682" y="316"/>
                  </a:cubicBezTo>
                  <a:cubicBezTo>
                    <a:pt x="2666" y="287"/>
                    <a:pt x="2637" y="259"/>
                    <a:pt x="2627" y="226"/>
                  </a:cubicBezTo>
                  <a:cubicBezTo>
                    <a:pt x="2616" y="189"/>
                    <a:pt x="2627" y="128"/>
                    <a:pt x="2590" y="100"/>
                  </a:cubicBezTo>
                  <a:cubicBezTo>
                    <a:pt x="2578" y="36"/>
                    <a:pt x="2578" y="36"/>
                    <a:pt x="2578" y="36"/>
                  </a:cubicBezTo>
                  <a:cubicBezTo>
                    <a:pt x="2553" y="34"/>
                    <a:pt x="2526" y="24"/>
                    <a:pt x="2502" y="26"/>
                  </a:cubicBezTo>
                  <a:cubicBezTo>
                    <a:pt x="2470" y="27"/>
                    <a:pt x="2433" y="39"/>
                    <a:pt x="2402" y="34"/>
                  </a:cubicBezTo>
                  <a:cubicBezTo>
                    <a:pt x="2381" y="31"/>
                    <a:pt x="2362" y="15"/>
                    <a:pt x="2342" y="9"/>
                  </a:cubicBezTo>
                  <a:cubicBezTo>
                    <a:pt x="2321" y="3"/>
                    <a:pt x="2292" y="0"/>
                    <a:pt x="2263" y="1"/>
                  </a:cubicBezTo>
                  <a:close/>
                  <a:moveTo>
                    <a:pt x="2102" y="1128"/>
                  </a:moveTo>
                  <a:cubicBezTo>
                    <a:pt x="2126" y="1128"/>
                    <a:pt x="2136" y="1146"/>
                    <a:pt x="2158" y="1152"/>
                  </a:cubicBezTo>
                  <a:cubicBezTo>
                    <a:pt x="2172" y="1188"/>
                    <a:pt x="2210" y="1191"/>
                    <a:pt x="2235" y="1215"/>
                  </a:cubicBezTo>
                  <a:cubicBezTo>
                    <a:pt x="2275" y="1251"/>
                    <a:pt x="2217" y="1302"/>
                    <a:pt x="2194" y="1332"/>
                  </a:cubicBezTo>
                  <a:cubicBezTo>
                    <a:pt x="2194" y="1336"/>
                    <a:pt x="2194" y="1336"/>
                    <a:pt x="2194" y="1336"/>
                  </a:cubicBezTo>
                  <a:cubicBezTo>
                    <a:pt x="2206" y="1352"/>
                    <a:pt x="2206" y="1352"/>
                    <a:pt x="2206" y="1352"/>
                  </a:cubicBezTo>
                  <a:cubicBezTo>
                    <a:pt x="2178" y="1356"/>
                    <a:pt x="2160" y="1377"/>
                    <a:pt x="2134" y="1382"/>
                  </a:cubicBezTo>
                  <a:cubicBezTo>
                    <a:pt x="2112" y="1387"/>
                    <a:pt x="2086" y="1378"/>
                    <a:pt x="2068" y="1394"/>
                  </a:cubicBezTo>
                  <a:cubicBezTo>
                    <a:pt x="2048" y="1411"/>
                    <a:pt x="2036" y="1466"/>
                    <a:pt x="2013" y="1473"/>
                  </a:cubicBezTo>
                  <a:cubicBezTo>
                    <a:pt x="1982" y="1483"/>
                    <a:pt x="1951" y="1457"/>
                    <a:pt x="1933" y="1436"/>
                  </a:cubicBezTo>
                  <a:cubicBezTo>
                    <a:pt x="1896" y="1396"/>
                    <a:pt x="1864" y="1351"/>
                    <a:pt x="1842" y="1300"/>
                  </a:cubicBezTo>
                  <a:cubicBezTo>
                    <a:pt x="1869" y="1294"/>
                    <a:pt x="1890" y="1287"/>
                    <a:pt x="1902" y="1260"/>
                  </a:cubicBezTo>
                  <a:cubicBezTo>
                    <a:pt x="1914" y="1264"/>
                    <a:pt x="1914" y="1264"/>
                    <a:pt x="1914" y="1264"/>
                  </a:cubicBezTo>
                  <a:cubicBezTo>
                    <a:pt x="1923" y="1201"/>
                    <a:pt x="1986" y="1182"/>
                    <a:pt x="2034" y="1157"/>
                  </a:cubicBezTo>
                  <a:cubicBezTo>
                    <a:pt x="2055" y="1146"/>
                    <a:pt x="2078" y="1128"/>
                    <a:pt x="2102" y="112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Freeform 37"/>
            <p:cNvSpPr>
              <a:spLocks/>
            </p:cNvSpPr>
            <p:nvPr/>
          </p:nvSpPr>
          <p:spPr bwMode="auto">
            <a:xfrm>
              <a:off x="3741738" y="3486150"/>
              <a:ext cx="1588" cy="1588"/>
            </a:xfrm>
            <a:custGeom>
              <a:avLst/>
              <a:gdLst/>
              <a:ahLst/>
              <a:cxnLst>
                <a:cxn ang="0">
                  <a:pos x="0" y="0"/>
                </a:cxn>
                <a:cxn ang="0">
                  <a:pos x="0" y="1"/>
                </a:cxn>
                <a:cxn ang="0">
                  <a:pos x="0" y="0"/>
                </a:cxn>
              </a:cxnLst>
              <a:rect l="0" t="0" r="r" b="b"/>
              <a:pathLst>
                <a:path h="1">
                  <a:moveTo>
                    <a:pt x="0" y="0"/>
                  </a:moveTo>
                  <a:lnTo>
                    <a:pt x="0" y="1"/>
                  </a:lnTo>
                  <a:lnTo>
                    <a:pt x="0" y="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38"/>
            <p:cNvSpPr>
              <a:spLocks/>
            </p:cNvSpPr>
            <p:nvPr/>
          </p:nvSpPr>
          <p:spPr bwMode="auto">
            <a:xfrm>
              <a:off x="3224213" y="3289300"/>
              <a:ext cx="533400" cy="822325"/>
            </a:xfrm>
            <a:custGeom>
              <a:avLst/>
              <a:gdLst/>
              <a:ahLst/>
              <a:cxnLst>
                <a:cxn ang="0">
                  <a:pos x="1320" y="184"/>
                </a:cxn>
                <a:cxn ang="0">
                  <a:pos x="1156" y="190"/>
                </a:cxn>
                <a:cxn ang="0">
                  <a:pos x="1040" y="212"/>
                </a:cxn>
                <a:cxn ang="0">
                  <a:pos x="928" y="191"/>
                </a:cxn>
                <a:cxn ang="0">
                  <a:pos x="760" y="224"/>
                </a:cxn>
                <a:cxn ang="0">
                  <a:pos x="746" y="392"/>
                </a:cxn>
                <a:cxn ang="0">
                  <a:pos x="828" y="546"/>
                </a:cxn>
                <a:cxn ang="0">
                  <a:pos x="978" y="732"/>
                </a:cxn>
                <a:cxn ang="0">
                  <a:pos x="962" y="967"/>
                </a:cxn>
                <a:cxn ang="0">
                  <a:pos x="852" y="1048"/>
                </a:cxn>
                <a:cxn ang="0">
                  <a:pos x="864" y="1128"/>
                </a:cxn>
                <a:cxn ang="0">
                  <a:pos x="732" y="988"/>
                </a:cxn>
                <a:cxn ang="0">
                  <a:pos x="716" y="928"/>
                </a:cxn>
                <a:cxn ang="0">
                  <a:pos x="760" y="760"/>
                </a:cxn>
                <a:cxn ang="0">
                  <a:pos x="732" y="676"/>
                </a:cxn>
                <a:cxn ang="0">
                  <a:pos x="544" y="644"/>
                </a:cxn>
                <a:cxn ang="0">
                  <a:pos x="128" y="739"/>
                </a:cxn>
                <a:cxn ang="0">
                  <a:pos x="35" y="908"/>
                </a:cxn>
                <a:cxn ang="0">
                  <a:pos x="176" y="966"/>
                </a:cxn>
                <a:cxn ang="0">
                  <a:pos x="268" y="1005"/>
                </a:cxn>
                <a:cxn ang="0">
                  <a:pos x="396" y="1050"/>
                </a:cxn>
                <a:cxn ang="0">
                  <a:pos x="481" y="1188"/>
                </a:cxn>
                <a:cxn ang="0">
                  <a:pos x="496" y="1368"/>
                </a:cxn>
                <a:cxn ang="0">
                  <a:pos x="429" y="1472"/>
                </a:cxn>
                <a:cxn ang="0">
                  <a:pos x="446" y="1544"/>
                </a:cxn>
                <a:cxn ang="0">
                  <a:pos x="487" y="1632"/>
                </a:cxn>
                <a:cxn ang="0">
                  <a:pos x="397" y="1757"/>
                </a:cxn>
                <a:cxn ang="0">
                  <a:pos x="388" y="1876"/>
                </a:cxn>
                <a:cxn ang="0">
                  <a:pos x="229" y="2200"/>
                </a:cxn>
                <a:cxn ang="0">
                  <a:pos x="311" y="2432"/>
                </a:cxn>
                <a:cxn ang="0">
                  <a:pos x="299" y="2664"/>
                </a:cxn>
                <a:cxn ang="0">
                  <a:pos x="320" y="2770"/>
                </a:cxn>
                <a:cxn ang="0">
                  <a:pos x="316" y="2846"/>
                </a:cxn>
                <a:cxn ang="0">
                  <a:pos x="488" y="2702"/>
                </a:cxn>
                <a:cxn ang="0">
                  <a:pos x="620" y="2539"/>
                </a:cxn>
                <a:cxn ang="0">
                  <a:pos x="900" y="2324"/>
                </a:cxn>
                <a:cxn ang="0">
                  <a:pos x="948" y="2156"/>
                </a:cxn>
                <a:cxn ang="0">
                  <a:pos x="916" y="2116"/>
                </a:cxn>
                <a:cxn ang="0">
                  <a:pos x="908" y="2080"/>
                </a:cxn>
                <a:cxn ang="0">
                  <a:pos x="900" y="2012"/>
                </a:cxn>
                <a:cxn ang="0">
                  <a:pos x="850" y="1868"/>
                </a:cxn>
                <a:cxn ang="0">
                  <a:pos x="840" y="1772"/>
                </a:cxn>
                <a:cxn ang="0">
                  <a:pos x="800" y="1644"/>
                </a:cxn>
                <a:cxn ang="0">
                  <a:pos x="960" y="1501"/>
                </a:cxn>
                <a:cxn ang="0">
                  <a:pos x="1028" y="1468"/>
                </a:cxn>
                <a:cxn ang="0">
                  <a:pos x="1220" y="1270"/>
                </a:cxn>
                <a:cxn ang="0">
                  <a:pos x="1546" y="1132"/>
                </a:cxn>
                <a:cxn ang="0">
                  <a:pos x="1688" y="1004"/>
                </a:cxn>
                <a:cxn ang="0">
                  <a:pos x="1704" y="1000"/>
                </a:cxn>
                <a:cxn ang="0">
                  <a:pos x="1801" y="875"/>
                </a:cxn>
                <a:cxn ang="0">
                  <a:pos x="1816" y="688"/>
                </a:cxn>
                <a:cxn ang="0">
                  <a:pos x="1800" y="648"/>
                </a:cxn>
                <a:cxn ang="0">
                  <a:pos x="1808" y="540"/>
                </a:cxn>
                <a:cxn ang="0">
                  <a:pos x="1808" y="508"/>
                </a:cxn>
                <a:cxn ang="0">
                  <a:pos x="1812" y="432"/>
                </a:cxn>
                <a:cxn ang="0">
                  <a:pos x="1780" y="440"/>
                </a:cxn>
                <a:cxn ang="0">
                  <a:pos x="1820" y="400"/>
                </a:cxn>
                <a:cxn ang="0">
                  <a:pos x="1779" y="212"/>
                </a:cxn>
                <a:cxn ang="0">
                  <a:pos x="1816" y="68"/>
                </a:cxn>
                <a:cxn ang="0">
                  <a:pos x="1780" y="0"/>
                </a:cxn>
                <a:cxn ang="0">
                  <a:pos x="1572" y="113"/>
                </a:cxn>
                <a:cxn ang="0">
                  <a:pos x="1432" y="153"/>
                </a:cxn>
                <a:cxn ang="0">
                  <a:pos x="1324" y="144"/>
                </a:cxn>
              </a:cxnLst>
              <a:rect l="0" t="0" r="r" b="b"/>
              <a:pathLst>
                <a:path w="1868" h="2879">
                  <a:moveTo>
                    <a:pt x="1324" y="144"/>
                  </a:moveTo>
                  <a:cubicBezTo>
                    <a:pt x="1320" y="184"/>
                    <a:pt x="1320" y="184"/>
                    <a:pt x="1320" y="184"/>
                  </a:cubicBezTo>
                  <a:cubicBezTo>
                    <a:pt x="1244" y="212"/>
                    <a:pt x="1244" y="212"/>
                    <a:pt x="1244" y="212"/>
                  </a:cubicBezTo>
                  <a:cubicBezTo>
                    <a:pt x="1156" y="190"/>
                    <a:pt x="1156" y="190"/>
                    <a:pt x="1156" y="190"/>
                  </a:cubicBezTo>
                  <a:cubicBezTo>
                    <a:pt x="1116" y="213"/>
                    <a:pt x="1116" y="213"/>
                    <a:pt x="1116" y="213"/>
                  </a:cubicBezTo>
                  <a:cubicBezTo>
                    <a:pt x="1040" y="212"/>
                    <a:pt x="1040" y="212"/>
                    <a:pt x="1040" y="212"/>
                  </a:cubicBezTo>
                  <a:cubicBezTo>
                    <a:pt x="1046" y="183"/>
                    <a:pt x="1002" y="160"/>
                    <a:pt x="976" y="165"/>
                  </a:cubicBezTo>
                  <a:cubicBezTo>
                    <a:pt x="956" y="169"/>
                    <a:pt x="947" y="188"/>
                    <a:pt x="928" y="191"/>
                  </a:cubicBezTo>
                  <a:cubicBezTo>
                    <a:pt x="882" y="199"/>
                    <a:pt x="816" y="169"/>
                    <a:pt x="773" y="190"/>
                  </a:cubicBezTo>
                  <a:cubicBezTo>
                    <a:pt x="761" y="196"/>
                    <a:pt x="764" y="213"/>
                    <a:pt x="760" y="224"/>
                  </a:cubicBezTo>
                  <a:cubicBezTo>
                    <a:pt x="750" y="248"/>
                    <a:pt x="728" y="266"/>
                    <a:pt x="722" y="292"/>
                  </a:cubicBezTo>
                  <a:cubicBezTo>
                    <a:pt x="714" y="324"/>
                    <a:pt x="739" y="362"/>
                    <a:pt x="746" y="392"/>
                  </a:cubicBezTo>
                  <a:cubicBezTo>
                    <a:pt x="755" y="428"/>
                    <a:pt x="740" y="479"/>
                    <a:pt x="759" y="512"/>
                  </a:cubicBezTo>
                  <a:cubicBezTo>
                    <a:pt x="774" y="536"/>
                    <a:pt x="807" y="526"/>
                    <a:pt x="828" y="546"/>
                  </a:cubicBezTo>
                  <a:cubicBezTo>
                    <a:pt x="865" y="583"/>
                    <a:pt x="893" y="626"/>
                    <a:pt x="925" y="667"/>
                  </a:cubicBezTo>
                  <a:cubicBezTo>
                    <a:pt x="942" y="687"/>
                    <a:pt x="970" y="706"/>
                    <a:pt x="978" y="732"/>
                  </a:cubicBezTo>
                  <a:cubicBezTo>
                    <a:pt x="987" y="765"/>
                    <a:pt x="971" y="789"/>
                    <a:pt x="972" y="820"/>
                  </a:cubicBezTo>
                  <a:cubicBezTo>
                    <a:pt x="973" y="862"/>
                    <a:pt x="994" y="931"/>
                    <a:pt x="962" y="967"/>
                  </a:cubicBezTo>
                  <a:cubicBezTo>
                    <a:pt x="941" y="991"/>
                    <a:pt x="915" y="969"/>
                    <a:pt x="892" y="985"/>
                  </a:cubicBezTo>
                  <a:cubicBezTo>
                    <a:pt x="869" y="1002"/>
                    <a:pt x="879" y="1034"/>
                    <a:pt x="852" y="1048"/>
                  </a:cubicBezTo>
                  <a:cubicBezTo>
                    <a:pt x="854" y="1077"/>
                    <a:pt x="919" y="1151"/>
                    <a:pt x="848" y="1152"/>
                  </a:cubicBezTo>
                  <a:cubicBezTo>
                    <a:pt x="864" y="1128"/>
                    <a:pt x="864" y="1128"/>
                    <a:pt x="864" y="1128"/>
                  </a:cubicBezTo>
                  <a:cubicBezTo>
                    <a:pt x="864" y="1100"/>
                    <a:pt x="864" y="1100"/>
                    <a:pt x="864" y="1100"/>
                  </a:cubicBezTo>
                  <a:cubicBezTo>
                    <a:pt x="811" y="1085"/>
                    <a:pt x="770" y="1026"/>
                    <a:pt x="732" y="988"/>
                  </a:cubicBezTo>
                  <a:cubicBezTo>
                    <a:pt x="732" y="984"/>
                    <a:pt x="732" y="984"/>
                    <a:pt x="732" y="984"/>
                  </a:cubicBezTo>
                  <a:cubicBezTo>
                    <a:pt x="747" y="961"/>
                    <a:pt x="709" y="951"/>
                    <a:pt x="716" y="928"/>
                  </a:cubicBezTo>
                  <a:cubicBezTo>
                    <a:pt x="727" y="896"/>
                    <a:pt x="758" y="866"/>
                    <a:pt x="765" y="832"/>
                  </a:cubicBezTo>
                  <a:cubicBezTo>
                    <a:pt x="769" y="811"/>
                    <a:pt x="762" y="782"/>
                    <a:pt x="760" y="760"/>
                  </a:cubicBezTo>
                  <a:cubicBezTo>
                    <a:pt x="758" y="734"/>
                    <a:pt x="761" y="710"/>
                    <a:pt x="736" y="696"/>
                  </a:cubicBezTo>
                  <a:cubicBezTo>
                    <a:pt x="732" y="676"/>
                    <a:pt x="732" y="676"/>
                    <a:pt x="732" y="676"/>
                  </a:cubicBezTo>
                  <a:cubicBezTo>
                    <a:pt x="600" y="699"/>
                    <a:pt x="600" y="699"/>
                    <a:pt x="600" y="699"/>
                  </a:cubicBezTo>
                  <a:cubicBezTo>
                    <a:pt x="544" y="644"/>
                    <a:pt x="544" y="644"/>
                    <a:pt x="544" y="644"/>
                  </a:cubicBezTo>
                  <a:cubicBezTo>
                    <a:pt x="540" y="586"/>
                    <a:pt x="447" y="637"/>
                    <a:pt x="416" y="649"/>
                  </a:cubicBezTo>
                  <a:cubicBezTo>
                    <a:pt x="323" y="686"/>
                    <a:pt x="223" y="712"/>
                    <a:pt x="128" y="739"/>
                  </a:cubicBezTo>
                  <a:cubicBezTo>
                    <a:pt x="86" y="750"/>
                    <a:pt x="42" y="776"/>
                    <a:pt x="0" y="780"/>
                  </a:cubicBezTo>
                  <a:cubicBezTo>
                    <a:pt x="35" y="908"/>
                    <a:pt x="35" y="908"/>
                    <a:pt x="35" y="908"/>
                  </a:cubicBezTo>
                  <a:cubicBezTo>
                    <a:pt x="42" y="960"/>
                    <a:pt x="42" y="960"/>
                    <a:pt x="42" y="960"/>
                  </a:cubicBezTo>
                  <a:cubicBezTo>
                    <a:pt x="176" y="966"/>
                    <a:pt x="176" y="966"/>
                    <a:pt x="176" y="966"/>
                  </a:cubicBezTo>
                  <a:cubicBezTo>
                    <a:pt x="212" y="990"/>
                    <a:pt x="212" y="990"/>
                    <a:pt x="212" y="990"/>
                  </a:cubicBezTo>
                  <a:cubicBezTo>
                    <a:pt x="268" y="1005"/>
                    <a:pt x="268" y="1005"/>
                    <a:pt x="268" y="1005"/>
                  </a:cubicBezTo>
                  <a:cubicBezTo>
                    <a:pt x="304" y="1037"/>
                    <a:pt x="304" y="1037"/>
                    <a:pt x="304" y="1037"/>
                  </a:cubicBezTo>
                  <a:cubicBezTo>
                    <a:pt x="396" y="1050"/>
                    <a:pt x="396" y="1050"/>
                    <a:pt x="396" y="1050"/>
                  </a:cubicBezTo>
                  <a:cubicBezTo>
                    <a:pt x="476" y="1092"/>
                    <a:pt x="476" y="1092"/>
                    <a:pt x="476" y="1092"/>
                  </a:cubicBezTo>
                  <a:cubicBezTo>
                    <a:pt x="453" y="1129"/>
                    <a:pt x="478" y="1149"/>
                    <a:pt x="481" y="1188"/>
                  </a:cubicBezTo>
                  <a:cubicBezTo>
                    <a:pt x="487" y="1241"/>
                    <a:pt x="465" y="1289"/>
                    <a:pt x="484" y="1340"/>
                  </a:cubicBezTo>
                  <a:cubicBezTo>
                    <a:pt x="472" y="1351"/>
                    <a:pt x="485" y="1361"/>
                    <a:pt x="496" y="1368"/>
                  </a:cubicBezTo>
                  <a:cubicBezTo>
                    <a:pt x="470" y="1399"/>
                    <a:pt x="472" y="1401"/>
                    <a:pt x="468" y="1440"/>
                  </a:cubicBezTo>
                  <a:cubicBezTo>
                    <a:pt x="447" y="1437"/>
                    <a:pt x="423" y="1446"/>
                    <a:pt x="429" y="1472"/>
                  </a:cubicBezTo>
                  <a:cubicBezTo>
                    <a:pt x="433" y="1489"/>
                    <a:pt x="456" y="1487"/>
                    <a:pt x="459" y="1504"/>
                  </a:cubicBezTo>
                  <a:cubicBezTo>
                    <a:pt x="463" y="1519"/>
                    <a:pt x="449" y="1530"/>
                    <a:pt x="446" y="1544"/>
                  </a:cubicBezTo>
                  <a:cubicBezTo>
                    <a:pt x="443" y="1556"/>
                    <a:pt x="452" y="1569"/>
                    <a:pt x="456" y="1580"/>
                  </a:cubicBezTo>
                  <a:cubicBezTo>
                    <a:pt x="465" y="1600"/>
                    <a:pt x="493" y="1607"/>
                    <a:pt x="487" y="1632"/>
                  </a:cubicBezTo>
                  <a:cubicBezTo>
                    <a:pt x="481" y="1662"/>
                    <a:pt x="456" y="1709"/>
                    <a:pt x="434" y="1731"/>
                  </a:cubicBezTo>
                  <a:cubicBezTo>
                    <a:pt x="423" y="1742"/>
                    <a:pt x="405" y="1744"/>
                    <a:pt x="397" y="1757"/>
                  </a:cubicBezTo>
                  <a:cubicBezTo>
                    <a:pt x="386" y="1774"/>
                    <a:pt x="400" y="1790"/>
                    <a:pt x="396" y="1808"/>
                  </a:cubicBezTo>
                  <a:cubicBezTo>
                    <a:pt x="389" y="1840"/>
                    <a:pt x="363" y="1842"/>
                    <a:pt x="388" y="1876"/>
                  </a:cubicBezTo>
                  <a:cubicBezTo>
                    <a:pt x="306" y="1914"/>
                    <a:pt x="270" y="2031"/>
                    <a:pt x="184" y="2064"/>
                  </a:cubicBezTo>
                  <a:cubicBezTo>
                    <a:pt x="198" y="2108"/>
                    <a:pt x="220" y="2154"/>
                    <a:pt x="229" y="2200"/>
                  </a:cubicBezTo>
                  <a:cubicBezTo>
                    <a:pt x="233" y="2217"/>
                    <a:pt x="225" y="2235"/>
                    <a:pt x="231" y="2252"/>
                  </a:cubicBezTo>
                  <a:cubicBezTo>
                    <a:pt x="255" y="2315"/>
                    <a:pt x="302" y="2363"/>
                    <a:pt x="311" y="2432"/>
                  </a:cubicBezTo>
                  <a:cubicBezTo>
                    <a:pt x="316" y="2477"/>
                    <a:pt x="316" y="2535"/>
                    <a:pt x="311" y="2580"/>
                  </a:cubicBezTo>
                  <a:cubicBezTo>
                    <a:pt x="307" y="2606"/>
                    <a:pt x="296" y="2639"/>
                    <a:pt x="299" y="2664"/>
                  </a:cubicBezTo>
                  <a:cubicBezTo>
                    <a:pt x="301" y="2684"/>
                    <a:pt x="316" y="2713"/>
                    <a:pt x="322" y="2731"/>
                  </a:cubicBezTo>
                  <a:cubicBezTo>
                    <a:pt x="327" y="2743"/>
                    <a:pt x="319" y="2757"/>
                    <a:pt x="320" y="2770"/>
                  </a:cubicBezTo>
                  <a:cubicBezTo>
                    <a:pt x="322" y="2796"/>
                    <a:pt x="332" y="2819"/>
                    <a:pt x="332" y="2846"/>
                  </a:cubicBezTo>
                  <a:cubicBezTo>
                    <a:pt x="316" y="2846"/>
                    <a:pt x="316" y="2846"/>
                    <a:pt x="316" y="2846"/>
                  </a:cubicBezTo>
                  <a:cubicBezTo>
                    <a:pt x="339" y="2879"/>
                    <a:pt x="435" y="2862"/>
                    <a:pt x="472" y="2862"/>
                  </a:cubicBezTo>
                  <a:cubicBezTo>
                    <a:pt x="488" y="2702"/>
                    <a:pt x="488" y="2702"/>
                    <a:pt x="488" y="2702"/>
                  </a:cubicBezTo>
                  <a:cubicBezTo>
                    <a:pt x="415" y="2710"/>
                    <a:pt x="468" y="2612"/>
                    <a:pt x="500" y="2595"/>
                  </a:cubicBezTo>
                  <a:cubicBezTo>
                    <a:pt x="538" y="2575"/>
                    <a:pt x="578" y="2552"/>
                    <a:pt x="620" y="2539"/>
                  </a:cubicBezTo>
                  <a:cubicBezTo>
                    <a:pt x="746" y="2500"/>
                    <a:pt x="919" y="2469"/>
                    <a:pt x="932" y="2308"/>
                  </a:cubicBezTo>
                  <a:cubicBezTo>
                    <a:pt x="900" y="2324"/>
                    <a:pt x="900" y="2324"/>
                    <a:pt x="900" y="2324"/>
                  </a:cubicBezTo>
                  <a:cubicBezTo>
                    <a:pt x="900" y="2281"/>
                    <a:pt x="917" y="2191"/>
                    <a:pt x="948" y="2160"/>
                  </a:cubicBezTo>
                  <a:cubicBezTo>
                    <a:pt x="948" y="2156"/>
                    <a:pt x="948" y="2156"/>
                    <a:pt x="948" y="2156"/>
                  </a:cubicBezTo>
                  <a:cubicBezTo>
                    <a:pt x="928" y="2156"/>
                    <a:pt x="928" y="2156"/>
                    <a:pt x="928" y="2156"/>
                  </a:cubicBezTo>
                  <a:cubicBezTo>
                    <a:pt x="916" y="2116"/>
                    <a:pt x="916" y="2116"/>
                    <a:pt x="916" y="2116"/>
                  </a:cubicBezTo>
                  <a:cubicBezTo>
                    <a:pt x="946" y="2090"/>
                    <a:pt x="930" y="2043"/>
                    <a:pt x="924" y="2012"/>
                  </a:cubicBezTo>
                  <a:cubicBezTo>
                    <a:pt x="892" y="2023"/>
                    <a:pt x="904" y="2053"/>
                    <a:pt x="908" y="2080"/>
                  </a:cubicBezTo>
                  <a:cubicBezTo>
                    <a:pt x="885" y="2067"/>
                    <a:pt x="889" y="2036"/>
                    <a:pt x="900" y="2016"/>
                  </a:cubicBezTo>
                  <a:cubicBezTo>
                    <a:pt x="900" y="2012"/>
                    <a:pt x="900" y="2012"/>
                    <a:pt x="900" y="2012"/>
                  </a:cubicBezTo>
                  <a:cubicBezTo>
                    <a:pt x="886" y="1940"/>
                    <a:pt x="886" y="1940"/>
                    <a:pt x="886" y="1940"/>
                  </a:cubicBezTo>
                  <a:cubicBezTo>
                    <a:pt x="850" y="1868"/>
                    <a:pt x="850" y="1868"/>
                    <a:pt x="850" y="1868"/>
                  </a:cubicBezTo>
                  <a:cubicBezTo>
                    <a:pt x="857" y="1820"/>
                    <a:pt x="857" y="1820"/>
                    <a:pt x="857" y="1820"/>
                  </a:cubicBezTo>
                  <a:cubicBezTo>
                    <a:pt x="840" y="1772"/>
                    <a:pt x="840" y="1772"/>
                    <a:pt x="840" y="1772"/>
                  </a:cubicBezTo>
                  <a:cubicBezTo>
                    <a:pt x="787" y="1759"/>
                    <a:pt x="787" y="1732"/>
                    <a:pt x="793" y="1688"/>
                  </a:cubicBezTo>
                  <a:cubicBezTo>
                    <a:pt x="795" y="1673"/>
                    <a:pt x="790" y="1656"/>
                    <a:pt x="800" y="1644"/>
                  </a:cubicBezTo>
                  <a:cubicBezTo>
                    <a:pt x="796" y="1628"/>
                    <a:pt x="796" y="1628"/>
                    <a:pt x="796" y="1628"/>
                  </a:cubicBezTo>
                  <a:cubicBezTo>
                    <a:pt x="858" y="1642"/>
                    <a:pt x="921" y="1537"/>
                    <a:pt x="960" y="1501"/>
                  </a:cubicBezTo>
                  <a:cubicBezTo>
                    <a:pt x="979" y="1483"/>
                    <a:pt x="1004" y="1473"/>
                    <a:pt x="1024" y="1456"/>
                  </a:cubicBezTo>
                  <a:cubicBezTo>
                    <a:pt x="1028" y="1468"/>
                    <a:pt x="1028" y="1468"/>
                    <a:pt x="1028" y="1468"/>
                  </a:cubicBezTo>
                  <a:cubicBezTo>
                    <a:pt x="1061" y="1460"/>
                    <a:pt x="1076" y="1433"/>
                    <a:pt x="1097" y="1409"/>
                  </a:cubicBezTo>
                  <a:cubicBezTo>
                    <a:pt x="1134" y="1365"/>
                    <a:pt x="1175" y="1305"/>
                    <a:pt x="1220" y="1270"/>
                  </a:cubicBezTo>
                  <a:cubicBezTo>
                    <a:pt x="1286" y="1219"/>
                    <a:pt x="1374" y="1183"/>
                    <a:pt x="1452" y="1154"/>
                  </a:cubicBezTo>
                  <a:cubicBezTo>
                    <a:pt x="1481" y="1143"/>
                    <a:pt x="1520" y="1151"/>
                    <a:pt x="1546" y="1132"/>
                  </a:cubicBezTo>
                  <a:cubicBezTo>
                    <a:pt x="1560" y="1122"/>
                    <a:pt x="1565" y="1105"/>
                    <a:pt x="1580" y="1095"/>
                  </a:cubicBezTo>
                  <a:cubicBezTo>
                    <a:pt x="1611" y="1074"/>
                    <a:pt x="1701" y="1052"/>
                    <a:pt x="1688" y="1004"/>
                  </a:cubicBezTo>
                  <a:cubicBezTo>
                    <a:pt x="1696" y="996"/>
                    <a:pt x="1696" y="996"/>
                    <a:pt x="1696" y="996"/>
                  </a:cubicBezTo>
                  <a:cubicBezTo>
                    <a:pt x="1704" y="1000"/>
                    <a:pt x="1704" y="1000"/>
                    <a:pt x="1704" y="1000"/>
                  </a:cubicBezTo>
                  <a:cubicBezTo>
                    <a:pt x="1716" y="982"/>
                    <a:pt x="1723" y="962"/>
                    <a:pt x="1735" y="945"/>
                  </a:cubicBezTo>
                  <a:cubicBezTo>
                    <a:pt x="1752" y="919"/>
                    <a:pt x="1782" y="900"/>
                    <a:pt x="1801" y="875"/>
                  </a:cubicBezTo>
                  <a:cubicBezTo>
                    <a:pt x="1822" y="848"/>
                    <a:pt x="1831" y="809"/>
                    <a:pt x="1840" y="776"/>
                  </a:cubicBezTo>
                  <a:cubicBezTo>
                    <a:pt x="1848" y="749"/>
                    <a:pt x="1868" y="667"/>
                    <a:pt x="1816" y="688"/>
                  </a:cubicBezTo>
                  <a:cubicBezTo>
                    <a:pt x="1828" y="671"/>
                    <a:pt x="1832" y="660"/>
                    <a:pt x="1824" y="640"/>
                  </a:cubicBezTo>
                  <a:cubicBezTo>
                    <a:pt x="1800" y="648"/>
                    <a:pt x="1800" y="648"/>
                    <a:pt x="1800" y="648"/>
                  </a:cubicBezTo>
                  <a:cubicBezTo>
                    <a:pt x="1800" y="644"/>
                    <a:pt x="1800" y="644"/>
                    <a:pt x="1800" y="644"/>
                  </a:cubicBezTo>
                  <a:cubicBezTo>
                    <a:pt x="1839" y="618"/>
                    <a:pt x="1789" y="575"/>
                    <a:pt x="1808" y="540"/>
                  </a:cubicBezTo>
                  <a:cubicBezTo>
                    <a:pt x="1808" y="536"/>
                    <a:pt x="1808" y="536"/>
                    <a:pt x="1808" y="536"/>
                  </a:cubicBezTo>
                  <a:cubicBezTo>
                    <a:pt x="1801" y="524"/>
                    <a:pt x="1800" y="519"/>
                    <a:pt x="1808" y="508"/>
                  </a:cubicBezTo>
                  <a:cubicBezTo>
                    <a:pt x="1808" y="504"/>
                    <a:pt x="1808" y="504"/>
                    <a:pt x="1808" y="504"/>
                  </a:cubicBezTo>
                  <a:cubicBezTo>
                    <a:pt x="1795" y="484"/>
                    <a:pt x="1803" y="453"/>
                    <a:pt x="1812" y="432"/>
                  </a:cubicBezTo>
                  <a:cubicBezTo>
                    <a:pt x="1798" y="428"/>
                    <a:pt x="1791" y="428"/>
                    <a:pt x="1784" y="440"/>
                  </a:cubicBezTo>
                  <a:cubicBezTo>
                    <a:pt x="1780" y="440"/>
                    <a:pt x="1780" y="440"/>
                    <a:pt x="1780" y="440"/>
                  </a:cubicBezTo>
                  <a:cubicBezTo>
                    <a:pt x="1780" y="424"/>
                    <a:pt x="1780" y="424"/>
                    <a:pt x="1780" y="424"/>
                  </a:cubicBezTo>
                  <a:cubicBezTo>
                    <a:pt x="1820" y="400"/>
                    <a:pt x="1820" y="400"/>
                    <a:pt x="1820" y="400"/>
                  </a:cubicBezTo>
                  <a:cubicBezTo>
                    <a:pt x="1788" y="352"/>
                    <a:pt x="1788" y="352"/>
                    <a:pt x="1788" y="352"/>
                  </a:cubicBezTo>
                  <a:cubicBezTo>
                    <a:pt x="1809" y="302"/>
                    <a:pt x="1784" y="261"/>
                    <a:pt x="1779" y="212"/>
                  </a:cubicBezTo>
                  <a:cubicBezTo>
                    <a:pt x="1775" y="179"/>
                    <a:pt x="1785" y="142"/>
                    <a:pt x="1796" y="112"/>
                  </a:cubicBezTo>
                  <a:cubicBezTo>
                    <a:pt x="1804" y="92"/>
                    <a:pt x="1796" y="82"/>
                    <a:pt x="1816" y="68"/>
                  </a:cubicBezTo>
                  <a:cubicBezTo>
                    <a:pt x="1796" y="52"/>
                    <a:pt x="1796" y="52"/>
                    <a:pt x="1796" y="52"/>
                  </a:cubicBezTo>
                  <a:cubicBezTo>
                    <a:pt x="1806" y="37"/>
                    <a:pt x="1807" y="0"/>
                    <a:pt x="1780" y="0"/>
                  </a:cubicBezTo>
                  <a:cubicBezTo>
                    <a:pt x="1758" y="0"/>
                    <a:pt x="1725" y="35"/>
                    <a:pt x="1708" y="46"/>
                  </a:cubicBezTo>
                  <a:cubicBezTo>
                    <a:pt x="1670" y="72"/>
                    <a:pt x="1614" y="98"/>
                    <a:pt x="1572" y="113"/>
                  </a:cubicBezTo>
                  <a:cubicBezTo>
                    <a:pt x="1554" y="119"/>
                    <a:pt x="1534" y="110"/>
                    <a:pt x="1516" y="116"/>
                  </a:cubicBezTo>
                  <a:cubicBezTo>
                    <a:pt x="1490" y="124"/>
                    <a:pt x="1457" y="153"/>
                    <a:pt x="1432" y="153"/>
                  </a:cubicBezTo>
                  <a:cubicBezTo>
                    <a:pt x="1412" y="153"/>
                    <a:pt x="1391" y="138"/>
                    <a:pt x="1372" y="135"/>
                  </a:cubicBezTo>
                  <a:cubicBezTo>
                    <a:pt x="1356" y="132"/>
                    <a:pt x="1339" y="140"/>
                    <a:pt x="1324" y="144"/>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2" name="Freeform 39"/>
            <p:cNvSpPr>
              <a:spLocks/>
            </p:cNvSpPr>
            <p:nvPr/>
          </p:nvSpPr>
          <p:spPr bwMode="auto">
            <a:xfrm>
              <a:off x="3834878" y="3357563"/>
              <a:ext cx="365125" cy="685800"/>
            </a:xfrm>
            <a:custGeom>
              <a:avLst/>
              <a:gdLst/>
              <a:ahLst/>
              <a:cxnLst>
                <a:cxn ang="0">
                  <a:pos x="1032" y="49"/>
                </a:cxn>
                <a:cxn ang="0">
                  <a:pos x="952" y="97"/>
                </a:cxn>
                <a:cxn ang="0">
                  <a:pos x="973" y="209"/>
                </a:cxn>
                <a:cxn ang="0">
                  <a:pos x="912" y="289"/>
                </a:cxn>
                <a:cxn ang="0">
                  <a:pos x="872" y="337"/>
                </a:cxn>
                <a:cxn ang="0">
                  <a:pos x="828" y="365"/>
                </a:cxn>
                <a:cxn ang="0">
                  <a:pos x="816" y="373"/>
                </a:cxn>
                <a:cxn ang="0">
                  <a:pos x="824" y="385"/>
                </a:cxn>
                <a:cxn ang="0">
                  <a:pos x="832" y="425"/>
                </a:cxn>
                <a:cxn ang="0">
                  <a:pos x="828" y="505"/>
                </a:cxn>
                <a:cxn ang="0">
                  <a:pos x="778" y="489"/>
                </a:cxn>
                <a:cxn ang="0">
                  <a:pos x="749" y="498"/>
                </a:cxn>
                <a:cxn ang="0">
                  <a:pos x="688" y="621"/>
                </a:cxn>
                <a:cxn ang="0">
                  <a:pos x="652" y="577"/>
                </a:cxn>
                <a:cxn ang="0">
                  <a:pos x="528" y="665"/>
                </a:cxn>
                <a:cxn ang="0">
                  <a:pos x="420" y="721"/>
                </a:cxn>
                <a:cxn ang="0">
                  <a:pos x="376" y="733"/>
                </a:cxn>
                <a:cxn ang="0">
                  <a:pos x="364" y="705"/>
                </a:cxn>
                <a:cxn ang="0">
                  <a:pos x="207" y="762"/>
                </a:cxn>
                <a:cxn ang="0">
                  <a:pos x="118" y="981"/>
                </a:cxn>
                <a:cxn ang="0">
                  <a:pos x="141" y="1137"/>
                </a:cxn>
                <a:cxn ang="0">
                  <a:pos x="175" y="1257"/>
                </a:cxn>
                <a:cxn ang="0">
                  <a:pos x="198" y="1369"/>
                </a:cxn>
                <a:cxn ang="0">
                  <a:pos x="164" y="1489"/>
                </a:cxn>
                <a:cxn ang="0">
                  <a:pos x="37" y="1692"/>
                </a:cxn>
                <a:cxn ang="0">
                  <a:pos x="24" y="1913"/>
                </a:cxn>
                <a:cxn ang="0">
                  <a:pos x="68" y="2061"/>
                </a:cxn>
                <a:cxn ang="0">
                  <a:pos x="114" y="2213"/>
                </a:cxn>
                <a:cxn ang="0">
                  <a:pos x="284" y="2347"/>
                </a:cxn>
                <a:cxn ang="0">
                  <a:pos x="540" y="2315"/>
                </a:cxn>
                <a:cxn ang="0">
                  <a:pos x="722" y="2165"/>
                </a:cxn>
                <a:cxn ang="0">
                  <a:pos x="815" y="1861"/>
                </a:cxn>
                <a:cxn ang="0">
                  <a:pos x="923" y="1537"/>
                </a:cxn>
                <a:cxn ang="0">
                  <a:pos x="1046" y="1193"/>
                </a:cxn>
                <a:cxn ang="0">
                  <a:pos x="1144" y="869"/>
                </a:cxn>
                <a:cxn ang="0">
                  <a:pos x="1155" y="758"/>
                </a:cxn>
                <a:cxn ang="0">
                  <a:pos x="1140" y="701"/>
                </a:cxn>
                <a:cxn ang="0">
                  <a:pos x="1156" y="633"/>
                </a:cxn>
                <a:cxn ang="0">
                  <a:pos x="1224" y="717"/>
                </a:cxn>
                <a:cxn ang="0">
                  <a:pos x="1272" y="593"/>
                </a:cxn>
                <a:cxn ang="0">
                  <a:pos x="1212" y="441"/>
                </a:cxn>
                <a:cxn ang="0">
                  <a:pos x="1208" y="405"/>
                </a:cxn>
                <a:cxn ang="0">
                  <a:pos x="1172" y="257"/>
                </a:cxn>
                <a:cxn ang="0">
                  <a:pos x="1108" y="133"/>
                </a:cxn>
                <a:cxn ang="0">
                  <a:pos x="1072" y="65"/>
                </a:cxn>
              </a:cxnLst>
              <a:rect l="0" t="0" r="r" b="b"/>
              <a:pathLst>
                <a:path w="1274" h="2400">
                  <a:moveTo>
                    <a:pt x="1020" y="45"/>
                  </a:moveTo>
                  <a:cubicBezTo>
                    <a:pt x="1032" y="49"/>
                    <a:pt x="1032" y="49"/>
                    <a:pt x="1032" y="49"/>
                  </a:cubicBezTo>
                  <a:cubicBezTo>
                    <a:pt x="992" y="105"/>
                    <a:pt x="992" y="105"/>
                    <a:pt x="992" y="105"/>
                  </a:cubicBezTo>
                  <a:cubicBezTo>
                    <a:pt x="952" y="97"/>
                    <a:pt x="952" y="97"/>
                    <a:pt x="952" y="97"/>
                  </a:cubicBezTo>
                  <a:cubicBezTo>
                    <a:pt x="963" y="121"/>
                    <a:pt x="984" y="133"/>
                    <a:pt x="989" y="161"/>
                  </a:cubicBezTo>
                  <a:cubicBezTo>
                    <a:pt x="992" y="180"/>
                    <a:pt x="979" y="192"/>
                    <a:pt x="973" y="209"/>
                  </a:cubicBezTo>
                  <a:cubicBezTo>
                    <a:pt x="956" y="251"/>
                    <a:pt x="968" y="273"/>
                    <a:pt x="912" y="273"/>
                  </a:cubicBezTo>
                  <a:cubicBezTo>
                    <a:pt x="912" y="289"/>
                    <a:pt x="912" y="289"/>
                    <a:pt x="912" y="289"/>
                  </a:cubicBezTo>
                  <a:cubicBezTo>
                    <a:pt x="884" y="289"/>
                    <a:pt x="884" y="289"/>
                    <a:pt x="884" y="289"/>
                  </a:cubicBezTo>
                  <a:cubicBezTo>
                    <a:pt x="886" y="309"/>
                    <a:pt x="885" y="320"/>
                    <a:pt x="872" y="337"/>
                  </a:cubicBezTo>
                  <a:cubicBezTo>
                    <a:pt x="844" y="285"/>
                    <a:pt x="844" y="285"/>
                    <a:pt x="844" y="285"/>
                  </a:cubicBezTo>
                  <a:cubicBezTo>
                    <a:pt x="810" y="296"/>
                    <a:pt x="782" y="348"/>
                    <a:pt x="828" y="365"/>
                  </a:cubicBezTo>
                  <a:cubicBezTo>
                    <a:pt x="828" y="369"/>
                    <a:pt x="828" y="369"/>
                    <a:pt x="828" y="369"/>
                  </a:cubicBezTo>
                  <a:cubicBezTo>
                    <a:pt x="816" y="373"/>
                    <a:pt x="816" y="373"/>
                    <a:pt x="816" y="373"/>
                  </a:cubicBezTo>
                  <a:cubicBezTo>
                    <a:pt x="824" y="381"/>
                    <a:pt x="824" y="381"/>
                    <a:pt x="824" y="381"/>
                  </a:cubicBezTo>
                  <a:cubicBezTo>
                    <a:pt x="824" y="385"/>
                    <a:pt x="824" y="385"/>
                    <a:pt x="824" y="385"/>
                  </a:cubicBezTo>
                  <a:cubicBezTo>
                    <a:pt x="808" y="389"/>
                    <a:pt x="808" y="389"/>
                    <a:pt x="808" y="389"/>
                  </a:cubicBezTo>
                  <a:cubicBezTo>
                    <a:pt x="832" y="425"/>
                    <a:pt x="832" y="425"/>
                    <a:pt x="832" y="425"/>
                  </a:cubicBezTo>
                  <a:cubicBezTo>
                    <a:pt x="804" y="414"/>
                    <a:pt x="744" y="425"/>
                    <a:pt x="780" y="467"/>
                  </a:cubicBezTo>
                  <a:cubicBezTo>
                    <a:pt x="797" y="487"/>
                    <a:pt x="825" y="468"/>
                    <a:pt x="828" y="505"/>
                  </a:cubicBezTo>
                  <a:cubicBezTo>
                    <a:pt x="824" y="505"/>
                    <a:pt x="824" y="505"/>
                    <a:pt x="824" y="505"/>
                  </a:cubicBezTo>
                  <a:cubicBezTo>
                    <a:pt x="820" y="485"/>
                    <a:pt x="795" y="475"/>
                    <a:pt x="778" y="489"/>
                  </a:cubicBezTo>
                  <a:cubicBezTo>
                    <a:pt x="758" y="504"/>
                    <a:pt x="752" y="537"/>
                    <a:pt x="736" y="557"/>
                  </a:cubicBezTo>
                  <a:cubicBezTo>
                    <a:pt x="738" y="539"/>
                    <a:pt x="758" y="517"/>
                    <a:pt x="749" y="498"/>
                  </a:cubicBezTo>
                  <a:cubicBezTo>
                    <a:pt x="740" y="480"/>
                    <a:pt x="717" y="499"/>
                    <a:pt x="711" y="509"/>
                  </a:cubicBezTo>
                  <a:cubicBezTo>
                    <a:pt x="683" y="552"/>
                    <a:pt x="656" y="572"/>
                    <a:pt x="688" y="621"/>
                  </a:cubicBezTo>
                  <a:cubicBezTo>
                    <a:pt x="656" y="633"/>
                    <a:pt x="656" y="633"/>
                    <a:pt x="656" y="633"/>
                  </a:cubicBezTo>
                  <a:cubicBezTo>
                    <a:pt x="667" y="608"/>
                    <a:pt x="659" y="602"/>
                    <a:pt x="652" y="577"/>
                  </a:cubicBezTo>
                  <a:cubicBezTo>
                    <a:pt x="593" y="595"/>
                    <a:pt x="503" y="653"/>
                    <a:pt x="564" y="713"/>
                  </a:cubicBezTo>
                  <a:cubicBezTo>
                    <a:pt x="537" y="711"/>
                    <a:pt x="529" y="689"/>
                    <a:pt x="528" y="665"/>
                  </a:cubicBezTo>
                  <a:cubicBezTo>
                    <a:pt x="508" y="665"/>
                    <a:pt x="497" y="668"/>
                    <a:pt x="496" y="689"/>
                  </a:cubicBezTo>
                  <a:cubicBezTo>
                    <a:pt x="463" y="680"/>
                    <a:pt x="415" y="671"/>
                    <a:pt x="420" y="721"/>
                  </a:cubicBezTo>
                  <a:cubicBezTo>
                    <a:pt x="376" y="709"/>
                    <a:pt x="376" y="709"/>
                    <a:pt x="376" y="709"/>
                  </a:cubicBezTo>
                  <a:cubicBezTo>
                    <a:pt x="376" y="733"/>
                    <a:pt x="376" y="733"/>
                    <a:pt x="376" y="733"/>
                  </a:cubicBezTo>
                  <a:cubicBezTo>
                    <a:pt x="368" y="733"/>
                    <a:pt x="368" y="733"/>
                    <a:pt x="368" y="733"/>
                  </a:cubicBezTo>
                  <a:cubicBezTo>
                    <a:pt x="364" y="705"/>
                    <a:pt x="364" y="705"/>
                    <a:pt x="364" y="705"/>
                  </a:cubicBezTo>
                  <a:cubicBezTo>
                    <a:pt x="333" y="712"/>
                    <a:pt x="320" y="741"/>
                    <a:pt x="292" y="748"/>
                  </a:cubicBezTo>
                  <a:cubicBezTo>
                    <a:pt x="268" y="755"/>
                    <a:pt x="221" y="736"/>
                    <a:pt x="207" y="762"/>
                  </a:cubicBezTo>
                  <a:cubicBezTo>
                    <a:pt x="190" y="790"/>
                    <a:pt x="216" y="820"/>
                    <a:pt x="195" y="853"/>
                  </a:cubicBezTo>
                  <a:cubicBezTo>
                    <a:pt x="175" y="884"/>
                    <a:pt x="118" y="945"/>
                    <a:pt x="118" y="981"/>
                  </a:cubicBezTo>
                  <a:cubicBezTo>
                    <a:pt x="118" y="1000"/>
                    <a:pt x="132" y="1012"/>
                    <a:pt x="135" y="1029"/>
                  </a:cubicBezTo>
                  <a:cubicBezTo>
                    <a:pt x="141" y="1063"/>
                    <a:pt x="133" y="1102"/>
                    <a:pt x="141" y="1137"/>
                  </a:cubicBezTo>
                  <a:cubicBezTo>
                    <a:pt x="146" y="1159"/>
                    <a:pt x="165" y="1175"/>
                    <a:pt x="172" y="1197"/>
                  </a:cubicBezTo>
                  <a:cubicBezTo>
                    <a:pt x="178" y="1217"/>
                    <a:pt x="168" y="1237"/>
                    <a:pt x="175" y="1257"/>
                  </a:cubicBezTo>
                  <a:cubicBezTo>
                    <a:pt x="182" y="1280"/>
                    <a:pt x="205" y="1294"/>
                    <a:pt x="212" y="1317"/>
                  </a:cubicBezTo>
                  <a:cubicBezTo>
                    <a:pt x="216" y="1333"/>
                    <a:pt x="198" y="1351"/>
                    <a:pt x="198" y="1369"/>
                  </a:cubicBezTo>
                  <a:cubicBezTo>
                    <a:pt x="198" y="1384"/>
                    <a:pt x="212" y="1396"/>
                    <a:pt x="220" y="1409"/>
                  </a:cubicBezTo>
                  <a:cubicBezTo>
                    <a:pt x="193" y="1426"/>
                    <a:pt x="179" y="1462"/>
                    <a:pt x="164" y="1489"/>
                  </a:cubicBezTo>
                  <a:cubicBezTo>
                    <a:pt x="137" y="1538"/>
                    <a:pt x="109" y="1572"/>
                    <a:pt x="100" y="1629"/>
                  </a:cubicBezTo>
                  <a:cubicBezTo>
                    <a:pt x="44" y="1629"/>
                    <a:pt x="54" y="1652"/>
                    <a:pt x="37" y="1692"/>
                  </a:cubicBezTo>
                  <a:cubicBezTo>
                    <a:pt x="20" y="1736"/>
                    <a:pt x="0" y="1758"/>
                    <a:pt x="2" y="1809"/>
                  </a:cubicBezTo>
                  <a:cubicBezTo>
                    <a:pt x="3" y="1837"/>
                    <a:pt x="12" y="1888"/>
                    <a:pt x="24" y="1913"/>
                  </a:cubicBezTo>
                  <a:cubicBezTo>
                    <a:pt x="43" y="1949"/>
                    <a:pt x="76" y="1977"/>
                    <a:pt x="86" y="2017"/>
                  </a:cubicBezTo>
                  <a:cubicBezTo>
                    <a:pt x="90" y="2033"/>
                    <a:pt x="67" y="2043"/>
                    <a:pt x="68" y="2061"/>
                  </a:cubicBezTo>
                  <a:cubicBezTo>
                    <a:pt x="71" y="2092"/>
                    <a:pt x="68" y="2145"/>
                    <a:pt x="80" y="2173"/>
                  </a:cubicBezTo>
                  <a:cubicBezTo>
                    <a:pt x="87" y="2190"/>
                    <a:pt x="107" y="2196"/>
                    <a:pt x="114" y="2213"/>
                  </a:cubicBezTo>
                  <a:cubicBezTo>
                    <a:pt x="136" y="2262"/>
                    <a:pt x="134" y="2284"/>
                    <a:pt x="188" y="2305"/>
                  </a:cubicBezTo>
                  <a:cubicBezTo>
                    <a:pt x="188" y="2345"/>
                    <a:pt x="257" y="2333"/>
                    <a:pt x="284" y="2347"/>
                  </a:cubicBezTo>
                  <a:cubicBezTo>
                    <a:pt x="304" y="2357"/>
                    <a:pt x="322" y="2378"/>
                    <a:pt x="344" y="2383"/>
                  </a:cubicBezTo>
                  <a:cubicBezTo>
                    <a:pt x="417" y="2400"/>
                    <a:pt x="472" y="2333"/>
                    <a:pt x="540" y="2315"/>
                  </a:cubicBezTo>
                  <a:cubicBezTo>
                    <a:pt x="586" y="2304"/>
                    <a:pt x="642" y="2319"/>
                    <a:pt x="680" y="2275"/>
                  </a:cubicBezTo>
                  <a:cubicBezTo>
                    <a:pt x="702" y="2249"/>
                    <a:pt x="710" y="2196"/>
                    <a:pt x="722" y="2165"/>
                  </a:cubicBezTo>
                  <a:cubicBezTo>
                    <a:pt x="733" y="2138"/>
                    <a:pt x="751" y="2113"/>
                    <a:pt x="760" y="2085"/>
                  </a:cubicBezTo>
                  <a:cubicBezTo>
                    <a:pt x="785" y="2013"/>
                    <a:pt x="797" y="1934"/>
                    <a:pt x="815" y="1861"/>
                  </a:cubicBezTo>
                  <a:cubicBezTo>
                    <a:pt x="835" y="1781"/>
                    <a:pt x="881" y="1708"/>
                    <a:pt x="905" y="1629"/>
                  </a:cubicBezTo>
                  <a:cubicBezTo>
                    <a:pt x="914" y="1599"/>
                    <a:pt x="915" y="1567"/>
                    <a:pt x="923" y="1537"/>
                  </a:cubicBezTo>
                  <a:cubicBezTo>
                    <a:pt x="935" y="1495"/>
                    <a:pt x="958" y="1458"/>
                    <a:pt x="972" y="1417"/>
                  </a:cubicBezTo>
                  <a:cubicBezTo>
                    <a:pt x="999" y="1343"/>
                    <a:pt x="1016" y="1266"/>
                    <a:pt x="1046" y="1193"/>
                  </a:cubicBezTo>
                  <a:cubicBezTo>
                    <a:pt x="1067" y="1142"/>
                    <a:pt x="1095" y="1076"/>
                    <a:pt x="1098" y="1021"/>
                  </a:cubicBezTo>
                  <a:cubicBezTo>
                    <a:pt x="1101" y="969"/>
                    <a:pt x="1067" y="887"/>
                    <a:pt x="1144" y="869"/>
                  </a:cubicBezTo>
                  <a:cubicBezTo>
                    <a:pt x="1138" y="842"/>
                    <a:pt x="1157" y="830"/>
                    <a:pt x="1159" y="805"/>
                  </a:cubicBezTo>
                  <a:cubicBezTo>
                    <a:pt x="1160" y="793"/>
                    <a:pt x="1160" y="768"/>
                    <a:pt x="1155" y="758"/>
                  </a:cubicBezTo>
                  <a:cubicBezTo>
                    <a:pt x="1143" y="733"/>
                    <a:pt x="1120" y="736"/>
                    <a:pt x="1140" y="705"/>
                  </a:cubicBezTo>
                  <a:cubicBezTo>
                    <a:pt x="1140" y="701"/>
                    <a:pt x="1140" y="701"/>
                    <a:pt x="1140" y="701"/>
                  </a:cubicBezTo>
                  <a:cubicBezTo>
                    <a:pt x="1125" y="683"/>
                    <a:pt x="1103" y="642"/>
                    <a:pt x="1136" y="625"/>
                  </a:cubicBezTo>
                  <a:cubicBezTo>
                    <a:pt x="1143" y="622"/>
                    <a:pt x="1152" y="627"/>
                    <a:pt x="1156" y="633"/>
                  </a:cubicBezTo>
                  <a:cubicBezTo>
                    <a:pt x="1170" y="659"/>
                    <a:pt x="1165" y="689"/>
                    <a:pt x="1192" y="709"/>
                  </a:cubicBezTo>
                  <a:cubicBezTo>
                    <a:pt x="1201" y="716"/>
                    <a:pt x="1212" y="730"/>
                    <a:pt x="1224" y="717"/>
                  </a:cubicBezTo>
                  <a:cubicBezTo>
                    <a:pt x="1244" y="695"/>
                    <a:pt x="1252" y="654"/>
                    <a:pt x="1260" y="625"/>
                  </a:cubicBezTo>
                  <a:cubicBezTo>
                    <a:pt x="1262" y="615"/>
                    <a:pt x="1274" y="604"/>
                    <a:pt x="1272" y="593"/>
                  </a:cubicBezTo>
                  <a:cubicBezTo>
                    <a:pt x="1264" y="563"/>
                    <a:pt x="1227" y="542"/>
                    <a:pt x="1216" y="509"/>
                  </a:cubicBezTo>
                  <a:cubicBezTo>
                    <a:pt x="1211" y="496"/>
                    <a:pt x="1210" y="448"/>
                    <a:pt x="1212" y="441"/>
                  </a:cubicBezTo>
                  <a:cubicBezTo>
                    <a:pt x="1212" y="439"/>
                    <a:pt x="1226" y="433"/>
                    <a:pt x="1224" y="425"/>
                  </a:cubicBezTo>
                  <a:cubicBezTo>
                    <a:pt x="1221" y="418"/>
                    <a:pt x="1208" y="413"/>
                    <a:pt x="1208" y="405"/>
                  </a:cubicBezTo>
                  <a:cubicBezTo>
                    <a:pt x="1206" y="387"/>
                    <a:pt x="1217" y="362"/>
                    <a:pt x="1212" y="341"/>
                  </a:cubicBezTo>
                  <a:cubicBezTo>
                    <a:pt x="1204" y="310"/>
                    <a:pt x="1184" y="286"/>
                    <a:pt x="1172" y="257"/>
                  </a:cubicBezTo>
                  <a:cubicBezTo>
                    <a:pt x="1164" y="239"/>
                    <a:pt x="1178" y="223"/>
                    <a:pt x="1172" y="205"/>
                  </a:cubicBezTo>
                  <a:cubicBezTo>
                    <a:pt x="1164" y="183"/>
                    <a:pt x="1117" y="135"/>
                    <a:pt x="1108" y="133"/>
                  </a:cubicBezTo>
                  <a:cubicBezTo>
                    <a:pt x="1126" y="80"/>
                    <a:pt x="1055" y="87"/>
                    <a:pt x="1052" y="57"/>
                  </a:cubicBezTo>
                  <a:cubicBezTo>
                    <a:pt x="1072" y="65"/>
                    <a:pt x="1072" y="65"/>
                    <a:pt x="1072" y="65"/>
                  </a:cubicBezTo>
                  <a:cubicBezTo>
                    <a:pt x="1065" y="22"/>
                    <a:pt x="1049" y="0"/>
                    <a:pt x="1020" y="45"/>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3" name="Freeform 40"/>
            <p:cNvSpPr>
              <a:spLocks/>
            </p:cNvSpPr>
            <p:nvPr/>
          </p:nvSpPr>
          <p:spPr bwMode="auto">
            <a:xfrm>
              <a:off x="4110038" y="3424238"/>
              <a:ext cx="14288" cy="15875"/>
            </a:xfrm>
            <a:custGeom>
              <a:avLst/>
              <a:gdLst/>
              <a:ahLst/>
              <a:cxnLst>
                <a:cxn ang="0">
                  <a:pos x="51" y="44"/>
                </a:cxn>
                <a:cxn ang="0">
                  <a:pos x="39" y="0"/>
                </a:cxn>
                <a:cxn ang="0">
                  <a:pos x="51" y="44"/>
                </a:cxn>
              </a:cxnLst>
              <a:rect l="0" t="0" r="r" b="b"/>
              <a:pathLst>
                <a:path w="51" h="56">
                  <a:moveTo>
                    <a:pt x="51" y="44"/>
                  </a:moveTo>
                  <a:cubicBezTo>
                    <a:pt x="39" y="0"/>
                    <a:pt x="39" y="0"/>
                    <a:pt x="39" y="0"/>
                  </a:cubicBezTo>
                  <a:cubicBezTo>
                    <a:pt x="0" y="13"/>
                    <a:pt x="9" y="56"/>
                    <a:pt x="51" y="4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4" name="Freeform 41"/>
            <p:cNvSpPr>
              <a:spLocks/>
            </p:cNvSpPr>
            <p:nvPr/>
          </p:nvSpPr>
          <p:spPr bwMode="auto">
            <a:xfrm>
              <a:off x="4192588" y="3598863"/>
              <a:ext cx="12700" cy="20638"/>
            </a:xfrm>
            <a:custGeom>
              <a:avLst/>
              <a:gdLst/>
              <a:ahLst/>
              <a:cxnLst>
                <a:cxn ang="0">
                  <a:pos x="6" y="68"/>
                </a:cxn>
                <a:cxn ang="0">
                  <a:pos x="46" y="0"/>
                </a:cxn>
                <a:cxn ang="0">
                  <a:pos x="6" y="68"/>
                </a:cxn>
              </a:cxnLst>
              <a:rect l="0" t="0" r="r" b="b"/>
              <a:pathLst>
                <a:path w="46" h="68">
                  <a:moveTo>
                    <a:pt x="6" y="68"/>
                  </a:moveTo>
                  <a:cubicBezTo>
                    <a:pt x="30" y="56"/>
                    <a:pt x="39" y="24"/>
                    <a:pt x="46" y="0"/>
                  </a:cubicBezTo>
                  <a:cubicBezTo>
                    <a:pt x="19" y="10"/>
                    <a:pt x="0" y="39"/>
                    <a:pt x="6" y="68"/>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5" name="Freeform 42"/>
            <p:cNvSpPr>
              <a:spLocks/>
            </p:cNvSpPr>
            <p:nvPr/>
          </p:nvSpPr>
          <p:spPr bwMode="auto">
            <a:xfrm>
              <a:off x="2324100" y="2984500"/>
              <a:ext cx="57150" cy="79375"/>
            </a:xfrm>
            <a:custGeom>
              <a:avLst/>
              <a:gdLst/>
              <a:ahLst/>
              <a:cxnLst>
                <a:cxn ang="0">
                  <a:pos x="108" y="66"/>
                </a:cxn>
                <a:cxn ang="0">
                  <a:pos x="60" y="74"/>
                </a:cxn>
                <a:cxn ang="0">
                  <a:pos x="32" y="98"/>
                </a:cxn>
                <a:cxn ang="0">
                  <a:pos x="1" y="154"/>
                </a:cxn>
                <a:cxn ang="0">
                  <a:pos x="29" y="218"/>
                </a:cxn>
                <a:cxn ang="0">
                  <a:pos x="29" y="271"/>
                </a:cxn>
                <a:cxn ang="0">
                  <a:pos x="92" y="274"/>
                </a:cxn>
                <a:cxn ang="0">
                  <a:pos x="96" y="154"/>
                </a:cxn>
                <a:cxn ang="0">
                  <a:pos x="145" y="105"/>
                </a:cxn>
                <a:cxn ang="0">
                  <a:pos x="190" y="86"/>
                </a:cxn>
                <a:cxn ang="0">
                  <a:pos x="196" y="66"/>
                </a:cxn>
                <a:cxn ang="0">
                  <a:pos x="108" y="66"/>
                </a:cxn>
              </a:cxnLst>
              <a:rect l="0" t="0" r="r" b="b"/>
              <a:pathLst>
                <a:path w="196" h="282">
                  <a:moveTo>
                    <a:pt x="108" y="66"/>
                  </a:moveTo>
                  <a:cubicBezTo>
                    <a:pt x="60" y="74"/>
                    <a:pt x="60" y="74"/>
                    <a:pt x="60" y="74"/>
                  </a:cubicBezTo>
                  <a:cubicBezTo>
                    <a:pt x="60" y="94"/>
                    <a:pt x="52" y="100"/>
                    <a:pt x="32" y="98"/>
                  </a:cubicBezTo>
                  <a:cubicBezTo>
                    <a:pt x="25" y="113"/>
                    <a:pt x="0" y="139"/>
                    <a:pt x="1" y="154"/>
                  </a:cubicBezTo>
                  <a:cubicBezTo>
                    <a:pt x="2" y="177"/>
                    <a:pt x="27" y="194"/>
                    <a:pt x="29" y="218"/>
                  </a:cubicBezTo>
                  <a:cubicBezTo>
                    <a:pt x="31" y="235"/>
                    <a:pt x="10" y="256"/>
                    <a:pt x="29" y="271"/>
                  </a:cubicBezTo>
                  <a:cubicBezTo>
                    <a:pt x="43" y="282"/>
                    <a:pt x="76" y="274"/>
                    <a:pt x="92" y="274"/>
                  </a:cubicBezTo>
                  <a:cubicBezTo>
                    <a:pt x="96" y="154"/>
                    <a:pt x="96" y="154"/>
                    <a:pt x="96" y="154"/>
                  </a:cubicBezTo>
                  <a:cubicBezTo>
                    <a:pt x="145" y="105"/>
                    <a:pt x="145" y="105"/>
                    <a:pt x="145" y="105"/>
                  </a:cubicBezTo>
                  <a:cubicBezTo>
                    <a:pt x="190" y="86"/>
                    <a:pt x="190" y="86"/>
                    <a:pt x="190" y="86"/>
                  </a:cubicBezTo>
                  <a:cubicBezTo>
                    <a:pt x="196" y="66"/>
                    <a:pt x="196" y="66"/>
                    <a:pt x="196" y="66"/>
                  </a:cubicBezTo>
                  <a:cubicBezTo>
                    <a:pt x="165" y="65"/>
                    <a:pt x="127" y="0"/>
                    <a:pt x="108" y="6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6" name="Freeform 43"/>
            <p:cNvSpPr>
              <a:spLocks noEditPoints="1"/>
            </p:cNvSpPr>
            <p:nvPr/>
          </p:nvSpPr>
          <p:spPr bwMode="auto">
            <a:xfrm>
              <a:off x="2268538" y="2586038"/>
              <a:ext cx="388938" cy="460375"/>
            </a:xfrm>
            <a:custGeom>
              <a:avLst/>
              <a:gdLst/>
              <a:ahLst/>
              <a:cxnLst>
                <a:cxn ang="0">
                  <a:pos x="860" y="332"/>
                </a:cxn>
                <a:cxn ang="0">
                  <a:pos x="740" y="318"/>
                </a:cxn>
                <a:cxn ang="0">
                  <a:pos x="508" y="286"/>
                </a:cxn>
                <a:cxn ang="0">
                  <a:pos x="416" y="434"/>
                </a:cxn>
                <a:cxn ang="0">
                  <a:pos x="589" y="436"/>
                </a:cxn>
                <a:cxn ang="0">
                  <a:pos x="623" y="522"/>
                </a:cxn>
                <a:cxn ang="0">
                  <a:pos x="533" y="666"/>
                </a:cxn>
                <a:cxn ang="0">
                  <a:pos x="582" y="741"/>
                </a:cxn>
                <a:cxn ang="0">
                  <a:pos x="619" y="834"/>
                </a:cxn>
                <a:cxn ang="0">
                  <a:pos x="620" y="994"/>
                </a:cxn>
                <a:cxn ang="0">
                  <a:pos x="511" y="1030"/>
                </a:cxn>
                <a:cxn ang="0">
                  <a:pos x="367" y="1033"/>
                </a:cxn>
                <a:cxn ang="0">
                  <a:pos x="272" y="990"/>
                </a:cxn>
                <a:cxn ang="0">
                  <a:pos x="244" y="1072"/>
                </a:cxn>
                <a:cxn ang="0">
                  <a:pos x="134" y="1118"/>
                </a:cxn>
                <a:cxn ang="0">
                  <a:pos x="160" y="1190"/>
                </a:cxn>
                <a:cxn ang="0">
                  <a:pos x="192" y="1234"/>
                </a:cxn>
                <a:cxn ang="0">
                  <a:pos x="184" y="1290"/>
                </a:cxn>
                <a:cxn ang="0">
                  <a:pos x="112" y="1271"/>
                </a:cxn>
                <a:cxn ang="0">
                  <a:pos x="151" y="1450"/>
                </a:cxn>
                <a:cxn ang="0">
                  <a:pos x="200" y="1542"/>
                </a:cxn>
                <a:cxn ang="0">
                  <a:pos x="356" y="1426"/>
                </a:cxn>
                <a:cxn ang="0">
                  <a:pos x="400" y="1470"/>
                </a:cxn>
                <a:cxn ang="0">
                  <a:pos x="508" y="1434"/>
                </a:cxn>
                <a:cxn ang="0">
                  <a:pos x="620" y="1423"/>
                </a:cxn>
                <a:cxn ang="0">
                  <a:pos x="620" y="1514"/>
                </a:cxn>
                <a:cxn ang="0">
                  <a:pos x="760" y="1438"/>
                </a:cxn>
                <a:cxn ang="0">
                  <a:pos x="836" y="1364"/>
                </a:cxn>
                <a:cxn ang="0">
                  <a:pos x="940" y="1242"/>
                </a:cxn>
                <a:cxn ang="0">
                  <a:pos x="948" y="1102"/>
                </a:cxn>
                <a:cxn ang="0">
                  <a:pos x="1006" y="962"/>
                </a:cxn>
                <a:cxn ang="0">
                  <a:pos x="1130" y="840"/>
                </a:cxn>
                <a:cxn ang="0">
                  <a:pos x="1201" y="690"/>
                </a:cxn>
                <a:cxn ang="0">
                  <a:pos x="1230" y="486"/>
                </a:cxn>
                <a:cxn ang="0">
                  <a:pos x="1269" y="274"/>
                </a:cxn>
                <a:cxn ang="0">
                  <a:pos x="1359" y="98"/>
                </a:cxn>
                <a:cxn ang="0">
                  <a:pos x="1232" y="43"/>
                </a:cxn>
                <a:cxn ang="0">
                  <a:pos x="1080" y="44"/>
                </a:cxn>
                <a:cxn ang="0">
                  <a:pos x="968" y="190"/>
                </a:cxn>
                <a:cxn ang="0">
                  <a:pos x="236" y="1610"/>
                </a:cxn>
                <a:cxn ang="0">
                  <a:pos x="236" y="1610"/>
                </a:cxn>
              </a:cxnLst>
              <a:rect l="0" t="0" r="r" b="b"/>
              <a:pathLst>
                <a:path w="1364" h="1614">
                  <a:moveTo>
                    <a:pt x="920" y="366"/>
                  </a:moveTo>
                  <a:cubicBezTo>
                    <a:pt x="896" y="364"/>
                    <a:pt x="881" y="342"/>
                    <a:pt x="860" y="332"/>
                  </a:cubicBezTo>
                  <a:cubicBezTo>
                    <a:pt x="838" y="322"/>
                    <a:pt x="811" y="321"/>
                    <a:pt x="788" y="317"/>
                  </a:cubicBezTo>
                  <a:cubicBezTo>
                    <a:pt x="770" y="315"/>
                    <a:pt x="753" y="298"/>
                    <a:pt x="740" y="318"/>
                  </a:cubicBezTo>
                  <a:cubicBezTo>
                    <a:pt x="713" y="311"/>
                    <a:pt x="687" y="292"/>
                    <a:pt x="660" y="287"/>
                  </a:cubicBezTo>
                  <a:cubicBezTo>
                    <a:pt x="613" y="279"/>
                    <a:pt x="556" y="286"/>
                    <a:pt x="508" y="286"/>
                  </a:cubicBezTo>
                  <a:cubicBezTo>
                    <a:pt x="488" y="286"/>
                    <a:pt x="442" y="277"/>
                    <a:pt x="426" y="290"/>
                  </a:cubicBezTo>
                  <a:cubicBezTo>
                    <a:pt x="379" y="329"/>
                    <a:pt x="404" y="390"/>
                    <a:pt x="416" y="434"/>
                  </a:cubicBezTo>
                  <a:cubicBezTo>
                    <a:pt x="384" y="452"/>
                    <a:pt x="422" y="455"/>
                    <a:pt x="440" y="450"/>
                  </a:cubicBezTo>
                  <a:cubicBezTo>
                    <a:pt x="477" y="439"/>
                    <a:pt x="555" y="398"/>
                    <a:pt x="589" y="436"/>
                  </a:cubicBezTo>
                  <a:cubicBezTo>
                    <a:pt x="599" y="447"/>
                    <a:pt x="597" y="465"/>
                    <a:pt x="604" y="478"/>
                  </a:cubicBezTo>
                  <a:cubicBezTo>
                    <a:pt x="611" y="492"/>
                    <a:pt x="628" y="504"/>
                    <a:pt x="623" y="522"/>
                  </a:cubicBezTo>
                  <a:cubicBezTo>
                    <a:pt x="612" y="560"/>
                    <a:pt x="582" y="553"/>
                    <a:pt x="558" y="573"/>
                  </a:cubicBezTo>
                  <a:cubicBezTo>
                    <a:pt x="522" y="604"/>
                    <a:pt x="539" y="629"/>
                    <a:pt x="533" y="666"/>
                  </a:cubicBezTo>
                  <a:cubicBezTo>
                    <a:pt x="529" y="687"/>
                    <a:pt x="518" y="691"/>
                    <a:pt x="528" y="714"/>
                  </a:cubicBezTo>
                  <a:cubicBezTo>
                    <a:pt x="564" y="709"/>
                    <a:pt x="556" y="726"/>
                    <a:pt x="582" y="741"/>
                  </a:cubicBezTo>
                  <a:cubicBezTo>
                    <a:pt x="597" y="751"/>
                    <a:pt x="614" y="744"/>
                    <a:pt x="626" y="762"/>
                  </a:cubicBezTo>
                  <a:cubicBezTo>
                    <a:pt x="640" y="783"/>
                    <a:pt x="619" y="812"/>
                    <a:pt x="619" y="834"/>
                  </a:cubicBezTo>
                  <a:cubicBezTo>
                    <a:pt x="618" y="859"/>
                    <a:pt x="630" y="883"/>
                    <a:pt x="628" y="910"/>
                  </a:cubicBezTo>
                  <a:cubicBezTo>
                    <a:pt x="625" y="940"/>
                    <a:pt x="610" y="962"/>
                    <a:pt x="620" y="994"/>
                  </a:cubicBezTo>
                  <a:cubicBezTo>
                    <a:pt x="565" y="1000"/>
                    <a:pt x="605" y="1092"/>
                    <a:pt x="532" y="1094"/>
                  </a:cubicBezTo>
                  <a:cubicBezTo>
                    <a:pt x="531" y="1079"/>
                    <a:pt x="531" y="1033"/>
                    <a:pt x="511" y="1030"/>
                  </a:cubicBezTo>
                  <a:cubicBezTo>
                    <a:pt x="486" y="1025"/>
                    <a:pt x="473" y="1086"/>
                    <a:pt x="440" y="1079"/>
                  </a:cubicBezTo>
                  <a:cubicBezTo>
                    <a:pt x="408" y="1072"/>
                    <a:pt x="387" y="1059"/>
                    <a:pt x="367" y="1033"/>
                  </a:cubicBezTo>
                  <a:cubicBezTo>
                    <a:pt x="351" y="1011"/>
                    <a:pt x="349" y="981"/>
                    <a:pt x="316" y="976"/>
                  </a:cubicBezTo>
                  <a:cubicBezTo>
                    <a:pt x="301" y="974"/>
                    <a:pt x="286" y="987"/>
                    <a:pt x="272" y="990"/>
                  </a:cubicBezTo>
                  <a:cubicBezTo>
                    <a:pt x="275" y="1006"/>
                    <a:pt x="287" y="1030"/>
                    <a:pt x="284" y="1046"/>
                  </a:cubicBezTo>
                  <a:cubicBezTo>
                    <a:pt x="281" y="1064"/>
                    <a:pt x="259" y="1068"/>
                    <a:pt x="244" y="1072"/>
                  </a:cubicBezTo>
                  <a:cubicBezTo>
                    <a:pt x="206" y="1080"/>
                    <a:pt x="163" y="1062"/>
                    <a:pt x="124" y="1070"/>
                  </a:cubicBezTo>
                  <a:cubicBezTo>
                    <a:pt x="134" y="1118"/>
                    <a:pt x="134" y="1118"/>
                    <a:pt x="134" y="1118"/>
                  </a:cubicBezTo>
                  <a:cubicBezTo>
                    <a:pt x="124" y="1166"/>
                    <a:pt x="124" y="1166"/>
                    <a:pt x="124" y="1166"/>
                  </a:cubicBezTo>
                  <a:cubicBezTo>
                    <a:pt x="145" y="1162"/>
                    <a:pt x="152" y="1170"/>
                    <a:pt x="160" y="1190"/>
                  </a:cubicBezTo>
                  <a:cubicBezTo>
                    <a:pt x="144" y="1214"/>
                    <a:pt x="144" y="1214"/>
                    <a:pt x="144" y="1214"/>
                  </a:cubicBezTo>
                  <a:cubicBezTo>
                    <a:pt x="192" y="1234"/>
                    <a:pt x="192" y="1234"/>
                    <a:pt x="192" y="1234"/>
                  </a:cubicBezTo>
                  <a:cubicBezTo>
                    <a:pt x="172" y="1286"/>
                    <a:pt x="172" y="1286"/>
                    <a:pt x="172" y="1286"/>
                  </a:cubicBezTo>
                  <a:cubicBezTo>
                    <a:pt x="184" y="1290"/>
                    <a:pt x="184" y="1290"/>
                    <a:pt x="184" y="1290"/>
                  </a:cubicBezTo>
                  <a:cubicBezTo>
                    <a:pt x="184" y="1298"/>
                    <a:pt x="184" y="1298"/>
                    <a:pt x="184" y="1298"/>
                  </a:cubicBezTo>
                  <a:cubicBezTo>
                    <a:pt x="153" y="1304"/>
                    <a:pt x="138" y="1263"/>
                    <a:pt x="112" y="1271"/>
                  </a:cubicBezTo>
                  <a:cubicBezTo>
                    <a:pt x="102" y="1274"/>
                    <a:pt x="93" y="1281"/>
                    <a:pt x="84" y="1287"/>
                  </a:cubicBezTo>
                  <a:cubicBezTo>
                    <a:pt x="0" y="1341"/>
                    <a:pt x="116" y="1405"/>
                    <a:pt x="151" y="1450"/>
                  </a:cubicBezTo>
                  <a:cubicBezTo>
                    <a:pt x="162" y="1463"/>
                    <a:pt x="159" y="1479"/>
                    <a:pt x="166" y="1494"/>
                  </a:cubicBezTo>
                  <a:cubicBezTo>
                    <a:pt x="173" y="1512"/>
                    <a:pt x="189" y="1526"/>
                    <a:pt x="200" y="1542"/>
                  </a:cubicBezTo>
                  <a:cubicBezTo>
                    <a:pt x="226" y="1531"/>
                    <a:pt x="276" y="1491"/>
                    <a:pt x="276" y="1462"/>
                  </a:cubicBezTo>
                  <a:cubicBezTo>
                    <a:pt x="356" y="1426"/>
                    <a:pt x="356" y="1426"/>
                    <a:pt x="356" y="1426"/>
                  </a:cubicBezTo>
                  <a:cubicBezTo>
                    <a:pt x="380" y="1478"/>
                    <a:pt x="380" y="1478"/>
                    <a:pt x="380" y="1478"/>
                  </a:cubicBezTo>
                  <a:cubicBezTo>
                    <a:pt x="400" y="1470"/>
                    <a:pt x="400" y="1470"/>
                    <a:pt x="400" y="1470"/>
                  </a:cubicBezTo>
                  <a:cubicBezTo>
                    <a:pt x="411" y="1483"/>
                    <a:pt x="426" y="1504"/>
                    <a:pt x="444" y="1509"/>
                  </a:cubicBezTo>
                  <a:cubicBezTo>
                    <a:pt x="482" y="1518"/>
                    <a:pt x="513" y="1465"/>
                    <a:pt x="508" y="1434"/>
                  </a:cubicBezTo>
                  <a:cubicBezTo>
                    <a:pt x="519" y="1438"/>
                    <a:pt x="531" y="1446"/>
                    <a:pt x="544" y="1444"/>
                  </a:cubicBezTo>
                  <a:cubicBezTo>
                    <a:pt x="562" y="1441"/>
                    <a:pt x="603" y="1397"/>
                    <a:pt x="620" y="1423"/>
                  </a:cubicBezTo>
                  <a:cubicBezTo>
                    <a:pt x="628" y="1435"/>
                    <a:pt x="613" y="1444"/>
                    <a:pt x="611" y="1454"/>
                  </a:cubicBezTo>
                  <a:cubicBezTo>
                    <a:pt x="608" y="1469"/>
                    <a:pt x="616" y="1499"/>
                    <a:pt x="620" y="1514"/>
                  </a:cubicBezTo>
                  <a:cubicBezTo>
                    <a:pt x="684" y="1510"/>
                    <a:pt x="684" y="1510"/>
                    <a:pt x="684" y="1510"/>
                  </a:cubicBezTo>
                  <a:cubicBezTo>
                    <a:pt x="760" y="1438"/>
                    <a:pt x="760" y="1438"/>
                    <a:pt x="760" y="1438"/>
                  </a:cubicBezTo>
                  <a:cubicBezTo>
                    <a:pt x="768" y="1409"/>
                    <a:pt x="789" y="1422"/>
                    <a:pt x="806" y="1405"/>
                  </a:cubicBezTo>
                  <a:cubicBezTo>
                    <a:pt x="819" y="1391"/>
                    <a:pt x="817" y="1373"/>
                    <a:pt x="836" y="1364"/>
                  </a:cubicBezTo>
                  <a:cubicBezTo>
                    <a:pt x="850" y="1357"/>
                    <a:pt x="869" y="1361"/>
                    <a:pt x="881" y="1348"/>
                  </a:cubicBezTo>
                  <a:cubicBezTo>
                    <a:pt x="901" y="1327"/>
                    <a:pt x="936" y="1271"/>
                    <a:pt x="940" y="1242"/>
                  </a:cubicBezTo>
                  <a:cubicBezTo>
                    <a:pt x="944" y="1216"/>
                    <a:pt x="934" y="1185"/>
                    <a:pt x="936" y="1158"/>
                  </a:cubicBezTo>
                  <a:cubicBezTo>
                    <a:pt x="938" y="1139"/>
                    <a:pt x="947" y="1121"/>
                    <a:pt x="948" y="1102"/>
                  </a:cubicBezTo>
                  <a:cubicBezTo>
                    <a:pt x="930" y="1091"/>
                    <a:pt x="936" y="1076"/>
                    <a:pt x="939" y="1058"/>
                  </a:cubicBezTo>
                  <a:cubicBezTo>
                    <a:pt x="945" y="1023"/>
                    <a:pt x="986" y="992"/>
                    <a:pt x="1006" y="962"/>
                  </a:cubicBezTo>
                  <a:cubicBezTo>
                    <a:pt x="1022" y="937"/>
                    <a:pt x="1028" y="907"/>
                    <a:pt x="1049" y="886"/>
                  </a:cubicBezTo>
                  <a:cubicBezTo>
                    <a:pt x="1072" y="862"/>
                    <a:pt x="1105" y="859"/>
                    <a:pt x="1130" y="840"/>
                  </a:cubicBezTo>
                  <a:cubicBezTo>
                    <a:pt x="1163" y="816"/>
                    <a:pt x="1197" y="779"/>
                    <a:pt x="1202" y="738"/>
                  </a:cubicBezTo>
                  <a:cubicBezTo>
                    <a:pt x="1205" y="722"/>
                    <a:pt x="1199" y="706"/>
                    <a:pt x="1201" y="690"/>
                  </a:cubicBezTo>
                  <a:cubicBezTo>
                    <a:pt x="1204" y="669"/>
                    <a:pt x="1214" y="651"/>
                    <a:pt x="1212" y="630"/>
                  </a:cubicBezTo>
                  <a:cubicBezTo>
                    <a:pt x="1264" y="600"/>
                    <a:pt x="1223" y="536"/>
                    <a:pt x="1230" y="486"/>
                  </a:cubicBezTo>
                  <a:cubicBezTo>
                    <a:pt x="1234" y="455"/>
                    <a:pt x="1257" y="425"/>
                    <a:pt x="1263" y="394"/>
                  </a:cubicBezTo>
                  <a:cubicBezTo>
                    <a:pt x="1271" y="353"/>
                    <a:pt x="1251" y="316"/>
                    <a:pt x="1269" y="274"/>
                  </a:cubicBezTo>
                  <a:cubicBezTo>
                    <a:pt x="1286" y="233"/>
                    <a:pt x="1311" y="190"/>
                    <a:pt x="1332" y="150"/>
                  </a:cubicBezTo>
                  <a:cubicBezTo>
                    <a:pt x="1341" y="131"/>
                    <a:pt x="1357" y="120"/>
                    <a:pt x="1359" y="98"/>
                  </a:cubicBezTo>
                  <a:cubicBezTo>
                    <a:pt x="1364" y="54"/>
                    <a:pt x="1302" y="0"/>
                    <a:pt x="1280" y="54"/>
                  </a:cubicBezTo>
                  <a:cubicBezTo>
                    <a:pt x="1262" y="41"/>
                    <a:pt x="1251" y="48"/>
                    <a:pt x="1232" y="43"/>
                  </a:cubicBezTo>
                  <a:cubicBezTo>
                    <a:pt x="1208" y="38"/>
                    <a:pt x="1173" y="14"/>
                    <a:pt x="1148" y="20"/>
                  </a:cubicBezTo>
                  <a:cubicBezTo>
                    <a:pt x="1124" y="25"/>
                    <a:pt x="1107" y="41"/>
                    <a:pt x="1080" y="44"/>
                  </a:cubicBezTo>
                  <a:cubicBezTo>
                    <a:pt x="1055" y="46"/>
                    <a:pt x="1013" y="36"/>
                    <a:pt x="995" y="60"/>
                  </a:cubicBezTo>
                  <a:cubicBezTo>
                    <a:pt x="967" y="98"/>
                    <a:pt x="985" y="151"/>
                    <a:pt x="968" y="190"/>
                  </a:cubicBezTo>
                  <a:cubicBezTo>
                    <a:pt x="940" y="253"/>
                    <a:pt x="880" y="296"/>
                    <a:pt x="920" y="366"/>
                  </a:cubicBezTo>
                  <a:moveTo>
                    <a:pt x="236" y="1610"/>
                  </a:moveTo>
                  <a:cubicBezTo>
                    <a:pt x="240" y="1614"/>
                    <a:pt x="240" y="1614"/>
                    <a:pt x="240" y="1614"/>
                  </a:cubicBezTo>
                  <a:lnTo>
                    <a:pt x="236" y="161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7" name="Freeform 44"/>
            <p:cNvSpPr>
              <a:spLocks/>
            </p:cNvSpPr>
            <p:nvPr/>
          </p:nvSpPr>
          <p:spPr bwMode="auto">
            <a:xfrm>
              <a:off x="2162175" y="2657475"/>
              <a:ext cx="293688" cy="315913"/>
            </a:xfrm>
            <a:custGeom>
              <a:avLst/>
              <a:gdLst/>
              <a:ahLst/>
              <a:cxnLst>
                <a:cxn ang="0">
                  <a:pos x="280" y="243"/>
                </a:cxn>
                <a:cxn ang="0">
                  <a:pos x="208" y="231"/>
                </a:cxn>
                <a:cxn ang="0">
                  <a:pos x="160" y="235"/>
                </a:cxn>
                <a:cxn ang="0">
                  <a:pos x="176" y="239"/>
                </a:cxn>
                <a:cxn ang="0">
                  <a:pos x="156" y="315"/>
                </a:cxn>
                <a:cxn ang="0">
                  <a:pos x="156" y="299"/>
                </a:cxn>
                <a:cxn ang="0">
                  <a:pos x="140" y="375"/>
                </a:cxn>
                <a:cxn ang="0">
                  <a:pos x="137" y="383"/>
                </a:cxn>
                <a:cxn ang="0">
                  <a:pos x="103" y="483"/>
                </a:cxn>
                <a:cxn ang="0">
                  <a:pos x="0" y="519"/>
                </a:cxn>
                <a:cxn ang="0">
                  <a:pos x="76" y="659"/>
                </a:cxn>
                <a:cxn ang="0">
                  <a:pos x="80" y="695"/>
                </a:cxn>
                <a:cxn ang="0">
                  <a:pos x="96" y="713"/>
                </a:cxn>
                <a:cxn ang="0">
                  <a:pos x="160" y="775"/>
                </a:cxn>
                <a:cxn ang="0">
                  <a:pos x="148" y="803"/>
                </a:cxn>
                <a:cxn ang="0">
                  <a:pos x="216" y="855"/>
                </a:cxn>
                <a:cxn ang="0">
                  <a:pos x="188" y="859"/>
                </a:cxn>
                <a:cxn ang="0">
                  <a:pos x="390" y="1059"/>
                </a:cxn>
                <a:cxn ang="0">
                  <a:pos x="491" y="1037"/>
                </a:cxn>
                <a:cxn ang="0">
                  <a:pos x="576" y="996"/>
                </a:cxn>
                <a:cxn ang="0">
                  <a:pos x="524" y="907"/>
                </a:cxn>
                <a:cxn ang="0">
                  <a:pos x="508" y="831"/>
                </a:cxn>
                <a:cxn ang="0">
                  <a:pos x="666" y="817"/>
                </a:cxn>
                <a:cxn ang="0">
                  <a:pos x="690" y="744"/>
                </a:cxn>
                <a:cxn ang="0">
                  <a:pos x="832" y="845"/>
                </a:cxn>
                <a:cxn ang="0">
                  <a:pos x="880" y="791"/>
                </a:cxn>
                <a:cxn ang="0">
                  <a:pos x="976" y="763"/>
                </a:cxn>
                <a:cxn ang="0">
                  <a:pos x="1000" y="695"/>
                </a:cxn>
                <a:cxn ang="0">
                  <a:pos x="1018" y="529"/>
                </a:cxn>
                <a:cxn ang="0">
                  <a:pos x="908" y="463"/>
                </a:cxn>
                <a:cxn ang="0">
                  <a:pos x="932" y="347"/>
                </a:cxn>
                <a:cxn ang="0">
                  <a:pos x="988" y="231"/>
                </a:cxn>
                <a:cxn ang="0">
                  <a:pos x="788" y="207"/>
                </a:cxn>
                <a:cxn ang="0">
                  <a:pos x="811" y="40"/>
                </a:cxn>
                <a:cxn ang="0">
                  <a:pos x="600" y="23"/>
                </a:cxn>
                <a:cxn ang="0">
                  <a:pos x="460" y="83"/>
                </a:cxn>
              </a:cxnLst>
              <a:rect l="0" t="0" r="r" b="b"/>
              <a:pathLst>
                <a:path w="1031" h="1107">
                  <a:moveTo>
                    <a:pt x="464" y="243"/>
                  </a:moveTo>
                  <a:cubicBezTo>
                    <a:pt x="280" y="243"/>
                    <a:pt x="280" y="243"/>
                    <a:pt x="280" y="243"/>
                  </a:cubicBezTo>
                  <a:cubicBezTo>
                    <a:pt x="263" y="243"/>
                    <a:pt x="224" y="235"/>
                    <a:pt x="220" y="255"/>
                  </a:cubicBezTo>
                  <a:cubicBezTo>
                    <a:pt x="208" y="231"/>
                    <a:pt x="208" y="231"/>
                    <a:pt x="208" y="231"/>
                  </a:cubicBezTo>
                  <a:cubicBezTo>
                    <a:pt x="160" y="231"/>
                    <a:pt x="160" y="231"/>
                    <a:pt x="160" y="231"/>
                  </a:cubicBezTo>
                  <a:cubicBezTo>
                    <a:pt x="160" y="235"/>
                    <a:pt x="160" y="235"/>
                    <a:pt x="160" y="235"/>
                  </a:cubicBezTo>
                  <a:cubicBezTo>
                    <a:pt x="176" y="235"/>
                    <a:pt x="176" y="235"/>
                    <a:pt x="176" y="235"/>
                  </a:cubicBezTo>
                  <a:cubicBezTo>
                    <a:pt x="176" y="239"/>
                    <a:pt x="176" y="239"/>
                    <a:pt x="176" y="239"/>
                  </a:cubicBezTo>
                  <a:cubicBezTo>
                    <a:pt x="140" y="245"/>
                    <a:pt x="160" y="290"/>
                    <a:pt x="168" y="315"/>
                  </a:cubicBezTo>
                  <a:cubicBezTo>
                    <a:pt x="156" y="315"/>
                    <a:pt x="156" y="315"/>
                    <a:pt x="156" y="315"/>
                  </a:cubicBezTo>
                  <a:cubicBezTo>
                    <a:pt x="156" y="311"/>
                    <a:pt x="156" y="311"/>
                    <a:pt x="156" y="311"/>
                  </a:cubicBezTo>
                  <a:cubicBezTo>
                    <a:pt x="156" y="299"/>
                    <a:pt x="156" y="299"/>
                    <a:pt x="156" y="299"/>
                  </a:cubicBezTo>
                  <a:cubicBezTo>
                    <a:pt x="108" y="307"/>
                    <a:pt x="108" y="307"/>
                    <a:pt x="108" y="307"/>
                  </a:cubicBezTo>
                  <a:cubicBezTo>
                    <a:pt x="140" y="375"/>
                    <a:pt x="140" y="375"/>
                    <a:pt x="140" y="375"/>
                  </a:cubicBezTo>
                  <a:cubicBezTo>
                    <a:pt x="188" y="399"/>
                    <a:pt x="188" y="399"/>
                    <a:pt x="188" y="399"/>
                  </a:cubicBezTo>
                  <a:cubicBezTo>
                    <a:pt x="137" y="383"/>
                    <a:pt x="137" y="383"/>
                    <a:pt x="137" y="383"/>
                  </a:cubicBezTo>
                  <a:cubicBezTo>
                    <a:pt x="108" y="359"/>
                    <a:pt x="108" y="359"/>
                    <a:pt x="108" y="359"/>
                  </a:cubicBezTo>
                  <a:cubicBezTo>
                    <a:pt x="108" y="399"/>
                    <a:pt x="120" y="444"/>
                    <a:pt x="103" y="483"/>
                  </a:cubicBezTo>
                  <a:cubicBezTo>
                    <a:pt x="91" y="509"/>
                    <a:pt x="44" y="522"/>
                    <a:pt x="48" y="547"/>
                  </a:cubicBezTo>
                  <a:cubicBezTo>
                    <a:pt x="0" y="519"/>
                    <a:pt x="0" y="519"/>
                    <a:pt x="0" y="519"/>
                  </a:cubicBezTo>
                  <a:cubicBezTo>
                    <a:pt x="2" y="548"/>
                    <a:pt x="47" y="650"/>
                    <a:pt x="76" y="655"/>
                  </a:cubicBezTo>
                  <a:cubicBezTo>
                    <a:pt x="76" y="659"/>
                    <a:pt x="76" y="659"/>
                    <a:pt x="76" y="659"/>
                  </a:cubicBezTo>
                  <a:cubicBezTo>
                    <a:pt x="64" y="659"/>
                    <a:pt x="64" y="659"/>
                    <a:pt x="64" y="659"/>
                  </a:cubicBezTo>
                  <a:cubicBezTo>
                    <a:pt x="80" y="695"/>
                    <a:pt x="80" y="695"/>
                    <a:pt x="80" y="695"/>
                  </a:cubicBezTo>
                  <a:cubicBezTo>
                    <a:pt x="136" y="691"/>
                    <a:pt x="136" y="691"/>
                    <a:pt x="136" y="691"/>
                  </a:cubicBezTo>
                  <a:cubicBezTo>
                    <a:pt x="126" y="701"/>
                    <a:pt x="103" y="702"/>
                    <a:pt x="96" y="713"/>
                  </a:cubicBezTo>
                  <a:cubicBezTo>
                    <a:pt x="78" y="742"/>
                    <a:pt x="144" y="755"/>
                    <a:pt x="160" y="759"/>
                  </a:cubicBezTo>
                  <a:cubicBezTo>
                    <a:pt x="160" y="775"/>
                    <a:pt x="160" y="775"/>
                    <a:pt x="160" y="775"/>
                  </a:cubicBezTo>
                  <a:cubicBezTo>
                    <a:pt x="116" y="759"/>
                    <a:pt x="116" y="759"/>
                    <a:pt x="116" y="759"/>
                  </a:cubicBezTo>
                  <a:cubicBezTo>
                    <a:pt x="123" y="778"/>
                    <a:pt x="137" y="787"/>
                    <a:pt x="148" y="803"/>
                  </a:cubicBezTo>
                  <a:cubicBezTo>
                    <a:pt x="173" y="840"/>
                    <a:pt x="173" y="862"/>
                    <a:pt x="220" y="831"/>
                  </a:cubicBezTo>
                  <a:cubicBezTo>
                    <a:pt x="216" y="855"/>
                    <a:pt x="216" y="855"/>
                    <a:pt x="216" y="855"/>
                  </a:cubicBezTo>
                  <a:cubicBezTo>
                    <a:pt x="256" y="859"/>
                    <a:pt x="256" y="859"/>
                    <a:pt x="256" y="859"/>
                  </a:cubicBezTo>
                  <a:cubicBezTo>
                    <a:pt x="242" y="888"/>
                    <a:pt x="211" y="864"/>
                    <a:pt x="188" y="859"/>
                  </a:cubicBezTo>
                  <a:cubicBezTo>
                    <a:pt x="204" y="898"/>
                    <a:pt x="261" y="924"/>
                    <a:pt x="292" y="951"/>
                  </a:cubicBezTo>
                  <a:cubicBezTo>
                    <a:pt x="326" y="982"/>
                    <a:pt x="362" y="1023"/>
                    <a:pt x="390" y="1059"/>
                  </a:cubicBezTo>
                  <a:cubicBezTo>
                    <a:pt x="404" y="1076"/>
                    <a:pt x="409" y="1094"/>
                    <a:pt x="428" y="1107"/>
                  </a:cubicBezTo>
                  <a:cubicBezTo>
                    <a:pt x="440" y="1081"/>
                    <a:pt x="457" y="1040"/>
                    <a:pt x="491" y="1037"/>
                  </a:cubicBezTo>
                  <a:cubicBezTo>
                    <a:pt x="515" y="1035"/>
                    <a:pt x="553" y="1097"/>
                    <a:pt x="572" y="1047"/>
                  </a:cubicBezTo>
                  <a:cubicBezTo>
                    <a:pt x="547" y="1023"/>
                    <a:pt x="580" y="1019"/>
                    <a:pt x="576" y="996"/>
                  </a:cubicBezTo>
                  <a:cubicBezTo>
                    <a:pt x="574" y="981"/>
                    <a:pt x="540" y="971"/>
                    <a:pt x="528" y="967"/>
                  </a:cubicBezTo>
                  <a:cubicBezTo>
                    <a:pt x="550" y="942"/>
                    <a:pt x="538" y="932"/>
                    <a:pt x="524" y="907"/>
                  </a:cubicBezTo>
                  <a:cubicBezTo>
                    <a:pt x="504" y="907"/>
                    <a:pt x="504" y="907"/>
                    <a:pt x="504" y="907"/>
                  </a:cubicBezTo>
                  <a:cubicBezTo>
                    <a:pt x="528" y="878"/>
                    <a:pt x="515" y="863"/>
                    <a:pt x="508" y="831"/>
                  </a:cubicBezTo>
                  <a:cubicBezTo>
                    <a:pt x="530" y="842"/>
                    <a:pt x="537" y="833"/>
                    <a:pt x="560" y="833"/>
                  </a:cubicBezTo>
                  <a:cubicBezTo>
                    <a:pt x="587" y="833"/>
                    <a:pt x="647" y="849"/>
                    <a:pt x="666" y="817"/>
                  </a:cubicBezTo>
                  <a:cubicBezTo>
                    <a:pt x="677" y="799"/>
                    <a:pt x="664" y="777"/>
                    <a:pt x="660" y="759"/>
                  </a:cubicBezTo>
                  <a:cubicBezTo>
                    <a:pt x="670" y="756"/>
                    <a:pt x="680" y="743"/>
                    <a:pt x="690" y="744"/>
                  </a:cubicBezTo>
                  <a:cubicBezTo>
                    <a:pt x="721" y="746"/>
                    <a:pt x="744" y="809"/>
                    <a:pt x="752" y="835"/>
                  </a:cubicBezTo>
                  <a:cubicBezTo>
                    <a:pt x="832" y="845"/>
                    <a:pt x="832" y="845"/>
                    <a:pt x="832" y="845"/>
                  </a:cubicBezTo>
                  <a:cubicBezTo>
                    <a:pt x="864" y="819"/>
                    <a:pt x="864" y="819"/>
                    <a:pt x="864" y="819"/>
                  </a:cubicBezTo>
                  <a:cubicBezTo>
                    <a:pt x="880" y="791"/>
                    <a:pt x="880" y="791"/>
                    <a:pt x="880" y="791"/>
                  </a:cubicBezTo>
                  <a:cubicBezTo>
                    <a:pt x="900" y="808"/>
                    <a:pt x="888" y="842"/>
                    <a:pt x="906" y="854"/>
                  </a:cubicBezTo>
                  <a:cubicBezTo>
                    <a:pt x="957" y="890"/>
                    <a:pt x="977" y="794"/>
                    <a:pt x="976" y="763"/>
                  </a:cubicBezTo>
                  <a:cubicBezTo>
                    <a:pt x="1008" y="751"/>
                    <a:pt x="1008" y="751"/>
                    <a:pt x="1008" y="751"/>
                  </a:cubicBezTo>
                  <a:cubicBezTo>
                    <a:pt x="1000" y="695"/>
                    <a:pt x="1000" y="695"/>
                    <a:pt x="1000" y="695"/>
                  </a:cubicBezTo>
                  <a:cubicBezTo>
                    <a:pt x="1031" y="669"/>
                    <a:pt x="1007" y="630"/>
                    <a:pt x="1004" y="599"/>
                  </a:cubicBezTo>
                  <a:cubicBezTo>
                    <a:pt x="1001" y="574"/>
                    <a:pt x="1022" y="552"/>
                    <a:pt x="1018" y="529"/>
                  </a:cubicBezTo>
                  <a:cubicBezTo>
                    <a:pt x="1014" y="501"/>
                    <a:pt x="988" y="500"/>
                    <a:pt x="969" y="490"/>
                  </a:cubicBezTo>
                  <a:cubicBezTo>
                    <a:pt x="944" y="476"/>
                    <a:pt x="943" y="453"/>
                    <a:pt x="908" y="463"/>
                  </a:cubicBezTo>
                  <a:cubicBezTo>
                    <a:pt x="904" y="459"/>
                    <a:pt x="904" y="459"/>
                    <a:pt x="904" y="459"/>
                  </a:cubicBezTo>
                  <a:cubicBezTo>
                    <a:pt x="925" y="417"/>
                    <a:pt x="903" y="386"/>
                    <a:pt x="932" y="347"/>
                  </a:cubicBezTo>
                  <a:cubicBezTo>
                    <a:pt x="955" y="315"/>
                    <a:pt x="1004" y="324"/>
                    <a:pt x="1013" y="271"/>
                  </a:cubicBezTo>
                  <a:cubicBezTo>
                    <a:pt x="1016" y="255"/>
                    <a:pt x="996" y="243"/>
                    <a:pt x="988" y="231"/>
                  </a:cubicBezTo>
                  <a:cubicBezTo>
                    <a:pt x="981" y="218"/>
                    <a:pt x="981" y="201"/>
                    <a:pt x="980" y="187"/>
                  </a:cubicBezTo>
                  <a:cubicBezTo>
                    <a:pt x="923" y="152"/>
                    <a:pt x="844" y="182"/>
                    <a:pt x="788" y="207"/>
                  </a:cubicBezTo>
                  <a:cubicBezTo>
                    <a:pt x="811" y="177"/>
                    <a:pt x="785" y="170"/>
                    <a:pt x="786" y="139"/>
                  </a:cubicBezTo>
                  <a:cubicBezTo>
                    <a:pt x="787" y="112"/>
                    <a:pt x="820" y="61"/>
                    <a:pt x="811" y="40"/>
                  </a:cubicBezTo>
                  <a:cubicBezTo>
                    <a:pt x="801" y="17"/>
                    <a:pt x="775" y="25"/>
                    <a:pt x="756" y="26"/>
                  </a:cubicBezTo>
                  <a:cubicBezTo>
                    <a:pt x="702" y="30"/>
                    <a:pt x="653" y="20"/>
                    <a:pt x="600" y="23"/>
                  </a:cubicBezTo>
                  <a:cubicBezTo>
                    <a:pt x="570" y="24"/>
                    <a:pt x="485" y="0"/>
                    <a:pt x="464" y="26"/>
                  </a:cubicBezTo>
                  <a:cubicBezTo>
                    <a:pt x="454" y="38"/>
                    <a:pt x="460" y="68"/>
                    <a:pt x="460" y="83"/>
                  </a:cubicBezTo>
                  <a:cubicBezTo>
                    <a:pt x="460" y="136"/>
                    <a:pt x="464" y="189"/>
                    <a:pt x="464" y="243"/>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8" name="Freeform 45"/>
            <p:cNvSpPr>
              <a:spLocks/>
            </p:cNvSpPr>
            <p:nvPr/>
          </p:nvSpPr>
          <p:spPr bwMode="auto">
            <a:xfrm>
              <a:off x="1773238" y="2162175"/>
              <a:ext cx="153988" cy="304800"/>
            </a:xfrm>
            <a:custGeom>
              <a:avLst/>
              <a:gdLst/>
              <a:ahLst/>
              <a:cxnLst>
                <a:cxn ang="0">
                  <a:pos x="100" y="192"/>
                </a:cxn>
                <a:cxn ang="0">
                  <a:pos x="0" y="356"/>
                </a:cxn>
                <a:cxn ang="0">
                  <a:pos x="101" y="440"/>
                </a:cxn>
                <a:cxn ang="0">
                  <a:pos x="109" y="528"/>
                </a:cxn>
                <a:cxn ang="0">
                  <a:pos x="146" y="584"/>
                </a:cxn>
                <a:cxn ang="0">
                  <a:pos x="148" y="704"/>
                </a:cxn>
                <a:cxn ang="0">
                  <a:pos x="152" y="932"/>
                </a:cxn>
                <a:cxn ang="0">
                  <a:pos x="142" y="968"/>
                </a:cxn>
                <a:cxn ang="0">
                  <a:pos x="180" y="1068"/>
                </a:cxn>
                <a:cxn ang="0">
                  <a:pos x="344" y="1052"/>
                </a:cxn>
                <a:cxn ang="0">
                  <a:pos x="372" y="1020"/>
                </a:cxn>
                <a:cxn ang="0">
                  <a:pos x="352" y="812"/>
                </a:cxn>
                <a:cxn ang="0">
                  <a:pos x="356" y="728"/>
                </a:cxn>
                <a:cxn ang="0">
                  <a:pos x="356" y="724"/>
                </a:cxn>
                <a:cxn ang="0">
                  <a:pos x="362" y="586"/>
                </a:cxn>
                <a:cxn ang="0">
                  <a:pos x="412" y="580"/>
                </a:cxn>
                <a:cxn ang="0">
                  <a:pos x="460" y="454"/>
                </a:cxn>
                <a:cxn ang="0">
                  <a:pos x="505" y="420"/>
                </a:cxn>
                <a:cxn ang="0">
                  <a:pos x="500" y="360"/>
                </a:cxn>
                <a:cxn ang="0">
                  <a:pos x="532" y="352"/>
                </a:cxn>
                <a:cxn ang="0">
                  <a:pos x="544" y="292"/>
                </a:cxn>
                <a:cxn ang="0">
                  <a:pos x="520" y="224"/>
                </a:cxn>
                <a:cxn ang="0">
                  <a:pos x="480" y="164"/>
                </a:cxn>
                <a:cxn ang="0">
                  <a:pos x="500" y="116"/>
                </a:cxn>
                <a:cxn ang="0">
                  <a:pos x="448" y="88"/>
                </a:cxn>
                <a:cxn ang="0">
                  <a:pos x="360" y="1"/>
                </a:cxn>
                <a:cxn ang="0">
                  <a:pos x="320" y="14"/>
                </a:cxn>
                <a:cxn ang="0">
                  <a:pos x="282" y="27"/>
                </a:cxn>
                <a:cxn ang="0">
                  <a:pos x="281" y="80"/>
                </a:cxn>
                <a:cxn ang="0">
                  <a:pos x="232" y="151"/>
                </a:cxn>
                <a:cxn ang="0">
                  <a:pos x="100" y="192"/>
                </a:cxn>
              </a:cxnLst>
              <a:rect l="0" t="0" r="r" b="b"/>
              <a:pathLst>
                <a:path w="544" h="1068">
                  <a:moveTo>
                    <a:pt x="100" y="192"/>
                  </a:moveTo>
                  <a:cubicBezTo>
                    <a:pt x="19" y="207"/>
                    <a:pt x="12" y="290"/>
                    <a:pt x="0" y="356"/>
                  </a:cubicBezTo>
                  <a:cubicBezTo>
                    <a:pt x="33" y="374"/>
                    <a:pt x="90" y="402"/>
                    <a:pt x="101" y="440"/>
                  </a:cubicBezTo>
                  <a:cubicBezTo>
                    <a:pt x="110" y="470"/>
                    <a:pt x="97" y="497"/>
                    <a:pt x="109" y="528"/>
                  </a:cubicBezTo>
                  <a:cubicBezTo>
                    <a:pt x="117" y="550"/>
                    <a:pt x="140" y="561"/>
                    <a:pt x="146" y="584"/>
                  </a:cubicBezTo>
                  <a:cubicBezTo>
                    <a:pt x="156" y="619"/>
                    <a:pt x="148" y="667"/>
                    <a:pt x="148" y="704"/>
                  </a:cubicBezTo>
                  <a:cubicBezTo>
                    <a:pt x="148" y="780"/>
                    <a:pt x="152" y="856"/>
                    <a:pt x="152" y="932"/>
                  </a:cubicBezTo>
                  <a:cubicBezTo>
                    <a:pt x="132" y="939"/>
                    <a:pt x="141" y="951"/>
                    <a:pt x="142" y="968"/>
                  </a:cubicBezTo>
                  <a:cubicBezTo>
                    <a:pt x="145" y="1008"/>
                    <a:pt x="167" y="1030"/>
                    <a:pt x="180" y="1068"/>
                  </a:cubicBezTo>
                  <a:cubicBezTo>
                    <a:pt x="344" y="1052"/>
                    <a:pt x="344" y="1052"/>
                    <a:pt x="344" y="1052"/>
                  </a:cubicBezTo>
                  <a:cubicBezTo>
                    <a:pt x="372" y="1020"/>
                    <a:pt x="372" y="1020"/>
                    <a:pt x="372" y="1020"/>
                  </a:cubicBezTo>
                  <a:cubicBezTo>
                    <a:pt x="341" y="957"/>
                    <a:pt x="352" y="880"/>
                    <a:pt x="352" y="812"/>
                  </a:cubicBezTo>
                  <a:cubicBezTo>
                    <a:pt x="351" y="779"/>
                    <a:pt x="338" y="761"/>
                    <a:pt x="356" y="728"/>
                  </a:cubicBezTo>
                  <a:cubicBezTo>
                    <a:pt x="356" y="724"/>
                    <a:pt x="356" y="724"/>
                    <a:pt x="356" y="724"/>
                  </a:cubicBezTo>
                  <a:cubicBezTo>
                    <a:pt x="345" y="706"/>
                    <a:pt x="344" y="601"/>
                    <a:pt x="362" y="586"/>
                  </a:cubicBezTo>
                  <a:cubicBezTo>
                    <a:pt x="373" y="577"/>
                    <a:pt x="398" y="582"/>
                    <a:pt x="412" y="580"/>
                  </a:cubicBezTo>
                  <a:cubicBezTo>
                    <a:pt x="416" y="535"/>
                    <a:pt x="435" y="489"/>
                    <a:pt x="460" y="454"/>
                  </a:cubicBezTo>
                  <a:cubicBezTo>
                    <a:pt x="472" y="438"/>
                    <a:pt x="494" y="442"/>
                    <a:pt x="505" y="420"/>
                  </a:cubicBezTo>
                  <a:cubicBezTo>
                    <a:pt x="520" y="391"/>
                    <a:pt x="494" y="383"/>
                    <a:pt x="500" y="360"/>
                  </a:cubicBezTo>
                  <a:cubicBezTo>
                    <a:pt x="504" y="344"/>
                    <a:pt x="521" y="349"/>
                    <a:pt x="532" y="352"/>
                  </a:cubicBezTo>
                  <a:cubicBezTo>
                    <a:pt x="544" y="292"/>
                    <a:pt x="544" y="292"/>
                    <a:pt x="544" y="292"/>
                  </a:cubicBezTo>
                  <a:cubicBezTo>
                    <a:pt x="520" y="224"/>
                    <a:pt x="520" y="224"/>
                    <a:pt x="520" y="224"/>
                  </a:cubicBezTo>
                  <a:cubicBezTo>
                    <a:pt x="480" y="164"/>
                    <a:pt x="480" y="164"/>
                    <a:pt x="480" y="164"/>
                  </a:cubicBezTo>
                  <a:cubicBezTo>
                    <a:pt x="500" y="116"/>
                    <a:pt x="500" y="116"/>
                    <a:pt x="500" y="116"/>
                  </a:cubicBezTo>
                  <a:cubicBezTo>
                    <a:pt x="483" y="102"/>
                    <a:pt x="472" y="85"/>
                    <a:pt x="448" y="88"/>
                  </a:cubicBezTo>
                  <a:cubicBezTo>
                    <a:pt x="438" y="58"/>
                    <a:pt x="394" y="3"/>
                    <a:pt x="360" y="1"/>
                  </a:cubicBezTo>
                  <a:cubicBezTo>
                    <a:pt x="345" y="0"/>
                    <a:pt x="333" y="10"/>
                    <a:pt x="320" y="14"/>
                  </a:cubicBezTo>
                  <a:cubicBezTo>
                    <a:pt x="309" y="18"/>
                    <a:pt x="291" y="18"/>
                    <a:pt x="282" y="27"/>
                  </a:cubicBezTo>
                  <a:cubicBezTo>
                    <a:pt x="272" y="38"/>
                    <a:pt x="284" y="65"/>
                    <a:pt x="281" y="80"/>
                  </a:cubicBezTo>
                  <a:cubicBezTo>
                    <a:pt x="276" y="112"/>
                    <a:pt x="256" y="131"/>
                    <a:pt x="232" y="151"/>
                  </a:cubicBezTo>
                  <a:cubicBezTo>
                    <a:pt x="199" y="178"/>
                    <a:pt x="98" y="140"/>
                    <a:pt x="100" y="192"/>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9" name="Freeform 46"/>
            <p:cNvSpPr>
              <a:spLocks/>
            </p:cNvSpPr>
            <p:nvPr/>
          </p:nvSpPr>
          <p:spPr bwMode="auto">
            <a:xfrm>
              <a:off x="1728788" y="2225675"/>
              <a:ext cx="100013" cy="249238"/>
            </a:xfrm>
            <a:custGeom>
              <a:avLst/>
              <a:gdLst/>
              <a:ahLst/>
              <a:cxnLst>
                <a:cxn ang="0">
                  <a:pos x="24" y="0"/>
                </a:cxn>
                <a:cxn ang="0">
                  <a:pos x="11" y="80"/>
                </a:cxn>
                <a:cxn ang="0">
                  <a:pos x="75" y="131"/>
                </a:cxn>
                <a:cxn ang="0">
                  <a:pos x="96" y="200"/>
                </a:cxn>
                <a:cxn ang="0">
                  <a:pos x="63" y="287"/>
                </a:cxn>
                <a:cxn ang="0">
                  <a:pos x="110" y="294"/>
                </a:cxn>
                <a:cxn ang="0">
                  <a:pos x="102" y="360"/>
                </a:cxn>
                <a:cxn ang="0">
                  <a:pos x="108" y="392"/>
                </a:cxn>
                <a:cxn ang="0">
                  <a:pos x="88" y="404"/>
                </a:cxn>
                <a:cxn ang="0">
                  <a:pos x="143" y="476"/>
                </a:cxn>
                <a:cxn ang="0">
                  <a:pos x="127" y="512"/>
                </a:cxn>
                <a:cxn ang="0">
                  <a:pos x="130" y="556"/>
                </a:cxn>
                <a:cxn ang="0">
                  <a:pos x="136" y="648"/>
                </a:cxn>
                <a:cxn ang="0">
                  <a:pos x="112" y="716"/>
                </a:cxn>
                <a:cxn ang="0">
                  <a:pos x="152" y="788"/>
                </a:cxn>
                <a:cxn ang="0">
                  <a:pos x="212" y="864"/>
                </a:cxn>
                <a:cxn ang="0">
                  <a:pos x="348" y="840"/>
                </a:cxn>
                <a:cxn ang="0">
                  <a:pos x="310" y="772"/>
                </a:cxn>
                <a:cxn ang="0">
                  <a:pos x="304" y="716"/>
                </a:cxn>
                <a:cxn ang="0">
                  <a:pos x="320" y="620"/>
                </a:cxn>
                <a:cxn ang="0">
                  <a:pos x="316" y="404"/>
                </a:cxn>
                <a:cxn ang="0">
                  <a:pos x="280" y="320"/>
                </a:cxn>
                <a:cxn ang="0">
                  <a:pos x="276" y="280"/>
                </a:cxn>
                <a:cxn ang="0">
                  <a:pos x="260" y="276"/>
                </a:cxn>
                <a:cxn ang="0">
                  <a:pos x="266" y="240"/>
                </a:cxn>
                <a:cxn ang="0">
                  <a:pos x="264" y="194"/>
                </a:cxn>
                <a:cxn ang="0">
                  <a:pos x="169" y="124"/>
                </a:cxn>
                <a:cxn ang="0">
                  <a:pos x="188" y="16"/>
                </a:cxn>
                <a:cxn ang="0">
                  <a:pos x="24" y="0"/>
                </a:cxn>
              </a:cxnLst>
              <a:rect l="0" t="0" r="r" b="b"/>
              <a:pathLst>
                <a:path w="348" h="871">
                  <a:moveTo>
                    <a:pt x="24" y="0"/>
                  </a:moveTo>
                  <a:cubicBezTo>
                    <a:pt x="29" y="28"/>
                    <a:pt x="0" y="54"/>
                    <a:pt x="11" y="80"/>
                  </a:cubicBezTo>
                  <a:cubicBezTo>
                    <a:pt x="19" y="101"/>
                    <a:pt x="58" y="115"/>
                    <a:pt x="75" y="131"/>
                  </a:cubicBezTo>
                  <a:cubicBezTo>
                    <a:pt x="86" y="142"/>
                    <a:pt x="93" y="184"/>
                    <a:pt x="96" y="200"/>
                  </a:cubicBezTo>
                  <a:cubicBezTo>
                    <a:pt x="103" y="231"/>
                    <a:pt x="45" y="251"/>
                    <a:pt x="63" y="287"/>
                  </a:cubicBezTo>
                  <a:cubicBezTo>
                    <a:pt x="72" y="306"/>
                    <a:pt x="97" y="279"/>
                    <a:pt x="110" y="294"/>
                  </a:cubicBezTo>
                  <a:cubicBezTo>
                    <a:pt x="129" y="314"/>
                    <a:pt x="101" y="339"/>
                    <a:pt x="102" y="360"/>
                  </a:cubicBezTo>
                  <a:cubicBezTo>
                    <a:pt x="103" y="371"/>
                    <a:pt x="112" y="381"/>
                    <a:pt x="108" y="392"/>
                  </a:cubicBezTo>
                  <a:cubicBezTo>
                    <a:pt x="104" y="400"/>
                    <a:pt x="96" y="402"/>
                    <a:pt x="88" y="404"/>
                  </a:cubicBezTo>
                  <a:cubicBezTo>
                    <a:pt x="95" y="438"/>
                    <a:pt x="137" y="446"/>
                    <a:pt x="143" y="476"/>
                  </a:cubicBezTo>
                  <a:cubicBezTo>
                    <a:pt x="145" y="490"/>
                    <a:pt x="131" y="500"/>
                    <a:pt x="127" y="512"/>
                  </a:cubicBezTo>
                  <a:cubicBezTo>
                    <a:pt x="124" y="527"/>
                    <a:pt x="131" y="541"/>
                    <a:pt x="130" y="556"/>
                  </a:cubicBezTo>
                  <a:cubicBezTo>
                    <a:pt x="128" y="584"/>
                    <a:pt x="90" y="641"/>
                    <a:pt x="136" y="648"/>
                  </a:cubicBezTo>
                  <a:cubicBezTo>
                    <a:pt x="135" y="673"/>
                    <a:pt x="136" y="704"/>
                    <a:pt x="112" y="716"/>
                  </a:cubicBezTo>
                  <a:cubicBezTo>
                    <a:pt x="118" y="739"/>
                    <a:pt x="129" y="781"/>
                    <a:pt x="152" y="788"/>
                  </a:cubicBezTo>
                  <a:cubicBezTo>
                    <a:pt x="145" y="826"/>
                    <a:pt x="201" y="831"/>
                    <a:pt x="212" y="864"/>
                  </a:cubicBezTo>
                  <a:cubicBezTo>
                    <a:pt x="264" y="871"/>
                    <a:pt x="299" y="851"/>
                    <a:pt x="348" y="840"/>
                  </a:cubicBezTo>
                  <a:cubicBezTo>
                    <a:pt x="310" y="772"/>
                    <a:pt x="310" y="772"/>
                    <a:pt x="310" y="772"/>
                  </a:cubicBezTo>
                  <a:cubicBezTo>
                    <a:pt x="304" y="716"/>
                    <a:pt x="304" y="716"/>
                    <a:pt x="304" y="716"/>
                  </a:cubicBezTo>
                  <a:cubicBezTo>
                    <a:pt x="332" y="707"/>
                    <a:pt x="320" y="645"/>
                    <a:pt x="320" y="620"/>
                  </a:cubicBezTo>
                  <a:cubicBezTo>
                    <a:pt x="320" y="548"/>
                    <a:pt x="316" y="476"/>
                    <a:pt x="316" y="404"/>
                  </a:cubicBezTo>
                  <a:cubicBezTo>
                    <a:pt x="316" y="369"/>
                    <a:pt x="316" y="337"/>
                    <a:pt x="280" y="320"/>
                  </a:cubicBezTo>
                  <a:cubicBezTo>
                    <a:pt x="276" y="280"/>
                    <a:pt x="276" y="280"/>
                    <a:pt x="276" y="280"/>
                  </a:cubicBezTo>
                  <a:cubicBezTo>
                    <a:pt x="260" y="276"/>
                    <a:pt x="260" y="276"/>
                    <a:pt x="260" y="276"/>
                  </a:cubicBezTo>
                  <a:cubicBezTo>
                    <a:pt x="266" y="240"/>
                    <a:pt x="266" y="240"/>
                    <a:pt x="266" y="240"/>
                  </a:cubicBezTo>
                  <a:cubicBezTo>
                    <a:pt x="264" y="194"/>
                    <a:pt x="264" y="194"/>
                    <a:pt x="264" y="194"/>
                  </a:cubicBezTo>
                  <a:cubicBezTo>
                    <a:pt x="169" y="124"/>
                    <a:pt x="169" y="124"/>
                    <a:pt x="169" y="124"/>
                  </a:cubicBezTo>
                  <a:cubicBezTo>
                    <a:pt x="188" y="16"/>
                    <a:pt x="188" y="16"/>
                    <a:pt x="188" y="16"/>
                  </a:cubicBezTo>
                  <a:lnTo>
                    <a:pt x="24" y="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0" name="Freeform 47"/>
            <p:cNvSpPr>
              <a:spLocks/>
            </p:cNvSpPr>
            <p:nvPr/>
          </p:nvSpPr>
          <p:spPr bwMode="auto">
            <a:xfrm>
              <a:off x="1069975" y="2279650"/>
              <a:ext cx="157163" cy="158750"/>
            </a:xfrm>
            <a:custGeom>
              <a:avLst/>
              <a:gdLst/>
              <a:ahLst/>
              <a:cxnLst>
                <a:cxn ang="0">
                  <a:pos x="260" y="24"/>
                </a:cxn>
                <a:cxn ang="0">
                  <a:pos x="165" y="32"/>
                </a:cxn>
                <a:cxn ang="0">
                  <a:pos x="121" y="111"/>
                </a:cxn>
                <a:cxn ang="0">
                  <a:pos x="80" y="139"/>
                </a:cxn>
                <a:cxn ang="0">
                  <a:pos x="60" y="168"/>
                </a:cxn>
                <a:cxn ang="0">
                  <a:pos x="16" y="176"/>
                </a:cxn>
                <a:cxn ang="0">
                  <a:pos x="44" y="204"/>
                </a:cxn>
                <a:cxn ang="0">
                  <a:pos x="44" y="208"/>
                </a:cxn>
                <a:cxn ang="0">
                  <a:pos x="34" y="255"/>
                </a:cxn>
                <a:cxn ang="0">
                  <a:pos x="80" y="248"/>
                </a:cxn>
                <a:cxn ang="0">
                  <a:pos x="84" y="260"/>
                </a:cxn>
                <a:cxn ang="0">
                  <a:pos x="52" y="264"/>
                </a:cxn>
                <a:cxn ang="0">
                  <a:pos x="52" y="276"/>
                </a:cxn>
                <a:cxn ang="0">
                  <a:pos x="0" y="264"/>
                </a:cxn>
                <a:cxn ang="0">
                  <a:pos x="40" y="328"/>
                </a:cxn>
                <a:cxn ang="0">
                  <a:pos x="76" y="372"/>
                </a:cxn>
                <a:cxn ang="0">
                  <a:pos x="104" y="396"/>
                </a:cxn>
                <a:cxn ang="0">
                  <a:pos x="136" y="416"/>
                </a:cxn>
                <a:cxn ang="0">
                  <a:pos x="136" y="420"/>
                </a:cxn>
                <a:cxn ang="0">
                  <a:pos x="76" y="440"/>
                </a:cxn>
                <a:cxn ang="0">
                  <a:pos x="160" y="460"/>
                </a:cxn>
                <a:cxn ang="0">
                  <a:pos x="256" y="506"/>
                </a:cxn>
                <a:cxn ang="0">
                  <a:pos x="344" y="548"/>
                </a:cxn>
                <a:cxn ang="0">
                  <a:pos x="377" y="498"/>
                </a:cxn>
                <a:cxn ang="0">
                  <a:pos x="493" y="399"/>
                </a:cxn>
                <a:cxn ang="0">
                  <a:pos x="499" y="353"/>
                </a:cxn>
                <a:cxn ang="0">
                  <a:pos x="540" y="335"/>
                </a:cxn>
                <a:cxn ang="0">
                  <a:pos x="552" y="272"/>
                </a:cxn>
                <a:cxn ang="0">
                  <a:pos x="516" y="292"/>
                </a:cxn>
                <a:cxn ang="0">
                  <a:pos x="512" y="236"/>
                </a:cxn>
                <a:cxn ang="0">
                  <a:pos x="512" y="232"/>
                </a:cxn>
                <a:cxn ang="0">
                  <a:pos x="500" y="180"/>
                </a:cxn>
                <a:cxn ang="0">
                  <a:pos x="500" y="176"/>
                </a:cxn>
                <a:cxn ang="0">
                  <a:pos x="468" y="168"/>
                </a:cxn>
                <a:cxn ang="0">
                  <a:pos x="488" y="132"/>
                </a:cxn>
                <a:cxn ang="0">
                  <a:pos x="388" y="12"/>
                </a:cxn>
                <a:cxn ang="0">
                  <a:pos x="324" y="8"/>
                </a:cxn>
                <a:cxn ang="0">
                  <a:pos x="260" y="24"/>
                </a:cxn>
              </a:cxnLst>
              <a:rect l="0" t="0" r="r" b="b"/>
              <a:pathLst>
                <a:path w="552" h="554">
                  <a:moveTo>
                    <a:pt x="260" y="24"/>
                  </a:moveTo>
                  <a:cubicBezTo>
                    <a:pt x="165" y="32"/>
                    <a:pt x="165" y="32"/>
                    <a:pt x="165" y="32"/>
                  </a:cubicBezTo>
                  <a:cubicBezTo>
                    <a:pt x="121" y="111"/>
                    <a:pt x="121" y="111"/>
                    <a:pt x="121" y="111"/>
                  </a:cubicBezTo>
                  <a:cubicBezTo>
                    <a:pt x="80" y="139"/>
                    <a:pt x="80" y="139"/>
                    <a:pt x="80" y="139"/>
                  </a:cubicBezTo>
                  <a:cubicBezTo>
                    <a:pt x="60" y="168"/>
                    <a:pt x="60" y="168"/>
                    <a:pt x="60" y="168"/>
                  </a:cubicBezTo>
                  <a:cubicBezTo>
                    <a:pt x="16" y="176"/>
                    <a:pt x="16" y="176"/>
                    <a:pt x="16" y="176"/>
                  </a:cubicBezTo>
                  <a:cubicBezTo>
                    <a:pt x="21" y="193"/>
                    <a:pt x="28" y="200"/>
                    <a:pt x="44" y="204"/>
                  </a:cubicBezTo>
                  <a:cubicBezTo>
                    <a:pt x="44" y="208"/>
                    <a:pt x="44" y="208"/>
                    <a:pt x="44" y="208"/>
                  </a:cubicBezTo>
                  <a:cubicBezTo>
                    <a:pt x="30" y="214"/>
                    <a:pt x="15" y="245"/>
                    <a:pt x="34" y="255"/>
                  </a:cubicBezTo>
                  <a:cubicBezTo>
                    <a:pt x="47" y="262"/>
                    <a:pt x="68" y="254"/>
                    <a:pt x="80" y="248"/>
                  </a:cubicBezTo>
                  <a:cubicBezTo>
                    <a:pt x="84" y="260"/>
                    <a:pt x="84" y="260"/>
                    <a:pt x="84" y="260"/>
                  </a:cubicBezTo>
                  <a:cubicBezTo>
                    <a:pt x="52" y="264"/>
                    <a:pt x="52" y="264"/>
                    <a:pt x="52" y="264"/>
                  </a:cubicBezTo>
                  <a:cubicBezTo>
                    <a:pt x="52" y="276"/>
                    <a:pt x="52" y="276"/>
                    <a:pt x="52" y="276"/>
                  </a:cubicBezTo>
                  <a:cubicBezTo>
                    <a:pt x="0" y="264"/>
                    <a:pt x="0" y="264"/>
                    <a:pt x="0" y="264"/>
                  </a:cubicBezTo>
                  <a:cubicBezTo>
                    <a:pt x="40" y="328"/>
                    <a:pt x="40" y="328"/>
                    <a:pt x="40" y="328"/>
                  </a:cubicBezTo>
                  <a:cubicBezTo>
                    <a:pt x="64" y="326"/>
                    <a:pt x="110" y="350"/>
                    <a:pt x="76" y="372"/>
                  </a:cubicBezTo>
                  <a:cubicBezTo>
                    <a:pt x="104" y="396"/>
                    <a:pt x="104" y="396"/>
                    <a:pt x="104" y="396"/>
                  </a:cubicBezTo>
                  <a:cubicBezTo>
                    <a:pt x="108" y="411"/>
                    <a:pt x="122" y="414"/>
                    <a:pt x="136" y="416"/>
                  </a:cubicBezTo>
                  <a:cubicBezTo>
                    <a:pt x="136" y="420"/>
                    <a:pt x="136" y="420"/>
                    <a:pt x="136" y="420"/>
                  </a:cubicBezTo>
                  <a:cubicBezTo>
                    <a:pt x="115" y="423"/>
                    <a:pt x="89" y="421"/>
                    <a:pt x="76" y="440"/>
                  </a:cubicBezTo>
                  <a:cubicBezTo>
                    <a:pt x="160" y="460"/>
                    <a:pt x="160" y="460"/>
                    <a:pt x="160" y="460"/>
                  </a:cubicBezTo>
                  <a:cubicBezTo>
                    <a:pt x="165" y="484"/>
                    <a:pt x="235" y="494"/>
                    <a:pt x="256" y="506"/>
                  </a:cubicBezTo>
                  <a:cubicBezTo>
                    <a:pt x="280" y="519"/>
                    <a:pt x="316" y="554"/>
                    <a:pt x="344" y="548"/>
                  </a:cubicBezTo>
                  <a:cubicBezTo>
                    <a:pt x="366" y="543"/>
                    <a:pt x="361" y="509"/>
                    <a:pt x="377" y="498"/>
                  </a:cubicBezTo>
                  <a:cubicBezTo>
                    <a:pt x="412" y="473"/>
                    <a:pt x="469" y="436"/>
                    <a:pt x="493" y="399"/>
                  </a:cubicBezTo>
                  <a:cubicBezTo>
                    <a:pt x="502" y="385"/>
                    <a:pt x="491" y="367"/>
                    <a:pt x="499" y="353"/>
                  </a:cubicBezTo>
                  <a:cubicBezTo>
                    <a:pt x="509" y="336"/>
                    <a:pt x="528" y="346"/>
                    <a:pt x="540" y="335"/>
                  </a:cubicBezTo>
                  <a:cubicBezTo>
                    <a:pt x="550" y="326"/>
                    <a:pt x="551" y="287"/>
                    <a:pt x="552" y="272"/>
                  </a:cubicBezTo>
                  <a:cubicBezTo>
                    <a:pt x="533" y="269"/>
                    <a:pt x="519" y="270"/>
                    <a:pt x="516" y="292"/>
                  </a:cubicBezTo>
                  <a:cubicBezTo>
                    <a:pt x="457" y="314"/>
                    <a:pt x="494" y="265"/>
                    <a:pt x="512" y="236"/>
                  </a:cubicBezTo>
                  <a:cubicBezTo>
                    <a:pt x="512" y="232"/>
                    <a:pt x="512" y="232"/>
                    <a:pt x="512" y="232"/>
                  </a:cubicBezTo>
                  <a:cubicBezTo>
                    <a:pt x="499" y="217"/>
                    <a:pt x="492" y="200"/>
                    <a:pt x="500" y="180"/>
                  </a:cubicBezTo>
                  <a:cubicBezTo>
                    <a:pt x="500" y="176"/>
                    <a:pt x="500" y="176"/>
                    <a:pt x="500" y="176"/>
                  </a:cubicBezTo>
                  <a:cubicBezTo>
                    <a:pt x="468" y="168"/>
                    <a:pt x="468" y="168"/>
                    <a:pt x="468" y="168"/>
                  </a:cubicBezTo>
                  <a:cubicBezTo>
                    <a:pt x="488" y="132"/>
                    <a:pt x="488" y="132"/>
                    <a:pt x="488" y="132"/>
                  </a:cubicBezTo>
                  <a:cubicBezTo>
                    <a:pt x="448" y="101"/>
                    <a:pt x="431" y="38"/>
                    <a:pt x="388" y="12"/>
                  </a:cubicBezTo>
                  <a:cubicBezTo>
                    <a:pt x="371" y="3"/>
                    <a:pt x="343" y="8"/>
                    <a:pt x="324" y="8"/>
                  </a:cubicBezTo>
                  <a:cubicBezTo>
                    <a:pt x="303" y="8"/>
                    <a:pt x="268" y="0"/>
                    <a:pt x="260" y="24"/>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1" name="Freeform 48"/>
            <p:cNvSpPr>
              <a:spLocks/>
            </p:cNvSpPr>
            <p:nvPr/>
          </p:nvSpPr>
          <p:spPr bwMode="auto">
            <a:xfrm>
              <a:off x="1573213" y="2220913"/>
              <a:ext cx="222250" cy="320675"/>
            </a:xfrm>
            <a:custGeom>
              <a:avLst/>
              <a:gdLst/>
              <a:ahLst/>
              <a:cxnLst>
                <a:cxn ang="0">
                  <a:pos x="463" y="47"/>
                </a:cxn>
                <a:cxn ang="0">
                  <a:pos x="455" y="47"/>
                </a:cxn>
                <a:cxn ang="0">
                  <a:pos x="391" y="32"/>
                </a:cxn>
                <a:cxn ang="0">
                  <a:pos x="203" y="35"/>
                </a:cxn>
                <a:cxn ang="0">
                  <a:pos x="131" y="43"/>
                </a:cxn>
                <a:cxn ang="0">
                  <a:pos x="127" y="43"/>
                </a:cxn>
                <a:cxn ang="0">
                  <a:pos x="63" y="73"/>
                </a:cxn>
                <a:cxn ang="0">
                  <a:pos x="76" y="163"/>
                </a:cxn>
                <a:cxn ang="0">
                  <a:pos x="83" y="203"/>
                </a:cxn>
                <a:cxn ang="0">
                  <a:pos x="81" y="279"/>
                </a:cxn>
                <a:cxn ang="0">
                  <a:pos x="98" y="323"/>
                </a:cxn>
                <a:cxn ang="0">
                  <a:pos x="107" y="387"/>
                </a:cxn>
                <a:cxn ang="0">
                  <a:pos x="128" y="515"/>
                </a:cxn>
                <a:cxn ang="0">
                  <a:pos x="81" y="569"/>
                </a:cxn>
                <a:cxn ang="0">
                  <a:pos x="44" y="695"/>
                </a:cxn>
                <a:cxn ang="0">
                  <a:pos x="0" y="800"/>
                </a:cxn>
                <a:cxn ang="0">
                  <a:pos x="26" y="891"/>
                </a:cxn>
                <a:cxn ang="0">
                  <a:pos x="45" y="966"/>
                </a:cxn>
                <a:cxn ang="0">
                  <a:pos x="83" y="988"/>
                </a:cxn>
                <a:cxn ang="0">
                  <a:pos x="87" y="1055"/>
                </a:cxn>
                <a:cxn ang="0">
                  <a:pos x="47" y="1075"/>
                </a:cxn>
                <a:cxn ang="0">
                  <a:pos x="159" y="1099"/>
                </a:cxn>
                <a:cxn ang="0">
                  <a:pos x="223" y="1122"/>
                </a:cxn>
                <a:cxn ang="0">
                  <a:pos x="291" y="1082"/>
                </a:cxn>
                <a:cxn ang="0">
                  <a:pos x="431" y="1043"/>
                </a:cxn>
                <a:cxn ang="0">
                  <a:pos x="675" y="951"/>
                </a:cxn>
                <a:cxn ang="0">
                  <a:pos x="603" y="887"/>
                </a:cxn>
                <a:cxn ang="0">
                  <a:pos x="687" y="951"/>
                </a:cxn>
                <a:cxn ang="0">
                  <a:pos x="738" y="940"/>
                </a:cxn>
                <a:cxn ang="0">
                  <a:pos x="775" y="903"/>
                </a:cxn>
                <a:cxn ang="0">
                  <a:pos x="747" y="847"/>
                </a:cxn>
                <a:cxn ang="0">
                  <a:pos x="695" y="823"/>
                </a:cxn>
                <a:cxn ang="0">
                  <a:pos x="703" y="803"/>
                </a:cxn>
                <a:cxn ang="0">
                  <a:pos x="683" y="799"/>
                </a:cxn>
                <a:cxn ang="0">
                  <a:pos x="659" y="739"/>
                </a:cxn>
                <a:cxn ang="0">
                  <a:pos x="659" y="655"/>
                </a:cxn>
                <a:cxn ang="0">
                  <a:pos x="699" y="507"/>
                </a:cxn>
                <a:cxn ang="0">
                  <a:pos x="699" y="503"/>
                </a:cxn>
                <a:cxn ang="0">
                  <a:pos x="635" y="431"/>
                </a:cxn>
                <a:cxn ang="0">
                  <a:pos x="651" y="373"/>
                </a:cxn>
                <a:cxn ang="0">
                  <a:pos x="667" y="311"/>
                </a:cxn>
                <a:cxn ang="0">
                  <a:pos x="611" y="307"/>
                </a:cxn>
                <a:cxn ang="0">
                  <a:pos x="645" y="227"/>
                </a:cxn>
                <a:cxn ang="0">
                  <a:pos x="559" y="103"/>
                </a:cxn>
                <a:cxn ang="0">
                  <a:pos x="583" y="23"/>
                </a:cxn>
                <a:cxn ang="0">
                  <a:pos x="463" y="47"/>
                </a:cxn>
              </a:cxnLst>
              <a:rect l="0" t="0" r="r" b="b"/>
              <a:pathLst>
                <a:path w="775" h="1128">
                  <a:moveTo>
                    <a:pt x="463" y="47"/>
                  </a:moveTo>
                  <a:cubicBezTo>
                    <a:pt x="455" y="47"/>
                    <a:pt x="455" y="47"/>
                    <a:pt x="455" y="47"/>
                  </a:cubicBezTo>
                  <a:cubicBezTo>
                    <a:pt x="443" y="30"/>
                    <a:pt x="411" y="33"/>
                    <a:pt x="391" y="32"/>
                  </a:cubicBezTo>
                  <a:cubicBezTo>
                    <a:pt x="329" y="29"/>
                    <a:pt x="266" y="35"/>
                    <a:pt x="203" y="35"/>
                  </a:cubicBezTo>
                  <a:cubicBezTo>
                    <a:pt x="184" y="35"/>
                    <a:pt x="145" y="28"/>
                    <a:pt x="131" y="43"/>
                  </a:cubicBezTo>
                  <a:cubicBezTo>
                    <a:pt x="127" y="43"/>
                    <a:pt x="127" y="43"/>
                    <a:pt x="127" y="43"/>
                  </a:cubicBezTo>
                  <a:cubicBezTo>
                    <a:pt x="100" y="12"/>
                    <a:pt x="72" y="49"/>
                    <a:pt x="63" y="73"/>
                  </a:cubicBezTo>
                  <a:cubicBezTo>
                    <a:pt x="47" y="113"/>
                    <a:pt x="68" y="127"/>
                    <a:pt x="76" y="163"/>
                  </a:cubicBezTo>
                  <a:cubicBezTo>
                    <a:pt x="80" y="178"/>
                    <a:pt x="71" y="193"/>
                    <a:pt x="83" y="203"/>
                  </a:cubicBezTo>
                  <a:cubicBezTo>
                    <a:pt x="80" y="225"/>
                    <a:pt x="75" y="258"/>
                    <a:pt x="81" y="279"/>
                  </a:cubicBezTo>
                  <a:cubicBezTo>
                    <a:pt x="85" y="295"/>
                    <a:pt x="97" y="307"/>
                    <a:pt x="98" y="323"/>
                  </a:cubicBezTo>
                  <a:cubicBezTo>
                    <a:pt x="100" y="349"/>
                    <a:pt x="64" y="382"/>
                    <a:pt x="107" y="387"/>
                  </a:cubicBezTo>
                  <a:cubicBezTo>
                    <a:pt x="128" y="515"/>
                    <a:pt x="128" y="515"/>
                    <a:pt x="128" y="515"/>
                  </a:cubicBezTo>
                  <a:cubicBezTo>
                    <a:pt x="81" y="569"/>
                    <a:pt x="81" y="569"/>
                    <a:pt x="81" y="569"/>
                  </a:cubicBezTo>
                  <a:cubicBezTo>
                    <a:pt x="44" y="695"/>
                    <a:pt x="44" y="695"/>
                    <a:pt x="44" y="695"/>
                  </a:cubicBezTo>
                  <a:cubicBezTo>
                    <a:pt x="0" y="800"/>
                    <a:pt x="0" y="800"/>
                    <a:pt x="0" y="800"/>
                  </a:cubicBezTo>
                  <a:cubicBezTo>
                    <a:pt x="26" y="891"/>
                    <a:pt x="26" y="891"/>
                    <a:pt x="26" y="891"/>
                  </a:cubicBezTo>
                  <a:cubicBezTo>
                    <a:pt x="45" y="966"/>
                    <a:pt x="45" y="966"/>
                    <a:pt x="45" y="966"/>
                  </a:cubicBezTo>
                  <a:cubicBezTo>
                    <a:pt x="83" y="988"/>
                    <a:pt x="83" y="988"/>
                    <a:pt x="83" y="988"/>
                  </a:cubicBezTo>
                  <a:cubicBezTo>
                    <a:pt x="87" y="1055"/>
                    <a:pt x="87" y="1055"/>
                    <a:pt x="87" y="1055"/>
                  </a:cubicBezTo>
                  <a:cubicBezTo>
                    <a:pt x="70" y="1059"/>
                    <a:pt x="53" y="1057"/>
                    <a:pt x="47" y="1075"/>
                  </a:cubicBezTo>
                  <a:cubicBezTo>
                    <a:pt x="83" y="1080"/>
                    <a:pt x="126" y="1086"/>
                    <a:pt x="159" y="1099"/>
                  </a:cubicBezTo>
                  <a:cubicBezTo>
                    <a:pt x="183" y="1109"/>
                    <a:pt x="195" y="1128"/>
                    <a:pt x="223" y="1122"/>
                  </a:cubicBezTo>
                  <a:cubicBezTo>
                    <a:pt x="250" y="1117"/>
                    <a:pt x="267" y="1091"/>
                    <a:pt x="291" y="1082"/>
                  </a:cubicBezTo>
                  <a:cubicBezTo>
                    <a:pt x="335" y="1064"/>
                    <a:pt x="390" y="1063"/>
                    <a:pt x="431" y="1043"/>
                  </a:cubicBezTo>
                  <a:cubicBezTo>
                    <a:pt x="513" y="1005"/>
                    <a:pt x="584" y="951"/>
                    <a:pt x="675" y="951"/>
                  </a:cubicBezTo>
                  <a:cubicBezTo>
                    <a:pt x="675" y="900"/>
                    <a:pt x="635" y="912"/>
                    <a:pt x="603" y="887"/>
                  </a:cubicBezTo>
                  <a:cubicBezTo>
                    <a:pt x="647" y="891"/>
                    <a:pt x="687" y="900"/>
                    <a:pt x="687" y="951"/>
                  </a:cubicBezTo>
                  <a:cubicBezTo>
                    <a:pt x="738" y="940"/>
                    <a:pt x="738" y="940"/>
                    <a:pt x="738" y="940"/>
                  </a:cubicBezTo>
                  <a:cubicBezTo>
                    <a:pt x="775" y="903"/>
                    <a:pt x="775" y="903"/>
                    <a:pt x="775" y="903"/>
                  </a:cubicBezTo>
                  <a:cubicBezTo>
                    <a:pt x="747" y="847"/>
                    <a:pt x="747" y="847"/>
                    <a:pt x="747" y="847"/>
                  </a:cubicBezTo>
                  <a:cubicBezTo>
                    <a:pt x="695" y="823"/>
                    <a:pt x="695" y="823"/>
                    <a:pt x="695" y="823"/>
                  </a:cubicBezTo>
                  <a:cubicBezTo>
                    <a:pt x="703" y="803"/>
                    <a:pt x="703" y="803"/>
                    <a:pt x="703" y="803"/>
                  </a:cubicBezTo>
                  <a:cubicBezTo>
                    <a:pt x="683" y="799"/>
                    <a:pt x="683" y="799"/>
                    <a:pt x="683" y="799"/>
                  </a:cubicBezTo>
                  <a:cubicBezTo>
                    <a:pt x="659" y="739"/>
                    <a:pt x="659" y="739"/>
                    <a:pt x="659" y="739"/>
                  </a:cubicBezTo>
                  <a:cubicBezTo>
                    <a:pt x="691" y="730"/>
                    <a:pt x="694" y="665"/>
                    <a:pt x="659" y="655"/>
                  </a:cubicBezTo>
                  <a:cubicBezTo>
                    <a:pt x="673" y="607"/>
                    <a:pt x="662" y="539"/>
                    <a:pt x="699" y="507"/>
                  </a:cubicBezTo>
                  <a:cubicBezTo>
                    <a:pt x="699" y="503"/>
                    <a:pt x="699" y="503"/>
                    <a:pt x="699" y="503"/>
                  </a:cubicBezTo>
                  <a:cubicBezTo>
                    <a:pt x="635" y="431"/>
                    <a:pt x="635" y="431"/>
                    <a:pt x="635" y="431"/>
                  </a:cubicBezTo>
                  <a:cubicBezTo>
                    <a:pt x="674" y="416"/>
                    <a:pt x="647" y="400"/>
                    <a:pt x="651" y="373"/>
                  </a:cubicBezTo>
                  <a:cubicBezTo>
                    <a:pt x="655" y="352"/>
                    <a:pt x="663" y="332"/>
                    <a:pt x="667" y="311"/>
                  </a:cubicBezTo>
                  <a:cubicBezTo>
                    <a:pt x="646" y="296"/>
                    <a:pt x="635" y="294"/>
                    <a:pt x="611" y="307"/>
                  </a:cubicBezTo>
                  <a:cubicBezTo>
                    <a:pt x="612" y="274"/>
                    <a:pt x="637" y="257"/>
                    <a:pt x="645" y="227"/>
                  </a:cubicBezTo>
                  <a:cubicBezTo>
                    <a:pt x="659" y="180"/>
                    <a:pt x="605" y="111"/>
                    <a:pt x="559" y="103"/>
                  </a:cubicBezTo>
                  <a:cubicBezTo>
                    <a:pt x="583" y="23"/>
                    <a:pt x="583" y="23"/>
                    <a:pt x="583" y="23"/>
                  </a:cubicBezTo>
                  <a:cubicBezTo>
                    <a:pt x="544" y="8"/>
                    <a:pt x="484" y="0"/>
                    <a:pt x="463" y="47"/>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2" name="Freeform 53"/>
            <p:cNvSpPr>
              <a:spLocks/>
            </p:cNvSpPr>
            <p:nvPr/>
          </p:nvSpPr>
          <p:spPr bwMode="auto">
            <a:xfrm>
              <a:off x="1460500" y="2028825"/>
              <a:ext cx="398463" cy="284163"/>
            </a:xfrm>
            <a:custGeom>
              <a:avLst/>
              <a:gdLst/>
              <a:ahLst/>
              <a:cxnLst>
                <a:cxn ang="0">
                  <a:pos x="614" y="160"/>
                </a:cxn>
                <a:cxn ang="0">
                  <a:pos x="538" y="139"/>
                </a:cxn>
                <a:cxn ang="0">
                  <a:pos x="458" y="252"/>
                </a:cxn>
                <a:cxn ang="0">
                  <a:pos x="394" y="240"/>
                </a:cxn>
                <a:cxn ang="0">
                  <a:pos x="398" y="312"/>
                </a:cxn>
                <a:cxn ang="0">
                  <a:pos x="362" y="316"/>
                </a:cxn>
                <a:cxn ang="0">
                  <a:pos x="366" y="332"/>
                </a:cxn>
                <a:cxn ang="0">
                  <a:pos x="278" y="280"/>
                </a:cxn>
                <a:cxn ang="0">
                  <a:pos x="254" y="299"/>
                </a:cxn>
                <a:cxn ang="0">
                  <a:pos x="213" y="340"/>
                </a:cxn>
                <a:cxn ang="0">
                  <a:pos x="206" y="411"/>
                </a:cxn>
                <a:cxn ang="0">
                  <a:pos x="186" y="412"/>
                </a:cxn>
                <a:cxn ang="0">
                  <a:pos x="145" y="525"/>
                </a:cxn>
                <a:cxn ang="0">
                  <a:pos x="49" y="562"/>
                </a:cxn>
                <a:cxn ang="0">
                  <a:pos x="54" y="648"/>
                </a:cxn>
                <a:cxn ang="0">
                  <a:pos x="12" y="701"/>
                </a:cxn>
                <a:cxn ang="0">
                  <a:pos x="18" y="742"/>
                </a:cxn>
                <a:cxn ang="0">
                  <a:pos x="3" y="808"/>
                </a:cxn>
                <a:cxn ang="0">
                  <a:pos x="72" y="839"/>
                </a:cxn>
                <a:cxn ang="0">
                  <a:pos x="107" y="898"/>
                </a:cxn>
                <a:cxn ang="0">
                  <a:pos x="226" y="956"/>
                </a:cxn>
                <a:cxn ang="0">
                  <a:pos x="226" y="932"/>
                </a:cxn>
                <a:cxn ang="0">
                  <a:pos x="406" y="908"/>
                </a:cxn>
                <a:cxn ang="0">
                  <a:pos x="465" y="976"/>
                </a:cxn>
                <a:cxn ang="0">
                  <a:pos x="494" y="984"/>
                </a:cxn>
                <a:cxn ang="0">
                  <a:pos x="510" y="988"/>
                </a:cxn>
                <a:cxn ang="0">
                  <a:pos x="482" y="932"/>
                </a:cxn>
                <a:cxn ang="0">
                  <a:pos x="482" y="928"/>
                </a:cxn>
                <a:cxn ang="0">
                  <a:pos x="467" y="784"/>
                </a:cxn>
                <a:cxn ang="0">
                  <a:pos x="482" y="716"/>
                </a:cxn>
                <a:cxn ang="0">
                  <a:pos x="790" y="713"/>
                </a:cxn>
                <a:cxn ang="0">
                  <a:pos x="858" y="727"/>
                </a:cxn>
                <a:cxn ang="0">
                  <a:pos x="919" y="693"/>
                </a:cxn>
                <a:cxn ang="0">
                  <a:pos x="1050" y="728"/>
                </a:cxn>
                <a:cxn ang="0">
                  <a:pos x="1170" y="668"/>
                </a:cxn>
                <a:cxn ang="0">
                  <a:pos x="1206" y="660"/>
                </a:cxn>
                <a:cxn ang="0">
                  <a:pos x="1198" y="652"/>
                </a:cxn>
                <a:cxn ang="0">
                  <a:pos x="1198" y="648"/>
                </a:cxn>
                <a:cxn ang="0">
                  <a:pos x="1313" y="641"/>
                </a:cxn>
                <a:cxn ang="0">
                  <a:pos x="1341" y="620"/>
                </a:cxn>
                <a:cxn ang="0">
                  <a:pos x="1326" y="480"/>
                </a:cxn>
                <a:cxn ang="0">
                  <a:pos x="1326" y="476"/>
                </a:cxn>
                <a:cxn ang="0">
                  <a:pos x="1362" y="464"/>
                </a:cxn>
                <a:cxn ang="0">
                  <a:pos x="1351" y="432"/>
                </a:cxn>
                <a:cxn ang="0">
                  <a:pos x="1242" y="423"/>
                </a:cxn>
                <a:cxn ang="0">
                  <a:pos x="1142" y="360"/>
                </a:cxn>
                <a:cxn ang="0">
                  <a:pos x="1142" y="304"/>
                </a:cxn>
                <a:cxn ang="0">
                  <a:pos x="1190" y="308"/>
                </a:cxn>
                <a:cxn ang="0">
                  <a:pos x="1071" y="235"/>
                </a:cxn>
                <a:cxn ang="0">
                  <a:pos x="998" y="108"/>
                </a:cxn>
                <a:cxn ang="0">
                  <a:pos x="1002" y="52"/>
                </a:cxn>
                <a:cxn ang="0">
                  <a:pos x="1002" y="48"/>
                </a:cxn>
                <a:cxn ang="0">
                  <a:pos x="1006" y="16"/>
                </a:cxn>
                <a:cxn ang="0">
                  <a:pos x="854" y="0"/>
                </a:cxn>
                <a:cxn ang="0">
                  <a:pos x="778" y="47"/>
                </a:cxn>
                <a:cxn ang="0">
                  <a:pos x="730" y="63"/>
                </a:cxn>
                <a:cxn ang="0">
                  <a:pos x="678" y="95"/>
                </a:cxn>
                <a:cxn ang="0">
                  <a:pos x="621" y="110"/>
                </a:cxn>
                <a:cxn ang="0">
                  <a:pos x="614" y="160"/>
                </a:cxn>
              </a:cxnLst>
              <a:rect l="0" t="0" r="r" b="b"/>
              <a:pathLst>
                <a:path w="1398" h="995">
                  <a:moveTo>
                    <a:pt x="614" y="160"/>
                  </a:moveTo>
                  <a:cubicBezTo>
                    <a:pt x="588" y="157"/>
                    <a:pt x="564" y="138"/>
                    <a:pt x="538" y="139"/>
                  </a:cubicBezTo>
                  <a:cubicBezTo>
                    <a:pt x="482" y="141"/>
                    <a:pt x="458" y="207"/>
                    <a:pt x="458" y="252"/>
                  </a:cubicBezTo>
                  <a:cubicBezTo>
                    <a:pt x="394" y="240"/>
                    <a:pt x="394" y="240"/>
                    <a:pt x="394" y="240"/>
                  </a:cubicBezTo>
                  <a:cubicBezTo>
                    <a:pt x="398" y="312"/>
                    <a:pt x="398" y="312"/>
                    <a:pt x="398" y="312"/>
                  </a:cubicBezTo>
                  <a:cubicBezTo>
                    <a:pt x="362" y="316"/>
                    <a:pt x="362" y="316"/>
                    <a:pt x="362" y="316"/>
                  </a:cubicBezTo>
                  <a:cubicBezTo>
                    <a:pt x="366" y="332"/>
                    <a:pt x="366" y="332"/>
                    <a:pt x="366" y="332"/>
                  </a:cubicBezTo>
                  <a:cubicBezTo>
                    <a:pt x="344" y="324"/>
                    <a:pt x="297" y="277"/>
                    <a:pt x="278" y="280"/>
                  </a:cubicBezTo>
                  <a:cubicBezTo>
                    <a:pt x="268" y="281"/>
                    <a:pt x="261" y="293"/>
                    <a:pt x="254" y="299"/>
                  </a:cubicBezTo>
                  <a:cubicBezTo>
                    <a:pt x="241" y="311"/>
                    <a:pt x="217" y="322"/>
                    <a:pt x="213" y="340"/>
                  </a:cubicBezTo>
                  <a:cubicBezTo>
                    <a:pt x="208" y="364"/>
                    <a:pt x="258" y="405"/>
                    <a:pt x="206" y="411"/>
                  </a:cubicBezTo>
                  <a:cubicBezTo>
                    <a:pt x="199" y="412"/>
                    <a:pt x="192" y="412"/>
                    <a:pt x="186" y="412"/>
                  </a:cubicBezTo>
                  <a:cubicBezTo>
                    <a:pt x="192" y="455"/>
                    <a:pt x="195" y="502"/>
                    <a:pt x="145" y="525"/>
                  </a:cubicBezTo>
                  <a:cubicBezTo>
                    <a:pt x="115" y="539"/>
                    <a:pt x="69" y="528"/>
                    <a:pt x="49" y="562"/>
                  </a:cubicBezTo>
                  <a:cubicBezTo>
                    <a:pt x="33" y="588"/>
                    <a:pt x="62" y="619"/>
                    <a:pt x="54" y="648"/>
                  </a:cubicBezTo>
                  <a:cubicBezTo>
                    <a:pt x="47" y="677"/>
                    <a:pt x="21" y="681"/>
                    <a:pt x="12" y="701"/>
                  </a:cubicBezTo>
                  <a:cubicBezTo>
                    <a:pt x="7" y="714"/>
                    <a:pt x="18" y="728"/>
                    <a:pt x="18" y="742"/>
                  </a:cubicBezTo>
                  <a:cubicBezTo>
                    <a:pt x="17" y="763"/>
                    <a:pt x="0" y="787"/>
                    <a:pt x="3" y="808"/>
                  </a:cubicBezTo>
                  <a:cubicBezTo>
                    <a:pt x="10" y="855"/>
                    <a:pt x="50" y="823"/>
                    <a:pt x="72" y="839"/>
                  </a:cubicBezTo>
                  <a:cubicBezTo>
                    <a:pt x="89" y="851"/>
                    <a:pt x="95" y="881"/>
                    <a:pt x="107" y="898"/>
                  </a:cubicBezTo>
                  <a:cubicBezTo>
                    <a:pt x="132" y="934"/>
                    <a:pt x="181" y="956"/>
                    <a:pt x="226" y="956"/>
                  </a:cubicBezTo>
                  <a:cubicBezTo>
                    <a:pt x="226" y="932"/>
                    <a:pt x="226" y="932"/>
                    <a:pt x="226" y="932"/>
                  </a:cubicBezTo>
                  <a:cubicBezTo>
                    <a:pt x="280" y="910"/>
                    <a:pt x="347" y="882"/>
                    <a:pt x="406" y="908"/>
                  </a:cubicBezTo>
                  <a:cubicBezTo>
                    <a:pt x="438" y="921"/>
                    <a:pt x="445" y="951"/>
                    <a:pt x="465" y="976"/>
                  </a:cubicBezTo>
                  <a:cubicBezTo>
                    <a:pt x="473" y="986"/>
                    <a:pt x="484" y="995"/>
                    <a:pt x="494" y="984"/>
                  </a:cubicBezTo>
                  <a:cubicBezTo>
                    <a:pt x="510" y="988"/>
                    <a:pt x="510" y="988"/>
                    <a:pt x="510" y="988"/>
                  </a:cubicBezTo>
                  <a:cubicBezTo>
                    <a:pt x="482" y="932"/>
                    <a:pt x="482" y="932"/>
                    <a:pt x="482" y="932"/>
                  </a:cubicBezTo>
                  <a:cubicBezTo>
                    <a:pt x="482" y="928"/>
                    <a:pt x="482" y="928"/>
                    <a:pt x="482" y="928"/>
                  </a:cubicBezTo>
                  <a:cubicBezTo>
                    <a:pt x="509" y="885"/>
                    <a:pt x="472" y="826"/>
                    <a:pt x="467" y="784"/>
                  </a:cubicBezTo>
                  <a:cubicBezTo>
                    <a:pt x="463" y="758"/>
                    <a:pt x="479" y="740"/>
                    <a:pt x="482" y="716"/>
                  </a:cubicBezTo>
                  <a:cubicBezTo>
                    <a:pt x="585" y="716"/>
                    <a:pt x="688" y="713"/>
                    <a:pt x="790" y="713"/>
                  </a:cubicBezTo>
                  <a:cubicBezTo>
                    <a:pt x="813" y="713"/>
                    <a:pt x="837" y="727"/>
                    <a:pt x="858" y="727"/>
                  </a:cubicBezTo>
                  <a:cubicBezTo>
                    <a:pt x="879" y="727"/>
                    <a:pt x="897" y="698"/>
                    <a:pt x="919" y="693"/>
                  </a:cubicBezTo>
                  <a:cubicBezTo>
                    <a:pt x="948" y="687"/>
                    <a:pt x="1035" y="700"/>
                    <a:pt x="1050" y="728"/>
                  </a:cubicBezTo>
                  <a:cubicBezTo>
                    <a:pt x="1095" y="713"/>
                    <a:pt x="1149" y="720"/>
                    <a:pt x="1170" y="668"/>
                  </a:cubicBezTo>
                  <a:cubicBezTo>
                    <a:pt x="1206" y="660"/>
                    <a:pt x="1206" y="660"/>
                    <a:pt x="1206" y="660"/>
                  </a:cubicBezTo>
                  <a:cubicBezTo>
                    <a:pt x="1198" y="652"/>
                    <a:pt x="1198" y="652"/>
                    <a:pt x="1198" y="652"/>
                  </a:cubicBezTo>
                  <a:cubicBezTo>
                    <a:pt x="1198" y="648"/>
                    <a:pt x="1198" y="648"/>
                    <a:pt x="1198" y="648"/>
                  </a:cubicBezTo>
                  <a:cubicBezTo>
                    <a:pt x="1232" y="631"/>
                    <a:pt x="1275" y="652"/>
                    <a:pt x="1313" y="641"/>
                  </a:cubicBezTo>
                  <a:cubicBezTo>
                    <a:pt x="1324" y="638"/>
                    <a:pt x="1332" y="627"/>
                    <a:pt x="1341" y="620"/>
                  </a:cubicBezTo>
                  <a:cubicBezTo>
                    <a:pt x="1398" y="574"/>
                    <a:pt x="1374" y="524"/>
                    <a:pt x="1326" y="480"/>
                  </a:cubicBezTo>
                  <a:cubicBezTo>
                    <a:pt x="1326" y="476"/>
                    <a:pt x="1326" y="476"/>
                    <a:pt x="1326" y="476"/>
                  </a:cubicBezTo>
                  <a:cubicBezTo>
                    <a:pt x="1362" y="464"/>
                    <a:pt x="1362" y="464"/>
                    <a:pt x="1362" y="464"/>
                  </a:cubicBezTo>
                  <a:cubicBezTo>
                    <a:pt x="1359" y="453"/>
                    <a:pt x="1356" y="442"/>
                    <a:pt x="1351" y="432"/>
                  </a:cubicBezTo>
                  <a:cubicBezTo>
                    <a:pt x="1328" y="384"/>
                    <a:pt x="1277" y="440"/>
                    <a:pt x="1242" y="423"/>
                  </a:cubicBezTo>
                  <a:cubicBezTo>
                    <a:pt x="1206" y="406"/>
                    <a:pt x="1184" y="363"/>
                    <a:pt x="1142" y="360"/>
                  </a:cubicBezTo>
                  <a:cubicBezTo>
                    <a:pt x="1142" y="304"/>
                    <a:pt x="1142" y="304"/>
                    <a:pt x="1142" y="304"/>
                  </a:cubicBezTo>
                  <a:cubicBezTo>
                    <a:pt x="1160" y="314"/>
                    <a:pt x="1171" y="314"/>
                    <a:pt x="1190" y="308"/>
                  </a:cubicBezTo>
                  <a:cubicBezTo>
                    <a:pt x="1173" y="266"/>
                    <a:pt x="1100" y="262"/>
                    <a:pt x="1071" y="235"/>
                  </a:cubicBezTo>
                  <a:cubicBezTo>
                    <a:pt x="1028" y="194"/>
                    <a:pt x="1051" y="137"/>
                    <a:pt x="998" y="108"/>
                  </a:cubicBezTo>
                  <a:cubicBezTo>
                    <a:pt x="1002" y="52"/>
                    <a:pt x="1002" y="52"/>
                    <a:pt x="1002" y="52"/>
                  </a:cubicBezTo>
                  <a:cubicBezTo>
                    <a:pt x="1002" y="48"/>
                    <a:pt x="1002" y="48"/>
                    <a:pt x="1002" y="48"/>
                  </a:cubicBezTo>
                  <a:cubicBezTo>
                    <a:pt x="1013" y="37"/>
                    <a:pt x="1011" y="30"/>
                    <a:pt x="1006" y="16"/>
                  </a:cubicBezTo>
                  <a:cubicBezTo>
                    <a:pt x="854" y="0"/>
                    <a:pt x="854" y="0"/>
                    <a:pt x="854" y="0"/>
                  </a:cubicBezTo>
                  <a:cubicBezTo>
                    <a:pt x="778" y="47"/>
                    <a:pt x="778" y="47"/>
                    <a:pt x="778" y="47"/>
                  </a:cubicBezTo>
                  <a:cubicBezTo>
                    <a:pt x="730" y="63"/>
                    <a:pt x="730" y="63"/>
                    <a:pt x="730" y="63"/>
                  </a:cubicBezTo>
                  <a:cubicBezTo>
                    <a:pt x="678" y="95"/>
                    <a:pt x="678" y="95"/>
                    <a:pt x="678" y="95"/>
                  </a:cubicBezTo>
                  <a:cubicBezTo>
                    <a:pt x="621" y="110"/>
                    <a:pt x="621" y="110"/>
                    <a:pt x="621" y="110"/>
                  </a:cubicBezTo>
                  <a:lnTo>
                    <a:pt x="614" y="16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3" name="Freeform 54"/>
            <p:cNvSpPr>
              <a:spLocks/>
            </p:cNvSpPr>
            <p:nvPr/>
          </p:nvSpPr>
          <p:spPr bwMode="auto">
            <a:xfrm>
              <a:off x="1308100" y="2246313"/>
              <a:ext cx="304800" cy="317500"/>
            </a:xfrm>
            <a:custGeom>
              <a:avLst/>
              <a:gdLst/>
              <a:ahLst/>
              <a:cxnLst>
                <a:cxn ang="0">
                  <a:pos x="380" y="28"/>
                </a:cxn>
                <a:cxn ang="0">
                  <a:pos x="340" y="8"/>
                </a:cxn>
                <a:cxn ang="0">
                  <a:pos x="340" y="60"/>
                </a:cxn>
                <a:cxn ang="0">
                  <a:pos x="284" y="100"/>
                </a:cxn>
                <a:cxn ang="0">
                  <a:pos x="164" y="52"/>
                </a:cxn>
                <a:cxn ang="0">
                  <a:pos x="112" y="92"/>
                </a:cxn>
                <a:cxn ang="0">
                  <a:pos x="80" y="124"/>
                </a:cxn>
                <a:cxn ang="0">
                  <a:pos x="82" y="164"/>
                </a:cxn>
                <a:cxn ang="0">
                  <a:pos x="124" y="240"/>
                </a:cxn>
                <a:cxn ang="0">
                  <a:pos x="148" y="284"/>
                </a:cxn>
                <a:cxn ang="0">
                  <a:pos x="148" y="288"/>
                </a:cxn>
                <a:cxn ang="0">
                  <a:pos x="118" y="341"/>
                </a:cxn>
                <a:cxn ang="0">
                  <a:pos x="154" y="364"/>
                </a:cxn>
                <a:cxn ang="0">
                  <a:pos x="160" y="408"/>
                </a:cxn>
                <a:cxn ang="0">
                  <a:pos x="66" y="393"/>
                </a:cxn>
                <a:cxn ang="0">
                  <a:pos x="104" y="448"/>
                </a:cxn>
                <a:cxn ang="0">
                  <a:pos x="112" y="468"/>
                </a:cxn>
                <a:cxn ang="0">
                  <a:pos x="72" y="548"/>
                </a:cxn>
                <a:cxn ang="0">
                  <a:pos x="20" y="544"/>
                </a:cxn>
                <a:cxn ang="0">
                  <a:pos x="43" y="680"/>
                </a:cxn>
                <a:cxn ang="0">
                  <a:pos x="0" y="736"/>
                </a:cxn>
                <a:cxn ang="0">
                  <a:pos x="68" y="776"/>
                </a:cxn>
                <a:cxn ang="0">
                  <a:pos x="123" y="783"/>
                </a:cxn>
                <a:cxn ang="0">
                  <a:pos x="149" y="836"/>
                </a:cxn>
                <a:cxn ang="0">
                  <a:pos x="196" y="857"/>
                </a:cxn>
                <a:cxn ang="0">
                  <a:pos x="212" y="936"/>
                </a:cxn>
                <a:cxn ang="0">
                  <a:pos x="212" y="940"/>
                </a:cxn>
                <a:cxn ang="0">
                  <a:pos x="176" y="1112"/>
                </a:cxn>
                <a:cxn ang="0">
                  <a:pos x="352" y="1048"/>
                </a:cxn>
                <a:cxn ang="0">
                  <a:pos x="380" y="1029"/>
                </a:cxn>
                <a:cxn ang="0">
                  <a:pos x="482" y="994"/>
                </a:cxn>
                <a:cxn ang="0">
                  <a:pos x="616" y="980"/>
                </a:cxn>
                <a:cxn ang="0">
                  <a:pos x="804" y="960"/>
                </a:cxn>
                <a:cxn ang="0">
                  <a:pos x="892" y="975"/>
                </a:cxn>
                <a:cxn ang="0">
                  <a:pos x="927" y="978"/>
                </a:cxn>
                <a:cxn ang="0">
                  <a:pos x="940" y="936"/>
                </a:cxn>
                <a:cxn ang="0">
                  <a:pos x="944" y="984"/>
                </a:cxn>
                <a:cxn ang="0">
                  <a:pos x="1021" y="976"/>
                </a:cxn>
                <a:cxn ang="0">
                  <a:pos x="1017" y="896"/>
                </a:cxn>
                <a:cxn ang="0">
                  <a:pos x="981" y="876"/>
                </a:cxn>
                <a:cxn ang="0">
                  <a:pos x="964" y="828"/>
                </a:cxn>
                <a:cxn ang="0">
                  <a:pos x="947" y="764"/>
                </a:cxn>
                <a:cxn ang="0">
                  <a:pos x="945" y="674"/>
                </a:cxn>
                <a:cxn ang="0">
                  <a:pos x="979" y="616"/>
                </a:cxn>
                <a:cxn ang="0">
                  <a:pos x="1009" y="510"/>
                </a:cxn>
                <a:cxn ang="0">
                  <a:pos x="1064" y="436"/>
                </a:cxn>
                <a:cxn ang="0">
                  <a:pos x="1051" y="332"/>
                </a:cxn>
                <a:cxn ang="0">
                  <a:pos x="1025" y="280"/>
                </a:cxn>
                <a:cxn ang="0">
                  <a:pos x="1040" y="228"/>
                </a:cxn>
                <a:cxn ang="0">
                  <a:pos x="956" y="153"/>
                </a:cxn>
                <a:cxn ang="0">
                  <a:pos x="800" y="154"/>
                </a:cxn>
                <a:cxn ang="0">
                  <a:pos x="748" y="192"/>
                </a:cxn>
                <a:cxn ang="0">
                  <a:pos x="668" y="172"/>
                </a:cxn>
                <a:cxn ang="0">
                  <a:pos x="642" y="131"/>
                </a:cxn>
                <a:cxn ang="0">
                  <a:pos x="609" y="76"/>
                </a:cxn>
                <a:cxn ang="0">
                  <a:pos x="540" y="60"/>
                </a:cxn>
                <a:cxn ang="0">
                  <a:pos x="544" y="52"/>
                </a:cxn>
                <a:cxn ang="0">
                  <a:pos x="472" y="62"/>
                </a:cxn>
                <a:cxn ang="0">
                  <a:pos x="433" y="87"/>
                </a:cxn>
                <a:cxn ang="0">
                  <a:pos x="420" y="0"/>
                </a:cxn>
                <a:cxn ang="0">
                  <a:pos x="380" y="28"/>
                </a:cxn>
              </a:cxnLst>
              <a:rect l="0" t="0" r="r" b="b"/>
              <a:pathLst>
                <a:path w="1066" h="1112">
                  <a:moveTo>
                    <a:pt x="380" y="28"/>
                  </a:moveTo>
                  <a:cubicBezTo>
                    <a:pt x="340" y="8"/>
                    <a:pt x="340" y="8"/>
                    <a:pt x="340" y="8"/>
                  </a:cubicBezTo>
                  <a:cubicBezTo>
                    <a:pt x="330" y="27"/>
                    <a:pt x="331" y="41"/>
                    <a:pt x="340" y="60"/>
                  </a:cubicBezTo>
                  <a:cubicBezTo>
                    <a:pt x="309" y="67"/>
                    <a:pt x="278" y="58"/>
                    <a:pt x="284" y="100"/>
                  </a:cubicBezTo>
                  <a:cubicBezTo>
                    <a:pt x="260" y="82"/>
                    <a:pt x="194" y="41"/>
                    <a:pt x="164" y="52"/>
                  </a:cubicBezTo>
                  <a:cubicBezTo>
                    <a:pt x="139" y="62"/>
                    <a:pt x="143" y="94"/>
                    <a:pt x="112" y="92"/>
                  </a:cubicBezTo>
                  <a:cubicBezTo>
                    <a:pt x="101" y="103"/>
                    <a:pt x="86" y="110"/>
                    <a:pt x="80" y="124"/>
                  </a:cubicBezTo>
                  <a:cubicBezTo>
                    <a:pt x="74" y="138"/>
                    <a:pt x="81" y="149"/>
                    <a:pt x="82" y="164"/>
                  </a:cubicBezTo>
                  <a:cubicBezTo>
                    <a:pt x="84" y="200"/>
                    <a:pt x="71" y="238"/>
                    <a:pt x="124" y="240"/>
                  </a:cubicBezTo>
                  <a:cubicBezTo>
                    <a:pt x="114" y="266"/>
                    <a:pt x="121" y="276"/>
                    <a:pt x="148" y="284"/>
                  </a:cubicBezTo>
                  <a:cubicBezTo>
                    <a:pt x="148" y="288"/>
                    <a:pt x="148" y="288"/>
                    <a:pt x="148" y="288"/>
                  </a:cubicBezTo>
                  <a:cubicBezTo>
                    <a:pt x="128" y="291"/>
                    <a:pt x="96" y="319"/>
                    <a:pt x="118" y="341"/>
                  </a:cubicBezTo>
                  <a:cubicBezTo>
                    <a:pt x="129" y="351"/>
                    <a:pt x="144" y="350"/>
                    <a:pt x="154" y="364"/>
                  </a:cubicBezTo>
                  <a:cubicBezTo>
                    <a:pt x="162" y="377"/>
                    <a:pt x="160" y="393"/>
                    <a:pt x="160" y="408"/>
                  </a:cubicBezTo>
                  <a:cubicBezTo>
                    <a:pt x="143" y="390"/>
                    <a:pt x="87" y="366"/>
                    <a:pt x="66" y="393"/>
                  </a:cubicBezTo>
                  <a:cubicBezTo>
                    <a:pt x="46" y="420"/>
                    <a:pt x="77" y="451"/>
                    <a:pt x="104" y="448"/>
                  </a:cubicBezTo>
                  <a:cubicBezTo>
                    <a:pt x="112" y="468"/>
                    <a:pt x="112" y="468"/>
                    <a:pt x="112" y="468"/>
                  </a:cubicBezTo>
                  <a:cubicBezTo>
                    <a:pt x="83" y="473"/>
                    <a:pt x="76" y="523"/>
                    <a:pt x="72" y="548"/>
                  </a:cubicBezTo>
                  <a:cubicBezTo>
                    <a:pt x="20" y="544"/>
                    <a:pt x="20" y="544"/>
                    <a:pt x="20" y="544"/>
                  </a:cubicBezTo>
                  <a:cubicBezTo>
                    <a:pt x="31" y="589"/>
                    <a:pt x="66" y="633"/>
                    <a:pt x="43" y="680"/>
                  </a:cubicBezTo>
                  <a:cubicBezTo>
                    <a:pt x="33" y="702"/>
                    <a:pt x="11" y="714"/>
                    <a:pt x="0" y="736"/>
                  </a:cubicBezTo>
                  <a:cubicBezTo>
                    <a:pt x="68" y="776"/>
                    <a:pt x="68" y="776"/>
                    <a:pt x="68" y="776"/>
                  </a:cubicBezTo>
                  <a:cubicBezTo>
                    <a:pt x="123" y="783"/>
                    <a:pt x="123" y="783"/>
                    <a:pt x="123" y="783"/>
                  </a:cubicBezTo>
                  <a:cubicBezTo>
                    <a:pt x="149" y="836"/>
                    <a:pt x="149" y="836"/>
                    <a:pt x="149" y="836"/>
                  </a:cubicBezTo>
                  <a:cubicBezTo>
                    <a:pt x="196" y="857"/>
                    <a:pt x="196" y="857"/>
                    <a:pt x="196" y="857"/>
                  </a:cubicBezTo>
                  <a:cubicBezTo>
                    <a:pt x="212" y="936"/>
                    <a:pt x="212" y="936"/>
                    <a:pt x="212" y="936"/>
                  </a:cubicBezTo>
                  <a:cubicBezTo>
                    <a:pt x="212" y="940"/>
                    <a:pt x="212" y="940"/>
                    <a:pt x="212" y="940"/>
                  </a:cubicBezTo>
                  <a:cubicBezTo>
                    <a:pt x="161" y="988"/>
                    <a:pt x="187" y="1050"/>
                    <a:pt x="176" y="1112"/>
                  </a:cubicBezTo>
                  <a:cubicBezTo>
                    <a:pt x="352" y="1048"/>
                    <a:pt x="352" y="1048"/>
                    <a:pt x="352" y="1048"/>
                  </a:cubicBezTo>
                  <a:cubicBezTo>
                    <a:pt x="380" y="1029"/>
                    <a:pt x="380" y="1029"/>
                    <a:pt x="380" y="1029"/>
                  </a:cubicBezTo>
                  <a:cubicBezTo>
                    <a:pt x="482" y="994"/>
                    <a:pt x="482" y="994"/>
                    <a:pt x="482" y="994"/>
                  </a:cubicBezTo>
                  <a:cubicBezTo>
                    <a:pt x="616" y="980"/>
                    <a:pt x="616" y="980"/>
                    <a:pt x="616" y="980"/>
                  </a:cubicBezTo>
                  <a:cubicBezTo>
                    <a:pt x="804" y="960"/>
                    <a:pt x="804" y="960"/>
                    <a:pt x="804" y="960"/>
                  </a:cubicBezTo>
                  <a:cubicBezTo>
                    <a:pt x="892" y="975"/>
                    <a:pt x="892" y="975"/>
                    <a:pt x="892" y="975"/>
                  </a:cubicBezTo>
                  <a:cubicBezTo>
                    <a:pt x="927" y="978"/>
                    <a:pt x="927" y="978"/>
                    <a:pt x="927" y="978"/>
                  </a:cubicBezTo>
                  <a:cubicBezTo>
                    <a:pt x="940" y="936"/>
                    <a:pt x="940" y="936"/>
                    <a:pt x="940" y="936"/>
                  </a:cubicBezTo>
                  <a:cubicBezTo>
                    <a:pt x="944" y="984"/>
                    <a:pt x="944" y="984"/>
                    <a:pt x="944" y="984"/>
                  </a:cubicBezTo>
                  <a:cubicBezTo>
                    <a:pt x="963" y="987"/>
                    <a:pt x="1005" y="990"/>
                    <a:pt x="1021" y="976"/>
                  </a:cubicBezTo>
                  <a:cubicBezTo>
                    <a:pt x="1028" y="970"/>
                    <a:pt x="1022" y="906"/>
                    <a:pt x="1017" y="896"/>
                  </a:cubicBezTo>
                  <a:cubicBezTo>
                    <a:pt x="1010" y="881"/>
                    <a:pt x="989" y="889"/>
                    <a:pt x="981" y="876"/>
                  </a:cubicBezTo>
                  <a:cubicBezTo>
                    <a:pt x="972" y="860"/>
                    <a:pt x="981" y="841"/>
                    <a:pt x="964" y="828"/>
                  </a:cubicBezTo>
                  <a:cubicBezTo>
                    <a:pt x="970" y="803"/>
                    <a:pt x="954" y="786"/>
                    <a:pt x="947" y="764"/>
                  </a:cubicBezTo>
                  <a:cubicBezTo>
                    <a:pt x="938" y="738"/>
                    <a:pt x="937" y="700"/>
                    <a:pt x="945" y="674"/>
                  </a:cubicBezTo>
                  <a:cubicBezTo>
                    <a:pt x="951" y="652"/>
                    <a:pt x="971" y="638"/>
                    <a:pt x="979" y="616"/>
                  </a:cubicBezTo>
                  <a:cubicBezTo>
                    <a:pt x="991" y="580"/>
                    <a:pt x="989" y="545"/>
                    <a:pt x="1009" y="510"/>
                  </a:cubicBezTo>
                  <a:cubicBezTo>
                    <a:pt x="1021" y="489"/>
                    <a:pt x="1063" y="460"/>
                    <a:pt x="1064" y="436"/>
                  </a:cubicBezTo>
                  <a:cubicBezTo>
                    <a:pt x="1066" y="407"/>
                    <a:pt x="1060" y="359"/>
                    <a:pt x="1051" y="332"/>
                  </a:cubicBezTo>
                  <a:cubicBezTo>
                    <a:pt x="1045" y="316"/>
                    <a:pt x="1027" y="296"/>
                    <a:pt x="1025" y="280"/>
                  </a:cubicBezTo>
                  <a:cubicBezTo>
                    <a:pt x="1024" y="265"/>
                    <a:pt x="1035" y="242"/>
                    <a:pt x="1040" y="228"/>
                  </a:cubicBezTo>
                  <a:cubicBezTo>
                    <a:pt x="996" y="220"/>
                    <a:pt x="989" y="179"/>
                    <a:pt x="956" y="153"/>
                  </a:cubicBezTo>
                  <a:cubicBezTo>
                    <a:pt x="915" y="122"/>
                    <a:pt x="842" y="135"/>
                    <a:pt x="800" y="154"/>
                  </a:cubicBezTo>
                  <a:cubicBezTo>
                    <a:pt x="775" y="166"/>
                    <a:pt x="753" y="159"/>
                    <a:pt x="748" y="192"/>
                  </a:cubicBezTo>
                  <a:cubicBezTo>
                    <a:pt x="668" y="172"/>
                    <a:pt x="668" y="172"/>
                    <a:pt x="668" y="172"/>
                  </a:cubicBezTo>
                  <a:cubicBezTo>
                    <a:pt x="671" y="151"/>
                    <a:pt x="653" y="146"/>
                    <a:pt x="642" y="131"/>
                  </a:cubicBezTo>
                  <a:cubicBezTo>
                    <a:pt x="630" y="116"/>
                    <a:pt x="625" y="88"/>
                    <a:pt x="609" y="76"/>
                  </a:cubicBezTo>
                  <a:cubicBezTo>
                    <a:pt x="592" y="64"/>
                    <a:pt x="560" y="68"/>
                    <a:pt x="540" y="60"/>
                  </a:cubicBezTo>
                  <a:cubicBezTo>
                    <a:pt x="544" y="52"/>
                    <a:pt x="544" y="52"/>
                    <a:pt x="544" y="52"/>
                  </a:cubicBezTo>
                  <a:cubicBezTo>
                    <a:pt x="523" y="43"/>
                    <a:pt x="491" y="48"/>
                    <a:pt x="472" y="62"/>
                  </a:cubicBezTo>
                  <a:cubicBezTo>
                    <a:pt x="462" y="71"/>
                    <a:pt x="450" y="97"/>
                    <a:pt x="433" y="87"/>
                  </a:cubicBezTo>
                  <a:cubicBezTo>
                    <a:pt x="422" y="80"/>
                    <a:pt x="424" y="16"/>
                    <a:pt x="420" y="0"/>
                  </a:cubicBezTo>
                  <a:cubicBezTo>
                    <a:pt x="399" y="0"/>
                    <a:pt x="374" y="1"/>
                    <a:pt x="380" y="28"/>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4" name="Freeform 55"/>
            <p:cNvSpPr>
              <a:spLocks noEditPoints="1"/>
            </p:cNvSpPr>
            <p:nvPr/>
          </p:nvSpPr>
          <p:spPr bwMode="auto">
            <a:xfrm>
              <a:off x="1166813" y="2354263"/>
              <a:ext cx="206375" cy="212725"/>
            </a:xfrm>
            <a:custGeom>
              <a:avLst/>
              <a:gdLst/>
              <a:ahLst/>
              <a:cxnLst>
                <a:cxn ang="0">
                  <a:pos x="0" y="283"/>
                </a:cxn>
                <a:cxn ang="0">
                  <a:pos x="108" y="371"/>
                </a:cxn>
                <a:cxn ang="0">
                  <a:pos x="176" y="423"/>
                </a:cxn>
                <a:cxn ang="0">
                  <a:pos x="232" y="464"/>
                </a:cxn>
                <a:cxn ang="0">
                  <a:pos x="384" y="605"/>
                </a:cxn>
                <a:cxn ang="0">
                  <a:pos x="536" y="685"/>
                </a:cxn>
                <a:cxn ang="0">
                  <a:pos x="613" y="715"/>
                </a:cxn>
                <a:cxn ang="0">
                  <a:pos x="675" y="738"/>
                </a:cxn>
                <a:cxn ang="0">
                  <a:pos x="684" y="624"/>
                </a:cxn>
                <a:cxn ang="0">
                  <a:pos x="720" y="559"/>
                </a:cxn>
                <a:cxn ang="0">
                  <a:pos x="704" y="551"/>
                </a:cxn>
                <a:cxn ang="0">
                  <a:pos x="712" y="475"/>
                </a:cxn>
                <a:cxn ang="0">
                  <a:pos x="648" y="459"/>
                </a:cxn>
                <a:cxn ang="0">
                  <a:pos x="522" y="367"/>
                </a:cxn>
                <a:cxn ang="0">
                  <a:pos x="545" y="322"/>
                </a:cxn>
                <a:cxn ang="0">
                  <a:pos x="559" y="251"/>
                </a:cxn>
                <a:cxn ang="0">
                  <a:pos x="510" y="156"/>
                </a:cxn>
                <a:cxn ang="0">
                  <a:pos x="480" y="187"/>
                </a:cxn>
                <a:cxn ang="0">
                  <a:pos x="425" y="231"/>
                </a:cxn>
                <a:cxn ang="0">
                  <a:pos x="360" y="199"/>
                </a:cxn>
                <a:cxn ang="0">
                  <a:pos x="360" y="183"/>
                </a:cxn>
                <a:cxn ang="0">
                  <a:pos x="368" y="99"/>
                </a:cxn>
                <a:cxn ang="0">
                  <a:pos x="338" y="26"/>
                </a:cxn>
                <a:cxn ang="0">
                  <a:pos x="214" y="16"/>
                </a:cxn>
                <a:cxn ang="0">
                  <a:pos x="197" y="66"/>
                </a:cxn>
                <a:cxn ang="0">
                  <a:pos x="154" y="89"/>
                </a:cxn>
                <a:cxn ang="0">
                  <a:pos x="142" y="138"/>
                </a:cxn>
                <a:cxn ang="0">
                  <a:pos x="30" y="238"/>
                </a:cxn>
                <a:cxn ang="0">
                  <a:pos x="0" y="283"/>
                </a:cxn>
                <a:cxn ang="0">
                  <a:pos x="568" y="11"/>
                </a:cxn>
                <a:cxn ang="0">
                  <a:pos x="572" y="15"/>
                </a:cxn>
                <a:cxn ang="0">
                  <a:pos x="568" y="11"/>
                </a:cxn>
              </a:cxnLst>
              <a:rect l="0" t="0" r="r" b="b"/>
              <a:pathLst>
                <a:path w="720" h="745">
                  <a:moveTo>
                    <a:pt x="0" y="283"/>
                  </a:moveTo>
                  <a:cubicBezTo>
                    <a:pt x="15" y="342"/>
                    <a:pt x="56" y="351"/>
                    <a:pt x="108" y="371"/>
                  </a:cubicBezTo>
                  <a:cubicBezTo>
                    <a:pt x="97" y="414"/>
                    <a:pt x="149" y="410"/>
                    <a:pt x="176" y="423"/>
                  </a:cubicBezTo>
                  <a:cubicBezTo>
                    <a:pt x="195" y="432"/>
                    <a:pt x="216" y="449"/>
                    <a:pt x="232" y="464"/>
                  </a:cubicBezTo>
                  <a:cubicBezTo>
                    <a:pt x="281" y="509"/>
                    <a:pt x="329" y="567"/>
                    <a:pt x="384" y="605"/>
                  </a:cubicBezTo>
                  <a:cubicBezTo>
                    <a:pt x="431" y="637"/>
                    <a:pt x="487" y="656"/>
                    <a:pt x="536" y="685"/>
                  </a:cubicBezTo>
                  <a:cubicBezTo>
                    <a:pt x="561" y="700"/>
                    <a:pt x="588" y="702"/>
                    <a:pt x="613" y="715"/>
                  </a:cubicBezTo>
                  <a:cubicBezTo>
                    <a:pt x="632" y="725"/>
                    <a:pt x="652" y="745"/>
                    <a:pt x="675" y="738"/>
                  </a:cubicBezTo>
                  <a:cubicBezTo>
                    <a:pt x="708" y="729"/>
                    <a:pt x="676" y="647"/>
                    <a:pt x="684" y="624"/>
                  </a:cubicBezTo>
                  <a:cubicBezTo>
                    <a:pt x="691" y="601"/>
                    <a:pt x="711" y="582"/>
                    <a:pt x="720" y="559"/>
                  </a:cubicBezTo>
                  <a:cubicBezTo>
                    <a:pt x="704" y="551"/>
                    <a:pt x="704" y="551"/>
                    <a:pt x="704" y="551"/>
                  </a:cubicBezTo>
                  <a:cubicBezTo>
                    <a:pt x="712" y="475"/>
                    <a:pt x="712" y="475"/>
                    <a:pt x="712" y="475"/>
                  </a:cubicBezTo>
                  <a:cubicBezTo>
                    <a:pt x="648" y="459"/>
                    <a:pt x="648" y="459"/>
                    <a:pt x="648" y="459"/>
                  </a:cubicBezTo>
                  <a:cubicBezTo>
                    <a:pt x="645" y="364"/>
                    <a:pt x="557" y="429"/>
                    <a:pt x="522" y="367"/>
                  </a:cubicBezTo>
                  <a:cubicBezTo>
                    <a:pt x="513" y="351"/>
                    <a:pt x="538" y="334"/>
                    <a:pt x="545" y="322"/>
                  </a:cubicBezTo>
                  <a:cubicBezTo>
                    <a:pt x="555" y="307"/>
                    <a:pt x="562" y="269"/>
                    <a:pt x="559" y="251"/>
                  </a:cubicBezTo>
                  <a:cubicBezTo>
                    <a:pt x="553" y="226"/>
                    <a:pt x="532" y="171"/>
                    <a:pt x="510" y="156"/>
                  </a:cubicBezTo>
                  <a:cubicBezTo>
                    <a:pt x="487" y="140"/>
                    <a:pt x="472" y="169"/>
                    <a:pt x="480" y="187"/>
                  </a:cubicBezTo>
                  <a:cubicBezTo>
                    <a:pt x="425" y="231"/>
                    <a:pt x="425" y="231"/>
                    <a:pt x="425" y="231"/>
                  </a:cubicBezTo>
                  <a:cubicBezTo>
                    <a:pt x="360" y="199"/>
                    <a:pt x="360" y="199"/>
                    <a:pt x="360" y="199"/>
                  </a:cubicBezTo>
                  <a:cubicBezTo>
                    <a:pt x="360" y="183"/>
                    <a:pt x="360" y="183"/>
                    <a:pt x="360" y="183"/>
                  </a:cubicBezTo>
                  <a:cubicBezTo>
                    <a:pt x="387" y="164"/>
                    <a:pt x="356" y="126"/>
                    <a:pt x="368" y="99"/>
                  </a:cubicBezTo>
                  <a:cubicBezTo>
                    <a:pt x="354" y="75"/>
                    <a:pt x="360" y="45"/>
                    <a:pt x="338" y="26"/>
                  </a:cubicBezTo>
                  <a:cubicBezTo>
                    <a:pt x="319" y="9"/>
                    <a:pt x="235" y="0"/>
                    <a:pt x="214" y="16"/>
                  </a:cubicBezTo>
                  <a:cubicBezTo>
                    <a:pt x="201" y="27"/>
                    <a:pt x="208" y="53"/>
                    <a:pt x="197" y="66"/>
                  </a:cubicBezTo>
                  <a:cubicBezTo>
                    <a:pt x="186" y="79"/>
                    <a:pt x="165" y="75"/>
                    <a:pt x="154" y="89"/>
                  </a:cubicBezTo>
                  <a:cubicBezTo>
                    <a:pt x="143" y="103"/>
                    <a:pt x="152" y="123"/>
                    <a:pt x="142" y="138"/>
                  </a:cubicBezTo>
                  <a:cubicBezTo>
                    <a:pt x="113" y="179"/>
                    <a:pt x="65" y="203"/>
                    <a:pt x="30" y="238"/>
                  </a:cubicBezTo>
                  <a:cubicBezTo>
                    <a:pt x="16" y="252"/>
                    <a:pt x="17" y="273"/>
                    <a:pt x="0" y="283"/>
                  </a:cubicBezTo>
                  <a:moveTo>
                    <a:pt x="568" y="11"/>
                  </a:moveTo>
                  <a:cubicBezTo>
                    <a:pt x="572" y="15"/>
                    <a:pt x="572" y="15"/>
                    <a:pt x="572" y="15"/>
                  </a:cubicBezTo>
                  <a:lnTo>
                    <a:pt x="568" y="11"/>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5" name="Freeform 56"/>
            <p:cNvSpPr>
              <a:spLocks/>
            </p:cNvSpPr>
            <p:nvPr/>
          </p:nvSpPr>
          <p:spPr bwMode="auto">
            <a:xfrm>
              <a:off x="989013" y="2147888"/>
              <a:ext cx="371475" cy="274638"/>
            </a:xfrm>
            <a:custGeom>
              <a:avLst/>
              <a:gdLst/>
              <a:ahLst/>
              <a:cxnLst>
                <a:cxn ang="0">
                  <a:pos x="241" y="65"/>
                </a:cxn>
                <a:cxn ang="0">
                  <a:pos x="228" y="132"/>
                </a:cxn>
                <a:cxn ang="0">
                  <a:pos x="145" y="183"/>
                </a:cxn>
                <a:cxn ang="0">
                  <a:pos x="56" y="220"/>
                </a:cxn>
                <a:cxn ang="0">
                  <a:pos x="3" y="314"/>
                </a:cxn>
                <a:cxn ang="0">
                  <a:pos x="81" y="294"/>
                </a:cxn>
                <a:cxn ang="0">
                  <a:pos x="61" y="366"/>
                </a:cxn>
                <a:cxn ang="0">
                  <a:pos x="89" y="398"/>
                </a:cxn>
                <a:cxn ang="0">
                  <a:pos x="241" y="490"/>
                </a:cxn>
                <a:cxn ang="0">
                  <a:pos x="249" y="562"/>
                </a:cxn>
                <a:cxn ang="0">
                  <a:pos x="314" y="643"/>
                </a:cxn>
                <a:cxn ang="0">
                  <a:pos x="421" y="574"/>
                </a:cxn>
                <a:cxn ang="0">
                  <a:pos x="517" y="498"/>
                </a:cxn>
                <a:cxn ang="0">
                  <a:pos x="765" y="594"/>
                </a:cxn>
                <a:cxn ang="0">
                  <a:pos x="777" y="638"/>
                </a:cxn>
                <a:cxn ang="0">
                  <a:pos x="764" y="770"/>
                </a:cxn>
                <a:cxn ang="0">
                  <a:pos x="961" y="746"/>
                </a:cxn>
                <a:cxn ang="0">
                  <a:pos x="1033" y="962"/>
                </a:cxn>
                <a:cxn ang="0">
                  <a:pos x="1129" y="878"/>
                </a:cxn>
                <a:cxn ang="0">
                  <a:pos x="1141" y="902"/>
                </a:cxn>
                <a:cxn ang="0">
                  <a:pos x="1197" y="900"/>
                </a:cxn>
                <a:cxn ang="0">
                  <a:pos x="1213" y="834"/>
                </a:cxn>
                <a:cxn ang="0">
                  <a:pos x="1245" y="818"/>
                </a:cxn>
                <a:cxn ang="0">
                  <a:pos x="1193" y="738"/>
                </a:cxn>
                <a:cxn ang="0">
                  <a:pos x="1287" y="758"/>
                </a:cxn>
                <a:cxn ang="0">
                  <a:pos x="1281" y="634"/>
                </a:cxn>
                <a:cxn ang="0">
                  <a:pos x="1253" y="582"/>
                </a:cxn>
                <a:cxn ang="0">
                  <a:pos x="1241" y="450"/>
                </a:cxn>
                <a:cxn ang="0">
                  <a:pos x="1245" y="430"/>
                </a:cxn>
                <a:cxn ang="0">
                  <a:pos x="1176" y="293"/>
                </a:cxn>
                <a:cxn ang="0">
                  <a:pos x="1170" y="239"/>
                </a:cxn>
                <a:cxn ang="0">
                  <a:pos x="1113" y="202"/>
                </a:cxn>
                <a:cxn ang="0">
                  <a:pos x="1089" y="182"/>
                </a:cxn>
                <a:cxn ang="0">
                  <a:pos x="981" y="54"/>
                </a:cxn>
                <a:cxn ang="0">
                  <a:pos x="937" y="114"/>
                </a:cxn>
                <a:cxn ang="0">
                  <a:pos x="761" y="142"/>
                </a:cxn>
                <a:cxn ang="0">
                  <a:pos x="668" y="120"/>
                </a:cxn>
                <a:cxn ang="0">
                  <a:pos x="653" y="58"/>
                </a:cxn>
                <a:cxn ang="0">
                  <a:pos x="453" y="35"/>
                </a:cxn>
                <a:cxn ang="0">
                  <a:pos x="233" y="6"/>
                </a:cxn>
              </a:cxnLst>
              <a:rect l="0" t="0" r="r" b="b"/>
              <a:pathLst>
                <a:path w="1304" h="962">
                  <a:moveTo>
                    <a:pt x="233" y="6"/>
                  </a:moveTo>
                  <a:cubicBezTo>
                    <a:pt x="233" y="23"/>
                    <a:pt x="250" y="51"/>
                    <a:pt x="241" y="65"/>
                  </a:cubicBezTo>
                  <a:cubicBezTo>
                    <a:pt x="232" y="80"/>
                    <a:pt x="190" y="71"/>
                    <a:pt x="193" y="97"/>
                  </a:cubicBezTo>
                  <a:cubicBezTo>
                    <a:pt x="194" y="111"/>
                    <a:pt x="219" y="122"/>
                    <a:pt x="228" y="132"/>
                  </a:cubicBezTo>
                  <a:cubicBezTo>
                    <a:pt x="239" y="145"/>
                    <a:pt x="237" y="162"/>
                    <a:pt x="237" y="178"/>
                  </a:cubicBezTo>
                  <a:cubicBezTo>
                    <a:pt x="208" y="182"/>
                    <a:pt x="173" y="177"/>
                    <a:pt x="145" y="183"/>
                  </a:cubicBezTo>
                  <a:cubicBezTo>
                    <a:pt x="129" y="187"/>
                    <a:pt x="117" y="200"/>
                    <a:pt x="101" y="205"/>
                  </a:cubicBezTo>
                  <a:cubicBezTo>
                    <a:pt x="85" y="210"/>
                    <a:pt x="68" y="207"/>
                    <a:pt x="56" y="220"/>
                  </a:cubicBezTo>
                  <a:cubicBezTo>
                    <a:pt x="40" y="236"/>
                    <a:pt x="40" y="260"/>
                    <a:pt x="29" y="278"/>
                  </a:cubicBezTo>
                  <a:cubicBezTo>
                    <a:pt x="21" y="290"/>
                    <a:pt x="8" y="299"/>
                    <a:pt x="3" y="314"/>
                  </a:cubicBezTo>
                  <a:cubicBezTo>
                    <a:pt x="0" y="326"/>
                    <a:pt x="3" y="343"/>
                    <a:pt x="17" y="344"/>
                  </a:cubicBezTo>
                  <a:cubicBezTo>
                    <a:pt x="38" y="346"/>
                    <a:pt x="55" y="298"/>
                    <a:pt x="81" y="294"/>
                  </a:cubicBezTo>
                  <a:cubicBezTo>
                    <a:pt x="81" y="298"/>
                    <a:pt x="81" y="298"/>
                    <a:pt x="81" y="298"/>
                  </a:cubicBezTo>
                  <a:cubicBezTo>
                    <a:pt x="43" y="316"/>
                    <a:pt x="59" y="334"/>
                    <a:pt x="61" y="366"/>
                  </a:cubicBezTo>
                  <a:cubicBezTo>
                    <a:pt x="89" y="346"/>
                    <a:pt x="89" y="346"/>
                    <a:pt x="89" y="346"/>
                  </a:cubicBezTo>
                  <a:cubicBezTo>
                    <a:pt x="78" y="363"/>
                    <a:pt x="59" y="393"/>
                    <a:pt x="89" y="398"/>
                  </a:cubicBezTo>
                  <a:cubicBezTo>
                    <a:pt x="105" y="453"/>
                    <a:pt x="181" y="466"/>
                    <a:pt x="213" y="510"/>
                  </a:cubicBezTo>
                  <a:cubicBezTo>
                    <a:pt x="241" y="490"/>
                    <a:pt x="241" y="490"/>
                    <a:pt x="241" y="490"/>
                  </a:cubicBezTo>
                  <a:cubicBezTo>
                    <a:pt x="231" y="507"/>
                    <a:pt x="227" y="528"/>
                    <a:pt x="253" y="518"/>
                  </a:cubicBezTo>
                  <a:cubicBezTo>
                    <a:pt x="249" y="562"/>
                    <a:pt x="249" y="562"/>
                    <a:pt x="249" y="562"/>
                  </a:cubicBezTo>
                  <a:cubicBezTo>
                    <a:pt x="269" y="572"/>
                    <a:pt x="288" y="595"/>
                    <a:pt x="299" y="614"/>
                  </a:cubicBezTo>
                  <a:cubicBezTo>
                    <a:pt x="305" y="624"/>
                    <a:pt x="300" y="641"/>
                    <a:pt x="314" y="643"/>
                  </a:cubicBezTo>
                  <a:cubicBezTo>
                    <a:pt x="354" y="648"/>
                    <a:pt x="353" y="630"/>
                    <a:pt x="378" y="608"/>
                  </a:cubicBezTo>
                  <a:cubicBezTo>
                    <a:pt x="394" y="595"/>
                    <a:pt x="409" y="594"/>
                    <a:pt x="421" y="574"/>
                  </a:cubicBezTo>
                  <a:cubicBezTo>
                    <a:pt x="432" y="553"/>
                    <a:pt x="437" y="524"/>
                    <a:pt x="454" y="507"/>
                  </a:cubicBezTo>
                  <a:cubicBezTo>
                    <a:pt x="476" y="486"/>
                    <a:pt x="493" y="501"/>
                    <a:pt x="517" y="498"/>
                  </a:cubicBezTo>
                  <a:cubicBezTo>
                    <a:pt x="566" y="493"/>
                    <a:pt x="609" y="466"/>
                    <a:pt x="661" y="479"/>
                  </a:cubicBezTo>
                  <a:cubicBezTo>
                    <a:pt x="708" y="492"/>
                    <a:pt x="721" y="573"/>
                    <a:pt x="765" y="594"/>
                  </a:cubicBezTo>
                  <a:cubicBezTo>
                    <a:pt x="749" y="634"/>
                    <a:pt x="749" y="634"/>
                    <a:pt x="749" y="634"/>
                  </a:cubicBezTo>
                  <a:cubicBezTo>
                    <a:pt x="777" y="638"/>
                    <a:pt x="777" y="638"/>
                    <a:pt x="777" y="638"/>
                  </a:cubicBezTo>
                  <a:cubicBezTo>
                    <a:pt x="771" y="663"/>
                    <a:pt x="789" y="680"/>
                    <a:pt x="786" y="702"/>
                  </a:cubicBezTo>
                  <a:cubicBezTo>
                    <a:pt x="783" y="718"/>
                    <a:pt x="743" y="753"/>
                    <a:pt x="764" y="770"/>
                  </a:cubicBezTo>
                  <a:cubicBezTo>
                    <a:pt x="787" y="790"/>
                    <a:pt x="807" y="747"/>
                    <a:pt x="825" y="742"/>
                  </a:cubicBezTo>
                  <a:cubicBezTo>
                    <a:pt x="867" y="730"/>
                    <a:pt x="920" y="741"/>
                    <a:pt x="961" y="746"/>
                  </a:cubicBezTo>
                  <a:cubicBezTo>
                    <a:pt x="968" y="816"/>
                    <a:pt x="995" y="861"/>
                    <a:pt x="965" y="930"/>
                  </a:cubicBezTo>
                  <a:cubicBezTo>
                    <a:pt x="996" y="933"/>
                    <a:pt x="1017" y="927"/>
                    <a:pt x="1033" y="962"/>
                  </a:cubicBezTo>
                  <a:cubicBezTo>
                    <a:pt x="1070" y="957"/>
                    <a:pt x="1124" y="936"/>
                    <a:pt x="1105" y="886"/>
                  </a:cubicBezTo>
                  <a:cubicBezTo>
                    <a:pt x="1129" y="878"/>
                    <a:pt x="1129" y="878"/>
                    <a:pt x="1129" y="878"/>
                  </a:cubicBezTo>
                  <a:cubicBezTo>
                    <a:pt x="1129" y="894"/>
                    <a:pt x="1129" y="894"/>
                    <a:pt x="1129" y="894"/>
                  </a:cubicBezTo>
                  <a:cubicBezTo>
                    <a:pt x="1141" y="902"/>
                    <a:pt x="1141" y="902"/>
                    <a:pt x="1141" y="902"/>
                  </a:cubicBezTo>
                  <a:cubicBezTo>
                    <a:pt x="1164" y="893"/>
                    <a:pt x="1164" y="893"/>
                    <a:pt x="1164" y="893"/>
                  </a:cubicBezTo>
                  <a:cubicBezTo>
                    <a:pt x="1197" y="900"/>
                    <a:pt x="1197" y="900"/>
                    <a:pt x="1197" y="900"/>
                  </a:cubicBezTo>
                  <a:cubicBezTo>
                    <a:pt x="1221" y="858"/>
                    <a:pt x="1221" y="858"/>
                    <a:pt x="1221" y="858"/>
                  </a:cubicBezTo>
                  <a:cubicBezTo>
                    <a:pt x="1213" y="834"/>
                    <a:pt x="1213" y="834"/>
                    <a:pt x="1213" y="834"/>
                  </a:cubicBezTo>
                  <a:cubicBezTo>
                    <a:pt x="1221" y="822"/>
                    <a:pt x="1221" y="822"/>
                    <a:pt x="1221" y="822"/>
                  </a:cubicBezTo>
                  <a:cubicBezTo>
                    <a:pt x="1245" y="818"/>
                    <a:pt x="1245" y="818"/>
                    <a:pt x="1245" y="818"/>
                  </a:cubicBezTo>
                  <a:cubicBezTo>
                    <a:pt x="1233" y="790"/>
                    <a:pt x="1233" y="790"/>
                    <a:pt x="1233" y="790"/>
                  </a:cubicBezTo>
                  <a:cubicBezTo>
                    <a:pt x="1203" y="787"/>
                    <a:pt x="1194" y="767"/>
                    <a:pt x="1193" y="738"/>
                  </a:cubicBezTo>
                  <a:cubicBezTo>
                    <a:pt x="1211" y="738"/>
                    <a:pt x="1236" y="734"/>
                    <a:pt x="1253" y="742"/>
                  </a:cubicBezTo>
                  <a:cubicBezTo>
                    <a:pt x="1262" y="747"/>
                    <a:pt x="1275" y="766"/>
                    <a:pt x="1287" y="758"/>
                  </a:cubicBezTo>
                  <a:cubicBezTo>
                    <a:pt x="1304" y="746"/>
                    <a:pt x="1289" y="710"/>
                    <a:pt x="1279" y="699"/>
                  </a:cubicBezTo>
                  <a:cubicBezTo>
                    <a:pt x="1251" y="668"/>
                    <a:pt x="1231" y="661"/>
                    <a:pt x="1281" y="634"/>
                  </a:cubicBezTo>
                  <a:cubicBezTo>
                    <a:pt x="1281" y="630"/>
                    <a:pt x="1281" y="630"/>
                    <a:pt x="1281" y="630"/>
                  </a:cubicBezTo>
                  <a:cubicBezTo>
                    <a:pt x="1259" y="617"/>
                    <a:pt x="1247" y="609"/>
                    <a:pt x="1253" y="582"/>
                  </a:cubicBezTo>
                  <a:cubicBezTo>
                    <a:pt x="1192" y="567"/>
                    <a:pt x="1219" y="512"/>
                    <a:pt x="1205" y="466"/>
                  </a:cubicBezTo>
                  <a:cubicBezTo>
                    <a:pt x="1241" y="450"/>
                    <a:pt x="1241" y="450"/>
                    <a:pt x="1241" y="450"/>
                  </a:cubicBezTo>
                  <a:cubicBezTo>
                    <a:pt x="1245" y="434"/>
                    <a:pt x="1245" y="434"/>
                    <a:pt x="1245" y="434"/>
                  </a:cubicBezTo>
                  <a:cubicBezTo>
                    <a:pt x="1245" y="430"/>
                    <a:pt x="1245" y="430"/>
                    <a:pt x="1245" y="430"/>
                  </a:cubicBezTo>
                  <a:cubicBezTo>
                    <a:pt x="1230" y="411"/>
                    <a:pt x="1213" y="398"/>
                    <a:pt x="1189" y="394"/>
                  </a:cubicBezTo>
                  <a:cubicBezTo>
                    <a:pt x="1187" y="376"/>
                    <a:pt x="1189" y="302"/>
                    <a:pt x="1176" y="293"/>
                  </a:cubicBezTo>
                  <a:cubicBezTo>
                    <a:pt x="1159" y="280"/>
                    <a:pt x="1133" y="296"/>
                    <a:pt x="1117" y="302"/>
                  </a:cubicBezTo>
                  <a:cubicBezTo>
                    <a:pt x="1170" y="239"/>
                    <a:pt x="1170" y="239"/>
                    <a:pt x="1170" y="239"/>
                  </a:cubicBezTo>
                  <a:cubicBezTo>
                    <a:pt x="1145" y="214"/>
                    <a:pt x="1145" y="214"/>
                    <a:pt x="1145" y="214"/>
                  </a:cubicBezTo>
                  <a:cubicBezTo>
                    <a:pt x="1113" y="202"/>
                    <a:pt x="1113" y="202"/>
                    <a:pt x="1113" y="202"/>
                  </a:cubicBezTo>
                  <a:cubicBezTo>
                    <a:pt x="1117" y="190"/>
                    <a:pt x="1117" y="190"/>
                    <a:pt x="1117" y="190"/>
                  </a:cubicBezTo>
                  <a:cubicBezTo>
                    <a:pt x="1089" y="182"/>
                    <a:pt x="1089" y="182"/>
                    <a:pt x="1089" y="182"/>
                  </a:cubicBezTo>
                  <a:cubicBezTo>
                    <a:pt x="1092" y="124"/>
                    <a:pt x="1069" y="4"/>
                    <a:pt x="981" y="46"/>
                  </a:cubicBezTo>
                  <a:cubicBezTo>
                    <a:pt x="981" y="54"/>
                    <a:pt x="981" y="54"/>
                    <a:pt x="981" y="54"/>
                  </a:cubicBezTo>
                  <a:cubicBezTo>
                    <a:pt x="997" y="82"/>
                    <a:pt x="997" y="82"/>
                    <a:pt x="997" y="82"/>
                  </a:cubicBezTo>
                  <a:cubicBezTo>
                    <a:pt x="974" y="83"/>
                    <a:pt x="940" y="86"/>
                    <a:pt x="937" y="114"/>
                  </a:cubicBezTo>
                  <a:cubicBezTo>
                    <a:pt x="910" y="118"/>
                    <a:pt x="894" y="101"/>
                    <a:pt x="869" y="95"/>
                  </a:cubicBezTo>
                  <a:cubicBezTo>
                    <a:pt x="819" y="82"/>
                    <a:pt x="794" y="108"/>
                    <a:pt x="761" y="142"/>
                  </a:cubicBezTo>
                  <a:cubicBezTo>
                    <a:pt x="753" y="119"/>
                    <a:pt x="733" y="74"/>
                    <a:pt x="701" y="90"/>
                  </a:cubicBezTo>
                  <a:cubicBezTo>
                    <a:pt x="689" y="97"/>
                    <a:pt x="682" y="117"/>
                    <a:pt x="668" y="120"/>
                  </a:cubicBezTo>
                  <a:cubicBezTo>
                    <a:pt x="657" y="122"/>
                    <a:pt x="642" y="105"/>
                    <a:pt x="629" y="102"/>
                  </a:cubicBezTo>
                  <a:cubicBezTo>
                    <a:pt x="653" y="58"/>
                    <a:pt x="653" y="58"/>
                    <a:pt x="653" y="58"/>
                  </a:cubicBezTo>
                  <a:cubicBezTo>
                    <a:pt x="637" y="41"/>
                    <a:pt x="549" y="47"/>
                    <a:pt x="525" y="52"/>
                  </a:cubicBezTo>
                  <a:cubicBezTo>
                    <a:pt x="511" y="55"/>
                    <a:pt x="468" y="37"/>
                    <a:pt x="453" y="35"/>
                  </a:cubicBezTo>
                  <a:cubicBezTo>
                    <a:pt x="408" y="30"/>
                    <a:pt x="399" y="26"/>
                    <a:pt x="353" y="38"/>
                  </a:cubicBezTo>
                  <a:cubicBezTo>
                    <a:pt x="371" y="0"/>
                    <a:pt x="258" y="6"/>
                    <a:pt x="233" y="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6" name="Freeform 57"/>
            <p:cNvSpPr>
              <a:spLocks/>
            </p:cNvSpPr>
            <p:nvPr/>
          </p:nvSpPr>
          <p:spPr bwMode="auto">
            <a:xfrm>
              <a:off x="909638" y="2146300"/>
              <a:ext cx="158750" cy="93663"/>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7" name="Freeform 58"/>
            <p:cNvSpPr>
              <a:spLocks/>
            </p:cNvSpPr>
            <p:nvPr/>
          </p:nvSpPr>
          <p:spPr bwMode="auto">
            <a:xfrm>
              <a:off x="909638" y="2146300"/>
              <a:ext cx="158750" cy="93663"/>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8" name="Freeform 59"/>
            <p:cNvSpPr>
              <a:spLocks/>
            </p:cNvSpPr>
            <p:nvPr/>
          </p:nvSpPr>
          <p:spPr bwMode="auto">
            <a:xfrm>
              <a:off x="901700" y="2085975"/>
              <a:ext cx="153988" cy="38100"/>
            </a:xfrm>
            <a:custGeom>
              <a:avLst/>
              <a:gdLst/>
              <a:ahLst/>
              <a:cxnLst>
                <a:cxn ang="0">
                  <a:pos x="235" y="56"/>
                </a:cxn>
                <a:cxn ang="0">
                  <a:pos x="31" y="52"/>
                </a:cxn>
                <a:cxn ang="0">
                  <a:pos x="203" y="80"/>
                </a:cxn>
                <a:cxn ang="0">
                  <a:pos x="203" y="84"/>
                </a:cxn>
                <a:cxn ang="0">
                  <a:pos x="47" y="104"/>
                </a:cxn>
                <a:cxn ang="0">
                  <a:pos x="7" y="90"/>
                </a:cxn>
                <a:cxn ang="0">
                  <a:pos x="7" y="136"/>
                </a:cxn>
                <a:cxn ang="0">
                  <a:pos x="131" y="136"/>
                </a:cxn>
                <a:cxn ang="0">
                  <a:pos x="180" y="132"/>
                </a:cxn>
                <a:cxn ang="0">
                  <a:pos x="187" y="100"/>
                </a:cxn>
                <a:cxn ang="0">
                  <a:pos x="295" y="64"/>
                </a:cxn>
                <a:cxn ang="0">
                  <a:pos x="483" y="116"/>
                </a:cxn>
                <a:cxn ang="0">
                  <a:pos x="534" y="92"/>
                </a:cxn>
                <a:cxn ang="0">
                  <a:pos x="435" y="73"/>
                </a:cxn>
                <a:cxn ang="0">
                  <a:pos x="367" y="52"/>
                </a:cxn>
                <a:cxn ang="0">
                  <a:pos x="235" y="56"/>
                </a:cxn>
              </a:cxnLst>
              <a:rect l="0" t="0" r="r" b="b"/>
              <a:pathLst>
                <a:path w="538" h="138">
                  <a:moveTo>
                    <a:pt x="235" y="56"/>
                  </a:moveTo>
                  <a:cubicBezTo>
                    <a:pt x="31" y="52"/>
                    <a:pt x="31" y="52"/>
                    <a:pt x="31" y="52"/>
                  </a:cubicBezTo>
                  <a:cubicBezTo>
                    <a:pt x="72" y="124"/>
                    <a:pt x="140" y="63"/>
                    <a:pt x="203" y="80"/>
                  </a:cubicBezTo>
                  <a:cubicBezTo>
                    <a:pt x="203" y="84"/>
                    <a:pt x="203" y="84"/>
                    <a:pt x="203" y="84"/>
                  </a:cubicBezTo>
                  <a:cubicBezTo>
                    <a:pt x="47" y="104"/>
                    <a:pt x="47" y="104"/>
                    <a:pt x="47" y="104"/>
                  </a:cubicBezTo>
                  <a:cubicBezTo>
                    <a:pt x="45" y="81"/>
                    <a:pt x="22" y="62"/>
                    <a:pt x="7" y="90"/>
                  </a:cubicBezTo>
                  <a:cubicBezTo>
                    <a:pt x="0" y="104"/>
                    <a:pt x="5" y="121"/>
                    <a:pt x="7" y="136"/>
                  </a:cubicBezTo>
                  <a:cubicBezTo>
                    <a:pt x="131" y="136"/>
                    <a:pt x="131" y="136"/>
                    <a:pt x="131" y="136"/>
                  </a:cubicBezTo>
                  <a:cubicBezTo>
                    <a:pt x="180" y="132"/>
                    <a:pt x="180" y="132"/>
                    <a:pt x="180" y="132"/>
                  </a:cubicBezTo>
                  <a:cubicBezTo>
                    <a:pt x="187" y="100"/>
                    <a:pt x="187" y="100"/>
                    <a:pt x="187" y="100"/>
                  </a:cubicBezTo>
                  <a:cubicBezTo>
                    <a:pt x="225" y="100"/>
                    <a:pt x="289" y="115"/>
                    <a:pt x="295" y="64"/>
                  </a:cubicBezTo>
                  <a:cubicBezTo>
                    <a:pt x="347" y="94"/>
                    <a:pt x="422" y="138"/>
                    <a:pt x="483" y="116"/>
                  </a:cubicBezTo>
                  <a:cubicBezTo>
                    <a:pt x="496" y="111"/>
                    <a:pt x="532" y="111"/>
                    <a:pt x="534" y="92"/>
                  </a:cubicBezTo>
                  <a:cubicBezTo>
                    <a:pt x="538" y="30"/>
                    <a:pt x="456" y="78"/>
                    <a:pt x="435" y="73"/>
                  </a:cubicBezTo>
                  <a:cubicBezTo>
                    <a:pt x="404" y="65"/>
                    <a:pt x="405" y="27"/>
                    <a:pt x="367" y="52"/>
                  </a:cubicBezTo>
                  <a:cubicBezTo>
                    <a:pt x="349" y="3"/>
                    <a:pt x="242" y="0"/>
                    <a:pt x="235" y="56"/>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9" name="Freeform 60"/>
            <p:cNvSpPr>
              <a:spLocks/>
            </p:cNvSpPr>
            <p:nvPr/>
          </p:nvSpPr>
          <p:spPr bwMode="auto">
            <a:xfrm>
              <a:off x="868363" y="1947863"/>
              <a:ext cx="306388" cy="222250"/>
            </a:xfrm>
            <a:custGeom>
              <a:avLst/>
              <a:gdLst/>
              <a:ahLst/>
              <a:cxnLst>
                <a:cxn ang="0">
                  <a:pos x="0" y="348"/>
                </a:cxn>
                <a:cxn ang="0">
                  <a:pos x="124" y="480"/>
                </a:cxn>
                <a:cxn ang="0">
                  <a:pos x="168" y="468"/>
                </a:cxn>
                <a:cxn ang="0">
                  <a:pos x="132" y="520"/>
                </a:cxn>
                <a:cxn ang="0">
                  <a:pos x="164" y="500"/>
                </a:cxn>
                <a:cxn ang="0">
                  <a:pos x="168" y="543"/>
                </a:cxn>
                <a:cxn ang="0">
                  <a:pos x="344" y="544"/>
                </a:cxn>
                <a:cxn ang="0">
                  <a:pos x="378" y="517"/>
                </a:cxn>
                <a:cxn ang="0">
                  <a:pos x="440" y="506"/>
                </a:cxn>
                <a:cxn ang="0">
                  <a:pos x="481" y="538"/>
                </a:cxn>
                <a:cxn ang="0">
                  <a:pos x="512" y="538"/>
                </a:cxn>
                <a:cxn ang="0">
                  <a:pos x="540" y="563"/>
                </a:cxn>
                <a:cxn ang="0">
                  <a:pos x="600" y="560"/>
                </a:cxn>
                <a:cxn ang="0">
                  <a:pos x="600" y="548"/>
                </a:cxn>
                <a:cxn ang="0">
                  <a:pos x="634" y="582"/>
                </a:cxn>
                <a:cxn ang="0">
                  <a:pos x="564" y="600"/>
                </a:cxn>
                <a:cxn ang="0">
                  <a:pos x="420" y="543"/>
                </a:cxn>
                <a:cxn ang="0">
                  <a:pos x="368" y="577"/>
                </a:cxn>
                <a:cxn ang="0">
                  <a:pos x="292" y="612"/>
                </a:cxn>
                <a:cxn ang="0">
                  <a:pos x="150" y="615"/>
                </a:cxn>
                <a:cxn ang="0">
                  <a:pos x="132" y="728"/>
                </a:cxn>
                <a:cxn ang="0">
                  <a:pos x="136" y="768"/>
                </a:cxn>
                <a:cxn ang="0">
                  <a:pos x="308" y="747"/>
                </a:cxn>
                <a:cxn ang="0">
                  <a:pos x="367" y="721"/>
                </a:cxn>
                <a:cxn ang="0">
                  <a:pos x="432" y="704"/>
                </a:cxn>
                <a:cxn ang="0">
                  <a:pos x="772" y="708"/>
                </a:cxn>
                <a:cxn ang="0">
                  <a:pos x="856" y="760"/>
                </a:cxn>
                <a:cxn ang="0">
                  <a:pos x="860" y="760"/>
                </a:cxn>
                <a:cxn ang="0">
                  <a:pos x="868" y="748"/>
                </a:cxn>
                <a:cxn ang="0">
                  <a:pos x="872" y="748"/>
                </a:cxn>
                <a:cxn ang="0">
                  <a:pos x="956" y="753"/>
                </a:cxn>
                <a:cxn ang="0">
                  <a:pos x="1076" y="748"/>
                </a:cxn>
                <a:cxn ang="0">
                  <a:pos x="1076" y="648"/>
                </a:cxn>
                <a:cxn ang="0">
                  <a:pos x="984" y="584"/>
                </a:cxn>
                <a:cxn ang="0">
                  <a:pos x="959" y="532"/>
                </a:cxn>
                <a:cxn ang="0">
                  <a:pos x="974" y="496"/>
                </a:cxn>
                <a:cxn ang="0">
                  <a:pos x="960" y="420"/>
                </a:cxn>
                <a:cxn ang="0">
                  <a:pos x="928" y="392"/>
                </a:cxn>
                <a:cxn ang="0">
                  <a:pos x="924" y="348"/>
                </a:cxn>
                <a:cxn ang="0">
                  <a:pos x="928" y="340"/>
                </a:cxn>
                <a:cxn ang="0">
                  <a:pos x="874" y="292"/>
                </a:cxn>
                <a:cxn ang="0">
                  <a:pos x="796" y="208"/>
                </a:cxn>
                <a:cxn ang="0">
                  <a:pos x="668" y="100"/>
                </a:cxn>
                <a:cxn ang="0">
                  <a:pos x="668" y="88"/>
                </a:cxn>
                <a:cxn ang="0">
                  <a:pos x="552" y="11"/>
                </a:cxn>
                <a:cxn ang="0">
                  <a:pos x="448" y="0"/>
                </a:cxn>
                <a:cxn ang="0">
                  <a:pos x="356" y="22"/>
                </a:cxn>
                <a:cxn ang="0">
                  <a:pos x="316" y="35"/>
                </a:cxn>
                <a:cxn ang="0">
                  <a:pos x="217" y="33"/>
                </a:cxn>
                <a:cxn ang="0">
                  <a:pos x="197" y="72"/>
                </a:cxn>
                <a:cxn ang="0">
                  <a:pos x="167" y="112"/>
                </a:cxn>
                <a:cxn ang="0">
                  <a:pos x="163" y="166"/>
                </a:cxn>
                <a:cxn ang="0">
                  <a:pos x="102" y="264"/>
                </a:cxn>
                <a:cxn ang="0">
                  <a:pos x="52" y="315"/>
                </a:cxn>
                <a:cxn ang="0">
                  <a:pos x="0" y="348"/>
                </a:cxn>
              </a:cxnLst>
              <a:rect l="0" t="0" r="r" b="b"/>
              <a:pathLst>
                <a:path w="1076" h="777">
                  <a:moveTo>
                    <a:pt x="0" y="348"/>
                  </a:moveTo>
                  <a:cubicBezTo>
                    <a:pt x="53" y="348"/>
                    <a:pt x="128" y="424"/>
                    <a:pt x="124" y="480"/>
                  </a:cubicBezTo>
                  <a:cubicBezTo>
                    <a:pt x="168" y="468"/>
                    <a:pt x="168" y="468"/>
                    <a:pt x="168" y="468"/>
                  </a:cubicBezTo>
                  <a:cubicBezTo>
                    <a:pt x="149" y="483"/>
                    <a:pt x="125" y="492"/>
                    <a:pt x="132" y="520"/>
                  </a:cubicBezTo>
                  <a:cubicBezTo>
                    <a:pt x="164" y="500"/>
                    <a:pt x="164" y="500"/>
                    <a:pt x="164" y="500"/>
                  </a:cubicBezTo>
                  <a:cubicBezTo>
                    <a:pt x="153" y="513"/>
                    <a:pt x="146" y="537"/>
                    <a:pt x="168" y="543"/>
                  </a:cubicBezTo>
                  <a:cubicBezTo>
                    <a:pt x="213" y="555"/>
                    <a:pt x="298" y="551"/>
                    <a:pt x="344" y="544"/>
                  </a:cubicBezTo>
                  <a:cubicBezTo>
                    <a:pt x="361" y="541"/>
                    <a:pt x="363" y="523"/>
                    <a:pt x="378" y="517"/>
                  </a:cubicBezTo>
                  <a:cubicBezTo>
                    <a:pt x="390" y="512"/>
                    <a:pt x="427" y="504"/>
                    <a:pt x="440" y="506"/>
                  </a:cubicBezTo>
                  <a:cubicBezTo>
                    <a:pt x="461" y="510"/>
                    <a:pt x="464" y="531"/>
                    <a:pt x="481" y="538"/>
                  </a:cubicBezTo>
                  <a:cubicBezTo>
                    <a:pt x="491" y="542"/>
                    <a:pt x="501" y="535"/>
                    <a:pt x="512" y="538"/>
                  </a:cubicBezTo>
                  <a:cubicBezTo>
                    <a:pt x="524" y="542"/>
                    <a:pt x="529" y="558"/>
                    <a:pt x="540" y="563"/>
                  </a:cubicBezTo>
                  <a:cubicBezTo>
                    <a:pt x="557" y="571"/>
                    <a:pt x="582" y="561"/>
                    <a:pt x="600" y="560"/>
                  </a:cubicBezTo>
                  <a:cubicBezTo>
                    <a:pt x="600" y="548"/>
                    <a:pt x="600" y="548"/>
                    <a:pt x="600" y="548"/>
                  </a:cubicBezTo>
                  <a:cubicBezTo>
                    <a:pt x="612" y="549"/>
                    <a:pt x="654" y="565"/>
                    <a:pt x="634" y="582"/>
                  </a:cubicBezTo>
                  <a:cubicBezTo>
                    <a:pt x="622" y="592"/>
                    <a:pt x="580" y="600"/>
                    <a:pt x="564" y="600"/>
                  </a:cubicBezTo>
                  <a:cubicBezTo>
                    <a:pt x="512" y="598"/>
                    <a:pt x="470" y="548"/>
                    <a:pt x="420" y="543"/>
                  </a:cubicBezTo>
                  <a:cubicBezTo>
                    <a:pt x="401" y="541"/>
                    <a:pt x="391" y="573"/>
                    <a:pt x="368" y="577"/>
                  </a:cubicBezTo>
                  <a:cubicBezTo>
                    <a:pt x="335" y="583"/>
                    <a:pt x="293" y="567"/>
                    <a:pt x="292" y="612"/>
                  </a:cubicBezTo>
                  <a:cubicBezTo>
                    <a:pt x="254" y="612"/>
                    <a:pt x="185" y="599"/>
                    <a:pt x="150" y="615"/>
                  </a:cubicBezTo>
                  <a:cubicBezTo>
                    <a:pt x="118" y="629"/>
                    <a:pt x="119" y="703"/>
                    <a:pt x="132" y="728"/>
                  </a:cubicBezTo>
                  <a:cubicBezTo>
                    <a:pt x="116" y="739"/>
                    <a:pt x="128" y="754"/>
                    <a:pt x="136" y="768"/>
                  </a:cubicBezTo>
                  <a:cubicBezTo>
                    <a:pt x="197" y="753"/>
                    <a:pt x="246" y="748"/>
                    <a:pt x="308" y="747"/>
                  </a:cubicBezTo>
                  <a:cubicBezTo>
                    <a:pt x="323" y="747"/>
                    <a:pt x="365" y="736"/>
                    <a:pt x="367" y="721"/>
                  </a:cubicBezTo>
                  <a:cubicBezTo>
                    <a:pt x="432" y="704"/>
                    <a:pt x="432" y="704"/>
                    <a:pt x="432" y="704"/>
                  </a:cubicBezTo>
                  <a:cubicBezTo>
                    <a:pt x="772" y="708"/>
                    <a:pt x="772" y="708"/>
                    <a:pt x="772" y="708"/>
                  </a:cubicBezTo>
                  <a:cubicBezTo>
                    <a:pt x="757" y="751"/>
                    <a:pt x="830" y="733"/>
                    <a:pt x="856" y="760"/>
                  </a:cubicBezTo>
                  <a:cubicBezTo>
                    <a:pt x="860" y="760"/>
                    <a:pt x="860" y="760"/>
                    <a:pt x="860" y="760"/>
                  </a:cubicBezTo>
                  <a:cubicBezTo>
                    <a:pt x="868" y="748"/>
                    <a:pt x="868" y="748"/>
                    <a:pt x="868" y="748"/>
                  </a:cubicBezTo>
                  <a:cubicBezTo>
                    <a:pt x="872" y="748"/>
                    <a:pt x="872" y="748"/>
                    <a:pt x="872" y="748"/>
                  </a:cubicBezTo>
                  <a:cubicBezTo>
                    <a:pt x="902" y="777"/>
                    <a:pt x="922" y="756"/>
                    <a:pt x="956" y="753"/>
                  </a:cubicBezTo>
                  <a:cubicBezTo>
                    <a:pt x="995" y="749"/>
                    <a:pt x="1037" y="757"/>
                    <a:pt x="1076" y="748"/>
                  </a:cubicBezTo>
                  <a:cubicBezTo>
                    <a:pt x="1062" y="708"/>
                    <a:pt x="1063" y="689"/>
                    <a:pt x="1076" y="648"/>
                  </a:cubicBezTo>
                  <a:cubicBezTo>
                    <a:pt x="1039" y="618"/>
                    <a:pt x="1040" y="556"/>
                    <a:pt x="984" y="584"/>
                  </a:cubicBezTo>
                  <a:cubicBezTo>
                    <a:pt x="959" y="532"/>
                    <a:pt x="959" y="532"/>
                    <a:pt x="959" y="532"/>
                  </a:cubicBezTo>
                  <a:cubicBezTo>
                    <a:pt x="974" y="496"/>
                    <a:pt x="974" y="496"/>
                    <a:pt x="974" y="496"/>
                  </a:cubicBezTo>
                  <a:cubicBezTo>
                    <a:pt x="960" y="420"/>
                    <a:pt x="960" y="420"/>
                    <a:pt x="960" y="420"/>
                  </a:cubicBezTo>
                  <a:cubicBezTo>
                    <a:pt x="928" y="392"/>
                    <a:pt x="928" y="392"/>
                    <a:pt x="928" y="392"/>
                  </a:cubicBezTo>
                  <a:cubicBezTo>
                    <a:pt x="924" y="348"/>
                    <a:pt x="924" y="348"/>
                    <a:pt x="924" y="348"/>
                  </a:cubicBezTo>
                  <a:cubicBezTo>
                    <a:pt x="928" y="340"/>
                    <a:pt x="928" y="340"/>
                    <a:pt x="928" y="340"/>
                  </a:cubicBezTo>
                  <a:cubicBezTo>
                    <a:pt x="904" y="326"/>
                    <a:pt x="894" y="310"/>
                    <a:pt x="874" y="292"/>
                  </a:cubicBezTo>
                  <a:cubicBezTo>
                    <a:pt x="842" y="264"/>
                    <a:pt x="808" y="256"/>
                    <a:pt x="796" y="208"/>
                  </a:cubicBezTo>
                  <a:cubicBezTo>
                    <a:pt x="726" y="197"/>
                    <a:pt x="747" y="90"/>
                    <a:pt x="668" y="100"/>
                  </a:cubicBezTo>
                  <a:cubicBezTo>
                    <a:pt x="668" y="88"/>
                    <a:pt x="668" y="88"/>
                    <a:pt x="668" y="88"/>
                  </a:cubicBezTo>
                  <a:cubicBezTo>
                    <a:pt x="609" y="101"/>
                    <a:pt x="605" y="25"/>
                    <a:pt x="552" y="11"/>
                  </a:cubicBezTo>
                  <a:cubicBezTo>
                    <a:pt x="521" y="2"/>
                    <a:pt x="474" y="24"/>
                    <a:pt x="448" y="0"/>
                  </a:cubicBezTo>
                  <a:cubicBezTo>
                    <a:pt x="356" y="22"/>
                    <a:pt x="356" y="22"/>
                    <a:pt x="356" y="22"/>
                  </a:cubicBezTo>
                  <a:cubicBezTo>
                    <a:pt x="316" y="35"/>
                    <a:pt x="316" y="35"/>
                    <a:pt x="316" y="35"/>
                  </a:cubicBezTo>
                  <a:cubicBezTo>
                    <a:pt x="217" y="33"/>
                    <a:pt x="217" y="33"/>
                    <a:pt x="217" y="33"/>
                  </a:cubicBezTo>
                  <a:cubicBezTo>
                    <a:pt x="197" y="72"/>
                    <a:pt x="197" y="72"/>
                    <a:pt x="197" y="72"/>
                  </a:cubicBezTo>
                  <a:cubicBezTo>
                    <a:pt x="167" y="112"/>
                    <a:pt x="167" y="112"/>
                    <a:pt x="167" y="112"/>
                  </a:cubicBezTo>
                  <a:cubicBezTo>
                    <a:pt x="163" y="166"/>
                    <a:pt x="163" y="166"/>
                    <a:pt x="163" y="166"/>
                  </a:cubicBezTo>
                  <a:cubicBezTo>
                    <a:pt x="102" y="264"/>
                    <a:pt x="102" y="264"/>
                    <a:pt x="102" y="264"/>
                  </a:cubicBezTo>
                  <a:cubicBezTo>
                    <a:pt x="52" y="315"/>
                    <a:pt x="52" y="315"/>
                    <a:pt x="52" y="315"/>
                  </a:cubicBezTo>
                  <a:lnTo>
                    <a:pt x="0" y="348"/>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0" name="Freeform 61"/>
            <p:cNvSpPr>
              <a:spLocks/>
            </p:cNvSpPr>
            <p:nvPr/>
          </p:nvSpPr>
          <p:spPr bwMode="auto">
            <a:xfrm>
              <a:off x="2976563" y="3540125"/>
              <a:ext cx="392113" cy="347663"/>
            </a:xfrm>
            <a:custGeom>
              <a:avLst/>
              <a:gdLst/>
              <a:ahLst/>
              <a:cxnLst>
                <a:cxn ang="0">
                  <a:pos x="16" y="382"/>
                </a:cxn>
                <a:cxn ang="0">
                  <a:pos x="0" y="382"/>
                </a:cxn>
                <a:cxn ang="0">
                  <a:pos x="129" y="601"/>
                </a:cxn>
                <a:cxn ang="0">
                  <a:pos x="173" y="708"/>
                </a:cxn>
                <a:cxn ang="0">
                  <a:pos x="273" y="777"/>
                </a:cxn>
                <a:cxn ang="0">
                  <a:pos x="353" y="813"/>
                </a:cxn>
                <a:cxn ang="0">
                  <a:pos x="360" y="873"/>
                </a:cxn>
                <a:cxn ang="0">
                  <a:pos x="436" y="873"/>
                </a:cxn>
                <a:cxn ang="0">
                  <a:pos x="431" y="974"/>
                </a:cxn>
                <a:cxn ang="0">
                  <a:pos x="497" y="1064"/>
                </a:cxn>
                <a:cxn ang="0">
                  <a:pos x="596" y="1079"/>
                </a:cxn>
                <a:cxn ang="0">
                  <a:pos x="668" y="1100"/>
                </a:cxn>
                <a:cxn ang="0">
                  <a:pos x="674" y="1146"/>
                </a:cxn>
                <a:cxn ang="0">
                  <a:pos x="712" y="1173"/>
                </a:cxn>
                <a:cxn ang="0">
                  <a:pos x="788" y="1166"/>
                </a:cxn>
                <a:cxn ang="0">
                  <a:pos x="888" y="1200"/>
                </a:cxn>
                <a:cxn ang="0">
                  <a:pos x="984" y="1191"/>
                </a:cxn>
                <a:cxn ang="0">
                  <a:pos x="1068" y="1207"/>
                </a:cxn>
                <a:cxn ang="0">
                  <a:pos x="1272" y="1019"/>
                </a:cxn>
                <a:cxn ang="0">
                  <a:pos x="1273" y="946"/>
                </a:cxn>
                <a:cxn ang="0">
                  <a:pos x="1273" y="898"/>
                </a:cxn>
                <a:cxn ang="0">
                  <a:pos x="1308" y="872"/>
                </a:cxn>
                <a:cxn ang="0">
                  <a:pos x="1368" y="735"/>
                </a:cxn>
                <a:cxn ang="0">
                  <a:pos x="1336" y="723"/>
                </a:cxn>
                <a:cxn ang="0">
                  <a:pos x="1344" y="625"/>
                </a:cxn>
                <a:cxn ang="0">
                  <a:pos x="1332" y="609"/>
                </a:cxn>
                <a:cxn ang="0">
                  <a:pos x="1304" y="605"/>
                </a:cxn>
                <a:cxn ang="0">
                  <a:pos x="1348" y="573"/>
                </a:cxn>
                <a:cxn ang="0">
                  <a:pos x="1376" y="491"/>
                </a:cxn>
                <a:cxn ang="0">
                  <a:pos x="1364" y="467"/>
                </a:cxn>
                <a:cxn ang="0">
                  <a:pos x="1364" y="463"/>
                </a:cxn>
                <a:cxn ang="0">
                  <a:pos x="1365" y="366"/>
                </a:cxn>
                <a:cxn ang="0">
                  <a:pos x="1368" y="321"/>
                </a:cxn>
                <a:cxn ang="0">
                  <a:pos x="1368" y="317"/>
                </a:cxn>
                <a:cxn ang="0">
                  <a:pos x="1341" y="252"/>
                </a:cxn>
                <a:cxn ang="0">
                  <a:pos x="1352" y="207"/>
                </a:cxn>
                <a:cxn ang="0">
                  <a:pos x="1308" y="199"/>
                </a:cxn>
                <a:cxn ang="0">
                  <a:pos x="1312" y="187"/>
                </a:cxn>
                <a:cxn ang="0">
                  <a:pos x="1172" y="155"/>
                </a:cxn>
                <a:cxn ang="0">
                  <a:pos x="1092" y="108"/>
                </a:cxn>
                <a:cxn ang="0">
                  <a:pos x="1056" y="83"/>
                </a:cxn>
                <a:cxn ang="0">
                  <a:pos x="916" y="78"/>
                </a:cxn>
                <a:cxn ang="0">
                  <a:pos x="916" y="17"/>
                </a:cxn>
                <a:cxn ang="0">
                  <a:pos x="639" y="81"/>
                </a:cxn>
                <a:cxn ang="0">
                  <a:pos x="615" y="173"/>
                </a:cxn>
                <a:cxn ang="0">
                  <a:pos x="569" y="185"/>
                </a:cxn>
                <a:cxn ang="0">
                  <a:pos x="496" y="230"/>
                </a:cxn>
                <a:cxn ang="0">
                  <a:pos x="451" y="250"/>
                </a:cxn>
                <a:cxn ang="0">
                  <a:pos x="414" y="313"/>
                </a:cxn>
                <a:cxn ang="0">
                  <a:pos x="316" y="419"/>
                </a:cxn>
                <a:cxn ang="0">
                  <a:pos x="180" y="413"/>
                </a:cxn>
                <a:cxn ang="0">
                  <a:pos x="133" y="427"/>
                </a:cxn>
                <a:cxn ang="0">
                  <a:pos x="92" y="398"/>
                </a:cxn>
                <a:cxn ang="0">
                  <a:pos x="16" y="382"/>
                </a:cxn>
              </a:cxnLst>
              <a:rect l="0" t="0" r="r" b="b"/>
              <a:pathLst>
                <a:path w="1376" h="1215">
                  <a:moveTo>
                    <a:pt x="16" y="382"/>
                  </a:moveTo>
                  <a:cubicBezTo>
                    <a:pt x="0" y="382"/>
                    <a:pt x="0" y="382"/>
                    <a:pt x="0" y="382"/>
                  </a:cubicBezTo>
                  <a:cubicBezTo>
                    <a:pt x="0" y="466"/>
                    <a:pt x="91" y="531"/>
                    <a:pt x="129" y="601"/>
                  </a:cubicBezTo>
                  <a:cubicBezTo>
                    <a:pt x="146" y="633"/>
                    <a:pt x="143" y="683"/>
                    <a:pt x="173" y="708"/>
                  </a:cubicBezTo>
                  <a:cubicBezTo>
                    <a:pt x="200" y="731"/>
                    <a:pt x="240" y="763"/>
                    <a:pt x="273" y="777"/>
                  </a:cubicBezTo>
                  <a:cubicBezTo>
                    <a:pt x="298" y="788"/>
                    <a:pt x="337" y="789"/>
                    <a:pt x="353" y="813"/>
                  </a:cubicBezTo>
                  <a:cubicBezTo>
                    <a:pt x="364" y="829"/>
                    <a:pt x="360" y="854"/>
                    <a:pt x="360" y="873"/>
                  </a:cubicBezTo>
                  <a:cubicBezTo>
                    <a:pt x="436" y="873"/>
                    <a:pt x="436" y="873"/>
                    <a:pt x="436" y="873"/>
                  </a:cubicBezTo>
                  <a:cubicBezTo>
                    <a:pt x="431" y="974"/>
                    <a:pt x="431" y="974"/>
                    <a:pt x="431" y="974"/>
                  </a:cubicBezTo>
                  <a:cubicBezTo>
                    <a:pt x="497" y="1064"/>
                    <a:pt x="497" y="1064"/>
                    <a:pt x="497" y="1064"/>
                  </a:cubicBezTo>
                  <a:cubicBezTo>
                    <a:pt x="596" y="1079"/>
                    <a:pt x="596" y="1079"/>
                    <a:pt x="596" y="1079"/>
                  </a:cubicBezTo>
                  <a:cubicBezTo>
                    <a:pt x="668" y="1100"/>
                    <a:pt x="668" y="1100"/>
                    <a:pt x="668" y="1100"/>
                  </a:cubicBezTo>
                  <a:cubicBezTo>
                    <a:pt x="665" y="1115"/>
                    <a:pt x="661" y="1134"/>
                    <a:pt x="674" y="1146"/>
                  </a:cubicBezTo>
                  <a:cubicBezTo>
                    <a:pt x="688" y="1159"/>
                    <a:pt x="709" y="1149"/>
                    <a:pt x="712" y="1173"/>
                  </a:cubicBezTo>
                  <a:cubicBezTo>
                    <a:pt x="738" y="1171"/>
                    <a:pt x="762" y="1161"/>
                    <a:pt x="788" y="1166"/>
                  </a:cubicBezTo>
                  <a:cubicBezTo>
                    <a:pt x="822" y="1173"/>
                    <a:pt x="855" y="1197"/>
                    <a:pt x="888" y="1200"/>
                  </a:cubicBezTo>
                  <a:cubicBezTo>
                    <a:pt x="920" y="1203"/>
                    <a:pt x="953" y="1190"/>
                    <a:pt x="984" y="1191"/>
                  </a:cubicBezTo>
                  <a:cubicBezTo>
                    <a:pt x="1007" y="1192"/>
                    <a:pt x="1049" y="1215"/>
                    <a:pt x="1068" y="1207"/>
                  </a:cubicBezTo>
                  <a:cubicBezTo>
                    <a:pt x="1153" y="1173"/>
                    <a:pt x="1184" y="1046"/>
                    <a:pt x="1272" y="1019"/>
                  </a:cubicBezTo>
                  <a:cubicBezTo>
                    <a:pt x="1247" y="980"/>
                    <a:pt x="1265" y="985"/>
                    <a:pt x="1273" y="946"/>
                  </a:cubicBezTo>
                  <a:cubicBezTo>
                    <a:pt x="1277" y="929"/>
                    <a:pt x="1264" y="914"/>
                    <a:pt x="1273" y="898"/>
                  </a:cubicBezTo>
                  <a:cubicBezTo>
                    <a:pt x="1280" y="885"/>
                    <a:pt x="1298" y="883"/>
                    <a:pt x="1308" y="872"/>
                  </a:cubicBezTo>
                  <a:cubicBezTo>
                    <a:pt x="1339" y="838"/>
                    <a:pt x="1368" y="782"/>
                    <a:pt x="1368" y="735"/>
                  </a:cubicBezTo>
                  <a:cubicBezTo>
                    <a:pt x="1336" y="723"/>
                    <a:pt x="1336" y="723"/>
                    <a:pt x="1336" y="723"/>
                  </a:cubicBezTo>
                  <a:cubicBezTo>
                    <a:pt x="1336" y="685"/>
                    <a:pt x="1327" y="663"/>
                    <a:pt x="1344" y="625"/>
                  </a:cubicBezTo>
                  <a:cubicBezTo>
                    <a:pt x="1332" y="609"/>
                    <a:pt x="1332" y="609"/>
                    <a:pt x="1332" y="609"/>
                  </a:cubicBezTo>
                  <a:cubicBezTo>
                    <a:pt x="1304" y="605"/>
                    <a:pt x="1304" y="605"/>
                    <a:pt x="1304" y="605"/>
                  </a:cubicBezTo>
                  <a:cubicBezTo>
                    <a:pt x="1311" y="578"/>
                    <a:pt x="1324" y="579"/>
                    <a:pt x="1348" y="573"/>
                  </a:cubicBezTo>
                  <a:cubicBezTo>
                    <a:pt x="1343" y="534"/>
                    <a:pt x="1359" y="524"/>
                    <a:pt x="1376" y="491"/>
                  </a:cubicBezTo>
                  <a:cubicBezTo>
                    <a:pt x="1364" y="484"/>
                    <a:pt x="1360" y="481"/>
                    <a:pt x="1364" y="467"/>
                  </a:cubicBezTo>
                  <a:cubicBezTo>
                    <a:pt x="1364" y="463"/>
                    <a:pt x="1364" y="463"/>
                    <a:pt x="1364" y="463"/>
                  </a:cubicBezTo>
                  <a:cubicBezTo>
                    <a:pt x="1344" y="425"/>
                    <a:pt x="1365" y="404"/>
                    <a:pt x="1365" y="366"/>
                  </a:cubicBezTo>
                  <a:cubicBezTo>
                    <a:pt x="1365" y="345"/>
                    <a:pt x="1354" y="342"/>
                    <a:pt x="1368" y="321"/>
                  </a:cubicBezTo>
                  <a:cubicBezTo>
                    <a:pt x="1368" y="317"/>
                    <a:pt x="1368" y="317"/>
                    <a:pt x="1368" y="317"/>
                  </a:cubicBezTo>
                  <a:cubicBezTo>
                    <a:pt x="1341" y="252"/>
                    <a:pt x="1341" y="252"/>
                    <a:pt x="1341" y="252"/>
                  </a:cubicBezTo>
                  <a:cubicBezTo>
                    <a:pt x="1352" y="207"/>
                    <a:pt x="1352" y="207"/>
                    <a:pt x="1352" y="207"/>
                  </a:cubicBezTo>
                  <a:cubicBezTo>
                    <a:pt x="1308" y="199"/>
                    <a:pt x="1308" y="199"/>
                    <a:pt x="1308" y="199"/>
                  </a:cubicBezTo>
                  <a:cubicBezTo>
                    <a:pt x="1312" y="187"/>
                    <a:pt x="1312" y="187"/>
                    <a:pt x="1312" y="187"/>
                  </a:cubicBezTo>
                  <a:cubicBezTo>
                    <a:pt x="1265" y="162"/>
                    <a:pt x="1224" y="155"/>
                    <a:pt x="1172" y="155"/>
                  </a:cubicBezTo>
                  <a:cubicBezTo>
                    <a:pt x="1160" y="114"/>
                    <a:pt x="1123" y="120"/>
                    <a:pt x="1092" y="108"/>
                  </a:cubicBezTo>
                  <a:cubicBezTo>
                    <a:pt x="1078" y="102"/>
                    <a:pt x="1071" y="88"/>
                    <a:pt x="1056" y="83"/>
                  </a:cubicBezTo>
                  <a:cubicBezTo>
                    <a:pt x="1014" y="69"/>
                    <a:pt x="960" y="78"/>
                    <a:pt x="916" y="78"/>
                  </a:cubicBezTo>
                  <a:cubicBezTo>
                    <a:pt x="916" y="17"/>
                    <a:pt x="916" y="17"/>
                    <a:pt x="916" y="17"/>
                  </a:cubicBezTo>
                  <a:cubicBezTo>
                    <a:pt x="825" y="16"/>
                    <a:pt x="707" y="0"/>
                    <a:pt x="639" y="81"/>
                  </a:cubicBezTo>
                  <a:cubicBezTo>
                    <a:pt x="618" y="105"/>
                    <a:pt x="645" y="151"/>
                    <a:pt x="615" y="173"/>
                  </a:cubicBezTo>
                  <a:cubicBezTo>
                    <a:pt x="603" y="182"/>
                    <a:pt x="584" y="179"/>
                    <a:pt x="569" y="185"/>
                  </a:cubicBezTo>
                  <a:cubicBezTo>
                    <a:pt x="542" y="196"/>
                    <a:pt x="522" y="217"/>
                    <a:pt x="496" y="230"/>
                  </a:cubicBezTo>
                  <a:cubicBezTo>
                    <a:pt x="482" y="237"/>
                    <a:pt x="463" y="238"/>
                    <a:pt x="451" y="250"/>
                  </a:cubicBezTo>
                  <a:cubicBezTo>
                    <a:pt x="433" y="267"/>
                    <a:pt x="427" y="293"/>
                    <a:pt x="414" y="313"/>
                  </a:cubicBezTo>
                  <a:cubicBezTo>
                    <a:pt x="393" y="343"/>
                    <a:pt x="347" y="400"/>
                    <a:pt x="316" y="419"/>
                  </a:cubicBezTo>
                  <a:cubicBezTo>
                    <a:pt x="261" y="452"/>
                    <a:pt x="235" y="412"/>
                    <a:pt x="180" y="413"/>
                  </a:cubicBezTo>
                  <a:cubicBezTo>
                    <a:pt x="163" y="413"/>
                    <a:pt x="150" y="431"/>
                    <a:pt x="133" y="427"/>
                  </a:cubicBezTo>
                  <a:cubicBezTo>
                    <a:pt x="117" y="423"/>
                    <a:pt x="108" y="403"/>
                    <a:pt x="92" y="398"/>
                  </a:cubicBezTo>
                  <a:cubicBezTo>
                    <a:pt x="64" y="390"/>
                    <a:pt x="35" y="421"/>
                    <a:pt x="16" y="382"/>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1" name="Freeform 62"/>
            <p:cNvSpPr>
              <a:spLocks noEditPoints="1"/>
            </p:cNvSpPr>
            <p:nvPr/>
          </p:nvSpPr>
          <p:spPr bwMode="auto">
            <a:xfrm>
              <a:off x="3319463" y="3227388"/>
              <a:ext cx="190500" cy="395288"/>
            </a:xfrm>
            <a:custGeom>
              <a:avLst/>
              <a:gdLst/>
              <a:ahLst/>
              <a:cxnLst>
                <a:cxn ang="0">
                  <a:pos x="172" y="70"/>
                </a:cxn>
                <a:cxn ang="0">
                  <a:pos x="212" y="134"/>
                </a:cxn>
                <a:cxn ang="0">
                  <a:pos x="210" y="155"/>
                </a:cxn>
                <a:cxn ang="0">
                  <a:pos x="264" y="242"/>
                </a:cxn>
                <a:cxn ang="0">
                  <a:pos x="191" y="295"/>
                </a:cxn>
                <a:cxn ang="0">
                  <a:pos x="211" y="342"/>
                </a:cxn>
                <a:cxn ang="0">
                  <a:pos x="191" y="386"/>
                </a:cxn>
                <a:cxn ang="0">
                  <a:pos x="203" y="434"/>
                </a:cxn>
                <a:cxn ang="0">
                  <a:pos x="240" y="542"/>
                </a:cxn>
                <a:cxn ang="0">
                  <a:pos x="240" y="546"/>
                </a:cxn>
                <a:cxn ang="0">
                  <a:pos x="208" y="574"/>
                </a:cxn>
                <a:cxn ang="0">
                  <a:pos x="143" y="610"/>
                </a:cxn>
                <a:cxn ang="0">
                  <a:pos x="139" y="702"/>
                </a:cxn>
                <a:cxn ang="0">
                  <a:pos x="95" y="759"/>
                </a:cxn>
                <a:cxn ang="0">
                  <a:pos x="113" y="783"/>
                </a:cxn>
                <a:cxn ang="0">
                  <a:pos x="180" y="822"/>
                </a:cxn>
                <a:cxn ang="0">
                  <a:pos x="256" y="930"/>
                </a:cxn>
                <a:cxn ang="0">
                  <a:pos x="392" y="902"/>
                </a:cxn>
                <a:cxn ang="0">
                  <a:pos x="413" y="946"/>
                </a:cxn>
                <a:cxn ang="0">
                  <a:pos x="418" y="1046"/>
                </a:cxn>
                <a:cxn ang="0">
                  <a:pos x="366" y="1147"/>
                </a:cxn>
                <a:cxn ang="0">
                  <a:pos x="385" y="1186"/>
                </a:cxn>
                <a:cxn ang="0">
                  <a:pos x="425" y="1247"/>
                </a:cxn>
                <a:cxn ang="0">
                  <a:pos x="520" y="1322"/>
                </a:cxn>
                <a:cxn ang="0">
                  <a:pos x="500" y="1354"/>
                </a:cxn>
                <a:cxn ang="0">
                  <a:pos x="500" y="1358"/>
                </a:cxn>
                <a:cxn ang="0">
                  <a:pos x="508" y="1378"/>
                </a:cxn>
                <a:cxn ang="0">
                  <a:pos x="551" y="1372"/>
                </a:cxn>
                <a:cxn ang="0">
                  <a:pos x="520" y="1282"/>
                </a:cxn>
                <a:cxn ang="0">
                  <a:pos x="520" y="1278"/>
                </a:cxn>
                <a:cxn ang="0">
                  <a:pos x="558" y="1215"/>
                </a:cxn>
                <a:cxn ang="0">
                  <a:pos x="635" y="1192"/>
                </a:cxn>
                <a:cxn ang="0">
                  <a:pos x="644" y="1138"/>
                </a:cxn>
                <a:cxn ang="0">
                  <a:pos x="652" y="1079"/>
                </a:cxn>
                <a:cxn ang="0">
                  <a:pos x="643" y="1038"/>
                </a:cxn>
                <a:cxn ang="0">
                  <a:pos x="649" y="938"/>
                </a:cxn>
                <a:cxn ang="0">
                  <a:pos x="505" y="764"/>
                </a:cxn>
                <a:cxn ang="0">
                  <a:pos x="431" y="722"/>
                </a:cxn>
                <a:cxn ang="0">
                  <a:pos x="422" y="611"/>
                </a:cxn>
                <a:cxn ang="0">
                  <a:pos x="396" y="514"/>
                </a:cxn>
                <a:cxn ang="0">
                  <a:pos x="440" y="414"/>
                </a:cxn>
                <a:cxn ang="0">
                  <a:pos x="504" y="414"/>
                </a:cxn>
                <a:cxn ang="0">
                  <a:pos x="438" y="322"/>
                </a:cxn>
                <a:cxn ang="0">
                  <a:pos x="444" y="267"/>
                </a:cxn>
                <a:cxn ang="0">
                  <a:pos x="432" y="226"/>
                </a:cxn>
                <a:cxn ang="0">
                  <a:pos x="414" y="130"/>
                </a:cxn>
                <a:cxn ang="0">
                  <a:pos x="312" y="78"/>
                </a:cxn>
                <a:cxn ang="0">
                  <a:pos x="180" y="46"/>
                </a:cxn>
                <a:cxn ang="0">
                  <a:pos x="140" y="33"/>
                </a:cxn>
                <a:cxn ang="0">
                  <a:pos x="172" y="70"/>
                </a:cxn>
                <a:cxn ang="0">
                  <a:pos x="0" y="890"/>
                </a:cxn>
                <a:cxn ang="0">
                  <a:pos x="4" y="894"/>
                </a:cxn>
                <a:cxn ang="0">
                  <a:pos x="0" y="890"/>
                </a:cxn>
              </a:cxnLst>
              <a:rect l="0" t="0" r="r" b="b"/>
              <a:pathLst>
                <a:path w="671" h="1383">
                  <a:moveTo>
                    <a:pt x="172" y="70"/>
                  </a:moveTo>
                  <a:cubicBezTo>
                    <a:pt x="212" y="134"/>
                    <a:pt x="212" y="134"/>
                    <a:pt x="212" y="134"/>
                  </a:cubicBezTo>
                  <a:cubicBezTo>
                    <a:pt x="210" y="155"/>
                    <a:pt x="210" y="155"/>
                    <a:pt x="210" y="155"/>
                  </a:cubicBezTo>
                  <a:cubicBezTo>
                    <a:pt x="264" y="242"/>
                    <a:pt x="264" y="242"/>
                    <a:pt x="264" y="242"/>
                  </a:cubicBezTo>
                  <a:cubicBezTo>
                    <a:pt x="250" y="248"/>
                    <a:pt x="191" y="282"/>
                    <a:pt x="191" y="295"/>
                  </a:cubicBezTo>
                  <a:cubicBezTo>
                    <a:pt x="191" y="312"/>
                    <a:pt x="211" y="325"/>
                    <a:pt x="211" y="342"/>
                  </a:cubicBezTo>
                  <a:cubicBezTo>
                    <a:pt x="210" y="359"/>
                    <a:pt x="193" y="370"/>
                    <a:pt x="191" y="386"/>
                  </a:cubicBezTo>
                  <a:cubicBezTo>
                    <a:pt x="188" y="403"/>
                    <a:pt x="201" y="418"/>
                    <a:pt x="203" y="434"/>
                  </a:cubicBezTo>
                  <a:cubicBezTo>
                    <a:pt x="208" y="470"/>
                    <a:pt x="170" y="554"/>
                    <a:pt x="240" y="542"/>
                  </a:cubicBezTo>
                  <a:cubicBezTo>
                    <a:pt x="240" y="546"/>
                    <a:pt x="240" y="546"/>
                    <a:pt x="240" y="546"/>
                  </a:cubicBezTo>
                  <a:cubicBezTo>
                    <a:pt x="228" y="554"/>
                    <a:pt x="220" y="567"/>
                    <a:pt x="208" y="574"/>
                  </a:cubicBezTo>
                  <a:cubicBezTo>
                    <a:pt x="182" y="588"/>
                    <a:pt x="155" y="577"/>
                    <a:pt x="143" y="610"/>
                  </a:cubicBezTo>
                  <a:cubicBezTo>
                    <a:pt x="133" y="637"/>
                    <a:pt x="151" y="672"/>
                    <a:pt x="139" y="702"/>
                  </a:cubicBezTo>
                  <a:cubicBezTo>
                    <a:pt x="131" y="722"/>
                    <a:pt x="97" y="742"/>
                    <a:pt x="95" y="759"/>
                  </a:cubicBezTo>
                  <a:cubicBezTo>
                    <a:pt x="94" y="769"/>
                    <a:pt x="108" y="776"/>
                    <a:pt x="113" y="783"/>
                  </a:cubicBezTo>
                  <a:cubicBezTo>
                    <a:pt x="131" y="805"/>
                    <a:pt x="146" y="842"/>
                    <a:pt x="180" y="822"/>
                  </a:cubicBezTo>
                  <a:cubicBezTo>
                    <a:pt x="256" y="930"/>
                    <a:pt x="256" y="930"/>
                    <a:pt x="256" y="930"/>
                  </a:cubicBezTo>
                  <a:cubicBezTo>
                    <a:pt x="392" y="902"/>
                    <a:pt x="392" y="902"/>
                    <a:pt x="392" y="902"/>
                  </a:cubicBezTo>
                  <a:cubicBezTo>
                    <a:pt x="395" y="919"/>
                    <a:pt x="408" y="930"/>
                    <a:pt x="413" y="946"/>
                  </a:cubicBezTo>
                  <a:cubicBezTo>
                    <a:pt x="423" y="974"/>
                    <a:pt x="422" y="1017"/>
                    <a:pt x="418" y="1046"/>
                  </a:cubicBezTo>
                  <a:cubicBezTo>
                    <a:pt x="412" y="1082"/>
                    <a:pt x="372" y="1113"/>
                    <a:pt x="366" y="1147"/>
                  </a:cubicBezTo>
                  <a:cubicBezTo>
                    <a:pt x="362" y="1163"/>
                    <a:pt x="378" y="1173"/>
                    <a:pt x="385" y="1186"/>
                  </a:cubicBezTo>
                  <a:cubicBezTo>
                    <a:pt x="399" y="1213"/>
                    <a:pt x="404" y="1224"/>
                    <a:pt x="425" y="1247"/>
                  </a:cubicBezTo>
                  <a:cubicBezTo>
                    <a:pt x="448" y="1273"/>
                    <a:pt x="481" y="1327"/>
                    <a:pt x="520" y="1322"/>
                  </a:cubicBezTo>
                  <a:cubicBezTo>
                    <a:pt x="500" y="1354"/>
                    <a:pt x="500" y="1354"/>
                    <a:pt x="500" y="1354"/>
                  </a:cubicBezTo>
                  <a:cubicBezTo>
                    <a:pt x="500" y="1358"/>
                    <a:pt x="500" y="1358"/>
                    <a:pt x="500" y="1358"/>
                  </a:cubicBezTo>
                  <a:cubicBezTo>
                    <a:pt x="508" y="1378"/>
                    <a:pt x="508" y="1378"/>
                    <a:pt x="508" y="1378"/>
                  </a:cubicBezTo>
                  <a:cubicBezTo>
                    <a:pt x="519" y="1378"/>
                    <a:pt x="544" y="1383"/>
                    <a:pt x="551" y="1372"/>
                  </a:cubicBezTo>
                  <a:cubicBezTo>
                    <a:pt x="568" y="1348"/>
                    <a:pt x="548" y="1288"/>
                    <a:pt x="520" y="1282"/>
                  </a:cubicBezTo>
                  <a:cubicBezTo>
                    <a:pt x="520" y="1278"/>
                    <a:pt x="520" y="1278"/>
                    <a:pt x="520" y="1278"/>
                  </a:cubicBezTo>
                  <a:cubicBezTo>
                    <a:pt x="551" y="1263"/>
                    <a:pt x="537" y="1236"/>
                    <a:pt x="558" y="1215"/>
                  </a:cubicBezTo>
                  <a:cubicBezTo>
                    <a:pt x="576" y="1197"/>
                    <a:pt x="613" y="1212"/>
                    <a:pt x="635" y="1192"/>
                  </a:cubicBezTo>
                  <a:cubicBezTo>
                    <a:pt x="652" y="1177"/>
                    <a:pt x="644" y="1158"/>
                    <a:pt x="644" y="1138"/>
                  </a:cubicBezTo>
                  <a:cubicBezTo>
                    <a:pt x="644" y="1118"/>
                    <a:pt x="653" y="1099"/>
                    <a:pt x="652" y="1079"/>
                  </a:cubicBezTo>
                  <a:cubicBezTo>
                    <a:pt x="652" y="1065"/>
                    <a:pt x="643" y="1053"/>
                    <a:pt x="643" y="1038"/>
                  </a:cubicBezTo>
                  <a:cubicBezTo>
                    <a:pt x="643" y="1004"/>
                    <a:pt x="671" y="973"/>
                    <a:pt x="649" y="938"/>
                  </a:cubicBezTo>
                  <a:cubicBezTo>
                    <a:pt x="613" y="880"/>
                    <a:pt x="555" y="811"/>
                    <a:pt x="505" y="764"/>
                  </a:cubicBezTo>
                  <a:cubicBezTo>
                    <a:pt x="487" y="746"/>
                    <a:pt x="439" y="743"/>
                    <a:pt x="431" y="722"/>
                  </a:cubicBezTo>
                  <a:cubicBezTo>
                    <a:pt x="417" y="690"/>
                    <a:pt x="429" y="645"/>
                    <a:pt x="422" y="611"/>
                  </a:cubicBezTo>
                  <a:cubicBezTo>
                    <a:pt x="415" y="577"/>
                    <a:pt x="390" y="551"/>
                    <a:pt x="396" y="514"/>
                  </a:cubicBezTo>
                  <a:cubicBezTo>
                    <a:pt x="403" y="476"/>
                    <a:pt x="439" y="455"/>
                    <a:pt x="440" y="414"/>
                  </a:cubicBezTo>
                  <a:cubicBezTo>
                    <a:pt x="504" y="414"/>
                    <a:pt x="504" y="414"/>
                    <a:pt x="504" y="414"/>
                  </a:cubicBezTo>
                  <a:cubicBezTo>
                    <a:pt x="491" y="378"/>
                    <a:pt x="445" y="360"/>
                    <a:pt x="438" y="322"/>
                  </a:cubicBezTo>
                  <a:cubicBezTo>
                    <a:pt x="434" y="305"/>
                    <a:pt x="444" y="284"/>
                    <a:pt x="444" y="267"/>
                  </a:cubicBezTo>
                  <a:cubicBezTo>
                    <a:pt x="444" y="252"/>
                    <a:pt x="435" y="240"/>
                    <a:pt x="432" y="226"/>
                  </a:cubicBezTo>
                  <a:cubicBezTo>
                    <a:pt x="425" y="197"/>
                    <a:pt x="429" y="155"/>
                    <a:pt x="414" y="130"/>
                  </a:cubicBezTo>
                  <a:cubicBezTo>
                    <a:pt x="400" y="107"/>
                    <a:pt x="313" y="0"/>
                    <a:pt x="312" y="78"/>
                  </a:cubicBezTo>
                  <a:cubicBezTo>
                    <a:pt x="270" y="58"/>
                    <a:pt x="224" y="57"/>
                    <a:pt x="180" y="46"/>
                  </a:cubicBezTo>
                  <a:cubicBezTo>
                    <a:pt x="169" y="43"/>
                    <a:pt x="151" y="20"/>
                    <a:pt x="140" y="33"/>
                  </a:cubicBezTo>
                  <a:cubicBezTo>
                    <a:pt x="126" y="50"/>
                    <a:pt x="152" y="93"/>
                    <a:pt x="172" y="70"/>
                  </a:cubicBezTo>
                  <a:moveTo>
                    <a:pt x="0" y="890"/>
                  </a:moveTo>
                  <a:cubicBezTo>
                    <a:pt x="4" y="894"/>
                    <a:pt x="4" y="894"/>
                    <a:pt x="4" y="894"/>
                  </a:cubicBezTo>
                  <a:lnTo>
                    <a:pt x="0" y="890"/>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2" name="Freeform 63"/>
            <p:cNvSpPr>
              <a:spLocks/>
            </p:cNvSpPr>
            <p:nvPr/>
          </p:nvSpPr>
          <p:spPr bwMode="auto">
            <a:xfrm>
              <a:off x="2819400" y="3181350"/>
              <a:ext cx="584200" cy="493713"/>
            </a:xfrm>
            <a:custGeom>
              <a:avLst/>
              <a:gdLst/>
              <a:ahLst/>
              <a:cxnLst>
                <a:cxn ang="0">
                  <a:pos x="1110" y="181"/>
                </a:cxn>
                <a:cxn ang="0">
                  <a:pos x="1150" y="391"/>
                </a:cxn>
                <a:cxn ang="0">
                  <a:pos x="1143" y="463"/>
                </a:cxn>
                <a:cxn ang="0">
                  <a:pos x="1108" y="588"/>
                </a:cxn>
                <a:cxn ang="0">
                  <a:pos x="1228" y="733"/>
                </a:cxn>
                <a:cxn ang="0">
                  <a:pos x="1322" y="733"/>
                </a:cxn>
                <a:cxn ang="0">
                  <a:pos x="1358" y="697"/>
                </a:cxn>
                <a:cxn ang="0">
                  <a:pos x="1334" y="902"/>
                </a:cxn>
                <a:cxn ang="0">
                  <a:pos x="1218" y="866"/>
                </a:cxn>
                <a:cxn ang="0">
                  <a:pos x="1146" y="818"/>
                </a:cxn>
                <a:cxn ang="0">
                  <a:pos x="1034" y="710"/>
                </a:cxn>
                <a:cxn ang="0">
                  <a:pos x="962" y="661"/>
                </a:cxn>
                <a:cxn ang="0">
                  <a:pos x="878" y="592"/>
                </a:cxn>
                <a:cxn ang="0">
                  <a:pos x="782" y="649"/>
                </a:cxn>
                <a:cxn ang="0">
                  <a:pos x="591" y="528"/>
                </a:cxn>
                <a:cxn ang="0">
                  <a:pos x="482" y="547"/>
                </a:cxn>
                <a:cxn ang="0">
                  <a:pos x="438" y="532"/>
                </a:cxn>
                <a:cxn ang="0">
                  <a:pos x="386" y="475"/>
                </a:cxn>
                <a:cxn ang="0">
                  <a:pos x="362" y="560"/>
                </a:cxn>
                <a:cxn ang="0">
                  <a:pos x="357" y="729"/>
                </a:cxn>
                <a:cxn ang="0">
                  <a:pos x="102" y="838"/>
                </a:cxn>
                <a:cxn ang="0">
                  <a:pos x="6" y="894"/>
                </a:cxn>
                <a:cxn ang="0">
                  <a:pos x="6" y="1277"/>
                </a:cxn>
                <a:cxn ang="0">
                  <a:pos x="86" y="1498"/>
                </a:cxn>
                <a:cxn ang="0">
                  <a:pos x="394" y="1628"/>
                </a:cxn>
                <a:cxn ang="0">
                  <a:pos x="558" y="1675"/>
                </a:cxn>
                <a:cxn ang="0">
                  <a:pos x="690" y="1717"/>
                </a:cxn>
                <a:cxn ang="0">
                  <a:pos x="818" y="1729"/>
                </a:cxn>
                <a:cxn ang="0">
                  <a:pos x="918" y="1667"/>
                </a:cxn>
                <a:cxn ang="0">
                  <a:pos x="1018" y="1543"/>
                </a:cxn>
                <a:cxn ang="0">
                  <a:pos x="1138" y="1466"/>
                </a:cxn>
                <a:cxn ang="0">
                  <a:pos x="1210" y="1374"/>
                </a:cxn>
                <a:cxn ang="0">
                  <a:pos x="1398" y="1301"/>
                </a:cxn>
                <a:cxn ang="0">
                  <a:pos x="1442" y="1188"/>
                </a:cxn>
                <a:cxn ang="0">
                  <a:pos x="1954" y="1023"/>
                </a:cxn>
                <a:cxn ang="0">
                  <a:pos x="1870" y="951"/>
                </a:cxn>
                <a:cxn ang="0">
                  <a:pos x="1922" y="789"/>
                </a:cxn>
                <a:cxn ang="0">
                  <a:pos x="2018" y="725"/>
                </a:cxn>
                <a:cxn ang="0">
                  <a:pos x="1982" y="616"/>
                </a:cxn>
                <a:cxn ang="0">
                  <a:pos x="1989" y="524"/>
                </a:cxn>
                <a:cxn ang="0">
                  <a:pos x="2002" y="459"/>
                </a:cxn>
                <a:cxn ang="0">
                  <a:pos x="2022" y="355"/>
                </a:cxn>
                <a:cxn ang="0">
                  <a:pos x="1918" y="250"/>
                </a:cxn>
                <a:cxn ang="0">
                  <a:pos x="1838" y="185"/>
                </a:cxn>
                <a:cxn ang="0">
                  <a:pos x="1687" y="118"/>
                </a:cxn>
                <a:cxn ang="0">
                  <a:pos x="1582" y="66"/>
                </a:cxn>
                <a:cxn ang="0">
                  <a:pos x="1286" y="38"/>
                </a:cxn>
              </a:cxnLst>
              <a:rect l="0" t="0" r="r" b="b"/>
              <a:pathLst>
                <a:path w="2046" h="1732">
                  <a:moveTo>
                    <a:pt x="1202" y="52"/>
                  </a:moveTo>
                  <a:cubicBezTo>
                    <a:pt x="1222" y="108"/>
                    <a:pt x="1156" y="162"/>
                    <a:pt x="1110" y="181"/>
                  </a:cubicBezTo>
                  <a:cubicBezTo>
                    <a:pt x="1118" y="211"/>
                    <a:pt x="1147" y="237"/>
                    <a:pt x="1158" y="270"/>
                  </a:cubicBezTo>
                  <a:cubicBezTo>
                    <a:pt x="1168" y="301"/>
                    <a:pt x="1148" y="356"/>
                    <a:pt x="1150" y="391"/>
                  </a:cubicBezTo>
                  <a:cubicBezTo>
                    <a:pt x="1150" y="404"/>
                    <a:pt x="1164" y="419"/>
                    <a:pt x="1162" y="431"/>
                  </a:cubicBezTo>
                  <a:cubicBezTo>
                    <a:pt x="1160" y="442"/>
                    <a:pt x="1147" y="452"/>
                    <a:pt x="1143" y="463"/>
                  </a:cubicBezTo>
                  <a:cubicBezTo>
                    <a:pt x="1135" y="488"/>
                    <a:pt x="1133" y="515"/>
                    <a:pt x="1124" y="540"/>
                  </a:cubicBezTo>
                  <a:cubicBezTo>
                    <a:pt x="1117" y="556"/>
                    <a:pt x="1104" y="570"/>
                    <a:pt x="1108" y="588"/>
                  </a:cubicBezTo>
                  <a:cubicBezTo>
                    <a:pt x="1121" y="639"/>
                    <a:pt x="1146" y="650"/>
                    <a:pt x="1182" y="681"/>
                  </a:cubicBezTo>
                  <a:cubicBezTo>
                    <a:pt x="1198" y="695"/>
                    <a:pt x="1211" y="722"/>
                    <a:pt x="1228" y="733"/>
                  </a:cubicBezTo>
                  <a:cubicBezTo>
                    <a:pt x="1243" y="743"/>
                    <a:pt x="1304" y="746"/>
                    <a:pt x="1322" y="741"/>
                  </a:cubicBezTo>
                  <a:cubicBezTo>
                    <a:pt x="1322" y="733"/>
                    <a:pt x="1322" y="733"/>
                    <a:pt x="1322" y="733"/>
                  </a:cubicBezTo>
                  <a:cubicBezTo>
                    <a:pt x="1306" y="729"/>
                    <a:pt x="1306" y="729"/>
                    <a:pt x="1306" y="729"/>
                  </a:cubicBezTo>
                  <a:cubicBezTo>
                    <a:pt x="1316" y="707"/>
                    <a:pt x="1334" y="700"/>
                    <a:pt x="1358" y="697"/>
                  </a:cubicBezTo>
                  <a:cubicBezTo>
                    <a:pt x="1358" y="918"/>
                    <a:pt x="1358" y="918"/>
                    <a:pt x="1358" y="918"/>
                  </a:cubicBezTo>
                  <a:cubicBezTo>
                    <a:pt x="1334" y="902"/>
                    <a:pt x="1334" y="902"/>
                    <a:pt x="1334" y="902"/>
                  </a:cubicBezTo>
                  <a:cubicBezTo>
                    <a:pt x="1350" y="886"/>
                    <a:pt x="1350" y="886"/>
                    <a:pt x="1350" y="886"/>
                  </a:cubicBezTo>
                  <a:cubicBezTo>
                    <a:pt x="1312" y="868"/>
                    <a:pt x="1215" y="954"/>
                    <a:pt x="1218" y="866"/>
                  </a:cubicBezTo>
                  <a:cubicBezTo>
                    <a:pt x="1186" y="822"/>
                    <a:pt x="1186" y="822"/>
                    <a:pt x="1186" y="822"/>
                  </a:cubicBezTo>
                  <a:cubicBezTo>
                    <a:pt x="1171" y="813"/>
                    <a:pt x="1162" y="811"/>
                    <a:pt x="1146" y="818"/>
                  </a:cubicBezTo>
                  <a:cubicBezTo>
                    <a:pt x="1144" y="805"/>
                    <a:pt x="1148" y="790"/>
                    <a:pt x="1143" y="777"/>
                  </a:cubicBezTo>
                  <a:cubicBezTo>
                    <a:pt x="1129" y="741"/>
                    <a:pt x="1069" y="721"/>
                    <a:pt x="1034" y="710"/>
                  </a:cubicBezTo>
                  <a:cubicBezTo>
                    <a:pt x="1020" y="706"/>
                    <a:pt x="1009" y="717"/>
                    <a:pt x="996" y="711"/>
                  </a:cubicBezTo>
                  <a:cubicBezTo>
                    <a:pt x="972" y="700"/>
                    <a:pt x="974" y="680"/>
                    <a:pt x="962" y="661"/>
                  </a:cubicBezTo>
                  <a:cubicBezTo>
                    <a:pt x="943" y="631"/>
                    <a:pt x="928" y="624"/>
                    <a:pt x="918" y="588"/>
                  </a:cubicBezTo>
                  <a:cubicBezTo>
                    <a:pt x="878" y="592"/>
                    <a:pt x="878" y="592"/>
                    <a:pt x="878" y="592"/>
                  </a:cubicBezTo>
                  <a:cubicBezTo>
                    <a:pt x="875" y="610"/>
                    <a:pt x="873" y="642"/>
                    <a:pt x="857" y="654"/>
                  </a:cubicBezTo>
                  <a:cubicBezTo>
                    <a:pt x="834" y="671"/>
                    <a:pt x="806" y="653"/>
                    <a:pt x="782" y="649"/>
                  </a:cubicBezTo>
                  <a:cubicBezTo>
                    <a:pt x="712" y="639"/>
                    <a:pt x="656" y="624"/>
                    <a:pt x="590" y="600"/>
                  </a:cubicBezTo>
                  <a:cubicBezTo>
                    <a:pt x="590" y="590"/>
                    <a:pt x="595" y="531"/>
                    <a:pt x="591" y="528"/>
                  </a:cubicBezTo>
                  <a:cubicBezTo>
                    <a:pt x="582" y="520"/>
                    <a:pt x="564" y="531"/>
                    <a:pt x="554" y="534"/>
                  </a:cubicBezTo>
                  <a:cubicBezTo>
                    <a:pt x="530" y="539"/>
                    <a:pt x="505" y="537"/>
                    <a:pt x="482" y="547"/>
                  </a:cubicBezTo>
                  <a:cubicBezTo>
                    <a:pt x="469" y="552"/>
                    <a:pt x="457" y="566"/>
                    <a:pt x="442" y="566"/>
                  </a:cubicBezTo>
                  <a:cubicBezTo>
                    <a:pt x="420" y="565"/>
                    <a:pt x="431" y="542"/>
                    <a:pt x="438" y="532"/>
                  </a:cubicBezTo>
                  <a:cubicBezTo>
                    <a:pt x="438" y="528"/>
                    <a:pt x="438" y="528"/>
                    <a:pt x="438" y="528"/>
                  </a:cubicBezTo>
                  <a:cubicBezTo>
                    <a:pt x="386" y="475"/>
                    <a:pt x="386" y="475"/>
                    <a:pt x="386" y="475"/>
                  </a:cubicBezTo>
                  <a:cubicBezTo>
                    <a:pt x="353" y="462"/>
                    <a:pt x="352" y="488"/>
                    <a:pt x="355" y="516"/>
                  </a:cubicBezTo>
                  <a:cubicBezTo>
                    <a:pt x="356" y="530"/>
                    <a:pt x="363" y="545"/>
                    <a:pt x="362" y="560"/>
                  </a:cubicBezTo>
                  <a:cubicBezTo>
                    <a:pt x="360" y="576"/>
                    <a:pt x="349" y="591"/>
                    <a:pt x="349" y="608"/>
                  </a:cubicBezTo>
                  <a:cubicBezTo>
                    <a:pt x="348" y="647"/>
                    <a:pt x="359" y="692"/>
                    <a:pt x="357" y="729"/>
                  </a:cubicBezTo>
                  <a:cubicBezTo>
                    <a:pt x="354" y="775"/>
                    <a:pt x="319" y="793"/>
                    <a:pt x="354" y="838"/>
                  </a:cubicBezTo>
                  <a:cubicBezTo>
                    <a:pt x="102" y="838"/>
                    <a:pt x="102" y="838"/>
                    <a:pt x="102" y="838"/>
                  </a:cubicBezTo>
                  <a:cubicBezTo>
                    <a:pt x="81" y="838"/>
                    <a:pt x="29" y="828"/>
                    <a:pt x="12" y="842"/>
                  </a:cubicBezTo>
                  <a:cubicBezTo>
                    <a:pt x="0" y="851"/>
                    <a:pt x="6" y="881"/>
                    <a:pt x="6" y="894"/>
                  </a:cubicBezTo>
                  <a:cubicBezTo>
                    <a:pt x="6" y="1051"/>
                    <a:pt x="6" y="1051"/>
                    <a:pt x="6" y="1051"/>
                  </a:cubicBezTo>
                  <a:cubicBezTo>
                    <a:pt x="6" y="1277"/>
                    <a:pt x="6" y="1277"/>
                    <a:pt x="6" y="1277"/>
                  </a:cubicBezTo>
                  <a:cubicBezTo>
                    <a:pt x="6" y="1338"/>
                    <a:pt x="2" y="1394"/>
                    <a:pt x="30" y="1450"/>
                  </a:cubicBezTo>
                  <a:cubicBezTo>
                    <a:pt x="40" y="1470"/>
                    <a:pt x="70" y="1482"/>
                    <a:pt x="86" y="1498"/>
                  </a:cubicBezTo>
                  <a:cubicBezTo>
                    <a:pt x="128" y="1540"/>
                    <a:pt x="166" y="1587"/>
                    <a:pt x="212" y="1625"/>
                  </a:cubicBezTo>
                  <a:cubicBezTo>
                    <a:pt x="266" y="1671"/>
                    <a:pt x="333" y="1634"/>
                    <a:pt x="394" y="1628"/>
                  </a:cubicBezTo>
                  <a:cubicBezTo>
                    <a:pt x="416" y="1625"/>
                    <a:pt x="436" y="1634"/>
                    <a:pt x="458" y="1634"/>
                  </a:cubicBezTo>
                  <a:cubicBezTo>
                    <a:pt x="489" y="1633"/>
                    <a:pt x="547" y="1639"/>
                    <a:pt x="558" y="1675"/>
                  </a:cubicBezTo>
                  <a:cubicBezTo>
                    <a:pt x="592" y="1700"/>
                    <a:pt x="614" y="1682"/>
                    <a:pt x="650" y="1689"/>
                  </a:cubicBezTo>
                  <a:cubicBezTo>
                    <a:pt x="667" y="1692"/>
                    <a:pt x="673" y="1713"/>
                    <a:pt x="690" y="1717"/>
                  </a:cubicBezTo>
                  <a:cubicBezTo>
                    <a:pt x="710" y="1722"/>
                    <a:pt x="726" y="1702"/>
                    <a:pt x="746" y="1702"/>
                  </a:cubicBezTo>
                  <a:cubicBezTo>
                    <a:pt x="774" y="1703"/>
                    <a:pt x="793" y="1726"/>
                    <a:pt x="818" y="1729"/>
                  </a:cubicBezTo>
                  <a:cubicBezTo>
                    <a:pt x="833" y="1732"/>
                    <a:pt x="877" y="1714"/>
                    <a:pt x="890" y="1706"/>
                  </a:cubicBezTo>
                  <a:cubicBezTo>
                    <a:pt x="905" y="1696"/>
                    <a:pt x="907" y="1679"/>
                    <a:pt x="918" y="1667"/>
                  </a:cubicBezTo>
                  <a:cubicBezTo>
                    <a:pt x="938" y="1647"/>
                    <a:pt x="967" y="1635"/>
                    <a:pt x="983" y="1611"/>
                  </a:cubicBezTo>
                  <a:cubicBezTo>
                    <a:pt x="996" y="1590"/>
                    <a:pt x="1002" y="1561"/>
                    <a:pt x="1018" y="1543"/>
                  </a:cubicBezTo>
                  <a:cubicBezTo>
                    <a:pt x="1039" y="1521"/>
                    <a:pt x="1080" y="1506"/>
                    <a:pt x="1106" y="1490"/>
                  </a:cubicBezTo>
                  <a:cubicBezTo>
                    <a:pt x="1117" y="1483"/>
                    <a:pt x="1136" y="1479"/>
                    <a:pt x="1138" y="1466"/>
                  </a:cubicBezTo>
                  <a:cubicBezTo>
                    <a:pt x="1150" y="1466"/>
                    <a:pt x="1165" y="1468"/>
                    <a:pt x="1177" y="1465"/>
                  </a:cubicBezTo>
                  <a:cubicBezTo>
                    <a:pt x="1215" y="1454"/>
                    <a:pt x="1194" y="1400"/>
                    <a:pt x="1210" y="1374"/>
                  </a:cubicBezTo>
                  <a:cubicBezTo>
                    <a:pt x="1219" y="1358"/>
                    <a:pt x="1246" y="1343"/>
                    <a:pt x="1262" y="1334"/>
                  </a:cubicBezTo>
                  <a:cubicBezTo>
                    <a:pt x="1301" y="1313"/>
                    <a:pt x="1353" y="1301"/>
                    <a:pt x="1398" y="1301"/>
                  </a:cubicBezTo>
                  <a:cubicBezTo>
                    <a:pt x="1425" y="1301"/>
                    <a:pt x="1451" y="1313"/>
                    <a:pt x="1478" y="1305"/>
                  </a:cubicBezTo>
                  <a:cubicBezTo>
                    <a:pt x="1461" y="1272"/>
                    <a:pt x="1440" y="1225"/>
                    <a:pt x="1442" y="1188"/>
                  </a:cubicBezTo>
                  <a:cubicBezTo>
                    <a:pt x="1550" y="1152"/>
                    <a:pt x="1550" y="1152"/>
                    <a:pt x="1550" y="1152"/>
                  </a:cubicBezTo>
                  <a:cubicBezTo>
                    <a:pt x="1954" y="1023"/>
                    <a:pt x="1954" y="1023"/>
                    <a:pt x="1954" y="1023"/>
                  </a:cubicBezTo>
                  <a:cubicBezTo>
                    <a:pt x="1950" y="1000"/>
                    <a:pt x="1934" y="1009"/>
                    <a:pt x="1918" y="997"/>
                  </a:cubicBezTo>
                  <a:cubicBezTo>
                    <a:pt x="1898" y="983"/>
                    <a:pt x="1895" y="955"/>
                    <a:pt x="1870" y="951"/>
                  </a:cubicBezTo>
                  <a:cubicBezTo>
                    <a:pt x="1921" y="874"/>
                    <a:pt x="1921" y="874"/>
                    <a:pt x="1921" y="874"/>
                  </a:cubicBezTo>
                  <a:cubicBezTo>
                    <a:pt x="1922" y="789"/>
                    <a:pt x="1922" y="789"/>
                    <a:pt x="1922" y="789"/>
                  </a:cubicBezTo>
                  <a:cubicBezTo>
                    <a:pt x="1974" y="768"/>
                    <a:pt x="1974" y="768"/>
                    <a:pt x="1974" y="768"/>
                  </a:cubicBezTo>
                  <a:cubicBezTo>
                    <a:pt x="2018" y="725"/>
                    <a:pt x="2018" y="725"/>
                    <a:pt x="2018" y="725"/>
                  </a:cubicBezTo>
                  <a:cubicBezTo>
                    <a:pt x="2007" y="720"/>
                    <a:pt x="1992" y="721"/>
                    <a:pt x="1983" y="714"/>
                  </a:cubicBezTo>
                  <a:cubicBezTo>
                    <a:pt x="1956" y="695"/>
                    <a:pt x="1983" y="643"/>
                    <a:pt x="1982" y="616"/>
                  </a:cubicBezTo>
                  <a:cubicBezTo>
                    <a:pt x="1981" y="599"/>
                    <a:pt x="1965" y="584"/>
                    <a:pt x="1967" y="568"/>
                  </a:cubicBezTo>
                  <a:cubicBezTo>
                    <a:pt x="1969" y="551"/>
                    <a:pt x="1989" y="541"/>
                    <a:pt x="1989" y="524"/>
                  </a:cubicBezTo>
                  <a:cubicBezTo>
                    <a:pt x="1990" y="506"/>
                    <a:pt x="1962" y="492"/>
                    <a:pt x="1968" y="474"/>
                  </a:cubicBezTo>
                  <a:cubicBezTo>
                    <a:pt x="1973" y="461"/>
                    <a:pt x="1991" y="464"/>
                    <a:pt x="2002" y="459"/>
                  </a:cubicBezTo>
                  <a:cubicBezTo>
                    <a:pt x="2017" y="451"/>
                    <a:pt x="2035" y="429"/>
                    <a:pt x="2046" y="415"/>
                  </a:cubicBezTo>
                  <a:cubicBezTo>
                    <a:pt x="2024" y="396"/>
                    <a:pt x="2016" y="383"/>
                    <a:pt x="2022" y="355"/>
                  </a:cubicBezTo>
                  <a:cubicBezTo>
                    <a:pt x="2010" y="348"/>
                    <a:pt x="1993" y="341"/>
                    <a:pt x="1986" y="329"/>
                  </a:cubicBezTo>
                  <a:cubicBezTo>
                    <a:pt x="1962" y="290"/>
                    <a:pt x="1981" y="242"/>
                    <a:pt x="1918" y="250"/>
                  </a:cubicBezTo>
                  <a:cubicBezTo>
                    <a:pt x="1906" y="206"/>
                    <a:pt x="1906" y="206"/>
                    <a:pt x="1906" y="206"/>
                  </a:cubicBezTo>
                  <a:cubicBezTo>
                    <a:pt x="1838" y="185"/>
                    <a:pt x="1838" y="185"/>
                    <a:pt x="1838" y="185"/>
                  </a:cubicBezTo>
                  <a:cubicBezTo>
                    <a:pt x="1829" y="157"/>
                    <a:pt x="1765" y="145"/>
                    <a:pt x="1738" y="149"/>
                  </a:cubicBezTo>
                  <a:cubicBezTo>
                    <a:pt x="1735" y="114"/>
                    <a:pt x="1708" y="131"/>
                    <a:pt x="1687" y="118"/>
                  </a:cubicBezTo>
                  <a:cubicBezTo>
                    <a:pt x="1672" y="109"/>
                    <a:pt x="1667" y="91"/>
                    <a:pt x="1653" y="82"/>
                  </a:cubicBezTo>
                  <a:cubicBezTo>
                    <a:pt x="1630" y="69"/>
                    <a:pt x="1604" y="74"/>
                    <a:pt x="1582" y="66"/>
                  </a:cubicBezTo>
                  <a:cubicBezTo>
                    <a:pt x="1559" y="57"/>
                    <a:pt x="1541" y="22"/>
                    <a:pt x="1534" y="0"/>
                  </a:cubicBezTo>
                  <a:cubicBezTo>
                    <a:pt x="1286" y="38"/>
                    <a:pt x="1286" y="38"/>
                    <a:pt x="1286" y="38"/>
                  </a:cubicBezTo>
                  <a:lnTo>
                    <a:pt x="1202" y="52"/>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3" name="Freeform 64"/>
            <p:cNvSpPr>
              <a:spLocks/>
            </p:cNvSpPr>
            <p:nvPr/>
          </p:nvSpPr>
          <p:spPr bwMode="auto">
            <a:xfrm>
              <a:off x="3065463" y="4194175"/>
              <a:ext cx="125413" cy="104775"/>
            </a:xfrm>
            <a:custGeom>
              <a:avLst/>
              <a:gdLst/>
              <a:ahLst/>
              <a:cxnLst>
                <a:cxn ang="0">
                  <a:pos x="241" y="287"/>
                </a:cxn>
                <a:cxn ang="0">
                  <a:pos x="313" y="267"/>
                </a:cxn>
                <a:cxn ang="0">
                  <a:pos x="383" y="232"/>
                </a:cxn>
                <a:cxn ang="0">
                  <a:pos x="386" y="191"/>
                </a:cxn>
                <a:cxn ang="0">
                  <a:pos x="429" y="116"/>
                </a:cxn>
                <a:cxn ang="0">
                  <a:pos x="354" y="47"/>
                </a:cxn>
                <a:cxn ang="0">
                  <a:pos x="279" y="0"/>
                </a:cxn>
                <a:cxn ang="0">
                  <a:pos x="105" y="81"/>
                </a:cxn>
                <a:cxn ang="0">
                  <a:pos x="76" y="134"/>
                </a:cxn>
                <a:cxn ang="0">
                  <a:pos x="18" y="180"/>
                </a:cxn>
                <a:cxn ang="0">
                  <a:pos x="154" y="357"/>
                </a:cxn>
                <a:cxn ang="0">
                  <a:pos x="241" y="287"/>
                </a:cxn>
              </a:cxnLst>
              <a:rect l="0" t="0" r="r" b="b"/>
              <a:pathLst>
                <a:path w="441" h="368">
                  <a:moveTo>
                    <a:pt x="241" y="287"/>
                  </a:moveTo>
                  <a:cubicBezTo>
                    <a:pt x="241" y="287"/>
                    <a:pt x="281" y="270"/>
                    <a:pt x="313" y="267"/>
                  </a:cubicBezTo>
                  <a:cubicBezTo>
                    <a:pt x="345" y="264"/>
                    <a:pt x="377" y="244"/>
                    <a:pt x="383" y="232"/>
                  </a:cubicBezTo>
                  <a:cubicBezTo>
                    <a:pt x="389" y="220"/>
                    <a:pt x="365" y="212"/>
                    <a:pt x="386" y="191"/>
                  </a:cubicBezTo>
                  <a:cubicBezTo>
                    <a:pt x="406" y="171"/>
                    <a:pt x="441" y="151"/>
                    <a:pt x="429" y="116"/>
                  </a:cubicBezTo>
                  <a:cubicBezTo>
                    <a:pt x="418" y="81"/>
                    <a:pt x="360" y="70"/>
                    <a:pt x="354" y="47"/>
                  </a:cubicBezTo>
                  <a:cubicBezTo>
                    <a:pt x="348" y="23"/>
                    <a:pt x="310" y="0"/>
                    <a:pt x="279" y="0"/>
                  </a:cubicBezTo>
                  <a:cubicBezTo>
                    <a:pt x="247" y="0"/>
                    <a:pt x="119" y="64"/>
                    <a:pt x="105" y="81"/>
                  </a:cubicBezTo>
                  <a:cubicBezTo>
                    <a:pt x="90" y="99"/>
                    <a:pt x="93" y="136"/>
                    <a:pt x="76" y="134"/>
                  </a:cubicBezTo>
                  <a:cubicBezTo>
                    <a:pt x="58" y="145"/>
                    <a:pt x="41" y="174"/>
                    <a:pt x="18" y="180"/>
                  </a:cubicBezTo>
                  <a:cubicBezTo>
                    <a:pt x="0" y="180"/>
                    <a:pt x="131" y="362"/>
                    <a:pt x="154" y="357"/>
                  </a:cubicBezTo>
                  <a:cubicBezTo>
                    <a:pt x="189" y="368"/>
                    <a:pt x="235" y="354"/>
                    <a:pt x="241" y="287"/>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4" name="Freeform 65"/>
            <p:cNvSpPr>
              <a:spLocks/>
            </p:cNvSpPr>
            <p:nvPr/>
          </p:nvSpPr>
          <p:spPr bwMode="auto">
            <a:xfrm>
              <a:off x="3255963" y="4052888"/>
              <a:ext cx="63500" cy="77788"/>
            </a:xfrm>
            <a:custGeom>
              <a:avLst/>
              <a:gdLst/>
              <a:ahLst/>
              <a:cxnLst>
                <a:cxn ang="0">
                  <a:pos x="199" y="269"/>
                </a:cxn>
                <a:cxn ang="0">
                  <a:pos x="209" y="191"/>
                </a:cxn>
                <a:cxn ang="0">
                  <a:pos x="209" y="121"/>
                </a:cxn>
                <a:cxn ang="0">
                  <a:pos x="207" y="52"/>
                </a:cxn>
                <a:cxn ang="0">
                  <a:pos x="132" y="17"/>
                </a:cxn>
                <a:cxn ang="0">
                  <a:pos x="54" y="48"/>
                </a:cxn>
                <a:cxn ang="0">
                  <a:pos x="15" y="105"/>
                </a:cxn>
                <a:cxn ang="0">
                  <a:pos x="19" y="183"/>
                </a:cxn>
                <a:cxn ang="0">
                  <a:pos x="41" y="228"/>
                </a:cxn>
                <a:cxn ang="0">
                  <a:pos x="199" y="269"/>
                </a:cxn>
              </a:cxnLst>
              <a:rect l="0" t="0" r="r" b="b"/>
              <a:pathLst>
                <a:path w="222" h="275">
                  <a:moveTo>
                    <a:pt x="199" y="269"/>
                  </a:moveTo>
                  <a:cubicBezTo>
                    <a:pt x="199" y="269"/>
                    <a:pt x="197" y="209"/>
                    <a:pt x="209" y="191"/>
                  </a:cubicBezTo>
                  <a:cubicBezTo>
                    <a:pt x="222" y="173"/>
                    <a:pt x="218" y="160"/>
                    <a:pt x="209" y="121"/>
                  </a:cubicBezTo>
                  <a:cubicBezTo>
                    <a:pt x="201" y="82"/>
                    <a:pt x="222" y="45"/>
                    <a:pt x="207" y="52"/>
                  </a:cubicBezTo>
                  <a:cubicBezTo>
                    <a:pt x="193" y="58"/>
                    <a:pt x="160" y="33"/>
                    <a:pt x="132" y="17"/>
                  </a:cubicBezTo>
                  <a:cubicBezTo>
                    <a:pt x="103" y="0"/>
                    <a:pt x="66" y="13"/>
                    <a:pt x="54" y="48"/>
                  </a:cubicBezTo>
                  <a:cubicBezTo>
                    <a:pt x="41" y="82"/>
                    <a:pt x="29" y="86"/>
                    <a:pt x="15" y="105"/>
                  </a:cubicBezTo>
                  <a:cubicBezTo>
                    <a:pt x="0" y="123"/>
                    <a:pt x="0" y="154"/>
                    <a:pt x="19" y="183"/>
                  </a:cubicBezTo>
                  <a:cubicBezTo>
                    <a:pt x="37" y="211"/>
                    <a:pt x="27" y="222"/>
                    <a:pt x="41" y="228"/>
                  </a:cubicBezTo>
                  <a:cubicBezTo>
                    <a:pt x="56" y="234"/>
                    <a:pt x="66" y="275"/>
                    <a:pt x="199" y="269"/>
                  </a:cubicBez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5" name="Freeform 66"/>
            <p:cNvSpPr>
              <a:spLocks/>
            </p:cNvSpPr>
            <p:nvPr/>
          </p:nvSpPr>
          <p:spPr bwMode="auto">
            <a:xfrm>
              <a:off x="3529013" y="1882775"/>
              <a:ext cx="336550" cy="284163"/>
            </a:xfrm>
            <a:custGeom>
              <a:avLst/>
              <a:gdLst/>
              <a:ahLst/>
              <a:cxnLst>
                <a:cxn ang="0">
                  <a:pos x="391" y="0"/>
                </a:cxn>
                <a:cxn ang="0">
                  <a:pos x="299" y="96"/>
                </a:cxn>
                <a:cxn ang="0">
                  <a:pos x="259" y="104"/>
                </a:cxn>
                <a:cxn ang="0">
                  <a:pos x="200" y="130"/>
                </a:cxn>
                <a:cxn ang="0">
                  <a:pos x="163" y="176"/>
                </a:cxn>
                <a:cxn ang="0">
                  <a:pos x="103" y="176"/>
                </a:cxn>
                <a:cxn ang="0">
                  <a:pos x="90" y="260"/>
                </a:cxn>
                <a:cxn ang="0">
                  <a:pos x="100" y="307"/>
                </a:cxn>
                <a:cxn ang="0">
                  <a:pos x="59" y="376"/>
                </a:cxn>
                <a:cxn ang="0">
                  <a:pos x="38" y="460"/>
                </a:cxn>
                <a:cxn ang="0">
                  <a:pos x="13" y="508"/>
                </a:cxn>
                <a:cxn ang="0">
                  <a:pos x="27" y="660"/>
                </a:cxn>
                <a:cxn ang="0">
                  <a:pos x="119" y="663"/>
                </a:cxn>
                <a:cxn ang="0">
                  <a:pos x="153" y="637"/>
                </a:cxn>
                <a:cxn ang="0">
                  <a:pos x="215" y="692"/>
                </a:cxn>
                <a:cxn ang="0">
                  <a:pos x="267" y="568"/>
                </a:cxn>
                <a:cxn ang="0">
                  <a:pos x="275" y="568"/>
                </a:cxn>
                <a:cxn ang="0">
                  <a:pos x="322" y="596"/>
                </a:cxn>
                <a:cxn ang="0">
                  <a:pos x="351" y="634"/>
                </a:cxn>
                <a:cxn ang="0">
                  <a:pos x="467" y="608"/>
                </a:cxn>
                <a:cxn ang="0">
                  <a:pos x="463" y="596"/>
                </a:cxn>
                <a:cxn ang="0">
                  <a:pos x="491" y="628"/>
                </a:cxn>
                <a:cxn ang="0">
                  <a:pos x="547" y="616"/>
                </a:cxn>
                <a:cxn ang="0">
                  <a:pos x="655" y="632"/>
                </a:cxn>
                <a:cxn ang="0">
                  <a:pos x="707" y="664"/>
                </a:cxn>
                <a:cxn ang="0">
                  <a:pos x="761" y="685"/>
                </a:cxn>
                <a:cxn ang="0">
                  <a:pos x="840" y="778"/>
                </a:cxn>
                <a:cxn ang="0">
                  <a:pos x="930" y="845"/>
                </a:cxn>
                <a:cxn ang="0">
                  <a:pos x="962" y="899"/>
                </a:cxn>
                <a:cxn ang="0">
                  <a:pos x="1006" y="929"/>
                </a:cxn>
                <a:cxn ang="0">
                  <a:pos x="1043" y="980"/>
                </a:cxn>
                <a:cxn ang="0">
                  <a:pos x="1047" y="980"/>
                </a:cxn>
                <a:cxn ang="0">
                  <a:pos x="1059" y="964"/>
                </a:cxn>
                <a:cxn ang="0">
                  <a:pos x="1063" y="964"/>
                </a:cxn>
                <a:cxn ang="0">
                  <a:pos x="1127" y="980"/>
                </a:cxn>
                <a:cxn ang="0">
                  <a:pos x="1123" y="964"/>
                </a:cxn>
                <a:cxn ang="0">
                  <a:pos x="1179" y="932"/>
                </a:cxn>
                <a:cxn ang="0">
                  <a:pos x="1143" y="912"/>
                </a:cxn>
                <a:cxn ang="0">
                  <a:pos x="1111" y="872"/>
                </a:cxn>
                <a:cxn ang="0">
                  <a:pos x="1051" y="844"/>
                </a:cxn>
                <a:cxn ang="0">
                  <a:pos x="1035" y="780"/>
                </a:cxn>
                <a:cxn ang="0">
                  <a:pos x="973" y="729"/>
                </a:cxn>
                <a:cxn ang="0">
                  <a:pos x="929" y="711"/>
                </a:cxn>
                <a:cxn ang="0">
                  <a:pos x="838" y="596"/>
                </a:cxn>
                <a:cxn ang="0">
                  <a:pos x="651" y="492"/>
                </a:cxn>
                <a:cxn ang="0">
                  <a:pos x="635" y="492"/>
                </a:cxn>
                <a:cxn ang="0">
                  <a:pos x="593" y="468"/>
                </a:cxn>
                <a:cxn ang="0">
                  <a:pos x="607" y="520"/>
                </a:cxn>
                <a:cxn ang="0">
                  <a:pos x="535" y="436"/>
                </a:cxn>
                <a:cxn ang="0">
                  <a:pos x="506" y="352"/>
                </a:cxn>
                <a:cxn ang="0">
                  <a:pos x="489" y="232"/>
                </a:cxn>
                <a:cxn ang="0">
                  <a:pos x="465" y="172"/>
                </a:cxn>
                <a:cxn ang="0">
                  <a:pos x="431" y="96"/>
                </a:cxn>
                <a:cxn ang="0">
                  <a:pos x="391" y="0"/>
                </a:cxn>
              </a:cxnLst>
              <a:rect l="0" t="0" r="r" b="b"/>
              <a:pathLst>
                <a:path w="1179" h="997">
                  <a:moveTo>
                    <a:pt x="391" y="0"/>
                  </a:moveTo>
                  <a:cubicBezTo>
                    <a:pt x="363" y="31"/>
                    <a:pt x="343" y="94"/>
                    <a:pt x="299" y="96"/>
                  </a:cubicBezTo>
                  <a:cubicBezTo>
                    <a:pt x="295" y="70"/>
                    <a:pt x="268" y="95"/>
                    <a:pt x="259" y="104"/>
                  </a:cubicBezTo>
                  <a:cubicBezTo>
                    <a:pt x="241" y="119"/>
                    <a:pt x="216" y="115"/>
                    <a:pt x="200" y="130"/>
                  </a:cubicBezTo>
                  <a:cubicBezTo>
                    <a:pt x="184" y="145"/>
                    <a:pt x="186" y="167"/>
                    <a:pt x="163" y="176"/>
                  </a:cubicBezTo>
                  <a:cubicBezTo>
                    <a:pt x="142" y="185"/>
                    <a:pt x="124" y="170"/>
                    <a:pt x="103" y="176"/>
                  </a:cubicBezTo>
                  <a:cubicBezTo>
                    <a:pt x="116" y="211"/>
                    <a:pt x="94" y="228"/>
                    <a:pt x="90" y="260"/>
                  </a:cubicBezTo>
                  <a:cubicBezTo>
                    <a:pt x="87" y="277"/>
                    <a:pt x="104" y="291"/>
                    <a:pt x="100" y="307"/>
                  </a:cubicBezTo>
                  <a:cubicBezTo>
                    <a:pt x="94" y="330"/>
                    <a:pt x="69" y="354"/>
                    <a:pt x="59" y="376"/>
                  </a:cubicBezTo>
                  <a:cubicBezTo>
                    <a:pt x="48" y="402"/>
                    <a:pt x="47" y="433"/>
                    <a:pt x="38" y="460"/>
                  </a:cubicBezTo>
                  <a:cubicBezTo>
                    <a:pt x="33" y="478"/>
                    <a:pt x="19" y="491"/>
                    <a:pt x="13" y="508"/>
                  </a:cubicBezTo>
                  <a:cubicBezTo>
                    <a:pt x="0" y="549"/>
                    <a:pt x="26" y="616"/>
                    <a:pt x="27" y="660"/>
                  </a:cubicBezTo>
                  <a:cubicBezTo>
                    <a:pt x="119" y="663"/>
                    <a:pt x="119" y="663"/>
                    <a:pt x="119" y="663"/>
                  </a:cubicBezTo>
                  <a:cubicBezTo>
                    <a:pt x="153" y="637"/>
                    <a:pt x="153" y="637"/>
                    <a:pt x="153" y="637"/>
                  </a:cubicBezTo>
                  <a:cubicBezTo>
                    <a:pt x="215" y="692"/>
                    <a:pt x="215" y="692"/>
                    <a:pt x="215" y="692"/>
                  </a:cubicBezTo>
                  <a:cubicBezTo>
                    <a:pt x="267" y="568"/>
                    <a:pt x="267" y="568"/>
                    <a:pt x="267" y="568"/>
                  </a:cubicBezTo>
                  <a:cubicBezTo>
                    <a:pt x="275" y="568"/>
                    <a:pt x="275" y="568"/>
                    <a:pt x="275" y="568"/>
                  </a:cubicBezTo>
                  <a:cubicBezTo>
                    <a:pt x="286" y="591"/>
                    <a:pt x="303" y="584"/>
                    <a:pt x="322" y="596"/>
                  </a:cubicBezTo>
                  <a:cubicBezTo>
                    <a:pt x="335" y="605"/>
                    <a:pt x="337" y="624"/>
                    <a:pt x="351" y="634"/>
                  </a:cubicBezTo>
                  <a:cubicBezTo>
                    <a:pt x="378" y="651"/>
                    <a:pt x="443" y="623"/>
                    <a:pt x="467" y="608"/>
                  </a:cubicBezTo>
                  <a:cubicBezTo>
                    <a:pt x="463" y="596"/>
                    <a:pt x="463" y="596"/>
                    <a:pt x="463" y="596"/>
                  </a:cubicBezTo>
                  <a:cubicBezTo>
                    <a:pt x="491" y="628"/>
                    <a:pt x="491" y="628"/>
                    <a:pt x="491" y="628"/>
                  </a:cubicBezTo>
                  <a:cubicBezTo>
                    <a:pt x="509" y="628"/>
                    <a:pt x="534" y="631"/>
                    <a:pt x="547" y="616"/>
                  </a:cubicBezTo>
                  <a:cubicBezTo>
                    <a:pt x="655" y="632"/>
                    <a:pt x="655" y="632"/>
                    <a:pt x="655" y="632"/>
                  </a:cubicBezTo>
                  <a:cubicBezTo>
                    <a:pt x="707" y="664"/>
                    <a:pt x="707" y="664"/>
                    <a:pt x="707" y="664"/>
                  </a:cubicBezTo>
                  <a:cubicBezTo>
                    <a:pt x="761" y="685"/>
                    <a:pt x="761" y="685"/>
                    <a:pt x="761" y="685"/>
                  </a:cubicBezTo>
                  <a:cubicBezTo>
                    <a:pt x="840" y="778"/>
                    <a:pt x="840" y="778"/>
                    <a:pt x="840" y="778"/>
                  </a:cubicBezTo>
                  <a:cubicBezTo>
                    <a:pt x="930" y="845"/>
                    <a:pt x="930" y="845"/>
                    <a:pt x="930" y="845"/>
                  </a:cubicBezTo>
                  <a:cubicBezTo>
                    <a:pt x="962" y="899"/>
                    <a:pt x="962" y="899"/>
                    <a:pt x="962" y="899"/>
                  </a:cubicBezTo>
                  <a:cubicBezTo>
                    <a:pt x="1006" y="929"/>
                    <a:pt x="1006" y="929"/>
                    <a:pt x="1006" y="929"/>
                  </a:cubicBezTo>
                  <a:cubicBezTo>
                    <a:pt x="1043" y="980"/>
                    <a:pt x="1043" y="980"/>
                    <a:pt x="1043" y="980"/>
                  </a:cubicBezTo>
                  <a:cubicBezTo>
                    <a:pt x="1047" y="980"/>
                    <a:pt x="1047" y="980"/>
                    <a:pt x="1047" y="980"/>
                  </a:cubicBezTo>
                  <a:cubicBezTo>
                    <a:pt x="1059" y="964"/>
                    <a:pt x="1059" y="964"/>
                    <a:pt x="1059" y="964"/>
                  </a:cubicBezTo>
                  <a:cubicBezTo>
                    <a:pt x="1063" y="964"/>
                    <a:pt x="1063" y="964"/>
                    <a:pt x="1063" y="964"/>
                  </a:cubicBezTo>
                  <a:cubicBezTo>
                    <a:pt x="1082" y="989"/>
                    <a:pt x="1099" y="997"/>
                    <a:pt x="1127" y="980"/>
                  </a:cubicBezTo>
                  <a:cubicBezTo>
                    <a:pt x="1123" y="964"/>
                    <a:pt x="1123" y="964"/>
                    <a:pt x="1123" y="964"/>
                  </a:cubicBezTo>
                  <a:cubicBezTo>
                    <a:pt x="1179" y="932"/>
                    <a:pt x="1179" y="932"/>
                    <a:pt x="1179" y="932"/>
                  </a:cubicBezTo>
                  <a:cubicBezTo>
                    <a:pt x="1173" y="915"/>
                    <a:pt x="1158" y="886"/>
                    <a:pt x="1143" y="912"/>
                  </a:cubicBezTo>
                  <a:cubicBezTo>
                    <a:pt x="1123" y="905"/>
                    <a:pt x="1113" y="893"/>
                    <a:pt x="1111" y="872"/>
                  </a:cubicBezTo>
                  <a:cubicBezTo>
                    <a:pt x="1092" y="859"/>
                    <a:pt x="1075" y="839"/>
                    <a:pt x="1051" y="844"/>
                  </a:cubicBezTo>
                  <a:cubicBezTo>
                    <a:pt x="1035" y="780"/>
                    <a:pt x="1035" y="780"/>
                    <a:pt x="1035" y="780"/>
                  </a:cubicBezTo>
                  <a:cubicBezTo>
                    <a:pt x="1015" y="765"/>
                    <a:pt x="993" y="742"/>
                    <a:pt x="973" y="729"/>
                  </a:cubicBezTo>
                  <a:cubicBezTo>
                    <a:pt x="959" y="720"/>
                    <a:pt x="942" y="724"/>
                    <a:pt x="929" y="711"/>
                  </a:cubicBezTo>
                  <a:cubicBezTo>
                    <a:pt x="895" y="679"/>
                    <a:pt x="877" y="620"/>
                    <a:pt x="838" y="596"/>
                  </a:cubicBezTo>
                  <a:cubicBezTo>
                    <a:pt x="784" y="563"/>
                    <a:pt x="661" y="584"/>
                    <a:pt x="651" y="492"/>
                  </a:cubicBezTo>
                  <a:cubicBezTo>
                    <a:pt x="635" y="492"/>
                    <a:pt x="635" y="492"/>
                    <a:pt x="635" y="492"/>
                  </a:cubicBezTo>
                  <a:cubicBezTo>
                    <a:pt x="634" y="470"/>
                    <a:pt x="604" y="428"/>
                    <a:pt x="593" y="468"/>
                  </a:cubicBezTo>
                  <a:cubicBezTo>
                    <a:pt x="588" y="487"/>
                    <a:pt x="603" y="503"/>
                    <a:pt x="607" y="520"/>
                  </a:cubicBezTo>
                  <a:cubicBezTo>
                    <a:pt x="564" y="504"/>
                    <a:pt x="592" y="441"/>
                    <a:pt x="535" y="436"/>
                  </a:cubicBezTo>
                  <a:cubicBezTo>
                    <a:pt x="548" y="403"/>
                    <a:pt x="514" y="382"/>
                    <a:pt x="506" y="352"/>
                  </a:cubicBezTo>
                  <a:cubicBezTo>
                    <a:pt x="495" y="313"/>
                    <a:pt x="496" y="271"/>
                    <a:pt x="489" y="232"/>
                  </a:cubicBezTo>
                  <a:cubicBezTo>
                    <a:pt x="485" y="211"/>
                    <a:pt x="471" y="193"/>
                    <a:pt x="465" y="172"/>
                  </a:cubicBezTo>
                  <a:cubicBezTo>
                    <a:pt x="458" y="148"/>
                    <a:pt x="452" y="111"/>
                    <a:pt x="431" y="96"/>
                  </a:cubicBezTo>
                  <a:cubicBezTo>
                    <a:pt x="391" y="0"/>
                    <a:pt x="391" y="0"/>
                    <a:pt x="391" y="0"/>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6" name="Freeform 67"/>
            <p:cNvSpPr>
              <a:spLocks/>
            </p:cNvSpPr>
            <p:nvPr/>
          </p:nvSpPr>
          <p:spPr bwMode="auto">
            <a:xfrm>
              <a:off x="3706813" y="1979613"/>
              <a:ext cx="7938" cy="7938"/>
            </a:xfrm>
            <a:custGeom>
              <a:avLst/>
              <a:gdLst/>
              <a:ahLst/>
              <a:cxnLst>
                <a:cxn ang="0">
                  <a:pos x="0" y="7"/>
                </a:cxn>
                <a:cxn ang="0">
                  <a:pos x="0" y="19"/>
                </a:cxn>
                <a:cxn ang="0">
                  <a:pos x="32" y="27"/>
                </a:cxn>
                <a:cxn ang="0">
                  <a:pos x="0" y="7"/>
                </a:cxn>
              </a:cxnLst>
              <a:rect l="0" t="0" r="r" b="b"/>
              <a:pathLst>
                <a:path w="32" h="27">
                  <a:moveTo>
                    <a:pt x="0" y="7"/>
                  </a:moveTo>
                  <a:cubicBezTo>
                    <a:pt x="0" y="19"/>
                    <a:pt x="0" y="19"/>
                    <a:pt x="0" y="19"/>
                  </a:cubicBezTo>
                  <a:cubicBezTo>
                    <a:pt x="32" y="27"/>
                    <a:pt x="32" y="27"/>
                    <a:pt x="32" y="27"/>
                  </a:cubicBezTo>
                  <a:cubicBezTo>
                    <a:pt x="30" y="6"/>
                    <a:pt x="20" y="0"/>
                    <a:pt x="0" y="7"/>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7" name="Freeform 68"/>
            <p:cNvSpPr>
              <a:spLocks/>
            </p:cNvSpPr>
            <p:nvPr/>
          </p:nvSpPr>
          <p:spPr bwMode="auto">
            <a:xfrm>
              <a:off x="3703638" y="1989138"/>
              <a:ext cx="15875" cy="17463"/>
            </a:xfrm>
            <a:custGeom>
              <a:avLst/>
              <a:gdLst/>
              <a:ahLst/>
              <a:cxnLst>
                <a:cxn ang="0">
                  <a:pos x="20" y="0"/>
                </a:cxn>
                <a:cxn ang="0">
                  <a:pos x="20" y="16"/>
                </a:cxn>
                <a:cxn ang="0">
                  <a:pos x="0" y="28"/>
                </a:cxn>
                <a:cxn ang="0">
                  <a:pos x="24" y="32"/>
                </a:cxn>
                <a:cxn ang="0">
                  <a:pos x="24" y="40"/>
                </a:cxn>
                <a:cxn ang="0">
                  <a:pos x="8" y="40"/>
                </a:cxn>
                <a:cxn ang="0">
                  <a:pos x="12" y="56"/>
                </a:cxn>
                <a:cxn ang="0">
                  <a:pos x="20" y="0"/>
                </a:cxn>
              </a:cxnLst>
              <a:rect l="0" t="0" r="r" b="b"/>
              <a:pathLst>
                <a:path w="59" h="60">
                  <a:moveTo>
                    <a:pt x="20" y="0"/>
                  </a:moveTo>
                  <a:cubicBezTo>
                    <a:pt x="20" y="16"/>
                    <a:pt x="20" y="16"/>
                    <a:pt x="20" y="16"/>
                  </a:cubicBezTo>
                  <a:cubicBezTo>
                    <a:pt x="0" y="28"/>
                    <a:pt x="0" y="28"/>
                    <a:pt x="0" y="28"/>
                  </a:cubicBezTo>
                  <a:cubicBezTo>
                    <a:pt x="24" y="32"/>
                    <a:pt x="24" y="32"/>
                    <a:pt x="24" y="32"/>
                  </a:cubicBezTo>
                  <a:cubicBezTo>
                    <a:pt x="24" y="40"/>
                    <a:pt x="24" y="40"/>
                    <a:pt x="24" y="40"/>
                  </a:cubicBezTo>
                  <a:cubicBezTo>
                    <a:pt x="8" y="40"/>
                    <a:pt x="8" y="40"/>
                    <a:pt x="8" y="40"/>
                  </a:cubicBezTo>
                  <a:cubicBezTo>
                    <a:pt x="12" y="56"/>
                    <a:pt x="12" y="56"/>
                    <a:pt x="12" y="56"/>
                  </a:cubicBezTo>
                  <a:cubicBezTo>
                    <a:pt x="59" y="60"/>
                    <a:pt x="59" y="18"/>
                    <a:pt x="20" y="0"/>
                  </a:cubicBez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8" name="Freeform 69"/>
            <p:cNvSpPr>
              <a:spLocks/>
            </p:cNvSpPr>
            <p:nvPr/>
          </p:nvSpPr>
          <p:spPr bwMode="auto">
            <a:xfrm>
              <a:off x="3719513" y="1998663"/>
              <a:ext cx="12700" cy="7938"/>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9" name="Freeform 70"/>
            <p:cNvSpPr>
              <a:spLocks/>
            </p:cNvSpPr>
            <p:nvPr/>
          </p:nvSpPr>
          <p:spPr bwMode="auto">
            <a:xfrm>
              <a:off x="3719513" y="1998663"/>
              <a:ext cx="12700" cy="7938"/>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0" name="Freeform 71"/>
            <p:cNvSpPr>
              <a:spLocks/>
            </p:cNvSpPr>
            <p:nvPr/>
          </p:nvSpPr>
          <p:spPr bwMode="auto">
            <a:xfrm>
              <a:off x="3840163" y="2079625"/>
              <a:ext cx="7938" cy="11113"/>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1" name="Freeform 72"/>
            <p:cNvSpPr>
              <a:spLocks/>
            </p:cNvSpPr>
            <p:nvPr/>
          </p:nvSpPr>
          <p:spPr bwMode="auto">
            <a:xfrm>
              <a:off x="3840163" y="2079625"/>
              <a:ext cx="7938" cy="11113"/>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2" name="Freeform 73"/>
            <p:cNvSpPr>
              <a:spLocks/>
            </p:cNvSpPr>
            <p:nvPr/>
          </p:nvSpPr>
          <p:spPr bwMode="auto">
            <a:xfrm>
              <a:off x="3838575" y="2095500"/>
              <a:ext cx="11113" cy="6350"/>
            </a:xfrm>
            <a:custGeom>
              <a:avLst/>
              <a:gdLst/>
              <a:ahLst/>
              <a:cxnLst>
                <a:cxn ang="0">
                  <a:pos x="0" y="12"/>
                </a:cxn>
                <a:cxn ang="0">
                  <a:pos x="0" y="24"/>
                </a:cxn>
                <a:cxn ang="0">
                  <a:pos x="36" y="0"/>
                </a:cxn>
                <a:cxn ang="0">
                  <a:pos x="0" y="12"/>
                </a:cxn>
              </a:cxnLst>
              <a:rect l="0" t="0" r="r" b="b"/>
              <a:pathLst>
                <a:path w="36" h="25">
                  <a:moveTo>
                    <a:pt x="0" y="12"/>
                  </a:moveTo>
                  <a:cubicBezTo>
                    <a:pt x="0" y="24"/>
                    <a:pt x="0" y="24"/>
                    <a:pt x="0" y="24"/>
                  </a:cubicBezTo>
                  <a:cubicBezTo>
                    <a:pt x="18" y="25"/>
                    <a:pt x="28" y="17"/>
                    <a:pt x="36" y="0"/>
                  </a:cubicBezTo>
                  <a:lnTo>
                    <a:pt x="0" y="12"/>
                  </a:lnTo>
                  <a:close/>
                </a:path>
              </a:pathLst>
            </a:custGeom>
            <a:grp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115"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116" name="Rectangle 115"/>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17" name="Rectangle 116"/>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18" name="Freeform 117"/>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19" name="Rounded Rectangle 118"/>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120" name="Freeform 119"/>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21" name="Rounded Rectangle 120"/>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122" name="Rectangle 121"/>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51" name="Oval 150"/>
          <p:cNvSpPr/>
          <p:nvPr/>
        </p:nvSpPr>
        <p:spPr bwMode="auto">
          <a:xfrm>
            <a:off x="896962" y="579768"/>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52" name="Oval 151"/>
          <p:cNvSpPr/>
          <p:nvPr/>
        </p:nvSpPr>
        <p:spPr bwMode="auto">
          <a:xfrm>
            <a:off x="2028969" y="1424675"/>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53" name="Oval 152"/>
          <p:cNvSpPr/>
          <p:nvPr/>
        </p:nvSpPr>
        <p:spPr bwMode="auto">
          <a:xfrm>
            <a:off x="2121770" y="2966216"/>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54" name="Oval 153"/>
          <p:cNvSpPr/>
          <p:nvPr/>
        </p:nvSpPr>
        <p:spPr bwMode="auto">
          <a:xfrm>
            <a:off x="3099474" y="3429725"/>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3113837981"/>
      </p:ext>
    </p:extLst>
  </p:cSld>
  <p:clrMapOvr>
    <a:masterClrMapping/>
  </p:clrMapOvr>
  <p:transition spd="slow">
    <p:push dir="u"/>
  </p:transition>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South Africa Map</a:t>
            </a:r>
            <a:endParaRPr lang="en-US" dirty="0"/>
          </a:p>
        </p:txBody>
      </p:sp>
      <p:grpSp>
        <p:nvGrpSpPr>
          <p:cNvPr id="4" name="Group 3"/>
          <p:cNvGrpSpPr/>
          <p:nvPr/>
        </p:nvGrpSpPr>
        <p:grpSpPr>
          <a:xfrm>
            <a:off x="4578167" y="1168399"/>
            <a:ext cx="3889433" cy="3454352"/>
            <a:chOff x="2457451" y="815975"/>
            <a:chExt cx="4229100" cy="3756025"/>
          </a:xfrm>
          <a:solidFill>
            <a:schemeClr val="bg2">
              <a:lumMod val="95000"/>
            </a:schemeClr>
          </a:solidFill>
        </p:grpSpPr>
        <p:sp>
          <p:nvSpPr>
            <p:cNvPr id="5" name="Freeform 5"/>
            <p:cNvSpPr>
              <a:spLocks/>
            </p:cNvSpPr>
            <p:nvPr/>
          </p:nvSpPr>
          <p:spPr bwMode="auto">
            <a:xfrm>
              <a:off x="4471988" y="2141538"/>
              <a:ext cx="1411288" cy="1201738"/>
            </a:xfrm>
            <a:custGeom>
              <a:avLst/>
              <a:gdLst/>
              <a:ahLst/>
              <a:cxnLst>
                <a:cxn ang="0">
                  <a:pos x="486" y="15"/>
                </a:cxn>
                <a:cxn ang="0">
                  <a:pos x="522" y="25"/>
                </a:cxn>
                <a:cxn ang="0">
                  <a:pos x="544" y="38"/>
                </a:cxn>
                <a:cxn ang="0">
                  <a:pos x="565" y="45"/>
                </a:cxn>
                <a:cxn ang="0">
                  <a:pos x="587" y="55"/>
                </a:cxn>
                <a:cxn ang="0">
                  <a:pos x="613" y="52"/>
                </a:cxn>
                <a:cxn ang="0">
                  <a:pos x="685" y="77"/>
                </a:cxn>
                <a:cxn ang="0">
                  <a:pos x="731" y="119"/>
                </a:cxn>
                <a:cxn ang="0">
                  <a:pos x="761" y="140"/>
                </a:cxn>
                <a:cxn ang="0">
                  <a:pos x="756" y="175"/>
                </a:cxn>
                <a:cxn ang="0">
                  <a:pos x="748" y="214"/>
                </a:cxn>
                <a:cxn ang="0">
                  <a:pos x="729" y="254"/>
                </a:cxn>
                <a:cxn ang="0">
                  <a:pos x="696" y="282"/>
                </a:cxn>
                <a:cxn ang="0">
                  <a:pos x="659" y="303"/>
                </a:cxn>
                <a:cxn ang="0">
                  <a:pos x="640" y="319"/>
                </a:cxn>
                <a:cxn ang="0">
                  <a:pos x="617" y="299"/>
                </a:cxn>
                <a:cxn ang="0">
                  <a:pos x="607" y="288"/>
                </a:cxn>
                <a:cxn ang="0">
                  <a:pos x="523" y="333"/>
                </a:cxn>
                <a:cxn ang="0">
                  <a:pos x="482" y="354"/>
                </a:cxn>
                <a:cxn ang="0">
                  <a:pos x="444" y="409"/>
                </a:cxn>
                <a:cxn ang="0">
                  <a:pos x="426" y="433"/>
                </a:cxn>
                <a:cxn ang="0">
                  <a:pos x="385" y="455"/>
                </a:cxn>
                <a:cxn ang="0">
                  <a:pos x="400" y="501"/>
                </a:cxn>
                <a:cxn ang="0">
                  <a:pos x="434" y="545"/>
                </a:cxn>
                <a:cxn ang="0">
                  <a:pos x="430" y="590"/>
                </a:cxn>
                <a:cxn ang="0">
                  <a:pos x="400" y="614"/>
                </a:cxn>
                <a:cxn ang="0">
                  <a:pos x="368" y="636"/>
                </a:cxn>
                <a:cxn ang="0">
                  <a:pos x="310" y="636"/>
                </a:cxn>
                <a:cxn ang="0">
                  <a:pos x="237" y="618"/>
                </a:cxn>
                <a:cxn ang="0">
                  <a:pos x="177" y="634"/>
                </a:cxn>
                <a:cxn ang="0">
                  <a:pos x="132" y="620"/>
                </a:cxn>
                <a:cxn ang="0">
                  <a:pos x="100" y="584"/>
                </a:cxn>
                <a:cxn ang="0">
                  <a:pos x="69" y="548"/>
                </a:cxn>
                <a:cxn ang="0">
                  <a:pos x="26" y="506"/>
                </a:cxn>
                <a:cxn ang="0">
                  <a:pos x="69" y="331"/>
                </a:cxn>
                <a:cxn ang="0">
                  <a:pos x="72" y="303"/>
                </a:cxn>
                <a:cxn ang="0">
                  <a:pos x="78" y="256"/>
                </a:cxn>
                <a:cxn ang="0">
                  <a:pos x="95" y="223"/>
                </a:cxn>
                <a:cxn ang="0">
                  <a:pos x="126" y="192"/>
                </a:cxn>
                <a:cxn ang="0">
                  <a:pos x="153" y="166"/>
                </a:cxn>
                <a:cxn ang="0">
                  <a:pos x="199" y="151"/>
                </a:cxn>
                <a:cxn ang="0">
                  <a:pos x="254" y="143"/>
                </a:cxn>
                <a:cxn ang="0">
                  <a:pos x="284" y="117"/>
                </a:cxn>
                <a:cxn ang="0">
                  <a:pos x="301" y="105"/>
                </a:cxn>
                <a:cxn ang="0">
                  <a:pos x="313" y="73"/>
                </a:cxn>
                <a:cxn ang="0">
                  <a:pos x="354" y="44"/>
                </a:cxn>
                <a:cxn ang="0">
                  <a:pos x="399" y="48"/>
                </a:cxn>
                <a:cxn ang="0">
                  <a:pos x="434" y="43"/>
                </a:cxn>
                <a:cxn ang="0">
                  <a:pos x="457" y="17"/>
                </a:cxn>
              </a:cxnLst>
              <a:rect l="0" t="0" r="r" b="b"/>
              <a:pathLst>
                <a:path w="766" h="652">
                  <a:moveTo>
                    <a:pt x="462" y="13"/>
                  </a:moveTo>
                  <a:cubicBezTo>
                    <a:pt x="464" y="15"/>
                    <a:pt x="466" y="18"/>
                    <a:pt x="469" y="18"/>
                  </a:cubicBezTo>
                  <a:cubicBezTo>
                    <a:pt x="475" y="18"/>
                    <a:pt x="474" y="18"/>
                    <a:pt x="479" y="20"/>
                  </a:cubicBezTo>
                  <a:cubicBezTo>
                    <a:pt x="482" y="22"/>
                    <a:pt x="484" y="16"/>
                    <a:pt x="486" y="15"/>
                  </a:cubicBezTo>
                  <a:cubicBezTo>
                    <a:pt x="489" y="13"/>
                    <a:pt x="492" y="14"/>
                    <a:pt x="495" y="13"/>
                  </a:cubicBezTo>
                  <a:cubicBezTo>
                    <a:pt x="498" y="12"/>
                    <a:pt x="499" y="9"/>
                    <a:pt x="501" y="8"/>
                  </a:cubicBezTo>
                  <a:cubicBezTo>
                    <a:pt x="504" y="7"/>
                    <a:pt x="512" y="0"/>
                    <a:pt x="512" y="6"/>
                  </a:cubicBezTo>
                  <a:cubicBezTo>
                    <a:pt x="512" y="13"/>
                    <a:pt x="517" y="21"/>
                    <a:pt x="522" y="25"/>
                  </a:cubicBezTo>
                  <a:cubicBezTo>
                    <a:pt x="525" y="27"/>
                    <a:pt x="525" y="30"/>
                    <a:pt x="527" y="32"/>
                  </a:cubicBezTo>
                  <a:cubicBezTo>
                    <a:pt x="532" y="36"/>
                    <a:pt x="534" y="32"/>
                    <a:pt x="537" y="33"/>
                  </a:cubicBezTo>
                  <a:cubicBezTo>
                    <a:pt x="538" y="33"/>
                    <a:pt x="540" y="33"/>
                    <a:pt x="541" y="34"/>
                  </a:cubicBezTo>
                  <a:cubicBezTo>
                    <a:pt x="542" y="35"/>
                    <a:pt x="543" y="37"/>
                    <a:pt x="544" y="38"/>
                  </a:cubicBezTo>
                  <a:cubicBezTo>
                    <a:pt x="545" y="39"/>
                    <a:pt x="547" y="39"/>
                    <a:pt x="549" y="39"/>
                  </a:cubicBezTo>
                  <a:cubicBezTo>
                    <a:pt x="552" y="39"/>
                    <a:pt x="552" y="39"/>
                    <a:pt x="552" y="39"/>
                  </a:cubicBezTo>
                  <a:cubicBezTo>
                    <a:pt x="552" y="39"/>
                    <a:pt x="552" y="39"/>
                    <a:pt x="552" y="39"/>
                  </a:cubicBezTo>
                  <a:cubicBezTo>
                    <a:pt x="556" y="42"/>
                    <a:pt x="560" y="45"/>
                    <a:pt x="565" y="45"/>
                  </a:cubicBezTo>
                  <a:cubicBezTo>
                    <a:pt x="568" y="45"/>
                    <a:pt x="572" y="44"/>
                    <a:pt x="574" y="45"/>
                  </a:cubicBezTo>
                  <a:cubicBezTo>
                    <a:pt x="576" y="46"/>
                    <a:pt x="574" y="49"/>
                    <a:pt x="575" y="50"/>
                  </a:cubicBezTo>
                  <a:cubicBezTo>
                    <a:pt x="577" y="52"/>
                    <a:pt x="581" y="50"/>
                    <a:pt x="583" y="48"/>
                  </a:cubicBezTo>
                  <a:cubicBezTo>
                    <a:pt x="586" y="45"/>
                    <a:pt x="586" y="54"/>
                    <a:pt x="587" y="55"/>
                  </a:cubicBezTo>
                  <a:cubicBezTo>
                    <a:pt x="589" y="56"/>
                    <a:pt x="589" y="56"/>
                    <a:pt x="590" y="58"/>
                  </a:cubicBezTo>
                  <a:cubicBezTo>
                    <a:pt x="590" y="62"/>
                    <a:pt x="591" y="67"/>
                    <a:pt x="595" y="62"/>
                  </a:cubicBezTo>
                  <a:cubicBezTo>
                    <a:pt x="597" y="60"/>
                    <a:pt x="597" y="57"/>
                    <a:pt x="601" y="57"/>
                  </a:cubicBezTo>
                  <a:cubicBezTo>
                    <a:pt x="610" y="58"/>
                    <a:pt x="604" y="47"/>
                    <a:pt x="613" y="52"/>
                  </a:cubicBezTo>
                  <a:cubicBezTo>
                    <a:pt x="623" y="57"/>
                    <a:pt x="637" y="70"/>
                    <a:pt x="647" y="58"/>
                  </a:cubicBezTo>
                  <a:cubicBezTo>
                    <a:pt x="653" y="51"/>
                    <a:pt x="661" y="60"/>
                    <a:pt x="665" y="64"/>
                  </a:cubicBezTo>
                  <a:cubicBezTo>
                    <a:pt x="668" y="66"/>
                    <a:pt x="668" y="71"/>
                    <a:pt x="670" y="74"/>
                  </a:cubicBezTo>
                  <a:cubicBezTo>
                    <a:pt x="675" y="80"/>
                    <a:pt x="679" y="78"/>
                    <a:pt x="685" y="77"/>
                  </a:cubicBezTo>
                  <a:cubicBezTo>
                    <a:pt x="693" y="76"/>
                    <a:pt x="693" y="85"/>
                    <a:pt x="698" y="86"/>
                  </a:cubicBezTo>
                  <a:cubicBezTo>
                    <a:pt x="703" y="91"/>
                    <a:pt x="706" y="91"/>
                    <a:pt x="713" y="92"/>
                  </a:cubicBezTo>
                  <a:cubicBezTo>
                    <a:pt x="717" y="92"/>
                    <a:pt x="719" y="94"/>
                    <a:pt x="721" y="98"/>
                  </a:cubicBezTo>
                  <a:cubicBezTo>
                    <a:pt x="724" y="105"/>
                    <a:pt x="727" y="112"/>
                    <a:pt x="731" y="119"/>
                  </a:cubicBezTo>
                  <a:cubicBezTo>
                    <a:pt x="734" y="123"/>
                    <a:pt x="738" y="125"/>
                    <a:pt x="739" y="130"/>
                  </a:cubicBezTo>
                  <a:cubicBezTo>
                    <a:pt x="742" y="139"/>
                    <a:pt x="751" y="132"/>
                    <a:pt x="756" y="131"/>
                  </a:cubicBezTo>
                  <a:cubicBezTo>
                    <a:pt x="756" y="131"/>
                    <a:pt x="756" y="131"/>
                    <a:pt x="756" y="131"/>
                  </a:cubicBezTo>
                  <a:cubicBezTo>
                    <a:pt x="756" y="134"/>
                    <a:pt x="758" y="139"/>
                    <a:pt x="761" y="140"/>
                  </a:cubicBezTo>
                  <a:cubicBezTo>
                    <a:pt x="763" y="141"/>
                    <a:pt x="766" y="141"/>
                    <a:pt x="765" y="144"/>
                  </a:cubicBezTo>
                  <a:cubicBezTo>
                    <a:pt x="764" y="151"/>
                    <a:pt x="755" y="150"/>
                    <a:pt x="752" y="156"/>
                  </a:cubicBezTo>
                  <a:cubicBezTo>
                    <a:pt x="750" y="162"/>
                    <a:pt x="757" y="164"/>
                    <a:pt x="758" y="169"/>
                  </a:cubicBezTo>
                  <a:cubicBezTo>
                    <a:pt x="758" y="171"/>
                    <a:pt x="756" y="173"/>
                    <a:pt x="756" y="175"/>
                  </a:cubicBezTo>
                  <a:cubicBezTo>
                    <a:pt x="756" y="177"/>
                    <a:pt x="757" y="179"/>
                    <a:pt x="757" y="181"/>
                  </a:cubicBezTo>
                  <a:cubicBezTo>
                    <a:pt x="757" y="184"/>
                    <a:pt x="757" y="188"/>
                    <a:pt x="755" y="190"/>
                  </a:cubicBezTo>
                  <a:cubicBezTo>
                    <a:pt x="753" y="196"/>
                    <a:pt x="747" y="199"/>
                    <a:pt x="750" y="205"/>
                  </a:cubicBezTo>
                  <a:cubicBezTo>
                    <a:pt x="751" y="209"/>
                    <a:pt x="751" y="210"/>
                    <a:pt x="748" y="214"/>
                  </a:cubicBezTo>
                  <a:cubicBezTo>
                    <a:pt x="740" y="224"/>
                    <a:pt x="750" y="225"/>
                    <a:pt x="751" y="233"/>
                  </a:cubicBezTo>
                  <a:cubicBezTo>
                    <a:pt x="751" y="240"/>
                    <a:pt x="745" y="240"/>
                    <a:pt x="743" y="244"/>
                  </a:cubicBezTo>
                  <a:cubicBezTo>
                    <a:pt x="741" y="247"/>
                    <a:pt x="743" y="249"/>
                    <a:pt x="743" y="252"/>
                  </a:cubicBezTo>
                  <a:cubicBezTo>
                    <a:pt x="742" y="255"/>
                    <a:pt x="732" y="254"/>
                    <a:pt x="729" y="254"/>
                  </a:cubicBezTo>
                  <a:cubicBezTo>
                    <a:pt x="724" y="254"/>
                    <a:pt x="724" y="260"/>
                    <a:pt x="719" y="263"/>
                  </a:cubicBezTo>
                  <a:cubicBezTo>
                    <a:pt x="716" y="265"/>
                    <a:pt x="716" y="268"/>
                    <a:pt x="713" y="271"/>
                  </a:cubicBezTo>
                  <a:cubicBezTo>
                    <a:pt x="710" y="272"/>
                    <a:pt x="708" y="272"/>
                    <a:pt x="706" y="273"/>
                  </a:cubicBezTo>
                  <a:cubicBezTo>
                    <a:pt x="700" y="275"/>
                    <a:pt x="702" y="282"/>
                    <a:pt x="696" y="282"/>
                  </a:cubicBezTo>
                  <a:cubicBezTo>
                    <a:pt x="692" y="282"/>
                    <a:pt x="692" y="280"/>
                    <a:pt x="688" y="283"/>
                  </a:cubicBezTo>
                  <a:cubicBezTo>
                    <a:pt x="685" y="286"/>
                    <a:pt x="683" y="290"/>
                    <a:pt x="684" y="294"/>
                  </a:cubicBezTo>
                  <a:cubicBezTo>
                    <a:pt x="687" y="304"/>
                    <a:pt x="675" y="300"/>
                    <a:pt x="670" y="301"/>
                  </a:cubicBezTo>
                  <a:cubicBezTo>
                    <a:pt x="666" y="302"/>
                    <a:pt x="663" y="303"/>
                    <a:pt x="659" y="303"/>
                  </a:cubicBezTo>
                  <a:cubicBezTo>
                    <a:pt x="653" y="303"/>
                    <a:pt x="652" y="306"/>
                    <a:pt x="648" y="309"/>
                  </a:cubicBezTo>
                  <a:cubicBezTo>
                    <a:pt x="643" y="319"/>
                    <a:pt x="643" y="319"/>
                    <a:pt x="643" y="319"/>
                  </a:cubicBezTo>
                  <a:cubicBezTo>
                    <a:pt x="643" y="319"/>
                    <a:pt x="643" y="319"/>
                    <a:pt x="643" y="319"/>
                  </a:cubicBezTo>
                  <a:cubicBezTo>
                    <a:pt x="642" y="319"/>
                    <a:pt x="641" y="319"/>
                    <a:pt x="640" y="319"/>
                  </a:cubicBezTo>
                  <a:cubicBezTo>
                    <a:pt x="637" y="319"/>
                    <a:pt x="631" y="325"/>
                    <a:pt x="631" y="320"/>
                  </a:cubicBezTo>
                  <a:cubicBezTo>
                    <a:pt x="631" y="314"/>
                    <a:pt x="633" y="309"/>
                    <a:pt x="624" y="309"/>
                  </a:cubicBezTo>
                  <a:cubicBezTo>
                    <a:pt x="621" y="307"/>
                    <a:pt x="621" y="306"/>
                    <a:pt x="620" y="303"/>
                  </a:cubicBezTo>
                  <a:cubicBezTo>
                    <a:pt x="619" y="302"/>
                    <a:pt x="618" y="301"/>
                    <a:pt x="617" y="299"/>
                  </a:cubicBezTo>
                  <a:cubicBezTo>
                    <a:pt x="617" y="296"/>
                    <a:pt x="619" y="295"/>
                    <a:pt x="619" y="293"/>
                  </a:cubicBezTo>
                  <a:cubicBezTo>
                    <a:pt x="618" y="290"/>
                    <a:pt x="618" y="287"/>
                    <a:pt x="616" y="285"/>
                  </a:cubicBezTo>
                  <a:cubicBezTo>
                    <a:pt x="614" y="284"/>
                    <a:pt x="614" y="284"/>
                    <a:pt x="614" y="284"/>
                  </a:cubicBezTo>
                  <a:cubicBezTo>
                    <a:pt x="612" y="285"/>
                    <a:pt x="610" y="287"/>
                    <a:pt x="607" y="288"/>
                  </a:cubicBezTo>
                  <a:cubicBezTo>
                    <a:pt x="600" y="291"/>
                    <a:pt x="593" y="290"/>
                    <a:pt x="586" y="291"/>
                  </a:cubicBezTo>
                  <a:cubicBezTo>
                    <a:pt x="576" y="293"/>
                    <a:pt x="579" y="302"/>
                    <a:pt x="574" y="303"/>
                  </a:cubicBezTo>
                  <a:cubicBezTo>
                    <a:pt x="560" y="308"/>
                    <a:pt x="551" y="301"/>
                    <a:pt x="540" y="314"/>
                  </a:cubicBezTo>
                  <a:cubicBezTo>
                    <a:pt x="537" y="318"/>
                    <a:pt x="527" y="334"/>
                    <a:pt x="523" y="333"/>
                  </a:cubicBezTo>
                  <a:cubicBezTo>
                    <a:pt x="517" y="332"/>
                    <a:pt x="517" y="326"/>
                    <a:pt x="512" y="331"/>
                  </a:cubicBezTo>
                  <a:cubicBezTo>
                    <a:pt x="506" y="336"/>
                    <a:pt x="509" y="344"/>
                    <a:pt x="498" y="339"/>
                  </a:cubicBezTo>
                  <a:cubicBezTo>
                    <a:pt x="493" y="337"/>
                    <a:pt x="493" y="339"/>
                    <a:pt x="489" y="341"/>
                  </a:cubicBezTo>
                  <a:cubicBezTo>
                    <a:pt x="485" y="343"/>
                    <a:pt x="485" y="350"/>
                    <a:pt x="482" y="354"/>
                  </a:cubicBezTo>
                  <a:cubicBezTo>
                    <a:pt x="478" y="359"/>
                    <a:pt x="476" y="355"/>
                    <a:pt x="476" y="363"/>
                  </a:cubicBezTo>
                  <a:cubicBezTo>
                    <a:pt x="476" y="367"/>
                    <a:pt x="473" y="368"/>
                    <a:pt x="471" y="371"/>
                  </a:cubicBezTo>
                  <a:cubicBezTo>
                    <a:pt x="462" y="379"/>
                    <a:pt x="460" y="393"/>
                    <a:pt x="451" y="401"/>
                  </a:cubicBezTo>
                  <a:cubicBezTo>
                    <a:pt x="447" y="404"/>
                    <a:pt x="447" y="405"/>
                    <a:pt x="444" y="409"/>
                  </a:cubicBezTo>
                  <a:cubicBezTo>
                    <a:pt x="441" y="413"/>
                    <a:pt x="444" y="415"/>
                    <a:pt x="442" y="418"/>
                  </a:cubicBezTo>
                  <a:cubicBezTo>
                    <a:pt x="440" y="421"/>
                    <a:pt x="436" y="422"/>
                    <a:pt x="435" y="425"/>
                  </a:cubicBezTo>
                  <a:cubicBezTo>
                    <a:pt x="434" y="427"/>
                    <a:pt x="436" y="428"/>
                    <a:pt x="434" y="430"/>
                  </a:cubicBezTo>
                  <a:cubicBezTo>
                    <a:pt x="433" y="432"/>
                    <a:pt x="427" y="430"/>
                    <a:pt x="426" y="433"/>
                  </a:cubicBezTo>
                  <a:cubicBezTo>
                    <a:pt x="424" y="440"/>
                    <a:pt x="422" y="436"/>
                    <a:pt x="417" y="440"/>
                  </a:cubicBezTo>
                  <a:cubicBezTo>
                    <a:pt x="412" y="444"/>
                    <a:pt x="406" y="440"/>
                    <a:pt x="402" y="446"/>
                  </a:cubicBezTo>
                  <a:cubicBezTo>
                    <a:pt x="401" y="449"/>
                    <a:pt x="396" y="447"/>
                    <a:pt x="394" y="451"/>
                  </a:cubicBezTo>
                  <a:cubicBezTo>
                    <a:pt x="391" y="456"/>
                    <a:pt x="389" y="453"/>
                    <a:pt x="385" y="455"/>
                  </a:cubicBezTo>
                  <a:cubicBezTo>
                    <a:pt x="384" y="456"/>
                    <a:pt x="383" y="456"/>
                    <a:pt x="382" y="457"/>
                  </a:cubicBezTo>
                  <a:cubicBezTo>
                    <a:pt x="382" y="457"/>
                    <a:pt x="382" y="457"/>
                    <a:pt x="382" y="457"/>
                  </a:cubicBezTo>
                  <a:cubicBezTo>
                    <a:pt x="381" y="464"/>
                    <a:pt x="389" y="470"/>
                    <a:pt x="392" y="475"/>
                  </a:cubicBezTo>
                  <a:cubicBezTo>
                    <a:pt x="395" y="483"/>
                    <a:pt x="398" y="493"/>
                    <a:pt x="400" y="501"/>
                  </a:cubicBezTo>
                  <a:cubicBezTo>
                    <a:pt x="402" y="506"/>
                    <a:pt x="405" y="512"/>
                    <a:pt x="408" y="517"/>
                  </a:cubicBezTo>
                  <a:cubicBezTo>
                    <a:pt x="411" y="521"/>
                    <a:pt x="415" y="519"/>
                    <a:pt x="418" y="524"/>
                  </a:cubicBezTo>
                  <a:cubicBezTo>
                    <a:pt x="420" y="530"/>
                    <a:pt x="420" y="540"/>
                    <a:pt x="427" y="541"/>
                  </a:cubicBezTo>
                  <a:cubicBezTo>
                    <a:pt x="432" y="542"/>
                    <a:pt x="437" y="538"/>
                    <a:pt x="434" y="545"/>
                  </a:cubicBezTo>
                  <a:cubicBezTo>
                    <a:pt x="429" y="554"/>
                    <a:pt x="430" y="556"/>
                    <a:pt x="432" y="565"/>
                  </a:cubicBezTo>
                  <a:cubicBezTo>
                    <a:pt x="432" y="567"/>
                    <a:pt x="429" y="573"/>
                    <a:pt x="433" y="572"/>
                  </a:cubicBezTo>
                  <a:cubicBezTo>
                    <a:pt x="433" y="572"/>
                    <a:pt x="433" y="572"/>
                    <a:pt x="433" y="572"/>
                  </a:cubicBezTo>
                  <a:cubicBezTo>
                    <a:pt x="431" y="574"/>
                    <a:pt x="431" y="587"/>
                    <a:pt x="430" y="590"/>
                  </a:cubicBezTo>
                  <a:cubicBezTo>
                    <a:pt x="430" y="592"/>
                    <a:pt x="431" y="593"/>
                    <a:pt x="431" y="596"/>
                  </a:cubicBezTo>
                  <a:cubicBezTo>
                    <a:pt x="430" y="601"/>
                    <a:pt x="422" y="602"/>
                    <a:pt x="419" y="605"/>
                  </a:cubicBezTo>
                  <a:cubicBezTo>
                    <a:pt x="417" y="608"/>
                    <a:pt x="422" y="610"/>
                    <a:pt x="415" y="613"/>
                  </a:cubicBezTo>
                  <a:cubicBezTo>
                    <a:pt x="410" y="614"/>
                    <a:pt x="404" y="611"/>
                    <a:pt x="400" y="614"/>
                  </a:cubicBezTo>
                  <a:cubicBezTo>
                    <a:pt x="397" y="615"/>
                    <a:pt x="398" y="620"/>
                    <a:pt x="394" y="619"/>
                  </a:cubicBezTo>
                  <a:cubicBezTo>
                    <a:pt x="388" y="618"/>
                    <a:pt x="388" y="618"/>
                    <a:pt x="383" y="620"/>
                  </a:cubicBezTo>
                  <a:cubicBezTo>
                    <a:pt x="378" y="622"/>
                    <a:pt x="384" y="629"/>
                    <a:pt x="378" y="628"/>
                  </a:cubicBezTo>
                  <a:cubicBezTo>
                    <a:pt x="368" y="627"/>
                    <a:pt x="372" y="632"/>
                    <a:pt x="368" y="636"/>
                  </a:cubicBezTo>
                  <a:cubicBezTo>
                    <a:pt x="366" y="639"/>
                    <a:pt x="362" y="637"/>
                    <a:pt x="359" y="639"/>
                  </a:cubicBezTo>
                  <a:cubicBezTo>
                    <a:pt x="354" y="642"/>
                    <a:pt x="353" y="641"/>
                    <a:pt x="348" y="638"/>
                  </a:cubicBezTo>
                  <a:cubicBezTo>
                    <a:pt x="343" y="635"/>
                    <a:pt x="336" y="642"/>
                    <a:pt x="331" y="643"/>
                  </a:cubicBezTo>
                  <a:cubicBezTo>
                    <a:pt x="324" y="644"/>
                    <a:pt x="318" y="638"/>
                    <a:pt x="310" y="636"/>
                  </a:cubicBezTo>
                  <a:cubicBezTo>
                    <a:pt x="296" y="633"/>
                    <a:pt x="303" y="620"/>
                    <a:pt x="288" y="625"/>
                  </a:cubicBezTo>
                  <a:cubicBezTo>
                    <a:pt x="279" y="628"/>
                    <a:pt x="277" y="627"/>
                    <a:pt x="270" y="623"/>
                  </a:cubicBezTo>
                  <a:cubicBezTo>
                    <a:pt x="266" y="620"/>
                    <a:pt x="259" y="609"/>
                    <a:pt x="256" y="616"/>
                  </a:cubicBezTo>
                  <a:cubicBezTo>
                    <a:pt x="251" y="624"/>
                    <a:pt x="244" y="611"/>
                    <a:pt x="237" y="618"/>
                  </a:cubicBezTo>
                  <a:cubicBezTo>
                    <a:pt x="231" y="626"/>
                    <a:pt x="230" y="620"/>
                    <a:pt x="224" y="621"/>
                  </a:cubicBezTo>
                  <a:cubicBezTo>
                    <a:pt x="221" y="622"/>
                    <a:pt x="221" y="627"/>
                    <a:pt x="219" y="629"/>
                  </a:cubicBezTo>
                  <a:cubicBezTo>
                    <a:pt x="199" y="642"/>
                    <a:pt x="199" y="642"/>
                    <a:pt x="199" y="642"/>
                  </a:cubicBezTo>
                  <a:cubicBezTo>
                    <a:pt x="184" y="652"/>
                    <a:pt x="185" y="642"/>
                    <a:pt x="177" y="634"/>
                  </a:cubicBezTo>
                  <a:cubicBezTo>
                    <a:pt x="170" y="627"/>
                    <a:pt x="165" y="632"/>
                    <a:pt x="157" y="634"/>
                  </a:cubicBezTo>
                  <a:cubicBezTo>
                    <a:pt x="157" y="634"/>
                    <a:pt x="157" y="634"/>
                    <a:pt x="157" y="634"/>
                  </a:cubicBezTo>
                  <a:cubicBezTo>
                    <a:pt x="155" y="629"/>
                    <a:pt x="155" y="629"/>
                    <a:pt x="155" y="629"/>
                  </a:cubicBezTo>
                  <a:cubicBezTo>
                    <a:pt x="151" y="620"/>
                    <a:pt x="139" y="624"/>
                    <a:pt x="132" y="620"/>
                  </a:cubicBezTo>
                  <a:cubicBezTo>
                    <a:pt x="129" y="619"/>
                    <a:pt x="129" y="616"/>
                    <a:pt x="128" y="614"/>
                  </a:cubicBezTo>
                  <a:cubicBezTo>
                    <a:pt x="125" y="609"/>
                    <a:pt x="122" y="610"/>
                    <a:pt x="118" y="606"/>
                  </a:cubicBezTo>
                  <a:cubicBezTo>
                    <a:pt x="114" y="602"/>
                    <a:pt x="113" y="597"/>
                    <a:pt x="109" y="593"/>
                  </a:cubicBezTo>
                  <a:cubicBezTo>
                    <a:pt x="106" y="592"/>
                    <a:pt x="100" y="587"/>
                    <a:pt x="100" y="584"/>
                  </a:cubicBezTo>
                  <a:cubicBezTo>
                    <a:pt x="100" y="580"/>
                    <a:pt x="95" y="580"/>
                    <a:pt x="94" y="577"/>
                  </a:cubicBezTo>
                  <a:cubicBezTo>
                    <a:pt x="93" y="573"/>
                    <a:pt x="93" y="572"/>
                    <a:pt x="90" y="571"/>
                  </a:cubicBezTo>
                  <a:cubicBezTo>
                    <a:pt x="86" y="569"/>
                    <a:pt x="81" y="566"/>
                    <a:pt x="79" y="563"/>
                  </a:cubicBezTo>
                  <a:cubicBezTo>
                    <a:pt x="75" y="559"/>
                    <a:pt x="72" y="553"/>
                    <a:pt x="69" y="548"/>
                  </a:cubicBezTo>
                  <a:cubicBezTo>
                    <a:pt x="66" y="541"/>
                    <a:pt x="67" y="532"/>
                    <a:pt x="59" y="529"/>
                  </a:cubicBezTo>
                  <a:cubicBezTo>
                    <a:pt x="52" y="528"/>
                    <a:pt x="46" y="529"/>
                    <a:pt x="46" y="520"/>
                  </a:cubicBezTo>
                  <a:cubicBezTo>
                    <a:pt x="46" y="513"/>
                    <a:pt x="36" y="518"/>
                    <a:pt x="34" y="513"/>
                  </a:cubicBezTo>
                  <a:cubicBezTo>
                    <a:pt x="32" y="507"/>
                    <a:pt x="28" y="510"/>
                    <a:pt x="26" y="506"/>
                  </a:cubicBezTo>
                  <a:cubicBezTo>
                    <a:pt x="21" y="499"/>
                    <a:pt x="17" y="501"/>
                    <a:pt x="12" y="497"/>
                  </a:cubicBezTo>
                  <a:cubicBezTo>
                    <a:pt x="9" y="495"/>
                    <a:pt x="9" y="492"/>
                    <a:pt x="6" y="490"/>
                  </a:cubicBezTo>
                  <a:cubicBezTo>
                    <a:pt x="2" y="487"/>
                    <a:pt x="2" y="484"/>
                    <a:pt x="0" y="480"/>
                  </a:cubicBezTo>
                  <a:cubicBezTo>
                    <a:pt x="69" y="331"/>
                    <a:pt x="69" y="331"/>
                    <a:pt x="69" y="331"/>
                  </a:cubicBezTo>
                  <a:cubicBezTo>
                    <a:pt x="71" y="327"/>
                    <a:pt x="72" y="324"/>
                    <a:pt x="76" y="320"/>
                  </a:cubicBezTo>
                  <a:cubicBezTo>
                    <a:pt x="77" y="318"/>
                    <a:pt x="78" y="316"/>
                    <a:pt x="78" y="314"/>
                  </a:cubicBezTo>
                  <a:cubicBezTo>
                    <a:pt x="77" y="314"/>
                    <a:pt x="77" y="314"/>
                    <a:pt x="77" y="313"/>
                  </a:cubicBezTo>
                  <a:cubicBezTo>
                    <a:pt x="70" y="313"/>
                    <a:pt x="71" y="308"/>
                    <a:pt x="72" y="303"/>
                  </a:cubicBezTo>
                  <a:cubicBezTo>
                    <a:pt x="73" y="298"/>
                    <a:pt x="71" y="291"/>
                    <a:pt x="74" y="288"/>
                  </a:cubicBezTo>
                  <a:cubicBezTo>
                    <a:pt x="76" y="284"/>
                    <a:pt x="77" y="282"/>
                    <a:pt x="79" y="277"/>
                  </a:cubicBezTo>
                  <a:cubicBezTo>
                    <a:pt x="80" y="274"/>
                    <a:pt x="83" y="265"/>
                    <a:pt x="83" y="262"/>
                  </a:cubicBezTo>
                  <a:cubicBezTo>
                    <a:pt x="83" y="260"/>
                    <a:pt x="78" y="258"/>
                    <a:pt x="78" y="256"/>
                  </a:cubicBezTo>
                  <a:cubicBezTo>
                    <a:pt x="80" y="255"/>
                    <a:pt x="83" y="256"/>
                    <a:pt x="84" y="253"/>
                  </a:cubicBezTo>
                  <a:cubicBezTo>
                    <a:pt x="89" y="250"/>
                    <a:pt x="90" y="243"/>
                    <a:pt x="91" y="238"/>
                  </a:cubicBezTo>
                  <a:cubicBezTo>
                    <a:pt x="93" y="232"/>
                    <a:pt x="100" y="230"/>
                    <a:pt x="95" y="223"/>
                  </a:cubicBezTo>
                  <a:cubicBezTo>
                    <a:pt x="95" y="223"/>
                    <a:pt x="95" y="223"/>
                    <a:pt x="95" y="223"/>
                  </a:cubicBezTo>
                  <a:cubicBezTo>
                    <a:pt x="102" y="219"/>
                    <a:pt x="102" y="219"/>
                    <a:pt x="102" y="219"/>
                  </a:cubicBezTo>
                  <a:cubicBezTo>
                    <a:pt x="106" y="219"/>
                    <a:pt x="107" y="204"/>
                    <a:pt x="113" y="200"/>
                  </a:cubicBezTo>
                  <a:cubicBezTo>
                    <a:pt x="116" y="199"/>
                    <a:pt x="118" y="199"/>
                    <a:pt x="121" y="197"/>
                  </a:cubicBezTo>
                  <a:cubicBezTo>
                    <a:pt x="123" y="195"/>
                    <a:pt x="124" y="193"/>
                    <a:pt x="126" y="192"/>
                  </a:cubicBezTo>
                  <a:cubicBezTo>
                    <a:pt x="129" y="191"/>
                    <a:pt x="128" y="184"/>
                    <a:pt x="131" y="181"/>
                  </a:cubicBezTo>
                  <a:cubicBezTo>
                    <a:pt x="133" y="178"/>
                    <a:pt x="136" y="178"/>
                    <a:pt x="139" y="178"/>
                  </a:cubicBezTo>
                  <a:cubicBezTo>
                    <a:pt x="143" y="178"/>
                    <a:pt x="145" y="171"/>
                    <a:pt x="149" y="170"/>
                  </a:cubicBezTo>
                  <a:cubicBezTo>
                    <a:pt x="152" y="169"/>
                    <a:pt x="151" y="170"/>
                    <a:pt x="153" y="166"/>
                  </a:cubicBezTo>
                  <a:cubicBezTo>
                    <a:pt x="155" y="164"/>
                    <a:pt x="161" y="163"/>
                    <a:pt x="164" y="162"/>
                  </a:cubicBezTo>
                  <a:cubicBezTo>
                    <a:pt x="167" y="161"/>
                    <a:pt x="168" y="160"/>
                    <a:pt x="171" y="161"/>
                  </a:cubicBezTo>
                  <a:cubicBezTo>
                    <a:pt x="175" y="161"/>
                    <a:pt x="176" y="155"/>
                    <a:pt x="180" y="160"/>
                  </a:cubicBezTo>
                  <a:cubicBezTo>
                    <a:pt x="184" y="164"/>
                    <a:pt x="194" y="152"/>
                    <a:pt x="199" y="151"/>
                  </a:cubicBezTo>
                  <a:cubicBezTo>
                    <a:pt x="207" y="148"/>
                    <a:pt x="207" y="148"/>
                    <a:pt x="216" y="150"/>
                  </a:cubicBezTo>
                  <a:cubicBezTo>
                    <a:pt x="228" y="154"/>
                    <a:pt x="235" y="149"/>
                    <a:pt x="236" y="164"/>
                  </a:cubicBezTo>
                  <a:cubicBezTo>
                    <a:pt x="236" y="169"/>
                    <a:pt x="243" y="173"/>
                    <a:pt x="243" y="166"/>
                  </a:cubicBezTo>
                  <a:cubicBezTo>
                    <a:pt x="243" y="155"/>
                    <a:pt x="247" y="150"/>
                    <a:pt x="254" y="143"/>
                  </a:cubicBezTo>
                  <a:cubicBezTo>
                    <a:pt x="257" y="140"/>
                    <a:pt x="262" y="137"/>
                    <a:pt x="264" y="133"/>
                  </a:cubicBezTo>
                  <a:cubicBezTo>
                    <a:pt x="267" y="129"/>
                    <a:pt x="262" y="124"/>
                    <a:pt x="269" y="122"/>
                  </a:cubicBezTo>
                  <a:cubicBezTo>
                    <a:pt x="271" y="122"/>
                    <a:pt x="274" y="122"/>
                    <a:pt x="276" y="120"/>
                  </a:cubicBezTo>
                  <a:cubicBezTo>
                    <a:pt x="278" y="119"/>
                    <a:pt x="281" y="114"/>
                    <a:pt x="284" y="117"/>
                  </a:cubicBezTo>
                  <a:cubicBezTo>
                    <a:pt x="287" y="120"/>
                    <a:pt x="293" y="118"/>
                    <a:pt x="298" y="118"/>
                  </a:cubicBezTo>
                  <a:cubicBezTo>
                    <a:pt x="300" y="118"/>
                    <a:pt x="309" y="120"/>
                    <a:pt x="309" y="116"/>
                  </a:cubicBezTo>
                  <a:cubicBezTo>
                    <a:pt x="305" y="114"/>
                    <a:pt x="303" y="114"/>
                    <a:pt x="300" y="110"/>
                  </a:cubicBezTo>
                  <a:cubicBezTo>
                    <a:pt x="298" y="108"/>
                    <a:pt x="299" y="108"/>
                    <a:pt x="301" y="105"/>
                  </a:cubicBezTo>
                  <a:cubicBezTo>
                    <a:pt x="302" y="103"/>
                    <a:pt x="304" y="97"/>
                    <a:pt x="303" y="94"/>
                  </a:cubicBezTo>
                  <a:cubicBezTo>
                    <a:pt x="300" y="90"/>
                    <a:pt x="295" y="89"/>
                    <a:pt x="294" y="84"/>
                  </a:cubicBezTo>
                  <a:cubicBezTo>
                    <a:pt x="297" y="81"/>
                    <a:pt x="297" y="80"/>
                    <a:pt x="302" y="80"/>
                  </a:cubicBezTo>
                  <a:cubicBezTo>
                    <a:pt x="306" y="80"/>
                    <a:pt x="306" y="71"/>
                    <a:pt x="313" y="73"/>
                  </a:cubicBezTo>
                  <a:cubicBezTo>
                    <a:pt x="318" y="75"/>
                    <a:pt x="317" y="68"/>
                    <a:pt x="317" y="65"/>
                  </a:cubicBezTo>
                  <a:cubicBezTo>
                    <a:pt x="318" y="61"/>
                    <a:pt x="321" y="61"/>
                    <a:pt x="323" y="58"/>
                  </a:cubicBezTo>
                  <a:cubicBezTo>
                    <a:pt x="327" y="54"/>
                    <a:pt x="331" y="65"/>
                    <a:pt x="334" y="55"/>
                  </a:cubicBezTo>
                  <a:cubicBezTo>
                    <a:pt x="335" y="48"/>
                    <a:pt x="347" y="45"/>
                    <a:pt x="354" y="44"/>
                  </a:cubicBezTo>
                  <a:cubicBezTo>
                    <a:pt x="357" y="43"/>
                    <a:pt x="360" y="49"/>
                    <a:pt x="362" y="48"/>
                  </a:cubicBezTo>
                  <a:cubicBezTo>
                    <a:pt x="364" y="46"/>
                    <a:pt x="362" y="39"/>
                    <a:pt x="367" y="39"/>
                  </a:cubicBezTo>
                  <a:cubicBezTo>
                    <a:pt x="368" y="47"/>
                    <a:pt x="381" y="45"/>
                    <a:pt x="386" y="45"/>
                  </a:cubicBezTo>
                  <a:cubicBezTo>
                    <a:pt x="393" y="46"/>
                    <a:pt x="395" y="42"/>
                    <a:pt x="399" y="48"/>
                  </a:cubicBezTo>
                  <a:cubicBezTo>
                    <a:pt x="401" y="51"/>
                    <a:pt x="406" y="50"/>
                    <a:pt x="406" y="46"/>
                  </a:cubicBezTo>
                  <a:cubicBezTo>
                    <a:pt x="406" y="42"/>
                    <a:pt x="407" y="43"/>
                    <a:pt x="410" y="41"/>
                  </a:cubicBezTo>
                  <a:cubicBezTo>
                    <a:pt x="413" y="40"/>
                    <a:pt x="416" y="33"/>
                    <a:pt x="419" y="33"/>
                  </a:cubicBezTo>
                  <a:cubicBezTo>
                    <a:pt x="424" y="34"/>
                    <a:pt x="428" y="47"/>
                    <a:pt x="434" y="43"/>
                  </a:cubicBezTo>
                  <a:cubicBezTo>
                    <a:pt x="436" y="41"/>
                    <a:pt x="436" y="39"/>
                    <a:pt x="438" y="38"/>
                  </a:cubicBezTo>
                  <a:cubicBezTo>
                    <a:pt x="444" y="33"/>
                    <a:pt x="446" y="35"/>
                    <a:pt x="447" y="26"/>
                  </a:cubicBezTo>
                  <a:cubicBezTo>
                    <a:pt x="448" y="22"/>
                    <a:pt x="449" y="20"/>
                    <a:pt x="453" y="19"/>
                  </a:cubicBezTo>
                  <a:cubicBezTo>
                    <a:pt x="455" y="18"/>
                    <a:pt x="456" y="18"/>
                    <a:pt x="457" y="17"/>
                  </a:cubicBezTo>
                  <a:cubicBezTo>
                    <a:pt x="459" y="16"/>
                    <a:pt x="460" y="15"/>
                    <a:pt x="462" y="1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5656263" y="2162175"/>
              <a:ext cx="1030288" cy="1274763"/>
            </a:xfrm>
            <a:custGeom>
              <a:avLst/>
              <a:gdLst/>
              <a:ahLst/>
              <a:cxnLst>
                <a:cxn ang="0">
                  <a:pos x="16" y="292"/>
                </a:cxn>
                <a:cxn ang="0">
                  <a:pos x="45" y="272"/>
                </a:cxn>
                <a:cxn ang="0">
                  <a:pos x="70" y="260"/>
                </a:cxn>
                <a:cxn ang="0">
                  <a:pos x="100" y="241"/>
                </a:cxn>
                <a:cxn ang="0">
                  <a:pos x="105" y="203"/>
                </a:cxn>
                <a:cxn ang="0">
                  <a:pos x="114" y="170"/>
                </a:cxn>
                <a:cxn ang="0">
                  <a:pos x="109" y="145"/>
                </a:cxn>
                <a:cxn ang="0">
                  <a:pos x="113" y="120"/>
                </a:cxn>
                <a:cxn ang="0">
                  <a:pos x="128" y="111"/>
                </a:cxn>
                <a:cxn ang="0">
                  <a:pos x="156" y="105"/>
                </a:cxn>
                <a:cxn ang="0">
                  <a:pos x="188" y="101"/>
                </a:cxn>
                <a:cxn ang="0">
                  <a:pos x="219" y="94"/>
                </a:cxn>
                <a:cxn ang="0">
                  <a:pos x="254" y="88"/>
                </a:cxn>
                <a:cxn ang="0">
                  <a:pos x="309" y="90"/>
                </a:cxn>
                <a:cxn ang="0">
                  <a:pos x="339" y="70"/>
                </a:cxn>
                <a:cxn ang="0">
                  <a:pos x="364" y="79"/>
                </a:cxn>
                <a:cxn ang="0">
                  <a:pos x="438" y="1"/>
                </a:cxn>
                <a:cxn ang="0">
                  <a:pos x="450" y="4"/>
                </a:cxn>
                <a:cxn ang="0">
                  <a:pos x="459" y="8"/>
                </a:cxn>
                <a:cxn ang="0">
                  <a:pos x="488" y="10"/>
                </a:cxn>
                <a:cxn ang="0">
                  <a:pos x="558" y="15"/>
                </a:cxn>
                <a:cxn ang="0">
                  <a:pos x="555" y="32"/>
                </a:cxn>
                <a:cxn ang="0">
                  <a:pos x="529" y="115"/>
                </a:cxn>
                <a:cxn ang="0">
                  <a:pos x="513" y="194"/>
                </a:cxn>
                <a:cxn ang="0">
                  <a:pos x="494" y="255"/>
                </a:cxn>
                <a:cxn ang="0">
                  <a:pos x="437" y="325"/>
                </a:cxn>
                <a:cxn ang="0">
                  <a:pos x="328" y="426"/>
                </a:cxn>
                <a:cxn ang="0">
                  <a:pos x="298" y="495"/>
                </a:cxn>
                <a:cxn ang="0">
                  <a:pos x="252" y="569"/>
                </a:cxn>
                <a:cxn ang="0">
                  <a:pos x="196" y="663"/>
                </a:cxn>
                <a:cxn ang="0">
                  <a:pos x="175" y="692"/>
                </a:cxn>
                <a:cxn ang="0">
                  <a:pos x="152" y="651"/>
                </a:cxn>
                <a:cxn ang="0">
                  <a:pos x="116" y="634"/>
                </a:cxn>
                <a:cxn ang="0">
                  <a:pos x="72" y="623"/>
                </a:cxn>
                <a:cxn ang="0">
                  <a:pos x="33" y="610"/>
                </a:cxn>
                <a:cxn ang="0">
                  <a:pos x="29" y="557"/>
                </a:cxn>
                <a:cxn ang="0">
                  <a:pos x="19" y="520"/>
                </a:cxn>
                <a:cxn ang="0">
                  <a:pos x="22" y="503"/>
                </a:cxn>
                <a:cxn ang="0">
                  <a:pos x="33" y="478"/>
                </a:cxn>
                <a:cxn ang="0">
                  <a:pos x="55" y="450"/>
                </a:cxn>
                <a:cxn ang="0">
                  <a:pos x="77" y="397"/>
                </a:cxn>
                <a:cxn ang="0">
                  <a:pos x="63" y="365"/>
                </a:cxn>
                <a:cxn ang="0">
                  <a:pos x="44" y="350"/>
                </a:cxn>
                <a:cxn ang="0">
                  <a:pos x="4" y="309"/>
                </a:cxn>
              </a:cxnLst>
              <a:rect l="0" t="0" r="r" b="b"/>
              <a:pathLst>
                <a:path w="559" h="692">
                  <a:moveTo>
                    <a:pt x="0" y="308"/>
                  </a:moveTo>
                  <a:cubicBezTo>
                    <a:pt x="5" y="298"/>
                    <a:pt x="5" y="298"/>
                    <a:pt x="5" y="298"/>
                  </a:cubicBezTo>
                  <a:cubicBezTo>
                    <a:pt x="9" y="295"/>
                    <a:pt x="10" y="292"/>
                    <a:pt x="16" y="292"/>
                  </a:cubicBezTo>
                  <a:cubicBezTo>
                    <a:pt x="20" y="292"/>
                    <a:pt x="23" y="291"/>
                    <a:pt x="27" y="290"/>
                  </a:cubicBezTo>
                  <a:cubicBezTo>
                    <a:pt x="32" y="289"/>
                    <a:pt x="44" y="293"/>
                    <a:pt x="41" y="283"/>
                  </a:cubicBezTo>
                  <a:cubicBezTo>
                    <a:pt x="40" y="279"/>
                    <a:pt x="42" y="275"/>
                    <a:pt x="45" y="272"/>
                  </a:cubicBezTo>
                  <a:cubicBezTo>
                    <a:pt x="49" y="269"/>
                    <a:pt x="49" y="271"/>
                    <a:pt x="53" y="271"/>
                  </a:cubicBezTo>
                  <a:cubicBezTo>
                    <a:pt x="59" y="271"/>
                    <a:pt x="57" y="264"/>
                    <a:pt x="63" y="262"/>
                  </a:cubicBezTo>
                  <a:cubicBezTo>
                    <a:pt x="65" y="261"/>
                    <a:pt x="67" y="261"/>
                    <a:pt x="70" y="260"/>
                  </a:cubicBezTo>
                  <a:cubicBezTo>
                    <a:pt x="73" y="257"/>
                    <a:pt x="73" y="254"/>
                    <a:pt x="76" y="252"/>
                  </a:cubicBezTo>
                  <a:cubicBezTo>
                    <a:pt x="81" y="249"/>
                    <a:pt x="81" y="243"/>
                    <a:pt x="86" y="243"/>
                  </a:cubicBezTo>
                  <a:cubicBezTo>
                    <a:pt x="89" y="243"/>
                    <a:pt x="99" y="244"/>
                    <a:pt x="100" y="241"/>
                  </a:cubicBezTo>
                  <a:cubicBezTo>
                    <a:pt x="100" y="238"/>
                    <a:pt x="98" y="236"/>
                    <a:pt x="100" y="233"/>
                  </a:cubicBezTo>
                  <a:cubicBezTo>
                    <a:pt x="102" y="229"/>
                    <a:pt x="108" y="229"/>
                    <a:pt x="108" y="222"/>
                  </a:cubicBezTo>
                  <a:cubicBezTo>
                    <a:pt x="107" y="214"/>
                    <a:pt x="97" y="213"/>
                    <a:pt x="105" y="203"/>
                  </a:cubicBezTo>
                  <a:cubicBezTo>
                    <a:pt x="108" y="199"/>
                    <a:pt x="108" y="198"/>
                    <a:pt x="107" y="194"/>
                  </a:cubicBezTo>
                  <a:cubicBezTo>
                    <a:pt x="104" y="188"/>
                    <a:pt x="110" y="185"/>
                    <a:pt x="112" y="179"/>
                  </a:cubicBezTo>
                  <a:cubicBezTo>
                    <a:pt x="114" y="177"/>
                    <a:pt x="114" y="173"/>
                    <a:pt x="114" y="170"/>
                  </a:cubicBezTo>
                  <a:cubicBezTo>
                    <a:pt x="114" y="168"/>
                    <a:pt x="113" y="166"/>
                    <a:pt x="113" y="164"/>
                  </a:cubicBezTo>
                  <a:cubicBezTo>
                    <a:pt x="113" y="162"/>
                    <a:pt x="115" y="160"/>
                    <a:pt x="115" y="158"/>
                  </a:cubicBezTo>
                  <a:cubicBezTo>
                    <a:pt x="114" y="153"/>
                    <a:pt x="107" y="151"/>
                    <a:pt x="109" y="145"/>
                  </a:cubicBezTo>
                  <a:cubicBezTo>
                    <a:pt x="112" y="139"/>
                    <a:pt x="121" y="140"/>
                    <a:pt x="122" y="133"/>
                  </a:cubicBezTo>
                  <a:cubicBezTo>
                    <a:pt x="123" y="130"/>
                    <a:pt x="120" y="130"/>
                    <a:pt x="118" y="129"/>
                  </a:cubicBezTo>
                  <a:cubicBezTo>
                    <a:pt x="115" y="128"/>
                    <a:pt x="113" y="123"/>
                    <a:pt x="113" y="120"/>
                  </a:cubicBezTo>
                  <a:cubicBezTo>
                    <a:pt x="113" y="120"/>
                    <a:pt x="113" y="120"/>
                    <a:pt x="113" y="120"/>
                  </a:cubicBezTo>
                  <a:cubicBezTo>
                    <a:pt x="120" y="114"/>
                    <a:pt x="120" y="114"/>
                    <a:pt x="120" y="114"/>
                  </a:cubicBezTo>
                  <a:cubicBezTo>
                    <a:pt x="122" y="113"/>
                    <a:pt x="127" y="114"/>
                    <a:pt x="128" y="111"/>
                  </a:cubicBezTo>
                  <a:cubicBezTo>
                    <a:pt x="128" y="109"/>
                    <a:pt x="127" y="107"/>
                    <a:pt x="130" y="106"/>
                  </a:cubicBezTo>
                  <a:cubicBezTo>
                    <a:pt x="134" y="104"/>
                    <a:pt x="140" y="101"/>
                    <a:pt x="145" y="101"/>
                  </a:cubicBezTo>
                  <a:cubicBezTo>
                    <a:pt x="149" y="101"/>
                    <a:pt x="152" y="104"/>
                    <a:pt x="156" y="105"/>
                  </a:cubicBezTo>
                  <a:cubicBezTo>
                    <a:pt x="161" y="106"/>
                    <a:pt x="164" y="103"/>
                    <a:pt x="168" y="103"/>
                  </a:cubicBezTo>
                  <a:cubicBezTo>
                    <a:pt x="171" y="104"/>
                    <a:pt x="172" y="106"/>
                    <a:pt x="174" y="107"/>
                  </a:cubicBezTo>
                  <a:cubicBezTo>
                    <a:pt x="180" y="108"/>
                    <a:pt x="180" y="99"/>
                    <a:pt x="188" y="101"/>
                  </a:cubicBezTo>
                  <a:cubicBezTo>
                    <a:pt x="192" y="102"/>
                    <a:pt x="193" y="96"/>
                    <a:pt x="195" y="94"/>
                  </a:cubicBezTo>
                  <a:cubicBezTo>
                    <a:pt x="198" y="89"/>
                    <a:pt x="204" y="93"/>
                    <a:pt x="207" y="89"/>
                  </a:cubicBezTo>
                  <a:cubicBezTo>
                    <a:pt x="214" y="83"/>
                    <a:pt x="215" y="92"/>
                    <a:pt x="219" y="94"/>
                  </a:cubicBezTo>
                  <a:cubicBezTo>
                    <a:pt x="222" y="95"/>
                    <a:pt x="225" y="94"/>
                    <a:pt x="228" y="94"/>
                  </a:cubicBezTo>
                  <a:cubicBezTo>
                    <a:pt x="234" y="95"/>
                    <a:pt x="239" y="95"/>
                    <a:pt x="244" y="92"/>
                  </a:cubicBezTo>
                  <a:cubicBezTo>
                    <a:pt x="248" y="90"/>
                    <a:pt x="250" y="88"/>
                    <a:pt x="254" y="88"/>
                  </a:cubicBezTo>
                  <a:cubicBezTo>
                    <a:pt x="263" y="88"/>
                    <a:pt x="267" y="95"/>
                    <a:pt x="276" y="92"/>
                  </a:cubicBezTo>
                  <a:cubicBezTo>
                    <a:pt x="284" y="90"/>
                    <a:pt x="282" y="91"/>
                    <a:pt x="288" y="95"/>
                  </a:cubicBezTo>
                  <a:cubicBezTo>
                    <a:pt x="297" y="100"/>
                    <a:pt x="302" y="92"/>
                    <a:pt x="309" y="90"/>
                  </a:cubicBezTo>
                  <a:cubicBezTo>
                    <a:pt x="313" y="89"/>
                    <a:pt x="317" y="94"/>
                    <a:pt x="319" y="93"/>
                  </a:cubicBezTo>
                  <a:cubicBezTo>
                    <a:pt x="328" y="88"/>
                    <a:pt x="328" y="88"/>
                    <a:pt x="328" y="88"/>
                  </a:cubicBezTo>
                  <a:cubicBezTo>
                    <a:pt x="339" y="70"/>
                    <a:pt x="339" y="70"/>
                    <a:pt x="339" y="70"/>
                  </a:cubicBezTo>
                  <a:cubicBezTo>
                    <a:pt x="339" y="70"/>
                    <a:pt x="339" y="70"/>
                    <a:pt x="339" y="70"/>
                  </a:cubicBezTo>
                  <a:cubicBezTo>
                    <a:pt x="340" y="71"/>
                    <a:pt x="341" y="71"/>
                    <a:pt x="342" y="72"/>
                  </a:cubicBezTo>
                  <a:cubicBezTo>
                    <a:pt x="350" y="75"/>
                    <a:pt x="356" y="78"/>
                    <a:pt x="364" y="79"/>
                  </a:cubicBezTo>
                  <a:cubicBezTo>
                    <a:pt x="431" y="79"/>
                    <a:pt x="431" y="79"/>
                    <a:pt x="431" y="79"/>
                  </a:cubicBezTo>
                  <a:cubicBezTo>
                    <a:pt x="435" y="1"/>
                    <a:pt x="435" y="1"/>
                    <a:pt x="435" y="1"/>
                  </a:cubicBezTo>
                  <a:cubicBezTo>
                    <a:pt x="436" y="1"/>
                    <a:pt x="437" y="1"/>
                    <a:pt x="438" y="1"/>
                  </a:cubicBezTo>
                  <a:cubicBezTo>
                    <a:pt x="439" y="2"/>
                    <a:pt x="441" y="2"/>
                    <a:pt x="442" y="2"/>
                  </a:cubicBezTo>
                  <a:cubicBezTo>
                    <a:pt x="444" y="1"/>
                    <a:pt x="445" y="0"/>
                    <a:pt x="447" y="0"/>
                  </a:cubicBezTo>
                  <a:cubicBezTo>
                    <a:pt x="449" y="0"/>
                    <a:pt x="449" y="3"/>
                    <a:pt x="450" y="4"/>
                  </a:cubicBezTo>
                  <a:cubicBezTo>
                    <a:pt x="452" y="5"/>
                    <a:pt x="452" y="5"/>
                    <a:pt x="452" y="5"/>
                  </a:cubicBezTo>
                  <a:cubicBezTo>
                    <a:pt x="452" y="5"/>
                    <a:pt x="452" y="5"/>
                    <a:pt x="452" y="5"/>
                  </a:cubicBezTo>
                  <a:cubicBezTo>
                    <a:pt x="454" y="7"/>
                    <a:pt x="456" y="10"/>
                    <a:pt x="459" y="8"/>
                  </a:cubicBezTo>
                  <a:cubicBezTo>
                    <a:pt x="461" y="7"/>
                    <a:pt x="462" y="5"/>
                    <a:pt x="465" y="4"/>
                  </a:cubicBezTo>
                  <a:cubicBezTo>
                    <a:pt x="468" y="3"/>
                    <a:pt x="471" y="5"/>
                    <a:pt x="474" y="6"/>
                  </a:cubicBezTo>
                  <a:cubicBezTo>
                    <a:pt x="479" y="8"/>
                    <a:pt x="482" y="10"/>
                    <a:pt x="488" y="10"/>
                  </a:cubicBezTo>
                  <a:cubicBezTo>
                    <a:pt x="559" y="9"/>
                    <a:pt x="559" y="9"/>
                    <a:pt x="559" y="9"/>
                  </a:cubicBezTo>
                  <a:cubicBezTo>
                    <a:pt x="559" y="9"/>
                    <a:pt x="559" y="9"/>
                    <a:pt x="559" y="9"/>
                  </a:cubicBezTo>
                  <a:cubicBezTo>
                    <a:pt x="558" y="11"/>
                    <a:pt x="558" y="13"/>
                    <a:pt x="558" y="15"/>
                  </a:cubicBezTo>
                  <a:cubicBezTo>
                    <a:pt x="558" y="17"/>
                    <a:pt x="558" y="35"/>
                    <a:pt x="553" y="27"/>
                  </a:cubicBezTo>
                  <a:cubicBezTo>
                    <a:pt x="550" y="21"/>
                    <a:pt x="547" y="32"/>
                    <a:pt x="551" y="32"/>
                  </a:cubicBezTo>
                  <a:cubicBezTo>
                    <a:pt x="553" y="33"/>
                    <a:pt x="555" y="30"/>
                    <a:pt x="555" y="32"/>
                  </a:cubicBezTo>
                  <a:cubicBezTo>
                    <a:pt x="555" y="35"/>
                    <a:pt x="553" y="37"/>
                    <a:pt x="553" y="40"/>
                  </a:cubicBezTo>
                  <a:cubicBezTo>
                    <a:pt x="552" y="48"/>
                    <a:pt x="548" y="67"/>
                    <a:pt x="542" y="73"/>
                  </a:cubicBezTo>
                  <a:cubicBezTo>
                    <a:pt x="538" y="87"/>
                    <a:pt x="532" y="101"/>
                    <a:pt x="529" y="115"/>
                  </a:cubicBezTo>
                  <a:cubicBezTo>
                    <a:pt x="527" y="125"/>
                    <a:pt x="524" y="136"/>
                    <a:pt x="520" y="146"/>
                  </a:cubicBezTo>
                  <a:cubicBezTo>
                    <a:pt x="517" y="154"/>
                    <a:pt x="515" y="166"/>
                    <a:pt x="517" y="174"/>
                  </a:cubicBezTo>
                  <a:cubicBezTo>
                    <a:pt x="518" y="180"/>
                    <a:pt x="515" y="188"/>
                    <a:pt x="513" y="194"/>
                  </a:cubicBezTo>
                  <a:cubicBezTo>
                    <a:pt x="511" y="203"/>
                    <a:pt x="510" y="229"/>
                    <a:pt x="501" y="234"/>
                  </a:cubicBezTo>
                  <a:cubicBezTo>
                    <a:pt x="499" y="238"/>
                    <a:pt x="496" y="243"/>
                    <a:pt x="494" y="248"/>
                  </a:cubicBezTo>
                  <a:cubicBezTo>
                    <a:pt x="493" y="251"/>
                    <a:pt x="494" y="252"/>
                    <a:pt x="494" y="255"/>
                  </a:cubicBezTo>
                  <a:cubicBezTo>
                    <a:pt x="494" y="264"/>
                    <a:pt x="490" y="270"/>
                    <a:pt x="486" y="277"/>
                  </a:cubicBezTo>
                  <a:cubicBezTo>
                    <a:pt x="483" y="281"/>
                    <a:pt x="477" y="289"/>
                    <a:pt x="473" y="291"/>
                  </a:cubicBezTo>
                  <a:cubicBezTo>
                    <a:pt x="437" y="325"/>
                    <a:pt x="437" y="325"/>
                    <a:pt x="437" y="325"/>
                  </a:cubicBezTo>
                  <a:cubicBezTo>
                    <a:pt x="426" y="335"/>
                    <a:pt x="407" y="334"/>
                    <a:pt x="397" y="346"/>
                  </a:cubicBezTo>
                  <a:cubicBezTo>
                    <a:pt x="389" y="354"/>
                    <a:pt x="383" y="365"/>
                    <a:pt x="374" y="372"/>
                  </a:cubicBezTo>
                  <a:cubicBezTo>
                    <a:pt x="359" y="391"/>
                    <a:pt x="340" y="406"/>
                    <a:pt x="328" y="426"/>
                  </a:cubicBezTo>
                  <a:cubicBezTo>
                    <a:pt x="324" y="433"/>
                    <a:pt x="320" y="442"/>
                    <a:pt x="315" y="447"/>
                  </a:cubicBezTo>
                  <a:cubicBezTo>
                    <a:pt x="311" y="456"/>
                    <a:pt x="305" y="464"/>
                    <a:pt x="302" y="473"/>
                  </a:cubicBezTo>
                  <a:cubicBezTo>
                    <a:pt x="299" y="481"/>
                    <a:pt x="305" y="487"/>
                    <a:pt x="298" y="495"/>
                  </a:cubicBezTo>
                  <a:cubicBezTo>
                    <a:pt x="285" y="509"/>
                    <a:pt x="285" y="509"/>
                    <a:pt x="285" y="509"/>
                  </a:cubicBezTo>
                  <a:cubicBezTo>
                    <a:pt x="279" y="516"/>
                    <a:pt x="277" y="523"/>
                    <a:pt x="272" y="529"/>
                  </a:cubicBezTo>
                  <a:cubicBezTo>
                    <a:pt x="268" y="543"/>
                    <a:pt x="259" y="556"/>
                    <a:pt x="252" y="569"/>
                  </a:cubicBezTo>
                  <a:cubicBezTo>
                    <a:pt x="249" y="576"/>
                    <a:pt x="238" y="604"/>
                    <a:pt x="231" y="605"/>
                  </a:cubicBezTo>
                  <a:cubicBezTo>
                    <a:pt x="212" y="635"/>
                    <a:pt x="212" y="635"/>
                    <a:pt x="212" y="635"/>
                  </a:cubicBezTo>
                  <a:cubicBezTo>
                    <a:pt x="207" y="643"/>
                    <a:pt x="203" y="655"/>
                    <a:pt x="196" y="663"/>
                  </a:cubicBezTo>
                  <a:cubicBezTo>
                    <a:pt x="193" y="668"/>
                    <a:pt x="188" y="680"/>
                    <a:pt x="183" y="682"/>
                  </a:cubicBezTo>
                  <a:cubicBezTo>
                    <a:pt x="176" y="692"/>
                    <a:pt x="176" y="692"/>
                    <a:pt x="176" y="692"/>
                  </a:cubicBezTo>
                  <a:cubicBezTo>
                    <a:pt x="175" y="692"/>
                    <a:pt x="175" y="692"/>
                    <a:pt x="175" y="692"/>
                  </a:cubicBezTo>
                  <a:cubicBezTo>
                    <a:pt x="173" y="687"/>
                    <a:pt x="171" y="675"/>
                    <a:pt x="169" y="669"/>
                  </a:cubicBezTo>
                  <a:cubicBezTo>
                    <a:pt x="167" y="662"/>
                    <a:pt x="166" y="661"/>
                    <a:pt x="159" y="658"/>
                  </a:cubicBezTo>
                  <a:cubicBezTo>
                    <a:pt x="155" y="656"/>
                    <a:pt x="154" y="654"/>
                    <a:pt x="152" y="651"/>
                  </a:cubicBezTo>
                  <a:cubicBezTo>
                    <a:pt x="149" y="646"/>
                    <a:pt x="139" y="647"/>
                    <a:pt x="134" y="644"/>
                  </a:cubicBezTo>
                  <a:cubicBezTo>
                    <a:pt x="132" y="643"/>
                    <a:pt x="130" y="640"/>
                    <a:pt x="128" y="638"/>
                  </a:cubicBezTo>
                  <a:cubicBezTo>
                    <a:pt x="125" y="634"/>
                    <a:pt x="120" y="635"/>
                    <a:pt x="116" y="634"/>
                  </a:cubicBezTo>
                  <a:cubicBezTo>
                    <a:pt x="109" y="633"/>
                    <a:pt x="106" y="629"/>
                    <a:pt x="98" y="628"/>
                  </a:cubicBezTo>
                  <a:cubicBezTo>
                    <a:pt x="89" y="627"/>
                    <a:pt x="90" y="625"/>
                    <a:pt x="85" y="620"/>
                  </a:cubicBezTo>
                  <a:cubicBezTo>
                    <a:pt x="83" y="618"/>
                    <a:pt x="74" y="622"/>
                    <a:pt x="72" y="623"/>
                  </a:cubicBezTo>
                  <a:cubicBezTo>
                    <a:pt x="63" y="626"/>
                    <a:pt x="62" y="629"/>
                    <a:pt x="55" y="623"/>
                  </a:cubicBezTo>
                  <a:cubicBezTo>
                    <a:pt x="45" y="616"/>
                    <a:pt x="41" y="630"/>
                    <a:pt x="35" y="620"/>
                  </a:cubicBezTo>
                  <a:cubicBezTo>
                    <a:pt x="33" y="616"/>
                    <a:pt x="29" y="614"/>
                    <a:pt x="33" y="610"/>
                  </a:cubicBezTo>
                  <a:cubicBezTo>
                    <a:pt x="40" y="603"/>
                    <a:pt x="38" y="589"/>
                    <a:pt x="48" y="584"/>
                  </a:cubicBezTo>
                  <a:cubicBezTo>
                    <a:pt x="57" y="580"/>
                    <a:pt x="57" y="572"/>
                    <a:pt x="49" y="568"/>
                  </a:cubicBezTo>
                  <a:cubicBezTo>
                    <a:pt x="39" y="566"/>
                    <a:pt x="31" y="571"/>
                    <a:pt x="29" y="557"/>
                  </a:cubicBezTo>
                  <a:cubicBezTo>
                    <a:pt x="28" y="550"/>
                    <a:pt x="29" y="544"/>
                    <a:pt x="29" y="537"/>
                  </a:cubicBezTo>
                  <a:cubicBezTo>
                    <a:pt x="29" y="531"/>
                    <a:pt x="23" y="532"/>
                    <a:pt x="23" y="527"/>
                  </a:cubicBezTo>
                  <a:cubicBezTo>
                    <a:pt x="23" y="524"/>
                    <a:pt x="21" y="522"/>
                    <a:pt x="19" y="520"/>
                  </a:cubicBezTo>
                  <a:cubicBezTo>
                    <a:pt x="11" y="511"/>
                    <a:pt x="11" y="511"/>
                    <a:pt x="11" y="511"/>
                  </a:cubicBezTo>
                  <a:cubicBezTo>
                    <a:pt x="11" y="511"/>
                    <a:pt x="11" y="511"/>
                    <a:pt x="11" y="511"/>
                  </a:cubicBezTo>
                  <a:cubicBezTo>
                    <a:pt x="15" y="509"/>
                    <a:pt x="18" y="506"/>
                    <a:pt x="22" y="503"/>
                  </a:cubicBezTo>
                  <a:cubicBezTo>
                    <a:pt x="25" y="501"/>
                    <a:pt x="32" y="500"/>
                    <a:pt x="32" y="496"/>
                  </a:cubicBezTo>
                  <a:cubicBezTo>
                    <a:pt x="38" y="494"/>
                    <a:pt x="42" y="491"/>
                    <a:pt x="34" y="487"/>
                  </a:cubicBezTo>
                  <a:cubicBezTo>
                    <a:pt x="27" y="484"/>
                    <a:pt x="31" y="483"/>
                    <a:pt x="33" y="478"/>
                  </a:cubicBezTo>
                  <a:cubicBezTo>
                    <a:pt x="34" y="476"/>
                    <a:pt x="33" y="471"/>
                    <a:pt x="34" y="469"/>
                  </a:cubicBezTo>
                  <a:cubicBezTo>
                    <a:pt x="34" y="465"/>
                    <a:pt x="36" y="459"/>
                    <a:pt x="38" y="456"/>
                  </a:cubicBezTo>
                  <a:cubicBezTo>
                    <a:pt x="40" y="449"/>
                    <a:pt x="49" y="449"/>
                    <a:pt x="55" y="450"/>
                  </a:cubicBezTo>
                  <a:cubicBezTo>
                    <a:pt x="56" y="441"/>
                    <a:pt x="52" y="444"/>
                    <a:pt x="59" y="439"/>
                  </a:cubicBezTo>
                  <a:cubicBezTo>
                    <a:pt x="59" y="434"/>
                    <a:pt x="51" y="425"/>
                    <a:pt x="60" y="423"/>
                  </a:cubicBezTo>
                  <a:cubicBezTo>
                    <a:pt x="73" y="418"/>
                    <a:pt x="75" y="409"/>
                    <a:pt x="77" y="397"/>
                  </a:cubicBezTo>
                  <a:cubicBezTo>
                    <a:pt x="77" y="393"/>
                    <a:pt x="75" y="387"/>
                    <a:pt x="73" y="384"/>
                  </a:cubicBezTo>
                  <a:cubicBezTo>
                    <a:pt x="71" y="377"/>
                    <a:pt x="64" y="381"/>
                    <a:pt x="62" y="372"/>
                  </a:cubicBezTo>
                  <a:cubicBezTo>
                    <a:pt x="62" y="370"/>
                    <a:pt x="63" y="367"/>
                    <a:pt x="63" y="365"/>
                  </a:cubicBezTo>
                  <a:cubicBezTo>
                    <a:pt x="61" y="365"/>
                    <a:pt x="62" y="360"/>
                    <a:pt x="59" y="361"/>
                  </a:cubicBezTo>
                  <a:cubicBezTo>
                    <a:pt x="52" y="363"/>
                    <a:pt x="51" y="361"/>
                    <a:pt x="46" y="357"/>
                  </a:cubicBezTo>
                  <a:cubicBezTo>
                    <a:pt x="44" y="355"/>
                    <a:pt x="46" y="351"/>
                    <a:pt x="44" y="350"/>
                  </a:cubicBezTo>
                  <a:cubicBezTo>
                    <a:pt x="33" y="343"/>
                    <a:pt x="33" y="343"/>
                    <a:pt x="33" y="343"/>
                  </a:cubicBezTo>
                  <a:cubicBezTo>
                    <a:pt x="31" y="342"/>
                    <a:pt x="19" y="327"/>
                    <a:pt x="17" y="329"/>
                  </a:cubicBezTo>
                  <a:cubicBezTo>
                    <a:pt x="2" y="340"/>
                    <a:pt x="11" y="308"/>
                    <a:pt x="4" y="309"/>
                  </a:cubicBezTo>
                  <a:cubicBezTo>
                    <a:pt x="2" y="309"/>
                    <a:pt x="1" y="308"/>
                    <a:pt x="0" y="30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5005388" y="815975"/>
              <a:ext cx="1416050" cy="966788"/>
            </a:xfrm>
            <a:custGeom>
              <a:avLst/>
              <a:gdLst/>
              <a:ahLst/>
              <a:cxnLst>
                <a:cxn ang="0">
                  <a:pos x="284" y="485"/>
                </a:cxn>
                <a:cxn ang="0">
                  <a:pos x="314" y="463"/>
                </a:cxn>
                <a:cxn ang="0">
                  <a:pos x="349" y="444"/>
                </a:cxn>
                <a:cxn ang="0">
                  <a:pos x="360" y="457"/>
                </a:cxn>
                <a:cxn ang="0">
                  <a:pos x="377" y="477"/>
                </a:cxn>
                <a:cxn ang="0">
                  <a:pos x="391" y="507"/>
                </a:cxn>
                <a:cxn ang="0">
                  <a:pos x="409" y="516"/>
                </a:cxn>
                <a:cxn ang="0">
                  <a:pos x="460" y="517"/>
                </a:cxn>
                <a:cxn ang="0">
                  <a:pos x="483" y="515"/>
                </a:cxn>
                <a:cxn ang="0">
                  <a:pos x="507" y="510"/>
                </a:cxn>
                <a:cxn ang="0">
                  <a:pos x="507" y="473"/>
                </a:cxn>
                <a:cxn ang="0">
                  <a:pos x="531" y="464"/>
                </a:cxn>
                <a:cxn ang="0">
                  <a:pos x="550" y="437"/>
                </a:cxn>
                <a:cxn ang="0">
                  <a:pos x="573" y="444"/>
                </a:cxn>
                <a:cxn ang="0">
                  <a:pos x="597" y="431"/>
                </a:cxn>
                <a:cxn ang="0">
                  <a:pos x="607" y="394"/>
                </a:cxn>
                <a:cxn ang="0">
                  <a:pos x="622" y="377"/>
                </a:cxn>
                <a:cxn ang="0">
                  <a:pos x="680" y="382"/>
                </a:cxn>
                <a:cxn ang="0">
                  <a:pos x="681" y="353"/>
                </a:cxn>
                <a:cxn ang="0">
                  <a:pos x="663" y="321"/>
                </a:cxn>
                <a:cxn ang="0">
                  <a:pos x="689" y="310"/>
                </a:cxn>
                <a:cxn ang="0">
                  <a:pos x="721" y="306"/>
                </a:cxn>
                <a:cxn ang="0">
                  <a:pos x="748" y="305"/>
                </a:cxn>
                <a:cxn ang="0">
                  <a:pos x="769" y="291"/>
                </a:cxn>
                <a:cxn ang="0">
                  <a:pos x="728" y="215"/>
                </a:cxn>
                <a:cxn ang="0">
                  <a:pos x="701" y="45"/>
                </a:cxn>
                <a:cxn ang="0">
                  <a:pos x="679" y="32"/>
                </a:cxn>
                <a:cxn ang="0">
                  <a:pos x="614" y="28"/>
                </a:cxn>
                <a:cxn ang="0">
                  <a:pos x="576" y="34"/>
                </a:cxn>
                <a:cxn ang="0">
                  <a:pos x="530" y="26"/>
                </a:cxn>
                <a:cxn ang="0">
                  <a:pos x="441" y="6"/>
                </a:cxn>
                <a:cxn ang="0">
                  <a:pos x="420" y="12"/>
                </a:cxn>
                <a:cxn ang="0">
                  <a:pos x="389" y="16"/>
                </a:cxn>
                <a:cxn ang="0">
                  <a:pos x="364" y="50"/>
                </a:cxn>
                <a:cxn ang="0">
                  <a:pos x="321" y="67"/>
                </a:cxn>
                <a:cxn ang="0">
                  <a:pos x="283" y="70"/>
                </a:cxn>
                <a:cxn ang="0">
                  <a:pos x="258" y="91"/>
                </a:cxn>
                <a:cxn ang="0">
                  <a:pos x="241" y="115"/>
                </a:cxn>
                <a:cxn ang="0">
                  <a:pos x="203" y="159"/>
                </a:cxn>
                <a:cxn ang="0">
                  <a:pos x="173" y="186"/>
                </a:cxn>
                <a:cxn ang="0">
                  <a:pos x="142" y="196"/>
                </a:cxn>
                <a:cxn ang="0">
                  <a:pos x="112" y="222"/>
                </a:cxn>
                <a:cxn ang="0">
                  <a:pos x="89" y="243"/>
                </a:cxn>
                <a:cxn ang="0">
                  <a:pos x="86" y="262"/>
                </a:cxn>
                <a:cxn ang="0">
                  <a:pos x="82" y="287"/>
                </a:cxn>
                <a:cxn ang="0">
                  <a:pos x="72" y="329"/>
                </a:cxn>
                <a:cxn ang="0">
                  <a:pos x="25" y="361"/>
                </a:cxn>
                <a:cxn ang="0">
                  <a:pos x="1" y="388"/>
                </a:cxn>
                <a:cxn ang="0">
                  <a:pos x="25" y="427"/>
                </a:cxn>
                <a:cxn ang="0">
                  <a:pos x="83" y="417"/>
                </a:cxn>
                <a:cxn ang="0">
                  <a:pos x="100" y="442"/>
                </a:cxn>
                <a:cxn ang="0">
                  <a:pos x="117" y="462"/>
                </a:cxn>
                <a:cxn ang="0">
                  <a:pos x="162" y="468"/>
                </a:cxn>
                <a:cxn ang="0">
                  <a:pos x="203" y="452"/>
                </a:cxn>
                <a:cxn ang="0">
                  <a:pos x="244" y="453"/>
                </a:cxn>
                <a:cxn ang="0">
                  <a:pos x="243" y="471"/>
                </a:cxn>
                <a:cxn ang="0">
                  <a:pos x="263" y="497"/>
                </a:cxn>
                <a:cxn ang="0">
                  <a:pos x="276" y="507"/>
                </a:cxn>
                <a:cxn ang="0">
                  <a:pos x="308" y="501"/>
                </a:cxn>
                <a:cxn ang="0">
                  <a:pos x="314" y="485"/>
                </a:cxn>
              </a:cxnLst>
              <a:rect l="0" t="0" r="r" b="b"/>
              <a:pathLst>
                <a:path w="769" h="525">
                  <a:moveTo>
                    <a:pt x="308" y="479"/>
                  </a:moveTo>
                  <a:cubicBezTo>
                    <a:pt x="300" y="484"/>
                    <a:pt x="297" y="487"/>
                    <a:pt x="287" y="489"/>
                  </a:cubicBezTo>
                  <a:cubicBezTo>
                    <a:pt x="284" y="489"/>
                    <a:pt x="281" y="489"/>
                    <a:pt x="284" y="485"/>
                  </a:cubicBezTo>
                  <a:cubicBezTo>
                    <a:pt x="287" y="481"/>
                    <a:pt x="280" y="479"/>
                    <a:pt x="288" y="477"/>
                  </a:cubicBezTo>
                  <a:cubicBezTo>
                    <a:pt x="294" y="476"/>
                    <a:pt x="294" y="475"/>
                    <a:pt x="297" y="470"/>
                  </a:cubicBezTo>
                  <a:cubicBezTo>
                    <a:pt x="299" y="466"/>
                    <a:pt x="314" y="471"/>
                    <a:pt x="314" y="463"/>
                  </a:cubicBezTo>
                  <a:cubicBezTo>
                    <a:pt x="314" y="457"/>
                    <a:pt x="315" y="452"/>
                    <a:pt x="322" y="451"/>
                  </a:cubicBezTo>
                  <a:cubicBezTo>
                    <a:pt x="328" y="450"/>
                    <a:pt x="331" y="445"/>
                    <a:pt x="336" y="443"/>
                  </a:cubicBezTo>
                  <a:cubicBezTo>
                    <a:pt x="340" y="442"/>
                    <a:pt x="344" y="444"/>
                    <a:pt x="349" y="444"/>
                  </a:cubicBezTo>
                  <a:cubicBezTo>
                    <a:pt x="350" y="444"/>
                    <a:pt x="358" y="441"/>
                    <a:pt x="359" y="444"/>
                  </a:cubicBezTo>
                  <a:cubicBezTo>
                    <a:pt x="360" y="446"/>
                    <a:pt x="355" y="448"/>
                    <a:pt x="355" y="451"/>
                  </a:cubicBezTo>
                  <a:cubicBezTo>
                    <a:pt x="355" y="455"/>
                    <a:pt x="357" y="455"/>
                    <a:pt x="360" y="457"/>
                  </a:cubicBezTo>
                  <a:cubicBezTo>
                    <a:pt x="364" y="460"/>
                    <a:pt x="358" y="466"/>
                    <a:pt x="367" y="466"/>
                  </a:cubicBezTo>
                  <a:cubicBezTo>
                    <a:pt x="371" y="466"/>
                    <a:pt x="373" y="465"/>
                    <a:pt x="376" y="469"/>
                  </a:cubicBezTo>
                  <a:cubicBezTo>
                    <a:pt x="381" y="474"/>
                    <a:pt x="384" y="472"/>
                    <a:pt x="377" y="477"/>
                  </a:cubicBezTo>
                  <a:cubicBezTo>
                    <a:pt x="374" y="479"/>
                    <a:pt x="373" y="489"/>
                    <a:pt x="373" y="492"/>
                  </a:cubicBezTo>
                  <a:cubicBezTo>
                    <a:pt x="373" y="498"/>
                    <a:pt x="374" y="504"/>
                    <a:pt x="381" y="504"/>
                  </a:cubicBezTo>
                  <a:cubicBezTo>
                    <a:pt x="386" y="505"/>
                    <a:pt x="392" y="501"/>
                    <a:pt x="391" y="507"/>
                  </a:cubicBezTo>
                  <a:cubicBezTo>
                    <a:pt x="390" y="510"/>
                    <a:pt x="389" y="516"/>
                    <a:pt x="393" y="516"/>
                  </a:cubicBezTo>
                  <a:cubicBezTo>
                    <a:pt x="397" y="516"/>
                    <a:pt x="397" y="521"/>
                    <a:pt x="400" y="521"/>
                  </a:cubicBezTo>
                  <a:cubicBezTo>
                    <a:pt x="402" y="521"/>
                    <a:pt x="404" y="516"/>
                    <a:pt x="409" y="516"/>
                  </a:cubicBezTo>
                  <a:cubicBezTo>
                    <a:pt x="415" y="515"/>
                    <a:pt x="418" y="521"/>
                    <a:pt x="424" y="522"/>
                  </a:cubicBezTo>
                  <a:cubicBezTo>
                    <a:pt x="429" y="522"/>
                    <a:pt x="434" y="520"/>
                    <a:pt x="439" y="522"/>
                  </a:cubicBezTo>
                  <a:cubicBezTo>
                    <a:pt x="444" y="525"/>
                    <a:pt x="454" y="518"/>
                    <a:pt x="460" y="517"/>
                  </a:cubicBezTo>
                  <a:cubicBezTo>
                    <a:pt x="463" y="517"/>
                    <a:pt x="466" y="519"/>
                    <a:pt x="469" y="520"/>
                  </a:cubicBezTo>
                  <a:cubicBezTo>
                    <a:pt x="472" y="521"/>
                    <a:pt x="474" y="518"/>
                    <a:pt x="477" y="516"/>
                  </a:cubicBezTo>
                  <a:cubicBezTo>
                    <a:pt x="479" y="517"/>
                    <a:pt x="482" y="515"/>
                    <a:pt x="483" y="515"/>
                  </a:cubicBezTo>
                  <a:cubicBezTo>
                    <a:pt x="485" y="517"/>
                    <a:pt x="486" y="520"/>
                    <a:pt x="488" y="516"/>
                  </a:cubicBezTo>
                  <a:cubicBezTo>
                    <a:pt x="490" y="513"/>
                    <a:pt x="489" y="512"/>
                    <a:pt x="493" y="511"/>
                  </a:cubicBezTo>
                  <a:cubicBezTo>
                    <a:pt x="498" y="510"/>
                    <a:pt x="502" y="510"/>
                    <a:pt x="507" y="510"/>
                  </a:cubicBezTo>
                  <a:cubicBezTo>
                    <a:pt x="513" y="510"/>
                    <a:pt x="511" y="501"/>
                    <a:pt x="511" y="496"/>
                  </a:cubicBezTo>
                  <a:cubicBezTo>
                    <a:pt x="512" y="490"/>
                    <a:pt x="510" y="486"/>
                    <a:pt x="508" y="481"/>
                  </a:cubicBezTo>
                  <a:cubicBezTo>
                    <a:pt x="509" y="479"/>
                    <a:pt x="507" y="473"/>
                    <a:pt x="507" y="473"/>
                  </a:cubicBezTo>
                  <a:cubicBezTo>
                    <a:pt x="508" y="472"/>
                    <a:pt x="515" y="468"/>
                    <a:pt x="515" y="468"/>
                  </a:cubicBezTo>
                  <a:cubicBezTo>
                    <a:pt x="516" y="472"/>
                    <a:pt x="523" y="477"/>
                    <a:pt x="527" y="475"/>
                  </a:cubicBezTo>
                  <a:cubicBezTo>
                    <a:pt x="531" y="474"/>
                    <a:pt x="524" y="467"/>
                    <a:pt x="531" y="464"/>
                  </a:cubicBezTo>
                  <a:cubicBezTo>
                    <a:pt x="537" y="462"/>
                    <a:pt x="534" y="460"/>
                    <a:pt x="533" y="456"/>
                  </a:cubicBezTo>
                  <a:cubicBezTo>
                    <a:pt x="533" y="452"/>
                    <a:pt x="535" y="439"/>
                    <a:pt x="537" y="436"/>
                  </a:cubicBezTo>
                  <a:cubicBezTo>
                    <a:pt x="539" y="429"/>
                    <a:pt x="545" y="437"/>
                    <a:pt x="550" y="437"/>
                  </a:cubicBezTo>
                  <a:cubicBezTo>
                    <a:pt x="552" y="437"/>
                    <a:pt x="555" y="438"/>
                    <a:pt x="557" y="438"/>
                  </a:cubicBezTo>
                  <a:cubicBezTo>
                    <a:pt x="560" y="437"/>
                    <a:pt x="561" y="433"/>
                    <a:pt x="566" y="433"/>
                  </a:cubicBezTo>
                  <a:cubicBezTo>
                    <a:pt x="569" y="434"/>
                    <a:pt x="572" y="441"/>
                    <a:pt x="573" y="444"/>
                  </a:cubicBezTo>
                  <a:cubicBezTo>
                    <a:pt x="574" y="449"/>
                    <a:pt x="581" y="442"/>
                    <a:pt x="583" y="441"/>
                  </a:cubicBezTo>
                  <a:cubicBezTo>
                    <a:pt x="585" y="441"/>
                    <a:pt x="592" y="440"/>
                    <a:pt x="594" y="438"/>
                  </a:cubicBezTo>
                  <a:cubicBezTo>
                    <a:pt x="595" y="436"/>
                    <a:pt x="594" y="433"/>
                    <a:pt x="597" y="431"/>
                  </a:cubicBezTo>
                  <a:cubicBezTo>
                    <a:pt x="603" y="427"/>
                    <a:pt x="597" y="423"/>
                    <a:pt x="599" y="419"/>
                  </a:cubicBezTo>
                  <a:cubicBezTo>
                    <a:pt x="602" y="413"/>
                    <a:pt x="614" y="413"/>
                    <a:pt x="609" y="404"/>
                  </a:cubicBezTo>
                  <a:cubicBezTo>
                    <a:pt x="607" y="401"/>
                    <a:pt x="604" y="396"/>
                    <a:pt x="607" y="394"/>
                  </a:cubicBezTo>
                  <a:cubicBezTo>
                    <a:pt x="613" y="391"/>
                    <a:pt x="611" y="389"/>
                    <a:pt x="611" y="383"/>
                  </a:cubicBezTo>
                  <a:cubicBezTo>
                    <a:pt x="613" y="379"/>
                    <a:pt x="612" y="374"/>
                    <a:pt x="616" y="372"/>
                  </a:cubicBezTo>
                  <a:cubicBezTo>
                    <a:pt x="619" y="370"/>
                    <a:pt x="621" y="375"/>
                    <a:pt x="622" y="377"/>
                  </a:cubicBezTo>
                  <a:cubicBezTo>
                    <a:pt x="626" y="381"/>
                    <a:pt x="641" y="377"/>
                    <a:pt x="642" y="381"/>
                  </a:cubicBezTo>
                  <a:cubicBezTo>
                    <a:pt x="643" y="390"/>
                    <a:pt x="642" y="389"/>
                    <a:pt x="651" y="388"/>
                  </a:cubicBezTo>
                  <a:cubicBezTo>
                    <a:pt x="657" y="387"/>
                    <a:pt x="680" y="388"/>
                    <a:pt x="680" y="382"/>
                  </a:cubicBezTo>
                  <a:cubicBezTo>
                    <a:pt x="682" y="371"/>
                    <a:pt x="682" y="372"/>
                    <a:pt x="675" y="365"/>
                  </a:cubicBezTo>
                  <a:cubicBezTo>
                    <a:pt x="673" y="363"/>
                    <a:pt x="677" y="361"/>
                    <a:pt x="676" y="359"/>
                  </a:cubicBezTo>
                  <a:cubicBezTo>
                    <a:pt x="674" y="354"/>
                    <a:pt x="683" y="358"/>
                    <a:pt x="681" y="353"/>
                  </a:cubicBezTo>
                  <a:cubicBezTo>
                    <a:pt x="680" y="351"/>
                    <a:pt x="679" y="344"/>
                    <a:pt x="678" y="344"/>
                  </a:cubicBezTo>
                  <a:cubicBezTo>
                    <a:pt x="665" y="347"/>
                    <a:pt x="649" y="352"/>
                    <a:pt x="658" y="330"/>
                  </a:cubicBezTo>
                  <a:cubicBezTo>
                    <a:pt x="661" y="327"/>
                    <a:pt x="660" y="323"/>
                    <a:pt x="663" y="321"/>
                  </a:cubicBezTo>
                  <a:cubicBezTo>
                    <a:pt x="668" y="317"/>
                    <a:pt x="658" y="311"/>
                    <a:pt x="666" y="310"/>
                  </a:cubicBezTo>
                  <a:cubicBezTo>
                    <a:pt x="671" y="309"/>
                    <a:pt x="672" y="302"/>
                    <a:pt x="677" y="307"/>
                  </a:cubicBezTo>
                  <a:cubicBezTo>
                    <a:pt x="684" y="314"/>
                    <a:pt x="681" y="310"/>
                    <a:pt x="689" y="310"/>
                  </a:cubicBezTo>
                  <a:cubicBezTo>
                    <a:pt x="692" y="310"/>
                    <a:pt x="698" y="313"/>
                    <a:pt x="701" y="309"/>
                  </a:cubicBezTo>
                  <a:cubicBezTo>
                    <a:pt x="703" y="305"/>
                    <a:pt x="706" y="309"/>
                    <a:pt x="708" y="306"/>
                  </a:cubicBezTo>
                  <a:cubicBezTo>
                    <a:pt x="717" y="298"/>
                    <a:pt x="713" y="303"/>
                    <a:pt x="721" y="306"/>
                  </a:cubicBezTo>
                  <a:cubicBezTo>
                    <a:pt x="725" y="307"/>
                    <a:pt x="725" y="304"/>
                    <a:pt x="727" y="303"/>
                  </a:cubicBezTo>
                  <a:cubicBezTo>
                    <a:pt x="731" y="302"/>
                    <a:pt x="731" y="310"/>
                    <a:pt x="736" y="302"/>
                  </a:cubicBezTo>
                  <a:cubicBezTo>
                    <a:pt x="737" y="299"/>
                    <a:pt x="742" y="308"/>
                    <a:pt x="748" y="305"/>
                  </a:cubicBezTo>
                  <a:cubicBezTo>
                    <a:pt x="751" y="304"/>
                    <a:pt x="750" y="300"/>
                    <a:pt x="752" y="298"/>
                  </a:cubicBezTo>
                  <a:cubicBezTo>
                    <a:pt x="756" y="296"/>
                    <a:pt x="765" y="293"/>
                    <a:pt x="769" y="291"/>
                  </a:cubicBezTo>
                  <a:cubicBezTo>
                    <a:pt x="769" y="291"/>
                    <a:pt x="769" y="291"/>
                    <a:pt x="769" y="291"/>
                  </a:cubicBezTo>
                  <a:cubicBezTo>
                    <a:pt x="767" y="287"/>
                    <a:pt x="764" y="283"/>
                    <a:pt x="759" y="279"/>
                  </a:cubicBezTo>
                  <a:cubicBezTo>
                    <a:pt x="746" y="268"/>
                    <a:pt x="752" y="253"/>
                    <a:pt x="745" y="241"/>
                  </a:cubicBezTo>
                  <a:cubicBezTo>
                    <a:pt x="740" y="231"/>
                    <a:pt x="731" y="226"/>
                    <a:pt x="728" y="215"/>
                  </a:cubicBezTo>
                  <a:cubicBezTo>
                    <a:pt x="726" y="204"/>
                    <a:pt x="730" y="181"/>
                    <a:pt x="733" y="170"/>
                  </a:cubicBezTo>
                  <a:cubicBezTo>
                    <a:pt x="701" y="45"/>
                    <a:pt x="701" y="45"/>
                    <a:pt x="701" y="45"/>
                  </a:cubicBezTo>
                  <a:cubicBezTo>
                    <a:pt x="701" y="45"/>
                    <a:pt x="701" y="45"/>
                    <a:pt x="701" y="45"/>
                  </a:cubicBezTo>
                  <a:cubicBezTo>
                    <a:pt x="697" y="42"/>
                    <a:pt x="693" y="40"/>
                    <a:pt x="691" y="38"/>
                  </a:cubicBezTo>
                  <a:cubicBezTo>
                    <a:pt x="690" y="35"/>
                    <a:pt x="688" y="35"/>
                    <a:pt x="684" y="35"/>
                  </a:cubicBezTo>
                  <a:cubicBezTo>
                    <a:pt x="681" y="35"/>
                    <a:pt x="681" y="32"/>
                    <a:pt x="679" y="32"/>
                  </a:cubicBezTo>
                  <a:cubicBezTo>
                    <a:pt x="670" y="32"/>
                    <a:pt x="667" y="36"/>
                    <a:pt x="659" y="32"/>
                  </a:cubicBezTo>
                  <a:cubicBezTo>
                    <a:pt x="649" y="27"/>
                    <a:pt x="636" y="25"/>
                    <a:pt x="625" y="28"/>
                  </a:cubicBezTo>
                  <a:cubicBezTo>
                    <a:pt x="621" y="29"/>
                    <a:pt x="618" y="28"/>
                    <a:pt x="614" y="28"/>
                  </a:cubicBezTo>
                  <a:cubicBezTo>
                    <a:pt x="610" y="29"/>
                    <a:pt x="606" y="33"/>
                    <a:pt x="602" y="31"/>
                  </a:cubicBezTo>
                  <a:cubicBezTo>
                    <a:pt x="595" y="28"/>
                    <a:pt x="592" y="34"/>
                    <a:pt x="586" y="31"/>
                  </a:cubicBezTo>
                  <a:cubicBezTo>
                    <a:pt x="581" y="28"/>
                    <a:pt x="580" y="32"/>
                    <a:pt x="576" y="34"/>
                  </a:cubicBezTo>
                  <a:cubicBezTo>
                    <a:pt x="572" y="36"/>
                    <a:pt x="567" y="34"/>
                    <a:pt x="563" y="34"/>
                  </a:cubicBezTo>
                  <a:cubicBezTo>
                    <a:pt x="550" y="36"/>
                    <a:pt x="555" y="28"/>
                    <a:pt x="546" y="26"/>
                  </a:cubicBezTo>
                  <a:cubicBezTo>
                    <a:pt x="540" y="25"/>
                    <a:pt x="534" y="31"/>
                    <a:pt x="530" y="26"/>
                  </a:cubicBezTo>
                  <a:cubicBezTo>
                    <a:pt x="525" y="21"/>
                    <a:pt x="510" y="13"/>
                    <a:pt x="495" y="8"/>
                  </a:cubicBezTo>
                  <a:cubicBezTo>
                    <a:pt x="481" y="3"/>
                    <a:pt x="467" y="0"/>
                    <a:pt x="461" y="4"/>
                  </a:cubicBezTo>
                  <a:cubicBezTo>
                    <a:pt x="457" y="7"/>
                    <a:pt x="447" y="6"/>
                    <a:pt x="441" y="6"/>
                  </a:cubicBezTo>
                  <a:cubicBezTo>
                    <a:pt x="437" y="6"/>
                    <a:pt x="431" y="9"/>
                    <a:pt x="426" y="11"/>
                  </a:cubicBezTo>
                  <a:cubicBezTo>
                    <a:pt x="426" y="11"/>
                    <a:pt x="426" y="11"/>
                    <a:pt x="426" y="11"/>
                  </a:cubicBezTo>
                  <a:cubicBezTo>
                    <a:pt x="423" y="12"/>
                    <a:pt x="422" y="12"/>
                    <a:pt x="420" y="12"/>
                  </a:cubicBezTo>
                  <a:cubicBezTo>
                    <a:pt x="416" y="11"/>
                    <a:pt x="411" y="10"/>
                    <a:pt x="407" y="10"/>
                  </a:cubicBezTo>
                  <a:cubicBezTo>
                    <a:pt x="406" y="10"/>
                    <a:pt x="405" y="10"/>
                    <a:pt x="403" y="10"/>
                  </a:cubicBezTo>
                  <a:cubicBezTo>
                    <a:pt x="398" y="11"/>
                    <a:pt x="396" y="16"/>
                    <a:pt x="389" y="16"/>
                  </a:cubicBezTo>
                  <a:cubicBezTo>
                    <a:pt x="384" y="16"/>
                    <a:pt x="379" y="14"/>
                    <a:pt x="377" y="21"/>
                  </a:cubicBezTo>
                  <a:cubicBezTo>
                    <a:pt x="376" y="25"/>
                    <a:pt x="373" y="25"/>
                    <a:pt x="372" y="28"/>
                  </a:cubicBezTo>
                  <a:cubicBezTo>
                    <a:pt x="370" y="32"/>
                    <a:pt x="373" y="48"/>
                    <a:pt x="364" y="50"/>
                  </a:cubicBezTo>
                  <a:cubicBezTo>
                    <a:pt x="360" y="51"/>
                    <a:pt x="354" y="46"/>
                    <a:pt x="352" y="53"/>
                  </a:cubicBezTo>
                  <a:cubicBezTo>
                    <a:pt x="350" y="58"/>
                    <a:pt x="342" y="58"/>
                    <a:pt x="337" y="60"/>
                  </a:cubicBezTo>
                  <a:cubicBezTo>
                    <a:pt x="332" y="62"/>
                    <a:pt x="326" y="68"/>
                    <a:pt x="321" y="67"/>
                  </a:cubicBezTo>
                  <a:cubicBezTo>
                    <a:pt x="314" y="65"/>
                    <a:pt x="312" y="72"/>
                    <a:pt x="307" y="71"/>
                  </a:cubicBezTo>
                  <a:cubicBezTo>
                    <a:pt x="305" y="71"/>
                    <a:pt x="300" y="68"/>
                    <a:pt x="297" y="68"/>
                  </a:cubicBezTo>
                  <a:cubicBezTo>
                    <a:pt x="294" y="67"/>
                    <a:pt x="286" y="68"/>
                    <a:pt x="283" y="70"/>
                  </a:cubicBezTo>
                  <a:cubicBezTo>
                    <a:pt x="277" y="74"/>
                    <a:pt x="274" y="79"/>
                    <a:pt x="269" y="82"/>
                  </a:cubicBezTo>
                  <a:cubicBezTo>
                    <a:pt x="268" y="83"/>
                    <a:pt x="266" y="82"/>
                    <a:pt x="265" y="83"/>
                  </a:cubicBezTo>
                  <a:cubicBezTo>
                    <a:pt x="262" y="85"/>
                    <a:pt x="261" y="88"/>
                    <a:pt x="258" y="91"/>
                  </a:cubicBezTo>
                  <a:cubicBezTo>
                    <a:pt x="257" y="92"/>
                    <a:pt x="258" y="94"/>
                    <a:pt x="257" y="96"/>
                  </a:cubicBezTo>
                  <a:cubicBezTo>
                    <a:pt x="256" y="99"/>
                    <a:pt x="249" y="104"/>
                    <a:pt x="246" y="106"/>
                  </a:cubicBezTo>
                  <a:cubicBezTo>
                    <a:pt x="242" y="108"/>
                    <a:pt x="238" y="109"/>
                    <a:pt x="241" y="115"/>
                  </a:cubicBezTo>
                  <a:cubicBezTo>
                    <a:pt x="243" y="117"/>
                    <a:pt x="242" y="119"/>
                    <a:pt x="240" y="121"/>
                  </a:cubicBezTo>
                  <a:cubicBezTo>
                    <a:pt x="236" y="123"/>
                    <a:pt x="226" y="127"/>
                    <a:pt x="226" y="132"/>
                  </a:cubicBezTo>
                  <a:cubicBezTo>
                    <a:pt x="229" y="149"/>
                    <a:pt x="207" y="146"/>
                    <a:pt x="203" y="159"/>
                  </a:cubicBezTo>
                  <a:cubicBezTo>
                    <a:pt x="198" y="177"/>
                    <a:pt x="193" y="160"/>
                    <a:pt x="187" y="167"/>
                  </a:cubicBezTo>
                  <a:cubicBezTo>
                    <a:pt x="184" y="172"/>
                    <a:pt x="179" y="165"/>
                    <a:pt x="177" y="172"/>
                  </a:cubicBezTo>
                  <a:cubicBezTo>
                    <a:pt x="176" y="176"/>
                    <a:pt x="176" y="183"/>
                    <a:pt x="173" y="186"/>
                  </a:cubicBezTo>
                  <a:cubicBezTo>
                    <a:pt x="170" y="189"/>
                    <a:pt x="169" y="196"/>
                    <a:pt x="164" y="193"/>
                  </a:cubicBezTo>
                  <a:cubicBezTo>
                    <a:pt x="160" y="191"/>
                    <a:pt x="157" y="193"/>
                    <a:pt x="156" y="197"/>
                  </a:cubicBezTo>
                  <a:cubicBezTo>
                    <a:pt x="155" y="203"/>
                    <a:pt x="143" y="195"/>
                    <a:pt x="142" y="196"/>
                  </a:cubicBezTo>
                  <a:cubicBezTo>
                    <a:pt x="137" y="200"/>
                    <a:pt x="137" y="204"/>
                    <a:pt x="131" y="206"/>
                  </a:cubicBezTo>
                  <a:cubicBezTo>
                    <a:pt x="127" y="208"/>
                    <a:pt x="120" y="216"/>
                    <a:pt x="117" y="215"/>
                  </a:cubicBezTo>
                  <a:cubicBezTo>
                    <a:pt x="112" y="213"/>
                    <a:pt x="113" y="221"/>
                    <a:pt x="112" y="222"/>
                  </a:cubicBezTo>
                  <a:cubicBezTo>
                    <a:pt x="109" y="227"/>
                    <a:pt x="103" y="222"/>
                    <a:pt x="105" y="231"/>
                  </a:cubicBezTo>
                  <a:cubicBezTo>
                    <a:pt x="106" y="238"/>
                    <a:pt x="100" y="237"/>
                    <a:pt x="97" y="233"/>
                  </a:cubicBezTo>
                  <a:cubicBezTo>
                    <a:pt x="95" y="229"/>
                    <a:pt x="89" y="243"/>
                    <a:pt x="89" y="243"/>
                  </a:cubicBezTo>
                  <a:cubicBezTo>
                    <a:pt x="89" y="245"/>
                    <a:pt x="89" y="246"/>
                    <a:pt x="89" y="247"/>
                  </a:cubicBezTo>
                  <a:cubicBezTo>
                    <a:pt x="89" y="249"/>
                    <a:pt x="89" y="250"/>
                    <a:pt x="89" y="252"/>
                  </a:cubicBezTo>
                  <a:cubicBezTo>
                    <a:pt x="89" y="256"/>
                    <a:pt x="87" y="258"/>
                    <a:pt x="86" y="262"/>
                  </a:cubicBezTo>
                  <a:cubicBezTo>
                    <a:pt x="86" y="265"/>
                    <a:pt x="89" y="267"/>
                    <a:pt x="88" y="271"/>
                  </a:cubicBezTo>
                  <a:cubicBezTo>
                    <a:pt x="87" y="275"/>
                    <a:pt x="85" y="277"/>
                    <a:pt x="84" y="280"/>
                  </a:cubicBezTo>
                  <a:cubicBezTo>
                    <a:pt x="82" y="283"/>
                    <a:pt x="84" y="285"/>
                    <a:pt x="82" y="287"/>
                  </a:cubicBezTo>
                  <a:cubicBezTo>
                    <a:pt x="79" y="292"/>
                    <a:pt x="79" y="297"/>
                    <a:pt x="76" y="301"/>
                  </a:cubicBezTo>
                  <a:cubicBezTo>
                    <a:pt x="74" y="305"/>
                    <a:pt x="76" y="309"/>
                    <a:pt x="77" y="313"/>
                  </a:cubicBezTo>
                  <a:cubicBezTo>
                    <a:pt x="78" y="316"/>
                    <a:pt x="74" y="326"/>
                    <a:pt x="72" y="329"/>
                  </a:cubicBezTo>
                  <a:cubicBezTo>
                    <a:pt x="67" y="335"/>
                    <a:pt x="56" y="333"/>
                    <a:pt x="51" y="340"/>
                  </a:cubicBezTo>
                  <a:cubicBezTo>
                    <a:pt x="49" y="342"/>
                    <a:pt x="42" y="348"/>
                    <a:pt x="40" y="349"/>
                  </a:cubicBezTo>
                  <a:cubicBezTo>
                    <a:pt x="36" y="352"/>
                    <a:pt x="28" y="357"/>
                    <a:pt x="25" y="361"/>
                  </a:cubicBezTo>
                  <a:cubicBezTo>
                    <a:pt x="22" y="365"/>
                    <a:pt x="24" y="371"/>
                    <a:pt x="22" y="376"/>
                  </a:cubicBezTo>
                  <a:cubicBezTo>
                    <a:pt x="21" y="380"/>
                    <a:pt x="17" y="381"/>
                    <a:pt x="15" y="384"/>
                  </a:cubicBezTo>
                  <a:cubicBezTo>
                    <a:pt x="1" y="388"/>
                    <a:pt x="1" y="388"/>
                    <a:pt x="1" y="388"/>
                  </a:cubicBezTo>
                  <a:cubicBezTo>
                    <a:pt x="1" y="388"/>
                    <a:pt x="1" y="388"/>
                    <a:pt x="1" y="388"/>
                  </a:cubicBezTo>
                  <a:cubicBezTo>
                    <a:pt x="5" y="395"/>
                    <a:pt x="0" y="411"/>
                    <a:pt x="3" y="418"/>
                  </a:cubicBezTo>
                  <a:cubicBezTo>
                    <a:pt x="6" y="426"/>
                    <a:pt x="18" y="428"/>
                    <a:pt x="25" y="427"/>
                  </a:cubicBezTo>
                  <a:cubicBezTo>
                    <a:pt x="34" y="426"/>
                    <a:pt x="35" y="427"/>
                    <a:pt x="41" y="432"/>
                  </a:cubicBezTo>
                  <a:cubicBezTo>
                    <a:pt x="48" y="438"/>
                    <a:pt x="53" y="434"/>
                    <a:pt x="60" y="429"/>
                  </a:cubicBezTo>
                  <a:cubicBezTo>
                    <a:pt x="63" y="426"/>
                    <a:pt x="82" y="419"/>
                    <a:pt x="83" y="417"/>
                  </a:cubicBezTo>
                  <a:cubicBezTo>
                    <a:pt x="84" y="413"/>
                    <a:pt x="86" y="405"/>
                    <a:pt x="90" y="413"/>
                  </a:cubicBezTo>
                  <a:cubicBezTo>
                    <a:pt x="92" y="417"/>
                    <a:pt x="91" y="423"/>
                    <a:pt x="92" y="428"/>
                  </a:cubicBezTo>
                  <a:cubicBezTo>
                    <a:pt x="89" y="435"/>
                    <a:pt x="93" y="440"/>
                    <a:pt x="100" y="442"/>
                  </a:cubicBezTo>
                  <a:cubicBezTo>
                    <a:pt x="105" y="443"/>
                    <a:pt x="103" y="449"/>
                    <a:pt x="108" y="451"/>
                  </a:cubicBezTo>
                  <a:cubicBezTo>
                    <a:pt x="110" y="451"/>
                    <a:pt x="114" y="449"/>
                    <a:pt x="115" y="451"/>
                  </a:cubicBezTo>
                  <a:cubicBezTo>
                    <a:pt x="118" y="455"/>
                    <a:pt x="112" y="459"/>
                    <a:pt x="117" y="462"/>
                  </a:cubicBezTo>
                  <a:cubicBezTo>
                    <a:pt x="122" y="466"/>
                    <a:pt x="129" y="460"/>
                    <a:pt x="133" y="465"/>
                  </a:cubicBezTo>
                  <a:cubicBezTo>
                    <a:pt x="137" y="473"/>
                    <a:pt x="149" y="466"/>
                    <a:pt x="156" y="466"/>
                  </a:cubicBezTo>
                  <a:cubicBezTo>
                    <a:pt x="159" y="466"/>
                    <a:pt x="159" y="468"/>
                    <a:pt x="162" y="468"/>
                  </a:cubicBezTo>
                  <a:cubicBezTo>
                    <a:pt x="167" y="468"/>
                    <a:pt x="170" y="459"/>
                    <a:pt x="172" y="455"/>
                  </a:cubicBezTo>
                  <a:cubicBezTo>
                    <a:pt x="174" y="447"/>
                    <a:pt x="180" y="456"/>
                    <a:pt x="184" y="454"/>
                  </a:cubicBezTo>
                  <a:cubicBezTo>
                    <a:pt x="190" y="453"/>
                    <a:pt x="198" y="449"/>
                    <a:pt x="203" y="452"/>
                  </a:cubicBezTo>
                  <a:cubicBezTo>
                    <a:pt x="209" y="454"/>
                    <a:pt x="213" y="456"/>
                    <a:pt x="218" y="453"/>
                  </a:cubicBezTo>
                  <a:cubicBezTo>
                    <a:pt x="224" y="449"/>
                    <a:pt x="222" y="449"/>
                    <a:pt x="228" y="451"/>
                  </a:cubicBezTo>
                  <a:cubicBezTo>
                    <a:pt x="233" y="454"/>
                    <a:pt x="240" y="449"/>
                    <a:pt x="244" y="453"/>
                  </a:cubicBezTo>
                  <a:cubicBezTo>
                    <a:pt x="248" y="458"/>
                    <a:pt x="255" y="462"/>
                    <a:pt x="261" y="464"/>
                  </a:cubicBezTo>
                  <a:cubicBezTo>
                    <a:pt x="263" y="465"/>
                    <a:pt x="254" y="476"/>
                    <a:pt x="252" y="474"/>
                  </a:cubicBezTo>
                  <a:cubicBezTo>
                    <a:pt x="246" y="470"/>
                    <a:pt x="248" y="469"/>
                    <a:pt x="243" y="471"/>
                  </a:cubicBezTo>
                  <a:cubicBezTo>
                    <a:pt x="236" y="473"/>
                    <a:pt x="239" y="477"/>
                    <a:pt x="243" y="481"/>
                  </a:cubicBezTo>
                  <a:cubicBezTo>
                    <a:pt x="244" y="488"/>
                    <a:pt x="248" y="490"/>
                    <a:pt x="254" y="489"/>
                  </a:cubicBezTo>
                  <a:cubicBezTo>
                    <a:pt x="261" y="487"/>
                    <a:pt x="260" y="492"/>
                    <a:pt x="263" y="497"/>
                  </a:cubicBezTo>
                  <a:cubicBezTo>
                    <a:pt x="266" y="499"/>
                    <a:pt x="267" y="501"/>
                    <a:pt x="267" y="505"/>
                  </a:cubicBezTo>
                  <a:cubicBezTo>
                    <a:pt x="267" y="505"/>
                    <a:pt x="267" y="505"/>
                    <a:pt x="267" y="505"/>
                  </a:cubicBezTo>
                  <a:cubicBezTo>
                    <a:pt x="271" y="506"/>
                    <a:pt x="273" y="504"/>
                    <a:pt x="276" y="507"/>
                  </a:cubicBezTo>
                  <a:cubicBezTo>
                    <a:pt x="280" y="511"/>
                    <a:pt x="288" y="509"/>
                    <a:pt x="292" y="505"/>
                  </a:cubicBezTo>
                  <a:cubicBezTo>
                    <a:pt x="295" y="502"/>
                    <a:pt x="296" y="498"/>
                    <a:pt x="301" y="498"/>
                  </a:cubicBezTo>
                  <a:cubicBezTo>
                    <a:pt x="304" y="498"/>
                    <a:pt x="305" y="501"/>
                    <a:pt x="308" y="501"/>
                  </a:cubicBezTo>
                  <a:cubicBezTo>
                    <a:pt x="310" y="501"/>
                    <a:pt x="318" y="498"/>
                    <a:pt x="319" y="496"/>
                  </a:cubicBezTo>
                  <a:cubicBezTo>
                    <a:pt x="320" y="495"/>
                    <a:pt x="319" y="493"/>
                    <a:pt x="318" y="492"/>
                  </a:cubicBezTo>
                  <a:cubicBezTo>
                    <a:pt x="316" y="490"/>
                    <a:pt x="315" y="488"/>
                    <a:pt x="314" y="485"/>
                  </a:cubicBezTo>
                  <a:cubicBezTo>
                    <a:pt x="308" y="479"/>
                    <a:pt x="308" y="479"/>
                    <a:pt x="308" y="47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5489576" y="1350963"/>
              <a:ext cx="971550" cy="1047750"/>
            </a:xfrm>
            <a:custGeom>
              <a:avLst/>
              <a:gdLst/>
              <a:ahLst/>
              <a:cxnLst>
                <a:cxn ang="0">
                  <a:pos x="12" y="450"/>
                </a:cxn>
                <a:cxn ang="0">
                  <a:pos x="39" y="410"/>
                </a:cxn>
                <a:cxn ang="0">
                  <a:pos x="71" y="399"/>
                </a:cxn>
                <a:cxn ang="0">
                  <a:pos x="78" y="376"/>
                </a:cxn>
                <a:cxn ang="0">
                  <a:pos x="39" y="358"/>
                </a:cxn>
                <a:cxn ang="0">
                  <a:pos x="45" y="328"/>
                </a:cxn>
                <a:cxn ang="0">
                  <a:pos x="90" y="308"/>
                </a:cxn>
                <a:cxn ang="0">
                  <a:pos x="101" y="284"/>
                </a:cxn>
                <a:cxn ang="0">
                  <a:pos x="113" y="256"/>
                </a:cxn>
                <a:cxn ang="0">
                  <a:pos x="92" y="253"/>
                </a:cxn>
                <a:cxn ang="0">
                  <a:pos x="77" y="251"/>
                </a:cxn>
                <a:cxn ang="0">
                  <a:pos x="70" y="269"/>
                </a:cxn>
                <a:cxn ang="0">
                  <a:pos x="54" y="255"/>
                </a:cxn>
                <a:cxn ang="0">
                  <a:pos x="54" y="221"/>
                </a:cxn>
                <a:cxn ang="0">
                  <a:pos x="72" y="190"/>
                </a:cxn>
                <a:cxn ang="0">
                  <a:pos x="59" y="182"/>
                </a:cxn>
                <a:cxn ang="0">
                  <a:pos x="24" y="198"/>
                </a:cxn>
                <a:cxn ang="0">
                  <a:pos x="34" y="179"/>
                </a:cxn>
                <a:cxn ang="0">
                  <a:pos x="73" y="152"/>
                </a:cxn>
                <a:cxn ang="0">
                  <a:pos x="92" y="160"/>
                </a:cxn>
                <a:cxn ang="0">
                  <a:pos x="113" y="178"/>
                </a:cxn>
                <a:cxn ang="0">
                  <a:pos x="118" y="213"/>
                </a:cxn>
                <a:cxn ang="0">
                  <a:pos x="137" y="230"/>
                </a:cxn>
                <a:cxn ang="0">
                  <a:pos x="176" y="231"/>
                </a:cxn>
                <a:cxn ang="0">
                  <a:pos x="214" y="225"/>
                </a:cxn>
                <a:cxn ang="0">
                  <a:pos x="230" y="220"/>
                </a:cxn>
                <a:cxn ang="0">
                  <a:pos x="245" y="190"/>
                </a:cxn>
                <a:cxn ang="0">
                  <a:pos x="264" y="184"/>
                </a:cxn>
                <a:cxn ang="0">
                  <a:pos x="274" y="145"/>
                </a:cxn>
                <a:cxn ang="0">
                  <a:pos x="303" y="142"/>
                </a:cxn>
                <a:cxn ang="0">
                  <a:pos x="331" y="147"/>
                </a:cxn>
                <a:cxn ang="0">
                  <a:pos x="346" y="113"/>
                </a:cxn>
                <a:cxn ang="0">
                  <a:pos x="353" y="81"/>
                </a:cxn>
                <a:cxn ang="0">
                  <a:pos x="388" y="97"/>
                </a:cxn>
                <a:cxn ang="0">
                  <a:pos x="413" y="68"/>
                </a:cxn>
                <a:cxn ang="0">
                  <a:pos x="395" y="39"/>
                </a:cxn>
                <a:cxn ang="0">
                  <a:pos x="414" y="16"/>
                </a:cxn>
                <a:cxn ang="0">
                  <a:pos x="445" y="15"/>
                </a:cxn>
                <a:cxn ang="0">
                  <a:pos x="473" y="11"/>
                </a:cxn>
                <a:cxn ang="0">
                  <a:pos x="506" y="0"/>
                </a:cxn>
                <a:cxn ang="0">
                  <a:pos x="521" y="52"/>
                </a:cxn>
                <a:cxn ang="0">
                  <a:pos x="523" y="239"/>
                </a:cxn>
                <a:cxn ang="0">
                  <a:pos x="521" y="306"/>
                </a:cxn>
                <a:cxn ang="0">
                  <a:pos x="443" y="271"/>
                </a:cxn>
                <a:cxn ang="0">
                  <a:pos x="401" y="309"/>
                </a:cxn>
                <a:cxn ang="0">
                  <a:pos x="356" y="423"/>
                </a:cxn>
                <a:cxn ang="0">
                  <a:pos x="374" y="448"/>
                </a:cxn>
                <a:cxn ang="0">
                  <a:pos x="398" y="494"/>
                </a:cxn>
                <a:cxn ang="0">
                  <a:pos x="430" y="510"/>
                </a:cxn>
                <a:cxn ang="0">
                  <a:pos x="400" y="530"/>
                </a:cxn>
                <a:cxn ang="0">
                  <a:pos x="345" y="528"/>
                </a:cxn>
                <a:cxn ang="0">
                  <a:pos x="310" y="534"/>
                </a:cxn>
                <a:cxn ang="0">
                  <a:pos x="279" y="541"/>
                </a:cxn>
                <a:cxn ang="0">
                  <a:pos x="247" y="545"/>
                </a:cxn>
                <a:cxn ang="0">
                  <a:pos x="219" y="551"/>
                </a:cxn>
                <a:cxn ang="0">
                  <a:pos x="204" y="560"/>
                </a:cxn>
                <a:cxn ang="0">
                  <a:pos x="169" y="527"/>
                </a:cxn>
                <a:cxn ang="0">
                  <a:pos x="133" y="506"/>
                </a:cxn>
                <a:cxn ang="0">
                  <a:pos x="95" y="487"/>
                </a:cxn>
                <a:cxn ang="0">
                  <a:pos x="43" y="491"/>
                </a:cxn>
                <a:cxn ang="0">
                  <a:pos x="31" y="477"/>
                </a:cxn>
                <a:cxn ang="0">
                  <a:pos x="13" y="474"/>
                </a:cxn>
              </a:cxnLst>
              <a:rect l="0" t="0" r="r" b="b"/>
              <a:pathLst>
                <a:path w="528" h="568">
                  <a:moveTo>
                    <a:pt x="0" y="468"/>
                  </a:moveTo>
                  <a:cubicBezTo>
                    <a:pt x="1" y="458"/>
                    <a:pt x="7" y="465"/>
                    <a:pt x="10" y="459"/>
                  </a:cubicBezTo>
                  <a:cubicBezTo>
                    <a:pt x="11" y="457"/>
                    <a:pt x="10" y="452"/>
                    <a:pt x="12" y="450"/>
                  </a:cubicBezTo>
                  <a:cubicBezTo>
                    <a:pt x="15" y="448"/>
                    <a:pt x="22" y="447"/>
                    <a:pt x="20" y="441"/>
                  </a:cubicBezTo>
                  <a:cubicBezTo>
                    <a:pt x="16" y="432"/>
                    <a:pt x="27" y="428"/>
                    <a:pt x="33" y="425"/>
                  </a:cubicBezTo>
                  <a:cubicBezTo>
                    <a:pt x="38" y="420"/>
                    <a:pt x="37" y="416"/>
                    <a:pt x="39" y="410"/>
                  </a:cubicBezTo>
                  <a:cubicBezTo>
                    <a:pt x="41" y="403"/>
                    <a:pt x="44" y="410"/>
                    <a:pt x="48" y="411"/>
                  </a:cubicBezTo>
                  <a:cubicBezTo>
                    <a:pt x="49" y="411"/>
                    <a:pt x="51" y="407"/>
                    <a:pt x="56" y="407"/>
                  </a:cubicBezTo>
                  <a:cubicBezTo>
                    <a:pt x="66" y="407"/>
                    <a:pt x="69" y="411"/>
                    <a:pt x="71" y="399"/>
                  </a:cubicBezTo>
                  <a:cubicBezTo>
                    <a:pt x="72" y="396"/>
                    <a:pt x="79" y="393"/>
                    <a:pt x="81" y="391"/>
                  </a:cubicBezTo>
                  <a:cubicBezTo>
                    <a:pt x="84" y="388"/>
                    <a:pt x="83" y="386"/>
                    <a:pt x="81" y="383"/>
                  </a:cubicBezTo>
                  <a:cubicBezTo>
                    <a:pt x="79" y="381"/>
                    <a:pt x="81" y="377"/>
                    <a:pt x="78" y="376"/>
                  </a:cubicBezTo>
                  <a:cubicBezTo>
                    <a:pt x="74" y="375"/>
                    <a:pt x="70" y="379"/>
                    <a:pt x="65" y="378"/>
                  </a:cubicBezTo>
                  <a:cubicBezTo>
                    <a:pt x="58" y="376"/>
                    <a:pt x="55" y="372"/>
                    <a:pt x="51" y="366"/>
                  </a:cubicBezTo>
                  <a:cubicBezTo>
                    <a:pt x="47" y="364"/>
                    <a:pt x="42" y="362"/>
                    <a:pt x="39" y="358"/>
                  </a:cubicBezTo>
                  <a:cubicBezTo>
                    <a:pt x="36" y="356"/>
                    <a:pt x="39" y="352"/>
                    <a:pt x="37" y="349"/>
                  </a:cubicBezTo>
                  <a:cubicBezTo>
                    <a:pt x="34" y="344"/>
                    <a:pt x="35" y="344"/>
                    <a:pt x="36" y="339"/>
                  </a:cubicBezTo>
                  <a:cubicBezTo>
                    <a:pt x="36" y="329"/>
                    <a:pt x="42" y="336"/>
                    <a:pt x="45" y="328"/>
                  </a:cubicBezTo>
                  <a:cubicBezTo>
                    <a:pt x="51" y="315"/>
                    <a:pt x="64" y="323"/>
                    <a:pt x="73" y="326"/>
                  </a:cubicBezTo>
                  <a:cubicBezTo>
                    <a:pt x="77" y="327"/>
                    <a:pt x="86" y="328"/>
                    <a:pt x="88" y="324"/>
                  </a:cubicBezTo>
                  <a:cubicBezTo>
                    <a:pt x="90" y="320"/>
                    <a:pt x="89" y="313"/>
                    <a:pt x="90" y="308"/>
                  </a:cubicBezTo>
                  <a:cubicBezTo>
                    <a:pt x="93" y="308"/>
                    <a:pt x="98" y="306"/>
                    <a:pt x="98" y="303"/>
                  </a:cubicBezTo>
                  <a:cubicBezTo>
                    <a:pt x="99" y="300"/>
                    <a:pt x="96" y="299"/>
                    <a:pt x="97" y="297"/>
                  </a:cubicBezTo>
                  <a:cubicBezTo>
                    <a:pt x="98" y="292"/>
                    <a:pt x="102" y="290"/>
                    <a:pt x="101" y="284"/>
                  </a:cubicBezTo>
                  <a:cubicBezTo>
                    <a:pt x="100" y="280"/>
                    <a:pt x="96" y="275"/>
                    <a:pt x="102" y="272"/>
                  </a:cubicBezTo>
                  <a:cubicBezTo>
                    <a:pt x="105" y="270"/>
                    <a:pt x="111" y="269"/>
                    <a:pt x="112" y="265"/>
                  </a:cubicBezTo>
                  <a:cubicBezTo>
                    <a:pt x="112" y="262"/>
                    <a:pt x="111" y="258"/>
                    <a:pt x="113" y="256"/>
                  </a:cubicBezTo>
                  <a:cubicBezTo>
                    <a:pt x="118" y="250"/>
                    <a:pt x="118" y="246"/>
                    <a:pt x="109" y="247"/>
                  </a:cubicBezTo>
                  <a:cubicBezTo>
                    <a:pt x="105" y="247"/>
                    <a:pt x="104" y="257"/>
                    <a:pt x="97" y="257"/>
                  </a:cubicBezTo>
                  <a:cubicBezTo>
                    <a:pt x="95" y="257"/>
                    <a:pt x="93" y="255"/>
                    <a:pt x="92" y="253"/>
                  </a:cubicBezTo>
                  <a:cubicBezTo>
                    <a:pt x="91" y="250"/>
                    <a:pt x="91" y="253"/>
                    <a:pt x="88" y="252"/>
                  </a:cubicBezTo>
                  <a:cubicBezTo>
                    <a:pt x="85" y="251"/>
                    <a:pt x="84" y="243"/>
                    <a:pt x="81" y="247"/>
                  </a:cubicBezTo>
                  <a:cubicBezTo>
                    <a:pt x="80" y="248"/>
                    <a:pt x="77" y="250"/>
                    <a:pt x="77" y="251"/>
                  </a:cubicBezTo>
                  <a:cubicBezTo>
                    <a:pt x="76" y="253"/>
                    <a:pt x="84" y="253"/>
                    <a:pt x="83" y="259"/>
                  </a:cubicBezTo>
                  <a:cubicBezTo>
                    <a:pt x="82" y="266"/>
                    <a:pt x="86" y="268"/>
                    <a:pt x="79" y="274"/>
                  </a:cubicBezTo>
                  <a:cubicBezTo>
                    <a:pt x="72" y="280"/>
                    <a:pt x="73" y="272"/>
                    <a:pt x="70" y="269"/>
                  </a:cubicBezTo>
                  <a:cubicBezTo>
                    <a:pt x="67" y="265"/>
                    <a:pt x="68" y="273"/>
                    <a:pt x="64" y="272"/>
                  </a:cubicBezTo>
                  <a:cubicBezTo>
                    <a:pt x="58" y="271"/>
                    <a:pt x="58" y="266"/>
                    <a:pt x="58" y="261"/>
                  </a:cubicBezTo>
                  <a:cubicBezTo>
                    <a:pt x="58" y="258"/>
                    <a:pt x="55" y="257"/>
                    <a:pt x="54" y="255"/>
                  </a:cubicBezTo>
                  <a:cubicBezTo>
                    <a:pt x="52" y="251"/>
                    <a:pt x="53" y="246"/>
                    <a:pt x="52" y="242"/>
                  </a:cubicBezTo>
                  <a:cubicBezTo>
                    <a:pt x="52" y="239"/>
                    <a:pt x="54" y="237"/>
                    <a:pt x="54" y="234"/>
                  </a:cubicBezTo>
                  <a:cubicBezTo>
                    <a:pt x="54" y="229"/>
                    <a:pt x="55" y="226"/>
                    <a:pt x="54" y="221"/>
                  </a:cubicBezTo>
                  <a:cubicBezTo>
                    <a:pt x="53" y="211"/>
                    <a:pt x="63" y="215"/>
                    <a:pt x="67" y="209"/>
                  </a:cubicBezTo>
                  <a:cubicBezTo>
                    <a:pt x="69" y="207"/>
                    <a:pt x="70" y="204"/>
                    <a:pt x="72" y="201"/>
                  </a:cubicBezTo>
                  <a:cubicBezTo>
                    <a:pt x="75" y="198"/>
                    <a:pt x="73" y="194"/>
                    <a:pt x="72" y="190"/>
                  </a:cubicBezTo>
                  <a:cubicBezTo>
                    <a:pt x="71" y="188"/>
                    <a:pt x="71" y="183"/>
                    <a:pt x="67" y="184"/>
                  </a:cubicBezTo>
                  <a:cubicBezTo>
                    <a:pt x="66" y="184"/>
                    <a:pt x="64" y="186"/>
                    <a:pt x="62" y="185"/>
                  </a:cubicBezTo>
                  <a:cubicBezTo>
                    <a:pt x="61" y="184"/>
                    <a:pt x="60" y="183"/>
                    <a:pt x="59" y="182"/>
                  </a:cubicBezTo>
                  <a:cubicBezTo>
                    <a:pt x="54" y="181"/>
                    <a:pt x="48" y="186"/>
                    <a:pt x="45" y="188"/>
                  </a:cubicBezTo>
                  <a:cubicBezTo>
                    <a:pt x="45" y="188"/>
                    <a:pt x="45" y="188"/>
                    <a:pt x="45" y="188"/>
                  </a:cubicBezTo>
                  <a:cubicBezTo>
                    <a:pt x="37" y="193"/>
                    <a:pt x="34" y="196"/>
                    <a:pt x="24" y="198"/>
                  </a:cubicBezTo>
                  <a:cubicBezTo>
                    <a:pt x="21" y="198"/>
                    <a:pt x="18" y="198"/>
                    <a:pt x="21" y="194"/>
                  </a:cubicBezTo>
                  <a:cubicBezTo>
                    <a:pt x="24" y="190"/>
                    <a:pt x="17" y="188"/>
                    <a:pt x="25" y="186"/>
                  </a:cubicBezTo>
                  <a:cubicBezTo>
                    <a:pt x="31" y="185"/>
                    <a:pt x="31" y="184"/>
                    <a:pt x="34" y="179"/>
                  </a:cubicBezTo>
                  <a:cubicBezTo>
                    <a:pt x="36" y="175"/>
                    <a:pt x="51" y="180"/>
                    <a:pt x="51" y="172"/>
                  </a:cubicBezTo>
                  <a:cubicBezTo>
                    <a:pt x="51" y="166"/>
                    <a:pt x="52" y="161"/>
                    <a:pt x="59" y="160"/>
                  </a:cubicBezTo>
                  <a:cubicBezTo>
                    <a:pt x="65" y="159"/>
                    <a:pt x="68" y="154"/>
                    <a:pt x="73" y="152"/>
                  </a:cubicBezTo>
                  <a:cubicBezTo>
                    <a:pt x="77" y="151"/>
                    <a:pt x="81" y="153"/>
                    <a:pt x="86" y="153"/>
                  </a:cubicBezTo>
                  <a:cubicBezTo>
                    <a:pt x="87" y="153"/>
                    <a:pt x="95" y="150"/>
                    <a:pt x="96" y="153"/>
                  </a:cubicBezTo>
                  <a:cubicBezTo>
                    <a:pt x="97" y="155"/>
                    <a:pt x="92" y="157"/>
                    <a:pt x="92" y="160"/>
                  </a:cubicBezTo>
                  <a:cubicBezTo>
                    <a:pt x="92" y="164"/>
                    <a:pt x="94" y="164"/>
                    <a:pt x="97" y="166"/>
                  </a:cubicBezTo>
                  <a:cubicBezTo>
                    <a:pt x="101" y="169"/>
                    <a:pt x="95" y="175"/>
                    <a:pt x="104" y="175"/>
                  </a:cubicBezTo>
                  <a:cubicBezTo>
                    <a:pt x="108" y="175"/>
                    <a:pt x="110" y="174"/>
                    <a:pt x="113" y="178"/>
                  </a:cubicBezTo>
                  <a:cubicBezTo>
                    <a:pt x="118" y="183"/>
                    <a:pt x="121" y="181"/>
                    <a:pt x="114" y="186"/>
                  </a:cubicBezTo>
                  <a:cubicBezTo>
                    <a:pt x="111" y="188"/>
                    <a:pt x="110" y="198"/>
                    <a:pt x="110" y="201"/>
                  </a:cubicBezTo>
                  <a:cubicBezTo>
                    <a:pt x="110" y="207"/>
                    <a:pt x="111" y="213"/>
                    <a:pt x="118" y="213"/>
                  </a:cubicBezTo>
                  <a:cubicBezTo>
                    <a:pt x="123" y="214"/>
                    <a:pt x="129" y="210"/>
                    <a:pt x="128" y="216"/>
                  </a:cubicBezTo>
                  <a:cubicBezTo>
                    <a:pt x="127" y="219"/>
                    <a:pt x="126" y="225"/>
                    <a:pt x="130" y="225"/>
                  </a:cubicBezTo>
                  <a:cubicBezTo>
                    <a:pt x="134" y="225"/>
                    <a:pt x="134" y="230"/>
                    <a:pt x="137" y="230"/>
                  </a:cubicBezTo>
                  <a:cubicBezTo>
                    <a:pt x="139" y="230"/>
                    <a:pt x="141" y="225"/>
                    <a:pt x="146" y="225"/>
                  </a:cubicBezTo>
                  <a:cubicBezTo>
                    <a:pt x="152" y="224"/>
                    <a:pt x="155" y="230"/>
                    <a:pt x="161" y="231"/>
                  </a:cubicBezTo>
                  <a:cubicBezTo>
                    <a:pt x="166" y="231"/>
                    <a:pt x="171" y="229"/>
                    <a:pt x="176" y="231"/>
                  </a:cubicBezTo>
                  <a:cubicBezTo>
                    <a:pt x="181" y="234"/>
                    <a:pt x="191" y="227"/>
                    <a:pt x="197" y="226"/>
                  </a:cubicBezTo>
                  <a:cubicBezTo>
                    <a:pt x="200" y="226"/>
                    <a:pt x="203" y="228"/>
                    <a:pt x="206" y="229"/>
                  </a:cubicBezTo>
                  <a:cubicBezTo>
                    <a:pt x="209" y="230"/>
                    <a:pt x="211" y="227"/>
                    <a:pt x="214" y="225"/>
                  </a:cubicBezTo>
                  <a:cubicBezTo>
                    <a:pt x="216" y="226"/>
                    <a:pt x="219" y="224"/>
                    <a:pt x="220" y="224"/>
                  </a:cubicBezTo>
                  <a:cubicBezTo>
                    <a:pt x="222" y="226"/>
                    <a:pt x="223" y="229"/>
                    <a:pt x="225" y="225"/>
                  </a:cubicBezTo>
                  <a:cubicBezTo>
                    <a:pt x="227" y="222"/>
                    <a:pt x="226" y="221"/>
                    <a:pt x="230" y="220"/>
                  </a:cubicBezTo>
                  <a:cubicBezTo>
                    <a:pt x="235" y="219"/>
                    <a:pt x="239" y="219"/>
                    <a:pt x="244" y="219"/>
                  </a:cubicBezTo>
                  <a:cubicBezTo>
                    <a:pt x="250" y="219"/>
                    <a:pt x="248" y="210"/>
                    <a:pt x="248" y="205"/>
                  </a:cubicBezTo>
                  <a:cubicBezTo>
                    <a:pt x="249" y="199"/>
                    <a:pt x="247" y="195"/>
                    <a:pt x="245" y="190"/>
                  </a:cubicBezTo>
                  <a:cubicBezTo>
                    <a:pt x="246" y="188"/>
                    <a:pt x="244" y="182"/>
                    <a:pt x="244" y="182"/>
                  </a:cubicBezTo>
                  <a:cubicBezTo>
                    <a:pt x="245" y="181"/>
                    <a:pt x="252" y="177"/>
                    <a:pt x="252" y="177"/>
                  </a:cubicBezTo>
                  <a:cubicBezTo>
                    <a:pt x="253" y="181"/>
                    <a:pt x="260" y="186"/>
                    <a:pt x="264" y="184"/>
                  </a:cubicBezTo>
                  <a:cubicBezTo>
                    <a:pt x="268" y="183"/>
                    <a:pt x="261" y="176"/>
                    <a:pt x="268" y="173"/>
                  </a:cubicBezTo>
                  <a:cubicBezTo>
                    <a:pt x="274" y="171"/>
                    <a:pt x="271" y="169"/>
                    <a:pt x="270" y="165"/>
                  </a:cubicBezTo>
                  <a:cubicBezTo>
                    <a:pt x="270" y="161"/>
                    <a:pt x="272" y="148"/>
                    <a:pt x="274" y="145"/>
                  </a:cubicBezTo>
                  <a:cubicBezTo>
                    <a:pt x="276" y="138"/>
                    <a:pt x="282" y="146"/>
                    <a:pt x="287" y="146"/>
                  </a:cubicBezTo>
                  <a:cubicBezTo>
                    <a:pt x="289" y="146"/>
                    <a:pt x="292" y="147"/>
                    <a:pt x="294" y="147"/>
                  </a:cubicBezTo>
                  <a:cubicBezTo>
                    <a:pt x="297" y="146"/>
                    <a:pt x="298" y="142"/>
                    <a:pt x="303" y="142"/>
                  </a:cubicBezTo>
                  <a:cubicBezTo>
                    <a:pt x="306" y="143"/>
                    <a:pt x="309" y="150"/>
                    <a:pt x="310" y="153"/>
                  </a:cubicBezTo>
                  <a:cubicBezTo>
                    <a:pt x="311" y="158"/>
                    <a:pt x="318" y="151"/>
                    <a:pt x="320" y="150"/>
                  </a:cubicBezTo>
                  <a:cubicBezTo>
                    <a:pt x="322" y="150"/>
                    <a:pt x="329" y="149"/>
                    <a:pt x="331" y="147"/>
                  </a:cubicBezTo>
                  <a:cubicBezTo>
                    <a:pt x="332" y="145"/>
                    <a:pt x="331" y="142"/>
                    <a:pt x="334" y="140"/>
                  </a:cubicBezTo>
                  <a:cubicBezTo>
                    <a:pt x="340" y="136"/>
                    <a:pt x="334" y="132"/>
                    <a:pt x="336" y="128"/>
                  </a:cubicBezTo>
                  <a:cubicBezTo>
                    <a:pt x="339" y="122"/>
                    <a:pt x="351" y="122"/>
                    <a:pt x="346" y="113"/>
                  </a:cubicBezTo>
                  <a:cubicBezTo>
                    <a:pt x="344" y="110"/>
                    <a:pt x="341" y="105"/>
                    <a:pt x="344" y="103"/>
                  </a:cubicBezTo>
                  <a:cubicBezTo>
                    <a:pt x="350" y="100"/>
                    <a:pt x="348" y="98"/>
                    <a:pt x="348" y="92"/>
                  </a:cubicBezTo>
                  <a:cubicBezTo>
                    <a:pt x="350" y="88"/>
                    <a:pt x="349" y="83"/>
                    <a:pt x="353" y="81"/>
                  </a:cubicBezTo>
                  <a:cubicBezTo>
                    <a:pt x="356" y="79"/>
                    <a:pt x="358" y="84"/>
                    <a:pt x="359" y="86"/>
                  </a:cubicBezTo>
                  <a:cubicBezTo>
                    <a:pt x="363" y="90"/>
                    <a:pt x="378" y="86"/>
                    <a:pt x="379" y="90"/>
                  </a:cubicBezTo>
                  <a:cubicBezTo>
                    <a:pt x="380" y="99"/>
                    <a:pt x="379" y="98"/>
                    <a:pt x="388" y="97"/>
                  </a:cubicBezTo>
                  <a:cubicBezTo>
                    <a:pt x="394" y="96"/>
                    <a:pt x="417" y="97"/>
                    <a:pt x="417" y="91"/>
                  </a:cubicBezTo>
                  <a:cubicBezTo>
                    <a:pt x="419" y="80"/>
                    <a:pt x="419" y="81"/>
                    <a:pt x="412" y="74"/>
                  </a:cubicBezTo>
                  <a:cubicBezTo>
                    <a:pt x="410" y="72"/>
                    <a:pt x="414" y="70"/>
                    <a:pt x="413" y="68"/>
                  </a:cubicBezTo>
                  <a:cubicBezTo>
                    <a:pt x="411" y="63"/>
                    <a:pt x="420" y="67"/>
                    <a:pt x="418" y="62"/>
                  </a:cubicBezTo>
                  <a:cubicBezTo>
                    <a:pt x="417" y="60"/>
                    <a:pt x="416" y="53"/>
                    <a:pt x="415" y="53"/>
                  </a:cubicBezTo>
                  <a:cubicBezTo>
                    <a:pt x="402" y="56"/>
                    <a:pt x="386" y="61"/>
                    <a:pt x="395" y="39"/>
                  </a:cubicBezTo>
                  <a:cubicBezTo>
                    <a:pt x="398" y="36"/>
                    <a:pt x="397" y="32"/>
                    <a:pt x="400" y="30"/>
                  </a:cubicBezTo>
                  <a:cubicBezTo>
                    <a:pt x="405" y="26"/>
                    <a:pt x="395" y="20"/>
                    <a:pt x="403" y="19"/>
                  </a:cubicBezTo>
                  <a:cubicBezTo>
                    <a:pt x="408" y="18"/>
                    <a:pt x="409" y="11"/>
                    <a:pt x="414" y="16"/>
                  </a:cubicBezTo>
                  <a:cubicBezTo>
                    <a:pt x="421" y="23"/>
                    <a:pt x="418" y="19"/>
                    <a:pt x="426" y="19"/>
                  </a:cubicBezTo>
                  <a:cubicBezTo>
                    <a:pt x="429" y="19"/>
                    <a:pt x="435" y="22"/>
                    <a:pt x="438" y="18"/>
                  </a:cubicBezTo>
                  <a:cubicBezTo>
                    <a:pt x="440" y="14"/>
                    <a:pt x="443" y="18"/>
                    <a:pt x="445" y="15"/>
                  </a:cubicBezTo>
                  <a:cubicBezTo>
                    <a:pt x="454" y="7"/>
                    <a:pt x="450" y="12"/>
                    <a:pt x="458" y="15"/>
                  </a:cubicBezTo>
                  <a:cubicBezTo>
                    <a:pt x="462" y="16"/>
                    <a:pt x="462" y="13"/>
                    <a:pt x="464" y="12"/>
                  </a:cubicBezTo>
                  <a:cubicBezTo>
                    <a:pt x="468" y="11"/>
                    <a:pt x="468" y="19"/>
                    <a:pt x="473" y="11"/>
                  </a:cubicBezTo>
                  <a:cubicBezTo>
                    <a:pt x="474" y="8"/>
                    <a:pt x="479" y="17"/>
                    <a:pt x="485" y="14"/>
                  </a:cubicBezTo>
                  <a:cubicBezTo>
                    <a:pt x="488" y="13"/>
                    <a:pt x="487" y="9"/>
                    <a:pt x="489" y="7"/>
                  </a:cubicBezTo>
                  <a:cubicBezTo>
                    <a:pt x="493" y="5"/>
                    <a:pt x="502" y="2"/>
                    <a:pt x="506" y="0"/>
                  </a:cubicBezTo>
                  <a:cubicBezTo>
                    <a:pt x="506" y="0"/>
                    <a:pt x="506" y="0"/>
                    <a:pt x="506" y="0"/>
                  </a:cubicBezTo>
                  <a:cubicBezTo>
                    <a:pt x="509" y="7"/>
                    <a:pt x="509" y="14"/>
                    <a:pt x="510" y="24"/>
                  </a:cubicBezTo>
                  <a:cubicBezTo>
                    <a:pt x="510" y="34"/>
                    <a:pt x="517" y="43"/>
                    <a:pt x="521" y="52"/>
                  </a:cubicBezTo>
                  <a:cubicBezTo>
                    <a:pt x="525" y="63"/>
                    <a:pt x="524" y="72"/>
                    <a:pt x="525" y="83"/>
                  </a:cubicBezTo>
                  <a:cubicBezTo>
                    <a:pt x="528" y="177"/>
                    <a:pt x="528" y="177"/>
                    <a:pt x="528" y="177"/>
                  </a:cubicBezTo>
                  <a:cubicBezTo>
                    <a:pt x="523" y="239"/>
                    <a:pt x="523" y="239"/>
                    <a:pt x="523" y="239"/>
                  </a:cubicBezTo>
                  <a:cubicBezTo>
                    <a:pt x="522" y="244"/>
                    <a:pt x="525" y="252"/>
                    <a:pt x="525" y="258"/>
                  </a:cubicBezTo>
                  <a:cubicBezTo>
                    <a:pt x="524" y="267"/>
                    <a:pt x="520" y="275"/>
                    <a:pt x="517" y="283"/>
                  </a:cubicBezTo>
                  <a:cubicBezTo>
                    <a:pt x="514" y="290"/>
                    <a:pt x="518" y="299"/>
                    <a:pt x="521" y="306"/>
                  </a:cubicBezTo>
                  <a:cubicBezTo>
                    <a:pt x="521" y="306"/>
                    <a:pt x="521" y="306"/>
                    <a:pt x="521" y="306"/>
                  </a:cubicBezTo>
                  <a:cubicBezTo>
                    <a:pt x="506" y="314"/>
                    <a:pt x="506" y="314"/>
                    <a:pt x="506" y="314"/>
                  </a:cubicBezTo>
                  <a:cubicBezTo>
                    <a:pt x="443" y="271"/>
                    <a:pt x="443" y="271"/>
                    <a:pt x="443" y="271"/>
                  </a:cubicBezTo>
                  <a:cubicBezTo>
                    <a:pt x="437" y="272"/>
                    <a:pt x="429" y="272"/>
                    <a:pt x="427" y="279"/>
                  </a:cubicBezTo>
                  <a:cubicBezTo>
                    <a:pt x="425" y="283"/>
                    <a:pt x="417" y="289"/>
                    <a:pt x="414" y="292"/>
                  </a:cubicBezTo>
                  <a:cubicBezTo>
                    <a:pt x="409" y="298"/>
                    <a:pt x="403" y="301"/>
                    <a:pt x="401" y="309"/>
                  </a:cubicBezTo>
                  <a:cubicBezTo>
                    <a:pt x="399" y="319"/>
                    <a:pt x="392" y="330"/>
                    <a:pt x="387" y="338"/>
                  </a:cubicBezTo>
                  <a:cubicBezTo>
                    <a:pt x="380" y="352"/>
                    <a:pt x="371" y="367"/>
                    <a:pt x="361" y="379"/>
                  </a:cubicBezTo>
                  <a:cubicBezTo>
                    <a:pt x="355" y="385"/>
                    <a:pt x="355" y="415"/>
                    <a:pt x="356" y="423"/>
                  </a:cubicBezTo>
                  <a:cubicBezTo>
                    <a:pt x="355" y="427"/>
                    <a:pt x="356" y="439"/>
                    <a:pt x="358" y="443"/>
                  </a:cubicBezTo>
                  <a:cubicBezTo>
                    <a:pt x="361" y="449"/>
                    <a:pt x="364" y="442"/>
                    <a:pt x="368" y="440"/>
                  </a:cubicBezTo>
                  <a:cubicBezTo>
                    <a:pt x="372" y="437"/>
                    <a:pt x="372" y="445"/>
                    <a:pt x="374" y="448"/>
                  </a:cubicBezTo>
                  <a:cubicBezTo>
                    <a:pt x="379" y="455"/>
                    <a:pt x="381" y="454"/>
                    <a:pt x="380" y="463"/>
                  </a:cubicBezTo>
                  <a:cubicBezTo>
                    <a:pt x="378" y="473"/>
                    <a:pt x="383" y="476"/>
                    <a:pt x="390" y="483"/>
                  </a:cubicBezTo>
                  <a:cubicBezTo>
                    <a:pt x="393" y="486"/>
                    <a:pt x="397" y="490"/>
                    <a:pt x="398" y="494"/>
                  </a:cubicBezTo>
                  <a:cubicBezTo>
                    <a:pt x="402" y="495"/>
                    <a:pt x="405" y="501"/>
                    <a:pt x="409" y="503"/>
                  </a:cubicBezTo>
                  <a:cubicBezTo>
                    <a:pt x="416" y="506"/>
                    <a:pt x="423" y="508"/>
                    <a:pt x="430" y="510"/>
                  </a:cubicBezTo>
                  <a:cubicBezTo>
                    <a:pt x="430" y="510"/>
                    <a:pt x="430" y="510"/>
                    <a:pt x="430" y="510"/>
                  </a:cubicBezTo>
                  <a:cubicBezTo>
                    <a:pt x="419" y="528"/>
                    <a:pt x="419" y="528"/>
                    <a:pt x="419" y="528"/>
                  </a:cubicBezTo>
                  <a:cubicBezTo>
                    <a:pt x="410" y="533"/>
                    <a:pt x="410" y="533"/>
                    <a:pt x="410" y="533"/>
                  </a:cubicBezTo>
                  <a:cubicBezTo>
                    <a:pt x="408" y="534"/>
                    <a:pt x="404" y="529"/>
                    <a:pt x="400" y="530"/>
                  </a:cubicBezTo>
                  <a:cubicBezTo>
                    <a:pt x="393" y="532"/>
                    <a:pt x="388" y="540"/>
                    <a:pt x="379" y="535"/>
                  </a:cubicBezTo>
                  <a:cubicBezTo>
                    <a:pt x="373" y="531"/>
                    <a:pt x="375" y="530"/>
                    <a:pt x="367" y="532"/>
                  </a:cubicBezTo>
                  <a:cubicBezTo>
                    <a:pt x="358" y="535"/>
                    <a:pt x="354" y="528"/>
                    <a:pt x="345" y="528"/>
                  </a:cubicBezTo>
                  <a:cubicBezTo>
                    <a:pt x="341" y="528"/>
                    <a:pt x="339" y="530"/>
                    <a:pt x="335" y="532"/>
                  </a:cubicBezTo>
                  <a:cubicBezTo>
                    <a:pt x="330" y="535"/>
                    <a:pt x="325" y="535"/>
                    <a:pt x="319" y="534"/>
                  </a:cubicBezTo>
                  <a:cubicBezTo>
                    <a:pt x="316" y="534"/>
                    <a:pt x="313" y="535"/>
                    <a:pt x="310" y="534"/>
                  </a:cubicBezTo>
                  <a:cubicBezTo>
                    <a:pt x="306" y="532"/>
                    <a:pt x="305" y="523"/>
                    <a:pt x="298" y="529"/>
                  </a:cubicBezTo>
                  <a:cubicBezTo>
                    <a:pt x="295" y="533"/>
                    <a:pt x="289" y="529"/>
                    <a:pt x="286" y="534"/>
                  </a:cubicBezTo>
                  <a:cubicBezTo>
                    <a:pt x="284" y="536"/>
                    <a:pt x="283" y="542"/>
                    <a:pt x="279" y="541"/>
                  </a:cubicBezTo>
                  <a:cubicBezTo>
                    <a:pt x="271" y="539"/>
                    <a:pt x="271" y="548"/>
                    <a:pt x="265" y="547"/>
                  </a:cubicBezTo>
                  <a:cubicBezTo>
                    <a:pt x="263" y="546"/>
                    <a:pt x="262" y="544"/>
                    <a:pt x="259" y="543"/>
                  </a:cubicBezTo>
                  <a:cubicBezTo>
                    <a:pt x="255" y="543"/>
                    <a:pt x="252" y="546"/>
                    <a:pt x="247" y="545"/>
                  </a:cubicBezTo>
                  <a:cubicBezTo>
                    <a:pt x="243" y="544"/>
                    <a:pt x="240" y="541"/>
                    <a:pt x="236" y="541"/>
                  </a:cubicBezTo>
                  <a:cubicBezTo>
                    <a:pt x="231" y="541"/>
                    <a:pt x="225" y="544"/>
                    <a:pt x="221" y="546"/>
                  </a:cubicBezTo>
                  <a:cubicBezTo>
                    <a:pt x="218" y="547"/>
                    <a:pt x="219" y="549"/>
                    <a:pt x="219" y="551"/>
                  </a:cubicBezTo>
                  <a:cubicBezTo>
                    <a:pt x="218" y="554"/>
                    <a:pt x="213" y="553"/>
                    <a:pt x="211" y="554"/>
                  </a:cubicBezTo>
                  <a:cubicBezTo>
                    <a:pt x="204" y="560"/>
                    <a:pt x="204" y="560"/>
                    <a:pt x="204" y="560"/>
                  </a:cubicBezTo>
                  <a:cubicBezTo>
                    <a:pt x="204" y="560"/>
                    <a:pt x="204" y="560"/>
                    <a:pt x="204" y="560"/>
                  </a:cubicBezTo>
                  <a:cubicBezTo>
                    <a:pt x="199" y="561"/>
                    <a:pt x="190" y="568"/>
                    <a:pt x="187" y="559"/>
                  </a:cubicBezTo>
                  <a:cubicBezTo>
                    <a:pt x="186" y="554"/>
                    <a:pt x="182" y="552"/>
                    <a:pt x="179" y="548"/>
                  </a:cubicBezTo>
                  <a:cubicBezTo>
                    <a:pt x="175" y="541"/>
                    <a:pt x="172" y="534"/>
                    <a:pt x="169" y="527"/>
                  </a:cubicBezTo>
                  <a:cubicBezTo>
                    <a:pt x="167" y="523"/>
                    <a:pt x="165" y="521"/>
                    <a:pt x="161" y="521"/>
                  </a:cubicBezTo>
                  <a:cubicBezTo>
                    <a:pt x="154" y="520"/>
                    <a:pt x="151" y="520"/>
                    <a:pt x="146" y="515"/>
                  </a:cubicBezTo>
                  <a:cubicBezTo>
                    <a:pt x="141" y="514"/>
                    <a:pt x="141" y="505"/>
                    <a:pt x="133" y="506"/>
                  </a:cubicBezTo>
                  <a:cubicBezTo>
                    <a:pt x="127" y="507"/>
                    <a:pt x="123" y="509"/>
                    <a:pt x="118" y="503"/>
                  </a:cubicBezTo>
                  <a:cubicBezTo>
                    <a:pt x="116" y="500"/>
                    <a:pt x="116" y="495"/>
                    <a:pt x="113" y="493"/>
                  </a:cubicBezTo>
                  <a:cubicBezTo>
                    <a:pt x="109" y="489"/>
                    <a:pt x="101" y="480"/>
                    <a:pt x="95" y="487"/>
                  </a:cubicBezTo>
                  <a:cubicBezTo>
                    <a:pt x="85" y="499"/>
                    <a:pt x="71" y="486"/>
                    <a:pt x="61" y="481"/>
                  </a:cubicBezTo>
                  <a:cubicBezTo>
                    <a:pt x="52" y="476"/>
                    <a:pt x="58" y="487"/>
                    <a:pt x="49" y="486"/>
                  </a:cubicBezTo>
                  <a:cubicBezTo>
                    <a:pt x="45" y="486"/>
                    <a:pt x="45" y="489"/>
                    <a:pt x="43" y="491"/>
                  </a:cubicBezTo>
                  <a:cubicBezTo>
                    <a:pt x="39" y="496"/>
                    <a:pt x="38" y="491"/>
                    <a:pt x="38" y="487"/>
                  </a:cubicBezTo>
                  <a:cubicBezTo>
                    <a:pt x="37" y="485"/>
                    <a:pt x="37" y="485"/>
                    <a:pt x="35" y="484"/>
                  </a:cubicBezTo>
                  <a:cubicBezTo>
                    <a:pt x="34" y="483"/>
                    <a:pt x="34" y="474"/>
                    <a:pt x="31" y="477"/>
                  </a:cubicBezTo>
                  <a:cubicBezTo>
                    <a:pt x="29" y="479"/>
                    <a:pt x="25" y="481"/>
                    <a:pt x="23" y="479"/>
                  </a:cubicBezTo>
                  <a:cubicBezTo>
                    <a:pt x="22" y="478"/>
                    <a:pt x="24" y="475"/>
                    <a:pt x="22" y="474"/>
                  </a:cubicBezTo>
                  <a:cubicBezTo>
                    <a:pt x="20" y="473"/>
                    <a:pt x="16" y="474"/>
                    <a:pt x="13" y="474"/>
                  </a:cubicBezTo>
                  <a:cubicBezTo>
                    <a:pt x="8" y="474"/>
                    <a:pt x="4" y="471"/>
                    <a:pt x="0" y="46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5203826" y="1685925"/>
              <a:ext cx="503238" cy="528638"/>
            </a:xfrm>
            <a:custGeom>
              <a:avLst/>
              <a:gdLst/>
              <a:ahLst/>
              <a:cxnLst>
                <a:cxn ang="0">
                  <a:pos x="168" y="35"/>
                </a:cxn>
                <a:cxn ang="0">
                  <a:pos x="193" y="26"/>
                </a:cxn>
                <a:cxn ang="0">
                  <a:pos x="211" y="24"/>
                </a:cxn>
                <a:cxn ang="0">
                  <a:pos x="206" y="13"/>
                </a:cxn>
                <a:cxn ang="0">
                  <a:pos x="200" y="7"/>
                </a:cxn>
                <a:cxn ang="0">
                  <a:pos x="217" y="4"/>
                </a:cxn>
                <a:cxn ang="0">
                  <a:pos x="227" y="9"/>
                </a:cxn>
                <a:cxn ang="0">
                  <a:pos x="222" y="28"/>
                </a:cxn>
                <a:cxn ang="0">
                  <a:pos x="209" y="53"/>
                </a:cxn>
                <a:cxn ang="0">
                  <a:pos x="209" y="74"/>
                </a:cxn>
                <a:cxn ang="0">
                  <a:pos x="219" y="91"/>
                </a:cxn>
                <a:cxn ang="0">
                  <a:pos x="234" y="93"/>
                </a:cxn>
                <a:cxn ang="0">
                  <a:pos x="232" y="70"/>
                </a:cxn>
                <a:cxn ang="0">
                  <a:pos x="243" y="71"/>
                </a:cxn>
                <a:cxn ang="0">
                  <a:pos x="252" y="76"/>
                </a:cxn>
                <a:cxn ang="0">
                  <a:pos x="268" y="75"/>
                </a:cxn>
                <a:cxn ang="0">
                  <a:pos x="257" y="91"/>
                </a:cxn>
                <a:cxn ang="0">
                  <a:pos x="252" y="116"/>
                </a:cxn>
                <a:cxn ang="0">
                  <a:pos x="245" y="127"/>
                </a:cxn>
                <a:cxn ang="0">
                  <a:pos x="228" y="145"/>
                </a:cxn>
                <a:cxn ang="0">
                  <a:pos x="191" y="158"/>
                </a:cxn>
                <a:cxn ang="0">
                  <a:pos x="194" y="177"/>
                </a:cxn>
                <a:cxn ang="0">
                  <a:pos x="220" y="197"/>
                </a:cxn>
                <a:cxn ang="0">
                  <a:pos x="236" y="202"/>
                </a:cxn>
                <a:cxn ang="0">
                  <a:pos x="226" y="218"/>
                </a:cxn>
                <a:cxn ang="0">
                  <a:pos x="203" y="230"/>
                </a:cxn>
                <a:cxn ang="0">
                  <a:pos x="188" y="244"/>
                </a:cxn>
                <a:cxn ang="0">
                  <a:pos x="167" y="269"/>
                </a:cxn>
                <a:cxn ang="0">
                  <a:pos x="155" y="287"/>
                </a:cxn>
                <a:cxn ang="0">
                  <a:pos x="152" y="287"/>
                </a:cxn>
                <a:cxn ang="0">
                  <a:pos x="144" y="282"/>
                </a:cxn>
                <a:cxn ang="0">
                  <a:pos x="130" y="280"/>
                </a:cxn>
                <a:cxn ang="0">
                  <a:pos x="115" y="254"/>
                </a:cxn>
                <a:cxn ang="0">
                  <a:pos x="98" y="261"/>
                </a:cxn>
                <a:cxn ang="0">
                  <a:pos x="82" y="268"/>
                </a:cxn>
                <a:cxn ang="0">
                  <a:pos x="65" y="261"/>
                </a:cxn>
                <a:cxn ang="0">
                  <a:pos x="60" y="252"/>
                </a:cxn>
                <a:cxn ang="0">
                  <a:pos x="32" y="239"/>
                </a:cxn>
                <a:cxn ang="0">
                  <a:pos x="10" y="245"/>
                </a:cxn>
                <a:cxn ang="0">
                  <a:pos x="1" y="231"/>
                </a:cxn>
                <a:cxn ang="0">
                  <a:pos x="13" y="197"/>
                </a:cxn>
                <a:cxn ang="0">
                  <a:pos x="21" y="176"/>
                </a:cxn>
                <a:cxn ang="0">
                  <a:pos x="28" y="164"/>
                </a:cxn>
                <a:cxn ang="0">
                  <a:pos x="43" y="132"/>
                </a:cxn>
                <a:cxn ang="0">
                  <a:pos x="62" y="115"/>
                </a:cxn>
                <a:cxn ang="0">
                  <a:pos x="81" y="120"/>
                </a:cxn>
                <a:cxn ang="0">
                  <a:pos x="101" y="119"/>
                </a:cxn>
                <a:cxn ang="0">
                  <a:pos x="112" y="102"/>
                </a:cxn>
                <a:cxn ang="0">
                  <a:pos x="111" y="90"/>
                </a:cxn>
                <a:cxn ang="0">
                  <a:pos x="114" y="73"/>
                </a:cxn>
                <a:cxn ang="0">
                  <a:pos x="120" y="64"/>
                </a:cxn>
                <a:cxn ang="0">
                  <a:pos x="113" y="50"/>
                </a:cxn>
                <a:cxn ang="0">
                  <a:pos x="119" y="43"/>
                </a:cxn>
                <a:cxn ang="0">
                  <a:pos x="137" y="44"/>
                </a:cxn>
                <a:cxn ang="0">
                  <a:pos x="159" y="33"/>
                </a:cxn>
              </a:cxnLst>
              <a:rect l="0" t="0" r="r" b="b"/>
              <a:pathLst>
                <a:path w="273" h="287">
                  <a:moveTo>
                    <a:pt x="159" y="33"/>
                  </a:moveTo>
                  <a:cubicBezTo>
                    <a:pt x="163" y="34"/>
                    <a:pt x="165" y="32"/>
                    <a:pt x="168" y="35"/>
                  </a:cubicBezTo>
                  <a:cubicBezTo>
                    <a:pt x="172" y="39"/>
                    <a:pt x="180" y="37"/>
                    <a:pt x="184" y="33"/>
                  </a:cubicBezTo>
                  <a:cubicBezTo>
                    <a:pt x="187" y="30"/>
                    <a:pt x="188" y="26"/>
                    <a:pt x="193" y="26"/>
                  </a:cubicBezTo>
                  <a:cubicBezTo>
                    <a:pt x="196" y="26"/>
                    <a:pt x="197" y="29"/>
                    <a:pt x="200" y="29"/>
                  </a:cubicBezTo>
                  <a:cubicBezTo>
                    <a:pt x="202" y="29"/>
                    <a:pt x="210" y="26"/>
                    <a:pt x="211" y="24"/>
                  </a:cubicBezTo>
                  <a:cubicBezTo>
                    <a:pt x="212" y="23"/>
                    <a:pt x="211" y="21"/>
                    <a:pt x="210" y="20"/>
                  </a:cubicBezTo>
                  <a:cubicBezTo>
                    <a:pt x="208" y="18"/>
                    <a:pt x="207" y="16"/>
                    <a:pt x="206" y="13"/>
                  </a:cubicBezTo>
                  <a:cubicBezTo>
                    <a:pt x="200" y="7"/>
                    <a:pt x="200" y="7"/>
                    <a:pt x="200" y="7"/>
                  </a:cubicBezTo>
                  <a:cubicBezTo>
                    <a:pt x="200" y="7"/>
                    <a:pt x="200" y="7"/>
                    <a:pt x="200" y="7"/>
                  </a:cubicBezTo>
                  <a:cubicBezTo>
                    <a:pt x="203" y="5"/>
                    <a:pt x="209" y="0"/>
                    <a:pt x="214" y="1"/>
                  </a:cubicBezTo>
                  <a:cubicBezTo>
                    <a:pt x="215" y="2"/>
                    <a:pt x="216" y="3"/>
                    <a:pt x="217" y="4"/>
                  </a:cubicBezTo>
                  <a:cubicBezTo>
                    <a:pt x="219" y="5"/>
                    <a:pt x="221" y="3"/>
                    <a:pt x="222" y="3"/>
                  </a:cubicBezTo>
                  <a:cubicBezTo>
                    <a:pt x="226" y="2"/>
                    <a:pt x="226" y="7"/>
                    <a:pt x="227" y="9"/>
                  </a:cubicBezTo>
                  <a:cubicBezTo>
                    <a:pt x="228" y="13"/>
                    <a:pt x="230" y="17"/>
                    <a:pt x="227" y="20"/>
                  </a:cubicBezTo>
                  <a:cubicBezTo>
                    <a:pt x="225" y="23"/>
                    <a:pt x="224" y="26"/>
                    <a:pt x="222" y="28"/>
                  </a:cubicBezTo>
                  <a:cubicBezTo>
                    <a:pt x="218" y="34"/>
                    <a:pt x="208" y="30"/>
                    <a:pt x="209" y="40"/>
                  </a:cubicBezTo>
                  <a:cubicBezTo>
                    <a:pt x="210" y="45"/>
                    <a:pt x="209" y="48"/>
                    <a:pt x="209" y="53"/>
                  </a:cubicBezTo>
                  <a:cubicBezTo>
                    <a:pt x="209" y="56"/>
                    <a:pt x="207" y="58"/>
                    <a:pt x="207" y="61"/>
                  </a:cubicBezTo>
                  <a:cubicBezTo>
                    <a:pt x="208" y="65"/>
                    <a:pt x="207" y="70"/>
                    <a:pt x="209" y="74"/>
                  </a:cubicBezTo>
                  <a:cubicBezTo>
                    <a:pt x="210" y="76"/>
                    <a:pt x="213" y="77"/>
                    <a:pt x="213" y="80"/>
                  </a:cubicBezTo>
                  <a:cubicBezTo>
                    <a:pt x="213" y="85"/>
                    <a:pt x="213" y="90"/>
                    <a:pt x="219" y="91"/>
                  </a:cubicBezTo>
                  <a:cubicBezTo>
                    <a:pt x="223" y="92"/>
                    <a:pt x="222" y="84"/>
                    <a:pt x="225" y="88"/>
                  </a:cubicBezTo>
                  <a:cubicBezTo>
                    <a:pt x="228" y="91"/>
                    <a:pt x="227" y="99"/>
                    <a:pt x="234" y="93"/>
                  </a:cubicBezTo>
                  <a:cubicBezTo>
                    <a:pt x="241" y="87"/>
                    <a:pt x="237" y="85"/>
                    <a:pt x="238" y="78"/>
                  </a:cubicBezTo>
                  <a:cubicBezTo>
                    <a:pt x="239" y="72"/>
                    <a:pt x="231" y="72"/>
                    <a:pt x="232" y="70"/>
                  </a:cubicBezTo>
                  <a:cubicBezTo>
                    <a:pt x="232" y="69"/>
                    <a:pt x="235" y="67"/>
                    <a:pt x="236" y="66"/>
                  </a:cubicBezTo>
                  <a:cubicBezTo>
                    <a:pt x="239" y="62"/>
                    <a:pt x="240" y="70"/>
                    <a:pt x="243" y="71"/>
                  </a:cubicBezTo>
                  <a:cubicBezTo>
                    <a:pt x="246" y="72"/>
                    <a:pt x="246" y="69"/>
                    <a:pt x="247" y="72"/>
                  </a:cubicBezTo>
                  <a:cubicBezTo>
                    <a:pt x="248" y="74"/>
                    <a:pt x="250" y="76"/>
                    <a:pt x="252" y="76"/>
                  </a:cubicBezTo>
                  <a:cubicBezTo>
                    <a:pt x="259" y="76"/>
                    <a:pt x="260" y="66"/>
                    <a:pt x="264" y="66"/>
                  </a:cubicBezTo>
                  <a:cubicBezTo>
                    <a:pt x="273" y="65"/>
                    <a:pt x="273" y="69"/>
                    <a:pt x="268" y="75"/>
                  </a:cubicBezTo>
                  <a:cubicBezTo>
                    <a:pt x="266" y="77"/>
                    <a:pt x="267" y="81"/>
                    <a:pt x="267" y="84"/>
                  </a:cubicBezTo>
                  <a:cubicBezTo>
                    <a:pt x="266" y="88"/>
                    <a:pt x="260" y="89"/>
                    <a:pt x="257" y="91"/>
                  </a:cubicBezTo>
                  <a:cubicBezTo>
                    <a:pt x="251" y="94"/>
                    <a:pt x="255" y="99"/>
                    <a:pt x="256" y="103"/>
                  </a:cubicBezTo>
                  <a:cubicBezTo>
                    <a:pt x="257" y="109"/>
                    <a:pt x="253" y="111"/>
                    <a:pt x="252" y="116"/>
                  </a:cubicBezTo>
                  <a:cubicBezTo>
                    <a:pt x="251" y="118"/>
                    <a:pt x="254" y="119"/>
                    <a:pt x="253" y="122"/>
                  </a:cubicBezTo>
                  <a:cubicBezTo>
                    <a:pt x="253" y="125"/>
                    <a:pt x="248" y="127"/>
                    <a:pt x="245" y="127"/>
                  </a:cubicBezTo>
                  <a:cubicBezTo>
                    <a:pt x="244" y="132"/>
                    <a:pt x="245" y="139"/>
                    <a:pt x="243" y="143"/>
                  </a:cubicBezTo>
                  <a:cubicBezTo>
                    <a:pt x="241" y="147"/>
                    <a:pt x="232" y="146"/>
                    <a:pt x="228" y="145"/>
                  </a:cubicBezTo>
                  <a:cubicBezTo>
                    <a:pt x="219" y="142"/>
                    <a:pt x="206" y="134"/>
                    <a:pt x="200" y="147"/>
                  </a:cubicBezTo>
                  <a:cubicBezTo>
                    <a:pt x="197" y="155"/>
                    <a:pt x="191" y="148"/>
                    <a:pt x="191" y="158"/>
                  </a:cubicBezTo>
                  <a:cubicBezTo>
                    <a:pt x="190" y="163"/>
                    <a:pt x="189" y="163"/>
                    <a:pt x="192" y="168"/>
                  </a:cubicBezTo>
                  <a:cubicBezTo>
                    <a:pt x="194" y="171"/>
                    <a:pt x="191" y="175"/>
                    <a:pt x="194" y="177"/>
                  </a:cubicBezTo>
                  <a:cubicBezTo>
                    <a:pt x="197" y="181"/>
                    <a:pt x="202" y="183"/>
                    <a:pt x="206" y="185"/>
                  </a:cubicBezTo>
                  <a:cubicBezTo>
                    <a:pt x="210" y="191"/>
                    <a:pt x="213" y="195"/>
                    <a:pt x="220" y="197"/>
                  </a:cubicBezTo>
                  <a:cubicBezTo>
                    <a:pt x="225" y="198"/>
                    <a:pt x="229" y="194"/>
                    <a:pt x="233" y="195"/>
                  </a:cubicBezTo>
                  <a:cubicBezTo>
                    <a:pt x="236" y="196"/>
                    <a:pt x="234" y="200"/>
                    <a:pt x="236" y="202"/>
                  </a:cubicBezTo>
                  <a:cubicBezTo>
                    <a:pt x="238" y="205"/>
                    <a:pt x="239" y="207"/>
                    <a:pt x="236" y="210"/>
                  </a:cubicBezTo>
                  <a:cubicBezTo>
                    <a:pt x="234" y="212"/>
                    <a:pt x="227" y="215"/>
                    <a:pt x="226" y="218"/>
                  </a:cubicBezTo>
                  <a:cubicBezTo>
                    <a:pt x="224" y="230"/>
                    <a:pt x="221" y="226"/>
                    <a:pt x="211" y="226"/>
                  </a:cubicBezTo>
                  <a:cubicBezTo>
                    <a:pt x="206" y="226"/>
                    <a:pt x="204" y="230"/>
                    <a:pt x="203" y="230"/>
                  </a:cubicBezTo>
                  <a:cubicBezTo>
                    <a:pt x="199" y="229"/>
                    <a:pt x="196" y="222"/>
                    <a:pt x="194" y="229"/>
                  </a:cubicBezTo>
                  <a:cubicBezTo>
                    <a:pt x="192" y="235"/>
                    <a:pt x="193" y="239"/>
                    <a:pt x="188" y="244"/>
                  </a:cubicBezTo>
                  <a:cubicBezTo>
                    <a:pt x="182" y="247"/>
                    <a:pt x="171" y="251"/>
                    <a:pt x="175" y="260"/>
                  </a:cubicBezTo>
                  <a:cubicBezTo>
                    <a:pt x="177" y="266"/>
                    <a:pt x="170" y="267"/>
                    <a:pt x="167" y="269"/>
                  </a:cubicBezTo>
                  <a:cubicBezTo>
                    <a:pt x="165" y="271"/>
                    <a:pt x="166" y="276"/>
                    <a:pt x="165" y="278"/>
                  </a:cubicBezTo>
                  <a:cubicBezTo>
                    <a:pt x="162" y="284"/>
                    <a:pt x="156" y="277"/>
                    <a:pt x="155" y="287"/>
                  </a:cubicBezTo>
                  <a:cubicBezTo>
                    <a:pt x="155" y="287"/>
                    <a:pt x="155" y="287"/>
                    <a:pt x="155" y="287"/>
                  </a:cubicBezTo>
                  <a:cubicBezTo>
                    <a:pt x="152" y="287"/>
                    <a:pt x="152" y="287"/>
                    <a:pt x="152" y="287"/>
                  </a:cubicBezTo>
                  <a:cubicBezTo>
                    <a:pt x="150" y="287"/>
                    <a:pt x="148" y="287"/>
                    <a:pt x="147" y="286"/>
                  </a:cubicBezTo>
                  <a:cubicBezTo>
                    <a:pt x="146" y="285"/>
                    <a:pt x="145" y="283"/>
                    <a:pt x="144" y="282"/>
                  </a:cubicBezTo>
                  <a:cubicBezTo>
                    <a:pt x="143" y="281"/>
                    <a:pt x="141" y="281"/>
                    <a:pt x="140" y="281"/>
                  </a:cubicBezTo>
                  <a:cubicBezTo>
                    <a:pt x="137" y="280"/>
                    <a:pt x="135" y="284"/>
                    <a:pt x="130" y="280"/>
                  </a:cubicBezTo>
                  <a:cubicBezTo>
                    <a:pt x="128" y="278"/>
                    <a:pt x="128" y="275"/>
                    <a:pt x="125" y="273"/>
                  </a:cubicBezTo>
                  <a:cubicBezTo>
                    <a:pt x="120" y="269"/>
                    <a:pt x="115" y="261"/>
                    <a:pt x="115" y="254"/>
                  </a:cubicBezTo>
                  <a:cubicBezTo>
                    <a:pt x="115" y="248"/>
                    <a:pt x="107" y="255"/>
                    <a:pt x="104" y="256"/>
                  </a:cubicBezTo>
                  <a:cubicBezTo>
                    <a:pt x="102" y="257"/>
                    <a:pt x="101" y="260"/>
                    <a:pt x="98" y="261"/>
                  </a:cubicBezTo>
                  <a:cubicBezTo>
                    <a:pt x="95" y="262"/>
                    <a:pt x="92" y="261"/>
                    <a:pt x="89" y="263"/>
                  </a:cubicBezTo>
                  <a:cubicBezTo>
                    <a:pt x="87" y="264"/>
                    <a:pt x="85" y="270"/>
                    <a:pt x="82" y="268"/>
                  </a:cubicBezTo>
                  <a:cubicBezTo>
                    <a:pt x="77" y="266"/>
                    <a:pt x="78" y="266"/>
                    <a:pt x="72" y="266"/>
                  </a:cubicBezTo>
                  <a:cubicBezTo>
                    <a:pt x="69" y="266"/>
                    <a:pt x="67" y="263"/>
                    <a:pt x="65" y="261"/>
                  </a:cubicBezTo>
                  <a:cubicBezTo>
                    <a:pt x="65" y="261"/>
                    <a:pt x="65" y="261"/>
                    <a:pt x="65" y="261"/>
                  </a:cubicBezTo>
                  <a:cubicBezTo>
                    <a:pt x="60" y="252"/>
                    <a:pt x="60" y="252"/>
                    <a:pt x="60" y="252"/>
                  </a:cubicBezTo>
                  <a:cubicBezTo>
                    <a:pt x="56" y="245"/>
                    <a:pt x="50" y="246"/>
                    <a:pt x="43" y="247"/>
                  </a:cubicBezTo>
                  <a:cubicBezTo>
                    <a:pt x="32" y="249"/>
                    <a:pt x="37" y="246"/>
                    <a:pt x="32" y="239"/>
                  </a:cubicBezTo>
                  <a:cubicBezTo>
                    <a:pt x="30" y="236"/>
                    <a:pt x="27" y="242"/>
                    <a:pt x="23" y="242"/>
                  </a:cubicBezTo>
                  <a:cubicBezTo>
                    <a:pt x="19" y="242"/>
                    <a:pt x="15" y="248"/>
                    <a:pt x="10" y="245"/>
                  </a:cubicBezTo>
                  <a:cubicBezTo>
                    <a:pt x="7" y="243"/>
                    <a:pt x="11" y="238"/>
                    <a:pt x="8" y="236"/>
                  </a:cubicBezTo>
                  <a:cubicBezTo>
                    <a:pt x="6" y="234"/>
                    <a:pt x="2" y="235"/>
                    <a:pt x="1" y="231"/>
                  </a:cubicBezTo>
                  <a:cubicBezTo>
                    <a:pt x="0" y="225"/>
                    <a:pt x="15" y="226"/>
                    <a:pt x="11" y="219"/>
                  </a:cubicBezTo>
                  <a:cubicBezTo>
                    <a:pt x="5" y="208"/>
                    <a:pt x="3" y="206"/>
                    <a:pt x="13" y="197"/>
                  </a:cubicBezTo>
                  <a:cubicBezTo>
                    <a:pt x="16" y="195"/>
                    <a:pt x="20" y="193"/>
                    <a:pt x="23" y="190"/>
                  </a:cubicBezTo>
                  <a:cubicBezTo>
                    <a:pt x="25" y="187"/>
                    <a:pt x="21" y="181"/>
                    <a:pt x="21" y="176"/>
                  </a:cubicBezTo>
                  <a:cubicBezTo>
                    <a:pt x="22" y="173"/>
                    <a:pt x="19" y="169"/>
                    <a:pt x="23" y="168"/>
                  </a:cubicBezTo>
                  <a:cubicBezTo>
                    <a:pt x="26" y="166"/>
                    <a:pt x="26" y="166"/>
                    <a:pt x="28" y="164"/>
                  </a:cubicBezTo>
                  <a:cubicBezTo>
                    <a:pt x="31" y="159"/>
                    <a:pt x="36" y="164"/>
                    <a:pt x="38" y="156"/>
                  </a:cubicBezTo>
                  <a:cubicBezTo>
                    <a:pt x="40" y="149"/>
                    <a:pt x="42" y="140"/>
                    <a:pt x="43" y="132"/>
                  </a:cubicBezTo>
                  <a:cubicBezTo>
                    <a:pt x="43" y="126"/>
                    <a:pt x="43" y="119"/>
                    <a:pt x="51" y="119"/>
                  </a:cubicBezTo>
                  <a:cubicBezTo>
                    <a:pt x="55" y="119"/>
                    <a:pt x="58" y="116"/>
                    <a:pt x="62" y="115"/>
                  </a:cubicBezTo>
                  <a:cubicBezTo>
                    <a:pt x="65" y="114"/>
                    <a:pt x="66" y="110"/>
                    <a:pt x="68" y="114"/>
                  </a:cubicBezTo>
                  <a:cubicBezTo>
                    <a:pt x="71" y="122"/>
                    <a:pt x="79" y="115"/>
                    <a:pt x="81" y="120"/>
                  </a:cubicBezTo>
                  <a:cubicBezTo>
                    <a:pt x="84" y="127"/>
                    <a:pt x="89" y="122"/>
                    <a:pt x="94" y="119"/>
                  </a:cubicBezTo>
                  <a:cubicBezTo>
                    <a:pt x="98" y="117"/>
                    <a:pt x="98" y="116"/>
                    <a:pt x="101" y="119"/>
                  </a:cubicBezTo>
                  <a:cubicBezTo>
                    <a:pt x="103" y="121"/>
                    <a:pt x="110" y="113"/>
                    <a:pt x="112" y="111"/>
                  </a:cubicBezTo>
                  <a:cubicBezTo>
                    <a:pt x="114" y="109"/>
                    <a:pt x="112" y="105"/>
                    <a:pt x="112" y="102"/>
                  </a:cubicBezTo>
                  <a:cubicBezTo>
                    <a:pt x="112" y="100"/>
                    <a:pt x="114" y="97"/>
                    <a:pt x="113" y="95"/>
                  </a:cubicBezTo>
                  <a:cubicBezTo>
                    <a:pt x="113" y="93"/>
                    <a:pt x="111" y="92"/>
                    <a:pt x="111" y="90"/>
                  </a:cubicBezTo>
                  <a:cubicBezTo>
                    <a:pt x="111" y="87"/>
                    <a:pt x="115" y="85"/>
                    <a:pt x="115" y="82"/>
                  </a:cubicBezTo>
                  <a:cubicBezTo>
                    <a:pt x="115" y="78"/>
                    <a:pt x="111" y="78"/>
                    <a:pt x="114" y="73"/>
                  </a:cubicBezTo>
                  <a:cubicBezTo>
                    <a:pt x="116" y="72"/>
                    <a:pt x="120" y="70"/>
                    <a:pt x="121" y="68"/>
                  </a:cubicBezTo>
                  <a:cubicBezTo>
                    <a:pt x="122" y="67"/>
                    <a:pt x="120" y="65"/>
                    <a:pt x="120" y="64"/>
                  </a:cubicBezTo>
                  <a:cubicBezTo>
                    <a:pt x="119" y="61"/>
                    <a:pt x="123" y="57"/>
                    <a:pt x="121" y="55"/>
                  </a:cubicBezTo>
                  <a:cubicBezTo>
                    <a:pt x="119" y="53"/>
                    <a:pt x="114" y="52"/>
                    <a:pt x="113" y="50"/>
                  </a:cubicBezTo>
                  <a:cubicBezTo>
                    <a:pt x="111" y="47"/>
                    <a:pt x="113" y="47"/>
                    <a:pt x="114" y="45"/>
                  </a:cubicBezTo>
                  <a:cubicBezTo>
                    <a:pt x="116" y="42"/>
                    <a:pt x="116" y="41"/>
                    <a:pt x="119" y="43"/>
                  </a:cubicBezTo>
                  <a:cubicBezTo>
                    <a:pt x="121" y="44"/>
                    <a:pt x="128" y="47"/>
                    <a:pt x="130" y="44"/>
                  </a:cubicBezTo>
                  <a:cubicBezTo>
                    <a:pt x="131" y="41"/>
                    <a:pt x="134" y="44"/>
                    <a:pt x="137" y="44"/>
                  </a:cubicBezTo>
                  <a:cubicBezTo>
                    <a:pt x="141" y="44"/>
                    <a:pt x="139" y="37"/>
                    <a:pt x="146" y="40"/>
                  </a:cubicBezTo>
                  <a:cubicBezTo>
                    <a:pt x="153" y="43"/>
                    <a:pt x="154" y="37"/>
                    <a:pt x="159" y="3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4033838" y="1530350"/>
              <a:ext cx="1462088" cy="1035050"/>
            </a:xfrm>
            <a:custGeom>
              <a:avLst/>
              <a:gdLst/>
              <a:ahLst/>
              <a:cxnLst>
                <a:cxn ang="0">
                  <a:pos x="770" y="93"/>
                </a:cxn>
                <a:cxn ang="0">
                  <a:pos x="771" y="65"/>
                </a:cxn>
                <a:cxn ang="0">
                  <a:pos x="711" y="66"/>
                </a:cxn>
                <a:cxn ang="0">
                  <a:pos x="660" y="77"/>
                </a:cxn>
                <a:cxn ang="0">
                  <a:pos x="627" y="54"/>
                </a:cxn>
                <a:cxn ang="0">
                  <a:pos x="587" y="41"/>
                </a:cxn>
                <a:cxn ang="0">
                  <a:pos x="528" y="0"/>
                </a:cxn>
                <a:cxn ang="0">
                  <a:pos x="461" y="14"/>
                </a:cxn>
                <a:cxn ang="0">
                  <a:pos x="445" y="89"/>
                </a:cxn>
                <a:cxn ang="0">
                  <a:pos x="348" y="167"/>
                </a:cxn>
                <a:cxn ang="0">
                  <a:pos x="291" y="181"/>
                </a:cxn>
                <a:cxn ang="0">
                  <a:pos x="247" y="170"/>
                </a:cxn>
                <a:cxn ang="0">
                  <a:pos x="200" y="151"/>
                </a:cxn>
                <a:cxn ang="0">
                  <a:pos x="139" y="112"/>
                </a:cxn>
                <a:cxn ang="0">
                  <a:pos x="95" y="96"/>
                </a:cxn>
                <a:cxn ang="0">
                  <a:pos x="45" y="124"/>
                </a:cxn>
                <a:cxn ang="0">
                  <a:pos x="34" y="149"/>
                </a:cxn>
                <a:cxn ang="0">
                  <a:pos x="27" y="171"/>
                </a:cxn>
                <a:cxn ang="0">
                  <a:pos x="20" y="208"/>
                </a:cxn>
                <a:cxn ang="0">
                  <a:pos x="0" y="240"/>
                </a:cxn>
                <a:cxn ang="0">
                  <a:pos x="20" y="298"/>
                </a:cxn>
                <a:cxn ang="0">
                  <a:pos x="52" y="242"/>
                </a:cxn>
                <a:cxn ang="0">
                  <a:pos x="104" y="226"/>
                </a:cxn>
                <a:cxn ang="0">
                  <a:pos x="83" y="239"/>
                </a:cxn>
                <a:cxn ang="0">
                  <a:pos x="87" y="276"/>
                </a:cxn>
                <a:cxn ang="0">
                  <a:pos x="126" y="335"/>
                </a:cxn>
                <a:cxn ang="0">
                  <a:pos x="195" y="389"/>
                </a:cxn>
                <a:cxn ang="0">
                  <a:pos x="187" y="433"/>
                </a:cxn>
                <a:cxn ang="0">
                  <a:pos x="206" y="493"/>
                </a:cxn>
                <a:cxn ang="0">
                  <a:pos x="253" y="518"/>
                </a:cxn>
                <a:cxn ang="0">
                  <a:pos x="268" y="560"/>
                </a:cxn>
                <a:cxn ang="0">
                  <a:pos x="289" y="520"/>
                </a:cxn>
                <a:cxn ang="0">
                  <a:pos x="300" y="486"/>
                </a:cxn>
                <a:cxn ang="0">
                  <a:pos x="310" y="531"/>
                </a:cxn>
                <a:cxn ang="0">
                  <a:pos x="333" y="555"/>
                </a:cxn>
                <a:cxn ang="0">
                  <a:pos x="364" y="524"/>
                </a:cxn>
                <a:cxn ang="0">
                  <a:pos x="391" y="498"/>
                </a:cxn>
                <a:cxn ang="0">
                  <a:pos x="437" y="483"/>
                </a:cxn>
                <a:cxn ang="0">
                  <a:pos x="492" y="475"/>
                </a:cxn>
                <a:cxn ang="0">
                  <a:pos x="522" y="449"/>
                </a:cxn>
                <a:cxn ang="0">
                  <a:pos x="539" y="437"/>
                </a:cxn>
                <a:cxn ang="0">
                  <a:pos x="551" y="405"/>
                </a:cxn>
                <a:cxn ang="0">
                  <a:pos x="592" y="376"/>
                </a:cxn>
                <a:cxn ang="0">
                  <a:pos x="637" y="380"/>
                </a:cxn>
                <a:cxn ang="0">
                  <a:pos x="672" y="375"/>
                </a:cxn>
                <a:cxn ang="0">
                  <a:pos x="695" y="349"/>
                </a:cxn>
                <a:cxn ang="0">
                  <a:pos x="678" y="331"/>
                </a:cxn>
                <a:cxn ang="0">
                  <a:pos x="643" y="320"/>
                </a:cxn>
                <a:cxn ang="0">
                  <a:pos x="658" y="274"/>
                </a:cxn>
                <a:cxn ang="0">
                  <a:pos x="673" y="240"/>
                </a:cxn>
                <a:cxn ang="0">
                  <a:pos x="703" y="198"/>
                </a:cxn>
                <a:cxn ang="0">
                  <a:pos x="747" y="195"/>
                </a:cxn>
                <a:cxn ang="0">
                  <a:pos x="750" y="166"/>
                </a:cxn>
                <a:cxn ang="0">
                  <a:pos x="756" y="139"/>
                </a:cxn>
                <a:cxn ang="0">
                  <a:pos x="765" y="128"/>
                </a:cxn>
              </a:cxnLst>
              <a:rect l="0" t="0" r="r" b="b"/>
              <a:pathLst>
                <a:path w="794" h="562">
                  <a:moveTo>
                    <a:pt x="794" y="117"/>
                  </a:moveTo>
                  <a:cubicBezTo>
                    <a:pt x="794" y="113"/>
                    <a:pt x="793" y="111"/>
                    <a:pt x="790" y="109"/>
                  </a:cubicBezTo>
                  <a:cubicBezTo>
                    <a:pt x="787" y="104"/>
                    <a:pt x="788" y="99"/>
                    <a:pt x="781" y="101"/>
                  </a:cubicBezTo>
                  <a:cubicBezTo>
                    <a:pt x="775" y="102"/>
                    <a:pt x="771" y="100"/>
                    <a:pt x="770" y="93"/>
                  </a:cubicBezTo>
                  <a:cubicBezTo>
                    <a:pt x="766" y="89"/>
                    <a:pt x="763" y="85"/>
                    <a:pt x="770" y="83"/>
                  </a:cubicBezTo>
                  <a:cubicBezTo>
                    <a:pt x="775" y="81"/>
                    <a:pt x="773" y="82"/>
                    <a:pt x="779" y="86"/>
                  </a:cubicBezTo>
                  <a:cubicBezTo>
                    <a:pt x="781" y="88"/>
                    <a:pt x="790" y="77"/>
                    <a:pt x="788" y="76"/>
                  </a:cubicBezTo>
                  <a:cubicBezTo>
                    <a:pt x="782" y="74"/>
                    <a:pt x="775" y="70"/>
                    <a:pt x="771" y="65"/>
                  </a:cubicBezTo>
                  <a:cubicBezTo>
                    <a:pt x="767" y="61"/>
                    <a:pt x="760" y="66"/>
                    <a:pt x="755" y="63"/>
                  </a:cubicBezTo>
                  <a:cubicBezTo>
                    <a:pt x="749" y="61"/>
                    <a:pt x="751" y="61"/>
                    <a:pt x="745" y="65"/>
                  </a:cubicBezTo>
                  <a:cubicBezTo>
                    <a:pt x="740" y="68"/>
                    <a:pt x="736" y="66"/>
                    <a:pt x="730" y="64"/>
                  </a:cubicBezTo>
                  <a:cubicBezTo>
                    <a:pt x="725" y="61"/>
                    <a:pt x="717" y="65"/>
                    <a:pt x="711" y="66"/>
                  </a:cubicBezTo>
                  <a:cubicBezTo>
                    <a:pt x="707" y="68"/>
                    <a:pt x="701" y="59"/>
                    <a:pt x="699" y="67"/>
                  </a:cubicBezTo>
                  <a:cubicBezTo>
                    <a:pt x="697" y="71"/>
                    <a:pt x="694" y="80"/>
                    <a:pt x="689" y="80"/>
                  </a:cubicBezTo>
                  <a:cubicBezTo>
                    <a:pt x="686" y="80"/>
                    <a:pt x="686" y="78"/>
                    <a:pt x="683" y="78"/>
                  </a:cubicBezTo>
                  <a:cubicBezTo>
                    <a:pt x="676" y="78"/>
                    <a:pt x="664" y="85"/>
                    <a:pt x="660" y="77"/>
                  </a:cubicBezTo>
                  <a:cubicBezTo>
                    <a:pt x="656" y="72"/>
                    <a:pt x="649" y="78"/>
                    <a:pt x="644" y="74"/>
                  </a:cubicBezTo>
                  <a:cubicBezTo>
                    <a:pt x="639" y="71"/>
                    <a:pt x="645" y="67"/>
                    <a:pt x="642" y="63"/>
                  </a:cubicBezTo>
                  <a:cubicBezTo>
                    <a:pt x="641" y="61"/>
                    <a:pt x="637" y="63"/>
                    <a:pt x="635" y="63"/>
                  </a:cubicBezTo>
                  <a:cubicBezTo>
                    <a:pt x="630" y="61"/>
                    <a:pt x="632" y="55"/>
                    <a:pt x="627" y="54"/>
                  </a:cubicBezTo>
                  <a:cubicBezTo>
                    <a:pt x="620" y="52"/>
                    <a:pt x="616" y="47"/>
                    <a:pt x="619" y="40"/>
                  </a:cubicBezTo>
                  <a:cubicBezTo>
                    <a:pt x="618" y="35"/>
                    <a:pt x="619" y="29"/>
                    <a:pt x="617" y="25"/>
                  </a:cubicBezTo>
                  <a:cubicBezTo>
                    <a:pt x="613" y="17"/>
                    <a:pt x="611" y="25"/>
                    <a:pt x="610" y="29"/>
                  </a:cubicBezTo>
                  <a:cubicBezTo>
                    <a:pt x="609" y="31"/>
                    <a:pt x="590" y="38"/>
                    <a:pt x="587" y="41"/>
                  </a:cubicBezTo>
                  <a:cubicBezTo>
                    <a:pt x="580" y="46"/>
                    <a:pt x="575" y="50"/>
                    <a:pt x="568" y="44"/>
                  </a:cubicBezTo>
                  <a:cubicBezTo>
                    <a:pt x="562" y="39"/>
                    <a:pt x="561" y="38"/>
                    <a:pt x="552" y="39"/>
                  </a:cubicBezTo>
                  <a:cubicBezTo>
                    <a:pt x="545" y="40"/>
                    <a:pt x="533" y="38"/>
                    <a:pt x="530" y="30"/>
                  </a:cubicBezTo>
                  <a:cubicBezTo>
                    <a:pt x="527" y="23"/>
                    <a:pt x="532" y="7"/>
                    <a:pt x="528" y="0"/>
                  </a:cubicBezTo>
                  <a:cubicBezTo>
                    <a:pt x="528" y="0"/>
                    <a:pt x="528" y="0"/>
                    <a:pt x="528" y="0"/>
                  </a:cubicBezTo>
                  <a:cubicBezTo>
                    <a:pt x="520" y="1"/>
                    <a:pt x="520" y="1"/>
                    <a:pt x="520" y="1"/>
                  </a:cubicBezTo>
                  <a:cubicBezTo>
                    <a:pt x="510" y="6"/>
                    <a:pt x="498" y="5"/>
                    <a:pt x="488" y="10"/>
                  </a:cubicBezTo>
                  <a:cubicBezTo>
                    <a:pt x="478" y="15"/>
                    <a:pt x="471" y="11"/>
                    <a:pt x="461" y="14"/>
                  </a:cubicBezTo>
                  <a:cubicBezTo>
                    <a:pt x="458" y="15"/>
                    <a:pt x="464" y="22"/>
                    <a:pt x="463" y="25"/>
                  </a:cubicBezTo>
                  <a:cubicBezTo>
                    <a:pt x="460" y="29"/>
                    <a:pt x="466" y="32"/>
                    <a:pt x="465" y="38"/>
                  </a:cubicBezTo>
                  <a:cubicBezTo>
                    <a:pt x="463" y="47"/>
                    <a:pt x="456" y="60"/>
                    <a:pt x="452" y="69"/>
                  </a:cubicBezTo>
                  <a:cubicBezTo>
                    <a:pt x="450" y="75"/>
                    <a:pt x="448" y="84"/>
                    <a:pt x="445" y="89"/>
                  </a:cubicBezTo>
                  <a:cubicBezTo>
                    <a:pt x="437" y="105"/>
                    <a:pt x="436" y="121"/>
                    <a:pt x="429" y="137"/>
                  </a:cubicBezTo>
                  <a:cubicBezTo>
                    <a:pt x="421" y="157"/>
                    <a:pt x="411" y="159"/>
                    <a:pt x="394" y="169"/>
                  </a:cubicBezTo>
                  <a:cubicBezTo>
                    <a:pt x="382" y="176"/>
                    <a:pt x="369" y="170"/>
                    <a:pt x="357" y="171"/>
                  </a:cubicBezTo>
                  <a:cubicBezTo>
                    <a:pt x="354" y="171"/>
                    <a:pt x="352" y="168"/>
                    <a:pt x="348" y="167"/>
                  </a:cubicBezTo>
                  <a:cubicBezTo>
                    <a:pt x="345" y="166"/>
                    <a:pt x="342" y="167"/>
                    <a:pt x="340" y="169"/>
                  </a:cubicBezTo>
                  <a:cubicBezTo>
                    <a:pt x="336" y="173"/>
                    <a:pt x="328" y="179"/>
                    <a:pt x="323" y="179"/>
                  </a:cubicBezTo>
                  <a:cubicBezTo>
                    <a:pt x="317" y="179"/>
                    <a:pt x="315" y="182"/>
                    <a:pt x="309" y="180"/>
                  </a:cubicBezTo>
                  <a:cubicBezTo>
                    <a:pt x="301" y="178"/>
                    <a:pt x="298" y="182"/>
                    <a:pt x="291" y="181"/>
                  </a:cubicBezTo>
                  <a:cubicBezTo>
                    <a:pt x="288" y="180"/>
                    <a:pt x="286" y="178"/>
                    <a:pt x="283" y="176"/>
                  </a:cubicBezTo>
                  <a:cubicBezTo>
                    <a:pt x="281" y="174"/>
                    <a:pt x="275" y="175"/>
                    <a:pt x="274" y="173"/>
                  </a:cubicBezTo>
                  <a:cubicBezTo>
                    <a:pt x="271" y="168"/>
                    <a:pt x="263" y="168"/>
                    <a:pt x="258" y="169"/>
                  </a:cubicBezTo>
                  <a:cubicBezTo>
                    <a:pt x="255" y="170"/>
                    <a:pt x="250" y="173"/>
                    <a:pt x="247" y="170"/>
                  </a:cubicBezTo>
                  <a:cubicBezTo>
                    <a:pt x="246" y="169"/>
                    <a:pt x="245" y="165"/>
                    <a:pt x="243" y="164"/>
                  </a:cubicBezTo>
                  <a:cubicBezTo>
                    <a:pt x="239" y="164"/>
                    <a:pt x="232" y="157"/>
                    <a:pt x="230" y="153"/>
                  </a:cubicBezTo>
                  <a:cubicBezTo>
                    <a:pt x="226" y="148"/>
                    <a:pt x="223" y="150"/>
                    <a:pt x="218" y="152"/>
                  </a:cubicBezTo>
                  <a:cubicBezTo>
                    <a:pt x="214" y="153"/>
                    <a:pt x="202" y="154"/>
                    <a:pt x="200" y="151"/>
                  </a:cubicBezTo>
                  <a:cubicBezTo>
                    <a:pt x="196" y="148"/>
                    <a:pt x="195" y="152"/>
                    <a:pt x="192" y="152"/>
                  </a:cubicBezTo>
                  <a:cubicBezTo>
                    <a:pt x="187" y="153"/>
                    <a:pt x="185" y="145"/>
                    <a:pt x="182" y="143"/>
                  </a:cubicBezTo>
                  <a:cubicBezTo>
                    <a:pt x="170" y="137"/>
                    <a:pt x="165" y="125"/>
                    <a:pt x="152" y="120"/>
                  </a:cubicBezTo>
                  <a:cubicBezTo>
                    <a:pt x="150" y="120"/>
                    <a:pt x="140" y="113"/>
                    <a:pt x="139" y="112"/>
                  </a:cubicBezTo>
                  <a:cubicBezTo>
                    <a:pt x="138" y="106"/>
                    <a:pt x="132" y="109"/>
                    <a:pt x="129" y="105"/>
                  </a:cubicBezTo>
                  <a:cubicBezTo>
                    <a:pt x="127" y="102"/>
                    <a:pt x="127" y="100"/>
                    <a:pt x="123" y="98"/>
                  </a:cubicBezTo>
                  <a:cubicBezTo>
                    <a:pt x="120" y="96"/>
                    <a:pt x="120" y="104"/>
                    <a:pt x="114" y="101"/>
                  </a:cubicBezTo>
                  <a:cubicBezTo>
                    <a:pt x="108" y="97"/>
                    <a:pt x="101" y="98"/>
                    <a:pt x="95" y="96"/>
                  </a:cubicBezTo>
                  <a:cubicBezTo>
                    <a:pt x="86" y="93"/>
                    <a:pt x="82" y="104"/>
                    <a:pt x="75" y="102"/>
                  </a:cubicBezTo>
                  <a:cubicBezTo>
                    <a:pt x="72" y="101"/>
                    <a:pt x="68" y="105"/>
                    <a:pt x="66" y="102"/>
                  </a:cubicBezTo>
                  <a:cubicBezTo>
                    <a:pt x="64" y="97"/>
                    <a:pt x="59" y="106"/>
                    <a:pt x="57" y="108"/>
                  </a:cubicBezTo>
                  <a:cubicBezTo>
                    <a:pt x="54" y="114"/>
                    <a:pt x="46" y="118"/>
                    <a:pt x="45" y="124"/>
                  </a:cubicBezTo>
                  <a:cubicBezTo>
                    <a:pt x="43" y="130"/>
                    <a:pt x="44" y="127"/>
                    <a:pt x="39" y="129"/>
                  </a:cubicBezTo>
                  <a:cubicBezTo>
                    <a:pt x="36" y="130"/>
                    <a:pt x="40" y="135"/>
                    <a:pt x="38" y="139"/>
                  </a:cubicBezTo>
                  <a:cubicBezTo>
                    <a:pt x="34" y="143"/>
                    <a:pt x="32" y="143"/>
                    <a:pt x="37" y="148"/>
                  </a:cubicBezTo>
                  <a:cubicBezTo>
                    <a:pt x="39" y="150"/>
                    <a:pt x="35" y="149"/>
                    <a:pt x="34" y="149"/>
                  </a:cubicBezTo>
                  <a:cubicBezTo>
                    <a:pt x="30" y="151"/>
                    <a:pt x="29" y="152"/>
                    <a:pt x="32" y="154"/>
                  </a:cubicBezTo>
                  <a:cubicBezTo>
                    <a:pt x="33" y="155"/>
                    <a:pt x="36" y="157"/>
                    <a:pt x="36" y="158"/>
                  </a:cubicBezTo>
                  <a:cubicBezTo>
                    <a:pt x="35" y="162"/>
                    <a:pt x="32" y="165"/>
                    <a:pt x="28" y="165"/>
                  </a:cubicBezTo>
                  <a:cubicBezTo>
                    <a:pt x="25" y="165"/>
                    <a:pt x="27" y="169"/>
                    <a:pt x="27" y="171"/>
                  </a:cubicBezTo>
                  <a:cubicBezTo>
                    <a:pt x="25" y="175"/>
                    <a:pt x="20" y="174"/>
                    <a:pt x="24" y="178"/>
                  </a:cubicBezTo>
                  <a:cubicBezTo>
                    <a:pt x="28" y="181"/>
                    <a:pt x="28" y="185"/>
                    <a:pt x="23" y="188"/>
                  </a:cubicBezTo>
                  <a:cubicBezTo>
                    <a:pt x="14" y="193"/>
                    <a:pt x="25" y="193"/>
                    <a:pt x="21" y="199"/>
                  </a:cubicBezTo>
                  <a:cubicBezTo>
                    <a:pt x="19" y="203"/>
                    <a:pt x="21" y="205"/>
                    <a:pt x="20" y="208"/>
                  </a:cubicBezTo>
                  <a:cubicBezTo>
                    <a:pt x="18" y="215"/>
                    <a:pt x="15" y="209"/>
                    <a:pt x="12" y="212"/>
                  </a:cubicBezTo>
                  <a:cubicBezTo>
                    <a:pt x="9" y="215"/>
                    <a:pt x="14" y="221"/>
                    <a:pt x="9" y="225"/>
                  </a:cubicBezTo>
                  <a:cubicBezTo>
                    <a:pt x="3" y="229"/>
                    <a:pt x="3" y="231"/>
                    <a:pt x="0" y="237"/>
                  </a:cubicBezTo>
                  <a:cubicBezTo>
                    <a:pt x="0" y="238"/>
                    <a:pt x="0" y="239"/>
                    <a:pt x="0" y="240"/>
                  </a:cubicBezTo>
                  <a:cubicBezTo>
                    <a:pt x="0" y="240"/>
                    <a:pt x="0" y="240"/>
                    <a:pt x="0" y="240"/>
                  </a:cubicBezTo>
                  <a:cubicBezTo>
                    <a:pt x="8" y="240"/>
                    <a:pt x="8" y="240"/>
                    <a:pt x="8" y="240"/>
                  </a:cubicBezTo>
                  <a:cubicBezTo>
                    <a:pt x="10" y="292"/>
                    <a:pt x="10" y="292"/>
                    <a:pt x="10" y="292"/>
                  </a:cubicBezTo>
                  <a:cubicBezTo>
                    <a:pt x="14" y="294"/>
                    <a:pt x="17" y="295"/>
                    <a:pt x="20" y="298"/>
                  </a:cubicBezTo>
                  <a:cubicBezTo>
                    <a:pt x="24" y="302"/>
                    <a:pt x="29" y="289"/>
                    <a:pt x="30" y="286"/>
                  </a:cubicBezTo>
                  <a:cubicBezTo>
                    <a:pt x="32" y="280"/>
                    <a:pt x="35" y="255"/>
                    <a:pt x="38" y="252"/>
                  </a:cubicBezTo>
                  <a:cubicBezTo>
                    <a:pt x="41" y="250"/>
                    <a:pt x="44" y="253"/>
                    <a:pt x="47" y="252"/>
                  </a:cubicBezTo>
                  <a:cubicBezTo>
                    <a:pt x="52" y="249"/>
                    <a:pt x="46" y="244"/>
                    <a:pt x="52" y="242"/>
                  </a:cubicBezTo>
                  <a:cubicBezTo>
                    <a:pt x="54" y="242"/>
                    <a:pt x="56" y="243"/>
                    <a:pt x="58" y="243"/>
                  </a:cubicBezTo>
                  <a:cubicBezTo>
                    <a:pt x="60" y="243"/>
                    <a:pt x="61" y="238"/>
                    <a:pt x="62" y="236"/>
                  </a:cubicBezTo>
                  <a:cubicBezTo>
                    <a:pt x="64" y="226"/>
                    <a:pt x="64" y="226"/>
                    <a:pt x="64" y="226"/>
                  </a:cubicBezTo>
                  <a:cubicBezTo>
                    <a:pt x="104" y="226"/>
                    <a:pt x="104" y="226"/>
                    <a:pt x="104" y="226"/>
                  </a:cubicBezTo>
                  <a:cubicBezTo>
                    <a:pt x="104" y="231"/>
                    <a:pt x="103" y="244"/>
                    <a:pt x="95" y="239"/>
                  </a:cubicBezTo>
                  <a:cubicBezTo>
                    <a:pt x="93" y="237"/>
                    <a:pt x="93" y="236"/>
                    <a:pt x="91" y="237"/>
                  </a:cubicBezTo>
                  <a:cubicBezTo>
                    <a:pt x="89" y="238"/>
                    <a:pt x="87" y="238"/>
                    <a:pt x="85" y="238"/>
                  </a:cubicBezTo>
                  <a:cubicBezTo>
                    <a:pt x="84" y="238"/>
                    <a:pt x="82" y="237"/>
                    <a:pt x="83" y="239"/>
                  </a:cubicBezTo>
                  <a:cubicBezTo>
                    <a:pt x="85" y="243"/>
                    <a:pt x="80" y="244"/>
                    <a:pt x="85" y="245"/>
                  </a:cubicBezTo>
                  <a:cubicBezTo>
                    <a:pt x="90" y="247"/>
                    <a:pt x="93" y="248"/>
                    <a:pt x="92" y="254"/>
                  </a:cubicBezTo>
                  <a:cubicBezTo>
                    <a:pt x="91" y="259"/>
                    <a:pt x="87" y="260"/>
                    <a:pt x="85" y="264"/>
                  </a:cubicBezTo>
                  <a:cubicBezTo>
                    <a:pt x="81" y="271"/>
                    <a:pt x="86" y="270"/>
                    <a:pt x="87" y="276"/>
                  </a:cubicBezTo>
                  <a:cubicBezTo>
                    <a:pt x="89" y="282"/>
                    <a:pt x="88" y="291"/>
                    <a:pt x="88" y="298"/>
                  </a:cubicBezTo>
                  <a:cubicBezTo>
                    <a:pt x="89" y="314"/>
                    <a:pt x="109" y="303"/>
                    <a:pt x="118" y="312"/>
                  </a:cubicBezTo>
                  <a:cubicBezTo>
                    <a:pt x="121" y="316"/>
                    <a:pt x="125" y="320"/>
                    <a:pt x="129" y="323"/>
                  </a:cubicBezTo>
                  <a:cubicBezTo>
                    <a:pt x="135" y="327"/>
                    <a:pt x="129" y="331"/>
                    <a:pt x="126" y="335"/>
                  </a:cubicBezTo>
                  <a:cubicBezTo>
                    <a:pt x="123" y="343"/>
                    <a:pt x="117" y="340"/>
                    <a:pt x="127" y="347"/>
                  </a:cubicBezTo>
                  <a:cubicBezTo>
                    <a:pt x="138" y="353"/>
                    <a:pt x="152" y="356"/>
                    <a:pt x="162" y="364"/>
                  </a:cubicBezTo>
                  <a:cubicBezTo>
                    <a:pt x="172" y="372"/>
                    <a:pt x="169" y="362"/>
                    <a:pt x="179" y="364"/>
                  </a:cubicBezTo>
                  <a:cubicBezTo>
                    <a:pt x="187" y="366"/>
                    <a:pt x="192" y="382"/>
                    <a:pt x="195" y="389"/>
                  </a:cubicBezTo>
                  <a:cubicBezTo>
                    <a:pt x="198" y="396"/>
                    <a:pt x="195" y="394"/>
                    <a:pt x="190" y="398"/>
                  </a:cubicBezTo>
                  <a:cubicBezTo>
                    <a:pt x="187" y="400"/>
                    <a:pt x="183" y="409"/>
                    <a:pt x="182" y="413"/>
                  </a:cubicBezTo>
                  <a:cubicBezTo>
                    <a:pt x="181" y="415"/>
                    <a:pt x="176" y="425"/>
                    <a:pt x="178" y="426"/>
                  </a:cubicBezTo>
                  <a:cubicBezTo>
                    <a:pt x="181" y="428"/>
                    <a:pt x="184" y="431"/>
                    <a:pt x="187" y="433"/>
                  </a:cubicBezTo>
                  <a:cubicBezTo>
                    <a:pt x="190" y="435"/>
                    <a:pt x="201" y="439"/>
                    <a:pt x="200" y="444"/>
                  </a:cubicBezTo>
                  <a:cubicBezTo>
                    <a:pt x="197" y="454"/>
                    <a:pt x="198" y="464"/>
                    <a:pt x="198" y="475"/>
                  </a:cubicBezTo>
                  <a:cubicBezTo>
                    <a:pt x="198" y="481"/>
                    <a:pt x="197" y="481"/>
                    <a:pt x="203" y="483"/>
                  </a:cubicBezTo>
                  <a:cubicBezTo>
                    <a:pt x="209" y="485"/>
                    <a:pt x="207" y="487"/>
                    <a:pt x="206" y="493"/>
                  </a:cubicBezTo>
                  <a:cubicBezTo>
                    <a:pt x="207" y="508"/>
                    <a:pt x="211" y="504"/>
                    <a:pt x="223" y="500"/>
                  </a:cubicBezTo>
                  <a:cubicBezTo>
                    <a:pt x="228" y="499"/>
                    <a:pt x="247" y="493"/>
                    <a:pt x="252" y="496"/>
                  </a:cubicBezTo>
                  <a:cubicBezTo>
                    <a:pt x="255" y="498"/>
                    <a:pt x="248" y="502"/>
                    <a:pt x="251" y="506"/>
                  </a:cubicBezTo>
                  <a:cubicBezTo>
                    <a:pt x="255" y="511"/>
                    <a:pt x="254" y="512"/>
                    <a:pt x="253" y="518"/>
                  </a:cubicBezTo>
                  <a:cubicBezTo>
                    <a:pt x="251" y="519"/>
                    <a:pt x="244" y="528"/>
                    <a:pt x="244" y="530"/>
                  </a:cubicBezTo>
                  <a:cubicBezTo>
                    <a:pt x="243" y="533"/>
                    <a:pt x="251" y="535"/>
                    <a:pt x="253" y="538"/>
                  </a:cubicBezTo>
                  <a:cubicBezTo>
                    <a:pt x="255" y="541"/>
                    <a:pt x="254" y="545"/>
                    <a:pt x="255" y="548"/>
                  </a:cubicBezTo>
                  <a:cubicBezTo>
                    <a:pt x="255" y="550"/>
                    <a:pt x="265" y="562"/>
                    <a:pt x="268" y="560"/>
                  </a:cubicBezTo>
                  <a:cubicBezTo>
                    <a:pt x="270" y="559"/>
                    <a:pt x="269" y="556"/>
                    <a:pt x="271" y="554"/>
                  </a:cubicBezTo>
                  <a:cubicBezTo>
                    <a:pt x="276" y="550"/>
                    <a:pt x="279" y="553"/>
                    <a:pt x="278" y="546"/>
                  </a:cubicBezTo>
                  <a:cubicBezTo>
                    <a:pt x="276" y="539"/>
                    <a:pt x="278" y="534"/>
                    <a:pt x="282" y="529"/>
                  </a:cubicBezTo>
                  <a:cubicBezTo>
                    <a:pt x="284" y="526"/>
                    <a:pt x="288" y="523"/>
                    <a:pt x="289" y="520"/>
                  </a:cubicBezTo>
                  <a:cubicBezTo>
                    <a:pt x="290" y="515"/>
                    <a:pt x="285" y="515"/>
                    <a:pt x="285" y="511"/>
                  </a:cubicBezTo>
                  <a:cubicBezTo>
                    <a:pt x="291" y="507"/>
                    <a:pt x="290" y="502"/>
                    <a:pt x="287" y="497"/>
                  </a:cubicBezTo>
                  <a:cubicBezTo>
                    <a:pt x="284" y="491"/>
                    <a:pt x="292" y="488"/>
                    <a:pt x="297" y="486"/>
                  </a:cubicBezTo>
                  <a:cubicBezTo>
                    <a:pt x="300" y="486"/>
                    <a:pt x="300" y="486"/>
                    <a:pt x="300" y="486"/>
                  </a:cubicBezTo>
                  <a:cubicBezTo>
                    <a:pt x="302" y="488"/>
                    <a:pt x="300" y="492"/>
                    <a:pt x="302" y="494"/>
                  </a:cubicBezTo>
                  <a:cubicBezTo>
                    <a:pt x="309" y="501"/>
                    <a:pt x="330" y="491"/>
                    <a:pt x="338" y="496"/>
                  </a:cubicBezTo>
                  <a:cubicBezTo>
                    <a:pt x="338" y="500"/>
                    <a:pt x="331" y="506"/>
                    <a:pt x="329" y="509"/>
                  </a:cubicBezTo>
                  <a:cubicBezTo>
                    <a:pt x="322" y="515"/>
                    <a:pt x="316" y="523"/>
                    <a:pt x="310" y="531"/>
                  </a:cubicBezTo>
                  <a:cubicBezTo>
                    <a:pt x="308" y="534"/>
                    <a:pt x="317" y="549"/>
                    <a:pt x="319" y="552"/>
                  </a:cubicBezTo>
                  <a:cubicBezTo>
                    <a:pt x="325" y="560"/>
                    <a:pt x="325" y="560"/>
                    <a:pt x="325" y="560"/>
                  </a:cubicBezTo>
                  <a:cubicBezTo>
                    <a:pt x="333" y="555"/>
                    <a:pt x="333" y="555"/>
                    <a:pt x="333" y="555"/>
                  </a:cubicBezTo>
                  <a:cubicBezTo>
                    <a:pt x="333" y="555"/>
                    <a:pt x="333" y="555"/>
                    <a:pt x="333" y="555"/>
                  </a:cubicBezTo>
                  <a:cubicBezTo>
                    <a:pt x="340" y="551"/>
                    <a:pt x="340" y="551"/>
                    <a:pt x="340" y="551"/>
                  </a:cubicBezTo>
                  <a:cubicBezTo>
                    <a:pt x="344" y="551"/>
                    <a:pt x="345" y="536"/>
                    <a:pt x="351" y="532"/>
                  </a:cubicBezTo>
                  <a:cubicBezTo>
                    <a:pt x="354" y="531"/>
                    <a:pt x="356" y="531"/>
                    <a:pt x="359" y="529"/>
                  </a:cubicBezTo>
                  <a:cubicBezTo>
                    <a:pt x="361" y="527"/>
                    <a:pt x="362" y="525"/>
                    <a:pt x="364" y="524"/>
                  </a:cubicBezTo>
                  <a:cubicBezTo>
                    <a:pt x="367" y="523"/>
                    <a:pt x="366" y="516"/>
                    <a:pt x="369" y="513"/>
                  </a:cubicBezTo>
                  <a:cubicBezTo>
                    <a:pt x="371" y="510"/>
                    <a:pt x="374" y="510"/>
                    <a:pt x="377" y="510"/>
                  </a:cubicBezTo>
                  <a:cubicBezTo>
                    <a:pt x="381" y="510"/>
                    <a:pt x="383" y="503"/>
                    <a:pt x="387" y="502"/>
                  </a:cubicBezTo>
                  <a:cubicBezTo>
                    <a:pt x="390" y="501"/>
                    <a:pt x="389" y="502"/>
                    <a:pt x="391" y="498"/>
                  </a:cubicBezTo>
                  <a:cubicBezTo>
                    <a:pt x="393" y="496"/>
                    <a:pt x="399" y="495"/>
                    <a:pt x="402" y="494"/>
                  </a:cubicBezTo>
                  <a:cubicBezTo>
                    <a:pt x="405" y="493"/>
                    <a:pt x="406" y="492"/>
                    <a:pt x="409" y="493"/>
                  </a:cubicBezTo>
                  <a:cubicBezTo>
                    <a:pt x="413" y="493"/>
                    <a:pt x="414" y="487"/>
                    <a:pt x="418" y="492"/>
                  </a:cubicBezTo>
                  <a:cubicBezTo>
                    <a:pt x="422" y="496"/>
                    <a:pt x="432" y="484"/>
                    <a:pt x="437" y="483"/>
                  </a:cubicBezTo>
                  <a:cubicBezTo>
                    <a:pt x="445" y="480"/>
                    <a:pt x="445" y="480"/>
                    <a:pt x="454" y="482"/>
                  </a:cubicBezTo>
                  <a:cubicBezTo>
                    <a:pt x="466" y="486"/>
                    <a:pt x="473" y="481"/>
                    <a:pt x="474" y="496"/>
                  </a:cubicBezTo>
                  <a:cubicBezTo>
                    <a:pt x="474" y="501"/>
                    <a:pt x="481" y="505"/>
                    <a:pt x="481" y="498"/>
                  </a:cubicBezTo>
                  <a:cubicBezTo>
                    <a:pt x="481" y="487"/>
                    <a:pt x="485" y="482"/>
                    <a:pt x="492" y="475"/>
                  </a:cubicBezTo>
                  <a:cubicBezTo>
                    <a:pt x="495" y="472"/>
                    <a:pt x="500" y="469"/>
                    <a:pt x="502" y="465"/>
                  </a:cubicBezTo>
                  <a:cubicBezTo>
                    <a:pt x="505" y="461"/>
                    <a:pt x="500" y="456"/>
                    <a:pt x="507" y="454"/>
                  </a:cubicBezTo>
                  <a:cubicBezTo>
                    <a:pt x="509" y="454"/>
                    <a:pt x="512" y="454"/>
                    <a:pt x="514" y="452"/>
                  </a:cubicBezTo>
                  <a:cubicBezTo>
                    <a:pt x="516" y="451"/>
                    <a:pt x="519" y="446"/>
                    <a:pt x="522" y="449"/>
                  </a:cubicBezTo>
                  <a:cubicBezTo>
                    <a:pt x="525" y="452"/>
                    <a:pt x="531" y="450"/>
                    <a:pt x="536" y="450"/>
                  </a:cubicBezTo>
                  <a:cubicBezTo>
                    <a:pt x="538" y="450"/>
                    <a:pt x="547" y="452"/>
                    <a:pt x="547" y="448"/>
                  </a:cubicBezTo>
                  <a:cubicBezTo>
                    <a:pt x="543" y="446"/>
                    <a:pt x="541" y="446"/>
                    <a:pt x="538" y="442"/>
                  </a:cubicBezTo>
                  <a:cubicBezTo>
                    <a:pt x="536" y="440"/>
                    <a:pt x="537" y="440"/>
                    <a:pt x="539" y="437"/>
                  </a:cubicBezTo>
                  <a:cubicBezTo>
                    <a:pt x="540" y="435"/>
                    <a:pt x="542" y="429"/>
                    <a:pt x="541" y="426"/>
                  </a:cubicBezTo>
                  <a:cubicBezTo>
                    <a:pt x="538" y="422"/>
                    <a:pt x="533" y="421"/>
                    <a:pt x="532" y="416"/>
                  </a:cubicBezTo>
                  <a:cubicBezTo>
                    <a:pt x="535" y="413"/>
                    <a:pt x="535" y="412"/>
                    <a:pt x="540" y="412"/>
                  </a:cubicBezTo>
                  <a:cubicBezTo>
                    <a:pt x="544" y="412"/>
                    <a:pt x="544" y="403"/>
                    <a:pt x="551" y="405"/>
                  </a:cubicBezTo>
                  <a:cubicBezTo>
                    <a:pt x="556" y="407"/>
                    <a:pt x="555" y="400"/>
                    <a:pt x="555" y="397"/>
                  </a:cubicBezTo>
                  <a:cubicBezTo>
                    <a:pt x="556" y="393"/>
                    <a:pt x="559" y="393"/>
                    <a:pt x="561" y="390"/>
                  </a:cubicBezTo>
                  <a:cubicBezTo>
                    <a:pt x="565" y="386"/>
                    <a:pt x="569" y="397"/>
                    <a:pt x="572" y="387"/>
                  </a:cubicBezTo>
                  <a:cubicBezTo>
                    <a:pt x="573" y="380"/>
                    <a:pt x="585" y="377"/>
                    <a:pt x="592" y="376"/>
                  </a:cubicBezTo>
                  <a:cubicBezTo>
                    <a:pt x="595" y="375"/>
                    <a:pt x="598" y="381"/>
                    <a:pt x="600" y="380"/>
                  </a:cubicBezTo>
                  <a:cubicBezTo>
                    <a:pt x="602" y="378"/>
                    <a:pt x="600" y="371"/>
                    <a:pt x="605" y="371"/>
                  </a:cubicBezTo>
                  <a:cubicBezTo>
                    <a:pt x="606" y="379"/>
                    <a:pt x="619" y="377"/>
                    <a:pt x="624" y="377"/>
                  </a:cubicBezTo>
                  <a:cubicBezTo>
                    <a:pt x="631" y="378"/>
                    <a:pt x="633" y="374"/>
                    <a:pt x="637" y="380"/>
                  </a:cubicBezTo>
                  <a:cubicBezTo>
                    <a:pt x="639" y="383"/>
                    <a:pt x="644" y="382"/>
                    <a:pt x="644" y="378"/>
                  </a:cubicBezTo>
                  <a:cubicBezTo>
                    <a:pt x="644" y="374"/>
                    <a:pt x="645" y="375"/>
                    <a:pt x="648" y="373"/>
                  </a:cubicBezTo>
                  <a:cubicBezTo>
                    <a:pt x="651" y="372"/>
                    <a:pt x="654" y="365"/>
                    <a:pt x="657" y="365"/>
                  </a:cubicBezTo>
                  <a:cubicBezTo>
                    <a:pt x="662" y="366"/>
                    <a:pt x="666" y="379"/>
                    <a:pt x="672" y="375"/>
                  </a:cubicBezTo>
                  <a:cubicBezTo>
                    <a:pt x="674" y="373"/>
                    <a:pt x="674" y="371"/>
                    <a:pt x="676" y="370"/>
                  </a:cubicBezTo>
                  <a:cubicBezTo>
                    <a:pt x="682" y="365"/>
                    <a:pt x="684" y="367"/>
                    <a:pt x="685" y="358"/>
                  </a:cubicBezTo>
                  <a:cubicBezTo>
                    <a:pt x="686" y="354"/>
                    <a:pt x="687" y="352"/>
                    <a:pt x="691" y="351"/>
                  </a:cubicBezTo>
                  <a:cubicBezTo>
                    <a:pt x="693" y="350"/>
                    <a:pt x="694" y="350"/>
                    <a:pt x="695" y="349"/>
                  </a:cubicBezTo>
                  <a:cubicBezTo>
                    <a:pt x="697" y="348"/>
                    <a:pt x="698" y="347"/>
                    <a:pt x="700" y="345"/>
                  </a:cubicBezTo>
                  <a:cubicBezTo>
                    <a:pt x="700" y="345"/>
                    <a:pt x="700" y="345"/>
                    <a:pt x="700" y="345"/>
                  </a:cubicBezTo>
                  <a:cubicBezTo>
                    <a:pt x="695" y="336"/>
                    <a:pt x="695" y="336"/>
                    <a:pt x="695" y="336"/>
                  </a:cubicBezTo>
                  <a:cubicBezTo>
                    <a:pt x="691" y="329"/>
                    <a:pt x="685" y="330"/>
                    <a:pt x="678" y="331"/>
                  </a:cubicBezTo>
                  <a:cubicBezTo>
                    <a:pt x="667" y="333"/>
                    <a:pt x="672" y="330"/>
                    <a:pt x="667" y="323"/>
                  </a:cubicBezTo>
                  <a:cubicBezTo>
                    <a:pt x="665" y="320"/>
                    <a:pt x="662" y="326"/>
                    <a:pt x="658" y="326"/>
                  </a:cubicBezTo>
                  <a:cubicBezTo>
                    <a:pt x="654" y="326"/>
                    <a:pt x="650" y="332"/>
                    <a:pt x="645" y="329"/>
                  </a:cubicBezTo>
                  <a:cubicBezTo>
                    <a:pt x="642" y="327"/>
                    <a:pt x="646" y="322"/>
                    <a:pt x="643" y="320"/>
                  </a:cubicBezTo>
                  <a:cubicBezTo>
                    <a:pt x="641" y="318"/>
                    <a:pt x="637" y="319"/>
                    <a:pt x="636" y="315"/>
                  </a:cubicBezTo>
                  <a:cubicBezTo>
                    <a:pt x="635" y="309"/>
                    <a:pt x="650" y="310"/>
                    <a:pt x="646" y="303"/>
                  </a:cubicBezTo>
                  <a:cubicBezTo>
                    <a:pt x="640" y="292"/>
                    <a:pt x="638" y="290"/>
                    <a:pt x="648" y="281"/>
                  </a:cubicBezTo>
                  <a:cubicBezTo>
                    <a:pt x="651" y="279"/>
                    <a:pt x="655" y="277"/>
                    <a:pt x="658" y="274"/>
                  </a:cubicBezTo>
                  <a:cubicBezTo>
                    <a:pt x="660" y="271"/>
                    <a:pt x="656" y="265"/>
                    <a:pt x="656" y="260"/>
                  </a:cubicBezTo>
                  <a:cubicBezTo>
                    <a:pt x="657" y="257"/>
                    <a:pt x="654" y="253"/>
                    <a:pt x="658" y="252"/>
                  </a:cubicBezTo>
                  <a:cubicBezTo>
                    <a:pt x="661" y="250"/>
                    <a:pt x="661" y="250"/>
                    <a:pt x="663" y="248"/>
                  </a:cubicBezTo>
                  <a:cubicBezTo>
                    <a:pt x="666" y="243"/>
                    <a:pt x="671" y="248"/>
                    <a:pt x="673" y="240"/>
                  </a:cubicBezTo>
                  <a:cubicBezTo>
                    <a:pt x="675" y="233"/>
                    <a:pt x="677" y="224"/>
                    <a:pt x="678" y="216"/>
                  </a:cubicBezTo>
                  <a:cubicBezTo>
                    <a:pt x="678" y="210"/>
                    <a:pt x="678" y="203"/>
                    <a:pt x="686" y="203"/>
                  </a:cubicBezTo>
                  <a:cubicBezTo>
                    <a:pt x="690" y="203"/>
                    <a:pt x="693" y="200"/>
                    <a:pt x="697" y="199"/>
                  </a:cubicBezTo>
                  <a:cubicBezTo>
                    <a:pt x="700" y="198"/>
                    <a:pt x="701" y="194"/>
                    <a:pt x="703" y="198"/>
                  </a:cubicBezTo>
                  <a:cubicBezTo>
                    <a:pt x="706" y="206"/>
                    <a:pt x="714" y="199"/>
                    <a:pt x="716" y="204"/>
                  </a:cubicBezTo>
                  <a:cubicBezTo>
                    <a:pt x="719" y="211"/>
                    <a:pt x="724" y="206"/>
                    <a:pt x="729" y="203"/>
                  </a:cubicBezTo>
                  <a:cubicBezTo>
                    <a:pt x="733" y="201"/>
                    <a:pt x="733" y="200"/>
                    <a:pt x="736" y="203"/>
                  </a:cubicBezTo>
                  <a:cubicBezTo>
                    <a:pt x="738" y="205"/>
                    <a:pt x="745" y="197"/>
                    <a:pt x="747" y="195"/>
                  </a:cubicBezTo>
                  <a:cubicBezTo>
                    <a:pt x="749" y="193"/>
                    <a:pt x="747" y="189"/>
                    <a:pt x="747" y="186"/>
                  </a:cubicBezTo>
                  <a:cubicBezTo>
                    <a:pt x="747" y="184"/>
                    <a:pt x="749" y="181"/>
                    <a:pt x="748" y="179"/>
                  </a:cubicBezTo>
                  <a:cubicBezTo>
                    <a:pt x="748" y="177"/>
                    <a:pt x="746" y="176"/>
                    <a:pt x="746" y="174"/>
                  </a:cubicBezTo>
                  <a:cubicBezTo>
                    <a:pt x="746" y="171"/>
                    <a:pt x="750" y="169"/>
                    <a:pt x="750" y="166"/>
                  </a:cubicBezTo>
                  <a:cubicBezTo>
                    <a:pt x="750" y="162"/>
                    <a:pt x="746" y="162"/>
                    <a:pt x="749" y="157"/>
                  </a:cubicBezTo>
                  <a:cubicBezTo>
                    <a:pt x="751" y="156"/>
                    <a:pt x="755" y="154"/>
                    <a:pt x="756" y="152"/>
                  </a:cubicBezTo>
                  <a:cubicBezTo>
                    <a:pt x="757" y="151"/>
                    <a:pt x="755" y="149"/>
                    <a:pt x="755" y="148"/>
                  </a:cubicBezTo>
                  <a:cubicBezTo>
                    <a:pt x="754" y="145"/>
                    <a:pt x="758" y="141"/>
                    <a:pt x="756" y="139"/>
                  </a:cubicBezTo>
                  <a:cubicBezTo>
                    <a:pt x="754" y="137"/>
                    <a:pt x="749" y="136"/>
                    <a:pt x="748" y="134"/>
                  </a:cubicBezTo>
                  <a:cubicBezTo>
                    <a:pt x="746" y="131"/>
                    <a:pt x="748" y="131"/>
                    <a:pt x="749" y="129"/>
                  </a:cubicBezTo>
                  <a:cubicBezTo>
                    <a:pt x="751" y="126"/>
                    <a:pt x="751" y="125"/>
                    <a:pt x="754" y="127"/>
                  </a:cubicBezTo>
                  <a:cubicBezTo>
                    <a:pt x="756" y="128"/>
                    <a:pt x="763" y="131"/>
                    <a:pt x="765" y="128"/>
                  </a:cubicBezTo>
                  <a:cubicBezTo>
                    <a:pt x="766" y="125"/>
                    <a:pt x="769" y="128"/>
                    <a:pt x="772" y="128"/>
                  </a:cubicBezTo>
                  <a:cubicBezTo>
                    <a:pt x="776" y="128"/>
                    <a:pt x="774" y="121"/>
                    <a:pt x="781" y="124"/>
                  </a:cubicBezTo>
                  <a:cubicBezTo>
                    <a:pt x="788" y="127"/>
                    <a:pt x="789" y="121"/>
                    <a:pt x="794" y="11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2797176" y="3241675"/>
              <a:ext cx="1639888" cy="1330325"/>
            </a:xfrm>
            <a:custGeom>
              <a:avLst/>
              <a:gdLst/>
              <a:ahLst/>
              <a:cxnLst>
                <a:cxn ang="0">
                  <a:pos x="805" y="551"/>
                </a:cxn>
                <a:cxn ang="0">
                  <a:pos x="796" y="520"/>
                </a:cxn>
                <a:cxn ang="0">
                  <a:pos x="802" y="490"/>
                </a:cxn>
                <a:cxn ang="0">
                  <a:pos x="737" y="473"/>
                </a:cxn>
                <a:cxn ang="0">
                  <a:pos x="714" y="421"/>
                </a:cxn>
                <a:cxn ang="0">
                  <a:pos x="735" y="378"/>
                </a:cxn>
                <a:cxn ang="0">
                  <a:pos x="771" y="373"/>
                </a:cxn>
                <a:cxn ang="0">
                  <a:pos x="761" y="317"/>
                </a:cxn>
                <a:cxn ang="0">
                  <a:pos x="831" y="283"/>
                </a:cxn>
                <a:cxn ang="0">
                  <a:pos x="880" y="271"/>
                </a:cxn>
                <a:cxn ang="0">
                  <a:pos x="877" y="238"/>
                </a:cxn>
                <a:cxn ang="0">
                  <a:pos x="867" y="209"/>
                </a:cxn>
                <a:cxn ang="0">
                  <a:pos x="809" y="199"/>
                </a:cxn>
                <a:cxn ang="0">
                  <a:pos x="710" y="230"/>
                </a:cxn>
                <a:cxn ang="0">
                  <a:pos x="651" y="200"/>
                </a:cxn>
                <a:cxn ang="0">
                  <a:pos x="594" y="243"/>
                </a:cxn>
                <a:cxn ang="0">
                  <a:pos x="573" y="290"/>
                </a:cxn>
                <a:cxn ang="0">
                  <a:pos x="513" y="303"/>
                </a:cxn>
                <a:cxn ang="0">
                  <a:pos x="463" y="352"/>
                </a:cxn>
                <a:cxn ang="0">
                  <a:pos x="394" y="402"/>
                </a:cxn>
                <a:cxn ang="0">
                  <a:pos x="318" y="351"/>
                </a:cxn>
                <a:cxn ang="0">
                  <a:pos x="327" y="281"/>
                </a:cxn>
                <a:cxn ang="0">
                  <a:pos x="261" y="319"/>
                </a:cxn>
                <a:cxn ang="0">
                  <a:pos x="239" y="355"/>
                </a:cxn>
                <a:cxn ang="0">
                  <a:pos x="229" y="289"/>
                </a:cxn>
                <a:cxn ang="0">
                  <a:pos x="198" y="237"/>
                </a:cxn>
                <a:cxn ang="0">
                  <a:pos x="167" y="196"/>
                </a:cxn>
                <a:cxn ang="0">
                  <a:pos x="157" y="138"/>
                </a:cxn>
                <a:cxn ang="0">
                  <a:pos x="152" y="80"/>
                </a:cxn>
                <a:cxn ang="0">
                  <a:pos x="128" y="39"/>
                </a:cxn>
                <a:cxn ang="0">
                  <a:pos x="87" y="23"/>
                </a:cxn>
                <a:cxn ang="0">
                  <a:pos x="54" y="65"/>
                </a:cxn>
                <a:cxn ang="0">
                  <a:pos x="9" y="94"/>
                </a:cxn>
                <a:cxn ang="0">
                  <a:pos x="34" y="163"/>
                </a:cxn>
                <a:cxn ang="0">
                  <a:pos x="72" y="246"/>
                </a:cxn>
                <a:cxn ang="0">
                  <a:pos x="72" y="350"/>
                </a:cxn>
                <a:cxn ang="0">
                  <a:pos x="17" y="370"/>
                </a:cxn>
                <a:cxn ang="0">
                  <a:pos x="14" y="409"/>
                </a:cxn>
                <a:cxn ang="0">
                  <a:pos x="35" y="419"/>
                </a:cxn>
                <a:cxn ang="0">
                  <a:pos x="49" y="458"/>
                </a:cxn>
                <a:cxn ang="0">
                  <a:pos x="93" y="532"/>
                </a:cxn>
                <a:cxn ang="0">
                  <a:pos x="76" y="600"/>
                </a:cxn>
                <a:cxn ang="0">
                  <a:pos x="91" y="611"/>
                </a:cxn>
                <a:cxn ang="0">
                  <a:pos x="149" y="624"/>
                </a:cxn>
                <a:cxn ang="0">
                  <a:pos x="187" y="638"/>
                </a:cxn>
                <a:cxn ang="0">
                  <a:pos x="217" y="656"/>
                </a:cxn>
                <a:cxn ang="0">
                  <a:pos x="246" y="694"/>
                </a:cxn>
                <a:cxn ang="0">
                  <a:pos x="328" y="700"/>
                </a:cxn>
                <a:cxn ang="0">
                  <a:pos x="431" y="659"/>
                </a:cxn>
                <a:cxn ang="0">
                  <a:pos x="550" y="647"/>
                </a:cxn>
                <a:cxn ang="0">
                  <a:pos x="608" y="599"/>
                </a:cxn>
                <a:cxn ang="0">
                  <a:pos x="731" y="592"/>
                </a:cxn>
                <a:cxn ang="0">
                  <a:pos x="813" y="578"/>
                </a:cxn>
              </a:cxnLst>
              <a:rect l="0" t="0" r="r" b="b"/>
              <a:pathLst>
                <a:path w="891" h="722">
                  <a:moveTo>
                    <a:pt x="813" y="578"/>
                  </a:moveTo>
                  <a:cubicBezTo>
                    <a:pt x="819" y="570"/>
                    <a:pt x="819" y="570"/>
                    <a:pt x="819" y="570"/>
                  </a:cubicBezTo>
                  <a:cubicBezTo>
                    <a:pt x="820" y="568"/>
                    <a:pt x="825" y="560"/>
                    <a:pt x="821" y="560"/>
                  </a:cubicBezTo>
                  <a:cubicBezTo>
                    <a:pt x="818" y="560"/>
                    <a:pt x="814" y="556"/>
                    <a:pt x="813" y="553"/>
                  </a:cubicBezTo>
                  <a:cubicBezTo>
                    <a:pt x="812" y="550"/>
                    <a:pt x="808" y="552"/>
                    <a:pt x="805" y="551"/>
                  </a:cubicBezTo>
                  <a:cubicBezTo>
                    <a:pt x="800" y="548"/>
                    <a:pt x="805" y="540"/>
                    <a:pt x="797" y="540"/>
                  </a:cubicBezTo>
                  <a:cubicBezTo>
                    <a:pt x="790" y="540"/>
                    <a:pt x="783" y="541"/>
                    <a:pt x="776" y="540"/>
                  </a:cubicBezTo>
                  <a:cubicBezTo>
                    <a:pt x="772" y="540"/>
                    <a:pt x="781" y="533"/>
                    <a:pt x="782" y="531"/>
                  </a:cubicBezTo>
                  <a:cubicBezTo>
                    <a:pt x="783" y="529"/>
                    <a:pt x="783" y="527"/>
                    <a:pt x="785" y="525"/>
                  </a:cubicBezTo>
                  <a:cubicBezTo>
                    <a:pt x="788" y="523"/>
                    <a:pt x="792" y="522"/>
                    <a:pt x="796" y="520"/>
                  </a:cubicBezTo>
                  <a:cubicBezTo>
                    <a:pt x="802" y="516"/>
                    <a:pt x="802" y="518"/>
                    <a:pt x="808" y="518"/>
                  </a:cubicBezTo>
                  <a:cubicBezTo>
                    <a:pt x="811" y="518"/>
                    <a:pt x="818" y="516"/>
                    <a:pt x="817" y="512"/>
                  </a:cubicBezTo>
                  <a:cubicBezTo>
                    <a:pt x="817" y="510"/>
                    <a:pt x="813" y="509"/>
                    <a:pt x="811" y="508"/>
                  </a:cubicBezTo>
                  <a:cubicBezTo>
                    <a:pt x="808" y="505"/>
                    <a:pt x="805" y="501"/>
                    <a:pt x="805" y="497"/>
                  </a:cubicBezTo>
                  <a:cubicBezTo>
                    <a:pt x="805" y="494"/>
                    <a:pt x="805" y="491"/>
                    <a:pt x="802" y="490"/>
                  </a:cubicBezTo>
                  <a:cubicBezTo>
                    <a:pt x="800" y="489"/>
                    <a:pt x="798" y="489"/>
                    <a:pt x="797" y="487"/>
                  </a:cubicBezTo>
                  <a:cubicBezTo>
                    <a:pt x="795" y="482"/>
                    <a:pt x="794" y="481"/>
                    <a:pt x="789" y="481"/>
                  </a:cubicBezTo>
                  <a:cubicBezTo>
                    <a:pt x="784" y="481"/>
                    <a:pt x="778" y="481"/>
                    <a:pt x="772" y="480"/>
                  </a:cubicBezTo>
                  <a:cubicBezTo>
                    <a:pt x="765" y="480"/>
                    <a:pt x="766" y="474"/>
                    <a:pt x="757" y="474"/>
                  </a:cubicBezTo>
                  <a:cubicBezTo>
                    <a:pt x="750" y="474"/>
                    <a:pt x="743" y="472"/>
                    <a:pt x="737" y="473"/>
                  </a:cubicBezTo>
                  <a:cubicBezTo>
                    <a:pt x="726" y="473"/>
                    <a:pt x="716" y="477"/>
                    <a:pt x="706" y="477"/>
                  </a:cubicBezTo>
                  <a:cubicBezTo>
                    <a:pt x="686" y="476"/>
                    <a:pt x="686" y="476"/>
                    <a:pt x="686" y="476"/>
                  </a:cubicBezTo>
                  <a:cubicBezTo>
                    <a:pt x="686" y="475"/>
                    <a:pt x="686" y="475"/>
                    <a:pt x="686" y="475"/>
                  </a:cubicBezTo>
                  <a:cubicBezTo>
                    <a:pt x="684" y="463"/>
                    <a:pt x="695" y="461"/>
                    <a:pt x="699" y="450"/>
                  </a:cubicBezTo>
                  <a:cubicBezTo>
                    <a:pt x="703" y="440"/>
                    <a:pt x="712" y="433"/>
                    <a:pt x="714" y="421"/>
                  </a:cubicBezTo>
                  <a:cubicBezTo>
                    <a:pt x="715" y="418"/>
                    <a:pt x="714" y="417"/>
                    <a:pt x="711" y="415"/>
                  </a:cubicBezTo>
                  <a:cubicBezTo>
                    <a:pt x="712" y="413"/>
                    <a:pt x="716" y="411"/>
                    <a:pt x="716" y="407"/>
                  </a:cubicBezTo>
                  <a:cubicBezTo>
                    <a:pt x="718" y="401"/>
                    <a:pt x="717" y="394"/>
                    <a:pt x="725" y="393"/>
                  </a:cubicBezTo>
                  <a:cubicBezTo>
                    <a:pt x="732" y="392"/>
                    <a:pt x="732" y="393"/>
                    <a:pt x="733" y="387"/>
                  </a:cubicBezTo>
                  <a:cubicBezTo>
                    <a:pt x="733" y="385"/>
                    <a:pt x="733" y="378"/>
                    <a:pt x="735" y="378"/>
                  </a:cubicBezTo>
                  <a:cubicBezTo>
                    <a:pt x="738" y="378"/>
                    <a:pt x="738" y="385"/>
                    <a:pt x="743" y="383"/>
                  </a:cubicBezTo>
                  <a:cubicBezTo>
                    <a:pt x="747" y="382"/>
                    <a:pt x="747" y="379"/>
                    <a:pt x="751" y="379"/>
                  </a:cubicBezTo>
                  <a:cubicBezTo>
                    <a:pt x="759" y="379"/>
                    <a:pt x="762" y="383"/>
                    <a:pt x="769" y="385"/>
                  </a:cubicBezTo>
                  <a:cubicBezTo>
                    <a:pt x="773" y="386"/>
                    <a:pt x="781" y="385"/>
                    <a:pt x="776" y="380"/>
                  </a:cubicBezTo>
                  <a:cubicBezTo>
                    <a:pt x="771" y="373"/>
                    <a:pt x="771" y="373"/>
                    <a:pt x="771" y="373"/>
                  </a:cubicBezTo>
                  <a:cubicBezTo>
                    <a:pt x="767" y="368"/>
                    <a:pt x="776" y="367"/>
                    <a:pt x="767" y="364"/>
                  </a:cubicBezTo>
                  <a:cubicBezTo>
                    <a:pt x="762" y="363"/>
                    <a:pt x="759" y="356"/>
                    <a:pt x="762" y="352"/>
                  </a:cubicBezTo>
                  <a:cubicBezTo>
                    <a:pt x="768" y="346"/>
                    <a:pt x="758" y="338"/>
                    <a:pt x="754" y="335"/>
                  </a:cubicBezTo>
                  <a:cubicBezTo>
                    <a:pt x="752" y="333"/>
                    <a:pt x="755" y="330"/>
                    <a:pt x="755" y="329"/>
                  </a:cubicBezTo>
                  <a:cubicBezTo>
                    <a:pt x="756" y="319"/>
                    <a:pt x="750" y="324"/>
                    <a:pt x="761" y="317"/>
                  </a:cubicBezTo>
                  <a:cubicBezTo>
                    <a:pt x="764" y="315"/>
                    <a:pt x="767" y="309"/>
                    <a:pt x="770" y="312"/>
                  </a:cubicBezTo>
                  <a:cubicBezTo>
                    <a:pt x="776" y="316"/>
                    <a:pt x="780" y="310"/>
                    <a:pt x="784" y="308"/>
                  </a:cubicBezTo>
                  <a:cubicBezTo>
                    <a:pt x="792" y="303"/>
                    <a:pt x="800" y="306"/>
                    <a:pt x="809" y="306"/>
                  </a:cubicBezTo>
                  <a:cubicBezTo>
                    <a:pt x="821" y="306"/>
                    <a:pt x="814" y="303"/>
                    <a:pt x="814" y="297"/>
                  </a:cubicBezTo>
                  <a:cubicBezTo>
                    <a:pt x="814" y="293"/>
                    <a:pt x="827" y="284"/>
                    <a:pt x="831" y="283"/>
                  </a:cubicBezTo>
                  <a:cubicBezTo>
                    <a:pt x="838" y="282"/>
                    <a:pt x="837" y="295"/>
                    <a:pt x="851" y="291"/>
                  </a:cubicBezTo>
                  <a:cubicBezTo>
                    <a:pt x="855" y="291"/>
                    <a:pt x="860" y="284"/>
                    <a:pt x="864" y="282"/>
                  </a:cubicBezTo>
                  <a:cubicBezTo>
                    <a:pt x="866" y="281"/>
                    <a:pt x="868" y="281"/>
                    <a:pt x="869" y="280"/>
                  </a:cubicBezTo>
                  <a:cubicBezTo>
                    <a:pt x="870" y="279"/>
                    <a:pt x="870" y="277"/>
                    <a:pt x="871" y="277"/>
                  </a:cubicBezTo>
                  <a:cubicBezTo>
                    <a:pt x="874" y="275"/>
                    <a:pt x="878" y="277"/>
                    <a:pt x="880" y="271"/>
                  </a:cubicBezTo>
                  <a:cubicBezTo>
                    <a:pt x="880" y="269"/>
                    <a:pt x="878" y="268"/>
                    <a:pt x="877" y="266"/>
                  </a:cubicBezTo>
                  <a:cubicBezTo>
                    <a:pt x="875" y="260"/>
                    <a:pt x="883" y="261"/>
                    <a:pt x="878" y="255"/>
                  </a:cubicBezTo>
                  <a:cubicBezTo>
                    <a:pt x="877" y="254"/>
                    <a:pt x="886" y="253"/>
                    <a:pt x="887" y="251"/>
                  </a:cubicBezTo>
                  <a:cubicBezTo>
                    <a:pt x="891" y="247"/>
                    <a:pt x="890" y="241"/>
                    <a:pt x="884" y="240"/>
                  </a:cubicBezTo>
                  <a:cubicBezTo>
                    <a:pt x="883" y="240"/>
                    <a:pt x="878" y="240"/>
                    <a:pt x="877" y="238"/>
                  </a:cubicBezTo>
                  <a:cubicBezTo>
                    <a:pt x="876" y="236"/>
                    <a:pt x="881" y="229"/>
                    <a:pt x="883" y="228"/>
                  </a:cubicBezTo>
                  <a:cubicBezTo>
                    <a:pt x="884" y="219"/>
                    <a:pt x="884" y="219"/>
                    <a:pt x="884" y="219"/>
                  </a:cubicBezTo>
                  <a:cubicBezTo>
                    <a:pt x="884" y="219"/>
                    <a:pt x="884" y="219"/>
                    <a:pt x="884" y="219"/>
                  </a:cubicBezTo>
                  <a:cubicBezTo>
                    <a:pt x="880" y="221"/>
                    <a:pt x="877" y="222"/>
                    <a:pt x="872" y="219"/>
                  </a:cubicBezTo>
                  <a:cubicBezTo>
                    <a:pt x="868" y="216"/>
                    <a:pt x="870" y="212"/>
                    <a:pt x="867" y="209"/>
                  </a:cubicBezTo>
                  <a:cubicBezTo>
                    <a:pt x="860" y="199"/>
                    <a:pt x="852" y="225"/>
                    <a:pt x="847" y="225"/>
                  </a:cubicBezTo>
                  <a:cubicBezTo>
                    <a:pt x="844" y="226"/>
                    <a:pt x="838" y="217"/>
                    <a:pt x="837" y="214"/>
                  </a:cubicBezTo>
                  <a:cubicBezTo>
                    <a:pt x="836" y="212"/>
                    <a:pt x="838" y="210"/>
                    <a:pt x="836" y="208"/>
                  </a:cubicBezTo>
                  <a:cubicBezTo>
                    <a:pt x="832" y="205"/>
                    <a:pt x="828" y="207"/>
                    <a:pt x="826" y="202"/>
                  </a:cubicBezTo>
                  <a:cubicBezTo>
                    <a:pt x="824" y="196"/>
                    <a:pt x="813" y="197"/>
                    <a:pt x="809" y="199"/>
                  </a:cubicBezTo>
                  <a:cubicBezTo>
                    <a:pt x="803" y="200"/>
                    <a:pt x="799" y="207"/>
                    <a:pt x="791" y="205"/>
                  </a:cubicBezTo>
                  <a:cubicBezTo>
                    <a:pt x="783" y="202"/>
                    <a:pt x="781" y="207"/>
                    <a:pt x="773" y="207"/>
                  </a:cubicBezTo>
                  <a:cubicBezTo>
                    <a:pt x="760" y="207"/>
                    <a:pt x="759" y="225"/>
                    <a:pt x="751" y="233"/>
                  </a:cubicBezTo>
                  <a:cubicBezTo>
                    <a:pt x="748" y="235"/>
                    <a:pt x="732" y="252"/>
                    <a:pt x="730" y="247"/>
                  </a:cubicBezTo>
                  <a:cubicBezTo>
                    <a:pt x="725" y="236"/>
                    <a:pt x="727" y="228"/>
                    <a:pt x="710" y="230"/>
                  </a:cubicBezTo>
                  <a:cubicBezTo>
                    <a:pt x="700" y="232"/>
                    <a:pt x="701" y="226"/>
                    <a:pt x="691" y="228"/>
                  </a:cubicBezTo>
                  <a:cubicBezTo>
                    <a:pt x="684" y="227"/>
                    <a:pt x="684" y="220"/>
                    <a:pt x="676" y="222"/>
                  </a:cubicBezTo>
                  <a:cubicBezTo>
                    <a:pt x="669" y="223"/>
                    <a:pt x="662" y="225"/>
                    <a:pt x="664" y="216"/>
                  </a:cubicBezTo>
                  <a:cubicBezTo>
                    <a:pt x="665" y="211"/>
                    <a:pt x="664" y="212"/>
                    <a:pt x="663" y="207"/>
                  </a:cubicBezTo>
                  <a:cubicBezTo>
                    <a:pt x="661" y="201"/>
                    <a:pt x="656" y="203"/>
                    <a:pt x="651" y="200"/>
                  </a:cubicBezTo>
                  <a:cubicBezTo>
                    <a:pt x="628" y="187"/>
                    <a:pt x="628" y="187"/>
                    <a:pt x="628" y="187"/>
                  </a:cubicBezTo>
                  <a:cubicBezTo>
                    <a:pt x="619" y="182"/>
                    <a:pt x="620" y="197"/>
                    <a:pt x="616" y="203"/>
                  </a:cubicBezTo>
                  <a:cubicBezTo>
                    <a:pt x="613" y="207"/>
                    <a:pt x="608" y="214"/>
                    <a:pt x="607" y="219"/>
                  </a:cubicBezTo>
                  <a:cubicBezTo>
                    <a:pt x="604" y="230"/>
                    <a:pt x="608" y="232"/>
                    <a:pt x="595" y="234"/>
                  </a:cubicBezTo>
                  <a:cubicBezTo>
                    <a:pt x="594" y="236"/>
                    <a:pt x="592" y="241"/>
                    <a:pt x="594" y="243"/>
                  </a:cubicBezTo>
                  <a:cubicBezTo>
                    <a:pt x="597" y="245"/>
                    <a:pt x="598" y="246"/>
                    <a:pt x="594" y="248"/>
                  </a:cubicBezTo>
                  <a:cubicBezTo>
                    <a:pt x="588" y="251"/>
                    <a:pt x="599" y="259"/>
                    <a:pt x="600" y="261"/>
                  </a:cubicBezTo>
                  <a:cubicBezTo>
                    <a:pt x="601" y="263"/>
                    <a:pt x="596" y="270"/>
                    <a:pt x="594" y="270"/>
                  </a:cubicBezTo>
                  <a:cubicBezTo>
                    <a:pt x="589" y="269"/>
                    <a:pt x="585" y="263"/>
                    <a:pt x="584" y="273"/>
                  </a:cubicBezTo>
                  <a:cubicBezTo>
                    <a:pt x="582" y="285"/>
                    <a:pt x="577" y="282"/>
                    <a:pt x="573" y="290"/>
                  </a:cubicBezTo>
                  <a:cubicBezTo>
                    <a:pt x="571" y="294"/>
                    <a:pt x="566" y="297"/>
                    <a:pt x="562" y="295"/>
                  </a:cubicBezTo>
                  <a:cubicBezTo>
                    <a:pt x="558" y="294"/>
                    <a:pt x="553" y="293"/>
                    <a:pt x="550" y="290"/>
                  </a:cubicBezTo>
                  <a:cubicBezTo>
                    <a:pt x="545" y="285"/>
                    <a:pt x="546" y="282"/>
                    <a:pt x="540" y="288"/>
                  </a:cubicBezTo>
                  <a:cubicBezTo>
                    <a:pt x="534" y="296"/>
                    <a:pt x="531" y="287"/>
                    <a:pt x="526" y="287"/>
                  </a:cubicBezTo>
                  <a:cubicBezTo>
                    <a:pt x="515" y="287"/>
                    <a:pt x="521" y="303"/>
                    <a:pt x="513" y="303"/>
                  </a:cubicBezTo>
                  <a:cubicBezTo>
                    <a:pt x="507" y="306"/>
                    <a:pt x="497" y="313"/>
                    <a:pt x="490" y="312"/>
                  </a:cubicBezTo>
                  <a:cubicBezTo>
                    <a:pt x="483" y="310"/>
                    <a:pt x="481" y="321"/>
                    <a:pt x="476" y="324"/>
                  </a:cubicBezTo>
                  <a:cubicBezTo>
                    <a:pt x="473" y="326"/>
                    <a:pt x="468" y="327"/>
                    <a:pt x="469" y="331"/>
                  </a:cubicBezTo>
                  <a:cubicBezTo>
                    <a:pt x="470" y="335"/>
                    <a:pt x="463" y="340"/>
                    <a:pt x="463" y="344"/>
                  </a:cubicBezTo>
                  <a:cubicBezTo>
                    <a:pt x="463" y="346"/>
                    <a:pt x="466" y="350"/>
                    <a:pt x="463" y="352"/>
                  </a:cubicBezTo>
                  <a:cubicBezTo>
                    <a:pt x="459" y="354"/>
                    <a:pt x="454" y="353"/>
                    <a:pt x="449" y="356"/>
                  </a:cubicBezTo>
                  <a:cubicBezTo>
                    <a:pt x="447" y="357"/>
                    <a:pt x="436" y="356"/>
                    <a:pt x="432" y="355"/>
                  </a:cubicBezTo>
                  <a:cubicBezTo>
                    <a:pt x="426" y="358"/>
                    <a:pt x="416" y="358"/>
                    <a:pt x="416" y="366"/>
                  </a:cubicBezTo>
                  <a:cubicBezTo>
                    <a:pt x="416" y="372"/>
                    <a:pt x="418" y="375"/>
                    <a:pt x="418" y="382"/>
                  </a:cubicBezTo>
                  <a:cubicBezTo>
                    <a:pt x="416" y="395"/>
                    <a:pt x="405" y="398"/>
                    <a:pt x="394" y="402"/>
                  </a:cubicBezTo>
                  <a:cubicBezTo>
                    <a:pt x="380" y="406"/>
                    <a:pt x="388" y="390"/>
                    <a:pt x="374" y="399"/>
                  </a:cubicBezTo>
                  <a:cubicBezTo>
                    <a:pt x="363" y="406"/>
                    <a:pt x="353" y="398"/>
                    <a:pt x="347" y="389"/>
                  </a:cubicBezTo>
                  <a:cubicBezTo>
                    <a:pt x="342" y="381"/>
                    <a:pt x="340" y="379"/>
                    <a:pt x="332" y="376"/>
                  </a:cubicBezTo>
                  <a:cubicBezTo>
                    <a:pt x="321" y="372"/>
                    <a:pt x="327" y="365"/>
                    <a:pt x="325" y="357"/>
                  </a:cubicBezTo>
                  <a:cubicBezTo>
                    <a:pt x="325" y="356"/>
                    <a:pt x="319" y="353"/>
                    <a:pt x="318" y="351"/>
                  </a:cubicBezTo>
                  <a:cubicBezTo>
                    <a:pt x="313" y="342"/>
                    <a:pt x="311" y="337"/>
                    <a:pt x="311" y="326"/>
                  </a:cubicBezTo>
                  <a:cubicBezTo>
                    <a:pt x="311" y="309"/>
                    <a:pt x="315" y="322"/>
                    <a:pt x="321" y="313"/>
                  </a:cubicBezTo>
                  <a:cubicBezTo>
                    <a:pt x="324" y="310"/>
                    <a:pt x="324" y="305"/>
                    <a:pt x="328" y="302"/>
                  </a:cubicBezTo>
                  <a:cubicBezTo>
                    <a:pt x="332" y="299"/>
                    <a:pt x="337" y="291"/>
                    <a:pt x="332" y="288"/>
                  </a:cubicBezTo>
                  <a:cubicBezTo>
                    <a:pt x="330" y="286"/>
                    <a:pt x="328" y="284"/>
                    <a:pt x="327" y="281"/>
                  </a:cubicBezTo>
                  <a:cubicBezTo>
                    <a:pt x="325" y="280"/>
                    <a:pt x="318" y="287"/>
                    <a:pt x="316" y="289"/>
                  </a:cubicBezTo>
                  <a:cubicBezTo>
                    <a:pt x="314" y="292"/>
                    <a:pt x="308" y="293"/>
                    <a:pt x="306" y="296"/>
                  </a:cubicBezTo>
                  <a:cubicBezTo>
                    <a:pt x="302" y="304"/>
                    <a:pt x="294" y="311"/>
                    <a:pt x="286" y="314"/>
                  </a:cubicBezTo>
                  <a:cubicBezTo>
                    <a:pt x="276" y="317"/>
                    <a:pt x="278" y="308"/>
                    <a:pt x="270" y="317"/>
                  </a:cubicBezTo>
                  <a:cubicBezTo>
                    <a:pt x="268" y="319"/>
                    <a:pt x="264" y="318"/>
                    <a:pt x="261" y="319"/>
                  </a:cubicBezTo>
                  <a:cubicBezTo>
                    <a:pt x="260" y="321"/>
                    <a:pt x="258" y="328"/>
                    <a:pt x="255" y="328"/>
                  </a:cubicBezTo>
                  <a:cubicBezTo>
                    <a:pt x="253" y="327"/>
                    <a:pt x="252" y="323"/>
                    <a:pt x="249" y="324"/>
                  </a:cubicBezTo>
                  <a:cubicBezTo>
                    <a:pt x="248" y="324"/>
                    <a:pt x="247" y="338"/>
                    <a:pt x="247" y="340"/>
                  </a:cubicBezTo>
                  <a:cubicBezTo>
                    <a:pt x="246" y="344"/>
                    <a:pt x="246" y="350"/>
                    <a:pt x="244" y="353"/>
                  </a:cubicBezTo>
                  <a:cubicBezTo>
                    <a:pt x="243" y="354"/>
                    <a:pt x="240" y="354"/>
                    <a:pt x="239" y="355"/>
                  </a:cubicBezTo>
                  <a:cubicBezTo>
                    <a:pt x="237" y="356"/>
                    <a:pt x="234" y="359"/>
                    <a:pt x="232" y="356"/>
                  </a:cubicBezTo>
                  <a:cubicBezTo>
                    <a:pt x="230" y="353"/>
                    <a:pt x="229" y="348"/>
                    <a:pt x="228" y="344"/>
                  </a:cubicBezTo>
                  <a:cubicBezTo>
                    <a:pt x="226" y="335"/>
                    <a:pt x="233" y="328"/>
                    <a:pt x="226" y="320"/>
                  </a:cubicBezTo>
                  <a:cubicBezTo>
                    <a:pt x="222" y="314"/>
                    <a:pt x="214" y="304"/>
                    <a:pt x="220" y="298"/>
                  </a:cubicBezTo>
                  <a:cubicBezTo>
                    <a:pt x="223" y="294"/>
                    <a:pt x="227" y="293"/>
                    <a:pt x="229" y="289"/>
                  </a:cubicBezTo>
                  <a:cubicBezTo>
                    <a:pt x="231" y="286"/>
                    <a:pt x="229" y="274"/>
                    <a:pt x="227" y="270"/>
                  </a:cubicBezTo>
                  <a:cubicBezTo>
                    <a:pt x="225" y="265"/>
                    <a:pt x="220" y="263"/>
                    <a:pt x="215" y="261"/>
                  </a:cubicBezTo>
                  <a:cubicBezTo>
                    <a:pt x="208" y="259"/>
                    <a:pt x="209" y="260"/>
                    <a:pt x="205" y="252"/>
                  </a:cubicBezTo>
                  <a:cubicBezTo>
                    <a:pt x="204" y="249"/>
                    <a:pt x="200" y="249"/>
                    <a:pt x="198" y="247"/>
                  </a:cubicBezTo>
                  <a:cubicBezTo>
                    <a:pt x="195" y="244"/>
                    <a:pt x="198" y="240"/>
                    <a:pt x="198" y="237"/>
                  </a:cubicBezTo>
                  <a:cubicBezTo>
                    <a:pt x="195" y="237"/>
                    <a:pt x="192" y="240"/>
                    <a:pt x="190" y="241"/>
                  </a:cubicBezTo>
                  <a:cubicBezTo>
                    <a:pt x="184" y="243"/>
                    <a:pt x="183" y="241"/>
                    <a:pt x="179" y="239"/>
                  </a:cubicBezTo>
                  <a:cubicBezTo>
                    <a:pt x="176" y="237"/>
                    <a:pt x="172" y="237"/>
                    <a:pt x="169" y="236"/>
                  </a:cubicBezTo>
                  <a:cubicBezTo>
                    <a:pt x="162" y="233"/>
                    <a:pt x="172" y="212"/>
                    <a:pt x="171" y="206"/>
                  </a:cubicBezTo>
                  <a:cubicBezTo>
                    <a:pt x="170" y="203"/>
                    <a:pt x="167" y="199"/>
                    <a:pt x="167" y="196"/>
                  </a:cubicBezTo>
                  <a:cubicBezTo>
                    <a:pt x="167" y="193"/>
                    <a:pt x="171" y="194"/>
                    <a:pt x="170" y="188"/>
                  </a:cubicBezTo>
                  <a:cubicBezTo>
                    <a:pt x="171" y="186"/>
                    <a:pt x="170" y="177"/>
                    <a:pt x="168" y="175"/>
                  </a:cubicBezTo>
                  <a:cubicBezTo>
                    <a:pt x="165" y="172"/>
                    <a:pt x="159" y="172"/>
                    <a:pt x="165" y="165"/>
                  </a:cubicBezTo>
                  <a:cubicBezTo>
                    <a:pt x="172" y="155"/>
                    <a:pt x="153" y="149"/>
                    <a:pt x="157" y="143"/>
                  </a:cubicBezTo>
                  <a:cubicBezTo>
                    <a:pt x="158" y="141"/>
                    <a:pt x="160" y="141"/>
                    <a:pt x="157" y="138"/>
                  </a:cubicBezTo>
                  <a:cubicBezTo>
                    <a:pt x="155" y="135"/>
                    <a:pt x="152" y="135"/>
                    <a:pt x="151" y="131"/>
                  </a:cubicBezTo>
                  <a:cubicBezTo>
                    <a:pt x="150" y="128"/>
                    <a:pt x="150" y="124"/>
                    <a:pt x="150" y="120"/>
                  </a:cubicBezTo>
                  <a:cubicBezTo>
                    <a:pt x="151" y="114"/>
                    <a:pt x="151" y="114"/>
                    <a:pt x="148" y="108"/>
                  </a:cubicBezTo>
                  <a:cubicBezTo>
                    <a:pt x="143" y="100"/>
                    <a:pt x="142" y="91"/>
                    <a:pt x="151" y="85"/>
                  </a:cubicBezTo>
                  <a:cubicBezTo>
                    <a:pt x="152" y="84"/>
                    <a:pt x="154" y="82"/>
                    <a:pt x="152" y="80"/>
                  </a:cubicBezTo>
                  <a:cubicBezTo>
                    <a:pt x="150" y="78"/>
                    <a:pt x="144" y="77"/>
                    <a:pt x="145" y="74"/>
                  </a:cubicBezTo>
                  <a:cubicBezTo>
                    <a:pt x="146" y="70"/>
                    <a:pt x="153" y="73"/>
                    <a:pt x="154" y="68"/>
                  </a:cubicBezTo>
                  <a:cubicBezTo>
                    <a:pt x="154" y="66"/>
                    <a:pt x="153" y="52"/>
                    <a:pt x="151" y="50"/>
                  </a:cubicBezTo>
                  <a:cubicBezTo>
                    <a:pt x="149" y="48"/>
                    <a:pt x="142" y="48"/>
                    <a:pt x="139" y="48"/>
                  </a:cubicBezTo>
                  <a:cubicBezTo>
                    <a:pt x="136" y="47"/>
                    <a:pt x="129" y="42"/>
                    <a:pt x="128" y="39"/>
                  </a:cubicBezTo>
                  <a:cubicBezTo>
                    <a:pt x="128" y="36"/>
                    <a:pt x="130" y="31"/>
                    <a:pt x="128" y="29"/>
                  </a:cubicBezTo>
                  <a:cubicBezTo>
                    <a:pt x="123" y="21"/>
                    <a:pt x="113" y="27"/>
                    <a:pt x="109" y="21"/>
                  </a:cubicBezTo>
                  <a:cubicBezTo>
                    <a:pt x="106" y="16"/>
                    <a:pt x="103" y="11"/>
                    <a:pt x="100" y="6"/>
                  </a:cubicBezTo>
                  <a:cubicBezTo>
                    <a:pt x="97" y="0"/>
                    <a:pt x="90" y="4"/>
                    <a:pt x="88" y="10"/>
                  </a:cubicBezTo>
                  <a:cubicBezTo>
                    <a:pt x="88" y="13"/>
                    <a:pt x="88" y="20"/>
                    <a:pt x="87" y="23"/>
                  </a:cubicBezTo>
                  <a:cubicBezTo>
                    <a:pt x="87" y="23"/>
                    <a:pt x="87" y="23"/>
                    <a:pt x="86" y="23"/>
                  </a:cubicBezTo>
                  <a:cubicBezTo>
                    <a:pt x="85" y="20"/>
                    <a:pt x="77" y="10"/>
                    <a:pt x="76" y="16"/>
                  </a:cubicBezTo>
                  <a:cubicBezTo>
                    <a:pt x="74" y="22"/>
                    <a:pt x="75" y="29"/>
                    <a:pt x="71" y="34"/>
                  </a:cubicBezTo>
                  <a:cubicBezTo>
                    <a:pt x="69" y="42"/>
                    <a:pt x="69" y="45"/>
                    <a:pt x="63" y="51"/>
                  </a:cubicBezTo>
                  <a:cubicBezTo>
                    <a:pt x="60" y="56"/>
                    <a:pt x="60" y="63"/>
                    <a:pt x="54" y="65"/>
                  </a:cubicBezTo>
                  <a:cubicBezTo>
                    <a:pt x="45" y="69"/>
                    <a:pt x="45" y="69"/>
                    <a:pt x="45" y="69"/>
                  </a:cubicBezTo>
                  <a:cubicBezTo>
                    <a:pt x="42" y="70"/>
                    <a:pt x="37" y="63"/>
                    <a:pt x="35" y="61"/>
                  </a:cubicBezTo>
                  <a:cubicBezTo>
                    <a:pt x="28" y="55"/>
                    <a:pt x="23" y="56"/>
                    <a:pt x="21" y="64"/>
                  </a:cubicBezTo>
                  <a:cubicBezTo>
                    <a:pt x="19" y="70"/>
                    <a:pt x="19" y="83"/>
                    <a:pt x="14" y="87"/>
                  </a:cubicBezTo>
                  <a:cubicBezTo>
                    <a:pt x="10" y="91"/>
                    <a:pt x="4" y="86"/>
                    <a:pt x="9" y="94"/>
                  </a:cubicBezTo>
                  <a:cubicBezTo>
                    <a:pt x="11" y="97"/>
                    <a:pt x="12" y="104"/>
                    <a:pt x="9" y="106"/>
                  </a:cubicBezTo>
                  <a:cubicBezTo>
                    <a:pt x="0" y="113"/>
                    <a:pt x="0" y="113"/>
                    <a:pt x="0" y="113"/>
                  </a:cubicBezTo>
                  <a:cubicBezTo>
                    <a:pt x="0" y="113"/>
                    <a:pt x="0" y="113"/>
                    <a:pt x="0" y="113"/>
                  </a:cubicBezTo>
                  <a:cubicBezTo>
                    <a:pt x="5" y="118"/>
                    <a:pt x="14" y="126"/>
                    <a:pt x="14" y="130"/>
                  </a:cubicBezTo>
                  <a:cubicBezTo>
                    <a:pt x="14" y="140"/>
                    <a:pt x="28" y="155"/>
                    <a:pt x="34" y="163"/>
                  </a:cubicBezTo>
                  <a:cubicBezTo>
                    <a:pt x="38" y="168"/>
                    <a:pt x="44" y="173"/>
                    <a:pt x="46" y="178"/>
                  </a:cubicBezTo>
                  <a:cubicBezTo>
                    <a:pt x="49" y="183"/>
                    <a:pt x="51" y="191"/>
                    <a:pt x="55" y="195"/>
                  </a:cubicBezTo>
                  <a:cubicBezTo>
                    <a:pt x="56" y="199"/>
                    <a:pt x="61" y="200"/>
                    <a:pt x="62" y="204"/>
                  </a:cubicBezTo>
                  <a:cubicBezTo>
                    <a:pt x="63" y="210"/>
                    <a:pt x="62" y="217"/>
                    <a:pt x="66" y="221"/>
                  </a:cubicBezTo>
                  <a:cubicBezTo>
                    <a:pt x="74" y="230"/>
                    <a:pt x="67" y="237"/>
                    <a:pt x="72" y="246"/>
                  </a:cubicBezTo>
                  <a:cubicBezTo>
                    <a:pt x="76" y="256"/>
                    <a:pt x="73" y="266"/>
                    <a:pt x="75" y="276"/>
                  </a:cubicBezTo>
                  <a:cubicBezTo>
                    <a:pt x="75" y="284"/>
                    <a:pt x="81" y="291"/>
                    <a:pt x="79" y="299"/>
                  </a:cubicBezTo>
                  <a:cubicBezTo>
                    <a:pt x="74" y="301"/>
                    <a:pt x="76" y="299"/>
                    <a:pt x="76" y="306"/>
                  </a:cubicBezTo>
                  <a:cubicBezTo>
                    <a:pt x="78" y="328"/>
                    <a:pt x="78" y="328"/>
                    <a:pt x="78" y="328"/>
                  </a:cubicBezTo>
                  <a:cubicBezTo>
                    <a:pt x="78" y="336"/>
                    <a:pt x="75" y="343"/>
                    <a:pt x="72" y="350"/>
                  </a:cubicBezTo>
                  <a:cubicBezTo>
                    <a:pt x="72" y="352"/>
                    <a:pt x="64" y="362"/>
                    <a:pt x="62" y="363"/>
                  </a:cubicBezTo>
                  <a:cubicBezTo>
                    <a:pt x="61" y="364"/>
                    <a:pt x="58" y="366"/>
                    <a:pt x="57" y="368"/>
                  </a:cubicBezTo>
                  <a:cubicBezTo>
                    <a:pt x="52" y="378"/>
                    <a:pt x="44" y="381"/>
                    <a:pt x="35" y="372"/>
                  </a:cubicBezTo>
                  <a:cubicBezTo>
                    <a:pt x="28" y="365"/>
                    <a:pt x="28" y="365"/>
                    <a:pt x="28" y="365"/>
                  </a:cubicBezTo>
                  <a:cubicBezTo>
                    <a:pt x="27" y="363"/>
                    <a:pt x="18" y="368"/>
                    <a:pt x="17" y="370"/>
                  </a:cubicBezTo>
                  <a:cubicBezTo>
                    <a:pt x="16" y="371"/>
                    <a:pt x="22" y="378"/>
                    <a:pt x="16" y="381"/>
                  </a:cubicBezTo>
                  <a:cubicBezTo>
                    <a:pt x="14" y="381"/>
                    <a:pt x="10" y="382"/>
                    <a:pt x="10" y="384"/>
                  </a:cubicBezTo>
                  <a:cubicBezTo>
                    <a:pt x="8" y="388"/>
                    <a:pt x="18" y="388"/>
                    <a:pt x="13" y="394"/>
                  </a:cubicBezTo>
                  <a:cubicBezTo>
                    <a:pt x="11" y="397"/>
                    <a:pt x="13" y="398"/>
                    <a:pt x="14" y="400"/>
                  </a:cubicBezTo>
                  <a:cubicBezTo>
                    <a:pt x="15" y="402"/>
                    <a:pt x="14" y="407"/>
                    <a:pt x="14" y="409"/>
                  </a:cubicBezTo>
                  <a:cubicBezTo>
                    <a:pt x="14" y="413"/>
                    <a:pt x="17" y="413"/>
                    <a:pt x="19" y="415"/>
                  </a:cubicBezTo>
                  <a:cubicBezTo>
                    <a:pt x="21" y="417"/>
                    <a:pt x="21" y="421"/>
                    <a:pt x="21" y="424"/>
                  </a:cubicBezTo>
                  <a:cubicBezTo>
                    <a:pt x="22" y="427"/>
                    <a:pt x="25" y="428"/>
                    <a:pt x="25" y="430"/>
                  </a:cubicBezTo>
                  <a:cubicBezTo>
                    <a:pt x="28" y="430"/>
                    <a:pt x="24" y="423"/>
                    <a:pt x="24" y="421"/>
                  </a:cubicBezTo>
                  <a:cubicBezTo>
                    <a:pt x="21" y="409"/>
                    <a:pt x="31" y="411"/>
                    <a:pt x="35" y="419"/>
                  </a:cubicBezTo>
                  <a:cubicBezTo>
                    <a:pt x="38" y="424"/>
                    <a:pt x="37" y="431"/>
                    <a:pt x="42" y="435"/>
                  </a:cubicBezTo>
                  <a:cubicBezTo>
                    <a:pt x="43" y="437"/>
                    <a:pt x="47" y="442"/>
                    <a:pt x="47" y="444"/>
                  </a:cubicBezTo>
                  <a:cubicBezTo>
                    <a:pt x="47" y="449"/>
                    <a:pt x="38" y="437"/>
                    <a:pt x="37" y="436"/>
                  </a:cubicBezTo>
                  <a:cubicBezTo>
                    <a:pt x="35" y="434"/>
                    <a:pt x="22" y="427"/>
                    <a:pt x="27" y="433"/>
                  </a:cubicBezTo>
                  <a:cubicBezTo>
                    <a:pt x="35" y="443"/>
                    <a:pt x="43" y="446"/>
                    <a:pt x="49" y="458"/>
                  </a:cubicBezTo>
                  <a:cubicBezTo>
                    <a:pt x="51" y="462"/>
                    <a:pt x="55" y="466"/>
                    <a:pt x="53" y="470"/>
                  </a:cubicBezTo>
                  <a:cubicBezTo>
                    <a:pt x="51" y="475"/>
                    <a:pt x="61" y="480"/>
                    <a:pt x="65" y="483"/>
                  </a:cubicBezTo>
                  <a:cubicBezTo>
                    <a:pt x="66" y="486"/>
                    <a:pt x="72" y="490"/>
                    <a:pt x="74" y="494"/>
                  </a:cubicBezTo>
                  <a:cubicBezTo>
                    <a:pt x="76" y="498"/>
                    <a:pt x="78" y="503"/>
                    <a:pt x="80" y="507"/>
                  </a:cubicBezTo>
                  <a:cubicBezTo>
                    <a:pt x="84" y="517"/>
                    <a:pt x="91" y="521"/>
                    <a:pt x="93" y="532"/>
                  </a:cubicBezTo>
                  <a:cubicBezTo>
                    <a:pt x="94" y="541"/>
                    <a:pt x="99" y="547"/>
                    <a:pt x="99" y="557"/>
                  </a:cubicBezTo>
                  <a:cubicBezTo>
                    <a:pt x="97" y="567"/>
                    <a:pt x="99" y="563"/>
                    <a:pt x="90" y="565"/>
                  </a:cubicBezTo>
                  <a:cubicBezTo>
                    <a:pt x="86" y="566"/>
                    <a:pt x="83" y="579"/>
                    <a:pt x="79" y="583"/>
                  </a:cubicBezTo>
                  <a:cubicBezTo>
                    <a:pt x="77" y="585"/>
                    <a:pt x="75" y="589"/>
                    <a:pt x="79" y="590"/>
                  </a:cubicBezTo>
                  <a:cubicBezTo>
                    <a:pt x="87" y="590"/>
                    <a:pt x="78" y="597"/>
                    <a:pt x="76" y="600"/>
                  </a:cubicBezTo>
                  <a:cubicBezTo>
                    <a:pt x="75" y="603"/>
                    <a:pt x="80" y="609"/>
                    <a:pt x="82" y="611"/>
                  </a:cubicBezTo>
                  <a:cubicBezTo>
                    <a:pt x="86" y="617"/>
                    <a:pt x="84" y="624"/>
                    <a:pt x="87" y="630"/>
                  </a:cubicBezTo>
                  <a:cubicBezTo>
                    <a:pt x="89" y="634"/>
                    <a:pt x="94" y="639"/>
                    <a:pt x="98" y="640"/>
                  </a:cubicBezTo>
                  <a:cubicBezTo>
                    <a:pt x="98" y="635"/>
                    <a:pt x="98" y="625"/>
                    <a:pt x="97" y="620"/>
                  </a:cubicBezTo>
                  <a:cubicBezTo>
                    <a:pt x="96" y="616"/>
                    <a:pt x="94" y="614"/>
                    <a:pt x="91" y="611"/>
                  </a:cubicBezTo>
                  <a:cubicBezTo>
                    <a:pt x="88" y="608"/>
                    <a:pt x="94" y="602"/>
                    <a:pt x="96" y="600"/>
                  </a:cubicBezTo>
                  <a:cubicBezTo>
                    <a:pt x="105" y="594"/>
                    <a:pt x="119" y="591"/>
                    <a:pt x="130" y="592"/>
                  </a:cubicBezTo>
                  <a:cubicBezTo>
                    <a:pt x="135" y="593"/>
                    <a:pt x="141" y="595"/>
                    <a:pt x="144" y="599"/>
                  </a:cubicBezTo>
                  <a:cubicBezTo>
                    <a:pt x="147" y="604"/>
                    <a:pt x="145" y="607"/>
                    <a:pt x="146" y="613"/>
                  </a:cubicBezTo>
                  <a:cubicBezTo>
                    <a:pt x="146" y="618"/>
                    <a:pt x="155" y="620"/>
                    <a:pt x="149" y="624"/>
                  </a:cubicBezTo>
                  <a:cubicBezTo>
                    <a:pt x="147" y="626"/>
                    <a:pt x="146" y="631"/>
                    <a:pt x="148" y="633"/>
                  </a:cubicBezTo>
                  <a:cubicBezTo>
                    <a:pt x="151" y="636"/>
                    <a:pt x="145" y="647"/>
                    <a:pt x="151" y="646"/>
                  </a:cubicBezTo>
                  <a:cubicBezTo>
                    <a:pt x="157" y="645"/>
                    <a:pt x="163" y="642"/>
                    <a:pt x="169" y="639"/>
                  </a:cubicBezTo>
                  <a:cubicBezTo>
                    <a:pt x="172" y="638"/>
                    <a:pt x="178" y="637"/>
                    <a:pt x="181" y="639"/>
                  </a:cubicBezTo>
                  <a:cubicBezTo>
                    <a:pt x="185" y="641"/>
                    <a:pt x="184" y="642"/>
                    <a:pt x="187" y="638"/>
                  </a:cubicBezTo>
                  <a:cubicBezTo>
                    <a:pt x="191" y="634"/>
                    <a:pt x="191" y="640"/>
                    <a:pt x="188" y="643"/>
                  </a:cubicBezTo>
                  <a:cubicBezTo>
                    <a:pt x="187" y="644"/>
                    <a:pt x="188" y="651"/>
                    <a:pt x="189" y="653"/>
                  </a:cubicBezTo>
                  <a:cubicBezTo>
                    <a:pt x="191" y="652"/>
                    <a:pt x="196" y="651"/>
                    <a:pt x="198" y="652"/>
                  </a:cubicBezTo>
                  <a:cubicBezTo>
                    <a:pt x="201" y="653"/>
                    <a:pt x="200" y="657"/>
                    <a:pt x="204" y="653"/>
                  </a:cubicBezTo>
                  <a:cubicBezTo>
                    <a:pt x="212" y="648"/>
                    <a:pt x="211" y="650"/>
                    <a:pt x="217" y="656"/>
                  </a:cubicBezTo>
                  <a:cubicBezTo>
                    <a:pt x="219" y="658"/>
                    <a:pt x="221" y="663"/>
                    <a:pt x="223" y="666"/>
                  </a:cubicBezTo>
                  <a:cubicBezTo>
                    <a:pt x="225" y="670"/>
                    <a:pt x="221" y="674"/>
                    <a:pt x="219" y="677"/>
                  </a:cubicBezTo>
                  <a:cubicBezTo>
                    <a:pt x="217" y="679"/>
                    <a:pt x="213" y="685"/>
                    <a:pt x="213" y="687"/>
                  </a:cubicBezTo>
                  <a:cubicBezTo>
                    <a:pt x="219" y="688"/>
                    <a:pt x="226" y="679"/>
                    <a:pt x="231" y="686"/>
                  </a:cubicBezTo>
                  <a:cubicBezTo>
                    <a:pt x="234" y="696"/>
                    <a:pt x="239" y="690"/>
                    <a:pt x="246" y="694"/>
                  </a:cubicBezTo>
                  <a:cubicBezTo>
                    <a:pt x="251" y="698"/>
                    <a:pt x="258" y="715"/>
                    <a:pt x="266" y="712"/>
                  </a:cubicBezTo>
                  <a:cubicBezTo>
                    <a:pt x="274" y="708"/>
                    <a:pt x="285" y="708"/>
                    <a:pt x="293" y="711"/>
                  </a:cubicBezTo>
                  <a:cubicBezTo>
                    <a:pt x="299" y="713"/>
                    <a:pt x="303" y="718"/>
                    <a:pt x="308" y="720"/>
                  </a:cubicBezTo>
                  <a:cubicBezTo>
                    <a:pt x="311" y="722"/>
                    <a:pt x="316" y="718"/>
                    <a:pt x="318" y="717"/>
                  </a:cubicBezTo>
                  <a:cubicBezTo>
                    <a:pt x="322" y="715"/>
                    <a:pt x="320" y="705"/>
                    <a:pt x="328" y="700"/>
                  </a:cubicBezTo>
                  <a:cubicBezTo>
                    <a:pt x="335" y="697"/>
                    <a:pt x="337" y="698"/>
                    <a:pt x="344" y="697"/>
                  </a:cubicBezTo>
                  <a:cubicBezTo>
                    <a:pt x="345" y="691"/>
                    <a:pt x="346" y="689"/>
                    <a:pt x="352" y="685"/>
                  </a:cubicBezTo>
                  <a:cubicBezTo>
                    <a:pt x="363" y="686"/>
                    <a:pt x="367" y="674"/>
                    <a:pt x="373" y="667"/>
                  </a:cubicBezTo>
                  <a:cubicBezTo>
                    <a:pt x="384" y="654"/>
                    <a:pt x="404" y="655"/>
                    <a:pt x="419" y="658"/>
                  </a:cubicBezTo>
                  <a:cubicBezTo>
                    <a:pt x="422" y="658"/>
                    <a:pt x="429" y="661"/>
                    <a:pt x="431" y="659"/>
                  </a:cubicBezTo>
                  <a:cubicBezTo>
                    <a:pt x="437" y="653"/>
                    <a:pt x="427" y="653"/>
                    <a:pt x="427" y="649"/>
                  </a:cubicBezTo>
                  <a:cubicBezTo>
                    <a:pt x="442" y="641"/>
                    <a:pt x="447" y="641"/>
                    <a:pt x="463" y="644"/>
                  </a:cubicBezTo>
                  <a:cubicBezTo>
                    <a:pt x="469" y="646"/>
                    <a:pt x="474" y="645"/>
                    <a:pt x="480" y="649"/>
                  </a:cubicBezTo>
                  <a:cubicBezTo>
                    <a:pt x="502" y="661"/>
                    <a:pt x="505" y="641"/>
                    <a:pt x="524" y="641"/>
                  </a:cubicBezTo>
                  <a:cubicBezTo>
                    <a:pt x="533" y="641"/>
                    <a:pt x="542" y="649"/>
                    <a:pt x="550" y="647"/>
                  </a:cubicBezTo>
                  <a:cubicBezTo>
                    <a:pt x="575" y="640"/>
                    <a:pt x="575" y="640"/>
                    <a:pt x="575" y="640"/>
                  </a:cubicBezTo>
                  <a:cubicBezTo>
                    <a:pt x="576" y="635"/>
                    <a:pt x="581" y="633"/>
                    <a:pt x="581" y="630"/>
                  </a:cubicBezTo>
                  <a:cubicBezTo>
                    <a:pt x="572" y="626"/>
                    <a:pt x="582" y="620"/>
                    <a:pt x="587" y="617"/>
                  </a:cubicBezTo>
                  <a:cubicBezTo>
                    <a:pt x="592" y="618"/>
                    <a:pt x="601" y="615"/>
                    <a:pt x="606" y="614"/>
                  </a:cubicBezTo>
                  <a:cubicBezTo>
                    <a:pt x="622" y="612"/>
                    <a:pt x="600" y="607"/>
                    <a:pt x="608" y="599"/>
                  </a:cubicBezTo>
                  <a:cubicBezTo>
                    <a:pt x="625" y="582"/>
                    <a:pt x="644" y="598"/>
                    <a:pt x="660" y="586"/>
                  </a:cubicBezTo>
                  <a:cubicBezTo>
                    <a:pt x="668" y="581"/>
                    <a:pt x="674" y="581"/>
                    <a:pt x="683" y="580"/>
                  </a:cubicBezTo>
                  <a:cubicBezTo>
                    <a:pt x="689" y="580"/>
                    <a:pt x="690" y="580"/>
                    <a:pt x="694" y="583"/>
                  </a:cubicBezTo>
                  <a:cubicBezTo>
                    <a:pt x="698" y="586"/>
                    <a:pt x="703" y="586"/>
                    <a:pt x="708" y="588"/>
                  </a:cubicBezTo>
                  <a:cubicBezTo>
                    <a:pt x="716" y="591"/>
                    <a:pt x="722" y="595"/>
                    <a:pt x="731" y="592"/>
                  </a:cubicBezTo>
                  <a:cubicBezTo>
                    <a:pt x="739" y="590"/>
                    <a:pt x="749" y="596"/>
                    <a:pt x="759" y="596"/>
                  </a:cubicBezTo>
                  <a:cubicBezTo>
                    <a:pt x="766" y="596"/>
                    <a:pt x="769" y="602"/>
                    <a:pt x="776" y="602"/>
                  </a:cubicBezTo>
                  <a:cubicBezTo>
                    <a:pt x="781" y="602"/>
                    <a:pt x="787" y="601"/>
                    <a:pt x="783" y="595"/>
                  </a:cubicBezTo>
                  <a:cubicBezTo>
                    <a:pt x="780" y="589"/>
                    <a:pt x="792" y="579"/>
                    <a:pt x="799" y="579"/>
                  </a:cubicBezTo>
                  <a:cubicBezTo>
                    <a:pt x="804" y="579"/>
                    <a:pt x="808" y="578"/>
                    <a:pt x="813" y="57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4056063" y="3103563"/>
              <a:ext cx="1924050" cy="1273175"/>
            </a:xfrm>
            <a:custGeom>
              <a:avLst/>
              <a:gdLst/>
              <a:ahLst/>
              <a:cxnLst>
                <a:cxn ang="0">
                  <a:pos x="425" y="120"/>
                </a:cxn>
                <a:cxn ang="0">
                  <a:pos x="463" y="96"/>
                </a:cxn>
                <a:cxn ang="0">
                  <a:pos x="514" y="103"/>
                </a:cxn>
                <a:cxn ang="0">
                  <a:pos x="574" y="116"/>
                </a:cxn>
                <a:cxn ang="0">
                  <a:pos x="604" y="106"/>
                </a:cxn>
                <a:cxn ang="0">
                  <a:pos x="626" y="92"/>
                </a:cxn>
                <a:cxn ang="0">
                  <a:pos x="657" y="74"/>
                </a:cxn>
                <a:cxn ang="0">
                  <a:pos x="659" y="50"/>
                </a:cxn>
                <a:cxn ang="0">
                  <a:pos x="681" y="64"/>
                </a:cxn>
                <a:cxn ang="0">
                  <a:pos x="734" y="94"/>
                </a:cxn>
                <a:cxn ang="0">
                  <a:pos x="760" y="104"/>
                </a:cxn>
                <a:cxn ang="0">
                  <a:pos x="775" y="65"/>
                </a:cxn>
                <a:cxn ang="0">
                  <a:pos x="776" y="38"/>
                </a:cxn>
                <a:cxn ang="0">
                  <a:pos x="804" y="21"/>
                </a:cxn>
                <a:cxn ang="0">
                  <a:pos x="850" y="14"/>
                </a:cxn>
                <a:cxn ang="0">
                  <a:pos x="880" y="0"/>
                </a:cxn>
                <a:cxn ang="0">
                  <a:pos x="898" y="26"/>
                </a:cxn>
                <a:cxn ang="0">
                  <a:pos x="917" y="73"/>
                </a:cxn>
                <a:cxn ang="0">
                  <a:pos x="924" y="112"/>
                </a:cxn>
                <a:cxn ang="0">
                  <a:pos x="967" y="117"/>
                </a:cxn>
                <a:cxn ang="0">
                  <a:pos x="1003" y="133"/>
                </a:cxn>
                <a:cxn ang="0">
                  <a:pos x="1038" y="158"/>
                </a:cxn>
                <a:cxn ang="0">
                  <a:pos x="1009" y="225"/>
                </a:cxn>
                <a:cxn ang="0">
                  <a:pos x="952" y="269"/>
                </a:cxn>
                <a:cxn ang="0">
                  <a:pos x="911" y="315"/>
                </a:cxn>
                <a:cxn ang="0">
                  <a:pos x="818" y="420"/>
                </a:cxn>
                <a:cxn ang="0">
                  <a:pos x="763" y="465"/>
                </a:cxn>
                <a:cxn ang="0">
                  <a:pos x="688" y="524"/>
                </a:cxn>
                <a:cxn ang="0">
                  <a:pos x="604" y="583"/>
                </a:cxn>
                <a:cxn ang="0">
                  <a:pos x="539" y="615"/>
                </a:cxn>
                <a:cxn ang="0">
                  <a:pos x="413" y="644"/>
                </a:cxn>
                <a:cxn ang="0">
                  <a:pos x="345" y="648"/>
                </a:cxn>
                <a:cxn ang="0">
                  <a:pos x="306" y="688"/>
                </a:cxn>
                <a:cxn ang="0">
                  <a:pos x="264" y="685"/>
                </a:cxn>
                <a:cxn ang="0">
                  <a:pos x="207" y="667"/>
                </a:cxn>
                <a:cxn ang="0">
                  <a:pos x="129" y="653"/>
                </a:cxn>
                <a:cxn ang="0">
                  <a:pos x="129" y="628"/>
                </a:cxn>
                <a:cxn ang="0">
                  <a:pos x="92" y="615"/>
                </a:cxn>
                <a:cxn ang="0">
                  <a:pos x="112" y="595"/>
                </a:cxn>
                <a:cxn ang="0">
                  <a:pos x="127" y="583"/>
                </a:cxn>
                <a:cxn ang="0">
                  <a:pos x="113" y="562"/>
                </a:cxn>
                <a:cxn ang="0">
                  <a:pos x="73" y="549"/>
                </a:cxn>
                <a:cxn ang="0">
                  <a:pos x="2" y="551"/>
                </a:cxn>
                <a:cxn ang="0">
                  <a:pos x="30" y="496"/>
                </a:cxn>
                <a:cxn ang="0">
                  <a:pos x="41" y="468"/>
                </a:cxn>
                <a:cxn ang="0">
                  <a:pos x="59" y="458"/>
                </a:cxn>
                <a:cxn ang="0">
                  <a:pos x="92" y="455"/>
                </a:cxn>
                <a:cxn ang="0">
                  <a:pos x="78" y="427"/>
                </a:cxn>
                <a:cxn ang="0">
                  <a:pos x="77" y="392"/>
                </a:cxn>
                <a:cxn ang="0">
                  <a:pos x="125" y="381"/>
                </a:cxn>
                <a:cxn ang="0">
                  <a:pos x="167" y="366"/>
                </a:cxn>
                <a:cxn ang="0">
                  <a:pos x="187" y="352"/>
                </a:cxn>
                <a:cxn ang="0">
                  <a:pos x="194" y="330"/>
                </a:cxn>
                <a:cxn ang="0">
                  <a:pos x="193" y="313"/>
                </a:cxn>
                <a:cxn ang="0">
                  <a:pos x="200" y="294"/>
                </a:cxn>
                <a:cxn ang="0">
                  <a:pos x="246" y="283"/>
                </a:cxn>
                <a:cxn ang="0">
                  <a:pos x="256" y="243"/>
                </a:cxn>
                <a:cxn ang="0">
                  <a:pos x="296" y="227"/>
                </a:cxn>
                <a:cxn ang="0">
                  <a:pos x="358" y="203"/>
                </a:cxn>
                <a:cxn ang="0">
                  <a:pos x="385" y="182"/>
                </a:cxn>
                <a:cxn ang="0">
                  <a:pos x="387" y="168"/>
                </a:cxn>
                <a:cxn ang="0">
                  <a:pos x="394" y="141"/>
                </a:cxn>
                <a:cxn ang="0">
                  <a:pos x="384" y="122"/>
                </a:cxn>
              </a:cxnLst>
              <a:rect l="0" t="0" r="r" b="b"/>
              <a:pathLst>
                <a:path w="1045" h="691">
                  <a:moveTo>
                    <a:pt x="383" y="112"/>
                  </a:moveTo>
                  <a:cubicBezTo>
                    <a:pt x="391" y="110"/>
                    <a:pt x="396" y="105"/>
                    <a:pt x="403" y="112"/>
                  </a:cubicBezTo>
                  <a:cubicBezTo>
                    <a:pt x="411" y="120"/>
                    <a:pt x="410" y="130"/>
                    <a:pt x="425" y="120"/>
                  </a:cubicBezTo>
                  <a:cubicBezTo>
                    <a:pt x="445" y="107"/>
                    <a:pt x="445" y="107"/>
                    <a:pt x="445" y="107"/>
                  </a:cubicBezTo>
                  <a:cubicBezTo>
                    <a:pt x="447" y="105"/>
                    <a:pt x="447" y="100"/>
                    <a:pt x="450" y="99"/>
                  </a:cubicBezTo>
                  <a:cubicBezTo>
                    <a:pt x="456" y="98"/>
                    <a:pt x="457" y="104"/>
                    <a:pt x="463" y="96"/>
                  </a:cubicBezTo>
                  <a:cubicBezTo>
                    <a:pt x="470" y="89"/>
                    <a:pt x="477" y="102"/>
                    <a:pt x="482" y="94"/>
                  </a:cubicBezTo>
                  <a:cubicBezTo>
                    <a:pt x="485" y="87"/>
                    <a:pt x="492" y="98"/>
                    <a:pt x="496" y="101"/>
                  </a:cubicBezTo>
                  <a:cubicBezTo>
                    <a:pt x="503" y="105"/>
                    <a:pt x="505" y="106"/>
                    <a:pt x="514" y="103"/>
                  </a:cubicBezTo>
                  <a:cubicBezTo>
                    <a:pt x="529" y="98"/>
                    <a:pt x="522" y="111"/>
                    <a:pt x="536" y="114"/>
                  </a:cubicBezTo>
                  <a:cubicBezTo>
                    <a:pt x="544" y="116"/>
                    <a:pt x="550" y="122"/>
                    <a:pt x="557" y="121"/>
                  </a:cubicBezTo>
                  <a:cubicBezTo>
                    <a:pt x="562" y="120"/>
                    <a:pt x="569" y="113"/>
                    <a:pt x="574" y="116"/>
                  </a:cubicBezTo>
                  <a:cubicBezTo>
                    <a:pt x="579" y="119"/>
                    <a:pt x="580" y="120"/>
                    <a:pt x="585" y="117"/>
                  </a:cubicBezTo>
                  <a:cubicBezTo>
                    <a:pt x="588" y="115"/>
                    <a:pt x="592" y="117"/>
                    <a:pt x="594" y="114"/>
                  </a:cubicBezTo>
                  <a:cubicBezTo>
                    <a:pt x="598" y="110"/>
                    <a:pt x="594" y="105"/>
                    <a:pt x="604" y="106"/>
                  </a:cubicBezTo>
                  <a:cubicBezTo>
                    <a:pt x="610" y="107"/>
                    <a:pt x="604" y="100"/>
                    <a:pt x="609" y="98"/>
                  </a:cubicBezTo>
                  <a:cubicBezTo>
                    <a:pt x="614" y="96"/>
                    <a:pt x="614" y="96"/>
                    <a:pt x="620" y="97"/>
                  </a:cubicBezTo>
                  <a:cubicBezTo>
                    <a:pt x="624" y="98"/>
                    <a:pt x="623" y="93"/>
                    <a:pt x="626" y="92"/>
                  </a:cubicBezTo>
                  <a:cubicBezTo>
                    <a:pt x="630" y="89"/>
                    <a:pt x="636" y="92"/>
                    <a:pt x="641" y="91"/>
                  </a:cubicBezTo>
                  <a:cubicBezTo>
                    <a:pt x="648" y="88"/>
                    <a:pt x="643" y="86"/>
                    <a:pt x="645" y="83"/>
                  </a:cubicBezTo>
                  <a:cubicBezTo>
                    <a:pt x="648" y="80"/>
                    <a:pt x="656" y="79"/>
                    <a:pt x="657" y="74"/>
                  </a:cubicBezTo>
                  <a:cubicBezTo>
                    <a:pt x="657" y="71"/>
                    <a:pt x="656" y="70"/>
                    <a:pt x="656" y="68"/>
                  </a:cubicBezTo>
                  <a:cubicBezTo>
                    <a:pt x="657" y="65"/>
                    <a:pt x="657" y="52"/>
                    <a:pt x="659" y="50"/>
                  </a:cubicBezTo>
                  <a:cubicBezTo>
                    <a:pt x="659" y="50"/>
                    <a:pt x="659" y="50"/>
                    <a:pt x="659" y="50"/>
                  </a:cubicBezTo>
                  <a:cubicBezTo>
                    <a:pt x="662" y="49"/>
                    <a:pt x="668" y="46"/>
                    <a:pt x="671" y="46"/>
                  </a:cubicBezTo>
                  <a:cubicBezTo>
                    <a:pt x="672" y="51"/>
                    <a:pt x="670" y="55"/>
                    <a:pt x="675" y="58"/>
                  </a:cubicBezTo>
                  <a:cubicBezTo>
                    <a:pt x="682" y="60"/>
                    <a:pt x="679" y="59"/>
                    <a:pt x="681" y="64"/>
                  </a:cubicBezTo>
                  <a:cubicBezTo>
                    <a:pt x="683" y="68"/>
                    <a:pt x="686" y="66"/>
                    <a:pt x="688" y="68"/>
                  </a:cubicBezTo>
                  <a:cubicBezTo>
                    <a:pt x="688" y="80"/>
                    <a:pt x="699" y="81"/>
                    <a:pt x="706" y="89"/>
                  </a:cubicBezTo>
                  <a:cubicBezTo>
                    <a:pt x="715" y="99"/>
                    <a:pt x="722" y="94"/>
                    <a:pt x="734" y="94"/>
                  </a:cubicBezTo>
                  <a:cubicBezTo>
                    <a:pt x="735" y="96"/>
                    <a:pt x="733" y="98"/>
                    <a:pt x="736" y="100"/>
                  </a:cubicBezTo>
                  <a:cubicBezTo>
                    <a:pt x="741" y="103"/>
                    <a:pt x="749" y="101"/>
                    <a:pt x="754" y="102"/>
                  </a:cubicBezTo>
                  <a:cubicBezTo>
                    <a:pt x="756" y="103"/>
                    <a:pt x="760" y="107"/>
                    <a:pt x="760" y="104"/>
                  </a:cubicBezTo>
                  <a:cubicBezTo>
                    <a:pt x="761" y="98"/>
                    <a:pt x="759" y="96"/>
                    <a:pt x="764" y="91"/>
                  </a:cubicBezTo>
                  <a:cubicBezTo>
                    <a:pt x="768" y="88"/>
                    <a:pt x="767" y="83"/>
                    <a:pt x="770" y="79"/>
                  </a:cubicBezTo>
                  <a:cubicBezTo>
                    <a:pt x="767" y="72"/>
                    <a:pt x="765" y="68"/>
                    <a:pt x="775" y="65"/>
                  </a:cubicBezTo>
                  <a:cubicBezTo>
                    <a:pt x="782" y="65"/>
                    <a:pt x="781" y="59"/>
                    <a:pt x="781" y="53"/>
                  </a:cubicBezTo>
                  <a:cubicBezTo>
                    <a:pt x="777" y="50"/>
                    <a:pt x="772" y="43"/>
                    <a:pt x="775" y="38"/>
                  </a:cubicBezTo>
                  <a:cubicBezTo>
                    <a:pt x="775" y="38"/>
                    <a:pt x="776" y="38"/>
                    <a:pt x="776" y="38"/>
                  </a:cubicBezTo>
                  <a:cubicBezTo>
                    <a:pt x="778" y="40"/>
                    <a:pt x="787" y="39"/>
                    <a:pt x="790" y="37"/>
                  </a:cubicBezTo>
                  <a:cubicBezTo>
                    <a:pt x="793" y="35"/>
                    <a:pt x="792" y="33"/>
                    <a:pt x="792" y="30"/>
                  </a:cubicBezTo>
                  <a:cubicBezTo>
                    <a:pt x="793" y="25"/>
                    <a:pt x="799" y="20"/>
                    <a:pt x="804" y="21"/>
                  </a:cubicBezTo>
                  <a:cubicBezTo>
                    <a:pt x="811" y="23"/>
                    <a:pt x="814" y="17"/>
                    <a:pt x="820" y="15"/>
                  </a:cubicBezTo>
                  <a:cubicBezTo>
                    <a:pt x="824" y="15"/>
                    <a:pt x="829" y="18"/>
                    <a:pt x="832" y="19"/>
                  </a:cubicBezTo>
                  <a:cubicBezTo>
                    <a:pt x="840" y="21"/>
                    <a:pt x="843" y="15"/>
                    <a:pt x="850" y="14"/>
                  </a:cubicBezTo>
                  <a:cubicBezTo>
                    <a:pt x="860" y="14"/>
                    <a:pt x="863" y="10"/>
                    <a:pt x="872" y="5"/>
                  </a:cubicBezTo>
                  <a:cubicBezTo>
                    <a:pt x="875" y="4"/>
                    <a:pt x="878" y="2"/>
                    <a:pt x="880" y="0"/>
                  </a:cubicBezTo>
                  <a:cubicBezTo>
                    <a:pt x="880" y="0"/>
                    <a:pt x="880" y="0"/>
                    <a:pt x="880" y="0"/>
                  </a:cubicBezTo>
                  <a:cubicBezTo>
                    <a:pt x="888" y="9"/>
                    <a:pt x="888" y="9"/>
                    <a:pt x="888" y="9"/>
                  </a:cubicBezTo>
                  <a:cubicBezTo>
                    <a:pt x="890" y="11"/>
                    <a:pt x="892" y="13"/>
                    <a:pt x="892" y="16"/>
                  </a:cubicBezTo>
                  <a:cubicBezTo>
                    <a:pt x="892" y="21"/>
                    <a:pt x="898" y="20"/>
                    <a:pt x="898" y="26"/>
                  </a:cubicBezTo>
                  <a:cubicBezTo>
                    <a:pt x="898" y="33"/>
                    <a:pt x="897" y="39"/>
                    <a:pt x="898" y="46"/>
                  </a:cubicBezTo>
                  <a:cubicBezTo>
                    <a:pt x="900" y="60"/>
                    <a:pt x="908" y="55"/>
                    <a:pt x="918" y="57"/>
                  </a:cubicBezTo>
                  <a:cubicBezTo>
                    <a:pt x="926" y="61"/>
                    <a:pt x="926" y="69"/>
                    <a:pt x="917" y="73"/>
                  </a:cubicBezTo>
                  <a:cubicBezTo>
                    <a:pt x="907" y="78"/>
                    <a:pt x="909" y="92"/>
                    <a:pt x="902" y="99"/>
                  </a:cubicBezTo>
                  <a:cubicBezTo>
                    <a:pt x="898" y="103"/>
                    <a:pt x="902" y="105"/>
                    <a:pt x="904" y="109"/>
                  </a:cubicBezTo>
                  <a:cubicBezTo>
                    <a:pt x="910" y="119"/>
                    <a:pt x="914" y="105"/>
                    <a:pt x="924" y="112"/>
                  </a:cubicBezTo>
                  <a:cubicBezTo>
                    <a:pt x="931" y="118"/>
                    <a:pt x="932" y="115"/>
                    <a:pt x="941" y="112"/>
                  </a:cubicBezTo>
                  <a:cubicBezTo>
                    <a:pt x="943" y="111"/>
                    <a:pt x="952" y="107"/>
                    <a:pt x="954" y="109"/>
                  </a:cubicBezTo>
                  <a:cubicBezTo>
                    <a:pt x="959" y="114"/>
                    <a:pt x="958" y="116"/>
                    <a:pt x="967" y="117"/>
                  </a:cubicBezTo>
                  <a:cubicBezTo>
                    <a:pt x="975" y="118"/>
                    <a:pt x="978" y="122"/>
                    <a:pt x="985" y="123"/>
                  </a:cubicBezTo>
                  <a:cubicBezTo>
                    <a:pt x="989" y="124"/>
                    <a:pt x="994" y="123"/>
                    <a:pt x="997" y="127"/>
                  </a:cubicBezTo>
                  <a:cubicBezTo>
                    <a:pt x="999" y="129"/>
                    <a:pt x="1001" y="132"/>
                    <a:pt x="1003" y="133"/>
                  </a:cubicBezTo>
                  <a:cubicBezTo>
                    <a:pt x="1008" y="136"/>
                    <a:pt x="1018" y="135"/>
                    <a:pt x="1021" y="140"/>
                  </a:cubicBezTo>
                  <a:cubicBezTo>
                    <a:pt x="1023" y="143"/>
                    <a:pt x="1024" y="145"/>
                    <a:pt x="1028" y="147"/>
                  </a:cubicBezTo>
                  <a:cubicBezTo>
                    <a:pt x="1035" y="150"/>
                    <a:pt x="1036" y="151"/>
                    <a:pt x="1038" y="158"/>
                  </a:cubicBezTo>
                  <a:cubicBezTo>
                    <a:pt x="1040" y="164"/>
                    <a:pt x="1042" y="176"/>
                    <a:pt x="1044" y="181"/>
                  </a:cubicBezTo>
                  <a:cubicBezTo>
                    <a:pt x="1045" y="181"/>
                    <a:pt x="1045" y="181"/>
                    <a:pt x="1045" y="181"/>
                  </a:cubicBezTo>
                  <a:cubicBezTo>
                    <a:pt x="1009" y="225"/>
                    <a:pt x="1009" y="225"/>
                    <a:pt x="1009" y="225"/>
                  </a:cubicBezTo>
                  <a:cubicBezTo>
                    <a:pt x="1005" y="231"/>
                    <a:pt x="999" y="229"/>
                    <a:pt x="993" y="231"/>
                  </a:cubicBezTo>
                  <a:cubicBezTo>
                    <a:pt x="985" y="235"/>
                    <a:pt x="983" y="245"/>
                    <a:pt x="975" y="248"/>
                  </a:cubicBezTo>
                  <a:cubicBezTo>
                    <a:pt x="968" y="256"/>
                    <a:pt x="961" y="264"/>
                    <a:pt x="952" y="269"/>
                  </a:cubicBezTo>
                  <a:cubicBezTo>
                    <a:pt x="945" y="273"/>
                    <a:pt x="936" y="276"/>
                    <a:pt x="935" y="285"/>
                  </a:cubicBezTo>
                  <a:cubicBezTo>
                    <a:pt x="934" y="290"/>
                    <a:pt x="929" y="291"/>
                    <a:pt x="926" y="296"/>
                  </a:cubicBezTo>
                  <a:cubicBezTo>
                    <a:pt x="922" y="302"/>
                    <a:pt x="918" y="312"/>
                    <a:pt x="911" y="315"/>
                  </a:cubicBezTo>
                  <a:cubicBezTo>
                    <a:pt x="903" y="319"/>
                    <a:pt x="900" y="329"/>
                    <a:pt x="895" y="337"/>
                  </a:cubicBezTo>
                  <a:cubicBezTo>
                    <a:pt x="883" y="352"/>
                    <a:pt x="867" y="366"/>
                    <a:pt x="854" y="380"/>
                  </a:cubicBezTo>
                  <a:cubicBezTo>
                    <a:pt x="818" y="420"/>
                    <a:pt x="818" y="420"/>
                    <a:pt x="818" y="420"/>
                  </a:cubicBezTo>
                  <a:cubicBezTo>
                    <a:pt x="809" y="425"/>
                    <a:pt x="796" y="435"/>
                    <a:pt x="789" y="443"/>
                  </a:cubicBezTo>
                  <a:cubicBezTo>
                    <a:pt x="782" y="450"/>
                    <a:pt x="778" y="450"/>
                    <a:pt x="769" y="453"/>
                  </a:cubicBezTo>
                  <a:cubicBezTo>
                    <a:pt x="764" y="455"/>
                    <a:pt x="765" y="461"/>
                    <a:pt x="763" y="465"/>
                  </a:cubicBezTo>
                  <a:cubicBezTo>
                    <a:pt x="760" y="470"/>
                    <a:pt x="752" y="474"/>
                    <a:pt x="747" y="478"/>
                  </a:cubicBezTo>
                  <a:cubicBezTo>
                    <a:pt x="719" y="501"/>
                    <a:pt x="719" y="501"/>
                    <a:pt x="719" y="501"/>
                  </a:cubicBezTo>
                  <a:cubicBezTo>
                    <a:pt x="707" y="507"/>
                    <a:pt x="698" y="516"/>
                    <a:pt x="688" y="524"/>
                  </a:cubicBezTo>
                  <a:cubicBezTo>
                    <a:pt x="655" y="550"/>
                    <a:pt x="655" y="550"/>
                    <a:pt x="655" y="550"/>
                  </a:cubicBezTo>
                  <a:cubicBezTo>
                    <a:pt x="650" y="554"/>
                    <a:pt x="637" y="564"/>
                    <a:pt x="631" y="566"/>
                  </a:cubicBezTo>
                  <a:cubicBezTo>
                    <a:pt x="625" y="574"/>
                    <a:pt x="615" y="582"/>
                    <a:pt x="604" y="583"/>
                  </a:cubicBezTo>
                  <a:cubicBezTo>
                    <a:pt x="594" y="584"/>
                    <a:pt x="591" y="593"/>
                    <a:pt x="581" y="594"/>
                  </a:cubicBezTo>
                  <a:cubicBezTo>
                    <a:pt x="574" y="595"/>
                    <a:pt x="569" y="597"/>
                    <a:pt x="563" y="601"/>
                  </a:cubicBezTo>
                  <a:cubicBezTo>
                    <a:pt x="539" y="615"/>
                    <a:pt x="539" y="615"/>
                    <a:pt x="539" y="615"/>
                  </a:cubicBezTo>
                  <a:cubicBezTo>
                    <a:pt x="526" y="622"/>
                    <a:pt x="518" y="613"/>
                    <a:pt x="505" y="616"/>
                  </a:cubicBezTo>
                  <a:cubicBezTo>
                    <a:pt x="484" y="607"/>
                    <a:pt x="466" y="602"/>
                    <a:pt x="443" y="611"/>
                  </a:cubicBezTo>
                  <a:cubicBezTo>
                    <a:pt x="434" y="614"/>
                    <a:pt x="406" y="630"/>
                    <a:pt x="413" y="644"/>
                  </a:cubicBezTo>
                  <a:cubicBezTo>
                    <a:pt x="414" y="648"/>
                    <a:pt x="426" y="659"/>
                    <a:pt x="422" y="661"/>
                  </a:cubicBezTo>
                  <a:cubicBezTo>
                    <a:pt x="413" y="667"/>
                    <a:pt x="396" y="658"/>
                    <a:pt x="387" y="660"/>
                  </a:cubicBezTo>
                  <a:cubicBezTo>
                    <a:pt x="373" y="659"/>
                    <a:pt x="358" y="648"/>
                    <a:pt x="345" y="648"/>
                  </a:cubicBezTo>
                  <a:cubicBezTo>
                    <a:pt x="332" y="648"/>
                    <a:pt x="316" y="650"/>
                    <a:pt x="315" y="666"/>
                  </a:cubicBezTo>
                  <a:cubicBezTo>
                    <a:pt x="315" y="672"/>
                    <a:pt x="304" y="673"/>
                    <a:pt x="304" y="677"/>
                  </a:cubicBezTo>
                  <a:cubicBezTo>
                    <a:pt x="301" y="679"/>
                    <a:pt x="304" y="687"/>
                    <a:pt x="306" y="688"/>
                  </a:cubicBezTo>
                  <a:cubicBezTo>
                    <a:pt x="306" y="689"/>
                    <a:pt x="306" y="689"/>
                    <a:pt x="306" y="689"/>
                  </a:cubicBezTo>
                  <a:cubicBezTo>
                    <a:pt x="302" y="691"/>
                    <a:pt x="295" y="687"/>
                    <a:pt x="291" y="688"/>
                  </a:cubicBezTo>
                  <a:cubicBezTo>
                    <a:pt x="282" y="689"/>
                    <a:pt x="273" y="684"/>
                    <a:pt x="264" y="685"/>
                  </a:cubicBezTo>
                  <a:cubicBezTo>
                    <a:pt x="259" y="685"/>
                    <a:pt x="253" y="684"/>
                    <a:pt x="249" y="681"/>
                  </a:cubicBezTo>
                  <a:cubicBezTo>
                    <a:pt x="246" y="671"/>
                    <a:pt x="238" y="675"/>
                    <a:pt x="230" y="674"/>
                  </a:cubicBezTo>
                  <a:cubicBezTo>
                    <a:pt x="223" y="673"/>
                    <a:pt x="215" y="668"/>
                    <a:pt x="207" y="667"/>
                  </a:cubicBezTo>
                  <a:cubicBezTo>
                    <a:pt x="190" y="664"/>
                    <a:pt x="162" y="663"/>
                    <a:pt x="147" y="655"/>
                  </a:cubicBezTo>
                  <a:cubicBezTo>
                    <a:pt x="140" y="653"/>
                    <a:pt x="135" y="652"/>
                    <a:pt x="129" y="653"/>
                  </a:cubicBezTo>
                  <a:cubicBezTo>
                    <a:pt x="129" y="653"/>
                    <a:pt x="129" y="653"/>
                    <a:pt x="129" y="653"/>
                  </a:cubicBezTo>
                  <a:cubicBezTo>
                    <a:pt x="135" y="645"/>
                    <a:pt x="135" y="645"/>
                    <a:pt x="135" y="645"/>
                  </a:cubicBezTo>
                  <a:cubicBezTo>
                    <a:pt x="136" y="643"/>
                    <a:pt x="141" y="635"/>
                    <a:pt x="137" y="635"/>
                  </a:cubicBezTo>
                  <a:cubicBezTo>
                    <a:pt x="134" y="635"/>
                    <a:pt x="130" y="631"/>
                    <a:pt x="129" y="628"/>
                  </a:cubicBezTo>
                  <a:cubicBezTo>
                    <a:pt x="128" y="625"/>
                    <a:pt x="124" y="627"/>
                    <a:pt x="121" y="626"/>
                  </a:cubicBezTo>
                  <a:cubicBezTo>
                    <a:pt x="116" y="623"/>
                    <a:pt x="121" y="615"/>
                    <a:pt x="113" y="615"/>
                  </a:cubicBezTo>
                  <a:cubicBezTo>
                    <a:pt x="106" y="615"/>
                    <a:pt x="99" y="616"/>
                    <a:pt x="92" y="615"/>
                  </a:cubicBezTo>
                  <a:cubicBezTo>
                    <a:pt x="88" y="615"/>
                    <a:pt x="97" y="608"/>
                    <a:pt x="98" y="606"/>
                  </a:cubicBezTo>
                  <a:cubicBezTo>
                    <a:pt x="99" y="604"/>
                    <a:pt x="99" y="602"/>
                    <a:pt x="101" y="600"/>
                  </a:cubicBezTo>
                  <a:cubicBezTo>
                    <a:pt x="104" y="598"/>
                    <a:pt x="108" y="597"/>
                    <a:pt x="112" y="595"/>
                  </a:cubicBezTo>
                  <a:cubicBezTo>
                    <a:pt x="118" y="591"/>
                    <a:pt x="118" y="593"/>
                    <a:pt x="124" y="593"/>
                  </a:cubicBezTo>
                  <a:cubicBezTo>
                    <a:pt x="127" y="593"/>
                    <a:pt x="134" y="591"/>
                    <a:pt x="133" y="587"/>
                  </a:cubicBezTo>
                  <a:cubicBezTo>
                    <a:pt x="133" y="585"/>
                    <a:pt x="129" y="584"/>
                    <a:pt x="127" y="583"/>
                  </a:cubicBezTo>
                  <a:cubicBezTo>
                    <a:pt x="124" y="580"/>
                    <a:pt x="121" y="576"/>
                    <a:pt x="121" y="572"/>
                  </a:cubicBezTo>
                  <a:cubicBezTo>
                    <a:pt x="121" y="569"/>
                    <a:pt x="121" y="566"/>
                    <a:pt x="118" y="565"/>
                  </a:cubicBezTo>
                  <a:cubicBezTo>
                    <a:pt x="116" y="564"/>
                    <a:pt x="114" y="564"/>
                    <a:pt x="113" y="562"/>
                  </a:cubicBezTo>
                  <a:cubicBezTo>
                    <a:pt x="111" y="557"/>
                    <a:pt x="110" y="556"/>
                    <a:pt x="105" y="556"/>
                  </a:cubicBezTo>
                  <a:cubicBezTo>
                    <a:pt x="100" y="556"/>
                    <a:pt x="94" y="556"/>
                    <a:pt x="88" y="555"/>
                  </a:cubicBezTo>
                  <a:cubicBezTo>
                    <a:pt x="81" y="555"/>
                    <a:pt x="82" y="549"/>
                    <a:pt x="73" y="549"/>
                  </a:cubicBezTo>
                  <a:cubicBezTo>
                    <a:pt x="66" y="549"/>
                    <a:pt x="59" y="547"/>
                    <a:pt x="53" y="548"/>
                  </a:cubicBezTo>
                  <a:cubicBezTo>
                    <a:pt x="42" y="548"/>
                    <a:pt x="32" y="552"/>
                    <a:pt x="22" y="552"/>
                  </a:cubicBezTo>
                  <a:cubicBezTo>
                    <a:pt x="2" y="551"/>
                    <a:pt x="2" y="551"/>
                    <a:pt x="2" y="551"/>
                  </a:cubicBezTo>
                  <a:cubicBezTo>
                    <a:pt x="2" y="550"/>
                    <a:pt x="2" y="550"/>
                    <a:pt x="2" y="550"/>
                  </a:cubicBezTo>
                  <a:cubicBezTo>
                    <a:pt x="0" y="538"/>
                    <a:pt x="11" y="536"/>
                    <a:pt x="15" y="525"/>
                  </a:cubicBezTo>
                  <a:cubicBezTo>
                    <a:pt x="19" y="515"/>
                    <a:pt x="28" y="508"/>
                    <a:pt x="30" y="496"/>
                  </a:cubicBezTo>
                  <a:cubicBezTo>
                    <a:pt x="31" y="493"/>
                    <a:pt x="30" y="492"/>
                    <a:pt x="27" y="490"/>
                  </a:cubicBezTo>
                  <a:cubicBezTo>
                    <a:pt x="28" y="488"/>
                    <a:pt x="32" y="486"/>
                    <a:pt x="32" y="482"/>
                  </a:cubicBezTo>
                  <a:cubicBezTo>
                    <a:pt x="34" y="476"/>
                    <a:pt x="33" y="469"/>
                    <a:pt x="41" y="468"/>
                  </a:cubicBezTo>
                  <a:cubicBezTo>
                    <a:pt x="48" y="467"/>
                    <a:pt x="48" y="468"/>
                    <a:pt x="49" y="462"/>
                  </a:cubicBezTo>
                  <a:cubicBezTo>
                    <a:pt x="49" y="460"/>
                    <a:pt x="49" y="453"/>
                    <a:pt x="51" y="453"/>
                  </a:cubicBezTo>
                  <a:cubicBezTo>
                    <a:pt x="54" y="453"/>
                    <a:pt x="54" y="460"/>
                    <a:pt x="59" y="458"/>
                  </a:cubicBezTo>
                  <a:cubicBezTo>
                    <a:pt x="63" y="457"/>
                    <a:pt x="63" y="454"/>
                    <a:pt x="67" y="454"/>
                  </a:cubicBezTo>
                  <a:cubicBezTo>
                    <a:pt x="75" y="454"/>
                    <a:pt x="78" y="458"/>
                    <a:pt x="85" y="460"/>
                  </a:cubicBezTo>
                  <a:cubicBezTo>
                    <a:pt x="89" y="461"/>
                    <a:pt x="97" y="460"/>
                    <a:pt x="92" y="455"/>
                  </a:cubicBezTo>
                  <a:cubicBezTo>
                    <a:pt x="87" y="448"/>
                    <a:pt x="87" y="448"/>
                    <a:pt x="87" y="448"/>
                  </a:cubicBezTo>
                  <a:cubicBezTo>
                    <a:pt x="83" y="443"/>
                    <a:pt x="92" y="442"/>
                    <a:pt x="83" y="439"/>
                  </a:cubicBezTo>
                  <a:cubicBezTo>
                    <a:pt x="78" y="438"/>
                    <a:pt x="75" y="431"/>
                    <a:pt x="78" y="427"/>
                  </a:cubicBezTo>
                  <a:cubicBezTo>
                    <a:pt x="84" y="421"/>
                    <a:pt x="74" y="413"/>
                    <a:pt x="70" y="410"/>
                  </a:cubicBezTo>
                  <a:cubicBezTo>
                    <a:pt x="68" y="408"/>
                    <a:pt x="71" y="405"/>
                    <a:pt x="71" y="404"/>
                  </a:cubicBezTo>
                  <a:cubicBezTo>
                    <a:pt x="72" y="394"/>
                    <a:pt x="66" y="399"/>
                    <a:pt x="77" y="392"/>
                  </a:cubicBezTo>
                  <a:cubicBezTo>
                    <a:pt x="80" y="390"/>
                    <a:pt x="83" y="384"/>
                    <a:pt x="86" y="387"/>
                  </a:cubicBezTo>
                  <a:cubicBezTo>
                    <a:pt x="92" y="391"/>
                    <a:pt x="96" y="385"/>
                    <a:pt x="100" y="383"/>
                  </a:cubicBezTo>
                  <a:cubicBezTo>
                    <a:pt x="108" y="378"/>
                    <a:pt x="116" y="381"/>
                    <a:pt x="125" y="381"/>
                  </a:cubicBezTo>
                  <a:cubicBezTo>
                    <a:pt x="137" y="381"/>
                    <a:pt x="130" y="378"/>
                    <a:pt x="130" y="372"/>
                  </a:cubicBezTo>
                  <a:cubicBezTo>
                    <a:pt x="130" y="368"/>
                    <a:pt x="143" y="359"/>
                    <a:pt x="147" y="358"/>
                  </a:cubicBezTo>
                  <a:cubicBezTo>
                    <a:pt x="154" y="357"/>
                    <a:pt x="153" y="370"/>
                    <a:pt x="167" y="366"/>
                  </a:cubicBezTo>
                  <a:cubicBezTo>
                    <a:pt x="171" y="366"/>
                    <a:pt x="176" y="359"/>
                    <a:pt x="180" y="357"/>
                  </a:cubicBezTo>
                  <a:cubicBezTo>
                    <a:pt x="182" y="356"/>
                    <a:pt x="184" y="356"/>
                    <a:pt x="185" y="355"/>
                  </a:cubicBezTo>
                  <a:cubicBezTo>
                    <a:pt x="186" y="354"/>
                    <a:pt x="186" y="352"/>
                    <a:pt x="187" y="352"/>
                  </a:cubicBezTo>
                  <a:cubicBezTo>
                    <a:pt x="190" y="350"/>
                    <a:pt x="194" y="352"/>
                    <a:pt x="196" y="346"/>
                  </a:cubicBezTo>
                  <a:cubicBezTo>
                    <a:pt x="196" y="344"/>
                    <a:pt x="194" y="343"/>
                    <a:pt x="193" y="341"/>
                  </a:cubicBezTo>
                  <a:cubicBezTo>
                    <a:pt x="191" y="335"/>
                    <a:pt x="199" y="336"/>
                    <a:pt x="194" y="330"/>
                  </a:cubicBezTo>
                  <a:cubicBezTo>
                    <a:pt x="193" y="329"/>
                    <a:pt x="202" y="328"/>
                    <a:pt x="203" y="326"/>
                  </a:cubicBezTo>
                  <a:cubicBezTo>
                    <a:pt x="207" y="322"/>
                    <a:pt x="206" y="316"/>
                    <a:pt x="200" y="315"/>
                  </a:cubicBezTo>
                  <a:cubicBezTo>
                    <a:pt x="199" y="315"/>
                    <a:pt x="194" y="315"/>
                    <a:pt x="193" y="313"/>
                  </a:cubicBezTo>
                  <a:cubicBezTo>
                    <a:pt x="192" y="311"/>
                    <a:pt x="197" y="304"/>
                    <a:pt x="199" y="303"/>
                  </a:cubicBezTo>
                  <a:cubicBezTo>
                    <a:pt x="200" y="294"/>
                    <a:pt x="200" y="294"/>
                    <a:pt x="200" y="294"/>
                  </a:cubicBezTo>
                  <a:cubicBezTo>
                    <a:pt x="200" y="294"/>
                    <a:pt x="200" y="294"/>
                    <a:pt x="200" y="294"/>
                  </a:cubicBezTo>
                  <a:cubicBezTo>
                    <a:pt x="202" y="290"/>
                    <a:pt x="200" y="286"/>
                    <a:pt x="205" y="288"/>
                  </a:cubicBezTo>
                  <a:cubicBezTo>
                    <a:pt x="217" y="295"/>
                    <a:pt x="214" y="286"/>
                    <a:pt x="225" y="283"/>
                  </a:cubicBezTo>
                  <a:cubicBezTo>
                    <a:pt x="231" y="281"/>
                    <a:pt x="240" y="286"/>
                    <a:pt x="246" y="283"/>
                  </a:cubicBezTo>
                  <a:cubicBezTo>
                    <a:pt x="253" y="280"/>
                    <a:pt x="252" y="267"/>
                    <a:pt x="251" y="260"/>
                  </a:cubicBezTo>
                  <a:cubicBezTo>
                    <a:pt x="251" y="256"/>
                    <a:pt x="250" y="252"/>
                    <a:pt x="252" y="249"/>
                  </a:cubicBezTo>
                  <a:cubicBezTo>
                    <a:pt x="254" y="246"/>
                    <a:pt x="254" y="245"/>
                    <a:pt x="256" y="243"/>
                  </a:cubicBezTo>
                  <a:cubicBezTo>
                    <a:pt x="258" y="241"/>
                    <a:pt x="258" y="238"/>
                    <a:pt x="260" y="236"/>
                  </a:cubicBezTo>
                  <a:cubicBezTo>
                    <a:pt x="265" y="235"/>
                    <a:pt x="270" y="232"/>
                    <a:pt x="275" y="232"/>
                  </a:cubicBezTo>
                  <a:cubicBezTo>
                    <a:pt x="285" y="232"/>
                    <a:pt x="289" y="233"/>
                    <a:pt x="296" y="227"/>
                  </a:cubicBezTo>
                  <a:cubicBezTo>
                    <a:pt x="303" y="220"/>
                    <a:pt x="317" y="211"/>
                    <a:pt x="327" y="213"/>
                  </a:cubicBezTo>
                  <a:cubicBezTo>
                    <a:pt x="333" y="214"/>
                    <a:pt x="338" y="207"/>
                    <a:pt x="343" y="204"/>
                  </a:cubicBezTo>
                  <a:cubicBezTo>
                    <a:pt x="349" y="201"/>
                    <a:pt x="352" y="201"/>
                    <a:pt x="358" y="203"/>
                  </a:cubicBezTo>
                  <a:cubicBezTo>
                    <a:pt x="361" y="204"/>
                    <a:pt x="369" y="207"/>
                    <a:pt x="372" y="203"/>
                  </a:cubicBezTo>
                  <a:cubicBezTo>
                    <a:pt x="373" y="200"/>
                    <a:pt x="372" y="196"/>
                    <a:pt x="373" y="194"/>
                  </a:cubicBezTo>
                  <a:cubicBezTo>
                    <a:pt x="376" y="190"/>
                    <a:pt x="384" y="188"/>
                    <a:pt x="385" y="182"/>
                  </a:cubicBezTo>
                  <a:cubicBezTo>
                    <a:pt x="386" y="180"/>
                    <a:pt x="383" y="181"/>
                    <a:pt x="382" y="179"/>
                  </a:cubicBezTo>
                  <a:cubicBezTo>
                    <a:pt x="382" y="178"/>
                    <a:pt x="386" y="177"/>
                    <a:pt x="386" y="176"/>
                  </a:cubicBezTo>
                  <a:cubicBezTo>
                    <a:pt x="390" y="172"/>
                    <a:pt x="389" y="172"/>
                    <a:pt x="387" y="168"/>
                  </a:cubicBezTo>
                  <a:cubicBezTo>
                    <a:pt x="386" y="165"/>
                    <a:pt x="394" y="161"/>
                    <a:pt x="394" y="157"/>
                  </a:cubicBezTo>
                  <a:cubicBezTo>
                    <a:pt x="394" y="154"/>
                    <a:pt x="384" y="150"/>
                    <a:pt x="387" y="146"/>
                  </a:cubicBezTo>
                  <a:cubicBezTo>
                    <a:pt x="389" y="145"/>
                    <a:pt x="392" y="142"/>
                    <a:pt x="394" y="141"/>
                  </a:cubicBezTo>
                  <a:cubicBezTo>
                    <a:pt x="399" y="139"/>
                    <a:pt x="394" y="138"/>
                    <a:pt x="392" y="136"/>
                  </a:cubicBezTo>
                  <a:cubicBezTo>
                    <a:pt x="390" y="134"/>
                    <a:pt x="387" y="133"/>
                    <a:pt x="385" y="131"/>
                  </a:cubicBezTo>
                  <a:cubicBezTo>
                    <a:pt x="381" y="129"/>
                    <a:pt x="384" y="126"/>
                    <a:pt x="384" y="122"/>
                  </a:cubicBezTo>
                  <a:cubicBezTo>
                    <a:pt x="384" y="120"/>
                    <a:pt x="382" y="114"/>
                    <a:pt x="383" y="11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2457451" y="1563688"/>
              <a:ext cx="2333625" cy="2425700"/>
            </a:xfrm>
            <a:custGeom>
              <a:avLst/>
              <a:gdLst/>
              <a:ahLst/>
              <a:cxnLst>
                <a:cxn ang="0">
                  <a:pos x="894" y="234"/>
                </a:cxn>
                <a:cxn ang="0">
                  <a:pos x="960" y="208"/>
                </a:cxn>
                <a:cxn ang="0">
                  <a:pos x="948" y="236"/>
                </a:cxn>
                <a:cxn ang="0">
                  <a:pos x="982" y="317"/>
                </a:cxn>
                <a:cxn ang="0">
                  <a:pos x="1038" y="395"/>
                </a:cxn>
                <a:cxn ang="0">
                  <a:pos x="1062" y="475"/>
                </a:cxn>
                <a:cxn ang="0">
                  <a:pos x="1109" y="520"/>
                </a:cxn>
                <a:cxn ang="0">
                  <a:pos x="1145" y="502"/>
                </a:cxn>
                <a:cxn ang="0">
                  <a:pos x="1194" y="478"/>
                </a:cxn>
                <a:cxn ang="0">
                  <a:pos x="1189" y="537"/>
                </a:cxn>
                <a:cxn ang="0">
                  <a:pos x="1168" y="602"/>
                </a:cxn>
                <a:cxn ang="0">
                  <a:pos x="1094" y="794"/>
                </a:cxn>
                <a:cxn ang="0">
                  <a:pos x="1153" y="843"/>
                </a:cxn>
                <a:cxn ang="0">
                  <a:pos x="1203" y="907"/>
                </a:cxn>
                <a:cxn ang="0">
                  <a:pos x="1251" y="948"/>
                </a:cxn>
                <a:cxn ang="0">
                  <a:pos x="1262" y="993"/>
                </a:cxn>
                <a:cxn ang="0">
                  <a:pos x="1240" y="1039"/>
                </a:cxn>
                <a:cxn ang="0">
                  <a:pos x="1128" y="1072"/>
                </a:cxn>
                <a:cxn ang="0">
                  <a:pos x="1073" y="1124"/>
                </a:cxn>
                <a:cxn ang="0">
                  <a:pos x="1021" y="1125"/>
                </a:cxn>
                <a:cxn ang="0">
                  <a:pos x="935" y="1144"/>
                </a:cxn>
                <a:cxn ang="0">
                  <a:pos x="847" y="1118"/>
                </a:cxn>
                <a:cxn ang="0">
                  <a:pos x="778" y="1154"/>
                </a:cxn>
                <a:cxn ang="0">
                  <a:pos x="746" y="1206"/>
                </a:cxn>
                <a:cxn ang="0">
                  <a:pos x="660" y="1235"/>
                </a:cxn>
                <a:cxn ang="0">
                  <a:pos x="600" y="1277"/>
                </a:cxn>
                <a:cxn ang="0">
                  <a:pos x="509" y="1268"/>
                </a:cxn>
                <a:cxn ang="0">
                  <a:pos x="511" y="1192"/>
                </a:cxn>
                <a:cxn ang="0">
                  <a:pos x="439" y="1239"/>
                </a:cxn>
                <a:cxn ang="0">
                  <a:pos x="412" y="1255"/>
                </a:cxn>
                <a:cxn ang="0">
                  <a:pos x="389" y="1163"/>
                </a:cxn>
                <a:cxn ang="0">
                  <a:pos x="355" y="1117"/>
                </a:cxn>
                <a:cxn ang="0">
                  <a:pos x="341" y="1049"/>
                </a:cxn>
                <a:cxn ang="0">
                  <a:pos x="329" y="985"/>
                </a:cxn>
                <a:cxn ang="0">
                  <a:pos x="293" y="932"/>
                </a:cxn>
                <a:cxn ang="0">
                  <a:pos x="255" y="945"/>
                </a:cxn>
                <a:cxn ang="0">
                  <a:pos x="198" y="998"/>
                </a:cxn>
                <a:cxn ang="0">
                  <a:pos x="165" y="987"/>
                </a:cxn>
                <a:cxn ang="0">
                  <a:pos x="89" y="811"/>
                </a:cxn>
                <a:cxn ang="0">
                  <a:pos x="45" y="681"/>
                </a:cxn>
                <a:cxn ang="0">
                  <a:pos x="0" y="612"/>
                </a:cxn>
                <a:cxn ang="0">
                  <a:pos x="43" y="586"/>
                </a:cxn>
                <a:cxn ang="0">
                  <a:pos x="59" y="540"/>
                </a:cxn>
                <a:cxn ang="0">
                  <a:pos x="128" y="561"/>
                </a:cxn>
                <a:cxn ang="0">
                  <a:pos x="160" y="625"/>
                </a:cxn>
                <a:cxn ang="0">
                  <a:pos x="223" y="650"/>
                </a:cxn>
                <a:cxn ang="0">
                  <a:pos x="348" y="650"/>
                </a:cxn>
                <a:cxn ang="0">
                  <a:pos x="422" y="621"/>
                </a:cxn>
                <a:cxn ang="0">
                  <a:pos x="479" y="583"/>
                </a:cxn>
                <a:cxn ang="0">
                  <a:pos x="514" y="17"/>
                </a:cxn>
                <a:cxn ang="0">
                  <a:pos x="551" y="50"/>
                </a:cxn>
                <a:cxn ang="0">
                  <a:pos x="586" y="106"/>
                </a:cxn>
                <a:cxn ang="0">
                  <a:pos x="607" y="170"/>
                </a:cxn>
                <a:cxn ang="0">
                  <a:pos x="604" y="232"/>
                </a:cxn>
                <a:cxn ang="0">
                  <a:pos x="581" y="302"/>
                </a:cxn>
                <a:cxn ang="0">
                  <a:pos x="648" y="325"/>
                </a:cxn>
                <a:cxn ang="0">
                  <a:pos x="746" y="309"/>
                </a:cxn>
                <a:cxn ang="0">
                  <a:pos x="810" y="247"/>
                </a:cxn>
              </a:cxnLst>
              <a:rect l="0" t="0" r="r" b="b"/>
              <a:pathLst>
                <a:path w="1267" h="1317">
                  <a:moveTo>
                    <a:pt x="856" y="222"/>
                  </a:moveTo>
                  <a:cubicBezTo>
                    <a:pt x="864" y="222"/>
                    <a:pt x="864" y="222"/>
                    <a:pt x="864" y="222"/>
                  </a:cubicBezTo>
                  <a:cubicBezTo>
                    <a:pt x="866" y="274"/>
                    <a:pt x="866" y="274"/>
                    <a:pt x="866" y="274"/>
                  </a:cubicBezTo>
                  <a:cubicBezTo>
                    <a:pt x="870" y="276"/>
                    <a:pt x="873" y="277"/>
                    <a:pt x="876" y="280"/>
                  </a:cubicBezTo>
                  <a:cubicBezTo>
                    <a:pt x="880" y="284"/>
                    <a:pt x="885" y="271"/>
                    <a:pt x="886" y="268"/>
                  </a:cubicBezTo>
                  <a:cubicBezTo>
                    <a:pt x="888" y="262"/>
                    <a:pt x="891" y="237"/>
                    <a:pt x="894" y="234"/>
                  </a:cubicBezTo>
                  <a:cubicBezTo>
                    <a:pt x="897" y="232"/>
                    <a:pt x="900" y="235"/>
                    <a:pt x="903" y="234"/>
                  </a:cubicBezTo>
                  <a:cubicBezTo>
                    <a:pt x="908" y="231"/>
                    <a:pt x="902" y="226"/>
                    <a:pt x="908" y="224"/>
                  </a:cubicBezTo>
                  <a:cubicBezTo>
                    <a:pt x="910" y="224"/>
                    <a:pt x="912" y="225"/>
                    <a:pt x="914" y="225"/>
                  </a:cubicBezTo>
                  <a:cubicBezTo>
                    <a:pt x="916" y="225"/>
                    <a:pt x="917" y="220"/>
                    <a:pt x="918" y="218"/>
                  </a:cubicBezTo>
                  <a:cubicBezTo>
                    <a:pt x="920" y="208"/>
                    <a:pt x="920" y="208"/>
                    <a:pt x="920" y="208"/>
                  </a:cubicBezTo>
                  <a:cubicBezTo>
                    <a:pt x="960" y="208"/>
                    <a:pt x="960" y="208"/>
                    <a:pt x="960" y="208"/>
                  </a:cubicBezTo>
                  <a:cubicBezTo>
                    <a:pt x="960" y="213"/>
                    <a:pt x="959" y="226"/>
                    <a:pt x="951" y="221"/>
                  </a:cubicBezTo>
                  <a:cubicBezTo>
                    <a:pt x="949" y="219"/>
                    <a:pt x="949" y="218"/>
                    <a:pt x="947" y="219"/>
                  </a:cubicBezTo>
                  <a:cubicBezTo>
                    <a:pt x="945" y="220"/>
                    <a:pt x="943" y="220"/>
                    <a:pt x="941" y="220"/>
                  </a:cubicBezTo>
                  <a:cubicBezTo>
                    <a:pt x="940" y="220"/>
                    <a:pt x="938" y="219"/>
                    <a:pt x="939" y="221"/>
                  </a:cubicBezTo>
                  <a:cubicBezTo>
                    <a:pt x="941" y="225"/>
                    <a:pt x="936" y="226"/>
                    <a:pt x="941" y="227"/>
                  </a:cubicBezTo>
                  <a:cubicBezTo>
                    <a:pt x="946" y="229"/>
                    <a:pt x="949" y="230"/>
                    <a:pt x="948" y="236"/>
                  </a:cubicBezTo>
                  <a:cubicBezTo>
                    <a:pt x="947" y="241"/>
                    <a:pt x="943" y="242"/>
                    <a:pt x="941" y="246"/>
                  </a:cubicBezTo>
                  <a:cubicBezTo>
                    <a:pt x="937" y="253"/>
                    <a:pt x="942" y="252"/>
                    <a:pt x="943" y="258"/>
                  </a:cubicBezTo>
                  <a:cubicBezTo>
                    <a:pt x="945" y="264"/>
                    <a:pt x="944" y="273"/>
                    <a:pt x="944" y="280"/>
                  </a:cubicBezTo>
                  <a:cubicBezTo>
                    <a:pt x="945" y="296"/>
                    <a:pt x="965" y="285"/>
                    <a:pt x="974" y="294"/>
                  </a:cubicBezTo>
                  <a:cubicBezTo>
                    <a:pt x="977" y="298"/>
                    <a:pt x="981" y="302"/>
                    <a:pt x="985" y="305"/>
                  </a:cubicBezTo>
                  <a:cubicBezTo>
                    <a:pt x="991" y="309"/>
                    <a:pt x="985" y="313"/>
                    <a:pt x="982" y="317"/>
                  </a:cubicBezTo>
                  <a:cubicBezTo>
                    <a:pt x="979" y="325"/>
                    <a:pt x="973" y="322"/>
                    <a:pt x="983" y="329"/>
                  </a:cubicBezTo>
                  <a:cubicBezTo>
                    <a:pt x="994" y="335"/>
                    <a:pt x="1008" y="338"/>
                    <a:pt x="1018" y="346"/>
                  </a:cubicBezTo>
                  <a:cubicBezTo>
                    <a:pt x="1028" y="354"/>
                    <a:pt x="1025" y="344"/>
                    <a:pt x="1035" y="346"/>
                  </a:cubicBezTo>
                  <a:cubicBezTo>
                    <a:pt x="1043" y="348"/>
                    <a:pt x="1048" y="364"/>
                    <a:pt x="1051" y="371"/>
                  </a:cubicBezTo>
                  <a:cubicBezTo>
                    <a:pt x="1054" y="378"/>
                    <a:pt x="1051" y="376"/>
                    <a:pt x="1046" y="380"/>
                  </a:cubicBezTo>
                  <a:cubicBezTo>
                    <a:pt x="1043" y="382"/>
                    <a:pt x="1039" y="391"/>
                    <a:pt x="1038" y="395"/>
                  </a:cubicBezTo>
                  <a:cubicBezTo>
                    <a:pt x="1037" y="397"/>
                    <a:pt x="1032" y="407"/>
                    <a:pt x="1034" y="408"/>
                  </a:cubicBezTo>
                  <a:cubicBezTo>
                    <a:pt x="1037" y="410"/>
                    <a:pt x="1040" y="413"/>
                    <a:pt x="1043" y="415"/>
                  </a:cubicBezTo>
                  <a:cubicBezTo>
                    <a:pt x="1046" y="417"/>
                    <a:pt x="1057" y="421"/>
                    <a:pt x="1056" y="426"/>
                  </a:cubicBezTo>
                  <a:cubicBezTo>
                    <a:pt x="1053" y="436"/>
                    <a:pt x="1054" y="446"/>
                    <a:pt x="1054" y="457"/>
                  </a:cubicBezTo>
                  <a:cubicBezTo>
                    <a:pt x="1054" y="463"/>
                    <a:pt x="1053" y="463"/>
                    <a:pt x="1059" y="465"/>
                  </a:cubicBezTo>
                  <a:cubicBezTo>
                    <a:pt x="1065" y="467"/>
                    <a:pt x="1063" y="469"/>
                    <a:pt x="1062" y="475"/>
                  </a:cubicBezTo>
                  <a:cubicBezTo>
                    <a:pt x="1063" y="490"/>
                    <a:pt x="1067" y="486"/>
                    <a:pt x="1079" y="482"/>
                  </a:cubicBezTo>
                  <a:cubicBezTo>
                    <a:pt x="1084" y="481"/>
                    <a:pt x="1103" y="475"/>
                    <a:pt x="1108" y="478"/>
                  </a:cubicBezTo>
                  <a:cubicBezTo>
                    <a:pt x="1111" y="480"/>
                    <a:pt x="1104" y="484"/>
                    <a:pt x="1107" y="488"/>
                  </a:cubicBezTo>
                  <a:cubicBezTo>
                    <a:pt x="1111" y="493"/>
                    <a:pt x="1110" y="494"/>
                    <a:pt x="1109" y="500"/>
                  </a:cubicBezTo>
                  <a:cubicBezTo>
                    <a:pt x="1107" y="501"/>
                    <a:pt x="1100" y="510"/>
                    <a:pt x="1100" y="512"/>
                  </a:cubicBezTo>
                  <a:cubicBezTo>
                    <a:pt x="1099" y="515"/>
                    <a:pt x="1107" y="517"/>
                    <a:pt x="1109" y="520"/>
                  </a:cubicBezTo>
                  <a:cubicBezTo>
                    <a:pt x="1111" y="523"/>
                    <a:pt x="1110" y="527"/>
                    <a:pt x="1111" y="530"/>
                  </a:cubicBezTo>
                  <a:cubicBezTo>
                    <a:pt x="1111" y="532"/>
                    <a:pt x="1121" y="544"/>
                    <a:pt x="1124" y="542"/>
                  </a:cubicBezTo>
                  <a:cubicBezTo>
                    <a:pt x="1126" y="541"/>
                    <a:pt x="1125" y="538"/>
                    <a:pt x="1127" y="536"/>
                  </a:cubicBezTo>
                  <a:cubicBezTo>
                    <a:pt x="1132" y="532"/>
                    <a:pt x="1135" y="535"/>
                    <a:pt x="1134" y="528"/>
                  </a:cubicBezTo>
                  <a:cubicBezTo>
                    <a:pt x="1132" y="521"/>
                    <a:pt x="1134" y="516"/>
                    <a:pt x="1138" y="511"/>
                  </a:cubicBezTo>
                  <a:cubicBezTo>
                    <a:pt x="1140" y="508"/>
                    <a:pt x="1144" y="505"/>
                    <a:pt x="1145" y="502"/>
                  </a:cubicBezTo>
                  <a:cubicBezTo>
                    <a:pt x="1146" y="497"/>
                    <a:pt x="1141" y="497"/>
                    <a:pt x="1141" y="493"/>
                  </a:cubicBezTo>
                  <a:cubicBezTo>
                    <a:pt x="1147" y="489"/>
                    <a:pt x="1146" y="484"/>
                    <a:pt x="1143" y="479"/>
                  </a:cubicBezTo>
                  <a:cubicBezTo>
                    <a:pt x="1140" y="473"/>
                    <a:pt x="1148" y="470"/>
                    <a:pt x="1153" y="468"/>
                  </a:cubicBezTo>
                  <a:cubicBezTo>
                    <a:pt x="1156" y="468"/>
                    <a:pt x="1156" y="468"/>
                    <a:pt x="1156" y="468"/>
                  </a:cubicBezTo>
                  <a:cubicBezTo>
                    <a:pt x="1158" y="470"/>
                    <a:pt x="1156" y="474"/>
                    <a:pt x="1158" y="476"/>
                  </a:cubicBezTo>
                  <a:cubicBezTo>
                    <a:pt x="1165" y="483"/>
                    <a:pt x="1186" y="473"/>
                    <a:pt x="1194" y="478"/>
                  </a:cubicBezTo>
                  <a:cubicBezTo>
                    <a:pt x="1194" y="482"/>
                    <a:pt x="1187" y="488"/>
                    <a:pt x="1185" y="491"/>
                  </a:cubicBezTo>
                  <a:cubicBezTo>
                    <a:pt x="1178" y="497"/>
                    <a:pt x="1172" y="505"/>
                    <a:pt x="1166" y="513"/>
                  </a:cubicBezTo>
                  <a:cubicBezTo>
                    <a:pt x="1164" y="516"/>
                    <a:pt x="1173" y="531"/>
                    <a:pt x="1175" y="534"/>
                  </a:cubicBezTo>
                  <a:cubicBezTo>
                    <a:pt x="1181" y="542"/>
                    <a:pt x="1181" y="542"/>
                    <a:pt x="1181" y="542"/>
                  </a:cubicBezTo>
                  <a:cubicBezTo>
                    <a:pt x="1189" y="537"/>
                    <a:pt x="1189" y="537"/>
                    <a:pt x="1189" y="537"/>
                  </a:cubicBezTo>
                  <a:cubicBezTo>
                    <a:pt x="1189" y="537"/>
                    <a:pt x="1189" y="537"/>
                    <a:pt x="1189" y="537"/>
                  </a:cubicBezTo>
                  <a:cubicBezTo>
                    <a:pt x="1194" y="544"/>
                    <a:pt x="1187" y="546"/>
                    <a:pt x="1185" y="552"/>
                  </a:cubicBezTo>
                  <a:cubicBezTo>
                    <a:pt x="1184" y="557"/>
                    <a:pt x="1183" y="564"/>
                    <a:pt x="1178" y="567"/>
                  </a:cubicBezTo>
                  <a:cubicBezTo>
                    <a:pt x="1177" y="570"/>
                    <a:pt x="1174" y="569"/>
                    <a:pt x="1172" y="570"/>
                  </a:cubicBezTo>
                  <a:cubicBezTo>
                    <a:pt x="1172" y="572"/>
                    <a:pt x="1177" y="574"/>
                    <a:pt x="1177" y="576"/>
                  </a:cubicBezTo>
                  <a:cubicBezTo>
                    <a:pt x="1177" y="579"/>
                    <a:pt x="1174" y="588"/>
                    <a:pt x="1173" y="591"/>
                  </a:cubicBezTo>
                  <a:cubicBezTo>
                    <a:pt x="1171" y="596"/>
                    <a:pt x="1170" y="598"/>
                    <a:pt x="1168" y="602"/>
                  </a:cubicBezTo>
                  <a:cubicBezTo>
                    <a:pt x="1165" y="605"/>
                    <a:pt x="1167" y="612"/>
                    <a:pt x="1166" y="617"/>
                  </a:cubicBezTo>
                  <a:cubicBezTo>
                    <a:pt x="1165" y="622"/>
                    <a:pt x="1164" y="627"/>
                    <a:pt x="1171" y="627"/>
                  </a:cubicBezTo>
                  <a:cubicBezTo>
                    <a:pt x="1171" y="628"/>
                    <a:pt x="1171" y="628"/>
                    <a:pt x="1172" y="628"/>
                  </a:cubicBezTo>
                  <a:cubicBezTo>
                    <a:pt x="1172" y="630"/>
                    <a:pt x="1171" y="632"/>
                    <a:pt x="1170" y="634"/>
                  </a:cubicBezTo>
                  <a:cubicBezTo>
                    <a:pt x="1166" y="638"/>
                    <a:pt x="1165" y="641"/>
                    <a:pt x="1163" y="645"/>
                  </a:cubicBezTo>
                  <a:cubicBezTo>
                    <a:pt x="1094" y="794"/>
                    <a:pt x="1094" y="794"/>
                    <a:pt x="1094" y="794"/>
                  </a:cubicBezTo>
                  <a:cubicBezTo>
                    <a:pt x="1096" y="798"/>
                    <a:pt x="1096" y="801"/>
                    <a:pt x="1100" y="804"/>
                  </a:cubicBezTo>
                  <a:cubicBezTo>
                    <a:pt x="1103" y="806"/>
                    <a:pt x="1103" y="809"/>
                    <a:pt x="1106" y="811"/>
                  </a:cubicBezTo>
                  <a:cubicBezTo>
                    <a:pt x="1111" y="815"/>
                    <a:pt x="1115" y="813"/>
                    <a:pt x="1120" y="820"/>
                  </a:cubicBezTo>
                  <a:cubicBezTo>
                    <a:pt x="1122" y="824"/>
                    <a:pt x="1126" y="821"/>
                    <a:pt x="1128" y="827"/>
                  </a:cubicBezTo>
                  <a:cubicBezTo>
                    <a:pt x="1130" y="832"/>
                    <a:pt x="1140" y="827"/>
                    <a:pt x="1140" y="834"/>
                  </a:cubicBezTo>
                  <a:cubicBezTo>
                    <a:pt x="1140" y="843"/>
                    <a:pt x="1146" y="842"/>
                    <a:pt x="1153" y="843"/>
                  </a:cubicBezTo>
                  <a:cubicBezTo>
                    <a:pt x="1161" y="846"/>
                    <a:pt x="1160" y="855"/>
                    <a:pt x="1163" y="862"/>
                  </a:cubicBezTo>
                  <a:cubicBezTo>
                    <a:pt x="1166" y="867"/>
                    <a:pt x="1169" y="873"/>
                    <a:pt x="1173" y="877"/>
                  </a:cubicBezTo>
                  <a:cubicBezTo>
                    <a:pt x="1175" y="880"/>
                    <a:pt x="1180" y="883"/>
                    <a:pt x="1184" y="885"/>
                  </a:cubicBezTo>
                  <a:cubicBezTo>
                    <a:pt x="1187" y="886"/>
                    <a:pt x="1187" y="887"/>
                    <a:pt x="1188" y="891"/>
                  </a:cubicBezTo>
                  <a:cubicBezTo>
                    <a:pt x="1189" y="894"/>
                    <a:pt x="1194" y="894"/>
                    <a:pt x="1194" y="898"/>
                  </a:cubicBezTo>
                  <a:cubicBezTo>
                    <a:pt x="1194" y="901"/>
                    <a:pt x="1200" y="906"/>
                    <a:pt x="1203" y="907"/>
                  </a:cubicBezTo>
                  <a:cubicBezTo>
                    <a:pt x="1207" y="911"/>
                    <a:pt x="1208" y="916"/>
                    <a:pt x="1212" y="920"/>
                  </a:cubicBezTo>
                  <a:cubicBezTo>
                    <a:pt x="1216" y="924"/>
                    <a:pt x="1219" y="923"/>
                    <a:pt x="1222" y="928"/>
                  </a:cubicBezTo>
                  <a:cubicBezTo>
                    <a:pt x="1223" y="930"/>
                    <a:pt x="1223" y="933"/>
                    <a:pt x="1226" y="934"/>
                  </a:cubicBezTo>
                  <a:cubicBezTo>
                    <a:pt x="1233" y="938"/>
                    <a:pt x="1245" y="934"/>
                    <a:pt x="1249" y="943"/>
                  </a:cubicBezTo>
                  <a:cubicBezTo>
                    <a:pt x="1251" y="948"/>
                    <a:pt x="1251" y="948"/>
                    <a:pt x="1251" y="948"/>
                  </a:cubicBezTo>
                  <a:cubicBezTo>
                    <a:pt x="1251" y="948"/>
                    <a:pt x="1251" y="948"/>
                    <a:pt x="1251" y="948"/>
                  </a:cubicBezTo>
                  <a:cubicBezTo>
                    <a:pt x="1250" y="950"/>
                    <a:pt x="1252" y="956"/>
                    <a:pt x="1252" y="958"/>
                  </a:cubicBezTo>
                  <a:cubicBezTo>
                    <a:pt x="1252" y="962"/>
                    <a:pt x="1249" y="965"/>
                    <a:pt x="1253" y="967"/>
                  </a:cubicBezTo>
                  <a:cubicBezTo>
                    <a:pt x="1255" y="969"/>
                    <a:pt x="1258" y="970"/>
                    <a:pt x="1260" y="972"/>
                  </a:cubicBezTo>
                  <a:cubicBezTo>
                    <a:pt x="1262" y="974"/>
                    <a:pt x="1267" y="975"/>
                    <a:pt x="1262" y="977"/>
                  </a:cubicBezTo>
                  <a:cubicBezTo>
                    <a:pt x="1260" y="978"/>
                    <a:pt x="1257" y="981"/>
                    <a:pt x="1255" y="982"/>
                  </a:cubicBezTo>
                  <a:cubicBezTo>
                    <a:pt x="1252" y="986"/>
                    <a:pt x="1262" y="990"/>
                    <a:pt x="1262" y="993"/>
                  </a:cubicBezTo>
                  <a:cubicBezTo>
                    <a:pt x="1262" y="997"/>
                    <a:pt x="1254" y="1001"/>
                    <a:pt x="1255" y="1004"/>
                  </a:cubicBezTo>
                  <a:cubicBezTo>
                    <a:pt x="1257" y="1008"/>
                    <a:pt x="1258" y="1008"/>
                    <a:pt x="1254" y="1012"/>
                  </a:cubicBezTo>
                  <a:cubicBezTo>
                    <a:pt x="1254" y="1013"/>
                    <a:pt x="1250" y="1014"/>
                    <a:pt x="1250" y="1015"/>
                  </a:cubicBezTo>
                  <a:cubicBezTo>
                    <a:pt x="1251" y="1017"/>
                    <a:pt x="1254" y="1016"/>
                    <a:pt x="1253" y="1018"/>
                  </a:cubicBezTo>
                  <a:cubicBezTo>
                    <a:pt x="1252" y="1024"/>
                    <a:pt x="1244" y="1026"/>
                    <a:pt x="1241" y="1030"/>
                  </a:cubicBezTo>
                  <a:cubicBezTo>
                    <a:pt x="1240" y="1032"/>
                    <a:pt x="1241" y="1036"/>
                    <a:pt x="1240" y="1039"/>
                  </a:cubicBezTo>
                  <a:cubicBezTo>
                    <a:pt x="1237" y="1043"/>
                    <a:pt x="1229" y="1040"/>
                    <a:pt x="1226" y="1039"/>
                  </a:cubicBezTo>
                  <a:cubicBezTo>
                    <a:pt x="1220" y="1037"/>
                    <a:pt x="1217" y="1037"/>
                    <a:pt x="1211" y="1040"/>
                  </a:cubicBezTo>
                  <a:cubicBezTo>
                    <a:pt x="1206" y="1043"/>
                    <a:pt x="1201" y="1050"/>
                    <a:pt x="1195" y="1049"/>
                  </a:cubicBezTo>
                  <a:cubicBezTo>
                    <a:pt x="1185" y="1047"/>
                    <a:pt x="1171" y="1056"/>
                    <a:pt x="1164" y="1063"/>
                  </a:cubicBezTo>
                  <a:cubicBezTo>
                    <a:pt x="1157" y="1069"/>
                    <a:pt x="1153" y="1068"/>
                    <a:pt x="1143" y="1068"/>
                  </a:cubicBezTo>
                  <a:cubicBezTo>
                    <a:pt x="1138" y="1068"/>
                    <a:pt x="1133" y="1071"/>
                    <a:pt x="1128" y="1072"/>
                  </a:cubicBezTo>
                  <a:cubicBezTo>
                    <a:pt x="1126" y="1074"/>
                    <a:pt x="1126" y="1077"/>
                    <a:pt x="1124" y="1079"/>
                  </a:cubicBezTo>
                  <a:cubicBezTo>
                    <a:pt x="1122" y="1081"/>
                    <a:pt x="1122" y="1082"/>
                    <a:pt x="1120" y="1085"/>
                  </a:cubicBezTo>
                  <a:cubicBezTo>
                    <a:pt x="1118" y="1088"/>
                    <a:pt x="1119" y="1092"/>
                    <a:pt x="1119" y="1096"/>
                  </a:cubicBezTo>
                  <a:cubicBezTo>
                    <a:pt x="1120" y="1103"/>
                    <a:pt x="1121" y="1116"/>
                    <a:pt x="1114" y="1119"/>
                  </a:cubicBezTo>
                  <a:cubicBezTo>
                    <a:pt x="1108" y="1122"/>
                    <a:pt x="1099" y="1117"/>
                    <a:pt x="1093" y="1119"/>
                  </a:cubicBezTo>
                  <a:cubicBezTo>
                    <a:pt x="1082" y="1122"/>
                    <a:pt x="1085" y="1131"/>
                    <a:pt x="1073" y="1124"/>
                  </a:cubicBezTo>
                  <a:cubicBezTo>
                    <a:pt x="1068" y="1122"/>
                    <a:pt x="1070" y="1126"/>
                    <a:pt x="1068" y="1130"/>
                  </a:cubicBezTo>
                  <a:cubicBezTo>
                    <a:pt x="1068" y="1130"/>
                    <a:pt x="1068" y="1130"/>
                    <a:pt x="1068" y="1130"/>
                  </a:cubicBezTo>
                  <a:cubicBezTo>
                    <a:pt x="1064" y="1132"/>
                    <a:pt x="1061" y="1133"/>
                    <a:pt x="1056" y="1130"/>
                  </a:cubicBezTo>
                  <a:cubicBezTo>
                    <a:pt x="1052" y="1127"/>
                    <a:pt x="1054" y="1123"/>
                    <a:pt x="1051" y="1120"/>
                  </a:cubicBezTo>
                  <a:cubicBezTo>
                    <a:pt x="1044" y="1110"/>
                    <a:pt x="1036" y="1136"/>
                    <a:pt x="1031" y="1136"/>
                  </a:cubicBezTo>
                  <a:cubicBezTo>
                    <a:pt x="1028" y="1137"/>
                    <a:pt x="1022" y="1128"/>
                    <a:pt x="1021" y="1125"/>
                  </a:cubicBezTo>
                  <a:cubicBezTo>
                    <a:pt x="1020" y="1123"/>
                    <a:pt x="1022" y="1121"/>
                    <a:pt x="1020" y="1119"/>
                  </a:cubicBezTo>
                  <a:cubicBezTo>
                    <a:pt x="1016" y="1116"/>
                    <a:pt x="1012" y="1118"/>
                    <a:pt x="1010" y="1113"/>
                  </a:cubicBezTo>
                  <a:cubicBezTo>
                    <a:pt x="1008" y="1107"/>
                    <a:pt x="997" y="1108"/>
                    <a:pt x="993" y="1110"/>
                  </a:cubicBezTo>
                  <a:cubicBezTo>
                    <a:pt x="987" y="1111"/>
                    <a:pt x="983" y="1118"/>
                    <a:pt x="975" y="1116"/>
                  </a:cubicBezTo>
                  <a:cubicBezTo>
                    <a:pt x="967" y="1113"/>
                    <a:pt x="965" y="1118"/>
                    <a:pt x="957" y="1118"/>
                  </a:cubicBezTo>
                  <a:cubicBezTo>
                    <a:pt x="944" y="1118"/>
                    <a:pt x="943" y="1136"/>
                    <a:pt x="935" y="1144"/>
                  </a:cubicBezTo>
                  <a:cubicBezTo>
                    <a:pt x="932" y="1146"/>
                    <a:pt x="916" y="1163"/>
                    <a:pt x="914" y="1158"/>
                  </a:cubicBezTo>
                  <a:cubicBezTo>
                    <a:pt x="909" y="1147"/>
                    <a:pt x="911" y="1139"/>
                    <a:pt x="894" y="1141"/>
                  </a:cubicBezTo>
                  <a:cubicBezTo>
                    <a:pt x="884" y="1143"/>
                    <a:pt x="885" y="1137"/>
                    <a:pt x="875" y="1139"/>
                  </a:cubicBezTo>
                  <a:cubicBezTo>
                    <a:pt x="868" y="1138"/>
                    <a:pt x="868" y="1131"/>
                    <a:pt x="860" y="1133"/>
                  </a:cubicBezTo>
                  <a:cubicBezTo>
                    <a:pt x="853" y="1134"/>
                    <a:pt x="846" y="1136"/>
                    <a:pt x="848" y="1127"/>
                  </a:cubicBezTo>
                  <a:cubicBezTo>
                    <a:pt x="849" y="1122"/>
                    <a:pt x="848" y="1123"/>
                    <a:pt x="847" y="1118"/>
                  </a:cubicBezTo>
                  <a:cubicBezTo>
                    <a:pt x="845" y="1112"/>
                    <a:pt x="840" y="1114"/>
                    <a:pt x="835" y="1111"/>
                  </a:cubicBezTo>
                  <a:cubicBezTo>
                    <a:pt x="812" y="1098"/>
                    <a:pt x="812" y="1098"/>
                    <a:pt x="812" y="1098"/>
                  </a:cubicBezTo>
                  <a:cubicBezTo>
                    <a:pt x="803" y="1093"/>
                    <a:pt x="804" y="1108"/>
                    <a:pt x="800" y="1114"/>
                  </a:cubicBezTo>
                  <a:cubicBezTo>
                    <a:pt x="797" y="1118"/>
                    <a:pt x="792" y="1125"/>
                    <a:pt x="791" y="1130"/>
                  </a:cubicBezTo>
                  <a:cubicBezTo>
                    <a:pt x="788" y="1141"/>
                    <a:pt x="792" y="1143"/>
                    <a:pt x="779" y="1145"/>
                  </a:cubicBezTo>
                  <a:cubicBezTo>
                    <a:pt x="778" y="1147"/>
                    <a:pt x="776" y="1152"/>
                    <a:pt x="778" y="1154"/>
                  </a:cubicBezTo>
                  <a:cubicBezTo>
                    <a:pt x="781" y="1156"/>
                    <a:pt x="782" y="1157"/>
                    <a:pt x="778" y="1159"/>
                  </a:cubicBezTo>
                  <a:cubicBezTo>
                    <a:pt x="772" y="1162"/>
                    <a:pt x="783" y="1170"/>
                    <a:pt x="784" y="1172"/>
                  </a:cubicBezTo>
                  <a:cubicBezTo>
                    <a:pt x="785" y="1174"/>
                    <a:pt x="780" y="1181"/>
                    <a:pt x="778" y="1181"/>
                  </a:cubicBezTo>
                  <a:cubicBezTo>
                    <a:pt x="773" y="1180"/>
                    <a:pt x="769" y="1174"/>
                    <a:pt x="768" y="1184"/>
                  </a:cubicBezTo>
                  <a:cubicBezTo>
                    <a:pt x="766" y="1196"/>
                    <a:pt x="761" y="1193"/>
                    <a:pt x="757" y="1201"/>
                  </a:cubicBezTo>
                  <a:cubicBezTo>
                    <a:pt x="755" y="1205"/>
                    <a:pt x="750" y="1208"/>
                    <a:pt x="746" y="1206"/>
                  </a:cubicBezTo>
                  <a:cubicBezTo>
                    <a:pt x="742" y="1205"/>
                    <a:pt x="737" y="1204"/>
                    <a:pt x="734" y="1201"/>
                  </a:cubicBezTo>
                  <a:cubicBezTo>
                    <a:pt x="729" y="1196"/>
                    <a:pt x="730" y="1193"/>
                    <a:pt x="724" y="1199"/>
                  </a:cubicBezTo>
                  <a:cubicBezTo>
                    <a:pt x="718" y="1207"/>
                    <a:pt x="715" y="1198"/>
                    <a:pt x="710" y="1198"/>
                  </a:cubicBezTo>
                  <a:cubicBezTo>
                    <a:pt x="699" y="1198"/>
                    <a:pt x="705" y="1214"/>
                    <a:pt x="697" y="1214"/>
                  </a:cubicBezTo>
                  <a:cubicBezTo>
                    <a:pt x="691" y="1217"/>
                    <a:pt x="681" y="1224"/>
                    <a:pt x="674" y="1223"/>
                  </a:cubicBezTo>
                  <a:cubicBezTo>
                    <a:pt x="667" y="1221"/>
                    <a:pt x="665" y="1232"/>
                    <a:pt x="660" y="1235"/>
                  </a:cubicBezTo>
                  <a:cubicBezTo>
                    <a:pt x="657" y="1237"/>
                    <a:pt x="652" y="1238"/>
                    <a:pt x="653" y="1242"/>
                  </a:cubicBezTo>
                  <a:cubicBezTo>
                    <a:pt x="654" y="1246"/>
                    <a:pt x="647" y="1251"/>
                    <a:pt x="647" y="1255"/>
                  </a:cubicBezTo>
                  <a:cubicBezTo>
                    <a:pt x="647" y="1257"/>
                    <a:pt x="650" y="1261"/>
                    <a:pt x="647" y="1263"/>
                  </a:cubicBezTo>
                  <a:cubicBezTo>
                    <a:pt x="643" y="1265"/>
                    <a:pt x="638" y="1264"/>
                    <a:pt x="633" y="1267"/>
                  </a:cubicBezTo>
                  <a:cubicBezTo>
                    <a:pt x="631" y="1268"/>
                    <a:pt x="620" y="1267"/>
                    <a:pt x="616" y="1266"/>
                  </a:cubicBezTo>
                  <a:cubicBezTo>
                    <a:pt x="610" y="1269"/>
                    <a:pt x="600" y="1269"/>
                    <a:pt x="600" y="1277"/>
                  </a:cubicBezTo>
                  <a:cubicBezTo>
                    <a:pt x="600" y="1283"/>
                    <a:pt x="602" y="1286"/>
                    <a:pt x="602" y="1293"/>
                  </a:cubicBezTo>
                  <a:cubicBezTo>
                    <a:pt x="600" y="1306"/>
                    <a:pt x="589" y="1309"/>
                    <a:pt x="578" y="1313"/>
                  </a:cubicBezTo>
                  <a:cubicBezTo>
                    <a:pt x="564" y="1317"/>
                    <a:pt x="572" y="1301"/>
                    <a:pt x="558" y="1310"/>
                  </a:cubicBezTo>
                  <a:cubicBezTo>
                    <a:pt x="547" y="1317"/>
                    <a:pt x="537" y="1309"/>
                    <a:pt x="531" y="1300"/>
                  </a:cubicBezTo>
                  <a:cubicBezTo>
                    <a:pt x="526" y="1292"/>
                    <a:pt x="524" y="1290"/>
                    <a:pt x="516" y="1287"/>
                  </a:cubicBezTo>
                  <a:cubicBezTo>
                    <a:pt x="505" y="1283"/>
                    <a:pt x="511" y="1276"/>
                    <a:pt x="509" y="1268"/>
                  </a:cubicBezTo>
                  <a:cubicBezTo>
                    <a:pt x="509" y="1267"/>
                    <a:pt x="503" y="1264"/>
                    <a:pt x="502" y="1262"/>
                  </a:cubicBezTo>
                  <a:cubicBezTo>
                    <a:pt x="497" y="1253"/>
                    <a:pt x="495" y="1248"/>
                    <a:pt x="495" y="1237"/>
                  </a:cubicBezTo>
                  <a:cubicBezTo>
                    <a:pt x="495" y="1220"/>
                    <a:pt x="499" y="1233"/>
                    <a:pt x="505" y="1224"/>
                  </a:cubicBezTo>
                  <a:cubicBezTo>
                    <a:pt x="508" y="1221"/>
                    <a:pt x="508" y="1216"/>
                    <a:pt x="512" y="1213"/>
                  </a:cubicBezTo>
                  <a:cubicBezTo>
                    <a:pt x="516" y="1210"/>
                    <a:pt x="521" y="1202"/>
                    <a:pt x="516" y="1199"/>
                  </a:cubicBezTo>
                  <a:cubicBezTo>
                    <a:pt x="514" y="1197"/>
                    <a:pt x="512" y="1195"/>
                    <a:pt x="511" y="1192"/>
                  </a:cubicBezTo>
                  <a:cubicBezTo>
                    <a:pt x="509" y="1191"/>
                    <a:pt x="502" y="1198"/>
                    <a:pt x="500" y="1200"/>
                  </a:cubicBezTo>
                  <a:cubicBezTo>
                    <a:pt x="498" y="1203"/>
                    <a:pt x="492" y="1204"/>
                    <a:pt x="490" y="1207"/>
                  </a:cubicBezTo>
                  <a:cubicBezTo>
                    <a:pt x="486" y="1215"/>
                    <a:pt x="478" y="1222"/>
                    <a:pt x="470" y="1225"/>
                  </a:cubicBezTo>
                  <a:cubicBezTo>
                    <a:pt x="460" y="1228"/>
                    <a:pt x="462" y="1219"/>
                    <a:pt x="454" y="1228"/>
                  </a:cubicBezTo>
                  <a:cubicBezTo>
                    <a:pt x="452" y="1230"/>
                    <a:pt x="448" y="1229"/>
                    <a:pt x="445" y="1230"/>
                  </a:cubicBezTo>
                  <a:cubicBezTo>
                    <a:pt x="444" y="1232"/>
                    <a:pt x="442" y="1239"/>
                    <a:pt x="439" y="1239"/>
                  </a:cubicBezTo>
                  <a:cubicBezTo>
                    <a:pt x="437" y="1238"/>
                    <a:pt x="436" y="1234"/>
                    <a:pt x="433" y="1235"/>
                  </a:cubicBezTo>
                  <a:cubicBezTo>
                    <a:pt x="432" y="1235"/>
                    <a:pt x="431" y="1249"/>
                    <a:pt x="431" y="1251"/>
                  </a:cubicBezTo>
                  <a:cubicBezTo>
                    <a:pt x="430" y="1255"/>
                    <a:pt x="430" y="1261"/>
                    <a:pt x="428" y="1264"/>
                  </a:cubicBezTo>
                  <a:cubicBezTo>
                    <a:pt x="427" y="1265"/>
                    <a:pt x="424" y="1265"/>
                    <a:pt x="423" y="1266"/>
                  </a:cubicBezTo>
                  <a:cubicBezTo>
                    <a:pt x="421" y="1267"/>
                    <a:pt x="418" y="1270"/>
                    <a:pt x="416" y="1267"/>
                  </a:cubicBezTo>
                  <a:cubicBezTo>
                    <a:pt x="414" y="1264"/>
                    <a:pt x="413" y="1259"/>
                    <a:pt x="412" y="1255"/>
                  </a:cubicBezTo>
                  <a:cubicBezTo>
                    <a:pt x="410" y="1246"/>
                    <a:pt x="417" y="1239"/>
                    <a:pt x="410" y="1231"/>
                  </a:cubicBezTo>
                  <a:cubicBezTo>
                    <a:pt x="406" y="1225"/>
                    <a:pt x="398" y="1215"/>
                    <a:pt x="404" y="1209"/>
                  </a:cubicBezTo>
                  <a:cubicBezTo>
                    <a:pt x="407" y="1205"/>
                    <a:pt x="411" y="1204"/>
                    <a:pt x="413" y="1200"/>
                  </a:cubicBezTo>
                  <a:cubicBezTo>
                    <a:pt x="415" y="1197"/>
                    <a:pt x="413" y="1185"/>
                    <a:pt x="411" y="1181"/>
                  </a:cubicBezTo>
                  <a:cubicBezTo>
                    <a:pt x="409" y="1176"/>
                    <a:pt x="404" y="1174"/>
                    <a:pt x="399" y="1172"/>
                  </a:cubicBezTo>
                  <a:cubicBezTo>
                    <a:pt x="392" y="1170"/>
                    <a:pt x="393" y="1171"/>
                    <a:pt x="389" y="1163"/>
                  </a:cubicBezTo>
                  <a:cubicBezTo>
                    <a:pt x="388" y="1160"/>
                    <a:pt x="384" y="1160"/>
                    <a:pt x="382" y="1158"/>
                  </a:cubicBezTo>
                  <a:cubicBezTo>
                    <a:pt x="379" y="1155"/>
                    <a:pt x="382" y="1151"/>
                    <a:pt x="382" y="1148"/>
                  </a:cubicBezTo>
                  <a:cubicBezTo>
                    <a:pt x="379" y="1148"/>
                    <a:pt x="376" y="1151"/>
                    <a:pt x="374" y="1152"/>
                  </a:cubicBezTo>
                  <a:cubicBezTo>
                    <a:pt x="368" y="1154"/>
                    <a:pt x="367" y="1152"/>
                    <a:pt x="363" y="1150"/>
                  </a:cubicBezTo>
                  <a:cubicBezTo>
                    <a:pt x="360" y="1148"/>
                    <a:pt x="356" y="1148"/>
                    <a:pt x="353" y="1147"/>
                  </a:cubicBezTo>
                  <a:cubicBezTo>
                    <a:pt x="346" y="1144"/>
                    <a:pt x="356" y="1123"/>
                    <a:pt x="355" y="1117"/>
                  </a:cubicBezTo>
                  <a:cubicBezTo>
                    <a:pt x="354" y="1114"/>
                    <a:pt x="351" y="1110"/>
                    <a:pt x="351" y="1107"/>
                  </a:cubicBezTo>
                  <a:cubicBezTo>
                    <a:pt x="351" y="1104"/>
                    <a:pt x="355" y="1105"/>
                    <a:pt x="354" y="1099"/>
                  </a:cubicBezTo>
                  <a:cubicBezTo>
                    <a:pt x="355" y="1097"/>
                    <a:pt x="354" y="1088"/>
                    <a:pt x="352" y="1086"/>
                  </a:cubicBezTo>
                  <a:cubicBezTo>
                    <a:pt x="349" y="1083"/>
                    <a:pt x="343" y="1083"/>
                    <a:pt x="349" y="1076"/>
                  </a:cubicBezTo>
                  <a:cubicBezTo>
                    <a:pt x="356" y="1066"/>
                    <a:pt x="337" y="1060"/>
                    <a:pt x="341" y="1054"/>
                  </a:cubicBezTo>
                  <a:cubicBezTo>
                    <a:pt x="342" y="1052"/>
                    <a:pt x="344" y="1052"/>
                    <a:pt x="341" y="1049"/>
                  </a:cubicBezTo>
                  <a:cubicBezTo>
                    <a:pt x="339" y="1046"/>
                    <a:pt x="336" y="1046"/>
                    <a:pt x="335" y="1042"/>
                  </a:cubicBezTo>
                  <a:cubicBezTo>
                    <a:pt x="334" y="1039"/>
                    <a:pt x="334" y="1035"/>
                    <a:pt x="334" y="1031"/>
                  </a:cubicBezTo>
                  <a:cubicBezTo>
                    <a:pt x="335" y="1025"/>
                    <a:pt x="335" y="1025"/>
                    <a:pt x="332" y="1019"/>
                  </a:cubicBezTo>
                  <a:cubicBezTo>
                    <a:pt x="327" y="1011"/>
                    <a:pt x="326" y="1002"/>
                    <a:pt x="335" y="996"/>
                  </a:cubicBezTo>
                  <a:cubicBezTo>
                    <a:pt x="336" y="995"/>
                    <a:pt x="338" y="993"/>
                    <a:pt x="336" y="991"/>
                  </a:cubicBezTo>
                  <a:cubicBezTo>
                    <a:pt x="334" y="989"/>
                    <a:pt x="328" y="988"/>
                    <a:pt x="329" y="985"/>
                  </a:cubicBezTo>
                  <a:cubicBezTo>
                    <a:pt x="330" y="981"/>
                    <a:pt x="337" y="984"/>
                    <a:pt x="338" y="979"/>
                  </a:cubicBezTo>
                  <a:cubicBezTo>
                    <a:pt x="338" y="977"/>
                    <a:pt x="337" y="963"/>
                    <a:pt x="335" y="961"/>
                  </a:cubicBezTo>
                  <a:cubicBezTo>
                    <a:pt x="333" y="959"/>
                    <a:pt x="326" y="959"/>
                    <a:pt x="323" y="959"/>
                  </a:cubicBezTo>
                  <a:cubicBezTo>
                    <a:pt x="320" y="958"/>
                    <a:pt x="313" y="953"/>
                    <a:pt x="312" y="950"/>
                  </a:cubicBezTo>
                  <a:cubicBezTo>
                    <a:pt x="312" y="947"/>
                    <a:pt x="314" y="942"/>
                    <a:pt x="312" y="940"/>
                  </a:cubicBezTo>
                  <a:cubicBezTo>
                    <a:pt x="307" y="932"/>
                    <a:pt x="297" y="938"/>
                    <a:pt x="293" y="932"/>
                  </a:cubicBezTo>
                  <a:cubicBezTo>
                    <a:pt x="290" y="927"/>
                    <a:pt x="287" y="922"/>
                    <a:pt x="284" y="917"/>
                  </a:cubicBezTo>
                  <a:cubicBezTo>
                    <a:pt x="281" y="911"/>
                    <a:pt x="274" y="915"/>
                    <a:pt x="272" y="921"/>
                  </a:cubicBezTo>
                  <a:cubicBezTo>
                    <a:pt x="272" y="924"/>
                    <a:pt x="272" y="931"/>
                    <a:pt x="271" y="934"/>
                  </a:cubicBezTo>
                  <a:cubicBezTo>
                    <a:pt x="271" y="934"/>
                    <a:pt x="271" y="934"/>
                    <a:pt x="270" y="934"/>
                  </a:cubicBezTo>
                  <a:cubicBezTo>
                    <a:pt x="269" y="931"/>
                    <a:pt x="261" y="921"/>
                    <a:pt x="260" y="927"/>
                  </a:cubicBezTo>
                  <a:cubicBezTo>
                    <a:pt x="258" y="933"/>
                    <a:pt x="259" y="940"/>
                    <a:pt x="255" y="945"/>
                  </a:cubicBezTo>
                  <a:cubicBezTo>
                    <a:pt x="253" y="953"/>
                    <a:pt x="253" y="956"/>
                    <a:pt x="247" y="962"/>
                  </a:cubicBezTo>
                  <a:cubicBezTo>
                    <a:pt x="244" y="967"/>
                    <a:pt x="244" y="974"/>
                    <a:pt x="238" y="976"/>
                  </a:cubicBezTo>
                  <a:cubicBezTo>
                    <a:pt x="229" y="980"/>
                    <a:pt x="229" y="980"/>
                    <a:pt x="229" y="980"/>
                  </a:cubicBezTo>
                  <a:cubicBezTo>
                    <a:pt x="226" y="981"/>
                    <a:pt x="221" y="974"/>
                    <a:pt x="219" y="972"/>
                  </a:cubicBezTo>
                  <a:cubicBezTo>
                    <a:pt x="212" y="966"/>
                    <a:pt x="207" y="967"/>
                    <a:pt x="205" y="975"/>
                  </a:cubicBezTo>
                  <a:cubicBezTo>
                    <a:pt x="203" y="981"/>
                    <a:pt x="203" y="994"/>
                    <a:pt x="198" y="998"/>
                  </a:cubicBezTo>
                  <a:cubicBezTo>
                    <a:pt x="194" y="1002"/>
                    <a:pt x="188" y="997"/>
                    <a:pt x="193" y="1005"/>
                  </a:cubicBezTo>
                  <a:cubicBezTo>
                    <a:pt x="195" y="1008"/>
                    <a:pt x="196" y="1015"/>
                    <a:pt x="193" y="1017"/>
                  </a:cubicBezTo>
                  <a:cubicBezTo>
                    <a:pt x="184" y="1024"/>
                    <a:pt x="184" y="1024"/>
                    <a:pt x="184" y="1024"/>
                  </a:cubicBezTo>
                  <a:cubicBezTo>
                    <a:pt x="184" y="1024"/>
                    <a:pt x="184" y="1024"/>
                    <a:pt x="184" y="1024"/>
                  </a:cubicBezTo>
                  <a:cubicBezTo>
                    <a:pt x="183" y="1023"/>
                    <a:pt x="183" y="1022"/>
                    <a:pt x="182" y="1021"/>
                  </a:cubicBezTo>
                  <a:cubicBezTo>
                    <a:pt x="176" y="1010"/>
                    <a:pt x="173" y="997"/>
                    <a:pt x="165" y="987"/>
                  </a:cubicBezTo>
                  <a:cubicBezTo>
                    <a:pt x="160" y="981"/>
                    <a:pt x="152" y="964"/>
                    <a:pt x="150" y="956"/>
                  </a:cubicBezTo>
                  <a:cubicBezTo>
                    <a:pt x="149" y="949"/>
                    <a:pt x="141" y="943"/>
                    <a:pt x="138" y="935"/>
                  </a:cubicBezTo>
                  <a:cubicBezTo>
                    <a:pt x="133" y="922"/>
                    <a:pt x="128" y="908"/>
                    <a:pt x="120" y="896"/>
                  </a:cubicBezTo>
                  <a:cubicBezTo>
                    <a:pt x="114" y="886"/>
                    <a:pt x="115" y="877"/>
                    <a:pt x="110" y="868"/>
                  </a:cubicBezTo>
                  <a:cubicBezTo>
                    <a:pt x="107" y="863"/>
                    <a:pt x="102" y="853"/>
                    <a:pt x="102" y="847"/>
                  </a:cubicBezTo>
                  <a:cubicBezTo>
                    <a:pt x="101" y="834"/>
                    <a:pt x="93" y="823"/>
                    <a:pt x="89" y="811"/>
                  </a:cubicBezTo>
                  <a:cubicBezTo>
                    <a:pt x="86" y="801"/>
                    <a:pt x="84" y="791"/>
                    <a:pt x="83" y="781"/>
                  </a:cubicBezTo>
                  <a:cubicBezTo>
                    <a:pt x="81" y="773"/>
                    <a:pt x="77" y="766"/>
                    <a:pt x="76" y="758"/>
                  </a:cubicBezTo>
                  <a:cubicBezTo>
                    <a:pt x="76" y="749"/>
                    <a:pt x="72" y="740"/>
                    <a:pt x="67" y="732"/>
                  </a:cubicBezTo>
                  <a:cubicBezTo>
                    <a:pt x="63" y="725"/>
                    <a:pt x="62" y="719"/>
                    <a:pt x="59" y="712"/>
                  </a:cubicBezTo>
                  <a:cubicBezTo>
                    <a:pt x="56" y="708"/>
                    <a:pt x="54" y="704"/>
                    <a:pt x="52" y="699"/>
                  </a:cubicBezTo>
                  <a:cubicBezTo>
                    <a:pt x="50" y="692"/>
                    <a:pt x="52" y="685"/>
                    <a:pt x="45" y="681"/>
                  </a:cubicBezTo>
                  <a:cubicBezTo>
                    <a:pt x="42" y="679"/>
                    <a:pt x="37" y="675"/>
                    <a:pt x="37" y="671"/>
                  </a:cubicBezTo>
                  <a:cubicBezTo>
                    <a:pt x="35" y="662"/>
                    <a:pt x="30" y="658"/>
                    <a:pt x="22" y="654"/>
                  </a:cubicBezTo>
                  <a:cubicBezTo>
                    <a:pt x="21" y="653"/>
                    <a:pt x="16" y="639"/>
                    <a:pt x="16" y="637"/>
                  </a:cubicBezTo>
                  <a:cubicBezTo>
                    <a:pt x="15" y="632"/>
                    <a:pt x="16" y="630"/>
                    <a:pt x="13" y="626"/>
                  </a:cubicBezTo>
                  <a:cubicBezTo>
                    <a:pt x="10" y="622"/>
                    <a:pt x="5" y="614"/>
                    <a:pt x="1" y="613"/>
                  </a:cubicBezTo>
                  <a:cubicBezTo>
                    <a:pt x="1" y="612"/>
                    <a:pt x="0" y="612"/>
                    <a:pt x="0" y="612"/>
                  </a:cubicBezTo>
                  <a:cubicBezTo>
                    <a:pt x="0" y="612"/>
                    <a:pt x="0" y="612"/>
                    <a:pt x="0" y="612"/>
                  </a:cubicBezTo>
                  <a:cubicBezTo>
                    <a:pt x="1" y="609"/>
                    <a:pt x="1" y="605"/>
                    <a:pt x="4" y="604"/>
                  </a:cubicBezTo>
                  <a:cubicBezTo>
                    <a:pt x="8" y="602"/>
                    <a:pt x="11" y="603"/>
                    <a:pt x="14" y="602"/>
                  </a:cubicBezTo>
                  <a:cubicBezTo>
                    <a:pt x="21" y="601"/>
                    <a:pt x="23" y="591"/>
                    <a:pt x="29" y="587"/>
                  </a:cubicBezTo>
                  <a:cubicBezTo>
                    <a:pt x="31" y="585"/>
                    <a:pt x="33" y="592"/>
                    <a:pt x="37" y="593"/>
                  </a:cubicBezTo>
                  <a:cubicBezTo>
                    <a:pt x="40" y="594"/>
                    <a:pt x="42" y="589"/>
                    <a:pt x="43" y="586"/>
                  </a:cubicBezTo>
                  <a:cubicBezTo>
                    <a:pt x="46" y="581"/>
                    <a:pt x="41" y="577"/>
                    <a:pt x="47" y="573"/>
                  </a:cubicBezTo>
                  <a:cubicBezTo>
                    <a:pt x="54" y="567"/>
                    <a:pt x="39" y="564"/>
                    <a:pt x="40" y="560"/>
                  </a:cubicBezTo>
                  <a:cubicBezTo>
                    <a:pt x="42" y="552"/>
                    <a:pt x="45" y="559"/>
                    <a:pt x="50" y="555"/>
                  </a:cubicBezTo>
                  <a:cubicBezTo>
                    <a:pt x="54" y="552"/>
                    <a:pt x="47" y="550"/>
                    <a:pt x="51" y="548"/>
                  </a:cubicBezTo>
                  <a:cubicBezTo>
                    <a:pt x="57" y="545"/>
                    <a:pt x="55" y="547"/>
                    <a:pt x="53" y="542"/>
                  </a:cubicBezTo>
                  <a:cubicBezTo>
                    <a:pt x="51" y="538"/>
                    <a:pt x="58" y="541"/>
                    <a:pt x="59" y="540"/>
                  </a:cubicBezTo>
                  <a:cubicBezTo>
                    <a:pt x="62" y="539"/>
                    <a:pt x="57" y="527"/>
                    <a:pt x="64" y="525"/>
                  </a:cubicBezTo>
                  <a:cubicBezTo>
                    <a:pt x="67" y="524"/>
                    <a:pt x="74" y="525"/>
                    <a:pt x="77" y="524"/>
                  </a:cubicBezTo>
                  <a:cubicBezTo>
                    <a:pt x="81" y="523"/>
                    <a:pt x="83" y="516"/>
                    <a:pt x="88" y="520"/>
                  </a:cubicBezTo>
                  <a:cubicBezTo>
                    <a:pt x="92" y="522"/>
                    <a:pt x="89" y="527"/>
                    <a:pt x="96" y="526"/>
                  </a:cubicBezTo>
                  <a:cubicBezTo>
                    <a:pt x="111" y="524"/>
                    <a:pt x="90" y="557"/>
                    <a:pt x="115" y="551"/>
                  </a:cubicBezTo>
                  <a:cubicBezTo>
                    <a:pt x="124" y="549"/>
                    <a:pt x="128" y="552"/>
                    <a:pt x="128" y="561"/>
                  </a:cubicBezTo>
                  <a:cubicBezTo>
                    <a:pt x="128" y="568"/>
                    <a:pt x="138" y="574"/>
                    <a:pt x="130" y="581"/>
                  </a:cubicBezTo>
                  <a:cubicBezTo>
                    <a:pt x="123" y="587"/>
                    <a:pt x="123" y="584"/>
                    <a:pt x="127" y="592"/>
                  </a:cubicBezTo>
                  <a:cubicBezTo>
                    <a:pt x="130" y="598"/>
                    <a:pt x="125" y="602"/>
                    <a:pt x="134" y="602"/>
                  </a:cubicBezTo>
                  <a:cubicBezTo>
                    <a:pt x="136" y="602"/>
                    <a:pt x="134" y="612"/>
                    <a:pt x="134" y="613"/>
                  </a:cubicBezTo>
                  <a:cubicBezTo>
                    <a:pt x="133" y="624"/>
                    <a:pt x="133" y="627"/>
                    <a:pt x="145" y="625"/>
                  </a:cubicBezTo>
                  <a:cubicBezTo>
                    <a:pt x="148" y="625"/>
                    <a:pt x="159" y="620"/>
                    <a:pt x="160" y="625"/>
                  </a:cubicBezTo>
                  <a:cubicBezTo>
                    <a:pt x="162" y="629"/>
                    <a:pt x="159" y="634"/>
                    <a:pt x="164" y="637"/>
                  </a:cubicBezTo>
                  <a:cubicBezTo>
                    <a:pt x="167" y="638"/>
                    <a:pt x="171" y="634"/>
                    <a:pt x="173" y="632"/>
                  </a:cubicBezTo>
                  <a:cubicBezTo>
                    <a:pt x="175" y="631"/>
                    <a:pt x="177" y="633"/>
                    <a:pt x="179" y="634"/>
                  </a:cubicBezTo>
                  <a:cubicBezTo>
                    <a:pt x="181" y="635"/>
                    <a:pt x="183" y="630"/>
                    <a:pt x="185" y="633"/>
                  </a:cubicBezTo>
                  <a:cubicBezTo>
                    <a:pt x="187" y="635"/>
                    <a:pt x="196" y="634"/>
                    <a:pt x="199" y="634"/>
                  </a:cubicBezTo>
                  <a:cubicBezTo>
                    <a:pt x="212" y="634"/>
                    <a:pt x="213" y="647"/>
                    <a:pt x="223" y="650"/>
                  </a:cubicBezTo>
                  <a:cubicBezTo>
                    <a:pt x="228" y="652"/>
                    <a:pt x="238" y="658"/>
                    <a:pt x="242" y="658"/>
                  </a:cubicBezTo>
                  <a:cubicBezTo>
                    <a:pt x="248" y="657"/>
                    <a:pt x="252" y="653"/>
                    <a:pt x="258" y="653"/>
                  </a:cubicBezTo>
                  <a:cubicBezTo>
                    <a:pt x="267" y="653"/>
                    <a:pt x="276" y="659"/>
                    <a:pt x="285" y="655"/>
                  </a:cubicBezTo>
                  <a:cubicBezTo>
                    <a:pt x="289" y="652"/>
                    <a:pt x="292" y="649"/>
                    <a:pt x="297" y="648"/>
                  </a:cubicBezTo>
                  <a:cubicBezTo>
                    <a:pt x="303" y="647"/>
                    <a:pt x="309" y="646"/>
                    <a:pt x="315" y="646"/>
                  </a:cubicBezTo>
                  <a:cubicBezTo>
                    <a:pt x="325" y="645"/>
                    <a:pt x="338" y="647"/>
                    <a:pt x="348" y="650"/>
                  </a:cubicBezTo>
                  <a:cubicBezTo>
                    <a:pt x="353" y="652"/>
                    <a:pt x="358" y="661"/>
                    <a:pt x="363" y="665"/>
                  </a:cubicBezTo>
                  <a:cubicBezTo>
                    <a:pt x="369" y="668"/>
                    <a:pt x="377" y="668"/>
                    <a:pt x="383" y="664"/>
                  </a:cubicBezTo>
                  <a:cubicBezTo>
                    <a:pt x="387" y="660"/>
                    <a:pt x="388" y="657"/>
                    <a:pt x="394" y="656"/>
                  </a:cubicBezTo>
                  <a:cubicBezTo>
                    <a:pt x="402" y="655"/>
                    <a:pt x="394" y="651"/>
                    <a:pt x="392" y="650"/>
                  </a:cubicBezTo>
                  <a:cubicBezTo>
                    <a:pt x="388" y="645"/>
                    <a:pt x="390" y="636"/>
                    <a:pt x="393" y="631"/>
                  </a:cubicBezTo>
                  <a:cubicBezTo>
                    <a:pt x="397" y="625"/>
                    <a:pt x="418" y="635"/>
                    <a:pt x="422" y="621"/>
                  </a:cubicBezTo>
                  <a:cubicBezTo>
                    <a:pt x="423" y="618"/>
                    <a:pt x="423" y="610"/>
                    <a:pt x="426" y="609"/>
                  </a:cubicBezTo>
                  <a:cubicBezTo>
                    <a:pt x="435" y="604"/>
                    <a:pt x="427" y="600"/>
                    <a:pt x="435" y="596"/>
                  </a:cubicBezTo>
                  <a:cubicBezTo>
                    <a:pt x="438" y="594"/>
                    <a:pt x="441" y="593"/>
                    <a:pt x="445" y="595"/>
                  </a:cubicBezTo>
                  <a:cubicBezTo>
                    <a:pt x="448" y="597"/>
                    <a:pt x="447" y="598"/>
                    <a:pt x="451" y="596"/>
                  </a:cubicBezTo>
                  <a:cubicBezTo>
                    <a:pt x="454" y="594"/>
                    <a:pt x="458" y="585"/>
                    <a:pt x="463" y="591"/>
                  </a:cubicBezTo>
                  <a:cubicBezTo>
                    <a:pt x="469" y="598"/>
                    <a:pt x="474" y="585"/>
                    <a:pt x="479" y="583"/>
                  </a:cubicBezTo>
                  <a:cubicBezTo>
                    <a:pt x="481" y="581"/>
                    <a:pt x="484" y="581"/>
                    <a:pt x="487" y="580"/>
                  </a:cubicBezTo>
                  <a:cubicBezTo>
                    <a:pt x="489" y="580"/>
                    <a:pt x="493" y="580"/>
                    <a:pt x="495" y="580"/>
                  </a:cubicBezTo>
                  <a:cubicBezTo>
                    <a:pt x="494" y="0"/>
                    <a:pt x="494" y="0"/>
                    <a:pt x="494" y="0"/>
                  </a:cubicBezTo>
                  <a:cubicBezTo>
                    <a:pt x="494" y="0"/>
                    <a:pt x="494" y="0"/>
                    <a:pt x="494" y="0"/>
                  </a:cubicBezTo>
                  <a:cubicBezTo>
                    <a:pt x="501" y="6"/>
                    <a:pt x="501" y="6"/>
                    <a:pt x="501" y="6"/>
                  </a:cubicBezTo>
                  <a:cubicBezTo>
                    <a:pt x="508" y="10"/>
                    <a:pt x="507" y="15"/>
                    <a:pt x="514" y="17"/>
                  </a:cubicBezTo>
                  <a:cubicBezTo>
                    <a:pt x="516" y="18"/>
                    <a:pt x="517" y="21"/>
                    <a:pt x="519" y="21"/>
                  </a:cubicBezTo>
                  <a:cubicBezTo>
                    <a:pt x="522" y="22"/>
                    <a:pt x="528" y="19"/>
                    <a:pt x="531" y="23"/>
                  </a:cubicBezTo>
                  <a:cubicBezTo>
                    <a:pt x="532" y="25"/>
                    <a:pt x="533" y="27"/>
                    <a:pt x="535" y="30"/>
                  </a:cubicBezTo>
                  <a:cubicBezTo>
                    <a:pt x="536" y="32"/>
                    <a:pt x="538" y="32"/>
                    <a:pt x="540" y="34"/>
                  </a:cubicBezTo>
                  <a:cubicBezTo>
                    <a:pt x="542" y="35"/>
                    <a:pt x="545" y="38"/>
                    <a:pt x="545" y="40"/>
                  </a:cubicBezTo>
                  <a:cubicBezTo>
                    <a:pt x="547" y="45"/>
                    <a:pt x="549" y="46"/>
                    <a:pt x="551" y="50"/>
                  </a:cubicBezTo>
                  <a:cubicBezTo>
                    <a:pt x="554" y="52"/>
                    <a:pt x="552" y="54"/>
                    <a:pt x="556" y="57"/>
                  </a:cubicBezTo>
                  <a:cubicBezTo>
                    <a:pt x="559" y="59"/>
                    <a:pt x="556" y="61"/>
                    <a:pt x="557" y="64"/>
                  </a:cubicBezTo>
                  <a:cubicBezTo>
                    <a:pt x="558" y="68"/>
                    <a:pt x="561" y="67"/>
                    <a:pt x="562" y="70"/>
                  </a:cubicBezTo>
                  <a:cubicBezTo>
                    <a:pt x="565" y="73"/>
                    <a:pt x="567" y="80"/>
                    <a:pt x="570" y="84"/>
                  </a:cubicBezTo>
                  <a:cubicBezTo>
                    <a:pt x="572" y="88"/>
                    <a:pt x="574" y="89"/>
                    <a:pt x="575" y="94"/>
                  </a:cubicBezTo>
                  <a:cubicBezTo>
                    <a:pt x="576" y="103"/>
                    <a:pt x="586" y="101"/>
                    <a:pt x="586" y="106"/>
                  </a:cubicBezTo>
                  <a:cubicBezTo>
                    <a:pt x="587" y="114"/>
                    <a:pt x="580" y="113"/>
                    <a:pt x="588" y="120"/>
                  </a:cubicBezTo>
                  <a:cubicBezTo>
                    <a:pt x="596" y="125"/>
                    <a:pt x="588" y="130"/>
                    <a:pt x="588" y="137"/>
                  </a:cubicBezTo>
                  <a:cubicBezTo>
                    <a:pt x="588" y="143"/>
                    <a:pt x="595" y="144"/>
                    <a:pt x="595" y="150"/>
                  </a:cubicBezTo>
                  <a:cubicBezTo>
                    <a:pt x="595" y="156"/>
                    <a:pt x="601" y="155"/>
                    <a:pt x="602" y="158"/>
                  </a:cubicBezTo>
                  <a:cubicBezTo>
                    <a:pt x="602" y="162"/>
                    <a:pt x="600" y="163"/>
                    <a:pt x="603" y="166"/>
                  </a:cubicBezTo>
                  <a:cubicBezTo>
                    <a:pt x="604" y="167"/>
                    <a:pt x="607" y="168"/>
                    <a:pt x="607" y="170"/>
                  </a:cubicBezTo>
                  <a:cubicBezTo>
                    <a:pt x="607" y="173"/>
                    <a:pt x="603" y="176"/>
                    <a:pt x="608" y="178"/>
                  </a:cubicBezTo>
                  <a:cubicBezTo>
                    <a:pt x="613" y="180"/>
                    <a:pt x="611" y="186"/>
                    <a:pt x="610" y="190"/>
                  </a:cubicBezTo>
                  <a:cubicBezTo>
                    <a:pt x="609" y="194"/>
                    <a:pt x="611" y="198"/>
                    <a:pt x="610" y="202"/>
                  </a:cubicBezTo>
                  <a:cubicBezTo>
                    <a:pt x="608" y="208"/>
                    <a:pt x="612" y="206"/>
                    <a:pt x="613" y="211"/>
                  </a:cubicBezTo>
                  <a:cubicBezTo>
                    <a:pt x="614" y="214"/>
                    <a:pt x="612" y="215"/>
                    <a:pt x="610" y="217"/>
                  </a:cubicBezTo>
                  <a:cubicBezTo>
                    <a:pt x="606" y="222"/>
                    <a:pt x="608" y="227"/>
                    <a:pt x="604" y="232"/>
                  </a:cubicBezTo>
                  <a:cubicBezTo>
                    <a:pt x="602" y="235"/>
                    <a:pt x="600" y="239"/>
                    <a:pt x="598" y="241"/>
                  </a:cubicBezTo>
                  <a:cubicBezTo>
                    <a:pt x="593" y="246"/>
                    <a:pt x="594" y="252"/>
                    <a:pt x="589" y="256"/>
                  </a:cubicBezTo>
                  <a:cubicBezTo>
                    <a:pt x="583" y="260"/>
                    <a:pt x="582" y="260"/>
                    <a:pt x="579" y="268"/>
                  </a:cubicBezTo>
                  <a:cubicBezTo>
                    <a:pt x="580" y="272"/>
                    <a:pt x="579" y="274"/>
                    <a:pt x="581" y="277"/>
                  </a:cubicBezTo>
                  <a:cubicBezTo>
                    <a:pt x="585" y="282"/>
                    <a:pt x="582" y="286"/>
                    <a:pt x="583" y="291"/>
                  </a:cubicBezTo>
                  <a:cubicBezTo>
                    <a:pt x="584" y="295"/>
                    <a:pt x="578" y="298"/>
                    <a:pt x="581" y="302"/>
                  </a:cubicBezTo>
                  <a:cubicBezTo>
                    <a:pt x="585" y="307"/>
                    <a:pt x="583" y="313"/>
                    <a:pt x="586" y="319"/>
                  </a:cubicBezTo>
                  <a:cubicBezTo>
                    <a:pt x="588" y="323"/>
                    <a:pt x="590" y="326"/>
                    <a:pt x="590" y="331"/>
                  </a:cubicBezTo>
                  <a:cubicBezTo>
                    <a:pt x="590" y="332"/>
                    <a:pt x="591" y="332"/>
                    <a:pt x="592" y="331"/>
                  </a:cubicBezTo>
                  <a:cubicBezTo>
                    <a:pt x="607" y="321"/>
                    <a:pt x="607" y="321"/>
                    <a:pt x="607" y="321"/>
                  </a:cubicBezTo>
                  <a:cubicBezTo>
                    <a:pt x="614" y="316"/>
                    <a:pt x="628" y="315"/>
                    <a:pt x="634" y="322"/>
                  </a:cubicBezTo>
                  <a:cubicBezTo>
                    <a:pt x="637" y="325"/>
                    <a:pt x="644" y="324"/>
                    <a:pt x="648" y="325"/>
                  </a:cubicBezTo>
                  <a:cubicBezTo>
                    <a:pt x="654" y="327"/>
                    <a:pt x="657" y="329"/>
                    <a:pt x="663" y="325"/>
                  </a:cubicBezTo>
                  <a:cubicBezTo>
                    <a:pt x="670" y="322"/>
                    <a:pt x="674" y="327"/>
                    <a:pt x="680" y="323"/>
                  </a:cubicBezTo>
                  <a:cubicBezTo>
                    <a:pt x="684" y="321"/>
                    <a:pt x="693" y="320"/>
                    <a:pt x="697" y="321"/>
                  </a:cubicBezTo>
                  <a:cubicBezTo>
                    <a:pt x="701" y="322"/>
                    <a:pt x="704" y="326"/>
                    <a:pt x="709" y="325"/>
                  </a:cubicBezTo>
                  <a:cubicBezTo>
                    <a:pt x="711" y="325"/>
                    <a:pt x="715" y="322"/>
                    <a:pt x="718" y="324"/>
                  </a:cubicBezTo>
                  <a:cubicBezTo>
                    <a:pt x="728" y="331"/>
                    <a:pt x="746" y="322"/>
                    <a:pt x="746" y="309"/>
                  </a:cubicBezTo>
                  <a:cubicBezTo>
                    <a:pt x="746" y="304"/>
                    <a:pt x="742" y="297"/>
                    <a:pt x="749" y="296"/>
                  </a:cubicBezTo>
                  <a:cubicBezTo>
                    <a:pt x="756" y="294"/>
                    <a:pt x="765" y="300"/>
                    <a:pt x="771" y="294"/>
                  </a:cubicBezTo>
                  <a:cubicBezTo>
                    <a:pt x="783" y="292"/>
                    <a:pt x="786" y="281"/>
                    <a:pt x="794" y="273"/>
                  </a:cubicBezTo>
                  <a:cubicBezTo>
                    <a:pt x="797" y="270"/>
                    <a:pt x="799" y="266"/>
                    <a:pt x="801" y="262"/>
                  </a:cubicBezTo>
                  <a:cubicBezTo>
                    <a:pt x="802" y="259"/>
                    <a:pt x="801" y="255"/>
                    <a:pt x="803" y="253"/>
                  </a:cubicBezTo>
                  <a:cubicBezTo>
                    <a:pt x="805" y="250"/>
                    <a:pt x="808" y="250"/>
                    <a:pt x="810" y="247"/>
                  </a:cubicBezTo>
                  <a:cubicBezTo>
                    <a:pt x="813" y="244"/>
                    <a:pt x="815" y="246"/>
                    <a:pt x="817" y="245"/>
                  </a:cubicBezTo>
                  <a:cubicBezTo>
                    <a:pt x="819" y="244"/>
                    <a:pt x="819" y="241"/>
                    <a:pt x="821" y="241"/>
                  </a:cubicBezTo>
                  <a:cubicBezTo>
                    <a:pt x="828" y="241"/>
                    <a:pt x="826" y="235"/>
                    <a:pt x="829" y="234"/>
                  </a:cubicBezTo>
                  <a:cubicBezTo>
                    <a:pt x="835" y="232"/>
                    <a:pt x="833" y="224"/>
                    <a:pt x="842" y="223"/>
                  </a:cubicBezTo>
                  <a:cubicBezTo>
                    <a:pt x="846" y="223"/>
                    <a:pt x="854" y="232"/>
                    <a:pt x="856" y="222"/>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56" name="Inhaltsplatzhalter 4"/>
          <p:cNvSpPr txBox="1">
            <a:spLocks/>
          </p:cNvSpPr>
          <p:nvPr/>
        </p:nvSpPr>
        <p:spPr>
          <a:xfrm>
            <a:off x="422405"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57" name="Rectangle 56"/>
          <p:cNvSpPr/>
          <p:nvPr/>
        </p:nvSpPr>
        <p:spPr>
          <a:xfrm>
            <a:off x="642452"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58" name="Rectangle 57"/>
          <p:cNvSpPr/>
          <p:nvPr/>
        </p:nvSpPr>
        <p:spPr>
          <a:xfrm>
            <a:off x="422404"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59" name="Freeform 58"/>
          <p:cNvSpPr>
            <a:spLocks noChangeArrowheads="1"/>
          </p:cNvSpPr>
          <p:nvPr/>
        </p:nvSpPr>
        <p:spPr bwMode="auto">
          <a:xfrm>
            <a:off x="435858"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60" name="Rounded Rectangle 59"/>
          <p:cNvSpPr/>
          <p:nvPr/>
        </p:nvSpPr>
        <p:spPr bwMode="auto">
          <a:xfrm>
            <a:off x="758565"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61" name="Freeform 60"/>
          <p:cNvSpPr>
            <a:spLocks/>
          </p:cNvSpPr>
          <p:nvPr/>
        </p:nvSpPr>
        <p:spPr bwMode="auto">
          <a:xfrm>
            <a:off x="2203933"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62" name="Rounded Rectangle 61"/>
          <p:cNvSpPr/>
          <p:nvPr/>
        </p:nvSpPr>
        <p:spPr bwMode="auto">
          <a:xfrm>
            <a:off x="2571386"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63" name="Rectangle 62"/>
          <p:cNvSpPr/>
          <p:nvPr/>
        </p:nvSpPr>
        <p:spPr>
          <a:xfrm>
            <a:off x="819149"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92" name="Oval 91"/>
          <p:cNvSpPr/>
          <p:nvPr/>
        </p:nvSpPr>
        <p:spPr bwMode="auto">
          <a:xfrm>
            <a:off x="5134883" y="1843592"/>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93" name="Oval 92"/>
          <p:cNvSpPr/>
          <p:nvPr/>
        </p:nvSpPr>
        <p:spPr bwMode="auto">
          <a:xfrm>
            <a:off x="5945586" y="3085014"/>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94" name="Oval 93"/>
          <p:cNvSpPr/>
          <p:nvPr/>
        </p:nvSpPr>
        <p:spPr bwMode="auto">
          <a:xfrm>
            <a:off x="7455598" y="2619637"/>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Tree>
    <p:extLst>
      <p:ext uri="{BB962C8B-B14F-4D97-AF65-F5344CB8AC3E}">
        <p14:creationId xmlns:p14="http://schemas.microsoft.com/office/powerpoint/2010/main" val="3014159578"/>
      </p:ext>
    </p:extLst>
  </p:cSld>
  <p:clrMapOvr>
    <a:masterClrMapping/>
  </p:clrMapOvr>
  <p:transition spd="slow">
    <p:push dir="u"/>
  </p:transition>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Asia Map</a:t>
            </a:r>
            <a:endParaRPr lang="en-US" dirty="0"/>
          </a:p>
        </p:txBody>
      </p:sp>
      <p:grpSp>
        <p:nvGrpSpPr>
          <p:cNvPr id="4" name="Group 504"/>
          <p:cNvGrpSpPr/>
          <p:nvPr/>
        </p:nvGrpSpPr>
        <p:grpSpPr>
          <a:xfrm>
            <a:off x="381001" y="1319610"/>
            <a:ext cx="5145506" cy="3410393"/>
            <a:chOff x="2206625" y="1096963"/>
            <a:chExt cx="5597525" cy="3709987"/>
          </a:xfrm>
          <a:solidFill>
            <a:schemeClr val="bg1">
              <a:lumMod val="95000"/>
            </a:schemeClr>
          </a:solidFill>
        </p:grpSpPr>
        <p:grpSp>
          <p:nvGrpSpPr>
            <p:cNvPr id="5" name="Group 205"/>
            <p:cNvGrpSpPr>
              <a:grpSpLocks/>
            </p:cNvGrpSpPr>
            <p:nvPr/>
          </p:nvGrpSpPr>
          <p:grpSpPr bwMode="auto">
            <a:xfrm>
              <a:off x="2224089" y="1096960"/>
              <a:ext cx="4314827" cy="3709984"/>
              <a:chOff x="1401" y="691"/>
              <a:chExt cx="2718" cy="2337"/>
            </a:xfrm>
            <a:grpFill/>
          </p:grpSpPr>
          <p:sp>
            <p:nvSpPr>
              <p:cNvPr id="73" name="Freeform 5"/>
              <p:cNvSpPr>
                <a:spLocks/>
              </p:cNvSpPr>
              <p:nvPr/>
            </p:nvSpPr>
            <p:spPr bwMode="auto">
              <a:xfrm>
                <a:off x="3025" y="2161"/>
                <a:ext cx="156" cy="377"/>
              </a:xfrm>
              <a:custGeom>
                <a:avLst/>
                <a:gdLst/>
                <a:ahLst/>
                <a:cxnLst>
                  <a:cxn ang="0">
                    <a:pos x="154" y="270"/>
                  </a:cxn>
                  <a:cxn ang="0">
                    <a:pos x="154" y="279"/>
                  </a:cxn>
                  <a:cxn ang="0">
                    <a:pos x="152" y="294"/>
                  </a:cxn>
                  <a:cxn ang="0">
                    <a:pos x="140" y="310"/>
                  </a:cxn>
                  <a:cxn ang="0">
                    <a:pos x="126" y="320"/>
                  </a:cxn>
                  <a:cxn ang="0">
                    <a:pos x="111" y="329"/>
                  </a:cxn>
                  <a:cxn ang="0">
                    <a:pos x="100" y="334"/>
                  </a:cxn>
                  <a:cxn ang="0">
                    <a:pos x="92" y="350"/>
                  </a:cxn>
                  <a:cxn ang="0">
                    <a:pos x="76" y="360"/>
                  </a:cxn>
                  <a:cxn ang="0">
                    <a:pos x="64" y="374"/>
                  </a:cxn>
                  <a:cxn ang="0">
                    <a:pos x="55" y="365"/>
                  </a:cxn>
                  <a:cxn ang="0">
                    <a:pos x="59" y="341"/>
                  </a:cxn>
                  <a:cxn ang="0">
                    <a:pos x="50" y="339"/>
                  </a:cxn>
                  <a:cxn ang="0">
                    <a:pos x="55" y="327"/>
                  </a:cxn>
                  <a:cxn ang="0">
                    <a:pos x="66" y="317"/>
                  </a:cxn>
                  <a:cxn ang="0">
                    <a:pos x="83" y="320"/>
                  </a:cxn>
                  <a:cxn ang="0">
                    <a:pos x="78" y="301"/>
                  </a:cxn>
                  <a:cxn ang="0">
                    <a:pos x="90" y="298"/>
                  </a:cxn>
                  <a:cxn ang="0">
                    <a:pos x="102" y="286"/>
                  </a:cxn>
                  <a:cxn ang="0">
                    <a:pos x="116" y="275"/>
                  </a:cxn>
                  <a:cxn ang="0">
                    <a:pos x="116" y="251"/>
                  </a:cxn>
                  <a:cxn ang="0">
                    <a:pos x="111" y="232"/>
                  </a:cxn>
                  <a:cxn ang="0">
                    <a:pos x="116" y="213"/>
                  </a:cxn>
                  <a:cxn ang="0">
                    <a:pos x="109" y="196"/>
                  </a:cxn>
                  <a:cxn ang="0">
                    <a:pos x="107" y="182"/>
                  </a:cxn>
                  <a:cxn ang="0">
                    <a:pos x="95" y="173"/>
                  </a:cxn>
                  <a:cxn ang="0">
                    <a:pos x="85" y="156"/>
                  </a:cxn>
                  <a:cxn ang="0">
                    <a:pos x="73" y="140"/>
                  </a:cxn>
                  <a:cxn ang="0">
                    <a:pos x="62" y="125"/>
                  </a:cxn>
                  <a:cxn ang="0">
                    <a:pos x="52" y="113"/>
                  </a:cxn>
                  <a:cxn ang="0">
                    <a:pos x="38" y="104"/>
                  </a:cxn>
                  <a:cxn ang="0">
                    <a:pos x="47" y="94"/>
                  </a:cxn>
                  <a:cxn ang="0">
                    <a:pos x="57" y="83"/>
                  </a:cxn>
                  <a:cxn ang="0">
                    <a:pos x="50" y="73"/>
                  </a:cxn>
                  <a:cxn ang="0">
                    <a:pos x="40" y="64"/>
                  </a:cxn>
                  <a:cxn ang="0">
                    <a:pos x="24" y="64"/>
                  </a:cxn>
                  <a:cxn ang="0">
                    <a:pos x="14" y="49"/>
                  </a:cxn>
                  <a:cxn ang="0">
                    <a:pos x="10" y="40"/>
                  </a:cxn>
                  <a:cxn ang="0">
                    <a:pos x="0" y="23"/>
                  </a:cxn>
                  <a:cxn ang="0">
                    <a:pos x="14" y="19"/>
                  </a:cxn>
                  <a:cxn ang="0">
                    <a:pos x="26" y="14"/>
                  </a:cxn>
                  <a:cxn ang="0">
                    <a:pos x="38" y="23"/>
                  </a:cxn>
                  <a:cxn ang="0">
                    <a:pos x="50" y="14"/>
                  </a:cxn>
                  <a:cxn ang="0">
                    <a:pos x="66" y="2"/>
                  </a:cxn>
                  <a:cxn ang="0">
                    <a:pos x="78" y="12"/>
                  </a:cxn>
                  <a:cxn ang="0">
                    <a:pos x="95" y="14"/>
                  </a:cxn>
                  <a:cxn ang="0">
                    <a:pos x="95" y="31"/>
                  </a:cxn>
                  <a:cxn ang="0">
                    <a:pos x="109" y="42"/>
                  </a:cxn>
                  <a:cxn ang="0">
                    <a:pos x="123" y="47"/>
                  </a:cxn>
                  <a:cxn ang="0">
                    <a:pos x="116" y="57"/>
                  </a:cxn>
                  <a:cxn ang="0">
                    <a:pos x="107" y="68"/>
                  </a:cxn>
                  <a:cxn ang="0">
                    <a:pos x="95" y="76"/>
                  </a:cxn>
                  <a:cxn ang="0">
                    <a:pos x="83" y="87"/>
                  </a:cxn>
                  <a:cxn ang="0">
                    <a:pos x="76" y="109"/>
                  </a:cxn>
                  <a:cxn ang="0">
                    <a:pos x="81" y="125"/>
                  </a:cxn>
                  <a:cxn ang="0">
                    <a:pos x="92" y="137"/>
                  </a:cxn>
                  <a:cxn ang="0">
                    <a:pos x="102" y="154"/>
                  </a:cxn>
                  <a:cxn ang="0">
                    <a:pos x="114" y="170"/>
                  </a:cxn>
                  <a:cxn ang="0">
                    <a:pos x="128" y="182"/>
                  </a:cxn>
                  <a:cxn ang="0">
                    <a:pos x="137" y="196"/>
                  </a:cxn>
                  <a:cxn ang="0">
                    <a:pos x="144" y="213"/>
                  </a:cxn>
                  <a:cxn ang="0">
                    <a:pos x="149" y="234"/>
                  </a:cxn>
                </a:cxnLst>
                <a:rect l="0" t="0" r="r" b="b"/>
                <a:pathLst>
                  <a:path w="156" h="377">
                    <a:moveTo>
                      <a:pt x="154" y="249"/>
                    </a:moveTo>
                    <a:lnTo>
                      <a:pt x="154" y="251"/>
                    </a:lnTo>
                    <a:lnTo>
                      <a:pt x="154" y="251"/>
                    </a:lnTo>
                    <a:lnTo>
                      <a:pt x="154" y="251"/>
                    </a:lnTo>
                    <a:lnTo>
                      <a:pt x="154" y="253"/>
                    </a:lnTo>
                    <a:lnTo>
                      <a:pt x="154" y="253"/>
                    </a:lnTo>
                    <a:lnTo>
                      <a:pt x="154" y="256"/>
                    </a:lnTo>
                    <a:lnTo>
                      <a:pt x="154" y="256"/>
                    </a:lnTo>
                    <a:lnTo>
                      <a:pt x="154" y="258"/>
                    </a:lnTo>
                    <a:lnTo>
                      <a:pt x="154" y="258"/>
                    </a:lnTo>
                    <a:lnTo>
                      <a:pt x="154" y="260"/>
                    </a:lnTo>
                    <a:lnTo>
                      <a:pt x="154" y="260"/>
                    </a:lnTo>
                    <a:lnTo>
                      <a:pt x="154" y="260"/>
                    </a:lnTo>
                    <a:lnTo>
                      <a:pt x="154" y="260"/>
                    </a:lnTo>
                    <a:lnTo>
                      <a:pt x="154" y="263"/>
                    </a:lnTo>
                    <a:lnTo>
                      <a:pt x="154" y="263"/>
                    </a:lnTo>
                    <a:lnTo>
                      <a:pt x="154" y="263"/>
                    </a:lnTo>
                    <a:lnTo>
                      <a:pt x="156" y="263"/>
                    </a:lnTo>
                    <a:lnTo>
                      <a:pt x="156" y="265"/>
                    </a:lnTo>
                    <a:lnTo>
                      <a:pt x="156" y="265"/>
                    </a:lnTo>
                    <a:lnTo>
                      <a:pt x="156" y="265"/>
                    </a:lnTo>
                    <a:lnTo>
                      <a:pt x="156" y="267"/>
                    </a:lnTo>
                    <a:lnTo>
                      <a:pt x="156" y="267"/>
                    </a:lnTo>
                    <a:lnTo>
                      <a:pt x="156" y="267"/>
                    </a:lnTo>
                    <a:lnTo>
                      <a:pt x="154" y="267"/>
                    </a:lnTo>
                    <a:lnTo>
                      <a:pt x="154" y="270"/>
                    </a:lnTo>
                    <a:lnTo>
                      <a:pt x="154" y="270"/>
                    </a:lnTo>
                    <a:lnTo>
                      <a:pt x="154" y="270"/>
                    </a:lnTo>
                    <a:lnTo>
                      <a:pt x="154" y="270"/>
                    </a:lnTo>
                    <a:lnTo>
                      <a:pt x="154" y="272"/>
                    </a:lnTo>
                    <a:lnTo>
                      <a:pt x="156" y="272"/>
                    </a:lnTo>
                    <a:lnTo>
                      <a:pt x="156" y="272"/>
                    </a:lnTo>
                    <a:lnTo>
                      <a:pt x="156" y="272"/>
                    </a:lnTo>
                    <a:lnTo>
                      <a:pt x="156" y="272"/>
                    </a:lnTo>
                    <a:lnTo>
                      <a:pt x="156" y="272"/>
                    </a:lnTo>
                    <a:lnTo>
                      <a:pt x="156" y="275"/>
                    </a:lnTo>
                    <a:lnTo>
                      <a:pt x="156" y="275"/>
                    </a:lnTo>
                    <a:lnTo>
                      <a:pt x="154" y="275"/>
                    </a:lnTo>
                    <a:lnTo>
                      <a:pt x="154" y="275"/>
                    </a:lnTo>
                    <a:lnTo>
                      <a:pt x="154" y="275"/>
                    </a:lnTo>
                    <a:lnTo>
                      <a:pt x="154" y="275"/>
                    </a:lnTo>
                    <a:lnTo>
                      <a:pt x="152" y="275"/>
                    </a:lnTo>
                    <a:lnTo>
                      <a:pt x="152" y="272"/>
                    </a:lnTo>
                    <a:lnTo>
                      <a:pt x="152" y="272"/>
                    </a:lnTo>
                    <a:lnTo>
                      <a:pt x="152" y="275"/>
                    </a:lnTo>
                    <a:lnTo>
                      <a:pt x="152" y="275"/>
                    </a:lnTo>
                    <a:lnTo>
                      <a:pt x="152" y="275"/>
                    </a:lnTo>
                    <a:lnTo>
                      <a:pt x="152" y="277"/>
                    </a:lnTo>
                    <a:lnTo>
                      <a:pt x="154" y="277"/>
                    </a:lnTo>
                    <a:lnTo>
                      <a:pt x="154" y="277"/>
                    </a:lnTo>
                    <a:lnTo>
                      <a:pt x="154" y="277"/>
                    </a:lnTo>
                    <a:lnTo>
                      <a:pt x="154" y="277"/>
                    </a:lnTo>
                    <a:lnTo>
                      <a:pt x="154" y="279"/>
                    </a:lnTo>
                    <a:lnTo>
                      <a:pt x="154" y="279"/>
                    </a:lnTo>
                    <a:lnTo>
                      <a:pt x="154" y="279"/>
                    </a:lnTo>
                    <a:lnTo>
                      <a:pt x="154" y="279"/>
                    </a:lnTo>
                    <a:lnTo>
                      <a:pt x="154" y="282"/>
                    </a:lnTo>
                    <a:lnTo>
                      <a:pt x="154" y="282"/>
                    </a:lnTo>
                    <a:lnTo>
                      <a:pt x="154" y="282"/>
                    </a:lnTo>
                    <a:lnTo>
                      <a:pt x="152" y="282"/>
                    </a:lnTo>
                    <a:lnTo>
                      <a:pt x="152" y="282"/>
                    </a:lnTo>
                    <a:lnTo>
                      <a:pt x="152" y="282"/>
                    </a:lnTo>
                    <a:lnTo>
                      <a:pt x="152" y="282"/>
                    </a:lnTo>
                    <a:lnTo>
                      <a:pt x="152" y="282"/>
                    </a:lnTo>
                    <a:lnTo>
                      <a:pt x="154" y="282"/>
                    </a:lnTo>
                    <a:lnTo>
                      <a:pt x="154" y="284"/>
                    </a:lnTo>
                    <a:lnTo>
                      <a:pt x="154" y="284"/>
                    </a:lnTo>
                    <a:lnTo>
                      <a:pt x="154" y="284"/>
                    </a:lnTo>
                    <a:lnTo>
                      <a:pt x="154" y="284"/>
                    </a:lnTo>
                    <a:lnTo>
                      <a:pt x="154" y="286"/>
                    </a:lnTo>
                    <a:lnTo>
                      <a:pt x="152" y="286"/>
                    </a:lnTo>
                    <a:lnTo>
                      <a:pt x="152" y="284"/>
                    </a:lnTo>
                    <a:lnTo>
                      <a:pt x="152" y="284"/>
                    </a:lnTo>
                    <a:lnTo>
                      <a:pt x="152" y="286"/>
                    </a:lnTo>
                    <a:lnTo>
                      <a:pt x="152" y="286"/>
                    </a:lnTo>
                    <a:lnTo>
                      <a:pt x="152" y="289"/>
                    </a:lnTo>
                    <a:lnTo>
                      <a:pt x="152" y="289"/>
                    </a:lnTo>
                    <a:lnTo>
                      <a:pt x="152" y="289"/>
                    </a:lnTo>
                    <a:lnTo>
                      <a:pt x="152" y="291"/>
                    </a:lnTo>
                    <a:lnTo>
                      <a:pt x="152" y="291"/>
                    </a:lnTo>
                    <a:lnTo>
                      <a:pt x="152" y="291"/>
                    </a:lnTo>
                    <a:lnTo>
                      <a:pt x="152" y="294"/>
                    </a:lnTo>
                    <a:lnTo>
                      <a:pt x="152" y="294"/>
                    </a:lnTo>
                    <a:lnTo>
                      <a:pt x="152" y="294"/>
                    </a:lnTo>
                    <a:lnTo>
                      <a:pt x="152" y="296"/>
                    </a:lnTo>
                    <a:lnTo>
                      <a:pt x="152" y="296"/>
                    </a:lnTo>
                    <a:lnTo>
                      <a:pt x="149" y="296"/>
                    </a:lnTo>
                    <a:lnTo>
                      <a:pt x="149" y="298"/>
                    </a:lnTo>
                    <a:lnTo>
                      <a:pt x="149" y="298"/>
                    </a:lnTo>
                    <a:lnTo>
                      <a:pt x="149" y="301"/>
                    </a:lnTo>
                    <a:lnTo>
                      <a:pt x="149" y="301"/>
                    </a:lnTo>
                    <a:lnTo>
                      <a:pt x="149" y="301"/>
                    </a:lnTo>
                    <a:lnTo>
                      <a:pt x="149" y="301"/>
                    </a:lnTo>
                    <a:lnTo>
                      <a:pt x="147" y="301"/>
                    </a:lnTo>
                    <a:lnTo>
                      <a:pt x="147" y="301"/>
                    </a:lnTo>
                    <a:lnTo>
                      <a:pt x="147" y="301"/>
                    </a:lnTo>
                    <a:lnTo>
                      <a:pt x="147" y="303"/>
                    </a:lnTo>
                    <a:lnTo>
                      <a:pt x="147" y="303"/>
                    </a:lnTo>
                    <a:lnTo>
                      <a:pt x="147" y="305"/>
                    </a:lnTo>
                    <a:lnTo>
                      <a:pt x="147" y="305"/>
                    </a:lnTo>
                    <a:lnTo>
                      <a:pt x="147" y="305"/>
                    </a:lnTo>
                    <a:lnTo>
                      <a:pt x="147" y="308"/>
                    </a:lnTo>
                    <a:lnTo>
                      <a:pt x="144" y="308"/>
                    </a:lnTo>
                    <a:lnTo>
                      <a:pt x="144" y="308"/>
                    </a:lnTo>
                    <a:lnTo>
                      <a:pt x="142" y="308"/>
                    </a:lnTo>
                    <a:lnTo>
                      <a:pt x="142" y="308"/>
                    </a:lnTo>
                    <a:lnTo>
                      <a:pt x="142" y="308"/>
                    </a:lnTo>
                    <a:lnTo>
                      <a:pt x="142" y="308"/>
                    </a:lnTo>
                    <a:lnTo>
                      <a:pt x="140" y="308"/>
                    </a:lnTo>
                    <a:lnTo>
                      <a:pt x="140" y="310"/>
                    </a:lnTo>
                    <a:lnTo>
                      <a:pt x="140" y="310"/>
                    </a:lnTo>
                    <a:lnTo>
                      <a:pt x="140" y="310"/>
                    </a:lnTo>
                    <a:lnTo>
                      <a:pt x="140" y="310"/>
                    </a:lnTo>
                    <a:lnTo>
                      <a:pt x="140" y="310"/>
                    </a:lnTo>
                    <a:lnTo>
                      <a:pt x="140" y="310"/>
                    </a:lnTo>
                    <a:lnTo>
                      <a:pt x="137" y="310"/>
                    </a:lnTo>
                    <a:lnTo>
                      <a:pt x="137" y="310"/>
                    </a:lnTo>
                    <a:lnTo>
                      <a:pt x="137" y="310"/>
                    </a:lnTo>
                    <a:lnTo>
                      <a:pt x="135" y="310"/>
                    </a:lnTo>
                    <a:lnTo>
                      <a:pt x="135" y="313"/>
                    </a:lnTo>
                    <a:lnTo>
                      <a:pt x="135" y="313"/>
                    </a:lnTo>
                    <a:lnTo>
                      <a:pt x="135" y="313"/>
                    </a:lnTo>
                    <a:lnTo>
                      <a:pt x="135" y="315"/>
                    </a:lnTo>
                    <a:lnTo>
                      <a:pt x="135" y="315"/>
                    </a:lnTo>
                    <a:lnTo>
                      <a:pt x="133" y="315"/>
                    </a:lnTo>
                    <a:lnTo>
                      <a:pt x="133" y="315"/>
                    </a:lnTo>
                    <a:lnTo>
                      <a:pt x="133" y="315"/>
                    </a:lnTo>
                    <a:lnTo>
                      <a:pt x="133" y="317"/>
                    </a:lnTo>
                    <a:lnTo>
                      <a:pt x="130" y="317"/>
                    </a:lnTo>
                    <a:lnTo>
                      <a:pt x="130" y="317"/>
                    </a:lnTo>
                    <a:lnTo>
                      <a:pt x="130" y="317"/>
                    </a:lnTo>
                    <a:lnTo>
                      <a:pt x="130" y="317"/>
                    </a:lnTo>
                    <a:lnTo>
                      <a:pt x="130" y="317"/>
                    </a:lnTo>
                    <a:lnTo>
                      <a:pt x="128" y="317"/>
                    </a:lnTo>
                    <a:lnTo>
                      <a:pt x="128" y="317"/>
                    </a:lnTo>
                    <a:lnTo>
                      <a:pt x="128" y="317"/>
                    </a:lnTo>
                    <a:lnTo>
                      <a:pt x="128" y="317"/>
                    </a:lnTo>
                    <a:lnTo>
                      <a:pt x="126" y="317"/>
                    </a:lnTo>
                    <a:lnTo>
                      <a:pt x="126" y="320"/>
                    </a:lnTo>
                    <a:lnTo>
                      <a:pt x="126" y="320"/>
                    </a:lnTo>
                    <a:lnTo>
                      <a:pt x="126" y="320"/>
                    </a:lnTo>
                    <a:lnTo>
                      <a:pt x="126" y="320"/>
                    </a:lnTo>
                    <a:lnTo>
                      <a:pt x="126" y="322"/>
                    </a:lnTo>
                    <a:lnTo>
                      <a:pt x="123" y="322"/>
                    </a:lnTo>
                    <a:lnTo>
                      <a:pt x="123" y="322"/>
                    </a:lnTo>
                    <a:lnTo>
                      <a:pt x="123" y="322"/>
                    </a:lnTo>
                    <a:lnTo>
                      <a:pt x="123" y="322"/>
                    </a:lnTo>
                    <a:lnTo>
                      <a:pt x="123" y="322"/>
                    </a:lnTo>
                    <a:lnTo>
                      <a:pt x="121" y="322"/>
                    </a:lnTo>
                    <a:lnTo>
                      <a:pt x="121" y="322"/>
                    </a:lnTo>
                    <a:lnTo>
                      <a:pt x="121" y="322"/>
                    </a:lnTo>
                    <a:lnTo>
                      <a:pt x="121" y="322"/>
                    </a:lnTo>
                    <a:lnTo>
                      <a:pt x="121" y="324"/>
                    </a:lnTo>
                    <a:lnTo>
                      <a:pt x="118" y="324"/>
                    </a:lnTo>
                    <a:lnTo>
                      <a:pt x="118" y="324"/>
                    </a:lnTo>
                    <a:lnTo>
                      <a:pt x="118" y="324"/>
                    </a:lnTo>
                    <a:lnTo>
                      <a:pt x="116" y="324"/>
                    </a:lnTo>
                    <a:lnTo>
                      <a:pt x="116" y="324"/>
                    </a:lnTo>
                    <a:lnTo>
                      <a:pt x="116" y="327"/>
                    </a:lnTo>
                    <a:lnTo>
                      <a:pt x="116" y="327"/>
                    </a:lnTo>
                    <a:lnTo>
                      <a:pt x="116" y="327"/>
                    </a:lnTo>
                    <a:lnTo>
                      <a:pt x="114" y="327"/>
                    </a:lnTo>
                    <a:lnTo>
                      <a:pt x="114" y="329"/>
                    </a:lnTo>
                    <a:lnTo>
                      <a:pt x="114" y="329"/>
                    </a:lnTo>
                    <a:lnTo>
                      <a:pt x="114" y="329"/>
                    </a:lnTo>
                    <a:lnTo>
                      <a:pt x="111" y="329"/>
                    </a:lnTo>
                    <a:lnTo>
                      <a:pt x="111" y="329"/>
                    </a:lnTo>
                    <a:lnTo>
                      <a:pt x="111" y="329"/>
                    </a:lnTo>
                    <a:lnTo>
                      <a:pt x="109" y="329"/>
                    </a:lnTo>
                    <a:lnTo>
                      <a:pt x="109" y="329"/>
                    </a:lnTo>
                    <a:lnTo>
                      <a:pt x="109" y="331"/>
                    </a:lnTo>
                    <a:lnTo>
                      <a:pt x="109" y="331"/>
                    </a:lnTo>
                    <a:lnTo>
                      <a:pt x="107" y="331"/>
                    </a:lnTo>
                    <a:lnTo>
                      <a:pt x="107" y="331"/>
                    </a:lnTo>
                    <a:lnTo>
                      <a:pt x="107" y="331"/>
                    </a:lnTo>
                    <a:lnTo>
                      <a:pt x="107" y="331"/>
                    </a:lnTo>
                    <a:lnTo>
                      <a:pt x="107" y="331"/>
                    </a:lnTo>
                    <a:lnTo>
                      <a:pt x="104" y="331"/>
                    </a:lnTo>
                    <a:lnTo>
                      <a:pt x="104" y="331"/>
                    </a:lnTo>
                    <a:lnTo>
                      <a:pt x="104" y="331"/>
                    </a:lnTo>
                    <a:lnTo>
                      <a:pt x="104" y="331"/>
                    </a:lnTo>
                    <a:lnTo>
                      <a:pt x="104" y="329"/>
                    </a:lnTo>
                    <a:lnTo>
                      <a:pt x="104" y="329"/>
                    </a:lnTo>
                    <a:lnTo>
                      <a:pt x="102" y="329"/>
                    </a:lnTo>
                    <a:lnTo>
                      <a:pt x="102" y="329"/>
                    </a:lnTo>
                    <a:lnTo>
                      <a:pt x="102" y="331"/>
                    </a:lnTo>
                    <a:lnTo>
                      <a:pt x="102" y="331"/>
                    </a:lnTo>
                    <a:lnTo>
                      <a:pt x="102" y="331"/>
                    </a:lnTo>
                    <a:lnTo>
                      <a:pt x="102" y="331"/>
                    </a:lnTo>
                    <a:lnTo>
                      <a:pt x="100" y="331"/>
                    </a:lnTo>
                    <a:lnTo>
                      <a:pt x="100" y="331"/>
                    </a:lnTo>
                    <a:lnTo>
                      <a:pt x="100" y="331"/>
                    </a:lnTo>
                    <a:lnTo>
                      <a:pt x="100" y="331"/>
                    </a:lnTo>
                    <a:lnTo>
                      <a:pt x="100" y="331"/>
                    </a:lnTo>
                    <a:lnTo>
                      <a:pt x="100" y="331"/>
                    </a:lnTo>
                    <a:lnTo>
                      <a:pt x="100" y="334"/>
                    </a:lnTo>
                    <a:lnTo>
                      <a:pt x="100" y="334"/>
                    </a:lnTo>
                    <a:lnTo>
                      <a:pt x="100" y="336"/>
                    </a:lnTo>
                    <a:lnTo>
                      <a:pt x="100" y="336"/>
                    </a:lnTo>
                    <a:lnTo>
                      <a:pt x="100" y="336"/>
                    </a:lnTo>
                    <a:lnTo>
                      <a:pt x="100" y="339"/>
                    </a:lnTo>
                    <a:lnTo>
                      <a:pt x="100" y="339"/>
                    </a:lnTo>
                    <a:lnTo>
                      <a:pt x="100" y="339"/>
                    </a:lnTo>
                    <a:lnTo>
                      <a:pt x="97" y="339"/>
                    </a:lnTo>
                    <a:lnTo>
                      <a:pt x="97" y="341"/>
                    </a:lnTo>
                    <a:lnTo>
                      <a:pt x="97" y="341"/>
                    </a:lnTo>
                    <a:lnTo>
                      <a:pt x="95" y="341"/>
                    </a:lnTo>
                    <a:lnTo>
                      <a:pt x="95" y="341"/>
                    </a:lnTo>
                    <a:lnTo>
                      <a:pt x="97" y="341"/>
                    </a:lnTo>
                    <a:lnTo>
                      <a:pt x="97" y="341"/>
                    </a:lnTo>
                    <a:lnTo>
                      <a:pt x="97" y="343"/>
                    </a:lnTo>
                    <a:lnTo>
                      <a:pt x="97" y="343"/>
                    </a:lnTo>
                    <a:lnTo>
                      <a:pt x="95" y="343"/>
                    </a:lnTo>
                    <a:lnTo>
                      <a:pt x="95" y="346"/>
                    </a:lnTo>
                    <a:lnTo>
                      <a:pt x="95" y="346"/>
                    </a:lnTo>
                    <a:lnTo>
                      <a:pt x="95" y="346"/>
                    </a:lnTo>
                    <a:lnTo>
                      <a:pt x="95" y="346"/>
                    </a:lnTo>
                    <a:lnTo>
                      <a:pt x="95" y="348"/>
                    </a:lnTo>
                    <a:lnTo>
                      <a:pt x="95" y="348"/>
                    </a:lnTo>
                    <a:lnTo>
                      <a:pt x="95" y="350"/>
                    </a:lnTo>
                    <a:lnTo>
                      <a:pt x="95" y="350"/>
                    </a:lnTo>
                    <a:lnTo>
                      <a:pt x="92" y="350"/>
                    </a:lnTo>
                    <a:lnTo>
                      <a:pt x="92" y="350"/>
                    </a:lnTo>
                    <a:lnTo>
                      <a:pt x="92" y="350"/>
                    </a:lnTo>
                    <a:lnTo>
                      <a:pt x="92" y="353"/>
                    </a:lnTo>
                    <a:lnTo>
                      <a:pt x="90" y="353"/>
                    </a:lnTo>
                    <a:lnTo>
                      <a:pt x="90" y="353"/>
                    </a:lnTo>
                    <a:lnTo>
                      <a:pt x="90" y="353"/>
                    </a:lnTo>
                    <a:lnTo>
                      <a:pt x="88" y="353"/>
                    </a:lnTo>
                    <a:lnTo>
                      <a:pt x="88" y="350"/>
                    </a:lnTo>
                    <a:lnTo>
                      <a:pt x="88" y="350"/>
                    </a:lnTo>
                    <a:lnTo>
                      <a:pt x="88" y="353"/>
                    </a:lnTo>
                    <a:lnTo>
                      <a:pt x="88" y="353"/>
                    </a:lnTo>
                    <a:lnTo>
                      <a:pt x="88" y="353"/>
                    </a:lnTo>
                    <a:lnTo>
                      <a:pt x="85" y="353"/>
                    </a:lnTo>
                    <a:lnTo>
                      <a:pt x="85" y="355"/>
                    </a:lnTo>
                    <a:lnTo>
                      <a:pt x="85" y="355"/>
                    </a:lnTo>
                    <a:lnTo>
                      <a:pt x="85" y="358"/>
                    </a:lnTo>
                    <a:lnTo>
                      <a:pt x="85" y="358"/>
                    </a:lnTo>
                    <a:lnTo>
                      <a:pt x="83" y="358"/>
                    </a:lnTo>
                    <a:lnTo>
                      <a:pt x="83" y="358"/>
                    </a:lnTo>
                    <a:lnTo>
                      <a:pt x="83" y="358"/>
                    </a:lnTo>
                    <a:lnTo>
                      <a:pt x="83" y="358"/>
                    </a:lnTo>
                    <a:lnTo>
                      <a:pt x="81" y="358"/>
                    </a:lnTo>
                    <a:lnTo>
                      <a:pt x="81" y="358"/>
                    </a:lnTo>
                    <a:lnTo>
                      <a:pt x="81" y="360"/>
                    </a:lnTo>
                    <a:lnTo>
                      <a:pt x="81" y="360"/>
                    </a:lnTo>
                    <a:lnTo>
                      <a:pt x="78" y="360"/>
                    </a:lnTo>
                    <a:lnTo>
                      <a:pt x="78" y="360"/>
                    </a:lnTo>
                    <a:lnTo>
                      <a:pt x="78" y="360"/>
                    </a:lnTo>
                    <a:lnTo>
                      <a:pt x="76" y="360"/>
                    </a:lnTo>
                    <a:lnTo>
                      <a:pt x="76" y="360"/>
                    </a:lnTo>
                    <a:lnTo>
                      <a:pt x="76" y="360"/>
                    </a:lnTo>
                    <a:lnTo>
                      <a:pt x="76" y="360"/>
                    </a:lnTo>
                    <a:lnTo>
                      <a:pt x="73" y="360"/>
                    </a:lnTo>
                    <a:lnTo>
                      <a:pt x="73" y="362"/>
                    </a:lnTo>
                    <a:lnTo>
                      <a:pt x="73" y="362"/>
                    </a:lnTo>
                    <a:lnTo>
                      <a:pt x="73" y="362"/>
                    </a:lnTo>
                    <a:lnTo>
                      <a:pt x="73" y="362"/>
                    </a:lnTo>
                    <a:lnTo>
                      <a:pt x="71" y="362"/>
                    </a:lnTo>
                    <a:lnTo>
                      <a:pt x="71" y="362"/>
                    </a:lnTo>
                    <a:lnTo>
                      <a:pt x="71" y="365"/>
                    </a:lnTo>
                    <a:lnTo>
                      <a:pt x="69" y="365"/>
                    </a:lnTo>
                    <a:lnTo>
                      <a:pt x="69" y="365"/>
                    </a:lnTo>
                    <a:lnTo>
                      <a:pt x="69" y="365"/>
                    </a:lnTo>
                    <a:lnTo>
                      <a:pt x="69" y="367"/>
                    </a:lnTo>
                    <a:lnTo>
                      <a:pt x="69" y="367"/>
                    </a:lnTo>
                    <a:lnTo>
                      <a:pt x="69" y="367"/>
                    </a:lnTo>
                    <a:lnTo>
                      <a:pt x="69" y="369"/>
                    </a:lnTo>
                    <a:lnTo>
                      <a:pt x="69" y="369"/>
                    </a:lnTo>
                    <a:lnTo>
                      <a:pt x="66" y="369"/>
                    </a:lnTo>
                    <a:lnTo>
                      <a:pt x="66" y="369"/>
                    </a:lnTo>
                    <a:lnTo>
                      <a:pt x="66" y="372"/>
                    </a:lnTo>
                    <a:lnTo>
                      <a:pt x="66" y="372"/>
                    </a:lnTo>
                    <a:lnTo>
                      <a:pt x="66" y="372"/>
                    </a:lnTo>
                    <a:lnTo>
                      <a:pt x="66" y="372"/>
                    </a:lnTo>
                    <a:lnTo>
                      <a:pt x="64" y="372"/>
                    </a:lnTo>
                    <a:lnTo>
                      <a:pt x="64" y="372"/>
                    </a:lnTo>
                    <a:lnTo>
                      <a:pt x="64" y="374"/>
                    </a:lnTo>
                    <a:lnTo>
                      <a:pt x="64" y="374"/>
                    </a:lnTo>
                    <a:lnTo>
                      <a:pt x="62" y="374"/>
                    </a:lnTo>
                    <a:lnTo>
                      <a:pt x="62" y="377"/>
                    </a:lnTo>
                    <a:lnTo>
                      <a:pt x="62" y="377"/>
                    </a:lnTo>
                    <a:lnTo>
                      <a:pt x="62" y="377"/>
                    </a:lnTo>
                    <a:lnTo>
                      <a:pt x="59" y="377"/>
                    </a:lnTo>
                    <a:lnTo>
                      <a:pt x="59" y="377"/>
                    </a:lnTo>
                    <a:lnTo>
                      <a:pt x="59" y="377"/>
                    </a:lnTo>
                    <a:lnTo>
                      <a:pt x="57" y="377"/>
                    </a:lnTo>
                    <a:lnTo>
                      <a:pt x="57" y="377"/>
                    </a:lnTo>
                    <a:lnTo>
                      <a:pt x="57" y="377"/>
                    </a:lnTo>
                    <a:lnTo>
                      <a:pt x="55" y="377"/>
                    </a:lnTo>
                    <a:lnTo>
                      <a:pt x="55" y="377"/>
                    </a:lnTo>
                    <a:lnTo>
                      <a:pt x="55" y="377"/>
                    </a:lnTo>
                    <a:lnTo>
                      <a:pt x="55" y="377"/>
                    </a:lnTo>
                    <a:lnTo>
                      <a:pt x="55" y="374"/>
                    </a:lnTo>
                    <a:lnTo>
                      <a:pt x="55" y="374"/>
                    </a:lnTo>
                    <a:lnTo>
                      <a:pt x="55" y="374"/>
                    </a:lnTo>
                    <a:lnTo>
                      <a:pt x="55" y="374"/>
                    </a:lnTo>
                    <a:lnTo>
                      <a:pt x="55" y="372"/>
                    </a:lnTo>
                    <a:lnTo>
                      <a:pt x="55" y="372"/>
                    </a:lnTo>
                    <a:lnTo>
                      <a:pt x="55" y="372"/>
                    </a:lnTo>
                    <a:lnTo>
                      <a:pt x="55" y="369"/>
                    </a:lnTo>
                    <a:lnTo>
                      <a:pt x="55" y="369"/>
                    </a:lnTo>
                    <a:lnTo>
                      <a:pt x="55" y="369"/>
                    </a:lnTo>
                    <a:lnTo>
                      <a:pt x="55" y="369"/>
                    </a:lnTo>
                    <a:lnTo>
                      <a:pt x="55" y="367"/>
                    </a:lnTo>
                    <a:lnTo>
                      <a:pt x="55" y="367"/>
                    </a:lnTo>
                    <a:lnTo>
                      <a:pt x="55" y="365"/>
                    </a:lnTo>
                    <a:lnTo>
                      <a:pt x="55" y="365"/>
                    </a:lnTo>
                    <a:lnTo>
                      <a:pt x="55" y="362"/>
                    </a:lnTo>
                    <a:lnTo>
                      <a:pt x="55" y="362"/>
                    </a:lnTo>
                    <a:lnTo>
                      <a:pt x="55" y="360"/>
                    </a:lnTo>
                    <a:lnTo>
                      <a:pt x="55" y="360"/>
                    </a:lnTo>
                    <a:lnTo>
                      <a:pt x="55" y="360"/>
                    </a:lnTo>
                    <a:lnTo>
                      <a:pt x="55" y="358"/>
                    </a:lnTo>
                    <a:lnTo>
                      <a:pt x="55" y="358"/>
                    </a:lnTo>
                    <a:lnTo>
                      <a:pt x="55" y="355"/>
                    </a:lnTo>
                    <a:lnTo>
                      <a:pt x="55" y="355"/>
                    </a:lnTo>
                    <a:lnTo>
                      <a:pt x="55" y="353"/>
                    </a:lnTo>
                    <a:lnTo>
                      <a:pt x="55" y="353"/>
                    </a:lnTo>
                    <a:lnTo>
                      <a:pt x="55" y="350"/>
                    </a:lnTo>
                    <a:lnTo>
                      <a:pt x="57" y="350"/>
                    </a:lnTo>
                    <a:lnTo>
                      <a:pt x="57" y="350"/>
                    </a:lnTo>
                    <a:lnTo>
                      <a:pt x="57" y="350"/>
                    </a:lnTo>
                    <a:lnTo>
                      <a:pt x="57" y="348"/>
                    </a:lnTo>
                    <a:lnTo>
                      <a:pt x="57" y="348"/>
                    </a:lnTo>
                    <a:lnTo>
                      <a:pt x="57" y="346"/>
                    </a:lnTo>
                    <a:lnTo>
                      <a:pt x="57" y="346"/>
                    </a:lnTo>
                    <a:lnTo>
                      <a:pt x="57" y="346"/>
                    </a:lnTo>
                    <a:lnTo>
                      <a:pt x="57" y="343"/>
                    </a:lnTo>
                    <a:lnTo>
                      <a:pt x="57" y="343"/>
                    </a:lnTo>
                    <a:lnTo>
                      <a:pt x="57" y="343"/>
                    </a:lnTo>
                    <a:lnTo>
                      <a:pt x="59" y="343"/>
                    </a:lnTo>
                    <a:lnTo>
                      <a:pt x="59" y="341"/>
                    </a:lnTo>
                    <a:lnTo>
                      <a:pt x="59" y="341"/>
                    </a:lnTo>
                    <a:lnTo>
                      <a:pt x="59" y="341"/>
                    </a:lnTo>
                    <a:lnTo>
                      <a:pt x="62" y="341"/>
                    </a:lnTo>
                    <a:lnTo>
                      <a:pt x="62" y="341"/>
                    </a:lnTo>
                    <a:lnTo>
                      <a:pt x="62" y="341"/>
                    </a:lnTo>
                    <a:lnTo>
                      <a:pt x="62" y="341"/>
                    </a:lnTo>
                    <a:lnTo>
                      <a:pt x="62" y="339"/>
                    </a:lnTo>
                    <a:lnTo>
                      <a:pt x="59" y="339"/>
                    </a:lnTo>
                    <a:lnTo>
                      <a:pt x="59" y="339"/>
                    </a:lnTo>
                    <a:lnTo>
                      <a:pt x="59" y="339"/>
                    </a:lnTo>
                    <a:lnTo>
                      <a:pt x="57" y="339"/>
                    </a:lnTo>
                    <a:lnTo>
                      <a:pt x="57" y="339"/>
                    </a:lnTo>
                    <a:lnTo>
                      <a:pt x="57" y="339"/>
                    </a:lnTo>
                    <a:lnTo>
                      <a:pt x="57" y="336"/>
                    </a:lnTo>
                    <a:lnTo>
                      <a:pt x="55" y="336"/>
                    </a:lnTo>
                    <a:lnTo>
                      <a:pt x="55" y="336"/>
                    </a:lnTo>
                    <a:lnTo>
                      <a:pt x="55" y="336"/>
                    </a:lnTo>
                    <a:lnTo>
                      <a:pt x="55" y="334"/>
                    </a:lnTo>
                    <a:lnTo>
                      <a:pt x="55" y="334"/>
                    </a:lnTo>
                    <a:lnTo>
                      <a:pt x="55" y="336"/>
                    </a:lnTo>
                    <a:lnTo>
                      <a:pt x="52" y="336"/>
                    </a:lnTo>
                    <a:lnTo>
                      <a:pt x="52" y="336"/>
                    </a:lnTo>
                    <a:lnTo>
                      <a:pt x="52" y="336"/>
                    </a:lnTo>
                    <a:lnTo>
                      <a:pt x="50" y="336"/>
                    </a:lnTo>
                    <a:lnTo>
                      <a:pt x="50" y="339"/>
                    </a:lnTo>
                    <a:lnTo>
                      <a:pt x="50" y="339"/>
                    </a:lnTo>
                    <a:lnTo>
                      <a:pt x="50" y="341"/>
                    </a:lnTo>
                    <a:lnTo>
                      <a:pt x="50" y="341"/>
                    </a:lnTo>
                    <a:lnTo>
                      <a:pt x="50" y="339"/>
                    </a:lnTo>
                    <a:lnTo>
                      <a:pt x="50" y="339"/>
                    </a:lnTo>
                    <a:lnTo>
                      <a:pt x="50" y="339"/>
                    </a:lnTo>
                    <a:lnTo>
                      <a:pt x="47" y="339"/>
                    </a:lnTo>
                    <a:lnTo>
                      <a:pt x="47" y="336"/>
                    </a:lnTo>
                    <a:lnTo>
                      <a:pt x="47" y="336"/>
                    </a:lnTo>
                    <a:lnTo>
                      <a:pt x="50" y="336"/>
                    </a:lnTo>
                    <a:lnTo>
                      <a:pt x="50" y="334"/>
                    </a:lnTo>
                    <a:lnTo>
                      <a:pt x="50" y="334"/>
                    </a:lnTo>
                    <a:lnTo>
                      <a:pt x="50" y="334"/>
                    </a:lnTo>
                    <a:lnTo>
                      <a:pt x="50" y="334"/>
                    </a:lnTo>
                    <a:lnTo>
                      <a:pt x="50" y="331"/>
                    </a:lnTo>
                    <a:lnTo>
                      <a:pt x="50" y="331"/>
                    </a:lnTo>
                    <a:lnTo>
                      <a:pt x="47" y="331"/>
                    </a:lnTo>
                    <a:lnTo>
                      <a:pt x="47" y="331"/>
                    </a:lnTo>
                    <a:lnTo>
                      <a:pt x="47" y="331"/>
                    </a:lnTo>
                    <a:lnTo>
                      <a:pt x="47" y="329"/>
                    </a:lnTo>
                    <a:lnTo>
                      <a:pt x="47" y="329"/>
                    </a:lnTo>
                    <a:lnTo>
                      <a:pt x="50" y="329"/>
                    </a:lnTo>
                    <a:lnTo>
                      <a:pt x="50" y="329"/>
                    </a:lnTo>
                    <a:lnTo>
                      <a:pt x="50" y="329"/>
                    </a:lnTo>
                    <a:lnTo>
                      <a:pt x="50" y="327"/>
                    </a:lnTo>
                    <a:lnTo>
                      <a:pt x="50" y="327"/>
                    </a:lnTo>
                    <a:lnTo>
                      <a:pt x="50" y="327"/>
                    </a:lnTo>
                    <a:lnTo>
                      <a:pt x="52" y="327"/>
                    </a:lnTo>
                    <a:lnTo>
                      <a:pt x="52" y="327"/>
                    </a:lnTo>
                    <a:lnTo>
                      <a:pt x="55" y="327"/>
                    </a:lnTo>
                    <a:lnTo>
                      <a:pt x="55" y="327"/>
                    </a:lnTo>
                    <a:lnTo>
                      <a:pt x="55" y="327"/>
                    </a:lnTo>
                    <a:lnTo>
                      <a:pt x="55" y="327"/>
                    </a:lnTo>
                    <a:lnTo>
                      <a:pt x="55" y="327"/>
                    </a:lnTo>
                    <a:lnTo>
                      <a:pt x="57" y="327"/>
                    </a:lnTo>
                    <a:lnTo>
                      <a:pt x="57" y="327"/>
                    </a:lnTo>
                    <a:lnTo>
                      <a:pt x="57" y="327"/>
                    </a:lnTo>
                    <a:lnTo>
                      <a:pt x="57" y="324"/>
                    </a:lnTo>
                    <a:lnTo>
                      <a:pt x="57" y="324"/>
                    </a:lnTo>
                    <a:lnTo>
                      <a:pt x="59" y="324"/>
                    </a:lnTo>
                    <a:lnTo>
                      <a:pt x="59" y="322"/>
                    </a:lnTo>
                    <a:lnTo>
                      <a:pt x="59" y="322"/>
                    </a:lnTo>
                    <a:lnTo>
                      <a:pt x="62" y="322"/>
                    </a:lnTo>
                    <a:lnTo>
                      <a:pt x="62" y="322"/>
                    </a:lnTo>
                    <a:lnTo>
                      <a:pt x="62" y="322"/>
                    </a:lnTo>
                    <a:lnTo>
                      <a:pt x="62" y="320"/>
                    </a:lnTo>
                    <a:lnTo>
                      <a:pt x="62" y="320"/>
                    </a:lnTo>
                    <a:lnTo>
                      <a:pt x="62" y="320"/>
                    </a:lnTo>
                    <a:lnTo>
                      <a:pt x="62" y="320"/>
                    </a:lnTo>
                    <a:lnTo>
                      <a:pt x="62" y="317"/>
                    </a:lnTo>
                    <a:lnTo>
                      <a:pt x="62" y="317"/>
                    </a:lnTo>
                    <a:lnTo>
                      <a:pt x="62" y="317"/>
                    </a:lnTo>
                    <a:lnTo>
                      <a:pt x="62" y="315"/>
                    </a:lnTo>
                    <a:lnTo>
                      <a:pt x="62" y="315"/>
                    </a:lnTo>
                    <a:lnTo>
                      <a:pt x="62" y="317"/>
                    </a:lnTo>
                    <a:lnTo>
                      <a:pt x="64" y="317"/>
                    </a:lnTo>
                    <a:lnTo>
                      <a:pt x="64" y="317"/>
                    </a:lnTo>
                    <a:lnTo>
                      <a:pt x="66" y="317"/>
                    </a:lnTo>
                    <a:lnTo>
                      <a:pt x="66" y="317"/>
                    </a:lnTo>
                    <a:lnTo>
                      <a:pt x="66" y="317"/>
                    </a:lnTo>
                    <a:lnTo>
                      <a:pt x="66" y="317"/>
                    </a:lnTo>
                    <a:lnTo>
                      <a:pt x="69" y="317"/>
                    </a:lnTo>
                    <a:lnTo>
                      <a:pt x="69" y="317"/>
                    </a:lnTo>
                    <a:lnTo>
                      <a:pt x="69" y="317"/>
                    </a:lnTo>
                    <a:lnTo>
                      <a:pt x="69" y="315"/>
                    </a:lnTo>
                    <a:lnTo>
                      <a:pt x="69" y="315"/>
                    </a:lnTo>
                    <a:lnTo>
                      <a:pt x="71" y="315"/>
                    </a:lnTo>
                    <a:lnTo>
                      <a:pt x="71" y="315"/>
                    </a:lnTo>
                    <a:lnTo>
                      <a:pt x="73" y="315"/>
                    </a:lnTo>
                    <a:lnTo>
                      <a:pt x="73" y="315"/>
                    </a:lnTo>
                    <a:lnTo>
                      <a:pt x="73" y="315"/>
                    </a:lnTo>
                    <a:lnTo>
                      <a:pt x="73" y="315"/>
                    </a:lnTo>
                    <a:lnTo>
                      <a:pt x="76" y="315"/>
                    </a:lnTo>
                    <a:lnTo>
                      <a:pt x="76" y="315"/>
                    </a:lnTo>
                    <a:lnTo>
                      <a:pt x="76" y="315"/>
                    </a:lnTo>
                    <a:lnTo>
                      <a:pt x="76" y="315"/>
                    </a:lnTo>
                    <a:lnTo>
                      <a:pt x="78" y="315"/>
                    </a:lnTo>
                    <a:lnTo>
                      <a:pt x="78" y="317"/>
                    </a:lnTo>
                    <a:lnTo>
                      <a:pt x="78" y="317"/>
                    </a:lnTo>
                    <a:lnTo>
                      <a:pt x="78" y="317"/>
                    </a:lnTo>
                    <a:lnTo>
                      <a:pt x="78" y="320"/>
                    </a:lnTo>
                    <a:lnTo>
                      <a:pt x="81" y="320"/>
                    </a:lnTo>
                    <a:lnTo>
                      <a:pt x="81" y="317"/>
                    </a:lnTo>
                    <a:lnTo>
                      <a:pt x="81" y="317"/>
                    </a:lnTo>
                    <a:lnTo>
                      <a:pt x="81" y="317"/>
                    </a:lnTo>
                    <a:lnTo>
                      <a:pt x="81" y="320"/>
                    </a:lnTo>
                    <a:lnTo>
                      <a:pt x="83" y="320"/>
                    </a:lnTo>
                    <a:lnTo>
                      <a:pt x="83" y="320"/>
                    </a:lnTo>
                    <a:lnTo>
                      <a:pt x="83" y="320"/>
                    </a:lnTo>
                    <a:lnTo>
                      <a:pt x="83" y="320"/>
                    </a:lnTo>
                    <a:lnTo>
                      <a:pt x="85" y="320"/>
                    </a:lnTo>
                    <a:lnTo>
                      <a:pt x="85" y="320"/>
                    </a:lnTo>
                    <a:lnTo>
                      <a:pt x="85" y="317"/>
                    </a:lnTo>
                    <a:lnTo>
                      <a:pt x="85" y="317"/>
                    </a:lnTo>
                    <a:lnTo>
                      <a:pt x="85" y="315"/>
                    </a:lnTo>
                    <a:lnTo>
                      <a:pt x="85" y="315"/>
                    </a:lnTo>
                    <a:lnTo>
                      <a:pt x="85" y="315"/>
                    </a:lnTo>
                    <a:lnTo>
                      <a:pt x="85" y="313"/>
                    </a:lnTo>
                    <a:lnTo>
                      <a:pt x="85" y="313"/>
                    </a:lnTo>
                    <a:lnTo>
                      <a:pt x="85" y="313"/>
                    </a:lnTo>
                    <a:lnTo>
                      <a:pt x="83" y="313"/>
                    </a:lnTo>
                    <a:lnTo>
                      <a:pt x="83" y="313"/>
                    </a:lnTo>
                    <a:lnTo>
                      <a:pt x="83" y="310"/>
                    </a:lnTo>
                    <a:lnTo>
                      <a:pt x="83" y="310"/>
                    </a:lnTo>
                    <a:lnTo>
                      <a:pt x="83" y="310"/>
                    </a:lnTo>
                    <a:lnTo>
                      <a:pt x="81" y="310"/>
                    </a:lnTo>
                    <a:lnTo>
                      <a:pt x="81" y="310"/>
                    </a:lnTo>
                    <a:lnTo>
                      <a:pt x="81" y="310"/>
                    </a:lnTo>
                    <a:lnTo>
                      <a:pt x="81" y="310"/>
                    </a:lnTo>
                    <a:lnTo>
                      <a:pt x="81" y="308"/>
                    </a:lnTo>
                    <a:lnTo>
                      <a:pt x="81" y="308"/>
                    </a:lnTo>
                    <a:lnTo>
                      <a:pt x="78" y="308"/>
                    </a:lnTo>
                    <a:lnTo>
                      <a:pt x="78" y="305"/>
                    </a:lnTo>
                    <a:lnTo>
                      <a:pt x="78" y="305"/>
                    </a:lnTo>
                    <a:lnTo>
                      <a:pt x="78" y="303"/>
                    </a:lnTo>
                    <a:lnTo>
                      <a:pt x="78" y="303"/>
                    </a:lnTo>
                    <a:lnTo>
                      <a:pt x="78" y="301"/>
                    </a:lnTo>
                    <a:lnTo>
                      <a:pt x="78" y="301"/>
                    </a:lnTo>
                    <a:lnTo>
                      <a:pt x="78" y="301"/>
                    </a:lnTo>
                    <a:lnTo>
                      <a:pt x="78" y="301"/>
                    </a:lnTo>
                    <a:lnTo>
                      <a:pt x="78" y="298"/>
                    </a:lnTo>
                    <a:lnTo>
                      <a:pt x="78" y="298"/>
                    </a:lnTo>
                    <a:lnTo>
                      <a:pt x="78" y="298"/>
                    </a:lnTo>
                    <a:lnTo>
                      <a:pt x="81" y="298"/>
                    </a:lnTo>
                    <a:lnTo>
                      <a:pt x="81" y="298"/>
                    </a:lnTo>
                    <a:lnTo>
                      <a:pt x="81" y="298"/>
                    </a:lnTo>
                    <a:lnTo>
                      <a:pt x="81" y="296"/>
                    </a:lnTo>
                    <a:lnTo>
                      <a:pt x="81" y="296"/>
                    </a:lnTo>
                    <a:lnTo>
                      <a:pt x="83" y="296"/>
                    </a:lnTo>
                    <a:lnTo>
                      <a:pt x="83" y="294"/>
                    </a:lnTo>
                    <a:lnTo>
                      <a:pt x="83" y="294"/>
                    </a:lnTo>
                    <a:lnTo>
                      <a:pt x="83" y="296"/>
                    </a:lnTo>
                    <a:lnTo>
                      <a:pt x="83" y="296"/>
                    </a:lnTo>
                    <a:lnTo>
                      <a:pt x="85" y="296"/>
                    </a:lnTo>
                    <a:lnTo>
                      <a:pt x="85" y="296"/>
                    </a:lnTo>
                    <a:lnTo>
                      <a:pt x="88" y="296"/>
                    </a:lnTo>
                    <a:lnTo>
                      <a:pt x="88" y="296"/>
                    </a:lnTo>
                    <a:lnTo>
                      <a:pt x="88" y="296"/>
                    </a:lnTo>
                    <a:lnTo>
                      <a:pt x="88" y="298"/>
                    </a:lnTo>
                    <a:lnTo>
                      <a:pt x="88" y="298"/>
                    </a:lnTo>
                    <a:lnTo>
                      <a:pt x="90" y="298"/>
                    </a:lnTo>
                    <a:lnTo>
                      <a:pt x="90" y="296"/>
                    </a:lnTo>
                    <a:lnTo>
                      <a:pt x="90" y="296"/>
                    </a:lnTo>
                    <a:lnTo>
                      <a:pt x="90" y="298"/>
                    </a:lnTo>
                    <a:lnTo>
                      <a:pt x="90" y="298"/>
                    </a:lnTo>
                    <a:lnTo>
                      <a:pt x="90" y="296"/>
                    </a:lnTo>
                    <a:lnTo>
                      <a:pt x="90" y="296"/>
                    </a:lnTo>
                    <a:lnTo>
                      <a:pt x="90" y="296"/>
                    </a:lnTo>
                    <a:lnTo>
                      <a:pt x="90" y="294"/>
                    </a:lnTo>
                    <a:lnTo>
                      <a:pt x="90" y="294"/>
                    </a:lnTo>
                    <a:lnTo>
                      <a:pt x="90" y="294"/>
                    </a:lnTo>
                    <a:lnTo>
                      <a:pt x="90" y="291"/>
                    </a:lnTo>
                    <a:lnTo>
                      <a:pt x="90" y="291"/>
                    </a:lnTo>
                    <a:lnTo>
                      <a:pt x="90" y="291"/>
                    </a:lnTo>
                    <a:lnTo>
                      <a:pt x="90" y="291"/>
                    </a:lnTo>
                    <a:lnTo>
                      <a:pt x="90" y="291"/>
                    </a:lnTo>
                    <a:lnTo>
                      <a:pt x="92" y="291"/>
                    </a:lnTo>
                    <a:lnTo>
                      <a:pt x="92" y="291"/>
                    </a:lnTo>
                    <a:lnTo>
                      <a:pt x="95" y="291"/>
                    </a:lnTo>
                    <a:lnTo>
                      <a:pt x="95" y="291"/>
                    </a:lnTo>
                    <a:lnTo>
                      <a:pt x="95" y="291"/>
                    </a:lnTo>
                    <a:lnTo>
                      <a:pt x="97" y="291"/>
                    </a:lnTo>
                    <a:lnTo>
                      <a:pt x="97" y="289"/>
                    </a:lnTo>
                    <a:lnTo>
                      <a:pt x="97" y="289"/>
                    </a:lnTo>
                    <a:lnTo>
                      <a:pt x="97" y="289"/>
                    </a:lnTo>
                    <a:lnTo>
                      <a:pt x="100" y="289"/>
                    </a:lnTo>
                    <a:lnTo>
                      <a:pt x="100" y="286"/>
                    </a:lnTo>
                    <a:lnTo>
                      <a:pt x="100" y="286"/>
                    </a:lnTo>
                    <a:lnTo>
                      <a:pt x="100" y="286"/>
                    </a:lnTo>
                    <a:lnTo>
                      <a:pt x="102" y="286"/>
                    </a:lnTo>
                    <a:lnTo>
                      <a:pt x="102" y="286"/>
                    </a:lnTo>
                    <a:lnTo>
                      <a:pt x="102" y="286"/>
                    </a:lnTo>
                    <a:lnTo>
                      <a:pt x="102" y="286"/>
                    </a:lnTo>
                    <a:lnTo>
                      <a:pt x="104" y="286"/>
                    </a:lnTo>
                    <a:lnTo>
                      <a:pt x="104" y="284"/>
                    </a:lnTo>
                    <a:lnTo>
                      <a:pt x="104" y="284"/>
                    </a:lnTo>
                    <a:lnTo>
                      <a:pt x="104" y="284"/>
                    </a:lnTo>
                    <a:lnTo>
                      <a:pt x="107" y="284"/>
                    </a:lnTo>
                    <a:lnTo>
                      <a:pt x="107" y="282"/>
                    </a:lnTo>
                    <a:lnTo>
                      <a:pt x="107" y="282"/>
                    </a:lnTo>
                    <a:lnTo>
                      <a:pt x="107" y="282"/>
                    </a:lnTo>
                    <a:lnTo>
                      <a:pt x="107" y="282"/>
                    </a:lnTo>
                    <a:lnTo>
                      <a:pt x="109" y="282"/>
                    </a:lnTo>
                    <a:lnTo>
                      <a:pt x="109" y="282"/>
                    </a:lnTo>
                    <a:lnTo>
                      <a:pt x="109" y="282"/>
                    </a:lnTo>
                    <a:lnTo>
                      <a:pt x="109" y="282"/>
                    </a:lnTo>
                    <a:lnTo>
                      <a:pt x="111" y="282"/>
                    </a:lnTo>
                    <a:lnTo>
                      <a:pt x="111" y="282"/>
                    </a:lnTo>
                    <a:lnTo>
                      <a:pt x="111" y="282"/>
                    </a:lnTo>
                    <a:lnTo>
                      <a:pt x="111" y="282"/>
                    </a:lnTo>
                    <a:lnTo>
                      <a:pt x="114" y="282"/>
                    </a:lnTo>
                    <a:lnTo>
                      <a:pt x="114" y="282"/>
                    </a:lnTo>
                    <a:lnTo>
                      <a:pt x="114" y="282"/>
                    </a:lnTo>
                    <a:lnTo>
                      <a:pt x="114" y="282"/>
                    </a:lnTo>
                    <a:lnTo>
                      <a:pt x="114" y="282"/>
                    </a:lnTo>
                    <a:lnTo>
                      <a:pt x="114" y="279"/>
                    </a:lnTo>
                    <a:lnTo>
                      <a:pt x="114" y="279"/>
                    </a:lnTo>
                    <a:lnTo>
                      <a:pt x="116" y="279"/>
                    </a:lnTo>
                    <a:lnTo>
                      <a:pt x="116" y="277"/>
                    </a:lnTo>
                    <a:lnTo>
                      <a:pt x="116" y="277"/>
                    </a:lnTo>
                    <a:lnTo>
                      <a:pt x="116" y="275"/>
                    </a:lnTo>
                    <a:lnTo>
                      <a:pt x="116" y="275"/>
                    </a:lnTo>
                    <a:lnTo>
                      <a:pt x="116" y="272"/>
                    </a:lnTo>
                    <a:lnTo>
                      <a:pt x="116" y="272"/>
                    </a:lnTo>
                    <a:lnTo>
                      <a:pt x="116" y="272"/>
                    </a:lnTo>
                    <a:lnTo>
                      <a:pt x="116" y="270"/>
                    </a:lnTo>
                    <a:lnTo>
                      <a:pt x="116" y="270"/>
                    </a:lnTo>
                    <a:lnTo>
                      <a:pt x="114" y="270"/>
                    </a:lnTo>
                    <a:lnTo>
                      <a:pt x="114" y="267"/>
                    </a:lnTo>
                    <a:lnTo>
                      <a:pt x="114" y="267"/>
                    </a:lnTo>
                    <a:lnTo>
                      <a:pt x="114" y="267"/>
                    </a:lnTo>
                    <a:lnTo>
                      <a:pt x="114" y="265"/>
                    </a:lnTo>
                    <a:lnTo>
                      <a:pt x="114" y="265"/>
                    </a:lnTo>
                    <a:lnTo>
                      <a:pt x="114" y="263"/>
                    </a:lnTo>
                    <a:lnTo>
                      <a:pt x="114" y="263"/>
                    </a:lnTo>
                    <a:lnTo>
                      <a:pt x="114" y="260"/>
                    </a:lnTo>
                    <a:lnTo>
                      <a:pt x="114" y="260"/>
                    </a:lnTo>
                    <a:lnTo>
                      <a:pt x="114" y="260"/>
                    </a:lnTo>
                    <a:lnTo>
                      <a:pt x="114" y="260"/>
                    </a:lnTo>
                    <a:lnTo>
                      <a:pt x="114" y="258"/>
                    </a:lnTo>
                    <a:lnTo>
                      <a:pt x="116" y="258"/>
                    </a:lnTo>
                    <a:lnTo>
                      <a:pt x="116" y="258"/>
                    </a:lnTo>
                    <a:lnTo>
                      <a:pt x="116" y="256"/>
                    </a:lnTo>
                    <a:lnTo>
                      <a:pt x="116" y="256"/>
                    </a:lnTo>
                    <a:lnTo>
                      <a:pt x="116" y="256"/>
                    </a:lnTo>
                    <a:lnTo>
                      <a:pt x="116" y="253"/>
                    </a:lnTo>
                    <a:lnTo>
                      <a:pt x="116" y="253"/>
                    </a:lnTo>
                    <a:lnTo>
                      <a:pt x="116" y="251"/>
                    </a:lnTo>
                    <a:lnTo>
                      <a:pt x="116" y="251"/>
                    </a:lnTo>
                    <a:lnTo>
                      <a:pt x="116" y="251"/>
                    </a:lnTo>
                    <a:lnTo>
                      <a:pt x="116" y="251"/>
                    </a:lnTo>
                    <a:lnTo>
                      <a:pt x="116" y="249"/>
                    </a:lnTo>
                    <a:lnTo>
                      <a:pt x="116" y="249"/>
                    </a:lnTo>
                    <a:lnTo>
                      <a:pt x="116" y="246"/>
                    </a:lnTo>
                    <a:lnTo>
                      <a:pt x="114" y="246"/>
                    </a:lnTo>
                    <a:lnTo>
                      <a:pt x="114" y="246"/>
                    </a:lnTo>
                    <a:lnTo>
                      <a:pt x="114" y="244"/>
                    </a:lnTo>
                    <a:lnTo>
                      <a:pt x="114" y="244"/>
                    </a:lnTo>
                    <a:lnTo>
                      <a:pt x="114" y="244"/>
                    </a:lnTo>
                    <a:lnTo>
                      <a:pt x="114" y="244"/>
                    </a:lnTo>
                    <a:lnTo>
                      <a:pt x="114" y="241"/>
                    </a:lnTo>
                    <a:lnTo>
                      <a:pt x="114" y="241"/>
                    </a:lnTo>
                    <a:lnTo>
                      <a:pt x="114" y="241"/>
                    </a:lnTo>
                    <a:lnTo>
                      <a:pt x="114" y="239"/>
                    </a:lnTo>
                    <a:lnTo>
                      <a:pt x="114" y="239"/>
                    </a:lnTo>
                    <a:lnTo>
                      <a:pt x="111" y="239"/>
                    </a:lnTo>
                    <a:lnTo>
                      <a:pt x="111" y="239"/>
                    </a:lnTo>
                    <a:lnTo>
                      <a:pt x="111" y="237"/>
                    </a:lnTo>
                    <a:lnTo>
                      <a:pt x="111" y="237"/>
                    </a:lnTo>
                    <a:lnTo>
                      <a:pt x="109" y="237"/>
                    </a:lnTo>
                    <a:lnTo>
                      <a:pt x="109" y="234"/>
                    </a:lnTo>
                    <a:lnTo>
                      <a:pt x="109" y="234"/>
                    </a:lnTo>
                    <a:lnTo>
                      <a:pt x="111" y="234"/>
                    </a:lnTo>
                    <a:lnTo>
                      <a:pt x="111" y="232"/>
                    </a:lnTo>
                    <a:lnTo>
                      <a:pt x="111" y="232"/>
                    </a:lnTo>
                    <a:lnTo>
                      <a:pt x="111" y="232"/>
                    </a:lnTo>
                    <a:lnTo>
                      <a:pt x="111" y="232"/>
                    </a:lnTo>
                    <a:lnTo>
                      <a:pt x="111" y="230"/>
                    </a:lnTo>
                    <a:lnTo>
                      <a:pt x="111" y="230"/>
                    </a:lnTo>
                    <a:lnTo>
                      <a:pt x="114" y="230"/>
                    </a:lnTo>
                    <a:lnTo>
                      <a:pt x="114" y="227"/>
                    </a:lnTo>
                    <a:lnTo>
                      <a:pt x="114" y="227"/>
                    </a:lnTo>
                    <a:lnTo>
                      <a:pt x="114" y="227"/>
                    </a:lnTo>
                    <a:lnTo>
                      <a:pt x="114" y="225"/>
                    </a:lnTo>
                    <a:lnTo>
                      <a:pt x="114" y="225"/>
                    </a:lnTo>
                    <a:lnTo>
                      <a:pt x="114" y="225"/>
                    </a:lnTo>
                    <a:lnTo>
                      <a:pt x="114" y="222"/>
                    </a:lnTo>
                    <a:lnTo>
                      <a:pt x="114" y="222"/>
                    </a:lnTo>
                    <a:lnTo>
                      <a:pt x="114" y="222"/>
                    </a:lnTo>
                    <a:lnTo>
                      <a:pt x="114" y="220"/>
                    </a:lnTo>
                    <a:lnTo>
                      <a:pt x="114" y="220"/>
                    </a:lnTo>
                    <a:lnTo>
                      <a:pt x="114" y="218"/>
                    </a:lnTo>
                    <a:lnTo>
                      <a:pt x="114" y="218"/>
                    </a:lnTo>
                    <a:lnTo>
                      <a:pt x="116" y="218"/>
                    </a:lnTo>
                    <a:lnTo>
                      <a:pt x="116" y="215"/>
                    </a:lnTo>
                    <a:lnTo>
                      <a:pt x="116" y="215"/>
                    </a:lnTo>
                    <a:lnTo>
                      <a:pt x="114" y="215"/>
                    </a:lnTo>
                    <a:lnTo>
                      <a:pt x="114" y="215"/>
                    </a:lnTo>
                    <a:lnTo>
                      <a:pt x="114" y="213"/>
                    </a:lnTo>
                    <a:lnTo>
                      <a:pt x="114" y="213"/>
                    </a:lnTo>
                    <a:lnTo>
                      <a:pt x="114" y="213"/>
                    </a:lnTo>
                    <a:lnTo>
                      <a:pt x="114" y="213"/>
                    </a:lnTo>
                    <a:lnTo>
                      <a:pt x="114" y="213"/>
                    </a:lnTo>
                    <a:lnTo>
                      <a:pt x="114" y="213"/>
                    </a:lnTo>
                    <a:lnTo>
                      <a:pt x="116" y="213"/>
                    </a:lnTo>
                    <a:lnTo>
                      <a:pt x="116" y="213"/>
                    </a:lnTo>
                    <a:lnTo>
                      <a:pt x="116" y="211"/>
                    </a:lnTo>
                    <a:lnTo>
                      <a:pt x="116" y="211"/>
                    </a:lnTo>
                    <a:lnTo>
                      <a:pt x="116" y="211"/>
                    </a:lnTo>
                    <a:lnTo>
                      <a:pt x="116" y="208"/>
                    </a:lnTo>
                    <a:lnTo>
                      <a:pt x="116" y="208"/>
                    </a:lnTo>
                    <a:lnTo>
                      <a:pt x="118" y="208"/>
                    </a:lnTo>
                    <a:lnTo>
                      <a:pt x="118" y="206"/>
                    </a:lnTo>
                    <a:lnTo>
                      <a:pt x="116" y="206"/>
                    </a:lnTo>
                    <a:lnTo>
                      <a:pt x="116" y="206"/>
                    </a:lnTo>
                    <a:lnTo>
                      <a:pt x="116" y="206"/>
                    </a:lnTo>
                    <a:lnTo>
                      <a:pt x="116" y="204"/>
                    </a:lnTo>
                    <a:lnTo>
                      <a:pt x="116" y="204"/>
                    </a:lnTo>
                    <a:lnTo>
                      <a:pt x="116" y="204"/>
                    </a:lnTo>
                    <a:lnTo>
                      <a:pt x="116" y="201"/>
                    </a:lnTo>
                    <a:lnTo>
                      <a:pt x="114" y="201"/>
                    </a:lnTo>
                    <a:lnTo>
                      <a:pt x="114" y="201"/>
                    </a:lnTo>
                    <a:lnTo>
                      <a:pt x="114" y="201"/>
                    </a:lnTo>
                    <a:lnTo>
                      <a:pt x="114" y="201"/>
                    </a:lnTo>
                    <a:lnTo>
                      <a:pt x="114" y="201"/>
                    </a:lnTo>
                    <a:lnTo>
                      <a:pt x="111" y="201"/>
                    </a:lnTo>
                    <a:lnTo>
                      <a:pt x="111" y="201"/>
                    </a:lnTo>
                    <a:lnTo>
                      <a:pt x="111" y="199"/>
                    </a:lnTo>
                    <a:lnTo>
                      <a:pt x="111" y="199"/>
                    </a:lnTo>
                    <a:lnTo>
                      <a:pt x="109" y="199"/>
                    </a:lnTo>
                    <a:lnTo>
                      <a:pt x="109" y="196"/>
                    </a:lnTo>
                    <a:lnTo>
                      <a:pt x="109" y="196"/>
                    </a:lnTo>
                    <a:lnTo>
                      <a:pt x="109" y="196"/>
                    </a:lnTo>
                    <a:lnTo>
                      <a:pt x="109" y="194"/>
                    </a:lnTo>
                    <a:lnTo>
                      <a:pt x="109" y="194"/>
                    </a:lnTo>
                    <a:lnTo>
                      <a:pt x="107" y="194"/>
                    </a:lnTo>
                    <a:lnTo>
                      <a:pt x="107" y="194"/>
                    </a:lnTo>
                    <a:lnTo>
                      <a:pt x="107" y="192"/>
                    </a:lnTo>
                    <a:lnTo>
                      <a:pt x="107" y="192"/>
                    </a:lnTo>
                    <a:lnTo>
                      <a:pt x="109" y="192"/>
                    </a:lnTo>
                    <a:lnTo>
                      <a:pt x="109" y="192"/>
                    </a:lnTo>
                    <a:lnTo>
                      <a:pt x="109" y="192"/>
                    </a:lnTo>
                    <a:lnTo>
                      <a:pt x="109" y="192"/>
                    </a:lnTo>
                    <a:lnTo>
                      <a:pt x="111" y="192"/>
                    </a:lnTo>
                    <a:lnTo>
                      <a:pt x="111" y="192"/>
                    </a:lnTo>
                    <a:lnTo>
                      <a:pt x="111" y="189"/>
                    </a:lnTo>
                    <a:lnTo>
                      <a:pt x="111" y="189"/>
                    </a:lnTo>
                    <a:lnTo>
                      <a:pt x="114" y="189"/>
                    </a:lnTo>
                    <a:lnTo>
                      <a:pt x="114" y="187"/>
                    </a:lnTo>
                    <a:lnTo>
                      <a:pt x="114" y="187"/>
                    </a:lnTo>
                    <a:lnTo>
                      <a:pt x="114" y="185"/>
                    </a:lnTo>
                    <a:lnTo>
                      <a:pt x="111" y="185"/>
                    </a:lnTo>
                    <a:lnTo>
                      <a:pt x="111" y="185"/>
                    </a:lnTo>
                    <a:lnTo>
                      <a:pt x="111" y="187"/>
                    </a:lnTo>
                    <a:lnTo>
                      <a:pt x="109" y="187"/>
                    </a:lnTo>
                    <a:lnTo>
                      <a:pt x="109" y="185"/>
                    </a:lnTo>
                    <a:lnTo>
                      <a:pt x="109" y="185"/>
                    </a:lnTo>
                    <a:lnTo>
                      <a:pt x="109" y="185"/>
                    </a:lnTo>
                    <a:lnTo>
                      <a:pt x="109" y="185"/>
                    </a:lnTo>
                    <a:lnTo>
                      <a:pt x="107" y="185"/>
                    </a:lnTo>
                    <a:lnTo>
                      <a:pt x="107" y="182"/>
                    </a:lnTo>
                    <a:lnTo>
                      <a:pt x="107" y="182"/>
                    </a:lnTo>
                    <a:lnTo>
                      <a:pt x="107" y="182"/>
                    </a:lnTo>
                    <a:lnTo>
                      <a:pt x="107" y="182"/>
                    </a:lnTo>
                    <a:lnTo>
                      <a:pt x="107" y="180"/>
                    </a:lnTo>
                    <a:lnTo>
                      <a:pt x="107" y="180"/>
                    </a:lnTo>
                    <a:lnTo>
                      <a:pt x="104" y="180"/>
                    </a:lnTo>
                    <a:lnTo>
                      <a:pt x="104" y="180"/>
                    </a:lnTo>
                    <a:lnTo>
                      <a:pt x="102" y="180"/>
                    </a:lnTo>
                    <a:lnTo>
                      <a:pt x="102" y="180"/>
                    </a:lnTo>
                    <a:lnTo>
                      <a:pt x="102" y="180"/>
                    </a:lnTo>
                    <a:lnTo>
                      <a:pt x="102" y="177"/>
                    </a:lnTo>
                    <a:lnTo>
                      <a:pt x="102" y="177"/>
                    </a:lnTo>
                    <a:lnTo>
                      <a:pt x="102" y="177"/>
                    </a:lnTo>
                    <a:lnTo>
                      <a:pt x="100" y="177"/>
                    </a:lnTo>
                    <a:lnTo>
                      <a:pt x="100" y="175"/>
                    </a:lnTo>
                    <a:lnTo>
                      <a:pt x="100" y="175"/>
                    </a:lnTo>
                    <a:lnTo>
                      <a:pt x="100" y="173"/>
                    </a:lnTo>
                    <a:lnTo>
                      <a:pt x="100" y="173"/>
                    </a:lnTo>
                    <a:lnTo>
                      <a:pt x="100" y="175"/>
                    </a:lnTo>
                    <a:lnTo>
                      <a:pt x="100" y="175"/>
                    </a:lnTo>
                    <a:lnTo>
                      <a:pt x="100" y="175"/>
                    </a:lnTo>
                    <a:lnTo>
                      <a:pt x="100" y="177"/>
                    </a:lnTo>
                    <a:lnTo>
                      <a:pt x="97" y="177"/>
                    </a:lnTo>
                    <a:lnTo>
                      <a:pt x="97" y="177"/>
                    </a:lnTo>
                    <a:lnTo>
                      <a:pt x="97" y="175"/>
                    </a:lnTo>
                    <a:lnTo>
                      <a:pt x="95" y="175"/>
                    </a:lnTo>
                    <a:lnTo>
                      <a:pt x="95" y="175"/>
                    </a:lnTo>
                    <a:lnTo>
                      <a:pt x="95" y="173"/>
                    </a:lnTo>
                    <a:lnTo>
                      <a:pt x="95" y="173"/>
                    </a:lnTo>
                    <a:lnTo>
                      <a:pt x="95" y="173"/>
                    </a:lnTo>
                    <a:lnTo>
                      <a:pt x="95" y="173"/>
                    </a:lnTo>
                    <a:lnTo>
                      <a:pt x="95" y="173"/>
                    </a:lnTo>
                    <a:lnTo>
                      <a:pt x="95" y="170"/>
                    </a:lnTo>
                    <a:lnTo>
                      <a:pt x="92" y="170"/>
                    </a:lnTo>
                    <a:lnTo>
                      <a:pt x="92" y="170"/>
                    </a:lnTo>
                    <a:lnTo>
                      <a:pt x="92" y="168"/>
                    </a:lnTo>
                    <a:lnTo>
                      <a:pt x="92" y="168"/>
                    </a:lnTo>
                    <a:lnTo>
                      <a:pt x="92" y="166"/>
                    </a:lnTo>
                    <a:lnTo>
                      <a:pt x="92" y="166"/>
                    </a:lnTo>
                    <a:lnTo>
                      <a:pt x="92" y="163"/>
                    </a:lnTo>
                    <a:lnTo>
                      <a:pt x="92" y="163"/>
                    </a:lnTo>
                    <a:lnTo>
                      <a:pt x="92" y="163"/>
                    </a:lnTo>
                    <a:lnTo>
                      <a:pt x="92" y="163"/>
                    </a:lnTo>
                    <a:lnTo>
                      <a:pt x="90" y="163"/>
                    </a:lnTo>
                    <a:lnTo>
                      <a:pt x="90" y="163"/>
                    </a:lnTo>
                    <a:lnTo>
                      <a:pt x="90" y="161"/>
                    </a:lnTo>
                    <a:lnTo>
                      <a:pt x="90" y="161"/>
                    </a:lnTo>
                    <a:lnTo>
                      <a:pt x="90" y="161"/>
                    </a:lnTo>
                    <a:lnTo>
                      <a:pt x="90" y="158"/>
                    </a:lnTo>
                    <a:lnTo>
                      <a:pt x="90" y="158"/>
                    </a:lnTo>
                    <a:lnTo>
                      <a:pt x="88" y="158"/>
                    </a:lnTo>
                    <a:lnTo>
                      <a:pt x="88" y="156"/>
                    </a:lnTo>
                    <a:lnTo>
                      <a:pt x="88" y="156"/>
                    </a:lnTo>
                    <a:lnTo>
                      <a:pt x="88" y="156"/>
                    </a:lnTo>
                    <a:lnTo>
                      <a:pt x="88" y="156"/>
                    </a:lnTo>
                    <a:lnTo>
                      <a:pt x="85" y="156"/>
                    </a:lnTo>
                    <a:lnTo>
                      <a:pt x="85" y="154"/>
                    </a:lnTo>
                    <a:lnTo>
                      <a:pt x="85" y="154"/>
                    </a:lnTo>
                    <a:lnTo>
                      <a:pt x="85" y="154"/>
                    </a:lnTo>
                    <a:lnTo>
                      <a:pt x="83" y="154"/>
                    </a:lnTo>
                    <a:lnTo>
                      <a:pt x="83" y="151"/>
                    </a:lnTo>
                    <a:lnTo>
                      <a:pt x="83" y="151"/>
                    </a:lnTo>
                    <a:lnTo>
                      <a:pt x="83" y="151"/>
                    </a:lnTo>
                    <a:lnTo>
                      <a:pt x="83" y="151"/>
                    </a:lnTo>
                    <a:lnTo>
                      <a:pt x="83" y="151"/>
                    </a:lnTo>
                    <a:lnTo>
                      <a:pt x="81" y="151"/>
                    </a:lnTo>
                    <a:lnTo>
                      <a:pt x="81" y="149"/>
                    </a:lnTo>
                    <a:lnTo>
                      <a:pt x="81" y="149"/>
                    </a:lnTo>
                    <a:lnTo>
                      <a:pt x="81" y="149"/>
                    </a:lnTo>
                    <a:lnTo>
                      <a:pt x="81" y="149"/>
                    </a:lnTo>
                    <a:lnTo>
                      <a:pt x="81" y="147"/>
                    </a:lnTo>
                    <a:lnTo>
                      <a:pt x="78" y="147"/>
                    </a:lnTo>
                    <a:lnTo>
                      <a:pt x="78" y="147"/>
                    </a:lnTo>
                    <a:lnTo>
                      <a:pt x="78" y="147"/>
                    </a:lnTo>
                    <a:lnTo>
                      <a:pt x="78" y="144"/>
                    </a:lnTo>
                    <a:lnTo>
                      <a:pt x="76" y="144"/>
                    </a:lnTo>
                    <a:lnTo>
                      <a:pt x="76" y="144"/>
                    </a:lnTo>
                    <a:lnTo>
                      <a:pt x="76" y="144"/>
                    </a:lnTo>
                    <a:lnTo>
                      <a:pt x="76" y="142"/>
                    </a:lnTo>
                    <a:lnTo>
                      <a:pt x="76" y="142"/>
                    </a:lnTo>
                    <a:lnTo>
                      <a:pt x="76" y="142"/>
                    </a:lnTo>
                    <a:lnTo>
                      <a:pt x="73" y="142"/>
                    </a:lnTo>
                    <a:lnTo>
                      <a:pt x="73" y="142"/>
                    </a:lnTo>
                    <a:lnTo>
                      <a:pt x="73" y="140"/>
                    </a:lnTo>
                    <a:lnTo>
                      <a:pt x="73" y="140"/>
                    </a:lnTo>
                    <a:lnTo>
                      <a:pt x="73" y="140"/>
                    </a:lnTo>
                    <a:lnTo>
                      <a:pt x="73" y="137"/>
                    </a:lnTo>
                    <a:lnTo>
                      <a:pt x="73" y="137"/>
                    </a:lnTo>
                    <a:lnTo>
                      <a:pt x="73" y="137"/>
                    </a:lnTo>
                    <a:lnTo>
                      <a:pt x="73" y="135"/>
                    </a:lnTo>
                    <a:lnTo>
                      <a:pt x="73" y="135"/>
                    </a:lnTo>
                    <a:lnTo>
                      <a:pt x="71" y="135"/>
                    </a:lnTo>
                    <a:lnTo>
                      <a:pt x="71" y="132"/>
                    </a:lnTo>
                    <a:lnTo>
                      <a:pt x="71" y="132"/>
                    </a:lnTo>
                    <a:lnTo>
                      <a:pt x="71" y="132"/>
                    </a:lnTo>
                    <a:lnTo>
                      <a:pt x="71" y="132"/>
                    </a:lnTo>
                    <a:lnTo>
                      <a:pt x="69" y="132"/>
                    </a:lnTo>
                    <a:lnTo>
                      <a:pt x="69" y="132"/>
                    </a:lnTo>
                    <a:lnTo>
                      <a:pt x="69" y="132"/>
                    </a:lnTo>
                    <a:lnTo>
                      <a:pt x="69" y="132"/>
                    </a:lnTo>
                    <a:lnTo>
                      <a:pt x="66" y="132"/>
                    </a:lnTo>
                    <a:lnTo>
                      <a:pt x="66" y="132"/>
                    </a:lnTo>
                    <a:lnTo>
                      <a:pt x="66" y="130"/>
                    </a:lnTo>
                    <a:lnTo>
                      <a:pt x="66" y="130"/>
                    </a:lnTo>
                    <a:lnTo>
                      <a:pt x="66" y="130"/>
                    </a:lnTo>
                    <a:lnTo>
                      <a:pt x="66" y="130"/>
                    </a:lnTo>
                    <a:lnTo>
                      <a:pt x="64" y="130"/>
                    </a:lnTo>
                    <a:lnTo>
                      <a:pt x="64" y="128"/>
                    </a:lnTo>
                    <a:lnTo>
                      <a:pt x="64" y="128"/>
                    </a:lnTo>
                    <a:lnTo>
                      <a:pt x="64" y="128"/>
                    </a:lnTo>
                    <a:lnTo>
                      <a:pt x="64" y="125"/>
                    </a:lnTo>
                    <a:lnTo>
                      <a:pt x="62" y="125"/>
                    </a:lnTo>
                    <a:lnTo>
                      <a:pt x="62" y="125"/>
                    </a:lnTo>
                    <a:lnTo>
                      <a:pt x="62" y="123"/>
                    </a:lnTo>
                    <a:lnTo>
                      <a:pt x="62" y="123"/>
                    </a:lnTo>
                    <a:lnTo>
                      <a:pt x="62" y="123"/>
                    </a:lnTo>
                    <a:lnTo>
                      <a:pt x="64" y="123"/>
                    </a:lnTo>
                    <a:lnTo>
                      <a:pt x="64" y="121"/>
                    </a:lnTo>
                    <a:lnTo>
                      <a:pt x="64" y="121"/>
                    </a:lnTo>
                    <a:lnTo>
                      <a:pt x="64" y="121"/>
                    </a:lnTo>
                    <a:lnTo>
                      <a:pt x="64" y="121"/>
                    </a:lnTo>
                    <a:lnTo>
                      <a:pt x="64" y="118"/>
                    </a:lnTo>
                    <a:lnTo>
                      <a:pt x="62" y="118"/>
                    </a:lnTo>
                    <a:lnTo>
                      <a:pt x="62" y="118"/>
                    </a:lnTo>
                    <a:lnTo>
                      <a:pt x="62" y="118"/>
                    </a:lnTo>
                    <a:lnTo>
                      <a:pt x="62" y="118"/>
                    </a:lnTo>
                    <a:lnTo>
                      <a:pt x="59" y="118"/>
                    </a:lnTo>
                    <a:lnTo>
                      <a:pt x="59" y="118"/>
                    </a:lnTo>
                    <a:lnTo>
                      <a:pt x="59" y="116"/>
                    </a:lnTo>
                    <a:lnTo>
                      <a:pt x="57" y="116"/>
                    </a:lnTo>
                    <a:lnTo>
                      <a:pt x="57" y="116"/>
                    </a:lnTo>
                    <a:lnTo>
                      <a:pt x="57" y="116"/>
                    </a:lnTo>
                    <a:lnTo>
                      <a:pt x="55" y="116"/>
                    </a:lnTo>
                    <a:lnTo>
                      <a:pt x="55" y="116"/>
                    </a:lnTo>
                    <a:lnTo>
                      <a:pt x="55" y="116"/>
                    </a:lnTo>
                    <a:lnTo>
                      <a:pt x="55" y="116"/>
                    </a:lnTo>
                    <a:lnTo>
                      <a:pt x="52" y="116"/>
                    </a:lnTo>
                    <a:lnTo>
                      <a:pt x="52" y="113"/>
                    </a:lnTo>
                    <a:lnTo>
                      <a:pt x="52" y="113"/>
                    </a:lnTo>
                    <a:lnTo>
                      <a:pt x="52" y="113"/>
                    </a:lnTo>
                    <a:lnTo>
                      <a:pt x="50" y="113"/>
                    </a:lnTo>
                    <a:lnTo>
                      <a:pt x="50" y="113"/>
                    </a:lnTo>
                    <a:lnTo>
                      <a:pt x="50" y="113"/>
                    </a:lnTo>
                    <a:lnTo>
                      <a:pt x="50" y="111"/>
                    </a:lnTo>
                    <a:lnTo>
                      <a:pt x="50" y="111"/>
                    </a:lnTo>
                    <a:lnTo>
                      <a:pt x="47" y="111"/>
                    </a:lnTo>
                    <a:lnTo>
                      <a:pt x="47" y="111"/>
                    </a:lnTo>
                    <a:lnTo>
                      <a:pt x="47" y="111"/>
                    </a:lnTo>
                    <a:lnTo>
                      <a:pt x="47" y="111"/>
                    </a:lnTo>
                    <a:lnTo>
                      <a:pt x="47" y="109"/>
                    </a:lnTo>
                    <a:lnTo>
                      <a:pt x="45" y="109"/>
                    </a:lnTo>
                    <a:lnTo>
                      <a:pt x="45" y="109"/>
                    </a:lnTo>
                    <a:lnTo>
                      <a:pt x="45" y="109"/>
                    </a:lnTo>
                    <a:lnTo>
                      <a:pt x="43" y="109"/>
                    </a:lnTo>
                    <a:lnTo>
                      <a:pt x="43" y="109"/>
                    </a:lnTo>
                    <a:lnTo>
                      <a:pt x="43" y="106"/>
                    </a:lnTo>
                    <a:lnTo>
                      <a:pt x="43" y="106"/>
                    </a:lnTo>
                    <a:lnTo>
                      <a:pt x="43" y="106"/>
                    </a:lnTo>
                    <a:lnTo>
                      <a:pt x="40" y="106"/>
                    </a:lnTo>
                    <a:lnTo>
                      <a:pt x="40" y="106"/>
                    </a:lnTo>
                    <a:lnTo>
                      <a:pt x="40" y="104"/>
                    </a:lnTo>
                    <a:lnTo>
                      <a:pt x="40" y="104"/>
                    </a:lnTo>
                    <a:lnTo>
                      <a:pt x="38" y="104"/>
                    </a:lnTo>
                    <a:lnTo>
                      <a:pt x="38" y="104"/>
                    </a:lnTo>
                    <a:lnTo>
                      <a:pt x="38" y="104"/>
                    </a:lnTo>
                    <a:lnTo>
                      <a:pt x="36" y="104"/>
                    </a:lnTo>
                    <a:lnTo>
                      <a:pt x="36" y="104"/>
                    </a:lnTo>
                    <a:lnTo>
                      <a:pt x="38" y="104"/>
                    </a:lnTo>
                    <a:lnTo>
                      <a:pt x="38" y="102"/>
                    </a:lnTo>
                    <a:lnTo>
                      <a:pt x="38" y="102"/>
                    </a:lnTo>
                    <a:lnTo>
                      <a:pt x="38" y="102"/>
                    </a:lnTo>
                    <a:lnTo>
                      <a:pt x="40" y="102"/>
                    </a:lnTo>
                    <a:lnTo>
                      <a:pt x="40" y="102"/>
                    </a:lnTo>
                    <a:lnTo>
                      <a:pt x="40" y="99"/>
                    </a:lnTo>
                    <a:lnTo>
                      <a:pt x="40" y="99"/>
                    </a:lnTo>
                    <a:lnTo>
                      <a:pt x="40" y="99"/>
                    </a:lnTo>
                    <a:lnTo>
                      <a:pt x="40" y="97"/>
                    </a:lnTo>
                    <a:lnTo>
                      <a:pt x="40" y="97"/>
                    </a:lnTo>
                    <a:lnTo>
                      <a:pt x="40" y="97"/>
                    </a:lnTo>
                    <a:lnTo>
                      <a:pt x="40" y="97"/>
                    </a:lnTo>
                    <a:lnTo>
                      <a:pt x="40" y="94"/>
                    </a:lnTo>
                    <a:lnTo>
                      <a:pt x="40" y="94"/>
                    </a:lnTo>
                    <a:lnTo>
                      <a:pt x="40" y="94"/>
                    </a:lnTo>
                    <a:lnTo>
                      <a:pt x="40" y="94"/>
                    </a:lnTo>
                    <a:lnTo>
                      <a:pt x="40" y="94"/>
                    </a:lnTo>
                    <a:lnTo>
                      <a:pt x="40" y="94"/>
                    </a:lnTo>
                    <a:lnTo>
                      <a:pt x="43" y="94"/>
                    </a:lnTo>
                    <a:lnTo>
                      <a:pt x="43" y="94"/>
                    </a:lnTo>
                    <a:lnTo>
                      <a:pt x="43" y="94"/>
                    </a:lnTo>
                    <a:lnTo>
                      <a:pt x="43" y="94"/>
                    </a:lnTo>
                    <a:lnTo>
                      <a:pt x="45" y="94"/>
                    </a:lnTo>
                    <a:lnTo>
                      <a:pt x="45" y="94"/>
                    </a:lnTo>
                    <a:lnTo>
                      <a:pt x="47" y="94"/>
                    </a:lnTo>
                    <a:lnTo>
                      <a:pt x="47" y="94"/>
                    </a:lnTo>
                    <a:lnTo>
                      <a:pt x="47" y="94"/>
                    </a:lnTo>
                    <a:lnTo>
                      <a:pt x="47" y="94"/>
                    </a:lnTo>
                    <a:lnTo>
                      <a:pt x="50" y="94"/>
                    </a:lnTo>
                    <a:lnTo>
                      <a:pt x="50" y="94"/>
                    </a:lnTo>
                    <a:lnTo>
                      <a:pt x="50" y="94"/>
                    </a:lnTo>
                    <a:lnTo>
                      <a:pt x="50" y="94"/>
                    </a:lnTo>
                    <a:lnTo>
                      <a:pt x="52" y="94"/>
                    </a:lnTo>
                    <a:lnTo>
                      <a:pt x="52" y="94"/>
                    </a:lnTo>
                    <a:lnTo>
                      <a:pt x="52" y="94"/>
                    </a:lnTo>
                    <a:lnTo>
                      <a:pt x="52" y="94"/>
                    </a:lnTo>
                    <a:lnTo>
                      <a:pt x="55" y="94"/>
                    </a:lnTo>
                    <a:lnTo>
                      <a:pt x="55" y="92"/>
                    </a:lnTo>
                    <a:lnTo>
                      <a:pt x="55" y="92"/>
                    </a:lnTo>
                    <a:lnTo>
                      <a:pt x="55" y="92"/>
                    </a:lnTo>
                    <a:lnTo>
                      <a:pt x="55" y="92"/>
                    </a:lnTo>
                    <a:lnTo>
                      <a:pt x="57" y="92"/>
                    </a:lnTo>
                    <a:lnTo>
                      <a:pt x="57" y="90"/>
                    </a:lnTo>
                    <a:lnTo>
                      <a:pt x="57" y="90"/>
                    </a:lnTo>
                    <a:lnTo>
                      <a:pt x="55" y="90"/>
                    </a:lnTo>
                    <a:lnTo>
                      <a:pt x="55" y="87"/>
                    </a:lnTo>
                    <a:lnTo>
                      <a:pt x="57" y="87"/>
                    </a:lnTo>
                    <a:lnTo>
                      <a:pt x="57" y="87"/>
                    </a:lnTo>
                    <a:lnTo>
                      <a:pt x="57" y="87"/>
                    </a:lnTo>
                    <a:lnTo>
                      <a:pt x="57" y="85"/>
                    </a:lnTo>
                    <a:lnTo>
                      <a:pt x="57" y="85"/>
                    </a:lnTo>
                    <a:lnTo>
                      <a:pt x="59" y="85"/>
                    </a:lnTo>
                    <a:lnTo>
                      <a:pt x="59" y="85"/>
                    </a:lnTo>
                    <a:lnTo>
                      <a:pt x="59" y="83"/>
                    </a:lnTo>
                    <a:lnTo>
                      <a:pt x="59" y="83"/>
                    </a:lnTo>
                    <a:lnTo>
                      <a:pt x="57" y="83"/>
                    </a:lnTo>
                    <a:lnTo>
                      <a:pt x="57" y="83"/>
                    </a:lnTo>
                    <a:lnTo>
                      <a:pt x="57" y="80"/>
                    </a:lnTo>
                    <a:lnTo>
                      <a:pt x="57" y="80"/>
                    </a:lnTo>
                    <a:lnTo>
                      <a:pt x="57" y="80"/>
                    </a:lnTo>
                    <a:lnTo>
                      <a:pt x="55" y="80"/>
                    </a:lnTo>
                    <a:lnTo>
                      <a:pt x="55" y="80"/>
                    </a:lnTo>
                    <a:lnTo>
                      <a:pt x="55" y="80"/>
                    </a:lnTo>
                    <a:lnTo>
                      <a:pt x="52" y="80"/>
                    </a:lnTo>
                    <a:lnTo>
                      <a:pt x="52" y="80"/>
                    </a:lnTo>
                    <a:lnTo>
                      <a:pt x="52" y="78"/>
                    </a:lnTo>
                    <a:lnTo>
                      <a:pt x="55" y="78"/>
                    </a:lnTo>
                    <a:lnTo>
                      <a:pt x="55" y="78"/>
                    </a:lnTo>
                    <a:lnTo>
                      <a:pt x="55" y="76"/>
                    </a:lnTo>
                    <a:lnTo>
                      <a:pt x="52" y="76"/>
                    </a:lnTo>
                    <a:lnTo>
                      <a:pt x="52" y="76"/>
                    </a:lnTo>
                    <a:lnTo>
                      <a:pt x="52" y="76"/>
                    </a:lnTo>
                    <a:lnTo>
                      <a:pt x="50" y="76"/>
                    </a:lnTo>
                    <a:lnTo>
                      <a:pt x="50" y="76"/>
                    </a:lnTo>
                    <a:lnTo>
                      <a:pt x="50" y="76"/>
                    </a:lnTo>
                    <a:lnTo>
                      <a:pt x="47" y="76"/>
                    </a:lnTo>
                    <a:lnTo>
                      <a:pt x="47" y="76"/>
                    </a:lnTo>
                    <a:lnTo>
                      <a:pt x="47" y="73"/>
                    </a:lnTo>
                    <a:lnTo>
                      <a:pt x="47" y="73"/>
                    </a:lnTo>
                    <a:lnTo>
                      <a:pt x="47" y="73"/>
                    </a:lnTo>
                    <a:lnTo>
                      <a:pt x="47" y="73"/>
                    </a:lnTo>
                    <a:lnTo>
                      <a:pt x="47" y="73"/>
                    </a:lnTo>
                    <a:lnTo>
                      <a:pt x="47" y="73"/>
                    </a:lnTo>
                    <a:lnTo>
                      <a:pt x="50" y="73"/>
                    </a:lnTo>
                    <a:lnTo>
                      <a:pt x="50" y="73"/>
                    </a:lnTo>
                    <a:lnTo>
                      <a:pt x="50" y="73"/>
                    </a:lnTo>
                    <a:lnTo>
                      <a:pt x="50" y="71"/>
                    </a:lnTo>
                    <a:lnTo>
                      <a:pt x="50" y="71"/>
                    </a:lnTo>
                    <a:lnTo>
                      <a:pt x="52" y="71"/>
                    </a:lnTo>
                    <a:lnTo>
                      <a:pt x="52" y="68"/>
                    </a:lnTo>
                    <a:lnTo>
                      <a:pt x="50" y="68"/>
                    </a:lnTo>
                    <a:lnTo>
                      <a:pt x="50" y="68"/>
                    </a:lnTo>
                    <a:lnTo>
                      <a:pt x="50" y="68"/>
                    </a:lnTo>
                    <a:lnTo>
                      <a:pt x="50" y="68"/>
                    </a:lnTo>
                    <a:lnTo>
                      <a:pt x="50" y="66"/>
                    </a:lnTo>
                    <a:lnTo>
                      <a:pt x="47" y="66"/>
                    </a:lnTo>
                    <a:lnTo>
                      <a:pt x="47" y="66"/>
                    </a:lnTo>
                    <a:lnTo>
                      <a:pt x="47" y="66"/>
                    </a:lnTo>
                    <a:lnTo>
                      <a:pt x="47" y="66"/>
                    </a:lnTo>
                    <a:lnTo>
                      <a:pt x="47" y="64"/>
                    </a:lnTo>
                    <a:lnTo>
                      <a:pt x="45" y="64"/>
                    </a:lnTo>
                    <a:lnTo>
                      <a:pt x="45" y="64"/>
                    </a:lnTo>
                    <a:lnTo>
                      <a:pt x="45" y="64"/>
                    </a:lnTo>
                    <a:lnTo>
                      <a:pt x="45" y="64"/>
                    </a:lnTo>
                    <a:lnTo>
                      <a:pt x="43" y="64"/>
                    </a:lnTo>
                    <a:lnTo>
                      <a:pt x="43" y="61"/>
                    </a:lnTo>
                    <a:lnTo>
                      <a:pt x="43" y="61"/>
                    </a:lnTo>
                    <a:lnTo>
                      <a:pt x="43" y="61"/>
                    </a:lnTo>
                    <a:lnTo>
                      <a:pt x="40" y="61"/>
                    </a:lnTo>
                    <a:lnTo>
                      <a:pt x="40" y="61"/>
                    </a:lnTo>
                    <a:lnTo>
                      <a:pt x="40" y="61"/>
                    </a:lnTo>
                    <a:lnTo>
                      <a:pt x="40" y="64"/>
                    </a:lnTo>
                    <a:lnTo>
                      <a:pt x="38" y="64"/>
                    </a:lnTo>
                    <a:lnTo>
                      <a:pt x="38" y="64"/>
                    </a:lnTo>
                    <a:lnTo>
                      <a:pt x="38" y="64"/>
                    </a:lnTo>
                    <a:lnTo>
                      <a:pt x="36" y="64"/>
                    </a:lnTo>
                    <a:lnTo>
                      <a:pt x="36" y="64"/>
                    </a:lnTo>
                    <a:lnTo>
                      <a:pt x="36" y="64"/>
                    </a:lnTo>
                    <a:lnTo>
                      <a:pt x="36" y="64"/>
                    </a:lnTo>
                    <a:lnTo>
                      <a:pt x="33" y="64"/>
                    </a:lnTo>
                    <a:lnTo>
                      <a:pt x="33" y="66"/>
                    </a:lnTo>
                    <a:lnTo>
                      <a:pt x="33" y="66"/>
                    </a:lnTo>
                    <a:lnTo>
                      <a:pt x="33" y="66"/>
                    </a:lnTo>
                    <a:lnTo>
                      <a:pt x="33" y="68"/>
                    </a:lnTo>
                    <a:lnTo>
                      <a:pt x="33" y="68"/>
                    </a:lnTo>
                    <a:lnTo>
                      <a:pt x="33" y="68"/>
                    </a:lnTo>
                    <a:lnTo>
                      <a:pt x="31" y="68"/>
                    </a:lnTo>
                    <a:lnTo>
                      <a:pt x="31" y="68"/>
                    </a:lnTo>
                    <a:lnTo>
                      <a:pt x="31" y="68"/>
                    </a:lnTo>
                    <a:lnTo>
                      <a:pt x="31" y="66"/>
                    </a:lnTo>
                    <a:lnTo>
                      <a:pt x="29" y="66"/>
                    </a:lnTo>
                    <a:lnTo>
                      <a:pt x="29" y="66"/>
                    </a:lnTo>
                    <a:lnTo>
                      <a:pt x="29" y="66"/>
                    </a:lnTo>
                    <a:lnTo>
                      <a:pt x="29" y="66"/>
                    </a:lnTo>
                    <a:lnTo>
                      <a:pt x="26" y="66"/>
                    </a:lnTo>
                    <a:lnTo>
                      <a:pt x="26" y="66"/>
                    </a:lnTo>
                    <a:lnTo>
                      <a:pt x="24" y="66"/>
                    </a:lnTo>
                    <a:lnTo>
                      <a:pt x="24" y="66"/>
                    </a:lnTo>
                    <a:lnTo>
                      <a:pt x="24" y="64"/>
                    </a:lnTo>
                    <a:lnTo>
                      <a:pt x="24" y="64"/>
                    </a:lnTo>
                    <a:lnTo>
                      <a:pt x="21" y="64"/>
                    </a:lnTo>
                    <a:lnTo>
                      <a:pt x="21" y="64"/>
                    </a:lnTo>
                    <a:lnTo>
                      <a:pt x="21" y="64"/>
                    </a:lnTo>
                    <a:lnTo>
                      <a:pt x="21" y="64"/>
                    </a:lnTo>
                    <a:lnTo>
                      <a:pt x="19" y="64"/>
                    </a:lnTo>
                    <a:lnTo>
                      <a:pt x="19" y="64"/>
                    </a:lnTo>
                    <a:lnTo>
                      <a:pt x="19" y="64"/>
                    </a:lnTo>
                    <a:lnTo>
                      <a:pt x="19" y="61"/>
                    </a:lnTo>
                    <a:lnTo>
                      <a:pt x="19" y="61"/>
                    </a:lnTo>
                    <a:lnTo>
                      <a:pt x="17" y="61"/>
                    </a:lnTo>
                    <a:lnTo>
                      <a:pt x="17" y="59"/>
                    </a:lnTo>
                    <a:lnTo>
                      <a:pt x="17" y="59"/>
                    </a:lnTo>
                    <a:lnTo>
                      <a:pt x="17" y="59"/>
                    </a:lnTo>
                    <a:lnTo>
                      <a:pt x="17" y="59"/>
                    </a:lnTo>
                    <a:lnTo>
                      <a:pt x="17" y="57"/>
                    </a:lnTo>
                    <a:lnTo>
                      <a:pt x="17" y="57"/>
                    </a:lnTo>
                    <a:lnTo>
                      <a:pt x="14" y="57"/>
                    </a:lnTo>
                    <a:lnTo>
                      <a:pt x="14" y="54"/>
                    </a:lnTo>
                    <a:lnTo>
                      <a:pt x="14" y="54"/>
                    </a:lnTo>
                    <a:lnTo>
                      <a:pt x="14" y="54"/>
                    </a:lnTo>
                    <a:lnTo>
                      <a:pt x="14" y="54"/>
                    </a:lnTo>
                    <a:lnTo>
                      <a:pt x="14" y="54"/>
                    </a:lnTo>
                    <a:lnTo>
                      <a:pt x="14" y="54"/>
                    </a:lnTo>
                    <a:lnTo>
                      <a:pt x="14" y="52"/>
                    </a:lnTo>
                    <a:lnTo>
                      <a:pt x="14" y="52"/>
                    </a:lnTo>
                    <a:lnTo>
                      <a:pt x="14" y="52"/>
                    </a:lnTo>
                    <a:lnTo>
                      <a:pt x="14" y="49"/>
                    </a:lnTo>
                    <a:lnTo>
                      <a:pt x="14" y="49"/>
                    </a:lnTo>
                    <a:lnTo>
                      <a:pt x="14" y="49"/>
                    </a:lnTo>
                    <a:lnTo>
                      <a:pt x="14" y="49"/>
                    </a:lnTo>
                    <a:lnTo>
                      <a:pt x="14" y="47"/>
                    </a:lnTo>
                    <a:lnTo>
                      <a:pt x="14" y="47"/>
                    </a:lnTo>
                    <a:lnTo>
                      <a:pt x="17" y="47"/>
                    </a:lnTo>
                    <a:lnTo>
                      <a:pt x="17" y="45"/>
                    </a:lnTo>
                    <a:lnTo>
                      <a:pt x="17" y="45"/>
                    </a:lnTo>
                    <a:lnTo>
                      <a:pt x="17" y="45"/>
                    </a:lnTo>
                    <a:lnTo>
                      <a:pt x="17" y="45"/>
                    </a:lnTo>
                    <a:lnTo>
                      <a:pt x="17" y="45"/>
                    </a:lnTo>
                    <a:lnTo>
                      <a:pt x="17" y="42"/>
                    </a:lnTo>
                    <a:lnTo>
                      <a:pt x="14" y="42"/>
                    </a:lnTo>
                    <a:lnTo>
                      <a:pt x="14" y="42"/>
                    </a:lnTo>
                    <a:lnTo>
                      <a:pt x="14" y="42"/>
                    </a:lnTo>
                    <a:lnTo>
                      <a:pt x="14" y="40"/>
                    </a:lnTo>
                    <a:lnTo>
                      <a:pt x="14" y="40"/>
                    </a:lnTo>
                    <a:lnTo>
                      <a:pt x="14" y="40"/>
                    </a:lnTo>
                    <a:lnTo>
                      <a:pt x="14" y="40"/>
                    </a:lnTo>
                    <a:lnTo>
                      <a:pt x="14" y="42"/>
                    </a:lnTo>
                    <a:lnTo>
                      <a:pt x="14" y="42"/>
                    </a:lnTo>
                    <a:lnTo>
                      <a:pt x="12" y="42"/>
                    </a:lnTo>
                    <a:lnTo>
                      <a:pt x="12" y="45"/>
                    </a:lnTo>
                    <a:lnTo>
                      <a:pt x="12" y="45"/>
                    </a:lnTo>
                    <a:lnTo>
                      <a:pt x="10" y="45"/>
                    </a:lnTo>
                    <a:lnTo>
                      <a:pt x="10" y="45"/>
                    </a:lnTo>
                    <a:lnTo>
                      <a:pt x="10" y="42"/>
                    </a:lnTo>
                    <a:lnTo>
                      <a:pt x="10" y="42"/>
                    </a:lnTo>
                    <a:lnTo>
                      <a:pt x="10" y="40"/>
                    </a:lnTo>
                    <a:lnTo>
                      <a:pt x="10" y="40"/>
                    </a:lnTo>
                    <a:lnTo>
                      <a:pt x="10" y="40"/>
                    </a:lnTo>
                    <a:lnTo>
                      <a:pt x="10" y="38"/>
                    </a:lnTo>
                    <a:lnTo>
                      <a:pt x="10" y="38"/>
                    </a:lnTo>
                    <a:lnTo>
                      <a:pt x="7" y="38"/>
                    </a:lnTo>
                    <a:lnTo>
                      <a:pt x="7" y="35"/>
                    </a:lnTo>
                    <a:lnTo>
                      <a:pt x="7" y="35"/>
                    </a:lnTo>
                    <a:lnTo>
                      <a:pt x="7" y="35"/>
                    </a:lnTo>
                    <a:lnTo>
                      <a:pt x="7" y="35"/>
                    </a:lnTo>
                    <a:lnTo>
                      <a:pt x="7" y="33"/>
                    </a:lnTo>
                    <a:lnTo>
                      <a:pt x="5" y="33"/>
                    </a:lnTo>
                    <a:lnTo>
                      <a:pt x="5" y="33"/>
                    </a:lnTo>
                    <a:lnTo>
                      <a:pt x="5" y="33"/>
                    </a:lnTo>
                    <a:lnTo>
                      <a:pt x="5" y="33"/>
                    </a:lnTo>
                    <a:lnTo>
                      <a:pt x="2" y="33"/>
                    </a:lnTo>
                    <a:lnTo>
                      <a:pt x="2" y="31"/>
                    </a:lnTo>
                    <a:lnTo>
                      <a:pt x="2" y="31"/>
                    </a:lnTo>
                    <a:lnTo>
                      <a:pt x="2" y="31"/>
                    </a:lnTo>
                    <a:lnTo>
                      <a:pt x="2" y="31"/>
                    </a:lnTo>
                    <a:lnTo>
                      <a:pt x="2" y="28"/>
                    </a:lnTo>
                    <a:lnTo>
                      <a:pt x="0" y="28"/>
                    </a:lnTo>
                    <a:lnTo>
                      <a:pt x="0" y="28"/>
                    </a:lnTo>
                    <a:lnTo>
                      <a:pt x="0" y="28"/>
                    </a:lnTo>
                    <a:lnTo>
                      <a:pt x="0" y="26"/>
                    </a:lnTo>
                    <a:lnTo>
                      <a:pt x="0" y="26"/>
                    </a:lnTo>
                    <a:lnTo>
                      <a:pt x="0" y="26"/>
                    </a:lnTo>
                    <a:lnTo>
                      <a:pt x="0" y="23"/>
                    </a:lnTo>
                    <a:lnTo>
                      <a:pt x="0" y="23"/>
                    </a:lnTo>
                    <a:lnTo>
                      <a:pt x="0" y="23"/>
                    </a:lnTo>
                    <a:lnTo>
                      <a:pt x="0" y="23"/>
                    </a:lnTo>
                    <a:lnTo>
                      <a:pt x="2" y="23"/>
                    </a:lnTo>
                    <a:lnTo>
                      <a:pt x="2" y="23"/>
                    </a:lnTo>
                    <a:lnTo>
                      <a:pt x="2" y="21"/>
                    </a:lnTo>
                    <a:lnTo>
                      <a:pt x="2" y="21"/>
                    </a:lnTo>
                    <a:lnTo>
                      <a:pt x="2" y="21"/>
                    </a:lnTo>
                    <a:lnTo>
                      <a:pt x="2" y="21"/>
                    </a:lnTo>
                    <a:lnTo>
                      <a:pt x="2" y="19"/>
                    </a:lnTo>
                    <a:lnTo>
                      <a:pt x="5" y="19"/>
                    </a:lnTo>
                    <a:lnTo>
                      <a:pt x="5" y="19"/>
                    </a:lnTo>
                    <a:lnTo>
                      <a:pt x="5" y="16"/>
                    </a:lnTo>
                    <a:lnTo>
                      <a:pt x="5" y="16"/>
                    </a:lnTo>
                    <a:lnTo>
                      <a:pt x="5" y="16"/>
                    </a:lnTo>
                    <a:lnTo>
                      <a:pt x="5" y="14"/>
                    </a:lnTo>
                    <a:lnTo>
                      <a:pt x="7" y="14"/>
                    </a:lnTo>
                    <a:lnTo>
                      <a:pt x="7" y="14"/>
                    </a:lnTo>
                    <a:lnTo>
                      <a:pt x="7" y="16"/>
                    </a:lnTo>
                    <a:lnTo>
                      <a:pt x="7" y="16"/>
                    </a:lnTo>
                    <a:lnTo>
                      <a:pt x="7" y="16"/>
                    </a:lnTo>
                    <a:lnTo>
                      <a:pt x="10" y="16"/>
                    </a:lnTo>
                    <a:lnTo>
                      <a:pt x="10" y="16"/>
                    </a:lnTo>
                    <a:lnTo>
                      <a:pt x="10" y="16"/>
                    </a:lnTo>
                    <a:lnTo>
                      <a:pt x="10" y="19"/>
                    </a:lnTo>
                    <a:lnTo>
                      <a:pt x="12" y="19"/>
                    </a:lnTo>
                    <a:lnTo>
                      <a:pt x="12" y="19"/>
                    </a:lnTo>
                    <a:lnTo>
                      <a:pt x="12" y="19"/>
                    </a:lnTo>
                    <a:lnTo>
                      <a:pt x="14" y="19"/>
                    </a:lnTo>
                    <a:lnTo>
                      <a:pt x="14" y="19"/>
                    </a:lnTo>
                    <a:lnTo>
                      <a:pt x="14" y="21"/>
                    </a:lnTo>
                    <a:lnTo>
                      <a:pt x="14" y="21"/>
                    </a:lnTo>
                    <a:lnTo>
                      <a:pt x="14" y="21"/>
                    </a:lnTo>
                    <a:lnTo>
                      <a:pt x="14" y="23"/>
                    </a:lnTo>
                    <a:lnTo>
                      <a:pt x="17" y="23"/>
                    </a:lnTo>
                    <a:lnTo>
                      <a:pt x="17" y="23"/>
                    </a:lnTo>
                    <a:lnTo>
                      <a:pt x="17" y="23"/>
                    </a:lnTo>
                    <a:lnTo>
                      <a:pt x="17" y="23"/>
                    </a:lnTo>
                    <a:lnTo>
                      <a:pt x="19" y="23"/>
                    </a:lnTo>
                    <a:lnTo>
                      <a:pt x="19" y="23"/>
                    </a:lnTo>
                    <a:lnTo>
                      <a:pt x="19" y="23"/>
                    </a:lnTo>
                    <a:lnTo>
                      <a:pt x="19" y="21"/>
                    </a:lnTo>
                    <a:lnTo>
                      <a:pt x="21" y="21"/>
                    </a:lnTo>
                    <a:lnTo>
                      <a:pt x="21" y="21"/>
                    </a:lnTo>
                    <a:lnTo>
                      <a:pt x="21" y="19"/>
                    </a:lnTo>
                    <a:lnTo>
                      <a:pt x="21" y="19"/>
                    </a:lnTo>
                    <a:lnTo>
                      <a:pt x="21" y="19"/>
                    </a:lnTo>
                    <a:lnTo>
                      <a:pt x="21" y="19"/>
                    </a:lnTo>
                    <a:lnTo>
                      <a:pt x="24" y="19"/>
                    </a:lnTo>
                    <a:lnTo>
                      <a:pt x="24" y="16"/>
                    </a:lnTo>
                    <a:lnTo>
                      <a:pt x="24" y="16"/>
                    </a:lnTo>
                    <a:lnTo>
                      <a:pt x="24" y="16"/>
                    </a:lnTo>
                    <a:lnTo>
                      <a:pt x="24" y="14"/>
                    </a:lnTo>
                    <a:lnTo>
                      <a:pt x="24" y="14"/>
                    </a:lnTo>
                    <a:lnTo>
                      <a:pt x="24" y="14"/>
                    </a:lnTo>
                    <a:lnTo>
                      <a:pt x="24" y="14"/>
                    </a:lnTo>
                    <a:lnTo>
                      <a:pt x="26" y="14"/>
                    </a:lnTo>
                    <a:lnTo>
                      <a:pt x="26" y="16"/>
                    </a:lnTo>
                    <a:lnTo>
                      <a:pt x="26" y="16"/>
                    </a:lnTo>
                    <a:lnTo>
                      <a:pt x="26" y="16"/>
                    </a:lnTo>
                    <a:lnTo>
                      <a:pt x="26" y="19"/>
                    </a:lnTo>
                    <a:lnTo>
                      <a:pt x="29" y="19"/>
                    </a:lnTo>
                    <a:lnTo>
                      <a:pt x="29" y="19"/>
                    </a:lnTo>
                    <a:lnTo>
                      <a:pt x="29" y="19"/>
                    </a:lnTo>
                    <a:lnTo>
                      <a:pt x="29" y="19"/>
                    </a:lnTo>
                    <a:lnTo>
                      <a:pt x="29" y="19"/>
                    </a:lnTo>
                    <a:lnTo>
                      <a:pt x="29" y="16"/>
                    </a:lnTo>
                    <a:lnTo>
                      <a:pt x="29" y="16"/>
                    </a:lnTo>
                    <a:lnTo>
                      <a:pt x="31" y="16"/>
                    </a:lnTo>
                    <a:lnTo>
                      <a:pt x="31" y="14"/>
                    </a:lnTo>
                    <a:lnTo>
                      <a:pt x="31" y="14"/>
                    </a:lnTo>
                    <a:lnTo>
                      <a:pt x="31" y="16"/>
                    </a:lnTo>
                    <a:lnTo>
                      <a:pt x="33" y="16"/>
                    </a:lnTo>
                    <a:lnTo>
                      <a:pt x="33" y="16"/>
                    </a:lnTo>
                    <a:lnTo>
                      <a:pt x="33" y="16"/>
                    </a:lnTo>
                    <a:lnTo>
                      <a:pt x="33" y="19"/>
                    </a:lnTo>
                    <a:lnTo>
                      <a:pt x="33" y="19"/>
                    </a:lnTo>
                    <a:lnTo>
                      <a:pt x="33" y="19"/>
                    </a:lnTo>
                    <a:lnTo>
                      <a:pt x="36" y="19"/>
                    </a:lnTo>
                    <a:lnTo>
                      <a:pt x="36" y="21"/>
                    </a:lnTo>
                    <a:lnTo>
                      <a:pt x="36" y="21"/>
                    </a:lnTo>
                    <a:lnTo>
                      <a:pt x="36" y="21"/>
                    </a:lnTo>
                    <a:lnTo>
                      <a:pt x="36" y="21"/>
                    </a:lnTo>
                    <a:lnTo>
                      <a:pt x="38" y="21"/>
                    </a:lnTo>
                    <a:lnTo>
                      <a:pt x="38" y="23"/>
                    </a:lnTo>
                    <a:lnTo>
                      <a:pt x="38" y="23"/>
                    </a:lnTo>
                    <a:lnTo>
                      <a:pt x="38" y="21"/>
                    </a:lnTo>
                    <a:lnTo>
                      <a:pt x="38" y="21"/>
                    </a:lnTo>
                    <a:lnTo>
                      <a:pt x="40" y="21"/>
                    </a:lnTo>
                    <a:lnTo>
                      <a:pt x="40" y="19"/>
                    </a:lnTo>
                    <a:lnTo>
                      <a:pt x="40" y="19"/>
                    </a:lnTo>
                    <a:lnTo>
                      <a:pt x="40" y="16"/>
                    </a:lnTo>
                    <a:lnTo>
                      <a:pt x="40" y="16"/>
                    </a:lnTo>
                    <a:lnTo>
                      <a:pt x="40" y="16"/>
                    </a:lnTo>
                    <a:lnTo>
                      <a:pt x="40" y="14"/>
                    </a:lnTo>
                    <a:lnTo>
                      <a:pt x="40" y="14"/>
                    </a:lnTo>
                    <a:lnTo>
                      <a:pt x="43" y="14"/>
                    </a:lnTo>
                    <a:lnTo>
                      <a:pt x="43" y="14"/>
                    </a:lnTo>
                    <a:lnTo>
                      <a:pt x="43" y="14"/>
                    </a:lnTo>
                    <a:lnTo>
                      <a:pt x="43" y="14"/>
                    </a:lnTo>
                    <a:lnTo>
                      <a:pt x="43" y="14"/>
                    </a:lnTo>
                    <a:lnTo>
                      <a:pt x="43" y="16"/>
                    </a:lnTo>
                    <a:lnTo>
                      <a:pt x="45" y="16"/>
                    </a:lnTo>
                    <a:lnTo>
                      <a:pt x="45" y="16"/>
                    </a:lnTo>
                    <a:lnTo>
                      <a:pt x="45" y="16"/>
                    </a:lnTo>
                    <a:lnTo>
                      <a:pt x="47" y="16"/>
                    </a:lnTo>
                    <a:lnTo>
                      <a:pt x="47" y="16"/>
                    </a:lnTo>
                    <a:lnTo>
                      <a:pt x="47" y="16"/>
                    </a:lnTo>
                    <a:lnTo>
                      <a:pt x="47" y="16"/>
                    </a:lnTo>
                    <a:lnTo>
                      <a:pt x="50" y="16"/>
                    </a:lnTo>
                    <a:lnTo>
                      <a:pt x="50" y="14"/>
                    </a:lnTo>
                    <a:lnTo>
                      <a:pt x="50" y="14"/>
                    </a:lnTo>
                    <a:lnTo>
                      <a:pt x="50" y="14"/>
                    </a:lnTo>
                    <a:lnTo>
                      <a:pt x="50" y="14"/>
                    </a:lnTo>
                    <a:lnTo>
                      <a:pt x="52" y="14"/>
                    </a:lnTo>
                    <a:lnTo>
                      <a:pt x="52" y="14"/>
                    </a:lnTo>
                    <a:lnTo>
                      <a:pt x="55" y="14"/>
                    </a:lnTo>
                    <a:lnTo>
                      <a:pt x="55" y="14"/>
                    </a:lnTo>
                    <a:lnTo>
                      <a:pt x="55" y="14"/>
                    </a:lnTo>
                    <a:lnTo>
                      <a:pt x="55" y="14"/>
                    </a:lnTo>
                    <a:lnTo>
                      <a:pt x="55" y="12"/>
                    </a:lnTo>
                    <a:lnTo>
                      <a:pt x="57" y="12"/>
                    </a:lnTo>
                    <a:lnTo>
                      <a:pt x="57" y="12"/>
                    </a:lnTo>
                    <a:lnTo>
                      <a:pt x="57" y="9"/>
                    </a:lnTo>
                    <a:lnTo>
                      <a:pt x="57" y="9"/>
                    </a:lnTo>
                    <a:lnTo>
                      <a:pt x="57" y="7"/>
                    </a:lnTo>
                    <a:lnTo>
                      <a:pt x="57" y="7"/>
                    </a:lnTo>
                    <a:lnTo>
                      <a:pt x="57" y="7"/>
                    </a:lnTo>
                    <a:lnTo>
                      <a:pt x="57" y="4"/>
                    </a:lnTo>
                    <a:lnTo>
                      <a:pt x="57" y="4"/>
                    </a:lnTo>
                    <a:lnTo>
                      <a:pt x="59" y="4"/>
                    </a:lnTo>
                    <a:lnTo>
                      <a:pt x="59" y="4"/>
                    </a:lnTo>
                    <a:lnTo>
                      <a:pt x="59" y="4"/>
                    </a:lnTo>
                    <a:lnTo>
                      <a:pt x="62" y="4"/>
                    </a:lnTo>
                    <a:lnTo>
                      <a:pt x="62" y="4"/>
                    </a:lnTo>
                    <a:lnTo>
                      <a:pt x="62" y="4"/>
                    </a:lnTo>
                    <a:lnTo>
                      <a:pt x="62" y="4"/>
                    </a:lnTo>
                    <a:lnTo>
                      <a:pt x="64" y="4"/>
                    </a:lnTo>
                    <a:lnTo>
                      <a:pt x="64" y="2"/>
                    </a:lnTo>
                    <a:lnTo>
                      <a:pt x="64" y="2"/>
                    </a:lnTo>
                    <a:lnTo>
                      <a:pt x="66" y="2"/>
                    </a:lnTo>
                    <a:lnTo>
                      <a:pt x="66" y="2"/>
                    </a:lnTo>
                    <a:lnTo>
                      <a:pt x="66" y="2"/>
                    </a:lnTo>
                    <a:lnTo>
                      <a:pt x="66" y="0"/>
                    </a:lnTo>
                    <a:lnTo>
                      <a:pt x="66" y="0"/>
                    </a:lnTo>
                    <a:lnTo>
                      <a:pt x="69" y="0"/>
                    </a:lnTo>
                    <a:lnTo>
                      <a:pt x="69" y="2"/>
                    </a:lnTo>
                    <a:lnTo>
                      <a:pt x="69" y="2"/>
                    </a:lnTo>
                    <a:lnTo>
                      <a:pt x="69" y="2"/>
                    </a:lnTo>
                    <a:lnTo>
                      <a:pt x="69" y="2"/>
                    </a:lnTo>
                    <a:lnTo>
                      <a:pt x="69" y="4"/>
                    </a:lnTo>
                    <a:lnTo>
                      <a:pt x="71" y="4"/>
                    </a:lnTo>
                    <a:lnTo>
                      <a:pt x="71" y="4"/>
                    </a:lnTo>
                    <a:lnTo>
                      <a:pt x="71" y="4"/>
                    </a:lnTo>
                    <a:lnTo>
                      <a:pt x="71" y="4"/>
                    </a:lnTo>
                    <a:lnTo>
                      <a:pt x="73" y="4"/>
                    </a:lnTo>
                    <a:lnTo>
                      <a:pt x="73" y="7"/>
                    </a:lnTo>
                    <a:lnTo>
                      <a:pt x="73" y="7"/>
                    </a:lnTo>
                    <a:lnTo>
                      <a:pt x="73" y="7"/>
                    </a:lnTo>
                    <a:lnTo>
                      <a:pt x="73" y="7"/>
                    </a:lnTo>
                    <a:lnTo>
                      <a:pt x="76" y="7"/>
                    </a:lnTo>
                    <a:lnTo>
                      <a:pt x="76" y="9"/>
                    </a:lnTo>
                    <a:lnTo>
                      <a:pt x="76" y="9"/>
                    </a:lnTo>
                    <a:lnTo>
                      <a:pt x="76" y="9"/>
                    </a:lnTo>
                    <a:lnTo>
                      <a:pt x="76" y="9"/>
                    </a:lnTo>
                    <a:lnTo>
                      <a:pt x="78" y="9"/>
                    </a:lnTo>
                    <a:lnTo>
                      <a:pt x="78" y="12"/>
                    </a:lnTo>
                    <a:lnTo>
                      <a:pt x="78" y="12"/>
                    </a:lnTo>
                    <a:lnTo>
                      <a:pt x="78" y="12"/>
                    </a:lnTo>
                    <a:lnTo>
                      <a:pt x="81" y="12"/>
                    </a:lnTo>
                    <a:lnTo>
                      <a:pt x="81" y="12"/>
                    </a:lnTo>
                    <a:lnTo>
                      <a:pt x="81" y="12"/>
                    </a:lnTo>
                    <a:lnTo>
                      <a:pt x="81" y="12"/>
                    </a:lnTo>
                    <a:lnTo>
                      <a:pt x="81" y="9"/>
                    </a:lnTo>
                    <a:lnTo>
                      <a:pt x="83" y="9"/>
                    </a:lnTo>
                    <a:lnTo>
                      <a:pt x="83" y="9"/>
                    </a:lnTo>
                    <a:lnTo>
                      <a:pt x="83" y="9"/>
                    </a:lnTo>
                    <a:lnTo>
                      <a:pt x="85" y="9"/>
                    </a:lnTo>
                    <a:lnTo>
                      <a:pt x="85" y="9"/>
                    </a:lnTo>
                    <a:lnTo>
                      <a:pt x="85" y="12"/>
                    </a:lnTo>
                    <a:lnTo>
                      <a:pt x="88" y="12"/>
                    </a:lnTo>
                    <a:lnTo>
                      <a:pt x="88" y="12"/>
                    </a:lnTo>
                    <a:lnTo>
                      <a:pt x="88" y="14"/>
                    </a:lnTo>
                    <a:lnTo>
                      <a:pt x="88" y="14"/>
                    </a:lnTo>
                    <a:lnTo>
                      <a:pt x="88" y="14"/>
                    </a:lnTo>
                    <a:lnTo>
                      <a:pt x="90" y="14"/>
                    </a:lnTo>
                    <a:lnTo>
                      <a:pt x="90" y="14"/>
                    </a:lnTo>
                    <a:lnTo>
                      <a:pt x="90" y="14"/>
                    </a:lnTo>
                    <a:lnTo>
                      <a:pt x="90" y="12"/>
                    </a:lnTo>
                    <a:lnTo>
                      <a:pt x="92" y="12"/>
                    </a:lnTo>
                    <a:lnTo>
                      <a:pt x="92" y="12"/>
                    </a:lnTo>
                    <a:lnTo>
                      <a:pt x="92" y="12"/>
                    </a:lnTo>
                    <a:lnTo>
                      <a:pt x="92" y="12"/>
                    </a:lnTo>
                    <a:lnTo>
                      <a:pt x="95" y="12"/>
                    </a:lnTo>
                    <a:lnTo>
                      <a:pt x="95" y="12"/>
                    </a:lnTo>
                    <a:lnTo>
                      <a:pt x="95" y="14"/>
                    </a:lnTo>
                    <a:lnTo>
                      <a:pt x="95" y="14"/>
                    </a:lnTo>
                    <a:lnTo>
                      <a:pt x="97" y="14"/>
                    </a:lnTo>
                    <a:lnTo>
                      <a:pt x="97" y="14"/>
                    </a:lnTo>
                    <a:lnTo>
                      <a:pt x="97" y="14"/>
                    </a:lnTo>
                    <a:lnTo>
                      <a:pt x="100" y="14"/>
                    </a:lnTo>
                    <a:lnTo>
                      <a:pt x="100" y="14"/>
                    </a:lnTo>
                    <a:lnTo>
                      <a:pt x="100" y="16"/>
                    </a:lnTo>
                    <a:lnTo>
                      <a:pt x="100" y="16"/>
                    </a:lnTo>
                    <a:lnTo>
                      <a:pt x="97" y="16"/>
                    </a:lnTo>
                    <a:lnTo>
                      <a:pt x="97" y="19"/>
                    </a:lnTo>
                    <a:lnTo>
                      <a:pt x="97" y="19"/>
                    </a:lnTo>
                    <a:lnTo>
                      <a:pt x="97" y="19"/>
                    </a:lnTo>
                    <a:lnTo>
                      <a:pt x="97" y="21"/>
                    </a:lnTo>
                    <a:lnTo>
                      <a:pt x="95" y="21"/>
                    </a:lnTo>
                    <a:lnTo>
                      <a:pt x="95" y="21"/>
                    </a:lnTo>
                    <a:lnTo>
                      <a:pt x="95" y="21"/>
                    </a:lnTo>
                    <a:lnTo>
                      <a:pt x="95" y="21"/>
                    </a:lnTo>
                    <a:lnTo>
                      <a:pt x="95" y="23"/>
                    </a:lnTo>
                    <a:lnTo>
                      <a:pt x="95" y="23"/>
                    </a:lnTo>
                    <a:lnTo>
                      <a:pt x="95" y="23"/>
                    </a:lnTo>
                    <a:lnTo>
                      <a:pt x="95" y="26"/>
                    </a:lnTo>
                    <a:lnTo>
                      <a:pt x="95" y="26"/>
                    </a:lnTo>
                    <a:lnTo>
                      <a:pt x="95" y="26"/>
                    </a:lnTo>
                    <a:lnTo>
                      <a:pt x="95" y="26"/>
                    </a:lnTo>
                    <a:lnTo>
                      <a:pt x="95" y="28"/>
                    </a:lnTo>
                    <a:lnTo>
                      <a:pt x="97" y="28"/>
                    </a:lnTo>
                    <a:lnTo>
                      <a:pt x="97" y="28"/>
                    </a:lnTo>
                    <a:lnTo>
                      <a:pt x="95" y="28"/>
                    </a:lnTo>
                    <a:lnTo>
                      <a:pt x="95" y="31"/>
                    </a:lnTo>
                    <a:lnTo>
                      <a:pt x="95" y="31"/>
                    </a:lnTo>
                    <a:lnTo>
                      <a:pt x="97" y="31"/>
                    </a:lnTo>
                    <a:lnTo>
                      <a:pt x="97" y="33"/>
                    </a:lnTo>
                    <a:lnTo>
                      <a:pt x="97" y="33"/>
                    </a:lnTo>
                    <a:lnTo>
                      <a:pt x="97" y="33"/>
                    </a:lnTo>
                    <a:lnTo>
                      <a:pt x="97" y="35"/>
                    </a:lnTo>
                    <a:lnTo>
                      <a:pt x="97" y="35"/>
                    </a:lnTo>
                    <a:lnTo>
                      <a:pt x="100" y="35"/>
                    </a:lnTo>
                    <a:lnTo>
                      <a:pt x="100" y="35"/>
                    </a:lnTo>
                    <a:lnTo>
                      <a:pt x="100" y="35"/>
                    </a:lnTo>
                    <a:lnTo>
                      <a:pt x="102" y="35"/>
                    </a:lnTo>
                    <a:lnTo>
                      <a:pt x="102" y="35"/>
                    </a:lnTo>
                    <a:lnTo>
                      <a:pt x="102" y="35"/>
                    </a:lnTo>
                    <a:lnTo>
                      <a:pt x="102" y="38"/>
                    </a:lnTo>
                    <a:lnTo>
                      <a:pt x="102" y="38"/>
                    </a:lnTo>
                    <a:lnTo>
                      <a:pt x="102" y="35"/>
                    </a:lnTo>
                    <a:lnTo>
                      <a:pt x="104" y="35"/>
                    </a:lnTo>
                    <a:lnTo>
                      <a:pt x="104" y="38"/>
                    </a:lnTo>
                    <a:lnTo>
                      <a:pt x="104" y="38"/>
                    </a:lnTo>
                    <a:lnTo>
                      <a:pt x="104" y="40"/>
                    </a:lnTo>
                    <a:lnTo>
                      <a:pt x="104" y="40"/>
                    </a:lnTo>
                    <a:lnTo>
                      <a:pt x="104" y="40"/>
                    </a:lnTo>
                    <a:lnTo>
                      <a:pt x="107" y="40"/>
                    </a:lnTo>
                    <a:lnTo>
                      <a:pt x="107" y="42"/>
                    </a:lnTo>
                    <a:lnTo>
                      <a:pt x="107" y="42"/>
                    </a:lnTo>
                    <a:lnTo>
                      <a:pt x="107" y="42"/>
                    </a:lnTo>
                    <a:lnTo>
                      <a:pt x="107" y="42"/>
                    </a:lnTo>
                    <a:lnTo>
                      <a:pt x="109" y="42"/>
                    </a:lnTo>
                    <a:lnTo>
                      <a:pt x="109" y="42"/>
                    </a:lnTo>
                    <a:lnTo>
                      <a:pt x="109" y="42"/>
                    </a:lnTo>
                    <a:lnTo>
                      <a:pt x="109" y="42"/>
                    </a:lnTo>
                    <a:lnTo>
                      <a:pt x="109" y="42"/>
                    </a:lnTo>
                    <a:lnTo>
                      <a:pt x="109" y="45"/>
                    </a:lnTo>
                    <a:lnTo>
                      <a:pt x="111" y="45"/>
                    </a:lnTo>
                    <a:lnTo>
                      <a:pt x="111" y="45"/>
                    </a:lnTo>
                    <a:lnTo>
                      <a:pt x="111" y="45"/>
                    </a:lnTo>
                    <a:lnTo>
                      <a:pt x="111" y="45"/>
                    </a:lnTo>
                    <a:lnTo>
                      <a:pt x="114" y="45"/>
                    </a:lnTo>
                    <a:lnTo>
                      <a:pt x="114" y="45"/>
                    </a:lnTo>
                    <a:lnTo>
                      <a:pt x="114" y="45"/>
                    </a:lnTo>
                    <a:lnTo>
                      <a:pt x="114" y="45"/>
                    </a:lnTo>
                    <a:lnTo>
                      <a:pt x="116" y="45"/>
                    </a:lnTo>
                    <a:lnTo>
                      <a:pt x="116" y="45"/>
                    </a:lnTo>
                    <a:lnTo>
                      <a:pt x="116" y="45"/>
                    </a:lnTo>
                    <a:lnTo>
                      <a:pt x="118" y="45"/>
                    </a:lnTo>
                    <a:lnTo>
                      <a:pt x="118" y="45"/>
                    </a:lnTo>
                    <a:lnTo>
                      <a:pt x="118" y="45"/>
                    </a:lnTo>
                    <a:lnTo>
                      <a:pt x="121" y="45"/>
                    </a:lnTo>
                    <a:lnTo>
                      <a:pt x="121" y="45"/>
                    </a:lnTo>
                    <a:lnTo>
                      <a:pt x="121" y="45"/>
                    </a:lnTo>
                    <a:lnTo>
                      <a:pt x="121" y="45"/>
                    </a:lnTo>
                    <a:lnTo>
                      <a:pt x="123" y="45"/>
                    </a:lnTo>
                    <a:lnTo>
                      <a:pt x="123" y="45"/>
                    </a:lnTo>
                    <a:lnTo>
                      <a:pt x="123" y="45"/>
                    </a:lnTo>
                    <a:lnTo>
                      <a:pt x="123" y="47"/>
                    </a:lnTo>
                    <a:lnTo>
                      <a:pt x="123" y="47"/>
                    </a:lnTo>
                    <a:lnTo>
                      <a:pt x="126" y="47"/>
                    </a:lnTo>
                    <a:lnTo>
                      <a:pt x="126" y="47"/>
                    </a:lnTo>
                    <a:lnTo>
                      <a:pt x="126" y="47"/>
                    </a:lnTo>
                    <a:lnTo>
                      <a:pt x="126" y="49"/>
                    </a:lnTo>
                    <a:lnTo>
                      <a:pt x="126" y="49"/>
                    </a:lnTo>
                    <a:lnTo>
                      <a:pt x="123" y="49"/>
                    </a:lnTo>
                    <a:lnTo>
                      <a:pt x="123" y="49"/>
                    </a:lnTo>
                    <a:lnTo>
                      <a:pt x="126" y="49"/>
                    </a:lnTo>
                    <a:lnTo>
                      <a:pt x="126" y="52"/>
                    </a:lnTo>
                    <a:lnTo>
                      <a:pt x="123" y="52"/>
                    </a:lnTo>
                    <a:lnTo>
                      <a:pt x="123" y="52"/>
                    </a:lnTo>
                    <a:lnTo>
                      <a:pt x="123" y="52"/>
                    </a:lnTo>
                    <a:lnTo>
                      <a:pt x="123" y="52"/>
                    </a:lnTo>
                    <a:lnTo>
                      <a:pt x="121" y="52"/>
                    </a:lnTo>
                    <a:lnTo>
                      <a:pt x="121" y="52"/>
                    </a:lnTo>
                    <a:lnTo>
                      <a:pt x="121" y="54"/>
                    </a:lnTo>
                    <a:lnTo>
                      <a:pt x="121" y="54"/>
                    </a:lnTo>
                    <a:lnTo>
                      <a:pt x="121" y="54"/>
                    </a:lnTo>
                    <a:lnTo>
                      <a:pt x="118" y="54"/>
                    </a:lnTo>
                    <a:lnTo>
                      <a:pt x="118" y="54"/>
                    </a:lnTo>
                    <a:lnTo>
                      <a:pt x="118" y="54"/>
                    </a:lnTo>
                    <a:lnTo>
                      <a:pt x="118" y="54"/>
                    </a:lnTo>
                    <a:lnTo>
                      <a:pt x="116" y="54"/>
                    </a:lnTo>
                    <a:lnTo>
                      <a:pt x="116" y="54"/>
                    </a:lnTo>
                    <a:lnTo>
                      <a:pt x="116" y="54"/>
                    </a:lnTo>
                    <a:lnTo>
                      <a:pt x="116" y="57"/>
                    </a:lnTo>
                    <a:lnTo>
                      <a:pt x="116" y="57"/>
                    </a:lnTo>
                    <a:lnTo>
                      <a:pt x="116" y="57"/>
                    </a:lnTo>
                    <a:lnTo>
                      <a:pt x="116" y="57"/>
                    </a:lnTo>
                    <a:lnTo>
                      <a:pt x="116" y="57"/>
                    </a:lnTo>
                    <a:lnTo>
                      <a:pt x="116" y="59"/>
                    </a:lnTo>
                    <a:lnTo>
                      <a:pt x="116" y="59"/>
                    </a:lnTo>
                    <a:lnTo>
                      <a:pt x="116" y="59"/>
                    </a:lnTo>
                    <a:lnTo>
                      <a:pt x="116" y="61"/>
                    </a:lnTo>
                    <a:lnTo>
                      <a:pt x="116" y="61"/>
                    </a:lnTo>
                    <a:lnTo>
                      <a:pt x="116" y="61"/>
                    </a:lnTo>
                    <a:lnTo>
                      <a:pt x="116" y="64"/>
                    </a:lnTo>
                    <a:lnTo>
                      <a:pt x="114" y="64"/>
                    </a:lnTo>
                    <a:lnTo>
                      <a:pt x="114" y="64"/>
                    </a:lnTo>
                    <a:lnTo>
                      <a:pt x="114" y="64"/>
                    </a:lnTo>
                    <a:lnTo>
                      <a:pt x="114" y="64"/>
                    </a:lnTo>
                    <a:lnTo>
                      <a:pt x="114" y="66"/>
                    </a:lnTo>
                    <a:lnTo>
                      <a:pt x="114" y="66"/>
                    </a:lnTo>
                    <a:lnTo>
                      <a:pt x="114" y="68"/>
                    </a:lnTo>
                    <a:lnTo>
                      <a:pt x="114" y="68"/>
                    </a:lnTo>
                    <a:lnTo>
                      <a:pt x="111" y="68"/>
                    </a:lnTo>
                    <a:lnTo>
                      <a:pt x="111" y="68"/>
                    </a:lnTo>
                    <a:lnTo>
                      <a:pt x="109" y="68"/>
                    </a:lnTo>
                    <a:lnTo>
                      <a:pt x="109" y="66"/>
                    </a:lnTo>
                    <a:lnTo>
                      <a:pt x="109" y="66"/>
                    </a:lnTo>
                    <a:lnTo>
                      <a:pt x="109" y="66"/>
                    </a:lnTo>
                    <a:lnTo>
                      <a:pt x="109" y="66"/>
                    </a:lnTo>
                    <a:lnTo>
                      <a:pt x="107" y="66"/>
                    </a:lnTo>
                    <a:lnTo>
                      <a:pt x="107" y="66"/>
                    </a:lnTo>
                    <a:lnTo>
                      <a:pt x="107" y="68"/>
                    </a:lnTo>
                    <a:lnTo>
                      <a:pt x="107" y="68"/>
                    </a:lnTo>
                    <a:lnTo>
                      <a:pt x="107" y="68"/>
                    </a:lnTo>
                    <a:lnTo>
                      <a:pt x="104" y="68"/>
                    </a:lnTo>
                    <a:lnTo>
                      <a:pt x="104" y="68"/>
                    </a:lnTo>
                    <a:lnTo>
                      <a:pt x="104" y="68"/>
                    </a:lnTo>
                    <a:lnTo>
                      <a:pt x="102" y="68"/>
                    </a:lnTo>
                    <a:lnTo>
                      <a:pt x="102" y="68"/>
                    </a:lnTo>
                    <a:lnTo>
                      <a:pt x="102" y="68"/>
                    </a:lnTo>
                    <a:lnTo>
                      <a:pt x="102" y="66"/>
                    </a:lnTo>
                    <a:lnTo>
                      <a:pt x="102" y="66"/>
                    </a:lnTo>
                    <a:lnTo>
                      <a:pt x="100" y="66"/>
                    </a:lnTo>
                    <a:lnTo>
                      <a:pt x="100" y="66"/>
                    </a:lnTo>
                    <a:lnTo>
                      <a:pt x="100" y="68"/>
                    </a:lnTo>
                    <a:lnTo>
                      <a:pt x="100" y="68"/>
                    </a:lnTo>
                    <a:lnTo>
                      <a:pt x="100" y="68"/>
                    </a:lnTo>
                    <a:lnTo>
                      <a:pt x="97" y="68"/>
                    </a:lnTo>
                    <a:lnTo>
                      <a:pt x="97" y="68"/>
                    </a:lnTo>
                    <a:lnTo>
                      <a:pt x="97" y="71"/>
                    </a:lnTo>
                    <a:lnTo>
                      <a:pt x="95" y="71"/>
                    </a:lnTo>
                    <a:lnTo>
                      <a:pt x="95" y="71"/>
                    </a:lnTo>
                    <a:lnTo>
                      <a:pt x="95" y="71"/>
                    </a:lnTo>
                    <a:lnTo>
                      <a:pt x="95" y="73"/>
                    </a:lnTo>
                    <a:lnTo>
                      <a:pt x="95" y="73"/>
                    </a:lnTo>
                    <a:lnTo>
                      <a:pt x="95" y="73"/>
                    </a:lnTo>
                    <a:lnTo>
                      <a:pt x="95" y="73"/>
                    </a:lnTo>
                    <a:lnTo>
                      <a:pt x="95" y="73"/>
                    </a:lnTo>
                    <a:lnTo>
                      <a:pt x="95" y="76"/>
                    </a:lnTo>
                    <a:lnTo>
                      <a:pt x="95" y="76"/>
                    </a:lnTo>
                    <a:lnTo>
                      <a:pt x="95" y="76"/>
                    </a:lnTo>
                    <a:lnTo>
                      <a:pt x="95" y="78"/>
                    </a:lnTo>
                    <a:lnTo>
                      <a:pt x="95" y="78"/>
                    </a:lnTo>
                    <a:lnTo>
                      <a:pt x="95" y="78"/>
                    </a:lnTo>
                    <a:lnTo>
                      <a:pt x="95" y="80"/>
                    </a:lnTo>
                    <a:lnTo>
                      <a:pt x="95" y="80"/>
                    </a:lnTo>
                    <a:lnTo>
                      <a:pt x="95" y="80"/>
                    </a:lnTo>
                    <a:lnTo>
                      <a:pt x="92" y="80"/>
                    </a:lnTo>
                    <a:lnTo>
                      <a:pt x="92" y="80"/>
                    </a:lnTo>
                    <a:lnTo>
                      <a:pt x="90" y="80"/>
                    </a:lnTo>
                    <a:lnTo>
                      <a:pt x="90" y="83"/>
                    </a:lnTo>
                    <a:lnTo>
                      <a:pt x="90" y="83"/>
                    </a:lnTo>
                    <a:lnTo>
                      <a:pt x="90" y="83"/>
                    </a:lnTo>
                    <a:lnTo>
                      <a:pt x="90" y="83"/>
                    </a:lnTo>
                    <a:lnTo>
                      <a:pt x="88" y="83"/>
                    </a:lnTo>
                    <a:lnTo>
                      <a:pt x="88" y="83"/>
                    </a:lnTo>
                    <a:lnTo>
                      <a:pt x="88" y="83"/>
                    </a:lnTo>
                    <a:lnTo>
                      <a:pt x="88" y="85"/>
                    </a:lnTo>
                    <a:lnTo>
                      <a:pt x="88" y="85"/>
                    </a:lnTo>
                    <a:lnTo>
                      <a:pt x="88" y="85"/>
                    </a:lnTo>
                    <a:lnTo>
                      <a:pt x="85" y="85"/>
                    </a:lnTo>
                    <a:lnTo>
                      <a:pt x="85" y="87"/>
                    </a:lnTo>
                    <a:lnTo>
                      <a:pt x="85" y="87"/>
                    </a:lnTo>
                    <a:lnTo>
                      <a:pt x="85" y="87"/>
                    </a:lnTo>
                    <a:lnTo>
                      <a:pt x="85" y="90"/>
                    </a:lnTo>
                    <a:lnTo>
                      <a:pt x="83" y="90"/>
                    </a:lnTo>
                    <a:lnTo>
                      <a:pt x="83" y="90"/>
                    </a:lnTo>
                    <a:lnTo>
                      <a:pt x="83" y="90"/>
                    </a:lnTo>
                    <a:lnTo>
                      <a:pt x="83" y="87"/>
                    </a:lnTo>
                    <a:lnTo>
                      <a:pt x="83" y="87"/>
                    </a:lnTo>
                    <a:lnTo>
                      <a:pt x="81" y="87"/>
                    </a:lnTo>
                    <a:lnTo>
                      <a:pt x="81" y="87"/>
                    </a:lnTo>
                    <a:lnTo>
                      <a:pt x="81" y="90"/>
                    </a:lnTo>
                    <a:lnTo>
                      <a:pt x="81" y="90"/>
                    </a:lnTo>
                    <a:lnTo>
                      <a:pt x="81" y="90"/>
                    </a:lnTo>
                    <a:lnTo>
                      <a:pt x="81" y="92"/>
                    </a:lnTo>
                    <a:lnTo>
                      <a:pt x="81" y="92"/>
                    </a:lnTo>
                    <a:lnTo>
                      <a:pt x="81" y="92"/>
                    </a:lnTo>
                    <a:lnTo>
                      <a:pt x="81" y="94"/>
                    </a:lnTo>
                    <a:lnTo>
                      <a:pt x="78" y="94"/>
                    </a:lnTo>
                    <a:lnTo>
                      <a:pt x="78" y="94"/>
                    </a:lnTo>
                    <a:lnTo>
                      <a:pt x="78" y="94"/>
                    </a:lnTo>
                    <a:lnTo>
                      <a:pt x="78" y="94"/>
                    </a:lnTo>
                    <a:lnTo>
                      <a:pt x="78" y="97"/>
                    </a:lnTo>
                    <a:lnTo>
                      <a:pt x="78" y="97"/>
                    </a:lnTo>
                    <a:lnTo>
                      <a:pt x="78" y="99"/>
                    </a:lnTo>
                    <a:lnTo>
                      <a:pt x="78" y="99"/>
                    </a:lnTo>
                    <a:lnTo>
                      <a:pt x="78" y="102"/>
                    </a:lnTo>
                    <a:lnTo>
                      <a:pt x="78" y="102"/>
                    </a:lnTo>
                    <a:lnTo>
                      <a:pt x="78" y="104"/>
                    </a:lnTo>
                    <a:lnTo>
                      <a:pt x="78" y="104"/>
                    </a:lnTo>
                    <a:lnTo>
                      <a:pt x="78" y="104"/>
                    </a:lnTo>
                    <a:lnTo>
                      <a:pt x="76" y="104"/>
                    </a:lnTo>
                    <a:lnTo>
                      <a:pt x="76" y="106"/>
                    </a:lnTo>
                    <a:lnTo>
                      <a:pt x="76" y="106"/>
                    </a:lnTo>
                    <a:lnTo>
                      <a:pt x="76" y="106"/>
                    </a:lnTo>
                    <a:lnTo>
                      <a:pt x="76" y="109"/>
                    </a:lnTo>
                    <a:lnTo>
                      <a:pt x="76" y="109"/>
                    </a:lnTo>
                    <a:lnTo>
                      <a:pt x="76" y="109"/>
                    </a:lnTo>
                    <a:lnTo>
                      <a:pt x="76" y="111"/>
                    </a:lnTo>
                    <a:lnTo>
                      <a:pt x="73" y="111"/>
                    </a:lnTo>
                    <a:lnTo>
                      <a:pt x="73" y="111"/>
                    </a:lnTo>
                    <a:lnTo>
                      <a:pt x="73" y="111"/>
                    </a:lnTo>
                    <a:lnTo>
                      <a:pt x="73" y="113"/>
                    </a:lnTo>
                    <a:lnTo>
                      <a:pt x="73" y="113"/>
                    </a:lnTo>
                    <a:lnTo>
                      <a:pt x="73" y="113"/>
                    </a:lnTo>
                    <a:lnTo>
                      <a:pt x="76" y="113"/>
                    </a:lnTo>
                    <a:lnTo>
                      <a:pt x="76" y="113"/>
                    </a:lnTo>
                    <a:lnTo>
                      <a:pt x="76" y="113"/>
                    </a:lnTo>
                    <a:lnTo>
                      <a:pt x="76" y="116"/>
                    </a:lnTo>
                    <a:lnTo>
                      <a:pt x="76" y="116"/>
                    </a:lnTo>
                    <a:lnTo>
                      <a:pt x="76" y="116"/>
                    </a:lnTo>
                    <a:lnTo>
                      <a:pt x="76" y="118"/>
                    </a:lnTo>
                    <a:lnTo>
                      <a:pt x="76" y="118"/>
                    </a:lnTo>
                    <a:lnTo>
                      <a:pt x="78" y="118"/>
                    </a:lnTo>
                    <a:lnTo>
                      <a:pt x="78" y="121"/>
                    </a:lnTo>
                    <a:lnTo>
                      <a:pt x="78" y="121"/>
                    </a:lnTo>
                    <a:lnTo>
                      <a:pt x="78" y="121"/>
                    </a:lnTo>
                    <a:lnTo>
                      <a:pt x="78" y="123"/>
                    </a:lnTo>
                    <a:lnTo>
                      <a:pt x="78" y="123"/>
                    </a:lnTo>
                    <a:lnTo>
                      <a:pt x="81" y="123"/>
                    </a:lnTo>
                    <a:lnTo>
                      <a:pt x="81" y="123"/>
                    </a:lnTo>
                    <a:lnTo>
                      <a:pt x="81" y="123"/>
                    </a:lnTo>
                    <a:lnTo>
                      <a:pt x="81" y="125"/>
                    </a:lnTo>
                    <a:lnTo>
                      <a:pt x="81" y="125"/>
                    </a:lnTo>
                    <a:lnTo>
                      <a:pt x="81" y="125"/>
                    </a:lnTo>
                    <a:lnTo>
                      <a:pt x="83" y="125"/>
                    </a:lnTo>
                    <a:lnTo>
                      <a:pt x="83" y="128"/>
                    </a:lnTo>
                    <a:lnTo>
                      <a:pt x="83" y="128"/>
                    </a:lnTo>
                    <a:lnTo>
                      <a:pt x="83" y="128"/>
                    </a:lnTo>
                    <a:lnTo>
                      <a:pt x="83" y="130"/>
                    </a:lnTo>
                    <a:lnTo>
                      <a:pt x="83" y="130"/>
                    </a:lnTo>
                    <a:lnTo>
                      <a:pt x="85" y="130"/>
                    </a:lnTo>
                    <a:lnTo>
                      <a:pt x="85" y="130"/>
                    </a:lnTo>
                    <a:lnTo>
                      <a:pt x="85" y="130"/>
                    </a:lnTo>
                    <a:lnTo>
                      <a:pt x="88" y="130"/>
                    </a:lnTo>
                    <a:lnTo>
                      <a:pt x="88" y="130"/>
                    </a:lnTo>
                    <a:lnTo>
                      <a:pt x="88" y="132"/>
                    </a:lnTo>
                    <a:lnTo>
                      <a:pt x="88" y="132"/>
                    </a:lnTo>
                    <a:lnTo>
                      <a:pt x="88" y="132"/>
                    </a:lnTo>
                    <a:lnTo>
                      <a:pt x="90" y="132"/>
                    </a:lnTo>
                    <a:lnTo>
                      <a:pt x="90" y="132"/>
                    </a:lnTo>
                    <a:lnTo>
                      <a:pt x="90" y="132"/>
                    </a:lnTo>
                    <a:lnTo>
                      <a:pt x="90" y="132"/>
                    </a:lnTo>
                    <a:lnTo>
                      <a:pt x="90" y="132"/>
                    </a:lnTo>
                    <a:lnTo>
                      <a:pt x="90" y="132"/>
                    </a:lnTo>
                    <a:lnTo>
                      <a:pt x="90" y="135"/>
                    </a:lnTo>
                    <a:lnTo>
                      <a:pt x="90" y="135"/>
                    </a:lnTo>
                    <a:lnTo>
                      <a:pt x="92" y="135"/>
                    </a:lnTo>
                    <a:lnTo>
                      <a:pt x="92" y="137"/>
                    </a:lnTo>
                    <a:lnTo>
                      <a:pt x="92" y="137"/>
                    </a:lnTo>
                    <a:lnTo>
                      <a:pt x="92" y="137"/>
                    </a:lnTo>
                    <a:lnTo>
                      <a:pt x="92" y="137"/>
                    </a:lnTo>
                    <a:lnTo>
                      <a:pt x="92" y="140"/>
                    </a:lnTo>
                    <a:lnTo>
                      <a:pt x="92" y="140"/>
                    </a:lnTo>
                    <a:lnTo>
                      <a:pt x="90" y="140"/>
                    </a:lnTo>
                    <a:lnTo>
                      <a:pt x="90" y="142"/>
                    </a:lnTo>
                    <a:lnTo>
                      <a:pt x="90" y="142"/>
                    </a:lnTo>
                    <a:lnTo>
                      <a:pt x="92" y="142"/>
                    </a:lnTo>
                    <a:lnTo>
                      <a:pt x="92" y="142"/>
                    </a:lnTo>
                    <a:lnTo>
                      <a:pt x="92" y="144"/>
                    </a:lnTo>
                    <a:lnTo>
                      <a:pt x="92" y="144"/>
                    </a:lnTo>
                    <a:lnTo>
                      <a:pt x="92" y="144"/>
                    </a:lnTo>
                    <a:lnTo>
                      <a:pt x="92" y="147"/>
                    </a:lnTo>
                    <a:lnTo>
                      <a:pt x="95" y="147"/>
                    </a:lnTo>
                    <a:lnTo>
                      <a:pt x="95" y="147"/>
                    </a:lnTo>
                    <a:lnTo>
                      <a:pt x="95" y="147"/>
                    </a:lnTo>
                    <a:lnTo>
                      <a:pt x="95" y="149"/>
                    </a:lnTo>
                    <a:lnTo>
                      <a:pt x="95" y="149"/>
                    </a:lnTo>
                    <a:lnTo>
                      <a:pt x="95" y="149"/>
                    </a:lnTo>
                    <a:lnTo>
                      <a:pt x="95" y="151"/>
                    </a:lnTo>
                    <a:lnTo>
                      <a:pt x="97" y="151"/>
                    </a:lnTo>
                    <a:lnTo>
                      <a:pt x="97" y="151"/>
                    </a:lnTo>
                    <a:lnTo>
                      <a:pt x="97" y="151"/>
                    </a:lnTo>
                    <a:lnTo>
                      <a:pt x="97" y="151"/>
                    </a:lnTo>
                    <a:lnTo>
                      <a:pt x="100" y="151"/>
                    </a:lnTo>
                    <a:lnTo>
                      <a:pt x="100" y="154"/>
                    </a:lnTo>
                    <a:lnTo>
                      <a:pt x="100" y="154"/>
                    </a:lnTo>
                    <a:lnTo>
                      <a:pt x="100" y="154"/>
                    </a:lnTo>
                    <a:lnTo>
                      <a:pt x="100" y="154"/>
                    </a:lnTo>
                    <a:lnTo>
                      <a:pt x="102" y="154"/>
                    </a:lnTo>
                    <a:lnTo>
                      <a:pt x="102" y="156"/>
                    </a:lnTo>
                    <a:lnTo>
                      <a:pt x="102" y="156"/>
                    </a:lnTo>
                    <a:lnTo>
                      <a:pt x="102" y="156"/>
                    </a:lnTo>
                    <a:lnTo>
                      <a:pt x="102" y="156"/>
                    </a:lnTo>
                    <a:lnTo>
                      <a:pt x="102" y="158"/>
                    </a:lnTo>
                    <a:lnTo>
                      <a:pt x="104" y="158"/>
                    </a:lnTo>
                    <a:lnTo>
                      <a:pt x="104" y="158"/>
                    </a:lnTo>
                    <a:lnTo>
                      <a:pt x="104" y="158"/>
                    </a:lnTo>
                    <a:lnTo>
                      <a:pt x="107" y="158"/>
                    </a:lnTo>
                    <a:lnTo>
                      <a:pt x="107" y="161"/>
                    </a:lnTo>
                    <a:lnTo>
                      <a:pt x="107" y="161"/>
                    </a:lnTo>
                    <a:lnTo>
                      <a:pt x="107" y="163"/>
                    </a:lnTo>
                    <a:lnTo>
                      <a:pt x="107" y="163"/>
                    </a:lnTo>
                    <a:lnTo>
                      <a:pt x="107" y="163"/>
                    </a:lnTo>
                    <a:lnTo>
                      <a:pt x="107" y="163"/>
                    </a:lnTo>
                    <a:lnTo>
                      <a:pt x="107" y="163"/>
                    </a:lnTo>
                    <a:lnTo>
                      <a:pt x="109" y="163"/>
                    </a:lnTo>
                    <a:lnTo>
                      <a:pt x="109" y="166"/>
                    </a:lnTo>
                    <a:lnTo>
                      <a:pt x="109" y="166"/>
                    </a:lnTo>
                    <a:lnTo>
                      <a:pt x="109" y="166"/>
                    </a:lnTo>
                    <a:lnTo>
                      <a:pt x="109" y="166"/>
                    </a:lnTo>
                    <a:lnTo>
                      <a:pt x="109" y="168"/>
                    </a:lnTo>
                    <a:lnTo>
                      <a:pt x="111" y="168"/>
                    </a:lnTo>
                    <a:lnTo>
                      <a:pt x="111" y="168"/>
                    </a:lnTo>
                    <a:lnTo>
                      <a:pt x="111" y="168"/>
                    </a:lnTo>
                    <a:lnTo>
                      <a:pt x="114" y="168"/>
                    </a:lnTo>
                    <a:lnTo>
                      <a:pt x="114" y="170"/>
                    </a:lnTo>
                    <a:lnTo>
                      <a:pt x="114" y="170"/>
                    </a:lnTo>
                    <a:lnTo>
                      <a:pt x="114" y="170"/>
                    </a:lnTo>
                    <a:lnTo>
                      <a:pt x="114" y="170"/>
                    </a:lnTo>
                    <a:lnTo>
                      <a:pt x="116" y="170"/>
                    </a:lnTo>
                    <a:lnTo>
                      <a:pt x="116" y="173"/>
                    </a:lnTo>
                    <a:lnTo>
                      <a:pt x="116" y="173"/>
                    </a:lnTo>
                    <a:lnTo>
                      <a:pt x="116" y="173"/>
                    </a:lnTo>
                    <a:lnTo>
                      <a:pt x="116" y="173"/>
                    </a:lnTo>
                    <a:lnTo>
                      <a:pt x="118" y="173"/>
                    </a:lnTo>
                    <a:lnTo>
                      <a:pt x="118" y="173"/>
                    </a:lnTo>
                    <a:lnTo>
                      <a:pt x="118" y="173"/>
                    </a:lnTo>
                    <a:lnTo>
                      <a:pt x="118" y="175"/>
                    </a:lnTo>
                    <a:lnTo>
                      <a:pt x="121" y="175"/>
                    </a:lnTo>
                    <a:lnTo>
                      <a:pt x="121" y="175"/>
                    </a:lnTo>
                    <a:lnTo>
                      <a:pt x="121" y="175"/>
                    </a:lnTo>
                    <a:lnTo>
                      <a:pt x="121" y="175"/>
                    </a:lnTo>
                    <a:lnTo>
                      <a:pt x="121" y="177"/>
                    </a:lnTo>
                    <a:lnTo>
                      <a:pt x="123" y="177"/>
                    </a:lnTo>
                    <a:lnTo>
                      <a:pt x="123" y="177"/>
                    </a:lnTo>
                    <a:lnTo>
                      <a:pt x="123" y="177"/>
                    </a:lnTo>
                    <a:lnTo>
                      <a:pt x="123" y="177"/>
                    </a:lnTo>
                    <a:lnTo>
                      <a:pt x="126" y="177"/>
                    </a:lnTo>
                    <a:lnTo>
                      <a:pt x="126" y="180"/>
                    </a:lnTo>
                    <a:lnTo>
                      <a:pt x="126" y="180"/>
                    </a:lnTo>
                    <a:lnTo>
                      <a:pt x="126" y="180"/>
                    </a:lnTo>
                    <a:lnTo>
                      <a:pt x="126" y="182"/>
                    </a:lnTo>
                    <a:lnTo>
                      <a:pt x="128" y="182"/>
                    </a:lnTo>
                    <a:lnTo>
                      <a:pt x="128" y="182"/>
                    </a:lnTo>
                    <a:lnTo>
                      <a:pt x="128" y="182"/>
                    </a:lnTo>
                    <a:lnTo>
                      <a:pt x="128" y="182"/>
                    </a:lnTo>
                    <a:lnTo>
                      <a:pt x="128" y="182"/>
                    </a:lnTo>
                    <a:lnTo>
                      <a:pt x="130" y="182"/>
                    </a:lnTo>
                    <a:lnTo>
                      <a:pt x="130" y="182"/>
                    </a:lnTo>
                    <a:lnTo>
                      <a:pt x="130" y="182"/>
                    </a:lnTo>
                    <a:lnTo>
                      <a:pt x="133" y="182"/>
                    </a:lnTo>
                    <a:lnTo>
                      <a:pt x="133" y="185"/>
                    </a:lnTo>
                    <a:lnTo>
                      <a:pt x="133" y="185"/>
                    </a:lnTo>
                    <a:lnTo>
                      <a:pt x="130" y="185"/>
                    </a:lnTo>
                    <a:lnTo>
                      <a:pt x="130" y="185"/>
                    </a:lnTo>
                    <a:lnTo>
                      <a:pt x="130" y="187"/>
                    </a:lnTo>
                    <a:lnTo>
                      <a:pt x="130" y="187"/>
                    </a:lnTo>
                    <a:lnTo>
                      <a:pt x="130" y="187"/>
                    </a:lnTo>
                    <a:lnTo>
                      <a:pt x="130" y="189"/>
                    </a:lnTo>
                    <a:lnTo>
                      <a:pt x="133" y="189"/>
                    </a:lnTo>
                    <a:lnTo>
                      <a:pt x="133" y="189"/>
                    </a:lnTo>
                    <a:lnTo>
                      <a:pt x="133" y="189"/>
                    </a:lnTo>
                    <a:lnTo>
                      <a:pt x="133" y="192"/>
                    </a:lnTo>
                    <a:lnTo>
                      <a:pt x="133" y="192"/>
                    </a:lnTo>
                    <a:lnTo>
                      <a:pt x="135" y="192"/>
                    </a:lnTo>
                    <a:lnTo>
                      <a:pt x="135" y="192"/>
                    </a:lnTo>
                    <a:lnTo>
                      <a:pt x="135" y="194"/>
                    </a:lnTo>
                    <a:lnTo>
                      <a:pt x="135" y="194"/>
                    </a:lnTo>
                    <a:lnTo>
                      <a:pt x="135" y="194"/>
                    </a:lnTo>
                    <a:lnTo>
                      <a:pt x="135" y="196"/>
                    </a:lnTo>
                    <a:lnTo>
                      <a:pt x="135" y="196"/>
                    </a:lnTo>
                    <a:lnTo>
                      <a:pt x="135" y="196"/>
                    </a:lnTo>
                    <a:lnTo>
                      <a:pt x="137" y="196"/>
                    </a:lnTo>
                    <a:lnTo>
                      <a:pt x="137" y="199"/>
                    </a:lnTo>
                    <a:lnTo>
                      <a:pt x="137" y="199"/>
                    </a:lnTo>
                    <a:lnTo>
                      <a:pt x="137" y="199"/>
                    </a:lnTo>
                    <a:lnTo>
                      <a:pt x="140" y="199"/>
                    </a:lnTo>
                    <a:lnTo>
                      <a:pt x="140" y="199"/>
                    </a:lnTo>
                    <a:lnTo>
                      <a:pt x="140" y="201"/>
                    </a:lnTo>
                    <a:lnTo>
                      <a:pt x="140" y="201"/>
                    </a:lnTo>
                    <a:lnTo>
                      <a:pt x="140" y="201"/>
                    </a:lnTo>
                    <a:lnTo>
                      <a:pt x="140" y="201"/>
                    </a:lnTo>
                    <a:lnTo>
                      <a:pt x="142" y="201"/>
                    </a:lnTo>
                    <a:lnTo>
                      <a:pt x="142" y="201"/>
                    </a:lnTo>
                    <a:lnTo>
                      <a:pt x="142" y="201"/>
                    </a:lnTo>
                    <a:lnTo>
                      <a:pt x="142" y="201"/>
                    </a:lnTo>
                    <a:lnTo>
                      <a:pt x="142" y="204"/>
                    </a:lnTo>
                    <a:lnTo>
                      <a:pt x="142" y="204"/>
                    </a:lnTo>
                    <a:lnTo>
                      <a:pt x="142" y="204"/>
                    </a:lnTo>
                    <a:lnTo>
                      <a:pt x="144" y="204"/>
                    </a:lnTo>
                    <a:lnTo>
                      <a:pt x="144" y="206"/>
                    </a:lnTo>
                    <a:lnTo>
                      <a:pt x="144" y="206"/>
                    </a:lnTo>
                    <a:lnTo>
                      <a:pt x="144" y="206"/>
                    </a:lnTo>
                    <a:lnTo>
                      <a:pt x="144" y="208"/>
                    </a:lnTo>
                    <a:lnTo>
                      <a:pt x="144" y="208"/>
                    </a:lnTo>
                    <a:lnTo>
                      <a:pt x="144" y="208"/>
                    </a:lnTo>
                    <a:lnTo>
                      <a:pt x="144" y="211"/>
                    </a:lnTo>
                    <a:lnTo>
                      <a:pt x="144" y="211"/>
                    </a:lnTo>
                    <a:lnTo>
                      <a:pt x="144" y="213"/>
                    </a:lnTo>
                    <a:lnTo>
                      <a:pt x="144" y="213"/>
                    </a:lnTo>
                    <a:lnTo>
                      <a:pt x="144" y="213"/>
                    </a:lnTo>
                    <a:lnTo>
                      <a:pt x="144" y="213"/>
                    </a:lnTo>
                    <a:lnTo>
                      <a:pt x="144" y="215"/>
                    </a:lnTo>
                    <a:lnTo>
                      <a:pt x="147" y="215"/>
                    </a:lnTo>
                    <a:lnTo>
                      <a:pt x="147" y="215"/>
                    </a:lnTo>
                    <a:lnTo>
                      <a:pt x="147" y="218"/>
                    </a:lnTo>
                    <a:lnTo>
                      <a:pt x="147" y="218"/>
                    </a:lnTo>
                    <a:lnTo>
                      <a:pt x="147" y="218"/>
                    </a:lnTo>
                    <a:lnTo>
                      <a:pt x="147" y="218"/>
                    </a:lnTo>
                    <a:lnTo>
                      <a:pt x="147" y="220"/>
                    </a:lnTo>
                    <a:lnTo>
                      <a:pt x="147" y="220"/>
                    </a:lnTo>
                    <a:lnTo>
                      <a:pt x="149" y="220"/>
                    </a:lnTo>
                    <a:lnTo>
                      <a:pt x="149" y="222"/>
                    </a:lnTo>
                    <a:lnTo>
                      <a:pt x="147" y="222"/>
                    </a:lnTo>
                    <a:lnTo>
                      <a:pt x="147" y="222"/>
                    </a:lnTo>
                    <a:lnTo>
                      <a:pt x="147" y="222"/>
                    </a:lnTo>
                    <a:lnTo>
                      <a:pt x="147" y="225"/>
                    </a:lnTo>
                    <a:lnTo>
                      <a:pt x="149" y="225"/>
                    </a:lnTo>
                    <a:lnTo>
                      <a:pt x="149" y="225"/>
                    </a:lnTo>
                    <a:lnTo>
                      <a:pt x="149" y="227"/>
                    </a:lnTo>
                    <a:lnTo>
                      <a:pt x="149" y="227"/>
                    </a:lnTo>
                    <a:lnTo>
                      <a:pt x="149" y="227"/>
                    </a:lnTo>
                    <a:lnTo>
                      <a:pt x="149" y="230"/>
                    </a:lnTo>
                    <a:lnTo>
                      <a:pt x="149" y="230"/>
                    </a:lnTo>
                    <a:lnTo>
                      <a:pt x="149" y="230"/>
                    </a:lnTo>
                    <a:lnTo>
                      <a:pt x="149" y="232"/>
                    </a:lnTo>
                    <a:lnTo>
                      <a:pt x="149" y="232"/>
                    </a:lnTo>
                    <a:lnTo>
                      <a:pt x="149" y="232"/>
                    </a:lnTo>
                    <a:lnTo>
                      <a:pt x="149" y="234"/>
                    </a:lnTo>
                    <a:lnTo>
                      <a:pt x="152" y="234"/>
                    </a:lnTo>
                    <a:lnTo>
                      <a:pt x="152" y="234"/>
                    </a:lnTo>
                    <a:lnTo>
                      <a:pt x="152" y="237"/>
                    </a:lnTo>
                    <a:lnTo>
                      <a:pt x="152" y="237"/>
                    </a:lnTo>
                    <a:lnTo>
                      <a:pt x="152" y="237"/>
                    </a:lnTo>
                    <a:lnTo>
                      <a:pt x="152" y="239"/>
                    </a:lnTo>
                    <a:lnTo>
                      <a:pt x="152" y="239"/>
                    </a:lnTo>
                    <a:lnTo>
                      <a:pt x="152" y="241"/>
                    </a:lnTo>
                    <a:lnTo>
                      <a:pt x="154" y="241"/>
                    </a:lnTo>
                    <a:lnTo>
                      <a:pt x="154" y="241"/>
                    </a:lnTo>
                    <a:lnTo>
                      <a:pt x="154" y="241"/>
                    </a:lnTo>
                    <a:lnTo>
                      <a:pt x="154" y="244"/>
                    </a:lnTo>
                    <a:lnTo>
                      <a:pt x="154" y="244"/>
                    </a:lnTo>
                    <a:lnTo>
                      <a:pt x="152" y="244"/>
                    </a:lnTo>
                    <a:lnTo>
                      <a:pt x="152" y="244"/>
                    </a:lnTo>
                    <a:lnTo>
                      <a:pt x="152" y="246"/>
                    </a:lnTo>
                    <a:lnTo>
                      <a:pt x="152" y="246"/>
                    </a:lnTo>
                    <a:lnTo>
                      <a:pt x="152" y="249"/>
                    </a:lnTo>
                    <a:lnTo>
                      <a:pt x="152" y="249"/>
                    </a:lnTo>
                    <a:lnTo>
                      <a:pt x="152" y="249"/>
                    </a:lnTo>
                    <a:lnTo>
                      <a:pt x="154" y="249"/>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4" name="Freeform 6"/>
              <p:cNvSpPr>
                <a:spLocks/>
              </p:cNvSpPr>
              <p:nvPr/>
            </p:nvSpPr>
            <p:spPr bwMode="auto">
              <a:xfrm>
                <a:off x="3025" y="2161"/>
                <a:ext cx="156" cy="377"/>
              </a:xfrm>
              <a:custGeom>
                <a:avLst/>
                <a:gdLst/>
                <a:ahLst/>
                <a:cxnLst>
                  <a:cxn ang="0">
                    <a:pos x="154" y="270"/>
                  </a:cxn>
                  <a:cxn ang="0">
                    <a:pos x="154" y="279"/>
                  </a:cxn>
                  <a:cxn ang="0">
                    <a:pos x="152" y="294"/>
                  </a:cxn>
                  <a:cxn ang="0">
                    <a:pos x="140" y="310"/>
                  </a:cxn>
                  <a:cxn ang="0">
                    <a:pos x="126" y="320"/>
                  </a:cxn>
                  <a:cxn ang="0">
                    <a:pos x="111" y="329"/>
                  </a:cxn>
                  <a:cxn ang="0">
                    <a:pos x="100" y="334"/>
                  </a:cxn>
                  <a:cxn ang="0">
                    <a:pos x="92" y="350"/>
                  </a:cxn>
                  <a:cxn ang="0">
                    <a:pos x="76" y="360"/>
                  </a:cxn>
                  <a:cxn ang="0">
                    <a:pos x="64" y="374"/>
                  </a:cxn>
                  <a:cxn ang="0">
                    <a:pos x="55" y="365"/>
                  </a:cxn>
                  <a:cxn ang="0">
                    <a:pos x="59" y="341"/>
                  </a:cxn>
                  <a:cxn ang="0">
                    <a:pos x="50" y="339"/>
                  </a:cxn>
                  <a:cxn ang="0">
                    <a:pos x="55" y="327"/>
                  </a:cxn>
                  <a:cxn ang="0">
                    <a:pos x="66" y="317"/>
                  </a:cxn>
                  <a:cxn ang="0">
                    <a:pos x="83" y="320"/>
                  </a:cxn>
                  <a:cxn ang="0">
                    <a:pos x="78" y="301"/>
                  </a:cxn>
                  <a:cxn ang="0">
                    <a:pos x="90" y="298"/>
                  </a:cxn>
                  <a:cxn ang="0">
                    <a:pos x="102" y="286"/>
                  </a:cxn>
                  <a:cxn ang="0">
                    <a:pos x="116" y="275"/>
                  </a:cxn>
                  <a:cxn ang="0">
                    <a:pos x="116" y="251"/>
                  </a:cxn>
                  <a:cxn ang="0">
                    <a:pos x="111" y="232"/>
                  </a:cxn>
                  <a:cxn ang="0">
                    <a:pos x="116" y="213"/>
                  </a:cxn>
                  <a:cxn ang="0">
                    <a:pos x="109" y="196"/>
                  </a:cxn>
                  <a:cxn ang="0">
                    <a:pos x="107" y="182"/>
                  </a:cxn>
                  <a:cxn ang="0">
                    <a:pos x="95" y="173"/>
                  </a:cxn>
                  <a:cxn ang="0">
                    <a:pos x="85" y="156"/>
                  </a:cxn>
                  <a:cxn ang="0">
                    <a:pos x="73" y="140"/>
                  </a:cxn>
                  <a:cxn ang="0">
                    <a:pos x="62" y="125"/>
                  </a:cxn>
                  <a:cxn ang="0">
                    <a:pos x="52" y="113"/>
                  </a:cxn>
                  <a:cxn ang="0">
                    <a:pos x="38" y="104"/>
                  </a:cxn>
                  <a:cxn ang="0">
                    <a:pos x="47" y="94"/>
                  </a:cxn>
                  <a:cxn ang="0">
                    <a:pos x="57" y="83"/>
                  </a:cxn>
                  <a:cxn ang="0">
                    <a:pos x="50" y="73"/>
                  </a:cxn>
                  <a:cxn ang="0">
                    <a:pos x="40" y="64"/>
                  </a:cxn>
                  <a:cxn ang="0">
                    <a:pos x="24" y="64"/>
                  </a:cxn>
                  <a:cxn ang="0">
                    <a:pos x="14" y="49"/>
                  </a:cxn>
                  <a:cxn ang="0">
                    <a:pos x="10" y="40"/>
                  </a:cxn>
                  <a:cxn ang="0">
                    <a:pos x="0" y="23"/>
                  </a:cxn>
                  <a:cxn ang="0">
                    <a:pos x="14" y="19"/>
                  </a:cxn>
                  <a:cxn ang="0">
                    <a:pos x="26" y="14"/>
                  </a:cxn>
                  <a:cxn ang="0">
                    <a:pos x="38" y="23"/>
                  </a:cxn>
                  <a:cxn ang="0">
                    <a:pos x="50" y="14"/>
                  </a:cxn>
                  <a:cxn ang="0">
                    <a:pos x="66" y="2"/>
                  </a:cxn>
                  <a:cxn ang="0">
                    <a:pos x="78" y="12"/>
                  </a:cxn>
                  <a:cxn ang="0">
                    <a:pos x="95" y="14"/>
                  </a:cxn>
                  <a:cxn ang="0">
                    <a:pos x="95" y="31"/>
                  </a:cxn>
                  <a:cxn ang="0">
                    <a:pos x="109" y="42"/>
                  </a:cxn>
                  <a:cxn ang="0">
                    <a:pos x="123" y="47"/>
                  </a:cxn>
                  <a:cxn ang="0">
                    <a:pos x="116" y="57"/>
                  </a:cxn>
                  <a:cxn ang="0">
                    <a:pos x="107" y="68"/>
                  </a:cxn>
                  <a:cxn ang="0">
                    <a:pos x="95" y="76"/>
                  </a:cxn>
                  <a:cxn ang="0">
                    <a:pos x="83" y="87"/>
                  </a:cxn>
                  <a:cxn ang="0">
                    <a:pos x="76" y="109"/>
                  </a:cxn>
                  <a:cxn ang="0">
                    <a:pos x="81" y="125"/>
                  </a:cxn>
                  <a:cxn ang="0">
                    <a:pos x="92" y="137"/>
                  </a:cxn>
                  <a:cxn ang="0">
                    <a:pos x="102" y="154"/>
                  </a:cxn>
                  <a:cxn ang="0">
                    <a:pos x="114" y="170"/>
                  </a:cxn>
                  <a:cxn ang="0">
                    <a:pos x="128" y="182"/>
                  </a:cxn>
                  <a:cxn ang="0">
                    <a:pos x="137" y="196"/>
                  </a:cxn>
                  <a:cxn ang="0">
                    <a:pos x="144" y="213"/>
                  </a:cxn>
                  <a:cxn ang="0">
                    <a:pos x="149" y="234"/>
                  </a:cxn>
                </a:cxnLst>
                <a:rect l="0" t="0" r="r" b="b"/>
                <a:pathLst>
                  <a:path w="156" h="377">
                    <a:moveTo>
                      <a:pt x="154" y="249"/>
                    </a:moveTo>
                    <a:lnTo>
                      <a:pt x="154" y="251"/>
                    </a:lnTo>
                    <a:lnTo>
                      <a:pt x="154" y="251"/>
                    </a:lnTo>
                    <a:lnTo>
                      <a:pt x="154" y="251"/>
                    </a:lnTo>
                    <a:lnTo>
                      <a:pt x="154" y="253"/>
                    </a:lnTo>
                    <a:lnTo>
                      <a:pt x="154" y="253"/>
                    </a:lnTo>
                    <a:lnTo>
                      <a:pt x="154" y="256"/>
                    </a:lnTo>
                    <a:lnTo>
                      <a:pt x="154" y="256"/>
                    </a:lnTo>
                    <a:lnTo>
                      <a:pt x="154" y="258"/>
                    </a:lnTo>
                    <a:lnTo>
                      <a:pt x="154" y="258"/>
                    </a:lnTo>
                    <a:lnTo>
                      <a:pt x="154" y="260"/>
                    </a:lnTo>
                    <a:lnTo>
                      <a:pt x="154" y="260"/>
                    </a:lnTo>
                    <a:lnTo>
                      <a:pt x="154" y="260"/>
                    </a:lnTo>
                    <a:lnTo>
                      <a:pt x="154" y="260"/>
                    </a:lnTo>
                    <a:lnTo>
                      <a:pt x="154" y="263"/>
                    </a:lnTo>
                    <a:lnTo>
                      <a:pt x="154" y="263"/>
                    </a:lnTo>
                    <a:lnTo>
                      <a:pt x="154" y="263"/>
                    </a:lnTo>
                    <a:lnTo>
                      <a:pt x="156" y="263"/>
                    </a:lnTo>
                    <a:lnTo>
                      <a:pt x="156" y="265"/>
                    </a:lnTo>
                    <a:lnTo>
                      <a:pt x="156" y="265"/>
                    </a:lnTo>
                    <a:lnTo>
                      <a:pt x="156" y="265"/>
                    </a:lnTo>
                    <a:lnTo>
                      <a:pt x="156" y="267"/>
                    </a:lnTo>
                    <a:lnTo>
                      <a:pt x="156" y="267"/>
                    </a:lnTo>
                    <a:lnTo>
                      <a:pt x="156" y="267"/>
                    </a:lnTo>
                    <a:lnTo>
                      <a:pt x="154" y="267"/>
                    </a:lnTo>
                    <a:lnTo>
                      <a:pt x="154" y="270"/>
                    </a:lnTo>
                    <a:lnTo>
                      <a:pt x="154" y="270"/>
                    </a:lnTo>
                    <a:lnTo>
                      <a:pt x="154" y="270"/>
                    </a:lnTo>
                    <a:lnTo>
                      <a:pt x="154" y="270"/>
                    </a:lnTo>
                    <a:lnTo>
                      <a:pt x="154" y="272"/>
                    </a:lnTo>
                    <a:lnTo>
                      <a:pt x="156" y="272"/>
                    </a:lnTo>
                    <a:lnTo>
                      <a:pt x="156" y="272"/>
                    </a:lnTo>
                    <a:lnTo>
                      <a:pt x="156" y="272"/>
                    </a:lnTo>
                    <a:lnTo>
                      <a:pt x="156" y="272"/>
                    </a:lnTo>
                    <a:lnTo>
                      <a:pt x="156" y="272"/>
                    </a:lnTo>
                    <a:lnTo>
                      <a:pt x="156" y="275"/>
                    </a:lnTo>
                    <a:lnTo>
                      <a:pt x="156" y="275"/>
                    </a:lnTo>
                    <a:lnTo>
                      <a:pt x="154" y="275"/>
                    </a:lnTo>
                    <a:lnTo>
                      <a:pt x="154" y="275"/>
                    </a:lnTo>
                    <a:lnTo>
                      <a:pt x="154" y="275"/>
                    </a:lnTo>
                    <a:lnTo>
                      <a:pt x="154" y="275"/>
                    </a:lnTo>
                    <a:lnTo>
                      <a:pt x="152" y="275"/>
                    </a:lnTo>
                    <a:lnTo>
                      <a:pt x="152" y="272"/>
                    </a:lnTo>
                    <a:lnTo>
                      <a:pt x="152" y="272"/>
                    </a:lnTo>
                    <a:lnTo>
                      <a:pt x="152" y="275"/>
                    </a:lnTo>
                    <a:lnTo>
                      <a:pt x="152" y="275"/>
                    </a:lnTo>
                    <a:lnTo>
                      <a:pt x="152" y="275"/>
                    </a:lnTo>
                    <a:lnTo>
                      <a:pt x="152" y="277"/>
                    </a:lnTo>
                    <a:lnTo>
                      <a:pt x="154" y="277"/>
                    </a:lnTo>
                    <a:lnTo>
                      <a:pt x="154" y="277"/>
                    </a:lnTo>
                    <a:lnTo>
                      <a:pt x="154" y="277"/>
                    </a:lnTo>
                    <a:lnTo>
                      <a:pt x="154" y="277"/>
                    </a:lnTo>
                    <a:lnTo>
                      <a:pt x="154" y="279"/>
                    </a:lnTo>
                    <a:lnTo>
                      <a:pt x="154" y="279"/>
                    </a:lnTo>
                    <a:lnTo>
                      <a:pt x="154" y="279"/>
                    </a:lnTo>
                    <a:lnTo>
                      <a:pt x="154" y="279"/>
                    </a:lnTo>
                    <a:lnTo>
                      <a:pt x="154" y="282"/>
                    </a:lnTo>
                    <a:lnTo>
                      <a:pt x="154" y="282"/>
                    </a:lnTo>
                    <a:lnTo>
                      <a:pt x="154" y="282"/>
                    </a:lnTo>
                    <a:lnTo>
                      <a:pt x="152" y="282"/>
                    </a:lnTo>
                    <a:lnTo>
                      <a:pt x="152" y="282"/>
                    </a:lnTo>
                    <a:lnTo>
                      <a:pt x="152" y="282"/>
                    </a:lnTo>
                    <a:lnTo>
                      <a:pt x="152" y="282"/>
                    </a:lnTo>
                    <a:lnTo>
                      <a:pt x="152" y="282"/>
                    </a:lnTo>
                    <a:lnTo>
                      <a:pt x="154" y="282"/>
                    </a:lnTo>
                    <a:lnTo>
                      <a:pt x="154" y="284"/>
                    </a:lnTo>
                    <a:lnTo>
                      <a:pt x="154" y="284"/>
                    </a:lnTo>
                    <a:lnTo>
                      <a:pt x="154" y="284"/>
                    </a:lnTo>
                    <a:lnTo>
                      <a:pt x="154" y="284"/>
                    </a:lnTo>
                    <a:lnTo>
                      <a:pt x="154" y="286"/>
                    </a:lnTo>
                    <a:lnTo>
                      <a:pt x="152" y="286"/>
                    </a:lnTo>
                    <a:lnTo>
                      <a:pt x="152" y="284"/>
                    </a:lnTo>
                    <a:lnTo>
                      <a:pt x="152" y="284"/>
                    </a:lnTo>
                    <a:lnTo>
                      <a:pt x="152" y="286"/>
                    </a:lnTo>
                    <a:lnTo>
                      <a:pt x="152" y="286"/>
                    </a:lnTo>
                    <a:lnTo>
                      <a:pt x="152" y="289"/>
                    </a:lnTo>
                    <a:lnTo>
                      <a:pt x="152" y="289"/>
                    </a:lnTo>
                    <a:lnTo>
                      <a:pt x="152" y="289"/>
                    </a:lnTo>
                    <a:lnTo>
                      <a:pt x="152" y="291"/>
                    </a:lnTo>
                    <a:lnTo>
                      <a:pt x="152" y="291"/>
                    </a:lnTo>
                    <a:lnTo>
                      <a:pt x="152" y="291"/>
                    </a:lnTo>
                    <a:lnTo>
                      <a:pt x="152" y="294"/>
                    </a:lnTo>
                    <a:lnTo>
                      <a:pt x="152" y="294"/>
                    </a:lnTo>
                    <a:lnTo>
                      <a:pt x="152" y="294"/>
                    </a:lnTo>
                    <a:lnTo>
                      <a:pt x="152" y="296"/>
                    </a:lnTo>
                    <a:lnTo>
                      <a:pt x="152" y="296"/>
                    </a:lnTo>
                    <a:lnTo>
                      <a:pt x="149" y="296"/>
                    </a:lnTo>
                    <a:lnTo>
                      <a:pt x="149" y="298"/>
                    </a:lnTo>
                    <a:lnTo>
                      <a:pt x="149" y="298"/>
                    </a:lnTo>
                    <a:lnTo>
                      <a:pt x="149" y="301"/>
                    </a:lnTo>
                    <a:lnTo>
                      <a:pt x="149" y="301"/>
                    </a:lnTo>
                    <a:lnTo>
                      <a:pt x="149" y="301"/>
                    </a:lnTo>
                    <a:lnTo>
                      <a:pt x="149" y="301"/>
                    </a:lnTo>
                    <a:lnTo>
                      <a:pt x="147" y="301"/>
                    </a:lnTo>
                    <a:lnTo>
                      <a:pt x="147" y="301"/>
                    </a:lnTo>
                    <a:lnTo>
                      <a:pt x="147" y="301"/>
                    </a:lnTo>
                    <a:lnTo>
                      <a:pt x="147" y="303"/>
                    </a:lnTo>
                    <a:lnTo>
                      <a:pt x="147" y="303"/>
                    </a:lnTo>
                    <a:lnTo>
                      <a:pt x="147" y="305"/>
                    </a:lnTo>
                    <a:lnTo>
                      <a:pt x="147" y="305"/>
                    </a:lnTo>
                    <a:lnTo>
                      <a:pt x="147" y="305"/>
                    </a:lnTo>
                    <a:lnTo>
                      <a:pt x="147" y="308"/>
                    </a:lnTo>
                    <a:lnTo>
                      <a:pt x="144" y="308"/>
                    </a:lnTo>
                    <a:lnTo>
                      <a:pt x="144" y="308"/>
                    </a:lnTo>
                    <a:lnTo>
                      <a:pt x="142" y="308"/>
                    </a:lnTo>
                    <a:lnTo>
                      <a:pt x="142" y="308"/>
                    </a:lnTo>
                    <a:lnTo>
                      <a:pt x="142" y="308"/>
                    </a:lnTo>
                    <a:lnTo>
                      <a:pt x="142" y="308"/>
                    </a:lnTo>
                    <a:lnTo>
                      <a:pt x="140" y="308"/>
                    </a:lnTo>
                    <a:lnTo>
                      <a:pt x="140" y="310"/>
                    </a:lnTo>
                    <a:lnTo>
                      <a:pt x="140" y="310"/>
                    </a:lnTo>
                    <a:lnTo>
                      <a:pt x="140" y="310"/>
                    </a:lnTo>
                    <a:lnTo>
                      <a:pt x="140" y="310"/>
                    </a:lnTo>
                    <a:lnTo>
                      <a:pt x="140" y="310"/>
                    </a:lnTo>
                    <a:lnTo>
                      <a:pt x="140" y="310"/>
                    </a:lnTo>
                    <a:lnTo>
                      <a:pt x="137" y="310"/>
                    </a:lnTo>
                    <a:lnTo>
                      <a:pt x="137" y="310"/>
                    </a:lnTo>
                    <a:lnTo>
                      <a:pt x="137" y="310"/>
                    </a:lnTo>
                    <a:lnTo>
                      <a:pt x="135" y="310"/>
                    </a:lnTo>
                    <a:lnTo>
                      <a:pt x="135" y="313"/>
                    </a:lnTo>
                    <a:lnTo>
                      <a:pt x="135" y="313"/>
                    </a:lnTo>
                    <a:lnTo>
                      <a:pt x="135" y="313"/>
                    </a:lnTo>
                    <a:lnTo>
                      <a:pt x="135" y="315"/>
                    </a:lnTo>
                    <a:lnTo>
                      <a:pt x="135" y="315"/>
                    </a:lnTo>
                    <a:lnTo>
                      <a:pt x="133" y="315"/>
                    </a:lnTo>
                    <a:lnTo>
                      <a:pt x="133" y="315"/>
                    </a:lnTo>
                    <a:lnTo>
                      <a:pt x="133" y="315"/>
                    </a:lnTo>
                    <a:lnTo>
                      <a:pt x="133" y="317"/>
                    </a:lnTo>
                    <a:lnTo>
                      <a:pt x="130" y="317"/>
                    </a:lnTo>
                    <a:lnTo>
                      <a:pt x="130" y="317"/>
                    </a:lnTo>
                    <a:lnTo>
                      <a:pt x="130" y="317"/>
                    </a:lnTo>
                    <a:lnTo>
                      <a:pt x="130" y="317"/>
                    </a:lnTo>
                    <a:lnTo>
                      <a:pt x="130" y="317"/>
                    </a:lnTo>
                    <a:lnTo>
                      <a:pt x="128" y="317"/>
                    </a:lnTo>
                    <a:lnTo>
                      <a:pt x="128" y="317"/>
                    </a:lnTo>
                    <a:lnTo>
                      <a:pt x="128" y="317"/>
                    </a:lnTo>
                    <a:lnTo>
                      <a:pt x="128" y="317"/>
                    </a:lnTo>
                    <a:lnTo>
                      <a:pt x="126" y="317"/>
                    </a:lnTo>
                    <a:lnTo>
                      <a:pt x="126" y="320"/>
                    </a:lnTo>
                    <a:lnTo>
                      <a:pt x="126" y="320"/>
                    </a:lnTo>
                    <a:lnTo>
                      <a:pt x="126" y="320"/>
                    </a:lnTo>
                    <a:lnTo>
                      <a:pt x="126" y="320"/>
                    </a:lnTo>
                    <a:lnTo>
                      <a:pt x="126" y="322"/>
                    </a:lnTo>
                    <a:lnTo>
                      <a:pt x="123" y="322"/>
                    </a:lnTo>
                    <a:lnTo>
                      <a:pt x="123" y="322"/>
                    </a:lnTo>
                    <a:lnTo>
                      <a:pt x="123" y="322"/>
                    </a:lnTo>
                    <a:lnTo>
                      <a:pt x="123" y="322"/>
                    </a:lnTo>
                    <a:lnTo>
                      <a:pt x="123" y="322"/>
                    </a:lnTo>
                    <a:lnTo>
                      <a:pt x="121" y="322"/>
                    </a:lnTo>
                    <a:lnTo>
                      <a:pt x="121" y="322"/>
                    </a:lnTo>
                    <a:lnTo>
                      <a:pt x="121" y="322"/>
                    </a:lnTo>
                    <a:lnTo>
                      <a:pt x="121" y="322"/>
                    </a:lnTo>
                    <a:lnTo>
                      <a:pt x="121" y="324"/>
                    </a:lnTo>
                    <a:lnTo>
                      <a:pt x="118" y="324"/>
                    </a:lnTo>
                    <a:lnTo>
                      <a:pt x="118" y="324"/>
                    </a:lnTo>
                    <a:lnTo>
                      <a:pt x="118" y="324"/>
                    </a:lnTo>
                    <a:lnTo>
                      <a:pt x="116" y="324"/>
                    </a:lnTo>
                    <a:lnTo>
                      <a:pt x="116" y="324"/>
                    </a:lnTo>
                    <a:lnTo>
                      <a:pt x="116" y="327"/>
                    </a:lnTo>
                    <a:lnTo>
                      <a:pt x="116" y="327"/>
                    </a:lnTo>
                    <a:lnTo>
                      <a:pt x="116" y="327"/>
                    </a:lnTo>
                    <a:lnTo>
                      <a:pt x="114" y="327"/>
                    </a:lnTo>
                    <a:lnTo>
                      <a:pt x="114" y="329"/>
                    </a:lnTo>
                    <a:lnTo>
                      <a:pt x="114" y="329"/>
                    </a:lnTo>
                    <a:lnTo>
                      <a:pt x="114" y="329"/>
                    </a:lnTo>
                    <a:lnTo>
                      <a:pt x="111" y="329"/>
                    </a:lnTo>
                    <a:lnTo>
                      <a:pt x="111" y="329"/>
                    </a:lnTo>
                    <a:lnTo>
                      <a:pt x="111" y="329"/>
                    </a:lnTo>
                    <a:lnTo>
                      <a:pt x="109" y="329"/>
                    </a:lnTo>
                    <a:lnTo>
                      <a:pt x="109" y="329"/>
                    </a:lnTo>
                    <a:lnTo>
                      <a:pt x="109" y="331"/>
                    </a:lnTo>
                    <a:lnTo>
                      <a:pt x="109" y="331"/>
                    </a:lnTo>
                    <a:lnTo>
                      <a:pt x="107" y="331"/>
                    </a:lnTo>
                    <a:lnTo>
                      <a:pt x="107" y="331"/>
                    </a:lnTo>
                    <a:lnTo>
                      <a:pt x="107" y="331"/>
                    </a:lnTo>
                    <a:lnTo>
                      <a:pt x="107" y="331"/>
                    </a:lnTo>
                    <a:lnTo>
                      <a:pt x="107" y="331"/>
                    </a:lnTo>
                    <a:lnTo>
                      <a:pt x="104" y="331"/>
                    </a:lnTo>
                    <a:lnTo>
                      <a:pt x="104" y="331"/>
                    </a:lnTo>
                    <a:lnTo>
                      <a:pt x="104" y="331"/>
                    </a:lnTo>
                    <a:lnTo>
                      <a:pt x="104" y="331"/>
                    </a:lnTo>
                    <a:lnTo>
                      <a:pt x="104" y="329"/>
                    </a:lnTo>
                    <a:lnTo>
                      <a:pt x="104" y="329"/>
                    </a:lnTo>
                    <a:lnTo>
                      <a:pt x="102" y="329"/>
                    </a:lnTo>
                    <a:lnTo>
                      <a:pt x="102" y="329"/>
                    </a:lnTo>
                    <a:lnTo>
                      <a:pt x="102" y="331"/>
                    </a:lnTo>
                    <a:lnTo>
                      <a:pt x="102" y="331"/>
                    </a:lnTo>
                    <a:lnTo>
                      <a:pt x="102" y="331"/>
                    </a:lnTo>
                    <a:lnTo>
                      <a:pt x="102" y="331"/>
                    </a:lnTo>
                    <a:lnTo>
                      <a:pt x="100" y="331"/>
                    </a:lnTo>
                    <a:lnTo>
                      <a:pt x="100" y="331"/>
                    </a:lnTo>
                    <a:lnTo>
                      <a:pt x="100" y="331"/>
                    </a:lnTo>
                    <a:lnTo>
                      <a:pt x="100" y="331"/>
                    </a:lnTo>
                    <a:lnTo>
                      <a:pt x="100" y="331"/>
                    </a:lnTo>
                    <a:lnTo>
                      <a:pt x="100" y="331"/>
                    </a:lnTo>
                    <a:lnTo>
                      <a:pt x="100" y="334"/>
                    </a:lnTo>
                    <a:lnTo>
                      <a:pt x="100" y="334"/>
                    </a:lnTo>
                    <a:lnTo>
                      <a:pt x="100" y="336"/>
                    </a:lnTo>
                    <a:lnTo>
                      <a:pt x="100" y="336"/>
                    </a:lnTo>
                    <a:lnTo>
                      <a:pt x="100" y="336"/>
                    </a:lnTo>
                    <a:lnTo>
                      <a:pt x="100" y="339"/>
                    </a:lnTo>
                    <a:lnTo>
                      <a:pt x="100" y="339"/>
                    </a:lnTo>
                    <a:lnTo>
                      <a:pt x="100" y="339"/>
                    </a:lnTo>
                    <a:lnTo>
                      <a:pt x="97" y="339"/>
                    </a:lnTo>
                    <a:lnTo>
                      <a:pt x="97" y="341"/>
                    </a:lnTo>
                    <a:lnTo>
                      <a:pt x="97" y="341"/>
                    </a:lnTo>
                    <a:lnTo>
                      <a:pt x="95" y="341"/>
                    </a:lnTo>
                    <a:lnTo>
                      <a:pt x="95" y="341"/>
                    </a:lnTo>
                    <a:lnTo>
                      <a:pt x="97" y="341"/>
                    </a:lnTo>
                    <a:lnTo>
                      <a:pt x="97" y="341"/>
                    </a:lnTo>
                    <a:lnTo>
                      <a:pt x="97" y="343"/>
                    </a:lnTo>
                    <a:lnTo>
                      <a:pt x="97" y="343"/>
                    </a:lnTo>
                    <a:lnTo>
                      <a:pt x="95" y="343"/>
                    </a:lnTo>
                    <a:lnTo>
                      <a:pt x="95" y="346"/>
                    </a:lnTo>
                    <a:lnTo>
                      <a:pt x="95" y="346"/>
                    </a:lnTo>
                    <a:lnTo>
                      <a:pt x="95" y="346"/>
                    </a:lnTo>
                    <a:lnTo>
                      <a:pt x="95" y="346"/>
                    </a:lnTo>
                    <a:lnTo>
                      <a:pt x="95" y="348"/>
                    </a:lnTo>
                    <a:lnTo>
                      <a:pt x="95" y="348"/>
                    </a:lnTo>
                    <a:lnTo>
                      <a:pt x="95" y="350"/>
                    </a:lnTo>
                    <a:lnTo>
                      <a:pt x="95" y="350"/>
                    </a:lnTo>
                    <a:lnTo>
                      <a:pt x="92" y="350"/>
                    </a:lnTo>
                    <a:lnTo>
                      <a:pt x="92" y="350"/>
                    </a:lnTo>
                    <a:lnTo>
                      <a:pt x="92" y="350"/>
                    </a:lnTo>
                    <a:lnTo>
                      <a:pt x="92" y="353"/>
                    </a:lnTo>
                    <a:lnTo>
                      <a:pt x="90" y="353"/>
                    </a:lnTo>
                    <a:lnTo>
                      <a:pt x="90" y="353"/>
                    </a:lnTo>
                    <a:lnTo>
                      <a:pt x="90" y="353"/>
                    </a:lnTo>
                    <a:lnTo>
                      <a:pt x="88" y="353"/>
                    </a:lnTo>
                    <a:lnTo>
                      <a:pt x="88" y="350"/>
                    </a:lnTo>
                    <a:lnTo>
                      <a:pt x="88" y="350"/>
                    </a:lnTo>
                    <a:lnTo>
                      <a:pt x="88" y="353"/>
                    </a:lnTo>
                    <a:lnTo>
                      <a:pt x="88" y="353"/>
                    </a:lnTo>
                    <a:lnTo>
                      <a:pt x="88" y="353"/>
                    </a:lnTo>
                    <a:lnTo>
                      <a:pt x="85" y="353"/>
                    </a:lnTo>
                    <a:lnTo>
                      <a:pt x="85" y="355"/>
                    </a:lnTo>
                    <a:lnTo>
                      <a:pt x="85" y="355"/>
                    </a:lnTo>
                    <a:lnTo>
                      <a:pt x="85" y="358"/>
                    </a:lnTo>
                    <a:lnTo>
                      <a:pt x="85" y="358"/>
                    </a:lnTo>
                    <a:lnTo>
                      <a:pt x="83" y="358"/>
                    </a:lnTo>
                    <a:lnTo>
                      <a:pt x="83" y="358"/>
                    </a:lnTo>
                    <a:lnTo>
                      <a:pt x="83" y="358"/>
                    </a:lnTo>
                    <a:lnTo>
                      <a:pt x="83" y="358"/>
                    </a:lnTo>
                    <a:lnTo>
                      <a:pt x="81" y="358"/>
                    </a:lnTo>
                    <a:lnTo>
                      <a:pt x="81" y="358"/>
                    </a:lnTo>
                    <a:lnTo>
                      <a:pt x="81" y="360"/>
                    </a:lnTo>
                    <a:lnTo>
                      <a:pt x="81" y="360"/>
                    </a:lnTo>
                    <a:lnTo>
                      <a:pt x="78" y="360"/>
                    </a:lnTo>
                    <a:lnTo>
                      <a:pt x="78" y="360"/>
                    </a:lnTo>
                    <a:lnTo>
                      <a:pt x="78" y="360"/>
                    </a:lnTo>
                    <a:lnTo>
                      <a:pt x="76" y="360"/>
                    </a:lnTo>
                    <a:lnTo>
                      <a:pt x="76" y="360"/>
                    </a:lnTo>
                    <a:lnTo>
                      <a:pt x="76" y="360"/>
                    </a:lnTo>
                    <a:lnTo>
                      <a:pt x="76" y="360"/>
                    </a:lnTo>
                    <a:lnTo>
                      <a:pt x="73" y="360"/>
                    </a:lnTo>
                    <a:lnTo>
                      <a:pt x="73" y="362"/>
                    </a:lnTo>
                    <a:lnTo>
                      <a:pt x="73" y="362"/>
                    </a:lnTo>
                    <a:lnTo>
                      <a:pt x="73" y="362"/>
                    </a:lnTo>
                    <a:lnTo>
                      <a:pt x="73" y="362"/>
                    </a:lnTo>
                    <a:lnTo>
                      <a:pt x="71" y="362"/>
                    </a:lnTo>
                    <a:lnTo>
                      <a:pt x="71" y="362"/>
                    </a:lnTo>
                    <a:lnTo>
                      <a:pt x="71" y="365"/>
                    </a:lnTo>
                    <a:lnTo>
                      <a:pt x="69" y="365"/>
                    </a:lnTo>
                    <a:lnTo>
                      <a:pt x="69" y="365"/>
                    </a:lnTo>
                    <a:lnTo>
                      <a:pt x="69" y="365"/>
                    </a:lnTo>
                    <a:lnTo>
                      <a:pt x="69" y="367"/>
                    </a:lnTo>
                    <a:lnTo>
                      <a:pt x="69" y="367"/>
                    </a:lnTo>
                    <a:lnTo>
                      <a:pt x="69" y="367"/>
                    </a:lnTo>
                    <a:lnTo>
                      <a:pt x="69" y="369"/>
                    </a:lnTo>
                    <a:lnTo>
                      <a:pt x="69" y="369"/>
                    </a:lnTo>
                    <a:lnTo>
                      <a:pt x="66" y="369"/>
                    </a:lnTo>
                    <a:lnTo>
                      <a:pt x="66" y="369"/>
                    </a:lnTo>
                    <a:lnTo>
                      <a:pt x="66" y="372"/>
                    </a:lnTo>
                    <a:lnTo>
                      <a:pt x="66" y="372"/>
                    </a:lnTo>
                    <a:lnTo>
                      <a:pt x="66" y="372"/>
                    </a:lnTo>
                    <a:lnTo>
                      <a:pt x="66" y="372"/>
                    </a:lnTo>
                    <a:lnTo>
                      <a:pt x="64" y="372"/>
                    </a:lnTo>
                    <a:lnTo>
                      <a:pt x="64" y="372"/>
                    </a:lnTo>
                    <a:lnTo>
                      <a:pt x="64" y="374"/>
                    </a:lnTo>
                    <a:lnTo>
                      <a:pt x="64" y="374"/>
                    </a:lnTo>
                    <a:lnTo>
                      <a:pt x="62" y="374"/>
                    </a:lnTo>
                    <a:lnTo>
                      <a:pt x="62" y="377"/>
                    </a:lnTo>
                    <a:lnTo>
                      <a:pt x="62" y="377"/>
                    </a:lnTo>
                    <a:lnTo>
                      <a:pt x="62" y="377"/>
                    </a:lnTo>
                    <a:lnTo>
                      <a:pt x="59" y="377"/>
                    </a:lnTo>
                    <a:lnTo>
                      <a:pt x="59" y="377"/>
                    </a:lnTo>
                    <a:lnTo>
                      <a:pt x="59" y="377"/>
                    </a:lnTo>
                    <a:lnTo>
                      <a:pt x="57" y="377"/>
                    </a:lnTo>
                    <a:lnTo>
                      <a:pt x="57" y="377"/>
                    </a:lnTo>
                    <a:lnTo>
                      <a:pt x="57" y="377"/>
                    </a:lnTo>
                    <a:lnTo>
                      <a:pt x="55" y="377"/>
                    </a:lnTo>
                    <a:lnTo>
                      <a:pt x="55" y="377"/>
                    </a:lnTo>
                    <a:lnTo>
                      <a:pt x="55" y="377"/>
                    </a:lnTo>
                    <a:lnTo>
                      <a:pt x="55" y="377"/>
                    </a:lnTo>
                    <a:lnTo>
                      <a:pt x="55" y="374"/>
                    </a:lnTo>
                    <a:lnTo>
                      <a:pt x="55" y="374"/>
                    </a:lnTo>
                    <a:lnTo>
                      <a:pt x="55" y="374"/>
                    </a:lnTo>
                    <a:lnTo>
                      <a:pt x="55" y="374"/>
                    </a:lnTo>
                    <a:lnTo>
                      <a:pt x="55" y="372"/>
                    </a:lnTo>
                    <a:lnTo>
                      <a:pt x="55" y="372"/>
                    </a:lnTo>
                    <a:lnTo>
                      <a:pt x="55" y="372"/>
                    </a:lnTo>
                    <a:lnTo>
                      <a:pt x="55" y="369"/>
                    </a:lnTo>
                    <a:lnTo>
                      <a:pt x="55" y="369"/>
                    </a:lnTo>
                    <a:lnTo>
                      <a:pt x="55" y="369"/>
                    </a:lnTo>
                    <a:lnTo>
                      <a:pt x="55" y="369"/>
                    </a:lnTo>
                    <a:lnTo>
                      <a:pt x="55" y="367"/>
                    </a:lnTo>
                    <a:lnTo>
                      <a:pt x="55" y="367"/>
                    </a:lnTo>
                    <a:lnTo>
                      <a:pt x="55" y="365"/>
                    </a:lnTo>
                    <a:lnTo>
                      <a:pt x="55" y="365"/>
                    </a:lnTo>
                    <a:lnTo>
                      <a:pt x="55" y="362"/>
                    </a:lnTo>
                    <a:lnTo>
                      <a:pt x="55" y="362"/>
                    </a:lnTo>
                    <a:lnTo>
                      <a:pt x="55" y="360"/>
                    </a:lnTo>
                    <a:lnTo>
                      <a:pt x="55" y="360"/>
                    </a:lnTo>
                    <a:lnTo>
                      <a:pt x="55" y="360"/>
                    </a:lnTo>
                    <a:lnTo>
                      <a:pt x="55" y="358"/>
                    </a:lnTo>
                    <a:lnTo>
                      <a:pt x="55" y="358"/>
                    </a:lnTo>
                    <a:lnTo>
                      <a:pt x="55" y="355"/>
                    </a:lnTo>
                    <a:lnTo>
                      <a:pt x="55" y="355"/>
                    </a:lnTo>
                    <a:lnTo>
                      <a:pt x="55" y="353"/>
                    </a:lnTo>
                    <a:lnTo>
                      <a:pt x="55" y="353"/>
                    </a:lnTo>
                    <a:lnTo>
                      <a:pt x="55" y="350"/>
                    </a:lnTo>
                    <a:lnTo>
                      <a:pt x="57" y="350"/>
                    </a:lnTo>
                    <a:lnTo>
                      <a:pt x="57" y="350"/>
                    </a:lnTo>
                    <a:lnTo>
                      <a:pt x="57" y="350"/>
                    </a:lnTo>
                    <a:lnTo>
                      <a:pt x="57" y="348"/>
                    </a:lnTo>
                    <a:lnTo>
                      <a:pt x="57" y="348"/>
                    </a:lnTo>
                    <a:lnTo>
                      <a:pt x="57" y="346"/>
                    </a:lnTo>
                    <a:lnTo>
                      <a:pt x="57" y="346"/>
                    </a:lnTo>
                    <a:lnTo>
                      <a:pt x="57" y="346"/>
                    </a:lnTo>
                    <a:lnTo>
                      <a:pt x="57" y="343"/>
                    </a:lnTo>
                    <a:lnTo>
                      <a:pt x="57" y="343"/>
                    </a:lnTo>
                    <a:lnTo>
                      <a:pt x="57" y="343"/>
                    </a:lnTo>
                    <a:lnTo>
                      <a:pt x="59" y="343"/>
                    </a:lnTo>
                    <a:lnTo>
                      <a:pt x="59" y="341"/>
                    </a:lnTo>
                    <a:lnTo>
                      <a:pt x="59" y="341"/>
                    </a:lnTo>
                    <a:lnTo>
                      <a:pt x="59" y="341"/>
                    </a:lnTo>
                    <a:lnTo>
                      <a:pt x="62" y="341"/>
                    </a:lnTo>
                    <a:lnTo>
                      <a:pt x="62" y="341"/>
                    </a:lnTo>
                    <a:lnTo>
                      <a:pt x="62" y="341"/>
                    </a:lnTo>
                    <a:lnTo>
                      <a:pt x="62" y="341"/>
                    </a:lnTo>
                    <a:lnTo>
                      <a:pt x="62" y="339"/>
                    </a:lnTo>
                    <a:lnTo>
                      <a:pt x="59" y="339"/>
                    </a:lnTo>
                    <a:lnTo>
                      <a:pt x="59" y="339"/>
                    </a:lnTo>
                    <a:lnTo>
                      <a:pt x="59" y="339"/>
                    </a:lnTo>
                    <a:lnTo>
                      <a:pt x="57" y="339"/>
                    </a:lnTo>
                    <a:lnTo>
                      <a:pt x="57" y="339"/>
                    </a:lnTo>
                    <a:lnTo>
                      <a:pt x="57" y="339"/>
                    </a:lnTo>
                    <a:lnTo>
                      <a:pt x="57" y="336"/>
                    </a:lnTo>
                    <a:lnTo>
                      <a:pt x="55" y="336"/>
                    </a:lnTo>
                    <a:lnTo>
                      <a:pt x="55" y="336"/>
                    </a:lnTo>
                    <a:lnTo>
                      <a:pt x="55" y="336"/>
                    </a:lnTo>
                    <a:lnTo>
                      <a:pt x="55" y="334"/>
                    </a:lnTo>
                    <a:lnTo>
                      <a:pt x="55" y="334"/>
                    </a:lnTo>
                    <a:lnTo>
                      <a:pt x="55" y="336"/>
                    </a:lnTo>
                    <a:lnTo>
                      <a:pt x="52" y="336"/>
                    </a:lnTo>
                    <a:lnTo>
                      <a:pt x="52" y="336"/>
                    </a:lnTo>
                    <a:lnTo>
                      <a:pt x="52" y="336"/>
                    </a:lnTo>
                    <a:lnTo>
                      <a:pt x="50" y="336"/>
                    </a:lnTo>
                    <a:lnTo>
                      <a:pt x="50" y="339"/>
                    </a:lnTo>
                    <a:lnTo>
                      <a:pt x="50" y="339"/>
                    </a:lnTo>
                    <a:lnTo>
                      <a:pt x="50" y="341"/>
                    </a:lnTo>
                    <a:lnTo>
                      <a:pt x="50" y="341"/>
                    </a:lnTo>
                    <a:lnTo>
                      <a:pt x="50" y="339"/>
                    </a:lnTo>
                    <a:lnTo>
                      <a:pt x="50" y="339"/>
                    </a:lnTo>
                    <a:lnTo>
                      <a:pt x="50" y="339"/>
                    </a:lnTo>
                    <a:lnTo>
                      <a:pt x="47" y="339"/>
                    </a:lnTo>
                    <a:lnTo>
                      <a:pt x="47" y="336"/>
                    </a:lnTo>
                    <a:lnTo>
                      <a:pt x="47" y="336"/>
                    </a:lnTo>
                    <a:lnTo>
                      <a:pt x="50" y="336"/>
                    </a:lnTo>
                    <a:lnTo>
                      <a:pt x="50" y="334"/>
                    </a:lnTo>
                    <a:lnTo>
                      <a:pt x="50" y="334"/>
                    </a:lnTo>
                    <a:lnTo>
                      <a:pt x="50" y="334"/>
                    </a:lnTo>
                    <a:lnTo>
                      <a:pt x="50" y="334"/>
                    </a:lnTo>
                    <a:lnTo>
                      <a:pt x="50" y="331"/>
                    </a:lnTo>
                    <a:lnTo>
                      <a:pt x="50" y="331"/>
                    </a:lnTo>
                    <a:lnTo>
                      <a:pt x="47" y="331"/>
                    </a:lnTo>
                    <a:lnTo>
                      <a:pt x="47" y="331"/>
                    </a:lnTo>
                    <a:lnTo>
                      <a:pt x="47" y="331"/>
                    </a:lnTo>
                    <a:lnTo>
                      <a:pt x="47" y="329"/>
                    </a:lnTo>
                    <a:lnTo>
                      <a:pt x="47" y="329"/>
                    </a:lnTo>
                    <a:lnTo>
                      <a:pt x="50" y="329"/>
                    </a:lnTo>
                    <a:lnTo>
                      <a:pt x="50" y="329"/>
                    </a:lnTo>
                    <a:lnTo>
                      <a:pt x="50" y="329"/>
                    </a:lnTo>
                    <a:lnTo>
                      <a:pt x="50" y="327"/>
                    </a:lnTo>
                    <a:lnTo>
                      <a:pt x="50" y="327"/>
                    </a:lnTo>
                    <a:lnTo>
                      <a:pt x="50" y="327"/>
                    </a:lnTo>
                    <a:lnTo>
                      <a:pt x="52" y="327"/>
                    </a:lnTo>
                    <a:lnTo>
                      <a:pt x="52" y="327"/>
                    </a:lnTo>
                    <a:lnTo>
                      <a:pt x="55" y="327"/>
                    </a:lnTo>
                    <a:lnTo>
                      <a:pt x="55" y="327"/>
                    </a:lnTo>
                    <a:lnTo>
                      <a:pt x="55" y="327"/>
                    </a:lnTo>
                    <a:lnTo>
                      <a:pt x="55" y="327"/>
                    </a:lnTo>
                    <a:lnTo>
                      <a:pt x="55" y="327"/>
                    </a:lnTo>
                    <a:lnTo>
                      <a:pt x="57" y="327"/>
                    </a:lnTo>
                    <a:lnTo>
                      <a:pt x="57" y="327"/>
                    </a:lnTo>
                    <a:lnTo>
                      <a:pt x="57" y="327"/>
                    </a:lnTo>
                    <a:lnTo>
                      <a:pt x="57" y="324"/>
                    </a:lnTo>
                    <a:lnTo>
                      <a:pt x="57" y="324"/>
                    </a:lnTo>
                    <a:lnTo>
                      <a:pt x="59" y="324"/>
                    </a:lnTo>
                    <a:lnTo>
                      <a:pt x="59" y="322"/>
                    </a:lnTo>
                    <a:lnTo>
                      <a:pt x="59" y="322"/>
                    </a:lnTo>
                    <a:lnTo>
                      <a:pt x="62" y="322"/>
                    </a:lnTo>
                    <a:lnTo>
                      <a:pt x="62" y="322"/>
                    </a:lnTo>
                    <a:lnTo>
                      <a:pt x="62" y="322"/>
                    </a:lnTo>
                    <a:lnTo>
                      <a:pt x="62" y="320"/>
                    </a:lnTo>
                    <a:lnTo>
                      <a:pt x="62" y="320"/>
                    </a:lnTo>
                    <a:lnTo>
                      <a:pt x="62" y="320"/>
                    </a:lnTo>
                    <a:lnTo>
                      <a:pt x="62" y="320"/>
                    </a:lnTo>
                    <a:lnTo>
                      <a:pt x="62" y="317"/>
                    </a:lnTo>
                    <a:lnTo>
                      <a:pt x="62" y="317"/>
                    </a:lnTo>
                    <a:lnTo>
                      <a:pt x="62" y="317"/>
                    </a:lnTo>
                    <a:lnTo>
                      <a:pt x="62" y="315"/>
                    </a:lnTo>
                    <a:lnTo>
                      <a:pt x="62" y="315"/>
                    </a:lnTo>
                    <a:lnTo>
                      <a:pt x="62" y="317"/>
                    </a:lnTo>
                    <a:lnTo>
                      <a:pt x="64" y="317"/>
                    </a:lnTo>
                    <a:lnTo>
                      <a:pt x="64" y="317"/>
                    </a:lnTo>
                    <a:lnTo>
                      <a:pt x="66" y="317"/>
                    </a:lnTo>
                    <a:lnTo>
                      <a:pt x="66" y="317"/>
                    </a:lnTo>
                    <a:lnTo>
                      <a:pt x="66" y="317"/>
                    </a:lnTo>
                    <a:lnTo>
                      <a:pt x="66" y="317"/>
                    </a:lnTo>
                    <a:lnTo>
                      <a:pt x="69" y="317"/>
                    </a:lnTo>
                    <a:lnTo>
                      <a:pt x="69" y="317"/>
                    </a:lnTo>
                    <a:lnTo>
                      <a:pt x="69" y="317"/>
                    </a:lnTo>
                    <a:lnTo>
                      <a:pt x="69" y="315"/>
                    </a:lnTo>
                    <a:lnTo>
                      <a:pt x="69" y="315"/>
                    </a:lnTo>
                    <a:lnTo>
                      <a:pt x="71" y="315"/>
                    </a:lnTo>
                    <a:lnTo>
                      <a:pt x="71" y="315"/>
                    </a:lnTo>
                    <a:lnTo>
                      <a:pt x="73" y="315"/>
                    </a:lnTo>
                    <a:lnTo>
                      <a:pt x="73" y="315"/>
                    </a:lnTo>
                    <a:lnTo>
                      <a:pt x="73" y="315"/>
                    </a:lnTo>
                    <a:lnTo>
                      <a:pt x="73" y="315"/>
                    </a:lnTo>
                    <a:lnTo>
                      <a:pt x="76" y="315"/>
                    </a:lnTo>
                    <a:lnTo>
                      <a:pt x="76" y="315"/>
                    </a:lnTo>
                    <a:lnTo>
                      <a:pt x="76" y="315"/>
                    </a:lnTo>
                    <a:lnTo>
                      <a:pt x="76" y="315"/>
                    </a:lnTo>
                    <a:lnTo>
                      <a:pt x="78" y="315"/>
                    </a:lnTo>
                    <a:lnTo>
                      <a:pt x="78" y="317"/>
                    </a:lnTo>
                    <a:lnTo>
                      <a:pt x="78" y="317"/>
                    </a:lnTo>
                    <a:lnTo>
                      <a:pt x="78" y="317"/>
                    </a:lnTo>
                    <a:lnTo>
                      <a:pt x="78" y="320"/>
                    </a:lnTo>
                    <a:lnTo>
                      <a:pt x="81" y="320"/>
                    </a:lnTo>
                    <a:lnTo>
                      <a:pt x="81" y="317"/>
                    </a:lnTo>
                    <a:lnTo>
                      <a:pt x="81" y="317"/>
                    </a:lnTo>
                    <a:lnTo>
                      <a:pt x="81" y="317"/>
                    </a:lnTo>
                    <a:lnTo>
                      <a:pt x="81" y="320"/>
                    </a:lnTo>
                    <a:lnTo>
                      <a:pt x="83" y="320"/>
                    </a:lnTo>
                    <a:lnTo>
                      <a:pt x="83" y="320"/>
                    </a:lnTo>
                    <a:lnTo>
                      <a:pt x="83" y="320"/>
                    </a:lnTo>
                    <a:lnTo>
                      <a:pt x="83" y="320"/>
                    </a:lnTo>
                    <a:lnTo>
                      <a:pt x="85" y="320"/>
                    </a:lnTo>
                    <a:lnTo>
                      <a:pt x="85" y="320"/>
                    </a:lnTo>
                    <a:lnTo>
                      <a:pt x="85" y="317"/>
                    </a:lnTo>
                    <a:lnTo>
                      <a:pt x="85" y="317"/>
                    </a:lnTo>
                    <a:lnTo>
                      <a:pt x="85" y="315"/>
                    </a:lnTo>
                    <a:lnTo>
                      <a:pt x="85" y="315"/>
                    </a:lnTo>
                    <a:lnTo>
                      <a:pt x="85" y="315"/>
                    </a:lnTo>
                    <a:lnTo>
                      <a:pt x="85" y="313"/>
                    </a:lnTo>
                    <a:lnTo>
                      <a:pt x="85" y="313"/>
                    </a:lnTo>
                    <a:lnTo>
                      <a:pt x="85" y="313"/>
                    </a:lnTo>
                    <a:lnTo>
                      <a:pt x="83" y="313"/>
                    </a:lnTo>
                    <a:lnTo>
                      <a:pt x="83" y="313"/>
                    </a:lnTo>
                    <a:lnTo>
                      <a:pt x="83" y="310"/>
                    </a:lnTo>
                    <a:lnTo>
                      <a:pt x="83" y="310"/>
                    </a:lnTo>
                    <a:lnTo>
                      <a:pt x="83" y="310"/>
                    </a:lnTo>
                    <a:lnTo>
                      <a:pt x="81" y="310"/>
                    </a:lnTo>
                    <a:lnTo>
                      <a:pt x="81" y="310"/>
                    </a:lnTo>
                    <a:lnTo>
                      <a:pt x="81" y="310"/>
                    </a:lnTo>
                    <a:lnTo>
                      <a:pt x="81" y="310"/>
                    </a:lnTo>
                    <a:lnTo>
                      <a:pt x="81" y="308"/>
                    </a:lnTo>
                    <a:lnTo>
                      <a:pt x="81" y="308"/>
                    </a:lnTo>
                    <a:lnTo>
                      <a:pt x="78" y="308"/>
                    </a:lnTo>
                    <a:lnTo>
                      <a:pt x="78" y="305"/>
                    </a:lnTo>
                    <a:lnTo>
                      <a:pt x="78" y="305"/>
                    </a:lnTo>
                    <a:lnTo>
                      <a:pt x="78" y="303"/>
                    </a:lnTo>
                    <a:lnTo>
                      <a:pt x="78" y="303"/>
                    </a:lnTo>
                    <a:lnTo>
                      <a:pt x="78" y="301"/>
                    </a:lnTo>
                    <a:lnTo>
                      <a:pt x="78" y="301"/>
                    </a:lnTo>
                    <a:lnTo>
                      <a:pt x="78" y="301"/>
                    </a:lnTo>
                    <a:lnTo>
                      <a:pt x="78" y="301"/>
                    </a:lnTo>
                    <a:lnTo>
                      <a:pt x="78" y="298"/>
                    </a:lnTo>
                    <a:lnTo>
                      <a:pt x="78" y="298"/>
                    </a:lnTo>
                    <a:lnTo>
                      <a:pt x="78" y="298"/>
                    </a:lnTo>
                    <a:lnTo>
                      <a:pt x="81" y="298"/>
                    </a:lnTo>
                    <a:lnTo>
                      <a:pt x="81" y="298"/>
                    </a:lnTo>
                    <a:lnTo>
                      <a:pt x="81" y="298"/>
                    </a:lnTo>
                    <a:lnTo>
                      <a:pt x="81" y="296"/>
                    </a:lnTo>
                    <a:lnTo>
                      <a:pt x="81" y="296"/>
                    </a:lnTo>
                    <a:lnTo>
                      <a:pt x="83" y="296"/>
                    </a:lnTo>
                    <a:lnTo>
                      <a:pt x="83" y="294"/>
                    </a:lnTo>
                    <a:lnTo>
                      <a:pt x="83" y="294"/>
                    </a:lnTo>
                    <a:lnTo>
                      <a:pt x="83" y="296"/>
                    </a:lnTo>
                    <a:lnTo>
                      <a:pt x="83" y="296"/>
                    </a:lnTo>
                    <a:lnTo>
                      <a:pt x="85" y="296"/>
                    </a:lnTo>
                    <a:lnTo>
                      <a:pt x="85" y="296"/>
                    </a:lnTo>
                    <a:lnTo>
                      <a:pt x="88" y="296"/>
                    </a:lnTo>
                    <a:lnTo>
                      <a:pt x="88" y="296"/>
                    </a:lnTo>
                    <a:lnTo>
                      <a:pt x="88" y="296"/>
                    </a:lnTo>
                    <a:lnTo>
                      <a:pt x="88" y="298"/>
                    </a:lnTo>
                    <a:lnTo>
                      <a:pt x="88" y="298"/>
                    </a:lnTo>
                    <a:lnTo>
                      <a:pt x="90" y="298"/>
                    </a:lnTo>
                    <a:lnTo>
                      <a:pt x="90" y="296"/>
                    </a:lnTo>
                    <a:lnTo>
                      <a:pt x="90" y="296"/>
                    </a:lnTo>
                    <a:lnTo>
                      <a:pt x="90" y="298"/>
                    </a:lnTo>
                    <a:lnTo>
                      <a:pt x="90" y="298"/>
                    </a:lnTo>
                    <a:lnTo>
                      <a:pt x="90" y="296"/>
                    </a:lnTo>
                    <a:lnTo>
                      <a:pt x="90" y="296"/>
                    </a:lnTo>
                    <a:lnTo>
                      <a:pt x="90" y="296"/>
                    </a:lnTo>
                    <a:lnTo>
                      <a:pt x="90" y="294"/>
                    </a:lnTo>
                    <a:lnTo>
                      <a:pt x="90" y="294"/>
                    </a:lnTo>
                    <a:lnTo>
                      <a:pt x="90" y="294"/>
                    </a:lnTo>
                    <a:lnTo>
                      <a:pt x="90" y="291"/>
                    </a:lnTo>
                    <a:lnTo>
                      <a:pt x="90" y="291"/>
                    </a:lnTo>
                    <a:lnTo>
                      <a:pt x="90" y="291"/>
                    </a:lnTo>
                    <a:lnTo>
                      <a:pt x="90" y="291"/>
                    </a:lnTo>
                    <a:lnTo>
                      <a:pt x="90" y="291"/>
                    </a:lnTo>
                    <a:lnTo>
                      <a:pt x="92" y="291"/>
                    </a:lnTo>
                    <a:lnTo>
                      <a:pt x="92" y="291"/>
                    </a:lnTo>
                    <a:lnTo>
                      <a:pt x="95" y="291"/>
                    </a:lnTo>
                    <a:lnTo>
                      <a:pt x="95" y="291"/>
                    </a:lnTo>
                    <a:lnTo>
                      <a:pt x="95" y="291"/>
                    </a:lnTo>
                    <a:lnTo>
                      <a:pt x="97" y="291"/>
                    </a:lnTo>
                    <a:lnTo>
                      <a:pt x="97" y="289"/>
                    </a:lnTo>
                    <a:lnTo>
                      <a:pt x="97" y="289"/>
                    </a:lnTo>
                    <a:lnTo>
                      <a:pt x="97" y="289"/>
                    </a:lnTo>
                    <a:lnTo>
                      <a:pt x="100" y="289"/>
                    </a:lnTo>
                    <a:lnTo>
                      <a:pt x="100" y="286"/>
                    </a:lnTo>
                    <a:lnTo>
                      <a:pt x="100" y="286"/>
                    </a:lnTo>
                    <a:lnTo>
                      <a:pt x="100" y="286"/>
                    </a:lnTo>
                    <a:lnTo>
                      <a:pt x="102" y="286"/>
                    </a:lnTo>
                    <a:lnTo>
                      <a:pt x="102" y="286"/>
                    </a:lnTo>
                    <a:lnTo>
                      <a:pt x="102" y="286"/>
                    </a:lnTo>
                    <a:lnTo>
                      <a:pt x="102" y="286"/>
                    </a:lnTo>
                    <a:lnTo>
                      <a:pt x="104" y="286"/>
                    </a:lnTo>
                    <a:lnTo>
                      <a:pt x="104" y="284"/>
                    </a:lnTo>
                    <a:lnTo>
                      <a:pt x="104" y="284"/>
                    </a:lnTo>
                    <a:lnTo>
                      <a:pt x="104" y="284"/>
                    </a:lnTo>
                    <a:lnTo>
                      <a:pt x="107" y="284"/>
                    </a:lnTo>
                    <a:lnTo>
                      <a:pt x="107" y="282"/>
                    </a:lnTo>
                    <a:lnTo>
                      <a:pt x="107" y="282"/>
                    </a:lnTo>
                    <a:lnTo>
                      <a:pt x="107" y="282"/>
                    </a:lnTo>
                    <a:lnTo>
                      <a:pt x="107" y="282"/>
                    </a:lnTo>
                    <a:lnTo>
                      <a:pt x="109" y="282"/>
                    </a:lnTo>
                    <a:lnTo>
                      <a:pt x="109" y="282"/>
                    </a:lnTo>
                    <a:lnTo>
                      <a:pt x="109" y="282"/>
                    </a:lnTo>
                    <a:lnTo>
                      <a:pt x="109" y="282"/>
                    </a:lnTo>
                    <a:lnTo>
                      <a:pt x="111" y="282"/>
                    </a:lnTo>
                    <a:lnTo>
                      <a:pt x="111" y="282"/>
                    </a:lnTo>
                    <a:lnTo>
                      <a:pt x="111" y="282"/>
                    </a:lnTo>
                    <a:lnTo>
                      <a:pt x="111" y="282"/>
                    </a:lnTo>
                    <a:lnTo>
                      <a:pt x="114" y="282"/>
                    </a:lnTo>
                    <a:lnTo>
                      <a:pt x="114" y="282"/>
                    </a:lnTo>
                    <a:lnTo>
                      <a:pt x="114" y="282"/>
                    </a:lnTo>
                    <a:lnTo>
                      <a:pt x="114" y="282"/>
                    </a:lnTo>
                    <a:lnTo>
                      <a:pt x="114" y="282"/>
                    </a:lnTo>
                    <a:lnTo>
                      <a:pt x="114" y="279"/>
                    </a:lnTo>
                    <a:lnTo>
                      <a:pt x="114" y="279"/>
                    </a:lnTo>
                    <a:lnTo>
                      <a:pt x="116" y="279"/>
                    </a:lnTo>
                    <a:lnTo>
                      <a:pt x="116" y="277"/>
                    </a:lnTo>
                    <a:lnTo>
                      <a:pt x="116" y="277"/>
                    </a:lnTo>
                    <a:lnTo>
                      <a:pt x="116" y="275"/>
                    </a:lnTo>
                    <a:lnTo>
                      <a:pt x="116" y="275"/>
                    </a:lnTo>
                    <a:lnTo>
                      <a:pt x="116" y="272"/>
                    </a:lnTo>
                    <a:lnTo>
                      <a:pt x="116" y="272"/>
                    </a:lnTo>
                    <a:lnTo>
                      <a:pt x="116" y="272"/>
                    </a:lnTo>
                    <a:lnTo>
                      <a:pt x="116" y="270"/>
                    </a:lnTo>
                    <a:lnTo>
                      <a:pt x="116" y="270"/>
                    </a:lnTo>
                    <a:lnTo>
                      <a:pt x="114" y="270"/>
                    </a:lnTo>
                    <a:lnTo>
                      <a:pt x="114" y="267"/>
                    </a:lnTo>
                    <a:lnTo>
                      <a:pt x="114" y="267"/>
                    </a:lnTo>
                    <a:lnTo>
                      <a:pt x="114" y="267"/>
                    </a:lnTo>
                    <a:lnTo>
                      <a:pt x="114" y="265"/>
                    </a:lnTo>
                    <a:lnTo>
                      <a:pt x="114" y="265"/>
                    </a:lnTo>
                    <a:lnTo>
                      <a:pt x="114" y="263"/>
                    </a:lnTo>
                    <a:lnTo>
                      <a:pt x="114" y="263"/>
                    </a:lnTo>
                    <a:lnTo>
                      <a:pt x="114" y="260"/>
                    </a:lnTo>
                    <a:lnTo>
                      <a:pt x="114" y="260"/>
                    </a:lnTo>
                    <a:lnTo>
                      <a:pt x="114" y="260"/>
                    </a:lnTo>
                    <a:lnTo>
                      <a:pt x="114" y="260"/>
                    </a:lnTo>
                    <a:lnTo>
                      <a:pt x="114" y="258"/>
                    </a:lnTo>
                    <a:lnTo>
                      <a:pt x="116" y="258"/>
                    </a:lnTo>
                    <a:lnTo>
                      <a:pt x="116" y="258"/>
                    </a:lnTo>
                    <a:lnTo>
                      <a:pt x="116" y="256"/>
                    </a:lnTo>
                    <a:lnTo>
                      <a:pt x="116" y="256"/>
                    </a:lnTo>
                    <a:lnTo>
                      <a:pt x="116" y="256"/>
                    </a:lnTo>
                    <a:lnTo>
                      <a:pt x="116" y="253"/>
                    </a:lnTo>
                    <a:lnTo>
                      <a:pt x="116" y="253"/>
                    </a:lnTo>
                    <a:lnTo>
                      <a:pt x="116" y="251"/>
                    </a:lnTo>
                    <a:lnTo>
                      <a:pt x="116" y="251"/>
                    </a:lnTo>
                    <a:lnTo>
                      <a:pt x="116" y="251"/>
                    </a:lnTo>
                    <a:lnTo>
                      <a:pt x="116" y="251"/>
                    </a:lnTo>
                    <a:lnTo>
                      <a:pt x="116" y="249"/>
                    </a:lnTo>
                    <a:lnTo>
                      <a:pt x="116" y="249"/>
                    </a:lnTo>
                    <a:lnTo>
                      <a:pt x="116" y="246"/>
                    </a:lnTo>
                    <a:lnTo>
                      <a:pt x="114" y="246"/>
                    </a:lnTo>
                    <a:lnTo>
                      <a:pt x="114" y="246"/>
                    </a:lnTo>
                    <a:lnTo>
                      <a:pt x="114" y="244"/>
                    </a:lnTo>
                    <a:lnTo>
                      <a:pt x="114" y="244"/>
                    </a:lnTo>
                    <a:lnTo>
                      <a:pt x="114" y="244"/>
                    </a:lnTo>
                    <a:lnTo>
                      <a:pt x="114" y="244"/>
                    </a:lnTo>
                    <a:lnTo>
                      <a:pt x="114" y="241"/>
                    </a:lnTo>
                    <a:lnTo>
                      <a:pt x="114" y="241"/>
                    </a:lnTo>
                    <a:lnTo>
                      <a:pt x="114" y="241"/>
                    </a:lnTo>
                    <a:lnTo>
                      <a:pt x="114" y="239"/>
                    </a:lnTo>
                    <a:lnTo>
                      <a:pt x="114" y="239"/>
                    </a:lnTo>
                    <a:lnTo>
                      <a:pt x="111" y="239"/>
                    </a:lnTo>
                    <a:lnTo>
                      <a:pt x="111" y="239"/>
                    </a:lnTo>
                    <a:lnTo>
                      <a:pt x="111" y="237"/>
                    </a:lnTo>
                    <a:lnTo>
                      <a:pt x="111" y="237"/>
                    </a:lnTo>
                    <a:lnTo>
                      <a:pt x="109" y="237"/>
                    </a:lnTo>
                    <a:lnTo>
                      <a:pt x="109" y="234"/>
                    </a:lnTo>
                    <a:lnTo>
                      <a:pt x="109" y="234"/>
                    </a:lnTo>
                    <a:lnTo>
                      <a:pt x="111" y="234"/>
                    </a:lnTo>
                    <a:lnTo>
                      <a:pt x="111" y="232"/>
                    </a:lnTo>
                    <a:lnTo>
                      <a:pt x="111" y="232"/>
                    </a:lnTo>
                    <a:lnTo>
                      <a:pt x="111" y="232"/>
                    </a:lnTo>
                    <a:lnTo>
                      <a:pt x="111" y="232"/>
                    </a:lnTo>
                    <a:lnTo>
                      <a:pt x="111" y="230"/>
                    </a:lnTo>
                    <a:lnTo>
                      <a:pt x="111" y="230"/>
                    </a:lnTo>
                    <a:lnTo>
                      <a:pt x="114" y="230"/>
                    </a:lnTo>
                    <a:lnTo>
                      <a:pt x="114" y="227"/>
                    </a:lnTo>
                    <a:lnTo>
                      <a:pt x="114" y="227"/>
                    </a:lnTo>
                    <a:lnTo>
                      <a:pt x="114" y="227"/>
                    </a:lnTo>
                    <a:lnTo>
                      <a:pt x="114" y="225"/>
                    </a:lnTo>
                    <a:lnTo>
                      <a:pt x="114" y="225"/>
                    </a:lnTo>
                    <a:lnTo>
                      <a:pt x="114" y="225"/>
                    </a:lnTo>
                    <a:lnTo>
                      <a:pt x="114" y="222"/>
                    </a:lnTo>
                    <a:lnTo>
                      <a:pt x="114" y="222"/>
                    </a:lnTo>
                    <a:lnTo>
                      <a:pt x="114" y="222"/>
                    </a:lnTo>
                    <a:lnTo>
                      <a:pt x="114" y="220"/>
                    </a:lnTo>
                    <a:lnTo>
                      <a:pt x="114" y="220"/>
                    </a:lnTo>
                    <a:lnTo>
                      <a:pt x="114" y="218"/>
                    </a:lnTo>
                    <a:lnTo>
                      <a:pt x="114" y="218"/>
                    </a:lnTo>
                    <a:lnTo>
                      <a:pt x="116" y="218"/>
                    </a:lnTo>
                    <a:lnTo>
                      <a:pt x="116" y="215"/>
                    </a:lnTo>
                    <a:lnTo>
                      <a:pt x="116" y="215"/>
                    </a:lnTo>
                    <a:lnTo>
                      <a:pt x="114" y="215"/>
                    </a:lnTo>
                    <a:lnTo>
                      <a:pt x="114" y="215"/>
                    </a:lnTo>
                    <a:lnTo>
                      <a:pt x="114" y="213"/>
                    </a:lnTo>
                    <a:lnTo>
                      <a:pt x="114" y="213"/>
                    </a:lnTo>
                    <a:lnTo>
                      <a:pt x="114" y="213"/>
                    </a:lnTo>
                    <a:lnTo>
                      <a:pt x="114" y="213"/>
                    </a:lnTo>
                    <a:lnTo>
                      <a:pt x="114" y="213"/>
                    </a:lnTo>
                    <a:lnTo>
                      <a:pt x="114" y="213"/>
                    </a:lnTo>
                    <a:lnTo>
                      <a:pt x="116" y="213"/>
                    </a:lnTo>
                    <a:lnTo>
                      <a:pt x="116" y="213"/>
                    </a:lnTo>
                    <a:lnTo>
                      <a:pt x="116" y="211"/>
                    </a:lnTo>
                    <a:lnTo>
                      <a:pt x="116" y="211"/>
                    </a:lnTo>
                    <a:lnTo>
                      <a:pt x="116" y="211"/>
                    </a:lnTo>
                    <a:lnTo>
                      <a:pt x="116" y="208"/>
                    </a:lnTo>
                    <a:lnTo>
                      <a:pt x="116" y="208"/>
                    </a:lnTo>
                    <a:lnTo>
                      <a:pt x="118" y="208"/>
                    </a:lnTo>
                    <a:lnTo>
                      <a:pt x="118" y="206"/>
                    </a:lnTo>
                    <a:lnTo>
                      <a:pt x="116" y="206"/>
                    </a:lnTo>
                    <a:lnTo>
                      <a:pt x="116" y="206"/>
                    </a:lnTo>
                    <a:lnTo>
                      <a:pt x="116" y="206"/>
                    </a:lnTo>
                    <a:lnTo>
                      <a:pt x="116" y="204"/>
                    </a:lnTo>
                    <a:lnTo>
                      <a:pt x="116" y="204"/>
                    </a:lnTo>
                    <a:lnTo>
                      <a:pt x="116" y="204"/>
                    </a:lnTo>
                    <a:lnTo>
                      <a:pt x="116" y="201"/>
                    </a:lnTo>
                    <a:lnTo>
                      <a:pt x="114" y="201"/>
                    </a:lnTo>
                    <a:lnTo>
                      <a:pt x="114" y="201"/>
                    </a:lnTo>
                    <a:lnTo>
                      <a:pt x="114" y="201"/>
                    </a:lnTo>
                    <a:lnTo>
                      <a:pt x="114" y="201"/>
                    </a:lnTo>
                    <a:lnTo>
                      <a:pt x="114" y="201"/>
                    </a:lnTo>
                    <a:lnTo>
                      <a:pt x="111" y="201"/>
                    </a:lnTo>
                    <a:lnTo>
                      <a:pt x="111" y="201"/>
                    </a:lnTo>
                    <a:lnTo>
                      <a:pt x="111" y="199"/>
                    </a:lnTo>
                    <a:lnTo>
                      <a:pt x="111" y="199"/>
                    </a:lnTo>
                    <a:lnTo>
                      <a:pt x="109" y="199"/>
                    </a:lnTo>
                    <a:lnTo>
                      <a:pt x="109" y="196"/>
                    </a:lnTo>
                    <a:lnTo>
                      <a:pt x="109" y="196"/>
                    </a:lnTo>
                    <a:lnTo>
                      <a:pt x="109" y="196"/>
                    </a:lnTo>
                    <a:lnTo>
                      <a:pt x="109" y="194"/>
                    </a:lnTo>
                    <a:lnTo>
                      <a:pt x="109" y="194"/>
                    </a:lnTo>
                    <a:lnTo>
                      <a:pt x="107" y="194"/>
                    </a:lnTo>
                    <a:lnTo>
                      <a:pt x="107" y="194"/>
                    </a:lnTo>
                    <a:lnTo>
                      <a:pt x="107" y="192"/>
                    </a:lnTo>
                    <a:lnTo>
                      <a:pt x="107" y="192"/>
                    </a:lnTo>
                    <a:lnTo>
                      <a:pt x="109" y="192"/>
                    </a:lnTo>
                    <a:lnTo>
                      <a:pt x="109" y="192"/>
                    </a:lnTo>
                    <a:lnTo>
                      <a:pt x="109" y="192"/>
                    </a:lnTo>
                    <a:lnTo>
                      <a:pt x="109" y="192"/>
                    </a:lnTo>
                    <a:lnTo>
                      <a:pt x="111" y="192"/>
                    </a:lnTo>
                    <a:lnTo>
                      <a:pt x="111" y="192"/>
                    </a:lnTo>
                    <a:lnTo>
                      <a:pt x="111" y="189"/>
                    </a:lnTo>
                    <a:lnTo>
                      <a:pt x="111" y="189"/>
                    </a:lnTo>
                    <a:lnTo>
                      <a:pt x="114" y="189"/>
                    </a:lnTo>
                    <a:lnTo>
                      <a:pt x="114" y="187"/>
                    </a:lnTo>
                    <a:lnTo>
                      <a:pt x="114" y="187"/>
                    </a:lnTo>
                    <a:lnTo>
                      <a:pt x="114" y="185"/>
                    </a:lnTo>
                    <a:lnTo>
                      <a:pt x="111" y="185"/>
                    </a:lnTo>
                    <a:lnTo>
                      <a:pt x="111" y="185"/>
                    </a:lnTo>
                    <a:lnTo>
                      <a:pt x="111" y="187"/>
                    </a:lnTo>
                    <a:lnTo>
                      <a:pt x="109" y="187"/>
                    </a:lnTo>
                    <a:lnTo>
                      <a:pt x="109" y="185"/>
                    </a:lnTo>
                    <a:lnTo>
                      <a:pt x="109" y="185"/>
                    </a:lnTo>
                    <a:lnTo>
                      <a:pt x="109" y="185"/>
                    </a:lnTo>
                    <a:lnTo>
                      <a:pt x="109" y="185"/>
                    </a:lnTo>
                    <a:lnTo>
                      <a:pt x="107" y="185"/>
                    </a:lnTo>
                    <a:lnTo>
                      <a:pt x="107" y="182"/>
                    </a:lnTo>
                    <a:lnTo>
                      <a:pt x="107" y="182"/>
                    </a:lnTo>
                    <a:lnTo>
                      <a:pt x="107" y="182"/>
                    </a:lnTo>
                    <a:lnTo>
                      <a:pt x="107" y="182"/>
                    </a:lnTo>
                    <a:lnTo>
                      <a:pt x="107" y="180"/>
                    </a:lnTo>
                    <a:lnTo>
                      <a:pt x="107" y="180"/>
                    </a:lnTo>
                    <a:lnTo>
                      <a:pt x="104" y="180"/>
                    </a:lnTo>
                    <a:lnTo>
                      <a:pt x="104" y="180"/>
                    </a:lnTo>
                    <a:lnTo>
                      <a:pt x="102" y="180"/>
                    </a:lnTo>
                    <a:lnTo>
                      <a:pt x="102" y="180"/>
                    </a:lnTo>
                    <a:lnTo>
                      <a:pt x="102" y="180"/>
                    </a:lnTo>
                    <a:lnTo>
                      <a:pt x="102" y="177"/>
                    </a:lnTo>
                    <a:lnTo>
                      <a:pt x="102" y="177"/>
                    </a:lnTo>
                    <a:lnTo>
                      <a:pt x="102" y="177"/>
                    </a:lnTo>
                    <a:lnTo>
                      <a:pt x="100" y="177"/>
                    </a:lnTo>
                    <a:lnTo>
                      <a:pt x="100" y="175"/>
                    </a:lnTo>
                    <a:lnTo>
                      <a:pt x="100" y="175"/>
                    </a:lnTo>
                    <a:lnTo>
                      <a:pt x="100" y="173"/>
                    </a:lnTo>
                    <a:lnTo>
                      <a:pt x="100" y="173"/>
                    </a:lnTo>
                    <a:lnTo>
                      <a:pt x="100" y="175"/>
                    </a:lnTo>
                    <a:lnTo>
                      <a:pt x="100" y="175"/>
                    </a:lnTo>
                    <a:lnTo>
                      <a:pt x="100" y="175"/>
                    </a:lnTo>
                    <a:lnTo>
                      <a:pt x="100" y="177"/>
                    </a:lnTo>
                    <a:lnTo>
                      <a:pt x="97" y="177"/>
                    </a:lnTo>
                    <a:lnTo>
                      <a:pt x="97" y="177"/>
                    </a:lnTo>
                    <a:lnTo>
                      <a:pt x="97" y="175"/>
                    </a:lnTo>
                    <a:lnTo>
                      <a:pt x="95" y="175"/>
                    </a:lnTo>
                    <a:lnTo>
                      <a:pt x="95" y="175"/>
                    </a:lnTo>
                    <a:lnTo>
                      <a:pt x="95" y="173"/>
                    </a:lnTo>
                    <a:lnTo>
                      <a:pt x="95" y="173"/>
                    </a:lnTo>
                    <a:lnTo>
                      <a:pt x="95" y="173"/>
                    </a:lnTo>
                    <a:lnTo>
                      <a:pt x="95" y="173"/>
                    </a:lnTo>
                    <a:lnTo>
                      <a:pt x="95" y="173"/>
                    </a:lnTo>
                    <a:lnTo>
                      <a:pt x="95" y="170"/>
                    </a:lnTo>
                    <a:lnTo>
                      <a:pt x="92" y="170"/>
                    </a:lnTo>
                    <a:lnTo>
                      <a:pt x="92" y="170"/>
                    </a:lnTo>
                    <a:lnTo>
                      <a:pt x="92" y="168"/>
                    </a:lnTo>
                    <a:lnTo>
                      <a:pt x="92" y="168"/>
                    </a:lnTo>
                    <a:lnTo>
                      <a:pt x="92" y="166"/>
                    </a:lnTo>
                    <a:lnTo>
                      <a:pt x="92" y="166"/>
                    </a:lnTo>
                    <a:lnTo>
                      <a:pt x="92" y="163"/>
                    </a:lnTo>
                    <a:lnTo>
                      <a:pt x="92" y="163"/>
                    </a:lnTo>
                    <a:lnTo>
                      <a:pt x="92" y="163"/>
                    </a:lnTo>
                    <a:lnTo>
                      <a:pt x="92" y="163"/>
                    </a:lnTo>
                    <a:lnTo>
                      <a:pt x="90" y="163"/>
                    </a:lnTo>
                    <a:lnTo>
                      <a:pt x="90" y="163"/>
                    </a:lnTo>
                    <a:lnTo>
                      <a:pt x="90" y="161"/>
                    </a:lnTo>
                    <a:lnTo>
                      <a:pt x="90" y="161"/>
                    </a:lnTo>
                    <a:lnTo>
                      <a:pt x="90" y="161"/>
                    </a:lnTo>
                    <a:lnTo>
                      <a:pt x="90" y="158"/>
                    </a:lnTo>
                    <a:lnTo>
                      <a:pt x="90" y="158"/>
                    </a:lnTo>
                    <a:lnTo>
                      <a:pt x="88" y="158"/>
                    </a:lnTo>
                    <a:lnTo>
                      <a:pt x="88" y="156"/>
                    </a:lnTo>
                    <a:lnTo>
                      <a:pt x="88" y="156"/>
                    </a:lnTo>
                    <a:lnTo>
                      <a:pt x="88" y="156"/>
                    </a:lnTo>
                    <a:lnTo>
                      <a:pt x="88" y="156"/>
                    </a:lnTo>
                    <a:lnTo>
                      <a:pt x="85" y="156"/>
                    </a:lnTo>
                    <a:lnTo>
                      <a:pt x="85" y="154"/>
                    </a:lnTo>
                    <a:lnTo>
                      <a:pt x="85" y="154"/>
                    </a:lnTo>
                    <a:lnTo>
                      <a:pt x="85" y="154"/>
                    </a:lnTo>
                    <a:lnTo>
                      <a:pt x="83" y="154"/>
                    </a:lnTo>
                    <a:lnTo>
                      <a:pt x="83" y="151"/>
                    </a:lnTo>
                    <a:lnTo>
                      <a:pt x="83" y="151"/>
                    </a:lnTo>
                    <a:lnTo>
                      <a:pt x="83" y="151"/>
                    </a:lnTo>
                    <a:lnTo>
                      <a:pt x="83" y="151"/>
                    </a:lnTo>
                    <a:lnTo>
                      <a:pt x="83" y="151"/>
                    </a:lnTo>
                    <a:lnTo>
                      <a:pt x="81" y="151"/>
                    </a:lnTo>
                    <a:lnTo>
                      <a:pt x="81" y="149"/>
                    </a:lnTo>
                    <a:lnTo>
                      <a:pt x="81" y="149"/>
                    </a:lnTo>
                    <a:lnTo>
                      <a:pt x="81" y="149"/>
                    </a:lnTo>
                    <a:lnTo>
                      <a:pt x="81" y="149"/>
                    </a:lnTo>
                    <a:lnTo>
                      <a:pt x="81" y="147"/>
                    </a:lnTo>
                    <a:lnTo>
                      <a:pt x="78" y="147"/>
                    </a:lnTo>
                    <a:lnTo>
                      <a:pt x="78" y="147"/>
                    </a:lnTo>
                    <a:lnTo>
                      <a:pt x="78" y="147"/>
                    </a:lnTo>
                    <a:lnTo>
                      <a:pt x="78" y="144"/>
                    </a:lnTo>
                    <a:lnTo>
                      <a:pt x="76" y="144"/>
                    </a:lnTo>
                    <a:lnTo>
                      <a:pt x="76" y="144"/>
                    </a:lnTo>
                    <a:lnTo>
                      <a:pt x="76" y="144"/>
                    </a:lnTo>
                    <a:lnTo>
                      <a:pt x="76" y="142"/>
                    </a:lnTo>
                    <a:lnTo>
                      <a:pt x="76" y="142"/>
                    </a:lnTo>
                    <a:lnTo>
                      <a:pt x="76" y="142"/>
                    </a:lnTo>
                    <a:lnTo>
                      <a:pt x="73" y="142"/>
                    </a:lnTo>
                    <a:lnTo>
                      <a:pt x="73" y="142"/>
                    </a:lnTo>
                    <a:lnTo>
                      <a:pt x="73" y="140"/>
                    </a:lnTo>
                    <a:lnTo>
                      <a:pt x="73" y="140"/>
                    </a:lnTo>
                    <a:lnTo>
                      <a:pt x="73" y="140"/>
                    </a:lnTo>
                    <a:lnTo>
                      <a:pt x="73" y="137"/>
                    </a:lnTo>
                    <a:lnTo>
                      <a:pt x="73" y="137"/>
                    </a:lnTo>
                    <a:lnTo>
                      <a:pt x="73" y="137"/>
                    </a:lnTo>
                    <a:lnTo>
                      <a:pt x="73" y="135"/>
                    </a:lnTo>
                    <a:lnTo>
                      <a:pt x="73" y="135"/>
                    </a:lnTo>
                    <a:lnTo>
                      <a:pt x="71" y="135"/>
                    </a:lnTo>
                    <a:lnTo>
                      <a:pt x="71" y="132"/>
                    </a:lnTo>
                    <a:lnTo>
                      <a:pt x="71" y="132"/>
                    </a:lnTo>
                    <a:lnTo>
                      <a:pt x="71" y="132"/>
                    </a:lnTo>
                    <a:lnTo>
                      <a:pt x="71" y="132"/>
                    </a:lnTo>
                    <a:lnTo>
                      <a:pt x="69" y="132"/>
                    </a:lnTo>
                    <a:lnTo>
                      <a:pt x="69" y="132"/>
                    </a:lnTo>
                    <a:lnTo>
                      <a:pt x="69" y="132"/>
                    </a:lnTo>
                    <a:lnTo>
                      <a:pt x="69" y="132"/>
                    </a:lnTo>
                    <a:lnTo>
                      <a:pt x="66" y="132"/>
                    </a:lnTo>
                    <a:lnTo>
                      <a:pt x="66" y="132"/>
                    </a:lnTo>
                    <a:lnTo>
                      <a:pt x="66" y="130"/>
                    </a:lnTo>
                    <a:lnTo>
                      <a:pt x="66" y="130"/>
                    </a:lnTo>
                    <a:lnTo>
                      <a:pt x="66" y="130"/>
                    </a:lnTo>
                    <a:lnTo>
                      <a:pt x="66" y="130"/>
                    </a:lnTo>
                    <a:lnTo>
                      <a:pt x="64" y="130"/>
                    </a:lnTo>
                    <a:lnTo>
                      <a:pt x="64" y="128"/>
                    </a:lnTo>
                    <a:lnTo>
                      <a:pt x="64" y="128"/>
                    </a:lnTo>
                    <a:lnTo>
                      <a:pt x="64" y="128"/>
                    </a:lnTo>
                    <a:lnTo>
                      <a:pt x="64" y="125"/>
                    </a:lnTo>
                    <a:lnTo>
                      <a:pt x="62" y="125"/>
                    </a:lnTo>
                    <a:lnTo>
                      <a:pt x="62" y="125"/>
                    </a:lnTo>
                    <a:lnTo>
                      <a:pt x="62" y="123"/>
                    </a:lnTo>
                    <a:lnTo>
                      <a:pt x="62" y="123"/>
                    </a:lnTo>
                    <a:lnTo>
                      <a:pt x="62" y="123"/>
                    </a:lnTo>
                    <a:lnTo>
                      <a:pt x="64" y="123"/>
                    </a:lnTo>
                    <a:lnTo>
                      <a:pt x="64" y="121"/>
                    </a:lnTo>
                    <a:lnTo>
                      <a:pt x="64" y="121"/>
                    </a:lnTo>
                    <a:lnTo>
                      <a:pt x="64" y="121"/>
                    </a:lnTo>
                    <a:lnTo>
                      <a:pt x="64" y="121"/>
                    </a:lnTo>
                    <a:lnTo>
                      <a:pt x="64" y="118"/>
                    </a:lnTo>
                    <a:lnTo>
                      <a:pt x="62" y="118"/>
                    </a:lnTo>
                    <a:lnTo>
                      <a:pt x="62" y="118"/>
                    </a:lnTo>
                    <a:lnTo>
                      <a:pt x="62" y="118"/>
                    </a:lnTo>
                    <a:lnTo>
                      <a:pt x="62" y="118"/>
                    </a:lnTo>
                    <a:lnTo>
                      <a:pt x="59" y="118"/>
                    </a:lnTo>
                    <a:lnTo>
                      <a:pt x="59" y="118"/>
                    </a:lnTo>
                    <a:lnTo>
                      <a:pt x="59" y="116"/>
                    </a:lnTo>
                    <a:lnTo>
                      <a:pt x="57" y="116"/>
                    </a:lnTo>
                    <a:lnTo>
                      <a:pt x="57" y="116"/>
                    </a:lnTo>
                    <a:lnTo>
                      <a:pt x="57" y="116"/>
                    </a:lnTo>
                    <a:lnTo>
                      <a:pt x="55" y="116"/>
                    </a:lnTo>
                    <a:lnTo>
                      <a:pt x="55" y="116"/>
                    </a:lnTo>
                    <a:lnTo>
                      <a:pt x="55" y="116"/>
                    </a:lnTo>
                    <a:lnTo>
                      <a:pt x="55" y="116"/>
                    </a:lnTo>
                    <a:lnTo>
                      <a:pt x="52" y="116"/>
                    </a:lnTo>
                    <a:lnTo>
                      <a:pt x="52" y="113"/>
                    </a:lnTo>
                    <a:lnTo>
                      <a:pt x="52" y="113"/>
                    </a:lnTo>
                    <a:lnTo>
                      <a:pt x="52" y="113"/>
                    </a:lnTo>
                    <a:lnTo>
                      <a:pt x="50" y="113"/>
                    </a:lnTo>
                    <a:lnTo>
                      <a:pt x="50" y="113"/>
                    </a:lnTo>
                    <a:lnTo>
                      <a:pt x="50" y="113"/>
                    </a:lnTo>
                    <a:lnTo>
                      <a:pt x="50" y="111"/>
                    </a:lnTo>
                    <a:lnTo>
                      <a:pt x="50" y="111"/>
                    </a:lnTo>
                    <a:lnTo>
                      <a:pt x="47" y="111"/>
                    </a:lnTo>
                    <a:lnTo>
                      <a:pt x="47" y="111"/>
                    </a:lnTo>
                    <a:lnTo>
                      <a:pt x="47" y="111"/>
                    </a:lnTo>
                    <a:lnTo>
                      <a:pt x="47" y="111"/>
                    </a:lnTo>
                    <a:lnTo>
                      <a:pt x="47" y="109"/>
                    </a:lnTo>
                    <a:lnTo>
                      <a:pt x="45" y="109"/>
                    </a:lnTo>
                    <a:lnTo>
                      <a:pt x="45" y="109"/>
                    </a:lnTo>
                    <a:lnTo>
                      <a:pt x="45" y="109"/>
                    </a:lnTo>
                    <a:lnTo>
                      <a:pt x="43" y="109"/>
                    </a:lnTo>
                    <a:lnTo>
                      <a:pt x="43" y="109"/>
                    </a:lnTo>
                    <a:lnTo>
                      <a:pt x="43" y="106"/>
                    </a:lnTo>
                    <a:lnTo>
                      <a:pt x="43" y="106"/>
                    </a:lnTo>
                    <a:lnTo>
                      <a:pt x="43" y="106"/>
                    </a:lnTo>
                    <a:lnTo>
                      <a:pt x="40" y="106"/>
                    </a:lnTo>
                    <a:lnTo>
                      <a:pt x="40" y="106"/>
                    </a:lnTo>
                    <a:lnTo>
                      <a:pt x="40" y="104"/>
                    </a:lnTo>
                    <a:lnTo>
                      <a:pt x="40" y="104"/>
                    </a:lnTo>
                    <a:lnTo>
                      <a:pt x="38" y="104"/>
                    </a:lnTo>
                    <a:lnTo>
                      <a:pt x="38" y="104"/>
                    </a:lnTo>
                    <a:lnTo>
                      <a:pt x="38" y="104"/>
                    </a:lnTo>
                    <a:lnTo>
                      <a:pt x="36" y="104"/>
                    </a:lnTo>
                    <a:lnTo>
                      <a:pt x="36" y="104"/>
                    </a:lnTo>
                    <a:lnTo>
                      <a:pt x="38" y="104"/>
                    </a:lnTo>
                    <a:lnTo>
                      <a:pt x="38" y="102"/>
                    </a:lnTo>
                    <a:lnTo>
                      <a:pt x="38" y="102"/>
                    </a:lnTo>
                    <a:lnTo>
                      <a:pt x="38" y="102"/>
                    </a:lnTo>
                    <a:lnTo>
                      <a:pt x="40" y="102"/>
                    </a:lnTo>
                    <a:lnTo>
                      <a:pt x="40" y="102"/>
                    </a:lnTo>
                    <a:lnTo>
                      <a:pt x="40" y="99"/>
                    </a:lnTo>
                    <a:lnTo>
                      <a:pt x="40" y="99"/>
                    </a:lnTo>
                    <a:lnTo>
                      <a:pt x="40" y="99"/>
                    </a:lnTo>
                    <a:lnTo>
                      <a:pt x="40" y="97"/>
                    </a:lnTo>
                    <a:lnTo>
                      <a:pt x="40" y="97"/>
                    </a:lnTo>
                    <a:lnTo>
                      <a:pt x="40" y="97"/>
                    </a:lnTo>
                    <a:lnTo>
                      <a:pt x="40" y="97"/>
                    </a:lnTo>
                    <a:lnTo>
                      <a:pt x="40" y="94"/>
                    </a:lnTo>
                    <a:lnTo>
                      <a:pt x="40" y="94"/>
                    </a:lnTo>
                    <a:lnTo>
                      <a:pt x="40" y="94"/>
                    </a:lnTo>
                    <a:lnTo>
                      <a:pt x="40" y="94"/>
                    </a:lnTo>
                    <a:lnTo>
                      <a:pt x="40" y="94"/>
                    </a:lnTo>
                    <a:lnTo>
                      <a:pt x="40" y="94"/>
                    </a:lnTo>
                    <a:lnTo>
                      <a:pt x="43" y="94"/>
                    </a:lnTo>
                    <a:lnTo>
                      <a:pt x="43" y="94"/>
                    </a:lnTo>
                    <a:lnTo>
                      <a:pt x="43" y="94"/>
                    </a:lnTo>
                    <a:lnTo>
                      <a:pt x="43" y="94"/>
                    </a:lnTo>
                    <a:lnTo>
                      <a:pt x="45" y="94"/>
                    </a:lnTo>
                    <a:lnTo>
                      <a:pt x="45" y="94"/>
                    </a:lnTo>
                    <a:lnTo>
                      <a:pt x="47" y="94"/>
                    </a:lnTo>
                    <a:lnTo>
                      <a:pt x="47" y="94"/>
                    </a:lnTo>
                    <a:lnTo>
                      <a:pt x="47" y="94"/>
                    </a:lnTo>
                    <a:lnTo>
                      <a:pt x="47" y="94"/>
                    </a:lnTo>
                    <a:lnTo>
                      <a:pt x="50" y="94"/>
                    </a:lnTo>
                    <a:lnTo>
                      <a:pt x="50" y="94"/>
                    </a:lnTo>
                    <a:lnTo>
                      <a:pt x="50" y="94"/>
                    </a:lnTo>
                    <a:lnTo>
                      <a:pt x="50" y="94"/>
                    </a:lnTo>
                    <a:lnTo>
                      <a:pt x="52" y="94"/>
                    </a:lnTo>
                    <a:lnTo>
                      <a:pt x="52" y="94"/>
                    </a:lnTo>
                    <a:lnTo>
                      <a:pt x="52" y="94"/>
                    </a:lnTo>
                    <a:lnTo>
                      <a:pt x="52" y="94"/>
                    </a:lnTo>
                    <a:lnTo>
                      <a:pt x="55" y="94"/>
                    </a:lnTo>
                    <a:lnTo>
                      <a:pt x="55" y="92"/>
                    </a:lnTo>
                    <a:lnTo>
                      <a:pt x="55" y="92"/>
                    </a:lnTo>
                    <a:lnTo>
                      <a:pt x="55" y="92"/>
                    </a:lnTo>
                    <a:lnTo>
                      <a:pt x="55" y="92"/>
                    </a:lnTo>
                    <a:lnTo>
                      <a:pt x="57" y="92"/>
                    </a:lnTo>
                    <a:lnTo>
                      <a:pt x="57" y="90"/>
                    </a:lnTo>
                    <a:lnTo>
                      <a:pt x="57" y="90"/>
                    </a:lnTo>
                    <a:lnTo>
                      <a:pt x="55" y="90"/>
                    </a:lnTo>
                    <a:lnTo>
                      <a:pt x="55" y="87"/>
                    </a:lnTo>
                    <a:lnTo>
                      <a:pt x="57" y="87"/>
                    </a:lnTo>
                    <a:lnTo>
                      <a:pt x="57" y="87"/>
                    </a:lnTo>
                    <a:lnTo>
                      <a:pt x="57" y="87"/>
                    </a:lnTo>
                    <a:lnTo>
                      <a:pt x="57" y="85"/>
                    </a:lnTo>
                    <a:lnTo>
                      <a:pt x="57" y="85"/>
                    </a:lnTo>
                    <a:lnTo>
                      <a:pt x="59" y="85"/>
                    </a:lnTo>
                    <a:lnTo>
                      <a:pt x="59" y="85"/>
                    </a:lnTo>
                    <a:lnTo>
                      <a:pt x="59" y="83"/>
                    </a:lnTo>
                    <a:lnTo>
                      <a:pt x="59" y="83"/>
                    </a:lnTo>
                    <a:lnTo>
                      <a:pt x="57" y="83"/>
                    </a:lnTo>
                    <a:lnTo>
                      <a:pt x="57" y="83"/>
                    </a:lnTo>
                    <a:lnTo>
                      <a:pt x="57" y="80"/>
                    </a:lnTo>
                    <a:lnTo>
                      <a:pt x="57" y="80"/>
                    </a:lnTo>
                    <a:lnTo>
                      <a:pt x="57" y="80"/>
                    </a:lnTo>
                    <a:lnTo>
                      <a:pt x="55" y="80"/>
                    </a:lnTo>
                    <a:lnTo>
                      <a:pt x="55" y="80"/>
                    </a:lnTo>
                    <a:lnTo>
                      <a:pt x="55" y="80"/>
                    </a:lnTo>
                    <a:lnTo>
                      <a:pt x="52" y="80"/>
                    </a:lnTo>
                    <a:lnTo>
                      <a:pt x="52" y="80"/>
                    </a:lnTo>
                    <a:lnTo>
                      <a:pt x="52" y="78"/>
                    </a:lnTo>
                    <a:lnTo>
                      <a:pt x="55" y="78"/>
                    </a:lnTo>
                    <a:lnTo>
                      <a:pt x="55" y="78"/>
                    </a:lnTo>
                    <a:lnTo>
                      <a:pt x="55" y="76"/>
                    </a:lnTo>
                    <a:lnTo>
                      <a:pt x="52" y="76"/>
                    </a:lnTo>
                    <a:lnTo>
                      <a:pt x="52" y="76"/>
                    </a:lnTo>
                    <a:lnTo>
                      <a:pt x="52" y="76"/>
                    </a:lnTo>
                    <a:lnTo>
                      <a:pt x="50" y="76"/>
                    </a:lnTo>
                    <a:lnTo>
                      <a:pt x="50" y="76"/>
                    </a:lnTo>
                    <a:lnTo>
                      <a:pt x="50" y="76"/>
                    </a:lnTo>
                    <a:lnTo>
                      <a:pt x="47" y="76"/>
                    </a:lnTo>
                    <a:lnTo>
                      <a:pt x="47" y="76"/>
                    </a:lnTo>
                    <a:lnTo>
                      <a:pt x="47" y="73"/>
                    </a:lnTo>
                    <a:lnTo>
                      <a:pt x="47" y="73"/>
                    </a:lnTo>
                    <a:lnTo>
                      <a:pt x="47" y="73"/>
                    </a:lnTo>
                    <a:lnTo>
                      <a:pt x="47" y="73"/>
                    </a:lnTo>
                    <a:lnTo>
                      <a:pt x="47" y="73"/>
                    </a:lnTo>
                    <a:lnTo>
                      <a:pt x="47" y="73"/>
                    </a:lnTo>
                    <a:lnTo>
                      <a:pt x="50" y="73"/>
                    </a:lnTo>
                    <a:lnTo>
                      <a:pt x="50" y="73"/>
                    </a:lnTo>
                    <a:lnTo>
                      <a:pt x="50" y="73"/>
                    </a:lnTo>
                    <a:lnTo>
                      <a:pt x="50" y="71"/>
                    </a:lnTo>
                    <a:lnTo>
                      <a:pt x="50" y="71"/>
                    </a:lnTo>
                    <a:lnTo>
                      <a:pt x="52" y="71"/>
                    </a:lnTo>
                    <a:lnTo>
                      <a:pt x="52" y="68"/>
                    </a:lnTo>
                    <a:lnTo>
                      <a:pt x="50" y="68"/>
                    </a:lnTo>
                    <a:lnTo>
                      <a:pt x="50" y="68"/>
                    </a:lnTo>
                    <a:lnTo>
                      <a:pt x="50" y="68"/>
                    </a:lnTo>
                    <a:lnTo>
                      <a:pt x="50" y="68"/>
                    </a:lnTo>
                    <a:lnTo>
                      <a:pt x="50" y="66"/>
                    </a:lnTo>
                    <a:lnTo>
                      <a:pt x="47" y="66"/>
                    </a:lnTo>
                    <a:lnTo>
                      <a:pt x="47" y="66"/>
                    </a:lnTo>
                    <a:lnTo>
                      <a:pt x="47" y="66"/>
                    </a:lnTo>
                    <a:lnTo>
                      <a:pt x="47" y="66"/>
                    </a:lnTo>
                    <a:lnTo>
                      <a:pt x="47" y="64"/>
                    </a:lnTo>
                    <a:lnTo>
                      <a:pt x="45" y="64"/>
                    </a:lnTo>
                    <a:lnTo>
                      <a:pt x="45" y="64"/>
                    </a:lnTo>
                    <a:lnTo>
                      <a:pt x="45" y="64"/>
                    </a:lnTo>
                    <a:lnTo>
                      <a:pt x="45" y="64"/>
                    </a:lnTo>
                    <a:lnTo>
                      <a:pt x="43" y="64"/>
                    </a:lnTo>
                    <a:lnTo>
                      <a:pt x="43" y="61"/>
                    </a:lnTo>
                    <a:lnTo>
                      <a:pt x="43" y="61"/>
                    </a:lnTo>
                    <a:lnTo>
                      <a:pt x="43" y="61"/>
                    </a:lnTo>
                    <a:lnTo>
                      <a:pt x="40" y="61"/>
                    </a:lnTo>
                    <a:lnTo>
                      <a:pt x="40" y="61"/>
                    </a:lnTo>
                    <a:lnTo>
                      <a:pt x="40" y="61"/>
                    </a:lnTo>
                    <a:lnTo>
                      <a:pt x="40" y="64"/>
                    </a:lnTo>
                    <a:lnTo>
                      <a:pt x="38" y="64"/>
                    </a:lnTo>
                    <a:lnTo>
                      <a:pt x="38" y="64"/>
                    </a:lnTo>
                    <a:lnTo>
                      <a:pt x="38" y="64"/>
                    </a:lnTo>
                    <a:lnTo>
                      <a:pt x="36" y="64"/>
                    </a:lnTo>
                    <a:lnTo>
                      <a:pt x="36" y="64"/>
                    </a:lnTo>
                    <a:lnTo>
                      <a:pt x="36" y="64"/>
                    </a:lnTo>
                    <a:lnTo>
                      <a:pt x="36" y="64"/>
                    </a:lnTo>
                    <a:lnTo>
                      <a:pt x="33" y="64"/>
                    </a:lnTo>
                    <a:lnTo>
                      <a:pt x="33" y="66"/>
                    </a:lnTo>
                    <a:lnTo>
                      <a:pt x="33" y="66"/>
                    </a:lnTo>
                    <a:lnTo>
                      <a:pt x="33" y="66"/>
                    </a:lnTo>
                    <a:lnTo>
                      <a:pt x="33" y="68"/>
                    </a:lnTo>
                    <a:lnTo>
                      <a:pt x="33" y="68"/>
                    </a:lnTo>
                    <a:lnTo>
                      <a:pt x="33" y="68"/>
                    </a:lnTo>
                    <a:lnTo>
                      <a:pt x="31" y="68"/>
                    </a:lnTo>
                    <a:lnTo>
                      <a:pt x="31" y="68"/>
                    </a:lnTo>
                    <a:lnTo>
                      <a:pt x="31" y="68"/>
                    </a:lnTo>
                    <a:lnTo>
                      <a:pt x="31" y="66"/>
                    </a:lnTo>
                    <a:lnTo>
                      <a:pt x="29" y="66"/>
                    </a:lnTo>
                    <a:lnTo>
                      <a:pt x="29" y="66"/>
                    </a:lnTo>
                    <a:lnTo>
                      <a:pt x="29" y="66"/>
                    </a:lnTo>
                    <a:lnTo>
                      <a:pt x="29" y="66"/>
                    </a:lnTo>
                    <a:lnTo>
                      <a:pt x="26" y="66"/>
                    </a:lnTo>
                    <a:lnTo>
                      <a:pt x="26" y="66"/>
                    </a:lnTo>
                    <a:lnTo>
                      <a:pt x="24" y="66"/>
                    </a:lnTo>
                    <a:lnTo>
                      <a:pt x="24" y="66"/>
                    </a:lnTo>
                    <a:lnTo>
                      <a:pt x="24" y="64"/>
                    </a:lnTo>
                    <a:lnTo>
                      <a:pt x="24" y="64"/>
                    </a:lnTo>
                    <a:lnTo>
                      <a:pt x="21" y="64"/>
                    </a:lnTo>
                    <a:lnTo>
                      <a:pt x="21" y="64"/>
                    </a:lnTo>
                    <a:lnTo>
                      <a:pt x="21" y="64"/>
                    </a:lnTo>
                    <a:lnTo>
                      <a:pt x="21" y="64"/>
                    </a:lnTo>
                    <a:lnTo>
                      <a:pt x="19" y="64"/>
                    </a:lnTo>
                    <a:lnTo>
                      <a:pt x="19" y="64"/>
                    </a:lnTo>
                    <a:lnTo>
                      <a:pt x="19" y="64"/>
                    </a:lnTo>
                    <a:lnTo>
                      <a:pt x="19" y="61"/>
                    </a:lnTo>
                    <a:lnTo>
                      <a:pt x="19" y="61"/>
                    </a:lnTo>
                    <a:lnTo>
                      <a:pt x="17" y="61"/>
                    </a:lnTo>
                    <a:lnTo>
                      <a:pt x="17" y="59"/>
                    </a:lnTo>
                    <a:lnTo>
                      <a:pt x="17" y="59"/>
                    </a:lnTo>
                    <a:lnTo>
                      <a:pt x="17" y="59"/>
                    </a:lnTo>
                    <a:lnTo>
                      <a:pt x="17" y="59"/>
                    </a:lnTo>
                    <a:lnTo>
                      <a:pt x="17" y="57"/>
                    </a:lnTo>
                    <a:lnTo>
                      <a:pt x="17" y="57"/>
                    </a:lnTo>
                    <a:lnTo>
                      <a:pt x="14" y="57"/>
                    </a:lnTo>
                    <a:lnTo>
                      <a:pt x="14" y="54"/>
                    </a:lnTo>
                    <a:lnTo>
                      <a:pt x="14" y="54"/>
                    </a:lnTo>
                    <a:lnTo>
                      <a:pt x="14" y="54"/>
                    </a:lnTo>
                    <a:lnTo>
                      <a:pt x="14" y="54"/>
                    </a:lnTo>
                    <a:lnTo>
                      <a:pt x="14" y="54"/>
                    </a:lnTo>
                    <a:lnTo>
                      <a:pt x="14" y="54"/>
                    </a:lnTo>
                    <a:lnTo>
                      <a:pt x="14" y="52"/>
                    </a:lnTo>
                    <a:lnTo>
                      <a:pt x="14" y="52"/>
                    </a:lnTo>
                    <a:lnTo>
                      <a:pt x="14" y="52"/>
                    </a:lnTo>
                    <a:lnTo>
                      <a:pt x="14" y="49"/>
                    </a:lnTo>
                    <a:lnTo>
                      <a:pt x="14" y="49"/>
                    </a:lnTo>
                    <a:lnTo>
                      <a:pt x="14" y="49"/>
                    </a:lnTo>
                    <a:lnTo>
                      <a:pt x="14" y="49"/>
                    </a:lnTo>
                    <a:lnTo>
                      <a:pt x="14" y="47"/>
                    </a:lnTo>
                    <a:lnTo>
                      <a:pt x="14" y="47"/>
                    </a:lnTo>
                    <a:lnTo>
                      <a:pt x="17" y="47"/>
                    </a:lnTo>
                    <a:lnTo>
                      <a:pt x="17" y="45"/>
                    </a:lnTo>
                    <a:lnTo>
                      <a:pt x="17" y="45"/>
                    </a:lnTo>
                    <a:lnTo>
                      <a:pt x="17" y="45"/>
                    </a:lnTo>
                    <a:lnTo>
                      <a:pt x="17" y="45"/>
                    </a:lnTo>
                    <a:lnTo>
                      <a:pt x="17" y="45"/>
                    </a:lnTo>
                    <a:lnTo>
                      <a:pt x="17" y="42"/>
                    </a:lnTo>
                    <a:lnTo>
                      <a:pt x="14" y="42"/>
                    </a:lnTo>
                    <a:lnTo>
                      <a:pt x="14" y="42"/>
                    </a:lnTo>
                    <a:lnTo>
                      <a:pt x="14" y="42"/>
                    </a:lnTo>
                    <a:lnTo>
                      <a:pt x="14" y="40"/>
                    </a:lnTo>
                    <a:lnTo>
                      <a:pt x="14" y="40"/>
                    </a:lnTo>
                    <a:lnTo>
                      <a:pt x="14" y="40"/>
                    </a:lnTo>
                    <a:lnTo>
                      <a:pt x="14" y="40"/>
                    </a:lnTo>
                    <a:lnTo>
                      <a:pt x="14" y="42"/>
                    </a:lnTo>
                    <a:lnTo>
                      <a:pt x="14" y="42"/>
                    </a:lnTo>
                    <a:lnTo>
                      <a:pt x="12" y="42"/>
                    </a:lnTo>
                    <a:lnTo>
                      <a:pt x="12" y="45"/>
                    </a:lnTo>
                    <a:lnTo>
                      <a:pt x="12" y="45"/>
                    </a:lnTo>
                    <a:lnTo>
                      <a:pt x="10" y="45"/>
                    </a:lnTo>
                    <a:lnTo>
                      <a:pt x="10" y="45"/>
                    </a:lnTo>
                    <a:lnTo>
                      <a:pt x="10" y="42"/>
                    </a:lnTo>
                    <a:lnTo>
                      <a:pt x="10" y="42"/>
                    </a:lnTo>
                    <a:lnTo>
                      <a:pt x="10" y="40"/>
                    </a:lnTo>
                    <a:lnTo>
                      <a:pt x="10" y="40"/>
                    </a:lnTo>
                    <a:lnTo>
                      <a:pt x="10" y="40"/>
                    </a:lnTo>
                    <a:lnTo>
                      <a:pt x="10" y="38"/>
                    </a:lnTo>
                    <a:lnTo>
                      <a:pt x="10" y="38"/>
                    </a:lnTo>
                    <a:lnTo>
                      <a:pt x="7" y="38"/>
                    </a:lnTo>
                    <a:lnTo>
                      <a:pt x="7" y="35"/>
                    </a:lnTo>
                    <a:lnTo>
                      <a:pt x="7" y="35"/>
                    </a:lnTo>
                    <a:lnTo>
                      <a:pt x="7" y="35"/>
                    </a:lnTo>
                    <a:lnTo>
                      <a:pt x="7" y="35"/>
                    </a:lnTo>
                    <a:lnTo>
                      <a:pt x="7" y="33"/>
                    </a:lnTo>
                    <a:lnTo>
                      <a:pt x="5" y="33"/>
                    </a:lnTo>
                    <a:lnTo>
                      <a:pt x="5" y="33"/>
                    </a:lnTo>
                    <a:lnTo>
                      <a:pt x="5" y="33"/>
                    </a:lnTo>
                    <a:lnTo>
                      <a:pt x="5" y="33"/>
                    </a:lnTo>
                    <a:lnTo>
                      <a:pt x="2" y="33"/>
                    </a:lnTo>
                    <a:lnTo>
                      <a:pt x="2" y="31"/>
                    </a:lnTo>
                    <a:lnTo>
                      <a:pt x="2" y="31"/>
                    </a:lnTo>
                    <a:lnTo>
                      <a:pt x="2" y="31"/>
                    </a:lnTo>
                    <a:lnTo>
                      <a:pt x="2" y="31"/>
                    </a:lnTo>
                    <a:lnTo>
                      <a:pt x="2" y="28"/>
                    </a:lnTo>
                    <a:lnTo>
                      <a:pt x="0" y="28"/>
                    </a:lnTo>
                    <a:lnTo>
                      <a:pt x="0" y="28"/>
                    </a:lnTo>
                    <a:lnTo>
                      <a:pt x="0" y="28"/>
                    </a:lnTo>
                    <a:lnTo>
                      <a:pt x="0" y="26"/>
                    </a:lnTo>
                    <a:lnTo>
                      <a:pt x="0" y="26"/>
                    </a:lnTo>
                    <a:lnTo>
                      <a:pt x="0" y="26"/>
                    </a:lnTo>
                    <a:lnTo>
                      <a:pt x="0" y="23"/>
                    </a:lnTo>
                    <a:lnTo>
                      <a:pt x="0" y="23"/>
                    </a:lnTo>
                    <a:lnTo>
                      <a:pt x="0" y="23"/>
                    </a:lnTo>
                    <a:lnTo>
                      <a:pt x="0" y="23"/>
                    </a:lnTo>
                    <a:lnTo>
                      <a:pt x="2" y="23"/>
                    </a:lnTo>
                    <a:lnTo>
                      <a:pt x="2" y="23"/>
                    </a:lnTo>
                    <a:lnTo>
                      <a:pt x="2" y="21"/>
                    </a:lnTo>
                    <a:lnTo>
                      <a:pt x="2" y="21"/>
                    </a:lnTo>
                    <a:lnTo>
                      <a:pt x="2" y="21"/>
                    </a:lnTo>
                    <a:lnTo>
                      <a:pt x="2" y="21"/>
                    </a:lnTo>
                    <a:lnTo>
                      <a:pt x="2" y="19"/>
                    </a:lnTo>
                    <a:lnTo>
                      <a:pt x="5" y="19"/>
                    </a:lnTo>
                    <a:lnTo>
                      <a:pt x="5" y="19"/>
                    </a:lnTo>
                    <a:lnTo>
                      <a:pt x="5" y="16"/>
                    </a:lnTo>
                    <a:lnTo>
                      <a:pt x="5" y="16"/>
                    </a:lnTo>
                    <a:lnTo>
                      <a:pt x="5" y="16"/>
                    </a:lnTo>
                    <a:lnTo>
                      <a:pt x="5" y="14"/>
                    </a:lnTo>
                    <a:lnTo>
                      <a:pt x="7" y="14"/>
                    </a:lnTo>
                    <a:lnTo>
                      <a:pt x="7" y="14"/>
                    </a:lnTo>
                    <a:lnTo>
                      <a:pt x="7" y="16"/>
                    </a:lnTo>
                    <a:lnTo>
                      <a:pt x="7" y="16"/>
                    </a:lnTo>
                    <a:lnTo>
                      <a:pt x="7" y="16"/>
                    </a:lnTo>
                    <a:lnTo>
                      <a:pt x="10" y="16"/>
                    </a:lnTo>
                    <a:lnTo>
                      <a:pt x="10" y="16"/>
                    </a:lnTo>
                    <a:lnTo>
                      <a:pt x="10" y="16"/>
                    </a:lnTo>
                    <a:lnTo>
                      <a:pt x="10" y="19"/>
                    </a:lnTo>
                    <a:lnTo>
                      <a:pt x="12" y="19"/>
                    </a:lnTo>
                    <a:lnTo>
                      <a:pt x="12" y="19"/>
                    </a:lnTo>
                    <a:lnTo>
                      <a:pt x="12" y="19"/>
                    </a:lnTo>
                    <a:lnTo>
                      <a:pt x="14" y="19"/>
                    </a:lnTo>
                    <a:lnTo>
                      <a:pt x="14" y="19"/>
                    </a:lnTo>
                    <a:lnTo>
                      <a:pt x="14" y="21"/>
                    </a:lnTo>
                    <a:lnTo>
                      <a:pt x="14" y="21"/>
                    </a:lnTo>
                    <a:lnTo>
                      <a:pt x="14" y="21"/>
                    </a:lnTo>
                    <a:lnTo>
                      <a:pt x="14" y="23"/>
                    </a:lnTo>
                    <a:lnTo>
                      <a:pt x="17" y="23"/>
                    </a:lnTo>
                    <a:lnTo>
                      <a:pt x="17" y="23"/>
                    </a:lnTo>
                    <a:lnTo>
                      <a:pt x="17" y="23"/>
                    </a:lnTo>
                    <a:lnTo>
                      <a:pt x="17" y="23"/>
                    </a:lnTo>
                    <a:lnTo>
                      <a:pt x="19" y="23"/>
                    </a:lnTo>
                    <a:lnTo>
                      <a:pt x="19" y="23"/>
                    </a:lnTo>
                    <a:lnTo>
                      <a:pt x="19" y="23"/>
                    </a:lnTo>
                    <a:lnTo>
                      <a:pt x="19" y="21"/>
                    </a:lnTo>
                    <a:lnTo>
                      <a:pt x="21" y="21"/>
                    </a:lnTo>
                    <a:lnTo>
                      <a:pt x="21" y="21"/>
                    </a:lnTo>
                    <a:lnTo>
                      <a:pt x="21" y="19"/>
                    </a:lnTo>
                    <a:lnTo>
                      <a:pt x="21" y="19"/>
                    </a:lnTo>
                    <a:lnTo>
                      <a:pt x="21" y="19"/>
                    </a:lnTo>
                    <a:lnTo>
                      <a:pt x="21" y="19"/>
                    </a:lnTo>
                    <a:lnTo>
                      <a:pt x="24" y="19"/>
                    </a:lnTo>
                    <a:lnTo>
                      <a:pt x="24" y="16"/>
                    </a:lnTo>
                    <a:lnTo>
                      <a:pt x="24" y="16"/>
                    </a:lnTo>
                    <a:lnTo>
                      <a:pt x="24" y="16"/>
                    </a:lnTo>
                    <a:lnTo>
                      <a:pt x="24" y="14"/>
                    </a:lnTo>
                    <a:lnTo>
                      <a:pt x="24" y="14"/>
                    </a:lnTo>
                    <a:lnTo>
                      <a:pt x="24" y="14"/>
                    </a:lnTo>
                    <a:lnTo>
                      <a:pt x="24" y="14"/>
                    </a:lnTo>
                    <a:lnTo>
                      <a:pt x="26" y="14"/>
                    </a:lnTo>
                    <a:lnTo>
                      <a:pt x="26" y="16"/>
                    </a:lnTo>
                    <a:lnTo>
                      <a:pt x="26" y="16"/>
                    </a:lnTo>
                    <a:lnTo>
                      <a:pt x="26" y="16"/>
                    </a:lnTo>
                    <a:lnTo>
                      <a:pt x="26" y="19"/>
                    </a:lnTo>
                    <a:lnTo>
                      <a:pt x="29" y="19"/>
                    </a:lnTo>
                    <a:lnTo>
                      <a:pt x="29" y="19"/>
                    </a:lnTo>
                    <a:lnTo>
                      <a:pt x="29" y="19"/>
                    </a:lnTo>
                    <a:lnTo>
                      <a:pt x="29" y="19"/>
                    </a:lnTo>
                    <a:lnTo>
                      <a:pt x="29" y="19"/>
                    </a:lnTo>
                    <a:lnTo>
                      <a:pt x="29" y="16"/>
                    </a:lnTo>
                    <a:lnTo>
                      <a:pt x="29" y="16"/>
                    </a:lnTo>
                    <a:lnTo>
                      <a:pt x="31" y="16"/>
                    </a:lnTo>
                    <a:lnTo>
                      <a:pt x="31" y="14"/>
                    </a:lnTo>
                    <a:lnTo>
                      <a:pt x="31" y="14"/>
                    </a:lnTo>
                    <a:lnTo>
                      <a:pt x="31" y="16"/>
                    </a:lnTo>
                    <a:lnTo>
                      <a:pt x="33" y="16"/>
                    </a:lnTo>
                    <a:lnTo>
                      <a:pt x="33" y="16"/>
                    </a:lnTo>
                    <a:lnTo>
                      <a:pt x="33" y="16"/>
                    </a:lnTo>
                    <a:lnTo>
                      <a:pt x="33" y="19"/>
                    </a:lnTo>
                    <a:lnTo>
                      <a:pt x="33" y="19"/>
                    </a:lnTo>
                    <a:lnTo>
                      <a:pt x="33" y="19"/>
                    </a:lnTo>
                    <a:lnTo>
                      <a:pt x="36" y="19"/>
                    </a:lnTo>
                    <a:lnTo>
                      <a:pt x="36" y="21"/>
                    </a:lnTo>
                    <a:lnTo>
                      <a:pt x="36" y="21"/>
                    </a:lnTo>
                    <a:lnTo>
                      <a:pt x="36" y="21"/>
                    </a:lnTo>
                    <a:lnTo>
                      <a:pt x="36" y="21"/>
                    </a:lnTo>
                    <a:lnTo>
                      <a:pt x="38" y="21"/>
                    </a:lnTo>
                    <a:lnTo>
                      <a:pt x="38" y="23"/>
                    </a:lnTo>
                    <a:lnTo>
                      <a:pt x="38" y="23"/>
                    </a:lnTo>
                    <a:lnTo>
                      <a:pt x="38" y="21"/>
                    </a:lnTo>
                    <a:lnTo>
                      <a:pt x="38" y="21"/>
                    </a:lnTo>
                    <a:lnTo>
                      <a:pt x="40" y="21"/>
                    </a:lnTo>
                    <a:lnTo>
                      <a:pt x="40" y="19"/>
                    </a:lnTo>
                    <a:lnTo>
                      <a:pt x="40" y="19"/>
                    </a:lnTo>
                    <a:lnTo>
                      <a:pt x="40" y="16"/>
                    </a:lnTo>
                    <a:lnTo>
                      <a:pt x="40" y="16"/>
                    </a:lnTo>
                    <a:lnTo>
                      <a:pt x="40" y="16"/>
                    </a:lnTo>
                    <a:lnTo>
                      <a:pt x="40" y="14"/>
                    </a:lnTo>
                    <a:lnTo>
                      <a:pt x="40" y="14"/>
                    </a:lnTo>
                    <a:lnTo>
                      <a:pt x="43" y="14"/>
                    </a:lnTo>
                    <a:lnTo>
                      <a:pt x="43" y="14"/>
                    </a:lnTo>
                    <a:lnTo>
                      <a:pt x="43" y="14"/>
                    </a:lnTo>
                    <a:lnTo>
                      <a:pt x="43" y="14"/>
                    </a:lnTo>
                    <a:lnTo>
                      <a:pt x="43" y="14"/>
                    </a:lnTo>
                    <a:lnTo>
                      <a:pt x="43" y="16"/>
                    </a:lnTo>
                    <a:lnTo>
                      <a:pt x="45" y="16"/>
                    </a:lnTo>
                    <a:lnTo>
                      <a:pt x="45" y="16"/>
                    </a:lnTo>
                    <a:lnTo>
                      <a:pt x="45" y="16"/>
                    </a:lnTo>
                    <a:lnTo>
                      <a:pt x="47" y="16"/>
                    </a:lnTo>
                    <a:lnTo>
                      <a:pt x="47" y="16"/>
                    </a:lnTo>
                    <a:lnTo>
                      <a:pt x="47" y="16"/>
                    </a:lnTo>
                    <a:lnTo>
                      <a:pt x="47" y="16"/>
                    </a:lnTo>
                    <a:lnTo>
                      <a:pt x="50" y="16"/>
                    </a:lnTo>
                    <a:lnTo>
                      <a:pt x="50" y="14"/>
                    </a:lnTo>
                    <a:lnTo>
                      <a:pt x="50" y="14"/>
                    </a:lnTo>
                    <a:lnTo>
                      <a:pt x="50" y="14"/>
                    </a:lnTo>
                    <a:lnTo>
                      <a:pt x="50" y="14"/>
                    </a:lnTo>
                    <a:lnTo>
                      <a:pt x="52" y="14"/>
                    </a:lnTo>
                    <a:lnTo>
                      <a:pt x="52" y="14"/>
                    </a:lnTo>
                    <a:lnTo>
                      <a:pt x="55" y="14"/>
                    </a:lnTo>
                    <a:lnTo>
                      <a:pt x="55" y="14"/>
                    </a:lnTo>
                    <a:lnTo>
                      <a:pt x="55" y="14"/>
                    </a:lnTo>
                    <a:lnTo>
                      <a:pt x="55" y="14"/>
                    </a:lnTo>
                    <a:lnTo>
                      <a:pt x="55" y="12"/>
                    </a:lnTo>
                    <a:lnTo>
                      <a:pt x="57" y="12"/>
                    </a:lnTo>
                    <a:lnTo>
                      <a:pt x="57" y="12"/>
                    </a:lnTo>
                    <a:lnTo>
                      <a:pt x="57" y="9"/>
                    </a:lnTo>
                    <a:lnTo>
                      <a:pt x="57" y="9"/>
                    </a:lnTo>
                    <a:lnTo>
                      <a:pt x="57" y="7"/>
                    </a:lnTo>
                    <a:lnTo>
                      <a:pt x="57" y="7"/>
                    </a:lnTo>
                    <a:lnTo>
                      <a:pt x="57" y="7"/>
                    </a:lnTo>
                    <a:lnTo>
                      <a:pt x="57" y="4"/>
                    </a:lnTo>
                    <a:lnTo>
                      <a:pt x="57" y="4"/>
                    </a:lnTo>
                    <a:lnTo>
                      <a:pt x="59" y="4"/>
                    </a:lnTo>
                    <a:lnTo>
                      <a:pt x="59" y="4"/>
                    </a:lnTo>
                    <a:lnTo>
                      <a:pt x="59" y="4"/>
                    </a:lnTo>
                    <a:lnTo>
                      <a:pt x="62" y="4"/>
                    </a:lnTo>
                    <a:lnTo>
                      <a:pt x="62" y="4"/>
                    </a:lnTo>
                    <a:lnTo>
                      <a:pt x="62" y="4"/>
                    </a:lnTo>
                    <a:lnTo>
                      <a:pt x="62" y="4"/>
                    </a:lnTo>
                    <a:lnTo>
                      <a:pt x="64" y="4"/>
                    </a:lnTo>
                    <a:lnTo>
                      <a:pt x="64" y="2"/>
                    </a:lnTo>
                    <a:lnTo>
                      <a:pt x="64" y="2"/>
                    </a:lnTo>
                    <a:lnTo>
                      <a:pt x="66" y="2"/>
                    </a:lnTo>
                    <a:lnTo>
                      <a:pt x="66" y="2"/>
                    </a:lnTo>
                    <a:lnTo>
                      <a:pt x="66" y="2"/>
                    </a:lnTo>
                    <a:lnTo>
                      <a:pt x="66" y="0"/>
                    </a:lnTo>
                    <a:lnTo>
                      <a:pt x="66" y="0"/>
                    </a:lnTo>
                    <a:lnTo>
                      <a:pt x="69" y="0"/>
                    </a:lnTo>
                    <a:lnTo>
                      <a:pt x="69" y="2"/>
                    </a:lnTo>
                    <a:lnTo>
                      <a:pt x="69" y="2"/>
                    </a:lnTo>
                    <a:lnTo>
                      <a:pt x="69" y="2"/>
                    </a:lnTo>
                    <a:lnTo>
                      <a:pt x="69" y="2"/>
                    </a:lnTo>
                    <a:lnTo>
                      <a:pt x="69" y="4"/>
                    </a:lnTo>
                    <a:lnTo>
                      <a:pt x="71" y="4"/>
                    </a:lnTo>
                    <a:lnTo>
                      <a:pt x="71" y="4"/>
                    </a:lnTo>
                    <a:lnTo>
                      <a:pt x="71" y="4"/>
                    </a:lnTo>
                    <a:lnTo>
                      <a:pt x="71" y="4"/>
                    </a:lnTo>
                    <a:lnTo>
                      <a:pt x="73" y="4"/>
                    </a:lnTo>
                    <a:lnTo>
                      <a:pt x="73" y="7"/>
                    </a:lnTo>
                    <a:lnTo>
                      <a:pt x="73" y="7"/>
                    </a:lnTo>
                    <a:lnTo>
                      <a:pt x="73" y="7"/>
                    </a:lnTo>
                    <a:lnTo>
                      <a:pt x="73" y="7"/>
                    </a:lnTo>
                    <a:lnTo>
                      <a:pt x="76" y="7"/>
                    </a:lnTo>
                    <a:lnTo>
                      <a:pt x="76" y="9"/>
                    </a:lnTo>
                    <a:lnTo>
                      <a:pt x="76" y="9"/>
                    </a:lnTo>
                    <a:lnTo>
                      <a:pt x="76" y="9"/>
                    </a:lnTo>
                    <a:lnTo>
                      <a:pt x="76" y="9"/>
                    </a:lnTo>
                    <a:lnTo>
                      <a:pt x="78" y="9"/>
                    </a:lnTo>
                    <a:lnTo>
                      <a:pt x="78" y="12"/>
                    </a:lnTo>
                    <a:lnTo>
                      <a:pt x="78" y="12"/>
                    </a:lnTo>
                    <a:lnTo>
                      <a:pt x="78" y="12"/>
                    </a:lnTo>
                    <a:lnTo>
                      <a:pt x="81" y="12"/>
                    </a:lnTo>
                    <a:lnTo>
                      <a:pt x="81" y="12"/>
                    </a:lnTo>
                    <a:lnTo>
                      <a:pt x="81" y="12"/>
                    </a:lnTo>
                    <a:lnTo>
                      <a:pt x="81" y="12"/>
                    </a:lnTo>
                    <a:lnTo>
                      <a:pt x="81" y="9"/>
                    </a:lnTo>
                    <a:lnTo>
                      <a:pt x="83" y="9"/>
                    </a:lnTo>
                    <a:lnTo>
                      <a:pt x="83" y="9"/>
                    </a:lnTo>
                    <a:lnTo>
                      <a:pt x="83" y="9"/>
                    </a:lnTo>
                    <a:lnTo>
                      <a:pt x="85" y="9"/>
                    </a:lnTo>
                    <a:lnTo>
                      <a:pt x="85" y="9"/>
                    </a:lnTo>
                    <a:lnTo>
                      <a:pt x="85" y="12"/>
                    </a:lnTo>
                    <a:lnTo>
                      <a:pt x="88" y="12"/>
                    </a:lnTo>
                    <a:lnTo>
                      <a:pt x="88" y="12"/>
                    </a:lnTo>
                    <a:lnTo>
                      <a:pt x="88" y="14"/>
                    </a:lnTo>
                    <a:lnTo>
                      <a:pt x="88" y="14"/>
                    </a:lnTo>
                    <a:lnTo>
                      <a:pt x="88" y="14"/>
                    </a:lnTo>
                    <a:lnTo>
                      <a:pt x="90" y="14"/>
                    </a:lnTo>
                    <a:lnTo>
                      <a:pt x="90" y="14"/>
                    </a:lnTo>
                    <a:lnTo>
                      <a:pt x="90" y="14"/>
                    </a:lnTo>
                    <a:lnTo>
                      <a:pt x="90" y="12"/>
                    </a:lnTo>
                    <a:lnTo>
                      <a:pt x="92" y="12"/>
                    </a:lnTo>
                    <a:lnTo>
                      <a:pt x="92" y="12"/>
                    </a:lnTo>
                    <a:lnTo>
                      <a:pt x="92" y="12"/>
                    </a:lnTo>
                    <a:lnTo>
                      <a:pt x="92" y="12"/>
                    </a:lnTo>
                    <a:lnTo>
                      <a:pt x="95" y="12"/>
                    </a:lnTo>
                    <a:lnTo>
                      <a:pt x="95" y="12"/>
                    </a:lnTo>
                    <a:lnTo>
                      <a:pt x="95" y="14"/>
                    </a:lnTo>
                    <a:lnTo>
                      <a:pt x="95" y="14"/>
                    </a:lnTo>
                    <a:lnTo>
                      <a:pt x="97" y="14"/>
                    </a:lnTo>
                    <a:lnTo>
                      <a:pt x="97" y="14"/>
                    </a:lnTo>
                    <a:lnTo>
                      <a:pt x="97" y="14"/>
                    </a:lnTo>
                    <a:lnTo>
                      <a:pt x="100" y="14"/>
                    </a:lnTo>
                    <a:lnTo>
                      <a:pt x="100" y="14"/>
                    </a:lnTo>
                    <a:lnTo>
                      <a:pt x="100" y="16"/>
                    </a:lnTo>
                    <a:lnTo>
                      <a:pt x="100" y="16"/>
                    </a:lnTo>
                    <a:lnTo>
                      <a:pt x="97" y="16"/>
                    </a:lnTo>
                    <a:lnTo>
                      <a:pt x="97" y="19"/>
                    </a:lnTo>
                    <a:lnTo>
                      <a:pt x="97" y="19"/>
                    </a:lnTo>
                    <a:lnTo>
                      <a:pt x="97" y="19"/>
                    </a:lnTo>
                    <a:lnTo>
                      <a:pt x="97" y="21"/>
                    </a:lnTo>
                    <a:lnTo>
                      <a:pt x="95" y="21"/>
                    </a:lnTo>
                    <a:lnTo>
                      <a:pt x="95" y="21"/>
                    </a:lnTo>
                    <a:lnTo>
                      <a:pt x="95" y="21"/>
                    </a:lnTo>
                    <a:lnTo>
                      <a:pt x="95" y="21"/>
                    </a:lnTo>
                    <a:lnTo>
                      <a:pt x="95" y="23"/>
                    </a:lnTo>
                    <a:lnTo>
                      <a:pt x="95" y="23"/>
                    </a:lnTo>
                    <a:lnTo>
                      <a:pt x="95" y="23"/>
                    </a:lnTo>
                    <a:lnTo>
                      <a:pt x="95" y="26"/>
                    </a:lnTo>
                    <a:lnTo>
                      <a:pt x="95" y="26"/>
                    </a:lnTo>
                    <a:lnTo>
                      <a:pt x="95" y="26"/>
                    </a:lnTo>
                    <a:lnTo>
                      <a:pt x="95" y="26"/>
                    </a:lnTo>
                    <a:lnTo>
                      <a:pt x="95" y="28"/>
                    </a:lnTo>
                    <a:lnTo>
                      <a:pt x="97" y="28"/>
                    </a:lnTo>
                    <a:lnTo>
                      <a:pt x="97" y="28"/>
                    </a:lnTo>
                    <a:lnTo>
                      <a:pt x="95" y="28"/>
                    </a:lnTo>
                    <a:lnTo>
                      <a:pt x="95" y="31"/>
                    </a:lnTo>
                    <a:lnTo>
                      <a:pt x="95" y="31"/>
                    </a:lnTo>
                    <a:lnTo>
                      <a:pt x="97" y="31"/>
                    </a:lnTo>
                    <a:lnTo>
                      <a:pt x="97" y="33"/>
                    </a:lnTo>
                    <a:lnTo>
                      <a:pt x="97" y="33"/>
                    </a:lnTo>
                    <a:lnTo>
                      <a:pt x="97" y="33"/>
                    </a:lnTo>
                    <a:lnTo>
                      <a:pt x="97" y="35"/>
                    </a:lnTo>
                    <a:lnTo>
                      <a:pt x="97" y="35"/>
                    </a:lnTo>
                    <a:lnTo>
                      <a:pt x="100" y="35"/>
                    </a:lnTo>
                    <a:lnTo>
                      <a:pt x="100" y="35"/>
                    </a:lnTo>
                    <a:lnTo>
                      <a:pt x="100" y="35"/>
                    </a:lnTo>
                    <a:lnTo>
                      <a:pt x="102" y="35"/>
                    </a:lnTo>
                    <a:lnTo>
                      <a:pt x="102" y="35"/>
                    </a:lnTo>
                    <a:lnTo>
                      <a:pt x="102" y="35"/>
                    </a:lnTo>
                    <a:lnTo>
                      <a:pt x="102" y="38"/>
                    </a:lnTo>
                    <a:lnTo>
                      <a:pt x="102" y="38"/>
                    </a:lnTo>
                    <a:lnTo>
                      <a:pt x="102" y="35"/>
                    </a:lnTo>
                    <a:lnTo>
                      <a:pt x="104" y="35"/>
                    </a:lnTo>
                    <a:lnTo>
                      <a:pt x="104" y="38"/>
                    </a:lnTo>
                    <a:lnTo>
                      <a:pt x="104" y="38"/>
                    </a:lnTo>
                    <a:lnTo>
                      <a:pt x="104" y="40"/>
                    </a:lnTo>
                    <a:lnTo>
                      <a:pt x="104" y="40"/>
                    </a:lnTo>
                    <a:lnTo>
                      <a:pt x="104" y="40"/>
                    </a:lnTo>
                    <a:lnTo>
                      <a:pt x="107" y="40"/>
                    </a:lnTo>
                    <a:lnTo>
                      <a:pt x="107" y="42"/>
                    </a:lnTo>
                    <a:lnTo>
                      <a:pt x="107" y="42"/>
                    </a:lnTo>
                    <a:lnTo>
                      <a:pt x="107" y="42"/>
                    </a:lnTo>
                    <a:lnTo>
                      <a:pt x="107" y="42"/>
                    </a:lnTo>
                    <a:lnTo>
                      <a:pt x="109" y="42"/>
                    </a:lnTo>
                    <a:lnTo>
                      <a:pt x="109" y="42"/>
                    </a:lnTo>
                    <a:lnTo>
                      <a:pt x="109" y="42"/>
                    </a:lnTo>
                    <a:lnTo>
                      <a:pt x="109" y="42"/>
                    </a:lnTo>
                    <a:lnTo>
                      <a:pt x="109" y="42"/>
                    </a:lnTo>
                    <a:lnTo>
                      <a:pt x="109" y="45"/>
                    </a:lnTo>
                    <a:lnTo>
                      <a:pt x="111" y="45"/>
                    </a:lnTo>
                    <a:lnTo>
                      <a:pt x="111" y="45"/>
                    </a:lnTo>
                    <a:lnTo>
                      <a:pt x="111" y="45"/>
                    </a:lnTo>
                    <a:lnTo>
                      <a:pt x="111" y="45"/>
                    </a:lnTo>
                    <a:lnTo>
                      <a:pt x="114" y="45"/>
                    </a:lnTo>
                    <a:lnTo>
                      <a:pt x="114" y="45"/>
                    </a:lnTo>
                    <a:lnTo>
                      <a:pt x="114" y="45"/>
                    </a:lnTo>
                    <a:lnTo>
                      <a:pt x="114" y="45"/>
                    </a:lnTo>
                    <a:lnTo>
                      <a:pt x="116" y="45"/>
                    </a:lnTo>
                    <a:lnTo>
                      <a:pt x="116" y="45"/>
                    </a:lnTo>
                    <a:lnTo>
                      <a:pt x="116" y="45"/>
                    </a:lnTo>
                    <a:lnTo>
                      <a:pt x="118" y="45"/>
                    </a:lnTo>
                    <a:lnTo>
                      <a:pt x="118" y="45"/>
                    </a:lnTo>
                    <a:lnTo>
                      <a:pt x="118" y="45"/>
                    </a:lnTo>
                    <a:lnTo>
                      <a:pt x="121" y="45"/>
                    </a:lnTo>
                    <a:lnTo>
                      <a:pt x="121" y="45"/>
                    </a:lnTo>
                    <a:lnTo>
                      <a:pt x="121" y="45"/>
                    </a:lnTo>
                    <a:lnTo>
                      <a:pt x="121" y="45"/>
                    </a:lnTo>
                    <a:lnTo>
                      <a:pt x="123" y="45"/>
                    </a:lnTo>
                    <a:lnTo>
                      <a:pt x="123" y="45"/>
                    </a:lnTo>
                    <a:lnTo>
                      <a:pt x="123" y="45"/>
                    </a:lnTo>
                    <a:lnTo>
                      <a:pt x="123" y="47"/>
                    </a:lnTo>
                    <a:lnTo>
                      <a:pt x="123" y="47"/>
                    </a:lnTo>
                    <a:lnTo>
                      <a:pt x="126" y="47"/>
                    </a:lnTo>
                    <a:lnTo>
                      <a:pt x="126" y="47"/>
                    </a:lnTo>
                    <a:lnTo>
                      <a:pt x="126" y="47"/>
                    </a:lnTo>
                    <a:lnTo>
                      <a:pt x="126" y="49"/>
                    </a:lnTo>
                    <a:lnTo>
                      <a:pt x="126" y="49"/>
                    </a:lnTo>
                    <a:lnTo>
                      <a:pt x="123" y="49"/>
                    </a:lnTo>
                    <a:lnTo>
                      <a:pt x="123" y="49"/>
                    </a:lnTo>
                    <a:lnTo>
                      <a:pt x="126" y="49"/>
                    </a:lnTo>
                    <a:lnTo>
                      <a:pt x="126" y="52"/>
                    </a:lnTo>
                    <a:lnTo>
                      <a:pt x="123" y="52"/>
                    </a:lnTo>
                    <a:lnTo>
                      <a:pt x="123" y="52"/>
                    </a:lnTo>
                    <a:lnTo>
                      <a:pt x="123" y="52"/>
                    </a:lnTo>
                    <a:lnTo>
                      <a:pt x="123" y="52"/>
                    </a:lnTo>
                    <a:lnTo>
                      <a:pt x="121" y="52"/>
                    </a:lnTo>
                    <a:lnTo>
                      <a:pt x="121" y="52"/>
                    </a:lnTo>
                    <a:lnTo>
                      <a:pt x="121" y="54"/>
                    </a:lnTo>
                    <a:lnTo>
                      <a:pt x="121" y="54"/>
                    </a:lnTo>
                    <a:lnTo>
                      <a:pt x="121" y="54"/>
                    </a:lnTo>
                    <a:lnTo>
                      <a:pt x="118" y="54"/>
                    </a:lnTo>
                    <a:lnTo>
                      <a:pt x="118" y="54"/>
                    </a:lnTo>
                    <a:lnTo>
                      <a:pt x="118" y="54"/>
                    </a:lnTo>
                    <a:lnTo>
                      <a:pt x="118" y="54"/>
                    </a:lnTo>
                    <a:lnTo>
                      <a:pt x="116" y="54"/>
                    </a:lnTo>
                    <a:lnTo>
                      <a:pt x="116" y="54"/>
                    </a:lnTo>
                    <a:lnTo>
                      <a:pt x="116" y="54"/>
                    </a:lnTo>
                    <a:lnTo>
                      <a:pt x="116" y="57"/>
                    </a:lnTo>
                    <a:lnTo>
                      <a:pt x="116" y="57"/>
                    </a:lnTo>
                    <a:lnTo>
                      <a:pt x="116" y="57"/>
                    </a:lnTo>
                    <a:lnTo>
                      <a:pt x="116" y="57"/>
                    </a:lnTo>
                    <a:lnTo>
                      <a:pt x="116" y="57"/>
                    </a:lnTo>
                    <a:lnTo>
                      <a:pt x="116" y="59"/>
                    </a:lnTo>
                    <a:lnTo>
                      <a:pt x="116" y="59"/>
                    </a:lnTo>
                    <a:lnTo>
                      <a:pt x="116" y="59"/>
                    </a:lnTo>
                    <a:lnTo>
                      <a:pt x="116" y="61"/>
                    </a:lnTo>
                    <a:lnTo>
                      <a:pt x="116" y="61"/>
                    </a:lnTo>
                    <a:lnTo>
                      <a:pt x="116" y="61"/>
                    </a:lnTo>
                    <a:lnTo>
                      <a:pt x="116" y="64"/>
                    </a:lnTo>
                    <a:lnTo>
                      <a:pt x="114" y="64"/>
                    </a:lnTo>
                    <a:lnTo>
                      <a:pt x="114" y="64"/>
                    </a:lnTo>
                    <a:lnTo>
                      <a:pt x="114" y="64"/>
                    </a:lnTo>
                    <a:lnTo>
                      <a:pt x="114" y="64"/>
                    </a:lnTo>
                    <a:lnTo>
                      <a:pt x="114" y="66"/>
                    </a:lnTo>
                    <a:lnTo>
                      <a:pt x="114" y="66"/>
                    </a:lnTo>
                    <a:lnTo>
                      <a:pt x="114" y="68"/>
                    </a:lnTo>
                    <a:lnTo>
                      <a:pt x="114" y="68"/>
                    </a:lnTo>
                    <a:lnTo>
                      <a:pt x="111" y="68"/>
                    </a:lnTo>
                    <a:lnTo>
                      <a:pt x="111" y="68"/>
                    </a:lnTo>
                    <a:lnTo>
                      <a:pt x="109" y="68"/>
                    </a:lnTo>
                    <a:lnTo>
                      <a:pt x="109" y="66"/>
                    </a:lnTo>
                    <a:lnTo>
                      <a:pt x="109" y="66"/>
                    </a:lnTo>
                    <a:lnTo>
                      <a:pt x="109" y="66"/>
                    </a:lnTo>
                    <a:lnTo>
                      <a:pt x="109" y="66"/>
                    </a:lnTo>
                    <a:lnTo>
                      <a:pt x="107" y="66"/>
                    </a:lnTo>
                    <a:lnTo>
                      <a:pt x="107" y="66"/>
                    </a:lnTo>
                    <a:lnTo>
                      <a:pt x="107" y="68"/>
                    </a:lnTo>
                    <a:lnTo>
                      <a:pt x="107" y="68"/>
                    </a:lnTo>
                    <a:lnTo>
                      <a:pt x="107" y="68"/>
                    </a:lnTo>
                    <a:lnTo>
                      <a:pt x="104" y="68"/>
                    </a:lnTo>
                    <a:lnTo>
                      <a:pt x="104" y="68"/>
                    </a:lnTo>
                    <a:lnTo>
                      <a:pt x="104" y="68"/>
                    </a:lnTo>
                    <a:lnTo>
                      <a:pt x="102" y="68"/>
                    </a:lnTo>
                    <a:lnTo>
                      <a:pt x="102" y="68"/>
                    </a:lnTo>
                    <a:lnTo>
                      <a:pt x="102" y="68"/>
                    </a:lnTo>
                    <a:lnTo>
                      <a:pt x="102" y="66"/>
                    </a:lnTo>
                    <a:lnTo>
                      <a:pt x="102" y="66"/>
                    </a:lnTo>
                    <a:lnTo>
                      <a:pt x="100" y="66"/>
                    </a:lnTo>
                    <a:lnTo>
                      <a:pt x="100" y="66"/>
                    </a:lnTo>
                    <a:lnTo>
                      <a:pt x="100" y="68"/>
                    </a:lnTo>
                    <a:lnTo>
                      <a:pt x="100" y="68"/>
                    </a:lnTo>
                    <a:lnTo>
                      <a:pt x="100" y="68"/>
                    </a:lnTo>
                    <a:lnTo>
                      <a:pt x="97" y="68"/>
                    </a:lnTo>
                    <a:lnTo>
                      <a:pt x="97" y="68"/>
                    </a:lnTo>
                    <a:lnTo>
                      <a:pt x="97" y="71"/>
                    </a:lnTo>
                    <a:lnTo>
                      <a:pt x="95" y="71"/>
                    </a:lnTo>
                    <a:lnTo>
                      <a:pt x="95" y="71"/>
                    </a:lnTo>
                    <a:lnTo>
                      <a:pt x="95" y="71"/>
                    </a:lnTo>
                    <a:lnTo>
                      <a:pt x="95" y="73"/>
                    </a:lnTo>
                    <a:lnTo>
                      <a:pt x="95" y="73"/>
                    </a:lnTo>
                    <a:lnTo>
                      <a:pt x="95" y="73"/>
                    </a:lnTo>
                    <a:lnTo>
                      <a:pt x="95" y="73"/>
                    </a:lnTo>
                    <a:lnTo>
                      <a:pt x="95" y="73"/>
                    </a:lnTo>
                    <a:lnTo>
                      <a:pt x="95" y="76"/>
                    </a:lnTo>
                    <a:lnTo>
                      <a:pt x="95" y="76"/>
                    </a:lnTo>
                    <a:lnTo>
                      <a:pt x="95" y="76"/>
                    </a:lnTo>
                    <a:lnTo>
                      <a:pt x="95" y="78"/>
                    </a:lnTo>
                    <a:lnTo>
                      <a:pt x="95" y="78"/>
                    </a:lnTo>
                    <a:lnTo>
                      <a:pt x="95" y="78"/>
                    </a:lnTo>
                    <a:lnTo>
                      <a:pt x="95" y="80"/>
                    </a:lnTo>
                    <a:lnTo>
                      <a:pt x="95" y="80"/>
                    </a:lnTo>
                    <a:lnTo>
                      <a:pt x="95" y="80"/>
                    </a:lnTo>
                    <a:lnTo>
                      <a:pt x="92" y="80"/>
                    </a:lnTo>
                    <a:lnTo>
                      <a:pt x="92" y="80"/>
                    </a:lnTo>
                    <a:lnTo>
                      <a:pt x="90" y="80"/>
                    </a:lnTo>
                    <a:lnTo>
                      <a:pt x="90" y="83"/>
                    </a:lnTo>
                    <a:lnTo>
                      <a:pt x="90" y="83"/>
                    </a:lnTo>
                    <a:lnTo>
                      <a:pt x="90" y="83"/>
                    </a:lnTo>
                    <a:lnTo>
                      <a:pt x="90" y="83"/>
                    </a:lnTo>
                    <a:lnTo>
                      <a:pt x="88" y="83"/>
                    </a:lnTo>
                    <a:lnTo>
                      <a:pt x="88" y="83"/>
                    </a:lnTo>
                    <a:lnTo>
                      <a:pt x="88" y="83"/>
                    </a:lnTo>
                    <a:lnTo>
                      <a:pt x="88" y="85"/>
                    </a:lnTo>
                    <a:lnTo>
                      <a:pt x="88" y="85"/>
                    </a:lnTo>
                    <a:lnTo>
                      <a:pt x="88" y="85"/>
                    </a:lnTo>
                    <a:lnTo>
                      <a:pt x="85" y="85"/>
                    </a:lnTo>
                    <a:lnTo>
                      <a:pt x="85" y="87"/>
                    </a:lnTo>
                    <a:lnTo>
                      <a:pt x="85" y="87"/>
                    </a:lnTo>
                    <a:lnTo>
                      <a:pt x="85" y="87"/>
                    </a:lnTo>
                    <a:lnTo>
                      <a:pt x="85" y="90"/>
                    </a:lnTo>
                    <a:lnTo>
                      <a:pt x="83" y="90"/>
                    </a:lnTo>
                    <a:lnTo>
                      <a:pt x="83" y="90"/>
                    </a:lnTo>
                    <a:lnTo>
                      <a:pt x="83" y="90"/>
                    </a:lnTo>
                    <a:lnTo>
                      <a:pt x="83" y="87"/>
                    </a:lnTo>
                    <a:lnTo>
                      <a:pt x="83" y="87"/>
                    </a:lnTo>
                    <a:lnTo>
                      <a:pt x="81" y="87"/>
                    </a:lnTo>
                    <a:lnTo>
                      <a:pt x="81" y="87"/>
                    </a:lnTo>
                    <a:lnTo>
                      <a:pt x="81" y="90"/>
                    </a:lnTo>
                    <a:lnTo>
                      <a:pt x="81" y="90"/>
                    </a:lnTo>
                    <a:lnTo>
                      <a:pt x="81" y="90"/>
                    </a:lnTo>
                    <a:lnTo>
                      <a:pt x="81" y="92"/>
                    </a:lnTo>
                    <a:lnTo>
                      <a:pt x="81" y="92"/>
                    </a:lnTo>
                    <a:lnTo>
                      <a:pt x="81" y="92"/>
                    </a:lnTo>
                    <a:lnTo>
                      <a:pt x="81" y="94"/>
                    </a:lnTo>
                    <a:lnTo>
                      <a:pt x="78" y="94"/>
                    </a:lnTo>
                    <a:lnTo>
                      <a:pt x="78" y="94"/>
                    </a:lnTo>
                    <a:lnTo>
                      <a:pt x="78" y="94"/>
                    </a:lnTo>
                    <a:lnTo>
                      <a:pt x="78" y="94"/>
                    </a:lnTo>
                    <a:lnTo>
                      <a:pt x="78" y="97"/>
                    </a:lnTo>
                    <a:lnTo>
                      <a:pt x="78" y="97"/>
                    </a:lnTo>
                    <a:lnTo>
                      <a:pt x="78" y="99"/>
                    </a:lnTo>
                    <a:lnTo>
                      <a:pt x="78" y="99"/>
                    </a:lnTo>
                    <a:lnTo>
                      <a:pt x="78" y="102"/>
                    </a:lnTo>
                    <a:lnTo>
                      <a:pt x="78" y="102"/>
                    </a:lnTo>
                    <a:lnTo>
                      <a:pt x="78" y="104"/>
                    </a:lnTo>
                    <a:lnTo>
                      <a:pt x="78" y="104"/>
                    </a:lnTo>
                    <a:lnTo>
                      <a:pt x="78" y="104"/>
                    </a:lnTo>
                    <a:lnTo>
                      <a:pt x="76" y="104"/>
                    </a:lnTo>
                    <a:lnTo>
                      <a:pt x="76" y="106"/>
                    </a:lnTo>
                    <a:lnTo>
                      <a:pt x="76" y="106"/>
                    </a:lnTo>
                    <a:lnTo>
                      <a:pt x="76" y="106"/>
                    </a:lnTo>
                    <a:lnTo>
                      <a:pt x="76" y="109"/>
                    </a:lnTo>
                    <a:lnTo>
                      <a:pt x="76" y="109"/>
                    </a:lnTo>
                    <a:lnTo>
                      <a:pt x="76" y="109"/>
                    </a:lnTo>
                    <a:lnTo>
                      <a:pt x="76" y="111"/>
                    </a:lnTo>
                    <a:lnTo>
                      <a:pt x="73" y="111"/>
                    </a:lnTo>
                    <a:lnTo>
                      <a:pt x="73" y="111"/>
                    </a:lnTo>
                    <a:lnTo>
                      <a:pt x="73" y="111"/>
                    </a:lnTo>
                    <a:lnTo>
                      <a:pt x="73" y="113"/>
                    </a:lnTo>
                    <a:lnTo>
                      <a:pt x="73" y="113"/>
                    </a:lnTo>
                    <a:lnTo>
                      <a:pt x="73" y="113"/>
                    </a:lnTo>
                    <a:lnTo>
                      <a:pt x="76" y="113"/>
                    </a:lnTo>
                    <a:lnTo>
                      <a:pt x="76" y="113"/>
                    </a:lnTo>
                    <a:lnTo>
                      <a:pt x="76" y="113"/>
                    </a:lnTo>
                    <a:lnTo>
                      <a:pt x="76" y="116"/>
                    </a:lnTo>
                    <a:lnTo>
                      <a:pt x="76" y="116"/>
                    </a:lnTo>
                    <a:lnTo>
                      <a:pt x="76" y="116"/>
                    </a:lnTo>
                    <a:lnTo>
                      <a:pt x="76" y="118"/>
                    </a:lnTo>
                    <a:lnTo>
                      <a:pt x="76" y="118"/>
                    </a:lnTo>
                    <a:lnTo>
                      <a:pt x="78" y="118"/>
                    </a:lnTo>
                    <a:lnTo>
                      <a:pt x="78" y="121"/>
                    </a:lnTo>
                    <a:lnTo>
                      <a:pt x="78" y="121"/>
                    </a:lnTo>
                    <a:lnTo>
                      <a:pt x="78" y="121"/>
                    </a:lnTo>
                    <a:lnTo>
                      <a:pt x="78" y="123"/>
                    </a:lnTo>
                    <a:lnTo>
                      <a:pt x="78" y="123"/>
                    </a:lnTo>
                    <a:lnTo>
                      <a:pt x="81" y="123"/>
                    </a:lnTo>
                    <a:lnTo>
                      <a:pt x="81" y="123"/>
                    </a:lnTo>
                    <a:lnTo>
                      <a:pt x="81" y="123"/>
                    </a:lnTo>
                    <a:lnTo>
                      <a:pt x="81" y="125"/>
                    </a:lnTo>
                    <a:lnTo>
                      <a:pt x="81" y="125"/>
                    </a:lnTo>
                    <a:lnTo>
                      <a:pt x="81" y="125"/>
                    </a:lnTo>
                    <a:lnTo>
                      <a:pt x="83" y="125"/>
                    </a:lnTo>
                    <a:lnTo>
                      <a:pt x="83" y="128"/>
                    </a:lnTo>
                    <a:lnTo>
                      <a:pt x="83" y="128"/>
                    </a:lnTo>
                    <a:lnTo>
                      <a:pt x="83" y="128"/>
                    </a:lnTo>
                    <a:lnTo>
                      <a:pt x="83" y="130"/>
                    </a:lnTo>
                    <a:lnTo>
                      <a:pt x="83" y="130"/>
                    </a:lnTo>
                    <a:lnTo>
                      <a:pt x="85" y="130"/>
                    </a:lnTo>
                    <a:lnTo>
                      <a:pt x="85" y="130"/>
                    </a:lnTo>
                    <a:lnTo>
                      <a:pt x="85" y="130"/>
                    </a:lnTo>
                    <a:lnTo>
                      <a:pt x="88" y="130"/>
                    </a:lnTo>
                    <a:lnTo>
                      <a:pt x="88" y="130"/>
                    </a:lnTo>
                    <a:lnTo>
                      <a:pt x="88" y="132"/>
                    </a:lnTo>
                    <a:lnTo>
                      <a:pt x="88" y="132"/>
                    </a:lnTo>
                    <a:lnTo>
                      <a:pt x="88" y="132"/>
                    </a:lnTo>
                    <a:lnTo>
                      <a:pt x="90" y="132"/>
                    </a:lnTo>
                    <a:lnTo>
                      <a:pt x="90" y="132"/>
                    </a:lnTo>
                    <a:lnTo>
                      <a:pt x="90" y="132"/>
                    </a:lnTo>
                    <a:lnTo>
                      <a:pt x="90" y="132"/>
                    </a:lnTo>
                    <a:lnTo>
                      <a:pt x="90" y="132"/>
                    </a:lnTo>
                    <a:lnTo>
                      <a:pt x="90" y="132"/>
                    </a:lnTo>
                    <a:lnTo>
                      <a:pt x="90" y="135"/>
                    </a:lnTo>
                    <a:lnTo>
                      <a:pt x="90" y="135"/>
                    </a:lnTo>
                    <a:lnTo>
                      <a:pt x="92" y="135"/>
                    </a:lnTo>
                    <a:lnTo>
                      <a:pt x="92" y="137"/>
                    </a:lnTo>
                    <a:lnTo>
                      <a:pt x="92" y="137"/>
                    </a:lnTo>
                    <a:lnTo>
                      <a:pt x="92" y="137"/>
                    </a:lnTo>
                    <a:lnTo>
                      <a:pt x="92" y="137"/>
                    </a:lnTo>
                    <a:lnTo>
                      <a:pt x="92" y="140"/>
                    </a:lnTo>
                    <a:lnTo>
                      <a:pt x="92" y="140"/>
                    </a:lnTo>
                    <a:lnTo>
                      <a:pt x="90" y="140"/>
                    </a:lnTo>
                    <a:lnTo>
                      <a:pt x="90" y="142"/>
                    </a:lnTo>
                    <a:lnTo>
                      <a:pt x="90" y="142"/>
                    </a:lnTo>
                    <a:lnTo>
                      <a:pt x="92" y="142"/>
                    </a:lnTo>
                    <a:lnTo>
                      <a:pt x="92" y="142"/>
                    </a:lnTo>
                    <a:lnTo>
                      <a:pt x="92" y="144"/>
                    </a:lnTo>
                    <a:lnTo>
                      <a:pt x="92" y="144"/>
                    </a:lnTo>
                    <a:lnTo>
                      <a:pt x="92" y="144"/>
                    </a:lnTo>
                    <a:lnTo>
                      <a:pt x="92" y="147"/>
                    </a:lnTo>
                    <a:lnTo>
                      <a:pt x="95" y="147"/>
                    </a:lnTo>
                    <a:lnTo>
                      <a:pt x="95" y="147"/>
                    </a:lnTo>
                    <a:lnTo>
                      <a:pt x="95" y="147"/>
                    </a:lnTo>
                    <a:lnTo>
                      <a:pt x="95" y="149"/>
                    </a:lnTo>
                    <a:lnTo>
                      <a:pt x="95" y="149"/>
                    </a:lnTo>
                    <a:lnTo>
                      <a:pt x="95" y="149"/>
                    </a:lnTo>
                    <a:lnTo>
                      <a:pt x="95" y="151"/>
                    </a:lnTo>
                    <a:lnTo>
                      <a:pt x="97" y="151"/>
                    </a:lnTo>
                    <a:lnTo>
                      <a:pt x="97" y="151"/>
                    </a:lnTo>
                    <a:lnTo>
                      <a:pt x="97" y="151"/>
                    </a:lnTo>
                    <a:lnTo>
                      <a:pt x="97" y="151"/>
                    </a:lnTo>
                    <a:lnTo>
                      <a:pt x="100" y="151"/>
                    </a:lnTo>
                    <a:lnTo>
                      <a:pt x="100" y="154"/>
                    </a:lnTo>
                    <a:lnTo>
                      <a:pt x="100" y="154"/>
                    </a:lnTo>
                    <a:lnTo>
                      <a:pt x="100" y="154"/>
                    </a:lnTo>
                    <a:lnTo>
                      <a:pt x="100" y="154"/>
                    </a:lnTo>
                    <a:lnTo>
                      <a:pt x="102" y="154"/>
                    </a:lnTo>
                    <a:lnTo>
                      <a:pt x="102" y="156"/>
                    </a:lnTo>
                    <a:lnTo>
                      <a:pt x="102" y="156"/>
                    </a:lnTo>
                    <a:lnTo>
                      <a:pt x="102" y="156"/>
                    </a:lnTo>
                    <a:lnTo>
                      <a:pt x="102" y="156"/>
                    </a:lnTo>
                    <a:lnTo>
                      <a:pt x="102" y="158"/>
                    </a:lnTo>
                    <a:lnTo>
                      <a:pt x="104" y="158"/>
                    </a:lnTo>
                    <a:lnTo>
                      <a:pt x="104" y="158"/>
                    </a:lnTo>
                    <a:lnTo>
                      <a:pt x="104" y="158"/>
                    </a:lnTo>
                    <a:lnTo>
                      <a:pt x="107" y="158"/>
                    </a:lnTo>
                    <a:lnTo>
                      <a:pt x="107" y="161"/>
                    </a:lnTo>
                    <a:lnTo>
                      <a:pt x="107" y="161"/>
                    </a:lnTo>
                    <a:lnTo>
                      <a:pt x="107" y="163"/>
                    </a:lnTo>
                    <a:lnTo>
                      <a:pt x="107" y="163"/>
                    </a:lnTo>
                    <a:lnTo>
                      <a:pt x="107" y="163"/>
                    </a:lnTo>
                    <a:lnTo>
                      <a:pt x="107" y="163"/>
                    </a:lnTo>
                    <a:lnTo>
                      <a:pt x="107" y="163"/>
                    </a:lnTo>
                    <a:lnTo>
                      <a:pt x="109" y="163"/>
                    </a:lnTo>
                    <a:lnTo>
                      <a:pt x="109" y="166"/>
                    </a:lnTo>
                    <a:lnTo>
                      <a:pt x="109" y="166"/>
                    </a:lnTo>
                    <a:lnTo>
                      <a:pt x="109" y="166"/>
                    </a:lnTo>
                    <a:lnTo>
                      <a:pt x="109" y="166"/>
                    </a:lnTo>
                    <a:lnTo>
                      <a:pt x="109" y="168"/>
                    </a:lnTo>
                    <a:lnTo>
                      <a:pt x="111" y="168"/>
                    </a:lnTo>
                    <a:lnTo>
                      <a:pt x="111" y="168"/>
                    </a:lnTo>
                    <a:lnTo>
                      <a:pt x="111" y="168"/>
                    </a:lnTo>
                    <a:lnTo>
                      <a:pt x="114" y="168"/>
                    </a:lnTo>
                    <a:lnTo>
                      <a:pt x="114" y="170"/>
                    </a:lnTo>
                    <a:lnTo>
                      <a:pt x="114" y="170"/>
                    </a:lnTo>
                    <a:lnTo>
                      <a:pt x="114" y="170"/>
                    </a:lnTo>
                    <a:lnTo>
                      <a:pt x="114" y="170"/>
                    </a:lnTo>
                    <a:lnTo>
                      <a:pt x="116" y="170"/>
                    </a:lnTo>
                    <a:lnTo>
                      <a:pt x="116" y="173"/>
                    </a:lnTo>
                    <a:lnTo>
                      <a:pt x="116" y="173"/>
                    </a:lnTo>
                    <a:lnTo>
                      <a:pt x="116" y="173"/>
                    </a:lnTo>
                    <a:lnTo>
                      <a:pt x="116" y="173"/>
                    </a:lnTo>
                    <a:lnTo>
                      <a:pt x="118" y="173"/>
                    </a:lnTo>
                    <a:lnTo>
                      <a:pt x="118" y="173"/>
                    </a:lnTo>
                    <a:lnTo>
                      <a:pt x="118" y="173"/>
                    </a:lnTo>
                    <a:lnTo>
                      <a:pt x="118" y="175"/>
                    </a:lnTo>
                    <a:lnTo>
                      <a:pt x="121" y="175"/>
                    </a:lnTo>
                    <a:lnTo>
                      <a:pt x="121" y="175"/>
                    </a:lnTo>
                    <a:lnTo>
                      <a:pt x="121" y="175"/>
                    </a:lnTo>
                    <a:lnTo>
                      <a:pt x="121" y="175"/>
                    </a:lnTo>
                    <a:lnTo>
                      <a:pt x="121" y="177"/>
                    </a:lnTo>
                    <a:lnTo>
                      <a:pt x="123" y="177"/>
                    </a:lnTo>
                    <a:lnTo>
                      <a:pt x="123" y="177"/>
                    </a:lnTo>
                    <a:lnTo>
                      <a:pt x="123" y="177"/>
                    </a:lnTo>
                    <a:lnTo>
                      <a:pt x="123" y="177"/>
                    </a:lnTo>
                    <a:lnTo>
                      <a:pt x="126" y="177"/>
                    </a:lnTo>
                    <a:lnTo>
                      <a:pt x="126" y="180"/>
                    </a:lnTo>
                    <a:lnTo>
                      <a:pt x="126" y="180"/>
                    </a:lnTo>
                    <a:lnTo>
                      <a:pt x="126" y="180"/>
                    </a:lnTo>
                    <a:lnTo>
                      <a:pt x="126" y="182"/>
                    </a:lnTo>
                    <a:lnTo>
                      <a:pt x="128" y="182"/>
                    </a:lnTo>
                    <a:lnTo>
                      <a:pt x="128" y="182"/>
                    </a:lnTo>
                    <a:lnTo>
                      <a:pt x="128" y="182"/>
                    </a:lnTo>
                    <a:lnTo>
                      <a:pt x="128" y="182"/>
                    </a:lnTo>
                    <a:lnTo>
                      <a:pt x="128" y="182"/>
                    </a:lnTo>
                    <a:lnTo>
                      <a:pt x="130" y="182"/>
                    </a:lnTo>
                    <a:lnTo>
                      <a:pt x="130" y="182"/>
                    </a:lnTo>
                    <a:lnTo>
                      <a:pt x="130" y="182"/>
                    </a:lnTo>
                    <a:lnTo>
                      <a:pt x="133" y="182"/>
                    </a:lnTo>
                    <a:lnTo>
                      <a:pt x="133" y="185"/>
                    </a:lnTo>
                    <a:lnTo>
                      <a:pt x="133" y="185"/>
                    </a:lnTo>
                    <a:lnTo>
                      <a:pt x="130" y="185"/>
                    </a:lnTo>
                    <a:lnTo>
                      <a:pt x="130" y="185"/>
                    </a:lnTo>
                    <a:lnTo>
                      <a:pt x="130" y="187"/>
                    </a:lnTo>
                    <a:lnTo>
                      <a:pt x="130" y="187"/>
                    </a:lnTo>
                    <a:lnTo>
                      <a:pt x="130" y="187"/>
                    </a:lnTo>
                    <a:lnTo>
                      <a:pt x="130" y="189"/>
                    </a:lnTo>
                    <a:lnTo>
                      <a:pt x="133" y="189"/>
                    </a:lnTo>
                    <a:lnTo>
                      <a:pt x="133" y="189"/>
                    </a:lnTo>
                    <a:lnTo>
                      <a:pt x="133" y="189"/>
                    </a:lnTo>
                    <a:lnTo>
                      <a:pt x="133" y="192"/>
                    </a:lnTo>
                    <a:lnTo>
                      <a:pt x="133" y="192"/>
                    </a:lnTo>
                    <a:lnTo>
                      <a:pt x="135" y="192"/>
                    </a:lnTo>
                    <a:lnTo>
                      <a:pt x="135" y="192"/>
                    </a:lnTo>
                    <a:lnTo>
                      <a:pt x="135" y="194"/>
                    </a:lnTo>
                    <a:lnTo>
                      <a:pt x="135" y="194"/>
                    </a:lnTo>
                    <a:lnTo>
                      <a:pt x="135" y="194"/>
                    </a:lnTo>
                    <a:lnTo>
                      <a:pt x="135" y="196"/>
                    </a:lnTo>
                    <a:lnTo>
                      <a:pt x="135" y="196"/>
                    </a:lnTo>
                    <a:lnTo>
                      <a:pt x="135" y="196"/>
                    </a:lnTo>
                    <a:lnTo>
                      <a:pt x="137" y="196"/>
                    </a:lnTo>
                    <a:lnTo>
                      <a:pt x="137" y="199"/>
                    </a:lnTo>
                    <a:lnTo>
                      <a:pt x="137" y="199"/>
                    </a:lnTo>
                    <a:lnTo>
                      <a:pt x="137" y="199"/>
                    </a:lnTo>
                    <a:lnTo>
                      <a:pt x="140" y="199"/>
                    </a:lnTo>
                    <a:lnTo>
                      <a:pt x="140" y="199"/>
                    </a:lnTo>
                    <a:lnTo>
                      <a:pt x="140" y="201"/>
                    </a:lnTo>
                    <a:lnTo>
                      <a:pt x="140" y="201"/>
                    </a:lnTo>
                    <a:lnTo>
                      <a:pt x="140" y="201"/>
                    </a:lnTo>
                    <a:lnTo>
                      <a:pt x="140" y="201"/>
                    </a:lnTo>
                    <a:lnTo>
                      <a:pt x="142" y="201"/>
                    </a:lnTo>
                    <a:lnTo>
                      <a:pt x="142" y="201"/>
                    </a:lnTo>
                    <a:lnTo>
                      <a:pt x="142" y="201"/>
                    </a:lnTo>
                    <a:lnTo>
                      <a:pt x="142" y="201"/>
                    </a:lnTo>
                    <a:lnTo>
                      <a:pt x="142" y="204"/>
                    </a:lnTo>
                    <a:lnTo>
                      <a:pt x="142" y="204"/>
                    </a:lnTo>
                    <a:lnTo>
                      <a:pt x="142" y="204"/>
                    </a:lnTo>
                    <a:lnTo>
                      <a:pt x="144" y="204"/>
                    </a:lnTo>
                    <a:lnTo>
                      <a:pt x="144" y="206"/>
                    </a:lnTo>
                    <a:lnTo>
                      <a:pt x="144" y="206"/>
                    </a:lnTo>
                    <a:lnTo>
                      <a:pt x="144" y="206"/>
                    </a:lnTo>
                    <a:lnTo>
                      <a:pt x="144" y="208"/>
                    </a:lnTo>
                    <a:lnTo>
                      <a:pt x="144" y="208"/>
                    </a:lnTo>
                    <a:lnTo>
                      <a:pt x="144" y="208"/>
                    </a:lnTo>
                    <a:lnTo>
                      <a:pt x="144" y="211"/>
                    </a:lnTo>
                    <a:lnTo>
                      <a:pt x="144" y="211"/>
                    </a:lnTo>
                    <a:lnTo>
                      <a:pt x="144" y="213"/>
                    </a:lnTo>
                    <a:lnTo>
                      <a:pt x="144" y="213"/>
                    </a:lnTo>
                    <a:lnTo>
                      <a:pt x="144" y="213"/>
                    </a:lnTo>
                    <a:lnTo>
                      <a:pt x="144" y="213"/>
                    </a:lnTo>
                    <a:lnTo>
                      <a:pt x="144" y="215"/>
                    </a:lnTo>
                    <a:lnTo>
                      <a:pt x="147" y="215"/>
                    </a:lnTo>
                    <a:lnTo>
                      <a:pt x="147" y="215"/>
                    </a:lnTo>
                    <a:lnTo>
                      <a:pt x="147" y="218"/>
                    </a:lnTo>
                    <a:lnTo>
                      <a:pt x="147" y="218"/>
                    </a:lnTo>
                    <a:lnTo>
                      <a:pt x="147" y="218"/>
                    </a:lnTo>
                    <a:lnTo>
                      <a:pt x="147" y="218"/>
                    </a:lnTo>
                    <a:lnTo>
                      <a:pt x="147" y="220"/>
                    </a:lnTo>
                    <a:lnTo>
                      <a:pt x="147" y="220"/>
                    </a:lnTo>
                    <a:lnTo>
                      <a:pt x="149" y="220"/>
                    </a:lnTo>
                    <a:lnTo>
                      <a:pt x="149" y="222"/>
                    </a:lnTo>
                    <a:lnTo>
                      <a:pt x="147" y="222"/>
                    </a:lnTo>
                    <a:lnTo>
                      <a:pt x="147" y="222"/>
                    </a:lnTo>
                    <a:lnTo>
                      <a:pt x="147" y="222"/>
                    </a:lnTo>
                    <a:lnTo>
                      <a:pt x="147" y="225"/>
                    </a:lnTo>
                    <a:lnTo>
                      <a:pt x="149" y="225"/>
                    </a:lnTo>
                    <a:lnTo>
                      <a:pt x="149" y="225"/>
                    </a:lnTo>
                    <a:lnTo>
                      <a:pt x="149" y="227"/>
                    </a:lnTo>
                    <a:lnTo>
                      <a:pt x="149" y="227"/>
                    </a:lnTo>
                    <a:lnTo>
                      <a:pt x="149" y="227"/>
                    </a:lnTo>
                    <a:lnTo>
                      <a:pt x="149" y="230"/>
                    </a:lnTo>
                    <a:lnTo>
                      <a:pt x="149" y="230"/>
                    </a:lnTo>
                    <a:lnTo>
                      <a:pt x="149" y="230"/>
                    </a:lnTo>
                    <a:lnTo>
                      <a:pt x="149" y="232"/>
                    </a:lnTo>
                    <a:lnTo>
                      <a:pt x="149" y="232"/>
                    </a:lnTo>
                    <a:lnTo>
                      <a:pt x="149" y="232"/>
                    </a:lnTo>
                    <a:lnTo>
                      <a:pt x="149" y="234"/>
                    </a:lnTo>
                    <a:lnTo>
                      <a:pt x="152" y="234"/>
                    </a:lnTo>
                    <a:lnTo>
                      <a:pt x="152" y="234"/>
                    </a:lnTo>
                    <a:lnTo>
                      <a:pt x="152" y="237"/>
                    </a:lnTo>
                    <a:lnTo>
                      <a:pt x="152" y="237"/>
                    </a:lnTo>
                    <a:lnTo>
                      <a:pt x="152" y="237"/>
                    </a:lnTo>
                    <a:lnTo>
                      <a:pt x="152" y="239"/>
                    </a:lnTo>
                    <a:lnTo>
                      <a:pt x="152" y="239"/>
                    </a:lnTo>
                    <a:lnTo>
                      <a:pt x="152" y="241"/>
                    </a:lnTo>
                    <a:lnTo>
                      <a:pt x="154" y="241"/>
                    </a:lnTo>
                    <a:lnTo>
                      <a:pt x="154" y="241"/>
                    </a:lnTo>
                    <a:lnTo>
                      <a:pt x="154" y="241"/>
                    </a:lnTo>
                    <a:lnTo>
                      <a:pt x="154" y="244"/>
                    </a:lnTo>
                    <a:lnTo>
                      <a:pt x="154" y="244"/>
                    </a:lnTo>
                    <a:lnTo>
                      <a:pt x="152" y="244"/>
                    </a:lnTo>
                    <a:lnTo>
                      <a:pt x="152" y="244"/>
                    </a:lnTo>
                    <a:lnTo>
                      <a:pt x="152" y="246"/>
                    </a:lnTo>
                    <a:lnTo>
                      <a:pt x="152" y="246"/>
                    </a:lnTo>
                    <a:lnTo>
                      <a:pt x="152" y="249"/>
                    </a:lnTo>
                    <a:lnTo>
                      <a:pt x="152" y="249"/>
                    </a:lnTo>
                    <a:lnTo>
                      <a:pt x="152" y="249"/>
                    </a:lnTo>
                    <a:lnTo>
                      <a:pt x="154" y="249"/>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5" name="Rectangle 7"/>
              <p:cNvSpPr>
                <a:spLocks noChangeArrowheads="1"/>
              </p:cNvSpPr>
              <p:nvPr/>
            </p:nvSpPr>
            <p:spPr bwMode="auto">
              <a:xfrm>
                <a:off x="2083" y="1677"/>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6" name="Rectangle 8"/>
              <p:cNvSpPr>
                <a:spLocks noChangeArrowheads="1"/>
              </p:cNvSpPr>
              <p:nvPr/>
            </p:nvSpPr>
            <p:spPr bwMode="auto">
              <a:xfrm>
                <a:off x="2083" y="1677"/>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7" name="Freeform 9"/>
              <p:cNvSpPr>
                <a:spLocks/>
              </p:cNvSpPr>
              <p:nvPr/>
            </p:nvSpPr>
            <p:spPr bwMode="auto">
              <a:xfrm>
                <a:off x="2083" y="1680"/>
                <a:ext cx="2" cy="2"/>
              </a:xfrm>
              <a:custGeom>
                <a:avLst/>
                <a:gdLst/>
                <a:ahLst/>
                <a:cxnLst>
                  <a:cxn ang="0">
                    <a:pos x="2" y="0"/>
                  </a:cxn>
                  <a:cxn ang="0">
                    <a:pos x="2" y="0"/>
                  </a:cxn>
                  <a:cxn ang="0">
                    <a:pos x="2" y="0"/>
                  </a:cxn>
                  <a:cxn ang="0">
                    <a:pos x="2" y="2"/>
                  </a:cxn>
                  <a:cxn ang="0">
                    <a:pos x="2" y="2"/>
                  </a:cxn>
                  <a:cxn ang="0">
                    <a:pos x="0" y="2"/>
                  </a:cxn>
                  <a:cxn ang="0">
                    <a:pos x="0" y="0"/>
                  </a:cxn>
                  <a:cxn ang="0">
                    <a:pos x="0" y="0"/>
                  </a:cxn>
                  <a:cxn ang="0">
                    <a:pos x="2" y="0"/>
                  </a:cxn>
                </a:cxnLst>
                <a:rect l="0" t="0" r="r" b="b"/>
                <a:pathLst>
                  <a:path w="2" h="2">
                    <a:moveTo>
                      <a:pt x="2" y="0"/>
                    </a:moveTo>
                    <a:lnTo>
                      <a:pt x="2" y="0"/>
                    </a:lnTo>
                    <a:lnTo>
                      <a:pt x="2" y="0"/>
                    </a:lnTo>
                    <a:lnTo>
                      <a:pt x="2" y="2"/>
                    </a:lnTo>
                    <a:lnTo>
                      <a:pt x="2" y="2"/>
                    </a:lnTo>
                    <a:lnTo>
                      <a:pt x="0" y="2"/>
                    </a:lnTo>
                    <a:lnTo>
                      <a:pt x="0" y="0"/>
                    </a:lnTo>
                    <a:lnTo>
                      <a:pt x="0" y="0"/>
                    </a:lnTo>
                    <a:lnTo>
                      <a:pt x="2"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8" name="Freeform 10"/>
              <p:cNvSpPr>
                <a:spLocks/>
              </p:cNvSpPr>
              <p:nvPr/>
            </p:nvSpPr>
            <p:spPr bwMode="auto">
              <a:xfrm>
                <a:off x="2083" y="1680"/>
                <a:ext cx="2" cy="2"/>
              </a:xfrm>
              <a:custGeom>
                <a:avLst/>
                <a:gdLst/>
                <a:ahLst/>
                <a:cxnLst>
                  <a:cxn ang="0">
                    <a:pos x="2" y="0"/>
                  </a:cxn>
                  <a:cxn ang="0">
                    <a:pos x="2" y="0"/>
                  </a:cxn>
                  <a:cxn ang="0">
                    <a:pos x="2" y="0"/>
                  </a:cxn>
                  <a:cxn ang="0">
                    <a:pos x="2" y="2"/>
                  </a:cxn>
                  <a:cxn ang="0">
                    <a:pos x="2" y="2"/>
                  </a:cxn>
                  <a:cxn ang="0">
                    <a:pos x="0" y="2"/>
                  </a:cxn>
                  <a:cxn ang="0">
                    <a:pos x="0" y="0"/>
                  </a:cxn>
                  <a:cxn ang="0">
                    <a:pos x="0" y="0"/>
                  </a:cxn>
                  <a:cxn ang="0">
                    <a:pos x="2" y="0"/>
                  </a:cxn>
                </a:cxnLst>
                <a:rect l="0" t="0" r="r" b="b"/>
                <a:pathLst>
                  <a:path w="2" h="2">
                    <a:moveTo>
                      <a:pt x="2" y="0"/>
                    </a:moveTo>
                    <a:lnTo>
                      <a:pt x="2" y="0"/>
                    </a:lnTo>
                    <a:lnTo>
                      <a:pt x="2" y="0"/>
                    </a:lnTo>
                    <a:lnTo>
                      <a:pt x="2" y="2"/>
                    </a:lnTo>
                    <a:lnTo>
                      <a:pt x="2" y="2"/>
                    </a:lnTo>
                    <a:lnTo>
                      <a:pt x="0" y="2"/>
                    </a:lnTo>
                    <a:lnTo>
                      <a:pt x="0" y="0"/>
                    </a:lnTo>
                    <a:lnTo>
                      <a:pt x="0" y="0"/>
                    </a:lnTo>
                    <a:lnTo>
                      <a:pt x="2"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9" name="Freeform 11"/>
              <p:cNvSpPr>
                <a:spLocks/>
              </p:cNvSpPr>
              <p:nvPr/>
            </p:nvSpPr>
            <p:spPr bwMode="auto">
              <a:xfrm>
                <a:off x="2033" y="1597"/>
                <a:ext cx="367" cy="213"/>
              </a:xfrm>
              <a:custGeom>
                <a:avLst/>
                <a:gdLst/>
                <a:ahLst/>
                <a:cxnLst>
                  <a:cxn ang="0">
                    <a:pos x="339" y="135"/>
                  </a:cxn>
                  <a:cxn ang="0">
                    <a:pos x="320" y="135"/>
                  </a:cxn>
                  <a:cxn ang="0">
                    <a:pos x="313" y="128"/>
                  </a:cxn>
                  <a:cxn ang="0">
                    <a:pos x="308" y="118"/>
                  </a:cxn>
                  <a:cxn ang="0">
                    <a:pos x="289" y="123"/>
                  </a:cxn>
                  <a:cxn ang="0">
                    <a:pos x="284" y="137"/>
                  </a:cxn>
                  <a:cxn ang="0">
                    <a:pos x="277" y="137"/>
                  </a:cxn>
                  <a:cxn ang="0">
                    <a:pos x="273" y="144"/>
                  </a:cxn>
                  <a:cxn ang="0">
                    <a:pos x="254" y="151"/>
                  </a:cxn>
                  <a:cxn ang="0">
                    <a:pos x="244" y="163"/>
                  </a:cxn>
                  <a:cxn ang="0">
                    <a:pos x="261" y="170"/>
                  </a:cxn>
                  <a:cxn ang="0">
                    <a:pos x="265" y="187"/>
                  </a:cxn>
                  <a:cxn ang="0">
                    <a:pos x="254" y="206"/>
                  </a:cxn>
                  <a:cxn ang="0">
                    <a:pos x="237" y="208"/>
                  </a:cxn>
                  <a:cxn ang="0">
                    <a:pos x="225" y="199"/>
                  </a:cxn>
                  <a:cxn ang="0">
                    <a:pos x="213" y="187"/>
                  </a:cxn>
                  <a:cxn ang="0">
                    <a:pos x="194" y="177"/>
                  </a:cxn>
                  <a:cxn ang="0">
                    <a:pos x="176" y="168"/>
                  </a:cxn>
                  <a:cxn ang="0">
                    <a:pos x="159" y="156"/>
                  </a:cxn>
                  <a:cxn ang="0">
                    <a:pos x="140" y="144"/>
                  </a:cxn>
                  <a:cxn ang="0">
                    <a:pos x="131" y="125"/>
                  </a:cxn>
                  <a:cxn ang="0">
                    <a:pos x="116" y="109"/>
                  </a:cxn>
                  <a:cxn ang="0">
                    <a:pos x="95" y="111"/>
                  </a:cxn>
                  <a:cxn ang="0">
                    <a:pos x="90" y="97"/>
                  </a:cxn>
                  <a:cxn ang="0">
                    <a:pos x="83" y="85"/>
                  </a:cxn>
                  <a:cxn ang="0">
                    <a:pos x="62" y="78"/>
                  </a:cxn>
                  <a:cxn ang="0">
                    <a:pos x="48" y="76"/>
                  </a:cxn>
                  <a:cxn ang="0">
                    <a:pos x="36" y="87"/>
                  </a:cxn>
                  <a:cxn ang="0">
                    <a:pos x="22" y="99"/>
                  </a:cxn>
                  <a:cxn ang="0">
                    <a:pos x="7" y="109"/>
                  </a:cxn>
                  <a:cxn ang="0">
                    <a:pos x="0" y="87"/>
                  </a:cxn>
                  <a:cxn ang="0">
                    <a:pos x="0" y="54"/>
                  </a:cxn>
                  <a:cxn ang="0">
                    <a:pos x="0" y="21"/>
                  </a:cxn>
                  <a:cxn ang="0">
                    <a:pos x="17" y="9"/>
                  </a:cxn>
                  <a:cxn ang="0">
                    <a:pos x="41" y="4"/>
                  </a:cxn>
                  <a:cxn ang="0">
                    <a:pos x="52" y="7"/>
                  </a:cxn>
                  <a:cxn ang="0">
                    <a:pos x="48" y="28"/>
                  </a:cxn>
                  <a:cxn ang="0">
                    <a:pos x="57" y="45"/>
                  </a:cxn>
                  <a:cxn ang="0">
                    <a:pos x="74" y="42"/>
                  </a:cxn>
                  <a:cxn ang="0">
                    <a:pos x="78" y="54"/>
                  </a:cxn>
                  <a:cxn ang="0">
                    <a:pos x="93" y="40"/>
                  </a:cxn>
                  <a:cxn ang="0">
                    <a:pos x="109" y="35"/>
                  </a:cxn>
                  <a:cxn ang="0">
                    <a:pos x="123" y="49"/>
                  </a:cxn>
                  <a:cxn ang="0">
                    <a:pos x="147" y="49"/>
                  </a:cxn>
                  <a:cxn ang="0">
                    <a:pos x="173" y="49"/>
                  </a:cxn>
                  <a:cxn ang="0">
                    <a:pos x="194" y="45"/>
                  </a:cxn>
                  <a:cxn ang="0">
                    <a:pos x="209" y="64"/>
                  </a:cxn>
                  <a:cxn ang="0">
                    <a:pos x="216" y="80"/>
                  </a:cxn>
                  <a:cxn ang="0">
                    <a:pos x="225" y="97"/>
                  </a:cxn>
                  <a:cxn ang="0">
                    <a:pos x="242" y="111"/>
                  </a:cxn>
                  <a:cxn ang="0">
                    <a:pos x="258" y="118"/>
                  </a:cxn>
                  <a:cxn ang="0">
                    <a:pos x="270" y="123"/>
                  </a:cxn>
                  <a:cxn ang="0">
                    <a:pos x="280" y="109"/>
                  </a:cxn>
                  <a:cxn ang="0">
                    <a:pos x="299" y="99"/>
                  </a:cxn>
                  <a:cxn ang="0">
                    <a:pos x="313" y="90"/>
                  </a:cxn>
                  <a:cxn ang="0">
                    <a:pos x="322" y="90"/>
                  </a:cxn>
                  <a:cxn ang="0">
                    <a:pos x="303" y="102"/>
                  </a:cxn>
                  <a:cxn ang="0">
                    <a:pos x="318" y="111"/>
                  </a:cxn>
                  <a:cxn ang="0">
                    <a:pos x="334" y="106"/>
                  </a:cxn>
                  <a:cxn ang="0">
                    <a:pos x="348" y="113"/>
                  </a:cxn>
                  <a:cxn ang="0">
                    <a:pos x="365" y="121"/>
                  </a:cxn>
                </a:cxnLst>
                <a:rect l="0" t="0" r="r" b="b"/>
                <a:pathLst>
                  <a:path w="367" h="213">
                    <a:moveTo>
                      <a:pt x="353" y="128"/>
                    </a:moveTo>
                    <a:lnTo>
                      <a:pt x="353" y="128"/>
                    </a:lnTo>
                    <a:lnTo>
                      <a:pt x="353" y="130"/>
                    </a:lnTo>
                    <a:lnTo>
                      <a:pt x="353" y="130"/>
                    </a:lnTo>
                    <a:lnTo>
                      <a:pt x="353" y="132"/>
                    </a:lnTo>
                    <a:lnTo>
                      <a:pt x="351" y="132"/>
                    </a:lnTo>
                    <a:lnTo>
                      <a:pt x="351" y="132"/>
                    </a:lnTo>
                    <a:lnTo>
                      <a:pt x="351" y="130"/>
                    </a:lnTo>
                    <a:lnTo>
                      <a:pt x="348" y="130"/>
                    </a:lnTo>
                    <a:lnTo>
                      <a:pt x="348" y="130"/>
                    </a:lnTo>
                    <a:lnTo>
                      <a:pt x="348" y="130"/>
                    </a:lnTo>
                    <a:lnTo>
                      <a:pt x="348" y="130"/>
                    </a:lnTo>
                    <a:lnTo>
                      <a:pt x="346" y="130"/>
                    </a:lnTo>
                    <a:lnTo>
                      <a:pt x="346" y="130"/>
                    </a:lnTo>
                    <a:lnTo>
                      <a:pt x="346" y="130"/>
                    </a:lnTo>
                    <a:lnTo>
                      <a:pt x="346" y="130"/>
                    </a:lnTo>
                    <a:lnTo>
                      <a:pt x="346" y="132"/>
                    </a:lnTo>
                    <a:lnTo>
                      <a:pt x="346" y="132"/>
                    </a:lnTo>
                    <a:lnTo>
                      <a:pt x="344" y="132"/>
                    </a:lnTo>
                    <a:lnTo>
                      <a:pt x="344" y="132"/>
                    </a:lnTo>
                    <a:lnTo>
                      <a:pt x="344" y="135"/>
                    </a:lnTo>
                    <a:lnTo>
                      <a:pt x="341" y="135"/>
                    </a:lnTo>
                    <a:lnTo>
                      <a:pt x="341" y="135"/>
                    </a:lnTo>
                    <a:lnTo>
                      <a:pt x="344" y="135"/>
                    </a:lnTo>
                    <a:lnTo>
                      <a:pt x="344" y="135"/>
                    </a:lnTo>
                    <a:lnTo>
                      <a:pt x="341" y="135"/>
                    </a:lnTo>
                    <a:lnTo>
                      <a:pt x="341" y="137"/>
                    </a:lnTo>
                    <a:lnTo>
                      <a:pt x="341" y="137"/>
                    </a:lnTo>
                    <a:lnTo>
                      <a:pt x="341" y="135"/>
                    </a:lnTo>
                    <a:lnTo>
                      <a:pt x="341" y="135"/>
                    </a:lnTo>
                    <a:lnTo>
                      <a:pt x="339" y="135"/>
                    </a:lnTo>
                    <a:lnTo>
                      <a:pt x="339" y="137"/>
                    </a:lnTo>
                    <a:lnTo>
                      <a:pt x="339" y="137"/>
                    </a:lnTo>
                    <a:lnTo>
                      <a:pt x="339" y="137"/>
                    </a:lnTo>
                    <a:lnTo>
                      <a:pt x="336" y="137"/>
                    </a:lnTo>
                    <a:lnTo>
                      <a:pt x="336" y="137"/>
                    </a:lnTo>
                    <a:lnTo>
                      <a:pt x="336" y="137"/>
                    </a:lnTo>
                    <a:lnTo>
                      <a:pt x="336" y="137"/>
                    </a:lnTo>
                    <a:lnTo>
                      <a:pt x="336" y="135"/>
                    </a:lnTo>
                    <a:lnTo>
                      <a:pt x="334" y="135"/>
                    </a:lnTo>
                    <a:lnTo>
                      <a:pt x="334" y="137"/>
                    </a:lnTo>
                    <a:lnTo>
                      <a:pt x="334" y="137"/>
                    </a:lnTo>
                    <a:lnTo>
                      <a:pt x="334" y="137"/>
                    </a:lnTo>
                    <a:lnTo>
                      <a:pt x="332" y="137"/>
                    </a:lnTo>
                    <a:lnTo>
                      <a:pt x="332" y="135"/>
                    </a:lnTo>
                    <a:lnTo>
                      <a:pt x="332" y="135"/>
                    </a:lnTo>
                    <a:lnTo>
                      <a:pt x="329" y="135"/>
                    </a:lnTo>
                    <a:lnTo>
                      <a:pt x="329" y="135"/>
                    </a:lnTo>
                    <a:lnTo>
                      <a:pt x="329" y="135"/>
                    </a:lnTo>
                    <a:lnTo>
                      <a:pt x="329" y="135"/>
                    </a:lnTo>
                    <a:lnTo>
                      <a:pt x="327" y="135"/>
                    </a:lnTo>
                    <a:lnTo>
                      <a:pt x="327" y="135"/>
                    </a:lnTo>
                    <a:lnTo>
                      <a:pt x="327" y="135"/>
                    </a:lnTo>
                    <a:lnTo>
                      <a:pt x="327" y="135"/>
                    </a:lnTo>
                    <a:lnTo>
                      <a:pt x="325" y="135"/>
                    </a:lnTo>
                    <a:lnTo>
                      <a:pt x="325" y="135"/>
                    </a:lnTo>
                    <a:lnTo>
                      <a:pt x="325" y="135"/>
                    </a:lnTo>
                    <a:lnTo>
                      <a:pt x="322" y="135"/>
                    </a:lnTo>
                    <a:lnTo>
                      <a:pt x="322" y="135"/>
                    </a:lnTo>
                    <a:lnTo>
                      <a:pt x="322" y="135"/>
                    </a:lnTo>
                    <a:lnTo>
                      <a:pt x="322" y="135"/>
                    </a:lnTo>
                    <a:lnTo>
                      <a:pt x="320" y="135"/>
                    </a:lnTo>
                    <a:lnTo>
                      <a:pt x="320" y="137"/>
                    </a:lnTo>
                    <a:lnTo>
                      <a:pt x="320" y="137"/>
                    </a:lnTo>
                    <a:lnTo>
                      <a:pt x="320" y="137"/>
                    </a:lnTo>
                    <a:lnTo>
                      <a:pt x="318" y="137"/>
                    </a:lnTo>
                    <a:lnTo>
                      <a:pt x="318" y="137"/>
                    </a:lnTo>
                    <a:lnTo>
                      <a:pt x="318" y="137"/>
                    </a:lnTo>
                    <a:lnTo>
                      <a:pt x="315" y="137"/>
                    </a:lnTo>
                    <a:lnTo>
                      <a:pt x="315" y="137"/>
                    </a:lnTo>
                    <a:lnTo>
                      <a:pt x="315" y="137"/>
                    </a:lnTo>
                    <a:lnTo>
                      <a:pt x="313" y="137"/>
                    </a:lnTo>
                    <a:lnTo>
                      <a:pt x="313" y="137"/>
                    </a:lnTo>
                    <a:lnTo>
                      <a:pt x="313" y="137"/>
                    </a:lnTo>
                    <a:lnTo>
                      <a:pt x="313" y="135"/>
                    </a:lnTo>
                    <a:lnTo>
                      <a:pt x="313" y="135"/>
                    </a:lnTo>
                    <a:lnTo>
                      <a:pt x="313" y="135"/>
                    </a:lnTo>
                    <a:lnTo>
                      <a:pt x="313" y="135"/>
                    </a:lnTo>
                    <a:lnTo>
                      <a:pt x="313" y="132"/>
                    </a:lnTo>
                    <a:lnTo>
                      <a:pt x="310" y="132"/>
                    </a:lnTo>
                    <a:lnTo>
                      <a:pt x="310" y="132"/>
                    </a:lnTo>
                    <a:lnTo>
                      <a:pt x="308" y="132"/>
                    </a:lnTo>
                    <a:lnTo>
                      <a:pt x="308" y="132"/>
                    </a:lnTo>
                    <a:lnTo>
                      <a:pt x="308" y="132"/>
                    </a:lnTo>
                    <a:lnTo>
                      <a:pt x="308" y="132"/>
                    </a:lnTo>
                    <a:lnTo>
                      <a:pt x="308" y="130"/>
                    </a:lnTo>
                    <a:lnTo>
                      <a:pt x="308" y="130"/>
                    </a:lnTo>
                    <a:lnTo>
                      <a:pt x="308" y="130"/>
                    </a:lnTo>
                    <a:lnTo>
                      <a:pt x="308" y="130"/>
                    </a:lnTo>
                    <a:lnTo>
                      <a:pt x="310" y="130"/>
                    </a:lnTo>
                    <a:lnTo>
                      <a:pt x="310" y="130"/>
                    </a:lnTo>
                    <a:lnTo>
                      <a:pt x="310" y="128"/>
                    </a:lnTo>
                    <a:lnTo>
                      <a:pt x="313" y="128"/>
                    </a:lnTo>
                    <a:lnTo>
                      <a:pt x="313" y="128"/>
                    </a:lnTo>
                    <a:lnTo>
                      <a:pt x="313" y="128"/>
                    </a:lnTo>
                    <a:lnTo>
                      <a:pt x="313" y="128"/>
                    </a:lnTo>
                    <a:lnTo>
                      <a:pt x="313" y="125"/>
                    </a:lnTo>
                    <a:lnTo>
                      <a:pt x="315" y="125"/>
                    </a:lnTo>
                    <a:lnTo>
                      <a:pt x="315" y="125"/>
                    </a:lnTo>
                    <a:lnTo>
                      <a:pt x="315" y="125"/>
                    </a:lnTo>
                    <a:lnTo>
                      <a:pt x="315" y="125"/>
                    </a:lnTo>
                    <a:lnTo>
                      <a:pt x="315" y="123"/>
                    </a:lnTo>
                    <a:lnTo>
                      <a:pt x="318" y="123"/>
                    </a:lnTo>
                    <a:lnTo>
                      <a:pt x="318" y="123"/>
                    </a:lnTo>
                    <a:lnTo>
                      <a:pt x="315" y="123"/>
                    </a:lnTo>
                    <a:lnTo>
                      <a:pt x="315" y="123"/>
                    </a:lnTo>
                    <a:lnTo>
                      <a:pt x="315" y="123"/>
                    </a:lnTo>
                    <a:lnTo>
                      <a:pt x="315" y="123"/>
                    </a:lnTo>
                    <a:lnTo>
                      <a:pt x="315" y="123"/>
                    </a:lnTo>
                    <a:lnTo>
                      <a:pt x="315" y="121"/>
                    </a:lnTo>
                    <a:lnTo>
                      <a:pt x="315" y="121"/>
                    </a:lnTo>
                    <a:lnTo>
                      <a:pt x="315" y="121"/>
                    </a:lnTo>
                    <a:lnTo>
                      <a:pt x="313" y="121"/>
                    </a:lnTo>
                    <a:lnTo>
                      <a:pt x="313" y="118"/>
                    </a:lnTo>
                    <a:lnTo>
                      <a:pt x="313" y="118"/>
                    </a:lnTo>
                    <a:lnTo>
                      <a:pt x="313" y="118"/>
                    </a:lnTo>
                    <a:lnTo>
                      <a:pt x="313" y="118"/>
                    </a:lnTo>
                    <a:lnTo>
                      <a:pt x="313" y="116"/>
                    </a:lnTo>
                    <a:lnTo>
                      <a:pt x="310" y="116"/>
                    </a:lnTo>
                    <a:lnTo>
                      <a:pt x="310" y="116"/>
                    </a:lnTo>
                    <a:lnTo>
                      <a:pt x="310" y="116"/>
                    </a:lnTo>
                    <a:lnTo>
                      <a:pt x="308" y="116"/>
                    </a:lnTo>
                    <a:lnTo>
                      <a:pt x="308" y="116"/>
                    </a:lnTo>
                    <a:lnTo>
                      <a:pt x="308" y="118"/>
                    </a:lnTo>
                    <a:lnTo>
                      <a:pt x="308" y="118"/>
                    </a:lnTo>
                    <a:lnTo>
                      <a:pt x="308" y="118"/>
                    </a:lnTo>
                    <a:lnTo>
                      <a:pt x="308" y="121"/>
                    </a:lnTo>
                    <a:lnTo>
                      <a:pt x="308" y="121"/>
                    </a:lnTo>
                    <a:lnTo>
                      <a:pt x="306" y="121"/>
                    </a:lnTo>
                    <a:lnTo>
                      <a:pt x="306" y="121"/>
                    </a:lnTo>
                    <a:lnTo>
                      <a:pt x="306" y="121"/>
                    </a:lnTo>
                    <a:lnTo>
                      <a:pt x="303" y="121"/>
                    </a:lnTo>
                    <a:lnTo>
                      <a:pt x="303" y="121"/>
                    </a:lnTo>
                    <a:lnTo>
                      <a:pt x="303" y="121"/>
                    </a:lnTo>
                    <a:lnTo>
                      <a:pt x="303" y="123"/>
                    </a:lnTo>
                    <a:lnTo>
                      <a:pt x="301" y="123"/>
                    </a:lnTo>
                    <a:lnTo>
                      <a:pt x="301" y="123"/>
                    </a:lnTo>
                    <a:lnTo>
                      <a:pt x="301" y="123"/>
                    </a:lnTo>
                    <a:lnTo>
                      <a:pt x="301" y="123"/>
                    </a:lnTo>
                    <a:lnTo>
                      <a:pt x="299" y="123"/>
                    </a:lnTo>
                    <a:lnTo>
                      <a:pt x="299" y="123"/>
                    </a:lnTo>
                    <a:lnTo>
                      <a:pt x="299" y="123"/>
                    </a:lnTo>
                    <a:lnTo>
                      <a:pt x="296" y="123"/>
                    </a:lnTo>
                    <a:lnTo>
                      <a:pt x="296" y="123"/>
                    </a:lnTo>
                    <a:lnTo>
                      <a:pt x="296" y="123"/>
                    </a:lnTo>
                    <a:lnTo>
                      <a:pt x="296" y="125"/>
                    </a:lnTo>
                    <a:lnTo>
                      <a:pt x="294" y="125"/>
                    </a:lnTo>
                    <a:lnTo>
                      <a:pt x="294" y="125"/>
                    </a:lnTo>
                    <a:lnTo>
                      <a:pt x="294" y="125"/>
                    </a:lnTo>
                    <a:lnTo>
                      <a:pt x="294" y="125"/>
                    </a:lnTo>
                    <a:lnTo>
                      <a:pt x="294" y="125"/>
                    </a:lnTo>
                    <a:lnTo>
                      <a:pt x="291" y="125"/>
                    </a:lnTo>
                    <a:lnTo>
                      <a:pt x="291" y="125"/>
                    </a:lnTo>
                    <a:lnTo>
                      <a:pt x="291" y="123"/>
                    </a:lnTo>
                    <a:lnTo>
                      <a:pt x="289" y="123"/>
                    </a:lnTo>
                    <a:lnTo>
                      <a:pt x="289" y="123"/>
                    </a:lnTo>
                    <a:lnTo>
                      <a:pt x="289" y="123"/>
                    </a:lnTo>
                    <a:lnTo>
                      <a:pt x="289" y="123"/>
                    </a:lnTo>
                    <a:lnTo>
                      <a:pt x="289" y="123"/>
                    </a:lnTo>
                    <a:lnTo>
                      <a:pt x="287" y="123"/>
                    </a:lnTo>
                    <a:lnTo>
                      <a:pt x="287" y="123"/>
                    </a:lnTo>
                    <a:lnTo>
                      <a:pt x="287" y="123"/>
                    </a:lnTo>
                    <a:lnTo>
                      <a:pt x="287" y="123"/>
                    </a:lnTo>
                    <a:lnTo>
                      <a:pt x="287" y="123"/>
                    </a:lnTo>
                    <a:lnTo>
                      <a:pt x="287" y="125"/>
                    </a:lnTo>
                    <a:lnTo>
                      <a:pt x="287" y="125"/>
                    </a:lnTo>
                    <a:lnTo>
                      <a:pt x="287" y="125"/>
                    </a:lnTo>
                    <a:lnTo>
                      <a:pt x="287" y="128"/>
                    </a:lnTo>
                    <a:lnTo>
                      <a:pt x="287" y="128"/>
                    </a:lnTo>
                    <a:lnTo>
                      <a:pt x="284" y="128"/>
                    </a:lnTo>
                    <a:lnTo>
                      <a:pt x="284" y="128"/>
                    </a:lnTo>
                    <a:lnTo>
                      <a:pt x="284" y="128"/>
                    </a:lnTo>
                    <a:lnTo>
                      <a:pt x="284" y="130"/>
                    </a:lnTo>
                    <a:lnTo>
                      <a:pt x="284" y="130"/>
                    </a:lnTo>
                    <a:lnTo>
                      <a:pt x="284" y="130"/>
                    </a:lnTo>
                    <a:lnTo>
                      <a:pt x="284" y="132"/>
                    </a:lnTo>
                    <a:lnTo>
                      <a:pt x="284" y="132"/>
                    </a:lnTo>
                    <a:lnTo>
                      <a:pt x="287" y="132"/>
                    </a:lnTo>
                    <a:lnTo>
                      <a:pt x="287" y="135"/>
                    </a:lnTo>
                    <a:lnTo>
                      <a:pt x="287" y="135"/>
                    </a:lnTo>
                    <a:lnTo>
                      <a:pt x="284" y="135"/>
                    </a:lnTo>
                    <a:lnTo>
                      <a:pt x="284" y="135"/>
                    </a:lnTo>
                    <a:lnTo>
                      <a:pt x="284" y="135"/>
                    </a:lnTo>
                    <a:lnTo>
                      <a:pt x="284" y="135"/>
                    </a:lnTo>
                    <a:lnTo>
                      <a:pt x="284" y="137"/>
                    </a:lnTo>
                    <a:lnTo>
                      <a:pt x="284" y="137"/>
                    </a:lnTo>
                    <a:lnTo>
                      <a:pt x="282" y="137"/>
                    </a:lnTo>
                    <a:lnTo>
                      <a:pt x="282" y="137"/>
                    </a:lnTo>
                    <a:lnTo>
                      <a:pt x="282" y="137"/>
                    </a:lnTo>
                    <a:lnTo>
                      <a:pt x="280" y="137"/>
                    </a:lnTo>
                    <a:lnTo>
                      <a:pt x="280" y="137"/>
                    </a:lnTo>
                    <a:lnTo>
                      <a:pt x="280" y="137"/>
                    </a:lnTo>
                    <a:lnTo>
                      <a:pt x="277" y="137"/>
                    </a:lnTo>
                    <a:lnTo>
                      <a:pt x="277" y="137"/>
                    </a:lnTo>
                    <a:lnTo>
                      <a:pt x="275" y="137"/>
                    </a:lnTo>
                    <a:lnTo>
                      <a:pt x="275" y="137"/>
                    </a:lnTo>
                    <a:lnTo>
                      <a:pt x="275" y="137"/>
                    </a:lnTo>
                    <a:lnTo>
                      <a:pt x="273" y="137"/>
                    </a:lnTo>
                    <a:lnTo>
                      <a:pt x="273" y="137"/>
                    </a:lnTo>
                    <a:lnTo>
                      <a:pt x="273" y="137"/>
                    </a:lnTo>
                    <a:lnTo>
                      <a:pt x="273" y="137"/>
                    </a:lnTo>
                    <a:lnTo>
                      <a:pt x="270" y="137"/>
                    </a:lnTo>
                    <a:lnTo>
                      <a:pt x="270" y="137"/>
                    </a:lnTo>
                    <a:lnTo>
                      <a:pt x="268" y="137"/>
                    </a:lnTo>
                    <a:lnTo>
                      <a:pt x="268" y="139"/>
                    </a:lnTo>
                    <a:lnTo>
                      <a:pt x="270" y="139"/>
                    </a:lnTo>
                    <a:lnTo>
                      <a:pt x="270" y="139"/>
                    </a:lnTo>
                    <a:lnTo>
                      <a:pt x="270" y="139"/>
                    </a:lnTo>
                    <a:lnTo>
                      <a:pt x="273" y="139"/>
                    </a:lnTo>
                    <a:lnTo>
                      <a:pt x="273" y="139"/>
                    </a:lnTo>
                    <a:lnTo>
                      <a:pt x="273" y="139"/>
                    </a:lnTo>
                    <a:lnTo>
                      <a:pt x="273" y="139"/>
                    </a:lnTo>
                    <a:lnTo>
                      <a:pt x="275" y="139"/>
                    </a:lnTo>
                    <a:lnTo>
                      <a:pt x="275" y="139"/>
                    </a:lnTo>
                    <a:lnTo>
                      <a:pt x="275" y="139"/>
                    </a:lnTo>
                    <a:lnTo>
                      <a:pt x="275" y="137"/>
                    </a:lnTo>
                    <a:lnTo>
                      <a:pt x="277" y="137"/>
                    </a:lnTo>
                    <a:lnTo>
                      <a:pt x="277" y="137"/>
                    </a:lnTo>
                    <a:lnTo>
                      <a:pt x="280" y="137"/>
                    </a:lnTo>
                    <a:lnTo>
                      <a:pt x="280" y="139"/>
                    </a:lnTo>
                    <a:lnTo>
                      <a:pt x="280" y="139"/>
                    </a:lnTo>
                    <a:lnTo>
                      <a:pt x="277" y="139"/>
                    </a:lnTo>
                    <a:lnTo>
                      <a:pt x="277" y="139"/>
                    </a:lnTo>
                    <a:lnTo>
                      <a:pt x="275" y="139"/>
                    </a:lnTo>
                    <a:lnTo>
                      <a:pt x="275" y="142"/>
                    </a:lnTo>
                    <a:lnTo>
                      <a:pt x="275" y="142"/>
                    </a:lnTo>
                    <a:lnTo>
                      <a:pt x="275" y="139"/>
                    </a:lnTo>
                    <a:lnTo>
                      <a:pt x="275" y="139"/>
                    </a:lnTo>
                    <a:lnTo>
                      <a:pt x="275" y="142"/>
                    </a:lnTo>
                    <a:lnTo>
                      <a:pt x="275" y="142"/>
                    </a:lnTo>
                    <a:lnTo>
                      <a:pt x="275" y="142"/>
                    </a:lnTo>
                    <a:lnTo>
                      <a:pt x="275" y="144"/>
                    </a:lnTo>
                    <a:lnTo>
                      <a:pt x="275" y="144"/>
                    </a:lnTo>
                    <a:lnTo>
                      <a:pt x="275" y="144"/>
                    </a:lnTo>
                    <a:lnTo>
                      <a:pt x="275" y="144"/>
                    </a:lnTo>
                    <a:lnTo>
                      <a:pt x="275" y="144"/>
                    </a:lnTo>
                    <a:lnTo>
                      <a:pt x="275" y="144"/>
                    </a:lnTo>
                    <a:lnTo>
                      <a:pt x="275" y="144"/>
                    </a:lnTo>
                    <a:lnTo>
                      <a:pt x="277" y="144"/>
                    </a:lnTo>
                    <a:lnTo>
                      <a:pt x="277" y="144"/>
                    </a:lnTo>
                    <a:lnTo>
                      <a:pt x="275" y="144"/>
                    </a:lnTo>
                    <a:lnTo>
                      <a:pt x="275" y="144"/>
                    </a:lnTo>
                    <a:lnTo>
                      <a:pt x="275" y="144"/>
                    </a:lnTo>
                    <a:lnTo>
                      <a:pt x="275" y="147"/>
                    </a:lnTo>
                    <a:lnTo>
                      <a:pt x="273" y="147"/>
                    </a:lnTo>
                    <a:lnTo>
                      <a:pt x="273" y="144"/>
                    </a:lnTo>
                    <a:lnTo>
                      <a:pt x="273" y="144"/>
                    </a:lnTo>
                    <a:lnTo>
                      <a:pt x="273" y="144"/>
                    </a:lnTo>
                    <a:lnTo>
                      <a:pt x="273" y="147"/>
                    </a:lnTo>
                    <a:lnTo>
                      <a:pt x="273" y="147"/>
                    </a:lnTo>
                    <a:lnTo>
                      <a:pt x="270" y="147"/>
                    </a:lnTo>
                    <a:lnTo>
                      <a:pt x="270" y="149"/>
                    </a:lnTo>
                    <a:lnTo>
                      <a:pt x="270" y="149"/>
                    </a:lnTo>
                    <a:lnTo>
                      <a:pt x="270" y="149"/>
                    </a:lnTo>
                    <a:lnTo>
                      <a:pt x="270" y="149"/>
                    </a:lnTo>
                    <a:lnTo>
                      <a:pt x="270" y="151"/>
                    </a:lnTo>
                    <a:lnTo>
                      <a:pt x="270" y="151"/>
                    </a:lnTo>
                    <a:lnTo>
                      <a:pt x="270" y="151"/>
                    </a:lnTo>
                    <a:lnTo>
                      <a:pt x="270" y="154"/>
                    </a:lnTo>
                    <a:lnTo>
                      <a:pt x="268" y="154"/>
                    </a:lnTo>
                    <a:lnTo>
                      <a:pt x="268" y="154"/>
                    </a:lnTo>
                    <a:lnTo>
                      <a:pt x="268" y="154"/>
                    </a:lnTo>
                    <a:lnTo>
                      <a:pt x="268" y="154"/>
                    </a:lnTo>
                    <a:lnTo>
                      <a:pt x="265" y="154"/>
                    </a:lnTo>
                    <a:lnTo>
                      <a:pt x="265" y="154"/>
                    </a:lnTo>
                    <a:lnTo>
                      <a:pt x="263" y="154"/>
                    </a:lnTo>
                    <a:lnTo>
                      <a:pt x="263" y="154"/>
                    </a:lnTo>
                    <a:lnTo>
                      <a:pt x="263" y="154"/>
                    </a:lnTo>
                    <a:lnTo>
                      <a:pt x="261" y="154"/>
                    </a:lnTo>
                    <a:lnTo>
                      <a:pt x="261" y="154"/>
                    </a:lnTo>
                    <a:lnTo>
                      <a:pt x="261" y="154"/>
                    </a:lnTo>
                    <a:lnTo>
                      <a:pt x="261" y="154"/>
                    </a:lnTo>
                    <a:lnTo>
                      <a:pt x="258" y="154"/>
                    </a:lnTo>
                    <a:lnTo>
                      <a:pt x="258" y="154"/>
                    </a:lnTo>
                    <a:lnTo>
                      <a:pt x="256" y="154"/>
                    </a:lnTo>
                    <a:lnTo>
                      <a:pt x="256" y="154"/>
                    </a:lnTo>
                    <a:lnTo>
                      <a:pt x="256" y="154"/>
                    </a:lnTo>
                    <a:lnTo>
                      <a:pt x="256" y="151"/>
                    </a:lnTo>
                    <a:lnTo>
                      <a:pt x="254" y="151"/>
                    </a:lnTo>
                    <a:lnTo>
                      <a:pt x="254" y="151"/>
                    </a:lnTo>
                    <a:lnTo>
                      <a:pt x="254" y="151"/>
                    </a:lnTo>
                    <a:lnTo>
                      <a:pt x="254" y="151"/>
                    </a:lnTo>
                    <a:lnTo>
                      <a:pt x="254" y="151"/>
                    </a:lnTo>
                    <a:lnTo>
                      <a:pt x="251" y="151"/>
                    </a:lnTo>
                    <a:lnTo>
                      <a:pt x="251" y="151"/>
                    </a:lnTo>
                    <a:lnTo>
                      <a:pt x="251" y="151"/>
                    </a:lnTo>
                    <a:lnTo>
                      <a:pt x="251" y="151"/>
                    </a:lnTo>
                    <a:lnTo>
                      <a:pt x="249" y="151"/>
                    </a:lnTo>
                    <a:lnTo>
                      <a:pt x="249" y="151"/>
                    </a:lnTo>
                    <a:lnTo>
                      <a:pt x="249" y="154"/>
                    </a:lnTo>
                    <a:lnTo>
                      <a:pt x="249" y="154"/>
                    </a:lnTo>
                    <a:lnTo>
                      <a:pt x="247" y="154"/>
                    </a:lnTo>
                    <a:lnTo>
                      <a:pt x="247" y="154"/>
                    </a:lnTo>
                    <a:lnTo>
                      <a:pt x="247" y="154"/>
                    </a:lnTo>
                    <a:lnTo>
                      <a:pt x="247" y="154"/>
                    </a:lnTo>
                    <a:lnTo>
                      <a:pt x="244" y="154"/>
                    </a:lnTo>
                    <a:lnTo>
                      <a:pt x="244" y="154"/>
                    </a:lnTo>
                    <a:lnTo>
                      <a:pt x="247" y="154"/>
                    </a:lnTo>
                    <a:lnTo>
                      <a:pt x="247" y="156"/>
                    </a:lnTo>
                    <a:lnTo>
                      <a:pt x="247" y="156"/>
                    </a:lnTo>
                    <a:lnTo>
                      <a:pt x="247" y="156"/>
                    </a:lnTo>
                    <a:lnTo>
                      <a:pt x="247" y="158"/>
                    </a:lnTo>
                    <a:lnTo>
                      <a:pt x="247" y="158"/>
                    </a:lnTo>
                    <a:lnTo>
                      <a:pt x="247" y="158"/>
                    </a:lnTo>
                    <a:lnTo>
                      <a:pt x="247" y="161"/>
                    </a:lnTo>
                    <a:lnTo>
                      <a:pt x="244" y="161"/>
                    </a:lnTo>
                    <a:lnTo>
                      <a:pt x="244" y="161"/>
                    </a:lnTo>
                    <a:lnTo>
                      <a:pt x="244" y="161"/>
                    </a:lnTo>
                    <a:lnTo>
                      <a:pt x="244" y="161"/>
                    </a:lnTo>
                    <a:lnTo>
                      <a:pt x="244" y="163"/>
                    </a:lnTo>
                    <a:lnTo>
                      <a:pt x="247" y="163"/>
                    </a:lnTo>
                    <a:lnTo>
                      <a:pt x="247" y="163"/>
                    </a:lnTo>
                    <a:lnTo>
                      <a:pt x="247" y="163"/>
                    </a:lnTo>
                    <a:lnTo>
                      <a:pt x="247" y="163"/>
                    </a:lnTo>
                    <a:lnTo>
                      <a:pt x="249" y="163"/>
                    </a:lnTo>
                    <a:lnTo>
                      <a:pt x="249" y="163"/>
                    </a:lnTo>
                    <a:lnTo>
                      <a:pt x="249" y="163"/>
                    </a:lnTo>
                    <a:lnTo>
                      <a:pt x="249" y="163"/>
                    </a:lnTo>
                    <a:lnTo>
                      <a:pt x="249" y="166"/>
                    </a:lnTo>
                    <a:lnTo>
                      <a:pt x="249" y="166"/>
                    </a:lnTo>
                    <a:lnTo>
                      <a:pt x="251" y="166"/>
                    </a:lnTo>
                    <a:lnTo>
                      <a:pt x="251" y="168"/>
                    </a:lnTo>
                    <a:lnTo>
                      <a:pt x="251" y="168"/>
                    </a:lnTo>
                    <a:lnTo>
                      <a:pt x="251" y="166"/>
                    </a:lnTo>
                    <a:lnTo>
                      <a:pt x="254" y="166"/>
                    </a:lnTo>
                    <a:lnTo>
                      <a:pt x="254" y="168"/>
                    </a:lnTo>
                    <a:lnTo>
                      <a:pt x="254" y="168"/>
                    </a:lnTo>
                    <a:lnTo>
                      <a:pt x="254" y="168"/>
                    </a:lnTo>
                    <a:lnTo>
                      <a:pt x="256" y="168"/>
                    </a:lnTo>
                    <a:lnTo>
                      <a:pt x="256" y="166"/>
                    </a:lnTo>
                    <a:lnTo>
                      <a:pt x="256" y="166"/>
                    </a:lnTo>
                    <a:lnTo>
                      <a:pt x="256" y="166"/>
                    </a:lnTo>
                    <a:lnTo>
                      <a:pt x="256" y="168"/>
                    </a:lnTo>
                    <a:lnTo>
                      <a:pt x="258" y="168"/>
                    </a:lnTo>
                    <a:lnTo>
                      <a:pt x="258" y="166"/>
                    </a:lnTo>
                    <a:lnTo>
                      <a:pt x="258" y="166"/>
                    </a:lnTo>
                    <a:lnTo>
                      <a:pt x="258" y="168"/>
                    </a:lnTo>
                    <a:lnTo>
                      <a:pt x="261" y="168"/>
                    </a:lnTo>
                    <a:lnTo>
                      <a:pt x="261" y="168"/>
                    </a:lnTo>
                    <a:lnTo>
                      <a:pt x="261" y="168"/>
                    </a:lnTo>
                    <a:lnTo>
                      <a:pt x="261" y="170"/>
                    </a:lnTo>
                    <a:lnTo>
                      <a:pt x="261" y="170"/>
                    </a:lnTo>
                    <a:lnTo>
                      <a:pt x="261" y="170"/>
                    </a:lnTo>
                    <a:lnTo>
                      <a:pt x="261" y="170"/>
                    </a:lnTo>
                    <a:lnTo>
                      <a:pt x="261" y="173"/>
                    </a:lnTo>
                    <a:lnTo>
                      <a:pt x="261" y="173"/>
                    </a:lnTo>
                    <a:lnTo>
                      <a:pt x="258" y="173"/>
                    </a:lnTo>
                    <a:lnTo>
                      <a:pt x="258" y="173"/>
                    </a:lnTo>
                    <a:lnTo>
                      <a:pt x="258" y="173"/>
                    </a:lnTo>
                    <a:lnTo>
                      <a:pt x="261" y="173"/>
                    </a:lnTo>
                    <a:lnTo>
                      <a:pt x="261" y="175"/>
                    </a:lnTo>
                    <a:lnTo>
                      <a:pt x="258" y="175"/>
                    </a:lnTo>
                    <a:lnTo>
                      <a:pt x="258" y="175"/>
                    </a:lnTo>
                    <a:lnTo>
                      <a:pt x="258" y="177"/>
                    </a:lnTo>
                    <a:lnTo>
                      <a:pt x="258" y="177"/>
                    </a:lnTo>
                    <a:lnTo>
                      <a:pt x="258" y="180"/>
                    </a:lnTo>
                    <a:lnTo>
                      <a:pt x="258" y="180"/>
                    </a:lnTo>
                    <a:lnTo>
                      <a:pt x="261" y="180"/>
                    </a:lnTo>
                    <a:lnTo>
                      <a:pt x="261" y="182"/>
                    </a:lnTo>
                    <a:lnTo>
                      <a:pt x="261" y="182"/>
                    </a:lnTo>
                    <a:lnTo>
                      <a:pt x="261" y="182"/>
                    </a:lnTo>
                    <a:lnTo>
                      <a:pt x="261" y="182"/>
                    </a:lnTo>
                    <a:lnTo>
                      <a:pt x="261" y="182"/>
                    </a:lnTo>
                    <a:lnTo>
                      <a:pt x="263" y="182"/>
                    </a:lnTo>
                    <a:lnTo>
                      <a:pt x="263" y="185"/>
                    </a:lnTo>
                    <a:lnTo>
                      <a:pt x="263" y="185"/>
                    </a:lnTo>
                    <a:lnTo>
                      <a:pt x="263" y="185"/>
                    </a:lnTo>
                    <a:lnTo>
                      <a:pt x="263" y="185"/>
                    </a:lnTo>
                    <a:lnTo>
                      <a:pt x="263" y="187"/>
                    </a:lnTo>
                    <a:lnTo>
                      <a:pt x="265" y="187"/>
                    </a:lnTo>
                    <a:lnTo>
                      <a:pt x="265" y="187"/>
                    </a:lnTo>
                    <a:lnTo>
                      <a:pt x="265" y="187"/>
                    </a:lnTo>
                    <a:lnTo>
                      <a:pt x="265" y="189"/>
                    </a:lnTo>
                    <a:lnTo>
                      <a:pt x="265" y="189"/>
                    </a:lnTo>
                    <a:lnTo>
                      <a:pt x="265" y="189"/>
                    </a:lnTo>
                    <a:lnTo>
                      <a:pt x="265" y="192"/>
                    </a:lnTo>
                    <a:lnTo>
                      <a:pt x="263" y="192"/>
                    </a:lnTo>
                    <a:lnTo>
                      <a:pt x="263" y="192"/>
                    </a:lnTo>
                    <a:lnTo>
                      <a:pt x="263" y="192"/>
                    </a:lnTo>
                    <a:lnTo>
                      <a:pt x="263" y="194"/>
                    </a:lnTo>
                    <a:lnTo>
                      <a:pt x="263" y="194"/>
                    </a:lnTo>
                    <a:lnTo>
                      <a:pt x="263" y="194"/>
                    </a:lnTo>
                    <a:lnTo>
                      <a:pt x="263" y="194"/>
                    </a:lnTo>
                    <a:lnTo>
                      <a:pt x="263" y="196"/>
                    </a:lnTo>
                    <a:lnTo>
                      <a:pt x="261" y="196"/>
                    </a:lnTo>
                    <a:lnTo>
                      <a:pt x="261" y="196"/>
                    </a:lnTo>
                    <a:lnTo>
                      <a:pt x="261" y="196"/>
                    </a:lnTo>
                    <a:lnTo>
                      <a:pt x="261" y="196"/>
                    </a:lnTo>
                    <a:lnTo>
                      <a:pt x="258" y="196"/>
                    </a:lnTo>
                    <a:lnTo>
                      <a:pt x="258" y="199"/>
                    </a:lnTo>
                    <a:lnTo>
                      <a:pt x="258" y="199"/>
                    </a:lnTo>
                    <a:lnTo>
                      <a:pt x="258" y="199"/>
                    </a:lnTo>
                    <a:lnTo>
                      <a:pt x="258" y="201"/>
                    </a:lnTo>
                    <a:lnTo>
                      <a:pt x="256" y="201"/>
                    </a:lnTo>
                    <a:lnTo>
                      <a:pt x="256" y="201"/>
                    </a:lnTo>
                    <a:lnTo>
                      <a:pt x="256" y="201"/>
                    </a:lnTo>
                    <a:lnTo>
                      <a:pt x="256" y="203"/>
                    </a:lnTo>
                    <a:lnTo>
                      <a:pt x="256" y="203"/>
                    </a:lnTo>
                    <a:lnTo>
                      <a:pt x="256" y="203"/>
                    </a:lnTo>
                    <a:lnTo>
                      <a:pt x="254" y="203"/>
                    </a:lnTo>
                    <a:lnTo>
                      <a:pt x="254" y="203"/>
                    </a:lnTo>
                    <a:lnTo>
                      <a:pt x="254" y="203"/>
                    </a:lnTo>
                    <a:lnTo>
                      <a:pt x="254" y="206"/>
                    </a:lnTo>
                    <a:lnTo>
                      <a:pt x="254" y="206"/>
                    </a:lnTo>
                    <a:lnTo>
                      <a:pt x="254" y="208"/>
                    </a:lnTo>
                    <a:lnTo>
                      <a:pt x="254" y="208"/>
                    </a:lnTo>
                    <a:lnTo>
                      <a:pt x="254" y="211"/>
                    </a:lnTo>
                    <a:lnTo>
                      <a:pt x="254" y="211"/>
                    </a:lnTo>
                    <a:lnTo>
                      <a:pt x="254" y="213"/>
                    </a:lnTo>
                    <a:lnTo>
                      <a:pt x="254" y="213"/>
                    </a:lnTo>
                    <a:lnTo>
                      <a:pt x="254" y="213"/>
                    </a:lnTo>
                    <a:lnTo>
                      <a:pt x="251" y="213"/>
                    </a:lnTo>
                    <a:lnTo>
                      <a:pt x="251" y="213"/>
                    </a:lnTo>
                    <a:lnTo>
                      <a:pt x="251" y="213"/>
                    </a:lnTo>
                    <a:lnTo>
                      <a:pt x="249" y="213"/>
                    </a:lnTo>
                    <a:lnTo>
                      <a:pt x="249" y="213"/>
                    </a:lnTo>
                    <a:lnTo>
                      <a:pt x="249" y="213"/>
                    </a:lnTo>
                    <a:lnTo>
                      <a:pt x="247" y="213"/>
                    </a:lnTo>
                    <a:lnTo>
                      <a:pt x="247" y="213"/>
                    </a:lnTo>
                    <a:lnTo>
                      <a:pt x="247" y="213"/>
                    </a:lnTo>
                    <a:lnTo>
                      <a:pt x="244" y="213"/>
                    </a:lnTo>
                    <a:lnTo>
                      <a:pt x="244" y="213"/>
                    </a:lnTo>
                    <a:lnTo>
                      <a:pt x="244" y="213"/>
                    </a:lnTo>
                    <a:lnTo>
                      <a:pt x="242" y="213"/>
                    </a:lnTo>
                    <a:lnTo>
                      <a:pt x="242" y="213"/>
                    </a:lnTo>
                    <a:lnTo>
                      <a:pt x="242" y="213"/>
                    </a:lnTo>
                    <a:lnTo>
                      <a:pt x="239" y="213"/>
                    </a:lnTo>
                    <a:lnTo>
                      <a:pt x="239" y="213"/>
                    </a:lnTo>
                    <a:lnTo>
                      <a:pt x="239" y="213"/>
                    </a:lnTo>
                    <a:lnTo>
                      <a:pt x="239" y="213"/>
                    </a:lnTo>
                    <a:lnTo>
                      <a:pt x="239" y="211"/>
                    </a:lnTo>
                    <a:lnTo>
                      <a:pt x="237" y="211"/>
                    </a:lnTo>
                    <a:lnTo>
                      <a:pt x="237" y="211"/>
                    </a:lnTo>
                    <a:lnTo>
                      <a:pt x="237" y="208"/>
                    </a:lnTo>
                    <a:lnTo>
                      <a:pt x="237" y="208"/>
                    </a:lnTo>
                    <a:lnTo>
                      <a:pt x="235" y="208"/>
                    </a:lnTo>
                    <a:lnTo>
                      <a:pt x="235" y="208"/>
                    </a:lnTo>
                    <a:lnTo>
                      <a:pt x="235" y="208"/>
                    </a:lnTo>
                    <a:lnTo>
                      <a:pt x="232" y="208"/>
                    </a:lnTo>
                    <a:lnTo>
                      <a:pt x="232" y="208"/>
                    </a:lnTo>
                    <a:lnTo>
                      <a:pt x="232" y="211"/>
                    </a:lnTo>
                    <a:lnTo>
                      <a:pt x="230" y="211"/>
                    </a:lnTo>
                    <a:lnTo>
                      <a:pt x="230" y="208"/>
                    </a:lnTo>
                    <a:lnTo>
                      <a:pt x="230" y="208"/>
                    </a:lnTo>
                    <a:lnTo>
                      <a:pt x="230" y="211"/>
                    </a:lnTo>
                    <a:lnTo>
                      <a:pt x="230" y="211"/>
                    </a:lnTo>
                    <a:lnTo>
                      <a:pt x="228" y="211"/>
                    </a:lnTo>
                    <a:lnTo>
                      <a:pt x="228" y="211"/>
                    </a:lnTo>
                    <a:lnTo>
                      <a:pt x="228" y="208"/>
                    </a:lnTo>
                    <a:lnTo>
                      <a:pt x="228" y="208"/>
                    </a:lnTo>
                    <a:lnTo>
                      <a:pt x="225" y="208"/>
                    </a:lnTo>
                    <a:lnTo>
                      <a:pt x="225" y="208"/>
                    </a:lnTo>
                    <a:lnTo>
                      <a:pt x="228" y="208"/>
                    </a:lnTo>
                    <a:lnTo>
                      <a:pt x="228" y="208"/>
                    </a:lnTo>
                    <a:lnTo>
                      <a:pt x="228" y="206"/>
                    </a:lnTo>
                    <a:lnTo>
                      <a:pt x="228" y="206"/>
                    </a:lnTo>
                    <a:lnTo>
                      <a:pt x="228" y="206"/>
                    </a:lnTo>
                    <a:lnTo>
                      <a:pt x="228" y="203"/>
                    </a:lnTo>
                    <a:lnTo>
                      <a:pt x="225" y="203"/>
                    </a:lnTo>
                    <a:lnTo>
                      <a:pt x="225" y="203"/>
                    </a:lnTo>
                    <a:lnTo>
                      <a:pt x="225" y="203"/>
                    </a:lnTo>
                    <a:lnTo>
                      <a:pt x="225" y="201"/>
                    </a:lnTo>
                    <a:lnTo>
                      <a:pt x="225" y="201"/>
                    </a:lnTo>
                    <a:lnTo>
                      <a:pt x="225" y="199"/>
                    </a:lnTo>
                    <a:lnTo>
                      <a:pt x="225" y="199"/>
                    </a:lnTo>
                    <a:lnTo>
                      <a:pt x="225" y="196"/>
                    </a:lnTo>
                    <a:lnTo>
                      <a:pt x="228" y="196"/>
                    </a:lnTo>
                    <a:lnTo>
                      <a:pt x="228" y="196"/>
                    </a:lnTo>
                    <a:lnTo>
                      <a:pt x="228" y="196"/>
                    </a:lnTo>
                    <a:lnTo>
                      <a:pt x="228" y="194"/>
                    </a:lnTo>
                    <a:lnTo>
                      <a:pt x="228" y="194"/>
                    </a:lnTo>
                    <a:lnTo>
                      <a:pt x="228" y="194"/>
                    </a:lnTo>
                    <a:lnTo>
                      <a:pt x="228" y="194"/>
                    </a:lnTo>
                    <a:lnTo>
                      <a:pt x="228" y="194"/>
                    </a:lnTo>
                    <a:lnTo>
                      <a:pt x="228" y="192"/>
                    </a:lnTo>
                    <a:lnTo>
                      <a:pt x="228" y="192"/>
                    </a:lnTo>
                    <a:lnTo>
                      <a:pt x="225" y="192"/>
                    </a:lnTo>
                    <a:lnTo>
                      <a:pt x="225" y="192"/>
                    </a:lnTo>
                    <a:lnTo>
                      <a:pt x="223" y="192"/>
                    </a:lnTo>
                    <a:lnTo>
                      <a:pt x="223" y="192"/>
                    </a:lnTo>
                    <a:lnTo>
                      <a:pt x="223" y="192"/>
                    </a:lnTo>
                    <a:lnTo>
                      <a:pt x="220" y="192"/>
                    </a:lnTo>
                    <a:lnTo>
                      <a:pt x="220" y="192"/>
                    </a:lnTo>
                    <a:lnTo>
                      <a:pt x="220" y="192"/>
                    </a:lnTo>
                    <a:lnTo>
                      <a:pt x="220" y="189"/>
                    </a:lnTo>
                    <a:lnTo>
                      <a:pt x="220" y="189"/>
                    </a:lnTo>
                    <a:lnTo>
                      <a:pt x="220" y="189"/>
                    </a:lnTo>
                    <a:lnTo>
                      <a:pt x="218" y="189"/>
                    </a:lnTo>
                    <a:lnTo>
                      <a:pt x="218" y="189"/>
                    </a:lnTo>
                    <a:lnTo>
                      <a:pt x="216" y="189"/>
                    </a:lnTo>
                    <a:lnTo>
                      <a:pt x="216" y="187"/>
                    </a:lnTo>
                    <a:lnTo>
                      <a:pt x="216" y="187"/>
                    </a:lnTo>
                    <a:lnTo>
                      <a:pt x="216" y="187"/>
                    </a:lnTo>
                    <a:lnTo>
                      <a:pt x="213" y="187"/>
                    </a:lnTo>
                    <a:lnTo>
                      <a:pt x="213" y="187"/>
                    </a:lnTo>
                    <a:lnTo>
                      <a:pt x="213" y="187"/>
                    </a:lnTo>
                    <a:lnTo>
                      <a:pt x="213" y="187"/>
                    </a:lnTo>
                    <a:lnTo>
                      <a:pt x="213" y="185"/>
                    </a:lnTo>
                    <a:lnTo>
                      <a:pt x="211" y="185"/>
                    </a:lnTo>
                    <a:lnTo>
                      <a:pt x="211" y="187"/>
                    </a:lnTo>
                    <a:lnTo>
                      <a:pt x="211" y="187"/>
                    </a:lnTo>
                    <a:lnTo>
                      <a:pt x="209" y="187"/>
                    </a:lnTo>
                    <a:lnTo>
                      <a:pt x="209" y="187"/>
                    </a:lnTo>
                    <a:lnTo>
                      <a:pt x="209" y="187"/>
                    </a:lnTo>
                    <a:lnTo>
                      <a:pt x="206" y="187"/>
                    </a:lnTo>
                    <a:lnTo>
                      <a:pt x="206" y="187"/>
                    </a:lnTo>
                    <a:lnTo>
                      <a:pt x="206" y="185"/>
                    </a:lnTo>
                    <a:lnTo>
                      <a:pt x="206" y="185"/>
                    </a:lnTo>
                    <a:lnTo>
                      <a:pt x="204" y="185"/>
                    </a:lnTo>
                    <a:lnTo>
                      <a:pt x="204" y="185"/>
                    </a:lnTo>
                    <a:lnTo>
                      <a:pt x="204" y="185"/>
                    </a:lnTo>
                    <a:lnTo>
                      <a:pt x="202" y="185"/>
                    </a:lnTo>
                    <a:lnTo>
                      <a:pt x="202" y="185"/>
                    </a:lnTo>
                    <a:lnTo>
                      <a:pt x="202" y="182"/>
                    </a:lnTo>
                    <a:lnTo>
                      <a:pt x="202" y="182"/>
                    </a:lnTo>
                    <a:lnTo>
                      <a:pt x="199" y="182"/>
                    </a:lnTo>
                    <a:lnTo>
                      <a:pt x="199" y="182"/>
                    </a:lnTo>
                    <a:lnTo>
                      <a:pt x="199" y="182"/>
                    </a:lnTo>
                    <a:lnTo>
                      <a:pt x="197" y="182"/>
                    </a:lnTo>
                    <a:lnTo>
                      <a:pt x="197" y="182"/>
                    </a:lnTo>
                    <a:lnTo>
                      <a:pt x="197" y="182"/>
                    </a:lnTo>
                    <a:lnTo>
                      <a:pt x="197" y="180"/>
                    </a:lnTo>
                    <a:lnTo>
                      <a:pt x="197" y="180"/>
                    </a:lnTo>
                    <a:lnTo>
                      <a:pt x="197" y="180"/>
                    </a:lnTo>
                    <a:lnTo>
                      <a:pt x="194" y="180"/>
                    </a:lnTo>
                    <a:lnTo>
                      <a:pt x="194" y="180"/>
                    </a:lnTo>
                    <a:lnTo>
                      <a:pt x="194" y="177"/>
                    </a:lnTo>
                    <a:lnTo>
                      <a:pt x="194" y="177"/>
                    </a:lnTo>
                    <a:lnTo>
                      <a:pt x="194" y="177"/>
                    </a:lnTo>
                    <a:lnTo>
                      <a:pt x="192" y="177"/>
                    </a:lnTo>
                    <a:lnTo>
                      <a:pt x="192" y="177"/>
                    </a:lnTo>
                    <a:lnTo>
                      <a:pt x="190" y="177"/>
                    </a:lnTo>
                    <a:lnTo>
                      <a:pt x="190" y="175"/>
                    </a:lnTo>
                    <a:lnTo>
                      <a:pt x="190" y="175"/>
                    </a:lnTo>
                    <a:lnTo>
                      <a:pt x="190" y="175"/>
                    </a:lnTo>
                    <a:lnTo>
                      <a:pt x="190" y="175"/>
                    </a:lnTo>
                    <a:lnTo>
                      <a:pt x="187" y="175"/>
                    </a:lnTo>
                    <a:lnTo>
                      <a:pt x="187" y="175"/>
                    </a:lnTo>
                    <a:lnTo>
                      <a:pt x="187" y="173"/>
                    </a:lnTo>
                    <a:lnTo>
                      <a:pt x="187" y="173"/>
                    </a:lnTo>
                    <a:lnTo>
                      <a:pt x="185" y="173"/>
                    </a:lnTo>
                    <a:lnTo>
                      <a:pt x="185" y="173"/>
                    </a:lnTo>
                    <a:lnTo>
                      <a:pt x="185" y="173"/>
                    </a:lnTo>
                    <a:lnTo>
                      <a:pt x="183" y="173"/>
                    </a:lnTo>
                    <a:lnTo>
                      <a:pt x="183" y="173"/>
                    </a:lnTo>
                    <a:lnTo>
                      <a:pt x="183" y="173"/>
                    </a:lnTo>
                    <a:lnTo>
                      <a:pt x="183" y="173"/>
                    </a:lnTo>
                    <a:lnTo>
                      <a:pt x="183" y="170"/>
                    </a:lnTo>
                    <a:lnTo>
                      <a:pt x="180" y="170"/>
                    </a:lnTo>
                    <a:lnTo>
                      <a:pt x="180" y="170"/>
                    </a:lnTo>
                    <a:lnTo>
                      <a:pt x="180" y="170"/>
                    </a:lnTo>
                    <a:lnTo>
                      <a:pt x="180" y="170"/>
                    </a:lnTo>
                    <a:lnTo>
                      <a:pt x="180" y="168"/>
                    </a:lnTo>
                    <a:lnTo>
                      <a:pt x="178" y="168"/>
                    </a:lnTo>
                    <a:lnTo>
                      <a:pt x="178" y="168"/>
                    </a:lnTo>
                    <a:lnTo>
                      <a:pt x="178" y="168"/>
                    </a:lnTo>
                    <a:lnTo>
                      <a:pt x="178" y="168"/>
                    </a:lnTo>
                    <a:lnTo>
                      <a:pt x="176" y="168"/>
                    </a:lnTo>
                    <a:lnTo>
                      <a:pt x="176" y="168"/>
                    </a:lnTo>
                    <a:lnTo>
                      <a:pt x="176" y="168"/>
                    </a:lnTo>
                    <a:lnTo>
                      <a:pt x="173" y="168"/>
                    </a:lnTo>
                    <a:lnTo>
                      <a:pt x="173" y="168"/>
                    </a:lnTo>
                    <a:lnTo>
                      <a:pt x="173" y="168"/>
                    </a:lnTo>
                    <a:lnTo>
                      <a:pt x="173" y="166"/>
                    </a:lnTo>
                    <a:lnTo>
                      <a:pt x="173" y="166"/>
                    </a:lnTo>
                    <a:lnTo>
                      <a:pt x="171" y="166"/>
                    </a:lnTo>
                    <a:lnTo>
                      <a:pt x="171" y="166"/>
                    </a:lnTo>
                    <a:lnTo>
                      <a:pt x="171" y="166"/>
                    </a:lnTo>
                    <a:lnTo>
                      <a:pt x="168" y="166"/>
                    </a:lnTo>
                    <a:lnTo>
                      <a:pt x="168" y="163"/>
                    </a:lnTo>
                    <a:lnTo>
                      <a:pt x="168" y="163"/>
                    </a:lnTo>
                    <a:lnTo>
                      <a:pt x="168" y="163"/>
                    </a:lnTo>
                    <a:lnTo>
                      <a:pt x="168" y="163"/>
                    </a:lnTo>
                    <a:lnTo>
                      <a:pt x="166" y="163"/>
                    </a:lnTo>
                    <a:lnTo>
                      <a:pt x="166" y="163"/>
                    </a:lnTo>
                    <a:lnTo>
                      <a:pt x="166" y="163"/>
                    </a:lnTo>
                    <a:lnTo>
                      <a:pt x="166" y="163"/>
                    </a:lnTo>
                    <a:lnTo>
                      <a:pt x="166" y="161"/>
                    </a:lnTo>
                    <a:lnTo>
                      <a:pt x="164" y="161"/>
                    </a:lnTo>
                    <a:lnTo>
                      <a:pt x="164" y="161"/>
                    </a:lnTo>
                    <a:lnTo>
                      <a:pt x="164" y="161"/>
                    </a:lnTo>
                    <a:lnTo>
                      <a:pt x="164" y="158"/>
                    </a:lnTo>
                    <a:lnTo>
                      <a:pt x="161" y="158"/>
                    </a:lnTo>
                    <a:lnTo>
                      <a:pt x="161" y="158"/>
                    </a:lnTo>
                    <a:lnTo>
                      <a:pt x="161" y="158"/>
                    </a:lnTo>
                    <a:lnTo>
                      <a:pt x="161" y="158"/>
                    </a:lnTo>
                    <a:lnTo>
                      <a:pt x="161" y="156"/>
                    </a:lnTo>
                    <a:lnTo>
                      <a:pt x="159" y="156"/>
                    </a:lnTo>
                    <a:lnTo>
                      <a:pt x="159" y="156"/>
                    </a:lnTo>
                    <a:lnTo>
                      <a:pt x="159" y="156"/>
                    </a:lnTo>
                    <a:lnTo>
                      <a:pt x="157" y="156"/>
                    </a:lnTo>
                    <a:lnTo>
                      <a:pt x="157" y="156"/>
                    </a:lnTo>
                    <a:lnTo>
                      <a:pt x="157" y="154"/>
                    </a:lnTo>
                    <a:lnTo>
                      <a:pt x="157" y="154"/>
                    </a:lnTo>
                    <a:lnTo>
                      <a:pt x="157" y="154"/>
                    </a:lnTo>
                    <a:lnTo>
                      <a:pt x="154" y="154"/>
                    </a:lnTo>
                    <a:lnTo>
                      <a:pt x="154" y="154"/>
                    </a:lnTo>
                    <a:lnTo>
                      <a:pt x="154" y="154"/>
                    </a:lnTo>
                    <a:lnTo>
                      <a:pt x="154" y="154"/>
                    </a:lnTo>
                    <a:lnTo>
                      <a:pt x="152" y="154"/>
                    </a:lnTo>
                    <a:lnTo>
                      <a:pt x="152" y="151"/>
                    </a:lnTo>
                    <a:lnTo>
                      <a:pt x="152" y="151"/>
                    </a:lnTo>
                    <a:lnTo>
                      <a:pt x="149" y="151"/>
                    </a:lnTo>
                    <a:lnTo>
                      <a:pt x="149" y="151"/>
                    </a:lnTo>
                    <a:lnTo>
                      <a:pt x="149" y="151"/>
                    </a:lnTo>
                    <a:lnTo>
                      <a:pt x="149" y="151"/>
                    </a:lnTo>
                    <a:lnTo>
                      <a:pt x="149" y="149"/>
                    </a:lnTo>
                    <a:lnTo>
                      <a:pt x="147" y="149"/>
                    </a:lnTo>
                    <a:lnTo>
                      <a:pt x="147" y="149"/>
                    </a:lnTo>
                    <a:lnTo>
                      <a:pt x="147" y="149"/>
                    </a:lnTo>
                    <a:lnTo>
                      <a:pt x="147" y="149"/>
                    </a:lnTo>
                    <a:lnTo>
                      <a:pt x="145" y="149"/>
                    </a:lnTo>
                    <a:lnTo>
                      <a:pt x="145" y="147"/>
                    </a:lnTo>
                    <a:lnTo>
                      <a:pt x="145" y="147"/>
                    </a:lnTo>
                    <a:lnTo>
                      <a:pt x="145" y="147"/>
                    </a:lnTo>
                    <a:lnTo>
                      <a:pt x="142" y="147"/>
                    </a:lnTo>
                    <a:lnTo>
                      <a:pt x="142" y="147"/>
                    </a:lnTo>
                    <a:lnTo>
                      <a:pt x="142" y="144"/>
                    </a:lnTo>
                    <a:lnTo>
                      <a:pt x="142" y="144"/>
                    </a:lnTo>
                    <a:lnTo>
                      <a:pt x="140" y="144"/>
                    </a:lnTo>
                    <a:lnTo>
                      <a:pt x="140" y="144"/>
                    </a:lnTo>
                    <a:lnTo>
                      <a:pt x="140" y="144"/>
                    </a:lnTo>
                    <a:lnTo>
                      <a:pt x="140" y="144"/>
                    </a:lnTo>
                    <a:lnTo>
                      <a:pt x="140" y="144"/>
                    </a:lnTo>
                    <a:lnTo>
                      <a:pt x="138" y="144"/>
                    </a:lnTo>
                    <a:lnTo>
                      <a:pt x="138" y="142"/>
                    </a:lnTo>
                    <a:lnTo>
                      <a:pt x="138" y="142"/>
                    </a:lnTo>
                    <a:lnTo>
                      <a:pt x="138" y="142"/>
                    </a:lnTo>
                    <a:lnTo>
                      <a:pt x="138" y="139"/>
                    </a:lnTo>
                    <a:lnTo>
                      <a:pt x="138" y="139"/>
                    </a:lnTo>
                    <a:lnTo>
                      <a:pt x="138" y="137"/>
                    </a:lnTo>
                    <a:lnTo>
                      <a:pt x="138" y="137"/>
                    </a:lnTo>
                    <a:lnTo>
                      <a:pt x="135" y="137"/>
                    </a:lnTo>
                    <a:lnTo>
                      <a:pt x="135" y="135"/>
                    </a:lnTo>
                    <a:lnTo>
                      <a:pt x="135" y="135"/>
                    </a:lnTo>
                    <a:lnTo>
                      <a:pt x="135" y="135"/>
                    </a:lnTo>
                    <a:lnTo>
                      <a:pt x="135" y="132"/>
                    </a:lnTo>
                    <a:lnTo>
                      <a:pt x="135" y="132"/>
                    </a:lnTo>
                    <a:lnTo>
                      <a:pt x="135" y="132"/>
                    </a:lnTo>
                    <a:lnTo>
                      <a:pt x="135" y="130"/>
                    </a:lnTo>
                    <a:lnTo>
                      <a:pt x="135" y="130"/>
                    </a:lnTo>
                    <a:lnTo>
                      <a:pt x="133" y="130"/>
                    </a:lnTo>
                    <a:lnTo>
                      <a:pt x="133" y="130"/>
                    </a:lnTo>
                    <a:lnTo>
                      <a:pt x="133" y="130"/>
                    </a:lnTo>
                    <a:lnTo>
                      <a:pt x="133" y="128"/>
                    </a:lnTo>
                    <a:lnTo>
                      <a:pt x="133" y="128"/>
                    </a:lnTo>
                    <a:lnTo>
                      <a:pt x="131" y="128"/>
                    </a:lnTo>
                    <a:lnTo>
                      <a:pt x="131" y="128"/>
                    </a:lnTo>
                    <a:lnTo>
                      <a:pt x="131" y="125"/>
                    </a:lnTo>
                    <a:lnTo>
                      <a:pt x="131" y="125"/>
                    </a:lnTo>
                    <a:lnTo>
                      <a:pt x="131" y="125"/>
                    </a:lnTo>
                    <a:lnTo>
                      <a:pt x="131" y="123"/>
                    </a:lnTo>
                    <a:lnTo>
                      <a:pt x="128" y="123"/>
                    </a:lnTo>
                    <a:lnTo>
                      <a:pt x="128" y="123"/>
                    </a:lnTo>
                    <a:lnTo>
                      <a:pt x="128" y="123"/>
                    </a:lnTo>
                    <a:lnTo>
                      <a:pt x="128" y="123"/>
                    </a:lnTo>
                    <a:lnTo>
                      <a:pt x="128" y="121"/>
                    </a:lnTo>
                    <a:lnTo>
                      <a:pt x="128" y="121"/>
                    </a:lnTo>
                    <a:lnTo>
                      <a:pt x="128" y="118"/>
                    </a:lnTo>
                    <a:lnTo>
                      <a:pt x="128" y="118"/>
                    </a:lnTo>
                    <a:lnTo>
                      <a:pt x="128" y="116"/>
                    </a:lnTo>
                    <a:lnTo>
                      <a:pt x="128" y="116"/>
                    </a:lnTo>
                    <a:lnTo>
                      <a:pt x="128" y="116"/>
                    </a:lnTo>
                    <a:lnTo>
                      <a:pt x="126" y="116"/>
                    </a:lnTo>
                    <a:lnTo>
                      <a:pt x="126" y="113"/>
                    </a:lnTo>
                    <a:lnTo>
                      <a:pt x="126" y="113"/>
                    </a:lnTo>
                    <a:lnTo>
                      <a:pt x="126" y="113"/>
                    </a:lnTo>
                    <a:lnTo>
                      <a:pt x="123" y="113"/>
                    </a:lnTo>
                    <a:lnTo>
                      <a:pt x="123" y="113"/>
                    </a:lnTo>
                    <a:lnTo>
                      <a:pt x="123" y="113"/>
                    </a:lnTo>
                    <a:lnTo>
                      <a:pt x="123" y="113"/>
                    </a:lnTo>
                    <a:lnTo>
                      <a:pt x="123" y="111"/>
                    </a:lnTo>
                    <a:lnTo>
                      <a:pt x="121" y="111"/>
                    </a:lnTo>
                    <a:lnTo>
                      <a:pt x="121" y="111"/>
                    </a:lnTo>
                    <a:lnTo>
                      <a:pt x="121" y="111"/>
                    </a:lnTo>
                    <a:lnTo>
                      <a:pt x="121" y="111"/>
                    </a:lnTo>
                    <a:lnTo>
                      <a:pt x="121" y="109"/>
                    </a:lnTo>
                    <a:lnTo>
                      <a:pt x="119" y="109"/>
                    </a:lnTo>
                    <a:lnTo>
                      <a:pt x="119" y="111"/>
                    </a:lnTo>
                    <a:lnTo>
                      <a:pt x="119" y="111"/>
                    </a:lnTo>
                    <a:lnTo>
                      <a:pt x="119" y="109"/>
                    </a:lnTo>
                    <a:lnTo>
                      <a:pt x="116" y="109"/>
                    </a:lnTo>
                    <a:lnTo>
                      <a:pt x="116" y="109"/>
                    </a:lnTo>
                    <a:lnTo>
                      <a:pt x="116" y="109"/>
                    </a:lnTo>
                    <a:lnTo>
                      <a:pt x="116" y="111"/>
                    </a:lnTo>
                    <a:lnTo>
                      <a:pt x="116" y="111"/>
                    </a:lnTo>
                    <a:lnTo>
                      <a:pt x="114" y="111"/>
                    </a:lnTo>
                    <a:lnTo>
                      <a:pt x="114" y="113"/>
                    </a:lnTo>
                    <a:lnTo>
                      <a:pt x="114" y="113"/>
                    </a:lnTo>
                    <a:lnTo>
                      <a:pt x="114" y="113"/>
                    </a:lnTo>
                    <a:lnTo>
                      <a:pt x="112" y="113"/>
                    </a:lnTo>
                    <a:lnTo>
                      <a:pt x="112" y="113"/>
                    </a:lnTo>
                    <a:lnTo>
                      <a:pt x="109" y="113"/>
                    </a:lnTo>
                    <a:lnTo>
                      <a:pt x="109" y="111"/>
                    </a:lnTo>
                    <a:lnTo>
                      <a:pt x="109" y="111"/>
                    </a:lnTo>
                    <a:lnTo>
                      <a:pt x="109" y="111"/>
                    </a:lnTo>
                    <a:lnTo>
                      <a:pt x="107" y="111"/>
                    </a:lnTo>
                    <a:lnTo>
                      <a:pt x="107" y="111"/>
                    </a:lnTo>
                    <a:lnTo>
                      <a:pt x="107" y="111"/>
                    </a:lnTo>
                    <a:lnTo>
                      <a:pt x="107" y="111"/>
                    </a:lnTo>
                    <a:lnTo>
                      <a:pt x="104" y="111"/>
                    </a:lnTo>
                    <a:lnTo>
                      <a:pt x="104" y="111"/>
                    </a:lnTo>
                    <a:lnTo>
                      <a:pt x="102" y="111"/>
                    </a:lnTo>
                    <a:lnTo>
                      <a:pt x="102" y="111"/>
                    </a:lnTo>
                    <a:lnTo>
                      <a:pt x="102" y="111"/>
                    </a:lnTo>
                    <a:lnTo>
                      <a:pt x="102" y="111"/>
                    </a:lnTo>
                    <a:lnTo>
                      <a:pt x="100" y="111"/>
                    </a:lnTo>
                    <a:lnTo>
                      <a:pt x="100" y="111"/>
                    </a:lnTo>
                    <a:lnTo>
                      <a:pt x="100" y="111"/>
                    </a:lnTo>
                    <a:lnTo>
                      <a:pt x="97" y="111"/>
                    </a:lnTo>
                    <a:lnTo>
                      <a:pt x="97" y="111"/>
                    </a:lnTo>
                    <a:lnTo>
                      <a:pt x="95" y="111"/>
                    </a:lnTo>
                    <a:lnTo>
                      <a:pt x="95" y="111"/>
                    </a:lnTo>
                    <a:lnTo>
                      <a:pt x="95" y="111"/>
                    </a:lnTo>
                    <a:lnTo>
                      <a:pt x="95" y="111"/>
                    </a:lnTo>
                    <a:lnTo>
                      <a:pt x="93" y="111"/>
                    </a:lnTo>
                    <a:lnTo>
                      <a:pt x="93" y="109"/>
                    </a:lnTo>
                    <a:lnTo>
                      <a:pt x="93" y="109"/>
                    </a:lnTo>
                    <a:lnTo>
                      <a:pt x="90" y="109"/>
                    </a:lnTo>
                    <a:lnTo>
                      <a:pt x="90" y="109"/>
                    </a:lnTo>
                    <a:lnTo>
                      <a:pt x="90" y="109"/>
                    </a:lnTo>
                    <a:lnTo>
                      <a:pt x="90" y="109"/>
                    </a:lnTo>
                    <a:lnTo>
                      <a:pt x="90" y="106"/>
                    </a:lnTo>
                    <a:lnTo>
                      <a:pt x="88" y="106"/>
                    </a:lnTo>
                    <a:lnTo>
                      <a:pt x="88" y="106"/>
                    </a:lnTo>
                    <a:lnTo>
                      <a:pt x="88" y="106"/>
                    </a:lnTo>
                    <a:lnTo>
                      <a:pt x="88" y="106"/>
                    </a:lnTo>
                    <a:lnTo>
                      <a:pt x="88" y="104"/>
                    </a:lnTo>
                    <a:lnTo>
                      <a:pt x="88" y="104"/>
                    </a:lnTo>
                    <a:lnTo>
                      <a:pt x="88" y="104"/>
                    </a:lnTo>
                    <a:lnTo>
                      <a:pt x="88" y="104"/>
                    </a:lnTo>
                    <a:lnTo>
                      <a:pt x="88" y="102"/>
                    </a:lnTo>
                    <a:lnTo>
                      <a:pt x="88" y="102"/>
                    </a:lnTo>
                    <a:lnTo>
                      <a:pt x="88" y="102"/>
                    </a:lnTo>
                    <a:lnTo>
                      <a:pt x="88" y="102"/>
                    </a:lnTo>
                    <a:lnTo>
                      <a:pt x="88" y="99"/>
                    </a:lnTo>
                    <a:lnTo>
                      <a:pt x="88" y="99"/>
                    </a:lnTo>
                    <a:lnTo>
                      <a:pt x="88" y="99"/>
                    </a:lnTo>
                    <a:lnTo>
                      <a:pt x="88" y="97"/>
                    </a:lnTo>
                    <a:lnTo>
                      <a:pt x="88" y="97"/>
                    </a:lnTo>
                    <a:lnTo>
                      <a:pt x="88" y="97"/>
                    </a:lnTo>
                    <a:lnTo>
                      <a:pt x="88" y="97"/>
                    </a:lnTo>
                    <a:lnTo>
                      <a:pt x="90" y="97"/>
                    </a:lnTo>
                    <a:lnTo>
                      <a:pt x="90" y="97"/>
                    </a:lnTo>
                    <a:lnTo>
                      <a:pt x="90" y="97"/>
                    </a:lnTo>
                    <a:lnTo>
                      <a:pt x="90" y="97"/>
                    </a:lnTo>
                    <a:lnTo>
                      <a:pt x="90" y="97"/>
                    </a:lnTo>
                    <a:lnTo>
                      <a:pt x="90" y="97"/>
                    </a:lnTo>
                    <a:lnTo>
                      <a:pt x="90" y="94"/>
                    </a:lnTo>
                    <a:lnTo>
                      <a:pt x="90" y="94"/>
                    </a:lnTo>
                    <a:lnTo>
                      <a:pt x="88" y="94"/>
                    </a:lnTo>
                    <a:lnTo>
                      <a:pt x="88" y="94"/>
                    </a:lnTo>
                    <a:lnTo>
                      <a:pt x="88" y="94"/>
                    </a:lnTo>
                    <a:lnTo>
                      <a:pt x="88" y="94"/>
                    </a:lnTo>
                    <a:lnTo>
                      <a:pt x="88" y="94"/>
                    </a:lnTo>
                    <a:lnTo>
                      <a:pt x="86" y="94"/>
                    </a:lnTo>
                    <a:lnTo>
                      <a:pt x="86" y="92"/>
                    </a:lnTo>
                    <a:lnTo>
                      <a:pt x="86" y="92"/>
                    </a:lnTo>
                    <a:lnTo>
                      <a:pt x="83" y="92"/>
                    </a:lnTo>
                    <a:lnTo>
                      <a:pt x="83" y="92"/>
                    </a:lnTo>
                    <a:lnTo>
                      <a:pt x="86" y="92"/>
                    </a:lnTo>
                    <a:lnTo>
                      <a:pt x="86" y="92"/>
                    </a:lnTo>
                    <a:lnTo>
                      <a:pt x="86" y="90"/>
                    </a:lnTo>
                    <a:lnTo>
                      <a:pt x="86" y="90"/>
                    </a:lnTo>
                    <a:lnTo>
                      <a:pt x="86" y="90"/>
                    </a:lnTo>
                    <a:lnTo>
                      <a:pt x="86" y="87"/>
                    </a:lnTo>
                    <a:lnTo>
                      <a:pt x="86" y="87"/>
                    </a:lnTo>
                    <a:lnTo>
                      <a:pt x="86" y="87"/>
                    </a:lnTo>
                    <a:lnTo>
                      <a:pt x="86" y="85"/>
                    </a:lnTo>
                    <a:lnTo>
                      <a:pt x="86" y="85"/>
                    </a:lnTo>
                    <a:lnTo>
                      <a:pt x="83" y="85"/>
                    </a:lnTo>
                    <a:lnTo>
                      <a:pt x="83" y="85"/>
                    </a:lnTo>
                    <a:lnTo>
                      <a:pt x="83" y="85"/>
                    </a:lnTo>
                    <a:lnTo>
                      <a:pt x="83" y="85"/>
                    </a:lnTo>
                    <a:lnTo>
                      <a:pt x="83" y="85"/>
                    </a:lnTo>
                    <a:lnTo>
                      <a:pt x="81" y="85"/>
                    </a:lnTo>
                    <a:lnTo>
                      <a:pt x="81" y="85"/>
                    </a:lnTo>
                    <a:lnTo>
                      <a:pt x="81" y="85"/>
                    </a:lnTo>
                    <a:lnTo>
                      <a:pt x="78" y="85"/>
                    </a:lnTo>
                    <a:lnTo>
                      <a:pt x="78" y="85"/>
                    </a:lnTo>
                    <a:lnTo>
                      <a:pt x="76" y="85"/>
                    </a:lnTo>
                    <a:lnTo>
                      <a:pt x="76" y="85"/>
                    </a:lnTo>
                    <a:lnTo>
                      <a:pt x="76" y="85"/>
                    </a:lnTo>
                    <a:lnTo>
                      <a:pt x="74" y="85"/>
                    </a:lnTo>
                    <a:lnTo>
                      <a:pt x="74" y="85"/>
                    </a:lnTo>
                    <a:lnTo>
                      <a:pt x="74" y="85"/>
                    </a:lnTo>
                    <a:lnTo>
                      <a:pt x="71" y="85"/>
                    </a:lnTo>
                    <a:lnTo>
                      <a:pt x="71" y="83"/>
                    </a:lnTo>
                    <a:lnTo>
                      <a:pt x="71" y="83"/>
                    </a:lnTo>
                    <a:lnTo>
                      <a:pt x="71" y="83"/>
                    </a:lnTo>
                    <a:lnTo>
                      <a:pt x="69" y="83"/>
                    </a:lnTo>
                    <a:lnTo>
                      <a:pt x="69" y="80"/>
                    </a:lnTo>
                    <a:lnTo>
                      <a:pt x="69" y="80"/>
                    </a:lnTo>
                    <a:lnTo>
                      <a:pt x="69" y="80"/>
                    </a:lnTo>
                    <a:lnTo>
                      <a:pt x="69" y="78"/>
                    </a:lnTo>
                    <a:lnTo>
                      <a:pt x="69" y="78"/>
                    </a:lnTo>
                    <a:lnTo>
                      <a:pt x="67" y="78"/>
                    </a:lnTo>
                    <a:lnTo>
                      <a:pt x="67" y="78"/>
                    </a:lnTo>
                    <a:lnTo>
                      <a:pt x="67" y="78"/>
                    </a:lnTo>
                    <a:lnTo>
                      <a:pt x="67" y="78"/>
                    </a:lnTo>
                    <a:lnTo>
                      <a:pt x="67" y="78"/>
                    </a:lnTo>
                    <a:lnTo>
                      <a:pt x="64" y="78"/>
                    </a:lnTo>
                    <a:lnTo>
                      <a:pt x="64" y="78"/>
                    </a:lnTo>
                    <a:lnTo>
                      <a:pt x="64" y="78"/>
                    </a:lnTo>
                    <a:lnTo>
                      <a:pt x="62" y="78"/>
                    </a:lnTo>
                    <a:lnTo>
                      <a:pt x="62" y="78"/>
                    </a:lnTo>
                    <a:lnTo>
                      <a:pt x="62" y="76"/>
                    </a:lnTo>
                    <a:lnTo>
                      <a:pt x="62" y="76"/>
                    </a:lnTo>
                    <a:lnTo>
                      <a:pt x="60" y="76"/>
                    </a:lnTo>
                    <a:lnTo>
                      <a:pt x="60" y="76"/>
                    </a:lnTo>
                    <a:lnTo>
                      <a:pt x="60" y="76"/>
                    </a:lnTo>
                    <a:lnTo>
                      <a:pt x="60" y="76"/>
                    </a:lnTo>
                    <a:lnTo>
                      <a:pt x="60" y="76"/>
                    </a:lnTo>
                    <a:lnTo>
                      <a:pt x="60" y="73"/>
                    </a:lnTo>
                    <a:lnTo>
                      <a:pt x="57" y="73"/>
                    </a:lnTo>
                    <a:lnTo>
                      <a:pt x="57" y="73"/>
                    </a:lnTo>
                    <a:lnTo>
                      <a:pt x="57" y="73"/>
                    </a:lnTo>
                    <a:lnTo>
                      <a:pt x="57" y="71"/>
                    </a:lnTo>
                    <a:lnTo>
                      <a:pt x="55" y="71"/>
                    </a:lnTo>
                    <a:lnTo>
                      <a:pt x="55" y="73"/>
                    </a:lnTo>
                    <a:lnTo>
                      <a:pt x="55" y="73"/>
                    </a:lnTo>
                    <a:lnTo>
                      <a:pt x="55" y="73"/>
                    </a:lnTo>
                    <a:lnTo>
                      <a:pt x="55" y="76"/>
                    </a:lnTo>
                    <a:lnTo>
                      <a:pt x="55" y="76"/>
                    </a:lnTo>
                    <a:lnTo>
                      <a:pt x="52" y="76"/>
                    </a:lnTo>
                    <a:lnTo>
                      <a:pt x="52" y="76"/>
                    </a:lnTo>
                    <a:lnTo>
                      <a:pt x="50" y="76"/>
                    </a:lnTo>
                    <a:lnTo>
                      <a:pt x="50" y="76"/>
                    </a:lnTo>
                    <a:lnTo>
                      <a:pt x="50" y="76"/>
                    </a:lnTo>
                    <a:lnTo>
                      <a:pt x="48" y="76"/>
                    </a:lnTo>
                    <a:lnTo>
                      <a:pt x="48" y="76"/>
                    </a:lnTo>
                    <a:lnTo>
                      <a:pt x="48" y="76"/>
                    </a:lnTo>
                    <a:lnTo>
                      <a:pt x="45" y="76"/>
                    </a:lnTo>
                    <a:lnTo>
                      <a:pt x="45" y="76"/>
                    </a:lnTo>
                    <a:lnTo>
                      <a:pt x="45" y="76"/>
                    </a:lnTo>
                    <a:lnTo>
                      <a:pt x="48" y="76"/>
                    </a:lnTo>
                    <a:lnTo>
                      <a:pt x="48" y="76"/>
                    </a:lnTo>
                    <a:lnTo>
                      <a:pt x="48" y="78"/>
                    </a:lnTo>
                    <a:lnTo>
                      <a:pt x="48" y="78"/>
                    </a:lnTo>
                    <a:lnTo>
                      <a:pt x="50" y="78"/>
                    </a:lnTo>
                    <a:lnTo>
                      <a:pt x="50" y="78"/>
                    </a:lnTo>
                    <a:lnTo>
                      <a:pt x="50" y="80"/>
                    </a:lnTo>
                    <a:lnTo>
                      <a:pt x="48" y="80"/>
                    </a:lnTo>
                    <a:lnTo>
                      <a:pt x="48" y="80"/>
                    </a:lnTo>
                    <a:lnTo>
                      <a:pt x="48" y="80"/>
                    </a:lnTo>
                    <a:lnTo>
                      <a:pt x="45" y="80"/>
                    </a:lnTo>
                    <a:lnTo>
                      <a:pt x="45" y="80"/>
                    </a:lnTo>
                    <a:lnTo>
                      <a:pt x="43" y="80"/>
                    </a:lnTo>
                    <a:lnTo>
                      <a:pt x="43" y="78"/>
                    </a:lnTo>
                    <a:lnTo>
                      <a:pt x="43" y="78"/>
                    </a:lnTo>
                    <a:lnTo>
                      <a:pt x="43" y="78"/>
                    </a:lnTo>
                    <a:lnTo>
                      <a:pt x="43" y="80"/>
                    </a:lnTo>
                    <a:lnTo>
                      <a:pt x="41" y="80"/>
                    </a:lnTo>
                    <a:lnTo>
                      <a:pt x="41" y="80"/>
                    </a:lnTo>
                    <a:lnTo>
                      <a:pt x="41" y="80"/>
                    </a:lnTo>
                    <a:lnTo>
                      <a:pt x="41" y="83"/>
                    </a:lnTo>
                    <a:lnTo>
                      <a:pt x="41" y="83"/>
                    </a:lnTo>
                    <a:lnTo>
                      <a:pt x="41" y="83"/>
                    </a:lnTo>
                    <a:lnTo>
                      <a:pt x="41" y="83"/>
                    </a:lnTo>
                    <a:lnTo>
                      <a:pt x="41" y="85"/>
                    </a:lnTo>
                    <a:lnTo>
                      <a:pt x="41" y="85"/>
                    </a:lnTo>
                    <a:lnTo>
                      <a:pt x="41" y="85"/>
                    </a:lnTo>
                    <a:lnTo>
                      <a:pt x="38" y="85"/>
                    </a:lnTo>
                    <a:lnTo>
                      <a:pt x="38" y="85"/>
                    </a:lnTo>
                    <a:lnTo>
                      <a:pt x="38" y="87"/>
                    </a:lnTo>
                    <a:lnTo>
                      <a:pt x="38" y="87"/>
                    </a:lnTo>
                    <a:lnTo>
                      <a:pt x="36" y="87"/>
                    </a:lnTo>
                    <a:lnTo>
                      <a:pt x="36" y="87"/>
                    </a:lnTo>
                    <a:lnTo>
                      <a:pt x="36" y="87"/>
                    </a:lnTo>
                    <a:lnTo>
                      <a:pt x="33" y="87"/>
                    </a:lnTo>
                    <a:lnTo>
                      <a:pt x="33" y="87"/>
                    </a:lnTo>
                    <a:lnTo>
                      <a:pt x="33" y="87"/>
                    </a:lnTo>
                    <a:lnTo>
                      <a:pt x="33" y="87"/>
                    </a:lnTo>
                    <a:lnTo>
                      <a:pt x="31" y="87"/>
                    </a:lnTo>
                    <a:lnTo>
                      <a:pt x="31" y="87"/>
                    </a:lnTo>
                    <a:lnTo>
                      <a:pt x="31" y="90"/>
                    </a:lnTo>
                    <a:lnTo>
                      <a:pt x="29" y="90"/>
                    </a:lnTo>
                    <a:lnTo>
                      <a:pt x="29" y="90"/>
                    </a:lnTo>
                    <a:lnTo>
                      <a:pt x="29" y="90"/>
                    </a:lnTo>
                    <a:lnTo>
                      <a:pt x="29" y="92"/>
                    </a:lnTo>
                    <a:lnTo>
                      <a:pt x="29" y="92"/>
                    </a:lnTo>
                    <a:lnTo>
                      <a:pt x="29" y="92"/>
                    </a:lnTo>
                    <a:lnTo>
                      <a:pt x="26" y="92"/>
                    </a:lnTo>
                    <a:lnTo>
                      <a:pt x="26" y="94"/>
                    </a:lnTo>
                    <a:lnTo>
                      <a:pt x="26" y="94"/>
                    </a:lnTo>
                    <a:lnTo>
                      <a:pt x="26" y="94"/>
                    </a:lnTo>
                    <a:lnTo>
                      <a:pt x="24" y="94"/>
                    </a:lnTo>
                    <a:lnTo>
                      <a:pt x="24" y="94"/>
                    </a:lnTo>
                    <a:lnTo>
                      <a:pt x="22" y="94"/>
                    </a:lnTo>
                    <a:lnTo>
                      <a:pt x="22" y="94"/>
                    </a:lnTo>
                    <a:lnTo>
                      <a:pt x="22" y="94"/>
                    </a:lnTo>
                    <a:lnTo>
                      <a:pt x="22" y="94"/>
                    </a:lnTo>
                    <a:lnTo>
                      <a:pt x="22" y="94"/>
                    </a:lnTo>
                    <a:lnTo>
                      <a:pt x="19" y="94"/>
                    </a:lnTo>
                    <a:lnTo>
                      <a:pt x="19" y="97"/>
                    </a:lnTo>
                    <a:lnTo>
                      <a:pt x="19" y="97"/>
                    </a:lnTo>
                    <a:lnTo>
                      <a:pt x="19" y="99"/>
                    </a:lnTo>
                    <a:lnTo>
                      <a:pt x="19" y="99"/>
                    </a:lnTo>
                    <a:lnTo>
                      <a:pt x="22" y="99"/>
                    </a:lnTo>
                    <a:lnTo>
                      <a:pt x="22" y="102"/>
                    </a:lnTo>
                    <a:lnTo>
                      <a:pt x="22" y="102"/>
                    </a:lnTo>
                    <a:lnTo>
                      <a:pt x="22" y="102"/>
                    </a:lnTo>
                    <a:lnTo>
                      <a:pt x="22" y="104"/>
                    </a:lnTo>
                    <a:lnTo>
                      <a:pt x="22" y="104"/>
                    </a:lnTo>
                    <a:lnTo>
                      <a:pt x="22" y="104"/>
                    </a:lnTo>
                    <a:lnTo>
                      <a:pt x="22" y="106"/>
                    </a:lnTo>
                    <a:lnTo>
                      <a:pt x="22" y="106"/>
                    </a:lnTo>
                    <a:lnTo>
                      <a:pt x="22" y="106"/>
                    </a:lnTo>
                    <a:lnTo>
                      <a:pt x="24" y="106"/>
                    </a:lnTo>
                    <a:lnTo>
                      <a:pt x="24" y="109"/>
                    </a:lnTo>
                    <a:lnTo>
                      <a:pt x="22" y="109"/>
                    </a:lnTo>
                    <a:lnTo>
                      <a:pt x="22" y="109"/>
                    </a:lnTo>
                    <a:lnTo>
                      <a:pt x="22" y="109"/>
                    </a:lnTo>
                    <a:lnTo>
                      <a:pt x="22" y="111"/>
                    </a:lnTo>
                    <a:lnTo>
                      <a:pt x="22" y="111"/>
                    </a:lnTo>
                    <a:lnTo>
                      <a:pt x="19" y="111"/>
                    </a:lnTo>
                    <a:lnTo>
                      <a:pt x="19" y="111"/>
                    </a:lnTo>
                    <a:lnTo>
                      <a:pt x="17" y="111"/>
                    </a:lnTo>
                    <a:lnTo>
                      <a:pt x="17" y="109"/>
                    </a:lnTo>
                    <a:lnTo>
                      <a:pt x="17" y="109"/>
                    </a:lnTo>
                    <a:lnTo>
                      <a:pt x="17" y="109"/>
                    </a:lnTo>
                    <a:lnTo>
                      <a:pt x="15" y="109"/>
                    </a:lnTo>
                    <a:lnTo>
                      <a:pt x="15" y="109"/>
                    </a:lnTo>
                    <a:lnTo>
                      <a:pt x="15" y="109"/>
                    </a:lnTo>
                    <a:lnTo>
                      <a:pt x="12" y="109"/>
                    </a:lnTo>
                    <a:lnTo>
                      <a:pt x="12" y="109"/>
                    </a:lnTo>
                    <a:lnTo>
                      <a:pt x="10" y="109"/>
                    </a:lnTo>
                    <a:lnTo>
                      <a:pt x="10" y="109"/>
                    </a:lnTo>
                    <a:lnTo>
                      <a:pt x="10" y="109"/>
                    </a:lnTo>
                    <a:lnTo>
                      <a:pt x="7" y="109"/>
                    </a:lnTo>
                    <a:lnTo>
                      <a:pt x="7" y="109"/>
                    </a:lnTo>
                    <a:lnTo>
                      <a:pt x="7" y="109"/>
                    </a:lnTo>
                    <a:lnTo>
                      <a:pt x="5" y="109"/>
                    </a:lnTo>
                    <a:lnTo>
                      <a:pt x="5" y="109"/>
                    </a:lnTo>
                    <a:lnTo>
                      <a:pt x="3" y="109"/>
                    </a:lnTo>
                    <a:lnTo>
                      <a:pt x="3" y="109"/>
                    </a:lnTo>
                    <a:lnTo>
                      <a:pt x="3" y="109"/>
                    </a:lnTo>
                    <a:lnTo>
                      <a:pt x="3" y="109"/>
                    </a:lnTo>
                    <a:lnTo>
                      <a:pt x="0" y="109"/>
                    </a:lnTo>
                    <a:lnTo>
                      <a:pt x="0" y="109"/>
                    </a:lnTo>
                    <a:lnTo>
                      <a:pt x="0" y="109"/>
                    </a:lnTo>
                    <a:lnTo>
                      <a:pt x="0" y="106"/>
                    </a:lnTo>
                    <a:lnTo>
                      <a:pt x="0" y="106"/>
                    </a:lnTo>
                    <a:lnTo>
                      <a:pt x="0" y="104"/>
                    </a:lnTo>
                    <a:lnTo>
                      <a:pt x="0" y="104"/>
                    </a:lnTo>
                    <a:lnTo>
                      <a:pt x="0" y="104"/>
                    </a:lnTo>
                    <a:lnTo>
                      <a:pt x="0" y="102"/>
                    </a:lnTo>
                    <a:lnTo>
                      <a:pt x="0" y="102"/>
                    </a:lnTo>
                    <a:lnTo>
                      <a:pt x="0" y="99"/>
                    </a:lnTo>
                    <a:lnTo>
                      <a:pt x="0" y="99"/>
                    </a:lnTo>
                    <a:lnTo>
                      <a:pt x="0" y="97"/>
                    </a:lnTo>
                    <a:lnTo>
                      <a:pt x="0" y="97"/>
                    </a:lnTo>
                    <a:lnTo>
                      <a:pt x="0" y="94"/>
                    </a:lnTo>
                    <a:lnTo>
                      <a:pt x="0" y="94"/>
                    </a:lnTo>
                    <a:lnTo>
                      <a:pt x="0" y="94"/>
                    </a:lnTo>
                    <a:lnTo>
                      <a:pt x="0" y="92"/>
                    </a:lnTo>
                    <a:lnTo>
                      <a:pt x="0" y="92"/>
                    </a:lnTo>
                    <a:lnTo>
                      <a:pt x="0" y="90"/>
                    </a:lnTo>
                    <a:lnTo>
                      <a:pt x="0" y="90"/>
                    </a:lnTo>
                    <a:lnTo>
                      <a:pt x="0" y="87"/>
                    </a:lnTo>
                    <a:lnTo>
                      <a:pt x="0" y="87"/>
                    </a:lnTo>
                    <a:lnTo>
                      <a:pt x="0" y="85"/>
                    </a:lnTo>
                    <a:lnTo>
                      <a:pt x="0" y="85"/>
                    </a:lnTo>
                    <a:lnTo>
                      <a:pt x="0" y="85"/>
                    </a:lnTo>
                    <a:lnTo>
                      <a:pt x="0" y="83"/>
                    </a:lnTo>
                    <a:lnTo>
                      <a:pt x="0" y="83"/>
                    </a:lnTo>
                    <a:lnTo>
                      <a:pt x="0" y="80"/>
                    </a:lnTo>
                    <a:lnTo>
                      <a:pt x="0" y="80"/>
                    </a:lnTo>
                    <a:lnTo>
                      <a:pt x="0" y="78"/>
                    </a:lnTo>
                    <a:lnTo>
                      <a:pt x="0" y="78"/>
                    </a:lnTo>
                    <a:lnTo>
                      <a:pt x="0" y="76"/>
                    </a:lnTo>
                    <a:lnTo>
                      <a:pt x="0" y="76"/>
                    </a:lnTo>
                    <a:lnTo>
                      <a:pt x="0" y="76"/>
                    </a:lnTo>
                    <a:lnTo>
                      <a:pt x="0" y="73"/>
                    </a:lnTo>
                    <a:lnTo>
                      <a:pt x="0" y="73"/>
                    </a:lnTo>
                    <a:lnTo>
                      <a:pt x="0" y="71"/>
                    </a:lnTo>
                    <a:lnTo>
                      <a:pt x="0" y="71"/>
                    </a:lnTo>
                    <a:lnTo>
                      <a:pt x="0" y="68"/>
                    </a:lnTo>
                    <a:lnTo>
                      <a:pt x="0" y="68"/>
                    </a:lnTo>
                    <a:lnTo>
                      <a:pt x="0" y="66"/>
                    </a:lnTo>
                    <a:lnTo>
                      <a:pt x="0" y="66"/>
                    </a:lnTo>
                    <a:lnTo>
                      <a:pt x="0" y="64"/>
                    </a:lnTo>
                    <a:lnTo>
                      <a:pt x="0" y="64"/>
                    </a:lnTo>
                    <a:lnTo>
                      <a:pt x="0" y="64"/>
                    </a:lnTo>
                    <a:lnTo>
                      <a:pt x="0" y="61"/>
                    </a:lnTo>
                    <a:lnTo>
                      <a:pt x="0" y="61"/>
                    </a:lnTo>
                    <a:lnTo>
                      <a:pt x="0" y="59"/>
                    </a:lnTo>
                    <a:lnTo>
                      <a:pt x="0" y="59"/>
                    </a:lnTo>
                    <a:lnTo>
                      <a:pt x="0" y="57"/>
                    </a:lnTo>
                    <a:lnTo>
                      <a:pt x="0" y="57"/>
                    </a:lnTo>
                    <a:lnTo>
                      <a:pt x="0" y="54"/>
                    </a:lnTo>
                    <a:lnTo>
                      <a:pt x="0" y="54"/>
                    </a:lnTo>
                    <a:lnTo>
                      <a:pt x="0" y="54"/>
                    </a:lnTo>
                    <a:lnTo>
                      <a:pt x="0" y="52"/>
                    </a:lnTo>
                    <a:lnTo>
                      <a:pt x="0" y="52"/>
                    </a:lnTo>
                    <a:lnTo>
                      <a:pt x="0" y="49"/>
                    </a:lnTo>
                    <a:lnTo>
                      <a:pt x="0" y="49"/>
                    </a:lnTo>
                    <a:lnTo>
                      <a:pt x="0" y="47"/>
                    </a:lnTo>
                    <a:lnTo>
                      <a:pt x="0" y="47"/>
                    </a:lnTo>
                    <a:lnTo>
                      <a:pt x="0" y="45"/>
                    </a:lnTo>
                    <a:lnTo>
                      <a:pt x="0" y="45"/>
                    </a:lnTo>
                    <a:lnTo>
                      <a:pt x="0" y="45"/>
                    </a:lnTo>
                    <a:lnTo>
                      <a:pt x="0" y="42"/>
                    </a:lnTo>
                    <a:lnTo>
                      <a:pt x="0" y="42"/>
                    </a:lnTo>
                    <a:lnTo>
                      <a:pt x="0" y="40"/>
                    </a:lnTo>
                    <a:lnTo>
                      <a:pt x="0" y="40"/>
                    </a:lnTo>
                    <a:lnTo>
                      <a:pt x="0" y="38"/>
                    </a:lnTo>
                    <a:lnTo>
                      <a:pt x="0" y="38"/>
                    </a:lnTo>
                    <a:lnTo>
                      <a:pt x="0" y="35"/>
                    </a:lnTo>
                    <a:lnTo>
                      <a:pt x="0" y="35"/>
                    </a:lnTo>
                    <a:lnTo>
                      <a:pt x="0" y="35"/>
                    </a:lnTo>
                    <a:lnTo>
                      <a:pt x="0" y="33"/>
                    </a:lnTo>
                    <a:lnTo>
                      <a:pt x="0" y="33"/>
                    </a:lnTo>
                    <a:lnTo>
                      <a:pt x="0" y="30"/>
                    </a:lnTo>
                    <a:lnTo>
                      <a:pt x="0" y="30"/>
                    </a:lnTo>
                    <a:lnTo>
                      <a:pt x="0" y="28"/>
                    </a:lnTo>
                    <a:lnTo>
                      <a:pt x="0" y="28"/>
                    </a:lnTo>
                    <a:lnTo>
                      <a:pt x="0" y="26"/>
                    </a:lnTo>
                    <a:lnTo>
                      <a:pt x="0" y="26"/>
                    </a:lnTo>
                    <a:lnTo>
                      <a:pt x="0" y="26"/>
                    </a:lnTo>
                    <a:lnTo>
                      <a:pt x="0" y="23"/>
                    </a:lnTo>
                    <a:lnTo>
                      <a:pt x="0" y="23"/>
                    </a:lnTo>
                    <a:lnTo>
                      <a:pt x="0" y="21"/>
                    </a:lnTo>
                    <a:lnTo>
                      <a:pt x="0" y="21"/>
                    </a:lnTo>
                    <a:lnTo>
                      <a:pt x="0" y="19"/>
                    </a:lnTo>
                    <a:lnTo>
                      <a:pt x="0" y="19"/>
                    </a:lnTo>
                    <a:lnTo>
                      <a:pt x="0" y="16"/>
                    </a:lnTo>
                    <a:lnTo>
                      <a:pt x="0" y="16"/>
                    </a:lnTo>
                    <a:lnTo>
                      <a:pt x="0" y="14"/>
                    </a:lnTo>
                    <a:lnTo>
                      <a:pt x="0" y="14"/>
                    </a:lnTo>
                    <a:lnTo>
                      <a:pt x="0" y="14"/>
                    </a:lnTo>
                    <a:lnTo>
                      <a:pt x="3" y="14"/>
                    </a:lnTo>
                    <a:lnTo>
                      <a:pt x="3" y="14"/>
                    </a:lnTo>
                    <a:lnTo>
                      <a:pt x="3" y="14"/>
                    </a:lnTo>
                    <a:lnTo>
                      <a:pt x="3" y="14"/>
                    </a:lnTo>
                    <a:lnTo>
                      <a:pt x="3" y="14"/>
                    </a:lnTo>
                    <a:lnTo>
                      <a:pt x="5" y="14"/>
                    </a:lnTo>
                    <a:lnTo>
                      <a:pt x="5" y="14"/>
                    </a:lnTo>
                    <a:lnTo>
                      <a:pt x="7" y="14"/>
                    </a:lnTo>
                    <a:lnTo>
                      <a:pt x="7" y="14"/>
                    </a:lnTo>
                    <a:lnTo>
                      <a:pt x="7" y="14"/>
                    </a:lnTo>
                    <a:lnTo>
                      <a:pt x="10" y="14"/>
                    </a:lnTo>
                    <a:lnTo>
                      <a:pt x="10" y="12"/>
                    </a:lnTo>
                    <a:lnTo>
                      <a:pt x="10" y="12"/>
                    </a:lnTo>
                    <a:lnTo>
                      <a:pt x="10" y="12"/>
                    </a:lnTo>
                    <a:lnTo>
                      <a:pt x="12" y="12"/>
                    </a:lnTo>
                    <a:lnTo>
                      <a:pt x="12" y="12"/>
                    </a:lnTo>
                    <a:lnTo>
                      <a:pt x="12" y="12"/>
                    </a:lnTo>
                    <a:lnTo>
                      <a:pt x="15" y="12"/>
                    </a:lnTo>
                    <a:lnTo>
                      <a:pt x="15" y="12"/>
                    </a:lnTo>
                    <a:lnTo>
                      <a:pt x="15" y="12"/>
                    </a:lnTo>
                    <a:lnTo>
                      <a:pt x="17" y="12"/>
                    </a:lnTo>
                    <a:lnTo>
                      <a:pt x="17" y="9"/>
                    </a:lnTo>
                    <a:lnTo>
                      <a:pt x="17" y="9"/>
                    </a:lnTo>
                    <a:lnTo>
                      <a:pt x="17" y="9"/>
                    </a:lnTo>
                    <a:lnTo>
                      <a:pt x="19" y="9"/>
                    </a:lnTo>
                    <a:lnTo>
                      <a:pt x="19" y="9"/>
                    </a:lnTo>
                    <a:lnTo>
                      <a:pt x="22" y="9"/>
                    </a:lnTo>
                    <a:lnTo>
                      <a:pt x="22" y="9"/>
                    </a:lnTo>
                    <a:lnTo>
                      <a:pt x="22" y="9"/>
                    </a:lnTo>
                    <a:lnTo>
                      <a:pt x="22" y="9"/>
                    </a:lnTo>
                    <a:lnTo>
                      <a:pt x="24" y="9"/>
                    </a:lnTo>
                    <a:lnTo>
                      <a:pt x="24" y="9"/>
                    </a:lnTo>
                    <a:lnTo>
                      <a:pt x="24" y="7"/>
                    </a:lnTo>
                    <a:lnTo>
                      <a:pt x="26" y="7"/>
                    </a:lnTo>
                    <a:lnTo>
                      <a:pt x="26" y="7"/>
                    </a:lnTo>
                    <a:lnTo>
                      <a:pt x="26" y="7"/>
                    </a:lnTo>
                    <a:lnTo>
                      <a:pt x="29" y="7"/>
                    </a:lnTo>
                    <a:lnTo>
                      <a:pt x="29" y="7"/>
                    </a:lnTo>
                    <a:lnTo>
                      <a:pt x="29" y="7"/>
                    </a:lnTo>
                    <a:lnTo>
                      <a:pt x="29" y="7"/>
                    </a:lnTo>
                    <a:lnTo>
                      <a:pt x="31" y="7"/>
                    </a:lnTo>
                    <a:lnTo>
                      <a:pt x="31" y="7"/>
                    </a:lnTo>
                    <a:lnTo>
                      <a:pt x="33" y="7"/>
                    </a:lnTo>
                    <a:lnTo>
                      <a:pt x="33" y="4"/>
                    </a:lnTo>
                    <a:lnTo>
                      <a:pt x="33" y="4"/>
                    </a:lnTo>
                    <a:lnTo>
                      <a:pt x="33" y="4"/>
                    </a:lnTo>
                    <a:lnTo>
                      <a:pt x="36" y="4"/>
                    </a:lnTo>
                    <a:lnTo>
                      <a:pt x="36" y="4"/>
                    </a:lnTo>
                    <a:lnTo>
                      <a:pt x="36" y="4"/>
                    </a:lnTo>
                    <a:lnTo>
                      <a:pt x="36" y="4"/>
                    </a:lnTo>
                    <a:lnTo>
                      <a:pt x="38" y="4"/>
                    </a:lnTo>
                    <a:lnTo>
                      <a:pt x="38" y="4"/>
                    </a:lnTo>
                    <a:lnTo>
                      <a:pt x="41" y="4"/>
                    </a:lnTo>
                    <a:lnTo>
                      <a:pt x="41" y="4"/>
                    </a:lnTo>
                    <a:lnTo>
                      <a:pt x="41" y="4"/>
                    </a:lnTo>
                    <a:lnTo>
                      <a:pt x="41" y="4"/>
                    </a:lnTo>
                    <a:lnTo>
                      <a:pt x="43" y="4"/>
                    </a:lnTo>
                    <a:lnTo>
                      <a:pt x="43" y="4"/>
                    </a:lnTo>
                    <a:lnTo>
                      <a:pt x="43" y="4"/>
                    </a:lnTo>
                    <a:lnTo>
                      <a:pt x="45" y="4"/>
                    </a:lnTo>
                    <a:lnTo>
                      <a:pt x="45" y="2"/>
                    </a:lnTo>
                    <a:lnTo>
                      <a:pt x="45" y="2"/>
                    </a:lnTo>
                    <a:lnTo>
                      <a:pt x="48" y="2"/>
                    </a:lnTo>
                    <a:lnTo>
                      <a:pt x="48" y="2"/>
                    </a:lnTo>
                    <a:lnTo>
                      <a:pt x="48" y="2"/>
                    </a:lnTo>
                    <a:lnTo>
                      <a:pt x="48" y="2"/>
                    </a:lnTo>
                    <a:lnTo>
                      <a:pt x="50" y="2"/>
                    </a:lnTo>
                    <a:lnTo>
                      <a:pt x="50" y="2"/>
                    </a:lnTo>
                    <a:lnTo>
                      <a:pt x="50" y="2"/>
                    </a:lnTo>
                    <a:lnTo>
                      <a:pt x="52" y="2"/>
                    </a:lnTo>
                    <a:lnTo>
                      <a:pt x="52" y="0"/>
                    </a:lnTo>
                    <a:lnTo>
                      <a:pt x="52" y="0"/>
                    </a:lnTo>
                    <a:lnTo>
                      <a:pt x="55" y="0"/>
                    </a:lnTo>
                    <a:lnTo>
                      <a:pt x="55" y="0"/>
                    </a:lnTo>
                    <a:lnTo>
                      <a:pt x="55" y="0"/>
                    </a:lnTo>
                    <a:lnTo>
                      <a:pt x="55" y="2"/>
                    </a:lnTo>
                    <a:lnTo>
                      <a:pt x="55" y="2"/>
                    </a:lnTo>
                    <a:lnTo>
                      <a:pt x="55" y="2"/>
                    </a:lnTo>
                    <a:lnTo>
                      <a:pt x="55" y="4"/>
                    </a:lnTo>
                    <a:lnTo>
                      <a:pt x="55" y="4"/>
                    </a:lnTo>
                    <a:lnTo>
                      <a:pt x="55" y="4"/>
                    </a:lnTo>
                    <a:lnTo>
                      <a:pt x="55" y="4"/>
                    </a:lnTo>
                    <a:lnTo>
                      <a:pt x="52" y="4"/>
                    </a:lnTo>
                    <a:lnTo>
                      <a:pt x="52" y="7"/>
                    </a:lnTo>
                    <a:lnTo>
                      <a:pt x="52" y="7"/>
                    </a:lnTo>
                    <a:lnTo>
                      <a:pt x="52" y="7"/>
                    </a:lnTo>
                    <a:lnTo>
                      <a:pt x="50" y="7"/>
                    </a:lnTo>
                    <a:lnTo>
                      <a:pt x="50" y="9"/>
                    </a:lnTo>
                    <a:lnTo>
                      <a:pt x="50" y="9"/>
                    </a:lnTo>
                    <a:lnTo>
                      <a:pt x="50" y="9"/>
                    </a:lnTo>
                    <a:lnTo>
                      <a:pt x="50" y="12"/>
                    </a:lnTo>
                    <a:lnTo>
                      <a:pt x="50" y="12"/>
                    </a:lnTo>
                    <a:lnTo>
                      <a:pt x="50" y="14"/>
                    </a:lnTo>
                    <a:lnTo>
                      <a:pt x="50" y="14"/>
                    </a:lnTo>
                    <a:lnTo>
                      <a:pt x="50" y="14"/>
                    </a:lnTo>
                    <a:lnTo>
                      <a:pt x="48" y="14"/>
                    </a:lnTo>
                    <a:lnTo>
                      <a:pt x="48" y="14"/>
                    </a:lnTo>
                    <a:lnTo>
                      <a:pt x="48" y="16"/>
                    </a:lnTo>
                    <a:lnTo>
                      <a:pt x="48" y="16"/>
                    </a:lnTo>
                    <a:lnTo>
                      <a:pt x="48" y="16"/>
                    </a:lnTo>
                    <a:lnTo>
                      <a:pt x="48" y="19"/>
                    </a:lnTo>
                    <a:lnTo>
                      <a:pt x="48" y="19"/>
                    </a:lnTo>
                    <a:lnTo>
                      <a:pt x="48" y="19"/>
                    </a:lnTo>
                    <a:lnTo>
                      <a:pt x="48" y="21"/>
                    </a:lnTo>
                    <a:lnTo>
                      <a:pt x="48" y="21"/>
                    </a:lnTo>
                    <a:lnTo>
                      <a:pt x="48" y="21"/>
                    </a:lnTo>
                    <a:lnTo>
                      <a:pt x="48" y="23"/>
                    </a:lnTo>
                    <a:lnTo>
                      <a:pt x="48" y="23"/>
                    </a:lnTo>
                    <a:lnTo>
                      <a:pt x="48" y="23"/>
                    </a:lnTo>
                    <a:lnTo>
                      <a:pt x="50" y="23"/>
                    </a:lnTo>
                    <a:lnTo>
                      <a:pt x="50" y="26"/>
                    </a:lnTo>
                    <a:lnTo>
                      <a:pt x="50" y="26"/>
                    </a:lnTo>
                    <a:lnTo>
                      <a:pt x="48" y="26"/>
                    </a:lnTo>
                    <a:lnTo>
                      <a:pt x="48" y="26"/>
                    </a:lnTo>
                    <a:lnTo>
                      <a:pt x="48" y="26"/>
                    </a:lnTo>
                    <a:lnTo>
                      <a:pt x="48" y="28"/>
                    </a:lnTo>
                    <a:lnTo>
                      <a:pt x="48" y="28"/>
                    </a:lnTo>
                    <a:lnTo>
                      <a:pt x="48" y="30"/>
                    </a:lnTo>
                    <a:lnTo>
                      <a:pt x="48" y="30"/>
                    </a:lnTo>
                    <a:lnTo>
                      <a:pt x="48" y="33"/>
                    </a:lnTo>
                    <a:lnTo>
                      <a:pt x="48" y="33"/>
                    </a:lnTo>
                    <a:lnTo>
                      <a:pt x="48" y="33"/>
                    </a:lnTo>
                    <a:lnTo>
                      <a:pt x="50" y="33"/>
                    </a:lnTo>
                    <a:lnTo>
                      <a:pt x="50" y="35"/>
                    </a:lnTo>
                    <a:lnTo>
                      <a:pt x="50" y="35"/>
                    </a:lnTo>
                    <a:lnTo>
                      <a:pt x="50" y="35"/>
                    </a:lnTo>
                    <a:lnTo>
                      <a:pt x="50" y="35"/>
                    </a:lnTo>
                    <a:lnTo>
                      <a:pt x="50" y="35"/>
                    </a:lnTo>
                    <a:lnTo>
                      <a:pt x="50" y="38"/>
                    </a:lnTo>
                    <a:lnTo>
                      <a:pt x="50" y="38"/>
                    </a:lnTo>
                    <a:lnTo>
                      <a:pt x="50" y="40"/>
                    </a:lnTo>
                    <a:lnTo>
                      <a:pt x="50" y="40"/>
                    </a:lnTo>
                    <a:lnTo>
                      <a:pt x="50" y="42"/>
                    </a:lnTo>
                    <a:lnTo>
                      <a:pt x="50" y="42"/>
                    </a:lnTo>
                    <a:lnTo>
                      <a:pt x="50" y="42"/>
                    </a:lnTo>
                    <a:lnTo>
                      <a:pt x="50" y="45"/>
                    </a:lnTo>
                    <a:lnTo>
                      <a:pt x="50" y="45"/>
                    </a:lnTo>
                    <a:lnTo>
                      <a:pt x="50" y="45"/>
                    </a:lnTo>
                    <a:lnTo>
                      <a:pt x="52" y="45"/>
                    </a:lnTo>
                    <a:lnTo>
                      <a:pt x="52" y="45"/>
                    </a:lnTo>
                    <a:lnTo>
                      <a:pt x="52" y="45"/>
                    </a:lnTo>
                    <a:lnTo>
                      <a:pt x="55" y="45"/>
                    </a:lnTo>
                    <a:lnTo>
                      <a:pt x="55" y="45"/>
                    </a:lnTo>
                    <a:lnTo>
                      <a:pt x="55" y="45"/>
                    </a:lnTo>
                    <a:lnTo>
                      <a:pt x="57" y="45"/>
                    </a:lnTo>
                    <a:lnTo>
                      <a:pt x="57" y="45"/>
                    </a:lnTo>
                    <a:lnTo>
                      <a:pt x="57" y="45"/>
                    </a:lnTo>
                    <a:lnTo>
                      <a:pt x="57" y="45"/>
                    </a:lnTo>
                    <a:lnTo>
                      <a:pt x="57" y="45"/>
                    </a:lnTo>
                    <a:lnTo>
                      <a:pt x="57" y="42"/>
                    </a:lnTo>
                    <a:lnTo>
                      <a:pt x="57" y="42"/>
                    </a:lnTo>
                    <a:lnTo>
                      <a:pt x="57" y="42"/>
                    </a:lnTo>
                    <a:lnTo>
                      <a:pt x="60" y="42"/>
                    </a:lnTo>
                    <a:lnTo>
                      <a:pt x="60" y="40"/>
                    </a:lnTo>
                    <a:lnTo>
                      <a:pt x="60" y="40"/>
                    </a:lnTo>
                    <a:lnTo>
                      <a:pt x="60" y="40"/>
                    </a:lnTo>
                    <a:lnTo>
                      <a:pt x="60" y="42"/>
                    </a:lnTo>
                    <a:lnTo>
                      <a:pt x="62" y="42"/>
                    </a:lnTo>
                    <a:lnTo>
                      <a:pt x="62" y="42"/>
                    </a:lnTo>
                    <a:lnTo>
                      <a:pt x="62" y="42"/>
                    </a:lnTo>
                    <a:lnTo>
                      <a:pt x="62" y="42"/>
                    </a:lnTo>
                    <a:lnTo>
                      <a:pt x="64" y="42"/>
                    </a:lnTo>
                    <a:lnTo>
                      <a:pt x="64" y="45"/>
                    </a:lnTo>
                    <a:lnTo>
                      <a:pt x="64" y="45"/>
                    </a:lnTo>
                    <a:lnTo>
                      <a:pt x="64" y="45"/>
                    </a:lnTo>
                    <a:lnTo>
                      <a:pt x="67" y="45"/>
                    </a:lnTo>
                    <a:lnTo>
                      <a:pt x="67" y="45"/>
                    </a:lnTo>
                    <a:lnTo>
                      <a:pt x="67" y="42"/>
                    </a:lnTo>
                    <a:lnTo>
                      <a:pt x="67" y="42"/>
                    </a:lnTo>
                    <a:lnTo>
                      <a:pt x="67" y="42"/>
                    </a:lnTo>
                    <a:lnTo>
                      <a:pt x="67" y="45"/>
                    </a:lnTo>
                    <a:lnTo>
                      <a:pt x="69" y="45"/>
                    </a:lnTo>
                    <a:lnTo>
                      <a:pt x="69" y="45"/>
                    </a:lnTo>
                    <a:lnTo>
                      <a:pt x="69" y="42"/>
                    </a:lnTo>
                    <a:lnTo>
                      <a:pt x="69" y="42"/>
                    </a:lnTo>
                    <a:lnTo>
                      <a:pt x="71" y="42"/>
                    </a:lnTo>
                    <a:lnTo>
                      <a:pt x="71" y="42"/>
                    </a:lnTo>
                    <a:lnTo>
                      <a:pt x="74" y="42"/>
                    </a:lnTo>
                    <a:lnTo>
                      <a:pt x="74" y="42"/>
                    </a:lnTo>
                    <a:lnTo>
                      <a:pt x="74" y="42"/>
                    </a:lnTo>
                    <a:lnTo>
                      <a:pt x="74" y="42"/>
                    </a:lnTo>
                    <a:lnTo>
                      <a:pt x="76" y="42"/>
                    </a:lnTo>
                    <a:lnTo>
                      <a:pt x="76" y="42"/>
                    </a:lnTo>
                    <a:lnTo>
                      <a:pt x="76" y="45"/>
                    </a:lnTo>
                    <a:lnTo>
                      <a:pt x="74" y="45"/>
                    </a:lnTo>
                    <a:lnTo>
                      <a:pt x="74" y="45"/>
                    </a:lnTo>
                    <a:lnTo>
                      <a:pt x="76" y="45"/>
                    </a:lnTo>
                    <a:lnTo>
                      <a:pt x="76" y="45"/>
                    </a:lnTo>
                    <a:lnTo>
                      <a:pt x="76" y="47"/>
                    </a:lnTo>
                    <a:lnTo>
                      <a:pt x="76" y="47"/>
                    </a:lnTo>
                    <a:lnTo>
                      <a:pt x="76" y="47"/>
                    </a:lnTo>
                    <a:lnTo>
                      <a:pt x="76" y="47"/>
                    </a:lnTo>
                    <a:lnTo>
                      <a:pt x="78" y="47"/>
                    </a:lnTo>
                    <a:lnTo>
                      <a:pt x="78" y="47"/>
                    </a:lnTo>
                    <a:lnTo>
                      <a:pt x="81" y="47"/>
                    </a:lnTo>
                    <a:lnTo>
                      <a:pt x="81" y="47"/>
                    </a:lnTo>
                    <a:lnTo>
                      <a:pt x="81" y="47"/>
                    </a:lnTo>
                    <a:lnTo>
                      <a:pt x="83" y="47"/>
                    </a:lnTo>
                    <a:lnTo>
                      <a:pt x="83" y="49"/>
                    </a:lnTo>
                    <a:lnTo>
                      <a:pt x="83" y="49"/>
                    </a:lnTo>
                    <a:lnTo>
                      <a:pt x="83" y="52"/>
                    </a:lnTo>
                    <a:lnTo>
                      <a:pt x="83" y="52"/>
                    </a:lnTo>
                    <a:lnTo>
                      <a:pt x="81" y="52"/>
                    </a:lnTo>
                    <a:lnTo>
                      <a:pt x="81" y="52"/>
                    </a:lnTo>
                    <a:lnTo>
                      <a:pt x="81" y="52"/>
                    </a:lnTo>
                    <a:lnTo>
                      <a:pt x="81" y="52"/>
                    </a:lnTo>
                    <a:lnTo>
                      <a:pt x="78" y="52"/>
                    </a:lnTo>
                    <a:lnTo>
                      <a:pt x="78" y="52"/>
                    </a:lnTo>
                    <a:lnTo>
                      <a:pt x="78" y="54"/>
                    </a:lnTo>
                    <a:lnTo>
                      <a:pt x="81" y="54"/>
                    </a:lnTo>
                    <a:lnTo>
                      <a:pt x="81" y="54"/>
                    </a:lnTo>
                    <a:lnTo>
                      <a:pt x="81" y="54"/>
                    </a:lnTo>
                    <a:lnTo>
                      <a:pt x="81" y="54"/>
                    </a:lnTo>
                    <a:lnTo>
                      <a:pt x="81" y="54"/>
                    </a:lnTo>
                    <a:lnTo>
                      <a:pt x="83" y="54"/>
                    </a:lnTo>
                    <a:lnTo>
                      <a:pt x="83" y="54"/>
                    </a:lnTo>
                    <a:lnTo>
                      <a:pt x="83" y="54"/>
                    </a:lnTo>
                    <a:lnTo>
                      <a:pt x="83" y="52"/>
                    </a:lnTo>
                    <a:lnTo>
                      <a:pt x="83" y="52"/>
                    </a:lnTo>
                    <a:lnTo>
                      <a:pt x="86" y="52"/>
                    </a:lnTo>
                    <a:lnTo>
                      <a:pt x="86" y="49"/>
                    </a:lnTo>
                    <a:lnTo>
                      <a:pt x="86" y="49"/>
                    </a:lnTo>
                    <a:lnTo>
                      <a:pt x="86" y="47"/>
                    </a:lnTo>
                    <a:lnTo>
                      <a:pt x="86" y="47"/>
                    </a:lnTo>
                    <a:lnTo>
                      <a:pt x="86" y="47"/>
                    </a:lnTo>
                    <a:lnTo>
                      <a:pt x="86" y="45"/>
                    </a:lnTo>
                    <a:lnTo>
                      <a:pt x="88" y="45"/>
                    </a:lnTo>
                    <a:lnTo>
                      <a:pt x="88" y="45"/>
                    </a:lnTo>
                    <a:lnTo>
                      <a:pt x="88" y="45"/>
                    </a:lnTo>
                    <a:lnTo>
                      <a:pt x="88" y="45"/>
                    </a:lnTo>
                    <a:lnTo>
                      <a:pt x="88" y="45"/>
                    </a:lnTo>
                    <a:lnTo>
                      <a:pt x="88" y="42"/>
                    </a:lnTo>
                    <a:lnTo>
                      <a:pt x="90" y="42"/>
                    </a:lnTo>
                    <a:lnTo>
                      <a:pt x="90" y="42"/>
                    </a:lnTo>
                    <a:lnTo>
                      <a:pt x="90" y="42"/>
                    </a:lnTo>
                    <a:lnTo>
                      <a:pt x="90" y="42"/>
                    </a:lnTo>
                    <a:lnTo>
                      <a:pt x="90" y="42"/>
                    </a:lnTo>
                    <a:lnTo>
                      <a:pt x="93" y="42"/>
                    </a:lnTo>
                    <a:lnTo>
                      <a:pt x="93" y="42"/>
                    </a:lnTo>
                    <a:lnTo>
                      <a:pt x="93" y="40"/>
                    </a:lnTo>
                    <a:lnTo>
                      <a:pt x="93" y="40"/>
                    </a:lnTo>
                    <a:lnTo>
                      <a:pt x="95" y="40"/>
                    </a:lnTo>
                    <a:lnTo>
                      <a:pt x="95" y="40"/>
                    </a:lnTo>
                    <a:lnTo>
                      <a:pt x="95" y="40"/>
                    </a:lnTo>
                    <a:lnTo>
                      <a:pt x="95" y="40"/>
                    </a:lnTo>
                    <a:lnTo>
                      <a:pt x="97" y="40"/>
                    </a:lnTo>
                    <a:lnTo>
                      <a:pt x="97" y="38"/>
                    </a:lnTo>
                    <a:lnTo>
                      <a:pt x="97" y="38"/>
                    </a:lnTo>
                    <a:lnTo>
                      <a:pt x="100" y="38"/>
                    </a:lnTo>
                    <a:lnTo>
                      <a:pt x="100" y="38"/>
                    </a:lnTo>
                    <a:lnTo>
                      <a:pt x="100" y="38"/>
                    </a:lnTo>
                    <a:lnTo>
                      <a:pt x="100" y="38"/>
                    </a:lnTo>
                    <a:lnTo>
                      <a:pt x="100" y="35"/>
                    </a:lnTo>
                    <a:lnTo>
                      <a:pt x="102" y="35"/>
                    </a:lnTo>
                    <a:lnTo>
                      <a:pt x="102" y="35"/>
                    </a:lnTo>
                    <a:lnTo>
                      <a:pt x="102" y="35"/>
                    </a:lnTo>
                    <a:lnTo>
                      <a:pt x="102" y="35"/>
                    </a:lnTo>
                    <a:lnTo>
                      <a:pt x="102" y="35"/>
                    </a:lnTo>
                    <a:lnTo>
                      <a:pt x="102" y="33"/>
                    </a:lnTo>
                    <a:lnTo>
                      <a:pt x="104" y="33"/>
                    </a:lnTo>
                    <a:lnTo>
                      <a:pt x="104" y="33"/>
                    </a:lnTo>
                    <a:lnTo>
                      <a:pt x="104" y="33"/>
                    </a:lnTo>
                    <a:lnTo>
                      <a:pt x="107" y="33"/>
                    </a:lnTo>
                    <a:lnTo>
                      <a:pt x="107" y="33"/>
                    </a:lnTo>
                    <a:lnTo>
                      <a:pt x="107" y="33"/>
                    </a:lnTo>
                    <a:lnTo>
                      <a:pt x="107" y="30"/>
                    </a:lnTo>
                    <a:lnTo>
                      <a:pt x="109" y="30"/>
                    </a:lnTo>
                    <a:lnTo>
                      <a:pt x="109" y="30"/>
                    </a:lnTo>
                    <a:lnTo>
                      <a:pt x="109" y="33"/>
                    </a:lnTo>
                    <a:lnTo>
                      <a:pt x="109" y="33"/>
                    </a:lnTo>
                    <a:lnTo>
                      <a:pt x="109" y="35"/>
                    </a:lnTo>
                    <a:lnTo>
                      <a:pt x="109" y="35"/>
                    </a:lnTo>
                    <a:lnTo>
                      <a:pt x="109" y="35"/>
                    </a:lnTo>
                    <a:lnTo>
                      <a:pt x="112" y="35"/>
                    </a:lnTo>
                    <a:lnTo>
                      <a:pt x="112" y="35"/>
                    </a:lnTo>
                    <a:lnTo>
                      <a:pt x="112" y="35"/>
                    </a:lnTo>
                    <a:lnTo>
                      <a:pt x="112" y="38"/>
                    </a:lnTo>
                    <a:lnTo>
                      <a:pt x="114" y="38"/>
                    </a:lnTo>
                    <a:lnTo>
                      <a:pt x="114" y="38"/>
                    </a:lnTo>
                    <a:lnTo>
                      <a:pt x="114" y="38"/>
                    </a:lnTo>
                    <a:lnTo>
                      <a:pt x="114" y="38"/>
                    </a:lnTo>
                    <a:lnTo>
                      <a:pt x="114" y="40"/>
                    </a:lnTo>
                    <a:lnTo>
                      <a:pt x="116" y="40"/>
                    </a:lnTo>
                    <a:lnTo>
                      <a:pt x="116" y="40"/>
                    </a:lnTo>
                    <a:lnTo>
                      <a:pt x="116" y="40"/>
                    </a:lnTo>
                    <a:lnTo>
                      <a:pt x="116" y="42"/>
                    </a:lnTo>
                    <a:lnTo>
                      <a:pt x="116" y="42"/>
                    </a:lnTo>
                    <a:lnTo>
                      <a:pt x="116" y="42"/>
                    </a:lnTo>
                    <a:lnTo>
                      <a:pt x="119" y="42"/>
                    </a:lnTo>
                    <a:lnTo>
                      <a:pt x="119" y="45"/>
                    </a:lnTo>
                    <a:lnTo>
                      <a:pt x="119" y="45"/>
                    </a:lnTo>
                    <a:lnTo>
                      <a:pt x="119" y="45"/>
                    </a:lnTo>
                    <a:lnTo>
                      <a:pt x="121" y="45"/>
                    </a:lnTo>
                    <a:lnTo>
                      <a:pt x="121" y="45"/>
                    </a:lnTo>
                    <a:lnTo>
                      <a:pt x="121" y="45"/>
                    </a:lnTo>
                    <a:lnTo>
                      <a:pt x="121" y="45"/>
                    </a:lnTo>
                    <a:lnTo>
                      <a:pt x="121" y="47"/>
                    </a:lnTo>
                    <a:lnTo>
                      <a:pt x="123" y="47"/>
                    </a:lnTo>
                    <a:lnTo>
                      <a:pt x="123" y="47"/>
                    </a:lnTo>
                    <a:lnTo>
                      <a:pt x="123" y="47"/>
                    </a:lnTo>
                    <a:lnTo>
                      <a:pt x="123" y="49"/>
                    </a:lnTo>
                    <a:lnTo>
                      <a:pt x="123" y="49"/>
                    </a:lnTo>
                    <a:lnTo>
                      <a:pt x="123" y="49"/>
                    </a:lnTo>
                    <a:lnTo>
                      <a:pt x="126" y="49"/>
                    </a:lnTo>
                    <a:lnTo>
                      <a:pt x="126" y="52"/>
                    </a:lnTo>
                    <a:lnTo>
                      <a:pt x="126" y="52"/>
                    </a:lnTo>
                    <a:lnTo>
                      <a:pt x="126" y="52"/>
                    </a:lnTo>
                    <a:lnTo>
                      <a:pt x="128" y="52"/>
                    </a:lnTo>
                    <a:lnTo>
                      <a:pt x="128" y="54"/>
                    </a:lnTo>
                    <a:lnTo>
                      <a:pt x="128" y="54"/>
                    </a:lnTo>
                    <a:lnTo>
                      <a:pt x="128" y="54"/>
                    </a:lnTo>
                    <a:lnTo>
                      <a:pt x="131" y="54"/>
                    </a:lnTo>
                    <a:lnTo>
                      <a:pt x="131" y="54"/>
                    </a:lnTo>
                    <a:lnTo>
                      <a:pt x="133" y="54"/>
                    </a:lnTo>
                    <a:lnTo>
                      <a:pt x="133" y="54"/>
                    </a:lnTo>
                    <a:lnTo>
                      <a:pt x="133" y="54"/>
                    </a:lnTo>
                    <a:lnTo>
                      <a:pt x="133" y="52"/>
                    </a:lnTo>
                    <a:lnTo>
                      <a:pt x="135" y="52"/>
                    </a:lnTo>
                    <a:lnTo>
                      <a:pt x="135" y="52"/>
                    </a:lnTo>
                    <a:lnTo>
                      <a:pt x="135" y="52"/>
                    </a:lnTo>
                    <a:lnTo>
                      <a:pt x="138" y="52"/>
                    </a:lnTo>
                    <a:lnTo>
                      <a:pt x="138" y="52"/>
                    </a:lnTo>
                    <a:lnTo>
                      <a:pt x="140" y="52"/>
                    </a:lnTo>
                    <a:lnTo>
                      <a:pt x="140" y="52"/>
                    </a:lnTo>
                    <a:lnTo>
                      <a:pt x="140" y="52"/>
                    </a:lnTo>
                    <a:lnTo>
                      <a:pt x="140" y="52"/>
                    </a:lnTo>
                    <a:lnTo>
                      <a:pt x="142" y="52"/>
                    </a:lnTo>
                    <a:lnTo>
                      <a:pt x="142" y="52"/>
                    </a:lnTo>
                    <a:lnTo>
                      <a:pt x="142" y="52"/>
                    </a:lnTo>
                    <a:lnTo>
                      <a:pt x="145" y="52"/>
                    </a:lnTo>
                    <a:lnTo>
                      <a:pt x="145" y="52"/>
                    </a:lnTo>
                    <a:lnTo>
                      <a:pt x="147" y="52"/>
                    </a:lnTo>
                    <a:lnTo>
                      <a:pt x="147" y="49"/>
                    </a:lnTo>
                    <a:lnTo>
                      <a:pt x="147" y="49"/>
                    </a:lnTo>
                    <a:lnTo>
                      <a:pt x="147" y="49"/>
                    </a:lnTo>
                    <a:lnTo>
                      <a:pt x="149" y="49"/>
                    </a:lnTo>
                    <a:lnTo>
                      <a:pt x="149" y="49"/>
                    </a:lnTo>
                    <a:lnTo>
                      <a:pt x="149" y="49"/>
                    </a:lnTo>
                    <a:lnTo>
                      <a:pt x="152" y="49"/>
                    </a:lnTo>
                    <a:lnTo>
                      <a:pt x="152" y="49"/>
                    </a:lnTo>
                    <a:lnTo>
                      <a:pt x="154" y="49"/>
                    </a:lnTo>
                    <a:lnTo>
                      <a:pt x="154" y="49"/>
                    </a:lnTo>
                    <a:lnTo>
                      <a:pt x="154" y="49"/>
                    </a:lnTo>
                    <a:lnTo>
                      <a:pt x="154" y="49"/>
                    </a:lnTo>
                    <a:lnTo>
                      <a:pt x="157" y="49"/>
                    </a:lnTo>
                    <a:lnTo>
                      <a:pt x="157" y="49"/>
                    </a:lnTo>
                    <a:lnTo>
                      <a:pt x="157" y="49"/>
                    </a:lnTo>
                    <a:lnTo>
                      <a:pt x="159" y="49"/>
                    </a:lnTo>
                    <a:lnTo>
                      <a:pt x="159" y="49"/>
                    </a:lnTo>
                    <a:lnTo>
                      <a:pt x="161" y="49"/>
                    </a:lnTo>
                    <a:lnTo>
                      <a:pt x="161" y="49"/>
                    </a:lnTo>
                    <a:lnTo>
                      <a:pt x="161" y="49"/>
                    </a:lnTo>
                    <a:lnTo>
                      <a:pt x="164" y="49"/>
                    </a:lnTo>
                    <a:lnTo>
                      <a:pt x="164" y="49"/>
                    </a:lnTo>
                    <a:lnTo>
                      <a:pt x="164" y="49"/>
                    </a:lnTo>
                    <a:lnTo>
                      <a:pt x="166" y="49"/>
                    </a:lnTo>
                    <a:lnTo>
                      <a:pt x="166" y="49"/>
                    </a:lnTo>
                    <a:lnTo>
                      <a:pt x="166" y="49"/>
                    </a:lnTo>
                    <a:lnTo>
                      <a:pt x="168" y="49"/>
                    </a:lnTo>
                    <a:lnTo>
                      <a:pt x="168" y="49"/>
                    </a:lnTo>
                    <a:lnTo>
                      <a:pt x="168" y="49"/>
                    </a:lnTo>
                    <a:lnTo>
                      <a:pt x="171" y="49"/>
                    </a:lnTo>
                    <a:lnTo>
                      <a:pt x="171" y="49"/>
                    </a:lnTo>
                    <a:lnTo>
                      <a:pt x="173" y="49"/>
                    </a:lnTo>
                    <a:lnTo>
                      <a:pt x="173" y="49"/>
                    </a:lnTo>
                    <a:lnTo>
                      <a:pt x="173" y="49"/>
                    </a:lnTo>
                    <a:lnTo>
                      <a:pt x="176" y="49"/>
                    </a:lnTo>
                    <a:lnTo>
                      <a:pt x="176" y="49"/>
                    </a:lnTo>
                    <a:lnTo>
                      <a:pt x="176" y="49"/>
                    </a:lnTo>
                    <a:lnTo>
                      <a:pt x="178" y="49"/>
                    </a:lnTo>
                    <a:lnTo>
                      <a:pt x="178" y="49"/>
                    </a:lnTo>
                    <a:lnTo>
                      <a:pt x="180" y="49"/>
                    </a:lnTo>
                    <a:lnTo>
                      <a:pt x="180" y="49"/>
                    </a:lnTo>
                    <a:lnTo>
                      <a:pt x="180" y="52"/>
                    </a:lnTo>
                    <a:lnTo>
                      <a:pt x="180" y="52"/>
                    </a:lnTo>
                    <a:lnTo>
                      <a:pt x="183" y="52"/>
                    </a:lnTo>
                    <a:lnTo>
                      <a:pt x="183" y="52"/>
                    </a:lnTo>
                    <a:lnTo>
                      <a:pt x="183" y="49"/>
                    </a:lnTo>
                    <a:lnTo>
                      <a:pt x="183" y="49"/>
                    </a:lnTo>
                    <a:lnTo>
                      <a:pt x="185" y="49"/>
                    </a:lnTo>
                    <a:lnTo>
                      <a:pt x="185" y="49"/>
                    </a:lnTo>
                    <a:lnTo>
                      <a:pt x="185" y="49"/>
                    </a:lnTo>
                    <a:lnTo>
                      <a:pt x="187" y="49"/>
                    </a:lnTo>
                    <a:lnTo>
                      <a:pt x="187" y="49"/>
                    </a:lnTo>
                    <a:lnTo>
                      <a:pt x="187" y="49"/>
                    </a:lnTo>
                    <a:lnTo>
                      <a:pt x="187" y="47"/>
                    </a:lnTo>
                    <a:lnTo>
                      <a:pt x="190" y="47"/>
                    </a:lnTo>
                    <a:lnTo>
                      <a:pt x="190" y="47"/>
                    </a:lnTo>
                    <a:lnTo>
                      <a:pt x="190" y="47"/>
                    </a:lnTo>
                    <a:lnTo>
                      <a:pt x="190" y="47"/>
                    </a:lnTo>
                    <a:lnTo>
                      <a:pt x="192" y="47"/>
                    </a:lnTo>
                    <a:lnTo>
                      <a:pt x="192" y="47"/>
                    </a:lnTo>
                    <a:lnTo>
                      <a:pt x="194" y="47"/>
                    </a:lnTo>
                    <a:lnTo>
                      <a:pt x="194" y="45"/>
                    </a:lnTo>
                    <a:lnTo>
                      <a:pt x="194" y="45"/>
                    </a:lnTo>
                    <a:lnTo>
                      <a:pt x="194" y="45"/>
                    </a:lnTo>
                    <a:lnTo>
                      <a:pt x="194" y="47"/>
                    </a:lnTo>
                    <a:lnTo>
                      <a:pt x="197" y="47"/>
                    </a:lnTo>
                    <a:lnTo>
                      <a:pt x="197" y="47"/>
                    </a:lnTo>
                    <a:lnTo>
                      <a:pt x="197" y="47"/>
                    </a:lnTo>
                    <a:lnTo>
                      <a:pt x="197" y="49"/>
                    </a:lnTo>
                    <a:lnTo>
                      <a:pt x="197" y="49"/>
                    </a:lnTo>
                    <a:lnTo>
                      <a:pt x="197" y="49"/>
                    </a:lnTo>
                    <a:lnTo>
                      <a:pt x="197" y="52"/>
                    </a:lnTo>
                    <a:lnTo>
                      <a:pt x="199" y="52"/>
                    </a:lnTo>
                    <a:lnTo>
                      <a:pt x="199" y="52"/>
                    </a:lnTo>
                    <a:lnTo>
                      <a:pt x="199" y="52"/>
                    </a:lnTo>
                    <a:lnTo>
                      <a:pt x="199" y="54"/>
                    </a:lnTo>
                    <a:lnTo>
                      <a:pt x="202" y="54"/>
                    </a:lnTo>
                    <a:lnTo>
                      <a:pt x="202" y="54"/>
                    </a:lnTo>
                    <a:lnTo>
                      <a:pt x="202" y="54"/>
                    </a:lnTo>
                    <a:lnTo>
                      <a:pt x="202" y="54"/>
                    </a:lnTo>
                    <a:lnTo>
                      <a:pt x="202" y="54"/>
                    </a:lnTo>
                    <a:lnTo>
                      <a:pt x="204" y="54"/>
                    </a:lnTo>
                    <a:lnTo>
                      <a:pt x="204" y="57"/>
                    </a:lnTo>
                    <a:lnTo>
                      <a:pt x="204" y="57"/>
                    </a:lnTo>
                    <a:lnTo>
                      <a:pt x="206" y="57"/>
                    </a:lnTo>
                    <a:lnTo>
                      <a:pt x="206" y="57"/>
                    </a:lnTo>
                    <a:lnTo>
                      <a:pt x="206" y="57"/>
                    </a:lnTo>
                    <a:lnTo>
                      <a:pt x="206" y="59"/>
                    </a:lnTo>
                    <a:lnTo>
                      <a:pt x="206" y="59"/>
                    </a:lnTo>
                    <a:lnTo>
                      <a:pt x="206" y="59"/>
                    </a:lnTo>
                    <a:lnTo>
                      <a:pt x="206" y="61"/>
                    </a:lnTo>
                    <a:lnTo>
                      <a:pt x="209" y="61"/>
                    </a:lnTo>
                    <a:lnTo>
                      <a:pt x="209" y="61"/>
                    </a:lnTo>
                    <a:lnTo>
                      <a:pt x="209" y="64"/>
                    </a:lnTo>
                    <a:lnTo>
                      <a:pt x="209" y="64"/>
                    </a:lnTo>
                    <a:lnTo>
                      <a:pt x="209" y="64"/>
                    </a:lnTo>
                    <a:lnTo>
                      <a:pt x="209" y="64"/>
                    </a:lnTo>
                    <a:lnTo>
                      <a:pt x="209" y="66"/>
                    </a:lnTo>
                    <a:lnTo>
                      <a:pt x="209" y="66"/>
                    </a:lnTo>
                    <a:lnTo>
                      <a:pt x="209" y="66"/>
                    </a:lnTo>
                    <a:lnTo>
                      <a:pt x="209" y="68"/>
                    </a:lnTo>
                    <a:lnTo>
                      <a:pt x="211" y="68"/>
                    </a:lnTo>
                    <a:lnTo>
                      <a:pt x="211" y="68"/>
                    </a:lnTo>
                    <a:lnTo>
                      <a:pt x="211" y="68"/>
                    </a:lnTo>
                    <a:lnTo>
                      <a:pt x="213" y="68"/>
                    </a:lnTo>
                    <a:lnTo>
                      <a:pt x="213" y="68"/>
                    </a:lnTo>
                    <a:lnTo>
                      <a:pt x="213" y="68"/>
                    </a:lnTo>
                    <a:lnTo>
                      <a:pt x="213" y="68"/>
                    </a:lnTo>
                    <a:lnTo>
                      <a:pt x="216" y="68"/>
                    </a:lnTo>
                    <a:lnTo>
                      <a:pt x="216" y="66"/>
                    </a:lnTo>
                    <a:lnTo>
                      <a:pt x="216" y="66"/>
                    </a:lnTo>
                    <a:lnTo>
                      <a:pt x="216" y="68"/>
                    </a:lnTo>
                    <a:lnTo>
                      <a:pt x="216" y="68"/>
                    </a:lnTo>
                    <a:lnTo>
                      <a:pt x="216" y="71"/>
                    </a:lnTo>
                    <a:lnTo>
                      <a:pt x="216" y="71"/>
                    </a:lnTo>
                    <a:lnTo>
                      <a:pt x="216" y="73"/>
                    </a:lnTo>
                    <a:lnTo>
                      <a:pt x="216" y="73"/>
                    </a:lnTo>
                    <a:lnTo>
                      <a:pt x="216" y="76"/>
                    </a:lnTo>
                    <a:lnTo>
                      <a:pt x="216" y="76"/>
                    </a:lnTo>
                    <a:lnTo>
                      <a:pt x="216" y="76"/>
                    </a:lnTo>
                    <a:lnTo>
                      <a:pt x="216" y="76"/>
                    </a:lnTo>
                    <a:lnTo>
                      <a:pt x="216" y="78"/>
                    </a:lnTo>
                    <a:lnTo>
                      <a:pt x="216" y="78"/>
                    </a:lnTo>
                    <a:lnTo>
                      <a:pt x="216" y="80"/>
                    </a:lnTo>
                    <a:lnTo>
                      <a:pt x="216" y="80"/>
                    </a:lnTo>
                    <a:lnTo>
                      <a:pt x="216" y="83"/>
                    </a:lnTo>
                    <a:lnTo>
                      <a:pt x="216" y="83"/>
                    </a:lnTo>
                    <a:lnTo>
                      <a:pt x="216" y="83"/>
                    </a:lnTo>
                    <a:lnTo>
                      <a:pt x="213" y="83"/>
                    </a:lnTo>
                    <a:lnTo>
                      <a:pt x="213" y="83"/>
                    </a:lnTo>
                    <a:lnTo>
                      <a:pt x="213" y="85"/>
                    </a:lnTo>
                    <a:lnTo>
                      <a:pt x="213" y="85"/>
                    </a:lnTo>
                    <a:lnTo>
                      <a:pt x="213" y="85"/>
                    </a:lnTo>
                    <a:lnTo>
                      <a:pt x="213" y="87"/>
                    </a:lnTo>
                    <a:lnTo>
                      <a:pt x="213" y="87"/>
                    </a:lnTo>
                    <a:lnTo>
                      <a:pt x="213" y="90"/>
                    </a:lnTo>
                    <a:lnTo>
                      <a:pt x="213" y="90"/>
                    </a:lnTo>
                    <a:lnTo>
                      <a:pt x="213" y="92"/>
                    </a:lnTo>
                    <a:lnTo>
                      <a:pt x="213" y="92"/>
                    </a:lnTo>
                    <a:lnTo>
                      <a:pt x="216" y="92"/>
                    </a:lnTo>
                    <a:lnTo>
                      <a:pt x="216" y="92"/>
                    </a:lnTo>
                    <a:lnTo>
                      <a:pt x="216" y="94"/>
                    </a:lnTo>
                    <a:lnTo>
                      <a:pt x="216" y="94"/>
                    </a:lnTo>
                    <a:lnTo>
                      <a:pt x="218" y="94"/>
                    </a:lnTo>
                    <a:lnTo>
                      <a:pt x="218" y="94"/>
                    </a:lnTo>
                    <a:lnTo>
                      <a:pt x="220" y="94"/>
                    </a:lnTo>
                    <a:lnTo>
                      <a:pt x="220" y="94"/>
                    </a:lnTo>
                    <a:lnTo>
                      <a:pt x="220" y="94"/>
                    </a:lnTo>
                    <a:lnTo>
                      <a:pt x="223" y="94"/>
                    </a:lnTo>
                    <a:lnTo>
                      <a:pt x="223" y="94"/>
                    </a:lnTo>
                    <a:lnTo>
                      <a:pt x="223" y="94"/>
                    </a:lnTo>
                    <a:lnTo>
                      <a:pt x="225" y="94"/>
                    </a:lnTo>
                    <a:lnTo>
                      <a:pt x="225" y="94"/>
                    </a:lnTo>
                    <a:lnTo>
                      <a:pt x="225" y="94"/>
                    </a:lnTo>
                    <a:lnTo>
                      <a:pt x="225" y="94"/>
                    </a:lnTo>
                    <a:lnTo>
                      <a:pt x="225" y="97"/>
                    </a:lnTo>
                    <a:lnTo>
                      <a:pt x="225" y="97"/>
                    </a:lnTo>
                    <a:lnTo>
                      <a:pt x="225" y="99"/>
                    </a:lnTo>
                    <a:lnTo>
                      <a:pt x="225" y="99"/>
                    </a:lnTo>
                    <a:lnTo>
                      <a:pt x="225" y="102"/>
                    </a:lnTo>
                    <a:lnTo>
                      <a:pt x="228" y="102"/>
                    </a:lnTo>
                    <a:lnTo>
                      <a:pt x="228" y="102"/>
                    </a:lnTo>
                    <a:lnTo>
                      <a:pt x="228" y="104"/>
                    </a:lnTo>
                    <a:lnTo>
                      <a:pt x="228" y="104"/>
                    </a:lnTo>
                    <a:lnTo>
                      <a:pt x="228" y="104"/>
                    </a:lnTo>
                    <a:lnTo>
                      <a:pt x="228" y="106"/>
                    </a:lnTo>
                    <a:lnTo>
                      <a:pt x="228" y="106"/>
                    </a:lnTo>
                    <a:lnTo>
                      <a:pt x="228" y="109"/>
                    </a:lnTo>
                    <a:lnTo>
                      <a:pt x="228" y="109"/>
                    </a:lnTo>
                    <a:lnTo>
                      <a:pt x="228" y="111"/>
                    </a:lnTo>
                    <a:lnTo>
                      <a:pt x="228" y="111"/>
                    </a:lnTo>
                    <a:lnTo>
                      <a:pt x="228" y="111"/>
                    </a:lnTo>
                    <a:lnTo>
                      <a:pt x="230" y="111"/>
                    </a:lnTo>
                    <a:lnTo>
                      <a:pt x="230" y="111"/>
                    </a:lnTo>
                    <a:lnTo>
                      <a:pt x="230" y="111"/>
                    </a:lnTo>
                    <a:lnTo>
                      <a:pt x="232" y="111"/>
                    </a:lnTo>
                    <a:lnTo>
                      <a:pt x="232" y="111"/>
                    </a:lnTo>
                    <a:lnTo>
                      <a:pt x="235" y="111"/>
                    </a:lnTo>
                    <a:lnTo>
                      <a:pt x="235" y="111"/>
                    </a:lnTo>
                    <a:lnTo>
                      <a:pt x="235" y="111"/>
                    </a:lnTo>
                    <a:lnTo>
                      <a:pt x="235" y="111"/>
                    </a:lnTo>
                    <a:lnTo>
                      <a:pt x="237" y="111"/>
                    </a:lnTo>
                    <a:lnTo>
                      <a:pt x="237" y="111"/>
                    </a:lnTo>
                    <a:lnTo>
                      <a:pt x="239" y="111"/>
                    </a:lnTo>
                    <a:lnTo>
                      <a:pt x="239" y="111"/>
                    </a:lnTo>
                    <a:lnTo>
                      <a:pt x="239" y="111"/>
                    </a:lnTo>
                    <a:lnTo>
                      <a:pt x="242" y="111"/>
                    </a:lnTo>
                    <a:lnTo>
                      <a:pt x="242" y="111"/>
                    </a:lnTo>
                    <a:lnTo>
                      <a:pt x="242" y="111"/>
                    </a:lnTo>
                    <a:lnTo>
                      <a:pt x="244" y="111"/>
                    </a:lnTo>
                    <a:lnTo>
                      <a:pt x="244" y="111"/>
                    </a:lnTo>
                    <a:lnTo>
                      <a:pt x="247" y="111"/>
                    </a:lnTo>
                    <a:lnTo>
                      <a:pt x="247" y="111"/>
                    </a:lnTo>
                    <a:lnTo>
                      <a:pt x="247" y="111"/>
                    </a:lnTo>
                    <a:lnTo>
                      <a:pt x="249" y="111"/>
                    </a:lnTo>
                    <a:lnTo>
                      <a:pt x="249" y="111"/>
                    </a:lnTo>
                    <a:lnTo>
                      <a:pt x="249" y="111"/>
                    </a:lnTo>
                    <a:lnTo>
                      <a:pt x="251" y="111"/>
                    </a:lnTo>
                    <a:lnTo>
                      <a:pt x="251" y="111"/>
                    </a:lnTo>
                    <a:lnTo>
                      <a:pt x="254" y="111"/>
                    </a:lnTo>
                    <a:lnTo>
                      <a:pt x="254" y="113"/>
                    </a:lnTo>
                    <a:lnTo>
                      <a:pt x="254" y="113"/>
                    </a:lnTo>
                    <a:lnTo>
                      <a:pt x="254" y="113"/>
                    </a:lnTo>
                    <a:lnTo>
                      <a:pt x="256" y="113"/>
                    </a:lnTo>
                    <a:lnTo>
                      <a:pt x="256" y="111"/>
                    </a:lnTo>
                    <a:lnTo>
                      <a:pt x="256" y="111"/>
                    </a:lnTo>
                    <a:lnTo>
                      <a:pt x="256" y="113"/>
                    </a:lnTo>
                    <a:lnTo>
                      <a:pt x="256" y="113"/>
                    </a:lnTo>
                    <a:lnTo>
                      <a:pt x="256" y="113"/>
                    </a:lnTo>
                    <a:lnTo>
                      <a:pt x="258" y="113"/>
                    </a:lnTo>
                    <a:lnTo>
                      <a:pt x="258" y="113"/>
                    </a:lnTo>
                    <a:lnTo>
                      <a:pt x="261" y="113"/>
                    </a:lnTo>
                    <a:lnTo>
                      <a:pt x="261" y="113"/>
                    </a:lnTo>
                    <a:lnTo>
                      <a:pt x="261" y="116"/>
                    </a:lnTo>
                    <a:lnTo>
                      <a:pt x="258" y="116"/>
                    </a:lnTo>
                    <a:lnTo>
                      <a:pt x="258" y="116"/>
                    </a:lnTo>
                    <a:lnTo>
                      <a:pt x="258" y="118"/>
                    </a:lnTo>
                    <a:lnTo>
                      <a:pt x="258" y="118"/>
                    </a:lnTo>
                    <a:lnTo>
                      <a:pt x="258" y="118"/>
                    </a:lnTo>
                    <a:lnTo>
                      <a:pt x="258" y="121"/>
                    </a:lnTo>
                    <a:lnTo>
                      <a:pt x="256" y="121"/>
                    </a:lnTo>
                    <a:lnTo>
                      <a:pt x="256" y="121"/>
                    </a:lnTo>
                    <a:lnTo>
                      <a:pt x="256" y="121"/>
                    </a:lnTo>
                    <a:lnTo>
                      <a:pt x="256" y="121"/>
                    </a:lnTo>
                    <a:lnTo>
                      <a:pt x="256" y="123"/>
                    </a:lnTo>
                    <a:lnTo>
                      <a:pt x="258" y="123"/>
                    </a:lnTo>
                    <a:lnTo>
                      <a:pt x="258" y="123"/>
                    </a:lnTo>
                    <a:lnTo>
                      <a:pt x="258" y="123"/>
                    </a:lnTo>
                    <a:lnTo>
                      <a:pt x="261" y="123"/>
                    </a:lnTo>
                    <a:lnTo>
                      <a:pt x="261" y="123"/>
                    </a:lnTo>
                    <a:lnTo>
                      <a:pt x="261" y="123"/>
                    </a:lnTo>
                    <a:lnTo>
                      <a:pt x="261" y="123"/>
                    </a:lnTo>
                    <a:lnTo>
                      <a:pt x="263" y="123"/>
                    </a:lnTo>
                    <a:lnTo>
                      <a:pt x="263" y="125"/>
                    </a:lnTo>
                    <a:lnTo>
                      <a:pt x="263" y="125"/>
                    </a:lnTo>
                    <a:lnTo>
                      <a:pt x="263" y="125"/>
                    </a:lnTo>
                    <a:lnTo>
                      <a:pt x="263" y="125"/>
                    </a:lnTo>
                    <a:lnTo>
                      <a:pt x="265" y="125"/>
                    </a:lnTo>
                    <a:lnTo>
                      <a:pt x="265" y="125"/>
                    </a:lnTo>
                    <a:lnTo>
                      <a:pt x="265" y="128"/>
                    </a:lnTo>
                    <a:lnTo>
                      <a:pt x="268" y="128"/>
                    </a:lnTo>
                    <a:lnTo>
                      <a:pt x="268" y="128"/>
                    </a:lnTo>
                    <a:lnTo>
                      <a:pt x="268" y="128"/>
                    </a:lnTo>
                    <a:lnTo>
                      <a:pt x="270" y="128"/>
                    </a:lnTo>
                    <a:lnTo>
                      <a:pt x="270" y="128"/>
                    </a:lnTo>
                    <a:lnTo>
                      <a:pt x="270" y="125"/>
                    </a:lnTo>
                    <a:lnTo>
                      <a:pt x="270" y="125"/>
                    </a:lnTo>
                    <a:lnTo>
                      <a:pt x="270" y="123"/>
                    </a:lnTo>
                    <a:lnTo>
                      <a:pt x="270" y="123"/>
                    </a:lnTo>
                    <a:lnTo>
                      <a:pt x="270" y="123"/>
                    </a:lnTo>
                    <a:lnTo>
                      <a:pt x="270" y="123"/>
                    </a:lnTo>
                    <a:lnTo>
                      <a:pt x="270" y="121"/>
                    </a:lnTo>
                    <a:lnTo>
                      <a:pt x="270" y="121"/>
                    </a:lnTo>
                    <a:lnTo>
                      <a:pt x="270" y="118"/>
                    </a:lnTo>
                    <a:lnTo>
                      <a:pt x="268" y="118"/>
                    </a:lnTo>
                    <a:lnTo>
                      <a:pt x="268" y="118"/>
                    </a:lnTo>
                    <a:lnTo>
                      <a:pt x="268" y="118"/>
                    </a:lnTo>
                    <a:lnTo>
                      <a:pt x="268" y="116"/>
                    </a:lnTo>
                    <a:lnTo>
                      <a:pt x="268" y="116"/>
                    </a:lnTo>
                    <a:lnTo>
                      <a:pt x="270" y="116"/>
                    </a:lnTo>
                    <a:lnTo>
                      <a:pt x="270" y="116"/>
                    </a:lnTo>
                    <a:lnTo>
                      <a:pt x="273" y="116"/>
                    </a:lnTo>
                    <a:lnTo>
                      <a:pt x="273" y="118"/>
                    </a:lnTo>
                    <a:lnTo>
                      <a:pt x="273" y="118"/>
                    </a:lnTo>
                    <a:lnTo>
                      <a:pt x="273" y="118"/>
                    </a:lnTo>
                    <a:lnTo>
                      <a:pt x="273" y="116"/>
                    </a:lnTo>
                    <a:lnTo>
                      <a:pt x="273" y="116"/>
                    </a:lnTo>
                    <a:lnTo>
                      <a:pt x="275" y="116"/>
                    </a:lnTo>
                    <a:lnTo>
                      <a:pt x="275" y="113"/>
                    </a:lnTo>
                    <a:lnTo>
                      <a:pt x="275" y="113"/>
                    </a:lnTo>
                    <a:lnTo>
                      <a:pt x="275" y="113"/>
                    </a:lnTo>
                    <a:lnTo>
                      <a:pt x="275" y="113"/>
                    </a:lnTo>
                    <a:lnTo>
                      <a:pt x="275" y="113"/>
                    </a:lnTo>
                    <a:lnTo>
                      <a:pt x="277" y="113"/>
                    </a:lnTo>
                    <a:lnTo>
                      <a:pt x="277" y="111"/>
                    </a:lnTo>
                    <a:lnTo>
                      <a:pt x="277" y="111"/>
                    </a:lnTo>
                    <a:lnTo>
                      <a:pt x="277" y="111"/>
                    </a:lnTo>
                    <a:lnTo>
                      <a:pt x="280" y="111"/>
                    </a:lnTo>
                    <a:lnTo>
                      <a:pt x="280" y="109"/>
                    </a:lnTo>
                    <a:lnTo>
                      <a:pt x="280" y="109"/>
                    </a:lnTo>
                    <a:lnTo>
                      <a:pt x="280" y="109"/>
                    </a:lnTo>
                    <a:lnTo>
                      <a:pt x="280" y="109"/>
                    </a:lnTo>
                    <a:lnTo>
                      <a:pt x="280" y="106"/>
                    </a:lnTo>
                    <a:lnTo>
                      <a:pt x="282" y="106"/>
                    </a:lnTo>
                    <a:lnTo>
                      <a:pt x="282" y="106"/>
                    </a:lnTo>
                    <a:lnTo>
                      <a:pt x="282" y="106"/>
                    </a:lnTo>
                    <a:lnTo>
                      <a:pt x="282" y="104"/>
                    </a:lnTo>
                    <a:lnTo>
                      <a:pt x="282" y="104"/>
                    </a:lnTo>
                    <a:lnTo>
                      <a:pt x="284" y="104"/>
                    </a:lnTo>
                    <a:lnTo>
                      <a:pt x="284" y="104"/>
                    </a:lnTo>
                    <a:lnTo>
                      <a:pt x="287" y="104"/>
                    </a:lnTo>
                    <a:lnTo>
                      <a:pt x="287" y="104"/>
                    </a:lnTo>
                    <a:lnTo>
                      <a:pt x="287" y="104"/>
                    </a:lnTo>
                    <a:lnTo>
                      <a:pt x="287" y="104"/>
                    </a:lnTo>
                    <a:lnTo>
                      <a:pt x="287" y="104"/>
                    </a:lnTo>
                    <a:lnTo>
                      <a:pt x="289" y="104"/>
                    </a:lnTo>
                    <a:lnTo>
                      <a:pt x="289" y="104"/>
                    </a:lnTo>
                    <a:lnTo>
                      <a:pt x="289" y="102"/>
                    </a:lnTo>
                    <a:lnTo>
                      <a:pt x="289" y="102"/>
                    </a:lnTo>
                    <a:lnTo>
                      <a:pt x="289" y="102"/>
                    </a:lnTo>
                    <a:lnTo>
                      <a:pt x="291" y="102"/>
                    </a:lnTo>
                    <a:lnTo>
                      <a:pt x="291" y="102"/>
                    </a:lnTo>
                    <a:lnTo>
                      <a:pt x="291" y="99"/>
                    </a:lnTo>
                    <a:lnTo>
                      <a:pt x="294" y="99"/>
                    </a:lnTo>
                    <a:lnTo>
                      <a:pt x="294" y="99"/>
                    </a:lnTo>
                    <a:lnTo>
                      <a:pt x="294" y="99"/>
                    </a:lnTo>
                    <a:lnTo>
                      <a:pt x="294" y="99"/>
                    </a:lnTo>
                    <a:lnTo>
                      <a:pt x="296" y="99"/>
                    </a:lnTo>
                    <a:lnTo>
                      <a:pt x="296" y="99"/>
                    </a:lnTo>
                    <a:lnTo>
                      <a:pt x="296" y="99"/>
                    </a:lnTo>
                    <a:lnTo>
                      <a:pt x="299" y="99"/>
                    </a:lnTo>
                    <a:lnTo>
                      <a:pt x="299" y="99"/>
                    </a:lnTo>
                    <a:lnTo>
                      <a:pt x="299" y="97"/>
                    </a:lnTo>
                    <a:lnTo>
                      <a:pt x="301" y="97"/>
                    </a:lnTo>
                    <a:lnTo>
                      <a:pt x="301" y="97"/>
                    </a:lnTo>
                    <a:lnTo>
                      <a:pt x="301" y="97"/>
                    </a:lnTo>
                    <a:lnTo>
                      <a:pt x="301" y="97"/>
                    </a:lnTo>
                    <a:lnTo>
                      <a:pt x="301" y="94"/>
                    </a:lnTo>
                    <a:lnTo>
                      <a:pt x="303" y="94"/>
                    </a:lnTo>
                    <a:lnTo>
                      <a:pt x="303" y="94"/>
                    </a:lnTo>
                    <a:lnTo>
                      <a:pt x="303" y="94"/>
                    </a:lnTo>
                    <a:lnTo>
                      <a:pt x="303" y="94"/>
                    </a:lnTo>
                    <a:lnTo>
                      <a:pt x="303" y="94"/>
                    </a:lnTo>
                    <a:lnTo>
                      <a:pt x="306" y="94"/>
                    </a:lnTo>
                    <a:lnTo>
                      <a:pt x="306" y="92"/>
                    </a:lnTo>
                    <a:lnTo>
                      <a:pt x="306" y="92"/>
                    </a:lnTo>
                    <a:lnTo>
                      <a:pt x="308" y="92"/>
                    </a:lnTo>
                    <a:lnTo>
                      <a:pt x="308" y="92"/>
                    </a:lnTo>
                    <a:lnTo>
                      <a:pt x="308" y="90"/>
                    </a:lnTo>
                    <a:lnTo>
                      <a:pt x="308" y="90"/>
                    </a:lnTo>
                    <a:lnTo>
                      <a:pt x="308" y="90"/>
                    </a:lnTo>
                    <a:lnTo>
                      <a:pt x="308" y="90"/>
                    </a:lnTo>
                    <a:lnTo>
                      <a:pt x="308" y="87"/>
                    </a:lnTo>
                    <a:lnTo>
                      <a:pt x="310" y="87"/>
                    </a:lnTo>
                    <a:lnTo>
                      <a:pt x="310" y="90"/>
                    </a:lnTo>
                    <a:lnTo>
                      <a:pt x="310" y="90"/>
                    </a:lnTo>
                    <a:lnTo>
                      <a:pt x="313" y="90"/>
                    </a:lnTo>
                    <a:lnTo>
                      <a:pt x="313" y="90"/>
                    </a:lnTo>
                    <a:lnTo>
                      <a:pt x="313" y="90"/>
                    </a:lnTo>
                    <a:lnTo>
                      <a:pt x="313" y="92"/>
                    </a:lnTo>
                    <a:lnTo>
                      <a:pt x="313" y="92"/>
                    </a:lnTo>
                    <a:lnTo>
                      <a:pt x="313" y="90"/>
                    </a:lnTo>
                    <a:lnTo>
                      <a:pt x="315" y="90"/>
                    </a:lnTo>
                    <a:lnTo>
                      <a:pt x="315" y="90"/>
                    </a:lnTo>
                    <a:lnTo>
                      <a:pt x="315" y="87"/>
                    </a:lnTo>
                    <a:lnTo>
                      <a:pt x="315" y="87"/>
                    </a:lnTo>
                    <a:lnTo>
                      <a:pt x="315" y="87"/>
                    </a:lnTo>
                    <a:lnTo>
                      <a:pt x="315" y="87"/>
                    </a:lnTo>
                    <a:lnTo>
                      <a:pt x="315" y="85"/>
                    </a:lnTo>
                    <a:lnTo>
                      <a:pt x="318" y="85"/>
                    </a:lnTo>
                    <a:lnTo>
                      <a:pt x="318" y="85"/>
                    </a:lnTo>
                    <a:lnTo>
                      <a:pt x="320" y="85"/>
                    </a:lnTo>
                    <a:lnTo>
                      <a:pt x="320" y="85"/>
                    </a:lnTo>
                    <a:lnTo>
                      <a:pt x="320" y="85"/>
                    </a:lnTo>
                    <a:lnTo>
                      <a:pt x="320" y="85"/>
                    </a:lnTo>
                    <a:lnTo>
                      <a:pt x="322" y="85"/>
                    </a:lnTo>
                    <a:lnTo>
                      <a:pt x="322" y="85"/>
                    </a:lnTo>
                    <a:lnTo>
                      <a:pt x="322" y="85"/>
                    </a:lnTo>
                    <a:lnTo>
                      <a:pt x="322" y="85"/>
                    </a:lnTo>
                    <a:lnTo>
                      <a:pt x="325" y="85"/>
                    </a:lnTo>
                    <a:lnTo>
                      <a:pt x="325" y="85"/>
                    </a:lnTo>
                    <a:lnTo>
                      <a:pt x="325" y="85"/>
                    </a:lnTo>
                    <a:lnTo>
                      <a:pt x="327" y="85"/>
                    </a:lnTo>
                    <a:lnTo>
                      <a:pt x="327" y="85"/>
                    </a:lnTo>
                    <a:lnTo>
                      <a:pt x="327" y="85"/>
                    </a:lnTo>
                    <a:lnTo>
                      <a:pt x="327" y="87"/>
                    </a:lnTo>
                    <a:lnTo>
                      <a:pt x="327" y="87"/>
                    </a:lnTo>
                    <a:lnTo>
                      <a:pt x="327" y="87"/>
                    </a:lnTo>
                    <a:lnTo>
                      <a:pt x="325" y="87"/>
                    </a:lnTo>
                    <a:lnTo>
                      <a:pt x="325" y="87"/>
                    </a:lnTo>
                    <a:lnTo>
                      <a:pt x="325" y="90"/>
                    </a:lnTo>
                    <a:lnTo>
                      <a:pt x="322" y="90"/>
                    </a:lnTo>
                    <a:lnTo>
                      <a:pt x="322" y="90"/>
                    </a:lnTo>
                    <a:lnTo>
                      <a:pt x="322" y="90"/>
                    </a:lnTo>
                    <a:lnTo>
                      <a:pt x="322" y="90"/>
                    </a:lnTo>
                    <a:lnTo>
                      <a:pt x="320" y="90"/>
                    </a:lnTo>
                    <a:lnTo>
                      <a:pt x="320" y="90"/>
                    </a:lnTo>
                    <a:lnTo>
                      <a:pt x="320" y="90"/>
                    </a:lnTo>
                    <a:lnTo>
                      <a:pt x="318" y="90"/>
                    </a:lnTo>
                    <a:lnTo>
                      <a:pt x="318" y="92"/>
                    </a:lnTo>
                    <a:lnTo>
                      <a:pt x="318" y="92"/>
                    </a:lnTo>
                    <a:lnTo>
                      <a:pt x="318" y="94"/>
                    </a:lnTo>
                    <a:lnTo>
                      <a:pt x="318" y="94"/>
                    </a:lnTo>
                    <a:lnTo>
                      <a:pt x="315" y="94"/>
                    </a:lnTo>
                    <a:lnTo>
                      <a:pt x="315" y="94"/>
                    </a:lnTo>
                    <a:lnTo>
                      <a:pt x="315" y="94"/>
                    </a:lnTo>
                    <a:lnTo>
                      <a:pt x="315" y="94"/>
                    </a:lnTo>
                    <a:lnTo>
                      <a:pt x="313" y="94"/>
                    </a:lnTo>
                    <a:lnTo>
                      <a:pt x="313" y="94"/>
                    </a:lnTo>
                    <a:lnTo>
                      <a:pt x="313" y="94"/>
                    </a:lnTo>
                    <a:lnTo>
                      <a:pt x="313" y="97"/>
                    </a:lnTo>
                    <a:lnTo>
                      <a:pt x="313" y="97"/>
                    </a:lnTo>
                    <a:lnTo>
                      <a:pt x="310" y="97"/>
                    </a:lnTo>
                    <a:lnTo>
                      <a:pt x="310" y="97"/>
                    </a:lnTo>
                    <a:lnTo>
                      <a:pt x="310" y="99"/>
                    </a:lnTo>
                    <a:lnTo>
                      <a:pt x="310" y="99"/>
                    </a:lnTo>
                    <a:lnTo>
                      <a:pt x="308" y="99"/>
                    </a:lnTo>
                    <a:lnTo>
                      <a:pt x="308" y="99"/>
                    </a:lnTo>
                    <a:lnTo>
                      <a:pt x="308" y="99"/>
                    </a:lnTo>
                    <a:lnTo>
                      <a:pt x="308" y="102"/>
                    </a:lnTo>
                    <a:lnTo>
                      <a:pt x="308" y="102"/>
                    </a:lnTo>
                    <a:lnTo>
                      <a:pt x="306" y="102"/>
                    </a:lnTo>
                    <a:lnTo>
                      <a:pt x="306" y="102"/>
                    </a:lnTo>
                    <a:lnTo>
                      <a:pt x="303" y="102"/>
                    </a:lnTo>
                    <a:lnTo>
                      <a:pt x="303" y="102"/>
                    </a:lnTo>
                    <a:lnTo>
                      <a:pt x="303" y="102"/>
                    </a:lnTo>
                    <a:lnTo>
                      <a:pt x="303" y="104"/>
                    </a:lnTo>
                    <a:lnTo>
                      <a:pt x="303" y="104"/>
                    </a:lnTo>
                    <a:lnTo>
                      <a:pt x="303" y="104"/>
                    </a:lnTo>
                    <a:lnTo>
                      <a:pt x="306" y="104"/>
                    </a:lnTo>
                    <a:lnTo>
                      <a:pt x="306" y="104"/>
                    </a:lnTo>
                    <a:lnTo>
                      <a:pt x="308" y="104"/>
                    </a:lnTo>
                    <a:lnTo>
                      <a:pt x="308" y="104"/>
                    </a:lnTo>
                    <a:lnTo>
                      <a:pt x="308" y="104"/>
                    </a:lnTo>
                    <a:lnTo>
                      <a:pt x="308" y="104"/>
                    </a:lnTo>
                    <a:lnTo>
                      <a:pt x="310" y="104"/>
                    </a:lnTo>
                    <a:lnTo>
                      <a:pt x="310" y="106"/>
                    </a:lnTo>
                    <a:lnTo>
                      <a:pt x="310" y="106"/>
                    </a:lnTo>
                    <a:lnTo>
                      <a:pt x="313" y="106"/>
                    </a:lnTo>
                    <a:lnTo>
                      <a:pt x="313" y="106"/>
                    </a:lnTo>
                    <a:lnTo>
                      <a:pt x="313" y="104"/>
                    </a:lnTo>
                    <a:lnTo>
                      <a:pt x="313" y="104"/>
                    </a:lnTo>
                    <a:lnTo>
                      <a:pt x="315" y="104"/>
                    </a:lnTo>
                    <a:lnTo>
                      <a:pt x="315" y="104"/>
                    </a:lnTo>
                    <a:lnTo>
                      <a:pt x="315" y="104"/>
                    </a:lnTo>
                    <a:lnTo>
                      <a:pt x="315" y="106"/>
                    </a:lnTo>
                    <a:lnTo>
                      <a:pt x="315" y="106"/>
                    </a:lnTo>
                    <a:lnTo>
                      <a:pt x="318" y="106"/>
                    </a:lnTo>
                    <a:lnTo>
                      <a:pt x="318" y="109"/>
                    </a:lnTo>
                    <a:lnTo>
                      <a:pt x="318" y="109"/>
                    </a:lnTo>
                    <a:lnTo>
                      <a:pt x="318" y="111"/>
                    </a:lnTo>
                    <a:lnTo>
                      <a:pt x="318" y="111"/>
                    </a:lnTo>
                    <a:lnTo>
                      <a:pt x="318" y="113"/>
                    </a:lnTo>
                    <a:lnTo>
                      <a:pt x="318" y="113"/>
                    </a:lnTo>
                    <a:lnTo>
                      <a:pt x="318" y="111"/>
                    </a:lnTo>
                    <a:lnTo>
                      <a:pt x="320" y="111"/>
                    </a:lnTo>
                    <a:lnTo>
                      <a:pt x="320" y="111"/>
                    </a:lnTo>
                    <a:lnTo>
                      <a:pt x="320" y="113"/>
                    </a:lnTo>
                    <a:lnTo>
                      <a:pt x="320" y="113"/>
                    </a:lnTo>
                    <a:lnTo>
                      <a:pt x="322" y="113"/>
                    </a:lnTo>
                    <a:lnTo>
                      <a:pt x="322" y="111"/>
                    </a:lnTo>
                    <a:lnTo>
                      <a:pt x="322" y="111"/>
                    </a:lnTo>
                    <a:lnTo>
                      <a:pt x="322" y="113"/>
                    </a:lnTo>
                    <a:lnTo>
                      <a:pt x="322" y="113"/>
                    </a:lnTo>
                    <a:lnTo>
                      <a:pt x="325" y="113"/>
                    </a:lnTo>
                    <a:lnTo>
                      <a:pt x="325" y="113"/>
                    </a:lnTo>
                    <a:lnTo>
                      <a:pt x="327" y="113"/>
                    </a:lnTo>
                    <a:lnTo>
                      <a:pt x="327" y="113"/>
                    </a:lnTo>
                    <a:lnTo>
                      <a:pt x="327" y="113"/>
                    </a:lnTo>
                    <a:lnTo>
                      <a:pt x="327" y="113"/>
                    </a:lnTo>
                    <a:lnTo>
                      <a:pt x="329" y="113"/>
                    </a:lnTo>
                    <a:lnTo>
                      <a:pt x="329" y="113"/>
                    </a:lnTo>
                    <a:lnTo>
                      <a:pt x="329" y="113"/>
                    </a:lnTo>
                    <a:lnTo>
                      <a:pt x="329" y="113"/>
                    </a:lnTo>
                    <a:lnTo>
                      <a:pt x="329" y="113"/>
                    </a:lnTo>
                    <a:lnTo>
                      <a:pt x="332" y="113"/>
                    </a:lnTo>
                    <a:lnTo>
                      <a:pt x="332" y="113"/>
                    </a:lnTo>
                    <a:lnTo>
                      <a:pt x="332" y="111"/>
                    </a:lnTo>
                    <a:lnTo>
                      <a:pt x="332" y="111"/>
                    </a:lnTo>
                    <a:lnTo>
                      <a:pt x="332" y="109"/>
                    </a:lnTo>
                    <a:lnTo>
                      <a:pt x="332" y="109"/>
                    </a:lnTo>
                    <a:lnTo>
                      <a:pt x="334" y="109"/>
                    </a:lnTo>
                    <a:lnTo>
                      <a:pt x="334" y="109"/>
                    </a:lnTo>
                    <a:lnTo>
                      <a:pt x="334" y="109"/>
                    </a:lnTo>
                    <a:lnTo>
                      <a:pt x="334" y="109"/>
                    </a:lnTo>
                    <a:lnTo>
                      <a:pt x="334" y="106"/>
                    </a:lnTo>
                    <a:lnTo>
                      <a:pt x="336" y="106"/>
                    </a:lnTo>
                    <a:lnTo>
                      <a:pt x="336" y="106"/>
                    </a:lnTo>
                    <a:lnTo>
                      <a:pt x="336" y="104"/>
                    </a:lnTo>
                    <a:lnTo>
                      <a:pt x="336" y="104"/>
                    </a:lnTo>
                    <a:lnTo>
                      <a:pt x="336" y="104"/>
                    </a:lnTo>
                    <a:lnTo>
                      <a:pt x="336" y="104"/>
                    </a:lnTo>
                    <a:lnTo>
                      <a:pt x="336" y="104"/>
                    </a:lnTo>
                    <a:lnTo>
                      <a:pt x="336" y="104"/>
                    </a:lnTo>
                    <a:lnTo>
                      <a:pt x="336" y="104"/>
                    </a:lnTo>
                    <a:lnTo>
                      <a:pt x="339" y="104"/>
                    </a:lnTo>
                    <a:lnTo>
                      <a:pt x="339" y="106"/>
                    </a:lnTo>
                    <a:lnTo>
                      <a:pt x="339" y="106"/>
                    </a:lnTo>
                    <a:lnTo>
                      <a:pt x="339" y="106"/>
                    </a:lnTo>
                    <a:lnTo>
                      <a:pt x="341" y="106"/>
                    </a:lnTo>
                    <a:lnTo>
                      <a:pt x="341" y="109"/>
                    </a:lnTo>
                    <a:lnTo>
                      <a:pt x="341" y="109"/>
                    </a:lnTo>
                    <a:lnTo>
                      <a:pt x="341" y="109"/>
                    </a:lnTo>
                    <a:lnTo>
                      <a:pt x="341" y="111"/>
                    </a:lnTo>
                    <a:lnTo>
                      <a:pt x="341" y="111"/>
                    </a:lnTo>
                    <a:lnTo>
                      <a:pt x="341" y="111"/>
                    </a:lnTo>
                    <a:lnTo>
                      <a:pt x="341" y="113"/>
                    </a:lnTo>
                    <a:lnTo>
                      <a:pt x="341" y="113"/>
                    </a:lnTo>
                    <a:lnTo>
                      <a:pt x="341" y="113"/>
                    </a:lnTo>
                    <a:lnTo>
                      <a:pt x="344" y="113"/>
                    </a:lnTo>
                    <a:lnTo>
                      <a:pt x="344" y="113"/>
                    </a:lnTo>
                    <a:lnTo>
                      <a:pt x="344" y="113"/>
                    </a:lnTo>
                    <a:lnTo>
                      <a:pt x="346" y="113"/>
                    </a:lnTo>
                    <a:lnTo>
                      <a:pt x="346" y="113"/>
                    </a:lnTo>
                    <a:lnTo>
                      <a:pt x="346" y="113"/>
                    </a:lnTo>
                    <a:lnTo>
                      <a:pt x="346" y="113"/>
                    </a:lnTo>
                    <a:lnTo>
                      <a:pt x="348" y="113"/>
                    </a:lnTo>
                    <a:lnTo>
                      <a:pt x="348" y="113"/>
                    </a:lnTo>
                    <a:lnTo>
                      <a:pt x="348" y="113"/>
                    </a:lnTo>
                    <a:lnTo>
                      <a:pt x="348" y="116"/>
                    </a:lnTo>
                    <a:lnTo>
                      <a:pt x="348" y="116"/>
                    </a:lnTo>
                    <a:lnTo>
                      <a:pt x="348" y="116"/>
                    </a:lnTo>
                    <a:lnTo>
                      <a:pt x="348" y="116"/>
                    </a:lnTo>
                    <a:lnTo>
                      <a:pt x="348" y="116"/>
                    </a:lnTo>
                    <a:lnTo>
                      <a:pt x="351" y="116"/>
                    </a:lnTo>
                    <a:lnTo>
                      <a:pt x="351" y="116"/>
                    </a:lnTo>
                    <a:lnTo>
                      <a:pt x="353" y="116"/>
                    </a:lnTo>
                    <a:lnTo>
                      <a:pt x="353" y="116"/>
                    </a:lnTo>
                    <a:lnTo>
                      <a:pt x="353" y="116"/>
                    </a:lnTo>
                    <a:lnTo>
                      <a:pt x="353" y="116"/>
                    </a:lnTo>
                    <a:lnTo>
                      <a:pt x="353" y="118"/>
                    </a:lnTo>
                    <a:lnTo>
                      <a:pt x="355" y="118"/>
                    </a:lnTo>
                    <a:lnTo>
                      <a:pt x="355" y="118"/>
                    </a:lnTo>
                    <a:lnTo>
                      <a:pt x="355" y="118"/>
                    </a:lnTo>
                    <a:lnTo>
                      <a:pt x="355" y="121"/>
                    </a:lnTo>
                    <a:lnTo>
                      <a:pt x="355" y="121"/>
                    </a:lnTo>
                    <a:lnTo>
                      <a:pt x="358" y="121"/>
                    </a:lnTo>
                    <a:lnTo>
                      <a:pt x="358" y="121"/>
                    </a:lnTo>
                    <a:lnTo>
                      <a:pt x="360" y="121"/>
                    </a:lnTo>
                    <a:lnTo>
                      <a:pt x="360" y="121"/>
                    </a:lnTo>
                    <a:lnTo>
                      <a:pt x="360" y="121"/>
                    </a:lnTo>
                    <a:lnTo>
                      <a:pt x="362" y="121"/>
                    </a:lnTo>
                    <a:lnTo>
                      <a:pt x="362" y="121"/>
                    </a:lnTo>
                    <a:lnTo>
                      <a:pt x="362" y="121"/>
                    </a:lnTo>
                    <a:lnTo>
                      <a:pt x="362" y="121"/>
                    </a:lnTo>
                    <a:lnTo>
                      <a:pt x="365" y="121"/>
                    </a:lnTo>
                    <a:lnTo>
                      <a:pt x="365" y="121"/>
                    </a:lnTo>
                    <a:lnTo>
                      <a:pt x="365" y="121"/>
                    </a:lnTo>
                    <a:lnTo>
                      <a:pt x="365" y="121"/>
                    </a:lnTo>
                    <a:lnTo>
                      <a:pt x="367" y="121"/>
                    </a:lnTo>
                    <a:lnTo>
                      <a:pt x="367" y="121"/>
                    </a:lnTo>
                    <a:lnTo>
                      <a:pt x="367" y="121"/>
                    </a:lnTo>
                    <a:lnTo>
                      <a:pt x="367" y="121"/>
                    </a:lnTo>
                    <a:lnTo>
                      <a:pt x="367" y="123"/>
                    </a:lnTo>
                    <a:lnTo>
                      <a:pt x="367" y="123"/>
                    </a:lnTo>
                    <a:lnTo>
                      <a:pt x="365" y="123"/>
                    </a:lnTo>
                    <a:lnTo>
                      <a:pt x="365" y="123"/>
                    </a:lnTo>
                    <a:lnTo>
                      <a:pt x="365" y="123"/>
                    </a:lnTo>
                    <a:lnTo>
                      <a:pt x="362" y="123"/>
                    </a:lnTo>
                    <a:lnTo>
                      <a:pt x="362" y="123"/>
                    </a:lnTo>
                    <a:lnTo>
                      <a:pt x="362" y="123"/>
                    </a:lnTo>
                    <a:lnTo>
                      <a:pt x="362" y="123"/>
                    </a:lnTo>
                    <a:lnTo>
                      <a:pt x="360" y="123"/>
                    </a:lnTo>
                    <a:lnTo>
                      <a:pt x="360" y="125"/>
                    </a:lnTo>
                    <a:lnTo>
                      <a:pt x="360" y="125"/>
                    </a:lnTo>
                    <a:lnTo>
                      <a:pt x="360" y="125"/>
                    </a:lnTo>
                    <a:lnTo>
                      <a:pt x="360" y="125"/>
                    </a:lnTo>
                    <a:lnTo>
                      <a:pt x="360" y="128"/>
                    </a:lnTo>
                    <a:lnTo>
                      <a:pt x="358" y="128"/>
                    </a:lnTo>
                    <a:lnTo>
                      <a:pt x="358" y="128"/>
                    </a:lnTo>
                    <a:lnTo>
                      <a:pt x="358" y="128"/>
                    </a:lnTo>
                    <a:lnTo>
                      <a:pt x="355" y="128"/>
                    </a:lnTo>
                    <a:lnTo>
                      <a:pt x="355" y="128"/>
                    </a:lnTo>
                    <a:lnTo>
                      <a:pt x="355" y="128"/>
                    </a:lnTo>
                    <a:lnTo>
                      <a:pt x="353" y="128"/>
                    </a:lnTo>
                    <a:lnTo>
                      <a:pt x="353" y="128"/>
                    </a:lnTo>
                    <a:lnTo>
                      <a:pt x="353" y="128"/>
                    </a:lnTo>
                    <a:lnTo>
                      <a:pt x="353" y="128"/>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0" name="Freeform 12"/>
              <p:cNvSpPr>
                <a:spLocks/>
              </p:cNvSpPr>
              <p:nvPr/>
            </p:nvSpPr>
            <p:spPr bwMode="auto">
              <a:xfrm>
                <a:off x="2033" y="1597"/>
                <a:ext cx="367" cy="213"/>
              </a:xfrm>
              <a:custGeom>
                <a:avLst/>
                <a:gdLst/>
                <a:ahLst/>
                <a:cxnLst>
                  <a:cxn ang="0">
                    <a:pos x="339" y="135"/>
                  </a:cxn>
                  <a:cxn ang="0">
                    <a:pos x="320" y="135"/>
                  </a:cxn>
                  <a:cxn ang="0">
                    <a:pos x="313" y="128"/>
                  </a:cxn>
                  <a:cxn ang="0">
                    <a:pos x="308" y="118"/>
                  </a:cxn>
                  <a:cxn ang="0">
                    <a:pos x="289" y="123"/>
                  </a:cxn>
                  <a:cxn ang="0">
                    <a:pos x="284" y="137"/>
                  </a:cxn>
                  <a:cxn ang="0">
                    <a:pos x="277" y="137"/>
                  </a:cxn>
                  <a:cxn ang="0">
                    <a:pos x="273" y="144"/>
                  </a:cxn>
                  <a:cxn ang="0">
                    <a:pos x="254" y="151"/>
                  </a:cxn>
                  <a:cxn ang="0">
                    <a:pos x="244" y="163"/>
                  </a:cxn>
                  <a:cxn ang="0">
                    <a:pos x="261" y="170"/>
                  </a:cxn>
                  <a:cxn ang="0">
                    <a:pos x="265" y="187"/>
                  </a:cxn>
                  <a:cxn ang="0">
                    <a:pos x="254" y="206"/>
                  </a:cxn>
                  <a:cxn ang="0">
                    <a:pos x="237" y="208"/>
                  </a:cxn>
                  <a:cxn ang="0">
                    <a:pos x="225" y="199"/>
                  </a:cxn>
                  <a:cxn ang="0">
                    <a:pos x="213" y="187"/>
                  </a:cxn>
                  <a:cxn ang="0">
                    <a:pos x="194" y="177"/>
                  </a:cxn>
                  <a:cxn ang="0">
                    <a:pos x="176" y="168"/>
                  </a:cxn>
                  <a:cxn ang="0">
                    <a:pos x="159" y="156"/>
                  </a:cxn>
                  <a:cxn ang="0">
                    <a:pos x="140" y="144"/>
                  </a:cxn>
                  <a:cxn ang="0">
                    <a:pos x="131" y="125"/>
                  </a:cxn>
                  <a:cxn ang="0">
                    <a:pos x="116" y="109"/>
                  </a:cxn>
                  <a:cxn ang="0">
                    <a:pos x="95" y="111"/>
                  </a:cxn>
                  <a:cxn ang="0">
                    <a:pos x="90" y="97"/>
                  </a:cxn>
                  <a:cxn ang="0">
                    <a:pos x="83" y="85"/>
                  </a:cxn>
                  <a:cxn ang="0">
                    <a:pos x="62" y="78"/>
                  </a:cxn>
                  <a:cxn ang="0">
                    <a:pos x="48" y="76"/>
                  </a:cxn>
                  <a:cxn ang="0">
                    <a:pos x="36" y="87"/>
                  </a:cxn>
                  <a:cxn ang="0">
                    <a:pos x="22" y="99"/>
                  </a:cxn>
                  <a:cxn ang="0">
                    <a:pos x="7" y="109"/>
                  </a:cxn>
                  <a:cxn ang="0">
                    <a:pos x="0" y="87"/>
                  </a:cxn>
                  <a:cxn ang="0">
                    <a:pos x="0" y="54"/>
                  </a:cxn>
                  <a:cxn ang="0">
                    <a:pos x="0" y="21"/>
                  </a:cxn>
                  <a:cxn ang="0">
                    <a:pos x="17" y="9"/>
                  </a:cxn>
                  <a:cxn ang="0">
                    <a:pos x="41" y="4"/>
                  </a:cxn>
                  <a:cxn ang="0">
                    <a:pos x="52" y="7"/>
                  </a:cxn>
                  <a:cxn ang="0">
                    <a:pos x="48" y="28"/>
                  </a:cxn>
                  <a:cxn ang="0">
                    <a:pos x="57" y="45"/>
                  </a:cxn>
                  <a:cxn ang="0">
                    <a:pos x="74" y="42"/>
                  </a:cxn>
                  <a:cxn ang="0">
                    <a:pos x="78" y="54"/>
                  </a:cxn>
                  <a:cxn ang="0">
                    <a:pos x="93" y="40"/>
                  </a:cxn>
                  <a:cxn ang="0">
                    <a:pos x="109" y="35"/>
                  </a:cxn>
                  <a:cxn ang="0">
                    <a:pos x="123" y="49"/>
                  </a:cxn>
                  <a:cxn ang="0">
                    <a:pos x="147" y="49"/>
                  </a:cxn>
                  <a:cxn ang="0">
                    <a:pos x="173" y="49"/>
                  </a:cxn>
                  <a:cxn ang="0">
                    <a:pos x="194" y="45"/>
                  </a:cxn>
                  <a:cxn ang="0">
                    <a:pos x="209" y="64"/>
                  </a:cxn>
                  <a:cxn ang="0">
                    <a:pos x="216" y="80"/>
                  </a:cxn>
                  <a:cxn ang="0">
                    <a:pos x="225" y="97"/>
                  </a:cxn>
                  <a:cxn ang="0">
                    <a:pos x="242" y="111"/>
                  </a:cxn>
                  <a:cxn ang="0">
                    <a:pos x="258" y="118"/>
                  </a:cxn>
                  <a:cxn ang="0">
                    <a:pos x="270" y="123"/>
                  </a:cxn>
                  <a:cxn ang="0">
                    <a:pos x="280" y="109"/>
                  </a:cxn>
                  <a:cxn ang="0">
                    <a:pos x="299" y="99"/>
                  </a:cxn>
                  <a:cxn ang="0">
                    <a:pos x="313" y="90"/>
                  </a:cxn>
                  <a:cxn ang="0">
                    <a:pos x="322" y="90"/>
                  </a:cxn>
                  <a:cxn ang="0">
                    <a:pos x="303" y="102"/>
                  </a:cxn>
                  <a:cxn ang="0">
                    <a:pos x="318" y="111"/>
                  </a:cxn>
                  <a:cxn ang="0">
                    <a:pos x="334" y="106"/>
                  </a:cxn>
                  <a:cxn ang="0">
                    <a:pos x="348" y="113"/>
                  </a:cxn>
                  <a:cxn ang="0">
                    <a:pos x="365" y="121"/>
                  </a:cxn>
                </a:cxnLst>
                <a:rect l="0" t="0" r="r" b="b"/>
                <a:pathLst>
                  <a:path w="367" h="213">
                    <a:moveTo>
                      <a:pt x="353" y="128"/>
                    </a:moveTo>
                    <a:lnTo>
                      <a:pt x="353" y="128"/>
                    </a:lnTo>
                    <a:lnTo>
                      <a:pt x="353" y="130"/>
                    </a:lnTo>
                    <a:lnTo>
                      <a:pt x="353" y="130"/>
                    </a:lnTo>
                    <a:lnTo>
                      <a:pt x="353" y="132"/>
                    </a:lnTo>
                    <a:lnTo>
                      <a:pt x="351" y="132"/>
                    </a:lnTo>
                    <a:lnTo>
                      <a:pt x="351" y="132"/>
                    </a:lnTo>
                    <a:lnTo>
                      <a:pt x="351" y="130"/>
                    </a:lnTo>
                    <a:lnTo>
                      <a:pt x="348" y="130"/>
                    </a:lnTo>
                    <a:lnTo>
                      <a:pt x="348" y="130"/>
                    </a:lnTo>
                    <a:lnTo>
                      <a:pt x="348" y="130"/>
                    </a:lnTo>
                    <a:lnTo>
                      <a:pt x="348" y="130"/>
                    </a:lnTo>
                    <a:lnTo>
                      <a:pt x="346" y="130"/>
                    </a:lnTo>
                    <a:lnTo>
                      <a:pt x="346" y="130"/>
                    </a:lnTo>
                    <a:lnTo>
                      <a:pt x="346" y="130"/>
                    </a:lnTo>
                    <a:lnTo>
                      <a:pt x="346" y="130"/>
                    </a:lnTo>
                    <a:lnTo>
                      <a:pt x="346" y="132"/>
                    </a:lnTo>
                    <a:lnTo>
                      <a:pt x="346" y="132"/>
                    </a:lnTo>
                    <a:lnTo>
                      <a:pt x="344" y="132"/>
                    </a:lnTo>
                    <a:lnTo>
                      <a:pt x="344" y="132"/>
                    </a:lnTo>
                    <a:lnTo>
                      <a:pt x="344" y="135"/>
                    </a:lnTo>
                    <a:lnTo>
                      <a:pt x="341" y="135"/>
                    </a:lnTo>
                    <a:lnTo>
                      <a:pt x="341" y="135"/>
                    </a:lnTo>
                    <a:lnTo>
                      <a:pt x="344" y="135"/>
                    </a:lnTo>
                    <a:lnTo>
                      <a:pt x="344" y="135"/>
                    </a:lnTo>
                    <a:lnTo>
                      <a:pt x="341" y="135"/>
                    </a:lnTo>
                    <a:lnTo>
                      <a:pt x="341" y="137"/>
                    </a:lnTo>
                    <a:lnTo>
                      <a:pt x="341" y="137"/>
                    </a:lnTo>
                    <a:lnTo>
                      <a:pt x="341" y="135"/>
                    </a:lnTo>
                    <a:lnTo>
                      <a:pt x="341" y="135"/>
                    </a:lnTo>
                    <a:lnTo>
                      <a:pt x="339" y="135"/>
                    </a:lnTo>
                    <a:lnTo>
                      <a:pt x="339" y="137"/>
                    </a:lnTo>
                    <a:lnTo>
                      <a:pt x="339" y="137"/>
                    </a:lnTo>
                    <a:lnTo>
                      <a:pt x="339" y="137"/>
                    </a:lnTo>
                    <a:lnTo>
                      <a:pt x="336" y="137"/>
                    </a:lnTo>
                    <a:lnTo>
                      <a:pt x="336" y="137"/>
                    </a:lnTo>
                    <a:lnTo>
                      <a:pt x="336" y="137"/>
                    </a:lnTo>
                    <a:lnTo>
                      <a:pt x="336" y="137"/>
                    </a:lnTo>
                    <a:lnTo>
                      <a:pt x="336" y="135"/>
                    </a:lnTo>
                    <a:lnTo>
                      <a:pt x="334" y="135"/>
                    </a:lnTo>
                    <a:lnTo>
                      <a:pt x="334" y="137"/>
                    </a:lnTo>
                    <a:lnTo>
                      <a:pt x="334" y="137"/>
                    </a:lnTo>
                    <a:lnTo>
                      <a:pt x="334" y="137"/>
                    </a:lnTo>
                    <a:lnTo>
                      <a:pt x="332" y="137"/>
                    </a:lnTo>
                    <a:lnTo>
                      <a:pt x="332" y="135"/>
                    </a:lnTo>
                    <a:lnTo>
                      <a:pt x="332" y="135"/>
                    </a:lnTo>
                    <a:lnTo>
                      <a:pt x="329" y="135"/>
                    </a:lnTo>
                    <a:lnTo>
                      <a:pt x="329" y="135"/>
                    </a:lnTo>
                    <a:lnTo>
                      <a:pt x="329" y="135"/>
                    </a:lnTo>
                    <a:lnTo>
                      <a:pt x="329" y="135"/>
                    </a:lnTo>
                    <a:lnTo>
                      <a:pt x="327" y="135"/>
                    </a:lnTo>
                    <a:lnTo>
                      <a:pt x="327" y="135"/>
                    </a:lnTo>
                    <a:lnTo>
                      <a:pt x="327" y="135"/>
                    </a:lnTo>
                    <a:lnTo>
                      <a:pt x="327" y="135"/>
                    </a:lnTo>
                    <a:lnTo>
                      <a:pt x="325" y="135"/>
                    </a:lnTo>
                    <a:lnTo>
                      <a:pt x="325" y="135"/>
                    </a:lnTo>
                    <a:lnTo>
                      <a:pt x="325" y="135"/>
                    </a:lnTo>
                    <a:lnTo>
                      <a:pt x="322" y="135"/>
                    </a:lnTo>
                    <a:lnTo>
                      <a:pt x="322" y="135"/>
                    </a:lnTo>
                    <a:lnTo>
                      <a:pt x="322" y="135"/>
                    </a:lnTo>
                    <a:lnTo>
                      <a:pt x="322" y="135"/>
                    </a:lnTo>
                    <a:lnTo>
                      <a:pt x="320" y="135"/>
                    </a:lnTo>
                    <a:lnTo>
                      <a:pt x="320" y="137"/>
                    </a:lnTo>
                    <a:lnTo>
                      <a:pt x="320" y="137"/>
                    </a:lnTo>
                    <a:lnTo>
                      <a:pt x="320" y="137"/>
                    </a:lnTo>
                    <a:lnTo>
                      <a:pt x="318" y="137"/>
                    </a:lnTo>
                    <a:lnTo>
                      <a:pt x="318" y="137"/>
                    </a:lnTo>
                    <a:lnTo>
                      <a:pt x="318" y="137"/>
                    </a:lnTo>
                    <a:lnTo>
                      <a:pt x="315" y="137"/>
                    </a:lnTo>
                    <a:lnTo>
                      <a:pt x="315" y="137"/>
                    </a:lnTo>
                    <a:lnTo>
                      <a:pt x="315" y="137"/>
                    </a:lnTo>
                    <a:lnTo>
                      <a:pt x="313" y="137"/>
                    </a:lnTo>
                    <a:lnTo>
                      <a:pt x="313" y="137"/>
                    </a:lnTo>
                    <a:lnTo>
                      <a:pt x="313" y="137"/>
                    </a:lnTo>
                    <a:lnTo>
                      <a:pt x="313" y="135"/>
                    </a:lnTo>
                    <a:lnTo>
                      <a:pt x="313" y="135"/>
                    </a:lnTo>
                    <a:lnTo>
                      <a:pt x="313" y="135"/>
                    </a:lnTo>
                    <a:lnTo>
                      <a:pt x="313" y="135"/>
                    </a:lnTo>
                    <a:lnTo>
                      <a:pt x="313" y="132"/>
                    </a:lnTo>
                    <a:lnTo>
                      <a:pt x="310" y="132"/>
                    </a:lnTo>
                    <a:lnTo>
                      <a:pt x="310" y="132"/>
                    </a:lnTo>
                    <a:lnTo>
                      <a:pt x="308" y="132"/>
                    </a:lnTo>
                    <a:lnTo>
                      <a:pt x="308" y="132"/>
                    </a:lnTo>
                    <a:lnTo>
                      <a:pt x="308" y="132"/>
                    </a:lnTo>
                    <a:lnTo>
                      <a:pt x="308" y="132"/>
                    </a:lnTo>
                    <a:lnTo>
                      <a:pt x="308" y="130"/>
                    </a:lnTo>
                    <a:lnTo>
                      <a:pt x="308" y="130"/>
                    </a:lnTo>
                    <a:lnTo>
                      <a:pt x="308" y="130"/>
                    </a:lnTo>
                    <a:lnTo>
                      <a:pt x="308" y="130"/>
                    </a:lnTo>
                    <a:lnTo>
                      <a:pt x="310" y="130"/>
                    </a:lnTo>
                    <a:lnTo>
                      <a:pt x="310" y="130"/>
                    </a:lnTo>
                    <a:lnTo>
                      <a:pt x="310" y="128"/>
                    </a:lnTo>
                    <a:lnTo>
                      <a:pt x="313" y="128"/>
                    </a:lnTo>
                    <a:lnTo>
                      <a:pt x="313" y="128"/>
                    </a:lnTo>
                    <a:lnTo>
                      <a:pt x="313" y="128"/>
                    </a:lnTo>
                    <a:lnTo>
                      <a:pt x="313" y="128"/>
                    </a:lnTo>
                    <a:lnTo>
                      <a:pt x="313" y="125"/>
                    </a:lnTo>
                    <a:lnTo>
                      <a:pt x="315" y="125"/>
                    </a:lnTo>
                    <a:lnTo>
                      <a:pt x="315" y="125"/>
                    </a:lnTo>
                    <a:lnTo>
                      <a:pt x="315" y="125"/>
                    </a:lnTo>
                    <a:lnTo>
                      <a:pt x="315" y="125"/>
                    </a:lnTo>
                    <a:lnTo>
                      <a:pt x="315" y="123"/>
                    </a:lnTo>
                    <a:lnTo>
                      <a:pt x="318" y="123"/>
                    </a:lnTo>
                    <a:lnTo>
                      <a:pt x="318" y="123"/>
                    </a:lnTo>
                    <a:lnTo>
                      <a:pt x="315" y="123"/>
                    </a:lnTo>
                    <a:lnTo>
                      <a:pt x="315" y="123"/>
                    </a:lnTo>
                    <a:lnTo>
                      <a:pt x="315" y="123"/>
                    </a:lnTo>
                    <a:lnTo>
                      <a:pt x="315" y="123"/>
                    </a:lnTo>
                    <a:lnTo>
                      <a:pt x="315" y="123"/>
                    </a:lnTo>
                    <a:lnTo>
                      <a:pt x="315" y="121"/>
                    </a:lnTo>
                    <a:lnTo>
                      <a:pt x="315" y="121"/>
                    </a:lnTo>
                    <a:lnTo>
                      <a:pt x="315" y="121"/>
                    </a:lnTo>
                    <a:lnTo>
                      <a:pt x="313" y="121"/>
                    </a:lnTo>
                    <a:lnTo>
                      <a:pt x="313" y="118"/>
                    </a:lnTo>
                    <a:lnTo>
                      <a:pt x="313" y="118"/>
                    </a:lnTo>
                    <a:lnTo>
                      <a:pt x="313" y="118"/>
                    </a:lnTo>
                    <a:lnTo>
                      <a:pt x="313" y="118"/>
                    </a:lnTo>
                    <a:lnTo>
                      <a:pt x="313" y="116"/>
                    </a:lnTo>
                    <a:lnTo>
                      <a:pt x="310" y="116"/>
                    </a:lnTo>
                    <a:lnTo>
                      <a:pt x="310" y="116"/>
                    </a:lnTo>
                    <a:lnTo>
                      <a:pt x="310" y="116"/>
                    </a:lnTo>
                    <a:lnTo>
                      <a:pt x="308" y="116"/>
                    </a:lnTo>
                    <a:lnTo>
                      <a:pt x="308" y="116"/>
                    </a:lnTo>
                    <a:lnTo>
                      <a:pt x="308" y="118"/>
                    </a:lnTo>
                    <a:lnTo>
                      <a:pt x="308" y="118"/>
                    </a:lnTo>
                    <a:lnTo>
                      <a:pt x="308" y="118"/>
                    </a:lnTo>
                    <a:lnTo>
                      <a:pt x="308" y="121"/>
                    </a:lnTo>
                    <a:lnTo>
                      <a:pt x="308" y="121"/>
                    </a:lnTo>
                    <a:lnTo>
                      <a:pt x="306" y="121"/>
                    </a:lnTo>
                    <a:lnTo>
                      <a:pt x="306" y="121"/>
                    </a:lnTo>
                    <a:lnTo>
                      <a:pt x="306" y="121"/>
                    </a:lnTo>
                    <a:lnTo>
                      <a:pt x="303" y="121"/>
                    </a:lnTo>
                    <a:lnTo>
                      <a:pt x="303" y="121"/>
                    </a:lnTo>
                    <a:lnTo>
                      <a:pt x="303" y="121"/>
                    </a:lnTo>
                    <a:lnTo>
                      <a:pt x="303" y="123"/>
                    </a:lnTo>
                    <a:lnTo>
                      <a:pt x="301" y="123"/>
                    </a:lnTo>
                    <a:lnTo>
                      <a:pt x="301" y="123"/>
                    </a:lnTo>
                    <a:lnTo>
                      <a:pt x="301" y="123"/>
                    </a:lnTo>
                    <a:lnTo>
                      <a:pt x="301" y="123"/>
                    </a:lnTo>
                    <a:lnTo>
                      <a:pt x="299" y="123"/>
                    </a:lnTo>
                    <a:lnTo>
                      <a:pt x="299" y="123"/>
                    </a:lnTo>
                    <a:lnTo>
                      <a:pt x="299" y="123"/>
                    </a:lnTo>
                    <a:lnTo>
                      <a:pt x="296" y="123"/>
                    </a:lnTo>
                    <a:lnTo>
                      <a:pt x="296" y="123"/>
                    </a:lnTo>
                    <a:lnTo>
                      <a:pt x="296" y="123"/>
                    </a:lnTo>
                    <a:lnTo>
                      <a:pt x="296" y="125"/>
                    </a:lnTo>
                    <a:lnTo>
                      <a:pt x="294" y="125"/>
                    </a:lnTo>
                    <a:lnTo>
                      <a:pt x="294" y="125"/>
                    </a:lnTo>
                    <a:lnTo>
                      <a:pt x="294" y="125"/>
                    </a:lnTo>
                    <a:lnTo>
                      <a:pt x="294" y="125"/>
                    </a:lnTo>
                    <a:lnTo>
                      <a:pt x="294" y="125"/>
                    </a:lnTo>
                    <a:lnTo>
                      <a:pt x="291" y="125"/>
                    </a:lnTo>
                    <a:lnTo>
                      <a:pt x="291" y="125"/>
                    </a:lnTo>
                    <a:lnTo>
                      <a:pt x="291" y="123"/>
                    </a:lnTo>
                    <a:lnTo>
                      <a:pt x="289" y="123"/>
                    </a:lnTo>
                    <a:lnTo>
                      <a:pt x="289" y="123"/>
                    </a:lnTo>
                    <a:lnTo>
                      <a:pt x="289" y="123"/>
                    </a:lnTo>
                    <a:lnTo>
                      <a:pt x="289" y="123"/>
                    </a:lnTo>
                    <a:lnTo>
                      <a:pt x="289" y="123"/>
                    </a:lnTo>
                    <a:lnTo>
                      <a:pt x="287" y="123"/>
                    </a:lnTo>
                    <a:lnTo>
                      <a:pt x="287" y="123"/>
                    </a:lnTo>
                    <a:lnTo>
                      <a:pt x="287" y="123"/>
                    </a:lnTo>
                    <a:lnTo>
                      <a:pt x="287" y="123"/>
                    </a:lnTo>
                    <a:lnTo>
                      <a:pt x="287" y="123"/>
                    </a:lnTo>
                    <a:lnTo>
                      <a:pt x="287" y="125"/>
                    </a:lnTo>
                    <a:lnTo>
                      <a:pt x="287" y="125"/>
                    </a:lnTo>
                    <a:lnTo>
                      <a:pt x="287" y="125"/>
                    </a:lnTo>
                    <a:lnTo>
                      <a:pt x="287" y="128"/>
                    </a:lnTo>
                    <a:lnTo>
                      <a:pt x="287" y="128"/>
                    </a:lnTo>
                    <a:lnTo>
                      <a:pt x="284" y="128"/>
                    </a:lnTo>
                    <a:lnTo>
                      <a:pt x="284" y="128"/>
                    </a:lnTo>
                    <a:lnTo>
                      <a:pt x="284" y="128"/>
                    </a:lnTo>
                    <a:lnTo>
                      <a:pt x="284" y="130"/>
                    </a:lnTo>
                    <a:lnTo>
                      <a:pt x="284" y="130"/>
                    </a:lnTo>
                    <a:lnTo>
                      <a:pt x="284" y="130"/>
                    </a:lnTo>
                    <a:lnTo>
                      <a:pt x="284" y="132"/>
                    </a:lnTo>
                    <a:lnTo>
                      <a:pt x="284" y="132"/>
                    </a:lnTo>
                    <a:lnTo>
                      <a:pt x="287" y="132"/>
                    </a:lnTo>
                    <a:lnTo>
                      <a:pt x="287" y="135"/>
                    </a:lnTo>
                    <a:lnTo>
                      <a:pt x="287" y="135"/>
                    </a:lnTo>
                    <a:lnTo>
                      <a:pt x="284" y="135"/>
                    </a:lnTo>
                    <a:lnTo>
                      <a:pt x="284" y="135"/>
                    </a:lnTo>
                    <a:lnTo>
                      <a:pt x="284" y="135"/>
                    </a:lnTo>
                    <a:lnTo>
                      <a:pt x="284" y="135"/>
                    </a:lnTo>
                    <a:lnTo>
                      <a:pt x="284" y="137"/>
                    </a:lnTo>
                    <a:lnTo>
                      <a:pt x="284" y="137"/>
                    </a:lnTo>
                    <a:lnTo>
                      <a:pt x="282" y="137"/>
                    </a:lnTo>
                    <a:lnTo>
                      <a:pt x="282" y="137"/>
                    </a:lnTo>
                    <a:lnTo>
                      <a:pt x="282" y="137"/>
                    </a:lnTo>
                    <a:lnTo>
                      <a:pt x="280" y="137"/>
                    </a:lnTo>
                    <a:lnTo>
                      <a:pt x="280" y="137"/>
                    </a:lnTo>
                    <a:lnTo>
                      <a:pt x="280" y="137"/>
                    </a:lnTo>
                    <a:lnTo>
                      <a:pt x="277" y="137"/>
                    </a:lnTo>
                    <a:lnTo>
                      <a:pt x="277" y="137"/>
                    </a:lnTo>
                    <a:lnTo>
                      <a:pt x="275" y="137"/>
                    </a:lnTo>
                    <a:lnTo>
                      <a:pt x="275" y="137"/>
                    </a:lnTo>
                    <a:lnTo>
                      <a:pt x="275" y="137"/>
                    </a:lnTo>
                    <a:lnTo>
                      <a:pt x="273" y="137"/>
                    </a:lnTo>
                    <a:lnTo>
                      <a:pt x="273" y="137"/>
                    </a:lnTo>
                    <a:lnTo>
                      <a:pt x="273" y="137"/>
                    </a:lnTo>
                    <a:lnTo>
                      <a:pt x="273" y="137"/>
                    </a:lnTo>
                    <a:lnTo>
                      <a:pt x="270" y="137"/>
                    </a:lnTo>
                    <a:lnTo>
                      <a:pt x="270" y="137"/>
                    </a:lnTo>
                    <a:lnTo>
                      <a:pt x="268" y="137"/>
                    </a:lnTo>
                    <a:lnTo>
                      <a:pt x="268" y="139"/>
                    </a:lnTo>
                    <a:lnTo>
                      <a:pt x="270" y="139"/>
                    </a:lnTo>
                    <a:lnTo>
                      <a:pt x="270" y="139"/>
                    </a:lnTo>
                    <a:lnTo>
                      <a:pt x="270" y="139"/>
                    </a:lnTo>
                    <a:lnTo>
                      <a:pt x="273" y="139"/>
                    </a:lnTo>
                    <a:lnTo>
                      <a:pt x="273" y="139"/>
                    </a:lnTo>
                    <a:lnTo>
                      <a:pt x="273" y="139"/>
                    </a:lnTo>
                    <a:lnTo>
                      <a:pt x="273" y="139"/>
                    </a:lnTo>
                    <a:lnTo>
                      <a:pt x="275" y="139"/>
                    </a:lnTo>
                    <a:lnTo>
                      <a:pt x="275" y="139"/>
                    </a:lnTo>
                    <a:lnTo>
                      <a:pt x="275" y="139"/>
                    </a:lnTo>
                    <a:lnTo>
                      <a:pt x="275" y="137"/>
                    </a:lnTo>
                    <a:lnTo>
                      <a:pt x="277" y="137"/>
                    </a:lnTo>
                    <a:lnTo>
                      <a:pt x="277" y="137"/>
                    </a:lnTo>
                    <a:lnTo>
                      <a:pt x="280" y="137"/>
                    </a:lnTo>
                    <a:lnTo>
                      <a:pt x="280" y="139"/>
                    </a:lnTo>
                    <a:lnTo>
                      <a:pt x="280" y="139"/>
                    </a:lnTo>
                    <a:lnTo>
                      <a:pt x="277" y="139"/>
                    </a:lnTo>
                    <a:lnTo>
                      <a:pt x="277" y="139"/>
                    </a:lnTo>
                    <a:lnTo>
                      <a:pt x="275" y="139"/>
                    </a:lnTo>
                    <a:lnTo>
                      <a:pt x="275" y="142"/>
                    </a:lnTo>
                    <a:lnTo>
                      <a:pt x="275" y="142"/>
                    </a:lnTo>
                    <a:lnTo>
                      <a:pt x="275" y="139"/>
                    </a:lnTo>
                    <a:lnTo>
                      <a:pt x="275" y="139"/>
                    </a:lnTo>
                    <a:lnTo>
                      <a:pt x="275" y="142"/>
                    </a:lnTo>
                    <a:lnTo>
                      <a:pt x="275" y="142"/>
                    </a:lnTo>
                    <a:lnTo>
                      <a:pt x="275" y="142"/>
                    </a:lnTo>
                    <a:lnTo>
                      <a:pt x="275" y="144"/>
                    </a:lnTo>
                    <a:lnTo>
                      <a:pt x="275" y="144"/>
                    </a:lnTo>
                    <a:lnTo>
                      <a:pt x="275" y="144"/>
                    </a:lnTo>
                    <a:lnTo>
                      <a:pt x="275" y="144"/>
                    </a:lnTo>
                    <a:lnTo>
                      <a:pt x="275" y="144"/>
                    </a:lnTo>
                    <a:lnTo>
                      <a:pt x="275" y="144"/>
                    </a:lnTo>
                    <a:lnTo>
                      <a:pt x="275" y="144"/>
                    </a:lnTo>
                    <a:lnTo>
                      <a:pt x="277" y="144"/>
                    </a:lnTo>
                    <a:lnTo>
                      <a:pt x="277" y="144"/>
                    </a:lnTo>
                    <a:lnTo>
                      <a:pt x="275" y="144"/>
                    </a:lnTo>
                    <a:lnTo>
                      <a:pt x="275" y="144"/>
                    </a:lnTo>
                    <a:lnTo>
                      <a:pt x="275" y="144"/>
                    </a:lnTo>
                    <a:lnTo>
                      <a:pt x="275" y="147"/>
                    </a:lnTo>
                    <a:lnTo>
                      <a:pt x="273" y="147"/>
                    </a:lnTo>
                    <a:lnTo>
                      <a:pt x="273" y="144"/>
                    </a:lnTo>
                    <a:lnTo>
                      <a:pt x="273" y="144"/>
                    </a:lnTo>
                    <a:lnTo>
                      <a:pt x="273" y="144"/>
                    </a:lnTo>
                    <a:lnTo>
                      <a:pt x="273" y="147"/>
                    </a:lnTo>
                    <a:lnTo>
                      <a:pt x="273" y="147"/>
                    </a:lnTo>
                    <a:lnTo>
                      <a:pt x="270" y="147"/>
                    </a:lnTo>
                    <a:lnTo>
                      <a:pt x="270" y="149"/>
                    </a:lnTo>
                    <a:lnTo>
                      <a:pt x="270" y="149"/>
                    </a:lnTo>
                    <a:lnTo>
                      <a:pt x="270" y="149"/>
                    </a:lnTo>
                    <a:lnTo>
                      <a:pt x="270" y="149"/>
                    </a:lnTo>
                    <a:lnTo>
                      <a:pt x="270" y="151"/>
                    </a:lnTo>
                    <a:lnTo>
                      <a:pt x="270" y="151"/>
                    </a:lnTo>
                    <a:lnTo>
                      <a:pt x="270" y="151"/>
                    </a:lnTo>
                    <a:lnTo>
                      <a:pt x="270" y="154"/>
                    </a:lnTo>
                    <a:lnTo>
                      <a:pt x="268" y="154"/>
                    </a:lnTo>
                    <a:lnTo>
                      <a:pt x="268" y="154"/>
                    </a:lnTo>
                    <a:lnTo>
                      <a:pt x="268" y="154"/>
                    </a:lnTo>
                    <a:lnTo>
                      <a:pt x="268" y="154"/>
                    </a:lnTo>
                    <a:lnTo>
                      <a:pt x="265" y="154"/>
                    </a:lnTo>
                    <a:lnTo>
                      <a:pt x="265" y="154"/>
                    </a:lnTo>
                    <a:lnTo>
                      <a:pt x="263" y="154"/>
                    </a:lnTo>
                    <a:lnTo>
                      <a:pt x="263" y="154"/>
                    </a:lnTo>
                    <a:lnTo>
                      <a:pt x="263" y="154"/>
                    </a:lnTo>
                    <a:lnTo>
                      <a:pt x="261" y="154"/>
                    </a:lnTo>
                    <a:lnTo>
                      <a:pt x="261" y="154"/>
                    </a:lnTo>
                    <a:lnTo>
                      <a:pt x="261" y="154"/>
                    </a:lnTo>
                    <a:lnTo>
                      <a:pt x="261" y="154"/>
                    </a:lnTo>
                    <a:lnTo>
                      <a:pt x="258" y="154"/>
                    </a:lnTo>
                    <a:lnTo>
                      <a:pt x="258" y="154"/>
                    </a:lnTo>
                    <a:lnTo>
                      <a:pt x="256" y="154"/>
                    </a:lnTo>
                    <a:lnTo>
                      <a:pt x="256" y="154"/>
                    </a:lnTo>
                    <a:lnTo>
                      <a:pt x="256" y="154"/>
                    </a:lnTo>
                    <a:lnTo>
                      <a:pt x="256" y="151"/>
                    </a:lnTo>
                    <a:lnTo>
                      <a:pt x="254" y="151"/>
                    </a:lnTo>
                    <a:lnTo>
                      <a:pt x="254" y="151"/>
                    </a:lnTo>
                    <a:lnTo>
                      <a:pt x="254" y="151"/>
                    </a:lnTo>
                    <a:lnTo>
                      <a:pt x="254" y="151"/>
                    </a:lnTo>
                    <a:lnTo>
                      <a:pt x="254" y="151"/>
                    </a:lnTo>
                    <a:lnTo>
                      <a:pt x="251" y="151"/>
                    </a:lnTo>
                    <a:lnTo>
                      <a:pt x="251" y="151"/>
                    </a:lnTo>
                    <a:lnTo>
                      <a:pt x="251" y="151"/>
                    </a:lnTo>
                    <a:lnTo>
                      <a:pt x="251" y="151"/>
                    </a:lnTo>
                    <a:lnTo>
                      <a:pt x="249" y="151"/>
                    </a:lnTo>
                    <a:lnTo>
                      <a:pt x="249" y="151"/>
                    </a:lnTo>
                    <a:lnTo>
                      <a:pt x="249" y="154"/>
                    </a:lnTo>
                    <a:lnTo>
                      <a:pt x="249" y="154"/>
                    </a:lnTo>
                    <a:lnTo>
                      <a:pt x="247" y="154"/>
                    </a:lnTo>
                    <a:lnTo>
                      <a:pt x="247" y="154"/>
                    </a:lnTo>
                    <a:lnTo>
                      <a:pt x="247" y="154"/>
                    </a:lnTo>
                    <a:lnTo>
                      <a:pt x="247" y="154"/>
                    </a:lnTo>
                    <a:lnTo>
                      <a:pt x="244" y="154"/>
                    </a:lnTo>
                    <a:lnTo>
                      <a:pt x="244" y="154"/>
                    </a:lnTo>
                    <a:lnTo>
                      <a:pt x="247" y="154"/>
                    </a:lnTo>
                    <a:lnTo>
                      <a:pt x="247" y="156"/>
                    </a:lnTo>
                    <a:lnTo>
                      <a:pt x="247" y="156"/>
                    </a:lnTo>
                    <a:lnTo>
                      <a:pt x="247" y="156"/>
                    </a:lnTo>
                    <a:lnTo>
                      <a:pt x="247" y="158"/>
                    </a:lnTo>
                    <a:lnTo>
                      <a:pt x="247" y="158"/>
                    </a:lnTo>
                    <a:lnTo>
                      <a:pt x="247" y="158"/>
                    </a:lnTo>
                    <a:lnTo>
                      <a:pt x="247" y="161"/>
                    </a:lnTo>
                    <a:lnTo>
                      <a:pt x="244" y="161"/>
                    </a:lnTo>
                    <a:lnTo>
                      <a:pt x="244" y="161"/>
                    </a:lnTo>
                    <a:lnTo>
                      <a:pt x="244" y="161"/>
                    </a:lnTo>
                    <a:lnTo>
                      <a:pt x="244" y="161"/>
                    </a:lnTo>
                    <a:lnTo>
                      <a:pt x="244" y="163"/>
                    </a:lnTo>
                    <a:lnTo>
                      <a:pt x="247" y="163"/>
                    </a:lnTo>
                    <a:lnTo>
                      <a:pt x="247" y="163"/>
                    </a:lnTo>
                    <a:lnTo>
                      <a:pt x="247" y="163"/>
                    </a:lnTo>
                    <a:lnTo>
                      <a:pt x="247" y="163"/>
                    </a:lnTo>
                    <a:lnTo>
                      <a:pt x="249" y="163"/>
                    </a:lnTo>
                    <a:lnTo>
                      <a:pt x="249" y="163"/>
                    </a:lnTo>
                    <a:lnTo>
                      <a:pt x="249" y="163"/>
                    </a:lnTo>
                    <a:lnTo>
                      <a:pt x="249" y="163"/>
                    </a:lnTo>
                    <a:lnTo>
                      <a:pt x="249" y="166"/>
                    </a:lnTo>
                    <a:lnTo>
                      <a:pt x="249" y="166"/>
                    </a:lnTo>
                    <a:lnTo>
                      <a:pt x="251" y="166"/>
                    </a:lnTo>
                    <a:lnTo>
                      <a:pt x="251" y="168"/>
                    </a:lnTo>
                    <a:lnTo>
                      <a:pt x="251" y="168"/>
                    </a:lnTo>
                    <a:lnTo>
                      <a:pt x="251" y="166"/>
                    </a:lnTo>
                    <a:lnTo>
                      <a:pt x="254" y="166"/>
                    </a:lnTo>
                    <a:lnTo>
                      <a:pt x="254" y="168"/>
                    </a:lnTo>
                    <a:lnTo>
                      <a:pt x="254" y="168"/>
                    </a:lnTo>
                    <a:lnTo>
                      <a:pt x="254" y="168"/>
                    </a:lnTo>
                    <a:lnTo>
                      <a:pt x="256" y="168"/>
                    </a:lnTo>
                    <a:lnTo>
                      <a:pt x="256" y="166"/>
                    </a:lnTo>
                    <a:lnTo>
                      <a:pt x="256" y="166"/>
                    </a:lnTo>
                    <a:lnTo>
                      <a:pt x="256" y="166"/>
                    </a:lnTo>
                    <a:lnTo>
                      <a:pt x="256" y="168"/>
                    </a:lnTo>
                    <a:lnTo>
                      <a:pt x="258" y="168"/>
                    </a:lnTo>
                    <a:lnTo>
                      <a:pt x="258" y="166"/>
                    </a:lnTo>
                    <a:lnTo>
                      <a:pt x="258" y="166"/>
                    </a:lnTo>
                    <a:lnTo>
                      <a:pt x="258" y="168"/>
                    </a:lnTo>
                    <a:lnTo>
                      <a:pt x="261" y="168"/>
                    </a:lnTo>
                    <a:lnTo>
                      <a:pt x="261" y="168"/>
                    </a:lnTo>
                    <a:lnTo>
                      <a:pt x="261" y="168"/>
                    </a:lnTo>
                    <a:lnTo>
                      <a:pt x="261" y="170"/>
                    </a:lnTo>
                    <a:lnTo>
                      <a:pt x="261" y="170"/>
                    </a:lnTo>
                    <a:lnTo>
                      <a:pt x="261" y="170"/>
                    </a:lnTo>
                    <a:lnTo>
                      <a:pt x="261" y="170"/>
                    </a:lnTo>
                    <a:lnTo>
                      <a:pt x="261" y="173"/>
                    </a:lnTo>
                    <a:lnTo>
                      <a:pt x="261" y="173"/>
                    </a:lnTo>
                    <a:lnTo>
                      <a:pt x="258" y="173"/>
                    </a:lnTo>
                    <a:lnTo>
                      <a:pt x="258" y="173"/>
                    </a:lnTo>
                    <a:lnTo>
                      <a:pt x="258" y="173"/>
                    </a:lnTo>
                    <a:lnTo>
                      <a:pt x="261" y="173"/>
                    </a:lnTo>
                    <a:lnTo>
                      <a:pt x="261" y="175"/>
                    </a:lnTo>
                    <a:lnTo>
                      <a:pt x="258" y="175"/>
                    </a:lnTo>
                    <a:lnTo>
                      <a:pt x="258" y="175"/>
                    </a:lnTo>
                    <a:lnTo>
                      <a:pt x="258" y="177"/>
                    </a:lnTo>
                    <a:lnTo>
                      <a:pt x="258" y="177"/>
                    </a:lnTo>
                    <a:lnTo>
                      <a:pt x="258" y="180"/>
                    </a:lnTo>
                    <a:lnTo>
                      <a:pt x="258" y="180"/>
                    </a:lnTo>
                    <a:lnTo>
                      <a:pt x="261" y="180"/>
                    </a:lnTo>
                    <a:lnTo>
                      <a:pt x="261" y="182"/>
                    </a:lnTo>
                    <a:lnTo>
                      <a:pt x="261" y="182"/>
                    </a:lnTo>
                    <a:lnTo>
                      <a:pt x="261" y="182"/>
                    </a:lnTo>
                    <a:lnTo>
                      <a:pt x="261" y="182"/>
                    </a:lnTo>
                    <a:lnTo>
                      <a:pt x="261" y="182"/>
                    </a:lnTo>
                    <a:lnTo>
                      <a:pt x="263" y="182"/>
                    </a:lnTo>
                    <a:lnTo>
                      <a:pt x="263" y="185"/>
                    </a:lnTo>
                    <a:lnTo>
                      <a:pt x="263" y="185"/>
                    </a:lnTo>
                    <a:lnTo>
                      <a:pt x="263" y="185"/>
                    </a:lnTo>
                    <a:lnTo>
                      <a:pt x="263" y="185"/>
                    </a:lnTo>
                    <a:lnTo>
                      <a:pt x="263" y="187"/>
                    </a:lnTo>
                    <a:lnTo>
                      <a:pt x="265" y="187"/>
                    </a:lnTo>
                    <a:lnTo>
                      <a:pt x="265" y="187"/>
                    </a:lnTo>
                    <a:lnTo>
                      <a:pt x="265" y="187"/>
                    </a:lnTo>
                    <a:lnTo>
                      <a:pt x="265" y="189"/>
                    </a:lnTo>
                    <a:lnTo>
                      <a:pt x="265" y="189"/>
                    </a:lnTo>
                    <a:lnTo>
                      <a:pt x="265" y="189"/>
                    </a:lnTo>
                    <a:lnTo>
                      <a:pt x="265" y="192"/>
                    </a:lnTo>
                    <a:lnTo>
                      <a:pt x="263" y="192"/>
                    </a:lnTo>
                    <a:lnTo>
                      <a:pt x="263" y="192"/>
                    </a:lnTo>
                    <a:lnTo>
                      <a:pt x="263" y="192"/>
                    </a:lnTo>
                    <a:lnTo>
                      <a:pt x="263" y="194"/>
                    </a:lnTo>
                    <a:lnTo>
                      <a:pt x="263" y="194"/>
                    </a:lnTo>
                    <a:lnTo>
                      <a:pt x="263" y="194"/>
                    </a:lnTo>
                    <a:lnTo>
                      <a:pt x="263" y="194"/>
                    </a:lnTo>
                    <a:lnTo>
                      <a:pt x="263" y="196"/>
                    </a:lnTo>
                    <a:lnTo>
                      <a:pt x="261" y="196"/>
                    </a:lnTo>
                    <a:lnTo>
                      <a:pt x="261" y="196"/>
                    </a:lnTo>
                    <a:lnTo>
                      <a:pt x="261" y="196"/>
                    </a:lnTo>
                    <a:lnTo>
                      <a:pt x="261" y="196"/>
                    </a:lnTo>
                    <a:lnTo>
                      <a:pt x="258" y="196"/>
                    </a:lnTo>
                    <a:lnTo>
                      <a:pt x="258" y="199"/>
                    </a:lnTo>
                    <a:lnTo>
                      <a:pt x="258" y="199"/>
                    </a:lnTo>
                    <a:lnTo>
                      <a:pt x="258" y="199"/>
                    </a:lnTo>
                    <a:lnTo>
                      <a:pt x="258" y="201"/>
                    </a:lnTo>
                    <a:lnTo>
                      <a:pt x="256" y="201"/>
                    </a:lnTo>
                    <a:lnTo>
                      <a:pt x="256" y="201"/>
                    </a:lnTo>
                    <a:lnTo>
                      <a:pt x="256" y="201"/>
                    </a:lnTo>
                    <a:lnTo>
                      <a:pt x="256" y="203"/>
                    </a:lnTo>
                    <a:lnTo>
                      <a:pt x="256" y="203"/>
                    </a:lnTo>
                    <a:lnTo>
                      <a:pt x="256" y="203"/>
                    </a:lnTo>
                    <a:lnTo>
                      <a:pt x="254" y="203"/>
                    </a:lnTo>
                    <a:lnTo>
                      <a:pt x="254" y="203"/>
                    </a:lnTo>
                    <a:lnTo>
                      <a:pt x="254" y="203"/>
                    </a:lnTo>
                    <a:lnTo>
                      <a:pt x="254" y="206"/>
                    </a:lnTo>
                    <a:lnTo>
                      <a:pt x="254" y="206"/>
                    </a:lnTo>
                    <a:lnTo>
                      <a:pt x="254" y="208"/>
                    </a:lnTo>
                    <a:lnTo>
                      <a:pt x="254" y="208"/>
                    </a:lnTo>
                    <a:lnTo>
                      <a:pt x="254" y="211"/>
                    </a:lnTo>
                    <a:lnTo>
                      <a:pt x="254" y="211"/>
                    </a:lnTo>
                    <a:lnTo>
                      <a:pt x="254" y="213"/>
                    </a:lnTo>
                    <a:lnTo>
                      <a:pt x="254" y="213"/>
                    </a:lnTo>
                    <a:lnTo>
                      <a:pt x="254" y="213"/>
                    </a:lnTo>
                    <a:lnTo>
                      <a:pt x="251" y="213"/>
                    </a:lnTo>
                    <a:lnTo>
                      <a:pt x="251" y="213"/>
                    </a:lnTo>
                    <a:lnTo>
                      <a:pt x="251" y="213"/>
                    </a:lnTo>
                    <a:lnTo>
                      <a:pt x="249" y="213"/>
                    </a:lnTo>
                    <a:lnTo>
                      <a:pt x="249" y="213"/>
                    </a:lnTo>
                    <a:lnTo>
                      <a:pt x="249" y="213"/>
                    </a:lnTo>
                    <a:lnTo>
                      <a:pt x="247" y="213"/>
                    </a:lnTo>
                    <a:lnTo>
                      <a:pt x="247" y="213"/>
                    </a:lnTo>
                    <a:lnTo>
                      <a:pt x="247" y="213"/>
                    </a:lnTo>
                    <a:lnTo>
                      <a:pt x="244" y="213"/>
                    </a:lnTo>
                    <a:lnTo>
                      <a:pt x="244" y="213"/>
                    </a:lnTo>
                    <a:lnTo>
                      <a:pt x="244" y="213"/>
                    </a:lnTo>
                    <a:lnTo>
                      <a:pt x="242" y="213"/>
                    </a:lnTo>
                    <a:lnTo>
                      <a:pt x="242" y="213"/>
                    </a:lnTo>
                    <a:lnTo>
                      <a:pt x="242" y="213"/>
                    </a:lnTo>
                    <a:lnTo>
                      <a:pt x="239" y="213"/>
                    </a:lnTo>
                    <a:lnTo>
                      <a:pt x="239" y="213"/>
                    </a:lnTo>
                    <a:lnTo>
                      <a:pt x="239" y="213"/>
                    </a:lnTo>
                    <a:lnTo>
                      <a:pt x="239" y="213"/>
                    </a:lnTo>
                    <a:lnTo>
                      <a:pt x="239" y="211"/>
                    </a:lnTo>
                    <a:lnTo>
                      <a:pt x="237" y="211"/>
                    </a:lnTo>
                    <a:lnTo>
                      <a:pt x="237" y="211"/>
                    </a:lnTo>
                    <a:lnTo>
                      <a:pt x="237" y="208"/>
                    </a:lnTo>
                    <a:lnTo>
                      <a:pt x="237" y="208"/>
                    </a:lnTo>
                    <a:lnTo>
                      <a:pt x="235" y="208"/>
                    </a:lnTo>
                    <a:lnTo>
                      <a:pt x="235" y="208"/>
                    </a:lnTo>
                    <a:lnTo>
                      <a:pt x="235" y="208"/>
                    </a:lnTo>
                    <a:lnTo>
                      <a:pt x="232" y="208"/>
                    </a:lnTo>
                    <a:lnTo>
                      <a:pt x="232" y="208"/>
                    </a:lnTo>
                    <a:lnTo>
                      <a:pt x="232" y="211"/>
                    </a:lnTo>
                    <a:lnTo>
                      <a:pt x="230" y="211"/>
                    </a:lnTo>
                    <a:lnTo>
                      <a:pt x="230" y="208"/>
                    </a:lnTo>
                    <a:lnTo>
                      <a:pt x="230" y="208"/>
                    </a:lnTo>
                    <a:lnTo>
                      <a:pt x="230" y="211"/>
                    </a:lnTo>
                    <a:lnTo>
                      <a:pt x="230" y="211"/>
                    </a:lnTo>
                    <a:lnTo>
                      <a:pt x="228" y="211"/>
                    </a:lnTo>
                    <a:lnTo>
                      <a:pt x="228" y="211"/>
                    </a:lnTo>
                    <a:lnTo>
                      <a:pt x="228" y="208"/>
                    </a:lnTo>
                    <a:lnTo>
                      <a:pt x="228" y="208"/>
                    </a:lnTo>
                    <a:lnTo>
                      <a:pt x="225" y="208"/>
                    </a:lnTo>
                    <a:lnTo>
                      <a:pt x="225" y="208"/>
                    </a:lnTo>
                    <a:lnTo>
                      <a:pt x="228" y="208"/>
                    </a:lnTo>
                    <a:lnTo>
                      <a:pt x="228" y="208"/>
                    </a:lnTo>
                    <a:lnTo>
                      <a:pt x="228" y="206"/>
                    </a:lnTo>
                    <a:lnTo>
                      <a:pt x="228" y="206"/>
                    </a:lnTo>
                    <a:lnTo>
                      <a:pt x="228" y="206"/>
                    </a:lnTo>
                    <a:lnTo>
                      <a:pt x="228" y="203"/>
                    </a:lnTo>
                    <a:lnTo>
                      <a:pt x="225" y="203"/>
                    </a:lnTo>
                    <a:lnTo>
                      <a:pt x="225" y="203"/>
                    </a:lnTo>
                    <a:lnTo>
                      <a:pt x="225" y="203"/>
                    </a:lnTo>
                    <a:lnTo>
                      <a:pt x="225" y="201"/>
                    </a:lnTo>
                    <a:lnTo>
                      <a:pt x="225" y="201"/>
                    </a:lnTo>
                    <a:lnTo>
                      <a:pt x="225" y="199"/>
                    </a:lnTo>
                    <a:lnTo>
                      <a:pt x="225" y="199"/>
                    </a:lnTo>
                    <a:lnTo>
                      <a:pt x="225" y="196"/>
                    </a:lnTo>
                    <a:lnTo>
                      <a:pt x="228" y="196"/>
                    </a:lnTo>
                    <a:lnTo>
                      <a:pt x="228" y="196"/>
                    </a:lnTo>
                    <a:lnTo>
                      <a:pt x="228" y="196"/>
                    </a:lnTo>
                    <a:lnTo>
                      <a:pt x="228" y="194"/>
                    </a:lnTo>
                    <a:lnTo>
                      <a:pt x="228" y="194"/>
                    </a:lnTo>
                    <a:lnTo>
                      <a:pt x="228" y="194"/>
                    </a:lnTo>
                    <a:lnTo>
                      <a:pt x="228" y="194"/>
                    </a:lnTo>
                    <a:lnTo>
                      <a:pt x="228" y="194"/>
                    </a:lnTo>
                    <a:lnTo>
                      <a:pt x="228" y="192"/>
                    </a:lnTo>
                    <a:lnTo>
                      <a:pt x="228" y="192"/>
                    </a:lnTo>
                    <a:lnTo>
                      <a:pt x="225" y="192"/>
                    </a:lnTo>
                    <a:lnTo>
                      <a:pt x="225" y="192"/>
                    </a:lnTo>
                    <a:lnTo>
                      <a:pt x="223" y="192"/>
                    </a:lnTo>
                    <a:lnTo>
                      <a:pt x="223" y="192"/>
                    </a:lnTo>
                    <a:lnTo>
                      <a:pt x="223" y="192"/>
                    </a:lnTo>
                    <a:lnTo>
                      <a:pt x="220" y="192"/>
                    </a:lnTo>
                    <a:lnTo>
                      <a:pt x="220" y="192"/>
                    </a:lnTo>
                    <a:lnTo>
                      <a:pt x="220" y="192"/>
                    </a:lnTo>
                    <a:lnTo>
                      <a:pt x="220" y="189"/>
                    </a:lnTo>
                    <a:lnTo>
                      <a:pt x="220" y="189"/>
                    </a:lnTo>
                    <a:lnTo>
                      <a:pt x="220" y="189"/>
                    </a:lnTo>
                    <a:lnTo>
                      <a:pt x="218" y="189"/>
                    </a:lnTo>
                    <a:lnTo>
                      <a:pt x="218" y="189"/>
                    </a:lnTo>
                    <a:lnTo>
                      <a:pt x="216" y="189"/>
                    </a:lnTo>
                    <a:lnTo>
                      <a:pt x="216" y="187"/>
                    </a:lnTo>
                    <a:lnTo>
                      <a:pt x="216" y="187"/>
                    </a:lnTo>
                    <a:lnTo>
                      <a:pt x="216" y="187"/>
                    </a:lnTo>
                    <a:lnTo>
                      <a:pt x="213" y="187"/>
                    </a:lnTo>
                    <a:lnTo>
                      <a:pt x="213" y="187"/>
                    </a:lnTo>
                    <a:lnTo>
                      <a:pt x="213" y="187"/>
                    </a:lnTo>
                    <a:lnTo>
                      <a:pt x="213" y="187"/>
                    </a:lnTo>
                    <a:lnTo>
                      <a:pt x="213" y="185"/>
                    </a:lnTo>
                    <a:lnTo>
                      <a:pt x="211" y="185"/>
                    </a:lnTo>
                    <a:lnTo>
                      <a:pt x="211" y="187"/>
                    </a:lnTo>
                    <a:lnTo>
                      <a:pt x="211" y="187"/>
                    </a:lnTo>
                    <a:lnTo>
                      <a:pt x="209" y="187"/>
                    </a:lnTo>
                    <a:lnTo>
                      <a:pt x="209" y="187"/>
                    </a:lnTo>
                    <a:lnTo>
                      <a:pt x="209" y="187"/>
                    </a:lnTo>
                    <a:lnTo>
                      <a:pt x="206" y="187"/>
                    </a:lnTo>
                    <a:lnTo>
                      <a:pt x="206" y="187"/>
                    </a:lnTo>
                    <a:lnTo>
                      <a:pt x="206" y="185"/>
                    </a:lnTo>
                    <a:lnTo>
                      <a:pt x="206" y="185"/>
                    </a:lnTo>
                    <a:lnTo>
                      <a:pt x="204" y="185"/>
                    </a:lnTo>
                    <a:lnTo>
                      <a:pt x="204" y="185"/>
                    </a:lnTo>
                    <a:lnTo>
                      <a:pt x="204" y="185"/>
                    </a:lnTo>
                    <a:lnTo>
                      <a:pt x="202" y="185"/>
                    </a:lnTo>
                    <a:lnTo>
                      <a:pt x="202" y="185"/>
                    </a:lnTo>
                    <a:lnTo>
                      <a:pt x="202" y="182"/>
                    </a:lnTo>
                    <a:lnTo>
                      <a:pt x="202" y="182"/>
                    </a:lnTo>
                    <a:lnTo>
                      <a:pt x="199" y="182"/>
                    </a:lnTo>
                    <a:lnTo>
                      <a:pt x="199" y="182"/>
                    </a:lnTo>
                    <a:lnTo>
                      <a:pt x="199" y="182"/>
                    </a:lnTo>
                    <a:lnTo>
                      <a:pt x="197" y="182"/>
                    </a:lnTo>
                    <a:lnTo>
                      <a:pt x="197" y="182"/>
                    </a:lnTo>
                    <a:lnTo>
                      <a:pt x="197" y="182"/>
                    </a:lnTo>
                    <a:lnTo>
                      <a:pt x="197" y="180"/>
                    </a:lnTo>
                    <a:lnTo>
                      <a:pt x="197" y="180"/>
                    </a:lnTo>
                    <a:lnTo>
                      <a:pt x="197" y="180"/>
                    </a:lnTo>
                    <a:lnTo>
                      <a:pt x="194" y="180"/>
                    </a:lnTo>
                    <a:lnTo>
                      <a:pt x="194" y="180"/>
                    </a:lnTo>
                    <a:lnTo>
                      <a:pt x="194" y="177"/>
                    </a:lnTo>
                    <a:lnTo>
                      <a:pt x="194" y="177"/>
                    </a:lnTo>
                    <a:lnTo>
                      <a:pt x="194" y="177"/>
                    </a:lnTo>
                    <a:lnTo>
                      <a:pt x="192" y="177"/>
                    </a:lnTo>
                    <a:lnTo>
                      <a:pt x="192" y="177"/>
                    </a:lnTo>
                    <a:lnTo>
                      <a:pt x="190" y="177"/>
                    </a:lnTo>
                    <a:lnTo>
                      <a:pt x="190" y="175"/>
                    </a:lnTo>
                    <a:lnTo>
                      <a:pt x="190" y="175"/>
                    </a:lnTo>
                    <a:lnTo>
                      <a:pt x="190" y="175"/>
                    </a:lnTo>
                    <a:lnTo>
                      <a:pt x="190" y="175"/>
                    </a:lnTo>
                    <a:lnTo>
                      <a:pt x="187" y="175"/>
                    </a:lnTo>
                    <a:lnTo>
                      <a:pt x="187" y="175"/>
                    </a:lnTo>
                    <a:lnTo>
                      <a:pt x="187" y="173"/>
                    </a:lnTo>
                    <a:lnTo>
                      <a:pt x="187" y="173"/>
                    </a:lnTo>
                    <a:lnTo>
                      <a:pt x="185" y="173"/>
                    </a:lnTo>
                    <a:lnTo>
                      <a:pt x="185" y="173"/>
                    </a:lnTo>
                    <a:lnTo>
                      <a:pt x="185" y="173"/>
                    </a:lnTo>
                    <a:lnTo>
                      <a:pt x="183" y="173"/>
                    </a:lnTo>
                    <a:lnTo>
                      <a:pt x="183" y="173"/>
                    </a:lnTo>
                    <a:lnTo>
                      <a:pt x="183" y="173"/>
                    </a:lnTo>
                    <a:lnTo>
                      <a:pt x="183" y="173"/>
                    </a:lnTo>
                    <a:lnTo>
                      <a:pt x="183" y="170"/>
                    </a:lnTo>
                    <a:lnTo>
                      <a:pt x="180" y="170"/>
                    </a:lnTo>
                    <a:lnTo>
                      <a:pt x="180" y="170"/>
                    </a:lnTo>
                    <a:lnTo>
                      <a:pt x="180" y="170"/>
                    </a:lnTo>
                    <a:lnTo>
                      <a:pt x="180" y="170"/>
                    </a:lnTo>
                    <a:lnTo>
                      <a:pt x="180" y="168"/>
                    </a:lnTo>
                    <a:lnTo>
                      <a:pt x="178" y="168"/>
                    </a:lnTo>
                    <a:lnTo>
                      <a:pt x="178" y="168"/>
                    </a:lnTo>
                    <a:lnTo>
                      <a:pt x="178" y="168"/>
                    </a:lnTo>
                    <a:lnTo>
                      <a:pt x="178" y="168"/>
                    </a:lnTo>
                    <a:lnTo>
                      <a:pt x="176" y="168"/>
                    </a:lnTo>
                    <a:lnTo>
                      <a:pt x="176" y="168"/>
                    </a:lnTo>
                    <a:lnTo>
                      <a:pt x="176" y="168"/>
                    </a:lnTo>
                    <a:lnTo>
                      <a:pt x="173" y="168"/>
                    </a:lnTo>
                    <a:lnTo>
                      <a:pt x="173" y="168"/>
                    </a:lnTo>
                    <a:lnTo>
                      <a:pt x="173" y="168"/>
                    </a:lnTo>
                    <a:lnTo>
                      <a:pt x="173" y="166"/>
                    </a:lnTo>
                    <a:lnTo>
                      <a:pt x="173" y="166"/>
                    </a:lnTo>
                    <a:lnTo>
                      <a:pt x="171" y="166"/>
                    </a:lnTo>
                    <a:lnTo>
                      <a:pt x="171" y="166"/>
                    </a:lnTo>
                    <a:lnTo>
                      <a:pt x="171" y="166"/>
                    </a:lnTo>
                    <a:lnTo>
                      <a:pt x="168" y="166"/>
                    </a:lnTo>
                    <a:lnTo>
                      <a:pt x="168" y="163"/>
                    </a:lnTo>
                    <a:lnTo>
                      <a:pt x="168" y="163"/>
                    </a:lnTo>
                    <a:lnTo>
                      <a:pt x="168" y="163"/>
                    </a:lnTo>
                    <a:lnTo>
                      <a:pt x="168" y="163"/>
                    </a:lnTo>
                    <a:lnTo>
                      <a:pt x="166" y="163"/>
                    </a:lnTo>
                    <a:lnTo>
                      <a:pt x="166" y="163"/>
                    </a:lnTo>
                    <a:lnTo>
                      <a:pt x="166" y="163"/>
                    </a:lnTo>
                    <a:lnTo>
                      <a:pt x="166" y="163"/>
                    </a:lnTo>
                    <a:lnTo>
                      <a:pt x="166" y="161"/>
                    </a:lnTo>
                    <a:lnTo>
                      <a:pt x="164" y="161"/>
                    </a:lnTo>
                    <a:lnTo>
                      <a:pt x="164" y="161"/>
                    </a:lnTo>
                    <a:lnTo>
                      <a:pt x="164" y="161"/>
                    </a:lnTo>
                    <a:lnTo>
                      <a:pt x="164" y="158"/>
                    </a:lnTo>
                    <a:lnTo>
                      <a:pt x="161" y="158"/>
                    </a:lnTo>
                    <a:lnTo>
                      <a:pt x="161" y="158"/>
                    </a:lnTo>
                    <a:lnTo>
                      <a:pt x="161" y="158"/>
                    </a:lnTo>
                    <a:lnTo>
                      <a:pt x="161" y="158"/>
                    </a:lnTo>
                    <a:lnTo>
                      <a:pt x="161" y="156"/>
                    </a:lnTo>
                    <a:lnTo>
                      <a:pt x="159" y="156"/>
                    </a:lnTo>
                    <a:lnTo>
                      <a:pt x="159" y="156"/>
                    </a:lnTo>
                    <a:lnTo>
                      <a:pt x="159" y="156"/>
                    </a:lnTo>
                    <a:lnTo>
                      <a:pt x="157" y="156"/>
                    </a:lnTo>
                    <a:lnTo>
                      <a:pt x="157" y="156"/>
                    </a:lnTo>
                    <a:lnTo>
                      <a:pt x="157" y="154"/>
                    </a:lnTo>
                    <a:lnTo>
                      <a:pt x="157" y="154"/>
                    </a:lnTo>
                    <a:lnTo>
                      <a:pt x="157" y="154"/>
                    </a:lnTo>
                    <a:lnTo>
                      <a:pt x="154" y="154"/>
                    </a:lnTo>
                    <a:lnTo>
                      <a:pt x="154" y="154"/>
                    </a:lnTo>
                    <a:lnTo>
                      <a:pt x="154" y="154"/>
                    </a:lnTo>
                    <a:lnTo>
                      <a:pt x="154" y="154"/>
                    </a:lnTo>
                    <a:lnTo>
                      <a:pt x="152" y="154"/>
                    </a:lnTo>
                    <a:lnTo>
                      <a:pt x="152" y="151"/>
                    </a:lnTo>
                    <a:lnTo>
                      <a:pt x="152" y="151"/>
                    </a:lnTo>
                    <a:lnTo>
                      <a:pt x="149" y="151"/>
                    </a:lnTo>
                    <a:lnTo>
                      <a:pt x="149" y="151"/>
                    </a:lnTo>
                    <a:lnTo>
                      <a:pt x="149" y="151"/>
                    </a:lnTo>
                    <a:lnTo>
                      <a:pt x="149" y="151"/>
                    </a:lnTo>
                    <a:lnTo>
                      <a:pt x="149" y="149"/>
                    </a:lnTo>
                    <a:lnTo>
                      <a:pt x="147" y="149"/>
                    </a:lnTo>
                    <a:lnTo>
                      <a:pt x="147" y="149"/>
                    </a:lnTo>
                    <a:lnTo>
                      <a:pt x="147" y="149"/>
                    </a:lnTo>
                    <a:lnTo>
                      <a:pt x="147" y="149"/>
                    </a:lnTo>
                    <a:lnTo>
                      <a:pt x="145" y="149"/>
                    </a:lnTo>
                    <a:lnTo>
                      <a:pt x="145" y="147"/>
                    </a:lnTo>
                    <a:lnTo>
                      <a:pt x="145" y="147"/>
                    </a:lnTo>
                    <a:lnTo>
                      <a:pt x="145" y="147"/>
                    </a:lnTo>
                    <a:lnTo>
                      <a:pt x="142" y="147"/>
                    </a:lnTo>
                    <a:lnTo>
                      <a:pt x="142" y="147"/>
                    </a:lnTo>
                    <a:lnTo>
                      <a:pt x="142" y="144"/>
                    </a:lnTo>
                    <a:lnTo>
                      <a:pt x="142" y="144"/>
                    </a:lnTo>
                    <a:lnTo>
                      <a:pt x="140" y="144"/>
                    </a:lnTo>
                    <a:lnTo>
                      <a:pt x="140" y="144"/>
                    </a:lnTo>
                    <a:lnTo>
                      <a:pt x="140" y="144"/>
                    </a:lnTo>
                    <a:lnTo>
                      <a:pt x="140" y="144"/>
                    </a:lnTo>
                    <a:lnTo>
                      <a:pt x="140" y="144"/>
                    </a:lnTo>
                    <a:lnTo>
                      <a:pt x="138" y="144"/>
                    </a:lnTo>
                    <a:lnTo>
                      <a:pt x="138" y="142"/>
                    </a:lnTo>
                    <a:lnTo>
                      <a:pt x="138" y="142"/>
                    </a:lnTo>
                    <a:lnTo>
                      <a:pt x="138" y="142"/>
                    </a:lnTo>
                    <a:lnTo>
                      <a:pt x="138" y="139"/>
                    </a:lnTo>
                    <a:lnTo>
                      <a:pt x="138" y="139"/>
                    </a:lnTo>
                    <a:lnTo>
                      <a:pt x="138" y="137"/>
                    </a:lnTo>
                    <a:lnTo>
                      <a:pt x="138" y="137"/>
                    </a:lnTo>
                    <a:lnTo>
                      <a:pt x="135" y="137"/>
                    </a:lnTo>
                    <a:lnTo>
                      <a:pt x="135" y="135"/>
                    </a:lnTo>
                    <a:lnTo>
                      <a:pt x="135" y="135"/>
                    </a:lnTo>
                    <a:lnTo>
                      <a:pt x="135" y="135"/>
                    </a:lnTo>
                    <a:lnTo>
                      <a:pt x="135" y="132"/>
                    </a:lnTo>
                    <a:lnTo>
                      <a:pt x="135" y="132"/>
                    </a:lnTo>
                    <a:lnTo>
                      <a:pt x="135" y="132"/>
                    </a:lnTo>
                    <a:lnTo>
                      <a:pt x="135" y="130"/>
                    </a:lnTo>
                    <a:lnTo>
                      <a:pt x="135" y="130"/>
                    </a:lnTo>
                    <a:lnTo>
                      <a:pt x="133" y="130"/>
                    </a:lnTo>
                    <a:lnTo>
                      <a:pt x="133" y="130"/>
                    </a:lnTo>
                    <a:lnTo>
                      <a:pt x="133" y="130"/>
                    </a:lnTo>
                    <a:lnTo>
                      <a:pt x="133" y="128"/>
                    </a:lnTo>
                    <a:lnTo>
                      <a:pt x="133" y="128"/>
                    </a:lnTo>
                    <a:lnTo>
                      <a:pt x="131" y="128"/>
                    </a:lnTo>
                    <a:lnTo>
                      <a:pt x="131" y="128"/>
                    </a:lnTo>
                    <a:lnTo>
                      <a:pt x="131" y="125"/>
                    </a:lnTo>
                    <a:lnTo>
                      <a:pt x="131" y="125"/>
                    </a:lnTo>
                    <a:lnTo>
                      <a:pt x="131" y="125"/>
                    </a:lnTo>
                    <a:lnTo>
                      <a:pt x="131" y="123"/>
                    </a:lnTo>
                    <a:lnTo>
                      <a:pt x="128" y="123"/>
                    </a:lnTo>
                    <a:lnTo>
                      <a:pt x="128" y="123"/>
                    </a:lnTo>
                    <a:lnTo>
                      <a:pt x="128" y="123"/>
                    </a:lnTo>
                    <a:lnTo>
                      <a:pt x="128" y="123"/>
                    </a:lnTo>
                    <a:lnTo>
                      <a:pt x="128" y="121"/>
                    </a:lnTo>
                    <a:lnTo>
                      <a:pt x="128" y="121"/>
                    </a:lnTo>
                    <a:lnTo>
                      <a:pt x="128" y="118"/>
                    </a:lnTo>
                    <a:lnTo>
                      <a:pt x="128" y="118"/>
                    </a:lnTo>
                    <a:lnTo>
                      <a:pt x="128" y="116"/>
                    </a:lnTo>
                    <a:lnTo>
                      <a:pt x="128" y="116"/>
                    </a:lnTo>
                    <a:lnTo>
                      <a:pt x="128" y="116"/>
                    </a:lnTo>
                    <a:lnTo>
                      <a:pt x="126" y="116"/>
                    </a:lnTo>
                    <a:lnTo>
                      <a:pt x="126" y="113"/>
                    </a:lnTo>
                    <a:lnTo>
                      <a:pt x="126" y="113"/>
                    </a:lnTo>
                    <a:lnTo>
                      <a:pt x="126" y="113"/>
                    </a:lnTo>
                    <a:lnTo>
                      <a:pt x="123" y="113"/>
                    </a:lnTo>
                    <a:lnTo>
                      <a:pt x="123" y="113"/>
                    </a:lnTo>
                    <a:lnTo>
                      <a:pt x="123" y="113"/>
                    </a:lnTo>
                    <a:lnTo>
                      <a:pt x="123" y="113"/>
                    </a:lnTo>
                    <a:lnTo>
                      <a:pt x="123" y="111"/>
                    </a:lnTo>
                    <a:lnTo>
                      <a:pt x="121" y="111"/>
                    </a:lnTo>
                    <a:lnTo>
                      <a:pt x="121" y="111"/>
                    </a:lnTo>
                    <a:lnTo>
                      <a:pt x="121" y="111"/>
                    </a:lnTo>
                    <a:lnTo>
                      <a:pt x="121" y="111"/>
                    </a:lnTo>
                    <a:lnTo>
                      <a:pt x="121" y="109"/>
                    </a:lnTo>
                    <a:lnTo>
                      <a:pt x="119" y="109"/>
                    </a:lnTo>
                    <a:lnTo>
                      <a:pt x="119" y="111"/>
                    </a:lnTo>
                    <a:lnTo>
                      <a:pt x="119" y="111"/>
                    </a:lnTo>
                    <a:lnTo>
                      <a:pt x="119" y="109"/>
                    </a:lnTo>
                    <a:lnTo>
                      <a:pt x="116" y="109"/>
                    </a:lnTo>
                    <a:lnTo>
                      <a:pt x="116" y="109"/>
                    </a:lnTo>
                    <a:lnTo>
                      <a:pt x="116" y="109"/>
                    </a:lnTo>
                    <a:lnTo>
                      <a:pt x="116" y="111"/>
                    </a:lnTo>
                    <a:lnTo>
                      <a:pt x="116" y="111"/>
                    </a:lnTo>
                    <a:lnTo>
                      <a:pt x="114" y="111"/>
                    </a:lnTo>
                    <a:lnTo>
                      <a:pt x="114" y="113"/>
                    </a:lnTo>
                    <a:lnTo>
                      <a:pt x="114" y="113"/>
                    </a:lnTo>
                    <a:lnTo>
                      <a:pt x="114" y="113"/>
                    </a:lnTo>
                    <a:lnTo>
                      <a:pt x="112" y="113"/>
                    </a:lnTo>
                    <a:lnTo>
                      <a:pt x="112" y="113"/>
                    </a:lnTo>
                    <a:lnTo>
                      <a:pt x="109" y="113"/>
                    </a:lnTo>
                    <a:lnTo>
                      <a:pt x="109" y="111"/>
                    </a:lnTo>
                    <a:lnTo>
                      <a:pt x="109" y="111"/>
                    </a:lnTo>
                    <a:lnTo>
                      <a:pt x="109" y="111"/>
                    </a:lnTo>
                    <a:lnTo>
                      <a:pt x="107" y="111"/>
                    </a:lnTo>
                    <a:lnTo>
                      <a:pt x="107" y="111"/>
                    </a:lnTo>
                    <a:lnTo>
                      <a:pt x="107" y="111"/>
                    </a:lnTo>
                    <a:lnTo>
                      <a:pt x="107" y="111"/>
                    </a:lnTo>
                    <a:lnTo>
                      <a:pt x="104" y="111"/>
                    </a:lnTo>
                    <a:lnTo>
                      <a:pt x="104" y="111"/>
                    </a:lnTo>
                    <a:lnTo>
                      <a:pt x="102" y="111"/>
                    </a:lnTo>
                    <a:lnTo>
                      <a:pt x="102" y="111"/>
                    </a:lnTo>
                    <a:lnTo>
                      <a:pt x="102" y="111"/>
                    </a:lnTo>
                    <a:lnTo>
                      <a:pt x="102" y="111"/>
                    </a:lnTo>
                    <a:lnTo>
                      <a:pt x="100" y="111"/>
                    </a:lnTo>
                    <a:lnTo>
                      <a:pt x="100" y="111"/>
                    </a:lnTo>
                    <a:lnTo>
                      <a:pt x="100" y="111"/>
                    </a:lnTo>
                    <a:lnTo>
                      <a:pt x="97" y="111"/>
                    </a:lnTo>
                    <a:lnTo>
                      <a:pt x="97" y="111"/>
                    </a:lnTo>
                    <a:lnTo>
                      <a:pt x="95" y="111"/>
                    </a:lnTo>
                    <a:lnTo>
                      <a:pt x="95" y="111"/>
                    </a:lnTo>
                    <a:lnTo>
                      <a:pt x="95" y="111"/>
                    </a:lnTo>
                    <a:lnTo>
                      <a:pt x="95" y="111"/>
                    </a:lnTo>
                    <a:lnTo>
                      <a:pt x="93" y="111"/>
                    </a:lnTo>
                    <a:lnTo>
                      <a:pt x="93" y="109"/>
                    </a:lnTo>
                    <a:lnTo>
                      <a:pt x="93" y="109"/>
                    </a:lnTo>
                    <a:lnTo>
                      <a:pt x="90" y="109"/>
                    </a:lnTo>
                    <a:lnTo>
                      <a:pt x="90" y="109"/>
                    </a:lnTo>
                    <a:lnTo>
                      <a:pt x="90" y="109"/>
                    </a:lnTo>
                    <a:lnTo>
                      <a:pt x="90" y="109"/>
                    </a:lnTo>
                    <a:lnTo>
                      <a:pt x="90" y="106"/>
                    </a:lnTo>
                    <a:lnTo>
                      <a:pt x="88" y="106"/>
                    </a:lnTo>
                    <a:lnTo>
                      <a:pt x="88" y="106"/>
                    </a:lnTo>
                    <a:lnTo>
                      <a:pt x="88" y="106"/>
                    </a:lnTo>
                    <a:lnTo>
                      <a:pt x="88" y="106"/>
                    </a:lnTo>
                    <a:lnTo>
                      <a:pt x="88" y="104"/>
                    </a:lnTo>
                    <a:lnTo>
                      <a:pt x="88" y="104"/>
                    </a:lnTo>
                    <a:lnTo>
                      <a:pt x="88" y="104"/>
                    </a:lnTo>
                    <a:lnTo>
                      <a:pt x="88" y="104"/>
                    </a:lnTo>
                    <a:lnTo>
                      <a:pt x="88" y="102"/>
                    </a:lnTo>
                    <a:lnTo>
                      <a:pt x="88" y="102"/>
                    </a:lnTo>
                    <a:lnTo>
                      <a:pt x="88" y="102"/>
                    </a:lnTo>
                    <a:lnTo>
                      <a:pt x="88" y="102"/>
                    </a:lnTo>
                    <a:lnTo>
                      <a:pt x="88" y="99"/>
                    </a:lnTo>
                    <a:lnTo>
                      <a:pt x="88" y="99"/>
                    </a:lnTo>
                    <a:lnTo>
                      <a:pt x="88" y="99"/>
                    </a:lnTo>
                    <a:lnTo>
                      <a:pt x="88" y="97"/>
                    </a:lnTo>
                    <a:lnTo>
                      <a:pt x="88" y="97"/>
                    </a:lnTo>
                    <a:lnTo>
                      <a:pt x="88" y="97"/>
                    </a:lnTo>
                    <a:lnTo>
                      <a:pt x="88" y="97"/>
                    </a:lnTo>
                    <a:lnTo>
                      <a:pt x="90" y="97"/>
                    </a:lnTo>
                    <a:lnTo>
                      <a:pt x="90" y="97"/>
                    </a:lnTo>
                    <a:lnTo>
                      <a:pt x="90" y="97"/>
                    </a:lnTo>
                    <a:lnTo>
                      <a:pt x="90" y="97"/>
                    </a:lnTo>
                    <a:lnTo>
                      <a:pt x="90" y="97"/>
                    </a:lnTo>
                    <a:lnTo>
                      <a:pt x="90" y="97"/>
                    </a:lnTo>
                    <a:lnTo>
                      <a:pt x="90" y="94"/>
                    </a:lnTo>
                    <a:lnTo>
                      <a:pt x="90" y="94"/>
                    </a:lnTo>
                    <a:lnTo>
                      <a:pt x="88" y="94"/>
                    </a:lnTo>
                    <a:lnTo>
                      <a:pt x="88" y="94"/>
                    </a:lnTo>
                    <a:lnTo>
                      <a:pt x="88" y="94"/>
                    </a:lnTo>
                    <a:lnTo>
                      <a:pt x="88" y="94"/>
                    </a:lnTo>
                    <a:lnTo>
                      <a:pt x="88" y="94"/>
                    </a:lnTo>
                    <a:lnTo>
                      <a:pt x="86" y="94"/>
                    </a:lnTo>
                    <a:lnTo>
                      <a:pt x="86" y="92"/>
                    </a:lnTo>
                    <a:lnTo>
                      <a:pt x="86" y="92"/>
                    </a:lnTo>
                    <a:lnTo>
                      <a:pt x="83" y="92"/>
                    </a:lnTo>
                    <a:lnTo>
                      <a:pt x="83" y="92"/>
                    </a:lnTo>
                    <a:lnTo>
                      <a:pt x="86" y="92"/>
                    </a:lnTo>
                    <a:lnTo>
                      <a:pt x="86" y="92"/>
                    </a:lnTo>
                    <a:lnTo>
                      <a:pt x="86" y="90"/>
                    </a:lnTo>
                    <a:lnTo>
                      <a:pt x="86" y="90"/>
                    </a:lnTo>
                    <a:lnTo>
                      <a:pt x="86" y="90"/>
                    </a:lnTo>
                    <a:lnTo>
                      <a:pt x="86" y="87"/>
                    </a:lnTo>
                    <a:lnTo>
                      <a:pt x="86" y="87"/>
                    </a:lnTo>
                    <a:lnTo>
                      <a:pt x="86" y="87"/>
                    </a:lnTo>
                    <a:lnTo>
                      <a:pt x="86" y="85"/>
                    </a:lnTo>
                    <a:lnTo>
                      <a:pt x="86" y="85"/>
                    </a:lnTo>
                    <a:lnTo>
                      <a:pt x="83" y="85"/>
                    </a:lnTo>
                    <a:lnTo>
                      <a:pt x="83" y="85"/>
                    </a:lnTo>
                    <a:lnTo>
                      <a:pt x="83" y="85"/>
                    </a:lnTo>
                    <a:lnTo>
                      <a:pt x="83" y="85"/>
                    </a:lnTo>
                    <a:lnTo>
                      <a:pt x="83" y="85"/>
                    </a:lnTo>
                    <a:lnTo>
                      <a:pt x="81" y="85"/>
                    </a:lnTo>
                    <a:lnTo>
                      <a:pt x="81" y="85"/>
                    </a:lnTo>
                    <a:lnTo>
                      <a:pt x="81" y="85"/>
                    </a:lnTo>
                    <a:lnTo>
                      <a:pt x="78" y="85"/>
                    </a:lnTo>
                    <a:lnTo>
                      <a:pt x="78" y="85"/>
                    </a:lnTo>
                    <a:lnTo>
                      <a:pt x="76" y="85"/>
                    </a:lnTo>
                    <a:lnTo>
                      <a:pt x="76" y="85"/>
                    </a:lnTo>
                    <a:lnTo>
                      <a:pt x="76" y="85"/>
                    </a:lnTo>
                    <a:lnTo>
                      <a:pt x="74" y="85"/>
                    </a:lnTo>
                    <a:lnTo>
                      <a:pt x="74" y="85"/>
                    </a:lnTo>
                    <a:lnTo>
                      <a:pt x="74" y="85"/>
                    </a:lnTo>
                    <a:lnTo>
                      <a:pt x="71" y="85"/>
                    </a:lnTo>
                    <a:lnTo>
                      <a:pt x="71" y="83"/>
                    </a:lnTo>
                    <a:lnTo>
                      <a:pt x="71" y="83"/>
                    </a:lnTo>
                    <a:lnTo>
                      <a:pt x="71" y="83"/>
                    </a:lnTo>
                    <a:lnTo>
                      <a:pt x="69" y="83"/>
                    </a:lnTo>
                    <a:lnTo>
                      <a:pt x="69" y="80"/>
                    </a:lnTo>
                    <a:lnTo>
                      <a:pt x="69" y="80"/>
                    </a:lnTo>
                    <a:lnTo>
                      <a:pt x="69" y="80"/>
                    </a:lnTo>
                    <a:lnTo>
                      <a:pt x="69" y="78"/>
                    </a:lnTo>
                    <a:lnTo>
                      <a:pt x="69" y="78"/>
                    </a:lnTo>
                    <a:lnTo>
                      <a:pt x="67" y="78"/>
                    </a:lnTo>
                    <a:lnTo>
                      <a:pt x="67" y="78"/>
                    </a:lnTo>
                    <a:lnTo>
                      <a:pt x="67" y="78"/>
                    </a:lnTo>
                    <a:lnTo>
                      <a:pt x="67" y="78"/>
                    </a:lnTo>
                    <a:lnTo>
                      <a:pt x="67" y="78"/>
                    </a:lnTo>
                    <a:lnTo>
                      <a:pt x="64" y="78"/>
                    </a:lnTo>
                    <a:lnTo>
                      <a:pt x="64" y="78"/>
                    </a:lnTo>
                    <a:lnTo>
                      <a:pt x="64" y="78"/>
                    </a:lnTo>
                    <a:lnTo>
                      <a:pt x="62" y="78"/>
                    </a:lnTo>
                    <a:lnTo>
                      <a:pt x="62" y="78"/>
                    </a:lnTo>
                    <a:lnTo>
                      <a:pt x="62" y="76"/>
                    </a:lnTo>
                    <a:lnTo>
                      <a:pt x="62" y="76"/>
                    </a:lnTo>
                    <a:lnTo>
                      <a:pt x="60" y="76"/>
                    </a:lnTo>
                    <a:lnTo>
                      <a:pt x="60" y="76"/>
                    </a:lnTo>
                    <a:lnTo>
                      <a:pt x="60" y="76"/>
                    </a:lnTo>
                    <a:lnTo>
                      <a:pt x="60" y="76"/>
                    </a:lnTo>
                    <a:lnTo>
                      <a:pt x="60" y="76"/>
                    </a:lnTo>
                    <a:lnTo>
                      <a:pt x="60" y="73"/>
                    </a:lnTo>
                    <a:lnTo>
                      <a:pt x="57" y="73"/>
                    </a:lnTo>
                    <a:lnTo>
                      <a:pt x="57" y="73"/>
                    </a:lnTo>
                    <a:lnTo>
                      <a:pt x="57" y="73"/>
                    </a:lnTo>
                    <a:lnTo>
                      <a:pt x="57" y="71"/>
                    </a:lnTo>
                    <a:lnTo>
                      <a:pt x="55" y="71"/>
                    </a:lnTo>
                    <a:lnTo>
                      <a:pt x="55" y="73"/>
                    </a:lnTo>
                    <a:lnTo>
                      <a:pt x="55" y="73"/>
                    </a:lnTo>
                    <a:lnTo>
                      <a:pt x="55" y="73"/>
                    </a:lnTo>
                    <a:lnTo>
                      <a:pt x="55" y="76"/>
                    </a:lnTo>
                    <a:lnTo>
                      <a:pt x="55" y="76"/>
                    </a:lnTo>
                    <a:lnTo>
                      <a:pt x="52" y="76"/>
                    </a:lnTo>
                    <a:lnTo>
                      <a:pt x="52" y="76"/>
                    </a:lnTo>
                    <a:lnTo>
                      <a:pt x="50" y="76"/>
                    </a:lnTo>
                    <a:lnTo>
                      <a:pt x="50" y="76"/>
                    </a:lnTo>
                    <a:lnTo>
                      <a:pt x="50" y="76"/>
                    </a:lnTo>
                    <a:lnTo>
                      <a:pt x="48" y="76"/>
                    </a:lnTo>
                    <a:lnTo>
                      <a:pt x="48" y="76"/>
                    </a:lnTo>
                    <a:lnTo>
                      <a:pt x="48" y="76"/>
                    </a:lnTo>
                    <a:lnTo>
                      <a:pt x="45" y="76"/>
                    </a:lnTo>
                    <a:lnTo>
                      <a:pt x="45" y="76"/>
                    </a:lnTo>
                    <a:lnTo>
                      <a:pt x="45" y="76"/>
                    </a:lnTo>
                    <a:lnTo>
                      <a:pt x="48" y="76"/>
                    </a:lnTo>
                    <a:lnTo>
                      <a:pt x="48" y="76"/>
                    </a:lnTo>
                    <a:lnTo>
                      <a:pt x="48" y="78"/>
                    </a:lnTo>
                    <a:lnTo>
                      <a:pt x="48" y="78"/>
                    </a:lnTo>
                    <a:lnTo>
                      <a:pt x="50" y="78"/>
                    </a:lnTo>
                    <a:lnTo>
                      <a:pt x="50" y="78"/>
                    </a:lnTo>
                    <a:lnTo>
                      <a:pt x="50" y="80"/>
                    </a:lnTo>
                    <a:lnTo>
                      <a:pt x="48" y="80"/>
                    </a:lnTo>
                    <a:lnTo>
                      <a:pt x="48" y="80"/>
                    </a:lnTo>
                    <a:lnTo>
                      <a:pt x="48" y="80"/>
                    </a:lnTo>
                    <a:lnTo>
                      <a:pt x="45" y="80"/>
                    </a:lnTo>
                    <a:lnTo>
                      <a:pt x="45" y="80"/>
                    </a:lnTo>
                    <a:lnTo>
                      <a:pt x="43" y="80"/>
                    </a:lnTo>
                    <a:lnTo>
                      <a:pt x="43" y="78"/>
                    </a:lnTo>
                    <a:lnTo>
                      <a:pt x="43" y="78"/>
                    </a:lnTo>
                    <a:lnTo>
                      <a:pt x="43" y="78"/>
                    </a:lnTo>
                    <a:lnTo>
                      <a:pt x="43" y="80"/>
                    </a:lnTo>
                    <a:lnTo>
                      <a:pt x="41" y="80"/>
                    </a:lnTo>
                    <a:lnTo>
                      <a:pt x="41" y="80"/>
                    </a:lnTo>
                    <a:lnTo>
                      <a:pt x="41" y="80"/>
                    </a:lnTo>
                    <a:lnTo>
                      <a:pt x="41" y="83"/>
                    </a:lnTo>
                    <a:lnTo>
                      <a:pt x="41" y="83"/>
                    </a:lnTo>
                    <a:lnTo>
                      <a:pt x="41" y="83"/>
                    </a:lnTo>
                    <a:lnTo>
                      <a:pt x="41" y="83"/>
                    </a:lnTo>
                    <a:lnTo>
                      <a:pt x="41" y="85"/>
                    </a:lnTo>
                    <a:lnTo>
                      <a:pt x="41" y="85"/>
                    </a:lnTo>
                    <a:lnTo>
                      <a:pt x="41" y="85"/>
                    </a:lnTo>
                    <a:lnTo>
                      <a:pt x="38" y="85"/>
                    </a:lnTo>
                    <a:lnTo>
                      <a:pt x="38" y="85"/>
                    </a:lnTo>
                    <a:lnTo>
                      <a:pt x="38" y="87"/>
                    </a:lnTo>
                    <a:lnTo>
                      <a:pt x="38" y="87"/>
                    </a:lnTo>
                    <a:lnTo>
                      <a:pt x="36" y="87"/>
                    </a:lnTo>
                    <a:lnTo>
                      <a:pt x="36" y="87"/>
                    </a:lnTo>
                    <a:lnTo>
                      <a:pt x="36" y="87"/>
                    </a:lnTo>
                    <a:lnTo>
                      <a:pt x="33" y="87"/>
                    </a:lnTo>
                    <a:lnTo>
                      <a:pt x="33" y="87"/>
                    </a:lnTo>
                    <a:lnTo>
                      <a:pt x="33" y="87"/>
                    </a:lnTo>
                    <a:lnTo>
                      <a:pt x="33" y="87"/>
                    </a:lnTo>
                    <a:lnTo>
                      <a:pt x="31" y="87"/>
                    </a:lnTo>
                    <a:lnTo>
                      <a:pt x="31" y="87"/>
                    </a:lnTo>
                    <a:lnTo>
                      <a:pt x="31" y="90"/>
                    </a:lnTo>
                    <a:lnTo>
                      <a:pt x="29" y="90"/>
                    </a:lnTo>
                    <a:lnTo>
                      <a:pt x="29" y="90"/>
                    </a:lnTo>
                    <a:lnTo>
                      <a:pt x="29" y="90"/>
                    </a:lnTo>
                    <a:lnTo>
                      <a:pt x="29" y="92"/>
                    </a:lnTo>
                    <a:lnTo>
                      <a:pt x="29" y="92"/>
                    </a:lnTo>
                    <a:lnTo>
                      <a:pt x="29" y="92"/>
                    </a:lnTo>
                    <a:lnTo>
                      <a:pt x="26" y="92"/>
                    </a:lnTo>
                    <a:lnTo>
                      <a:pt x="26" y="94"/>
                    </a:lnTo>
                    <a:lnTo>
                      <a:pt x="26" y="94"/>
                    </a:lnTo>
                    <a:lnTo>
                      <a:pt x="26" y="94"/>
                    </a:lnTo>
                    <a:lnTo>
                      <a:pt x="24" y="94"/>
                    </a:lnTo>
                    <a:lnTo>
                      <a:pt x="24" y="94"/>
                    </a:lnTo>
                    <a:lnTo>
                      <a:pt x="22" y="94"/>
                    </a:lnTo>
                    <a:lnTo>
                      <a:pt x="22" y="94"/>
                    </a:lnTo>
                    <a:lnTo>
                      <a:pt x="22" y="94"/>
                    </a:lnTo>
                    <a:lnTo>
                      <a:pt x="22" y="94"/>
                    </a:lnTo>
                    <a:lnTo>
                      <a:pt x="22" y="94"/>
                    </a:lnTo>
                    <a:lnTo>
                      <a:pt x="19" y="94"/>
                    </a:lnTo>
                    <a:lnTo>
                      <a:pt x="19" y="97"/>
                    </a:lnTo>
                    <a:lnTo>
                      <a:pt x="19" y="97"/>
                    </a:lnTo>
                    <a:lnTo>
                      <a:pt x="19" y="99"/>
                    </a:lnTo>
                    <a:lnTo>
                      <a:pt x="19" y="99"/>
                    </a:lnTo>
                    <a:lnTo>
                      <a:pt x="22" y="99"/>
                    </a:lnTo>
                    <a:lnTo>
                      <a:pt x="22" y="102"/>
                    </a:lnTo>
                    <a:lnTo>
                      <a:pt x="22" y="102"/>
                    </a:lnTo>
                    <a:lnTo>
                      <a:pt x="22" y="102"/>
                    </a:lnTo>
                    <a:lnTo>
                      <a:pt x="22" y="104"/>
                    </a:lnTo>
                    <a:lnTo>
                      <a:pt x="22" y="104"/>
                    </a:lnTo>
                    <a:lnTo>
                      <a:pt x="22" y="104"/>
                    </a:lnTo>
                    <a:lnTo>
                      <a:pt x="22" y="106"/>
                    </a:lnTo>
                    <a:lnTo>
                      <a:pt x="22" y="106"/>
                    </a:lnTo>
                    <a:lnTo>
                      <a:pt x="22" y="106"/>
                    </a:lnTo>
                    <a:lnTo>
                      <a:pt x="24" y="106"/>
                    </a:lnTo>
                    <a:lnTo>
                      <a:pt x="24" y="109"/>
                    </a:lnTo>
                    <a:lnTo>
                      <a:pt x="22" y="109"/>
                    </a:lnTo>
                    <a:lnTo>
                      <a:pt x="22" y="109"/>
                    </a:lnTo>
                    <a:lnTo>
                      <a:pt x="22" y="109"/>
                    </a:lnTo>
                    <a:lnTo>
                      <a:pt x="22" y="111"/>
                    </a:lnTo>
                    <a:lnTo>
                      <a:pt x="22" y="111"/>
                    </a:lnTo>
                    <a:lnTo>
                      <a:pt x="19" y="111"/>
                    </a:lnTo>
                    <a:lnTo>
                      <a:pt x="19" y="111"/>
                    </a:lnTo>
                    <a:lnTo>
                      <a:pt x="17" y="111"/>
                    </a:lnTo>
                    <a:lnTo>
                      <a:pt x="17" y="109"/>
                    </a:lnTo>
                    <a:lnTo>
                      <a:pt x="17" y="109"/>
                    </a:lnTo>
                    <a:lnTo>
                      <a:pt x="17" y="109"/>
                    </a:lnTo>
                    <a:lnTo>
                      <a:pt x="15" y="109"/>
                    </a:lnTo>
                    <a:lnTo>
                      <a:pt x="15" y="109"/>
                    </a:lnTo>
                    <a:lnTo>
                      <a:pt x="15" y="109"/>
                    </a:lnTo>
                    <a:lnTo>
                      <a:pt x="12" y="109"/>
                    </a:lnTo>
                    <a:lnTo>
                      <a:pt x="12" y="109"/>
                    </a:lnTo>
                    <a:lnTo>
                      <a:pt x="10" y="109"/>
                    </a:lnTo>
                    <a:lnTo>
                      <a:pt x="10" y="109"/>
                    </a:lnTo>
                    <a:lnTo>
                      <a:pt x="10" y="109"/>
                    </a:lnTo>
                    <a:lnTo>
                      <a:pt x="7" y="109"/>
                    </a:lnTo>
                    <a:lnTo>
                      <a:pt x="7" y="109"/>
                    </a:lnTo>
                    <a:lnTo>
                      <a:pt x="7" y="109"/>
                    </a:lnTo>
                    <a:lnTo>
                      <a:pt x="5" y="109"/>
                    </a:lnTo>
                    <a:lnTo>
                      <a:pt x="5" y="109"/>
                    </a:lnTo>
                    <a:lnTo>
                      <a:pt x="3" y="109"/>
                    </a:lnTo>
                    <a:lnTo>
                      <a:pt x="3" y="109"/>
                    </a:lnTo>
                    <a:lnTo>
                      <a:pt x="3" y="109"/>
                    </a:lnTo>
                    <a:lnTo>
                      <a:pt x="3" y="109"/>
                    </a:lnTo>
                    <a:lnTo>
                      <a:pt x="0" y="109"/>
                    </a:lnTo>
                    <a:lnTo>
                      <a:pt x="0" y="109"/>
                    </a:lnTo>
                    <a:lnTo>
                      <a:pt x="0" y="109"/>
                    </a:lnTo>
                    <a:lnTo>
                      <a:pt x="0" y="106"/>
                    </a:lnTo>
                    <a:lnTo>
                      <a:pt x="0" y="106"/>
                    </a:lnTo>
                    <a:lnTo>
                      <a:pt x="0" y="104"/>
                    </a:lnTo>
                    <a:lnTo>
                      <a:pt x="0" y="104"/>
                    </a:lnTo>
                    <a:lnTo>
                      <a:pt x="0" y="104"/>
                    </a:lnTo>
                    <a:lnTo>
                      <a:pt x="0" y="102"/>
                    </a:lnTo>
                    <a:lnTo>
                      <a:pt x="0" y="102"/>
                    </a:lnTo>
                    <a:lnTo>
                      <a:pt x="0" y="99"/>
                    </a:lnTo>
                    <a:lnTo>
                      <a:pt x="0" y="99"/>
                    </a:lnTo>
                    <a:lnTo>
                      <a:pt x="0" y="97"/>
                    </a:lnTo>
                    <a:lnTo>
                      <a:pt x="0" y="97"/>
                    </a:lnTo>
                    <a:lnTo>
                      <a:pt x="0" y="94"/>
                    </a:lnTo>
                    <a:lnTo>
                      <a:pt x="0" y="94"/>
                    </a:lnTo>
                    <a:lnTo>
                      <a:pt x="0" y="94"/>
                    </a:lnTo>
                    <a:lnTo>
                      <a:pt x="0" y="92"/>
                    </a:lnTo>
                    <a:lnTo>
                      <a:pt x="0" y="92"/>
                    </a:lnTo>
                    <a:lnTo>
                      <a:pt x="0" y="90"/>
                    </a:lnTo>
                    <a:lnTo>
                      <a:pt x="0" y="90"/>
                    </a:lnTo>
                    <a:lnTo>
                      <a:pt x="0" y="87"/>
                    </a:lnTo>
                    <a:lnTo>
                      <a:pt x="0" y="87"/>
                    </a:lnTo>
                    <a:lnTo>
                      <a:pt x="0" y="85"/>
                    </a:lnTo>
                    <a:lnTo>
                      <a:pt x="0" y="85"/>
                    </a:lnTo>
                    <a:lnTo>
                      <a:pt x="0" y="85"/>
                    </a:lnTo>
                    <a:lnTo>
                      <a:pt x="0" y="83"/>
                    </a:lnTo>
                    <a:lnTo>
                      <a:pt x="0" y="83"/>
                    </a:lnTo>
                    <a:lnTo>
                      <a:pt x="0" y="80"/>
                    </a:lnTo>
                    <a:lnTo>
                      <a:pt x="0" y="80"/>
                    </a:lnTo>
                    <a:lnTo>
                      <a:pt x="0" y="78"/>
                    </a:lnTo>
                    <a:lnTo>
                      <a:pt x="0" y="78"/>
                    </a:lnTo>
                    <a:lnTo>
                      <a:pt x="0" y="76"/>
                    </a:lnTo>
                    <a:lnTo>
                      <a:pt x="0" y="76"/>
                    </a:lnTo>
                    <a:lnTo>
                      <a:pt x="0" y="76"/>
                    </a:lnTo>
                    <a:lnTo>
                      <a:pt x="0" y="73"/>
                    </a:lnTo>
                    <a:lnTo>
                      <a:pt x="0" y="73"/>
                    </a:lnTo>
                    <a:lnTo>
                      <a:pt x="0" y="71"/>
                    </a:lnTo>
                    <a:lnTo>
                      <a:pt x="0" y="71"/>
                    </a:lnTo>
                    <a:lnTo>
                      <a:pt x="0" y="68"/>
                    </a:lnTo>
                    <a:lnTo>
                      <a:pt x="0" y="68"/>
                    </a:lnTo>
                    <a:lnTo>
                      <a:pt x="0" y="66"/>
                    </a:lnTo>
                    <a:lnTo>
                      <a:pt x="0" y="66"/>
                    </a:lnTo>
                    <a:lnTo>
                      <a:pt x="0" y="64"/>
                    </a:lnTo>
                    <a:lnTo>
                      <a:pt x="0" y="64"/>
                    </a:lnTo>
                    <a:lnTo>
                      <a:pt x="0" y="64"/>
                    </a:lnTo>
                    <a:lnTo>
                      <a:pt x="0" y="61"/>
                    </a:lnTo>
                    <a:lnTo>
                      <a:pt x="0" y="61"/>
                    </a:lnTo>
                    <a:lnTo>
                      <a:pt x="0" y="59"/>
                    </a:lnTo>
                    <a:lnTo>
                      <a:pt x="0" y="59"/>
                    </a:lnTo>
                    <a:lnTo>
                      <a:pt x="0" y="57"/>
                    </a:lnTo>
                    <a:lnTo>
                      <a:pt x="0" y="57"/>
                    </a:lnTo>
                    <a:lnTo>
                      <a:pt x="0" y="54"/>
                    </a:lnTo>
                    <a:lnTo>
                      <a:pt x="0" y="54"/>
                    </a:lnTo>
                    <a:lnTo>
                      <a:pt x="0" y="54"/>
                    </a:lnTo>
                    <a:lnTo>
                      <a:pt x="0" y="52"/>
                    </a:lnTo>
                    <a:lnTo>
                      <a:pt x="0" y="52"/>
                    </a:lnTo>
                    <a:lnTo>
                      <a:pt x="0" y="49"/>
                    </a:lnTo>
                    <a:lnTo>
                      <a:pt x="0" y="49"/>
                    </a:lnTo>
                    <a:lnTo>
                      <a:pt x="0" y="47"/>
                    </a:lnTo>
                    <a:lnTo>
                      <a:pt x="0" y="47"/>
                    </a:lnTo>
                    <a:lnTo>
                      <a:pt x="0" y="45"/>
                    </a:lnTo>
                    <a:lnTo>
                      <a:pt x="0" y="45"/>
                    </a:lnTo>
                    <a:lnTo>
                      <a:pt x="0" y="45"/>
                    </a:lnTo>
                    <a:lnTo>
                      <a:pt x="0" y="42"/>
                    </a:lnTo>
                    <a:lnTo>
                      <a:pt x="0" y="42"/>
                    </a:lnTo>
                    <a:lnTo>
                      <a:pt x="0" y="40"/>
                    </a:lnTo>
                    <a:lnTo>
                      <a:pt x="0" y="40"/>
                    </a:lnTo>
                    <a:lnTo>
                      <a:pt x="0" y="38"/>
                    </a:lnTo>
                    <a:lnTo>
                      <a:pt x="0" y="38"/>
                    </a:lnTo>
                    <a:lnTo>
                      <a:pt x="0" y="35"/>
                    </a:lnTo>
                    <a:lnTo>
                      <a:pt x="0" y="35"/>
                    </a:lnTo>
                    <a:lnTo>
                      <a:pt x="0" y="35"/>
                    </a:lnTo>
                    <a:lnTo>
                      <a:pt x="0" y="33"/>
                    </a:lnTo>
                    <a:lnTo>
                      <a:pt x="0" y="33"/>
                    </a:lnTo>
                    <a:lnTo>
                      <a:pt x="0" y="30"/>
                    </a:lnTo>
                    <a:lnTo>
                      <a:pt x="0" y="30"/>
                    </a:lnTo>
                    <a:lnTo>
                      <a:pt x="0" y="28"/>
                    </a:lnTo>
                    <a:lnTo>
                      <a:pt x="0" y="28"/>
                    </a:lnTo>
                    <a:lnTo>
                      <a:pt x="0" y="26"/>
                    </a:lnTo>
                    <a:lnTo>
                      <a:pt x="0" y="26"/>
                    </a:lnTo>
                    <a:lnTo>
                      <a:pt x="0" y="26"/>
                    </a:lnTo>
                    <a:lnTo>
                      <a:pt x="0" y="23"/>
                    </a:lnTo>
                    <a:lnTo>
                      <a:pt x="0" y="23"/>
                    </a:lnTo>
                    <a:lnTo>
                      <a:pt x="0" y="21"/>
                    </a:lnTo>
                    <a:lnTo>
                      <a:pt x="0" y="21"/>
                    </a:lnTo>
                    <a:lnTo>
                      <a:pt x="0" y="19"/>
                    </a:lnTo>
                    <a:lnTo>
                      <a:pt x="0" y="19"/>
                    </a:lnTo>
                    <a:lnTo>
                      <a:pt x="0" y="16"/>
                    </a:lnTo>
                    <a:lnTo>
                      <a:pt x="0" y="16"/>
                    </a:lnTo>
                    <a:lnTo>
                      <a:pt x="0" y="14"/>
                    </a:lnTo>
                    <a:lnTo>
                      <a:pt x="0" y="14"/>
                    </a:lnTo>
                    <a:lnTo>
                      <a:pt x="0" y="14"/>
                    </a:lnTo>
                    <a:lnTo>
                      <a:pt x="3" y="14"/>
                    </a:lnTo>
                    <a:lnTo>
                      <a:pt x="3" y="14"/>
                    </a:lnTo>
                    <a:lnTo>
                      <a:pt x="3" y="14"/>
                    </a:lnTo>
                    <a:lnTo>
                      <a:pt x="3" y="14"/>
                    </a:lnTo>
                    <a:lnTo>
                      <a:pt x="3" y="14"/>
                    </a:lnTo>
                    <a:lnTo>
                      <a:pt x="5" y="14"/>
                    </a:lnTo>
                    <a:lnTo>
                      <a:pt x="5" y="14"/>
                    </a:lnTo>
                    <a:lnTo>
                      <a:pt x="7" y="14"/>
                    </a:lnTo>
                    <a:lnTo>
                      <a:pt x="7" y="14"/>
                    </a:lnTo>
                    <a:lnTo>
                      <a:pt x="7" y="14"/>
                    </a:lnTo>
                    <a:lnTo>
                      <a:pt x="10" y="14"/>
                    </a:lnTo>
                    <a:lnTo>
                      <a:pt x="10" y="12"/>
                    </a:lnTo>
                    <a:lnTo>
                      <a:pt x="10" y="12"/>
                    </a:lnTo>
                    <a:lnTo>
                      <a:pt x="10" y="12"/>
                    </a:lnTo>
                    <a:lnTo>
                      <a:pt x="12" y="12"/>
                    </a:lnTo>
                    <a:lnTo>
                      <a:pt x="12" y="12"/>
                    </a:lnTo>
                    <a:lnTo>
                      <a:pt x="12" y="12"/>
                    </a:lnTo>
                    <a:lnTo>
                      <a:pt x="15" y="12"/>
                    </a:lnTo>
                    <a:lnTo>
                      <a:pt x="15" y="12"/>
                    </a:lnTo>
                    <a:lnTo>
                      <a:pt x="15" y="12"/>
                    </a:lnTo>
                    <a:lnTo>
                      <a:pt x="17" y="12"/>
                    </a:lnTo>
                    <a:lnTo>
                      <a:pt x="17" y="9"/>
                    </a:lnTo>
                    <a:lnTo>
                      <a:pt x="17" y="9"/>
                    </a:lnTo>
                    <a:lnTo>
                      <a:pt x="17" y="9"/>
                    </a:lnTo>
                    <a:lnTo>
                      <a:pt x="19" y="9"/>
                    </a:lnTo>
                    <a:lnTo>
                      <a:pt x="19" y="9"/>
                    </a:lnTo>
                    <a:lnTo>
                      <a:pt x="22" y="9"/>
                    </a:lnTo>
                    <a:lnTo>
                      <a:pt x="22" y="9"/>
                    </a:lnTo>
                    <a:lnTo>
                      <a:pt x="22" y="9"/>
                    </a:lnTo>
                    <a:lnTo>
                      <a:pt x="22" y="9"/>
                    </a:lnTo>
                    <a:lnTo>
                      <a:pt x="24" y="9"/>
                    </a:lnTo>
                    <a:lnTo>
                      <a:pt x="24" y="9"/>
                    </a:lnTo>
                    <a:lnTo>
                      <a:pt x="24" y="7"/>
                    </a:lnTo>
                    <a:lnTo>
                      <a:pt x="26" y="7"/>
                    </a:lnTo>
                    <a:lnTo>
                      <a:pt x="26" y="7"/>
                    </a:lnTo>
                    <a:lnTo>
                      <a:pt x="26" y="7"/>
                    </a:lnTo>
                    <a:lnTo>
                      <a:pt x="29" y="7"/>
                    </a:lnTo>
                    <a:lnTo>
                      <a:pt x="29" y="7"/>
                    </a:lnTo>
                    <a:lnTo>
                      <a:pt x="29" y="7"/>
                    </a:lnTo>
                    <a:lnTo>
                      <a:pt x="29" y="7"/>
                    </a:lnTo>
                    <a:lnTo>
                      <a:pt x="31" y="7"/>
                    </a:lnTo>
                    <a:lnTo>
                      <a:pt x="31" y="7"/>
                    </a:lnTo>
                    <a:lnTo>
                      <a:pt x="33" y="7"/>
                    </a:lnTo>
                    <a:lnTo>
                      <a:pt x="33" y="4"/>
                    </a:lnTo>
                    <a:lnTo>
                      <a:pt x="33" y="4"/>
                    </a:lnTo>
                    <a:lnTo>
                      <a:pt x="33" y="4"/>
                    </a:lnTo>
                    <a:lnTo>
                      <a:pt x="36" y="4"/>
                    </a:lnTo>
                    <a:lnTo>
                      <a:pt x="36" y="4"/>
                    </a:lnTo>
                    <a:lnTo>
                      <a:pt x="36" y="4"/>
                    </a:lnTo>
                    <a:lnTo>
                      <a:pt x="36" y="4"/>
                    </a:lnTo>
                    <a:lnTo>
                      <a:pt x="38" y="4"/>
                    </a:lnTo>
                    <a:lnTo>
                      <a:pt x="38" y="4"/>
                    </a:lnTo>
                    <a:lnTo>
                      <a:pt x="41" y="4"/>
                    </a:lnTo>
                    <a:lnTo>
                      <a:pt x="41" y="4"/>
                    </a:lnTo>
                    <a:lnTo>
                      <a:pt x="41" y="4"/>
                    </a:lnTo>
                    <a:lnTo>
                      <a:pt x="41" y="4"/>
                    </a:lnTo>
                    <a:lnTo>
                      <a:pt x="43" y="4"/>
                    </a:lnTo>
                    <a:lnTo>
                      <a:pt x="43" y="4"/>
                    </a:lnTo>
                    <a:lnTo>
                      <a:pt x="43" y="4"/>
                    </a:lnTo>
                    <a:lnTo>
                      <a:pt x="45" y="4"/>
                    </a:lnTo>
                    <a:lnTo>
                      <a:pt x="45" y="2"/>
                    </a:lnTo>
                    <a:lnTo>
                      <a:pt x="45" y="2"/>
                    </a:lnTo>
                    <a:lnTo>
                      <a:pt x="48" y="2"/>
                    </a:lnTo>
                    <a:lnTo>
                      <a:pt x="48" y="2"/>
                    </a:lnTo>
                    <a:lnTo>
                      <a:pt x="48" y="2"/>
                    </a:lnTo>
                    <a:lnTo>
                      <a:pt x="48" y="2"/>
                    </a:lnTo>
                    <a:lnTo>
                      <a:pt x="50" y="2"/>
                    </a:lnTo>
                    <a:lnTo>
                      <a:pt x="50" y="2"/>
                    </a:lnTo>
                    <a:lnTo>
                      <a:pt x="50" y="2"/>
                    </a:lnTo>
                    <a:lnTo>
                      <a:pt x="52" y="2"/>
                    </a:lnTo>
                    <a:lnTo>
                      <a:pt x="52" y="0"/>
                    </a:lnTo>
                    <a:lnTo>
                      <a:pt x="52" y="0"/>
                    </a:lnTo>
                    <a:lnTo>
                      <a:pt x="55" y="0"/>
                    </a:lnTo>
                    <a:lnTo>
                      <a:pt x="55" y="0"/>
                    </a:lnTo>
                    <a:lnTo>
                      <a:pt x="55" y="0"/>
                    </a:lnTo>
                    <a:lnTo>
                      <a:pt x="55" y="2"/>
                    </a:lnTo>
                    <a:lnTo>
                      <a:pt x="55" y="2"/>
                    </a:lnTo>
                    <a:lnTo>
                      <a:pt x="55" y="2"/>
                    </a:lnTo>
                    <a:lnTo>
                      <a:pt x="55" y="4"/>
                    </a:lnTo>
                    <a:lnTo>
                      <a:pt x="55" y="4"/>
                    </a:lnTo>
                    <a:lnTo>
                      <a:pt x="55" y="4"/>
                    </a:lnTo>
                    <a:lnTo>
                      <a:pt x="55" y="4"/>
                    </a:lnTo>
                    <a:lnTo>
                      <a:pt x="52" y="4"/>
                    </a:lnTo>
                    <a:lnTo>
                      <a:pt x="52" y="7"/>
                    </a:lnTo>
                    <a:lnTo>
                      <a:pt x="52" y="7"/>
                    </a:lnTo>
                    <a:lnTo>
                      <a:pt x="52" y="7"/>
                    </a:lnTo>
                    <a:lnTo>
                      <a:pt x="50" y="7"/>
                    </a:lnTo>
                    <a:lnTo>
                      <a:pt x="50" y="9"/>
                    </a:lnTo>
                    <a:lnTo>
                      <a:pt x="50" y="9"/>
                    </a:lnTo>
                    <a:lnTo>
                      <a:pt x="50" y="9"/>
                    </a:lnTo>
                    <a:lnTo>
                      <a:pt x="50" y="12"/>
                    </a:lnTo>
                    <a:lnTo>
                      <a:pt x="50" y="12"/>
                    </a:lnTo>
                    <a:lnTo>
                      <a:pt x="50" y="14"/>
                    </a:lnTo>
                    <a:lnTo>
                      <a:pt x="50" y="14"/>
                    </a:lnTo>
                    <a:lnTo>
                      <a:pt x="50" y="14"/>
                    </a:lnTo>
                    <a:lnTo>
                      <a:pt x="48" y="14"/>
                    </a:lnTo>
                    <a:lnTo>
                      <a:pt x="48" y="14"/>
                    </a:lnTo>
                    <a:lnTo>
                      <a:pt x="48" y="16"/>
                    </a:lnTo>
                    <a:lnTo>
                      <a:pt x="48" y="16"/>
                    </a:lnTo>
                    <a:lnTo>
                      <a:pt x="48" y="16"/>
                    </a:lnTo>
                    <a:lnTo>
                      <a:pt x="48" y="19"/>
                    </a:lnTo>
                    <a:lnTo>
                      <a:pt x="48" y="19"/>
                    </a:lnTo>
                    <a:lnTo>
                      <a:pt x="48" y="19"/>
                    </a:lnTo>
                    <a:lnTo>
                      <a:pt x="48" y="21"/>
                    </a:lnTo>
                    <a:lnTo>
                      <a:pt x="48" y="21"/>
                    </a:lnTo>
                    <a:lnTo>
                      <a:pt x="48" y="21"/>
                    </a:lnTo>
                    <a:lnTo>
                      <a:pt x="48" y="23"/>
                    </a:lnTo>
                    <a:lnTo>
                      <a:pt x="48" y="23"/>
                    </a:lnTo>
                    <a:lnTo>
                      <a:pt x="48" y="23"/>
                    </a:lnTo>
                    <a:lnTo>
                      <a:pt x="50" y="23"/>
                    </a:lnTo>
                    <a:lnTo>
                      <a:pt x="50" y="26"/>
                    </a:lnTo>
                    <a:lnTo>
                      <a:pt x="50" y="26"/>
                    </a:lnTo>
                    <a:lnTo>
                      <a:pt x="48" y="26"/>
                    </a:lnTo>
                    <a:lnTo>
                      <a:pt x="48" y="26"/>
                    </a:lnTo>
                    <a:lnTo>
                      <a:pt x="48" y="26"/>
                    </a:lnTo>
                    <a:lnTo>
                      <a:pt x="48" y="28"/>
                    </a:lnTo>
                    <a:lnTo>
                      <a:pt x="48" y="28"/>
                    </a:lnTo>
                    <a:lnTo>
                      <a:pt x="48" y="30"/>
                    </a:lnTo>
                    <a:lnTo>
                      <a:pt x="48" y="30"/>
                    </a:lnTo>
                    <a:lnTo>
                      <a:pt x="48" y="33"/>
                    </a:lnTo>
                    <a:lnTo>
                      <a:pt x="48" y="33"/>
                    </a:lnTo>
                    <a:lnTo>
                      <a:pt x="48" y="33"/>
                    </a:lnTo>
                    <a:lnTo>
                      <a:pt x="50" y="33"/>
                    </a:lnTo>
                    <a:lnTo>
                      <a:pt x="50" y="35"/>
                    </a:lnTo>
                    <a:lnTo>
                      <a:pt x="50" y="35"/>
                    </a:lnTo>
                    <a:lnTo>
                      <a:pt x="50" y="35"/>
                    </a:lnTo>
                    <a:lnTo>
                      <a:pt x="50" y="35"/>
                    </a:lnTo>
                    <a:lnTo>
                      <a:pt x="50" y="35"/>
                    </a:lnTo>
                    <a:lnTo>
                      <a:pt x="50" y="38"/>
                    </a:lnTo>
                    <a:lnTo>
                      <a:pt x="50" y="38"/>
                    </a:lnTo>
                    <a:lnTo>
                      <a:pt x="50" y="40"/>
                    </a:lnTo>
                    <a:lnTo>
                      <a:pt x="50" y="40"/>
                    </a:lnTo>
                    <a:lnTo>
                      <a:pt x="50" y="42"/>
                    </a:lnTo>
                    <a:lnTo>
                      <a:pt x="50" y="42"/>
                    </a:lnTo>
                    <a:lnTo>
                      <a:pt x="50" y="42"/>
                    </a:lnTo>
                    <a:lnTo>
                      <a:pt x="50" y="45"/>
                    </a:lnTo>
                    <a:lnTo>
                      <a:pt x="50" y="45"/>
                    </a:lnTo>
                    <a:lnTo>
                      <a:pt x="50" y="45"/>
                    </a:lnTo>
                    <a:lnTo>
                      <a:pt x="52" y="45"/>
                    </a:lnTo>
                    <a:lnTo>
                      <a:pt x="52" y="45"/>
                    </a:lnTo>
                    <a:lnTo>
                      <a:pt x="52" y="45"/>
                    </a:lnTo>
                    <a:lnTo>
                      <a:pt x="55" y="45"/>
                    </a:lnTo>
                    <a:lnTo>
                      <a:pt x="55" y="45"/>
                    </a:lnTo>
                    <a:lnTo>
                      <a:pt x="55" y="45"/>
                    </a:lnTo>
                    <a:lnTo>
                      <a:pt x="57" y="45"/>
                    </a:lnTo>
                    <a:lnTo>
                      <a:pt x="57" y="45"/>
                    </a:lnTo>
                    <a:lnTo>
                      <a:pt x="57" y="45"/>
                    </a:lnTo>
                    <a:lnTo>
                      <a:pt x="57" y="45"/>
                    </a:lnTo>
                    <a:lnTo>
                      <a:pt x="57" y="45"/>
                    </a:lnTo>
                    <a:lnTo>
                      <a:pt x="57" y="42"/>
                    </a:lnTo>
                    <a:lnTo>
                      <a:pt x="57" y="42"/>
                    </a:lnTo>
                    <a:lnTo>
                      <a:pt x="57" y="42"/>
                    </a:lnTo>
                    <a:lnTo>
                      <a:pt x="60" y="42"/>
                    </a:lnTo>
                    <a:lnTo>
                      <a:pt x="60" y="40"/>
                    </a:lnTo>
                    <a:lnTo>
                      <a:pt x="60" y="40"/>
                    </a:lnTo>
                    <a:lnTo>
                      <a:pt x="60" y="40"/>
                    </a:lnTo>
                    <a:lnTo>
                      <a:pt x="60" y="42"/>
                    </a:lnTo>
                    <a:lnTo>
                      <a:pt x="62" y="42"/>
                    </a:lnTo>
                    <a:lnTo>
                      <a:pt x="62" y="42"/>
                    </a:lnTo>
                    <a:lnTo>
                      <a:pt x="62" y="42"/>
                    </a:lnTo>
                    <a:lnTo>
                      <a:pt x="62" y="42"/>
                    </a:lnTo>
                    <a:lnTo>
                      <a:pt x="64" y="42"/>
                    </a:lnTo>
                    <a:lnTo>
                      <a:pt x="64" y="45"/>
                    </a:lnTo>
                    <a:lnTo>
                      <a:pt x="64" y="45"/>
                    </a:lnTo>
                    <a:lnTo>
                      <a:pt x="64" y="45"/>
                    </a:lnTo>
                    <a:lnTo>
                      <a:pt x="67" y="45"/>
                    </a:lnTo>
                    <a:lnTo>
                      <a:pt x="67" y="45"/>
                    </a:lnTo>
                    <a:lnTo>
                      <a:pt x="67" y="42"/>
                    </a:lnTo>
                    <a:lnTo>
                      <a:pt x="67" y="42"/>
                    </a:lnTo>
                    <a:lnTo>
                      <a:pt x="67" y="42"/>
                    </a:lnTo>
                    <a:lnTo>
                      <a:pt x="67" y="45"/>
                    </a:lnTo>
                    <a:lnTo>
                      <a:pt x="69" y="45"/>
                    </a:lnTo>
                    <a:lnTo>
                      <a:pt x="69" y="45"/>
                    </a:lnTo>
                    <a:lnTo>
                      <a:pt x="69" y="42"/>
                    </a:lnTo>
                    <a:lnTo>
                      <a:pt x="69" y="42"/>
                    </a:lnTo>
                    <a:lnTo>
                      <a:pt x="71" y="42"/>
                    </a:lnTo>
                    <a:lnTo>
                      <a:pt x="71" y="42"/>
                    </a:lnTo>
                    <a:lnTo>
                      <a:pt x="74" y="42"/>
                    </a:lnTo>
                    <a:lnTo>
                      <a:pt x="74" y="42"/>
                    </a:lnTo>
                    <a:lnTo>
                      <a:pt x="74" y="42"/>
                    </a:lnTo>
                    <a:lnTo>
                      <a:pt x="74" y="42"/>
                    </a:lnTo>
                    <a:lnTo>
                      <a:pt x="76" y="42"/>
                    </a:lnTo>
                    <a:lnTo>
                      <a:pt x="76" y="42"/>
                    </a:lnTo>
                    <a:lnTo>
                      <a:pt x="76" y="45"/>
                    </a:lnTo>
                    <a:lnTo>
                      <a:pt x="74" y="45"/>
                    </a:lnTo>
                    <a:lnTo>
                      <a:pt x="74" y="45"/>
                    </a:lnTo>
                    <a:lnTo>
                      <a:pt x="76" y="45"/>
                    </a:lnTo>
                    <a:lnTo>
                      <a:pt x="76" y="45"/>
                    </a:lnTo>
                    <a:lnTo>
                      <a:pt x="76" y="47"/>
                    </a:lnTo>
                    <a:lnTo>
                      <a:pt x="76" y="47"/>
                    </a:lnTo>
                    <a:lnTo>
                      <a:pt x="76" y="47"/>
                    </a:lnTo>
                    <a:lnTo>
                      <a:pt x="76" y="47"/>
                    </a:lnTo>
                    <a:lnTo>
                      <a:pt x="78" y="47"/>
                    </a:lnTo>
                    <a:lnTo>
                      <a:pt x="78" y="47"/>
                    </a:lnTo>
                    <a:lnTo>
                      <a:pt x="81" y="47"/>
                    </a:lnTo>
                    <a:lnTo>
                      <a:pt x="81" y="47"/>
                    </a:lnTo>
                    <a:lnTo>
                      <a:pt x="81" y="47"/>
                    </a:lnTo>
                    <a:lnTo>
                      <a:pt x="83" y="47"/>
                    </a:lnTo>
                    <a:lnTo>
                      <a:pt x="83" y="49"/>
                    </a:lnTo>
                    <a:lnTo>
                      <a:pt x="83" y="49"/>
                    </a:lnTo>
                    <a:lnTo>
                      <a:pt x="83" y="52"/>
                    </a:lnTo>
                    <a:lnTo>
                      <a:pt x="83" y="52"/>
                    </a:lnTo>
                    <a:lnTo>
                      <a:pt x="81" y="52"/>
                    </a:lnTo>
                    <a:lnTo>
                      <a:pt x="81" y="52"/>
                    </a:lnTo>
                    <a:lnTo>
                      <a:pt x="81" y="52"/>
                    </a:lnTo>
                    <a:lnTo>
                      <a:pt x="81" y="52"/>
                    </a:lnTo>
                    <a:lnTo>
                      <a:pt x="78" y="52"/>
                    </a:lnTo>
                    <a:lnTo>
                      <a:pt x="78" y="52"/>
                    </a:lnTo>
                    <a:lnTo>
                      <a:pt x="78" y="54"/>
                    </a:lnTo>
                    <a:lnTo>
                      <a:pt x="81" y="54"/>
                    </a:lnTo>
                    <a:lnTo>
                      <a:pt x="81" y="54"/>
                    </a:lnTo>
                    <a:lnTo>
                      <a:pt x="81" y="54"/>
                    </a:lnTo>
                    <a:lnTo>
                      <a:pt x="81" y="54"/>
                    </a:lnTo>
                    <a:lnTo>
                      <a:pt x="81" y="54"/>
                    </a:lnTo>
                    <a:lnTo>
                      <a:pt x="83" y="54"/>
                    </a:lnTo>
                    <a:lnTo>
                      <a:pt x="83" y="54"/>
                    </a:lnTo>
                    <a:lnTo>
                      <a:pt x="83" y="54"/>
                    </a:lnTo>
                    <a:lnTo>
                      <a:pt x="83" y="52"/>
                    </a:lnTo>
                    <a:lnTo>
                      <a:pt x="83" y="52"/>
                    </a:lnTo>
                    <a:lnTo>
                      <a:pt x="86" y="52"/>
                    </a:lnTo>
                    <a:lnTo>
                      <a:pt x="86" y="49"/>
                    </a:lnTo>
                    <a:lnTo>
                      <a:pt x="86" y="49"/>
                    </a:lnTo>
                    <a:lnTo>
                      <a:pt x="86" y="47"/>
                    </a:lnTo>
                    <a:lnTo>
                      <a:pt x="86" y="47"/>
                    </a:lnTo>
                    <a:lnTo>
                      <a:pt x="86" y="47"/>
                    </a:lnTo>
                    <a:lnTo>
                      <a:pt x="86" y="45"/>
                    </a:lnTo>
                    <a:lnTo>
                      <a:pt x="88" y="45"/>
                    </a:lnTo>
                    <a:lnTo>
                      <a:pt x="88" y="45"/>
                    </a:lnTo>
                    <a:lnTo>
                      <a:pt x="88" y="45"/>
                    </a:lnTo>
                    <a:lnTo>
                      <a:pt x="88" y="45"/>
                    </a:lnTo>
                    <a:lnTo>
                      <a:pt x="88" y="45"/>
                    </a:lnTo>
                    <a:lnTo>
                      <a:pt x="88" y="42"/>
                    </a:lnTo>
                    <a:lnTo>
                      <a:pt x="90" y="42"/>
                    </a:lnTo>
                    <a:lnTo>
                      <a:pt x="90" y="42"/>
                    </a:lnTo>
                    <a:lnTo>
                      <a:pt x="90" y="42"/>
                    </a:lnTo>
                    <a:lnTo>
                      <a:pt x="90" y="42"/>
                    </a:lnTo>
                    <a:lnTo>
                      <a:pt x="90" y="42"/>
                    </a:lnTo>
                    <a:lnTo>
                      <a:pt x="93" y="42"/>
                    </a:lnTo>
                    <a:lnTo>
                      <a:pt x="93" y="42"/>
                    </a:lnTo>
                    <a:lnTo>
                      <a:pt x="93" y="40"/>
                    </a:lnTo>
                    <a:lnTo>
                      <a:pt x="93" y="40"/>
                    </a:lnTo>
                    <a:lnTo>
                      <a:pt x="95" y="40"/>
                    </a:lnTo>
                    <a:lnTo>
                      <a:pt x="95" y="40"/>
                    </a:lnTo>
                    <a:lnTo>
                      <a:pt x="95" y="40"/>
                    </a:lnTo>
                    <a:lnTo>
                      <a:pt x="95" y="40"/>
                    </a:lnTo>
                    <a:lnTo>
                      <a:pt x="97" y="40"/>
                    </a:lnTo>
                    <a:lnTo>
                      <a:pt x="97" y="38"/>
                    </a:lnTo>
                    <a:lnTo>
                      <a:pt x="97" y="38"/>
                    </a:lnTo>
                    <a:lnTo>
                      <a:pt x="100" y="38"/>
                    </a:lnTo>
                    <a:lnTo>
                      <a:pt x="100" y="38"/>
                    </a:lnTo>
                    <a:lnTo>
                      <a:pt x="100" y="38"/>
                    </a:lnTo>
                    <a:lnTo>
                      <a:pt x="100" y="38"/>
                    </a:lnTo>
                    <a:lnTo>
                      <a:pt x="100" y="35"/>
                    </a:lnTo>
                    <a:lnTo>
                      <a:pt x="102" y="35"/>
                    </a:lnTo>
                    <a:lnTo>
                      <a:pt x="102" y="35"/>
                    </a:lnTo>
                    <a:lnTo>
                      <a:pt x="102" y="35"/>
                    </a:lnTo>
                    <a:lnTo>
                      <a:pt x="102" y="35"/>
                    </a:lnTo>
                    <a:lnTo>
                      <a:pt x="102" y="35"/>
                    </a:lnTo>
                    <a:lnTo>
                      <a:pt x="102" y="33"/>
                    </a:lnTo>
                    <a:lnTo>
                      <a:pt x="104" y="33"/>
                    </a:lnTo>
                    <a:lnTo>
                      <a:pt x="104" y="33"/>
                    </a:lnTo>
                    <a:lnTo>
                      <a:pt x="104" y="33"/>
                    </a:lnTo>
                    <a:lnTo>
                      <a:pt x="107" y="33"/>
                    </a:lnTo>
                    <a:lnTo>
                      <a:pt x="107" y="33"/>
                    </a:lnTo>
                    <a:lnTo>
                      <a:pt x="107" y="33"/>
                    </a:lnTo>
                    <a:lnTo>
                      <a:pt x="107" y="30"/>
                    </a:lnTo>
                    <a:lnTo>
                      <a:pt x="109" y="30"/>
                    </a:lnTo>
                    <a:lnTo>
                      <a:pt x="109" y="30"/>
                    </a:lnTo>
                    <a:lnTo>
                      <a:pt x="109" y="33"/>
                    </a:lnTo>
                    <a:lnTo>
                      <a:pt x="109" y="33"/>
                    </a:lnTo>
                    <a:lnTo>
                      <a:pt x="109" y="35"/>
                    </a:lnTo>
                    <a:lnTo>
                      <a:pt x="109" y="35"/>
                    </a:lnTo>
                    <a:lnTo>
                      <a:pt x="109" y="35"/>
                    </a:lnTo>
                    <a:lnTo>
                      <a:pt x="112" y="35"/>
                    </a:lnTo>
                    <a:lnTo>
                      <a:pt x="112" y="35"/>
                    </a:lnTo>
                    <a:lnTo>
                      <a:pt x="112" y="35"/>
                    </a:lnTo>
                    <a:lnTo>
                      <a:pt x="112" y="38"/>
                    </a:lnTo>
                    <a:lnTo>
                      <a:pt x="114" y="38"/>
                    </a:lnTo>
                    <a:lnTo>
                      <a:pt x="114" y="38"/>
                    </a:lnTo>
                    <a:lnTo>
                      <a:pt x="114" y="38"/>
                    </a:lnTo>
                    <a:lnTo>
                      <a:pt x="114" y="38"/>
                    </a:lnTo>
                    <a:lnTo>
                      <a:pt x="114" y="40"/>
                    </a:lnTo>
                    <a:lnTo>
                      <a:pt x="116" y="40"/>
                    </a:lnTo>
                    <a:lnTo>
                      <a:pt x="116" y="40"/>
                    </a:lnTo>
                    <a:lnTo>
                      <a:pt x="116" y="40"/>
                    </a:lnTo>
                    <a:lnTo>
                      <a:pt x="116" y="42"/>
                    </a:lnTo>
                    <a:lnTo>
                      <a:pt x="116" y="42"/>
                    </a:lnTo>
                    <a:lnTo>
                      <a:pt x="116" y="42"/>
                    </a:lnTo>
                    <a:lnTo>
                      <a:pt x="119" y="42"/>
                    </a:lnTo>
                    <a:lnTo>
                      <a:pt x="119" y="45"/>
                    </a:lnTo>
                    <a:lnTo>
                      <a:pt x="119" y="45"/>
                    </a:lnTo>
                    <a:lnTo>
                      <a:pt x="119" y="45"/>
                    </a:lnTo>
                    <a:lnTo>
                      <a:pt x="121" y="45"/>
                    </a:lnTo>
                    <a:lnTo>
                      <a:pt x="121" y="45"/>
                    </a:lnTo>
                    <a:lnTo>
                      <a:pt x="121" y="45"/>
                    </a:lnTo>
                    <a:lnTo>
                      <a:pt x="121" y="45"/>
                    </a:lnTo>
                    <a:lnTo>
                      <a:pt x="121" y="47"/>
                    </a:lnTo>
                    <a:lnTo>
                      <a:pt x="123" y="47"/>
                    </a:lnTo>
                    <a:lnTo>
                      <a:pt x="123" y="47"/>
                    </a:lnTo>
                    <a:lnTo>
                      <a:pt x="123" y="47"/>
                    </a:lnTo>
                    <a:lnTo>
                      <a:pt x="123" y="49"/>
                    </a:lnTo>
                    <a:lnTo>
                      <a:pt x="123" y="49"/>
                    </a:lnTo>
                    <a:lnTo>
                      <a:pt x="123" y="49"/>
                    </a:lnTo>
                    <a:lnTo>
                      <a:pt x="126" y="49"/>
                    </a:lnTo>
                    <a:lnTo>
                      <a:pt x="126" y="52"/>
                    </a:lnTo>
                    <a:lnTo>
                      <a:pt x="126" y="52"/>
                    </a:lnTo>
                    <a:lnTo>
                      <a:pt x="126" y="52"/>
                    </a:lnTo>
                    <a:lnTo>
                      <a:pt x="128" y="52"/>
                    </a:lnTo>
                    <a:lnTo>
                      <a:pt x="128" y="54"/>
                    </a:lnTo>
                    <a:lnTo>
                      <a:pt x="128" y="54"/>
                    </a:lnTo>
                    <a:lnTo>
                      <a:pt x="128" y="54"/>
                    </a:lnTo>
                    <a:lnTo>
                      <a:pt x="131" y="54"/>
                    </a:lnTo>
                    <a:lnTo>
                      <a:pt x="131" y="54"/>
                    </a:lnTo>
                    <a:lnTo>
                      <a:pt x="133" y="54"/>
                    </a:lnTo>
                    <a:lnTo>
                      <a:pt x="133" y="54"/>
                    </a:lnTo>
                    <a:lnTo>
                      <a:pt x="133" y="54"/>
                    </a:lnTo>
                    <a:lnTo>
                      <a:pt x="133" y="52"/>
                    </a:lnTo>
                    <a:lnTo>
                      <a:pt x="135" y="52"/>
                    </a:lnTo>
                    <a:lnTo>
                      <a:pt x="135" y="52"/>
                    </a:lnTo>
                    <a:lnTo>
                      <a:pt x="135" y="52"/>
                    </a:lnTo>
                    <a:lnTo>
                      <a:pt x="138" y="52"/>
                    </a:lnTo>
                    <a:lnTo>
                      <a:pt x="138" y="52"/>
                    </a:lnTo>
                    <a:lnTo>
                      <a:pt x="140" y="52"/>
                    </a:lnTo>
                    <a:lnTo>
                      <a:pt x="140" y="52"/>
                    </a:lnTo>
                    <a:lnTo>
                      <a:pt x="140" y="52"/>
                    </a:lnTo>
                    <a:lnTo>
                      <a:pt x="140" y="52"/>
                    </a:lnTo>
                    <a:lnTo>
                      <a:pt x="142" y="52"/>
                    </a:lnTo>
                    <a:lnTo>
                      <a:pt x="142" y="52"/>
                    </a:lnTo>
                    <a:lnTo>
                      <a:pt x="142" y="52"/>
                    </a:lnTo>
                    <a:lnTo>
                      <a:pt x="145" y="52"/>
                    </a:lnTo>
                    <a:lnTo>
                      <a:pt x="145" y="52"/>
                    </a:lnTo>
                    <a:lnTo>
                      <a:pt x="147" y="52"/>
                    </a:lnTo>
                    <a:lnTo>
                      <a:pt x="147" y="49"/>
                    </a:lnTo>
                    <a:lnTo>
                      <a:pt x="147" y="49"/>
                    </a:lnTo>
                    <a:lnTo>
                      <a:pt x="147" y="49"/>
                    </a:lnTo>
                    <a:lnTo>
                      <a:pt x="149" y="49"/>
                    </a:lnTo>
                    <a:lnTo>
                      <a:pt x="149" y="49"/>
                    </a:lnTo>
                    <a:lnTo>
                      <a:pt x="149" y="49"/>
                    </a:lnTo>
                    <a:lnTo>
                      <a:pt x="152" y="49"/>
                    </a:lnTo>
                    <a:lnTo>
                      <a:pt x="152" y="49"/>
                    </a:lnTo>
                    <a:lnTo>
                      <a:pt x="154" y="49"/>
                    </a:lnTo>
                    <a:lnTo>
                      <a:pt x="154" y="49"/>
                    </a:lnTo>
                    <a:lnTo>
                      <a:pt x="154" y="49"/>
                    </a:lnTo>
                    <a:lnTo>
                      <a:pt x="154" y="49"/>
                    </a:lnTo>
                    <a:lnTo>
                      <a:pt x="157" y="49"/>
                    </a:lnTo>
                    <a:lnTo>
                      <a:pt x="157" y="49"/>
                    </a:lnTo>
                    <a:lnTo>
                      <a:pt x="157" y="49"/>
                    </a:lnTo>
                    <a:lnTo>
                      <a:pt x="159" y="49"/>
                    </a:lnTo>
                    <a:lnTo>
                      <a:pt x="159" y="49"/>
                    </a:lnTo>
                    <a:lnTo>
                      <a:pt x="161" y="49"/>
                    </a:lnTo>
                    <a:lnTo>
                      <a:pt x="161" y="49"/>
                    </a:lnTo>
                    <a:lnTo>
                      <a:pt x="161" y="49"/>
                    </a:lnTo>
                    <a:lnTo>
                      <a:pt x="164" y="49"/>
                    </a:lnTo>
                    <a:lnTo>
                      <a:pt x="164" y="49"/>
                    </a:lnTo>
                    <a:lnTo>
                      <a:pt x="164" y="49"/>
                    </a:lnTo>
                    <a:lnTo>
                      <a:pt x="166" y="49"/>
                    </a:lnTo>
                    <a:lnTo>
                      <a:pt x="166" y="49"/>
                    </a:lnTo>
                    <a:lnTo>
                      <a:pt x="166" y="49"/>
                    </a:lnTo>
                    <a:lnTo>
                      <a:pt x="168" y="49"/>
                    </a:lnTo>
                    <a:lnTo>
                      <a:pt x="168" y="49"/>
                    </a:lnTo>
                    <a:lnTo>
                      <a:pt x="168" y="49"/>
                    </a:lnTo>
                    <a:lnTo>
                      <a:pt x="171" y="49"/>
                    </a:lnTo>
                    <a:lnTo>
                      <a:pt x="171" y="49"/>
                    </a:lnTo>
                    <a:lnTo>
                      <a:pt x="173" y="49"/>
                    </a:lnTo>
                    <a:lnTo>
                      <a:pt x="173" y="49"/>
                    </a:lnTo>
                    <a:lnTo>
                      <a:pt x="173" y="49"/>
                    </a:lnTo>
                    <a:lnTo>
                      <a:pt x="176" y="49"/>
                    </a:lnTo>
                    <a:lnTo>
                      <a:pt x="176" y="49"/>
                    </a:lnTo>
                    <a:lnTo>
                      <a:pt x="176" y="49"/>
                    </a:lnTo>
                    <a:lnTo>
                      <a:pt x="178" y="49"/>
                    </a:lnTo>
                    <a:lnTo>
                      <a:pt x="178" y="49"/>
                    </a:lnTo>
                    <a:lnTo>
                      <a:pt x="180" y="49"/>
                    </a:lnTo>
                    <a:lnTo>
                      <a:pt x="180" y="49"/>
                    </a:lnTo>
                    <a:lnTo>
                      <a:pt x="180" y="52"/>
                    </a:lnTo>
                    <a:lnTo>
                      <a:pt x="180" y="52"/>
                    </a:lnTo>
                    <a:lnTo>
                      <a:pt x="183" y="52"/>
                    </a:lnTo>
                    <a:lnTo>
                      <a:pt x="183" y="52"/>
                    </a:lnTo>
                    <a:lnTo>
                      <a:pt x="183" y="49"/>
                    </a:lnTo>
                    <a:lnTo>
                      <a:pt x="183" y="49"/>
                    </a:lnTo>
                    <a:lnTo>
                      <a:pt x="185" y="49"/>
                    </a:lnTo>
                    <a:lnTo>
                      <a:pt x="185" y="49"/>
                    </a:lnTo>
                    <a:lnTo>
                      <a:pt x="185" y="49"/>
                    </a:lnTo>
                    <a:lnTo>
                      <a:pt x="187" y="49"/>
                    </a:lnTo>
                    <a:lnTo>
                      <a:pt x="187" y="49"/>
                    </a:lnTo>
                    <a:lnTo>
                      <a:pt x="187" y="49"/>
                    </a:lnTo>
                    <a:lnTo>
                      <a:pt x="187" y="47"/>
                    </a:lnTo>
                    <a:lnTo>
                      <a:pt x="190" y="47"/>
                    </a:lnTo>
                    <a:lnTo>
                      <a:pt x="190" y="47"/>
                    </a:lnTo>
                    <a:lnTo>
                      <a:pt x="190" y="47"/>
                    </a:lnTo>
                    <a:lnTo>
                      <a:pt x="190" y="47"/>
                    </a:lnTo>
                    <a:lnTo>
                      <a:pt x="192" y="47"/>
                    </a:lnTo>
                    <a:lnTo>
                      <a:pt x="192" y="47"/>
                    </a:lnTo>
                    <a:lnTo>
                      <a:pt x="194" y="47"/>
                    </a:lnTo>
                    <a:lnTo>
                      <a:pt x="194" y="45"/>
                    </a:lnTo>
                    <a:lnTo>
                      <a:pt x="194" y="45"/>
                    </a:lnTo>
                    <a:lnTo>
                      <a:pt x="194" y="45"/>
                    </a:lnTo>
                    <a:lnTo>
                      <a:pt x="194" y="47"/>
                    </a:lnTo>
                    <a:lnTo>
                      <a:pt x="197" y="47"/>
                    </a:lnTo>
                    <a:lnTo>
                      <a:pt x="197" y="47"/>
                    </a:lnTo>
                    <a:lnTo>
                      <a:pt x="197" y="47"/>
                    </a:lnTo>
                    <a:lnTo>
                      <a:pt x="197" y="49"/>
                    </a:lnTo>
                    <a:lnTo>
                      <a:pt x="197" y="49"/>
                    </a:lnTo>
                    <a:lnTo>
                      <a:pt x="197" y="49"/>
                    </a:lnTo>
                    <a:lnTo>
                      <a:pt x="197" y="52"/>
                    </a:lnTo>
                    <a:lnTo>
                      <a:pt x="199" y="52"/>
                    </a:lnTo>
                    <a:lnTo>
                      <a:pt x="199" y="52"/>
                    </a:lnTo>
                    <a:lnTo>
                      <a:pt x="199" y="52"/>
                    </a:lnTo>
                    <a:lnTo>
                      <a:pt x="199" y="54"/>
                    </a:lnTo>
                    <a:lnTo>
                      <a:pt x="202" y="54"/>
                    </a:lnTo>
                    <a:lnTo>
                      <a:pt x="202" y="54"/>
                    </a:lnTo>
                    <a:lnTo>
                      <a:pt x="202" y="54"/>
                    </a:lnTo>
                    <a:lnTo>
                      <a:pt x="202" y="54"/>
                    </a:lnTo>
                    <a:lnTo>
                      <a:pt x="202" y="54"/>
                    </a:lnTo>
                    <a:lnTo>
                      <a:pt x="204" y="54"/>
                    </a:lnTo>
                    <a:lnTo>
                      <a:pt x="204" y="57"/>
                    </a:lnTo>
                    <a:lnTo>
                      <a:pt x="204" y="57"/>
                    </a:lnTo>
                    <a:lnTo>
                      <a:pt x="206" y="57"/>
                    </a:lnTo>
                    <a:lnTo>
                      <a:pt x="206" y="57"/>
                    </a:lnTo>
                    <a:lnTo>
                      <a:pt x="206" y="57"/>
                    </a:lnTo>
                    <a:lnTo>
                      <a:pt x="206" y="59"/>
                    </a:lnTo>
                    <a:lnTo>
                      <a:pt x="206" y="59"/>
                    </a:lnTo>
                    <a:lnTo>
                      <a:pt x="206" y="59"/>
                    </a:lnTo>
                    <a:lnTo>
                      <a:pt x="206" y="61"/>
                    </a:lnTo>
                    <a:lnTo>
                      <a:pt x="209" y="61"/>
                    </a:lnTo>
                    <a:lnTo>
                      <a:pt x="209" y="61"/>
                    </a:lnTo>
                    <a:lnTo>
                      <a:pt x="209" y="64"/>
                    </a:lnTo>
                    <a:lnTo>
                      <a:pt x="209" y="64"/>
                    </a:lnTo>
                    <a:lnTo>
                      <a:pt x="209" y="64"/>
                    </a:lnTo>
                    <a:lnTo>
                      <a:pt x="209" y="64"/>
                    </a:lnTo>
                    <a:lnTo>
                      <a:pt x="209" y="66"/>
                    </a:lnTo>
                    <a:lnTo>
                      <a:pt x="209" y="66"/>
                    </a:lnTo>
                    <a:lnTo>
                      <a:pt x="209" y="66"/>
                    </a:lnTo>
                    <a:lnTo>
                      <a:pt x="209" y="68"/>
                    </a:lnTo>
                    <a:lnTo>
                      <a:pt x="211" y="68"/>
                    </a:lnTo>
                    <a:lnTo>
                      <a:pt x="211" y="68"/>
                    </a:lnTo>
                    <a:lnTo>
                      <a:pt x="211" y="68"/>
                    </a:lnTo>
                    <a:lnTo>
                      <a:pt x="213" y="68"/>
                    </a:lnTo>
                    <a:lnTo>
                      <a:pt x="213" y="68"/>
                    </a:lnTo>
                    <a:lnTo>
                      <a:pt x="213" y="68"/>
                    </a:lnTo>
                    <a:lnTo>
                      <a:pt x="213" y="68"/>
                    </a:lnTo>
                    <a:lnTo>
                      <a:pt x="216" y="68"/>
                    </a:lnTo>
                    <a:lnTo>
                      <a:pt x="216" y="66"/>
                    </a:lnTo>
                    <a:lnTo>
                      <a:pt x="216" y="66"/>
                    </a:lnTo>
                    <a:lnTo>
                      <a:pt x="216" y="68"/>
                    </a:lnTo>
                    <a:lnTo>
                      <a:pt x="216" y="68"/>
                    </a:lnTo>
                    <a:lnTo>
                      <a:pt x="216" y="71"/>
                    </a:lnTo>
                    <a:lnTo>
                      <a:pt x="216" y="71"/>
                    </a:lnTo>
                    <a:lnTo>
                      <a:pt x="216" y="73"/>
                    </a:lnTo>
                    <a:lnTo>
                      <a:pt x="216" y="73"/>
                    </a:lnTo>
                    <a:lnTo>
                      <a:pt x="216" y="76"/>
                    </a:lnTo>
                    <a:lnTo>
                      <a:pt x="216" y="76"/>
                    </a:lnTo>
                    <a:lnTo>
                      <a:pt x="216" y="76"/>
                    </a:lnTo>
                    <a:lnTo>
                      <a:pt x="216" y="76"/>
                    </a:lnTo>
                    <a:lnTo>
                      <a:pt x="216" y="78"/>
                    </a:lnTo>
                    <a:lnTo>
                      <a:pt x="216" y="78"/>
                    </a:lnTo>
                    <a:lnTo>
                      <a:pt x="216" y="80"/>
                    </a:lnTo>
                    <a:lnTo>
                      <a:pt x="216" y="80"/>
                    </a:lnTo>
                    <a:lnTo>
                      <a:pt x="216" y="83"/>
                    </a:lnTo>
                    <a:lnTo>
                      <a:pt x="216" y="83"/>
                    </a:lnTo>
                    <a:lnTo>
                      <a:pt x="216" y="83"/>
                    </a:lnTo>
                    <a:lnTo>
                      <a:pt x="213" y="83"/>
                    </a:lnTo>
                    <a:lnTo>
                      <a:pt x="213" y="83"/>
                    </a:lnTo>
                    <a:lnTo>
                      <a:pt x="213" y="85"/>
                    </a:lnTo>
                    <a:lnTo>
                      <a:pt x="213" y="85"/>
                    </a:lnTo>
                    <a:lnTo>
                      <a:pt x="213" y="85"/>
                    </a:lnTo>
                    <a:lnTo>
                      <a:pt x="213" y="87"/>
                    </a:lnTo>
                    <a:lnTo>
                      <a:pt x="213" y="87"/>
                    </a:lnTo>
                    <a:lnTo>
                      <a:pt x="213" y="90"/>
                    </a:lnTo>
                    <a:lnTo>
                      <a:pt x="213" y="90"/>
                    </a:lnTo>
                    <a:lnTo>
                      <a:pt x="213" y="92"/>
                    </a:lnTo>
                    <a:lnTo>
                      <a:pt x="213" y="92"/>
                    </a:lnTo>
                    <a:lnTo>
                      <a:pt x="216" y="92"/>
                    </a:lnTo>
                    <a:lnTo>
                      <a:pt x="216" y="92"/>
                    </a:lnTo>
                    <a:lnTo>
                      <a:pt x="216" y="94"/>
                    </a:lnTo>
                    <a:lnTo>
                      <a:pt x="216" y="94"/>
                    </a:lnTo>
                    <a:lnTo>
                      <a:pt x="218" y="94"/>
                    </a:lnTo>
                    <a:lnTo>
                      <a:pt x="218" y="94"/>
                    </a:lnTo>
                    <a:lnTo>
                      <a:pt x="220" y="94"/>
                    </a:lnTo>
                    <a:lnTo>
                      <a:pt x="220" y="94"/>
                    </a:lnTo>
                    <a:lnTo>
                      <a:pt x="220" y="94"/>
                    </a:lnTo>
                    <a:lnTo>
                      <a:pt x="223" y="94"/>
                    </a:lnTo>
                    <a:lnTo>
                      <a:pt x="223" y="94"/>
                    </a:lnTo>
                    <a:lnTo>
                      <a:pt x="223" y="94"/>
                    </a:lnTo>
                    <a:lnTo>
                      <a:pt x="225" y="94"/>
                    </a:lnTo>
                    <a:lnTo>
                      <a:pt x="225" y="94"/>
                    </a:lnTo>
                    <a:lnTo>
                      <a:pt x="225" y="94"/>
                    </a:lnTo>
                    <a:lnTo>
                      <a:pt x="225" y="94"/>
                    </a:lnTo>
                    <a:lnTo>
                      <a:pt x="225" y="97"/>
                    </a:lnTo>
                    <a:lnTo>
                      <a:pt x="225" y="97"/>
                    </a:lnTo>
                    <a:lnTo>
                      <a:pt x="225" y="99"/>
                    </a:lnTo>
                    <a:lnTo>
                      <a:pt x="225" y="99"/>
                    </a:lnTo>
                    <a:lnTo>
                      <a:pt x="225" y="102"/>
                    </a:lnTo>
                    <a:lnTo>
                      <a:pt x="228" y="102"/>
                    </a:lnTo>
                    <a:lnTo>
                      <a:pt x="228" y="102"/>
                    </a:lnTo>
                    <a:lnTo>
                      <a:pt x="228" y="104"/>
                    </a:lnTo>
                    <a:lnTo>
                      <a:pt x="228" y="104"/>
                    </a:lnTo>
                    <a:lnTo>
                      <a:pt x="228" y="104"/>
                    </a:lnTo>
                    <a:lnTo>
                      <a:pt x="228" y="106"/>
                    </a:lnTo>
                    <a:lnTo>
                      <a:pt x="228" y="106"/>
                    </a:lnTo>
                    <a:lnTo>
                      <a:pt x="228" y="109"/>
                    </a:lnTo>
                    <a:lnTo>
                      <a:pt x="228" y="109"/>
                    </a:lnTo>
                    <a:lnTo>
                      <a:pt x="228" y="111"/>
                    </a:lnTo>
                    <a:lnTo>
                      <a:pt x="228" y="111"/>
                    </a:lnTo>
                    <a:lnTo>
                      <a:pt x="228" y="111"/>
                    </a:lnTo>
                    <a:lnTo>
                      <a:pt x="230" y="111"/>
                    </a:lnTo>
                    <a:lnTo>
                      <a:pt x="230" y="111"/>
                    </a:lnTo>
                    <a:lnTo>
                      <a:pt x="230" y="111"/>
                    </a:lnTo>
                    <a:lnTo>
                      <a:pt x="232" y="111"/>
                    </a:lnTo>
                    <a:lnTo>
                      <a:pt x="232" y="111"/>
                    </a:lnTo>
                    <a:lnTo>
                      <a:pt x="235" y="111"/>
                    </a:lnTo>
                    <a:lnTo>
                      <a:pt x="235" y="111"/>
                    </a:lnTo>
                    <a:lnTo>
                      <a:pt x="235" y="111"/>
                    </a:lnTo>
                    <a:lnTo>
                      <a:pt x="235" y="111"/>
                    </a:lnTo>
                    <a:lnTo>
                      <a:pt x="237" y="111"/>
                    </a:lnTo>
                    <a:lnTo>
                      <a:pt x="237" y="111"/>
                    </a:lnTo>
                    <a:lnTo>
                      <a:pt x="239" y="111"/>
                    </a:lnTo>
                    <a:lnTo>
                      <a:pt x="239" y="111"/>
                    </a:lnTo>
                    <a:lnTo>
                      <a:pt x="239" y="111"/>
                    </a:lnTo>
                    <a:lnTo>
                      <a:pt x="242" y="111"/>
                    </a:lnTo>
                    <a:lnTo>
                      <a:pt x="242" y="111"/>
                    </a:lnTo>
                    <a:lnTo>
                      <a:pt x="242" y="111"/>
                    </a:lnTo>
                    <a:lnTo>
                      <a:pt x="244" y="111"/>
                    </a:lnTo>
                    <a:lnTo>
                      <a:pt x="244" y="111"/>
                    </a:lnTo>
                    <a:lnTo>
                      <a:pt x="247" y="111"/>
                    </a:lnTo>
                    <a:lnTo>
                      <a:pt x="247" y="111"/>
                    </a:lnTo>
                    <a:lnTo>
                      <a:pt x="247" y="111"/>
                    </a:lnTo>
                    <a:lnTo>
                      <a:pt x="249" y="111"/>
                    </a:lnTo>
                    <a:lnTo>
                      <a:pt x="249" y="111"/>
                    </a:lnTo>
                    <a:lnTo>
                      <a:pt x="249" y="111"/>
                    </a:lnTo>
                    <a:lnTo>
                      <a:pt x="251" y="111"/>
                    </a:lnTo>
                    <a:lnTo>
                      <a:pt x="251" y="111"/>
                    </a:lnTo>
                    <a:lnTo>
                      <a:pt x="254" y="111"/>
                    </a:lnTo>
                    <a:lnTo>
                      <a:pt x="254" y="113"/>
                    </a:lnTo>
                    <a:lnTo>
                      <a:pt x="254" y="113"/>
                    </a:lnTo>
                    <a:lnTo>
                      <a:pt x="254" y="113"/>
                    </a:lnTo>
                    <a:lnTo>
                      <a:pt x="256" y="113"/>
                    </a:lnTo>
                    <a:lnTo>
                      <a:pt x="256" y="111"/>
                    </a:lnTo>
                    <a:lnTo>
                      <a:pt x="256" y="111"/>
                    </a:lnTo>
                    <a:lnTo>
                      <a:pt x="256" y="113"/>
                    </a:lnTo>
                    <a:lnTo>
                      <a:pt x="256" y="113"/>
                    </a:lnTo>
                    <a:lnTo>
                      <a:pt x="256" y="113"/>
                    </a:lnTo>
                    <a:lnTo>
                      <a:pt x="258" y="113"/>
                    </a:lnTo>
                    <a:lnTo>
                      <a:pt x="258" y="113"/>
                    </a:lnTo>
                    <a:lnTo>
                      <a:pt x="261" y="113"/>
                    </a:lnTo>
                    <a:lnTo>
                      <a:pt x="261" y="113"/>
                    </a:lnTo>
                    <a:lnTo>
                      <a:pt x="261" y="116"/>
                    </a:lnTo>
                    <a:lnTo>
                      <a:pt x="258" y="116"/>
                    </a:lnTo>
                    <a:lnTo>
                      <a:pt x="258" y="116"/>
                    </a:lnTo>
                    <a:lnTo>
                      <a:pt x="258" y="118"/>
                    </a:lnTo>
                    <a:lnTo>
                      <a:pt x="258" y="118"/>
                    </a:lnTo>
                    <a:lnTo>
                      <a:pt x="258" y="118"/>
                    </a:lnTo>
                    <a:lnTo>
                      <a:pt x="258" y="121"/>
                    </a:lnTo>
                    <a:lnTo>
                      <a:pt x="256" y="121"/>
                    </a:lnTo>
                    <a:lnTo>
                      <a:pt x="256" y="121"/>
                    </a:lnTo>
                    <a:lnTo>
                      <a:pt x="256" y="121"/>
                    </a:lnTo>
                    <a:lnTo>
                      <a:pt x="256" y="121"/>
                    </a:lnTo>
                    <a:lnTo>
                      <a:pt x="256" y="123"/>
                    </a:lnTo>
                    <a:lnTo>
                      <a:pt x="258" y="123"/>
                    </a:lnTo>
                    <a:lnTo>
                      <a:pt x="258" y="123"/>
                    </a:lnTo>
                    <a:lnTo>
                      <a:pt x="258" y="123"/>
                    </a:lnTo>
                    <a:lnTo>
                      <a:pt x="261" y="123"/>
                    </a:lnTo>
                    <a:lnTo>
                      <a:pt x="261" y="123"/>
                    </a:lnTo>
                    <a:lnTo>
                      <a:pt x="261" y="123"/>
                    </a:lnTo>
                    <a:lnTo>
                      <a:pt x="261" y="123"/>
                    </a:lnTo>
                    <a:lnTo>
                      <a:pt x="263" y="123"/>
                    </a:lnTo>
                    <a:lnTo>
                      <a:pt x="263" y="125"/>
                    </a:lnTo>
                    <a:lnTo>
                      <a:pt x="263" y="125"/>
                    </a:lnTo>
                    <a:lnTo>
                      <a:pt x="263" y="125"/>
                    </a:lnTo>
                    <a:lnTo>
                      <a:pt x="263" y="125"/>
                    </a:lnTo>
                    <a:lnTo>
                      <a:pt x="265" y="125"/>
                    </a:lnTo>
                    <a:lnTo>
                      <a:pt x="265" y="125"/>
                    </a:lnTo>
                    <a:lnTo>
                      <a:pt x="265" y="128"/>
                    </a:lnTo>
                    <a:lnTo>
                      <a:pt x="268" y="128"/>
                    </a:lnTo>
                    <a:lnTo>
                      <a:pt x="268" y="128"/>
                    </a:lnTo>
                    <a:lnTo>
                      <a:pt x="268" y="128"/>
                    </a:lnTo>
                    <a:lnTo>
                      <a:pt x="270" y="128"/>
                    </a:lnTo>
                    <a:lnTo>
                      <a:pt x="270" y="128"/>
                    </a:lnTo>
                    <a:lnTo>
                      <a:pt x="270" y="125"/>
                    </a:lnTo>
                    <a:lnTo>
                      <a:pt x="270" y="125"/>
                    </a:lnTo>
                    <a:lnTo>
                      <a:pt x="270" y="123"/>
                    </a:lnTo>
                    <a:lnTo>
                      <a:pt x="270" y="123"/>
                    </a:lnTo>
                    <a:lnTo>
                      <a:pt x="270" y="123"/>
                    </a:lnTo>
                    <a:lnTo>
                      <a:pt x="270" y="123"/>
                    </a:lnTo>
                    <a:lnTo>
                      <a:pt x="270" y="121"/>
                    </a:lnTo>
                    <a:lnTo>
                      <a:pt x="270" y="121"/>
                    </a:lnTo>
                    <a:lnTo>
                      <a:pt x="270" y="118"/>
                    </a:lnTo>
                    <a:lnTo>
                      <a:pt x="268" y="118"/>
                    </a:lnTo>
                    <a:lnTo>
                      <a:pt x="268" y="118"/>
                    </a:lnTo>
                    <a:lnTo>
                      <a:pt x="268" y="118"/>
                    </a:lnTo>
                    <a:lnTo>
                      <a:pt x="268" y="116"/>
                    </a:lnTo>
                    <a:lnTo>
                      <a:pt x="268" y="116"/>
                    </a:lnTo>
                    <a:lnTo>
                      <a:pt x="270" y="116"/>
                    </a:lnTo>
                    <a:lnTo>
                      <a:pt x="270" y="116"/>
                    </a:lnTo>
                    <a:lnTo>
                      <a:pt x="273" y="116"/>
                    </a:lnTo>
                    <a:lnTo>
                      <a:pt x="273" y="118"/>
                    </a:lnTo>
                    <a:lnTo>
                      <a:pt x="273" y="118"/>
                    </a:lnTo>
                    <a:lnTo>
                      <a:pt x="273" y="118"/>
                    </a:lnTo>
                    <a:lnTo>
                      <a:pt x="273" y="116"/>
                    </a:lnTo>
                    <a:lnTo>
                      <a:pt x="273" y="116"/>
                    </a:lnTo>
                    <a:lnTo>
                      <a:pt x="275" y="116"/>
                    </a:lnTo>
                    <a:lnTo>
                      <a:pt x="275" y="113"/>
                    </a:lnTo>
                    <a:lnTo>
                      <a:pt x="275" y="113"/>
                    </a:lnTo>
                    <a:lnTo>
                      <a:pt x="275" y="113"/>
                    </a:lnTo>
                    <a:lnTo>
                      <a:pt x="275" y="113"/>
                    </a:lnTo>
                    <a:lnTo>
                      <a:pt x="275" y="113"/>
                    </a:lnTo>
                    <a:lnTo>
                      <a:pt x="277" y="113"/>
                    </a:lnTo>
                    <a:lnTo>
                      <a:pt x="277" y="111"/>
                    </a:lnTo>
                    <a:lnTo>
                      <a:pt x="277" y="111"/>
                    </a:lnTo>
                    <a:lnTo>
                      <a:pt x="277" y="111"/>
                    </a:lnTo>
                    <a:lnTo>
                      <a:pt x="280" y="111"/>
                    </a:lnTo>
                    <a:lnTo>
                      <a:pt x="280" y="109"/>
                    </a:lnTo>
                    <a:lnTo>
                      <a:pt x="280" y="109"/>
                    </a:lnTo>
                    <a:lnTo>
                      <a:pt x="280" y="109"/>
                    </a:lnTo>
                    <a:lnTo>
                      <a:pt x="280" y="109"/>
                    </a:lnTo>
                    <a:lnTo>
                      <a:pt x="280" y="106"/>
                    </a:lnTo>
                    <a:lnTo>
                      <a:pt x="282" y="106"/>
                    </a:lnTo>
                    <a:lnTo>
                      <a:pt x="282" y="106"/>
                    </a:lnTo>
                    <a:lnTo>
                      <a:pt x="282" y="106"/>
                    </a:lnTo>
                    <a:lnTo>
                      <a:pt x="282" y="104"/>
                    </a:lnTo>
                    <a:lnTo>
                      <a:pt x="282" y="104"/>
                    </a:lnTo>
                    <a:lnTo>
                      <a:pt x="284" y="104"/>
                    </a:lnTo>
                    <a:lnTo>
                      <a:pt x="284" y="104"/>
                    </a:lnTo>
                    <a:lnTo>
                      <a:pt x="287" y="104"/>
                    </a:lnTo>
                    <a:lnTo>
                      <a:pt x="287" y="104"/>
                    </a:lnTo>
                    <a:lnTo>
                      <a:pt x="287" y="104"/>
                    </a:lnTo>
                    <a:lnTo>
                      <a:pt x="287" y="104"/>
                    </a:lnTo>
                    <a:lnTo>
                      <a:pt x="287" y="104"/>
                    </a:lnTo>
                    <a:lnTo>
                      <a:pt x="289" y="104"/>
                    </a:lnTo>
                    <a:lnTo>
                      <a:pt x="289" y="104"/>
                    </a:lnTo>
                    <a:lnTo>
                      <a:pt x="289" y="102"/>
                    </a:lnTo>
                    <a:lnTo>
                      <a:pt x="289" y="102"/>
                    </a:lnTo>
                    <a:lnTo>
                      <a:pt x="289" y="102"/>
                    </a:lnTo>
                    <a:lnTo>
                      <a:pt x="291" y="102"/>
                    </a:lnTo>
                    <a:lnTo>
                      <a:pt x="291" y="102"/>
                    </a:lnTo>
                    <a:lnTo>
                      <a:pt x="291" y="99"/>
                    </a:lnTo>
                    <a:lnTo>
                      <a:pt x="294" y="99"/>
                    </a:lnTo>
                    <a:lnTo>
                      <a:pt x="294" y="99"/>
                    </a:lnTo>
                    <a:lnTo>
                      <a:pt x="294" y="99"/>
                    </a:lnTo>
                    <a:lnTo>
                      <a:pt x="294" y="99"/>
                    </a:lnTo>
                    <a:lnTo>
                      <a:pt x="296" y="99"/>
                    </a:lnTo>
                    <a:lnTo>
                      <a:pt x="296" y="99"/>
                    </a:lnTo>
                    <a:lnTo>
                      <a:pt x="296" y="99"/>
                    </a:lnTo>
                    <a:lnTo>
                      <a:pt x="299" y="99"/>
                    </a:lnTo>
                    <a:lnTo>
                      <a:pt x="299" y="99"/>
                    </a:lnTo>
                    <a:lnTo>
                      <a:pt x="299" y="97"/>
                    </a:lnTo>
                    <a:lnTo>
                      <a:pt x="301" y="97"/>
                    </a:lnTo>
                    <a:lnTo>
                      <a:pt x="301" y="97"/>
                    </a:lnTo>
                    <a:lnTo>
                      <a:pt x="301" y="97"/>
                    </a:lnTo>
                    <a:lnTo>
                      <a:pt x="301" y="97"/>
                    </a:lnTo>
                    <a:lnTo>
                      <a:pt x="301" y="94"/>
                    </a:lnTo>
                    <a:lnTo>
                      <a:pt x="303" y="94"/>
                    </a:lnTo>
                    <a:lnTo>
                      <a:pt x="303" y="94"/>
                    </a:lnTo>
                    <a:lnTo>
                      <a:pt x="303" y="94"/>
                    </a:lnTo>
                    <a:lnTo>
                      <a:pt x="303" y="94"/>
                    </a:lnTo>
                    <a:lnTo>
                      <a:pt x="303" y="94"/>
                    </a:lnTo>
                    <a:lnTo>
                      <a:pt x="306" y="94"/>
                    </a:lnTo>
                    <a:lnTo>
                      <a:pt x="306" y="92"/>
                    </a:lnTo>
                    <a:lnTo>
                      <a:pt x="306" y="92"/>
                    </a:lnTo>
                    <a:lnTo>
                      <a:pt x="308" y="92"/>
                    </a:lnTo>
                    <a:lnTo>
                      <a:pt x="308" y="92"/>
                    </a:lnTo>
                    <a:lnTo>
                      <a:pt x="308" y="90"/>
                    </a:lnTo>
                    <a:lnTo>
                      <a:pt x="308" y="90"/>
                    </a:lnTo>
                    <a:lnTo>
                      <a:pt x="308" y="90"/>
                    </a:lnTo>
                    <a:lnTo>
                      <a:pt x="308" y="90"/>
                    </a:lnTo>
                    <a:lnTo>
                      <a:pt x="308" y="87"/>
                    </a:lnTo>
                    <a:lnTo>
                      <a:pt x="310" y="87"/>
                    </a:lnTo>
                    <a:lnTo>
                      <a:pt x="310" y="90"/>
                    </a:lnTo>
                    <a:lnTo>
                      <a:pt x="310" y="90"/>
                    </a:lnTo>
                    <a:lnTo>
                      <a:pt x="313" y="90"/>
                    </a:lnTo>
                    <a:lnTo>
                      <a:pt x="313" y="90"/>
                    </a:lnTo>
                    <a:lnTo>
                      <a:pt x="313" y="90"/>
                    </a:lnTo>
                    <a:lnTo>
                      <a:pt x="313" y="92"/>
                    </a:lnTo>
                    <a:lnTo>
                      <a:pt x="313" y="92"/>
                    </a:lnTo>
                    <a:lnTo>
                      <a:pt x="313" y="90"/>
                    </a:lnTo>
                    <a:lnTo>
                      <a:pt x="315" y="90"/>
                    </a:lnTo>
                    <a:lnTo>
                      <a:pt x="315" y="90"/>
                    </a:lnTo>
                    <a:lnTo>
                      <a:pt x="315" y="87"/>
                    </a:lnTo>
                    <a:lnTo>
                      <a:pt x="315" y="87"/>
                    </a:lnTo>
                    <a:lnTo>
                      <a:pt x="315" y="87"/>
                    </a:lnTo>
                    <a:lnTo>
                      <a:pt x="315" y="87"/>
                    </a:lnTo>
                    <a:lnTo>
                      <a:pt x="315" y="85"/>
                    </a:lnTo>
                    <a:lnTo>
                      <a:pt x="318" y="85"/>
                    </a:lnTo>
                    <a:lnTo>
                      <a:pt x="318" y="85"/>
                    </a:lnTo>
                    <a:lnTo>
                      <a:pt x="320" y="85"/>
                    </a:lnTo>
                    <a:lnTo>
                      <a:pt x="320" y="85"/>
                    </a:lnTo>
                    <a:lnTo>
                      <a:pt x="320" y="85"/>
                    </a:lnTo>
                    <a:lnTo>
                      <a:pt x="320" y="85"/>
                    </a:lnTo>
                    <a:lnTo>
                      <a:pt x="322" y="85"/>
                    </a:lnTo>
                    <a:lnTo>
                      <a:pt x="322" y="85"/>
                    </a:lnTo>
                    <a:lnTo>
                      <a:pt x="322" y="85"/>
                    </a:lnTo>
                    <a:lnTo>
                      <a:pt x="322" y="85"/>
                    </a:lnTo>
                    <a:lnTo>
                      <a:pt x="325" y="85"/>
                    </a:lnTo>
                    <a:lnTo>
                      <a:pt x="325" y="85"/>
                    </a:lnTo>
                    <a:lnTo>
                      <a:pt x="325" y="85"/>
                    </a:lnTo>
                    <a:lnTo>
                      <a:pt x="327" y="85"/>
                    </a:lnTo>
                    <a:lnTo>
                      <a:pt x="327" y="85"/>
                    </a:lnTo>
                    <a:lnTo>
                      <a:pt x="327" y="85"/>
                    </a:lnTo>
                    <a:lnTo>
                      <a:pt x="327" y="87"/>
                    </a:lnTo>
                    <a:lnTo>
                      <a:pt x="327" y="87"/>
                    </a:lnTo>
                    <a:lnTo>
                      <a:pt x="327" y="87"/>
                    </a:lnTo>
                    <a:lnTo>
                      <a:pt x="325" y="87"/>
                    </a:lnTo>
                    <a:lnTo>
                      <a:pt x="325" y="87"/>
                    </a:lnTo>
                    <a:lnTo>
                      <a:pt x="325" y="90"/>
                    </a:lnTo>
                    <a:lnTo>
                      <a:pt x="322" y="90"/>
                    </a:lnTo>
                    <a:lnTo>
                      <a:pt x="322" y="90"/>
                    </a:lnTo>
                    <a:lnTo>
                      <a:pt x="322" y="90"/>
                    </a:lnTo>
                    <a:lnTo>
                      <a:pt x="322" y="90"/>
                    </a:lnTo>
                    <a:lnTo>
                      <a:pt x="320" y="90"/>
                    </a:lnTo>
                    <a:lnTo>
                      <a:pt x="320" y="90"/>
                    </a:lnTo>
                    <a:lnTo>
                      <a:pt x="320" y="90"/>
                    </a:lnTo>
                    <a:lnTo>
                      <a:pt x="318" y="90"/>
                    </a:lnTo>
                    <a:lnTo>
                      <a:pt x="318" y="92"/>
                    </a:lnTo>
                    <a:lnTo>
                      <a:pt x="318" y="92"/>
                    </a:lnTo>
                    <a:lnTo>
                      <a:pt x="318" y="94"/>
                    </a:lnTo>
                    <a:lnTo>
                      <a:pt x="318" y="94"/>
                    </a:lnTo>
                    <a:lnTo>
                      <a:pt x="315" y="94"/>
                    </a:lnTo>
                    <a:lnTo>
                      <a:pt x="315" y="94"/>
                    </a:lnTo>
                    <a:lnTo>
                      <a:pt x="315" y="94"/>
                    </a:lnTo>
                    <a:lnTo>
                      <a:pt x="315" y="94"/>
                    </a:lnTo>
                    <a:lnTo>
                      <a:pt x="313" y="94"/>
                    </a:lnTo>
                    <a:lnTo>
                      <a:pt x="313" y="94"/>
                    </a:lnTo>
                    <a:lnTo>
                      <a:pt x="313" y="94"/>
                    </a:lnTo>
                    <a:lnTo>
                      <a:pt x="313" y="97"/>
                    </a:lnTo>
                    <a:lnTo>
                      <a:pt x="313" y="97"/>
                    </a:lnTo>
                    <a:lnTo>
                      <a:pt x="310" y="97"/>
                    </a:lnTo>
                    <a:lnTo>
                      <a:pt x="310" y="97"/>
                    </a:lnTo>
                    <a:lnTo>
                      <a:pt x="310" y="99"/>
                    </a:lnTo>
                    <a:lnTo>
                      <a:pt x="310" y="99"/>
                    </a:lnTo>
                    <a:lnTo>
                      <a:pt x="308" y="99"/>
                    </a:lnTo>
                    <a:lnTo>
                      <a:pt x="308" y="99"/>
                    </a:lnTo>
                    <a:lnTo>
                      <a:pt x="308" y="99"/>
                    </a:lnTo>
                    <a:lnTo>
                      <a:pt x="308" y="102"/>
                    </a:lnTo>
                    <a:lnTo>
                      <a:pt x="308" y="102"/>
                    </a:lnTo>
                    <a:lnTo>
                      <a:pt x="306" y="102"/>
                    </a:lnTo>
                    <a:lnTo>
                      <a:pt x="306" y="102"/>
                    </a:lnTo>
                    <a:lnTo>
                      <a:pt x="303" y="102"/>
                    </a:lnTo>
                    <a:lnTo>
                      <a:pt x="303" y="102"/>
                    </a:lnTo>
                    <a:lnTo>
                      <a:pt x="303" y="102"/>
                    </a:lnTo>
                    <a:lnTo>
                      <a:pt x="303" y="104"/>
                    </a:lnTo>
                    <a:lnTo>
                      <a:pt x="303" y="104"/>
                    </a:lnTo>
                    <a:lnTo>
                      <a:pt x="303" y="104"/>
                    </a:lnTo>
                    <a:lnTo>
                      <a:pt x="306" y="104"/>
                    </a:lnTo>
                    <a:lnTo>
                      <a:pt x="306" y="104"/>
                    </a:lnTo>
                    <a:lnTo>
                      <a:pt x="308" y="104"/>
                    </a:lnTo>
                    <a:lnTo>
                      <a:pt x="308" y="104"/>
                    </a:lnTo>
                    <a:lnTo>
                      <a:pt x="308" y="104"/>
                    </a:lnTo>
                    <a:lnTo>
                      <a:pt x="308" y="104"/>
                    </a:lnTo>
                    <a:lnTo>
                      <a:pt x="310" y="104"/>
                    </a:lnTo>
                    <a:lnTo>
                      <a:pt x="310" y="106"/>
                    </a:lnTo>
                    <a:lnTo>
                      <a:pt x="310" y="106"/>
                    </a:lnTo>
                    <a:lnTo>
                      <a:pt x="313" y="106"/>
                    </a:lnTo>
                    <a:lnTo>
                      <a:pt x="313" y="106"/>
                    </a:lnTo>
                    <a:lnTo>
                      <a:pt x="313" y="104"/>
                    </a:lnTo>
                    <a:lnTo>
                      <a:pt x="313" y="104"/>
                    </a:lnTo>
                    <a:lnTo>
                      <a:pt x="315" y="104"/>
                    </a:lnTo>
                    <a:lnTo>
                      <a:pt x="315" y="104"/>
                    </a:lnTo>
                    <a:lnTo>
                      <a:pt x="315" y="104"/>
                    </a:lnTo>
                    <a:lnTo>
                      <a:pt x="315" y="106"/>
                    </a:lnTo>
                    <a:lnTo>
                      <a:pt x="315" y="106"/>
                    </a:lnTo>
                    <a:lnTo>
                      <a:pt x="318" y="106"/>
                    </a:lnTo>
                    <a:lnTo>
                      <a:pt x="318" y="109"/>
                    </a:lnTo>
                    <a:lnTo>
                      <a:pt x="318" y="109"/>
                    </a:lnTo>
                    <a:lnTo>
                      <a:pt x="318" y="111"/>
                    </a:lnTo>
                    <a:lnTo>
                      <a:pt x="318" y="111"/>
                    </a:lnTo>
                    <a:lnTo>
                      <a:pt x="318" y="113"/>
                    </a:lnTo>
                    <a:lnTo>
                      <a:pt x="318" y="113"/>
                    </a:lnTo>
                    <a:lnTo>
                      <a:pt x="318" y="111"/>
                    </a:lnTo>
                    <a:lnTo>
                      <a:pt x="320" y="111"/>
                    </a:lnTo>
                    <a:lnTo>
                      <a:pt x="320" y="111"/>
                    </a:lnTo>
                    <a:lnTo>
                      <a:pt x="320" y="113"/>
                    </a:lnTo>
                    <a:lnTo>
                      <a:pt x="320" y="113"/>
                    </a:lnTo>
                    <a:lnTo>
                      <a:pt x="322" y="113"/>
                    </a:lnTo>
                    <a:lnTo>
                      <a:pt x="322" y="111"/>
                    </a:lnTo>
                    <a:lnTo>
                      <a:pt x="322" y="111"/>
                    </a:lnTo>
                    <a:lnTo>
                      <a:pt x="322" y="113"/>
                    </a:lnTo>
                    <a:lnTo>
                      <a:pt x="322" y="113"/>
                    </a:lnTo>
                    <a:lnTo>
                      <a:pt x="325" y="113"/>
                    </a:lnTo>
                    <a:lnTo>
                      <a:pt x="325" y="113"/>
                    </a:lnTo>
                    <a:lnTo>
                      <a:pt x="327" y="113"/>
                    </a:lnTo>
                    <a:lnTo>
                      <a:pt x="327" y="113"/>
                    </a:lnTo>
                    <a:lnTo>
                      <a:pt x="327" y="113"/>
                    </a:lnTo>
                    <a:lnTo>
                      <a:pt x="327" y="113"/>
                    </a:lnTo>
                    <a:lnTo>
                      <a:pt x="329" y="113"/>
                    </a:lnTo>
                    <a:lnTo>
                      <a:pt x="329" y="113"/>
                    </a:lnTo>
                    <a:lnTo>
                      <a:pt x="329" y="113"/>
                    </a:lnTo>
                    <a:lnTo>
                      <a:pt x="329" y="113"/>
                    </a:lnTo>
                    <a:lnTo>
                      <a:pt x="329" y="113"/>
                    </a:lnTo>
                    <a:lnTo>
                      <a:pt x="332" y="113"/>
                    </a:lnTo>
                    <a:lnTo>
                      <a:pt x="332" y="113"/>
                    </a:lnTo>
                    <a:lnTo>
                      <a:pt x="332" y="111"/>
                    </a:lnTo>
                    <a:lnTo>
                      <a:pt x="332" y="111"/>
                    </a:lnTo>
                    <a:lnTo>
                      <a:pt x="332" y="109"/>
                    </a:lnTo>
                    <a:lnTo>
                      <a:pt x="332" y="109"/>
                    </a:lnTo>
                    <a:lnTo>
                      <a:pt x="334" y="109"/>
                    </a:lnTo>
                    <a:lnTo>
                      <a:pt x="334" y="109"/>
                    </a:lnTo>
                    <a:lnTo>
                      <a:pt x="334" y="109"/>
                    </a:lnTo>
                    <a:lnTo>
                      <a:pt x="334" y="109"/>
                    </a:lnTo>
                    <a:lnTo>
                      <a:pt x="334" y="106"/>
                    </a:lnTo>
                    <a:lnTo>
                      <a:pt x="336" y="106"/>
                    </a:lnTo>
                    <a:lnTo>
                      <a:pt x="336" y="106"/>
                    </a:lnTo>
                    <a:lnTo>
                      <a:pt x="336" y="104"/>
                    </a:lnTo>
                    <a:lnTo>
                      <a:pt x="336" y="104"/>
                    </a:lnTo>
                    <a:lnTo>
                      <a:pt x="336" y="104"/>
                    </a:lnTo>
                    <a:lnTo>
                      <a:pt x="336" y="104"/>
                    </a:lnTo>
                    <a:lnTo>
                      <a:pt x="336" y="104"/>
                    </a:lnTo>
                    <a:lnTo>
                      <a:pt x="336" y="104"/>
                    </a:lnTo>
                    <a:lnTo>
                      <a:pt x="336" y="104"/>
                    </a:lnTo>
                    <a:lnTo>
                      <a:pt x="339" y="104"/>
                    </a:lnTo>
                    <a:lnTo>
                      <a:pt x="339" y="106"/>
                    </a:lnTo>
                    <a:lnTo>
                      <a:pt x="339" y="106"/>
                    </a:lnTo>
                    <a:lnTo>
                      <a:pt x="339" y="106"/>
                    </a:lnTo>
                    <a:lnTo>
                      <a:pt x="341" y="106"/>
                    </a:lnTo>
                    <a:lnTo>
                      <a:pt x="341" y="109"/>
                    </a:lnTo>
                    <a:lnTo>
                      <a:pt x="341" y="109"/>
                    </a:lnTo>
                    <a:lnTo>
                      <a:pt x="341" y="109"/>
                    </a:lnTo>
                    <a:lnTo>
                      <a:pt x="341" y="111"/>
                    </a:lnTo>
                    <a:lnTo>
                      <a:pt x="341" y="111"/>
                    </a:lnTo>
                    <a:lnTo>
                      <a:pt x="341" y="111"/>
                    </a:lnTo>
                    <a:lnTo>
                      <a:pt x="341" y="113"/>
                    </a:lnTo>
                    <a:lnTo>
                      <a:pt x="341" y="113"/>
                    </a:lnTo>
                    <a:lnTo>
                      <a:pt x="341" y="113"/>
                    </a:lnTo>
                    <a:lnTo>
                      <a:pt x="344" y="113"/>
                    </a:lnTo>
                    <a:lnTo>
                      <a:pt x="344" y="113"/>
                    </a:lnTo>
                    <a:lnTo>
                      <a:pt x="344" y="113"/>
                    </a:lnTo>
                    <a:lnTo>
                      <a:pt x="346" y="113"/>
                    </a:lnTo>
                    <a:lnTo>
                      <a:pt x="346" y="113"/>
                    </a:lnTo>
                    <a:lnTo>
                      <a:pt x="346" y="113"/>
                    </a:lnTo>
                    <a:lnTo>
                      <a:pt x="346" y="113"/>
                    </a:lnTo>
                    <a:lnTo>
                      <a:pt x="348" y="113"/>
                    </a:lnTo>
                    <a:lnTo>
                      <a:pt x="348" y="113"/>
                    </a:lnTo>
                    <a:lnTo>
                      <a:pt x="348" y="113"/>
                    </a:lnTo>
                    <a:lnTo>
                      <a:pt x="348" y="116"/>
                    </a:lnTo>
                    <a:lnTo>
                      <a:pt x="348" y="116"/>
                    </a:lnTo>
                    <a:lnTo>
                      <a:pt x="348" y="116"/>
                    </a:lnTo>
                    <a:lnTo>
                      <a:pt x="348" y="116"/>
                    </a:lnTo>
                    <a:lnTo>
                      <a:pt x="348" y="116"/>
                    </a:lnTo>
                    <a:lnTo>
                      <a:pt x="351" y="116"/>
                    </a:lnTo>
                    <a:lnTo>
                      <a:pt x="351" y="116"/>
                    </a:lnTo>
                    <a:lnTo>
                      <a:pt x="353" y="116"/>
                    </a:lnTo>
                    <a:lnTo>
                      <a:pt x="353" y="116"/>
                    </a:lnTo>
                    <a:lnTo>
                      <a:pt x="353" y="116"/>
                    </a:lnTo>
                    <a:lnTo>
                      <a:pt x="353" y="116"/>
                    </a:lnTo>
                    <a:lnTo>
                      <a:pt x="353" y="118"/>
                    </a:lnTo>
                    <a:lnTo>
                      <a:pt x="355" y="118"/>
                    </a:lnTo>
                    <a:lnTo>
                      <a:pt x="355" y="118"/>
                    </a:lnTo>
                    <a:lnTo>
                      <a:pt x="355" y="118"/>
                    </a:lnTo>
                    <a:lnTo>
                      <a:pt x="355" y="121"/>
                    </a:lnTo>
                    <a:lnTo>
                      <a:pt x="355" y="121"/>
                    </a:lnTo>
                    <a:lnTo>
                      <a:pt x="358" y="121"/>
                    </a:lnTo>
                    <a:lnTo>
                      <a:pt x="358" y="121"/>
                    </a:lnTo>
                    <a:lnTo>
                      <a:pt x="360" y="121"/>
                    </a:lnTo>
                    <a:lnTo>
                      <a:pt x="360" y="121"/>
                    </a:lnTo>
                    <a:lnTo>
                      <a:pt x="360" y="121"/>
                    </a:lnTo>
                    <a:lnTo>
                      <a:pt x="362" y="121"/>
                    </a:lnTo>
                    <a:lnTo>
                      <a:pt x="362" y="121"/>
                    </a:lnTo>
                    <a:lnTo>
                      <a:pt x="362" y="121"/>
                    </a:lnTo>
                    <a:lnTo>
                      <a:pt x="362" y="121"/>
                    </a:lnTo>
                    <a:lnTo>
                      <a:pt x="365" y="121"/>
                    </a:lnTo>
                    <a:lnTo>
                      <a:pt x="365" y="121"/>
                    </a:lnTo>
                    <a:lnTo>
                      <a:pt x="365" y="121"/>
                    </a:lnTo>
                    <a:lnTo>
                      <a:pt x="365" y="121"/>
                    </a:lnTo>
                    <a:lnTo>
                      <a:pt x="367" y="121"/>
                    </a:lnTo>
                    <a:lnTo>
                      <a:pt x="367" y="121"/>
                    </a:lnTo>
                    <a:lnTo>
                      <a:pt x="367" y="121"/>
                    </a:lnTo>
                    <a:lnTo>
                      <a:pt x="367" y="121"/>
                    </a:lnTo>
                    <a:lnTo>
                      <a:pt x="367" y="123"/>
                    </a:lnTo>
                    <a:lnTo>
                      <a:pt x="367" y="123"/>
                    </a:lnTo>
                    <a:lnTo>
                      <a:pt x="365" y="123"/>
                    </a:lnTo>
                    <a:lnTo>
                      <a:pt x="365" y="123"/>
                    </a:lnTo>
                    <a:lnTo>
                      <a:pt x="365" y="123"/>
                    </a:lnTo>
                    <a:lnTo>
                      <a:pt x="362" y="123"/>
                    </a:lnTo>
                    <a:lnTo>
                      <a:pt x="362" y="123"/>
                    </a:lnTo>
                    <a:lnTo>
                      <a:pt x="362" y="123"/>
                    </a:lnTo>
                    <a:lnTo>
                      <a:pt x="362" y="123"/>
                    </a:lnTo>
                    <a:lnTo>
                      <a:pt x="360" y="123"/>
                    </a:lnTo>
                    <a:lnTo>
                      <a:pt x="360" y="125"/>
                    </a:lnTo>
                    <a:lnTo>
                      <a:pt x="360" y="125"/>
                    </a:lnTo>
                    <a:lnTo>
                      <a:pt x="360" y="125"/>
                    </a:lnTo>
                    <a:lnTo>
                      <a:pt x="360" y="125"/>
                    </a:lnTo>
                    <a:lnTo>
                      <a:pt x="360" y="128"/>
                    </a:lnTo>
                    <a:lnTo>
                      <a:pt x="358" y="128"/>
                    </a:lnTo>
                    <a:lnTo>
                      <a:pt x="358" y="128"/>
                    </a:lnTo>
                    <a:lnTo>
                      <a:pt x="358" y="128"/>
                    </a:lnTo>
                    <a:lnTo>
                      <a:pt x="355" y="128"/>
                    </a:lnTo>
                    <a:lnTo>
                      <a:pt x="355" y="128"/>
                    </a:lnTo>
                    <a:lnTo>
                      <a:pt x="355" y="128"/>
                    </a:lnTo>
                    <a:lnTo>
                      <a:pt x="353" y="128"/>
                    </a:lnTo>
                    <a:lnTo>
                      <a:pt x="353" y="128"/>
                    </a:lnTo>
                    <a:lnTo>
                      <a:pt x="353" y="128"/>
                    </a:lnTo>
                    <a:lnTo>
                      <a:pt x="353" y="128"/>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1" name="Rectangle 13"/>
              <p:cNvSpPr>
                <a:spLocks noChangeArrowheads="1"/>
              </p:cNvSpPr>
              <p:nvPr/>
            </p:nvSpPr>
            <p:spPr bwMode="auto">
              <a:xfrm>
                <a:off x="2384" y="1722"/>
                <a:ext cx="2"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2" name="Rectangle 14"/>
              <p:cNvSpPr>
                <a:spLocks noChangeArrowheads="1"/>
              </p:cNvSpPr>
              <p:nvPr/>
            </p:nvSpPr>
            <p:spPr bwMode="auto">
              <a:xfrm>
                <a:off x="2384" y="1722"/>
                <a:ext cx="2"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3" name="Rectangle 15"/>
              <p:cNvSpPr>
                <a:spLocks noChangeArrowheads="1"/>
              </p:cNvSpPr>
              <p:nvPr/>
            </p:nvSpPr>
            <p:spPr bwMode="auto">
              <a:xfrm>
                <a:off x="1456" y="1575"/>
                <a:ext cx="2"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4" name="Rectangle 16"/>
              <p:cNvSpPr>
                <a:spLocks noChangeArrowheads="1"/>
              </p:cNvSpPr>
              <p:nvPr/>
            </p:nvSpPr>
            <p:spPr bwMode="auto">
              <a:xfrm>
                <a:off x="1456" y="1575"/>
                <a:ext cx="2"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5" name="Freeform 17"/>
              <p:cNvSpPr>
                <a:spLocks/>
              </p:cNvSpPr>
              <p:nvPr/>
            </p:nvSpPr>
            <p:spPr bwMode="auto">
              <a:xfrm>
                <a:off x="3406" y="2111"/>
                <a:ext cx="45" cy="88"/>
              </a:xfrm>
              <a:custGeom>
                <a:avLst/>
                <a:gdLst/>
                <a:ahLst/>
                <a:cxnLst>
                  <a:cxn ang="0">
                    <a:pos x="40" y="14"/>
                  </a:cxn>
                  <a:cxn ang="0">
                    <a:pos x="40" y="19"/>
                  </a:cxn>
                  <a:cxn ang="0">
                    <a:pos x="40" y="21"/>
                  </a:cxn>
                  <a:cxn ang="0">
                    <a:pos x="40" y="24"/>
                  </a:cxn>
                  <a:cxn ang="0">
                    <a:pos x="38" y="28"/>
                  </a:cxn>
                  <a:cxn ang="0">
                    <a:pos x="38" y="33"/>
                  </a:cxn>
                  <a:cxn ang="0">
                    <a:pos x="38" y="35"/>
                  </a:cxn>
                  <a:cxn ang="0">
                    <a:pos x="36" y="38"/>
                  </a:cxn>
                  <a:cxn ang="0">
                    <a:pos x="33" y="43"/>
                  </a:cxn>
                  <a:cxn ang="0">
                    <a:pos x="33" y="47"/>
                  </a:cxn>
                  <a:cxn ang="0">
                    <a:pos x="33" y="52"/>
                  </a:cxn>
                  <a:cxn ang="0">
                    <a:pos x="31" y="54"/>
                  </a:cxn>
                  <a:cxn ang="0">
                    <a:pos x="31" y="59"/>
                  </a:cxn>
                  <a:cxn ang="0">
                    <a:pos x="29" y="64"/>
                  </a:cxn>
                  <a:cxn ang="0">
                    <a:pos x="26" y="66"/>
                  </a:cxn>
                  <a:cxn ang="0">
                    <a:pos x="24" y="69"/>
                  </a:cxn>
                  <a:cxn ang="0">
                    <a:pos x="21" y="71"/>
                  </a:cxn>
                  <a:cxn ang="0">
                    <a:pos x="21" y="76"/>
                  </a:cxn>
                  <a:cxn ang="0">
                    <a:pos x="21" y="81"/>
                  </a:cxn>
                  <a:cxn ang="0">
                    <a:pos x="21" y="85"/>
                  </a:cxn>
                  <a:cxn ang="0">
                    <a:pos x="19" y="88"/>
                  </a:cxn>
                  <a:cxn ang="0">
                    <a:pos x="14" y="88"/>
                  </a:cxn>
                  <a:cxn ang="0">
                    <a:pos x="14" y="83"/>
                  </a:cxn>
                  <a:cxn ang="0">
                    <a:pos x="14" y="78"/>
                  </a:cxn>
                  <a:cxn ang="0">
                    <a:pos x="12" y="76"/>
                  </a:cxn>
                  <a:cxn ang="0">
                    <a:pos x="10" y="73"/>
                  </a:cxn>
                  <a:cxn ang="0">
                    <a:pos x="7" y="71"/>
                  </a:cxn>
                  <a:cxn ang="0">
                    <a:pos x="5" y="66"/>
                  </a:cxn>
                  <a:cxn ang="0">
                    <a:pos x="5" y="64"/>
                  </a:cxn>
                  <a:cxn ang="0">
                    <a:pos x="3" y="59"/>
                  </a:cxn>
                  <a:cxn ang="0">
                    <a:pos x="0" y="57"/>
                  </a:cxn>
                  <a:cxn ang="0">
                    <a:pos x="3" y="52"/>
                  </a:cxn>
                  <a:cxn ang="0">
                    <a:pos x="5" y="50"/>
                  </a:cxn>
                  <a:cxn ang="0">
                    <a:pos x="3" y="45"/>
                  </a:cxn>
                  <a:cxn ang="0">
                    <a:pos x="5" y="43"/>
                  </a:cxn>
                  <a:cxn ang="0">
                    <a:pos x="5" y="38"/>
                  </a:cxn>
                  <a:cxn ang="0">
                    <a:pos x="7" y="35"/>
                  </a:cxn>
                  <a:cxn ang="0">
                    <a:pos x="10" y="33"/>
                  </a:cxn>
                  <a:cxn ang="0">
                    <a:pos x="12" y="28"/>
                  </a:cxn>
                  <a:cxn ang="0">
                    <a:pos x="12" y="24"/>
                  </a:cxn>
                  <a:cxn ang="0">
                    <a:pos x="14" y="21"/>
                  </a:cxn>
                  <a:cxn ang="0">
                    <a:pos x="17" y="19"/>
                  </a:cxn>
                  <a:cxn ang="0">
                    <a:pos x="19" y="17"/>
                  </a:cxn>
                  <a:cxn ang="0">
                    <a:pos x="19" y="12"/>
                  </a:cxn>
                  <a:cxn ang="0">
                    <a:pos x="21" y="9"/>
                  </a:cxn>
                  <a:cxn ang="0">
                    <a:pos x="24" y="7"/>
                  </a:cxn>
                  <a:cxn ang="0">
                    <a:pos x="29" y="5"/>
                  </a:cxn>
                  <a:cxn ang="0">
                    <a:pos x="31" y="5"/>
                  </a:cxn>
                  <a:cxn ang="0">
                    <a:pos x="33" y="2"/>
                  </a:cxn>
                  <a:cxn ang="0">
                    <a:pos x="36" y="2"/>
                  </a:cxn>
                  <a:cxn ang="0">
                    <a:pos x="38" y="5"/>
                  </a:cxn>
                  <a:cxn ang="0">
                    <a:pos x="43" y="5"/>
                  </a:cxn>
                  <a:cxn ang="0">
                    <a:pos x="45" y="7"/>
                  </a:cxn>
                  <a:cxn ang="0">
                    <a:pos x="43" y="9"/>
                  </a:cxn>
                </a:cxnLst>
                <a:rect l="0" t="0" r="r" b="b"/>
                <a:pathLst>
                  <a:path w="45" h="88">
                    <a:moveTo>
                      <a:pt x="43" y="12"/>
                    </a:moveTo>
                    <a:lnTo>
                      <a:pt x="40" y="12"/>
                    </a:lnTo>
                    <a:lnTo>
                      <a:pt x="40" y="14"/>
                    </a:lnTo>
                    <a:lnTo>
                      <a:pt x="40" y="14"/>
                    </a:lnTo>
                    <a:lnTo>
                      <a:pt x="40" y="14"/>
                    </a:lnTo>
                    <a:lnTo>
                      <a:pt x="40" y="14"/>
                    </a:lnTo>
                    <a:lnTo>
                      <a:pt x="40" y="17"/>
                    </a:lnTo>
                    <a:lnTo>
                      <a:pt x="40" y="17"/>
                    </a:lnTo>
                    <a:lnTo>
                      <a:pt x="40" y="17"/>
                    </a:lnTo>
                    <a:lnTo>
                      <a:pt x="40" y="19"/>
                    </a:lnTo>
                    <a:lnTo>
                      <a:pt x="43" y="19"/>
                    </a:lnTo>
                    <a:lnTo>
                      <a:pt x="43" y="19"/>
                    </a:lnTo>
                    <a:lnTo>
                      <a:pt x="40" y="19"/>
                    </a:lnTo>
                    <a:lnTo>
                      <a:pt x="40" y="21"/>
                    </a:lnTo>
                    <a:lnTo>
                      <a:pt x="40" y="21"/>
                    </a:lnTo>
                    <a:lnTo>
                      <a:pt x="40" y="24"/>
                    </a:lnTo>
                    <a:lnTo>
                      <a:pt x="40" y="24"/>
                    </a:lnTo>
                    <a:lnTo>
                      <a:pt x="40" y="24"/>
                    </a:lnTo>
                    <a:lnTo>
                      <a:pt x="40" y="24"/>
                    </a:lnTo>
                    <a:lnTo>
                      <a:pt x="40" y="24"/>
                    </a:lnTo>
                    <a:lnTo>
                      <a:pt x="40" y="26"/>
                    </a:lnTo>
                    <a:lnTo>
                      <a:pt x="40" y="26"/>
                    </a:lnTo>
                    <a:lnTo>
                      <a:pt x="38" y="26"/>
                    </a:lnTo>
                    <a:lnTo>
                      <a:pt x="38" y="28"/>
                    </a:lnTo>
                    <a:lnTo>
                      <a:pt x="38" y="28"/>
                    </a:lnTo>
                    <a:lnTo>
                      <a:pt x="38" y="28"/>
                    </a:lnTo>
                    <a:lnTo>
                      <a:pt x="38" y="31"/>
                    </a:lnTo>
                    <a:lnTo>
                      <a:pt x="38" y="31"/>
                    </a:lnTo>
                    <a:lnTo>
                      <a:pt x="38" y="31"/>
                    </a:lnTo>
                    <a:lnTo>
                      <a:pt x="38" y="33"/>
                    </a:lnTo>
                    <a:lnTo>
                      <a:pt x="36" y="33"/>
                    </a:lnTo>
                    <a:lnTo>
                      <a:pt x="36" y="33"/>
                    </a:lnTo>
                    <a:lnTo>
                      <a:pt x="38" y="33"/>
                    </a:lnTo>
                    <a:lnTo>
                      <a:pt x="38" y="35"/>
                    </a:lnTo>
                    <a:lnTo>
                      <a:pt x="38" y="35"/>
                    </a:lnTo>
                    <a:lnTo>
                      <a:pt x="36" y="35"/>
                    </a:lnTo>
                    <a:lnTo>
                      <a:pt x="36" y="35"/>
                    </a:lnTo>
                    <a:lnTo>
                      <a:pt x="36" y="38"/>
                    </a:lnTo>
                    <a:lnTo>
                      <a:pt x="36" y="38"/>
                    </a:lnTo>
                    <a:lnTo>
                      <a:pt x="36" y="38"/>
                    </a:lnTo>
                    <a:lnTo>
                      <a:pt x="36" y="40"/>
                    </a:lnTo>
                    <a:lnTo>
                      <a:pt x="36" y="40"/>
                    </a:lnTo>
                    <a:lnTo>
                      <a:pt x="36" y="43"/>
                    </a:lnTo>
                    <a:lnTo>
                      <a:pt x="36" y="43"/>
                    </a:lnTo>
                    <a:lnTo>
                      <a:pt x="33" y="43"/>
                    </a:lnTo>
                    <a:lnTo>
                      <a:pt x="33" y="45"/>
                    </a:lnTo>
                    <a:lnTo>
                      <a:pt x="33" y="45"/>
                    </a:lnTo>
                    <a:lnTo>
                      <a:pt x="33" y="45"/>
                    </a:lnTo>
                    <a:lnTo>
                      <a:pt x="33" y="47"/>
                    </a:lnTo>
                    <a:lnTo>
                      <a:pt x="33" y="47"/>
                    </a:lnTo>
                    <a:lnTo>
                      <a:pt x="33" y="47"/>
                    </a:lnTo>
                    <a:lnTo>
                      <a:pt x="33" y="50"/>
                    </a:lnTo>
                    <a:lnTo>
                      <a:pt x="33" y="50"/>
                    </a:lnTo>
                    <a:lnTo>
                      <a:pt x="33" y="52"/>
                    </a:lnTo>
                    <a:lnTo>
                      <a:pt x="33" y="52"/>
                    </a:lnTo>
                    <a:lnTo>
                      <a:pt x="33" y="52"/>
                    </a:lnTo>
                    <a:lnTo>
                      <a:pt x="33" y="54"/>
                    </a:lnTo>
                    <a:lnTo>
                      <a:pt x="31" y="54"/>
                    </a:lnTo>
                    <a:lnTo>
                      <a:pt x="31" y="54"/>
                    </a:lnTo>
                    <a:lnTo>
                      <a:pt x="31" y="54"/>
                    </a:lnTo>
                    <a:lnTo>
                      <a:pt x="31" y="57"/>
                    </a:lnTo>
                    <a:lnTo>
                      <a:pt x="31" y="57"/>
                    </a:lnTo>
                    <a:lnTo>
                      <a:pt x="31" y="57"/>
                    </a:lnTo>
                    <a:lnTo>
                      <a:pt x="31" y="59"/>
                    </a:lnTo>
                    <a:lnTo>
                      <a:pt x="31" y="59"/>
                    </a:lnTo>
                    <a:lnTo>
                      <a:pt x="29" y="59"/>
                    </a:lnTo>
                    <a:lnTo>
                      <a:pt x="29" y="62"/>
                    </a:lnTo>
                    <a:lnTo>
                      <a:pt x="29" y="62"/>
                    </a:lnTo>
                    <a:lnTo>
                      <a:pt x="29" y="62"/>
                    </a:lnTo>
                    <a:lnTo>
                      <a:pt x="29" y="64"/>
                    </a:lnTo>
                    <a:lnTo>
                      <a:pt x="29" y="64"/>
                    </a:lnTo>
                    <a:lnTo>
                      <a:pt x="29" y="64"/>
                    </a:lnTo>
                    <a:lnTo>
                      <a:pt x="26" y="64"/>
                    </a:lnTo>
                    <a:lnTo>
                      <a:pt x="26" y="64"/>
                    </a:lnTo>
                    <a:lnTo>
                      <a:pt x="26" y="66"/>
                    </a:lnTo>
                    <a:lnTo>
                      <a:pt x="26" y="66"/>
                    </a:lnTo>
                    <a:lnTo>
                      <a:pt x="26" y="66"/>
                    </a:lnTo>
                    <a:lnTo>
                      <a:pt x="26" y="66"/>
                    </a:lnTo>
                    <a:lnTo>
                      <a:pt x="26" y="69"/>
                    </a:lnTo>
                    <a:lnTo>
                      <a:pt x="24" y="69"/>
                    </a:lnTo>
                    <a:lnTo>
                      <a:pt x="24" y="69"/>
                    </a:lnTo>
                    <a:lnTo>
                      <a:pt x="24" y="69"/>
                    </a:lnTo>
                    <a:lnTo>
                      <a:pt x="24" y="71"/>
                    </a:lnTo>
                    <a:lnTo>
                      <a:pt x="21" y="71"/>
                    </a:lnTo>
                    <a:lnTo>
                      <a:pt x="21" y="71"/>
                    </a:lnTo>
                    <a:lnTo>
                      <a:pt x="21" y="73"/>
                    </a:lnTo>
                    <a:lnTo>
                      <a:pt x="21" y="73"/>
                    </a:lnTo>
                    <a:lnTo>
                      <a:pt x="21" y="73"/>
                    </a:lnTo>
                    <a:lnTo>
                      <a:pt x="21" y="73"/>
                    </a:lnTo>
                    <a:lnTo>
                      <a:pt x="21" y="76"/>
                    </a:lnTo>
                    <a:lnTo>
                      <a:pt x="21" y="76"/>
                    </a:lnTo>
                    <a:lnTo>
                      <a:pt x="21" y="76"/>
                    </a:lnTo>
                    <a:lnTo>
                      <a:pt x="21" y="78"/>
                    </a:lnTo>
                    <a:lnTo>
                      <a:pt x="21" y="78"/>
                    </a:lnTo>
                    <a:lnTo>
                      <a:pt x="21" y="81"/>
                    </a:lnTo>
                    <a:lnTo>
                      <a:pt x="21" y="81"/>
                    </a:lnTo>
                    <a:lnTo>
                      <a:pt x="21" y="83"/>
                    </a:lnTo>
                    <a:lnTo>
                      <a:pt x="21" y="83"/>
                    </a:lnTo>
                    <a:lnTo>
                      <a:pt x="21" y="83"/>
                    </a:lnTo>
                    <a:lnTo>
                      <a:pt x="21" y="85"/>
                    </a:lnTo>
                    <a:lnTo>
                      <a:pt x="19" y="85"/>
                    </a:lnTo>
                    <a:lnTo>
                      <a:pt x="19" y="85"/>
                    </a:lnTo>
                    <a:lnTo>
                      <a:pt x="19" y="88"/>
                    </a:lnTo>
                    <a:lnTo>
                      <a:pt x="19" y="88"/>
                    </a:lnTo>
                    <a:lnTo>
                      <a:pt x="19" y="88"/>
                    </a:lnTo>
                    <a:lnTo>
                      <a:pt x="19" y="88"/>
                    </a:lnTo>
                    <a:lnTo>
                      <a:pt x="19" y="88"/>
                    </a:lnTo>
                    <a:lnTo>
                      <a:pt x="17" y="88"/>
                    </a:lnTo>
                    <a:lnTo>
                      <a:pt x="17" y="88"/>
                    </a:lnTo>
                    <a:lnTo>
                      <a:pt x="14" y="88"/>
                    </a:lnTo>
                    <a:lnTo>
                      <a:pt x="14" y="85"/>
                    </a:lnTo>
                    <a:lnTo>
                      <a:pt x="14" y="85"/>
                    </a:lnTo>
                    <a:lnTo>
                      <a:pt x="14" y="83"/>
                    </a:lnTo>
                    <a:lnTo>
                      <a:pt x="14" y="83"/>
                    </a:lnTo>
                    <a:lnTo>
                      <a:pt x="14" y="83"/>
                    </a:lnTo>
                    <a:lnTo>
                      <a:pt x="14" y="81"/>
                    </a:lnTo>
                    <a:lnTo>
                      <a:pt x="14" y="81"/>
                    </a:lnTo>
                    <a:lnTo>
                      <a:pt x="14" y="81"/>
                    </a:lnTo>
                    <a:lnTo>
                      <a:pt x="14" y="78"/>
                    </a:lnTo>
                    <a:lnTo>
                      <a:pt x="14" y="78"/>
                    </a:lnTo>
                    <a:lnTo>
                      <a:pt x="14" y="78"/>
                    </a:lnTo>
                    <a:lnTo>
                      <a:pt x="14" y="76"/>
                    </a:lnTo>
                    <a:lnTo>
                      <a:pt x="12" y="76"/>
                    </a:lnTo>
                    <a:lnTo>
                      <a:pt x="12" y="76"/>
                    </a:lnTo>
                    <a:lnTo>
                      <a:pt x="12" y="76"/>
                    </a:lnTo>
                    <a:lnTo>
                      <a:pt x="12" y="73"/>
                    </a:lnTo>
                    <a:lnTo>
                      <a:pt x="12" y="73"/>
                    </a:lnTo>
                    <a:lnTo>
                      <a:pt x="10" y="73"/>
                    </a:lnTo>
                    <a:lnTo>
                      <a:pt x="10" y="73"/>
                    </a:lnTo>
                    <a:lnTo>
                      <a:pt x="10" y="73"/>
                    </a:lnTo>
                    <a:lnTo>
                      <a:pt x="7" y="73"/>
                    </a:lnTo>
                    <a:lnTo>
                      <a:pt x="7" y="73"/>
                    </a:lnTo>
                    <a:lnTo>
                      <a:pt x="7" y="73"/>
                    </a:lnTo>
                    <a:lnTo>
                      <a:pt x="7" y="71"/>
                    </a:lnTo>
                    <a:lnTo>
                      <a:pt x="7" y="71"/>
                    </a:lnTo>
                    <a:lnTo>
                      <a:pt x="7" y="71"/>
                    </a:lnTo>
                    <a:lnTo>
                      <a:pt x="7" y="69"/>
                    </a:lnTo>
                    <a:lnTo>
                      <a:pt x="5" y="69"/>
                    </a:lnTo>
                    <a:lnTo>
                      <a:pt x="5" y="69"/>
                    </a:lnTo>
                    <a:lnTo>
                      <a:pt x="5" y="66"/>
                    </a:lnTo>
                    <a:lnTo>
                      <a:pt x="5" y="66"/>
                    </a:lnTo>
                    <a:lnTo>
                      <a:pt x="5" y="64"/>
                    </a:lnTo>
                    <a:lnTo>
                      <a:pt x="5" y="64"/>
                    </a:lnTo>
                    <a:lnTo>
                      <a:pt x="5" y="64"/>
                    </a:lnTo>
                    <a:lnTo>
                      <a:pt x="5" y="64"/>
                    </a:lnTo>
                    <a:lnTo>
                      <a:pt x="5" y="62"/>
                    </a:lnTo>
                    <a:lnTo>
                      <a:pt x="5" y="62"/>
                    </a:lnTo>
                    <a:lnTo>
                      <a:pt x="5" y="62"/>
                    </a:lnTo>
                    <a:lnTo>
                      <a:pt x="5" y="59"/>
                    </a:lnTo>
                    <a:lnTo>
                      <a:pt x="3" y="59"/>
                    </a:lnTo>
                    <a:lnTo>
                      <a:pt x="3" y="59"/>
                    </a:lnTo>
                    <a:lnTo>
                      <a:pt x="3" y="59"/>
                    </a:lnTo>
                    <a:lnTo>
                      <a:pt x="0" y="59"/>
                    </a:lnTo>
                    <a:lnTo>
                      <a:pt x="0" y="57"/>
                    </a:lnTo>
                    <a:lnTo>
                      <a:pt x="0" y="57"/>
                    </a:lnTo>
                    <a:lnTo>
                      <a:pt x="3" y="57"/>
                    </a:lnTo>
                    <a:lnTo>
                      <a:pt x="3" y="54"/>
                    </a:lnTo>
                    <a:lnTo>
                      <a:pt x="3" y="54"/>
                    </a:lnTo>
                    <a:lnTo>
                      <a:pt x="3" y="54"/>
                    </a:lnTo>
                    <a:lnTo>
                      <a:pt x="3" y="52"/>
                    </a:lnTo>
                    <a:lnTo>
                      <a:pt x="3" y="52"/>
                    </a:lnTo>
                    <a:lnTo>
                      <a:pt x="3" y="52"/>
                    </a:lnTo>
                    <a:lnTo>
                      <a:pt x="3" y="50"/>
                    </a:lnTo>
                    <a:lnTo>
                      <a:pt x="5" y="50"/>
                    </a:lnTo>
                    <a:lnTo>
                      <a:pt x="5" y="50"/>
                    </a:lnTo>
                    <a:lnTo>
                      <a:pt x="5" y="47"/>
                    </a:lnTo>
                    <a:lnTo>
                      <a:pt x="5" y="47"/>
                    </a:lnTo>
                    <a:lnTo>
                      <a:pt x="5" y="45"/>
                    </a:lnTo>
                    <a:lnTo>
                      <a:pt x="5" y="45"/>
                    </a:lnTo>
                    <a:lnTo>
                      <a:pt x="3" y="45"/>
                    </a:lnTo>
                    <a:lnTo>
                      <a:pt x="3" y="45"/>
                    </a:lnTo>
                    <a:lnTo>
                      <a:pt x="5" y="45"/>
                    </a:lnTo>
                    <a:lnTo>
                      <a:pt x="5" y="43"/>
                    </a:lnTo>
                    <a:lnTo>
                      <a:pt x="5" y="43"/>
                    </a:lnTo>
                    <a:lnTo>
                      <a:pt x="5" y="43"/>
                    </a:lnTo>
                    <a:lnTo>
                      <a:pt x="5" y="40"/>
                    </a:lnTo>
                    <a:lnTo>
                      <a:pt x="5" y="40"/>
                    </a:lnTo>
                    <a:lnTo>
                      <a:pt x="5" y="40"/>
                    </a:lnTo>
                    <a:lnTo>
                      <a:pt x="5" y="38"/>
                    </a:lnTo>
                    <a:lnTo>
                      <a:pt x="5" y="38"/>
                    </a:lnTo>
                    <a:lnTo>
                      <a:pt x="7" y="38"/>
                    </a:lnTo>
                    <a:lnTo>
                      <a:pt x="7" y="35"/>
                    </a:lnTo>
                    <a:lnTo>
                      <a:pt x="7" y="35"/>
                    </a:lnTo>
                    <a:lnTo>
                      <a:pt x="7" y="35"/>
                    </a:lnTo>
                    <a:lnTo>
                      <a:pt x="7" y="35"/>
                    </a:lnTo>
                    <a:lnTo>
                      <a:pt x="7" y="35"/>
                    </a:lnTo>
                    <a:lnTo>
                      <a:pt x="7" y="33"/>
                    </a:lnTo>
                    <a:lnTo>
                      <a:pt x="10" y="33"/>
                    </a:lnTo>
                    <a:lnTo>
                      <a:pt x="10" y="33"/>
                    </a:lnTo>
                    <a:lnTo>
                      <a:pt x="10" y="33"/>
                    </a:lnTo>
                    <a:lnTo>
                      <a:pt x="10" y="31"/>
                    </a:lnTo>
                    <a:lnTo>
                      <a:pt x="10" y="31"/>
                    </a:lnTo>
                    <a:lnTo>
                      <a:pt x="12" y="31"/>
                    </a:lnTo>
                    <a:lnTo>
                      <a:pt x="12" y="28"/>
                    </a:lnTo>
                    <a:lnTo>
                      <a:pt x="12" y="28"/>
                    </a:lnTo>
                    <a:lnTo>
                      <a:pt x="12" y="28"/>
                    </a:lnTo>
                    <a:lnTo>
                      <a:pt x="12" y="26"/>
                    </a:lnTo>
                    <a:lnTo>
                      <a:pt x="12" y="26"/>
                    </a:lnTo>
                    <a:lnTo>
                      <a:pt x="12" y="26"/>
                    </a:lnTo>
                    <a:lnTo>
                      <a:pt x="12" y="24"/>
                    </a:lnTo>
                    <a:lnTo>
                      <a:pt x="12" y="24"/>
                    </a:lnTo>
                    <a:lnTo>
                      <a:pt x="14" y="24"/>
                    </a:lnTo>
                    <a:lnTo>
                      <a:pt x="14" y="24"/>
                    </a:lnTo>
                    <a:lnTo>
                      <a:pt x="14" y="24"/>
                    </a:lnTo>
                    <a:lnTo>
                      <a:pt x="14" y="21"/>
                    </a:lnTo>
                    <a:lnTo>
                      <a:pt x="14" y="21"/>
                    </a:lnTo>
                    <a:lnTo>
                      <a:pt x="14" y="21"/>
                    </a:lnTo>
                    <a:lnTo>
                      <a:pt x="14" y="19"/>
                    </a:lnTo>
                    <a:lnTo>
                      <a:pt x="14" y="19"/>
                    </a:lnTo>
                    <a:lnTo>
                      <a:pt x="17" y="19"/>
                    </a:lnTo>
                    <a:lnTo>
                      <a:pt x="17" y="19"/>
                    </a:lnTo>
                    <a:lnTo>
                      <a:pt x="17" y="17"/>
                    </a:lnTo>
                    <a:lnTo>
                      <a:pt x="17" y="17"/>
                    </a:lnTo>
                    <a:lnTo>
                      <a:pt x="19" y="17"/>
                    </a:lnTo>
                    <a:lnTo>
                      <a:pt x="19" y="17"/>
                    </a:lnTo>
                    <a:lnTo>
                      <a:pt x="19" y="14"/>
                    </a:lnTo>
                    <a:lnTo>
                      <a:pt x="19" y="14"/>
                    </a:lnTo>
                    <a:lnTo>
                      <a:pt x="19" y="14"/>
                    </a:lnTo>
                    <a:lnTo>
                      <a:pt x="19" y="14"/>
                    </a:lnTo>
                    <a:lnTo>
                      <a:pt x="19" y="12"/>
                    </a:lnTo>
                    <a:lnTo>
                      <a:pt x="21" y="12"/>
                    </a:lnTo>
                    <a:lnTo>
                      <a:pt x="21" y="12"/>
                    </a:lnTo>
                    <a:lnTo>
                      <a:pt x="21" y="12"/>
                    </a:lnTo>
                    <a:lnTo>
                      <a:pt x="21" y="9"/>
                    </a:lnTo>
                    <a:lnTo>
                      <a:pt x="21" y="9"/>
                    </a:lnTo>
                    <a:lnTo>
                      <a:pt x="21" y="9"/>
                    </a:lnTo>
                    <a:lnTo>
                      <a:pt x="21" y="7"/>
                    </a:lnTo>
                    <a:lnTo>
                      <a:pt x="24" y="7"/>
                    </a:lnTo>
                    <a:lnTo>
                      <a:pt x="24" y="7"/>
                    </a:lnTo>
                    <a:lnTo>
                      <a:pt x="24" y="7"/>
                    </a:lnTo>
                    <a:lnTo>
                      <a:pt x="26" y="7"/>
                    </a:lnTo>
                    <a:lnTo>
                      <a:pt x="26" y="5"/>
                    </a:lnTo>
                    <a:lnTo>
                      <a:pt x="26" y="5"/>
                    </a:lnTo>
                    <a:lnTo>
                      <a:pt x="26" y="5"/>
                    </a:lnTo>
                    <a:lnTo>
                      <a:pt x="29" y="5"/>
                    </a:lnTo>
                    <a:lnTo>
                      <a:pt x="29" y="5"/>
                    </a:lnTo>
                    <a:lnTo>
                      <a:pt x="29" y="5"/>
                    </a:lnTo>
                    <a:lnTo>
                      <a:pt x="29" y="5"/>
                    </a:lnTo>
                    <a:lnTo>
                      <a:pt x="31" y="5"/>
                    </a:lnTo>
                    <a:lnTo>
                      <a:pt x="31" y="5"/>
                    </a:lnTo>
                    <a:lnTo>
                      <a:pt x="31" y="5"/>
                    </a:lnTo>
                    <a:lnTo>
                      <a:pt x="31" y="2"/>
                    </a:lnTo>
                    <a:lnTo>
                      <a:pt x="31" y="2"/>
                    </a:lnTo>
                    <a:lnTo>
                      <a:pt x="33" y="2"/>
                    </a:lnTo>
                    <a:lnTo>
                      <a:pt x="33" y="2"/>
                    </a:lnTo>
                    <a:lnTo>
                      <a:pt x="33" y="0"/>
                    </a:lnTo>
                    <a:lnTo>
                      <a:pt x="33" y="0"/>
                    </a:lnTo>
                    <a:lnTo>
                      <a:pt x="36" y="0"/>
                    </a:lnTo>
                    <a:lnTo>
                      <a:pt x="36" y="0"/>
                    </a:lnTo>
                    <a:lnTo>
                      <a:pt x="36" y="2"/>
                    </a:lnTo>
                    <a:lnTo>
                      <a:pt x="38" y="2"/>
                    </a:lnTo>
                    <a:lnTo>
                      <a:pt x="38" y="2"/>
                    </a:lnTo>
                    <a:lnTo>
                      <a:pt x="38" y="2"/>
                    </a:lnTo>
                    <a:lnTo>
                      <a:pt x="38" y="5"/>
                    </a:lnTo>
                    <a:lnTo>
                      <a:pt x="38" y="5"/>
                    </a:lnTo>
                    <a:lnTo>
                      <a:pt x="38" y="5"/>
                    </a:lnTo>
                    <a:lnTo>
                      <a:pt x="40" y="5"/>
                    </a:lnTo>
                    <a:lnTo>
                      <a:pt x="40" y="5"/>
                    </a:lnTo>
                    <a:lnTo>
                      <a:pt x="40" y="5"/>
                    </a:lnTo>
                    <a:lnTo>
                      <a:pt x="43" y="5"/>
                    </a:lnTo>
                    <a:lnTo>
                      <a:pt x="43" y="5"/>
                    </a:lnTo>
                    <a:lnTo>
                      <a:pt x="43" y="5"/>
                    </a:lnTo>
                    <a:lnTo>
                      <a:pt x="43" y="7"/>
                    </a:lnTo>
                    <a:lnTo>
                      <a:pt x="43" y="7"/>
                    </a:lnTo>
                    <a:lnTo>
                      <a:pt x="45" y="7"/>
                    </a:lnTo>
                    <a:lnTo>
                      <a:pt x="45" y="7"/>
                    </a:lnTo>
                    <a:lnTo>
                      <a:pt x="45" y="9"/>
                    </a:lnTo>
                    <a:lnTo>
                      <a:pt x="45" y="9"/>
                    </a:lnTo>
                    <a:lnTo>
                      <a:pt x="45" y="9"/>
                    </a:lnTo>
                    <a:lnTo>
                      <a:pt x="43" y="9"/>
                    </a:lnTo>
                    <a:lnTo>
                      <a:pt x="43" y="9"/>
                    </a:lnTo>
                    <a:lnTo>
                      <a:pt x="43" y="12"/>
                    </a:lnTo>
                    <a:lnTo>
                      <a:pt x="43" y="1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6" name="Freeform 18"/>
              <p:cNvSpPr>
                <a:spLocks/>
              </p:cNvSpPr>
              <p:nvPr/>
            </p:nvSpPr>
            <p:spPr bwMode="auto">
              <a:xfrm>
                <a:off x="3406" y="2111"/>
                <a:ext cx="45" cy="88"/>
              </a:xfrm>
              <a:custGeom>
                <a:avLst/>
                <a:gdLst/>
                <a:ahLst/>
                <a:cxnLst>
                  <a:cxn ang="0">
                    <a:pos x="40" y="14"/>
                  </a:cxn>
                  <a:cxn ang="0">
                    <a:pos x="40" y="19"/>
                  </a:cxn>
                  <a:cxn ang="0">
                    <a:pos x="40" y="21"/>
                  </a:cxn>
                  <a:cxn ang="0">
                    <a:pos x="40" y="24"/>
                  </a:cxn>
                  <a:cxn ang="0">
                    <a:pos x="38" y="28"/>
                  </a:cxn>
                  <a:cxn ang="0">
                    <a:pos x="38" y="33"/>
                  </a:cxn>
                  <a:cxn ang="0">
                    <a:pos x="38" y="35"/>
                  </a:cxn>
                  <a:cxn ang="0">
                    <a:pos x="36" y="38"/>
                  </a:cxn>
                  <a:cxn ang="0">
                    <a:pos x="33" y="43"/>
                  </a:cxn>
                  <a:cxn ang="0">
                    <a:pos x="33" y="47"/>
                  </a:cxn>
                  <a:cxn ang="0">
                    <a:pos x="33" y="52"/>
                  </a:cxn>
                  <a:cxn ang="0">
                    <a:pos x="31" y="54"/>
                  </a:cxn>
                  <a:cxn ang="0">
                    <a:pos x="31" y="59"/>
                  </a:cxn>
                  <a:cxn ang="0">
                    <a:pos x="29" y="64"/>
                  </a:cxn>
                  <a:cxn ang="0">
                    <a:pos x="26" y="66"/>
                  </a:cxn>
                  <a:cxn ang="0">
                    <a:pos x="24" y="69"/>
                  </a:cxn>
                  <a:cxn ang="0">
                    <a:pos x="21" y="71"/>
                  </a:cxn>
                  <a:cxn ang="0">
                    <a:pos x="21" y="76"/>
                  </a:cxn>
                  <a:cxn ang="0">
                    <a:pos x="21" y="81"/>
                  </a:cxn>
                  <a:cxn ang="0">
                    <a:pos x="21" y="85"/>
                  </a:cxn>
                  <a:cxn ang="0">
                    <a:pos x="19" y="88"/>
                  </a:cxn>
                  <a:cxn ang="0">
                    <a:pos x="14" y="88"/>
                  </a:cxn>
                  <a:cxn ang="0">
                    <a:pos x="14" y="83"/>
                  </a:cxn>
                  <a:cxn ang="0">
                    <a:pos x="14" y="78"/>
                  </a:cxn>
                  <a:cxn ang="0">
                    <a:pos x="12" y="76"/>
                  </a:cxn>
                  <a:cxn ang="0">
                    <a:pos x="10" y="73"/>
                  </a:cxn>
                  <a:cxn ang="0">
                    <a:pos x="7" y="71"/>
                  </a:cxn>
                  <a:cxn ang="0">
                    <a:pos x="5" y="66"/>
                  </a:cxn>
                  <a:cxn ang="0">
                    <a:pos x="5" y="64"/>
                  </a:cxn>
                  <a:cxn ang="0">
                    <a:pos x="3" y="59"/>
                  </a:cxn>
                  <a:cxn ang="0">
                    <a:pos x="0" y="57"/>
                  </a:cxn>
                  <a:cxn ang="0">
                    <a:pos x="3" y="52"/>
                  </a:cxn>
                  <a:cxn ang="0">
                    <a:pos x="5" y="50"/>
                  </a:cxn>
                  <a:cxn ang="0">
                    <a:pos x="3" y="45"/>
                  </a:cxn>
                  <a:cxn ang="0">
                    <a:pos x="5" y="43"/>
                  </a:cxn>
                  <a:cxn ang="0">
                    <a:pos x="5" y="38"/>
                  </a:cxn>
                  <a:cxn ang="0">
                    <a:pos x="7" y="35"/>
                  </a:cxn>
                  <a:cxn ang="0">
                    <a:pos x="10" y="33"/>
                  </a:cxn>
                  <a:cxn ang="0">
                    <a:pos x="12" y="28"/>
                  </a:cxn>
                  <a:cxn ang="0">
                    <a:pos x="12" y="24"/>
                  </a:cxn>
                  <a:cxn ang="0">
                    <a:pos x="14" y="21"/>
                  </a:cxn>
                  <a:cxn ang="0">
                    <a:pos x="17" y="19"/>
                  </a:cxn>
                  <a:cxn ang="0">
                    <a:pos x="19" y="17"/>
                  </a:cxn>
                  <a:cxn ang="0">
                    <a:pos x="19" y="12"/>
                  </a:cxn>
                  <a:cxn ang="0">
                    <a:pos x="21" y="9"/>
                  </a:cxn>
                  <a:cxn ang="0">
                    <a:pos x="24" y="7"/>
                  </a:cxn>
                  <a:cxn ang="0">
                    <a:pos x="29" y="5"/>
                  </a:cxn>
                  <a:cxn ang="0">
                    <a:pos x="31" y="5"/>
                  </a:cxn>
                  <a:cxn ang="0">
                    <a:pos x="33" y="2"/>
                  </a:cxn>
                  <a:cxn ang="0">
                    <a:pos x="36" y="2"/>
                  </a:cxn>
                  <a:cxn ang="0">
                    <a:pos x="38" y="5"/>
                  </a:cxn>
                  <a:cxn ang="0">
                    <a:pos x="43" y="5"/>
                  </a:cxn>
                  <a:cxn ang="0">
                    <a:pos x="45" y="7"/>
                  </a:cxn>
                  <a:cxn ang="0">
                    <a:pos x="43" y="9"/>
                  </a:cxn>
                </a:cxnLst>
                <a:rect l="0" t="0" r="r" b="b"/>
                <a:pathLst>
                  <a:path w="45" h="88">
                    <a:moveTo>
                      <a:pt x="43" y="12"/>
                    </a:moveTo>
                    <a:lnTo>
                      <a:pt x="40" y="12"/>
                    </a:lnTo>
                    <a:lnTo>
                      <a:pt x="40" y="14"/>
                    </a:lnTo>
                    <a:lnTo>
                      <a:pt x="40" y="14"/>
                    </a:lnTo>
                    <a:lnTo>
                      <a:pt x="40" y="14"/>
                    </a:lnTo>
                    <a:lnTo>
                      <a:pt x="40" y="14"/>
                    </a:lnTo>
                    <a:lnTo>
                      <a:pt x="40" y="17"/>
                    </a:lnTo>
                    <a:lnTo>
                      <a:pt x="40" y="17"/>
                    </a:lnTo>
                    <a:lnTo>
                      <a:pt x="40" y="17"/>
                    </a:lnTo>
                    <a:lnTo>
                      <a:pt x="40" y="19"/>
                    </a:lnTo>
                    <a:lnTo>
                      <a:pt x="43" y="19"/>
                    </a:lnTo>
                    <a:lnTo>
                      <a:pt x="43" y="19"/>
                    </a:lnTo>
                    <a:lnTo>
                      <a:pt x="40" y="19"/>
                    </a:lnTo>
                    <a:lnTo>
                      <a:pt x="40" y="21"/>
                    </a:lnTo>
                    <a:lnTo>
                      <a:pt x="40" y="21"/>
                    </a:lnTo>
                    <a:lnTo>
                      <a:pt x="40" y="24"/>
                    </a:lnTo>
                    <a:lnTo>
                      <a:pt x="40" y="24"/>
                    </a:lnTo>
                    <a:lnTo>
                      <a:pt x="40" y="24"/>
                    </a:lnTo>
                    <a:lnTo>
                      <a:pt x="40" y="24"/>
                    </a:lnTo>
                    <a:lnTo>
                      <a:pt x="40" y="24"/>
                    </a:lnTo>
                    <a:lnTo>
                      <a:pt x="40" y="26"/>
                    </a:lnTo>
                    <a:lnTo>
                      <a:pt x="40" y="26"/>
                    </a:lnTo>
                    <a:lnTo>
                      <a:pt x="38" y="26"/>
                    </a:lnTo>
                    <a:lnTo>
                      <a:pt x="38" y="28"/>
                    </a:lnTo>
                    <a:lnTo>
                      <a:pt x="38" y="28"/>
                    </a:lnTo>
                    <a:lnTo>
                      <a:pt x="38" y="28"/>
                    </a:lnTo>
                    <a:lnTo>
                      <a:pt x="38" y="31"/>
                    </a:lnTo>
                    <a:lnTo>
                      <a:pt x="38" y="31"/>
                    </a:lnTo>
                    <a:lnTo>
                      <a:pt x="38" y="31"/>
                    </a:lnTo>
                    <a:lnTo>
                      <a:pt x="38" y="33"/>
                    </a:lnTo>
                    <a:lnTo>
                      <a:pt x="36" y="33"/>
                    </a:lnTo>
                    <a:lnTo>
                      <a:pt x="36" y="33"/>
                    </a:lnTo>
                    <a:lnTo>
                      <a:pt x="38" y="33"/>
                    </a:lnTo>
                    <a:lnTo>
                      <a:pt x="38" y="35"/>
                    </a:lnTo>
                    <a:lnTo>
                      <a:pt x="38" y="35"/>
                    </a:lnTo>
                    <a:lnTo>
                      <a:pt x="36" y="35"/>
                    </a:lnTo>
                    <a:lnTo>
                      <a:pt x="36" y="35"/>
                    </a:lnTo>
                    <a:lnTo>
                      <a:pt x="36" y="38"/>
                    </a:lnTo>
                    <a:lnTo>
                      <a:pt x="36" y="38"/>
                    </a:lnTo>
                    <a:lnTo>
                      <a:pt x="36" y="38"/>
                    </a:lnTo>
                    <a:lnTo>
                      <a:pt x="36" y="40"/>
                    </a:lnTo>
                    <a:lnTo>
                      <a:pt x="36" y="40"/>
                    </a:lnTo>
                    <a:lnTo>
                      <a:pt x="36" y="43"/>
                    </a:lnTo>
                    <a:lnTo>
                      <a:pt x="36" y="43"/>
                    </a:lnTo>
                    <a:lnTo>
                      <a:pt x="33" y="43"/>
                    </a:lnTo>
                    <a:lnTo>
                      <a:pt x="33" y="45"/>
                    </a:lnTo>
                    <a:lnTo>
                      <a:pt x="33" y="45"/>
                    </a:lnTo>
                    <a:lnTo>
                      <a:pt x="33" y="45"/>
                    </a:lnTo>
                    <a:lnTo>
                      <a:pt x="33" y="47"/>
                    </a:lnTo>
                    <a:lnTo>
                      <a:pt x="33" y="47"/>
                    </a:lnTo>
                    <a:lnTo>
                      <a:pt x="33" y="47"/>
                    </a:lnTo>
                    <a:lnTo>
                      <a:pt x="33" y="50"/>
                    </a:lnTo>
                    <a:lnTo>
                      <a:pt x="33" y="50"/>
                    </a:lnTo>
                    <a:lnTo>
                      <a:pt x="33" y="52"/>
                    </a:lnTo>
                    <a:lnTo>
                      <a:pt x="33" y="52"/>
                    </a:lnTo>
                    <a:lnTo>
                      <a:pt x="33" y="52"/>
                    </a:lnTo>
                    <a:lnTo>
                      <a:pt x="33" y="54"/>
                    </a:lnTo>
                    <a:lnTo>
                      <a:pt x="31" y="54"/>
                    </a:lnTo>
                    <a:lnTo>
                      <a:pt x="31" y="54"/>
                    </a:lnTo>
                    <a:lnTo>
                      <a:pt x="31" y="54"/>
                    </a:lnTo>
                    <a:lnTo>
                      <a:pt x="31" y="57"/>
                    </a:lnTo>
                    <a:lnTo>
                      <a:pt x="31" y="57"/>
                    </a:lnTo>
                    <a:lnTo>
                      <a:pt x="31" y="57"/>
                    </a:lnTo>
                    <a:lnTo>
                      <a:pt x="31" y="59"/>
                    </a:lnTo>
                    <a:lnTo>
                      <a:pt x="31" y="59"/>
                    </a:lnTo>
                    <a:lnTo>
                      <a:pt x="29" y="59"/>
                    </a:lnTo>
                    <a:lnTo>
                      <a:pt x="29" y="62"/>
                    </a:lnTo>
                    <a:lnTo>
                      <a:pt x="29" y="62"/>
                    </a:lnTo>
                    <a:lnTo>
                      <a:pt x="29" y="62"/>
                    </a:lnTo>
                    <a:lnTo>
                      <a:pt x="29" y="64"/>
                    </a:lnTo>
                    <a:lnTo>
                      <a:pt x="29" y="64"/>
                    </a:lnTo>
                    <a:lnTo>
                      <a:pt x="29" y="64"/>
                    </a:lnTo>
                    <a:lnTo>
                      <a:pt x="26" y="64"/>
                    </a:lnTo>
                    <a:lnTo>
                      <a:pt x="26" y="64"/>
                    </a:lnTo>
                    <a:lnTo>
                      <a:pt x="26" y="66"/>
                    </a:lnTo>
                    <a:lnTo>
                      <a:pt x="26" y="66"/>
                    </a:lnTo>
                    <a:lnTo>
                      <a:pt x="26" y="66"/>
                    </a:lnTo>
                    <a:lnTo>
                      <a:pt x="26" y="66"/>
                    </a:lnTo>
                    <a:lnTo>
                      <a:pt x="26" y="69"/>
                    </a:lnTo>
                    <a:lnTo>
                      <a:pt x="24" y="69"/>
                    </a:lnTo>
                    <a:lnTo>
                      <a:pt x="24" y="69"/>
                    </a:lnTo>
                    <a:lnTo>
                      <a:pt x="24" y="69"/>
                    </a:lnTo>
                    <a:lnTo>
                      <a:pt x="24" y="71"/>
                    </a:lnTo>
                    <a:lnTo>
                      <a:pt x="21" y="71"/>
                    </a:lnTo>
                    <a:lnTo>
                      <a:pt x="21" y="71"/>
                    </a:lnTo>
                    <a:lnTo>
                      <a:pt x="21" y="73"/>
                    </a:lnTo>
                    <a:lnTo>
                      <a:pt x="21" y="73"/>
                    </a:lnTo>
                    <a:lnTo>
                      <a:pt x="21" y="73"/>
                    </a:lnTo>
                    <a:lnTo>
                      <a:pt x="21" y="73"/>
                    </a:lnTo>
                    <a:lnTo>
                      <a:pt x="21" y="76"/>
                    </a:lnTo>
                    <a:lnTo>
                      <a:pt x="21" y="76"/>
                    </a:lnTo>
                    <a:lnTo>
                      <a:pt x="21" y="76"/>
                    </a:lnTo>
                    <a:lnTo>
                      <a:pt x="21" y="78"/>
                    </a:lnTo>
                    <a:lnTo>
                      <a:pt x="21" y="78"/>
                    </a:lnTo>
                    <a:lnTo>
                      <a:pt x="21" y="81"/>
                    </a:lnTo>
                    <a:lnTo>
                      <a:pt x="21" y="81"/>
                    </a:lnTo>
                    <a:lnTo>
                      <a:pt x="21" y="83"/>
                    </a:lnTo>
                    <a:lnTo>
                      <a:pt x="21" y="83"/>
                    </a:lnTo>
                    <a:lnTo>
                      <a:pt x="21" y="83"/>
                    </a:lnTo>
                    <a:lnTo>
                      <a:pt x="21" y="85"/>
                    </a:lnTo>
                    <a:lnTo>
                      <a:pt x="19" y="85"/>
                    </a:lnTo>
                    <a:lnTo>
                      <a:pt x="19" y="85"/>
                    </a:lnTo>
                    <a:lnTo>
                      <a:pt x="19" y="88"/>
                    </a:lnTo>
                    <a:lnTo>
                      <a:pt x="19" y="88"/>
                    </a:lnTo>
                    <a:lnTo>
                      <a:pt x="19" y="88"/>
                    </a:lnTo>
                    <a:lnTo>
                      <a:pt x="19" y="88"/>
                    </a:lnTo>
                    <a:lnTo>
                      <a:pt x="19" y="88"/>
                    </a:lnTo>
                    <a:lnTo>
                      <a:pt x="17" y="88"/>
                    </a:lnTo>
                    <a:lnTo>
                      <a:pt x="17" y="88"/>
                    </a:lnTo>
                    <a:lnTo>
                      <a:pt x="14" y="88"/>
                    </a:lnTo>
                    <a:lnTo>
                      <a:pt x="14" y="85"/>
                    </a:lnTo>
                    <a:lnTo>
                      <a:pt x="14" y="85"/>
                    </a:lnTo>
                    <a:lnTo>
                      <a:pt x="14" y="83"/>
                    </a:lnTo>
                    <a:lnTo>
                      <a:pt x="14" y="83"/>
                    </a:lnTo>
                    <a:lnTo>
                      <a:pt x="14" y="83"/>
                    </a:lnTo>
                    <a:lnTo>
                      <a:pt x="14" y="81"/>
                    </a:lnTo>
                    <a:lnTo>
                      <a:pt x="14" y="81"/>
                    </a:lnTo>
                    <a:lnTo>
                      <a:pt x="14" y="81"/>
                    </a:lnTo>
                    <a:lnTo>
                      <a:pt x="14" y="78"/>
                    </a:lnTo>
                    <a:lnTo>
                      <a:pt x="14" y="78"/>
                    </a:lnTo>
                    <a:lnTo>
                      <a:pt x="14" y="78"/>
                    </a:lnTo>
                    <a:lnTo>
                      <a:pt x="14" y="76"/>
                    </a:lnTo>
                    <a:lnTo>
                      <a:pt x="12" y="76"/>
                    </a:lnTo>
                    <a:lnTo>
                      <a:pt x="12" y="76"/>
                    </a:lnTo>
                    <a:lnTo>
                      <a:pt x="12" y="76"/>
                    </a:lnTo>
                    <a:lnTo>
                      <a:pt x="12" y="73"/>
                    </a:lnTo>
                    <a:lnTo>
                      <a:pt x="12" y="73"/>
                    </a:lnTo>
                    <a:lnTo>
                      <a:pt x="10" y="73"/>
                    </a:lnTo>
                    <a:lnTo>
                      <a:pt x="10" y="73"/>
                    </a:lnTo>
                    <a:lnTo>
                      <a:pt x="10" y="73"/>
                    </a:lnTo>
                    <a:lnTo>
                      <a:pt x="7" y="73"/>
                    </a:lnTo>
                    <a:lnTo>
                      <a:pt x="7" y="73"/>
                    </a:lnTo>
                    <a:lnTo>
                      <a:pt x="7" y="73"/>
                    </a:lnTo>
                    <a:lnTo>
                      <a:pt x="7" y="71"/>
                    </a:lnTo>
                    <a:lnTo>
                      <a:pt x="7" y="71"/>
                    </a:lnTo>
                    <a:lnTo>
                      <a:pt x="7" y="71"/>
                    </a:lnTo>
                    <a:lnTo>
                      <a:pt x="7" y="69"/>
                    </a:lnTo>
                    <a:lnTo>
                      <a:pt x="5" y="69"/>
                    </a:lnTo>
                    <a:lnTo>
                      <a:pt x="5" y="69"/>
                    </a:lnTo>
                    <a:lnTo>
                      <a:pt x="5" y="66"/>
                    </a:lnTo>
                    <a:lnTo>
                      <a:pt x="5" y="66"/>
                    </a:lnTo>
                    <a:lnTo>
                      <a:pt x="5" y="64"/>
                    </a:lnTo>
                    <a:lnTo>
                      <a:pt x="5" y="64"/>
                    </a:lnTo>
                    <a:lnTo>
                      <a:pt x="5" y="64"/>
                    </a:lnTo>
                    <a:lnTo>
                      <a:pt x="5" y="64"/>
                    </a:lnTo>
                    <a:lnTo>
                      <a:pt x="5" y="62"/>
                    </a:lnTo>
                    <a:lnTo>
                      <a:pt x="5" y="62"/>
                    </a:lnTo>
                    <a:lnTo>
                      <a:pt x="5" y="62"/>
                    </a:lnTo>
                    <a:lnTo>
                      <a:pt x="5" y="59"/>
                    </a:lnTo>
                    <a:lnTo>
                      <a:pt x="3" y="59"/>
                    </a:lnTo>
                    <a:lnTo>
                      <a:pt x="3" y="59"/>
                    </a:lnTo>
                    <a:lnTo>
                      <a:pt x="3" y="59"/>
                    </a:lnTo>
                    <a:lnTo>
                      <a:pt x="0" y="59"/>
                    </a:lnTo>
                    <a:lnTo>
                      <a:pt x="0" y="57"/>
                    </a:lnTo>
                    <a:lnTo>
                      <a:pt x="0" y="57"/>
                    </a:lnTo>
                    <a:lnTo>
                      <a:pt x="3" y="57"/>
                    </a:lnTo>
                    <a:lnTo>
                      <a:pt x="3" y="54"/>
                    </a:lnTo>
                    <a:lnTo>
                      <a:pt x="3" y="54"/>
                    </a:lnTo>
                    <a:lnTo>
                      <a:pt x="3" y="54"/>
                    </a:lnTo>
                    <a:lnTo>
                      <a:pt x="3" y="52"/>
                    </a:lnTo>
                    <a:lnTo>
                      <a:pt x="3" y="52"/>
                    </a:lnTo>
                    <a:lnTo>
                      <a:pt x="3" y="52"/>
                    </a:lnTo>
                    <a:lnTo>
                      <a:pt x="3" y="50"/>
                    </a:lnTo>
                    <a:lnTo>
                      <a:pt x="5" y="50"/>
                    </a:lnTo>
                    <a:lnTo>
                      <a:pt x="5" y="50"/>
                    </a:lnTo>
                    <a:lnTo>
                      <a:pt x="5" y="47"/>
                    </a:lnTo>
                    <a:lnTo>
                      <a:pt x="5" y="47"/>
                    </a:lnTo>
                    <a:lnTo>
                      <a:pt x="5" y="45"/>
                    </a:lnTo>
                    <a:lnTo>
                      <a:pt x="5" y="45"/>
                    </a:lnTo>
                    <a:lnTo>
                      <a:pt x="3" y="45"/>
                    </a:lnTo>
                    <a:lnTo>
                      <a:pt x="3" y="45"/>
                    </a:lnTo>
                    <a:lnTo>
                      <a:pt x="5" y="45"/>
                    </a:lnTo>
                    <a:lnTo>
                      <a:pt x="5" y="43"/>
                    </a:lnTo>
                    <a:lnTo>
                      <a:pt x="5" y="43"/>
                    </a:lnTo>
                    <a:lnTo>
                      <a:pt x="5" y="43"/>
                    </a:lnTo>
                    <a:lnTo>
                      <a:pt x="5" y="40"/>
                    </a:lnTo>
                    <a:lnTo>
                      <a:pt x="5" y="40"/>
                    </a:lnTo>
                    <a:lnTo>
                      <a:pt x="5" y="40"/>
                    </a:lnTo>
                    <a:lnTo>
                      <a:pt x="5" y="38"/>
                    </a:lnTo>
                    <a:lnTo>
                      <a:pt x="5" y="38"/>
                    </a:lnTo>
                    <a:lnTo>
                      <a:pt x="7" y="38"/>
                    </a:lnTo>
                    <a:lnTo>
                      <a:pt x="7" y="35"/>
                    </a:lnTo>
                    <a:lnTo>
                      <a:pt x="7" y="35"/>
                    </a:lnTo>
                    <a:lnTo>
                      <a:pt x="7" y="35"/>
                    </a:lnTo>
                    <a:lnTo>
                      <a:pt x="7" y="35"/>
                    </a:lnTo>
                    <a:lnTo>
                      <a:pt x="7" y="35"/>
                    </a:lnTo>
                    <a:lnTo>
                      <a:pt x="7" y="33"/>
                    </a:lnTo>
                    <a:lnTo>
                      <a:pt x="10" y="33"/>
                    </a:lnTo>
                    <a:lnTo>
                      <a:pt x="10" y="33"/>
                    </a:lnTo>
                    <a:lnTo>
                      <a:pt x="10" y="33"/>
                    </a:lnTo>
                    <a:lnTo>
                      <a:pt x="10" y="31"/>
                    </a:lnTo>
                    <a:lnTo>
                      <a:pt x="10" y="31"/>
                    </a:lnTo>
                    <a:lnTo>
                      <a:pt x="12" y="31"/>
                    </a:lnTo>
                    <a:lnTo>
                      <a:pt x="12" y="28"/>
                    </a:lnTo>
                    <a:lnTo>
                      <a:pt x="12" y="28"/>
                    </a:lnTo>
                    <a:lnTo>
                      <a:pt x="12" y="28"/>
                    </a:lnTo>
                    <a:lnTo>
                      <a:pt x="12" y="26"/>
                    </a:lnTo>
                    <a:lnTo>
                      <a:pt x="12" y="26"/>
                    </a:lnTo>
                    <a:lnTo>
                      <a:pt x="12" y="26"/>
                    </a:lnTo>
                    <a:lnTo>
                      <a:pt x="12" y="24"/>
                    </a:lnTo>
                    <a:lnTo>
                      <a:pt x="12" y="24"/>
                    </a:lnTo>
                    <a:lnTo>
                      <a:pt x="14" y="24"/>
                    </a:lnTo>
                    <a:lnTo>
                      <a:pt x="14" y="24"/>
                    </a:lnTo>
                    <a:lnTo>
                      <a:pt x="14" y="24"/>
                    </a:lnTo>
                    <a:lnTo>
                      <a:pt x="14" y="21"/>
                    </a:lnTo>
                    <a:lnTo>
                      <a:pt x="14" y="21"/>
                    </a:lnTo>
                    <a:lnTo>
                      <a:pt x="14" y="21"/>
                    </a:lnTo>
                    <a:lnTo>
                      <a:pt x="14" y="19"/>
                    </a:lnTo>
                    <a:lnTo>
                      <a:pt x="14" y="19"/>
                    </a:lnTo>
                    <a:lnTo>
                      <a:pt x="17" y="19"/>
                    </a:lnTo>
                    <a:lnTo>
                      <a:pt x="17" y="19"/>
                    </a:lnTo>
                    <a:lnTo>
                      <a:pt x="17" y="17"/>
                    </a:lnTo>
                    <a:lnTo>
                      <a:pt x="17" y="17"/>
                    </a:lnTo>
                    <a:lnTo>
                      <a:pt x="19" y="17"/>
                    </a:lnTo>
                    <a:lnTo>
                      <a:pt x="19" y="17"/>
                    </a:lnTo>
                    <a:lnTo>
                      <a:pt x="19" y="14"/>
                    </a:lnTo>
                    <a:lnTo>
                      <a:pt x="19" y="14"/>
                    </a:lnTo>
                    <a:lnTo>
                      <a:pt x="19" y="14"/>
                    </a:lnTo>
                    <a:lnTo>
                      <a:pt x="19" y="14"/>
                    </a:lnTo>
                    <a:lnTo>
                      <a:pt x="19" y="12"/>
                    </a:lnTo>
                    <a:lnTo>
                      <a:pt x="21" y="12"/>
                    </a:lnTo>
                    <a:lnTo>
                      <a:pt x="21" y="12"/>
                    </a:lnTo>
                    <a:lnTo>
                      <a:pt x="21" y="12"/>
                    </a:lnTo>
                    <a:lnTo>
                      <a:pt x="21" y="9"/>
                    </a:lnTo>
                    <a:lnTo>
                      <a:pt x="21" y="9"/>
                    </a:lnTo>
                    <a:lnTo>
                      <a:pt x="21" y="9"/>
                    </a:lnTo>
                    <a:lnTo>
                      <a:pt x="21" y="7"/>
                    </a:lnTo>
                    <a:lnTo>
                      <a:pt x="24" y="7"/>
                    </a:lnTo>
                    <a:lnTo>
                      <a:pt x="24" y="7"/>
                    </a:lnTo>
                    <a:lnTo>
                      <a:pt x="24" y="7"/>
                    </a:lnTo>
                    <a:lnTo>
                      <a:pt x="26" y="7"/>
                    </a:lnTo>
                    <a:lnTo>
                      <a:pt x="26" y="5"/>
                    </a:lnTo>
                    <a:lnTo>
                      <a:pt x="26" y="5"/>
                    </a:lnTo>
                    <a:lnTo>
                      <a:pt x="26" y="5"/>
                    </a:lnTo>
                    <a:lnTo>
                      <a:pt x="29" y="5"/>
                    </a:lnTo>
                    <a:lnTo>
                      <a:pt x="29" y="5"/>
                    </a:lnTo>
                    <a:lnTo>
                      <a:pt x="29" y="5"/>
                    </a:lnTo>
                    <a:lnTo>
                      <a:pt x="29" y="5"/>
                    </a:lnTo>
                    <a:lnTo>
                      <a:pt x="31" y="5"/>
                    </a:lnTo>
                    <a:lnTo>
                      <a:pt x="31" y="5"/>
                    </a:lnTo>
                    <a:lnTo>
                      <a:pt x="31" y="5"/>
                    </a:lnTo>
                    <a:lnTo>
                      <a:pt x="31" y="2"/>
                    </a:lnTo>
                    <a:lnTo>
                      <a:pt x="31" y="2"/>
                    </a:lnTo>
                    <a:lnTo>
                      <a:pt x="33" y="2"/>
                    </a:lnTo>
                    <a:lnTo>
                      <a:pt x="33" y="2"/>
                    </a:lnTo>
                    <a:lnTo>
                      <a:pt x="33" y="0"/>
                    </a:lnTo>
                    <a:lnTo>
                      <a:pt x="33" y="0"/>
                    </a:lnTo>
                    <a:lnTo>
                      <a:pt x="36" y="0"/>
                    </a:lnTo>
                    <a:lnTo>
                      <a:pt x="36" y="0"/>
                    </a:lnTo>
                    <a:lnTo>
                      <a:pt x="36" y="2"/>
                    </a:lnTo>
                    <a:lnTo>
                      <a:pt x="38" y="2"/>
                    </a:lnTo>
                    <a:lnTo>
                      <a:pt x="38" y="2"/>
                    </a:lnTo>
                    <a:lnTo>
                      <a:pt x="38" y="2"/>
                    </a:lnTo>
                    <a:lnTo>
                      <a:pt x="38" y="5"/>
                    </a:lnTo>
                    <a:lnTo>
                      <a:pt x="38" y="5"/>
                    </a:lnTo>
                    <a:lnTo>
                      <a:pt x="38" y="5"/>
                    </a:lnTo>
                    <a:lnTo>
                      <a:pt x="40" y="5"/>
                    </a:lnTo>
                    <a:lnTo>
                      <a:pt x="40" y="5"/>
                    </a:lnTo>
                    <a:lnTo>
                      <a:pt x="40" y="5"/>
                    </a:lnTo>
                    <a:lnTo>
                      <a:pt x="43" y="5"/>
                    </a:lnTo>
                    <a:lnTo>
                      <a:pt x="43" y="5"/>
                    </a:lnTo>
                    <a:lnTo>
                      <a:pt x="43" y="5"/>
                    </a:lnTo>
                    <a:lnTo>
                      <a:pt x="43" y="7"/>
                    </a:lnTo>
                    <a:lnTo>
                      <a:pt x="43" y="7"/>
                    </a:lnTo>
                    <a:lnTo>
                      <a:pt x="45" y="7"/>
                    </a:lnTo>
                    <a:lnTo>
                      <a:pt x="45" y="7"/>
                    </a:lnTo>
                    <a:lnTo>
                      <a:pt x="45" y="9"/>
                    </a:lnTo>
                    <a:lnTo>
                      <a:pt x="45" y="9"/>
                    </a:lnTo>
                    <a:lnTo>
                      <a:pt x="45" y="9"/>
                    </a:lnTo>
                    <a:lnTo>
                      <a:pt x="43" y="9"/>
                    </a:lnTo>
                    <a:lnTo>
                      <a:pt x="43" y="9"/>
                    </a:lnTo>
                    <a:lnTo>
                      <a:pt x="43" y="12"/>
                    </a:lnTo>
                    <a:lnTo>
                      <a:pt x="43" y="1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7" name="Rectangle 19"/>
              <p:cNvSpPr>
                <a:spLocks noChangeArrowheads="1"/>
              </p:cNvSpPr>
              <p:nvPr/>
            </p:nvSpPr>
            <p:spPr bwMode="auto">
              <a:xfrm>
                <a:off x="1790" y="1746"/>
                <a:ext cx="2" cy="2"/>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8" name="Rectangle 20"/>
              <p:cNvSpPr>
                <a:spLocks noChangeArrowheads="1"/>
              </p:cNvSpPr>
              <p:nvPr/>
            </p:nvSpPr>
            <p:spPr bwMode="auto">
              <a:xfrm>
                <a:off x="1790" y="1746"/>
                <a:ext cx="2" cy="2"/>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9" name="Rectangle 21"/>
              <p:cNvSpPr>
                <a:spLocks noChangeArrowheads="1"/>
              </p:cNvSpPr>
              <p:nvPr/>
            </p:nvSpPr>
            <p:spPr bwMode="auto">
              <a:xfrm>
                <a:off x="1792" y="1748"/>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0" name="Rectangle 22"/>
              <p:cNvSpPr>
                <a:spLocks noChangeArrowheads="1"/>
              </p:cNvSpPr>
              <p:nvPr/>
            </p:nvSpPr>
            <p:spPr bwMode="auto">
              <a:xfrm>
                <a:off x="1792" y="1748"/>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1" name="Freeform 23"/>
              <p:cNvSpPr>
                <a:spLocks/>
              </p:cNvSpPr>
              <p:nvPr/>
            </p:nvSpPr>
            <p:spPr bwMode="auto">
              <a:xfrm>
                <a:off x="3513" y="2966"/>
                <a:ext cx="52" cy="29"/>
              </a:xfrm>
              <a:custGeom>
                <a:avLst/>
                <a:gdLst/>
                <a:ahLst/>
                <a:cxnLst>
                  <a:cxn ang="0">
                    <a:pos x="47" y="0"/>
                  </a:cxn>
                  <a:cxn ang="0">
                    <a:pos x="49" y="0"/>
                  </a:cxn>
                  <a:cxn ang="0">
                    <a:pos x="52" y="3"/>
                  </a:cxn>
                  <a:cxn ang="0">
                    <a:pos x="52" y="5"/>
                  </a:cxn>
                  <a:cxn ang="0">
                    <a:pos x="49" y="8"/>
                  </a:cxn>
                  <a:cxn ang="0">
                    <a:pos x="47" y="8"/>
                  </a:cxn>
                  <a:cxn ang="0">
                    <a:pos x="45" y="10"/>
                  </a:cxn>
                  <a:cxn ang="0">
                    <a:pos x="42" y="10"/>
                  </a:cxn>
                  <a:cxn ang="0">
                    <a:pos x="40" y="12"/>
                  </a:cxn>
                  <a:cxn ang="0">
                    <a:pos x="38" y="12"/>
                  </a:cxn>
                  <a:cxn ang="0">
                    <a:pos x="35" y="15"/>
                  </a:cxn>
                  <a:cxn ang="0">
                    <a:pos x="33" y="17"/>
                  </a:cxn>
                  <a:cxn ang="0">
                    <a:pos x="28" y="17"/>
                  </a:cxn>
                  <a:cxn ang="0">
                    <a:pos x="26" y="19"/>
                  </a:cxn>
                  <a:cxn ang="0">
                    <a:pos x="23" y="19"/>
                  </a:cxn>
                  <a:cxn ang="0">
                    <a:pos x="21" y="22"/>
                  </a:cxn>
                  <a:cxn ang="0">
                    <a:pos x="19" y="22"/>
                  </a:cxn>
                  <a:cxn ang="0">
                    <a:pos x="16" y="24"/>
                  </a:cxn>
                  <a:cxn ang="0">
                    <a:pos x="14" y="22"/>
                  </a:cxn>
                  <a:cxn ang="0">
                    <a:pos x="12" y="24"/>
                  </a:cxn>
                  <a:cxn ang="0">
                    <a:pos x="9" y="27"/>
                  </a:cxn>
                  <a:cxn ang="0">
                    <a:pos x="7" y="29"/>
                  </a:cxn>
                  <a:cxn ang="0">
                    <a:pos x="4" y="29"/>
                  </a:cxn>
                  <a:cxn ang="0">
                    <a:pos x="4" y="27"/>
                  </a:cxn>
                  <a:cxn ang="0">
                    <a:pos x="2" y="24"/>
                  </a:cxn>
                  <a:cxn ang="0">
                    <a:pos x="2" y="22"/>
                  </a:cxn>
                  <a:cxn ang="0">
                    <a:pos x="4" y="22"/>
                  </a:cxn>
                  <a:cxn ang="0">
                    <a:pos x="4" y="19"/>
                  </a:cxn>
                  <a:cxn ang="0">
                    <a:pos x="4" y="19"/>
                  </a:cxn>
                  <a:cxn ang="0">
                    <a:pos x="0" y="19"/>
                  </a:cxn>
                  <a:cxn ang="0">
                    <a:pos x="0" y="17"/>
                  </a:cxn>
                  <a:cxn ang="0">
                    <a:pos x="2" y="15"/>
                  </a:cxn>
                  <a:cxn ang="0">
                    <a:pos x="4" y="12"/>
                  </a:cxn>
                  <a:cxn ang="0">
                    <a:pos x="4" y="8"/>
                  </a:cxn>
                  <a:cxn ang="0">
                    <a:pos x="7" y="8"/>
                  </a:cxn>
                  <a:cxn ang="0">
                    <a:pos x="9" y="5"/>
                  </a:cxn>
                  <a:cxn ang="0">
                    <a:pos x="12" y="5"/>
                  </a:cxn>
                  <a:cxn ang="0">
                    <a:pos x="14" y="5"/>
                  </a:cxn>
                  <a:cxn ang="0">
                    <a:pos x="19" y="5"/>
                  </a:cxn>
                  <a:cxn ang="0">
                    <a:pos x="21" y="3"/>
                  </a:cxn>
                  <a:cxn ang="0">
                    <a:pos x="23" y="5"/>
                  </a:cxn>
                  <a:cxn ang="0">
                    <a:pos x="28" y="5"/>
                  </a:cxn>
                  <a:cxn ang="0">
                    <a:pos x="28" y="3"/>
                  </a:cxn>
                  <a:cxn ang="0">
                    <a:pos x="33" y="3"/>
                  </a:cxn>
                  <a:cxn ang="0">
                    <a:pos x="35" y="3"/>
                  </a:cxn>
                  <a:cxn ang="0">
                    <a:pos x="38" y="3"/>
                  </a:cxn>
                  <a:cxn ang="0">
                    <a:pos x="40" y="0"/>
                  </a:cxn>
                  <a:cxn ang="0">
                    <a:pos x="42" y="0"/>
                  </a:cxn>
                </a:cxnLst>
                <a:rect l="0" t="0" r="r" b="b"/>
                <a:pathLst>
                  <a:path w="52" h="29">
                    <a:moveTo>
                      <a:pt x="45" y="0"/>
                    </a:moveTo>
                    <a:lnTo>
                      <a:pt x="45" y="0"/>
                    </a:lnTo>
                    <a:lnTo>
                      <a:pt x="47" y="0"/>
                    </a:lnTo>
                    <a:lnTo>
                      <a:pt x="47" y="0"/>
                    </a:lnTo>
                    <a:lnTo>
                      <a:pt x="47" y="0"/>
                    </a:lnTo>
                    <a:lnTo>
                      <a:pt x="49" y="0"/>
                    </a:lnTo>
                    <a:lnTo>
                      <a:pt x="49" y="0"/>
                    </a:lnTo>
                    <a:lnTo>
                      <a:pt x="49" y="0"/>
                    </a:lnTo>
                    <a:lnTo>
                      <a:pt x="52" y="0"/>
                    </a:lnTo>
                    <a:lnTo>
                      <a:pt x="52" y="0"/>
                    </a:lnTo>
                    <a:lnTo>
                      <a:pt x="52" y="3"/>
                    </a:lnTo>
                    <a:lnTo>
                      <a:pt x="52" y="3"/>
                    </a:lnTo>
                    <a:lnTo>
                      <a:pt x="52" y="3"/>
                    </a:lnTo>
                    <a:lnTo>
                      <a:pt x="52" y="3"/>
                    </a:lnTo>
                    <a:lnTo>
                      <a:pt x="52" y="3"/>
                    </a:lnTo>
                    <a:lnTo>
                      <a:pt x="52" y="5"/>
                    </a:lnTo>
                    <a:lnTo>
                      <a:pt x="49" y="5"/>
                    </a:lnTo>
                    <a:lnTo>
                      <a:pt x="49" y="5"/>
                    </a:lnTo>
                    <a:lnTo>
                      <a:pt x="49" y="5"/>
                    </a:lnTo>
                    <a:lnTo>
                      <a:pt x="49" y="8"/>
                    </a:lnTo>
                    <a:lnTo>
                      <a:pt x="47" y="8"/>
                    </a:lnTo>
                    <a:lnTo>
                      <a:pt x="47" y="8"/>
                    </a:lnTo>
                    <a:lnTo>
                      <a:pt x="47" y="8"/>
                    </a:lnTo>
                    <a:lnTo>
                      <a:pt x="47" y="8"/>
                    </a:lnTo>
                    <a:lnTo>
                      <a:pt x="47" y="10"/>
                    </a:lnTo>
                    <a:lnTo>
                      <a:pt x="47" y="10"/>
                    </a:lnTo>
                    <a:lnTo>
                      <a:pt x="45" y="10"/>
                    </a:lnTo>
                    <a:lnTo>
                      <a:pt x="45" y="10"/>
                    </a:lnTo>
                    <a:lnTo>
                      <a:pt x="45" y="10"/>
                    </a:lnTo>
                    <a:lnTo>
                      <a:pt x="45" y="10"/>
                    </a:lnTo>
                    <a:lnTo>
                      <a:pt x="42" y="10"/>
                    </a:lnTo>
                    <a:lnTo>
                      <a:pt x="42" y="10"/>
                    </a:lnTo>
                    <a:lnTo>
                      <a:pt x="42" y="12"/>
                    </a:lnTo>
                    <a:lnTo>
                      <a:pt x="40" y="12"/>
                    </a:lnTo>
                    <a:lnTo>
                      <a:pt x="40" y="12"/>
                    </a:lnTo>
                    <a:lnTo>
                      <a:pt x="40" y="12"/>
                    </a:lnTo>
                    <a:lnTo>
                      <a:pt x="38" y="12"/>
                    </a:lnTo>
                    <a:lnTo>
                      <a:pt x="38" y="12"/>
                    </a:lnTo>
                    <a:lnTo>
                      <a:pt x="38" y="12"/>
                    </a:lnTo>
                    <a:lnTo>
                      <a:pt x="38" y="12"/>
                    </a:lnTo>
                    <a:lnTo>
                      <a:pt x="35" y="12"/>
                    </a:lnTo>
                    <a:lnTo>
                      <a:pt x="35" y="15"/>
                    </a:lnTo>
                    <a:lnTo>
                      <a:pt x="35" y="15"/>
                    </a:lnTo>
                    <a:lnTo>
                      <a:pt x="35" y="15"/>
                    </a:lnTo>
                    <a:lnTo>
                      <a:pt x="35" y="17"/>
                    </a:lnTo>
                    <a:lnTo>
                      <a:pt x="33" y="17"/>
                    </a:lnTo>
                    <a:lnTo>
                      <a:pt x="33" y="17"/>
                    </a:lnTo>
                    <a:lnTo>
                      <a:pt x="33" y="17"/>
                    </a:lnTo>
                    <a:lnTo>
                      <a:pt x="30" y="17"/>
                    </a:lnTo>
                    <a:lnTo>
                      <a:pt x="30" y="17"/>
                    </a:lnTo>
                    <a:lnTo>
                      <a:pt x="30" y="17"/>
                    </a:lnTo>
                    <a:lnTo>
                      <a:pt x="28" y="17"/>
                    </a:lnTo>
                    <a:lnTo>
                      <a:pt x="28" y="17"/>
                    </a:lnTo>
                    <a:lnTo>
                      <a:pt x="28" y="17"/>
                    </a:lnTo>
                    <a:lnTo>
                      <a:pt x="26" y="17"/>
                    </a:lnTo>
                    <a:lnTo>
                      <a:pt x="26" y="19"/>
                    </a:lnTo>
                    <a:lnTo>
                      <a:pt x="26" y="19"/>
                    </a:lnTo>
                    <a:lnTo>
                      <a:pt x="26" y="19"/>
                    </a:lnTo>
                    <a:lnTo>
                      <a:pt x="26" y="19"/>
                    </a:lnTo>
                    <a:lnTo>
                      <a:pt x="23" y="19"/>
                    </a:lnTo>
                    <a:lnTo>
                      <a:pt x="23" y="19"/>
                    </a:lnTo>
                    <a:lnTo>
                      <a:pt x="23" y="19"/>
                    </a:lnTo>
                    <a:lnTo>
                      <a:pt x="23" y="22"/>
                    </a:lnTo>
                    <a:lnTo>
                      <a:pt x="21" y="22"/>
                    </a:lnTo>
                    <a:lnTo>
                      <a:pt x="21" y="22"/>
                    </a:lnTo>
                    <a:lnTo>
                      <a:pt x="21" y="22"/>
                    </a:lnTo>
                    <a:lnTo>
                      <a:pt x="19" y="22"/>
                    </a:lnTo>
                    <a:lnTo>
                      <a:pt x="19" y="22"/>
                    </a:lnTo>
                    <a:lnTo>
                      <a:pt x="19" y="22"/>
                    </a:lnTo>
                    <a:lnTo>
                      <a:pt x="19" y="22"/>
                    </a:lnTo>
                    <a:lnTo>
                      <a:pt x="16" y="22"/>
                    </a:lnTo>
                    <a:lnTo>
                      <a:pt x="16" y="24"/>
                    </a:lnTo>
                    <a:lnTo>
                      <a:pt x="16" y="24"/>
                    </a:lnTo>
                    <a:lnTo>
                      <a:pt x="16" y="22"/>
                    </a:lnTo>
                    <a:lnTo>
                      <a:pt x="14" y="22"/>
                    </a:lnTo>
                    <a:lnTo>
                      <a:pt x="14" y="22"/>
                    </a:lnTo>
                    <a:lnTo>
                      <a:pt x="14" y="24"/>
                    </a:lnTo>
                    <a:lnTo>
                      <a:pt x="14" y="24"/>
                    </a:lnTo>
                    <a:lnTo>
                      <a:pt x="12" y="24"/>
                    </a:lnTo>
                    <a:lnTo>
                      <a:pt x="12" y="24"/>
                    </a:lnTo>
                    <a:lnTo>
                      <a:pt x="12" y="24"/>
                    </a:lnTo>
                    <a:lnTo>
                      <a:pt x="12" y="24"/>
                    </a:lnTo>
                    <a:lnTo>
                      <a:pt x="9" y="24"/>
                    </a:lnTo>
                    <a:lnTo>
                      <a:pt x="9" y="27"/>
                    </a:lnTo>
                    <a:lnTo>
                      <a:pt x="9" y="27"/>
                    </a:lnTo>
                    <a:lnTo>
                      <a:pt x="9" y="27"/>
                    </a:lnTo>
                    <a:lnTo>
                      <a:pt x="7" y="27"/>
                    </a:lnTo>
                    <a:lnTo>
                      <a:pt x="7" y="29"/>
                    </a:lnTo>
                    <a:lnTo>
                      <a:pt x="7" y="29"/>
                    </a:lnTo>
                    <a:lnTo>
                      <a:pt x="7" y="29"/>
                    </a:lnTo>
                    <a:lnTo>
                      <a:pt x="7" y="29"/>
                    </a:lnTo>
                    <a:lnTo>
                      <a:pt x="4" y="29"/>
                    </a:lnTo>
                    <a:lnTo>
                      <a:pt x="4" y="29"/>
                    </a:lnTo>
                    <a:lnTo>
                      <a:pt x="4" y="29"/>
                    </a:lnTo>
                    <a:lnTo>
                      <a:pt x="4" y="29"/>
                    </a:lnTo>
                    <a:lnTo>
                      <a:pt x="4" y="27"/>
                    </a:lnTo>
                    <a:lnTo>
                      <a:pt x="2" y="27"/>
                    </a:lnTo>
                    <a:lnTo>
                      <a:pt x="2" y="27"/>
                    </a:lnTo>
                    <a:lnTo>
                      <a:pt x="2" y="27"/>
                    </a:lnTo>
                    <a:lnTo>
                      <a:pt x="2" y="24"/>
                    </a:lnTo>
                    <a:lnTo>
                      <a:pt x="2" y="24"/>
                    </a:lnTo>
                    <a:lnTo>
                      <a:pt x="2" y="22"/>
                    </a:lnTo>
                    <a:lnTo>
                      <a:pt x="2" y="22"/>
                    </a:lnTo>
                    <a:lnTo>
                      <a:pt x="2" y="22"/>
                    </a:lnTo>
                    <a:lnTo>
                      <a:pt x="4" y="22"/>
                    </a:lnTo>
                    <a:lnTo>
                      <a:pt x="4" y="22"/>
                    </a:lnTo>
                    <a:lnTo>
                      <a:pt x="4" y="22"/>
                    </a:lnTo>
                    <a:lnTo>
                      <a:pt x="4" y="22"/>
                    </a:lnTo>
                    <a:lnTo>
                      <a:pt x="4" y="22"/>
                    </a:lnTo>
                    <a:lnTo>
                      <a:pt x="4" y="19"/>
                    </a:lnTo>
                    <a:lnTo>
                      <a:pt x="4" y="19"/>
                    </a:lnTo>
                    <a:lnTo>
                      <a:pt x="4" y="19"/>
                    </a:lnTo>
                    <a:lnTo>
                      <a:pt x="4" y="17"/>
                    </a:lnTo>
                    <a:lnTo>
                      <a:pt x="4" y="17"/>
                    </a:lnTo>
                    <a:lnTo>
                      <a:pt x="4" y="17"/>
                    </a:lnTo>
                    <a:lnTo>
                      <a:pt x="4" y="19"/>
                    </a:lnTo>
                    <a:lnTo>
                      <a:pt x="2" y="19"/>
                    </a:lnTo>
                    <a:lnTo>
                      <a:pt x="2" y="19"/>
                    </a:lnTo>
                    <a:lnTo>
                      <a:pt x="2" y="19"/>
                    </a:lnTo>
                    <a:lnTo>
                      <a:pt x="0" y="19"/>
                    </a:lnTo>
                    <a:lnTo>
                      <a:pt x="0" y="19"/>
                    </a:lnTo>
                    <a:lnTo>
                      <a:pt x="0" y="19"/>
                    </a:lnTo>
                    <a:lnTo>
                      <a:pt x="0" y="17"/>
                    </a:lnTo>
                    <a:lnTo>
                      <a:pt x="0" y="17"/>
                    </a:lnTo>
                    <a:lnTo>
                      <a:pt x="0" y="17"/>
                    </a:lnTo>
                    <a:lnTo>
                      <a:pt x="0" y="15"/>
                    </a:lnTo>
                    <a:lnTo>
                      <a:pt x="0" y="15"/>
                    </a:lnTo>
                    <a:lnTo>
                      <a:pt x="2" y="15"/>
                    </a:lnTo>
                    <a:lnTo>
                      <a:pt x="2" y="12"/>
                    </a:lnTo>
                    <a:lnTo>
                      <a:pt x="2" y="12"/>
                    </a:lnTo>
                    <a:lnTo>
                      <a:pt x="2" y="12"/>
                    </a:lnTo>
                    <a:lnTo>
                      <a:pt x="4" y="12"/>
                    </a:lnTo>
                    <a:lnTo>
                      <a:pt x="4" y="10"/>
                    </a:lnTo>
                    <a:lnTo>
                      <a:pt x="4" y="10"/>
                    </a:lnTo>
                    <a:lnTo>
                      <a:pt x="4" y="10"/>
                    </a:lnTo>
                    <a:lnTo>
                      <a:pt x="4" y="8"/>
                    </a:lnTo>
                    <a:lnTo>
                      <a:pt x="4" y="8"/>
                    </a:lnTo>
                    <a:lnTo>
                      <a:pt x="4" y="8"/>
                    </a:lnTo>
                    <a:lnTo>
                      <a:pt x="4" y="8"/>
                    </a:lnTo>
                    <a:lnTo>
                      <a:pt x="7" y="8"/>
                    </a:lnTo>
                    <a:lnTo>
                      <a:pt x="7" y="8"/>
                    </a:lnTo>
                    <a:lnTo>
                      <a:pt x="7" y="8"/>
                    </a:lnTo>
                    <a:lnTo>
                      <a:pt x="9" y="8"/>
                    </a:lnTo>
                    <a:lnTo>
                      <a:pt x="9" y="5"/>
                    </a:lnTo>
                    <a:lnTo>
                      <a:pt x="9" y="5"/>
                    </a:lnTo>
                    <a:lnTo>
                      <a:pt x="12" y="5"/>
                    </a:lnTo>
                    <a:lnTo>
                      <a:pt x="12" y="5"/>
                    </a:lnTo>
                    <a:lnTo>
                      <a:pt x="12" y="5"/>
                    </a:lnTo>
                    <a:lnTo>
                      <a:pt x="14" y="5"/>
                    </a:lnTo>
                    <a:lnTo>
                      <a:pt x="14" y="5"/>
                    </a:lnTo>
                    <a:lnTo>
                      <a:pt x="14" y="5"/>
                    </a:lnTo>
                    <a:lnTo>
                      <a:pt x="14" y="5"/>
                    </a:lnTo>
                    <a:lnTo>
                      <a:pt x="16" y="5"/>
                    </a:lnTo>
                    <a:lnTo>
                      <a:pt x="16" y="5"/>
                    </a:lnTo>
                    <a:lnTo>
                      <a:pt x="19" y="5"/>
                    </a:lnTo>
                    <a:lnTo>
                      <a:pt x="19" y="5"/>
                    </a:lnTo>
                    <a:lnTo>
                      <a:pt x="19" y="3"/>
                    </a:lnTo>
                    <a:lnTo>
                      <a:pt x="19" y="3"/>
                    </a:lnTo>
                    <a:lnTo>
                      <a:pt x="21" y="3"/>
                    </a:lnTo>
                    <a:lnTo>
                      <a:pt x="21" y="3"/>
                    </a:lnTo>
                    <a:lnTo>
                      <a:pt x="21" y="3"/>
                    </a:lnTo>
                    <a:lnTo>
                      <a:pt x="23" y="3"/>
                    </a:lnTo>
                    <a:lnTo>
                      <a:pt x="23" y="5"/>
                    </a:lnTo>
                    <a:lnTo>
                      <a:pt x="23" y="5"/>
                    </a:lnTo>
                    <a:lnTo>
                      <a:pt x="26" y="5"/>
                    </a:lnTo>
                    <a:lnTo>
                      <a:pt x="26" y="5"/>
                    </a:lnTo>
                    <a:lnTo>
                      <a:pt x="26" y="5"/>
                    </a:lnTo>
                    <a:lnTo>
                      <a:pt x="28" y="5"/>
                    </a:lnTo>
                    <a:lnTo>
                      <a:pt x="28" y="3"/>
                    </a:lnTo>
                    <a:lnTo>
                      <a:pt x="28" y="3"/>
                    </a:lnTo>
                    <a:lnTo>
                      <a:pt x="28" y="3"/>
                    </a:lnTo>
                    <a:lnTo>
                      <a:pt x="28" y="3"/>
                    </a:lnTo>
                    <a:lnTo>
                      <a:pt x="30" y="3"/>
                    </a:lnTo>
                    <a:lnTo>
                      <a:pt x="30" y="3"/>
                    </a:lnTo>
                    <a:lnTo>
                      <a:pt x="33" y="3"/>
                    </a:lnTo>
                    <a:lnTo>
                      <a:pt x="33" y="3"/>
                    </a:lnTo>
                    <a:lnTo>
                      <a:pt x="33" y="3"/>
                    </a:lnTo>
                    <a:lnTo>
                      <a:pt x="35" y="3"/>
                    </a:lnTo>
                    <a:lnTo>
                      <a:pt x="35" y="3"/>
                    </a:lnTo>
                    <a:lnTo>
                      <a:pt x="35" y="3"/>
                    </a:lnTo>
                    <a:lnTo>
                      <a:pt x="35" y="3"/>
                    </a:lnTo>
                    <a:lnTo>
                      <a:pt x="38" y="3"/>
                    </a:lnTo>
                    <a:lnTo>
                      <a:pt x="38" y="3"/>
                    </a:lnTo>
                    <a:lnTo>
                      <a:pt x="38" y="3"/>
                    </a:lnTo>
                    <a:lnTo>
                      <a:pt x="38" y="0"/>
                    </a:lnTo>
                    <a:lnTo>
                      <a:pt x="40" y="0"/>
                    </a:lnTo>
                    <a:lnTo>
                      <a:pt x="40" y="0"/>
                    </a:lnTo>
                    <a:lnTo>
                      <a:pt x="40" y="0"/>
                    </a:lnTo>
                    <a:lnTo>
                      <a:pt x="42" y="0"/>
                    </a:lnTo>
                    <a:lnTo>
                      <a:pt x="42" y="0"/>
                    </a:lnTo>
                    <a:lnTo>
                      <a:pt x="42" y="0"/>
                    </a:lnTo>
                    <a:lnTo>
                      <a:pt x="42" y="0"/>
                    </a:lnTo>
                    <a:lnTo>
                      <a:pt x="45" y="0"/>
                    </a:lnTo>
                    <a:lnTo>
                      <a:pt x="45" y="0"/>
                    </a:lnTo>
                    <a:lnTo>
                      <a:pt x="45"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2" name="Freeform 24"/>
              <p:cNvSpPr>
                <a:spLocks/>
              </p:cNvSpPr>
              <p:nvPr/>
            </p:nvSpPr>
            <p:spPr bwMode="auto">
              <a:xfrm>
                <a:off x="3513" y="2966"/>
                <a:ext cx="52" cy="29"/>
              </a:xfrm>
              <a:custGeom>
                <a:avLst/>
                <a:gdLst/>
                <a:ahLst/>
                <a:cxnLst>
                  <a:cxn ang="0">
                    <a:pos x="47" y="0"/>
                  </a:cxn>
                  <a:cxn ang="0">
                    <a:pos x="49" y="0"/>
                  </a:cxn>
                  <a:cxn ang="0">
                    <a:pos x="52" y="3"/>
                  </a:cxn>
                  <a:cxn ang="0">
                    <a:pos x="52" y="5"/>
                  </a:cxn>
                  <a:cxn ang="0">
                    <a:pos x="49" y="8"/>
                  </a:cxn>
                  <a:cxn ang="0">
                    <a:pos x="47" y="8"/>
                  </a:cxn>
                  <a:cxn ang="0">
                    <a:pos x="45" y="10"/>
                  </a:cxn>
                  <a:cxn ang="0">
                    <a:pos x="42" y="10"/>
                  </a:cxn>
                  <a:cxn ang="0">
                    <a:pos x="40" y="12"/>
                  </a:cxn>
                  <a:cxn ang="0">
                    <a:pos x="38" y="12"/>
                  </a:cxn>
                  <a:cxn ang="0">
                    <a:pos x="35" y="15"/>
                  </a:cxn>
                  <a:cxn ang="0">
                    <a:pos x="33" y="17"/>
                  </a:cxn>
                  <a:cxn ang="0">
                    <a:pos x="28" y="17"/>
                  </a:cxn>
                  <a:cxn ang="0">
                    <a:pos x="26" y="19"/>
                  </a:cxn>
                  <a:cxn ang="0">
                    <a:pos x="23" y="19"/>
                  </a:cxn>
                  <a:cxn ang="0">
                    <a:pos x="21" y="22"/>
                  </a:cxn>
                  <a:cxn ang="0">
                    <a:pos x="19" y="22"/>
                  </a:cxn>
                  <a:cxn ang="0">
                    <a:pos x="16" y="24"/>
                  </a:cxn>
                  <a:cxn ang="0">
                    <a:pos x="14" y="22"/>
                  </a:cxn>
                  <a:cxn ang="0">
                    <a:pos x="12" y="24"/>
                  </a:cxn>
                  <a:cxn ang="0">
                    <a:pos x="9" y="27"/>
                  </a:cxn>
                  <a:cxn ang="0">
                    <a:pos x="7" y="29"/>
                  </a:cxn>
                  <a:cxn ang="0">
                    <a:pos x="4" y="29"/>
                  </a:cxn>
                  <a:cxn ang="0">
                    <a:pos x="4" y="27"/>
                  </a:cxn>
                  <a:cxn ang="0">
                    <a:pos x="2" y="24"/>
                  </a:cxn>
                  <a:cxn ang="0">
                    <a:pos x="2" y="22"/>
                  </a:cxn>
                  <a:cxn ang="0">
                    <a:pos x="4" y="22"/>
                  </a:cxn>
                  <a:cxn ang="0">
                    <a:pos x="4" y="19"/>
                  </a:cxn>
                  <a:cxn ang="0">
                    <a:pos x="4" y="19"/>
                  </a:cxn>
                  <a:cxn ang="0">
                    <a:pos x="0" y="19"/>
                  </a:cxn>
                  <a:cxn ang="0">
                    <a:pos x="0" y="17"/>
                  </a:cxn>
                  <a:cxn ang="0">
                    <a:pos x="2" y="15"/>
                  </a:cxn>
                  <a:cxn ang="0">
                    <a:pos x="4" y="12"/>
                  </a:cxn>
                  <a:cxn ang="0">
                    <a:pos x="4" y="8"/>
                  </a:cxn>
                  <a:cxn ang="0">
                    <a:pos x="7" y="8"/>
                  </a:cxn>
                  <a:cxn ang="0">
                    <a:pos x="9" y="5"/>
                  </a:cxn>
                  <a:cxn ang="0">
                    <a:pos x="12" y="5"/>
                  </a:cxn>
                  <a:cxn ang="0">
                    <a:pos x="14" y="5"/>
                  </a:cxn>
                  <a:cxn ang="0">
                    <a:pos x="19" y="5"/>
                  </a:cxn>
                  <a:cxn ang="0">
                    <a:pos x="21" y="3"/>
                  </a:cxn>
                  <a:cxn ang="0">
                    <a:pos x="23" y="5"/>
                  </a:cxn>
                  <a:cxn ang="0">
                    <a:pos x="28" y="5"/>
                  </a:cxn>
                  <a:cxn ang="0">
                    <a:pos x="28" y="3"/>
                  </a:cxn>
                  <a:cxn ang="0">
                    <a:pos x="33" y="3"/>
                  </a:cxn>
                  <a:cxn ang="0">
                    <a:pos x="35" y="3"/>
                  </a:cxn>
                  <a:cxn ang="0">
                    <a:pos x="38" y="3"/>
                  </a:cxn>
                  <a:cxn ang="0">
                    <a:pos x="40" y="0"/>
                  </a:cxn>
                  <a:cxn ang="0">
                    <a:pos x="42" y="0"/>
                  </a:cxn>
                </a:cxnLst>
                <a:rect l="0" t="0" r="r" b="b"/>
                <a:pathLst>
                  <a:path w="52" h="29">
                    <a:moveTo>
                      <a:pt x="45" y="0"/>
                    </a:moveTo>
                    <a:lnTo>
                      <a:pt x="45" y="0"/>
                    </a:lnTo>
                    <a:lnTo>
                      <a:pt x="47" y="0"/>
                    </a:lnTo>
                    <a:lnTo>
                      <a:pt x="47" y="0"/>
                    </a:lnTo>
                    <a:lnTo>
                      <a:pt x="47" y="0"/>
                    </a:lnTo>
                    <a:lnTo>
                      <a:pt x="49" y="0"/>
                    </a:lnTo>
                    <a:lnTo>
                      <a:pt x="49" y="0"/>
                    </a:lnTo>
                    <a:lnTo>
                      <a:pt x="49" y="0"/>
                    </a:lnTo>
                    <a:lnTo>
                      <a:pt x="52" y="0"/>
                    </a:lnTo>
                    <a:lnTo>
                      <a:pt x="52" y="0"/>
                    </a:lnTo>
                    <a:lnTo>
                      <a:pt x="52" y="3"/>
                    </a:lnTo>
                    <a:lnTo>
                      <a:pt x="52" y="3"/>
                    </a:lnTo>
                    <a:lnTo>
                      <a:pt x="52" y="3"/>
                    </a:lnTo>
                    <a:lnTo>
                      <a:pt x="52" y="3"/>
                    </a:lnTo>
                    <a:lnTo>
                      <a:pt x="52" y="3"/>
                    </a:lnTo>
                    <a:lnTo>
                      <a:pt x="52" y="5"/>
                    </a:lnTo>
                    <a:lnTo>
                      <a:pt x="49" y="5"/>
                    </a:lnTo>
                    <a:lnTo>
                      <a:pt x="49" y="5"/>
                    </a:lnTo>
                    <a:lnTo>
                      <a:pt x="49" y="5"/>
                    </a:lnTo>
                    <a:lnTo>
                      <a:pt x="49" y="8"/>
                    </a:lnTo>
                    <a:lnTo>
                      <a:pt x="47" y="8"/>
                    </a:lnTo>
                    <a:lnTo>
                      <a:pt x="47" y="8"/>
                    </a:lnTo>
                    <a:lnTo>
                      <a:pt x="47" y="8"/>
                    </a:lnTo>
                    <a:lnTo>
                      <a:pt x="47" y="8"/>
                    </a:lnTo>
                    <a:lnTo>
                      <a:pt x="47" y="10"/>
                    </a:lnTo>
                    <a:lnTo>
                      <a:pt x="47" y="10"/>
                    </a:lnTo>
                    <a:lnTo>
                      <a:pt x="45" y="10"/>
                    </a:lnTo>
                    <a:lnTo>
                      <a:pt x="45" y="10"/>
                    </a:lnTo>
                    <a:lnTo>
                      <a:pt x="45" y="10"/>
                    </a:lnTo>
                    <a:lnTo>
                      <a:pt x="45" y="10"/>
                    </a:lnTo>
                    <a:lnTo>
                      <a:pt x="42" y="10"/>
                    </a:lnTo>
                    <a:lnTo>
                      <a:pt x="42" y="10"/>
                    </a:lnTo>
                    <a:lnTo>
                      <a:pt x="42" y="12"/>
                    </a:lnTo>
                    <a:lnTo>
                      <a:pt x="40" y="12"/>
                    </a:lnTo>
                    <a:lnTo>
                      <a:pt x="40" y="12"/>
                    </a:lnTo>
                    <a:lnTo>
                      <a:pt x="40" y="12"/>
                    </a:lnTo>
                    <a:lnTo>
                      <a:pt x="38" y="12"/>
                    </a:lnTo>
                    <a:lnTo>
                      <a:pt x="38" y="12"/>
                    </a:lnTo>
                    <a:lnTo>
                      <a:pt x="38" y="12"/>
                    </a:lnTo>
                    <a:lnTo>
                      <a:pt x="38" y="12"/>
                    </a:lnTo>
                    <a:lnTo>
                      <a:pt x="35" y="12"/>
                    </a:lnTo>
                    <a:lnTo>
                      <a:pt x="35" y="15"/>
                    </a:lnTo>
                    <a:lnTo>
                      <a:pt x="35" y="15"/>
                    </a:lnTo>
                    <a:lnTo>
                      <a:pt x="35" y="15"/>
                    </a:lnTo>
                    <a:lnTo>
                      <a:pt x="35" y="17"/>
                    </a:lnTo>
                    <a:lnTo>
                      <a:pt x="33" y="17"/>
                    </a:lnTo>
                    <a:lnTo>
                      <a:pt x="33" y="17"/>
                    </a:lnTo>
                    <a:lnTo>
                      <a:pt x="33" y="17"/>
                    </a:lnTo>
                    <a:lnTo>
                      <a:pt x="30" y="17"/>
                    </a:lnTo>
                    <a:lnTo>
                      <a:pt x="30" y="17"/>
                    </a:lnTo>
                    <a:lnTo>
                      <a:pt x="30" y="17"/>
                    </a:lnTo>
                    <a:lnTo>
                      <a:pt x="28" y="17"/>
                    </a:lnTo>
                    <a:lnTo>
                      <a:pt x="28" y="17"/>
                    </a:lnTo>
                    <a:lnTo>
                      <a:pt x="28" y="17"/>
                    </a:lnTo>
                    <a:lnTo>
                      <a:pt x="26" y="17"/>
                    </a:lnTo>
                    <a:lnTo>
                      <a:pt x="26" y="19"/>
                    </a:lnTo>
                    <a:lnTo>
                      <a:pt x="26" y="19"/>
                    </a:lnTo>
                    <a:lnTo>
                      <a:pt x="26" y="19"/>
                    </a:lnTo>
                    <a:lnTo>
                      <a:pt x="26" y="19"/>
                    </a:lnTo>
                    <a:lnTo>
                      <a:pt x="23" y="19"/>
                    </a:lnTo>
                    <a:lnTo>
                      <a:pt x="23" y="19"/>
                    </a:lnTo>
                    <a:lnTo>
                      <a:pt x="23" y="19"/>
                    </a:lnTo>
                    <a:lnTo>
                      <a:pt x="23" y="22"/>
                    </a:lnTo>
                    <a:lnTo>
                      <a:pt x="21" y="22"/>
                    </a:lnTo>
                    <a:lnTo>
                      <a:pt x="21" y="22"/>
                    </a:lnTo>
                    <a:lnTo>
                      <a:pt x="21" y="22"/>
                    </a:lnTo>
                    <a:lnTo>
                      <a:pt x="19" y="22"/>
                    </a:lnTo>
                    <a:lnTo>
                      <a:pt x="19" y="22"/>
                    </a:lnTo>
                    <a:lnTo>
                      <a:pt x="19" y="22"/>
                    </a:lnTo>
                    <a:lnTo>
                      <a:pt x="19" y="22"/>
                    </a:lnTo>
                    <a:lnTo>
                      <a:pt x="16" y="22"/>
                    </a:lnTo>
                    <a:lnTo>
                      <a:pt x="16" y="24"/>
                    </a:lnTo>
                    <a:lnTo>
                      <a:pt x="16" y="24"/>
                    </a:lnTo>
                    <a:lnTo>
                      <a:pt x="16" y="22"/>
                    </a:lnTo>
                    <a:lnTo>
                      <a:pt x="14" y="22"/>
                    </a:lnTo>
                    <a:lnTo>
                      <a:pt x="14" y="22"/>
                    </a:lnTo>
                    <a:lnTo>
                      <a:pt x="14" y="24"/>
                    </a:lnTo>
                    <a:lnTo>
                      <a:pt x="14" y="24"/>
                    </a:lnTo>
                    <a:lnTo>
                      <a:pt x="12" y="24"/>
                    </a:lnTo>
                    <a:lnTo>
                      <a:pt x="12" y="24"/>
                    </a:lnTo>
                    <a:lnTo>
                      <a:pt x="12" y="24"/>
                    </a:lnTo>
                    <a:lnTo>
                      <a:pt x="12" y="24"/>
                    </a:lnTo>
                    <a:lnTo>
                      <a:pt x="9" y="24"/>
                    </a:lnTo>
                    <a:lnTo>
                      <a:pt x="9" y="27"/>
                    </a:lnTo>
                    <a:lnTo>
                      <a:pt x="9" y="27"/>
                    </a:lnTo>
                    <a:lnTo>
                      <a:pt x="9" y="27"/>
                    </a:lnTo>
                    <a:lnTo>
                      <a:pt x="7" y="27"/>
                    </a:lnTo>
                    <a:lnTo>
                      <a:pt x="7" y="29"/>
                    </a:lnTo>
                    <a:lnTo>
                      <a:pt x="7" y="29"/>
                    </a:lnTo>
                    <a:lnTo>
                      <a:pt x="7" y="29"/>
                    </a:lnTo>
                    <a:lnTo>
                      <a:pt x="7" y="29"/>
                    </a:lnTo>
                    <a:lnTo>
                      <a:pt x="4" y="29"/>
                    </a:lnTo>
                    <a:lnTo>
                      <a:pt x="4" y="29"/>
                    </a:lnTo>
                    <a:lnTo>
                      <a:pt x="4" y="29"/>
                    </a:lnTo>
                    <a:lnTo>
                      <a:pt x="4" y="29"/>
                    </a:lnTo>
                    <a:lnTo>
                      <a:pt x="4" y="27"/>
                    </a:lnTo>
                    <a:lnTo>
                      <a:pt x="2" y="27"/>
                    </a:lnTo>
                    <a:lnTo>
                      <a:pt x="2" y="27"/>
                    </a:lnTo>
                    <a:lnTo>
                      <a:pt x="2" y="27"/>
                    </a:lnTo>
                    <a:lnTo>
                      <a:pt x="2" y="24"/>
                    </a:lnTo>
                    <a:lnTo>
                      <a:pt x="2" y="24"/>
                    </a:lnTo>
                    <a:lnTo>
                      <a:pt x="2" y="22"/>
                    </a:lnTo>
                    <a:lnTo>
                      <a:pt x="2" y="22"/>
                    </a:lnTo>
                    <a:lnTo>
                      <a:pt x="2" y="22"/>
                    </a:lnTo>
                    <a:lnTo>
                      <a:pt x="4" y="22"/>
                    </a:lnTo>
                    <a:lnTo>
                      <a:pt x="4" y="22"/>
                    </a:lnTo>
                    <a:lnTo>
                      <a:pt x="4" y="22"/>
                    </a:lnTo>
                    <a:lnTo>
                      <a:pt x="4" y="22"/>
                    </a:lnTo>
                    <a:lnTo>
                      <a:pt x="4" y="22"/>
                    </a:lnTo>
                    <a:lnTo>
                      <a:pt x="4" y="19"/>
                    </a:lnTo>
                    <a:lnTo>
                      <a:pt x="4" y="19"/>
                    </a:lnTo>
                    <a:lnTo>
                      <a:pt x="4" y="19"/>
                    </a:lnTo>
                    <a:lnTo>
                      <a:pt x="4" y="17"/>
                    </a:lnTo>
                    <a:lnTo>
                      <a:pt x="4" y="17"/>
                    </a:lnTo>
                    <a:lnTo>
                      <a:pt x="4" y="17"/>
                    </a:lnTo>
                    <a:lnTo>
                      <a:pt x="4" y="19"/>
                    </a:lnTo>
                    <a:lnTo>
                      <a:pt x="2" y="19"/>
                    </a:lnTo>
                    <a:lnTo>
                      <a:pt x="2" y="19"/>
                    </a:lnTo>
                    <a:lnTo>
                      <a:pt x="2" y="19"/>
                    </a:lnTo>
                    <a:lnTo>
                      <a:pt x="0" y="19"/>
                    </a:lnTo>
                    <a:lnTo>
                      <a:pt x="0" y="19"/>
                    </a:lnTo>
                    <a:lnTo>
                      <a:pt x="0" y="19"/>
                    </a:lnTo>
                    <a:lnTo>
                      <a:pt x="0" y="17"/>
                    </a:lnTo>
                    <a:lnTo>
                      <a:pt x="0" y="17"/>
                    </a:lnTo>
                    <a:lnTo>
                      <a:pt x="0" y="17"/>
                    </a:lnTo>
                    <a:lnTo>
                      <a:pt x="0" y="15"/>
                    </a:lnTo>
                    <a:lnTo>
                      <a:pt x="0" y="15"/>
                    </a:lnTo>
                    <a:lnTo>
                      <a:pt x="2" y="15"/>
                    </a:lnTo>
                    <a:lnTo>
                      <a:pt x="2" y="12"/>
                    </a:lnTo>
                    <a:lnTo>
                      <a:pt x="2" y="12"/>
                    </a:lnTo>
                    <a:lnTo>
                      <a:pt x="2" y="12"/>
                    </a:lnTo>
                    <a:lnTo>
                      <a:pt x="4" y="12"/>
                    </a:lnTo>
                    <a:lnTo>
                      <a:pt x="4" y="10"/>
                    </a:lnTo>
                    <a:lnTo>
                      <a:pt x="4" y="10"/>
                    </a:lnTo>
                    <a:lnTo>
                      <a:pt x="4" y="10"/>
                    </a:lnTo>
                    <a:lnTo>
                      <a:pt x="4" y="8"/>
                    </a:lnTo>
                    <a:lnTo>
                      <a:pt x="4" y="8"/>
                    </a:lnTo>
                    <a:lnTo>
                      <a:pt x="4" y="8"/>
                    </a:lnTo>
                    <a:lnTo>
                      <a:pt x="4" y="8"/>
                    </a:lnTo>
                    <a:lnTo>
                      <a:pt x="7" y="8"/>
                    </a:lnTo>
                    <a:lnTo>
                      <a:pt x="7" y="8"/>
                    </a:lnTo>
                    <a:lnTo>
                      <a:pt x="7" y="8"/>
                    </a:lnTo>
                    <a:lnTo>
                      <a:pt x="9" y="8"/>
                    </a:lnTo>
                    <a:lnTo>
                      <a:pt x="9" y="5"/>
                    </a:lnTo>
                    <a:lnTo>
                      <a:pt x="9" y="5"/>
                    </a:lnTo>
                    <a:lnTo>
                      <a:pt x="12" y="5"/>
                    </a:lnTo>
                    <a:lnTo>
                      <a:pt x="12" y="5"/>
                    </a:lnTo>
                    <a:lnTo>
                      <a:pt x="12" y="5"/>
                    </a:lnTo>
                    <a:lnTo>
                      <a:pt x="14" y="5"/>
                    </a:lnTo>
                    <a:lnTo>
                      <a:pt x="14" y="5"/>
                    </a:lnTo>
                    <a:lnTo>
                      <a:pt x="14" y="5"/>
                    </a:lnTo>
                    <a:lnTo>
                      <a:pt x="14" y="5"/>
                    </a:lnTo>
                    <a:lnTo>
                      <a:pt x="16" y="5"/>
                    </a:lnTo>
                    <a:lnTo>
                      <a:pt x="16" y="5"/>
                    </a:lnTo>
                    <a:lnTo>
                      <a:pt x="19" y="5"/>
                    </a:lnTo>
                    <a:lnTo>
                      <a:pt x="19" y="5"/>
                    </a:lnTo>
                    <a:lnTo>
                      <a:pt x="19" y="3"/>
                    </a:lnTo>
                    <a:lnTo>
                      <a:pt x="19" y="3"/>
                    </a:lnTo>
                    <a:lnTo>
                      <a:pt x="21" y="3"/>
                    </a:lnTo>
                    <a:lnTo>
                      <a:pt x="21" y="3"/>
                    </a:lnTo>
                    <a:lnTo>
                      <a:pt x="21" y="3"/>
                    </a:lnTo>
                    <a:lnTo>
                      <a:pt x="23" y="3"/>
                    </a:lnTo>
                    <a:lnTo>
                      <a:pt x="23" y="5"/>
                    </a:lnTo>
                    <a:lnTo>
                      <a:pt x="23" y="5"/>
                    </a:lnTo>
                    <a:lnTo>
                      <a:pt x="26" y="5"/>
                    </a:lnTo>
                    <a:lnTo>
                      <a:pt x="26" y="5"/>
                    </a:lnTo>
                    <a:lnTo>
                      <a:pt x="26" y="5"/>
                    </a:lnTo>
                    <a:lnTo>
                      <a:pt x="28" y="5"/>
                    </a:lnTo>
                    <a:lnTo>
                      <a:pt x="28" y="3"/>
                    </a:lnTo>
                    <a:lnTo>
                      <a:pt x="28" y="3"/>
                    </a:lnTo>
                    <a:lnTo>
                      <a:pt x="28" y="3"/>
                    </a:lnTo>
                    <a:lnTo>
                      <a:pt x="28" y="3"/>
                    </a:lnTo>
                    <a:lnTo>
                      <a:pt x="30" y="3"/>
                    </a:lnTo>
                    <a:lnTo>
                      <a:pt x="30" y="3"/>
                    </a:lnTo>
                    <a:lnTo>
                      <a:pt x="33" y="3"/>
                    </a:lnTo>
                    <a:lnTo>
                      <a:pt x="33" y="3"/>
                    </a:lnTo>
                    <a:lnTo>
                      <a:pt x="33" y="3"/>
                    </a:lnTo>
                    <a:lnTo>
                      <a:pt x="35" y="3"/>
                    </a:lnTo>
                    <a:lnTo>
                      <a:pt x="35" y="3"/>
                    </a:lnTo>
                    <a:lnTo>
                      <a:pt x="35" y="3"/>
                    </a:lnTo>
                    <a:lnTo>
                      <a:pt x="35" y="3"/>
                    </a:lnTo>
                    <a:lnTo>
                      <a:pt x="38" y="3"/>
                    </a:lnTo>
                    <a:lnTo>
                      <a:pt x="38" y="3"/>
                    </a:lnTo>
                    <a:lnTo>
                      <a:pt x="38" y="3"/>
                    </a:lnTo>
                    <a:lnTo>
                      <a:pt x="38" y="0"/>
                    </a:lnTo>
                    <a:lnTo>
                      <a:pt x="40" y="0"/>
                    </a:lnTo>
                    <a:lnTo>
                      <a:pt x="40" y="0"/>
                    </a:lnTo>
                    <a:lnTo>
                      <a:pt x="40" y="0"/>
                    </a:lnTo>
                    <a:lnTo>
                      <a:pt x="42" y="0"/>
                    </a:lnTo>
                    <a:lnTo>
                      <a:pt x="42" y="0"/>
                    </a:lnTo>
                    <a:lnTo>
                      <a:pt x="42" y="0"/>
                    </a:lnTo>
                    <a:lnTo>
                      <a:pt x="42" y="0"/>
                    </a:lnTo>
                    <a:lnTo>
                      <a:pt x="45" y="0"/>
                    </a:lnTo>
                    <a:lnTo>
                      <a:pt x="45" y="0"/>
                    </a:lnTo>
                    <a:lnTo>
                      <a:pt x="45"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3" name="Freeform 25"/>
              <p:cNvSpPr>
                <a:spLocks/>
              </p:cNvSpPr>
              <p:nvPr/>
            </p:nvSpPr>
            <p:spPr bwMode="auto">
              <a:xfrm>
                <a:off x="1967" y="1760"/>
                <a:ext cx="2" cy="12"/>
              </a:xfrm>
              <a:custGeom>
                <a:avLst/>
                <a:gdLst/>
                <a:ahLst/>
                <a:cxnLst>
                  <a:cxn ang="0">
                    <a:pos x="2" y="7"/>
                  </a:cxn>
                  <a:cxn ang="0">
                    <a:pos x="2" y="10"/>
                  </a:cxn>
                  <a:cxn ang="0">
                    <a:pos x="2" y="10"/>
                  </a:cxn>
                  <a:cxn ang="0">
                    <a:pos x="2" y="10"/>
                  </a:cxn>
                  <a:cxn ang="0">
                    <a:pos x="2" y="12"/>
                  </a:cxn>
                  <a:cxn ang="0">
                    <a:pos x="2" y="12"/>
                  </a:cxn>
                  <a:cxn ang="0">
                    <a:pos x="2" y="10"/>
                  </a:cxn>
                  <a:cxn ang="0">
                    <a:pos x="2" y="10"/>
                  </a:cxn>
                  <a:cxn ang="0">
                    <a:pos x="2" y="10"/>
                  </a:cxn>
                  <a:cxn ang="0">
                    <a:pos x="2" y="7"/>
                  </a:cxn>
                  <a:cxn ang="0">
                    <a:pos x="0" y="7"/>
                  </a:cxn>
                  <a:cxn ang="0">
                    <a:pos x="0" y="7"/>
                  </a:cxn>
                  <a:cxn ang="0">
                    <a:pos x="0" y="5"/>
                  </a:cxn>
                  <a:cxn ang="0">
                    <a:pos x="0" y="5"/>
                  </a:cxn>
                  <a:cxn ang="0">
                    <a:pos x="0" y="3"/>
                  </a:cxn>
                  <a:cxn ang="0">
                    <a:pos x="0" y="3"/>
                  </a:cxn>
                  <a:cxn ang="0">
                    <a:pos x="2" y="3"/>
                  </a:cxn>
                  <a:cxn ang="0">
                    <a:pos x="2" y="0"/>
                  </a:cxn>
                  <a:cxn ang="0">
                    <a:pos x="2" y="0"/>
                  </a:cxn>
                  <a:cxn ang="0">
                    <a:pos x="2" y="0"/>
                  </a:cxn>
                  <a:cxn ang="0">
                    <a:pos x="2" y="3"/>
                  </a:cxn>
                  <a:cxn ang="0">
                    <a:pos x="2" y="3"/>
                  </a:cxn>
                  <a:cxn ang="0">
                    <a:pos x="2" y="3"/>
                  </a:cxn>
                  <a:cxn ang="0">
                    <a:pos x="2" y="5"/>
                  </a:cxn>
                  <a:cxn ang="0">
                    <a:pos x="2" y="5"/>
                  </a:cxn>
                  <a:cxn ang="0">
                    <a:pos x="2" y="7"/>
                  </a:cxn>
                  <a:cxn ang="0">
                    <a:pos x="2" y="7"/>
                  </a:cxn>
                </a:cxnLst>
                <a:rect l="0" t="0" r="r" b="b"/>
                <a:pathLst>
                  <a:path w="2" h="12">
                    <a:moveTo>
                      <a:pt x="2" y="7"/>
                    </a:moveTo>
                    <a:lnTo>
                      <a:pt x="2" y="10"/>
                    </a:lnTo>
                    <a:lnTo>
                      <a:pt x="2" y="10"/>
                    </a:lnTo>
                    <a:lnTo>
                      <a:pt x="2" y="10"/>
                    </a:lnTo>
                    <a:lnTo>
                      <a:pt x="2" y="12"/>
                    </a:lnTo>
                    <a:lnTo>
                      <a:pt x="2" y="12"/>
                    </a:lnTo>
                    <a:lnTo>
                      <a:pt x="2" y="10"/>
                    </a:lnTo>
                    <a:lnTo>
                      <a:pt x="2" y="10"/>
                    </a:lnTo>
                    <a:lnTo>
                      <a:pt x="2" y="10"/>
                    </a:lnTo>
                    <a:lnTo>
                      <a:pt x="2" y="7"/>
                    </a:lnTo>
                    <a:lnTo>
                      <a:pt x="0" y="7"/>
                    </a:lnTo>
                    <a:lnTo>
                      <a:pt x="0" y="7"/>
                    </a:lnTo>
                    <a:lnTo>
                      <a:pt x="0" y="5"/>
                    </a:lnTo>
                    <a:lnTo>
                      <a:pt x="0" y="5"/>
                    </a:lnTo>
                    <a:lnTo>
                      <a:pt x="0" y="3"/>
                    </a:lnTo>
                    <a:lnTo>
                      <a:pt x="0" y="3"/>
                    </a:lnTo>
                    <a:lnTo>
                      <a:pt x="2" y="3"/>
                    </a:lnTo>
                    <a:lnTo>
                      <a:pt x="2" y="0"/>
                    </a:lnTo>
                    <a:lnTo>
                      <a:pt x="2" y="0"/>
                    </a:lnTo>
                    <a:lnTo>
                      <a:pt x="2" y="0"/>
                    </a:lnTo>
                    <a:lnTo>
                      <a:pt x="2" y="3"/>
                    </a:lnTo>
                    <a:lnTo>
                      <a:pt x="2" y="3"/>
                    </a:lnTo>
                    <a:lnTo>
                      <a:pt x="2" y="3"/>
                    </a:lnTo>
                    <a:lnTo>
                      <a:pt x="2" y="5"/>
                    </a:lnTo>
                    <a:lnTo>
                      <a:pt x="2" y="5"/>
                    </a:lnTo>
                    <a:lnTo>
                      <a:pt x="2" y="7"/>
                    </a:lnTo>
                    <a:lnTo>
                      <a:pt x="2" y="7"/>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4" name="Freeform 26"/>
              <p:cNvSpPr>
                <a:spLocks/>
              </p:cNvSpPr>
              <p:nvPr/>
            </p:nvSpPr>
            <p:spPr bwMode="auto">
              <a:xfrm>
                <a:off x="1967" y="1760"/>
                <a:ext cx="2" cy="12"/>
              </a:xfrm>
              <a:custGeom>
                <a:avLst/>
                <a:gdLst/>
                <a:ahLst/>
                <a:cxnLst>
                  <a:cxn ang="0">
                    <a:pos x="2" y="7"/>
                  </a:cxn>
                  <a:cxn ang="0">
                    <a:pos x="2" y="10"/>
                  </a:cxn>
                  <a:cxn ang="0">
                    <a:pos x="2" y="10"/>
                  </a:cxn>
                  <a:cxn ang="0">
                    <a:pos x="2" y="10"/>
                  </a:cxn>
                  <a:cxn ang="0">
                    <a:pos x="2" y="12"/>
                  </a:cxn>
                  <a:cxn ang="0">
                    <a:pos x="2" y="12"/>
                  </a:cxn>
                  <a:cxn ang="0">
                    <a:pos x="2" y="10"/>
                  </a:cxn>
                  <a:cxn ang="0">
                    <a:pos x="2" y="10"/>
                  </a:cxn>
                  <a:cxn ang="0">
                    <a:pos x="2" y="10"/>
                  </a:cxn>
                  <a:cxn ang="0">
                    <a:pos x="2" y="7"/>
                  </a:cxn>
                  <a:cxn ang="0">
                    <a:pos x="0" y="7"/>
                  </a:cxn>
                  <a:cxn ang="0">
                    <a:pos x="0" y="7"/>
                  </a:cxn>
                  <a:cxn ang="0">
                    <a:pos x="0" y="5"/>
                  </a:cxn>
                  <a:cxn ang="0">
                    <a:pos x="0" y="5"/>
                  </a:cxn>
                  <a:cxn ang="0">
                    <a:pos x="0" y="3"/>
                  </a:cxn>
                  <a:cxn ang="0">
                    <a:pos x="0" y="3"/>
                  </a:cxn>
                  <a:cxn ang="0">
                    <a:pos x="2" y="3"/>
                  </a:cxn>
                  <a:cxn ang="0">
                    <a:pos x="2" y="0"/>
                  </a:cxn>
                  <a:cxn ang="0">
                    <a:pos x="2" y="0"/>
                  </a:cxn>
                  <a:cxn ang="0">
                    <a:pos x="2" y="0"/>
                  </a:cxn>
                  <a:cxn ang="0">
                    <a:pos x="2" y="3"/>
                  </a:cxn>
                  <a:cxn ang="0">
                    <a:pos x="2" y="3"/>
                  </a:cxn>
                  <a:cxn ang="0">
                    <a:pos x="2" y="3"/>
                  </a:cxn>
                  <a:cxn ang="0">
                    <a:pos x="2" y="5"/>
                  </a:cxn>
                  <a:cxn ang="0">
                    <a:pos x="2" y="5"/>
                  </a:cxn>
                  <a:cxn ang="0">
                    <a:pos x="2" y="7"/>
                  </a:cxn>
                  <a:cxn ang="0">
                    <a:pos x="2" y="7"/>
                  </a:cxn>
                </a:cxnLst>
                <a:rect l="0" t="0" r="r" b="b"/>
                <a:pathLst>
                  <a:path w="2" h="12">
                    <a:moveTo>
                      <a:pt x="2" y="7"/>
                    </a:moveTo>
                    <a:lnTo>
                      <a:pt x="2" y="10"/>
                    </a:lnTo>
                    <a:lnTo>
                      <a:pt x="2" y="10"/>
                    </a:lnTo>
                    <a:lnTo>
                      <a:pt x="2" y="10"/>
                    </a:lnTo>
                    <a:lnTo>
                      <a:pt x="2" y="12"/>
                    </a:lnTo>
                    <a:lnTo>
                      <a:pt x="2" y="12"/>
                    </a:lnTo>
                    <a:lnTo>
                      <a:pt x="2" y="10"/>
                    </a:lnTo>
                    <a:lnTo>
                      <a:pt x="2" y="10"/>
                    </a:lnTo>
                    <a:lnTo>
                      <a:pt x="2" y="10"/>
                    </a:lnTo>
                    <a:lnTo>
                      <a:pt x="2" y="7"/>
                    </a:lnTo>
                    <a:lnTo>
                      <a:pt x="0" y="7"/>
                    </a:lnTo>
                    <a:lnTo>
                      <a:pt x="0" y="7"/>
                    </a:lnTo>
                    <a:lnTo>
                      <a:pt x="0" y="5"/>
                    </a:lnTo>
                    <a:lnTo>
                      <a:pt x="0" y="5"/>
                    </a:lnTo>
                    <a:lnTo>
                      <a:pt x="0" y="3"/>
                    </a:lnTo>
                    <a:lnTo>
                      <a:pt x="0" y="3"/>
                    </a:lnTo>
                    <a:lnTo>
                      <a:pt x="2" y="3"/>
                    </a:lnTo>
                    <a:lnTo>
                      <a:pt x="2" y="0"/>
                    </a:lnTo>
                    <a:lnTo>
                      <a:pt x="2" y="0"/>
                    </a:lnTo>
                    <a:lnTo>
                      <a:pt x="2" y="0"/>
                    </a:lnTo>
                    <a:lnTo>
                      <a:pt x="2" y="3"/>
                    </a:lnTo>
                    <a:lnTo>
                      <a:pt x="2" y="3"/>
                    </a:lnTo>
                    <a:lnTo>
                      <a:pt x="2" y="3"/>
                    </a:lnTo>
                    <a:lnTo>
                      <a:pt x="2" y="5"/>
                    </a:lnTo>
                    <a:lnTo>
                      <a:pt x="2" y="5"/>
                    </a:lnTo>
                    <a:lnTo>
                      <a:pt x="2" y="7"/>
                    </a:lnTo>
                    <a:lnTo>
                      <a:pt x="2" y="7"/>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5" name="Freeform 27"/>
              <p:cNvSpPr>
                <a:spLocks/>
              </p:cNvSpPr>
              <p:nvPr/>
            </p:nvSpPr>
            <p:spPr bwMode="auto">
              <a:xfrm>
                <a:off x="1955" y="1668"/>
                <a:ext cx="306" cy="194"/>
              </a:xfrm>
              <a:custGeom>
                <a:avLst/>
                <a:gdLst/>
                <a:ahLst/>
                <a:cxnLst>
                  <a:cxn ang="0">
                    <a:pos x="133" y="2"/>
                  </a:cxn>
                  <a:cxn ang="0">
                    <a:pos x="145" y="7"/>
                  </a:cxn>
                  <a:cxn ang="0">
                    <a:pos x="159" y="14"/>
                  </a:cxn>
                  <a:cxn ang="0">
                    <a:pos x="166" y="23"/>
                  </a:cxn>
                  <a:cxn ang="0">
                    <a:pos x="166" y="31"/>
                  </a:cxn>
                  <a:cxn ang="0">
                    <a:pos x="175" y="40"/>
                  </a:cxn>
                  <a:cxn ang="0">
                    <a:pos x="192" y="42"/>
                  </a:cxn>
                  <a:cxn ang="0">
                    <a:pos x="204" y="42"/>
                  </a:cxn>
                  <a:cxn ang="0">
                    <a:pos x="211" y="57"/>
                  </a:cxn>
                  <a:cxn ang="0">
                    <a:pos x="218" y="73"/>
                  </a:cxn>
                  <a:cxn ang="0">
                    <a:pos x="230" y="80"/>
                  </a:cxn>
                  <a:cxn ang="0">
                    <a:pos x="242" y="90"/>
                  </a:cxn>
                  <a:cxn ang="0">
                    <a:pos x="256" y="97"/>
                  </a:cxn>
                  <a:cxn ang="0">
                    <a:pos x="268" y="104"/>
                  </a:cxn>
                  <a:cxn ang="0">
                    <a:pos x="280" y="114"/>
                  </a:cxn>
                  <a:cxn ang="0">
                    <a:pos x="294" y="116"/>
                  </a:cxn>
                  <a:cxn ang="0">
                    <a:pos x="306" y="125"/>
                  </a:cxn>
                  <a:cxn ang="0">
                    <a:pos x="301" y="140"/>
                  </a:cxn>
                  <a:cxn ang="0">
                    <a:pos x="287" y="132"/>
                  </a:cxn>
                  <a:cxn ang="0">
                    <a:pos x="272" y="142"/>
                  </a:cxn>
                  <a:cxn ang="0">
                    <a:pos x="265" y="151"/>
                  </a:cxn>
                  <a:cxn ang="0">
                    <a:pos x="258" y="168"/>
                  </a:cxn>
                  <a:cxn ang="0">
                    <a:pos x="244" y="173"/>
                  </a:cxn>
                  <a:cxn ang="0">
                    <a:pos x="232" y="180"/>
                  </a:cxn>
                  <a:cxn ang="0">
                    <a:pos x="225" y="189"/>
                  </a:cxn>
                  <a:cxn ang="0">
                    <a:pos x="213" y="192"/>
                  </a:cxn>
                  <a:cxn ang="0">
                    <a:pos x="199" y="187"/>
                  </a:cxn>
                  <a:cxn ang="0">
                    <a:pos x="190" y="178"/>
                  </a:cxn>
                  <a:cxn ang="0">
                    <a:pos x="187" y="161"/>
                  </a:cxn>
                  <a:cxn ang="0">
                    <a:pos x="178" y="156"/>
                  </a:cxn>
                  <a:cxn ang="0">
                    <a:pos x="166" y="147"/>
                  </a:cxn>
                  <a:cxn ang="0">
                    <a:pos x="152" y="140"/>
                  </a:cxn>
                  <a:cxn ang="0">
                    <a:pos x="140" y="130"/>
                  </a:cxn>
                  <a:cxn ang="0">
                    <a:pos x="126" y="130"/>
                  </a:cxn>
                  <a:cxn ang="0">
                    <a:pos x="111" y="123"/>
                  </a:cxn>
                  <a:cxn ang="0">
                    <a:pos x="100" y="118"/>
                  </a:cxn>
                  <a:cxn ang="0">
                    <a:pos x="85" y="118"/>
                  </a:cxn>
                  <a:cxn ang="0">
                    <a:pos x="71" y="121"/>
                  </a:cxn>
                  <a:cxn ang="0">
                    <a:pos x="55" y="125"/>
                  </a:cxn>
                  <a:cxn ang="0">
                    <a:pos x="45" y="135"/>
                  </a:cxn>
                  <a:cxn ang="0">
                    <a:pos x="31" y="137"/>
                  </a:cxn>
                  <a:cxn ang="0">
                    <a:pos x="31" y="118"/>
                  </a:cxn>
                  <a:cxn ang="0">
                    <a:pos x="33" y="99"/>
                  </a:cxn>
                  <a:cxn ang="0">
                    <a:pos x="22" y="90"/>
                  </a:cxn>
                  <a:cxn ang="0">
                    <a:pos x="14" y="83"/>
                  </a:cxn>
                  <a:cxn ang="0">
                    <a:pos x="22" y="80"/>
                  </a:cxn>
                  <a:cxn ang="0">
                    <a:pos x="12" y="71"/>
                  </a:cxn>
                  <a:cxn ang="0">
                    <a:pos x="12" y="78"/>
                  </a:cxn>
                  <a:cxn ang="0">
                    <a:pos x="5" y="64"/>
                  </a:cxn>
                  <a:cxn ang="0">
                    <a:pos x="10" y="50"/>
                  </a:cxn>
                  <a:cxn ang="0">
                    <a:pos x="5" y="33"/>
                  </a:cxn>
                  <a:cxn ang="0">
                    <a:pos x="5" y="23"/>
                  </a:cxn>
                  <a:cxn ang="0">
                    <a:pos x="19" y="14"/>
                  </a:cxn>
                  <a:cxn ang="0">
                    <a:pos x="36" y="12"/>
                  </a:cxn>
                  <a:cxn ang="0">
                    <a:pos x="50" y="19"/>
                  </a:cxn>
                  <a:cxn ang="0">
                    <a:pos x="59" y="31"/>
                  </a:cxn>
                  <a:cxn ang="0">
                    <a:pos x="71" y="38"/>
                  </a:cxn>
                  <a:cxn ang="0">
                    <a:pos x="88" y="38"/>
                  </a:cxn>
                  <a:cxn ang="0">
                    <a:pos x="100" y="33"/>
                  </a:cxn>
                  <a:cxn ang="0">
                    <a:pos x="104" y="21"/>
                  </a:cxn>
                  <a:cxn ang="0">
                    <a:pos x="119" y="14"/>
                  </a:cxn>
                </a:cxnLst>
                <a:rect l="0" t="0" r="r" b="b"/>
                <a:pathLst>
                  <a:path w="306" h="194">
                    <a:moveTo>
                      <a:pt x="128" y="9"/>
                    </a:moveTo>
                    <a:lnTo>
                      <a:pt x="128" y="7"/>
                    </a:lnTo>
                    <a:lnTo>
                      <a:pt x="128" y="7"/>
                    </a:lnTo>
                    <a:lnTo>
                      <a:pt x="126" y="7"/>
                    </a:lnTo>
                    <a:lnTo>
                      <a:pt x="126" y="7"/>
                    </a:lnTo>
                    <a:lnTo>
                      <a:pt x="126" y="5"/>
                    </a:lnTo>
                    <a:lnTo>
                      <a:pt x="126" y="5"/>
                    </a:lnTo>
                    <a:lnTo>
                      <a:pt x="123" y="5"/>
                    </a:lnTo>
                    <a:lnTo>
                      <a:pt x="123" y="5"/>
                    </a:lnTo>
                    <a:lnTo>
                      <a:pt x="123" y="5"/>
                    </a:lnTo>
                    <a:lnTo>
                      <a:pt x="126" y="5"/>
                    </a:lnTo>
                    <a:lnTo>
                      <a:pt x="126" y="5"/>
                    </a:lnTo>
                    <a:lnTo>
                      <a:pt x="126" y="5"/>
                    </a:lnTo>
                    <a:lnTo>
                      <a:pt x="128" y="5"/>
                    </a:lnTo>
                    <a:lnTo>
                      <a:pt x="128" y="5"/>
                    </a:lnTo>
                    <a:lnTo>
                      <a:pt x="128" y="5"/>
                    </a:lnTo>
                    <a:lnTo>
                      <a:pt x="130" y="5"/>
                    </a:lnTo>
                    <a:lnTo>
                      <a:pt x="130" y="5"/>
                    </a:lnTo>
                    <a:lnTo>
                      <a:pt x="133" y="5"/>
                    </a:lnTo>
                    <a:lnTo>
                      <a:pt x="133" y="5"/>
                    </a:lnTo>
                    <a:lnTo>
                      <a:pt x="133" y="2"/>
                    </a:lnTo>
                    <a:lnTo>
                      <a:pt x="133" y="2"/>
                    </a:lnTo>
                    <a:lnTo>
                      <a:pt x="133" y="2"/>
                    </a:lnTo>
                    <a:lnTo>
                      <a:pt x="133" y="0"/>
                    </a:lnTo>
                    <a:lnTo>
                      <a:pt x="135" y="0"/>
                    </a:lnTo>
                    <a:lnTo>
                      <a:pt x="135" y="2"/>
                    </a:lnTo>
                    <a:lnTo>
                      <a:pt x="135" y="2"/>
                    </a:lnTo>
                    <a:lnTo>
                      <a:pt x="135" y="2"/>
                    </a:lnTo>
                    <a:lnTo>
                      <a:pt x="138" y="2"/>
                    </a:lnTo>
                    <a:lnTo>
                      <a:pt x="138" y="5"/>
                    </a:lnTo>
                    <a:lnTo>
                      <a:pt x="138" y="5"/>
                    </a:lnTo>
                    <a:lnTo>
                      <a:pt x="138" y="5"/>
                    </a:lnTo>
                    <a:lnTo>
                      <a:pt x="138" y="5"/>
                    </a:lnTo>
                    <a:lnTo>
                      <a:pt x="138" y="5"/>
                    </a:lnTo>
                    <a:lnTo>
                      <a:pt x="140" y="5"/>
                    </a:lnTo>
                    <a:lnTo>
                      <a:pt x="140" y="5"/>
                    </a:lnTo>
                    <a:lnTo>
                      <a:pt x="140" y="7"/>
                    </a:lnTo>
                    <a:lnTo>
                      <a:pt x="140" y="7"/>
                    </a:lnTo>
                    <a:lnTo>
                      <a:pt x="142" y="7"/>
                    </a:lnTo>
                    <a:lnTo>
                      <a:pt x="142" y="7"/>
                    </a:lnTo>
                    <a:lnTo>
                      <a:pt x="142" y="7"/>
                    </a:lnTo>
                    <a:lnTo>
                      <a:pt x="145" y="7"/>
                    </a:lnTo>
                    <a:lnTo>
                      <a:pt x="145" y="7"/>
                    </a:lnTo>
                    <a:lnTo>
                      <a:pt x="145" y="7"/>
                    </a:lnTo>
                    <a:lnTo>
                      <a:pt x="145" y="7"/>
                    </a:lnTo>
                    <a:lnTo>
                      <a:pt x="145" y="7"/>
                    </a:lnTo>
                    <a:lnTo>
                      <a:pt x="147" y="7"/>
                    </a:lnTo>
                    <a:lnTo>
                      <a:pt x="147" y="7"/>
                    </a:lnTo>
                    <a:lnTo>
                      <a:pt x="147" y="9"/>
                    </a:lnTo>
                    <a:lnTo>
                      <a:pt x="147" y="9"/>
                    </a:lnTo>
                    <a:lnTo>
                      <a:pt x="147" y="9"/>
                    </a:lnTo>
                    <a:lnTo>
                      <a:pt x="147" y="12"/>
                    </a:lnTo>
                    <a:lnTo>
                      <a:pt x="149" y="12"/>
                    </a:lnTo>
                    <a:lnTo>
                      <a:pt x="149" y="12"/>
                    </a:lnTo>
                    <a:lnTo>
                      <a:pt x="149" y="12"/>
                    </a:lnTo>
                    <a:lnTo>
                      <a:pt x="149" y="14"/>
                    </a:lnTo>
                    <a:lnTo>
                      <a:pt x="152" y="14"/>
                    </a:lnTo>
                    <a:lnTo>
                      <a:pt x="152" y="14"/>
                    </a:lnTo>
                    <a:lnTo>
                      <a:pt x="152" y="14"/>
                    </a:lnTo>
                    <a:lnTo>
                      <a:pt x="154" y="14"/>
                    </a:lnTo>
                    <a:lnTo>
                      <a:pt x="154" y="14"/>
                    </a:lnTo>
                    <a:lnTo>
                      <a:pt x="154" y="14"/>
                    </a:lnTo>
                    <a:lnTo>
                      <a:pt x="156" y="14"/>
                    </a:lnTo>
                    <a:lnTo>
                      <a:pt x="156" y="14"/>
                    </a:lnTo>
                    <a:lnTo>
                      <a:pt x="159" y="14"/>
                    </a:lnTo>
                    <a:lnTo>
                      <a:pt x="159" y="14"/>
                    </a:lnTo>
                    <a:lnTo>
                      <a:pt x="159" y="14"/>
                    </a:lnTo>
                    <a:lnTo>
                      <a:pt x="161" y="14"/>
                    </a:lnTo>
                    <a:lnTo>
                      <a:pt x="161" y="14"/>
                    </a:lnTo>
                    <a:lnTo>
                      <a:pt x="161" y="14"/>
                    </a:lnTo>
                    <a:lnTo>
                      <a:pt x="161" y="14"/>
                    </a:lnTo>
                    <a:lnTo>
                      <a:pt x="161" y="14"/>
                    </a:lnTo>
                    <a:lnTo>
                      <a:pt x="164" y="14"/>
                    </a:lnTo>
                    <a:lnTo>
                      <a:pt x="164" y="14"/>
                    </a:lnTo>
                    <a:lnTo>
                      <a:pt x="164" y="16"/>
                    </a:lnTo>
                    <a:lnTo>
                      <a:pt x="164" y="16"/>
                    </a:lnTo>
                    <a:lnTo>
                      <a:pt x="164" y="16"/>
                    </a:lnTo>
                    <a:lnTo>
                      <a:pt x="164" y="19"/>
                    </a:lnTo>
                    <a:lnTo>
                      <a:pt x="164" y="19"/>
                    </a:lnTo>
                    <a:lnTo>
                      <a:pt x="164" y="19"/>
                    </a:lnTo>
                    <a:lnTo>
                      <a:pt x="164" y="21"/>
                    </a:lnTo>
                    <a:lnTo>
                      <a:pt x="164" y="21"/>
                    </a:lnTo>
                    <a:lnTo>
                      <a:pt x="161" y="21"/>
                    </a:lnTo>
                    <a:lnTo>
                      <a:pt x="161" y="21"/>
                    </a:lnTo>
                    <a:lnTo>
                      <a:pt x="164" y="21"/>
                    </a:lnTo>
                    <a:lnTo>
                      <a:pt x="164" y="21"/>
                    </a:lnTo>
                    <a:lnTo>
                      <a:pt x="164" y="23"/>
                    </a:lnTo>
                    <a:lnTo>
                      <a:pt x="166" y="23"/>
                    </a:lnTo>
                    <a:lnTo>
                      <a:pt x="166" y="23"/>
                    </a:lnTo>
                    <a:lnTo>
                      <a:pt x="166" y="23"/>
                    </a:lnTo>
                    <a:lnTo>
                      <a:pt x="166" y="23"/>
                    </a:lnTo>
                    <a:lnTo>
                      <a:pt x="166" y="23"/>
                    </a:lnTo>
                    <a:lnTo>
                      <a:pt x="168" y="23"/>
                    </a:lnTo>
                    <a:lnTo>
                      <a:pt x="168" y="23"/>
                    </a:lnTo>
                    <a:lnTo>
                      <a:pt x="168" y="26"/>
                    </a:lnTo>
                    <a:lnTo>
                      <a:pt x="168" y="26"/>
                    </a:lnTo>
                    <a:lnTo>
                      <a:pt x="168" y="26"/>
                    </a:lnTo>
                    <a:lnTo>
                      <a:pt x="168" y="26"/>
                    </a:lnTo>
                    <a:lnTo>
                      <a:pt x="168" y="26"/>
                    </a:lnTo>
                    <a:lnTo>
                      <a:pt x="168" y="26"/>
                    </a:lnTo>
                    <a:lnTo>
                      <a:pt x="166" y="26"/>
                    </a:lnTo>
                    <a:lnTo>
                      <a:pt x="166" y="26"/>
                    </a:lnTo>
                    <a:lnTo>
                      <a:pt x="166" y="26"/>
                    </a:lnTo>
                    <a:lnTo>
                      <a:pt x="166" y="26"/>
                    </a:lnTo>
                    <a:lnTo>
                      <a:pt x="166" y="28"/>
                    </a:lnTo>
                    <a:lnTo>
                      <a:pt x="166" y="28"/>
                    </a:lnTo>
                    <a:lnTo>
                      <a:pt x="166" y="28"/>
                    </a:lnTo>
                    <a:lnTo>
                      <a:pt x="166" y="31"/>
                    </a:lnTo>
                    <a:lnTo>
                      <a:pt x="166" y="31"/>
                    </a:lnTo>
                    <a:lnTo>
                      <a:pt x="166" y="31"/>
                    </a:lnTo>
                    <a:lnTo>
                      <a:pt x="166" y="31"/>
                    </a:lnTo>
                    <a:lnTo>
                      <a:pt x="166" y="33"/>
                    </a:lnTo>
                    <a:lnTo>
                      <a:pt x="166" y="33"/>
                    </a:lnTo>
                    <a:lnTo>
                      <a:pt x="166" y="33"/>
                    </a:lnTo>
                    <a:lnTo>
                      <a:pt x="166" y="33"/>
                    </a:lnTo>
                    <a:lnTo>
                      <a:pt x="166" y="35"/>
                    </a:lnTo>
                    <a:lnTo>
                      <a:pt x="166" y="35"/>
                    </a:lnTo>
                    <a:lnTo>
                      <a:pt x="166" y="35"/>
                    </a:lnTo>
                    <a:lnTo>
                      <a:pt x="166" y="35"/>
                    </a:lnTo>
                    <a:lnTo>
                      <a:pt x="168" y="35"/>
                    </a:lnTo>
                    <a:lnTo>
                      <a:pt x="168" y="38"/>
                    </a:lnTo>
                    <a:lnTo>
                      <a:pt x="168" y="38"/>
                    </a:lnTo>
                    <a:lnTo>
                      <a:pt x="168" y="38"/>
                    </a:lnTo>
                    <a:lnTo>
                      <a:pt x="168" y="38"/>
                    </a:lnTo>
                    <a:lnTo>
                      <a:pt x="171" y="38"/>
                    </a:lnTo>
                    <a:lnTo>
                      <a:pt x="171" y="38"/>
                    </a:lnTo>
                    <a:lnTo>
                      <a:pt x="171" y="40"/>
                    </a:lnTo>
                    <a:lnTo>
                      <a:pt x="173" y="40"/>
                    </a:lnTo>
                    <a:lnTo>
                      <a:pt x="173" y="40"/>
                    </a:lnTo>
                    <a:lnTo>
                      <a:pt x="173" y="40"/>
                    </a:lnTo>
                    <a:lnTo>
                      <a:pt x="173" y="40"/>
                    </a:lnTo>
                    <a:lnTo>
                      <a:pt x="175" y="40"/>
                    </a:lnTo>
                    <a:lnTo>
                      <a:pt x="175" y="40"/>
                    </a:lnTo>
                    <a:lnTo>
                      <a:pt x="178" y="40"/>
                    </a:lnTo>
                    <a:lnTo>
                      <a:pt x="178" y="40"/>
                    </a:lnTo>
                    <a:lnTo>
                      <a:pt x="178" y="40"/>
                    </a:lnTo>
                    <a:lnTo>
                      <a:pt x="180" y="40"/>
                    </a:lnTo>
                    <a:lnTo>
                      <a:pt x="180" y="40"/>
                    </a:lnTo>
                    <a:lnTo>
                      <a:pt x="180" y="40"/>
                    </a:lnTo>
                    <a:lnTo>
                      <a:pt x="180" y="40"/>
                    </a:lnTo>
                    <a:lnTo>
                      <a:pt x="182" y="40"/>
                    </a:lnTo>
                    <a:lnTo>
                      <a:pt x="182" y="40"/>
                    </a:lnTo>
                    <a:lnTo>
                      <a:pt x="185" y="40"/>
                    </a:lnTo>
                    <a:lnTo>
                      <a:pt x="185" y="40"/>
                    </a:lnTo>
                    <a:lnTo>
                      <a:pt x="185" y="40"/>
                    </a:lnTo>
                    <a:lnTo>
                      <a:pt x="185" y="40"/>
                    </a:lnTo>
                    <a:lnTo>
                      <a:pt x="187" y="40"/>
                    </a:lnTo>
                    <a:lnTo>
                      <a:pt x="187" y="40"/>
                    </a:lnTo>
                    <a:lnTo>
                      <a:pt x="187" y="40"/>
                    </a:lnTo>
                    <a:lnTo>
                      <a:pt x="187" y="42"/>
                    </a:lnTo>
                    <a:lnTo>
                      <a:pt x="190" y="42"/>
                    </a:lnTo>
                    <a:lnTo>
                      <a:pt x="190" y="42"/>
                    </a:lnTo>
                    <a:lnTo>
                      <a:pt x="192" y="42"/>
                    </a:lnTo>
                    <a:lnTo>
                      <a:pt x="192" y="42"/>
                    </a:lnTo>
                    <a:lnTo>
                      <a:pt x="192" y="42"/>
                    </a:lnTo>
                    <a:lnTo>
                      <a:pt x="192" y="40"/>
                    </a:lnTo>
                    <a:lnTo>
                      <a:pt x="194" y="40"/>
                    </a:lnTo>
                    <a:lnTo>
                      <a:pt x="194" y="40"/>
                    </a:lnTo>
                    <a:lnTo>
                      <a:pt x="194" y="38"/>
                    </a:lnTo>
                    <a:lnTo>
                      <a:pt x="194" y="38"/>
                    </a:lnTo>
                    <a:lnTo>
                      <a:pt x="194" y="38"/>
                    </a:lnTo>
                    <a:lnTo>
                      <a:pt x="197" y="38"/>
                    </a:lnTo>
                    <a:lnTo>
                      <a:pt x="197" y="40"/>
                    </a:lnTo>
                    <a:lnTo>
                      <a:pt x="197" y="40"/>
                    </a:lnTo>
                    <a:lnTo>
                      <a:pt x="197" y="38"/>
                    </a:lnTo>
                    <a:lnTo>
                      <a:pt x="199" y="38"/>
                    </a:lnTo>
                    <a:lnTo>
                      <a:pt x="199" y="40"/>
                    </a:lnTo>
                    <a:lnTo>
                      <a:pt x="199" y="40"/>
                    </a:lnTo>
                    <a:lnTo>
                      <a:pt x="199" y="40"/>
                    </a:lnTo>
                    <a:lnTo>
                      <a:pt x="199" y="40"/>
                    </a:lnTo>
                    <a:lnTo>
                      <a:pt x="201" y="40"/>
                    </a:lnTo>
                    <a:lnTo>
                      <a:pt x="201" y="42"/>
                    </a:lnTo>
                    <a:lnTo>
                      <a:pt x="201" y="42"/>
                    </a:lnTo>
                    <a:lnTo>
                      <a:pt x="201" y="42"/>
                    </a:lnTo>
                    <a:lnTo>
                      <a:pt x="201" y="42"/>
                    </a:lnTo>
                    <a:lnTo>
                      <a:pt x="204" y="42"/>
                    </a:lnTo>
                    <a:lnTo>
                      <a:pt x="204" y="42"/>
                    </a:lnTo>
                    <a:lnTo>
                      <a:pt x="204" y="42"/>
                    </a:lnTo>
                    <a:lnTo>
                      <a:pt x="204" y="45"/>
                    </a:lnTo>
                    <a:lnTo>
                      <a:pt x="206" y="45"/>
                    </a:lnTo>
                    <a:lnTo>
                      <a:pt x="206" y="45"/>
                    </a:lnTo>
                    <a:lnTo>
                      <a:pt x="206" y="45"/>
                    </a:lnTo>
                    <a:lnTo>
                      <a:pt x="206" y="47"/>
                    </a:lnTo>
                    <a:lnTo>
                      <a:pt x="206" y="47"/>
                    </a:lnTo>
                    <a:lnTo>
                      <a:pt x="206" y="50"/>
                    </a:lnTo>
                    <a:lnTo>
                      <a:pt x="206" y="50"/>
                    </a:lnTo>
                    <a:lnTo>
                      <a:pt x="206" y="52"/>
                    </a:lnTo>
                    <a:lnTo>
                      <a:pt x="206" y="52"/>
                    </a:lnTo>
                    <a:lnTo>
                      <a:pt x="206" y="52"/>
                    </a:lnTo>
                    <a:lnTo>
                      <a:pt x="206" y="52"/>
                    </a:lnTo>
                    <a:lnTo>
                      <a:pt x="209" y="52"/>
                    </a:lnTo>
                    <a:lnTo>
                      <a:pt x="209" y="54"/>
                    </a:lnTo>
                    <a:lnTo>
                      <a:pt x="209" y="54"/>
                    </a:lnTo>
                    <a:lnTo>
                      <a:pt x="209" y="54"/>
                    </a:lnTo>
                    <a:lnTo>
                      <a:pt x="209" y="57"/>
                    </a:lnTo>
                    <a:lnTo>
                      <a:pt x="209" y="57"/>
                    </a:lnTo>
                    <a:lnTo>
                      <a:pt x="211" y="57"/>
                    </a:lnTo>
                    <a:lnTo>
                      <a:pt x="211" y="57"/>
                    </a:lnTo>
                    <a:lnTo>
                      <a:pt x="211" y="59"/>
                    </a:lnTo>
                    <a:lnTo>
                      <a:pt x="211" y="59"/>
                    </a:lnTo>
                    <a:lnTo>
                      <a:pt x="211" y="59"/>
                    </a:lnTo>
                    <a:lnTo>
                      <a:pt x="213" y="59"/>
                    </a:lnTo>
                    <a:lnTo>
                      <a:pt x="213" y="59"/>
                    </a:lnTo>
                    <a:lnTo>
                      <a:pt x="213" y="61"/>
                    </a:lnTo>
                    <a:lnTo>
                      <a:pt x="213" y="61"/>
                    </a:lnTo>
                    <a:lnTo>
                      <a:pt x="213" y="61"/>
                    </a:lnTo>
                    <a:lnTo>
                      <a:pt x="213" y="64"/>
                    </a:lnTo>
                    <a:lnTo>
                      <a:pt x="213" y="64"/>
                    </a:lnTo>
                    <a:lnTo>
                      <a:pt x="213" y="64"/>
                    </a:lnTo>
                    <a:lnTo>
                      <a:pt x="213" y="66"/>
                    </a:lnTo>
                    <a:lnTo>
                      <a:pt x="216" y="66"/>
                    </a:lnTo>
                    <a:lnTo>
                      <a:pt x="216" y="66"/>
                    </a:lnTo>
                    <a:lnTo>
                      <a:pt x="216" y="68"/>
                    </a:lnTo>
                    <a:lnTo>
                      <a:pt x="216" y="68"/>
                    </a:lnTo>
                    <a:lnTo>
                      <a:pt x="216" y="71"/>
                    </a:lnTo>
                    <a:lnTo>
                      <a:pt x="216" y="71"/>
                    </a:lnTo>
                    <a:lnTo>
                      <a:pt x="216" y="71"/>
                    </a:lnTo>
                    <a:lnTo>
                      <a:pt x="216" y="73"/>
                    </a:lnTo>
                    <a:lnTo>
                      <a:pt x="218" y="73"/>
                    </a:lnTo>
                    <a:lnTo>
                      <a:pt x="218" y="73"/>
                    </a:lnTo>
                    <a:lnTo>
                      <a:pt x="218" y="73"/>
                    </a:lnTo>
                    <a:lnTo>
                      <a:pt x="218" y="73"/>
                    </a:lnTo>
                    <a:lnTo>
                      <a:pt x="218" y="73"/>
                    </a:lnTo>
                    <a:lnTo>
                      <a:pt x="220" y="73"/>
                    </a:lnTo>
                    <a:lnTo>
                      <a:pt x="220" y="73"/>
                    </a:lnTo>
                    <a:lnTo>
                      <a:pt x="220" y="76"/>
                    </a:lnTo>
                    <a:lnTo>
                      <a:pt x="220" y="76"/>
                    </a:lnTo>
                    <a:lnTo>
                      <a:pt x="223" y="76"/>
                    </a:lnTo>
                    <a:lnTo>
                      <a:pt x="223" y="76"/>
                    </a:lnTo>
                    <a:lnTo>
                      <a:pt x="223" y="76"/>
                    </a:lnTo>
                    <a:lnTo>
                      <a:pt x="223" y="78"/>
                    </a:lnTo>
                    <a:lnTo>
                      <a:pt x="225" y="78"/>
                    </a:lnTo>
                    <a:lnTo>
                      <a:pt x="225" y="78"/>
                    </a:lnTo>
                    <a:lnTo>
                      <a:pt x="225" y="78"/>
                    </a:lnTo>
                    <a:lnTo>
                      <a:pt x="225" y="78"/>
                    </a:lnTo>
                    <a:lnTo>
                      <a:pt x="227" y="78"/>
                    </a:lnTo>
                    <a:lnTo>
                      <a:pt x="227" y="80"/>
                    </a:lnTo>
                    <a:lnTo>
                      <a:pt x="227" y="80"/>
                    </a:lnTo>
                    <a:lnTo>
                      <a:pt x="227" y="80"/>
                    </a:lnTo>
                    <a:lnTo>
                      <a:pt x="227" y="80"/>
                    </a:lnTo>
                    <a:lnTo>
                      <a:pt x="230" y="80"/>
                    </a:lnTo>
                    <a:lnTo>
                      <a:pt x="230" y="80"/>
                    </a:lnTo>
                    <a:lnTo>
                      <a:pt x="230" y="83"/>
                    </a:lnTo>
                    <a:lnTo>
                      <a:pt x="232" y="83"/>
                    </a:lnTo>
                    <a:lnTo>
                      <a:pt x="232" y="83"/>
                    </a:lnTo>
                    <a:lnTo>
                      <a:pt x="232" y="83"/>
                    </a:lnTo>
                    <a:lnTo>
                      <a:pt x="232" y="83"/>
                    </a:lnTo>
                    <a:lnTo>
                      <a:pt x="235" y="83"/>
                    </a:lnTo>
                    <a:lnTo>
                      <a:pt x="235" y="83"/>
                    </a:lnTo>
                    <a:lnTo>
                      <a:pt x="235" y="83"/>
                    </a:lnTo>
                    <a:lnTo>
                      <a:pt x="235" y="85"/>
                    </a:lnTo>
                    <a:lnTo>
                      <a:pt x="235" y="85"/>
                    </a:lnTo>
                    <a:lnTo>
                      <a:pt x="237" y="85"/>
                    </a:lnTo>
                    <a:lnTo>
                      <a:pt x="237" y="85"/>
                    </a:lnTo>
                    <a:lnTo>
                      <a:pt x="237" y="85"/>
                    </a:lnTo>
                    <a:lnTo>
                      <a:pt x="239" y="85"/>
                    </a:lnTo>
                    <a:lnTo>
                      <a:pt x="239" y="87"/>
                    </a:lnTo>
                    <a:lnTo>
                      <a:pt x="239" y="87"/>
                    </a:lnTo>
                    <a:lnTo>
                      <a:pt x="239" y="87"/>
                    </a:lnTo>
                    <a:lnTo>
                      <a:pt x="239" y="87"/>
                    </a:lnTo>
                    <a:lnTo>
                      <a:pt x="242" y="87"/>
                    </a:lnTo>
                    <a:lnTo>
                      <a:pt x="242" y="90"/>
                    </a:lnTo>
                    <a:lnTo>
                      <a:pt x="242" y="90"/>
                    </a:lnTo>
                    <a:lnTo>
                      <a:pt x="242" y="90"/>
                    </a:lnTo>
                    <a:lnTo>
                      <a:pt x="244" y="90"/>
                    </a:lnTo>
                    <a:lnTo>
                      <a:pt x="244" y="92"/>
                    </a:lnTo>
                    <a:lnTo>
                      <a:pt x="244" y="92"/>
                    </a:lnTo>
                    <a:lnTo>
                      <a:pt x="244" y="92"/>
                    </a:lnTo>
                    <a:lnTo>
                      <a:pt x="244" y="92"/>
                    </a:lnTo>
                    <a:lnTo>
                      <a:pt x="246" y="92"/>
                    </a:lnTo>
                    <a:lnTo>
                      <a:pt x="246" y="92"/>
                    </a:lnTo>
                    <a:lnTo>
                      <a:pt x="246" y="92"/>
                    </a:lnTo>
                    <a:lnTo>
                      <a:pt x="246" y="92"/>
                    </a:lnTo>
                    <a:lnTo>
                      <a:pt x="246" y="95"/>
                    </a:lnTo>
                    <a:lnTo>
                      <a:pt x="249" y="95"/>
                    </a:lnTo>
                    <a:lnTo>
                      <a:pt x="249" y="95"/>
                    </a:lnTo>
                    <a:lnTo>
                      <a:pt x="249" y="95"/>
                    </a:lnTo>
                    <a:lnTo>
                      <a:pt x="251" y="95"/>
                    </a:lnTo>
                    <a:lnTo>
                      <a:pt x="251" y="95"/>
                    </a:lnTo>
                    <a:lnTo>
                      <a:pt x="251" y="97"/>
                    </a:lnTo>
                    <a:lnTo>
                      <a:pt x="251" y="97"/>
                    </a:lnTo>
                    <a:lnTo>
                      <a:pt x="251" y="97"/>
                    </a:lnTo>
                    <a:lnTo>
                      <a:pt x="254" y="97"/>
                    </a:lnTo>
                    <a:lnTo>
                      <a:pt x="254" y="97"/>
                    </a:lnTo>
                    <a:lnTo>
                      <a:pt x="254" y="97"/>
                    </a:lnTo>
                    <a:lnTo>
                      <a:pt x="256" y="97"/>
                    </a:lnTo>
                    <a:lnTo>
                      <a:pt x="256" y="97"/>
                    </a:lnTo>
                    <a:lnTo>
                      <a:pt x="256" y="97"/>
                    </a:lnTo>
                    <a:lnTo>
                      <a:pt x="256" y="97"/>
                    </a:lnTo>
                    <a:lnTo>
                      <a:pt x="258" y="97"/>
                    </a:lnTo>
                    <a:lnTo>
                      <a:pt x="258" y="99"/>
                    </a:lnTo>
                    <a:lnTo>
                      <a:pt x="258" y="99"/>
                    </a:lnTo>
                    <a:lnTo>
                      <a:pt x="258" y="99"/>
                    </a:lnTo>
                    <a:lnTo>
                      <a:pt x="258" y="99"/>
                    </a:lnTo>
                    <a:lnTo>
                      <a:pt x="261" y="99"/>
                    </a:lnTo>
                    <a:lnTo>
                      <a:pt x="261" y="102"/>
                    </a:lnTo>
                    <a:lnTo>
                      <a:pt x="261" y="102"/>
                    </a:lnTo>
                    <a:lnTo>
                      <a:pt x="261" y="102"/>
                    </a:lnTo>
                    <a:lnTo>
                      <a:pt x="261" y="102"/>
                    </a:lnTo>
                    <a:lnTo>
                      <a:pt x="263" y="102"/>
                    </a:lnTo>
                    <a:lnTo>
                      <a:pt x="263" y="102"/>
                    </a:lnTo>
                    <a:lnTo>
                      <a:pt x="263" y="102"/>
                    </a:lnTo>
                    <a:lnTo>
                      <a:pt x="265" y="102"/>
                    </a:lnTo>
                    <a:lnTo>
                      <a:pt x="265" y="102"/>
                    </a:lnTo>
                    <a:lnTo>
                      <a:pt x="265" y="104"/>
                    </a:lnTo>
                    <a:lnTo>
                      <a:pt x="265" y="104"/>
                    </a:lnTo>
                    <a:lnTo>
                      <a:pt x="268" y="104"/>
                    </a:lnTo>
                    <a:lnTo>
                      <a:pt x="268" y="104"/>
                    </a:lnTo>
                    <a:lnTo>
                      <a:pt x="268" y="104"/>
                    </a:lnTo>
                    <a:lnTo>
                      <a:pt x="268" y="104"/>
                    </a:lnTo>
                    <a:lnTo>
                      <a:pt x="268" y="106"/>
                    </a:lnTo>
                    <a:lnTo>
                      <a:pt x="270" y="106"/>
                    </a:lnTo>
                    <a:lnTo>
                      <a:pt x="270" y="106"/>
                    </a:lnTo>
                    <a:lnTo>
                      <a:pt x="272" y="106"/>
                    </a:lnTo>
                    <a:lnTo>
                      <a:pt x="272" y="106"/>
                    </a:lnTo>
                    <a:lnTo>
                      <a:pt x="272" y="106"/>
                    </a:lnTo>
                    <a:lnTo>
                      <a:pt x="272" y="109"/>
                    </a:lnTo>
                    <a:lnTo>
                      <a:pt x="272" y="109"/>
                    </a:lnTo>
                    <a:lnTo>
                      <a:pt x="275" y="109"/>
                    </a:lnTo>
                    <a:lnTo>
                      <a:pt x="275" y="109"/>
                    </a:lnTo>
                    <a:lnTo>
                      <a:pt x="275" y="109"/>
                    </a:lnTo>
                    <a:lnTo>
                      <a:pt x="275" y="111"/>
                    </a:lnTo>
                    <a:lnTo>
                      <a:pt x="275" y="111"/>
                    </a:lnTo>
                    <a:lnTo>
                      <a:pt x="275" y="111"/>
                    </a:lnTo>
                    <a:lnTo>
                      <a:pt x="277" y="111"/>
                    </a:lnTo>
                    <a:lnTo>
                      <a:pt x="277" y="111"/>
                    </a:lnTo>
                    <a:lnTo>
                      <a:pt x="277" y="111"/>
                    </a:lnTo>
                    <a:lnTo>
                      <a:pt x="280" y="111"/>
                    </a:lnTo>
                    <a:lnTo>
                      <a:pt x="280" y="111"/>
                    </a:lnTo>
                    <a:lnTo>
                      <a:pt x="280" y="114"/>
                    </a:lnTo>
                    <a:lnTo>
                      <a:pt x="280" y="114"/>
                    </a:lnTo>
                    <a:lnTo>
                      <a:pt x="282" y="114"/>
                    </a:lnTo>
                    <a:lnTo>
                      <a:pt x="282" y="114"/>
                    </a:lnTo>
                    <a:lnTo>
                      <a:pt x="282" y="114"/>
                    </a:lnTo>
                    <a:lnTo>
                      <a:pt x="284" y="114"/>
                    </a:lnTo>
                    <a:lnTo>
                      <a:pt x="284" y="114"/>
                    </a:lnTo>
                    <a:lnTo>
                      <a:pt x="284" y="116"/>
                    </a:lnTo>
                    <a:lnTo>
                      <a:pt x="284" y="116"/>
                    </a:lnTo>
                    <a:lnTo>
                      <a:pt x="287" y="116"/>
                    </a:lnTo>
                    <a:lnTo>
                      <a:pt x="287" y="116"/>
                    </a:lnTo>
                    <a:lnTo>
                      <a:pt x="287" y="116"/>
                    </a:lnTo>
                    <a:lnTo>
                      <a:pt x="289" y="116"/>
                    </a:lnTo>
                    <a:lnTo>
                      <a:pt x="289" y="116"/>
                    </a:lnTo>
                    <a:lnTo>
                      <a:pt x="289" y="114"/>
                    </a:lnTo>
                    <a:lnTo>
                      <a:pt x="291" y="114"/>
                    </a:lnTo>
                    <a:lnTo>
                      <a:pt x="291" y="116"/>
                    </a:lnTo>
                    <a:lnTo>
                      <a:pt x="291" y="116"/>
                    </a:lnTo>
                    <a:lnTo>
                      <a:pt x="291" y="116"/>
                    </a:lnTo>
                    <a:lnTo>
                      <a:pt x="291" y="116"/>
                    </a:lnTo>
                    <a:lnTo>
                      <a:pt x="294" y="116"/>
                    </a:lnTo>
                    <a:lnTo>
                      <a:pt x="294" y="116"/>
                    </a:lnTo>
                    <a:lnTo>
                      <a:pt x="294" y="116"/>
                    </a:lnTo>
                    <a:lnTo>
                      <a:pt x="294" y="118"/>
                    </a:lnTo>
                    <a:lnTo>
                      <a:pt x="296" y="118"/>
                    </a:lnTo>
                    <a:lnTo>
                      <a:pt x="296" y="118"/>
                    </a:lnTo>
                    <a:lnTo>
                      <a:pt x="298" y="118"/>
                    </a:lnTo>
                    <a:lnTo>
                      <a:pt x="298" y="118"/>
                    </a:lnTo>
                    <a:lnTo>
                      <a:pt x="298" y="118"/>
                    </a:lnTo>
                    <a:lnTo>
                      <a:pt x="298" y="121"/>
                    </a:lnTo>
                    <a:lnTo>
                      <a:pt x="298" y="121"/>
                    </a:lnTo>
                    <a:lnTo>
                      <a:pt x="298" y="121"/>
                    </a:lnTo>
                    <a:lnTo>
                      <a:pt x="301" y="121"/>
                    </a:lnTo>
                    <a:lnTo>
                      <a:pt x="301" y="121"/>
                    </a:lnTo>
                    <a:lnTo>
                      <a:pt x="301" y="121"/>
                    </a:lnTo>
                    <a:lnTo>
                      <a:pt x="303" y="121"/>
                    </a:lnTo>
                    <a:lnTo>
                      <a:pt x="303" y="121"/>
                    </a:lnTo>
                    <a:lnTo>
                      <a:pt x="306" y="121"/>
                    </a:lnTo>
                    <a:lnTo>
                      <a:pt x="306" y="121"/>
                    </a:lnTo>
                    <a:lnTo>
                      <a:pt x="306" y="123"/>
                    </a:lnTo>
                    <a:lnTo>
                      <a:pt x="306" y="123"/>
                    </a:lnTo>
                    <a:lnTo>
                      <a:pt x="306" y="123"/>
                    </a:lnTo>
                    <a:lnTo>
                      <a:pt x="306" y="123"/>
                    </a:lnTo>
                    <a:lnTo>
                      <a:pt x="306" y="123"/>
                    </a:lnTo>
                    <a:lnTo>
                      <a:pt x="306" y="125"/>
                    </a:lnTo>
                    <a:lnTo>
                      <a:pt x="306" y="125"/>
                    </a:lnTo>
                    <a:lnTo>
                      <a:pt x="306" y="125"/>
                    </a:lnTo>
                    <a:lnTo>
                      <a:pt x="303" y="125"/>
                    </a:lnTo>
                    <a:lnTo>
                      <a:pt x="303" y="128"/>
                    </a:lnTo>
                    <a:lnTo>
                      <a:pt x="303" y="128"/>
                    </a:lnTo>
                    <a:lnTo>
                      <a:pt x="303" y="130"/>
                    </a:lnTo>
                    <a:lnTo>
                      <a:pt x="303" y="130"/>
                    </a:lnTo>
                    <a:lnTo>
                      <a:pt x="303" y="132"/>
                    </a:lnTo>
                    <a:lnTo>
                      <a:pt x="303" y="132"/>
                    </a:lnTo>
                    <a:lnTo>
                      <a:pt x="303" y="132"/>
                    </a:lnTo>
                    <a:lnTo>
                      <a:pt x="306" y="132"/>
                    </a:lnTo>
                    <a:lnTo>
                      <a:pt x="306" y="135"/>
                    </a:lnTo>
                    <a:lnTo>
                      <a:pt x="306" y="135"/>
                    </a:lnTo>
                    <a:lnTo>
                      <a:pt x="306" y="135"/>
                    </a:lnTo>
                    <a:lnTo>
                      <a:pt x="306" y="137"/>
                    </a:lnTo>
                    <a:lnTo>
                      <a:pt x="306" y="137"/>
                    </a:lnTo>
                    <a:lnTo>
                      <a:pt x="303" y="137"/>
                    </a:lnTo>
                    <a:lnTo>
                      <a:pt x="303" y="137"/>
                    </a:lnTo>
                    <a:lnTo>
                      <a:pt x="303" y="140"/>
                    </a:lnTo>
                    <a:lnTo>
                      <a:pt x="303" y="140"/>
                    </a:lnTo>
                    <a:lnTo>
                      <a:pt x="301" y="140"/>
                    </a:lnTo>
                    <a:lnTo>
                      <a:pt x="301" y="140"/>
                    </a:lnTo>
                    <a:lnTo>
                      <a:pt x="301" y="140"/>
                    </a:lnTo>
                    <a:lnTo>
                      <a:pt x="298" y="140"/>
                    </a:lnTo>
                    <a:lnTo>
                      <a:pt x="298" y="140"/>
                    </a:lnTo>
                    <a:lnTo>
                      <a:pt x="298" y="140"/>
                    </a:lnTo>
                    <a:lnTo>
                      <a:pt x="298" y="137"/>
                    </a:lnTo>
                    <a:lnTo>
                      <a:pt x="296" y="137"/>
                    </a:lnTo>
                    <a:lnTo>
                      <a:pt x="296" y="137"/>
                    </a:lnTo>
                    <a:lnTo>
                      <a:pt x="294" y="137"/>
                    </a:lnTo>
                    <a:lnTo>
                      <a:pt x="294" y="137"/>
                    </a:lnTo>
                    <a:lnTo>
                      <a:pt x="294" y="137"/>
                    </a:lnTo>
                    <a:lnTo>
                      <a:pt x="294" y="135"/>
                    </a:lnTo>
                    <a:lnTo>
                      <a:pt x="294" y="135"/>
                    </a:lnTo>
                    <a:lnTo>
                      <a:pt x="291" y="135"/>
                    </a:lnTo>
                    <a:lnTo>
                      <a:pt x="291" y="135"/>
                    </a:lnTo>
                    <a:lnTo>
                      <a:pt x="291" y="135"/>
                    </a:lnTo>
                    <a:lnTo>
                      <a:pt x="289" y="135"/>
                    </a:lnTo>
                    <a:lnTo>
                      <a:pt x="289" y="135"/>
                    </a:lnTo>
                    <a:lnTo>
                      <a:pt x="289" y="135"/>
                    </a:lnTo>
                    <a:lnTo>
                      <a:pt x="287" y="135"/>
                    </a:lnTo>
                    <a:lnTo>
                      <a:pt x="287" y="132"/>
                    </a:lnTo>
                    <a:lnTo>
                      <a:pt x="287" y="132"/>
                    </a:lnTo>
                    <a:lnTo>
                      <a:pt x="287" y="132"/>
                    </a:lnTo>
                    <a:lnTo>
                      <a:pt x="287" y="135"/>
                    </a:lnTo>
                    <a:lnTo>
                      <a:pt x="284" y="135"/>
                    </a:lnTo>
                    <a:lnTo>
                      <a:pt x="284" y="135"/>
                    </a:lnTo>
                    <a:lnTo>
                      <a:pt x="284" y="137"/>
                    </a:lnTo>
                    <a:lnTo>
                      <a:pt x="284" y="137"/>
                    </a:lnTo>
                    <a:lnTo>
                      <a:pt x="284" y="137"/>
                    </a:lnTo>
                    <a:lnTo>
                      <a:pt x="284" y="140"/>
                    </a:lnTo>
                    <a:lnTo>
                      <a:pt x="284" y="140"/>
                    </a:lnTo>
                    <a:lnTo>
                      <a:pt x="284" y="140"/>
                    </a:lnTo>
                    <a:lnTo>
                      <a:pt x="284" y="142"/>
                    </a:lnTo>
                    <a:lnTo>
                      <a:pt x="282" y="142"/>
                    </a:lnTo>
                    <a:lnTo>
                      <a:pt x="282" y="142"/>
                    </a:lnTo>
                    <a:lnTo>
                      <a:pt x="280" y="142"/>
                    </a:lnTo>
                    <a:lnTo>
                      <a:pt x="280" y="142"/>
                    </a:lnTo>
                    <a:lnTo>
                      <a:pt x="280" y="142"/>
                    </a:lnTo>
                    <a:lnTo>
                      <a:pt x="277" y="142"/>
                    </a:lnTo>
                    <a:lnTo>
                      <a:pt x="277" y="142"/>
                    </a:lnTo>
                    <a:lnTo>
                      <a:pt x="275" y="142"/>
                    </a:lnTo>
                    <a:lnTo>
                      <a:pt x="275" y="142"/>
                    </a:lnTo>
                    <a:lnTo>
                      <a:pt x="275" y="142"/>
                    </a:lnTo>
                    <a:lnTo>
                      <a:pt x="272" y="142"/>
                    </a:lnTo>
                    <a:lnTo>
                      <a:pt x="272" y="142"/>
                    </a:lnTo>
                    <a:lnTo>
                      <a:pt x="272" y="142"/>
                    </a:lnTo>
                    <a:lnTo>
                      <a:pt x="272" y="142"/>
                    </a:lnTo>
                    <a:lnTo>
                      <a:pt x="270" y="142"/>
                    </a:lnTo>
                    <a:lnTo>
                      <a:pt x="270" y="142"/>
                    </a:lnTo>
                    <a:lnTo>
                      <a:pt x="268" y="142"/>
                    </a:lnTo>
                    <a:lnTo>
                      <a:pt x="268" y="142"/>
                    </a:lnTo>
                    <a:lnTo>
                      <a:pt x="268" y="142"/>
                    </a:lnTo>
                    <a:lnTo>
                      <a:pt x="268" y="142"/>
                    </a:lnTo>
                    <a:lnTo>
                      <a:pt x="268" y="144"/>
                    </a:lnTo>
                    <a:lnTo>
                      <a:pt x="265" y="144"/>
                    </a:lnTo>
                    <a:lnTo>
                      <a:pt x="265" y="144"/>
                    </a:lnTo>
                    <a:lnTo>
                      <a:pt x="265" y="144"/>
                    </a:lnTo>
                    <a:lnTo>
                      <a:pt x="265" y="147"/>
                    </a:lnTo>
                    <a:lnTo>
                      <a:pt x="265" y="147"/>
                    </a:lnTo>
                    <a:lnTo>
                      <a:pt x="265" y="147"/>
                    </a:lnTo>
                    <a:lnTo>
                      <a:pt x="265" y="149"/>
                    </a:lnTo>
                    <a:lnTo>
                      <a:pt x="265" y="149"/>
                    </a:lnTo>
                    <a:lnTo>
                      <a:pt x="265" y="149"/>
                    </a:lnTo>
                    <a:lnTo>
                      <a:pt x="265" y="151"/>
                    </a:lnTo>
                    <a:lnTo>
                      <a:pt x="265" y="151"/>
                    </a:lnTo>
                    <a:lnTo>
                      <a:pt x="265" y="151"/>
                    </a:lnTo>
                    <a:lnTo>
                      <a:pt x="265" y="151"/>
                    </a:lnTo>
                    <a:lnTo>
                      <a:pt x="263" y="151"/>
                    </a:lnTo>
                    <a:lnTo>
                      <a:pt x="263" y="154"/>
                    </a:lnTo>
                    <a:lnTo>
                      <a:pt x="263" y="154"/>
                    </a:lnTo>
                    <a:lnTo>
                      <a:pt x="263" y="154"/>
                    </a:lnTo>
                    <a:lnTo>
                      <a:pt x="263" y="156"/>
                    </a:lnTo>
                    <a:lnTo>
                      <a:pt x="263" y="156"/>
                    </a:lnTo>
                    <a:lnTo>
                      <a:pt x="263" y="159"/>
                    </a:lnTo>
                    <a:lnTo>
                      <a:pt x="263" y="159"/>
                    </a:lnTo>
                    <a:lnTo>
                      <a:pt x="263" y="161"/>
                    </a:lnTo>
                    <a:lnTo>
                      <a:pt x="263" y="161"/>
                    </a:lnTo>
                    <a:lnTo>
                      <a:pt x="263" y="161"/>
                    </a:lnTo>
                    <a:lnTo>
                      <a:pt x="261" y="161"/>
                    </a:lnTo>
                    <a:lnTo>
                      <a:pt x="261" y="163"/>
                    </a:lnTo>
                    <a:lnTo>
                      <a:pt x="261" y="163"/>
                    </a:lnTo>
                    <a:lnTo>
                      <a:pt x="261" y="163"/>
                    </a:lnTo>
                    <a:lnTo>
                      <a:pt x="261" y="166"/>
                    </a:lnTo>
                    <a:lnTo>
                      <a:pt x="261" y="166"/>
                    </a:lnTo>
                    <a:lnTo>
                      <a:pt x="258" y="166"/>
                    </a:lnTo>
                    <a:lnTo>
                      <a:pt x="258" y="166"/>
                    </a:lnTo>
                    <a:lnTo>
                      <a:pt x="258" y="166"/>
                    </a:lnTo>
                    <a:lnTo>
                      <a:pt x="258" y="166"/>
                    </a:lnTo>
                    <a:lnTo>
                      <a:pt x="258" y="168"/>
                    </a:lnTo>
                    <a:lnTo>
                      <a:pt x="256" y="168"/>
                    </a:lnTo>
                    <a:lnTo>
                      <a:pt x="256" y="168"/>
                    </a:lnTo>
                    <a:lnTo>
                      <a:pt x="256" y="168"/>
                    </a:lnTo>
                    <a:lnTo>
                      <a:pt x="254" y="168"/>
                    </a:lnTo>
                    <a:lnTo>
                      <a:pt x="254" y="168"/>
                    </a:lnTo>
                    <a:lnTo>
                      <a:pt x="254" y="168"/>
                    </a:lnTo>
                    <a:lnTo>
                      <a:pt x="254" y="170"/>
                    </a:lnTo>
                    <a:lnTo>
                      <a:pt x="251" y="170"/>
                    </a:lnTo>
                    <a:lnTo>
                      <a:pt x="251" y="170"/>
                    </a:lnTo>
                    <a:lnTo>
                      <a:pt x="251" y="170"/>
                    </a:lnTo>
                    <a:lnTo>
                      <a:pt x="251" y="170"/>
                    </a:lnTo>
                    <a:lnTo>
                      <a:pt x="251" y="173"/>
                    </a:lnTo>
                    <a:lnTo>
                      <a:pt x="251" y="173"/>
                    </a:lnTo>
                    <a:lnTo>
                      <a:pt x="251" y="170"/>
                    </a:lnTo>
                    <a:lnTo>
                      <a:pt x="249" y="170"/>
                    </a:lnTo>
                    <a:lnTo>
                      <a:pt x="249" y="170"/>
                    </a:lnTo>
                    <a:lnTo>
                      <a:pt x="246" y="170"/>
                    </a:lnTo>
                    <a:lnTo>
                      <a:pt x="246" y="170"/>
                    </a:lnTo>
                    <a:lnTo>
                      <a:pt x="246" y="170"/>
                    </a:lnTo>
                    <a:lnTo>
                      <a:pt x="246" y="173"/>
                    </a:lnTo>
                    <a:lnTo>
                      <a:pt x="244" y="173"/>
                    </a:lnTo>
                    <a:lnTo>
                      <a:pt x="244" y="173"/>
                    </a:lnTo>
                    <a:lnTo>
                      <a:pt x="244" y="173"/>
                    </a:lnTo>
                    <a:lnTo>
                      <a:pt x="244" y="173"/>
                    </a:lnTo>
                    <a:lnTo>
                      <a:pt x="242" y="173"/>
                    </a:lnTo>
                    <a:lnTo>
                      <a:pt x="242" y="173"/>
                    </a:lnTo>
                    <a:lnTo>
                      <a:pt x="239" y="173"/>
                    </a:lnTo>
                    <a:lnTo>
                      <a:pt x="239" y="173"/>
                    </a:lnTo>
                    <a:lnTo>
                      <a:pt x="239" y="175"/>
                    </a:lnTo>
                    <a:lnTo>
                      <a:pt x="239" y="175"/>
                    </a:lnTo>
                    <a:lnTo>
                      <a:pt x="237" y="175"/>
                    </a:lnTo>
                    <a:lnTo>
                      <a:pt x="237" y="175"/>
                    </a:lnTo>
                    <a:lnTo>
                      <a:pt x="237" y="175"/>
                    </a:lnTo>
                    <a:lnTo>
                      <a:pt x="235" y="175"/>
                    </a:lnTo>
                    <a:lnTo>
                      <a:pt x="235" y="175"/>
                    </a:lnTo>
                    <a:lnTo>
                      <a:pt x="235" y="175"/>
                    </a:lnTo>
                    <a:lnTo>
                      <a:pt x="232" y="175"/>
                    </a:lnTo>
                    <a:lnTo>
                      <a:pt x="232" y="175"/>
                    </a:lnTo>
                    <a:lnTo>
                      <a:pt x="232" y="175"/>
                    </a:lnTo>
                    <a:lnTo>
                      <a:pt x="230" y="175"/>
                    </a:lnTo>
                    <a:lnTo>
                      <a:pt x="230" y="178"/>
                    </a:lnTo>
                    <a:lnTo>
                      <a:pt x="230" y="178"/>
                    </a:lnTo>
                    <a:lnTo>
                      <a:pt x="232" y="178"/>
                    </a:lnTo>
                    <a:lnTo>
                      <a:pt x="232" y="180"/>
                    </a:lnTo>
                    <a:lnTo>
                      <a:pt x="232" y="180"/>
                    </a:lnTo>
                    <a:lnTo>
                      <a:pt x="232" y="180"/>
                    </a:lnTo>
                    <a:lnTo>
                      <a:pt x="232" y="180"/>
                    </a:lnTo>
                    <a:lnTo>
                      <a:pt x="232" y="182"/>
                    </a:lnTo>
                    <a:lnTo>
                      <a:pt x="232" y="182"/>
                    </a:lnTo>
                    <a:lnTo>
                      <a:pt x="232" y="182"/>
                    </a:lnTo>
                    <a:lnTo>
                      <a:pt x="230" y="182"/>
                    </a:lnTo>
                    <a:lnTo>
                      <a:pt x="230" y="182"/>
                    </a:lnTo>
                    <a:lnTo>
                      <a:pt x="230" y="182"/>
                    </a:lnTo>
                    <a:lnTo>
                      <a:pt x="230" y="182"/>
                    </a:lnTo>
                    <a:lnTo>
                      <a:pt x="230" y="182"/>
                    </a:lnTo>
                    <a:lnTo>
                      <a:pt x="230" y="185"/>
                    </a:lnTo>
                    <a:lnTo>
                      <a:pt x="230" y="185"/>
                    </a:lnTo>
                    <a:lnTo>
                      <a:pt x="230" y="187"/>
                    </a:lnTo>
                    <a:lnTo>
                      <a:pt x="230" y="187"/>
                    </a:lnTo>
                    <a:lnTo>
                      <a:pt x="230" y="187"/>
                    </a:lnTo>
                    <a:lnTo>
                      <a:pt x="227" y="187"/>
                    </a:lnTo>
                    <a:lnTo>
                      <a:pt x="227" y="187"/>
                    </a:lnTo>
                    <a:lnTo>
                      <a:pt x="227" y="187"/>
                    </a:lnTo>
                    <a:lnTo>
                      <a:pt x="227" y="189"/>
                    </a:lnTo>
                    <a:lnTo>
                      <a:pt x="225" y="189"/>
                    </a:lnTo>
                    <a:lnTo>
                      <a:pt x="225" y="189"/>
                    </a:lnTo>
                    <a:lnTo>
                      <a:pt x="225" y="189"/>
                    </a:lnTo>
                    <a:lnTo>
                      <a:pt x="225" y="189"/>
                    </a:lnTo>
                    <a:lnTo>
                      <a:pt x="225" y="192"/>
                    </a:lnTo>
                    <a:lnTo>
                      <a:pt x="223" y="192"/>
                    </a:lnTo>
                    <a:lnTo>
                      <a:pt x="223" y="192"/>
                    </a:lnTo>
                    <a:lnTo>
                      <a:pt x="223" y="192"/>
                    </a:lnTo>
                    <a:lnTo>
                      <a:pt x="220" y="192"/>
                    </a:lnTo>
                    <a:lnTo>
                      <a:pt x="220" y="192"/>
                    </a:lnTo>
                    <a:lnTo>
                      <a:pt x="220" y="192"/>
                    </a:lnTo>
                    <a:lnTo>
                      <a:pt x="218" y="192"/>
                    </a:lnTo>
                    <a:lnTo>
                      <a:pt x="218" y="192"/>
                    </a:lnTo>
                    <a:lnTo>
                      <a:pt x="218" y="192"/>
                    </a:lnTo>
                    <a:lnTo>
                      <a:pt x="218" y="192"/>
                    </a:lnTo>
                    <a:lnTo>
                      <a:pt x="216" y="192"/>
                    </a:lnTo>
                    <a:lnTo>
                      <a:pt x="216" y="192"/>
                    </a:lnTo>
                    <a:lnTo>
                      <a:pt x="216" y="192"/>
                    </a:lnTo>
                    <a:lnTo>
                      <a:pt x="216" y="192"/>
                    </a:lnTo>
                    <a:lnTo>
                      <a:pt x="213" y="192"/>
                    </a:lnTo>
                    <a:lnTo>
                      <a:pt x="213" y="194"/>
                    </a:lnTo>
                    <a:lnTo>
                      <a:pt x="213" y="194"/>
                    </a:lnTo>
                    <a:lnTo>
                      <a:pt x="213" y="194"/>
                    </a:lnTo>
                    <a:lnTo>
                      <a:pt x="213" y="192"/>
                    </a:lnTo>
                    <a:lnTo>
                      <a:pt x="213" y="192"/>
                    </a:lnTo>
                    <a:lnTo>
                      <a:pt x="213" y="192"/>
                    </a:lnTo>
                    <a:lnTo>
                      <a:pt x="211" y="192"/>
                    </a:lnTo>
                    <a:lnTo>
                      <a:pt x="211" y="189"/>
                    </a:lnTo>
                    <a:lnTo>
                      <a:pt x="211" y="189"/>
                    </a:lnTo>
                    <a:lnTo>
                      <a:pt x="211" y="189"/>
                    </a:lnTo>
                    <a:lnTo>
                      <a:pt x="209" y="189"/>
                    </a:lnTo>
                    <a:lnTo>
                      <a:pt x="209" y="189"/>
                    </a:lnTo>
                    <a:lnTo>
                      <a:pt x="209" y="189"/>
                    </a:lnTo>
                    <a:lnTo>
                      <a:pt x="209" y="187"/>
                    </a:lnTo>
                    <a:lnTo>
                      <a:pt x="206" y="187"/>
                    </a:lnTo>
                    <a:lnTo>
                      <a:pt x="206" y="187"/>
                    </a:lnTo>
                    <a:lnTo>
                      <a:pt x="206" y="187"/>
                    </a:lnTo>
                    <a:lnTo>
                      <a:pt x="206" y="187"/>
                    </a:lnTo>
                    <a:lnTo>
                      <a:pt x="204" y="187"/>
                    </a:lnTo>
                    <a:lnTo>
                      <a:pt x="204" y="187"/>
                    </a:lnTo>
                    <a:lnTo>
                      <a:pt x="204" y="187"/>
                    </a:lnTo>
                    <a:lnTo>
                      <a:pt x="201" y="187"/>
                    </a:lnTo>
                    <a:lnTo>
                      <a:pt x="201" y="187"/>
                    </a:lnTo>
                    <a:lnTo>
                      <a:pt x="201" y="187"/>
                    </a:lnTo>
                    <a:lnTo>
                      <a:pt x="199" y="187"/>
                    </a:lnTo>
                    <a:lnTo>
                      <a:pt x="199" y="187"/>
                    </a:lnTo>
                    <a:lnTo>
                      <a:pt x="199" y="187"/>
                    </a:lnTo>
                    <a:lnTo>
                      <a:pt x="197" y="187"/>
                    </a:lnTo>
                    <a:lnTo>
                      <a:pt x="197" y="187"/>
                    </a:lnTo>
                    <a:lnTo>
                      <a:pt x="197" y="187"/>
                    </a:lnTo>
                    <a:lnTo>
                      <a:pt x="197" y="185"/>
                    </a:lnTo>
                    <a:lnTo>
                      <a:pt x="194" y="185"/>
                    </a:lnTo>
                    <a:lnTo>
                      <a:pt x="194" y="185"/>
                    </a:lnTo>
                    <a:lnTo>
                      <a:pt x="194" y="185"/>
                    </a:lnTo>
                    <a:lnTo>
                      <a:pt x="194" y="185"/>
                    </a:lnTo>
                    <a:lnTo>
                      <a:pt x="194" y="182"/>
                    </a:lnTo>
                    <a:lnTo>
                      <a:pt x="192" y="182"/>
                    </a:lnTo>
                    <a:lnTo>
                      <a:pt x="192" y="182"/>
                    </a:lnTo>
                    <a:lnTo>
                      <a:pt x="192" y="182"/>
                    </a:lnTo>
                    <a:lnTo>
                      <a:pt x="192" y="182"/>
                    </a:lnTo>
                    <a:lnTo>
                      <a:pt x="190" y="182"/>
                    </a:lnTo>
                    <a:lnTo>
                      <a:pt x="190" y="182"/>
                    </a:lnTo>
                    <a:lnTo>
                      <a:pt x="190" y="182"/>
                    </a:lnTo>
                    <a:lnTo>
                      <a:pt x="190" y="180"/>
                    </a:lnTo>
                    <a:lnTo>
                      <a:pt x="190" y="180"/>
                    </a:lnTo>
                    <a:lnTo>
                      <a:pt x="190" y="180"/>
                    </a:lnTo>
                    <a:lnTo>
                      <a:pt x="190" y="178"/>
                    </a:lnTo>
                    <a:lnTo>
                      <a:pt x="190" y="178"/>
                    </a:lnTo>
                    <a:lnTo>
                      <a:pt x="190" y="175"/>
                    </a:lnTo>
                    <a:lnTo>
                      <a:pt x="190" y="175"/>
                    </a:lnTo>
                    <a:lnTo>
                      <a:pt x="190" y="175"/>
                    </a:lnTo>
                    <a:lnTo>
                      <a:pt x="190" y="173"/>
                    </a:lnTo>
                    <a:lnTo>
                      <a:pt x="187" y="173"/>
                    </a:lnTo>
                    <a:lnTo>
                      <a:pt x="187" y="173"/>
                    </a:lnTo>
                    <a:lnTo>
                      <a:pt x="187" y="173"/>
                    </a:lnTo>
                    <a:lnTo>
                      <a:pt x="187" y="173"/>
                    </a:lnTo>
                    <a:lnTo>
                      <a:pt x="187" y="170"/>
                    </a:lnTo>
                    <a:lnTo>
                      <a:pt x="190" y="170"/>
                    </a:lnTo>
                    <a:lnTo>
                      <a:pt x="190" y="170"/>
                    </a:lnTo>
                    <a:lnTo>
                      <a:pt x="190" y="170"/>
                    </a:lnTo>
                    <a:lnTo>
                      <a:pt x="190" y="170"/>
                    </a:lnTo>
                    <a:lnTo>
                      <a:pt x="190" y="168"/>
                    </a:lnTo>
                    <a:lnTo>
                      <a:pt x="190" y="168"/>
                    </a:lnTo>
                    <a:lnTo>
                      <a:pt x="190" y="168"/>
                    </a:lnTo>
                    <a:lnTo>
                      <a:pt x="190" y="166"/>
                    </a:lnTo>
                    <a:lnTo>
                      <a:pt x="190" y="166"/>
                    </a:lnTo>
                    <a:lnTo>
                      <a:pt x="187" y="166"/>
                    </a:lnTo>
                    <a:lnTo>
                      <a:pt x="187" y="163"/>
                    </a:lnTo>
                    <a:lnTo>
                      <a:pt x="187" y="163"/>
                    </a:lnTo>
                    <a:lnTo>
                      <a:pt x="187" y="161"/>
                    </a:lnTo>
                    <a:lnTo>
                      <a:pt x="187" y="161"/>
                    </a:lnTo>
                    <a:lnTo>
                      <a:pt x="187" y="161"/>
                    </a:lnTo>
                    <a:lnTo>
                      <a:pt x="187" y="159"/>
                    </a:lnTo>
                    <a:lnTo>
                      <a:pt x="190" y="159"/>
                    </a:lnTo>
                    <a:lnTo>
                      <a:pt x="190" y="159"/>
                    </a:lnTo>
                    <a:lnTo>
                      <a:pt x="187" y="159"/>
                    </a:lnTo>
                    <a:lnTo>
                      <a:pt x="187" y="156"/>
                    </a:lnTo>
                    <a:lnTo>
                      <a:pt x="187" y="156"/>
                    </a:lnTo>
                    <a:lnTo>
                      <a:pt x="187" y="156"/>
                    </a:lnTo>
                    <a:lnTo>
                      <a:pt x="187" y="156"/>
                    </a:lnTo>
                    <a:lnTo>
                      <a:pt x="185" y="156"/>
                    </a:lnTo>
                    <a:lnTo>
                      <a:pt x="185" y="156"/>
                    </a:lnTo>
                    <a:lnTo>
                      <a:pt x="185" y="156"/>
                    </a:lnTo>
                    <a:lnTo>
                      <a:pt x="182" y="156"/>
                    </a:lnTo>
                    <a:lnTo>
                      <a:pt x="182" y="156"/>
                    </a:lnTo>
                    <a:lnTo>
                      <a:pt x="182" y="156"/>
                    </a:lnTo>
                    <a:lnTo>
                      <a:pt x="180" y="156"/>
                    </a:lnTo>
                    <a:lnTo>
                      <a:pt x="180" y="156"/>
                    </a:lnTo>
                    <a:lnTo>
                      <a:pt x="180" y="156"/>
                    </a:lnTo>
                    <a:lnTo>
                      <a:pt x="178" y="156"/>
                    </a:lnTo>
                    <a:lnTo>
                      <a:pt x="178" y="156"/>
                    </a:lnTo>
                    <a:lnTo>
                      <a:pt x="178" y="156"/>
                    </a:lnTo>
                    <a:lnTo>
                      <a:pt x="175" y="156"/>
                    </a:lnTo>
                    <a:lnTo>
                      <a:pt x="175" y="156"/>
                    </a:lnTo>
                    <a:lnTo>
                      <a:pt x="173" y="156"/>
                    </a:lnTo>
                    <a:lnTo>
                      <a:pt x="173" y="156"/>
                    </a:lnTo>
                    <a:lnTo>
                      <a:pt x="173" y="156"/>
                    </a:lnTo>
                    <a:lnTo>
                      <a:pt x="171" y="156"/>
                    </a:lnTo>
                    <a:lnTo>
                      <a:pt x="171" y="156"/>
                    </a:lnTo>
                    <a:lnTo>
                      <a:pt x="171" y="156"/>
                    </a:lnTo>
                    <a:lnTo>
                      <a:pt x="168" y="156"/>
                    </a:lnTo>
                    <a:lnTo>
                      <a:pt x="168" y="154"/>
                    </a:lnTo>
                    <a:lnTo>
                      <a:pt x="168" y="154"/>
                    </a:lnTo>
                    <a:lnTo>
                      <a:pt x="168" y="154"/>
                    </a:lnTo>
                    <a:lnTo>
                      <a:pt x="168" y="151"/>
                    </a:lnTo>
                    <a:lnTo>
                      <a:pt x="168" y="151"/>
                    </a:lnTo>
                    <a:lnTo>
                      <a:pt x="168" y="151"/>
                    </a:lnTo>
                    <a:lnTo>
                      <a:pt x="166" y="151"/>
                    </a:lnTo>
                    <a:lnTo>
                      <a:pt x="166" y="151"/>
                    </a:lnTo>
                    <a:lnTo>
                      <a:pt x="166" y="151"/>
                    </a:lnTo>
                    <a:lnTo>
                      <a:pt x="166" y="149"/>
                    </a:lnTo>
                    <a:lnTo>
                      <a:pt x="166" y="149"/>
                    </a:lnTo>
                    <a:lnTo>
                      <a:pt x="166" y="149"/>
                    </a:lnTo>
                    <a:lnTo>
                      <a:pt x="166" y="147"/>
                    </a:lnTo>
                    <a:lnTo>
                      <a:pt x="164" y="147"/>
                    </a:lnTo>
                    <a:lnTo>
                      <a:pt x="164" y="147"/>
                    </a:lnTo>
                    <a:lnTo>
                      <a:pt x="164" y="147"/>
                    </a:lnTo>
                    <a:lnTo>
                      <a:pt x="161" y="147"/>
                    </a:lnTo>
                    <a:lnTo>
                      <a:pt x="161" y="147"/>
                    </a:lnTo>
                    <a:lnTo>
                      <a:pt x="161" y="147"/>
                    </a:lnTo>
                    <a:lnTo>
                      <a:pt x="161" y="144"/>
                    </a:lnTo>
                    <a:lnTo>
                      <a:pt x="159" y="144"/>
                    </a:lnTo>
                    <a:lnTo>
                      <a:pt x="159" y="144"/>
                    </a:lnTo>
                    <a:lnTo>
                      <a:pt x="159" y="144"/>
                    </a:lnTo>
                    <a:lnTo>
                      <a:pt x="159" y="144"/>
                    </a:lnTo>
                    <a:lnTo>
                      <a:pt x="156" y="144"/>
                    </a:lnTo>
                    <a:lnTo>
                      <a:pt x="156" y="144"/>
                    </a:lnTo>
                    <a:lnTo>
                      <a:pt x="154" y="144"/>
                    </a:lnTo>
                    <a:lnTo>
                      <a:pt x="154" y="144"/>
                    </a:lnTo>
                    <a:lnTo>
                      <a:pt x="154" y="144"/>
                    </a:lnTo>
                    <a:lnTo>
                      <a:pt x="154" y="142"/>
                    </a:lnTo>
                    <a:lnTo>
                      <a:pt x="152" y="142"/>
                    </a:lnTo>
                    <a:lnTo>
                      <a:pt x="152" y="142"/>
                    </a:lnTo>
                    <a:lnTo>
                      <a:pt x="152" y="142"/>
                    </a:lnTo>
                    <a:lnTo>
                      <a:pt x="152" y="142"/>
                    </a:lnTo>
                    <a:lnTo>
                      <a:pt x="152" y="140"/>
                    </a:lnTo>
                    <a:lnTo>
                      <a:pt x="152" y="140"/>
                    </a:lnTo>
                    <a:lnTo>
                      <a:pt x="152" y="140"/>
                    </a:lnTo>
                    <a:lnTo>
                      <a:pt x="149" y="140"/>
                    </a:lnTo>
                    <a:lnTo>
                      <a:pt x="149" y="137"/>
                    </a:lnTo>
                    <a:lnTo>
                      <a:pt x="149" y="137"/>
                    </a:lnTo>
                    <a:lnTo>
                      <a:pt x="149" y="135"/>
                    </a:lnTo>
                    <a:lnTo>
                      <a:pt x="149" y="135"/>
                    </a:lnTo>
                    <a:lnTo>
                      <a:pt x="149" y="135"/>
                    </a:lnTo>
                    <a:lnTo>
                      <a:pt x="147" y="135"/>
                    </a:lnTo>
                    <a:lnTo>
                      <a:pt x="147" y="135"/>
                    </a:lnTo>
                    <a:lnTo>
                      <a:pt x="147" y="135"/>
                    </a:lnTo>
                    <a:lnTo>
                      <a:pt x="147" y="132"/>
                    </a:lnTo>
                    <a:lnTo>
                      <a:pt x="145" y="132"/>
                    </a:lnTo>
                    <a:lnTo>
                      <a:pt x="145" y="132"/>
                    </a:lnTo>
                    <a:lnTo>
                      <a:pt x="145" y="132"/>
                    </a:lnTo>
                    <a:lnTo>
                      <a:pt x="145" y="132"/>
                    </a:lnTo>
                    <a:lnTo>
                      <a:pt x="145" y="132"/>
                    </a:lnTo>
                    <a:lnTo>
                      <a:pt x="142" y="132"/>
                    </a:lnTo>
                    <a:lnTo>
                      <a:pt x="142" y="132"/>
                    </a:lnTo>
                    <a:lnTo>
                      <a:pt x="140" y="132"/>
                    </a:lnTo>
                    <a:lnTo>
                      <a:pt x="140" y="130"/>
                    </a:lnTo>
                    <a:lnTo>
                      <a:pt x="140" y="130"/>
                    </a:lnTo>
                    <a:lnTo>
                      <a:pt x="140" y="130"/>
                    </a:lnTo>
                    <a:lnTo>
                      <a:pt x="138" y="130"/>
                    </a:lnTo>
                    <a:lnTo>
                      <a:pt x="138" y="130"/>
                    </a:lnTo>
                    <a:lnTo>
                      <a:pt x="138" y="130"/>
                    </a:lnTo>
                    <a:lnTo>
                      <a:pt x="138" y="132"/>
                    </a:lnTo>
                    <a:lnTo>
                      <a:pt x="135" y="132"/>
                    </a:lnTo>
                    <a:lnTo>
                      <a:pt x="135" y="132"/>
                    </a:lnTo>
                    <a:lnTo>
                      <a:pt x="133" y="132"/>
                    </a:lnTo>
                    <a:lnTo>
                      <a:pt x="133" y="130"/>
                    </a:lnTo>
                    <a:lnTo>
                      <a:pt x="133" y="130"/>
                    </a:lnTo>
                    <a:lnTo>
                      <a:pt x="133" y="130"/>
                    </a:lnTo>
                    <a:lnTo>
                      <a:pt x="133" y="130"/>
                    </a:lnTo>
                    <a:lnTo>
                      <a:pt x="133" y="130"/>
                    </a:lnTo>
                    <a:lnTo>
                      <a:pt x="130" y="130"/>
                    </a:lnTo>
                    <a:lnTo>
                      <a:pt x="130" y="132"/>
                    </a:lnTo>
                    <a:lnTo>
                      <a:pt x="130" y="132"/>
                    </a:lnTo>
                    <a:lnTo>
                      <a:pt x="128" y="132"/>
                    </a:lnTo>
                    <a:lnTo>
                      <a:pt x="128" y="132"/>
                    </a:lnTo>
                    <a:lnTo>
                      <a:pt x="128" y="130"/>
                    </a:lnTo>
                    <a:lnTo>
                      <a:pt x="128" y="130"/>
                    </a:lnTo>
                    <a:lnTo>
                      <a:pt x="126" y="130"/>
                    </a:lnTo>
                    <a:lnTo>
                      <a:pt x="126" y="130"/>
                    </a:lnTo>
                    <a:lnTo>
                      <a:pt x="126" y="130"/>
                    </a:lnTo>
                    <a:lnTo>
                      <a:pt x="126" y="130"/>
                    </a:lnTo>
                    <a:lnTo>
                      <a:pt x="126" y="128"/>
                    </a:lnTo>
                    <a:lnTo>
                      <a:pt x="126" y="128"/>
                    </a:lnTo>
                    <a:lnTo>
                      <a:pt x="123" y="128"/>
                    </a:lnTo>
                    <a:lnTo>
                      <a:pt x="123" y="128"/>
                    </a:lnTo>
                    <a:lnTo>
                      <a:pt x="121" y="128"/>
                    </a:lnTo>
                    <a:lnTo>
                      <a:pt x="121" y="128"/>
                    </a:lnTo>
                    <a:lnTo>
                      <a:pt x="121" y="128"/>
                    </a:lnTo>
                    <a:lnTo>
                      <a:pt x="121" y="125"/>
                    </a:lnTo>
                    <a:lnTo>
                      <a:pt x="119" y="125"/>
                    </a:lnTo>
                    <a:lnTo>
                      <a:pt x="119" y="125"/>
                    </a:lnTo>
                    <a:lnTo>
                      <a:pt x="119" y="125"/>
                    </a:lnTo>
                    <a:lnTo>
                      <a:pt x="119" y="125"/>
                    </a:lnTo>
                    <a:lnTo>
                      <a:pt x="116" y="125"/>
                    </a:lnTo>
                    <a:lnTo>
                      <a:pt x="116" y="125"/>
                    </a:lnTo>
                    <a:lnTo>
                      <a:pt x="114" y="125"/>
                    </a:lnTo>
                    <a:lnTo>
                      <a:pt x="114" y="123"/>
                    </a:lnTo>
                    <a:lnTo>
                      <a:pt x="114" y="123"/>
                    </a:lnTo>
                    <a:lnTo>
                      <a:pt x="114" y="123"/>
                    </a:lnTo>
                    <a:lnTo>
                      <a:pt x="111" y="123"/>
                    </a:lnTo>
                    <a:lnTo>
                      <a:pt x="111" y="123"/>
                    </a:lnTo>
                    <a:lnTo>
                      <a:pt x="111" y="123"/>
                    </a:lnTo>
                    <a:lnTo>
                      <a:pt x="109" y="123"/>
                    </a:lnTo>
                    <a:lnTo>
                      <a:pt x="109" y="123"/>
                    </a:lnTo>
                    <a:lnTo>
                      <a:pt x="109" y="123"/>
                    </a:lnTo>
                    <a:lnTo>
                      <a:pt x="107" y="123"/>
                    </a:lnTo>
                    <a:lnTo>
                      <a:pt x="107" y="123"/>
                    </a:lnTo>
                    <a:lnTo>
                      <a:pt x="107" y="123"/>
                    </a:lnTo>
                    <a:lnTo>
                      <a:pt x="107" y="121"/>
                    </a:lnTo>
                    <a:lnTo>
                      <a:pt x="107" y="121"/>
                    </a:lnTo>
                    <a:lnTo>
                      <a:pt x="107" y="121"/>
                    </a:lnTo>
                    <a:lnTo>
                      <a:pt x="107" y="118"/>
                    </a:lnTo>
                    <a:lnTo>
                      <a:pt x="104" y="118"/>
                    </a:lnTo>
                    <a:lnTo>
                      <a:pt x="104" y="118"/>
                    </a:lnTo>
                    <a:lnTo>
                      <a:pt x="104" y="116"/>
                    </a:lnTo>
                    <a:lnTo>
                      <a:pt x="104" y="116"/>
                    </a:lnTo>
                    <a:lnTo>
                      <a:pt x="104" y="116"/>
                    </a:lnTo>
                    <a:lnTo>
                      <a:pt x="104" y="116"/>
                    </a:lnTo>
                    <a:lnTo>
                      <a:pt x="102" y="116"/>
                    </a:lnTo>
                    <a:lnTo>
                      <a:pt x="102" y="116"/>
                    </a:lnTo>
                    <a:lnTo>
                      <a:pt x="102" y="116"/>
                    </a:lnTo>
                    <a:lnTo>
                      <a:pt x="100" y="116"/>
                    </a:lnTo>
                    <a:lnTo>
                      <a:pt x="100" y="118"/>
                    </a:lnTo>
                    <a:lnTo>
                      <a:pt x="100" y="118"/>
                    </a:lnTo>
                    <a:lnTo>
                      <a:pt x="100" y="118"/>
                    </a:lnTo>
                    <a:lnTo>
                      <a:pt x="100" y="116"/>
                    </a:lnTo>
                    <a:lnTo>
                      <a:pt x="97" y="116"/>
                    </a:lnTo>
                    <a:lnTo>
                      <a:pt x="97" y="116"/>
                    </a:lnTo>
                    <a:lnTo>
                      <a:pt x="95" y="116"/>
                    </a:lnTo>
                    <a:lnTo>
                      <a:pt x="95" y="116"/>
                    </a:lnTo>
                    <a:lnTo>
                      <a:pt x="95" y="116"/>
                    </a:lnTo>
                    <a:lnTo>
                      <a:pt x="95" y="116"/>
                    </a:lnTo>
                    <a:lnTo>
                      <a:pt x="93" y="116"/>
                    </a:lnTo>
                    <a:lnTo>
                      <a:pt x="93" y="116"/>
                    </a:lnTo>
                    <a:lnTo>
                      <a:pt x="93" y="116"/>
                    </a:lnTo>
                    <a:lnTo>
                      <a:pt x="90" y="116"/>
                    </a:lnTo>
                    <a:lnTo>
                      <a:pt x="90" y="116"/>
                    </a:lnTo>
                    <a:lnTo>
                      <a:pt x="88" y="116"/>
                    </a:lnTo>
                    <a:lnTo>
                      <a:pt x="88" y="116"/>
                    </a:lnTo>
                    <a:lnTo>
                      <a:pt x="88" y="116"/>
                    </a:lnTo>
                    <a:lnTo>
                      <a:pt x="85" y="116"/>
                    </a:lnTo>
                    <a:lnTo>
                      <a:pt x="85" y="116"/>
                    </a:lnTo>
                    <a:lnTo>
                      <a:pt x="85" y="116"/>
                    </a:lnTo>
                    <a:lnTo>
                      <a:pt x="85" y="116"/>
                    </a:lnTo>
                    <a:lnTo>
                      <a:pt x="85" y="118"/>
                    </a:lnTo>
                    <a:lnTo>
                      <a:pt x="85" y="118"/>
                    </a:lnTo>
                    <a:lnTo>
                      <a:pt x="85" y="121"/>
                    </a:lnTo>
                    <a:lnTo>
                      <a:pt x="83" y="121"/>
                    </a:lnTo>
                    <a:lnTo>
                      <a:pt x="83" y="121"/>
                    </a:lnTo>
                    <a:lnTo>
                      <a:pt x="83" y="121"/>
                    </a:lnTo>
                    <a:lnTo>
                      <a:pt x="81" y="121"/>
                    </a:lnTo>
                    <a:lnTo>
                      <a:pt x="81" y="121"/>
                    </a:lnTo>
                    <a:lnTo>
                      <a:pt x="81" y="121"/>
                    </a:lnTo>
                    <a:lnTo>
                      <a:pt x="81" y="121"/>
                    </a:lnTo>
                    <a:lnTo>
                      <a:pt x="78" y="121"/>
                    </a:lnTo>
                    <a:lnTo>
                      <a:pt x="78" y="121"/>
                    </a:lnTo>
                    <a:lnTo>
                      <a:pt x="78" y="121"/>
                    </a:lnTo>
                    <a:lnTo>
                      <a:pt x="76" y="121"/>
                    </a:lnTo>
                    <a:lnTo>
                      <a:pt x="76" y="121"/>
                    </a:lnTo>
                    <a:lnTo>
                      <a:pt x="74" y="121"/>
                    </a:lnTo>
                    <a:lnTo>
                      <a:pt x="74" y="121"/>
                    </a:lnTo>
                    <a:lnTo>
                      <a:pt x="74" y="118"/>
                    </a:lnTo>
                    <a:lnTo>
                      <a:pt x="74" y="118"/>
                    </a:lnTo>
                    <a:lnTo>
                      <a:pt x="71" y="118"/>
                    </a:lnTo>
                    <a:lnTo>
                      <a:pt x="71" y="118"/>
                    </a:lnTo>
                    <a:lnTo>
                      <a:pt x="71" y="121"/>
                    </a:lnTo>
                    <a:lnTo>
                      <a:pt x="71" y="121"/>
                    </a:lnTo>
                    <a:lnTo>
                      <a:pt x="69" y="121"/>
                    </a:lnTo>
                    <a:lnTo>
                      <a:pt x="69" y="121"/>
                    </a:lnTo>
                    <a:lnTo>
                      <a:pt x="67" y="121"/>
                    </a:lnTo>
                    <a:lnTo>
                      <a:pt x="67" y="121"/>
                    </a:lnTo>
                    <a:lnTo>
                      <a:pt x="67" y="121"/>
                    </a:lnTo>
                    <a:lnTo>
                      <a:pt x="67" y="121"/>
                    </a:lnTo>
                    <a:lnTo>
                      <a:pt x="64" y="121"/>
                    </a:lnTo>
                    <a:lnTo>
                      <a:pt x="64" y="121"/>
                    </a:lnTo>
                    <a:lnTo>
                      <a:pt x="64" y="123"/>
                    </a:lnTo>
                    <a:lnTo>
                      <a:pt x="62" y="123"/>
                    </a:lnTo>
                    <a:lnTo>
                      <a:pt x="62" y="123"/>
                    </a:lnTo>
                    <a:lnTo>
                      <a:pt x="62" y="123"/>
                    </a:lnTo>
                    <a:lnTo>
                      <a:pt x="62" y="123"/>
                    </a:lnTo>
                    <a:lnTo>
                      <a:pt x="59" y="123"/>
                    </a:lnTo>
                    <a:lnTo>
                      <a:pt x="59" y="123"/>
                    </a:lnTo>
                    <a:lnTo>
                      <a:pt x="59" y="123"/>
                    </a:lnTo>
                    <a:lnTo>
                      <a:pt x="59" y="123"/>
                    </a:lnTo>
                    <a:lnTo>
                      <a:pt x="57" y="123"/>
                    </a:lnTo>
                    <a:lnTo>
                      <a:pt x="57" y="123"/>
                    </a:lnTo>
                    <a:lnTo>
                      <a:pt x="57" y="125"/>
                    </a:lnTo>
                    <a:lnTo>
                      <a:pt x="55" y="125"/>
                    </a:lnTo>
                    <a:lnTo>
                      <a:pt x="55" y="125"/>
                    </a:lnTo>
                    <a:lnTo>
                      <a:pt x="55" y="125"/>
                    </a:lnTo>
                    <a:lnTo>
                      <a:pt x="55" y="128"/>
                    </a:lnTo>
                    <a:lnTo>
                      <a:pt x="55" y="128"/>
                    </a:lnTo>
                    <a:lnTo>
                      <a:pt x="52" y="128"/>
                    </a:lnTo>
                    <a:lnTo>
                      <a:pt x="52" y="128"/>
                    </a:lnTo>
                    <a:lnTo>
                      <a:pt x="52" y="128"/>
                    </a:lnTo>
                    <a:lnTo>
                      <a:pt x="52" y="130"/>
                    </a:lnTo>
                    <a:lnTo>
                      <a:pt x="52" y="130"/>
                    </a:lnTo>
                    <a:lnTo>
                      <a:pt x="52" y="130"/>
                    </a:lnTo>
                    <a:lnTo>
                      <a:pt x="52" y="132"/>
                    </a:lnTo>
                    <a:lnTo>
                      <a:pt x="52" y="132"/>
                    </a:lnTo>
                    <a:lnTo>
                      <a:pt x="52" y="132"/>
                    </a:lnTo>
                    <a:lnTo>
                      <a:pt x="52" y="135"/>
                    </a:lnTo>
                    <a:lnTo>
                      <a:pt x="50" y="135"/>
                    </a:lnTo>
                    <a:lnTo>
                      <a:pt x="50" y="135"/>
                    </a:lnTo>
                    <a:lnTo>
                      <a:pt x="50" y="135"/>
                    </a:lnTo>
                    <a:lnTo>
                      <a:pt x="48" y="135"/>
                    </a:lnTo>
                    <a:lnTo>
                      <a:pt x="48" y="137"/>
                    </a:lnTo>
                    <a:lnTo>
                      <a:pt x="48" y="137"/>
                    </a:lnTo>
                    <a:lnTo>
                      <a:pt x="48" y="135"/>
                    </a:lnTo>
                    <a:lnTo>
                      <a:pt x="48" y="135"/>
                    </a:lnTo>
                    <a:lnTo>
                      <a:pt x="45" y="135"/>
                    </a:lnTo>
                    <a:lnTo>
                      <a:pt x="45" y="137"/>
                    </a:lnTo>
                    <a:lnTo>
                      <a:pt x="45" y="137"/>
                    </a:lnTo>
                    <a:lnTo>
                      <a:pt x="45" y="137"/>
                    </a:lnTo>
                    <a:lnTo>
                      <a:pt x="45" y="137"/>
                    </a:lnTo>
                    <a:lnTo>
                      <a:pt x="43" y="137"/>
                    </a:lnTo>
                    <a:lnTo>
                      <a:pt x="43" y="137"/>
                    </a:lnTo>
                    <a:lnTo>
                      <a:pt x="43" y="140"/>
                    </a:lnTo>
                    <a:lnTo>
                      <a:pt x="40" y="140"/>
                    </a:lnTo>
                    <a:lnTo>
                      <a:pt x="40" y="140"/>
                    </a:lnTo>
                    <a:lnTo>
                      <a:pt x="40" y="140"/>
                    </a:lnTo>
                    <a:lnTo>
                      <a:pt x="40" y="140"/>
                    </a:lnTo>
                    <a:lnTo>
                      <a:pt x="38" y="140"/>
                    </a:lnTo>
                    <a:lnTo>
                      <a:pt x="38" y="140"/>
                    </a:lnTo>
                    <a:lnTo>
                      <a:pt x="38" y="140"/>
                    </a:lnTo>
                    <a:lnTo>
                      <a:pt x="38" y="140"/>
                    </a:lnTo>
                    <a:lnTo>
                      <a:pt x="36" y="140"/>
                    </a:lnTo>
                    <a:lnTo>
                      <a:pt x="36" y="140"/>
                    </a:lnTo>
                    <a:lnTo>
                      <a:pt x="33" y="140"/>
                    </a:lnTo>
                    <a:lnTo>
                      <a:pt x="33" y="140"/>
                    </a:lnTo>
                    <a:lnTo>
                      <a:pt x="33" y="140"/>
                    </a:lnTo>
                    <a:lnTo>
                      <a:pt x="31" y="140"/>
                    </a:lnTo>
                    <a:lnTo>
                      <a:pt x="31" y="137"/>
                    </a:lnTo>
                    <a:lnTo>
                      <a:pt x="31" y="137"/>
                    </a:lnTo>
                    <a:lnTo>
                      <a:pt x="31" y="135"/>
                    </a:lnTo>
                    <a:lnTo>
                      <a:pt x="31" y="135"/>
                    </a:lnTo>
                    <a:lnTo>
                      <a:pt x="31" y="135"/>
                    </a:lnTo>
                    <a:lnTo>
                      <a:pt x="31" y="132"/>
                    </a:lnTo>
                    <a:lnTo>
                      <a:pt x="31" y="132"/>
                    </a:lnTo>
                    <a:lnTo>
                      <a:pt x="31" y="132"/>
                    </a:lnTo>
                    <a:lnTo>
                      <a:pt x="31" y="130"/>
                    </a:lnTo>
                    <a:lnTo>
                      <a:pt x="31" y="130"/>
                    </a:lnTo>
                    <a:lnTo>
                      <a:pt x="31" y="130"/>
                    </a:lnTo>
                    <a:lnTo>
                      <a:pt x="31" y="128"/>
                    </a:lnTo>
                    <a:lnTo>
                      <a:pt x="31" y="128"/>
                    </a:lnTo>
                    <a:lnTo>
                      <a:pt x="31" y="125"/>
                    </a:lnTo>
                    <a:lnTo>
                      <a:pt x="31" y="125"/>
                    </a:lnTo>
                    <a:lnTo>
                      <a:pt x="31" y="123"/>
                    </a:lnTo>
                    <a:lnTo>
                      <a:pt x="31" y="123"/>
                    </a:lnTo>
                    <a:lnTo>
                      <a:pt x="31" y="123"/>
                    </a:lnTo>
                    <a:lnTo>
                      <a:pt x="31" y="121"/>
                    </a:lnTo>
                    <a:lnTo>
                      <a:pt x="31" y="121"/>
                    </a:lnTo>
                    <a:lnTo>
                      <a:pt x="31" y="121"/>
                    </a:lnTo>
                    <a:lnTo>
                      <a:pt x="31" y="118"/>
                    </a:lnTo>
                    <a:lnTo>
                      <a:pt x="31" y="118"/>
                    </a:lnTo>
                    <a:lnTo>
                      <a:pt x="31" y="116"/>
                    </a:lnTo>
                    <a:lnTo>
                      <a:pt x="31" y="116"/>
                    </a:lnTo>
                    <a:lnTo>
                      <a:pt x="31" y="114"/>
                    </a:lnTo>
                    <a:lnTo>
                      <a:pt x="31" y="114"/>
                    </a:lnTo>
                    <a:lnTo>
                      <a:pt x="31" y="111"/>
                    </a:lnTo>
                    <a:lnTo>
                      <a:pt x="31" y="111"/>
                    </a:lnTo>
                    <a:lnTo>
                      <a:pt x="31" y="111"/>
                    </a:lnTo>
                    <a:lnTo>
                      <a:pt x="31" y="111"/>
                    </a:lnTo>
                    <a:lnTo>
                      <a:pt x="31" y="109"/>
                    </a:lnTo>
                    <a:lnTo>
                      <a:pt x="31" y="109"/>
                    </a:lnTo>
                    <a:lnTo>
                      <a:pt x="31" y="106"/>
                    </a:lnTo>
                    <a:lnTo>
                      <a:pt x="31" y="106"/>
                    </a:lnTo>
                    <a:lnTo>
                      <a:pt x="31" y="106"/>
                    </a:lnTo>
                    <a:lnTo>
                      <a:pt x="31" y="104"/>
                    </a:lnTo>
                    <a:lnTo>
                      <a:pt x="31" y="104"/>
                    </a:lnTo>
                    <a:lnTo>
                      <a:pt x="31" y="104"/>
                    </a:lnTo>
                    <a:lnTo>
                      <a:pt x="31" y="102"/>
                    </a:lnTo>
                    <a:lnTo>
                      <a:pt x="33" y="102"/>
                    </a:lnTo>
                    <a:lnTo>
                      <a:pt x="33" y="102"/>
                    </a:lnTo>
                    <a:lnTo>
                      <a:pt x="33" y="102"/>
                    </a:lnTo>
                    <a:lnTo>
                      <a:pt x="33" y="99"/>
                    </a:lnTo>
                    <a:lnTo>
                      <a:pt x="33" y="99"/>
                    </a:lnTo>
                    <a:lnTo>
                      <a:pt x="33" y="99"/>
                    </a:lnTo>
                    <a:lnTo>
                      <a:pt x="33" y="99"/>
                    </a:lnTo>
                    <a:lnTo>
                      <a:pt x="31" y="99"/>
                    </a:lnTo>
                    <a:lnTo>
                      <a:pt x="31" y="97"/>
                    </a:lnTo>
                    <a:lnTo>
                      <a:pt x="31" y="97"/>
                    </a:lnTo>
                    <a:lnTo>
                      <a:pt x="31" y="97"/>
                    </a:lnTo>
                    <a:lnTo>
                      <a:pt x="31" y="97"/>
                    </a:lnTo>
                    <a:lnTo>
                      <a:pt x="29" y="97"/>
                    </a:lnTo>
                    <a:lnTo>
                      <a:pt x="29" y="97"/>
                    </a:lnTo>
                    <a:lnTo>
                      <a:pt x="29" y="95"/>
                    </a:lnTo>
                    <a:lnTo>
                      <a:pt x="26" y="95"/>
                    </a:lnTo>
                    <a:lnTo>
                      <a:pt x="26" y="95"/>
                    </a:lnTo>
                    <a:lnTo>
                      <a:pt x="26" y="95"/>
                    </a:lnTo>
                    <a:lnTo>
                      <a:pt x="26" y="92"/>
                    </a:lnTo>
                    <a:lnTo>
                      <a:pt x="26" y="92"/>
                    </a:lnTo>
                    <a:lnTo>
                      <a:pt x="26" y="92"/>
                    </a:lnTo>
                    <a:lnTo>
                      <a:pt x="24" y="92"/>
                    </a:lnTo>
                    <a:lnTo>
                      <a:pt x="24" y="92"/>
                    </a:lnTo>
                    <a:lnTo>
                      <a:pt x="24" y="90"/>
                    </a:lnTo>
                    <a:lnTo>
                      <a:pt x="24" y="90"/>
                    </a:lnTo>
                    <a:lnTo>
                      <a:pt x="24" y="90"/>
                    </a:lnTo>
                    <a:lnTo>
                      <a:pt x="22" y="90"/>
                    </a:lnTo>
                    <a:lnTo>
                      <a:pt x="22" y="87"/>
                    </a:lnTo>
                    <a:lnTo>
                      <a:pt x="22" y="87"/>
                    </a:lnTo>
                    <a:lnTo>
                      <a:pt x="22" y="87"/>
                    </a:lnTo>
                    <a:lnTo>
                      <a:pt x="19" y="87"/>
                    </a:lnTo>
                    <a:lnTo>
                      <a:pt x="19" y="87"/>
                    </a:lnTo>
                    <a:lnTo>
                      <a:pt x="19" y="87"/>
                    </a:lnTo>
                    <a:lnTo>
                      <a:pt x="17" y="87"/>
                    </a:lnTo>
                    <a:lnTo>
                      <a:pt x="17" y="90"/>
                    </a:lnTo>
                    <a:lnTo>
                      <a:pt x="17" y="90"/>
                    </a:lnTo>
                    <a:lnTo>
                      <a:pt x="17" y="92"/>
                    </a:lnTo>
                    <a:lnTo>
                      <a:pt x="17" y="92"/>
                    </a:lnTo>
                    <a:lnTo>
                      <a:pt x="17" y="90"/>
                    </a:lnTo>
                    <a:lnTo>
                      <a:pt x="14" y="90"/>
                    </a:lnTo>
                    <a:lnTo>
                      <a:pt x="14" y="90"/>
                    </a:lnTo>
                    <a:lnTo>
                      <a:pt x="14" y="87"/>
                    </a:lnTo>
                    <a:lnTo>
                      <a:pt x="14" y="87"/>
                    </a:lnTo>
                    <a:lnTo>
                      <a:pt x="14" y="87"/>
                    </a:lnTo>
                    <a:lnTo>
                      <a:pt x="14" y="85"/>
                    </a:lnTo>
                    <a:lnTo>
                      <a:pt x="14" y="85"/>
                    </a:lnTo>
                    <a:lnTo>
                      <a:pt x="14" y="83"/>
                    </a:lnTo>
                    <a:lnTo>
                      <a:pt x="14" y="83"/>
                    </a:lnTo>
                    <a:lnTo>
                      <a:pt x="14" y="83"/>
                    </a:lnTo>
                    <a:lnTo>
                      <a:pt x="17" y="83"/>
                    </a:lnTo>
                    <a:lnTo>
                      <a:pt x="17" y="83"/>
                    </a:lnTo>
                    <a:lnTo>
                      <a:pt x="17" y="83"/>
                    </a:lnTo>
                    <a:lnTo>
                      <a:pt x="17" y="80"/>
                    </a:lnTo>
                    <a:lnTo>
                      <a:pt x="17" y="80"/>
                    </a:lnTo>
                    <a:lnTo>
                      <a:pt x="19" y="80"/>
                    </a:lnTo>
                    <a:lnTo>
                      <a:pt x="19" y="78"/>
                    </a:lnTo>
                    <a:lnTo>
                      <a:pt x="19" y="78"/>
                    </a:lnTo>
                    <a:lnTo>
                      <a:pt x="19" y="78"/>
                    </a:lnTo>
                    <a:lnTo>
                      <a:pt x="22" y="78"/>
                    </a:lnTo>
                    <a:lnTo>
                      <a:pt x="22" y="80"/>
                    </a:lnTo>
                    <a:lnTo>
                      <a:pt x="19" y="80"/>
                    </a:lnTo>
                    <a:lnTo>
                      <a:pt x="19" y="80"/>
                    </a:lnTo>
                    <a:lnTo>
                      <a:pt x="19" y="80"/>
                    </a:lnTo>
                    <a:lnTo>
                      <a:pt x="19" y="83"/>
                    </a:lnTo>
                    <a:lnTo>
                      <a:pt x="19" y="83"/>
                    </a:lnTo>
                    <a:lnTo>
                      <a:pt x="22" y="83"/>
                    </a:lnTo>
                    <a:lnTo>
                      <a:pt x="22" y="83"/>
                    </a:lnTo>
                    <a:lnTo>
                      <a:pt x="22" y="83"/>
                    </a:lnTo>
                    <a:lnTo>
                      <a:pt x="22" y="80"/>
                    </a:lnTo>
                    <a:lnTo>
                      <a:pt x="22" y="80"/>
                    </a:lnTo>
                    <a:lnTo>
                      <a:pt x="22" y="80"/>
                    </a:lnTo>
                    <a:lnTo>
                      <a:pt x="22" y="78"/>
                    </a:lnTo>
                    <a:lnTo>
                      <a:pt x="22" y="78"/>
                    </a:lnTo>
                    <a:lnTo>
                      <a:pt x="22" y="78"/>
                    </a:lnTo>
                    <a:lnTo>
                      <a:pt x="22" y="76"/>
                    </a:lnTo>
                    <a:lnTo>
                      <a:pt x="22" y="76"/>
                    </a:lnTo>
                    <a:lnTo>
                      <a:pt x="22" y="76"/>
                    </a:lnTo>
                    <a:lnTo>
                      <a:pt x="22" y="73"/>
                    </a:lnTo>
                    <a:lnTo>
                      <a:pt x="22" y="73"/>
                    </a:lnTo>
                    <a:lnTo>
                      <a:pt x="22" y="73"/>
                    </a:lnTo>
                    <a:lnTo>
                      <a:pt x="22" y="73"/>
                    </a:lnTo>
                    <a:lnTo>
                      <a:pt x="19" y="73"/>
                    </a:lnTo>
                    <a:lnTo>
                      <a:pt x="19" y="73"/>
                    </a:lnTo>
                    <a:lnTo>
                      <a:pt x="19" y="73"/>
                    </a:lnTo>
                    <a:lnTo>
                      <a:pt x="19" y="73"/>
                    </a:lnTo>
                    <a:lnTo>
                      <a:pt x="19" y="73"/>
                    </a:lnTo>
                    <a:lnTo>
                      <a:pt x="17" y="73"/>
                    </a:lnTo>
                    <a:lnTo>
                      <a:pt x="17" y="73"/>
                    </a:lnTo>
                    <a:lnTo>
                      <a:pt x="14" y="73"/>
                    </a:lnTo>
                    <a:lnTo>
                      <a:pt x="14" y="73"/>
                    </a:lnTo>
                    <a:lnTo>
                      <a:pt x="14" y="73"/>
                    </a:lnTo>
                    <a:lnTo>
                      <a:pt x="14" y="71"/>
                    </a:lnTo>
                    <a:lnTo>
                      <a:pt x="12" y="71"/>
                    </a:lnTo>
                    <a:lnTo>
                      <a:pt x="12" y="71"/>
                    </a:lnTo>
                    <a:lnTo>
                      <a:pt x="12" y="71"/>
                    </a:lnTo>
                    <a:lnTo>
                      <a:pt x="12" y="73"/>
                    </a:lnTo>
                    <a:lnTo>
                      <a:pt x="12" y="73"/>
                    </a:lnTo>
                    <a:lnTo>
                      <a:pt x="12" y="73"/>
                    </a:lnTo>
                    <a:lnTo>
                      <a:pt x="12" y="73"/>
                    </a:lnTo>
                    <a:lnTo>
                      <a:pt x="12" y="73"/>
                    </a:lnTo>
                    <a:lnTo>
                      <a:pt x="12" y="76"/>
                    </a:lnTo>
                    <a:lnTo>
                      <a:pt x="14" y="76"/>
                    </a:lnTo>
                    <a:lnTo>
                      <a:pt x="14" y="76"/>
                    </a:lnTo>
                    <a:lnTo>
                      <a:pt x="14" y="76"/>
                    </a:lnTo>
                    <a:lnTo>
                      <a:pt x="14" y="78"/>
                    </a:lnTo>
                    <a:lnTo>
                      <a:pt x="14" y="78"/>
                    </a:lnTo>
                    <a:lnTo>
                      <a:pt x="14" y="78"/>
                    </a:lnTo>
                    <a:lnTo>
                      <a:pt x="17" y="78"/>
                    </a:lnTo>
                    <a:lnTo>
                      <a:pt x="17" y="80"/>
                    </a:lnTo>
                    <a:lnTo>
                      <a:pt x="14" y="80"/>
                    </a:lnTo>
                    <a:lnTo>
                      <a:pt x="14" y="80"/>
                    </a:lnTo>
                    <a:lnTo>
                      <a:pt x="14" y="78"/>
                    </a:lnTo>
                    <a:lnTo>
                      <a:pt x="14" y="78"/>
                    </a:lnTo>
                    <a:lnTo>
                      <a:pt x="14" y="78"/>
                    </a:lnTo>
                    <a:lnTo>
                      <a:pt x="12" y="78"/>
                    </a:lnTo>
                    <a:lnTo>
                      <a:pt x="12" y="78"/>
                    </a:lnTo>
                    <a:lnTo>
                      <a:pt x="12" y="76"/>
                    </a:lnTo>
                    <a:lnTo>
                      <a:pt x="12" y="76"/>
                    </a:lnTo>
                    <a:lnTo>
                      <a:pt x="12" y="76"/>
                    </a:lnTo>
                    <a:lnTo>
                      <a:pt x="10" y="76"/>
                    </a:lnTo>
                    <a:lnTo>
                      <a:pt x="10" y="73"/>
                    </a:lnTo>
                    <a:lnTo>
                      <a:pt x="10" y="73"/>
                    </a:lnTo>
                    <a:lnTo>
                      <a:pt x="10" y="73"/>
                    </a:lnTo>
                    <a:lnTo>
                      <a:pt x="10" y="73"/>
                    </a:lnTo>
                    <a:lnTo>
                      <a:pt x="7" y="73"/>
                    </a:lnTo>
                    <a:lnTo>
                      <a:pt x="7" y="71"/>
                    </a:lnTo>
                    <a:lnTo>
                      <a:pt x="7" y="71"/>
                    </a:lnTo>
                    <a:lnTo>
                      <a:pt x="7" y="71"/>
                    </a:lnTo>
                    <a:lnTo>
                      <a:pt x="7" y="71"/>
                    </a:lnTo>
                    <a:lnTo>
                      <a:pt x="7" y="68"/>
                    </a:lnTo>
                    <a:lnTo>
                      <a:pt x="7" y="68"/>
                    </a:lnTo>
                    <a:lnTo>
                      <a:pt x="7" y="68"/>
                    </a:lnTo>
                    <a:lnTo>
                      <a:pt x="7" y="66"/>
                    </a:lnTo>
                    <a:lnTo>
                      <a:pt x="7" y="66"/>
                    </a:lnTo>
                    <a:lnTo>
                      <a:pt x="7" y="66"/>
                    </a:lnTo>
                    <a:lnTo>
                      <a:pt x="7" y="64"/>
                    </a:lnTo>
                    <a:lnTo>
                      <a:pt x="5" y="64"/>
                    </a:lnTo>
                    <a:lnTo>
                      <a:pt x="5" y="64"/>
                    </a:lnTo>
                    <a:lnTo>
                      <a:pt x="5" y="64"/>
                    </a:lnTo>
                    <a:lnTo>
                      <a:pt x="7" y="64"/>
                    </a:lnTo>
                    <a:lnTo>
                      <a:pt x="7" y="61"/>
                    </a:lnTo>
                    <a:lnTo>
                      <a:pt x="7" y="61"/>
                    </a:lnTo>
                    <a:lnTo>
                      <a:pt x="7" y="59"/>
                    </a:lnTo>
                    <a:lnTo>
                      <a:pt x="7" y="59"/>
                    </a:lnTo>
                    <a:lnTo>
                      <a:pt x="7" y="57"/>
                    </a:lnTo>
                    <a:lnTo>
                      <a:pt x="7" y="57"/>
                    </a:lnTo>
                    <a:lnTo>
                      <a:pt x="7" y="57"/>
                    </a:lnTo>
                    <a:lnTo>
                      <a:pt x="7" y="57"/>
                    </a:lnTo>
                    <a:lnTo>
                      <a:pt x="7" y="54"/>
                    </a:lnTo>
                    <a:lnTo>
                      <a:pt x="7" y="54"/>
                    </a:lnTo>
                    <a:lnTo>
                      <a:pt x="10" y="54"/>
                    </a:lnTo>
                    <a:lnTo>
                      <a:pt x="10" y="52"/>
                    </a:lnTo>
                    <a:lnTo>
                      <a:pt x="7" y="52"/>
                    </a:lnTo>
                    <a:lnTo>
                      <a:pt x="7" y="52"/>
                    </a:lnTo>
                    <a:lnTo>
                      <a:pt x="10" y="52"/>
                    </a:lnTo>
                    <a:lnTo>
                      <a:pt x="10" y="52"/>
                    </a:lnTo>
                    <a:lnTo>
                      <a:pt x="10" y="52"/>
                    </a:lnTo>
                    <a:lnTo>
                      <a:pt x="10" y="50"/>
                    </a:lnTo>
                    <a:lnTo>
                      <a:pt x="10" y="50"/>
                    </a:lnTo>
                    <a:lnTo>
                      <a:pt x="10" y="47"/>
                    </a:lnTo>
                    <a:lnTo>
                      <a:pt x="12" y="47"/>
                    </a:lnTo>
                    <a:lnTo>
                      <a:pt x="12" y="47"/>
                    </a:lnTo>
                    <a:lnTo>
                      <a:pt x="12" y="45"/>
                    </a:lnTo>
                    <a:lnTo>
                      <a:pt x="10" y="45"/>
                    </a:lnTo>
                    <a:lnTo>
                      <a:pt x="10" y="45"/>
                    </a:lnTo>
                    <a:lnTo>
                      <a:pt x="10" y="45"/>
                    </a:lnTo>
                    <a:lnTo>
                      <a:pt x="10" y="42"/>
                    </a:lnTo>
                    <a:lnTo>
                      <a:pt x="10" y="42"/>
                    </a:lnTo>
                    <a:lnTo>
                      <a:pt x="10" y="42"/>
                    </a:lnTo>
                    <a:lnTo>
                      <a:pt x="10" y="40"/>
                    </a:lnTo>
                    <a:lnTo>
                      <a:pt x="7" y="40"/>
                    </a:lnTo>
                    <a:lnTo>
                      <a:pt x="7" y="40"/>
                    </a:lnTo>
                    <a:lnTo>
                      <a:pt x="7" y="38"/>
                    </a:lnTo>
                    <a:lnTo>
                      <a:pt x="7" y="38"/>
                    </a:lnTo>
                    <a:lnTo>
                      <a:pt x="7" y="38"/>
                    </a:lnTo>
                    <a:lnTo>
                      <a:pt x="7" y="35"/>
                    </a:lnTo>
                    <a:lnTo>
                      <a:pt x="7" y="35"/>
                    </a:lnTo>
                    <a:lnTo>
                      <a:pt x="7" y="35"/>
                    </a:lnTo>
                    <a:lnTo>
                      <a:pt x="5" y="35"/>
                    </a:lnTo>
                    <a:lnTo>
                      <a:pt x="5" y="33"/>
                    </a:lnTo>
                    <a:lnTo>
                      <a:pt x="5" y="33"/>
                    </a:lnTo>
                    <a:lnTo>
                      <a:pt x="5" y="33"/>
                    </a:lnTo>
                    <a:lnTo>
                      <a:pt x="5" y="33"/>
                    </a:lnTo>
                    <a:lnTo>
                      <a:pt x="3" y="33"/>
                    </a:lnTo>
                    <a:lnTo>
                      <a:pt x="3" y="33"/>
                    </a:lnTo>
                    <a:lnTo>
                      <a:pt x="3" y="31"/>
                    </a:lnTo>
                    <a:lnTo>
                      <a:pt x="3" y="31"/>
                    </a:lnTo>
                    <a:lnTo>
                      <a:pt x="5" y="31"/>
                    </a:lnTo>
                    <a:lnTo>
                      <a:pt x="5" y="28"/>
                    </a:lnTo>
                    <a:lnTo>
                      <a:pt x="3" y="28"/>
                    </a:lnTo>
                    <a:lnTo>
                      <a:pt x="3" y="28"/>
                    </a:lnTo>
                    <a:lnTo>
                      <a:pt x="3" y="28"/>
                    </a:lnTo>
                    <a:lnTo>
                      <a:pt x="0" y="28"/>
                    </a:lnTo>
                    <a:lnTo>
                      <a:pt x="0" y="26"/>
                    </a:lnTo>
                    <a:lnTo>
                      <a:pt x="0" y="26"/>
                    </a:lnTo>
                    <a:lnTo>
                      <a:pt x="3" y="26"/>
                    </a:lnTo>
                    <a:lnTo>
                      <a:pt x="3" y="23"/>
                    </a:lnTo>
                    <a:lnTo>
                      <a:pt x="3" y="23"/>
                    </a:lnTo>
                    <a:lnTo>
                      <a:pt x="5" y="23"/>
                    </a:lnTo>
                    <a:lnTo>
                      <a:pt x="5" y="23"/>
                    </a:lnTo>
                    <a:lnTo>
                      <a:pt x="5" y="23"/>
                    </a:lnTo>
                    <a:lnTo>
                      <a:pt x="5" y="23"/>
                    </a:lnTo>
                    <a:lnTo>
                      <a:pt x="5" y="23"/>
                    </a:lnTo>
                    <a:lnTo>
                      <a:pt x="7" y="23"/>
                    </a:lnTo>
                    <a:lnTo>
                      <a:pt x="7" y="21"/>
                    </a:lnTo>
                    <a:lnTo>
                      <a:pt x="7" y="21"/>
                    </a:lnTo>
                    <a:lnTo>
                      <a:pt x="7" y="21"/>
                    </a:lnTo>
                    <a:lnTo>
                      <a:pt x="7" y="21"/>
                    </a:lnTo>
                    <a:lnTo>
                      <a:pt x="10" y="21"/>
                    </a:lnTo>
                    <a:lnTo>
                      <a:pt x="10" y="19"/>
                    </a:lnTo>
                    <a:lnTo>
                      <a:pt x="10" y="19"/>
                    </a:lnTo>
                    <a:lnTo>
                      <a:pt x="12" y="19"/>
                    </a:lnTo>
                    <a:lnTo>
                      <a:pt x="12" y="19"/>
                    </a:lnTo>
                    <a:lnTo>
                      <a:pt x="12" y="19"/>
                    </a:lnTo>
                    <a:lnTo>
                      <a:pt x="12" y="16"/>
                    </a:lnTo>
                    <a:lnTo>
                      <a:pt x="12" y="16"/>
                    </a:lnTo>
                    <a:lnTo>
                      <a:pt x="14" y="16"/>
                    </a:lnTo>
                    <a:lnTo>
                      <a:pt x="14" y="16"/>
                    </a:lnTo>
                    <a:lnTo>
                      <a:pt x="14" y="16"/>
                    </a:lnTo>
                    <a:lnTo>
                      <a:pt x="14" y="16"/>
                    </a:lnTo>
                    <a:lnTo>
                      <a:pt x="17" y="16"/>
                    </a:lnTo>
                    <a:lnTo>
                      <a:pt x="17" y="16"/>
                    </a:lnTo>
                    <a:lnTo>
                      <a:pt x="17" y="14"/>
                    </a:lnTo>
                    <a:lnTo>
                      <a:pt x="19" y="14"/>
                    </a:lnTo>
                    <a:lnTo>
                      <a:pt x="19" y="14"/>
                    </a:lnTo>
                    <a:lnTo>
                      <a:pt x="19" y="14"/>
                    </a:lnTo>
                    <a:lnTo>
                      <a:pt x="19" y="14"/>
                    </a:lnTo>
                    <a:lnTo>
                      <a:pt x="22" y="14"/>
                    </a:lnTo>
                    <a:lnTo>
                      <a:pt x="22" y="14"/>
                    </a:lnTo>
                    <a:lnTo>
                      <a:pt x="22" y="14"/>
                    </a:lnTo>
                    <a:lnTo>
                      <a:pt x="22" y="14"/>
                    </a:lnTo>
                    <a:lnTo>
                      <a:pt x="24" y="14"/>
                    </a:lnTo>
                    <a:lnTo>
                      <a:pt x="24" y="14"/>
                    </a:lnTo>
                    <a:lnTo>
                      <a:pt x="26" y="14"/>
                    </a:lnTo>
                    <a:lnTo>
                      <a:pt x="26" y="14"/>
                    </a:lnTo>
                    <a:lnTo>
                      <a:pt x="26" y="14"/>
                    </a:lnTo>
                    <a:lnTo>
                      <a:pt x="29" y="14"/>
                    </a:lnTo>
                    <a:lnTo>
                      <a:pt x="29" y="14"/>
                    </a:lnTo>
                    <a:lnTo>
                      <a:pt x="29" y="12"/>
                    </a:lnTo>
                    <a:lnTo>
                      <a:pt x="31" y="12"/>
                    </a:lnTo>
                    <a:lnTo>
                      <a:pt x="31" y="12"/>
                    </a:lnTo>
                    <a:lnTo>
                      <a:pt x="31" y="12"/>
                    </a:lnTo>
                    <a:lnTo>
                      <a:pt x="33" y="12"/>
                    </a:lnTo>
                    <a:lnTo>
                      <a:pt x="33" y="12"/>
                    </a:lnTo>
                    <a:lnTo>
                      <a:pt x="33" y="12"/>
                    </a:lnTo>
                    <a:lnTo>
                      <a:pt x="36" y="12"/>
                    </a:lnTo>
                    <a:lnTo>
                      <a:pt x="36" y="12"/>
                    </a:lnTo>
                    <a:lnTo>
                      <a:pt x="38" y="12"/>
                    </a:lnTo>
                    <a:lnTo>
                      <a:pt x="38" y="12"/>
                    </a:lnTo>
                    <a:lnTo>
                      <a:pt x="38" y="12"/>
                    </a:lnTo>
                    <a:lnTo>
                      <a:pt x="40" y="12"/>
                    </a:lnTo>
                    <a:lnTo>
                      <a:pt x="40" y="12"/>
                    </a:lnTo>
                    <a:lnTo>
                      <a:pt x="40" y="14"/>
                    </a:lnTo>
                    <a:lnTo>
                      <a:pt x="40" y="14"/>
                    </a:lnTo>
                    <a:lnTo>
                      <a:pt x="43" y="14"/>
                    </a:lnTo>
                    <a:lnTo>
                      <a:pt x="43" y="14"/>
                    </a:lnTo>
                    <a:lnTo>
                      <a:pt x="43" y="14"/>
                    </a:lnTo>
                    <a:lnTo>
                      <a:pt x="45" y="14"/>
                    </a:lnTo>
                    <a:lnTo>
                      <a:pt x="45" y="14"/>
                    </a:lnTo>
                    <a:lnTo>
                      <a:pt x="45" y="14"/>
                    </a:lnTo>
                    <a:lnTo>
                      <a:pt x="45" y="16"/>
                    </a:lnTo>
                    <a:lnTo>
                      <a:pt x="45" y="16"/>
                    </a:lnTo>
                    <a:lnTo>
                      <a:pt x="48" y="16"/>
                    </a:lnTo>
                    <a:lnTo>
                      <a:pt x="48" y="16"/>
                    </a:lnTo>
                    <a:lnTo>
                      <a:pt x="48" y="16"/>
                    </a:lnTo>
                    <a:lnTo>
                      <a:pt x="48" y="16"/>
                    </a:lnTo>
                    <a:lnTo>
                      <a:pt x="48" y="19"/>
                    </a:lnTo>
                    <a:lnTo>
                      <a:pt x="50" y="19"/>
                    </a:lnTo>
                    <a:lnTo>
                      <a:pt x="50" y="19"/>
                    </a:lnTo>
                    <a:lnTo>
                      <a:pt x="50" y="19"/>
                    </a:lnTo>
                    <a:lnTo>
                      <a:pt x="52" y="19"/>
                    </a:lnTo>
                    <a:lnTo>
                      <a:pt x="52" y="19"/>
                    </a:lnTo>
                    <a:lnTo>
                      <a:pt x="52" y="21"/>
                    </a:lnTo>
                    <a:lnTo>
                      <a:pt x="52" y="21"/>
                    </a:lnTo>
                    <a:lnTo>
                      <a:pt x="52" y="21"/>
                    </a:lnTo>
                    <a:lnTo>
                      <a:pt x="55" y="21"/>
                    </a:lnTo>
                    <a:lnTo>
                      <a:pt x="55" y="23"/>
                    </a:lnTo>
                    <a:lnTo>
                      <a:pt x="55" y="23"/>
                    </a:lnTo>
                    <a:lnTo>
                      <a:pt x="55" y="23"/>
                    </a:lnTo>
                    <a:lnTo>
                      <a:pt x="55" y="23"/>
                    </a:lnTo>
                    <a:lnTo>
                      <a:pt x="55" y="26"/>
                    </a:lnTo>
                    <a:lnTo>
                      <a:pt x="55" y="26"/>
                    </a:lnTo>
                    <a:lnTo>
                      <a:pt x="55" y="26"/>
                    </a:lnTo>
                    <a:lnTo>
                      <a:pt x="57" y="26"/>
                    </a:lnTo>
                    <a:lnTo>
                      <a:pt x="57" y="28"/>
                    </a:lnTo>
                    <a:lnTo>
                      <a:pt x="57" y="28"/>
                    </a:lnTo>
                    <a:lnTo>
                      <a:pt x="57" y="28"/>
                    </a:lnTo>
                    <a:lnTo>
                      <a:pt x="59" y="28"/>
                    </a:lnTo>
                    <a:lnTo>
                      <a:pt x="59" y="31"/>
                    </a:lnTo>
                    <a:lnTo>
                      <a:pt x="59" y="31"/>
                    </a:lnTo>
                    <a:lnTo>
                      <a:pt x="59" y="31"/>
                    </a:lnTo>
                    <a:lnTo>
                      <a:pt x="59" y="33"/>
                    </a:lnTo>
                    <a:lnTo>
                      <a:pt x="59" y="33"/>
                    </a:lnTo>
                    <a:lnTo>
                      <a:pt x="59" y="33"/>
                    </a:lnTo>
                    <a:lnTo>
                      <a:pt x="59" y="33"/>
                    </a:lnTo>
                    <a:lnTo>
                      <a:pt x="62" y="33"/>
                    </a:lnTo>
                    <a:lnTo>
                      <a:pt x="62" y="35"/>
                    </a:lnTo>
                    <a:lnTo>
                      <a:pt x="62" y="35"/>
                    </a:lnTo>
                    <a:lnTo>
                      <a:pt x="62" y="35"/>
                    </a:lnTo>
                    <a:lnTo>
                      <a:pt x="62" y="35"/>
                    </a:lnTo>
                    <a:lnTo>
                      <a:pt x="64" y="35"/>
                    </a:lnTo>
                    <a:lnTo>
                      <a:pt x="64" y="38"/>
                    </a:lnTo>
                    <a:lnTo>
                      <a:pt x="64" y="38"/>
                    </a:lnTo>
                    <a:lnTo>
                      <a:pt x="64" y="38"/>
                    </a:lnTo>
                    <a:lnTo>
                      <a:pt x="67" y="38"/>
                    </a:lnTo>
                    <a:lnTo>
                      <a:pt x="67" y="40"/>
                    </a:lnTo>
                    <a:lnTo>
                      <a:pt x="67" y="40"/>
                    </a:lnTo>
                    <a:lnTo>
                      <a:pt x="67" y="40"/>
                    </a:lnTo>
                    <a:lnTo>
                      <a:pt x="69" y="40"/>
                    </a:lnTo>
                    <a:lnTo>
                      <a:pt x="69" y="40"/>
                    </a:lnTo>
                    <a:lnTo>
                      <a:pt x="71" y="40"/>
                    </a:lnTo>
                    <a:lnTo>
                      <a:pt x="71" y="38"/>
                    </a:lnTo>
                    <a:lnTo>
                      <a:pt x="71" y="38"/>
                    </a:lnTo>
                    <a:lnTo>
                      <a:pt x="71" y="38"/>
                    </a:lnTo>
                    <a:lnTo>
                      <a:pt x="74" y="38"/>
                    </a:lnTo>
                    <a:lnTo>
                      <a:pt x="74" y="38"/>
                    </a:lnTo>
                    <a:lnTo>
                      <a:pt x="74" y="38"/>
                    </a:lnTo>
                    <a:lnTo>
                      <a:pt x="74" y="38"/>
                    </a:lnTo>
                    <a:lnTo>
                      <a:pt x="76" y="38"/>
                    </a:lnTo>
                    <a:lnTo>
                      <a:pt x="76" y="38"/>
                    </a:lnTo>
                    <a:lnTo>
                      <a:pt x="78" y="38"/>
                    </a:lnTo>
                    <a:lnTo>
                      <a:pt x="78" y="38"/>
                    </a:lnTo>
                    <a:lnTo>
                      <a:pt x="78" y="38"/>
                    </a:lnTo>
                    <a:lnTo>
                      <a:pt x="81" y="38"/>
                    </a:lnTo>
                    <a:lnTo>
                      <a:pt x="81" y="38"/>
                    </a:lnTo>
                    <a:lnTo>
                      <a:pt x="81" y="38"/>
                    </a:lnTo>
                    <a:lnTo>
                      <a:pt x="81" y="38"/>
                    </a:lnTo>
                    <a:lnTo>
                      <a:pt x="83" y="38"/>
                    </a:lnTo>
                    <a:lnTo>
                      <a:pt x="83" y="38"/>
                    </a:lnTo>
                    <a:lnTo>
                      <a:pt x="85" y="38"/>
                    </a:lnTo>
                    <a:lnTo>
                      <a:pt x="85" y="38"/>
                    </a:lnTo>
                    <a:lnTo>
                      <a:pt x="85" y="38"/>
                    </a:lnTo>
                    <a:lnTo>
                      <a:pt x="88" y="38"/>
                    </a:lnTo>
                    <a:lnTo>
                      <a:pt x="88" y="38"/>
                    </a:lnTo>
                    <a:lnTo>
                      <a:pt x="88" y="38"/>
                    </a:lnTo>
                    <a:lnTo>
                      <a:pt x="90" y="38"/>
                    </a:lnTo>
                    <a:lnTo>
                      <a:pt x="90" y="38"/>
                    </a:lnTo>
                    <a:lnTo>
                      <a:pt x="93" y="38"/>
                    </a:lnTo>
                    <a:lnTo>
                      <a:pt x="93" y="38"/>
                    </a:lnTo>
                    <a:lnTo>
                      <a:pt x="93" y="38"/>
                    </a:lnTo>
                    <a:lnTo>
                      <a:pt x="95" y="38"/>
                    </a:lnTo>
                    <a:lnTo>
                      <a:pt x="95" y="38"/>
                    </a:lnTo>
                    <a:lnTo>
                      <a:pt x="95" y="38"/>
                    </a:lnTo>
                    <a:lnTo>
                      <a:pt x="95" y="40"/>
                    </a:lnTo>
                    <a:lnTo>
                      <a:pt x="97" y="40"/>
                    </a:lnTo>
                    <a:lnTo>
                      <a:pt x="97" y="40"/>
                    </a:lnTo>
                    <a:lnTo>
                      <a:pt x="100" y="40"/>
                    </a:lnTo>
                    <a:lnTo>
                      <a:pt x="100" y="40"/>
                    </a:lnTo>
                    <a:lnTo>
                      <a:pt x="100" y="38"/>
                    </a:lnTo>
                    <a:lnTo>
                      <a:pt x="100" y="38"/>
                    </a:lnTo>
                    <a:lnTo>
                      <a:pt x="100" y="38"/>
                    </a:lnTo>
                    <a:lnTo>
                      <a:pt x="102" y="38"/>
                    </a:lnTo>
                    <a:lnTo>
                      <a:pt x="102" y="35"/>
                    </a:lnTo>
                    <a:lnTo>
                      <a:pt x="100" y="35"/>
                    </a:lnTo>
                    <a:lnTo>
                      <a:pt x="100" y="35"/>
                    </a:lnTo>
                    <a:lnTo>
                      <a:pt x="100" y="35"/>
                    </a:lnTo>
                    <a:lnTo>
                      <a:pt x="100" y="33"/>
                    </a:lnTo>
                    <a:lnTo>
                      <a:pt x="100" y="33"/>
                    </a:lnTo>
                    <a:lnTo>
                      <a:pt x="100" y="33"/>
                    </a:lnTo>
                    <a:lnTo>
                      <a:pt x="100" y="31"/>
                    </a:lnTo>
                    <a:lnTo>
                      <a:pt x="100" y="31"/>
                    </a:lnTo>
                    <a:lnTo>
                      <a:pt x="100" y="31"/>
                    </a:lnTo>
                    <a:lnTo>
                      <a:pt x="100" y="28"/>
                    </a:lnTo>
                    <a:lnTo>
                      <a:pt x="97" y="28"/>
                    </a:lnTo>
                    <a:lnTo>
                      <a:pt x="97" y="28"/>
                    </a:lnTo>
                    <a:lnTo>
                      <a:pt x="97" y="26"/>
                    </a:lnTo>
                    <a:lnTo>
                      <a:pt x="97" y="26"/>
                    </a:lnTo>
                    <a:lnTo>
                      <a:pt x="97" y="23"/>
                    </a:lnTo>
                    <a:lnTo>
                      <a:pt x="100" y="23"/>
                    </a:lnTo>
                    <a:lnTo>
                      <a:pt x="100" y="23"/>
                    </a:lnTo>
                    <a:lnTo>
                      <a:pt x="100" y="23"/>
                    </a:lnTo>
                    <a:lnTo>
                      <a:pt x="100" y="23"/>
                    </a:lnTo>
                    <a:lnTo>
                      <a:pt x="100" y="23"/>
                    </a:lnTo>
                    <a:lnTo>
                      <a:pt x="102" y="23"/>
                    </a:lnTo>
                    <a:lnTo>
                      <a:pt x="102" y="23"/>
                    </a:lnTo>
                    <a:lnTo>
                      <a:pt x="104" y="23"/>
                    </a:lnTo>
                    <a:lnTo>
                      <a:pt x="104" y="23"/>
                    </a:lnTo>
                    <a:lnTo>
                      <a:pt x="104" y="23"/>
                    </a:lnTo>
                    <a:lnTo>
                      <a:pt x="104" y="21"/>
                    </a:lnTo>
                    <a:lnTo>
                      <a:pt x="107" y="21"/>
                    </a:lnTo>
                    <a:lnTo>
                      <a:pt x="107" y="21"/>
                    </a:lnTo>
                    <a:lnTo>
                      <a:pt x="107" y="21"/>
                    </a:lnTo>
                    <a:lnTo>
                      <a:pt x="107" y="19"/>
                    </a:lnTo>
                    <a:lnTo>
                      <a:pt x="107" y="19"/>
                    </a:lnTo>
                    <a:lnTo>
                      <a:pt x="107" y="19"/>
                    </a:lnTo>
                    <a:lnTo>
                      <a:pt x="109" y="19"/>
                    </a:lnTo>
                    <a:lnTo>
                      <a:pt x="109" y="16"/>
                    </a:lnTo>
                    <a:lnTo>
                      <a:pt x="109" y="16"/>
                    </a:lnTo>
                    <a:lnTo>
                      <a:pt x="111" y="16"/>
                    </a:lnTo>
                    <a:lnTo>
                      <a:pt x="111" y="16"/>
                    </a:lnTo>
                    <a:lnTo>
                      <a:pt x="111" y="16"/>
                    </a:lnTo>
                    <a:lnTo>
                      <a:pt x="111" y="16"/>
                    </a:lnTo>
                    <a:lnTo>
                      <a:pt x="114" y="16"/>
                    </a:lnTo>
                    <a:lnTo>
                      <a:pt x="114" y="16"/>
                    </a:lnTo>
                    <a:lnTo>
                      <a:pt x="114" y="16"/>
                    </a:lnTo>
                    <a:lnTo>
                      <a:pt x="116" y="16"/>
                    </a:lnTo>
                    <a:lnTo>
                      <a:pt x="116" y="16"/>
                    </a:lnTo>
                    <a:lnTo>
                      <a:pt x="116" y="14"/>
                    </a:lnTo>
                    <a:lnTo>
                      <a:pt x="116" y="14"/>
                    </a:lnTo>
                    <a:lnTo>
                      <a:pt x="119" y="14"/>
                    </a:lnTo>
                    <a:lnTo>
                      <a:pt x="119" y="14"/>
                    </a:lnTo>
                    <a:lnTo>
                      <a:pt x="119" y="14"/>
                    </a:lnTo>
                    <a:lnTo>
                      <a:pt x="119" y="12"/>
                    </a:lnTo>
                    <a:lnTo>
                      <a:pt x="119" y="12"/>
                    </a:lnTo>
                    <a:lnTo>
                      <a:pt x="119" y="12"/>
                    </a:lnTo>
                    <a:lnTo>
                      <a:pt x="119" y="12"/>
                    </a:lnTo>
                    <a:lnTo>
                      <a:pt x="119" y="9"/>
                    </a:lnTo>
                    <a:lnTo>
                      <a:pt x="119" y="9"/>
                    </a:lnTo>
                    <a:lnTo>
                      <a:pt x="119" y="9"/>
                    </a:lnTo>
                    <a:lnTo>
                      <a:pt x="121" y="9"/>
                    </a:lnTo>
                    <a:lnTo>
                      <a:pt x="121" y="7"/>
                    </a:lnTo>
                    <a:lnTo>
                      <a:pt x="121" y="7"/>
                    </a:lnTo>
                    <a:lnTo>
                      <a:pt x="121" y="7"/>
                    </a:lnTo>
                    <a:lnTo>
                      <a:pt x="121" y="9"/>
                    </a:lnTo>
                    <a:lnTo>
                      <a:pt x="123" y="9"/>
                    </a:lnTo>
                    <a:lnTo>
                      <a:pt x="123" y="9"/>
                    </a:lnTo>
                    <a:lnTo>
                      <a:pt x="126" y="9"/>
                    </a:lnTo>
                    <a:lnTo>
                      <a:pt x="126" y="9"/>
                    </a:lnTo>
                    <a:lnTo>
                      <a:pt x="126" y="9"/>
                    </a:lnTo>
                    <a:lnTo>
                      <a:pt x="128" y="9"/>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6" name="Freeform 28"/>
              <p:cNvSpPr>
                <a:spLocks/>
              </p:cNvSpPr>
              <p:nvPr/>
            </p:nvSpPr>
            <p:spPr bwMode="auto">
              <a:xfrm>
                <a:off x="1955" y="1668"/>
                <a:ext cx="306" cy="194"/>
              </a:xfrm>
              <a:custGeom>
                <a:avLst/>
                <a:gdLst/>
                <a:ahLst/>
                <a:cxnLst>
                  <a:cxn ang="0">
                    <a:pos x="133" y="2"/>
                  </a:cxn>
                  <a:cxn ang="0">
                    <a:pos x="145" y="7"/>
                  </a:cxn>
                  <a:cxn ang="0">
                    <a:pos x="159" y="14"/>
                  </a:cxn>
                  <a:cxn ang="0">
                    <a:pos x="166" y="23"/>
                  </a:cxn>
                  <a:cxn ang="0">
                    <a:pos x="166" y="31"/>
                  </a:cxn>
                  <a:cxn ang="0">
                    <a:pos x="175" y="40"/>
                  </a:cxn>
                  <a:cxn ang="0">
                    <a:pos x="192" y="42"/>
                  </a:cxn>
                  <a:cxn ang="0">
                    <a:pos x="204" y="42"/>
                  </a:cxn>
                  <a:cxn ang="0">
                    <a:pos x="211" y="57"/>
                  </a:cxn>
                  <a:cxn ang="0">
                    <a:pos x="218" y="73"/>
                  </a:cxn>
                  <a:cxn ang="0">
                    <a:pos x="230" y="80"/>
                  </a:cxn>
                  <a:cxn ang="0">
                    <a:pos x="242" y="90"/>
                  </a:cxn>
                  <a:cxn ang="0">
                    <a:pos x="256" y="97"/>
                  </a:cxn>
                  <a:cxn ang="0">
                    <a:pos x="268" y="104"/>
                  </a:cxn>
                  <a:cxn ang="0">
                    <a:pos x="280" y="114"/>
                  </a:cxn>
                  <a:cxn ang="0">
                    <a:pos x="294" y="116"/>
                  </a:cxn>
                  <a:cxn ang="0">
                    <a:pos x="306" y="125"/>
                  </a:cxn>
                  <a:cxn ang="0">
                    <a:pos x="301" y="140"/>
                  </a:cxn>
                  <a:cxn ang="0">
                    <a:pos x="287" y="132"/>
                  </a:cxn>
                  <a:cxn ang="0">
                    <a:pos x="272" y="142"/>
                  </a:cxn>
                  <a:cxn ang="0">
                    <a:pos x="265" y="151"/>
                  </a:cxn>
                  <a:cxn ang="0">
                    <a:pos x="258" y="168"/>
                  </a:cxn>
                  <a:cxn ang="0">
                    <a:pos x="244" y="173"/>
                  </a:cxn>
                  <a:cxn ang="0">
                    <a:pos x="232" y="180"/>
                  </a:cxn>
                  <a:cxn ang="0">
                    <a:pos x="225" y="189"/>
                  </a:cxn>
                  <a:cxn ang="0">
                    <a:pos x="213" y="192"/>
                  </a:cxn>
                  <a:cxn ang="0">
                    <a:pos x="199" y="187"/>
                  </a:cxn>
                  <a:cxn ang="0">
                    <a:pos x="190" y="178"/>
                  </a:cxn>
                  <a:cxn ang="0">
                    <a:pos x="187" y="161"/>
                  </a:cxn>
                  <a:cxn ang="0">
                    <a:pos x="178" y="156"/>
                  </a:cxn>
                  <a:cxn ang="0">
                    <a:pos x="166" y="147"/>
                  </a:cxn>
                  <a:cxn ang="0">
                    <a:pos x="152" y="140"/>
                  </a:cxn>
                  <a:cxn ang="0">
                    <a:pos x="140" y="130"/>
                  </a:cxn>
                  <a:cxn ang="0">
                    <a:pos x="126" y="130"/>
                  </a:cxn>
                  <a:cxn ang="0">
                    <a:pos x="111" y="123"/>
                  </a:cxn>
                  <a:cxn ang="0">
                    <a:pos x="100" y="118"/>
                  </a:cxn>
                  <a:cxn ang="0">
                    <a:pos x="85" y="118"/>
                  </a:cxn>
                  <a:cxn ang="0">
                    <a:pos x="71" y="121"/>
                  </a:cxn>
                  <a:cxn ang="0">
                    <a:pos x="55" y="125"/>
                  </a:cxn>
                  <a:cxn ang="0">
                    <a:pos x="45" y="135"/>
                  </a:cxn>
                  <a:cxn ang="0">
                    <a:pos x="31" y="137"/>
                  </a:cxn>
                  <a:cxn ang="0">
                    <a:pos x="31" y="118"/>
                  </a:cxn>
                  <a:cxn ang="0">
                    <a:pos x="33" y="99"/>
                  </a:cxn>
                  <a:cxn ang="0">
                    <a:pos x="22" y="90"/>
                  </a:cxn>
                  <a:cxn ang="0">
                    <a:pos x="14" y="83"/>
                  </a:cxn>
                  <a:cxn ang="0">
                    <a:pos x="22" y="80"/>
                  </a:cxn>
                  <a:cxn ang="0">
                    <a:pos x="12" y="71"/>
                  </a:cxn>
                  <a:cxn ang="0">
                    <a:pos x="12" y="78"/>
                  </a:cxn>
                  <a:cxn ang="0">
                    <a:pos x="5" y="64"/>
                  </a:cxn>
                  <a:cxn ang="0">
                    <a:pos x="10" y="50"/>
                  </a:cxn>
                  <a:cxn ang="0">
                    <a:pos x="5" y="33"/>
                  </a:cxn>
                  <a:cxn ang="0">
                    <a:pos x="5" y="23"/>
                  </a:cxn>
                  <a:cxn ang="0">
                    <a:pos x="19" y="14"/>
                  </a:cxn>
                  <a:cxn ang="0">
                    <a:pos x="36" y="12"/>
                  </a:cxn>
                  <a:cxn ang="0">
                    <a:pos x="50" y="19"/>
                  </a:cxn>
                  <a:cxn ang="0">
                    <a:pos x="59" y="31"/>
                  </a:cxn>
                  <a:cxn ang="0">
                    <a:pos x="71" y="38"/>
                  </a:cxn>
                  <a:cxn ang="0">
                    <a:pos x="88" y="38"/>
                  </a:cxn>
                  <a:cxn ang="0">
                    <a:pos x="100" y="33"/>
                  </a:cxn>
                  <a:cxn ang="0">
                    <a:pos x="104" y="21"/>
                  </a:cxn>
                  <a:cxn ang="0">
                    <a:pos x="119" y="14"/>
                  </a:cxn>
                </a:cxnLst>
                <a:rect l="0" t="0" r="r" b="b"/>
                <a:pathLst>
                  <a:path w="306" h="194">
                    <a:moveTo>
                      <a:pt x="128" y="9"/>
                    </a:moveTo>
                    <a:lnTo>
                      <a:pt x="128" y="7"/>
                    </a:lnTo>
                    <a:lnTo>
                      <a:pt x="128" y="7"/>
                    </a:lnTo>
                    <a:lnTo>
                      <a:pt x="126" y="7"/>
                    </a:lnTo>
                    <a:lnTo>
                      <a:pt x="126" y="7"/>
                    </a:lnTo>
                    <a:lnTo>
                      <a:pt x="126" y="5"/>
                    </a:lnTo>
                    <a:lnTo>
                      <a:pt x="126" y="5"/>
                    </a:lnTo>
                    <a:lnTo>
                      <a:pt x="123" y="5"/>
                    </a:lnTo>
                    <a:lnTo>
                      <a:pt x="123" y="5"/>
                    </a:lnTo>
                    <a:lnTo>
                      <a:pt x="123" y="5"/>
                    </a:lnTo>
                    <a:lnTo>
                      <a:pt x="126" y="5"/>
                    </a:lnTo>
                    <a:lnTo>
                      <a:pt x="126" y="5"/>
                    </a:lnTo>
                    <a:lnTo>
                      <a:pt x="126" y="5"/>
                    </a:lnTo>
                    <a:lnTo>
                      <a:pt x="128" y="5"/>
                    </a:lnTo>
                    <a:lnTo>
                      <a:pt x="128" y="5"/>
                    </a:lnTo>
                    <a:lnTo>
                      <a:pt x="128" y="5"/>
                    </a:lnTo>
                    <a:lnTo>
                      <a:pt x="130" y="5"/>
                    </a:lnTo>
                    <a:lnTo>
                      <a:pt x="130" y="5"/>
                    </a:lnTo>
                    <a:lnTo>
                      <a:pt x="133" y="5"/>
                    </a:lnTo>
                    <a:lnTo>
                      <a:pt x="133" y="5"/>
                    </a:lnTo>
                    <a:lnTo>
                      <a:pt x="133" y="2"/>
                    </a:lnTo>
                    <a:lnTo>
                      <a:pt x="133" y="2"/>
                    </a:lnTo>
                    <a:lnTo>
                      <a:pt x="133" y="2"/>
                    </a:lnTo>
                    <a:lnTo>
                      <a:pt x="133" y="0"/>
                    </a:lnTo>
                    <a:lnTo>
                      <a:pt x="135" y="0"/>
                    </a:lnTo>
                    <a:lnTo>
                      <a:pt x="135" y="2"/>
                    </a:lnTo>
                    <a:lnTo>
                      <a:pt x="135" y="2"/>
                    </a:lnTo>
                    <a:lnTo>
                      <a:pt x="135" y="2"/>
                    </a:lnTo>
                    <a:lnTo>
                      <a:pt x="138" y="2"/>
                    </a:lnTo>
                    <a:lnTo>
                      <a:pt x="138" y="5"/>
                    </a:lnTo>
                    <a:lnTo>
                      <a:pt x="138" y="5"/>
                    </a:lnTo>
                    <a:lnTo>
                      <a:pt x="138" y="5"/>
                    </a:lnTo>
                    <a:lnTo>
                      <a:pt x="138" y="5"/>
                    </a:lnTo>
                    <a:lnTo>
                      <a:pt x="138" y="5"/>
                    </a:lnTo>
                    <a:lnTo>
                      <a:pt x="140" y="5"/>
                    </a:lnTo>
                    <a:lnTo>
                      <a:pt x="140" y="5"/>
                    </a:lnTo>
                    <a:lnTo>
                      <a:pt x="140" y="7"/>
                    </a:lnTo>
                    <a:lnTo>
                      <a:pt x="140" y="7"/>
                    </a:lnTo>
                    <a:lnTo>
                      <a:pt x="142" y="7"/>
                    </a:lnTo>
                    <a:lnTo>
                      <a:pt x="142" y="7"/>
                    </a:lnTo>
                    <a:lnTo>
                      <a:pt x="142" y="7"/>
                    </a:lnTo>
                    <a:lnTo>
                      <a:pt x="145" y="7"/>
                    </a:lnTo>
                    <a:lnTo>
                      <a:pt x="145" y="7"/>
                    </a:lnTo>
                    <a:lnTo>
                      <a:pt x="145" y="7"/>
                    </a:lnTo>
                    <a:lnTo>
                      <a:pt x="145" y="7"/>
                    </a:lnTo>
                    <a:lnTo>
                      <a:pt x="145" y="7"/>
                    </a:lnTo>
                    <a:lnTo>
                      <a:pt x="147" y="7"/>
                    </a:lnTo>
                    <a:lnTo>
                      <a:pt x="147" y="7"/>
                    </a:lnTo>
                    <a:lnTo>
                      <a:pt x="147" y="9"/>
                    </a:lnTo>
                    <a:lnTo>
                      <a:pt x="147" y="9"/>
                    </a:lnTo>
                    <a:lnTo>
                      <a:pt x="147" y="9"/>
                    </a:lnTo>
                    <a:lnTo>
                      <a:pt x="147" y="12"/>
                    </a:lnTo>
                    <a:lnTo>
                      <a:pt x="149" y="12"/>
                    </a:lnTo>
                    <a:lnTo>
                      <a:pt x="149" y="12"/>
                    </a:lnTo>
                    <a:lnTo>
                      <a:pt x="149" y="12"/>
                    </a:lnTo>
                    <a:lnTo>
                      <a:pt x="149" y="14"/>
                    </a:lnTo>
                    <a:lnTo>
                      <a:pt x="152" y="14"/>
                    </a:lnTo>
                    <a:lnTo>
                      <a:pt x="152" y="14"/>
                    </a:lnTo>
                    <a:lnTo>
                      <a:pt x="152" y="14"/>
                    </a:lnTo>
                    <a:lnTo>
                      <a:pt x="154" y="14"/>
                    </a:lnTo>
                    <a:lnTo>
                      <a:pt x="154" y="14"/>
                    </a:lnTo>
                    <a:lnTo>
                      <a:pt x="154" y="14"/>
                    </a:lnTo>
                    <a:lnTo>
                      <a:pt x="156" y="14"/>
                    </a:lnTo>
                    <a:lnTo>
                      <a:pt x="156" y="14"/>
                    </a:lnTo>
                    <a:lnTo>
                      <a:pt x="159" y="14"/>
                    </a:lnTo>
                    <a:lnTo>
                      <a:pt x="159" y="14"/>
                    </a:lnTo>
                    <a:lnTo>
                      <a:pt x="159" y="14"/>
                    </a:lnTo>
                    <a:lnTo>
                      <a:pt x="161" y="14"/>
                    </a:lnTo>
                    <a:lnTo>
                      <a:pt x="161" y="14"/>
                    </a:lnTo>
                    <a:lnTo>
                      <a:pt x="161" y="14"/>
                    </a:lnTo>
                    <a:lnTo>
                      <a:pt x="161" y="14"/>
                    </a:lnTo>
                    <a:lnTo>
                      <a:pt x="161" y="14"/>
                    </a:lnTo>
                    <a:lnTo>
                      <a:pt x="164" y="14"/>
                    </a:lnTo>
                    <a:lnTo>
                      <a:pt x="164" y="14"/>
                    </a:lnTo>
                    <a:lnTo>
                      <a:pt x="164" y="16"/>
                    </a:lnTo>
                    <a:lnTo>
                      <a:pt x="164" y="16"/>
                    </a:lnTo>
                    <a:lnTo>
                      <a:pt x="164" y="16"/>
                    </a:lnTo>
                    <a:lnTo>
                      <a:pt x="164" y="19"/>
                    </a:lnTo>
                    <a:lnTo>
                      <a:pt x="164" y="19"/>
                    </a:lnTo>
                    <a:lnTo>
                      <a:pt x="164" y="19"/>
                    </a:lnTo>
                    <a:lnTo>
                      <a:pt x="164" y="21"/>
                    </a:lnTo>
                    <a:lnTo>
                      <a:pt x="164" y="21"/>
                    </a:lnTo>
                    <a:lnTo>
                      <a:pt x="161" y="21"/>
                    </a:lnTo>
                    <a:lnTo>
                      <a:pt x="161" y="21"/>
                    </a:lnTo>
                    <a:lnTo>
                      <a:pt x="164" y="21"/>
                    </a:lnTo>
                    <a:lnTo>
                      <a:pt x="164" y="21"/>
                    </a:lnTo>
                    <a:lnTo>
                      <a:pt x="164" y="23"/>
                    </a:lnTo>
                    <a:lnTo>
                      <a:pt x="166" y="23"/>
                    </a:lnTo>
                    <a:lnTo>
                      <a:pt x="166" y="23"/>
                    </a:lnTo>
                    <a:lnTo>
                      <a:pt x="166" y="23"/>
                    </a:lnTo>
                    <a:lnTo>
                      <a:pt x="166" y="23"/>
                    </a:lnTo>
                    <a:lnTo>
                      <a:pt x="166" y="23"/>
                    </a:lnTo>
                    <a:lnTo>
                      <a:pt x="168" y="23"/>
                    </a:lnTo>
                    <a:lnTo>
                      <a:pt x="168" y="23"/>
                    </a:lnTo>
                    <a:lnTo>
                      <a:pt x="168" y="26"/>
                    </a:lnTo>
                    <a:lnTo>
                      <a:pt x="168" y="26"/>
                    </a:lnTo>
                    <a:lnTo>
                      <a:pt x="168" y="26"/>
                    </a:lnTo>
                    <a:lnTo>
                      <a:pt x="168" y="26"/>
                    </a:lnTo>
                    <a:lnTo>
                      <a:pt x="168" y="26"/>
                    </a:lnTo>
                    <a:lnTo>
                      <a:pt x="168" y="26"/>
                    </a:lnTo>
                    <a:lnTo>
                      <a:pt x="166" y="26"/>
                    </a:lnTo>
                    <a:lnTo>
                      <a:pt x="166" y="26"/>
                    </a:lnTo>
                    <a:lnTo>
                      <a:pt x="166" y="26"/>
                    </a:lnTo>
                    <a:lnTo>
                      <a:pt x="166" y="26"/>
                    </a:lnTo>
                    <a:lnTo>
                      <a:pt x="166" y="28"/>
                    </a:lnTo>
                    <a:lnTo>
                      <a:pt x="166" y="28"/>
                    </a:lnTo>
                    <a:lnTo>
                      <a:pt x="166" y="28"/>
                    </a:lnTo>
                    <a:lnTo>
                      <a:pt x="166" y="31"/>
                    </a:lnTo>
                    <a:lnTo>
                      <a:pt x="166" y="31"/>
                    </a:lnTo>
                    <a:lnTo>
                      <a:pt x="166" y="31"/>
                    </a:lnTo>
                    <a:lnTo>
                      <a:pt x="166" y="31"/>
                    </a:lnTo>
                    <a:lnTo>
                      <a:pt x="166" y="33"/>
                    </a:lnTo>
                    <a:lnTo>
                      <a:pt x="166" y="33"/>
                    </a:lnTo>
                    <a:lnTo>
                      <a:pt x="166" y="33"/>
                    </a:lnTo>
                    <a:lnTo>
                      <a:pt x="166" y="33"/>
                    </a:lnTo>
                    <a:lnTo>
                      <a:pt x="166" y="35"/>
                    </a:lnTo>
                    <a:lnTo>
                      <a:pt x="166" y="35"/>
                    </a:lnTo>
                    <a:lnTo>
                      <a:pt x="166" y="35"/>
                    </a:lnTo>
                    <a:lnTo>
                      <a:pt x="166" y="35"/>
                    </a:lnTo>
                    <a:lnTo>
                      <a:pt x="168" y="35"/>
                    </a:lnTo>
                    <a:lnTo>
                      <a:pt x="168" y="38"/>
                    </a:lnTo>
                    <a:lnTo>
                      <a:pt x="168" y="38"/>
                    </a:lnTo>
                    <a:lnTo>
                      <a:pt x="168" y="38"/>
                    </a:lnTo>
                    <a:lnTo>
                      <a:pt x="168" y="38"/>
                    </a:lnTo>
                    <a:lnTo>
                      <a:pt x="171" y="38"/>
                    </a:lnTo>
                    <a:lnTo>
                      <a:pt x="171" y="38"/>
                    </a:lnTo>
                    <a:lnTo>
                      <a:pt x="171" y="40"/>
                    </a:lnTo>
                    <a:lnTo>
                      <a:pt x="173" y="40"/>
                    </a:lnTo>
                    <a:lnTo>
                      <a:pt x="173" y="40"/>
                    </a:lnTo>
                    <a:lnTo>
                      <a:pt x="173" y="40"/>
                    </a:lnTo>
                    <a:lnTo>
                      <a:pt x="173" y="40"/>
                    </a:lnTo>
                    <a:lnTo>
                      <a:pt x="175" y="40"/>
                    </a:lnTo>
                    <a:lnTo>
                      <a:pt x="175" y="40"/>
                    </a:lnTo>
                    <a:lnTo>
                      <a:pt x="178" y="40"/>
                    </a:lnTo>
                    <a:lnTo>
                      <a:pt x="178" y="40"/>
                    </a:lnTo>
                    <a:lnTo>
                      <a:pt x="178" y="40"/>
                    </a:lnTo>
                    <a:lnTo>
                      <a:pt x="180" y="40"/>
                    </a:lnTo>
                    <a:lnTo>
                      <a:pt x="180" y="40"/>
                    </a:lnTo>
                    <a:lnTo>
                      <a:pt x="180" y="40"/>
                    </a:lnTo>
                    <a:lnTo>
                      <a:pt x="180" y="40"/>
                    </a:lnTo>
                    <a:lnTo>
                      <a:pt x="182" y="40"/>
                    </a:lnTo>
                    <a:lnTo>
                      <a:pt x="182" y="40"/>
                    </a:lnTo>
                    <a:lnTo>
                      <a:pt x="185" y="40"/>
                    </a:lnTo>
                    <a:lnTo>
                      <a:pt x="185" y="40"/>
                    </a:lnTo>
                    <a:lnTo>
                      <a:pt x="185" y="40"/>
                    </a:lnTo>
                    <a:lnTo>
                      <a:pt x="185" y="40"/>
                    </a:lnTo>
                    <a:lnTo>
                      <a:pt x="187" y="40"/>
                    </a:lnTo>
                    <a:lnTo>
                      <a:pt x="187" y="40"/>
                    </a:lnTo>
                    <a:lnTo>
                      <a:pt x="187" y="40"/>
                    </a:lnTo>
                    <a:lnTo>
                      <a:pt x="187" y="42"/>
                    </a:lnTo>
                    <a:lnTo>
                      <a:pt x="190" y="42"/>
                    </a:lnTo>
                    <a:lnTo>
                      <a:pt x="190" y="42"/>
                    </a:lnTo>
                    <a:lnTo>
                      <a:pt x="192" y="42"/>
                    </a:lnTo>
                    <a:lnTo>
                      <a:pt x="192" y="42"/>
                    </a:lnTo>
                    <a:lnTo>
                      <a:pt x="192" y="42"/>
                    </a:lnTo>
                    <a:lnTo>
                      <a:pt x="192" y="40"/>
                    </a:lnTo>
                    <a:lnTo>
                      <a:pt x="194" y="40"/>
                    </a:lnTo>
                    <a:lnTo>
                      <a:pt x="194" y="40"/>
                    </a:lnTo>
                    <a:lnTo>
                      <a:pt x="194" y="38"/>
                    </a:lnTo>
                    <a:lnTo>
                      <a:pt x="194" y="38"/>
                    </a:lnTo>
                    <a:lnTo>
                      <a:pt x="194" y="38"/>
                    </a:lnTo>
                    <a:lnTo>
                      <a:pt x="197" y="38"/>
                    </a:lnTo>
                    <a:lnTo>
                      <a:pt x="197" y="40"/>
                    </a:lnTo>
                    <a:lnTo>
                      <a:pt x="197" y="40"/>
                    </a:lnTo>
                    <a:lnTo>
                      <a:pt x="197" y="38"/>
                    </a:lnTo>
                    <a:lnTo>
                      <a:pt x="199" y="38"/>
                    </a:lnTo>
                    <a:lnTo>
                      <a:pt x="199" y="40"/>
                    </a:lnTo>
                    <a:lnTo>
                      <a:pt x="199" y="40"/>
                    </a:lnTo>
                    <a:lnTo>
                      <a:pt x="199" y="40"/>
                    </a:lnTo>
                    <a:lnTo>
                      <a:pt x="199" y="40"/>
                    </a:lnTo>
                    <a:lnTo>
                      <a:pt x="201" y="40"/>
                    </a:lnTo>
                    <a:lnTo>
                      <a:pt x="201" y="42"/>
                    </a:lnTo>
                    <a:lnTo>
                      <a:pt x="201" y="42"/>
                    </a:lnTo>
                    <a:lnTo>
                      <a:pt x="201" y="42"/>
                    </a:lnTo>
                    <a:lnTo>
                      <a:pt x="201" y="42"/>
                    </a:lnTo>
                    <a:lnTo>
                      <a:pt x="204" y="42"/>
                    </a:lnTo>
                    <a:lnTo>
                      <a:pt x="204" y="42"/>
                    </a:lnTo>
                    <a:lnTo>
                      <a:pt x="204" y="42"/>
                    </a:lnTo>
                    <a:lnTo>
                      <a:pt x="204" y="45"/>
                    </a:lnTo>
                    <a:lnTo>
                      <a:pt x="206" y="45"/>
                    </a:lnTo>
                    <a:lnTo>
                      <a:pt x="206" y="45"/>
                    </a:lnTo>
                    <a:lnTo>
                      <a:pt x="206" y="45"/>
                    </a:lnTo>
                    <a:lnTo>
                      <a:pt x="206" y="47"/>
                    </a:lnTo>
                    <a:lnTo>
                      <a:pt x="206" y="47"/>
                    </a:lnTo>
                    <a:lnTo>
                      <a:pt x="206" y="50"/>
                    </a:lnTo>
                    <a:lnTo>
                      <a:pt x="206" y="50"/>
                    </a:lnTo>
                    <a:lnTo>
                      <a:pt x="206" y="52"/>
                    </a:lnTo>
                    <a:lnTo>
                      <a:pt x="206" y="52"/>
                    </a:lnTo>
                    <a:lnTo>
                      <a:pt x="206" y="52"/>
                    </a:lnTo>
                    <a:lnTo>
                      <a:pt x="206" y="52"/>
                    </a:lnTo>
                    <a:lnTo>
                      <a:pt x="209" y="52"/>
                    </a:lnTo>
                    <a:lnTo>
                      <a:pt x="209" y="54"/>
                    </a:lnTo>
                    <a:lnTo>
                      <a:pt x="209" y="54"/>
                    </a:lnTo>
                    <a:lnTo>
                      <a:pt x="209" y="54"/>
                    </a:lnTo>
                    <a:lnTo>
                      <a:pt x="209" y="57"/>
                    </a:lnTo>
                    <a:lnTo>
                      <a:pt x="209" y="57"/>
                    </a:lnTo>
                    <a:lnTo>
                      <a:pt x="211" y="57"/>
                    </a:lnTo>
                    <a:lnTo>
                      <a:pt x="211" y="57"/>
                    </a:lnTo>
                    <a:lnTo>
                      <a:pt x="211" y="59"/>
                    </a:lnTo>
                    <a:lnTo>
                      <a:pt x="211" y="59"/>
                    </a:lnTo>
                    <a:lnTo>
                      <a:pt x="211" y="59"/>
                    </a:lnTo>
                    <a:lnTo>
                      <a:pt x="213" y="59"/>
                    </a:lnTo>
                    <a:lnTo>
                      <a:pt x="213" y="59"/>
                    </a:lnTo>
                    <a:lnTo>
                      <a:pt x="213" y="61"/>
                    </a:lnTo>
                    <a:lnTo>
                      <a:pt x="213" y="61"/>
                    </a:lnTo>
                    <a:lnTo>
                      <a:pt x="213" y="61"/>
                    </a:lnTo>
                    <a:lnTo>
                      <a:pt x="213" y="64"/>
                    </a:lnTo>
                    <a:lnTo>
                      <a:pt x="213" y="64"/>
                    </a:lnTo>
                    <a:lnTo>
                      <a:pt x="213" y="64"/>
                    </a:lnTo>
                    <a:lnTo>
                      <a:pt x="213" y="66"/>
                    </a:lnTo>
                    <a:lnTo>
                      <a:pt x="216" y="66"/>
                    </a:lnTo>
                    <a:lnTo>
                      <a:pt x="216" y="66"/>
                    </a:lnTo>
                    <a:lnTo>
                      <a:pt x="216" y="68"/>
                    </a:lnTo>
                    <a:lnTo>
                      <a:pt x="216" y="68"/>
                    </a:lnTo>
                    <a:lnTo>
                      <a:pt x="216" y="71"/>
                    </a:lnTo>
                    <a:lnTo>
                      <a:pt x="216" y="71"/>
                    </a:lnTo>
                    <a:lnTo>
                      <a:pt x="216" y="71"/>
                    </a:lnTo>
                    <a:lnTo>
                      <a:pt x="216" y="73"/>
                    </a:lnTo>
                    <a:lnTo>
                      <a:pt x="218" y="73"/>
                    </a:lnTo>
                    <a:lnTo>
                      <a:pt x="218" y="73"/>
                    </a:lnTo>
                    <a:lnTo>
                      <a:pt x="218" y="73"/>
                    </a:lnTo>
                    <a:lnTo>
                      <a:pt x="218" y="73"/>
                    </a:lnTo>
                    <a:lnTo>
                      <a:pt x="218" y="73"/>
                    </a:lnTo>
                    <a:lnTo>
                      <a:pt x="220" y="73"/>
                    </a:lnTo>
                    <a:lnTo>
                      <a:pt x="220" y="73"/>
                    </a:lnTo>
                    <a:lnTo>
                      <a:pt x="220" y="76"/>
                    </a:lnTo>
                    <a:lnTo>
                      <a:pt x="220" y="76"/>
                    </a:lnTo>
                    <a:lnTo>
                      <a:pt x="223" y="76"/>
                    </a:lnTo>
                    <a:lnTo>
                      <a:pt x="223" y="76"/>
                    </a:lnTo>
                    <a:lnTo>
                      <a:pt x="223" y="76"/>
                    </a:lnTo>
                    <a:lnTo>
                      <a:pt x="223" y="78"/>
                    </a:lnTo>
                    <a:lnTo>
                      <a:pt x="225" y="78"/>
                    </a:lnTo>
                    <a:lnTo>
                      <a:pt x="225" y="78"/>
                    </a:lnTo>
                    <a:lnTo>
                      <a:pt x="225" y="78"/>
                    </a:lnTo>
                    <a:lnTo>
                      <a:pt x="225" y="78"/>
                    </a:lnTo>
                    <a:lnTo>
                      <a:pt x="227" y="78"/>
                    </a:lnTo>
                    <a:lnTo>
                      <a:pt x="227" y="80"/>
                    </a:lnTo>
                    <a:lnTo>
                      <a:pt x="227" y="80"/>
                    </a:lnTo>
                    <a:lnTo>
                      <a:pt x="227" y="80"/>
                    </a:lnTo>
                    <a:lnTo>
                      <a:pt x="227" y="80"/>
                    </a:lnTo>
                    <a:lnTo>
                      <a:pt x="230" y="80"/>
                    </a:lnTo>
                    <a:lnTo>
                      <a:pt x="230" y="80"/>
                    </a:lnTo>
                    <a:lnTo>
                      <a:pt x="230" y="83"/>
                    </a:lnTo>
                    <a:lnTo>
                      <a:pt x="232" y="83"/>
                    </a:lnTo>
                    <a:lnTo>
                      <a:pt x="232" y="83"/>
                    </a:lnTo>
                    <a:lnTo>
                      <a:pt x="232" y="83"/>
                    </a:lnTo>
                    <a:lnTo>
                      <a:pt x="232" y="83"/>
                    </a:lnTo>
                    <a:lnTo>
                      <a:pt x="235" y="83"/>
                    </a:lnTo>
                    <a:lnTo>
                      <a:pt x="235" y="83"/>
                    </a:lnTo>
                    <a:lnTo>
                      <a:pt x="235" y="83"/>
                    </a:lnTo>
                    <a:lnTo>
                      <a:pt x="235" y="85"/>
                    </a:lnTo>
                    <a:lnTo>
                      <a:pt x="235" y="85"/>
                    </a:lnTo>
                    <a:lnTo>
                      <a:pt x="237" y="85"/>
                    </a:lnTo>
                    <a:lnTo>
                      <a:pt x="237" y="85"/>
                    </a:lnTo>
                    <a:lnTo>
                      <a:pt x="237" y="85"/>
                    </a:lnTo>
                    <a:lnTo>
                      <a:pt x="239" y="85"/>
                    </a:lnTo>
                    <a:lnTo>
                      <a:pt x="239" y="87"/>
                    </a:lnTo>
                    <a:lnTo>
                      <a:pt x="239" y="87"/>
                    </a:lnTo>
                    <a:lnTo>
                      <a:pt x="239" y="87"/>
                    </a:lnTo>
                    <a:lnTo>
                      <a:pt x="239" y="87"/>
                    </a:lnTo>
                    <a:lnTo>
                      <a:pt x="242" y="87"/>
                    </a:lnTo>
                    <a:lnTo>
                      <a:pt x="242" y="90"/>
                    </a:lnTo>
                    <a:lnTo>
                      <a:pt x="242" y="90"/>
                    </a:lnTo>
                    <a:lnTo>
                      <a:pt x="242" y="90"/>
                    </a:lnTo>
                    <a:lnTo>
                      <a:pt x="244" y="90"/>
                    </a:lnTo>
                    <a:lnTo>
                      <a:pt x="244" y="92"/>
                    </a:lnTo>
                    <a:lnTo>
                      <a:pt x="244" y="92"/>
                    </a:lnTo>
                    <a:lnTo>
                      <a:pt x="244" y="92"/>
                    </a:lnTo>
                    <a:lnTo>
                      <a:pt x="244" y="92"/>
                    </a:lnTo>
                    <a:lnTo>
                      <a:pt x="246" y="92"/>
                    </a:lnTo>
                    <a:lnTo>
                      <a:pt x="246" y="92"/>
                    </a:lnTo>
                    <a:lnTo>
                      <a:pt x="246" y="92"/>
                    </a:lnTo>
                    <a:lnTo>
                      <a:pt x="246" y="92"/>
                    </a:lnTo>
                    <a:lnTo>
                      <a:pt x="246" y="95"/>
                    </a:lnTo>
                    <a:lnTo>
                      <a:pt x="249" y="95"/>
                    </a:lnTo>
                    <a:lnTo>
                      <a:pt x="249" y="95"/>
                    </a:lnTo>
                    <a:lnTo>
                      <a:pt x="249" y="95"/>
                    </a:lnTo>
                    <a:lnTo>
                      <a:pt x="251" y="95"/>
                    </a:lnTo>
                    <a:lnTo>
                      <a:pt x="251" y="95"/>
                    </a:lnTo>
                    <a:lnTo>
                      <a:pt x="251" y="97"/>
                    </a:lnTo>
                    <a:lnTo>
                      <a:pt x="251" y="97"/>
                    </a:lnTo>
                    <a:lnTo>
                      <a:pt x="251" y="97"/>
                    </a:lnTo>
                    <a:lnTo>
                      <a:pt x="254" y="97"/>
                    </a:lnTo>
                    <a:lnTo>
                      <a:pt x="254" y="97"/>
                    </a:lnTo>
                    <a:lnTo>
                      <a:pt x="254" y="97"/>
                    </a:lnTo>
                    <a:lnTo>
                      <a:pt x="256" y="97"/>
                    </a:lnTo>
                    <a:lnTo>
                      <a:pt x="256" y="97"/>
                    </a:lnTo>
                    <a:lnTo>
                      <a:pt x="256" y="97"/>
                    </a:lnTo>
                    <a:lnTo>
                      <a:pt x="256" y="97"/>
                    </a:lnTo>
                    <a:lnTo>
                      <a:pt x="258" y="97"/>
                    </a:lnTo>
                    <a:lnTo>
                      <a:pt x="258" y="99"/>
                    </a:lnTo>
                    <a:lnTo>
                      <a:pt x="258" y="99"/>
                    </a:lnTo>
                    <a:lnTo>
                      <a:pt x="258" y="99"/>
                    </a:lnTo>
                    <a:lnTo>
                      <a:pt x="258" y="99"/>
                    </a:lnTo>
                    <a:lnTo>
                      <a:pt x="261" y="99"/>
                    </a:lnTo>
                    <a:lnTo>
                      <a:pt x="261" y="102"/>
                    </a:lnTo>
                    <a:lnTo>
                      <a:pt x="261" y="102"/>
                    </a:lnTo>
                    <a:lnTo>
                      <a:pt x="261" y="102"/>
                    </a:lnTo>
                    <a:lnTo>
                      <a:pt x="261" y="102"/>
                    </a:lnTo>
                    <a:lnTo>
                      <a:pt x="263" y="102"/>
                    </a:lnTo>
                    <a:lnTo>
                      <a:pt x="263" y="102"/>
                    </a:lnTo>
                    <a:lnTo>
                      <a:pt x="263" y="102"/>
                    </a:lnTo>
                    <a:lnTo>
                      <a:pt x="265" y="102"/>
                    </a:lnTo>
                    <a:lnTo>
                      <a:pt x="265" y="102"/>
                    </a:lnTo>
                    <a:lnTo>
                      <a:pt x="265" y="104"/>
                    </a:lnTo>
                    <a:lnTo>
                      <a:pt x="265" y="104"/>
                    </a:lnTo>
                    <a:lnTo>
                      <a:pt x="268" y="104"/>
                    </a:lnTo>
                    <a:lnTo>
                      <a:pt x="268" y="104"/>
                    </a:lnTo>
                    <a:lnTo>
                      <a:pt x="268" y="104"/>
                    </a:lnTo>
                    <a:lnTo>
                      <a:pt x="268" y="104"/>
                    </a:lnTo>
                    <a:lnTo>
                      <a:pt x="268" y="106"/>
                    </a:lnTo>
                    <a:lnTo>
                      <a:pt x="270" y="106"/>
                    </a:lnTo>
                    <a:lnTo>
                      <a:pt x="270" y="106"/>
                    </a:lnTo>
                    <a:lnTo>
                      <a:pt x="272" y="106"/>
                    </a:lnTo>
                    <a:lnTo>
                      <a:pt x="272" y="106"/>
                    </a:lnTo>
                    <a:lnTo>
                      <a:pt x="272" y="106"/>
                    </a:lnTo>
                    <a:lnTo>
                      <a:pt x="272" y="109"/>
                    </a:lnTo>
                    <a:lnTo>
                      <a:pt x="272" y="109"/>
                    </a:lnTo>
                    <a:lnTo>
                      <a:pt x="275" y="109"/>
                    </a:lnTo>
                    <a:lnTo>
                      <a:pt x="275" y="109"/>
                    </a:lnTo>
                    <a:lnTo>
                      <a:pt x="275" y="109"/>
                    </a:lnTo>
                    <a:lnTo>
                      <a:pt x="275" y="111"/>
                    </a:lnTo>
                    <a:lnTo>
                      <a:pt x="275" y="111"/>
                    </a:lnTo>
                    <a:lnTo>
                      <a:pt x="275" y="111"/>
                    </a:lnTo>
                    <a:lnTo>
                      <a:pt x="277" y="111"/>
                    </a:lnTo>
                    <a:lnTo>
                      <a:pt x="277" y="111"/>
                    </a:lnTo>
                    <a:lnTo>
                      <a:pt x="277" y="111"/>
                    </a:lnTo>
                    <a:lnTo>
                      <a:pt x="280" y="111"/>
                    </a:lnTo>
                    <a:lnTo>
                      <a:pt x="280" y="111"/>
                    </a:lnTo>
                    <a:lnTo>
                      <a:pt x="280" y="114"/>
                    </a:lnTo>
                    <a:lnTo>
                      <a:pt x="280" y="114"/>
                    </a:lnTo>
                    <a:lnTo>
                      <a:pt x="282" y="114"/>
                    </a:lnTo>
                    <a:lnTo>
                      <a:pt x="282" y="114"/>
                    </a:lnTo>
                    <a:lnTo>
                      <a:pt x="282" y="114"/>
                    </a:lnTo>
                    <a:lnTo>
                      <a:pt x="284" y="114"/>
                    </a:lnTo>
                    <a:lnTo>
                      <a:pt x="284" y="114"/>
                    </a:lnTo>
                    <a:lnTo>
                      <a:pt x="284" y="116"/>
                    </a:lnTo>
                    <a:lnTo>
                      <a:pt x="284" y="116"/>
                    </a:lnTo>
                    <a:lnTo>
                      <a:pt x="287" y="116"/>
                    </a:lnTo>
                    <a:lnTo>
                      <a:pt x="287" y="116"/>
                    </a:lnTo>
                    <a:lnTo>
                      <a:pt x="287" y="116"/>
                    </a:lnTo>
                    <a:lnTo>
                      <a:pt x="289" y="116"/>
                    </a:lnTo>
                    <a:lnTo>
                      <a:pt x="289" y="116"/>
                    </a:lnTo>
                    <a:lnTo>
                      <a:pt x="289" y="114"/>
                    </a:lnTo>
                    <a:lnTo>
                      <a:pt x="291" y="114"/>
                    </a:lnTo>
                    <a:lnTo>
                      <a:pt x="291" y="116"/>
                    </a:lnTo>
                    <a:lnTo>
                      <a:pt x="291" y="116"/>
                    </a:lnTo>
                    <a:lnTo>
                      <a:pt x="291" y="116"/>
                    </a:lnTo>
                    <a:lnTo>
                      <a:pt x="291" y="116"/>
                    </a:lnTo>
                    <a:lnTo>
                      <a:pt x="294" y="116"/>
                    </a:lnTo>
                    <a:lnTo>
                      <a:pt x="294" y="116"/>
                    </a:lnTo>
                    <a:lnTo>
                      <a:pt x="294" y="116"/>
                    </a:lnTo>
                    <a:lnTo>
                      <a:pt x="294" y="118"/>
                    </a:lnTo>
                    <a:lnTo>
                      <a:pt x="296" y="118"/>
                    </a:lnTo>
                    <a:lnTo>
                      <a:pt x="296" y="118"/>
                    </a:lnTo>
                    <a:lnTo>
                      <a:pt x="298" y="118"/>
                    </a:lnTo>
                    <a:lnTo>
                      <a:pt x="298" y="118"/>
                    </a:lnTo>
                    <a:lnTo>
                      <a:pt x="298" y="118"/>
                    </a:lnTo>
                    <a:lnTo>
                      <a:pt x="298" y="121"/>
                    </a:lnTo>
                    <a:lnTo>
                      <a:pt x="298" y="121"/>
                    </a:lnTo>
                    <a:lnTo>
                      <a:pt x="298" y="121"/>
                    </a:lnTo>
                    <a:lnTo>
                      <a:pt x="301" y="121"/>
                    </a:lnTo>
                    <a:lnTo>
                      <a:pt x="301" y="121"/>
                    </a:lnTo>
                    <a:lnTo>
                      <a:pt x="301" y="121"/>
                    </a:lnTo>
                    <a:lnTo>
                      <a:pt x="303" y="121"/>
                    </a:lnTo>
                    <a:lnTo>
                      <a:pt x="303" y="121"/>
                    </a:lnTo>
                    <a:lnTo>
                      <a:pt x="306" y="121"/>
                    </a:lnTo>
                    <a:lnTo>
                      <a:pt x="306" y="121"/>
                    </a:lnTo>
                    <a:lnTo>
                      <a:pt x="306" y="123"/>
                    </a:lnTo>
                    <a:lnTo>
                      <a:pt x="306" y="123"/>
                    </a:lnTo>
                    <a:lnTo>
                      <a:pt x="306" y="123"/>
                    </a:lnTo>
                    <a:lnTo>
                      <a:pt x="306" y="123"/>
                    </a:lnTo>
                    <a:lnTo>
                      <a:pt x="306" y="123"/>
                    </a:lnTo>
                    <a:lnTo>
                      <a:pt x="306" y="125"/>
                    </a:lnTo>
                    <a:lnTo>
                      <a:pt x="306" y="125"/>
                    </a:lnTo>
                    <a:lnTo>
                      <a:pt x="306" y="125"/>
                    </a:lnTo>
                    <a:lnTo>
                      <a:pt x="303" y="125"/>
                    </a:lnTo>
                    <a:lnTo>
                      <a:pt x="303" y="128"/>
                    </a:lnTo>
                    <a:lnTo>
                      <a:pt x="303" y="128"/>
                    </a:lnTo>
                    <a:lnTo>
                      <a:pt x="303" y="130"/>
                    </a:lnTo>
                    <a:lnTo>
                      <a:pt x="303" y="130"/>
                    </a:lnTo>
                    <a:lnTo>
                      <a:pt x="303" y="132"/>
                    </a:lnTo>
                    <a:lnTo>
                      <a:pt x="303" y="132"/>
                    </a:lnTo>
                    <a:lnTo>
                      <a:pt x="303" y="132"/>
                    </a:lnTo>
                    <a:lnTo>
                      <a:pt x="306" y="132"/>
                    </a:lnTo>
                    <a:lnTo>
                      <a:pt x="306" y="135"/>
                    </a:lnTo>
                    <a:lnTo>
                      <a:pt x="306" y="135"/>
                    </a:lnTo>
                    <a:lnTo>
                      <a:pt x="306" y="135"/>
                    </a:lnTo>
                    <a:lnTo>
                      <a:pt x="306" y="137"/>
                    </a:lnTo>
                    <a:lnTo>
                      <a:pt x="306" y="137"/>
                    </a:lnTo>
                    <a:lnTo>
                      <a:pt x="303" y="137"/>
                    </a:lnTo>
                    <a:lnTo>
                      <a:pt x="303" y="137"/>
                    </a:lnTo>
                    <a:lnTo>
                      <a:pt x="303" y="140"/>
                    </a:lnTo>
                    <a:lnTo>
                      <a:pt x="303" y="140"/>
                    </a:lnTo>
                    <a:lnTo>
                      <a:pt x="301" y="140"/>
                    </a:lnTo>
                    <a:lnTo>
                      <a:pt x="301" y="140"/>
                    </a:lnTo>
                    <a:lnTo>
                      <a:pt x="301" y="140"/>
                    </a:lnTo>
                    <a:lnTo>
                      <a:pt x="298" y="140"/>
                    </a:lnTo>
                    <a:lnTo>
                      <a:pt x="298" y="140"/>
                    </a:lnTo>
                    <a:lnTo>
                      <a:pt x="298" y="140"/>
                    </a:lnTo>
                    <a:lnTo>
                      <a:pt x="298" y="137"/>
                    </a:lnTo>
                    <a:lnTo>
                      <a:pt x="296" y="137"/>
                    </a:lnTo>
                    <a:lnTo>
                      <a:pt x="296" y="137"/>
                    </a:lnTo>
                    <a:lnTo>
                      <a:pt x="294" y="137"/>
                    </a:lnTo>
                    <a:lnTo>
                      <a:pt x="294" y="137"/>
                    </a:lnTo>
                    <a:lnTo>
                      <a:pt x="294" y="137"/>
                    </a:lnTo>
                    <a:lnTo>
                      <a:pt x="294" y="135"/>
                    </a:lnTo>
                    <a:lnTo>
                      <a:pt x="294" y="135"/>
                    </a:lnTo>
                    <a:lnTo>
                      <a:pt x="291" y="135"/>
                    </a:lnTo>
                    <a:lnTo>
                      <a:pt x="291" y="135"/>
                    </a:lnTo>
                    <a:lnTo>
                      <a:pt x="291" y="135"/>
                    </a:lnTo>
                    <a:lnTo>
                      <a:pt x="289" y="135"/>
                    </a:lnTo>
                    <a:lnTo>
                      <a:pt x="289" y="135"/>
                    </a:lnTo>
                    <a:lnTo>
                      <a:pt x="289" y="135"/>
                    </a:lnTo>
                    <a:lnTo>
                      <a:pt x="287" y="135"/>
                    </a:lnTo>
                    <a:lnTo>
                      <a:pt x="287" y="132"/>
                    </a:lnTo>
                    <a:lnTo>
                      <a:pt x="287" y="132"/>
                    </a:lnTo>
                    <a:lnTo>
                      <a:pt x="287" y="132"/>
                    </a:lnTo>
                    <a:lnTo>
                      <a:pt x="287" y="135"/>
                    </a:lnTo>
                    <a:lnTo>
                      <a:pt x="284" y="135"/>
                    </a:lnTo>
                    <a:lnTo>
                      <a:pt x="284" y="135"/>
                    </a:lnTo>
                    <a:lnTo>
                      <a:pt x="284" y="137"/>
                    </a:lnTo>
                    <a:lnTo>
                      <a:pt x="284" y="137"/>
                    </a:lnTo>
                    <a:lnTo>
                      <a:pt x="284" y="137"/>
                    </a:lnTo>
                    <a:lnTo>
                      <a:pt x="284" y="140"/>
                    </a:lnTo>
                    <a:lnTo>
                      <a:pt x="284" y="140"/>
                    </a:lnTo>
                    <a:lnTo>
                      <a:pt x="284" y="140"/>
                    </a:lnTo>
                    <a:lnTo>
                      <a:pt x="284" y="142"/>
                    </a:lnTo>
                    <a:lnTo>
                      <a:pt x="282" y="142"/>
                    </a:lnTo>
                    <a:lnTo>
                      <a:pt x="282" y="142"/>
                    </a:lnTo>
                    <a:lnTo>
                      <a:pt x="280" y="142"/>
                    </a:lnTo>
                    <a:lnTo>
                      <a:pt x="280" y="142"/>
                    </a:lnTo>
                    <a:lnTo>
                      <a:pt x="280" y="142"/>
                    </a:lnTo>
                    <a:lnTo>
                      <a:pt x="277" y="142"/>
                    </a:lnTo>
                    <a:lnTo>
                      <a:pt x="277" y="142"/>
                    </a:lnTo>
                    <a:lnTo>
                      <a:pt x="275" y="142"/>
                    </a:lnTo>
                    <a:lnTo>
                      <a:pt x="275" y="142"/>
                    </a:lnTo>
                    <a:lnTo>
                      <a:pt x="275" y="142"/>
                    </a:lnTo>
                    <a:lnTo>
                      <a:pt x="272" y="142"/>
                    </a:lnTo>
                    <a:lnTo>
                      <a:pt x="272" y="142"/>
                    </a:lnTo>
                    <a:lnTo>
                      <a:pt x="272" y="142"/>
                    </a:lnTo>
                    <a:lnTo>
                      <a:pt x="272" y="142"/>
                    </a:lnTo>
                    <a:lnTo>
                      <a:pt x="270" y="142"/>
                    </a:lnTo>
                    <a:lnTo>
                      <a:pt x="270" y="142"/>
                    </a:lnTo>
                    <a:lnTo>
                      <a:pt x="268" y="142"/>
                    </a:lnTo>
                    <a:lnTo>
                      <a:pt x="268" y="142"/>
                    </a:lnTo>
                    <a:lnTo>
                      <a:pt x="268" y="142"/>
                    </a:lnTo>
                    <a:lnTo>
                      <a:pt x="268" y="142"/>
                    </a:lnTo>
                    <a:lnTo>
                      <a:pt x="268" y="144"/>
                    </a:lnTo>
                    <a:lnTo>
                      <a:pt x="265" y="144"/>
                    </a:lnTo>
                    <a:lnTo>
                      <a:pt x="265" y="144"/>
                    </a:lnTo>
                    <a:lnTo>
                      <a:pt x="265" y="144"/>
                    </a:lnTo>
                    <a:lnTo>
                      <a:pt x="265" y="147"/>
                    </a:lnTo>
                    <a:lnTo>
                      <a:pt x="265" y="147"/>
                    </a:lnTo>
                    <a:lnTo>
                      <a:pt x="265" y="147"/>
                    </a:lnTo>
                    <a:lnTo>
                      <a:pt x="265" y="149"/>
                    </a:lnTo>
                    <a:lnTo>
                      <a:pt x="265" y="149"/>
                    </a:lnTo>
                    <a:lnTo>
                      <a:pt x="265" y="149"/>
                    </a:lnTo>
                    <a:lnTo>
                      <a:pt x="265" y="151"/>
                    </a:lnTo>
                    <a:lnTo>
                      <a:pt x="265" y="151"/>
                    </a:lnTo>
                    <a:lnTo>
                      <a:pt x="265" y="151"/>
                    </a:lnTo>
                    <a:lnTo>
                      <a:pt x="265" y="151"/>
                    </a:lnTo>
                    <a:lnTo>
                      <a:pt x="263" y="151"/>
                    </a:lnTo>
                    <a:lnTo>
                      <a:pt x="263" y="154"/>
                    </a:lnTo>
                    <a:lnTo>
                      <a:pt x="263" y="154"/>
                    </a:lnTo>
                    <a:lnTo>
                      <a:pt x="263" y="154"/>
                    </a:lnTo>
                    <a:lnTo>
                      <a:pt x="263" y="156"/>
                    </a:lnTo>
                    <a:lnTo>
                      <a:pt x="263" y="156"/>
                    </a:lnTo>
                    <a:lnTo>
                      <a:pt x="263" y="159"/>
                    </a:lnTo>
                    <a:lnTo>
                      <a:pt x="263" y="159"/>
                    </a:lnTo>
                    <a:lnTo>
                      <a:pt x="263" y="161"/>
                    </a:lnTo>
                    <a:lnTo>
                      <a:pt x="263" y="161"/>
                    </a:lnTo>
                    <a:lnTo>
                      <a:pt x="263" y="161"/>
                    </a:lnTo>
                    <a:lnTo>
                      <a:pt x="261" y="161"/>
                    </a:lnTo>
                    <a:lnTo>
                      <a:pt x="261" y="163"/>
                    </a:lnTo>
                    <a:lnTo>
                      <a:pt x="261" y="163"/>
                    </a:lnTo>
                    <a:lnTo>
                      <a:pt x="261" y="163"/>
                    </a:lnTo>
                    <a:lnTo>
                      <a:pt x="261" y="166"/>
                    </a:lnTo>
                    <a:lnTo>
                      <a:pt x="261" y="166"/>
                    </a:lnTo>
                    <a:lnTo>
                      <a:pt x="258" y="166"/>
                    </a:lnTo>
                    <a:lnTo>
                      <a:pt x="258" y="166"/>
                    </a:lnTo>
                    <a:lnTo>
                      <a:pt x="258" y="166"/>
                    </a:lnTo>
                    <a:lnTo>
                      <a:pt x="258" y="166"/>
                    </a:lnTo>
                    <a:lnTo>
                      <a:pt x="258" y="168"/>
                    </a:lnTo>
                    <a:lnTo>
                      <a:pt x="256" y="168"/>
                    </a:lnTo>
                    <a:lnTo>
                      <a:pt x="256" y="168"/>
                    </a:lnTo>
                    <a:lnTo>
                      <a:pt x="256" y="168"/>
                    </a:lnTo>
                    <a:lnTo>
                      <a:pt x="254" y="168"/>
                    </a:lnTo>
                    <a:lnTo>
                      <a:pt x="254" y="168"/>
                    </a:lnTo>
                    <a:lnTo>
                      <a:pt x="254" y="168"/>
                    </a:lnTo>
                    <a:lnTo>
                      <a:pt x="254" y="170"/>
                    </a:lnTo>
                    <a:lnTo>
                      <a:pt x="251" y="170"/>
                    </a:lnTo>
                    <a:lnTo>
                      <a:pt x="251" y="170"/>
                    </a:lnTo>
                    <a:lnTo>
                      <a:pt x="251" y="170"/>
                    </a:lnTo>
                    <a:lnTo>
                      <a:pt x="251" y="170"/>
                    </a:lnTo>
                    <a:lnTo>
                      <a:pt x="251" y="173"/>
                    </a:lnTo>
                    <a:lnTo>
                      <a:pt x="251" y="173"/>
                    </a:lnTo>
                    <a:lnTo>
                      <a:pt x="251" y="170"/>
                    </a:lnTo>
                    <a:lnTo>
                      <a:pt x="249" y="170"/>
                    </a:lnTo>
                    <a:lnTo>
                      <a:pt x="249" y="170"/>
                    </a:lnTo>
                    <a:lnTo>
                      <a:pt x="246" y="170"/>
                    </a:lnTo>
                    <a:lnTo>
                      <a:pt x="246" y="170"/>
                    </a:lnTo>
                    <a:lnTo>
                      <a:pt x="246" y="170"/>
                    </a:lnTo>
                    <a:lnTo>
                      <a:pt x="246" y="173"/>
                    </a:lnTo>
                    <a:lnTo>
                      <a:pt x="244" y="173"/>
                    </a:lnTo>
                    <a:lnTo>
                      <a:pt x="244" y="173"/>
                    </a:lnTo>
                    <a:lnTo>
                      <a:pt x="244" y="173"/>
                    </a:lnTo>
                    <a:lnTo>
                      <a:pt x="244" y="173"/>
                    </a:lnTo>
                    <a:lnTo>
                      <a:pt x="242" y="173"/>
                    </a:lnTo>
                    <a:lnTo>
                      <a:pt x="242" y="173"/>
                    </a:lnTo>
                    <a:lnTo>
                      <a:pt x="239" y="173"/>
                    </a:lnTo>
                    <a:lnTo>
                      <a:pt x="239" y="173"/>
                    </a:lnTo>
                    <a:lnTo>
                      <a:pt x="239" y="175"/>
                    </a:lnTo>
                    <a:lnTo>
                      <a:pt x="239" y="175"/>
                    </a:lnTo>
                    <a:lnTo>
                      <a:pt x="237" y="175"/>
                    </a:lnTo>
                    <a:lnTo>
                      <a:pt x="237" y="175"/>
                    </a:lnTo>
                    <a:lnTo>
                      <a:pt x="237" y="175"/>
                    </a:lnTo>
                    <a:lnTo>
                      <a:pt x="235" y="175"/>
                    </a:lnTo>
                    <a:lnTo>
                      <a:pt x="235" y="175"/>
                    </a:lnTo>
                    <a:lnTo>
                      <a:pt x="235" y="175"/>
                    </a:lnTo>
                    <a:lnTo>
                      <a:pt x="232" y="175"/>
                    </a:lnTo>
                    <a:lnTo>
                      <a:pt x="232" y="175"/>
                    </a:lnTo>
                    <a:lnTo>
                      <a:pt x="232" y="175"/>
                    </a:lnTo>
                    <a:lnTo>
                      <a:pt x="230" y="175"/>
                    </a:lnTo>
                    <a:lnTo>
                      <a:pt x="230" y="178"/>
                    </a:lnTo>
                    <a:lnTo>
                      <a:pt x="230" y="178"/>
                    </a:lnTo>
                    <a:lnTo>
                      <a:pt x="232" y="178"/>
                    </a:lnTo>
                    <a:lnTo>
                      <a:pt x="232" y="180"/>
                    </a:lnTo>
                    <a:lnTo>
                      <a:pt x="232" y="180"/>
                    </a:lnTo>
                    <a:lnTo>
                      <a:pt x="232" y="180"/>
                    </a:lnTo>
                    <a:lnTo>
                      <a:pt x="232" y="180"/>
                    </a:lnTo>
                    <a:lnTo>
                      <a:pt x="232" y="182"/>
                    </a:lnTo>
                    <a:lnTo>
                      <a:pt x="232" y="182"/>
                    </a:lnTo>
                    <a:lnTo>
                      <a:pt x="232" y="182"/>
                    </a:lnTo>
                    <a:lnTo>
                      <a:pt x="230" y="182"/>
                    </a:lnTo>
                    <a:lnTo>
                      <a:pt x="230" y="182"/>
                    </a:lnTo>
                    <a:lnTo>
                      <a:pt x="230" y="182"/>
                    </a:lnTo>
                    <a:lnTo>
                      <a:pt x="230" y="182"/>
                    </a:lnTo>
                    <a:lnTo>
                      <a:pt x="230" y="182"/>
                    </a:lnTo>
                    <a:lnTo>
                      <a:pt x="230" y="185"/>
                    </a:lnTo>
                    <a:lnTo>
                      <a:pt x="230" y="185"/>
                    </a:lnTo>
                    <a:lnTo>
                      <a:pt x="230" y="187"/>
                    </a:lnTo>
                    <a:lnTo>
                      <a:pt x="230" y="187"/>
                    </a:lnTo>
                    <a:lnTo>
                      <a:pt x="230" y="187"/>
                    </a:lnTo>
                    <a:lnTo>
                      <a:pt x="227" y="187"/>
                    </a:lnTo>
                    <a:lnTo>
                      <a:pt x="227" y="187"/>
                    </a:lnTo>
                    <a:lnTo>
                      <a:pt x="227" y="187"/>
                    </a:lnTo>
                    <a:lnTo>
                      <a:pt x="227" y="189"/>
                    </a:lnTo>
                    <a:lnTo>
                      <a:pt x="225" y="189"/>
                    </a:lnTo>
                    <a:lnTo>
                      <a:pt x="225" y="189"/>
                    </a:lnTo>
                    <a:lnTo>
                      <a:pt x="225" y="189"/>
                    </a:lnTo>
                    <a:lnTo>
                      <a:pt x="225" y="189"/>
                    </a:lnTo>
                    <a:lnTo>
                      <a:pt x="225" y="192"/>
                    </a:lnTo>
                    <a:lnTo>
                      <a:pt x="223" y="192"/>
                    </a:lnTo>
                    <a:lnTo>
                      <a:pt x="223" y="192"/>
                    </a:lnTo>
                    <a:lnTo>
                      <a:pt x="223" y="192"/>
                    </a:lnTo>
                    <a:lnTo>
                      <a:pt x="220" y="192"/>
                    </a:lnTo>
                    <a:lnTo>
                      <a:pt x="220" y="192"/>
                    </a:lnTo>
                    <a:lnTo>
                      <a:pt x="220" y="192"/>
                    </a:lnTo>
                    <a:lnTo>
                      <a:pt x="218" y="192"/>
                    </a:lnTo>
                    <a:lnTo>
                      <a:pt x="218" y="192"/>
                    </a:lnTo>
                    <a:lnTo>
                      <a:pt x="218" y="192"/>
                    </a:lnTo>
                    <a:lnTo>
                      <a:pt x="218" y="192"/>
                    </a:lnTo>
                    <a:lnTo>
                      <a:pt x="216" y="192"/>
                    </a:lnTo>
                    <a:lnTo>
                      <a:pt x="216" y="192"/>
                    </a:lnTo>
                    <a:lnTo>
                      <a:pt x="216" y="192"/>
                    </a:lnTo>
                    <a:lnTo>
                      <a:pt x="216" y="192"/>
                    </a:lnTo>
                    <a:lnTo>
                      <a:pt x="213" y="192"/>
                    </a:lnTo>
                    <a:lnTo>
                      <a:pt x="213" y="194"/>
                    </a:lnTo>
                    <a:lnTo>
                      <a:pt x="213" y="194"/>
                    </a:lnTo>
                    <a:lnTo>
                      <a:pt x="213" y="194"/>
                    </a:lnTo>
                    <a:lnTo>
                      <a:pt x="213" y="192"/>
                    </a:lnTo>
                    <a:lnTo>
                      <a:pt x="213" y="192"/>
                    </a:lnTo>
                    <a:lnTo>
                      <a:pt x="213" y="192"/>
                    </a:lnTo>
                    <a:lnTo>
                      <a:pt x="211" y="192"/>
                    </a:lnTo>
                    <a:lnTo>
                      <a:pt x="211" y="189"/>
                    </a:lnTo>
                    <a:lnTo>
                      <a:pt x="211" y="189"/>
                    </a:lnTo>
                    <a:lnTo>
                      <a:pt x="211" y="189"/>
                    </a:lnTo>
                    <a:lnTo>
                      <a:pt x="209" y="189"/>
                    </a:lnTo>
                    <a:lnTo>
                      <a:pt x="209" y="189"/>
                    </a:lnTo>
                    <a:lnTo>
                      <a:pt x="209" y="189"/>
                    </a:lnTo>
                    <a:lnTo>
                      <a:pt x="209" y="187"/>
                    </a:lnTo>
                    <a:lnTo>
                      <a:pt x="206" y="187"/>
                    </a:lnTo>
                    <a:lnTo>
                      <a:pt x="206" y="187"/>
                    </a:lnTo>
                    <a:lnTo>
                      <a:pt x="206" y="187"/>
                    </a:lnTo>
                    <a:lnTo>
                      <a:pt x="206" y="187"/>
                    </a:lnTo>
                    <a:lnTo>
                      <a:pt x="204" y="187"/>
                    </a:lnTo>
                    <a:lnTo>
                      <a:pt x="204" y="187"/>
                    </a:lnTo>
                    <a:lnTo>
                      <a:pt x="204" y="187"/>
                    </a:lnTo>
                    <a:lnTo>
                      <a:pt x="201" y="187"/>
                    </a:lnTo>
                    <a:lnTo>
                      <a:pt x="201" y="187"/>
                    </a:lnTo>
                    <a:lnTo>
                      <a:pt x="201" y="187"/>
                    </a:lnTo>
                    <a:lnTo>
                      <a:pt x="199" y="187"/>
                    </a:lnTo>
                    <a:lnTo>
                      <a:pt x="199" y="187"/>
                    </a:lnTo>
                    <a:lnTo>
                      <a:pt x="199" y="187"/>
                    </a:lnTo>
                    <a:lnTo>
                      <a:pt x="197" y="187"/>
                    </a:lnTo>
                    <a:lnTo>
                      <a:pt x="197" y="187"/>
                    </a:lnTo>
                    <a:lnTo>
                      <a:pt x="197" y="187"/>
                    </a:lnTo>
                    <a:lnTo>
                      <a:pt x="197" y="185"/>
                    </a:lnTo>
                    <a:lnTo>
                      <a:pt x="194" y="185"/>
                    </a:lnTo>
                    <a:lnTo>
                      <a:pt x="194" y="185"/>
                    </a:lnTo>
                    <a:lnTo>
                      <a:pt x="194" y="185"/>
                    </a:lnTo>
                    <a:lnTo>
                      <a:pt x="194" y="185"/>
                    </a:lnTo>
                    <a:lnTo>
                      <a:pt x="194" y="182"/>
                    </a:lnTo>
                    <a:lnTo>
                      <a:pt x="192" y="182"/>
                    </a:lnTo>
                    <a:lnTo>
                      <a:pt x="192" y="182"/>
                    </a:lnTo>
                    <a:lnTo>
                      <a:pt x="192" y="182"/>
                    </a:lnTo>
                    <a:lnTo>
                      <a:pt x="192" y="182"/>
                    </a:lnTo>
                    <a:lnTo>
                      <a:pt x="190" y="182"/>
                    </a:lnTo>
                    <a:lnTo>
                      <a:pt x="190" y="182"/>
                    </a:lnTo>
                    <a:lnTo>
                      <a:pt x="190" y="182"/>
                    </a:lnTo>
                    <a:lnTo>
                      <a:pt x="190" y="180"/>
                    </a:lnTo>
                    <a:lnTo>
                      <a:pt x="190" y="180"/>
                    </a:lnTo>
                    <a:lnTo>
                      <a:pt x="190" y="180"/>
                    </a:lnTo>
                    <a:lnTo>
                      <a:pt x="190" y="178"/>
                    </a:lnTo>
                    <a:lnTo>
                      <a:pt x="190" y="178"/>
                    </a:lnTo>
                    <a:lnTo>
                      <a:pt x="190" y="175"/>
                    </a:lnTo>
                    <a:lnTo>
                      <a:pt x="190" y="175"/>
                    </a:lnTo>
                    <a:lnTo>
                      <a:pt x="190" y="175"/>
                    </a:lnTo>
                    <a:lnTo>
                      <a:pt x="190" y="173"/>
                    </a:lnTo>
                    <a:lnTo>
                      <a:pt x="187" y="173"/>
                    </a:lnTo>
                    <a:lnTo>
                      <a:pt x="187" y="173"/>
                    </a:lnTo>
                    <a:lnTo>
                      <a:pt x="187" y="173"/>
                    </a:lnTo>
                    <a:lnTo>
                      <a:pt x="187" y="173"/>
                    </a:lnTo>
                    <a:lnTo>
                      <a:pt x="187" y="170"/>
                    </a:lnTo>
                    <a:lnTo>
                      <a:pt x="190" y="170"/>
                    </a:lnTo>
                    <a:lnTo>
                      <a:pt x="190" y="170"/>
                    </a:lnTo>
                    <a:lnTo>
                      <a:pt x="190" y="170"/>
                    </a:lnTo>
                    <a:lnTo>
                      <a:pt x="190" y="170"/>
                    </a:lnTo>
                    <a:lnTo>
                      <a:pt x="190" y="168"/>
                    </a:lnTo>
                    <a:lnTo>
                      <a:pt x="190" y="168"/>
                    </a:lnTo>
                    <a:lnTo>
                      <a:pt x="190" y="168"/>
                    </a:lnTo>
                    <a:lnTo>
                      <a:pt x="190" y="166"/>
                    </a:lnTo>
                    <a:lnTo>
                      <a:pt x="190" y="166"/>
                    </a:lnTo>
                    <a:lnTo>
                      <a:pt x="187" y="166"/>
                    </a:lnTo>
                    <a:lnTo>
                      <a:pt x="187" y="163"/>
                    </a:lnTo>
                    <a:lnTo>
                      <a:pt x="187" y="163"/>
                    </a:lnTo>
                    <a:lnTo>
                      <a:pt x="187" y="161"/>
                    </a:lnTo>
                    <a:lnTo>
                      <a:pt x="187" y="161"/>
                    </a:lnTo>
                    <a:lnTo>
                      <a:pt x="187" y="161"/>
                    </a:lnTo>
                    <a:lnTo>
                      <a:pt x="187" y="159"/>
                    </a:lnTo>
                    <a:lnTo>
                      <a:pt x="190" y="159"/>
                    </a:lnTo>
                    <a:lnTo>
                      <a:pt x="190" y="159"/>
                    </a:lnTo>
                    <a:lnTo>
                      <a:pt x="187" y="159"/>
                    </a:lnTo>
                    <a:lnTo>
                      <a:pt x="187" y="156"/>
                    </a:lnTo>
                    <a:lnTo>
                      <a:pt x="187" y="156"/>
                    </a:lnTo>
                    <a:lnTo>
                      <a:pt x="187" y="156"/>
                    </a:lnTo>
                    <a:lnTo>
                      <a:pt x="187" y="156"/>
                    </a:lnTo>
                    <a:lnTo>
                      <a:pt x="185" y="156"/>
                    </a:lnTo>
                    <a:lnTo>
                      <a:pt x="185" y="156"/>
                    </a:lnTo>
                    <a:lnTo>
                      <a:pt x="185" y="156"/>
                    </a:lnTo>
                    <a:lnTo>
                      <a:pt x="182" y="156"/>
                    </a:lnTo>
                    <a:lnTo>
                      <a:pt x="182" y="156"/>
                    </a:lnTo>
                    <a:lnTo>
                      <a:pt x="182" y="156"/>
                    </a:lnTo>
                    <a:lnTo>
                      <a:pt x="180" y="156"/>
                    </a:lnTo>
                    <a:lnTo>
                      <a:pt x="180" y="156"/>
                    </a:lnTo>
                    <a:lnTo>
                      <a:pt x="180" y="156"/>
                    </a:lnTo>
                    <a:lnTo>
                      <a:pt x="178" y="156"/>
                    </a:lnTo>
                    <a:lnTo>
                      <a:pt x="178" y="156"/>
                    </a:lnTo>
                    <a:lnTo>
                      <a:pt x="178" y="156"/>
                    </a:lnTo>
                    <a:lnTo>
                      <a:pt x="175" y="156"/>
                    </a:lnTo>
                    <a:lnTo>
                      <a:pt x="175" y="156"/>
                    </a:lnTo>
                    <a:lnTo>
                      <a:pt x="173" y="156"/>
                    </a:lnTo>
                    <a:lnTo>
                      <a:pt x="173" y="156"/>
                    </a:lnTo>
                    <a:lnTo>
                      <a:pt x="173" y="156"/>
                    </a:lnTo>
                    <a:lnTo>
                      <a:pt x="171" y="156"/>
                    </a:lnTo>
                    <a:lnTo>
                      <a:pt x="171" y="156"/>
                    </a:lnTo>
                    <a:lnTo>
                      <a:pt x="171" y="156"/>
                    </a:lnTo>
                    <a:lnTo>
                      <a:pt x="168" y="156"/>
                    </a:lnTo>
                    <a:lnTo>
                      <a:pt x="168" y="154"/>
                    </a:lnTo>
                    <a:lnTo>
                      <a:pt x="168" y="154"/>
                    </a:lnTo>
                    <a:lnTo>
                      <a:pt x="168" y="154"/>
                    </a:lnTo>
                    <a:lnTo>
                      <a:pt x="168" y="151"/>
                    </a:lnTo>
                    <a:lnTo>
                      <a:pt x="168" y="151"/>
                    </a:lnTo>
                    <a:lnTo>
                      <a:pt x="168" y="151"/>
                    </a:lnTo>
                    <a:lnTo>
                      <a:pt x="166" y="151"/>
                    </a:lnTo>
                    <a:lnTo>
                      <a:pt x="166" y="151"/>
                    </a:lnTo>
                    <a:lnTo>
                      <a:pt x="166" y="151"/>
                    </a:lnTo>
                    <a:lnTo>
                      <a:pt x="166" y="149"/>
                    </a:lnTo>
                    <a:lnTo>
                      <a:pt x="166" y="149"/>
                    </a:lnTo>
                    <a:lnTo>
                      <a:pt x="166" y="149"/>
                    </a:lnTo>
                    <a:lnTo>
                      <a:pt x="166" y="147"/>
                    </a:lnTo>
                    <a:lnTo>
                      <a:pt x="164" y="147"/>
                    </a:lnTo>
                    <a:lnTo>
                      <a:pt x="164" y="147"/>
                    </a:lnTo>
                    <a:lnTo>
                      <a:pt x="164" y="147"/>
                    </a:lnTo>
                    <a:lnTo>
                      <a:pt x="161" y="147"/>
                    </a:lnTo>
                    <a:lnTo>
                      <a:pt x="161" y="147"/>
                    </a:lnTo>
                    <a:lnTo>
                      <a:pt x="161" y="147"/>
                    </a:lnTo>
                    <a:lnTo>
                      <a:pt x="161" y="144"/>
                    </a:lnTo>
                    <a:lnTo>
                      <a:pt x="159" y="144"/>
                    </a:lnTo>
                    <a:lnTo>
                      <a:pt x="159" y="144"/>
                    </a:lnTo>
                    <a:lnTo>
                      <a:pt x="159" y="144"/>
                    </a:lnTo>
                    <a:lnTo>
                      <a:pt x="159" y="144"/>
                    </a:lnTo>
                    <a:lnTo>
                      <a:pt x="156" y="144"/>
                    </a:lnTo>
                    <a:lnTo>
                      <a:pt x="156" y="144"/>
                    </a:lnTo>
                    <a:lnTo>
                      <a:pt x="154" y="144"/>
                    </a:lnTo>
                    <a:lnTo>
                      <a:pt x="154" y="144"/>
                    </a:lnTo>
                    <a:lnTo>
                      <a:pt x="154" y="144"/>
                    </a:lnTo>
                    <a:lnTo>
                      <a:pt x="154" y="142"/>
                    </a:lnTo>
                    <a:lnTo>
                      <a:pt x="152" y="142"/>
                    </a:lnTo>
                    <a:lnTo>
                      <a:pt x="152" y="142"/>
                    </a:lnTo>
                    <a:lnTo>
                      <a:pt x="152" y="142"/>
                    </a:lnTo>
                    <a:lnTo>
                      <a:pt x="152" y="142"/>
                    </a:lnTo>
                    <a:lnTo>
                      <a:pt x="152" y="140"/>
                    </a:lnTo>
                    <a:lnTo>
                      <a:pt x="152" y="140"/>
                    </a:lnTo>
                    <a:lnTo>
                      <a:pt x="152" y="140"/>
                    </a:lnTo>
                    <a:lnTo>
                      <a:pt x="149" y="140"/>
                    </a:lnTo>
                    <a:lnTo>
                      <a:pt x="149" y="137"/>
                    </a:lnTo>
                    <a:lnTo>
                      <a:pt x="149" y="137"/>
                    </a:lnTo>
                    <a:lnTo>
                      <a:pt x="149" y="135"/>
                    </a:lnTo>
                    <a:lnTo>
                      <a:pt x="149" y="135"/>
                    </a:lnTo>
                    <a:lnTo>
                      <a:pt x="149" y="135"/>
                    </a:lnTo>
                    <a:lnTo>
                      <a:pt x="147" y="135"/>
                    </a:lnTo>
                    <a:lnTo>
                      <a:pt x="147" y="135"/>
                    </a:lnTo>
                    <a:lnTo>
                      <a:pt x="147" y="135"/>
                    </a:lnTo>
                    <a:lnTo>
                      <a:pt x="147" y="132"/>
                    </a:lnTo>
                    <a:lnTo>
                      <a:pt x="145" y="132"/>
                    </a:lnTo>
                    <a:lnTo>
                      <a:pt x="145" y="132"/>
                    </a:lnTo>
                    <a:lnTo>
                      <a:pt x="145" y="132"/>
                    </a:lnTo>
                    <a:lnTo>
                      <a:pt x="145" y="132"/>
                    </a:lnTo>
                    <a:lnTo>
                      <a:pt x="145" y="132"/>
                    </a:lnTo>
                    <a:lnTo>
                      <a:pt x="142" y="132"/>
                    </a:lnTo>
                    <a:lnTo>
                      <a:pt x="142" y="132"/>
                    </a:lnTo>
                    <a:lnTo>
                      <a:pt x="140" y="132"/>
                    </a:lnTo>
                    <a:lnTo>
                      <a:pt x="140" y="130"/>
                    </a:lnTo>
                    <a:lnTo>
                      <a:pt x="140" y="130"/>
                    </a:lnTo>
                    <a:lnTo>
                      <a:pt x="140" y="130"/>
                    </a:lnTo>
                    <a:lnTo>
                      <a:pt x="138" y="130"/>
                    </a:lnTo>
                    <a:lnTo>
                      <a:pt x="138" y="130"/>
                    </a:lnTo>
                    <a:lnTo>
                      <a:pt x="138" y="130"/>
                    </a:lnTo>
                    <a:lnTo>
                      <a:pt x="138" y="132"/>
                    </a:lnTo>
                    <a:lnTo>
                      <a:pt x="135" y="132"/>
                    </a:lnTo>
                    <a:lnTo>
                      <a:pt x="135" y="132"/>
                    </a:lnTo>
                    <a:lnTo>
                      <a:pt x="133" y="132"/>
                    </a:lnTo>
                    <a:lnTo>
                      <a:pt x="133" y="130"/>
                    </a:lnTo>
                    <a:lnTo>
                      <a:pt x="133" y="130"/>
                    </a:lnTo>
                    <a:lnTo>
                      <a:pt x="133" y="130"/>
                    </a:lnTo>
                    <a:lnTo>
                      <a:pt x="133" y="130"/>
                    </a:lnTo>
                    <a:lnTo>
                      <a:pt x="133" y="130"/>
                    </a:lnTo>
                    <a:lnTo>
                      <a:pt x="130" y="130"/>
                    </a:lnTo>
                    <a:lnTo>
                      <a:pt x="130" y="132"/>
                    </a:lnTo>
                    <a:lnTo>
                      <a:pt x="130" y="132"/>
                    </a:lnTo>
                    <a:lnTo>
                      <a:pt x="128" y="132"/>
                    </a:lnTo>
                    <a:lnTo>
                      <a:pt x="128" y="132"/>
                    </a:lnTo>
                    <a:lnTo>
                      <a:pt x="128" y="130"/>
                    </a:lnTo>
                    <a:lnTo>
                      <a:pt x="128" y="130"/>
                    </a:lnTo>
                    <a:lnTo>
                      <a:pt x="126" y="130"/>
                    </a:lnTo>
                    <a:lnTo>
                      <a:pt x="126" y="130"/>
                    </a:lnTo>
                    <a:lnTo>
                      <a:pt x="126" y="130"/>
                    </a:lnTo>
                    <a:lnTo>
                      <a:pt x="126" y="130"/>
                    </a:lnTo>
                    <a:lnTo>
                      <a:pt x="126" y="128"/>
                    </a:lnTo>
                    <a:lnTo>
                      <a:pt x="126" y="128"/>
                    </a:lnTo>
                    <a:lnTo>
                      <a:pt x="123" y="128"/>
                    </a:lnTo>
                    <a:lnTo>
                      <a:pt x="123" y="128"/>
                    </a:lnTo>
                    <a:lnTo>
                      <a:pt x="121" y="128"/>
                    </a:lnTo>
                    <a:lnTo>
                      <a:pt x="121" y="128"/>
                    </a:lnTo>
                    <a:lnTo>
                      <a:pt x="121" y="128"/>
                    </a:lnTo>
                    <a:lnTo>
                      <a:pt x="121" y="125"/>
                    </a:lnTo>
                    <a:lnTo>
                      <a:pt x="119" y="125"/>
                    </a:lnTo>
                    <a:lnTo>
                      <a:pt x="119" y="125"/>
                    </a:lnTo>
                    <a:lnTo>
                      <a:pt x="119" y="125"/>
                    </a:lnTo>
                    <a:lnTo>
                      <a:pt x="119" y="125"/>
                    </a:lnTo>
                    <a:lnTo>
                      <a:pt x="116" y="125"/>
                    </a:lnTo>
                    <a:lnTo>
                      <a:pt x="116" y="125"/>
                    </a:lnTo>
                    <a:lnTo>
                      <a:pt x="114" y="125"/>
                    </a:lnTo>
                    <a:lnTo>
                      <a:pt x="114" y="123"/>
                    </a:lnTo>
                    <a:lnTo>
                      <a:pt x="114" y="123"/>
                    </a:lnTo>
                    <a:lnTo>
                      <a:pt x="114" y="123"/>
                    </a:lnTo>
                    <a:lnTo>
                      <a:pt x="111" y="123"/>
                    </a:lnTo>
                    <a:lnTo>
                      <a:pt x="111" y="123"/>
                    </a:lnTo>
                    <a:lnTo>
                      <a:pt x="111" y="123"/>
                    </a:lnTo>
                    <a:lnTo>
                      <a:pt x="109" y="123"/>
                    </a:lnTo>
                    <a:lnTo>
                      <a:pt x="109" y="123"/>
                    </a:lnTo>
                    <a:lnTo>
                      <a:pt x="109" y="123"/>
                    </a:lnTo>
                    <a:lnTo>
                      <a:pt x="107" y="123"/>
                    </a:lnTo>
                    <a:lnTo>
                      <a:pt x="107" y="123"/>
                    </a:lnTo>
                    <a:lnTo>
                      <a:pt x="107" y="123"/>
                    </a:lnTo>
                    <a:lnTo>
                      <a:pt x="107" y="121"/>
                    </a:lnTo>
                    <a:lnTo>
                      <a:pt x="107" y="121"/>
                    </a:lnTo>
                    <a:lnTo>
                      <a:pt x="107" y="121"/>
                    </a:lnTo>
                    <a:lnTo>
                      <a:pt x="107" y="118"/>
                    </a:lnTo>
                    <a:lnTo>
                      <a:pt x="104" y="118"/>
                    </a:lnTo>
                    <a:lnTo>
                      <a:pt x="104" y="118"/>
                    </a:lnTo>
                    <a:lnTo>
                      <a:pt x="104" y="116"/>
                    </a:lnTo>
                    <a:lnTo>
                      <a:pt x="104" y="116"/>
                    </a:lnTo>
                    <a:lnTo>
                      <a:pt x="104" y="116"/>
                    </a:lnTo>
                    <a:lnTo>
                      <a:pt x="104" y="116"/>
                    </a:lnTo>
                    <a:lnTo>
                      <a:pt x="102" y="116"/>
                    </a:lnTo>
                    <a:lnTo>
                      <a:pt x="102" y="116"/>
                    </a:lnTo>
                    <a:lnTo>
                      <a:pt x="102" y="116"/>
                    </a:lnTo>
                    <a:lnTo>
                      <a:pt x="100" y="116"/>
                    </a:lnTo>
                    <a:lnTo>
                      <a:pt x="100" y="118"/>
                    </a:lnTo>
                    <a:lnTo>
                      <a:pt x="100" y="118"/>
                    </a:lnTo>
                    <a:lnTo>
                      <a:pt x="100" y="118"/>
                    </a:lnTo>
                    <a:lnTo>
                      <a:pt x="100" y="116"/>
                    </a:lnTo>
                    <a:lnTo>
                      <a:pt x="97" y="116"/>
                    </a:lnTo>
                    <a:lnTo>
                      <a:pt x="97" y="116"/>
                    </a:lnTo>
                    <a:lnTo>
                      <a:pt x="95" y="116"/>
                    </a:lnTo>
                    <a:lnTo>
                      <a:pt x="95" y="116"/>
                    </a:lnTo>
                    <a:lnTo>
                      <a:pt x="95" y="116"/>
                    </a:lnTo>
                    <a:lnTo>
                      <a:pt x="95" y="116"/>
                    </a:lnTo>
                    <a:lnTo>
                      <a:pt x="93" y="116"/>
                    </a:lnTo>
                    <a:lnTo>
                      <a:pt x="93" y="116"/>
                    </a:lnTo>
                    <a:lnTo>
                      <a:pt x="93" y="116"/>
                    </a:lnTo>
                    <a:lnTo>
                      <a:pt x="90" y="116"/>
                    </a:lnTo>
                    <a:lnTo>
                      <a:pt x="90" y="116"/>
                    </a:lnTo>
                    <a:lnTo>
                      <a:pt x="88" y="116"/>
                    </a:lnTo>
                    <a:lnTo>
                      <a:pt x="88" y="116"/>
                    </a:lnTo>
                    <a:lnTo>
                      <a:pt x="88" y="116"/>
                    </a:lnTo>
                    <a:lnTo>
                      <a:pt x="85" y="116"/>
                    </a:lnTo>
                    <a:lnTo>
                      <a:pt x="85" y="116"/>
                    </a:lnTo>
                    <a:lnTo>
                      <a:pt x="85" y="116"/>
                    </a:lnTo>
                    <a:lnTo>
                      <a:pt x="85" y="116"/>
                    </a:lnTo>
                    <a:lnTo>
                      <a:pt x="85" y="118"/>
                    </a:lnTo>
                    <a:lnTo>
                      <a:pt x="85" y="118"/>
                    </a:lnTo>
                    <a:lnTo>
                      <a:pt x="85" y="121"/>
                    </a:lnTo>
                    <a:lnTo>
                      <a:pt x="83" y="121"/>
                    </a:lnTo>
                    <a:lnTo>
                      <a:pt x="83" y="121"/>
                    </a:lnTo>
                    <a:lnTo>
                      <a:pt x="83" y="121"/>
                    </a:lnTo>
                    <a:lnTo>
                      <a:pt x="81" y="121"/>
                    </a:lnTo>
                    <a:lnTo>
                      <a:pt x="81" y="121"/>
                    </a:lnTo>
                    <a:lnTo>
                      <a:pt x="81" y="121"/>
                    </a:lnTo>
                    <a:lnTo>
                      <a:pt x="81" y="121"/>
                    </a:lnTo>
                    <a:lnTo>
                      <a:pt x="78" y="121"/>
                    </a:lnTo>
                    <a:lnTo>
                      <a:pt x="78" y="121"/>
                    </a:lnTo>
                    <a:lnTo>
                      <a:pt x="78" y="121"/>
                    </a:lnTo>
                    <a:lnTo>
                      <a:pt x="76" y="121"/>
                    </a:lnTo>
                    <a:lnTo>
                      <a:pt x="76" y="121"/>
                    </a:lnTo>
                    <a:lnTo>
                      <a:pt x="74" y="121"/>
                    </a:lnTo>
                    <a:lnTo>
                      <a:pt x="74" y="121"/>
                    </a:lnTo>
                    <a:lnTo>
                      <a:pt x="74" y="118"/>
                    </a:lnTo>
                    <a:lnTo>
                      <a:pt x="74" y="118"/>
                    </a:lnTo>
                    <a:lnTo>
                      <a:pt x="71" y="118"/>
                    </a:lnTo>
                    <a:lnTo>
                      <a:pt x="71" y="118"/>
                    </a:lnTo>
                    <a:lnTo>
                      <a:pt x="71" y="121"/>
                    </a:lnTo>
                    <a:lnTo>
                      <a:pt x="71" y="121"/>
                    </a:lnTo>
                    <a:lnTo>
                      <a:pt x="69" y="121"/>
                    </a:lnTo>
                    <a:lnTo>
                      <a:pt x="69" y="121"/>
                    </a:lnTo>
                    <a:lnTo>
                      <a:pt x="67" y="121"/>
                    </a:lnTo>
                    <a:lnTo>
                      <a:pt x="67" y="121"/>
                    </a:lnTo>
                    <a:lnTo>
                      <a:pt x="67" y="121"/>
                    </a:lnTo>
                    <a:lnTo>
                      <a:pt x="67" y="121"/>
                    </a:lnTo>
                    <a:lnTo>
                      <a:pt x="64" y="121"/>
                    </a:lnTo>
                    <a:lnTo>
                      <a:pt x="64" y="121"/>
                    </a:lnTo>
                    <a:lnTo>
                      <a:pt x="64" y="123"/>
                    </a:lnTo>
                    <a:lnTo>
                      <a:pt x="62" y="123"/>
                    </a:lnTo>
                    <a:lnTo>
                      <a:pt x="62" y="123"/>
                    </a:lnTo>
                    <a:lnTo>
                      <a:pt x="62" y="123"/>
                    </a:lnTo>
                    <a:lnTo>
                      <a:pt x="62" y="123"/>
                    </a:lnTo>
                    <a:lnTo>
                      <a:pt x="59" y="123"/>
                    </a:lnTo>
                    <a:lnTo>
                      <a:pt x="59" y="123"/>
                    </a:lnTo>
                    <a:lnTo>
                      <a:pt x="59" y="123"/>
                    </a:lnTo>
                    <a:lnTo>
                      <a:pt x="59" y="123"/>
                    </a:lnTo>
                    <a:lnTo>
                      <a:pt x="57" y="123"/>
                    </a:lnTo>
                    <a:lnTo>
                      <a:pt x="57" y="123"/>
                    </a:lnTo>
                    <a:lnTo>
                      <a:pt x="57" y="125"/>
                    </a:lnTo>
                    <a:lnTo>
                      <a:pt x="55" y="125"/>
                    </a:lnTo>
                    <a:lnTo>
                      <a:pt x="55" y="125"/>
                    </a:lnTo>
                    <a:lnTo>
                      <a:pt x="55" y="125"/>
                    </a:lnTo>
                    <a:lnTo>
                      <a:pt x="55" y="128"/>
                    </a:lnTo>
                    <a:lnTo>
                      <a:pt x="55" y="128"/>
                    </a:lnTo>
                    <a:lnTo>
                      <a:pt x="52" y="128"/>
                    </a:lnTo>
                    <a:lnTo>
                      <a:pt x="52" y="128"/>
                    </a:lnTo>
                    <a:lnTo>
                      <a:pt x="52" y="128"/>
                    </a:lnTo>
                    <a:lnTo>
                      <a:pt x="52" y="130"/>
                    </a:lnTo>
                    <a:lnTo>
                      <a:pt x="52" y="130"/>
                    </a:lnTo>
                    <a:lnTo>
                      <a:pt x="52" y="130"/>
                    </a:lnTo>
                    <a:lnTo>
                      <a:pt x="52" y="132"/>
                    </a:lnTo>
                    <a:lnTo>
                      <a:pt x="52" y="132"/>
                    </a:lnTo>
                    <a:lnTo>
                      <a:pt x="52" y="132"/>
                    </a:lnTo>
                    <a:lnTo>
                      <a:pt x="52" y="135"/>
                    </a:lnTo>
                    <a:lnTo>
                      <a:pt x="50" y="135"/>
                    </a:lnTo>
                    <a:lnTo>
                      <a:pt x="50" y="135"/>
                    </a:lnTo>
                    <a:lnTo>
                      <a:pt x="50" y="135"/>
                    </a:lnTo>
                    <a:lnTo>
                      <a:pt x="48" y="135"/>
                    </a:lnTo>
                    <a:lnTo>
                      <a:pt x="48" y="137"/>
                    </a:lnTo>
                    <a:lnTo>
                      <a:pt x="48" y="137"/>
                    </a:lnTo>
                    <a:lnTo>
                      <a:pt x="48" y="135"/>
                    </a:lnTo>
                    <a:lnTo>
                      <a:pt x="48" y="135"/>
                    </a:lnTo>
                    <a:lnTo>
                      <a:pt x="45" y="135"/>
                    </a:lnTo>
                    <a:lnTo>
                      <a:pt x="45" y="137"/>
                    </a:lnTo>
                    <a:lnTo>
                      <a:pt x="45" y="137"/>
                    </a:lnTo>
                    <a:lnTo>
                      <a:pt x="45" y="137"/>
                    </a:lnTo>
                    <a:lnTo>
                      <a:pt x="45" y="137"/>
                    </a:lnTo>
                    <a:lnTo>
                      <a:pt x="43" y="137"/>
                    </a:lnTo>
                    <a:lnTo>
                      <a:pt x="43" y="137"/>
                    </a:lnTo>
                    <a:lnTo>
                      <a:pt x="43" y="140"/>
                    </a:lnTo>
                    <a:lnTo>
                      <a:pt x="40" y="140"/>
                    </a:lnTo>
                    <a:lnTo>
                      <a:pt x="40" y="140"/>
                    </a:lnTo>
                    <a:lnTo>
                      <a:pt x="40" y="140"/>
                    </a:lnTo>
                    <a:lnTo>
                      <a:pt x="40" y="140"/>
                    </a:lnTo>
                    <a:lnTo>
                      <a:pt x="38" y="140"/>
                    </a:lnTo>
                    <a:lnTo>
                      <a:pt x="38" y="140"/>
                    </a:lnTo>
                    <a:lnTo>
                      <a:pt x="38" y="140"/>
                    </a:lnTo>
                    <a:lnTo>
                      <a:pt x="38" y="140"/>
                    </a:lnTo>
                    <a:lnTo>
                      <a:pt x="36" y="140"/>
                    </a:lnTo>
                    <a:lnTo>
                      <a:pt x="36" y="140"/>
                    </a:lnTo>
                    <a:lnTo>
                      <a:pt x="33" y="140"/>
                    </a:lnTo>
                    <a:lnTo>
                      <a:pt x="33" y="140"/>
                    </a:lnTo>
                    <a:lnTo>
                      <a:pt x="33" y="140"/>
                    </a:lnTo>
                    <a:lnTo>
                      <a:pt x="31" y="140"/>
                    </a:lnTo>
                    <a:lnTo>
                      <a:pt x="31" y="137"/>
                    </a:lnTo>
                    <a:lnTo>
                      <a:pt x="31" y="137"/>
                    </a:lnTo>
                    <a:lnTo>
                      <a:pt x="31" y="135"/>
                    </a:lnTo>
                    <a:lnTo>
                      <a:pt x="31" y="135"/>
                    </a:lnTo>
                    <a:lnTo>
                      <a:pt x="31" y="135"/>
                    </a:lnTo>
                    <a:lnTo>
                      <a:pt x="31" y="132"/>
                    </a:lnTo>
                    <a:lnTo>
                      <a:pt x="31" y="132"/>
                    </a:lnTo>
                    <a:lnTo>
                      <a:pt x="31" y="132"/>
                    </a:lnTo>
                    <a:lnTo>
                      <a:pt x="31" y="130"/>
                    </a:lnTo>
                    <a:lnTo>
                      <a:pt x="31" y="130"/>
                    </a:lnTo>
                    <a:lnTo>
                      <a:pt x="31" y="130"/>
                    </a:lnTo>
                    <a:lnTo>
                      <a:pt x="31" y="128"/>
                    </a:lnTo>
                    <a:lnTo>
                      <a:pt x="31" y="128"/>
                    </a:lnTo>
                    <a:lnTo>
                      <a:pt x="31" y="125"/>
                    </a:lnTo>
                    <a:lnTo>
                      <a:pt x="31" y="125"/>
                    </a:lnTo>
                    <a:lnTo>
                      <a:pt x="31" y="123"/>
                    </a:lnTo>
                    <a:lnTo>
                      <a:pt x="31" y="123"/>
                    </a:lnTo>
                    <a:lnTo>
                      <a:pt x="31" y="123"/>
                    </a:lnTo>
                    <a:lnTo>
                      <a:pt x="31" y="121"/>
                    </a:lnTo>
                    <a:lnTo>
                      <a:pt x="31" y="121"/>
                    </a:lnTo>
                    <a:lnTo>
                      <a:pt x="31" y="121"/>
                    </a:lnTo>
                    <a:lnTo>
                      <a:pt x="31" y="118"/>
                    </a:lnTo>
                    <a:lnTo>
                      <a:pt x="31" y="118"/>
                    </a:lnTo>
                    <a:lnTo>
                      <a:pt x="31" y="116"/>
                    </a:lnTo>
                    <a:lnTo>
                      <a:pt x="31" y="116"/>
                    </a:lnTo>
                    <a:lnTo>
                      <a:pt x="31" y="114"/>
                    </a:lnTo>
                    <a:lnTo>
                      <a:pt x="31" y="114"/>
                    </a:lnTo>
                    <a:lnTo>
                      <a:pt x="31" y="111"/>
                    </a:lnTo>
                    <a:lnTo>
                      <a:pt x="31" y="111"/>
                    </a:lnTo>
                    <a:lnTo>
                      <a:pt x="31" y="111"/>
                    </a:lnTo>
                    <a:lnTo>
                      <a:pt x="31" y="111"/>
                    </a:lnTo>
                    <a:lnTo>
                      <a:pt x="31" y="109"/>
                    </a:lnTo>
                    <a:lnTo>
                      <a:pt x="31" y="109"/>
                    </a:lnTo>
                    <a:lnTo>
                      <a:pt x="31" y="106"/>
                    </a:lnTo>
                    <a:lnTo>
                      <a:pt x="31" y="106"/>
                    </a:lnTo>
                    <a:lnTo>
                      <a:pt x="31" y="106"/>
                    </a:lnTo>
                    <a:lnTo>
                      <a:pt x="31" y="104"/>
                    </a:lnTo>
                    <a:lnTo>
                      <a:pt x="31" y="104"/>
                    </a:lnTo>
                    <a:lnTo>
                      <a:pt x="31" y="104"/>
                    </a:lnTo>
                    <a:lnTo>
                      <a:pt x="31" y="102"/>
                    </a:lnTo>
                    <a:lnTo>
                      <a:pt x="33" y="102"/>
                    </a:lnTo>
                    <a:lnTo>
                      <a:pt x="33" y="102"/>
                    </a:lnTo>
                    <a:lnTo>
                      <a:pt x="33" y="102"/>
                    </a:lnTo>
                    <a:lnTo>
                      <a:pt x="33" y="99"/>
                    </a:lnTo>
                    <a:lnTo>
                      <a:pt x="33" y="99"/>
                    </a:lnTo>
                    <a:lnTo>
                      <a:pt x="33" y="99"/>
                    </a:lnTo>
                    <a:lnTo>
                      <a:pt x="33" y="99"/>
                    </a:lnTo>
                    <a:lnTo>
                      <a:pt x="31" y="99"/>
                    </a:lnTo>
                    <a:lnTo>
                      <a:pt x="31" y="97"/>
                    </a:lnTo>
                    <a:lnTo>
                      <a:pt x="31" y="97"/>
                    </a:lnTo>
                    <a:lnTo>
                      <a:pt x="31" y="97"/>
                    </a:lnTo>
                    <a:lnTo>
                      <a:pt x="31" y="97"/>
                    </a:lnTo>
                    <a:lnTo>
                      <a:pt x="29" y="97"/>
                    </a:lnTo>
                    <a:lnTo>
                      <a:pt x="29" y="97"/>
                    </a:lnTo>
                    <a:lnTo>
                      <a:pt x="29" y="95"/>
                    </a:lnTo>
                    <a:lnTo>
                      <a:pt x="26" y="95"/>
                    </a:lnTo>
                    <a:lnTo>
                      <a:pt x="26" y="95"/>
                    </a:lnTo>
                    <a:lnTo>
                      <a:pt x="26" y="95"/>
                    </a:lnTo>
                    <a:lnTo>
                      <a:pt x="26" y="92"/>
                    </a:lnTo>
                    <a:lnTo>
                      <a:pt x="26" y="92"/>
                    </a:lnTo>
                    <a:lnTo>
                      <a:pt x="26" y="92"/>
                    </a:lnTo>
                    <a:lnTo>
                      <a:pt x="24" y="92"/>
                    </a:lnTo>
                    <a:lnTo>
                      <a:pt x="24" y="92"/>
                    </a:lnTo>
                    <a:lnTo>
                      <a:pt x="24" y="90"/>
                    </a:lnTo>
                    <a:lnTo>
                      <a:pt x="24" y="90"/>
                    </a:lnTo>
                    <a:lnTo>
                      <a:pt x="24" y="90"/>
                    </a:lnTo>
                    <a:lnTo>
                      <a:pt x="22" y="90"/>
                    </a:lnTo>
                    <a:lnTo>
                      <a:pt x="22" y="87"/>
                    </a:lnTo>
                    <a:lnTo>
                      <a:pt x="22" y="87"/>
                    </a:lnTo>
                    <a:lnTo>
                      <a:pt x="22" y="87"/>
                    </a:lnTo>
                    <a:lnTo>
                      <a:pt x="19" y="87"/>
                    </a:lnTo>
                    <a:lnTo>
                      <a:pt x="19" y="87"/>
                    </a:lnTo>
                    <a:lnTo>
                      <a:pt x="19" y="87"/>
                    </a:lnTo>
                    <a:lnTo>
                      <a:pt x="17" y="87"/>
                    </a:lnTo>
                    <a:lnTo>
                      <a:pt x="17" y="90"/>
                    </a:lnTo>
                    <a:lnTo>
                      <a:pt x="17" y="90"/>
                    </a:lnTo>
                    <a:lnTo>
                      <a:pt x="17" y="92"/>
                    </a:lnTo>
                    <a:lnTo>
                      <a:pt x="17" y="92"/>
                    </a:lnTo>
                    <a:lnTo>
                      <a:pt x="17" y="90"/>
                    </a:lnTo>
                    <a:lnTo>
                      <a:pt x="14" y="90"/>
                    </a:lnTo>
                    <a:lnTo>
                      <a:pt x="14" y="90"/>
                    </a:lnTo>
                    <a:lnTo>
                      <a:pt x="14" y="87"/>
                    </a:lnTo>
                    <a:lnTo>
                      <a:pt x="14" y="87"/>
                    </a:lnTo>
                    <a:lnTo>
                      <a:pt x="14" y="87"/>
                    </a:lnTo>
                    <a:lnTo>
                      <a:pt x="14" y="85"/>
                    </a:lnTo>
                    <a:lnTo>
                      <a:pt x="14" y="85"/>
                    </a:lnTo>
                    <a:lnTo>
                      <a:pt x="14" y="83"/>
                    </a:lnTo>
                    <a:lnTo>
                      <a:pt x="14" y="83"/>
                    </a:lnTo>
                    <a:lnTo>
                      <a:pt x="14" y="83"/>
                    </a:lnTo>
                    <a:lnTo>
                      <a:pt x="17" y="83"/>
                    </a:lnTo>
                    <a:lnTo>
                      <a:pt x="17" y="83"/>
                    </a:lnTo>
                    <a:lnTo>
                      <a:pt x="17" y="83"/>
                    </a:lnTo>
                    <a:lnTo>
                      <a:pt x="17" y="80"/>
                    </a:lnTo>
                    <a:lnTo>
                      <a:pt x="17" y="80"/>
                    </a:lnTo>
                    <a:lnTo>
                      <a:pt x="19" y="80"/>
                    </a:lnTo>
                    <a:lnTo>
                      <a:pt x="19" y="78"/>
                    </a:lnTo>
                    <a:lnTo>
                      <a:pt x="19" y="78"/>
                    </a:lnTo>
                    <a:lnTo>
                      <a:pt x="19" y="78"/>
                    </a:lnTo>
                    <a:lnTo>
                      <a:pt x="22" y="78"/>
                    </a:lnTo>
                    <a:lnTo>
                      <a:pt x="22" y="80"/>
                    </a:lnTo>
                    <a:lnTo>
                      <a:pt x="19" y="80"/>
                    </a:lnTo>
                    <a:lnTo>
                      <a:pt x="19" y="80"/>
                    </a:lnTo>
                    <a:lnTo>
                      <a:pt x="19" y="80"/>
                    </a:lnTo>
                    <a:lnTo>
                      <a:pt x="19" y="83"/>
                    </a:lnTo>
                    <a:lnTo>
                      <a:pt x="19" y="83"/>
                    </a:lnTo>
                    <a:lnTo>
                      <a:pt x="22" y="83"/>
                    </a:lnTo>
                    <a:lnTo>
                      <a:pt x="22" y="83"/>
                    </a:lnTo>
                    <a:lnTo>
                      <a:pt x="22" y="83"/>
                    </a:lnTo>
                    <a:lnTo>
                      <a:pt x="22" y="80"/>
                    </a:lnTo>
                    <a:lnTo>
                      <a:pt x="22" y="80"/>
                    </a:lnTo>
                    <a:lnTo>
                      <a:pt x="22" y="80"/>
                    </a:lnTo>
                    <a:lnTo>
                      <a:pt x="22" y="78"/>
                    </a:lnTo>
                    <a:lnTo>
                      <a:pt x="22" y="78"/>
                    </a:lnTo>
                    <a:lnTo>
                      <a:pt x="22" y="78"/>
                    </a:lnTo>
                    <a:lnTo>
                      <a:pt x="22" y="76"/>
                    </a:lnTo>
                    <a:lnTo>
                      <a:pt x="22" y="76"/>
                    </a:lnTo>
                    <a:lnTo>
                      <a:pt x="22" y="76"/>
                    </a:lnTo>
                    <a:lnTo>
                      <a:pt x="22" y="73"/>
                    </a:lnTo>
                    <a:lnTo>
                      <a:pt x="22" y="73"/>
                    </a:lnTo>
                    <a:lnTo>
                      <a:pt x="22" y="73"/>
                    </a:lnTo>
                    <a:lnTo>
                      <a:pt x="22" y="73"/>
                    </a:lnTo>
                    <a:lnTo>
                      <a:pt x="19" y="73"/>
                    </a:lnTo>
                    <a:lnTo>
                      <a:pt x="19" y="73"/>
                    </a:lnTo>
                    <a:lnTo>
                      <a:pt x="19" y="73"/>
                    </a:lnTo>
                    <a:lnTo>
                      <a:pt x="19" y="73"/>
                    </a:lnTo>
                    <a:lnTo>
                      <a:pt x="19" y="73"/>
                    </a:lnTo>
                    <a:lnTo>
                      <a:pt x="17" y="73"/>
                    </a:lnTo>
                    <a:lnTo>
                      <a:pt x="17" y="73"/>
                    </a:lnTo>
                    <a:lnTo>
                      <a:pt x="14" y="73"/>
                    </a:lnTo>
                    <a:lnTo>
                      <a:pt x="14" y="73"/>
                    </a:lnTo>
                    <a:lnTo>
                      <a:pt x="14" y="73"/>
                    </a:lnTo>
                    <a:lnTo>
                      <a:pt x="14" y="71"/>
                    </a:lnTo>
                    <a:lnTo>
                      <a:pt x="12" y="71"/>
                    </a:lnTo>
                    <a:lnTo>
                      <a:pt x="12" y="71"/>
                    </a:lnTo>
                    <a:lnTo>
                      <a:pt x="12" y="71"/>
                    </a:lnTo>
                    <a:lnTo>
                      <a:pt x="12" y="73"/>
                    </a:lnTo>
                    <a:lnTo>
                      <a:pt x="12" y="73"/>
                    </a:lnTo>
                    <a:lnTo>
                      <a:pt x="12" y="73"/>
                    </a:lnTo>
                    <a:lnTo>
                      <a:pt x="12" y="73"/>
                    </a:lnTo>
                    <a:lnTo>
                      <a:pt x="12" y="73"/>
                    </a:lnTo>
                    <a:lnTo>
                      <a:pt x="12" y="76"/>
                    </a:lnTo>
                    <a:lnTo>
                      <a:pt x="14" y="76"/>
                    </a:lnTo>
                    <a:lnTo>
                      <a:pt x="14" y="76"/>
                    </a:lnTo>
                    <a:lnTo>
                      <a:pt x="14" y="76"/>
                    </a:lnTo>
                    <a:lnTo>
                      <a:pt x="14" y="78"/>
                    </a:lnTo>
                    <a:lnTo>
                      <a:pt x="14" y="78"/>
                    </a:lnTo>
                    <a:lnTo>
                      <a:pt x="14" y="78"/>
                    </a:lnTo>
                    <a:lnTo>
                      <a:pt x="17" y="78"/>
                    </a:lnTo>
                    <a:lnTo>
                      <a:pt x="17" y="80"/>
                    </a:lnTo>
                    <a:lnTo>
                      <a:pt x="14" y="80"/>
                    </a:lnTo>
                    <a:lnTo>
                      <a:pt x="14" y="80"/>
                    </a:lnTo>
                    <a:lnTo>
                      <a:pt x="14" y="78"/>
                    </a:lnTo>
                    <a:lnTo>
                      <a:pt x="14" y="78"/>
                    </a:lnTo>
                    <a:lnTo>
                      <a:pt x="14" y="78"/>
                    </a:lnTo>
                    <a:lnTo>
                      <a:pt x="12" y="78"/>
                    </a:lnTo>
                    <a:lnTo>
                      <a:pt x="12" y="78"/>
                    </a:lnTo>
                    <a:lnTo>
                      <a:pt x="12" y="76"/>
                    </a:lnTo>
                    <a:lnTo>
                      <a:pt x="12" y="76"/>
                    </a:lnTo>
                    <a:lnTo>
                      <a:pt x="12" y="76"/>
                    </a:lnTo>
                    <a:lnTo>
                      <a:pt x="10" y="76"/>
                    </a:lnTo>
                    <a:lnTo>
                      <a:pt x="10" y="73"/>
                    </a:lnTo>
                    <a:lnTo>
                      <a:pt x="10" y="73"/>
                    </a:lnTo>
                    <a:lnTo>
                      <a:pt x="10" y="73"/>
                    </a:lnTo>
                    <a:lnTo>
                      <a:pt x="10" y="73"/>
                    </a:lnTo>
                    <a:lnTo>
                      <a:pt x="7" y="73"/>
                    </a:lnTo>
                    <a:lnTo>
                      <a:pt x="7" y="71"/>
                    </a:lnTo>
                    <a:lnTo>
                      <a:pt x="7" y="71"/>
                    </a:lnTo>
                    <a:lnTo>
                      <a:pt x="7" y="71"/>
                    </a:lnTo>
                    <a:lnTo>
                      <a:pt x="7" y="71"/>
                    </a:lnTo>
                    <a:lnTo>
                      <a:pt x="7" y="68"/>
                    </a:lnTo>
                    <a:lnTo>
                      <a:pt x="7" y="68"/>
                    </a:lnTo>
                    <a:lnTo>
                      <a:pt x="7" y="68"/>
                    </a:lnTo>
                    <a:lnTo>
                      <a:pt x="7" y="66"/>
                    </a:lnTo>
                    <a:lnTo>
                      <a:pt x="7" y="66"/>
                    </a:lnTo>
                    <a:lnTo>
                      <a:pt x="7" y="66"/>
                    </a:lnTo>
                    <a:lnTo>
                      <a:pt x="7" y="64"/>
                    </a:lnTo>
                    <a:lnTo>
                      <a:pt x="5" y="64"/>
                    </a:lnTo>
                    <a:lnTo>
                      <a:pt x="5" y="64"/>
                    </a:lnTo>
                    <a:lnTo>
                      <a:pt x="5" y="64"/>
                    </a:lnTo>
                    <a:lnTo>
                      <a:pt x="7" y="64"/>
                    </a:lnTo>
                    <a:lnTo>
                      <a:pt x="7" y="61"/>
                    </a:lnTo>
                    <a:lnTo>
                      <a:pt x="7" y="61"/>
                    </a:lnTo>
                    <a:lnTo>
                      <a:pt x="7" y="59"/>
                    </a:lnTo>
                    <a:lnTo>
                      <a:pt x="7" y="59"/>
                    </a:lnTo>
                    <a:lnTo>
                      <a:pt x="7" y="57"/>
                    </a:lnTo>
                    <a:lnTo>
                      <a:pt x="7" y="57"/>
                    </a:lnTo>
                    <a:lnTo>
                      <a:pt x="7" y="57"/>
                    </a:lnTo>
                    <a:lnTo>
                      <a:pt x="7" y="57"/>
                    </a:lnTo>
                    <a:lnTo>
                      <a:pt x="7" y="54"/>
                    </a:lnTo>
                    <a:lnTo>
                      <a:pt x="7" y="54"/>
                    </a:lnTo>
                    <a:lnTo>
                      <a:pt x="10" y="54"/>
                    </a:lnTo>
                    <a:lnTo>
                      <a:pt x="10" y="52"/>
                    </a:lnTo>
                    <a:lnTo>
                      <a:pt x="7" y="52"/>
                    </a:lnTo>
                    <a:lnTo>
                      <a:pt x="7" y="52"/>
                    </a:lnTo>
                    <a:lnTo>
                      <a:pt x="10" y="52"/>
                    </a:lnTo>
                    <a:lnTo>
                      <a:pt x="10" y="52"/>
                    </a:lnTo>
                    <a:lnTo>
                      <a:pt x="10" y="52"/>
                    </a:lnTo>
                    <a:lnTo>
                      <a:pt x="10" y="50"/>
                    </a:lnTo>
                    <a:lnTo>
                      <a:pt x="10" y="50"/>
                    </a:lnTo>
                    <a:lnTo>
                      <a:pt x="10" y="47"/>
                    </a:lnTo>
                    <a:lnTo>
                      <a:pt x="12" y="47"/>
                    </a:lnTo>
                    <a:lnTo>
                      <a:pt x="12" y="47"/>
                    </a:lnTo>
                    <a:lnTo>
                      <a:pt x="12" y="45"/>
                    </a:lnTo>
                    <a:lnTo>
                      <a:pt x="10" y="45"/>
                    </a:lnTo>
                    <a:lnTo>
                      <a:pt x="10" y="45"/>
                    </a:lnTo>
                    <a:lnTo>
                      <a:pt x="10" y="45"/>
                    </a:lnTo>
                    <a:lnTo>
                      <a:pt x="10" y="42"/>
                    </a:lnTo>
                    <a:lnTo>
                      <a:pt x="10" y="42"/>
                    </a:lnTo>
                    <a:lnTo>
                      <a:pt x="10" y="42"/>
                    </a:lnTo>
                    <a:lnTo>
                      <a:pt x="10" y="40"/>
                    </a:lnTo>
                    <a:lnTo>
                      <a:pt x="7" y="40"/>
                    </a:lnTo>
                    <a:lnTo>
                      <a:pt x="7" y="40"/>
                    </a:lnTo>
                    <a:lnTo>
                      <a:pt x="7" y="38"/>
                    </a:lnTo>
                    <a:lnTo>
                      <a:pt x="7" y="38"/>
                    </a:lnTo>
                    <a:lnTo>
                      <a:pt x="7" y="38"/>
                    </a:lnTo>
                    <a:lnTo>
                      <a:pt x="7" y="35"/>
                    </a:lnTo>
                    <a:lnTo>
                      <a:pt x="7" y="35"/>
                    </a:lnTo>
                    <a:lnTo>
                      <a:pt x="7" y="35"/>
                    </a:lnTo>
                    <a:lnTo>
                      <a:pt x="5" y="35"/>
                    </a:lnTo>
                    <a:lnTo>
                      <a:pt x="5" y="33"/>
                    </a:lnTo>
                    <a:lnTo>
                      <a:pt x="5" y="33"/>
                    </a:lnTo>
                    <a:lnTo>
                      <a:pt x="5" y="33"/>
                    </a:lnTo>
                    <a:lnTo>
                      <a:pt x="5" y="33"/>
                    </a:lnTo>
                    <a:lnTo>
                      <a:pt x="3" y="33"/>
                    </a:lnTo>
                    <a:lnTo>
                      <a:pt x="3" y="33"/>
                    </a:lnTo>
                    <a:lnTo>
                      <a:pt x="3" y="31"/>
                    </a:lnTo>
                    <a:lnTo>
                      <a:pt x="3" y="31"/>
                    </a:lnTo>
                    <a:lnTo>
                      <a:pt x="5" y="31"/>
                    </a:lnTo>
                    <a:lnTo>
                      <a:pt x="5" y="28"/>
                    </a:lnTo>
                    <a:lnTo>
                      <a:pt x="3" y="28"/>
                    </a:lnTo>
                    <a:lnTo>
                      <a:pt x="3" y="28"/>
                    </a:lnTo>
                    <a:lnTo>
                      <a:pt x="3" y="28"/>
                    </a:lnTo>
                    <a:lnTo>
                      <a:pt x="0" y="28"/>
                    </a:lnTo>
                    <a:lnTo>
                      <a:pt x="0" y="26"/>
                    </a:lnTo>
                    <a:lnTo>
                      <a:pt x="0" y="26"/>
                    </a:lnTo>
                    <a:lnTo>
                      <a:pt x="3" y="26"/>
                    </a:lnTo>
                    <a:lnTo>
                      <a:pt x="3" y="23"/>
                    </a:lnTo>
                    <a:lnTo>
                      <a:pt x="3" y="23"/>
                    </a:lnTo>
                    <a:lnTo>
                      <a:pt x="5" y="23"/>
                    </a:lnTo>
                    <a:lnTo>
                      <a:pt x="5" y="23"/>
                    </a:lnTo>
                    <a:lnTo>
                      <a:pt x="5" y="23"/>
                    </a:lnTo>
                    <a:lnTo>
                      <a:pt x="5" y="23"/>
                    </a:lnTo>
                    <a:lnTo>
                      <a:pt x="5" y="23"/>
                    </a:lnTo>
                    <a:lnTo>
                      <a:pt x="7" y="23"/>
                    </a:lnTo>
                    <a:lnTo>
                      <a:pt x="7" y="21"/>
                    </a:lnTo>
                    <a:lnTo>
                      <a:pt x="7" y="21"/>
                    </a:lnTo>
                    <a:lnTo>
                      <a:pt x="7" y="21"/>
                    </a:lnTo>
                    <a:lnTo>
                      <a:pt x="7" y="21"/>
                    </a:lnTo>
                    <a:lnTo>
                      <a:pt x="10" y="21"/>
                    </a:lnTo>
                    <a:lnTo>
                      <a:pt x="10" y="19"/>
                    </a:lnTo>
                    <a:lnTo>
                      <a:pt x="10" y="19"/>
                    </a:lnTo>
                    <a:lnTo>
                      <a:pt x="12" y="19"/>
                    </a:lnTo>
                    <a:lnTo>
                      <a:pt x="12" y="19"/>
                    </a:lnTo>
                    <a:lnTo>
                      <a:pt x="12" y="19"/>
                    </a:lnTo>
                    <a:lnTo>
                      <a:pt x="12" y="16"/>
                    </a:lnTo>
                    <a:lnTo>
                      <a:pt x="12" y="16"/>
                    </a:lnTo>
                    <a:lnTo>
                      <a:pt x="14" y="16"/>
                    </a:lnTo>
                    <a:lnTo>
                      <a:pt x="14" y="16"/>
                    </a:lnTo>
                    <a:lnTo>
                      <a:pt x="14" y="16"/>
                    </a:lnTo>
                    <a:lnTo>
                      <a:pt x="14" y="16"/>
                    </a:lnTo>
                    <a:lnTo>
                      <a:pt x="17" y="16"/>
                    </a:lnTo>
                    <a:lnTo>
                      <a:pt x="17" y="16"/>
                    </a:lnTo>
                    <a:lnTo>
                      <a:pt x="17" y="14"/>
                    </a:lnTo>
                    <a:lnTo>
                      <a:pt x="19" y="14"/>
                    </a:lnTo>
                    <a:lnTo>
                      <a:pt x="19" y="14"/>
                    </a:lnTo>
                    <a:lnTo>
                      <a:pt x="19" y="14"/>
                    </a:lnTo>
                    <a:lnTo>
                      <a:pt x="19" y="14"/>
                    </a:lnTo>
                    <a:lnTo>
                      <a:pt x="22" y="14"/>
                    </a:lnTo>
                    <a:lnTo>
                      <a:pt x="22" y="14"/>
                    </a:lnTo>
                    <a:lnTo>
                      <a:pt x="22" y="14"/>
                    </a:lnTo>
                    <a:lnTo>
                      <a:pt x="22" y="14"/>
                    </a:lnTo>
                    <a:lnTo>
                      <a:pt x="24" y="14"/>
                    </a:lnTo>
                    <a:lnTo>
                      <a:pt x="24" y="14"/>
                    </a:lnTo>
                    <a:lnTo>
                      <a:pt x="26" y="14"/>
                    </a:lnTo>
                    <a:lnTo>
                      <a:pt x="26" y="14"/>
                    </a:lnTo>
                    <a:lnTo>
                      <a:pt x="26" y="14"/>
                    </a:lnTo>
                    <a:lnTo>
                      <a:pt x="29" y="14"/>
                    </a:lnTo>
                    <a:lnTo>
                      <a:pt x="29" y="14"/>
                    </a:lnTo>
                    <a:lnTo>
                      <a:pt x="29" y="12"/>
                    </a:lnTo>
                    <a:lnTo>
                      <a:pt x="31" y="12"/>
                    </a:lnTo>
                    <a:lnTo>
                      <a:pt x="31" y="12"/>
                    </a:lnTo>
                    <a:lnTo>
                      <a:pt x="31" y="12"/>
                    </a:lnTo>
                    <a:lnTo>
                      <a:pt x="33" y="12"/>
                    </a:lnTo>
                    <a:lnTo>
                      <a:pt x="33" y="12"/>
                    </a:lnTo>
                    <a:lnTo>
                      <a:pt x="33" y="12"/>
                    </a:lnTo>
                    <a:lnTo>
                      <a:pt x="36" y="12"/>
                    </a:lnTo>
                    <a:lnTo>
                      <a:pt x="36" y="12"/>
                    </a:lnTo>
                    <a:lnTo>
                      <a:pt x="38" y="12"/>
                    </a:lnTo>
                    <a:lnTo>
                      <a:pt x="38" y="12"/>
                    </a:lnTo>
                    <a:lnTo>
                      <a:pt x="38" y="12"/>
                    </a:lnTo>
                    <a:lnTo>
                      <a:pt x="40" y="12"/>
                    </a:lnTo>
                    <a:lnTo>
                      <a:pt x="40" y="12"/>
                    </a:lnTo>
                    <a:lnTo>
                      <a:pt x="40" y="14"/>
                    </a:lnTo>
                    <a:lnTo>
                      <a:pt x="40" y="14"/>
                    </a:lnTo>
                    <a:lnTo>
                      <a:pt x="43" y="14"/>
                    </a:lnTo>
                    <a:lnTo>
                      <a:pt x="43" y="14"/>
                    </a:lnTo>
                    <a:lnTo>
                      <a:pt x="43" y="14"/>
                    </a:lnTo>
                    <a:lnTo>
                      <a:pt x="45" y="14"/>
                    </a:lnTo>
                    <a:lnTo>
                      <a:pt x="45" y="14"/>
                    </a:lnTo>
                    <a:lnTo>
                      <a:pt x="45" y="14"/>
                    </a:lnTo>
                    <a:lnTo>
                      <a:pt x="45" y="16"/>
                    </a:lnTo>
                    <a:lnTo>
                      <a:pt x="45" y="16"/>
                    </a:lnTo>
                    <a:lnTo>
                      <a:pt x="48" y="16"/>
                    </a:lnTo>
                    <a:lnTo>
                      <a:pt x="48" y="16"/>
                    </a:lnTo>
                    <a:lnTo>
                      <a:pt x="48" y="16"/>
                    </a:lnTo>
                    <a:lnTo>
                      <a:pt x="48" y="16"/>
                    </a:lnTo>
                    <a:lnTo>
                      <a:pt x="48" y="19"/>
                    </a:lnTo>
                    <a:lnTo>
                      <a:pt x="50" y="19"/>
                    </a:lnTo>
                    <a:lnTo>
                      <a:pt x="50" y="19"/>
                    </a:lnTo>
                    <a:lnTo>
                      <a:pt x="50" y="19"/>
                    </a:lnTo>
                    <a:lnTo>
                      <a:pt x="52" y="19"/>
                    </a:lnTo>
                    <a:lnTo>
                      <a:pt x="52" y="19"/>
                    </a:lnTo>
                    <a:lnTo>
                      <a:pt x="52" y="21"/>
                    </a:lnTo>
                    <a:lnTo>
                      <a:pt x="52" y="21"/>
                    </a:lnTo>
                    <a:lnTo>
                      <a:pt x="52" y="21"/>
                    </a:lnTo>
                    <a:lnTo>
                      <a:pt x="55" y="21"/>
                    </a:lnTo>
                    <a:lnTo>
                      <a:pt x="55" y="23"/>
                    </a:lnTo>
                    <a:lnTo>
                      <a:pt x="55" y="23"/>
                    </a:lnTo>
                    <a:lnTo>
                      <a:pt x="55" y="23"/>
                    </a:lnTo>
                    <a:lnTo>
                      <a:pt x="55" y="23"/>
                    </a:lnTo>
                    <a:lnTo>
                      <a:pt x="55" y="26"/>
                    </a:lnTo>
                    <a:lnTo>
                      <a:pt x="55" y="26"/>
                    </a:lnTo>
                    <a:lnTo>
                      <a:pt x="55" y="26"/>
                    </a:lnTo>
                    <a:lnTo>
                      <a:pt x="57" y="26"/>
                    </a:lnTo>
                    <a:lnTo>
                      <a:pt x="57" y="28"/>
                    </a:lnTo>
                    <a:lnTo>
                      <a:pt x="57" y="28"/>
                    </a:lnTo>
                    <a:lnTo>
                      <a:pt x="57" y="28"/>
                    </a:lnTo>
                    <a:lnTo>
                      <a:pt x="59" y="28"/>
                    </a:lnTo>
                    <a:lnTo>
                      <a:pt x="59" y="31"/>
                    </a:lnTo>
                    <a:lnTo>
                      <a:pt x="59" y="31"/>
                    </a:lnTo>
                    <a:lnTo>
                      <a:pt x="59" y="31"/>
                    </a:lnTo>
                    <a:lnTo>
                      <a:pt x="59" y="33"/>
                    </a:lnTo>
                    <a:lnTo>
                      <a:pt x="59" y="33"/>
                    </a:lnTo>
                    <a:lnTo>
                      <a:pt x="59" y="33"/>
                    </a:lnTo>
                    <a:lnTo>
                      <a:pt x="59" y="33"/>
                    </a:lnTo>
                    <a:lnTo>
                      <a:pt x="62" y="33"/>
                    </a:lnTo>
                    <a:lnTo>
                      <a:pt x="62" y="35"/>
                    </a:lnTo>
                    <a:lnTo>
                      <a:pt x="62" y="35"/>
                    </a:lnTo>
                    <a:lnTo>
                      <a:pt x="62" y="35"/>
                    </a:lnTo>
                    <a:lnTo>
                      <a:pt x="62" y="35"/>
                    </a:lnTo>
                    <a:lnTo>
                      <a:pt x="64" y="35"/>
                    </a:lnTo>
                    <a:lnTo>
                      <a:pt x="64" y="38"/>
                    </a:lnTo>
                    <a:lnTo>
                      <a:pt x="64" y="38"/>
                    </a:lnTo>
                    <a:lnTo>
                      <a:pt x="64" y="38"/>
                    </a:lnTo>
                    <a:lnTo>
                      <a:pt x="67" y="38"/>
                    </a:lnTo>
                    <a:lnTo>
                      <a:pt x="67" y="40"/>
                    </a:lnTo>
                    <a:lnTo>
                      <a:pt x="67" y="40"/>
                    </a:lnTo>
                    <a:lnTo>
                      <a:pt x="67" y="40"/>
                    </a:lnTo>
                    <a:lnTo>
                      <a:pt x="69" y="40"/>
                    </a:lnTo>
                    <a:lnTo>
                      <a:pt x="69" y="40"/>
                    </a:lnTo>
                    <a:lnTo>
                      <a:pt x="71" y="40"/>
                    </a:lnTo>
                    <a:lnTo>
                      <a:pt x="71" y="38"/>
                    </a:lnTo>
                    <a:lnTo>
                      <a:pt x="71" y="38"/>
                    </a:lnTo>
                    <a:lnTo>
                      <a:pt x="71" y="38"/>
                    </a:lnTo>
                    <a:lnTo>
                      <a:pt x="74" y="38"/>
                    </a:lnTo>
                    <a:lnTo>
                      <a:pt x="74" y="38"/>
                    </a:lnTo>
                    <a:lnTo>
                      <a:pt x="74" y="38"/>
                    </a:lnTo>
                    <a:lnTo>
                      <a:pt x="74" y="38"/>
                    </a:lnTo>
                    <a:lnTo>
                      <a:pt x="76" y="38"/>
                    </a:lnTo>
                    <a:lnTo>
                      <a:pt x="76" y="38"/>
                    </a:lnTo>
                    <a:lnTo>
                      <a:pt x="78" y="38"/>
                    </a:lnTo>
                    <a:lnTo>
                      <a:pt x="78" y="38"/>
                    </a:lnTo>
                    <a:lnTo>
                      <a:pt x="78" y="38"/>
                    </a:lnTo>
                    <a:lnTo>
                      <a:pt x="81" y="38"/>
                    </a:lnTo>
                    <a:lnTo>
                      <a:pt x="81" y="38"/>
                    </a:lnTo>
                    <a:lnTo>
                      <a:pt x="81" y="38"/>
                    </a:lnTo>
                    <a:lnTo>
                      <a:pt x="81" y="38"/>
                    </a:lnTo>
                    <a:lnTo>
                      <a:pt x="83" y="38"/>
                    </a:lnTo>
                    <a:lnTo>
                      <a:pt x="83" y="38"/>
                    </a:lnTo>
                    <a:lnTo>
                      <a:pt x="85" y="38"/>
                    </a:lnTo>
                    <a:lnTo>
                      <a:pt x="85" y="38"/>
                    </a:lnTo>
                    <a:lnTo>
                      <a:pt x="85" y="38"/>
                    </a:lnTo>
                    <a:lnTo>
                      <a:pt x="88" y="38"/>
                    </a:lnTo>
                    <a:lnTo>
                      <a:pt x="88" y="38"/>
                    </a:lnTo>
                    <a:lnTo>
                      <a:pt x="88" y="38"/>
                    </a:lnTo>
                    <a:lnTo>
                      <a:pt x="90" y="38"/>
                    </a:lnTo>
                    <a:lnTo>
                      <a:pt x="90" y="38"/>
                    </a:lnTo>
                    <a:lnTo>
                      <a:pt x="93" y="38"/>
                    </a:lnTo>
                    <a:lnTo>
                      <a:pt x="93" y="38"/>
                    </a:lnTo>
                    <a:lnTo>
                      <a:pt x="93" y="38"/>
                    </a:lnTo>
                    <a:lnTo>
                      <a:pt x="95" y="38"/>
                    </a:lnTo>
                    <a:lnTo>
                      <a:pt x="95" y="38"/>
                    </a:lnTo>
                    <a:lnTo>
                      <a:pt x="95" y="38"/>
                    </a:lnTo>
                    <a:lnTo>
                      <a:pt x="95" y="40"/>
                    </a:lnTo>
                    <a:lnTo>
                      <a:pt x="97" y="40"/>
                    </a:lnTo>
                    <a:lnTo>
                      <a:pt x="97" y="40"/>
                    </a:lnTo>
                    <a:lnTo>
                      <a:pt x="100" y="40"/>
                    </a:lnTo>
                    <a:lnTo>
                      <a:pt x="100" y="40"/>
                    </a:lnTo>
                    <a:lnTo>
                      <a:pt x="100" y="38"/>
                    </a:lnTo>
                    <a:lnTo>
                      <a:pt x="100" y="38"/>
                    </a:lnTo>
                    <a:lnTo>
                      <a:pt x="100" y="38"/>
                    </a:lnTo>
                    <a:lnTo>
                      <a:pt x="102" y="38"/>
                    </a:lnTo>
                    <a:lnTo>
                      <a:pt x="102" y="35"/>
                    </a:lnTo>
                    <a:lnTo>
                      <a:pt x="100" y="35"/>
                    </a:lnTo>
                    <a:lnTo>
                      <a:pt x="100" y="35"/>
                    </a:lnTo>
                    <a:lnTo>
                      <a:pt x="100" y="35"/>
                    </a:lnTo>
                    <a:lnTo>
                      <a:pt x="100" y="33"/>
                    </a:lnTo>
                    <a:lnTo>
                      <a:pt x="100" y="33"/>
                    </a:lnTo>
                    <a:lnTo>
                      <a:pt x="100" y="33"/>
                    </a:lnTo>
                    <a:lnTo>
                      <a:pt x="100" y="31"/>
                    </a:lnTo>
                    <a:lnTo>
                      <a:pt x="100" y="31"/>
                    </a:lnTo>
                    <a:lnTo>
                      <a:pt x="100" y="31"/>
                    </a:lnTo>
                    <a:lnTo>
                      <a:pt x="100" y="28"/>
                    </a:lnTo>
                    <a:lnTo>
                      <a:pt x="97" y="28"/>
                    </a:lnTo>
                    <a:lnTo>
                      <a:pt x="97" y="28"/>
                    </a:lnTo>
                    <a:lnTo>
                      <a:pt x="97" y="26"/>
                    </a:lnTo>
                    <a:lnTo>
                      <a:pt x="97" y="26"/>
                    </a:lnTo>
                    <a:lnTo>
                      <a:pt x="97" y="23"/>
                    </a:lnTo>
                    <a:lnTo>
                      <a:pt x="100" y="23"/>
                    </a:lnTo>
                    <a:lnTo>
                      <a:pt x="100" y="23"/>
                    </a:lnTo>
                    <a:lnTo>
                      <a:pt x="100" y="23"/>
                    </a:lnTo>
                    <a:lnTo>
                      <a:pt x="100" y="23"/>
                    </a:lnTo>
                    <a:lnTo>
                      <a:pt x="100" y="23"/>
                    </a:lnTo>
                    <a:lnTo>
                      <a:pt x="102" y="23"/>
                    </a:lnTo>
                    <a:lnTo>
                      <a:pt x="102" y="23"/>
                    </a:lnTo>
                    <a:lnTo>
                      <a:pt x="104" y="23"/>
                    </a:lnTo>
                    <a:lnTo>
                      <a:pt x="104" y="23"/>
                    </a:lnTo>
                    <a:lnTo>
                      <a:pt x="104" y="23"/>
                    </a:lnTo>
                    <a:lnTo>
                      <a:pt x="104" y="21"/>
                    </a:lnTo>
                    <a:lnTo>
                      <a:pt x="107" y="21"/>
                    </a:lnTo>
                    <a:lnTo>
                      <a:pt x="107" y="21"/>
                    </a:lnTo>
                    <a:lnTo>
                      <a:pt x="107" y="21"/>
                    </a:lnTo>
                    <a:lnTo>
                      <a:pt x="107" y="19"/>
                    </a:lnTo>
                    <a:lnTo>
                      <a:pt x="107" y="19"/>
                    </a:lnTo>
                    <a:lnTo>
                      <a:pt x="107" y="19"/>
                    </a:lnTo>
                    <a:lnTo>
                      <a:pt x="109" y="19"/>
                    </a:lnTo>
                    <a:lnTo>
                      <a:pt x="109" y="16"/>
                    </a:lnTo>
                    <a:lnTo>
                      <a:pt x="109" y="16"/>
                    </a:lnTo>
                    <a:lnTo>
                      <a:pt x="111" y="16"/>
                    </a:lnTo>
                    <a:lnTo>
                      <a:pt x="111" y="16"/>
                    </a:lnTo>
                    <a:lnTo>
                      <a:pt x="111" y="16"/>
                    </a:lnTo>
                    <a:lnTo>
                      <a:pt x="111" y="16"/>
                    </a:lnTo>
                    <a:lnTo>
                      <a:pt x="114" y="16"/>
                    </a:lnTo>
                    <a:lnTo>
                      <a:pt x="114" y="16"/>
                    </a:lnTo>
                    <a:lnTo>
                      <a:pt x="114" y="16"/>
                    </a:lnTo>
                    <a:lnTo>
                      <a:pt x="116" y="16"/>
                    </a:lnTo>
                    <a:lnTo>
                      <a:pt x="116" y="16"/>
                    </a:lnTo>
                    <a:lnTo>
                      <a:pt x="116" y="14"/>
                    </a:lnTo>
                    <a:lnTo>
                      <a:pt x="116" y="14"/>
                    </a:lnTo>
                    <a:lnTo>
                      <a:pt x="119" y="14"/>
                    </a:lnTo>
                    <a:lnTo>
                      <a:pt x="119" y="14"/>
                    </a:lnTo>
                    <a:lnTo>
                      <a:pt x="119" y="14"/>
                    </a:lnTo>
                    <a:lnTo>
                      <a:pt x="119" y="12"/>
                    </a:lnTo>
                    <a:lnTo>
                      <a:pt x="119" y="12"/>
                    </a:lnTo>
                    <a:lnTo>
                      <a:pt x="119" y="12"/>
                    </a:lnTo>
                    <a:lnTo>
                      <a:pt x="119" y="12"/>
                    </a:lnTo>
                    <a:lnTo>
                      <a:pt x="119" y="9"/>
                    </a:lnTo>
                    <a:lnTo>
                      <a:pt x="119" y="9"/>
                    </a:lnTo>
                    <a:lnTo>
                      <a:pt x="119" y="9"/>
                    </a:lnTo>
                    <a:lnTo>
                      <a:pt x="121" y="9"/>
                    </a:lnTo>
                    <a:lnTo>
                      <a:pt x="121" y="7"/>
                    </a:lnTo>
                    <a:lnTo>
                      <a:pt x="121" y="7"/>
                    </a:lnTo>
                    <a:lnTo>
                      <a:pt x="121" y="7"/>
                    </a:lnTo>
                    <a:lnTo>
                      <a:pt x="121" y="9"/>
                    </a:lnTo>
                    <a:lnTo>
                      <a:pt x="123" y="9"/>
                    </a:lnTo>
                    <a:lnTo>
                      <a:pt x="123" y="9"/>
                    </a:lnTo>
                    <a:lnTo>
                      <a:pt x="126" y="9"/>
                    </a:lnTo>
                    <a:lnTo>
                      <a:pt x="126" y="9"/>
                    </a:lnTo>
                    <a:lnTo>
                      <a:pt x="126" y="9"/>
                    </a:lnTo>
                    <a:lnTo>
                      <a:pt x="128" y="9"/>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7" name="Rectangle 29"/>
              <p:cNvSpPr>
                <a:spLocks noChangeArrowheads="1"/>
              </p:cNvSpPr>
              <p:nvPr/>
            </p:nvSpPr>
            <p:spPr bwMode="auto">
              <a:xfrm>
                <a:off x="2083" y="1677"/>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8" name="Rectangle 30"/>
              <p:cNvSpPr>
                <a:spLocks noChangeArrowheads="1"/>
              </p:cNvSpPr>
              <p:nvPr/>
            </p:nvSpPr>
            <p:spPr bwMode="auto">
              <a:xfrm>
                <a:off x="2083" y="1677"/>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9" name="Freeform 31"/>
              <p:cNvSpPr>
                <a:spLocks/>
              </p:cNvSpPr>
              <p:nvPr/>
            </p:nvSpPr>
            <p:spPr bwMode="auto">
              <a:xfrm>
                <a:off x="2083" y="1680"/>
                <a:ext cx="2" cy="2"/>
              </a:xfrm>
              <a:custGeom>
                <a:avLst/>
                <a:gdLst/>
                <a:ahLst/>
                <a:cxnLst>
                  <a:cxn ang="0">
                    <a:pos x="0" y="0"/>
                  </a:cxn>
                  <a:cxn ang="0">
                    <a:pos x="0" y="0"/>
                  </a:cxn>
                  <a:cxn ang="0">
                    <a:pos x="0" y="2"/>
                  </a:cxn>
                  <a:cxn ang="0">
                    <a:pos x="2" y="2"/>
                  </a:cxn>
                  <a:cxn ang="0">
                    <a:pos x="2" y="2"/>
                  </a:cxn>
                  <a:cxn ang="0">
                    <a:pos x="2" y="0"/>
                  </a:cxn>
                  <a:cxn ang="0">
                    <a:pos x="2" y="0"/>
                  </a:cxn>
                  <a:cxn ang="0">
                    <a:pos x="2" y="0"/>
                  </a:cxn>
                  <a:cxn ang="0">
                    <a:pos x="0" y="0"/>
                  </a:cxn>
                </a:cxnLst>
                <a:rect l="0" t="0" r="r" b="b"/>
                <a:pathLst>
                  <a:path w="2" h="2">
                    <a:moveTo>
                      <a:pt x="0" y="0"/>
                    </a:moveTo>
                    <a:lnTo>
                      <a:pt x="0" y="0"/>
                    </a:lnTo>
                    <a:lnTo>
                      <a:pt x="0" y="2"/>
                    </a:lnTo>
                    <a:lnTo>
                      <a:pt x="2" y="2"/>
                    </a:lnTo>
                    <a:lnTo>
                      <a:pt x="2" y="2"/>
                    </a:lnTo>
                    <a:lnTo>
                      <a:pt x="2" y="0"/>
                    </a:lnTo>
                    <a:lnTo>
                      <a:pt x="2" y="0"/>
                    </a:lnTo>
                    <a:lnTo>
                      <a:pt x="2" y="0"/>
                    </a:lnTo>
                    <a:lnTo>
                      <a:pt x="0"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0" name="Freeform 32"/>
              <p:cNvSpPr>
                <a:spLocks/>
              </p:cNvSpPr>
              <p:nvPr/>
            </p:nvSpPr>
            <p:spPr bwMode="auto">
              <a:xfrm>
                <a:off x="2083" y="1680"/>
                <a:ext cx="2" cy="2"/>
              </a:xfrm>
              <a:custGeom>
                <a:avLst/>
                <a:gdLst/>
                <a:ahLst/>
                <a:cxnLst>
                  <a:cxn ang="0">
                    <a:pos x="0" y="0"/>
                  </a:cxn>
                  <a:cxn ang="0">
                    <a:pos x="0" y="0"/>
                  </a:cxn>
                  <a:cxn ang="0">
                    <a:pos x="0" y="2"/>
                  </a:cxn>
                  <a:cxn ang="0">
                    <a:pos x="2" y="2"/>
                  </a:cxn>
                  <a:cxn ang="0">
                    <a:pos x="2" y="2"/>
                  </a:cxn>
                  <a:cxn ang="0">
                    <a:pos x="2" y="0"/>
                  </a:cxn>
                  <a:cxn ang="0">
                    <a:pos x="2" y="0"/>
                  </a:cxn>
                  <a:cxn ang="0">
                    <a:pos x="2" y="0"/>
                  </a:cxn>
                  <a:cxn ang="0">
                    <a:pos x="0" y="0"/>
                  </a:cxn>
                </a:cxnLst>
                <a:rect l="0" t="0" r="r" b="b"/>
                <a:pathLst>
                  <a:path w="2" h="2">
                    <a:moveTo>
                      <a:pt x="0" y="0"/>
                    </a:moveTo>
                    <a:lnTo>
                      <a:pt x="0" y="0"/>
                    </a:lnTo>
                    <a:lnTo>
                      <a:pt x="0" y="2"/>
                    </a:lnTo>
                    <a:lnTo>
                      <a:pt x="2" y="2"/>
                    </a:lnTo>
                    <a:lnTo>
                      <a:pt x="2" y="2"/>
                    </a:lnTo>
                    <a:lnTo>
                      <a:pt x="2" y="0"/>
                    </a:lnTo>
                    <a:lnTo>
                      <a:pt x="2" y="0"/>
                    </a:lnTo>
                    <a:lnTo>
                      <a:pt x="2" y="0"/>
                    </a:lnTo>
                    <a:lnTo>
                      <a:pt x="0"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1" name="Rectangle 33"/>
              <p:cNvSpPr>
                <a:spLocks noChangeArrowheads="1"/>
              </p:cNvSpPr>
              <p:nvPr/>
            </p:nvSpPr>
            <p:spPr bwMode="auto">
              <a:xfrm>
                <a:off x="2308" y="1741"/>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2" name="Rectangle 34"/>
              <p:cNvSpPr>
                <a:spLocks noChangeArrowheads="1"/>
              </p:cNvSpPr>
              <p:nvPr/>
            </p:nvSpPr>
            <p:spPr bwMode="auto">
              <a:xfrm>
                <a:off x="2308" y="1741"/>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3" name="Rectangle 35"/>
              <p:cNvSpPr>
                <a:spLocks noChangeArrowheads="1"/>
              </p:cNvSpPr>
              <p:nvPr/>
            </p:nvSpPr>
            <p:spPr bwMode="auto">
              <a:xfrm>
                <a:off x="2308" y="1736"/>
                <a:ext cx="1"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4" name="Rectangle 36"/>
              <p:cNvSpPr>
                <a:spLocks noChangeArrowheads="1"/>
              </p:cNvSpPr>
              <p:nvPr/>
            </p:nvSpPr>
            <p:spPr bwMode="auto">
              <a:xfrm>
                <a:off x="2308" y="1736"/>
                <a:ext cx="1"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5" name="Freeform 37"/>
              <p:cNvSpPr>
                <a:spLocks/>
              </p:cNvSpPr>
              <p:nvPr/>
            </p:nvSpPr>
            <p:spPr bwMode="auto">
              <a:xfrm>
                <a:off x="2277" y="1713"/>
                <a:ext cx="166" cy="111"/>
              </a:xfrm>
              <a:custGeom>
                <a:avLst/>
                <a:gdLst/>
                <a:ahLst/>
                <a:cxnLst>
                  <a:cxn ang="0">
                    <a:pos x="29" y="23"/>
                  </a:cxn>
                  <a:cxn ang="0">
                    <a:pos x="31" y="21"/>
                  </a:cxn>
                  <a:cxn ang="0">
                    <a:pos x="43" y="16"/>
                  </a:cxn>
                  <a:cxn ang="0">
                    <a:pos x="43" y="7"/>
                  </a:cxn>
                  <a:cxn ang="0">
                    <a:pos x="52" y="7"/>
                  </a:cxn>
                  <a:cxn ang="0">
                    <a:pos x="64" y="5"/>
                  </a:cxn>
                  <a:cxn ang="0">
                    <a:pos x="71" y="5"/>
                  </a:cxn>
                  <a:cxn ang="0">
                    <a:pos x="69" y="12"/>
                  </a:cxn>
                  <a:cxn ang="0">
                    <a:pos x="69" y="19"/>
                  </a:cxn>
                  <a:cxn ang="0">
                    <a:pos x="74" y="21"/>
                  </a:cxn>
                  <a:cxn ang="0">
                    <a:pos x="66" y="28"/>
                  </a:cxn>
                  <a:cxn ang="0">
                    <a:pos x="59" y="21"/>
                  </a:cxn>
                  <a:cxn ang="0">
                    <a:pos x="47" y="23"/>
                  </a:cxn>
                  <a:cxn ang="0">
                    <a:pos x="43" y="28"/>
                  </a:cxn>
                  <a:cxn ang="0">
                    <a:pos x="47" y="38"/>
                  </a:cxn>
                  <a:cxn ang="0">
                    <a:pos x="57" y="38"/>
                  </a:cxn>
                  <a:cxn ang="0">
                    <a:pos x="69" y="38"/>
                  </a:cxn>
                  <a:cxn ang="0">
                    <a:pos x="78" y="40"/>
                  </a:cxn>
                  <a:cxn ang="0">
                    <a:pos x="90" y="38"/>
                  </a:cxn>
                  <a:cxn ang="0">
                    <a:pos x="97" y="45"/>
                  </a:cxn>
                  <a:cxn ang="0">
                    <a:pos x="104" y="47"/>
                  </a:cxn>
                  <a:cxn ang="0">
                    <a:pos x="114" y="42"/>
                  </a:cxn>
                  <a:cxn ang="0">
                    <a:pos x="126" y="42"/>
                  </a:cxn>
                  <a:cxn ang="0">
                    <a:pos x="135" y="45"/>
                  </a:cxn>
                  <a:cxn ang="0">
                    <a:pos x="137" y="54"/>
                  </a:cxn>
                  <a:cxn ang="0">
                    <a:pos x="142" y="64"/>
                  </a:cxn>
                  <a:cxn ang="0">
                    <a:pos x="152" y="61"/>
                  </a:cxn>
                  <a:cxn ang="0">
                    <a:pos x="159" y="66"/>
                  </a:cxn>
                  <a:cxn ang="0">
                    <a:pos x="163" y="80"/>
                  </a:cxn>
                  <a:cxn ang="0">
                    <a:pos x="166" y="90"/>
                  </a:cxn>
                  <a:cxn ang="0">
                    <a:pos x="159" y="92"/>
                  </a:cxn>
                  <a:cxn ang="0">
                    <a:pos x="147" y="92"/>
                  </a:cxn>
                  <a:cxn ang="0">
                    <a:pos x="135" y="97"/>
                  </a:cxn>
                  <a:cxn ang="0">
                    <a:pos x="128" y="90"/>
                  </a:cxn>
                  <a:cxn ang="0">
                    <a:pos x="118" y="97"/>
                  </a:cxn>
                  <a:cxn ang="0">
                    <a:pos x="109" y="102"/>
                  </a:cxn>
                  <a:cxn ang="0">
                    <a:pos x="97" y="109"/>
                  </a:cxn>
                  <a:cxn ang="0">
                    <a:pos x="90" y="106"/>
                  </a:cxn>
                  <a:cxn ang="0">
                    <a:pos x="88" y="92"/>
                  </a:cxn>
                  <a:cxn ang="0">
                    <a:pos x="90" y="78"/>
                  </a:cxn>
                  <a:cxn ang="0">
                    <a:pos x="85" y="73"/>
                  </a:cxn>
                  <a:cxn ang="0">
                    <a:pos x="78" y="66"/>
                  </a:cxn>
                  <a:cxn ang="0">
                    <a:pos x="69" y="69"/>
                  </a:cxn>
                  <a:cxn ang="0">
                    <a:pos x="62" y="78"/>
                  </a:cxn>
                  <a:cxn ang="0">
                    <a:pos x="59" y="87"/>
                  </a:cxn>
                  <a:cxn ang="0">
                    <a:pos x="47" y="87"/>
                  </a:cxn>
                  <a:cxn ang="0">
                    <a:pos x="43" y="97"/>
                  </a:cxn>
                  <a:cxn ang="0">
                    <a:pos x="33" y="95"/>
                  </a:cxn>
                  <a:cxn ang="0">
                    <a:pos x="24" y="97"/>
                  </a:cxn>
                  <a:cxn ang="0">
                    <a:pos x="12" y="104"/>
                  </a:cxn>
                  <a:cxn ang="0">
                    <a:pos x="10" y="92"/>
                  </a:cxn>
                  <a:cxn ang="0">
                    <a:pos x="14" y="80"/>
                  </a:cxn>
                  <a:cxn ang="0">
                    <a:pos x="21" y="71"/>
                  </a:cxn>
                  <a:cxn ang="0">
                    <a:pos x="14" y="61"/>
                  </a:cxn>
                  <a:cxn ang="0">
                    <a:pos x="17" y="52"/>
                  </a:cxn>
                  <a:cxn ang="0">
                    <a:pos x="7" y="50"/>
                  </a:cxn>
                  <a:cxn ang="0">
                    <a:pos x="3" y="42"/>
                  </a:cxn>
                  <a:cxn ang="0">
                    <a:pos x="7" y="35"/>
                  </a:cxn>
                  <a:cxn ang="0">
                    <a:pos x="17" y="38"/>
                  </a:cxn>
                  <a:cxn ang="0">
                    <a:pos x="26" y="33"/>
                  </a:cxn>
                  <a:cxn ang="0">
                    <a:pos x="31" y="28"/>
                  </a:cxn>
                </a:cxnLst>
                <a:rect l="0" t="0" r="r" b="b"/>
                <a:pathLst>
                  <a:path w="166" h="111">
                    <a:moveTo>
                      <a:pt x="31" y="28"/>
                    </a:moveTo>
                    <a:lnTo>
                      <a:pt x="31" y="26"/>
                    </a:lnTo>
                    <a:lnTo>
                      <a:pt x="31" y="26"/>
                    </a:lnTo>
                    <a:lnTo>
                      <a:pt x="31" y="26"/>
                    </a:lnTo>
                    <a:lnTo>
                      <a:pt x="31" y="23"/>
                    </a:lnTo>
                    <a:lnTo>
                      <a:pt x="33" y="23"/>
                    </a:lnTo>
                    <a:lnTo>
                      <a:pt x="33" y="23"/>
                    </a:lnTo>
                    <a:lnTo>
                      <a:pt x="36" y="23"/>
                    </a:lnTo>
                    <a:lnTo>
                      <a:pt x="36" y="23"/>
                    </a:lnTo>
                    <a:lnTo>
                      <a:pt x="36" y="21"/>
                    </a:lnTo>
                    <a:lnTo>
                      <a:pt x="33" y="21"/>
                    </a:lnTo>
                    <a:lnTo>
                      <a:pt x="33" y="21"/>
                    </a:lnTo>
                    <a:lnTo>
                      <a:pt x="31" y="21"/>
                    </a:lnTo>
                    <a:lnTo>
                      <a:pt x="31" y="23"/>
                    </a:lnTo>
                    <a:lnTo>
                      <a:pt x="31" y="23"/>
                    </a:lnTo>
                    <a:lnTo>
                      <a:pt x="31" y="23"/>
                    </a:lnTo>
                    <a:lnTo>
                      <a:pt x="29" y="23"/>
                    </a:lnTo>
                    <a:lnTo>
                      <a:pt x="29" y="23"/>
                    </a:lnTo>
                    <a:lnTo>
                      <a:pt x="29" y="23"/>
                    </a:lnTo>
                    <a:lnTo>
                      <a:pt x="29" y="23"/>
                    </a:lnTo>
                    <a:lnTo>
                      <a:pt x="26" y="23"/>
                    </a:lnTo>
                    <a:lnTo>
                      <a:pt x="26" y="23"/>
                    </a:lnTo>
                    <a:lnTo>
                      <a:pt x="26" y="23"/>
                    </a:lnTo>
                    <a:lnTo>
                      <a:pt x="24" y="23"/>
                    </a:lnTo>
                    <a:lnTo>
                      <a:pt x="24" y="21"/>
                    </a:lnTo>
                    <a:lnTo>
                      <a:pt x="26" y="21"/>
                    </a:lnTo>
                    <a:lnTo>
                      <a:pt x="26" y="21"/>
                    </a:lnTo>
                    <a:lnTo>
                      <a:pt x="29" y="21"/>
                    </a:lnTo>
                    <a:lnTo>
                      <a:pt x="29" y="21"/>
                    </a:lnTo>
                    <a:lnTo>
                      <a:pt x="29" y="21"/>
                    </a:lnTo>
                    <a:lnTo>
                      <a:pt x="29" y="21"/>
                    </a:lnTo>
                    <a:lnTo>
                      <a:pt x="31" y="21"/>
                    </a:lnTo>
                    <a:lnTo>
                      <a:pt x="31" y="21"/>
                    </a:lnTo>
                    <a:lnTo>
                      <a:pt x="31" y="21"/>
                    </a:lnTo>
                    <a:lnTo>
                      <a:pt x="33" y="21"/>
                    </a:lnTo>
                    <a:lnTo>
                      <a:pt x="33" y="21"/>
                    </a:lnTo>
                    <a:lnTo>
                      <a:pt x="36" y="21"/>
                    </a:lnTo>
                    <a:lnTo>
                      <a:pt x="36" y="21"/>
                    </a:lnTo>
                    <a:lnTo>
                      <a:pt x="36" y="21"/>
                    </a:lnTo>
                    <a:lnTo>
                      <a:pt x="38" y="21"/>
                    </a:lnTo>
                    <a:lnTo>
                      <a:pt x="38" y="21"/>
                    </a:lnTo>
                    <a:lnTo>
                      <a:pt x="38" y="21"/>
                    </a:lnTo>
                    <a:lnTo>
                      <a:pt x="40" y="21"/>
                    </a:lnTo>
                    <a:lnTo>
                      <a:pt x="40" y="21"/>
                    </a:lnTo>
                    <a:lnTo>
                      <a:pt x="40" y="19"/>
                    </a:lnTo>
                    <a:lnTo>
                      <a:pt x="40" y="19"/>
                    </a:lnTo>
                    <a:lnTo>
                      <a:pt x="40" y="19"/>
                    </a:lnTo>
                    <a:lnTo>
                      <a:pt x="40" y="19"/>
                    </a:lnTo>
                    <a:lnTo>
                      <a:pt x="43" y="19"/>
                    </a:lnTo>
                    <a:lnTo>
                      <a:pt x="43" y="19"/>
                    </a:lnTo>
                    <a:lnTo>
                      <a:pt x="43" y="16"/>
                    </a:lnTo>
                    <a:lnTo>
                      <a:pt x="40" y="16"/>
                    </a:lnTo>
                    <a:lnTo>
                      <a:pt x="40" y="16"/>
                    </a:lnTo>
                    <a:lnTo>
                      <a:pt x="40" y="14"/>
                    </a:lnTo>
                    <a:lnTo>
                      <a:pt x="40" y="14"/>
                    </a:lnTo>
                    <a:lnTo>
                      <a:pt x="40" y="14"/>
                    </a:lnTo>
                    <a:lnTo>
                      <a:pt x="40" y="12"/>
                    </a:lnTo>
                    <a:lnTo>
                      <a:pt x="40" y="12"/>
                    </a:lnTo>
                    <a:lnTo>
                      <a:pt x="40" y="12"/>
                    </a:lnTo>
                    <a:lnTo>
                      <a:pt x="43" y="12"/>
                    </a:lnTo>
                    <a:lnTo>
                      <a:pt x="43" y="12"/>
                    </a:lnTo>
                    <a:lnTo>
                      <a:pt x="43" y="9"/>
                    </a:lnTo>
                    <a:lnTo>
                      <a:pt x="43" y="9"/>
                    </a:lnTo>
                    <a:lnTo>
                      <a:pt x="43" y="9"/>
                    </a:lnTo>
                    <a:lnTo>
                      <a:pt x="43" y="7"/>
                    </a:lnTo>
                    <a:lnTo>
                      <a:pt x="43" y="7"/>
                    </a:lnTo>
                    <a:lnTo>
                      <a:pt x="43" y="7"/>
                    </a:lnTo>
                    <a:lnTo>
                      <a:pt x="43" y="7"/>
                    </a:lnTo>
                    <a:lnTo>
                      <a:pt x="43" y="7"/>
                    </a:lnTo>
                    <a:lnTo>
                      <a:pt x="45" y="7"/>
                    </a:lnTo>
                    <a:lnTo>
                      <a:pt x="45" y="7"/>
                    </a:lnTo>
                    <a:lnTo>
                      <a:pt x="45" y="7"/>
                    </a:lnTo>
                    <a:lnTo>
                      <a:pt x="45" y="7"/>
                    </a:lnTo>
                    <a:lnTo>
                      <a:pt x="45" y="7"/>
                    </a:lnTo>
                    <a:lnTo>
                      <a:pt x="47" y="7"/>
                    </a:lnTo>
                    <a:lnTo>
                      <a:pt x="47" y="9"/>
                    </a:lnTo>
                    <a:lnTo>
                      <a:pt x="47" y="9"/>
                    </a:lnTo>
                    <a:lnTo>
                      <a:pt x="50" y="9"/>
                    </a:lnTo>
                    <a:lnTo>
                      <a:pt x="50" y="9"/>
                    </a:lnTo>
                    <a:lnTo>
                      <a:pt x="50" y="9"/>
                    </a:lnTo>
                    <a:lnTo>
                      <a:pt x="50" y="9"/>
                    </a:lnTo>
                    <a:lnTo>
                      <a:pt x="50" y="9"/>
                    </a:lnTo>
                    <a:lnTo>
                      <a:pt x="52" y="9"/>
                    </a:lnTo>
                    <a:lnTo>
                      <a:pt x="52" y="7"/>
                    </a:lnTo>
                    <a:lnTo>
                      <a:pt x="52" y="7"/>
                    </a:lnTo>
                    <a:lnTo>
                      <a:pt x="52" y="7"/>
                    </a:lnTo>
                    <a:lnTo>
                      <a:pt x="55" y="7"/>
                    </a:lnTo>
                    <a:lnTo>
                      <a:pt x="55" y="7"/>
                    </a:lnTo>
                    <a:lnTo>
                      <a:pt x="55" y="7"/>
                    </a:lnTo>
                    <a:lnTo>
                      <a:pt x="57" y="7"/>
                    </a:lnTo>
                    <a:lnTo>
                      <a:pt x="57" y="7"/>
                    </a:lnTo>
                    <a:lnTo>
                      <a:pt x="57" y="7"/>
                    </a:lnTo>
                    <a:lnTo>
                      <a:pt x="57" y="7"/>
                    </a:lnTo>
                    <a:lnTo>
                      <a:pt x="59" y="7"/>
                    </a:lnTo>
                    <a:lnTo>
                      <a:pt x="59" y="5"/>
                    </a:lnTo>
                    <a:lnTo>
                      <a:pt x="59" y="5"/>
                    </a:lnTo>
                    <a:lnTo>
                      <a:pt x="59" y="5"/>
                    </a:lnTo>
                    <a:lnTo>
                      <a:pt x="62" y="5"/>
                    </a:lnTo>
                    <a:lnTo>
                      <a:pt x="62" y="5"/>
                    </a:lnTo>
                    <a:lnTo>
                      <a:pt x="62" y="5"/>
                    </a:lnTo>
                    <a:lnTo>
                      <a:pt x="64" y="5"/>
                    </a:lnTo>
                    <a:lnTo>
                      <a:pt x="64" y="5"/>
                    </a:lnTo>
                    <a:lnTo>
                      <a:pt x="64" y="2"/>
                    </a:lnTo>
                    <a:lnTo>
                      <a:pt x="64" y="2"/>
                    </a:lnTo>
                    <a:lnTo>
                      <a:pt x="64" y="2"/>
                    </a:lnTo>
                    <a:lnTo>
                      <a:pt x="64" y="0"/>
                    </a:lnTo>
                    <a:lnTo>
                      <a:pt x="64" y="0"/>
                    </a:lnTo>
                    <a:lnTo>
                      <a:pt x="66" y="0"/>
                    </a:lnTo>
                    <a:lnTo>
                      <a:pt x="66" y="0"/>
                    </a:lnTo>
                    <a:lnTo>
                      <a:pt x="66" y="0"/>
                    </a:lnTo>
                    <a:lnTo>
                      <a:pt x="69" y="0"/>
                    </a:lnTo>
                    <a:lnTo>
                      <a:pt x="69" y="2"/>
                    </a:lnTo>
                    <a:lnTo>
                      <a:pt x="69" y="2"/>
                    </a:lnTo>
                    <a:lnTo>
                      <a:pt x="69" y="2"/>
                    </a:lnTo>
                    <a:lnTo>
                      <a:pt x="69" y="2"/>
                    </a:lnTo>
                    <a:lnTo>
                      <a:pt x="69" y="5"/>
                    </a:lnTo>
                    <a:lnTo>
                      <a:pt x="71" y="5"/>
                    </a:lnTo>
                    <a:lnTo>
                      <a:pt x="71" y="5"/>
                    </a:lnTo>
                    <a:lnTo>
                      <a:pt x="71" y="5"/>
                    </a:lnTo>
                    <a:lnTo>
                      <a:pt x="71" y="7"/>
                    </a:lnTo>
                    <a:lnTo>
                      <a:pt x="71" y="7"/>
                    </a:lnTo>
                    <a:lnTo>
                      <a:pt x="71" y="7"/>
                    </a:lnTo>
                    <a:lnTo>
                      <a:pt x="71" y="7"/>
                    </a:lnTo>
                    <a:lnTo>
                      <a:pt x="71" y="7"/>
                    </a:lnTo>
                    <a:lnTo>
                      <a:pt x="74" y="7"/>
                    </a:lnTo>
                    <a:lnTo>
                      <a:pt x="74" y="7"/>
                    </a:lnTo>
                    <a:lnTo>
                      <a:pt x="71" y="7"/>
                    </a:lnTo>
                    <a:lnTo>
                      <a:pt x="71" y="9"/>
                    </a:lnTo>
                    <a:lnTo>
                      <a:pt x="71" y="9"/>
                    </a:lnTo>
                    <a:lnTo>
                      <a:pt x="71" y="9"/>
                    </a:lnTo>
                    <a:lnTo>
                      <a:pt x="71" y="9"/>
                    </a:lnTo>
                    <a:lnTo>
                      <a:pt x="69" y="9"/>
                    </a:lnTo>
                    <a:lnTo>
                      <a:pt x="69" y="12"/>
                    </a:lnTo>
                    <a:lnTo>
                      <a:pt x="69" y="12"/>
                    </a:lnTo>
                    <a:lnTo>
                      <a:pt x="69" y="12"/>
                    </a:lnTo>
                    <a:lnTo>
                      <a:pt x="69" y="12"/>
                    </a:lnTo>
                    <a:lnTo>
                      <a:pt x="66" y="12"/>
                    </a:lnTo>
                    <a:lnTo>
                      <a:pt x="66" y="14"/>
                    </a:lnTo>
                    <a:lnTo>
                      <a:pt x="66" y="14"/>
                    </a:lnTo>
                    <a:lnTo>
                      <a:pt x="64" y="14"/>
                    </a:lnTo>
                    <a:lnTo>
                      <a:pt x="64" y="14"/>
                    </a:lnTo>
                    <a:lnTo>
                      <a:pt x="64" y="14"/>
                    </a:lnTo>
                    <a:lnTo>
                      <a:pt x="64" y="14"/>
                    </a:lnTo>
                    <a:lnTo>
                      <a:pt x="64" y="16"/>
                    </a:lnTo>
                    <a:lnTo>
                      <a:pt x="64" y="16"/>
                    </a:lnTo>
                    <a:lnTo>
                      <a:pt x="64" y="16"/>
                    </a:lnTo>
                    <a:lnTo>
                      <a:pt x="64" y="16"/>
                    </a:lnTo>
                    <a:lnTo>
                      <a:pt x="66" y="16"/>
                    </a:lnTo>
                    <a:lnTo>
                      <a:pt x="66" y="16"/>
                    </a:lnTo>
                    <a:lnTo>
                      <a:pt x="69" y="16"/>
                    </a:lnTo>
                    <a:lnTo>
                      <a:pt x="69" y="19"/>
                    </a:lnTo>
                    <a:lnTo>
                      <a:pt x="69" y="19"/>
                    </a:lnTo>
                    <a:lnTo>
                      <a:pt x="69" y="19"/>
                    </a:lnTo>
                    <a:lnTo>
                      <a:pt x="69" y="19"/>
                    </a:lnTo>
                    <a:lnTo>
                      <a:pt x="69" y="21"/>
                    </a:lnTo>
                    <a:lnTo>
                      <a:pt x="69" y="21"/>
                    </a:lnTo>
                    <a:lnTo>
                      <a:pt x="69" y="21"/>
                    </a:lnTo>
                    <a:lnTo>
                      <a:pt x="71" y="21"/>
                    </a:lnTo>
                    <a:lnTo>
                      <a:pt x="71" y="21"/>
                    </a:lnTo>
                    <a:lnTo>
                      <a:pt x="71" y="21"/>
                    </a:lnTo>
                    <a:lnTo>
                      <a:pt x="74" y="21"/>
                    </a:lnTo>
                    <a:lnTo>
                      <a:pt x="74" y="21"/>
                    </a:lnTo>
                    <a:lnTo>
                      <a:pt x="74" y="21"/>
                    </a:lnTo>
                    <a:lnTo>
                      <a:pt x="76" y="21"/>
                    </a:lnTo>
                    <a:lnTo>
                      <a:pt x="76" y="21"/>
                    </a:lnTo>
                    <a:lnTo>
                      <a:pt x="76" y="21"/>
                    </a:lnTo>
                    <a:lnTo>
                      <a:pt x="76" y="21"/>
                    </a:lnTo>
                    <a:lnTo>
                      <a:pt x="76" y="21"/>
                    </a:lnTo>
                    <a:lnTo>
                      <a:pt x="76" y="21"/>
                    </a:lnTo>
                    <a:lnTo>
                      <a:pt x="74" y="21"/>
                    </a:lnTo>
                    <a:lnTo>
                      <a:pt x="74" y="23"/>
                    </a:lnTo>
                    <a:lnTo>
                      <a:pt x="74" y="23"/>
                    </a:lnTo>
                    <a:lnTo>
                      <a:pt x="74" y="23"/>
                    </a:lnTo>
                    <a:lnTo>
                      <a:pt x="71" y="23"/>
                    </a:lnTo>
                    <a:lnTo>
                      <a:pt x="71" y="23"/>
                    </a:lnTo>
                    <a:lnTo>
                      <a:pt x="71" y="23"/>
                    </a:lnTo>
                    <a:lnTo>
                      <a:pt x="71" y="26"/>
                    </a:lnTo>
                    <a:lnTo>
                      <a:pt x="71" y="26"/>
                    </a:lnTo>
                    <a:lnTo>
                      <a:pt x="69" y="26"/>
                    </a:lnTo>
                    <a:lnTo>
                      <a:pt x="69" y="28"/>
                    </a:lnTo>
                    <a:lnTo>
                      <a:pt x="69" y="28"/>
                    </a:lnTo>
                    <a:lnTo>
                      <a:pt x="69" y="28"/>
                    </a:lnTo>
                    <a:lnTo>
                      <a:pt x="69" y="28"/>
                    </a:lnTo>
                    <a:lnTo>
                      <a:pt x="66" y="28"/>
                    </a:lnTo>
                    <a:lnTo>
                      <a:pt x="66" y="28"/>
                    </a:lnTo>
                    <a:lnTo>
                      <a:pt x="66" y="28"/>
                    </a:lnTo>
                    <a:lnTo>
                      <a:pt x="66" y="28"/>
                    </a:lnTo>
                    <a:lnTo>
                      <a:pt x="66" y="26"/>
                    </a:lnTo>
                    <a:lnTo>
                      <a:pt x="69" y="26"/>
                    </a:lnTo>
                    <a:lnTo>
                      <a:pt x="69" y="26"/>
                    </a:lnTo>
                    <a:lnTo>
                      <a:pt x="66" y="26"/>
                    </a:lnTo>
                    <a:lnTo>
                      <a:pt x="66" y="26"/>
                    </a:lnTo>
                    <a:lnTo>
                      <a:pt x="64" y="26"/>
                    </a:lnTo>
                    <a:lnTo>
                      <a:pt x="64" y="23"/>
                    </a:lnTo>
                    <a:lnTo>
                      <a:pt x="64" y="23"/>
                    </a:lnTo>
                    <a:lnTo>
                      <a:pt x="64" y="23"/>
                    </a:lnTo>
                    <a:lnTo>
                      <a:pt x="64" y="23"/>
                    </a:lnTo>
                    <a:lnTo>
                      <a:pt x="62" y="23"/>
                    </a:lnTo>
                    <a:lnTo>
                      <a:pt x="62" y="23"/>
                    </a:lnTo>
                    <a:lnTo>
                      <a:pt x="59" y="23"/>
                    </a:lnTo>
                    <a:lnTo>
                      <a:pt x="59" y="23"/>
                    </a:lnTo>
                    <a:lnTo>
                      <a:pt x="59" y="21"/>
                    </a:lnTo>
                    <a:lnTo>
                      <a:pt x="59" y="21"/>
                    </a:lnTo>
                    <a:lnTo>
                      <a:pt x="59" y="21"/>
                    </a:lnTo>
                    <a:lnTo>
                      <a:pt x="57" y="21"/>
                    </a:lnTo>
                    <a:lnTo>
                      <a:pt x="57" y="21"/>
                    </a:lnTo>
                    <a:lnTo>
                      <a:pt x="57" y="19"/>
                    </a:lnTo>
                    <a:lnTo>
                      <a:pt x="57" y="19"/>
                    </a:lnTo>
                    <a:lnTo>
                      <a:pt x="57" y="21"/>
                    </a:lnTo>
                    <a:lnTo>
                      <a:pt x="55" y="21"/>
                    </a:lnTo>
                    <a:lnTo>
                      <a:pt x="55" y="21"/>
                    </a:lnTo>
                    <a:lnTo>
                      <a:pt x="55" y="21"/>
                    </a:lnTo>
                    <a:lnTo>
                      <a:pt x="52" y="21"/>
                    </a:lnTo>
                    <a:lnTo>
                      <a:pt x="52" y="21"/>
                    </a:lnTo>
                    <a:lnTo>
                      <a:pt x="52" y="21"/>
                    </a:lnTo>
                    <a:lnTo>
                      <a:pt x="50" y="21"/>
                    </a:lnTo>
                    <a:lnTo>
                      <a:pt x="50" y="23"/>
                    </a:lnTo>
                    <a:lnTo>
                      <a:pt x="50" y="23"/>
                    </a:lnTo>
                    <a:lnTo>
                      <a:pt x="50" y="23"/>
                    </a:lnTo>
                    <a:lnTo>
                      <a:pt x="47" y="23"/>
                    </a:lnTo>
                    <a:lnTo>
                      <a:pt x="47" y="23"/>
                    </a:lnTo>
                    <a:lnTo>
                      <a:pt x="47" y="23"/>
                    </a:lnTo>
                    <a:lnTo>
                      <a:pt x="45" y="23"/>
                    </a:lnTo>
                    <a:lnTo>
                      <a:pt x="45" y="23"/>
                    </a:lnTo>
                    <a:lnTo>
                      <a:pt x="45" y="26"/>
                    </a:lnTo>
                    <a:lnTo>
                      <a:pt x="45" y="26"/>
                    </a:lnTo>
                    <a:lnTo>
                      <a:pt x="45" y="26"/>
                    </a:lnTo>
                    <a:lnTo>
                      <a:pt x="45" y="28"/>
                    </a:lnTo>
                    <a:lnTo>
                      <a:pt x="45" y="28"/>
                    </a:lnTo>
                    <a:lnTo>
                      <a:pt x="45" y="28"/>
                    </a:lnTo>
                    <a:lnTo>
                      <a:pt x="45" y="28"/>
                    </a:lnTo>
                    <a:lnTo>
                      <a:pt x="43" y="28"/>
                    </a:lnTo>
                    <a:lnTo>
                      <a:pt x="43" y="28"/>
                    </a:lnTo>
                    <a:lnTo>
                      <a:pt x="43" y="28"/>
                    </a:lnTo>
                    <a:lnTo>
                      <a:pt x="43" y="26"/>
                    </a:lnTo>
                    <a:lnTo>
                      <a:pt x="43" y="26"/>
                    </a:lnTo>
                    <a:lnTo>
                      <a:pt x="43" y="28"/>
                    </a:lnTo>
                    <a:lnTo>
                      <a:pt x="43" y="28"/>
                    </a:lnTo>
                    <a:lnTo>
                      <a:pt x="43" y="28"/>
                    </a:lnTo>
                    <a:lnTo>
                      <a:pt x="40" y="28"/>
                    </a:lnTo>
                    <a:lnTo>
                      <a:pt x="40" y="31"/>
                    </a:lnTo>
                    <a:lnTo>
                      <a:pt x="40" y="31"/>
                    </a:lnTo>
                    <a:lnTo>
                      <a:pt x="40" y="33"/>
                    </a:lnTo>
                    <a:lnTo>
                      <a:pt x="40" y="33"/>
                    </a:lnTo>
                    <a:lnTo>
                      <a:pt x="43" y="33"/>
                    </a:lnTo>
                    <a:lnTo>
                      <a:pt x="43" y="35"/>
                    </a:lnTo>
                    <a:lnTo>
                      <a:pt x="43" y="35"/>
                    </a:lnTo>
                    <a:lnTo>
                      <a:pt x="43" y="38"/>
                    </a:lnTo>
                    <a:lnTo>
                      <a:pt x="43" y="38"/>
                    </a:lnTo>
                    <a:lnTo>
                      <a:pt x="43" y="38"/>
                    </a:lnTo>
                    <a:lnTo>
                      <a:pt x="43" y="38"/>
                    </a:lnTo>
                    <a:lnTo>
                      <a:pt x="45" y="38"/>
                    </a:lnTo>
                    <a:lnTo>
                      <a:pt x="45" y="38"/>
                    </a:lnTo>
                    <a:lnTo>
                      <a:pt x="45" y="38"/>
                    </a:lnTo>
                    <a:lnTo>
                      <a:pt x="47" y="38"/>
                    </a:lnTo>
                    <a:lnTo>
                      <a:pt x="47" y="38"/>
                    </a:lnTo>
                    <a:lnTo>
                      <a:pt x="47" y="38"/>
                    </a:lnTo>
                    <a:lnTo>
                      <a:pt x="50" y="38"/>
                    </a:lnTo>
                    <a:lnTo>
                      <a:pt x="50" y="38"/>
                    </a:lnTo>
                    <a:lnTo>
                      <a:pt x="50" y="38"/>
                    </a:lnTo>
                    <a:lnTo>
                      <a:pt x="52" y="38"/>
                    </a:lnTo>
                    <a:lnTo>
                      <a:pt x="52" y="38"/>
                    </a:lnTo>
                    <a:lnTo>
                      <a:pt x="52" y="38"/>
                    </a:lnTo>
                    <a:lnTo>
                      <a:pt x="52" y="38"/>
                    </a:lnTo>
                    <a:lnTo>
                      <a:pt x="55" y="38"/>
                    </a:lnTo>
                    <a:lnTo>
                      <a:pt x="55" y="38"/>
                    </a:lnTo>
                    <a:lnTo>
                      <a:pt x="55" y="38"/>
                    </a:lnTo>
                    <a:lnTo>
                      <a:pt x="55" y="38"/>
                    </a:lnTo>
                    <a:lnTo>
                      <a:pt x="57" y="38"/>
                    </a:lnTo>
                    <a:lnTo>
                      <a:pt x="57" y="38"/>
                    </a:lnTo>
                    <a:lnTo>
                      <a:pt x="57" y="38"/>
                    </a:lnTo>
                    <a:lnTo>
                      <a:pt x="57" y="38"/>
                    </a:lnTo>
                    <a:lnTo>
                      <a:pt x="59" y="38"/>
                    </a:lnTo>
                    <a:lnTo>
                      <a:pt x="59" y="38"/>
                    </a:lnTo>
                    <a:lnTo>
                      <a:pt x="59" y="38"/>
                    </a:lnTo>
                    <a:lnTo>
                      <a:pt x="62" y="38"/>
                    </a:lnTo>
                    <a:lnTo>
                      <a:pt x="62" y="38"/>
                    </a:lnTo>
                    <a:lnTo>
                      <a:pt x="62" y="38"/>
                    </a:lnTo>
                    <a:lnTo>
                      <a:pt x="64" y="38"/>
                    </a:lnTo>
                    <a:lnTo>
                      <a:pt x="64" y="38"/>
                    </a:lnTo>
                    <a:lnTo>
                      <a:pt x="64" y="38"/>
                    </a:lnTo>
                    <a:lnTo>
                      <a:pt x="64" y="38"/>
                    </a:lnTo>
                    <a:lnTo>
                      <a:pt x="66" y="38"/>
                    </a:lnTo>
                    <a:lnTo>
                      <a:pt x="66" y="38"/>
                    </a:lnTo>
                    <a:lnTo>
                      <a:pt x="66" y="35"/>
                    </a:lnTo>
                    <a:lnTo>
                      <a:pt x="69" y="35"/>
                    </a:lnTo>
                    <a:lnTo>
                      <a:pt x="69" y="38"/>
                    </a:lnTo>
                    <a:lnTo>
                      <a:pt x="69" y="38"/>
                    </a:lnTo>
                    <a:lnTo>
                      <a:pt x="69" y="38"/>
                    </a:lnTo>
                    <a:lnTo>
                      <a:pt x="71" y="38"/>
                    </a:lnTo>
                    <a:lnTo>
                      <a:pt x="71" y="38"/>
                    </a:lnTo>
                    <a:lnTo>
                      <a:pt x="71" y="38"/>
                    </a:lnTo>
                    <a:lnTo>
                      <a:pt x="71" y="38"/>
                    </a:lnTo>
                    <a:lnTo>
                      <a:pt x="71" y="38"/>
                    </a:lnTo>
                    <a:lnTo>
                      <a:pt x="71" y="40"/>
                    </a:lnTo>
                    <a:lnTo>
                      <a:pt x="71" y="40"/>
                    </a:lnTo>
                    <a:lnTo>
                      <a:pt x="71" y="42"/>
                    </a:lnTo>
                    <a:lnTo>
                      <a:pt x="74" y="42"/>
                    </a:lnTo>
                    <a:lnTo>
                      <a:pt x="74" y="42"/>
                    </a:lnTo>
                    <a:lnTo>
                      <a:pt x="76" y="42"/>
                    </a:lnTo>
                    <a:lnTo>
                      <a:pt x="76" y="42"/>
                    </a:lnTo>
                    <a:lnTo>
                      <a:pt x="76" y="42"/>
                    </a:lnTo>
                    <a:lnTo>
                      <a:pt x="76" y="40"/>
                    </a:lnTo>
                    <a:lnTo>
                      <a:pt x="78" y="40"/>
                    </a:lnTo>
                    <a:lnTo>
                      <a:pt x="78" y="40"/>
                    </a:lnTo>
                    <a:lnTo>
                      <a:pt x="78" y="40"/>
                    </a:lnTo>
                    <a:lnTo>
                      <a:pt x="78" y="40"/>
                    </a:lnTo>
                    <a:lnTo>
                      <a:pt x="78" y="38"/>
                    </a:lnTo>
                    <a:lnTo>
                      <a:pt x="81" y="38"/>
                    </a:lnTo>
                    <a:lnTo>
                      <a:pt x="81" y="38"/>
                    </a:lnTo>
                    <a:lnTo>
                      <a:pt x="83" y="38"/>
                    </a:lnTo>
                    <a:lnTo>
                      <a:pt x="83" y="38"/>
                    </a:lnTo>
                    <a:lnTo>
                      <a:pt x="83" y="38"/>
                    </a:lnTo>
                    <a:lnTo>
                      <a:pt x="83" y="38"/>
                    </a:lnTo>
                    <a:lnTo>
                      <a:pt x="85" y="38"/>
                    </a:lnTo>
                    <a:lnTo>
                      <a:pt x="85" y="38"/>
                    </a:lnTo>
                    <a:lnTo>
                      <a:pt x="85" y="38"/>
                    </a:lnTo>
                    <a:lnTo>
                      <a:pt x="85" y="38"/>
                    </a:lnTo>
                    <a:lnTo>
                      <a:pt x="88" y="38"/>
                    </a:lnTo>
                    <a:lnTo>
                      <a:pt x="88" y="38"/>
                    </a:lnTo>
                    <a:lnTo>
                      <a:pt x="90" y="38"/>
                    </a:lnTo>
                    <a:lnTo>
                      <a:pt x="90" y="38"/>
                    </a:lnTo>
                    <a:lnTo>
                      <a:pt x="90" y="38"/>
                    </a:lnTo>
                    <a:lnTo>
                      <a:pt x="90" y="40"/>
                    </a:lnTo>
                    <a:lnTo>
                      <a:pt x="90" y="40"/>
                    </a:lnTo>
                    <a:lnTo>
                      <a:pt x="90" y="40"/>
                    </a:lnTo>
                    <a:lnTo>
                      <a:pt x="92" y="40"/>
                    </a:lnTo>
                    <a:lnTo>
                      <a:pt x="92" y="40"/>
                    </a:lnTo>
                    <a:lnTo>
                      <a:pt x="92" y="40"/>
                    </a:lnTo>
                    <a:lnTo>
                      <a:pt x="95" y="40"/>
                    </a:lnTo>
                    <a:lnTo>
                      <a:pt x="95" y="40"/>
                    </a:lnTo>
                    <a:lnTo>
                      <a:pt x="95" y="42"/>
                    </a:lnTo>
                    <a:lnTo>
                      <a:pt x="92" y="42"/>
                    </a:lnTo>
                    <a:lnTo>
                      <a:pt x="92" y="42"/>
                    </a:lnTo>
                    <a:lnTo>
                      <a:pt x="92" y="45"/>
                    </a:lnTo>
                    <a:lnTo>
                      <a:pt x="95" y="45"/>
                    </a:lnTo>
                    <a:lnTo>
                      <a:pt x="95" y="45"/>
                    </a:lnTo>
                    <a:lnTo>
                      <a:pt x="95" y="45"/>
                    </a:lnTo>
                    <a:lnTo>
                      <a:pt x="95" y="45"/>
                    </a:lnTo>
                    <a:lnTo>
                      <a:pt x="97" y="45"/>
                    </a:lnTo>
                    <a:lnTo>
                      <a:pt x="97" y="45"/>
                    </a:lnTo>
                    <a:lnTo>
                      <a:pt x="97" y="45"/>
                    </a:lnTo>
                    <a:lnTo>
                      <a:pt x="97" y="42"/>
                    </a:lnTo>
                    <a:lnTo>
                      <a:pt x="100" y="42"/>
                    </a:lnTo>
                    <a:lnTo>
                      <a:pt x="100" y="42"/>
                    </a:lnTo>
                    <a:lnTo>
                      <a:pt x="100" y="42"/>
                    </a:lnTo>
                    <a:lnTo>
                      <a:pt x="100" y="42"/>
                    </a:lnTo>
                    <a:lnTo>
                      <a:pt x="102" y="42"/>
                    </a:lnTo>
                    <a:lnTo>
                      <a:pt x="102" y="45"/>
                    </a:lnTo>
                    <a:lnTo>
                      <a:pt x="102" y="45"/>
                    </a:lnTo>
                    <a:lnTo>
                      <a:pt x="102" y="45"/>
                    </a:lnTo>
                    <a:lnTo>
                      <a:pt x="102" y="45"/>
                    </a:lnTo>
                    <a:lnTo>
                      <a:pt x="104" y="45"/>
                    </a:lnTo>
                    <a:lnTo>
                      <a:pt x="104" y="47"/>
                    </a:lnTo>
                    <a:lnTo>
                      <a:pt x="104" y="47"/>
                    </a:lnTo>
                    <a:lnTo>
                      <a:pt x="104" y="47"/>
                    </a:lnTo>
                    <a:lnTo>
                      <a:pt x="104" y="47"/>
                    </a:lnTo>
                    <a:lnTo>
                      <a:pt x="104" y="47"/>
                    </a:lnTo>
                    <a:lnTo>
                      <a:pt x="104" y="45"/>
                    </a:lnTo>
                    <a:lnTo>
                      <a:pt x="104" y="45"/>
                    </a:lnTo>
                    <a:lnTo>
                      <a:pt x="107" y="45"/>
                    </a:lnTo>
                    <a:lnTo>
                      <a:pt x="107" y="42"/>
                    </a:lnTo>
                    <a:lnTo>
                      <a:pt x="107" y="42"/>
                    </a:lnTo>
                    <a:lnTo>
                      <a:pt x="109" y="42"/>
                    </a:lnTo>
                    <a:lnTo>
                      <a:pt x="109" y="42"/>
                    </a:lnTo>
                    <a:lnTo>
                      <a:pt x="109" y="42"/>
                    </a:lnTo>
                    <a:lnTo>
                      <a:pt x="109" y="42"/>
                    </a:lnTo>
                    <a:lnTo>
                      <a:pt x="111" y="42"/>
                    </a:lnTo>
                    <a:lnTo>
                      <a:pt x="111" y="42"/>
                    </a:lnTo>
                    <a:lnTo>
                      <a:pt x="111" y="42"/>
                    </a:lnTo>
                    <a:lnTo>
                      <a:pt x="111" y="42"/>
                    </a:lnTo>
                    <a:lnTo>
                      <a:pt x="111" y="42"/>
                    </a:lnTo>
                    <a:lnTo>
                      <a:pt x="114" y="42"/>
                    </a:lnTo>
                    <a:lnTo>
                      <a:pt x="114" y="42"/>
                    </a:lnTo>
                    <a:lnTo>
                      <a:pt x="116" y="42"/>
                    </a:lnTo>
                    <a:lnTo>
                      <a:pt x="116" y="42"/>
                    </a:lnTo>
                    <a:lnTo>
                      <a:pt x="116" y="42"/>
                    </a:lnTo>
                    <a:lnTo>
                      <a:pt x="116" y="42"/>
                    </a:lnTo>
                    <a:lnTo>
                      <a:pt x="118" y="42"/>
                    </a:lnTo>
                    <a:lnTo>
                      <a:pt x="118" y="45"/>
                    </a:lnTo>
                    <a:lnTo>
                      <a:pt x="118" y="45"/>
                    </a:lnTo>
                    <a:lnTo>
                      <a:pt x="118" y="42"/>
                    </a:lnTo>
                    <a:lnTo>
                      <a:pt x="118" y="42"/>
                    </a:lnTo>
                    <a:lnTo>
                      <a:pt x="121" y="42"/>
                    </a:lnTo>
                    <a:lnTo>
                      <a:pt x="121" y="42"/>
                    </a:lnTo>
                    <a:lnTo>
                      <a:pt x="123" y="42"/>
                    </a:lnTo>
                    <a:lnTo>
                      <a:pt x="123" y="42"/>
                    </a:lnTo>
                    <a:lnTo>
                      <a:pt x="123" y="42"/>
                    </a:lnTo>
                    <a:lnTo>
                      <a:pt x="123" y="42"/>
                    </a:lnTo>
                    <a:lnTo>
                      <a:pt x="126" y="42"/>
                    </a:lnTo>
                    <a:lnTo>
                      <a:pt x="126" y="42"/>
                    </a:lnTo>
                    <a:lnTo>
                      <a:pt x="126" y="42"/>
                    </a:lnTo>
                    <a:lnTo>
                      <a:pt x="128" y="42"/>
                    </a:lnTo>
                    <a:lnTo>
                      <a:pt x="128" y="40"/>
                    </a:lnTo>
                    <a:lnTo>
                      <a:pt x="128" y="40"/>
                    </a:lnTo>
                    <a:lnTo>
                      <a:pt x="128" y="40"/>
                    </a:lnTo>
                    <a:lnTo>
                      <a:pt x="130" y="40"/>
                    </a:lnTo>
                    <a:lnTo>
                      <a:pt x="130" y="40"/>
                    </a:lnTo>
                    <a:lnTo>
                      <a:pt x="130" y="40"/>
                    </a:lnTo>
                    <a:lnTo>
                      <a:pt x="133" y="40"/>
                    </a:lnTo>
                    <a:lnTo>
                      <a:pt x="133" y="40"/>
                    </a:lnTo>
                    <a:lnTo>
                      <a:pt x="135" y="40"/>
                    </a:lnTo>
                    <a:lnTo>
                      <a:pt x="135" y="40"/>
                    </a:lnTo>
                    <a:lnTo>
                      <a:pt x="135" y="40"/>
                    </a:lnTo>
                    <a:lnTo>
                      <a:pt x="135" y="42"/>
                    </a:lnTo>
                    <a:lnTo>
                      <a:pt x="135" y="42"/>
                    </a:lnTo>
                    <a:lnTo>
                      <a:pt x="135" y="42"/>
                    </a:lnTo>
                    <a:lnTo>
                      <a:pt x="135" y="45"/>
                    </a:lnTo>
                    <a:lnTo>
                      <a:pt x="133" y="45"/>
                    </a:lnTo>
                    <a:lnTo>
                      <a:pt x="133" y="45"/>
                    </a:lnTo>
                    <a:lnTo>
                      <a:pt x="135" y="45"/>
                    </a:lnTo>
                    <a:lnTo>
                      <a:pt x="135" y="47"/>
                    </a:lnTo>
                    <a:lnTo>
                      <a:pt x="135" y="47"/>
                    </a:lnTo>
                    <a:lnTo>
                      <a:pt x="135" y="47"/>
                    </a:lnTo>
                    <a:lnTo>
                      <a:pt x="135" y="47"/>
                    </a:lnTo>
                    <a:lnTo>
                      <a:pt x="135" y="47"/>
                    </a:lnTo>
                    <a:lnTo>
                      <a:pt x="135" y="50"/>
                    </a:lnTo>
                    <a:lnTo>
                      <a:pt x="135" y="50"/>
                    </a:lnTo>
                    <a:lnTo>
                      <a:pt x="137" y="50"/>
                    </a:lnTo>
                    <a:lnTo>
                      <a:pt x="137" y="50"/>
                    </a:lnTo>
                    <a:lnTo>
                      <a:pt x="137" y="50"/>
                    </a:lnTo>
                    <a:lnTo>
                      <a:pt x="137" y="52"/>
                    </a:lnTo>
                    <a:lnTo>
                      <a:pt x="137" y="52"/>
                    </a:lnTo>
                    <a:lnTo>
                      <a:pt x="137" y="54"/>
                    </a:lnTo>
                    <a:lnTo>
                      <a:pt x="137" y="54"/>
                    </a:lnTo>
                    <a:lnTo>
                      <a:pt x="137" y="54"/>
                    </a:lnTo>
                    <a:lnTo>
                      <a:pt x="135" y="54"/>
                    </a:lnTo>
                    <a:lnTo>
                      <a:pt x="135" y="54"/>
                    </a:lnTo>
                    <a:lnTo>
                      <a:pt x="135" y="57"/>
                    </a:lnTo>
                    <a:lnTo>
                      <a:pt x="137" y="57"/>
                    </a:lnTo>
                    <a:lnTo>
                      <a:pt x="137" y="57"/>
                    </a:lnTo>
                    <a:lnTo>
                      <a:pt x="137" y="57"/>
                    </a:lnTo>
                    <a:lnTo>
                      <a:pt x="137" y="59"/>
                    </a:lnTo>
                    <a:lnTo>
                      <a:pt x="137" y="59"/>
                    </a:lnTo>
                    <a:lnTo>
                      <a:pt x="137" y="59"/>
                    </a:lnTo>
                    <a:lnTo>
                      <a:pt x="137" y="61"/>
                    </a:lnTo>
                    <a:lnTo>
                      <a:pt x="137" y="61"/>
                    </a:lnTo>
                    <a:lnTo>
                      <a:pt x="137" y="61"/>
                    </a:lnTo>
                    <a:lnTo>
                      <a:pt x="140" y="61"/>
                    </a:lnTo>
                    <a:lnTo>
                      <a:pt x="140" y="61"/>
                    </a:lnTo>
                    <a:lnTo>
                      <a:pt x="140" y="64"/>
                    </a:lnTo>
                    <a:lnTo>
                      <a:pt x="142" y="64"/>
                    </a:lnTo>
                    <a:lnTo>
                      <a:pt x="142" y="64"/>
                    </a:lnTo>
                    <a:lnTo>
                      <a:pt x="142" y="64"/>
                    </a:lnTo>
                    <a:lnTo>
                      <a:pt x="145" y="64"/>
                    </a:lnTo>
                    <a:lnTo>
                      <a:pt x="145" y="61"/>
                    </a:lnTo>
                    <a:lnTo>
                      <a:pt x="145" y="61"/>
                    </a:lnTo>
                    <a:lnTo>
                      <a:pt x="145" y="61"/>
                    </a:lnTo>
                    <a:lnTo>
                      <a:pt x="145" y="59"/>
                    </a:lnTo>
                    <a:lnTo>
                      <a:pt x="145" y="59"/>
                    </a:lnTo>
                    <a:lnTo>
                      <a:pt x="147" y="59"/>
                    </a:lnTo>
                    <a:lnTo>
                      <a:pt x="147" y="59"/>
                    </a:lnTo>
                    <a:lnTo>
                      <a:pt x="149" y="59"/>
                    </a:lnTo>
                    <a:lnTo>
                      <a:pt x="149" y="59"/>
                    </a:lnTo>
                    <a:lnTo>
                      <a:pt x="149" y="59"/>
                    </a:lnTo>
                    <a:lnTo>
                      <a:pt x="152" y="59"/>
                    </a:lnTo>
                    <a:lnTo>
                      <a:pt x="152" y="61"/>
                    </a:lnTo>
                    <a:lnTo>
                      <a:pt x="152" y="61"/>
                    </a:lnTo>
                    <a:lnTo>
                      <a:pt x="152" y="61"/>
                    </a:lnTo>
                    <a:lnTo>
                      <a:pt x="154" y="61"/>
                    </a:lnTo>
                    <a:lnTo>
                      <a:pt x="154" y="61"/>
                    </a:lnTo>
                    <a:lnTo>
                      <a:pt x="154" y="61"/>
                    </a:lnTo>
                    <a:lnTo>
                      <a:pt x="156" y="61"/>
                    </a:lnTo>
                    <a:lnTo>
                      <a:pt x="156" y="61"/>
                    </a:lnTo>
                    <a:lnTo>
                      <a:pt x="156" y="64"/>
                    </a:lnTo>
                    <a:lnTo>
                      <a:pt x="156" y="64"/>
                    </a:lnTo>
                    <a:lnTo>
                      <a:pt x="159" y="64"/>
                    </a:lnTo>
                    <a:lnTo>
                      <a:pt x="159" y="64"/>
                    </a:lnTo>
                    <a:lnTo>
                      <a:pt x="159" y="64"/>
                    </a:lnTo>
                    <a:lnTo>
                      <a:pt x="159" y="64"/>
                    </a:lnTo>
                    <a:lnTo>
                      <a:pt x="161" y="64"/>
                    </a:lnTo>
                    <a:lnTo>
                      <a:pt x="161" y="66"/>
                    </a:lnTo>
                    <a:lnTo>
                      <a:pt x="161" y="66"/>
                    </a:lnTo>
                    <a:lnTo>
                      <a:pt x="161" y="66"/>
                    </a:lnTo>
                    <a:lnTo>
                      <a:pt x="159" y="66"/>
                    </a:lnTo>
                    <a:lnTo>
                      <a:pt x="159" y="66"/>
                    </a:lnTo>
                    <a:lnTo>
                      <a:pt x="159" y="69"/>
                    </a:lnTo>
                    <a:lnTo>
                      <a:pt x="159" y="69"/>
                    </a:lnTo>
                    <a:lnTo>
                      <a:pt x="159" y="71"/>
                    </a:lnTo>
                    <a:lnTo>
                      <a:pt x="159" y="71"/>
                    </a:lnTo>
                    <a:lnTo>
                      <a:pt x="159" y="73"/>
                    </a:lnTo>
                    <a:lnTo>
                      <a:pt x="159" y="73"/>
                    </a:lnTo>
                    <a:lnTo>
                      <a:pt x="159" y="73"/>
                    </a:lnTo>
                    <a:lnTo>
                      <a:pt x="159" y="76"/>
                    </a:lnTo>
                    <a:lnTo>
                      <a:pt x="159" y="76"/>
                    </a:lnTo>
                    <a:lnTo>
                      <a:pt x="161" y="76"/>
                    </a:lnTo>
                    <a:lnTo>
                      <a:pt x="161" y="76"/>
                    </a:lnTo>
                    <a:lnTo>
                      <a:pt x="161" y="78"/>
                    </a:lnTo>
                    <a:lnTo>
                      <a:pt x="161" y="78"/>
                    </a:lnTo>
                    <a:lnTo>
                      <a:pt x="161" y="78"/>
                    </a:lnTo>
                    <a:lnTo>
                      <a:pt x="161" y="80"/>
                    </a:lnTo>
                    <a:lnTo>
                      <a:pt x="161" y="80"/>
                    </a:lnTo>
                    <a:lnTo>
                      <a:pt x="163" y="80"/>
                    </a:lnTo>
                    <a:lnTo>
                      <a:pt x="163" y="83"/>
                    </a:lnTo>
                    <a:lnTo>
                      <a:pt x="163" y="83"/>
                    </a:lnTo>
                    <a:lnTo>
                      <a:pt x="163" y="83"/>
                    </a:lnTo>
                    <a:lnTo>
                      <a:pt x="163" y="83"/>
                    </a:lnTo>
                    <a:lnTo>
                      <a:pt x="163" y="85"/>
                    </a:lnTo>
                    <a:lnTo>
                      <a:pt x="161" y="85"/>
                    </a:lnTo>
                    <a:lnTo>
                      <a:pt x="161" y="85"/>
                    </a:lnTo>
                    <a:lnTo>
                      <a:pt x="161" y="87"/>
                    </a:lnTo>
                    <a:lnTo>
                      <a:pt x="161" y="87"/>
                    </a:lnTo>
                    <a:lnTo>
                      <a:pt x="161" y="87"/>
                    </a:lnTo>
                    <a:lnTo>
                      <a:pt x="163" y="87"/>
                    </a:lnTo>
                    <a:lnTo>
                      <a:pt x="163" y="87"/>
                    </a:lnTo>
                    <a:lnTo>
                      <a:pt x="163" y="87"/>
                    </a:lnTo>
                    <a:lnTo>
                      <a:pt x="163" y="90"/>
                    </a:lnTo>
                    <a:lnTo>
                      <a:pt x="166" y="90"/>
                    </a:lnTo>
                    <a:lnTo>
                      <a:pt x="166" y="90"/>
                    </a:lnTo>
                    <a:lnTo>
                      <a:pt x="166" y="90"/>
                    </a:lnTo>
                    <a:lnTo>
                      <a:pt x="166" y="92"/>
                    </a:lnTo>
                    <a:lnTo>
                      <a:pt x="166" y="92"/>
                    </a:lnTo>
                    <a:lnTo>
                      <a:pt x="166" y="95"/>
                    </a:lnTo>
                    <a:lnTo>
                      <a:pt x="166" y="95"/>
                    </a:lnTo>
                    <a:lnTo>
                      <a:pt x="163" y="95"/>
                    </a:lnTo>
                    <a:lnTo>
                      <a:pt x="163" y="95"/>
                    </a:lnTo>
                    <a:lnTo>
                      <a:pt x="163" y="95"/>
                    </a:lnTo>
                    <a:lnTo>
                      <a:pt x="163" y="95"/>
                    </a:lnTo>
                    <a:lnTo>
                      <a:pt x="161" y="95"/>
                    </a:lnTo>
                    <a:lnTo>
                      <a:pt x="161" y="97"/>
                    </a:lnTo>
                    <a:lnTo>
                      <a:pt x="161" y="97"/>
                    </a:lnTo>
                    <a:lnTo>
                      <a:pt x="161" y="95"/>
                    </a:lnTo>
                    <a:lnTo>
                      <a:pt x="159" y="95"/>
                    </a:lnTo>
                    <a:lnTo>
                      <a:pt x="159" y="95"/>
                    </a:lnTo>
                    <a:lnTo>
                      <a:pt x="159" y="95"/>
                    </a:lnTo>
                    <a:lnTo>
                      <a:pt x="159" y="92"/>
                    </a:lnTo>
                    <a:lnTo>
                      <a:pt x="159" y="92"/>
                    </a:lnTo>
                    <a:lnTo>
                      <a:pt x="156" y="92"/>
                    </a:lnTo>
                    <a:lnTo>
                      <a:pt x="156" y="92"/>
                    </a:lnTo>
                    <a:lnTo>
                      <a:pt x="156" y="92"/>
                    </a:lnTo>
                    <a:lnTo>
                      <a:pt x="154" y="92"/>
                    </a:lnTo>
                    <a:lnTo>
                      <a:pt x="154" y="92"/>
                    </a:lnTo>
                    <a:lnTo>
                      <a:pt x="154" y="92"/>
                    </a:lnTo>
                    <a:lnTo>
                      <a:pt x="152" y="92"/>
                    </a:lnTo>
                    <a:lnTo>
                      <a:pt x="152" y="92"/>
                    </a:lnTo>
                    <a:lnTo>
                      <a:pt x="152" y="92"/>
                    </a:lnTo>
                    <a:lnTo>
                      <a:pt x="152" y="92"/>
                    </a:lnTo>
                    <a:lnTo>
                      <a:pt x="149" y="92"/>
                    </a:lnTo>
                    <a:lnTo>
                      <a:pt x="149" y="92"/>
                    </a:lnTo>
                    <a:lnTo>
                      <a:pt x="149" y="92"/>
                    </a:lnTo>
                    <a:lnTo>
                      <a:pt x="149" y="92"/>
                    </a:lnTo>
                    <a:lnTo>
                      <a:pt x="147" y="92"/>
                    </a:lnTo>
                    <a:lnTo>
                      <a:pt x="147" y="92"/>
                    </a:lnTo>
                    <a:lnTo>
                      <a:pt x="147" y="92"/>
                    </a:lnTo>
                    <a:lnTo>
                      <a:pt x="147" y="95"/>
                    </a:lnTo>
                    <a:lnTo>
                      <a:pt x="145" y="95"/>
                    </a:lnTo>
                    <a:lnTo>
                      <a:pt x="145" y="95"/>
                    </a:lnTo>
                    <a:lnTo>
                      <a:pt x="145" y="95"/>
                    </a:lnTo>
                    <a:lnTo>
                      <a:pt x="145" y="95"/>
                    </a:lnTo>
                    <a:lnTo>
                      <a:pt x="142" y="95"/>
                    </a:lnTo>
                    <a:lnTo>
                      <a:pt x="142" y="95"/>
                    </a:lnTo>
                    <a:lnTo>
                      <a:pt x="142" y="95"/>
                    </a:lnTo>
                    <a:lnTo>
                      <a:pt x="140" y="95"/>
                    </a:lnTo>
                    <a:lnTo>
                      <a:pt x="140" y="97"/>
                    </a:lnTo>
                    <a:lnTo>
                      <a:pt x="140" y="97"/>
                    </a:lnTo>
                    <a:lnTo>
                      <a:pt x="137" y="97"/>
                    </a:lnTo>
                    <a:lnTo>
                      <a:pt x="137" y="97"/>
                    </a:lnTo>
                    <a:lnTo>
                      <a:pt x="137" y="97"/>
                    </a:lnTo>
                    <a:lnTo>
                      <a:pt x="135" y="97"/>
                    </a:lnTo>
                    <a:lnTo>
                      <a:pt x="135" y="97"/>
                    </a:lnTo>
                    <a:lnTo>
                      <a:pt x="135" y="97"/>
                    </a:lnTo>
                    <a:lnTo>
                      <a:pt x="135" y="95"/>
                    </a:lnTo>
                    <a:lnTo>
                      <a:pt x="135" y="95"/>
                    </a:lnTo>
                    <a:lnTo>
                      <a:pt x="135" y="95"/>
                    </a:lnTo>
                    <a:lnTo>
                      <a:pt x="135" y="95"/>
                    </a:lnTo>
                    <a:lnTo>
                      <a:pt x="137" y="95"/>
                    </a:lnTo>
                    <a:lnTo>
                      <a:pt x="137" y="92"/>
                    </a:lnTo>
                    <a:lnTo>
                      <a:pt x="137" y="92"/>
                    </a:lnTo>
                    <a:lnTo>
                      <a:pt x="135" y="92"/>
                    </a:lnTo>
                    <a:lnTo>
                      <a:pt x="135" y="92"/>
                    </a:lnTo>
                    <a:lnTo>
                      <a:pt x="135" y="92"/>
                    </a:lnTo>
                    <a:lnTo>
                      <a:pt x="135" y="90"/>
                    </a:lnTo>
                    <a:lnTo>
                      <a:pt x="133" y="90"/>
                    </a:lnTo>
                    <a:lnTo>
                      <a:pt x="133" y="90"/>
                    </a:lnTo>
                    <a:lnTo>
                      <a:pt x="130" y="90"/>
                    </a:lnTo>
                    <a:lnTo>
                      <a:pt x="130" y="90"/>
                    </a:lnTo>
                    <a:lnTo>
                      <a:pt x="130" y="90"/>
                    </a:lnTo>
                    <a:lnTo>
                      <a:pt x="128" y="90"/>
                    </a:lnTo>
                    <a:lnTo>
                      <a:pt x="128" y="90"/>
                    </a:lnTo>
                    <a:lnTo>
                      <a:pt x="126" y="90"/>
                    </a:lnTo>
                    <a:lnTo>
                      <a:pt x="126" y="90"/>
                    </a:lnTo>
                    <a:lnTo>
                      <a:pt x="126" y="92"/>
                    </a:lnTo>
                    <a:lnTo>
                      <a:pt x="126" y="92"/>
                    </a:lnTo>
                    <a:lnTo>
                      <a:pt x="123" y="92"/>
                    </a:lnTo>
                    <a:lnTo>
                      <a:pt x="123" y="92"/>
                    </a:lnTo>
                    <a:lnTo>
                      <a:pt x="123" y="92"/>
                    </a:lnTo>
                    <a:lnTo>
                      <a:pt x="123" y="95"/>
                    </a:lnTo>
                    <a:lnTo>
                      <a:pt x="123" y="95"/>
                    </a:lnTo>
                    <a:lnTo>
                      <a:pt x="121" y="95"/>
                    </a:lnTo>
                    <a:lnTo>
                      <a:pt x="121" y="95"/>
                    </a:lnTo>
                    <a:lnTo>
                      <a:pt x="121" y="95"/>
                    </a:lnTo>
                    <a:lnTo>
                      <a:pt x="118" y="95"/>
                    </a:lnTo>
                    <a:lnTo>
                      <a:pt x="118" y="95"/>
                    </a:lnTo>
                    <a:lnTo>
                      <a:pt x="118" y="97"/>
                    </a:lnTo>
                    <a:lnTo>
                      <a:pt x="118" y="97"/>
                    </a:lnTo>
                    <a:lnTo>
                      <a:pt x="116" y="97"/>
                    </a:lnTo>
                    <a:lnTo>
                      <a:pt x="116" y="97"/>
                    </a:lnTo>
                    <a:lnTo>
                      <a:pt x="116" y="97"/>
                    </a:lnTo>
                    <a:lnTo>
                      <a:pt x="116" y="97"/>
                    </a:lnTo>
                    <a:lnTo>
                      <a:pt x="116" y="97"/>
                    </a:lnTo>
                    <a:lnTo>
                      <a:pt x="116" y="99"/>
                    </a:lnTo>
                    <a:lnTo>
                      <a:pt x="114" y="99"/>
                    </a:lnTo>
                    <a:lnTo>
                      <a:pt x="114" y="99"/>
                    </a:lnTo>
                    <a:lnTo>
                      <a:pt x="114" y="102"/>
                    </a:lnTo>
                    <a:lnTo>
                      <a:pt x="114" y="102"/>
                    </a:lnTo>
                    <a:lnTo>
                      <a:pt x="111" y="102"/>
                    </a:lnTo>
                    <a:lnTo>
                      <a:pt x="111" y="102"/>
                    </a:lnTo>
                    <a:lnTo>
                      <a:pt x="111" y="102"/>
                    </a:lnTo>
                    <a:lnTo>
                      <a:pt x="111" y="102"/>
                    </a:lnTo>
                    <a:lnTo>
                      <a:pt x="109" y="102"/>
                    </a:lnTo>
                    <a:lnTo>
                      <a:pt x="109" y="102"/>
                    </a:lnTo>
                    <a:lnTo>
                      <a:pt x="109" y="102"/>
                    </a:lnTo>
                    <a:lnTo>
                      <a:pt x="107" y="102"/>
                    </a:lnTo>
                    <a:lnTo>
                      <a:pt x="107" y="102"/>
                    </a:lnTo>
                    <a:lnTo>
                      <a:pt x="107" y="104"/>
                    </a:lnTo>
                    <a:lnTo>
                      <a:pt x="104" y="104"/>
                    </a:lnTo>
                    <a:lnTo>
                      <a:pt x="104" y="104"/>
                    </a:lnTo>
                    <a:lnTo>
                      <a:pt x="104" y="104"/>
                    </a:lnTo>
                    <a:lnTo>
                      <a:pt x="104" y="104"/>
                    </a:lnTo>
                    <a:lnTo>
                      <a:pt x="102" y="104"/>
                    </a:lnTo>
                    <a:lnTo>
                      <a:pt x="102" y="106"/>
                    </a:lnTo>
                    <a:lnTo>
                      <a:pt x="102" y="106"/>
                    </a:lnTo>
                    <a:lnTo>
                      <a:pt x="102" y="106"/>
                    </a:lnTo>
                    <a:lnTo>
                      <a:pt x="102" y="106"/>
                    </a:lnTo>
                    <a:lnTo>
                      <a:pt x="100" y="106"/>
                    </a:lnTo>
                    <a:lnTo>
                      <a:pt x="100" y="106"/>
                    </a:lnTo>
                    <a:lnTo>
                      <a:pt x="100" y="106"/>
                    </a:lnTo>
                    <a:lnTo>
                      <a:pt x="97" y="106"/>
                    </a:lnTo>
                    <a:lnTo>
                      <a:pt x="97" y="109"/>
                    </a:lnTo>
                    <a:lnTo>
                      <a:pt x="97" y="109"/>
                    </a:lnTo>
                    <a:lnTo>
                      <a:pt x="97" y="109"/>
                    </a:lnTo>
                    <a:lnTo>
                      <a:pt x="97" y="109"/>
                    </a:lnTo>
                    <a:lnTo>
                      <a:pt x="95" y="109"/>
                    </a:lnTo>
                    <a:lnTo>
                      <a:pt x="95" y="111"/>
                    </a:lnTo>
                    <a:lnTo>
                      <a:pt x="95" y="111"/>
                    </a:lnTo>
                    <a:lnTo>
                      <a:pt x="92" y="111"/>
                    </a:lnTo>
                    <a:lnTo>
                      <a:pt x="92" y="111"/>
                    </a:lnTo>
                    <a:lnTo>
                      <a:pt x="92" y="111"/>
                    </a:lnTo>
                    <a:lnTo>
                      <a:pt x="92" y="109"/>
                    </a:lnTo>
                    <a:lnTo>
                      <a:pt x="90" y="109"/>
                    </a:lnTo>
                    <a:lnTo>
                      <a:pt x="90" y="109"/>
                    </a:lnTo>
                    <a:lnTo>
                      <a:pt x="90" y="109"/>
                    </a:lnTo>
                    <a:lnTo>
                      <a:pt x="90" y="109"/>
                    </a:lnTo>
                    <a:lnTo>
                      <a:pt x="90" y="106"/>
                    </a:lnTo>
                    <a:lnTo>
                      <a:pt x="90" y="106"/>
                    </a:lnTo>
                    <a:lnTo>
                      <a:pt x="90" y="106"/>
                    </a:lnTo>
                    <a:lnTo>
                      <a:pt x="88" y="106"/>
                    </a:lnTo>
                    <a:lnTo>
                      <a:pt x="88" y="104"/>
                    </a:lnTo>
                    <a:lnTo>
                      <a:pt x="88" y="104"/>
                    </a:lnTo>
                    <a:lnTo>
                      <a:pt x="88" y="104"/>
                    </a:lnTo>
                    <a:lnTo>
                      <a:pt x="88" y="102"/>
                    </a:lnTo>
                    <a:lnTo>
                      <a:pt x="88" y="102"/>
                    </a:lnTo>
                    <a:lnTo>
                      <a:pt x="85" y="102"/>
                    </a:lnTo>
                    <a:lnTo>
                      <a:pt x="85" y="99"/>
                    </a:lnTo>
                    <a:lnTo>
                      <a:pt x="88" y="99"/>
                    </a:lnTo>
                    <a:lnTo>
                      <a:pt x="88" y="99"/>
                    </a:lnTo>
                    <a:lnTo>
                      <a:pt x="88" y="97"/>
                    </a:lnTo>
                    <a:lnTo>
                      <a:pt x="88" y="97"/>
                    </a:lnTo>
                    <a:lnTo>
                      <a:pt x="88" y="97"/>
                    </a:lnTo>
                    <a:lnTo>
                      <a:pt x="88" y="97"/>
                    </a:lnTo>
                    <a:lnTo>
                      <a:pt x="88" y="95"/>
                    </a:lnTo>
                    <a:lnTo>
                      <a:pt x="88" y="95"/>
                    </a:lnTo>
                    <a:lnTo>
                      <a:pt x="88" y="92"/>
                    </a:lnTo>
                    <a:lnTo>
                      <a:pt x="88" y="92"/>
                    </a:lnTo>
                    <a:lnTo>
                      <a:pt x="88" y="90"/>
                    </a:lnTo>
                    <a:lnTo>
                      <a:pt x="88" y="90"/>
                    </a:lnTo>
                    <a:lnTo>
                      <a:pt x="88" y="87"/>
                    </a:lnTo>
                    <a:lnTo>
                      <a:pt x="88" y="87"/>
                    </a:lnTo>
                    <a:lnTo>
                      <a:pt x="88" y="87"/>
                    </a:lnTo>
                    <a:lnTo>
                      <a:pt x="90" y="87"/>
                    </a:lnTo>
                    <a:lnTo>
                      <a:pt x="90" y="85"/>
                    </a:lnTo>
                    <a:lnTo>
                      <a:pt x="90" y="85"/>
                    </a:lnTo>
                    <a:lnTo>
                      <a:pt x="90" y="83"/>
                    </a:lnTo>
                    <a:lnTo>
                      <a:pt x="90" y="83"/>
                    </a:lnTo>
                    <a:lnTo>
                      <a:pt x="90" y="83"/>
                    </a:lnTo>
                    <a:lnTo>
                      <a:pt x="90" y="80"/>
                    </a:lnTo>
                    <a:lnTo>
                      <a:pt x="90" y="80"/>
                    </a:lnTo>
                    <a:lnTo>
                      <a:pt x="90" y="78"/>
                    </a:lnTo>
                    <a:lnTo>
                      <a:pt x="90" y="78"/>
                    </a:lnTo>
                    <a:lnTo>
                      <a:pt x="90" y="78"/>
                    </a:lnTo>
                    <a:lnTo>
                      <a:pt x="88" y="78"/>
                    </a:lnTo>
                    <a:lnTo>
                      <a:pt x="88" y="78"/>
                    </a:lnTo>
                    <a:lnTo>
                      <a:pt x="88" y="78"/>
                    </a:lnTo>
                    <a:lnTo>
                      <a:pt x="85" y="78"/>
                    </a:lnTo>
                    <a:lnTo>
                      <a:pt x="85" y="78"/>
                    </a:lnTo>
                    <a:lnTo>
                      <a:pt x="85" y="80"/>
                    </a:lnTo>
                    <a:lnTo>
                      <a:pt x="85" y="80"/>
                    </a:lnTo>
                    <a:lnTo>
                      <a:pt x="85" y="78"/>
                    </a:lnTo>
                    <a:lnTo>
                      <a:pt x="83" y="78"/>
                    </a:lnTo>
                    <a:lnTo>
                      <a:pt x="83" y="78"/>
                    </a:lnTo>
                    <a:lnTo>
                      <a:pt x="83" y="78"/>
                    </a:lnTo>
                    <a:lnTo>
                      <a:pt x="83" y="78"/>
                    </a:lnTo>
                    <a:lnTo>
                      <a:pt x="83" y="78"/>
                    </a:lnTo>
                    <a:lnTo>
                      <a:pt x="83" y="76"/>
                    </a:lnTo>
                    <a:lnTo>
                      <a:pt x="83" y="76"/>
                    </a:lnTo>
                    <a:lnTo>
                      <a:pt x="85" y="76"/>
                    </a:lnTo>
                    <a:lnTo>
                      <a:pt x="85" y="73"/>
                    </a:lnTo>
                    <a:lnTo>
                      <a:pt x="85" y="73"/>
                    </a:lnTo>
                    <a:lnTo>
                      <a:pt x="85" y="73"/>
                    </a:lnTo>
                    <a:lnTo>
                      <a:pt x="85" y="71"/>
                    </a:lnTo>
                    <a:lnTo>
                      <a:pt x="85" y="71"/>
                    </a:lnTo>
                    <a:lnTo>
                      <a:pt x="85" y="71"/>
                    </a:lnTo>
                    <a:lnTo>
                      <a:pt x="85" y="69"/>
                    </a:lnTo>
                    <a:lnTo>
                      <a:pt x="83" y="69"/>
                    </a:lnTo>
                    <a:lnTo>
                      <a:pt x="83" y="69"/>
                    </a:lnTo>
                    <a:lnTo>
                      <a:pt x="83" y="69"/>
                    </a:lnTo>
                    <a:lnTo>
                      <a:pt x="83" y="69"/>
                    </a:lnTo>
                    <a:lnTo>
                      <a:pt x="81" y="69"/>
                    </a:lnTo>
                    <a:lnTo>
                      <a:pt x="81" y="66"/>
                    </a:lnTo>
                    <a:lnTo>
                      <a:pt x="81" y="66"/>
                    </a:lnTo>
                    <a:lnTo>
                      <a:pt x="81" y="66"/>
                    </a:lnTo>
                    <a:lnTo>
                      <a:pt x="78" y="66"/>
                    </a:lnTo>
                    <a:lnTo>
                      <a:pt x="78" y="66"/>
                    </a:lnTo>
                    <a:lnTo>
                      <a:pt x="78" y="66"/>
                    </a:lnTo>
                    <a:lnTo>
                      <a:pt x="78" y="66"/>
                    </a:lnTo>
                    <a:lnTo>
                      <a:pt x="76" y="66"/>
                    </a:lnTo>
                    <a:lnTo>
                      <a:pt x="76" y="66"/>
                    </a:lnTo>
                    <a:lnTo>
                      <a:pt x="76" y="66"/>
                    </a:lnTo>
                    <a:lnTo>
                      <a:pt x="76" y="66"/>
                    </a:lnTo>
                    <a:lnTo>
                      <a:pt x="76" y="66"/>
                    </a:lnTo>
                    <a:lnTo>
                      <a:pt x="74" y="66"/>
                    </a:lnTo>
                    <a:lnTo>
                      <a:pt x="74" y="66"/>
                    </a:lnTo>
                    <a:lnTo>
                      <a:pt x="71" y="66"/>
                    </a:lnTo>
                    <a:lnTo>
                      <a:pt x="71" y="66"/>
                    </a:lnTo>
                    <a:lnTo>
                      <a:pt x="71" y="66"/>
                    </a:lnTo>
                    <a:lnTo>
                      <a:pt x="71" y="66"/>
                    </a:lnTo>
                    <a:lnTo>
                      <a:pt x="71" y="66"/>
                    </a:lnTo>
                    <a:lnTo>
                      <a:pt x="71" y="69"/>
                    </a:lnTo>
                    <a:lnTo>
                      <a:pt x="69" y="69"/>
                    </a:lnTo>
                    <a:lnTo>
                      <a:pt x="69" y="69"/>
                    </a:lnTo>
                    <a:lnTo>
                      <a:pt x="69" y="69"/>
                    </a:lnTo>
                    <a:lnTo>
                      <a:pt x="69" y="71"/>
                    </a:lnTo>
                    <a:lnTo>
                      <a:pt x="69" y="71"/>
                    </a:lnTo>
                    <a:lnTo>
                      <a:pt x="69" y="71"/>
                    </a:lnTo>
                    <a:lnTo>
                      <a:pt x="66" y="71"/>
                    </a:lnTo>
                    <a:lnTo>
                      <a:pt x="66" y="73"/>
                    </a:lnTo>
                    <a:lnTo>
                      <a:pt x="66" y="73"/>
                    </a:lnTo>
                    <a:lnTo>
                      <a:pt x="66" y="73"/>
                    </a:lnTo>
                    <a:lnTo>
                      <a:pt x="66" y="76"/>
                    </a:lnTo>
                    <a:lnTo>
                      <a:pt x="64" y="76"/>
                    </a:lnTo>
                    <a:lnTo>
                      <a:pt x="64" y="76"/>
                    </a:lnTo>
                    <a:lnTo>
                      <a:pt x="64" y="76"/>
                    </a:lnTo>
                    <a:lnTo>
                      <a:pt x="64" y="76"/>
                    </a:lnTo>
                    <a:lnTo>
                      <a:pt x="64" y="78"/>
                    </a:lnTo>
                    <a:lnTo>
                      <a:pt x="62" y="78"/>
                    </a:lnTo>
                    <a:lnTo>
                      <a:pt x="62" y="78"/>
                    </a:lnTo>
                    <a:lnTo>
                      <a:pt x="62" y="78"/>
                    </a:lnTo>
                    <a:lnTo>
                      <a:pt x="62" y="78"/>
                    </a:lnTo>
                    <a:lnTo>
                      <a:pt x="59" y="78"/>
                    </a:lnTo>
                    <a:lnTo>
                      <a:pt x="59" y="78"/>
                    </a:lnTo>
                    <a:lnTo>
                      <a:pt x="59" y="80"/>
                    </a:lnTo>
                    <a:lnTo>
                      <a:pt x="59" y="80"/>
                    </a:lnTo>
                    <a:lnTo>
                      <a:pt x="59" y="80"/>
                    </a:lnTo>
                    <a:lnTo>
                      <a:pt x="62" y="80"/>
                    </a:lnTo>
                    <a:lnTo>
                      <a:pt x="62" y="80"/>
                    </a:lnTo>
                    <a:lnTo>
                      <a:pt x="62" y="83"/>
                    </a:lnTo>
                    <a:lnTo>
                      <a:pt x="62" y="83"/>
                    </a:lnTo>
                    <a:lnTo>
                      <a:pt x="62" y="85"/>
                    </a:lnTo>
                    <a:lnTo>
                      <a:pt x="62" y="85"/>
                    </a:lnTo>
                    <a:lnTo>
                      <a:pt x="62" y="87"/>
                    </a:lnTo>
                    <a:lnTo>
                      <a:pt x="62" y="87"/>
                    </a:lnTo>
                    <a:lnTo>
                      <a:pt x="62" y="87"/>
                    </a:lnTo>
                    <a:lnTo>
                      <a:pt x="59" y="87"/>
                    </a:lnTo>
                    <a:lnTo>
                      <a:pt x="59" y="87"/>
                    </a:lnTo>
                    <a:lnTo>
                      <a:pt x="59" y="87"/>
                    </a:lnTo>
                    <a:lnTo>
                      <a:pt x="59" y="87"/>
                    </a:lnTo>
                    <a:lnTo>
                      <a:pt x="57" y="87"/>
                    </a:lnTo>
                    <a:lnTo>
                      <a:pt x="57" y="87"/>
                    </a:lnTo>
                    <a:lnTo>
                      <a:pt x="57" y="87"/>
                    </a:lnTo>
                    <a:lnTo>
                      <a:pt x="57" y="87"/>
                    </a:lnTo>
                    <a:lnTo>
                      <a:pt x="55" y="87"/>
                    </a:lnTo>
                    <a:lnTo>
                      <a:pt x="55" y="87"/>
                    </a:lnTo>
                    <a:lnTo>
                      <a:pt x="55" y="87"/>
                    </a:lnTo>
                    <a:lnTo>
                      <a:pt x="52" y="87"/>
                    </a:lnTo>
                    <a:lnTo>
                      <a:pt x="52" y="87"/>
                    </a:lnTo>
                    <a:lnTo>
                      <a:pt x="52" y="87"/>
                    </a:lnTo>
                    <a:lnTo>
                      <a:pt x="52" y="87"/>
                    </a:lnTo>
                    <a:lnTo>
                      <a:pt x="50" y="87"/>
                    </a:lnTo>
                    <a:lnTo>
                      <a:pt x="50" y="87"/>
                    </a:lnTo>
                    <a:lnTo>
                      <a:pt x="50" y="87"/>
                    </a:lnTo>
                    <a:lnTo>
                      <a:pt x="47" y="87"/>
                    </a:lnTo>
                    <a:lnTo>
                      <a:pt x="47" y="87"/>
                    </a:lnTo>
                    <a:lnTo>
                      <a:pt x="45" y="87"/>
                    </a:lnTo>
                    <a:lnTo>
                      <a:pt x="45" y="87"/>
                    </a:lnTo>
                    <a:lnTo>
                      <a:pt x="45" y="87"/>
                    </a:lnTo>
                    <a:lnTo>
                      <a:pt x="45" y="87"/>
                    </a:lnTo>
                    <a:lnTo>
                      <a:pt x="45" y="90"/>
                    </a:lnTo>
                    <a:lnTo>
                      <a:pt x="43" y="90"/>
                    </a:lnTo>
                    <a:lnTo>
                      <a:pt x="43" y="90"/>
                    </a:lnTo>
                    <a:lnTo>
                      <a:pt x="43" y="90"/>
                    </a:lnTo>
                    <a:lnTo>
                      <a:pt x="43" y="92"/>
                    </a:lnTo>
                    <a:lnTo>
                      <a:pt x="43" y="92"/>
                    </a:lnTo>
                    <a:lnTo>
                      <a:pt x="43" y="95"/>
                    </a:lnTo>
                    <a:lnTo>
                      <a:pt x="43" y="95"/>
                    </a:lnTo>
                    <a:lnTo>
                      <a:pt x="43" y="95"/>
                    </a:lnTo>
                    <a:lnTo>
                      <a:pt x="43" y="97"/>
                    </a:lnTo>
                    <a:lnTo>
                      <a:pt x="43" y="97"/>
                    </a:lnTo>
                    <a:lnTo>
                      <a:pt x="43" y="97"/>
                    </a:lnTo>
                    <a:lnTo>
                      <a:pt x="43" y="97"/>
                    </a:lnTo>
                    <a:lnTo>
                      <a:pt x="43" y="97"/>
                    </a:lnTo>
                    <a:lnTo>
                      <a:pt x="43" y="99"/>
                    </a:lnTo>
                    <a:lnTo>
                      <a:pt x="40" y="99"/>
                    </a:lnTo>
                    <a:lnTo>
                      <a:pt x="40" y="99"/>
                    </a:lnTo>
                    <a:lnTo>
                      <a:pt x="38" y="99"/>
                    </a:lnTo>
                    <a:lnTo>
                      <a:pt x="38" y="99"/>
                    </a:lnTo>
                    <a:lnTo>
                      <a:pt x="38" y="97"/>
                    </a:lnTo>
                    <a:lnTo>
                      <a:pt x="38" y="97"/>
                    </a:lnTo>
                    <a:lnTo>
                      <a:pt x="38" y="97"/>
                    </a:lnTo>
                    <a:lnTo>
                      <a:pt x="36" y="97"/>
                    </a:lnTo>
                    <a:lnTo>
                      <a:pt x="36" y="97"/>
                    </a:lnTo>
                    <a:lnTo>
                      <a:pt x="36" y="97"/>
                    </a:lnTo>
                    <a:lnTo>
                      <a:pt x="36" y="95"/>
                    </a:lnTo>
                    <a:lnTo>
                      <a:pt x="36" y="95"/>
                    </a:lnTo>
                    <a:lnTo>
                      <a:pt x="36" y="95"/>
                    </a:lnTo>
                    <a:lnTo>
                      <a:pt x="33" y="95"/>
                    </a:lnTo>
                    <a:lnTo>
                      <a:pt x="33" y="95"/>
                    </a:lnTo>
                    <a:lnTo>
                      <a:pt x="33" y="95"/>
                    </a:lnTo>
                    <a:lnTo>
                      <a:pt x="31" y="95"/>
                    </a:lnTo>
                    <a:lnTo>
                      <a:pt x="31" y="95"/>
                    </a:lnTo>
                    <a:lnTo>
                      <a:pt x="31" y="97"/>
                    </a:lnTo>
                    <a:lnTo>
                      <a:pt x="31" y="97"/>
                    </a:lnTo>
                    <a:lnTo>
                      <a:pt x="31" y="95"/>
                    </a:lnTo>
                    <a:lnTo>
                      <a:pt x="29" y="95"/>
                    </a:lnTo>
                    <a:lnTo>
                      <a:pt x="29" y="95"/>
                    </a:lnTo>
                    <a:lnTo>
                      <a:pt x="29" y="95"/>
                    </a:lnTo>
                    <a:lnTo>
                      <a:pt x="29" y="97"/>
                    </a:lnTo>
                    <a:lnTo>
                      <a:pt x="29" y="97"/>
                    </a:lnTo>
                    <a:lnTo>
                      <a:pt x="26" y="97"/>
                    </a:lnTo>
                    <a:lnTo>
                      <a:pt x="26" y="97"/>
                    </a:lnTo>
                    <a:lnTo>
                      <a:pt x="26" y="97"/>
                    </a:lnTo>
                    <a:lnTo>
                      <a:pt x="24" y="97"/>
                    </a:lnTo>
                    <a:lnTo>
                      <a:pt x="24" y="97"/>
                    </a:lnTo>
                    <a:lnTo>
                      <a:pt x="24" y="97"/>
                    </a:lnTo>
                    <a:lnTo>
                      <a:pt x="24" y="99"/>
                    </a:lnTo>
                    <a:lnTo>
                      <a:pt x="21" y="99"/>
                    </a:lnTo>
                    <a:lnTo>
                      <a:pt x="21" y="99"/>
                    </a:lnTo>
                    <a:lnTo>
                      <a:pt x="19" y="99"/>
                    </a:lnTo>
                    <a:lnTo>
                      <a:pt x="19" y="99"/>
                    </a:lnTo>
                    <a:lnTo>
                      <a:pt x="19" y="99"/>
                    </a:lnTo>
                    <a:lnTo>
                      <a:pt x="19" y="102"/>
                    </a:lnTo>
                    <a:lnTo>
                      <a:pt x="19" y="102"/>
                    </a:lnTo>
                    <a:lnTo>
                      <a:pt x="19" y="102"/>
                    </a:lnTo>
                    <a:lnTo>
                      <a:pt x="17" y="102"/>
                    </a:lnTo>
                    <a:lnTo>
                      <a:pt x="17" y="102"/>
                    </a:lnTo>
                    <a:lnTo>
                      <a:pt x="17" y="102"/>
                    </a:lnTo>
                    <a:lnTo>
                      <a:pt x="17" y="104"/>
                    </a:lnTo>
                    <a:lnTo>
                      <a:pt x="14" y="104"/>
                    </a:lnTo>
                    <a:lnTo>
                      <a:pt x="14" y="104"/>
                    </a:lnTo>
                    <a:lnTo>
                      <a:pt x="14" y="104"/>
                    </a:lnTo>
                    <a:lnTo>
                      <a:pt x="12" y="104"/>
                    </a:lnTo>
                    <a:lnTo>
                      <a:pt x="12" y="104"/>
                    </a:lnTo>
                    <a:lnTo>
                      <a:pt x="12" y="104"/>
                    </a:lnTo>
                    <a:lnTo>
                      <a:pt x="12" y="102"/>
                    </a:lnTo>
                    <a:lnTo>
                      <a:pt x="12" y="102"/>
                    </a:lnTo>
                    <a:lnTo>
                      <a:pt x="12" y="102"/>
                    </a:lnTo>
                    <a:lnTo>
                      <a:pt x="10" y="102"/>
                    </a:lnTo>
                    <a:lnTo>
                      <a:pt x="10" y="99"/>
                    </a:lnTo>
                    <a:lnTo>
                      <a:pt x="10" y="99"/>
                    </a:lnTo>
                    <a:lnTo>
                      <a:pt x="10" y="99"/>
                    </a:lnTo>
                    <a:lnTo>
                      <a:pt x="10" y="99"/>
                    </a:lnTo>
                    <a:lnTo>
                      <a:pt x="10" y="97"/>
                    </a:lnTo>
                    <a:lnTo>
                      <a:pt x="10" y="97"/>
                    </a:lnTo>
                    <a:lnTo>
                      <a:pt x="10" y="97"/>
                    </a:lnTo>
                    <a:lnTo>
                      <a:pt x="10" y="97"/>
                    </a:lnTo>
                    <a:lnTo>
                      <a:pt x="10" y="95"/>
                    </a:lnTo>
                    <a:lnTo>
                      <a:pt x="10" y="95"/>
                    </a:lnTo>
                    <a:lnTo>
                      <a:pt x="10" y="92"/>
                    </a:lnTo>
                    <a:lnTo>
                      <a:pt x="10" y="92"/>
                    </a:lnTo>
                    <a:lnTo>
                      <a:pt x="10" y="90"/>
                    </a:lnTo>
                    <a:lnTo>
                      <a:pt x="10" y="90"/>
                    </a:lnTo>
                    <a:lnTo>
                      <a:pt x="10" y="87"/>
                    </a:lnTo>
                    <a:lnTo>
                      <a:pt x="10" y="87"/>
                    </a:lnTo>
                    <a:lnTo>
                      <a:pt x="10" y="87"/>
                    </a:lnTo>
                    <a:lnTo>
                      <a:pt x="12" y="87"/>
                    </a:lnTo>
                    <a:lnTo>
                      <a:pt x="12" y="87"/>
                    </a:lnTo>
                    <a:lnTo>
                      <a:pt x="12" y="87"/>
                    </a:lnTo>
                    <a:lnTo>
                      <a:pt x="12" y="85"/>
                    </a:lnTo>
                    <a:lnTo>
                      <a:pt x="12" y="85"/>
                    </a:lnTo>
                    <a:lnTo>
                      <a:pt x="12" y="85"/>
                    </a:lnTo>
                    <a:lnTo>
                      <a:pt x="14" y="85"/>
                    </a:lnTo>
                    <a:lnTo>
                      <a:pt x="14" y="83"/>
                    </a:lnTo>
                    <a:lnTo>
                      <a:pt x="14" y="83"/>
                    </a:lnTo>
                    <a:lnTo>
                      <a:pt x="14" y="83"/>
                    </a:lnTo>
                    <a:lnTo>
                      <a:pt x="14" y="80"/>
                    </a:lnTo>
                    <a:lnTo>
                      <a:pt x="17" y="80"/>
                    </a:lnTo>
                    <a:lnTo>
                      <a:pt x="17" y="80"/>
                    </a:lnTo>
                    <a:lnTo>
                      <a:pt x="17" y="80"/>
                    </a:lnTo>
                    <a:lnTo>
                      <a:pt x="17" y="80"/>
                    </a:lnTo>
                    <a:lnTo>
                      <a:pt x="19" y="80"/>
                    </a:lnTo>
                    <a:lnTo>
                      <a:pt x="19" y="78"/>
                    </a:lnTo>
                    <a:lnTo>
                      <a:pt x="19" y="78"/>
                    </a:lnTo>
                    <a:lnTo>
                      <a:pt x="19" y="78"/>
                    </a:lnTo>
                    <a:lnTo>
                      <a:pt x="19" y="78"/>
                    </a:lnTo>
                    <a:lnTo>
                      <a:pt x="19" y="76"/>
                    </a:lnTo>
                    <a:lnTo>
                      <a:pt x="19" y="76"/>
                    </a:lnTo>
                    <a:lnTo>
                      <a:pt x="19" y="76"/>
                    </a:lnTo>
                    <a:lnTo>
                      <a:pt x="21" y="76"/>
                    </a:lnTo>
                    <a:lnTo>
                      <a:pt x="21" y="73"/>
                    </a:lnTo>
                    <a:lnTo>
                      <a:pt x="21" y="73"/>
                    </a:lnTo>
                    <a:lnTo>
                      <a:pt x="21" y="73"/>
                    </a:lnTo>
                    <a:lnTo>
                      <a:pt x="21" y="71"/>
                    </a:lnTo>
                    <a:lnTo>
                      <a:pt x="21" y="71"/>
                    </a:lnTo>
                    <a:lnTo>
                      <a:pt x="21" y="71"/>
                    </a:lnTo>
                    <a:lnTo>
                      <a:pt x="19" y="71"/>
                    </a:lnTo>
                    <a:lnTo>
                      <a:pt x="19" y="69"/>
                    </a:lnTo>
                    <a:lnTo>
                      <a:pt x="19" y="69"/>
                    </a:lnTo>
                    <a:lnTo>
                      <a:pt x="19" y="69"/>
                    </a:lnTo>
                    <a:lnTo>
                      <a:pt x="19" y="69"/>
                    </a:lnTo>
                    <a:lnTo>
                      <a:pt x="19" y="66"/>
                    </a:lnTo>
                    <a:lnTo>
                      <a:pt x="17" y="66"/>
                    </a:lnTo>
                    <a:lnTo>
                      <a:pt x="17" y="66"/>
                    </a:lnTo>
                    <a:lnTo>
                      <a:pt x="17" y="66"/>
                    </a:lnTo>
                    <a:lnTo>
                      <a:pt x="17" y="66"/>
                    </a:lnTo>
                    <a:lnTo>
                      <a:pt x="17" y="66"/>
                    </a:lnTo>
                    <a:lnTo>
                      <a:pt x="17" y="64"/>
                    </a:lnTo>
                    <a:lnTo>
                      <a:pt x="14" y="64"/>
                    </a:lnTo>
                    <a:lnTo>
                      <a:pt x="14" y="64"/>
                    </a:lnTo>
                    <a:lnTo>
                      <a:pt x="14" y="61"/>
                    </a:lnTo>
                    <a:lnTo>
                      <a:pt x="14" y="61"/>
                    </a:lnTo>
                    <a:lnTo>
                      <a:pt x="14" y="59"/>
                    </a:lnTo>
                    <a:lnTo>
                      <a:pt x="14" y="59"/>
                    </a:lnTo>
                    <a:lnTo>
                      <a:pt x="17" y="59"/>
                    </a:lnTo>
                    <a:lnTo>
                      <a:pt x="17" y="57"/>
                    </a:lnTo>
                    <a:lnTo>
                      <a:pt x="14" y="57"/>
                    </a:lnTo>
                    <a:lnTo>
                      <a:pt x="14" y="57"/>
                    </a:lnTo>
                    <a:lnTo>
                      <a:pt x="14" y="57"/>
                    </a:lnTo>
                    <a:lnTo>
                      <a:pt x="17" y="57"/>
                    </a:lnTo>
                    <a:lnTo>
                      <a:pt x="17" y="57"/>
                    </a:lnTo>
                    <a:lnTo>
                      <a:pt x="17" y="54"/>
                    </a:lnTo>
                    <a:lnTo>
                      <a:pt x="17" y="54"/>
                    </a:lnTo>
                    <a:lnTo>
                      <a:pt x="17" y="54"/>
                    </a:lnTo>
                    <a:lnTo>
                      <a:pt x="17" y="54"/>
                    </a:lnTo>
                    <a:lnTo>
                      <a:pt x="17" y="52"/>
                    </a:lnTo>
                    <a:lnTo>
                      <a:pt x="17" y="52"/>
                    </a:lnTo>
                    <a:lnTo>
                      <a:pt x="17" y="52"/>
                    </a:lnTo>
                    <a:lnTo>
                      <a:pt x="14" y="52"/>
                    </a:lnTo>
                    <a:lnTo>
                      <a:pt x="14" y="50"/>
                    </a:lnTo>
                    <a:lnTo>
                      <a:pt x="14" y="50"/>
                    </a:lnTo>
                    <a:lnTo>
                      <a:pt x="14" y="52"/>
                    </a:lnTo>
                    <a:lnTo>
                      <a:pt x="12" y="52"/>
                    </a:lnTo>
                    <a:lnTo>
                      <a:pt x="12" y="50"/>
                    </a:lnTo>
                    <a:lnTo>
                      <a:pt x="12" y="50"/>
                    </a:lnTo>
                    <a:lnTo>
                      <a:pt x="12" y="50"/>
                    </a:lnTo>
                    <a:lnTo>
                      <a:pt x="12" y="52"/>
                    </a:lnTo>
                    <a:lnTo>
                      <a:pt x="10" y="52"/>
                    </a:lnTo>
                    <a:lnTo>
                      <a:pt x="10" y="52"/>
                    </a:lnTo>
                    <a:lnTo>
                      <a:pt x="10" y="52"/>
                    </a:lnTo>
                    <a:lnTo>
                      <a:pt x="10" y="50"/>
                    </a:lnTo>
                    <a:lnTo>
                      <a:pt x="7" y="50"/>
                    </a:lnTo>
                    <a:lnTo>
                      <a:pt x="7" y="52"/>
                    </a:lnTo>
                    <a:lnTo>
                      <a:pt x="7" y="52"/>
                    </a:lnTo>
                    <a:lnTo>
                      <a:pt x="7" y="50"/>
                    </a:lnTo>
                    <a:lnTo>
                      <a:pt x="5" y="50"/>
                    </a:lnTo>
                    <a:lnTo>
                      <a:pt x="5" y="50"/>
                    </a:lnTo>
                    <a:lnTo>
                      <a:pt x="5" y="47"/>
                    </a:lnTo>
                    <a:lnTo>
                      <a:pt x="5" y="47"/>
                    </a:lnTo>
                    <a:lnTo>
                      <a:pt x="5" y="47"/>
                    </a:lnTo>
                    <a:lnTo>
                      <a:pt x="5" y="47"/>
                    </a:lnTo>
                    <a:lnTo>
                      <a:pt x="3" y="47"/>
                    </a:lnTo>
                    <a:lnTo>
                      <a:pt x="3" y="47"/>
                    </a:lnTo>
                    <a:lnTo>
                      <a:pt x="3" y="47"/>
                    </a:lnTo>
                    <a:lnTo>
                      <a:pt x="3" y="47"/>
                    </a:lnTo>
                    <a:lnTo>
                      <a:pt x="0" y="47"/>
                    </a:lnTo>
                    <a:lnTo>
                      <a:pt x="0" y="45"/>
                    </a:lnTo>
                    <a:lnTo>
                      <a:pt x="0" y="45"/>
                    </a:lnTo>
                    <a:lnTo>
                      <a:pt x="0" y="45"/>
                    </a:lnTo>
                    <a:lnTo>
                      <a:pt x="0" y="45"/>
                    </a:lnTo>
                    <a:lnTo>
                      <a:pt x="3" y="45"/>
                    </a:lnTo>
                    <a:lnTo>
                      <a:pt x="3" y="42"/>
                    </a:lnTo>
                    <a:lnTo>
                      <a:pt x="3" y="42"/>
                    </a:lnTo>
                    <a:lnTo>
                      <a:pt x="3" y="42"/>
                    </a:lnTo>
                    <a:lnTo>
                      <a:pt x="3" y="40"/>
                    </a:lnTo>
                    <a:lnTo>
                      <a:pt x="3" y="40"/>
                    </a:lnTo>
                    <a:lnTo>
                      <a:pt x="3" y="40"/>
                    </a:lnTo>
                    <a:lnTo>
                      <a:pt x="3" y="38"/>
                    </a:lnTo>
                    <a:lnTo>
                      <a:pt x="0" y="38"/>
                    </a:lnTo>
                    <a:lnTo>
                      <a:pt x="0" y="38"/>
                    </a:lnTo>
                    <a:lnTo>
                      <a:pt x="3" y="38"/>
                    </a:lnTo>
                    <a:lnTo>
                      <a:pt x="3" y="38"/>
                    </a:lnTo>
                    <a:lnTo>
                      <a:pt x="3" y="38"/>
                    </a:lnTo>
                    <a:lnTo>
                      <a:pt x="3" y="38"/>
                    </a:lnTo>
                    <a:lnTo>
                      <a:pt x="5" y="38"/>
                    </a:lnTo>
                    <a:lnTo>
                      <a:pt x="5" y="38"/>
                    </a:lnTo>
                    <a:lnTo>
                      <a:pt x="5" y="35"/>
                    </a:lnTo>
                    <a:lnTo>
                      <a:pt x="5" y="35"/>
                    </a:lnTo>
                    <a:lnTo>
                      <a:pt x="7" y="35"/>
                    </a:lnTo>
                    <a:lnTo>
                      <a:pt x="7" y="35"/>
                    </a:lnTo>
                    <a:lnTo>
                      <a:pt x="7" y="35"/>
                    </a:lnTo>
                    <a:lnTo>
                      <a:pt x="7" y="35"/>
                    </a:lnTo>
                    <a:lnTo>
                      <a:pt x="10" y="35"/>
                    </a:lnTo>
                    <a:lnTo>
                      <a:pt x="10" y="35"/>
                    </a:lnTo>
                    <a:lnTo>
                      <a:pt x="10" y="35"/>
                    </a:lnTo>
                    <a:lnTo>
                      <a:pt x="10" y="35"/>
                    </a:lnTo>
                    <a:lnTo>
                      <a:pt x="10" y="35"/>
                    </a:lnTo>
                    <a:lnTo>
                      <a:pt x="12" y="35"/>
                    </a:lnTo>
                    <a:lnTo>
                      <a:pt x="12" y="38"/>
                    </a:lnTo>
                    <a:lnTo>
                      <a:pt x="12" y="38"/>
                    </a:lnTo>
                    <a:lnTo>
                      <a:pt x="12" y="38"/>
                    </a:lnTo>
                    <a:lnTo>
                      <a:pt x="14" y="38"/>
                    </a:lnTo>
                    <a:lnTo>
                      <a:pt x="14" y="38"/>
                    </a:lnTo>
                    <a:lnTo>
                      <a:pt x="17" y="38"/>
                    </a:lnTo>
                    <a:lnTo>
                      <a:pt x="17" y="38"/>
                    </a:lnTo>
                    <a:lnTo>
                      <a:pt x="17" y="38"/>
                    </a:lnTo>
                    <a:lnTo>
                      <a:pt x="17" y="38"/>
                    </a:lnTo>
                    <a:lnTo>
                      <a:pt x="19" y="38"/>
                    </a:lnTo>
                    <a:lnTo>
                      <a:pt x="19" y="38"/>
                    </a:lnTo>
                    <a:lnTo>
                      <a:pt x="19" y="38"/>
                    </a:lnTo>
                    <a:lnTo>
                      <a:pt x="21" y="38"/>
                    </a:lnTo>
                    <a:lnTo>
                      <a:pt x="21" y="38"/>
                    </a:lnTo>
                    <a:lnTo>
                      <a:pt x="24" y="38"/>
                    </a:lnTo>
                    <a:lnTo>
                      <a:pt x="24" y="38"/>
                    </a:lnTo>
                    <a:lnTo>
                      <a:pt x="24" y="38"/>
                    </a:lnTo>
                    <a:lnTo>
                      <a:pt x="24" y="38"/>
                    </a:lnTo>
                    <a:lnTo>
                      <a:pt x="26" y="38"/>
                    </a:lnTo>
                    <a:lnTo>
                      <a:pt x="26" y="35"/>
                    </a:lnTo>
                    <a:lnTo>
                      <a:pt x="26" y="35"/>
                    </a:lnTo>
                    <a:lnTo>
                      <a:pt x="26" y="35"/>
                    </a:lnTo>
                    <a:lnTo>
                      <a:pt x="26" y="33"/>
                    </a:lnTo>
                    <a:lnTo>
                      <a:pt x="26" y="33"/>
                    </a:lnTo>
                    <a:lnTo>
                      <a:pt x="26" y="33"/>
                    </a:lnTo>
                    <a:lnTo>
                      <a:pt x="26" y="33"/>
                    </a:lnTo>
                    <a:lnTo>
                      <a:pt x="26" y="31"/>
                    </a:lnTo>
                    <a:lnTo>
                      <a:pt x="29" y="31"/>
                    </a:lnTo>
                    <a:lnTo>
                      <a:pt x="29" y="31"/>
                    </a:lnTo>
                    <a:lnTo>
                      <a:pt x="29" y="28"/>
                    </a:lnTo>
                    <a:lnTo>
                      <a:pt x="29" y="28"/>
                    </a:lnTo>
                    <a:lnTo>
                      <a:pt x="29" y="28"/>
                    </a:lnTo>
                    <a:lnTo>
                      <a:pt x="29" y="31"/>
                    </a:lnTo>
                    <a:lnTo>
                      <a:pt x="31" y="31"/>
                    </a:lnTo>
                    <a:lnTo>
                      <a:pt x="31" y="28"/>
                    </a:lnTo>
                    <a:lnTo>
                      <a:pt x="31" y="28"/>
                    </a:lnTo>
                    <a:lnTo>
                      <a:pt x="31" y="28"/>
                    </a:lnTo>
                    <a:lnTo>
                      <a:pt x="33" y="28"/>
                    </a:lnTo>
                    <a:lnTo>
                      <a:pt x="33" y="28"/>
                    </a:lnTo>
                    <a:lnTo>
                      <a:pt x="31" y="28"/>
                    </a:lnTo>
                    <a:lnTo>
                      <a:pt x="31" y="28"/>
                    </a:lnTo>
                    <a:lnTo>
                      <a:pt x="31" y="28"/>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6" name="Freeform 38"/>
              <p:cNvSpPr>
                <a:spLocks/>
              </p:cNvSpPr>
              <p:nvPr/>
            </p:nvSpPr>
            <p:spPr bwMode="auto">
              <a:xfrm>
                <a:off x="2277" y="1713"/>
                <a:ext cx="166" cy="111"/>
              </a:xfrm>
              <a:custGeom>
                <a:avLst/>
                <a:gdLst/>
                <a:ahLst/>
                <a:cxnLst>
                  <a:cxn ang="0">
                    <a:pos x="29" y="23"/>
                  </a:cxn>
                  <a:cxn ang="0">
                    <a:pos x="31" y="21"/>
                  </a:cxn>
                  <a:cxn ang="0">
                    <a:pos x="43" y="16"/>
                  </a:cxn>
                  <a:cxn ang="0">
                    <a:pos x="43" y="7"/>
                  </a:cxn>
                  <a:cxn ang="0">
                    <a:pos x="52" y="7"/>
                  </a:cxn>
                  <a:cxn ang="0">
                    <a:pos x="64" y="5"/>
                  </a:cxn>
                  <a:cxn ang="0">
                    <a:pos x="71" y="5"/>
                  </a:cxn>
                  <a:cxn ang="0">
                    <a:pos x="69" y="12"/>
                  </a:cxn>
                  <a:cxn ang="0">
                    <a:pos x="69" y="19"/>
                  </a:cxn>
                  <a:cxn ang="0">
                    <a:pos x="74" y="21"/>
                  </a:cxn>
                  <a:cxn ang="0">
                    <a:pos x="66" y="28"/>
                  </a:cxn>
                  <a:cxn ang="0">
                    <a:pos x="59" y="21"/>
                  </a:cxn>
                  <a:cxn ang="0">
                    <a:pos x="47" y="23"/>
                  </a:cxn>
                  <a:cxn ang="0">
                    <a:pos x="43" y="28"/>
                  </a:cxn>
                  <a:cxn ang="0">
                    <a:pos x="47" y="38"/>
                  </a:cxn>
                  <a:cxn ang="0">
                    <a:pos x="57" y="38"/>
                  </a:cxn>
                  <a:cxn ang="0">
                    <a:pos x="69" y="38"/>
                  </a:cxn>
                  <a:cxn ang="0">
                    <a:pos x="78" y="40"/>
                  </a:cxn>
                  <a:cxn ang="0">
                    <a:pos x="90" y="38"/>
                  </a:cxn>
                  <a:cxn ang="0">
                    <a:pos x="97" y="45"/>
                  </a:cxn>
                  <a:cxn ang="0">
                    <a:pos x="104" y="47"/>
                  </a:cxn>
                  <a:cxn ang="0">
                    <a:pos x="114" y="42"/>
                  </a:cxn>
                  <a:cxn ang="0">
                    <a:pos x="126" y="42"/>
                  </a:cxn>
                  <a:cxn ang="0">
                    <a:pos x="135" y="45"/>
                  </a:cxn>
                  <a:cxn ang="0">
                    <a:pos x="137" y="54"/>
                  </a:cxn>
                  <a:cxn ang="0">
                    <a:pos x="142" y="64"/>
                  </a:cxn>
                  <a:cxn ang="0">
                    <a:pos x="152" y="61"/>
                  </a:cxn>
                  <a:cxn ang="0">
                    <a:pos x="159" y="66"/>
                  </a:cxn>
                  <a:cxn ang="0">
                    <a:pos x="163" y="80"/>
                  </a:cxn>
                  <a:cxn ang="0">
                    <a:pos x="166" y="90"/>
                  </a:cxn>
                  <a:cxn ang="0">
                    <a:pos x="159" y="92"/>
                  </a:cxn>
                  <a:cxn ang="0">
                    <a:pos x="147" y="92"/>
                  </a:cxn>
                  <a:cxn ang="0">
                    <a:pos x="135" y="97"/>
                  </a:cxn>
                  <a:cxn ang="0">
                    <a:pos x="128" y="90"/>
                  </a:cxn>
                  <a:cxn ang="0">
                    <a:pos x="118" y="97"/>
                  </a:cxn>
                  <a:cxn ang="0">
                    <a:pos x="109" y="102"/>
                  </a:cxn>
                  <a:cxn ang="0">
                    <a:pos x="97" y="109"/>
                  </a:cxn>
                  <a:cxn ang="0">
                    <a:pos x="90" y="106"/>
                  </a:cxn>
                  <a:cxn ang="0">
                    <a:pos x="88" y="92"/>
                  </a:cxn>
                  <a:cxn ang="0">
                    <a:pos x="90" y="78"/>
                  </a:cxn>
                  <a:cxn ang="0">
                    <a:pos x="85" y="73"/>
                  </a:cxn>
                  <a:cxn ang="0">
                    <a:pos x="78" y="66"/>
                  </a:cxn>
                  <a:cxn ang="0">
                    <a:pos x="69" y="69"/>
                  </a:cxn>
                  <a:cxn ang="0">
                    <a:pos x="62" y="78"/>
                  </a:cxn>
                  <a:cxn ang="0">
                    <a:pos x="59" y="87"/>
                  </a:cxn>
                  <a:cxn ang="0">
                    <a:pos x="47" y="87"/>
                  </a:cxn>
                  <a:cxn ang="0">
                    <a:pos x="43" y="97"/>
                  </a:cxn>
                  <a:cxn ang="0">
                    <a:pos x="33" y="95"/>
                  </a:cxn>
                  <a:cxn ang="0">
                    <a:pos x="24" y="97"/>
                  </a:cxn>
                  <a:cxn ang="0">
                    <a:pos x="12" y="104"/>
                  </a:cxn>
                  <a:cxn ang="0">
                    <a:pos x="10" y="92"/>
                  </a:cxn>
                  <a:cxn ang="0">
                    <a:pos x="14" y="80"/>
                  </a:cxn>
                  <a:cxn ang="0">
                    <a:pos x="21" y="71"/>
                  </a:cxn>
                  <a:cxn ang="0">
                    <a:pos x="14" y="61"/>
                  </a:cxn>
                  <a:cxn ang="0">
                    <a:pos x="17" y="52"/>
                  </a:cxn>
                  <a:cxn ang="0">
                    <a:pos x="7" y="50"/>
                  </a:cxn>
                  <a:cxn ang="0">
                    <a:pos x="3" y="42"/>
                  </a:cxn>
                  <a:cxn ang="0">
                    <a:pos x="7" y="35"/>
                  </a:cxn>
                  <a:cxn ang="0">
                    <a:pos x="17" y="38"/>
                  </a:cxn>
                  <a:cxn ang="0">
                    <a:pos x="26" y="33"/>
                  </a:cxn>
                  <a:cxn ang="0">
                    <a:pos x="31" y="28"/>
                  </a:cxn>
                </a:cxnLst>
                <a:rect l="0" t="0" r="r" b="b"/>
                <a:pathLst>
                  <a:path w="166" h="111">
                    <a:moveTo>
                      <a:pt x="31" y="28"/>
                    </a:moveTo>
                    <a:lnTo>
                      <a:pt x="31" y="26"/>
                    </a:lnTo>
                    <a:lnTo>
                      <a:pt x="31" y="26"/>
                    </a:lnTo>
                    <a:lnTo>
                      <a:pt x="31" y="26"/>
                    </a:lnTo>
                    <a:lnTo>
                      <a:pt x="31" y="23"/>
                    </a:lnTo>
                    <a:lnTo>
                      <a:pt x="33" y="23"/>
                    </a:lnTo>
                    <a:lnTo>
                      <a:pt x="33" y="23"/>
                    </a:lnTo>
                    <a:lnTo>
                      <a:pt x="36" y="23"/>
                    </a:lnTo>
                    <a:lnTo>
                      <a:pt x="36" y="23"/>
                    </a:lnTo>
                    <a:lnTo>
                      <a:pt x="36" y="21"/>
                    </a:lnTo>
                    <a:lnTo>
                      <a:pt x="33" y="21"/>
                    </a:lnTo>
                    <a:lnTo>
                      <a:pt x="33" y="21"/>
                    </a:lnTo>
                    <a:lnTo>
                      <a:pt x="31" y="21"/>
                    </a:lnTo>
                    <a:lnTo>
                      <a:pt x="31" y="23"/>
                    </a:lnTo>
                    <a:lnTo>
                      <a:pt x="31" y="23"/>
                    </a:lnTo>
                    <a:lnTo>
                      <a:pt x="31" y="23"/>
                    </a:lnTo>
                    <a:lnTo>
                      <a:pt x="29" y="23"/>
                    </a:lnTo>
                    <a:lnTo>
                      <a:pt x="29" y="23"/>
                    </a:lnTo>
                    <a:lnTo>
                      <a:pt x="29" y="23"/>
                    </a:lnTo>
                    <a:lnTo>
                      <a:pt x="29" y="23"/>
                    </a:lnTo>
                    <a:lnTo>
                      <a:pt x="26" y="23"/>
                    </a:lnTo>
                    <a:lnTo>
                      <a:pt x="26" y="23"/>
                    </a:lnTo>
                    <a:lnTo>
                      <a:pt x="26" y="23"/>
                    </a:lnTo>
                    <a:lnTo>
                      <a:pt x="24" y="23"/>
                    </a:lnTo>
                    <a:lnTo>
                      <a:pt x="24" y="21"/>
                    </a:lnTo>
                    <a:lnTo>
                      <a:pt x="26" y="21"/>
                    </a:lnTo>
                    <a:lnTo>
                      <a:pt x="26" y="21"/>
                    </a:lnTo>
                    <a:lnTo>
                      <a:pt x="29" y="21"/>
                    </a:lnTo>
                    <a:lnTo>
                      <a:pt x="29" y="21"/>
                    </a:lnTo>
                    <a:lnTo>
                      <a:pt x="29" y="21"/>
                    </a:lnTo>
                    <a:lnTo>
                      <a:pt x="29" y="21"/>
                    </a:lnTo>
                    <a:lnTo>
                      <a:pt x="31" y="21"/>
                    </a:lnTo>
                    <a:lnTo>
                      <a:pt x="31" y="21"/>
                    </a:lnTo>
                    <a:lnTo>
                      <a:pt x="31" y="21"/>
                    </a:lnTo>
                    <a:lnTo>
                      <a:pt x="33" y="21"/>
                    </a:lnTo>
                    <a:lnTo>
                      <a:pt x="33" y="21"/>
                    </a:lnTo>
                    <a:lnTo>
                      <a:pt x="36" y="21"/>
                    </a:lnTo>
                    <a:lnTo>
                      <a:pt x="36" y="21"/>
                    </a:lnTo>
                    <a:lnTo>
                      <a:pt x="36" y="21"/>
                    </a:lnTo>
                    <a:lnTo>
                      <a:pt x="38" y="21"/>
                    </a:lnTo>
                    <a:lnTo>
                      <a:pt x="38" y="21"/>
                    </a:lnTo>
                    <a:lnTo>
                      <a:pt x="38" y="21"/>
                    </a:lnTo>
                    <a:lnTo>
                      <a:pt x="40" y="21"/>
                    </a:lnTo>
                    <a:lnTo>
                      <a:pt x="40" y="21"/>
                    </a:lnTo>
                    <a:lnTo>
                      <a:pt x="40" y="19"/>
                    </a:lnTo>
                    <a:lnTo>
                      <a:pt x="40" y="19"/>
                    </a:lnTo>
                    <a:lnTo>
                      <a:pt x="40" y="19"/>
                    </a:lnTo>
                    <a:lnTo>
                      <a:pt x="40" y="19"/>
                    </a:lnTo>
                    <a:lnTo>
                      <a:pt x="43" y="19"/>
                    </a:lnTo>
                    <a:lnTo>
                      <a:pt x="43" y="19"/>
                    </a:lnTo>
                    <a:lnTo>
                      <a:pt x="43" y="16"/>
                    </a:lnTo>
                    <a:lnTo>
                      <a:pt x="40" y="16"/>
                    </a:lnTo>
                    <a:lnTo>
                      <a:pt x="40" y="16"/>
                    </a:lnTo>
                    <a:lnTo>
                      <a:pt x="40" y="14"/>
                    </a:lnTo>
                    <a:lnTo>
                      <a:pt x="40" y="14"/>
                    </a:lnTo>
                    <a:lnTo>
                      <a:pt x="40" y="14"/>
                    </a:lnTo>
                    <a:lnTo>
                      <a:pt x="40" y="12"/>
                    </a:lnTo>
                    <a:lnTo>
                      <a:pt x="40" y="12"/>
                    </a:lnTo>
                    <a:lnTo>
                      <a:pt x="40" y="12"/>
                    </a:lnTo>
                    <a:lnTo>
                      <a:pt x="43" y="12"/>
                    </a:lnTo>
                    <a:lnTo>
                      <a:pt x="43" y="12"/>
                    </a:lnTo>
                    <a:lnTo>
                      <a:pt x="43" y="9"/>
                    </a:lnTo>
                    <a:lnTo>
                      <a:pt x="43" y="9"/>
                    </a:lnTo>
                    <a:lnTo>
                      <a:pt x="43" y="9"/>
                    </a:lnTo>
                    <a:lnTo>
                      <a:pt x="43" y="7"/>
                    </a:lnTo>
                    <a:lnTo>
                      <a:pt x="43" y="7"/>
                    </a:lnTo>
                    <a:lnTo>
                      <a:pt x="43" y="7"/>
                    </a:lnTo>
                    <a:lnTo>
                      <a:pt x="43" y="7"/>
                    </a:lnTo>
                    <a:lnTo>
                      <a:pt x="43" y="7"/>
                    </a:lnTo>
                    <a:lnTo>
                      <a:pt x="45" y="7"/>
                    </a:lnTo>
                    <a:lnTo>
                      <a:pt x="45" y="7"/>
                    </a:lnTo>
                    <a:lnTo>
                      <a:pt x="45" y="7"/>
                    </a:lnTo>
                    <a:lnTo>
                      <a:pt x="45" y="7"/>
                    </a:lnTo>
                    <a:lnTo>
                      <a:pt x="45" y="7"/>
                    </a:lnTo>
                    <a:lnTo>
                      <a:pt x="47" y="7"/>
                    </a:lnTo>
                    <a:lnTo>
                      <a:pt x="47" y="9"/>
                    </a:lnTo>
                    <a:lnTo>
                      <a:pt x="47" y="9"/>
                    </a:lnTo>
                    <a:lnTo>
                      <a:pt x="50" y="9"/>
                    </a:lnTo>
                    <a:lnTo>
                      <a:pt x="50" y="9"/>
                    </a:lnTo>
                    <a:lnTo>
                      <a:pt x="50" y="9"/>
                    </a:lnTo>
                    <a:lnTo>
                      <a:pt x="50" y="9"/>
                    </a:lnTo>
                    <a:lnTo>
                      <a:pt x="50" y="9"/>
                    </a:lnTo>
                    <a:lnTo>
                      <a:pt x="52" y="9"/>
                    </a:lnTo>
                    <a:lnTo>
                      <a:pt x="52" y="7"/>
                    </a:lnTo>
                    <a:lnTo>
                      <a:pt x="52" y="7"/>
                    </a:lnTo>
                    <a:lnTo>
                      <a:pt x="52" y="7"/>
                    </a:lnTo>
                    <a:lnTo>
                      <a:pt x="55" y="7"/>
                    </a:lnTo>
                    <a:lnTo>
                      <a:pt x="55" y="7"/>
                    </a:lnTo>
                    <a:lnTo>
                      <a:pt x="55" y="7"/>
                    </a:lnTo>
                    <a:lnTo>
                      <a:pt x="57" y="7"/>
                    </a:lnTo>
                    <a:lnTo>
                      <a:pt x="57" y="7"/>
                    </a:lnTo>
                    <a:lnTo>
                      <a:pt x="57" y="7"/>
                    </a:lnTo>
                    <a:lnTo>
                      <a:pt x="57" y="7"/>
                    </a:lnTo>
                    <a:lnTo>
                      <a:pt x="59" y="7"/>
                    </a:lnTo>
                    <a:lnTo>
                      <a:pt x="59" y="5"/>
                    </a:lnTo>
                    <a:lnTo>
                      <a:pt x="59" y="5"/>
                    </a:lnTo>
                    <a:lnTo>
                      <a:pt x="59" y="5"/>
                    </a:lnTo>
                    <a:lnTo>
                      <a:pt x="62" y="5"/>
                    </a:lnTo>
                    <a:lnTo>
                      <a:pt x="62" y="5"/>
                    </a:lnTo>
                    <a:lnTo>
                      <a:pt x="62" y="5"/>
                    </a:lnTo>
                    <a:lnTo>
                      <a:pt x="64" y="5"/>
                    </a:lnTo>
                    <a:lnTo>
                      <a:pt x="64" y="5"/>
                    </a:lnTo>
                    <a:lnTo>
                      <a:pt x="64" y="2"/>
                    </a:lnTo>
                    <a:lnTo>
                      <a:pt x="64" y="2"/>
                    </a:lnTo>
                    <a:lnTo>
                      <a:pt x="64" y="2"/>
                    </a:lnTo>
                    <a:lnTo>
                      <a:pt x="64" y="0"/>
                    </a:lnTo>
                    <a:lnTo>
                      <a:pt x="64" y="0"/>
                    </a:lnTo>
                    <a:lnTo>
                      <a:pt x="66" y="0"/>
                    </a:lnTo>
                    <a:lnTo>
                      <a:pt x="66" y="0"/>
                    </a:lnTo>
                    <a:lnTo>
                      <a:pt x="66" y="0"/>
                    </a:lnTo>
                    <a:lnTo>
                      <a:pt x="69" y="0"/>
                    </a:lnTo>
                    <a:lnTo>
                      <a:pt x="69" y="2"/>
                    </a:lnTo>
                    <a:lnTo>
                      <a:pt x="69" y="2"/>
                    </a:lnTo>
                    <a:lnTo>
                      <a:pt x="69" y="2"/>
                    </a:lnTo>
                    <a:lnTo>
                      <a:pt x="69" y="2"/>
                    </a:lnTo>
                    <a:lnTo>
                      <a:pt x="69" y="5"/>
                    </a:lnTo>
                    <a:lnTo>
                      <a:pt x="71" y="5"/>
                    </a:lnTo>
                    <a:lnTo>
                      <a:pt x="71" y="5"/>
                    </a:lnTo>
                    <a:lnTo>
                      <a:pt x="71" y="5"/>
                    </a:lnTo>
                    <a:lnTo>
                      <a:pt x="71" y="7"/>
                    </a:lnTo>
                    <a:lnTo>
                      <a:pt x="71" y="7"/>
                    </a:lnTo>
                    <a:lnTo>
                      <a:pt x="71" y="7"/>
                    </a:lnTo>
                    <a:lnTo>
                      <a:pt x="71" y="7"/>
                    </a:lnTo>
                    <a:lnTo>
                      <a:pt x="71" y="7"/>
                    </a:lnTo>
                    <a:lnTo>
                      <a:pt x="74" y="7"/>
                    </a:lnTo>
                    <a:lnTo>
                      <a:pt x="74" y="7"/>
                    </a:lnTo>
                    <a:lnTo>
                      <a:pt x="71" y="7"/>
                    </a:lnTo>
                    <a:lnTo>
                      <a:pt x="71" y="9"/>
                    </a:lnTo>
                    <a:lnTo>
                      <a:pt x="71" y="9"/>
                    </a:lnTo>
                    <a:lnTo>
                      <a:pt x="71" y="9"/>
                    </a:lnTo>
                    <a:lnTo>
                      <a:pt x="71" y="9"/>
                    </a:lnTo>
                    <a:lnTo>
                      <a:pt x="69" y="9"/>
                    </a:lnTo>
                    <a:lnTo>
                      <a:pt x="69" y="12"/>
                    </a:lnTo>
                    <a:lnTo>
                      <a:pt x="69" y="12"/>
                    </a:lnTo>
                    <a:lnTo>
                      <a:pt x="69" y="12"/>
                    </a:lnTo>
                    <a:lnTo>
                      <a:pt x="69" y="12"/>
                    </a:lnTo>
                    <a:lnTo>
                      <a:pt x="66" y="12"/>
                    </a:lnTo>
                    <a:lnTo>
                      <a:pt x="66" y="14"/>
                    </a:lnTo>
                    <a:lnTo>
                      <a:pt x="66" y="14"/>
                    </a:lnTo>
                    <a:lnTo>
                      <a:pt x="64" y="14"/>
                    </a:lnTo>
                    <a:lnTo>
                      <a:pt x="64" y="14"/>
                    </a:lnTo>
                    <a:lnTo>
                      <a:pt x="64" y="14"/>
                    </a:lnTo>
                    <a:lnTo>
                      <a:pt x="64" y="14"/>
                    </a:lnTo>
                    <a:lnTo>
                      <a:pt x="64" y="16"/>
                    </a:lnTo>
                    <a:lnTo>
                      <a:pt x="64" y="16"/>
                    </a:lnTo>
                    <a:lnTo>
                      <a:pt x="64" y="16"/>
                    </a:lnTo>
                    <a:lnTo>
                      <a:pt x="64" y="16"/>
                    </a:lnTo>
                    <a:lnTo>
                      <a:pt x="66" y="16"/>
                    </a:lnTo>
                    <a:lnTo>
                      <a:pt x="66" y="16"/>
                    </a:lnTo>
                    <a:lnTo>
                      <a:pt x="69" y="16"/>
                    </a:lnTo>
                    <a:lnTo>
                      <a:pt x="69" y="19"/>
                    </a:lnTo>
                    <a:lnTo>
                      <a:pt x="69" y="19"/>
                    </a:lnTo>
                    <a:lnTo>
                      <a:pt x="69" y="19"/>
                    </a:lnTo>
                    <a:lnTo>
                      <a:pt x="69" y="19"/>
                    </a:lnTo>
                    <a:lnTo>
                      <a:pt x="69" y="21"/>
                    </a:lnTo>
                    <a:lnTo>
                      <a:pt x="69" y="21"/>
                    </a:lnTo>
                    <a:lnTo>
                      <a:pt x="69" y="21"/>
                    </a:lnTo>
                    <a:lnTo>
                      <a:pt x="71" y="21"/>
                    </a:lnTo>
                    <a:lnTo>
                      <a:pt x="71" y="21"/>
                    </a:lnTo>
                    <a:lnTo>
                      <a:pt x="71" y="21"/>
                    </a:lnTo>
                    <a:lnTo>
                      <a:pt x="74" y="21"/>
                    </a:lnTo>
                    <a:lnTo>
                      <a:pt x="74" y="21"/>
                    </a:lnTo>
                    <a:lnTo>
                      <a:pt x="74" y="21"/>
                    </a:lnTo>
                    <a:lnTo>
                      <a:pt x="76" y="21"/>
                    </a:lnTo>
                    <a:lnTo>
                      <a:pt x="76" y="21"/>
                    </a:lnTo>
                    <a:lnTo>
                      <a:pt x="76" y="21"/>
                    </a:lnTo>
                    <a:lnTo>
                      <a:pt x="76" y="21"/>
                    </a:lnTo>
                    <a:lnTo>
                      <a:pt x="76" y="21"/>
                    </a:lnTo>
                    <a:lnTo>
                      <a:pt x="76" y="21"/>
                    </a:lnTo>
                    <a:lnTo>
                      <a:pt x="74" y="21"/>
                    </a:lnTo>
                    <a:lnTo>
                      <a:pt x="74" y="23"/>
                    </a:lnTo>
                    <a:lnTo>
                      <a:pt x="74" y="23"/>
                    </a:lnTo>
                    <a:lnTo>
                      <a:pt x="74" y="23"/>
                    </a:lnTo>
                    <a:lnTo>
                      <a:pt x="71" y="23"/>
                    </a:lnTo>
                    <a:lnTo>
                      <a:pt x="71" y="23"/>
                    </a:lnTo>
                    <a:lnTo>
                      <a:pt x="71" y="23"/>
                    </a:lnTo>
                    <a:lnTo>
                      <a:pt x="71" y="26"/>
                    </a:lnTo>
                    <a:lnTo>
                      <a:pt x="71" y="26"/>
                    </a:lnTo>
                    <a:lnTo>
                      <a:pt x="69" y="26"/>
                    </a:lnTo>
                    <a:lnTo>
                      <a:pt x="69" y="28"/>
                    </a:lnTo>
                    <a:lnTo>
                      <a:pt x="69" y="28"/>
                    </a:lnTo>
                    <a:lnTo>
                      <a:pt x="69" y="28"/>
                    </a:lnTo>
                    <a:lnTo>
                      <a:pt x="69" y="28"/>
                    </a:lnTo>
                    <a:lnTo>
                      <a:pt x="66" y="28"/>
                    </a:lnTo>
                    <a:lnTo>
                      <a:pt x="66" y="28"/>
                    </a:lnTo>
                    <a:lnTo>
                      <a:pt x="66" y="28"/>
                    </a:lnTo>
                    <a:lnTo>
                      <a:pt x="66" y="28"/>
                    </a:lnTo>
                    <a:lnTo>
                      <a:pt x="66" y="26"/>
                    </a:lnTo>
                    <a:lnTo>
                      <a:pt x="69" y="26"/>
                    </a:lnTo>
                    <a:lnTo>
                      <a:pt x="69" y="26"/>
                    </a:lnTo>
                    <a:lnTo>
                      <a:pt x="66" y="26"/>
                    </a:lnTo>
                    <a:lnTo>
                      <a:pt x="66" y="26"/>
                    </a:lnTo>
                    <a:lnTo>
                      <a:pt x="64" y="26"/>
                    </a:lnTo>
                    <a:lnTo>
                      <a:pt x="64" y="23"/>
                    </a:lnTo>
                    <a:lnTo>
                      <a:pt x="64" y="23"/>
                    </a:lnTo>
                    <a:lnTo>
                      <a:pt x="64" y="23"/>
                    </a:lnTo>
                    <a:lnTo>
                      <a:pt x="64" y="23"/>
                    </a:lnTo>
                    <a:lnTo>
                      <a:pt x="62" y="23"/>
                    </a:lnTo>
                    <a:lnTo>
                      <a:pt x="62" y="23"/>
                    </a:lnTo>
                    <a:lnTo>
                      <a:pt x="59" y="23"/>
                    </a:lnTo>
                    <a:lnTo>
                      <a:pt x="59" y="23"/>
                    </a:lnTo>
                    <a:lnTo>
                      <a:pt x="59" y="21"/>
                    </a:lnTo>
                    <a:lnTo>
                      <a:pt x="59" y="21"/>
                    </a:lnTo>
                    <a:lnTo>
                      <a:pt x="59" y="21"/>
                    </a:lnTo>
                    <a:lnTo>
                      <a:pt x="57" y="21"/>
                    </a:lnTo>
                    <a:lnTo>
                      <a:pt x="57" y="21"/>
                    </a:lnTo>
                    <a:lnTo>
                      <a:pt x="57" y="19"/>
                    </a:lnTo>
                    <a:lnTo>
                      <a:pt x="57" y="19"/>
                    </a:lnTo>
                    <a:lnTo>
                      <a:pt x="57" y="21"/>
                    </a:lnTo>
                    <a:lnTo>
                      <a:pt x="55" y="21"/>
                    </a:lnTo>
                    <a:lnTo>
                      <a:pt x="55" y="21"/>
                    </a:lnTo>
                    <a:lnTo>
                      <a:pt x="55" y="21"/>
                    </a:lnTo>
                    <a:lnTo>
                      <a:pt x="52" y="21"/>
                    </a:lnTo>
                    <a:lnTo>
                      <a:pt x="52" y="21"/>
                    </a:lnTo>
                    <a:lnTo>
                      <a:pt x="52" y="21"/>
                    </a:lnTo>
                    <a:lnTo>
                      <a:pt x="50" y="21"/>
                    </a:lnTo>
                    <a:lnTo>
                      <a:pt x="50" y="23"/>
                    </a:lnTo>
                    <a:lnTo>
                      <a:pt x="50" y="23"/>
                    </a:lnTo>
                    <a:lnTo>
                      <a:pt x="50" y="23"/>
                    </a:lnTo>
                    <a:lnTo>
                      <a:pt x="47" y="23"/>
                    </a:lnTo>
                    <a:lnTo>
                      <a:pt x="47" y="23"/>
                    </a:lnTo>
                    <a:lnTo>
                      <a:pt x="47" y="23"/>
                    </a:lnTo>
                    <a:lnTo>
                      <a:pt x="45" y="23"/>
                    </a:lnTo>
                    <a:lnTo>
                      <a:pt x="45" y="23"/>
                    </a:lnTo>
                    <a:lnTo>
                      <a:pt x="45" y="26"/>
                    </a:lnTo>
                    <a:lnTo>
                      <a:pt x="45" y="26"/>
                    </a:lnTo>
                    <a:lnTo>
                      <a:pt x="45" y="26"/>
                    </a:lnTo>
                    <a:lnTo>
                      <a:pt x="45" y="28"/>
                    </a:lnTo>
                    <a:lnTo>
                      <a:pt x="45" y="28"/>
                    </a:lnTo>
                    <a:lnTo>
                      <a:pt x="45" y="28"/>
                    </a:lnTo>
                    <a:lnTo>
                      <a:pt x="45" y="28"/>
                    </a:lnTo>
                    <a:lnTo>
                      <a:pt x="43" y="28"/>
                    </a:lnTo>
                    <a:lnTo>
                      <a:pt x="43" y="28"/>
                    </a:lnTo>
                    <a:lnTo>
                      <a:pt x="43" y="28"/>
                    </a:lnTo>
                    <a:lnTo>
                      <a:pt x="43" y="26"/>
                    </a:lnTo>
                    <a:lnTo>
                      <a:pt x="43" y="26"/>
                    </a:lnTo>
                    <a:lnTo>
                      <a:pt x="43" y="28"/>
                    </a:lnTo>
                    <a:lnTo>
                      <a:pt x="43" y="28"/>
                    </a:lnTo>
                    <a:lnTo>
                      <a:pt x="43" y="28"/>
                    </a:lnTo>
                    <a:lnTo>
                      <a:pt x="40" y="28"/>
                    </a:lnTo>
                    <a:lnTo>
                      <a:pt x="40" y="31"/>
                    </a:lnTo>
                    <a:lnTo>
                      <a:pt x="40" y="31"/>
                    </a:lnTo>
                    <a:lnTo>
                      <a:pt x="40" y="33"/>
                    </a:lnTo>
                    <a:lnTo>
                      <a:pt x="40" y="33"/>
                    </a:lnTo>
                    <a:lnTo>
                      <a:pt x="43" y="33"/>
                    </a:lnTo>
                    <a:lnTo>
                      <a:pt x="43" y="35"/>
                    </a:lnTo>
                    <a:lnTo>
                      <a:pt x="43" y="35"/>
                    </a:lnTo>
                    <a:lnTo>
                      <a:pt x="43" y="38"/>
                    </a:lnTo>
                    <a:lnTo>
                      <a:pt x="43" y="38"/>
                    </a:lnTo>
                    <a:lnTo>
                      <a:pt x="43" y="38"/>
                    </a:lnTo>
                    <a:lnTo>
                      <a:pt x="43" y="38"/>
                    </a:lnTo>
                    <a:lnTo>
                      <a:pt x="45" y="38"/>
                    </a:lnTo>
                    <a:lnTo>
                      <a:pt x="45" y="38"/>
                    </a:lnTo>
                    <a:lnTo>
                      <a:pt x="45" y="38"/>
                    </a:lnTo>
                    <a:lnTo>
                      <a:pt x="47" y="38"/>
                    </a:lnTo>
                    <a:lnTo>
                      <a:pt x="47" y="38"/>
                    </a:lnTo>
                    <a:lnTo>
                      <a:pt x="47" y="38"/>
                    </a:lnTo>
                    <a:lnTo>
                      <a:pt x="50" y="38"/>
                    </a:lnTo>
                    <a:lnTo>
                      <a:pt x="50" y="38"/>
                    </a:lnTo>
                    <a:lnTo>
                      <a:pt x="50" y="38"/>
                    </a:lnTo>
                    <a:lnTo>
                      <a:pt x="52" y="38"/>
                    </a:lnTo>
                    <a:lnTo>
                      <a:pt x="52" y="38"/>
                    </a:lnTo>
                    <a:lnTo>
                      <a:pt x="52" y="38"/>
                    </a:lnTo>
                    <a:lnTo>
                      <a:pt x="52" y="38"/>
                    </a:lnTo>
                    <a:lnTo>
                      <a:pt x="55" y="38"/>
                    </a:lnTo>
                    <a:lnTo>
                      <a:pt x="55" y="38"/>
                    </a:lnTo>
                    <a:lnTo>
                      <a:pt x="55" y="38"/>
                    </a:lnTo>
                    <a:lnTo>
                      <a:pt x="55" y="38"/>
                    </a:lnTo>
                    <a:lnTo>
                      <a:pt x="57" y="38"/>
                    </a:lnTo>
                    <a:lnTo>
                      <a:pt x="57" y="38"/>
                    </a:lnTo>
                    <a:lnTo>
                      <a:pt x="57" y="38"/>
                    </a:lnTo>
                    <a:lnTo>
                      <a:pt x="57" y="38"/>
                    </a:lnTo>
                    <a:lnTo>
                      <a:pt x="59" y="38"/>
                    </a:lnTo>
                    <a:lnTo>
                      <a:pt x="59" y="38"/>
                    </a:lnTo>
                    <a:lnTo>
                      <a:pt x="59" y="38"/>
                    </a:lnTo>
                    <a:lnTo>
                      <a:pt x="62" y="38"/>
                    </a:lnTo>
                    <a:lnTo>
                      <a:pt x="62" y="38"/>
                    </a:lnTo>
                    <a:lnTo>
                      <a:pt x="62" y="38"/>
                    </a:lnTo>
                    <a:lnTo>
                      <a:pt x="64" y="38"/>
                    </a:lnTo>
                    <a:lnTo>
                      <a:pt x="64" y="38"/>
                    </a:lnTo>
                    <a:lnTo>
                      <a:pt x="64" y="38"/>
                    </a:lnTo>
                    <a:lnTo>
                      <a:pt x="64" y="38"/>
                    </a:lnTo>
                    <a:lnTo>
                      <a:pt x="66" y="38"/>
                    </a:lnTo>
                    <a:lnTo>
                      <a:pt x="66" y="38"/>
                    </a:lnTo>
                    <a:lnTo>
                      <a:pt x="66" y="35"/>
                    </a:lnTo>
                    <a:lnTo>
                      <a:pt x="69" y="35"/>
                    </a:lnTo>
                    <a:lnTo>
                      <a:pt x="69" y="38"/>
                    </a:lnTo>
                    <a:lnTo>
                      <a:pt x="69" y="38"/>
                    </a:lnTo>
                    <a:lnTo>
                      <a:pt x="69" y="38"/>
                    </a:lnTo>
                    <a:lnTo>
                      <a:pt x="71" y="38"/>
                    </a:lnTo>
                    <a:lnTo>
                      <a:pt x="71" y="38"/>
                    </a:lnTo>
                    <a:lnTo>
                      <a:pt x="71" y="38"/>
                    </a:lnTo>
                    <a:lnTo>
                      <a:pt x="71" y="38"/>
                    </a:lnTo>
                    <a:lnTo>
                      <a:pt x="71" y="38"/>
                    </a:lnTo>
                    <a:lnTo>
                      <a:pt x="71" y="40"/>
                    </a:lnTo>
                    <a:lnTo>
                      <a:pt x="71" y="40"/>
                    </a:lnTo>
                    <a:lnTo>
                      <a:pt x="71" y="42"/>
                    </a:lnTo>
                    <a:lnTo>
                      <a:pt x="74" y="42"/>
                    </a:lnTo>
                    <a:lnTo>
                      <a:pt x="74" y="42"/>
                    </a:lnTo>
                    <a:lnTo>
                      <a:pt x="76" y="42"/>
                    </a:lnTo>
                    <a:lnTo>
                      <a:pt x="76" y="42"/>
                    </a:lnTo>
                    <a:lnTo>
                      <a:pt x="76" y="42"/>
                    </a:lnTo>
                    <a:lnTo>
                      <a:pt x="76" y="40"/>
                    </a:lnTo>
                    <a:lnTo>
                      <a:pt x="78" y="40"/>
                    </a:lnTo>
                    <a:lnTo>
                      <a:pt x="78" y="40"/>
                    </a:lnTo>
                    <a:lnTo>
                      <a:pt x="78" y="40"/>
                    </a:lnTo>
                    <a:lnTo>
                      <a:pt x="78" y="40"/>
                    </a:lnTo>
                    <a:lnTo>
                      <a:pt x="78" y="38"/>
                    </a:lnTo>
                    <a:lnTo>
                      <a:pt x="81" y="38"/>
                    </a:lnTo>
                    <a:lnTo>
                      <a:pt x="81" y="38"/>
                    </a:lnTo>
                    <a:lnTo>
                      <a:pt x="83" y="38"/>
                    </a:lnTo>
                    <a:lnTo>
                      <a:pt x="83" y="38"/>
                    </a:lnTo>
                    <a:lnTo>
                      <a:pt x="83" y="38"/>
                    </a:lnTo>
                    <a:lnTo>
                      <a:pt x="83" y="38"/>
                    </a:lnTo>
                    <a:lnTo>
                      <a:pt x="85" y="38"/>
                    </a:lnTo>
                    <a:lnTo>
                      <a:pt x="85" y="38"/>
                    </a:lnTo>
                    <a:lnTo>
                      <a:pt x="85" y="38"/>
                    </a:lnTo>
                    <a:lnTo>
                      <a:pt x="85" y="38"/>
                    </a:lnTo>
                    <a:lnTo>
                      <a:pt x="88" y="38"/>
                    </a:lnTo>
                    <a:lnTo>
                      <a:pt x="88" y="38"/>
                    </a:lnTo>
                    <a:lnTo>
                      <a:pt x="90" y="38"/>
                    </a:lnTo>
                    <a:lnTo>
                      <a:pt x="90" y="38"/>
                    </a:lnTo>
                    <a:lnTo>
                      <a:pt x="90" y="38"/>
                    </a:lnTo>
                    <a:lnTo>
                      <a:pt x="90" y="40"/>
                    </a:lnTo>
                    <a:lnTo>
                      <a:pt x="90" y="40"/>
                    </a:lnTo>
                    <a:lnTo>
                      <a:pt x="90" y="40"/>
                    </a:lnTo>
                    <a:lnTo>
                      <a:pt x="92" y="40"/>
                    </a:lnTo>
                    <a:lnTo>
                      <a:pt x="92" y="40"/>
                    </a:lnTo>
                    <a:lnTo>
                      <a:pt x="92" y="40"/>
                    </a:lnTo>
                    <a:lnTo>
                      <a:pt x="95" y="40"/>
                    </a:lnTo>
                    <a:lnTo>
                      <a:pt x="95" y="40"/>
                    </a:lnTo>
                    <a:lnTo>
                      <a:pt x="95" y="42"/>
                    </a:lnTo>
                    <a:lnTo>
                      <a:pt x="92" y="42"/>
                    </a:lnTo>
                    <a:lnTo>
                      <a:pt x="92" y="42"/>
                    </a:lnTo>
                    <a:lnTo>
                      <a:pt x="92" y="45"/>
                    </a:lnTo>
                    <a:lnTo>
                      <a:pt x="95" y="45"/>
                    </a:lnTo>
                    <a:lnTo>
                      <a:pt x="95" y="45"/>
                    </a:lnTo>
                    <a:lnTo>
                      <a:pt x="95" y="45"/>
                    </a:lnTo>
                    <a:lnTo>
                      <a:pt x="95" y="45"/>
                    </a:lnTo>
                    <a:lnTo>
                      <a:pt x="97" y="45"/>
                    </a:lnTo>
                    <a:lnTo>
                      <a:pt x="97" y="45"/>
                    </a:lnTo>
                    <a:lnTo>
                      <a:pt x="97" y="45"/>
                    </a:lnTo>
                    <a:lnTo>
                      <a:pt x="97" y="42"/>
                    </a:lnTo>
                    <a:lnTo>
                      <a:pt x="100" y="42"/>
                    </a:lnTo>
                    <a:lnTo>
                      <a:pt x="100" y="42"/>
                    </a:lnTo>
                    <a:lnTo>
                      <a:pt x="100" y="42"/>
                    </a:lnTo>
                    <a:lnTo>
                      <a:pt x="100" y="42"/>
                    </a:lnTo>
                    <a:lnTo>
                      <a:pt x="102" y="42"/>
                    </a:lnTo>
                    <a:lnTo>
                      <a:pt x="102" y="45"/>
                    </a:lnTo>
                    <a:lnTo>
                      <a:pt x="102" y="45"/>
                    </a:lnTo>
                    <a:lnTo>
                      <a:pt x="102" y="45"/>
                    </a:lnTo>
                    <a:lnTo>
                      <a:pt x="102" y="45"/>
                    </a:lnTo>
                    <a:lnTo>
                      <a:pt x="104" y="45"/>
                    </a:lnTo>
                    <a:lnTo>
                      <a:pt x="104" y="47"/>
                    </a:lnTo>
                    <a:lnTo>
                      <a:pt x="104" y="47"/>
                    </a:lnTo>
                    <a:lnTo>
                      <a:pt x="104" y="47"/>
                    </a:lnTo>
                    <a:lnTo>
                      <a:pt x="104" y="47"/>
                    </a:lnTo>
                    <a:lnTo>
                      <a:pt x="104" y="47"/>
                    </a:lnTo>
                    <a:lnTo>
                      <a:pt x="104" y="45"/>
                    </a:lnTo>
                    <a:lnTo>
                      <a:pt x="104" y="45"/>
                    </a:lnTo>
                    <a:lnTo>
                      <a:pt x="107" y="45"/>
                    </a:lnTo>
                    <a:lnTo>
                      <a:pt x="107" y="42"/>
                    </a:lnTo>
                    <a:lnTo>
                      <a:pt x="107" y="42"/>
                    </a:lnTo>
                    <a:lnTo>
                      <a:pt x="109" y="42"/>
                    </a:lnTo>
                    <a:lnTo>
                      <a:pt x="109" y="42"/>
                    </a:lnTo>
                    <a:lnTo>
                      <a:pt x="109" y="42"/>
                    </a:lnTo>
                    <a:lnTo>
                      <a:pt x="109" y="42"/>
                    </a:lnTo>
                    <a:lnTo>
                      <a:pt x="111" y="42"/>
                    </a:lnTo>
                    <a:lnTo>
                      <a:pt x="111" y="42"/>
                    </a:lnTo>
                    <a:lnTo>
                      <a:pt x="111" y="42"/>
                    </a:lnTo>
                    <a:lnTo>
                      <a:pt x="111" y="42"/>
                    </a:lnTo>
                    <a:lnTo>
                      <a:pt x="111" y="42"/>
                    </a:lnTo>
                    <a:lnTo>
                      <a:pt x="114" y="42"/>
                    </a:lnTo>
                    <a:lnTo>
                      <a:pt x="114" y="42"/>
                    </a:lnTo>
                    <a:lnTo>
                      <a:pt x="116" y="42"/>
                    </a:lnTo>
                    <a:lnTo>
                      <a:pt x="116" y="42"/>
                    </a:lnTo>
                    <a:lnTo>
                      <a:pt x="116" y="42"/>
                    </a:lnTo>
                    <a:lnTo>
                      <a:pt x="116" y="42"/>
                    </a:lnTo>
                    <a:lnTo>
                      <a:pt x="118" y="42"/>
                    </a:lnTo>
                    <a:lnTo>
                      <a:pt x="118" y="45"/>
                    </a:lnTo>
                    <a:lnTo>
                      <a:pt x="118" y="45"/>
                    </a:lnTo>
                    <a:lnTo>
                      <a:pt x="118" y="42"/>
                    </a:lnTo>
                    <a:lnTo>
                      <a:pt x="118" y="42"/>
                    </a:lnTo>
                    <a:lnTo>
                      <a:pt x="121" y="42"/>
                    </a:lnTo>
                    <a:lnTo>
                      <a:pt x="121" y="42"/>
                    </a:lnTo>
                    <a:lnTo>
                      <a:pt x="123" y="42"/>
                    </a:lnTo>
                    <a:lnTo>
                      <a:pt x="123" y="42"/>
                    </a:lnTo>
                    <a:lnTo>
                      <a:pt x="123" y="42"/>
                    </a:lnTo>
                    <a:lnTo>
                      <a:pt x="123" y="42"/>
                    </a:lnTo>
                    <a:lnTo>
                      <a:pt x="126" y="42"/>
                    </a:lnTo>
                    <a:lnTo>
                      <a:pt x="126" y="42"/>
                    </a:lnTo>
                    <a:lnTo>
                      <a:pt x="126" y="42"/>
                    </a:lnTo>
                    <a:lnTo>
                      <a:pt x="128" y="42"/>
                    </a:lnTo>
                    <a:lnTo>
                      <a:pt x="128" y="40"/>
                    </a:lnTo>
                    <a:lnTo>
                      <a:pt x="128" y="40"/>
                    </a:lnTo>
                    <a:lnTo>
                      <a:pt x="128" y="40"/>
                    </a:lnTo>
                    <a:lnTo>
                      <a:pt x="130" y="40"/>
                    </a:lnTo>
                    <a:lnTo>
                      <a:pt x="130" y="40"/>
                    </a:lnTo>
                    <a:lnTo>
                      <a:pt x="130" y="40"/>
                    </a:lnTo>
                    <a:lnTo>
                      <a:pt x="133" y="40"/>
                    </a:lnTo>
                    <a:lnTo>
                      <a:pt x="133" y="40"/>
                    </a:lnTo>
                    <a:lnTo>
                      <a:pt x="135" y="40"/>
                    </a:lnTo>
                    <a:lnTo>
                      <a:pt x="135" y="40"/>
                    </a:lnTo>
                    <a:lnTo>
                      <a:pt x="135" y="40"/>
                    </a:lnTo>
                    <a:lnTo>
                      <a:pt x="135" y="42"/>
                    </a:lnTo>
                    <a:lnTo>
                      <a:pt x="135" y="42"/>
                    </a:lnTo>
                    <a:lnTo>
                      <a:pt x="135" y="42"/>
                    </a:lnTo>
                    <a:lnTo>
                      <a:pt x="135" y="45"/>
                    </a:lnTo>
                    <a:lnTo>
                      <a:pt x="133" y="45"/>
                    </a:lnTo>
                    <a:lnTo>
                      <a:pt x="133" y="45"/>
                    </a:lnTo>
                    <a:lnTo>
                      <a:pt x="135" y="45"/>
                    </a:lnTo>
                    <a:lnTo>
                      <a:pt x="135" y="47"/>
                    </a:lnTo>
                    <a:lnTo>
                      <a:pt x="135" y="47"/>
                    </a:lnTo>
                    <a:lnTo>
                      <a:pt x="135" y="47"/>
                    </a:lnTo>
                    <a:lnTo>
                      <a:pt x="135" y="47"/>
                    </a:lnTo>
                    <a:lnTo>
                      <a:pt x="135" y="47"/>
                    </a:lnTo>
                    <a:lnTo>
                      <a:pt x="135" y="50"/>
                    </a:lnTo>
                    <a:lnTo>
                      <a:pt x="135" y="50"/>
                    </a:lnTo>
                    <a:lnTo>
                      <a:pt x="137" y="50"/>
                    </a:lnTo>
                    <a:lnTo>
                      <a:pt x="137" y="50"/>
                    </a:lnTo>
                    <a:lnTo>
                      <a:pt x="137" y="50"/>
                    </a:lnTo>
                    <a:lnTo>
                      <a:pt x="137" y="52"/>
                    </a:lnTo>
                    <a:lnTo>
                      <a:pt x="137" y="52"/>
                    </a:lnTo>
                    <a:lnTo>
                      <a:pt x="137" y="54"/>
                    </a:lnTo>
                    <a:lnTo>
                      <a:pt x="137" y="54"/>
                    </a:lnTo>
                    <a:lnTo>
                      <a:pt x="137" y="54"/>
                    </a:lnTo>
                    <a:lnTo>
                      <a:pt x="135" y="54"/>
                    </a:lnTo>
                    <a:lnTo>
                      <a:pt x="135" y="54"/>
                    </a:lnTo>
                    <a:lnTo>
                      <a:pt x="135" y="57"/>
                    </a:lnTo>
                    <a:lnTo>
                      <a:pt x="137" y="57"/>
                    </a:lnTo>
                    <a:lnTo>
                      <a:pt x="137" y="57"/>
                    </a:lnTo>
                    <a:lnTo>
                      <a:pt x="137" y="57"/>
                    </a:lnTo>
                    <a:lnTo>
                      <a:pt x="137" y="59"/>
                    </a:lnTo>
                    <a:lnTo>
                      <a:pt x="137" y="59"/>
                    </a:lnTo>
                    <a:lnTo>
                      <a:pt x="137" y="59"/>
                    </a:lnTo>
                    <a:lnTo>
                      <a:pt x="137" y="61"/>
                    </a:lnTo>
                    <a:lnTo>
                      <a:pt x="137" y="61"/>
                    </a:lnTo>
                    <a:lnTo>
                      <a:pt x="137" y="61"/>
                    </a:lnTo>
                    <a:lnTo>
                      <a:pt x="140" y="61"/>
                    </a:lnTo>
                    <a:lnTo>
                      <a:pt x="140" y="61"/>
                    </a:lnTo>
                    <a:lnTo>
                      <a:pt x="140" y="64"/>
                    </a:lnTo>
                    <a:lnTo>
                      <a:pt x="142" y="64"/>
                    </a:lnTo>
                    <a:lnTo>
                      <a:pt x="142" y="64"/>
                    </a:lnTo>
                    <a:lnTo>
                      <a:pt x="142" y="64"/>
                    </a:lnTo>
                    <a:lnTo>
                      <a:pt x="145" y="64"/>
                    </a:lnTo>
                    <a:lnTo>
                      <a:pt x="145" y="61"/>
                    </a:lnTo>
                    <a:lnTo>
                      <a:pt x="145" y="61"/>
                    </a:lnTo>
                    <a:lnTo>
                      <a:pt x="145" y="61"/>
                    </a:lnTo>
                    <a:lnTo>
                      <a:pt x="145" y="59"/>
                    </a:lnTo>
                    <a:lnTo>
                      <a:pt x="145" y="59"/>
                    </a:lnTo>
                    <a:lnTo>
                      <a:pt x="147" y="59"/>
                    </a:lnTo>
                    <a:lnTo>
                      <a:pt x="147" y="59"/>
                    </a:lnTo>
                    <a:lnTo>
                      <a:pt x="149" y="59"/>
                    </a:lnTo>
                    <a:lnTo>
                      <a:pt x="149" y="59"/>
                    </a:lnTo>
                    <a:lnTo>
                      <a:pt x="149" y="59"/>
                    </a:lnTo>
                    <a:lnTo>
                      <a:pt x="152" y="59"/>
                    </a:lnTo>
                    <a:lnTo>
                      <a:pt x="152" y="61"/>
                    </a:lnTo>
                    <a:lnTo>
                      <a:pt x="152" y="61"/>
                    </a:lnTo>
                    <a:lnTo>
                      <a:pt x="152" y="61"/>
                    </a:lnTo>
                    <a:lnTo>
                      <a:pt x="154" y="61"/>
                    </a:lnTo>
                    <a:lnTo>
                      <a:pt x="154" y="61"/>
                    </a:lnTo>
                    <a:lnTo>
                      <a:pt x="154" y="61"/>
                    </a:lnTo>
                    <a:lnTo>
                      <a:pt x="156" y="61"/>
                    </a:lnTo>
                    <a:lnTo>
                      <a:pt x="156" y="61"/>
                    </a:lnTo>
                    <a:lnTo>
                      <a:pt x="156" y="64"/>
                    </a:lnTo>
                    <a:lnTo>
                      <a:pt x="156" y="64"/>
                    </a:lnTo>
                    <a:lnTo>
                      <a:pt x="159" y="64"/>
                    </a:lnTo>
                    <a:lnTo>
                      <a:pt x="159" y="64"/>
                    </a:lnTo>
                    <a:lnTo>
                      <a:pt x="159" y="64"/>
                    </a:lnTo>
                    <a:lnTo>
                      <a:pt x="159" y="64"/>
                    </a:lnTo>
                    <a:lnTo>
                      <a:pt x="161" y="64"/>
                    </a:lnTo>
                    <a:lnTo>
                      <a:pt x="161" y="66"/>
                    </a:lnTo>
                    <a:lnTo>
                      <a:pt x="161" y="66"/>
                    </a:lnTo>
                    <a:lnTo>
                      <a:pt x="161" y="66"/>
                    </a:lnTo>
                    <a:lnTo>
                      <a:pt x="159" y="66"/>
                    </a:lnTo>
                    <a:lnTo>
                      <a:pt x="159" y="66"/>
                    </a:lnTo>
                    <a:lnTo>
                      <a:pt x="159" y="69"/>
                    </a:lnTo>
                    <a:lnTo>
                      <a:pt x="159" y="69"/>
                    </a:lnTo>
                    <a:lnTo>
                      <a:pt x="159" y="71"/>
                    </a:lnTo>
                    <a:lnTo>
                      <a:pt x="159" y="71"/>
                    </a:lnTo>
                    <a:lnTo>
                      <a:pt x="159" y="73"/>
                    </a:lnTo>
                    <a:lnTo>
                      <a:pt x="159" y="73"/>
                    </a:lnTo>
                    <a:lnTo>
                      <a:pt x="159" y="73"/>
                    </a:lnTo>
                    <a:lnTo>
                      <a:pt x="159" y="76"/>
                    </a:lnTo>
                    <a:lnTo>
                      <a:pt x="159" y="76"/>
                    </a:lnTo>
                    <a:lnTo>
                      <a:pt x="161" y="76"/>
                    </a:lnTo>
                    <a:lnTo>
                      <a:pt x="161" y="76"/>
                    </a:lnTo>
                    <a:lnTo>
                      <a:pt x="161" y="78"/>
                    </a:lnTo>
                    <a:lnTo>
                      <a:pt x="161" y="78"/>
                    </a:lnTo>
                    <a:lnTo>
                      <a:pt x="161" y="78"/>
                    </a:lnTo>
                    <a:lnTo>
                      <a:pt x="161" y="80"/>
                    </a:lnTo>
                    <a:lnTo>
                      <a:pt x="161" y="80"/>
                    </a:lnTo>
                    <a:lnTo>
                      <a:pt x="163" y="80"/>
                    </a:lnTo>
                    <a:lnTo>
                      <a:pt x="163" y="83"/>
                    </a:lnTo>
                    <a:lnTo>
                      <a:pt x="163" y="83"/>
                    </a:lnTo>
                    <a:lnTo>
                      <a:pt x="163" y="83"/>
                    </a:lnTo>
                    <a:lnTo>
                      <a:pt x="163" y="83"/>
                    </a:lnTo>
                    <a:lnTo>
                      <a:pt x="163" y="85"/>
                    </a:lnTo>
                    <a:lnTo>
                      <a:pt x="161" y="85"/>
                    </a:lnTo>
                    <a:lnTo>
                      <a:pt x="161" y="85"/>
                    </a:lnTo>
                    <a:lnTo>
                      <a:pt x="161" y="87"/>
                    </a:lnTo>
                    <a:lnTo>
                      <a:pt x="161" y="87"/>
                    </a:lnTo>
                    <a:lnTo>
                      <a:pt x="161" y="87"/>
                    </a:lnTo>
                    <a:lnTo>
                      <a:pt x="163" y="87"/>
                    </a:lnTo>
                    <a:lnTo>
                      <a:pt x="163" y="87"/>
                    </a:lnTo>
                    <a:lnTo>
                      <a:pt x="163" y="87"/>
                    </a:lnTo>
                    <a:lnTo>
                      <a:pt x="163" y="90"/>
                    </a:lnTo>
                    <a:lnTo>
                      <a:pt x="166" y="90"/>
                    </a:lnTo>
                    <a:lnTo>
                      <a:pt x="166" y="90"/>
                    </a:lnTo>
                    <a:lnTo>
                      <a:pt x="166" y="90"/>
                    </a:lnTo>
                    <a:lnTo>
                      <a:pt x="166" y="92"/>
                    </a:lnTo>
                    <a:lnTo>
                      <a:pt x="166" y="92"/>
                    </a:lnTo>
                    <a:lnTo>
                      <a:pt x="166" y="95"/>
                    </a:lnTo>
                    <a:lnTo>
                      <a:pt x="166" y="95"/>
                    </a:lnTo>
                    <a:lnTo>
                      <a:pt x="163" y="95"/>
                    </a:lnTo>
                    <a:lnTo>
                      <a:pt x="163" y="95"/>
                    </a:lnTo>
                    <a:lnTo>
                      <a:pt x="163" y="95"/>
                    </a:lnTo>
                    <a:lnTo>
                      <a:pt x="163" y="95"/>
                    </a:lnTo>
                    <a:lnTo>
                      <a:pt x="161" y="95"/>
                    </a:lnTo>
                    <a:lnTo>
                      <a:pt x="161" y="97"/>
                    </a:lnTo>
                    <a:lnTo>
                      <a:pt x="161" y="97"/>
                    </a:lnTo>
                    <a:lnTo>
                      <a:pt x="161" y="95"/>
                    </a:lnTo>
                    <a:lnTo>
                      <a:pt x="159" y="95"/>
                    </a:lnTo>
                    <a:lnTo>
                      <a:pt x="159" y="95"/>
                    </a:lnTo>
                    <a:lnTo>
                      <a:pt x="159" y="95"/>
                    </a:lnTo>
                    <a:lnTo>
                      <a:pt x="159" y="92"/>
                    </a:lnTo>
                    <a:lnTo>
                      <a:pt x="159" y="92"/>
                    </a:lnTo>
                    <a:lnTo>
                      <a:pt x="156" y="92"/>
                    </a:lnTo>
                    <a:lnTo>
                      <a:pt x="156" y="92"/>
                    </a:lnTo>
                    <a:lnTo>
                      <a:pt x="156" y="92"/>
                    </a:lnTo>
                    <a:lnTo>
                      <a:pt x="154" y="92"/>
                    </a:lnTo>
                    <a:lnTo>
                      <a:pt x="154" y="92"/>
                    </a:lnTo>
                    <a:lnTo>
                      <a:pt x="154" y="92"/>
                    </a:lnTo>
                    <a:lnTo>
                      <a:pt x="152" y="92"/>
                    </a:lnTo>
                    <a:lnTo>
                      <a:pt x="152" y="92"/>
                    </a:lnTo>
                    <a:lnTo>
                      <a:pt x="152" y="92"/>
                    </a:lnTo>
                    <a:lnTo>
                      <a:pt x="152" y="92"/>
                    </a:lnTo>
                    <a:lnTo>
                      <a:pt x="149" y="92"/>
                    </a:lnTo>
                    <a:lnTo>
                      <a:pt x="149" y="92"/>
                    </a:lnTo>
                    <a:lnTo>
                      <a:pt x="149" y="92"/>
                    </a:lnTo>
                    <a:lnTo>
                      <a:pt x="149" y="92"/>
                    </a:lnTo>
                    <a:lnTo>
                      <a:pt x="147" y="92"/>
                    </a:lnTo>
                    <a:lnTo>
                      <a:pt x="147" y="92"/>
                    </a:lnTo>
                    <a:lnTo>
                      <a:pt x="147" y="92"/>
                    </a:lnTo>
                    <a:lnTo>
                      <a:pt x="147" y="95"/>
                    </a:lnTo>
                    <a:lnTo>
                      <a:pt x="145" y="95"/>
                    </a:lnTo>
                    <a:lnTo>
                      <a:pt x="145" y="95"/>
                    </a:lnTo>
                    <a:lnTo>
                      <a:pt x="145" y="95"/>
                    </a:lnTo>
                    <a:lnTo>
                      <a:pt x="145" y="95"/>
                    </a:lnTo>
                    <a:lnTo>
                      <a:pt x="142" y="95"/>
                    </a:lnTo>
                    <a:lnTo>
                      <a:pt x="142" y="95"/>
                    </a:lnTo>
                    <a:lnTo>
                      <a:pt x="142" y="95"/>
                    </a:lnTo>
                    <a:lnTo>
                      <a:pt x="140" y="95"/>
                    </a:lnTo>
                    <a:lnTo>
                      <a:pt x="140" y="97"/>
                    </a:lnTo>
                    <a:lnTo>
                      <a:pt x="140" y="97"/>
                    </a:lnTo>
                    <a:lnTo>
                      <a:pt x="137" y="97"/>
                    </a:lnTo>
                    <a:lnTo>
                      <a:pt x="137" y="97"/>
                    </a:lnTo>
                    <a:lnTo>
                      <a:pt x="137" y="97"/>
                    </a:lnTo>
                    <a:lnTo>
                      <a:pt x="135" y="97"/>
                    </a:lnTo>
                    <a:lnTo>
                      <a:pt x="135" y="97"/>
                    </a:lnTo>
                    <a:lnTo>
                      <a:pt x="135" y="97"/>
                    </a:lnTo>
                    <a:lnTo>
                      <a:pt x="135" y="95"/>
                    </a:lnTo>
                    <a:lnTo>
                      <a:pt x="135" y="95"/>
                    </a:lnTo>
                    <a:lnTo>
                      <a:pt x="135" y="95"/>
                    </a:lnTo>
                    <a:lnTo>
                      <a:pt x="135" y="95"/>
                    </a:lnTo>
                    <a:lnTo>
                      <a:pt x="137" y="95"/>
                    </a:lnTo>
                    <a:lnTo>
                      <a:pt x="137" y="92"/>
                    </a:lnTo>
                    <a:lnTo>
                      <a:pt x="137" y="92"/>
                    </a:lnTo>
                    <a:lnTo>
                      <a:pt x="135" y="92"/>
                    </a:lnTo>
                    <a:lnTo>
                      <a:pt x="135" y="92"/>
                    </a:lnTo>
                    <a:lnTo>
                      <a:pt x="135" y="92"/>
                    </a:lnTo>
                    <a:lnTo>
                      <a:pt x="135" y="90"/>
                    </a:lnTo>
                    <a:lnTo>
                      <a:pt x="133" y="90"/>
                    </a:lnTo>
                    <a:lnTo>
                      <a:pt x="133" y="90"/>
                    </a:lnTo>
                    <a:lnTo>
                      <a:pt x="130" y="90"/>
                    </a:lnTo>
                    <a:lnTo>
                      <a:pt x="130" y="90"/>
                    </a:lnTo>
                    <a:lnTo>
                      <a:pt x="130" y="90"/>
                    </a:lnTo>
                    <a:lnTo>
                      <a:pt x="128" y="90"/>
                    </a:lnTo>
                    <a:lnTo>
                      <a:pt x="128" y="90"/>
                    </a:lnTo>
                    <a:lnTo>
                      <a:pt x="126" y="90"/>
                    </a:lnTo>
                    <a:lnTo>
                      <a:pt x="126" y="90"/>
                    </a:lnTo>
                    <a:lnTo>
                      <a:pt x="126" y="92"/>
                    </a:lnTo>
                    <a:lnTo>
                      <a:pt x="126" y="92"/>
                    </a:lnTo>
                    <a:lnTo>
                      <a:pt x="123" y="92"/>
                    </a:lnTo>
                    <a:lnTo>
                      <a:pt x="123" y="92"/>
                    </a:lnTo>
                    <a:lnTo>
                      <a:pt x="123" y="92"/>
                    </a:lnTo>
                    <a:lnTo>
                      <a:pt x="123" y="95"/>
                    </a:lnTo>
                    <a:lnTo>
                      <a:pt x="123" y="95"/>
                    </a:lnTo>
                    <a:lnTo>
                      <a:pt x="121" y="95"/>
                    </a:lnTo>
                    <a:lnTo>
                      <a:pt x="121" y="95"/>
                    </a:lnTo>
                    <a:lnTo>
                      <a:pt x="121" y="95"/>
                    </a:lnTo>
                    <a:lnTo>
                      <a:pt x="118" y="95"/>
                    </a:lnTo>
                    <a:lnTo>
                      <a:pt x="118" y="95"/>
                    </a:lnTo>
                    <a:lnTo>
                      <a:pt x="118" y="97"/>
                    </a:lnTo>
                    <a:lnTo>
                      <a:pt x="118" y="97"/>
                    </a:lnTo>
                    <a:lnTo>
                      <a:pt x="116" y="97"/>
                    </a:lnTo>
                    <a:lnTo>
                      <a:pt x="116" y="97"/>
                    </a:lnTo>
                    <a:lnTo>
                      <a:pt x="116" y="97"/>
                    </a:lnTo>
                    <a:lnTo>
                      <a:pt x="116" y="97"/>
                    </a:lnTo>
                    <a:lnTo>
                      <a:pt x="116" y="97"/>
                    </a:lnTo>
                    <a:lnTo>
                      <a:pt x="116" y="99"/>
                    </a:lnTo>
                    <a:lnTo>
                      <a:pt x="114" y="99"/>
                    </a:lnTo>
                    <a:lnTo>
                      <a:pt x="114" y="99"/>
                    </a:lnTo>
                    <a:lnTo>
                      <a:pt x="114" y="102"/>
                    </a:lnTo>
                    <a:lnTo>
                      <a:pt x="114" y="102"/>
                    </a:lnTo>
                    <a:lnTo>
                      <a:pt x="111" y="102"/>
                    </a:lnTo>
                    <a:lnTo>
                      <a:pt x="111" y="102"/>
                    </a:lnTo>
                    <a:lnTo>
                      <a:pt x="111" y="102"/>
                    </a:lnTo>
                    <a:lnTo>
                      <a:pt x="111" y="102"/>
                    </a:lnTo>
                    <a:lnTo>
                      <a:pt x="109" y="102"/>
                    </a:lnTo>
                    <a:lnTo>
                      <a:pt x="109" y="102"/>
                    </a:lnTo>
                    <a:lnTo>
                      <a:pt x="109" y="102"/>
                    </a:lnTo>
                    <a:lnTo>
                      <a:pt x="107" y="102"/>
                    </a:lnTo>
                    <a:lnTo>
                      <a:pt x="107" y="102"/>
                    </a:lnTo>
                    <a:lnTo>
                      <a:pt x="107" y="104"/>
                    </a:lnTo>
                    <a:lnTo>
                      <a:pt x="104" y="104"/>
                    </a:lnTo>
                    <a:lnTo>
                      <a:pt x="104" y="104"/>
                    </a:lnTo>
                    <a:lnTo>
                      <a:pt x="104" y="104"/>
                    </a:lnTo>
                    <a:lnTo>
                      <a:pt x="104" y="104"/>
                    </a:lnTo>
                    <a:lnTo>
                      <a:pt x="102" y="104"/>
                    </a:lnTo>
                    <a:lnTo>
                      <a:pt x="102" y="106"/>
                    </a:lnTo>
                    <a:lnTo>
                      <a:pt x="102" y="106"/>
                    </a:lnTo>
                    <a:lnTo>
                      <a:pt x="102" y="106"/>
                    </a:lnTo>
                    <a:lnTo>
                      <a:pt x="102" y="106"/>
                    </a:lnTo>
                    <a:lnTo>
                      <a:pt x="100" y="106"/>
                    </a:lnTo>
                    <a:lnTo>
                      <a:pt x="100" y="106"/>
                    </a:lnTo>
                    <a:lnTo>
                      <a:pt x="100" y="106"/>
                    </a:lnTo>
                    <a:lnTo>
                      <a:pt x="97" y="106"/>
                    </a:lnTo>
                    <a:lnTo>
                      <a:pt x="97" y="109"/>
                    </a:lnTo>
                    <a:lnTo>
                      <a:pt x="97" y="109"/>
                    </a:lnTo>
                    <a:lnTo>
                      <a:pt x="97" y="109"/>
                    </a:lnTo>
                    <a:lnTo>
                      <a:pt x="97" y="109"/>
                    </a:lnTo>
                    <a:lnTo>
                      <a:pt x="95" y="109"/>
                    </a:lnTo>
                    <a:lnTo>
                      <a:pt x="95" y="111"/>
                    </a:lnTo>
                    <a:lnTo>
                      <a:pt x="95" y="111"/>
                    </a:lnTo>
                    <a:lnTo>
                      <a:pt x="92" y="111"/>
                    </a:lnTo>
                    <a:lnTo>
                      <a:pt x="92" y="111"/>
                    </a:lnTo>
                    <a:lnTo>
                      <a:pt x="92" y="111"/>
                    </a:lnTo>
                    <a:lnTo>
                      <a:pt x="92" y="109"/>
                    </a:lnTo>
                    <a:lnTo>
                      <a:pt x="90" y="109"/>
                    </a:lnTo>
                    <a:lnTo>
                      <a:pt x="90" y="109"/>
                    </a:lnTo>
                    <a:lnTo>
                      <a:pt x="90" y="109"/>
                    </a:lnTo>
                    <a:lnTo>
                      <a:pt x="90" y="109"/>
                    </a:lnTo>
                    <a:lnTo>
                      <a:pt x="90" y="106"/>
                    </a:lnTo>
                    <a:lnTo>
                      <a:pt x="90" y="106"/>
                    </a:lnTo>
                    <a:lnTo>
                      <a:pt x="90" y="106"/>
                    </a:lnTo>
                    <a:lnTo>
                      <a:pt x="88" y="106"/>
                    </a:lnTo>
                    <a:lnTo>
                      <a:pt x="88" y="104"/>
                    </a:lnTo>
                    <a:lnTo>
                      <a:pt x="88" y="104"/>
                    </a:lnTo>
                    <a:lnTo>
                      <a:pt x="88" y="104"/>
                    </a:lnTo>
                    <a:lnTo>
                      <a:pt x="88" y="102"/>
                    </a:lnTo>
                    <a:lnTo>
                      <a:pt x="88" y="102"/>
                    </a:lnTo>
                    <a:lnTo>
                      <a:pt x="85" y="102"/>
                    </a:lnTo>
                    <a:lnTo>
                      <a:pt x="85" y="99"/>
                    </a:lnTo>
                    <a:lnTo>
                      <a:pt x="88" y="99"/>
                    </a:lnTo>
                    <a:lnTo>
                      <a:pt x="88" y="99"/>
                    </a:lnTo>
                    <a:lnTo>
                      <a:pt x="88" y="97"/>
                    </a:lnTo>
                    <a:lnTo>
                      <a:pt x="88" y="97"/>
                    </a:lnTo>
                    <a:lnTo>
                      <a:pt x="88" y="97"/>
                    </a:lnTo>
                    <a:lnTo>
                      <a:pt x="88" y="97"/>
                    </a:lnTo>
                    <a:lnTo>
                      <a:pt x="88" y="95"/>
                    </a:lnTo>
                    <a:lnTo>
                      <a:pt x="88" y="95"/>
                    </a:lnTo>
                    <a:lnTo>
                      <a:pt x="88" y="92"/>
                    </a:lnTo>
                    <a:lnTo>
                      <a:pt x="88" y="92"/>
                    </a:lnTo>
                    <a:lnTo>
                      <a:pt x="88" y="90"/>
                    </a:lnTo>
                    <a:lnTo>
                      <a:pt x="88" y="90"/>
                    </a:lnTo>
                    <a:lnTo>
                      <a:pt x="88" y="87"/>
                    </a:lnTo>
                    <a:lnTo>
                      <a:pt x="88" y="87"/>
                    </a:lnTo>
                    <a:lnTo>
                      <a:pt x="88" y="87"/>
                    </a:lnTo>
                    <a:lnTo>
                      <a:pt x="90" y="87"/>
                    </a:lnTo>
                    <a:lnTo>
                      <a:pt x="90" y="85"/>
                    </a:lnTo>
                    <a:lnTo>
                      <a:pt x="90" y="85"/>
                    </a:lnTo>
                    <a:lnTo>
                      <a:pt x="90" y="83"/>
                    </a:lnTo>
                    <a:lnTo>
                      <a:pt x="90" y="83"/>
                    </a:lnTo>
                    <a:lnTo>
                      <a:pt x="90" y="83"/>
                    </a:lnTo>
                    <a:lnTo>
                      <a:pt x="90" y="80"/>
                    </a:lnTo>
                    <a:lnTo>
                      <a:pt x="90" y="80"/>
                    </a:lnTo>
                    <a:lnTo>
                      <a:pt x="90" y="78"/>
                    </a:lnTo>
                    <a:lnTo>
                      <a:pt x="90" y="78"/>
                    </a:lnTo>
                    <a:lnTo>
                      <a:pt x="90" y="78"/>
                    </a:lnTo>
                    <a:lnTo>
                      <a:pt x="88" y="78"/>
                    </a:lnTo>
                    <a:lnTo>
                      <a:pt x="88" y="78"/>
                    </a:lnTo>
                    <a:lnTo>
                      <a:pt x="88" y="78"/>
                    </a:lnTo>
                    <a:lnTo>
                      <a:pt x="85" y="78"/>
                    </a:lnTo>
                    <a:lnTo>
                      <a:pt x="85" y="78"/>
                    </a:lnTo>
                    <a:lnTo>
                      <a:pt x="85" y="80"/>
                    </a:lnTo>
                    <a:lnTo>
                      <a:pt x="85" y="80"/>
                    </a:lnTo>
                    <a:lnTo>
                      <a:pt x="85" y="78"/>
                    </a:lnTo>
                    <a:lnTo>
                      <a:pt x="83" y="78"/>
                    </a:lnTo>
                    <a:lnTo>
                      <a:pt x="83" y="78"/>
                    </a:lnTo>
                    <a:lnTo>
                      <a:pt x="83" y="78"/>
                    </a:lnTo>
                    <a:lnTo>
                      <a:pt x="83" y="78"/>
                    </a:lnTo>
                    <a:lnTo>
                      <a:pt x="83" y="78"/>
                    </a:lnTo>
                    <a:lnTo>
                      <a:pt x="83" y="76"/>
                    </a:lnTo>
                    <a:lnTo>
                      <a:pt x="83" y="76"/>
                    </a:lnTo>
                    <a:lnTo>
                      <a:pt x="85" y="76"/>
                    </a:lnTo>
                    <a:lnTo>
                      <a:pt x="85" y="73"/>
                    </a:lnTo>
                    <a:lnTo>
                      <a:pt x="85" y="73"/>
                    </a:lnTo>
                    <a:lnTo>
                      <a:pt x="85" y="73"/>
                    </a:lnTo>
                    <a:lnTo>
                      <a:pt x="85" y="71"/>
                    </a:lnTo>
                    <a:lnTo>
                      <a:pt x="85" y="71"/>
                    </a:lnTo>
                    <a:lnTo>
                      <a:pt x="85" y="71"/>
                    </a:lnTo>
                    <a:lnTo>
                      <a:pt x="85" y="69"/>
                    </a:lnTo>
                    <a:lnTo>
                      <a:pt x="83" y="69"/>
                    </a:lnTo>
                    <a:lnTo>
                      <a:pt x="83" y="69"/>
                    </a:lnTo>
                    <a:lnTo>
                      <a:pt x="83" y="69"/>
                    </a:lnTo>
                    <a:lnTo>
                      <a:pt x="83" y="69"/>
                    </a:lnTo>
                    <a:lnTo>
                      <a:pt x="81" y="69"/>
                    </a:lnTo>
                    <a:lnTo>
                      <a:pt x="81" y="66"/>
                    </a:lnTo>
                    <a:lnTo>
                      <a:pt x="81" y="66"/>
                    </a:lnTo>
                    <a:lnTo>
                      <a:pt x="81" y="66"/>
                    </a:lnTo>
                    <a:lnTo>
                      <a:pt x="78" y="66"/>
                    </a:lnTo>
                    <a:lnTo>
                      <a:pt x="78" y="66"/>
                    </a:lnTo>
                    <a:lnTo>
                      <a:pt x="78" y="66"/>
                    </a:lnTo>
                    <a:lnTo>
                      <a:pt x="78" y="66"/>
                    </a:lnTo>
                    <a:lnTo>
                      <a:pt x="76" y="66"/>
                    </a:lnTo>
                    <a:lnTo>
                      <a:pt x="76" y="66"/>
                    </a:lnTo>
                    <a:lnTo>
                      <a:pt x="76" y="66"/>
                    </a:lnTo>
                    <a:lnTo>
                      <a:pt x="76" y="66"/>
                    </a:lnTo>
                    <a:lnTo>
                      <a:pt x="76" y="66"/>
                    </a:lnTo>
                    <a:lnTo>
                      <a:pt x="74" y="66"/>
                    </a:lnTo>
                    <a:lnTo>
                      <a:pt x="74" y="66"/>
                    </a:lnTo>
                    <a:lnTo>
                      <a:pt x="71" y="66"/>
                    </a:lnTo>
                    <a:lnTo>
                      <a:pt x="71" y="66"/>
                    </a:lnTo>
                    <a:lnTo>
                      <a:pt x="71" y="66"/>
                    </a:lnTo>
                    <a:lnTo>
                      <a:pt x="71" y="66"/>
                    </a:lnTo>
                    <a:lnTo>
                      <a:pt x="71" y="66"/>
                    </a:lnTo>
                    <a:lnTo>
                      <a:pt x="71" y="69"/>
                    </a:lnTo>
                    <a:lnTo>
                      <a:pt x="69" y="69"/>
                    </a:lnTo>
                    <a:lnTo>
                      <a:pt x="69" y="69"/>
                    </a:lnTo>
                    <a:lnTo>
                      <a:pt x="69" y="69"/>
                    </a:lnTo>
                    <a:lnTo>
                      <a:pt x="69" y="71"/>
                    </a:lnTo>
                    <a:lnTo>
                      <a:pt x="69" y="71"/>
                    </a:lnTo>
                    <a:lnTo>
                      <a:pt x="69" y="71"/>
                    </a:lnTo>
                    <a:lnTo>
                      <a:pt x="66" y="71"/>
                    </a:lnTo>
                    <a:lnTo>
                      <a:pt x="66" y="73"/>
                    </a:lnTo>
                    <a:lnTo>
                      <a:pt x="66" y="73"/>
                    </a:lnTo>
                    <a:lnTo>
                      <a:pt x="66" y="73"/>
                    </a:lnTo>
                    <a:lnTo>
                      <a:pt x="66" y="76"/>
                    </a:lnTo>
                    <a:lnTo>
                      <a:pt x="64" y="76"/>
                    </a:lnTo>
                    <a:lnTo>
                      <a:pt x="64" y="76"/>
                    </a:lnTo>
                    <a:lnTo>
                      <a:pt x="64" y="76"/>
                    </a:lnTo>
                    <a:lnTo>
                      <a:pt x="64" y="76"/>
                    </a:lnTo>
                    <a:lnTo>
                      <a:pt x="64" y="78"/>
                    </a:lnTo>
                    <a:lnTo>
                      <a:pt x="62" y="78"/>
                    </a:lnTo>
                    <a:lnTo>
                      <a:pt x="62" y="78"/>
                    </a:lnTo>
                    <a:lnTo>
                      <a:pt x="62" y="78"/>
                    </a:lnTo>
                    <a:lnTo>
                      <a:pt x="62" y="78"/>
                    </a:lnTo>
                    <a:lnTo>
                      <a:pt x="59" y="78"/>
                    </a:lnTo>
                    <a:lnTo>
                      <a:pt x="59" y="78"/>
                    </a:lnTo>
                    <a:lnTo>
                      <a:pt x="59" y="80"/>
                    </a:lnTo>
                    <a:lnTo>
                      <a:pt x="59" y="80"/>
                    </a:lnTo>
                    <a:lnTo>
                      <a:pt x="59" y="80"/>
                    </a:lnTo>
                    <a:lnTo>
                      <a:pt x="62" y="80"/>
                    </a:lnTo>
                    <a:lnTo>
                      <a:pt x="62" y="80"/>
                    </a:lnTo>
                    <a:lnTo>
                      <a:pt x="62" y="83"/>
                    </a:lnTo>
                    <a:lnTo>
                      <a:pt x="62" y="83"/>
                    </a:lnTo>
                    <a:lnTo>
                      <a:pt x="62" y="85"/>
                    </a:lnTo>
                    <a:lnTo>
                      <a:pt x="62" y="85"/>
                    </a:lnTo>
                    <a:lnTo>
                      <a:pt x="62" y="87"/>
                    </a:lnTo>
                    <a:lnTo>
                      <a:pt x="62" y="87"/>
                    </a:lnTo>
                    <a:lnTo>
                      <a:pt x="62" y="87"/>
                    </a:lnTo>
                    <a:lnTo>
                      <a:pt x="59" y="87"/>
                    </a:lnTo>
                    <a:lnTo>
                      <a:pt x="59" y="87"/>
                    </a:lnTo>
                    <a:lnTo>
                      <a:pt x="59" y="87"/>
                    </a:lnTo>
                    <a:lnTo>
                      <a:pt x="59" y="87"/>
                    </a:lnTo>
                    <a:lnTo>
                      <a:pt x="57" y="87"/>
                    </a:lnTo>
                    <a:lnTo>
                      <a:pt x="57" y="87"/>
                    </a:lnTo>
                    <a:lnTo>
                      <a:pt x="57" y="87"/>
                    </a:lnTo>
                    <a:lnTo>
                      <a:pt x="57" y="87"/>
                    </a:lnTo>
                    <a:lnTo>
                      <a:pt x="55" y="87"/>
                    </a:lnTo>
                    <a:lnTo>
                      <a:pt x="55" y="87"/>
                    </a:lnTo>
                    <a:lnTo>
                      <a:pt x="55" y="87"/>
                    </a:lnTo>
                    <a:lnTo>
                      <a:pt x="52" y="87"/>
                    </a:lnTo>
                    <a:lnTo>
                      <a:pt x="52" y="87"/>
                    </a:lnTo>
                    <a:lnTo>
                      <a:pt x="52" y="87"/>
                    </a:lnTo>
                    <a:lnTo>
                      <a:pt x="52" y="87"/>
                    </a:lnTo>
                    <a:lnTo>
                      <a:pt x="50" y="87"/>
                    </a:lnTo>
                    <a:lnTo>
                      <a:pt x="50" y="87"/>
                    </a:lnTo>
                    <a:lnTo>
                      <a:pt x="50" y="87"/>
                    </a:lnTo>
                    <a:lnTo>
                      <a:pt x="47" y="87"/>
                    </a:lnTo>
                    <a:lnTo>
                      <a:pt x="47" y="87"/>
                    </a:lnTo>
                    <a:lnTo>
                      <a:pt x="45" y="87"/>
                    </a:lnTo>
                    <a:lnTo>
                      <a:pt x="45" y="87"/>
                    </a:lnTo>
                    <a:lnTo>
                      <a:pt x="45" y="87"/>
                    </a:lnTo>
                    <a:lnTo>
                      <a:pt x="45" y="87"/>
                    </a:lnTo>
                    <a:lnTo>
                      <a:pt x="45" y="90"/>
                    </a:lnTo>
                    <a:lnTo>
                      <a:pt x="43" y="90"/>
                    </a:lnTo>
                    <a:lnTo>
                      <a:pt x="43" y="90"/>
                    </a:lnTo>
                    <a:lnTo>
                      <a:pt x="43" y="90"/>
                    </a:lnTo>
                    <a:lnTo>
                      <a:pt x="43" y="92"/>
                    </a:lnTo>
                    <a:lnTo>
                      <a:pt x="43" y="92"/>
                    </a:lnTo>
                    <a:lnTo>
                      <a:pt x="43" y="95"/>
                    </a:lnTo>
                    <a:lnTo>
                      <a:pt x="43" y="95"/>
                    </a:lnTo>
                    <a:lnTo>
                      <a:pt x="43" y="95"/>
                    </a:lnTo>
                    <a:lnTo>
                      <a:pt x="43" y="97"/>
                    </a:lnTo>
                    <a:lnTo>
                      <a:pt x="43" y="97"/>
                    </a:lnTo>
                    <a:lnTo>
                      <a:pt x="43" y="97"/>
                    </a:lnTo>
                    <a:lnTo>
                      <a:pt x="43" y="97"/>
                    </a:lnTo>
                    <a:lnTo>
                      <a:pt x="43" y="97"/>
                    </a:lnTo>
                    <a:lnTo>
                      <a:pt x="43" y="99"/>
                    </a:lnTo>
                    <a:lnTo>
                      <a:pt x="40" y="99"/>
                    </a:lnTo>
                    <a:lnTo>
                      <a:pt x="40" y="99"/>
                    </a:lnTo>
                    <a:lnTo>
                      <a:pt x="38" y="99"/>
                    </a:lnTo>
                    <a:lnTo>
                      <a:pt x="38" y="99"/>
                    </a:lnTo>
                    <a:lnTo>
                      <a:pt x="38" y="97"/>
                    </a:lnTo>
                    <a:lnTo>
                      <a:pt x="38" y="97"/>
                    </a:lnTo>
                    <a:lnTo>
                      <a:pt x="38" y="97"/>
                    </a:lnTo>
                    <a:lnTo>
                      <a:pt x="36" y="97"/>
                    </a:lnTo>
                    <a:lnTo>
                      <a:pt x="36" y="97"/>
                    </a:lnTo>
                    <a:lnTo>
                      <a:pt x="36" y="97"/>
                    </a:lnTo>
                    <a:lnTo>
                      <a:pt x="36" y="95"/>
                    </a:lnTo>
                    <a:lnTo>
                      <a:pt x="36" y="95"/>
                    </a:lnTo>
                    <a:lnTo>
                      <a:pt x="36" y="95"/>
                    </a:lnTo>
                    <a:lnTo>
                      <a:pt x="33" y="95"/>
                    </a:lnTo>
                    <a:lnTo>
                      <a:pt x="33" y="95"/>
                    </a:lnTo>
                    <a:lnTo>
                      <a:pt x="33" y="95"/>
                    </a:lnTo>
                    <a:lnTo>
                      <a:pt x="31" y="95"/>
                    </a:lnTo>
                    <a:lnTo>
                      <a:pt x="31" y="95"/>
                    </a:lnTo>
                    <a:lnTo>
                      <a:pt x="31" y="97"/>
                    </a:lnTo>
                    <a:lnTo>
                      <a:pt x="31" y="97"/>
                    </a:lnTo>
                    <a:lnTo>
                      <a:pt x="31" y="95"/>
                    </a:lnTo>
                    <a:lnTo>
                      <a:pt x="29" y="95"/>
                    </a:lnTo>
                    <a:lnTo>
                      <a:pt x="29" y="95"/>
                    </a:lnTo>
                    <a:lnTo>
                      <a:pt x="29" y="95"/>
                    </a:lnTo>
                    <a:lnTo>
                      <a:pt x="29" y="97"/>
                    </a:lnTo>
                    <a:lnTo>
                      <a:pt x="29" y="97"/>
                    </a:lnTo>
                    <a:lnTo>
                      <a:pt x="26" y="97"/>
                    </a:lnTo>
                    <a:lnTo>
                      <a:pt x="26" y="97"/>
                    </a:lnTo>
                    <a:lnTo>
                      <a:pt x="26" y="97"/>
                    </a:lnTo>
                    <a:lnTo>
                      <a:pt x="24" y="97"/>
                    </a:lnTo>
                    <a:lnTo>
                      <a:pt x="24" y="97"/>
                    </a:lnTo>
                    <a:lnTo>
                      <a:pt x="24" y="97"/>
                    </a:lnTo>
                    <a:lnTo>
                      <a:pt x="24" y="99"/>
                    </a:lnTo>
                    <a:lnTo>
                      <a:pt x="21" y="99"/>
                    </a:lnTo>
                    <a:lnTo>
                      <a:pt x="21" y="99"/>
                    </a:lnTo>
                    <a:lnTo>
                      <a:pt x="19" y="99"/>
                    </a:lnTo>
                    <a:lnTo>
                      <a:pt x="19" y="99"/>
                    </a:lnTo>
                    <a:lnTo>
                      <a:pt x="19" y="99"/>
                    </a:lnTo>
                    <a:lnTo>
                      <a:pt x="19" y="102"/>
                    </a:lnTo>
                    <a:lnTo>
                      <a:pt x="19" y="102"/>
                    </a:lnTo>
                    <a:lnTo>
                      <a:pt x="19" y="102"/>
                    </a:lnTo>
                    <a:lnTo>
                      <a:pt x="17" y="102"/>
                    </a:lnTo>
                    <a:lnTo>
                      <a:pt x="17" y="102"/>
                    </a:lnTo>
                    <a:lnTo>
                      <a:pt x="17" y="102"/>
                    </a:lnTo>
                    <a:lnTo>
                      <a:pt x="17" y="104"/>
                    </a:lnTo>
                    <a:lnTo>
                      <a:pt x="14" y="104"/>
                    </a:lnTo>
                    <a:lnTo>
                      <a:pt x="14" y="104"/>
                    </a:lnTo>
                    <a:lnTo>
                      <a:pt x="14" y="104"/>
                    </a:lnTo>
                    <a:lnTo>
                      <a:pt x="12" y="104"/>
                    </a:lnTo>
                    <a:lnTo>
                      <a:pt x="12" y="104"/>
                    </a:lnTo>
                    <a:lnTo>
                      <a:pt x="12" y="104"/>
                    </a:lnTo>
                    <a:lnTo>
                      <a:pt x="12" y="102"/>
                    </a:lnTo>
                    <a:lnTo>
                      <a:pt x="12" y="102"/>
                    </a:lnTo>
                    <a:lnTo>
                      <a:pt x="12" y="102"/>
                    </a:lnTo>
                    <a:lnTo>
                      <a:pt x="10" y="102"/>
                    </a:lnTo>
                    <a:lnTo>
                      <a:pt x="10" y="99"/>
                    </a:lnTo>
                    <a:lnTo>
                      <a:pt x="10" y="99"/>
                    </a:lnTo>
                    <a:lnTo>
                      <a:pt x="10" y="99"/>
                    </a:lnTo>
                    <a:lnTo>
                      <a:pt x="10" y="99"/>
                    </a:lnTo>
                    <a:lnTo>
                      <a:pt x="10" y="97"/>
                    </a:lnTo>
                    <a:lnTo>
                      <a:pt x="10" y="97"/>
                    </a:lnTo>
                    <a:lnTo>
                      <a:pt x="10" y="97"/>
                    </a:lnTo>
                    <a:lnTo>
                      <a:pt x="10" y="97"/>
                    </a:lnTo>
                    <a:lnTo>
                      <a:pt x="10" y="95"/>
                    </a:lnTo>
                    <a:lnTo>
                      <a:pt x="10" y="95"/>
                    </a:lnTo>
                    <a:lnTo>
                      <a:pt x="10" y="92"/>
                    </a:lnTo>
                    <a:lnTo>
                      <a:pt x="10" y="92"/>
                    </a:lnTo>
                    <a:lnTo>
                      <a:pt x="10" y="90"/>
                    </a:lnTo>
                    <a:lnTo>
                      <a:pt x="10" y="90"/>
                    </a:lnTo>
                    <a:lnTo>
                      <a:pt x="10" y="87"/>
                    </a:lnTo>
                    <a:lnTo>
                      <a:pt x="10" y="87"/>
                    </a:lnTo>
                    <a:lnTo>
                      <a:pt x="10" y="87"/>
                    </a:lnTo>
                    <a:lnTo>
                      <a:pt x="12" y="87"/>
                    </a:lnTo>
                    <a:lnTo>
                      <a:pt x="12" y="87"/>
                    </a:lnTo>
                    <a:lnTo>
                      <a:pt x="12" y="87"/>
                    </a:lnTo>
                    <a:lnTo>
                      <a:pt x="12" y="85"/>
                    </a:lnTo>
                    <a:lnTo>
                      <a:pt x="12" y="85"/>
                    </a:lnTo>
                    <a:lnTo>
                      <a:pt x="12" y="85"/>
                    </a:lnTo>
                    <a:lnTo>
                      <a:pt x="14" y="85"/>
                    </a:lnTo>
                    <a:lnTo>
                      <a:pt x="14" y="83"/>
                    </a:lnTo>
                    <a:lnTo>
                      <a:pt x="14" y="83"/>
                    </a:lnTo>
                    <a:lnTo>
                      <a:pt x="14" y="83"/>
                    </a:lnTo>
                    <a:lnTo>
                      <a:pt x="14" y="80"/>
                    </a:lnTo>
                    <a:lnTo>
                      <a:pt x="17" y="80"/>
                    </a:lnTo>
                    <a:lnTo>
                      <a:pt x="17" y="80"/>
                    </a:lnTo>
                    <a:lnTo>
                      <a:pt x="17" y="80"/>
                    </a:lnTo>
                    <a:lnTo>
                      <a:pt x="17" y="80"/>
                    </a:lnTo>
                    <a:lnTo>
                      <a:pt x="19" y="80"/>
                    </a:lnTo>
                    <a:lnTo>
                      <a:pt x="19" y="78"/>
                    </a:lnTo>
                    <a:lnTo>
                      <a:pt x="19" y="78"/>
                    </a:lnTo>
                    <a:lnTo>
                      <a:pt x="19" y="78"/>
                    </a:lnTo>
                    <a:lnTo>
                      <a:pt x="19" y="78"/>
                    </a:lnTo>
                    <a:lnTo>
                      <a:pt x="19" y="76"/>
                    </a:lnTo>
                    <a:lnTo>
                      <a:pt x="19" y="76"/>
                    </a:lnTo>
                    <a:lnTo>
                      <a:pt x="19" y="76"/>
                    </a:lnTo>
                    <a:lnTo>
                      <a:pt x="21" y="76"/>
                    </a:lnTo>
                    <a:lnTo>
                      <a:pt x="21" y="73"/>
                    </a:lnTo>
                    <a:lnTo>
                      <a:pt x="21" y="73"/>
                    </a:lnTo>
                    <a:lnTo>
                      <a:pt x="21" y="73"/>
                    </a:lnTo>
                    <a:lnTo>
                      <a:pt x="21" y="71"/>
                    </a:lnTo>
                    <a:lnTo>
                      <a:pt x="21" y="71"/>
                    </a:lnTo>
                    <a:lnTo>
                      <a:pt x="21" y="71"/>
                    </a:lnTo>
                    <a:lnTo>
                      <a:pt x="19" y="71"/>
                    </a:lnTo>
                    <a:lnTo>
                      <a:pt x="19" y="69"/>
                    </a:lnTo>
                    <a:lnTo>
                      <a:pt x="19" y="69"/>
                    </a:lnTo>
                    <a:lnTo>
                      <a:pt x="19" y="69"/>
                    </a:lnTo>
                    <a:lnTo>
                      <a:pt x="19" y="69"/>
                    </a:lnTo>
                    <a:lnTo>
                      <a:pt x="19" y="66"/>
                    </a:lnTo>
                    <a:lnTo>
                      <a:pt x="17" y="66"/>
                    </a:lnTo>
                    <a:lnTo>
                      <a:pt x="17" y="66"/>
                    </a:lnTo>
                    <a:lnTo>
                      <a:pt x="17" y="66"/>
                    </a:lnTo>
                    <a:lnTo>
                      <a:pt x="17" y="66"/>
                    </a:lnTo>
                    <a:lnTo>
                      <a:pt x="17" y="66"/>
                    </a:lnTo>
                    <a:lnTo>
                      <a:pt x="17" y="64"/>
                    </a:lnTo>
                    <a:lnTo>
                      <a:pt x="14" y="64"/>
                    </a:lnTo>
                    <a:lnTo>
                      <a:pt x="14" y="64"/>
                    </a:lnTo>
                    <a:lnTo>
                      <a:pt x="14" y="61"/>
                    </a:lnTo>
                    <a:lnTo>
                      <a:pt x="14" y="61"/>
                    </a:lnTo>
                    <a:lnTo>
                      <a:pt x="14" y="59"/>
                    </a:lnTo>
                    <a:lnTo>
                      <a:pt x="14" y="59"/>
                    </a:lnTo>
                    <a:lnTo>
                      <a:pt x="17" y="59"/>
                    </a:lnTo>
                    <a:lnTo>
                      <a:pt x="17" y="57"/>
                    </a:lnTo>
                    <a:lnTo>
                      <a:pt x="14" y="57"/>
                    </a:lnTo>
                    <a:lnTo>
                      <a:pt x="14" y="57"/>
                    </a:lnTo>
                    <a:lnTo>
                      <a:pt x="14" y="57"/>
                    </a:lnTo>
                    <a:lnTo>
                      <a:pt x="17" y="57"/>
                    </a:lnTo>
                    <a:lnTo>
                      <a:pt x="17" y="57"/>
                    </a:lnTo>
                    <a:lnTo>
                      <a:pt x="17" y="54"/>
                    </a:lnTo>
                    <a:lnTo>
                      <a:pt x="17" y="54"/>
                    </a:lnTo>
                    <a:lnTo>
                      <a:pt x="17" y="54"/>
                    </a:lnTo>
                    <a:lnTo>
                      <a:pt x="17" y="54"/>
                    </a:lnTo>
                    <a:lnTo>
                      <a:pt x="17" y="52"/>
                    </a:lnTo>
                    <a:lnTo>
                      <a:pt x="17" y="52"/>
                    </a:lnTo>
                    <a:lnTo>
                      <a:pt x="17" y="52"/>
                    </a:lnTo>
                    <a:lnTo>
                      <a:pt x="14" y="52"/>
                    </a:lnTo>
                    <a:lnTo>
                      <a:pt x="14" y="50"/>
                    </a:lnTo>
                    <a:lnTo>
                      <a:pt x="14" y="50"/>
                    </a:lnTo>
                    <a:lnTo>
                      <a:pt x="14" y="52"/>
                    </a:lnTo>
                    <a:lnTo>
                      <a:pt x="12" y="52"/>
                    </a:lnTo>
                    <a:lnTo>
                      <a:pt x="12" y="50"/>
                    </a:lnTo>
                    <a:lnTo>
                      <a:pt x="12" y="50"/>
                    </a:lnTo>
                    <a:lnTo>
                      <a:pt x="12" y="50"/>
                    </a:lnTo>
                    <a:lnTo>
                      <a:pt x="12" y="52"/>
                    </a:lnTo>
                    <a:lnTo>
                      <a:pt x="10" y="52"/>
                    </a:lnTo>
                    <a:lnTo>
                      <a:pt x="10" y="52"/>
                    </a:lnTo>
                    <a:lnTo>
                      <a:pt x="10" y="52"/>
                    </a:lnTo>
                    <a:lnTo>
                      <a:pt x="10" y="50"/>
                    </a:lnTo>
                    <a:lnTo>
                      <a:pt x="7" y="50"/>
                    </a:lnTo>
                    <a:lnTo>
                      <a:pt x="7" y="52"/>
                    </a:lnTo>
                    <a:lnTo>
                      <a:pt x="7" y="52"/>
                    </a:lnTo>
                    <a:lnTo>
                      <a:pt x="7" y="50"/>
                    </a:lnTo>
                    <a:lnTo>
                      <a:pt x="5" y="50"/>
                    </a:lnTo>
                    <a:lnTo>
                      <a:pt x="5" y="50"/>
                    </a:lnTo>
                    <a:lnTo>
                      <a:pt x="5" y="47"/>
                    </a:lnTo>
                    <a:lnTo>
                      <a:pt x="5" y="47"/>
                    </a:lnTo>
                    <a:lnTo>
                      <a:pt x="5" y="47"/>
                    </a:lnTo>
                    <a:lnTo>
                      <a:pt x="5" y="47"/>
                    </a:lnTo>
                    <a:lnTo>
                      <a:pt x="3" y="47"/>
                    </a:lnTo>
                    <a:lnTo>
                      <a:pt x="3" y="47"/>
                    </a:lnTo>
                    <a:lnTo>
                      <a:pt x="3" y="47"/>
                    </a:lnTo>
                    <a:lnTo>
                      <a:pt x="3" y="47"/>
                    </a:lnTo>
                    <a:lnTo>
                      <a:pt x="0" y="47"/>
                    </a:lnTo>
                    <a:lnTo>
                      <a:pt x="0" y="45"/>
                    </a:lnTo>
                    <a:lnTo>
                      <a:pt x="0" y="45"/>
                    </a:lnTo>
                    <a:lnTo>
                      <a:pt x="0" y="45"/>
                    </a:lnTo>
                    <a:lnTo>
                      <a:pt x="0" y="45"/>
                    </a:lnTo>
                    <a:lnTo>
                      <a:pt x="3" y="45"/>
                    </a:lnTo>
                    <a:lnTo>
                      <a:pt x="3" y="42"/>
                    </a:lnTo>
                    <a:lnTo>
                      <a:pt x="3" y="42"/>
                    </a:lnTo>
                    <a:lnTo>
                      <a:pt x="3" y="42"/>
                    </a:lnTo>
                    <a:lnTo>
                      <a:pt x="3" y="40"/>
                    </a:lnTo>
                    <a:lnTo>
                      <a:pt x="3" y="40"/>
                    </a:lnTo>
                    <a:lnTo>
                      <a:pt x="3" y="40"/>
                    </a:lnTo>
                    <a:lnTo>
                      <a:pt x="3" y="38"/>
                    </a:lnTo>
                    <a:lnTo>
                      <a:pt x="0" y="38"/>
                    </a:lnTo>
                    <a:lnTo>
                      <a:pt x="0" y="38"/>
                    </a:lnTo>
                    <a:lnTo>
                      <a:pt x="3" y="38"/>
                    </a:lnTo>
                    <a:lnTo>
                      <a:pt x="3" y="38"/>
                    </a:lnTo>
                    <a:lnTo>
                      <a:pt x="3" y="38"/>
                    </a:lnTo>
                    <a:lnTo>
                      <a:pt x="3" y="38"/>
                    </a:lnTo>
                    <a:lnTo>
                      <a:pt x="5" y="38"/>
                    </a:lnTo>
                    <a:lnTo>
                      <a:pt x="5" y="38"/>
                    </a:lnTo>
                    <a:lnTo>
                      <a:pt x="5" y="35"/>
                    </a:lnTo>
                    <a:lnTo>
                      <a:pt x="5" y="35"/>
                    </a:lnTo>
                    <a:lnTo>
                      <a:pt x="7" y="35"/>
                    </a:lnTo>
                    <a:lnTo>
                      <a:pt x="7" y="35"/>
                    </a:lnTo>
                    <a:lnTo>
                      <a:pt x="7" y="35"/>
                    </a:lnTo>
                    <a:lnTo>
                      <a:pt x="7" y="35"/>
                    </a:lnTo>
                    <a:lnTo>
                      <a:pt x="10" y="35"/>
                    </a:lnTo>
                    <a:lnTo>
                      <a:pt x="10" y="35"/>
                    </a:lnTo>
                    <a:lnTo>
                      <a:pt x="10" y="35"/>
                    </a:lnTo>
                    <a:lnTo>
                      <a:pt x="10" y="35"/>
                    </a:lnTo>
                    <a:lnTo>
                      <a:pt x="10" y="35"/>
                    </a:lnTo>
                    <a:lnTo>
                      <a:pt x="12" y="35"/>
                    </a:lnTo>
                    <a:lnTo>
                      <a:pt x="12" y="38"/>
                    </a:lnTo>
                    <a:lnTo>
                      <a:pt x="12" y="38"/>
                    </a:lnTo>
                    <a:lnTo>
                      <a:pt x="12" y="38"/>
                    </a:lnTo>
                    <a:lnTo>
                      <a:pt x="14" y="38"/>
                    </a:lnTo>
                    <a:lnTo>
                      <a:pt x="14" y="38"/>
                    </a:lnTo>
                    <a:lnTo>
                      <a:pt x="17" y="38"/>
                    </a:lnTo>
                    <a:lnTo>
                      <a:pt x="17" y="38"/>
                    </a:lnTo>
                    <a:lnTo>
                      <a:pt x="17" y="38"/>
                    </a:lnTo>
                    <a:lnTo>
                      <a:pt x="17" y="38"/>
                    </a:lnTo>
                    <a:lnTo>
                      <a:pt x="19" y="38"/>
                    </a:lnTo>
                    <a:lnTo>
                      <a:pt x="19" y="38"/>
                    </a:lnTo>
                    <a:lnTo>
                      <a:pt x="19" y="38"/>
                    </a:lnTo>
                    <a:lnTo>
                      <a:pt x="21" y="38"/>
                    </a:lnTo>
                    <a:lnTo>
                      <a:pt x="21" y="38"/>
                    </a:lnTo>
                    <a:lnTo>
                      <a:pt x="24" y="38"/>
                    </a:lnTo>
                    <a:lnTo>
                      <a:pt x="24" y="38"/>
                    </a:lnTo>
                    <a:lnTo>
                      <a:pt x="24" y="38"/>
                    </a:lnTo>
                    <a:lnTo>
                      <a:pt x="24" y="38"/>
                    </a:lnTo>
                    <a:lnTo>
                      <a:pt x="26" y="38"/>
                    </a:lnTo>
                    <a:lnTo>
                      <a:pt x="26" y="35"/>
                    </a:lnTo>
                    <a:lnTo>
                      <a:pt x="26" y="35"/>
                    </a:lnTo>
                    <a:lnTo>
                      <a:pt x="26" y="35"/>
                    </a:lnTo>
                    <a:lnTo>
                      <a:pt x="26" y="33"/>
                    </a:lnTo>
                    <a:lnTo>
                      <a:pt x="26" y="33"/>
                    </a:lnTo>
                    <a:lnTo>
                      <a:pt x="26" y="33"/>
                    </a:lnTo>
                    <a:lnTo>
                      <a:pt x="26" y="33"/>
                    </a:lnTo>
                    <a:lnTo>
                      <a:pt x="26" y="31"/>
                    </a:lnTo>
                    <a:lnTo>
                      <a:pt x="29" y="31"/>
                    </a:lnTo>
                    <a:lnTo>
                      <a:pt x="29" y="31"/>
                    </a:lnTo>
                    <a:lnTo>
                      <a:pt x="29" y="28"/>
                    </a:lnTo>
                    <a:lnTo>
                      <a:pt x="29" y="28"/>
                    </a:lnTo>
                    <a:lnTo>
                      <a:pt x="29" y="28"/>
                    </a:lnTo>
                    <a:lnTo>
                      <a:pt x="29" y="31"/>
                    </a:lnTo>
                    <a:lnTo>
                      <a:pt x="31" y="31"/>
                    </a:lnTo>
                    <a:lnTo>
                      <a:pt x="31" y="28"/>
                    </a:lnTo>
                    <a:lnTo>
                      <a:pt x="31" y="28"/>
                    </a:lnTo>
                    <a:lnTo>
                      <a:pt x="31" y="28"/>
                    </a:lnTo>
                    <a:lnTo>
                      <a:pt x="33" y="28"/>
                    </a:lnTo>
                    <a:lnTo>
                      <a:pt x="33" y="28"/>
                    </a:lnTo>
                    <a:lnTo>
                      <a:pt x="31" y="28"/>
                    </a:lnTo>
                    <a:lnTo>
                      <a:pt x="31" y="28"/>
                    </a:lnTo>
                    <a:lnTo>
                      <a:pt x="31" y="28"/>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7" name="Freeform 39"/>
              <p:cNvSpPr>
                <a:spLocks/>
              </p:cNvSpPr>
              <p:nvPr/>
            </p:nvSpPr>
            <p:spPr bwMode="auto">
              <a:xfrm>
                <a:off x="2921" y="2234"/>
                <a:ext cx="177" cy="377"/>
              </a:xfrm>
              <a:custGeom>
                <a:avLst/>
                <a:gdLst/>
                <a:ahLst/>
                <a:cxnLst>
                  <a:cxn ang="0">
                    <a:pos x="111" y="218"/>
                  </a:cxn>
                  <a:cxn ang="0">
                    <a:pos x="99" y="204"/>
                  </a:cxn>
                  <a:cxn ang="0">
                    <a:pos x="83" y="199"/>
                  </a:cxn>
                  <a:cxn ang="0">
                    <a:pos x="73" y="192"/>
                  </a:cxn>
                  <a:cxn ang="0">
                    <a:pos x="71" y="178"/>
                  </a:cxn>
                  <a:cxn ang="0">
                    <a:pos x="59" y="187"/>
                  </a:cxn>
                  <a:cxn ang="0">
                    <a:pos x="57" y="213"/>
                  </a:cxn>
                  <a:cxn ang="0">
                    <a:pos x="47" y="235"/>
                  </a:cxn>
                  <a:cxn ang="0">
                    <a:pos x="40" y="256"/>
                  </a:cxn>
                  <a:cxn ang="0">
                    <a:pos x="38" y="273"/>
                  </a:cxn>
                  <a:cxn ang="0">
                    <a:pos x="47" y="285"/>
                  </a:cxn>
                  <a:cxn ang="0">
                    <a:pos x="50" y="285"/>
                  </a:cxn>
                  <a:cxn ang="0">
                    <a:pos x="59" y="275"/>
                  </a:cxn>
                  <a:cxn ang="0">
                    <a:pos x="54" y="299"/>
                  </a:cxn>
                  <a:cxn ang="0">
                    <a:pos x="64" y="318"/>
                  </a:cxn>
                  <a:cxn ang="0">
                    <a:pos x="71" y="341"/>
                  </a:cxn>
                  <a:cxn ang="0">
                    <a:pos x="90" y="346"/>
                  </a:cxn>
                  <a:cxn ang="0">
                    <a:pos x="102" y="365"/>
                  </a:cxn>
                  <a:cxn ang="0">
                    <a:pos x="85" y="372"/>
                  </a:cxn>
                  <a:cxn ang="0">
                    <a:pos x="80" y="365"/>
                  </a:cxn>
                  <a:cxn ang="0">
                    <a:pos x="66" y="356"/>
                  </a:cxn>
                  <a:cxn ang="0">
                    <a:pos x="54" y="351"/>
                  </a:cxn>
                  <a:cxn ang="0">
                    <a:pos x="45" y="337"/>
                  </a:cxn>
                  <a:cxn ang="0">
                    <a:pos x="40" y="330"/>
                  </a:cxn>
                  <a:cxn ang="0">
                    <a:pos x="31" y="318"/>
                  </a:cxn>
                  <a:cxn ang="0">
                    <a:pos x="21" y="325"/>
                  </a:cxn>
                  <a:cxn ang="0">
                    <a:pos x="19" y="299"/>
                  </a:cxn>
                  <a:cxn ang="0">
                    <a:pos x="21" y="277"/>
                  </a:cxn>
                  <a:cxn ang="0">
                    <a:pos x="28" y="258"/>
                  </a:cxn>
                  <a:cxn ang="0">
                    <a:pos x="38" y="240"/>
                  </a:cxn>
                  <a:cxn ang="0">
                    <a:pos x="50" y="221"/>
                  </a:cxn>
                  <a:cxn ang="0">
                    <a:pos x="43" y="199"/>
                  </a:cxn>
                  <a:cxn ang="0">
                    <a:pos x="38" y="176"/>
                  </a:cxn>
                  <a:cxn ang="0">
                    <a:pos x="26" y="157"/>
                  </a:cxn>
                  <a:cxn ang="0">
                    <a:pos x="19" y="135"/>
                  </a:cxn>
                  <a:cxn ang="0">
                    <a:pos x="26" y="119"/>
                  </a:cxn>
                  <a:cxn ang="0">
                    <a:pos x="31" y="107"/>
                  </a:cxn>
                  <a:cxn ang="0">
                    <a:pos x="24" y="90"/>
                  </a:cxn>
                  <a:cxn ang="0">
                    <a:pos x="9" y="71"/>
                  </a:cxn>
                  <a:cxn ang="0">
                    <a:pos x="2" y="57"/>
                  </a:cxn>
                  <a:cxn ang="0">
                    <a:pos x="7" y="40"/>
                  </a:cxn>
                  <a:cxn ang="0">
                    <a:pos x="14" y="19"/>
                  </a:cxn>
                  <a:cxn ang="0">
                    <a:pos x="33" y="19"/>
                  </a:cxn>
                  <a:cxn ang="0">
                    <a:pos x="45" y="5"/>
                  </a:cxn>
                  <a:cxn ang="0">
                    <a:pos x="61" y="5"/>
                  </a:cxn>
                  <a:cxn ang="0">
                    <a:pos x="66" y="21"/>
                  </a:cxn>
                  <a:cxn ang="0">
                    <a:pos x="85" y="24"/>
                  </a:cxn>
                  <a:cxn ang="0">
                    <a:pos x="83" y="50"/>
                  </a:cxn>
                  <a:cxn ang="0">
                    <a:pos x="78" y="69"/>
                  </a:cxn>
                  <a:cxn ang="0">
                    <a:pos x="90" y="67"/>
                  </a:cxn>
                  <a:cxn ang="0">
                    <a:pos x="106" y="62"/>
                  </a:cxn>
                  <a:cxn ang="0">
                    <a:pos x="123" y="59"/>
                  </a:cxn>
                  <a:cxn ang="0">
                    <a:pos x="140" y="55"/>
                  </a:cxn>
                  <a:cxn ang="0">
                    <a:pos x="151" y="71"/>
                  </a:cxn>
                  <a:cxn ang="0">
                    <a:pos x="159" y="90"/>
                  </a:cxn>
                  <a:cxn ang="0">
                    <a:pos x="166" y="112"/>
                  </a:cxn>
                  <a:cxn ang="0">
                    <a:pos x="175" y="131"/>
                  </a:cxn>
                  <a:cxn ang="0">
                    <a:pos x="175" y="147"/>
                  </a:cxn>
                  <a:cxn ang="0">
                    <a:pos x="163" y="157"/>
                  </a:cxn>
                  <a:cxn ang="0">
                    <a:pos x="142" y="157"/>
                  </a:cxn>
                  <a:cxn ang="0">
                    <a:pos x="121" y="159"/>
                  </a:cxn>
                  <a:cxn ang="0">
                    <a:pos x="106" y="176"/>
                  </a:cxn>
                  <a:cxn ang="0">
                    <a:pos x="111" y="199"/>
                  </a:cxn>
                </a:cxnLst>
                <a:rect l="0" t="0" r="r" b="b"/>
                <a:pathLst>
                  <a:path w="177" h="377">
                    <a:moveTo>
                      <a:pt x="118" y="221"/>
                    </a:moveTo>
                    <a:lnTo>
                      <a:pt x="116" y="221"/>
                    </a:lnTo>
                    <a:lnTo>
                      <a:pt x="116" y="218"/>
                    </a:lnTo>
                    <a:lnTo>
                      <a:pt x="116" y="218"/>
                    </a:lnTo>
                    <a:lnTo>
                      <a:pt x="116" y="218"/>
                    </a:lnTo>
                    <a:lnTo>
                      <a:pt x="116" y="218"/>
                    </a:lnTo>
                    <a:lnTo>
                      <a:pt x="116" y="216"/>
                    </a:lnTo>
                    <a:lnTo>
                      <a:pt x="116" y="216"/>
                    </a:lnTo>
                    <a:lnTo>
                      <a:pt x="114" y="216"/>
                    </a:lnTo>
                    <a:lnTo>
                      <a:pt x="114" y="216"/>
                    </a:lnTo>
                    <a:lnTo>
                      <a:pt x="114" y="213"/>
                    </a:lnTo>
                    <a:lnTo>
                      <a:pt x="114" y="213"/>
                    </a:lnTo>
                    <a:lnTo>
                      <a:pt x="114" y="213"/>
                    </a:lnTo>
                    <a:lnTo>
                      <a:pt x="111" y="213"/>
                    </a:lnTo>
                    <a:lnTo>
                      <a:pt x="111" y="213"/>
                    </a:lnTo>
                    <a:lnTo>
                      <a:pt x="111" y="216"/>
                    </a:lnTo>
                    <a:lnTo>
                      <a:pt x="111" y="216"/>
                    </a:lnTo>
                    <a:lnTo>
                      <a:pt x="111" y="213"/>
                    </a:lnTo>
                    <a:lnTo>
                      <a:pt x="111" y="213"/>
                    </a:lnTo>
                    <a:lnTo>
                      <a:pt x="111" y="213"/>
                    </a:lnTo>
                    <a:lnTo>
                      <a:pt x="109" y="213"/>
                    </a:lnTo>
                    <a:lnTo>
                      <a:pt x="109" y="213"/>
                    </a:lnTo>
                    <a:lnTo>
                      <a:pt x="106" y="213"/>
                    </a:lnTo>
                    <a:lnTo>
                      <a:pt x="106" y="213"/>
                    </a:lnTo>
                    <a:lnTo>
                      <a:pt x="109" y="213"/>
                    </a:lnTo>
                    <a:lnTo>
                      <a:pt x="109" y="216"/>
                    </a:lnTo>
                    <a:lnTo>
                      <a:pt x="109" y="216"/>
                    </a:lnTo>
                    <a:lnTo>
                      <a:pt x="109" y="216"/>
                    </a:lnTo>
                    <a:lnTo>
                      <a:pt x="109" y="218"/>
                    </a:lnTo>
                    <a:lnTo>
                      <a:pt x="111" y="218"/>
                    </a:lnTo>
                    <a:lnTo>
                      <a:pt x="111" y="218"/>
                    </a:lnTo>
                    <a:lnTo>
                      <a:pt x="111" y="218"/>
                    </a:lnTo>
                    <a:lnTo>
                      <a:pt x="111" y="218"/>
                    </a:lnTo>
                    <a:lnTo>
                      <a:pt x="109" y="218"/>
                    </a:lnTo>
                    <a:lnTo>
                      <a:pt x="109" y="218"/>
                    </a:lnTo>
                    <a:lnTo>
                      <a:pt x="109" y="218"/>
                    </a:lnTo>
                    <a:lnTo>
                      <a:pt x="106" y="218"/>
                    </a:lnTo>
                    <a:lnTo>
                      <a:pt x="106" y="218"/>
                    </a:lnTo>
                    <a:lnTo>
                      <a:pt x="106" y="218"/>
                    </a:lnTo>
                    <a:lnTo>
                      <a:pt x="106" y="218"/>
                    </a:lnTo>
                    <a:lnTo>
                      <a:pt x="106" y="218"/>
                    </a:lnTo>
                    <a:lnTo>
                      <a:pt x="104" y="218"/>
                    </a:lnTo>
                    <a:lnTo>
                      <a:pt x="104" y="216"/>
                    </a:lnTo>
                    <a:lnTo>
                      <a:pt x="104" y="216"/>
                    </a:lnTo>
                    <a:lnTo>
                      <a:pt x="104" y="213"/>
                    </a:lnTo>
                    <a:lnTo>
                      <a:pt x="104" y="213"/>
                    </a:lnTo>
                    <a:lnTo>
                      <a:pt x="104" y="211"/>
                    </a:lnTo>
                    <a:lnTo>
                      <a:pt x="104" y="211"/>
                    </a:lnTo>
                    <a:lnTo>
                      <a:pt x="104" y="209"/>
                    </a:lnTo>
                    <a:lnTo>
                      <a:pt x="104" y="209"/>
                    </a:lnTo>
                    <a:lnTo>
                      <a:pt x="104" y="209"/>
                    </a:lnTo>
                    <a:lnTo>
                      <a:pt x="104" y="209"/>
                    </a:lnTo>
                    <a:lnTo>
                      <a:pt x="104" y="209"/>
                    </a:lnTo>
                    <a:lnTo>
                      <a:pt x="104" y="206"/>
                    </a:lnTo>
                    <a:lnTo>
                      <a:pt x="102" y="206"/>
                    </a:lnTo>
                    <a:lnTo>
                      <a:pt x="102" y="206"/>
                    </a:lnTo>
                    <a:lnTo>
                      <a:pt x="102" y="206"/>
                    </a:lnTo>
                    <a:lnTo>
                      <a:pt x="102" y="204"/>
                    </a:lnTo>
                    <a:lnTo>
                      <a:pt x="99" y="204"/>
                    </a:lnTo>
                    <a:lnTo>
                      <a:pt x="99" y="204"/>
                    </a:lnTo>
                    <a:lnTo>
                      <a:pt x="99" y="204"/>
                    </a:lnTo>
                    <a:lnTo>
                      <a:pt x="99" y="204"/>
                    </a:lnTo>
                    <a:lnTo>
                      <a:pt x="97" y="204"/>
                    </a:lnTo>
                    <a:lnTo>
                      <a:pt x="97" y="202"/>
                    </a:lnTo>
                    <a:lnTo>
                      <a:pt x="97" y="202"/>
                    </a:lnTo>
                    <a:lnTo>
                      <a:pt x="97" y="202"/>
                    </a:lnTo>
                    <a:lnTo>
                      <a:pt x="97" y="202"/>
                    </a:lnTo>
                    <a:lnTo>
                      <a:pt x="97" y="199"/>
                    </a:lnTo>
                    <a:lnTo>
                      <a:pt x="97" y="199"/>
                    </a:lnTo>
                    <a:lnTo>
                      <a:pt x="95" y="199"/>
                    </a:lnTo>
                    <a:lnTo>
                      <a:pt x="95" y="199"/>
                    </a:lnTo>
                    <a:lnTo>
                      <a:pt x="92" y="199"/>
                    </a:lnTo>
                    <a:lnTo>
                      <a:pt x="92" y="199"/>
                    </a:lnTo>
                    <a:lnTo>
                      <a:pt x="92" y="199"/>
                    </a:lnTo>
                    <a:lnTo>
                      <a:pt x="92" y="199"/>
                    </a:lnTo>
                    <a:lnTo>
                      <a:pt x="90" y="199"/>
                    </a:lnTo>
                    <a:lnTo>
                      <a:pt x="90" y="199"/>
                    </a:lnTo>
                    <a:lnTo>
                      <a:pt x="88" y="199"/>
                    </a:lnTo>
                    <a:lnTo>
                      <a:pt x="88" y="199"/>
                    </a:lnTo>
                    <a:lnTo>
                      <a:pt x="88" y="202"/>
                    </a:lnTo>
                    <a:lnTo>
                      <a:pt x="88" y="202"/>
                    </a:lnTo>
                    <a:lnTo>
                      <a:pt x="88" y="202"/>
                    </a:lnTo>
                    <a:lnTo>
                      <a:pt x="88" y="202"/>
                    </a:lnTo>
                    <a:lnTo>
                      <a:pt x="88" y="204"/>
                    </a:lnTo>
                    <a:lnTo>
                      <a:pt x="88" y="204"/>
                    </a:lnTo>
                    <a:lnTo>
                      <a:pt x="88" y="202"/>
                    </a:lnTo>
                    <a:lnTo>
                      <a:pt x="88" y="202"/>
                    </a:lnTo>
                    <a:lnTo>
                      <a:pt x="85" y="202"/>
                    </a:lnTo>
                    <a:lnTo>
                      <a:pt x="85" y="202"/>
                    </a:lnTo>
                    <a:lnTo>
                      <a:pt x="85" y="199"/>
                    </a:lnTo>
                    <a:lnTo>
                      <a:pt x="85" y="199"/>
                    </a:lnTo>
                    <a:lnTo>
                      <a:pt x="83" y="199"/>
                    </a:lnTo>
                    <a:lnTo>
                      <a:pt x="83" y="199"/>
                    </a:lnTo>
                    <a:lnTo>
                      <a:pt x="80" y="199"/>
                    </a:lnTo>
                    <a:lnTo>
                      <a:pt x="80" y="199"/>
                    </a:lnTo>
                    <a:lnTo>
                      <a:pt x="80" y="199"/>
                    </a:lnTo>
                    <a:lnTo>
                      <a:pt x="80" y="199"/>
                    </a:lnTo>
                    <a:lnTo>
                      <a:pt x="80" y="199"/>
                    </a:lnTo>
                    <a:lnTo>
                      <a:pt x="78" y="199"/>
                    </a:lnTo>
                    <a:lnTo>
                      <a:pt x="78" y="199"/>
                    </a:lnTo>
                    <a:lnTo>
                      <a:pt x="78" y="202"/>
                    </a:lnTo>
                    <a:lnTo>
                      <a:pt x="78" y="202"/>
                    </a:lnTo>
                    <a:lnTo>
                      <a:pt x="78" y="204"/>
                    </a:lnTo>
                    <a:lnTo>
                      <a:pt x="78" y="204"/>
                    </a:lnTo>
                    <a:lnTo>
                      <a:pt x="76" y="204"/>
                    </a:lnTo>
                    <a:lnTo>
                      <a:pt x="76" y="202"/>
                    </a:lnTo>
                    <a:lnTo>
                      <a:pt x="76" y="202"/>
                    </a:lnTo>
                    <a:lnTo>
                      <a:pt x="76" y="199"/>
                    </a:lnTo>
                    <a:lnTo>
                      <a:pt x="76" y="199"/>
                    </a:lnTo>
                    <a:lnTo>
                      <a:pt x="73" y="199"/>
                    </a:lnTo>
                    <a:lnTo>
                      <a:pt x="73" y="199"/>
                    </a:lnTo>
                    <a:lnTo>
                      <a:pt x="73" y="199"/>
                    </a:lnTo>
                    <a:lnTo>
                      <a:pt x="73" y="199"/>
                    </a:lnTo>
                    <a:lnTo>
                      <a:pt x="73" y="199"/>
                    </a:lnTo>
                    <a:lnTo>
                      <a:pt x="73" y="197"/>
                    </a:lnTo>
                    <a:lnTo>
                      <a:pt x="73" y="197"/>
                    </a:lnTo>
                    <a:lnTo>
                      <a:pt x="73" y="197"/>
                    </a:lnTo>
                    <a:lnTo>
                      <a:pt x="73" y="197"/>
                    </a:lnTo>
                    <a:lnTo>
                      <a:pt x="76" y="197"/>
                    </a:lnTo>
                    <a:lnTo>
                      <a:pt x="76" y="194"/>
                    </a:lnTo>
                    <a:lnTo>
                      <a:pt x="76" y="194"/>
                    </a:lnTo>
                    <a:lnTo>
                      <a:pt x="73" y="194"/>
                    </a:lnTo>
                    <a:lnTo>
                      <a:pt x="73" y="192"/>
                    </a:lnTo>
                    <a:lnTo>
                      <a:pt x="73" y="192"/>
                    </a:lnTo>
                    <a:lnTo>
                      <a:pt x="73" y="194"/>
                    </a:lnTo>
                    <a:lnTo>
                      <a:pt x="73" y="194"/>
                    </a:lnTo>
                    <a:lnTo>
                      <a:pt x="73" y="192"/>
                    </a:lnTo>
                    <a:lnTo>
                      <a:pt x="73" y="192"/>
                    </a:lnTo>
                    <a:lnTo>
                      <a:pt x="73" y="192"/>
                    </a:lnTo>
                    <a:lnTo>
                      <a:pt x="73" y="192"/>
                    </a:lnTo>
                    <a:lnTo>
                      <a:pt x="76" y="192"/>
                    </a:lnTo>
                    <a:lnTo>
                      <a:pt x="76" y="190"/>
                    </a:lnTo>
                    <a:lnTo>
                      <a:pt x="76" y="190"/>
                    </a:lnTo>
                    <a:lnTo>
                      <a:pt x="76" y="190"/>
                    </a:lnTo>
                    <a:lnTo>
                      <a:pt x="76" y="190"/>
                    </a:lnTo>
                    <a:lnTo>
                      <a:pt x="76" y="187"/>
                    </a:lnTo>
                    <a:lnTo>
                      <a:pt x="76" y="187"/>
                    </a:lnTo>
                    <a:lnTo>
                      <a:pt x="76" y="187"/>
                    </a:lnTo>
                    <a:lnTo>
                      <a:pt x="76" y="187"/>
                    </a:lnTo>
                    <a:lnTo>
                      <a:pt x="76" y="185"/>
                    </a:lnTo>
                    <a:lnTo>
                      <a:pt x="76" y="185"/>
                    </a:lnTo>
                    <a:lnTo>
                      <a:pt x="76" y="185"/>
                    </a:lnTo>
                    <a:lnTo>
                      <a:pt x="76" y="183"/>
                    </a:lnTo>
                    <a:lnTo>
                      <a:pt x="76" y="183"/>
                    </a:lnTo>
                    <a:lnTo>
                      <a:pt x="76" y="183"/>
                    </a:lnTo>
                    <a:lnTo>
                      <a:pt x="76" y="180"/>
                    </a:lnTo>
                    <a:lnTo>
                      <a:pt x="78" y="180"/>
                    </a:lnTo>
                    <a:lnTo>
                      <a:pt x="78" y="180"/>
                    </a:lnTo>
                    <a:lnTo>
                      <a:pt x="78" y="178"/>
                    </a:lnTo>
                    <a:lnTo>
                      <a:pt x="76" y="178"/>
                    </a:lnTo>
                    <a:lnTo>
                      <a:pt x="76" y="178"/>
                    </a:lnTo>
                    <a:lnTo>
                      <a:pt x="73" y="178"/>
                    </a:lnTo>
                    <a:lnTo>
                      <a:pt x="73" y="178"/>
                    </a:lnTo>
                    <a:lnTo>
                      <a:pt x="73" y="178"/>
                    </a:lnTo>
                    <a:lnTo>
                      <a:pt x="71" y="178"/>
                    </a:lnTo>
                    <a:lnTo>
                      <a:pt x="71" y="178"/>
                    </a:lnTo>
                    <a:lnTo>
                      <a:pt x="71" y="178"/>
                    </a:lnTo>
                    <a:lnTo>
                      <a:pt x="71" y="178"/>
                    </a:lnTo>
                    <a:lnTo>
                      <a:pt x="69" y="178"/>
                    </a:lnTo>
                    <a:lnTo>
                      <a:pt x="69" y="178"/>
                    </a:lnTo>
                    <a:lnTo>
                      <a:pt x="69" y="178"/>
                    </a:lnTo>
                    <a:lnTo>
                      <a:pt x="66" y="178"/>
                    </a:lnTo>
                    <a:lnTo>
                      <a:pt x="66" y="178"/>
                    </a:lnTo>
                    <a:lnTo>
                      <a:pt x="66" y="178"/>
                    </a:lnTo>
                    <a:lnTo>
                      <a:pt x="64" y="178"/>
                    </a:lnTo>
                    <a:lnTo>
                      <a:pt x="64" y="178"/>
                    </a:lnTo>
                    <a:lnTo>
                      <a:pt x="64" y="178"/>
                    </a:lnTo>
                    <a:lnTo>
                      <a:pt x="61" y="178"/>
                    </a:lnTo>
                    <a:lnTo>
                      <a:pt x="61" y="178"/>
                    </a:lnTo>
                    <a:lnTo>
                      <a:pt x="61" y="180"/>
                    </a:lnTo>
                    <a:lnTo>
                      <a:pt x="59" y="180"/>
                    </a:lnTo>
                    <a:lnTo>
                      <a:pt x="59" y="180"/>
                    </a:lnTo>
                    <a:lnTo>
                      <a:pt x="59" y="180"/>
                    </a:lnTo>
                    <a:lnTo>
                      <a:pt x="59" y="180"/>
                    </a:lnTo>
                    <a:lnTo>
                      <a:pt x="57" y="180"/>
                    </a:lnTo>
                    <a:lnTo>
                      <a:pt x="57" y="183"/>
                    </a:lnTo>
                    <a:lnTo>
                      <a:pt x="57" y="183"/>
                    </a:lnTo>
                    <a:lnTo>
                      <a:pt x="57" y="183"/>
                    </a:lnTo>
                    <a:lnTo>
                      <a:pt x="57" y="185"/>
                    </a:lnTo>
                    <a:lnTo>
                      <a:pt x="57" y="185"/>
                    </a:lnTo>
                    <a:lnTo>
                      <a:pt x="57" y="185"/>
                    </a:lnTo>
                    <a:lnTo>
                      <a:pt x="59" y="185"/>
                    </a:lnTo>
                    <a:lnTo>
                      <a:pt x="59" y="187"/>
                    </a:lnTo>
                    <a:lnTo>
                      <a:pt x="59" y="187"/>
                    </a:lnTo>
                    <a:lnTo>
                      <a:pt x="59" y="187"/>
                    </a:lnTo>
                    <a:lnTo>
                      <a:pt x="59" y="187"/>
                    </a:lnTo>
                    <a:lnTo>
                      <a:pt x="59" y="190"/>
                    </a:lnTo>
                    <a:lnTo>
                      <a:pt x="59" y="190"/>
                    </a:lnTo>
                    <a:lnTo>
                      <a:pt x="59" y="190"/>
                    </a:lnTo>
                    <a:lnTo>
                      <a:pt x="59" y="192"/>
                    </a:lnTo>
                    <a:lnTo>
                      <a:pt x="57" y="192"/>
                    </a:lnTo>
                    <a:lnTo>
                      <a:pt x="57" y="192"/>
                    </a:lnTo>
                    <a:lnTo>
                      <a:pt x="57" y="194"/>
                    </a:lnTo>
                    <a:lnTo>
                      <a:pt x="57" y="194"/>
                    </a:lnTo>
                    <a:lnTo>
                      <a:pt x="57" y="194"/>
                    </a:lnTo>
                    <a:lnTo>
                      <a:pt x="57" y="197"/>
                    </a:lnTo>
                    <a:lnTo>
                      <a:pt x="57" y="197"/>
                    </a:lnTo>
                    <a:lnTo>
                      <a:pt x="57" y="199"/>
                    </a:lnTo>
                    <a:lnTo>
                      <a:pt x="57" y="199"/>
                    </a:lnTo>
                    <a:lnTo>
                      <a:pt x="54" y="199"/>
                    </a:lnTo>
                    <a:lnTo>
                      <a:pt x="54" y="199"/>
                    </a:lnTo>
                    <a:lnTo>
                      <a:pt x="54" y="202"/>
                    </a:lnTo>
                    <a:lnTo>
                      <a:pt x="57" y="202"/>
                    </a:lnTo>
                    <a:lnTo>
                      <a:pt x="57" y="202"/>
                    </a:lnTo>
                    <a:lnTo>
                      <a:pt x="57" y="204"/>
                    </a:lnTo>
                    <a:lnTo>
                      <a:pt x="57" y="204"/>
                    </a:lnTo>
                    <a:lnTo>
                      <a:pt x="57" y="206"/>
                    </a:lnTo>
                    <a:lnTo>
                      <a:pt x="57" y="206"/>
                    </a:lnTo>
                    <a:lnTo>
                      <a:pt x="57" y="209"/>
                    </a:lnTo>
                    <a:lnTo>
                      <a:pt x="57" y="209"/>
                    </a:lnTo>
                    <a:lnTo>
                      <a:pt x="57" y="209"/>
                    </a:lnTo>
                    <a:lnTo>
                      <a:pt x="57" y="209"/>
                    </a:lnTo>
                    <a:lnTo>
                      <a:pt x="57" y="211"/>
                    </a:lnTo>
                    <a:lnTo>
                      <a:pt x="57" y="211"/>
                    </a:lnTo>
                    <a:lnTo>
                      <a:pt x="57" y="211"/>
                    </a:lnTo>
                    <a:lnTo>
                      <a:pt x="57" y="213"/>
                    </a:lnTo>
                    <a:lnTo>
                      <a:pt x="57" y="213"/>
                    </a:lnTo>
                    <a:lnTo>
                      <a:pt x="54" y="213"/>
                    </a:lnTo>
                    <a:lnTo>
                      <a:pt x="54" y="216"/>
                    </a:lnTo>
                    <a:lnTo>
                      <a:pt x="54" y="216"/>
                    </a:lnTo>
                    <a:lnTo>
                      <a:pt x="54" y="216"/>
                    </a:lnTo>
                    <a:lnTo>
                      <a:pt x="54" y="216"/>
                    </a:lnTo>
                    <a:lnTo>
                      <a:pt x="54" y="218"/>
                    </a:lnTo>
                    <a:lnTo>
                      <a:pt x="54" y="218"/>
                    </a:lnTo>
                    <a:lnTo>
                      <a:pt x="52" y="218"/>
                    </a:lnTo>
                    <a:lnTo>
                      <a:pt x="52" y="218"/>
                    </a:lnTo>
                    <a:lnTo>
                      <a:pt x="54" y="218"/>
                    </a:lnTo>
                    <a:lnTo>
                      <a:pt x="54" y="221"/>
                    </a:lnTo>
                    <a:lnTo>
                      <a:pt x="54" y="221"/>
                    </a:lnTo>
                    <a:lnTo>
                      <a:pt x="52" y="221"/>
                    </a:lnTo>
                    <a:lnTo>
                      <a:pt x="52" y="223"/>
                    </a:lnTo>
                    <a:lnTo>
                      <a:pt x="52" y="223"/>
                    </a:lnTo>
                    <a:lnTo>
                      <a:pt x="52" y="223"/>
                    </a:lnTo>
                    <a:lnTo>
                      <a:pt x="52" y="225"/>
                    </a:lnTo>
                    <a:lnTo>
                      <a:pt x="52" y="225"/>
                    </a:lnTo>
                    <a:lnTo>
                      <a:pt x="52" y="225"/>
                    </a:lnTo>
                    <a:lnTo>
                      <a:pt x="50" y="225"/>
                    </a:lnTo>
                    <a:lnTo>
                      <a:pt x="50" y="228"/>
                    </a:lnTo>
                    <a:lnTo>
                      <a:pt x="50" y="228"/>
                    </a:lnTo>
                    <a:lnTo>
                      <a:pt x="50" y="228"/>
                    </a:lnTo>
                    <a:lnTo>
                      <a:pt x="50" y="228"/>
                    </a:lnTo>
                    <a:lnTo>
                      <a:pt x="50" y="230"/>
                    </a:lnTo>
                    <a:lnTo>
                      <a:pt x="47" y="230"/>
                    </a:lnTo>
                    <a:lnTo>
                      <a:pt x="47" y="230"/>
                    </a:lnTo>
                    <a:lnTo>
                      <a:pt x="47" y="232"/>
                    </a:lnTo>
                    <a:lnTo>
                      <a:pt x="47" y="232"/>
                    </a:lnTo>
                    <a:lnTo>
                      <a:pt x="47" y="232"/>
                    </a:lnTo>
                    <a:lnTo>
                      <a:pt x="47" y="235"/>
                    </a:lnTo>
                    <a:lnTo>
                      <a:pt x="47" y="235"/>
                    </a:lnTo>
                    <a:lnTo>
                      <a:pt x="47" y="237"/>
                    </a:lnTo>
                    <a:lnTo>
                      <a:pt x="47" y="237"/>
                    </a:lnTo>
                    <a:lnTo>
                      <a:pt x="47" y="237"/>
                    </a:lnTo>
                    <a:lnTo>
                      <a:pt x="47" y="237"/>
                    </a:lnTo>
                    <a:lnTo>
                      <a:pt x="45" y="237"/>
                    </a:lnTo>
                    <a:lnTo>
                      <a:pt x="45" y="240"/>
                    </a:lnTo>
                    <a:lnTo>
                      <a:pt x="47" y="240"/>
                    </a:lnTo>
                    <a:lnTo>
                      <a:pt x="47" y="240"/>
                    </a:lnTo>
                    <a:lnTo>
                      <a:pt x="47" y="240"/>
                    </a:lnTo>
                    <a:lnTo>
                      <a:pt x="47" y="240"/>
                    </a:lnTo>
                    <a:lnTo>
                      <a:pt x="47" y="242"/>
                    </a:lnTo>
                    <a:lnTo>
                      <a:pt x="47" y="242"/>
                    </a:lnTo>
                    <a:lnTo>
                      <a:pt x="47" y="244"/>
                    </a:lnTo>
                    <a:lnTo>
                      <a:pt x="47" y="244"/>
                    </a:lnTo>
                    <a:lnTo>
                      <a:pt x="47" y="247"/>
                    </a:lnTo>
                    <a:lnTo>
                      <a:pt x="45" y="247"/>
                    </a:lnTo>
                    <a:lnTo>
                      <a:pt x="45" y="247"/>
                    </a:lnTo>
                    <a:lnTo>
                      <a:pt x="45" y="247"/>
                    </a:lnTo>
                    <a:lnTo>
                      <a:pt x="45" y="247"/>
                    </a:lnTo>
                    <a:lnTo>
                      <a:pt x="45" y="247"/>
                    </a:lnTo>
                    <a:lnTo>
                      <a:pt x="45" y="249"/>
                    </a:lnTo>
                    <a:lnTo>
                      <a:pt x="45" y="249"/>
                    </a:lnTo>
                    <a:lnTo>
                      <a:pt x="43" y="249"/>
                    </a:lnTo>
                    <a:lnTo>
                      <a:pt x="43" y="249"/>
                    </a:lnTo>
                    <a:lnTo>
                      <a:pt x="43" y="251"/>
                    </a:lnTo>
                    <a:lnTo>
                      <a:pt x="43" y="251"/>
                    </a:lnTo>
                    <a:lnTo>
                      <a:pt x="40" y="251"/>
                    </a:lnTo>
                    <a:lnTo>
                      <a:pt x="40" y="254"/>
                    </a:lnTo>
                    <a:lnTo>
                      <a:pt x="40" y="254"/>
                    </a:lnTo>
                    <a:lnTo>
                      <a:pt x="40" y="256"/>
                    </a:lnTo>
                    <a:lnTo>
                      <a:pt x="43" y="256"/>
                    </a:lnTo>
                    <a:lnTo>
                      <a:pt x="43" y="256"/>
                    </a:lnTo>
                    <a:lnTo>
                      <a:pt x="40" y="256"/>
                    </a:lnTo>
                    <a:lnTo>
                      <a:pt x="40" y="258"/>
                    </a:lnTo>
                    <a:lnTo>
                      <a:pt x="40" y="258"/>
                    </a:lnTo>
                    <a:lnTo>
                      <a:pt x="40" y="258"/>
                    </a:lnTo>
                    <a:lnTo>
                      <a:pt x="40" y="258"/>
                    </a:lnTo>
                    <a:lnTo>
                      <a:pt x="38" y="258"/>
                    </a:lnTo>
                    <a:lnTo>
                      <a:pt x="38" y="258"/>
                    </a:lnTo>
                    <a:lnTo>
                      <a:pt x="40" y="258"/>
                    </a:lnTo>
                    <a:lnTo>
                      <a:pt x="40" y="258"/>
                    </a:lnTo>
                    <a:lnTo>
                      <a:pt x="40" y="258"/>
                    </a:lnTo>
                    <a:lnTo>
                      <a:pt x="40" y="261"/>
                    </a:lnTo>
                    <a:lnTo>
                      <a:pt x="40" y="261"/>
                    </a:lnTo>
                    <a:lnTo>
                      <a:pt x="40" y="261"/>
                    </a:lnTo>
                    <a:lnTo>
                      <a:pt x="40" y="263"/>
                    </a:lnTo>
                    <a:lnTo>
                      <a:pt x="40" y="263"/>
                    </a:lnTo>
                    <a:lnTo>
                      <a:pt x="40" y="263"/>
                    </a:lnTo>
                    <a:lnTo>
                      <a:pt x="38" y="263"/>
                    </a:lnTo>
                    <a:lnTo>
                      <a:pt x="38" y="266"/>
                    </a:lnTo>
                    <a:lnTo>
                      <a:pt x="40" y="266"/>
                    </a:lnTo>
                    <a:lnTo>
                      <a:pt x="40" y="266"/>
                    </a:lnTo>
                    <a:lnTo>
                      <a:pt x="40" y="268"/>
                    </a:lnTo>
                    <a:lnTo>
                      <a:pt x="38" y="268"/>
                    </a:lnTo>
                    <a:lnTo>
                      <a:pt x="38" y="268"/>
                    </a:lnTo>
                    <a:lnTo>
                      <a:pt x="38" y="268"/>
                    </a:lnTo>
                    <a:lnTo>
                      <a:pt x="38" y="270"/>
                    </a:lnTo>
                    <a:lnTo>
                      <a:pt x="40" y="270"/>
                    </a:lnTo>
                    <a:lnTo>
                      <a:pt x="40" y="270"/>
                    </a:lnTo>
                    <a:lnTo>
                      <a:pt x="38" y="270"/>
                    </a:lnTo>
                    <a:lnTo>
                      <a:pt x="38" y="273"/>
                    </a:lnTo>
                    <a:lnTo>
                      <a:pt x="38" y="273"/>
                    </a:lnTo>
                    <a:lnTo>
                      <a:pt x="38" y="275"/>
                    </a:lnTo>
                    <a:lnTo>
                      <a:pt x="40" y="275"/>
                    </a:lnTo>
                    <a:lnTo>
                      <a:pt x="40" y="275"/>
                    </a:lnTo>
                    <a:lnTo>
                      <a:pt x="40" y="277"/>
                    </a:lnTo>
                    <a:lnTo>
                      <a:pt x="40" y="277"/>
                    </a:lnTo>
                    <a:lnTo>
                      <a:pt x="40" y="277"/>
                    </a:lnTo>
                    <a:lnTo>
                      <a:pt x="40" y="277"/>
                    </a:lnTo>
                    <a:lnTo>
                      <a:pt x="40" y="280"/>
                    </a:lnTo>
                    <a:lnTo>
                      <a:pt x="40" y="280"/>
                    </a:lnTo>
                    <a:lnTo>
                      <a:pt x="40" y="280"/>
                    </a:lnTo>
                    <a:lnTo>
                      <a:pt x="43" y="280"/>
                    </a:lnTo>
                    <a:lnTo>
                      <a:pt x="43" y="282"/>
                    </a:lnTo>
                    <a:lnTo>
                      <a:pt x="43" y="282"/>
                    </a:lnTo>
                    <a:lnTo>
                      <a:pt x="43" y="285"/>
                    </a:lnTo>
                    <a:lnTo>
                      <a:pt x="43" y="285"/>
                    </a:lnTo>
                    <a:lnTo>
                      <a:pt x="40" y="285"/>
                    </a:lnTo>
                    <a:lnTo>
                      <a:pt x="40" y="285"/>
                    </a:lnTo>
                    <a:lnTo>
                      <a:pt x="40" y="285"/>
                    </a:lnTo>
                    <a:lnTo>
                      <a:pt x="40" y="285"/>
                    </a:lnTo>
                    <a:lnTo>
                      <a:pt x="40" y="287"/>
                    </a:lnTo>
                    <a:lnTo>
                      <a:pt x="40" y="287"/>
                    </a:lnTo>
                    <a:lnTo>
                      <a:pt x="43" y="287"/>
                    </a:lnTo>
                    <a:lnTo>
                      <a:pt x="43" y="287"/>
                    </a:lnTo>
                    <a:lnTo>
                      <a:pt x="43" y="287"/>
                    </a:lnTo>
                    <a:lnTo>
                      <a:pt x="45" y="287"/>
                    </a:lnTo>
                    <a:lnTo>
                      <a:pt x="45" y="287"/>
                    </a:lnTo>
                    <a:lnTo>
                      <a:pt x="45" y="287"/>
                    </a:lnTo>
                    <a:lnTo>
                      <a:pt x="45" y="287"/>
                    </a:lnTo>
                    <a:lnTo>
                      <a:pt x="45" y="285"/>
                    </a:lnTo>
                    <a:lnTo>
                      <a:pt x="47" y="285"/>
                    </a:lnTo>
                    <a:lnTo>
                      <a:pt x="47" y="285"/>
                    </a:lnTo>
                    <a:lnTo>
                      <a:pt x="47" y="285"/>
                    </a:lnTo>
                    <a:lnTo>
                      <a:pt x="47" y="285"/>
                    </a:lnTo>
                    <a:lnTo>
                      <a:pt x="50" y="285"/>
                    </a:lnTo>
                    <a:lnTo>
                      <a:pt x="50" y="282"/>
                    </a:lnTo>
                    <a:lnTo>
                      <a:pt x="47" y="282"/>
                    </a:lnTo>
                    <a:lnTo>
                      <a:pt x="47" y="282"/>
                    </a:lnTo>
                    <a:lnTo>
                      <a:pt x="50" y="282"/>
                    </a:lnTo>
                    <a:lnTo>
                      <a:pt x="50" y="280"/>
                    </a:lnTo>
                    <a:lnTo>
                      <a:pt x="50" y="280"/>
                    </a:lnTo>
                    <a:lnTo>
                      <a:pt x="47" y="280"/>
                    </a:lnTo>
                    <a:lnTo>
                      <a:pt x="47" y="277"/>
                    </a:lnTo>
                    <a:lnTo>
                      <a:pt x="47" y="277"/>
                    </a:lnTo>
                    <a:lnTo>
                      <a:pt x="50" y="277"/>
                    </a:lnTo>
                    <a:lnTo>
                      <a:pt x="50" y="277"/>
                    </a:lnTo>
                    <a:lnTo>
                      <a:pt x="47" y="277"/>
                    </a:lnTo>
                    <a:lnTo>
                      <a:pt x="47" y="275"/>
                    </a:lnTo>
                    <a:lnTo>
                      <a:pt x="50" y="275"/>
                    </a:lnTo>
                    <a:lnTo>
                      <a:pt x="50" y="275"/>
                    </a:lnTo>
                    <a:lnTo>
                      <a:pt x="50" y="275"/>
                    </a:lnTo>
                    <a:lnTo>
                      <a:pt x="50" y="275"/>
                    </a:lnTo>
                    <a:lnTo>
                      <a:pt x="50" y="277"/>
                    </a:lnTo>
                    <a:lnTo>
                      <a:pt x="52" y="277"/>
                    </a:lnTo>
                    <a:lnTo>
                      <a:pt x="52" y="277"/>
                    </a:lnTo>
                    <a:lnTo>
                      <a:pt x="52" y="277"/>
                    </a:lnTo>
                    <a:lnTo>
                      <a:pt x="52" y="280"/>
                    </a:lnTo>
                    <a:lnTo>
                      <a:pt x="50" y="280"/>
                    </a:lnTo>
                    <a:lnTo>
                      <a:pt x="50" y="280"/>
                    </a:lnTo>
                    <a:lnTo>
                      <a:pt x="50" y="282"/>
                    </a:lnTo>
                    <a:lnTo>
                      <a:pt x="50" y="282"/>
                    </a:lnTo>
                    <a:lnTo>
                      <a:pt x="50" y="285"/>
                    </a:lnTo>
                    <a:lnTo>
                      <a:pt x="52" y="285"/>
                    </a:lnTo>
                    <a:lnTo>
                      <a:pt x="52" y="285"/>
                    </a:lnTo>
                    <a:lnTo>
                      <a:pt x="52" y="285"/>
                    </a:lnTo>
                    <a:lnTo>
                      <a:pt x="54" y="285"/>
                    </a:lnTo>
                    <a:lnTo>
                      <a:pt x="54" y="285"/>
                    </a:lnTo>
                    <a:lnTo>
                      <a:pt x="54" y="282"/>
                    </a:lnTo>
                    <a:lnTo>
                      <a:pt x="54" y="282"/>
                    </a:lnTo>
                    <a:lnTo>
                      <a:pt x="54" y="280"/>
                    </a:lnTo>
                    <a:lnTo>
                      <a:pt x="54" y="280"/>
                    </a:lnTo>
                    <a:lnTo>
                      <a:pt x="54" y="277"/>
                    </a:lnTo>
                    <a:lnTo>
                      <a:pt x="54" y="277"/>
                    </a:lnTo>
                    <a:lnTo>
                      <a:pt x="54" y="277"/>
                    </a:lnTo>
                    <a:lnTo>
                      <a:pt x="54" y="277"/>
                    </a:lnTo>
                    <a:lnTo>
                      <a:pt x="57" y="277"/>
                    </a:lnTo>
                    <a:lnTo>
                      <a:pt x="57" y="277"/>
                    </a:lnTo>
                    <a:lnTo>
                      <a:pt x="57" y="277"/>
                    </a:lnTo>
                    <a:lnTo>
                      <a:pt x="57" y="277"/>
                    </a:lnTo>
                    <a:lnTo>
                      <a:pt x="57" y="275"/>
                    </a:lnTo>
                    <a:lnTo>
                      <a:pt x="57" y="275"/>
                    </a:lnTo>
                    <a:lnTo>
                      <a:pt x="54" y="275"/>
                    </a:lnTo>
                    <a:lnTo>
                      <a:pt x="54" y="275"/>
                    </a:lnTo>
                    <a:lnTo>
                      <a:pt x="54" y="273"/>
                    </a:lnTo>
                    <a:lnTo>
                      <a:pt x="54" y="273"/>
                    </a:lnTo>
                    <a:lnTo>
                      <a:pt x="54" y="270"/>
                    </a:lnTo>
                    <a:lnTo>
                      <a:pt x="57" y="270"/>
                    </a:lnTo>
                    <a:lnTo>
                      <a:pt x="57" y="270"/>
                    </a:lnTo>
                    <a:lnTo>
                      <a:pt x="57" y="273"/>
                    </a:lnTo>
                    <a:lnTo>
                      <a:pt x="59" y="273"/>
                    </a:lnTo>
                    <a:lnTo>
                      <a:pt x="59" y="273"/>
                    </a:lnTo>
                    <a:lnTo>
                      <a:pt x="59" y="275"/>
                    </a:lnTo>
                    <a:lnTo>
                      <a:pt x="59" y="275"/>
                    </a:lnTo>
                    <a:lnTo>
                      <a:pt x="59" y="277"/>
                    </a:lnTo>
                    <a:lnTo>
                      <a:pt x="59" y="277"/>
                    </a:lnTo>
                    <a:lnTo>
                      <a:pt x="59" y="277"/>
                    </a:lnTo>
                    <a:lnTo>
                      <a:pt x="59" y="277"/>
                    </a:lnTo>
                    <a:lnTo>
                      <a:pt x="59" y="277"/>
                    </a:lnTo>
                    <a:lnTo>
                      <a:pt x="59" y="280"/>
                    </a:lnTo>
                    <a:lnTo>
                      <a:pt x="59" y="280"/>
                    </a:lnTo>
                    <a:lnTo>
                      <a:pt x="59" y="282"/>
                    </a:lnTo>
                    <a:lnTo>
                      <a:pt x="57" y="282"/>
                    </a:lnTo>
                    <a:lnTo>
                      <a:pt x="57" y="282"/>
                    </a:lnTo>
                    <a:lnTo>
                      <a:pt x="57" y="282"/>
                    </a:lnTo>
                    <a:lnTo>
                      <a:pt x="57" y="285"/>
                    </a:lnTo>
                    <a:lnTo>
                      <a:pt x="57" y="285"/>
                    </a:lnTo>
                    <a:lnTo>
                      <a:pt x="54" y="285"/>
                    </a:lnTo>
                    <a:lnTo>
                      <a:pt x="54" y="285"/>
                    </a:lnTo>
                    <a:lnTo>
                      <a:pt x="54" y="285"/>
                    </a:lnTo>
                    <a:lnTo>
                      <a:pt x="54" y="287"/>
                    </a:lnTo>
                    <a:lnTo>
                      <a:pt x="54" y="287"/>
                    </a:lnTo>
                    <a:lnTo>
                      <a:pt x="54" y="287"/>
                    </a:lnTo>
                    <a:lnTo>
                      <a:pt x="54" y="287"/>
                    </a:lnTo>
                    <a:lnTo>
                      <a:pt x="54" y="289"/>
                    </a:lnTo>
                    <a:lnTo>
                      <a:pt x="54" y="289"/>
                    </a:lnTo>
                    <a:lnTo>
                      <a:pt x="54" y="292"/>
                    </a:lnTo>
                    <a:lnTo>
                      <a:pt x="54" y="292"/>
                    </a:lnTo>
                    <a:lnTo>
                      <a:pt x="54" y="292"/>
                    </a:lnTo>
                    <a:lnTo>
                      <a:pt x="54" y="294"/>
                    </a:lnTo>
                    <a:lnTo>
                      <a:pt x="54" y="294"/>
                    </a:lnTo>
                    <a:lnTo>
                      <a:pt x="54" y="296"/>
                    </a:lnTo>
                    <a:lnTo>
                      <a:pt x="54" y="296"/>
                    </a:lnTo>
                    <a:lnTo>
                      <a:pt x="54" y="296"/>
                    </a:lnTo>
                    <a:lnTo>
                      <a:pt x="54" y="299"/>
                    </a:lnTo>
                    <a:lnTo>
                      <a:pt x="54" y="299"/>
                    </a:lnTo>
                    <a:lnTo>
                      <a:pt x="54" y="301"/>
                    </a:lnTo>
                    <a:lnTo>
                      <a:pt x="54" y="301"/>
                    </a:lnTo>
                    <a:lnTo>
                      <a:pt x="57" y="301"/>
                    </a:lnTo>
                    <a:lnTo>
                      <a:pt x="57" y="304"/>
                    </a:lnTo>
                    <a:lnTo>
                      <a:pt x="57" y="304"/>
                    </a:lnTo>
                    <a:lnTo>
                      <a:pt x="57" y="304"/>
                    </a:lnTo>
                    <a:lnTo>
                      <a:pt x="59" y="304"/>
                    </a:lnTo>
                    <a:lnTo>
                      <a:pt x="59" y="306"/>
                    </a:lnTo>
                    <a:lnTo>
                      <a:pt x="59" y="306"/>
                    </a:lnTo>
                    <a:lnTo>
                      <a:pt x="59" y="306"/>
                    </a:lnTo>
                    <a:lnTo>
                      <a:pt x="59" y="306"/>
                    </a:lnTo>
                    <a:lnTo>
                      <a:pt x="59" y="304"/>
                    </a:lnTo>
                    <a:lnTo>
                      <a:pt x="59" y="304"/>
                    </a:lnTo>
                    <a:lnTo>
                      <a:pt x="61" y="304"/>
                    </a:lnTo>
                    <a:lnTo>
                      <a:pt x="61" y="306"/>
                    </a:lnTo>
                    <a:lnTo>
                      <a:pt x="61" y="306"/>
                    </a:lnTo>
                    <a:lnTo>
                      <a:pt x="61" y="306"/>
                    </a:lnTo>
                    <a:lnTo>
                      <a:pt x="61" y="306"/>
                    </a:lnTo>
                    <a:lnTo>
                      <a:pt x="61" y="308"/>
                    </a:lnTo>
                    <a:lnTo>
                      <a:pt x="64" y="308"/>
                    </a:lnTo>
                    <a:lnTo>
                      <a:pt x="64" y="308"/>
                    </a:lnTo>
                    <a:lnTo>
                      <a:pt x="64" y="311"/>
                    </a:lnTo>
                    <a:lnTo>
                      <a:pt x="64" y="311"/>
                    </a:lnTo>
                    <a:lnTo>
                      <a:pt x="64" y="313"/>
                    </a:lnTo>
                    <a:lnTo>
                      <a:pt x="64" y="313"/>
                    </a:lnTo>
                    <a:lnTo>
                      <a:pt x="64" y="313"/>
                    </a:lnTo>
                    <a:lnTo>
                      <a:pt x="64" y="315"/>
                    </a:lnTo>
                    <a:lnTo>
                      <a:pt x="64" y="315"/>
                    </a:lnTo>
                    <a:lnTo>
                      <a:pt x="64" y="318"/>
                    </a:lnTo>
                    <a:lnTo>
                      <a:pt x="64" y="318"/>
                    </a:lnTo>
                    <a:lnTo>
                      <a:pt x="64" y="318"/>
                    </a:lnTo>
                    <a:lnTo>
                      <a:pt x="64" y="318"/>
                    </a:lnTo>
                    <a:lnTo>
                      <a:pt x="64" y="320"/>
                    </a:lnTo>
                    <a:lnTo>
                      <a:pt x="64" y="320"/>
                    </a:lnTo>
                    <a:lnTo>
                      <a:pt x="64" y="322"/>
                    </a:lnTo>
                    <a:lnTo>
                      <a:pt x="64" y="322"/>
                    </a:lnTo>
                    <a:lnTo>
                      <a:pt x="66" y="322"/>
                    </a:lnTo>
                    <a:lnTo>
                      <a:pt x="66" y="325"/>
                    </a:lnTo>
                    <a:lnTo>
                      <a:pt x="66" y="325"/>
                    </a:lnTo>
                    <a:lnTo>
                      <a:pt x="66" y="327"/>
                    </a:lnTo>
                    <a:lnTo>
                      <a:pt x="66" y="327"/>
                    </a:lnTo>
                    <a:lnTo>
                      <a:pt x="66" y="327"/>
                    </a:lnTo>
                    <a:lnTo>
                      <a:pt x="66" y="327"/>
                    </a:lnTo>
                    <a:lnTo>
                      <a:pt x="66" y="330"/>
                    </a:lnTo>
                    <a:lnTo>
                      <a:pt x="66" y="330"/>
                    </a:lnTo>
                    <a:lnTo>
                      <a:pt x="66" y="332"/>
                    </a:lnTo>
                    <a:lnTo>
                      <a:pt x="66" y="332"/>
                    </a:lnTo>
                    <a:lnTo>
                      <a:pt x="66" y="332"/>
                    </a:lnTo>
                    <a:lnTo>
                      <a:pt x="66" y="334"/>
                    </a:lnTo>
                    <a:lnTo>
                      <a:pt x="69" y="334"/>
                    </a:lnTo>
                    <a:lnTo>
                      <a:pt x="69" y="334"/>
                    </a:lnTo>
                    <a:lnTo>
                      <a:pt x="69" y="337"/>
                    </a:lnTo>
                    <a:lnTo>
                      <a:pt x="69" y="337"/>
                    </a:lnTo>
                    <a:lnTo>
                      <a:pt x="69" y="337"/>
                    </a:lnTo>
                    <a:lnTo>
                      <a:pt x="71" y="337"/>
                    </a:lnTo>
                    <a:lnTo>
                      <a:pt x="71" y="337"/>
                    </a:lnTo>
                    <a:lnTo>
                      <a:pt x="71" y="337"/>
                    </a:lnTo>
                    <a:lnTo>
                      <a:pt x="71" y="339"/>
                    </a:lnTo>
                    <a:lnTo>
                      <a:pt x="71" y="339"/>
                    </a:lnTo>
                    <a:lnTo>
                      <a:pt x="71" y="339"/>
                    </a:lnTo>
                    <a:lnTo>
                      <a:pt x="71" y="341"/>
                    </a:lnTo>
                    <a:lnTo>
                      <a:pt x="73" y="341"/>
                    </a:lnTo>
                    <a:lnTo>
                      <a:pt x="73" y="341"/>
                    </a:lnTo>
                    <a:lnTo>
                      <a:pt x="73" y="341"/>
                    </a:lnTo>
                    <a:lnTo>
                      <a:pt x="73" y="344"/>
                    </a:lnTo>
                    <a:lnTo>
                      <a:pt x="73" y="344"/>
                    </a:lnTo>
                    <a:lnTo>
                      <a:pt x="73" y="344"/>
                    </a:lnTo>
                    <a:lnTo>
                      <a:pt x="76" y="344"/>
                    </a:lnTo>
                    <a:lnTo>
                      <a:pt x="76" y="344"/>
                    </a:lnTo>
                    <a:lnTo>
                      <a:pt x="76" y="346"/>
                    </a:lnTo>
                    <a:lnTo>
                      <a:pt x="78" y="346"/>
                    </a:lnTo>
                    <a:lnTo>
                      <a:pt x="78" y="346"/>
                    </a:lnTo>
                    <a:lnTo>
                      <a:pt x="78" y="346"/>
                    </a:lnTo>
                    <a:lnTo>
                      <a:pt x="78" y="346"/>
                    </a:lnTo>
                    <a:lnTo>
                      <a:pt x="80" y="346"/>
                    </a:lnTo>
                    <a:lnTo>
                      <a:pt x="80" y="346"/>
                    </a:lnTo>
                    <a:lnTo>
                      <a:pt x="80" y="346"/>
                    </a:lnTo>
                    <a:lnTo>
                      <a:pt x="83" y="346"/>
                    </a:lnTo>
                    <a:lnTo>
                      <a:pt x="83" y="346"/>
                    </a:lnTo>
                    <a:lnTo>
                      <a:pt x="83" y="344"/>
                    </a:lnTo>
                    <a:lnTo>
                      <a:pt x="83" y="344"/>
                    </a:lnTo>
                    <a:lnTo>
                      <a:pt x="85" y="344"/>
                    </a:lnTo>
                    <a:lnTo>
                      <a:pt x="85" y="344"/>
                    </a:lnTo>
                    <a:lnTo>
                      <a:pt x="85" y="344"/>
                    </a:lnTo>
                    <a:lnTo>
                      <a:pt x="85" y="346"/>
                    </a:lnTo>
                    <a:lnTo>
                      <a:pt x="88" y="346"/>
                    </a:lnTo>
                    <a:lnTo>
                      <a:pt x="88" y="346"/>
                    </a:lnTo>
                    <a:lnTo>
                      <a:pt x="88" y="346"/>
                    </a:lnTo>
                    <a:lnTo>
                      <a:pt x="88" y="346"/>
                    </a:lnTo>
                    <a:lnTo>
                      <a:pt x="90" y="346"/>
                    </a:lnTo>
                    <a:lnTo>
                      <a:pt x="90" y="346"/>
                    </a:lnTo>
                    <a:lnTo>
                      <a:pt x="90" y="346"/>
                    </a:lnTo>
                    <a:lnTo>
                      <a:pt x="92" y="346"/>
                    </a:lnTo>
                    <a:lnTo>
                      <a:pt x="92" y="349"/>
                    </a:lnTo>
                    <a:lnTo>
                      <a:pt x="92" y="349"/>
                    </a:lnTo>
                    <a:lnTo>
                      <a:pt x="92" y="349"/>
                    </a:lnTo>
                    <a:lnTo>
                      <a:pt x="92" y="351"/>
                    </a:lnTo>
                    <a:lnTo>
                      <a:pt x="92" y="351"/>
                    </a:lnTo>
                    <a:lnTo>
                      <a:pt x="92" y="351"/>
                    </a:lnTo>
                    <a:lnTo>
                      <a:pt x="92" y="353"/>
                    </a:lnTo>
                    <a:lnTo>
                      <a:pt x="95" y="353"/>
                    </a:lnTo>
                    <a:lnTo>
                      <a:pt x="95" y="353"/>
                    </a:lnTo>
                    <a:lnTo>
                      <a:pt x="95" y="353"/>
                    </a:lnTo>
                    <a:lnTo>
                      <a:pt x="95" y="356"/>
                    </a:lnTo>
                    <a:lnTo>
                      <a:pt x="95" y="356"/>
                    </a:lnTo>
                    <a:lnTo>
                      <a:pt x="97" y="356"/>
                    </a:lnTo>
                    <a:lnTo>
                      <a:pt x="97" y="356"/>
                    </a:lnTo>
                    <a:lnTo>
                      <a:pt x="97" y="356"/>
                    </a:lnTo>
                    <a:lnTo>
                      <a:pt x="97" y="356"/>
                    </a:lnTo>
                    <a:lnTo>
                      <a:pt x="97" y="358"/>
                    </a:lnTo>
                    <a:lnTo>
                      <a:pt x="99" y="358"/>
                    </a:lnTo>
                    <a:lnTo>
                      <a:pt x="99" y="358"/>
                    </a:lnTo>
                    <a:lnTo>
                      <a:pt x="99" y="358"/>
                    </a:lnTo>
                    <a:lnTo>
                      <a:pt x="99" y="360"/>
                    </a:lnTo>
                    <a:lnTo>
                      <a:pt x="99" y="360"/>
                    </a:lnTo>
                    <a:lnTo>
                      <a:pt x="99" y="360"/>
                    </a:lnTo>
                    <a:lnTo>
                      <a:pt x="102" y="360"/>
                    </a:lnTo>
                    <a:lnTo>
                      <a:pt x="102" y="360"/>
                    </a:lnTo>
                    <a:lnTo>
                      <a:pt x="102" y="363"/>
                    </a:lnTo>
                    <a:lnTo>
                      <a:pt x="102" y="363"/>
                    </a:lnTo>
                    <a:lnTo>
                      <a:pt x="102" y="363"/>
                    </a:lnTo>
                    <a:lnTo>
                      <a:pt x="102" y="365"/>
                    </a:lnTo>
                    <a:lnTo>
                      <a:pt x="102" y="365"/>
                    </a:lnTo>
                    <a:lnTo>
                      <a:pt x="102" y="365"/>
                    </a:lnTo>
                    <a:lnTo>
                      <a:pt x="99" y="365"/>
                    </a:lnTo>
                    <a:lnTo>
                      <a:pt x="99" y="365"/>
                    </a:lnTo>
                    <a:lnTo>
                      <a:pt x="99" y="367"/>
                    </a:lnTo>
                    <a:lnTo>
                      <a:pt x="99" y="367"/>
                    </a:lnTo>
                    <a:lnTo>
                      <a:pt x="99" y="367"/>
                    </a:lnTo>
                    <a:lnTo>
                      <a:pt x="99" y="370"/>
                    </a:lnTo>
                    <a:lnTo>
                      <a:pt x="97" y="370"/>
                    </a:lnTo>
                    <a:lnTo>
                      <a:pt x="97" y="370"/>
                    </a:lnTo>
                    <a:lnTo>
                      <a:pt x="97" y="372"/>
                    </a:lnTo>
                    <a:lnTo>
                      <a:pt x="97" y="372"/>
                    </a:lnTo>
                    <a:lnTo>
                      <a:pt x="97" y="372"/>
                    </a:lnTo>
                    <a:lnTo>
                      <a:pt x="97" y="375"/>
                    </a:lnTo>
                    <a:lnTo>
                      <a:pt x="97" y="375"/>
                    </a:lnTo>
                    <a:lnTo>
                      <a:pt x="97" y="375"/>
                    </a:lnTo>
                    <a:lnTo>
                      <a:pt x="95" y="375"/>
                    </a:lnTo>
                    <a:lnTo>
                      <a:pt x="95" y="375"/>
                    </a:lnTo>
                    <a:lnTo>
                      <a:pt x="95" y="375"/>
                    </a:lnTo>
                    <a:lnTo>
                      <a:pt x="92" y="375"/>
                    </a:lnTo>
                    <a:lnTo>
                      <a:pt x="92" y="375"/>
                    </a:lnTo>
                    <a:lnTo>
                      <a:pt x="92" y="372"/>
                    </a:lnTo>
                    <a:lnTo>
                      <a:pt x="92" y="372"/>
                    </a:lnTo>
                    <a:lnTo>
                      <a:pt x="92" y="372"/>
                    </a:lnTo>
                    <a:lnTo>
                      <a:pt x="92" y="370"/>
                    </a:lnTo>
                    <a:lnTo>
                      <a:pt x="90" y="370"/>
                    </a:lnTo>
                    <a:lnTo>
                      <a:pt x="90" y="370"/>
                    </a:lnTo>
                    <a:lnTo>
                      <a:pt x="88" y="370"/>
                    </a:lnTo>
                    <a:lnTo>
                      <a:pt x="88" y="372"/>
                    </a:lnTo>
                    <a:lnTo>
                      <a:pt x="88" y="372"/>
                    </a:lnTo>
                    <a:lnTo>
                      <a:pt x="88" y="372"/>
                    </a:lnTo>
                    <a:lnTo>
                      <a:pt x="85" y="372"/>
                    </a:lnTo>
                    <a:lnTo>
                      <a:pt x="85" y="372"/>
                    </a:lnTo>
                    <a:lnTo>
                      <a:pt x="85" y="372"/>
                    </a:lnTo>
                    <a:lnTo>
                      <a:pt x="85" y="375"/>
                    </a:lnTo>
                    <a:lnTo>
                      <a:pt x="85" y="375"/>
                    </a:lnTo>
                    <a:lnTo>
                      <a:pt x="83" y="375"/>
                    </a:lnTo>
                    <a:lnTo>
                      <a:pt x="83" y="375"/>
                    </a:lnTo>
                    <a:lnTo>
                      <a:pt x="83" y="377"/>
                    </a:lnTo>
                    <a:lnTo>
                      <a:pt x="83" y="377"/>
                    </a:lnTo>
                    <a:lnTo>
                      <a:pt x="83" y="377"/>
                    </a:lnTo>
                    <a:lnTo>
                      <a:pt x="80" y="377"/>
                    </a:lnTo>
                    <a:lnTo>
                      <a:pt x="80" y="377"/>
                    </a:lnTo>
                    <a:lnTo>
                      <a:pt x="80" y="377"/>
                    </a:lnTo>
                    <a:lnTo>
                      <a:pt x="80" y="377"/>
                    </a:lnTo>
                    <a:lnTo>
                      <a:pt x="80" y="377"/>
                    </a:lnTo>
                    <a:lnTo>
                      <a:pt x="80" y="377"/>
                    </a:lnTo>
                    <a:lnTo>
                      <a:pt x="80" y="375"/>
                    </a:lnTo>
                    <a:lnTo>
                      <a:pt x="78" y="375"/>
                    </a:lnTo>
                    <a:lnTo>
                      <a:pt x="78" y="375"/>
                    </a:lnTo>
                    <a:lnTo>
                      <a:pt x="78" y="375"/>
                    </a:lnTo>
                    <a:lnTo>
                      <a:pt x="78" y="372"/>
                    </a:lnTo>
                    <a:lnTo>
                      <a:pt x="78" y="372"/>
                    </a:lnTo>
                    <a:lnTo>
                      <a:pt x="78" y="372"/>
                    </a:lnTo>
                    <a:lnTo>
                      <a:pt x="78" y="370"/>
                    </a:lnTo>
                    <a:lnTo>
                      <a:pt x="80" y="370"/>
                    </a:lnTo>
                    <a:lnTo>
                      <a:pt x="80" y="370"/>
                    </a:lnTo>
                    <a:lnTo>
                      <a:pt x="80" y="370"/>
                    </a:lnTo>
                    <a:lnTo>
                      <a:pt x="80" y="367"/>
                    </a:lnTo>
                    <a:lnTo>
                      <a:pt x="80" y="367"/>
                    </a:lnTo>
                    <a:lnTo>
                      <a:pt x="80" y="365"/>
                    </a:lnTo>
                    <a:lnTo>
                      <a:pt x="80" y="365"/>
                    </a:lnTo>
                    <a:lnTo>
                      <a:pt x="80" y="365"/>
                    </a:lnTo>
                    <a:lnTo>
                      <a:pt x="80" y="365"/>
                    </a:lnTo>
                    <a:lnTo>
                      <a:pt x="80" y="365"/>
                    </a:lnTo>
                    <a:lnTo>
                      <a:pt x="80" y="363"/>
                    </a:lnTo>
                    <a:lnTo>
                      <a:pt x="80" y="363"/>
                    </a:lnTo>
                    <a:lnTo>
                      <a:pt x="80" y="363"/>
                    </a:lnTo>
                    <a:lnTo>
                      <a:pt x="78" y="363"/>
                    </a:lnTo>
                    <a:lnTo>
                      <a:pt x="78" y="363"/>
                    </a:lnTo>
                    <a:lnTo>
                      <a:pt x="78" y="360"/>
                    </a:lnTo>
                    <a:lnTo>
                      <a:pt x="78" y="360"/>
                    </a:lnTo>
                    <a:lnTo>
                      <a:pt x="78" y="363"/>
                    </a:lnTo>
                    <a:lnTo>
                      <a:pt x="76" y="363"/>
                    </a:lnTo>
                    <a:lnTo>
                      <a:pt x="76" y="363"/>
                    </a:lnTo>
                    <a:lnTo>
                      <a:pt x="73" y="363"/>
                    </a:lnTo>
                    <a:lnTo>
                      <a:pt x="73" y="360"/>
                    </a:lnTo>
                    <a:lnTo>
                      <a:pt x="73" y="360"/>
                    </a:lnTo>
                    <a:lnTo>
                      <a:pt x="73" y="358"/>
                    </a:lnTo>
                    <a:lnTo>
                      <a:pt x="73" y="358"/>
                    </a:lnTo>
                    <a:lnTo>
                      <a:pt x="73" y="358"/>
                    </a:lnTo>
                    <a:lnTo>
                      <a:pt x="73" y="356"/>
                    </a:lnTo>
                    <a:lnTo>
                      <a:pt x="73" y="356"/>
                    </a:lnTo>
                    <a:lnTo>
                      <a:pt x="73" y="356"/>
                    </a:lnTo>
                    <a:lnTo>
                      <a:pt x="71" y="356"/>
                    </a:lnTo>
                    <a:lnTo>
                      <a:pt x="71" y="356"/>
                    </a:lnTo>
                    <a:lnTo>
                      <a:pt x="71" y="356"/>
                    </a:lnTo>
                    <a:lnTo>
                      <a:pt x="71" y="356"/>
                    </a:lnTo>
                    <a:lnTo>
                      <a:pt x="69" y="356"/>
                    </a:lnTo>
                    <a:lnTo>
                      <a:pt x="69" y="356"/>
                    </a:lnTo>
                    <a:lnTo>
                      <a:pt x="69" y="356"/>
                    </a:lnTo>
                    <a:lnTo>
                      <a:pt x="66" y="356"/>
                    </a:lnTo>
                    <a:lnTo>
                      <a:pt x="66" y="356"/>
                    </a:lnTo>
                    <a:lnTo>
                      <a:pt x="66" y="356"/>
                    </a:lnTo>
                    <a:lnTo>
                      <a:pt x="66" y="356"/>
                    </a:lnTo>
                    <a:lnTo>
                      <a:pt x="64" y="356"/>
                    </a:lnTo>
                    <a:lnTo>
                      <a:pt x="64" y="356"/>
                    </a:lnTo>
                    <a:lnTo>
                      <a:pt x="64" y="353"/>
                    </a:lnTo>
                    <a:lnTo>
                      <a:pt x="64" y="353"/>
                    </a:lnTo>
                    <a:lnTo>
                      <a:pt x="64" y="351"/>
                    </a:lnTo>
                    <a:lnTo>
                      <a:pt x="64" y="351"/>
                    </a:lnTo>
                    <a:lnTo>
                      <a:pt x="64" y="351"/>
                    </a:lnTo>
                    <a:lnTo>
                      <a:pt x="61" y="351"/>
                    </a:lnTo>
                    <a:lnTo>
                      <a:pt x="61" y="351"/>
                    </a:lnTo>
                    <a:lnTo>
                      <a:pt x="59" y="351"/>
                    </a:lnTo>
                    <a:lnTo>
                      <a:pt x="59" y="351"/>
                    </a:lnTo>
                    <a:lnTo>
                      <a:pt x="59" y="353"/>
                    </a:lnTo>
                    <a:lnTo>
                      <a:pt x="59" y="353"/>
                    </a:lnTo>
                    <a:lnTo>
                      <a:pt x="59" y="356"/>
                    </a:lnTo>
                    <a:lnTo>
                      <a:pt x="59" y="356"/>
                    </a:lnTo>
                    <a:lnTo>
                      <a:pt x="59" y="356"/>
                    </a:lnTo>
                    <a:lnTo>
                      <a:pt x="59" y="356"/>
                    </a:lnTo>
                    <a:lnTo>
                      <a:pt x="59" y="358"/>
                    </a:lnTo>
                    <a:lnTo>
                      <a:pt x="59" y="358"/>
                    </a:lnTo>
                    <a:lnTo>
                      <a:pt x="57" y="358"/>
                    </a:lnTo>
                    <a:lnTo>
                      <a:pt x="57" y="356"/>
                    </a:lnTo>
                    <a:lnTo>
                      <a:pt x="57" y="356"/>
                    </a:lnTo>
                    <a:lnTo>
                      <a:pt x="57" y="356"/>
                    </a:lnTo>
                    <a:lnTo>
                      <a:pt x="57" y="356"/>
                    </a:lnTo>
                    <a:lnTo>
                      <a:pt x="54" y="356"/>
                    </a:lnTo>
                    <a:lnTo>
                      <a:pt x="54" y="356"/>
                    </a:lnTo>
                    <a:lnTo>
                      <a:pt x="54" y="353"/>
                    </a:lnTo>
                    <a:lnTo>
                      <a:pt x="54" y="353"/>
                    </a:lnTo>
                    <a:lnTo>
                      <a:pt x="54" y="351"/>
                    </a:lnTo>
                    <a:lnTo>
                      <a:pt x="54" y="351"/>
                    </a:lnTo>
                    <a:lnTo>
                      <a:pt x="54" y="353"/>
                    </a:lnTo>
                    <a:lnTo>
                      <a:pt x="52" y="353"/>
                    </a:lnTo>
                    <a:lnTo>
                      <a:pt x="52" y="351"/>
                    </a:lnTo>
                    <a:lnTo>
                      <a:pt x="52" y="351"/>
                    </a:lnTo>
                    <a:lnTo>
                      <a:pt x="52" y="351"/>
                    </a:lnTo>
                    <a:lnTo>
                      <a:pt x="52" y="349"/>
                    </a:lnTo>
                    <a:lnTo>
                      <a:pt x="52" y="349"/>
                    </a:lnTo>
                    <a:lnTo>
                      <a:pt x="52" y="349"/>
                    </a:lnTo>
                    <a:lnTo>
                      <a:pt x="50" y="349"/>
                    </a:lnTo>
                    <a:lnTo>
                      <a:pt x="50" y="349"/>
                    </a:lnTo>
                    <a:lnTo>
                      <a:pt x="50" y="346"/>
                    </a:lnTo>
                    <a:lnTo>
                      <a:pt x="50" y="346"/>
                    </a:lnTo>
                    <a:lnTo>
                      <a:pt x="50" y="346"/>
                    </a:lnTo>
                    <a:lnTo>
                      <a:pt x="50" y="344"/>
                    </a:lnTo>
                    <a:lnTo>
                      <a:pt x="50" y="344"/>
                    </a:lnTo>
                    <a:lnTo>
                      <a:pt x="50" y="341"/>
                    </a:lnTo>
                    <a:lnTo>
                      <a:pt x="50" y="341"/>
                    </a:lnTo>
                    <a:lnTo>
                      <a:pt x="50" y="339"/>
                    </a:lnTo>
                    <a:lnTo>
                      <a:pt x="47" y="339"/>
                    </a:lnTo>
                    <a:lnTo>
                      <a:pt x="47" y="341"/>
                    </a:lnTo>
                    <a:lnTo>
                      <a:pt x="47" y="341"/>
                    </a:lnTo>
                    <a:lnTo>
                      <a:pt x="47" y="341"/>
                    </a:lnTo>
                    <a:lnTo>
                      <a:pt x="47" y="341"/>
                    </a:lnTo>
                    <a:lnTo>
                      <a:pt x="47" y="341"/>
                    </a:lnTo>
                    <a:lnTo>
                      <a:pt x="47" y="339"/>
                    </a:lnTo>
                    <a:lnTo>
                      <a:pt x="47" y="339"/>
                    </a:lnTo>
                    <a:lnTo>
                      <a:pt x="47" y="337"/>
                    </a:lnTo>
                    <a:lnTo>
                      <a:pt x="45" y="337"/>
                    </a:lnTo>
                    <a:lnTo>
                      <a:pt x="45" y="337"/>
                    </a:lnTo>
                    <a:lnTo>
                      <a:pt x="45" y="337"/>
                    </a:lnTo>
                    <a:lnTo>
                      <a:pt x="45" y="337"/>
                    </a:lnTo>
                    <a:lnTo>
                      <a:pt x="45" y="337"/>
                    </a:lnTo>
                    <a:lnTo>
                      <a:pt x="45" y="339"/>
                    </a:lnTo>
                    <a:lnTo>
                      <a:pt x="43" y="339"/>
                    </a:lnTo>
                    <a:lnTo>
                      <a:pt x="43" y="337"/>
                    </a:lnTo>
                    <a:lnTo>
                      <a:pt x="43" y="337"/>
                    </a:lnTo>
                    <a:lnTo>
                      <a:pt x="43" y="337"/>
                    </a:lnTo>
                    <a:lnTo>
                      <a:pt x="43" y="337"/>
                    </a:lnTo>
                    <a:lnTo>
                      <a:pt x="43" y="337"/>
                    </a:lnTo>
                    <a:lnTo>
                      <a:pt x="43" y="334"/>
                    </a:lnTo>
                    <a:lnTo>
                      <a:pt x="43" y="334"/>
                    </a:lnTo>
                    <a:lnTo>
                      <a:pt x="40" y="334"/>
                    </a:lnTo>
                    <a:lnTo>
                      <a:pt x="40" y="337"/>
                    </a:lnTo>
                    <a:lnTo>
                      <a:pt x="40" y="337"/>
                    </a:lnTo>
                    <a:lnTo>
                      <a:pt x="40" y="337"/>
                    </a:lnTo>
                    <a:lnTo>
                      <a:pt x="40" y="334"/>
                    </a:lnTo>
                    <a:lnTo>
                      <a:pt x="40" y="334"/>
                    </a:lnTo>
                    <a:lnTo>
                      <a:pt x="40" y="334"/>
                    </a:lnTo>
                    <a:lnTo>
                      <a:pt x="40" y="334"/>
                    </a:lnTo>
                    <a:lnTo>
                      <a:pt x="38" y="334"/>
                    </a:lnTo>
                    <a:lnTo>
                      <a:pt x="38" y="332"/>
                    </a:lnTo>
                    <a:lnTo>
                      <a:pt x="38" y="332"/>
                    </a:lnTo>
                    <a:lnTo>
                      <a:pt x="40" y="332"/>
                    </a:lnTo>
                    <a:lnTo>
                      <a:pt x="40" y="332"/>
                    </a:lnTo>
                    <a:lnTo>
                      <a:pt x="40" y="332"/>
                    </a:lnTo>
                    <a:lnTo>
                      <a:pt x="40" y="332"/>
                    </a:lnTo>
                    <a:lnTo>
                      <a:pt x="43" y="332"/>
                    </a:lnTo>
                    <a:lnTo>
                      <a:pt x="43" y="332"/>
                    </a:lnTo>
                    <a:lnTo>
                      <a:pt x="40" y="332"/>
                    </a:lnTo>
                    <a:lnTo>
                      <a:pt x="40" y="330"/>
                    </a:lnTo>
                    <a:lnTo>
                      <a:pt x="40" y="330"/>
                    </a:lnTo>
                    <a:lnTo>
                      <a:pt x="40" y="330"/>
                    </a:lnTo>
                    <a:lnTo>
                      <a:pt x="40" y="327"/>
                    </a:lnTo>
                    <a:lnTo>
                      <a:pt x="40" y="327"/>
                    </a:lnTo>
                    <a:lnTo>
                      <a:pt x="40" y="327"/>
                    </a:lnTo>
                    <a:lnTo>
                      <a:pt x="38" y="327"/>
                    </a:lnTo>
                    <a:lnTo>
                      <a:pt x="38" y="327"/>
                    </a:lnTo>
                    <a:lnTo>
                      <a:pt x="38" y="330"/>
                    </a:lnTo>
                    <a:lnTo>
                      <a:pt x="38" y="330"/>
                    </a:lnTo>
                    <a:lnTo>
                      <a:pt x="38" y="330"/>
                    </a:lnTo>
                    <a:lnTo>
                      <a:pt x="38" y="332"/>
                    </a:lnTo>
                    <a:lnTo>
                      <a:pt x="38" y="332"/>
                    </a:lnTo>
                    <a:lnTo>
                      <a:pt x="35" y="332"/>
                    </a:lnTo>
                    <a:lnTo>
                      <a:pt x="35" y="330"/>
                    </a:lnTo>
                    <a:lnTo>
                      <a:pt x="35" y="330"/>
                    </a:lnTo>
                    <a:lnTo>
                      <a:pt x="35" y="330"/>
                    </a:lnTo>
                    <a:lnTo>
                      <a:pt x="35" y="327"/>
                    </a:lnTo>
                    <a:lnTo>
                      <a:pt x="35" y="327"/>
                    </a:lnTo>
                    <a:lnTo>
                      <a:pt x="35" y="327"/>
                    </a:lnTo>
                    <a:lnTo>
                      <a:pt x="35" y="325"/>
                    </a:lnTo>
                    <a:lnTo>
                      <a:pt x="35" y="325"/>
                    </a:lnTo>
                    <a:lnTo>
                      <a:pt x="33" y="325"/>
                    </a:lnTo>
                    <a:lnTo>
                      <a:pt x="33" y="322"/>
                    </a:lnTo>
                    <a:lnTo>
                      <a:pt x="33" y="322"/>
                    </a:lnTo>
                    <a:lnTo>
                      <a:pt x="33" y="322"/>
                    </a:lnTo>
                    <a:lnTo>
                      <a:pt x="33" y="320"/>
                    </a:lnTo>
                    <a:lnTo>
                      <a:pt x="33" y="320"/>
                    </a:lnTo>
                    <a:lnTo>
                      <a:pt x="33" y="320"/>
                    </a:lnTo>
                    <a:lnTo>
                      <a:pt x="33" y="320"/>
                    </a:lnTo>
                    <a:lnTo>
                      <a:pt x="33" y="318"/>
                    </a:lnTo>
                    <a:lnTo>
                      <a:pt x="33" y="318"/>
                    </a:lnTo>
                    <a:lnTo>
                      <a:pt x="33" y="318"/>
                    </a:lnTo>
                    <a:lnTo>
                      <a:pt x="31" y="318"/>
                    </a:lnTo>
                    <a:lnTo>
                      <a:pt x="31" y="318"/>
                    </a:lnTo>
                    <a:lnTo>
                      <a:pt x="31" y="318"/>
                    </a:lnTo>
                    <a:lnTo>
                      <a:pt x="31" y="318"/>
                    </a:lnTo>
                    <a:lnTo>
                      <a:pt x="28" y="318"/>
                    </a:lnTo>
                    <a:lnTo>
                      <a:pt x="28" y="318"/>
                    </a:lnTo>
                    <a:lnTo>
                      <a:pt x="28" y="315"/>
                    </a:lnTo>
                    <a:lnTo>
                      <a:pt x="26" y="315"/>
                    </a:lnTo>
                    <a:lnTo>
                      <a:pt x="26" y="318"/>
                    </a:lnTo>
                    <a:lnTo>
                      <a:pt x="26" y="318"/>
                    </a:lnTo>
                    <a:lnTo>
                      <a:pt x="26" y="318"/>
                    </a:lnTo>
                    <a:lnTo>
                      <a:pt x="26" y="320"/>
                    </a:lnTo>
                    <a:lnTo>
                      <a:pt x="26" y="320"/>
                    </a:lnTo>
                    <a:lnTo>
                      <a:pt x="26" y="320"/>
                    </a:lnTo>
                    <a:lnTo>
                      <a:pt x="26" y="320"/>
                    </a:lnTo>
                    <a:lnTo>
                      <a:pt x="26" y="320"/>
                    </a:lnTo>
                    <a:lnTo>
                      <a:pt x="26" y="318"/>
                    </a:lnTo>
                    <a:lnTo>
                      <a:pt x="26" y="318"/>
                    </a:lnTo>
                    <a:lnTo>
                      <a:pt x="26" y="318"/>
                    </a:lnTo>
                    <a:lnTo>
                      <a:pt x="24" y="318"/>
                    </a:lnTo>
                    <a:lnTo>
                      <a:pt x="24" y="318"/>
                    </a:lnTo>
                    <a:lnTo>
                      <a:pt x="24" y="318"/>
                    </a:lnTo>
                    <a:lnTo>
                      <a:pt x="24" y="318"/>
                    </a:lnTo>
                    <a:lnTo>
                      <a:pt x="24" y="320"/>
                    </a:lnTo>
                    <a:lnTo>
                      <a:pt x="24" y="320"/>
                    </a:lnTo>
                    <a:lnTo>
                      <a:pt x="24" y="322"/>
                    </a:lnTo>
                    <a:lnTo>
                      <a:pt x="21" y="322"/>
                    </a:lnTo>
                    <a:lnTo>
                      <a:pt x="21" y="322"/>
                    </a:lnTo>
                    <a:lnTo>
                      <a:pt x="21" y="325"/>
                    </a:lnTo>
                    <a:lnTo>
                      <a:pt x="21" y="325"/>
                    </a:lnTo>
                    <a:lnTo>
                      <a:pt x="21" y="325"/>
                    </a:lnTo>
                    <a:lnTo>
                      <a:pt x="21" y="325"/>
                    </a:lnTo>
                    <a:lnTo>
                      <a:pt x="21" y="325"/>
                    </a:lnTo>
                    <a:lnTo>
                      <a:pt x="19" y="325"/>
                    </a:lnTo>
                    <a:lnTo>
                      <a:pt x="19" y="325"/>
                    </a:lnTo>
                    <a:lnTo>
                      <a:pt x="19" y="322"/>
                    </a:lnTo>
                    <a:lnTo>
                      <a:pt x="19" y="322"/>
                    </a:lnTo>
                    <a:lnTo>
                      <a:pt x="19" y="320"/>
                    </a:lnTo>
                    <a:lnTo>
                      <a:pt x="19" y="320"/>
                    </a:lnTo>
                    <a:lnTo>
                      <a:pt x="19" y="318"/>
                    </a:lnTo>
                    <a:lnTo>
                      <a:pt x="19" y="318"/>
                    </a:lnTo>
                    <a:lnTo>
                      <a:pt x="19" y="318"/>
                    </a:lnTo>
                    <a:lnTo>
                      <a:pt x="19" y="315"/>
                    </a:lnTo>
                    <a:lnTo>
                      <a:pt x="19" y="315"/>
                    </a:lnTo>
                    <a:lnTo>
                      <a:pt x="19" y="315"/>
                    </a:lnTo>
                    <a:lnTo>
                      <a:pt x="19" y="313"/>
                    </a:lnTo>
                    <a:lnTo>
                      <a:pt x="19" y="313"/>
                    </a:lnTo>
                    <a:lnTo>
                      <a:pt x="19" y="313"/>
                    </a:lnTo>
                    <a:lnTo>
                      <a:pt x="19" y="311"/>
                    </a:lnTo>
                    <a:lnTo>
                      <a:pt x="19" y="311"/>
                    </a:lnTo>
                    <a:lnTo>
                      <a:pt x="19" y="308"/>
                    </a:lnTo>
                    <a:lnTo>
                      <a:pt x="19" y="308"/>
                    </a:lnTo>
                    <a:lnTo>
                      <a:pt x="19" y="308"/>
                    </a:lnTo>
                    <a:lnTo>
                      <a:pt x="19" y="306"/>
                    </a:lnTo>
                    <a:lnTo>
                      <a:pt x="19" y="306"/>
                    </a:lnTo>
                    <a:lnTo>
                      <a:pt x="19" y="306"/>
                    </a:lnTo>
                    <a:lnTo>
                      <a:pt x="19" y="304"/>
                    </a:lnTo>
                    <a:lnTo>
                      <a:pt x="17" y="304"/>
                    </a:lnTo>
                    <a:lnTo>
                      <a:pt x="17" y="304"/>
                    </a:lnTo>
                    <a:lnTo>
                      <a:pt x="19" y="304"/>
                    </a:lnTo>
                    <a:lnTo>
                      <a:pt x="19" y="301"/>
                    </a:lnTo>
                    <a:lnTo>
                      <a:pt x="19" y="301"/>
                    </a:lnTo>
                    <a:lnTo>
                      <a:pt x="19" y="299"/>
                    </a:lnTo>
                    <a:lnTo>
                      <a:pt x="19" y="299"/>
                    </a:lnTo>
                    <a:lnTo>
                      <a:pt x="19" y="299"/>
                    </a:lnTo>
                    <a:lnTo>
                      <a:pt x="19" y="296"/>
                    </a:lnTo>
                    <a:lnTo>
                      <a:pt x="19" y="296"/>
                    </a:lnTo>
                    <a:lnTo>
                      <a:pt x="19" y="296"/>
                    </a:lnTo>
                    <a:lnTo>
                      <a:pt x="19" y="294"/>
                    </a:lnTo>
                    <a:lnTo>
                      <a:pt x="19" y="294"/>
                    </a:lnTo>
                    <a:lnTo>
                      <a:pt x="19" y="292"/>
                    </a:lnTo>
                    <a:lnTo>
                      <a:pt x="19" y="292"/>
                    </a:lnTo>
                    <a:lnTo>
                      <a:pt x="19" y="292"/>
                    </a:lnTo>
                    <a:lnTo>
                      <a:pt x="19" y="289"/>
                    </a:lnTo>
                    <a:lnTo>
                      <a:pt x="19" y="289"/>
                    </a:lnTo>
                    <a:lnTo>
                      <a:pt x="19" y="289"/>
                    </a:lnTo>
                    <a:lnTo>
                      <a:pt x="19" y="287"/>
                    </a:lnTo>
                    <a:lnTo>
                      <a:pt x="19" y="287"/>
                    </a:lnTo>
                    <a:lnTo>
                      <a:pt x="19" y="287"/>
                    </a:lnTo>
                    <a:lnTo>
                      <a:pt x="19" y="287"/>
                    </a:lnTo>
                    <a:lnTo>
                      <a:pt x="19" y="285"/>
                    </a:lnTo>
                    <a:lnTo>
                      <a:pt x="21" y="285"/>
                    </a:lnTo>
                    <a:lnTo>
                      <a:pt x="21" y="285"/>
                    </a:lnTo>
                    <a:lnTo>
                      <a:pt x="21" y="285"/>
                    </a:lnTo>
                    <a:lnTo>
                      <a:pt x="21" y="282"/>
                    </a:lnTo>
                    <a:lnTo>
                      <a:pt x="21" y="282"/>
                    </a:lnTo>
                    <a:lnTo>
                      <a:pt x="21" y="282"/>
                    </a:lnTo>
                    <a:lnTo>
                      <a:pt x="21" y="280"/>
                    </a:lnTo>
                    <a:lnTo>
                      <a:pt x="21" y="280"/>
                    </a:lnTo>
                    <a:lnTo>
                      <a:pt x="21" y="280"/>
                    </a:lnTo>
                    <a:lnTo>
                      <a:pt x="21" y="280"/>
                    </a:lnTo>
                    <a:lnTo>
                      <a:pt x="21" y="277"/>
                    </a:lnTo>
                    <a:lnTo>
                      <a:pt x="21" y="277"/>
                    </a:lnTo>
                    <a:lnTo>
                      <a:pt x="21" y="277"/>
                    </a:lnTo>
                    <a:lnTo>
                      <a:pt x="21" y="277"/>
                    </a:lnTo>
                    <a:lnTo>
                      <a:pt x="24" y="277"/>
                    </a:lnTo>
                    <a:lnTo>
                      <a:pt x="24" y="277"/>
                    </a:lnTo>
                    <a:lnTo>
                      <a:pt x="24" y="275"/>
                    </a:lnTo>
                    <a:lnTo>
                      <a:pt x="24" y="275"/>
                    </a:lnTo>
                    <a:lnTo>
                      <a:pt x="21" y="275"/>
                    </a:lnTo>
                    <a:lnTo>
                      <a:pt x="21" y="275"/>
                    </a:lnTo>
                    <a:lnTo>
                      <a:pt x="21" y="275"/>
                    </a:lnTo>
                    <a:lnTo>
                      <a:pt x="21" y="275"/>
                    </a:lnTo>
                    <a:lnTo>
                      <a:pt x="21" y="273"/>
                    </a:lnTo>
                    <a:lnTo>
                      <a:pt x="21" y="273"/>
                    </a:lnTo>
                    <a:lnTo>
                      <a:pt x="21" y="273"/>
                    </a:lnTo>
                    <a:lnTo>
                      <a:pt x="21" y="270"/>
                    </a:lnTo>
                    <a:lnTo>
                      <a:pt x="21" y="270"/>
                    </a:lnTo>
                    <a:lnTo>
                      <a:pt x="24" y="270"/>
                    </a:lnTo>
                    <a:lnTo>
                      <a:pt x="24" y="268"/>
                    </a:lnTo>
                    <a:lnTo>
                      <a:pt x="24" y="268"/>
                    </a:lnTo>
                    <a:lnTo>
                      <a:pt x="26" y="268"/>
                    </a:lnTo>
                    <a:lnTo>
                      <a:pt x="26" y="268"/>
                    </a:lnTo>
                    <a:lnTo>
                      <a:pt x="26" y="268"/>
                    </a:lnTo>
                    <a:lnTo>
                      <a:pt x="26" y="268"/>
                    </a:lnTo>
                    <a:lnTo>
                      <a:pt x="26" y="266"/>
                    </a:lnTo>
                    <a:lnTo>
                      <a:pt x="26" y="266"/>
                    </a:lnTo>
                    <a:lnTo>
                      <a:pt x="26" y="266"/>
                    </a:lnTo>
                    <a:lnTo>
                      <a:pt x="26" y="263"/>
                    </a:lnTo>
                    <a:lnTo>
                      <a:pt x="28" y="263"/>
                    </a:lnTo>
                    <a:lnTo>
                      <a:pt x="28" y="263"/>
                    </a:lnTo>
                    <a:lnTo>
                      <a:pt x="28" y="263"/>
                    </a:lnTo>
                    <a:lnTo>
                      <a:pt x="28" y="261"/>
                    </a:lnTo>
                    <a:lnTo>
                      <a:pt x="28" y="261"/>
                    </a:lnTo>
                    <a:lnTo>
                      <a:pt x="28" y="258"/>
                    </a:lnTo>
                    <a:lnTo>
                      <a:pt x="31" y="258"/>
                    </a:lnTo>
                    <a:lnTo>
                      <a:pt x="31" y="258"/>
                    </a:lnTo>
                    <a:lnTo>
                      <a:pt x="31" y="258"/>
                    </a:lnTo>
                    <a:lnTo>
                      <a:pt x="31" y="256"/>
                    </a:lnTo>
                    <a:lnTo>
                      <a:pt x="31" y="256"/>
                    </a:lnTo>
                    <a:lnTo>
                      <a:pt x="31" y="256"/>
                    </a:lnTo>
                    <a:lnTo>
                      <a:pt x="31" y="254"/>
                    </a:lnTo>
                    <a:lnTo>
                      <a:pt x="31" y="254"/>
                    </a:lnTo>
                    <a:lnTo>
                      <a:pt x="31" y="254"/>
                    </a:lnTo>
                    <a:lnTo>
                      <a:pt x="31" y="254"/>
                    </a:lnTo>
                    <a:lnTo>
                      <a:pt x="31" y="251"/>
                    </a:lnTo>
                    <a:lnTo>
                      <a:pt x="31" y="251"/>
                    </a:lnTo>
                    <a:lnTo>
                      <a:pt x="31" y="249"/>
                    </a:lnTo>
                    <a:lnTo>
                      <a:pt x="31" y="249"/>
                    </a:lnTo>
                    <a:lnTo>
                      <a:pt x="31" y="249"/>
                    </a:lnTo>
                    <a:lnTo>
                      <a:pt x="31" y="247"/>
                    </a:lnTo>
                    <a:lnTo>
                      <a:pt x="33" y="247"/>
                    </a:lnTo>
                    <a:lnTo>
                      <a:pt x="33" y="247"/>
                    </a:lnTo>
                    <a:lnTo>
                      <a:pt x="33" y="247"/>
                    </a:lnTo>
                    <a:lnTo>
                      <a:pt x="33" y="247"/>
                    </a:lnTo>
                    <a:lnTo>
                      <a:pt x="33" y="247"/>
                    </a:lnTo>
                    <a:lnTo>
                      <a:pt x="35" y="247"/>
                    </a:lnTo>
                    <a:lnTo>
                      <a:pt x="35" y="244"/>
                    </a:lnTo>
                    <a:lnTo>
                      <a:pt x="35" y="244"/>
                    </a:lnTo>
                    <a:lnTo>
                      <a:pt x="35" y="242"/>
                    </a:lnTo>
                    <a:lnTo>
                      <a:pt x="35" y="242"/>
                    </a:lnTo>
                    <a:lnTo>
                      <a:pt x="38" y="242"/>
                    </a:lnTo>
                    <a:lnTo>
                      <a:pt x="38" y="242"/>
                    </a:lnTo>
                    <a:lnTo>
                      <a:pt x="38" y="242"/>
                    </a:lnTo>
                    <a:lnTo>
                      <a:pt x="38" y="240"/>
                    </a:lnTo>
                    <a:lnTo>
                      <a:pt x="38" y="240"/>
                    </a:lnTo>
                    <a:lnTo>
                      <a:pt x="38" y="240"/>
                    </a:lnTo>
                    <a:lnTo>
                      <a:pt x="40" y="240"/>
                    </a:lnTo>
                    <a:lnTo>
                      <a:pt x="40" y="237"/>
                    </a:lnTo>
                    <a:lnTo>
                      <a:pt x="40" y="237"/>
                    </a:lnTo>
                    <a:lnTo>
                      <a:pt x="40" y="237"/>
                    </a:lnTo>
                    <a:lnTo>
                      <a:pt x="40" y="237"/>
                    </a:lnTo>
                    <a:lnTo>
                      <a:pt x="40" y="237"/>
                    </a:lnTo>
                    <a:lnTo>
                      <a:pt x="40" y="235"/>
                    </a:lnTo>
                    <a:lnTo>
                      <a:pt x="43" y="235"/>
                    </a:lnTo>
                    <a:lnTo>
                      <a:pt x="43" y="235"/>
                    </a:lnTo>
                    <a:lnTo>
                      <a:pt x="43" y="232"/>
                    </a:lnTo>
                    <a:lnTo>
                      <a:pt x="43" y="232"/>
                    </a:lnTo>
                    <a:lnTo>
                      <a:pt x="43" y="232"/>
                    </a:lnTo>
                    <a:lnTo>
                      <a:pt x="45" y="232"/>
                    </a:lnTo>
                    <a:lnTo>
                      <a:pt x="45" y="230"/>
                    </a:lnTo>
                    <a:lnTo>
                      <a:pt x="45" y="230"/>
                    </a:lnTo>
                    <a:lnTo>
                      <a:pt x="45" y="228"/>
                    </a:lnTo>
                    <a:lnTo>
                      <a:pt x="45" y="228"/>
                    </a:lnTo>
                    <a:lnTo>
                      <a:pt x="45" y="228"/>
                    </a:lnTo>
                    <a:lnTo>
                      <a:pt x="45" y="228"/>
                    </a:lnTo>
                    <a:lnTo>
                      <a:pt x="45" y="225"/>
                    </a:lnTo>
                    <a:lnTo>
                      <a:pt x="45" y="225"/>
                    </a:lnTo>
                    <a:lnTo>
                      <a:pt x="47" y="225"/>
                    </a:lnTo>
                    <a:lnTo>
                      <a:pt x="47" y="225"/>
                    </a:lnTo>
                    <a:lnTo>
                      <a:pt x="47" y="225"/>
                    </a:lnTo>
                    <a:lnTo>
                      <a:pt x="47" y="223"/>
                    </a:lnTo>
                    <a:lnTo>
                      <a:pt x="47" y="223"/>
                    </a:lnTo>
                    <a:lnTo>
                      <a:pt x="47" y="223"/>
                    </a:lnTo>
                    <a:lnTo>
                      <a:pt x="50" y="223"/>
                    </a:lnTo>
                    <a:lnTo>
                      <a:pt x="50" y="221"/>
                    </a:lnTo>
                    <a:lnTo>
                      <a:pt x="50" y="221"/>
                    </a:lnTo>
                    <a:lnTo>
                      <a:pt x="47" y="221"/>
                    </a:lnTo>
                    <a:lnTo>
                      <a:pt x="47" y="218"/>
                    </a:lnTo>
                    <a:lnTo>
                      <a:pt x="47" y="218"/>
                    </a:lnTo>
                    <a:lnTo>
                      <a:pt x="47" y="218"/>
                    </a:lnTo>
                    <a:lnTo>
                      <a:pt x="47" y="218"/>
                    </a:lnTo>
                    <a:lnTo>
                      <a:pt x="47" y="216"/>
                    </a:lnTo>
                    <a:lnTo>
                      <a:pt x="47" y="216"/>
                    </a:lnTo>
                    <a:lnTo>
                      <a:pt x="47" y="216"/>
                    </a:lnTo>
                    <a:lnTo>
                      <a:pt x="47" y="213"/>
                    </a:lnTo>
                    <a:lnTo>
                      <a:pt x="47" y="213"/>
                    </a:lnTo>
                    <a:lnTo>
                      <a:pt x="47" y="213"/>
                    </a:lnTo>
                    <a:lnTo>
                      <a:pt x="47" y="213"/>
                    </a:lnTo>
                    <a:lnTo>
                      <a:pt x="45" y="213"/>
                    </a:lnTo>
                    <a:lnTo>
                      <a:pt x="45" y="211"/>
                    </a:lnTo>
                    <a:lnTo>
                      <a:pt x="45" y="211"/>
                    </a:lnTo>
                    <a:lnTo>
                      <a:pt x="45" y="209"/>
                    </a:lnTo>
                    <a:lnTo>
                      <a:pt x="45" y="209"/>
                    </a:lnTo>
                    <a:lnTo>
                      <a:pt x="45" y="209"/>
                    </a:lnTo>
                    <a:lnTo>
                      <a:pt x="45" y="209"/>
                    </a:lnTo>
                    <a:lnTo>
                      <a:pt x="45" y="206"/>
                    </a:lnTo>
                    <a:lnTo>
                      <a:pt x="45" y="206"/>
                    </a:lnTo>
                    <a:lnTo>
                      <a:pt x="45" y="206"/>
                    </a:lnTo>
                    <a:lnTo>
                      <a:pt x="45" y="204"/>
                    </a:lnTo>
                    <a:lnTo>
                      <a:pt x="45" y="204"/>
                    </a:lnTo>
                    <a:lnTo>
                      <a:pt x="45" y="202"/>
                    </a:lnTo>
                    <a:lnTo>
                      <a:pt x="45" y="202"/>
                    </a:lnTo>
                    <a:lnTo>
                      <a:pt x="45" y="202"/>
                    </a:lnTo>
                    <a:lnTo>
                      <a:pt x="45" y="202"/>
                    </a:lnTo>
                    <a:lnTo>
                      <a:pt x="45" y="199"/>
                    </a:lnTo>
                    <a:lnTo>
                      <a:pt x="43" y="199"/>
                    </a:lnTo>
                    <a:lnTo>
                      <a:pt x="43" y="199"/>
                    </a:lnTo>
                    <a:lnTo>
                      <a:pt x="43" y="199"/>
                    </a:lnTo>
                    <a:lnTo>
                      <a:pt x="40" y="199"/>
                    </a:lnTo>
                    <a:lnTo>
                      <a:pt x="40" y="199"/>
                    </a:lnTo>
                    <a:lnTo>
                      <a:pt x="40" y="199"/>
                    </a:lnTo>
                    <a:lnTo>
                      <a:pt x="40" y="197"/>
                    </a:lnTo>
                    <a:lnTo>
                      <a:pt x="40" y="197"/>
                    </a:lnTo>
                    <a:lnTo>
                      <a:pt x="40" y="197"/>
                    </a:lnTo>
                    <a:lnTo>
                      <a:pt x="40" y="194"/>
                    </a:lnTo>
                    <a:lnTo>
                      <a:pt x="40" y="194"/>
                    </a:lnTo>
                    <a:lnTo>
                      <a:pt x="40" y="192"/>
                    </a:lnTo>
                    <a:lnTo>
                      <a:pt x="40" y="192"/>
                    </a:lnTo>
                    <a:lnTo>
                      <a:pt x="40" y="190"/>
                    </a:lnTo>
                    <a:lnTo>
                      <a:pt x="38" y="190"/>
                    </a:lnTo>
                    <a:lnTo>
                      <a:pt x="38" y="190"/>
                    </a:lnTo>
                    <a:lnTo>
                      <a:pt x="38" y="190"/>
                    </a:lnTo>
                    <a:lnTo>
                      <a:pt x="38" y="187"/>
                    </a:lnTo>
                    <a:lnTo>
                      <a:pt x="38" y="187"/>
                    </a:lnTo>
                    <a:lnTo>
                      <a:pt x="38" y="187"/>
                    </a:lnTo>
                    <a:lnTo>
                      <a:pt x="38" y="185"/>
                    </a:lnTo>
                    <a:lnTo>
                      <a:pt x="38" y="185"/>
                    </a:lnTo>
                    <a:lnTo>
                      <a:pt x="40" y="185"/>
                    </a:lnTo>
                    <a:lnTo>
                      <a:pt x="40" y="185"/>
                    </a:lnTo>
                    <a:lnTo>
                      <a:pt x="40" y="183"/>
                    </a:lnTo>
                    <a:lnTo>
                      <a:pt x="40" y="183"/>
                    </a:lnTo>
                    <a:lnTo>
                      <a:pt x="40" y="180"/>
                    </a:lnTo>
                    <a:lnTo>
                      <a:pt x="40" y="180"/>
                    </a:lnTo>
                    <a:lnTo>
                      <a:pt x="40" y="178"/>
                    </a:lnTo>
                    <a:lnTo>
                      <a:pt x="40" y="178"/>
                    </a:lnTo>
                    <a:lnTo>
                      <a:pt x="40" y="178"/>
                    </a:lnTo>
                    <a:lnTo>
                      <a:pt x="38" y="178"/>
                    </a:lnTo>
                    <a:lnTo>
                      <a:pt x="38" y="176"/>
                    </a:lnTo>
                    <a:lnTo>
                      <a:pt x="38" y="176"/>
                    </a:lnTo>
                    <a:lnTo>
                      <a:pt x="38" y="173"/>
                    </a:lnTo>
                    <a:lnTo>
                      <a:pt x="38" y="173"/>
                    </a:lnTo>
                    <a:lnTo>
                      <a:pt x="38" y="171"/>
                    </a:lnTo>
                    <a:lnTo>
                      <a:pt x="38" y="171"/>
                    </a:lnTo>
                    <a:lnTo>
                      <a:pt x="38" y="171"/>
                    </a:lnTo>
                    <a:lnTo>
                      <a:pt x="38" y="168"/>
                    </a:lnTo>
                    <a:lnTo>
                      <a:pt x="38" y="168"/>
                    </a:lnTo>
                    <a:lnTo>
                      <a:pt x="38" y="168"/>
                    </a:lnTo>
                    <a:lnTo>
                      <a:pt x="38" y="168"/>
                    </a:lnTo>
                    <a:lnTo>
                      <a:pt x="35" y="168"/>
                    </a:lnTo>
                    <a:lnTo>
                      <a:pt x="35" y="166"/>
                    </a:lnTo>
                    <a:lnTo>
                      <a:pt x="35" y="166"/>
                    </a:lnTo>
                    <a:lnTo>
                      <a:pt x="35" y="166"/>
                    </a:lnTo>
                    <a:lnTo>
                      <a:pt x="35" y="164"/>
                    </a:lnTo>
                    <a:lnTo>
                      <a:pt x="33" y="164"/>
                    </a:lnTo>
                    <a:lnTo>
                      <a:pt x="33" y="164"/>
                    </a:lnTo>
                    <a:lnTo>
                      <a:pt x="33" y="164"/>
                    </a:lnTo>
                    <a:lnTo>
                      <a:pt x="33" y="161"/>
                    </a:lnTo>
                    <a:lnTo>
                      <a:pt x="33" y="161"/>
                    </a:lnTo>
                    <a:lnTo>
                      <a:pt x="33" y="161"/>
                    </a:lnTo>
                    <a:lnTo>
                      <a:pt x="31" y="161"/>
                    </a:lnTo>
                    <a:lnTo>
                      <a:pt x="31" y="161"/>
                    </a:lnTo>
                    <a:lnTo>
                      <a:pt x="31" y="159"/>
                    </a:lnTo>
                    <a:lnTo>
                      <a:pt x="31" y="159"/>
                    </a:lnTo>
                    <a:lnTo>
                      <a:pt x="31" y="159"/>
                    </a:lnTo>
                    <a:lnTo>
                      <a:pt x="28" y="159"/>
                    </a:lnTo>
                    <a:lnTo>
                      <a:pt x="28" y="159"/>
                    </a:lnTo>
                    <a:lnTo>
                      <a:pt x="28" y="159"/>
                    </a:lnTo>
                    <a:lnTo>
                      <a:pt x="26" y="159"/>
                    </a:lnTo>
                    <a:lnTo>
                      <a:pt x="26" y="157"/>
                    </a:lnTo>
                    <a:lnTo>
                      <a:pt x="26" y="157"/>
                    </a:lnTo>
                    <a:lnTo>
                      <a:pt x="26" y="157"/>
                    </a:lnTo>
                    <a:lnTo>
                      <a:pt x="26" y="154"/>
                    </a:lnTo>
                    <a:lnTo>
                      <a:pt x="26" y="154"/>
                    </a:lnTo>
                    <a:lnTo>
                      <a:pt x="26" y="154"/>
                    </a:lnTo>
                    <a:lnTo>
                      <a:pt x="24" y="154"/>
                    </a:lnTo>
                    <a:lnTo>
                      <a:pt x="24" y="152"/>
                    </a:lnTo>
                    <a:lnTo>
                      <a:pt x="24" y="152"/>
                    </a:lnTo>
                    <a:lnTo>
                      <a:pt x="24" y="152"/>
                    </a:lnTo>
                    <a:lnTo>
                      <a:pt x="24" y="149"/>
                    </a:lnTo>
                    <a:lnTo>
                      <a:pt x="24" y="149"/>
                    </a:lnTo>
                    <a:lnTo>
                      <a:pt x="21" y="149"/>
                    </a:lnTo>
                    <a:lnTo>
                      <a:pt x="21" y="149"/>
                    </a:lnTo>
                    <a:lnTo>
                      <a:pt x="21" y="149"/>
                    </a:lnTo>
                    <a:lnTo>
                      <a:pt x="21" y="147"/>
                    </a:lnTo>
                    <a:lnTo>
                      <a:pt x="21" y="147"/>
                    </a:lnTo>
                    <a:lnTo>
                      <a:pt x="21" y="147"/>
                    </a:lnTo>
                    <a:lnTo>
                      <a:pt x="19" y="147"/>
                    </a:lnTo>
                    <a:lnTo>
                      <a:pt x="19" y="145"/>
                    </a:lnTo>
                    <a:lnTo>
                      <a:pt x="19" y="145"/>
                    </a:lnTo>
                    <a:lnTo>
                      <a:pt x="19" y="145"/>
                    </a:lnTo>
                    <a:lnTo>
                      <a:pt x="19" y="142"/>
                    </a:lnTo>
                    <a:lnTo>
                      <a:pt x="19" y="142"/>
                    </a:lnTo>
                    <a:lnTo>
                      <a:pt x="19" y="140"/>
                    </a:lnTo>
                    <a:lnTo>
                      <a:pt x="19" y="140"/>
                    </a:lnTo>
                    <a:lnTo>
                      <a:pt x="19" y="140"/>
                    </a:lnTo>
                    <a:lnTo>
                      <a:pt x="19" y="140"/>
                    </a:lnTo>
                    <a:lnTo>
                      <a:pt x="19" y="138"/>
                    </a:lnTo>
                    <a:lnTo>
                      <a:pt x="19" y="138"/>
                    </a:lnTo>
                    <a:lnTo>
                      <a:pt x="19" y="135"/>
                    </a:lnTo>
                    <a:lnTo>
                      <a:pt x="19" y="135"/>
                    </a:lnTo>
                    <a:lnTo>
                      <a:pt x="19" y="135"/>
                    </a:lnTo>
                    <a:lnTo>
                      <a:pt x="19" y="133"/>
                    </a:lnTo>
                    <a:lnTo>
                      <a:pt x="19" y="133"/>
                    </a:lnTo>
                    <a:lnTo>
                      <a:pt x="19" y="133"/>
                    </a:lnTo>
                    <a:lnTo>
                      <a:pt x="21" y="133"/>
                    </a:lnTo>
                    <a:lnTo>
                      <a:pt x="21" y="133"/>
                    </a:lnTo>
                    <a:lnTo>
                      <a:pt x="21" y="133"/>
                    </a:lnTo>
                    <a:lnTo>
                      <a:pt x="21" y="133"/>
                    </a:lnTo>
                    <a:lnTo>
                      <a:pt x="21" y="133"/>
                    </a:lnTo>
                    <a:lnTo>
                      <a:pt x="21" y="131"/>
                    </a:lnTo>
                    <a:lnTo>
                      <a:pt x="21" y="131"/>
                    </a:lnTo>
                    <a:lnTo>
                      <a:pt x="24" y="131"/>
                    </a:lnTo>
                    <a:lnTo>
                      <a:pt x="24" y="131"/>
                    </a:lnTo>
                    <a:lnTo>
                      <a:pt x="26" y="131"/>
                    </a:lnTo>
                    <a:lnTo>
                      <a:pt x="26" y="131"/>
                    </a:lnTo>
                    <a:lnTo>
                      <a:pt x="26" y="131"/>
                    </a:lnTo>
                    <a:lnTo>
                      <a:pt x="26" y="131"/>
                    </a:lnTo>
                    <a:lnTo>
                      <a:pt x="26" y="128"/>
                    </a:lnTo>
                    <a:lnTo>
                      <a:pt x="26" y="128"/>
                    </a:lnTo>
                    <a:lnTo>
                      <a:pt x="26" y="128"/>
                    </a:lnTo>
                    <a:lnTo>
                      <a:pt x="26" y="126"/>
                    </a:lnTo>
                    <a:lnTo>
                      <a:pt x="26" y="126"/>
                    </a:lnTo>
                    <a:lnTo>
                      <a:pt x="26" y="123"/>
                    </a:lnTo>
                    <a:lnTo>
                      <a:pt x="26" y="123"/>
                    </a:lnTo>
                    <a:lnTo>
                      <a:pt x="26" y="123"/>
                    </a:lnTo>
                    <a:lnTo>
                      <a:pt x="26" y="121"/>
                    </a:lnTo>
                    <a:lnTo>
                      <a:pt x="26" y="121"/>
                    </a:lnTo>
                    <a:lnTo>
                      <a:pt x="26" y="121"/>
                    </a:lnTo>
                    <a:lnTo>
                      <a:pt x="26" y="119"/>
                    </a:lnTo>
                    <a:lnTo>
                      <a:pt x="26" y="119"/>
                    </a:lnTo>
                    <a:lnTo>
                      <a:pt x="26" y="119"/>
                    </a:lnTo>
                    <a:lnTo>
                      <a:pt x="26" y="119"/>
                    </a:lnTo>
                    <a:lnTo>
                      <a:pt x="26" y="119"/>
                    </a:lnTo>
                    <a:lnTo>
                      <a:pt x="26" y="116"/>
                    </a:lnTo>
                    <a:lnTo>
                      <a:pt x="26" y="116"/>
                    </a:lnTo>
                    <a:lnTo>
                      <a:pt x="26" y="116"/>
                    </a:lnTo>
                    <a:lnTo>
                      <a:pt x="26" y="114"/>
                    </a:lnTo>
                    <a:lnTo>
                      <a:pt x="26" y="114"/>
                    </a:lnTo>
                    <a:lnTo>
                      <a:pt x="26" y="114"/>
                    </a:lnTo>
                    <a:lnTo>
                      <a:pt x="26" y="114"/>
                    </a:lnTo>
                    <a:lnTo>
                      <a:pt x="26" y="112"/>
                    </a:lnTo>
                    <a:lnTo>
                      <a:pt x="28" y="112"/>
                    </a:lnTo>
                    <a:lnTo>
                      <a:pt x="28" y="112"/>
                    </a:lnTo>
                    <a:lnTo>
                      <a:pt x="28" y="112"/>
                    </a:lnTo>
                    <a:lnTo>
                      <a:pt x="31" y="112"/>
                    </a:lnTo>
                    <a:lnTo>
                      <a:pt x="31" y="112"/>
                    </a:lnTo>
                    <a:lnTo>
                      <a:pt x="31" y="112"/>
                    </a:lnTo>
                    <a:lnTo>
                      <a:pt x="31" y="109"/>
                    </a:lnTo>
                    <a:lnTo>
                      <a:pt x="33" y="109"/>
                    </a:lnTo>
                    <a:lnTo>
                      <a:pt x="33" y="109"/>
                    </a:lnTo>
                    <a:lnTo>
                      <a:pt x="33" y="109"/>
                    </a:lnTo>
                    <a:lnTo>
                      <a:pt x="33" y="109"/>
                    </a:lnTo>
                    <a:lnTo>
                      <a:pt x="33" y="107"/>
                    </a:lnTo>
                    <a:lnTo>
                      <a:pt x="33" y="107"/>
                    </a:lnTo>
                    <a:lnTo>
                      <a:pt x="33" y="104"/>
                    </a:lnTo>
                    <a:lnTo>
                      <a:pt x="33" y="104"/>
                    </a:lnTo>
                    <a:lnTo>
                      <a:pt x="33" y="104"/>
                    </a:lnTo>
                    <a:lnTo>
                      <a:pt x="31" y="104"/>
                    </a:lnTo>
                    <a:lnTo>
                      <a:pt x="31" y="104"/>
                    </a:lnTo>
                    <a:lnTo>
                      <a:pt x="31" y="104"/>
                    </a:lnTo>
                    <a:lnTo>
                      <a:pt x="31" y="107"/>
                    </a:lnTo>
                    <a:lnTo>
                      <a:pt x="31" y="107"/>
                    </a:lnTo>
                    <a:lnTo>
                      <a:pt x="31" y="107"/>
                    </a:lnTo>
                    <a:lnTo>
                      <a:pt x="28" y="107"/>
                    </a:lnTo>
                    <a:lnTo>
                      <a:pt x="28" y="107"/>
                    </a:lnTo>
                    <a:lnTo>
                      <a:pt x="28" y="107"/>
                    </a:lnTo>
                    <a:lnTo>
                      <a:pt x="28" y="104"/>
                    </a:lnTo>
                    <a:lnTo>
                      <a:pt x="28" y="104"/>
                    </a:lnTo>
                    <a:lnTo>
                      <a:pt x="28" y="102"/>
                    </a:lnTo>
                    <a:lnTo>
                      <a:pt x="26" y="102"/>
                    </a:lnTo>
                    <a:lnTo>
                      <a:pt x="26" y="102"/>
                    </a:lnTo>
                    <a:lnTo>
                      <a:pt x="26" y="100"/>
                    </a:lnTo>
                    <a:lnTo>
                      <a:pt x="26" y="100"/>
                    </a:lnTo>
                    <a:lnTo>
                      <a:pt x="26" y="100"/>
                    </a:lnTo>
                    <a:lnTo>
                      <a:pt x="26" y="100"/>
                    </a:lnTo>
                    <a:lnTo>
                      <a:pt x="26" y="100"/>
                    </a:lnTo>
                    <a:lnTo>
                      <a:pt x="26" y="97"/>
                    </a:lnTo>
                    <a:lnTo>
                      <a:pt x="24" y="97"/>
                    </a:lnTo>
                    <a:lnTo>
                      <a:pt x="24" y="97"/>
                    </a:lnTo>
                    <a:lnTo>
                      <a:pt x="24" y="97"/>
                    </a:lnTo>
                    <a:lnTo>
                      <a:pt x="24" y="95"/>
                    </a:lnTo>
                    <a:lnTo>
                      <a:pt x="24" y="95"/>
                    </a:lnTo>
                    <a:lnTo>
                      <a:pt x="24" y="95"/>
                    </a:lnTo>
                    <a:lnTo>
                      <a:pt x="26" y="95"/>
                    </a:lnTo>
                    <a:lnTo>
                      <a:pt x="26" y="93"/>
                    </a:lnTo>
                    <a:lnTo>
                      <a:pt x="24" y="93"/>
                    </a:lnTo>
                    <a:lnTo>
                      <a:pt x="24" y="93"/>
                    </a:lnTo>
                    <a:lnTo>
                      <a:pt x="26" y="93"/>
                    </a:lnTo>
                    <a:lnTo>
                      <a:pt x="26" y="90"/>
                    </a:lnTo>
                    <a:lnTo>
                      <a:pt x="24" y="90"/>
                    </a:lnTo>
                    <a:lnTo>
                      <a:pt x="24" y="90"/>
                    </a:lnTo>
                    <a:lnTo>
                      <a:pt x="24" y="90"/>
                    </a:lnTo>
                    <a:lnTo>
                      <a:pt x="24" y="90"/>
                    </a:lnTo>
                    <a:lnTo>
                      <a:pt x="24" y="88"/>
                    </a:lnTo>
                    <a:lnTo>
                      <a:pt x="21" y="88"/>
                    </a:lnTo>
                    <a:lnTo>
                      <a:pt x="21" y="88"/>
                    </a:lnTo>
                    <a:lnTo>
                      <a:pt x="21" y="88"/>
                    </a:lnTo>
                    <a:lnTo>
                      <a:pt x="21" y="88"/>
                    </a:lnTo>
                    <a:lnTo>
                      <a:pt x="19" y="88"/>
                    </a:lnTo>
                    <a:lnTo>
                      <a:pt x="19" y="85"/>
                    </a:lnTo>
                    <a:lnTo>
                      <a:pt x="19" y="85"/>
                    </a:lnTo>
                    <a:lnTo>
                      <a:pt x="19" y="85"/>
                    </a:lnTo>
                    <a:lnTo>
                      <a:pt x="19" y="83"/>
                    </a:lnTo>
                    <a:lnTo>
                      <a:pt x="19" y="83"/>
                    </a:lnTo>
                    <a:lnTo>
                      <a:pt x="19" y="83"/>
                    </a:lnTo>
                    <a:lnTo>
                      <a:pt x="17" y="83"/>
                    </a:lnTo>
                    <a:lnTo>
                      <a:pt x="17" y="81"/>
                    </a:lnTo>
                    <a:lnTo>
                      <a:pt x="17" y="81"/>
                    </a:lnTo>
                    <a:lnTo>
                      <a:pt x="17" y="81"/>
                    </a:lnTo>
                    <a:lnTo>
                      <a:pt x="17" y="78"/>
                    </a:lnTo>
                    <a:lnTo>
                      <a:pt x="14" y="78"/>
                    </a:lnTo>
                    <a:lnTo>
                      <a:pt x="14" y="78"/>
                    </a:lnTo>
                    <a:lnTo>
                      <a:pt x="14" y="78"/>
                    </a:lnTo>
                    <a:lnTo>
                      <a:pt x="14" y="78"/>
                    </a:lnTo>
                    <a:lnTo>
                      <a:pt x="14" y="78"/>
                    </a:lnTo>
                    <a:lnTo>
                      <a:pt x="14" y="76"/>
                    </a:lnTo>
                    <a:lnTo>
                      <a:pt x="12" y="76"/>
                    </a:lnTo>
                    <a:lnTo>
                      <a:pt x="12" y="76"/>
                    </a:lnTo>
                    <a:lnTo>
                      <a:pt x="12" y="76"/>
                    </a:lnTo>
                    <a:lnTo>
                      <a:pt x="12" y="74"/>
                    </a:lnTo>
                    <a:lnTo>
                      <a:pt x="12" y="74"/>
                    </a:lnTo>
                    <a:lnTo>
                      <a:pt x="12" y="74"/>
                    </a:lnTo>
                    <a:lnTo>
                      <a:pt x="9" y="74"/>
                    </a:lnTo>
                    <a:lnTo>
                      <a:pt x="9" y="71"/>
                    </a:lnTo>
                    <a:lnTo>
                      <a:pt x="9" y="71"/>
                    </a:lnTo>
                    <a:lnTo>
                      <a:pt x="9" y="71"/>
                    </a:lnTo>
                    <a:lnTo>
                      <a:pt x="9" y="69"/>
                    </a:lnTo>
                    <a:lnTo>
                      <a:pt x="7" y="69"/>
                    </a:lnTo>
                    <a:lnTo>
                      <a:pt x="7" y="69"/>
                    </a:lnTo>
                    <a:lnTo>
                      <a:pt x="7" y="69"/>
                    </a:lnTo>
                    <a:lnTo>
                      <a:pt x="7" y="69"/>
                    </a:lnTo>
                    <a:lnTo>
                      <a:pt x="7" y="69"/>
                    </a:lnTo>
                    <a:lnTo>
                      <a:pt x="7" y="67"/>
                    </a:lnTo>
                    <a:lnTo>
                      <a:pt x="7" y="67"/>
                    </a:lnTo>
                    <a:lnTo>
                      <a:pt x="7" y="67"/>
                    </a:lnTo>
                    <a:lnTo>
                      <a:pt x="7" y="64"/>
                    </a:lnTo>
                    <a:lnTo>
                      <a:pt x="7" y="64"/>
                    </a:lnTo>
                    <a:lnTo>
                      <a:pt x="7" y="64"/>
                    </a:lnTo>
                    <a:lnTo>
                      <a:pt x="7" y="64"/>
                    </a:lnTo>
                    <a:lnTo>
                      <a:pt x="7" y="62"/>
                    </a:lnTo>
                    <a:lnTo>
                      <a:pt x="7" y="62"/>
                    </a:lnTo>
                    <a:lnTo>
                      <a:pt x="7" y="59"/>
                    </a:lnTo>
                    <a:lnTo>
                      <a:pt x="7" y="59"/>
                    </a:lnTo>
                    <a:lnTo>
                      <a:pt x="7" y="59"/>
                    </a:lnTo>
                    <a:lnTo>
                      <a:pt x="7" y="59"/>
                    </a:lnTo>
                    <a:lnTo>
                      <a:pt x="5" y="59"/>
                    </a:lnTo>
                    <a:lnTo>
                      <a:pt x="5" y="57"/>
                    </a:lnTo>
                    <a:lnTo>
                      <a:pt x="5" y="57"/>
                    </a:lnTo>
                    <a:lnTo>
                      <a:pt x="5" y="55"/>
                    </a:lnTo>
                    <a:lnTo>
                      <a:pt x="5" y="55"/>
                    </a:lnTo>
                    <a:lnTo>
                      <a:pt x="5" y="55"/>
                    </a:lnTo>
                    <a:lnTo>
                      <a:pt x="5" y="57"/>
                    </a:lnTo>
                    <a:lnTo>
                      <a:pt x="5" y="57"/>
                    </a:lnTo>
                    <a:lnTo>
                      <a:pt x="2" y="57"/>
                    </a:lnTo>
                    <a:lnTo>
                      <a:pt x="2" y="57"/>
                    </a:lnTo>
                    <a:lnTo>
                      <a:pt x="2" y="57"/>
                    </a:lnTo>
                    <a:lnTo>
                      <a:pt x="2" y="55"/>
                    </a:lnTo>
                    <a:lnTo>
                      <a:pt x="2" y="55"/>
                    </a:lnTo>
                    <a:lnTo>
                      <a:pt x="2" y="52"/>
                    </a:lnTo>
                    <a:lnTo>
                      <a:pt x="0" y="52"/>
                    </a:lnTo>
                    <a:lnTo>
                      <a:pt x="0" y="52"/>
                    </a:lnTo>
                    <a:lnTo>
                      <a:pt x="0" y="50"/>
                    </a:lnTo>
                    <a:lnTo>
                      <a:pt x="2" y="50"/>
                    </a:lnTo>
                    <a:lnTo>
                      <a:pt x="2" y="50"/>
                    </a:lnTo>
                    <a:lnTo>
                      <a:pt x="5" y="50"/>
                    </a:lnTo>
                    <a:lnTo>
                      <a:pt x="5" y="50"/>
                    </a:lnTo>
                    <a:lnTo>
                      <a:pt x="5" y="50"/>
                    </a:lnTo>
                    <a:lnTo>
                      <a:pt x="5" y="50"/>
                    </a:lnTo>
                    <a:lnTo>
                      <a:pt x="5" y="50"/>
                    </a:lnTo>
                    <a:lnTo>
                      <a:pt x="7" y="50"/>
                    </a:lnTo>
                    <a:lnTo>
                      <a:pt x="7" y="50"/>
                    </a:lnTo>
                    <a:lnTo>
                      <a:pt x="7" y="50"/>
                    </a:lnTo>
                    <a:lnTo>
                      <a:pt x="9" y="50"/>
                    </a:lnTo>
                    <a:lnTo>
                      <a:pt x="9" y="48"/>
                    </a:lnTo>
                    <a:lnTo>
                      <a:pt x="7" y="48"/>
                    </a:lnTo>
                    <a:lnTo>
                      <a:pt x="7" y="48"/>
                    </a:lnTo>
                    <a:lnTo>
                      <a:pt x="7" y="45"/>
                    </a:lnTo>
                    <a:lnTo>
                      <a:pt x="7" y="45"/>
                    </a:lnTo>
                    <a:lnTo>
                      <a:pt x="7" y="43"/>
                    </a:lnTo>
                    <a:lnTo>
                      <a:pt x="7" y="43"/>
                    </a:lnTo>
                    <a:lnTo>
                      <a:pt x="7" y="40"/>
                    </a:lnTo>
                    <a:lnTo>
                      <a:pt x="7" y="40"/>
                    </a:lnTo>
                    <a:lnTo>
                      <a:pt x="7" y="40"/>
                    </a:lnTo>
                    <a:lnTo>
                      <a:pt x="7" y="40"/>
                    </a:lnTo>
                    <a:lnTo>
                      <a:pt x="7" y="40"/>
                    </a:lnTo>
                    <a:lnTo>
                      <a:pt x="7" y="40"/>
                    </a:lnTo>
                    <a:lnTo>
                      <a:pt x="7" y="40"/>
                    </a:lnTo>
                    <a:lnTo>
                      <a:pt x="7" y="38"/>
                    </a:lnTo>
                    <a:lnTo>
                      <a:pt x="7" y="38"/>
                    </a:lnTo>
                    <a:lnTo>
                      <a:pt x="9" y="38"/>
                    </a:lnTo>
                    <a:lnTo>
                      <a:pt x="9" y="36"/>
                    </a:lnTo>
                    <a:lnTo>
                      <a:pt x="9" y="36"/>
                    </a:lnTo>
                    <a:lnTo>
                      <a:pt x="9" y="36"/>
                    </a:lnTo>
                    <a:lnTo>
                      <a:pt x="9" y="33"/>
                    </a:lnTo>
                    <a:lnTo>
                      <a:pt x="9" y="33"/>
                    </a:lnTo>
                    <a:lnTo>
                      <a:pt x="9" y="31"/>
                    </a:lnTo>
                    <a:lnTo>
                      <a:pt x="9" y="31"/>
                    </a:lnTo>
                    <a:lnTo>
                      <a:pt x="9" y="31"/>
                    </a:lnTo>
                    <a:lnTo>
                      <a:pt x="9" y="31"/>
                    </a:lnTo>
                    <a:lnTo>
                      <a:pt x="9" y="31"/>
                    </a:lnTo>
                    <a:lnTo>
                      <a:pt x="9" y="31"/>
                    </a:lnTo>
                    <a:lnTo>
                      <a:pt x="9" y="29"/>
                    </a:lnTo>
                    <a:lnTo>
                      <a:pt x="9" y="29"/>
                    </a:lnTo>
                    <a:lnTo>
                      <a:pt x="9" y="29"/>
                    </a:lnTo>
                    <a:lnTo>
                      <a:pt x="9" y="26"/>
                    </a:lnTo>
                    <a:lnTo>
                      <a:pt x="12" y="26"/>
                    </a:lnTo>
                    <a:lnTo>
                      <a:pt x="12" y="26"/>
                    </a:lnTo>
                    <a:lnTo>
                      <a:pt x="12" y="24"/>
                    </a:lnTo>
                    <a:lnTo>
                      <a:pt x="12" y="24"/>
                    </a:lnTo>
                    <a:lnTo>
                      <a:pt x="12" y="24"/>
                    </a:lnTo>
                    <a:lnTo>
                      <a:pt x="12" y="24"/>
                    </a:lnTo>
                    <a:lnTo>
                      <a:pt x="12" y="21"/>
                    </a:lnTo>
                    <a:lnTo>
                      <a:pt x="14" y="21"/>
                    </a:lnTo>
                    <a:lnTo>
                      <a:pt x="14" y="21"/>
                    </a:lnTo>
                    <a:lnTo>
                      <a:pt x="14" y="21"/>
                    </a:lnTo>
                    <a:lnTo>
                      <a:pt x="14" y="21"/>
                    </a:lnTo>
                    <a:lnTo>
                      <a:pt x="14" y="19"/>
                    </a:lnTo>
                    <a:lnTo>
                      <a:pt x="14" y="19"/>
                    </a:lnTo>
                    <a:lnTo>
                      <a:pt x="14" y="19"/>
                    </a:lnTo>
                    <a:lnTo>
                      <a:pt x="17" y="19"/>
                    </a:lnTo>
                    <a:lnTo>
                      <a:pt x="17" y="19"/>
                    </a:lnTo>
                    <a:lnTo>
                      <a:pt x="17" y="19"/>
                    </a:lnTo>
                    <a:lnTo>
                      <a:pt x="19" y="19"/>
                    </a:lnTo>
                    <a:lnTo>
                      <a:pt x="19" y="21"/>
                    </a:lnTo>
                    <a:lnTo>
                      <a:pt x="19" y="21"/>
                    </a:lnTo>
                    <a:lnTo>
                      <a:pt x="19" y="21"/>
                    </a:lnTo>
                    <a:lnTo>
                      <a:pt x="19" y="21"/>
                    </a:lnTo>
                    <a:lnTo>
                      <a:pt x="19" y="21"/>
                    </a:lnTo>
                    <a:lnTo>
                      <a:pt x="21" y="21"/>
                    </a:lnTo>
                    <a:lnTo>
                      <a:pt x="21" y="21"/>
                    </a:lnTo>
                    <a:lnTo>
                      <a:pt x="21" y="21"/>
                    </a:lnTo>
                    <a:lnTo>
                      <a:pt x="24" y="21"/>
                    </a:lnTo>
                    <a:lnTo>
                      <a:pt x="24" y="21"/>
                    </a:lnTo>
                    <a:lnTo>
                      <a:pt x="26" y="21"/>
                    </a:lnTo>
                    <a:lnTo>
                      <a:pt x="26" y="21"/>
                    </a:lnTo>
                    <a:lnTo>
                      <a:pt x="26" y="21"/>
                    </a:lnTo>
                    <a:lnTo>
                      <a:pt x="26" y="19"/>
                    </a:lnTo>
                    <a:lnTo>
                      <a:pt x="28" y="19"/>
                    </a:lnTo>
                    <a:lnTo>
                      <a:pt x="28" y="19"/>
                    </a:lnTo>
                    <a:lnTo>
                      <a:pt x="31" y="19"/>
                    </a:lnTo>
                    <a:lnTo>
                      <a:pt x="31" y="19"/>
                    </a:lnTo>
                    <a:lnTo>
                      <a:pt x="31" y="19"/>
                    </a:lnTo>
                    <a:lnTo>
                      <a:pt x="31" y="19"/>
                    </a:lnTo>
                    <a:lnTo>
                      <a:pt x="33" y="19"/>
                    </a:lnTo>
                    <a:lnTo>
                      <a:pt x="33" y="19"/>
                    </a:lnTo>
                    <a:lnTo>
                      <a:pt x="33" y="19"/>
                    </a:lnTo>
                    <a:lnTo>
                      <a:pt x="33" y="19"/>
                    </a:lnTo>
                    <a:lnTo>
                      <a:pt x="33" y="19"/>
                    </a:lnTo>
                    <a:lnTo>
                      <a:pt x="35" y="19"/>
                    </a:lnTo>
                    <a:lnTo>
                      <a:pt x="35" y="17"/>
                    </a:lnTo>
                    <a:lnTo>
                      <a:pt x="35" y="17"/>
                    </a:lnTo>
                    <a:lnTo>
                      <a:pt x="35" y="17"/>
                    </a:lnTo>
                    <a:lnTo>
                      <a:pt x="35" y="14"/>
                    </a:lnTo>
                    <a:lnTo>
                      <a:pt x="35" y="14"/>
                    </a:lnTo>
                    <a:lnTo>
                      <a:pt x="35" y="12"/>
                    </a:lnTo>
                    <a:lnTo>
                      <a:pt x="35" y="12"/>
                    </a:lnTo>
                    <a:lnTo>
                      <a:pt x="38" y="12"/>
                    </a:lnTo>
                    <a:lnTo>
                      <a:pt x="38" y="10"/>
                    </a:lnTo>
                    <a:lnTo>
                      <a:pt x="38" y="10"/>
                    </a:lnTo>
                    <a:lnTo>
                      <a:pt x="38" y="10"/>
                    </a:lnTo>
                    <a:lnTo>
                      <a:pt x="38" y="10"/>
                    </a:lnTo>
                    <a:lnTo>
                      <a:pt x="40" y="10"/>
                    </a:lnTo>
                    <a:lnTo>
                      <a:pt x="40" y="10"/>
                    </a:lnTo>
                    <a:lnTo>
                      <a:pt x="40" y="10"/>
                    </a:lnTo>
                    <a:lnTo>
                      <a:pt x="40" y="10"/>
                    </a:lnTo>
                    <a:lnTo>
                      <a:pt x="43" y="10"/>
                    </a:lnTo>
                    <a:lnTo>
                      <a:pt x="43" y="10"/>
                    </a:lnTo>
                    <a:lnTo>
                      <a:pt x="45" y="10"/>
                    </a:lnTo>
                    <a:lnTo>
                      <a:pt x="45" y="10"/>
                    </a:lnTo>
                    <a:lnTo>
                      <a:pt x="45" y="10"/>
                    </a:lnTo>
                    <a:lnTo>
                      <a:pt x="45" y="10"/>
                    </a:lnTo>
                    <a:lnTo>
                      <a:pt x="47" y="10"/>
                    </a:lnTo>
                    <a:lnTo>
                      <a:pt x="47" y="10"/>
                    </a:lnTo>
                    <a:lnTo>
                      <a:pt x="47" y="7"/>
                    </a:lnTo>
                    <a:lnTo>
                      <a:pt x="47" y="7"/>
                    </a:lnTo>
                    <a:lnTo>
                      <a:pt x="45" y="7"/>
                    </a:lnTo>
                    <a:lnTo>
                      <a:pt x="45" y="5"/>
                    </a:lnTo>
                    <a:lnTo>
                      <a:pt x="45" y="5"/>
                    </a:lnTo>
                    <a:lnTo>
                      <a:pt x="45" y="5"/>
                    </a:lnTo>
                    <a:lnTo>
                      <a:pt x="45" y="3"/>
                    </a:lnTo>
                    <a:lnTo>
                      <a:pt x="45" y="3"/>
                    </a:lnTo>
                    <a:lnTo>
                      <a:pt x="47" y="3"/>
                    </a:lnTo>
                    <a:lnTo>
                      <a:pt x="47" y="5"/>
                    </a:lnTo>
                    <a:lnTo>
                      <a:pt x="47" y="5"/>
                    </a:lnTo>
                    <a:lnTo>
                      <a:pt x="47" y="5"/>
                    </a:lnTo>
                    <a:lnTo>
                      <a:pt x="50" y="5"/>
                    </a:lnTo>
                    <a:lnTo>
                      <a:pt x="50" y="5"/>
                    </a:lnTo>
                    <a:lnTo>
                      <a:pt x="52" y="5"/>
                    </a:lnTo>
                    <a:lnTo>
                      <a:pt x="52" y="5"/>
                    </a:lnTo>
                    <a:lnTo>
                      <a:pt x="52" y="5"/>
                    </a:lnTo>
                    <a:lnTo>
                      <a:pt x="52" y="3"/>
                    </a:lnTo>
                    <a:lnTo>
                      <a:pt x="52" y="3"/>
                    </a:lnTo>
                    <a:lnTo>
                      <a:pt x="54" y="3"/>
                    </a:lnTo>
                    <a:lnTo>
                      <a:pt x="54" y="0"/>
                    </a:lnTo>
                    <a:lnTo>
                      <a:pt x="54" y="0"/>
                    </a:lnTo>
                    <a:lnTo>
                      <a:pt x="54" y="0"/>
                    </a:lnTo>
                    <a:lnTo>
                      <a:pt x="57" y="0"/>
                    </a:lnTo>
                    <a:lnTo>
                      <a:pt x="57" y="3"/>
                    </a:lnTo>
                    <a:lnTo>
                      <a:pt x="57" y="3"/>
                    </a:lnTo>
                    <a:lnTo>
                      <a:pt x="57" y="3"/>
                    </a:lnTo>
                    <a:lnTo>
                      <a:pt x="59" y="3"/>
                    </a:lnTo>
                    <a:lnTo>
                      <a:pt x="59" y="5"/>
                    </a:lnTo>
                    <a:lnTo>
                      <a:pt x="59" y="5"/>
                    </a:lnTo>
                    <a:lnTo>
                      <a:pt x="59" y="7"/>
                    </a:lnTo>
                    <a:lnTo>
                      <a:pt x="59" y="7"/>
                    </a:lnTo>
                    <a:lnTo>
                      <a:pt x="59" y="7"/>
                    </a:lnTo>
                    <a:lnTo>
                      <a:pt x="59" y="5"/>
                    </a:lnTo>
                    <a:lnTo>
                      <a:pt x="61" y="5"/>
                    </a:lnTo>
                    <a:lnTo>
                      <a:pt x="61" y="5"/>
                    </a:lnTo>
                    <a:lnTo>
                      <a:pt x="61" y="5"/>
                    </a:lnTo>
                    <a:lnTo>
                      <a:pt x="61" y="3"/>
                    </a:lnTo>
                    <a:lnTo>
                      <a:pt x="64" y="3"/>
                    </a:lnTo>
                    <a:lnTo>
                      <a:pt x="64" y="3"/>
                    </a:lnTo>
                    <a:lnTo>
                      <a:pt x="64" y="3"/>
                    </a:lnTo>
                    <a:lnTo>
                      <a:pt x="64" y="5"/>
                    </a:lnTo>
                    <a:lnTo>
                      <a:pt x="64" y="5"/>
                    </a:lnTo>
                    <a:lnTo>
                      <a:pt x="66" y="5"/>
                    </a:lnTo>
                    <a:lnTo>
                      <a:pt x="66" y="7"/>
                    </a:lnTo>
                    <a:lnTo>
                      <a:pt x="66" y="7"/>
                    </a:lnTo>
                    <a:lnTo>
                      <a:pt x="66" y="7"/>
                    </a:lnTo>
                    <a:lnTo>
                      <a:pt x="66" y="10"/>
                    </a:lnTo>
                    <a:lnTo>
                      <a:pt x="66" y="10"/>
                    </a:lnTo>
                    <a:lnTo>
                      <a:pt x="69" y="10"/>
                    </a:lnTo>
                    <a:lnTo>
                      <a:pt x="69" y="10"/>
                    </a:lnTo>
                    <a:lnTo>
                      <a:pt x="69" y="10"/>
                    </a:lnTo>
                    <a:lnTo>
                      <a:pt x="69" y="10"/>
                    </a:lnTo>
                    <a:lnTo>
                      <a:pt x="69" y="10"/>
                    </a:lnTo>
                    <a:lnTo>
                      <a:pt x="69" y="12"/>
                    </a:lnTo>
                    <a:lnTo>
                      <a:pt x="69" y="12"/>
                    </a:lnTo>
                    <a:lnTo>
                      <a:pt x="69" y="14"/>
                    </a:lnTo>
                    <a:lnTo>
                      <a:pt x="69" y="14"/>
                    </a:lnTo>
                    <a:lnTo>
                      <a:pt x="66" y="14"/>
                    </a:lnTo>
                    <a:lnTo>
                      <a:pt x="66" y="17"/>
                    </a:lnTo>
                    <a:lnTo>
                      <a:pt x="66" y="17"/>
                    </a:lnTo>
                    <a:lnTo>
                      <a:pt x="66" y="17"/>
                    </a:lnTo>
                    <a:lnTo>
                      <a:pt x="66" y="19"/>
                    </a:lnTo>
                    <a:lnTo>
                      <a:pt x="66" y="19"/>
                    </a:lnTo>
                    <a:lnTo>
                      <a:pt x="66" y="19"/>
                    </a:lnTo>
                    <a:lnTo>
                      <a:pt x="66" y="21"/>
                    </a:lnTo>
                    <a:lnTo>
                      <a:pt x="66" y="21"/>
                    </a:lnTo>
                    <a:lnTo>
                      <a:pt x="66" y="21"/>
                    </a:lnTo>
                    <a:lnTo>
                      <a:pt x="66" y="21"/>
                    </a:lnTo>
                    <a:lnTo>
                      <a:pt x="66" y="21"/>
                    </a:lnTo>
                    <a:lnTo>
                      <a:pt x="66" y="24"/>
                    </a:lnTo>
                    <a:lnTo>
                      <a:pt x="66" y="24"/>
                    </a:lnTo>
                    <a:lnTo>
                      <a:pt x="69" y="24"/>
                    </a:lnTo>
                    <a:lnTo>
                      <a:pt x="69" y="26"/>
                    </a:lnTo>
                    <a:lnTo>
                      <a:pt x="69" y="26"/>
                    </a:lnTo>
                    <a:lnTo>
                      <a:pt x="69" y="24"/>
                    </a:lnTo>
                    <a:lnTo>
                      <a:pt x="71" y="24"/>
                    </a:lnTo>
                    <a:lnTo>
                      <a:pt x="71" y="24"/>
                    </a:lnTo>
                    <a:lnTo>
                      <a:pt x="71" y="24"/>
                    </a:lnTo>
                    <a:lnTo>
                      <a:pt x="73" y="24"/>
                    </a:lnTo>
                    <a:lnTo>
                      <a:pt x="73" y="26"/>
                    </a:lnTo>
                    <a:lnTo>
                      <a:pt x="73" y="26"/>
                    </a:lnTo>
                    <a:lnTo>
                      <a:pt x="73" y="24"/>
                    </a:lnTo>
                    <a:lnTo>
                      <a:pt x="73" y="24"/>
                    </a:lnTo>
                    <a:lnTo>
                      <a:pt x="73" y="24"/>
                    </a:lnTo>
                    <a:lnTo>
                      <a:pt x="76" y="24"/>
                    </a:lnTo>
                    <a:lnTo>
                      <a:pt x="76" y="21"/>
                    </a:lnTo>
                    <a:lnTo>
                      <a:pt x="76" y="21"/>
                    </a:lnTo>
                    <a:lnTo>
                      <a:pt x="78" y="21"/>
                    </a:lnTo>
                    <a:lnTo>
                      <a:pt x="78" y="21"/>
                    </a:lnTo>
                    <a:lnTo>
                      <a:pt x="78" y="21"/>
                    </a:lnTo>
                    <a:lnTo>
                      <a:pt x="80" y="21"/>
                    </a:lnTo>
                    <a:lnTo>
                      <a:pt x="80" y="24"/>
                    </a:lnTo>
                    <a:lnTo>
                      <a:pt x="80" y="24"/>
                    </a:lnTo>
                    <a:lnTo>
                      <a:pt x="80" y="24"/>
                    </a:lnTo>
                    <a:lnTo>
                      <a:pt x="83" y="24"/>
                    </a:lnTo>
                    <a:lnTo>
                      <a:pt x="83" y="24"/>
                    </a:lnTo>
                    <a:lnTo>
                      <a:pt x="85" y="24"/>
                    </a:lnTo>
                    <a:lnTo>
                      <a:pt x="85" y="24"/>
                    </a:lnTo>
                    <a:lnTo>
                      <a:pt x="85" y="26"/>
                    </a:lnTo>
                    <a:lnTo>
                      <a:pt x="83" y="26"/>
                    </a:lnTo>
                    <a:lnTo>
                      <a:pt x="83" y="26"/>
                    </a:lnTo>
                    <a:lnTo>
                      <a:pt x="83" y="26"/>
                    </a:lnTo>
                    <a:lnTo>
                      <a:pt x="83" y="29"/>
                    </a:lnTo>
                    <a:lnTo>
                      <a:pt x="83" y="29"/>
                    </a:lnTo>
                    <a:lnTo>
                      <a:pt x="83" y="31"/>
                    </a:lnTo>
                    <a:lnTo>
                      <a:pt x="83" y="31"/>
                    </a:lnTo>
                    <a:lnTo>
                      <a:pt x="83" y="31"/>
                    </a:lnTo>
                    <a:lnTo>
                      <a:pt x="83" y="31"/>
                    </a:lnTo>
                    <a:lnTo>
                      <a:pt x="83" y="33"/>
                    </a:lnTo>
                    <a:lnTo>
                      <a:pt x="83" y="33"/>
                    </a:lnTo>
                    <a:lnTo>
                      <a:pt x="83" y="36"/>
                    </a:lnTo>
                    <a:lnTo>
                      <a:pt x="85" y="36"/>
                    </a:lnTo>
                    <a:lnTo>
                      <a:pt x="85" y="36"/>
                    </a:lnTo>
                    <a:lnTo>
                      <a:pt x="85" y="36"/>
                    </a:lnTo>
                    <a:lnTo>
                      <a:pt x="85" y="38"/>
                    </a:lnTo>
                    <a:lnTo>
                      <a:pt x="85" y="38"/>
                    </a:lnTo>
                    <a:lnTo>
                      <a:pt x="85" y="38"/>
                    </a:lnTo>
                    <a:lnTo>
                      <a:pt x="85" y="40"/>
                    </a:lnTo>
                    <a:lnTo>
                      <a:pt x="85" y="40"/>
                    </a:lnTo>
                    <a:lnTo>
                      <a:pt x="83" y="40"/>
                    </a:lnTo>
                    <a:lnTo>
                      <a:pt x="83" y="40"/>
                    </a:lnTo>
                    <a:lnTo>
                      <a:pt x="83" y="43"/>
                    </a:lnTo>
                    <a:lnTo>
                      <a:pt x="83" y="43"/>
                    </a:lnTo>
                    <a:lnTo>
                      <a:pt x="83" y="45"/>
                    </a:lnTo>
                    <a:lnTo>
                      <a:pt x="83" y="45"/>
                    </a:lnTo>
                    <a:lnTo>
                      <a:pt x="83" y="48"/>
                    </a:lnTo>
                    <a:lnTo>
                      <a:pt x="83" y="48"/>
                    </a:lnTo>
                    <a:lnTo>
                      <a:pt x="83" y="48"/>
                    </a:lnTo>
                    <a:lnTo>
                      <a:pt x="83" y="50"/>
                    </a:lnTo>
                    <a:lnTo>
                      <a:pt x="80" y="50"/>
                    </a:lnTo>
                    <a:lnTo>
                      <a:pt x="80" y="50"/>
                    </a:lnTo>
                    <a:lnTo>
                      <a:pt x="80" y="50"/>
                    </a:lnTo>
                    <a:lnTo>
                      <a:pt x="80" y="50"/>
                    </a:lnTo>
                    <a:lnTo>
                      <a:pt x="80" y="50"/>
                    </a:lnTo>
                    <a:lnTo>
                      <a:pt x="80" y="52"/>
                    </a:lnTo>
                    <a:lnTo>
                      <a:pt x="78" y="52"/>
                    </a:lnTo>
                    <a:lnTo>
                      <a:pt x="78" y="52"/>
                    </a:lnTo>
                    <a:lnTo>
                      <a:pt x="80" y="52"/>
                    </a:lnTo>
                    <a:lnTo>
                      <a:pt x="80" y="55"/>
                    </a:lnTo>
                    <a:lnTo>
                      <a:pt x="80" y="55"/>
                    </a:lnTo>
                    <a:lnTo>
                      <a:pt x="80" y="55"/>
                    </a:lnTo>
                    <a:lnTo>
                      <a:pt x="80" y="55"/>
                    </a:lnTo>
                    <a:lnTo>
                      <a:pt x="80" y="57"/>
                    </a:lnTo>
                    <a:lnTo>
                      <a:pt x="80" y="57"/>
                    </a:lnTo>
                    <a:lnTo>
                      <a:pt x="80" y="59"/>
                    </a:lnTo>
                    <a:lnTo>
                      <a:pt x="80" y="59"/>
                    </a:lnTo>
                    <a:lnTo>
                      <a:pt x="80" y="59"/>
                    </a:lnTo>
                    <a:lnTo>
                      <a:pt x="80" y="62"/>
                    </a:lnTo>
                    <a:lnTo>
                      <a:pt x="80" y="62"/>
                    </a:lnTo>
                    <a:lnTo>
                      <a:pt x="80" y="62"/>
                    </a:lnTo>
                    <a:lnTo>
                      <a:pt x="80" y="64"/>
                    </a:lnTo>
                    <a:lnTo>
                      <a:pt x="80" y="64"/>
                    </a:lnTo>
                    <a:lnTo>
                      <a:pt x="80" y="64"/>
                    </a:lnTo>
                    <a:lnTo>
                      <a:pt x="80" y="67"/>
                    </a:lnTo>
                    <a:lnTo>
                      <a:pt x="78" y="67"/>
                    </a:lnTo>
                    <a:lnTo>
                      <a:pt x="78" y="67"/>
                    </a:lnTo>
                    <a:lnTo>
                      <a:pt x="78" y="69"/>
                    </a:lnTo>
                    <a:lnTo>
                      <a:pt x="78" y="69"/>
                    </a:lnTo>
                    <a:lnTo>
                      <a:pt x="78" y="69"/>
                    </a:lnTo>
                    <a:lnTo>
                      <a:pt x="78" y="69"/>
                    </a:lnTo>
                    <a:lnTo>
                      <a:pt x="78" y="71"/>
                    </a:lnTo>
                    <a:lnTo>
                      <a:pt x="78" y="71"/>
                    </a:lnTo>
                    <a:lnTo>
                      <a:pt x="78" y="74"/>
                    </a:lnTo>
                    <a:lnTo>
                      <a:pt x="78" y="74"/>
                    </a:lnTo>
                    <a:lnTo>
                      <a:pt x="78" y="76"/>
                    </a:lnTo>
                    <a:lnTo>
                      <a:pt x="78" y="76"/>
                    </a:lnTo>
                    <a:lnTo>
                      <a:pt x="80" y="76"/>
                    </a:lnTo>
                    <a:lnTo>
                      <a:pt x="80" y="76"/>
                    </a:lnTo>
                    <a:lnTo>
                      <a:pt x="80" y="76"/>
                    </a:lnTo>
                    <a:lnTo>
                      <a:pt x="80" y="78"/>
                    </a:lnTo>
                    <a:lnTo>
                      <a:pt x="80" y="78"/>
                    </a:lnTo>
                    <a:lnTo>
                      <a:pt x="80" y="76"/>
                    </a:lnTo>
                    <a:lnTo>
                      <a:pt x="83" y="76"/>
                    </a:lnTo>
                    <a:lnTo>
                      <a:pt x="83" y="76"/>
                    </a:lnTo>
                    <a:lnTo>
                      <a:pt x="83" y="76"/>
                    </a:lnTo>
                    <a:lnTo>
                      <a:pt x="83" y="74"/>
                    </a:lnTo>
                    <a:lnTo>
                      <a:pt x="85" y="74"/>
                    </a:lnTo>
                    <a:lnTo>
                      <a:pt x="85" y="74"/>
                    </a:lnTo>
                    <a:lnTo>
                      <a:pt x="85" y="74"/>
                    </a:lnTo>
                    <a:lnTo>
                      <a:pt x="85" y="71"/>
                    </a:lnTo>
                    <a:lnTo>
                      <a:pt x="85" y="71"/>
                    </a:lnTo>
                    <a:lnTo>
                      <a:pt x="85" y="71"/>
                    </a:lnTo>
                    <a:lnTo>
                      <a:pt x="88" y="71"/>
                    </a:lnTo>
                    <a:lnTo>
                      <a:pt x="88" y="71"/>
                    </a:lnTo>
                    <a:lnTo>
                      <a:pt x="88" y="69"/>
                    </a:lnTo>
                    <a:lnTo>
                      <a:pt x="88" y="69"/>
                    </a:lnTo>
                    <a:lnTo>
                      <a:pt x="90" y="69"/>
                    </a:lnTo>
                    <a:lnTo>
                      <a:pt x="90" y="69"/>
                    </a:lnTo>
                    <a:lnTo>
                      <a:pt x="90" y="69"/>
                    </a:lnTo>
                    <a:lnTo>
                      <a:pt x="90" y="69"/>
                    </a:lnTo>
                    <a:lnTo>
                      <a:pt x="90" y="67"/>
                    </a:lnTo>
                    <a:lnTo>
                      <a:pt x="92" y="67"/>
                    </a:lnTo>
                    <a:lnTo>
                      <a:pt x="92" y="67"/>
                    </a:lnTo>
                    <a:lnTo>
                      <a:pt x="92" y="67"/>
                    </a:lnTo>
                    <a:lnTo>
                      <a:pt x="92" y="67"/>
                    </a:lnTo>
                    <a:lnTo>
                      <a:pt x="95" y="67"/>
                    </a:lnTo>
                    <a:lnTo>
                      <a:pt x="95" y="64"/>
                    </a:lnTo>
                    <a:lnTo>
                      <a:pt x="95" y="64"/>
                    </a:lnTo>
                    <a:lnTo>
                      <a:pt x="95" y="62"/>
                    </a:lnTo>
                    <a:lnTo>
                      <a:pt x="95" y="62"/>
                    </a:lnTo>
                    <a:lnTo>
                      <a:pt x="97" y="62"/>
                    </a:lnTo>
                    <a:lnTo>
                      <a:pt x="97" y="62"/>
                    </a:lnTo>
                    <a:lnTo>
                      <a:pt x="97" y="62"/>
                    </a:lnTo>
                    <a:lnTo>
                      <a:pt x="97" y="62"/>
                    </a:lnTo>
                    <a:lnTo>
                      <a:pt x="99" y="62"/>
                    </a:lnTo>
                    <a:lnTo>
                      <a:pt x="99" y="59"/>
                    </a:lnTo>
                    <a:lnTo>
                      <a:pt x="99" y="59"/>
                    </a:lnTo>
                    <a:lnTo>
                      <a:pt x="99" y="59"/>
                    </a:lnTo>
                    <a:lnTo>
                      <a:pt x="99" y="59"/>
                    </a:lnTo>
                    <a:lnTo>
                      <a:pt x="99" y="59"/>
                    </a:lnTo>
                    <a:lnTo>
                      <a:pt x="102" y="59"/>
                    </a:lnTo>
                    <a:lnTo>
                      <a:pt x="102" y="59"/>
                    </a:lnTo>
                    <a:lnTo>
                      <a:pt x="104" y="59"/>
                    </a:lnTo>
                    <a:lnTo>
                      <a:pt x="104" y="59"/>
                    </a:lnTo>
                    <a:lnTo>
                      <a:pt x="104" y="59"/>
                    </a:lnTo>
                    <a:lnTo>
                      <a:pt x="104" y="59"/>
                    </a:lnTo>
                    <a:lnTo>
                      <a:pt x="104" y="59"/>
                    </a:lnTo>
                    <a:lnTo>
                      <a:pt x="104" y="62"/>
                    </a:lnTo>
                    <a:lnTo>
                      <a:pt x="106" y="62"/>
                    </a:lnTo>
                    <a:lnTo>
                      <a:pt x="106" y="62"/>
                    </a:lnTo>
                    <a:lnTo>
                      <a:pt x="106" y="62"/>
                    </a:lnTo>
                    <a:lnTo>
                      <a:pt x="106" y="62"/>
                    </a:lnTo>
                    <a:lnTo>
                      <a:pt x="106" y="64"/>
                    </a:lnTo>
                    <a:lnTo>
                      <a:pt x="109" y="64"/>
                    </a:lnTo>
                    <a:lnTo>
                      <a:pt x="109" y="64"/>
                    </a:lnTo>
                    <a:lnTo>
                      <a:pt x="109" y="64"/>
                    </a:lnTo>
                    <a:lnTo>
                      <a:pt x="111" y="64"/>
                    </a:lnTo>
                    <a:lnTo>
                      <a:pt x="111" y="64"/>
                    </a:lnTo>
                    <a:lnTo>
                      <a:pt x="111" y="64"/>
                    </a:lnTo>
                    <a:lnTo>
                      <a:pt x="114" y="64"/>
                    </a:lnTo>
                    <a:lnTo>
                      <a:pt x="114" y="67"/>
                    </a:lnTo>
                    <a:lnTo>
                      <a:pt x="114" y="67"/>
                    </a:lnTo>
                    <a:lnTo>
                      <a:pt x="111" y="67"/>
                    </a:lnTo>
                    <a:lnTo>
                      <a:pt x="111" y="69"/>
                    </a:lnTo>
                    <a:lnTo>
                      <a:pt x="114" y="69"/>
                    </a:lnTo>
                    <a:lnTo>
                      <a:pt x="114" y="69"/>
                    </a:lnTo>
                    <a:lnTo>
                      <a:pt x="114" y="67"/>
                    </a:lnTo>
                    <a:lnTo>
                      <a:pt x="114" y="67"/>
                    </a:lnTo>
                    <a:lnTo>
                      <a:pt x="116" y="67"/>
                    </a:lnTo>
                    <a:lnTo>
                      <a:pt x="116" y="67"/>
                    </a:lnTo>
                    <a:lnTo>
                      <a:pt x="116" y="67"/>
                    </a:lnTo>
                    <a:lnTo>
                      <a:pt x="116" y="64"/>
                    </a:lnTo>
                    <a:lnTo>
                      <a:pt x="118" y="64"/>
                    </a:lnTo>
                    <a:lnTo>
                      <a:pt x="118" y="64"/>
                    </a:lnTo>
                    <a:lnTo>
                      <a:pt x="118" y="64"/>
                    </a:lnTo>
                    <a:lnTo>
                      <a:pt x="118" y="64"/>
                    </a:lnTo>
                    <a:lnTo>
                      <a:pt x="121" y="64"/>
                    </a:lnTo>
                    <a:lnTo>
                      <a:pt x="121" y="64"/>
                    </a:lnTo>
                    <a:lnTo>
                      <a:pt x="121" y="64"/>
                    </a:lnTo>
                    <a:lnTo>
                      <a:pt x="123" y="64"/>
                    </a:lnTo>
                    <a:lnTo>
                      <a:pt x="123" y="62"/>
                    </a:lnTo>
                    <a:lnTo>
                      <a:pt x="123" y="62"/>
                    </a:lnTo>
                    <a:lnTo>
                      <a:pt x="123" y="59"/>
                    </a:lnTo>
                    <a:lnTo>
                      <a:pt x="123" y="59"/>
                    </a:lnTo>
                    <a:lnTo>
                      <a:pt x="123" y="59"/>
                    </a:lnTo>
                    <a:lnTo>
                      <a:pt x="125" y="59"/>
                    </a:lnTo>
                    <a:lnTo>
                      <a:pt x="125" y="59"/>
                    </a:lnTo>
                    <a:lnTo>
                      <a:pt x="125" y="57"/>
                    </a:lnTo>
                    <a:lnTo>
                      <a:pt x="125" y="57"/>
                    </a:lnTo>
                    <a:lnTo>
                      <a:pt x="125" y="57"/>
                    </a:lnTo>
                    <a:lnTo>
                      <a:pt x="125" y="57"/>
                    </a:lnTo>
                    <a:lnTo>
                      <a:pt x="128" y="57"/>
                    </a:lnTo>
                    <a:lnTo>
                      <a:pt x="128" y="55"/>
                    </a:lnTo>
                    <a:lnTo>
                      <a:pt x="125" y="55"/>
                    </a:lnTo>
                    <a:lnTo>
                      <a:pt x="125" y="55"/>
                    </a:lnTo>
                    <a:lnTo>
                      <a:pt x="125" y="52"/>
                    </a:lnTo>
                    <a:lnTo>
                      <a:pt x="128" y="52"/>
                    </a:lnTo>
                    <a:lnTo>
                      <a:pt x="128" y="52"/>
                    </a:lnTo>
                    <a:lnTo>
                      <a:pt x="128" y="52"/>
                    </a:lnTo>
                    <a:lnTo>
                      <a:pt x="128" y="52"/>
                    </a:lnTo>
                    <a:lnTo>
                      <a:pt x="130" y="52"/>
                    </a:lnTo>
                    <a:lnTo>
                      <a:pt x="130" y="52"/>
                    </a:lnTo>
                    <a:lnTo>
                      <a:pt x="130" y="52"/>
                    </a:lnTo>
                    <a:lnTo>
                      <a:pt x="133" y="52"/>
                    </a:lnTo>
                    <a:lnTo>
                      <a:pt x="133" y="52"/>
                    </a:lnTo>
                    <a:lnTo>
                      <a:pt x="133" y="52"/>
                    </a:lnTo>
                    <a:lnTo>
                      <a:pt x="135" y="52"/>
                    </a:lnTo>
                    <a:lnTo>
                      <a:pt x="135" y="55"/>
                    </a:lnTo>
                    <a:lnTo>
                      <a:pt x="135" y="55"/>
                    </a:lnTo>
                    <a:lnTo>
                      <a:pt x="137" y="55"/>
                    </a:lnTo>
                    <a:lnTo>
                      <a:pt x="137" y="55"/>
                    </a:lnTo>
                    <a:lnTo>
                      <a:pt x="137" y="55"/>
                    </a:lnTo>
                    <a:lnTo>
                      <a:pt x="137" y="55"/>
                    </a:lnTo>
                    <a:lnTo>
                      <a:pt x="140" y="55"/>
                    </a:lnTo>
                    <a:lnTo>
                      <a:pt x="140" y="57"/>
                    </a:lnTo>
                    <a:lnTo>
                      <a:pt x="140" y="57"/>
                    </a:lnTo>
                    <a:lnTo>
                      <a:pt x="140" y="57"/>
                    </a:lnTo>
                    <a:lnTo>
                      <a:pt x="140" y="55"/>
                    </a:lnTo>
                    <a:lnTo>
                      <a:pt x="142" y="55"/>
                    </a:lnTo>
                    <a:lnTo>
                      <a:pt x="142" y="55"/>
                    </a:lnTo>
                    <a:lnTo>
                      <a:pt x="142" y="57"/>
                    </a:lnTo>
                    <a:lnTo>
                      <a:pt x="144" y="57"/>
                    </a:lnTo>
                    <a:lnTo>
                      <a:pt x="144" y="57"/>
                    </a:lnTo>
                    <a:lnTo>
                      <a:pt x="144" y="59"/>
                    </a:lnTo>
                    <a:lnTo>
                      <a:pt x="144" y="59"/>
                    </a:lnTo>
                    <a:lnTo>
                      <a:pt x="144" y="59"/>
                    </a:lnTo>
                    <a:lnTo>
                      <a:pt x="144" y="59"/>
                    </a:lnTo>
                    <a:lnTo>
                      <a:pt x="144" y="59"/>
                    </a:lnTo>
                    <a:lnTo>
                      <a:pt x="144" y="62"/>
                    </a:lnTo>
                    <a:lnTo>
                      <a:pt x="147" y="62"/>
                    </a:lnTo>
                    <a:lnTo>
                      <a:pt x="147" y="62"/>
                    </a:lnTo>
                    <a:lnTo>
                      <a:pt x="147" y="62"/>
                    </a:lnTo>
                    <a:lnTo>
                      <a:pt x="147" y="64"/>
                    </a:lnTo>
                    <a:lnTo>
                      <a:pt x="147" y="64"/>
                    </a:lnTo>
                    <a:lnTo>
                      <a:pt x="147" y="64"/>
                    </a:lnTo>
                    <a:lnTo>
                      <a:pt x="147" y="67"/>
                    </a:lnTo>
                    <a:lnTo>
                      <a:pt x="147" y="67"/>
                    </a:lnTo>
                    <a:lnTo>
                      <a:pt x="149" y="67"/>
                    </a:lnTo>
                    <a:lnTo>
                      <a:pt x="149" y="69"/>
                    </a:lnTo>
                    <a:lnTo>
                      <a:pt x="149" y="69"/>
                    </a:lnTo>
                    <a:lnTo>
                      <a:pt x="151" y="69"/>
                    </a:lnTo>
                    <a:lnTo>
                      <a:pt x="151" y="69"/>
                    </a:lnTo>
                    <a:lnTo>
                      <a:pt x="151" y="69"/>
                    </a:lnTo>
                    <a:lnTo>
                      <a:pt x="151" y="69"/>
                    </a:lnTo>
                    <a:lnTo>
                      <a:pt x="151" y="71"/>
                    </a:lnTo>
                    <a:lnTo>
                      <a:pt x="151" y="71"/>
                    </a:lnTo>
                    <a:lnTo>
                      <a:pt x="151" y="71"/>
                    </a:lnTo>
                    <a:lnTo>
                      <a:pt x="154" y="71"/>
                    </a:lnTo>
                    <a:lnTo>
                      <a:pt x="154" y="74"/>
                    </a:lnTo>
                    <a:lnTo>
                      <a:pt x="154" y="74"/>
                    </a:lnTo>
                    <a:lnTo>
                      <a:pt x="154" y="74"/>
                    </a:lnTo>
                    <a:lnTo>
                      <a:pt x="154" y="74"/>
                    </a:lnTo>
                    <a:lnTo>
                      <a:pt x="156" y="74"/>
                    </a:lnTo>
                    <a:lnTo>
                      <a:pt x="156" y="74"/>
                    </a:lnTo>
                    <a:lnTo>
                      <a:pt x="156" y="76"/>
                    </a:lnTo>
                    <a:lnTo>
                      <a:pt x="159" y="76"/>
                    </a:lnTo>
                    <a:lnTo>
                      <a:pt x="159" y="76"/>
                    </a:lnTo>
                    <a:lnTo>
                      <a:pt x="159" y="76"/>
                    </a:lnTo>
                    <a:lnTo>
                      <a:pt x="159" y="78"/>
                    </a:lnTo>
                    <a:lnTo>
                      <a:pt x="159" y="78"/>
                    </a:lnTo>
                    <a:lnTo>
                      <a:pt x="159" y="78"/>
                    </a:lnTo>
                    <a:lnTo>
                      <a:pt x="159" y="78"/>
                    </a:lnTo>
                    <a:lnTo>
                      <a:pt x="159" y="81"/>
                    </a:lnTo>
                    <a:lnTo>
                      <a:pt x="161" y="81"/>
                    </a:lnTo>
                    <a:lnTo>
                      <a:pt x="161" y="81"/>
                    </a:lnTo>
                    <a:lnTo>
                      <a:pt x="161" y="83"/>
                    </a:lnTo>
                    <a:lnTo>
                      <a:pt x="161" y="83"/>
                    </a:lnTo>
                    <a:lnTo>
                      <a:pt x="159" y="83"/>
                    </a:lnTo>
                    <a:lnTo>
                      <a:pt x="159" y="85"/>
                    </a:lnTo>
                    <a:lnTo>
                      <a:pt x="159" y="85"/>
                    </a:lnTo>
                    <a:lnTo>
                      <a:pt x="159" y="88"/>
                    </a:lnTo>
                    <a:lnTo>
                      <a:pt x="159" y="88"/>
                    </a:lnTo>
                    <a:lnTo>
                      <a:pt x="159" y="88"/>
                    </a:lnTo>
                    <a:lnTo>
                      <a:pt x="159" y="90"/>
                    </a:lnTo>
                    <a:lnTo>
                      <a:pt x="159" y="90"/>
                    </a:lnTo>
                    <a:lnTo>
                      <a:pt x="159" y="90"/>
                    </a:lnTo>
                    <a:lnTo>
                      <a:pt x="159" y="93"/>
                    </a:lnTo>
                    <a:lnTo>
                      <a:pt x="159" y="93"/>
                    </a:lnTo>
                    <a:lnTo>
                      <a:pt x="159" y="95"/>
                    </a:lnTo>
                    <a:lnTo>
                      <a:pt x="159" y="95"/>
                    </a:lnTo>
                    <a:lnTo>
                      <a:pt x="159" y="95"/>
                    </a:lnTo>
                    <a:lnTo>
                      <a:pt x="159" y="97"/>
                    </a:lnTo>
                    <a:lnTo>
                      <a:pt x="159" y="97"/>
                    </a:lnTo>
                    <a:lnTo>
                      <a:pt x="159" y="97"/>
                    </a:lnTo>
                    <a:lnTo>
                      <a:pt x="159" y="100"/>
                    </a:lnTo>
                    <a:lnTo>
                      <a:pt x="159" y="100"/>
                    </a:lnTo>
                    <a:lnTo>
                      <a:pt x="159" y="100"/>
                    </a:lnTo>
                    <a:lnTo>
                      <a:pt x="159" y="102"/>
                    </a:lnTo>
                    <a:lnTo>
                      <a:pt x="159" y="102"/>
                    </a:lnTo>
                    <a:lnTo>
                      <a:pt x="159" y="102"/>
                    </a:lnTo>
                    <a:lnTo>
                      <a:pt x="161" y="102"/>
                    </a:lnTo>
                    <a:lnTo>
                      <a:pt x="161" y="102"/>
                    </a:lnTo>
                    <a:lnTo>
                      <a:pt x="161" y="104"/>
                    </a:lnTo>
                    <a:lnTo>
                      <a:pt x="161" y="104"/>
                    </a:lnTo>
                    <a:lnTo>
                      <a:pt x="161" y="104"/>
                    </a:lnTo>
                    <a:lnTo>
                      <a:pt x="161" y="107"/>
                    </a:lnTo>
                    <a:lnTo>
                      <a:pt x="163" y="107"/>
                    </a:lnTo>
                    <a:lnTo>
                      <a:pt x="163" y="107"/>
                    </a:lnTo>
                    <a:lnTo>
                      <a:pt x="163" y="107"/>
                    </a:lnTo>
                    <a:lnTo>
                      <a:pt x="163" y="109"/>
                    </a:lnTo>
                    <a:lnTo>
                      <a:pt x="163" y="109"/>
                    </a:lnTo>
                    <a:lnTo>
                      <a:pt x="163" y="109"/>
                    </a:lnTo>
                    <a:lnTo>
                      <a:pt x="166" y="109"/>
                    </a:lnTo>
                    <a:lnTo>
                      <a:pt x="166" y="112"/>
                    </a:lnTo>
                    <a:lnTo>
                      <a:pt x="166" y="112"/>
                    </a:lnTo>
                    <a:lnTo>
                      <a:pt x="166" y="112"/>
                    </a:lnTo>
                    <a:lnTo>
                      <a:pt x="166" y="112"/>
                    </a:lnTo>
                    <a:lnTo>
                      <a:pt x="168" y="112"/>
                    </a:lnTo>
                    <a:lnTo>
                      <a:pt x="168" y="114"/>
                    </a:lnTo>
                    <a:lnTo>
                      <a:pt x="168" y="114"/>
                    </a:lnTo>
                    <a:lnTo>
                      <a:pt x="170" y="114"/>
                    </a:lnTo>
                    <a:lnTo>
                      <a:pt x="170" y="114"/>
                    </a:lnTo>
                    <a:lnTo>
                      <a:pt x="170" y="114"/>
                    </a:lnTo>
                    <a:lnTo>
                      <a:pt x="173" y="114"/>
                    </a:lnTo>
                    <a:lnTo>
                      <a:pt x="173" y="114"/>
                    </a:lnTo>
                    <a:lnTo>
                      <a:pt x="173" y="116"/>
                    </a:lnTo>
                    <a:lnTo>
                      <a:pt x="173" y="116"/>
                    </a:lnTo>
                    <a:lnTo>
                      <a:pt x="173" y="119"/>
                    </a:lnTo>
                    <a:lnTo>
                      <a:pt x="173" y="119"/>
                    </a:lnTo>
                    <a:lnTo>
                      <a:pt x="173" y="119"/>
                    </a:lnTo>
                    <a:lnTo>
                      <a:pt x="173" y="119"/>
                    </a:lnTo>
                    <a:lnTo>
                      <a:pt x="173" y="121"/>
                    </a:lnTo>
                    <a:lnTo>
                      <a:pt x="173" y="121"/>
                    </a:lnTo>
                    <a:lnTo>
                      <a:pt x="175" y="121"/>
                    </a:lnTo>
                    <a:lnTo>
                      <a:pt x="175" y="121"/>
                    </a:lnTo>
                    <a:lnTo>
                      <a:pt x="177" y="121"/>
                    </a:lnTo>
                    <a:lnTo>
                      <a:pt x="177" y="121"/>
                    </a:lnTo>
                    <a:lnTo>
                      <a:pt x="177" y="121"/>
                    </a:lnTo>
                    <a:lnTo>
                      <a:pt x="177" y="123"/>
                    </a:lnTo>
                    <a:lnTo>
                      <a:pt x="177" y="123"/>
                    </a:lnTo>
                    <a:lnTo>
                      <a:pt x="177" y="126"/>
                    </a:lnTo>
                    <a:lnTo>
                      <a:pt x="177" y="126"/>
                    </a:lnTo>
                    <a:lnTo>
                      <a:pt x="177" y="128"/>
                    </a:lnTo>
                    <a:lnTo>
                      <a:pt x="177" y="128"/>
                    </a:lnTo>
                    <a:lnTo>
                      <a:pt x="177" y="128"/>
                    </a:lnTo>
                    <a:lnTo>
                      <a:pt x="177" y="128"/>
                    </a:lnTo>
                    <a:lnTo>
                      <a:pt x="177" y="131"/>
                    </a:lnTo>
                    <a:lnTo>
                      <a:pt x="175" y="131"/>
                    </a:lnTo>
                    <a:lnTo>
                      <a:pt x="175" y="131"/>
                    </a:lnTo>
                    <a:lnTo>
                      <a:pt x="173" y="131"/>
                    </a:lnTo>
                    <a:lnTo>
                      <a:pt x="173" y="131"/>
                    </a:lnTo>
                    <a:lnTo>
                      <a:pt x="175" y="131"/>
                    </a:lnTo>
                    <a:lnTo>
                      <a:pt x="175" y="131"/>
                    </a:lnTo>
                    <a:lnTo>
                      <a:pt x="177" y="131"/>
                    </a:lnTo>
                    <a:lnTo>
                      <a:pt x="177" y="133"/>
                    </a:lnTo>
                    <a:lnTo>
                      <a:pt x="177" y="133"/>
                    </a:lnTo>
                    <a:lnTo>
                      <a:pt x="175" y="133"/>
                    </a:lnTo>
                    <a:lnTo>
                      <a:pt x="175" y="135"/>
                    </a:lnTo>
                    <a:lnTo>
                      <a:pt x="175" y="135"/>
                    </a:lnTo>
                    <a:lnTo>
                      <a:pt x="175" y="135"/>
                    </a:lnTo>
                    <a:lnTo>
                      <a:pt x="173" y="135"/>
                    </a:lnTo>
                    <a:lnTo>
                      <a:pt x="173" y="138"/>
                    </a:lnTo>
                    <a:lnTo>
                      <a:pt x="173" y="138"/>
                    </a:lnTo>
                    <a:lnTo>
                      <a:pt x="175" y="138"/>
                    </a:lnTo>
                    <a:lnTo>
                      <a:pt x="175" y="138"/>
                    </a:lnTo>
                    <a:lnTo>
                      <a:pt x="175" y="140"/>
                    </a:lnTo>
                    <a:lnTo>
                      <a:pt x="177" y="140"/>
                    </a:lnTo>
                    <a:lnTo>
                      <a:pt x="177" y="140"/>
                    </a:lnTo>
                    <a:lnTo>
                      <a:pt x="177" y="140"/>
                    </a:lnTo>
                    <a:lnTo>
                      <a:pt x="177" y="140"/>
                    </a:lnTo>
                    <a:lnTo>
                      <a:pt x="177" y="140"/>
                    </a:lnTo>
                    <a:lnTo>
                      <a:pt x="177" y="142"/>
                    </a:lnTo>
                    <a:lnTo>
                      <a:pt x="177" y="142"/>
                    </a:lnTo>
                    <a:lnTo>
                      <a:pt x="175" y="142"/>
                    </a:lnTo>
                    <a:lnTo>
                      <a:pt x="175" y="145"/>
                    </a:lnTo>
                    <a:lnTo>
                      <a:pt x="175" y="145"/>
                    </a:lnTo>
                    <a:lnTo>
                      <a:pt x="175" y="145"/>
                    </a:lnTo>
                    <a:lnTo>
                      <a:pt x="175" y="147"/>
                    </a:lnTo>
                    <a:lnTo>
                      <a:pt x="175" y="147"/>
                    </a:lnTo>
                    <a:lnTo>
                      <a:pt x="175" y="147"/>
                    </a:lnTo>
                    <a:lnTo>
                      <a:pt x="175" y="149"/>
                    </a:lnTo>
                    <a:lnTo>
                      <a:pt x="175" y="149"/>
                    </a:lnTo>
                    <a:lnTo>
                      <a:pt x="175" y="149"/>
                    </a:lnTo>
                    <a:lnTo>
                      <a:pt x="175" y="152"/>
                    </a:lnTo>
                    <a:lnTo>
                      <a:pt x="175" y="152"/>
                    </a:lnTo>
                    <a:lnTo>
                      <a:pt x="175" y="152"/>
                    </a:lnTo>
                    <a:lnTo>
                      <a:pt x="175" y="154"/>
                    </a:lnTo>
                    <a:lnTo>
                      <a:pt x="173" y="154"/>
                    </a:lnTo>
                    <a:lnTo>
                      <a:pt x="173" y="154"/>
                    </a:lnTo>
                    <a:lnTo>
                      <a:pt x="173" y="154"/>
                    </a:lnTo>
                    <a:lnTo>
                      <a:pt x="173" y="154"/>
                    </a:lnTo>
                    <a:lnTo>
                      <a:pt x="173" y="157"/>
                    </a:lnTo>
                    <a:lnTo>
                      <a:pt x="170" y="157"/>
                    </a:lnTo>
                    <a:lnTo>
                      <a:pt x="170" y="157"/>
                    </a:lnTo>
                    <a:lnTo>
                      <a:pt x="170" y="157"/>
                    </a:lnTo>
                    <a:lnTo>
                      <a:pt x="170" y="157"/>
                    </a:lnTo>
                    <a:lnTo>
                      <a:pt x="168" y="157"/>
                    </a:lnTo>
                    <a:lnTo>
                      <a:pt x="168" y="157"/>
                    </a:lnTo>
                    <a:lnTo>
                      <a:pt x="168" y="159"/>
                    </a:lnTo>
                    <a:lnTo>
                      <a:pt x="168" y="159"/>
                    </a:lnTo>
                    <a:lnTo>
                      <a:pt x="166" y="159"/>
                    </a:lnTo>
                    <a:lnTo>
                      <a:pt x="166" y="159"/>
                    </a:lnTo>
                    <a:lnTo>
                      <a:pt x="166" y="159"/>
                    </a:lnTo>
                    <a:lnTo>
                      <a:pt x="166" y="159"/>
                    </a:lnTo>
                    <a:lnTo>
                      <a:pt x="166" y="159"/>
                    </a:lnTo>
                    <a:lnTo>
                      <a:pt x="163" y="159"/>
                    </a:lnTo>
                    <a:lnTo>
                      <a:pt x="163" y="159"/>
                    </a:lnTo>
                    <a:lnTo>
                      <a:pt x="163" y="157"/>
                    </a:lnTo>
                    <a:lnTo>
                      <a:pt x="163" y="157"/>
                    </a:lnTo>
                    <a:lnTo>
                      <a:pt x="163" y="157"/>
                    </a:lnTo>
                    <a:lnTo>
                      <a:pt x="161" y="157"/>
                    </a:lnTo>
                    <a:lnTo>
                      <a:pt x="161" y="154"/>
                    </a:lnTo>
                    <a:lnTo>
                      <a:pt x="161" y="154"/>
                    </a:lnTo>
                    <a:lnTo>
                      <a:pt x="161" y="154"/>
                    </a:lnTo>
                    <a:lnTo>
                      <a:pt x="159" y="154"/>
                    </a:lnTo>
                    <a:lnTo>
                      <a:pt x="159" y="154"/>
                    </a:lnTo>
                    <a:lnTo>
                      <a:pt x="159" y="154"/>
                    </a:lnTo>
                    <a:lnTo>
                      <a:pt x="156" y="154"/>
                    </a:lnTo>
                    <a:lnTo>
                      <a:pt x="156" y="154"/>
                    </a:lnTo>
                    <a:lnTo>
                      <a:pt x="156" y="157"/>
                    </a:lnTo>
                    <a:lnTo>
                      <a:pt x="154" y="157"/>
                    </a:lnTo>
                    <a:lnTo>
                      <a:pt x="154" y="157"/>
                    </a:lnTo>
                    <a:lnTo>
                      <a:pt x="154" y="157"/>
                    </a:lnTo>
                    <a:lnTo>
                      <a:pt x="154" y="157"/>
                    </a:lnTo>
                    <a:lnTo>
                      <a:pt x="154" y="157"/>
                    </a:lnTo>
                    <a:lnTo>
                      <a:pt x="154" y="157"/>
                    </a:lnTo>
                    <a:lnTo>
                      <a:pt x="151" y="157"/>
                    </a:lnTo>
                    <a:lnTo>
                      <a:pt x="151" y="157"/>
                    </a:lnTo>
                    <a:lnTo>
                      <a:pt x="151" y="157"/>
                    </a:lnTo>
                    <a:lnTo>
                      <a:pt x="151" y="157"/>
                    </a:lnTo>
                    <a:lnTo>
                      <a:pt x="149" y="157"/>
                    </a:lnTo>
                    <a:lnTo>
                      <a:pt x="149" y="157"/>
                    </a:lnTo>
                    <a:lnTo>
                      <a:pt x="147" y="157"/>
                    </a:lnTo>
                    <a:lnTo>
                      <a:pt x="147" y="157"/>
                    </a:lnTo>
                    <a:lnTo>
                      <a:pt x="147" y="157"/>
                    </a:lnTo>
                    <a:lnTo>
                      <a:pt x="144" y="157"/>
                    </a:lnTo>
                    <a:lnTo>
                      <a:pt x="144" y="157"/>
                    </a:lnTo>
                    <a:lnTo>
                      <a:pt x="144" y="157"/>
                    </a:lnTo>
                    <a:lnTo>
                      <a:pt x="144" y="157"/>
                    </a:lnTo>
                    <a:lnTo>
                      <a:pt x="142" y="157"/>
                    </a:lnTo>
                    <a:lnTo>
                      <a:pt x="142" y="157"/>
                    </a:lnTo>
                    <a:lnTo>
                      <a:pt x="140" y="157"/>
                    </a:lnTo>
                    <a:lnTo>
                      <a:pt x="140" y="157"/>
                    </a:lnTo>
                    <a:lnTo>
                      <a:pt x="140" y="157"/>
                    </a:lnTo>
                    <a:lnTo>
                      <a:pt x="140" y="157"/>
                    </a:lnTo>
                    <a:lnTo>
                      <a:pt x="137" y="157"/>
                    </a:lnTo>
                    <a:lnTo>
                      <a:pt x="137" y="157"/>
                    </a:lnTo>
                    <a:lnTo>
                      <a:pt x="137" y="157"/>
                    </a:lnTo>
                    <a:lnTo>
                      <a:pt x="137" y="154"/>
                    </a:lnTo>
                    <a:lnTo>
                      <a:pt x="135" y="154"/>
                    </a:lnTo>
                    <a:lnTo>
                      <a:pt x="135" y="154"/>
                    </a:lnTo>
                    <a:lnTo>
                      <a:pt x="133" y="154"/>
                    </a:lnTo>
                    <a:lnTo>
                      <a:pt x="133" y="154"/>
                    </a:lnTo>
                    <a:lnTo>
                      <a:pt x="133" y="154"/>
                    </a:lnTo>
                    <a:lnTo>
                      <a:pt x="133" y="157"/>
                    </a:lnTo>
                    <a:lnTo>
                      <a:pt x="130" y="157"/>
                    </a:lnTo>
                    <a:lnTo>
                      <a:pt x="130" y="157"/>
                    </a:lnTo>
                    <a:lnTo>
                      <a:pt x="128" y="157"/>
                    </a:lnTo>
                    <a:lnTo>
                      <a:pt x="128" y="157"/>
                    </a:lnTo>
                    <a:lnTo>
                      <a:pt x="128" y="157"/>
                    </a:lnTo>
                    <a:lnTo>
                      <a:pt x="128" y="157"/>
                    </a:lnTo>
                    <a:lnTo>
                      <a:pt x="125" y="157"/>
                    </a:lnTo>
                    <a:lnTo>
                      <a:pt x="125" y="157"/>
                    </a:lnTo>
                    <a:lnTo>
                      <a:pt x="125" y="157"/>
                    </a:lnTo>
                    <a:lnTo>
                      <a:pt x="123" y="157"/>
                    </a:lnTo>
                    <a:lnTo>
                      <a:pt x="123" y="159"/>
                    </a:lnTo>
                    <a:lnTo>
                      <a:pt x="123" y="159"/>
                    </a:lnTo>
                    <a:lnTo>
                      <a:pt x="121" y="159"/>
                    </a:lnTo>
                    <a:lnTo>
                      <a:pt x="121" y="159"/>
                    </a:lnTo>
                    <a:lnTo>
                      <a:pt x="121" y="159"/>
                    </a:lnTo>
                    <a:lnTo>
                      <a:pt x="121" y="159"/>
                    </a:lnTo>
                    <a:lnTo>
                      <a:pt x="121" y="159"/>
                    </a:lnTo>
                    <a:lnTo>
                      <a:pt x="121" y="161"/>
                    </a:lnTo>
                    <a:lnTo>
                      <a:pt x="121" y="161"/>
                    </a:lnTo>
                    <a:lnTo>
                      <a:pt x="118" y="161"/>
                    </a:lnTo>
                    <a:lnTo>
                      <a:pt x="118" y="164"/>
                    </a:lnTo>
                    <a:lnTo>
                      <a:pt x="118" y="164"/>
                    </a:lnTo>
                    <a:lnTo>
                      <a:pt x="118" y="166"/>
                    </a:lnTo>
                    <a:lnTo>
                      <a:pt x="118" y="166"/>
                    </a:lnTo>
                    <a:lnTo>
                      <a:pt x="118" y="166"/>
                    </a:lnTo>
                    <a:lnTo>
                      <a:pt x="118" y="166"/>
                    </a:lnTo>
                    <a:lnTo>
                      <a:pt x="116" y="166"/>
                    </a:lnTo>
                    <a:lnTo>
                      <a:pt x="116" y="168"/>
                    </a:lnTo>
                    <a:lnTo>
                      <a:pt x="116" y="168"/>
                    </a:lnTo>
                    <a:lnTo>
                      <a:pt x="116" y="168"/>
                    </a:lnTo>
                    <a:lnTo>
                      <a:pt x="116" y="168"/>
                    </a:lnTo>
                    <a:lnTo>
                      <a:pt x="116" y="171"/>
                    </a:lnTo>
                    <a:lnTo>
                      <a:pt x="114" y="171"/>
                    </a:lnTo>
                    <a:lnTo>
                      <a:pt x="114" y="171"/>
                    </a:lnTo>
                    <a:lnTo>
                      <a:pt x="114" y="171"/>
                    </a:lnTo>
                    <a:lnTo>
                      <a:pt x="114" y="173"/>
                    </a:lnTo>
                    <a:lnTo>
                      <a:pt x="114" y="173"/>
                    </a:lnTo>
                    <a:lnTo>
                      <a:pt x="111" y="173"/>
                    </a:lnTo>
                    <a:lnTo>
                      <a:pt x="111" y="173"/>
                    </a:lnTo>
                    <a:lnTo>
                      <a:pt x="111" y="176"/>
                    </a:lnTo>
                    <a:lnTo>
                      <a:pt x="111" y="176"/>
                    </a:lnTo>
                    <a:lnTo>
                      <a:pt x="111" y="176"/>
                    </a:lnTo>
                    <a:lnTo>
                      <a:pt x="111" y="176"/>
                    </a:lnTo>
                    <a:lnTo>
                      <a:pt x="109" y="176"/>
                    </a:lnTo>
                    <a:lnTo>
                      <a:pt x="109" y="178"/>
                    </a:lnTo>
                    <a:lnTo>
                      <a:pt x="109" y="178"/>
                    </a:lnTo>
                    <a:lnTo>
                      <a:pt x="109" y="176"/>
                    </a:lnTo>
                    <a:lnTo>
                      <a:pt x="106" y="176"/>
                    </a:lnTo>
                    <a:lnTo>
                      <a:pt x="106" y="178"/>
                    </a:lnTo>
                    <a:lnTo>
                      <a:pt x="106" y="178"/>
                    </a:lnTo>
                    <a:lnTo>
                      <a:pt x="106" y="178"/>
                    </a:lnTo>
                    <a:lnTo>
                      <a:pt x="106" y="178"/>
                    </a:lnTo>
                    <a:lnTo>
                      <a:pt x="106" y="178"/>
                    </a:lnTo>
                    <a:lnTo>
                      <a:pt x="106" y="180"/>
                    </a:lnTo>
                    <a:lnTo>
                      <a:pt x="106" y="180"/>
                    </a:lnTo>
                    <a:lnTo>
                      <a:pt x="106" y="183"/>
                    </a:lnTo>
                    <a:lnTo>
                      <a:pt x="106" y="183"/>
                    </a:lnTo>
                    <a:lnTo>
                      <a:pt x="106" y="185"/>
                    </a:lnTo>
                    <a:lnTo>
                      <a:pt x="106" y="185"/>
                    </a:lnTo>
                    <a:lnTo>
                      <a:pt x="106" y="187"/>
                    </a:lnTo>
                    <a:lnTo>
                      <a:pt x="109" y="187"/>
                    </a:lnTo>
                    <a:lnTo>
                      <a:pt x="109" y="187"/>
                    </a:lnTo>
                    <a:lnTo>
                      <a:pt x="109" y="187"/>
                    </a:lnTo>
                    <a:lnTo>
                      <a:pt x="109" y="187"/>
                    </a:lnTo>
                    <a:lnTo>
                      <a:pt x="109" y="190"/>
                    </a:lnTo>
                    <a:lnTo>
                      <a:pt x="111" y="190"/>
                    </a:lnTo>
                    <a:lnTo>
                      <a:pt x="111" y="190"/>
                    </a:lnTo>
                    <a:lnTo>
                      <a:pt x="111" y="192"/>
                    </a:lnTo>
                    <a:lnTo>
                      <a:pt x="111" y="192"/>
                    </a:lnTo>
                    <a:lnTo>
                      <a:pt x="111" y="194"/>
                    </a:lnTo>
                    <a:lnTo>
                      <a:pt x="111" y="194"/>
                    </a:lnTo>
                    <a:lnTo>
                      <a:pt x="111" y="194"/>
                    </a:lnTo>
                    <a:lnTo>
                      <a:pt x="111" y="197"/>
                    </a:lnTo>
                    <a:lnTo>
                      <a:pt x="111" y="197"/>
                    </a:lnTo>
                    <a:lnTo>
                      <a:pt x="111" y="197"/>
                    </a:lnTo>
                    <a:lnTo>
                      <a:pt x="111" y="199"/>
                    </a:lnTo>
                    <a:lnTo>
                      <a:pt x="111" y="199"/>
                    </a:lnTo>
                    <a:lnTo>
                      <a:pt x="111" y="199"/>
                    </a:lnTo>
                    <a:lnTo>
                      <a:pt x="111" y="199"/>
                    </a:lnTo>
                    <a:lnTo>
                      <a:pt x="111" y="199"/>
                    </a:lnTo>
                    <a:lnTo>
                      <a:pt x="114" y="199"/>
                    </a:lnTo>
                    <a:lnTo>
                      <a:pt x="114" y="202"/>
                    </a:lnTo>
                    <a:lnTo>
                      <a:pt x="114" y="202"/>
                    </a:lnTo>
                    <a:lnTo>
                      <a:pt x="114" y="202"/>
                    </a:lnTo>
                    <a:lnTo>
                      <a:pt x="114" y="202"/>
                    </a:lnTo>
                    <a:lnTo>
                      <a:pt x="114" y="204"/>
                    </a:lnTo>
                    <a:lnTo>
                      <a:pt x="116" y="204"/>
                    </a:lnTo>
                    <a:lnTo>
                      <a:pt x="116" y="204"/>
                    </a:lnTo>
                    <a:lnTo>
                      <a:pt x="116" y="204"/>
                    </a:lnTo>
                    <a:lnTo>
                      <a:pt x="116" y="206"/>
                    </a:lnTo>
                    <a:lnTo>
                      <a:pt x="116" y="206"/>
                    </a:lnTo>
                    <a:lnTo>
                      <a:pt x="116" y="206"/>
                    </a:lnTo>
                    <a:lnTo>
                      <a:pt x="116" y="209"/>
                    </a:lnTo>
                    <a:lnTo>
                      <a:pt x="116" y="209"/>
                    </a:lnTo>
                    <a:lnTo>
                      <a:pt x="116" y="209"/>
                    </a:lnTo>
                    <a:lnTo>
                      <a:pt x="114" y="209"/>
                    </a:lnTo>
                    <a:lnTo>
                      <a:pt x="114" y="211"/>
                    </a:lnTo>
                    <a:lnTo>
                      <a:pt x="114" y="211"/>
                    </a:lnTo>
                    <a:lnTo>
                      <a:pt x="114" y="213"/>
                    </a:lnTo>
                    <a:lnTo>
                      <a:pt x="116" y="213"/>
                    </a:lnTo>
                    <a:lnTo>
                      <a:pt x="116" y="213"/>
                    </a:lnTo>
                    <a:lnTo>
                      <a:pt x="116" y="213"/>
                    </a:lnTo>
                    <a:lnTo>
                      <a:pt x="116" y="216"/>
                    </a:lnTo>
                    <a:lnTo>
                      <a:pt x="116" y="216"/>
                    </a:lnTo>
                    <a:lnTo>
                      <a:pt x="116" y="218"/>
                    </a:lnTo>
                    <a:lnTo>
                      <a:pt x="116" y="218"/>
                    </a:lnTo>
                    <a:lnTo>
                      <a:pt x="118" y="218"/>
                    </a:lnTo>
                    <a:lnTo>
                      <a:pt x="118" y="218"/>
                    </a:lnTo>
                    <a:lnTo>
                      <a:pt x="118" y="221"/>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8" name="Freeform 40"/>
              <p:cNvSpPr>
                <a:spLocks/>
              </p:cNvSpPr>
              <p:nvPr/>
            </p:nvSpPr>
            <p:spPr bwMode="auto">
              <a:xfrm>
                <a:off x="2921" y="2234"/>
                <a:ext cx="177" cy="377"/>
              </a:xfrm>
              <a:custGeom>
                <a:avLst/>
                <a:gdLst/>
                <a:ahLst/>
                <a:cxnLst>
                  <a:cxn ang="0">
                    <a:pos x="111" y="218"/>
                  </a:cxn>
                  <a:cxn ang="0">
                    <a:pos x="99" y="204"/>
                  </a:cxn>
                  <a:cxn ang="0">
                    <a:pos x="83" y="199"/>
                  </a:cxn>
                  <a:cxn ang="0">
                    <a:pos x="73" y="192"/>
                  </a:cxn>
                  <a:cxn ang="0">
                    <a:pos x="71" y="178"/>
                  </a:cxn>
                  <a:cxn ang="0">
                    <a:pos x="59" y="187"/>
                  </a:cxn>
                  <a:cxn ang="0">
                    <a:pos x="57" y="213"/>
                  </a:cxn>
                  <a:cxn ang="0">
                    <a:pos x="47" y="235"/>
                  </a:cxn>
                  <a:cxn ang="0">
                    <a:pos x="40" y="256"/>
                  </a:cxn>
                  <a:cxn ang="0">
                    <a:pos x="38" y="273"/>
                  </a:cxn>
                  <a:cxn ang="0">
                    <a:pos x="47" y="285"/>
                  </a:cxn>
                  <a:cxn ang="0">
                    <a:pos x="50" y="285"/>
                  </a:cxn>
                  <a:cxn ang="0">
                    <a:pos x="59" y="275"/>
                  </a:cxn>
                  <a:cxn ang="0">
                    <a:pos x="54" y="299"/>
                  </a:cxn>
                  <a:cxn ang="0">
                    <a:pos x="64" y="318"/>
                  </a:cxn>
                  <a:cxn ang="0">
                    <a:pos x="71" y="341"/>
                  </a:cxn>
                  <a:cxn ang="0">
                    <a:pos x="90" y="346"/>
                  </a:cxn>
                  <a:cxn ang="0">
                    <a:pos x="102" y="365"/>
                  </a:cxn>
                  <a:cxn ang="0">
                    <a:pos x="85" y="372"/>
                  </a:cxn>
                  <a:cxn ang="0">
                    <a:pos x="80" y="365"/>
                  </a:cxn>
                  <a:cxn ang="0">
                    <a:pos x="66" y="356"/>
                  </a:cxn>
                  <a:cxn ang="0">
                    <a:pos x="54" y="351"/>
                  </a:cxn>
                  <a:cxn ang="0">
                    <a:pos x="45" y="337"/>
                  </a:cxn>
                  <a:cxn ang="0">
                    <a:pos x="40" y="330"/>
                  </a:cxn>
                  <a:cxn ang="0">
                    <a:pos x="31" y="318"/>
                  </a:cxn>
                  <a:cxn ang="0">
                    <a:pos x="21" y="325"/>
                  </a:cxn>
                  <a:cxn ang="0">
                    <a:pos x="19" y="299"/>
                  </a:cxn>
                  <a:cxn ang="0">
                    <a:pos x="21" y="277"/>
                  </a:cxn>
                  <a:cxn ang="0">
                    <a:pos x="28" y="258"/>
                  </a:cxn>
                  <a:cxn ang="0">
                    <a:pos x="38" y="240"/>
                  </a:cxn>
                  <a:cxn ang="0">
                    <a:pos x="50" y="221"/>
                  </a:cxn>
                  <a:cxn ang="0">
                    <a:pos x="43" y="199"/>
                  </a:cxn>
                  <a:cxn ang="0">
                    <a:pos x="38" y="176"/>
                  </a:cxn>
                  <a:cxn ang="0">
                    <a:pos x="26" y="157"/>
                  </a:cxn>
                  <a:cxn ang="0">
                    <a:pos x="19" y="135"/>
                  </a:cxn>
                  <a:cxn ang="0">
                    <a:pos x="26" y="119"/>
                  </a:cxn>
                  <a:cxn ang="0">
                    <a:pos x="31" y="107"/>
                  </a:cxn>
                  <a:cxn ang="0">
                    <a:pos x="24" y="90"/>
                  </a:cxn>
                  <a:cxn ang="0">
                    <a:pos x="9" y="71"/>
                  </a:cxn>
                  <a:cxn ang="0">
                    <a:pos x="2" y="57"/>
                  </a:cxn>
                  <a:cxn ang="0">
                    <a:pos x="7" y="40"/>
                  </a:cxn>
                  <a:cxn ang="0">
                    <a:pos x="14" y="19"/>
                  </a:cxn>
                  <a:cxn ang="0">
                    <a:pos x="33" y="19"/>
                  </a:cxn>
                  <a:cxn ang="0">
                    <a:pos x="45" y="5"/>
                  </a:cxn>
                  <a:cxn ang="0">
                    <a:pos x="61" y="5"/>
                  </a:cxn>
                  <a:cxn ang="0">
                    <a:pos x="66" y="21"/>
                  </a:cxn>
                  <a:cxn ang="0">
                    <a:pos x="85" y="24"/>
                  </a:cxn>
                  <a:cxn ang="0">
                    <a:pos x="83" y="50"/>
                  </a:cxn>
                  <a:cxn ang="0">
                    <a:pos x="78" y="69"/>
                  </a:cxn>
                  <a:cxn ang="0">
                    <a:pos x="90" y="67"/>
                  </a:cxn>
                  <a:cxn ang="0">
                    <a:pos x="106" y="62"/>
                  </a:cxn>
                  <a:cxn ang="0">
                    <a:pos x="123" y="59"/>
                  </a:cxn>
                  <a:cxn ang="0">
                    <a:pos x="140" y="55"/>
                  </a:cxn>
                  <a:cxn ang="0">
                    <a:pos x="151" y="71"/>
                  </a:cxn>
                  <a:cxn ang="0">
                    <a:pos x="159" y="90"/>
                  </a:cxn>
                  <a:cxn ang="0">
                    <a:pos x="166" y="112"/>
                  </a:cxn>
                  <a:cxn ang="0">
                    <a:pos x="175" y="131"/>
                  </a:cxn>
                  <a:cxn ang="0">
                    <a:pos x="175" y="147"/>
                  </a:cxn>
                  <a:cxn ang="0">
                    <a:pos x="163" y="157"/>
                  </a:cxn>
                  <a:cxn ang="0">
                    <a:pos x="142" y="157"/>
                  </a:cxn>
                  <a:cxn ang="0">
                    <a:pos x="121" y="159"/>
                  </a:cxn>
                  <a:cxn ang="0">
                    <a:pos x="106" y="176"/>
                  </a:cxn>
                  <a:cxn ang="0">
                    <a:pos x="111" y="199"/>
                  </a:cxn>
                </a:cxnLst>
                <a:rect l="0" t="0" r="r" b="b"/>
                <a:pathLst>
                  <a:path w="177" h="377">
                    <a:moveTo>
                      <a:pt x="118" y="221"/>
                    </a:moveTo>
                    <a:lnTo>
                      <a:pt x="116" y="221"/>
                    </a:lnTo>
                    <a:lnTo>
                      <a:pt x="116" y="218"/>
                    </a:lnTo>
                    <a:lnTo>
                      <a:pt x="116" y="218"/>
                    </a:lnTo>
                    <a:lnTo>
                      <a:pt x="116" y="218"/>
                    </a:lnTo>
                    <a:lnTo>
                      <a:pt x="116" y="218"/>
                    </a:lnTo>
                    <a:lnTo>
                      <a:pt x="116" y="216"/>
                    </a:lnTo>
                    <a:lnTo>
                      <a:pt x="116" y="216"/>
                    </a:lnTo>
                    <a:lnTo>
                      <a:pt x="114" y="216"/>
                    </a:lnTo>
                    <a:lnTo>
                      <a:pt x="114" y="216"/>
                    </a:lnTo>
                    <a:lnTo>
                      <a:pt x="114" y="213"/>
                    </a:lnTo>
                    <a:lnTo>
                      <a:pt x="114" y="213"/>
                    </a:lnTo>
                    <a:lnTo>
                      <a:pt x="114" y="213"/>
                    </a:lnTo>
                    <a:lnTo>
                      <a:pt x="111" y="213"/>
                    </a:lnTo>
                    <a:lnTo>
                      <a:pt x="111" y="213"/>
                    </a:lnTo>
                    <a:lnTo>
                      <a:pt x="111" y="216"/>
                    </a:lnTo>
                    <a:lnTo>
                      <a:pt x="111" y="216"/>
                    </a:lnTo>
                    <a:lnTo>
                      <a:pt x="111" y="213"/>
                    </a:lnTo>
                    <a:lnTo>
                      <a:pt x="111" y="213"/>
                    </a:lnTo>
                    <a:lnTo>
                      <a:pt x="111" y="213"/>
                    </a:lnTo>
                    <a:lnTo>
                      <a:pt x="109" y="213"/>
                    </a:lnTo>
                    <a:lnTo>
                      <a:pt x="109" y="213"/>
                    </a:lnTo>
                    <a:lnTo>
                      <a:pt x="106" y="213"/>
                    </a:lnTo>
                    <a:lnTo>
                      <a:pt x="106" y="213"/>
                    </a:lnTo>
                    <a:lnTo>
                      <a:pt x="109" y="213"/>
                    </a:lnTo>
                    <a:lnTo>
                      <a:pt x="109" y="216"/>
                    </a:lnTo>
                    <a:lnTo>
                      <a:pt x="109" y="216"/>
                    </a:lnTo>
                    <a:lnTo>
                      <a:pt x="109" y="216"/>
                    </a:lnTo>
                    <a:lnTo>
                      <a:pt x="109" y="218"/>
                    </a:lnTo>
                    <a:lnTo>
                      <a:pt x="111" y="218"/>
                    </a:lnTo>
                    <a:lnTo>
                      <a:pt x="111" y="218"/>
                    </a:lnTo>
                    <a:lnTo>
                      <a:pt x="111" y="218"/>
                    </a:lnTo>
                    <a:lnTo>
                      <a:pt x="111" y="218"/>
                    </a:lnTo>
                    <a:lnTo>
                      <a:pt x="109" y="218"/>
                    </a:lnTo>
                    <a:lnTo>
                      <a:pt x="109" y="218"/>
                    </a:lnTo>
                    <a:lnTo>
                      <a:pt x="109" y="218"/>
                    </a:lnTo>
                    <a:lnTo>
                      <a:pt x="106" y="218"/>
                    </a:lnTo>
                    <a:lnTo>
                      <a:pt x="106" y="218"/>
                    </a:lnTo>
                    <a:lnTo>
                      <a:pt x="106" y="218"/>
                    </a:lnTo>
                    <a:lnTo>
                      <a:pt x="106" y="218"/>
                    </a:lnTo>
                    <a:lnTo>
                      <a:pt x="106" y="218"/>
                    </a:lnTo>
                    <a:lnTo>
                      <a:pt x="104" y="218"/>
                    </a:lnTo>
                    <a:lnTo>
                      <a:pt x="104" y="216"/>
                    </a:lnTo>
                    <a:lnTo>
                      <a:pt x="104" y="216"/>
                    </a:lnTo>
                    <a:lnTo>
                      <a:pt x="104" y="213"/>
                    </a:lnTo>
                    <a:lnTo>
                      <a:pt x="104" y="213"/>
                    </a:lnTo>
                    <a:lnTo>
                      <a:pt x="104" y="211"/>
                    </a:lnTo>
                    <a:lnTo>
                      <a:pt x="104" y="211"/>
                    </a:lnTo>
                    <a:lnTo>
                      <a:pt x="104" y="209"/>
                    </a:lnTo>
                    <a:lnTo>
                      <a:pt x="104" y="209"/>
                    </a:lnTo>
                    <a:lnTo>
                      <a:pt x="104" y="209"/>
                    </a:lnTo>
                    <a:lnTo>
                      <a:pt x="104" y="209"/>
                    </a:lnTo>
                    <a:lnTo>
                      <a:pt x="104" y="209"/>
                    </a:lnTo>
                    <a:lnTo>
                      <a:pt x="104" y="206"/>
                    </a:lnTo>
                    <a:lnTo>
                      <a:pt x="102" y="206"/>
                    </a:lnTo>
                    <a:lnTo>
                      <a:pt x="102" y="206"/>
                    </a:lnTo>
                    <a:lnTo>
                      <a:pt x="102" y="206"/>
                    </a:lnTo>
                    <a:lnTo>
                      <a:pt x="102" y="204"/>
                    </a:lnTo>
                    <a:lnTo>
                      <a:pt x="99" y="204"/>
                    </a:lnTo>
                    <a:lnTo>
                      <a:pt x="99" y="204"/>
                    </a:lnTo>
                    <a:lnTo>
                      <a:pt x="99" y="204"/>
                    </a:lnTo>
                    <a:lnTo>
                      <a:pt x="99" y="204"/>
                    </a:lnTo>
                    <a:lnTo>
                      <a:pt x="97" y="204"/>
                    </a:lnTo>
                    <a:lnTo>
                      <a:pt x="97" y="202"/>
                    </a:lnTo>
                    <a:lnTo>
                      <a:pt x="97" y="202"/>
                    </a:lnTo>
                    <a:lnTo>
                      <a:pt x="97" y="202"/>
                    </a:lnTo>
                    <a:lnTo>
                      <a:pt x="97" y="202"/>
                    </a:lnTo>
                    <a:lnTo>
                      <a:pt x="97" y="199"/>
                    </a:lnTo>
                    <a:lnTo>
                      <a:pt x="97" y="199"/>
                    </a:lnTo>
                    <a:lnTo>
                      <a:pt x="95" y="199"/>
                    </a:lnTo>
                    <a:lnTo>
                      <a:pt x="95" y="199"/>
                    </a:lnTo>
                    <a:lnTo>
                      <a:pt x="92" y="199"/>
                    </a:lnTo>
                    <a:lnTo>
                      <a:pt x="92" y="199"/>
                    </a:lnTo>
                    <a:lnTo>
                      <a:pt x="92" y="199"/>
                    </a:lnTo>
                    <a:lnTo>
                      <a:pt x="92" y="199"/>
                    </a:lnTo>
                    <a:lnTo>
                      <a:pt x="90" y="199"/>
                    </a:lnTo>
                    <a:lnTo>
                      <a:pt x="90" y="199"/>
                    </a:lnTo>
                    <a:lnTo>
                      <a:pt x="88" y="199"/>
                    </a:lnTo>
                    <a:lnTo>
                      <a:pt x="88" y="199"/>
                    </a:lnTo>
                    <a:lnTo>
                      <a:pt x="88" y="202"/>
                    </a:lnTo>
                    <a:lnTo>
                      <a:pt x="88" y="202"/>
                    </a:lnTo>
                    <a:lnTo>
                      <a:pt x="88" y="202"/>
                    </a:lnTo>
                    <a:lnTo>
                      <a:pt x="88" y="202"/>
                    </a:lnTo>
                    <a:lnTo>
                      <a:pt x="88" y="204"/>
                    </a:lnTo>
                    <a:lnTo>
                      <a:pt x="88" y="204"/>
                    </a:lnTo>
                    <a:lnTo>
                      <a:pt x="88" y="202"/>
                    </a:lnTo>
                    <a:lnTo>
                      <a:pt x="88" y="202"/>
                    </a:lnTo>
                    <a:lnTo>
                      <a:pt x="85" y="202"/>
                    </a:lnTo>
                    <a:lnTo>
                      <a:pt x="85" y="202"/>
                    </a:lnTo>
                    <a:lnTo>
                      <a:pt x="85" y="199"/>
                    </a:lnTo>
                    <a:lnTo>
                      <a:pt x="85" y="199"/>
                    </a:lnTo>
                    <a:lnTo>
                      <a:pt x="83" y="199"/>
                    </a:lnTo>
                    <a:lnTo>
                      <a:pt x="83" y="199"/>
                    </a:lnTo>
                    <a:lnTo>
                      <a:pt x="80" y="199"/>
                    </a:lnTo>
                    <a:lnTo>
                      <a:pt x="80" y="199"/>
                    </a:lnTo>
                    <a:lnTo>
                      <a:pt x="80" y="199"/>
                    </a:lnTo>
                    <a:lnTo>
                      <a:pt x="80" y="199"/>
                    </a:lnTo>
                    <a:lnTo>
                      <a:pt x="80" y="199"/>
                    </a:lnTo>
                    <a:lnTo>
                      <a:pt x="78" y="199"/>
                    </a:lnTo>
                    <a:lnTo>
                      <a:pt x="78" y="199"/>
                    </a:lnTo>
                    <a:lnTo>
                      <a:pt x="78" y="202"/>
                    </a:lnTo>
                    <a:lnTo>
                      <a:pt x="78" y="202"/>
                    </a:lnTo>
                    <a:lnTo>
                      <a:pt x="78" y="204"/>
                    </a:lnTo>
                    <a:lnTo>
                      <a:pt x="78" y="204"/>
                    </a:lnTo>
                    <a:lnTo>
                      <a:pt x="76" y="204"/>
                    </a:lnTo>
                    <a:lnTo>
                      <a:pt x="76" y="202"/>
                    </a:lnTo>
                    <a:lnTo>
                      <a:pt x="76" y="202"/>
                    </a:lnTo>
                    <a:lnTo>
                      <a:pt x="76" y="199"/>
                    </a:lnTo>
                    <a:lnTo>
                      <a:pt x="76" y="199"/>
                    </a:lnTo>
                    <a:lnTo>
                      <a:pt x="73" y="199"/>
                    </a:lnTo>
                    <a:lnTo>
                      <a:pt x="73" y="199"/>
                    </a:lnTo>
                    <a:lnTo>
                      <a:pt x="73" y="199"/>
                    </a:lnTo>
                    <a:lnTo>
                      <a:pt x="73" y="199"/>
                    </a:lnTo>
                    <a:lnTo>
                      <a:pt x="73" y="199"/>
                    </a:lnTo>
                    <a:lnTo>
                      <a:pt x="73" y="197"/>
                    </a:lnTo>
                    <a:lnTo>
                      <a:pt x="73" y="197"/>
                    </a:lnTo>
                    <a:lnTo>
                      <a:pt x="73" y="197"/>
                    </a:lnTo>
                    <a:lnTo>
                      <a:pt x="73" y="197"/>
                    </a:lnTo>
                    <a:lnTo>
                      <a:pt x="76" y="197"/>
                    </a:lnTo>
                    <a:lnTo>
                      <a:pt x="76" y="194"/>
                    </a:lnTo>
                    <a:lnTo>
                      <a:pt x="76" y="194"/>
                    </a:lnTo>
                    <a:lnTo>
                      <a:pt x="73" y="194"/>
                    </a:lnTo>
                    <a:lnTo>
                      <a:pt x="73" y="192"/>
                    </a:lnTo>
                    <a:lnTo>
                      <a:pt x="73" y="192"/>
                    </a:lnTo>
                    <a:lnTo>
                      <a:pt x="73" y="194"/>
                    </a:lnTo>
                    <a:lnTo>
                      <a:pt x="73" y="194"/>
                    </a:lnTo>
                    <a:lnTo>
                      <a:pt x="73" y="192"/>
                    </a:lnTo>
                    <a:lnTo>
                      <a:pt x="73" y="192"/>
                    </a:lnTo>
                    <a:lnTo>
                      <a:pt x="73" y="192"/>
                    </a:lnTo>
                    <a:lnTo>
                      <a:pt x="73" y="192"/>
                    </a:lnTo>
                    <a:lnTo>
                      <a:pt x="76" y="192"/>
                    </a:lnTo>
                    <a:lnTo>
                      <a:pt x="76" y="190"/>
                    </a:lnTo>
                    <a:lnTo>
                      <a:pt x="76" y="190"/>
                    </a:lnTo>
                    <a:lnTo>
                      <a:pt x="76" y="190"/>
                    </a:lnTo>
                    <a:lnTo>
                      <a:pt x="76" y="190"/>
                    </a:lnTo>
                    <a:lnTo>
                      <a:pt x="76" y="187"/>
                    </a:lnTo>
                    <a:lnTo>
                      <a:pt x="76" y="187"/>
                    </a:lnTo>
                    <a:lnTo>
                      <a:pt x="76" y="187"/>
                    </a:lnTo>
                    <a:lnTo>
                      <a:pt x="76" y="187"/>
                    </a:lnTo>
                    <a:lnTo>
                      <a:pt x="76" y="185"/>
                    </a:lnTo>
                    <a:lnTo>
                      <a:pt x="76" y="185"/>
                    </a:lnTo>
                    <a:lnTo>
                      <a:pt x="76" y="185"/>
                    </a:lnTo>
                    <a:lnTo>
                      <a:pt x="76" y="183"/>
                    </a:lnTo>
                    <a:lnTo>
                      <a:pt x="76" y="183"/>
                    </a:lnTo>
                    <a:lnTo>
                      <a:pt x="76" y="183"/>
                    </a:lnTo>
                    <a:lnTo>
                      <a:pt x="76" y="180"/>
                    </a:lnTo>
                    <a:lnTo>
                      <a:pt x="78" y="180"/>
                    </a:lnTo>
                    <a:lnTo>
                      <a:pt x="78" y="180"/>
                    </a:lnTo>
                    <a:lnTo>
                      <a:pt x="78" y="178"/>
                    </a:lnTo>
                    <a:lnTo>
                      <a:pt x="76" y="178"/>
                    </a:lnTo>
                    <a:lnTo>
                      <a:pt x="76" y="178"/>
                    </a:lnTo>
                    <a:lnTo>
                      <a:pt x="73" y="178"/>
                    </a:lnTo>
                    <a:lnTo>
                      <a:pt x="73" y="178"/>
                    </a:lnTo>
                    <a:lnTo>
                      <a:pt x="73" y="178"/>
                    </a:lnTo>
                    <a:lnTo>
                      <a:pt x="71" y="178"/>
                    </a:lnTo>
                    <a:lnTo>
                      <a:pt x="71" y="178"/>
                    </a:lnTo>
                    <a:lnTo>
                      <a:pt x="71" y="178"/>
                    </a:lnTo>
                    <a:lnTo>
                      <a:pt x="71" y="178"/>
                    </a:lnTo>
                    <a:lnTo>
                      <a:pt x="69" y="178"/>
                    </a:lnTo>
                    <a:lnTo>
                      <a:pt x="69" y="178"/>
                    </a:lnTo>
                    <a:lnTo>
                      <a:pt x="69" y="178"/>
                    </a:lnTo>
                    <a:lnTo>
                      <a:pt x="66" y="178"/>
                    </a:lnTo>
                    <a:lnTo>
                      <a:pt x="66" y="178"/>
                    </a:lnTo>
                    <a:lnTo>
                      <a:pt x="66" y="178"/>
                    </a:lnTo>
                    <a:lnTo>
                      <a:pt x="64" y="178"/>
                    </a:lnTo>
                    <a:lnTo>
                      <a:pt x="64" y="178"/>
                    </a:lnTo>
                    <a:lnTo>
                      <a:pt x="64" y="178"/>
                    </a:lnTo>
                    <a:lnTo>
                      <a:pt x="61" y="178"/>
                    </a:lnTo>
                    <a:lnTo>
                      <a:pt x="61" y="178"/>
                    </a:lnTo>
                    <a:lnTo>
                      <a:pt x="61" y="180"/>
                    </a:lnTo>
                    <a:lnTo>
                      <a:pt x="59" y="180"/>
                    </a:lnTo>
                    <a:lnTo>
                      <a:pt x="59" y="180"/>
                    </a:lnTo>
                    <a:lnTo>
                      <a:pt x="59" y="180"/>
                    </a:lnTo>
                    <a:lnTo>
                      <a:pt x="59" y="180"/>
                    </a:lnTo>
                    <a:lnTo>
                      <a:pt x="57" y="180"/>
                    </a:lnTo>
                    <a:lnTo>
                      <a:pt x="57" y="183"/>
                    </a:lnTo>
                    <a:lnTo>
                      <a:pt x="57" y="183"/>
                    </a:lnTo>
                    <a:lnTo>
                      <a:pt x="57" y="183"/>
                    </a:lnTo>
                    <a:lnTo>
                      <a:pt x="57" y="185"/>
                    </a:lnTo>
                    <a:lnTo>
                      <a:pt x="57" y="185"/>
                    </a:lnTo>
                    <a:lnTo>
                      <a:pt x="57" y="185"/>
                    </a:lnTo>
                    <a:lnTo>
                      <a:pt x="59" y="185"/>
                    </a:lnTo>
                    <a:lnTo>
                      <a:pt x="59" y="187"/>
                    </a:lnTo>
                    <a:lnTo>
                      <a:pt x="59" y="187"/>
                    </a:lnTo>
                    <a:lnTo>
                      <a:pt x="59" y="187"/>
                    </a:lnTo>
                    <a:lnTo>
                      <a:pt x="59" y="187"/>
                    </a:lnTo>
                    <a:lnTo>
                      <a:pt x="59" y="190"/>
                    </a:lnTo>
                    <a:lnTo>
                      <a:pt x="59" y="190"/>
                    </a:lnTo>
                    <a:lnTo>
                      <a:pt x="59" y="190"/>
                    </a:lnTo>
                    <a:lnTo>
                      <a:pt x="59" y="192"/>
                    </a:lnTo>
                    <a:lnTo>
                      <a:pt x="57" y="192"/>
                    </a:lnTo>
                    <a:lnTo>
                      <a:pt x="57" y="192"/>
                    </a:lnTo>
                    <a:lnTo>
                      <a:pt x="57" y="194"/>
                    </a:lnTo>
                    <a:lnTo>
                      <a:pt x="57" y="194"/>
                    </a:lnTo>
                    <a:lnTo>
                      <a:pt x="57" y="194"/>
                    </a:lnTo>
                    <a:lnTo>
                      <a:pt x="57" y="197"/>
                    </a:lnTo>
                    <a:lnTo>
                      <a:pt x="57" y="197"/>
                    </a:lnTo>
                    <a:lnTo>
                      <a:pt x="57" y="199"/>
                    </a:lnTo>
                    <a:lnTo>
                      <a:pt x="57" y="199"/>
                    </a:lnTo>
                    <a:lnTo>
                      <a:pt x="54" y="199"/>
                    </a:lnTo>
                    <a:lnTo>
                      <a:pt x="54" y="199"/>
                    </a:lnTo>
                    <a:lnTo>
                      <a:pt x="54" y="202"/>
                    </a:lnTo>
                    <a:lnTo>
                      <a:pt x="57" y="202"/>
                    </a:lnTo>
                    <a:lnTo>
                      <a:pt x="57" y="202"/>
                    </a:lnTo>
                    <a:lnTo>
                      <a:pt x="57" y="204"/>
                    </a:lnTo>
                    <a:lnTo>
                      <a:pt x="57" y="204"/>
                    </a:lnTo>
                    <a:lnTo>
                      <a:pt x="57" y="206"/>
                    </a:lnTo>
                    <a:lnTo>
                      <a:pt x="57" y="206"/>
                    </a:lnTo>
                    <a:lnTo>
                      <a:pt x="57" y="209"/>
                    </a:lnTo>
                    <a:lnTo>
                      <a:pt x="57" y="209"/>
                    </a:lnTo>
                    <a:lnTo>
                      <a:pt x="57" y="209"/>
                    </a:lnTo>
                    <a:lnTo>
                      <a:pt x="57" y="209"/>
                    </a:lnTo>
                    <a:lnTo>
                      <a:pt x="57" y="211"/>
                    </a:lnTo>
                    <a:lnTo>
                      <a:pt x="57" y="211"/>
                    </a:lnTo>
                    <a:lnTo>
                      <a:pt x="57" y="211"/>
                    </a:lnTo>
                    <a:lnTo>
                      <a:pt x="57" y="213"/>
                    </a:lnTo>
                    <a:lnTo>
                      <a:pt x="57" y="213"/>
                    </a:lnTo>
                    <a:lnTo>
                      <a:pt x="54" y="213"/>
                    </a:lnTo>
                    <a:lnTo>
                      <a:pt x="54" y="216"/>
                    </a:lnTo>
                    <a:lnTo>
                      <a:pt x="54" y="216"/>
                    </a:lnTo>
                    <a:lnTo>
                      <a:pt x="54" y="216"/>
                    </a:lnTo>
                    <a:lnTo>
                      <a:pt x="54" y="216"/>
                    </a:lnTo>
                    <a:lnTo>
                      <a:pt x="54" y="218"/>
                    </a:lnTo>
                    <a:lnTo>
                      <a:pt x="54" y="218"/>
                    </a:lnTo>
                    <a:lnTo>
                      <a:pt x="52" y="218"/>
                    </a:lnTo>
                    <a:lnTo>
                      <a:pt x="52" y="218"/>
                    </a:lnTo>
                    <a:lnTo>
                      <a:pt x="54" y="218"/>
                    </a:lnTo>
                    <a:lnTo>
                      <a:pt x="54" y="221"/>
                    </a:lnTo>
                    <a:lnTo>
                      <a:pt x="54" y="221"/>
                    </a:lnTo>
                    <a:lnTo>
                      <a:pt x="52" y="221"/>
                    </a:lnTo>
                    <a:lnTo>
                      <a:pt x="52" y="223"/>
                    </a:lnTo>
                    <a:lnTo>
                      <a:pt x="52" y="223"/>
                    </a:lnTo>
                    <a:lnTo>
                      <a:pt x="52" y="223"/>
                    </a:lnTo>
                    <a:lnTo>
                      <a:pt x="52" y="225"/>
                    </a:lnTo>
                    <a:lnTo>
                      <a:pt x="52" y="225"/>
                    </a:lnTo>
                    <a:lnTo>
                      <a:pt x="52" y="225"/>
                    </a:lnTo>
                    <a:lnTo>
                      <a:pt x="50" y="225"/>
                    </a:lnTo>
                    <a:lnTo>
                      <a:pt x="50" y="228"/>
                    </a:lnTo>
                    <a:lnTo>
                      <a:pt x="50" y="228"/>
                    </a:lnTo>
                    <a:lnTo>
                      <a:pt x="50" y="228"/>
                    </a:lnTo>
                    <a:lnTo>
                      <a:pt x="50" y="228"/>
                    </a:lnTo>
                    <a:lnTo>
                      <a:pt x="50" y="230"/>
                    </a:lnTo>
                    <a:lnTo>
                      <a:pt x="47" y="230"/>
                    </a:lnTo>
                    <a:lnTo>
                      <a:pt x="47" y="230"/>
                    </a:lnTo>
                    <a:lnTo>
                      <a:pt x="47" y="232"/>
                    </a:lnTo>
                    <a:lnTo>
                      <a:pt x="47" y="232"/>
                    </a:lnTo>
                    <a:lnTo>
                      <a:pt x="47" y="232"/>
                    </a:lnTo>
                    <a:lnTo>
                      <a:pt x="47" y="235"/>
                    </a:lnTo>
                    <a:lnTo>
                      <a:pt x="47" y="235"/>
                    </a:lnTo>
                    <a:lnTo>
                      <a:pt x="47" y="237"/>
                    </a:lnTo>
                    <a:lnTo>
                      <a:pt x="47" y="237"/>
                    </a:lnTo>
                    <a:lnTo>
                      <a:pt x="47" y="237"/>
                    </a:lnTo>
                    <a:lnTo>
                      <a:pt x="47" y="237"/>
                    </a:lnTo>
                    <a:lnTo>
                      <a:pt x="45" y="237"/>
                    </a:lnTo>
                    <a:lnTo>
                      <a:pt x="45" y="240"/>
                    </a:lnTo>
                    <a:lnTo>
                      <a:pt x="47" y="240"/>
                    </a:lnTo>
                    <a:lnTo>
                      <a:pt x="47" y="240"/>
                    </a:lnTo>
                    <a:lnTo>
                      <a:pt x="47" y="240"/>
                    </a:lnTo>
                    <a:lnTo>
                      <a:pt x="47" y="240"/>
                    </a:lnTo>
                    <a:lnTo>
                      <a:pt x="47" y="242"/>
                    </a:lnTo>
                    <a:lnTo>
                      <a:pt x="47" y="242"/>
                    </a:lnTo>
                    <a:lnTo>
                      <a:pt x="47" y="244"/>
                    </a:lnTo>
                    <a:lnTo>
                      <a:pt x="47" y="244"/>
                    </a:lnTo>
                    <a:lnTo>
                      <a:pt x="47" y="247"/>
                    </a:lnTo>
                    <a:lnTo>
                      <a:pt x="45" y="247"/>
                    </a:lnTo>
                    <a:lnTo>
                      <a:pt x="45" y="247"/>
                    </a:lnTo>
                    <a:lnTo>
                      <a:pt x="45" y="247"/>
                    </a:lnTo>
                    <a:lnTo>
                      <a:pt x="45" y="247"/>
                    </a:lnTo>
                    <a:lnTo>
                      <a:pt x="45" y="247"/>
                    </a:lnTo>
                    <a:lnTo>
                      <a:pt x="45" y="249"/>
                    </a:lnTo>
                    <a:lnTo>
                      <a:pt x="45" y="249"/>
                    </a:lnTo>
                    <a:lnTo>
                      <a:pt x="43" y="249"/>
                    </a:lnTo>
                    <a:lnTo>
                      <a:pt x="43" y="249"/>
                    </a:lnTo>
                    <a:lnTo>
                      <a:pt x="43" y="251"/>
                    </a:lnTo>
                    <a:lnTo>
                      <a:pt x="43" y="251"/>
                    </a:lnTo>
                    <a:lnTo>
                      <a:pt x="40" y="251"/>
                    </a:lnTo>
                    <a:lnTo>
                      <a:pt x="40" y="254"/>
                    </a:lnTo>
                    <a:lnTo>
                      <a:pt x="40" y="254"/>
                    </a:lnTo>
                    <a:lnTo>
                      <a:pt x="40" y="256"/>
                    </a:lnTo>
                    <a:lnTo>
                      <a:pt x="43" y="256"/>
                    </a:lnTo>
                    <a:lnTo>
                      <a:pt x="43" y="256"/>
                    </a:lnTo>
                    <a:lnTo>
                      <a:pt x="40" y="256"/>
                    </a:lnTo>
                    <a:lnTo>
                      <a:pt x="40" y="258"/>
                    </a:lnTo>
                    <a:lnTo>
                      <a:pt x="40" y="258"/>
                    </a:lnTo>
                    <a:lnTo>
                      <a:pt x="40" y="258"/>
                    </a:lnTo>
                    <a:lnTo>
                      <a:pt x="40" y="258"/>
                    </a:lnTo>
                    <a:lnTo>
                      <a:pt x="38" y="258"/>
                    </a:lnTo>
                    <a:lnTo>
                      <a:pt x="38" y="258"/>
                    </a:lnTo>
                    <a:lnTo>
                      <a:pt x="40" y="258"/>
                    </a:lnTo>
                    <a:lnTo>
                      <a:pt x="40" y="258"/>
                    </a:lnTo>
                    <a:lnTo>
                      <a:pt x="40" y="258"/>
                    </a:lnTo>
                    <a:lnTo>
                      <a:pt x="40" y="261"/>
                    </a:lnTo>
                    <a:lnTo>
                      <a:pt x="40" y="261"/>
                    </a:lnTo>
                    <a:lnTo>
                      <a:pt x="40" y="261"/>
                    </a:lnTo>
                    <a:lnTo>
                      <a:pt x="40" y="263"/>
                    </a:lnTo>
                    <a:lnTo>
                      <a:pt x="40" y="263"/>
                    </a:lnTo>
                    <a:lnTo>
                      <a:pt x="40" y="263"/>
                    </a:lnTo>
                    <a:lnTo>
                      <a:pt x="38" y="263"/>
                    </a:lnTo>
                    <a:lnTo>
                      <a:pt x="38" y="266"/>
                    </a:lnTo>
                    <a:lnTo>
                      <a:pt x="40" y="266"/>
                    </a:lnTo>
                    <a:lnTo>
                      <a:pt x="40" y="266"/>
                    </a:lnTo>
                    <a:lnTo>
                      <a:pt x="40" y="268"/>
                    </a:lnTo>
                    <a:lnTo>
                      <a:pt x="38" y="268"/>
                    </a:lnTo>
                    <a:lnTo>
                      <a:pt x="38" y="268"/>
                    </a:lnTo>
                    <a:lnTo>
                      <a:pt x="38" y="268"/>
                    </a:lnTo>
                    <a:lnTo>
                      <a:pt x="38" y="270"/>
                    </a:lnTo>
                    <a:lnTo>
                      <a:pt x="40" y="270"/>
                    </a:lnTo>
                    <a:lnTo>
                      <a:pt x="40" y="270"/>
                    </a:lnTo>
                    <a:lnTo>
                      <a:pt x="38" y="270"/>
                    </a:lnTo>
                    <a:lnTo>
                      <a:pt x="38" y="273"/>
                    </a:lnTo>
                    <a:lnTo>
                      <a:pt x="38" y="273"/>
                    </a:lnTo>
                    <a:lnTo>
                      <a:pt x="38" y="275"/>
                    </a:lnTo>
                    <a:lnTo>
                      <a:pt x="40" y="275"/>
                    </a:lnTo>
                    <a:lnTo>
                      <a:pt x="40" y="275"/>
                    </a:lnTo>
                    <a:lnTo>
                      <a:pt x="40" y="277"/>
                    </a:lnTo>
                    <a:lnTo>
                      <a:pt x="40" y="277"/>
                    </a:lnTo>
                    <a:lnTo>
                      <a:pt x="40" y="277"/>
                    </a:lnTo>
                    <a:lnTo>
                      <a:pt x="40" y="277"/>
                    </a:lnTo>
                    <a:lnTo>
                      <a:pt x="40" y="280"/>
                    </a:lnTo>
                    <a:lnTo>
                      <a:pt x="40" y="280"/>
                    </a:lnTo>
                    <a:lnTo>
                      <a:pt x="40" y="280"/>
                    </a:lnTo>
                    <a:lnTo>
                      <a:pt x="43" y="280"/>
                    </a:lnTo>
                    <a:lnTo>
                      <a:pt x="43" y="282"/>
                    </a:lnTo>
                    <a:lnTo>
                      <a:pt x="43" y="282"/>
                    </a:lnTo>
                    <a:lnTo>
                      <a:pt x="43" y="285"/>
                    </a:lnTo>
                    <a:lnTo>
                      <a:pt x="43" y="285"/>
                    </a:lnTo>
                    <a:lnTo>
                      <a:pt x="40" y="285"/>
                    </a:lnTo>
                    <a:lnTo>
                      <a:pt x="40" y="285"/>
                    </a:lnTo>
                    <a:lnTo>
                      <a:pt x="40" y="285"/>
                    </a:lnTo>
                    <a:lnTo>
                      <a:pt x="40" y="285"/>
                    </a:lnTo>
                    <a:lnTo>
                      <a:pt x="40" y="287"/>
                    </a:lnTo>
                    <a:lnTo>
                      <a:pt x="40" y="287"/>
                    </a:lnTo>
                    <a:lnTo>
                      <a:pt x="43" y="287"/>
                    </a:lnTo>
                    <a:lnTo>
                      <a:pt x="43" y="287"/>
                    </a:lnTo>
                    <a:lnTo>
                      <a:pt x="43" y="287"/>
                    </a:lnTo>
                    <a:lnTo>
                      <a:pt x="45" y="287"/>
                    </a:lnTo>
                    <a:lnTo>
                      <a:pt x="45" y="287"/>
                    </a:lnTo>
                    <a:lnTo>
                      <a:pt x="45" y="287"/>
                    </a:lnTo>
                    <a:lnTo>
                      <a:pt x="45" y="287"/>
                    </a:lnTo>
                    <a:lnTo>
                      <a:pt x="45" y="285"/>
                    </a:lnTo>
                    <a:lnTo>
                      <a:pt x="47" y="285"/>
                    </a:lnTo>
                    <a:lnTo>
                      <a:pt x="47" y="285"/>
                    </a:lnTo>
                    <a:lnTo>
                      <a:pt x="47" y="285"/>
                    </a:lnTo>
                    <a:lnTo>
                      <a:pt x="47" y="285"/>
                    </a:lnTo>
                    <a:lnTo>
                      <a:pt x="50" y="285"/>
                    </a:lnTo>
                    <a:lnTo>
                      <a:pt x="50" y="282"/>
                    </a:lnTo>
                    <a:lnTo>
                      <a:pt x="47" y="282"/>
                    </a:lnTo>
                    <a:lnTo>
                      <a:pt x="47" y="282"/>
                    </a:lnTo>
                    <a:lnTo>
                      <a:pt x="50" y="282"/>
                    </a:lnTo>
                    <a:lnTo>
                      <a:pt x="50" y="280"/>
                    </a:lnTo>
                    <a:lnTo>
                      <a:pt x="50" y="280"/>
                    </a:lnTo>
                    <a:lnTo>
                      <a:pt x="47" y="280"/>
                    </a:lnTo>
                    <a:lnTo>
                      <a:pt x="47" y="277"/>
                    </a:lnTo>
                    <a:lnTo>
                      <a:pt x="47" y="277"/>
                    </a:lnTo>
                    <a:lnTo>
                      <a:pt x="50" y="277"/>
                    </a:lnTo>
                    <a:lnTo>
                      <a:pt x="50" y="277"/>
                    </a:lnTo>
                    <a:lnTo>
                      <a:pt x="47" y="277"/>
                    </a:lnTo>
                    <a:lnTo>
                      <a:pt x="47" y="275"/>
                    </a:lnTo>
                    <a:lnTo>
                      <a:pt x="50" y="275"/>
                    </a:lnTo>
                    <a:lnTo>
                      <a:pt x="50" y="275"/>
                    </a:lnTo>
                    <a:lnTo>
                      <a:pt x="50" y="275"/>
                    </a:lnTo>
                    <a:lnTo>
                      <a:pt x="50" y="275"/>
                    </a:lnTo>
                    <a:lnTo>
                      <a:pt x="50" y="277"/>
                    </a:lnTo>
                    <a:lnTo>
                      <a:pt x="52" y="277"/>
                    </a:lnTo>
                    <a:lnTo>
                      <a:pt x="52" y="277"/>
                    </a:lnTo>
                    <a:lnTo>
                      <a:pt x="52" y="277"/>
                    </a:lnTo>
                    <a:lnTo>
                      <a:pt x="52" y="280"/>
                    </a:lnTo>
                    <a:lnTo>
                      <a:pt x="50" y="280"/>
                    </a:lnTo>
                    <a:lnTo>
                      <a:pt x="50" y="280"/>
                    </a:lnTo>
                    <a:lnTo>
                      <a:pt x="50" y="282"/>
                    </a:lnTo>
                    <a:lnTo>
                      <a:pt x="50" y="282"/>
                    </a:lnTo>
                    <a:lnTo>
                      <a:pt x="50" y="285"/>
                    </a:lnTo>
                    <a:lnTo>
                      <a:pt x="52" y="285"/>
                    </a:lnTo>
                    <a:lnTo>
                      <a:pt x="52" y="285"/>
                    </a:lnTo>
                    <a:lnTo>
                      <a:pt x="52" y="285"/>
                    </a:lnTo>
                    <a:lnTo>
                      <a:pt x="54" y="285"/>
                    </a:lnTo>
                    <a:lnTo>
                      <a:pt x="54" y="285"/>
                    </a:lnTo>
                    <a:lnTo>
                      <a:pt x="54" y="282"/>
                    </a:lnTo>
                    <a:lnTo>
                      <a:pt x="54" y="282"/>
                    </a:lnTo>
                    <a:lnTo>
                      <a:pt x="54" y="280"/>
                    </a:lnTo>
                    <a:lnTo>
                      <a:pt x="54" y="280"/>
                    </a:lnTo>
                    <a:lnTo>
                      <a:pt x="54" y="277"/>
                    </a:lnTo>
                    <a:lnTo>
                      <a:pt x="54" y="277"/>
                    </a:lnTo>
                    <a:lnTo>
                      <a:pt x="54" y="277"/>
                    </a:lnTo>
                    <a:lnTo>
                      <a:pt x="54" y="277"/>
                    </a:lnTo>
                    <a:lnTo>
                      <a:pt x="57" y="277"/>
                    </a:lnTo>
                    <a:lnTo>
                      <a:pt x="57" y="277"/>
                    </a:lnTo>
                    <a:lnTo>
                      <a:pt x="57" y="277"/>
                    </a:lnTo>
                    <a:lnTo>
                      <a:pt x="57" y="277"/>
                    </a:lnTo>
                    <a:lnTo>
                      <a:pt x="57" y="275"/>
                    </a:lnTo>
                    <a:lnTo>
                      <a:pt x="57" y="275"/>
                    </a:lnTo>
                    <a:lnTo>
                      <a:pt x="54" y="275"/>
                    </a:lnTo>
                    <a:lnTo>
                      <a:pt x="54" y="275"/>
                    </a:lnTo>
                    <a:lnTo>
                      <a:pt x="54" y="273"/>
                    </a:lnTo>
                    <a:lnTo>
                      <a:pt x="54" y="273"/>
                    </a:lnTo>
                    <a:lnTo>
                      <a:pt x="54" y="270"/>
                    </a:lnTo>
                    <a:lnTo>
                      <a:pt x="57" y="270"/>
                    </a:lnTo>
                    <a:lnTo>
                      <a:pt x="57" y="270"/>
                    </a:lnTo>
                    <a:lnTo>
                      <a:pt x="57" y="273"/>
                    </a:lnTo>
                    <a:lnTo>
                      <a:pt x="59" y="273"/>
                    </a:lnTo>
                    <a:lnTo>
                      <a:pt x="59" y="273"/>
                    </a:lnTo>
                    <a:lnTo>
                      <a:pt x="59" y="275"/>
                    </a:lnTo>
                    <a:lnTo>
                      <a:pt x="59" y="275"/>
                    </a:lnTo>
                    <a:lnTo>
                      <a:pt x="59" y="277"/>
                    </a:lnTo>
                    <a:lnTo>
                      <a:pt x="59" y="277"/>
                    </a:lnTo>
                    <a:lnTo>
                      <a:pt x="59" y="277"/>
                    </a:lnTo>
                    <a:lnTo>
                      <a:pt x="59" y="277"/>
                    </a:lnTo>
                    <a:lnTo>
                      <a:pt x="59" y="277"/>
                    </a:lnTo>
                    <a:lnTo>
                      <a:pt x="59" y="280"/>
                    </a:lnTo>
                    <a:lnTo>
                      <a:pt x="59" y="280"/>
                    </a:lnTo>
                    <a:lnTo>
                      <a:pt x="59" y="282"/>
                    </a:lnTo>
                    <a:lnTo>
                      <a:pt x="57" y="282"/>
                    </a:lnTo>
                    <a:lnTo>
                      <a:pt x="57" y="282"/>
                    </a:lnTo>
                    <a:lnTo>
                      <a:pt x="57" y="282"/>
                    </a:lnTo>
                    <a:lnTo>
                      <a:pt x="57" y="285"/>
                    </a:lnTo>
                    <a:lnTo>
                      <a:pt x="57" y="285"/>
                    </a:lnTo>
                    <a:lnTo>
                      <a:pt x="54" y="285"/>
                    </a:lnTo>
                    <a:lnTo>
                      <a:pt x="54" y="285"/>
                    </a:lnTo>
                    <a:lnTo>
                      <a:pt x="54" y="285"/>
                    </a:lnTo>
                    <a:lnTo>
                      <a:pt x="54" y="287"/>
                    </a:lnTo>
                    <a:lnTo>
                      <a:pt x="54" y="287"/>
                    </a:lnTo>
                    <a:lnTo>
                      <a:pt x="54" y="287"/>
                    </a:lnTo>
                    <a:lnTo>
                      <a:pt x="54" y="287"/>
                    </a:lnTo>
                    <a:lnTo>
                      <a:pt x="54" y="289"/>
                    </a:lnTo>
                    <a:lnTo>
                      <a:pt x="54" y="289"/>
                    </a:lnTo>
                    <a:lnTo>
                      <a:pt x="54" y="292"/>
                    </a:lnTo>
                    <a:lnTo>
                      <a:pt x="54" y="292"/>
                    </a:lnTo>
                    <a:lnTo>
                      <a:pt x="54" y="292"/>
                    </a:lnTo>
                    <a:lnTo>
                      <a:pt x="54" y="294"/>
                    </a:lnTo>
                    <a:lnTo>
                      <a:pt x="54" y="294"/>
                    </a:lnTo>
                    <a:lnTo>
                      <a:pt x="54" y="296"/>
                    </a:lnTo>
                    <a:lnTo>
                      <a:pt x="54" y="296"/>
                    </a:lnTo>
                    <a:lnTo>
                      <a:pt x="54" y="296"/>
                    </a:lnTo>
                    <a:lnTo>
                      <a:pt x="54" y="299"/>
                    </a:lnTo>
                    <a:lnTo>
                      <a:pt x="54" y="299"/>
                    </a:lnTo>
                    <a:lnTo>
                      <a:pt x="54" y="301"/>
                    </a:lnTo>
                    <a:lnTo>
                      <a:pt x="54" y="301"/>
                    </a:lnTo>
                    <a:lnTo>
                      <a:pt x="57" y="301"/>
                    </a:lnTo>
                    <a:lnTo>
                      <a:pt x="57" y="304"/>
                    </a:lnTo>
                    <a:lnTo>
                      <a:pt x="57" y="304"/>
                    </a:lnTo>
                    <a:lnTo>
                      <a:pt x="57" y="304"/>
                    </a:lnTo>
                    <a:lnTo>
                      <a:pt x="59" y="304"/>
                    </a:lnTo>
                    <a:lnTo>
                      <a:pt x="59" y="306"/>
                    </a:lnTo>
                    <a:lnTo>
                      <a:pt x="59" y="306"/>
                    </a:lnTo>
                    <a:lnTo>
                      <a:pt x="59" y="306"/>
                    </a:lnTo>
                    <a:lnTo>
                      <a:pt x="59" y="306"/>
                    </a:lnTo>
                    <a:lnTo>
                      <a:pt x="59" y="304"/>
                    </a:lnTo>
                    <a:lnTo>
                      <a:pt x="59" y="304"/>
                    </a:lnTo>
                    <a:lnTo>
                      <a:pt x="61" y="304"/>
                    </a:lnTo>
                    <a:lnTo>
                      <a:pt x="61" y="306"/>
                    </a:lnTo>
                    <a:lnTo>
                      <a:pt x="61" y="306"/>
                    </a:lnTo>
                    <a:lnTo>
                      <a:pt x="61" y="306"/>
                    </a:lnTo>
                    <a:lnTo>
                      <a:pt x="61" y="306"/>
                    </a:lnTo>
                    <a:lnTo>
                      <a:pt x="61" y="308"/>
                    </a:lnTo>
                    <a:lnTo>
                      <a:pt x="64" y="308"/>
                    </a:lnTo>
                    <a:lnTo>
                      <a:pt x="64" y="308"/>
                    </a:lnTo>
                    <a:lnTo>
                      <a:pt x="64" y="311"/>
                    </a:lnTo>
                    <a:lnTo>
                      <a:pt x="64" y="311"/>
                    </a:lnTo>
                    <a:lnTo>
                      <a:pt x="64" y="313"/>
                    </a:lnTo>
                    <a:lnTo>
                      <a:pt x="64" y="313"/>
                    </a:lnTo>
                    <a:lnTo>
                      <a:pt x="64" y="313"/>
                    </a:lnTo>
                    <a:lnTo>
                      <a:pt x="64" y="315"/>
                    </a:lnTo>
                    <a:lnTo>
                      <a:pt x="64" y="315"/>
                    </a:lnTo>
                    <a:lnTo>
                      <a:pt x="64" y="318"/>
                    </a:lnTo>
                    <a:lnTo>
                      <a:pt x="64" y="318"/>
                    </a:lnTo>
                    <a:lnTo>
                      <a:pt x="64" y="318"/>
                    </a:lnTo>
                    <a:lnTo>
                      <a:pt x="64" y="318"/>
                    </a:lnTo>
                    <a:lnTo>
                      <a:pt x="64" y="320"/>
                    </a:lnTo>
                    <a:lnTo>
                      <a:pt x="64" y="320"/>
                    </a:lnTo>
                    <a:lnTo>
                      <a:pt x="64" y="322"/>
                    </a:lnTo>
                    <a:lnTo>
                      <a:pt x="64" y="322"/>
                    </a:lnTo>
                    <a:lnTo>
                      <a:pt x="66" y="322"/>
                    </a:lnTo>
                    <a:lnTo>
                      <a:pt x="66" y="325"/>
                    </a:lnTo>
                    <a:lnTo>
                      <a:pt x="66" y="325"/>
                    </a:lnTo>
                    <a:lnTo>
                      <a:pt x="66" y="327"/>
                    </a:lnTo>
                    <a:lnTo>
                      <a:pt x="66" y="327"/>
                    </a:lnTo>
                    <a:lnTo>
                      <a:pt x="66" y="327"/>
                    </a:lnTo>
                    <a:lnTo>
                      <a:pt x="66" y="327"/>
                    </a:lnTo>
                    <a:lnTo>
                      <a:pt x="66" y="330"/>
                    </a:lnTo>
                    <a:lnTo>
                      <a:pt x="66" y="330"/>
                    </a:lnTo>
                    <a:lnTo>
                      <a:pt x="66" y="332"/>
                    </a:lnTo>
                    <a:lnTo>
                      <a:pt x="66" y="332"/>
                    </a:lnTo>
                    <a:lnTo>
                      <a:pt x="66" y="332"/>
                    </a:lnTo>
                    <a:lnTo>
                      <a:pt x="66" y="334"/>
                    </a:lnTo>
                    <a:lnTo>
                      <a:pt x="69" y="334"/>
                    </a:lnTo>
                    <a:lnTo>
                      <a:pt x="69" y="334"/>
                    </a:lnTo>
                    <a:lnTo>
                      <a:pt x="69" y="337"/>
                    </a:lnTo>
                    <a:lnTo>
                      <a:pt x="69" y="337"/>
                    </a:lnTo>
                    <a:lnTo>
                      <a:pt x="69" y="337"/>
                    </a:lnTo>
                    <a:lnTo>
                      <a:pt x="71" y="337"/>
                    </a:lnTo>
                    <a:lnTo>
                      <a:pt x="71" y="337"/>
                    </a:lnTo>
                    <a:lnTo>
                      <a:pt x="71" y="337"/>
                    </a:lnTo>
                    <a:lnTo>
                      <a:pt x="71" y="339"/>
                    </a:lnTo>
                    <a:lnTo>
                      <a:pt x="71" y="339"/>
                    </a:lnTo>
                    <a:lnTo>
                      <a:pt x="71" y="339"/>
                    </a:lnTo>
                    <a:lnTo>
                      <a:pt x="71" y="341"/>
                    </a:lnTo>
                    <a:lnTo>
                      <a:pt x="73" y="341"/>
                    </a:lnTo>
                    <a:lnTo>
                      <a:pt x="73" y="341"/>
                    </a:lnTo>
                    <a:lnTo>
                      <a:pt x="73" y="341"/>
                    </a:lnTo>
                    <a:lnTo>
                      <a:pt x="73" y="344"/>
                    </a:lnTo>
                    <a:lnTo>
                      <a:pt x="73" y="344"/>
                    </a:lnTo>
                    <a:lnTo>
                      <a:pt x="73" y="344"/>
                    </a:lnTo>
                    <a:lnTo>
                      <a:pt x="76" y="344"/>
                    </a:lnTo>
                    <a:lnTo>
                      <a:pt x="76" y="344"/>
                    </a:lnTo>
                    <a:lnTo>
                      <a:pt x="76" y="346"/>
                    </a:lnTo>
                    <a:lnTo>
                      <a:pt x="78" y="346"/>
                    </a:lnTo>
                    <a:lnTo>
                      <a:pt x="78" y="346"/>
                    </a:lnTo>
                    <a:lnTo>
                      <a:pt x="78" y="346"/>
                    </a:lnTo>
                    <a:lnTo>
                      <a:pt x="78" y="346"/>
                    </a:lnTo>
                    <a:lnTo>
                      <a:pt x="80" y="346"/>
                    </a:lnTo>
                    <a:lnTo>
                      <a:pt x="80" y="346"/>
                    </a:lnTo>
                    <a:lnTo>
                      <a:pt x="80" y="346"/>
                    </a:lnTo>
                    <a:lnTo>
                      <a:pt x="83" y="346"/>
                    </a:lnTo>
                    <a:lnTo>
                      <a:pt x="83" y="346"/>
                    </a:lnTo>
                    <a:lnTo>
                      <a:pt x="83" y="344"/>
                    </a:lnTo>
                    <a:lnTo>
                      <a:pt x="83" y="344"/>
                    </a:lnTo>
                    <a:lnTo>
                      <a:pt x="85" y="344"/>
                    </a:lnTo>
                    <a:lnTo>
                      <a:pt x="85" y="344"/>
                    </a:lnTo>
                    <a:lnTo>
                      <a:pt x="85" y="344"/>
                    </a:lnTo>
                    <a:lnTo>
                      <a:pt x="85" y="346"/>
                    </a:lnTo>
                    <a:lnTo>
                      <a:pt x="88" y="346"/>
                    </a:lnTo>
                    <a:lnTo>
                      <a:pt x="88" y="346"/>
                    </a:lnTo>
                    <a:lnTo>
                      <a:pt x="88" y="346"/>
                    </a:lnTo>
                    <a:lnTo>
                      <a:pt x="88" y="346"/>
                    </a:lnTo>
                    <a:lnTo>
                      <a:pt x="90" y="346"/>
                    </a:lnTo>
                    <a:lnTo>
                      <a:pt x="90" y="346"/>
                    </a:lnTo>
                    <a:lnTo>
                      <a:pt x="90" y="346"/>
                    </a:lnTo>
                    <a:lnTo>
                      <a:pt x="92" y="346"/>
                    </a:lnTo>
                    <a:lnTo>
                      <a:pt x="92" y="349"/>
                    </a:lnTo>
                    <a:lnTo>
                      <a:pt x="92" y="349"/>
                    </a:lnTo>
                    <a:lnTo>
                      <a:pt x="92" y="349"/>
                    </a:lnTo>
                    <a:lnTo>
                      <a:pt x="92" y="351"/>
                    </a:lnTo>
                    <a:lnTo>
                      <a:pt x="92" y="351"/>
                    </a:lnTo>
                    <a:lnTo>
                      <a:pt x="92" y="351"/>
                    </a:lnTo>
                    <a:lnTo>
                      <a:pt x="92" y="353"/>
                    </a:lnTo>
                    <a:lnTo>
                      <a:pt x="95" y="353"/>
                    </a:lnTo>
                    <a:lnTo>
                      <a:pt x="95" y="353"/>
                    </a:lnTo>
                    <a:lnTo>
                      <a:pt x="95" y="353"/>
                    </a:lnTo>
                    <a:lnTo>
                      <a:pt x="95" y="356"/>
                    </a:lnTo>
                    <a:lnTo>
                      <a:pt x="95" y="356"/>
                    </a:lnTo>
                    <a:lnTo>
                      <a:pt x="97" y="356"/>
                    </a:lnTo>
                    <a:lnTo>
                      <a:pt x="97" y="356"/>
                    </a:lnTo>
                    <a:lnTo>
                      <a:pt x="97" y="356"/>
                    </a:lnTo>
                    <a:lnTo>
                      <a:pt x="97" y="356"/>
                    </a:lnTo>
                    <a:lnTo>
                      <a:pt x="97" y="358"/>
                    </a:lnTo>
                    <a:lnTo>
                      <a:pt x="99" y="358"/>
                    </a:lnTo>
                    <a:lnTo>
                      <a:pt x="99" y="358"/>
                    </a:lnTo>
                    <a:lnTo>
                      <a:pt x="99" y="358"/>
                    </a:lnTo>
                    <a:lnTo>
                      <a:pt x="99" y="360"/>
                    </a:lnTo>
                    <a:lnTo>
                      <a:pt x="99" y="360"/>
                    </a:lnTo>
                    <a:lnTo>
                      <a:pt x="99" y="360"/>
                    </a:lnTo>
                    <a:lnTo>
                      <a:pt x="102" y="360"/>
                    </a:lnTo>
                    <a:lnTo>
                      <a:pt x="102" y="360"/>
                    </a:lnTo>
                    <a:lnTo>
                      <a:pt x="102" y="363"/>
                    </a:lnTo>
                    <a:lnTo>
                      <a:pt x="102" y="363"/>
                    </a:lnTo>
                    <a:lnTo>
                      <a:pt x="102" y="363"/>
                    </a:lnTo>
                    <a:lnTo>
                      <a:pt x="102" y="365"/>
                    </a:lnTo>
                    <a:lnTo>
                      <a:pt x="102" y="365"/>
                    </a:lnTo>
                    <a:lnTo>
                      <a:pt x="102" y="365"/>
                    </a:lnTo>
                    <a:lnTo>
                      <a:pt x="99" y="365"/>
                    </a:lnTo>
                    <a:lnTo>
                      <a:pt x="99" y="365"/>
                    </a:lnTo>
                    <a:lnTo>
                      <a:pt x="99" y="367"/>
                    </a:lnTo>
                    <a:lnTo>
                      <a:pt x="99" y="367"/>
                    </a:lnTo>
                    <a:lnTo>
                      <a:pt x="99" y="367"/>
                    </a:lnTo>
                    <a:lnTo>
                      <a:pt x="99" y="370"/>
                    </a:lnTo>
                    <a:lnTo>
                      <a:pt x="97" y="370"/>
                    </a:lnTo>
                    <a:lnTo>
                      <a:pt x="97" y="370"/>
                    </a:lnTo>
                    <a:lnTo>
                      <a:pt x="97" y="372"/>
                    </a:lnTo>
                    <a:lnTo>
                      <a:pt x="97" y="372"/>
                    </a:lnTo>
                    <a:lnTo>
                      <a:pt x="97" y="372"/>
                    </a:lnTo>
                    <a:lnTo>
                      <a:pt x="97" y="375"/>
                    </a:lnTo>
                    <a:lnTo>
                      <a:pt x="97" y="375"/>
                    </a:lnTo>
                    <a:lnTo>
                      <a:pt x="97" y="375"/>
                    </a:lnTo>
                    <a:lnTo>
                      <a:pt x="95" y="375"/>
                    </a:lnTo>
                    <a:lnTo>
                      <a:pt x="95" y="375"/>
                    </a:lnTo>
                    <a:lnTo>
                      <a:pt x="95" y="375"/>
                    </a:lnTo>
                    <a:lnTo>
                      <a:pt x="92" y="375"/>
                    </a:lnTo>
                    <a:lnTo>
                      <a:pt x="92" y="375"/>
                    </a:lnTo>
                    <a:lnTo>
                      <a:pt x="92" y="372"/>
                    </a:lnTo>
                    <a:lnTo>
                      <a:pt x="92" y="372"/>
                    </a:lnTo>
                    <a:lnTo>
                      <a:pt x="92" y="372"/>
                    </a:lnTo>
                    <a:lnTo>
                      <a:pt x="92" y="370"/>
                    </a:lnTo>
                    <a:lnTo>
                      <a:pt x="90" y="370"/>
                    </a:lnTo>
                    <a:lnTo>
                      <a:pt x="90" y="370"/>
                    </a:lnTo>
                    <a:lnTo>
                      <a:pt x="88" y="370"/>
                    </a:lnTo>
                    <a:lnTo>
                      <a:pt x="88" y="372"/>
                    </a:lnTo>
                    <a:lnTo>
                      <a:pt x="88" y="372"/>
                    </a:lnTo>
                    <a:lnTo>
                      <a:pt x="88" y="372"/>
                    </a:lnTo>
                    <a:lnTo>
                      <a:pt x="85" y="372"/>
                    </a:lnTo>
                    <a:lnTo>
                      <a:pt x="85" y="372"/>
                    </a:lnTo>
                    <a:lnTo>
                      <a:pt x="85" y="372"/>
                    </a:lnTo>
                    <a:lnTo>
                      <a:pt x="85" y="375"/>
                    </a:lnTo>
                    <a:lnTo>
                      <a:pt x="85" y="375"/>
                    </a:lnTo>
                    <a:lnTo>
                      <a:pt x="83" y="375"/>
                    </a:lnTo>
                    <a:lnTo>
                      <a:pt x="83" y="375"/>
                    </a:lnTo>
                    <a:lnTo>
                      <a:pt x="83" y="377"/>
                    </a:lnTo>
                    <a:lnTo>
                      <a:pt x="83" y="377"/>
                    </a:lnTo>
                    <a:lnTo>
                      <a:pt x="83" y="377"/>
                    </a:lnTo>
                    <a:lnTo>
                      <a:pt x="80" y="377"/>
                    </a:lnTo>
                    <a:lnTo>
                      <a:pt x="80" y="377"/>
                    </a:lnTo>
                    <a:lnTo>
                      <a:pt x="80" y="377"/>
                    </a:lnTo>
                    <a:lnTo>
                      <a:pt x="80" y="377"/>
                    </a:lnTo>
                    <a:lnTo>
                      <a:pt x="80" y="377"/>
                    </a:lnTo>
                    <a:lnTo>
                      <a:pt x="80" y="377"/>
                    </a:lnTo>
                    <a:lnTo>
                      <a:pt x="80" y="375"/>
                    </a:lnTo>
                    <a:lnTo>
                      <a:pt x="78" y="375"/>
                    </a:lnTo>
                    <a:lnTo>
                      <a:pt x="78" y="375"/>
                    </a:lnTo>
                    <a:lnTo>
                      <a:pt x="78" y="375"/>
                    </a:lnTo>
                    <a:lnTo>
                      <a:pt x="78" y="372"/>
                    </a:lnTo>
                    <a:lnTo>
                      <a:pt x="78" y="372"/>
                    </a:lnTo>
                    <a:lnTo>
                      <a:pt x="78" y="372"/>
                    </a:lnTo>
                    <a:lnTo>
                      <a:pt x="78" y="370"/>
                    </a:lnTo>
                    <a:lnTo>
                      <a:pt x="80" y="370"/>
                    </a:lnTo>
                    <a:lnTo>
                      <a:pt x="80" y="370"/>
                    </a:lnTo>
                    <a:lnTo>
                      <a:pt x="80" y="370"/>
                    </a:lnTo>
                    <a:lnTo>
                      <a:pt x="80" y="367"/>
                    </a:lnTo>
                    <a:lnTo>
                      <a:pt x="80" y="367"/>
                    </a:lnTo>
                    <a:lnTo>
                      <a:pt x="80" y="365"/>
                    </a:lnTo>
                    <a:lnTo>
                      <a:pt x="80" y="365"/>
                    </a:lnTo>
                    <a:lnTo>
                      <a:pt x="80" y="365"/>
                    </a:lnTo>
                    <a:lnTo>
                      <a:pt x="80" y="365"/>
                    </a:lnTo>
                    <a:lnTo>
                      <a:pt x="80" y="365"/>
                    </a:lnTo>
                    <a:lnTo>
                      <a:pt x="80" y="363"/>
                    </a:lnTo>
                    <a:lnTo>
                      <a:pt x="80" y="363"/>
                    </a:lnTo>
                    <a:lnTo>
                      <a:pt x="80" y="363"/>
                    </a:lnTo>
                    <a:lnTo>
                      <a:pt x="78" y="363"/>
                    </a:lnTo>
                    <a:lnTo>
                      <a:pt x="78" y="363"/>
                    </a:lnTo>
                    <a:lnTo>
                      <a:pt x="78" y="360"/>
                    </a:lnTo>
                    <a:lnTo>
                      <a:pt x="78" y="360"/>
                    </a:lnTo>
                    <a:lnTo>
                      <a:pt x="78" y="363"/>
                    </a:lnTo>
                    <a:lnTo>
                      <a:pt x="76" y="363"/>
                    </a:lnTo>
                    <a:lnTo>
                      <a:pt x="76" y="363"/>
                    </a:lnTo>
                    <a:lnTo>
                      <a:pt x="73" y="363"/>
                    </a:lnTo>
                    <a:lnTo>
                      <a:pt x="73" y="360"/>
                    </a:lnTo>
                    <a:lnTo>
                      <a:pt x="73" y="360"/>
                    </a:lnTo>
                    <a:lnTo>
                      <a:pt x="73" y="358"/>
                    </a:lnTo>
                    <a:lnTo>
                      <a:pt x="73" y="358"/>
                    </a:lnTo>
                    <a:lnTo>
                      <a:pt x="73" y="358"/>
                    </a:lnTo>
                    <a:lnTo>
                      <a:pt x="73" y="356"/>
                    </a:lnTo>
                    <a:lnTo>
                      <a:pt x="73" y="356"/>
                    </a:lnTo>
                    <a:lnTo>
                      <a:pt x="73" y="356"/>
                    </a:lnTo>
                    <a:lnTo>
                      <a:pt x="71" y="356"/>
                    </a:lnTo>
                    <a:lnTo>
                      <a:pt x="71" y="356"/>
                    </a:lnTo>
                    <a:lnTo>
                      <a:pt x="71" y="356"/>
                    </a:lnTo>
                    <a:lnTo>
                      <a:pt x="71" y="356"/>
                    </a:lnTo>
                    <a:lnTo>
                      <a:pt x="69" y="356"/>
                    </a:lnTo>
                    <a:lnTo>
                      <a:pt x="69" y="356"/>
                    </a:lnTo>
                    <a:lnTo>
                      <a:pt x="69" y="356"/>
                    </a:lnTo>
                    <a:lnTo>
                      <a:pt x="66" y="356"/>
                    </a:lnTo>
                    <a:lnTo>
                      <a:pt x="66" y="356"/>
                    </a:lnTo>
                    <a:lnTo>
                      <a:pt x="66" y="356"/>
                    </a:lnTo>
                    <a:lnTo>
                      <a:pt x="66" y="356"/>
                    </a:lnTo>
                    <a:lnTo>
                      <a:pt x="64" y="356"/>
                    </a:lnTo>
                    <a:lnTo>
                      <a:pt x="64" y="356"/>
                    </a:lnTo>
                    <a:lnTo>
                      <a:pt x="64" y="353"/>
                    </a:lnTo>
                    <a:lnTo>
                      <a:pt x="64" y="353"/>
                    </a:lnTo>
                    <a:lnTo>
                      <a:pt x="64" y="351"/>
                    </a:lnTo>
                    <a:lnTo>
                      <a:pt x="64" y="351"/>
                    </a:lnTo>
                    <a:lnTo>
                      <a:pt x="64" y="351"/>
                    </a:lnTo>
                    <a:lnTo>
                      <a:pt x="61" y="351"/>
                    </a:lnTo>
                    <a:lnTo>
                      <a:pt x="61" y="351"/>
                    </a:lnTo>
                    <a:lnTo>
                      <a:pt x="59" y="351"/>
                    </a:lnTo>
                    <a:lnTo>
                      <a:pt x="59" y="351"/>
                    </a:lnTo>
                    <a:lnTo>
                      <a:pt x="59" y="353"/>
                    </a:lnTo>
                    <a:lnTo>
                      <a:pt x="59" y="353"/>
                    </a:lnTo>
                    <a:lnTo>
                      <a:pt x="59" y="356"/>
                    </a:lnTo>
                    <a:lnTo>
                      <a:pt x="59" y="356"/>
                    </a:lnTo>
                    <a:lnTo>
                      <a:pt x="59" y="356"/>
                    </a:lnTo>
                    <a:lnTo>
                      <a:pt x="59" y="356"/>
                    </a:lnTo>
                    <a:lnTo>
                      <a:pt x="59" y="358"/>
                    </a:lnTo>
                    <a:lnTo>
                      <a:pt x="59" y="358"/>
                    </a:lnTo>
                    <a:lnTo>
                      <a:pt x="57" y="358"/>
                    </a:lnTo>
                    <a:lnTo>
                      <a:pt x="57" y="356"/>
                    </a:lnTo>
                    <a:lnTo>
                      <a:pt x="57" y="356"/>
                    </a:lnTo>
                    <a:lnTo>
                      <a:pt x="57" y="356"/>
                    </a:lnTo>
                    <a:lnTo>
                      <a:pt x="57" y="356"/>
                    </a:lnTo>
                    <a:lnTo>
                      <a:pt x="54" y="356"/>
                    </a:lnTo>
                    <a:lnTo>
                      <a:pt x="54" y="356"/>
                    </a:lnTo>
                    <a:lnTo>
                      <a:pt x="54" y="353"/>
                    </a:lnTo>
                    <a:lnTo>
                      <a:pt x="54" y="353"/>
                    </a:lnTo>
                    <a:lnTo>
                      <a:pt x="54" y="351"/>
                    </a:lnTo>
                    <a:lnTo>
                      <a:pt x="54" y="351"/>
                    </a:lnTo>
                    <a:lnTo>
                      <a:pt x="54" y="353"/>
                    </a:lnTo>
                    <a:lnTo>
                      <a:pt x="52" y="353"/>
                    </a:lnTo>
                    <a:lnTo>
                      <a:pt x="52" y="351"/>
                    </a:lnTo>
                    <a:lnTo>
                      <a:pt x="52" y="351"/>
                    </a:lnTo>
                    <a:lnTo>
                      <a:pt x="52" y="351"/>
                    </a:lnTo>
                    <a:lnTo>
                      <a:pt x="52" y="349"/>
                    </a:lnTo>
                    <a:lnTo>
                      <a:pt x="52" y="349"/>
                    </a:lnTo>
                    <a:lnTo>
                      <a:pt x="52" y="349"/>
                    </a:lnTo>
                    <a:lnTo>
                      <a:pt x="50" y="349"/>
                    </a:lnTo>
                    <a:lnTo>
                      <a:pt x="50" y="349"/>
                    </a:lnTo>
                    <a:lnTo>
                      <a:pt x="50" y="346"/>
                    </a:lnTo>
                    <a:lnTo>
                      <a:pt x="50" y="346"/>
                    </a:lnTo>
                    <a:lnTo>
                      <a:pt x="50" y="346"/>
                    </a:lnTo>
                    <a:lnTo>
                      <a:pt x="50" y="344"/>
                    </a:lnTo>
                    <a:lnTo>
                      <a:pt x="50" y="344"/>
                    </a:lnTo>
                    <a:lnTo>
                      <a:pt x="50" y="341"/>
                    </a:lnTo>
                    <a:lnTo>
                      <a:pt x="50" y="341"/>
                    </a:lnTo>
                    <a:lnTo>
                      <a:pt x="50" y="339"/>
                    </a:lnTo>
                    <a:lnTo>
                      <a:pt x="47" y="339"/>
                    </a:lnTo>
                    <a:lnTo>
                      <a:pt x="47" y="341"/>
                    </a:lnTo>
                    <a:lnTo>
                      <a:pt x="47" y="341"/>
                    </a:lnTo>
                    <a:lnTo>
                      <a:pt x="47" y="341"/>
                    </a:lnTo>
                    <a:lnTo>
                      <a:pt x="47" y="341"/>
                    </a:lnTo>
                    <a:lnTo>
                      <a:pt x="47" y="341"/>
                    </a:lnTo>
                    <a:lnTo>
                      <a:pt x="47" y="339"/>
                    </a:lnTo>
                    <a:lnTo>
                      <a:pt x="47" y="339"/>
                    </a:lnTo>
                    <a:lnTo>
                      <a:pt x="47" y="337"/>
                    </a:lnTo>
                    <a:lnTo>
                      <a:pt x="45" y="337"/>
                    </a:lnTo>
                    <a:lnTo>
                      <a:pt x="45" y="337"/>
                    </a:lnTo>
                    <a:lnTo>
                      <a:pt x="45" y="337"/>
                    </a:lnTo>
                    <a:lnTo>
                      <a:pt x="45" y="337"/>
                    </a:lnTo>
                    <a:lnTo>
                      <a:pt x="45" y="337"/>
                    </a:lnTo>
                    <a:lnTo>
                      <a:pt x="45" y="339"/>
                    </a:lnTo>
                    <a:lnTo>
                      <a:pt x="43" y="339"/>
                    </a:lnTo>
                    <a:lnTo>
                      <a:pt x="43" y="337"/>
                    </a:lnTo>
                    <a:lnTo>
                      <a:pt x="43" y="337"/>
                    </a:lnTo>
                    <a:lnTo>
                      <a:pt x="43" y="337"/>
                    </a:lnTo>
                    <a:lnTo>
                      <a:pt x="43" y="337"/>
                    </a:lnTo>
                    <a:lnTo>
                      <a:pt x="43" y="337"/>
                    </a:lnTo>
                    <a:lnTo>
                      <a:pt x="43" y="334"/>
                    </a:lnTo>
                    <a:lnTo>
                      <a:pt x="43" y="334"/>
                    </a:lnTo>
                    <a:lnTo>
                      <a:pt x="40" y="334"/>
                    </a:lnTo>
                    <a:lnTo>
                      <a:pt x="40" y="337"/>
                    </a:lnTo>
                    <a:lnTo>
                      <a:pt x="40" y="337"/>
                    </a:lnTo>
                    <a:lnTo>
                      <a:pt x="40" y="337"/>
                    </a:lnTo>
                    <a:lnTo>
                      <a:pt x="40" y="334"/>
                    </a:lnTo>
                    <a:lnTo>
                      <a:pt x="40" y="334"/>
                    </a:lnTo>
                    <a:lnTo>
                      <a:pt x="40" y="334"/>
                    </a:lnTo>
                    <a:lnTo>
                      <a:pt x="40" y="334"/>
                    </a:lnTo>
                    <a:lnTo>
                      <a:pt x="38" y="334"/>
                    </a:lnTo>
                    <a:lnTo>
                      <a:pt x="38" y="332"/>
                    </a:lnTo>
                    <a:lnTo>
                      <a:pt x="38" y="332"/>
                    </a:lnTo>
                    <a:lnTo>
                      <a:pt x="40" y="332"/>
                    </a:lnTo>
                    <a:lnTo>
                      <a:pt x="40" y="332"/>
                    </a:lnTo>
                    <a:lnTo>
                      <a:pt x="40" y="332"/>
                    </a:lnTo>
                    <a:lnTo>
                      <a:pt x="40" y="332"/>
                    </a:lnTo>
                    <a:lnTo>
                      <a:pt x="43" y="332"/>
                    </a:lnTo>
                    <a:lnTo>
                      <a:pt x="43" y="332"/>
                    </a:lnTo>
                    <a:lnTo>
                      <a:pt x="40" y="332"/>
                    </a:lnTo>
                    <a:lnTo>
                      <a:pt x="40" y="330"/>
                    </a:lnTo>
                    <a:lnTo>
                      <a:pt x="40" y="330"/>
                    </a:lnTo>
                    <a:lnTo>
                      <a:pt x="40" y="330"/>
                    </a:lnTo>
                    <a:lnTo>
                      <a:pt x="40" y="327"/>
                    </a:lnTo>
                    <a:lnTo>
                      <a:pt x="40" y="327"/>
                    </a:lnTo>
                    <a:lnTo>
                      <a:pt x="40" y="327"/>
                    </a:lnTo>
                    <a:lnTo>
                      <a:pt x="38" y="327"/>
                    </a:lnTo>
                    <a:lnTo>
                      <a:pt x="38" y="327"/>
                    </a:lnTo>
                    <a:lnTo>
                      <a:pt x="38" y="330"/>
                    </a:lnTo>
                    <a:lnTo>
                      <a:pt x="38" y="330"/>
                    </a:lnTo>
                    <a:lnTo>
                      <a:pt x="38" y="330"/>
                    </a:lnTo>
                    <a:lnTo>
                      <a:pt x="38" y="332"/>
                    </a:lnTo>
                    <a:lnTo>
                      <a:pt x="38" y="332"/>
                    </a:lnTo>
                    <a:lnTo>
                      <a:pt x="35" y="332"/>
                    </a:lnTo>
                    <a:lnTo>
                      <a:pt x="35" y="330"/>
                    </a:lnTo>
                    <a:lnTo>
                      <a:pt x="35" y="330"/>
                    </a:lnTo>
                    <a:lnTo>
                      <a:pt x="35" y="330"/>
                    </a:lnTo>
                    <a:lnTo>
                      <a:pt x="35" y="327"/>
                    </a:lnTo>
                    <a:lnTo>
                      <a:pt x="35" y="327"/>
                    </a:lnTo>
                    <a:lnTo>
                      <a:pt x="35" y="327"/>
                    </a:lnTo>
                    <a:lnTo>
                      <a:pt x="35" y="325"/>
                    </a:lnTo>
                    <a:lnTo>
                      <a:pt x="35" y="325"/>
                    </a:lnTo>
                    <a:lnTo>
                      <a:pt x="33" y="325"/>
                    </a:lnTo>
                    <a:lnTo>
                      <a:pt x="33" y="322"/>
                    </a:lnTo>
                    <a:lnTo>
                      <a:pt x="33" y="322"/>
                    </a:lnTo>
                    <a:lnTo>
                      <a:pt x="33" y="322"/>
                    </a:lnTo>
                    <a:lnTo>
                      <a:pt x="33" y="320"/>
                    </a:lnTo>
                    <a:lnTo>
                      <a:pt x="33" y="320"/>
                    </a:lnTo>
                    <a:lnTo>
                      <a:pt x="33" y="320"/>
                    </a:lnTo>
                    <a:lnTo>
                      <a:pt x="33" y="320"/>
                    </a:lnTo>
                    <a:lnTo>
                      <a:pt x="33" y="318"/>
                    </a:lnTo>
                    <a:lnTo>
                      <a:pt x="33" y="318"/>
                    </a:lnTo>
                    <a:lnTo>
                      <a:pt x="33" y="318"/>
                    </a:lnTo>
                    <a:lnTo>
                      <a:pt x="31" y="318"/>
                    </a:lnTo>
                    <a:lnTo>
                      <a:pt x="31" y="318"/>
                    </a:lnTo>
                    <a:lnTo>
                      <a:pt x="31" y="318"/>
                    </a:lnTo>
                    <a:lnTo>
                      <a:pt x="31" y="318"/>
                    </a:lnTo>
                    <a:lnTo>
                      <a:pt x="28" y="318"/>
                    </a:lnTo>
                    <a:lnTo>
                      <a:pt x="28" y="318"/>
                    </a:lnTo>
                    <a:lnTo>
                      <a:pt x="28" y="315"/>
                    </a:lnTo>
                    <a:lnTo>
                      <a:pt x="26" y="315"/>
                    </a:lnTo>
                    <a:lnTo>
                      <a:pt x="26" y="318"/>
                    </a:lnTo>
                    <a:lnTo>
                      <a:pt x="26" y="318"/>
                    </a:lnTo>
                    <a:lnTo>
                      <a:pt x="26" y="318"/>
                    </a:lnTo>
                    <a:lnTo>
                      <a:pt x="26" y="320"/>
                    </a:lnTo>
                    <a:lnTo>
                      <a:pt x="26" y="320"/>
                    </a:lnTo>
                    <a:lnTo>
                      <a:pt x="26" y="320"/>
                    </a:lnTo>
                    <a:lnTo>
                      <a:pt x="26" y="320"/>
                    </a:lnTo>
                    <a:lnTo>
                      <a:pt x="26" y="320"/>
                    </a:lnTo>
                    <a:lnTo>
                      <a:pt x="26" y="318"/>
                    </a:lnTo>
                    <a:lnTo>
                      <a:pt x="26" y="318"/>
                    </a:lnTo>
                    <a:lnTo>
                      <a:pt x="26" y="318"/>
                    </a:lnTo>
                    <a:lnTo>
                      <a:pt x="24" y="318"/>
                    </a:lnTo>
                    <a:lnTo>
                      <a:pt x="24" y="318"/>
                    </a:lnTo>
                    <a:lnTo>
                      <a:pt x="24" y="318"/>
                    </a:lnTo>
                    <a:lnTo>
                      <a:pt x="24" y="318"/>
                    </a:lnTo>
                    <a:lnTo>
                      <a:pt x="24" y="320"/>
                    </a:lnTo>
                    <a:lnTo>
                      <a:pt x="24" y="320"/>
                    </a:lnTo>
                    <a:lnTo>
                      <a:pt x="24" y="322"/>
                    </a:lnTo>
                    <a:lnTo>
                      <a:pt x="21" y="322"/>
                    </a:lnTo>
                    <a:lnTo>
                      <a:pt x="21" y="322"/>
                    </a:lnTo>
                    <a:lnTo>
                      <a:pt x="21" y="325"/>
                    </a:lnTo>
                    <a:lnTo>
                      <a:pt x="21" y="325"/>
                    </a:lnTo>
                    <a:lnTo>
                      <a:pt x="21" y="325"/>
                    </a:lnTo>
                    <a:lnTo>
                      <a:pt x="21" y="325"/>
                    </a:lnTo>
                    <a:lnTo>
                      <a:pt x="21" y="325"/>
                    </a:lnTo>
                    <a:lnTo>
                      <a:pt x="19" y="325"/>
                    </a:lnTo>
                    <a:lnTo>
                      <a:pt x="19" y="325"/>
                    </a:lnTo>
                    <a:lnTo>
                      <a:pt x="19" y="322"/>
                    </a:lnTo>
                    <a:lnTo>
                      <a:pt x="19" y="322"/>
                    </a:lnTo>
                    <a:lnTo>
                      <a:pt x="19" y="320"/>
                    </a:lnTo>
                    <a:lnTo>
                      <a:pt x="19" y="320"/>
                    </a:lnTo>
                    <a:lnTo>
                      <a:pt x="19" y="318"/>
                    </a:lnTo>
                    <a:lnTo>
                      <a:pt x="19" y="318"/>
                    </a:lnTo>
                    <a:lnTo>
                      <a:pt x="19" y="318"/>
                    </a:lnTo>
                    <a:lnTo>
                      <a:pt x="19" y="315"/>
                    </a:lnTo>
                    <a:lnTo>
                      <a:pt x="19" y="315"/>
                    </a:lnTo>
                    <a:lnTo>
                      <a:pt x="19" y="315"/>
                    </a:lnTo>
                    <a:lnTo>
                      <a:pt x="19" y="313"/>
                    </a:lnTo>
                    <a:lnTo>
                      <a:pt x="19" y="313"/>
                    </a:lnTo>
                    <a:lnTo>
                      <a:pt x="19" y="313"/>
                    </a:lnTo>
                    <a:lnTo>
                      <a:pt x="19" y="311"/>
                    </a:lnTo>
                    <a:lnTo>
                      <a:pt x="19" y="311"/>
                    </a:lnTo>
                    <a:lnTo>
                      <a:pt x="19" y="308"/>
                    </a:lnTo>
                    <a:lnTo>
                      <a:pt x="19" y="308"/>
                    </a:lnTo>
                    <a:lnTo>
                      <a:pt x="19" y="308"/>
                    </a:lnTo>
                    <a:lnTo>
                      <a:pt x="19" y="306"/>
                    </a:lnTo>
                    <a:lnTo>
                      <a:pt x="19" y="306"/>
                    </a:lnTo>
                    <a:lnTo>
                      <a:pt x="19" y="306"/>
                    </a:lnTo>
                    <a:lnTo>
                      <a:pt x="19" y="304"/>
                    </a:lnTo>
                    <a:lnTo>
                      <a:pt x="17" y="304"/>
                    </a:lnTo>
                    <a:lnTo>
                      <a:pt x="17" y="304"/>
                    </a:lnTo>
                    <a:lnTo>
                      <a:pt x="19" y="304"/>
                    </a:lnTo>
                    <a:lnTo>
                      <a:pt x="19" y="301"/>
                    </a:lnTo>
                    <a:lnTo>
                      <a:pt x="19" y="301"/>
                    </a:lnTo>
                    <a:lnTo>
                      <a:pt x="19" y="299"/>
                    </a:lnTo>
                    <a:lnTo>
                      <a:pt x="19" y="299"/>
                    </a:lnTo>
                    <a:lnTo>
                      <a:pt x="19" y="299"/>
                    </a:lnTo>
                    <a:lnTo>
                      <a:pt x="19" y="296"/>
                    </a:lnTo>
                    <a:lnTo>
                      <a:pt x="19" y="296"/>
                    </a:lnTo>
                    <a:lnTo>
                      <a:pt x="19" y="296"/>
                    </a:lnTo>
                    <a:lnTo>
                      <a:pt x="19" y="294"/>
                    </a:lnTo>
                    <a:lnTo>
                      <a:pt x="19" y="294"/>
                    </a:lnTo>
                    <a:lnTo>
                      <a:pt x="19" y="292"/>
                    </a:lnTo>
                    <a:lnTo>
                      <a:pt x="19" y="292"/>
                    </a:lnTo>
                    <a:lnTo>
                      <a:pt x="19" y="292"/>
                    </a:lnTo>
                    <a:lnTo>
                      <a:pt x="19" y="289"/>
                    </a:lnTo>
                    <a:lnTo>
                      <a:pt x="19" y="289"/>
                    </a:lnTo>
                    <a:lnTo>
                      <a:pt x="19" y="289"/>
                    </a:lnTo>
                    <a:lnTo>
                      <a:pt x="19" y="287"/>
                    </a:lnTo>
                    <a:lnTo>
                      <a:pt x="19" y="287"/>
                    </a:lnTo>
                    <a:lnTo>
                      <a:pt x="19" y="287"/>
                    </a:lnTo>
                    <a:lnTo>
                      <a:pt x="19" y="287"/>
                    </a:lnTo>
                    <a:lnTo>
                      <a:pt x="19" y="285"/>
                    </a:lnTo>
                    <a:lnTo>
                      <a:pt x="21" y="285"/>
                    </a:lnTo>
                    <a:lnTo>
                      <a:pt x="21" y="285"/>
                    </a:lnTo>
                    <a:lnTo>
                      <a:pt x="21" y="285"/>
                    </a:lnTo>
                    <a:lnTo>
                      <a:pt x="21" y="282"/>
                    </a:lnTo>
                    <a:lnTo>
                      <a:pt x="21" y="282"/>
                    </a:lnTo>
                    <a:lnTo>
                      <a:pt x="21" y="282"/>
                    </a:lnTo>
                    <a:lnTo>
                      <a:pt x="21" y="280"/>
                    </a:lnTo>
                    <a:lnTo>
                      <a:pt x="21" y="280"/>
                    </a:lnTo>
                    <a:lnTo>
                      <a:pt x="21" y="280"/>
                    </a:lnTo>
                    <a:lnTo>
                      <a:pt x="21" y="280"/>
                    </a:lnTo>
                    <a:lnTo>
                      <a:pt x="21" y="277"/>
                    </a:lnTo>
                    <a:lnTo>
                      <a:pt x="21" y="277"/>
                    </a:lnTo>
                    <a:lnTo>
                      <a:pt x="21" y="277"/>
                    </a:lnTo>
                    <a:lnTo>
                      <a:pt x="21" y="277"/>
                    </a:lnTo>
                    <a:lnTo>
                      <a:pt x="24" y="277"/>
                    </a:lnTo>
                    <a:lnTo>
                      <a:pt x="24" y="277"/>
                    </a:lnTo>
                    <a:lnTo>
                      <a:pt x="24" y="275"/>
                    </a:lnTo>
                    <a:lnTo>
                      <a:pt x="24" y="275"/>
                    </a:lnTo>
                    <a:lnTo>
                      <a:pt x="21" y="275"/>
                    </a:lnTo>
                    <a:lnTo>
                      <a:pt x="21" y="275"/>
                    </a:lnTo>
                    <a:lnTo>
                      <a:pt x="21" y="275"/>
                    </a:lnTo>
                    <a:lnTo>
                      <a:pt x="21" y="275"/>
                    </a:lnTo>
                    <a:lnTo>
                      <a:pt x="21" y="273"/>
                    </a:lnTo>
                    <a:lnTo>
                      <a:pt x="21" y="273"/>
                    </a:lnTo>
                    <a:lnTo>
                      <a:pt x="21" y="273"/>
                    </a:lnTo>
                    <a:lnTo>
                      <a:pt x="21" y="270"/>
                    </a:lnTo>
                    <a:lnTo>
                      <a:pt x="21" y="270"/>
                    </a:lnTo>
                    <a:lnTo>
                      <a:pt x="24" y="270"/>
                    </a:lnTo>
                    <a:lnTo>
                      <a:pt x="24" y="268"/>
                    </a:lnTo>
                    <a:lnTo>
                      <a:pt x="24" y="268"/>
                    </a:lnTo>
                    <a:lnTo>
                      <a:pt x="26" y="268"/>
                    </a:lnTo>
                    <a:lnTo>
                      <a:pt x="26" y="268"/>
                    </a:lnTo>
                    <a:lnTo>
                      <a:pt x="26" y="268"/>
                    </a:lnTo>
                    <a:lnTo>
                      <a:pt x="26" y="268"/>
                    </a:lnTo>
                    <a:lnTo>
                      <a:pt x="26" y="266"/>
                    </a:lnTo>
                    <a:lnTo>
                      <a:pt x="26" y="266"/>
                    </a:lnTo>
                    <a:lnTo>
                      <a:pt x="26" y="266"/>
                    </a:lnTo>
                    <a:lnTo>
                      <a:pt x="26" y="263"/>
                    </a:lnTo>
                    <a:lnTo>
                      <a:pt x="28" y="263"/>
                    </a:lnTo>
                    <a:lnTo>
                      <a:pt x="28" y="263"/>
                    </a:lnTo>
                    <a:lnTo>
                      <a:pt x="28" y="263"/>
                    </a:lnTo>
                    <a:lnTo>
                      <a:pt x="28" y="261"/>
                    </a:lnTo>
                    <a:lnTo>
                      <a:pt x="28" y="261"/>
                    </a:lnTo>
                    <a:lnTo>
                      <a:pt x="28" y="258"/>
                    </a:lnTo>
                    <a:lnTo>
                      <a:pt x="31" y="258"/>
                    </a:lnTo>
                    <a:lnTo>
                      <a:pt x="31" y="258"/>
                    </a:lnTo>
                    <a:lnTo>
                      <a:pt x="31" y="258"/>
                    </a:lnTo>
                    <a:lnTo>
                      <a:pt x="31" y="256"/>
                    </a:lnTo>
                    <a:lnTo>
                      <a:pt x="31" y="256"/>
                    </a:lnTo>
                    <a:lnTo>
                      <a:pt x="31" y="256"/>
                    </a:lnTo>
                    <a:lnTo>
                      <a:pt x="31" y="254"/>
                    </a:lnTo>
                    <a:lnTo>
                      <a:pt x="31" y="254"/>
                    </a:lnTo>
                    <a:lnTo>
                      <a:pt x="31" y="254"/>
                    </a:lnTo>
                    <a:lnTo>
                      <a:pt x="31" y="254"/>
                    </a:lnTo>
                    <a:lnTo>
                      <a:pt x="31" y="251"/>
                    </a:lnTo>
                    <a:lnTo>
                      <a:pt x="31" y="251"/>
                    </a:lnTo>
                    <a:lnTo>
                      <a:pt x="31" y="249"/>
                    </a:lnTo>
                    <a:lnTo>
                      <a:pt x="31" y="249"/>
                    </a:lnTo>
                    <a:lnTo>
                      <a:pt x="31" y="249"/>
                    </a:lnTo>
                    <a:lnTo>
                      <a:pt x="31" y="247"/>
                    </a:lnTo>
                    <a:lnTo>
                      <a:pt x="33" y="247"/>
                    </a:lnTo>
                    <a:lnTo>
                      <a:pt x="33" y="247"/>
                    </a:lnTo>
                    <a:lnTo>
                      <a:pt x="33" y="247"/>
                    </a:lnTo>
                    <a:lnTo>
                      <a:pt x="33" y="247"/>
                    </a:lnTo>
                    <a:lnTo>
                      <a:pt x="33" y="247"/>
                    </a:lnTo>
                    <a:lnTo>
                      <a:pt x="35" y="247"/>
                    </a:lnTo>
                    <a:lnTo>
                      <a:pt x="35" y="244"/>
                    </a:lnTo>
                    <a:lnTo>
                      <a:pt x="35" y="244"/>
                    </a:lnTo>
                    <a:lnTo>
                      <a:pt x="35" y="242"/>
                    </a:lnTo>
                    <a:lnTo>
                      <a:pt x="35" y="242"/>
                    </a:lnTo>
                    <a:lnTo>
                      <a:pt x="38" y="242"/>
                    </a:lnTo>
                    <a:lnTo>
                      <a:pt x="38" y="242"/>
                    </a:lnTo>
                    <a:lnTo>
                      <a:pt x="38" y="242"/>
                    </a:lnTo>
                    <a:lnTo>
                      <a:pt x="38" y="240"/>
                    </a:lnTo>
                    <a:lnTo>
                      <a:pt x="38" y="240"/>
                    </a:lnTo>
                    <a:lnTo>
                      <a:pt x="38" y="240"/>
                    </a:lnTo>
                    <a:lnTo>
                      <a:pt x="40" y="240"/>
                    </a:lnTo>
                    <a:lnTo>
                      <a:pt x="40" y="237"/>
                    </a:lnTo>
                    <a:lnTo>
                      <a:pt x="40" y="237"/>
                    </a:lnTo>
                    <a:lnTo>
                      <a:pt x="40" y="237"/>
                    </a:lnTo>
                    <a:lnTo>
                      <a:pt x="40" y="237"/>
                    </a:lnTo>
                    <a:lnTo>
                      <a:pt x="40" y="237"/>
                    </a:lnTo>
                    <a:lnTo>
                      <a:pt x="40" y="235"/>
                    </a:lnTo>
                    <a:lnTo>
                      <a:pt x="43" y="235"/>
                    </a:lnTo>
                    <a:lnTo>
                      <a:pt x="43" y="235"/>
                    </a:lnTo>
                    <a:lnTo>
                      <a:pt x="43" y="232"/>
                    </a:lnTo>
                    <a:lnTo>
                      <a:pt x="43" y="232"/>
                    </a:lnTo>
                    <a:lnTo>
                      <a:pt x="43" y="232"/>
                    </a:lnTo>
                    <a:lnTo>
                      <a:pt x="45" y="232"/>
                    </a:lnTo>
                    <a:lnTo>
                      <a:pt x="45" y="230"/>
                    </a:lnTo>
                    <a:lnTo>
                      <a:pt x="45" y="230"/>
                    </a:lnTo>
                    <a:lnTo>
                      <a:pt x="45" y="228"/>
                    </a:lnTo>
                    <a:lnTo>
                      <a:pt x="45" y="228"/>
                    </a:lnTo>
                    <a:lnTo>
                      <a:pt x="45" y="228"/>
                    </a:lnTo>
                    <a:lnTo>
                      <a:pt x="45" y="228"/>
                    </a:lnTo>
                    <a:lnTo>
                      <a:pt x="45" y="225"/>
                    </a:lnTo>
                    <a:lnTo>
                      <a:pt x="45" y="225"/>
                    </a:lnTo>
                    <a:lnTo>
                      <a:pt x="47" y="225"/>
                    </a:lnTo>
                    <a:lnTo>
                      <a:pt x="47" y="225"/>
                    </a:lnTo>
                    <a:lnTo>
                      <a:pt x="47" y="225"/>
                    </a:lnTo>
                    <a:lnTo>
                      <a:pt x="47" y="223"/>
                    </a:lnTo>
                    <a:lnTo>
                      <a:pt x="47" y="223"/>
                    </a:lnTo>
                    <a:lnTo>
                      <a:pt x="47" y="223"/>
                    </a:lnTo>
                    <a:lnTo>
                      <a:pt x="50" y="223"/>
                    </a:lnTo>
                    <a:lnTo>
                      <a:pt x="50" y="221"/>
                    </a:lnTo>
                    <a:lnTo>
                      <a:pt x="50" y="221"/>
                    </a:lnTo>
                    <a:lnTo>
                      <a:pt x="47" y="221"/>
                    </a:lnTo>
                    <a:lnTo>
                      <a:pt x="47" y="218"/>
                    </a:lnTo>
                    <a:lnTo>
                      <a:pt x="47" y="218"/>
                    </a:lnTo>
                    <a:lnTo>
                      <a:pt x="47" y="218"/>
                    </a:lnTo>
                    <a:lnTo>
                      <a:pt x="47" y="218"/>
                    </a:lnTo>
                    <a:lnTo>
                      <a:pt x="47" y="216"/>
                    </a:lnTo>
                    <a:lnTo>
                      <a:pt x="47" y="216"/>
                    </a:lnTo>
                    <a:lnTo>
                      <a:pt x="47" y="216"/>
                    </a:lnTo>
                    <a:lnTo>
                      <a:pt x="47" y="213"/>
                    </a:lnTo>
                    <a:lnTo>
                      <a:pt x="47" y="213"/>
                    </a:lnTo>
                    <a:lnTo>
                      <a:pt x="47" y="213"/>
                    </a:lnTo>
                    <a:lnTo>
                      <a:pt x="47" y="213"/>
                    </a:lnTo>
                    <a:lnTo>
                      <a:pt x="45" y="213"/>
                    </a:lnTo>
                    <a:lnTo>
                      <a:pt x="45" y="211"/>
                    </a:lnTo>
                    <a:lnTo>
                      <a:pt x="45" y="211"/>
                    </a:lnTo>
                    <a:lnTo>
                      <a:pt x="45" y="209"/>
                    </a:lnTo>
                    <a:lnTo>
                      <a:pt x="45" y="209"/>
                    </a:lnTo>
                    <a:lnTo>
                      <a:pt x="45" y="209"/>
                    </a:lnTo>
                    <a:lnTo>
                      <a:pt x="45" y="209"/>
                    </a:lnTo>
                    <a:lnTo>
                      <a:pt x="45" y="206"/>
                    </a:lnTo>
                    <a:lnTo>
                      <a:pt x="45" y="206"/>
                    </a:lnTo>
                    <a:lnTo>
                      <a:pt x="45" y="206"/>
                    </a:lnTo>
                    <a:lnTo>
                      <a:pt x="45" y="204"/>
                    </a:lnTo>
                    <a:lnTo>
                      <a:pt x="45" y="204"/>
                    </a:lnTo>
                    <a:lnTo>
                      <a:pt x="45" y="202"/>
                    </a:lnTo>
                    <a:lnTo>
                      <a:pt x="45" y="202"/>
                    </a:lnTo>
                    <a:lnTo>
                      <a:pt x="45" y="202"/>
                    </a:lnTo>
                    <a:lnTo>
                      <a:pt x="45" y="202"/>
                    </a:lnTo>
                    <a:lnTo>
                      <a:pt x="45" y="199"/>
                    </a:lnTo>
                    <a:lnTo>
                      <a:pt x="43" y="199"/>
                    </a:lnTo>
                    <a:lnTo>
                      <a:pt x="43" y="199"/>
                    </a:lnTo>
                    <a:lnTo>
                      <a:pt x="43" y="199"/>
                    </a:lnTo>
                    <a:lnTo>
                      <a:pt x="40" y="199"/>
                    </a:lnTo>
                    <a:lnTo>
                      <a:pt x="40" y="199"/>
                    </a:lnTo>
                    <a:lnTo>
                      <a:pt x="40" y="199"/>
                    </a:lnTo>
                    <a:lnTo>
                      <a:pt x="40" y="197"/>
                    </a:lnTo>
                    <a:lnTo>
                      <a:pt x="40" y="197"/>
                    </a:lnTo>
                    <a:lnTo>
                      <a:pt x="40" y="197"/>
                    </a:lnTo>
                    <a:lnTo>
                      <a:pt x="40" y="194"/>
                    </a:lnTo>
                    <a:lnTo>
                      <a:pt x="40" y="194"/>
                    </a:lnTo>
                    <a:lnTo>
                      <a:pt x="40" y="192"/>
                    </a:lnTo>
                    <a:lnTo>
                      <a:pt x="40" y="192"/>
                    </a:lnTo>
                    <a:lnTo>
                      <a:pt x="40" y="190"/>
                    </a:lnTo>
                    <a:lnTo>
                      <a:pt x="38" y="190"/>
                    </a:lnTo>
                    <a:lnTo>
                      <a:pt x="38" y="190"/>
                    </a:lnTo>
                    <a:lnTo>
                      <a:pt x="38" y="190"/>
                    </a:lnTo>
                    <a:lnTo>
                      <a:pt x="38" y="187"/>
                    </a:lnTo>
                    <a:lnTo>
                      <a:pt x="38" y="187"/>
                    </a:lnTo>
                    <a:lnTo>
                      <a:pt x="38" y="187"/>
                    </a:lnTo>
                    <a:lnTo>
                      <a:pt x="38" y="185"/>
                    </a:lnTo>
                    <a:lnTo>
                      <a:pt x="38" y="185"/>
                    </a:lnTo>
                    <a:lnTo>
                      <a:pt x="40" y="185"/>
                    </a:lnTo>
                    <a:lnTo>
                      <a:pt x="40" y="185"/>
                    </a:lnTo>
                    <a:lnTo>
                      <a:pt x="40" y="183"/>
                    </a:lnTo>
                    <a:lnTo>
                      <a:pt x="40" y="183"/>
                    </a:lnTo>
                    <a:lnTo>
                      <a:pt x="40" y="180"/>
                    </a:lnTo>
                    <a:lnTo>
                      <a:pt x="40" y="180"/>
                    </a:lnTo>
                    <a:lnTo>
                      <a:pt x="40" y="178"/>
                    </a:lnTo>
                    <a:lnTo>
                      <a:pt x="40" y="178"/>
                    </a:lnTo>
                    <a:lnTo>
                      <a:pt x="40" y="178"/>
                    </a:lnTo>
                    <a:lnTo>
                      <a:pt x="38" y="178"/>
                    </a:lnTo>
                    <a:lnTo>
                      <a:pt x="38" y="176"/>
                    </a:lnTo>
                    <a:lnTo>
                      <a:pt x="38" y="176"/>
                    </a:lnTo>
                    <a:lnTo>
                      <a:pt x="38" y="173"/>
                    </a:lnTo>
                    <a:lnTo>
                      <a:pt x="38" y="173"/>
                    </a:lnTo>
                    <a:lnTo>
                      <a:pt x="38" y="171"/>
                    </a:lnTo>
                    <a:lnTo>
                      <a:pt x="38" y="171"/>
                    </a:lnTo>
                    <a:lnTo>
                      <a:pt x="38" y="171"/>
                    </a:lnTo>
                    <a:lnTo>
                      <a:pt x="38" y="168"/>
                    </a:lnTo>
                    <a:lnTo>
                      <a:pt x="38" y="168"/>
                    </a:lnTo>
                    <a:lnTo>
                      <a:pt x="38" y="168"/>
                    </a:lnTo>
                    <a:lnTo>
                      <a:pt x="38" y="168"/>
                    </a:lnTo>
                    <a:lnTo>
                      <a:pt x="35" y="168"/>
                    </a:lnTo>
                    <a:lnTo>
                      <a:pt x="35" y="166"/>
                    </a:lnTo>
                    <a:lnTo>
                      <a:pt x="35" y="166"/>
                    </a:lnTo>
                    <a:lnTo>
                      <a:pt x="35" y="166"/>
                    </a:lnTo>
                    <a:lnTo>
                      <a:pt x="35" y="164"/>
                    </a:lnTo>
                    <a:lnTo>
                      <a:pt x="33" y="164"/>
                    </a:lnTo>
                    <a:lnTo>
                      <a:pt x="33" y="164"/>
                    </a:lnTo>
                    <a:lnTo>
                      <a:pt x="33" y="164"/>
                    </a:lnTo>
                    <a:lnTo>
                      <a:pt x="33" y="161"/>
                    </a:lnTo>
                    <a:lnTo>
                      <a:pt x="33" y="161"/>
                    </a:lnTo>
                    <a:lnTo>
                      <a:pt x="33" y="161"/>
                    </a:lnTo>
                    <a:lnTo>
                      <a:pt x="31" y="161"/>
                    </a:lnTo>
                    <a:lnTo>
                      <a:pt x="31" y="161"/>
                    </a:lnTo>
                    <a:lnTo>
                      <a:pt x="31" y="159"/>
                    </a:lnTo>
                    <a:lnTo>
                      <a:pt x="31" y="159"/>
                    </a:lnTo>
                    <a:lnTo>
                      <a:pt x="31" y="159"/>
                    </a:lnTo>
                    <a:lnTo>
                      <a:pt x="28" y="159"/>
                    </a:lnTo>
                    <a:lnTo>
                      <a:pt x="28" y="159"/>
                    </a:lnTo>
                    <a:lnTo>
                      <a:pt x="28" y="159"/>
                    </a:lnTo>
                    <a:lnTo>
                      <a:pt x="26" y="159"/>
                    </a:lnTo>
                    <a:lnTo>
                      <a:pt x="26" y="157"/>
                    </a:lnTo>
                    <a:lnTo>
                      <a:pt x="26" y="157"/>
                    </a:lnTo>
                    <a:lnTo>
                      <a:pt x="26" y="157"/>
                    </a:lnTo>
                    <a:lnTo>
                      <a:pt x="26" y="154"/>
                    </a:lnTo>
                    <a:lnTo>
                      <a:pt x="26" y="154"/>
                    </a:lnTo>
                    <a:lnTo>
                      <a:pt x="26" y="154"/>
                    </a:lnTo>
                    <a:lnTo>
                      <a:pt x="24" y="154"/>
                    </a:lnTo>
                    <a:lnTo>
                      <a:pt x="24" y="152"/>
                    </a:lnTo>
                    <a:lnTo>
                      <a:pt x="24" y="152"/>
                    </a:lnTo>
                    <a:lnTo>
                      <a:pt x="24" y="152"/>
                    </a:lnTo>
                    <a:lnTo>
                      <a:pt x="24" y="149"/>
                    </a:lnTo>
                    <a:lnTo>
                      <a:pt x="24" y="149"/>
                    </a:lnTo>
                    <a:lnTo>
                      <a:pt x="21" y="149"/>
                    </a:lnTo>
                    <a:lnTo>
                      <a:pt x="21" y="149"/>
                    </a:lnTo>
                    <a:lnTo>
                      <a:pt x="21" y="149"/>
                    </a:lnTo>
                    <a:lnTo>
                      <a:pt x="21" y="147"/>
                    </a:lnTo>
                    <a:lnTo>
                      <a:pt x="21" y="147"/>
                    </a:lnTo>
                    <a:lnTo>
                      <a:pt x="21" y="147"/>
                    </a:lnTo>
                    <a:lnTo>
                      <a:pt x="19" y="147"/>
                    </a:lnTo>
                    <a:lnTo>
                      <a:pt x="19" y="145"/>
                    </a:lnTo>
                    <a:lnTo>
                      <a:pt x="19" y="145"/>
                    </a:lnTo>
                    <a:lnTo>
                      <a:pt x="19" y="145"/>
                    </a:lnTo>
                    <a:lnTo>
                      <a:pt x="19" y="142"/>
                    </a:lnTo>
                    <a:lnTo>
                      <a:pt x="19" y="142"/>
                    </a:lnTo>
                    <a:lnTo>
                      <a:pt x="19" y="140"/>
                    </a:lnTo>
                    <a:lnTo>
                      <a:pt x="19" y="140"/>
                    </a:lnTo>
                    <a:lnTo>
                      <a:pt x="19" y="140"/>
                    </a:lnTo>
                    <a:lnTo>
                      <a:pt x="19" y="140"/>
                    </a:lnTo>
                    <a:lnTo>
                      <a:pt x="19" y="138"/>
                    </a:lnTo>
                    <a:lnTo>
                      <a:pt x="19" y="138"/>
                    </a:lnTo>
                    <a:lnTo>
                      <a:pt x="19" y="135"/>
                    </a:lnTo>
                    <a:lnTo>
                      <a:pt x="19" y="135"/>
                    </a:lnTo>
                    <a:lnTo>
                      <a:pt x="19" y="135"/>
                    </a:lnTo>
                    <a:lnTo>
                      <a:pt x="19" y="133"/>
                    </a:lnTo>
                    <a:lnTo>
                      <a:pt x="19" y="133"/>
                    </a:lnTo>
                    <a:lnTo>
                      <a:pt x="19" y="133"/>
                    </a:lnTo>
                    <a:lnTo>
                      <a:pt x="21" y="133"/>
                    </a:lnTo>
                    <a:lnTo>
                      <a:pt x="21" y="133"/>
                    </a:lnTo>
                    <a:lnTo>
                      <a:pt x="21" y="133"/>
                    </a:lnTo>
                    <a:lnTo>
                      <a:pt x="21" y="133"/>
                    </a:lnTo>
                    <a:lnTo>
                      <a:pt x="21" y="133"/>
                    </a:lnTo>
                    <a:lnTo>
                      <a:pt x="21" y="131"/>
                    </a:lnTo>
                    <a:lnTo>
                      <a:pt x="21" y="131"/>
                    </a:lnTo>
                    <a:lnTo>
                      <a:pt x="24" y="131"/>
                    </a:lnTo>
                    <a:lnTo>
                      <a:pt x="24" y="131"/>
                    </a:lnTo>
                    <a:lnTo>
                      <a:pt x="26" y="131"/>
                    </a:lnTo>
                    <a:lnTo>
                      <a:pt x="26" y="131"/>
                    </a:lnTo>
                    <a:lnTo>
                      <a:pt x="26" y="131"/>
                    </a:lnTo>
                    <a:lnTo>
                      <a:pt x="26" y="131"/>
                    </a:lnTo>
                    <a:lnTo>
                      <a:pt x="26" y="128"/>
                    </a:lnTo>
                    <a:lnTo>
                      <a:pt x="26" y="128"/>
                    </a:lnTo>
                    <a:lnTo>
                      <a:pt x="26" y="128"/>
                    </a:lnTo>
                    <a:lnTo>
                      <a:pt x="26" y="126"/>
                    </a:lnTo>
                    <a:lnTo>
                      <a:pt x="26" y="126"/>
                    </a:lnTo>
                    <a:lnTo>
                      <a:pt x="26" y="123"/>
                    </a:lnTo>
                    <a:lnTo>
                      <a:pt x="26" y="123"/>
                    </a:lnTo>
                    <a:lnTo>
                      <a:pt x="26" y="123"/>
                    </a:lnTo>
                    <a:lnTo>
                      <a:pt x="26" y="121"/>
                    </a:lnTo>
                    <a:lnTo>
                      <a:pt x="26" y="121"/>
                    </a:lnTo>
                    <a:lnTo>
                      <a:pt x="26" y="121"/>
                    </a:lnTo>
                    <a:lnTo>
                      <a:pt x="26" y="119"/>
                    </a:lnTo>
                    <a:lnTo>
                      <a:pt x="26" y="119"/>
                    </a:lnTo>
                    <a:lnTo>
                      <a:pt x="26" y="119"/>
                    </a:lnTo>
                    <a:lnTo>
                      <a:pt x="26" y="119"/>
                    </a:lnTo>
                    <a:lnTo>
                      <a:pt x="26" y="119"/>
                    </a:lnTo>
                    <a:lnTo>
                      <a:pt x="26" y="116"/>
                    </a:lnTo>
                    <a:lnTo>
                      <a:pt x="26" y="116"/>
                    </a:lnTo>
                    <a:lnTo>
                      <a:pt x="26" y="116"/>
                    </a:lnTo>
                    <a:lnTo>
                      <a:pt x="26" y="114"/>
                    </a:lnTo>
                    <a:lnTo>
                      <a:pt x="26" y="114"/>
                    </a:lnTo>
                    <a:lnTo>
                      <a:pt x="26" y="114"/>
                    </a:lnTo>
                    <a:lnTo>
                      <a:pt x="26" y="114"/>
                    </a:lnTo>
                    <a:lnTo>
                      <a:pt x="26" y="112"/>
                    </a:lnTo>
                    <a:lnTo>
                      <a:pt x="28" y="112"/>
                    </a:lnTo>
                    <a:lnTo>
                      <a:pt x="28" y="112"/>
                    </a:lnTo>
                    <a:lnTo>
                      <a:pt x="28" y="112"/>
                    </a:lnTo>
                    <a:lnTo>
                      <a:pt x="31" y="112"/>
                    </a:lnTo>
                    <a:lnTo>
                      <a:pt x="31" y="112"/>
                    </a:lnTo>
                    <a:lnTo>
                      <a:pt x="31" y="112"/>
                    </a:lnTo>
                    <a:lnTo>
                      <a:pt x="31" y="109"/>
                    </a:lnTo>
                    <a:lnTo>
                      <a:pt x="33" y="109"/>
                    </a:lnTo>
                    <a:lnTo>
                      <a:pt x="33" y="109"/>
                    </a:lnTo>
                    <a:lnTo>
                      <a:pt x="33" y="109"/>
                    </a:lnTo>
                    <a:lnTo>
                      <a:pt x="33" y="109"/>
                    </a:lnTo>
                    <a:lnTo>
                      <a:pt x="33" y="107"/>
                    </a:lnTo>
                    <a:lnTo>
                      <a:pt x="33" y="107"/>
                    </a:lnTo>
                    <a:lnTo>
                      <a:pt x="33" y="104"/>
                    </a:lnTo>
                    <a:lnTo>
                      <a:pt x="33" y="104"/>
                    </a:lnTo>
                    <a:lnTo>
                      <a:pt x="33" y="104"/>
                    </a:lnTo>
                    <a:lnTo>
                      <a:pt x="31" y="104"/>
                    </a:lnTo>
                    <a:lnTo>
                      <a:pt x="31" y="104"/>
                    </a:lnTo>
                    <a:lnTo>
                      <a:pt x="31" y="104"/>
                    </a:lnTo>
                    <a:lnTo>
                      <a:pt x="31" y="107"/>
                    </a:lnTo>
                    <a:lnTo>
                      <a:pt x="31" y="107"/>
                    </a:lnTo>
                    <a:lnTo>
                      <a:pt x="31" y="107"/>
                    </a:lnTo>
                    <a:lnTo>
                      <a:pt x="28" y="107"/>
                    </a:lnTo>
                    <a:lnTo>
                      <a:pt x="28" y="107"/>
                    </a:lnTo>
                    <a:lnTo>
                      <a:pt x="28" y="107"/>
                    </a:lnTo>
                    <a:lnTo>
                      <a:pt x="28" y="104"/>
                    </a:lnTo>
                    <a:lnTo>
                      <a:pt x="28" y="104"/>
                    </a:lnTo>
                    <a:lnTo>
                      <a:pt x="28" y="102"/>
                    </a:lnTo>
                    <a:lnTo>
                      <a:pt x="26" y="102"/>
                    </a:lnTo>
                    <a:lnTo>
                      <a:pt x="26" y="102"/>
                    </a:lnTo>
                    <a:lnTo>
                      <a:pt x="26" y="100"/>
                    </a:lnTo>
                    <a:lnTo>
                      <a:pt x="26" y="100"/>
                    </a:lnTo>
                    <a:lnTo>
                      <a:pt x="26" y="100"/>
                    </a:lnTo>
                    <a:lnTo>
                      <a:pt x="26" y="100"/>
                    </a:lnTo>
                    <a:lnTo>
                      <a:pt x="26" y="100"/>
                    </a:lnTo>
                    <a:lnTo>
                      <a:pt x="26" y="97"/>
                    </a:lnTo>
                    <a:lnTo>
                      <a:pt x="24" y="97"/>
                    </a:lnTo>
                    <a:lnTo>
                      <a:pt x="24" y="97"/>
                    </a:lnTo>
                    <a:lnTo>
                      <a:pt x="24" y="97"/>
                    </a:lnTo>
                    <a:lnTo>
                      <a:pt x="24" y="95"/>
                    </a:lnTo>
                    <a:lnTo>
                      <a:pt x="24" y="95"/>
                    </a:lnTo>
                    <a:lnTo>
                      <a:pt x="24" y="95"/>
                    </a:lnTo>
                    <a:lnTo>
                      <a:pt x="26" y="95"/>
                    </a:lnTo>
                    <a:lnTo>
                      <a:pt x="26" y="93"/>
                    </a:lnTo>
                    <a:lnTo>
                      <a:pt x="24" y="93"/>
                    </a:lnTo>
                    <a:lnTo>
                      <a:pt x="24" y="93"/>
                    </a:lnTo>
                    <a:lnTo>
                      <a:pt x="26" y="93"/>
                    </a:lnTo>
                    <a:lnTo>
                      <a:pt x="26" y="90"/>
                    </a:lnTo>
                    <a:lnTo>
                      <a:pt x="24" y="90"/>
                    </a:lnTo>
                    <a:lnTo>
                      <a:pt x="24" y="90"/>
                    </a:lnTo>
                    <a:lnTo>
                      <a:pt x="24" y="90"/>
                    </a:lnTo>
                    <a:lnTo>
                      <a:pt x="24" y="90"/>
                    </a:lnTo>
                    <a:lnTo>
                      <a:pt x="24" y="88"/>
                    </a:lnTo>
                    <a:lnTo>
                      <a:pt x="21" y="88"/>
                    </a:lnTo>
                    <a:lnTo>
                      <a:pt x="21" y="88"/>
                    </a:lnTo>
                    <a:lnTo>
                      <a:pt x="21" y="88"/>
                    </a:lnTo>
                    <a:lnTo>
                      <a:pt x="21" y="88"/>
                    </a:lnTo>
                    <a:lnTo>
                      <a:pt x="19" y="88"/>
                    </a:lnTo>
                    <a:lnTo>
                      <a:pt x="19" y="85"/>
                    </a:lnTo>
                    <a:lnTo>
                      <a:pt x="19" y="85"/>
                    </a:lnTo>
                    <a:lnTo>
                      <a:pt x="19" y="85"/>
                    </a:lnTo>
                    <a:lnTo>
                      <a:pt x="19" y="83"/>
                    </a:lnTo>
                    <a:lnTo>
                      <a:pt x="19" y="83"/>
                    </a:lnTo>
                    <a:lnTo>
                      <a:pt x="19" y="83"/>
                    </a:lnTo>
                    <a:lnTo>
                      <a:pt x="17" y="83"/>
                    </a:lnTo>
                    <a:lnTo>
                      <a:pt x="17" y="81"/>
                    </a:lnTo>
                    <a:lnTo>
                      <a:pt x="17" y="81"/>
                    </a:lnTo>
                    <a:lnTo>
                      <a:pt x="17" y="81"/>
                    </a:lnTo>
                    <a:lnTo>
                      <a:pt x="17" y="78"/>
                    </a:lnTo>
                    <a:lnTo>
                      <a:pt x="14" y="78"/>
                    </a:lnTo>
                    <a:lnTo>
                      <a:pt x="14" y="78"/>
                    </a:lnTo>
                    <a:lnTo>
                      <a:pt x="14" y="78"/>
                    </a:lnTo>
                    <a:lnTo>
                      <a:pt x="14" y="78"/>
                    </a:lnTo>
                    <a:lnTo>
                      <a:pt x="14" y="78"/>
                    </a:lnTo>
                    <a:lnTo>
                      <a:pt x="14" y="76"/>
                    </a:lnTo>
                    <a:lnTo>
                      <a:pt x="12" y="76"/>
                    </a:lnTo>
                    <a:lnTo>
                      <a:pt x="12" y="76"/>
                    </a:lnTo>
                    <a:lnTo>
                      <a:pt x="12" y="76"/>
                    </a:lnTo>
                    <a:lnTo>
                      <a:pt x="12" y="74"/>
                    </a:lnTo>
                    <a:lnTo>
                      <a:pt x="12" y="74"/>
                    </a:lnTo>
                    <a:lnTo>
                      <a:pt x="12" y="74"/>
                    </a:lnTo>
                    <a:lnTo>
                      <a:pt x="9" y="74"/>
                    </a:lnTo>
                    <a:lnTo>
                      <a:pt x="9" y="71"/>
                    </a:lnTo>
                    <a:lnTo>
                      <a:pt x="9" y="71"/>
                    </a:lnTo>
                    <a:lnTo>
                      <a:pt x="9" y="71"/>
                    </a:lnTo>
                    <a:lnTo>
                      <a:pt x="9" y="69"/>
                    </a:lnTo>
                    <a:lnTo>
                      <a:pt x="7" y="69"/>
                    </a:lnTo>
                    <a:lnTo>
                      <a:pt x="7" y="69"/>
                    </a:lnTo>
                    <a:lnTo>
                      <a:pt x="7" y="69"/>
                    </a:lnTo>
                    <a:lnTo>
                      <a:pt x="7" y="69"/>
                    </a:lnTo>
                    <a:lnTo>
                      <a:pt x="7" y="69"/>
                    </a:lnTo>
                    <a:lnTo>
                      <a:pt x="7" y="67"/>
                    </a:lnTo>
                    <a:lnTo>
                      <a:pt x="7" y="67"/>
                    </a:lnTo>
                    <a:lnTo>
                      <a:pt x="7" y="67"/>
                    </a:lnTo>
                    <a:lnTo>
                      <a:pt x="7" y="64"/>
                    </a:lnTo>
                    <a:lnTo>
                      <a:pt x="7" y="64"/>
                    </a:lnTo>
                    <a:lnTo>
                      <a:pt x="7" y="64"/>
                    </a:lnTo>
                    <a:lnTo>
                      <a:pt x="7" y="64"/>
                    </a:lnTo>
                    <a:lnTo>
                      <a:pt x="7" y="62"/>
                    </a:lnTo>
                    <a:lnTo>
                      <a:pt x="7" y="62"/>
                    </a:lnTo>
                    <a:lnTo>
                      <a:pt x="7" y="59"/>
                    </a:lnTo>
                    <a:lnTo>
                      <a:pt x="7" y="59"/>
                    </a:lnTo>
                    <a:lnTo>
                      <a:pt x="7" y="59"/>
                    </a:lnTo>
                    <a:lnTo>
                      <a:pt x="7" y="59"/>
                    </a:lnTo>
                    <a:lnTo>
                      <a:pt x="5" y="59"/>
                    </a:lnTo>
                    <a:lnTo>
                      <a:pt x="5" y="57"/>
                    </a:lnTo>
                    <a:lnTo>
                      <a:pt x="5" y="57"/>
                    </a:lnTo>
                    <a:lnTo>
                      <a:pt x="5" y="55"/>
                    </a:lnTo>
                    <a:lnTo>
                      <a:pt x="5" y="55"/>
                    </a:lnTo>
                    <a:lnTo>
                      <a:pt x="5" y="55"/>
                    </a:lnTo>
                    <a:lnTo>
                      <a:pt x="5" y="57"/>
                    </a:lnTo>
                    <a:lnTo>
                      <a:pt x="5" y="57"/>
                    </a:lnTo>
                    <a:lnTo>
                      <a:pt x="2" y="57"/>
                    </a:lnTo>
                    <a:lnTo>
                      <a:pt x="2" y="57"/>
                    </a:lnTo>
                    <a:lnTo>
                      <a:pt x="2" y="57"/>
                    </a:lnTo>
                    <a:lnTo>
                      <a:pt x="2" y="55"/>
                    </a:lnTo>
                    <a:lnTo>
                      <a:pt x="2" y="55"/>
                    </a:lnTo>
                    <a:lnTo>
                      <a:pt x="2" y="52"/>
                    </a:lnTo>
                    <a:lnTo>
                      <a:pt x="0" y="52"/>
                    </a:lnTo>
                    <a:lnTo>
                      <a:pt x="0" y="52"/>
                    </a:lnTo>
                    <a:lnTo>
                      <a:pt x="0" y="50"/>
                    </a:lnTo>
                    <a:lnTo>
                      <a:pt x="2" y="50"/>
                    </a:lnTo>
                    <a:lnTo>
                      <a:pt x="2" y="50"/>
                    </a:lnTo>
                    <a:lnTo>
                      <a:pt x="5" y="50"/>
                    </a:lnTo>
                    <a:lnTo>
                      <a:pt x="5" y="50"/>
                    </a:lnTo>
                    <a:lnTo>
                      <a:pt x="5" y="50"/>
                    </a:lnTo>
                    <a:lnTo>
                      <a:pt x="5" y="50"/>
                    </a:lnTo>
                    <a:lnTo>
                      <a:pt x="5" y="50"/>
                    </a:lnTo>
                    <a:lnTo>
                      <a:pt x="7" y="50"/>
                    </a:lnTo>
                    <a:lnTo>
                      <a:pt x="7" y="50"/>
                    </a:lnTo>
                    <a:lnTo>
                      <a:pt x="7" y="50"/>
                    </a:lnTo>
                    <a:lnTo>
                      <a:pt x="9" y="50"/>
                    </a:lnTo>
                    <a:lnTo>
                      <a:pt x="9" y="48"/>
                    </a:lnTo>
                    <a:lnTo>
                      <a:pt x="7" y="48"/>
                    </a:lnTo>
                    <a:lnTo>
                      <a:pt x="7" y="48"/>
                    </a:lnTo>
                    <a:lnTo>
                      <a:pt x="7" y="45"/>
                    </a:lnTo>
                    <a:lnTo>
                      <a:pt x="7" y="45"/>
                    </a:lnTo>
                    <a:lnTo>
                      <a:pt x="7" y="43"/>
                    </a:lnTo>
                    <a:lnTo>
                      <a:pt x="7" y="43"/>
                    </a:lnTo>
                    <a:lnTo>
                      <a:pt x="7" y="40"/>
                    </a:lnTo>
                    <a:lnTo>
                      <a:pt x="7" y="40"/>
                    </a:lnTo>
                    <a:lnTo>
                      <a:pt x="7" y="40"/>
                    </a:lnTo>
                    <a:lnTo>
                      <a:pt x="7" y="40"/>
                    </a:lnTo>
                    <a:lnTo>
                      <a:pt x="7" y="40"/>
                    </a:lnTo>
                    <a:lnTo>
                      <a:pt x="7" y="40"/>
                    </a:lnTo>
                    <a:lnTo>
                      <a:pt x="7" y="40"/>
                    </a:lnTo>
                    <a:lnTo>
                      <a:pt x="7" y="38"/>
                    </a:lnTo>
                    <a:lnTo>
                      <a:pt x="7" y="38"/>
                    </a:lnTo>
                    <a:lnTo>
                      <a:pt x="9" y="38"/>
                    </a:lnTo>
                    <a:lnTo>
                      <a:pt x="9" y="36"/>
                    </a:lnTo>
                    <a:lnTo>
                      <a:pt x="9" y="36"/>
                    </a:lnTo>
                    <a:lnTo>
                      <a:pt x="9" y="36"/>
                    </a:lnTo>
                    <a:lnTo>
                      <a:pt x="9" y="33"/>
                    </a:lnTo>
                    <a:lnTo>
                      <a:pt x="9" y="33"/>
                    </a:lnTo>
                    <a:lnTo>
                      <a:pt x="9" y="31"/>
                    </a:lnTo>
                    <a:lnTo>
                      <a:pt x="9" y="31"/>
                    </a:lnTo>
                    <a:lnTo>
                      <a:pt x="9" y="31"/>
                    </a:lnTo>
                    <a:lnTo>
                      <a:pt x="9" y="31"/>
                    </a:lnTo>
                    <a:lnTo>
                      <a:pt x="9" y="31"/>
                    </a:lnTo>
                    <a:lnTo>
                      <a:pt x="9" y="31"/>
                    </a:lnTo>
                    <a:lnTo>
                      <a:pt x="9" y="29"/>
                    </a:lnTo>
                    <a:lnTo>
                      <a:pt x="9" y="29"/>
                    </a:lnTo>
                    <a:lnTo>
                      <a:pt x="9" y="29"/>
                    </a:lnTo>
                    <a:lnTo>
                      <a:pt x="9" y="26"/>
                    </a:lnTo>
                    <a:lnTo>
                      <a:pt x="12" y="26"/>
                    </a:lnTo>
                    <a:lnTo>
                      <a:pt x="12" y="26"/>
                    </a:lnTo>
                    <a:lnTo>
                      <a:pt x="12" y="24"/>
                    </a:lnTo>
                    <a:lnTo>
                      <a:pt x="12" y="24"/>
                    </a:lnTo>
                    <a:lnTo>
                      <a:pt x="12" y="24"/>
                    </a:lnTo>
                    <a:lnTo>
                      <a:pt x="12" y="24"/>
                    </a:lnTo>
                    <a:lnTo>
                      <a:pt x="12" y="21"/>
                    </a:lnTo>
                    <a:lnTo>
                      <a:pt x="14" y="21"/>
                    </a:lnTo>
                    <a:lnTo>
                      <a:pt x="14" y="21"/>
                    </a:lnTo>
                    <a:lnTo>
                      <a:pt x="14" y="21"/>
                    </a:lnTo>
                    <a:lnTo>
                      <a:pt x="14" y="21"/>
                    </a:lnTo>
                    <a:lnTo>
                      <a:pt x="14" y="19"/>
                    </a:lnTo>
                    <a:lnTo>
                      <a:pt x="14" y="19"/>
                    </a:lnTo>
                    <a:lnTo>
                      <a:pt x="14" y="19"/>
                    </a:lnTo>
                    <a:lnTo>
                      <a:pt x="17" y="19"/>
                    </a:lnTo>
                    <a:lnTo>
                      <a:pt x="17" y="19"/>
                    </a:lnTo>
                    <a:lnTo>
                      <a:pt x="17" y="19"/>
                    </a:lnTo>
                    <a:lnTo>
                      <a:pt x="19" y="19"/>
                    </a:lnTo>
                    <a:lnTo>
                      <a:pt x="19" y="21"/>
                    </a:lnTo>
                    <a:lnTo>
                      <a:pt x="19" y="21"/>
                    </a:lnTo>
                    <a:lnTo>
                      <a:pt x="19" y="21"/>
                    </a:lnTo>
                    <a:lnTo>
                      <a:pt x="19" y="21"/>
                    </a:lnTo>
                    <a:lnTo>
                      <a:pt x="19" y="21"/>
                    </a:lnTo>
                    <a:lnTo>
                      <a:pt x="21" y="21"/>
                    </a:lnTo>
                    <a:lnTo>
                      <a:pt x="21" y="21"/>
                    </a:lnTo>
                    <a:lnTo>
                      <a:pt x="21" y="21"/>
                    </a:lnTo>
                    <a:lnTo>
                      <a:pt x="24" y="21"/>
                    </a:lnTo>
                    <a:lnTo>
                      <a:pt x="24" y="21"/>
                    </a:lnTo>
                    <a:lnTo>
                      <a:pt x="26" y="21"/>
                    </a:lnTo>
                    <a:lnTo>
                      <a:pt x="26" y="21"/>
                    </a:lnTo>
                    <a:lnTo>
                      <a:pt x="26" y="21"/>
                    </a:lnTo>
                    <a:lnTo>
                      <a:pt x="26" y="19"/>
                    </a:lnTo>
                    <a:lnTo>
                      <a:pt x="28" y="19"/>
                    </a:lnTo>
                    <a:lnTo>
                      <a:pt x="28" y="19"/>
                    </a:lnTo>
                    <a:lnTo>
                      <a:pt x="31" y="19"/>
                    </a:lnTo>
                    <a:lnTo>
                      <a:pt x="31" y="19"/>
                    </a:lnTo>
                    <a:lnTo>
                      <a:pt x="31" y="19"/>
                    </a:lnTo>
                    <a:lnTo>
                      <a:pt x="31" y="19"/>
                    </a:lnTo>
                    <a:lnTo>
                      <a:pt x="33" y="19"/>
                    </a:lnTo>
                    <a:lnTo>
                      <a:pt x="33" y="19"/>
                    </a:lnTo>
                    <a:lnTo>
                      <a:pt x="33" y="19"/>
                    </a:lnTo>
                    <a:lnTo>
                      <a:pt x="33" y="19"/>
                    </a:lnTo>
                    <a:lnTo>
                      <a:pt x="33" y="19"/>
                    </a:lnTo>
                    <a:lnTo>
                      <a:pt x="35" y="19"/>
                    </a:lnTo>
                    <a:lnTo>
                      <a:pt x="35" y="17"/>
                    </a:lnTo>
                    <a:lnTo>
                      <a:pt x="35" y="17"/>
                    </a:lnTo>
                    <a:lnTo>
                      <a:pt x="35" y="17"/>
                    </a:lnTo>
                    <a:lnTo>
                      <a:pt x="35" y="14"/>
                    </a:lnTo>
                    <a:lnTo>
                      <a:pt x="35" y="14"/>
                    </a:lnTo>
                    <a:lnTo>
                      <a:pt x="35" y="12"/>
                    </a:lnTo>
                    <a:lnTo>
                      <a:pt x="35" y="12"/>
                    </a:lnTo>
                    <a:lnTo>
                      <a:pt x="38" y="12"/>
                    </a:lnTo>
                    <a:lnTo>
                      <a:pt x="38" y="10"/>
                    </a:lnTo>
                    <a:lnTo>
                      <a:pt x="38" y="10"/>
                    </a:lnTo>
                    <a:lnTo>
                      <a:pt x="38" y="10"/>
                    </a:lnTo>
                    <a:lnTo>
                      <a:pt x="38" y="10"/>
                    </a:lnTo>
                    <a:lnTo>
                      <a:pt x="40" y="10"/>
                    </a:lnTo>
                    <a:lnTo>
                      <a:pt x="40" y="10"/>
                    </a:lnTo>
                    <a:lnTo>
                      <a:pt x="40" y="10"/>
                    </a:lnTo>
                    <a:lnTo>
                      <a:pt x="40" y="10"/>
                    </a:lnTo>
                    <a:lnTo>
                      <a:pt x="43" y="10"/>
                    </a:lnTo>
                    <a:lnTo>
                      <a:pt x="43" y="10"/>
                    </a:lnTo>
                    <a:lnTo>
                      <a:pt x="45" y="10"/>
                    </a:lnTo>
                    <a:lnTo>
                      <a:pt x="45" y="10"/>
                    </a:lnTo>
                    <a:lnTo>
                      <a:pt x="45" y="10"/>
                    </a:lnTo>
                    <a:lnTo>
                      <a:pt x="45" y="10"/>
                    </a:lnTo>
                    <a:lnTo>
                      <a:pt x="47" y="10"/>
                    </a:lnTo>
                    <a:lnTo>
                      <a:pt x="47" y="10"/>
                    </a:lnTo>
                    <a:lnTo>
                      <a:pt x="47" y="7"/>
                    </a:lnTo>
                    <a:lnTo>
                      <a:pt x="47" y="7"/>
                    </a:lnTo>
                    <a:lnTo>
                      <a:pt x="45" y="7"/>
                    </a:lnTo>
                    <a:lnTo>
                      <a:pt x="45" y="5"/>
                    </a:lnTo>
                    <a:lnTo>
                      <a:pt x="45" y="5"/>
                    </a:lnTo>
                    <a:lnTo>
                      <a:pt x="45" y="5"/>
                    </a:lnTo>
                    <a:lnTo>
                      <a:pt x="45" y="3"/>
                    </a:lnTo>
                    <a:lnTo>
                      <a:pt x="45" y="3"/>
                    </a:lnTo>
                    <a:lnTo>
                      <a:pt x="47" y="3"/>
                    </a:lnTo>
                    <a:lnTo>
                      <a:pt x="47" y="5"/>
                    </a:lnTo>
                    <a:lnTo>
                      <a:pt x="47" y="5"/>
                    </a:lnTo>
                    <a:lnTo>
                      <a:pt x="47" y="5"/>
                    </a:lnTo>
                    <a:lnTo>
                      <a:pt x="50" y="5"/>
                    </a:lnTo>
                    <a:lnTo>
                      <a:pt x="50" y="5"/>
                    </a:lnTo>
                    <a:lnTo>
                      <a:pt x="52" y="5"/>
                    </a:lnTo>
                    <a:lnTo>
                      <a:pt x="52" y="5"/>
                    </a:lnTo>
                    <a:lnTo>
                      <a:pt x="52" y="5"/>
                    </a:lnTo>
                    <a:lnTo>
                      <a:pt x="52" y="3"/>
                    </a:lnTo>
                    <a:lnTo>
                      <a:pt x="52" y="3"/>
                    </a:lnTo>
                    <a:lnTo>
                      <a:pt x="54" y="3"/>
                    </a:lnTo>
                    <a:lnTo>
                      <a:pt x="54" y="0"/>
                    </a:lnTo>
                    <a:lnTo>
                      <a:pt x="54" y="0"/>
                    </a:lnTo>
                    <a:lnTo>
                      <a:pt x="54" y="0"/>
                    </a:lnTo>
                    <a:lnTo>
                      <a:pt x="57" y="0"/>
                    </a:lnTo>
                    <a:lnTo>
                      <a:pt x="57" y="3"/>
                    </a:lnTo>
                    <a:lnTo>
                      <a:pt x="57" y="3"/>
                    </a:lnTo>
                    <a:lnTo>
                      <a:pt x="57" y="3"/>
                    </a:lnTo>
                    <a:lnTo>
                      <a:pt x="59" y="3"/>
                    </a:lnTo>
                    <a:lnTo>
                      <a:pt x="59" y="5"/>
                    </a:lnTo>
                    <a:lnTo>
                      <a:pt x="59" y="5"/>
                    </a:lnTo>
                    <a:lnTo>
                      <a:pt x="59" y="7"/>
                    </a:lnTo>
                    <a:lnTo>
                      <a:pt x="59" y="7"/>
                    </a:lnTo>
                    <a:lnTo>
                      <a:pt x="59" y="7"/>
                    </a:lnTo>
                    <a:lnTo>
                      <a:pt x="59" y="5"/>
                    </a:lnTo>
                    <a:lnTo>
                      <a:pt x="61" y="5"/>
                    </a:lnTo>
                    <a:lnTo>
                      <a:pt x="61" y="5"/>
                    </a:lnTo>
                    <a:lnTo>
                      <a:pt x="61" y="5"/>
                    </a:lnTo>
                    <a:lnTo>
                      <a:pt x="61" y="3"/>
                    </a:lnTo>
                    <a:lnTo>
                      <a:pt x="64" y="3"/>
                    </a:lnTo>
                    <a:lnTo>
                      <a:pt x="64" y="3"/>
                    </a:lnTo>
                    <a:lnTo>
                      <a:pt x="64" y="3"/>
                    </a:lnTo>
                    <a:lnTo>
                      <a:pt x="64" y="5"/>
                    </a:lnTo>
                    <a:lnTo>
                      <a:pt x="64" y="5"/>
                    </a:lnTo>
                    <a:lnTo>
                      <a:pt x="66" y="5"/>
                    </a:lnTo>
                    <a:lnTo>
                      <a:pt x="66" y="7"/>
                    </a:lnTo>
                    <a:lnTo>
                      <a:pt x="66" y="7"/>
                    </a:lnTo>
                    <a:lnTo>
                      <a:pt x="66" y="7"/>
                    </a:lnTo>
                    <a:lnTo>
                      <a:pt x="66" y="10"/>
                    </a:lnTo>
                    <a:lnTo>
                      <a:pt x="66" y="10"/>
                    </a:lnTo>
                    <a:lnTo>
                      <a:pt x="69" y="10"/>
                    </a:lnTo>
                    <a:lnTo>
                      <a:pt x="69" y="10"/>
                    </a:lnTo>
                    <a:lnTo>
                      <a:pt x="69" y="10"/>
                    </a:lnTo>
                    <a:lnTo>
                      <a:pt x="69" y="10"/>
                    </a:lnTo>
                    <a:lnTo>
                      <a:pt x="69" y="10"/>
                    </a:lnTo>
                    <a:lnTo>
                      <a:pt x="69" y="12"/>
                    </a:lnTo>
                    <a:lnTo>
                      <a:pt x="69" y="12"/>
                    </a:lnTo>
                    <a:lnTo>
                      <a:pt x="69" y="14"/>
                    </a:lnTo>
                    <a:lnTo>
                      <a:pt x="69" y="14"/>
                    </a:lnTo>
                    <a:lnTo>
                      <a:pt x="66" y="14"/>
                    </a:lnTo>
                    <a:lnTo>
                      <a:pt x="66" y="17"/>
                    </a:lnTo>
                    <a:lnTo>
                      <a:pt x="66" y="17"/>
                    </a:lnTo>
                    <a:lnTo>
                      <a:pt x="66" y="17"/>
                    </a:lnTo>
                    <a:lnTo>
                      <a:pt x="66" y="19"/>
                    </a:lnTo>
                    <a:lnTo>
                      <a:pt x="66" y="19"/>
                    </a:lnTo>
                    <a:lnTo>
                      <a:pt x="66" y="19"/>
                    </a:lnTo>
                    <a:lnTo>
                      <a:pt x="66" y="21"/>
                    </a:lnTo>
                    <a:lnTo>
                      <a:pt x="66" y="21"/>
                    </a:lnTo>
                    <a:lnTo>
                      <a:pt x="66" y="21"/>
                    </a:lnTo>
                    <a:lnTo>
                      <a:pt x="66" y="21"/>
                    </a:lnTo>
                    <a:lnTo>
                      <a:pt x="66" y="21"/>
                    </a:lnTo>
                    <a:lnTo>
                      <a:pt x="66" y="24"/>
                    </a:lnTo>
                    <a:lnTo>
                      <a:pt x="66" y="24"/>
                    </a:lnTo>
                    <a:lnTo>
                      <a:pt x="69" y="24"/>
                    </a:lnTo>
                    <a:lnTo>
                      <a:pt x="69" y="26"/>
                    </a:lnTo>
                    <a:lnTo>
                      <a:pt x="69" y="26"/>
                    </a:lnTo>
                    <a:lnTo>
                      <a:pt x="69" y="24"/>
                    </a:lnTo>
                    <a:lnTo>
                      <a:pt x="71" y="24"/>
                    </a:lnTo>
                    <a:lnTo>
                      <a:pt x="71" y="24"/>
                    </a:lnTo>
                    <a:lnTo>
                      <a:pt x="71" y="24"/>
                    </a:lnTo>
                    <a:lnTo>
                      <a:pt x="73" y="24"/>
                    </a:lnTo>
                    <a:lnTo>
                      <a:pt x="73" y="26"/>
                    </a:lnTo>
                    <a:lnTo>
                      <a:pt x="73" y="26"/>
                    </a:lnTo>
                    <a:lnTo>
                      <a:pt x="73" y="24"/>
                    </a:lnTo>
                    <a:lnTo>
                      <a:pt x="73" y="24"/>
                    </a:lnTo>
                    <a:lnTo>
                      <a:pt x="73" y="24"/>
                    </a:lnTo>
                    <a:lnTo>
                      <a:pt x="76" y="24"/>
                    </a:lnTo>
                    <a:lnTo>
                      <a:pt x="76" y="21"/>
                    </a:lnTo>
                    <a:lnTo>
                      <a:pt x="76" y="21"/>
                    </a:lnTo>
                    <a:lnTo>
                      <a:pt x="78" y="21"/>
                    </a:lnTo>
                    <a:lnTo>
                      <a:pt x="78" y="21"/>
                    </a:lnTo>
                    <a:lnTo>
                      <a:pt x="78" y="21"/>
                    </a:lnTo>
                    <a:lnTo>
                      <a:pt x="80" y="21"/>
                    </a:lnTo>
                    <a:lnTo>
                      <a:pt x="80" y="24"/>
                    </a:lnTo>
                    <a:lnTo>
                      <a:pt x="80" y="24"/>
                    </a:lnTo>
                    <a:lnTo>
                      <a:pt x="80" y="24"/>
                    </a:lnTo>
                    <a:lnTo>
                      <a:pt x="83" y="24"/>
                    </a:lnTo>
                    <a:lnTo>
                      <a:pt x="83" y="24"/>
                    </a:lnTo>
                    <a:lnTo>
                      <a:pt x="85" y="24"/>
                    </a:lnTo>
                    <a:lnTo>
                      <a:pt x="85" y="24"/>
                    </a:lnTo>
                    <a:lnTo>
                      <a:pt x="85" y="26"/>
                    </a:lnTo>
                    <a:lnTo>
                      <a:pt x="83" y="26"/>
                    </a:lnTo>
                    <a:lnTo>
                      <a:pt x="83" y="26"/>
                    </a:lnTo>
                    <a:lnTo>
                      <a:pt x="83" y="26"/>
                    </a:lnTo>
                    <a:lnTo>
                      <a:pt x="83" y="29"/>
                    </a:lnTo>
                    <a:lnTo>
                      <a:pt x="83" y="29"/>
                    </a:lnTo>
                    <a:lnTo>
                      <a:pt x="83" y="31"/>
                    </a:lnTo>
                    <a:lnTo>
                      <a:pt x="83" y="31"/>
                    </a:lnTo>
                    <a:lnTo>
                      <a:pt x="83" y="31"/>
                    </a:lnTo>
                    <a:lnTo>
                      <a:pt x="83" y="31"/>
                    </a:lnTo>
                    <a:lnTo>
                      <a:pt x="83" y="33"/>
                    </a:lnTo>
                    <a:lnTo>
                      <a:pt x="83" y="33"/>
                    </a:lnTo>
                    <a:lnTo>
                      <a:pt x="83" y="36"/>
                    </a:lnTo>
                    <a:lnTo>
                      <a:pt x="85" y="36"/>
                    </a:lnTo>
                    <a:lnTo>
                      <a:pt x="85" y="36"/>
                    </a:lnTo>
                    <a:lnTo>
                      <a:pt x="85" y="36"/>
                    </a:lnTo>
                    <a:lnTo>
                      <a:pt x="85" y="38"/>
                    </a:lnTo>
                    <a:lnTo>
                      <a:pt x="85" y="38"/>
                    </a:lnTo>
                    <a:lnTo>
                      <a:pt x="85" y="38"/>
                    </a:lnTo>
                    <a:lnTo>
                      <a:pt x="85" y="40"/>
                    </a:lnTo>
                    <a:lnTo>
                      <a:pt x="85" y="40"/>
                    </a:lnTo>
                    <a:lnTo>
                      <a:pt x="83" y="40"/>
                    </a:lnTo>
                    <a:lnTo>
                      <a:pt x="83" y="40"/>
                    </a:lnTo>
                    <a:lnTo>
                      <a:pt x="83" y="43"/>
                    </a:lnTo>
                    <a:lnTo>
                      <a:pt x="83" y="43"/>
                    </a:lnTo>
                    <a:lnTo>
                      <a:pt x="83" y="45"/>
                    </a:lnTo>
                    <a:lnTo>
                      <a:pt x="83" y="45"/>
                    </a:lnTo>
                    <a:lnTo>
                      <a:pt x="83" y="48"/>
                    </a:lnTo>
                    <a:lnTo>
                      <a:pt x="83" y="48"/>
                    </a:lnTo>
                    <a:lnTo>
                      <a:pt x="83" y="48"/>
                    </a:lnTo>
                    <a:lnTo>
                      <a:pt x="83" y="50"/>
                    </a:lnTo>
                    <a:lnTo>
                      <a:pt x="80" y="50"/>
                    </a:lnTo>
                    <a:lnTo>
                      <a:pt x="80" y="50"/>
                    </a:lnTo>
                    <a:lnTo>
                      <a:pt x="80" y="50"/>
                    </a:lnTo>
                    <a:lnTo>
                      <a:pt x="80" y="50"/>
                    </a:lnTo>
                    <a:lnTo>
                      <a:pt x="80" y="50"/>
                    </a:lnTo>
                    <a:lnTo>
                      <a:pt x="80" y="52"/>
                    </a:lnTo>
                    <a:lnTo>
                      <a:pt x="78" y="52"/>
                    </a:lnTo>
                    <a:lnTo>
                      <a:pt x="78" y="52"/>
                    </a:lnTo>
                    <a:lnTo>
                      <a:pt x="80" y="52"/>
                    </a:lnTo>
                    <a:lnTo>
                      <a:pt x="80" y="55"/>
                    </a:lnTo>
                    <a:lnTo>
                      <a:pt x="80" y="55"/>
                    </a:lnTo>
                    <a:lnTo>
                      <a:pt x="80" y="55"/>
                    </a:lnTo>
                    <a:lnTo>
                      <a:pt x="80" y="55"/>
                    </a:lnTo>
                    <a:lnTo>
                      <a:pt x="80" y="57"/>
                    </a:lnTo>
                    <a:lnTo>
                      <a:pt x="80" y="57"/>
                    </a:lnTo>
                    <a:lnTo>
                      <a:pt x="80" y="59"/>
                    </a:lnTo>
                    <a:lnTo>
                      <a:pt x="80" y="59"/>
                    </a:lnTo>
                    <a:lnTo>
                      <a:pt x="80" y="59"/>
                    </a:lnTo>
                    <a:lnTo>
                      <a:pt x="80" y="62"/>
                    </a:lnTo>
                    <a:lnTo>
                      <a:pt x="80" y="62"/>
                    </a:lnTo>
                    <a:lnTo>
                      <a:pt x="80" y="62"/>
                    </a:lnTo>
                    <a:lnTo>
                      <a:pt x="80" y="64"/>
                    </a:lnTo>
                    <a:lnTo>
                      <a:pt x="80" y="64"/>
                    </a:lnTo>
                    <a:lnTo>
                      <a:pt x="80" y="64"/>
                    </a:lnTo>
                    <a:lnTo>
                      <a:pt x="80" y="67"/>
                    </a:lnTo>
                    <a:lnTo>
                      <a:pt x="78" y="67"/>
                    </a:lnTo>
                    <a:lnTo>
                      <a:pt x="78" y="67"/>
                    </a:lnTo>
                    <a:lnTo>
                      <a:pt x="78" y="69"/>
                    </a:lnTo>
                    <a:lnTo>
                      <a:pt x="78" y="69"/>
                    </a:lnTo>
                    <a:lnTo>
                      <a:pt x="78" y="69"/>
                    </a:lnTo>
                    <a:lnTo>
                      <a:pt x="78" y="69"/>
                    </a:lnTo>
                    <a:lnTo>
                      <a:pt x="78" y="71"/>
                    </a:lnTo>
                    <a:lnTo>
                      <a:pt x="78" y="71"/>
                    </a:lnTo>
                    <a:lnTo>
                      <a:pt x="78" y="74"/>
                    </a:lnTo>
                    <a:lnTo>
                      <a:pt x="78" y="74"/>
                    </a:lnTo>
                    <a:lnTo>
                      <a:pt x="78" y="76"/>
                    </a:lnTo>
                    <a:lnTo>
                      <a:pt x="78" y="76"/>
                    </a:lnTo>
                    <a:lnTo>
                      <a:pt x="80" y="76"/>
                    </a:lnTo>
                    <a:lnTo>
                      <a:pt x="80" y="76"/>
                    </a:lnTo>
                    <a:lnTo>
                      <a:pt x="80" y="76"/>
                    </a:lnTo>
                    <a:lnTo>
                      <a:pt x="80" y="78"/>
                    </a:lnTo>
                    <a:lnTo>
                      <a:pt x="80" y="78"/>
                    </a:lnTo>
                    <a:lnTo>
                      <a:pt x="80" y="76"/>
                    </a:lnTo>
                    <a:lnTo>
                      <a:pt x="83" y="76"/>
                    </a:lnTo>
                    <a:lnTo>
                      <a:pt x="83" y="76"/>
                    </a:lnTo>
                    <a:lnTo>
                      <a:pt x="83" y="76"/>
                    </a:lnTo>
                    <a:lnTo>
                      <a:pt x="83" y="74"/>
                    </a:lnTo>
                    <a:lnTo>
                      <a:pt x="85" y="74"/>
                    </a:lnTo>
                    <a:lnTo>
                      <a:pt x="85" y="74"/>
                    </a:lnTo>
                    <a:lnTo>
                      <a:pt x="85" y="74"/>
                    </a:lnTo>
                    <a:lnTo>
                      <a:pt x="85" y="71"/>
                    </a:lnTo>
                    <a:lnTo>
                      <a:pt x="85" y="71"/>
                    </a:lnTo>
                    <a:lnTo>
                      <a:pt x="85" y="71"/>
                    </a:lnTo>
                    <a:lnTo>
                      <a:pt x="88" y="71"/>
                    </a:lnTo>
                    <a:lnTo>
                      <a:pt x="88" y="71"/>
                    </a:lnTo>
                    <a:lnTo>
                      <a:pt x="88" y="69"/>
                    </a:lnTo>
                    <a:lnTo>
                      <a:pt x="88" y="69"/>
                    </a:lnTo>
                    <a:lnTo>
                      <a:pt x="90" y="69"/>
                    </a:lnTo>
                    <a:lnTo>
                      <a:pt x="90" y="69"/>
                    </a:lnTo>
                    <a:lnTo>
                      <a:pt x="90" y="69"/>
                    </a:lnTo>
                    <a:lnTo>
                      <a:pt x="90" y="69"/>
                    </a:lnTo>
                    <a:lnTo>
                      <a:pt x="90" y="67"/>
                    </a:lnTo>
                    <a:lnTo>
                      <a:pt x="92" y="67"/>
                    </a:lnTo>
                    <a:lnTo>
                      <a:pt x="92" y="67"/>
                    </a:lnTo>
                    <a:lnTo>
                      <a:pt x="92" y="67"/>
                    </a:lnTo>
                    <a:lnTo>
                      <a:pt x="92" y="67"/>
                    </a:lnTo>
                    <a:lnTo>
                      <a:pt x="95" y="67"/>
                    </a:lnTo>
                    <a:lnTo>
                      <a:pt x="95" y="64"/>
                    </a:lnTo>
                    <a:lnTo>
                      <a:pt x="95" y="64"/>
                    </a:lnTo>
                    <a:lnTo>
                      <a:pt x="95" y="62"/>
                    </a:lnTo>
                    <a:lnTo>
                      <a:pt x="95" y="62"/>
                    </a:lnTo>
                    <a:lnTo>
                      <a:pt x="97" y="62"/>
                    </a:lnTo>
                    <a:lnTo>
                      <a:pt x="97" y="62"/>
                    </a:lnTo>
                    <a:lnTo>
                      <a:pt x="97" y="62"/>
                    </a:lnTo>
                    <a:lnTo>
                      <a:pt x="97" y="62"/>
                    </a:lnTo>
                    <a:lnTo>
                      <a:pt x="99" y="62"/>
                    </a:lnTo>
                    <a:lnTo>
                      <a:pt x="99" y="59"/>
                    </a:lnTo>
                    <a:lnTo>
                      <a:pt x="99" y="59"/>
                    </a:lnTo>
                    <a:lnTo>
                      <a:pt x="99" y="59"/>
                    </a:lnTo>
                    <a:lnTo>
                      <a:pt x="99" y="59"/>
                    </a:lnTo>
                    <a:lnTo>
                      <a:pt x="99" y="59"/>
                    </a:lnTo>
                    <a:lnTo>
                      <a:pt x="102" y="59"/>
                    </a:lnTo>
                    <a:lnTo>
                      <a:pt x="102" y="59"/>
                    </a:lnTo>
                    <a:lnTo>
                      <a:pt x="104" y="59"/>
                    </a:lnTo>
                    <a:lnTo>
                      <a:pt x="104" y="59"/>
                    </a:lnTo>
                    <a:lnTo>
                      <a:pt x="104" y="59"/>
                    </a:lnTo>
                    <a:lnTo>
                      <a:pt x="104" y="59"/>
                    </a:lnTo>
                    <a:lnTo>
                      <a:pt x="104" y="59"/>
                    </a:lnTo>
                    <a:lnTo>
                      <a:pt x="104" y="62"/>
                    </a:lnTo>
                    <a:lnTo>
                      <a:pt x="106" y="62"/>
                    </a:lnTo>
                    <a:lnTo>
                      <a:pt x="106" y="62"/>
                    </a:lnTo>
                    <a:lnTo>
                      <a:pt x="106" y="62"/>
                    </a:lnTo>
                    <a:lnTo>
                      <a:pt x="106" y="62"/>
                    </a:lnTo>
                    <a:lnTo>
                      <a:pt x="106" y="64"/>
                    </a:lnTo>
                    <a:lnTo>
                      <a:pt x="109" y="64"/>
                    </a:lnTo>
                    <a:lnTo>
                      <a:pt x="109" y="64"/>
                    </a:lnTo>
                    <a:lnTo>
                      <a:pt x="109" y="64"/>
                    </a:lnTo>
                    <a:lnTo>
                      <a:pt x="111" y="64"/>
                    </a:lnTo>
                    <a:lnTo>
                      <a:pt x="111" y="64"/>
                    </a:lnTo>
                    <a:lnTo>
                      <a:pt x="111" y="64"/>
                    </a:lnTo>
                    <a:lnTo>
                      <a:pt x="114" y="64"/>
                    </a:lnTo>
                    <a:lnTo>
                      <a:pt x="114" y="67"/>
                    </a:lnTo>
                    <a:lnTo>
                      <a:pt x="114" y="67"/>
                    </a:lnTo>
                    <a:lnTo>
                      <a:pt x="111" y="67"/>
                    </a:lnTo>
                    <a:lnTo>
                      <a:pt x="111" y="69"/>
                    </a:lnTo>
                    <a:lnTo>
                      <a:pt x="114" y="69"/>
                    </a:lnTo>
                    <a:lnTo>
                      <a:pt x="114" y="69"/>
                    </a:lnTo>
                    <a:lnTo>
                      <a:pt x="114" y="67"/>
                    </a:lnTo>
                    <a:lnTo>
                      <a:pt x="114" y="67"/>
                    </a:lnTo>
                    <a:lnTo>
                      <a:pt x="116" y="67"/>
                    </a:lnTo>
                    <a:lnTo>
                      <a:pt x="116" y="67"/>
                    </a:lnTo>
                    <a:lnTo>
                      <a:pt x="116" y="67"/>
                    </a:lnTo>
                    <a:lnTo>
                      <a:pt x="116" y="64"/>
                    </a:lnTo>
                    <a:lnTo>
                      <a:pt x="118" y="64"/>
                    </a:lnTo>
                    <a:lnTo>
                      <a:pt x="118" y="64"/>
                    </a:lnTo>
                    <a:lnTo>
                      <a:pt x="118" y="64"/>
                    </a:lnTo>
                    <a:lnTo>
                      <a:pt x="118" y="64"/>
                    </a:lnTo>
                    <a:lnTo>
                      <a:pt x="121" y="64"/>
                    </a:lnTo>
                    <a:lnTo>
                      <a:pt x="121" y="64"/>
                    </a:lnTo>
                    <a:lnTo>
                      <a:pt x="121" y="64"/>
                    </a:lnTo>
                    <a:lnTo>
                      <a:pt x="123" y="64"/>
                    </a:lnTo>
                    <a:lnTo>
                      <a:pt x="123" y="62"/>
                    </a:lnTo>
                    <a:lnTo>
                      <a:pt x="123" y="62"/>
                    </a:lnTo>
                    <a:lnTo>
                      <a:pt x="123" y="59"/>
                    </a:lnTo>
                    <a:lnTo>
                      <a:pt x="123" y="59"/>
                    </a:lnTo>
                    <a:lnTo>
                      <a:pt x="123" y="59"/>
                    </a:lnTo>
                    <a:lnTo>
                      <a:pt x="125" y="59"/>
                    </a:lnTo>
                    <a:lnTo>
                      <a:pt x="125" y="59"/>
                    </a:lnTo>
                    <a:lnTo>
                      <a:pt x="125" y="57"/>
                    </a:lnTo>
                    <a:lnTo>
                      <a:pt x="125" y="57"/>
                    </a:lnTo>
                    <a:lnTo>
                      <a:pt x="125" y="57"/>
                    </a:lnTo>
                    <a:lnTo>
                      <a:pt x="125" y="57"/>
                    </a:lnTo>
                    <a:lnTo>
                      <a:pt x="128" y="57"/>
                    </a:lnTo>
                    <a:lnTo>
                      <a:pt x="128" y="55"/>
                    </a:lnTo>
                    <a:lnTo>
                      <a:pt x="125" y="55"/>
                    </a:lnTo>
                    <a:lnTo>
                      <a:pt x="125" y="55"/>
                    </a:lnTo>
                    <a:lnTo>
                      <a:pt x="125" y="52"/>
                    </a:lnTo>
                    <a:lnTo>
                      <a:pt x="128" y="52"/>
                    </a:lnTo>
                    <a:lnTo>
                      <a:pt x="128" y="52"/>
                    </a:lnTo>
                    <a:lnTo>
                      <a:pt x="128" y="52"/>
                    </a:lnTo>
                    <a:lnTo>
                      <a:pt x="128" y="52"/>
                    </a:lnTo>
                    <a:lnTo>
                      <a:pt x="130" y="52"/>
                    </a:lnTo>
                    <a:lnTo>
                      <a:pt x="130" y="52"/>
                    </a:lnTo>
                    <a:lnTo>
                      <a:pt x="130" y="52"/>
                    </a:lnTo>
                    <a:lnTo>
                      <a:pt x="133" y="52"/>
                    </a:lnTo>
                    <a:lnTo>
                      <a:pt x="133" y="52"/>
                    </a:lnTo>
                    <a:lnTo>
                      <a:pt x="133" y="52"/>
                    </a:lnTo>
                    <a:lnTo>
                      <a:pt x="135" y="52"/>
                    </a:lnTo>
                    <a:lnTo>
                      <a:pt x="135" y="55"/>
                    </a:lnTo>
                    <a:lnTo>
                      <a:pt x="135" y="55"/>
                    </a:lnTo>
                    <a:lnTo>
                      <a:pt x="137" y="55"/>
                    </a:lnTo>
                    <a:lnTo>
                      <a:pt x="137" y="55"/>
                    </a:lnTo>
                    <a:lnTo>
                      <a:pt x="137" y="55"/>
                    </a:lnTo>
                    <a:lnTo>
                      <a:pt x="137" y="55"/>
                    </a:lnTo>
                    <a:lnTo>
                      <a:pt x="140" y="55"/>
                    </a:lnTo>
                    <a:lnTo>
                      <a:pt x="140" y="57"/>
                    </a:lnTo>
                    <a:lnTo>
                      <a:pt x="140" y="57"/>
                    </a:lnTo>
                    <a:lnTo>
                      <a:pt x="140" y="57"/>
                    </a:lnTo>
                    <a:lnTo>
                      <a:pt x="140" y="55"/>
                    </a:lnTo>
                    <a:lnTo>
                      <a:pt x="142" y="55"/>
                    </a:lnTo>
                    <a:lnTo>
                      <a:pt x="142" y="55"/>
                    </a:lnTo>
                    <a:lnTo>
                      <a:pt x="142" y="57"/>
                    </a:lnTo>
                    <a:lnTo>
                      <a:pt x="144" y="57"/>
                    </a:lnTo>
                    <a:lnTo>
                      <a:pt x="144" y="57"/>
                    </a:lnTo>
                    <a:lnTo>
                      <a:pt x="144" y="59"/>
                    </a:lnTo>
                    <a:lnTo>
                      <a:pt x="144" y="59"/>
                    </a:lnTo>
                    <a:lnTo>
                      <a:pt x="144" y="59"/>
                    </a:lnTo>
                    <a:lnTo>
                      <a:pt x="144" y="59"/>
                    </a:lnTo>
                    <a:lnTo>
                      <a:pt x="144" y="59"/>
                    </a:lnTo>
                    <a:lnTo>
                      <a:pt x="144" y="62"/>
                    </a:lnTo>
                    <a:lnTo>
                      <a:pt x="147" y="62"/>
                    </a:lnTo>
                    <a:lnTo>
                      <a:pt x="147" y="62"/>
                    </a:lnTo>
                    <a:lnTo>
                      <a:pt x="147" y="62"/>
                    </a:lnTo>
                    <a:lnTo>
                      <a:pt x="147" y="64"/>
                    </a:lnTo>
                    <a:lnTo>
                      <a:pt x="147" y="64"/>
                    </a:lnTo>
                    <a:lnTo>
                      <a:pt x="147" y="64"/>
                    </a:lnTo>
                    <a:lnTo>
                      <a:pt x="147" y="67"/>
                    </a:lnTo>
                    <a:lnTo>
                      <a:pt x="147" y="67"/>
                    </a:lnTo>
                    <a:lnTo>
                      <a:pt x="149" y="67"/>
                    </a:lnTo>
                    <a:lnTo>
                      <a:pt x="149" y="69"/>
                    </a:lnTo>
                    <a:lnTo>
                      <a:pt x="149" y="69"/>
                    </a:lnTo>
                    <a:lnTo>
                      <a:pt x="151" y="69"/>
                    </a:lnTo>
                    <a:lnTo>
                      <a:pt x="151" y="69"/>
                    </a:lnTo>
                    <a:lnTo>
                      <a:pt x="151" y="69"/>
                    </a:lnTo>
                    <a:lnTo>
                      <a:pt x="151" y="69"/>
                    </a:lnTo>
                    <a:lnTo>
                      <a:pt x="151" y="71"/>
                    </a:lnTo>
                    <a:lnTo>
                      <a:pt x="151" y="71"/>
                    </a:lnTo>
                    <a:lnTo>
                      <a:pt x="151" y="71"/>
                    </a:lnTo>
                    <a:lnTo>
                      <a:pt x="154" y="71"/>
                    </a:lnTo>
                    <a:lnTo>
                      <a:pt x="154" y="74"/>
                    </a:lnTo>
                    <a:lnTo>
                      <a:pt x="154" y="74"/>
                    </a:lnTo>
                    <a:lnTo>
                      <a:pt x="154" y="74"/>
                    </a:lnTo>
                    <a:lnTo>
                      <a:pt x="154" y="74"/>
                    </a:lnTo>
                    <a:lnTo>
                      <a:pt x="156" y="74"/>
                    </a:lnTo>
                    <a:lnTo>
                      <a:pt x="156" y="74"/>
                    </a:lnTo>
                    <a:lnTo>
                      <a:pt x="156" y="76"/>
                    </a:lnTo>
                    <a:lnTo>
                      <a:pt x="159" y="76"/>
                    </a:lnTo>
                    <a:lnTo>
                      <a:pt x="159" y="76"/>
                    </a:lnTo>
                    <a:lnTo>
                      <a:pt x="159" y="76"/>
                    </a:lnTo>
                    <a:lnTo>
                      <a:pt x="159" y="78"/>
                    </a:lnTo>
                    <a:lnTo>
                      <a:pt x="159" y="78"/>
                    </a:lnTo>
                    <a:lnTo>
                      <a:pt x="159" y="78"/>
                    </a:lnTo>
                    <a:lnTo>
                      <a:pt x="159" y="78"/>
                    </a:lnTo>
                    <a:lnTo>
                      <a:pt x="159" y="81"/>
                    </a:lnTo>
                    <a:lnTo>
                      <a:pt x="161" y="81"/>
                    </a:lnTo>
                    <a:lnTo>
                      <a:pt x="161" y="81"/>
                    </a:lnTo>
                    <a:lnTo>
                      <a:pt x="161" y="83"/>
                    </a:lnTo>
                    <a:lnTo>
                      <a:pt x="161" y="83"/>
                    </a:lnTo>
                    <a:lnTo>
                      <a:pt x="159" y="83"/>
                    </a:lnTo>
                    <a:lnTo>
                      <a:pt x="159" y="85"/>
                    </a:lnTo>
                    <a:lnTo>
                      <a:pt x="159" y="85"/>
                    </a:lnTo>
                    <a:lnTo>
                      <a:pt x="159" y="88"/>
                    </a:lnTo>
                    <a:lnTo>
                      <a:pt x="159" y="88"/>
                    </a:lnTo>
                    <a:lnTo>
                      <a:pt x="159" y="88"/>
                    </a:lnTo>
                    <a:lnTo>
                      <a:pt x="159" y="90"/>
                    </a:lnTo>
                    <a:lnTo>
                      <a:pt x="159" y="90"/>
                    </a:lnTo>
                    <a:lnTo>
                      <a:pt x="159" y="90"/>
                    </a:lnTo>
                    <a:lnTo>
                      <a:pt x="159" y="93"/>
                    </a:lnTo>
                    <a:lnTo>
                      <a:pt x="159" y="93"/>
                    </a:lnTo>
                    <a:lnTo>
                      <a:pt x="159" y="95"/>
                    </a:lnTo>
                    <a:lnTo>
                      <a:pt x="159" y="95"/>
                    </a:lnTo>
                    <a:lnTo>
                      <a:pt x="159" y="95"/>
                    </a:lnTo>
                    <a:lnTo>
                      <a:pt x="159" y="97"/>
                    </a:lnTo>
                    <a:lnTo>
                      <a:pt x="159" y="97"/>
                    </a:lnTo>
                    <a:lnTo>
                      <a:pt x="159" y="97"/>
                    </a:lnTo>
                    <a:lnTo>
                      <a:pt x="159" y="100"/>
                    </a:lnTo>
                    <a:lnTo>
                      <a:pt x="159" y="100"/>
                    </a:lnTo>
                    <a:lnTo>
                      <a:pt x="159" y="100"/>
                    </a:lnTo>
                    <a:lnTo>
                      <a:pt x="159" y="102"/>
                    </a:lnTo>
                    <a:lnTo>
                      <a:pt x="159" y="102"/>
                    </a:lnTo>
                    <a:lnTo>
                      <a:pt x="159" y="102"/>
                    </a:lnTo>
                    <a:lnTo>
                      <a:pt x="161" y="102"/>
                    </a:lnTo>
                    <a:lnTo>
                      <a:pt x="161" y="102"/>
                    </a:lnTo>
                    <a:lnTo>
                      <a:pt x="161" y="104"/>
                    </a:lnTo>
                    <a:lnTo>
                      <a:pt x="161" y="104"/>
                    </a:lnTo>
                    <a:lnTo>
                      <a:pt x="161" y="104"/>
                    </a:lnTo>
                    <a:lnTo>
                      <a:pt x="161" y="107"/>
                    </a:lnTo>
                    <a:lnTo>
                      <a:pt x="163" y="107"/>
                    </a:lnTo>
                    <a:lnTo>
                      <a:pt x="163" y="107"/>
                    </a:lnTo>
                    <a:lnTo>
                      <a:pt x="163" y="107"/>
                    </a:lnTo>
                    <a:lnTo>
                      <a:pt x="163" y="109"/>
                    </a:lnTo>
                    <a:lnTo>
                      <a:pt x="163" y="109"/>
                    </a:lnTo>
                    <a:lnTo>
                      <a:pt x="163" y="109"/>
                    </a:lnTo>
                    <a:lnTo>
                      <a:pt x="166" y="109"/>
                    </a:lnTo>
                    <a:lnTo>
                      <a:pt x="166" y="112"/>
                    </a:lnTo>
                    <a:lnTo>
                      <a:pt x="166" y="112"/>
                    </a:lnTo>
                    <a:lnTo>
                      <a:pt x="166" y="112"/>
                    </a:lnTo>
                    <a:lnTo>
                      <a:pt x="166" y="112"/>
                    </a:lnTo>
                    <a:lnTo>
                      <a:pt x="168" y="112"/>
                    </a:lnTo>
                    <a:lnTo>
                      <a:pt x="168" y="114"/>
                    </a:lnTo>
                    <a:lnTo>
                      <a:pt x="168" y="114"/>
                    </a:lnTo>
                    <a:lnTo>
                      <a:pt x="170" y="114"/>
                    </a:lnTo>
                    <a:lnTo>
                      <a:pt x="170" y="114"/>
                    </a:lnTo>
                    <a:lnTo>
                      <a:pt x="170" y="114"/>
                    </a:lnTo>
                    <a:lnTo>
                      <a:pt x="173" y="114"/>
                    </a:lnTo>
                    <a:lnTo>
                      <a:pt x="173" y="114"/>
                    </a:lnTo>
                    <a:lnTo>
                      <a:pt x="173" y="116"/>
                    </a:lnTo>
                    <a:lnTo>
                      <a:pt x="173" y="116"/>
                    </a:lnTo>
                    <a:lnTo>
                      <a:pt x="173" y="119"/>
                    </a:lnTo>
                    <a:lnTo>
                      <a:pt x="173" y="119"/>
                    </a:lnTo>
                    <a:lnTo>
                      <a:pt x="173" y="119"/>
                    </a:lnTo>
                    <a:lnTo>
                      <a:pt x="173" y="119"/>
                    </a:lnTo>
                    <a:lnTo>
                      <a:pt x="173" y="121"/>
                    </a:lnTo>
                    <a:lnTo>
                      <a:pt x="173" y="121"/>
                    </a:lnTo>
                    <a:lnTo>
                      <a:pt x="175" y="121"/>
                    </a:lnTo>
                    <a:lnTo>
                      <a:pt x="175" y="121"/>
                    </a:lnTo>
                    <a:lnTo>
                      <a:pt x="177" y="121"/>
                    </a:lnTo>
                    <a:lnTo>
                      <a:pt x="177" y="121"/>
                    </a:lnTo>
                    <a:lnTo>
                      <a:pt x="177" y="121"/>
                    </a:lnTo>
                    <a:lnTo>
                      <a:pt x="177" y="123"/>
                    </a:lnTo>
                    <a:lnTo>
                      <a:pt x="177" y="123"/>
                    </a:lnTo>
                    <a:lnTo>
                      <a:pt x="177" y="126"/>
                    </a:lnTo>
                    <a:lnTo>
                      <a:pt x="177" y="126"/>
                    </a:lnTo>
                    <a:lnTo>
                      <a:pt x="177" y="128"/>
                    </a:lnTo>
                    <a:lnTo>
                      <a:pt x="177" y="128"/>
                    </a:lnTo>
                    <a:lnTo>
                      <a:pt x="177" y="128"/>
                    </a:lnTo>
                    <a:lnTo>
                      <a:pt x="177" y="128"/>
                    </a:lnTo>
                    <a:lnTo>
                      <a:pt x="177" y="131"/>
                    </a:lnTo>
                    <a:lnTo>
                      <a:pt x="175" y="131"/>
                    </a:lnTo>
                    <a:lnTo>
                      <a:pt x="175" y="131"/>
                    </a:lnTo>
                    <a:lnTo>
                      <a:pt x="173" y="131"/>
                    </a:lnTo>
                    <a:lnTo>
                      <a:pt x="173" y="131"/>
                    </a:lnTo>
                    <a:lnTo>
                      <a:pt x="175" y="131"/>
                    </a:lnTo>
                    <a:lnTo>
                      <a:pt x="175" y="131"/>
                    </a:lnTo>
                    <a:lnTo>
                      <a:pt x="177" y="131"/>
                    </a:lnTo>
                    <a:lnTo>
                      <a:pt x="177" y="133"/>
                    </a:lnTo>
                    <a:lnTo>
                      <a:pt x="177" y="133"/>
                    </a:lnTo>
                    <a:lnTo>
                      <a:pt x="175" y="133"/>
                    </a:lnTo>
                    <a:lnTo>
                      <a:pt x="175" y="135"/>
                    </a:lnTo>
                    <a:lnTo>
                      <a:pt x="175" y="135"/>
                    </a:lnTo>
                    <a:lnTo>
                      <a:pt x="175" y="135"/>
                    </a:lnTo>
                    <a:lnTo>
                      <a:pt x="173" y="135"/>
                    </a:lnTo>
                    <a:lnTo>
                      <a:pt x="173" y="138"/>
                    </a:lnTo>
                    <a:lnTo>
                      <a:pt x="173" y="138"/>
                    </a:lnTo>
                    <a:lnTo>
                      <a:pt x="175" y="138"/>
                    </a:lnTo>
                    <a:lnTo>
                      <a:pt x="175" y="138"/>
                    </a:lnTo>
                    <a:lnTo>
                      <a:pt x="175" y="140"/>
                    </a:lnTo>
                    <a:lnTo>
                      <a:pt x="177" y="140"/>
                    </a:lnTo>
                    <a:lnTo>
                      <a:pt x="177" y="140"/>
                    </a:lnTo>
                    <a:lnTo>
                      <a:pt x="177" y="140"/>
                    </a:lnTo>
                    <a:lnTo>
                      <a:pt x="177" y="140"/>
                    </a:lnTo>
                    <a:lnTo>
                      <a:pt x="177" y="140"/>
                    </a:lnTo>
                    <a:lnTo>
                      <a:pt x="177" y="142"/>
                    </a:lnTo>
                    <a:lnTo>
                      <a:pt x="177" y="142"/>
                    </a:lnTo>
                    <a:lnTo>
                      <a:pt x="175" y="142"/>
                    </a:lnTo>
                    <a:lnTo>
                      <a:pt x="175" y="145"/>
                    </a:lnTo>
                    <a:lnTo>
                      <a:pt x="175" y="145"/>
                    </a:lnTo>
                    <a:lnTo>
                      <a:pt x="175" y="145"/>
                    </a:lnTo>
                    <a:lnTo>
                      <a:pt x="175" y="147"/>
                    </a:lnTo>
                    <a:lnTo>
                      <a:pt x="175" y="147"/>
                    </a:lnTo>
                    <a:lnTo>
                      <a:pt x="175" y="147"/>
                    </a:lnTo>
                    <a:lnTo>
                      <a:pt x="175" y="149"/>
                    </a:lnTo>
                    <a:lnTo>
                      <a:pt x="175" y="149"/>
                    </a:lnTo>
                    <a:lnTo>
                      <a:pt x="175" y="149"/>
                    </a:lnTo>
                    <a:lnTo>
                      <a:pt x="175" y="152"/>
                    </a:lnTo>
                    <a:lnTo>
                      <a:pt x="175" y="152"/>
                    </a:lnTo>
                    <a:lnTo>
                      <a:pt x="175" y="152"/>
                    </a:lnTo>
                    <a:lnTo>
                      <a:pt x="175" y="154"/>
                    </a:lnTo>
                    <a:lnTo>
                      <a:pt x="173" y="154"/>
                    </a:lnTo>
                    <a:lnTo>
                      <a:pt x="173" y="154"/>
                    </a:lnTo>
                    <a:lnTo>
                      <a:pt x="173" y="154"/>
                    </a:lnTo>
                    <a:lnTo>
                      <a:pt x="173" y="154"/>
                    </a:lnTo>
                    <a:lnTo>
                      <a:pt x="173" y="157"/>
                    </a:lnTo>
                    <a:lnTo>
                      <a:pt x="170" y="157"/>
                    </a:lnTo>
                    <a:lnTo>
                      <a:pt x="170" y="157"/>
                    </a:lnTo>
                    <a:lnTo>
                      <a:pt x="170" y="157"/>
                    </a:lnTo>
                    <a:lnTo>
                      <a:pt x="170" y="157"/>
                    </a:lnTo>
                    <a:lnTo>
                      <a:pt x="168" y="157"/>
                    </a:lnTo>
                    <a:lnTo>
                      <a:pt x="168" y="157"/>
                    </a:lnTo>
                    <a:lnTo>
                      <a:pt x="168" y="159"/>
                    </a:lnTo>
                    <a:lnTo>
                      <a:pt x="168" y="159"/>
                    </a:lnTo>
                    <a:lnTo>
                      <a:pt x="166" y="159"/>
                    </a:lnTo>
                    <a:lnTo>
                      <a:pt x="166" y="159"/>
                    </a:lnTo>
                    <a:lnTo>
                      <a:pt x="166" y="159"/>
                    </a:lnTo>
                    <a:lnTo>
                      <a:pt x="166" y="159"/>
                    </a:lnTo>
                    <a:lnTo>
                      <a:pt x="166" y="159"/>
                    </a:lnTo>
                    <a:lnTo>
                      <a:pt x="163" y="159"/>
                    </a:lnTo>
                    <a:lnTo>
                      <a:pt x="163" y="159"/>
                    </a:lnTo>
                    <a:lnTo>
                      <a:pt x="163" y="157"/>
                    </a:lnTo>
                    <a:lnTo>
                      <a:pt x="163" y="157"/>
                    </a:lnTo>
                    <a:lnTo>
                      <a:pt x="163" y="157"/>
                    </a:lnTo>
                    <a:lnTo>
                      <a:pt x="161" y="157"/>
                    </a:lnTo>
                    <a:lnTo>
                      <a:pt x="161" y="154"/>
                    </a:lnTo>
                    <a:lnTo>
                      <a:pt x="161" y="154"/>
                    </a:lnTo>
                    <a:lnTo>
                      <a:pt x="161" y="154"/>
                    </a:lnTo>
                    <a:lnTo>
                      <a:pt x="159" y="154"/>
                    </a:lnTo>
                    <a:lnTo>
                      <a:pt x="159" y="154"/>
                    </a:lnTo>
                    <a:lnTo>
                      <a:pt x="159" y="154"/>
                    </a:lnTo>
                    <a:lnTo>
                      <a:pt x="156" y="154"/>
                    </a:lnTo>
                    <a:lnTo>
                      <a:pt x="156" y="154"/>
                    </a:lnTo>
                    <a:lnTo>
                      <a:pt x="156" y="157"/>
                    </a:lnTo>
                    <a:lnTo>
                      <a:pt x="154" y="157"/>
                    </a:lnTo>
                    <a:lnTo>
                      <a:pt x="154" y="157"/>
                    </a:lnTo>
                    <a:lnTo>
                      <a:pt x="154" y="157"/>
                    </a:lnTo>
                    <a:lnTo>
                      <a:pt x="154" y="157"/>
                    </a:lnTo>
                    <a:lnTo>
                      <a:pt x="154" y="157"/>
                    </a:lnTo>
                    <a:lnTo>
                      <a:pt x="154" y="157"/>
                    </a:lnTo>
                    <a:lnTo>
                      <a:pt x="151" y="157"/>
                    </a:lnTo>
                    <a:lnTo>
                      <a:pt x="151" y="157"/>
                    </a:lnTo>
                    <a:lnTo>
                      <a:pt x="151" y="157"/>
                    </a:lnTo>
                    <a:lnTo>
                      <a:pt x="151" y="157"/>
                    </a:lnTo>
                    <a:lnTo>
                      <a:pt x="149" y="157"/>
                    </a:lnTo>
                    <a:lnTo>
                      <a:pt x="149" y="157"/>
                    </a:lnTo>
                    <a:lnTo>
                      <a:pt x="147" y="157"/>
                    </a:lnTo>
                    <a:lnTo>
                      <a:pt x="147" y="157"/>
                    </a:lnTo>
                    <a:lnTo>
                      <a:pt x="147" y="157"/>
                    </a:lnTo>
                    <a:lnTo>
                      <a:pt x="144" y="157"/>
                    </a:lnTo>
                    <a:lnTo>
                      <a:pt x="144" y="157"/>
                    </a:lnTo>
                    <a:lnTo>
                      <a:pt x="144" y="157"/>
                    </a:lnTo>
                    <a:lnTo>
                      <a:pt x="144" y="157"/>
                    </a:lnTo>
                    <a:lnTo>
                      <a:pt x="142" y="157"/>
                    </a:lnTo>
                    <a:lnTo>
                      <a:pt x="142" y="157"/>
                    </a:lnTo>
                    <a:lnTo>
                      <a:pt x="140" y="157"/>
                    </a:lnTo>
                    <a:lnTo>
                      <a:pt x="140" y="157"/>
                    </a:lnTo>
                    <a:lnTo>
                      <a:pt x="140" y="157"/>
                    </a:lnTo>
                    <a:lnTo>
                      <a:pt x="140" y="157"/>
                    </a:lnTo>
                    <a:lnTo>
                      <a:pt x="137" y="157"/>
                    </a:lnTo>
                    <a:lnTo>
                      <a:pt x="137" y="157"/>
                    </a:lnTo>
                    <a:lnTo>
                      <a:pt x="137" y="157"/>
                    </a:lnTo>
                    <a:lnTo>
                      <a:pt x="137" y="154"/>
                    </a:lnTo>
                    <a:lnTo>
                      <a:pt x="135" y="154"/>
                    </a:lnTo>
                    <a:lnTo>
                      <a:pt x="135" y="154"/>
                    </a:lnTo>
                    <a:lnTo>
                      <a:pt x="133" y="154"/>
                    </a:lnTo>
                    <a:lnTo>
                      <a:pt x="133" y="154"/>
                    </a:lnTo>
                    <a:lnTo>
                      <a:pt x="133" y="154"/>
                    </a:lnTo>
                    <a:lnTo>
                      <a:pt x="133" y="157"/>
                    </a:lnTo>
                    <a:lnTo>
                      <a:pt x="130" y="157"/>
                    </a:lnTo>
                    <a:lnTo>
                      <a:pt x="130" y="157"/>
                    </a:lnTo>
                    <a:lnTo>
                      <a:pt x="128" y="157"/>
                    </a:lnTo>
                    <a:lnTo>
                      <a:pt x="128" y="157"/>
                    </a:lnTo>
                    <a:lnTo>
                      <a:pt x="128" y="157"/>
                    </a:lnTo>
                    <a:lnTo>
                      <a:pt x="128" y="157"/>
                    </a:lnTo>
                    <a:lnTo>
                      <a:pt x="125" y="157"/>
                    </a:lnTo>
                    <a:lnTo>
                      <a:pt x="125" y="157"/>
                    </a:lnTo>
                    <a:lnTo>
                      <a:pt x="125" y="157"/>
                    </a:lnTo>
                    <a:lnTo>
                      <a:pt x="123" y="157"/>
                    </a:lnTo>
                    <a:lnTo>
                      <a:pt x="123" y="159"/>
                    </a:lnTo>
                    <a:lnTo>
                      <a:pt x="123" y="159"/>
                    </a:lnTo>
                    <a:lnTo>
                      <a:pt x="121" y="159"/>
                    </a:lnTo>
                    <a:lnTo>
                      <a:pt x="121" y="159"/>
                    </a:lnTo>
                    <a:lnTo>
                      <a:pt x="121" y="159"/>
                    </a:lnTo>
                    <a:lnTo>
                      <a:pt x="121" y="159"/>
                    </a:lnTo>
                    <a:lnTo>
                      <a:pt x="121" y="159"/>
                    </a:lnTo>
                    <a:lnTo>
                      <a:pt x="121" y="161"/>
                    </a:lnTo>
                    <a:lnTo>
                      <a:pt x="121" y="161"/>
                    </a:lnTo>
                    <a:lnTo>
                      <a:pt x="118" y="161"/>
                    </a:lnTo>
                    <a:lnTo>
                      <a:pt x="118" y="164"/>
                    </a:lnTo>
                    <a:lnTo>
                      <a:pt x="118" y="164"/>
                    </a:lnTo>
                    <a:lnTo>
                      <a:pt x="118" y="166"/>
                    </a:lnTo>
                    <a:lnTo>
                      <a:pt x="118" y="166"/>
                    </a:lnTo>
                    <a:lnTo>
                      <a:pt x="118" y="166"/>
                    </a:lnTo>
                    <a:lnTo>
                      <a:pt x="118" y="166"/>
                    </a:lnTo>
                    <a:lnTo>
                      <a:pt x="116" y="166"/>
                    </a:lnTo>
                    <a:lnTo>
                      <a:pt x="116" y="168"/>
                    </a:lnTo>
                    <a:lnTo>
                      <a:pt x="116" y="168"/>
                    </a:lnTo>
                    <a:lnTo>
                      <a:pt x="116" y="168"/>
                    </a:lnTo>
                    <a:lnTo>
                      <a:pt x="116" y="168"/>
                    </a:lnTo>
                    <a:lnTo>
                      <a:pt x="116" y="171"/>
                    </a:lnTo>
                    <a:lnTo>
                      <a:pt x="114" y="171"/>
                    </a:lnTo>
                    <a:lnTo>
                      <a:pt x="114" y="171"/>
                    </a:lnTo>
                    <a:lnTo>
                      <a:pt x="114" y="171"/>
                    </a:lnTo>
                    <a:lnTo>
                      <a:pt x="114" y="173"/>
                    </a:lnTo>
                    <a:lnTo>
                      <a:pt x="114" y="173"/>
                    </a:lnTo>
                    <a:lnTo>
                      <a:pt x="111" y="173"/>
                    </a:lnTo>
                    <a:lnTo>
                      <a:pt x="111" y="173"/>
                    </a:lnTo>
                    <a:lnTo>
                      <a:pt x="111" y="176"/>
                    </a:lnTo>
                    <a:lnTo>
                      <a:pt x="111" y="176"/>
                    </a:lnTo>
                    <a:lnTo>
                      <a:pt x="111" y="176"/>
                    </a:lnTo>
                    <a:lnTo>
                      <a:pt x="111" y="176"/>
                    </a:lnTo>
                    <a:lnTo>
                      <a:pt x="109" y="176"/>
                    </a:lnTo>
                    <a:lnTo>
                      <a:pt x="109" y="178"/>
                    </a:lnTo>
                    <a:lnTo>
                      <a:pt x="109" y="178"/>
                    </a:lnTo>
                    <a:lnTo>
                      <a:pt x="109" y="176"/>
                    </a:lnTo>
                    <a:lnTo>
                      <a:pt x="106" y="176"/>
                    </a:lnTo>
                    <a:lnTo>
                      <a:pt x="106" y="178"/>
                    </a:lnTo>
                    <a:lnTo>
                      <a:pt x="106" y="178"/>
                    </a:lnTo>
                    <a:lnTo>
                      <a:pt x="106" y="178"/>
                    </a:lnTo>
                    <a:lnTo>
                      <a:pt x="106" y="178"/>
                    </a:lnTo>
                    <a:lnTo>
                      <a:pt x="106" y="178"/>
                    </a:lnTo>
                    <a:lnTo>
                      <a:pt x="106" y="180"/>
                    </a:lnTo>
                    <a:lnTo>
                      <a:pt x="106" y="180"/>
                    </a:lnTo>
                    <a:lnTo>
                      <a:pt x="106" y="183"/>
                    </a:lnTo>
                    <a:lnTo>
                      <a:pt x="106" y="183"/>
                    </a:lnTo>
                    <a:lnTo>
                      <a:pt x="106" y="185"/>
                    </a:lnTo>
                    <a:lnTo>
                      <a:pt x="106" y="185"/>
                    </a:lnTo>
                    <a:lnTo>
                      <a:pt x="106" y="187"/>
                    </a:lnTo>
                    <a:lnTo>
                      <a:pt x="109" y="187"/>
                    </a:lnTo>
                    <a:lnTo>
                      <a:pt x="109" y="187"/>
                    </a:lnTo>
                    <a:lnTo>
                      <a:pt x="109" y="187"/>
                    </a:lnTo>
                    <a:lnTo>
                      <a:pt x="109" y="187"/>
                    </a:lnTo>
                    <a:lnTo>
                      <a:pt x="109" y="190"/>
                    </a:lnTo>
                    <a:lnTo>
                      <a:pt x="111" y="190"/>
                    </a:lnTo>
                    <a:lnTo>
                      <a:pt x="111" y="190"/>
                    </a:lnTo>
                    <a:lnTo>
                      <a:pt x="111" y="192"/>
                    </a:lnTo>
                    <a:lnTo>
                      <a:pt x="111" y="192"/>
                    </a:lnTo>
                    <a:lnTo>
                      <a:pt x="111" y="194"/>
                    </a:lnTo>
                    <a:lnTo>
                      <a:pt x="111" y="194"/>
                    </a:lnTo>
                    <a:lnTo>
                      <a:pt x="111" y="194"/>
                    </a:lnTo>
                    <a:lnTo>
                      <a:pt x="111" y="197"/>
                    </a:lnTo>
                    <a:lnTo>
                      <a:pt x="111" y="197"/>
                    </a:lnTo>
                    <a:lnTo>
                      <a:pt x="111" y="197"/>
                    </a:lnTo>
                    <a:lnTo>
                      <a:pt x="111" y="199"/>
                    </a:lnTo>
                    <a:lnTo>
                      <a:pt x="111" y="199"/>
                    </a:lnTo>
                    <a:lnTo>
                      <a:pt x="111" y="199"/>
                    </a:lnTo>
                    <a:lnTo>
                      <a:pt x="111" y="199"/>
                    </a:lnTo>
                    <a:lnTo>
                      <a:pt x="111" y="199"/>
                    </a:lnTo>
                    <a:lnTo>
                      <a:pt x="114" y="199"/>
                    </a:lnTo>
                    <a:lnTo>
                      <a:pt x="114" y="202"/>
                    </a:lnTo>
                    <a:lnTo>
                      <a:pt x="114" y="202"/>
                    </a:lnTo>
                    <a:lnTo>
                      <a:pt x="114" y="202"/>
                    </a:lnTo>
                    <a:lnTo>
                      <a:pt x="114" y="202"/>
                    </a:lnTo>
                    <a:lnTo>
                      <a:pt x="114" y="204"/>
                    </a:lnTo>
                    <a:lnTo>
                      <a:pt x="116" y="204"/>
                    </a:lnTo>
                    <a:lnTo>
                      <a:pt x="116" y="204"/>
                    </a:lnTo>
                    <a:lnTo>
                      <a:pt x="116" y="204"/>
                    </a:lnTo>
                    <a:lnTo>
                      <a:pt x="116" y="206"/>
                    </a:lnTo>
                    <a:lnTo>
                      <a:pt x="116" y="206"/>
                    </a:lnTo>
                    <a:lnTo>
                      <a:pt x="116" y="206"/>
                    </a:lnTo>
                    <a:lnTo>
                      <a:pt x="116" y="209"/>
                    </a:lnTo>
                    <a:lnTo>
                      <a:pt x="116" y="209"/>
                    </a:lnTo>
                    <a:lnTo>
                      <a:pt x="116" y="209"/>
                    </a:lnTo>
                    <a:lnTo>
                      <a:pt x="114" y="209"/>
                    </a:lnTo>
                    <a:lnTo>
                      <a:pt x="114" y="211"/>
                    </a:lnTo>
                    <a:lnTo>
                      <a:pt x="114" y="211"/>
                    </a:lnTo>
                    <a:lnTo>
                      <a:pt x="114" y="213"/>
                    </a:lnTo>
                    <a:lnTo>
                      <a:pt x="116" y="213"/>
                    </a:lnTo>
                    <a:lnTo>
                      <a:pt x="116" y="213"/>
                    </a:lnTo>
                    <a:lnTo>
                      <a:pt x="116" y="213"/>
                    </a:lnTo>
                    <a:lnTo>
                      <a:pt x="116" y="216"/>
                    </a:lnTo>
                    <a:lnTo>
                      <a:pt x="116" y="216"/>
                    </a:lnTo>
                    <a:lnTo>
                      <a:pt x="116" y="218"/>
                    </a:lnTo>
                    <a:lnTo>
                      <a:pt x="116" y="218"/>
                    </a:lnTo>
                    <a:lnTo>
                      <a:pt x="118" y="218"/>
                    </a:lnTo>
                    <a:lnTo>
                      <a:pt x="118" y="218"/>
                    </a:lnTo>
                    <a:lnTo>
                      <a:pt x="118" y="221"/>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9" name="Freeform 41"/>
              <p:cNvSpPr>
                <a:spLocks/>
              </p:cNvSpPr>
              <p:nvPr/>
            </p:nvSpPr>
            <p:spPr bwMode="auto">
              <a:xfrm>
                <a:off x="1595" y="1808"/>
                <a:ext cx="145" cy="125"/>
              </a:xfrm>
              <a:custGeom>
                <a:avLst/>
                <a:gdLst/>
                <a:ahLst/>
                <a:cxnLst>
                  <a:cxn ang="0">
                    <a:pos x="140" y="9"/>
                  </a:cxn>
                  <a:cxn ang="0">
                    <a:pos x="135" y="16"/>
                  </a:cxn>
                  <a:cxn ang="0">
                    <a:pos x="128" y="19"/>
                  </a:cxn>
                  <a:cxn ang="0">
                    <a:pos x="121" y="23"/>
                  </a:cxn>
                  <a:cxn ang="0">
                    <a:pos x="121" y="30"/>
                  </a:cxn>
                  <a:cxn ang="0">
                    <a:pos x="124" y="42"/>
                  </a:cxn>
                  <a:cxn ang="0">
                    <a:pos x="121" y="49"/>
                  </a:cxn>
                  <a:cxn ang="0">
                    <a:pos x="121" y="59"/>
                  </a:cxn>
                  <a:cxn ang="0">
                    <a:pos x="119" y="68"/>
                  </a:cxn>
                  <a:cxn ang="0">
                    <a:pos x="114" y="73"/>
                  </a:cxn>
                  <a:cxn ang="0">
                    <a:pos x="107" y="78"/>
                  </a:cxn>
                  <a:cxn ang="0">
                    <a:pos x="100" y="80"/>
                  </a:cxn>
                  <a:cxn ang="0">
                    <a:pos x="93" y="85"/>
                  </a:cxn>
                  <a:cxn ang="0">
                    <a:pos x="86" y="90"/>
                  </a:cxn>
                  <a:cxn ang="0">
                    <a:pos x="81" y="92"/>
                  </a:cxn>
                  <a:cxn ang="0">
                    <a:pos x="74" y="97"/>
                  </a:cxn>
                  <a:cxn ang="0">
                    <a:pos x="67" y="101"/>
                  </a:cxn>
                  <a:cxn ang="0">
                    <a:pos x="60" y="104"/>
                  </a:cxn>
                  <a:cxn ang="0">
                    <a:pos x="53" y="109"/>
                  </a:cxn>
                  <a:cxn ang="0">
                    <a:pos x="48" y="111"/>
                  </a:cxn>
                  <a:cxn ang="0">
                    <a:pos x="41" y="116"/>
                  </a:cxn>
                  <a:cxn ang="0">
                    <a:pos x="34" y="120"/>
                  </a:cxn>
                  <a:cxn ang="0">
                    <a:pos x="29" y="125"/>
                  </a:cxn>
                  <a:cxn ang="0">
                    <a:pos x="19" y="125"/>
                  </a:cxn>
                  <a:cxn ang="0">
                    <a:pos x="12" y="120"/>
                  </a:cxn>
                  <a:cxn ang="0">
                    <a:pos x="8" y="118"/>
                  </a:cxn>
                  <a:cxn ang="0">
                    <a:pos x="5" y="111"/>
                  </a:cxn>
                  <a:cxn ang="0">
                    <a:pos x="5" y="104"/>
                  </a:cxn>
                  <a:cxn ang="0">
                    <a:pos x="8" y="94"/>
                  </a:cxn>
                  <a:cxn ang="0">
                    <a:pos x="8" y="90"/>
                  </a:cxn>
                  <a:cxn ang="0">
                    <a:pos x="15" y="87"/>
                  </a:cxn>
                  <a:cxn ang="0">
                    <a:pos x="19" y="83"/>
                  </a:cxn>
                  <a:cxn ang="0">
                    <a:pos x="19" y="75"/>
                  </a:cxn>
                  <a:cxn ang="0">
                    <a:pos x="17" y="71"/>
                  </a:cxn>
                  <a:cxn ang="0">
                    <a:pos x="12" y="68"/>
                  </a:cxn>
                  <a:cxn ang="0">
                    <a:pos x="5" y="64"/>
                  </a:cxn>
                  <a:cxn ang="0">
                    <a:pos x="5" y="54"/>
                  </a:cxn>
                  <a:cxn ang="0">
                    <a:pos x="3" y="45"/>
                  </a:cxn>
                  <a:cxn ang="0">
                    <a:pos x="5" y="40"/>
                  </a:cxn>
                  <a:cxn ang="0">
                    <a:pos x="8" y="35"/>
                  </a:cxn>
                  <a:cxn ang="0">
                    <a:pos x="12" y="33"/>
                  </a:cxn>
                  <a:cxn ang="0">
                    <a:pos x="17" y="28"/>
                  </a:cxn>
                  <a:cxn ang="0">
                    <a:pos x="22" y="26"/>
                  </a:cxn>
                  <a:cxn ang="0">
                    <a:pos x="19" y="19"/>
                  </a:cxn>
                  <a:cxn ang="0">
                    <a:pos x="24" y="11"/>
                  </a:cxn>
                  <a:cxn ang="0">
                    <a:pos x="29" y="16"/>
                  </a:cxn>
                  <a:cxn ang="0">
                    <a:pos x="38" y="16"/>
                  </a:cxn>
                  <a:cxn ang="0">
                    <a:pos x="45" y="14"/>
                  </a:cxn>
                  <a:cxn ang="0">
                    <a:pos x="53" y="11"/>
                  </a:cxn>
                  <a:cxn ang="0">
                    <a:pos x="60" y="11"/>
                  </a:cxn>
                  <a:cxn ang="0">
                    <a:pos x="67" y="14"/>
                  </a:cxn>
                  <a:cxn ang="0">
                    <a:pos x="74" y="16"/>
                  </a:cxn>
                  <a:cxn ang="0">
                    <a:pos x="83" y="14"/>
                  </a:cxn>
                  <a:cxn ang="0">
                    <a:pos x="93" y="11"/>
                  </a:cxn>
                  <a:cxn ang="0">
                    <a:pos x="100" y="9"/>
                  </a:cxn>
                  <a:cxn ang="0">
                    <a:pos x="107" y="7"/>
                  </a:cxn>
                  <a:cxn ang="0">
                    <a:pos x="114" y="4"/>
                  </a:cxn>
                  <a:cxn ang="0">
                    <a:pos x="124" y="4"/>
                  </a:cxn>
                  <a:cxn ang="0">
                    <a:pos x="133" y="4"/>
                  </a:cxn>
                  <a:cxn ang="0">
                    <a:pos x="140" y="2"/>
                  </a:cxn>
                  <a:cxn ang="0">
                    <a:pos x="145" y="4"/>
                  </a:cxn>
                </a:cxnLst>
                <a:rect l="0" t="0" r="r" b="b"/>
                <a:pathLst>
                  <a:path w="145" h="125">
                    <a:moveTo>
                      <a:pt x="145" y="4"/>
                    </a:moveTo>
                    <a:lnTo>
                      <a:pt x="145" y="4"/>
                    </a:lnTo>
                    <a:lnTo>
                      <a:pt x="145" y="7"/>
                    </a:lnTo>
                    <a:lnTo>
                      <a:pt x="145" y="7"/>
                    </a:lnTo>
                    <a:lnTo>
                      <a:pt x="145" y="7"/>
                    </a:lnTo>
                    <a:lnTo>
                      <a:pt x="142" y="7"/>
                    </a:lnTo>
                    <a:lnTo>
                      <a:pt x="142" y="9"/>
                    </a:lnTo>
                    <a:lnTo>
                      <a:pt x="142" y="9"/>
                    </a:lnTo>
                    <a:lnTo>
                      <a:pt x="140" y="9"/>
                    </a:lnTo>
                    <a:lnTo>
                      <a:pt x="140" y="9"/>
                    </a:lnTo>
                    <a:lnTo>
                      <a:pt x="140" y="9"/>
                    </a:lnTo>
                    <a:lnTo>
                      <a:pt x="140" y="11"/>
                    </a:lnTo>
                    <a:lnTo>
                      <a:pt x="140" y="11"/>
                    </a:lnTo>
                    <a:lnTo>
                      <a:pt x="140" y="11"/>
                    </a:lnTo>
                    <a:lnTo>
                      <a:pt x="138" y="11"/>
                    </a:lnTo>
                    <a:lnTo>
                      <a:pt x="138" y="11"/>
                    </a:lnTo>
                    <a:lnTo>
                      <a:pt x="138" y="11"/>
                    </a:lnTo>
                    <a:lnTo>
                      <a:pt x="138" y="14"/>
                    </a:lnTo>
                    <a:lnTo>
                      <a:pt x="135" y="14"/>
                    </a:lnTo>
                    <a:lnTo>
                      <a:pt x="135" y="14"/>
                    </a:lnTo>
                    <a:lnTo>
                      <a:pt x="135" y="14"/>
                    </a:lnTo>
                    <a:lnTo>
                      <a:pt x="135" y="16"/>
                    </a:lnTo>
                    <a:lnTo>
                      <a:pt x="135" y="16"/>
                    </a:lnTo>
                    <a:lnTo>
                      <a:pt x="135" y="16"/>
                    </a:lnTo>
                    <a:lnTo>
                      <a:pt x="133" y="16"/>
                    </a:lnTo>
                    <a:lnTo>
                      <a:pt x="133" y="16"/>
                    </a:lnTo>
                    <a:lnTo>
                      <a:pt x="133" y="19"/>
                    </a:lnTo>
                    <a:lnTo>
                      <a:pt x="133" y="19"/>
                    </a:lnTo>
                    <a:lnTo>
                      <a:pt x="131" y="19"/>
                    </a:lnTo>
                    <a:lnTo>
                      <a:pt x="131" y="19"/>
                    </a:lnTo>
                    <a:lnTo>
                      <a:pt x="128" y="19"/>
                    </a:lnTo>
                    <a:lnTo>
                      <a:pt x="128" y="19"/>
                    </a:lnTo>
                    <a:lnTo>
                      <a:pt x="128" y="19"/>
                    </a:lnTo>
                    <a:lnTo>
                      <a:pt x="128" y="19"/>
                    </a:lnTo>
                    <a:lnTo>
                      <a:pt x="126" y="19"/>
                    </a:lnTo>
                    <a:lnTo>
                      <a:pt x="126" y="19"/>
                    </a:lnTo>
                    <a:lnTo>
                      <a:pt x="126" y="19"/>
                    </a:lnTo>
                    <a:lnTo>
                      <a:pt x="124" y="19"/>
                    </a:lnTo>
                    <a:lnTo>
                      <a:pt x="124" y="21"/>
                    </a:lnTo>
                    <a:lnTo>
                      <a:pt x="124" y="21"/>
                    </a:lnTo>
                    <a:lnTo>
                      <a:pt x="124" y="21"/>
                    </a:lnTo>
                    <a:lnTo>
                      <a:pt x="121" y="21"/>
                    </a:lnTo>
                    <a:lnTo>
                      <a:pt x="121" y="21"/>
                    </a:lnTo>
                    <a:lnTo>
                      <a:pt x="121" y="23"/>
                    </a:lnTo>
                    <a:lnTo>
                      <a:pt x="121" y="23"/>
                    </a:lnTo>
                    <a:lnTo>
                      <a:pt x="121" y="23"/>
                    </a:lnTo>
                    <a:lnTo>
                      <a:pt x="121" y="26"/>
                    </a:lnTo>
                    <a:lnTo>
                      <a:pt x="121" y="26"/>
                    </a:lnTo>
                    <a:lnTo>
                      <a:pt x="121" y="28"/>
                    </a:lnTo>
                    <a:lnTo>
                      <a:pt x="121" y="28"/>
                    </a:lnTo>
                    <a:lnTo>
                      <a:pt x="121" y="30"/>
                    </a:lnTo>
                    <a:lnTo>
                      <a:pt x="121" y="30"/>
                    </a:lnTo>
                    <a:lnTo>
                      <a:pt x="121" y="30"/>
                    </a:lnTo>
                    <a:lnTo>
                      <a:pt x="121" y="30"/>
                    </a:lnTo>
                    <a:lnTo>
                      <a:pt x="121" y="30"/>
                    </a:lnTo>
                    <a:lnTo>
                      <a:pt x="121" y="33"/>
                    </a:lnTo>
                    <a:lnTo>
                      <a:pt x="121" y="33"/>
                    </a:lnTo>
                    <a:lnTo>
                      <a:pt x="121" y="33"/>
                    </a:lnTo>
                    <a:lnTo>
                      <a:pt x="121" y="35"/>
                    </a:lnTo>
                    <a:lnTo>
                      <a:pt x="121" y="35"/>
                    </a:lnTo>
                    <a:lnTo>
                      <a:pt x="124" y="35"/>
                    </a:lnTo>
                    <a:lnTo>
                      <a:pt x="124" y="38"/>
                    </a:lnTo>
                    <a:lnTo>
                      <a:pt x="124" y="38"/>
                    </a:lnTo>
                    <a:lnTo>
                      <a:pt x="124" y="40"/>
                    </a:lnTo>
                    <a:lnTo>
                      <a:pt x="124" y="40"/>
                    </a:lnTo>
                    <a:lnTo>
                      <a:pt x="124" y="42"/>
                    </a:lnTo>
                    <a:lnTo>
                      <a:pt x="124" y="42"/>
                    </a:lnTo>
                    <a:lnTo>
                      <a:pt x="124" y="42"/>
                    </a:lnTo>
                    <a:lnTo>
                      <a:pt x="121" y="42"/>
                    </a:lnTo>
                    <a:lnTo>
                      <a:pt x="121" y="45"/>
                    </a:lnTo>
                    <a:lnTo>
                      <a:pt x="121" y="45"/>
                    </a:lnTo>
                    <a:lnTo>
                      <a:pt x="121" y="45"/>
                    </a:lnTo>
                    <a:lnTo>
                      <a:pt x="121" y="47"/>
                    </a:lnTo>
                    <a:lnTo>
                      <a:pt x="121" y="47"/>
                    </a:lnTo>
                    <a:lnTo>
                      <a:pt x="121" y="49"/>
                    </a:lnTo>
                    <a:lnTo>
                      <a:pt x="121" y="49"/>
                    </a:lnTo>
                    <a:lnTo>
                      <a:pt x="121" y="49"/>
                    </a:lnTo>
                    <a:lnTo>
                      <a:pt x="121" y="52"/>
                    </a:lnTo>
                    <a:lnTo>
                      <a:pt x="121" y="52"/>
                    </a:lnTo>
                    <a:lnTo>
                      <a:pt x="121" y="52"/>
                    </a:lnTo>
                    <a:lnTo>
                      <a:pt x="119" y="52"/>
                    </a:lnTo>
                    <a:lnTo>
                      <a:pt x="119" y="54"/>
                    </a:lnTo>
                    <a:lnTo>
                      <a:pt x="119" y="54"/>
                    </a:lnTo>
                    <a:lnTo>
                      <a:pt x="119" y="56"/>
                    </a:lnTo>
                    <a:lnTo>
                      <a:pt x="119" y="56"/>
                    </a:lnTo>
                    <a:lnTo>
                      <a:pt x="119" y="59"/>
                    </a:lnTo>
                    <a:lnTo>
                      <a:pt x="119" y="59"/>
                    </a:lnTo>
                    <a:lnTo>
                      <a:pt x="121" y="59"/>
                    </a:lnTo>
                    <a:lnTo>
                      <a:pt x="121" y="61"/>
                    </a:lnTo>
                    <a:lnTo>
                      <a:pt x="121" y="61"/>
                    </a:lnTo>
                    <a:lnTo>
                      <a:pt x="121" y="61"/>
                    </a:lnTo>
                    <a:lnTo>
                      <a:pt x="119" y="61"/>
                    </a:lnTo>
                    <a:lnTo>
                      <a:pt x="119" y="64"/>
                    </a:lnTo>
                    <a:lnTo>
                      <a:pt x="119" y="64"/>
                    </a:lnTo>
                    <a:lnTo>
                      <a:pt x="119" y="66"/>
                    </a:lnTo>
                    <a:lnTo>
                      <a:pt x="119" y="66"/>
                    </a:lnTo>
                    <a:lnTo>
                      <a:pt x="119" y="66"/>
                    </a:lnTo>
                    <a:lnTo>
                      <a:pt x="119" y="66"/>
                    </a:lnTo>
                    <a:lnTo>
                      <a:pt x="119" y="68"/>
                    </a:lnTo>
                    <a:lnTo>
                      <a:pt x="119" y="68"/>
                    </a:lnTo>
                    <a:lnTo>
                      <a:pt x="116" y="68"/>
                    </a:lnTo>
                    <a:lnTo>
                      <a:pt x="116" y="71"/>
                    </a:lnTo>
                    <a:lnTo>
                      <a:pt x="116" y="71"/>
                    </a:lnTo>
                    <a:lnTo>
                      <a:pt x="116" y="71"/>
                    </a:lnTo>
                    <a:lnTo>
                      <a:pt x="116" y="71"/>
                    </a:lnTo>
                    <a:lnTo>
                      <a:pt x="114" y="71"/>
                    </a:lnTo>
                    <a:lnTo>
                      <a:pt x="114" y="73"/>
                    </a:lnTo>
                    <a:lnTo>
                      <a:pt x="114" y="73"/>
                    </a:lnTo>
                    <a:lnTo>
                      <a:pt x="114" y="73"/>
                    </a:lnTo>
                    <a:lnTo>
                      <a:pt x="114" y="73"/>
                    </a:lnTo>
                    <a:lnTo>
                      <a:pt x="112" y="73"/>
                    </a:lnTo>
                    <a:lnTo>
                      <a:pt x="112" y="75"/>
                    </a:lnTo>
                    <a:lnTo>
                      <a:pt x="112" y="75"/>
                    </a:lnTo>
                    <a:lnTo>
                      <a:pt x="112" y="75"/>
                    </a:lnTo>
                    <a:lnTo>
                      <a:pt x="112" y="75"/>
                    </a:lnTo>
                    <a:lnTo>
                      <a:pt x="109" y="75"/>
                    </a:lnTo>
                    <a:lnTo>
                      <a:pt x="109" y="75"/>
                    </a:lnTo>
                    <a:lnTo>
                      <a:pt x="107" y="75"/>
                    </a:lnTo>
                    <a:lnTo>
                      <a:pt x="107" y="78"/>
                    </a:lnTo>
                    <a:lnTo>
                      <a:pt x="107" y="78"/>
                    </a:lnTo>
                    <a:lnTo>
                      <a:pt x="107" y="78"/>
                    </a:lnTo>
                    <a:lnTo>
                      <a:pt x="107" y="78"/>
                    </a:lnTo>
                    <a:lnTo>
                      <a:pt x="105" y="78"/>
                    </a:lnTo>
                    <a:lnTo>
                      <a:pt x="105" y="78"/>
                    </a:lnTo>
                    <a:lnTo>
                      <a:pt x="105" y="80"/>
                    </a:lnTo>
                    <a:lnTo>
                      <a:pt x="102" y="80"/>
                    </a:lnTo>
                    <a:lnTo>
                      <a:pt x="102" y="80"/>
                    </a:lnTo>
                    <a:lnTo>
                      <a:pt x="102" y="80"/>
                    </a:lnTo>
                    <a:lnTo>
                      <a:pt x="102" y="80"/>
                    </a:lnTo>
                    <a:lnTo>
                      <a:pt x="100" y="80"/>
                    </a:lnTo>
                    <a:lnTo>
                      <a:pt x="100" y="80"/>
                    </a:lnTo>
                    <a:lnTo>
                      <a:pt x="100" y="80"/>
                    </a:lnTo>
                    <a:lnTo>
                      <a:pt x="100" y="80"/>
                    </a:lnTo>
                    <a:lnTo>
                      <a:pt x="98" y="80"/>
                    </a:lnTo>
                    <a:lnTo>
                      <a:pt x="98" y="83"/>
                    </a:lnTo>
                    <a:lnTo>
                      <a:pt x="98" y="83"/>
                    </a:lnTo>
                    <a:lnTo>
                      <a:pt x="95" y="83"/>
                    </a:lnTo>
                    <a:lnTo>
                      <a:pt x="95" y="83"/>
                    </a:lnTo>
                    <a:lnTo>
                      <a:pt x="95" y="83"/>
                    </a:lnTo>
                    <a:lnTo>
                      <a:pt x="95" y="83"/>
                    </a:lnTo>
                    <a:lnTo>
                      <a:pt x="95" y="85"/>
                    </a:lnTo>
                    <a:lnTo>
                      <a:pt x="93" y="85"/>
                    </a:lnTo>
                    <a:lnTo>
                      <a:pt x="93" y="85"/>
                    </a:lnTo>
                    <a:lnTo>
                      <a:pt x="93" y="85"/>
                    </a:lnTo>
                    <a:lnTo>
                      <a:pt x="93" y="85"/>
                    </a:lnTo>
                    <a:lnTo>
                      <a:pt x="90" y="85"/>
                    </a:lnTo>
                    <a:lnTo>
                      <a:pt x="90" y="87"/>
                    </a:lnTo>
                    <a:lnTo>
                      <a:pt x="90" y="87"/>
                    </a:lnTo>
                    <a:lnTo>
                      <a:pt x="88" y="87"/>
                    </a:lnTo>
                    <a:lnTo>
                      <a:pt x="88" y="87"/>
                    </a:lnTo>
                    <a:lnTo>
                      <a:pt x="88" y="87"/>
                    </a:lnTo>
                    <a:lnTo>
                      <a:pt x="88" y="87"/>
                    </a:lnTo>
                    <a:lnTo>
                      <a:pt x="88" y="90"/>
                    </a:lnTo>
                    <a:lnTo>
                      <a:pt x="86" y="90"/>
                    </a:lnTo>
                    <a:lnTo>
                      <a:pt x="86" y="90"/>
                    </a:lnTo>
                    <a:lnTo>
                      <a:pt x="86" y="90"/>
                    </a:lnTo>
                    <a:lnTo>
                      <a:pt x="86" y="90"/>
                    </a:lnTo>
                    <a:lnTo>
                      <a:pt x="83" y="90"/>
                    </a:lnTo>
                    <a:lnTo>
                      <a:pt x="83" y="90"/>
                    </a:lnTo>
                    <a:lnTo>
                      <a:pt x="83" y="90"/>
                    </a:lnTo>
                    <a:lnTo>
                      <a:pt x="81" y="90"/>
                    </a:lnTo>
                    <a:lnTo>
                      <a:pt x="81" y="92"/>
                    </a:lnTo>
                    <a:lnTo>
                      <a:pt x="81" y="92"/>
                    </a:lnTo>
                    <a:lnTo>
                      <a:pt x="81" y="92"/>
                    </a:lnTo>
                    <a:lnTo>
                      <a:pt x="81" y="92"/>
                    </a:lnTo>
                    <a:lnTo>
                      <a:pt x="79" y="92"/>
                    </a:lnTo>
                    <a:lnTo>
                      <a:pt x="79" y="92"/>
                    </a:lnTo>
                    <a:lnTo>
                      <a:pt x="79" y="94"/>
                    </a:lnTo>
                    <a:lnTo>
                      <a:pt x="79" y="94"/>
                    </a:lnTo>
                    <a:lnTo>
                      <a:pt x="76" y="94"/>
                    </a:lnTo>
                    <a:lnTo>
                      <a:pt x="76" y="94"/>
                    </a:lnTo>
                    <a:lnTo>
                      <a:pt x="76" y="94"/>
                    </a:lnTo>
                    <a:lnTo>
                      <a:pt x="74" y="94"/>
                    </a:lnTo>
                    <a:lnTo>
                      <a:pt x="74" y="97"/>
                    </a:lnTo>
                    <a:lnTo>
                      <a:pt x="74" y="97"/>
                    </a:lnTo>
                    <a:lnTo>
                      <a:pt x="74" y="97"/>
                    </a:lnTo>
                    <a:lnTo>
                      <a:pt x="74" y="97"/>
                    </a:lnTo>
                    <a:lnTo>
                      <a:pt x="71" y="97"/>
                    </a:lnTo>
                    <a:lnTo>
                      <a:pt x="71" y="97"/>
                    </a:lnTo>
                    <a:lnTo>
                      <a:pt x="71" y="97"/>
                    </a:lnTo>
                    <a:lnTo>
                      <a:pt x="71" y="99"/>
                    </a:lnTo>
                    <a:lnTo>
                      <a:pt x="69" y="99"/>
                    </a:lnTo>
                    <a:lnTo>
                      <a:pt x="69" y="99"/>
                    </a:lnTo>
                    <a:lnTo>
                      <a:pt x="69" y="99"/>
                    </a:lnTo>
                    <a:lnTo>
                      <a:pt x="67" y="99"/>
                    </a:lnTo>
                    <a:lnTo>
                      <a:pt x="67" y="99"/>
                    </a:lnTo>
                    <a:lnTo>
                      <a:pt x="67" y="101"/>
                    </a:lnTo>
                    <a:lnTo>
                      <a:pt x="67" y="101"/>
                    </a:lnTo>
                    <a:lnTo>
                      <a:pt x="67" y="101"/>
                    </a:lnTo>
                    <a:lnTo>
                      <a:pt x="64" y="101"/>
                    </a:lnTo>
                    <a:lnTo>
                      <a:pt x="64" y="101"/>
                    </a:lnTo>
                    <a:lnTo>
                      <a:pt x="64" y="101"/>
                    </a:lnTo>
                    <a:lnTo>
                      <a:pt x="62" y="101"/>
                    </a:lnTo>
                    <a:lnTo>
                      <a:pt x="62" y="101"/>
                    </a:lnTo>
                    <a:lnTo>
                      <a:pt x="62" y="104"/>
                    </a:lnTo>
                    <a:lnTo>
                      <a:pt x="62" y="104"/>
                    </a:lnTo>
                    <a:lnTo>
                      <a:pt x="60" y="104"/>
                    </a:lnTo>
                    <a:lnTo>
                      <a:pt x="60" y="104"/>
                    </a:lnTo>
                    <a:lnTo>
                      <a:pt x="60" y="104"/>
                    </a:lnTo>
                    <a:lnTo>
                      <a:pt x="60" y="104"/>
                    </a:lnTo>
                    <a:lnTo>
                      <a:pt x="60" y="106"/>
                    </a:lnTo>
                    <a:lnTo>
                      <a:pt x="57" y="106"/>
                    </a:lnTo>
                    <a:lnTo>
                      <a:pt x="57" y="106"/>
                    </a:lnTo>
                    <a:lnTo>
                      <a:pt x="57" y="106"/>
                    </a:lnTo>
                    <a:lnTo>
                      <a:pt x="55" y="106"/>
                    </a:lnTo>
                    <a:lnTo>
                      <a:pt x="55" y="106"/>
                    </a:lnTo>
                    <a:lnTo>
                      <a:pt x="55" y="109"/>
                    </a:lnTo>
                    <a:lnTo>
                      <a:pt x="55" y="109"/>
                    </a:lnTo>
                    <a:lnTo>
                      <a:pt x="53" y="109"/>
                    </a:lnTo>
                    <a:lnTo>
                      <a:pt x="53" y="109"/>
                    </a:lnTo>
                    <a:lnTo>
                      <a:pt x="53" y="109"/>
                    </a:lnTo>
                    <a:lnTo>
                      <a:pt x="53" y="109"/>
                    </a:lnTo>
                    <a:lnTo>
                      <a:pt x="53" y="111"/>
                    </a:lnTo>
                    <a:lnTo>
                      <a:pt x="50" y="111"/>
                    </a:lnTo>
                    <a:lnTo>
                      <a:pt x="50" y="111"/>
                    </a:lnTo>
                    <a:lnTo>
                      <a:pt x="50" y="111"/>
                    </a:lnTo>
                    <a:lnTo>
                      <a:pt x="48" y="111"/>
                    </a:lnTo>
                    <a:lnTo>
                      <a:pt x="48" y="111"/>
                    </a:lnTo>
                    <a:lnTo>
                      <a:pt x="48" y="111"/>
                    </a:lnTo>
                    <a:lnTo>
                      <a:pt x="48" y="111"/>
                    </a:lnTo>
                    <a:lnTo>
                      <a:pt x="48" y="113"/>
                    </a:lnTo>
                    <a:lnTo>
                      <a:pt x="45" y="113"/>
                    </a:lnTo>
                    <a:lnTo>
                      <a:pt x="45" y="113"/>
                    </a:lnTo>
                    <a:lnTo>
                      <a:pt x="45" y="113"/>
                    </a:lnTo>
                    <a:lnTo>
                      <a:pt x="45" y="113"/>
                    </a:lnTo>
                    <a:lnTo>
                      <a:pt x="43" y="113"/>
                    </a:lnTo>
                    <a:lnTo>
                      <a:pt x="43" y="116"/>
                    </a:lnTo>
                    <a:lnTo>
                      <a:pt x="43" y="116"/>
                    </a:lnTo>
                    <a:lnTo>
                      <a:pt x="41" y="116"/>
                    </a:lnTo>
                    <a:lnTo>
                      <a:pt x="41" y="116"/>
                    </a:lnTo>
                    <a:lnTo>
                      <a:pt x="41" y="116"/>
                    </a:lnTo>
                    <a:lnTo>
                      <a:pt x="41" y="116"/>
                    </a:lnTo>
                    <a:lnTo>
                      <a:pt x="41" y="118"/>
                    </a:lnTo>
                    <a:lnTo>
                      <a:pt x="38" y="118"/>
                    </a:lnTo>
                    <a:lnTo>
                      <a:pt x="38" y="118"/>
                    </a:lnTo>
                    <a:lnTo>
                      <a:pt x="38" y="118"/>
                    </a:lnTo>
                    <a:lnTo>
                      <a:pt x="38" y="118"/>
                    </a:lnTo>
                    <a:lnTo>
                      <a:pt x="36" y="118"/>
                    </a:lnTo>
                    <a:lnTo>
                      <a:pt x="36" y="120"/>
                    </a:lnTo>
                    <a:lnTo>
                      <a:pt x="36" y="120"/>
                    </a:lnTo>
                    <a:lnTo>
                      <a:pt x="36" y="120"/>
                    </a:lnTo>
                    <a:lnTo>
                      <a:pt x="34" y="120"/>
                    </a:lnTo>
                    <a:lnTo>
                      <a:pt x="34" y="120"/>
                    </a:lnTo>
                    <a:lnTo>
                      <a:pt x="34" y="120"/>
                    </a:lnTo>
                    <a:lnTo>
                      <a:pt x="34" y="120"/>
                    </a:lnTo>
                    <a:lnTo>
                      <a:pt x="31" y="120"/>
                    </a:lnTo>
                    <a:lnTo>
                      <a:pt x="31" y="123"/>
                    </a:lnTo>
                    <a:lnTo>
                      <a:pt x="31" y="123"/>
                    </a:lnTo>
                    <a:lnTo>
                      <a:pt x="29" y="123"/>
                    </a:lnTo>
                    <a:lnTo>
                      <a:pt x="29" y="123"/>
                    </a:lnTo>
                    <a:lnTo>
                      <a:pt x="29" y="123"/>
                    </a:lnTo>
                    <a:lnTo>
                      <a:pt x="29" y="123"/>
                    </a:lnTo>
                    <a:lnTo>
                      <a:pt x="29" y="125"/>
                    </a:lnTo>
                    <a:lnTo>
                      <a:pt x="27" y="125"/>
                    </a:lnTo>
                    <a:lnTo>
                      <a:pt x="27" y="125"/>
                    </a:lnTo>
                    <a:lnTo>
                      <a:pt x="27" y="125"/>
                    </a:lnTo>
                    <a:lnTo>
                      <a:pt x="27" y="125"/>
                    </a:lnTo>
                    <a:lnTo>
                      <a:pt x="24" y="125"/>
                    </a:lnTo>
                    <a:lnTo>
                      <a:pt x="24" y="125"/>
                    </a:lnTo>
                    <a:lnTo>
                      <a:pt x="22" y="125"/>
                    </a:lnTo>
                    <a:lnTo>
                      <a:pt x="22" y="125"/>
                    </a:lnTo>
                    <a:lnTo>
                      <a:pt x="22" y="125"/>
                    </a:lnTo>
                    <a:lnTo>
                      <a:pt x="19" y="125"/>
                    </a:lnTo>
                    <a:lnTo>
                      <a:pt x="19" y="125"/>
                    </a:lnTo>
                    <a:lnTo>
                      <a:pt x="19" y="125"/>
                    </a:lnTo>
                    <a:lnTo>
                      <a:pt x="19" y="125"/>
                    </a:lnTo>
                    <a:lnTo>
                      <a:pt x="17" y="125"/>
                    </a:lnTo>
                    <a:lnTo>
                      <a:pt x="17" y="125"/>
                    </a:lnTo>
                    <a:lnTo>
                      <a:pt x="15" y="125"/>
                    </a:lnTo>
                    <a:lnTo>
                      <a:pt x="15" y="123"/>
                    </a:lnTo>
                    <a:lnTo>
                      <a:pt x="15" y="123"/>
                    </a:lnTo>
                    <a:lnTo>
                      <a:pt x="15" y="123"/>
                    </a:lnTo>
                    <a:lnTo>
                      <a:pt x="15" y="123"/>
                    </a:lnTo>
                    <a:lnTo>
                      <a:pt x="15" y="120"/>
                    </a:lnTo>
                    <a:lnTo>
                      <a:pt x="12" y="120"/>
                    </a:lnTo>
                    <a:lnTo>
                      <a:pt x="12" y="120"/>
                    </a:lnTo>
                    <a:lnTo>
                      <a:pt x="12" y="120"/>
                    </a:lnTo>
                    <a:lnTo>
                      <a:pt x="12" y="120"/>
                    </a:lnTo>
                    <a:lnTo>
                      <a:pt x="10" y="120"/>
                    </a:lnTo>
                    <a:lnTo>
                      <a:pt x="10" y="120"/>
                    </a:lnTo>
                    <a:lnTo>
                      <a:pt x="10" y="120"/>
                    </a:lnTo>
                    <a:lnTo>
                      <a:pt x="8" y="120"/>
                    </a:lnTo>
                    <a:lnTo>
                      <a:pt x="8" y="118"/>
                    </a:lnTo>
                    <a:lnTo>
                      <a:pt x="8" y="118"/>
                    </a:lnTo>
                    <a:lnTo>
                      <a:pt x="8" y="118"/>
                    </a:lnTo>
                    <a:lnTo>
                      <a:pt x="8" y="118"/>
                    </a:lnTo>
                    <a:lnTo>
                      <a:pt x="8" y="116"/>
                    </a:lnTo>
                    <a:lnTo>
                      <a:pt x="5" y="116"/>
                    </a:lnTo>
                    <a:lnTo>
                      <a:pt x="5" y="116"/>
                    </a:lnTo>
                    <a:lnTo>
                      <a:pt x="5" y="116"/>
                    </a:lnTo>
                    <a:lnTo>
                      <a:pt x="5" y="116"/>
                    </a:lnTo>
                    <a:lnTo>
                      <a:pt x="5" y="113"/>
                    </a:lnTo>
                    <a:lnTo>
                      <a:pt x="5" y="113"/>
                    </a:lnTo>
                    <a:lnTo>
                      <a:pt x="5" y="113"/>
                    </a:lnTo>
                    <a:lnTo>
                      <a:pt x="5" y="111"/>
                    </a:lnTo>
                    <a:lnTo>
                      <a:pt x="5" y="111"/>
                    </a:lnTo>
                    <a:lnTo>
                      <a:pt x="5" y="111"/>
                    </a:lnTo>
                    <a:lnTo>
                      <a:pt x="5" y="111"/>
                    </a:lnTo>
                    <a:lnTo>
                      <a:pt x="5" y="111"/>
                    </a:lnTo>
                    <a:lnTo>
                      <a:pt x="5" y="109"/>
                    </a:lnTo>
                    <a:lnTo>
                      <a:pt x="5" y="109"/>
                    </a:lnTo>
                    <a:lnTo>
                      <a:pt x="5" y="106"/>
                    </a:lnTo>
                    <a:lnTo>
                      <a:pt x="5" y="106"/>
                    </a:lnTo>
                    <a:lnTo>
                      <a:pt x="5" y="106"/>
                    </a:lnTo>
                    <a:lnTo>
                      <a:pt x="5" y="104"/>
                    </a:lnTo>
                    <a:lnTo>
                      <a:pt x="5" y="104"/>
                    </a:lnTo>
                    <a:lnTo>
                      <a:pt x="5" y="104"/>
                    </a:lnTo>
                    <a:lnTo>
                      <a:pt x="5" y="104"/>
                    </a:lnTo>
                    <a:lnTo>
                      <a:pt x="5" y="101"/>
                    </a:lnTo>
                    <a:lnTo>
                      <a:pt x="5" y="101"/>
                    </a:lnTo>
                    <a:lnTo>
                      <a:pt x="5" y="101"/>
                    </a:lnTo>
                    <a:lnTo>
                      <a:pt x="5" y="101"/>
                    </a:lnTo>
                    <a:lnTo>
                      <a:pt x="5" y="99"/>
                    </a:lnTo>
                    <a:lnTo>
                      <a:pt x="5" y="99"/>
                    </a:lnTo>
                    <a:lnTo>
                      <a:pt x="5" y="99"/>
                    </a:lnTo>
                    <a:lnTo>
                      <a:pt x="5" y="97"/>
                    </a:lnTo>
                    <a:lnTo>
                      <a:pt x="8" y="97"/>
                    </a:lnTo>
                    <a:lnTo>
                      <a:pt x="8" y="97"/>
                    </a:lnTo>
                    <a:lnTo>
                      <a:pt x="8" y="94"/>
                    </a:lnTo>
                    <a:lnTo>
                      <a:pt x="8" y="94"/>
                    </a:lnTo>
                    <a:lnTo>
                      <a:pt x="8" y="94"/>
                    </a:lnTo>
                    <a:lnTo>
                      <a:pt x="8" y="94"/>
                    </a:lnTo>
                    <a:lnTo>
                      <a:pt x="8" y="92"/>
                    </a:lnTo>
                    <a:lnTo>
                      <a:pt x="8" y="92"/>
                    </a:lnTo>
                    <a:lnTo>
                      <a:pt x="8" y="92"/>
                    </a:lnTo>
                    <a:lnTo>
                      <a:pt x="8" y="92"/>
                    </a:lnTo>
                    <a:lnTo>
                      <a:pt x="8" y="90"/>
                    </a:lnTo>
                    <a:lnTo>
                      <a:pt x="8" y="90"/>
                    </a:lnTo>
                    <a:lnTo>
                      <a:pt x="8" y="90"/>
                    </a:lnTo>
                    <a:lnTo>
                      <a:pt x="8" y="90"/>
                    </a:lnTo>
                    <a:lnTo>
                      <a:pt x="8" y="90"/>
                    </a:lnTo>
                    <a:lnTo>
                      <a:pt x="10" y="90"/>
                    </a:lnTo>
                    <a:lnTo>
                      <a:pt x="10" y="87"/>
                    </a:lnTo>
                    <a:lnTo>
                      <a:pt x="10" y="87"/>
                    </a:lnTo>
                    <a:lnTo>
                      <a:pt x="12" y="87"/>
                    </a:lnTo>
                    <a:lnTo>
                      <a:pt x="12" y="87"/>
                    </a:lnTo>
                    <a:lnTo>
                      <a:pt x="12" y="87"/>
                    </a:lnTo>
                    <a:lnTo>
                      <a:pt x="15" y="87"/>
                    </a:lnTo>
                    <a:lnTo>
                      <a:pt x="15" y="87"/>
                    </a:lnTo>
                    <a:lnTo>
                      <a:pt x="15" y="87"/>
                    </a:lnTo>
                    <a:lnTo>
                      <a:pt x="15" y="87"/>
                    </a:lnTo>
                    <a:lnTo>
                      <a:pt x="15" y="87"/>
                    </a:lnTo>
                    <a:lnTo>
                      <a:pt x="15" y="87"/>
                    </a:lnTo>
                    <a:lnTo>
                      <a:pt x="15" y="85"/>
                    </a:lnTo>
                    <a:lnTo>
                      <a:pt x="15" y="85"/>
                    </a:lnTo>
                    <a:lnTo>
                      <a:pt x="15" y="85"/>
                    </a:lnTo>
                    <a:lnTo>
                      <a:pt x="15" y="83"/>
                    </a:lnTo>
                    <a:lnTo>
                      <a:pt x="15" y="83"/>
                    </a:lnTo>
                    <a:lnTo>
                      <a:pt x="17" y="83"/>
                    </a:lnTo>
                    <a:lnTo>
                      <a:pt x="17" y="83"/>
                    </a:lnTo>
                    <a:lnTo>
                      <a:pt x="17" y="83"/>
                    </a:lnTo>
                    <a:lnTo>
                      <a:pt x="19" y="83"/>
                    </a:lnTo>
                    <a:lnTo>
                      <a:pt x="19" y="80"/>
                    </a:lnTo>
                    <a:lnTo>
                      <a:pt x="19" y="80"/>
                    </a:lnTo>
                    <a:lnTo>
                      <a:pt x="19" y="80"/>
                    </a:lnTo>
                    <a:lnTo>
                      <a:pt x="19" y="80"/>
                    </a:lnTo>
                    <a:lnTo>
                      <a:pt x="19" y="80"/>
                    </a:lnTo>
                    <a:lnTo>
                      <a:pt x="22" y="80"/>
                    </a:lnTo>
                    <a:lnTo>
                      <a:pt x="22" y="78"/>
                    </a:lnTo>
                    <a:lnTo>
                      <a:pt x="22" y="78"/>
                    </a:lnTo>
                    <a:lnTo>
                      <a:pt x="19" y="78"/>
                    </a:lnTo>
                    <a:lnTo>
                      <a:pt x="19" y="75"/>
                    </a:lnTo>
                    <a:lnTo>
                      <a:pt x="19" y="75"/>
                    </a:lnTo>
                    <a:lnTo>
                      <a:pt x="19" y="75"/>
                    </a:lnTo>
                    <a:lnTo>
                      <a:pt x="19" y="73"/>
                    </a:lnTo>
                    <a:lnTo>
                      <a:pt x="19" y="73"/>
                    </a:lnTo>
                    <a:lnTo>
                      <a:pt x="19" y="71"/>
                    </a:lnTo>
                    <a:lnTo>
                      <a:pt x="19" y="71"/>
                    </a:lnTo>
                    <a:lnTo>
                      <a:pt x="17" y="71"/>
                    </a:lnTo>
                    <a:lnTo>
                      <a:pt x="17" y="71"/>
                    </a:lnTo>
                    <a:lnTo>
                      <a:pt x="17" y="71"/>
                    </a:lnTo>
                    <a:lnTo>
                      <a:pt x="15" y="71"/>
                    </a:lnTo>
                    <a:lnTo>
                      <a:pt x="15" y="71"/>
                    </a:lnTo>
                    <a:lnTo>
                      <a:pt x="17" y="71"/>
                    </a:lnTo>
                    <a:lnTo>
                      <a:pt x="17" y="68"/>
                    </a:lnTo>
                    <a:lnTo>
                      <a:pt x="17" y="68"/>
                    </a:lnTo>
                    <a:lnTo>
                      <a:pt x="17" y="68"/>
                    </a:lnTo>
                    <a:lnTo>
                      <a:pt x="17" y="68"/>
                    </a:lnTo>
                    <a:lnTo>
                      <a:pt x="15" y="68"/>
                    </a:lnTo>
                    <a:lnTo>
                      <a:pt x="15" y="66"/>
                    </a:lnTo>
                    <a:lnTo>
                      <a:pt x="15" y="66"/>
                    </a:lnTo>
                    <a:lnTo>
                      <a:pt x="15" y="66"/>
                    </a:lnTo>
                    <a:lnTo>
                      <a:pt x="15" y="68"/>
                    </a:lnTo>
                    <a:lnTo>
                      <a:pt x="12" y="68"/>
                    </a:lnTo>
                    <a:lnTo>
                      <a:pt x="12" y="68"/>
                    </a:lnTo>
                    <a:lnTo>
                      <a:pt x="12" y="68"/>
                    </a:lnTo>
                    <a:lnTo>
                      <a:pt x="10" y="68"/>
                    </a:lnTo>
                    <a:lnTo>
                      <a:pt x="10" y="68"/>
                    </a:lnTo>
                    <a:lnTo>
                      <a:pt x="8" y="68"/>
                    </a:lnTo>
                    <a:lnTo>
                      <a:pt x="8" y="68"/>
                    </a:lnTo>
                    <a:lnTo>
                      <a:pt x="8" y="66"/>
                    </a:lnTo>
                    <a:lnTo>
                      <a:pt x="8" y="66"/>
                    </a:lnTo>
                    <a:lnTo>
                      <a:pt x="5" y="66"/>
                    </a:lnTo>
                    <a:lnTo>
                      <a:pt x="5" y="66"/>
                    </a:lnTo>
                    <a:lnTo>
                      <a:pt x="5" y="64"/>
                    </a:lnTo>
                    <a:lnTo>
                      <a:pt x="5" y="64"/>
                    </a:lnTo>
                    <a:lnTo>
                      <a:pt x="5" y="64"/>
                    </a:lnTo>
                    <a:lnTo>
                      <a:pt x="5" y="61"/>
                    </a:lnTo>
                    <a:lnTo>
                      <a:pt x="5" y="61"/>
                    </a:lnTo>
                    <a:lnTo>
                      <a:pt x="5" y="61"/>
                    </a:lnTo>
                    <a:lnTo>
                      <a:pt x="5" y="59"/>
                    </a:lnTo>
                    <a:lnTo>
                      <a:pt x="5" y="59"/>
                    </a:lnTo>
                    <a:lnTo>
                      <a:pt x="5" y="56"/>
                    </a:lnTo>
                    <a:lnTo>
                      <a:pt x="5" y="56"/>
                    </a:lnTo>
                    <a:lnTo>
                      <a:pt x="5" y="54"/>
                    </a:lnTo>
                    <a:lnTo>
                      <a:pt x="5" y="54"/>
                    </a:lnTo>
                    <a:lnTo>
                      <a:pt x="5" y="54"/>
                    </a:lnTo>
                    <a:lnTo>
                      <a:pt x="5" y="52"/>
                    </a:lnTo>
                    <a:lnTo>
                      <a:pt x="5" y="52"/>
                    </a:lnTo>
                    <a:lnTo>
                      <a:pt x="5" y="52"/>
                    </a:lnTo>
                    <a:lnTo>
                      <a:pt x="5" y="49"/>
                    </a:lnTo>
                    <a:lnTo>
                      <a:pt x="5" y="49"/>
                    </a:lnTo>
                    <a:lnTo>
                      <a:pt x="5" y="47"/>
                    </a:lnTo>
                    <a:lnTo>
                      <a:pt x="5" y="47"/>
                    </a:lnTo>
                    <a:lnTo>
                      <a:pt x="5" y="47"/>
                    </a:lnTo>
                    <a:lnTo>
                      <a:pt x="5" y="47"/>
                    </a:lnTo>
                    <a:lnTo>
                      <a:pt x="3" y="47"/>
                    </a:lnTo>
                    <a:lnTo>
                      <a:pt x="3" y="45"/>
                    </a:lnTo>
                    <a:lnTo>
                      <a:pt x="3" y="45"/>
                    </a:lnTo>
                    <a:lnTo>
                      <a:pt x="3" y="45"/>
                    </a:lnTo>
                    <a:lnTo>
                      <a:pt x="0" y="45"/>
                    </a:lnTo>
                    <a:lnTo>
                      <a:pt x="0" y="42"/>
                    </a:lnTo>
                    <a:lnTo>
                      <a:pt x="0" y="42"/>
                    </a:lnTo>
                    <a:lnTo>
                      <a:pt x="3" y="42"/>
                    </a:lnTo>
                    <a:lnTo>
                      <a:pt x="3" y="42"/>
                    </a:lnTo>
                    <a:lnTo>
                      <a:pt x="3" y="40"/>
                    </a:lnTo>
                    <a:lnTo>
                      <a:pt x="3" y="40"/>
                    </a:lnTo>
                    <a:lnTo>
                      <a:pt x="3" y="40"/>
                    </a:lnTo>
                    <a:lnTo>
                      <a:pt x="5" y="40"/>
                    </a:lnTo>
                    <a:lnTo>
                      <a:pt x="5" y="38"/>
                    </a:lnTo>
                    <a:lnTo>
                      <a:pt x="3" y="38"/>
                    </a:lnTo>
                    <a:lnTo>
                      <a:pt x="3" y="38"/>
                    </a:lnTo>
                    <a:lnTo>
                      <a:pt x="3" y="35"/>
                    </a:lnTo>
                    <a:lnTo>
                      <a:pt x="5" y="35"/>
                    </a:lnTo>
                    <a:lnTo>
                      <a:pt x="5" y="35"/>
                    </a:lnTo>
                    <a:lnTo>
                      <a:pt x="5" y="35"/>
                    </a:lnTo>
                    <a:lnTo>
                      <a:pt x="5" y="33"/>
                    </a:lnTo>
                    <a:lnTo>
                      <a:pt x="5" y="33"/>
                    </a:lnTo>
                    <a:lnTo>
                      <a:pt x="5" y="35"/>
                    </a:lnTo>
                    <a:lnTo>
                      <a:pt x="8" y="35"/>
                    </a:lnTo>
                    <a:lnTo>
                      <a:pt x="8" y="35"/>
                    </a:lnTo>
                    <a:lnTo>
                      <a:pt x="8" y="35"/>
                    </a:lnTo>
                    <a:lnTo>
                      <a:pt x="8" y="35"/>
                    </a:lnTo>
                    <a:lnTo>
                      <a:pt x="10" y="35"/>
                    </a:lnTo>
                    <a:lnTo>
                      <a:pt x="10" y="35"/>
                    </a:lnTo>
                    <a:lnTo>
                      <a:pt x="10" y="38"/>
                    </a:lnTo>
                    <a:lnTo>
                      <a:pt x="12" y="38"/>
                    </a:lnTo>
                    <a:lnTo>
                      <a:pt x="12" y="35"/>
                    </a:lnTo>
                    <a:lnTo>
                      <a:pt x="12" y="35"/>
                    </a:lnTo>
                    <a:lnTo>
                      <a:pt x="12" y="35"/>
                    </a:lnTo>
                    <a:lnTo>
                      <a:pt x="12" y="33"/>
                    </a:lnTo>
                    <a:lnTo>
                      <a:pt x="12" y="33"/>
                    </a:lnTo>
                    <a:lnTo>
                      <a:pt x="15" y="33"/>
                    </a:lnTo>
                    <a:lnTo>
                      <a:pt x="15" y="33"/>
                    </a:lnTo>
                    <a:lnTo>
                      <a:pt x="15" y="33"/>
                    </a:lnTo>
                    <a:lnTo>
                      <a:pt x="15" y="33"/>
                    </a:lnTo>
                    <a:lnTo>
                      <a:pt x="15" y="30"/>
                    </a:lnTo>
                    <a:lnTo>
                      <a:pt x="15" y="30"/>
                    </a:lnTo>
                    <a:lnTo>
                      <a:pt x="15" y="30"/>
                    </a:lnTo>
                    <a:lnTo>
                      <a:pt x="15" y="28"/>
                    </a:lnTo>
                    <a:lnTo>
                      <a:pt x="15" y="28"/>
                    </a:lnTo>
                    <a:lnTo>
                      <a:pt x="17" y="28"/>
                    </a:lnTo>
                    <a:lnTo>
                      <a:pt x="17" y="28"/>
                    </a:lnTo>
                    <a:lnTo>
                      <a:pt x="19" y="28"/>
                    </a:lnTo>
                    <a:lnTo>
                      <a:pt x="19" y="26"/>
                    </a:lnTo>
                    <a:lnTo>
                      <a:pt x="19" y="26"/>
                    </a:lnTo>
                    <a:lnTo>
                      <a:pt x="19" y="26"/>
                    </a:lnTo>
                    <a:lnTo>
                      <a:pt x="19" y="28"/>
                    </a:lnTo>
                    <a:lnTo>
                      <a:pt x="22" y="28"/>
                    </a:lnTo>
                    <a:lnTo>
                      <a:pt x="22" y="28"/>
                    </a:lnTo>
                    <a:lnTo>
                      <a:pt x="22" y="26"/>
                    </a:lnTo>
                    <a:lnTo>
                      <a:pt x="22" y="26"/>
                    </a:lnTo>
                    <a:lnTo>
                      <a:pt x="22" y="26"/>
                    </a:lnTo>
                    <a:lnTo>
                      <a:pt x="22" y="26"/>
                    </a:lnTo>
                    <a:lnTo>
                      <a:pt x="22" y="23"/>
                    </a:lnTo>
                    <a:lnTo>
                      <a:pt x="22" y="23"/>
                    </a:lnTo>
                    <a:lnTo>
                      <a:pt x="22" y="23"/>
                    </a:lnTo>
                    <a:lnTo>
                      <a:pt x="19" y="23"/>
                    </a:lnTo>
                    <a:lnTo>
                      <a:pt x="19" y="21"/>
                    </a:lnTo>
                    <a:lnTo>
                      <a:pt x="19" y="21"/>
                    </a:lnTo>
                    <a:lnTo>
                      <a:pt x="19" y="21"/>
                    </a:lnTo>
                    <a:lnTo>
                      <a:pt x="19" y="21"/>
                    </a:lnTo>
                    <a:lnTo>
                      <a:pt x="19" y="21"/>
                    </a:lnTo>
                    <a:lnTo>
                      <a:pt x="19" y="19"/>
                    </a:lnTo>
                    <a:lnTo>
                      <a:pt x="19" y="19"/>
                    </a:lnTo>
                    <a:lnTo>
                      <a:pt x="19" y="16"/>
                    </a:lnTo>
                    <a:lnTo>
                      <a:pt x="19" y="16"/>
                    </a:lnTo>
                    <a:lnTo>
                      <a:pt x="22" y="16"/>
                    </a:lnTo>
                    <a:lnTo>
                      <a:pt x="22" y="14"/>
                    </a:lnTo>
                    <a:lnTo>
                      <a:pt x="22" y="14"/>
                    </a:lnTo>
                    <a:lnTo>
                      <a:pt x="22" y="11"/>
                    </a:lnTo>
                    <a:lnTo>
                      <a:pt x="22" y="11"/>
                    </a:lnTo>
                    <a:lnTo>
                      <a:pt x="22" y="11"/>
                    </a:lnTo>
                    <a:lnTo>
                      <a:pt x="22" y="11"/>
                    </a:lnTo>
                    <a:lnTo>
                      <a:pt x="24" y="11"/>
                    </a:lnTo>
                    <a:lnTo>
                      <a:pt x="24" y="11"/>
                    </a:lnTo>
                    <a:lnTo>
                      <a:pt x="24" y="11"/>
                    </a:lnTo>
                    <a:lnTo>
                      <a:pt x="27" y="11"/>
                    </a:lnTo>
                    <a:lnTo>
                      <a:pt x="27" y="11"/>
                    </a:lnTo>
                    <a:lnTo>
                      <a:pt x="27" y="11"/>
                    </a:lnTo>
                    <a:lnTo>
                      <a:pt x="29" y="11"/>
                    </a:lnTo>
                    <a:lnTo>
                      <a:pt x="29" y="14"/>
                    </a:lnTo>
                    <a:lnTo>
                      <a:pt x="29" y="14"/>
                    </a:lnTo>
                    <a:lnTo>
                      <a:pt x="29" y="14"/>
                    </a:lnTo>
                    <a:lnTo>
                      <a:pt x="29" y="14"/>
                    </a:lnTo>
                    <a:lnTo>
                      <a:pt x="29" y="16"/>
                    </a:lnTo>
                    <a:lnTo>
                      <a:pt x="29" y="16"/>
                    </a:lnTo>
                    <a:lnTo>
                      <a:pt x="31" y="16"/>
                    </a:lnTo>
                    <a:lnTo>
                      <a:pt x="31" y="16"/>
                    </a:lnTo>
                    <a:lnTo>
                      <a:pt x="31" y="16"/>
                    </a:lnTo>
                    <a:lnTo>
                      <a:pt x="34" y="16"/>
                    </a:lnTo>
                    <a:lnTo>
                      <a:pt x="34" y="16"/>
                    </a:lnTo>
                    <a:lnTo>
                      <a:pt x="34" y="16"/>
                    </a:lnTo>
                    <a:lnTo>
                      <a:pt x="36" y="16"/>
                    </a:lnTo>
                    <a:lnTo>
                      <a:pt x="36" y="16"/>
                    </a:lnTo>
                    <a:lnTo>
                      <a:pt x="38" y="16"/>
                    </a:lnTo>
                    <a:lnTo>
                      <a:pt x="38" y="16"/>
                    </a:lnTo>
                    <a:lnTo>
                      <a:pt x="38" y="16"/>
                    </a:lnTo>
                    <a:lnTo>
                      <a:pt x="38" y="16"/>
                    </a:lnTo>
                    <a:lnTo>
                      <a:pt x="41" y="16"/>
                    </a:lnTo>
                    <a:lnTo>
                      <a:pt x="41" y="16"/>
                    </a:lnTo>
                    <a:lnTo>
                      <a:pt x="41" y="16"/>
                    </a:lnTo>
                    <a:lnTo>
                      <a:pt x="41" y="14"/>
                    </a:lnTo>
                    <a:lnTo>
                      <a:pt x="41" y="14"/>
                    </a:lnTo>
                    <a:lnTo>
                      <a:pt x="43" y="14"/>
                    </a:lnTo>
                    <a:lnTo>
                      <a:pt x="43" y="14"/>
                    </a:lnTo>
                    <a:lnTo>
                      <a:pt x="43" y="14"/>
                    </a:lnTo>
                    <a:lnTo>
                      <a:pt x="45" y="14"/>
                    </a:lnTo>
                    <a:lnTo>
                      <a:pt x="45" y="14"/>
                    </a:lnTo>
                    <a:lnTo>
                      <a:pt x="45" y="14"/>
                    </a:lnTo>
                    <a:lnTo>
                      <a:pt x="48" y="14"/>
                    </a:lnTo>
                    <a:lnTo>
                      <a:pt x="48" y="11"/>
                    </a:lnTo>
                    <a:lnTo>
                      <a:pt x="48" y="11"/>
                    </a:lnTo>
                    <a:lnTo>
                      <a:pt x="48" y="11"/>
                    </a:lnTo>
                    <a:lnTo>
                      <a:pt x="50" y="11"/>
                    </a:lnTo>
                    <a:lnTo>
                      <a:pt x="50" y="11"/>
                    </a:lnTo>
                    <a:lnTo>
                      <a:pt x="50" y="11"/>
                    </a:lnTo>
                    <a:lnTo>
                      <a:pt x="53" y="11"/>
                    </a:lnTo>
                    <a:lnTo>
                      <a:pt x="53" y="11"/>
                    </a:lnTo>
                    <a:lnTo>
                      <a:pt x="53" y="11"/>
                    </a:lnTo>
                    <a:lnTo>
                      <a:pt x="53" y="11"/>
                    </a:lnTo>
                    <a:lnTo>
                      <a:pt x="55" y="11"/>
                    </a:lnTo>
                    <a:lnTo>
                      <a:pt x="55" y="9"/>
                    </a:lnTo>
                    <a:lnTo>
                      <a:pt x="55" y="9"/>
                    </a:lnTo>
                    <a:lnTo>
                      <a:pt x="55" y="9"/>
                    </a:lnTo>
                    <a:lnTo>
                      <a:pt x="57" y="9"/>
                    </a:lnTo>
                    <a:lnTo>
                      <a:pt x="57" y="9"/>
                    </a:lnTo>
                    <a:lnTo>
                      <a:pt x="60" y="9"/>
                    </a:lnTo>
                    <a:lnTo>
                      <a:pt x="60" y="9"/>
                    </a:lnTo>
                    <a:lnTo>
                      <a:pt x="60" y="11"/>
                    </a:lnTo>
                    <a:lnTo>
                      <a:pt x="60" y="11"/>
                    </a:lnTo>
                    <a:lnTo>
                      <a:pt x="62" y="11"/>
                    </a:lnTo>
                    <a:lnTo>
                      <a:pt x="62" y="11"/>
                    </a:lnTo>
                    <a:lnTo>
                      <a:pt x="62" y="11"/>
                    </a:lnTo>
                    <a:lnTo>
                      <a:pt x="62" y="11"/>
                    </a:lnTo>
                    <a:lnTo>
                      <a:pt x="62" y="11"/>
                    </a:lnTo>
                    <a:lnTo>
                      <a:pt x="64" y="11"/>
                    </a:lnTo>
                    <a:lnTo>
                      <a:pt x="64" y="14"/>
                    </a:lnTo>
                    <a:lnTo>
                      <a:pt x="64" y="14"/>
                    </a:lnTo>
                    <a:lnTo>
                      <a:pt x="67" y="14"/>
                    </a:lnTo>
                    <a:lnTo>
                      <a:pt x="67" y="14"/>
                    </a:lnTo>
                    <a:lnTo>
                      <a:pt x="67" y="14"/>
                    </a:lnTo>
                    <a:lnTo>
                      <a:pt x="67" y="14"/>
                    </a:lnTo>
                    <a:lnTo>
                      <a:pt x="69" y="14"/>
                    </a:lnTo>
                    <a:lnTo>
                      <a:pt x="69" y="14"/>
                    </a:lnTo>
                    <a:lnTo>
                      <a:pt x="71" y="14"/>
                    </a:lnTo>
                    <a:lnTo>
                      <a:pt x="71" y="14"/>
                    </a:lnTo>
                    <a:lnTo>
                      <a:pt x="71" y="14"/>
                    </a:lnTo>
                    <a:lnTo>
                      <a:pt x="74" y="14"/>
                    </a:lnTo>
                    <a:lnTo>
                      <a:pt x="74" y="14"/>
                    </a:lnTo>
                    <a:lnTo>
                      <a:pt x="74" y="14"/>
                    </a:lnTo>
                    <a:lnTo>
                      <a:pt x="74" y="16"/>
                    </a:lnTo>
                    <a:lnTo>
                      <a:pt x="76" y="16"/>
                    </a:lnTo>
                    <a:lnTo>
                      <a:pt x="76" y="16"/>
                    </a:lnTo>
                    <a:lnTo>
                      <a:pt x="79" y="16"/>
                    </a:lnTo>
                    <a:lnTo>
                      <a:pt x="79" y="16"/>
                    </a:lnTo>
                    <a:lnTo>
                      <a:pt x="79" y="16"/>
                    </a:lnTo>
                    <a:lnTo>
                      <a:pt x="79" y="14"/>
                    </a:lnTo>
                    <a:lnTo>
                      <a:pt x="81" y="14"/>
                    </a:lnTo>
                    <a:lnTo>
                      <a:pt x="81" y="14"/>
                    </a:lnTo>
                    <a:lnTo>
                      <a:pt x="81" y="14"/>
                    </a:lnTo>
                    <a:lnTo>
                      <a:pt x="83" y="14"/>
                    </a:lnTo>
                    <a:lnTo>
                      <a:pt x="83" y="14"/>
                    </a:lnTo>
                    <a:lnTo>
                      <a:pt x="86" y="14"/>
                    </a:lnTo>
                    <a:lnTo>
                      <a:pt x="86" y="14"/>
                    </a:lnTo>
                    <a:lnTo>
                      <a:pt x="86" y="14"/>
                    </a:lnTo>
                    <a:lnTo>
                      <a:pt x="86" y="14"/>
                    </a:lnTo>
                    <a:lnTo>
                      <a:pt x="88" y="14"/>
                    </a:lnTo>
                    <a:lnTo>
                      <a:pt x="88" y="14"/>
                    </a:lnTo>
                    <a:lnTo>
                      <a:pt x="88" y="14"/>
                    </a:lnTo>
                    <a:lnTo>
                      <a:pt x="90" y="14"/>
                    </a:lnTo>
                    <a:lnTo>
                      <a:pt x="90" y="14"/>
                    </a:lnTo>
                    <a:lnTo>
                      <a:pt x="90" y="11"/>
                    </a:lnTo>
                    <a:lnTo>
                      <a:pt x="93" y="11"/>
                    </a:lnTo>
                    <a:lnTo>
                      <a:pt x="93" y="11"/>
                    </a:lnTo>
                    <a:lnTo>
                      <a:pt x="93" y="11"/>
                    </a:lnTo>
                    <a:lnTo>
                      <a:pt x="93" y="11"/>
                    </a:lnTo>
                    <a:lnTo>
                      <a:pt x="95" y="11"/>
                    </a:lnTo>
                    <a:lnTo>
                      <a:pt x="95" y="11"/>
                    </a:lnTo>
                    <a:lnTo>
                      <a:pt x="95" y="11"/>
                    </a:lnTo>
                    <a:lnTo>
                      <a:pt x="95" y="11"/>
                    </a:lnTo>
                    <a:lnTo>
                      <a:pt x="98" y="11"/>
                    </a:lnTo>
                    <a:lnTo>
                      <a:pt x="98" y="11"/>
                    </a:lnTo>
                    <a:lnTo>
                      <a:pt x="98" y="9"/>
                    </a:lnTo>
                    <a:lnTo>
                      <a:pt x="100" y="9"/>
                    </a:lnTo>
                    <a:lnTo>
                      <a:pt x="100" y="9"/>
                    </a:lnTo>
                    <a:lnTo>
                      <a:pt x="100" y="9"/>
                    </a:lnTo>
                    <a:lnTo>
                      <a:pt x="100" y="9"/>
                    </a:lnTo>
                    <a:lnTo>
                      <a:pt x="102" y="9"/>
                    </a:lnTo>
                    <a:lnTo>
                      <a:pt x="102" y="7"/>
                    </a:lnTo>
                    <a:lnTo>
                      <a:pt x="102" y="7"/>
                    </a:lnTo>
                    <a:lnTo>
                      <a:pt x="102" y="7"/>
                    </a:lnTo>
                    <a:lnTo>
                      <a:pt x="105" y="7"/>
                    </a:lnTo>
                    <a:lnTo>
                      <a:pt x="105" y="7"/>
                    </a:lnTo>
                    <a:lnTo>
                      <a:pt x="105" y="7"/>
                    </a:lnTo>
                    <a:lnTo>
                      <a:pt x="107" y="7"/>
                    </a:lnTo>
                    <a:lnTo>
                      <a:pt x="107" y="7"/>
                    </a:lnTo>
                    <a:lnTo>
                      <a:pt x="107" y="4"/>
                    </a:lnTo>
                    <a:lnTo>
                      <a:pt x="107" y="4"/>
                    </a:lnTo>
                    <a:lnTo>
                      <a:pt x="109" y="4"/>
                    </a:lnTo>
                    <a:lnTo>
                      <a:pt x="109" y="4"/>
                    </a:lnTo>
                    <a:lnTo>
                      <a:pt x="109" y="4"/>
                    </a:lnTo>
                    <a:lnTo>
                      <a:pt x="112" y="4"/>
                    </a:lnTo>
                    <a:lnTo>
                      <a:pt x="112" y="4"/>
                    </a:lnTo>
                    <a:lnTo>
                      <a:pt x="112" y="4"/>
                    </a:lnTo>
                    <a:lnTo>
                      <a:pt x="114" y="4"/>
                    </a:lnTo>
                    <a:lnTo>
                      <a:pt x="114" y="4"/>
                    </a:lnTo>
                    <a:lnTo>
                      <a:pt x="114" y="4"/>
                    </a:lnTo>
                    <a:lnTo>
                      <a:pt x="116" y="4"/>
                    </a:lnTo>
                    <a:lnTo>
                      <a:pt x="116" y="4"/>
                    </a:lnTo>
                    <a:lnTo>
                      <a:pt x="116" y="4"/>
                    </a:lnTo>
                    <a:lnTo>
                      <a:pt x="119" y="4"/>
                    </a:lnTo>
                    <a:lnTo>
                      <a:pt x="119" y="4"/>
                    </a:lnTo>
                    <a:lnTo>
                      <a:pt x="119" y="4"/>
                    </a:lnTo>
                    <a:lnTo>
                      <a:pt x="121" y="4"/>
                    </a:lnTo>
                    <a:lnTo>
                      <a:pt x="121" y="4"/>
                    </a:lnTo>
                    <a:lnTo>
                      <a:pt x="121" y="4"/>
                    </a:lnTo>
                    <a:lnTo>
                      <a:pt x="124" y="4"/>
                    </a:lnTo>
                    <a:lnTo>
                      <a:pt x="124" y="4"/>
                    </a:lnTo>
                    <a:lnTo>
                      <a:pt x="126" y="4"/>
                    </a:lnTo>
                    <a:lnTo>
                      <a:pt x="126" y="4"/>
                    </a:lnTo>
                    <a:lnTo>
                      <a:pt x="126" y="4"/>
                    </a:lnTo>
                    <a:lnTo>
                      <a:pt x="128" y="4"/>
                    </a:lnTo>
                    <a:lnTo>
                      <a:pt x="128" y="4"/>
                    </a:lnTo>
                    <a:lnTo>
                      <a:pt x="128" y="4"/>
                    </a:lnTo>
                    <a:lnTo>
                      <a:pt x="128" y="4"/>
                    </a:lnTo>
                    <a:lnTo>
                      <a:pt x="131" y="4"/>
                    </a:lnTo>
                    <a:lnTo>
                      <a:pt x="131" y="4"/>
                    </a:lnTo>
                    <a:lnTo>
                      <a:pt x="133" y="4"/>
                    </a:lnTo>
                    <a:lnTo>
                      <a:pt x="133" y="4"/>
                    </a:lnTo>
                    <a:lnTo>
                      <a:pt x="133" y="4"/>
                    </a:lnTo>
                    <a:lnTo>
                      <a:pt x="135" y="4"/>
                    </a:lnTo>
                    <a:lnTo>
                      <a:pt x="135" y="2"/>
                    </a:lnTo>
                    <a:lnTo>
                      <a:pt x="135" y="2"/>
                    </a:lnTo>
                    <a:lnTo>
                      <a:pt x="135" y="2"/>
                    </a:lnTo>
                    <a:lnTo>
                      <a:pt x="138" y="2"/>
                    </a:lnTo>
                    <a:lnTo>
                      <a:pt x="138" y="2"/>
                    </a:lnTo>
                    <a:lnTo>
                      <a:pt x="138" y="2"/>
                    </a:lnTo>
                    <a:lnTo>
                      <a:pt x="140" y="2"/>
                    </a:lnTo>
                    <a:lnTo>
                      <a:pt x="140" y="2"/>
                    </a:lnTo>
                    <a:lnTo>
                      <a:pt x="140" y="2"/>
                    </a:lnTo>
                    <a:lnTo>
                      <a:pt x="140" y="0"/>
                    </a:lnTo>
                    <a:lnTo>
                      <a:pt x="140" y="0"/>
                    </a:lnTo>
                    <a:lnTo>
                      <a:pt x="142" y="0"/>
                    </a:lnTo>
                    <a:lnTo>
                      <a:pt x="142" y="0"/>
                    </a:lnTo>
                    <a:lnTo>
                      <a:pt x="142" y="2"/>
                    </a:lnTo>
                    <a:lnTo>
                      <a:pt x="145" y="2"/>
                    </a:lnTo>
                    <a:lnTo>
                      <a:pt x="145" y="2"/>
                    </a:lnTo>
                    <a:lnTo>
                      <a:pt x="145" y="2"/>
                    </a:lnTo>
                    <a:lnTo>
                      <a:pt x="145" y="4"/>
                    </a:lnTo>
                    <a:lnTo>
                      <a:pt x="145" y="4"/>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0" name="Freeform 42"/>
              <p:cNvSpPr>
                <a:spLocks/>
              </p:cNvSpPr>
              <p:nvPr/>
            </p:nvSpPr>
            <p:spPr bwMode="auto">
              <a:xfrm>
                <a:off x="1595" y="1808"/>
                <a:ext cx="145" cy="125"/>
              </a:xfrm>
              <a:custGeom>
                <a:avLst/>
                <a:gdLst/>
                <a:ahLst/>
                <a:cxnLst>
                  <a:cxn ang="0">
                    <a:pos x="140" y="9"/>
                  </a:cxn>
                  <a:cxn ang="0">
                    <a:pos x="135" y="16"/>
                  </a:cxn>
                  <a:cxn ang="0">
                    <a:pos x="128" y="19"/>
                  </a:cxn>
                  <a:cxn ang="0">
                    <a:pos x="121" y="23"/>
                  </a:cxn>
                  <a:cxn ang="0">
                    <a:pos x="121" y="30"/>
                  </a:cxn>
                  <a:cxn ang="0">
                    <a:pos x="124" y="42"/>
                  </a:cxn>
                  <a:cxn ang="0">
                    <a:pos x="121" y="49"/>
                  </a:cxn>
                  <a:cxn ang="0">
                    <a:pos x="121" y="59"/>
                  </a:cxn>
                  <a:cxn ang="0">
                    <a:pos x="119" y="68"/>
                  </a:cxn>
                  <a:cxn ang="0">
                    <a:pos x="114" y="73"/>
                  </a:cxn>
                  <a:cxn ang="0">
                    <a:pos x="107" y="78"/>
                  </a:cxn>
                  <a:cxn ang="0">
                    <a:pos x="100" y="80"/>
                  </a:cxn>
                  <a:cxn ang="0">
                    <a:pos x="93" y="85"/>
                  </a:cxn>
                  <a:cxn ang="0">
                    <a:pos x="86" y="90"/>
                  </a:cxn>
                  <a:cxn ang="0">
                    <a:pos x="81" y="92"/>
                  </a:cxn>
                  <a:cxn ang="0">
                    <a:pos x="74" y="97"/>
                  </a:cxn>
                  <a:cxn ang="0">
                    <a:pos x="67" y="101"/>
                  </a:cxn>
                  <a:cxn ang="0">
                    <a:pos x="60" y="104"/>
                  </a:cxn>
                  <a:cxn ang="0">
                    <a:pos x="53" y="109"/>
                  </a:cxn>
                  <a:cxn ang="0">
                    <a:pos x="48" y="111"/>
                  </a:cxn>
                  <a:cxn ang="0">
                    <a:pos x="41" y="116"/>
                  </a:cxn>
                  <a:cxn ang="0">
                    <a:pos x="34" y="120"/>
                  </a:cxn>
                  <a:cxn ang="0">
                    <a:pos x="29" y="125"/>
                  </a:cxn>
                  <a:cxn ang="0">
                    <a:pos x="19" y="125"/>
                  </a:cxn>
                  <a:cxn ang="0">
                    <a:pos x="12" y="120"/>
                  </a:cxn>
                  <a:cxn ang="0">
                    <a:pos x="8" y="118"/>
                  </a:cxn>
                  <a:cxn ang="0">
                    <a:pos x="5" y="111"/>
                  </a:cxn>
                  <a:cxn ang="0">
                    <a:pos x="5" y="104"/>
                  </a:cxn>
                  <a:cxn ang="0">
                    <a:pos x="8" y="94"/>
                  </a:cxn>
                  <a:cxn ang="0">
                    <a:pos x="8" y="90"/>
                  </a:cxn>
                  <a:cxn ang="0">
                    <a:pos x="15" y="87"/>
                  </a:cxn>
                  <a:cxn ang="0">
                    <a:pos x="19" y="83"/>
                  </a:cxn>
                  <a:cxn ang="0">
                    <a:pos x="19" y="75"/>
                  </a:cxn>
                  <a:cxn ang="0">
                    <a:pos x="17" y="71"/>
                  </a:cxn>
                  <a:cxn ang="0">
                    <a:pos x="12" y="68"/>
                  </a:cxn>
                  <a:cxn ang="0">
                    <a:pos x="5" y="64"/>
                  </a:cxn>
                  <a:cxn ang="0">
                    <a:pos x="5" y="54"/>
                  </a:cxn>
                  <a:cxn ang="0">
                    <a:pos x="3" y="45"/>
                  </a:cxn>
                  <a:cxn ang="0">
                    <a:pos x="5" y="40"/>
                  </a:cxn>
                  <a:cxn ang="0">
                    <a:pos x="8" y="35"/>
                  </a:cxn>
                  <a:cxn ang="0">
                    <a:pos x="12" y="33"/>
                  </a:cxn>
                  <a:cxn ang="0">
                    <a:pos x="17" y="28"/>
                  </a:cxn>
                  <a:cxn ang="0">
                    <a:pos x="22" y="26"/>
                  </a:cxn>
                  <a:cxn ang="0">
                    <a:pos x="19" y="19"/>
                  </a:cxn>
                  <a:cxn ang="0">
                    <a:pos x="24" y="11"/>
                  </a:cxn>
                  <a:cxn ang="0">
                    <a:pos x="29" y="16"/>
                  </a:cxn>
                  <a:cxn ang="0">
                    <a:pos x="38" y="16"/>
                  </a:cxn>
                  <a:cxn ang="0">
                    <a:pos x="45" y="14"/>
                  </a:cxn>
                  <a:cxn ang="0">
                    <a:pos x="53" y="11"/>
                  </a:cxn>
                  <a:cxn ang="0">
                    <a:pos x="60" y="11"/>
                  </a:cxn>
                  <a:cxn ang="0">
                    <a:pos x="67" y="14"/>
                  </a:cxn>
                  <a:cxn ang="0">
                    <a:pos x="74" y="16"/>
                  </a:cxn>
                  <a:cxn ang="0">
                    <a:pos x="83" y="14"/>
                  </a:cxn>
                  <a:cxn ang="0">
                    <a:pos x="93" y="11"/>
                  </a:cxn>
                  <a:cxn ang="0">
                    <a:pos x="100" y="9"/>
                  </a:cxn>
                  <a:cxn ang="0">
                    <a:pos x="107" y="7"/>
                  </a:cxn>
                  <a:cxn ang="0">
                    <a:pos x="114" y="4"/>
                  </a:cxn>
                  <a:cxn ang="0">
                    <a:pos x="124" y="4"/>
                  </a:cxn>
                  <a:cxn ang="0">
                    <a:pos x="133" y="4"/>
                  </a:cxn>
                  <a:cxn ang="0">
                    <a:pos x="140" y="2"/>
                  </a:cxn>
                  <a:cxn ang="0">
                    <a:pos x="145" y="4"/>
                  </a:cxn>
                </a:cxnLst>
                <a:rect l="0" t="0" r="r" b="b"/>
                <a:pathLst>
                  <a:path w="145" h="125">
                    <a:moveTo>
                      <a:pt x="145" y="4"/>
                    </a:moveTo>
                    <a:lnTo>
                      <a:pt x="145" y="4"/>
                    </a:lnTo>
                    <a:lnTo>
                      <a:pt x="145" y="7"/>
                    </a:lnTo>
                    <a:lnTo>
                      <a:pt x="145" y="7"/>
                    </a:lnTo>
                    <a:lnTo>
                      <a:pt x="145" y="7"/>
                    </a:lnTo>
                    <a:lnTo>
                      <a:pt x="142" y="7"/>
                    </a:lnTo>
                    <a:lnTo>
                      <a:pt x="142" y="9"/>
                    </a:lnTo>
                    <a:lnTo>
                      <a:pt x="142" y="9"/>
                    </a:lnTo>
                    <a:lnTo>
                      <a:pt x="140" y="9"/>
                    </a:lnTo>
                    <a:lnTo>
                      <a:pt x="140" y="9"/>
                    </a:lnTo>
                    <a:lnTo>
                      <a:pt x="140" y="9"/>
                    </a:lnTo>
                    <a:lnTo>
                      <a:pt x="140" y="11"/>
                    </a:lnTo>
                    <a:lnTo>
                      <a:pt x="140" y="11"/>
                    </a:lnTo>
                    <a:lnTo>
                      <a:pt x="140" y="11"/>
                    </a:lnTo>
                    <a:lnTo>
                      <a:pt x="138" y="11"/>
                    </a:lnTo>
                    <a:lnTo>
                      <a:pt x="138" y="11"/>
                    </a:lnTo>
                    <a:lnTo>
                      <a:pt x="138" y="11"/>
                    </a:lnTo>
                    <a:lnTo>
                      <a:pt x="138" y="14"/>
                    </a:lnTo>
                    <a:lnTo>
                      <a:pt x="135" y="14"/>
                    </a:lnTo>
                    <a:lnTo>
                      <a:pt x="135" y="14"/>
                    </a:lnTo>
                    <a:lnTo>
                      <a:pt x="135" y="14"/>
                    </a:lnTo>
                    <a:lnTo>
                      <a:pt x="135" y="16"/>
                    </a:lnTo>
                    <a:lnTo>
                      <a:pt x="135" y="16"/>
                    </a:lnTo>
                    <a:lnTo>
                      <a:pt x="135" y="16"/>
                    </a:lnTo>
                    <a:lnTo>
                      <a:pt x="133" y="16"/>
                    </a:lnTo>
                    <a:lnTo>
                      <a:pt x="133" y="16"/>
                    </a:lnTo>
                    <a:lnTo>
                      <a:pt x="133" y="19"/>
                    </a:lnTo>
                    <a:lnTo>
                      <a:pt x="133" y="19"/>
                    </a:lnTo>
                    <a:lnTo>
                      <a:pt x="131" y="19"/>
                    </a:lnTo>
                    <a:lnTo>
                      <a:pt x="131" y="19"/>
                    </a:lnTo>
                    <a:lnTo>
                      <a:pt x="128" y="19"/>
                    </a:lnTo>
                    <a:lnTo>
                      <a:pt x="128" y="19"/>
                    </a:lnTo>
                    <a:lnTo>
                      <a:pt x="128" y="19"/>
                    </a:lnTo>
                    <a:lnTo>
                      <a:pt x="128" y="19"/>
                    </a:lnTo>
                    <a:lnTo>
                      <a:pt x="126" y="19"/>
                    </a:lnTo>
                    <a:lnTo>
                      <a:pt x="126" y="19"/>
                    </a:lnTo>
                    <a:lnTo>
                      <a:pt x="126" y="19"/>
                    </a:lnTo>
                    <a:lnTo>
                      <a:pt x="124" y="19"/>
                    </a:lnTo>
                    <a:lnTo>
                      <a:pt x="124" y="21"/>
                    </a:lnTo>
                    <a:lnTo>
                      <a:pt x="124" y="21"/>
                    </a:lnTo>
                    <a:lnTo>
                      <a:pt x="124" y="21"/>
                    </a:lnTo>
                    <a:lnTo>
                      <a:pt x="121" y="21"/>
                    </a:lnTo>
                    <a:lnTo>
                      <a:pt x="121" y="21"/>
                    </a:lnTo>
                    <a:lnTo>
                      <a:pt x="121" y="23"/>
                    </a:lnTo>
                    <a:lnTo>
                      <a:pt x="121" y="23"/>
                    </a:lnTo>
                    <a:lnTo>
                      <a:pt x="121" y="23"/>
                    </a:lnTo>
                    <a:lnTo>
                      <a:pt x="121" y="26"/>
                    </a:lnTo>
                    <a:lnTo>
                      <a:pt x="121" y="26"/>
                    </a:lnTo>
                    <a:lnTo>
                      <a:pt x="121" y="28"/>
                    </a:lnTo>
                    <a:lnTo>
                      <a:pt x="121" y="28"/>
                    </a:lnTo>
                    <a:lnTo>
                      <a:pt x="121" y="30"/>
                    </a:lnTo>
                    <a:lnTo>
                      <a:pt x="121" y="30"/>
                    </a:lnTo>
                    <a:lnTo>
                      <a:pt x="121" y="30"/>
                    </a:lnTo>
                    <a:lnTo>
                      <a:pt x="121" y="30"/>
                    </a:lnTo>
                    <a:lnTo>
                      <a:pt x="121" y="30"/>
                    </a:lnTo>
                    <a:lnTo>
                      <a:pt x="121" y="33"/>
                    </a:lnTo>
                    <a:lnTo>
                      <a:pt x="121" y="33"/>
                    </a:lnTo>
                    <a:lnTo>
                      <a:pt x="121" y="33"/>
                    </a:lnTo>
                    <a:lnTo>
                      <a:pt x="121" y="35"/>
                    </a:lnTo>
                    <a:lnTo>
                      <a:pt x="121" y="35"/>
                    </a:lnTo>
                    <a:lnTo>
                      <a:pt x="124" y="35"/>
                    </a:lnTo>
                    <a:lnTo>
                      <a:pt x="124" y="38"/>
                    </a:lnTo>
                    <a:lnTo>
                      <a:pt x="124" y="38"/>
                    </a:lnTo>
                    <a:lnTo>
                      <a:pt x="124" y="40"/>
                    </a:lnTo>
                    <a:lnTo>
                      <a:pt x="124" y="40"/>
                    </a:lnTo>
                    <a:lnTo>
                      <a:pt x="124" y="42"/>
                    </a:lnTo>
                    <a:lnTo>
                      <a:pt x="124" y="42"/>
                    </a:lnTo>
                    <a:lnTo>
                      <a:pt x="124" y="42"/>
                    </a:lnTo>
                    <a:lnTo>
                      <a:pt x="121" y="42"/>
                    </a:lnTo>
                    <a:lnTo>
                      <a:pt x="121" y="45"/>
                    </a:lnTo>
                    <a:lnTo>
                      <a:pt x="121" y="45"/>
                    </a:lnTo>
                    <a:lnTo>
                      <a:pt x="121" y="45"/>
                    </a:lnTo>
                    <a:lnTo>
                      <a:pt x="121" y="47"/>
                    </a:lnTo>
                    <a:lnTo>
                      <a:pt x="121" y="47"/>
                    </a:lnTo>
                    <a:lnTo>
                      <a:pt x="121" y="49"/>
                    </a:lnTo>
                    <a:lnTo>
                      <a:pt x="121" y="49"/>
                    </a:lnTo>
                    <a:lnTo>
                      <a:pt x="121" y="49"/>
                    </a:lnTo>
                    <a:lnTo>
                      <a:pt x="121" y="52"/>
                    </a:lnTo>
                    <a:lnTo>
                      <a:pt x="121" y="52"/>
                    </a:lnTo>
                    <a:lnTo>
                      <a:pt x="121" y="52"/>
                    </a:lnTo>
                    <a:lnTo>
                      <a:pt x="119" y="52"/>
                    </a:lnTo>
                    <a:lnTo>
                      <a:pt x="119" y="54"/>
                    </a:lnTo>
                    <a:lnTo>
                      <a:pt x="119" y="54"/>
                    </a:lnTo>
                    <a:lnTo>
                      <a:pt x="119" y="56"/>
                    </a:lnTo>
                    <a:lnTo>
                      <a:pt x="119" y="56"/>
                    </a:lnTo>
                    <a:lnTo>
                      <a:pt x="119" y="59"/>
                    </a:lnTo>
                    <a:lnTo>
                      <a:pt x="119" y="59"/>
                    </a:lnTo>
                    <a:lnTo>
                      <a:pt x="121" y="59"/>
                    </a:lnTo>
                    <a:lnTo>
                      <a:pt x="121" y="61"/>
                    </a:lnTo>
                    <a:lnTo>
                      <a:pt x="121" y="61"/>
                    </a:lnTo>
                    <a:lnTo>
                      <a:pt x="121" y="61"/>
                    </a:lnTo>
                    <a:lnTo>
                      <a:pt x="119" y="61"/>
                    </a:lnTo>
                    <a:lnTo>
                      <a:pt x="119" y="64"/>
                    </a:lnTo>
                    <a:lnTo>
                      <a:pt x="119" y="64"/>
                    </a:lnTo>
                    <a:lnTo>
                      <a:pt x="119" y="66"/>
                    </a:lnTo>
                    <a:lnTo>
                      <a:pt x="119" y="66"/>
                    </a:lnTo>
                    <a:lnTo>
                      <a:pt x="119" y="66"/>
                    </a:lnTo>
                    <a:lnTo>
                      <a:pt x="119" y="66"/>
                    </a:lnTo>
                    <a:lnTo>
                      <a:pt x="119" y="68"/>
                    </a:lnTo>
                    <a:lnTo>
                      <a:pt x="119" y="68"/>
                    </a:lnTo>
                    <a:lnTo>
                      <a:pt x="116" y="68"/>
                    </a:lnTo>
                    <a:lnTo>
                      <a:pt x="116" y="71"/>
                    </a:lnTo>
                    <a:lnTo>
                      <a:pt x="116" y="71"/>
                    </a:lnTo>
                    <a:lnTo>
                      <a:pt x="116" y="71"/>
                    </a:lnTo>
                    <a:lnTo>
                      <a:pt x="116" y="71"/>
                    </a:lnTo>
                    <a:lnTo>
                      <a:pt x="114" y="71"/>
                    </a:lnTo>
                    <a:lnTo>
                      <a:pt x="114" y="73"/>
                    </a:lnTo>
                    <a:lnTo>
                      <a:pt x="114" y="73"/>
                    </a:lnTo>
                    <a:lnTo>
                      <a:pt x="114" y="73"/>
                    </a:lnTo>
                    <a:lnTo>
                      <a:pt x="114" y="73"/>
                    </a:lnTo>
                    <a:lnTo>
                      <a:pt x="112" y="73"/>
                    </a:lnTo>
                    <a:lnTo>
                      <a:pt x="112" y="75"/>
                    </a:lnTo>
                    <a:lnTo>
                      <a:pt x="112" y="75"/>
                    </a:lnTo>
                    <a:lnTo>
                      <a:pt x="112" y="75"/>
                    </a:lnTo>
                    <a:lnTo>
                      <a:pt x="112" y="75"/>
                    </a:lnTo>
                    <a:lnTo>
                      <a:pt x="109" y="75"/>
                    </a:lnTo>
                    <a:lnTo>
                      <a:pt x="109" y="75"/>
                    </a:lnTo>
                    <a:lnTo>
                      <a:pt x="107" y="75"/>
                    </a:lnTo>
                    <a:lnTo>
                      <a:pt x="107" y="78"/>
                    </a:lnTo>
                    <a:lnTo>
                      <a:pt x="107" y="78"/>
                    </a:lnTo>
                    <a:lnTo>
                      <a:pt x="107" y="78"/>
                    </a:lnTo>
                    <a:lnTo>
                      <a:pt x="107" y="78"/>
                    </a:lnTo>
                    <a:lnTo>
                      <a:pt x="105" y="78"/>
                    </a:lnTo>
                    <a:lnTo>
                      <a:pt x="105" y="78"/>
                    </a:lnTo>
                    <a:lnTo>
                      <a:pt x="105" y="80"/>
                    </a:lnTo>
                    <a:lnTo>
                      <a:pt x="102" y="80"/>
                    </a:lnTo>
                    <a:lnTo>
                      <a:pt x="102" y="80"/>
                    </a:lnTo>
                    <a:lnTo>
                      <a:pt x="102" y="80"/>
                    </a:lnTo>
                    <a:lnTo>
                      <a:pt x="102" y="80"/>
                    </a:lnTo>
                    <a:lnTo>
                      <a:pt x="100" y="80"/>
                    </a:lnTo>
                    <a:lnTo>
                      <a:pt x="100" y="80"/>
                    </a:lnTo>
                    <a:lnTo>
                      <a:pt x="100" y="80"/>
                    </a:lnTo>
                    <a:lnTo>
                      <a:pt x="100" y="80"/>
                    </a:lnTo>
                    <a:lnTo>
                      <a:pt x="98" y="80"/>
                    </a:lnTo>
                    <a:lnTo>
                      <a:pt x="98" y="83"/>
                    </a:lnTo>
                    <a:lnTo>
                      <a:pt x="98" y="83"/>
                    </a:lnTo>
                    <a:lnTo>
                      <a:pt x="95" y="83"/>
                    </a:lnTo>
                    <a:lnTo>
                      <a:pt x="95" y="83"/>
                    </a:lnTo>
                    <a:lnTo>
                      <a:pt x="95" y="83"/>
                    </a:lnTo>
                    <a:lnTo>
                      <a:pt x="95" y="83"/>
                    </a:lnTo>
                    <a:lnTo>
                      <a:pt x="95" y="85"/>
                    </a:lnTo>
                    <a:lnTo>
                      <a:pt x="93" y="85"/>
                    </a:lnTo>
                    <a:lnTo>
                      <a:pt x="93" y="85"/>
                    </a:lnTo>
                    <a:lnTo>
                      <a:pt x="93" y="85"/>
                    </a:lnTo>
                    <a:lnTo>
                      <a:pt x="93" y="85"/>
                    </a:lnTo>
                    <a:lnTo>
                      <a:pt x="90" y="85"/>
                    </a:lnTo>
                    <a:lnTo>
                      <a:pt x="90" y="87"/>
                    </a:lnTo>
                    <a:lnTo>
                      <a:pt x="90" y="87"/>
                    </a:lnTo>
                    <a:lnTo>
                      <a:pt x="88" y="87"/>
                    </a:lnTo>
                    <a:lnTo>
                      <a:pt x="88" y="87"/>
                    </a:lnTo>
                    <a:lnTo>
                      <a:pt x="88" y="87"/>
                    </a:lnTo>
                    <a:lnTo>
                      <a:pt x="88" y="87"/>
                    </a:lnTo>
                    <a:lnTo>
                      <a:pt x="88" y="90"/>
                    </a:lnTo>
                    <a:lnTo>
                      <a:pt x="86" y="90"/>
                    </a:lnTo>
                    <a:lnTo>
                      <a:pt x="86" y="90"/>
                    </a:lnTo>
                    <a:lnTo>
                      <a:pt x="86" y="90"/>
                    </a:lnTo>
                    <a:lnTo>
                      <a:pt x="86" y="90"/>
                    </a:lnTo>
                    <a:lnTo>
                      <a:pt x="83" y="90"/>
                    </a:lnTo>
                    <a:lnTo>
                      <a:pt x="83" y="90"/>
                    </a:lnTo>
                    <a:lnTo>
                      <a:pt x="83" y="90"/>
                    </a:lnTo>
                    <a:lnTo>
                      <a:pt x="81" y="90"/>
                    </a:lnTo>
                    <a:lnTo>
                      <a:pt x="81" y="92"/>
                    </a:lnTo>
                    <a:lnTo>
                      <a:pt x="81" y="92"/>
                    </a:lnTo>
                    <a:lnTo>
                      <a:pt x="81" y="92"/>
                    </a:lnTo>
                    <a:lnTo>
                      <a:pt x="81" y="92"/>
                    </a:lnTo>
                    <a:lnTo>
                      <a:pt x="79" y="92"/>
                    </a:lnTo>
                    <a:lnTo>
                      <a:pt x="79" y="92"/>
                    </a:lnTo>
                    <a:lnTo>
                      <a:pt x="79" y="94"/>
                    </a:lnTo>
                    <a:lnTo>
                      <a:pt x="79" y="94"/>
                    </a:lnTo>
                    <a:lnTo>
                      <a:pt x="76" y="94"/>
                    </a:lnTo>
                    <a:lnTo>
                      <a:pt x="76" y="94"/>
                    </a:lnTo>
                    <a:lnTo>
                      <a:pt x="76" y="94"/>
                    </a:lnTo>
                    <a:lnTo>
                      <a:pt x="74" y="94"/>
                    </a:lnTo>
                    <a:lnTo>
                      <a:pt x="74" y="97"/>
                    </a:lnTo>
                    <a:lnTo>
                      <a:pt x="74" y="97"/>
                    </a:lnTo>
                    <a:lnTo>
                      <a:pt x="74" y="97"/>
                    </a:lnTo>
                    <a:lnTo>
                      <a:pt x="74" y="97"/>
                    </a:lnTo>
                    <a:lnTo>
                      <a:pt x="71" y="97"/>
                    </a:lnTo>
                    <a:lnTo>
                      <a:pt x="71" y="97"/>
                    </a:lnTo>
                    <a:lnTo>
                      <a:pt x="71" y="97"/>
                    </a:lnTo>
                    <a:lnTo>
                      <a:pt x="71" y="99"/>
                    </a:lnTo>
                    <a:lnTo>
                      <a:pt x="69" y="99"/>
                    </a:lnTo>
                    <a:lnTo>
                      <a:pt x="69" y="99"/>
                    </a:lnTo>
                    <a:lnTo>
                      <a:pt x="69" y="99"/>
                    </a:lnTo>
                    <a:lnTo>
                      <a:pt x="67" y="99"/>
                    </a:lnTo>
                    <a:lnTo>
                      <a:pt x="67" y="99"/>
                    </a:lnTo>
                    <a:lnTo>
                      <a:pt x="67" y="101"/>
                    </a:lnTo>
                    <a:lnTo>
                      <a:pt x="67" y="101"/>
                    </a:lnTo>
                    <a:lnTo>
                      <a:pt x="67" y="101"/>
                    </a:lnTo>
                    <a:lnTo>
                      <a:pt x="64" y="101"/>
                    </a:lnTo>
                    <a:lnTo>
                      <a:pt x="64" y="101"/>
                    </a:lnTo>
                    <a:lnTo>
                      <a:pt x="64" y="101"/>
                    </a:lnTo>
                    <a:lnTo>
                      <a:pt x="62" y="101"/>
                    </a:lnTo>
                    <a:lnTo>
                      <a:pt x="62" y="101"/>
                    </a:lnTo>
                    <a:lnTo>
                      <a:pt x="62" y="104"/>
                    </a:lnTo>
                    <a:lnTo>
                      <a:pt x="62" y="104"/>
                    </a:lnTo>
                    <a:lnTo>
                      <a:pt x="60" y="104"/>
                    </a:lnTo>
                    <a:lnTo>
                      <a:pt x="60" y="104"/>
                    </a:lnTo>
                    <a:lnTo>
                      <a:pt x="60" y="104"/>
                    </a:lnTo>
                    <a:lnTo>
                      <a:pt x="60" y="104"/>
                    </a:lnTo>
                    <a:lnTo>
                      <a:pt x="60" y="106"/>
                    </a:lnTo>
                    <a:lnTo>
                      <a:pt x="57" y="106"/>
                    </a:lnTo>
                    <a:lnTo>
                      <a:pt x="57" y="106"/>
                    </a:lnTo>
                    <a:lnTo>
                      <a:pt x="57" y="106"/>
                    </a:lnTo>
                    <a:lnTo>
                      <a:pt x="55" y="106"/>
                    </a:lnTo>
                    <a:lnTo>
                      <a:pt x="55" y="106"/>
                    </a:lnTo>
                    <a:lnTo>
                      <a:pt x="55" y="109"/>
                    </a:lnTo>
                    <a:lnTo>
                      <a:pt x="55" y="109"/>
                    </a:lnTo>
                    <a:lnTo>
                      <a:pt x="53" y="109"/>
                    </a:lnTo>
                    <a:lnTo>
                      <a:pt x="53" y="109"/>
                    </a:lnTo>
                    <a:lnTo>
                      <a:pt x="53" y="109"/>
                    </a:lnTo>
                    <a:lnTo>
                      <a:pt x="53" y="109"/>
                    </a:lnTo>
                    <a:lnTo>
                      <a:pt x="53" y="111"/>
                    </a:lnTo>
                    <a:lnTo>
                      <a:pt x="50" y="111"/>
                    </a:lnTo>
                    <a:lnTo>
                      <a:pt x="50" y="111"/>
                    </a:lnTo>
                    <a:lnTo>
                      <a:pt x="50" y="111"/>
                    </a:lnTo>
                    <a:lnTo>
                      <a:pt x="48" y="111"/>
                    </a:lnTo>
                    <a:lnTo>
                      <a:pt x="48" y="111"/>
                    </a:lnTo>
                    <a:lnTo>
                      <a:pt x="48" y="111"/>
                    </a:lnTo>
                    <a:lnTo>
                      <a:pt x="48" y="111"/>
                    </a:lnTo>
                    <a:lnTo>
                      <a:pt x="48" y="113"/>
                    </a:lnTo>
                    <a:lnTo>
                      <a:pt x="45" y="113"/>
                    </a:lnTo>
                    <a:lnTo>
                      <a:pt x="45" y="113"/>
                    </a:lnTo>
                    <a:lnTo>
                      <a:pt x="45" y="113"/>
                    </a:lnTo>
                    <a:lnTo>
                      <a:pt x="45" y="113"/>
                    </a:lnTo>
                    <a:lnTo>
                      <a:pt x="43" y="113"/>
                    </a:lnTo>
                    <a:lnTo>
                      <a:pt x="43" y="116"/>
                    </a:lnTo>
                    <a:lnTo>
                      <a:pt x="43" y="116"/>
                    </a:lnTo>
                    <a:lnTo>
                      <a:pt x="41" y="116"/>
                    </a:lnTo>
                    <a:lnTo>
                      <a:pt x="41" y="116"/>
                    </a:lnTo>
                    <a:lnTo>
                      <a:pt x="41" y="116"/>
                    </a:lnTo>
                    <a:lnTo>
                      <a:pt x="41" y="116"/>
                    </a:lnTo>
                    <a:lnTo>
                      <a:pt x="41" y="118"/>
                    </a:lnTo>
                    <a:lnTo>
                      <a:pt x="38" y="118"/>
                    </a:lnTo>
                    <a:lnTo>
                      <a:pt x="38" y="118"/>
                    </a:lnTo>
                    <a:lnTo>
                      <a:pt x="38" y="118"/>
                    </a:lnTo>
                    <a:lnTo>
                      <a:pt x="38" y="118"/>
                    </a:lnTo>
                    <a:lnTo>
                      <a:pt x="36" y="118"/>
                    </a:lnTo>
                    <a:lnTo>
                      <a:pt x="36" y="120"/>
                    </a:lnTo>
                    <a:lnTo>
                      <a:pt x="36" y="120"/>
                    </a:lnTo>
                    <a:lnTo>
                      <a:pt x="36" y="120"/>
                    </a:lnTo>
                    <a:lnTo>
                      <a:pt x="34" y="120"/>
                    </a:lnTo>
                    <a:lnTo>
                      <a:pt x="34" y="120"/>
                    </a:lnTo>
                    <a:lnTo>
                      <a:pt x="34" y="120"/>
                    </a:lnTo>
                    <a:lnTo>
                      <a:pt x="34" y="120"/>
                    </a:lnTo>
                    <a:lnTo>
                      <a:pt x="31" y="120"/>
                    </a:lnTo>
                    <a:lnTo>
                      <a:pt x="31" y="123"/>
                    </a:lnTo>
                    <a:lnTo>
                      <a:pt x="31" y="123"/>
                    </a:lnTo>
                    <a:lnTo>
                      <a:pt x="29" y="123"/>
                    </a:lnTo>
                    <a:lnTo>
                      <a:pt x="29" y="123"/>
                    </a:lnTo>
                    <a:lnTo>
                      <a:pt x="29" y="123"/>
                    </a:lnTo>
                    <a:lnTo>
                      <a:pt x="29" y="123"/>
                    </a:lnTo>
                    <a:lnTo>
                      <a:pt x="29" y="125"/>
                    </a:lnTo>
                    <a:lnTo>
                      <a:pt x="27" y="125"/>
                    </a:lnTo>
                    <a:lnTo>
                      <a:pt x="27" y="125"/>
                    </a:lnTo>
                    <a:lnTo>
                      <a:pt x="27" y="125"/>
                    </a:lnTo>
                    <a:lnTo>
                      <a:pt x="27" y="125"/>
                    </a:lnTo>
                    <a:lnTo>
                      <a:pt x="24" y="125"/>
                    </a:lnTo>
                    <a:lnTo>
                      <a:pt x="24" y="125"/>
                    </a:lnTo>
                    <a:lnTo>
                      <a:pt x="22" y="125"/>
                    </a:lnTo>
                    <a:lnTo>
                      <a:pt x="22" y="125"/>
                    </a:lnTo>
                    <a:lnTo>
                      <a:pt x="22" y="125"/>
                    </a:lnTo>
                    <a:lnTo>
                      <a:pt x="19" y="125"/>
                    </a:lnTo>
                    <a:lnTo>
                      <a:pt x="19" y="125"/>
                    </a:lnTo>
                    <a:lnTo>
                      <a:pt x="19" y="125"/>
                    </a:lnTo>
                    <a:lnTo>
                      <a:pt x="19" y="125"/>
                    </a:lnTo>
                    <a:lnTo>
                      <a:pt x="17" y="125"/>
                    </a:lnTo>
                    <a:lnTo>
                      <a:pt x="17" y="125"/>
                    </a:lnTo>
                    <a:lnTo>
                      <a:pt x="15" y="125"/>
                    </a:lnTo>
                    <a:lnTo>
                      <a:pt x="15" y="123"/>
                    </a:lnTo>
                    <a:lnTo>
                      <a:pt x="15" y="123"/>
                    </a:lnTo>
                    <a:lnTo>
                      <a:pt x="15" y="123"/>
                    </a:lnTo>
                    <a:lnTo>
                      <a:pt x="15" y="123"/>
                    </a:lnTo>
                    <a:lnTo>
                      <a:pt x="15" y="120"/>
                    </a:lnTo>
                    <a:lnTo>
                      <a:pt x="12" y="120"/>
                    </a:lnTo>
                    <a:lnTo>
                      <a:pt x="12" y="120"/>
                    </a:lnTo>
                    <a:lnTo>
                      <a:pt x="12" y="120"/>
                    </a:lnTo>
                    <a:lnTo>
                      <a:pt x="12" y="120"/>
                    </a:lnTo>
                    <a:lnTo>
                      <a:pt x="10" y="120"/>
                    </a:lnTo>
                    <a:lnTo>
                      <a:pt x="10" y="120"/>
                    </a:lnTo>
                    <a:lnTo>
                      <a:pt x="10" y="120"/>
                    </a:lnTo>
                    <a:lnTo>
                      <a:pt x="8" y="120"/>
                    </a:lnTo>
                    <a:lnTo>
                      <a:pt x="8" y="118"/>
                    </a:lnTo>
                    <a:lnTo>
                      <a:pt x="8" y="118"/>
                    </a:lnTo>
                    <a:lnTo>
                      <a:pt x="8" y="118"/>
                    </a:lnTo>
                    <a:lnTo>
                      <a:pt x="8" y="118"/>
                    </a:lnTo>
                    <a:lnTo>
                      <a:pt x="8" y="116"/>
                    </a:lnTo>
                    <a:lnTo>
                      <a:pt x="5" y="116"/>
                    </a:lnTo>
                    <a:lnTo>
                      <a:pt x="5" y="116"/>
                    </a:lnTo>
                    <a:lnTo>
                      <a:pt x="5" y="116"/>
                    </a:lnTo>
                    <a:lnTo>
                      <a:pt x="5" y="116"/>
                    </a:lnTo>
                    <a:lnTo>
                      <a:pt x="5" y="113"/>
                    </a:lnTo>
                    <a:lnTo>
                      <a:pt x="5" y="113"/>
                    </a:lnTo>
                    <a:lnTo>
                      <a:pt x="5" y="113"/>
                    </a:lnTo>
                    <a:lnTo>
                      <a:pt x="5" y="111"/>
                    </a:lnTo>
                    <a:lnTo>
                      <a:pt x="5" y="111"/>
                    </a:lnTo>
                    <a:lnTo>
                      <a:pt x="5" y="111"/>
                    </a:lnTo>
                    <a:lnTo>
                      <a:pt x="5" y="111"/>
                    </a:lnTo>
                    <a:lnTo>
                      <a:pt x="5" y="111"/>
                    </a:lnTo>
                    <a:lnTo>
                      <a:pt x="5" y="109"/>
                    </a:lnTo>
                    <a:lnTo>
                      <a:pt x="5" y="109"/>
                    </a:lnTo>
                    <a:lnTo>
                      <a:pt x="5" y="106"/>
                    </a:lnTo>
                    <a:lnTo>
                      <a:pt x="5" y="106"/>
                    </a:lnTo>
                    <a:lnTo>
                      <a:pt x="5" y="106"/>
                    </a:lnTo>
                    <a:lnTo>
                      <a:pt x="5" y="104"/>
                    </a:lnTo>
                    <a:lnTo>
                      <a:pt x="5" y="104"/>
                    </a:lnTo>
                    <a:lnTo>
                      <a:pt x="5" y="104"/>
                    </a:lnTo>
                    <a:lnTo>
                      <a:pt x="5" y="104"/>
                    </a:lnTo>
                    <a:lnTo>
                      <a:pt x="5" y="101"/>
                    </a:lnTo>
                    <a:lnTo>
                      <a:pt x="5" y="101"/>
                    </a:lnTo>
                    <a:lnTo>
                      <a:pt x="5" y="101"/>
                    </a:lnTo>
                    <a:lnTo>
                      <a:pt x="5" y="101"/>
                    </a:lnTo>
                    <a:lnTo>
                      <a:pt x="5" y="99"/>
                    </a:lnTo>
                    <a:lnTo>
                      <a:pt x="5" y="99"/>
                    </a:lnTo>
                    <a:lnTo>
                      <a:pt x="5" y="99"/>
                    </a:lnTo>
                    <a:lnTo>
                      <a:pt x="5" y="97"/>
                    </a:lnTo>
                    <a:lnTo>
                      <a:pt x="8" y="97"/>
                    </a:lnTo>
                    <a:lnTo>
                      <a:pt x="8" y="97"/>
                    </a:lnTo>
                    <a:lnTo>
                      <a:pt x="8" y="94"/>
                    </a:lnTo>
                    <a:lnTo>
                      <a:pt x="8" y="94"/>
                    </a:lnTo>
                    <a:lnTo>
                      <a:pt x="8" y="94"/>
                    </a:lnTo>
                    <a:lnTo>
                      <a:pt x="8" y="94"/>
                    </a:lnTo>
                    <a:lnTo>
                      <a:pt x="8" y="92"/>
                    </a:lnTo>
                    <a:lnTo>
                      <a:pt x="8" y="92"/>
                    </a:lnTo>
                    <a:lnTo>
                      <a:pt x="8" y="92"/>
                    </a:lnTo>
                    <a:lnTo>
                      <a:pt x="8" y="92"/>
                    </a:lnTo>
                    <a:lnTo>
                      <a:pt x="8" y="90"/>
                    </a:lnTo>
                    <a:lnTo>
                      <a:pt x="8" y="90"/>
                    </a:lnTo>
                    <a:lnTo>
                      <a:pt x="8" y="90"/>
                    </a:lnTo>
                    <a:lnTo>
                      <a:pt x="8" y="90"/>
                    </a:lnTo>
                    <a:lnTo>
                      <a:pt x="8" y="90"/>
                    </a:lnTo>
                    <a:lnTo>
                      <a:pt x="10" y="90"/>
                    </a:lnTo>
                    <a:lnTo>
                      <a:pt x="10" y="87"/>
                    </a:lnTo>
                    <a:lnTo>
                      <a:pt x="10" y="87"/>
                    </a:lnTo>
                    <a:lnTo>
                      <a:pt x="12" y="87"/>
                    </a:lnTo>
                    <a:lnTo>
                      <a:pt x="12" y="87"/>
                    </a:lnTo>
                    <a:lnTo>
                      <a:pt x="12" y="87"/>
                    </a:lnTo>
                    <a:lnTo>
                      <a:pt x="15" y="87"/>
                    </a:lnTo>
                    <a:lnTo>
                      <a:pt x="15" y="87"/>
                    </a:lnTo>
                    <a:lnTo>
                      <a:pt x="15" y="87"/>
                    </a:lnTo>
                    <a:lnTo>
                      <a:pt x="15" y="87"/>
                    </a:lnTo>
                    <a:lnTo>
                      <a:pt x="15" y="87"/>
                    </a:lnTo>
                    <a:lnTo>
                      <a:pt x="15" y="87"/>
                    </a:lnTo>
                    <a:lnTo>
                      <a:pt x="15" y="85"/>
                    </a:lnTo>
                    <a:lnTo>
                      <a:pt x="15" y="85"/>
                    </a:lnTo>
                    <a:lnTo>
                      <a:pt x="15" y="85"/>
                    </a:lnTo>
                    <a:lnTo>
                      <a:pt x="15" y="83"/>
                    </a:lnTo>
                    <a:lnTo>
                      <a:pt x="15" y="83"/>
                    </a:lnTo>
                    <a:lnTo>
                      <a:pt x="17" y="83"/>
                    </a:lnTo>
                    <a:lnTo>
                      <a:pt x="17" y="83"/>
                    </a:lnTo>
                    <a:lnTo>
                      <a:pt x="17" y="83"/>
                    </a:lnTo>
                    <a:lnTo>
                      <a:pt x="19" y="83"/>
                    </a:lnTo>
                    <a:lnTo>
                      <a:pt x="19" y="80"/>
                    </a:lnTo>
                    <a:lnTo>
                      <a:pt x="19" y="80"/>
                    </a:lnTo>
                    <a:lnTo>
                      <a:pt x="19" y="80"/>
                    </a:lnTo>
                    <a:lnTo>
                      <a:pt x="19" y="80"/>
                    </a:lnTo>
                    <a:lnTo>
                      <a:pt x="19" y="80"/>
                    </a:lnTo>
                    <a:lnTo>
                      <a:pt x="22" y="80"/>
                    </a:lnTo>
                    <a:lnTo>
                      <a:pt x="22" y="78"/>
                    </a:lnTo>
                    <a:lnTo>
                      <a:pt x="22" y="78"/>
                    </a:lnTo>
                    <a:lnTo>
                      <a:pt x="19" y="78"/>
                    </a:lnTo>
                    <a:lnTo>
                      <a:pt x="19" y="75"/>
                    </a:lnTo>
                    <a:lnTo>
                      <a:pt x="19" y="75"/>
                    </a:lnTo>
                    <a:lnTo>
                      <a:pt x="19" y="75"/>
                    </a:lnTo>
                    <a:lnTo>
                      <a:pt x="19" y="73"/>
                    </a:lnTo>
                    <a:lnTo>
                      <a:pt x="19" y="73"/>
                    </a:lnTo>
                    <a:lnTo>
                      <a:pt x="19" y="71"/>
                    </a:lnTo>
                    <a:lnTo>
                      <a:pt x="19" y="71"/>
                    </a:lnTo>
                    <a:lnTo>
                      <a:pt x="17" y="71"/>
                    </a:lnTo>
                    <a:lnTo>
                      <a:pt x="17" y="71"/>
                    </a:lnTo>
                    <a:lnTo>
                      <a:pt x="17" y="71"/>
                    </a:lnTo>
                    <a:lnTo>
                      <a:pt x="15" y="71"/>
                    </a:lnTo>
                    <a:lnTo>
                      <a:pt x="15" y="71"/>
                    </a:lnTo>
                    <a:lnTo>
                      <a:pt x="17" y="71"/>
                    </a:lnTo>
                    <a:lnTo>
                      <a:pt x="17" y="68"/>
                    </a:lnTo>
                    <a:lnTo>
                      <a:pt x="17" y="68"/>
                    </a:lnTo>
                    <a:lnTo>
                      <a:pt x="17" y="68"/>
                    </a:lnTo>
                    <a:lnTo>
                      <a:pt x="17" y="68"/>
                    </a:lnTo>
                    <a:lnTo>
                      <a:pt x="15" y="68"/>
                    </a:lnTo>
                    <a:lnTo>
                      <a:pt x="15" y="66"/>
                    </a:lnTo>
                    <a:lnTo>
                      <a:pt x="15" y="66"/>
                    </a:lnTo>
                    <a:lnTo>
                      <a:pt x="15" y="66"/>
                    </a:lnTo>
                    <a:lnTo>
                      <a:pt x="15" y="68"/>
                    </a:lnTo>
                    <a:lnTo>
                      <a:pt x="12" y="68"/>
                    </a:lnTo>
                    <a:lnTo>
                      <a:pt x="12" y="68"/>
                    </a:lnTo>
                    <a:lnTo>
                      <a:pt x="12" y="68"/>
                    </a:lnTo>
                    <a:lnTo>
                      <a:pt x="10" y="68"/>
                    </a:lnTo>
                    <a:lnTo>
                      <a:pt x="10" y="68"/>
                    </a:lnTo>
                    <a:lnTo>
                      <a:pt x="8" y="68"/>
                    </a:lnTo>
                    <a:lnTo>
                      <a:pt x="8" y="68"/>
                    </a:lnTo>
                    <a:lnTo>
                      <a:pt x="8" y="66"/>
                    </a:lnTo>
                    <a:lnTo>
                      <a:pt x="8" y="66"/>
                    </a:lnTo>
                    <a:lnTo>
                      <a:pt x="5" y="66"/>
                    </a:lnTo>
                    <a:lnTo>
                      <a:pt x="5" y="66"/>
                    </a:lnTo>
                    <a:lnTo>
                      <a:pt x="5" y="64"/>
                    </a:lnTo>
                    <a:lnTo>
                      <a:pt x="5" y="64"/>
                    </a:lnTo>
                    <a:lnTo>
                      <a:pt x="5" y="64"/>
                    </a:lnTo>
                    <a:lnTo>
                      <a:pt x="5" y="61"/>
                    </a:lnTo>
                    <a:lnTo>
                      <a:pt x="5" y="61"/>
                    </a:lnTo>
                    <a:lnTo>
                      <a:pt x="5" y="61"/>
                    </a:lnTo>
                    <a:lnTo>
                      <a:pt x="5" y="59"/>
                    </a:lnTo>
                    <a:lnTo>
                      <a:pt x="5" y="59"/>
                    </a:lnTo>
                    <a:lnTo>
                      <a:pt x="5" y="56"/>
                    </a:lnTo>
                    <a:lnTo>
                      <a:pt x="5" y="56"/>
                    </a:lnTo>
                    <a:lnTo>
                      <a:pt x="5" y="54"/>
                    </a:lnTo>
                    <a:lnTo>
                      <a:pt x="5" y="54"/>
                    </a:lnTo>
                    <a:lnTo>
                      <a:pt x="5" y="54"/>
                    </a:lnTo>
                    <a:lnTo>
                      <a:pt x="5" y="52"/>
                    </a:lnTo>
                    <a:lnTo>
                      <a:pt x="5" y="52"/>
                    </a:lnTo>
                    <a:lnTo>
                      <a:pt x="5" y="52"/>
                    </a:lnTo>
                    <a:lnTo>
                      <a:pt x="5" y="49"/>
                    </a:lnTo>
                    <a:lnTo>
                      <a:pt x="5" y="49"/>
                    </a:lnTo>
                    <a:lnTo>
                      <a:pt x="5" y="47"/>
                    </a:lnTo>
                    <a:lnTo>
                      <a:pt x="5" y="47"/>
                    </a:lnTo>
                    <a:lnTo>
                      <a:pt x="5" y="47"/>
                    </a:lnTo>
                    <a:lnTo>
                      <a:pt x="5" y="47"/>
                    </a:lnTo>
                    <a:lnTo>
                      <a:pt x="3" y="47"/>
                    </a:lnTo>
                    <a:lnTo>
                      <a:pt x="3" y="45"/>
                    </a:lnTo>
                    <a:lnTo>
                      <a:pt x="3" y="45"/>
                    </a:lnTo>
                    <a:lnTo>
                      <a:pt x="3" y="45"/>
                    </a:lnTo>
                    <a:lnTo>
                      <a:pt x="0" y="45"/>
                    </a:lnTo>
                    <a:lnTo>
                      <a:pt x="0" y="42"/>
                    </a:lnTo>
                    <a:lnTo>
                      <a:pt x="0" y="42"/>
                    </a:lnTo>
                    <a:lnTo>
                      <a:pt x="3" y="42"/>
                    </a:lnTo>
                    <a:lnTo>
                      <a:pt x="3" y="42"/>
                    </a:lnTo>
                    <a:lnTo>
                      <a:pt x="3" y="40"/>
                    </a:lnTo>
                    <a:lnTo>
                      <a:pt x="3" y="40"/>
                    </a:lnTo>
                    <a:lnTo>
                      <a:pt x="3" y="40"/>
                    </a:lnTo>
                    <a:lnTo>
                      <a:pt x="5" y="40"/>
                    </a:lnTo>
                    <a:lnTo>
                      <a:pt x="5" y="38"/>
                    </a:lnTo>
                    <a:lnTo>
                      <a:pt x="3" y="38"/>
                    </a:lnTo>
                    <a:lnTo>
                      <a:pt x="3" y="38"/>
                    </a:lnTo>
                    <a:lnTo>
                      <a:pt x="3" y="35"/>
                    </a:lnTo>
                    <a:lnTo>
                      <a:pt x="5" y="35"/>
                    </a:lnTo>
                    <a:lnTo>
                      <a:pt x="5" y="35"/>
                    </a:lnTo>
                    <a:lnTo>
                      <a:pt x="5" y="35"/>
                    </a:lnTo>
                    <a:lnTo>
                      <a:pt x="5" y="33"/>
                    </a:lnTo>
                    <a:lnTo>
                      <a:pt x="5" y="33"/>
                    </a:lnTo>
                    <a:lnTo>
                      <a:pt x="5" y="35"/>
                    </a:lnTo>
                    <a:lnTo>
                      <a:pt x="8" y="35"/>
                    </a:lnTo>
                    <a:lnTo>
                      <a:pt x="8" y="35"/>
                    </a:lnTo>
                    <a:lnTo>
                      <a:pt x="8" y="35"/>
                    </a:lnTo>
                    <a:lnTo>
                      <a:pt x="8" y="35"/>
                    </a:lnTo>
                    <a:lnTo>
                      <a:pt x="10" y="35"/>
                    </a:lnTo>
                    <a:lnTo>
                      <a:pt x="10" y="35"/>
                    </a:lnTo>
                    <a:lnTo>
                      <a:pt x="10" y="38"/>
                    </a:lnTo>
                    <a:lnTo>
                      <a:pt x="12" y="38"/>
                    </a:lnTo>
                    <a:lnTo>
                      <a:pt x="12" y="35"/>
                    </a:lnTo>
                    <a:lnTo>
                      <a:pt x="12" y="35"/>
                    </a:lnTo>
                    <a:lnTo>
                      <a:pt x="12" y="35"/>
                    </a:lnTo>
                    <a:lnTo>
                      <a:pt x="12" y="33"/>
                    </a:lnTo>
                    <a:lnTo>
                      <a:pt x="12" y="33"/>
                    </a:lnTo>
                    <a:lnTo>
                      <a:pt x="15" y="33"/>
                    </a:lnTo>
                    <a:lnTo>
                      <a:pt x="15" y="33"/>
                    </a:lnTo>
                    <a:lnTo>
                      <a:pt x="15" y="33"/>
                    </a:lnTo>
                    <a:lnTo>
                      <a:pt x="15" y="33"/>
                    </a:lnTo>
                    <a:lnTo>
                      <a:pt x="15" y="30"/>
                    </a:lnTo>
                    <a:lnTo>
                      <a:pt x="15" y="30"/>
                    </a:lnTo>
                    <a:lnTo>
                      <a:pt x="15" y="30"/>
                    </a:lnTo>
                    <a:lnTo>
                      <a:pt x="15" y="28"/>
                    </a:lnTo>
                    <a:lnTo>
                      <a:pt x="15" y="28"/>
                    </a:lnTo>
                    <a:lnTo>
                      <a:pt x="17" y="28"/>
                    </a:lnTo>
                    <a:lnTo>
                      <a:pt x="17" y="28"/>
                    </a:lnTo>
                    <a:lnTo>
                      <a:pt x="19" y="28"/>
                    </a:lnTo>
                    <a:lnTo>
                      <a:pt x="19" y="26"/>
                    </a:lnTo>
                    <a:lnTo>
                      <a:pt x="19" y="26"/>
                    </a:lnTo>
                    <a:lnTo>
                      <a:pt x="19" y="26"/>
                    </a:lnTo>
                    <a:lnTo>
                      <a:pt x="19" y="28"/>
                    </a:lnTo>
                    <a:lnTo>
                      <a:pt x="22" y="28"/>
                    </a:lnTo>
                    <a:lnTo>
                      <a:pt x="22" y="28"/>
                    </a:lnTo>
                    <a:lnTo>
                      <a:pt x="22" y="26"/>
                    </a:lnTo>
                    <a:lnTo>
                      <a:pt x="22" y="26"/>
                    </a:lnTo>
                    <a:lnTo>
                      <a:pt x="22" y="26"/>
                    </a:lnTo>
                    <a:lnTo>
                      <a:pt x="22" y="26"/>
                    </a:lnTo>
                    <a:lnTo>
                      <a:pt x="22" y="23"/>
                    </a:lnTo>
                    <a:lnTo>
                      <a:pt x="22" y="23"/>
                    </a:lnTo>
                    <a:lnTo>
                      <a:pt x="22" y="23"/>
                    </a:lnTo>
                    <a:lnTo>
                      <a:pt x="19" y="23"/>
                    </a:lnTo>
                    <a:lnTo>
                      <a:pt x="19" y="21"/>
                    </a:lnTo>
                    <a:lnTo>
                      <a:pt x="19" y="21"/>
                    </a:lnTo>
                    <a:lnTo>
                      <a:pt x="19" y="21"/>
                    </a:lnTo>
                    <a:lnTo>
                      <a:pt x="19" y="21"/>
                    </a:lnTo>
                    <a:lnTo>
                      <a:pt x="19" y="21"/>
                    </a:lnTo>
                    <a:lnTo>
                      <a:pt x="19" y="19"/>
                    </a:lnTo>
                    <a:lnTo>
                      <a:pt x="19" y="19"/>
                    </a:lnTo>
                    <a:lnTo>
                      <a:pt x="19" y="16"/>
                    </a:lnTo>
                    <a:lnTo>
                      <a:pt x="19" y="16"/>
                    </a:lnTo>
                    <a:lnTo>
                      <a:pt x="22" y="16"/>
                    </a:lnTo>
                    <a:lnTo>
                      <a:pt x="22" y="14"/>
                    </a:lnTo>
                    <a:lnTo>
                      <a:pt x="22" y="14"/>
                    </a:lnTo>
                    <a:lnTo>
                      <a:pt x="22" y="11"/>
                    </a:lnTo>
                    <a:lnTo>
                      <a:pt x="22" y="11"/>
                    </a:lnTo>
                    <a:lnTo>
                      <a:pt x="22" y="11"/>
                    </a:lnTo>
                    <a:lnTo>
                      <a:pt x="22" y="11"/>
                    </a:lnTo>
                    <a:lnTo>
                      <a:pt x="24" y="11"/>
                    </a:lnTo>
                    <a:lnTo>
                      <a:pt x="24" y="11"/>
                    </a:lnTo>
                    <a:lnTo>
                      <a:pt x="24" y="11"/>
                    </a:lnTo>
                    <a:lnTo>
                      <a:pt x="27" y="11"/>
                    </a:lnTo>
                    <a:lnTo>
                      <a:pt x="27" y="11"/>
                    </a:lnTo>
                    <a:lnTo>
                      <a:pt x="27" y="11"/>
                    </a:lnTo>
                    <a:lnTo>
                      <a:pt x="29" y="11"/>
                    </a:lnTo>
                    <a:lnTo>
                      <a:pt x="29" y="14"/>
                    </a:lnTo>
                    <a:lnTo>
                      <a:pt x="29" y="14"/>
                    </a:lnTo>
                    <a:lnTo>
                      <a:pt x="29" y="14"/>
                    </a:lnTo>
                    <a:lnTo>
                      <a:pt x="29" y="14"/>
                    </a:lnTo>
                    <a:lnTo>
                      <a:pt x="29" y="16"/>
                    </a:lnTo>
                    <a:lnTo>
                      <a:pt x="29" y="16"/>
                    </a:lnTo>
                    <a:lnTo>
                      <a:pt x="31" y="16"/>
                    </a:lnTo>
                    <a:lnTo>
                      <a:pt x="31" y="16"/>
                    </a:lnTo>
                    <a:lnTo>
                      <a:pt x="31" y="16"/>
                    </a:lnTo>
                    <a:lnTo>
                      <a:pt x="34" y="16"/>
                    </a:lnTo>
                    <a:lnTo>
                      <a:pt x="34" y="16"/>
                    </a:lnTo>
                    <a:lnTo>
                      <a:pt x="34" y="16"/>
                    </a:lnTo>
                    <a:lnTo>
                      <a:pt x="36" y="16"/>
                    </a:lnTo>
                    <a:lnTo>
                      <a:pt x="36" y="16"/>
                    </a:lnTo>
                    <a:lnTo>
                      <a:pt x="38" y="16"/>
                    </a:lnTo>
                    <a:lnTo>
                      <a:pt x="38" y="16"/>
                    </a:lnTo>
                    <a:lnTo>
                      <a:pt x="38" y="16"/>
                    </a:lnTo>
                    <a:lnTo>
                      <a:pt x="38" y="16"/>
                    </a:lnTo>
                    <a:lnTo>
                      <a:pt x="41" y="16"/>
                    </a:lnTo>
                    <a:lnTo>
                      <a:pt x="41" y="16"/>
                    </a:lnTo>
                    <a:lnTo>
                      <a:pt x="41" y="16"/>
                    </a:lnTo>
                    <a:lnTo>
                      <a:pt x="41" y="14"/>
                    </a:lnTo>
                    <a:lnTo>
                      <a:pt x="41" y="14"/>
                    </a:lnTo>
                    <a:lnTo>
                      <a:pt x="43" y="14"/>
                    </a:lnTo>
                    <a:lnTo>
                      <a:pt x="43" y="14"/>
                    </a:lnTo>
                    <a:lnTo>
                      <a:pt x="43" y="14"/>
                    </a:lnTo>
                    <a:lnTo>
                      <a:pt x="45" y="14"/>
                    </a:lnTo>
                    <a:lnTo>
                      <a:pt x="45" y="14"/>
                    </a:lnTo>
                    <a:lnTo>
                      <a:pt x="45" y="14"/>
                    </a:lnTo>
                    <a:lnTo>
                      <a:pt x="48" y="14"/>
                    </a:lnTo>
                    <a:lnTo>
                      <a:pt x="48" y="11"/>
                    </a:lnTo>
                    <a:lnTo>
                      <a:pt x="48" y="11"/>
                    </a:lnTo>
                    <a:lnTo>
                      <a:pt x="48" y="11"/>
                    </a:lnTo>
                    <a:lnTo>
                      <a:pt x="50" y="11"/>
                    </a:lnTo>
                    <a:lnTo>
                      <a:pt x="50" y="11"/>
                    </a:lnTo>
                    <a:lnTo>
                      <a:pt x="50" y="11"/>
                    </a:lnTo>
                    <a:lnTo>
                      <a:pt x="53" y="11"/>
                    </a:lnTo>
                    <a:lnTo>
                      <a:pt x="53" y="11"/>
                    </a:lnTo>
                    <a:lnTo>
                      <a:pt x="53" y="11"/>
                    </a:lnTo>
                    <a:lnTo>
                      <a:pt x="53" y="11"/>
                    </a:lnTo>
                    <a:lnTo>
                      <a:pt x="55" y="11"/>
                    </a:lnTo>
                    <a:lnTo>
                      <a:pt x="55" y="9"/>
                    </a:lnTo>
                    <a:lnTo>
                      <a:pt x="55" y="9"/>
                    </a:lnTo>
                    <a:lnTo>
                      <a:pt x="55" y="9"/>
                    </a:lnTo>
                    <a:lnTo>
                      <a:pt x="57" y="9"/>
                    </a:lnTo>
                    <a:lnTo>
                      <a:pt x="57" y="9"/>
                    </a:lnTo>
                    <a:lnTo>
                      <a:pt x="60" y="9"/>
                    </a:lnTo>
                    <a:lnTo>
                      <a:pt x="60" y="9"/>
                    </a:lnTo>
                    <a:lnTo>
                      <a:pt x="60" y="11"/>
                    </a:lnTo>
                    <a:lnTo>
                      <a:pt x="60" y="11"/>
                    </a:lnTo>
                    <a:lnTo>
                      <a:pt x="62" y="11"/>
                    </a:lnTo>
                    <a:lnTo>
                      <a:pt x="62" y="11"/>
                    </a:lnTo>
                    <a:lnTo>
                      <a:pt x="62" y="11"/>
                    </a:lnTo>
                    <a:lnTo>
                      <a:pt x="62" y="11"/>
                    </a:lnTo>
                    <a:lnTo>
                      <a:pt x="62" y="11"/>
                    </a:lnTo>
                    <a:lnTo>
                      <a:pt x="64" y="11"/>
                    </a:lnTo>
                    <a:lnTo>
                      <a:pt x="64" y="14"/>
                    </a:lnTo>
                    <a:lnTo>
                      <a:pt x="64" y="14"/>
                    </a:lnTo>
                    <a:lnTo>
                      <a:pt x="67" y="14"/>
                    </a:lnTo>
                    <a:lnTo>
                      <a:pt x="67" y="14"/>
                    </a:lnTo>
                    <a:lnTo>
                      <a:pt x="67" y="14"/>
                    </a:lnTo>
                    <a:lnTo>
                      <a:pt x="67" y="14"/>
                    </a:lnTo>
                    <a:lnTo>
                      <a:pt x="69" y="14"/>
                    </a:lnTo>
                    <a:lnTo>
                      <a:pt x="69" y="14"/>
                    </a:lnTo>
                    <a:lnTo>
                      <a:pt x="71" y="14"/>
                    </a:lnTo>
                    <a:lnTo>
                      <a:pt x="71" y="14"/>
                    </a:lnTo>
                    <a:lnTo>
                      <a:pt x="71" y="14"/>
                    </a:lnTo>
                    <a:lnTo>
                      <a:pt x="74" y="14"/>
                    </a:lnTo>
                    <a:lnTo>
                      <a:pt x="74" y="14"/>
                    </a:lnTo>
                    <a:lnTo>
                      <a:pt x="74" y="14"/>
                    </a:lnTo>
                    <a:lnTo>
                      <a:pt x="74" y="16"/>
                    </a:lnTo>
                    <a:lnTo>
                      <a:pt x="76" y="16"/>
                    </a:lnTo>
                    <a:lnTo>
                      <a:pt x="76" y="16"/>
                    </a:lnTo>
                    <a:lnTo>
                      <a:pt x="79" y="16"/>
                    </a:lnTo>
                    <a:lnTo>
                      <a:pt x="79" y="16"/>
                    </a:lnTo>
                    <a:lnTo>
                      <a:pt x="79" y="16"/>
                    </a:lnTo>
                    <a:lnTo>
                      <a:pt x="79" y="14"/>
                    </a:lnTo>
                    <a:lnTo>
                      <a:pt x="81" y="14"/>
                    </a:lnTo>
                    <a:lnTo>
                      <a:pt x="81" y="14"/>
                    </a:lnTo>
                    <a:lnTo>
                      <a:pt x="81" y="14"/>
                    </a:lnTo>
                    <a:lnTo>
                      <a:pt x="83" y="14"/>
                    </a:lnTo>
                    <a:lnTo>
                      <a:pt x="83" y="14"/>
                    </a:lnTo>
                    <a:lnTo>
                      <a:pt x="86" y="14"/>
                    </a:lnTo>
                    <a:lnTo>
                      <a:pt x="86" y="14"/>
                    </a:lnTo>
                    <a:lnTo>
                      <a:pt x="86" y="14"/>
                    </a:lnTo>
                    <a:lnTo>
                      <a:pt x="86" y="14"/>
                    </a:lnTo>
                    <a:lnTo>
                      <a:pt x="88" y="14"/>
                    </a:lnTo>
                    <a:lnTo>
                      <a:pt x="88" y="14"/>
                    </a:lnTo>
                    <a:lnTo>
                      <a:pt x="88" y="14"/>
                    </a:lnTo>
                    <a:lnTo>
                      <a:pt x="90" y="14"/>
                    </a:lnTo>
                    <a:lnTo>
                      <a:pt x="90" y="14"/>
                    </a:lnTo>
                    <a:lnTo>
                      <a:pt x="90" y="11"/>
                    </a:lnTo>
                    <a:lnTo>
                      <a:pt x="93" y="11"/>
                    </a:lnTo>
                    <a:lnTo>
                      <a:pt x="93" y="11"/>
                    </a:lnTo>
                    <a:lnTo>
                      <a:pt x="93" y="11"/>
                    </a:lnTo>
                    <a:lnTo>
                      <a:pt x="93" y="11"/>
                    </a:lnTo>
                    <a:lnTo>
                      <a:pt x="95" y="11"/>
                    </a:lnTo>
                    <a:lnTo>
                      <a:pt x="95" y="11"/>
                    </a:lnTo>
                    <a:lnTo>
                      <a:pt x="95" y="11"/>
                    </a:lnTo>
                    <a:lnTo>
                      <a:pt x="95" y="11"/>
                    </a:lnTo>
                    <a:lnTo>
                      <a:pt x="98" y="11"/>
                    </a:lnTo>
                    <a:lnTo>
                      <a:pt x="98" y="11"/>
                    </a:lnTo>
                    <a:lnTo>
                      <a:pt x="98" y="9"/>
                    </a:lnTo>
                    <a:lnTo>
                      <a:pt x="100" y="9"/>
                    </a:lnTo>
                    <a:lnTo>
                      <a:pt x="100" y="9"/>
                    </a:lnTo>
                    <a:lnTo>
                      <a:pt x="100" y="9"/>
                    </a:lnTo>
                    <a:lnTo>
                      <a:pt x="100" y="9"/>
                    </a:lnTo>
                    <a:lnTo>
                      <a:pt x="102" y="9"/>
                    </a:lnTo>
                    <a:lnTo>
                      <a:pt x="102" y="7"/>
                    </a:lnTo>
                    <a:lnTo>
                      <a:pt x="102" y="7"/>
                    </a:lnTo>
                    <a:lnTo>
                      <a:pt x="102" y="7"/>
                    </a:lnTo>
                    <a:lnTo>
                      <a:pt x="105" y="7"/>
                    </a:lnTo>
                    <a:lnTo>
                      <a:pt x="105" y="7"/>
                    </a:lnTo>
                    <a:lnTo>
                      <a:pt x="105" y="7"/>
                    </a:lnTo>
                    <a:lnTo>
                      <a:pt x="107" y="7"/>
                    </a:lnTo>
                    <a:lnTo>
                      <a:pt x="107" y="7"/>
                    </a:lnTo>
                    <a:lnTo>
                      <a:pt x="107" y="4"/>
                    </a:lnTo>
                    <a:lnTo>
                      <a:pt x="107" y="4"/>
                    </a:lnTo>
                    <a:lnTo>
                      <a:pt x="109" y="4"/>
                    </a:lnTo>
                    <a:lnTo>
                      <a:pt x="109" y="4"/>
                    </a:lnTo>
                    <a:lnTo>
                      <a:pt x="109" y="4"/>
                    </a:lnTo>
                    <a:lnTo>
                      <a:pt x="112" y="4"/>
                    </a:lnTo>
                    <a:lnTo>
                      <a:pt x="112" y="4"/>
                    </a:lnTo>
                    <a:lnTo>
                      <a:pt x="112" y="4"/>
                    </a:lnTo>
                    <a:lnTo>
                      <a:pt x="114" y="4"/>
                    </a:lnTo>
                    <a:lnTo>
                      <a:pt x="114" y="4"/>
                    </a:lnTo>
                    <a:lnTo>
                      <a:pt x="114" y="4"/>
                    </a:lnTo>
                    <a:lnTo>
                      <a:pt x="116" y="4"/>
                    </a:lnTo>
                    <a:lnTo>
                      <a:pt x="116" y="4"/>
                    </a:lnTo>
                    <a:lnTo>
                      <a:pt x="116" y="4"/>
                    </a:lnTo>
                    <a:lnTo>
                      <a:pt x="119" y="4"/>
                    </a:lnTo>
                    <a:lnTo>
                      <a:pt x="119" y="4"/>
                    </a:lnTo>
                    <a:lnTo>
                      <a:pt x="119" y="4"/>
                    </a:lnTo>
                    <a:lnTo>
                      <a:pt x="121" y="4"/>
                    </a:lnTo>
                    <a:lnTo>
                      <a:pt x="121" y="4"/>
                    </a:lnTo>
                    <a:lnTo>
                      <a:pt x="121" y="4"/>
                    </a:lnTo>
                    <a:lnTo>
                      <a:pt x="124" y="4"/>
                    </a:lnTo>
                    <a:lnTo>
                      <a:pt x="124" y="4"/>
                    </a:lnTo>
                    <a:lnTo>
                      <a:pt x="126" y="4"/>
                    </a:lnTo>
                    <a:lnTo>
                      <a:pt x="126" y="4"/>
                    </a:lnTo>
                    <a:lnTo>
                      <a:pt x="126" y="4"/>
                    </a:lnTo>
                    <a:lnTo>
                      <a:pt x="128" y="4"/>
                    </a:lnTo>
                    <a:lnTo>
                      <a:pt x="128" y="4"/>
                    </a:lnTo>
                    <a:lnTo>
                      <a:pt x="128" y="4"/>
                    </a:lnTo>
                    <a:lnTo>
                      <a:pt x="128" y="4"/>
                    </a:lnTo>
                    <a:lnTo>
                      <a:pt x="131" y="4"/>
                    </a:lnTo>
                    <a:lnTo>
                      <a:pt x="131" y="4"/>
                    </a:lnTo>
                    <a:lnTo>
                      <a:pt x="133" y="4"/>
                    </a:lnTo>
                    <a:lnTo>
                      <a:pt x="133" y="4"/>
                    </a:lnTo>
                    <a:lnTo>
                      <a:pt x="133" y="4"/>
                    </a:lnTo>
                    <a:lnTo>
                      <a:pt x="135" y="4"/>
                    </a:lnTo>
                    <a:lnTo>
                      <a:pt x="135" y="2"/>
                    </a:lnTo>
                    <a:lnTo>
                      <a:pt x="135" y="2"/>
                    </a:lnTo>
                    <a:lnTo>
                      <a:pt x="135" y="2"/>
                    </a:lnTo>
                    <a:lnTo>
                      <a:pt x="138" y="2"/>
                    </a:lnTo>
                    <a:lnTo>
                      <a:pt x="138" y="2"/>
                    </a:lnTo>
                    <a:lnTo>
                      <a:pt x="138" y="2"/>
                    </a:lnTo>
                    <a:lnTo>
                      <a:pt x="140" y="2"/>
                    </a:lnTo>
                    <a:lnTo>
                      <a:pt x="140" y="2"/>
                    </a:lnTo>
                    <a:lnTo>
                      <a:pt x="140" y="2"/>
                    </a:lnTo>
                    <a:lnTo>
                      <a:pt x="140" y="0"/>
                    </a:lnTo>
                    <a:lnTo>
                      <a:pt x="140" y="0"/>
                    </a:lnTo>
                    <a:lnTo>
                      <a:pt x="142" y="0"/>
                    </a:lnTo>
                    <a:lnTo>
                      <a:pt x="142" y="0"/>
                    </a:lnTo>
                    <a:lnTo>
                      <a:pt x="142" y="2"/>
                    </a:lnTo>
                    <a:lnTo>
                      <a:pt x="145" y="2"/>
                    </a:lnTo>
                    <a:lnTo>
                      <a:pt x="145" y="2"/>
                    </a:lnTo>
                    <a:lnTo>
                      <a:pt x="145" y="2"/>
                    </a:lnTo>
                    <a:lnTo>
                      <a:pt x="145" y="4"/>
                    </a:lnTo>
                    <a:lnTo>
                      <a:pt x="145" y="4"/>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1" name="Freeform 43"/>
              <p:cNvSpPr>
                <a:spLocks/>
              </p:cNvSpPr>
              <p:nvPr/>
            </p:nvSpPr>
            <p:spPr bwMode="auto">
              <a:xfrm>
                <a:off x="2379" y="1379"/>
                <a:ext cx="1" cy="2"/>
              </a:xfrm>
              <a:custGeom>
                <a:avLst/>
                <a:gdLst/>
                <a:ahLst/>
                <a:cxnLst>
                  <a:cxn ang="0">
                    <a:pos x="0" y="0"/>
                  </a:cxn>
                  <a:cxn ang="0">
                    <a:pos x="0" y="0"/>
                  </a:cxn>
                  <a:cxn ang="0">
                    <a:pos x="0" y="0"/>
                  </a:cxn>
                  <a:cxn ang="0">
                    <a:pos x="0" y="0"/>
                  </a:cxn>
                  <a:cxn ang="0">
                    <a:pos x="0" y="2"/>
                  </a:cxn>
                  <a:cxn ang="0">
                    <a:pos x="0" y="2"/>
                  </a:cxn>
                  <a:cxn ang="0">
                    <a:pos x="0" y="0"/>
                  </a:cxn>
                  <a:cxn ang="0">
                    <a:pos x="0" y="0"/>
                  </a:cxn>
                  <a:cxn ang="0">
                    <a:pos x="0" y="0"/>
                  </a:cxn>
                </a:cxnLst>
                <a:rect l="0" t="0" r="r" b="b"/>
                <a:pathLst>
                  <a:path h="2">
                    <a:moveTo>
                      <a:pt x="0" y="0"/>
                    </a:moveTo>
                    <a:lnTo>
                      <a:pt x="0" y="0"/>
                    </a:lnTo>
                    <a:lnTo>
                      <a:pt x="0" y="0"/>
                    </a:lnTo>
                    <a:lnTo>
                      <a:pt x="0" y="0"/>
                    </a:lnTo>
                    <a:lnTo>
                      <a:pt x="0" y="2"/>
                    </a:lnTo>
                    <a:lnTo>
                      <a:pt x="0" y="2"/>
                    </a:lnTo>
                    <a:lnTo>
                      <a:pt x="0" y="0"/>
                    </a:lnTo>
                    <a:lnTo>
                      <a:pt x="0" y="0"/>
                    </a:lnTo>
                    <a:lnTo>
                      <a:pt x="0"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2" name="Freeform 44"/>
              <p:cNvSpPr>
                <a:spLocks/>
              </p:cNvSpPr>
              <p:nvPr/>
            </p:nvSpPr>
            <p:spPr bwMode="auto">
              <a:xfrm>
                <a:off x="2379" y="1379"/>
                <a:ext cx="1" cy="2"/>
              </a:xfrm>
              <a:custGeom>
                <a:avLst/>
                <a:gdLst/>
                <a:ahLst/>
                <a:cxnLst>
                  <a:cxn ang="0">
                    <a:pos x="0" y="0"/>
                  </a:cxn>
                  <a:cxn ang="0">
                    <a:pos x="0" y="0"/>
                  </a:cxn>
                  <a:cxn ang="0">
                    <a:pos x="0" y="0"/>
                  </a:cxn>
                  <a:cxn ang="0">
                    <a:pos x="0" y="0"/>
                  </a:cxn>
                  <a:cxn ang="0">
                    <a:pos x="0" y="2"/>
                  </a:cxn>
                  <a:cxn ang="0">
                    <a:pos x="0" y="2"/>
                  </a:cxn>
                  <a:cxn ang="0">
                    <a:pos x="0" y="0"/>
                  </a:cxn>
                  <a:cxn ang="0">
                    <a:pos x="0" y="0"/>
                  </a:cxn>
                  <a:cxn ang="0">
                    <a:pos x="0" y="0"/>
                  </a:cxn>
                </a:cxnLst>
                <a:rect l="0" t="0" r="r" b="b"/>
                <a:pathLst>
                  <a:path h="2">
                    <a:moveTo>
                      <a:pt x="0" y="0"/>
                    </a:moveTo>
                    <a:lnTo>
                      <a:pt x="0" y="0"/>
                    </a:lnTo>
                    <a:lnTo>
                      <a:pt x="0" y="0"/>
                    </a:lnTo>
                    <a:lnTo>
                      <a:pt x="0" y="0"/>
                    </a:lnTo>
                    <a:lnTo>
                      <a:pt x="0" y="2"/>
                    </a:lnTo>
                    <a:lnTo>
                      <a:pt x="0" y="2"/>
                    </a:lnTo>
                    <a:lnTo>
                      <a:pt x="0" y="0"/>
                    </a:lnTo>
                    <a:lnTo>
                      <a:pt x="0" y="0"/>
                    </a:lnTo>
                    <a:lnTo>
                      <a:pt x="0"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3" name="Freeform 45"/>
              <p:cNvSpPr>
                <a:spLocks/>
              </p:cNvSpPr>
              <p:nvPr/>
            </p:nvSpPr>
            <p:spPr bwMode="auto">
              <a:xfrm>
                <a:off x="1591" y="1111"/>
                <a:ext cx="4" cy="2"/>
              </a:xfrm>
              <a:custGeom>
                <a:avLst/>
                <a:gdLst/>
                <a:ahLst/>
                <a:cxnLst>
                  <a:cxn ang="0">
                    <a:pos x="4" y="2"/>
                  </a:cxn>
                  <a:cxn ang="0">
                    <a:pos x="2" y="2"/>
                  </a:cxn>
                  <a:cxn ang="0">
                    <a:pos x="2" y="2"/>
                  </a:cxn>
                  <a:cxn ang="0">
                    <a:pos x="0" y="2"/>
                  </a:cxn>
                  <a:cxn ang="0">
                    <a:pos x="0" y="0"/>
                  </a:cxn>
                  <a:cxn ang="0">
                    <a:pos x="2" y="0"/>
                  </a:cxn>
                  <a:cxn ang="0">
                    <a:pos x="2" y="0"/>
                  </a:cxn>
                  <a:cxn ang="0">
                    <a:pos x="4" y="0"/>
                  </a:cxn>
                  <a:cxn ang="0">
                    <a:pos x="4" y="2"/>
                  </a:cxn>
                </a:cxnLst>
                <a:rect l="0" t="0" r="r" b="b"/>
                <a:pathLst>
                  <a:path w="4" h="2">
                    <a:moveTo>
                      <a:pt x="4" y="2"/>
                    </a:moveTo>
                    <a:lnTo>
                      <a:pt x="2" y="2"/>
                    </a:lnTo>
                    <a:lnTo>
                      <a:pt x="2" y="2"/>
                    </a:lnTo>
                    <a:lnTo>
                      <a:pt x="0" y="2"/>
                    </a:lnTo>
                    <a:lnTo>
                      <a:pt x="0" y="0"/>
                    </a:lnTo>
                    <a:lnTo>
                      <a:pt x="2" y="0"/>
                    </a:lnTo>
                    <a:lnTo>
                      <a:pt x="2" y="0"/>
                    </a:lnTo>
                    <a:lnTo>
                      <a:pt x="4" y="0"/>
                    </a:lnTo>
                    <a:lnTo>
                      <a:pt x="4"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4" name="Freeform 46"/>
              <p:cNvSpPr>
                <a:spLocks/>
              </p:cNvSpPr>
              <p:nvPr/>
            </p:nvSpPr>
            <p:spPr bwMode="auto">
              <a:xfrm>
                <a:off x="1591" y="1111"/>
                <a:ext cx="4" cy="2"/>
              </a:xfrm>
              <a:custGeom>
                <a:avLst/>
                <a:gdLst/>
                <a:ahLst/>
                <a:cxnLst>
                  <a:cxn ang="0">
                    <a:pos x="4" y="2"/>
                  </a:cxn>
                  <a:cxn ang="0">
                    <a:pos x="2" y="2"/>
                  </a:cxn>
                  <a:cxn ang="0">
                    <a:pos x="2" y="2"/>
                  </a:cxn>
                  <a:cxn ang="0">
                    <a:pos x="0" y="2"/>
                  </a:cxn>
                  <a:cxn ang="0">
                    <a:pos x="0" y="0"/>
                  </a:cxn>
                  <a:cxn ang="0">
                    <a:pos x="2" y="0"/>
                  </a:cxn>
                  <a:cxn ang="0">
                    <a:pos x="2" y="0"/>
                  </a:cxn>
                  <a:cxn ang="0">
                    <a:pos x="4" y="0"/>
                  </a:cxn>
                  <a:cxn ang="0">
                    <a:pos x="4" y="2"/>
                  </a:cxn>
                </a:cxnLst>
                <a:rect l="0" t="0" r="r" b="b"/>
                <a:pathLst>
                  <a:path w="4" h="2">
                    <a:moveTo>
                      <a:pt x="4" y="2"/>
                    </a:moveTo>
                    <a:lnTo>
                      <a:pt x="2" y="2"/>
                    </a:lnTo>
                    <a:lnTo>
                      <a:pt x="2" y="2"/>
                    </a:lnTo>
                    <a:lnTo>
                      <a:pt x="0" y="2"/>
                    </a:lnTo>
                    <a:lnTo>
                      <a:pt x="0" y="0"/>
                    </a:lnTo>
                    <a:lnTo>
                      <a:pt x="2" y="0"/>
                    </a:lnTo>
                    <a:lnTo>
                      <a:pt x="2" y="0"/>
                    </a:lnTo>
                    <a:lnTo>
                      <a:pt x="4" y="0"/>
                    </a:lnTo>
                    <a:lnTo>
                      <a:pt x="4"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5" name="Freeform 47"/>
              <p:cNvSpPr>
                <a:spLocks/>
              </p:cNvSpPr>
              <p:nvPr/>
            </p:nvSpPr>
            <p:spPr bwMode="auto">
              <a:xfrm>
                <a:off x="1508" y="981"/>
                <a:ext cx="1" cy="2"/>
              </a:xfrm>
              <a:custGeom>
                <a:avLst/>
                <a:gdLst/>
                <a:ahLst/>
                <a:cxnLst>
                  <a:cxn ang="0">
                    <a:pos x="0" y="2"/>
                  </a:cxn>
                  <a:cxn ang="0">
                    <a:pos x="0" y="2"/>
                  </a:cxn>
                  <a:cxn ang="0">
                    <a:pos x="0" y="0"/>
                  </a:cxn>
                  <a:cxn ang="0">
                    <a:pos x="0" y="0"/>
                  </a:cxn>
                  <a:cxn ang="0">
                    <a:pos x="0" y="0"/>
                  </a:cxn>
                  <a:cxn ang="0">
                    <a:pos x="0" y="0"/>
                  </a:cxn>
                  <a:cxn ang="0">
                    <a:pos x="0" y="0"/>
                  </a:cxn>
                  <a:cxn ang="0">
                    <a:pos x="0" y="2"/>
                  </a:cxn>
                  <a:cxn ang="0">
                    <a:pos x="0" y="2"/>
                  </a:cxn>
                </a:cxnLst>
                <a:rect l="0" t="0" r="r" b="b"/>
                <a:pathLst>
                  <a:path h="2">
                    <a:moveTo>
                      <a:pt x="0" y="2"/>
                    </a:moveTo>
                    <a:lnTo>
                      <a:pt x="0" y="2"/>
                    </a:lnTo>
                    <a:lnTo>
                      <a:pt x="0" y="0"/>
                    </a:lnTo>
                    <a:lnTo>
                      <a:pt x="0" y="0"/>
                    </a:lnTo>
                    <a:lnTo>
                      <a:pt x="0" y="0"/>
                    </a:lnTo>
                    <a:lnTo>
                      <a:pt x="0" y="0"/>
                    </a:lnTo>
                    <a:lnTo>
                      <a:pt x="0" y="0"/>
                    </a:lnTo>
                    <a:lnTo>
                      <a:pt x="0" y="2"/>
                    </a:lnTo>
                    <a:lnTo>
                      <a:pt x="0"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6" name="Freeform 48"/>
              <p:cNvSpPr>
                <a:spLocks/>
              </p:cNvSpPr>
              <p:nvPr/>
            </p:nvSpPr>
            <p:spPr bwMode="auto">
              <a:xfrm>
                <a:off x="1508" y="981"/>
                <a:ext cx="1" cy="2"/>
              </a:xfrm>
              <a:custGeom>
                <a:avLst/>
                <a:gdLst/>
                <a:ahLst/>
                <a:cxnLst>
                  <a:cxn ang="0">
                    <a:pos x="0" y="2"/>
                  </a:cxn>
                  <a:cxn ang="0">
                    <a:pos x="0" y="2"/>
                  </a:cxn>
                  <a:cxn ang="0">
                    <a:pos x="0" y="0"/>
                  </a:cxn>
                  <a:cxn ang="0">
                    <a:pos x="0" y="0"/>
                  </a:cxn>
                  <a:cxn ang="0">
                    <a:pos x="0" y="0"/>
                  </a:cxn>
                  <a:cxn ang="0">
                    <a:pos x="0" y="0"/>
                  </a:cxn>
                  <a:cxn ang="0">
                    <a:pos x="0" y="0"/>
                  </a:cxn>
                  <a:cxn ang="0">
                    <a:pos x="0" y="2"/>
                  </a:cxn>
                  <a:cxn ang="0">
                    <a:pos x="0" y="2"/>
                  </a:cxn>
                </a:cxnLst>
                <a:rect l="0" t="0" r="r" b="b"/>
                <a:pathLst>
                  <a:path h="2">
                    <a:moveTo>
                      <a:pt x="0" y="2"/>
                    </a:moveTo>
                    <a:lnTo>
                      <a:pt x="0" y="2"/>
                    </a:lnTo>
                    <a:lnTo>
                      <a:pt x="0" y="0"/>
                    </a:lnTo>
                    <a:lnTo>
                      <a:pt x="0" y="0"/>
                    </a:lnTo>
                    <a:lnTo>
                      <a:pt x="0" y="0"/>
                    </a:lnTo>
                    <a:lnTo>
                      <a:pt x="0" y="0"/>
                    </a:lnTo>
                    <a:lnTo>
                      <a:pt x="0" y="0"/>
                    </a:lnTo>
                    <a:lnTo>
                      <a:pt x="0" y="2"/>
                    </a:lnTo>
                    <a:lnTo>
                      <a:pt x="0"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7" name="Freeform 49"/>
              <p:cNvSpPr>
                <a:spLocks/>
              </p:cNvSpPr>
              <p:nvPr/>
            </p:nvSpPr>
            <p:spPr bwMode="auto">
              <a:xfrm>
                <a:off x="3832" y="876"/>
                <a:ext cx="83" cy="22"/>
              </a:xfrm>
              <a:custGeom>
                <a:avLst/>
                <a:gdLst/>
                <a:ahLst/>
                <a:cxnLst>
                  <a:cxn ang="0">
                    <a:pos x="52" y="3"/>
                  </a:cxn>
                  <a:cxn ang="0">
                    <a:pos x="55" y="3"/>
                  </a:cxn>
                  <a:cxn ang="0">
                    <a:pos x="59" y="3"/>
                  </a:cxn>
                  <a:cxn ang="0">
                    <a:pos x="62" y="5"/>
                  </a:cxn>
                  <a:cxn ang="0">
                    <a:pos x="64" y="5"/>
                  </a:cxn>
                  <a:cxn ang="0">
                    <a:pos x="66" y="5"/>
                  </a:cxn>
                  <a:cxn ang="0">
                    <a:pos x="69" y="7"/>
                  </a:cxn>
                  <a:cxn ang="0">
                    <a:pos x="71" y="7"/>
                  </a:cxn>
                  <a:cxn ang="0">
                    <a:pos x="76" y="7"/>
                  </a:cxn>
                  <a:cxn ang="0">
                    <a:pos x="78" y="10"/>
                  </a:cxn>
                  <a:cxn ang="0">
                    <a:pos x="81" y="12"/>
                  </a:cxn>
                  <a:cxn ang="0">
                    <a:pos x="83" y="12"/>
                  </a:cxn>
                  <a:cxn ang="0">
                    <a:pos x="81" y="14"/>
                  </a:cxn>
                  <a:cxn ang="0">
                    <a:pos x="81" y="17"/>
                  </a:cxn>
                  <a:cxn ang="0">
                    <a:pos x="81" y="19"/>
                  </a:cxn>
                  <a:cxn ang="0">
                    <a:pos x="78" y="22"/>
                  </a:cxn>
                  <a:cxn ang="0">
                    <a:pos x="76" y="22"/>
                  </a:cxn>
                  <a:cxn ang="0">
                    <a:pos x="71" y="22"/>
                  </a:cxn>
                  <a:cxn ang="0">
                    <a:pos x="69" y="22"/>
                  </a:cxn>
                  <a:cxn ang="0">
                    <a:pos x="66" y="19"/>
                  </a:cxn>
                  <a:cxn ang="0">
                    <a:pos x="62" y="19"/>
                  </a:cxn>
                  <a:cxn ang="0">
                    <a:pos x="59" y="19"/>
                  </a:cxn>
                  <a:cxn ang="0">
                    <a:pos x="55" y="19"/>
                  </a:cxn>
                  <a:cxn ang="0">
                    <a:pos x="52" y="19"/>
                  </a:cxn>
                  <a:cxn ang="0">
                    <a:pos x="48" y="19"/>
                  </a:cxn>
                  <a:cxn ang="0">
                    <a:pos x="45" y="19"/>
                  </a:cxn>
                  <a:cxn ang="0">
                    <a:pos x="40" y="19"/>
                  </a:cxn>
                  <a:cxn ang="0">
                    <a:pos x="38" y="17"/>
                  </a:cxn>
                  <a:cxn ang="0">
                    <a:pos x="36" y="17"/>
                  </a:cxn>
                  <a:cxn ang="0">
                    <a:pos x="33" y="17"/>
                  </a:cxn>
                  <a:cxn ang="0">
                    <a:pos x="29" y="17"/>
                  </a:cxn>
                  <a:cxn ang="0">
                    <a:pos x="26" y="14"/>
                  </a:cxn>
                  <a:cxn ang="0">
                    <a:pos x="24" y="14"/>
                  </a:cxn>
                  <a:cxn ang="0">
                    <a:pos x="19" y="14"/>
                  </a:cxn>
                  <a:cxn ang="0">
                    <a:pos x="17" y="14"/>
                  </a:cxn>
                  <a:cxn ang="0">
                    <a:pos x="14" y="14"/>
                  </a:cxn>
                  <a:cxn ang="0">
                    <a:pos x="10" y="14"/>
                  </a:cxn>
                  <a:cxn ang="0">
                    <a:pos x="7" y="17"/>
                  </a:cxn>
                  <a:cxn ang="0">
                    <a:pos x="5" y="17"/>
                  </a:cxn>
                  <a:cxn ang="0">
                    <a:pos x="0" y="14"/>
                  </a:cxn>
                  <a:cxn ang="0">
                    <a:pos x="0" y="14"/>
                  </a:cxn>
                  <a:cxn ang="0">
                    <a:pos x="5" y="14"/>
                  </a:cxn>
                  <a:cxn ang="0">
                    <a:pos x="7" y="14"/>
                  </a:cxn>
                  <a:cxn ang="0">
                    <a:pos x="12" y="14"/>
                  </a:cxn>
                  <a:cxn ang="0">
                    <a:pos x="14" y="12"/>
                  </a:cxn>
                  <a:cxn ang="0">
                    <a:pos x="17" y="12"/>
                  </a:cxn>
                  <a:cxn ang="0">
                    <a:pos x="19" y="10"/>
                  </a:cxn>
                  <a:cxn ang="0">
                    <a:pos x="22" y="7"/>
                  </a:cxn>
                  <a:cxn ang="0">
                    <a:pos x="24" y="5"/>
                  </a:cxn>
                  <a:cxn ang="0">
                    <a:pos x="26" y="5"/>
                  </a:cxn>
                  <a:cxn ang="0">
                    <a:pos x="29" y="3"/>
                  </a:cxn>
                  <a:cxn ang="0">
                    <a:pos x="31" y="3"/>
                  </a:cxn>
                  <a:cxn ang="0">
                    <a:pos x="36" y="3"/>
                  </a:cxn>
                  <a:cxn ang="0">
                    <a:pos x="38" y="3"/>
                  </a:cxn>
                  <a:cxn ang="0">
                    <a:pos x="40" y="3"/>
                  </a:cxn>
                  <a:cxn ang="0">
                    <a:pos x="45" y="3"/>
                  </a:cxn>
                  <a:cxn ang="0">
                    <a:pos x="48" y="3"/>
                  </a:cxn>
                </a:cxnLst>
                <a:rect l="0" t="0" r="r" b="b"/>
                <a:pathLst>
                  <a:path w="83" h="22">
                    <a:moveTo>
                      <a:pt x="50" y="0"/>
                    </a:moveTo>
                    <a:lnTo>
                      <a:pt x="50" y="3"/>
                    </a:lnTo>
                    <a:lnTo>
                      <a:pt x="52" y="3"/>
                    </a:lnTo>
                    <a:lnTo>
                      <a:pt x="52" y="3"/>
                    </a:lnTo>
                    <a:lnTo>
                      <a:pt x="52" y="3"/>
                    </a:lnTo>
                    <a:lnTo>
                      <a:pt x="55" y="3"/>
                    </a:lnTo>
                    <a:lnTo>
                      <a:pt x="55" y="3"/>
                    </a:lnTo>
                    <a:lnTo>
                      <a:pt x="55" y="3"/>
                    </a:lnTo>
                    <a:lnTo>
                      <a:pt x="55" y="3"/>
                    </a:lnTo>
                    <a:lnTo>
                      <a:pt x="57" y="3"/>
                    </a:lnTo>
                    <a:lnTo>
                      <a:pt x="57" y="3"/>
                    </a:lnTo>
                    <a:lnTo>
                      <a:pt x="59" y="3"/>
                    </a:lnTo>
                    <a:lnTo>
                      <a:pt x="59" y="3"/>
                    </a:lnTo>
                    <a:lnTo>
                      <a:pt x="59" y="3"/>
                    </a:lnTo>
                    <a:lnTo>
                      <a:pt x="62" y="3"/>
                    </a:lnTo>
                    <a:lnTo>
                      <a:pt x="62" y="5"/>
                    </a:lnTo>
                    <a:lnTo>
                      <a:pt x="62" y="5"/>
                    </a:lnTo>
                    <a:lnTo>
                      <a:pt x="62" y="5"/>
                    </a:lnTo>
                    <a:lnTo>
                      <a:pt x="64" y="5"/>
                    </a:lnTo>
                    <a:lnTo>
                      <a:pt x="64" y="5"/>
                    </a:lnTo>
                    <a:lnTo>
                      <a:pt x="64" y="5"/>
                    </a:lnTo>
                    <a:lnTo>
                      <a:pt x="66" y="5"/>
                    </a:lnTo>
                    <a:lnTo>
                      <a:pt x="66" y="5"/>
                    </a:lnTo>
                    <a:lnTo>
                      <a:pt x="66" y="5"/>
                    </a:lnTo>
                    <a:lnTo>
                      <a:pt x="66" y="5"/>
                    </a:lnTo>
                    <a:lnTo>
                      <a:pt x="69" y="5"/>
                    </a:lnTo>
                    <a:lnTo>
                      <a:pt x="69" y="5"/>
                    </a:lnTo>
                    <a:lnTo>
                      <a:pt x="69" y="7"/>
                    </a:lnTo>
                    <a:lnTo>
                      <a:pt x="71" y="7"/>
                    </a:lnTo>
                    <a:lnTo>
                      <a:pt x="71" y="7"/>
                    </a:lnTo>
                    <a:lnTo>
                      <a:pt x="71" y="7"/>
                    </a:lnTo>
                    <a:lnTo>
                      <a:pt x="71" y="7"/>
                    </a:lnTo>
                    <a:lnTo>
                      <a:pt x="74" y="7"/>
                    </a:lnTo>
                    <a:lnTo>
                      <a:pt x="74" y="7"/>
                    </a:lnTo>
                    <a:lnTo>
                      <a:pt x="74" y="7"/>
                    </a:lnTo>
                    <a:lnTo>
                      <a:pt x="76" y="7"/>
                    </a:lnTo>
                    <a:lnTo>
                      <a:pt x="76" y="10"/>
                    </a:lnTo>
                    <a:lnTo>
                      <a:pt x="76" y="10"/>
                    </a:lnTo>
                    <a:lnTo>
                      <a:pt x="78" y="10"/>
                    </a:lnTo>
                    <a:lnTo>
                      <a:pt x="78" y="10"/>
                    </a:lnTo>
                    <a:lnTo>
                      <a:pt x="78" y="10"/>
                    </a:lnTo>
                    <a:lnTo>
                      <a:pt x="78" y="10"/>
                    </a:lnTo>
                    <a:lnTo>
                      <a:pt x="81" y="10"/>
                    </a:lnTo>
                    <a:lnTo>
                      <a:pt x="81" y="12"/>
                    </a:lnTo>
                    <a:lnTo>
                      <a:pt x="81" y="12"/>
                    </a:lnTo>
                    <a:lnTo>
                      <a:pt x="81" y="12"/>
                    </a:lnTo>
                    <a:lnTo>
                      <a:pt x="81" y="12"/>
                    </a:lnTo>
                    <a:lnTo>
                      <a:pt x="83" y="12"/>
                    </a:lnTo>
                    <a:lnTo>
                      <a:pt x="83" y="14"/>
                    </a:lnTo>
                    <a:lnTo>
                      <a:pt x="83" y="14"/>
                    </a:lnTo>
                    <a:lnTo>
                      <a:pt x="81" y="14"/>
                    </a:lnTo>
                    <a:lnTo>
                      <a:pt x="81" y="14"/>
                    </a:lnTo>
                    <a:lnTo>
                      <a:pt x="81" y="14"/>
                    </a:lnTo>
                    <a:lnTo>
                      <a:pt x="81" y="17"/>
                    </a:lnTo>
                    <a:lnTo>
                      <a:pt x="81" y="17"/>
                    </a:lnTo>
                    <a:lnTo>
                      <a:pt x="81" y="17"/>
                    </a:lnTo>
                    <a:lnTo>
                      <a:pt x="81" y="19"/>
                    </a:lnTo>
                    <a:lnTo>
                      <a:pt x="83" y="19"/>
                    </a:lnTo>
                    <a:lnTo>
                      <a:pt x="83" y="19"/>
                    </a:lnTo>
                    <a:lnTo>
                      <a:pt x="81" y="19"/>
                    </a:lnTo>
                    <a:lnTo>
                      <a:pt x="81" y="19"/>
                    </a:lnTo>
                    <a:lnTo>
                      <a:pt x="81" y="19"/>
                    </a:lnTo>
                    <a:lnTo>
                      <a:pt x="78" y="19"/>
                    </a:lnTo>
                    <a:lnTo>
                      <a:pt x="78" y="22"/>
                    </a:lnTo>
                    <a:lnTo>
                      <a:pt x="78" y="22"/>
                    </a:lnTo>
                    <a:lnTo>
                      <a:pt x="78" y="22"/>
                    </a:lnTo>
                    <a:lnTo>
                      <a:pt x="76" y="22"/>
                    </a:lnTo>
                    <a:lnTo>
                      <a:pt x="76" y="22"/>
                    </a:lnTo>
                    <a:lnTo>
                      <a:pt x="74" y="22"/>
                    </a:lnTo>
                    <a:lnTo>
                      <a:pt x="74" y="22"/>
                    </a:lnTo>
                    <a:lnTo>
                      <a:pt x="74" y="22"/>
                    </a:lnTo>
                    <a:lnTo>
                      <a:pt x="71" y="22"/>
                    </a:lnTo>
                    <a:lnTo>
                      <a:pt x="71" y="22"/>
                    </a:lnTo>
                    <a:lnTo>
                      <a:pt x="71" y="22"/>
                    </a:lnTo>
                    <a:lnTo>
                      <a:pt x="69" y="22"/>
                    </a:lnTo>
                    <a:lnTo>
                      <a:pt x="69" y="22"/>
                    </a:lnTo>
                    <a:lnTo>
                      <a:pt x="69" y="19"/>
                    </a:lnTo>
                    <a:lnTo>
                      <a:pt x="66" y="19"/>
                    </a:lnTo>
                    <a:lnTo>
                      <a:pt x="66" y="19"/>
                    </a:lnTo>
                    <a:lnTo>
                      <a:pt x="66" y="19"/>
                    </a:lnTo>
                    <a:lnTo>
                      <a:pt x="64" y="19"/>
                    </a:lnTo>
                    <a:lnTo>
                      <a:pt x="64" y="19"/>
                    </a:lnTo>
                    <a:lnTo>
                      <a:pt x="62" y="19"/>
                    </a:lnTo>
                    <a:lnTo>
                      <a:pt x="62" y="19"/>
                    </a:lnTo>
                    <a:lnTo>
                      <a:pt x="62" y="19"/>
                    </a:lnTo>
                    <a:lnTo>
                      <a:pt x="59" y="19"/>
                    </a:lnTo>
                    <a:lnTo>
                      <a:pt x="59" y="19"/>
                    </a:lnTo>
                    <a:lnTo>
                      <a:pt x="59" y="19"/>
                    </a:lnTo>
                    <a:lnTo>
                      <a:pt x="57" y="19"/>
                    </a:lnTo>
                    <a:lnTo>
                      <a:pt x="57" y="19"/>
                    </a:lnTo>
                    <a:lnTo>
                      <a:pt x="55" y="19"/>
                    </a:lnTo>
                    <a:lnTo>
                      <a:pt x="55" y="19"/>
                    </a:lnTo>
                    <a:lnTo>
                      <a:pt x="55" y="19"/>
                    </a:lnTo>
                    <a:lnTo>
                      <a:pt x="55" y="19"/>
                    </a:lnTo>
                    <a:lnTo>
                      <a:pt x="52" y="19"/>
                    </a:lnTo>
                    <a:lnTo>
                      <a:pt x="52" y="19"/>
                    </a:lnTo>
                    <a:lnTo>
                      <a:pt x="52" y="19"/>
                    </a:lnTo>
                    <a:lnTo>
                      <a:pt x="50" y="19"/>
                    </a:lnTo>
                    <a:lnTo>
                      <a:pt x="50" y="19"/>
                    </a:lnTo>
                    <a:lnTo>
                      <a:pt x="48" y="19"/>
                    </a:lnTo>
                    <a:lnTo>
                      <a:pt x="48" y="19"/>
                    </a:lnTo>
                    <a:lnTo>
                      <a:pt x="48" y="19"/>
                    </a:lnTo>
                    <a:lnTo>
                      <a:pt x="45" y="19"/>
                    </a:lnTo>
                    <a:lnTo>
                      <a:pt x="45" y="19"/>
                    </a:lnTo>
                    <a:lnTo>
                      <a:pt x="45" y="19"/>
                    </a:lnTo>
                    <a:lnTo>
                      <a:pt x="43" y="19"/>
                    </a:lnTo>
                    <a:lnTo>
                      <a:pt x="43" y="19"/>
                    </a:lnTo>
                    <a:lnTo>
                      <a:pt x="40" y="19"/>
                    </a:lnTo>
                    <a:lnTo>
                      <a:pt x="40" y="19"/>
                    </a:lnTo>
                    <a:lnTo>
                      <a:pt x="40" y="19"/>
                    </a:lnTo>
                    <a:lnTo>
                      <a:pt x="40" y="17"/>
                    </a:lnTo>
                    <a:lnTo>
                      <a:pt x="38" y="17"/>
                    </a:lnTo>
                    <a:lnTo>
                      <a:pt x="38" y="17"/>
                    </a:lnTo>
                    <a:lnTo>
                      <a:pt x="38" y="17"/>
                    </a:lnTo>
                    <a:lnTo>
                      <a:pt x="36" y="17"/>
                    </a:lnTo>
                    <a:lnTo>
                      <a:pt x="36" y="17"/>
                    </a:lnTo>
                    <a:lnTo>
                      <a:pt x="33" y="17"/>
                    </a:lnTo>
                    <a:lnTo>
                      <a:pt x="33" y="17"/>
                    </a:lnTo>
                    <a:lnTo>
                      <a:pt x="33" y="17"/>
                    </a:lnTo>
                    <a:lnTo>
                      <a:pt x="33" y="17"/>
                    </a:lnTo>
                    <a:lnTo>
                      <a:pt x="31" y="17"/>
                    </a:lnTo>
                    <a:lnTo>
                      <a:pt x="31" y="17"/>
                    </a:lnTo>
                    <a:lnTo>
                      <a:pt x="29" y="17"/>
                    </a:lnTo>
                    <a:lnTo>
                      <a:pt x="29" y="17"/>
                    </a:lnTo>
                    <a:lnTo>
                      <a:pt x="29" y="14"/>
                    </a:lnTo>
                    <a:lnTo>
                      <a:pt x="29" y="14"/>
                    </a:lnTo>
                    <a:lnTo>
                      <a:pt x="26" y="14"/>
                    </a:lnTo>
                    <a:lnTo>
                      <a:pt x="26" y="14"/>
                    </a:lnTo>
                    <a:lnTo>
                      <a:pt x="26" y="14"/>
                    </a:lnTo>
                    <a:lnTo>
                      <a:pt x="24" y="14"/>
                    </a:lnTo>
                    <a:lnTo>
                      <a:pt x="24" y="14"/>
                    </a:lnTo>
                    <a:lnTo>
                      <a:pt x="24" y="14"/>
                    </a:lnTo>
                    <a:lnTo>
                      <a:pt x="22" y="14"/>
                    </a:lnTo>
                    <a:lnTo>
                      <a:pt x="22" y="14"/>
                    </a:lnTo>
                    <a:lnTo>
                      <a:pt x="22" y="14"/>
                    </a:lnTo>
                    <a:lnTo>
                      <a:pt x="19" y="14"/>
                    </a:lnTo>
                    <a:lnTo>
                      <a:pt x="19" y="14"/>
                    </a:lnTo>
                    <a:lnTo>
                      <a:pt x="19" y="14"/>
                    </a:lnTo>
                    <a:lnTo>
                      <a:pt x="17" y="14"/>
                    </a:lnTo>
                    <a:lnTo>
                      <a:pt x="17" y="14"/>
                    </a:lnTo>
                    <a:lnTo>
                      <a:pt x="14" y="14"/>
                    </a:lnTo>
                    <a:lnTo>
                      <a:pt x="14" y="14"/>
                    </a:lnTo>
                    <a:lnTo>
                      <a:pt x="14" y="14"/>
                    </a:lnTo>
                    <a:lnTo>
                      <a:pt x="14" y="14"/>
                    </a:lnTo>
                    <a:lnTo>
                      <a:pt x="12" y="14"/>
                    </a:lnTo>
                    <a:lnTo>
                      <a:pt x="12" y="14"/>
                    </a:lnTo>
                    <a:lnTo>
                      <a:pt x="12" y="14"/>
                    </a:lnTo>
                    <a:lnTo>
                      <a:pt x="10" y="14"/>
                    </a:lnTo>
                    <a:lnTo>
                      <a:pt x="10" y="17"/>
                    </a:lnTo>
                    <a:lnTo>
                      <a:pt x="10" y="17"/>
                    </a:lnTo>
                    <a:lnTo>
                      <a:pt x="7" y="17"/>
                    </a:lnTo>
                    <a:lnTo>
                      <a:pt x="7" y="17"/>
                    </a:lnTo>
                    <a:lnTo>
                      <a:pt x="7" y="17"/>
                    </a:lnTo>
                    <a:lnTo>
                      <a:pt x="5" y="17"/>
                    </a:lnTo>
                    <a:lnTo>
                      <a:pt x="5" y="17"/>
                    </a:lnTo>
                    <a:lnTo>
                      <a:pt x="5" y="17"/>
                    </a:lnTo>
                    <a:lnTo>
                      <a:pt x="3" y="17"/>
                    </a:lnTo>
                    <a:lnTo>
                      <a:pt x="3" y="17"/>
                    </a:lnTo>
                    <a:lnTo>
                      <a:pt x="0" y="17"/>
                    </a:lnTo>
                    <a:lnTo>
                      <a:pt x="0" y="14"/>
                    </a:lnTo>
                    <a:lnTo>
                      <a:pt x="0" y="14"/>
                    </a:lnTo>
                    <a:lnTo>
                      <a:pt x="0" y="14"/>
                    </a:lnTo>
                    <a:lnTo>
                      <a:pt x="0" y="14"/>
                    </a:lnTo>
                    <a:lnTo>
                      <a:pt x="0" y="14"/>
                    </a:lnTo>
                    <a:lnTo>
                      <a:pt x="3" y="14"/>
                    </a:lnTo>
                    <a:lnTo>
                      <a:pt x="3" y="14"/>
                    </a:lnTo>
                    <a:lnTo>
                      <a:pt x="5" y="14"/>
                    </a:lnTo>
                    <a:lnTo>
                      <a:pt x="5" y="14"/>
                    </a:lnTo>
                    <a:lnTo>
                      <a:pt x="5" y="14"/>
                    </a:lnTo>
                    <a:lnTo>
                      <a:pt x="7" y="14"/>
                    </a:lnTo>
                    <a:lnTo>
                      <a:pt x="7" y="14"/>
                    </a:lnTo>
                    <a:lnTo>
                      <a:pt x="7" y="14"/>
                    </a:lnTo>
                    <a:lnTo>
                      <a:pt x="10" y="14"/>
                    </a:lnTo>
                    <a:lnTo>
                      <a:pt x="10" y="14"/>
                    </a:lnTo>
                    <a:lnTo>
                      <a:pt x="12" y="14"/>
                    </a:lnTo>
                    <a:lnTo>
                      <a:pt x="12" y="14"/>
                    </a:lnTo>
                    <a:lnTo>
                      <a:pt x="12" y="14"/>
                    </a:lnTo>
                    <a:lnTo>
                      <a:pt x="14" y="14"/>
                    </a:lnTo>
                    <a:lnTo>
                      <a:pt x="14" y="12"/>
                    </a:lnTo>
                    <a:lnTo>
                      <a:pt x="14" y="12"/>
                    </a:lnTo>
                    <a:lnTo>
                      <a:pt x="14" y="12"/>
                    </a:lnTo>
                    <a:lnTo>
                      <a:pt x="17" y="12"/>
                    </a:lnTo>
                    <a:lnTo>
                      <a:pt x="17" y="12"/>
                    </a:lnTo>
                    <a:lnTo>
                      <a:pt x="17" y="12"/>
                    </a:lnTo>
                    <a:lnTo>
                      <a:pt x="19" y="12"/>
                    </a:lnTo>
                    <a:lnTo>
                      <a:pt x="19" y="12"/>
                    </a:lnTo>
                    <a:lnTo>
                      <a:pt x="19" y="10"/>
                    </a:lnTo>
                    <a:lnTo>
                      <a:pt x="19" y="10"/>
                    </a:lnTo>
                    <a:lnTo>
                      <a:pt x="19" y="10"/>
                    </a:lnTo>
                    <a:lnTo>
                      <a:pt x="22" y="10"/>
                    </a:lnTo>
                    <a:lnTo>
                      <a:pt x="22" y="10"/>
                    </a:lnTo>
                    <a:lnTo>
                      <a:pt x="22" y="7"/>
                    </a:lnTo>
                    <a:lnTo>
                      <a:pt x="22" y="7"/>
                    </a:lnTo>
                    <a:lnTo>
                      <a:pt x="22" y="7"/>
                    </a:lnTo>
                    <a:lnTo>
                      <a:pt x="24" y="7"/>
                    </a:lnTo>
                    <a:lnTo>
                      <a:pt x="24" y="5"/>
                    </a:lnTo>
                    <a:lnTo>
                      <a:pt x="24" y="5"/>
                    </a:lnTo>
                    <a:lnTo>
                      <a:pt x="24" y="5"/>
                    </a:lnTo>
                    <a:lnTo>
                      <a:pt x="26" y="5"/>
                    </a:lnTo>
                    <a:lnTo>
                      <a:pt x="26" y="5"/>
                    </a:lnTo>
                    <a:lnTo>
                      <a:pt x="26" y="5"/>
                    </a:lnTo>
                    <a:lnTo>
                      <a:pt x="26" y="5"/>
                    </a:lnTo>
                    <a:lnTo>
                      <a:pt x="26" y="3"/>
                    </a:lnTo>
                    <a:lnTo>
                      <a:pt x="29" y="3"/>
                    </a:lnTo>
                    <a:lnTo>
                      <a:pt x="29" y="3"/>
                    </a:lnTo>
                    <a:lnTo>
                      <a:pt x="29" y="3"/>
                    </a:lnTo>
                    <a:lnTo>
                      <a:pt x="31" y="3"/>
                    </a:lnTo>
                    <a:lnTo>
                      <a:pt x="31" y="3"/>
                    </a:lnTo>
                    <a:lnTo>
                      <a:pt x="33" y="3"/>
                    </a:lnTo>
                    <a:lnTo>
                      <a:pt x="33" y="3"/>
                    </a:lnTo>
                    <a:lnTo>
                      <a:pt x="33" y="3"/>
                    </a:lnTo>
                    <a:lnTo>
                      <a:pt x="36" y="3"/>
                    </a:lnTo>
                    <a:lnTo>
                      <a:pt x="36" y="3"/>
                    </a:lnTo>
                    <a:lnTo>
                      <a:pt x="38" y="3"/>
                    </a:lnTo>
                    <a:lnTo>
                      <a:pt x="38" y="3"/>
                    </a:lnTo>
                    <a:lnTo>
                      <a:pt x="38" y="3"/>
                    </a:lnTo>
                    <a:lnTo>
                      <a:pt x="38" y="3"/>
                    </a:lnTo>
                    <a:lnTo>
                      <a:pt x="40" y="3"/>
                    </a:lnTo>
                    <a:lnTo>
                      <a:pt x="40" y="3"/>
                    </a:lnTo>
                    <a:lnTo>
                      <a:pt x="40" y="3"/>
                    </a:lnTo>
                    <a:lnTo>
                      <a:pt x="43" y="3"/>
                    </a:lnTo>
                    <a:lnTo>
                      <a:pt x="43" y="3"/>
                    </a:lnTo>
                    <a:lnTo>
                      <a:pt x="45" y="3"/>
                    </a:lnTo>
                    <a:lnTo>
                      <a:pt x="45" y="3"/>
                    </a:lnTo>
                    <a:lnTo>
                      <a:pt x="45" y="3"/>
                    </a:lnTo>
                    <a:lnTo>
                      <a:pt x="48" y="3"/>
                    </a:lnTo>
                    <a:lnTo>
                      <a:pt x="48" y="3"/>
                    </a:lnTo>
                    <a:lnTo>
                      <a:pt x="48" y="3"/>
                    </a:lnTo>
                    <a:lnTo>
                      <a:pt x="48" y="0"/>
                    </a:lnTo>
                    <a:lnTo>
                      <a:pt x="50" y="0"/>
                    </a:lnTo>
                    <a:lnTo>
                      <a:pt x="50"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8" name="Freeform 50"/>
              <p:cNvSpPr>
                <a:spLocks/>
              </p:cNvSpPr>
              <p:nvPr/>
            </p:nvSpPr>
            <p:spPr bwMode="auto">
              <a:xfrm>
                <a:off x="3832" y="876"/>
                <a:ext cx="83" cy="22"/>
              </a:xfrm>
              <a:custGeom>
                <a:avLst/>
                <a:gdLst/>
                <a:ahLst/>
                <a:cxnLst>
                  <a:cxn ang="0">
                    <a:pos x="52" y="3"/>
                  </a:cxn>
                  <a:cxn ang="0">
                    <a:pos x="55" y="3"/>
                  </a:cxn>
                  <a:cxn ang="0">
                    <a:pos x="59" y="3"/>
                  </a:cxn>
                  <a:cxn ang="0">
                    <a:pos x="62" y="5"/>
                  </a:cxn>
                  <a:cxn ang="0">
                    <a:pos x="64" y="5"/>
                  </a:cxn>
                  <a:cxn ang="0">
                    <a:pos x="66" y="5"/>
                  </a:cxn>
                  <a:cxn ang="0">
                    <a:pos x="69" y="7"/>
                  </a:cxn>
                  <a:cxn ang="0">
                    <a:pos x="71" y="7"/>
                  </a:cxn>
                  <a:cxn ang="0">
                    <a:pos x="76" y="7"/>
                  </a:cxn>
                  <a:cxn ang="0">
                    <a:pos x="78" y="10"/>
                  </a:cxn>
                  <a:cxn ang="0">
                    <a:pos x="81" y="12"/>
                  </a:cxn>
                  <a:cxn ang="0">
                    <a:pos x="83" y="12"/>
                  </a:cxn>
                  <a:cxn ang="0">
                    <a:pos x="81" y="14"/>
                  </a:cxn>
                  <a:cxn ang="0">
                    <a:pos x="81" y="17"/>
                  </a:cxn>
                  <a:cxn ang="0">
                    <a:pos x="81" y="19"/>
                  </a:cxn>
                  <a:cxn ang="0">
                    <a:pos x="78" y="22"/>
                  </a:cxn>
                  <a:cxn ang="0">
                    <a:pos x="76" y="22"/>
                  </a:cxn>
                  <a:cxn ang="0">
                    <a:pos x="71" y="22"/>
                  </a:cxn>
                  <a:cxn ang="0">
                    <a:pos x="69" y="22"/>
                  </a:cxn>
                  <a:cxn ang="0">
                    <a:pos x="66" y="19"/>
                  </a:cxn>
                  <a:cxn ang="0">
                    <a:pos x="62" y="19"/>
                  </a:cxn>
                  <a:cxn ang="0">
                    <a:pos x="59" y="19"/>
                  </a:cxn>
                  <a:cxn ang="0">
                    <a:pos x="55" y="19"/>
                  </a:cxn>
                  <a:cxn ang="0">
                    <a:pos x="52" y="19"/>
                  </a:cxn>
                  <a:cxn ang="0">
                    <a:pos x="48" y="19"/>
                  </a:cxn>
                  <a:cxn ang="0">
                    <a:pos x="45" y="19"/>
                  </a:cxn>
                  <a:cxn ang="0">
                    <a:pos x="40" y="19"/>
                  </a:cxn>
                  <a:cxn ang="0">
                    <a:pos x="38" y="17"/>
                  </a:cxn>
                  <a:cxn ang="0">
                    <a:pos x="36" y="17"/>
                  </a:cxn>
                  <a:cxn ang="0">
                    <a:pos x="33" y="17"/>
                  </a:cxn>
                  <a:cxn ang="0">
                    <a:pos x="29" y="17"/>
                  </a:cxn>
                  <a:cxn ang="0">
                    <a:pos x="26" y="14"/>
                  </a:cxn>
                  <a:cxn ang="0">
                    <a:pos x="24" y="14"/>
                  </a:cxn>
                  <a:cxn ang="0">
                    <a:pos x="19" y="14"/>
                  </a:cxn>
                  <a:cxn ang="0">
                    <a:pos x="17" y="14"/>
                  </a:cxn>
                  <a:cxn ang="0">
                    <a:pos x="14" y="14"/>
                  </a:cxn>
                  <a:cxn ang="0">
                    <a:pos x="10" y="14"/>
                  </a:cxn>
                  <a:cxn ang="0">
                    <a:pos x="7" y="17"/>
                  </a:cxn>
                  <a:cxn ang="0">
                    <a:pos x="5" y="17"/>
                  </a:cxn>
                  <a:cxn ang="0">
                    <a:pos x="0" y="14"/>
                  </a:cxn>
                  <a:cxn ang="0">
                    <a:pos x="0" y="14"/>
                  </a:cxn>
                  <a:cxn ang="0">
                    <a:pos x="5" y="14"/>
                  </a:cxn>
                  <a:cxn ang="0">
                    <a:pos x="7" y="14"/>
                  </a:cxn>
                  <a:cxn ang="0">
                    <a:pos x="12" y="14"/>
                  </a:cxn>
                  <a:cxn ang="0">
                    <a:pos x="14" y="12"/>
                  </a:cxn>
                  <a:cxn ang="0">
                    <a:pos x="17" y="12"/>
                  </a:cxn>
                  <a:cxn ang="0">
                    <a:pos x="19" y="10"/>
                  </a:cxn>
                  <a:cxn ang="0">
                    <a:pos x="22" y="7"/>
                  </a:cxn>
                  <a:cxn ang="0">
                    <a:pos x="24" y="5"/>
                  </a:cxn>
                  <a:cxn ang="0">
                    <a:pos x="26" y="5"/>
                  </a:cxn>
                  <a:cxn ang="0">
                    <a:pos x="29" y="3"/>
                  </a:cxn>
                  <a:cxn ang="0">
                    <a:pos x="31" y="3"/>
                  </a:cxn>
                  <a:cxn ang="0">
                    <a:pos x="36" y="3"/>
                  </a:cxn>
                  <a:cxn ang="0">
                    <a:pos x="38" y="3"/>
                  </a:cxn>
                  <a:cxn ang="0">
                    <a:pos x="40" y="3"/>
                  </a:cxn>
                  <a:cxn ang="0">
                    <a:pos x="45" y="3"/>
                  </a:cxn>
                  <a:cxn ang="0">
                    <a:pos x="48" y="3"/>
                  </a:cxn>
                </a:cxnLst>
                <a:rect l="0" t="0" r="r" b="b"/>
                <a:pathLst>
                  <a:path w="83" h="22">
                    <a:moveTo>
                      <a:pt x="50" y="0"/>
                    </a:moveTo>
                    <a:lnTo>
                      <a:pt x="50" y="3"/>
                    </a:lnTo>
                    <a:lnTo>
                      <a:pt x="52" y="3"/>
                    </a:lnTo>
                    <a:lnTo>
                      <a:pt x="52" y="3"/>
                    </a:lnTo>
                    <a:lnTo>
                      <a:pt x="52" y="3"/>
                    </a:lnTo>
                    <a:lnTo>
                      <a:pt x="55" y="3"/>
                    </a:lnTo>
                    <a:lnTo>
                      <a:pt x="55" y="3"/>
                    </a:lnTo>
                    <a:lnTo>
                      <a:pt x="55" y="3"/>
                    </a:lnTo>
                    <a:lnTo>
                      <a:pt x="55" y="3"/>
                    </a:lnTo>
                    <a:lnTo>
                      <a:pt x="57" y="3"/>
                    </a:lnTo>
                    <a:lnTo>
                      <a:pt x="57" y="3"/>
                    </a:lnTo>
                    <a:lnTo>
                      <a:pt x="59" y="3"/>
                    </a:lnTo>
                    <a:lnTo>
                      <a:pt x="59" y="3"/>
                    </a:lnTo>
                    <a:lnTo>
                      <a:pt x="59" y="3"/>
                    </a:lnTo>
                    <a:lnTo>
                      <a:pt x="62" y="3"/>
                    </a:lnTo>
                    <a:lnTo>
                      <a:pt x="62" y="5"/>
                    </a:lnTo>
                    <a:lnTo>
                      <a:pt x="62" y="5"/>
                    </a:lnTo>
                    <a:lnTo>
                      <a:pt x="62" y="5"/>
                    </a:lnTo>
                    <a:lnTo>
                      <a:pt x="64" y="5"/>
                    </a:lnTo>
                    <a:lnTo>
                      <a:pt x="64" y="5"/>
                    </a:lnTo>
                    <a:lnTo>
                      <a:pt x="64" y="5"/>
                    </a:lnTo>
                    <a:lnTo>
                      <a:pt x="66" y="5"/>
                    </a:lnTo>
                    <a:lnTo>
                      <a:pt x="66" y="5"/>
                    </a:lnTo>
                    <a:lnTo>
                      <a:pt x="66" y="5"/>
                    </a:lnTo>
                    <a:lnTo>
                      <a:pt x="66" y="5"/>
                    </a:lnTo>
                    <a:lnTo>
                      <a:pt x="69" y="5"/>
                    </a:lnTo>
                    <a:lnTo>
                      <a:pt x="69" y="5"/>
                    </a:lnTo>
                    <a:lnTo>
                      <a:pt x="69" y="7"/>
                    </a:lnTo>
                    <a:lnTo>
                      <a:pt x="71" y="7"/>
                    </a:lnTo>
                    <a:lnTo>
                      <a:pt x="71" y="7"/>
                    </a:lnTo>
                    <a:lnTo>
                      <a:pt x="71" y="7"/>
                    </a:lnTo>
                    <a:lnTo>
                      <a:pt x="71" y="7"/>
                    </a:lnTo>
                    <a:lnTo>
                      <a:pt x="74" y="7"/>
                    </a:lnTo>
                    <a:lnTo>
                      <a:pt x="74" y="7"/>
                    </a:lnTo>
                    <a:lnTo>
                      <a:pt x="74" y="7"/>
                    </a:lnTo>
                    <a:lnTo>
                      <a:pt x="76" y="7"/>
                    </a:lnTo>
                    <a:lnTo>
                      <a:pt x="76" y="10"/>
                    </a:lnTo>
                    <a:lnTo>
                      <a:pt x="76" y="10"/>
                    </a:lnTo>
                    <a:lnTo>
                      <a:pt x="78" y="10"/>
                    </a:lnTo>
                    <a:lnTo>
                      <a:pt x="78" y="10"/>
                    </a:lnTo>
                    <a:lnTo>
                      <a:pt x="78" y="10"/>
                    </a:lnTo>
                    <a:lnTo>
                      <a:pt x="78" y="10"/>
                    </a:lnTo>
                    <a:lnTo>
                      <a:pt x="81" y="10"/>
                    </a:lnTo>
                    <a:lnTo>
                      <a:pt x="81" y="12"/>
                    </a:lnTo>
                    <a:lnTo>
                      <a:pt x="81" y="12"/>
                    </a:lnTo>
                    <a:lnTo>
                      <a:pt x="81" y="12"/>
                    </a:lnTo>
                    <a:lnTo>
                      <a:pt x="81" y="12"/>
                    </a:lnTo>
                    <a:lnTo>
                      <a:pt x="83" y="12"/>
                    </a:lnTo>
                    <a:lnTo>
                      <a:pt x="83" y="14"/>
                    </a:lnTo>
                    <a:lnTo>
                      <a:pt x="83" y="14"/>
                    </a:lnTo>
                    <a:lnTo>
                      <a:pt x="81" y="14"/>
                    </a:lnTo>
                    <a:lnTo>
                      <a:pt x="81" y="14"/>
                    </a:lnTo>
                    <a:lnTo>
                      <a:pt x="81" y="14"/>
                    </a:lnTo>
                    <a:lnTo>
                      <a:pt x="81" y="17"/>
                    </a:lnTo>
                    <a:lnTo>
                      <a:pt x="81" y="17"/>
                    </a:lnTo>
                    <a:lnTo>
                      <a:pt x="81" y="17"/>
                    </a:lnTo>
                    <a:lnTo>
                      <a:pt x="81" y="19"/>
                    </a:lnTo>
                    <a:lnTo>
                      <a:pt x="83" y="19"/>
                    </a:lnTo>
                    <a:lnTo>
                      <a:pt x="83" y="19"/>
                    </a:lnTo>
                    <a:lnTo>
                      <a:pt x="81" y="19"/>
                    </a:lnTo>
                    <a:lnTo>
                      <a:pt x="81" y="19"/>
                    </a:lnTo>
                    <a:lnTo>
                      <a:pt x="81" y="19"/>
                    </a:lnTo>
                    <a:lnTo>
                      <a:pt x="78" y="19"/>
                    </a:lnTo>
                    <a:lnTo>
                      <a:pt x="78" y="22"/>
                    </a:lnTo>
                    <a:lnTo>
                      <a:pt x="78" y="22"/>
                    </a:lnTo>
                    <a:lnTo>
                      <a:pt x="78" y="22"/>
                    </a:lnTo>
                    <a:lnTo>
                      <a:pt x="76" y="22"/>
                    </a:lnTo>
                    <a:lnTo>
                      <a:pt x="76" y="22"/>
                    </a:lnTo>
                    <a:lnTo>
                      <a:pt x="74" y="22"/>
                    </a:lnTo>
                    <a:lnTo>
                      <a:pt x="74" y="22"/>
                    </a:lnTo>
                    <a:lnTo>
                      <a:pt x="74" y="22"/>
                    </a:lnTo>
                    <a:lnTo>
                      <a:pt x="71" y="22"/>
                    </a:lnTo>
                    <a:lnTo>
                      <a:pt x="71" y="22"/>
                    </a:lnTo>
                    <a:lnTo>
                      <a:pt x="71" y="22"/>
                    </a:lnTo>
                    <a:lnTo>
                      <a:pt x="69" y="22"/>
                    </a:lnTo>
                    <a:lnTo>
                      <a:pt x="69" y="22"/>
                    </a:lnTo>
                    <a:lnTo>
                      <a:pt x="69" y="19"/>
                    </a:lnTo>
                    <a:lnTo>
                      <a:pt x="66" y="19"/>
                    </a:lnTo>
                    <a:lnTo>
                      <a:pt x="66" y="19"/>
                    </a:lnTo>
                    <a:lnTo>
                      <a:pt x="66" y="19"/>
                    </a:lnTo>
                    <a:lnTo>
                      <a:pt x="64" y="19"/>
                    </a:lnTo>
                    <a:lnTo>
                      <a:pt x="64" y="19"/>
                    </a:lnTo>
                    <a:lnTo>
                      <a:pt x="62" y="19"/>
                    </a:lnTo>
                    <a:lnTo>
                      <a:pt x="62" y="19"/>
                    </a:lnTo>
                    <a:lnTo>
                      <a:pt x="62" y="19"/>
                    </a:lnTo>
                    <a:lnTo>
                      <a:pt x="59" y="19"/>
                    </a:lnTo>
                    <a:lnTo>
                      <a:pt x="59" y="19"/>
                    </a:lnTo>
                    <a:lnTo>
                      <a:pt x="59" y="19"/>
                    </a:lnTo>
                    <a:lnTo>
                      <a:pt x="57" y="19"/>
                    </a:lnTo>
                    <a:lnTo>
                      <a:pt x="57" y="19"/>
                    </a:lnTo>
                    <a:lnTo>
                      <a:pt x="55" y="19"/>
                    </a:lnTo>
                    <a:lnTo>
                      <a:pt x="55" y="19"/>
                    </a:lnTo>
                    <a:lnTo>
                      <a:pt x="55" y="19"/>
                    </a:lnTo>
                    <a:lnTo>
                      <a:pt x="55" y="19"/>
                    </a:lnTo>
                    <a:lnTo>
                      <a:pt x="52" y="19"/>
                    </a:lnTo>
                    <a:lnTo>
                      <a:pt x="52" y="19"/>
                    </a:lnTo>
                    <a:lnTo>
                      <a:pt x="52" y="19"/>
                    </a:lnTo>
                    <a:lnTo>
                      <a:pt x="50" y="19"/>
                    </a:lnTo>
                    <a:lnTo>
                      <a:pt x="50" y="19"/>
                    </a:lnTo>
                    <a:lnTo>
                      <a:pt x="48" y="19"/>
                    </a:lnTo>
                    <a:lnTo>
                      <a:pt x="48" y="19"/>
                    </a:lnTo>
                    <a:lnTo>
                      <a:pt x="48" y="19"/>
                    </a:lnTo>
                    <a:lnTo>
                      <a:pt x="45" y="19"/>
                    </a:lnTo>
                    <a:lnTo>
                      <a:pt x="45" y="19"/>
                    </a:lnTo>
                    <a:lnTo>
                      <a:pt x="45" y="19"/>
                    </a:lnTo>
                    <a:lnTo>
                      <a:pt x="43" y="19"/>
                    </a:lnTo>
                    <a:lnTo>
                      <a:pt x="43" y="19"/>
                    </a:lnTo>
                    <a:lnTo>
                      <a:pt x="40" y="19"/>
                    </a:lnTo>
                    <a:lnTo>
                      <a:pt x="40" y="19"/>
                    </a:lnTo>
                    <a:lnTo>
                      <a:pt x="40" y="19"/>
                    </a:lnTo>
                    <a:lnTo>
                      <a:pt x="40" y="17"/>
                    </a:lnTo>
                    <a:lnTo>
                      <a:pt x="38" y="17"/>
                    </a:lnTo>
                    <a:lnTo>
                      <a:pt x="38" y="17"/>
                    </a:lnTo>
                    <a:lnTo>
                      <a:pt x="38" y="17"/>
                    </a:lnTo>
                    <a:lnTo>
                      <a:pt x="36" y="17"/>
                    </a:lnTo>
                    <a:lnTo>
                      <a:pt x="36" y="17"/>
                    </a:lnTo>
                    <a:lnTo>
                      <a:pt x="33" y="17"/>
                    </a:lnTo>
                    <a:lnTo>
                      <a:pt x="33" y="17"/>
                    </a:lnTo>
                    <a:lnTo>
                      <a:pt x="33" y="17"/>
                    </a:lnTo>
                    <a:lnTo>
                      <a:pt x="33" y="17"/>
                    </a:lnTo>
                    <a:lnTo>
                      <a:pt x="31" y="17"/>
                    </a:lnTo>
                    <a:lnTo>
                      <a:pt x="31" y="17"/>
                    </a:lnTo>
                    <a:lnTo>
                      <a:pt x="29" y="17"/>
                    </a:lnTo>
                    <a:lnTo>
                      <a:pt x="29" y="17"/>
                    </a:lnTo>
                    <a:lnTo>
                      <a:pt x="29" y="14"/>
                    </a:lnTo>
                    <a:lnTo>
                      <a:pt x="29" y="14"/>
                    </a:lnTo>
                    <a:lnTo>
                      <a:pt x="26" y="14"/>
                    </a:lnTo>
                    <a:lnTo>
                      <a:pt x="26" y="14"/>
                    </a:lnTo>
                    <a:lnTo>
                      <a:pt x="26" y="14"/>
                    </a:lnTo>
                    <a:lnTo>
                      <a:pt x="24" y="14"/>
                    </a:lnTo>
                    <a:lnTo>
                      <a:pt x="24" y="14"/>
                    </a:lnTo>
                    <a:lnTo>
                      <a:pt x="24" y="14"/>
                    </a:lnTo>
                    <a:lnTo>
                      <a:pt x="22" y="14"/>
                    </a:lnTo>
                    <a:lnTo>
                      <a:pt x="22" y="14"/>
                    </a:lnTo>
                    <a:lnTo>
                      <a:pt x="22" y="14"/>
                    </a:lnTo>
                    <a:lnTo>
                      <a:pt x="19" y="14"/>
                    </a:lnTo>
                    <a:lnTo>
                      <a:pt x="19" y="14"/>
                    </a:lnTo>
                    <a:lnTo>
                      <a:pt x="19" y="14"/>
                    </a:lnTo>
                    <a:lnTo>
                      <a:pt x="17" y="14"/>
                    </a:lnTo>
                    <a:lnTo>
                      <a:pt x="17" y="14"/>
                    </a:lnTo>
                    <a:lnTo>
                      <a:pt x="14" y="14"/>
                    </a:lnTo>
                    <a:lnTo>
                      <a:pt x="14" y="14"/>
                    </a:lnTo>
                    <a:lnTo>
                      <a:pt x="14" y="14"/>
                    </a:lnTo>
                    <a:lnTo>
                      <a:pt x="14" y="14"/>
                    </a:lnTo>
                    <a:lnTo>
                      <a:pt x="12" y="14"/>
                    </a:lnTo>
                    <a:lnTo>
                      <a:pt x="12" y="14"/>
                    </a:lnTo>
                    <a:lnTo>
                      <a:pt x="12" y="14"/>
                    </a:lnTo>
                    <a:lnTo>
                      <a:pt x="10" y="14"/>
                    </a:lnTo>
                    <a:lnTo>
                      <a:pt x="10" y="17"/>
                    </a:lnTo>
                    <a:lnTo>
                      <a:pt x="10" y="17"/>
                    </a:lnTo>
                    <a:lnTo>
                      <a:pt x="7" y="17"/>
                    </a:lnTo>
                    <a:lnTo>
                      <a:pt x="7" y="17"/>
                    </a:lnTo>
                    <a:lnTo>
                      <a:pt x="7" y="17"/>
                    </a:lnTo>
                    <a:lnTo>
                      <a:pt x="5" y="17"/>
                    </a:lnTo>
                    <a:lnTo>
                      <a:pt x="5" y="17"/>
                    </a:lnTo>
                    <a:lnTo>
                      <a:pt x="5" y="17"/>
                    </a:lnTo>
                    <a:lnTo>
                      <a:pt x="3" y="17"/>
                    </a:lnTo>
                    <a:lnTo>
                      <a:pt x="3" y="17"/>
                    </a:lnTo>
                    <a:lnTo>
                      <a:pt x="0" y="17"/>
                    </a:lnTo>
                    <a:lnTo>
                      <a:pt x="0" y="14"/>
                    </a:lnTo>
                    <a:lnTo>
                      <a:pt x="0" y="14"/>
                    </a:lnTo>
                    <a:lnTo>
                      <a:pt x="0" y="14"/>
                    </a:lnTo>
                    <a:lnTo>
                      <a:pt x="0" y="14"/>
                    </a:lnTo>
                    <a:lnTo>
                      <a:pt x="0" y="14"/>
                    </a:lnTo>
                    <a:lnTo>
                      <a:pt x="3" y="14"/>
                    </a:lnTo>
                    <a:lnTo>
                      <a:pt x="3" y="14"/>
                    </a:lnTo>
                    <a:lnTo>
                      <a:pt x="5" y="14"/>
                    </a:lnTo>
                    <a:lnTo>
                      <a:pt x="5" y="14"/>
                    </a:lnTo>
                    <a:lnTo>
                      <a:pt x="5" y="14"/>
                    </a:lnTo>
                    <a:lnTo>
                      <a:pt x="7" y="14"/>
                    </a:lnTo>
                    <a:lnTo>
                      <a:pt x="7" y="14"/>
                    </a:lnTo>
                    <a:lnTo>
                      <a:pt x="7" y="14"/>
                    </a:lnTo>
                    <a:lnTo>
                      <a:pt x="10" y="14"/>
                    </a:lnTo>
                    <a:lnTo>
                      <a:pt x="10" y="14"/>
                    </a:lnTo>
                    <a:lnTo>
                      <a:pt x="12" y="14"/>
                    </a:lnTo>
                    <a:lnTo>
                      <a:pt x="12" y="14"/>
                    </a:lnTo>
                    <a:lnTo>
                      <a:pt x="12" y="14"/>
                    </a:lnTo>
                    <a:lnTo>
                      <a:pt x="14" y="14"/>
                    </a:lnTo>
                    <a:lnTo>
                      <a:pt x="14" y="12"/>
                    </a:lnTo>
                    <a:lnTo>
                      <a:pt x="14" y="12"/>
                    </a:lnTo>
                    <a:lnTo>
                      <a:pt x="14" y="12"/>
                    </a:lnTo>
                    <a:lnTo>
                      <a:pt x="17" y="12"/>
                    </a:lnTo>
                    <a:lnTo>
                      <a:pt x="17" y="12"/>
                    </a:lnTo>
                    <a:lnTo>
                      <a:pt x="17" y="12"/>
                    </a:lnTo>
                    <a:lnTo>
                      <a:pt x="19" y="12"/>
                    </a:lnTo>
                    <a:lnTo>
                      <a:pt x="19" y="12"/>
                    </a:lnTo>
                    <a:lnTo>
                      <a:pt x="19" y="10"/>
                    </a:lnTo>
                    <a:lnTo>
                      <a:pt x="19" y="10"/>
                    </a:lnTo>
                    <a:lnTo>
                      <a:pt x="19" y="10"/>
                    </a:lnTo>
                    <a:lnTo>
                      <a:pt x="22" y="10"/>
                    </a:lnTo>
                    <a:lnTo>
                      <a:pt x="22" y="10"/>
                    </a:lnTo>
                    <a:lnTo>
                      <a:pt x="22" y="7"/>
                    </a:lnTo>
                    <a:lnTo>
                      <a:pt x="22" y="7"/>
                    </a:lnTo>
                    <a:lnTo>
                      <a:pt x="22" y="7"/>
                    </a:lnTo>
                    <a:lnTo>
                      <a:pt x="24" y="7"/>
                    </a:lnTo>
                    <a:lnTo>
                      <a:pt x="24" y="5"/>
                    </a:lnTo>
                    <a:lnTo>
                      <a:pt x="24" y="5"/>
                    </a:lnTo>
                    <a:lnTo>
                      <a:pt x="24" y="5"/>
                    </a:lnTo>
                    <a:lnTo>
                      <a:pt x="26" y="5"/>
                    </a:lnTo>
                    <a:lnTo>
                      <a:pt x="26" y="5"/>
                    </a:lnTo>
                    <a:lnTo>
                      <a:pt x="26" y="5"/>
                    </a:lnTo>
                    <a:lnTo>
                      <a:pt x="26" y="5"/>
                    </a:lnTo>
                    <a:lnTo>
                      <a:pt x="26" y="3"/>
                    </a:lnTo>
                    <a:lnTo>
                      <a:pt x="29" y="3"/>
                    </a:lnTo>
                    <a:lnTo>
                      <a:pt x="29" y="3"/>
                    </a:lnTo>
                    <a:lnTo>
                      <a:pt x="29" y="3"/>
                    </a:lnTo>
                    <a:lnTo>
                      <a:pt x="31" y="3"/>
                    </a:lnTo>
                    <a:lnTo>
                      <a:pt x="31" y="3"/>
                    </a:lnTo>
                    <a:lnTo>
                      <a:pt x="33" y="3"/>
                    </a:lnTo>
                    <a:lnTo>
                      <a:pt x="33" y="3"/>
                    </a:lnTo>
                    <a:lnTo>
                      <a:pt x="33" y="3"/>
                    </a:lnTo>
                    <a:lnTo>
                      <a:pt x="36" y="3"/>
                    </a:lnTo>
                    <a:lnTo>
                      <a:pt x="36" y="3"/>
                    </a:lnTo>
                    <a:lnTo>
                      <a:pt x="38" y="3"/>
                    </a:lnTo>
                    <a:lnTo>
                      <a:pt x="38" y="3"/>
                    </a:lnTo>
                    <a:lnTo>
                      <a:pt x="38" y="3"/>
                    </a:lnTo>
                    <a:lnTo>
                      <a:pt x="38" y="3"/>
                    </a:lnTo>
                    <a:lnTo>
                      <a:pt x="40" y="3"/>
                    </a:lnTo>
                    <a:lnTo>
                      <a:pt x="40" y="3"/>
                    </a:lnTo>
                    <a:lnTo>
                      <a:pt x="40" y="3"/>
                    </a:lnTo>
                    <a:lnTo>
                      <a:pt x="43" y="3"/>
                    </a:lnTo>
                    <a:lnTo>
                      <a:pt x="43" y="3"/>
                    </a:lnTo>
                    <a:lnTo>
                      <a:pt x="45" y="3"/>
                    </a:lnTo>
                    <a:lnTo>
                      <a:pt x="45" y="3"/>
                    </a:lnTo>
                    <a:lnTo>
                      <a:pt x="45" y="3"/>
                    </a:lnTo>
                    <a:lnTo>
                      <a:pt x="48" y="3"/>
                    </a:lnTo>
                    <a:lnTo>
                      <a:pt x="48" y="3"/>
                    </a:lnTo>
                    <a:lnTo>
                      <a:pt x="48" y="3"/>
                    </a:lnTo>
                    <a:lnTo>
                      <a:pt x="48" y="0"/>
                    </a:lnTo>
                    <a:lnTo>
                      <a:pt x="50" y="0"/>
                    </a:lnTo>
                    <a:lnTo>
                      <a:pt x="50"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9" name="Freeform 51"/>
              <p:cNvSpPr>
                <a:spLocks/>
              </p:cNvSpPr>
              <p:nvPr/>
            </p:nvSpPr>
            <p:spPr bwMode="auto">
              <a:xfrm>
                <a:off x="3970" y="834"/>
                <a:ext cx="104" cy="23"/>
              </a:xfrm>
              <a:custGeom>
                <a:avLst/>
                <a:gdLst/>
                <a:ahLst/>
                <a:cxnLst>
                  <a:cxn ang="0">
                    <a:pos x="11" y="2"/>
                  </a:cxn>
                  <a:cxn ang="0">
                    <a:pos x="14" y="4"/>
                  </a:cxn>
                  <a:cxn ang="0">
                    <a:pos x="11" y="7"/>
                  </a:cxn>
                  <a:cxn ang="0">
                    <a:pos x="16" y="7"/>
                  </a:cxn>
                  <a:cxn ang="0">
                    <a:pos x="21" y="7"/>
                  </a:cxn>
                  <a:cxn ang="0">
                    <a:pos x="23" y="7"/>
                  </a:cxn>
                  <a:cxn ang="0">
                    <a:pos x="26" y="4"/>
                  </a:cxn>
                  <a:cxn ang="0">
                    <a:pos x="30" y="4"/>
                  </a:cxn>
                  <a:cxn ang="0">
                    <a:pos x="35" y="4"/>
                  </a:cxn>
                  <a:cxn ang="0">
                    <a:pos x="37" y="7"/>
                  </a:cxn>
                  <a:cxn ang="0">
                    <a:pos x="42" y="7"/>
                  </a:cxn>
                  <a:cxn ang="0">
                    <a:pos x="47" y="7"/>
                  </a:cxn>
                  <a:cxn ang="0">
                    <a:pos x="52" y="7"/>
                  </a:cxn>
                  <a:cxn ang="0">
                    <a:pos x="52" y="9"/>
                  </a:cxn>
                  <a:cxn ang="0">
                    <a:pos x="54" y="11"/>
                  </a:cxn>
                  <a:cxn ang="0">
                    <a:pos x="59" y="9"/>
                  </a:cxn>
                  <a:cxn ang="0">
                    <a:pos x="63" y="9"/>
                  </a:cxn>
                  <a:cxn ang="0">
                    <a:pos x="66" y="9"/>
                  </a:cxn>
                  <a:cxn ang="0">
                    <a:pos x="71" y="9"/>
                  </a:cxn>
                  <a:cxn ang="0">
                    <a:pos x="75" y="9"/>
                  </a:cxn>
                  <a:cxn ang="0">
                    <a:pos x="80" y="9"/>
                  </a:cxn>
                  <a:cxn ang="0">
                    <a:pos x="82" y="9"/>
                  </a:cxn>
                  <a:cxn ang="0">
                    <a:pos x="87" y="11"/>
                  </a:cxn>
                  <a:cxn ang="0">
                    <a:pos x="89" y="11"/>
                  </a:cxn>
                  <a:cxn ang="0">
                    <a:pos x="94" y="14"/>
                  </a:cxn>
                  <a:cxn ang="0">
                    <a:pos x="97" y="11"/>
                  </a:cxn>
                  <a:cxn ang="0">
                    <a:pos x="101" y="11"/>
                  </a:cxn>
                  <a:cxn ang="0">
                    <a:pos x="101" y="14"/>
                  </a:cxn>
                  <a:cxn ang="0">
                    <a:pos x="99" y="16"/>
                  </a:cxn>
                  <a:cxn ang="0">
                    <a:pos x="97" y="19"/>
                  </a:cxn>
                  <a:cxn ang="0">
                    <a:pos x="94" y="21"/>
                  </a:cxn>
                  <a:cxn ang="0">
                    <a:pos x="89" y="21"/>
                  </a:cxn>
                  <a:cxn ang="0">
                    <a:pos x="85" y="21"/>
                  </a:cxn>
                  <a:cxn ang="0">
                    <a:pos x="80" y="21"/>
                  </a:cxn>
                  <a:cxn ang="0">
                    <a:pos x="78" y="23"/>
                  </a:cxn>
                  <a:cxn ang="0">
                    <a:pos x="73" y="23"/>
                  </a:cxn>
                  <a:cxn ang="0">
                    <a:pos x="68" y="23"/>
                  </a:cxn>
                  <a:cxn ang="0">
                    <a:pos x="63" y="23"/>
                  </a:cxn>
                  <a:cxn ang="0">
                    <a:pos x="61" y="23"/>
                  </a:cxn>
                  <a:cxn ang="0">
                    <a:pos x="56" y="23"/>
                  </a:cxn>
                  <a:cxn ang="0">
                    <a:pos x="52" y="23"/>
                  </a:cxn>
                  <a:cxn ang="0">
                    <a:pos x="47" y="23"/>
                  </a:cxn>
                  <a:cxn ang="0">
                    <a:pos x="42" y="23"/>
                  </a:cxn>
                  <a:cxn ang="0">
                    <a:pos x="40" y="21"/>
                  </a:cxn>
                  <a:cxn ang="0">
                    <a:pos x="37" y="19"/>
                  </a:cxn>
                  <a:cxn ang="0">
                    <a:pos x="33" y="19"/>
                  </a:cxn>
                  <a:cxn ang="0">
                    <a:pos x="30" y="16"/>
                  </a:cxn>
                  <a:cxn ang="0">
                    <a:pos x="26" y="16"/>
                  </a:cxn>
                  <a:cxn ang="0">
                    <a:pos x="21" y="16"/>
                  </a:cxn>
                  <a:cxn ang="0">
                    <a:pos x="16" y="16"/>
                  </a:cxn>
                  <a:cxn ang="0">
                    <a:pos x="14" y="16"/>
                  </a:cxn>
                  <a:cxn ang="0">
                    <a:pos x="9" y="14"/>
                  </a:cxn>
                  <a:cxn ang="0">
                    <a:pos x="7" y="14"/>
                  </a:cxn>
                  <a:cxn ang="0">
                    <a:pos x="2" y="11"/>
                  </a:cxn>
                  <a:cxn ang="0">
                    <a:pos x="0" y="11"/>
                  </a:cxn>
                  <a:cxn ang="0">
                    <a:pos x="2" y="7"/>
                  </a:cxn>
                  <a:cxn ang="0">
                    <a:pos x="2" y="4"/>
                  </a:cxn>
                  <a:cxn ang="0">
                    <a:pos x="4" y="2"/>
                  </a:cxn>
                  <a:cxn ang="0">
                    <a:pos x="7" y="0"/>
                  </a:cxn>
                </a:cxnLst>
                <a:rect l="0" t="0" r="r" b="b"/>
                <a:pathLst>
                  <a:path w="104" h="23">
                    <a:moveTo>
                      <a:pt x="9" y="0"/>
                    </a:moveTo>
                    <a:lnTo>
                      <a:pt x="9" y="2"/>
                    </a:lnTo>
                    <a:lnTo>
                      <a:pt x="9" y="2"/>
                    </a:lnTo>
                    <a:lnTo>
                      <a:pt x="9" y="2"/>
                    </a:lnTo>
                    <a:lnTo>
                      <a:pt x="11" y="2"/>
                    </a:lnTo>
                    <a:lnTo>
                      <a:pt x="11" y="2"/>
                    </a:lnTo>
                    <a:lnTo>
                      <a:pt x="11" y="2"/>
                    </a:lnTo>
                    <a:lnTo>
                      <a:pt x="14" y="2"/>
                    </a:lnTo>
                    <a:lnTo>
                      <a:pt x="14" y="4"/>
                    </a:lnTo>
                    <a:lnTo>
                      <a:pt x="14" y="4"/>
                    </a:lnTo>
                    <a:lnTo>
                      <a:pt x="11" y="4"/>
                    </a:lnTo>
                    <a:lnTo>
                      <a:pt x="11" y="4"/>
                    </a:lnTo>
                    <a:lnTo>
                      <a:pt x="11" y="7"/>
                    </a:lnTo>
                    <a:lnTo>
                      <a:pt x="11" y="7"/>
                    </a:lnTo>
                    <a:lnTo>
                      <a:pt x="11" y="7"/>
                    </a:lnTo>
                    <a:lnTo>
                      <a:pt x="14" y="7"/>
                    </a:lnTo>
                    <a:lnTo>
                      <a:pt x="14" y="7"/>
                    </a:lnTo>
                    <a:lnTo>
                      <a:pt x="14" y="7"/>
                    </a:lnTo>
                    <a:lnTo>
                      <a:pt x="16" y="7"/>
                    </a:lnTo>
                    <a:lnTo>
                      <a:pt x="16" y="7"/>
                    </a:lnTo>
                    <a:lnTo>
                      <a:pt x="16" y="7"/>
                    </a:lnTo>
                    <a:lnTo>
                      <a:pt x="16" y="7"/>
                    </a:lnTo>
                    <a:lnTo>
                      <a:pt x="18" y="7"/>
                    </a:lnTo>
                    <a:lnTo>
                      <a:pt x="18" y="7"/>
                    </a:lnTo>
                    <a:lnTo>
                      <a:pt x="21" y="7"/>
                    </a:lnTo>
                    <a:lnTo>
                      <a:pt x="21" y="7"/>
                    </a:lnTo>
                    <a:lnTo>
                      <a:pt x="21" y="7"/>
                    </a:lnTo>
                    <a:lnTo>
                      <a:pt x="21" y="7"/>
                    </a:lnTo>
                    <a:lnTo>
                      <a:pt x="21" y="7"/>
                    </a:lnTo>
                    <a:lnTo>
                      <a:pt x="23" y="7"/>
                    </a:lnTo>
                    <a:lnTo>
                      <a:pt x="23" y="7"/>
                    </a:lnTo>
                    <a:lnTo>
                      <a:pt x="23" y="7"/>
                    </a:lnTo>
                    <a:lnTo>
                      <a:pt x="23" y="4"/>
                    </a:lnTo>
                    <a:lnTo>
                      <a:pt x="26" y="4"/>
                    </a:lnTo>
                    <a:lnTo>
                      <a:pt x="26" y="4"/>
                    </a:lnTo>
                    <a:lnTo>
                      <a:pt x="28" y="4"/>
                    </a:lnTo>
                    <a:lnTo>
                      <a:pt x="28" y="4"/>
                    </a:lnTo>
                    <a:lnTo>
                      <a:pt x="28" y="4"/>
                    </a:lnTo>
                    <a:lnTo>
                      <a:pt x="30" y="4"/>
                    </a:lnTo>
                    <a:lnTo>
                      <a:pt x="30" y="4"/>
                    </a:lnTo>
                    <a:lnTo>
                      <a:pt x="30" y="4"/>
                    </a:lnTo>
                    <a:lnTo>
                      <a:pt x="33" y="4"/>
                    </a:lnTo>
                    <a:lnTo>
                      <a:pt x="33" y="4"/>
                    </a:lnTo>
                    <a:lnTo>
                      <a:pt x="35" y="4"/>
                    </a:lnTo>
                    <a:lnTo>
                      <a:pt x="35" y="4"/>
                    </a:lnTo>
                    <a:lnTo>
                      <a:pt x="35" y="4"/>
                    </a:lnTo>
                    <a:lnTo>
                      <a:pt x="35" y="7"/>
                    </a:lnTo>
                    <a:lnTo>
                      <a:pt x="37" y="7"/>
                    </a:lnTo>
                    <a:lnTo>
                      <a:pt x="37" y="7"/>
                    </a:lnTo>
                    <a:lnTo>
                      <a:pt x="37" y="7"/>
                    </a:lnTo>
                    <a:lnTo>
                      <a:pt x="40" y="7"/>
                    </a:lnTo>
                    <a:lnTo>
                      <a:pt x="40" y="7"/>
                    </a:lnTo>
                    <a:lnTo>
                      <a:pt x="42" y="7"/>
                    </a:lnTo>
                    <a:lnTo>
                      <a:pt x="42" y="7"/>
                    </a:lnTo>
                    <a:lnTo>
                      <a:pt x="42" y="7"/>
                    </a:lnTo>
                    <a:lnTo>
                      <a:pt x="44" y="7"/>
                    </a:lnTo>
                    <a:lnTo>
                      <a:pt x="44" y="7"/>
                    </a:lnTo>
                    <a:lnTo>
                      <a:pt x="47" y="7"/>
                    </a:lnTo>
                    <a:lnTo>
                      <a:pt x="47" y="7"/>
                    </a:lnTo>
                    <a:lnTo>
                      <a:pt x="47" y="7"/>
                    </a:lnTo>
                    <a:lnTo>
                      <a:pt x="49" y="7"/>
                    </a:lnTo>
                    <a:lnTo>
                      <a:pt x="49" y="7"/>
                    </a:lnTo>
                    <a:lnTo>
                      <a:pt x="49" y="7"/>
                    </a:lnTo>
                    <a:lnTo>
                      <a:pt x="52" y="7"/>
                    </a:lnTo>
                    <a:lnTo>
                      <a:pt x="52" y="7"/>
                    </a:lnTo>
                    <a:lnTo>
                      <a:pt x="52" y="7"/>
                    </a:lnTo>
                    <a:lnTo>
                      <a:pt x="52" y="7"/>
                    </a:lnTo>
                    <a:lnTo>
                      <a:pt x="52" y="7"/>
                    </a:lnTo>
                    <a:lnTo>
                      <a:pt x="52" y="9"/>
                    </a:lnTo>
                    <a:lnTo>
                      <a:pt x="52" y="9"/>
                    </a:lnTo>
                    <a:lnTo>
                      <a:pt x="52" y="9"/>
                    </a:lnTo>
                    <a:lnTo>
                      <a:pt x="52" y="11"/>
                    </a:lnTo>
                    <a:lnTo>
                      <a:pt x="54" y="11"/>
                    </a:lnTo>
                    <a:lnTo>
                      <a:pt x="54" y="11"/>
                    </a:lnTo>
                    <a:lnTo>
                      <a:pt x="54" y="11"/>
                    </a:lnTo>
                    <a:lnTo>
                      <a:pt x="56" y="11"/>
                    </a:lnTo>
                    <a:lnTo>
                      <a:pt x="56" y="11"/>
                    </a:lnTo>
                    <a:lnTo>
                      <a:pt x="56" y="11"/>
                    </a:lnTo>
                    <a:lnTo>
                      <a:pt x="56" y="9"/>
                    </a:lnTo>
                    <a:lnTo>
                      <a:pt x="59" y="9"/>
                    </a:lnTo>
                    <a:lnTo>
                      <a:pt x="59" y="9"/>
                    </a:lnTo>
                    <a:lnTo>
                      <a:pt x="61" y="9"/>
                    </a:lnTo>
                    <a:lnTo>
                      <a:pt x="61" y="9"/>
                    </a:lnTo>
                    <a:lnTo>
                      <a:pt x="61" y="9"/>
                    </a:lnTo>
                    <a:lnTo>
                      <a:pt x="63" y="9"/>
                    </a:lnTo>
                    <a:lnTo>
                      <a:pt x="63" y="9"/>
                    </a:lnTo>
                    <a:lnTo>
                      <a:pt x="63" y="9"/>
                    </a:lnTo>
                    <a:lnTo>
                      <a:pt x="63" y="9"/>
                    </a:lnTo>
                    <a:lnTo>
                      <a:pt x="66" y="9"/>
                    </a:lnTo>
                    <a:lnTo>
                      <a:pt x="66" y="9"/>
                    </a:lnTo>
                    <a:lnTo>
                      <a:pt x="68" y="9"/>
                    </a:lnTo>
                    <a:lnTo>
                      <a:pt x="68" y="9"/>
                    </a:lnTo>
                    <a:lnTo>
                      <a:pt x="68" y="9"/>
                    </a:lnTo>
                    <a:lnTo>
                      <a:pt x="71" y="9"/>
                    </a:lnTo>
                    <a:lnTo>
                      <a:pt x="71" y="9"/>
                    </a:lnTo>
                    <a:lnTo>
                      <a:pt x="71" y="9"/>
                    </a:lnTo>
                    <a:lnTo>
                      <a:pt x="71" y="9"/>
                    </a:lnTo>
                    <a:lnTo>
                      <a:pt x="73" y="9"/>
                    </a:lnTo>
                    <a:lnTo>
                      <a:pt x="73" y="9"/>
                    </a:lnTo>
                    <a:lnTo>
                      <a:pt x="75" y="9"/>
                    </a:lnTo>
                    <a:lnTo>
                      <a:pt x="75" y="9"/>
                    </a:lnTo>
                    <a:lnTo>
                      <a:pt x="75" y="9"/>
                    </a:lnTo>
                    <a:lnTo>
                      <a:pt x="78" y="9"/>
                    </a:lnTo>
                    <a:lnTo>
                      <a:pt x="78" y="9"/>
                    </a:lnTo>
                    <a:lnTo>
                      <a:pt x="80" y="9"/>
                    </a:lnTo>
                    <a:lnTo>
                      <a:pt x="80" y="9"/>
                    </a:lnTo>
                    <a:lnTo>
                      <a:pt x="80" y="9"/>
                    </a:lnTo>
                    <a:lnTo>
                      <a:pt x="82" y="9"/>
                    </a:lnTo>
                    <a:lnTo>
                      <a:pt x="82" y="9"/>
                    </a:lnTo>
                    <a:lnTo>
                      <a:pt x="82" y="9"/>
                    </a:lnTo>
                    <a:lnTo>
                      <a:pt x="85" y="9"/>
                    </a:lnTo>
                    <a:lnTo>
                      <a:pt x="85" y="9"/>
                    </a:lnTo>
                    <a:lnTo>
                      <a:pt x="85" y="11"/>
                    </a:lnTo>
                    <a:lnTo>
                      <a:pt x="87" y="11"/>
                    </a:lnTo>
                    <a:lnTo>
                      <a:pt x="87" y="11"/>
                    </a:lnTo>
                    <a:lnTo>
                      <a:pt x="87" y="11"/>
                    </a:lnTo>
                    <a:lnTo>
                      <a:pt x="89" y="11"/>
                    </a:lnTo>
                    <a:lnTo>
                      <a:pt x="89" y="11"/>
                    </a:lnTo>
                    <a:lnTo>
                      <a:pt x="89" y="11"/>
                    </a:lnTo>
                    <a:lnTo>
                      <a:pt x="89" y="11"/>
                    </a:lnTo>
                    <a:lnTo>
                      <a:pt x="89" y="14"/>
                    </a:lnTo>
                    <a:lnTo>
                      <a:pt x="92" y="14"/>
                    </a:lnTo>
                    <a:lnTo>
                      <a:pt x="92" y="14"/>
                    </a:lnTo>
                    <a:lnTo>
                      <a:pt x="94" y="14"/>
                    </a:lnTo>
                    <a:lnTo>
                      <a:pt x="94" y="14"/>
                    </a:lnTo>
                    <a:lnTo>
                      <a:pt x="94" y="14"/>
                    </a:lnTo>
                    <a:lnTo>
                      <a:pt x="97" y="14"/>
                    </a:lnTo>
                    <a:lnTo>
                      <a:pt x="97" y="11"/>
                    </a:lnTo>
                    <a:lnTo>
                      <a:pt x="97" y="11"/>
                    </a:lnTo>
                    <a:lnTo>
                      <a:pt x="97" y="11"/>
                    </a:lnTo>
                    <a:lnTo>
                      <a:pt x="99" y="11"/>
                    </a:lnTo>
                    <a:lnTo>
                      <a:pt x="99" y="11"/>
                    </a:lnTo>
                    <a:lnTo>
                      <a:pt x="101" y="11"/>
                    </a:lnTo>
                    <a:lnTo>
                      <a:pt x="101" y="11"/>
                    </a:lnTo>
                    <a:lnTo>
                      <a:pt x="101" y="11"/>
                    </a:lnTo>
                    <a:lnTo>
                      <a:pt x="104" y="11"/>
                    </a:lnTo>
                    <a:lnTo>
                      <a:pt x="104" y="14"/>
                    </a:lnTo>
                    <a:lnTo>
                      <a:pt x="104" y="14"/>
                    </a:lnTo>
                    <a:lnTo>
                      <a:pt x="101" y="14"/>
                    </a:lnTo>
                    <a:lnTo>
                      <a:pt x="101" y="14"/>
                    </a:lnTo>
                    <a:lnTo>
                      <a:pt x="101" y="14"/>
                    </a:lnTo>
                    <a:lnTo>
                      <a:pt x="101" y="16"/>
                    </a:lnTo>
                    <a:lnTo>
                      <a:pt x="99" y="16"/>
                    </a:lnTo>
                    <a:lnTo>
                      <a:pt x="99" y="16"/>
                    </a:lnTo>
                    <a:lnTo>
                      <a:pt x="99" y="16"/>
                    </a:lnTo>
                    <a:lnTo>
                      <a:pt x="97" y="16"/>
                    </a:lnTo>
                    <a:lnTo>
                      <a:pt x="97" y="16"/>
                    </a:lnTo>
                    <a:lnTo>
                      <a:pt x="97" y="19"/>
                    </a:lnTo>
                    <a:lnTo>
                      <a:pt x="97" y="19"/>
                    </a:lnTo>
                    <a:lnTo>
                      <a:pt x="97" y="19"/>
                    </a:lnTo>
                    <a:lnTo>
                      <a:pt x="97" y="19"/>
                    </a:lnTo>
                    <a:lnTo>
                      <a:pt x="97" y="21"/>
                    </a:lnTo>
                    <a:lnTo>
                      <a:pt x="94" y="21"/>
                    </a:lnTo>
                    <a:lnTo>
                      <a:pt x="94" y="21"/>
                    </a:lnTo>
                    <a:lnTo>
                      <a:pt x="94" y="21"/>
                    </a:lnTo>
                    <a:lnTo>
                      <a:pt x="92" y="21"/>
                    </a:lnTo>
                    <a:lnTo>
                      <a:pt x="92" y="21"/>
                    </a:lnTo>
                    <a:lnTo>
                      <a:pt x="89" y="21"/>
                    </a:lnTo>
                    <a:lnTo>
                      <a:pt x="89" y="21"/>
                    </a:lnTo>
                    <a:lnTo>
                      <a:pt x="89" y="21"/>
                    </a:lnTo>
                    <a:lnTo>
                      <a:pt x="89" y="21"/>
                    </a:lnTo>
                    <a:lnTo>
                      <a:pt x="87" y="21"/>
                    </a:lnTo>
                    <a:lnTo>
                      <a:pt x="87" y="21"/>
                    </a:lnTo>
                    <a:lnTo>
                      <a:pt x="87" y="21"/>
                    </a:lnTo>
                    <a:lnTo>
                      <a:pt x="85" y="21"/>
                    </a:lnTo>
                    <a:lnTo>
                      <a:pt x="85" y="21"/>
                    </a:lnTo>
                    <a:lnTo>
                      <a:pt x="82" y="21"/>
                    </a:lnTo>
                    <a:lnTo>
                      <a:pt x="82" y="21"/>
                    </a:lnTo>
                    <a:lnTo>
                      <a:pt x="82" y="21"/>
                    </a:lnTo>
                    <a:lnTo>
                      <a:pt x="80" y="21"/>
                    </a:lnTo>
                    <a:lnTo>
                      <a:pt x="80" y="23"/>
                    </a:lnTo>
                    <a:lnTo>
                      <a:pt x="80" y="23"/>
                    </a:lnTo>
                    <a:lnTo>
                      <a:pt x="80" y="23"/>
                    </a:lnTo>
                    <a:lnTo>
                      <a:pt x="78" y="23"/>
                    </a:lnTo>
                    <a:lnTo>
                      <a:pt x="78" y="23"/>
                    </a:lnTo>
                    <a:lnTo>
                      <a:pt x="75" y="23"/>
                    </a:lnTo>
                    <a:lnTo>
                      <a:pt x="75" y="23"/>
                    </a:lnTo>
                    <a:lnTo>
                      <a:pt x="75" y="23"/>
                    </a:lnTo>
                    <a:lnTo>
                      <a:pt x="73" y="23"/>
                    </a:lnTo>
                    <a:lnTo>
                      <a:pt x="73" y="23"/>
                    </a:lnTo>
                    <a:lnTo>
                      <a:pt x="71" y="23"/>
                    </a:lnTo>
                    <a:lnTo>
                      <a:pt x="71" y="23"/>
                    </a:lnTo>
                    <a:lnTo>
                      <a:pt x="71" y="23"/>
                    </a:lnTo>
                    <a:lnTo>
                      <a:pt x="71" y="23"/>
                    </a:lnTo>
                    <a:lnTo>
                      <a:pt x="68" y="23"/>
                    </a:lnTo>
                    <a:lnTo>
                      <a:pt x="68" y="23"/>
                    </a:lnTo>
                    <a:lnTo>
                      <a:pt x="68" y="23"/>
                    </a:lnTo>
                    <a:lnTo>
                      <a:pt x="66" y="23"/>
                    </a:lnTo>
                    <a:lnTo>
                      <a:pt x="66" y="23"/>
                    </a:lnTo>
                    <a:lnTo>
                      <a:pt x="63" y="23"/>
                    </a:lnTo>
                    <a:lnTo>
                      <a:pt x="63" y="23"/>
                    </a:lnTo>
                    <a:lnTo>
                      <a:pt x="63" y="23"/>
                    </a:lnTo>
                    <a:lnTo>
                      <a:pt x="61" y="23"/>
                    </a:lnTo>
                    <a:lnTo>
                      <a:pt x="61" y="23"/>
                    </a:lnTo>
                    <a:lnTo>
                      <a:pt x="61" y="23"/>
                    </a:lnTo>
                    <a:lnTo>
                      <a:pt x="59" y="23"/>
                    </a:lnTo>
                    <a:lnTo>
                      <a:pt x="59" y="23"/>
                    </a:lnTo>
                    <a:lnTo>
                      <a:pt x="56" y="23"/>
                    </a:lnTo>
                    <a:lnTo>
                      <a:pt x="56" y="23"/>
                    </a:lnTo>
                    <a:lnTo>
                      <a:pt x="56" y="23"/>
                    </a:lnTo>
                    <a:lnTo>
                      <a:pt x="54" y="23"/>
                    </a:lnTo>
                    <a:lnTo>
                      <a:pt x="54" y="23"/>
                    </a:lnTo>
                    <a:lnTo>
                      <a:pt x="54" y="23"/>
                    </a:lnTo>
                    <a:lnTo>
                      <a:pt x="52" y="23"/>
                    </a:lnTo>
                    <a:lnTo>
                      <a:pt x="52" y="23"/>
                    </a:lnTo>
                    <a:lnTo>
                      <a:pt x="52" y="23"/>
                    </a:lnTo>
                    <a:lnTo>
                      <a:pt x="49" y="23"/>
                    </a:lnTo>
                    <a:lnTo>
                      <a:pt x="49" y="23"/>
                    </a:lnTo>
                    <a:lnTo>
                      <a:pt x="49" y="23"/>
                    </a:lnTo>
                    <a:lnTo>
                      <a:pt x="47" y="23"/>
                    </a:lnTo>
                    <a:lnTo>
                      <a:pt x="47" y="23"/>
                    </a:lnTo>
                    <a:lnTo>
                      <a:pt x="47" y="23"/>
                    </a:lnTo>
                    <a:lnTo>
                      <a:pt x="44" y="23"/>
                    </a:lnTo>
                    <a:lnTo>
                      <a:pt x="44" y="23"/>
                    </a:lnTo>
                    <a:lnTo>
                      <a:pt x="42" y="23"/>
                    </a:lnTo>
                    <a:lnTo>
                      <a:pt x="42" y="23"/>
                    </a:lnTo>
                    <a:lnTo>
                      <a:pt x="42" y="23"/>
                    </a:lnTo>
                    <a:lnTo>
                      <a:pt x="42" y="21"/>
                    </a:lnTo>
                    <a:lnTo>
                      <a:pt x="40" y="21"/>
                    </a:lnTo>
                    <a:lnTo>
                      <a:pt x="40" y="21"/>
                    </a:lnTo>
                    <a:lnTo>
                      <a:pt x="37" y="21"/>
                    </a:lnTo>
                    <a:lnTo>
                      <a:pt x="37" y="21"/>
                    </a:lnTo>
                    <a:lnTo>
                      <a:pt x="37" y="21"/>
                    </a:lnTo>
                    <a:lnTo>
                      <a:pt x="37" y="21"/>
                    </a:lnTo>
                    <a:lnTo>
                      <a:pt x="37" y="19"/>
                    </a:lnTo>
                    <a:lnTo>
                      <a:pt x="35" y="19"/>
                    </a:lnTo>
                    <a:lnTo>
                      <a:pt x="35" y="19"/>
                    </a:lnTo>
                    <a:lnTo>
                      <a:pt x="35" y="19"/>
                    </a:lnTo>
                    <a:lnTo>
                      <a:pt x="33" y="19"/>
                    </a:lnTo>
                    <a:lnTo>
                      <a:pt x="33" y="19"/>
                    </a:lnTo>
                    <a:lnTo>
                      <a:pt x="33" y="19"/>
                    </a:lnTo>
                    <a:lnTo>
                      <a:pt x="30" y="19"/>
                    </a:lnTo>
                    <a:lnTo>
                      <a:pt x="30" y="19"/>
                    </a:lnTo>
                    <a:lnTo>
                      <a:pt x="30" y="16"/>
                    </a:lnTo>
                    <a:lnTo>
                      <a:pt x="30" y="16"/>
                    </a:lnTo>
                    <a:lnTo>
                      <a:pt x="28" y="16"/>
                    </a:lnTo>
                    <a:lnTo>
                      <a:pt x="28" y="16"/>
                    </a:lnTo>
                    <a:lnTo>
                      <a:pt x="28" y="16"/>
                    </a:lnTo>
                    <a:lnTo>
                      <a:pt x="26" y="16"/>
                    </a:lnTo>
                    <a:lnTo>
                      <a:pt x="26" y="16"/>
                    </a:lnTo>
                    <a:lnTo>
                      <a:pt x="23" y="16"/>
                    </a:lnTo>
                    <a:lnTo>
                      <a:pt x="23" y="16"/>
                    </a:lnTo>
                    <a:lnTo>
                      <a:pt x="23" y="16"/>
                    </a:lnTo>
                    <a:lnTo>
                      <a:pt x="21" y="16"/>
                    </a:lnTo>
                    <a:lnTo>
                      <a:pt x="21" y="16"/>
                    </a:lnTo>
                    <a:lnTo>
                      <a:pt x="21" y="16"/>
                    </a:lnTo>
                    <a:lnTo>
                      <a:pt x="21" y="16"/>
                    </a:lnTo>
                    <a:lnTo>
                      <a:pt x="18" y="16"/>
                    </a:lnTo>
                    <a:lnTo>
                      <a:pt x="18" y="16"/>
                    </a:lnTo>
                    <a:lnTo>
                      <a:pt x="16" y="16"/>
                    </a:lnTo>
                    <a:lnTo>
                      <a:pt x="16" y="16"/>
                    </a:lnTo>
                    <a:lnTo>
                      <a:pt x="16" y="16"/>
                    </a:lnTo>
                    <a:lnTo>
                      <a:pt x="16" y="16"/>
                    </a:lnTo>
                    <a:lnTo>
                      <a:pt x="14" y="16"/>
                    </a:lnTo>
                    <a:lnTo>
                      <a:pt x="14" y="16"/>
                    </a:lnTo>
                    <a:lnTo>
                      <a:pt x="14" y="14"/>
                    </a:lnTo>
                    <a:lnTo>
                      <a:pt x="14" y="14"/>
                    </a:lnTo>
                    <a:lnTo>
                      <a:pt x="11" y="14"/>
                    </a:lnTo>
                    <a:lnTo>
                      <a:pt x="11" y="14"/>
                    </a:lnTo>
                    <a:lnTo>
                      <a:pt x="9" y="14"/>
                    </a:lnTo>
                    <a:lnTo>
                      <a:pt x="9" y="14"/>
                    </a:lnTo>
                    <a:lnTo>
                      <a:pt x="9" y="14"/>
                    </a:lnTo>
                    <a:lnTo>
                      <a:pt x="9" y="14"/>
                    </a:lnTo>
                    <a:lnTo>
                      <a:pt x="7" y="14"/>
                    </a:lnTo>
                    <a:lnTo>
                      <a:pt x="7" y="14"/>
                    </a:lnTo>
                    <a:lnTo>
                      <a:pt x="7" y="14"/>
                    </a:lnTo>
                    <a:lnTo>
                      <a:pt x="4" y="14"/>
                    </a:lnTo>
                    <a:lnTo>
                      <a:pt x="4" y="14"/>
                    </a:lnTo>
                    <a:lnTo>
                      <a:pt x="2" y="14"/>
                    </a:lnTo>
                    <a:lnTo>
                      <a:pt x="2" y="11"/>
                    </a:lnTo>
                    <a:lnTo>
                      <a:pt x="2" y="11"/>
                    </a:lnTo>
                    <a:lnTo>
                      <a:pt x="2" y="11"/>
                    </a:lnTo>
                    <a:lnTo>
                      <a:pt x="0" y="11"/>
                    </a:lnTo>
                    <a:lnTo>
                      <a:pt x="0" y="11"/>
                    </a:lnTo>
                    <a:lnTo>
                      <a:pt x="0" y="11"/>
                    </a:lnTo>
                    <a:lnTo>
                      <a:pt x="0" y="9"/>
                    </a:lnTo>
                    <a:lnTo>
                      <a:pt x="0" y="9"/>
                    </a:lnTo>
                    <a:lnTo>
                      <a:pt x="0" y="9"/>
                    </a:lnTo>
                    <a:lnTo>
                      <a:pt x="2" y="9"/>
                    </a:lnTo>
                    <a:lnTo>
                      <a:pt x="2" y="7"/>
                    </a:lnTo>
                    <a:lnTo>
                      <a:pt x="0" y="7"/>
                    </a:lnTo>
                    <a:lnTo>
                      <a:pt x="0" y="7"/>
                    </a:lnTo>
                    <a:lnTo>
                      <a:pt x="0" y="7"/>
                    </a:lnTo>
                    <a:lnTo>
                      <a:pt x="2" y="7"/>
                    </a:lnTo>
                    <a:lnTo>
                      <a:pt x="2" y="4"/>
                    </a:lnTo>
                    <a:lnTo>
                      <a:pt x="2" y="4"/>
                    </a:lnTo>
                    <a:lnTo>
                      <a:pt x="2" y="4"/>
                    </a:lnTo>
                    <a:lnTo>
                      <a:pt x="4" y="4"/>
                    </a:lnTo>
                    <a:lnTo>
                      <a:pt x="4" y="4"/>
                    </a:lnTo>
                    <a:lnTo>
                      <a:pt x="4" y="2"/>
                    </a:lnTo>
                    <a:lnTo>
                      <a:pt x="4" y="2"/>
                    </a:lnTo>
                    <a:lnTo>
                      <a:pt x="4" y="2"/>
                    </a:lnTo>
                    <a:lnTo>
                      <a:pt x="4" y="0"/>
                    </a:lnTo>
                    <a:lnTo>
                      <a:pt x="7" y="0"/>
                    </a:lnTo>
                    <a:lnTo>
                      <a:pt x="7" y="0"/>
                    </a:lnTo>
                    <a:lnTo>
                      <a:pt x="7" y="0"/>
                    </a:lnTo>
                    <a:lnTo>
                      <a:pt x="9"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0" name="Freeform 52"/>
              <p:cNvSpPr>
                <a:spLocks/>
              </p:cNvSpPr>
              <p:nvPr/>
            </p:nvSpPr>
            <p:spPr bwMode="auto">
              <a:xfrm>
                <a:off x="3970" y="834"/>
                <a:ext cx="104" cy="23"/>
              </a:xfrm>
              <a:custGeom>
                <a:avLst/>
                <a:gdLst/>
                <a:ahLst/>
                <a:cxnLst>
                  <a:cxn ang="0">
                    <a:pos x="11" y="2"/>
                  </a:cxn>
                  <a:cxn ang="0">
                    <a:pos x="14" y="4"/>
                  </a:cxn>
                  <a:cxn ang="0">
                    <a:pos x="11" y="7"/>
                  </a:cxn>
                  <a:cxn ang="0">
                    <a:pos x="16" y="7"/>
                  </a:cxn>
                  <a:cxn ang="0">
                    <a:pos x="21" y="7"/>
                  </a:cxn>
                  <a:cxn ang="0">
                    <a:pos x="23" y="7"/>
                  </a:cxn>
                  <a:cxn ang="0">
                    <a:pos x="26" y="4"/>
                  </a:cxn>
                  <a:cxn ang="0">
                    <a:pos x="30" y="4"/>
                  </a:cxn>
                  <a:cxn ang="0">
                    <a:pos x="35" y="4"/>
                  </a:cxn>
                  <a:cxn ang="0">
                    <a:pos x="37" y="7"/>
                  </a:cxn>
                  <a:cxn ang="0">
                    <a:pos x="42" y="7"/>
                  </a:cxn>
                  <a:cxn ang="0">
                    <a:pos x="47" y="7"/>
                  </a:cxn>
                  <a:cxn ang="0">
                    <a:pos x="52" y="7"/>
                  </a:cxn>
                  <a:cxn ang="0">
                    <a:pos x="52" y="9"/>
                  </a:cxn>
                  <a:cxn ang="0">
                    <a:pos x="54" y="11"/>
                  </a:cxn>
                  <a:cxn ang="0">
                    <a:pos x="59" y="9"/>
                  </a:cxn>
                  <a:cxn ang="0">
                    <a:pos x="63" y="9"/>
                  </a:cxn>
                  <a:cxn ang="0">
                    <a:pos x="66" y="9"/>
                  </a:cxn>
                  <a:cxn ang="0">
                    <a:pos x="71" y="9"/>
                  </a:cxn>
                  <a:cxn ang="0">
                    <a:pos x="75" y="9"/>
                  </a:cxn>
                  <a:cxn ang="0">
                    <a:pos x="80" y="9"/>
                  </a:cxn>
                  <a:cxn ang="0">
                    <a:pos x="82" y="9"/>
                  </a:cxn>
                  <a:cxn ang="0">
                    <a:pos x="87" y="11"/>
                  </a:cxn>
                  <a:cxn ang="0">
                    <a:pos x="89" y="11"/>
                  </a:cxn>
                  <a:cxn ang="0">
                    <a:pos x="94" y="14"/>
                  </a:cxn>
                  <a:cxn ang="0">
                    <a:pos x="97" y="11"/>
                  </a:cxn>
                  <a:cxn ang="0">
                    <a:pos x="101" y="11"/>
                  </a:cxn>
                  <a:cxn ang="0">
                    <a:pos x="101" y="14"/>
                  </a:cxn>
                  <a:cxn ang="0">
                    <a:pos x="99" y="16"/>
                  </a:cxn>
                  <a:cxn ang="0">
                    <a:pos x="97" y="19"/>
                  </a:cxn>
                  <a:cxn ang="0">
                    <a:pos x="94" y="21"/>
                  </a:cxn>
                  <a:cxn ang="0">
                    <a:pos x="89" y="21"/>
                  </a:cxn>
                  <a:cxn ang="0">
                    <a:pos x="85" y="21"/>
                  </a:cxn>
                  <a:cxn ang="0">
                    <a:pos x="80" y="21"/>
                  </a:cxn>
                  <a:cxn ang="0">
                    <a:pos x="78" y="23"/>
                  </a:cxn>
                  <a:cxn ang="0">
                    <a:pos x="73" y="23"/>
                  </a:cxn>
                  <a:cxn ang="0">
                    <a:pos x="68" y="23"/>
                  </a:cxn>
                  <a:cxn ang="0">
                    <a:pos x="63" y="23"/>
                  </a:cxn>
                  <a:cxn ang="0">
                    <a:pos x="61" y="23"/>
                  </a:cxn>
                  <a:cxn ang="0">
                    <a:pos x="56" y="23"/>
                  </a:cxn>
                  <a:cxn ang="0">
                    <a:pos x="52" y="23"/>
                  </a:cxn>
                  <a:cxn ang="0">
                    <a:pos x="47" y="23"/>
                  </a:cxn>
                  <a:cxn ang="0">
                    <a:pos x="42" y="23"/>
                  </a:cxn>
                  <a:cxn ang="0">
                    <a:pos x="40" y="21"/>
                  </a:cxn>
                  <a:cxn ang="0">
                    <a:pos x="37" y="19"/>
                  </a:cxn>
                  <a:cxn ang="0">
                    <a:pos x="33" y="19"/>
                  </a:cxn>
                  <a:cxn ang="0">
                    <a:pos x="30" y="16"/>
                  </a:cxn>
                  <a:cxn ang="0">
                    <a:pos x="26" y="16"/>
                  </a:cxn>
                  <a:cxn ang="0">
                    <a:pos x="21" y="16"/>
                  </a:cxn>
                  <a:cxn ang="0">
                    <a:pos x="16" y="16"/>
                  </a:cxn>
                  <a:cxn ang="0">
                    <a:pos x="14" y="16"/>
                  </a:cxn>
                  <a:cxn ang="0">
                    <a:pos x="9" y="14"/>
                  </a:cxn>
                  <a:cxn ang="0">
                    <a:pos x="7" y="14"/>
                  </a:cxn>
                  <a:cxn ang="0">
                    <a:pos x="2" y="11"/>
                  </a:cxn>
                  <a:cxn ang="0">
                    <a:pos x="0" y="11"/>
                  </a:cxn>
                  <a:cxn ang="0">
                    <a:pos x="2" y="7"/>
                  </a:cxn>
                  <a:cxn ang="0">
                    <a:pos x="2" y="4"/>
                  </a:cxn>
                  <a:cxn ang="0">
                    <a:pos x="4" y="2"/>
                  </a:cxn>
                  <a:cxn ang="0">
                    <a:pos x="7" y="0"/>
                  </a:cxn>
                </a:cxnLst>
                <a:rect l="0" t="0" r="r" b="b"/>
                <a:pathLst>
                  <a:path w="104" h="23">
                    <a:moveTo>
                      <a:pt x="9" y="0"/>
                    </a:moveTo>
                    <a:lnTo>
                      <a:pt x="9" y="2"/>
                    </a:lnTo>
                    <a:lnTo>
                      <a:pt x="9" y="2"/>
                    </a:lnTo>
                    <a:lnTo>
                      <a:pt x="9" y="2"/>
                    </a:lnTo>
                    <a:lnTo>
                      <a:pt x="11" y="2"/>
                    </a:lnTo>
                    <a:lnTo>
                      <a:pt x="11" y="2"/>
                    </a:lnTo>
                    <a:lnTo>
                      <a:pt x="11" y="2"/>
                    </a:lnTo>
                    <a:lnTo>
                      <a:pt x="14" y="2"/>
                    </a:lnTo>
                    <a:lnTo>
                      <a:pt x="14" y="4"/>
                    </a:lnTo>
                    <a:lnTo>
                      <a:pt x="14" y="4"/>
                    </a:lnTo>
                    <a:lnTo>
                      <a:pt x="11" y="4"/>
                    </a:lnTo>
                    <a:lnTo>
                      <a:pt x="11" y="4"/>
                    </a:lnTo>
                    <a:lnTo>
                      <a:pt x="11" y="7"/>
                    </a:lnTo>
                    <a:lnTo>
                      <a:pt x="11" y="7"/>
                    </a:lnTo>
                    <a:lnTo>
                      <a:pt x="11" y="7"/>
                    </a:lnTo>
                    <a:lnTo>
                      <a:pt x="14" y="7"/>
                    </a:lnTo>
                    <a:lnTo>
                      <a:pt x="14" y="7"/>
                    </a:lnTo>
                    <a:lnTo>
                      <a:pt x="14" y="7"/>
                    </a:lnTo>
                    <a:lnTo>
                      <a:pt x="16" y="7"/>
                    </a:lnTo>
                    <a:lnTo>
                      <a:pt x="16" y="7"/>
                    </a:lnTo>
                    <a:lnTo>
                      <a:pt x="16" y="7"/>
                    </a:lnTo>
                    <a:lnTo>
                      <a:pt x="16" y="7"/>
                    </a:lnTo>
                    <a:lnTo>
                      <a:pt x="18" y="7"/>
                    </a:lnTo>
                    <a:lnTo>
                      <a:pt x="18" y="7"/>
                    </a:lnTo>
                    <a:lnTo>
                      <a:pt x="21" y="7"/>
                    </a:lnTo>
                    <a:lnTo>
                      <a:pt x="21" y="7"/>
                    </a:lnTo>
                    <a:lnTo>
                      <a:pt x="21" y="7"/>
                    </a:lnTo>
                    <a:lnTo>
                      <a:pt x="21" y="7"/>
                    </a:lnTo>
                    <a:lnTo>
                      <a:pt x="21" y="7"/>
                    </a:lnTo>
                    <a:lnTo>
                      <a:pt x="23" y="7"/>
                    </a:lnTo>
                    <a:lnTo>
                      <a:pt x="23" y="7"/>
                    </a:lnTo>
                    <a:lnTo>
                      <a:pt x="23" y="7"/>
                    </a:lnTo>
                    <a:lnTo>
                      <a:pt x="23" y="4"/>
                    </a:lnTo>
                    <a:lnTo>
                      <a:pt x="26" y="4"/>
                    </a:lnTo>
                    <a:lnTo>
                      <a:pt x="26" y="4"/>
                    </a:lnTo>
                    <a:lnTo>
                      <a:pt x="28" y="4"/>
                    </a:lnTo>
                    <a:lnTo>
                      <a:pt x="28" y="4"/>
                    </a:lnTo>
                    <a:lnTo>
                      <a:pt x="28" y="4"/>
                    </a:lnTo>
                    <a:lnTo>
                      <a:pt x="30" y="4"/>
                    </a:lnTo>
                    <a:lnTo>
                      <a:pt x="30" y="4"/>
                    </a:lnTo>
                    <a:lnTo>
                      <a:pt x="30" y="4"/>
                    </a:lnTo>
                    <a:lnTo>
                      <a:pt x="33" y="4"/>
                    </a:lnTo>
                    <a:lnTo>
                      <a:pt x="33" y="4"/>
                    </a:lnTo>
                    <a:lnTo>
                      <a:pt x="35" y="4"/>
                    </a:lnTo>
                    <a:lnTo>
                      <a:pt x="35" y="4"/>
                    </a:lnTo>
                    <a:lnTo>
                      <a:pt x="35" y="4"/>
                    </a:lnTo>
                    <a:lnTo>
                      <a:pt x="35" y="7"/>
                    </a:lnTo>
                    <a:lnTo>
                      <a:pt x="37" y="7"/>
                    </a:lnTo>
                    <a:lnTo>
                      <a:pt x="37" y="7"/>
                    </a:lnTo>
                    <a:lnTo>
                      <a:pt x="37" y="7"/>
                    </a:lnTo>
                    <a:lnTo>
                      <a:pt x="40" y="7"/>
                    </a:lnTo>
                    <a:lnTo>
                      <a:pt x="40" y="7"/>
                    </a:lnTo>
                    <a:lnTo>
                      <a:pt x="42" y="7"/>
                    </a:lnTo>
                    <a:lnTo>
                      <a:pt x="42" y="7"/>
                    </a:lnTo>
                    <a:lnTo>
                      <a:pt x="42" y="7"/>
                    </a:lnTo>
                    <a:lnTo>
                      <a:pt x="44" y="7"/>
                    </a:lnTo>
                    <a:lnTo>
                      <a:pt x="44" y="7"/>
                    </a:lnTo>
                    <a:lnTo>
                      <a:pt x="47" y="7"/>
                    </a:lnTo>
                    <a:lnTo>
                      <a:pt x="47" y="7"/>
                    </a:lnTo>
                    <a:lnTo>
                      <a:pt x="47" y="7"/>
                    </a:lnTo>
                    <a:lnTo>
                      <a:pt x="49" y="7"/>
                    </a:lnTo>
                    <a:lnTo>
                      <a:pt x="49" y="7"/>
                    </a:lnTo>
                    <a:lnTo>
                      <a:pt x="49" y="7"/>
                    </a:lnTo>
                    <a:lnTo>
                      <a:pt x="52" y="7"/>
                    </a:lnTo>
                    <a:lnTo>
                      <a:pt x="52" y="7"/>
                    </a:lnTo>
                    <a:lnTo>
                      <a:pt x="52" y="7"/>
                    </a:lnTo>
                    <a:lnTo>
                      <a:pt x="52" y="7"/>
                    </a:lnTo>
                    <a:lnTo>
                      <a:pt x="52" y="7"/>
                    </a:lnTo>
                    <a:lnTo>
                      <a:pt x="52" y="9"/>
                    </a:lnTo>
                    <a:lnTo>
                      <a:pt x="52" y="9"/>
                    </a:lnTo>
                    <a:lnTo>
                      <a:pt x="52" y="9"/>
                    </a:lnTo>
                    <a:lnTo>
                      <a:pt x="52" y="11"/>
                    </a:lnTo>
                    <a:lnTo>
                      <a:pt x="54" y="11"/>
                    </a:lnTo>
                    <a:lnTo>
                      <a:pt x="54" y="11"/>
                    </a:lnTo>
                    <a:lnTo>
                      <a:pt x="54" y="11"/>
                    </a:lnTo>
                    <a:lnTo>
                      <a:pt x="56" y="11"/>
                    </a:lnTo>
                    <a:lnTo>
                      <a:pt x="56" y="11"/>
                    </a:lnTo>
                    <a:lnTo>
                      <a:pt x="56" y="11"/>
                    </a:lnTo>
                    <a:lnTo>
                      <a:pt x="56" y="9"/>
                    </a:lnTo>
                    <a:lnTo>
                      <a:pt x="59" y="9"/>
                    </a:lnTo>
                    <a:lnTo>
                      <a:pt x="59" y="9"/>
                    </a:lnTo>
                    <a:lnTo>
                      <a:pt x="61" y="9"/>
                    </a:lnTo>
                    <a:lnTo>
                      <a:pt x="61" y="9"/>
                    </a:lnTo>
                    <a:lnTo>
                      <a:pt x="61" y="9"/>
                    </a:lnTo>
                    <a:lnTo>
                      <a:pt x="63" y="9"/>
                    </a:lnTo>
                    <a:lnTo>
                      <a:pt x="63" y="9"/>
                    </a:lnTo>
                    <a:lnTo>
                      <a:pt x="63" y="9"/>
                    </a:lnTo>
                    <a:lnTo>
                      <a:pt x="63" y="9"/>
                    </a:lnTo>
                    <a:lnTo>
                      <a:pt x="66" y="9"/>
                    </a:lnTo>
                    <a:lnTo>
                      <a:pt x="66" y="9"/>
                    </a:lnTo>
                    <a:lnTo>
                      <a:pt x="68" y="9"/>
                    </a:lnTo>
                    <a:lnTo>
                      <a:pt x="68" y="9"/>
                    </a:lnTo>
                    <a:lnTo>
                      <a:pt x="68" y="9"/>
                    </a:lnTo>
                    <a:lnTo>
                      <a:pt x="71" y="9"/>
                    </a:lnTo>
                    <a:lnTo>
                      <a:pt x="71" y="9"/>
                    </a:lnTo>
                    <a:lnTo>
                      <a:pt x="71" y="9"/>
                    </a:lnTo>
                    <a:lnTo>
                      <a:pt x="71" y="9"/>
                    </a:lnTo>
                    <a:lnTo>
                      <a:pt x="73" y="9"/>
                    </a:lnTo>
                    <a:lnTo>
                      <a:pt x="73" y="9"/>
                    </a:lnTo>
                    <a:lnTo>
                      <a:pt x="75" y="9"/>
                    </a:lnTo>
                    <a:lnTo>
                      <a:pt x="75" y="9"/>
                    </a:lnTo>
                    <a:lnTo>
                      <a:pt x="75" y="9"/>
                    </a:lnTo>
                    <a:lnTo>
                      <a:pt x="78" y="9"/>
                    </a:lnTo>
                    <a:lnTo>
                      <a:pt x="78" y="9"/>
                    </a:lnTo>
                    <a:lnTo>
                      <a:pt x="80" y="9"/>
                    </a:lnTo>
                    <a:lnTo>
                      <a:pt x="80" y="9"/>
                    </a:lnTo>
                    <a:lnTo>
                      <a:pt x="80" y="9"/>
                    </a:lnTo>
                    <a:lnTo>
                      <a:pt x="82" y="9"/>
                    </a:lnTo>
                    <a:lnTo>
                      <a:pt x="82" y="9"/>
                    </a:lnTo>
                    <a:lnTo>
                      <a:pt x="82" y="9"/>
                    </a:lnTo>
                    <a:lnTo>
                      <a:pt x="85" y="9"/>
                    </a:lnTo>
                    <a:lnTo>
                      <a:pt x="85" y="9"/>
                    </a:lnTo>
                    <a:lnTo>
                      <a:pt x="85" y="11"/>
                    </a:lnTo>
                    <a:lnTo>
                      <a:pt x="87" y="11"/>
                    </a:lnTo>
                    <a:lnTo>
                      <a:pt x="87" y="11"/>
                    </a:lnTo>
                    <a:lnTo>
                      <a:pt x="87" y="11"/>
                    </a:lnTo>
                    <a:lnTo>
                      <a:pt x="89" y="11"/>
                    </a:lnTo>
                    <a:lnTo>
                      <a:pt x="89" y="11"/>
                    </a:lnTo>
                    <a:lnTo>
                      <a:pt x="89" y="11"/>
                    </a:lnTo>
                    <a:lnTo>
                      <a:pt x="89" y="11"/>
                    </a:lnTo>
                    <a:lnTo>
                      <a:pt x="89" y="14"/>
                    </a:lnTo>
                    <a:lnTo>
                      <a:pt x="92" y="14"/>
                    </a:lnTo>
                    <a:lnTo>
                      <a:pt x="92" y="14"/>
                    </a:lnTo>
                    <a:lnTo>
                      <a:pt x="94" y="14"/>
                    </a:lnTo>
                    <a:lnTo>
                      <a:pt x="94" y="14"/>
                    </a:lnTo>
                    <a:lnTo>
                      <a:pt x="94" y="14"/>
                    </a:lnTo>
                    <a:lnTo>
                      <a:pt x="97" y="14"/>
                    </a:lnTo>
                    <a:lnTo>
                      <a:pt x="97" y="11"/>
                    </a:lnTo>
                    <a:lnTo>
                      <a:pt x="97" y="11"/>
                    </a:lnTo>
                    <a:lnTo>
                      <a:pt x="97" y="11"/>
                    </a:lnTo>
                    <a:lnTo>
                      <a:pt x="99" y="11"/>
                    </a:lnTo>
                    <a:lnTo>
                      <a:pt x="99" y="11"/>
                    </a:lnTo>
                    <a:lnTo>
                      <a:pt x="101" y="11"/>
                    </a:lnTo>
                    <a:lnTo>
                      <a:pt x="101" y="11"/>
                    </a:lnTo>
                    <a:lnTo>
                      <a:pt x="101" y="11"/>
                    </a:lnTo>
                    <a:lnTo>
                      <a:pt x="104" y="11"/>
                    </a:lnTo>
                    <a:lnTo>
                      <a:pt x="104" y="14"/>
                    </a:lnTo>
                    <a:lnTo>
                      <a:pt x="104" y="14"/>
                    </a:lnTo>
                    <a:lnTo>
                      <a:pt x="101" y="14"/>
                    </a:lnTo>
                    <a:lnTo>
                      <a:pt x="101" y="14"/>
                    </a:lnTo>
                    <a:lnTo>
                      <a:pt x="101" y="14"/>
                    </a:lnTo>
                    <a:lnTo>
                      <a:pt x="101" y="16"/>
                    </a:lnTo>
                    <a:lnTo>
                      <a:pt x="99" y="16"/>
                    </a:lnTo>
                    <a:lnTo>
                      <a:pt x="99" y="16"/>
                    </a:lnTo>
                    <a:lnTo>
                      <a:pt x="99" y="16"/>
                    </a:lnTo>
                    <a:lnTo>
                      <a:pt x="97" y="16"/>
                    </a:lnTo>
                    <a:lnTo>
                      <a:pt x="97" y="16"/>
                    </a:lnTo>
                    <a:lnTo>
                      <a:pt x="97" y="19"/>
                    </a:lnTo>
                    <a:lnTo>
                      <a:pt x="97" y="19"/>
                    </a:lnTo>
                    <a:lnTo>
                      <a:pt x="97" y="19"/>
                    </a:lnTo>
                    <a:lnTo>
                      <a:pt x="97" y="19"/>
                    </a:lnTo>
                    <a:lnTo>
                      <a:pt x="97" y="21"/>
                    </a:lnTo>
                    <a:lnTo>
                      <a:pt x="94" y="21"/>
                    </a:lnTo>
                    <a:lnTo>
                      <a:pt x="94" y="21"/>
                    </a:lnTo>
                    <a:lnTo>
                      <a:pt x="94" y="21"/>
                    </a:lnTo>
                    <a:lnTo>
                      <a:pt x="92" y="21"/>
                    </a:lnTo>
                    <a:lnTo>
                      <a:pt x="92" y="21"/>
                    </a:lnTo>
                    <a:lnTo>
                      <a:pt x="89" y="21"/>
                    </a:lnTo>
                    <a:lnTo>
                      <a:pt x="89" y="21"/>
                    </a:lnTo>
                    <a:lnTo>
                      <a:pt x="89" y="21"/>
                    </a:lnTo>
                    <a:lnTo>
                      <a:pt x="89" y="21"/>
                    </a:lnTo>
                    <a:lnTo>
                      <a:pt x="87" y="21"/>
                    </a:lnTo>
                    <a:lnTo>
                      <a:pt x="87" y="21"/>
                    </a:lnTo>
                    <a:lnTo>
                      <a:pt x="87" y="21"/>
                    </a:lnTo>
                    <a:lnTo>
                      <a:pt x="85" y="21"/>
                    </a:lnTo>
                    <a:lnTo>
                      <a:pt x="85" y="21"/>
                    </a:lnTo>
                    <a:lnTo>
                      <a:pt x="82" y="21"/>
                    </a:lnTo>
                    <a:lnTo>
                      <a:pt x="82" y="21"/>
                    </a:lnTo>
                    <a:lnTo>
                      <a:pt x="82" y="21"/>
                    </a:lnTo>
                    <a:lnTo>
                      <a:pt x="80" y="21"/>
                    </a:lnTo>
                    <a:lnTo>
                      <a:pt x="80" y="23"/>
                    </a:lnTo>
                    <a:lnTo>
                      <a:pt x="80" y="23"/>
                    </a:lnTo>
                    <a:lnTo>
                      <a:pt x="80" y="23"/>
                    </a:lnTo>
                    <a:lnTo>
                      <a:pt x="78" y="23"/>
                    </a:lnTo>
                    <a:lnTo>
                      <a:pt x="78" y="23"/>
                    </a:lnTo>
                    <a:lnTo>
                      <a:pt x="75" y="23"/>
                    </a:lnTo>
                    <a:lnTo>
                      <a:pt x="75" y="23"/>
                    </a:lnTo>
                    <a:lnTo>
                      <a:pt x="75" y="23"/>
                    </a:lnTo>
                    <a:lnTo>
                      <a:pt x="73" y="23"/>
                    </a:lnTo>
                    <a:lnTo>
                      <a:pt x="73" y="23"/>
                    </a:lnTo>
                    <a:lnTo>
                      <a:pt x="71" y="23"/>
                    </a:lnTo>
                    <a:lnTo>
                      <a:pt x="71" y="23"/>
                    </a:lnTo>
                    <a:lnTo>
                      <a:pt x="71" y="23"/>
                    </a:lnTo>
                    <a:lnTo>
                      <a:pt x="71" y="23"/>
                    </a:lnTo>
                    <a:lnTo>
                      <a:pt x="68" y="23"/>
                    </a:lnTo>
                    <a:lnTo>
                      <a:pt x="68" y="23"/>
                    </a:lnTo>
                    <a:lnTo>
                      <a:pt x="68" y="23"/>
                    </a:lnTo>
                    <a:lnTo>
                      <a:pt x="66" y="23"/>
                    </a:lnTo>
                    <a:lnTo>
                      <a:pt x="66" y="23"/>
                    </a:lnTo>
                    <a:lnTo>
                      <a:pt x="63" y="23"/>
                    </a:lnTo>
                    <a:lnTo>
                      <a:pt x="63" y="23"/>
                    </a:lnTo>
                    <a:lnTo>
                      <a:pt x="63" y="23"/>
                    </a:lnTo>
                    <a:lnTo>
                      <a:pt x="61" y="23"/>
                    </a:lnTo>
                    <a:lnTo>
                      <a:pt x="61" y="23"/>
                    </a:lnTo>
                    <a:lnTo>
                      <a:pt x="61" y="23"/>
                    </a:lnTo>
                    <a:lnTo>
                      <a:pt x="59" y="23"/>
                    </a:lnTo>
                    <a:lnTo>
                      <a:pt x="59" y="23"/>
                    </a:lnTo>
                    <a:lnTo>
                      <a:pt x="56" y="23"/>
                    </a:lnTo>
                    <a:lnTo>
                      <a:pt x="56" y="23"/>
                    </a:lnTo>
                    <a:lnTo>
                      <a:pt x="56" y="23"/>
                    </a:lnTo>
                    <a:lnTo>
                      <a:pt x="54" y="23"/>
                    </a:lnTo>
                    <a:lnTo>
                      <a:pt x="54" y="23"/>
                    </a:lnTo>
                    <a:lnTo>
                      <a:pt x="54" y="23"/>
                    </a:lnTo>
                    <a:lnTo>
                      <a:pt x="52" y="23"/>
                    </a:lnTo>
                    <a:lnTo>
                      <a:pt x="52" y="23"/>
                    </a:lnTo>
                    <a:lnTo>
                      <a:pt x="52" y="23"/>
                    </a:lnTo>
                    <a:lnTo>
                      <a:pt x="49" y="23"/>
                    </a:lnTo>
                    <a:lnTo>
                      <a:pt x="49" y="23"/>
                    </a:lnTo>
                    <a:lnTo>
                      <a:pt x="49" y="23"/>
                    </a:lnTo>
                    <a:lnTo>
                      <a:pt x="47" y="23"/>
                    </a:lnTo>
                    <a:lnTo>
                      <a:pt x="47" y="23"/>
                    </a:lnTo>
                    <a:lnTo>
                      <a:pt x="47" y="23"/>
                    </a:lnTo>
                    <a:lnTo>
                      <a:pt x="44" y="23"/>
                    </a:lnTo>
                    <a:lnTo>
                      <a:pt x="44" y="23"/>
                    </a:lnTo>
                    <a:lnTo>
                      <a:pt x="42" y="23"/>
                    </a:lnTo>
                    <a:lnTo>
                      <a:pt x="42" y="23"/>
                    </a:lnTo>
                    <a:lnTo>
                      <a:pt x="42" y="23"/>
                    </a:lnTo>
                    <a:lnTo>
                      <a:pt x="42" y="21"/>
                    </a:lnTo>
                    <a:lnTo>
                      <a:pt x="40" y="21"/>
                    </a:lnTo>
                    <a:lnTo>
                      <a:pt x="40" y="21"/>
                    </a:lnTo>
                    <a:lnTo>
                      <a:pt x="37" y="21"/>
                    </a:lnTo>
                    <a:lnTo>
                      <a:pt x="37" y="21"/>
                    </a:lnTo>
                    <a:lnTo>
                      <a:pt x="37" y="21"/>
                    </a:lnTo>
                    <a:lnTo>
                      <a:pt x="37" y="21"/>
                    </a:lnTo>
                    <a:lnTo>
                      <a:pt x="37" y="19"/>
                    </a:lnTo>
                    <a:lnTo>
                      <a:pt x="35" y="19"/>
                    </a:lnTo>
                    <a:lnTo>
                      <a:pt x="35" y="19"/>
                    </a:lnTo>
                    <a:lnTo>
                      <a:pt x="35" y="19"/>
                    </a:lnTo>
                    <a:lnTo>
                      <a:pt x="33" y="19"/>
                    </a:lnTo>
                    <a:lnTo>
                      <a:pt x="33" y="19"/>
                    </a:lnTo>
                    <a:lnTo>
                      <a:pt x="33" y="19"/>
                    </a:lnTo>
                    <a:lnTo>
                      <a:pt x="30" y="19"/>
                    </a:lnTo>
                    <a:lnTo>
                      <a:pt x="30" y="19"/>
                    </a:lnTo>
                    <a:lnTo>
                      <a:pt x="30" y="16"/>
                    </a:lnTo>
                    <a:lnTo>
                      <a:pt x="30" y="16"/>
                    </a:lnTo>
                    <a:lnTo>
                      <a:pt x="28" y="16"/>
                    </a:lnTo>
                    <a:lnTo>
                      <a:pt x="28" y="16"/>
                    </a:lnTo>
                    <a:lnTo>
                      <a:pt x="28" y="16"/>
                    </a:lnTo>
                    <a:lnTo>
                      <a:pt x="26" y="16"/>
                    </a:lnTo>
                    <a:lnTo>
                      <a:pt x="26" y="16"/>
                    </a:lnTo>
                    <a:lnTo>
                      <a:pt x="23" y="16"/>
                    </a:lnTo>
                    <a:lnTo>
                      <a:pt x="23" y="16"/>
                    </a:lnTo>
                    <a:lnTo>
                      <a:pt x="23" y="16"/>
                    </a:lnTo>
                    <a:lnTo>
                      <a:pt x="21" y="16"/>
                    </a:lnTo>
                    <a:lnTo>
                      <a:pt x="21" y="16"/>
                    </a:lnTo>
                    <a:lnTo>
                      <a:pt x="21" y="16"/>
                    </a:lnTo>
                    <a:lnTo>
                      <a:pt x="21" y="16"/>
                    </a:lnTo>
                    <a:lnTo>
                      <a:pt x="18" y="16"/>
                    </a:lnTo>
                    <a:lnTo>
                      <a:pt x="18" y="16"/>
                    </a:lnTo>
                    <a:lnTo>
                      <a:pt x="16" y="16"/>
                    </a:lnTo>
                    <a:lnTo>
                      <a:pt x="16" y="16"/>
                    </a:lnTo>
                    <a:lnTo>
                      <a:pt x="16" y="16"/>
                    </a:lnTo>
                    <a:lnTo>
                      <a:pt x="16" y="16"/>
                    </a:lnTo>
                    <a:lnTo>
                      <a:pt x="14" y="16"/>
                    </a:lnTo>
                    <a:lnTo>
                      <a:pt x="14" y="16"/>
                    </a:lnTo>
                    <a:lnTo>
                      <a:pt x="14" y="14"/>
                    </a:lnTo>
                    <a:lnTo>
                      <a:pt x="14" y="14"/>
                    </a:lnTo>
                    <a:lnTo>
                      <a:pt x="11" y="14"/>
                    </a:lnTo>
                    <a:lnTo>
                      <a:pt x="11" y="14"/>
                    </a:lnTo>
                    <a:lnTo>
                      <a:pt x="9" y="14"/>
                    </a:lnTo>
                    <a:lnTo>
                      <a:pt x="9" y="14"/>
                    </a:lnTo>
                    <a:lnTo>
                      <a:pt x="9" y="14"/>
                    </a:lnTo>
                    <a:lnTo>
                      <a:pt x="9" y="14"/>
                    </a:lnTo>
                    <a:lnTo>
                      <a:pt x="7" y="14"/>
                    </a:lnTo>
                    <a:lnTo>
                      <a:pt x="7" y="14"/>
                    </a:lnTo>
                    <a:lnTo>
                      <a:pt x="7" y="14"/>
                    </a:lnTo>
                    <a:lnTo>
                      <a:pt x="4" y="14"/>
                    </a:lnTo>
                    <a:lnTo>
                      <a:pt x="4" y="14"/>
                    </a:lnTo>
                    <a:lnTo>
                      <a:pt x="2" y="14"/>
                    </a:lnTo>
                    <a:lnTo>
                      <a:pt x="2" y="11"/>
                    </a:lnTo>
                    <a:lnTo>
                      <a:pt x="2" y="11"/>
                    </a:lnTo>
                    <a:lnTo>
                      <a:pt x="2" y="11"/>
                    </a:lnTo>
                    <a:lnTo>
                      <a:pt x="0" y="11"/>
                    </a:lnTo>
                    <a:lnTo>
                      <a:pt x="0" y="11"/>
                    </a:lnTo>
                    <a:lnTo>
                      <a:pt x="0" y="11"/>
                    </a:lnTo>
                    <a:lnTo>
                      <a:pt x="0" y="9"/>
                    </a:lnTo>
                    <a:lnTo>
                      <a:pt x="0" y="9"/>
                    </a:lnTo>
                    <a:lnTo>
                      <a:pt x="0" y="9"/>
                    </a:lnTo>
                    <a:lnTo>
                      <a:pt x="2" y="9"/>
                    </a:lnTo>
                    <a:lnTo>
                      <a:pt x="2" y="7"/>
                    </a:lnTo>
                    <a:lnTo>
                      <a:pt x="0" y="7"/>
                    </a:lnTo>
                    <a:lnTo>
                      <a:pt x="0" y="7"/>
                    </a:lnTo>
                    <a:lnTo>
                      <a:pt x="0" y="7"/>
                    </a:lnTo>
                    <a:lnTo>
                      <a:pt x="2" y="7"/>
                    </a:lnTo>
                    <a:lnTo>
                      <a:pt x="2" y="4"/>
                    </a:lnTo>
                    <a:lnTo>
                      <a:pt x="2" y="4"/>
                    </a:lnTo>
                    <a:lnTo>
                      <a:pt x="2" y="4"/>
                    </a:lnTo>
                    <a:lnTo>
                      <a:pt x="4" y="4"/>
                    </a:lnTo>
                    <a:lnTo>
                      <a:pt x="4" y="4"/>
                    </a:lnTo>
                    <a:lnTo>
                      <a:pt x="4" y="2"/>
                    </a:lnTo>
                    <a:lnTo>
                      <a:pt x="4" y="2"/>
                    </a:lnTo>
                    <a:lnTo>
                      <a:pt x="4" y="2"/>
                    </a:lnTo>
                    <a:lnTo>
                      <a:pt x="4" y="0"/>
                    </a:lnTo>
                    <a:lnTo>
                      <a:pt x="7" y="0"/>
                    </a:lnTo>
                    <a:lnTo>
                      <a:pt x="7" y="0"/>
                    </a:lnTo>
                    <a:lnTo>
                      <a:pt x="7" y="0"/>
                    </a:lnTo>
                    <a:lnTo>
                      <a:pt x="9"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1" name="Freeform 53"/>
              <p:cNvSpPr>
                <a:spLocks/>
              </p:cNvSpPr>
              <p:nvPr/>
            </p:nvSpPr>
            <p:spPr bwMode="auto">
              <a:xfrm>
                <a:off x="2966" y="739"/>
                <a:ext cx="128" cy="38"/>
              </a:xfrm>
              <a:custGeom>
                <a:avLst/>
                <a:gdLst/>
                <a:ahLst/>
                <a:cxnLst>
                  <a:cxn ang="0">
                    <a:pos x="73" y="0"/>
                  </a:cxn>
                  <a:cxn ang="0">
                    <a:pos x="80" y="2"/>
                  </a:cxn>
                  <a:cxn ang="0">
                    <a:pos x="78" y="5"/>
                  </a:cxn>
                  <a:cxn ang="0">
                    <a:pos x="73" y="7"/>
                  </a:cxn>
                  <a:cxn ang="0">
                    <a:pos x="71" y="12"/>
                  </a:cxn>
                  <a:cxn ang="0">
                    <a:pos x="76" y="9"/>
                  </a:cxn>
                  <a:cxn ang="0">
                    <a:pos x="80" y="7"/>
                  </a:cxn>
                  <a:cxn ang="0">
                    <a:pos x="83" y="5"/>
                  </a:cxn>
                  <a:cxn ang="0">
                    <a:pos x="88" y="5"/>
                  </a:cxn>
                  <a:cxn ang="0">
                    <a:pos x="95" y="5"/>
                  </a:cxn>
                  <a:cxn ang="0">
                    <a:pos x="99" y="7"/>
                  </a:cxn>
                  <a:cxn ang="0">
                    <a:pos x="104" y="9"/>
                  </a:cxn>
                  <a:cxn ang="0">
                    <a:pos x="109" y="12"/>
                  </a:cxn>
                  <a:cxn ang="0">
                    <a:pos x="111" y="12"/>
                  </a:cxn>
                  <a:cxn ang="0">
                    <a:pos x="116" y="14"/>
                  </a:cxn>
                  <a:cxn ang="0">
                    <a:pos x="118" y="14"/>
                  </a:cxn>
                  <a:cxn ang="0">
                    <a:pos x="123" y="14"/>
                  </a:cxn>
                  <a:cxn ang="0">
                    <a:pos x="125" y="19"/>
                  </a:cxn>
                  <a:cxn ang="0">
                    <a:pos x="128" y="23"/>
                  </a:cxn>
                  <a:cxn ang="0">
                    <a:pos x="123" y="23"/>
                  </a:cxn>
                  <a:cxn ang="0">
                    <a:pos x="118" y="26"/>
                  </a:cxn>
                  <a:cxn ang="0">
                    <a:pos x="114" y="28"/>
                  </a:cxn>
                  <a:cxn ang="0">
                    <a:pos x="106" y="28"/>
                  </a:cxn>
                  <a:cxn ang="0">
                    <a:pos x="102" y="28"/>
                  </a:cxn>
                  <a:cxn ang="0">
                    <a:pos x="95" y="28"/>
                  </a:cxn>
                  <a:cxn ang="0">
                    <a:pos x="90" y="31"/>
                  </a:cxn>
                  <a:cxn ang="0">
                    <a:pos x="83" y="31"/>
                  </a:cxn>
                  <a:cxn ang="0">
                    <a:pos x="78" y="31"/>
                  </a:cxn>
                  <a:cxn ang="0">
                    <a:pos x="76" y="33"/>
                  </a:cxn>
                  <a:cxn ang="0">
                    <a:pos x="71" y="31"/>
                  </a:cxn>
                  <a:cxn ang="0">
                    <a:pos x="66" y="31"/>
                  </a:cxn>
                  <a:cxn ang="0">
                    <a:pos x="61" y="31"/>
                  </a:cxn>
                  <a:cxn ang="0">
                    <a:pos x="57" y="33"/>
                  </a:cxn>
                  <a:cxn ang="0">
                    <a:pos x="52" y="31"/>
                  </a:cxn>
                  <a:cxn ang="0">
                    <a:pos x="45" y="31"/>
                  </a:cxn>
                  <a:cxn ang="0">
                    <a:pos x="40" y="33"/>
                  </a:cxn>
                  <a:cxn ang="0">
                    <a:pos x="33" y="33"/>
                  </a:cxn>
                  <a:cxn ang="0">
                    <a:pos x="28" y="33"/>
                  </a:cxn>
                  <a:cxn ang="0">
                    <a:pos x="24" y="35"/>
                  </a:cxn>
                  <a:cxn ang="0">
                    <a:pos x="19" y="35"/>
                  </a:cxn>
                  <a:cxn ang="0">
                    <a:pos x="12" y="38"/>
                  </a:cxn>
                  <a:cxn ang="0">
                    <a:pos x="7" y="38"/>
                  </a:cxn>
                  <a:cxn ang="0">
                    <a:pos x="2" y="35"/>
                  </a:cxn>
                  <a:cxn ang="0">
                    <a:pos x="0" y="33"/>
                  </a:cxn>
                  <a:cxn ang="0">
                    <a:pos x="5" y="31"/>
                  </a:cxn>
                  <a:cxn ang="0">
                    <a:pos x="9" y="28"/>
                  </a:cxn>
                  <a:cxn ang="0">
                    <a:pos x="14" y="26"/>
                  </a:cxn>
                  <a:cxn ang="0">
                    <a:pos x="16" y="23"/>
                  </a:cxn>
                  <a:cxn ang="0">
                    <a:pos x="19" y="19"/>
                  </a:cxn>
                  <a:cxn ang="0">
                    <a:pos x="24" y="16"/>
                  </a:cxn>
                  <a:cxn ang="0">
                    <a:pos x="28" y="14"/>
                  </a:cxn>
                  <a:cxn ang="0">
                    <a:pos x="31" y="12"/>
                  </a:cxn>
                  <a:cxn ang="0">
                    <a:pos x="35" y="9"/>
                  </a:cxn>
                  <a:cxn ang="0">
                    <a:pos x="38" y="5"/>
                  </a:cxn>
                  <a:cxn ang="0">
                    <a:pos x="43" y="5"/>
                  </a:cxn>
                  <a:cxn ang="0">
                    <a:pos x="47" y="2"/>
                  </a:cxn>
                  <a:cxn ang="0">
                    <a:pos x="52" y="0"/>
                  </a:cxn>
                  <a:cxn ang="0">
                    <a:pos x="57" y="5"/>
                  </a:cxn>
                  <a:cxn ang="0">
                    <a:pos x="59" y="5"/>
                  </a:cxn>
                  <a:cxn ang="0">
                    <a:pos x="61" y="0"/>
                  </a:cxn>
                  <a:cxn ang="0">
                    <a:pos x="69" y="0"/>
                  </a:cxn>
                </a:cxnLst>
                <a:rect l="0" t="0" r="r" b="b"/>
                <a:pathLst>
                  <a:path w="128" h="38">
                    <a:moveTo>
                      <a:pt x="69" y="0"/>
                    </a:moveTo>
                    <a:lnTo>
                      <a:pt x="69" y="0"/>
                    </a:lnTo>
                    <a:lnTo>
                      <a:pt x="71" y="0"/>
                    </a:lnTo>
                    <a:lnTo>
                      <a:pt x="71" y="0"/>
                    </a:lnTo>
                    <a:lnTo>
                      <a:pt x="73" y="0"/>
                    </a:lnTo>
                    <a:lnTo>
                      <a:pt x="73" y="0"/>
                    </a:lnTo>
                    <a:lnTo>
                      <a:pt x="73" y="0"/>
                    </a:lnTo>
                    <a:lnTo>
                      <a:pt x="76" y="0"/>
                    </a:lnTo>
                    <a:lnTo>
                      <a:pt x="76" y="2"/>
                    </a:lnTo>
                    <a:lnTo>
                      <a:pt x="76" y="2"/>
                    </a:lnTo>
                    <a:lnTo>
                      <a:pt x="76" y="2"/>
                    </a:lnTo>
                    <a:lnTo>
                      <a:pt x="78" y="2"/>
                    </a:lnTo>
                    <a:lnTo>
                      <a:pt x="78" y="2"/>
                    </a:lnTo>
                    <a:lnTo>
                      <a:pt x="80" y="2"/>
                    </a:lnTo>
                    <a:lnTo>
                      <a:pt x="80" y="2"/>
                    </a:lnTo>
                    <a:lnTo>
                      <a:pt x="80" y="2"/>
                    </a:lnTo>
                    <a:lnTo>
                      <a:pt x="80" y="5"/>
                    </a:lnTo>
                    <a:lnTo>
                      <a:pt x="80" y="5"/>
                    </a:lnTo>
                    <a:lnTo>
                      <a:pt x="78" y="5"/>
                    </a:lnTo>
                    <a:lnTo>
                      <a:pt x="78" y="5"/>
                    </a:lnTo>
                    <a:lnTo>
                      <a:pt x="78" y="5"/>
                    </a:lnTo>
                    <a:lnTo>
                      <a:pt x="76" y="5"/>
                    </a:lnTo>
                    <a:lnTo>
                      <a:pt x="76" y="5"/>
                    </a:lnTo>
                    <a:lnTo>
                      <a:pt x="76" y="5"/>
                    </a:lnTo>
                    <a:lnTo>
                      <a:pt x="76" y="5"/>
                    </a:lnTo>
                    <a:lnTo>
                      <a:pt x="73" y="5"/>
                    </a:lnTo>
                    <a:lnTo>
                      <a:pt x="73" y="5"/>
                    </a:lnTo>
                    <a:lnTo>
                      <a:pt x="73" y="7"/>
                    </a:lnTo>
                    <a:lnTo>
                      <a:pt x="73" y="7"/>
                    </a:lnTo>
                    <a:lnTo>
                      <a:pt x="73" y="7"/>
                    </a:lnTo>
                    <a:lnTo>
                      <a:pt x="73" y="9"/>
                    </a:lnTo>
                    <a:lnTo>
                      <a:pt x="71" y="9"/>
                    </a:lnTo>
                    <a:lnTo>
                      <a:pt x="71" y="9"/>
                    </a:lnTo>
                    <a:lnTo>
                      <a:pt x="71" y="12"/>
                    </a:lnTo>
                    <a:lnTo>
                      <a:pt x="71" y="12"/>
                    </a:lnTo>
                    <a:lnTo>
                      <a:pt x="73" y="12"/>
                    </a:lnTo>
                    <a:lnTo>
                      <a:pt x="73" y="12"/>
                    </a:lnTo>
                    <a:lnTo>
                      <a:pt x="73" y="12"/>
                    </a:lnTo>
                    <a:lnTo>
                      <a:pt x="73" y="12"/>
                    </a:lnTo>
                    <a:lnTo>
                      <a:pt x="73" y="9"/>
                    </a:lnTo>
                    <a:lnTo>
                      <a:pt x="76" y="9"/>
                    </a:lnTo>
                    <a:lnTo>
                      <a:pt x="76" y="9"/>
                    </a:lnTo>
                    <a:lnTo>
                      <a:pt x="76" y="9"/>
                    </a:lnTo>
                    <a:lnTo>
                      <a:pt x="76" y="9"/>
                    </a:lnTo>
                    <a:lnTo>
                      <a:pt x="78" y="9"/>
                    </a:lnTo>
                    <a:lnTo>
                      <a:pt x="78" y="9"/>
                    </a:lnTo>
                    <a:lnTo>
                      <a:pt x="80" y="9"/>
                    </a:lnTo>
                    <a:lnTo>
                      <a:pt x="80" y="9"/>
                    </a:lnTo>
                    <a:lnTo>
                      <a:pt x="80" y="7"/>
                    </a:lnTo>
                    <a:lnTo>
                      <a:pt x="80" y="7"/>
                    </a:lnTo>
                    <a:lnTo>
                      <a:pt x="83" y="7"/>
                    </a:lnTo>
                    <a:lnTo>
                      <a:pt x="83" y="7"/>
                    </a:lnTo>
                    <a:lnTo>
                      <a:pt x="83" y="7"/>
                    </a:lnTo>
                    <a:lnTo>
                      <a:pt x="83" y="7"/>
                    </a:lnTo>
                    <a:lnTo>
                      <a:pt x="83" y="5"/>
                    </a:lnTo>
                    <a:lnTo>
                      <a:pt x="83" y="5"/>
                    </a:lnTo>
                    <a:lnTo>
                      <a:pt x="83" y="5"/>
                    </a:lnTo>
                    <a:lnTo>
                      <a:pt x="83" y="5"/>
                    </a:lnTo>
                    <a:lnTo>
                      <a:pt x="85" y="5"/>
                    </a:lnTo>
                    <a:lnTo>
                      <a:pt x="85" y="5"/>
                    </a:lnTo>
                    <a:lnTo>
                      <a:pt x="88" y="5"/>
                    </a:lnTo>
                    <a:lnTo>
                      <a:pt x="88" y="5"/>
                    </a:lnTo>
                    <a:lnTo>
                      <a:pt x="88" y="5"/>
                    </a:lnTo>
                    <a:lnTo>
                      <a:pt x="88" y="5"/>
                    </a:lnTo>
                    <a:lnTo>
                      <a:pt x="90" y="5"/>
                    </a:lnTo>
                    <a:lnTo>
                      <a:pt x="90" y="5"/>
                    </a:lnTo>
                    <a:lnTo>
                      <a:pt x="92" y="5"/>
                    </a:lnTo>
                    <a:lnTo>
                      <a:pt x="92" y="5"/>
                    </a:lnTo>
                    <a:lnTo>
                      <a:pt x="92" y="5"/>
                    </a:lnTo>
                    <a:lnTo>
                      <a:pt x="95" y="5"/>
                    </a:lnTo>
                    <a:lnTo>
                      <a:pt x="95" y="5"/>
                    </a:lnTo>
                    <a:lnTo>
                      <a:pt x="95" y="5"/>
                    </a:lnTo>
                    <a:lnTo>
                      <a:pt x="95" y="7"/>
                    </a:lnTo>
                    <a:lnTo>
                      <a:pt x="97" y="7"/>
                    </a:lnTo>
                    <a:lnTo>
                      <a:pt x="97" y="7"/>
                    </a:lnTo>
                    <a:lnTo>
                      <a:pt x="99" y="7"/>
                    </a:lnTo>
                    <a:lnTo>
                      <a:pt x="99" y="7"/>
                    </a:lnTo>
                    <a:lnTo>
                      <a:pt x="99" y="7"/>
                    </a:lnTo>
                    <a:lnTo>
                      <a:pt x="99" y="9"/>
                    </a:lnTo>
                    <a:lnTo>
                      <a:pt x="99" y="9"/>
                    </a:lnTo>
                    <a:lnTo>
                      <a:pt x="102" y="9"/>
                    </a:lnTo>
                    <a:lnTo>
                      <a:pt x="102" y="9"/>
                    </a:lnTo>
                    <a:lnTo>
                      <a:pt x="102" y="9"/>
                    </a:lnTo>
                    <a:lnTo>
                      <a:pt x="104" y="9"/>
                    </a:lnTo>
                    <a:lnTo>
                      <a:pt x="104" y="9"/>
                    </a:lnTo>
                    <a:lnTo>
                      <a:pt x="106" y="9"/>
                    </a:lnTo>
                    <a:lnTo>
                      <a:pt x="106" y="9"/>
                    </a:lnTo>
                    <a:lnTo>
                      <a:pt x="106" y="9"/>
                    </a:lnTo>
                    <a:lnTo>
                      <a:pt x="106" y="12"/>
                    </a:lnTo>
                    <a:lnTo>
                      <a:pt x="106" y="12"/>
                    </a:lnTo>
                    <a:lnTo>
                      <a:pt x="109" y="12"/>
                    </a:lnTo>
                    <a:lnTo>
                      <a:pt x="109" y="12"/>
                    </a:lnTo>
                    <a:lnTo>
                      <a:pt x="109" y="12"/>
                    </a:lnTo>
                    <a:lnTo>
                      <a:pt x="109" y="14"/>
                    </a:lnTo>
                    <a:lnTo>
                      <a:pt x="109" y="14"/>
                    </a:lnTo>
                    <a:lnTo>
                      <a:pt x="111" y="14"/>
                    </a:lnTo>
                    <a:lnTo>
                      <a:pt x="111" y="14"/>
                    </a:lnTo>
                    <a:lnTo>
                      <a:pt x="111" y="12"/>
                    </a:lnTo>
                    <a:lnTo>
                      <a:pt x="114" y="12"/>
                    </a:lnTo>
                    <a:lnTo>
                      <a:pt x="114" y="12"/>
                    </a:lnTo>
                    <a:lnTo>
                      <a:pt x="114" y="12"/>
                    </a:lnTo>
                    <a:lnTo>
                      <a:pt x="114" y="14"/>
                    </a:lnTo>
                    <a:lnTo>
                      <a:pt x="116" y="14"/>
                    </a:lnTo>
                    <a:lnTo>
                      <a:pt x="116" y="14"/>
                    </a:lnTo>
                    <a:lnTo>
                      <a:pt x="116" y="14"/>
                    </a:lnTo>
                    <a:lnTo>
                      <a:pt x="116" y="12"/>
                    </a:lnTo>
                    <a:lnTo>
                      <a:pt x="118" y="12"/>
                    </a:lnTo>
                    <a:lnTo>
                      <a:pt x="118" y="12"/>
                    </a:lnTo>
                    <a:lnTo>
                      <a:pt x="121" y="12"/>
                    </a:lnTo>
                    <a:lnTo>
                      <a:pt x="121" y="14"/>
                    </a:lnTo>
                    <a:lnTo>
                      <a:pt x="118" y="14"/>
                    </a:lnTo>
                    <a:lnTo>
                      <a:pt x="118" y="14"/>
                    </a:lnTo>
                    <a:lnTo>
                      <a:pt x="118" y="14"/>
                    </a:lnTo>
                    <a:lnTo>
                      <a:pt x="118" y="14"/>
                    </a:lnTo>
                    <a:lnTo>
                      <a:pt x="121" y="14"/>
                    </a:lnTo>
                    <a:lnTo>
                      <a:pt x="121" y="14"/>
                    </a:lnTo>
                    <a:lnTo>
                      <a:pt x="121" y="14"/>
                    </a:lnTo>
                    <a:lnTo>
                      <a:pt x="123" y="14"/>
                    </a:lnTo>
                    <a:lnTo>
                      <a:pt x="123" y="14"/>
                    </a:lnTo>
                    <a:lnTo>
                      <a:pt x="125" y="14"/>
                    </a:lnTo>
                    <a:lnTo>
                      <a:pt x="125" y="14"/>
                    </a:lnTo>
                    <a:lnTo>
                      <a:pt x="125" y="14"/>
                    </a:lnTo>
                    <a:lnTo>
                      <a:pt x="125" y="16"/>
                    </a:lnTo>
                    <a:lnTo>
                      <a:pt x="125" y="16"/>
                    </a:lnTo>
                    <a:lnTo>
                      <a:pt x="125" y="16"/>
                    </a:lnTo>
                    <a:lnTo>
                      <a:pt x="125" y="19"/>
                    </a:lnTo>
                    <a:lnTo>
                      <a:pt x="128" y="19"/>
                    </a:lnTo>
                    <a:lnTo>
                      <a:pt x="128" y="19"/>
                    </a:lnTo>
                    <a:lnTo>
                      <a:pt x="128" y="21"/>
                    </a:lnTo>
                    <a:lnTo>
                      <a:pt x="128" y="21"/>
                    </a:lnTo>
                    <a:lnTo>
                      <a:pt x="128" y="21"/>
                    </a:lnTo>
                    <a:lnTo>
                      <a:pt x="128" y="23"/>
                    </a:lnTo>
                    <a:lnTo>
                      <a:pt x="128" y="23"/>
                    </a:lnTo>
                    <a:lnTo>
                      <a:pt x="128" y="23"/>
                    </a:lnTo>
                    <a:lnTo>
                      <a:pt x="125" y="23"/>
                    </a:lnTo>
                    <a:lnTo>
                      <a:pt x="125" y="23"/>
                    </a:lnTo>
                    <a:lnTo>
                      <a:pt x="125" y="23"/>
                    </a:lnTo>
                    <a:lnTo>
                      <a:pt x="125" y="23"/>
                    </a:lnTo>
                    <a:lnTo>
                      <a:pt x="123" y="23"/>
                    </a:lnTo>
                    <a:lnTo>
                      <a:pt x="123" y="23"/>
                    </a:lnTo>
                    <a:lnTo>
                      <a:pt x="123" y="26"/>
                    </a:lnTo>
                    <a:lnTo>
                      <a:pt x="121" y="26"/>
                    </a:lnTo>
                    <a:lnTo>
                      <a:pt x="121" y="26"/>
                    </a:lnTo>
                    <a:lnTo>
                      <a:pt x="121" y="26"/>
                    </a:lnTo>
                    <a:lnTo>
                      <a:pt x="121" y="26"/>
                    </a:lnTo>
                    <a:lnTo>
                      <a:pt x="118" y="26"/>
                    </a:lnTo>
                    <a:lnTo>
                      <a:pt x="118" y="26"/>
                    </a:lnTo>
                    <a:lnTo>
                      <a:pt x="116" y="26"/>
                    </a:lnTo>
                    <a:lnTo>
                      <a:pt x="116" y="28"/>
                    </a:lnTo>
                    <a:lnTo>
                      <a:pt x="116" y="28"/>
                    </a:lnTo>
                    <a:lnTo>
                      <a:pt x="116" y="28"/>
                    </a:lnTo>
                    <a:lnTo>
                      <a:pt x="114" y="28"/>
                    </a:lnTo>
                    <a:lnTo>
                      <a:pt x="114" y="28"/>
                    </a:lnTo>
                    <a:lnTo>
                      <a:pt x="114" y="28"/>
                    </a:lnTo>
                    <a:lnTo>
                      <a:pt x="111" y="28"/>
                    </a:lnTo>
                    <a:lnTo>
                      <a:pt x="111" y="28"/>
                    </a:lnTo>
                    <a:lnTo>
                      <a:pt x="109" y="28"/>
                    </a:lnTo>
                    <a:lnTo>
                      <a:pt x="109" y="28"/>
                    </a:lnTo>
                    <a:lnTo>
                      <a:pt x="109" y="28"/>
                    </a:lnTo>
                    <a:lnTo>
                      <a:pt x="106" y="28"/>
                    </a:lnTo>
                    <a:lnTo>
                      <a:pt x="106" y="28"/>
                    </a:lnTo>
                    <a:lnTo>
                      <a:pt x="106" y="28"/>
                    </a:lnTo>
                    <a:lnTo>
                      <a:pt x="104" y="28"/>
                    </a:lnTo>
                    <a:lnTo>
                      <a:pt x="104" y="28"/>
                    </a:lnTo>
                    <a:lnTo>
                      <a:pt x="102" y="28"/>
                    </a:lnTo>
                    <a:lnTo>
                      <a:pt x="102" y="28"/>
                    </a:lnTo>
                    <a:lnTo>
                      <a:pt x="102" y="28"/>
                    </a:lnTo>
                    <a:lnTo>
                      <a:pt x="102" y="28"/>
                    </a:lnTo>
                    <a:lnTo>
                      <a:pt x="99" y="28"/>
                    </a:lnTo>
                    <a:lnTo>
                      <a:pt x="99" y="28"/>
                    </a:lnTo>
                    <a:lnTo>
                      <a:pt x="99" y="28"/>
                    </a:lnTo>
                    <a:lnTo>
                      <a:pt x="97" y="28"/>
                    </a:lnTo>
                    <a:lnTo>
                      <a:pt x="97" y="28"/>
                    </a:lnTo>
                    <a:lnTo>
                      <a:pt x="95" y="28"/>
                    </a:lnTo>
                    <a:lnTo>
                      <a:pt x="95" y="28"/>
                    </a:lnTo>
                    <a:lnTo>
                      <a:pt x="95" y="28"/>
                    </a:lnTo>
                    <a:lnTo>
                      <a:pt x="92" y="28"/>
                    </a:lnTo>
                    <a:lnTo>
                      <a:pt x="92" y="31"/>
                    </a:lnTo>
                    <a:lnTo>
                      <a:pt x="92" y="31"/>
                    </a:lnTo>
                    <a:lnTo>
                      <a:pt x="92" y="31"/>
                    </a:lnTo>
                    <a:lnTo>
                      <a:pt x="90" y="31"/>
                    </a:lnTo>
                    <a:lnTo>
                      <a:pt x="90" y="31"/>
                    </a:lnTo>
                    <a:lnTo>
                      <a:pt x="88" y="31"/>
                    </a:lnTo>
                    <a:lnTo>
                      <a:pt x="88" y="31"/>
                    </a:lnTo>
                    <a:lnTo>
                      <a:pt x="88" y="31"/>
                    </a:lnTo>
                    <a:lnTo>
                      <a:pt x="85" y="31"/>
                    </a:lnTo>
                    <a:lnTo>
                      <a:pt x="85" y="31"/>
                    </a:lnTo>
                    <a:lnTo>
                      <a:pt x="83" y="31"/>
                    </a:lnTo>
                    <a:lnTo>
                      <a:pt x="83" y="31"/>
                    </a:lnTo>
                    <a:lnTo>
                      <a:pt x="83" y="31"/>
                    </a:lnTo>
                    <a:lnTo>
                      <a:pt x="80" y="31"/>
                    </a:lnTo>
                    <a:lnTo>
                      <a:pt x="80" y="31"/>
                    </a:lnTo>
                    <a:lnTo>
                      <a:pt x="80" y="31"/>
                    </a:lnTo>
                    <a:lnTo>
                      <a:pt x="80" y="31"/>
                    </a:lnTo>
                    <a:lnTo>
                      <a:pt x="78" y="31"/>
                    </a:lnTo>
                    <a:lnTo>
                      <a:pt x="78" y="31"/>
                    </a:lnTo>
                    <a:lnTo>
                      <a:pt x="78" y="31"/>
                    </a:lnTo>
                    <a:lnTo>
                      <a:pt x="76" y="31"/>
                    </a:lnTo>
                    <a:lnTo>
                      <a:pt x="76" y="31"/>
                    </a:lnTo>
                    <a:lnTo>
                      <a:pt x="76" y="31"/>
                    </a:lnTo>
                    <a:lnTo>
                      <a:pt x="76" y="31"/>
                    </a:lnTo>
                    <a:lnTo>
                      <a:pt x="76" y="33"/>
                    </a:lnTo>
                    <a:lnTo>
                      <a:pt x="76" y="33"/>
                    </a:lnTo>
                    <a:lnTo>
                      <a:pt x="73" y="33"/>
                    </a:lnTo>
                    <a:lnTo>
                      <a:pt x="73" y="33"/>
                    </a:lnTo>
                    <a:lnTo>
                      <a:pt x="73" y="33"/>
                    </a:lnTo>
                    <a:lnTo>
                      <a:pt x="73" y="33"/>
                    </a:lnTo>
                    <a:lnTo>
                      <a:pt x="71" y="33"/>
                    </a:lnTo>
                    <a:lnTo>
                      <a:pt x="71" y="33"/>
                    </a:lnTo>
                    <a:lnTo>
                      <a:pt x="71" y="31"/>
                    </a:lnTo>
                    <a:lnTo>
                      <a:pt x="69" y="31"/>
                    </a:lnTo>
                    <a:lnTo>
                      <a:pt x="69" y="31"/>
                    </a:lnTo>
                    <a:lnTo>
                      <a:pt x="69" y="31"/>
                    </a:lnTo>
                    <a:lnTo>
                      <a:pt x="69" y="31"/>
                    </a:lnTo>
                    <a:lnTo>
                      <a:pt x="69" y="31"/>
                    </a:lnTo>
                    <a:lnTo>
                      <a:pt x="66" y="31"/>
                    </a:lnTo>
                    <a:lnTo>
                      <a:pt x="66" y="31"/>
                    </a:lnTo>
                    <a:lnTo>
                      <a:pt x="66" y="31"/>
                    </a:lnTo>
                    <a:lnTo>
                      <a:pt x="66" y="31"/>
                    </a:lnTo>
                    <a:lnTo>
                      <a:pt x="66" y="31"/>
                    </a:lnTo>
                    <a:lnTo>
                      <a:pt x="64" y="31"/>
                    </a:lnTo>
                    <a:lnTo>
                      <a:pt x="64" y="31"/>
                    </a:lnTo>
                    <a:lnTo>
                      <a:pt x="61" y="31"/>
                    </a:lnTo>
                    <a:lnTo>
                      <a:pt x="61" y="31"/>
                    </a:lnTo>
                    <a:lnTo>
                      <a:pt x="61" y="31"/>
                    </a:lnTo>
                    <a:lnTo>
                      <a:pt x="59" y="31"/>
                    </a:lnTo>
                    <a:lnTo>
                      <a:pt x="59" y="31"/>
                    </a:lnTo>
                    <a:lnTo>
                      <a:pt x="59" y="31"/>
                    </a:lnTo>
                    <a:lnTo>
                      <a:pt x="57" y="31"/>
                    </a:lnTo>
                    <a:lnTo>
                      <a:pt x="57" y="33"/>
                    </a:lnTo>
                    <a:lnTo>
                      <a:pt x="57" y="33"/>
                    </a:lnTo>
                    <a:lnTo>
                      <a:pt x="54" y="33"/>
                    </a:lnTo>
                    <a:lnTo>
                      <a:pt x="54" y="31"/>
                    </a:lnTo>
                    <a:lnTo>
                      <a:pt x="54" y="31"/>
                    </a:lnTo>
                    <a:lnTo>
                      <a:pt x="54" y="31"/>
                    </a:lnTo>
                    <a:lnTo>
                      <a:pt x="52" y="31"/>
                    </a:lnTo>
                    <a:lnTo>
                      <a:pt x="52" y="31"/>
                    </a:lnTo>
                    <a:lnTo>
                      <a:pt x="52" y="31"/>
                    </a:lnTo>
                    <a:lnTo>
                      <a:pt x="50" y="31"/>
                    </a:lnTo>
                    <a:lnTo>
                      <a:pt x="50" y="31"/>
                    </a:lnTo>
                    <a:lnTo>
                      <a:pt x="47" y="31"/>
                    </a:lnTo>
                    <a:lnTo>
                      <a:pt x="47" y="31"/>
                    </a:lnTo>
                    <a:lnTo>
                      <a:pt x="47" y="31"/>
                    </a:lnTo>
                    <a:lnTo>
                      <a:pt x="45" y="31"/>
                    </a:lnTo>
                    <a:lnTo>
                      <a:pt x="45" y="31"/>
                    </a:lnTo>
                    <a:lnTo>
                      <a:pt x="43" y="31"/>
                    </a:lnTo>
                    <a:lnTo>
                      <a:pt x="43" y="31"/>
                    </a:lnTo>
                    <a:lnTo>
                      <a:pt x="43" y="31"/>
                    </a:lnTo>
                    <a:lnTo>
                      <a:pt x="40" y="31"/>
                    </a:lnTo>
                    <a:lnTo>
                      <a:pt x="40" y="31"/>
                    </a:lnTo>
                    <a:lnTo>
                      <a:pt x="40" y="31"/>
                    </a:lnTo>
                    <a:lnTo>
                      <a:pt x="40" y="33"/>
                    </a:lnTo>
                    <a:lnTo>
                      <a:pt x="38" y="33"/>
                    </a:lnTo>
                    <a:lnTo>
                      <a:pt x="38" y="33"/>
                    </a:lnTo>
                    <a:lnTo>
                      <a:pt x="35" y="33"/>
                    </a:lnTo>
                    <a:lnTo>
                      <a:pt x="35" y="33"/>
                    </a:lnTo>
                    <a:lnTo>
                      <a:pt x="35" y="33"/>
                    </a:lnTo>
                    <a:lnTo>
                      <a:pt x="35" y="33"/>
                    </a:lnTo>
                    <a:lnTo>
                      <a:pt x="33" y="33"/>
                    </a:lnTo>
                    <a:lnTo>
                      <a:pt x="33" y="33"/>
                    </a:lnTo>
                    <a:lnTo>
                      <a:pt x="33" y="33"/>
                    </a:lnTo>
                    <a:lnTo>
                      <a:pt x="31" y="33"/>
                    </a:lnTo>
                    <a:lnTo>
                      <a:pt x="31" y="33"/>
                    </a:lnTo>
                    <a:lnTo>
                      <a:pt x="31" y="33"/>
                    </a:lnTo>
                    <a:lnTo>
                      <a:pt x="28" y="33"/>
                    </a:lnTo>
                    <a:lnTo>
                      <a:pt x="28" y="33"/>
                    </a:lnTo>
                    <a:lnTo>
                      <a:pt x="28" y="33"/>
                    </a:lnTo>
                    <a:lnTo>
                      <a:pt x="26" y="33"/>
                    </a:lnTo>
                    <a:lnTo>
                      <a:pt x="26" y="33"/>
                    </a:lnTo>
                    <a:lnTo>
                      <a:pt x="26" y="33"/>
                    </a:lnTo>
                    <a:lnTo>
                      <a:pt x="24" y="33"/>
                    </a:lnTo>
                    <a:lnTo>
                      <a:pt x="24" y="35"/>
                    </a:lnTo>
                    <a:lnTo>
                      <a:pt x="24" y="35"/>
                    </a:lnTo>
                    <a:lnTo>
                      <a:pt x="21" y="35"/>
                    </a:lnTo>
                    <a:lnTo>
                      <a:pt x="21" y="35"/>
                    </a:lnTo>
                    <a:lnTo>
                      <a:pt x="21" y="35"/>
                    </a:lnTo>
                    <a:lnTo>
                      <a:pt x="21" y="35"/>
                    </a:lnTo>
                    <a:lnTo>
                      <a:pt x="19" y="35"/>
                    </a:lnTo>
                    <a:lnTo>
                      <a:pt x="19" y="35"/>
                    </a:lnTo>
                    <a:lnTo>
                      <a:pt x="19" y="35"/>
                    </a:lnTo>
                    <a:lnTo>
                      <a:pt x="16" y="35"/>
                    </a:lnTo>
                    <a:lnTo>
                      <a:pt x="16" y="35"/>
                    </a:lnTo>
                    <a:lnTo>
                      <a:pt x="14" y="35"/>
                    </a:lnTo>
                    <a:lnTo>
                      <a:pt x="14" y="38"/>
                    </a:lnTo>
                    <a:lnTo>
                      <a:pt x="14" y="38"/>
                    </a:lnTo>
                    <a:lnTo>
                      <a:pt x="14" y="38"/>
                    </a:lnTo>
                    <a:lnTo>
                      <a:pt x="12" y="38"/>
                    </a:lnTo>
                    <a:lnTo>
                      <a:pt x="12" y="38"/>
                    </a:lnTo>
                    <a:lnTo>
                      <a:pt x="9" y="38"/>
                    </a:lnTo>
                    <a:lnTo>
                      <a:pt x="9" y="38"/>
                    </a:lnTo>
                    <a:lnTo>
                      <a:pt x="9" y="35"/>
                    </a:lnTo>
                    <a:lnTo>
                      <a:pt x="9" y="35"/>
                    </a:lnTo>
                    <a:lnTo>
                      <a:pt x="9" y="38"/>
                    </a:lnTo>
                    <a:lnTo>
                      <a:pt x="7" y="38"/>
                    </a:lnTo>
                    <a:lnTo>
                      <a:pt x="7" y="38"/>
                    </a:lnTo>
                    <a:lnTo>
                      <a:pt x="7" y="38"/>
                    </a:lnTo>
                    <a:lnTo>
                      <a:pt x="5" y="38"/>
                    </a:lnTo>
                    <a:lnTo>
                      <a:pt x="5" y="38"/>
                    </a:lnTo>
                    <a:lnTo>
                      <a:pt x="2" y="38"/>
                    </a:lnTo>
                    <a:lnTo>
                      <a:pt x="2" y="38"/>
                    </a:lnTo>
                    <a:lnTo>
                      <a:pt x="2" y="35"/>
                    </a:lnTo>
                    <a:lnTo>
                      <a:pt x="2" y="35"/>
                    </a:lnTo>
                    <a:lnTo>
                      <a:pt x="2" y="35"/>
                    </a:lnTo>
                    <a:lnTo>
                      <a:pt x="0" y="35"/>
                    </a:lnTo>
                    <a:lnTo>
                      <a:pt x="0" y="35"/>
                    </a:lnTo>
                    <a:lnTo>
                      <a:pt x="0" y="33"/>
                    </a:lnTo>
                    <a:lnTo>
                      <a:pt x="0" y="33"/>
                    </a:lnTo>
                    <a:lnTo>
                      <a:pt x="0" y="33"/>
                    </a:lnTo>
                    <a:lnTo>
                      <a:pt x="2" y="33"/>
                    </a:lnTo>
                    <a:lnTo>
                      <a:pt x="2" y="33"/>
                    </a:lnTo>
                    <a:lnTo>
                      <a:pt x="2" y="33"/>
                    </a:lnTo>
                    <a:lnTo>
                      <a:pt x="2" y="33"/>
                    </a:lnTo>
                    <a:lnTo>
                      <a:pt x="2" y="31"/>
                    </a:lnTo>
                    <a:lnTo>
                      <a:pt x="5" y="31"/>
                    </a:lnTo>
                    <a:lnTo>
                      <a:pt x="5" y="31"/>
                    </a:lnTo>
                    <a:lnTo>
                      <a:pt x="5" y="31"/>
                    </a:lnTo>
                    <a:lnTo>
                      <a:pt x="7" y="31"/>
                    </a:lnTo>
                    <a:lnTo>
                      <a:pt x="7" y="31"/>
                    </a:lnTo>
                    <a:lnTo>
                      <a:pt x="7" y="31"/>
                    </a:lnTo>
                    <a:lnTo>
                      <a:pt x="7" y="28"/>
                    </a:lnTo>
                    <a:lnTo>
                      <a:pt x="9" y="28"/>
                    </a:lnTo>
                    <a:lnTo>
                      <a:pt x="9" y="28"/>
                    </a:lnTo>
                    <a:lnTo>
                      <a:pt x="9" y="28"/>
                    </a:lnTo>
                    <a:lnTo>
                      <a:pt x="9" y="28"/>
                    </a:lnTo>
                    <a:lnTo>
                      <a:pt x="12" y="28"/>
                    </a:lnTo>
                    <a:lnTo>
                      <a:pt x="12" y="28"/>
                    </a:lnTo>
                    <a:lnTo>
                      <a:pt x="12" y="26"/>
                    </a:lnTo>
                    <a:lnTo>
                      <a:pt x="14" y="26"/>
                    </a:lnTo>
                    <a:lnTo>
                      <a:pt x="14" y="26"/>
                    </a:lnTo>
                    <a:lnTo>
                      <a:pt x="14" y="26"/>
                    </a:lnTo>
                    <a:lnTo>
                      <a:pt x="14" y="23"/>
                    </a:lnTo>
                    <a:lnTo>
                      <a:pt x="14" y="23"/>
                    </a:lnTo>
                    <a:lnTo>
                      <a:pt x="14" y="23"/>
                    </a:lnTo>
                    <a:lnTo>
                      <a:pt x="16" y="23"/>
                    </a:lnTo>
                    <a:lnTo>
                      <a:pt x="16" y="23"/>
                    </a:lnTo>
                    <a:lnTo>
                      <a:pt x="16" y="23"/>
                    </a:lnTo>
                    <a:lnTo>
                      <a:pt x="19" y="23"/>
                    </a:lnTo>
                    <a:lnTo>
                      <a:pt x="19" y="21"/>
                    </a:lnTo>
                    <a:lnTo>
                      <a:pt x="19" y="21"/>
                    </a:lnTo>
                    <a:lnTo>
                      <a:pt x="19" y="21"/>
                    </a:lnTo>
                    <a:lnTo>
                      <a:pt x="19" y="21"/>
                    </a:lnTo>
                    <a:lnTo>
                      <a:pt x="19" y="19"/>
                    </a:lnTo>
                    <a:lnTo>
                      <a:pt x="19" y="19"/>
                    </a:lnTo>
                    <a:lnTo>
                      <a:pt x="21" y="19"/>
                    </a:lnTo>
                    <a:lnTo>
                      <a:pt x="21" y="16"/>
                    </a:lnTo>
                    <a:lnTo>
                      <a:pt x="21" y="16"/>
                    </a:lnTo>
                    <a:lnTo>
                      <a:pt x="21" y="16"/>
                    </a:lnTo>
                    <a:lnTo>
                      <a:pt x="21" y="16"/>
                    </a:lnTo>
                    <a:lnTo>
                      <a:pt x="24" y="16"/>
                    </a:lnTo>
                    <a:lnTo>
                      <a:pt x="24" y="16"/>
                    </a:lnTo>
                    <a:lnTo>
                      <a:pt x="26" y="16"/>
                    </a:lnTo>
                    <a:lnTo>
                      <a:pt x="26" y="14"/>
                    </a:lnTo>
                    <a:lnTo>
                      <a:pt x="26" y="14"/>
                    </a:lnTo>
                    <a:lnTo>
                      <a:pt x="26" y="14"/>
                    </a:lnTo>
                    <a:lnTo>
                      <a:pt x="26" y="14"/>
                    </a:lnTo>
                    <a:lnTo>
                      <a:pt x="28" y="14"/>
                    </a:lnTo>
                    <a:lnTo>
                      <a:pt x="28" y="14"/>
                    </a:lnTo>
                    <a:lnTo>
                      <a:pt x="28" y="14"/>
                    </a:lnTo>
                    <a:lnTo>
                      <a:pt x="28" y="14"/>
                    </a:lnTo>
                    <a:lnTo>
                      <a:pt x="28" y="14"/>
                    </a:lnTo>
                    <a:lnTo>
                      <a:pt x="28" y="14"/>
                    </a:lnTo>
                    <a:lnTo>
                      <a:pt x="31" y="14"/>
                    </a:lnTo>
                    <a:lnTo>
                      <a:pt x="31" y="12"/>
                    </a:lnTo>
                    <a:lnTo>
                      <a:pt x="31" y="12"/>
                    </a:lnTo>
                    <a:lnTo>
                      <a:pt x="33" y="12"/>
                    </a:lnTo>
                    <a:lnTo>
                      <a:pt x="33" y="12"/>
                    </a:lnTo>
                    <a:lnTo>
                      <a:pt x="33" y="12"/>
                    </a:lnTo>
                    <a:lnTo>
                      <a:pt x="33" y="9"/>
                    </a:lnTo>
                    <a:lnTo>
                      <a:pt x="33" y="9"/>
                    </a:lnTo>
                    <a:lnTo>
                      <a:pt x="35" y="9"/>
                    </a:lnTo>
                    <a:lnTo>
                      <a:pt x="35" y="9"/>
                    </a:lnTo>
                    <a:lnTo>
                      <a:pt x="35" y="9"/>
                    </a:lnTo>
                    <a:lnTo>
                      <a:pt x="35" y="7"/>
                    </a:lnTo>
                    <a:lnTo>
                      <a:pt x="35" y="7"/>
                    </a:lnTo>
                    <a:lnTo>
                      <a:pt x="35" y="7"/>
                    </a:lnTo>
                    <a:lnTo>
                      <a:pt x="38" y="7"/>
                    </a:lnTo>
                    <a:lnTo>
                      <a:pt x="38" y="7"/>
                    </a:lnTo>
                    <a:lnTo>
                      <a:pt x="38" y="5"/>
                    </a:lnTo>
                    <a:lnTo>
                      <a:pt x="40" y="5"/>
                    </a:lnTo>
                    <a:lnTo>
                      <a:pt x="40" y="5"/>
                    </a:lnTo>
                    <a:lnTo>
                      <a:pt x="40" y="5"/>
                    </a:lnTo>
                    <a:lnTo>
                      <a:pt x="40" y="5"/>
                    </a:lnTo>
                    <a:lnTo>
                      <a:pt x="43" y="5"/>
                    </a:lnTo>
                    <a:lnTo>
                      <a:pt x="43" y="5"/>
                    </a:lnTo>
                    <a:lnTo>
                      <a:pt x="43" y="5"/>
                    </a:lnTo>
                    <a:lnTo>
                      <a:pt x="43" y="5"/>
                    </a:lnTo>
                    <a:lnTo>
                      <a:pt x="45" y="5"/>
                    </a:lnTo>
                    <a:lnTo>
                      <a:pt x="45" y="5"/>
                    </a:lnTo>
                    <a:lnTo>
                      <a:pt x="47" y="5"/>
                    </a:lnTo>
                    <a:lnTo>
                      <a:pt x="47" y="2"/>
                    </a:lnTo>
                    <a:lnTo>
                      <a:pt x="47" y="2"/>
                    </a:lnTo>
                    <a:lnTo>
                      <a:pt x="47" y="2"/>
                    </a:lnTo>
                    <a:lnTo>
                      <a:pt x="47" y="2"/>
                    </a:lnTo>
                    <a:lnTo>
                      <a:pt x="50" y="2"/>
                    </a:lnTo>
                    <a:lnTo>
                      <a:pt x="50" y="0"/>
                    </a:lnTo>
                    <a:lnTo>
                      <a:pt x="50" y="0"/>
                    </a:lnTo>
                    <a:lnTo>
                      <a:pt x="52" y="0"/>
                    </a:lnTo>
                    <a:lnTo>
                      <a:pt x="52" y="0"/>
                    </a:lnTo>
                    <a:lnTo>
                      <a:pt x="52" y="0"/>
                    </a:lnTo>
                    <a:lnTo>
                      <a:pt x="52" y="2"/>
                    </a:lnTo>
                    <a:lnTo>
                      <a:pt x="54" y="2"/>
                    </a:lnTo>
                    <a:lnTo>
                      <a:pt x="54" y="2"/>
                    </a:lnTo>
                    <a:lnTo>
                      <a:pt x="54" y="2"/>
                    </a:lnTo>
                    <a:lnTo>
                      <a:pt x="54" y="2"/>
                    </a:lnTo>
                    <a:lnTo>
                      <a:pt x="54" y="5"/>
                    </a:lnTo>
                    <a:lnTo>
                      <a:pt x="57" y="5"/>
                    </a:lnTo>
                    <a:lnTo>
                      <a:pt x="57" y="5"/>
                    </a:lnTo>
                    <a:lnTo>
                      <a:pt x="59" y="5"/>
                    </a:lnTo>
                    <a:lnTo>
                      <a:pt x="59" y="5"/>
                    </a:lnTo>
                    <a:lnTo>
                      <a:pt x="59" y="5"/>
                    </a:lnTo>
                    <a:lnTo>
                      <a:pt x="59" y="5"/>
                    </a:lnTo>
                    <a:lnTo>
                      <a:pt x="59" y="5"/>
                    </a:lnTo>
                    <a:lnTo>
                      <a:pt x="59" y="5"/>
                    </a:lnTo>
                    <a:lnTo>
                      <a:pt x="59" y="2"/>
                    </a:lnTo>
                    <a:lnTo>
                      <a:pt x="59" y="2"/>
                    </a:lnTo>
                    <a:lnTo>
                      <a:pt x="59" y="0"/>
                    </a:lnTo>
                    <a:lnTo>
                      <a:pt x="59" y="0"/>
                    </a:lnTo>
                    <a:lnTo>
                      <a:pt x="59" y="0"/>
                    </a:lnTo>
                    <a:lnTo>
                      <a:pt x="61" y="0"/>
                    </a:lnTo>
                    <a:lnTo>
                      <a:pt x="61" y="0"/>
                    </a:lnTo>
                    <a:lnTo>
                      <a:pt x="61" y="0"/>
                    </a:lnTo>
                    <a:lnTo>
                      <a:pt x="64" y="0"/>
                    </a:lnTo>
                    <a:lnTo>
                      <a:pt x="64" y="0"/>
                    </a:lnTo>
                    <a:lnTo>
                      <a:pt x="66" y="0"/>
                    </a:lnTo>
                    <a:lnTo>
                      <a:pt x="66" y="0"/>
                    </a:lnTo>
                    <a:lnTo>
                      <a:pt x="66" y="0"/>
                    </a:lnTo>
                    <a:lnTo>
                      <a:pt x="69" y="0"/>
                    </a:lnTo>
                    <a:lnTo>
                      <a:pt x="69" y="0"/>
                    </a:lnTo>
                    <a:lnTo>
                      <a:pt x="69"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2" name="Freeform 54"/>
              <p:cNvSpPr>
                <a:spLocks/>
              </p:cNvSpPr>
              <p:nvPr/>
            </p:nvSpPr>
            <p:spPr bwMode="auto">
              <a:xfrm>
                <a:off x="2966" y="739"/>
                <a:ext cx="128" cy="38"/>
              </a:xfrm>
              <a:custGeom>
                <a:avLst/>
                <a:gdLst/>
                <a:ahLst/>
                <a:cxnLst>
                  <a:cxn ang="0">
                    <a:pos x="73" y="0"/>
                  </a:cxn>
                  <a:cxn ang="0">
                    <a:pos x="80" y="2"/>
                  </a:cxn>
                  <a:cxn ang="0">
                    <a:pos x="78" y="5"/>
                  </a:cxn>
                  <a:cxn ang="0">
                    <a:pos x="73" y="7"/>
                  </a:cxn>
                  <a:cxn ang="0">
                    <a:pos x="71" y="12"/>
                  </a:cxn>
                  <a:cxn ang="0">
                    <a:pos x="76" y="9"/>
                  </a:cxn>
                  <a:cxn ang="0">
                    <a:pos x="80" y="7"/>
                  </a:cxn>
                  <a:cxn ang="0">
                    <a:pos x="83" y="5"/>
                  </a:cxn>
                  <a:cxn ang="0">
                    <a:pos x="88" y="5"/>
                  </a:cxn>
                  <a:cxn ang="0">
                    <a:pos x="95" y="5"/>
                  </a:cxn>
                  <a:cxn ang="0">
                    <a:pos x="99" y="7"/>
                  </a:cxn>
                  <a:cxn ang="0">
                    <a:pos x="104" y="9"/>
                  </a:cxn>
                  <a:cxn ang="0">
                    <a:pos x="109" y="12"/>
                  </a:cxn>
                  <a:cxn ang="0">
                    <a:pos x="111" y="12"/>
                  </a:cxn>
                  <a:cxn ang="0">
                    <a:pos x="116" y="14"/>
                  </a:cxn>
                  <a:cxn ang="0">
                    <a:pos x="118" y="14"/>
                  </a:cxn>
                  <a:cxn ang="0">
                    <a:pos x="123" y="14"/>
                  </a:cxn>
                  <a:cxn ang="0">
                    <a:pos x="125" y="19"/>
                  </a:cxn>
                  <a:cxn ang="0">
                    <a:pos x="128" y="23"/>
                  </a:cxn>
                  <a:cxn ang="0">
                    <a:pos x="123" y="23"/>
                  </a:cxn>
                  <a:cxn ang="0">
                    <a:pos x="118" y="26"/>
                  </a:cxn>
                  <a:cxn ang="0">
                    <a:pos x="114" y="28"/>
                  </a:cxn>
                  <a:cxn ang="0">
                    <a:pos x="106" y="28"/>
                  </a:cxn>
                  <a:cxn ang="0">
                    <a:pos x="102" y="28"/>
                  </a:cxn>
                  <a:cxn ang="0">
                    <a:pos x="95" y="28"/>
                  </a:cxn>
                  <a:cxn ang="0">
                    <a:pos x="90" y="31"/>
                  </a:cxn>
                  <a:cxn ang="0">
                    <a:pos x="83" y="31"/>
                  </a:cxn>
                  <a:cxn ang="0">
                    <a:pos x="78" y="31"/>
                  </a:cxn>
                  <a:cxn ang="0">
                    <a:pos x="76" y="33"/>
                  </a:cxn>
                  <a:cxn ang="0">
                    <a:pos x="71" y="31"/>
                  </a:cxn>
                  <a:cxn ang="0">
                    <a:pos x="66" y="31"/>
                  </a:cxn>
                  <a:cxn ang="0">
                    <a:pos x="61" y="31"/>
                  </a:cxn>
                  <a:cxn ang="0">
                    <a:pos x="57" y="33"/>
                  </a:cxn>
                  <a:cxn ang="0">
                    <a:pos x="52" y="31"/>
                  </a:cxn>
                  <a:cxn ang="0">
                    <a:pos x="45" y="31"/>
                  </a:cxn>
                  <a:cxn ang="0">
                    <a:pos x="40" y="33"/>
                  </a:cxn>
                  <a:cxn ang="0">
                    <a:pos x="33" y="33"/>
                  </a:cxn>
                  <a:cxn ang="0">
                    <a:pos x="28" y="33"/>
                  </a:cxn>
                  <a:cxn ang="0">
                    <a:pos x="24" y="35"/>
                  </a:cxn>
                  <a:cxn ang="0">
                    <a:pos x="19" y="35"/>
                  </a:cxn>
                  <a:cxn ang="0">
                    <a:pos x="12" y="38"/>
                  </a:cxn>
                  <a:cxn ang="0">
                    <a:pos x="7" y="38"/>
                  </a:cxn>
                  <a:cxn ang="0">
                    <a:pos x="2" y="35"/>
                  </a:cxn>
                  <a:cxn ang="0">
                    <a:pos x="0" y="33"/>
                  </a:cxn>
                  <a:cxn ang="0">
                    <a:pos x="5" y="31"/>
                  </a:cxn>
                  <a:cxn ang="0">
                    <a:pos x="9" y="28"/>
                  </a:cxn>
                  <a:cxn ang="0">
                    <a:pos x="14" y="26"/>
                  </a:cxn>
                  <a:cxn ang="0">
                    <a:pos x="16" y="23"/>
                  </a:cxn>
                  <a:cxn ang="0">
                    <a:pos x="19" y="19"/>
                  </a:cxn>
                  <a:cxn ang="0">
                    <a:pos x="24" y="16"/>
                  </a:cxn>
                  <a:cxn ang="0">
                    <a:pos x="28" y="14"/>
                  </a:cxn>
                  <a:cxn ang="0">
                    <a:pos x="31" y="12"/>
                  </a:cxn>
                  <a:cxn ang="0">
                    <a:pos x="35" y="9"/>
                  </a:cxn>
                  <a:cxn ang="0">
                    <a:pos x="38" y="5"/>
                  </a:cxn>
                  <a:cxn ang="0">
                    <a:pos x="43" y="5"/>
                  </a:cxn>
                  <a:cxn ang="0">
                    <a:pos x="47" y="2"/>
                  </a:cxn>
                  <a:cxn ang="0">
                    <a:pos x="52" y="0"/>
                  </a:cxn>
                  <a:cxn ang="0">
                    <a:pos x="57" y="5"/>
                  </a:cxn>
                  <a:cxn ang="0">
                    <a:pos x="59" y="5"/>
                  </a:cxn>
                  <a:cxn ang="0">
                    <a:pos x="61" y="0"/>
                  </a:cxn>
                  <a:cxn ang="0">
                    <a:pos x="69" y="0"/>
                  </a:cxn>
                </a:cxnLst>
                <a:rect l="0" t="0" r="r" b="b"/>
                <a:pathLst>
                  <a:path w="128" h="38">
                    <a:moveTo>
                      <a:pt x="69" y="0"/>
                    </a:moveTo>
                    <a:lnTo>
                      <a:pt x="69" y="0"/>
                    </a:lnTo>
                    <a:lnTo>
                      <a:pt x="71" y="0"/>
                    </a:lnTo>
                    <a:lnTo>
                      <a:pt x="71" y="0"/>
                    </a:lnTo>
                    <a:lnTo>
                      <a:pt x="73" y="0"/>
                    </a:lnTo>
                    <a:lnTo>
                      <a:pt x="73" y="0"/>
                    </a:lnTo>
                    <a:lnTo>
                      <a:pt x="73" y="0"/>
                    </a:lnTo>
                    <a:lnTo>
                      <a:pt x="76" y="0"/>
                    </a:lnTo>
                    <a:lnTo>
                      <a:pt x="76" y="2"/>
                    </a:lnTo>
                    <a:lnTo>
                      <a:pt x="76" y="2"/>
                    </a:lnTo>
                    <a:lnTo>
                      <a:pt x="76" y="2"/>
                    </a:lnTo>
                    <a:lnTo>
                      <a:pt x="78" y="2"/>
                    </a:lnTo>
                    <a:lnTo>
                      <a:pt x="78" y="2"/>
                    </a:lnTo>
                    <a:lnTo>
                      <a:pt x="80" y="2"/>
                    </a:lnTo>
                    <a:lnTo>
                      <a:pt x="80" y="2"/>
                    </a:lnTo>
                    <a:lnTo>
                      <a:pt x="80" y="2"/>
                    </a:lnTo>
                    <a:lnTo>
                      <a:pt x="80" y="5"/>
                    </a:lnTo>
                    <a:lnTo>
                      <a:pt x="80" y="5"/>
                    </a:lnTo>
                    <a:lnTo>
                      <a:pt x="78" y="5"/>
                    </a:lnTo>
                    <a:lnTo>
                      <a:pt x="78" y="5"/>
                    </a:lnTo>
                    <a:lnTo>
                      <a:pt x="78" y="5"/>
                    </a:lnTo>
                    <a:lnTo>
                      <a:pt x="76" y="5"/>
                    </a:lnTo>
                    <a:lnTo>
                      <a:pt x="76" y="5"/>
                    </a:lnTo>
                    <a:lnTo>
                      <a:pt x="76" y="5"/>
                    </a:lnTo>
                    <a:lnTo>
                      <a:pt x="76" y="5"/>
                    </a:lnTo>
                    <a:lnTo>
                      <a:pt x="73" y="5"/>
                    </a:lnTo>
                    <a:lnTo>
                      <a:pt x="73" y="5"/>
                    </a:lnTo>
                    <a:lnTo>
                      <a:pt x="73" y="7"/>
                    </a:lnTo>
                    <a:lnTo>
                      <a:pt x="73" y="7"/>
                    </a:lnTo>
                    <a:lnTo>
                      <a:pt x="73" y="7"/>
                    </a:lnTo>
                    <a:lnTo>
                      <a:pt x="73" y="9"/>
                    </a:lnTo>
                    <a:lnTo>
                      <a:pt x="71" y="9"/>
                    </a:lnTo>
                    <a:lnTo>
                      <a:pt x="71" y="9"/>
                    </a:lnTo>
                    <a:lnTo>
                      <a:pt x="71" y="12"/>
                    </a:lnTo>
                    <a:lnTo>
                      <a:pt x="71" y="12"/>
                    </a:lnTo>
                    <a:lnTo>
                      <a:pt x="73" y="12"/>
                    </a:lnTo>
                    <a:lnTo>
                      <a:pt x="73" y="12"/>
                    </a:lnTo>
                    <a:lnTo>
                      <a:pt x="73" y="12"/>
                    </a:lnTo>
                    <a:lnTo>
                      <a:pt x="73" y="12"/>
                    </a:lnTo>
                    <a:lnTo>
                      <a:pt x="73" y="9"/>
                    </a:lnTo>
                    <a:lnTo>
                      <a:pt x="76" y="9"/>
                    </a:lnTo>
                    <a:lnTo>
                      <a:pt x="76" y="9"/>
                    </a:lnTo>
                    <a:lnTo>
                      <a:pt x="76" y="9"/>
                    </a:lnTo>
                    <a:lnTo>
                      <a:pt x="76" y="9"/>
                    </a:lnTo>
                    <a:lnTo>
                      <a:pt x="78" y="9"/>
                    </a:lnTo>
                    <a:lnTo>
                      <a:pt x="78" y="9"/>
                    </a:lnTo>
                    <a:lnTo>
                      <a:pt x="80" y="9"/>
                    </a:lnTo>
                    <a:lnTo>
                      <a:pt x="80" y="9"/>
                    </a:lnTo>
                    <a:lnTo>
                      <a:pt x="80" y="7"/>
                    </a:lnTo>
                    <a:lnTo>
                      <a:pt x="80" y="7"/>
                    </a:lnTo>
                    <a:lnTo>
                      <a:pt x="83" y="7"/>
                    </a:lnTo>
                    <a:lnTo>
                      <a:pt x="83" y="7"/>
                    </a:lnTo>
                    <a:lnTo>
                      <a:pt x="83" y="7"/>
                    </a:lnTo>
                    <a:lnTo>
                      <a:pt x="83" y="7"/>
                    </a:lnTo>
                    <a:lnTo>
                      <a:pt x="83" y="5"/>
                    </a:lnTo>
                    <a:lnTo>
                      <a:pt x="83" y="5"/>
                    </a:lnTo>
                    <a:lnTo>
                      <a:pt x="83" y="5"/>
                    </a:lnTo>
                    <a:lnTo>
                      <a:pt x="83" y="5"/>
                    </a:lnTo>
                    <a:lnTo>
                      <a:pt x="85" y="5"/>
                    </a:lnTo>
                    <a:lnTo>
                      <a:pt x="85" y="5"/>
                    </a:lnTo>
                    <a:lnTo>
                      <a:pt x="88" y="5"/>
                    </a:lnTo>
                    <a:lnTo>
                      <a:pt x="88" y="5"/>
                    </a:lnTo>
                    <a:lnTo>
                      <a:pt x="88" y="5"/>
                    </a:lnTo>
                    <a:lnTo>
                      <a:pt x="88" y="5"/>
                    </a:lnTo>
                    <a:lnTo>
                      <a:pt x="90" y="5"/>
                    </a:lnTo>
                    <a:lnTo>
                      <a:pt x="90" y="5"/>
                    </a:lnTo>
                    <a:lnTo>
                      <a:pt x="92" y="5"/>
                    </a:lnTo>
                    <a:lnTo>
                      <a:pt x="92" y="5"/>
                    </a:lnTo>
                    <a:lnTo>
                      <a:pt x="92" y="5"/>
                    </a:lnTo>
                    <a:lnTo>
                      <a:pt x="95" y="5"/>
                    </a:lnTo>
                    <a:lnTo>
                      <a:pt x="95" y="5"/>
                    </a:lnTo>
                    <a:lnTo>
                      <a:pt x="95" y="5"/>
                    </a:lnTo>
                    <a:lnTo>
                      <a:pt x="95" y="7"/>
                    </a:lnTo>
                    <a:lnTo>
                      <a:pt x="97" y="7"/>
                    </a:lnTo>
                    <a:lnTo>
                      <a:pt x="97" y="7"/>
                    </a:lnTo>
                    <a:lnTo>
                      <a:pt x="99" y="7"/>
                    </a:lnTo>
                    <a:lnTo>
                      <a:pt x="99" y="7"/>
                    </a:lnTo>
                    <a:lnTo>
                      <a:pt x="99" y="7"/>
                    </a:lnTo>
                    <a:lnTo>
                      <a:pt x="99" y="9"/>
                    </a:lnTo>
                    <a:lnTo>
                      <a:pt x="99" y="9"/>
                    </a:lnTo>
                    <a:lnTo>
                      <a:pt x="102" y="9"/>
                    </a:lnTo>
                    <a:lnTo>
                      <a:pt x="102" y="9"/>
                    </a:lnTo>
                    <a:lnTo>
                      <a:pt x="102" y="9"/>
                    </a:lnTo>
                    <a:lnTo>
                      <a:pt x="104" y="9"/>
                    </a:lnTo>
                    <a:lnTo>
                      <a:pt x="104" y="9"/>
                    </a:lnTo>
                    <a:lnTo>
                      <a:pt x="106" y="9"/>
                    </a:lnTo>
                    <a:lnTo>
                      <a:pt x="106" y="9"/>
                    </a:lnTo>
                    <a:lnTo>
                      <a:pt x="106" y="9"/>
                    </a:lnTo>
                    <a:lnTo>
                      <a:pt x="106" y="12"/>
                    </a:lnTo>
                    <a:lnTo>
                      <a:pt x="106" y="12"/>
                    </a:lnTo>
                    <a:lnTo>
                      <a:pt x="109" y="12"/>
                    </a:lnTo>
                    <a:lnTo>
                      <a:pt x="109" y="12"/>
                    </a:lnTo>
                    <a:lnTo>
                      <a:pt x="109" y="12"/>
                    </a:lnTo>
                    <a:lnTo>
                      <a:pt x="109" y="14"/>
                    </a:lnTo>
                    <a:lnTo>
                      <a:pt x="109" y="14"/>
                    </a:lnTo>
                    <a:lnTo>
                      <a:pt x="111" y="14"/>
                    </a:lnTo>
                    <a:lnTo>
                      <a:pt x="111" y="14"/>
                    </a:lnTo>
                    <a:lnTo>
                      <a:pt x="111" y="12"/>
                    </a:lnTo>
                    <a:lnTo>
                      <a:pt x="114" y="12"/>
                    </a:lnTo>
                    <a:lnTo>
                      <a:pt x="114" y="12"/>
                    </a:lnTo>
                    <a:lnTo>
                      <a:pt x="114" y="12"/>
                    </a:lnTo>
                    <a:lnTo>
                      <a:pt x="114" y="14"/>
                    </a:lnTo>
                    <a:lnTo>
                      <a:pt x="116" y="14"/>
                    </a:lnTo>
                    <a:lnTo>
                      <a:pt x="116" y="14"/>
                    </a:lnTo>
                    <a:lnTo>
                      <a:pt x="116" y="14"/>
                    </a:lnTo>
                    <a:lnTo>
                      <a:pt x="116" y="12"/>
                    </a:lnTo>
                    <a:lnTo>
                      <a:pt x="118" y="12"/>
                    </a:lnTo>
                    <a:lnTo>
                      <a:pt x="118" y="12"/>
                    </a:lnTo>
                    <a:lnTo>
                      <a:pt x="121" y="12"/>
                    </a:lnTo>
                    <a:lnTo>
                      <a:pt x="121" y="14"/>
                    </a:lnTo>
                    <a:lnTo>
                      <a:pt x="118" y="14"/>
                    </a:lnTo>
                    <a:lnTo>
                      <a:pt x="118" y="14"/>
                    </a:lnTo>
                    <a:lnTo>
                      <a:pt x="118" y="14"/>
                    </a:lnTo>
                    <a:lnTo>
                      <a:pt x="118" y="14"/>
                    </a:lnTo>
                    <a:lnTo>
                      <a:pt x="121" y="14"/>
                    </a:lnTo>
                    <a:lnTo>
                      <a:pt x="121" y="14"/>
                    </a:lnTo>
                    <a:lnTo>
                      <a:pt x="121" y="14"/>
                    </a:lnTo>
                    <a:lnTo>
                      <a:pt x="123" y="14"/>
                    </a:lnTo>
                    <a:lnTo>
                      <a:pt x="123" y="14"/>
                    </a:lnTo>
                    <a:lnTo>
                      <a:pt x="125" y="14"/>
                    </a:lnTo>
                    <a:lnTo>
                      <a:pt x="125" y="14"/>
                    </a:lnTo>
                    <a:lnTo>
                      <a:pt x="125" y="14"/>
                    </a:lnTo>
                    <a:lnTo>
                      <a:pt x="125" y="16"/>
                    </a:lnTo>
                    <a:lnTo>
                      <a:pt x="125" y="16"/>
                    </a:lnTo>
                    <a:lnTo>
                      <a:pt x="125" y="16"/>
                    </a:lnTo>
                    <a:lnTo>
                      <a:pt x="125" y="19"/>
                    </a:lnTo>
                    <a:lnTo>
                      <a:pt x="128" y="19"/>
                    </a:lnTo>
                    <a:lnTo>
                      <a:pt x="128" y="19"/>
                    </a:lnTo>
                    <a:lnTo>
                      <a:pt x="128" y="21"/>
                    </a:lnTo>
                    <a:lnTo>
                      <a:pt x="128" y="21"/>
                    </a:lnTo>
                    <a:lnTo>
                      <a:pt x="128" y="21"/>
                    </a:lnTo>
                    <a:lnTo>
                      <a:pt x="128" y="23"/>
                    </a:lnTo>
                    <a:lnTo>
                      <a:pt x="128" y="23"/>
                    </a:lnTo>
                    <a:lnTo>
                      <a:pt x="128" y="23"/>
                    </a:lnTo>
                    <a:lnTo>
                      <a:pt x="125" y="23"/>
                    </a:lnTo>
                    <a:lnTo>
                      <a:pt x="125" y="23"/>
                    </a:lnTo>
                    <a:lnTo>
                      <a:pt x="125" y="23"/>
                    </a:lnTo>
                    <a:lnTo>
                      <a:pt x="125" y="23"/>
                    </a:lnTo>
                    <a:lnTo>
                      <a:pt x="123" y="23"/>
                    </a:lnTo>
                    <a:lnTo>
                      <a:pt x="123" y="23"/>
                    </a:lnTo>
                    <a:lnTo>
                      <a:pt x="123" y="26"/>
                    </a:lnTo>
                    <a:lnTo>
                      <a:pt x="121" y="26"/>
                    </a:lnTo>
                    <a:lnTo>
                      <a:pt x="121" y="26"/>
                    </a:lnTo>
                    <a:lnTo>
                      <a:pt x="121" y="26"/>
                    </a:lnTo>
                    <a:lnTo>
                      <a:pt x="121" y="26"/>
                    </a:lnTo>
                    <a:lnTo>
                      <a:pt x="118" y="26"/>
                    </a:lnTo>
                    <a:lnTo>
                      <a:pt x="118" y="26"/>
                    </a:lnTo>
                    <a:lnTo>
                      <a:pt x="116" y="26"/>
                    </a:lnTo>
                    <a:lnTo>
                      <a:pt x="116" y="28"/>
                    </a:lnTo>
                    <a:lnTo>
                      <a:pt x="116" y="28"/>
                    </a:lnTo>
                    <a:lnTo>
                      <a:pt x="116" y="28"/>
                    </a:lnTo>
                    <a:lnTo>
                      <a:pt x="114" y="28"/>
                    </a:lnTo>
                    <a:lnTo>
                      <a:pt x="114" y="28"/>
                    </a:lnTo>
                    <a:lnTo>
                      <a:pt x="114" y="28"/>
                    </a:lnTo>
                    <a:lnTo>
                      <a:pt x="111" y="28"/>
                    </a:lnTo>
                    <a:lnTo>
                      <a:pt x="111" y="28"/>
                    </a:lnTo>
                    <a:lnTo>
                      <a:pt x="109" y="28"/>
                    </a:lnTo>
                    <a:lnTo>
                      <a:pt x="109" y="28"/>
                    </a:lnTo>
                    <a:lnTo>
                      <a:pt x="109" y="28"/>
                    </a:lnTo>
                    <a:lnTo>
                      <a:pt x="106" y="28"/>
                    </a:lnTo>
                    <a:lnTo>
                      <a:pt x="106" y="28"/>
                    </a:lnTo>
                    <a:lnTo>
                      <a:pt x="106" y="28"/>
                    </a:lnTo>
                    <a:lnTo>
                      <a:pt x="104" y="28"/>
                    </a:lnTo>
                    <a:lnTo>
                      <a:pt x="104" y="28"/>
                    </a:lnTo>
                    <a:lnTo>
                      <a:pt x="102" y="28"/>
                    </a:lnTo>
                    <a:lnTo>
                      <a:pt x="102" y="28"/>
                    </a:lnTo>
                    <a:lnTo>
                      <a:pt x="102" y="28"/>
                    </a:lnTo>
                    <a:lnTo>
                      <a:pt x="102" y="28"/>
                    </a:lnTo>
                    <a:lnTo>
                      <a:pt x="99" y="28"/>
                    </a:lnTo>
                    <a:lnTo>
                      <a:pt x="99" y="28"/>
                    </a:lnTo>
                    <a:lnTo>
                      <a:pt x="99" y="28"/>
                    </a:lnTo>
                    <a:lnTo>
                      <a:pt x="97" y="28"/>
                    </a:lnTo>
                    <a:lnTo>
                      <a:pt x="97" y="28"/>
                    </a:lnTo>
                    <a:lnTo>
                      <a:pt x="95" y="28"/>
                    </a:lnTo>
                    <a:lnTo>
                      <a:pt x="95" y="28"/>
                    </a:lnTo>
                    <a:lnTo>
                      <a:pt x="95" y="28"/>
                    </a:lnTo>
                    <a:lnTo>
                      <a:pt x="92" y="28"/>
                    </a:lnTo>
                    <a:lnTo>
                      <a:pt x="92" y="31"/>
                    </a:lnTo>
                    <a:lnTo>
                      <a:pt x="92" y="31"/>
                    </a:lnTo>
                    <a:lnTo>
                      <a:pt x="92" y="31"/>
                    </a:lnTo>
                    <a:lnTo>
                      <a:pt x="90" y="31"/>
                    </a:lnTo>
                    <a:lnTo>
                      <a:pt x="90" y="31"/>
                    </a:lnTo>
                    <a:lnTo>
                      <a:pt x="88" y="31"/>
                    </a:lnTo>
                    <a:lnTo>
                      <a:pt x="88" y="31"/>
                    </a:lnTo>
                    <a:lnTo>
                      <a:pt x="88" y="31"/>
                    </a:lnTo>
                    <a:lnTo>
                      <a:pt x="85" y="31"/>
                    </a:lnTo>
                    <a:lnTo>
                      <a:pt x="85" y="31"/>
                    </a:lnTo>
                    <a:lnTo>
                      <a:pt x="83" y="31"/>
                    </a:lnTo>
                    <a:lnTo>
                      <a:pt x="83" y="31"/>
                    </a:lnTo>
                    <a:lnTo>
                      <a:pt x="83" y="31"/>
                    </a:lnTo>
                    <a:lnTo>
                      <a:pt x="80" y="31"/>
                    </a:lnTo>
                    <a:lnTo>
                      <a:pt x="80" y="31"/>
                    </a:lnTo>
                    <a:lnTo>
                      <a:pt x="80" y="31"/>
                    </a:lnTo>
                    <a:lnTo>
                      <a:pt x="80" y="31"/>
                    </a:lnTo>
                    <a:lnTo>
                      <a:pt x="78" y="31"/>
                    </a:lnTo>
                    <a:lnTo>
                      <a:pt x="78" y="31"/>
                    </a:lnTo>
                    <a:lnTo>
                      <a:pt x="78" y="31"/>
                    </a:lnTo>
                    <a:lnTo>
                      <a:pt x="76" y="31"/>
                    </a:lnTo>
                    <a:lnTo>
                      <a:pt x="76" y="31"/>
                    </a:lnTo>
                    <a:lnTo>
                      <a:pt x="76" y="31"/>
                    </a:lnTo>
                    <a:lnTo>
                      <a:pt x="76" y="31"/>
                    </a:lnTo>
                    <a:lnTo>
                      <a:pt x="76" y="33"/>
                    </a:lnTo>
                    <a:lnTo>
                      <a:pt x="76" y="33"/>
                    </a:lnTo>
                    <a:lnTo>
                      <a:pt x="73" y="33"/>
                    </a:lnTo>
                    <a:lnTo>
                      <a:pt x="73" y="33"/>
                    </a:lnTo>
                    <a:lnTo>
                      <a:pt x="73" y="33"/>
                    </a:lnTo>
                    <a:lnTo>
                      <a:pt x="73" y="33"/>
                    </a:lnTo>
                    <a:lnTo>
                      <a:pt x="71" y="33"/>
                    </a:lnTo>
                    <a:lnTo>
                      <a:pt x="71" y="33"/>
                    </a:lnTo>
                    <a:lnTo>
                      <a:pt x="71" y="31"/>
                    </a:lnTo>
                    <a:lnTo>
                      <a:pt x="69" y="31"/>
                    </a:lnTo>
                    <a:lnTo>
                      <a:pt x="69" y="31"/>
                    </a:lnTo>
                    <a:lnTo>
                      <a:pt x="69" y="31"/>
                    </a:lnTo>
                    <a:lnTo>
                      <a:pt x="69" y="31"/>
                    </a:lnTo>
                    <a:lnTo>
                      <a:pt x="69" y="31"/>
                    </a:lnTo>
                    <a:lnTo>
                      <a:pt x="66" y="31"/>
                    </a:lnTo>
                    <a:lnTo>
                      <a:pt x="66" y="31"/>
                    </a:lnTo>
                    <a:lnTo>
                      <a:pt x="66" y="31"/>
                    </a:lnTo>
                    <a:lnTo>
                      <a:pt x="66" y="31"/>
                    </a:lnTo>
                    <a:lnTo>
                      <a:pt x="66" y="31"/>
                    </a:lnTo>
                    <a:lnTo>
                      <a:pt x="64" y="31"/>
                    </a:lnTo>
                    <a:lnTo>
                      <a:pt x="64" y="31"/>
                    </a:lnTo>
                    <a:lnTo>
                      <a:pt x="61" y="31"/>
                    </a:lnTo>
                    <a:lnTo>
                      <a:pt x="61" y="31"/>
                    </a:lnTo>
                    <a:lnTo>
                      <a:pt x="61" y="31"/>
                    </a:lnTo>
                    <a:lnTo>
                      <a:pt x="59" y="31"/>
                    </a:lnTo>
                    <a:lnTo>
                      <a:pt x="59" y="31"/>
                    </a:lnTo>
                    <a:lnTo>
                      <a:pt x="59" y="31"/>
                    </a:lnTo>
                    <a:lnTo>
                      <a:pt x="57" y="31"/>
                    </a:lnTo>
                    <a:lnTo>
                      <a:pt x="57" y="33"/>
                    </a:lnTo>
                    <a:lnTo>
                      <a:pt x="57" y="33"/>
                    </a:lnTo>
                    <a:lnTo>
                      <a:pt x="54" y="33"/>
                    </a:lnTo>
                    <a:lnTo>
                      <a:pt x="54" y="31"/>
                    </a:lnTo>
                    <a:lnTo>
                      <a:pt x="54" y="31"/>
                    </a:lnTo>
                    <a:lnTo>
                      <a:pt x="54" y="31"/>
                    </a:lnTo>
                    <a:lnTo>
                      <a:pt x="52" y="31"/>
                    </a:lnTo>
                    <a:lnTo>
                      <a:pt x="52" y="31"/>
                    </a:lnTo>
                    <a:lnTo>
                      <a:pt x="52" y="31"/>
                    </a:lnTo>
                    <a:lnTo>
                      <a:pt x="50" y="31"/>
                    </a:lnTo>
                    <a:lnTo>
                      <a:pt x="50" y="31"/>
                    </a:lnTo>
                    <a:lnTo>
                      <a:pt x="47" y="31"/>
                    </a:lnTo>
                    <a:lnTo>
                      <a:pt x="47" y="31"/>
                    </a:lnTo>
                    <a:lnTo>
                      <a:pt x="47" y="31"/>
                    </a:lnTo>
                    <a:lnTo>
                      <a:pt x="45" y="31"/>
                    </a:lnTo>
                    <a:lnTo>
                      <a:pt x="45" y="31"/>
                    </a:lnTo>
                    <a:lnTo>
                      <a:pt x="43" y="31"/>
                    </a:lnTo>
                    <a:lnTo>
                      <a:pt x="43" y="31"/>
                    </a:lnTo>
                    <a:lnTo>
                      <a:pt x="43" y="31"/>
                    </a:lnTo>
                    <a:lnTo>
                      <a:pt x="40" y="31"/>
                    </a:lnTo>
                    <a:lnTo>
                      <a:pt x="40" y="31"/>
                    </a:lnTo>
                    <a:lnTo>
                      <a:pt x="40" y="31"/>
                    </a:lnTo>
                    <a:lnTo>
                      <a:pt x="40" y="33"/>
                    </a:lnTo>
                    <a:lnTo>
                      <a:pt x="38" y="33"/>
                    </a:lnTo>
                    <a:lnTo>
                      <a:pt x="38" y="33"/>
                    </a:lnTo>
                    <a:lnTo>
                      <a:pt x="35" y="33"/>
                    </a:lnTo>
                    <a:lnTo>
                      <a:pt x="35" y="33"/>
                    </a:lnTo>
                    <a:lnTo>
                      <a:pt x="35" y="33"/>
                    </a:lnTo>
                    <a:lnTo>
                      <a:pt x="35" y="33"/>
                    </a:lnTo>
                    <a:lnTo>
                      <a:pt x="33" y="33"/>
                    </a:lnTo>
                    <a:lnTo>
                      <a:pt x="33" y="33"/>
                    </a:lnTo>
                    <a:lnTo>
                      <a:pt x="33" y="33"/>
                    </a:lnTo>
                    <a:lnTo>
                      <a:pt x="31" y="33"/>
                    </a:lnTo>
                    <a:lnTo>
                      <a:pt x="31" y="33"/>
                    </a:lnTo>
                    <a:lnTo>
                      <a:pt x="31" y="33"/>
                    </a:lnTo>
                    <a:lnTo>
                      <a:pt x="28" y="33"/>
                    </a:lnTo>
                    <a:lnTo>
                      <a:pt x="28" y="33"/>
                    </a:lnTo>
                    <a:lnTo>
                      <a:pt x="28" y="33"/>
                    </a:lnTo>
                    <a:lnTo>
                      <a:pt x="26" y="33"/>
                    </a:lnTo>
                    <a:lnTo>
                      <a:pt x="26" y="33"/>
                    </a:lnTo>
                    <a:lnTo>
                      <a:pt x="26" y="33"/>
                    </a:lnTo>
                    <a:lnTo>
                      <a:pt x="24" y="33"/>
                    </a:lnTo>
                    <a:lnTo>
                      <a:pt x="24" y="35"/>
                    </a:lnTo>
                    <a:lnTo>
                      <a:pt x="24" y="35"/>
                    </a:lnTo>
                    <a:lnTo>
                      <a:pt x="21" y="35"/>
                    </a:lnTo>
                    <a:lnTo>
                      <a:pt x="21" y="35"/>
                    </a:lnTo>
                    <a:lnTo>
                      <a:pt x="21" y="35"/>
                    </a:lnTo>
                    <a:lnTo>
                      <a:pt x="21" y="35"/>
                    </a:lnTo>
                    <a:lnTo>
                      <a:pt x="19" y="35"/>
                    </a:lnTo>
                    <a:lnTo>
                      <a:pt x="19" y="35"/>
                    </a:lnTo>
                    <a:lnTo>
                      <a:pt x="19" y="35"/>
                    </a:lnTo>
                    <a:lnTo>
                      <a:pt x="16" y="35"/>
                    </a:lnTo>
                    <a:lnTo>
                      <a:pt x="16" y="35"/>
                    </a:lnTo>
                    <a:lnTo>
                      <a:pt x="14" y="35"/>
                    </a:lnTo>
                    <a:lnTo>
                      <a:pt x="14" y="38"/>
                    </a:lnTo>
                    <a:lnTo>
                      <a:pt x="14" y="38"/>
                    </a:lnTo>
                    <a:lnTo>
                      <a:pt x="14" y="38"/>
                    </a:lnTo>
                    <a:lnTo>
                      <a:pt x="12" y="38"/>
                    </a:lnTo>
                    <a:lnTo>
                      <a:pt x="12" y="38"/>
                    </a:lnTo>
                    <a:lnTo>
                      <a:pt x="9" y="38"/>
                    </a:lnTo>
                    <a:lnTo>
                      <a:pt x="9" y="38"/>
                    </a:lnTo>
                    <a:lnTo>
                      <a:pt x="9" y="35"/>
                    </a:lnTo>
                    <a:lnTo>
                      <a:pt x="9" y="35"/>
                    </a:lnTo>
                    <a:lnTo>
                      <a:pt x="9" y="38"/>
                    </a:lnTo>
                    <a:lnTo>
                      <a:pt x="7" y="38"/>
                    </a:lnTo>
                    <a:lnTo>
                      <a:pt x="7" y="38"/>
                    </a:lnTo>
                    <a:lnTo>
                      <a:pt x="7" y="38"/>
                    </a:lnTo>
                    <a:lnTo>
                      <a:pt x="5" y="38"/>
                    </a:lnTo>
                    <a:lnTo>
                      <a:pt x="5" y="38"/>
                    </a:lnTo>
                    <a:lnTo>
                      <a:pt x="2" y="38"/>
                    </a:lnTo>
                    <a:lnTo>
                      <a:pt x="2" y="38"/>
                    </a:lnTo>
                    <a:lnTo>
                      <a:pt x="2" y="35"/>
                    </a:lnTo>
                    <a:lnTo>
                      <a:pt x="2" y="35"/>
                    </a:lnTo>
                    <a:lnTo>
                      <a:pt x="2" y="35"/>
                    </a:lnTo>
                    <a:lnTo>
                      <a:pt x="0" y="35"/>
                    </a:lnTo>
                    <a:lnTo>
                      <a:pt x="0" y="35"/>
                    </a:lnTo>
                    <a:lnTo>
                      <a:pt x="0" y="33"/>
                    </a:lnTo>
                    <a:lnTo>
                      <a:pt x="0" y="33"/>
                    </a:lnTo>
                    <a:lnTo>
                      <a:pt x="0" y="33"/>
                    </a:lnTo>
                    <a:lnTo>
                      <a:pt x="2" y="33"/>
                    </a:lnTo>
                    <a:lnTo>
                      <a:pt x="2" y="33"/>
                    </a:lnTo>
                    <a:lnTo>
                      <a:pt x="2" y="33"/>
                    </a:lnTo>
                    <a:lnTo>
                      <a:pt x="2" y="33"/>
                    </a:lnTo>
                    <a:lnTo>
                      <a:pt x="2" y="31"/>
                    </a:lnTo>
                    <a:lnTo>
                      <a:pt x="5" y="31"/>
                    </a:lnTo>
                    <a:lnTo>
                      <a:pt x="5" y="31"/>
                    </a:lnTo>
                    <a:lnTo>
                      <a:pt x="5" y="31"/>
                    </a:lnTo>
                    <a:lnTo>
                      <a:pt x="7" y="31"/>
                    </a:lnTo>
                    <a:lnTo>
                      <a:pt x="7" y="31"/>
                    </a:lnTo>
                    <a:lnTo>
                      <a:pt x="7" y="31"/>
                    </a:lnTo>
                    <a:lnTo>
                      <a:pt x="7" y="28"/>
                    </a:lnTo>
                    <a:lnTo>
                      <a:pt x="9" y="28"/>
                    </a:lnTo>
                    <a:lnTo>
                      <a:pt x="9" y="28"/>
                    </a:lnTo>
                    <a:lnTo>
                      <a:pt x="9" y="28"/>
                    </a:lnTo>
                    <a:lnTo>
                      <a:pt x="9" y="28"/>
                    </a:lnTo>
                    <a:lnTo>
                      <a:pt x="12" y="28"/>
                    </a:lnTo>
                    <a:lnTo>
                      <a:pt x="12" y="28"/>
                    </a:lnTo>
                    <a:lnTo>
                      <a:pt x="12" y="26"/>
                    </a:lnTo>
                    <a:lnTo>
                      <a:pt x="14" y="26"/>
                    </a:lnTo>
                    <a:lnTo>
                      <a:pt x="14" y="26"/>
                    </a:lnTo>
                    <a:lnTo>
                      <a:pt x="14" y="26"/>
                    </a:lnTo>
                    <a:lnTo>
                      <a:pt x="14" y="23"/>
                    </a:lnTo>
                    <a:lnTo>
                      <a:pt x="14" y="23"/>
                    </a:lnTo>
                    <a:lnTo>
                      <a:pt x="14" y="23"/>
                    </a:lnTo>
                    <a:lnTo>
                      <a:pt x="16" y="23"/>
                    </a:lnTo>
                    <a:lnTo>
                      <a:pt x="16" y="23"/>
                    </a:lnTo>
                    <a:lnTo>
                      <a:pt x="16" y="23"/>
                    </a:lnTo>
                    <a:lnTo>
                      <a:pt x="19" y="23"/>
                    </a:lnTo>
                    <a:lnTo>
                      <a:pt x="19" y="21"/>
                    </a:lnTo>
                    <a:lnTo>
                      <a:pt x="19" y="21"/>
                    </a:lnTo>
                    <a:lnTo>
                      <a:pt x="19" y="21"/>
                    </a:lnTo>
                    <a:lnTo>
                      <a:pt x="19" y="21"/>
                    </a:lnTo>
                    <a:lnTo>
                      <a:pt x="19" y="19"/>
                    </a:lnTo>
                    <a:lnTo>
                      <a:pt x="19" y="19"/>
                    </a:lnTo>
                    <a:lnTo>
                      <a:pt x="21" y="19"/>
                    </a:lnTo>
                    <a:lnTo>
                      <a:pt x="21" y="16"/>
                    </a:lnTo>
                    <a:lnTo>
                      <a:pt x="21" y="16"/>
                    </a:lnTo>
                    <a:lnTo>
                      <a:pt x="21" y="16"/>
                    </a:lnTo>
                    <a:lnTo>
                      <a:pt x="21" y="16"/>
                    </a:lnTo>
                    <a:lnTo>
                      <a:pt x="24" y="16"/>
                    </a:lnTo>
                    <a:lnTo>
                      <a:pt x="24" y="16"/>
                    </a:lnTo>
                    <a:lnTo>
                      <a:pt x="26" y="16"/>
                    </a:lnTo>
                    <a:lnTo>
                      <a:pt x="26" y="14"/>
                    </a:lnTo>
                    <a:lnTo>
                      <a:pt x="26" y="14"/>
                    </a:lnTo>
                    <a:lnTo>
                      <a:pt x="26" y="14"/>
                    </a:lnTo>
                    <a:lnTo>
                      <a:pt x="26" y="14"/>
                    </a:lnTo>
                    <a:lnTo>
                      <a:pt x="28" y="14"/>
                    </a:lnTo>
                    <a:lnTo>
                      <a:pt x="28" y="14"/>
                    </a:lnTo>
                    <a:lnTo>
                      <a:pt x="28" y="14"/>
                    </a:lnTo>
                    <a:lnTo>
                      <a:pt x="28" y="14"/>
                    </a:lnTo>
                    <a:lnTo>
                      <a:pt x="28" y="14"/>
                    </a:lnTo>
                    <a:lnTo>
                      <a:pt x="28" y="14"/>
                    </a:lnTo>
                    <a:lnTo>
                      <a:pt x="31" y="14"/>
                    </a:lnTo>
                    <a:lnTo>
                      <a:pt x="31" y="12"/>
                    </a:lnTo>
                    <a:lnTo>
                      <a:pt x="31" y="12"/>
                    </a:lnTo>
                    <a:lnTo>
                      <a:pt x="33" y="12"/>
                    </a:lnTo>
                    <a:lnTo>
                      <a:pt x="33" y="12"/>
                    </a:lnTo>
                    <a:lnTo>
                      <a:pt x="33" y="12"/>
                    </a:lnTo>
                    <a:lnTo>
                      <a:pt x="33" y="9"/>
                    </a:lnTo>
                    <a:lnTo>
                      <a:pt x="33" y="9"/>
                    </a:lnTo>
                    <a:lnTo>
                      <a:pt x="35" y="9"/>
                    </a:lnTo>
                    <a:lnTo>
                      <a:pt x="35" y="9"/>
                    </a:lnTo>
                    <a:lnTo>
                      <a:pt x="35" y="9"/>
                    </a:lnTo>
                    <a:lnTo>
                      <a:pt x="35" y="7"/>
                    </a:lnTo>
                    <a:lnTo>
                      <a:pt x="35" y="7"/>
                    </a:lnTo>
                    <a:lnTo>
                      <a:pt x="35" y="7"/>
                    </a:lnTo>
                    <a:lnTo>
                      <a:pt x="38" y="7"/>
                    </a:lnTo>
                    <a:lnTo>
                      <a:pt x="38" y="7"/>
                    </a:lnTo>
                    <a:lnTo>
                      <a:pt x="38" y="5"/>
                    </a:lnTo>
                    <a:lnTo>
                      <a:pt x="40" y="5"/>
                    </a:lnTo>
                    <a:lnTo>
                      <a:pt x="40" y="5"/>
                    </a:lnTo>
                    <a:lnTo>
                      <a:pt x="40" y="5"/>
                    </a:lnTo>
                    <a:lnTo>
                      <a:pt x="40" y="5"/>
                    </a:lnTo>
                    <a:lnTo>
                      <a:pt x="43" y="5"/>
                    </a:lnTo>
                    <a:lnTo>
                      <a:pt x="43" y="5"/>
                    </a:lnTo>
                    <a:lnTo>
                      <a:pt x="43" y="5"/>
                    </a:lnTo>
                    <a:lnTo>
                      <a:pt x="43" y="5"/>
                    </a:lnTo>
                    <a:lnTo>
                      <a:pt x="45" y="5"/>
                    </a:lnTo>
                    <a:lnTo>
                      <a:pt x="45" y="5"/>
                    </a:lnTo>
                    <a:lnTo>
                      <a:pt x="47" y="5"/>
                    </a:lnTo>
                    <a:lnTo>
                      <a:pt x="47" y="2"/>
                    </a:lnTo>
                    <a:lnTo>
                      <a:pt x="47" y="2"/>
                    </a:lnTo>
                    <a:lnTo>
                      <a:pt x="47" y="2"/>
                    </a:lnTo>
                    <a:lnTo>
                      <a:pt x="47" y="2"/>
                    </a:lnTo>
                    <a:lnTo>
                      <a:pt x="50" y="2"/>
                    </a:lnTo>
                    <a:lnTo>
                      <a:pt x="50" y="0"/>
                    </a:lnTo>
                    <a:lnTo>
                      <a:pt x="50" y="0"/>
                    </a:lnTo>
                    <a:lnTo>
                      <a:pt x="52" y="0"/>
                    </a:lnTo>
                    <a:lnTo>
                      <a:pt x="52" y="0"/>
                    </a:lnTo>
                    <a:lnTo>
                      <a:pt x="52" y="0"/>
                    </a:lnTo>
                    <a:lnTo>
                      <a:pt x="52" y="2"/>
                    </a:lnTo>
                    <a:lnTo>
                      <a:pt x="54" y="2"/>
                    </a:lnTo>
                    <a:lnTo>
                      <a:pt x="54" y="2"/>
                    </a:lnTo>
                    <a:lnTo>
                      <a:pt x="54" y="2"/>
                    </a:lnTo>
                    <a:lnTo>
                      <a:pt x="54" y="2"/>
                    </a:lnTo>
                    <a:lnTo>
                      <a:pt x="54" y="5"/>
                    </a:lnTo>
                    <a:lnTo>
                      <a:pt x="57" y="5"/>
                    </a:lnTo>
                    <a:lnTo>
                      <a:pt x="57" y="5"/>
                    </a:lnTo>
                    <a:lnTo>
                      <a:pt x="59" y="5"/>
                    </a:lnTo>
                    <a:lnTo>
                      <a:pt x="59" y="5"/>
                    </a:lnTo>
                    <a:lnTo>
                      <a:pt x="59" y="5"/>
                    </a:lnTo>
                    <a:lnTo>
                      <a:pt x="59" y="5"/>
                    </a:lnTo>
                    <a:lnTo>
                      <a:pt x="59" y="5"/>
                    </a:lnTo>
                    <a:lnTo>
                      <a:pt x="59" y="5"/>
                    </a:lnTo>
                    <a:lnTo>
                      <a:pt x="59" y="2"/>
                    </a:lnTo>
                    <a:lnTo>
                      <a:pt x="59" y="2"/>
                    </a:lnTo>
                    <a:lnTo>
                      <a:pt x="59" y="0"/>
                    </a:lnTo>
                    <a:lnTo>
                      <a:pt x="59" y="0"/>
                    </a:lnTo>
                    <a:lnTo>
                      <a:pt x="59" y="0"/>
                    </a:lnTo>
                    <a:lnTo>
                      <a:pt x="61" y="0"/>
                    </a:lnTo>
                    <a:lnTo>
                      <a:pt x="61" y="0"/>
                    </a:lnTo>
                    <a:lnTo>
                      <a:pt x="61" y="0"/>
                    </a:lnTo>
                    <a:lnTo>
                      <a:pt x="64" y="0"/>
                    </a:lnTo>
                    <a:lnTo>
                      <a:pt x="64" y="0"/>
                    </a:lnTo>
                    <a:lnTo>
                      <a:pt x="66" y="0"/>
                    </a:lnTo>
                    <a:lnTo>
                      <a:pt x="66" y="0"/>
                    </a:lnTo>
                    <a:lnTo>
                      <a:pt x="66" y="0"/>
                    </a:lnTo>
                    <a:lnTo>
                      <a:pt x="69" y="0"/>
                    </a:lnTo>
                    <a:lnTo>
                      <a:pt x="69" y="0"/>
                    </a:lnTo>
                    <a:lnTo>
                      <a:pt x="69"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3" name="Freeform 55"/>
              <p:cNvSpPr>
                <a:spLocks/>
              </p:cNvSpPr>
              <p:nvPr/>
            </p:nvSpPr>
            <p:spPr bwMode="auto">
              <a:xfrm>
                <a:off x="3771" y="819"/>
                <a:ext cx="182" cy="41"/>
              </a:xfrm>
              <a:custGeom>
                <a:avLst/>
                <a:gdLst/>
                <a:ahLst/>
                <a:cxnLst>
                  <a:cxn ang="0">
                    <a:pos x="104" y="3"/>
                  </a:cxn>
                  <a:cxn ang="0">
                    <a:pos x="111" y="5"/>
                  </a:cxn>
                  <a:cxn ang="0">
                    <a:pos x="118" y="7"/>
                  </a:cxn>
                  <a:cxn ang="0">
                    <a:pos x="125" y="10"/>
                  </a:cxn>
                  <a:cxn ang="0">
                    <a:pos x="132" y="10"/>
                  </a:cxn>
                  <a:cxn ang="0">
                    <a:pos x="142" y="10"/>
                  </a:cxn>
                  <a:cxn ang="0">
                    <a:pos x="149" y="10"/>
                  </a:cxn>
                  <a:cxn ang="0">
                    <a:pos x="156" y="12"/>
                  </a:cxn>
                  <a:cxn ang="0">
                    <a:pos x="163" y="12"/>
                  </a:cxn>
                  <a:cxn ang="0">
                    <a:pos x="172" y="15"/>
                  </a:cxn>
                  <a:cxn ang="0">
                    <a:pos x="180" y="17"/>
                  </a:cxn>
                  <a:cxn ang="0">
                    <a:pos x="180" y="19"/>
                  </a:cxn>
                  <a:cxn ang="0">
                    <a:pos x="172" y="22"/>
                  </a:cxn>
                  <a:cxn ang="0">
                    <a:pos x="172" y="24"/>
                  </a:cxn>
                  <a:cxn ang="0">
                    <a:pos x="168" y="29"/>
                  </a:cxn>
                  <a:cxn ang="0">
                    <a:pos x="161" y="31"/>
                  </a:cxn>
                  <a:cxn ang="0">
                    <a:pos x="154" y="31"/>
                  </a:cxn>
                  <a:cxn ang="0">
                    <a:pos x="144" y="31"/>
                  </a:cxn>
                  <a:cxn ang="0">
                    <a:pos x="144" y="34"/>
                  </a:cxn>
                  <a:cxn ang="0">
                    <a:pos x="135" y="34"/>
                  </a:cxn>
                  <a:cxn ang="0">
                    <a:pos x="127" y="36"/>
                  </a:cxn>
                  <a:cxn ang="0">
                    <a:pos x="120" y="36"/>
                  </a:cxn>
                  <a:cxn ang="0">
                    <a:pos x="113" y="36"/>
                  </a:cxn>
                  <a:cxn ang="0">
                    <a:pos x="106" y="34"/>
                  </a:cxn>
                  <a:cxn ang="0">
                    <a:pos x="99" y="34"/>
                  </a:cxn>
                  <a:cxn ang="0">
                    <a:pos x="90" y="34"/>
                  </a:cxn>
                  <a:cxn ang="0">
                    <a:pos x="83" y="34"/>
                  </a:cxn>
                  <a:cxn ang="0">
                    <a:pos x="75" y="36"/>
                  </a:cxn>
                  <a:cxn ang="0">
                    <a:pos x="66" y="36"/>
                  </a:cxn>
                  <a:cxn ang="0">
                    <a:pos x="66" y="36"/>
                  </a:cxn>
                  <a:cxn ang="0">
                    <a:pos x="59" y="34"/>
                  </a:cxn>
                  <a:cxn ang="0">
                    <a:pos x="59" y="36"/>
                  </a:cxn>
                  <a:cxn ang="0">
                    <a:pos x="54" y="41"/>
                  </a:cxn>
                  <a:cxn ang="0">
                    <a:pos x="47" y="41"/>
                  </a:cxn>
                  <a:cxn ang="0">
                    <a:pos x="40" y="38"/>
                  </a:cxn>
                  <a:cxn ang="0">
                    <a:pos x="30" y="38"/>
                  </a:cxn>
                  <a:cxn ang="0">
                    <a:pos x="23" y="36"/>
                  </a:cxn>
                  <a:cxn ang="0">
                    <a:pos x="16" y="31"/>
                  </a:cxn>
                  <a:cxn ang="0">
                    <a:pos x="9" y="31"/>
                  </a:cxn>
                  <a:cxn ang="0">
                    <a:pos x="4" y="26"/>
                  </a:cxn>
                  <a:cxn ang="0">
                    <a:pos x="0" y="22"/>
                  </a:cxn>
                  <a:cxn ang="0">
                    <a:pos x="7" y="19"/>
                  </a:cxn>
                  <a:cxn ang="0">
                    <a:pos x="2" y="15"/>
                  </a:cxn>
                  <a:cxn ang="0">
                    <a:pos x="7" y="12"/>
                  </a:cxn>
                  <a:cxn ang="0">
                    <a:pos x="9" y="10"/>
                  </a:cxn>
                  <a:cxn ang="0">
                    <a:pos x="16" y="5"/>
                  </a:cxn>
                  <a:cxn ang="0">
                    <a:pos x="23" y="5"/>
                  </a:cxn>
                  <a:cxn ang="0">
                    <a:pos x="28" y="3"/>
                  </a:cxn>
                  <a:cxn ang="0">
                    <a:pos x="35" y="0"/>
                  </a:cxn>
                  <a:cxn ang="0">
                    <a:pos x="45" y="0"/>
                  </a:cxn>
                  <a:cxn ang="0">
                    <a:pos x="49" y="3"/>
                  </a:cxn>
                  <a:cxn ang="0">
                    <a:pos x="56" y="5"/>
                  </a:cxn>
                  <a:cxn ang="0">
                    <a:pos x="66" y="5"/>
                  </a:cxn>
                  <a:cxn ang="0">
                    <a:pos x="66" y="10"/>
                  </a:cxn>
                  <a:cxn ang="0">
                    <a:pos x="75" y="10"/>
                  </a:cxn>
                  <a:cxn ang="0">
                    <a:pos x="83" y="12"/>
                  </a:cxn>
                  <a:cxn ang="0">
                    <a:pos x="85" y="12"/>
                  </a:cxn>
                  <a:cxn ang="0">
                    <a:pos x="85" y="3"/>
                  </a:cxn>
                  <a:cxn ang="0">
                    <a:pos x="94" y="3"/>
                  </a:cxn>
                  <a:cxn ang="0">
                    <a:pos x="94" y="0"/>
                  </a:cxn>
                </a:cxnLst>
                <a:rect l="0" t="0" r="r" b="b"/>
                <a:pathLst>
                  <a:path w="182" h="41">
                    <a:moveTo>
                      <a:pt x="97" y="0"/>
                    </a:moveTo>
                    <a:lnTo>
                      <a:pt x="97" y="3"/>
                    </a:lnTo>
                    <a:lnTo>
                      <a:pt x="99" y="3"/>
                    </a:lnTo>
                    <a:lnTo>
                      <a:pt x="99" y="3"/>
                    </a:lnTo>
                    <a:lnTo>
                      <a:pt x="99" y="3"/>
                    </a:lnTo>
                    <a:lnTo>
                      <a:pt x="101" y="3"/>
                    </a:lnTo>
                    <a:lnTo>
                      <a:pt x="101" y="3"/>
                    </a:lnTo>
                    <a:lnTo>
                      <a:pt x="101" y="3"/>
                    </a:lnTo>
                    <a:lnTo>
                      <a:pt x="101" y="3"/>
                    </a:lnTo>
                    <a:lnTo>
                      <a:pt x="104" y="3"/>
                    </a:lnTo>
                    <a:lnTo>
                      <a:pt x="104" y="3"/>
                    </a:lnTo>
                    <a:lnTo>
                      <a:pt x="106" y="3"/>
                    </a:lnTo>
                    <a:lnTo>
                      <a:pt x="106" y="3"/>
                    </a:lnTo>
                    <a:lnTo>
                      <a:pt x="106" y="3"/>
                    </a:lnTo>
                    <a:lnTo>
                      <a:pt x="106" y="3"/>
                    </a:lnTo>
                    <a:lnTo>
                      <a:pt x="109" y="3"/>
                    </a:lnTo>
                    <a:lnTo>
                      <a:pt x="109" y="3"/>
                    </a:lnTo>
                    <a:lnTo>
                      <a:pt x="109" y="3"/>
                    </a:lnTo>
                    <a:lnTo>
                      <a:pt x="109" y="5"/>
                    </a:lnTo>
                    <a:lnTo>
                      <a:pt x="111" y="5"/>
                    </a:lnTo>
                    <a:lnTo>
                      <a:pt x="111" y="5"/>
                    </a:lnTo>
                    <a:lnTo>
                      <a:pt x="113" y="5"/>
                    </a:lnTo>
                    <a:lnTo>
                      <a:pt x="113" y="5"/>
                    </a:lnTo>
                    <a:lnTo>
                      <a:pt x="113" y="5"/>
                    </a:lnTo>
                    <a:lnTo>
                      <a:pt x="113" y="5"/>
                    </a:lnTo>
                    <a:lnTo>
                      <a:pt x="116" y="5"/>
                    </a:lnTo>
                    <a:lnTo>
                      <a:pt x="116" y="5"/>
                    </a:lnTo>
                    <a:lnTo>
                      <a:pt x="116" y="5"/>
                    </a:lnTo>
                    <a:lnTo>
                      <a:pt x="116" y="7"/>
                    </a:lnTo>
                    <a:lnTo>
                      <a:pt x="118" y="7"/>
                    </a:lnTo>
                    <a:lnTo>
                      <a:pt x="118" y="7"/>
                    </a:lnTo>
                    <a:lnTo>
                      <a:pt x="118" y="7"/>
                    </a:lnTo>
                    <a:lnTo>
                      <a:pt x="120" y="7"/>
                    </a:lnTo>
                    <a:lnTo>
                      <a:pt x="120" y="7"/>
                    </a:lnTo>
                    <a:lnTo>
                      <a:pt x="120" y="7"/>
                    </a:lnTo>
                    <a:lnTo>
                      <a:pt x="120" y="10"/>
                    </a:lnTo>
                    <a:lnTo>
                      <a:pt x="123" y="10"/>
                    </a:lnTo>
                    <a:lnTo>
                      <a:pt x="123" y="10"/>
                    </a:lnTo>
                    <a:lnTo>
                      <a:pt x="123" y="10"/>
                    </a:lnTo>
                    <a:lnTo>
                      <a:pt x="125" y="10"/>
                    </a:lnTo>
                    <a:lnTo>
                      <a:pt x="125" y="10"/>
                    </a:lnTo>
                    <a:lnTo>
                      <a:pt x="127" y="10"/>
                    </a:lnTo>
                    <a:lnTo>
                      <a:pt x="127" y="10"/>
                    </a:lnTo>
                    <a:lnTo>
                      <a:pt x="127" y="10"/>
                    </a:lnTo>
                    <a:lnTo>
                      <a:pt x="127" y="10"/>
                    </a:lnTo>
                    <a:lnTo>
                      <a:pt x="130" y="10"/>
                    </a:lnTo>
                    <a:lnTo>
                      <a:pt x="130" y="10"/>
                    </a:lnTo>
                    <a:lnTo>
                      <a:pt x="132" y="10"/>
                    </a:lnTo>
                    <a:lnTo>
                      <a:pt x="132" y="10"/>
                    </a:lnTo>
                    <a:lnTo>
                      <a:pt x="132" y="10"/>
                    </a:lnTo>
                    <a:lnTo>
                      <a:pt x="135" y="10"/>
                    </a:lnTo>
                    <a:lnTo>
                      <a:pt x="135" y="10"/>
                    </a:lnTo>
                    <a:lnTo>
                      <a:pt x="135" y="10"/>
                    </a:lnTo>
                    <a:lnTo>
                      <a:pt x="137" y="10"/>
                    </a:lnTo>
                    <a:lnTo>
                      <a:pt x="137" y="10"/>
                    </a:lnTo>
                    <a:lnTo>
                      <a:pt x="139" y="10"/>
                    </a:lnTo>
                    <a:lnTo>
                      <a:pt x="139" y="10"/>
                    </a:lnTo>
                    <a:lnTo>
                      <a:pt x="139" y="10"/>
                    </a:lnTo>
                    <a:lnTo>
                      <a:pt x="139" y="10"/>
                    </a:lnTo>
                    <a:lnTo>
                      <a:pt x="142" y="10"/>
                    </a:lnTo>
                    <a:lnTo>
                      <a:pt x="142" y="10"/>
                    </a:lnTo>
                    <a:lnTo>
                      <a:pt x="142" y="10"/>
                    </a:lnTo>
                    <a:lnTo>
                      <a:pt x="144" y="10"/>
                    </a:lnTo>
                    <a:lnTo>
                      <a:pt x="144" y="10"/>
                    </a:lnTo>
                    <a:lnTo>
                      <a:pt x="146" y="10"/>
                    </a:lnTo>
                    <a:lnTo>
                      <a:pt x="146" y="10"/>
                    </a:lnTo>
                    <a:lnTo>
                      <a:pt x="146" y="10"/>
                    </a:lnTo>
                    <a:lnTo>
                      <a:pt x="149" y="10"/>
                    </a:lnTo>
                    <a:lnTo>
                      <a:pt x="149" y="10"/>
                    </a:lnTo>
                    <a:lnTo>
                      <a:pt x="149" y="10"/>
                    </a:lnTo>
                    <a:lnTo>
                      <a:pt x="149" y="10"/>
                    </a:lnTo>
                    <a:lnTo>
                      <a:pt x="151" y="10"/>
                    </a:lnTo>
                    <a:lnTo>
                      <a:pt x="151" y="10"/>
                    </a:lnTo>
                    <a:lnTo>
                      <a:pt x="154" y="10"/>
                    </a:lnTo>
                    <a:lnTo>
                      <a:pt x="154" y="10"/>
                    </a:lnTo>
                    <a:lnTo>
                      <a:pt x="154" y="10"/>
                    </a:lnTo>
                    <a:lnTo>
                      <a:pt x="154" y="12"/>
                    </a:lnTo>
                    <a:lnTo>
                      <a:pt x="156" y="12"/>
                    </a:lnTo>
                    <a:lnTo>
                      <a:pt x="156" y="12"/>
                    </a:lnTo>
                    <a:lnTo>
                      <a:pt x="156" y="12"/>
                    </a:lnTo>
                    <a:lnTo>
                      <a:pt x="158" y="12"/>
                    </a:lnTo>
                    <a:lnTo>
                      <a:pt x="158" y="12"/>
                    </a:lnTo>
                    <a:lnTo>
                      <a:pt x="158" y="12"/>
                    </a:lnTo>
                    <a:lnTo>
                      <a:pt x="161" y="12"/>
                    </a:lnTo>
                    <a:lnTo>
                      <a:pt x="161" y="12"/>
                    </a:lnTo>
                    <a:lnTo>
                      <a:pt x="161" y="12"/>
                    </a:lnTo>
                    <a:lnTo>
                      <a:pt x="161" y="12"/>
                    </a:lnTo>
                    <a:lnTo>
                      <a:pt x="163" y="12"/>
                    </a:lnTo>
                    <a:lnTo>
                      <a:pt x="163" y="12"/>
                    </a:lnTo>
                    <a:lnTo>
                      <a:pt x="163" y="12"/>
                    </a:lnTo>
                    <a:lnTo>
                      <a:pt x="165" y="12"/>
                    </a:lnTo>
                    <a:lnTo>
                      <a:pt x="165" y="12"/>
                    </a:lnTo>
                    <a:lnTo>
                      <a:pt x="168" y="12"/>
                    </a:lnTo>
                    <a:lnTo>
                      <a:pt x="168" y="12"/>
                    </a:lnTo>
                    <a:lnTo>
                      <a:pt x="168" y="12"/>
                    </a:lnTo>
                    <a:lnTo>
                      <a:pt x="168" y="15"/>
                    </a:lnTo>
                    <a:lnTo>
                      <a:pt x="170" y="15"/>
                    </a:lnTo>
                    <a:lnTo>
                      <a:pt x="170" y="15"/>
                    </a:lnTo>
                    <a:lnTo>
                      <a:pt x="172" y="15"/>
                    </a:lnTo>
                    <a:lnTo>
                      <a:pt x="172" y="15"/>
                    </a:lnTo>
                    <a:lnTo>
                      <a:pt x="172" y="15"/>
                    </a:lnTo>
                    <a:lnTo>
                      <a:pt x="172" y="15"/>
                    </a:lnTo>
                    <a:lnTo>
                      <a:pt x="175" y="15"/>
                    </a:lnTo>
                    <a:lnTo>
                      <a:pt x="175" y="15"/>
                    </a:lnTo>
                    <a:lnTo>
                      <a:pt x="175" y="15"/>
                    </a:lnTo>
                    <a:lnTo>
                      <a:pt x="177" y="15"/>
                    </a:lnTo>
                    <a:lnTo>
                      <a:pt x="177" y="15"/>
                    </a:lnTo>
                    <a:lnTo>
                      <a:pt x="180" y="15"/>
                    </a:lnTo>
                    <a:lnTo>
                      <a:pt x="180" y="17"/>
                    </a:lnTo>
                    <a:lnTo>
                      <a:pt x="180" y="17"/>
                    </a:lnTo>
                    <a:lnTo>
                      <a:pt x="180" y="17"/>
                    </a:lnTo>
                    <a:lnTo>
                      <a:pt x="182" y="17"/>
                    </a:lnTo>
                    <a:lnTo>
                      <a:pt x="182" y="17"/>
                    </a:lnTo>
                    <a:lnTo>
                      <a:pt x="182" y="17"/>
                    </a:lnTo>
                    <a:lnTo>
                      <a:pt x="182" y="19"/>
                    </a:lnTo>
                    <a:lnTo>
                      <a:pt x="182" y="19"/>
                    </a:lnTo>
                    <a:lnTo>
                      <a:pt x="182" y="19"/>
                    </a:lnTo>
                    <a:lnTo>
                      <a:pt x="180" y="19"/>
                    </a:lnTo>
                    <a:lnTo>
                      <a:pt x="180" y="19"/>
                    </a:lnTo>
                    <a:lnTo>
                      <a:pt x="180" y="19"/>
                    </a:lnTo>
                    <a:lnTo>
                      <a:pt x="180" y="19"/>
                    </a:lnTo>
                    <a:lnTo>
                      <a:pt x="177" y="19"/>
                    </a:lnTo>
                    <a:lnTo>
                      <a:pt x="177" y="19"/>
                    </a:lnTo>
                    <a:lnTo>
                      <a:pt x="177" y="19"/>
                    </a:lnTo>
                    <a:lnTo>
                      <a:pt x="175" y="19"/>
                    </a:lnTo>
                    <a:lnTo>
                      <a:pt x="175" y="19"/>
                    </a:lnTo>
                    <a:lnTo>
                      <a:pt x="175" y="19"/>
                    </a:lnTo>
                    <a:lnTo>
                      <a:pt x="172" y="19"/>
                    </a:lnTo>
                    <a:lnTo>
                      <a:pt x="172" y="22"/>
                    </a:lnTo>
                    <a:lnTo>
                      <a:pt x="172" y="22"/>
                    </a:lnTo>
                    <a:lnTo>
                      <a:pt x="172" y="22"/>
                    </a:lnTo>
                    <a:lnTo>
                      <a:pt x="170" y="22"/>
                    </a:lnTo>
                    <a:lnTo>
                      <a:pt x="170" y="22"/>
                    </a:lnTo>
                    <a:lnTo>
                      <a:pt x="170" y="22"/>
                    </a:lnTo>
                    <a:lnTo>
                      <a:pt x="170" y="22"/>
                    </a:lnTo>
                    <a:lnTo>
                      <a:pt x="170" y="22"/>
                    </a:lnTo>
                    <a:lnTo>
                      <a:pt x="170" y="24"/>
                    </a:lnTo>
                    <a:lnTo>
                      <a:pt x="172" y="24"/>
                    </a:lnTo>
                    <a:lnTo>
                      <a:pt x="172" y="24"/>
                    </a:lnTo>
                    <a:lnTo>
                      <a:pt x="172" y="24"/>
                    </a:lnTo>
                    <a:lnTo>
                      <a:pt x="172" y="24"/>
                    </a:lnTo>
                    <a:lnTo>
                      <a:pt x="172" y="24"/>
                    </a:lnTo>
                    <a:lnTo>
                      <a:pt x="172" y="24"/>
                    </a:lnTo>
                    <a:lnTo>
                      <a:pt x="170" y="24"/>
                    </a:lnTo>
                    <a:lnTo>
                      <a:pt x="170" y="26"/>
                    </a:lnTo>
                    <a:lnTo>
                      <a:pt x="170" y="26"/>
                    </a:lnTo>
                    <a:lnTo>
                      <a:pt x="168" y="26"/>
                    </a:lnTo>
                    <a:lnTo>
                      <a:pt x="168" y="26"/>
                    </a:lnTo>
                    <a:lnTo>
                      <a:pt x="168" y="29"/>
                    </a:lnTo>
                    <a:lnTo>
                      <a:pt x="168" y="29"/>
                    </a:lnTo>
                    <a:lnTo>
                      <a:pt x="168" y="29"/>
                    </a:lnTo>
                    <a:lnTo>
                      <a:pt x="165" y="29"/>
                    </a:lnTo>
                    <a:lnTo>
                      <a:pt x="165" y="29"/>
                    </a:lnTo>
                    <a:lnTo>
                      <a:pt x="165" y="29"/>
                    </a:lnTo>
                    <a:lnTo>
                      <a:pt x="163" y="29"/>
                    </a:lnTo>
                    <a:lnTo>
                      <a:pt x="163" y="29"/>
                    </a:lnTo>
                    <a:lnTo>
                      <a:pt x="163" y="31"/>
                    </a:lnTo>
                    <a:lnTo>
                      <a:pt x="163" y="31"/>
                    </a:lnTo>
                    <a:lnTo>
                      <a:pt x="161" y="31"/>
                    </a:lnTo>
                    <a:lnTo>
                      <a:pt x="161" y="31"/>
                    </a:lnTo>
                    <a:lnTo>
                      <a:pt x="161" y="31"/>
                    </a:lnTo>
                    <a:lnTo>
                      <a:pt x="158" y="31"/>
                    </a:lnTo>
                    <a:lnTo>
                      <a:pt x="158" y="31"/>
                    </a:lnTo>
                    <a:lnTo>
                      <a:pt x="156" y="31"/>
                    </a:lnTo>
                    <a:lnTo>
                      <a:pt x="156" y="31"/>
                    </a:lnTo>
                    <a:lnTo>
                      <a:pt x="156" y="31"/>
                    </a:lnTo>
                    <a:lnTo>
                      <a:pt x="156" y="31"/>
                    </a:lnTo>
                    <a:lnTo>
                      <a:pt x="154" y="31"/>
                    </a:lnTo>
                    <a:lnTo>
                      <a:pt x="154" y="31"/>
                    </a:lnTo>
                    <a:lnTo>
                      <a:pt x="154" y="31"/>
                    </a:lnTo>
                    <a:lnTo>
                      <a:pt x="151" y="31"/>
                    </a:lnTo>
                    <a:lnTo>
                      <a:pt x="151" y="31"/>
                    </a:lnTo>
                    <a:lnTo>
                      <a:pt x="149" y="31"/>
                    </a:lnTo>
                    <a:lnTo>
                      <a:pt x="149" y="31"/>
                    </a:lnTo>
                    <a:lnTo>
                      <a:pt x="149" y="31"/>
                    </a:lnTo>
                    <a:lnTo>
                      <a:pt x="149" y="31"/>
                    </a:lnTo>
                    <a:lnTo>
                      <a:pt x="146" y="31"/>
                    </a:lnTo>
                    <a:lnTo>
                      <a:pt x="146" y="31"/>
                    </a:lnTo>
                    <a:lnTo>
                      <a:pt x="146" y="31"/>
                    </a:lnTo>
                    <a:lnTo>
                      <a:pt x="144" y="31"/>
                    </a:lnTo>
                    <a:lnTo>
                      <a:pt x="144" y="31"/>
                    </a:lnTo>
                    <a:lnTo>
                      <a:pt x="144" y="31"/>
                    </a:lnTo>
                    <a:lnTo>
                      <a:pt x="144" y="31"/>
                    </a:lnTo>
                    <a:lnTo>
                      <a:pt x="146" y="31"/>
                    </a:lnTo>
                    <a:lnTo>
                      <a:pt x="146" y="31"/>
                    </a:lnTo>
                    <a:lnTo>
                      <a:pt x="146" y="31"/>
                    </a:lnTo>
                    <a:lnTo>
                      <a:pt x="146" y="34"/>
                    </a:lnTo>
                    <a:lnTo>
                      <a:pt x="146" y="34"/>
                    </a:lnTo>
                    <a:lnTo>
                      <a:pt x="144" y="34"/>
                    </a:lnTo>
                    <a:lnTo>
                      <a:pt x="144" y="34"/>
                    </a:lnTo>
                    <a:lnTo>
                      <a:pt x="144" y="34"/>
                    </a:lnTo>
                    <a:lnTo>
                      <a:pt x="142" y="34"/>
                    </a:lnTo>
                    <a:lnTo>
                      <a:pt x="142" y="34"/>
                    </a:lnTo>
                    <a:lnTo>
                      <a:pt x="142" y="34"/>
                    </a:lnTo>
                    <a:lnTo>
                      <a:pt x="139" y="34"/>
                    </a:lnTo>
                    <a:lnTo>
                      <a:pt x="139" y="34"/>
                    </a:lnTo>
                    <a:lnTo>
                      <a:pt x="139" y="34"/>
                    </a:lnTo>
                    <a:lnTo>
                      <a:pt x="137" y="34"/>
                    </a:lnTo>
                    <a:lnTo>
                      <a:pt x="137" y="34"/>
                    </a:lnTo>
                    <a:lnTo>
                      <a:pt x="135" y="34"/>
                    </a:lnTo>
                    <a:lnTo>
                      <a:pt x="135" y="34"/>
                    </a:lnTo>
                    <a:lnTo>
                      <a:pt x="135" y="34"/>
                    </a:lnTo>
                    <a:lnTo>
                      <a:pt x="132" y="34"/>
                    </a:lnTo>
                    <a:lnTo>
                      <a:pt x="132" y="34"/>
                    </a:lnTo>
                    <a:lnTo>
                      <a:pt x="132" y="34"/>
                    </a:lnTo>
                    <a:lnTo>
                      <a:pt x="130" y="34"/>
                    </a:lnTo>
                    <a:lnTo>
                      <a:pt x="130" y="34"/>
                    </a:lnTo>
                    <a:lnTo>
                      <a:pt x="130" y="36"/>
                    </a:lnTo>
                    <a:lnTo>
                      <a:pt x="127" y="36"/>
                    </a:lnTo>
                    <a:lnTo>
                      <a:pt x="127" y="36"/>
                    </a:lnTo>
                    <a:lnTo>
                      <a:pt x="127" y="34"/>
                    </a:lnTo>
                    <a:lnTo>
                      <a:pt x="127" y="34"/>
                    </a:lnTo>
                    <a:lnTo>
                      <a:pt x="125" y="34"/>
                    </a:lnTo>
                    <a:lnTo>
                      <a:pt x="125" y="34"/>
                    </a:lnTo>
                    <a:lnTo>
                      <a:pt x="125" y="36"/>
                    </a:lnTo>
                    <a:lnTo>
                      <a:pt x="123" y="36"/>
                    </a:lnTo>
                    <a:lnTo>
                      <a:pt x="123" y="36"/>
                    </a:lnTo>
                    <a:lnTo>
                      <a:pt x="123" y="36"/>
                    </a:lnTo>
                    <a:lnTo>
                      <a:pt x="123" y="36"/>
                    </a:lnTo>
                    <a:lnTo>
                      <a:pt x="120" y="36"/>
                    </a:lnTo>
                    <a:lnTo>
                      <a:pt x="120" y="36"/>
                    </a:lnTo>
                    <a:lnTo>
                      <a:pt x="120" y="36"/>
                    </a:lnTo>
                    <a:lnTo>
                      <a:pt x="118" y="36"/>
                    </a:lnTo>
                    <a:lnTo>
                      <a:pt x="118" y="36"/>
                    </a:lnTo>
                    <a:lnTo>
                      <a:pt x="116" y="36"/>
                    </a:lnTo>
                    <a:lnTo>
                      <a:pt x="116" y="36"/>
                    </a:lnTo>
                    <a:lnTo>
                      <a:pt x="116" y="36"/>
                    </a:lnTo>
                    <a:lnTo>
                      <a:pt x="116" y="36"/>
                    </a:lnTo>
                    <a:lnTo>
                      <a:pt x="113" y="36"/>
                    </a:lnTo>
                    <a:lnTo>
                      <a:pt x="113" y="36"/>
                    </a:lnTo>
                    <a:lnTo>
                      <a:pt x="113" y="36"/>
                    </a:lnTo>
                    <a:lnTo>
                      <a:pt x="111" y="36"/>
                    </a:lnTo>
                    <a:lnTo>
                      <a:pt x="111" y="34"/>
                    </a:lnTo>
                    <a:lnTo>
                      <a:pt x="111" y="34"/>
                    </a:lnTo>
                    <a:lnTo>
                      <a:pt x="109" y="34"/>
                    </a:lnTo>
                    <a:lnTo>
                      <a:pt x="109" y="34"/>
                    </a:lnTo>
                    <a:lnTo>
                      <a:pt x="109" y="34"/>
                    </a:lnTo>
                    <a:lnTo>
                      <a:pt x="109" y="34"/>
                    </a:lnTo>
                    <a:lnTo>
                      <a:pt x="106" y="34"/>
                    </a:lnTo>
                    <a:lnTo>
                      <a:pt x="106" y="34"/>
                    </a:lnTo>
                    <a:lnTo>
                      <a:pt x="106" y="31"/>
                    </a:lnTo>
                    <a:lnTo>
                      <a:pt x="106" y="31"/>
                    </a:lnTo>
                    <a:lnTo>
                      <a:pt x="106" y="34"/>
                    </a:lnTo>
                    <a:lnTo>
                      <a:pt x="104" y="34"/>
                    </a:lnTo>
                    <a:lnTo>
                      <a:pt x="104" y="34"/>
                    </a:lnTo>
                    <a:lnTo>
                      <a:pt x="101" y="34"/>
                    </a:lnTo>
                    <a:lnTo>
                      <a:pt x="101" y="34"/>
                    </a:lnTo>
                    <a:lnTo>
                      <a:pt x="101" y="34"/>
                    </a:lnTo>
                    <a:lnTo>
                      <a:pt x="99" y="34"/>
                    </a:lnTo>
                    <a:lnTo>
                      <a:pt x="99" y="34"/>
                    </a:lnTo>
                    <a:lnTo>
                      <a:pt x="99" y="34"/>
                    </a:lnTo>
                    <a:lnTo>
                      <a:pt x="97" y="34"/>
                    </a:lnTo>
                    <a:lnTo>
                      <a:pt x="97" y="34"/>
                    </a:lnTo>
                    <a:lnTo>
                      <a:pt x="94" y="34"/>
                    </a:lnTo>
                    <a:lnTo>
                      <a:pt x="94" y="34"/>
                    </a:lnTo>
                    <a:lnTo>
                      <a:pt x="94" y="34"/>
                    </a:lnTo>
                    <a:lnTo>
                      <a:pt x="94" y="34"/>
                    </a:lnTo>
                    <a:lnTo>
                      <a:pt x="92" y="34"/>
                    </a:lnTo>
                    <a:lnTo>
                      <a:pt x="92" y="34"/>
                    </a:lnTo>
                    <a:lnTo>
                      <a:pt x="90" y="34"/>
                    </a:lnTo>
                    <a:lnTo>
                      <a:pt x="90" y="34"/>
                    </a:lnTo>
                    <a:lnTo>
                      <a:pt x="90" y="34"/>
                    </a:lnTo>
                    <a:lnTo>
                      <a:pt x="87" y="34"/>
                    </a:lnTo>
                    <a:lnTo>
                      <a:pt x="87" y="34"/>
                    </a:lnTo>
                    <a:lnTo>
                      <a:pt x="87" y="34"/>
                    </a:lnTo>
                    <a:lnTo>
                      <a:pt x="85" y="34"/>
                    </a:lnTo>
                    <a:lnTo>
                      <a:pt x="85" y="34"/>
                    </a:lnTo>
                    <a:lnTo>
                      <a:pt x="83" y="34"/>
                    </a:lnTo>
                    <a:lnTo>
                      <a:pt x="83" y="34"/>
                    </a:lnTo>
                    <a:lnTo>
                      <a:pt x="83" y="34"/>
                    </a:lnTo>
                    <a:lnTo>
                      <a:pt x="83" y="36"/>
                    </a:lnTo>
                    <a:lnTo>
                      <a:pt x="80" y="36"/>
                    </a:lnTo>
                    <a:lnTo>
                      <a:pt x="80" y="36"/>
                    </a:lnTo>
                    <a:lnTo>
                      <a:pt x="80" y="36"/>
                    </a:lnTo>
                    <a:lnTo>
                      <a:pt x="78" y="36"/>
                    </a:lnTo>
                    <a:lnTo>
                      <a:pt x="78" y="36"/>
                    </a:lnTo>
                    <a:lnTo>
                      <a:pt x="75" y="36"/>
                    </a:lnTo>
                    <a:lnTo>
                      <a:pt x="75" y="36"/>
                    </a:lnTo>
                    <a:lnTo>
                      <a:pt x="75" y="36"/>
                    </a:lnTo>
                    <a:lnTo>
                      <a:pt x="75" y="36"/>
                    </a:lnTo>
                    <a:lnTo>
                      <a:pt x="73" y="36"/>
                    </a:lnTo>
                    <a:lnTo>
                      <a:pt x="73" y="36"/>
                    </a:lnTo>
                    <a:lnTo>
                      <a:pt x="73" y="36"/>
                    </a:lnTo>
                    <a:lnTo>
                      <a:pt x="71" y="36"/>
                    </a:lnTo>
                    <a:lnTo>
                      <a:pt x="71" y="36"/>
                    </a:lnTo>
                    <a:lnTo>
                      <a:pt x="68" y="36"/>
                    </a:lnTo>
                    <a:lnTo>
                      <a:pt x="68" y="36"/>
                    </a:lnTo>
                    <a:lnTo>
                      <a:pt x="68" y="36"/>
                    </a:lnTo>
                    <a:lnTo>
                      <a:pt x="66" y="36"/>
                    </a:lnTo>
                    <a:lnTo>
                      <a:pt x="66" y="36"/>
                    </a:lnTo>
                    <a:lnTo>
                      <a:pt x="66" y="36"/>
                    </a:lnTo>
                    <a:lnTo>
                      <a:pt x="64" y="36"/>
                    </a:lnTo>
                    <a:lnTo>
                      <a:pt x="64" y="36"/>
                    </a:lnTo>
                    <a:lnTo>
                      <a:pt x="61" y="36"/>
                    </a:lnTo>
                    <a:lnTo>
                      <a:pt x="61" y="36"/>
                    </a:lnTo>
                    <a:lnTo>
                      <a:pt x="64" y="36"/>
                    </a:lnTo>
                    <a:lnTo>
                      <a:pt x="64" y="36"/>
                    </a:lnTo>
                    <a:lnTo>
                      <a:pt x="66" y="36"/>
                    </a:lnTo>
                    <a:lnTo>
                      <a:pt x="66" y="36"/>
                    </a:lnTo>
                    <a:lnTo>
                      <a:pt x="66" y="36"/>
                    </a:lnTo>
                    <a:lnTo>
                      <a:pt x="66" y="34"/>
                    </a:lnTo>
                    <a:lnTo>
                      <a:pt x="66" y="34"/>
                    </a:lnTo>
                    <a:lnTo>
                      <a:pt x="66" y="34"/>
                    </a:lnTo>
                    <a:lnTo>
                      <a:pt x="64" y="34"/>
                    </a:lnTo>
                    <a:lnTo>
                      <a:pt x="64" y="34"/>
                    </a:lnTo>
                    <a:lnTo>
                      <a:pt x="64" y="34"/>
                    </a:lnTo>
                    <a:lnTo>
                      <a:pt x="61" y="34"/>
                    </a:lnTo>
                    <a:lnTo>
                      <a:pt x="61" y="34"/>
                    </a:lnTo>
                    <a:lnTo>
                      <a:pt x="61" y="34"/>
                    </a:lnTo>
                    <a:lnTo>
                      <a:pt x="59" y="34"/>
                    </a:lnTo>
                    <a:lnTo>
                      <a:pt x="59" y="34"/>
                    </a:lnTo>
                    <a:lnTo>
                      <a:pt x="56" y="34"/>
                    </a:lnTo>
                    <a:lnTo>
                      <a:pt x="56" y="34"/>
                    </a:lnTo>
                    <a:lnTo>
                      <a:pt x="56" y="34"/>
                    </a:lnTo>
                    <a:lnTo>
                      <a:pt x="56" y="34"/>
                    </a:lnTo>
                    <a:lnTo>
                      <a:pt x="59" y="34"/>
                    </a:lnTo>
                    <a:lnTo>
                      <a:pt x="59" y="34"/>
                    </a:lnTo>
                    <a:lnTo>
                      <a:pt x="61" y="34"/>
                    </a:lnTo>
                    <a:lnTo>
                      <a:pt x="61" y="36"/>
                    </a:lnTo>
                    <a:lnTo>
                      <a:pt x="59" y="36"/>
                    </a:lnTo>
                    <a:lnTo>
                      <a:pt x="59" y="36"/>
                    </a:lnTo>
                    <a:lnTo>
                      <a:pt x="59" y="36"/>
                    </a:lnTo>
                    <a:lnTo>
                      <a:pt x="56" y="36"/>
                    </a:lnTo>
                    <a:lnTo>
                      <a:pt x="56" y="38"/>
                    </a:lnTo>
                    <a:lnTo>
                      <a:pt x="56" y="38"/>
                    </a:lnTo>
                    <a:lnTo>
                      <a:pt x="56" y="38"/>
                    </a:lnTo>
                    <a:lnTo>
                      <a:pt x="56" y="38"/>
                    </a:lnTo>
                    <a:lnTo>
                      <a:pt x="54" y="38"/>
                    </a:lnTo>
                    <a:lnTo>
                      <a:pt x="54" y="41"/>
                    </a:lnTo>
                    <a:lnTo>
                      <a:pt x="54" y="41"/>
                    </a:lnTo>
                    <a:lnTo>
                      <a:pt x="54" y="41"/>
                    </a:lnTo>
                    <a:lnTo>
                      <a:pt x="52" y="41"/>
                    </a:lnTo>
                    <a:lnTo>
                      <a:pt x="52" y="41"/>
                    </a:lnTo>
                    <a:lnTo>
                      <a:pt x="52" y="41"/>
                    </a:lnTo>
                    <a:lnTo>
                      <a:pt x="49" y="41"/>
                    </a:lnTo>
                    <a:lnTo>
                      <a:pt x="49" y="41"/>
                    </a:lnTo>
                    <a:lnTo>
                      <a:pt x="49" y="41"/>
                    </a:lnTo>
                    <a:lnTo>
                      <a:pt x="47" y="41"/>
                    </a:lnTo>
                    <a:lnTo>
                      <a:pt x="47" y="41"/>
                    </a:lnTo>
                    <a:lnTo>
                      <a:pt x="47" y="41"/>
                    </a:lnTo>
                    <a:lnTo>
                      <a:pt x="45" y="41"/>
                    </a:lnTo>
                    <a:lnTo>
                      <a:pt x="45" y="41"/>
                    </a:lnTo>
                    <a:lnTo>
                      <a:pt x="42" y="41"/>
                    </a:lnTo>
                    <a:lnTo>
                      <a:pt x="42" y="41"/>
                    </a:lnTo>
                    <a:lnTo>
                      <a:pt x="42" y="41"/>
                    </a:lnTo>
                    <a:lnTo>
                      <a:pt x="42" y="41"/>
                    </a:lnTo>
                    <a:lnTo>
                      <a:pt x="40" y="41"/>
                    </a:lnTo>
                    <a:lnTo>
                      <a:pt x="40" y="41"/>
                    </a:lnTo>
                    <a:lnTo>
                      <a:pt x="40" y="41"/>
                    </a:lnTo>
                    <a:lnTo>
                      <a:pt x="40" y="38"/>
                    </a:lnTo>
                    <a:lnTo>
                      <a:pt x="38" y="38"/>
                    </a:lnTo>
                    <a:lnTo>
                      <a:pt x="38" y="38"/>
                    </a:lnTo>
                    <a:lnTo>
                      <a:pt x="35" y="38"/>
                    </a:lnTo>
                    <a:lnTo>
                      <a:pt x="35" y="38"/>
                    </a:lnTo>
                    <a:lnTo>
                      <a:pt x="35" y="38"/>
                    </a:lnTo>
                    <a:lnTo>
                      <a:pt x="33" y="38"/>
                    </a:lnTo>
                    <a:lnTo>
                      <a:pt x="33" y="38"/>
                    </a:lnTo>
                    <a:lnTo>
                      <a:pt x="33" y="38"/>
                    </a:lnTo>
                    <a:lnTo>
                      <a:pt x="30" y="38"/>
                    </a:lnTo>
                    <a:lnTo>
                      <a:pt x="30" y="38"/>
                    </a:lnTo>
                    <a:lnTo>
                      <a:pt x="28" y="38"/>
                    </a:lnTo>
                    <a:lnTo>
                      <a:pt x="28" y="38"/>
                    </a:lnTo>
                    <a:lnTo>
                      <a:pt x="28" y="38"/>
                    </a:lnTo>
                    <a:lnTo>
                      <a:pt x="28" y="38"/>
                    </a:lnTo>
                    <a:lnTo>
                      <a:pt x="26" y="38"/>
                    </a:lnTo>
                    <a:lnTo>
                      <a:pt x="26" y="38"/>
                    </a:lnTo>
                    <a:lnTo>
                      <a:pt x="23" y="38"/>
                    </a:lnTo>
                    <a:lnTo>
                      <a:pt x="23" y="36"/>
                    </a:lnTo>
                    <a:lnTo>
                      <a:pt x="23" y="36"/>
                    </a:lnTo>
                    <a:lnTo>
                      <a:pt x="23" y="36"/>
                    </a:lnTo>
                    <a:lnTo>
                      <a:pt x="23" y="36"/>
                    </a:lnTo>
                    <a:lnTo>
                      <a:pt x="21" y="36"/>
                    </a:lnTo>
                    <a:lnTo>
                      <a:pt x="21" y="34"/>
                    </a:lnTo>
                    <a:lnTo>
                      <a:pt x="21" y="34"/>
                    </a:lnTo>
                    <a:lnTo>
                      <a:pt x="21" y="34"/>
                    </a:lnTo>
                    <a:lnTo>
                      <a:pt x="21" y="34"/>
                    </a:lnTo>
                    <a:lnTo>
                      <a:pt x="19" y="34"/>
                    </a:lnTo>
                    <a:lnTo>
                      <a:pt x="19" y="34"/>
                    </a:lnTo>
                    <a:lnTo>
                      <a:pt x="19" y="31"/>
                    </a:lnTo>
                    <a:lnTo>
                      <a:pt x="16" y="31"/>
                    </a:lnTo>
                    <a:lnTo>
                      <a:pt x="16" y="31"/>
                    </a:lnTo>
                    <a:lnTo>
                      <a:pt x="16" y="31"/>
                    </a:lnTo>
                    <a:lnTo>
                      <a:pt x="16" y="31"/>
                    </a:lnTo>
                    <a:lnTo>
                      <a:pt x="14" y="31"/>
                    </a:lnTo>
                    <a:lnTo>
                      <a:pt x="14" y="31"/>
                    </a:lnTo>
                    <a:lnTo>
                      <a:pt x="14" y="31"/>
                    </a:lnTo>
                    <a:lnTo>
                      <a:pt x="12" y="31"/>
                    </a:lnTo>
                    <a:lnTo>
                      <a:pt x="12" y="31"/>
                    </a:lnTo>
                    <a:lnTo>
                      <a:pt x="12" y="31"/>
                    </a:lnTo>
                    <a:lnTo>
                      <a:pt x="9" y="31"/>
                    </a:lnTo>
                    <a:lnTo>
                      <a:pt x="9" y="31"/>
                    </a:lnTo>
                    <a:lnTo>
                      <a:pt x="9" y="31"/>
                    </a:lnTo>
                    <a:lnTo>
                      <a:pt x="9" y="29"/>
                    </a:lnTo>
                    <a:lnTo>
                      <a:pt x="7" y="29"/>
                    </a:lnTo>
                    <a:lnTo>
                      <a:pt x="7" y="29"/>
                    </a:lnTo>
                    <a:lnTo>
                      <a:pt x="7" y="29"/>
                    </a:lnTo>
                    <a:lnTo>
                      <a:pt x="7" y="29"/>
                    </a:lnTo>
                    <a:lnTo>
                      <a:pt x="4" y="29"/>
                    </a:lnTo>
                    <a:lnTo>
                      <a:pt x="4" y="26"/>
                    </a:lnTo>
                    <a:lnTo>
                      <a:pt x="4" y="26"/>
                    </a:lnTo>
                    <a:lnTo>
                      <a:pt x="2" y="26"/>
                    </a:lnTo>
                    <a:lnTo>
                      <a:pt x="2" y="26"/>
                    </a:lnTo>
                    <a:lnTo>
                      <a:pt x="2" y="26"/>
                    </a:lnTo>
                    <a:lnTo>
                      <a:pt x="2" y="26"/>
                    </a:lnTo>
                    <a:lnTo>
                      <a:pt x="0" y="26"/>
                    </a:lnTo>
                    <a:lnTo>
                      <a:pt x="0" y="24"/>
                    </a:lnTo>
                    <a:lnTo>
                      <a:pt x="0" y="24"/>
                    </a:lnTo>
                    <a:lnTo>
                      <a:pt x="0" y="24"/>
                    </a:lnTo>
                    <a:lnTo>
                      <a:pt x="0" y="22"/>
                    </a:lnTo>
                    <a:lnTo>
                      <a:pt x="0" y="22"/>
                    </a:lnTo>
                    <a:lnTo>
                      <a:pt x="0" y="22"/>
                    </a:lnTo>
                    <a:lnTo>
                      <a:pt x="2" y="22"/>
                    </a:lnTo>
                    <a:lnTo>
                      <a:pt x="2" y="22"/>
                    </a:lnTo>
                    <a:lnTo>
                      <a:pt x="2" y="22"/>
                    </a:lnTo>
                    <a:lnTo>
                      <a:pt x="4" y="22"/>
                    </a:lnTo>
                    <a:lnTo>
                      <a:pt x="4" y="22"/>
                    </a:lnTo>
                    <a:lnTo>
                      <a:pt x="4" y="22"/>
                    </a:lnTo>
                    <a:lnTo>
                      <a:pt x="4" y="19"/>
                    </a:lnTo>
                    <a:lnTo>
                      <a:pt x="7" y="19"/>
                    </a:lnTo>
                    <a:lnTo>
                      <a:pt x="7" y="19"/>
                    </a:lnTo>
                    <a:lnTo>
                      <a:pt x="7" y="19"/>
                    </a:lnTo>
                    <a:lnTo>
                      <a:pt x="7" y="19"/>
                    </a:lnTo>
                    <a:lnTo>
                      <a:pt x="4" y="19"/>
                    </a:lnTo>
                    <a:lnTo>
                      <a:pt x="4" y="19"/>
                    </a:lnTo>
                    <a:lnTo>
                      <a:pt x="4" y="17"/>
                    </a:lnTo>
                    <a:lnTo>
                      <a:pt x="2" y="17"/>
                    </a:lnTo>
                    <a:lnTo>
                      <a:pt x="2" y="17"/>
                    </a:lnTo>
                    <a:lnTo>
                      <a:pt x="2" y="17"/>
                    </a:lnTo>
                    <a:lnTo>
                      <a:pt x="2" y="17"/>
                    </a:lnTo>
                    <a:lnTo>
                      <a:pt x="2" y="15"/>
                    </a:lnTo>
                    <a:lnTo>
                      <a:pt x="2" y="15"/>
                    </a:lnTo>
                    <a:lnTo>
                      <a:pt x="2" y="15"/>
                    </a:lnTo>
                    <a:lnTo>
                      <a:pt x="4" y="15"/>
                    </a:lnTo>
                    <a:lnTo>
                      <a:pt x="4" y="15"/>
                    </a:lnTo>
                    <a:lnTo>
                      <a:pt x="4" y="15"/>
                    </a:lnTo>
                    <a:lnTo>
                      <a:pt x="4" y="12"/>
                    </a:lnTo>
                    <a:lnTo>
                      <a:pt x="4" y="12"/>
                    </a:lnTo>
                    <a:lnTo>
                      <a:pt x="4" y="12"/>
                    </a:lnTo>
                    <a:lnTo>
                      <a:pt x="4" y="12"/>
                    </a:lnTo>
                    <a:lnTo>
                      <a:pt x="7" y="12"/>
                    </a:lnTo>
                    <a:lnTo>
                      <a:pt x="7" y="12"/>
                    </a:lnTo>
                    <a:lnTo>
                      <a:pt x="7" y="12"/>
                    </a:lnTo>
                    <a:lnTo>
                      <a:pt x="7" y="12"/>
                    </a:lnTo>
                    <a:lnTo>
                      <a:pt x="9" y="12"/>
                    </a:lnTo>
                    <a:lnTo>
                      <a:pt x="9" y="12"/>
                    </a:lnTo>
                    <a:lnTo>
                      <a:pt x="9" y="12"/>
                    </a:lnTo>
                    <a:lnTo>
                      <a:pt x="12" y="12"/>
                    </a:lnTo>
                    <a:lnTo>
                      <a:pt x="12" y="10"/>
                    </a:lnTo>
                    <a:lnTo>
                      <a:pt x="12" y="10"/>
                    </a:lnTo>
                    <a:lnTo>
                      <a:pt x="9" y="10"/>
                    </a:lnTo>
                    <a:lnTo>
                      <a:pt x="9" y="7"/>
                    </a:lnTo>
                    <a:lnTo>
                      <a:pt x="9" y="7"/>
                    </a:lnTo>
                    <a:lnTo>
                      <a:pt x="12" y="7"/>
                    </a:lnTo>
                    <a:lnTo>
                      <a:pt x="12" y="7"/>
                    </a:lnTo>
                    <a:lnTo>
                      <a:pt x="14" y="7"/>
                    </a:lnTo>
                    <a:lnTo>
                      <a:pt x="14" y="5"/>
                    </a:lnTo>
                    <a:lnTo>
                      <a:pt x="14" y="5"/>
                    </a:lnTo>
                    <a:lnTo>
                      <a:pt x="14" y="5"/>
                    </a:lnTo>
                    <a:lnTo>
                      <a:pt x="16" y="5"/>
                    </a:lnTo>
                    <a:lnTo>
                      <a:pt x="16" y="5"/>
                    </a:lnTo>
                    <a:lnTo>
                      <a:pt x="16" y="5"/>
                    </a:lnTo>
                    <a:lnTo>
                      <a:pt x="16" y="5"/>
                    </a:lnTo>
                    <a:lnTo>
                      <a:pt x="19" y="5"/>
                    </a:lnTo>
                    <a:lnTo>
                      <a:pt x="19" y="5"/>
                    </a:lnTo>
                    <a:lnTo>
                      <a:pt x="19" y="5"/>
                    </a:lnTo>
                    <a:lnTo>
                      <a:pt x="21" y="5"/>
                    </a:lnTo>
                    <a:lnTo>
                      <a:pt x="21" y="5"/>
                    </a:lnTo>
                    <a:lnTo>
                      <a:pt x="21" y="5"/>
                    </a:lnTo>
                    <a:lnTo>
                      <a:pt x="21" y="5"/>
                    </a:lnTo>
                    <a:lnTo>
                      <a:pt x="23" y="5"/>
                    </a:lnTo>
                    <a:lnTo>
                      <a:pt x="23" y="5"/>
                    </a:lnTo>
                    <a:lnTo>
                      <a:pt x="23" y="5"/>
                    </a:lnTo>
                    <a:lnTo>
                      <a:pt x="26" y="5"/>
                    </a:lnTo>
                    <a:lnTo>
                      <a:pt x="26" y="5"/>
                    </a:lnTo>
                    <a:lnTo>
                      <a:pt x="26" y="3"/>
                    </a:lnTo>
                    <a:lnTo>
                      <a:pt x="26" y="3"/>
                    </a:lnTo>
                    <a:lnTo>
                      <a:pt x="28" y="3"/>
                    </a:lnTo>
                    <a:lnTo>
                      <a:pt x="28" y="3"/>
                    </a:lnTo>
                    <a:lnTo>
                      <a:pt x="28" y="3"/>
                    </a:lnTo>
                    <a:lnTo>
                      <a:pt x="28" y="3"/>
                    </a:lnTo>
                    <a:lnTo>
                      <a:pt x="30" y="3"/>
                    </a:lnTo>
                    <a:lnTo>
                      <a:pt x="30" y="3"/>
                    </a:lnTo>
                    <a:lnTo>
                      <a:pt x="30" y="3"/>
                    </a:lnTo>
                    <a:lnTo>
                      <a:pt x="33" y="3"/>
                    </a:lnTo>
                    <a:lnTo>
                      <a:pt x="33" y="3"/>
                    </a:lnTo>
                    <a:lnTo>
                      <a:pt x="33" y="3"/>
                    </a:lnTo>
                    <a:lnTo>
                      <a:pt x="33" y="3"/>
                    </a:lnTo>
                    <a:lnTo>
                      <a:pt x="35" y="3"/>
                    </a:lnTo>
                    <a:lnTo>
                      <a:pt x="35" y="0"/>
                    </a:lnTo>
                    <a:lnTo>
                      <a:pt x="35" y="0"/>
                    </a:lnTo>
                    <a:lnTo>
                      <a:pt x="35" y="0"/>
                    </a:lnTo>
                    <a:lnTo>
                      <a:pt x="38" y="0"/>
                    </a:lnTo>
                    <a:lnTo>
                      <a:pt x="38" y="0"/>
                    </a:lnTo>
                    <a:lnTo>
                      <a:pt x="40" y="0"/>
                    </a:lnTo>
                    <a:lnTo>
                      <a:pt x="40" y="0"/>
                    </a:lnTo>
                    <a:lnTo>
                      <a:pt x="40" y="0"/>
                    </a:lnTo>
                    <a:lnTo>
                      <a:pt x="42" y="0"/>
                    </a:lnTo>
                    <a:lnTo>
                      <a:pt x="42" y="0"/>
                    </a:lnTo>
                    <a:lnTo>
                      <a:pt x="42" y="0"/>
                    </a:lnTo>
                    <a:lnTo>
                      <a:pt x="45" y="0"/>
                    </a:lnTo>
                    <a:lnTo>
                      <a:pt x="45" y="0"/>
                    </a:lnTo>
                    <a:lnTo>
                      <a:pt x="47" y="0"/>
                    </a:lnTo>
                    <a:lnTo>
                      <a:pt x="47" y="0"/>
                    </a:lnTo>
                    <a:lnTo>
                      <a:pt x="47" y="0"/>
                    </a:lnTo>
                    <a:lnTo>
                      <a:pt x="47" y="3"/>
                    </a:lnTo>
                    <a:lnTo>
                      <a:pt x="47" y="3"/>
                    </a:lnTo>
                    <a:lnTo>
                      <a:pt x="47" y="3"/>
                    </a:lnTo>
                    <a:lnTo>
                      <a:pt x="47" y="3"/>
                    </a:lnTo>
                    <a:lnTo>
                      <a:pt x="49" y="3"/>
                    </a:lnTo>
                    <a:lnTo>
                      <a:pt x="49" y="3"/>
                    </a:lnTo>
                    <a:lnTo>
                      <a:pt x="49" y="3"/>
                    </a:lnTo>
                    <a:lnTo>
                      <a:pt x="49" y="3"/>
                    </a:lnTo>
                    <a:lnTo>
                      <a:pt x="52" y="3"/>
                    </a:lnTo>
                    <a:lnTo>
                      <a:pt x="52" y="3"/>
                    </a:lnTo>
                    <a:lnTo>
                      <a:pt x="54" y="3"/>
                    </a:lnTo>
                    <a:lnTo>
                      <a:pt x="54" y="3"/>
                    </a:lnTo>
                    <a:lnTo>
                      <a:pt x="54" y="3"/>
                    </a:lnTo>
                    <a:lnTo>
                      <a:pt x="54" y="5"/>
                    </a:lnTo>
                    <a:lnTo>
                      <a:pt x="56" y="5"/>
                    </a:lnTo>
                    <a:lnTo>
                      <a:pt x="56" y="5"/>
                    </a:lnTo>
                    <a:lnTo>
                      <a:pt x="56" y="5"/>
                    </a:lnTo>
                    <a:lnTo>
                      <a:pt x="56" y="5"/>
                    </a:lnTo>
                    <a:lnTo>
                      <a:pt x="59" y="5"/>
                    </a:lnTo>
                    <a:lnTo>
                      <a:pt x="59" y="5"/>
                    </a:lnTo>
                    <a:lnTo>
                      <a:pt x="61" y="5"/>
                    </a:lnTo>
                    <a:lnTo>
                      <a:pt x="61" y="5"/>
                    </a:lnTo>
                    <a:lnTo>
                      <a:pt x="61" y="5"/>
                    </a:lnTo>
                    <a:lnTo>
                      <a:pt x="64" y="5"/>
                    </a:lnTo>
                    <a:lnTo>
                      <a:pt x="64" y="5"/>
                    </a:lnTo>
                    <a:lnTo>
                      <a:pt x="66" y="5"/>
                    </a:lnTo>
                    <a:lnTo>
                      <a:pt x="66" y="7"/>
                    </a:lnTo>
                    <a:lnTo>
                      <a:pt x="66" y="7"/>
                    </a:lnTo>
                    <a:lnTo>
                      <a:pt x="66" y="7"/>
                    </a:lnTo>
                    <a:lnTo>
                      <a:pt x="66" y="7"/>
                    </a:lnTo>
                    <a:lnTo>
                      <a:pt x="66" y="7"/>
                    </a:lnTo>
                    <a:lnTo>
                      <a:pt x="66" y="7"/>
                    </a:lnTo>
                    <a:lnTo>
                      <a:pt x="66" y="10"/>
                    </a:lnTo>
                    <a:lnTo>
                      <a:pt x="66" y="10"/>
                    </a:lnTo>
                    <a:lnTo>
                      <a:pt x="66" y="10"/>
                    </a:lnTo>
                    <a:lnTo>
                      <a:pt x="66" y="10"/>
                    </a:lnTo>
                    <a:lnTo>
                      <a:pt x="68" y="10"/>
                    </a:lnTo>
                    <a:lnTo>
                      <a:pt x="68" y="10"/>
                    </a:lnTo>
                    <a:lnTo>
                      <a:pt x="68" y="10"/>
                    </a:lnTo>
                    <a:lnTo>
                      <a:pt x="71" y="10"/>
                    </a:lnTo>
                    <a:lnTo>
                      <a:pt x="71" y="10"/>
                    </a:lnTo>
                    <a:lnTo>
                      <a:pt x="73" y="10"/>
                    </a:lnTo>
                    <a:lnTo>
                      <a:pt x="73" y="10"/>
                    </a:lnTo>
                    <a:lnTo>
                      <a:pt x="73" y="10"/>
                    </a:lnTo>
                    <a:lnTo>
                      <a:pt x="75" y="10"/>
                    </a:lnTo>
                    <a:lnTo>
                      <a:pt x="75" y="10"/>
                    </a:lnTo>
                    <a:lnTo>
                      <a:pt x="75" y="10"/>
                    </a:lnTo>
                    <a:lnTo>
                      <a:pt x="75" y="12"/>
                    </a:lnTo>
                    <a:lnTo>
                      <a:pt x="78" y="12"/>
                    </a:lnTo>
                    <a:lnTo>
                      <a:pt x="78" y="12"/>
                    </a:lnTo>
                    <a:lnTo>
                      <a:pt x="78" y="12"/>
                    </a:lnTo>
                    <a:lnTo>
                      <a:pt x="80" y="12"/>
                    </a:lnTo>
                    <a:lnTo>
                      <a:pt x="80" y="12"/>
                    </a:lnTo>
                    <a:lnTo>
                      <a:pt x="80" y="12"/>
                    </a:lnTo>
                    <a:lnTo>
                      <a:pt x="80" y="12"/>
                    </a:lnTo>
                    <a:lnTo>
                      <a:pt x="83" y="12"/>
                    </a:lnTo>
                    <a:lnTo>
                      <a:pt x="83" y="12"/>
                    </a:lnTo>
                    <a:lnTo>
                      <a:pt x="83" y="12"/>
                    </a:lnTo>
                    <a:lnTo>
                      <a:pt x="85" y="12"/>
                    </a:lnTo>
                    <a:lnTo>
                      <a:pt x="85" y="15"/>
                    </a:lnTo>
                    <a:lnTo>
                      <a:pt x="85" y="15"/>
                    </a:lnTo>
                    <a:lnTo>
                      <a:pt x="85" y="12"/>
                    </a:lnTo>
                    <a:lnTo>
                      <a:pt x="85" y="12"/>
                    </a:lnTo>
                    <a:lnTo>
                      <a:pt x="85" y="12"/>
                    </a:lnTo>
                    <a:lnTo>
                      <a:pt x="85" y="12"/>
                    </a:lnTo>
                    <a:lnTo>
                      <a:pt x="85" y="12"/>
                    </a:lnTo>
                    <a:lnTo>
                      <a:pt x="85" y="10"/>
                    </a:lnTo>
                    <a:lnTo>
                      <a:pt x="85" y="10"/>
                    </a:lnTo>
                    <a:lnTo>
                      <a:pt x="85" y="7"/>
                    </a:lnTo>
                    <a:lnTo>
                      <a:pt x="85" y="7"/>
                    </a:lnTo>
                    <a:lnTo>
                      <a:pt x="85" y="5"/>
                    </a:lnTo>
                    <a:lnTo>
                      <a:pt x="87" y="5"/>
                    </a:lnTo>
                    <a:lnTo>
                      <a:pt x="87" y="5"/>
                    </a:lnTo>
                    <a:lnTo>
                      <a:pt x="85" y="5"/>
                    </a:lnTo>
                    <a:lnTo>
                      <a:pt x="85" y="3"/>
                    </a:lnTo>
                    <a:lnTo>
                      <a:pt x="85" y="3"/>
                    </a:lnTo>
                    <a:lnTo>
                      <a:pt x="87" y="3"/>
                    </a:lnTo>
                    <a:lnTo>
                      <a:pt x="87" y="3"/>
                    </a:lnTo>
                    <a:lnTo>
                      <a:pt x="87" y="3"/>
                    </a:lnTo>
                    <a:lnTo>
                      <a:pt x="90" y="3"/>
                    </a:lnTo>
                    <a:lnTo>
                      <a:pt x="90" y="3"/>
                    </a:lnTo>
                    <a:lnTo>
                      <a:pt x="90" y="3"/>
                    </a:lnTo>
                    <a:lnTo>
                      <a:pt x="90" y="3"/>
                    </a:lnTo>
                    <a:lnTo>
                      <a:pt x="92" y="3"/>
                    </a:lnTo>
                    <a:lnTo>
                      <a:pt x="92" y="3"/>
                    </a:lnTo>
                    <a:lnTo>
                      <a:pt x="94" y="3"/>
                    </a:lnTo>
                    <a:lnTo>
                      <a:pt x="94" y="3"/>
                    </a:lnTo>
                    <a:lnTo>
                      <a:pt x="94" y="3"/>
                    </a:lnTo>
                    <a:lnTo>
                      <a:pt x="97" y="3"/>
                    </a:lnTo>
                    <a:lnTo>
                      <a:pt x="97" y="3"/>
                    </a:lnTo>
                    <a:lnTo>
                      <a:pt x="97" y="3"/>
                    </a:lnTo>
                    <a:lnTo>
                      <a:pt x="97" y="3"/>
                    </a:lnTo>
                    <a:lnTo>
                      <a:pt x="94" y="3"/>
                    </a:lnTo>
                    <a:lnTo>
                      <a:pt x="94" y="3"/>
                    </a:lnTo>
                    <a:lnTo>
                      <a:pt x="94" y="3"/>
                    </a:lnTo>
                    <a:lnTo>
                      <a:pt x="94" y="0"/>
                    </a:lnTo>
                    <a:lnTo>
                      <a:pt x="94" y="0"/>
                    </a:lnTo>
                    <a:lnTo>
                      <a:pt x="97" y="0"/>
                    </a:lnTo>
                    <a:lnTo>
                      <a:pt x="97"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4" name="Freeform 56"/>
              <p:cNvSpPr>
                <a:spLocks/>
              </p:cNvSpPr>
              <p:nvPr/>
            </p:nvSpPr>
            <p:spPr bwMode="auto">
              <a:xfrm>
                <a:off x="3771" y="819"/>
                <a:ext cx="182" cy="41"/>
              </a:xfrm>
              <a:custGeom>
                <a:avLst/>
                <a:gdLst/>
                <a:ahLst/>
                <a:cxnLst>
                  <a:cxn ang="0">
                    <a:pos x="104" y="3"/>
                  </a:cxn>
                  <a:cxn ang="0">
                    <a:pos x="111" y="5"/>
                  </a:cxn>
                  <a:cxn ang="0">
                    <a:pos x="118" y="7"/>
                  </a:cxn>
                  <a:cxn ang="0">
                    <a:pos x="125" y="10"/>
                  </a:cxn>
                  <a:cxn ang="0">
                    <a:pos x="132" y="10"/>
                  </a:cxn>
                  <a:cxn ang="0">
                    <a:pos x="142" y="10"/>
                  </a:cxn>
                  <a:cxn ang="0">
                    <a:pos x="149" y="10"/>
                  </a:cxn>
                  <a:cxn ang="0">
                    <a:pos x="156" y="12"/>
                  </a:cxn>
                  <a:cxn ang="0">
                    <a:pos x="163" y="12"/>
                  </a:cxn>
                  <a:cxn ang="0">
                    <a:pos x="172" y="15"/>
                  </a:cxn>
                  <a:cxn ang="0">
                    <a:pos x="180" y="17"/>
                  </a:cxn>
                  <a:cxn ang="0">
                    <a:pos x="180" y="19"/>
                  </a:cxn>
                  <a:cxn ang="0">
                    <a:pos x="172" y="22"/>
                  </a:cxn>
                  <a:cxn ang="0">
                    <a:pos x="172" y="24"/>
                  </a:cxn>
                  <a:cxn ang="0">
                    <a:pos x="168" y="29"/>
                  </a:cxn>
                  <a:cxn ang="0">
                    <a:pos x="161" y="31"/>
                  </a:cxn>
                  <a:cxn ang="0">
                    <a:pos x="154" y="31"/>
                  </a:cxn>
                  <a:cxn ang="0">
                    <a:pos x="144" y="31"/>
                  </a:cxn>
                  <a:cxn ang="0">
                    <a:pos x="144" y="34"/>
                  </a:cxn>
                  <a:cxn ang="0">
                    <a:pos x="135" y="34"/>
                  </a:cxn>
                  <a:cxn ang="0">
                    <a:pos x="127" y="36"/>
                  </a:cxn>
                  <a:cxn ang="0">
                    <a:pos x="120" y="36"/>
                  </a:cxn>
                  <a:cxn ang="0">
                    <a:pos x="113" y="36"/>
                  </a:cxn>
                  <a:cxn ang="0">
                    <a:pos x="106" y="34"/>
                  </a:cxn>
                  <a:cxn ang="0">
                    <a:pos x="99" y="34"/>
                  </a:cxn>
                  <a:cxn ang="0">
                    <a:pos x="90" y="34"/>
                  </a:cxn>
                  <a:cxn ang="0">
                    <a:pos x="83" y="34"/>
                  </a:cxn>
                  <a:cxn ang="0">
                    <a:pos x="75" y="36"/>
                  </a:cxn>
                  <a:cxn ang="0">
                    <a:pos x="66" y="36"/>
                  </a:cxn>
                  <a:cxn ang="0">
                    <a:pos x="66" y="36"/>
                  </a:cxn>
                  <a:cxn ang="0">
                    <a:pos x="59" y="34"/>
                  </a:cxn>
                  <a:cxn ang="0">
                    <a:pos x="59" y="36"/>
                  </a:cxn>
                  <a:cxn ang="0">
                    <a:pos x="54" y="41"/>
                  </a:cxn>
                  <a:cxn ang="0">
                    <a:pos x="47" y="41"/>
                  </a:cxn>
                  <a:cxn ang="0">
                    <a:pos x="40" y="38"/>
                  </a:cxn>
                  <a:cxn ang="0">
                    <a:pos x="30" y="38"/>
                  </a:cxn>
                  <a:cxn ang="0">
                    <a:pos x="23" y="36"/>
                  </a:cxn>
                  <a:cxn ang="0">
                    <a:pos x="16" y="31"/>
                  </a:cxn>
                  <a:cxn ang="0">
                    <a:pos x="9" y="31"/>
                  </a:cxn>
                  <a:cxn ang="0">
                    <a:pos x="4" y="26"/>
                  </a:cxn>
                  <a:cxn ang="0">
                    <a:pos x="0" y="22"/>
                  </a:cxn>
                  <a:cxn ang="0">
                    <a:pos x="7" y="19"/>
                  </a:cxn>
                  <a:cxn ang="0">
                    <a:pos x="2" y="15"/>
                  </a:cxn>
                  <a:cxn ang="0">
                    <a:pos x="7" y="12"/>
                  </a:cxn>
                  <a:cxn ang="0">
                    <a:pos x="9" y="10"/>
                  </a:cxn>
                  <a:cxn ang="0">
                    <a:pos x="16" y="5"/>
                  </a:cxn>
                  <a:cxn ang="0">
                    <a:pos x="23" y="5"/>
                  </a:cxn>
                  <a:cxn ang="0">
                    <a:pos x="28" y="3"/>
                  </a:cxn>
                  <a:cxn ang="0">
                    <a:pos x="35" y="0"/>
                  </a:cxn>
                  <a:cxn ang="0">
                    <a:pos x="45" y="0"/>
                  </a:cxn>
                  <a:cxn ang="0">
                    <a:pos x="49" y="3"/>
                  </a:cxn>
                  <a:cxn ang="0">
                    <a:pos x="56" y="5"/>
                  </a:cxn>
                  <a:cxn ang="0">
                    <a:pos x="66" y="5"/>
                  </a:cxn>
                  <a:cxn ang="0">
                    <a:pos x="66" y="10"/>
                  </a:cxn>
                  <a:cxn ang="0">
                    <a:pos x="75" y="10"/>
                  </a:cxn>
                  <a:cxn ang="0">
                    <a:pos x="83" y="12"/>
                  </a:cxn>
                  <a:cxn ang="0">
                    <a:pos x="85" y="12"/>
                  </a:cxn>
                  <a:cxn ang="0">
                    <a:pos x="85" y="3"/>
                  </a:cxn>
                  <a:cxn ang="0">
                    <a:pos x="94" y="3"/>
                  </a:cxn>
                  <a:cxn ang="0">
                    <a:pos x="94" y="0"/>
                  </a:cxn>
                </a:cxnLst>
                <a:rect l="0" t="0" r="r" b="b"/>
                <a:pathLst>
                  <a:path w="182" h="41">
                    <a:moveTo>
                      <a:pt x="97" y="0"/>
                    </a:moveTo>
                    <a:lnTo>
                      <a:pt x="97" y="3"/>
                    </a:lnTo>
                    <a:lnTo>
                      <a:pt x="99" y="3"/>
                    </a:lnTo>
                    <a:lnTo>
                      <a:pt x="99" y="3"/>
                    </a:lnTo>
                    <a:lnTo>
                      <a:pt x="99" y="3"/>
                    </a:lnTo>
                    <a:lnTo>
                      <a:pt x="101" y="3"/>
                    </a:lnTo>
                    <a:lnTo>
                      <a:pt x="101" y="3"/>
                    </a:lnTo>
                    <a:lnTo>
                      <a:pt x="101" y="3"/>
                    </a:lnTo>
                    <a:lnTo>
                      <a:pt x="101" y="3"/>
                    </a:lnTo>
                    <a:lnTo>
                      <a:pt x="104" y="3"/>
                    </a:lnTo>
                    <a:lnTo>
                      <a:pt x="104" y="3"/>
                    </a:lnTo>
                    <a:lnTo>
                      <a:pt x="106" y="3"/>
                    </a:lnTo>
                    <a:lnTo>
                      <a:pt x="106" y="3"/>
                    </a:lnTo>
                    <a:lnTo>
                      <a:pt x="106" y="3"/>
                    </a:lnTo>
                    <a:lnTo>
                      <a:pt x="106" y="3"/>
                    </a:lnTo>
                    <a:lnTo>
                      <a:pt x="109" y="3"/>
                    </a:lnTo>
                    <a:lnTo>
                      <a:pt x="109" y="3"/>
                    </a:lnTo>
                    <a:lnTo>
                      <a:pt x="109" y="3"/>
                    </a:lnTo>
                    <a:lnTo>
                      <a:pt x="109" y="5"/>
                    </a:lnTo>
                    <a:lnTo>
                      <a:pt x="111" y="5"/>
                    </a:lnTo>
                    <a:lnTo>
                      <a:pt x="111" y="5"/>
                    </a:lnTo>
                    <a:lnTo>
                      <a:pt x="113" y="5"/>
                    </a:lnTo>
                    <a:lnTo>
                      <a:pt x="113" y="5"/>
                    </a:lnTo>
                    <a:lnTo>
                      <a:pt x="113" y="5"/>
                    </a:lnTo>
                    <a:lnTo>
                      <a:pt x="113" y="5"/>
                    </a:lnTo>
                    <a:lnTo>
                      <a:pt x="116" y="5"/>
                    </a:lnTo>
                    <a:lnTo>
                      <a:pt x="116" y="5"/>
                    </a:lnTo>
                    <a:lnTo>
                      <a:pt x="116" y="5"/>
                    </a:lnTo>
                    <a:lnTo>
                      <a:pt x="116" y="7"/>
                    </a:lnTo>
                    <a:lnTo>
                      <a:pt x="118" y="7"/>
                    </a:lnTo>
                    <a:lnTo>
                      <a:pt x="118" y="7"/>
                    </a:lnTo>
                    <a:lnTo>
                      <a:pt x="118" y="7"/>
                    </a:lnTo>
                    <a:lnTo>
                      <a:pt x="120" y="7"/>
                    </a:lnTo>
                    <a:lnTo>
                      <a:pt x="120" y="7"/>
                    </a:lnTo>
                    <a:lnTo>
                      <a:pt x="120" y="7"/>
                    </a:lnTo>
                    <a:lnTo>
                      <a:pt x="120" y="10"/>
                    </a:lnTo>
                    <a:lnTo>
                      <a:pt x="123" y="10"/>
                    </a:lnTo>
                    <a:lnTo>
                      <a:pt x="123" y="10"/>
                    </a:lnTo>
                    <a:lnTo>
                      <a:pt x="123" y="10"/>
                    </a:lnTo>
                    <a:lnTo>
                      <a:pt x="125" y="10"/>
                    </a:lnTo>
                    <a:lnTo>
                      <a:pt x="125" y="10"/>
                    </a:lnTo>
                    <a:lnTo>
                      <a:pt x="127" y="10"/>
                    </a:lnTo>
                    <a:lnTo>
                      <a:pt x="127" y="10"/>
                    </a:lnTo>
                    <a:lnTo>
                      <a:pt x="127" y="10"/>
                    </a:lnTo>
                    <a:lnTo>
                      <a:pt x="127" y="10"/>
                    </a:lnTo>
                    <a:lnTo>
                      <a:pt x="130" y="10"/>
                    </a:lnTo>
                    <a:lnTo>
                      <a:pt x="130" y="10"/>
                    </a:lnTo>
                    <a:lnTo>
                      <a:pt x="132" y="10"/>
                    </a:lnTo>
                    <a:lnTo>
                      <a:pt x="132" y="10"/>
                    </a:lnTo>
                    <a:lnTo>
                      <a:pt x="132" y="10"/>
                    </a:lnTo>
                    <a:lnTo>
                      <a:pt x="135" y="10"/>
                    </a:lnTo>
                    <a:lnTo>
                      <a:pt x="135" y="10"/>
                    </a:lnTo>
                    <a:lnTo>
                      <a:pt x="135" y="10"/>
                    </a:lnTo>
                    <a:lnTo>
                      <a:pt x="137" y="10"/>
                    </a:lnTo>
                    <a:lnTo>
                      <a:pt x="137" y="10"/>
                    </a:lnTo>
                    <a:lnTo>
                      <a:pt x="139" y="10"/>
                    </a:lnTo>
                    <a:lnTo>
                      <a:pt x="139" y="10"/>
                    </a:lnTo>
                    <a:lnTo>
                      <a:pt x="139" y="10"/>
                    </a:lnTo>
                    <a:lnTo>
                      <a:pt x="139" y="10"/>
                    </a:lnTo>
                    <a:lnTo>
                      <a:pt x="142" y="10"/>
                    </a:lnTo>
                    <a:lnTo>
                      <a:pt x="142" y="10"/>
                    </a:lnTo>
                    <a:lnTo>
                      <a:pt x="142" y="10"/>
                    </a:lnTo>
                    <a:lnTo>
                      <a:pt x="144" y="10"/>
                    </a:lnTo>
                    <a:lnTo>
                      <a:pt x="144" y="10"/>
                    </a:lnTo>
                    <a:lnTo>
                      <a:pt x="146" y="10"/>
                    </a:lnTo>
                    <a:lnTo>
                      <a:pt x="146" y="10"/>
                    </a:lnTo>
                    <a:lnTo>
                      <a:pt x="146" y="10"/>
                    </a:lnTo>
                    <a:lnTo>
                      <a:pt x="149" y="10"/>
                    </a:lnTo>
                    <a:lnTo>
                      <a:pt x="149" y="10"/>
                    </a:lnTo>
                    <a:lnTo>
                      <a:pt x="149" y="10"/>
                    </a:lnTo>
                    <a:lnTo>
                      <a:pt x="149" y="10"/>
                    </a:lnTo>
                    <a:lnTo>
                      <a:pt x="151" y="10"/>
                    </a:lnTo>
                    <a:lnTo>
                      <a:pt x="151" y="10"/>
                    </a:lnTo>
                    <a:lnTo>
                      <a:pt x="154" y="10"/>
                    </a:lnTo>
                    <a:lnTo>
                      <a:pt x="154" y="10"/>
                    </a:lnTo>
                    <a:lnTo>
                      <a:pt x="154" y="10"/>
                    </a:lnTo>
                    <a:lnTo>
                      <a:pt x="154" y="12"/>
                    </a:lnTo>
                    <a:lnTo>
                      <a:pt x="156" y="12"/>
                    </a:lnTo>
                    <a:lnTo>
                      <a:pt x="156" y="12"/>
                    </a:lnTo>
                    <a:lnTo>
                      <a:pt x="156" y="12"/>
                    </a:lnTo>
                    <a:lnTo>
                      <a:pt x="158" y="12"/>
                    </a:lnTo>
                    <a:lnTo>
                      <a:pt x="158" y="12"/>
                    </a:lnTo>
                    <a:lnTo>
                      <a:pt x="158" y="12"/>
                    </a:lnTo>
                    <a:lnTo>
                      <a:pt x="161" y="12"/>
                    </a:lnTo>
                    <a:lnTo>
                      <a:pt x="161" y="12"/>
                    </a:lnTo>
                    <a:lnTo>
                      <a:pt x="161" y="12"/>
                    </a:lnTo>
                    <a:lnTo>
                      <a:pt x="161" y="12"/>
                    </a:lnTo>
                    <a:lnTo>
                      <a:pt x="163" y="12"/>
                    </a:lnTo>
                    <a:lnTo>
                      <a:pt x="163" y="12"/>
                    </a:lnTo>
                    <a:lnTo>
                      <a:pt x="163" y="12"/>
                    </a:lnTo>
                    <a:lnTo>
                      <a:pt x="165" y="12"/>
                    </a:lnTo>
                    <a:lnTo>
                      <a:pt x="165" y="12"/>
                    </a:lnTo>
                    <a:lnTo>
                      <a:pt x="168" y="12"/>
                    </a:lnTo>
                    <a:lnTo>
                      <a:pt x="168" y="12"/>
                    </a:lnTo>
                    <a:lnTo>
                      <a:pt x="168" y="12"/>
                    </a:lnTo>
                    <a:lnTo>
                      <a:pt x="168" y="15"/>
                    </a:lnTo>
                    <a:lnTo>
                      <a:pt x="170" y="15"/>
                    </a:lnTo>
                    <a:lnTo>
                      <a:pt x="170" y="15"/>
                    </a:lnTo>
                    <a:lnTo>
                      <a:pt x="172" y="15"/>
                    </a:lnTo>
                    <a:lnTo>
                      <a:pt x="172" y="15"/>
                    </a:lnTo>
                    <a:lnTo>
                      <a:pt x="172" y="15"/>
                    </a:lnTo>
                    <a:lnTo>
                      <a:pt x="172" y="15"/>
                    </a:lnTo>
                    <a:lnTo>
                      <a:pt x="175" y="15"/>
                    </a:lnTo>
                    <a:lnTo>
                      <a:pt x="175" y="15"/>
                    </a:lnTo>
                    <a:lnTo>
                      <a:pt x="175" y="15"/>
                    </a:lnTo>
                    <a:lnTo>
                      <a:pt x="177" y="15"/>
                    </a:lnTo>
                    <a:lnTo>
                      <a:pt x="177" y="15"/>
                    </a:lnTo>
                    <a:lnTo>
                      <a:pt x="180" y="15"/>
                    </a:lnTo>
                    <a:lnTo>
                      <a:pt x="180" y="17"/>
                    </a:lnTo>
                    <a:lnTo>
                      <a:pt x="180" y="17"/>
                    </a:lnTo>
                    <a:lnTo>
                      <a:pt x="180" y="17"/>
                    </a:lnTo>
                    <a:lnTo>
                      <a:pt x="182" y="17"/>
                    </a:lnTo>
                    <a:lnTo>
                      <a:pt x="182" y="17"/>
                    </a:lnTo>
                    <a:lnTo>
                      <a:pt x="182" y="17"/>
                    </a:lnTo>
                    <a:lnTo>
                      <a:pt x="182" y="19"/>
                    </a:lnTo>
                    <a:lnTo>
                      <a:pt x="182" y="19"/>
                    </a:lnTo>
                    <a:lnTo>
                      <a:pt x="182" y="19"/>
                    </a:lnTo>
                    <a:lnTo>
                      <a:pt x="180" y="19"/>
                    </a:lnTo>
                    <a:lnTo>
                      <a:pt x="180" y="19"/>
                    </a:lnTo>
                    <a:lnTo>
                      <a:pt x="180" y="19"/>
                    </a:lnTo>
                    <a:lnTo>
                      <a:pt x="180" y="19"/>
                    </a:lnTo>
                    <a:lnTo>
                      <a:pt x="177" y="19"/>
                    </a:lnTo>
                    <a:lnTo>
                      <a:pt x="177" y="19"/>
                    </a:lnTo>
                    <a:lnTo>
                      <a:pt x="177" y="19"/>
                    </a:lnTo>
                    <a:lnTo>
                      <a:pt x="175" y="19"/>
                    </a:lnTo>
                    <a:lnTo>
                      <a:pt x="175" y="19"/>
                    </a:lnTo>
                    <a:lnTo>
                      <a:pt x="175" y="19"/>
                    </a:lnTo>
                    <a:lnTo>
                      <a:pt x="172" y="19"/>
                    </a:lnTo>
                    <a:lnTo>
                      <a:pt x="172" y="22"/>
                    </a:lnTo>
                    <a:lnTo>
                      <a:pt x="172" y="22"/>
                    </a:lnTo>
                    <a:lnTo>
                      <a:pt x="172" y="22"/>
                    </a:lnTo>
                    <a:lnTo>
                      <a:pt x="170" y="22"/>
                    </a:lnTo>
                    <a:lnTo>
                      <a:pt x="170" y="22"/>
                    </a:lnTo>
                    <a:lnTo>
                      <a:pt x="170" y="22"/>
                    </a:lnTo>
                    <a:lnTo>
                      <a:pt x="170" y="22"/>
                    </a:lnTo>
                    <a:lnTo>
                      <a:pt x="170" y="22"/>
                    </a:lnTo>
                    <a:lnTo>
                      <a:pt x="170" y="24"/>
                    </a:lnTo>
                    <a:lnTo>
                      <a:pt x="172" y="24"/>
                    </a:lnTo>
                    <a:lnTo>
                      <a:pt x="172" y="24"/>
                    </a:lnTo>
                    <a:lnTo>
                      <a:pt x="172" y="24"/>
                    </a:lnTo>
                    <a:lnTo>
                      <a:pt x="172" y="24"/>
                    </a:lnTo>
                    <a:lnTo>
                      <a:pt x="172" y="24"/>
                    </a:lnTo>
                    <a:lnTo>
                      <a:pt x="172" y="24"/>
                    </a:lnTo>
                    <a:lnTo>
                      <a:pt x="170" y="24"/>
                    </a:lnTo>
                    <a:lnTo>
                      <a:pt x="170" y="26"/>
                    </a:lnTo>
                    <a:lnTo>
                      <a:pt x="170" y="26"/>
                    </a:lnTo>
                    <a:lnTo>
                      <a:pt x="168" y="26"/>
                    </a:lnTo>
                    <a:lnTo>
                      <a:pt x="168" y="26"/>
                    </a:lnTo>
                    <a:lnTo>
                      <a:pt x="168" y="29"/>
                    </a:lnTo>
                    <a:lnTo>
                      <a:pt x="168" y="29"/>
                    </a:lnTo>
                    <a:lnTo>
                      <a:pt x="168" y="29"/>
                    </a:lnTo>
                    <a:lnTo>
                      <a:pt x="165" y="29"/>
                    </a:lnTo>
                    <a:lnTo>
                      <a:pt x="165" y="29"/>
                    </a:lnTo>
                    <a:lnTo>
                      <a:pt x="165" y="29"/>
                    </a:lnTo>
                    <a:lnTo>
                      <a:pt x="163" y="29"/>
                    </a:lnTo>
                    <a:lnTo>
                      <a:pt x="163" y="29"/>
                    </a:lnTo>
                    <a:lnTo>
                      <a:pt x="163" y="31"/>
                    </a:lnTo>
                    <a:lnTo>
                      <a:pt x="163" y="31"/>
                    </a:lnTo>
                    <a:lnTo>
                      <a:pt x="161" y="31"/>
                    </a:lnTo>
                    <a:lnTo>
                      <a:pt x="161" y="31"/>
                    </a:lnTo>
                    <a:lnTo>
                      <a:pt x="161" y="31"/>
                    </a:lnTo>
                    <a:lnTo>
                      <a:pt x="158" y="31"/>
                    </a:lnTo>
                    <a:lnTo>
                      <a:pt x="158" y="31"/>
                    </a:lnTo>
                    <a:lnTo>
                      <a:pt x="156" y="31"/>
                    </a:lnTo>
                    <a:lnTo>
                      <a:pt x="156" y="31"/>
                    </a:lnTo>
                    <a:lnTo>
                      <a:pt x="156" y="31"/>
                    </a:lnTo>
                    <a:lnTo>
                      <a:pt x="156" y="31"/>
                    </a:lnTo>
                    <a:lnTo>
                      <a:pt x="154" y="31"/>
                    </a:lnTo>
                    <a:lnTo>
                      <a:pt x="154" y="31"/>
                    </a:lnTo>
                    <a:lnTo>
                      <a:pt x="154" y="31"/>
                    </a:lnTo>
                    <a:lnTo>
                      <a:pt x="151" y="31"/>
                    </a:lnTo>
                    <a:lnTo>
                      <a:pt x="151" y="31"/>
                    </a:lnTo>
                    <a:lnTo>
                      <a:pt x="149" y="31"/>
                    </a:lnTo>
                    <a:lnTo>
                      <a:pt x="149" y="31"/>
                    </a:lnTo>
                    <a:lnTo>
                      <a:pt x="149" y="31"/>
                    </a:lnTo>
                    <a:lnTo>
                      <a:pt x="149" y="31"/>
                    </a:lnTo>
                    <a:lnTo>
                      <a:pt x="146" y="31"/>
                    </a:lnTo>
                    <a:lnTo>
                      <a:pt x="146" y="31"/>
                    </a:lnTo>
                    <a:lnTo>
                      <a:pt x="146" y="31"/>
                    </a:lnTo>
                    <a:lnTo>
                      <a:pt x="144" y="31"/>
                    </a:lnTo>
                    <a:lnTo>
                      <a:pt x="144" y="31"/>
                    </a:lnTo>
                    <a:lnTo>
                      <a:pt x="144" y="31"/>
                    </a:lnTo>
                    <a:lnTo>
                      <a:pt x="144" y="31"/>
                    </a:lnTo>
                    <a:lnTo>
                      <a:pt x="146" y="31"/>
                    </a:lnTo>
                    <a:lnTo>
                      <a:pt x="146" y="31"/>
                    </a:lnTo>
                    <a:lnTo>
                      <a:pt x="146" y="31"/>
                    </a:lnTo>
                    <a:lnTo>
                      <a:pt x="146" y="34"/>
                    </a:lnTo>
                    <a:lnTo>
                      <a:pt x="146" y="34"/>
                    </a:lnTo>
                    <a:lnTo>
                      <a:pt x="144" y="34"/>
                    </a:lnTo>
                    <a:lnTo>
                      <a:pt x="144" y="34"/>
                    </a:lnTo>
                    <a:lnTo>
                      <a:pt x="144" y="34"/>
                    </a:lnTo>
                    <a:lnTo>
                      <a:pt x="142" y="34"/>
                    </a:lnTo>
                    <a:lnTo>
                      <a:pt x="142" y="34"/>
                    </a:lnTo>
                    <a:lnTo>
                      <a:pt x="142" y="34"/>
                    </a:lnTo>
                    <a:lnTo>
                      <a:pt x="139" y="34"/>
                    </a:lnTo>
                    <a:lnTo>
                      <a:pt x="139" y="34"/>
                    </a:lnTo>
                    <a:lnTo>
                      <a:pt x="139" y="34"/>
                    </a:lnTo>
                    <a:lnTo>
                      <a:pt x="137" y="34"/>
                    </a:lnTo>
                    <a:lnTo>
                      <a:pt x="137" y="34"/>
                    </a:lnTo>
                    <a:lnTo>
                      <a:pt x="135" y="34"/>
                    </a:lnTo>
                    <a:lnTo>
                      <a:pt x="135" y="34"/>
                    </a:lnTo>
                    <a:lnTo>
                      <a:pt x="135" y="34"/>
                    </a:lnTo>
                    <a:lnTo>
                      <a:pt x="132" y="34"/>
                    </a:lnTo>
                    <a:lnTo>
                      <a:pt x="132" y="34"/>
                    </a:lnTo>
                    <a:lnTo>
                      <a:pt x="132" y="34"/>
                    </a:lnTo>
                    <a:lnTo>
                      <a:pt x="130" y="34"/>
                    </a:lnTo>
                    <a:lnTo>
                      <a:pt x="130" y="34"/>
                    </a:lnTo>
                    <a:lnTo>
                      <a:pt x="130" y="36"/>
                    </a:lnTo>
                    <a:lnTo>
                      <a:pt x="127" y="36"/>
                    </a:lnTo>
                    <a:lnTo>
                      <a:pt x="127" y="36"/>
                    </a:lnTo>
                    <a:lnTo>
                      <a:pt x="127" y="34"/>
                    </a:lnTo>
                    <a:lnTo>
                      <a:pt x="127" y="34"/>
                    </a:lnTo>
                    <a:lnTo>
                      <a:pt x="125" y="34"/>
                    </a:lnTo>
                    <a:lnTo>
                      <a:pt x="125" y="34"/>
                    </a:lnTo>
                    <a:lnTo>
                      <a:pt x="125" y="36"/>
                    </a:lnTo>
                    <a:lnTo>
                      <a:pt x="123" y="36"/>
                    </a:lnTo>
                    <a:lnTo>
                      <a:pt x="123" y="36"/>
                    </a:lnTo>
                    <a:lnTo>
                      <a:pt x="123" y="36"/>
                    </a:lnTo>
                    <a:lnTo>
                      <a:pt x="123" y="36"/>
                    </a:lnTo>
                    <a:lnTo>
                      <a:pt x="120" y="36"/>
                    </a:lnTo>
                    <a:lnTo>
                      <a:pt x="120" y="36"/>
                    </a:lnTo>
                    <a:lnTo>
                      <a:pt x="120" y="36"/>
                    </a:lnTo>
                    <a:lnTo>
                      <a:pt x="118" y="36"/>
                    </a:lnTo>
                    <a:lnTo>
                      <a:pt x="118" y="36"/>
                    </a:lnTo>
                    <a:lnTo>
                      <a:pt x="116" y="36"/>
                    </a:lnTo>
                    <a:lnTo>
                      <a:pt x="116" y="36"/>
                    </a:lnTo>
                    <a:lnTo>
                      <a:pt x="116" y="36"/>
                    </a:lnTo>
                    <a:lnTo>
                      <a:pt x="116" y="36"/>
                    </a:lnTo>
                    <a:lnTo>
                      <a:pt x="113" y="36"/>
                    </a:lnTo>
                    <a:lnTo>
                      <a:pt x="113" y="36"/>
                    </a:lnTo>
                    <a:lnTo>
                      <a:pt x="113" y="36"/>
                    </a:lnTo>
                    <a:lnTo>
                      <a:pt x="111" y="36"/>
                    </a:lnTo>
                    <a:lnTo>
                      <a:pt x="111" y="34"/>
                    </a:lnTo>
                    <a:lnTo>
                      <a:pt x="111" y="34"/>
                    </a:lnTo>
                    <a:lnTo>
                      <a:pt x="109" y="34"/>
                    </a:lnTo>
                    <a:lnTo>
                      <a:pt x="109" y="34"/>
                    </a:lnTo>
                    <a:lnTo>
                      <a:pt x="109" y="34"/>
                    </a:lnTo>
                    <a:lnTo>
                      <a:pt x="109" y="34"/>
                    </a:lnTo>
                    <a:lnTo>
                      <a:pt x="106" y="34"/>
                    </a:lnTo>
                    <a:lnTo>
                      <a:pt x="106" y="34"/>
                    </a:lnTo>
                    <a:lnTo>
                      <a:pt x="106" y="31"/>
                    </a:lnTo>
                    <a:lnTo>
                      <a:pt x="106" y="31"/>
                    </a:lnTo>
                    <a:lnTo>
                      <a:pt x="106" y="34"/>
                    </a:lnTo>
                    <a:lnTo>
                      <a:pt x="104" y="34"/>
                    </a:lnTo>
                    <a:lnTo>
                      <a:pt x="104" y="34"/>
                    </a:lnTo>
                    <a:lnTo>
                      <a:pt x="101" y="34"/>
                    </a:lnTo>
                    <a:lnTo>
                      <a:pt x="101" y="34"/>
                    </a:lnTo>
                    <a:lnTo>
                      <a:pt x="101" y="34"/>
                    </a:lnTo>
                    <a:lnTo>
                      <a:pt x="99" y="34"/>
                    </a:lnTo>
                    <a:lnTo>
                      <a:pt x="99" y="34"/>
                    </a:lnTo>
                    <a:lnTo>
                      <a:pt x="99" y="34"/>
                    </a:lnTo>
                    <a:lnTo>
                      <a:pt x="97" y="34"/>
                    </a:lnTo>
                    <a:lnTo>
                      <a:pt x="97" y="34"/>
                    </a:lnTo>
                    <a:lnTo>
                      <a:pt x="94" y="34"/>
                    </a:lnTo>
                    <a:lnTo>
                      <a:pt x="94" y="34"/>
                    </a:lnTo>
                    <a:lnTo>
                      <a:pt x="94" y="34"/>
                    </a:lnTo>
                    <a:lnTo>
                      <a:pt x="94" y="34"/>
                    </a:lnTo>
                    <a:lnTo>
                      <a:pt x="92" y="34"/>
                    </a:lnTo>
                    <a:lnTo>
                      <a:pt x="92" y="34"/>
                    </a:lnTo>
                    <a:lnTo>
                      <a:pt x="90" y="34"/>
                    </a:lnTo>
                    <a:lnTo>
                      <a:pt x="90" y="34"/>
                    </a:lnTo>
                    <a:lnTo>
                      <a:pt x="90" y="34"/>
                    </a:lnTo>
                    <a:lnTo>
                      <a:pt x="87" y="34"/>
                    </a:lnTo>
                    <a:lnTo>
                      <a:pt x="87" y="34"/>
                    </a:lnTo>
                    <a:lnTo>
                      <a:pt x="87" y="34"/>
                    </a:lnTo>
                    <a:lnTo>
                      <a:pt x="85" y="34"/>
                    </a:lnTo>
                    <a:lnTo>
                      <a:pt x="85" y="34"/>
                    </a:lnTo>
                    <a:lnTo>
                      <a:pt x="83" y="34"/>
                    </a:lnTo>
                    <a:lnTo>
                      <a:pt x="83" y="34"/>
                    </a:lnTo>
                    <a:lnTo>
                      <a:pt x="83" y="34"/>
                    </a:lnTo>
                    <a:lnTo>
                      <a:pt x="83" y="36"/>
                    </a:lnTo>
                    <a:lnTo>
                      <a:pt x="80" y="36"/>
                    </a:lnTo>
                    <a:lnTo>
                      <a:pt x="80" y="36"/>
                    </a:lnTo>
                    <a:lnTo>
                      <a:pt x="80" y="36"/>
                    </a:lnTo>
                    <a:lnTo>
                      <a:pt x="78" y="36"/>
                    </a:lnTo>
                    <a:lnTo>
                      <a:pt x="78" y="36"/>
                    </a:lnTo>
                    <a:lnTo>
                      <a:pt x="75" y="36"/>
                    </a:lnTo>
                    <a:lnTo>
                      <a:pt x="75" y="36"/>
                    </a:lnTo>
                    <a:lnTo>
                      <a:pt x="75" y="36"/>
                    </a:lnTo>
                    <a:lnTo>
                      <a:pt x="75" y="36"/>
                    </a:lnTo>
                    <a:lnTo>
                      <a:pt x="73" y="36"/>
                    </a:lnTo>
                    <a:lnTo>
                      <a:pt x="73" y="36"/>
                    </a:lnTo>
                    <a:lnTo>
                      <a:pt x="73" y="36"/>
                    </a:lnTo>
                    <a:lnTo>
                      <a:pt x="71" y="36"/>
                    </a:lnTo>
                    <a:lnTo>
                      <a:pt x="71" y="36"/>
                    </a:lnTo>
                    <a:lnTo>
                      <a:pt x="68" y="36"/>
                    </a:lnTo>
                    <a:lnTo>
                      <a:pt x="68" y="36"/>
                    </a:lnTo>
                    <a:lnTo>
                      <a:pt x="68" y="36"/>
                    </a:lnTo>
                    <a:lnTo>
                      <a:pt x="66" y="36"/>
                    </a:lnTo>
                    <a:lnTo>
                      <a:pt x="66" y="36"/>
                    </a:lnTo>
                    <a:lnTo>
                      <a:pt x="66" y="36"/>
                    </a:lnTo>
                    <a:lnTo>
                      <a:pt x="64" y="36"/>
                    </a:lnTo>
                    <a:lnTo>
                      <a:pt x="64" y="36"/>
                    </a:lnTo>
                    <a:lnTo>
                      <a:pt x="61" y="36"/>
                    </a:lnTo>
                    <a:lnTo>
                      <a:pt x="61" y="36"/>
                    </a:lnTo>
                    <a:lnTo>
                      <a:pt x="64" y="36"/>
                    </a:lnTo>
                    <a:lnTo>
                      <a:pt x="64" y="36"/>
                    </a:lnTo>
                    <a:lnTo>
                      <a:pt x="66" y="36"/>
                    </a:lnTo>
                    <a:lnTo>
                      <a:pt x="66" y="36"/>
                    </a:lnTo>
                    <a:lnTo>
                      <a:pt x="66" y="36"/>
                    </a:lnTo>
                    <a:lnTo>
                      <a:pt x="66" y="34"/>
                    </a:lnTo>
                    <a:lnTo>
                      <a:pt x="66" y="34"/>
                    </a:lnTo>
                    <a:lnTo>
                      <a:pt x="66" y="34"/>
                    </a:lnTo>
                    <a:lnTo>
                      <a:pt x="64" y="34"/>
                    </a:lnTo>
                    <a:lnTo>
                      <a:pt x="64" y="34"/>
                    </a:lnTo>
                    <a:lnTo>
                      <a:pt x="64" y="34"/>
                    </a:lnTo>
                    <a:lnTo>
                      <a:pt x="61" y="34"/>
                    </a:lnTo>
                    <a:lnTo>
                      <a:pt x="61" y="34"/>
                    </a:lnTo>
                    <a:lnTo>
                      <a:pt x="61" y="34"/>
                    </a:lnTo>
                    <a:lnTo>
                      <a:pt x="59" y="34"/>
                    </a:lnTo>
                    <a:lnTo>
                      <a:pt x="59" y="34"/>
                    </a:lnTo>
                    <a:lnTo>
                      <a:pt x="56" y="34"/>
                    </a:lnTo>
                    <a:lnTo>
                      <a:pt x="56" y="34"/>
                    </a:lnTo>
                    <a:lnTo>
                      <a:pt x="56" y="34"/>
                    </a:lnTo>
                    <a:lnTo>
                      <a:pt x="56" y="34"/>
                    </a:lnTo>
                    <a:lnTo>
                      <a:pt x="59" y="34"/>
                    </a:lnTo>
                    <a:lnTo>
                      <a:pt x="59" y="34"/>
                    </a:lnTo>
                    <a:lnTo>
                      <a:pt x="61" y="34"/>
                    </a:lnTo>
                    <a:lnTo>
                      <a:pt x="61" y="36"/>
                    </a:lnTo>
                    <a:lnTo>
                      <a:pt x="59" y="36"/>
                    </a:lnTo>
                    <a:lnTo>
                      <a:pt x="59" y="36"/>
                    </a:lnTo>
                    <a:lnTo>
                      <a:pt x="59" y="36"/>
                    </a:lnTo>
                    <a:lnTo>
                      <a:pt x="56" y="36"/>
                    </a:lnTo>
                    <a:lnTo>
                      <a:pt x="56" y="38"/>
                    </a:lnTo>
                    <a:lnTo>
                      <a:pt x="56" y="38"/>
                    </a:lnTo>
                    <a:lnTo>
                      <a:pt x="56" y="38"/>
                    </a:lnTo>
                    <a:lnTo>
                      <a:pt x="56" y="38"/>
                    </a:lnTo>
                    <a:lnTo>
                      <a:pt x="54" y="38"/>
                    </a:lnTo>
                    <a:lnTo>
                      <a:pt x="54" y="41"/>
                    </a:lnTo>
                    <a:lnTo>
                      <a:pt x="54" y="41"/>
                    </a:lnTo>
                    <a:lnTo>
                      <a:pt x="54" y="41"/>
                    </a:lnTo>
                    <a:lnTo>
                      <a:pt x="52" y="41"/>
                    </a:lnTo>
                    <a:lnTo>
                      <a:pt x="52" y="41"/>
                    </a:lnTo>
                    <a:lnTo>
                      <a:pt x="52" y="41"/>
                    </a:lnTo>
                    <a:lnTo>
                      <a:pt x="49" y="41"/>
                    </a:lnTo>
                    <a:lnTo>
                      <a:pt x="49" y="41"/>
                    </a:lnTo>
                    <a:lnTo>
                      <a:pt x="49" y="41"/>
                    </a:lnTo>
                    <a:lnTo>
                      <a:pt x="47" y="41"/>
                    </a:lnTo>
                    <a:lnTo>
                      <a:pt x="47" y="41"/>
                    </a:lnTo>
                    <a:lnTo>
                      <a:pt x="47" y="41"/>
                    </a:lnTo>
                    <a:lnTo>
                      <a:pt x="45" y="41"/>
                    </a:lnTo>
                    <a:lnTo>
                      <a:pt x="45" y="41"/>
                    </a:lnTo>
                    <a:lnTo>
                      <a:pt x="42" y="41"/>
                    </a:lnTo>
                    <a:lnTo>
                      <a:pt x="42" y="41"/>
                    </a:lnTo>
                    <a:lnTo>
                      <a:pt x="42" y="41"/>
                    </a:lnTo>
                    <a:lnTo>
                      <a:pt x="42" y="41"/>
                    </a:lnTo>
                    <a:lnTo>
                      <a:pt x="40" y="41"/>
                    </a:lnTo>
                    <a:lnTo>
                      <a:pt x="40" y="41"/>
                    </a:lnTo>
                    <a:lnTo>
                      <a:pt x="40" y="41"/>
                    </a:lnTo>
                    <a:lnTo>
                      <a:pt x="40" y="38"/>
                    </a:lnTo>
                    <a:lnTo>
                      <a:pt x="38" y="38"/>
                    </a:lnTo>
                    <a:lnTo>
                      <a:pt x="38" y="38"/>
                    </a:lnTo>
                    <a:lnTo>
                      <a:pt x="35" y="38"/>
                    </a:lnTo>
                    <a:lnTo>
                      <a:pt x="35" y="38"/>
                    </a:lnTo>
                    <a:lnTo>
                      <a:pt x="35" y="38"/>
                    </a:lnTo>
                    <a:lnTo>
                      <a:pt x="33" y="38"/>
                    </a:lnTo>
                    <a:lnTo>
                      <a:pt x="33" y="38"/>
                    </a:lnTo>
                    <a:lnTo>
                      <a:pt x="33" y="38"/>
                    </a:lnTo>
                    <a:lnTo>
                      <a:pt x="30" y="38"/>
                    </a:lnTo>
                    <a:lnTo>
                      <a:pt x="30" y="38"/>
                    </a:lnTo>
                    <a:lnTo>
                      <a:pt x="28" y="38"/>
                    </a:lnTo>
                    <a:lnTo>
                      <a:pt x="28" y="38"/>
                    </a:lnTo>
                    <a:lnTo>
                      <a:pt x="28" y="38"/>
                    </a:lnTo>
                    <a:lnTo>
                      <a:pt x="28" y="38"/>
                    </a:lnTo>
                    <a:lnTo>
                      <a:pt x="26" y="38"/>
                    </a:lnTo>
                    <a:lnTo>
                      <a:pt x="26" y="38"/>
                    </a:lnTo>
                    <a:lnTo>
                      <a:pt x="23" y="38"/>
                    </a:lnTo>
                    <a:lnTo>
                      <a:pt x="23" y="36"/>
                    </a:lnTo>
                    <a:lnTo>
                      <a:pt x="23" y="36"/>
                    </a:lnTo>
                    <a:lnTo>
                      <a:pt x="23" y="36"/>
                    </a:lnTo>
                    <a:lnTo>
                      <a:pt x="23" y="36"/>
                    </a:lnTo>
                    <a:lnTo>
                      <a:pt x="21" y="36"/>
                    </a:lnTo>
                    <a:lnTo>
                      <a:pt x="21" y="34"/>
                    </a:lnTo>
                    <a:lnTo>
                      <a:pt x="21" y="34"/>
                    </a:lnTo>
                    <a:lnTo>
                      <a:pt x="21" y="34"/>
                    </a:lnTo>
                    <a:lnTo>
                      <a:pt x="21" y="34"/>
                    </a:lnTo>
                    <a:lnTo>
                      <a:pt x="19" y="34"/>
                    </a:lnTo>
                    <a:lnTo>
                      <a:pt x="19" y="34"/>
                    </a:lnTo>
                    <a:lnTo>
                      <a:pt x="19" y="31"/>
                    </a:lnTo>
                    <a:lnTo>
                      <a:pt x="16" y="31"/>
                    </a:lnTo>
                    <a:lnTo>
                      <a:pt x="16" y="31"/>
                    </a:lnTo>
                    <a:lnTo>
                      <a:pt x="16" y="31"/>
                    </a:lnTo>
                    <a:lnTo>
                      <a:pt x="16" y="31"/>
                    </a:lnTo>
                    <a:lnTo>
                      <a:pt x="14" y="31"/>
                    </a:lnTo>
                    <a:lnTo>
                      <a:pt x="14" y="31"/>
                    </a:lnTo>
                    <a:lnTo>
                      <a:pt x="14" y="31"/>
                    </a:lnTo>
                    <a:lnTo>
                      <a:pt x="12" y="31"/>
                    </a:lnTo>
                    <a:lnTo>
                      <a:pt x="12" y="31"/>
                    </a:lnTo>
                    <a:lnTo>
                      <a:pt x="12" y="31"/>
                    </a:lnTo>
                    <a:lnTo>
                      <a:pt x="9" y="31"/>
                    </a:lnTo>
                    <a:lnTo>
                      <a:pt x="9" y="31"/>
                    </a:lnTo>
                    <a:lnTo>
                      <a:pt x="9" y="31"/>
                    </a:lnTo>
                    <a:lnTo>
                      <a:pt x="9" y="29"/>
                    </a:lnTo>
                    <a:lnTo>
                      <a:pt x="7" y="29"/>
                    </a:lnTo>
                    <a:lnTo>
                      <a:pt x="7" y="29"/>
                    </a:lnTo>
                    <a:lnTo>
                      <a:pt x="7" y="29"/>
                    </a:lnTo>
                    <a:lnTo>
                      <a:pt x="7" y="29"/>
                    </a:lnTo>
                    <a:lnTo>
                      <a:pt x="4" y="29"/>
                    </a:lnTo>
                    <a:lnTo>
                      <a:pt x="4" y="26"/>
                    </a:lnTo>
                    <a:lnTo>
                      <a:pt x="4" y="26"/>
                    </a:lnTo>
                    <a:lnTo>
                      <a:pt x="2" y="26"/>
                    </a:lnTo>
                    <a:lnTo>
                      <a:pt x="2" y="26"/>
                    </a:lnTo>
                    <a:lnTo>
                      <a:pt x="2" y="26"/>
                    </a:lnTo>
                    <a:lnTo>
                      <a:pt x="2" y="26"/>
                    </a:lnTo>
                    <a:lnTo>
                      <a:pt x="0" y="26"/>
                    </a:lnTo>
                    <a:lnTo>
                      <a:pt x="0" y="24"/>
                    </a:lnTo>
                    <a:lnTo>
                      <a:pt x="0" y="24"/>
                    </a:lnTo>
                    <a:lnTo>
                      <a:pt x="0" y="24"/>
                    </a:lnTo>
                    <a:lnTo>
                      <a:pt x="0" y="22"/>
                    </a:lnTo>
                    <a:lnTo>
                      <a:pt x="0" y="22"/>
                    </a:lnTo>
                    <a:lnTo>
                      <a:pt x="0" y="22"/>
                    </a:lnTo>
                    <a:lnTo>
                      <a:pt x="2" y="22"/>
                    </a:lnTo>
                    <a:lnTo>
                      <a:pt x="2" y="22"/>
                    </a:lnTo>
                    <a:lnTo>
                      <a:pt x="2" y="22"/>
                    </a:lnTo>
                    <a:lnTo>
                      <a:pt x="4" y="22"/>
                    </a:lnTo>
                    <a:lnTo>
                      <a:pt x="4" y="22"/>
                    </a:lnTo>
                    <a:lnTo>
                      <a:pt x="4" y="22"/>
                    </a:lnTo>
                    <a:lnTo>
                      <a:pt x="4" y="19"/>
                    </a:lnTo>
                    <a:lnTo>
                      <a:pt x="7" y="19"/>
                    </a:lnTo>
                    <a:lnTo>
                      <a:pt x="7" y="19"/>
                    </a:lnTo>
                    <a:lnTo>
                      <a:pt x="7" y="19"/>
                    </a:lnTo>
                    <a:lnTo>
                      <a:pt x="7" y="19"/>
                    </a:lnTo>
                    <a:lnTo>
                      <a:pt x="4" y="19"/>
                    </a:lnTo>
                    <a:lnTo>
                      <a:pt x="4" y="19"/>
                    </a:lnTo>
                    <a:lnTo>
                      <a:pt x="4" y="17"/>
                    </a:lnTo>
                    <a:lnTo>
                      <a:pt x="2" y="17"/>
                    </a:lnTo>
                    <a:lnTo>
                      <a:pt x="2" y="17"/>
                    </a:lnTo>
                    <a:lnTo>
                      <a:pt x="2" y="17"/>
                    </a:lnTo>
                    <a:lnTo>
                      <a:pt x="2" y="17"/>
                    </a:lnTo>
                    <a:lnTo>
                      <a:pt x="2" y="15"/>
                    </a:lnTo>
                    <a:lnTo>
                      <a:pt x="2" y="15"/>
                    </a:lnTo>
                    <a:lnTo>
                      <a:pt x="2" y="15"/>
                    </a:lnTo>
                    <a:lnTo>
                      <a:pt x="4" y="15"/>
                    </a:lnTo>
                    <a:lnTo>
                      <a:pt x="4" y="15"/>
                    </a:lnTo>
                    <a:lnTo>
                      <a:pt x="4" y="15"/>
                    </a:lnTo>
                    <a:lnTo>
                      <a:pt x="4" y="12"/>
                    </a:lnTo>
                    <a:lnTo>
                      <a:pt x="4" y="12"/>
                    </a:lnTo>
                    <a:lnTo>
                      <a:pt x="4" y="12"/>
                    </a:lnTo>
                    <a:lnTo>
                      <a:pt x="4" y="12"/>
                    </a:lnTo>
                    <a:lnTo>
                      <a:pt x="7" y="12"/>
                    </a:lnTo>
                    <a:lnTo>
                      <a:pt x="7" y="12"/>
                    </a:lnTo>
                    <a:lnTo>
                      <a:pt x="7" y="12"/>
                    </a:lnTo>
                    <a:lnTo>
                      <a:pt x="7" y="12"/>
                    </a:lnTo>
                    <a:lnTo>
                      <a:pt x="9" y="12"/>
                    </a:lnTo>
                    <a:lnTo>
                      <a:pt x="9" y="12"/>
                    </a:lnTo>
                    <a:lnTo>
                      <a:pt x="9" y="12"/>
                    </a:lnTo>
                    <a:lnTo>
                      <a:pt x="12" y="12"/>
                    </a:lnTo>
                    <a:lnTo>
                      <a:pt x="12" y="10"/>
                    </a:lnTo>
                    <a:lnTo>
                      <a:pt x="12" y="10"/>
                    </a:lnTo>
                    <a:lnTo>
                      <a:pt x="9" y="10"/>
                    </a:lnTo>
                    <a:lnTo>
                      <a:pt x="9" y="7"/>
                    </a:lnTo>
                    <a:lnTo>
                      <a:pt x="9" y="7"/>
                    </a:lnTo>
                    <a:lnTo>
                      <a:pt x="12" y="7"/>
                    </a:lnTo>
                    <a:lnTo>
                      <a:pt x="12" y="7"/>
                    </a:lnTo>
                    <a:lnTo>
                      <a:pt x="14" y="7"/>
                    </a:lnTo>
                    <a:lnTo>
                      <a:pt x="14" y="5"/>
                    </a:lnTo>
                    <a:lnTo>
                      <a:pt x="14" y="5"/>
                    </a:lnTo>
                    <a:lnTo>
                      <a:pt x="14" y="5"/>
                    </a:lnTo>
                    <a:lnTo>
                      <a:pt x="16" y="5"/>
                    </a:lnTo>
                    <a:lnTo>
                      <a:pt x="16" y="5"/>
                    </a:lnTo>
                    <a:lnTo>
                      <a:pt x="16" y="5"/>
                    </a:lnTo>
                    <a:lnTo>
                      <a:pt x="16" y="5"/>
                    </a:lnTo>
                    <a:lnTo>
                      <a:pt x="19" y="5"/>
                    </a:lnTo>
                    <a:lnTo>
                      <a:pt x="19" y="5"/>
                    </a:lnTo>
                    <a:lnTo>
                      <a:pt x="19" y="5"/>
                    </a:lnTo>
                    <a:lnTo>
                      <a:pt x="21" y="5"/>
                    </a:lnTo>
                    <a:lnTo>
                      <a:pt x="21" y="5"/>
                    </a:lnTo>
                    <a:lnTo>
                      <a:pt x="21" y="5"/>
                    </a:lnTo>
                    <a:lnTo>
                      <a:pt x="21" y="5"/>
                    </a:lnTo>
                    <a:lnTo>
                      <a:pt x="23" y="5"/>
                    </a:lnTo>
                    <a:lnTo>
                      <a:pt x="23" y="5"/>
                    </a:lnTo>
                    <a:lnTo>
                      <a:pt x="23" y="5"/>
                    </a:lnTo>
                    <a:lnTo>
                      <a:pt x="26" y="5"/>
                    </a:lnTo>
                    <a:lnTo>
                      <a:pt x="26" y="5"/>
                    </a:lnTo>
                    <a:lnTo>
                      <a:pt x="26" y="3"/>
                    </a:lnTo>
                    <a:lnTo>
                      <a:pt x="26" y="3"/>
                    </a:lnTo>
                    <a:lnTo>
                      <a:pt x="28" y="3"/>
                    </a:lnTo>
                    <a:lnTo>
                      <a:pt x="28" y="3"/>
                    </a:lnTo>
                    <a:lnTo>
                      <a:pt x="28" y="3"/>
                    </a:lnTo>
                    <a:lnTo>
                      <a:pt x="28" y="3"/>
                    </a:lnTo>
                    <a:lnTo>
                      <a:pt x="30" y="3"/>
                    </a:lnTo>
                    <a:lnTo>
                      <a:pt x="30" y="3"/>
                    </a:lnTo>
                    <a:lnTo>
                      <a:pt x="30" y="3"/>
                    </a:lnTo>
                    <a:lnTo>
                      <a:pt x="33" y="3"/>
                    </a:lnTo>
                    <a:lnTo>
                      <a:pt x="33" y="3"/>
                    </a:lnTo>
                    <a:lnTo>
                      <a:pt x="33" y="3"/>
                    </a:lnTo>
                    <a:lnTo>
                      <a:pt x="33" y="3"/>
                    </a:lnTo>
                    <a:lnTo>
                      <a:pt x="35" y="3"/>
                    </a:lnTo>
                    <a:lnTo>
                      <a:pt x="35" y="0"/>
                    </a:lnTo>
                    <a:lnTo>
                      <a:pt x="35" y="0"/>
                    </a:lnTo>
                    <a:lnTo>
                      <a:pt x="35" y="0"/>
                    </a:lnTo>
                    <a:lnTo>
                      <a:pt x="38" y="0"/>
                    </a:lnTo>
                    <a:lnTo>
                      <a:pt x="38" y="0"/>
                    </a:lnTo>
                    <a:lnTo>
                      <a:pt x="40" y="0"/>
                    </a:lnTo>
                    <a:lnTo>
                      <a:pt x="40" y="0"/>
                    </a:lnTo>
                    <a:lnTo>
                      <a:pt x="40" y="0"/>
                    </a:lnTo>
                    <a:lnTo>
                      <a:pt x="42" y="0"/>
                    </a:lnTo>
                    <a:lnTo>
                      <a:pt x="42" y="0"/>
                    </a:lnTo>
                    <a:lnTo>
                      <a:pt x="42" y="0"/>
                    </a:lnTo>
                    <a:lnTo>
                      <a:pt x="45" y="0"/>
                    </a:lnTo>
                    <a:lnTo>
                      <a:pt x="45" y="0"/>
                    </a:lnTo>
                    <a:lnTo>
                      <a:pt x="47" y="0"/>
                    </a:lnTo>
                    <a:lnTo>
                      <a:pt x="47" y="0"/>
                    </a:lnTo>
                    <a:lnTo>
                      <a:pt x="47" y="0"/>
                    </a:lnTo>
                    <a:lnTo>
                      <a:pt x="47" y="3"/>
                    </a:lnTo>
                    <a:lnTo>
                      <a:pt x="47" y="3"/>
                    </a:lnTo>
                    <a:lnTo>
                      <a:pt x="47" y="3"/>
                    </a:lnTo>
                    <a:lnTo>
                      <a:pt x="47" y="3"/>
                    </a:lnTo>
                    <a:lnTo>
                      <a:pt x="49" y="3"/>
                    </a:lnTo>
                    <a:lnTo>
                      <a:pt x="49" y="3"/>
                    </a:lnTo>
                    <a:lnTo>
                      <a:pt x="49" y="3"/>
                    </a:lnTo>
                    <a:lnTo>
                      <a:pt x="49" y="3"/>
                    </a:lnTo>
                    <a:lnTo>
                      <a:pt x="52" y="3"/>
                    </a:lnTo>
                    <a:lnTo>
                      <a:pt x="52" y="3"/>
                    </a:lnTo>
                    <a:lnTo>
                      <a:pt x="54" y="3"/>
                    </a:lnTo>
                    <a:lnTo>
                      <a:pt x="54" y="3"/>
                    </a:lnTo>
                    <a:lnTo>
                      <a:pt x="54" y="3"/>
                    </a:lnTo>
                    <a:lnTo>
                      <a:pt x="54" y="5"/>
                    </a:lnTo>
                    <a:lnTo>
                      <a:pt x="56" y="5"/>
                    </a:lnTo>
                    <a:lnTo>
                      <a:pt x="56" y="5"/>
                    </a:lnTo>
                    <a:lnTo>
                      <a:pt x="56" y="5"/>
                    </a:lnTo>
                    <a:lnTo>
                      <a:pt x="56" y="5"/>
                    </a:lnTo>
                    <a:lnTo>
                      <a:pt x="59" y="5"/>
                    </a:lnTo>
                    <a:lnTo>
                      <a:pt x="59" y="5"/>
                    </a:lnTo>
                    <a:lnTo>
                      <a:pt x="61" y="5"/>
                    </a:lnTo>
                    <a:lnTo>
                      <a:pt x="61" y="5"/>
                    </a:lnTo>
                    <a:lnTo>
                      <a:pt x="61" y="5"/>
                    </a:lnTo>
                    <a:lnTo>
                      <a:pt x="64" y="5"/>
                    </a:lnTo>
                    <a:lnTo>
                      <a:pt x="64" y="5"/>
                    </a:lnTo>
                    <a:lnTo>
                      <a:pt x="66" y="5"/>
                    </a:lnTo>
                    <a:lnTo>
                      <a:pt x="66" y="7"/>
                    </a:lnTo>
                    <a:lnTo>
                      <a:pt x="66" y="7"/>
                    </a:lnTo>
                    <a:lnTo>
                      <a:pt x="66" y="7"/>
                    </a:lnTo>
                    <a:lnTo>
                      <a:pt x="66" y="7"/>
                    </a:lnTo>
                    <a:lnTo>
                      <a:pt x="66" y="7"/>
                    </a:lnTo>
                    <a:lnTo>
                      <a:pt x="66" y="7"/>
                    </a:lnTo>
                    <a:lnTo>
                      <a:pt x="66" y="10"/>
                    </a:lnTo>
                    <a:lnTo>
                      <a:pt x="66" y="10"/>
                    </a:lnTo>
                    <a:lnTo>
                      <a:pt x="66" y="10"/>
                    </a:lnTo>
                    <a:lnTo>
                      <a:pt x="66" y="10"/>
                    </a:lnTo>
                    <a:lnTo>
                      <a:pt x="68" y="10"/>
                    </a:lnTo>
                    <a:lnTo>
                      <a:pt x="68" y="10"/>
                    </a:lnTo>
                    <a:lnTo>
                      <a:pt x="68" y="10"/>
                    </a:lnTo>
                    <a:lnTo>
                      <a:pt x="71" y="10"/>
                    </a:lnTo>
                    <a:lnTo>
                      <a:pt x="71" y="10"/>
                    </a:lnTo>
                    <a:lnTo>
                      <a:pt x="73" y="10"/>
                    </a:lnTo>
                    <a:lnTo>
                      <a:pt x="73" y="10"/>
                    </a:lnTo>
                    <a:lnTo>
                      <a:pt x="73" y="10"/>
                    </a:lnTo>
                    <a:lnTo>
                      <a:pt x="75" y="10"/>
                    </a:lnTo>
                    <a:lnTo>
                      <a:pt x="75" y="10"/>
                    </a:lnTo>
                    <a:lnTo>
                      <a:pt x="75" y="10"/>
                    </a:lnTo>
                    <a:lnTo>
                      <a:pt x="75" y="12"/>
                    </a:lnTo>
                    <a:lnTo>
                      <a:pt x="78" y="12"/>
                    </a:lnTo>
                    <a:lnTo>
                      <a:pt x="78" y="12"/>
                    </a:lnTo>
                    <a:lnTo>
                      <a:pt x="78" y="12"/>
                    </a:lnTo>
                    <a:lnTo>
                      <a:pt x="80" y="12"/>
                    </a:lnTo>
                    <a:lnTo>
                      <a:pt x="80" y="12"/>
                    </a:lnTo>
                    <a:lnTo>
                      <a:pt x="80" y="12"/>
                    </a:lnTo>
                    <a:lnTo>
                      <a:pt x="80" y="12"/>
                    </a:lnTo>
                    <a:lnTo>
                      <a:pt x="83" y="12"/>
                    </a:lnTo>
                    <a:lnTo>
                      <a:pt x="83" y="12"/>
                    </a:lnTo>
                    <a:lnTo>
                      <a:pt x="83" y="12"/>
                    </a:lnTo>
                    <a:lnTo>
                      <a:pt x="85" y="12"/>
                    </a:lnTo>
                    <a:lnTo>
                      <a:pt x="85" y="15"/>
                    </a:lnTo>
                    <a:lnTo>
                      <a:pt x="85" y="15"/>
                    </a:lnTo>
                    <a:lnTo>
                      <a:pt x="85" y="12"/>
                    </a:lnTo>
                    <a:lnTo>
                      <a:pt x="85" y="12"/>
                    </a:lnTo>
                    <a:lnTo>
                      <a:pt x="85" y="12"/>
                    </a:lnTo>
                    <a:lnTo>
                      <a:pt x="85" y="12"/>
                    </a:lnTo>
                    <a:lnTo>
                      <a:pt x="85" y="12"/>
                    </a:lnTo>
                    <a:lnTo>
                      <a:pt x="85" y="10"/>
                    </a:lnTo>
                    <a:lnTo>
                      <a:pt x="85" y="10"/>
                    </a:lnTo>
                    <a:lnTo>
                      <a:pt x="85" y="7"/>
                    </a:lnTo>
                    <a:lnTo>
                      <a:pt x="85" y="7"/>
                    </a:lnTo>
                    <a:lnTo>
                      <a:pt x="85" y="5"/>
                    </a:lnTo>
                    <a:lnTo>
                      <a:pt x="87" y="5"/>
                    </a:lnTo>
                    <a:lnTo>
                      <a:pt x="87" y="5"/>
                    </a:lnTo>
                    <a:lnTo>
                      <a:pt x="85" y="5"/>
                    </a:lnTo>
                    <a:lnTo>
                      <a:pt x="85" y="3"/>
                    </a:lnTo>
                    <a:lnTo>
                      <a:pt x="85" y="3"/>
                    </a:lnTo>
                    <a:lnTo>
                      <a:pt x="87" y="3"/>
                    </a:lnTo>
                    <a:lnTo>
                      <a:pt x="87" y="3"/>
                    </a:lnTo>
                    <a:lnTo>
                      <a:pt x="87" y="3"/>
                    </a:lnTo>
                    <a:lnTo>
                      <a:pt x="90" y="3"/>
                    </a:lnTo>
                    <a:lnTo>
                      <a:pt x="90" y="3"/>
                    </a:lnTo>
                    <a:lnTo>
                      <a:pt x="90" y="3"/>
                    </a:lnTo>
                    <a:lnTo>
                      <a:pt x="90" y="3"/>
                    </a:lnTo>
                    <a:lnTo>
                      <a:pt x="92" y="3"/>
                    </a:lnTo>
                    <a:lnTo>
                      <a:pt x="92" y="3"/>
                    </a:lnTo>
                    <a:lnTo>
                      <a:pt x="94" y="3"/>
                    </a:lnTo>
                    <a:lnTo>
                      <a:pt x="94" y="3"/>
                    </a:lnTo>
                    <a:lnTo>
                      <a:pt x="94" y="3"/>
                    </a:lnTo>
                    <a:lnTo>
                      <a:pt x="97" y="3"/>
                    </a:lnTo>
                    <a:lnTo>
                      <a:pt x="97" y="3"/>
                    </a:lnTo>
                    <a:lnTo>
                      <a:pt x="97" y="3"/>
                    </a:lnTo>
                    <a:lnTo>
                      <a:pt x="97" y="3"/>
                    </a:lnTo>
                    <a:lnTo>
                      <a:pt x="94" y="3"/>
                    </a:lnTo>
                    <a:lnTo>
                      <a:pt x="94" y="3"/>
                    </a:lnTo>
                    <a:lnTo>
                      <a:pt x="94" y="3"/>
                    </a:lnTo>
                    <a:lnTo>
                      <a:pt x="94" y="0"/>
                    </a:lnTo>
                    <a:lnTo>
                      <a:pt x="94" y="0"/>
                    </a:lnTo>
                    <a:lnTo>
                      <a:pt x="97" y="0"/>
                    </a:lnTo>
                    <a:lnTo>
                      <a:pt x="97"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5" name="Freeform 57"/>
              <p:cNvSpPr>
                <a:spLocks/>
              </p:cNvSpPr>
              <p:nvPr/>
            </p:nvSpPr>
            <p:spPr bwMode="auto">
              <a:xfrm>
                <a:off x="3870" y="1374"/>
                <a:ext cx="69" cy="216"/>
              </a:xfrm>
              <a:custGeom>
                <a:avLst/>
                <a:gdLst/>
                <a:ahLst/>
                <a:cxnLst>
                  <a:cxn ang="0">
                    <a:pos x="31" y="5"/>
                  </a:cxn>
                  <a:cxn ang="0">
                    <a:pos x="31" y="16"/>
                  </a:cxn>
                  <a:cxn ang="0">
                    <a:pos x="36" y="24"/>
                  </a:cxn>
                  <a:cxn ang="0">
                    <a:pos x="38" y="35"/>
                  </a:cxn>
                  <a:cxn ang="0">
                    <a:pos x="38" y="47"/>
                  </a:cxn>
                  <a:cxn ang="0">
                    <a:pos x="36" y="57"/>
                  </a:cxn>
                  <a:cxn ang="0">
                    <a:pos x="38" y="66"/>
                  </a:cxn>
                  <a:cxn ang="0">
                    <a:pos x="40" y="76"/>
                  </a:cxn>
                  <a:cxn ang="0">
                    <a:pos x="45" y="85"/>
                  </a:cxn>
                  <a:cxn ang="0">
                    <a:pos x="47" y="97"/>
                  </a:cxn>
                  <a:cxn ang="0">
                    <a:pos x="50" y="107"/>
                  </a:cxn>
                  <a:cxn ang="0">
                    <a:pos x="55" y="114"/>
                  </a:cxn>
                  <a:cxn ang="0">
                    <a:pos x="57" y="123"/>
                  </a:cxn>
                  <a:cxn ang="0">
                    <a:pos x="62" y="133"/>
                  </a:cxn>
                  <a:cxn ang="0">
                    <a:pos x="69" y="140"/>
                  </a:cxn>
                  <a:cxn ang="0">
                    <a:pos x="66" y="144"/>
                  </a:cxn>
                  <a:cxn ang="0">
                    <a:pos x="62" y="137"/>
                  </a:cxn>
                  <a:cxn ang="0">
                    <a:pos x="55" y="130"/>
                  </a:cxn>
                  <a:cxn ang="0">
                    <a:pos x="45" y="130"/>
                  </a:cxn>
                  <a:cxn ang="0">
                    <a:pos x="36" y="130"/>
                  </a:cxn>
                  <a:cxn ang="0">
                    <a:pos x="31" y="140"/>
                  </a:cxn>
                  <a:cxn ang="0">
                    <a:pos x="26" y="147"/>
                  </a:cxn>
                  <a:cxn ang="0">
                    <a:pos x="24" y="156"/>
                  </a:cxn>
                  <a:cxn ang="0">
                    <a:pos x="21" y="166"/>
                  </a:cxn>
                  <a:cxn ang="0">
                    <a:pos x="26" y="175"/>
                  </a:cxn>
                  <a:cxn ang="0">
                    <a:pos x="33" y="180"/>
                  </a:cxn>
                  <a:cxn ang="0">
                    <a:pos x="36" y="189"/>
                  </a:cxn>
                  <a:cxn ang="0">
                    <a:pos x="43" y="194"/>
                  </a:cxn>
                  <a:cxn ang="0">
                    <a:pos x="43" y="204"/>
                  </a:cxn>
                  <a:cxn ang="0">
                    <a:pos x="40" y="213"/>
                  </a:cxn>
                  <a:cxn ang="0">
                    <a:pos x="38" y="201"/>
                  </a:cxn>
                  <a:cxn ang="0">
                    <a:pos x="28" y="199"/>
                  </a:cxn>
                  <a:cxn ang="0">
                    <a:pos x="21" y="197"/>
                  </a:cxn>
                  <a:cxn ang="0">
                    <a:pos x="17" y="204"/>
                  </a:cxn>
                  <a:cxn ang="0">
                    <a:pos x="12" y="213"/>
                  </a:cxn>
                  <a:cxn ang="0">
                    <a:pos x="7" y="208"/>
                  </a:cxn>
                  <a:cxn ang="0">
                    <a:pos x="5" y="199"/>
                  </a:cxn>
                  <a:cxn ang="0">
                    <a:pos x="10" y="189"/>
                  </a:cxn>
                  <a:cxn ang="0">
                    <a:pos x="10" y="180"/>
                  </a:cxn>
                  <a:cxn ang="0">
                    <a:pos x="10" y="168"/>
                  </a:cxn>
                  <a:cxn ang="0">
                    <a:pos x="14" y="159"/>
                  </a:cxn>
                  <a:cxn ang="0">
                    <a:pos x="10" y="149"/>
                  </a:cxn>
                  <a:cxn ang="0">
                    <a:pos x="7" y="140"/>
                  </a:cxn>
                  <a:cxn ang="0">
                    <a:pos x="10" y="130"/>
                  </a:cxn>
                  <a:cxn ang="0">
                    <a:pos x="12" y="118"/>
                  </a:cxn>
                  <a:cxn ang="0">
                    <a:pos x="12" y="107"/>
                  </a:cxn>
                  <a:cxn ang="0">
                    <a:pos x="10" y="97"/>
                  </a:cxn>
                  <a:cxn ang="0">
                    <a:pos x="12" y="88"/>
                  </a:cxn>
                  <a:cxn ang="0">
                    <a:pos x="12" y="78"/>
                  </a:cxn>
                  <a:cxn ang="0">
                    <a:pos x="7" y="71"/>
                  </a:cxn>
                  <a:cxn ang="0">
                    <a:pos x="5" y="66"/>
                  </a:cxn>
                  <a:cxn ang="0">
                    <a:pos x="2" y="57"/>
                  </a:cxn>
                  <a:cxn ang="0">
                    <a:pos x="2" y="50"/>
                  </a:cxn>
                  <a:cxn ang="0">
                    <a:pos x="7" y="38"/>
                  </a:cxn>
                  <a:cxn ang="0">
                    <a:pos x="5" y="28"/>
                  </a:cxn>
                  <a:cxn ang="0">
                    <a:pos x="7" y="24"/>
                  </a:cxn>
                  <a:cxn ang="0">
                    <a:pos x="17" y="21"/>
                  </a:cxn>
                  <a:cxn ang="0">
                    <a:pos x="24" y="14"/>
                  </a:cxn>
                  <a:cxn ang="0">
                    <a:pos x="19" y="7"/>
                  </a:cxn>
                  <a:cxn ang="0">
                    <a:pos x="17" y="2"/>
                  </a:cxn>
                  <a:cxn ang="0">
                    <a:pos x="26" y="0"/>
                  </a:cxn>
                </a:cxnLst>
                <a:rect l="0" t="0" r="r" b="b"/>
                <a:pathLst>
                  <a:path w="69" h="216">
                    <a:moveTo>
                      <a:pt x="26" y="0"/>
                    </a:moveTo>
                    <a:lnTo>
                      <a:pt x="26" y="0"/>
                    </a:lnTo>
                    <a:lnTo>
                      <a:pt x="26" y="0"/>
                    </a:lnTo>
                    <a:lnTo>
                      <a:pt x="26" y="0"/>
                    </a:lnTo>
                    <a:lnTo>
                      <a:pt x="26" y="2"/>
                    </a:lnTo>
                    <a:lnTo>
                      <a:pt x="28" y="2"/>
                    </a:lnTo>
                    <a:lnTo>
                      <a:pt x="28" y="2"/>
                    </a:lnTo>
                    <a:lnTo>
                      <a:pt x="28" y="2"/>
                    </a:lnTo>
                    <a:lnTo>
                      <a:pt x="28" y="2"/>
                    </a:lnTo>
                    <a:lnTo>
                      <a:pt x="28" y="5"/>
                    </a:lnTo>
                    <a:lnTo>
                      <a:pt x="31" y="5"/>
                    </a:lnTo>
                    <a:lnTo>
                      <a:pt x="31" y="5"/>
                    </a:lnTo>
                    <a:lnTo>
                      <a:pt x="31" y="5"/>
                    </a:lnTo>
                    <a:lnTo>
                      <a:pt x="31" y="7"/>
                    </a:lnTo>
                    <a:lnTo>
                      <a:pt x="31" y="7"/>
                    </a:lnTo>
                    <a:lnTo>
                      <a:pt x="31" y="9"/>
                    </a:lnTo>
                    <a:lnTo>
                      <a:pt x="31" y="9"/>
                    </a:lnTo>
                    <a:lnTo>
                      <a:pt x="31" y="9"/>
                    </a:lnTo>
                    <a:lnTo>
                      <a:pt x="31" y="12"/>
                    </a:lnTo>
                    <a:lnTo>
                      <a:pt x="28" y="12"/>
                    </a:lnTo>
                    <a:lnTo>
                      <a:pt x="28" y="12"/>
                    </a:lnTo>
                    <a:lnTo>
                      <a:pt x="28" y="12"/>
                    </a:lnTo>
                    <a:lnTo>
                      <a:pt x="28" y="14"/>
                    </a:lnTo>
                    <a:lnTo>
                      <a:pt x="28" y="14"/>
                    </a:lnTo>
                    <a:lnTo>
                      <a:pt x="31" y="14"/>
                    </a:lnTo>
                    <a:lnTo>
                      <a:pt x="31" y="16"/>
                    </a:lnTo>
                    <a:lnTo>
                      <a:pt x="31" y="16"/>
                    </a:lnTo>
                    <a:lnTo>
                      <a:pt x="31" y="16"/>
                    </a:lnTo>
                    <a:lnTo>
                      <a:pt x="31" y="19"/>
                    </a:lnTo>
                    <a:lnTo>
                      <a:pt x="33" y="19"/>
                    </a:lnTo>
                    <a:lnTo>
                      <a:pt x="33" y="19"/>
                    </a:lnTo>
                    <a:lnTo>
                      <a:pt x="33" y="21"/>
                    </a:lnTo>
                    <a:lnTo>
                      <a:pt x="33" y="21"/>
                    </a:lnTo>
                    <a:lnTo>
                      <a:pt x="33" y="21"/>
                    </a:lnTo>
                    <a:lnTo>
                      <a:pt x="33" y="21"/>
                    </a:lnTo>
                    <a:lnTo>
                      <a:pt x="33" y="21"/>
                    </a:lnTo>
                    <a:lnTo>
                      <a:pt x="33" y="24"/>
                    </a:lnTo>
                    <a:lnTo>
                      <a:pt x="36" y="24"/>
                    </a:lnTo>
                    <a:lnTo>
                      <a:pt x="36" y="24"/>
                    </a:lnTo>
                    <a:lnTo>
                      <a:pt x="36" y="26"/>
                    </a:lnTo>
                    <a:lnTo>
                      <a:pt x="36" y="26"/>
                    </a:lnTo>
                    <a:lnTo>
                      <a:pt x="36" y="26"/>
                    </a:lnTo>
                    <a:lnTo>
                      <a:pt x="36" y="28"/>
                    </a:lnTo>
                    <a:lnTo>
                      <a:pt x="36" y="28"/>
                    </a:lnTo>
                    <a:lnTo>
                      <a:pt x="36" y="28"/>
                    </a:lnTo>
                    <a:lnTo>
                      <a:pt x="36" y="31"/>
                    </a:lnTo>
                    <a:lnTo>
                      <a:pt x="38" y="31"/>
                    </a:lnTo>
                    <a:lnTo>
                      <a:pt x="38" y="31"/>
                    </a:lnTo>
                    <a:lnTo>
                      <a:pt x="38" y="31"/>
                    </a:lnTo>
                    <a:lnTo>
                      <a:pt x="38" y="33"/>
                    </a:lnTo>
                    <a:lnTo>
                      <a:pt x="38" y="33"/>
                    </a:lnTo>
                    <a:lnTo>
                      <a:pt x="38" y="35"/>
                    </a:lnTo>
                    <a:lnTo>
                      <a:pt x="38" y="35"/>
                    </a:lnTo>
                    <a:lnTo>
                      <a:pt x="38" y="35"/>
                    </a:lnTo>
                    <a:lnTo>
                      <a:pt x="38" y="38"/>
                    </a:lnTo>
                    <a:lnTo>
                      <a:pt x="38" y="38"/>
                    </a:lnTo>
                    <a:lnTo>
                      <a:pt x="38" y="40"/>
                    </a:lnTo>
                    <a:lnTo>
                      <a:pt x="38" y="40"/>
                    </a:lnTo>
                    <a:lnTo>
                      <a:pt x="38" y="40"/>
                    </a:lnTo>
                    <a:lnTo>
                      <a:pt x="38" y="43"/>
                    </a:lnTo>
                    <a:lnTo>
                      <a:pt x="38" y="43"/>
                    </a:lnTo>
                    <a:lnTo>
                      <a:pt x="38" y="45"/>
                    </a:lnTo>
                    <a:lnTo>
                      <a:pt x="38" y="45"/>
                    </a:lnTo>
                    <a:lnTo>
                      <a:pt x="38" y="47"/>
                    </a:lnTo>
                    <a:lnTo>
                      <a:pt x="38" y="47"/>
                    </a:lnTo>
                    <a:lnTo>
                      <a:pt x="38" y="50"/>
                    </a:lnTo>
                    <a:lnTo>
                      <a:pt x="38" y="50"/>
                    </a:lnTo>
                    <a:lnTo>
                      <a:pt x="38" y="50"/>
                    </a:lnTo>
                    <a:lnTo>
                      <a:pt x="38" y="50"/>
                    </a:lnTo>
                    <a:lnTo>
                      <a:pt x="36" y="50"/>
                    </a:lnTo>
                    <a:lnTo>
                      <a:pt x="36" y="52"/>
                    </a:lnTo>
                    <a:lnTo>
                      <a:pt x="36" y="52"/>
                    </a:lnTo>
                    <a:lnTo>
                      <a:pt x="36" y="52"/>
                    </a:lnTo>
                    <a:lnTo>
                      <a:pt x="36" y="52"/>
                    </a:lnTo>
                    <a:lnTo>
                      <a:pt x="36" y="54"/>
                    </a:lnTo>
                    <a:lnTo>
                      <a:pt x="36" y="54"/>
                    </a:lnTo>
                    <a:lnTo>
                      <a:pt x="36" y="57"/>
                    </a:lnTo>
                    <a:lnTo>
                      <a:pt x="36" y="57"/>
                    </a:lnTo>
                    <a:lnTo>
                      <a:pt x="36" y="59"/>
                    </a:lnTo>
                    <a:lnTo>
                      <a:pt x="36" y="59"/>
                    </a:lnTo>
                    <a:lnTo>
                      <a:pt x="36" y="59"/>
                    </a:lnTo>
                    <a:lnTo>
                      <a:pt x="36" y="59"/>
                    </a:lnTo>
                    <a:lnTo>
                      <a:pt x="36" y="62"/>
                    </a:lnTo>
                    <a:lnTo>
                      <a:pt x="36" y="62"/>
                    </a:lnTo>
                    <a:lnTo>
                      <a:pt x="36" y="62"/>
                    </a:lnTo>
                    <a:lnTo>
                      <a:pt x="36" y="62"/>
                    </a:lnTo>
                    <a:lnTo>
                      <a:pt x="36" y="62"/>
                    </a:lnTo>
                    <a:lnTo>
                      <a:pt x="36" y="64"/>
                    </a:lnTo>
                    <a:lnTo>
                      <a:pt x="36" y="64"/>
                    </a:lnTo>
                    <a:lnTo>
                      <a:pt x="38" y="64"/>
                    </a:lnTo>
                    <a:lnTo>
                      <a:pt x="38" y="66"/>
                    </a:lnTo>
                    <a:lnTo>
                      <a:pt x="38" y="66"/>
                    </a:lnTo>
                    <a:lnTo>
                      <a:pt x="38" y="66"/>
                    </a:lnTo>
                    <a:lnTo>
                      <a:pt x="38" y="69"/>
                    </a:lnTo>
                    <a:lnTo>
                      <a:pt x="40" y="69"/>
                    </a:lnTo>
                    <a:lnTo>
                      <a:pt x="40" y="69"/>
                    </a:lnTo>
                    <a:lnTo>
                      <a:pt x="40" y="71"/>
                    </a:lnTo>
                    <a:lnTo>
                      <a:pt x="40" y="71"/>
                    </a:lnTo>
                    <a:lnTo>
                      <a:pt x="40" y="71"/>
                    </a:lnTo>
                    <a:lnTo>
                      <a:pt x="40" y="71"/>
                    </a:lnTo>
                    <a:lnTo>
                      <a:pt x="40" y="71"/>
                    </a:lnTo>
                    <a:lnTo>
                      <a:pt x="40" y="73"/>
                    </a:lnTo>
                    <a:lnTo>
                      <a:pt x="40" y="73"/>
                    </a:lnTo>
                    <a:lnTo>
                      <a:pt x="40" y="76"/>
                    </a:lnTo>
                    <a:lnTo>
                      <a:pt x="43" y="76"/>
                    </a:lnTo>
                    <a:lnTo>
                      <a:pt x="43" y="76"/>
                    </a:lnTo>
                    <a:lnTo>
                      <a:pt x="43" y="78"/>
                    </a:lnTo>
                    <a:lnTo>
                      <a:pt x="43" y="78"/>
                    </a:lnTo>
                    <a:lnTo>
                      <a:pt x="43" y="78"/>
                    </a:lnTo>
                    <a:lnTo>
                      <a:pt x="43" y="80"/>
                    </a:lnTo>
                    <a:lnTo>
                      <a:pt x="43" y="80"/>
                    </a:lnTo>
                    <a:lnTo>
                      <a:pt x="43" y="80"/>
                    </a:lnTo>
                    <a:lnTo>
                      <a:pt x="43" y="80"/>
                    </a:lnTo>
                    <a:lnTo>
                      <a:pt x="43" y="83"/>
                    </a:lnTo>
                    <a:lnTo>
                      <a:pt x="43" y="83"/>
                    </a:lnTo>
                    <a:lnTo>
                      <a:pt x="45" y="83"/>
                    </a:lnTo>
                    <a:lnTo>
                      <a:pt x="45" y="85"/>
                    </a:lnTo>
                    <a:lnTo>
                      <a:pt x="45" y="85"/>
                    </a:lnTo>
                    <a:lnTo>
                      <a:pt x="45" y="88"/>
                    </a:lnTo>
                    <a:lnTo>
                      <a:pt x="45" y="88"/>
                    </a:lnTo>
                    <a:lnTo>
                      <a:pt x="45" y="88"/>
                    </a:lnTo>
                    <a:lnTo>
                      <a:pt x="45" y="90"/>
                    </a:lnTo>
                    <a:lnTo>
                      <a:pt x="45" y="90"/>
                    </a:lnTo>
                    <a:lnTo>
                      <a:pt x="45" y="90"/>
                    </a:lnTo>
                    <a:lnTo>
                      <a:pt x="45" y="92"/>
                    </a:lnTo>
                    <a:lnTo>
                      <a:pt x="47" y="92"/>
                    </a:lnTo>
                    <a:lnTo>
                      <a:pt x="47" y="92"/>
                    </a:lnTo>
                    <a:lnTo>
                      <a:pt x="47" y="95"/>
                    </a:lnTo>
                    <a:lnTo>
                      <a:pt x="47" y="95"/>
                    </a:lnTo>
                    <a:lnTo>
                      <a:pt x="47" y="97"/>
                    </a:lnTo>
                    <a:lnTo>
                      <a:pt x="47" y="97"/>
                    </a:lnTo>
                    <a:lnTo>
                      <a:pt x="47" y="97"/>
                    </a:lnTo>
                    <a:lnTo>
                      <a:pt x="47" y="99"/>
                    </a:lnTo>
                    <a:lnTo>
                      <a:pt x="47" y="99"/>
                    </a:lnTo>
                    <a:lnTo>
                      <a:pt x="47" y="99"/>
                    </a:lnTo>
                    <a:lnTo>
                      <a:pt x="47" y="99"/>
                    </a:lnTo>
                    <a:lnTo>
                      <a:pt x="47" y="102"/>
                    </a:lnTo>
                    <a:lnTo>
                      <a:pt x="47" y="102"/>
                    </a:lnTo>
                    <a:lnTo>
                      <a:pt x="50" y="102"/>
                    </a:lnTo>
                    <a:lnTo>
                      <a:pt x="50" y="104"/>
                    </a:lnTo>
                    <a:lnTo>
                      <a:pt x="50" y="104"/>
                    </a:lnTo>
                    <a:lnTo>
                      <a:pt x="50" y="104"/>
                    </a:lnTo>
                    <a:lnTo>
                      <a:pt x="50" y="107"/>
                    </a:lnTo>
                    <a:lnTo>
                      <a:pt x="50" y="107"/>
                    </a:lnTo>
                    <a:lnTo>
                      <a:pt x="50" y="107"/>
                    </a:lnTo>
                    <a:lnTo>
                      <a:pt x="50" y="109"/>
                    </a:lnTo>
                    <a:lnTo>
                      <a:pt x="52" y="109"/>
                    </a:lnTo>
                    <a:lnTo>
                      <a:pt x="52" y="109"/>
                    </a:lnTo>
                    <a:lnTo>
                      <a:pt x="52" y="109"/>
                    </a:lnTo>
                    <a:lnTo>
                      <a:pt x="52" y="109"/>
                    </a:lnTo>
                    <a:lnTo>
                      <a:pt x="52" y="111"/>
                    </a:lnTo>
                    <a:lnTo>
                      <a:pt x="55" y="111"/>
                    </a:lnTo>
                    <a:lnTo>
                      <a:pt x="55" y="111"/>
                    </a:lnTo>
                    <a:lnTo>
                      <a:pt x="55" y="114"/>
                    </a:lnTo>
                    <a:lnTo>
                      <a:pt x="55" y="114"/>
                    </a:lnTo>
                    <a:lnTo>
                      <a:pt x="55" y="114"/>
                    </a:lnTo>
                    <a:lnTo>
                      <a:pt x="55" y="116"/>
                    </a:lnTo>
                    <a:lnTo>
                      <a:pt x="55" y="116"/>
                    </a:lnTo>
                    <a:lnTo>
                      <a:pt x="55" y="116"/>
                    </a:lnTo>
                    <a:lnTo>
                      <a:pt x="55" y="118"/>
                    </a:lnTo>
                    <a:lnTo>
                      <a:pt x="55" y="118"/>
                    </a:lnTo>
                    <a:lnTo>
                      <a:pt x="57" y="118"/>
                    </a:lnTo>
                    <a:lnTo>
                      <a:pt x="57" y="118"/>
                    </a:lnTo>
                    <a:lnTo>
                      <a:pt x="57" y="121"/>
                    </a:lnTo>
                    <a:lnTo>
                      <a:pt x="57" y="121"/>
                    </a:lnTo>
                    <a:lnTo>
                      <a:pt x="57" y="121"/>
                    </a:lnTo>
                    <a:lnTo>
                      <a:pt x="57" y="123"/>
                    </a:lnTo>
                    <a:lnTo>
                      <a:pt x="57" y="123"/>
                    </a:lnTo>
                    <a:lnTo>
                      <a:pt x="57" y="123"/>
                    </a:lnTo>
                    <a:lnTo>
                      <a:pt x="57" y="126"/>
                    </a:lnTo>
                    <a:lnTo>
                      <a:pt x="57" y="126"/>
                    </a:lnTo>
                    <a:lnTo>
                      <a:pt x="57" y="128"/>
                    </a:lnTo>
                    <a:lnTo>
                      <a:pt x="59" y="128"/>
                    </a:lnTo>
                    <a:lnTo>
                      <a:pt x="59" y="128"/>
                    </a:lnTo>
                    <a:lnTo>
                      <a:pt x="59" y="130"/>
                    </a:lnTo>
                    <a:lnTo>
                      <a:pt x="59" y="130"/>
                    </a:lnTo>
                    <a:lnTo>
                      <a:pt x="59" y="130"/>
                    </a:lnTo>
                    <a:lnTo>
                      <a:pt x="59" y="130"/>
                    </a:lnTo>
                    <a:lnTo>
                      <a:pt x="62" y="130"/>
                    </a:lnTo>
                    <a:lnTo>
                      <a:pt x="62" y="133"/>
                    </a:lnTo>
                    <a:lnTo>
                      <a:pt x="62" y="133"/>
                    </a:lnTo>
                    <a:lnTo>
                      <a:pt x="62" y="133"/>
                    </a:lnTo>
                    <a:lnTo>
                      <a:pt x="62" y="135"/>
                    </a:lnTo>
                    <a:lnTo>
                      <a:pt x="62" y="135"/>
                    </a:lnTo>
                    <a:lnTo>
                      <a:pt x="62" y="135"/>
                    </a:lnTo>
                    <a:lnTo>
                      <a:pt x="62" y="137"/>
                    </a:lnTo>
                    <a:lnTo>
                      <a:pt x="64" y="137"/>
                    </a:lnTo>
                    <a:lnTo>
                      <a:pt x="64" y="137"/>
                    </a:lnTo>
                    <a:lnTo>
                      <a:pt x="64" y="137"/>
                    </a:lnTo>
                    <a:lnTo>
                      <a:pt x="64" y="137"/>
                    </a:lnTo>
                    <a:lnTo>
                      <a:pt x="66" y="137"/>
                    </a:lnTo>
                    <a:lnTo>
                      <a:pt x="66" y="140"/>
                    </a:lnTo>
                    <a:lnTo>
                      <a:pt x="66" y="140"/>
                    </a:lnTo>
                    <a:lnTo>
                      <a:pt x="69" y="140"/>
                    </a:lnTo>
                    <a:lnTo>
                      <a:pt x="69" y="140"/>
                    </a:lnTo>
                    <a:lnTo>
                      <a:pt x="69" y="140"/>
                    </a:lnTo>
                    <a:lnTo>
                      <a:pt x="69" y="142"/>
                    </a:lnTo>
                    <a:lnTo>
                      <a:pt x="69" y="142"/>
                    </a:lnTo>
                    <a:lnTo>
                      <a:pt x="69" y="144"/>
                    </a:lnTo>
                    <a:lnTo>
                      <a:pt x="69" y="144"/>
                    </a:lnTo>
                    <a:lnTo>
                      <a:pt x="69" y="144"/>
                    </a:lnTo>
                    <a:lnTo>
                      <a:pt x="69" y="144"/>
                    </a:lnTo>
                    <a:lnTo>
                      <a:pt x="69" y="147"/>
                    </a:lnTo>
                    <a:lnTo>
                      <a:pt x="69" y="147"/>
                    </a:lnTo>
                    <a:lnTo>
                      <a:pt x="69" y="147"/>
                    </a:lnTo>
                    <a:lnTo>
                      <a:pt x="66" y="147"/>
                    </a:lnTo>
                    <a:lnTo>
                      <a:pt x="66" y="144"/>
                    </a:lnTo>
                    <a:lnTo>
                      <a:pt x="66" y="144"/>
                    </a:lnTo>
                    <a:lnTo>
                      <a:pt x="66" y="144"/>
                    </a:lnTo>
                    <a:lnTo>
                      <a:pt x="66" y="142"/>
                    </a:lnTo>
                    <a:lnTo>
                      <a:pt x="66" y="142"/>
                    </a:lnTo>
                    <a:lnTo>
                      <a:pt x="64" y="142"/>
                    </a:lnTo>
                    <a:lnTo>
                      <a:pt x="64" y="140"/>
                    </a:lnTo>
                    <a:lnTo>
                      <a:pt x="64" y="140"/>
                    </a:lnTo>
                    <a:lnTo>
                      <a:pt x="64" y="140"/>
                    </a:lnTo>
                    <a:lnTo>
                      <a:pt x="64" y="140"/>
                    </a:lnTo>
                    <a:lnTo>
                      <a:pt x="64" y="140"/>
                    </a:lnTo>
                    <a:lnTo>
                      <a:pt x="62" y="140"/>
                    </a:lnTo>
                    <a:lnTo>
                      <a:pt x="62" y="137"/>
                    </a:lnTo>
                    <a:lnTo>
                      <a:pt x="62" y="137"/>
                    </a:lnTo>
                    <a:lnTo>
                      <a:pt x="62" y="137"/>
                    </a:lnTo>
                    <a:lnTo>
                      <a:pt x="62" y="137"/>
                    </a:lnTo>
                    <a:lnTo>
                      <a:pt x="59" y="137"/>
                    </a:lnTo>
                    <a:lnTo>
                      <a:pt x="59" y="135"/>
                    </a:lnTo>
                    <a:lnTo>
                      <a:pt x="59" y="135"/>
                    </a:lnTo>
                    <a:lnTo>
                      <a:pt x="57" y="135"/>
                    </a:lnTo>
                    <a:lnTo>
                      <a:pt x="57" y="135"/>
                    </a:lnTo>
                    <a:lnTo>
                      <a:pt x="57" y="135"/>
                    </a:lnTo>
                    <a:lnTo>
                      <a:pt x="57" y="133"/>
                    </a:lnTo>
                    <a:lnTo>
                      <a:pt x="57" y="133"/>
                    </a:lnTo>
                    <a:lnTo>
                      <a:pt x="57" y="133"/>
                    </a:lnTo>
                    <a:lnTo>
                      <a:pt x="55" y="133"/>
                    </a:lnTo>
                    <a:lnTo>
                      <a:pt x="55" y="130"/>
                    </a:lnTo>
                    <a:lnTo>
                      <a:pt x="55" y="130"/>
                    </a:lnTo>
                    <a:lnTo>
                      <a:pt x="55" y="130"/>
                    </a:lnTo>
                    <a:lnTo>
                      <a:pt x="55" y="130"/>
                    </a:lnTo>
                    <a:lnTo>
                      <a:pt x="52" y="130"/>
                    </a:lnTo>
                    <a:lnTo>
                      <a:pt x="52" y="130"/>
                    </a:lnTo>
                    <a:lnTo>
                      <a:pt x="50" y="130"/>
                    </a:lnTo>
                    <a:lnTo>
                      <a:pt x="50" y="130"/>
                    </a:lnTo>
                    <a:lnTo>
                      <a:pt x="50" y="130"/>
                    </a:lnTo>
                    <a:lnTo>
                      <a:pt x="50" y="130"/>
                    </a:lnTo>
                    <a:lnTo>
                      <a:pt x="47" y="130"/>
                    </a:lnTo>
                    <a:lnTo>
                      <a:pt x="47" y="130"/>
                    </a:lnTo>
                    <a:lnTo>
                      <a:pt x="47" y="130"/>
                    </a:lnTo>
                    <a:lnTo>
                      <a:pt x="45" y="130"/>
                    </a:lnTo>
                    <a:lnTo>
                      <a:pt x="45" y="130"/>
                    </a:lnTo>
                    <a:lnTo>
                      <a:pt x="43" y="130"/>
                    </a:lnTo>
                    <a:lnTo>
                      <a:pt x="43" y="130"/>
                    </a:lnTo>
                    <a:lnTo>
                      <a:pt x="43" y="130"/>
                    </a:lnTo>
                    <a:lnTo>
                      <a:pt x="40" y="130"/>
                    </a:lnTo>
                    <a:lnTo>
                      <a:pt x="40" y="130"/>
                    </a:lnTo>
                    <a:lnTo>
                      <a:pt x="40" y="130"/>
                    </a:lnTo>
                    <a:lnTo>
                      <a:pt x="38" y="130"/>
                    </a:lnTo>
                    <a:lnTo>
                      <a:pt x="38" y="130"/>
                    </a:lnTo>
                    <a:lnTo>
                      <a:pt x="38" y="130"/>
                    </a:lnTo>
                    <a:lnTo>
                      <a:pt x="36" y="130"/>
                    </a:lnTo>
                    <a:lnTo>
                      <a:pt x="36" y="130"/>
                    </a:lnTo>
                    <a:lnTo>
                      <a:pt x="36" y="130"/>
                    </a:lnTo>
                    <a:lnTo>
                      <a:pt x="36" y="130"/>
                    </a:lnTo>
                    <a:lnTo>
                      <a:pt x="33" y="130"/>
                    </a:lnTo>
                    <a:lnTo>
                      <a:pt x="33" y="133"/>
                    </a:lnTo>
                    <a:lnTo>
                      <a:pt x="33" y="133"/>
                    </a:lnTo>
                    <a:lnTo>
                      <a:pt x="33" y="133"/>
                    </a:lnTo>
                    <a:lnTo>
                      <a:pt x="33" y="133"/>
                    </a:lnTo>
                    <a:lnTo>
                      <a:pt x="31" y="133"/>
                    </a:lnTo>
                    <a:lnTo>
                      <a:pt x="31" y="135"/>
                    </a:lnTo>
                    <a:lnTo>
                      <a:pt x="31" y="135"/>
                    </a:lnTo>
                    <a:lnTo>
                      <a:pt x="31" y="135"/>
                    </a:lnTo>
                    <a:lnTo>
                      <a:pt x="31" y="137"/>
                    </a:lnTo>
                    <a:lnTo>
                      <a:pt x="31" y="137"/>
                    </a:lnTo>
                    <a:lnTo>
                      <a:pt x="31" y="137"/>
                    </a:lnTo>
                    <a:lnTo>
                      <a:pt x="31" y="140"/>
                    </a:lnTo>
                    <a:lnTo>
                      <a:pt x="31" y="140"/>
                    </a:lnTo>
                    <a:lnTo>
                      <a:pt x="31" y="140"/>
                    </a:lnTo>
                    <a:lnTo>
                      <a:pt x="31" y="140"/>
                    </a:lnTo>
                    <a:lnTo>
                      <a:pt x="31" y="142"/>
                    </a:lnTo>
                    <a:lnTo>
                      <a:pt x="28" y="142"/>
                    </a:lnTo>
                    <a:lnTo>
                      <a:pt x="28" y="142"/>
                    </a:lnTo>
                    <a:lnTo>
                      <a:pt x="28" y="142"/>
                    </a:lnTo>
                    <a:lnTo>
                      <a:pt x="28" y="144"/>
                    </a:lnTo>
                    <a:lnTo>
                      <a:pt x="28" y="144"/>
                    </a:lnTo>
                    <a:lnTo>
                      <a:pt x="28" y="144"/>
                    </a:lnTo>
                    <a:lnTo>
                      <a:pt x="28" y="147"/>
                    </a:lnTo>
                    <a:lnTo>
                      <a:pt x="28" y="147"/>
                    </a:lnTo>
                    <a:lnTo>
                      <a:pt x="26" y="147"/>
                    </a:lnTo>
                    <a:lnTo>
                      <a:pt x="26" y="149"/>
                    </a:lnTo>
                    <a:lnTo>
                      <a:pt x="26" y="149"/>
                    </a:lnTo>
                    <a:lnTo>
                      <a:pt x="26" y="149"/>
                    </a:lnTo>
                    <a:lnTo>
                      <a:pt x="26" y="149"/>
                    </a:lnTo>
                    <a:lnTo>
                      <a:pt x="26" y="152"/>
                    </a:lnTo>
                    <a:lnTo>
                      <a:pt x="26" y="152"/>
                    </a:lnTo>
                    <a:lnTo>
                      <a:pt x="24" y="152"/>
                    </a:lnTo>
                    <a:lnTo>
                      <a:pt x="24" y="154"/>
                    </a:lnTo>
                    <a:lnTo>
                      <a:pt x="24" y="154"/>
                    </a:lnTo>
                    <a:lnTo>
                      <a:pt x="24" y="154"/>
                    </a:lnTo>
                    <a:lnTo>
                      <a:pt x="24" y="156"/>
                    </a:lnTo>
                    <a:lnTo>
                      <a:pt x="24" y="156"/>
                    </a:lnTo>
                    <a:lnTo>
                      <a:pt x="24" y="156"/>
                    </a:lnTo>
                    <a:lnTo>
                      <a:pt x="24" y="159"/>
                    </a:lnTo>
                    <a:lnTo>
                      <a:pt x="24" y="159"/>
                    </a:lnTo>
                    <a:lnTo>
                      <a:pt x="21" y="159"/>
                    </a:lnTo>
                    <a:lnTo>
                      <a:pt x="21" y="159"/>
                    </a:lnTo>
                    <a:lnTo>
                      <a:pt x="21" y="161"/>
                    </a:lnTo>
                    <a:lnTo>
                      <a:pt x="21" y="161"/>
                    </a:lnTo>
                    <a:lnTo>
                      <a:pt x="21" y="163"/>
                    </a:lnTo>
                    <a:lnTo>
                      <a:pt x="21" y="163"/>
                    </a:lnTo>
                    <a:lnTo>
                      <a:pt x="21" y="163"/>
                    </a:lnTo>
                    <a:lnTo>
                      <a:pt x="21" y="166"/>
                    </a:lnTo>
                    <a:lnTo>
                      <a:pt x="21" y="166"/>
                    </a:lnTo>
                    <a:lnTo>
                      <a:pt x="21" y="166"/>
                    </a:lnTo>
                    <a:lnTo>
                      <a:pt x="21" y="166"/>
                    </a:lnTo>
                    <a:lnTo>
                      <a:pt x="21" y="168"/>
                    </a:lnTo>
                    <a:lnTo>
                      <a:pt x="21" y="168"/>
                    </a:lnTo>
                    <a:lnTo>
                      <a:pt x="21" y="168"/>
                    </a:lnTo>
                    <a:lnTo>
                      <a:pt x="21" y="168"/>
                    </a:lnTo>
                    <a:lnTo>
                      <a:pt x="21" y="171"/>
                    </a:lnTo>
                    <a:lnTo>
                      <a:pt x="24" y="171"/>
                    </a:lnTo>
                    <a:lnTo>
                      <a:pt x="24" y="171"/>
                    </a:lnTo>
                    <a:lnTo>
                      <a:pt x="24" y="171"/>
                    </a:lnTo>
                    <a:lnTo>
                      <a:pt x="24" y="173"/>
                    </a:lnTo>
                    <a:lnTo>
                      <a:pt x="24" y="173"/>
                    </a:lnTo>
                    <a:lnTo>
                      <a:pt x="24" y="173"/>
                    </a:lnTo>
                    <a:lnTo>
                      <a:pt x="24" y="175"/>
                    </a:lnTo>
                    <a:lnTo>
                      <a:pt x="26" y="175"/>
                    </a:lnTo>
                    <a:lnTo>
                      <a:pt x="26" y="175"/>
                    </a:lnTo>
                    <a:lnTo>
                      <a:pt x="26" y="175"/>
                    </a:lnTo>
                    <a:lnTo>
                      <a:pt x="28" y="175"/>
                    </a:lnTo>
                    <a:lnTo>
                      <a:pt x="28" y="178"/>
                    </a:lnTo>
                    <a:lnTo>
                      <a:pt x="28" y="178"/>
                    </a:lnTo>
                    <a:lnTo>
                      <a:pt x="28" y="178"/>
                    </a:lnTo>
                    <a:lnTo>
                      <a:pt x="28" y="178"/>
                    </a:lnTo>
                    <a:lnTo>
                      <a:pt x="31" y="178"/>
                    </a:lnTo>
                    <a:lnTo>
                      <a:pt x="31" y="178"/>
                    </a:lnTo>
                    <a:lnTo>
                      <a:pt x="31" y="178"/>
                    </a:lnTo>
                    <a:lnTo>
                      <a:pt x="31" y="180"/>
                    </a:lnTo>
                    <a:lnTo>
                      <a:pt x="33" y="180"/>
                    </a:lnTo>
                    <a:lnTo>
                      <a:pt x="33" y="180"/>
                    </a:lnTo>
                    <a:lnTo>
                      <a:pt x="33" y="182"/>
                    </a:lnTo>
                    <a:lnTo>
                      <a:pt x="33" y="182"/>
                    </a:lnTo>
                    <a:lnTo>
                      <a:pt x="33" y="182"/>
                    </a:lnTo>
                    <a:lnTo>
                      <a:pt x="33" y="185"/>
                    </a:lnTo>
                    <a:lnTo>
                      <a:pt x="33" y="185"/>
                    </a:lnTo>
                    <a:lnTo>
                      <a:pt x="33" y="187"/>
                    </a:lnTo>
                    <a:lnTo>
                      <a:pt x="33" y="187"/>
                    </a:lnTo>
                    <a:lnTo>
                      <a:pt x="33" y="187"/>
                    </a:lnTo>
                    <a:lnTo>
                      <a:pt x="33" y="189"/>
                    </a:lnTo>
                    <a:lnTo>
                      <a:pt x="33" y="189"/>
                    </a:lnTo>
                    <a:lnTo>
                      <a:pt x="36" y="189"/>
                    </a:lnTo>
                    <a:lnTo>
                      <a:pt x="36" y="189"/>
                    </a:lnTo>
                    <a:lnTo>
                      <a:pt x="36" y="189"/>
                    </a:lnTo>
                    <a:lnTo>
                      <a:pt x="36" y="189"/>
                    </a:lnTo>
                    <a:lnTo>
                      <a:pt x="36" y="192"/>
                    </a:lnTo>
                    <a:lnTo>
                      <a:pt x="38" y="192"/>
                    </a:lnTo>
                    <a:lnTo>
                      <a:pt x="38" y="192"/>
                    </a:lnTo>
                    <a:lnTo>
                      <a:pt x="40" y="192"/>
                    </a:lnTo>
                    <a:lnTo>
                      <a:pt x="40" y="192"/>
                    </a:lnTo>
                    <a:lnTo>
                      <a:pt x="40" y="189"/>
                    </a:lnTo>
                    <a:lnTo>
                      <a:pt x="40" y="189"/>
                    </a:lnTo>
                    <a:lnTo>
                      <a:pt x="43" y="189"/>
                    </a:lnTo>
                    <a:lnTo>
                      <a:pt x="43" y="192"/>
                    </a:lnTo>
                    <a:lnTo>
                      <a:pt x="43" y="192"/>
                    </a:lnTo>
                    <a:lnTo>
                      <a:pt x="43" y="194"/>
                    </a:lnTo>
                    <a:lnTo>
                      <a:pt x="43" y="194"/>
                    </a:lnTo>
                    <a:lnTo>
                      <a:pt x="43" y="194"/>
                    </a:lnTo>
                    <a:lnTo>
                      <a:pt x="43" y="197"/>
                    </a:lnTo>
                    <a:lnTo>
                      <a:pt x="43" y="197"/>
                    </a:lnTo>
                    <a:lnTo>
                      <a:pt x="43" y="199"/>
                    </a:lnTo>
                    <a:lnTo>
                      <a:pt x="43" y="199"/>
                    </a:lnTo>
                    <a:lnTo>
                      <a:pt x="43" y="199"/>
                    </a:lnTo>
                    <a:lnTo>
                      <a:pt x="43" y="199"/>
                    </a:lnTo>
                    <a:lnTo>
                      <a:pt x="43" y="201"/>
                    </a:lnTo>
                    <a:lnTo>
                      <a:pt x="43" y="201"/>
                    </a:lnTo>
                    <a:lnTo>
                      <a:pt x="45" y="201"/>
                    </a:lnTo>
                    <a:lnTo>
                      <a:pt x="45" y="204"/>
                    </a:lnTo>
                    <a:lnTo>
                      <a:pt x="45" y="204"/>
                    </a:lnTo>
                    <a:lnTo>
                      <a:pt x="43" y="204"/>
                    </a:lnTo>
                    <a:lnTo>
                      <a:pt x="43" y="206"/>
                    </a:lnTo>
                    <a:lnTo>
                      <a:pt x="43" y="206"/>
                    </a:lnTo>
                    <a:lnTo>
                      <a:pt x="43" y="206"/>
                    </a:lnTo>
                    <a:lnTo>
                      <a:pt x="43" y="208"/>
                    </a:lnTo>
                    <a:lnTo>
                      <a:pt x="43" y="208"/>
                    </a:lnTo>
                    <a:lnTo>
                      <a:pt x="43" y="208"/>
                    </a:lnTo>
                    <a:lnTo>
                      <a:pt x="43" y="208"/>
                    </a:lnTo>
                    <a:lnTo>
                      <a:pt x="43" y="211"/>
                    </a:lnTo>
                    <a:lnTo>
                      <a:pt x="40" y="211"/>
                    </a:lnTo>
                    <a:lnTo>
                      <a:pt x="40" y="211"/>
                    </a:lnTo>
                    <a:lnTo>
                      <a:pt x="40" y="213"/>
                    </a:lnTo>
                    <a:lnTo>
                      <a:pt x="40" y="213"/>
                    </a:lnTo>
                    <a:lnTo>
                      <a:pt x="40" y="213"/>
                    </a:lnTo>
                    <a:lnTo>
                      <a:pt x="40" y="211"/>
                    </a:lnTo>
                    <a:lnTo>
                      <a:pt x="40" y="211"/>
                    </a:lnTo>
                    <a:lnTo>
                      <a:pt x="40" y="208"/>
                    </a:lnTo>
                    <a:lnTo>
                      <a:pt x="40" y="208"/>
                    </a:lnTo>
                    <a:lnTo>
                      <a:pt x="40" y="208"/>
                    </a:lnTo>
                    <a:lnTo>
                      <a:pt x="40" y="206"/>
                    </a:lnTo>
                    <a:lnTo>
                      <a:pt x="40" y="206"/>
                    </a:lnTo>
                    <a:lnTo>
                      <a:pt x="38" y="206"/>
                    </a:lnTo>
                    <a:lnTo>
                      <a:pt x="38" y="204"/>
                    </a:lnTo>
                    <a:lnTo>
                      <a:pt x="38" y="204"/>
                    </a:lnTo>
                    <a:lnTo>
                      <a:pt x="38" y="204"/>
                    </a:lnTo>
                    <a:lnTo>
                      <a:pt x="38" y="201"/>
                    </a:lnTo>
                    <a:lnTo>
                      <a:pt x="38" y="201"/>
                    </a:lnTo>
                    <a:lnTo>
                      <a:pt x="38" y="199"/>
                    </a:lnTo>
                    <a:lnTo>
                      <a:pt x="36" y="199"/>
                    </a:lnTo>
                    <a:lnTo>
                      <a:pt x="36" y="199"/>
                    </a:lnTo>
                    <a:lnTo>
                      <a:pt x="36" y="199"/>
                    </a:lnTo>
                    <a:lnTo>
                      <a:pt x="36" y="199"/>
                    </a:lnTo>
                    <a:lnTo>
                      <a:pt x="36" y="199"/>
                    </a:lnTo>
                    <a:lnTo>
                      <a:pt x="33" y="199"/>
                    </a:lnTo>
                    <a:lnTo>
                      <a:pt x="33" y="199"/>
                    </a:lnTo>
                    <a:lnTo>
                      <a:pt x="33" y="199"/>
                    </a:lnTo>
                    <a:lnTo>
                      <a:pt x="31" y="199"/>
                    </a:lnTo>
                    <a:lnTo>
                      <a:pt x="31" y="199"/>
                    </a:lnTo>
                    <a:lnTo>
                      <a:pt x="28" y="199"/>
                    </a:lnTo>
                    <a:lnTo>
                      <a:pt x="28" y="199"/>
                    </a:lnTo>
                    <a:lnTo>
                      <a:pt x="28" y="199"/>
                    </a:lnTo>
                    <a:lnTo>
                      <a:pt x="26" y="199"/>
                    </a:lnTo>
                    <a:lnTo>
                      <a:pt x="26" y="199"/>
                    </a:lnTo>
                    <a:lnTo>
                      <a:pt x="26" y="197"/>
                    </a:lnTo>
                    <a:lnTo>
                      <a:pt x="24" y="197"/>
                    </a:lnTo>
                    <a:lnTo>
                      <a:pt x="24" y="197"/>
                    </a:lnTo>
                    <a:lnTo>
                      <a:pt x="24" y="194"/>
                    </a:lnTo>
                    <a:lnTo>
                      <a:pt x="24" y="194"/>
                    </a:lnTo>
                    <a:lnTo>
                      <a:pt x="24" y="194"/>
                    </a:lnTo>
                    <a:lnTo>
                      <a:pt x="21" y="194"/>
                    </a:lnTo>
                    <a:lnTo>
                      <a:pt x="21" y="197"/>
                    </a:lnTo>
                    <a:lnTo>
                      <a:pt x="21" y="197"/>
                    </a:lnTo>
                    <a:lnTo>
                      <a:pt x="21" y="197"/>
                    </a:lnTo>
                    <a:lnTo>
                      <a:pt x="21" y="197"/>
                    </a:lnTo>
                    <a:lnTo>
                      <a:pt x="19" y="197"/>
                    </a:lnTo>
                    <a:lnTo>
                      <a:pt x="19" y="199"/>
                    </a:lnTo>
                    <a:lnTo>
                      <a:pt x="19" y="199"/>
                    </a:lnTo>
                    <a:lnTo>
                      <a:pt x="19" y="199"/>
                    </a:lnTo>
                    <a:lnTo>
                      <a:pt x="19" y="199"/>
                    </a:lnTo>
                    <a:lnTo>
                      <a:pt x="19" y="201"/>
                    </a:lnTo>
                    <a:lnTo>
                      <a:pt x="17" y="201"/>
                    </a:lnTo>
                    <a:lnTo>
                      <a:pt x="17" y="201"/>
                    </a:lnTo>
                    <a:lnTo>
                      <a:pt x="17" y="201"/>
                    </a:lnTo>
                    <a:lnTo>
                      <a:pt x="17" y="204"/>
                    </a:lnTo>
                    <a:lnTo>
                      <a:pt x="17" y="204"/>
                    </a:lnTo>
                    <a:lnTo>
                      <a:pt x="17" y="204"/>
                    </a:lnTo>
                    <a:lnTo>
                      <a:pt x="17" y="206"/>
                    </a:lnTo>
                    <a:lnTo>
                      <a:pt x="17" y="206"/>
                    </a:lnTo>
                    <a:lnTo>
                      <a:pt x="17" y="208"/>
                    </a:lnTo>
                    <a:lnTo>
                      <a:pt x="17" y="208"/>
                    </a:lnTo>
                    <a:lnTo>
                      <a:pt x="14" y="208"/>
                    </a:lnTo>
                    <a:lnTo>
                      <a:pt x="14" y="208"/>
                    </a:lnTo>
                    <a:lnTo>
                      <a:pt x="14" y="211"/>
                    </a:lnTo>
                    <a:lnTo>
                      <a:pt x="14" y="211"/>
                    </a:lnTo>
                    <a:lnTo>
                      <a:pt x="14" y="211"/>
                    </a:lnTo>
                    <a:lnTo>
                      <a:pt x="14" y="213"/>
                    </a:lnTo>
                    <a:lnTo>
                      <a:pt x="14" y="213"/>
                    </a:lnTo>
                    <a:lnTo>
                      <a:pt x="12" y="213"/>
                    </a:lnTo>
                    <a:lnTo>
                      <a:pt x="12" y="213"/>
                    </a:lnTo>
                    <a:lnTo>
                      <a:pt x="12" y="216"/>
                    </a:lnTo>
                    <a:lnTo>
                      <a:pt x="12" y="216"/>
                    </a:lnTo>
                    <a:lnTo>
                      <a:pt x="12" y="216"/>
                    </a:lnTo>
                    <a:lnTo>
                      <a:pt x="10" y="216"/>
                    </a:lnTo>
                    <a:lnTo>
                      <a:pt x="10" y="216"/>
                    </a:lnTo>
                    <a:lnTo>
                      <a:pt x="10" y="216"/>
                    </a:lnTo>
                    <a:lnTo>
                      <a:pt x="10" y="213"/>
                    </a:lnTo>
                    <a:lnTo>
                      <a:pt x="10" y="213"/>
                    </a:lnTo>
                    <a:lnTo>
                      <a:pt x="10" y="213"/>
                    </a:lnTo>
                    <a:lnTo>
                      <a:pt x="7" y="213"/>
                    </a:lnTo>
                    <a:lnTo>
                      <a:pt x="7" y="211"/>
                    </a:lnTo>
                    <a:lnTo>
                      <a:pt x="7" y="211"/>
                    </a:lnTo>
                    <a:lnTo>
                      <a:pt x="7" y="208"/>
                    </a:lnTo>
                    <a:lnTo>
                      <a:pt x="7" y="208"/>
                    </a:lnTo>
                    <a:lnTo>
                      <a:pt x="7" y="208"/>
                    </a:lnTo>
                    <a:lnTo>
                      <a:pt x="7" y="208"/>
                    </a:lnTo>
                    <a:lnTo>
                      <a:pt x="7" y="206"/>
                    </a:lnTo>
                    <a:lnTo>
                      <a:pt x="7" y="206"/>
                    </a:lnTo>
                    <a:lnTo>
                      <a:pt x="7" y="204"/>
                    </a:lnTo>
                    <a:lnTo>
                      <a:pt x="7" y="204"/>
                    </a:lnTo>
                    <a:lnTo>
                      <a:pt x="7" y="204"/>
                    </a:lnTo>
                    <a:lnTo>
                      <a:pt x="7" y="201"/>
                    </a:lnTo>
                    <a:lnTo>
                      <a:pt x="5" y="201"/>
                    </a:lnTo>
                    <a:lnTo>
                      <a:pt x="5" y="201"/>
                    </a:lnTo>
                    <a:lnTo>
                      <a:pt x="5" y="199"/>
                    </a:lnTo>
                    <a:lnTo>
                      <a:pt x="5" y="199"/>
                    </a:lnTo>
                    <a:lnTo>
                      <a:pt x="5" y="199"/>
                    </a:lnTo>
                    <a:lnTo>
                      <a:pt x="5" y="197"/>
                    </a:lnTo>
                    <a:lnTo>
                      <a:pt x="7" y="197"/>
                    </a:lnTo>
                    <a:lnTo>
                      <a:pt x="7" y="197"/>
                    </a:lnTo>
                    <a:lnTo>
                      <a:pt x="7" y="194"/>
                    </a:lnTo>
                    <a:lnTo>
                      <a:pt x="7" y="194"/>
                    </a:lnTo>
                    <a:lnTo>
                      <a:pt x="7" y="194"/>
                    </a:lnTo>
                    <a:lnTo>
                      <a:pt x="7" y="192"/>
                    </a:lnTo>
                    <a:lnTo>
                      <a:pt x="7" y="192"/>
                    </a:lnTo>
                    <a:lnTo>
                      <a:pt x="7" y="192"/>
                    </a:lnTo>
                    <a:lnTo>
                      <a:pt x="7" y="189"/>
                    </a:lnTo>
                    <a:lnTo>
                      <a:pt x="10" y="189"/>
                    </a:lnTo>
                    <a:lnTo>
                      <a:pt x="10" y="189"/>
                    </a:lnTo>
                    <a:lnTo>
                      <a:pt x="10" y="189"/>
                    </a:lnTo>
                    <a:lnTo>
                      <a:pt x="10" y="189"/>
                    </a:lnTo>
                    <a:lnTo>
                      <a:pt x="10" y="187"/>
                    </a:lnTo>
                    <a:lnTo>
                      <a:pt x="10" y="187"/>
                    </a:lnTo>
                    <a:lnTo>
                      <a:pt x="10" y="185"/>
                    </a:lnTo>
                    <a:lnTo>
                      <a:pt x="10" y="185"/>
                    </a:lnTo>
                    <a:lnTo>
                      <a:pt x="10" y="185"/>
                    </a:lnTo>
                    <a:lnTo>
                      <a:pt x="10" y="182"/>
                    </a:lnTo>
                    <a:lnTo>
                      <a:pt x="10" y="182"/>
                    </a:lnTo>
                    <a:lnTo>
                      <a:pt x="10" y="182"/>
                    </a:lnTo>
                    <a:lnTo>
                      <a:pt x="10" y="180"/>
                    </a:lnTo>
                    <a:lnTo>
                      <a:pt x="10" y="180"/>
                    </a:lnTo>
                    <a:lnTo>
                      <a:pt x="10" y="180"/>
                    </a:lnTo>
                    <a:lnTo>
                      <a:pt x="10" y="178"/>
                    </a:lnTo>
                    <a:lnTo>
                      <a:pt x="10" y="178"/>
                    </a:lnTo>
                    <a:lnTo>
                      <a:pt x="10" y="178"/>
                    </a:lnTo>
                    <a:lnTo>
                      <a:pt x="10" y="175"/>
                    </a:lnTo>
                    <a:lnTo>
                      <a:pt x="10" y="175"/>
                    </a:lnTo>
                    <a:lnTo>
                      <a:pt x="10" y="173"/>
                    </a:lnTo>
                    <a:lnTo>
                      <a:pt x="10" y="173"/>
                    </a:lnTo>
                    <a:lnTo>
                      <a:pt x="10" y="171"/>
                    </a:lnTo>
                    <a:lnTo>
                      <a:pt x="10" y="171"/>
                    </a:lnTo>
                    <a:lnTo>
                      <a:pt x="10" y="171"/>
                    </a:lnTo>
                    <a:lnTo>
                      <a:pt x="10" y="168"/>
                    </a:lnTo>
                    <a:lnTo>
                      <a:pt x="10" y="168"/>
                    </a:lnTo>
                    <a:lnTo>
                      <a:pt x="10" y="168"/>
                    </a:lnTo>
                    <a:lnTo>
                      <a:pt x="10" y="168"/>
                    </a:lnTo>
                    <a:lnTo>
                      <a:pt x="10" y="166"/>
                    </a:lnTo>
                    <a:lnTo>
                      <a:pt x="12" y="166"/>
                    </a:lnTo>
                    <a:lnTo>
                      <a:pt x="12" y="166"/>
                    </a:lnTo>
                    <a:lnTo>
                      <a:pt x="12" y="163"/>
                    </a:lnTo>
                    <a:lnTo>
                      <a:pt x="12" y="163"/>
                    </a:lnTo>
                    <a:lnTo>
                      <a:pt x="12" y="163"/>
                    </a:lnTo>
                    <a:lnTo>
                      <a:pt x="14" y="163"/>
                    </a:lnTo>
                    <a:lnTo>
                      <a:pt x="14" y="161"/>
                    </a:lnTo>
                    <a:lnTo>
                      <a:pt x="14" y="161"/>
                    </a:lnTo>
                    <a:lnTo>
                      <a:pt x="14" y="159"/>
                    </a:lnTo>
                    <a:lnTo>
                      <a:pt x="14" y="159"/>
                    </a:lnTo>
                    <a:lnTo>
                      <a:pt x="14" y="159"/>
                    </a:lnTo>
                    <a:lnTo>
                      <a:pt x="12" y="159"/>
                    </a:lnTo>
                    <a:lnTo>
                      <a:pt x="12" y="156"/>
                    </a:lnTo>
                    <a:lnTo>
                      <a:pt x="12" y="156"/>
                    </a:lnTo>
                    <a:lnTo>
                      <a:pt x="12" y="154"/>
                    </a:lnTo>
                    <a:lnTo>
                      <a:pt x="12" y="154"/>
                    </a:lnTo>
                    <a:lnTo>
                      <a:pt x="12" y="154"/>
                    </a:lnTo>
                    <a:lnTo>
                      <a:pt x="12" y="152"/>
                    </a:lnTo>
                    <a:lnTo>
                      <a:pt x="10" y="152"/>
                    </a:lnTo>
                    <a:lnTo>
                      <a:pt x="10" y="152"/>
                    </a:lnTo>
                    <a:lnTo>
                      <a:pt x="10" y="149"/>
                    </a:lnTo>
                    <a:lnTo>
                      <a:pt x="10" y="149"/>
                    </a:lnTo>
                    <a:lnTo>
                      <a:pt x="10" y="149"/>
                    </a:lnTo>
                    <a:lnTo>
                      <a:pt x="10" y="149"/>
                    </a:lnTo>
                    <a:lnTo>
                      <a:pt x="10" y="149"/>
                    </a:lnTo>
                    <a:lnTo>
                      <a:pt x="7" y="149"/>
                    </a:lnTo>
                    <a:lnTo>
                      <a:pt x="7" y="147"/>
                    </a:lnTo>
                    <a:lnTo>
                      <a:pt x="7" y="147"/>
                    </a:lnTo>
                    <a:lnTo>
                      <a:pt x="7" y="147"/>
                    </a:lnTo>
                    <a:lnTo>
                      <a:pt x="7" y="144"/>
                    </a:lnTo>
                    <a:lnTo>
                      <a:pt x="7" y="144"/>
                    </a:lnTo>
                    <a:lnTo>
                      <a:pt x="7" y="144"/>
                    </a:lnTo>
                    <a:lnTo>
                      <a:pt x="7" y="142"/>
                    </a:lnTo>
                    <a:lnTo>
                      <a:pt x="7" y="142"/>
                    </a:lnTo>
                    <a:lnTo>
                      <a:pt x="7" y="140"/>
                    </a:lnTo>
                    <a:lnTo>
                      <a:pt x="7" y="140"/>
                    </a:lnTo>
                    <a:lnTo>
                      <a:pt x="7" y="140"/>
                    </a:lnTo>
                    <a:lnTo>
                      <a:pt x="7" y="140"/>
                    </a:lnTo>
                    <a:lnTo>
                      <a:pt x="10" y="140"/>
                    </a:lnTo>
                    <a:lnTo>
                      <a:pt x="10" y="140"/>
                    </a:lnTo>
                    <a:lnTo>
                      <a:pt x="10" y="137"/>
                    </a:lnTo>
                    <a:lnTo>
                      <a:pt x="10" y="137"/>
                    </a:lnTo>
                    <a:lnTo>
                      <a:pt x="10" y="137"/>
                    </a:lnTo>
                    <a:lnTo>
                      <a:pt x="10" y="135"/>
                    </a:lnTo>
                    <a:lnTo>
                      <a:pt x="10" y="135"/>
                    </a:lnTo>
                    <a:lnTo>
                      <a:pt x="10" y="133"/>
                    </a:lnTo>
                    <a:lnTo>
                      <a:pt x="10" y="133"/>
                    </a:lnTo>
                    <a:lnTo>
                      <a:pt x="10" y="133"/>
                    </a:lnTo>
                    <a:lnTo>
                      <a:pt x="10" y="130"/>
                    </a:lnTo>
                    <a:lnTo>
                      <a:pt x="10" y="130"/>
                    </a:lnTo>
                    <a:lnTo>
                      <a:pt x="10" y="130"/>
                    </a:lnTo>
                    <a:lnTo>
                      <a:pt x="10" y="128"/>
                    </a:lnTo>
                    <a:lnTo>
                      <a:pt x="10" y="128"/>
                    </a:lnTo>
                    <a:lnTo>
                      <a:pt x="10" y="126"/>
                    </a:lnTo>
                    <a:lnTo>
                      <a:pt x="12" y="126"/>
                    </a:lnTo>
                    <a:lnTo>
                      <a:pt x="12" y="126"/>
                    </a:lnTo>
                    <a:lnTo>
                      <a:pt x="12" y="126"/>
                    </a:lnTo>
                    <a:lnTo>
                      <a:pt x="12" y="123"/>
                    </a:lnTo>
                    <a:lnTo>
                      <a:pt x="12" y="123"/>
                    </a:lnTo>
                    <a:lnTo>
                      <a:pt x="12" y="121"/>
                    </a:lnTo>
                    <a:lnTo>
                      <a:pt x="12" y="121"/>
                    </a:lnTo>
                    <a:lnTo>
                      <a:pt x="12" y="118"/>
                    </a:lnTo>
                    <a:lnTo>
                      <a:pt x="12" y="118"/>
                    </a:lnTo>
                    <a:lnTo>
                      <a:pt x="12" y="118"/>
                    </a:lnTo>
                    <a:lnTo>
                      <a:pt x="12" y="116"/>
                    </a:lnTo>
                    <a:lnTo>
                      <a:pt x="12" y="116"/>
                    </a:lnTo>
                    <a:lnTo>
                      <a:pt x="12" y="114"/>
                    </a:lnTo>
                    <a:lnTo>
                      <a:pt x="12" y="114"/>
                    </a:lnTo>
                    <a:lnTo>
                      <a:pt x="12" y="111"/>
                    </a:lnTo>
                    <a:lnTo>
                      <a:pt x="12" y="111"/>
                    </a:lnTo>
                    <a:lnTo>
                      <a:pt x="12" y="109"/>
                    </a:lnTo>
                    <a:lnTo>
                      <a:pt x="12" y="109"/>
                    </a:lnTo>
                    <a:lnTo>
                      <a:pt x="14" y="109"/>
                    </a:lnTo>
                    <a:lnTo>
                      <a:pt x="14" y="109"/>
                    </a:lnTo>
                    <a:lnTo>
                      <a:pt x="12" y="109"/>
                    </a:lnTo>
                    <a:lnTo>
                      <a:pt x="12" y="107"/>
                    </a:lnTo>
                    <a:lnTo>
                      <a:pt x="12" y="107"/>
                    </a:lnTo>
                    <a:lnTo>
                      <a:pt x="12" y="104"/>
                    </a:lnTo>
                    <a:lnTo>
                      <a:pt x="12" y="104"/>
                    </a:lnTo>
                    <a:lnTo>
                      <a:pt x="12" y="104"/>
                    </a:lnTo>
                    <a:lnTo>
                      <a:pt x="12" y="102"/>
                    </a:lnTo>
                    <a:lnTo>
                      <a:pt x="12" y="102"/>
                    </a:lnTo>
                    <a:lnTo>
                      <a:pt x="12" y="102"/>
                    </a:lnTo>
                    <a:lnTo>
                      <a:pt x="12" y="102"/>
                    </a:lnTo>
                    <a:lnTo>
                      <a:pt x="12" y="99"/>
                    </a:lnTo>
                    <a:lnTo>
                      <a:pt x="10" y="99"/>
                    </a:lnTo>
                    <a:lnTo>
                      <a:pt x="10" y="99"/>
                    </a:lnTo>
                    <a:lnTo>
                      <a:pt x="10" y="99"/>
                    </a:lnTo>
                    <a:lnTo>
                      <a:pt x="10" y="97"/>
                    </a:lnTo>
                    <a:lnTo>
                      <a:pt x="10" y="97"/>
                    </a:lnTo>
                    <a:lnTo>
                      <a:pt x="10" y="97"/>
                    </a:lnTo>
                    <a:lnTo>
                      <a:pt x="10" y="97"/>
                    </a:lnTo>
                    <a:lnTo>
                      <a:pt x="10" y="95"/>
                    </a:lnTo>
                    <a:lnTo>
                      <a:pt x="10" y="95"/>
                    </a:lnTo>
                    <a:lnTo>
                      <a:pt x="10" y="92"/>
                    </a:lnTo>
                    <a:lnTo>
                      <a:pt x="10" y="92"/>
                    </a:lnTo>
                    <a:lnTo>
                      <a:pt x="12" y="92"/>
                    </a:lnTo>
                    <a:lnTo>
                      <a:pt x="12" y="90"/>
                    </a:lnTo>
                    <a:lnTo>
                      <a:pt x="12" y="90"/>
                    </a:lnTo>
                    <a:lnTo>
                      <a:pt x="12" y="90"/>
                    </a:lnTo>
                    <a:lnTo>
                      <a:pt x="12" y="88"/>
                    </a:lnTo>
                    <a:lnTo>
                      <a:pt x="12" y="88"/>
                    </a:lnTo>
                    <a:lnTo>
                      <a:pt x="12" y="88"/>
                    </a:lnTo>
                    <a:lnTo>
                      <a:pt x="14" y="88"/>
                    </a:lnTo>
                    <a:lnTo>
                      <a:pt x="14" y="85"/>
                    </a:lnTo>
                    <a:lnTo>
                      <a:pt x="14" y="85"/>
                    </a:lnTo>
                    <a:lnTo>
                      <a:pt x="14" y="85"/>
                    </a:lnTo>
                    <a:lnTo>
                      <a:pt x="14" y="83"/>
                    </a:lnTo>
                    <a:lnTo>
                      <a:pt x="14" y="83"/>
                    </a:lnTo>
                    <a:lnTo>
                      <a:pt x="14" y="80"/>
                    </a:lnTo>
                    <a:lnTo>
                      <a:pt x="14" y="80"/>
                    </a:lnTo>
                    <a:lnTo>
                      <a:pt x="14" y="80"/>
                    </a:lnTo>
                    <a:lnTo>
                      <a:pt x="14" y="80"/>
                    </a:lnTo>
                    <a:lnTo>
                      <a:pt x="12" y="80"/>
                    </a:lnTo>
                    <a:lnTo>
                      <a:pt x="12" y="78"/>
                    </a:lnTo>
                    <a:lnTo>
                      <a:pt x="12" y="78"/>
                    </a:lnTo>
                    <a:lnTo>
                      <a:pt x="12" y="78"/>
                    </a:lnTo>
                    <a:lnTo>
                      <a:pt x="12" y="76"/>
                    </a:lnTo>
                    <a:lnTo>
                      <a:pt x="10" y="76"/>
                    </a:lnTo>
                    <a:lnTo>
                      <a:pt x="10" y="76"/>
                    </a:lnTo>
                    <a:lnTo>
                      <a:pt x="10" y="73"/>
                    </a:lnTo>
                    <a:lnTo>
                      <a:pt x="10" y="73"/>
                    </a:lnTo>
                    <a:lnTo>
                      <a:pt x="10" y="73"/>
                    </a:lnTo>
                    <a:lnTo>
                      <a:pt x="10" y="73"/>
                    </a:lnTo>
                    <a:lnTo>
                      <a:pt x="10" y="71"/>
                    </a:lnTo>
                    <a:lnTo>
                      <a:pt x="7" y="71"/>
                    </a:lnTo>
                    <a:lnTo>
                      <a:pt x="7" y="71"/>
                    </a:lnTo>
                    <a:lnTo>
                      <a:pt x="7" y="71"/>
                    </a:lnTo>
                    <a:lnTo>
                      <a:pt x="7" y="71"/>
                    </a:lnTo>
                    <a:lnTo>
                      <a:pt x="7" y="71"/>
                    </a:lnTo>
                    <a:lnTo>
                      <a:pt x="5" y="71"/>
                    </a:lnTo>
                    <a:lnTo>
                      <a:pt x="5" y="69"/>
                    </a:lnTo>
                    <a:lnTo>
                      <a:pt x="5" y="69"/>
                    </a:lnTo>
                    <a:lnTo>
                      <a:pt x="2" y="69"/>
                    </a:lnTo>
                    <a:lnTo>
                      <a:pt x="2" y="69"/>
                    </a:lnTo>
                    <a:lnTo>
                      <a:pt x="2" y="69"/>
                    </a:lnTo>
                    <a:lnTo>
                      <a:pt x="2" y="66"/>
                    </a:lnTo>
                    <a:lnTo>
                      <a:pt x="2" y="66"/>
                    </a:lnTo>
                    <a:lnTo>
                      <a:pt x="5" y="66"/>
                    </a:lnTo>
                    <a:lnTo>
                      <a:pt x="5" y="66"/>
                    </a:lnTo>
                    <a:lnTo>
                      <a:pt x="5" y="66"/>
                    </a:lnTo>
                    <a:lnTo>
                      <a:pt x="5" y="66"/>
                    </a:lnTo>
                    <a:lnTo>
                      <a:pt x="5" y="64"/>
                    </a:lnTo>
                    <a:lnTo>
                      <a:pt x="2" y="64"/>
                    </a:lnTo>
                    <a:lnTo>
                      <a:pt x="2" y="64"/>
                    </a:lnTo>
                    <a:lnTo>
                      <a:pt x="2" y="64"/>
                    </a:lnTo>
                    <a:lnTo>
                      <a:pt x="2" y="64"/>
                    </a:lnTo>
                    <a:lnTo>
                      <a:pt x="2" y="62"/>
                    </a:lnTo>
                    <a:lnTo>
                      <a:pt x="2" y="62"/>
                    </a:lnTo>
                    <a:lnTo>
                      <a:pt x="2" y="59"/>
                    </a:lnTo>
                    <a:lnTo>
                      <a:pt x="2" y="59"/>
                    </a:lnTo>
                    <a:lnTo>
                      <a:pt x="2" y="59"/>
                    </a:lnTo>
                    <a:lnTo>
                      <a:pt x="2" y="57"/>
                    </a:lnTo>
                    <a:lnTo>
                      <a:pt x="2" y="57"/>
                    </a:lnTo>
                    <a:lnTo>
                      <a:pt x="2" y="57"/>
                    </a:lnTo>
                    <a:lnTo>
                      <a:pt x="2" y="57"/>
                    </a:lnTo>
                    <a:lnTo>
                      <a:pt x="2" y="54"/>
                    </a:lnTo>
                    <a:lnTo>
                      <a:pt x="2" y="54"/>
                    </a:lnTo>
                    <a:lnTo>
                      <a:pt x="2" y="52"/>
                    </a:lnTo>
                    <a:lnTo>
                      <a:pt x="0" y="52"/>
                    </a:lnTo>
                    <a:lnTo>
                      <a:pt x="0" y="52"/>
                    </a:lnTo>
                    <a:lnTo>
                      <a:pt x="2" y="52"/>
                    </a:lnTo>
                    <a:lnTo>
                      <a:pt x="2" y="50"/>
                    </a:lnTo>
                    <a:lnTo>
                      <a:pt x="2" y="50"/>
                    </a:lnTo>
                    <a:lnTo>
                      <a:pt x="2" y="50"/>
                    </a:lnTo>
                    <a:lnTo>
                      <a:pt x="2" y="50"/>
                    </a:lnTo>
                    <a:lnTo>
                      <a:pt x="2" y="50"/>
                    </a:lnTo>
                    <a:lnTo>
                      <a:pt x="5" y="50"/>
                    </a:lnTo>
                    <a:lnTo>
                      <a:pt x="5" y="47"/>
                    </a:lnTo>
                    <a:lnTo>
                      <a:pt x="5" y="47"/>
                    </a:lnTo>
                    <a:lnTo>
                      <a:pt x="5" y="47"/>
                    </a:lnTo>
                    <a:lnTo>
                      <a:pt x="5" y="45"/>
                    </a:lnTo>
                    <a:lnTo>
                      <a:pt x="5" y="45"/>
                    </a:lnTo>
                    <a:lnTo>
                      <a:pt x="5" y="43"/>
                    </a:lnTo>
                    <a:lnTo>
                      <a:pt x="5" y="43"/>
                    </a:lnTo>
                    <a:lnTo>
                      <a:pt x="5" y="40"/>
                    </a:lnTo>
                    <a:lnTo>
                      <a:pt x="5" y="40"/>
                    </a:lnTo>
                    <a:lnTo>
                      <a:pt x="7" y="40"/>
                    </a:lnTo>
                    <a:lnTo>
                      <a:pt x="7" y="40"/>
                    </a:lnTo>
                    <a:lnTo>
                      <a:pt x="7" y="38"/>
                    </a:lnTo>
                    <a:lnTo>
                      <a:pt x="7" y="38"/>
                    </a:lnTo>
                    <a:lnTo>
                      <a:pt x="7" y="38"/>
                    </a:lnTo>
                    <a:lnTo>
                      <a:pt x="7" y="35"/>
                    </a:lnTo>
                    <a:lnTo>
                      <a:pt x="7" y="35"/>
                    </a:lnTo>
                    <a:lnTo>
                      <a:pt x="7" y="33"/>
                    </a:lnTo>
                    <a:lnTo>
                      <a:pt x="7" y="33"/>
                    </a:lnTo>
                    <a:lnTo>
                      <a:pt x="7" y="33"/>
                    </a:lnTo>
                    <a:lnTo>
                      <a:pt x="7" y="31"/>
                    </a:lnTo>
                    <a:lnTo>
                      <a:pt x="5" y="31"/>
                    </a:lnTo>
                    <a:lnTo>
                      <a:pt x="5" y="31"/>
                    </a:lnTo>
                    <a:lnTo>
                      <a:pt x="5" y="31"/>
                    </a:lnTo>
                    <a:lnTo>
                      <a:pt x="5" y="31"/>
                    </a:lnTo>
                    <a:lnTo>
                      <a:pt x="5" y="28"/>
                    </a:lnTo>
                    <a:lnTo>
                      <a:pt x="5" y="28"/>
                    </a:lnTo>
                    <a:lnTo>
                      <a:pt x="5" y="26"/>
                    </a:lnTo>
                    <a:lnTo>
                      <a:pt x="5" y="26"/>
                    </a:lnTo>
                    <a:lnTo>
                      <a:pt x="2" y="26"/>
                    </a:lnTo>
                    <a:lnTo>
                      <a:pt x="2" y="26"/>
                    </a:lnTo>
                    <a:lnTo>
                      <a:pt x="2" y="24"/>
                    </a:lnTo>
                    <a:lnTo>
                      <a:pt x="2" y="24"/>
                    </a:lnTo>
                    <a:lnTo>
                      <a:pt x="5" y="24"/>
                    </a:lnTo>
                    <a:lnTo>
                      <a:pt x="5" y="24"/>
                    </a:lnTo>
                    <a:lnTo>
                      <a:pt x="5" y="24"/>
                    </a:lnTo>
                    <a:lnTo>
                      <a:pt x="7" y="24"/>
                    </a:lnTo>
                    <a:lnTo>
                      <a:pt x="7" y="24"/>
                    </a:lnTo>
                    <a:lnTo>
                      <a:pt x="7" y="24"/>
                    </a:lnTo>
                    <a:lnTo>
                      <a:pt x="7" y="21"/>
                    </a:lnTo>
                    <a:lnTo>
                      <a:pt x="10" y="21"/>
                    </a:lnTo>
                    <a:lnTo>
                      <a:pt x="10" y="21"/>
                    </a:lnTo>
                    <a:lnTo>
                      <a:pt x="10" y="21"/>
                    </a:lnTo>
                    <a:lnTo>
                      <a:pt x="12" y="21"/>
                    </a:lnTo>
                    <a:lnTo>
                      <a:pt x="12" y="21"/>
                    </a:lnTo>
                    <a:lnTo>
                      <a:pt x="12" y="21"/>
                    </a:lnTo>
                    <a:lnTo>
                      <a:pt x="14" y="21"/>
                    </a:lnTo>
                    <a:lnTo>
                      <a:pt x="14" y="21"/>
                    </a:lnTo>
                    <a:lnTo>
                      <a:pt x="14" y="21"/>
                    </a:lnTo>
                    <a:lnTo>
                      <a:pt x="14" y="21"/>
                    </a:lnTo>
                    <a:lnTo>
                      <a:pt x="17" y="21"/>
                    </a:lnTo>
                    <a:lnTo>
                      <a:pt x="17" y="21"/>
                    </a:lnTo>
                    <a:lnTo>
                      <a:pt x="17" y="21"/>
                    </a:lnTo>
                    <a:lnTo>
                      <a:pt x="17" y="19"/>
                    </a:lnTo>
                    <a:lnTo>
                      <a:pt x="19" y="19"/>
                    </a:lnTo>
                    <a:lnTo>
                      <a:pt x="19" y="19"/>
                    </a:lnTo>
                    <a:lnTo>
                      <a:pt x="19" y="19"/>
                    </a:lnTo>
                    <a:lnTo>
                      <a:pt x="21" y="19"/>
                    </a:lnTo>
                    <a:lnTo>
                      <a:pt x="21" y="16"/>
                    </a:lnTo>
                    <a:lnTo>
                      <a:pt x="21" y="16"/>
                    </a:lnTo>
                    <a:lnTo>
                      <a:pt x="21" y="16"/>
                    </a:lnTo>
                    <a:lnTo>
                      <a:pt x="21" y="16"/>
                    </a:lnTo>
                    <a:lnTo>
                      <a:pt x="21" y="14"/>
                    </a:lnTo>
                    <a:lnTo>
                      <a:pt x="24" y="14"/>
                    </a:lnTo>
                    <a:lnTo>
                      <a:pt x="24" y="14"/>
                    </a:lnTo>
                    <a:lnTo>
                      <a:pt x="24" y="14"/>
                    </a:lnTo>
                    <a:lnTo>
                      <a:pt x="24" y="12"/>
                    </a:lnTo>
                    <a:lnTo>
                      <a:pt x="24" y="12"/>
                    </a:lnTo>
                    <a:lnTo>
                      <a:pt x="24" y="12"/>
                    </a:lnTo>
                    <a:lnTo>
                      <a:pt x="24" y="12"/>
                    </a:lnTo>
                    <a:lnTo>
                      <a:pt x="21" y="12"/>
                    </a:lnTo>
                    <a:lnTo>
                      <a:pt x="21" y="9"/>
                    </a:lnTo>
                    <a:lnTo>
                      <a:pt x="21" y="9"/>
                    </a:lnTo>
                    <a:lnTo>
                      <a:pt x="21" y="9"/>
                    </a:lnTo>
                    <a:lnTo>
                      <a:pt x="21" y="9"/>
                    </a:lnTo>
                    <a:lnTo>
                      <a:pt x="21" y="7"/>
                    </a:lnTo>
                    <a:lnTo>
                      <a:pt x="19" y="7"/>
                    </a:lnTo>
                    <a:lnTo>
                      <a:pt x="19" y="7"/>
                    </a:lnTo>
                    <a:lnTo>
                      <a:pt x="19" y="7"/>
                    </a:lnTo>
                    <a:lnTo>
                      <a:pt x="17" y="7"/>
                    </a:lnTo>
                    <a:lnTo>
                      <a:pt x="17" y="5"/>
                    </a:lnTo>
                    <a:lnTo>
                      <a:pt x="17" y="5"/>
                    </a:lnTo>
                    <a:lnTo>
                      <a:pt x="17" y="5"/>
                    </a:lnTo>
                    <a:lnTo>
                      <a:pt x="17" y="2"/>
                    </a:lnTo>
                    <a:lnTo>
                      <a:pt x="17" y="2"/>
                    </a:lnTo>
                    <a:lnTo>
                      <a:pt x="14" y="2"/>
                    </a:lnTo>
                    <a:lnTo>
                      <a:pt x="14" y="2"/>
                    </a:lnTo>
                    <a:lnTo>
                      <a:pt x="14" y="0"/>
                    </a:lnTo>
                    <a:lnTo>
                      <a:pt x="17" y="0"/>
                    </a:lnTo>
                    <a:lnTo>
                      <a:pt x="17" y="0"/>
                    </a:lnTo>
                    <a:lnTo>
                      <a:pt x="17" y="2"/>
                    </a:lnTo>
                    <a:lnTo>
                      <a:pt x="17" y="2"/>
                    </a:lnTo>
                    <a:lnTo>
                      <a:pt x="19" y="2"/>
                    </a:lnTo>
                    <a:lnTo>
                      <a:pt x="19" y="2"/>
                    </a:lnTo>
                    <a:lnTo>
                      <a:pt x="21" y="2"/>
                    </a:lnTo>
                    <a:lnTo>
                      <a:pt x="21" y="0"/>
                    </a:lnTo>
                    <a:lnTo>
                      <a:pt x="21" y="0"/>
                    </a:lnTo>
                    <a:lnTo>
                      <a:pt x="21" y="0"/>
                    </a:lnTo>
                    <a:lnTo>
                      <a:pt x="24" y="0"/>
                    </a:lnTo>
                    <a:lnTo>
                      <a:pt x="24" y="0"/>
                    </a:lnTo>
                    <a:lnTo>
                      <a:pt x="24" y="0"/>
                    </a:lnTo>
                    <a:lnTo>
                      <a:pt x="24" y="0"/>
                    </a:lnTo>
                    <a:lnTo>
                      <a:pt x="24" y="0"/>
                    </a:lnTo>
                    <a:lnTo>
                      <a:pt x="26"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6" name="Freeform 58"/>
              <p:cNvSpPr>
                <a:spLocks/>
              </p:cNvSpPr>
              <p:nvPr/>
            </p:nvSpPr>
            <p:spPr bwMode="auto">
              <a:xfrm>
                <a:off x="3870" y="1374"/>
                <a:ext cx="69" cy="216"/>
              </a:xfrm>
              <a:custGeom>
                <a:avLst/>
                <a:gdLst/>
                <a:ahLst/>
                <a:cxnLst>
                  <a:cxn ang="0">
                    <a:pos x="31" y="5"/>
                  </a:cxn>
                  <a:cxn ang="0">
                    <a:pos x="31" y="16"/>
                  </a:cxn>
                  <a:cxn ang="0">
                    <a:pos x="36" y="24"/>
                  </a:cxn>
                  <a:cxn ang="0">
                    <a:pos x="38" y="35"/>
                  </a:cxn>
                  <a:cxn ang="0">
                    <a:pos x="38" y="47"/>
                  </a:cxn>
                  <a:cxn ang="0">
                    <a:pos x="36" y="57"/>
                  </a:cxn>
                  <a:cxn ang="0">
                    <a:pos x="38" y="66"/>
                  </a:cxn>
                  <a:cxn ang="0">
                    <a:pos x="40" y="76"/>
                  </a:cxn>
                  <a:cxn ang="0">
                    <a:pos x="45" y="85"/>
                  </a:cxn>
                  <a:cxn ang="0">
                    <a:pos x="47" y="97"/>
                  </a:cxn>
                  <a:cxn ang="0">
                    <a:pos x="50" y="107"/>
                  </a:cxn>
                  <a:cxn ang="0">
                    <a:pos x="55" y="114"/>
                  </a:cxn>
                  <a:cxn ang="0">
                    <a:pos x="57" y="123"/>
                  </a:cxn>
                  <a:cxn ang="0">
                    <a:pos x="62" y="133"/>
                  </a:cxn>
                  <a:cxn ang="0">
                    <a:pos x="69" y="140"/>
                  </a:cxn>
                  <a:cxn ang="0">
                    <a:pos x="66" y="144"/>
                  </a:cxn>
                  <a:cxn ang="0">
                    <a:pos x="62" y="137"/>
                  </a:cxn>
                  <a:cxn ang="0">
                    <a:pos x="55" y="130"/>
                  </a:cxn>
                  <a:cxn ang="0">
                    <a:pos x="45" y="130"/>
                  </a:cxn>
                  <a:cxn ang="0">
                    <a:pos x="36" y="130"/>
                  </a:cxn>
                  <a:cxn ang="0">
                    <a:pos x="31" y="140"/>
                  </a:cxn>
                  <a:cxn ang="0">
                    <a:pos x="26" y="147"/>
                  </a:cxn>
                  <a:cxn ang="0">
                    <a:pos x="24" y="156"/>
                  </a:cxn>
                  <a:cxn ang="0">
                    <a:pos x="21" y="166"/>
                  </a:cxn>
                  <a:cxn ang="0">
                    <a:pos x="26" y="175"/>
                  </a:cxn>
                  <a:cxn ang="0">
                    <a:pos x="33" y="180"/>
                  </a:cxn>
                  <a:cxn ang="0">
                    <a:pos x="36" y="189"/>
                  </a:cxn>
                  <a:cxn ang="0">
                    <a:pos x="43" y="194"/>
                  </a:cxn>
                  <a:cxn ang="0">
                    <a:pos x="43" y="204"/>
                  </a:cxn>
                  <a:cxn ang="0">
                    <a:pos x="40" y="213"/>
                  </a:cxn>
                  <a:cxn ang="0">
                    <a:pos x="38" y="201"/>
                  </a:cxn>
                  <a:cxn ang="0">
                    <a:pos x="28" y="199"/>
                  </a:cxn>
                  <a:cxn ang="0">
                    <a:pos x="21" y="197"/>
                  </a:cxn>
                  <a:cxn ang="0">
                    <a:pos x="17" y="204"/>
                  </a:cxn>
                  <a:cxn ang="0">
                    <a:pos x="12" y="213"/>
                  </a:cxn>
                  <a:cxn ang="0">
                    <a:pos x="7" y="208"/>
                  </a:cxn>
                  <a:cxn ang="0">
                    <a:pos x="5" y="199"/>
                  </a:cxn>
                  <a:cxn ang="0">
                    <a:pos x="10" y="189"/>
                  </a:cxn>
                  <a:cxn ang="0">
                    <a:pos x="10" y="180"/>
                  </a:cxn>
                  <a:cxn ang="0">
                    <a:pos x="10" y="168"/>
                  </a:cxn>
                  <a:cxn ang="0">
                    <a:pos x="14" y="159"/>
                  </a:cxn>
                  <a:cxn ang="0">
                    <a:pos x="10" y="149"/>
                  </a:cxn>
                  <a:cxn ang="0">
                    <a:pos x="7" y="140"/>
                  </a:cxn>
                  <a:cxn ang="0">
                    <a:pos x="10" y="130"/>
                  </a:cxn>
                  <a:cxn ang="0">
                    <a:pos x="12" y="118"/>
                  </a:cxn>
                  <a:cxn ang="0">
                    <a:pos x="12" y="107"/>
                  </a:cxn>
                  <a:cxn ang="0">
                    <a:pos x="10" y="97"/>
                  </a:cxn>
                  <a:cxn ang="0">
                    <a:pos x="12" y="88"/>
                  </a:cxn>
                  <a:cxn ang="0">
                    <a:pos x="12" y="78"/>
                  </a:cxn>
                  <a:cxn ang="0">
                    <a:pos x="7" y="71"/>
                  </a:cxn>
                  <a:cxn ang="0">
                    <a:pos x="5" y="66"/>
                  </a:cxn>
                  <a:cxn ang="0">
                    <a:pos x="2" y="57"/>
                  </a:cxn>
                  <a:cxn ang="0">
                    <a:pos x="2" y="50"/>
                  </a:cxn>
                  <a:cxn ang="0">
                    <a:pos x="7" y="38"/>
                  </a:cxn>
                  <a:cxn ang="0">
                    <a:pos x="5" y="28"/>
                  </a:cxn>
                  <a:cxn ang="0">
                    <a:pos x="7" y="24"/>
                  </a:cxn>
                  <a:cxn ang="0">
                    <a:pos x="17" y="21"/>
                  </a:cxn>
                  <a:cxn ang="0">
                    <a:pos x="24" y="14"/>
                  </a:cxn>
                  <a:cxn ang="0">
                    <a:pos x="19" y="7"/>
                  </a:cxn>
                  <a:cxn ang="0">
                    <a:pos x="17" y="2"/>
                  </a:cxn>
                  <a:cxn ang="0">
                    <a:pos x="26" y="0"/>
                  </a:cxn>
                </a:cxnLst>
                <a:rect l="0" t="0" r="r" b="b"/>
                <a:pathLst>
                  <a:path w="69" h="216">
                    <a:moveTo>
                      <a:pt x="26" y="0"/>
                    </a:moveTo>
                    <a:lnTo>
                      <a:pt x="26" y="0"/>
                    </a:lnTo>
                    <a:lnTo>
                      <a:pt x="26" y="0"/>
                    </a:lnTo>
                    <a:lnTo>
                      <a:pt x="26" y="0"/>
                    </a:lnTo>
                    <a:lnTo>
                      <a:pt x="26" y="2"/>
                    </a:lnTo>
                    <a:lnTo>
                      <a:pt x="28" y="2"/>
                    </a:lnTo>
                    <a:lnTo>
                      <a:pt x="28" y="2"/>
                    </a:lnTo>
                    <a:lnTo>
                      <a:pt x="28" y="2"/>
                    </a:lnTo>
                    <a:lnTo>
                      <a:pt x="28" y="2"/>
                    </a:lnTo>
                    <a:lnTo>
                      <a:pt x="28" y="5"/>
                    </a:lnTo>
                    <a:lnTo>
                      <a:pt x="31" y="5"/>
                    </a:lnTo>
                    <a:lnTo>
                      <a:pt x="31" y="5"/>
                    </a:lnTo>
                    <a:lnTo>
                      <a:pt x="31" y="5"/>
                    </a:lnTo>
                    <a:lnTo>
                      <a:pt x="31" y="7"/>
                    </a:lnTo>
                    <a:lnTo>
                      <a:pt x="31" y="7"/>
                    </a:lnTo>
                    <a:lnTo>
                      <a:pt x="31" y="9"/>
                    </a:lnTo>
                    <a:lnTo>
                      <a:pt x="31" y="9"/>
                    </a:lnTo>
                    <a:lnTo>
                      <a:pt x="31" y="9"/>
                    </a:lnTo>
                    <a:lnTo>
                      <a:pt x="31" y="12"/>
                    </a:lnTo>
                    <a:lnTo>
                      <a:pt x="28" y="12"/>
                    </a:lnTo>
                    <a:lnTo>
                      <a:pt x="28" y="12"/>
                    </a:lnTo>
                    <a:lnTo>
                      <a:pt x="28" y="12"/>
                    </a:lnTo>
                    <a:lnTo>
                      <a:pt x="28" y="14"/>
                    </a:lnTo>
                    <a:lnTo>
                      <a:pt x="28" y="14"/>
                    </a:lnTo>
                    <a:lnTo>
                      <a:pt x="31" y="14"/>
                    </a:lnTo>
                    <a:lnTo>
                      <a:pt x="31" y="16"/>
                    </a:lnTo>
                    <a:lnTo>
                      <a:pt x="31" y="16"/>
                    </a:lnTo>
                    <a:lnTo>
                      <a:pt x="31" y="16"/>
                    </a:lnTo>
                    <a:lnTo>
                      <a:pt x="31" y="19"/>
                    </a:lnTo>
                    <a:lnTo>
                      <a:pt x="33" y="19"/>
                    </a:lnTo>
                    <a:lnTo>
                      <a:pt x="33" y="19"/>
                    </a:lnTo>
                    <a:lnTo>
                      <a:pt x="33" y="21"/>
                    </a:lnTo>
                    <a:lnTo>
                      <a:pt x="33" y="21"/>
                    </a:lnTo>
                    <a:lnTo>
                      <a:pt x="33" y="21"/>
                    </a:lnTo>
                    <a:lnTo>
                      <a:pt x="33" y="21"/>
                    </a:lnTo>
                    <a:lnTo>
                      <a:pt x="33" y="21"/>
                    </a:lnTo>
                    <a:lnTo>
                      <a:pt x="33" y="24"/>
                    </a:lnTo>
                    <a:lnTo>
                      <a:pt x="36" y="24"/>
                    </a:lnTo>
                    <a:lnTo>
                      <a:pt x="36" y="24"/>
                    </a:lnTo>
                    <a:lnTo>
                      <a:pt x="36" y="26"/>
                    </a:lnTo>
                    <a:lnTo>
                      <a:pt x="36" y="26"/>
                    </a:lnTo>
                    <a:lnTo>
                      <a:pt x="36" y="26"/>
                    </a:lnTo>
                    <a:lnTo>
                      <a:pt x="36" y="28"/>
                    </a:lnTo>
                    <a:lnTo>
                      <a:pt x="36" y="28"/>
                    </a:lnTo>
                    <a:lnTo>
                      <a:pt x="36" y="28"/>
                    </a:lnTo>
                    <a:lnTo>
                      <a:pt x="36" y="31"/>
                    </a:lnTo>
                    <a:lnTo>
                      <a:pt x="38" y="31"/>
                    </a:lnTo>
                    <a:lnTo>
                      <a:pt x="38" y="31"/>
                    </a:lnTo>
                    <a:lnTo>
                      <a:pt x="38" y="31"/>
                    </a:lnTo>
                    <a:lnTo>
                      <a:pt x="38" y="33"/>
                    </a:lnTo>
                    <a:lnTo>
                      <a:pt x="38" y="33"/>
                    </a:lnTo>
                    <a:lnTo>
                      <a:pt x="38" y="35"/>
                    </a:lnTo>
                    <a:lnTo>
                      <a:pt x="38" y="35"/>
                    </a:lnTo>
                    <a:lnTo>
                      <a:pt x="38" y="35"/>
                    </a:lnTo>
                    <a:lnTo>
                      <a:pt x="38" y="38"/>
                    </a:lnTo>
                    <a:lnTo>
                      <a:pt x="38" y="38"/>
                    </a:lnTo>
                    <a:lnTo>
                      <a:pt x="38" y="40"/>
                    </a:lnTo>
                    <a:lnTo>
                      <a:pt x="38" y="40"/>
                    </a:lnTo>
                    <a:lnTo>
                      <a:pt x="38" y="40"/>
                    </a:lnTo>
                    <a:lnTo>
                      <a:pt x="38" y="43"/>
                    </a:lnTo>
                    <a:lnTo>
                      <a:pt x="38" y="43"/>
                    </a:lnTo>
                    <a:lnTo>
                      <a:pt x="38" y="45"/>
                    </a:lnTo>
                    <a:lnTo>
                      <a:pt x="38" y="45"/>
                    </a:lnTo>
                    <a:lnTo>
                      <a:pt x="38" y="47"/>
                    </a:lnTo>
                    <a:lnTo>
                      <a:pt x="38" y="47"/>
                    </a:lnTo>
                    <a:lnTo>
                      <a:pt x="38" y="50"/>
                    </a:lnTo>
                    <a:lnTo>
                      <a:pt x="38" y="50"/>
                    </a:lnTo>
                    <a:lnTo>
                      <a:pt x="38" y="50"/>
                    </a:lnTo>
                    <a:lnTo>
                      <a:pt x="38" y="50"/>
                    </a:lnTo>
                    <a:lnTo>
                      <a:pt x="36" y="50"/>
                    </a:lnTo>
                    <a:lnTo>
                      <a:pt x="36" y="52"/>
                    </a:lnTo>
                    <a:lnTo>
                      <a:pt x="36" y="52"/>
                    </a:lnTo>
                    <a:lnTo>
                      <a:pt x="36" y="52"/>
                    </a:lnTo>
                    <a:lnTo>
                      <a:pt x="36" y="52"/>
                    </a:lnTo>
                    <a:lnTo>
                      <a:pt x="36" y="54"/>
                    </a:lnTo>
                    <a:lnTo>
                      <a:pt x="36" y="54"/>
                    </a:lnTo>
                    <a:lnTo>
                      <a:pt x="36" y="57"/>
                    </a:lnTo>
                    <a:lnTo>
                      <a:pt x="36" y="57"/>
                    </a:lnTo>
                    <a:lnTo>
                      <a:pt x="36" y="59"/>
                    </a:lnTo>
                    <a:lnTo>
                      <a:pt x="36" y="59"/>
                    </a:lnTo>
                    <a:lnTo>
                      <a:pt x="36" y="59"/>
                    </a:lnTo>
                    <a:lnTo>
                      <a:pt x="36" y="59"/>
                    </a:lnTo>
                    <a:lnTo>
                      <a:pt x="36" y="62"/>
                    </a:lnTo>
                    <a:lnTo>
                      <a:pt x="36" y="62"/>
                    </a:lnTo>
                    <a:lnTo>
                      <a:pt x="36" y="62"/>
                    </a:lnTo>
                    <a:lnTo>
                      <a:pt x="36" y="62"/>
                    </a:lnTo>
                    <a:lnTo>
                      <a:pt x="36" y="62"/>
                    </a:lnTo>
                    <a:lnTo>
                      <a:pt x="36" y="64"/>
                    </a:lnTo>
                    <a:lnTo>
                      <a:pt x="36" y="64"/>
                    </a:lnTo>
                    <a:lnTo>
                      <a:pt x="38" y="64"/>
                    </a:lnTo>
                    <a:lnTo>
                      <a:pt x="38" y="66"/>
                    </a:lnTo>
                    <a:lnTo>
                      <a:pt x="38" y="66"/>
                    </a:lnTo>
                    <a:lnTo>
                      <a:pt x="38" y="66"/>
                    </a:lnTo>
                    <a:lnTo>
                      <a:pt x="38" y="69"/>
                    </a:lnTo>
                    <a:lnTo>
                      <a:pt x="40" y="69"/>
                    </a:lnTo>
                    <a:lnTo>
                      <a:pt x="40" y="69"/>
                    </a:lnTo>
                    <a:lnTo>
                      <a:pt x="40" y="71"/>
                    </a:lnTo>
                    <a:lnTo>
                      <a:pt x="40" y="71"/>
                    </a:lnTo>
                    <a:lnTo>
                      <a:pt x="40" y="71"/>
                    </a:lnTo>
                    <a:lnTo>
                      <a:pt x="40" y="71"/>
                    </a:lnTo>
                    <a:lnTo>
                      <a:pt x="40" y="71"/>
                    </a:lnTo>
                    <a:lnTo>
                      <a:pt x="40" y="73"/>
                    </a:lnTo>
                    <a:lnTo>
                      <a:pt x="40" y="73"/>
                    </a:lnTo>
                    <a:lnTo>
                      <a:pt x="40" y="76"/>
                    </a:lnTo>
                    <a:lnTo>
                      <a:pt x="43" y="76"/>
                    </a:lnTo>
                    <a:lnTo>
                      <a:pt x="43" y="76"/>
                    </a:lnTo>
                    <a:lnTo>
                      <a:pt x="43" y="78"/>
                    </a:lnTo>
                    <a:lnTo>
                      <a:pt x="43" y="78"/>
                    </a:lnTo>
                    <a:lnTo>
                      <a:pt x="43" y="78"/>
                    </a:lnTo>
                    <a:lnTo>
                      <a:pt x="43" y="80"/>
                    </a:lnTo>
                    <a:lnTo>
                      <a:pt x="43" y="80"/>
                    </a:lnTo>
                    <a:lnTo>
                      <a:pt x="43" y="80"/>
                    </a:lnTo>
                    <a:lnTo>
                      <a:pt x="43" y="80"/>
                    </a:lnTo>
                    <a:lnTo>
                      <a:pt x="43" y="83"/>
                    </a:lnTo>
                    <a:lnTo>
                      <a:pt x="43" y="83"/>
                    </a:lnTo>
                    <a:lnTo>
                      <a:pt x="45" y="83"/>
                    </a:lnTo>
                    <a:lnTo>
                      <a:pt x="45" y="85"/>
                    </a:lnTo>
                    <a:lnTo>
                      <a:pt x="45" y="85"/>
                    </a:lnTo>
                    <a:lnTo>
                      <a:pt x="45" y="88"/>
                    </a:lnTo>
                    <a:lnTo>
                      <a:pt x="45" y="88"/>
                    </a:lnTo>
                    <a:lnTo>
                      <a:pt x="45" y="88"/>
                    </a:lnTo>
                    <a:lnTo>
                      <a:pt x="45" y="90"/>
                    </a:lnTo>
                    <a:lnTo>
                      <a:pt x="45" y="90"/>
                    </a:lnTo>
                    <a:lnTo>
                      <a:pt x="45" y="90"/>
                    </a:lnTo>
                    <a:lnTo>
                      <a:pt x="45" y="92"/>
                    </a:lnTo>
                    <a:lnTo>
                      <a:pt x="47" y="92"/>
                    </a:lnTo>
                    <a:lnTo>
                      <a:pt x="47" y="92"/>
                    </a:lnTo>
                    <a:lnTo>
                      <a:pt x="47" y="95"/>
                    </a:lnTo>
                    <a:lnTo>
                      <a:pt x="47" y="95"/>
                    </a:lnTo>
                    <a:lnTo>
                      <a:pt x="47" y="97"/>
                    </a:lnTo>
                    <a:lnTo>
                      <a:pt x="47" y="97"/>
                    </a:lnTo>
                    <a:lnTo>
                      <a:pt x="47" y="97"/>
                    </a:lnTo>
                    <a:lnTo>
                      <a:pt x="47" y="99"/>
                    </a:lnTo>
                    <a:lnTo>
                      <a:pt x="47" y="99"/>
                    </a:lnTo>
                    <a:lnTo>
                      <a:pt x="47" y="99"/>
                    </a:lnTo>
                    <a:lnTo>
                      <a:pt x="47" y="99"/>
                    </a:lnTo>
                    <a:lnTo>
                      <a:pt x="47" y="102"/>
                    </a:lnTo>
                    <a:lnTo>
                      <a:pt x="47" y="102"/>
                    </a:lnTo>
                    <a:lnTo>
                      <a:pt x="50" y="102"/>
                    </a:lnTo>
                    <a:lnTo>
                      <a:pt x="50" y="104"/>
                    </a:lnTo>
                    <a:lnTo>
                      <a:pt x="50" y="104"/>
                    </a:lnTo>
                    <a:lnTo>
                      <a:pt x="50" y="104"/>
                    </a:lnTo>
                    <a:lnTo>
                      <a:pt x="50" y="107"/>
                    </a:lnTo>
                    <a:lnTo>
                      <a:pt x="50" y="107"/>
                    </a:lnTo>
                    <a:lnTo>
                      <a:pt x="50" y="107"/>
                    </a:lnTo>
                    <a:lnTo>
                      <a:pt x="50" y="109"/>
                    </a:lnTo>
                    <a:lnTo>
                      <a:pt x="52" y="109"/>
                    </a:lnTo>
                    <a:lnTo>
                      <a:pt x="52" y="109"/>
                    </a:lnTo>
                    <a:lnTo>
                      <a:pt x="52" y="109"/>
                    </a:lnTo>
                    <a:lnTo>
                      <a:pt x="52" y="109"/>
                    </a:lnTo>
                    <a:lnTo>
                      <a:pt x="52" y="111"/>
                    </a:lnTo>
                    <a:lnTo>
                      <a:pt x="55" y="111"/>
                    </a:lnTo>
                    <a:lnTo>
                      <a:pt x="55" y="111"/>
                    </a:lnTo>
                    <a:lnTo>
                      <a:pt x="55" y="114"/>
                    </a:lnTo>
                    <a:lnTo>
                      <a:pt x="55" y="114"/>
                    </a:lnTo>
                    <a:lnTo>
                      <a:pt x="55" y="114"/>
                    </a:lnTo>
                    <a:lnTo>
                      <a:pt x="55" y="116"/>
                    </a:lnTo>
                    <a:lnTo>
                      <a:pt x="55" y="116"/>
                    </a:lnTo>
                    <a:lnTo>
                      <a:pt x="55" y="116"/>
                    </a:lnTo>
                    <a:lnTo>
                      <a:pt x="55" y="118"/>
                    </a:lnTo>
                    <a:lnTo>
                      <a:pt x="55" y="118"/>
                    </a:lnTo>
                    <a:lnTo>
                      <a:pt x="57" y="118"/>
                    </a:lnTo>
                    <a:lnTo>
                      <a:pt x="57" y="118"/>
                    </a:lnTo>
                    <a:lnTo>
                      <a:pt x="57" y="121"/>
                    </a:lnTo>
                    <a:lnTo>
                      <a:pt x="57" y="121"/>
                    </a:lnTo>
                    <a:lnTo>
                      <a:pt x="57" y="121"/>
                    </a:lnTo>
                    <a:lnTo>
                      <a:pt x="57" y="123"/>
                    </a:lnTo>
                    <a:lnTo>
                      <a:pt x="57" y="123"/>
                    </a:lnTo>
                    <a:lnTo>
                      <a:pt x="57" y="123"/>
                    </a:lnTo>
                    <a:lnTo>
                      <a:pt x="57" y="126"/>
                    </a:lnTo>
                    <a:lnTo>
                      <a:pt x="57" y="126"/>
                    </a:lnTo>
                    <a:lnTo>
                      <a:pt x="57" y="128"/>
                    </a:lnTo>
                    <a:lnTo>
                      <a:pt x="59" y="128"/>
                    </a:lnTo>
                    <a:lnTo>
                      <a:pt x="59" y="128"/>
                    </a:lnTo>
                    <a:lnTo>
                      <a:pt x="59" y="130"/>
                    </a:lnTo>
                    <a:lnTo>
                      <a:pt x="59" y="130"/>
                    </a:lnTo>
                    <a:lnTo>
                      <a:pt x="59" y="130"/>
                    </a:lnTo>
                    <a:lnTo>
                      <a:pt x="59" y="130"/>
                    </a:lnTo>
                    <a:lnTo>
                      <a:pt x="62" y="130"/>
                    </a:lnTo>
                    <a:lnTo>
                      <a:pt x="62" y="133"/>
                    </a:lnTo>
                    <a:lnTo>
                      <a:pt x="62" y="133"/>
                    </a:lnTo>
                    <a:lnTo>
                      <a:pt x="62" y="133"/>
                    </a:lnTo>
                    <a:lnTo>
                      <a:pt x="62" y="135"/>
                    </a:lnTo>
                    <a:lnTo>
                      <a:pt x="62" y="135"/>
                    </a:lnTo>
                    <a:lnTo>
                      <a:pt x="62" y="135"/>
                    </a:lnTo>
                    <a:lnTo>
                      <a:pt x="62" y="137"/>
                    </a:lnTo>
                    <a:lnTo>
                      <a:pt x="64" y="137"/>
                    </a:lnTo>
                    <a:lnTo>
                      <a:pt x="64" y="137"/>
                    </a:lnTo>
                    <a:lnTo>
                      <a:pt x="64" y="137"/>
                    </a:lnTo>
                    <a:lnTo>
                      <a:pt x="64" y="137"/>
                    </a:lnTo>
                    <a:lnTo>
                      <a:pt x="66" y="137"/>
                    </a:lnTo>
                    <a:lnTo>
                      <a:pt x="66" y="140"/>
                    </a:lnTo>
                    <a:lnTo>
                      <a:pt x="66" y="140"/>
                    </a:lnTo>
                    <a:lnTo>
                      <a:pt x="69" y="140"/>
                    </a:lnTo>
                    <a:lnTo>
                      <a:pt x="69" y="140"/>
                    </a:lnTo>
                    <a:lnTo>
                      <a:pt x="69" y="140"/>
                    </a:lnTo>
                    <a:lnTo>
                      <a:pt x="69" y="142"/>
                    </a:lnTo>
                    <a:lnTo>
                      <a:pt x="69" y="142"/>
                    </a:lnTo>
                    <a:lnTo>
                      <a:pt x="69" y="144"/>
                    </a:lnTo>
                    <a:lnTo>
                      <a:pt x="69" y="144"/>
                    </a:lnTo>
                    <a:lnTo>
                      <a:pt x="69" y="144"/>
                    </a:lnTo>
                    <a:lnTo>
                      <a:pt x="69" y="144"/>
                    </a:lnTo>
                    <a:lnTo>
                      <a:pt x="69" y="147"/>
                    </a:lnTo>
                    <a:lnTo>
                      <a:pt x="69" y="147"/>
                    </a:lnTo>
                    <a:lnTo>
                      <a:pt x="69" y="147"/>
                    </a:lnTo>
                    <a:lnTo>
                      <a:pt x="66" y="147"/>
                    </a:lnTo>
                    <a:lnTo>
                      <a:pt x="66" y="144"/>
                    </a:lnTo>
                    <a:lnTo>
                      <a:pt x="66" y="144"/>
                    </a:lnTo>
                    <a:lnTo>
                      <a:pt x="66" y="144"/>
                    </a:lnTo>
                    <a:lnTo>
                      <a:pt x="66" y="142"/>
                    </a:lnTo>
                    <a:lnTo>
                      <a:pt x="66" y="142"/>
                    </a:lnTo>
                    <a:lnTo>
                      <a:pt x="64" y="142"/>
                    </a:lnTo>
                    <a:lnTo>
                      <a:pt x="64" y="140"/>
                    </a:lnTo>
                    <a:lnTo>
                      <a:pt x="64" y="140"/>
                    </a:lnTo>
                    <a:lnTo>
                      <a:pt x="64" y="140"/>
                    </a:lnTo>
                    <a:lnTo>
                      <a:pt x="64" y="140"/>
                    </a:lnTo>
                    <a:lnTo>
                      <a:pt x="64" y="140"/>
                    </a:lnTo>
                    <a:lnTo>
                      <a:pt x="62" y="140"/>
                    </a:lnTo>
                    <a:lnTo>
                      <a:pt x="62" y="137"/>
                    </a:lnTo>
                    <a:lnTo>
                      <a:pt x="62" y="137"/>
                    </a:lnTo>
                    <a:lnTo>
                      <a:pt x="62" y="137"/>
                    </a:lnTo>
                    <a:lnTo>
                      <a:pt x="62" y="137"/>
                    </a:lnTo>
                    <a:lnTo>
                      <a:pt x="59" y="137"/>
                    </a:lnTo>
                    <a:lnTo>
                      <a:pt x="59" y="135"/>
                    </a:lnTo>
                    <a:lnTo>
                      <a:pt x="59" y="135"/>
                    </a:lnTo>
                    <a:lnTo>
                      <a:pt x="57" y="135"/>
                    </a:lnTo>
                    <a:lnTo>
                      <a:pt x="57" y="135"/>
                    </a:lnTo>
                    <a:lnTo>
                      <a:pt x="57" y="135"/>
                    </a:lnTo>
                    <a:lnTo>
                      <a:pt x="57" y="133"/>
                    </a:lnTo>
                    <a:lnTo>
                      <a:pt x="57" y="133"/>
                    </a:lnTo>
                    <a:lnTo>
                      <a:pt x="57" y="133"/>
                    </a:lnTo>
                    <a:lnTo>
                      <a:pt x="55" y="133"/>
                    </a:lnTo>
                    <a:lnTo>
                      <a:pt x="55" y="130"/>
                    </a:lnTo>
                    <a:lnTo>
                      <a:pt x="55" y="130"/>
                    </a:lnTo>
                    <a:lnTo>
                      <a:pt x="55" y="130"/>
                    </a:lnTo>
                    <a:lnTo>
                      <a:pt x="55" y="130"/>
                    </a:lnTo>
                    <a:lnTo>
                      <a:pt x="52" y="130"/>
                    </a:lnTo>
                    <a:lnTo>
                      <a:pt x="52" y="130"/>
                    </a:lnTo>
                    <a:lnTo>
                      <a:pt x="50" y="130"/>
                    </a:lnTo>
                    <a:lnTo>
                      <a:pt x="50" y="130"/>
                    </a:lnTo>
                    <a:lnTo>
                      <a:pt x="50" y="130"/>
                    </a:lnTo>
                    <a:lnTo>
                      <a:pt x="50" y="130"/>
                    </a:lnTo>
                    <a:lnTo>
                      <a:pt x="47" y="130"/>
                    </a:lnTo>
                    <a:lnTo>
                      <a:pt x="47" y="130"/>
                    </a:lnTo>
                    <a:lnTo>
                      <a:pt x="47" y="130"/>
                    </a:lnTo>
                    <a:lnTo>
                      <a:pt x="45" y="130"/>
                    </a:lnTo>
                    <a:lnTo>
                      <a:pt x="45" y="130"/>
                    </a:lnTo>
                    <a:lnTo>
                      <a:pt x="43" y="130"/>
                    </a:lnTo>
                    <a:lnTo>
                      <a:pt x="43" y="130"/>
                    </a:lnTo>
                    <a:lnTo>
                      <a:pt x="43" y="130"/>
                    </a:lnTo>
                    <a:lnTo>
                      <a:pt x="40" y="130"/>
                    </a:lnTo>
                    <a:lnTo>
                      <a:pt x="40" y="130"/>
                    </a:lnTo>
                    <a:lnTo>
                      <a:pt x="40" y="130"/>
                    </a:lnTo>
                    <a:lnTo>
                      <a:pt x="38" y="130"/>
                    </a:lnTo>
                    <a:lnTo>
                      <a:pt x="38" y="130"/>
                    </a:lnTo>
                    <a:lnTo>
                      <a:pt x="38" y="130"/>
                    </a:lnTo>
                    <a:lnTo>
                      <a:pt x="36" y="130"/>
                    </a:lnTo>
                    <a:lnTo>
                      <a:pt x="36" y="130"/>
                    </a:lnTo>
                    <a:lnTo>
                      <a:pt x="36" y="130"/>
                    </a:lnTo>
                    <a:lnTo>
                      <a:pt x="36" y="130"/>
                    </a:lnTo>
                    <a:lnTo>
                      <a:pt x="33" y="130"/>
                    </a:lnTo>
                    <a:lnTo>
                      <a:pt x="33" y="133"/>
                    </a:lnTo>
                    <a:lnTo>
                      <a:pt x="33" y="133"/>
                    </a:lnTo>
                    <a:lnTo>
                      <a:pt x="33" y="133"/>
                    </a:lnTo>
                    <a:lnTo>
                      <a:pt x="33" y="133"/>
                    </a:lnTo>
                    <a:lnTo>
                      <a:pt x="31" y="133"/>
                    </a:lnTo>
                    <a:lnTo>
                      <a:pt x="31" y="135"/>
                    </a:lnTo>
                    <a:lnTo>
                      <a:pt x="31" y="135"/>
                    </a:lnTo>
                    <a:lnTo>
                      <a:pt x="31" y="135"/>
                    </a:lnTo>
                    <a:lnTo>
                      <a:pt x="31" y="137"/>
                    </a:lnTo>
                    <a:lnTo>
                      <a:pt x="31" y="137"/>
                    </a:lnTo>
                    <a:lnTo>
                      <a:pt x="31" y="137"/>
                    </a:lnTo>
                    <a:lnTo>
                      <a:pt x="31" y="140"/>
                    </a:lnTo>
                    <a:lnTo>
                      <a:pt x="31" y="140"/>
                    </a:lnTo>
                    <a:lnTo>
                      <a:pt x="31" y="140"/>
                    </a:lnTo>
                    <a:lnTo>
                      <a:pt x="31" y="140"/>
                    </a:lnTo>
                    <a:lnTo>
                      <a:pt x="31" y="142"/>
                    </a:lnTo>
                    <a:lnTo>
                      <a:pt x="28" y="142"/>
                    </a:lnTo>
                    <a:lnTo>
                      <a:pt x="28" y="142"/>
                    </a:lnTo>
                    <a:lnTo>
                      <a:pt x="28" y="142"/>
                    </a:lnTo>
                    <a:lnTo>
                      <a:pt x="28" y="144"/>
                    </a:lnTo>
                    <a:lnTo>
                      <a:pt x="28" y="144"/>
                    </a:lnTo>
                    <a:lnTo>
                      <a:pt x="28" y="144"/>
                    </a:lnTo>
                    <a:lnTo>
                      <a:pt x="28" y="147"/>
                    </a:lnTo>
                    <a:lnTo>
                      <a:pt x="28" y="147"/>
                    </a:lnTo>
                    <a:lnTo>
                      <a:pt x="26" y="147"/>
                    </a:lnTo>
                    <a:lnTo>
                      <a:pt x="26" y="149"/>
                    </a:lnTo>
                    <a:lnTo>
                      <a:pt x="26" y="149"/>
                    </a:lnTo>
                    <a:lnTo>
                      <a:pt x="26" y="149"/>
                    </a:lnTo>
                    <a:lnTo>
                      <a:pt x="26" y="149"/>
                    </a:lnTo>
                    <a:lnTo>
                      <a:pt x="26" y="152"/>
                    </a:lnTo>
                    <a:lnTo>
                      <a:pt x="26" y="152"/>
                    </a:lnTo>
                    <a:lnTo>
                      <a:pt x="24" y="152"/>
                    </a:lnTo>
                    <a:lnTo>
                      <a:pt x="24" y="154"/>
                    </a:lnTo>
                    <a:lnTo>
                      <a:pt x="24" y="154"/>
                    </a:lnTo>
                    <a:lnTo>
                      <a:pt x="24" y="154"/>
                    </a:lnTo>
                    <a:lnTo>
                      <a:pt x="24" y="156"/>
                    </a:lnTo>
                    <a:lnTo>
                      <a:pt x="24" y="156"/>
                    </a:lnTo>
                    <a:lnTo>
                      <a:pt x="24" y="156"/>
                    </a:lnTo>
                    <a:lnTo>
                      <a:pt x="24" y="159"/>
                    </a:lnTo>
                    <a:lnTo>
                      <a:pt x="24" y="159"/>
                    </a:lnTo>
                    <a:lnTo>
                      <a:pt x="21" y="159"/>
                    </a:lnTo>
                    <a:lnTo>
                      <a:pt x="21" y="159"/>
                    </a:lnTo>
                    <a:lnTo>
                      <a:pt x="21" y="161"/>
                    </a:lnTo>
                    <a:lnTo>
                      <a:pt x="21" y="161"/>
                    </a:lnTo>
                    <a:lnTo>
                      <a:pt x="21" y="163"/>
                    </a:lnTo>
                    <a:lnTo>
                      <a:pt x="21" y="163"/>
                    </a:lnTo>
                    <a:lnTo>
                      <a:pt x="21" y="163"/>
                    </a:lnTo>
                    <a:lnTo>
                      <a:pt x="21" y="166"/>
                    </a:lnTo>
                    <a:lnTo>
                      <a:pt x="21" y="166"/>
                    </a:lnTo>
                    <a:lnTo>
                      <a:pt x="21" y="166"/>
                    </a:lnTo>
                    <a:lnTo>
                      <a:pt x="21" y="166"/>
                    </a:lnTo>
                    <a:lnTo>
                      <a:pt x="21" y="168"/>
                    </a:lnTo>
                    <a:lnTo>
                      <a:pt x="21" y="168"/>
                    </a:lnTo>
                    <a:lnTo>
                      <a:pt x="21" y="168"/>
                    </a:lnTo>
                    <a:lnTo>
                      <a:pt x="21" y="168"/>
                    </a:lnTo>
                    <a:lnTo>
                      <a:pt x="21" y="171"/>
                    </a:lnTo>
                    <a:lnTo>
                      <a:pt x="24" y="171"/>
                    </a:lnTo>
                    <a:lnTo>
                      <a:pt x="24" y="171"/>
                    </a:lnTo>
                    <a:lnTo>
                      <a:pt x="24" y="171"/>
                    </a:lnTo>
                    <a:lnTo>
                      <a:pt x="24" y="173"/>
                    </a:lnTo>
                    <a:lnTo>
                      <a:pt x="24" y="173"/>
                    </a:lnTo>
                    <a:lnTo>
                      <a:pt x="24" y="173"/>
                    </a:lnTo>
                    <a:lnTo>
                      <a:pt x="24" y="175"/>
                    </a:lnTo>
                    <a:lnTo>
                      <a:pt x="26" y="175"/>
                    </a:lnTo>
                    <a:lnTo>
                      <a:pt x="26" y="175"/>
                    </a:lnTo>
                    <a:lnTo>
                      <a:pt x="26" y="175"/>
                    </a:lnTo>
                    <a:lnTo>
                      <a:pt x="28" y="175"/>
                    </a:lnTo>
                    <a:lnTo>
                      <a:pt x="28" y="178"/>
                    </a:lnTo>
                    <a:lnTo>
                      <a:pt x="28" y="178"/>
                    </a:lnTo>
                    <a:lnTo>
                      <a:pt x="28" y="178"/>
                    </a:lnTo>
                    <a:lnTo>
                      <a:pt x="28" y="178"/>
                    </a:lnTo>
                    <a:lnTo>
                      <a:pt x="31" y="178"/>
                    </a:lnTo>
                    <a:lnTo>
                      <a:pt x="31" y="178"/>
                    </a:lnTo>
                    <a:lnTo>
                      <a:pt x="31" y="178"/>
                    </a:lnTo>
                    <a:lnTo>
                      <a:pt x="31" y="180"/>
                    </a:lnTo>
                    <a:lnTo>
                      <a:pt x="33" y="180"/>
                    </a:lnTo>
                    <a:lnTo>
                      <a:pt x="33" y="180"/>
                    </a:lnTo>
                    <a:lnTo>
                      <a:pt x="33" y="182"/>
                    </a:lnTo>
                    <a:lnTo>
                      <a:pt x="33" y="182"/>
                    </a:lnTo>
                    <a:lnTo>
                      <a:pt x="33" y="182"/>
                    </a:lnTo>
                    <a:lnTo>
                      <a:pt x="33" y="185"/>
                    </a:lnTo>
                    <a:lnTo>
                      <a:pt x="33" y="185"/>
                    </a:lnTo>
                    <a:lnTo>
                      <a:pt x="33" y="187"/>
                    </a:lnTo>
                    <a:lnTo>
                      <a:pt x="33" y="187"/>
                    </a:lnTo>
                    <a:lnTo>
                      <a:pt x="33" y="187"/>
                    </a:lnTo>
                    <a:lnTo>
                      <a:pt x="33" y="189"/>
                    </a:lnTo>
                    <a:lnTo>
                      <a:pt x="33" y="189"/>
                    </a:lnTo>
                    <a:lnTo>
                      <a:pt x="36" y="189"/>
                    </a:lnTo>
                    <a:lnTo>
                      <a:pt x="36" y="189"/>
                    </a:lnTo>
                    <a:lnTo>
                      <a:pt x="36" y="189"/>
                    </a:lnTo>
                    <a:lnTo>
                      <a:pt x="36" y="189"/>
                    </a:lnTo>
                    <a:lnTo>
                      <a:pt x="36" y="192"/>
                    </a:lnTo>
                    <a:lnTo>
                      <a:pt x="38" y="192"/>
                    </a:lnTo>
                    <a:lnTo>
                      <a:pt x="38" y="192"/>
                    </a:lnTo>
                    <a:lnTo>
                      <a:pt x="40" y="192"/>
                    </a:lnTo>
                    <a:lnTo>
                      <a:pt x="40" y="192"/>
                    </a:lnTo>
                    <a:lnTo>
                      <a:pt x="40" y="189"/>
                    </a:lnTo>
                    <a:lnTo>
                      <a:pt x="40" y="189"/>
                    </a:lnTo>
                    <a:lnTo>
                      <a:pt x="43" y="189"/>
                    </a:lnTo>
                    <a:lnTo>
                      <a:pt x="43" y="192"/>
                    </a:lnTo>
                    <a:lnTo>
                      <a:pt x="43" y="192"/>
                    </a:lnTo>
                    <a:lnTo>
                      <a:pt x="43" y="194"/>
                    </a:lnTo>
                    <a:lnTo>
                      <a:pt x="43" y="194"/>
                    </a:lnTo>
                    <a:lnTo>
                      <a:pt x="43" y="194"/>
                    </a:lnTo>
                    <a:lnTo>
                      <a:pt x="43" y="197"/>
                    </a:lnTo>
                    <a:lnTo>
                      <a:pt x="43" y="197"/>
                    </a:lnTo>
                    <a:lnTo>
                      <a:pt x="43" y="199"/>
                    </a:lnTo>
                    <a:lnTo>
                      <a:pt x="43" y="199"/>
                    </a:lnTo>
                    <a:lnTo>
                      <a:pt x="43" y="199"/>
                    </a:lnTo>
                    <a:lnTo>
                      <a:pt x="43" y="199"/>
                    </a:lnTo>
                    <a:lnTo>
                      <a:pt x="43" y="201"/>
                    </a:lnTo>
                    <a:lnTo>
                      <a:pt x="43" y="201"/>
                    </a:lnTo>
                    <a:lnTo>
                      <a:pt x="45" y="201"/>
                    </a:lnTo>
                    <a:lnTo>
                      <a:pt x="45" y="204"/>
                    </a:lnTo>
                    <a:lnTo>
                      <a:pt x="45" y="204"/>
                    </a:lnTo>
                    <a:lnTo>
                      <a:pt x="43" y="204"/>
                    </a:lnTo>
                    <a:lnTo>
                      <a:pt x="43" y="206"/>
                    </a:lnTo>
                    <a:lnTo>
                      <a:pt x="43" y="206"/>
                    </a:lnTo>
                    <a:lnTo>
                      <a:pt x="43" y="206"/>
                    </a:lnTo>
                    <a:lnTo>
                      <a:pt x="43" y="208"/>
                    </a:lnTo>
                    <a:lnTo>
                      <a:pt x="43" y="208"/>
                    </a:lnTo>
                    <a:lnTo>
                      <a:pt x="43" y="208"/>
                    </a:lnTo>
                    <a:lnTo>
                      <a:pt x="43" y="208"/>
                    </a:lnTo>
                    <a:lnTo>
                      <a:pt x="43" y="211"/>
                    </a:lnTo>
                    <a:lnTo>
                      <a:pt x="40" y="211"/>
                    </a:lnTo>
                    <a:lnTo>
                      <a:pt x="40" y="211"/>
                    </a:lnTo>
                    <a:lnTo>
                      <a:pt x="40" y="213"/>
                    </a:lnTo>
                    <a:lnTo>
                      <a:pt x="40" y="213"/>
                    </a:lnTo>
                    <a:lnTo>
                      <a:pt x="40" y="213"/>
                    </a:lnTo>
                    <a:lnTo>
                      <a:pt x="40" y="211"/>
                    </a:lnTo>
                    <a:lnTo>
                      <a:pt x="40" y="211"/>
                    </a:lnTo>
                    <a:lnTo>
                      <a:pt x="40" y="208"/>
                    </a:lnTo>
                    <a:lnTo>
                      <a:pt x="40" y="208"/>
                    </a:lnTo>
                    <a:lnTo>
                      <a:pt x="40" y="208"/>
                    </a:lnTo>
                    <a:lnTo>
                      <a:pt x="40" y="206"/>
                    </a:lnTo>
                    <a:lnTo>
                      <a:pt x="40" y="206"/>
                    </a:lnTo>
                    <a:lnTo>
                      <a:pt x="38" y="206"/>
                    </a:lnTo>
                    <a:lnTo>
                      <a:pt x="38" y="204"/>
                    </a:lnTo>
                    <a:lnTo>
                      <a:pt x="38" y="204"/>
                    </a:lnTo>
                    <a:lnTo>
                      <a:pt x="38" y="204"/>
                    </a:lnTo>
                    <a:lnTo>
                      <a:pt x="38" y="201"/>
                    </a:lnTo>
                    <a:lnTo>
                      <a:pt x="38" y="201"/>
                    </a:lnTo>
                    <a:lnTo>
                      <a:pt x="38" y="199"/>
                    </a:lnTo>
                    <a:lnTo>
                      <a:pt x="36" y="199"/>
                    </a:lnTo>
                    <a:lnTo>
                      <a:pt x="36" y="199"/>
                    </a:lnTo>
                    <a:lnTo>
                      <a:pt x="36" y="199"/>
                    </a:lnTo>
                    <a:lnTo>
                      <a:pt x="36" y="199"/>
                    </a:lnTo>
                    <a:lnTo>
                      <a:pt x="36" y="199"/>
                    </a:lnTo>
                    <a:lnTo>
                      <a:pt x="33" y="199"/>
                    </a:lnTo>
                    <a:lnTo>
                      <a:pt x="33" y="199"/>
                    </a:lnTo>
                    <a:lnTo>
                      <a:pt x="33" y="199"/>
                    </a:lnTo>
                    <a:lnTo>
                      <a:pt x="31" y="199"/>
                    </a:lnTo>
                    <a:lnTo>
                      <a:pt x="31" y="199"/>
                    </a:lnTo>
                    <a:lnTo>
                      <a:pt x="28" y="199"/>
                    </a:lnTo>
                    <a:lnTo>
                      <a:pt x="28" y="199"/>
                    </a:lnTo>
                    <a:lnTo>
                      <a:pt x="28" y="199"/>
                    </a:lnTo>
                    <a:lnTo>
                      <a:pt x="26" y="199"/>
                    </a:lnTo>
                    <a:lnTo>
                      <a:pt x="26" y="199"/>
                    </a:lnTo>
                    <a:lnTo>
                      <a:pt x="26" y="197"/>
                    </a:lnTo>
                    <a:lnTo>
                      <a:pt x="24" y="197"/>
                    </a:lnTo>
                    <a:lnTo>
                      <a:pt x="24" y="197"/>
                    </a:lnTo>
                    <a:lnTo>
                      <a:pt x="24" y="194"/>
                    </a:lnTo>
                    <a:lnTo>
                      <a:pt x="24" y="194"/>
                    </a:lnTo>
                    <a:lnTo>
                      <a:pt x="24" y="194"/>
                    </a:lnTo>
                    <a:lnTo>
                      <a:pt x="21" y="194"/>
                    </a:lnTo>
                    <a:lnTo>
                      <a:pt x="21" y="197"/>
                    </a:lnTo>
                    <a:lnTo>
                      <a:pt x="21" y="197"/>
                    </a:lnTo>
                    <a:lnTo>
                      <a:pt x="21" y="197"/>
                    </a:lnTo>
                    <a:lnTo>
                      <a:pt x="21" y="197"/>
                    </a:lnTo>
                    <a:lnTo>
                      <a:pt x="19" y="197"/>
                    </a:lnTo>
                    <a:lnTo>
                      <a:pt x="19" y="199"/>
                    </a:lnTo>
                    <a:lnTo>
                      <a:pt x="19" y="199"/>
                    </a:lnTo>
                    <a:lnTo>
                      <a:pt x="19" y="199"/>
                    </a:lnTo>
                    <a:lnTo>
                      <a:pt x="19" y="199"/>
                    </a:lnTo>
                    <a:lnTo>
                      <a:pt x="19" y="201"/>
                    </a:lnTo>
                    <a:lnTo>
                      <a:pt x="17" y="201"/>
                    </a:lnTo>
                    <a:lnTo>
                      <a:pt x="17" y="201"/>
                    </a:lnTo>
                    <a:lnTo>
                      <a:pt x="17" y="201"/>
                    </a:lnTo>
                    <a:lnTo>
                      <a:pt x="17" y="204"/>
                    </a:lnTo>
                    <a:lnTo>
                      <a:pt x="17" y="204"/>
                    </a:lnTo>
                    <a:lnTo>
                      <a:pt x="17" y="204"/>
                    </a:lnTo>
                    <a:lnTo>
                      <a:pt x="17" y="206"/>
                    </a:lnTo>
                    <a:lnTo>
                      <a:pt x="17" y="206"/>
                    </a:lnTo>
                    <a:lnTo>
                      <a:pt x="17" y="208"/>
                    </a:lnTo>
                    <a:lnTo>
                      <a:pt x="17" y="208"/>
                    </a:lnTo>
                    <a:lnTo>
                      <a:pt x="14" y="208"/>
                    </a:lnTo>
                    <a:lnTo>
                      <a:pt x="14" y="208"/>
                    </a:lnTo>
                    <a:lnTo>
                      <a:pt x="14" y="211"/>
                    </a:lnTo>
                    <a:lnTo>
                      <a:pt x="14" y="211"/>
                    </a:lnTo>
                    <a:lnTo>
                      <a:pt x="14" y="211"/>
                    </a:lnTo>
                    <a:lnTo>
                      <a:pt x="14" y="213"/>
                    </a:lnTo>
                    <a:lnTo>
                      <a:pt x="14" y="213"/>
                    </a:lnTo>
                    <a:lnTo>
                      <a:pt x="12" y="213"/>
                    </a:lnTo>
                    <a:lnTo>
                      <a:pt x="12" y="213"/>
                    </a:lnTo>
                    <a:lnTo>
                      <a:pt x="12" y="216"/>
                    </a:lnTo>
                    <a:lnTo>
                      <a:pt x="12" y="216"/>
                    </a:lnTo>
                    <a:lnTo>
                      <a:pt x="12" y="216"/>
                    </a:lnTo>
                    <a:lnTo>
                      <a:pt x="10" y="216"/>
                    </a:lnTo>
                    <a:lnTo>
                      <a:pt x="10" y="216"/>
                    </a:lnTo>
                    <a:lnTo>
                      <a:pt x="10" y="216"/>
                    </a:lnTo>
                    <a:lnTo>
                      <a:pt x="10" y="213"/>
                    </a:lnTo>
                    <a:lnTo>
                      <a:pt x="10" y="213"/>
                    </a:lnTo>
                    <a:lnTo>
                      <a:pt x="10" y="213"/>
                    </a:lnTo>
                    <a:lnTo>
                      <a:pt x="7" y="213"/>
                    </a:lnTo>
                    <a:lnTo>
                      <a:pt x="7" y="211"/>
                    </a:lnTo>
                    <a:lnTo>
                      <a:pt x="7" y="211"/>
                    </a:lnTo>
                    <a:lnTo>
                      <a:pt x="7" y="208"/>
                    </a:lnTo>
                    <a:lnTo>
                      <a:pt x="7" y="208"/>
                    </a:lnTo>
                    <a:lnTo>
                      <a:pt x="7" y="208"/>
                    </a:lnTo>
                    <a:lnTo>
                      <a:pt x="7" y="208"/>
                    </a:lnTo>
                    <a:lnTo>
                      <a:pt x="7" y="206"/>
                    </a:lnTo>
                    <a:lnTo>
                      <a:pt x="7" y="206"/>
                    </a:lnTo>
                    <a:lnTo>
                      <a:pt x="7" y="204"/>
                    </a:lnTo>
                    <a:lnTo>
                      <a:pt x="7" y="204"/>
                    </a:lnTo>
                    <a:lnTo>
                      <a:pt x="7" y="204"/>
                    </a:lnTo>
                    <a:lnTo>
                      <a:pt x="7" y="201"/>
                    </a:lnTo>
                    <a:lnTo>
                      <a:pt x="5" y="201"/>
                    </a:lnTo>
                    <a:lnTo>
                      <a:pt x="5" y="201"/>
                    </a:lnTo>
                    <a:lnTo>
                      <a:pt x="5" y="199"/>
                    </a:lnTo>
                    <a:lnTo>
                      <a:pt x="5" y="199"/>
                    </a:lnTo>
                    <a:lnTo>
                      <a:pt x="5" y="199"/>
                    </a:lnTo>
                    <a:lnTo>
                      <a:pt x="5" y="197"/>
                    </a:lnTo>
                    <a:lnTo>
                      <a:pt x="7" y="197"/>
                    </a:lnTo>
                    <a:lnTo>
                      <a:pt x="7" y="197"/>
                    </a:lnTo>
                    <a:lnTo>
                      <a:pt x="7" y="194"/>
                    </a:lnTo>
                    <a:lnTo>
                      <a:pt x="7" y="194"/>
                    </a:lnTo>
                    <a:lnTo>
                      <a:pt x="7" y="194"/>
                    </a:lnTo>
                    <a:lnTo>
                      <a:pt x="7" y="192"/>
                    </a:lnTo>
                    <a:lnTo>
                      <a:pt x="7" y="192"/>
                    </a:lnTo>
                    <a:lnTo>
                      <a:pt x="7" y="192"/>
                    </a:lnTo>
                    <a:lnTo>
                      <a:pt x="7" y="189"/>
                    </a:lnTo>
                    <a:lnTo>
                      <a:pt x="10" y="189"/>
                    </a:lnTo>
                    <a:lnTo>
                      <a:pt x="10" y="189"/>
                    </a:lnTo>
                    <a:lnTo>
                      <a:pt x="10" y="189"/>
                    </a:lnTo>
                    <a:lnTo>
                      <a:pt x="10" y="189"/>
                    </a:lnTo>
                    <a:lnTo>
                      <a:pt x="10" y="187"/>
                    </a:lnTo>
                    <a:lnTo>
                      <a:pt x="10" y="187"/>
                    </a:lnTo>
                    <a:lnTo>
                      <a:pt x="10" y="185"/>
                    </a:lnTo>
                    <a:lnTo>
                      <a:pt x="10" y="185"/>
                    </a:lnTo>
                    <a:lnTo>
                      <a:pt x="10" y="185"/>
                    </a:lnTo>
                    <a:lnTo>
                      <a:pt x="10" y="182"/>
                    </a:lnTo>
                    <a:lnTo>
                      <a:pt x="10" y="182"/>
                    </a:lnTo>
                    <a:lnTo>
                      <a:pt x="10" y="182"/>
                    </a:lnTo>
                    <a:lnTo>
                      <a:pt x="10" y="180"/>
                    </a:lnTo>
                    <a:lnTo>
                      <a:pt x="10" y="180"/>
                    </a:lnTo>
                    <a:lnTo>
                      <a:pt x="10" y="180"/>
                    </a:lnTo>
                    <a:lnTo>
                      <a:pt x="10" y="178"/>
                    </a:lnTo>
                    <a:lnTo>
                      <a:pt x="10" y="178"/>
                    </a:lnTo>
                    <a:lnTo>
                      <a:pt x="10" y="178"/>
                    </a:lnTo>
                    <a:lnTo>
                      <a:pt x="10" y="175"/>
                    </a:lnTo>
                    <a:lnTo>
                      <a:pt x="10" y="175"/>
                    </a:lnTo>
                    <a:lnTo>
                      <a:pt x="10" y="173"/>
                    </a:lnTo>
                    <a:lnTo>
                      <a:pt x="10" y="173"/>
                    </a:lnTo>
                    <a:lnTo>
                      <a:pt x="10" y="171"/>
                    </a:lnTo>
                    <a:lnTo>
                      <a:pt x="10" y="171"/>
                    </a:lnTo>
                    <a:lnTo>
                      <a:pt x="10" y="171"/>
                    </a:lnTo>
                    <a:lnTo>
                      <a:pt x="10" y="168"/>
                    </a:lnTo>
                    <a:lnTo>
                      <a:pt x="10" y="168"/>
                    </a:lnTo>
                    <a:lnTo>
                      <a:pt x="10" y="168"/>
                    </a:lnTo>
                    <a:lnTo>
                      <a:pt x="10" y="168"/>
                    </a:lnTo>
                    <a:lnTo>
                      <a:pt x="10" y="166"/>
                    </a:lnTo>
                    <a:lnTo>
                      <a:pt x="12" y="166"/>
                    </a:lnTo>
                    <a:lnTo>
                      <a:pt x="12" y="166"/>
                    </a:lnTo>
                    <a:lnTo>
                      <a:pt x="12" y="163"/>
                    </a:lnTo>
                    <a:lnTo>
                      <a:pt x="12" y="163"/>
                    </a:lnTo>
                    <a:lnTo>
                      <a:pt x="12" y="163"/>
                    </a:lnTo>
                    <a:lnTo>
                      <a:pt x="14" y="163"/>
                    </a:lnTo>
                    <a:lnTo>
                      <a:pt x="14" y="161"/>
                    </a:lnTo>
                    <a:lnTo>
                      <a:pt x="14" y="161"/>
                    </a:lnTo>
                    <a:lnTo>
                      <a:pt x="14" y="159"/>
                    </a:lnTo>
                    <a:lnTo>
                      <a:pt x="14" y="159"/>
                    </a:lnTo>
                    <a:lnTo>
                      <a:pt x="14" y="159"/>
                    </a:lnTo>
                    <a:lnTo>
                      <a:pt x="12" y="159"/>
                    </a:lnTo>
                    <a:lnTo>
                      <a:pt x="12" y="156"/>
                    </a:lnTo>
                    <a:lnTo>
                      <a:pt x="12" y="156"/>
                    </a:lnTo>
                    <a:lnTo>
                      <a:pt x="12" y="154"/>
                    </a:lnTo>
                    <a:lnTo>
                      <a:pt x="12" y="154"/>
                    </a:lnTo>
                    <a:lnTo>
                      <a:pt x="12" y="154"/>
                    </a:lnTo>
                    <a:lnTo>
                      <a:pt x="12" y="152"/>
                    </a:lnTo>
                    <a:lnTo>
                      <a:pt x="10" y="152"/>
                    </a:lnTo>
                    <a:lnTo>
                      <a:pt x="10" y="152"/>
                    </a:lnTo>
                    <a:lnTo>
                      <a:pt x="10" y="149"/>
                    </a:lnTo>
                    <a:lnTo>
                      <a:pt x="10" y="149"/>
                    </a:lnTo>
                    <a:lnTo>
                      <a:pt x="10" y="149"/>
                    </a:lnTo>
                    <a:lnTo>
                      <a:pt x="10" y="149"/>
                    </a:lnTo>
                    <a:lnTo>
                      <a:pt x="10" y="149"/>
                    </a:lnTo>
                    <a:lnTo>
                      <a:pt x="7" y="149"/>
                    </a:lnTo>
                    <a:lnTo>
                      <a:pt x="7" y="147"/>
                    </a:lnTo>
                    <a:lnTo>
                      <a:pt x="7" y="147"/>
                    </a:lnTo>
                    <a:lnTo>
                      <a:pt x="7" y="147"/>
                    </a:lnTo>
                    <a:lnTo>
                      <a:pt x="7" y="144"/>
                    </a:lnTo>
                    <a:lnTo>
                      <a:pt x="7" y="144"/>
                    </a:lnTo>
                    <a:lnTo>
                      <a:pt x="7" y="144"/>
                    </a:lnTo>
                    <a:lnTo>
                      <a:pt x="7" y="142"/>
                    </a:lnTo>
                    <a:lnTo>
                      <a:pt x="7" y="142"/>
                    </a:lnTo>
                    <a:lnTo>
                      <a:pt x="7" y="140"/>
                    </a:lnTo>
                    <a:lnTo>
                      <a:pt x="7" y="140"/>
                    </a:lnTo>
                    <a:lnTo>
                      <a:pt x="7" y="140"/>
                    </a:lnTo>
                    <a:lnTo>
                      <a:pt x="7" y="140"/>
                    </a:lnTo>
                    <a:lnTo>
                      <a:pt x="10" y="140"/>
                    </a:lnTo>
                    <a:lnTo>
                      <a:pt x="10" y="140"/>
                    </a:lnTo>
                    <a:lnTo>
                      <a:pt x="10" y="137"/>
                    </a:lnTo>
                    <a:lnTo>
                      <a:pt x="10" y="137"/>
                    </a:lnTo>
                    <a:lnTo>
                      <a:pt x="10" y="137"/>
                    </a:lnTo>
                    <a:lnTo>
                      <a:pt x="10" y="135"/>
                    </a:lnTo>
                    <a:lnTo>
                      <a:pt x="10" y="135"/>
                    </a:lnTo>
                    <a:lnTo>
                      <a:pt x="10" y="133"/>
                    </a:lnTo>
                    <a:lnTo>
                      <a:pt x="10" y="133"/>
                    </a:lnTo>
                    <a:lnTo>
                      <a:pt x="10" y="133"/>
                    </a:lnTo>
                    <a:lnTo>
                      <a:pt x="10" y="130"/>
                    </a:lnTo>
                    <a:lnTo>
                      <a:pt x="10" y="130"/>
                    </a:lnTo>
                    <a:lnTo>
                      <a:pt x="10" y="130"/>
                    </a:lnTo>
                    <a:lnTo>
                      <a:pt x="10" y="128"/>
                    </a:lnTo>
                    <a:lnTo>
                      <a:pt x="10" y="128"/>
                    </a:lnTo>
                    <a:lnTo>
                      <a:pt x="10" y="126"/>
                    </a:lnTo>
                    <a:lnTo>
                      <a:pt x="12" y="126"/>
                    </a:lnTo>
                    <a:lnTo>
                      <a:pt x="12" y="126"/>
                    </a:lnTo>
                    <a:lnTo>
                      <a:pt x="12" y="126"/>
                    </a:lnTo>
                    <a:lnTo>
                      <a:pt x="12" y="123"/>
                    </a:lnTo>
                    <a:lnTo>
                      <a:pt x="12" y="123"/>
                    </a:lnTo>
                    <a:lnTo>
                      <a:pt x="12" y="121"/>
                    </a:lnTo>
                    <a:lnTo>
                      <a:pt x="12" y="121"/>
                    </a:lnTo>
                    <a:lnTo>
                      <a:pt x="12" y="118"/>
                    </a:lnTo>
                    <a:lnTo>
                      <a:pt x="12" y="118"/>
                    </a:lnTo>
                    <a:lnTo>
                      <a:pt x="12" y="118"/>
                    </a:lnTo>
                    <a:lnTo>
                      <a:pt x="12" y="116"/>
                    </a:lnTo>
                    <a:lnTo>
                      <a:pt x="12" y="116"/>
                    </a:lnTo>
                    <a:lnTo>
                      <a:pt x="12" y="114"/>
                    </a:lnTo>
                    <a:lnTo>
                      <a:pt x="12" y="114"/>
                    </a:lnTo>
                    <a:lnTo>
                      <a:pt x="12" y="111"/>
                    </a:lnTo>
                    <a:lnTo>
                      <a:pt x="12" y="111"/>
                    </a:lnTo>
                    <a:lnTo>
                      <a:pt x="12" y="109"/>
                    </a:lnTo>
                    <a:lnTo>
                      <a:pt x="12" y="109"/>
                    </a:lnTo>
                    <a:lnTo>
                      <a:pt x="14" y="109"/>
                    </a:lnTo>
                    <a:lnTo>
                      <a:pt x="14" y="109"/>
                    </a:lnTo>
                    <a:lnTo>
                      <a:pt x="12" y="109"/>
                    </a:lnTo>
                    <a:lnTo>
                      <a:pt x="12" y="107"/>
                    </a:lnTo>
                    <a:lnTo>
                      <a:pt x="12" y="107"/>
                    </a:lnTo>
                    <a:lnTo>
                      <a:pt x="12" y="104"/>
                    </a:lnTo>
                    <a:lnTo>
                      <a:pt x="12" y="104"/>
                    </a:lnTo>
                    <a:lnTo>
                      <a:pt x="12" y="104"/>
                    </a:lnTo>
                    <a:lnTo>
                      <a:pt x="12" y="102"/>
                    </a:lnTo>
                    <a:lnTo>
                      <a:pt x="12" y="102"/>
                    </a:lnTo>
                    <a:lnTo>
                      <a:pt x="12" y="102"/>
                    </a:lnTo>
                    <a:lnTo>
                      <a:pt x="12" y="102"/>
                    </a:lnTo>
                    <a:lnTo>
                      <a:pt x="12" y="99"/>
                    </a:lnTo>
                    <a:lnTo>
                      <a:pt x="10" y="99"/>
                    </a:lnTo>
                    <a:lnTo>
                      <a:pt x="10" y="99"/>
                    </a:lnTo>
                    <a:lnTo>
                      <a:pt x="10" y="99"/>
                    </a:lnTo>
                    <a:lnTo>
                      <a:pt x="10" y="97"/>
                    </a:lnTo>
                    <a:lnTo>
                      <a:pt x="10" y="97"/>
                    </a:lnTo>
                    <a:lnTo>
                      <a:pt x="10" y="97"/>
                    </a:lnTo>
                    <a:lnTo>
                      <a:pt x="10" y="97"/>
                    </a:lnTo>
                    <a:lnTo>
                      <a:pt x="10" y="95"/>
                    </a:lnTo>
                    <a:lnTo>
                      <a:pt x="10" y="95"/>
                    </a:lnTo>
                    <a:lnTo>
                      <a:pt x="10" y="92"/>
                    </a:lnTo>
                    <a:lnTo>
                      <a:pt x="10" y="92"/>
                    </a:lnTo>
                    <a:lnTo>
                      <a:pt x="12" y="92"/>
                    </a:lnTo>
                    <a:lnTo>
                      <a:pt x="12" y="90"/>
                    </a:lnTo>
                    <a:lnTo>
                      <a:pt x="12" y="90"/>
                    </a:lnTo>
                    <a:lnTo>
                      <a:pt x="12" y="90"/>
                    </a:lnTo>
                    <a:lnTo>
                      <a:pt x="12" y="88"/>
                    </a:lnTo>
                    <a:lnTo>
                      <a:pt x="12" y="88"/>
                    </a:lnTo>
                    <a:lnTo>
                      <a:pt x="12" y="88"/>
                    </a:lnTo>
                    <a:lnTo>
                      <a:pt x="14" y="88"/>
                    </a:lnTo>
                    <a:lnTo>
                      <a:pt x="14" y="85"/>
                    </a:lnTo>
                    <a:lnTo>
                      <a:pt x="14" y="85"/>
                    </a:lnTo>
                    <a:lnTo>
                      <a:pt x="14" y="85"/>
                    </a:lnTo>
                    <a:lnTo>
                      <a:pt x="14" y="83"/>
                    </a:lnTo>
                    <a:lnTo>
                      <a:pt x="14" y="83"/>
                    </a:lnTo>
                    <a:lnTo>
                      <a:pt x="14" y="80"/>
                    </a:lnTo>
                    <a:lnTo>
                      <a:pt x="14" y="80"/>
                    </a:lnTo>
                    <a:lnTo>
                      <a:pt x="14" y="80"/>
                    </a:lnTo>
                    <a:lnTo>
                      <a:pt x="14" y="80"/>
                    </a:lnTo>
                    <a:lnTo>
                      <a:pt x="12" y="80"/>
                    </a:lnTo>
                    <a:lnTo>
                      <a:pt x="12" y="78"/>
                    </a:lnTo>
                    <a:lnTo>
                      <a:pt x="12" y="78"/>
                    </a:lnTo>
                    <a:lnTo>
                      <a:pt x="12" y="78"/>
                    </a:lnTo>
                    <a:lnTo>
                      <a:pt x="12" y="76"/>
                    </a:lnTo>
                    <a:lnTo>
                      <a:pt x="10" y="76"/>
                    </a:lnTo>
                    <a:lnTo>
                      <a:pt x="10" y="76"/>
                    </a:lnTo>
                    <a:lnTo>
                      <a:pt x="10" y="73"/>
                    </a:lnTo>
                    <a:lnTo>
                      <a:pt x="10" y="73"/>
                    </a:lnTo>
                    <a:lnTo>
                      <a:pt x="10" y="73"/>
                    </a:lnTo>
                    <a:lnTo>
                      <a:pt x="10" y="73"/>
                    </a:lnTo>
                    <a:lnTo>
                      <a:pt x="10" y="71"/>
                    </a:lnTo>
                    <a:lnTo>
                      <a:pt x="7" y="71"/>
                    </a:lnTo>
                    <a:lnTo>
                      <a:pt x="7" y="71"/>
                    </a:lnTo>
                    <a:lnTo>
                      <a:pt x="7" y="71"/>
                    </a:lnTo>
                    <a:lnTo>
                      <a:pt x="7" y="71"/>
                    </a:lnTo>
                    <a:lnTo>
                      <a:pt x="7" y="71"/>
                    </a:lnTo>
                    <a:lnTo>
                      <a:pt x="5" y="71"/>
                    </a:lnTo>
                    <a:lnTo>
                      <a:pt x="5" y="69"/>
                    </a:lnTo>
                    <a:lnTo>
                      <a:pt x="5" y="69"/>
                    </a:lnTo>
                    <a:lnTo>
                      <a:pt x="2" y="69"/>
                    </a:lnTo>
                    <a:lnTo>
                      <a:pt x="2" y="69"/>
                    </a:lnTo>
                    <a:lnTo>
                      <a:pt x="2" y="69"/>
                    </a:lnTo>
                    <a:lnTo>
                      <a:pt x="2" y="66"/>
                    </a:lnTo>
                    <a:lnTo>
                      <a:pt x="2" y="66"/>
                    </a:lnTo>
                    <a:lnTo>
                      <a:pt x="5" y="66"/>
                    </a:lnTo>
                    <a:lnTo>
                      <a:pt x="5" y="66"/>
                    </a:lnTo>
                    <a:lnTo>
                      <a:pt x="5" y="66"/>
                    </a:lnTo>
                    <a:lnTo>
                      <a:pt x="5" y="66"/>
                    </a:lnTo>
                    <a:lnTo>
                      <a:pt x="5" y="64"/>
                    </a:lnTo>
                    <a:lnTo>
                      <a:pt x="2" y="64"/>
                    </a:lnTo>
                    <a:lnTo>
                      <a:pt x="2" y="64"/>
                    </a:lnTo>
                    <a:lnTo>
                      <a:pt x="2" y="64"/>
                    </a:lnTo>
                    <a:lnTo>
                      <a:pt x="2" y="64"/>
                    </a:lnTo>
                    <a:lnTo>
                      <a:pt x="2" y="62"/>
                    </a:lnTo>
                    <a:lnTo>
                      <a:pt x="2" y="62"/>
                    </a:lnTo>
                    <a:lnTo>
                      <a:pt x="2" y="59"/>
                    </a:lnTo>
                    <a:lnTo>
                      <a:pt x="2" y="59"/>
                    </a:lnTo>
                    <a:lnTo>
                      <a:pt x="2" y="59"/>
                    </a:lnTo>
                    <a:lnTo>
                      <a:pt x="2" y="57"/>
                    </a:lnTo>
                    <a:lnTo>
                      <a:pt x="2" y="57"/>
                    </a:lnTo>
                    <a:lnTo>
                      <a:pt x="2" y="57"/>
                    </a:lnTo>
                    <a:lnTo>
                      <a:pt x="2" y="57"/>
                    </a:lnTo>
                    <a:lnTo>
                      <a:pt x="2" y="54"/>
                    </a:lnTo>
                    <a:lnTo>
                      <a:pt x="2" y="54"/>
                    </a:lnTo>
                    <a:lnTo>
                      <a:pt x="2" y="52"/>
                    </a:lnTo>
                    <a:lnTo>
                      <a:pt x="0" y="52"/>
                    </a:lnTo>
                    <a:lnTo>
                      <a:pt x="0" y="52"/>
                    </a:lnTo>
                    <a:lnTo>
                      <a:pt x="2" y="52"/>
                    </a:lnTo>
                    <a:lnTo>
                      <a:pt x="2" y="50"/>
                    </a:lnTo>
                    <a:lnTo>
                      <a:pt x="2" y="50"/>
                    </a:lnTo>
                    <a:lnTo>
                      <a:pt x="2" y="50"/>
                    </a:lnTo>
                    <a:lnTo>
                      <a:pt x="2" y="50"/>
                    </a:lnTo>
                    <a:lnTo>
                      <a:pt x="2" y="50"/>
                    </a:lnTo>
                    <a:lnTo>
                      <a:pt x="5" y="50"/>
                    </a:lnTo>
                    <a:lnTo>
                      <a:pt x="5" y="47"/>
                    </a:lnTo>
                    <a:lnTo>
                      <a:pt x="5" y="47"/>
                    </a:lnTo>
                    <a:lnTo>
                      <a:pt x="5" y="47"/>
                    </a:lnTo>
                    <a:lnTo>
                      <a:pt x="5" y="45"/>
                    </a:lnTo>
                    <a:lnTo>
                      <a:pt x="5" y="45"/>
                    </a:lnTo>
                    <a:lnTo>
                      <a:pt x="5" y="43"/>
                    </a:lnTo>
                    <a:lnTo>
                      <a:pt x="5" y="43"/>
                    </a:lnTo>
                    <a:lnTo>
                      <a:pt x="5" y="40"/>
                    </a:lnTo>
                    <a:lnTo>
                      <a:pt x="5" y="40"/>
                    </a:lnTo>
                    <a:lnTo>
                      <a:pt x="7" y="40"/>
                    </a:lnTo>
                    <a:lnTo>
                      <a:pt x="7" y="40"/>
                    </a:lnTo>
                    <a:lnTo>
                      <a:pt x="7" y="38"/>
                    </a:lnTo>
                    <a:lnTo>
                      <a:pt x="7" y="38"/>
                    </a:lnTo>
                    <a:lnTo>
                      <a:pt x="7" y="38"/>
                    </a:lnTo>
                    <a:lnTo>
                      <a:pt x="7" y="35"/>
                    </a:lnTo>
                    <a:lnTo>
                      <a:pt x="7" y="35"/>
                    </a:lnTo>
                    <a:lnTo>
                      <a:pt x="7" y="33"/>
                    </a:lnTo>
                    <a:lnTo>
                      <a:pt x="7" y="33"/>
                    </a:lnTo>
                    <a:lnTo>
                      <a:pt x="7" y="33"/>
                    </a:lnTo>
                    <a:lnTo>
                      <a:pt x="7" y="31"/>
                    </a:lnTo>
                    <a:lnTo>
                      <a:pt x="5" y="31"/>
                    </a:lnTo>
                    <a:lnTo>
                      <a:pt x="5" y="31"/>
                    </a:lnTo>
                    <a:lnTo>
                      <a:pt x="5" y="31"/>
                    </a:lnTo>
                    <a:lnTo>
                      <a:pt x="5" y="31"/>
                    </a:lnTo>
                    <a:lnTo>
                      <a:pt x="5" y="28"/>
                    </a:lnTo>
                    <a:lnTo>
                      <a:pt x="5" y="28"/>
                    </a:lnTo>
                    <a:lnTo>
                      <a:pt x="5" y="26"/>
                    </a:lnTo>
                    <a:lnTo>
                      <a:pt x="5" y="26"/>
                    </a:lnTo>
                    <a:lnTo>
                      <a:pt x="2" y="26"/>
                    </a:lnTo>
                    <a:lnTo>
                      <a:pt x="2" y="26"/>
                    </a:lnTo>
                    <a:lnTo>
                      <a:pt x="2" y="24"/>
                    </a:lnTo>
                    <a:lnTo>
                      <a:pt x="2" y="24"/>
                    </a:lnTo>
                    <a:lnTo>
                      <a:pt x="5" y="24"/>
                    </a:lnTo>
                    <a:lnTo>
                      <a:pt x="5" y="24"/>
                    </a:lnTo>
                    <a:lnTo>
                      <a:pt x="5" y="24"/>
                    </a:lnTo>
                    <a:lnTo>
                      <a:pt x="7" y="24"/>
                    </a:lnTo>
                    <a:lnTo>
                      <a:pt x="7" y="24"/>
                    </a:lnTo>
                    <a:lnTo>
                      <a:pt x="7" y="24"/>
                    </a:lnTo>
                    <a:lnTo>
                      <a:pt x="7" y="21"/>
                    </a:lnTo>
                    <a:lnTo>
                      <a:pt x="10" y="21"/>
                    </a:lnTo>
                    <a:lnTo>
                      <a:pt x="10" y="21"/>
                    </a:lnTo>
                    <a:lnTo>
                      <a:pt x="10" y="21"/>
                    </a:lnTo>
                    <a:lnTo>
                      <a:pt x="12" y="21"/>
                    </a:lnTo>
                    <a:lnTo>
                      <a:pt x="12" y="21"/>
                    </a:lnTo>
                    <a:lnTo>
                      <a:pt x="12" y="21"/>
                    </a:lnTo>
                    <a:lnTo>
                      <a:pt x="14" y="21"/>
                    </a:lnTo>
                    <a:lnTo>
                      <a:pt x="14" y="21"/>
                    </a:lnTo>
                    <a:lnTo>
                      <a:pt x="14" y="21"/>
                    </a:lnTo>
                    <a:lnTo>
                      <a:pt x="14" y="21"/>
                    </a:lnTo>
                    <a:lnTo>
                      <a:pt x="17" y="21"/>
                    </a:lnTo>
                    <a:lnTo>
                      <a:pt x="17" y="21"/>
                    </a:lnTo>
                    <a:lnTo>
                      <a:pt x="17" y="21"/>
                    </a:lnTo>
                    <a:lnTo>
                      <a:pt x="17" y="19"/>
                    </a:lnTo>
                    <a:lnTo>
                      <a:pt x="19" y="19"/>
                    </a:lnTo>
                    <a:lnTo>
                      <a:pt x="19" y="19"/>
                    </a:lnTo>
                    <a:lnTo>
                      <a:pt x="19" y="19"/>
                    </a:lnTo>
                    <a:lnTo>
                      <a:pt x="21" y="19"/>
                    </a:lnTo>
                    <a:lnTo>
                      <a:pt x="21" y="16"/>
                    </a:lnTo>
                    <a:lnTo>
                      <a:pt x="21" y="16"/>
                    </a:lnTo>
                    <a:lnTo>
                      <a:pt x="21" y="16"/>
                    </a:lnTo>
                    <a:lnTo>
                      <a:pt x="21" y="16"/>
                    </a:lnTo>
                    <a:lnTo>
                      <a:pt x="21" y="14"/>
                    </a:lnTo>
                    <a:lnTo>
                      <a:pt x="24" y="14"/>
                    </a:lnTo>
                    <a:lnTo>
                      <a:pt x="24" y="14"/>
                    </a:lnTo>
                    <a:lnTo>
                      <a:pt x="24" y="14"/>
                    </a:lnTo>
                    <a:lnTo>
                      <a:pt x="24" y="12"/>
                    </a:lnTo>
                    <a:lnTo>
                      <a:pt x="24" y="12"/>
                    </a:lnTo>
                    <a:lnTo>
                      <a:pt x="24" y="12"/>
                    </a:lnTo>
                    <a:lnTo>
                      <a:pt x="24" y="12"/>
                    </a:lnTo>
                    <a:lnTo>
                      <a:pt x="21" y="12"/>
                    </a:lnTo>
                    <a:lnTo>
                      <a:pt x="21" y="9"/>
                    </a:lnTo>
                    <a:lnTo>
                      <a:pt x="21" y="9"/>
                    </a:lnTo>
                    <a:lnTo>
                      <a:pt x="21" y="9"/>
                    </a:lnTo>
                    <a:lnTo>
                      <a:pt x="21" y="9"/>
                    </a:lnTo>
                    <a:lnTo>
                      <a:pt x="21" y="7"/>
                    </a:lnTo>
                    <a:lnTo>
                      <a:pt x="19" y="7"/>
                    </a:lnTo>
                    <a:lnTo>
                      <a:pt x="19" y="7"/>
                    </a:lnTo>
                    <a:lnTo>
                      <a:pt x="19" y="7"/>
                    </a:lnTo>
                    <a:lnTo>
                      <a:pt x="17" y="7"/>
                    </a:lnTo>
                    <a:lnTo>
                      <a:pt x="17" y="5"/>
                    </a:lnTo>
                    <a:lnTo>
                      <a:pt x="17" y="5"/>
                    </a:lnTo>
                    <a:lnTo>
                      <a:pt x="17" y="5"/>
                    </a:lnTo>
                    <a:lnTo>
                      <a:pt x="17" y="2"/>
                    </a:lnTo>
                    <a:lnTo>
                      <a:pt x="17" y="2"/>
                    </a:lnTo>
                    <a:lnTo>
                      <a:pt x="14" y="2"/>
                    </a:lnTo>
                    <a:lnTo>
                      <a:pt x="14" y="2"/>
                    </a:lnTo>
                    <a:lnTo>
                      <a:pt x="14" y="0"/>
                    </a:lnTo>
                    <a:lnTo>
                      <a:pt x="17" y="0"/>
                    </a:lnTo>
                    <a:lnTo>
                      <a:pt x="17" y="0"/>
                    </a:lnTo>
                    <a:lnTo>
                      <a:pt x="17" y="2"/>
                    </a:lnTo>
                    <a:lnTo>
                      <a:pt x="17" y="2"/>
                    </a:lnTo>
                    <a:lnTo>
                      <a:pt x="19" y="2"/>
                    </a:lnTo>
                    <a:lnTo>
                      <a:pt x="19" y="2"/>
                    </a:lnTo>
                    <a:lnTo>
                      <a:pt x="21" y="2"/>
                    </a:lnTo>
                    <a:lnTo>
                      <a:pt x="21" y="0"/>
                    </a:lnTo>
                    <a:lnTo>
                      <a:pt x="21" y="0"/>
                    </a:lnTo>
                    <a:lnTo>
                      <a:pt x="21" y="0"/>
                    </a:lnTo>
                    <a:lnTo>
                      <a:pt x="24" y="0"/>
                    </a:lnTo>
                    <a:lnTo>
                      <a:pt x="24" y="0"/>
                    </a:lnTo>
                    <a:lnTo>
                      <a:pt x="24" y="0"/>
                    </a:lnTo>
                    <a:lnTo>
                      <a:pt x="24" y="0"/>
                    </a:lnTo>
                    <a:lnTo>
                      <a:pt x="24" y="0"/>
                    </a:lnTo>
                    <a:lnTo>
                      <a:pt x="26"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7" name="Freeform 59"/>
              <p:cNvSpPr>
                <a:spLocks/>
              </p:cNvSpPr>
              <p:nvPr/>
            </p:nvSpPr>
            <p:spPr bwMode="auto">
              <a:xfrm>
                <a:off x="2784" y="691"/>
                <a:ext cx="203" cy="64"/>
              </a:xfrm>
              <a:custGeom>
                <a:avLst/>
                <a:gdLst/>
                <a:ahLst/>
                <a:cxnLst>
                  <a:cxn ang="0">
                    <a:pos x="142" y="17"/>
                  </a:cxn>
                  <a:cxn ang="0">
                    <a:pos x="135" y="22"/>
                  </a:cxn>
                  <a:cxn ang="0">
                    <a:pos x="137" y="26"/>
                  </a:cxn>
                  <a:cxn ang="0">
                    <a:pos x="123" y="26"/>
                  </a:cxn>
                  <a:cxn ang="0">
                    <a:pos x="111" y="29"/>
                  </a:cxn>
                  <a:cxn ang="0">
                    <a:pos x="120" y="29"/>
                  </a:cxn>
                  <a:cxn ang="0">
                    <a:pos x="132" y="29"/>
                  </a:cxn>
                  <a:cxn ang="0">
                    <a:pos x="146" y="29"/>
                  </a:cxn>
                  <a:cxn ang="0">
                    <a:pos x="154" y="34"/>
                  </a:cxn>
                  <a:cxn ang="0">
                    <a:pos x="154" y="36"/>
                  </a:cxn>
                  <a:cxn ang="0">
                    <a:pos x="161" y="31"/>
                  </a:cxn>
                  <a:cxn ang="0">
                    <a:pos x="172" y="31"/>
                  </a:cxn>
                  <a:cxn ang="0">
                    <a:pos x="184" y="31"/>
                  </a:cxn>
                  <a:cxn ang="0">
                    <a:pos x="196" y="36"/>
                  </a:cxn>
                  <a:cxn ang="0">
                    <a:pos x="198" y="41"/>
                  </a:cxn>
                  <a:cxn ang="0">
                    <a:pos x="191" y="45"/>
                  </a:cxn>
                  <a:cxn ang="0">
                    <a:pos x="187" y="53"/>
                  </a:cxn>
                  <a:cxn ang="0">
                    <a:pos x="194" y="60"/>
                  </a:cxn>
                  <a:cxn ang="0">
                    <a:pos x="182" y="62"/>
                  </a:cxn>
                  <a:cxn ang="0">
                    <a:pos x="168" y="62"/>
                  </a:cxn>
                  <a:cxn ang="0">
                    <a:pos x="161" y="64"/>
                  </a:cxn>
                  <a:cxn ang="0">
                    <a:pos x="149" y="64"/>
                  </a:cxn>
                  <a:cxn ang="0">
                    <a:pos x="137" y="62"/>
                  </a:cxn>
                  <a:cxn ang="0">
                    <a:pos x="125" y="60"/>
                  </a:cxn>
                  <a:cxn ang="0">
                    <a:pos x="113" y="60"/>
                  </a:cxn>
                  <a:cxn ang="0">
                    <a:pos x="101" y="57"/>
                  </a:cxn>
                  <a:cxn ang="0">
                    <a:pos x="90" y="57"/>
                  </a:cxn>
                  <a:cxn ang="0">
                    <a:pos x="78" y="55"/>
                  </a:cxn>
                  <a:cxn ang="0">
                    <a:pos x="71" y="45"/>
                  </a:cxn>
                  <a:cxn ang="0">
                    <a:pos x="61" y="45"/>
                  </a:cxn>
                  <a:cxn ang="0">
                    <a:pos x="52" y="48"/>
                  </a:cxn>
                  <a:cxn ang="0">
                    <a:pos x="40" y="43"/>
                  </a:cxn>
                  <a:cxn ang="0">
                    <a:pos x="52" y="41"/>
                  </a:cxn>
                  <a:cxn ang="0">
                    <a:pos x="64" y="38"/>
                  </a:cxn>
                  <a:cxn ang="0">
                    <a:pos x="78" y="38"/>
                  </a:cxn>
                  <a:cxn ang="0">
                    <a:pos x="68" y="34"/>
                  </a:cxn>
                  <a:cxn ang="0">
                    <a:pos x="56" y="34"/>
                  </a:cxn>
                  <a:cxn ang="0">
                    <a:pos x="56" y="38"/>
                  </a:cxn>
                  <a:cxn ang="0">
                    <a:pos x="45" y="41"/>
                  </a:cxn>
                  <a:cxn ang="0">
                    <a:pos x="30" y="41"/>
                  </a:cxn>
                  <a:cxn ang="0">
                    <a:pos x="19" y="41"/>
                  </a:cxn>
                  <a:cxn ang="0">
                    <a:pos x="4" y="41"/>
                  </a:cxn>
                  <a:cxn ang="0">
                    <a:pos x="4" y="31"/>
                  </a:cxn>
                  <a:cxn ang="0">
                    <a:pos x="9" y="31"/>
                  </a:cxn>
                  <a:cxn ang="0">
                    <a:pos x="19" y="31"/>
                  </a:cxn>
                  <a:cxn ang="0">
                    <a:pos x="26" y="29"/>
                  </a:cxn>
                  <a:cxn ang="0">
                    <a:pos x="19" y="26"/>
                  </a:cxn>
                  <a:cxn ang="0">
                    <a:pos x="9" y="24"/>
                  </a:cxn>
                  <a:cxn ang="0">
                    <a:pos x="21" y="22"/>
                  </a:cxn>
                  <a:cxn ang="0">
                    <a:pos x="33" y="22"/>
                  </a:cxn>
                  <a:cxn ang="0">
                    <a:pos x="42" y="15"/>
                  </a:cxn>
                  <a:cxn ang="0">
                    <a:pos x="35" y="15"/>
                  </a:cxn>
                  <a:cxn ang="0">
                    <a:pos x="38" y="12"/>
                  </a:cxn>
                  <a:cxn ang="0">
                    <a:pos x="49" y="7"/>
                  </a:cxn>
                  <a:cxn ang="0">
                    <a:pos x="61" y="5"/>
                  </a:cxn>
                  <a:cxn ang="0">
                    <a:pos x="75" y="5"/>
                  </a:cxn>
                  <a:cxn ang="0">
                    <a:pos x="87" y="3"/>
                  </a:cxn>
                  <a:cxn ang="0">
                    <a:pos x="97" y="0"/>
                  </a:cxn>
                  <a:cxn ang="0">
                    <a:pos x="109" y="3"/>
                  </a:cxn>
                  <a:cxn ang="0">
                    <a:pos x="118" y="5"/>
                  </a:cxn>
                  <a:cxn ang="0">
                    <a:pos x="130" y="10"/>
                  </a:cxn>
                  <a:cxn ang="0">
                    <a:pos x="142" y="12"/>
                  </a:cxn>
                </a:cxnLst>
                <a:rect l="0" t="0" r="r" b="b"/>
                <a:pathLst>
                  <a:path w="203" h="64">
                    <a:moveTo>
                      <a:pt x="151" y="15"/>
                    </a:moveTo>
                    <a:lnTo>
                      <a:pt x="151" y="15"/>
                    </a:lnTo>
                    <a:lnTo>
                      <a:pt x="151" y="17"/>
                    </a:lnTo>
                    <a:lnTo>
                      <a:pt x="151" y="17"/>
                    </a:lnTo>
                    <a:lnTo>
                      <a:pt x="149" y="17"/>
                    </a:lnTo>
                    <a:lnTo>
                      <a:pt x="149" y="17"/>
                    </a:lnTo>
                    <a:lnTo>
                      <a:pt x="149" y="17"/>
                    </a:lnTo>
                    <a:lnTo>
                      <a:pt x="146" y="17"/>
                    </a:lnTo>
                    <a:lnTo>
                      <a:pt x="146" y="17"/>
                    </a:lnTo>
                    <a:lnTo>
                      <a:pt x="144" y="17"/>
                    </a:lnTo>
                    <a:lnTo>
                      <a:pt x="144" y="17"/>
                    </a:lnTo>
                    <a:lnTo>
                      <a:pt x="144" y="17"/>
                    </a:lnTo>
                    <a:lnTo>
                      <a:pt x="142" y="17"/>
                    </a:lnTo>
                    <a:lnTo>
                      <a:pt x="142" y="17"/>
                    </a:lnTo>
                    <a:lnTo>
                      <a:pt x="142" y="17"/>
                    </a:lnTo>
                    <a:lnTo>
                      <a:pt x="142" y="17"/>
                    </a:lnTo>
                    <a:lnTo>
                      <a:pt x="139" y="17"/>
                    </a:lnTo>
                    <a:lnTo>
                      <a:pt x="139" y="17"/>
                    </a:lnTo>
                    <a:lnTo>
                      <a:pt x="137" y="17"/>
                    </a:lnTo>
                    <a:lnTo>
                      <a:pt x="137" y="17"/>
                    </a:lnTo>
                    <a:lnTo>
                      <a:pt x="137" y="17"/>
                    </a:lnTo>
                    <a:lnTo>
                      <a:pt x="137" y="17"/>
                    </a:lnTo>
                    <a:lnTo>
                      <a:pt x="135" y="17"/>
                    </a:lnTo>
                    <a:lnTo>
                      <a:pt x="135" y="17"/>
                    </a:lnTo>
                    <a:lnTo>
                      <a:pt x="135" y="17"/>
                    </a:lnTo>
                    <a:lnTo>
                      <a:pt x="135" y="19"/>
                    </a:lnTo>
                    <a:lnTo>
                      <a:pt x="135" y="19"/>
                    </a:lnTo>
                    <a:lnTo>
                      <a:pt x="135" y="19"/>
                    </a:lnTo>
                    <a:lnTo>
                      <a:pt x="135" y="19"/>
                    </a:lnTo>
                    <a:lnTo>
                      <a:pt x="135" y="22"/>
                    </a:lnTo>
                    <a:lnTo>
                      <a:pt x="135" y="22"/>
                    </a:lnTo>
                    <a:lnTo>
                      <a:pt x="135" y="22"/>
                    </a:lnTo>
                    <a:lnTo>
                      <a:pt x="135" y="22"/>
                    </a:lnTo>
                    <a:lnTo>
                      <a:pt x="135" y="24"/>
                    </a:lnTo>
                    <a:lnTo>
                      <a:pt x="137" y="24"/>
                    </a:lnTo>
                    <a:lnTo>
                      <a:pt x="137" y="24"/>
                    </a:lnTo>
                    <a:lnTo>
                      <a:pt x="137" y="24"/>
                    </a:lnTo>
                    <a:lnTo>
                      <a:pt x="139" y="24"/>
                    </a:lnTo>
                    <a:lnTo>
                      <a:pt x="139" y="24"/>
                    </a:lnTo>
                    <a:lnTo>
                      <a:pt x="139" y="24"/>
                    </a:lnTo>
                    <a:lnTo>
                      <a:pt x="142" y="24"/>
                    </a:lnTo>
                    <a:lnTo>
                      <a:pt x="142" y="26"/>
                    </a:lnTo>
                    <a:lnTo>
                      <a:pt x="139" y="26"/>
                    </a:lnTo>
                    <a:lnTo>
                      <a:pt x="139" y="26"/>
                    </a:lnTo>
                    <a:lnTo>
                      <a:pt x="139" y="26"/>
                    </a:lnTo>
                    <a:lnTo>
                      <a:pt x="137" y="26"/>
                    </a:lnTo>
                    <a:lnTo>
                      <a:pt x="137" y="26"/>
                    </a:lnTo>
                    <a:lnTo>
                      <a:pt x="137" y="26"/>
                    </a:lnTo>
                    <a:lnTo>
                      <a:pt x="137" y="26"/>
                    </a:lnTo>
                    <a:lnTo>
                      <a:pt x="137" y="26"/>
                    </a:lnTo>
                    <a:lnTo>
                      <a:pt x="135" y="26"/>
                    </a:lnTo>
                    <a:lnTo>
                      <a:pt x="135" y="26"/>
                    </a:lnTo>
                    <a:lnTo>
                      <a:pt x="135" y="26"/>
                    </a:lnTo>
                    <a:lnTo>
                      <a:pt x="132" y="26"/>
                    </a:lnTo>
                    <a:lnTo>
                      <a:pt x="132" y="26"/>
                    </a:lnTo>
                    <a:lnTo>
                      <a:pt x="130" y="26"/>
                    </a:lnTo>
                    <a:lnTo>
                      <a:pt x="130" y="26"/>
                    </a:lnTo>
                    <a:lnTo>
                      <a:pt x="130" y="26"/>
                    </a:lnTo>
                    <a:lnTo>
                      <a:pt x="127" y="26"/>
                    </a:lnTo>
                    <a:lnTo>
                      <a:pt x="127" y="26"/>
                    </a:lnTo>
                    <a:lnTo>
                      <a:pt x="127" y="26"/>
                    </a:lnTo>
                    <a:lnTo>
                      <a:pt x="125" y="26"/>
                    </a:lnTo>
                    <a:lnTo>
                      <a:pt x="125" y="26"/>
                    </a:lnTo>
                    <a:lnTo>
                      <a:pt x="123" y="26"/>
                    </a:lnTo>
                    <a:lnTo>
                      <a:pt x="123" y="26"/>
                    </a:lnTo>
                    <a:lnTo>
                      <a:pt x="123" y="26"/>
                    </a:lnTo>
                    <a:lnTo>
                      <a:pt x="120" y="26"/>
                    </a:lnTo>
                    <a:lnTo>
                      <a:pt x="120" y="26"/>
                    </a:lnTo>
                    <a:lnTo>
                      <a:pt x="118" y="26"/>
                    </a:lnTo>
                    <a:lnTo>
                      <a:pt x="118" y="26"/>
                    </a:lnTo>
                    <a:lnTo>
                      <a:pt x="118" y="26"/>
                    </a:lnTo>
                    <a:lnTo>
                      <a:pt x="118" y="29"/>
                    </a:lnTo>
                    <a:lnTo>
                      <a:pt x="116" y="29"/>
                    </a:lnTo>
                    <a:lnTo>
                      <a:pt x="116" y="29"/>
                    </a:lnTo>
                    <a:lnTo>
                      <a:pt x="116" y="29"/>
                    </a:lnTo>
                    <a:lnTo>
                      <a:pt x="113" y="29"/>
                    </a:lnTo>
                    <a:lnTo>
                      <a:pt x="113" y="29"/>
                    </a:lnTo>
                    <a:lnTo>
                      <a:pt x="113" y="26"/>
                    </a:lnTo>
                    <a:lnTo>
                      <a:pt x="111" y="26"/>
                    </a:lnTo>
                    <a:lnTo>
                      <a:pt x="111" y="29"/>
                    </a:lnTo>
                    <a:lnTo>
                      <a:pt x="111" y="29"/>
                    </a:lnTo>
                    <a:lnTo>
                      <a:pt x="111" y="29"/>
                    </a:lnTo>
                    <a:lnTo>
                      <a:pt x="111" y="29"/>
                    </a:lnTo>
                    <a:lnTo>
                      <a:pt x="111" y="29"/>
                    </a:lnTo>
                    <a:lnTo>
                      <a:pt x="111" y="29"/>
                    </a:lnTo>
                    <a:lnTo>
                      <a:pt x="113" y="29"/>
                    </a:lnTo>
                    <a:lnTo>
                      <a:pt x="113" y="29"/>
                    </a:lnTo>
                    <a:lnTo>
                      <a:pt x="116" y="29"/>
                    </a:lnTo>
                    <a:lnTo>
                      <a:pt x="116" y="29"/>
                    </a:lnTo>
                    <a:lnTo>
                      <a:pt x="116" y="29"/>
                    </a:lnTo>
                    <a:lnTo>
                      <a:pt x="118" y="29"/>
                    </a:lnTo>
                    <a:lnTo>
                      <a:pt x="118" y="29"/>
                    </a:lnTo>
                    <a:lnTo>
                      <a:pt x="118" y="29"/>
                    </a:lnTo>
                    <a:lnTo>
                      <a:pt x="120" y="29"/>
                    </a:lnTo>
                    <a:lnTo>
                      <a:pt x="120" y="29"/>
                    </a:lnTo>
                    <a:lnTo>
                      <a:pt x="120" y="29"/>
                    </a:lnTo>
                    <a:lnTo>
                      <a:pt x="123" y="29"/>
                    </a:lnTo>
                    <a:lnTo>
                      <a:pt x="123" y="29"/>
                    </a:lnTo>
                    <a:lnTo>
                      <a:pt x="123" y="29"/>
                    </a:lnTo>
                    <a:lnTo>
                      <a:pt x="123" y="29"/>
                    </a:lnTo>
                    <a:lnTo>
                      <a:pt x="123" y="29"/>
                    </a:lnTo>
                    <a:lnTo>
                      <a:pt x="125" y="29"/>
                    </a:lnTo>
                    <a:lnTo>
                      <a:pt x="125" y="29"/>
                    </a:lnTo>
                    <a:lnTo>
                      <a:pt x="127" y="29"/>
                    </a:lnTo>
                    <a:lnTo>
                      <a:pt x="127" y="29"/>
                    </a:lnTo>
                    <a:lnTo>
                      <a:pt x="127" y="29"/>
                    </a:lnTo>
                    <a:lnTo>
                      <a:pt x="127" y="29"/>
                    </a:lnTo>
                    <a:lnTo>
                      <a:pt x="127" y="29"/>
                    </a:lnTo>
                    <a:lnTo>
                      <a:pt x="130" y="29"/>
                    </a:lnTo>
                    <a:lnTo>
                      <a:pt x="130" y="29"/>
                    </a:lnTo>
                    <a:lnTo>
                      <a:pt x="130" y="29"/>
                    </a:lnTo>
                    <a:lnTo>
                      <a:pt x="132" y="29"/>
                    </a:lnTo>
                    <a:lnTo>
                      <a:pt x="132" y="29"/>
                    </a:lnTo>
                    <a:lnTo>
                      <a:pt x="135" y="29"/>
                    </a:lnTo>
                    <a:lnTo>
                      <a:pt x="135" y="29"/>
                    </a:lnTo>
                    <a:lnTo>
                      <a:pt x="135" y="29"/>
                    </a:lnTo>
                    <a:lnTo>
                      <a:pt x="137" y="29"/>
                    </a:lnTo>
                    <a:lnTo>
                      <a:pt x="137" y="29"/>
                    </a:lnTo>
                    <a:lnTo>
                      <a:pt x="137" y="29"/>
                    </a:lnTo>
                    <a:lnTo>
                      <a:pt x="139" y="29"/>
                    </a:lnTo>
                    <a:lnTo>
                      <a:pt x="139" y="29"/>
                    </a:lnTo>
                    <a:lnTo>
                      <a:pt x="142" y="29"/>
                    </a:lnTo>
                    <a:lnTo>
                      <a:pt x="142" y="29"/>
                    </a:lnTo>
                    <a:lnTo>
                      <a:pt x="142" y="29"/>
                    </a:lnTo>
                    <a:lnTo>
                      <a:pt x="144" y="29"/>
                    </a:lnTo>
                    <a:lnTo>
                      <a:pt x="144" y="29"/>
                    </a:lnTo>
                    <a:lnTo>
                      <a:pt x="144" y="29"/>
                    </a:lnTo>
                    <a:lnTo>
                      <a:pt x="146" y="29"/>
                    </a:lnTo>
                    <a:lnTo>
                      <a:pt x="146" y="29"/>
                    </a:lnTo>
                    <a:lnTo>
                      <a:pt x="146" y="29"/>
                    </a:lnTo>
                    <a:lnTo>
                      <a:pt x="149" y="29"/>
                    </a:lnTo>
                    <a:lnTo>
                      <a:pt x="149" y="29"/>
                    </a:lnTo>
                    <a:lnTo>
                      <a:pt x="149" y="29"/>
                    </a:lnTo>
                    <a:lnTo>
                      <a:pt x="151" y="29"/>
                    </a:lnTo>
                    <a:lnTo>
                      <a:pt x="151" y="29"/>
                    </a:lnTo>
                    <a:lnTo>
                      <a:pt x="151" y="29"/>
                    </a:lnTo>
                    <a:lnTo>
                      <a:pt x="151" y="31"/>
                    </a:lnTo>
                    <a:lnTo>
                      <a:pt x="154" y="31"/>
                    </a:lnTo>
                    <a:lnTo>
                      <a:pt x="154" y="31"/>
                    </a:lnTo>
                    <a:lnTo>
                      <a:pt x="154" y="31"/>
                    </a:lnTo>
                    <a:lnTo>
                      <a:pt x="154" y="31"/>
                    </a:lnTo>
                    <a:lnTo>
                      <a:pt x="154" y="31"/>
                    </a:lnTo>
                    <a:lnTo>
                      <a:pt x="154" y="31"/>
                    </a:lnTo>
                    <a:lnTo>
                      <a:pt x="154" y="34"/>
                    </a:lnTo>
                    <a:lnTo>
                      <a:pt x="154" y="34"/>
                    </a:lnTo>
                    <a:lnTo>
                      <a:pt x="151" y="34"/>
                    </a:lnTo>
                    <a:lnTo>
                      <a:pt x="151" y="34"/>
                    </a:lnTo>
                    <a:lnTo>
                      <a:pt x="151" y="34"/>
                    </a:lnTo>
                    <a:lnTo>
                      <a:pt x="151" y="36"/>
                    </a:lnTo>
                    <a:lnTo>
                      <a:pt x="151" y="36"/>
                    </a:lnTo>
                    <a:lnTo>
                      <a:pt x="149" y="36"/>
                    </a:lnTo>
                    <a:lnTo>
                      <a:pt x="149" y="36"/>
                    </a:lnTo>
                    <a:lnTo>
                      <a:pt x="149" y="36"/>
                    </a:lnTo>
                    <a:lnTo>
                      <a:pt x="149" y="36"/>
                    </a:lnTo>
                    <a:lnTo>
                      <a:pt x="151" y="36"/>
                    </a:lnTo>
                    <a:lnTo>
                      <a:pt x="151" y="36"/>
                    </a:lnTo>
                    <a:lnTo>
                      <a:pt x="151" y="36"/>
                    </a:lnTo>
                    <a:lnTo>
                      <a:pt x="154" y="36"/>
                    </a:lnTo>
                    <a:lnTo>
                      <a:pt x="154" y="36"/>
                    </a:lnTo>
                    <a:lnTo>
                      <a:pt x="154" y="36"/>
                    </a:lnTo>
                    <a:lnTo>
                      <a:pt x="154" y="36"/>
                    </a:lnTo>
                    <a:lnTo>
                      <a:pt x="151" y="36"/>
                    </a:lnTo>
                    <a:lnTo>
                      <a:pt x="151" y="34"/>
                    </a:lnTo>
                    <a:lnTo>
                      <a:pt x="154" y="34"/>
                    </a:lnTo>
                    <a:lnTo>
                      <a:pt x="154" y="34"/>
                    </a:lnTo>
                    <a:lnTo>
                      <a:pt x="156" y="34"/>
                    </a:lnTo>
                    <a:lnTo>
                      <a:pt x="156" y="34"/>
                    </a:lnTo>
                    <a:lnTo>
                      <a:pt x="156" y="34"/>
                    </a:lnTo>
                    <a:lnTo>
                      <a:pt x="156" y="31"/>
                    </a:lnTo>
                    <a:lnTo>
                      <a:pt x="156" y="31"/>
                    </a:lnTo>
                    <a:lnTo>
                      <a:pt x="158" y="31"/>
                    </a:lnTo>
                    <a:lnTo>
                      <a:pt x="158" y="31"/>
                    </a:lnTo>
                    <a:lnTo>
                      <a:pt x="158" y="31"/>
                    </a:lnTo>
                    <a:lnTo>
                      <a:pt x="161" y="31"/>
                    </a:lnTo>
                    <a:lnTo>
                      <a:pt x="161" y="31"/>
                    </a:lnTo>
                    <a:lnTo>
                      <a:pt x="161" y="31"/>
                    </a:lnTo>
                    <a:lnTo>
                      <a:pt x="161" y="31"/>
                    </a:lnTo>
                    <a:lnTo>
                      <a:pt x="163" y="31"/>
                    </a:lnTo>
                    <a:lnTo>
                      <a:pt x="163" y="31"/>
                    </a:lnTo>
                    <a:lnTo>
                      <a:pt x="163" y="31"/>
                    </a:lnTo>
                    <a:lnTo>
                      <a:pt x="165" y="31"/>
                    </a:lnTo>
                    <a:lnTo>
                      <a:pt x="165" y="31"/>
                    </a:lnTo>
                    <a:lnTo>
                      <a:pt x="168" y="31"/>
                    </a:lnTo>
                    <a:lnTo>
                      <a:pt x="168" y="31"/>
                    </a:lnTo>
                    <a:lnTo>
                      <a:pt x="168" y="31"/>
                    </a:lnTo>
                    <a:lnTo>
                      <a:pt x="168" y="31"/>
                    </a:lnTo>
                    <a:lnTo>
                      <a:pt x="168" y="31"/>
                    </a:lnTo>
                    <a:lnTo>
                      <a:pt x="170" y="31"/>
                    </a:lnTo>
                    <a:lnTo>
                      <a:pt x="170" y="31"/>
                    </a:lnTo>
                    <a:lnTo>
                      <a:pt x="170" y="31"/>
                    </a:lnTo>
                    <a:lnTo>
                      <a:pt x="172" y="31"/>
                    </a:lnTo>
                    <a:lnTo>
                      <a:pt x="172" y="31"/>
                    </a:lnTo>
                    <a:lnTo>
                      <a:pt x="175" y="31"/>
                    </a:lnTo>
                    <a:lnTo>
                      <a:pt x="175" y="31"/>
                    </a:lnTo>
                    <a:lnTo>
                      <a:pt x="175" y="31"/>
                    </a:lnTo>
                    <a:lnTo>
                      <a:pt x="177" y="31"/>
                    </a:lnTo>
                    <a:lnTo>
                      <a:pt x="177" y="31"/>
                    </a:lnTo>
                    <a:lnTo>
                      <a:pt x="177" y="31"/>
                    </a:lnTo>
                    <a:lnTo>
                      <a:pt x="180" y="31"/>
                    </a:lnTo>
                    <a:lnTo>
                      <a:pt x="180" y="31"/>
                    </a:lnTo>
                    <a:lnTo>
                      <a:pt x="180" y="31"/>
                    </a:lnTo>
                    <a:lnTo>
                      <a:pt x="182" y="31"/>
                    </a:lnTo>
                    <a:lnTo>
                      <a:pt x="182" y="31"/>
                    </a:lnTo>
                    <a:lnTo>
                      <a:pt x="182" y="31"/>
                    </a:lnTo>
                    <a:lnTo>
                      <a:pt x="182" y="31"/>
                    </a:lnTo>
                    <a:lnTo>
                      <a:pt x="184" y="31"/>
                    </a:lnTo>
                    <a:lnTo>
                      <a:pt x="184" y="31"/>
                    </a:lnTo>
                    <a:lnTo>
                      <a:pt x="184" y="31"/>
                    </a:lnTo>
                    <a:lnTo>
                      <a:pt x="187" y="31"/>
                    </a:lnTo>
                    <a:lnTo>
                      <a:pt x="187" y="31"/>
                    </a:lnTo>
                    <a:lnTo>
                      <a:pt x="187" y="34"/>
                    </a:lnTo>
                    <a:lnTo>
                      <a:pt x="189" y="34"/>
                    </a:lnTo>
                    <a:lnTo>
                      <a:pt x="189" y="34"/>
                    </a:lnTo>
                    <a:lnTo>
                      <a:pt x="189" y="34"/>
                    </a:lnTo>
                    <a:lnTo>
                      <a:pt x="191" y="34"/>
                    </a:lnTo>
                    <a:lnTo>
                      <a:pt x="191" y="34"/>
                    </a:lnTo>
                    <a:lnTo>
                      <a:pt x="191" y="34"/>
                    </a:lnTo>
                    <a:lnTo>
                      <a:pt x="191" y="34"/>
                    </a:lnTo>
                    <a:lnTo>
                      <a:pt x="191" y="36"/>
                    </a:lnTo>
                    <a:lnTo>
                      <a:pt x="194" y="36"/>
                    </a:lnTo>
                    <a:lnTo>
                      <a:pt x="194" y="36"/>
                    </a:lnTo>
                    <a:lnTo>
                      <a:pt x="196" y="36"/>
                    </a:lnTo>
                    <a:lnTo>
                      <a:pt x="196" y="36"/>
                    </a:lnTo>
                    <a:lnTo>
                      <a:pt x="196" y="36"/>
                    </a:lnTo>
                    <a:lnTo>
                      <a:pt x="196" y="36"/>
                    </a:lnTo>
                    <a:lnTo>
                      <a:pt x="196" y="38"/>
                    </a:lnTo>
                    <a:lnTo>
                      <a:pt x="196" y="38"/>
                    </a:lnTo>
                    <a:lnTo>
                      <a:pt x="198" y="38"/>
                    </a:lnTo>
                    <a:lnTo>
                      <a:pt x="198" y="38"/>
                    </a:lnTo>
                    <a:lnTo>
                      <a:pt x="198" y="41"/>
                    </a:lnTo>
                    <a:lnTo>
                      <a:pt x="201" y="41"/>
                    </a:lnTo>
                    <a:lnTo>
                      <a:pt x="201" y="41"/>
                    </a:lnTo>
                    <a:lnTo>
                      <a:pt x="201" y="41"/>
                    </a:lnTo>
                    <a:lnTo>
                      <a:pt x="203" y="41"/>
                    </a:lnTo>
                    <a:lnTo>
                      <a:pt x="203" y="41"/>
                    </a:lnTo>
                    <a:lnTo>
                      <a:pt x="201" y="41"/>
                    </a:lnTo>
                    <a:lnTo>
                      <a:pt x="201" y="41"/>
                    </a:lnTo>
                    <a:lnTo>
                      <a:pt x="201" y="41"/>
                    </a:lnTo>
                    <a:lnTo>
                      <a:pt x="201" y="41"/>
                    </a:lnTo>
                    <a:lnTo>
                      <a:pt x="198" y="41"/>
                    </a:lnTo>
                    <a:lnTo>
                      <a:pt x="198" y="41"/>
                    </a:lnTo>
                    <a:lnTo>
                      <a:pt x="198" y="43"/>
                    </a:lnTo>
                    <a:lnTo>
                      <a:pt x="198" y="43"/>
                    </a:lnTo>
                    <a:lnTo>
                      <a:pt x="196" y="43"/>
                    </a:lnTo>
                    <a:lnTo>
                      <a:pt x="196" y="43"/>
                    </a:lnTo>
                    <a:lnTo>
                      <a:pt x="196" y="43"/>
                    </a:lnTo>
                    <a:lnTo>
                      <a:pt x="196" y="43"/>
                    </a:lnTo>
                    <a:lnTo>
                      <a:pt x="194" y="43"/>
                    </a:lnTo>
                    <a:lnTo>
                      <a:pt x="194" y="43"/>
                    </a:lnTo>
                    <a:lnTo>
                      <a:pt x="191" y="43"/>
                    </a:lnTo>
                    <a:lnTo>
                      <a:pt x="191" y="41"/>
                    </a:lnTo>
                    <a:lnTo>
                      <a:pt x="191" y="41"/>
                    </a:lnTo>
                    <a:lnTo>
                      <a:pt x="191" y="43"/>
                    </a:lnTo>
                    <a:lnTo>
                      <a:pt x="191" y="43"/>
                    </a:lnTo>
                    <a:lnTo>
                      <a:pt x="191" y="43"/>
                    </a:lnTo>
                    <a:lnTo>
                      <a:pt x="191" y="45"/>
                    </a:lnTo>
                    <a:lnTo>
                      <a:pt x="191" y="45"/>
                    </a:lnTo>
                    <a:lnTo>
                      <a:pt x="191" y="45"/>
                    </a:lnTo>
                    <a:lnTo>
                      <a:pt x="191" y="45"/>
                    </a:lnTo>
                    <a:lnTo>
                      <a:pt x="191" y="48"/>
                    </a:lnTo>
                    <a:lnTo>
                      <a:pt x="191" y="48"/>
                    </a:lnTo>
                    <a:lnTo>
                      <a:pt x="191" y="50"/>
                    </a:lnTo>
                    <a:lnTo>
                      <a:pt x="191" y="50"/>
                    </a:lnTo>
                    <a:lnTo>
                      <a:pt x="191" y="53"/>
                    </a:lnTo>
                    <a:lnTo>
                      <a:pt x="191" y="53"/>
                    </a:lnTo>
                    <a:lnTo>
                      <a:pt x="189" y="53"/>
                    </a:lnTo>
                    <a:lnTo>
                      <a:pt x="189" y="53"/>
                    </a:lnTo>
                    <a:lnTo>
                      <a:pt x="189" y="53"/>
                    </a:lnTo>
                    <a:lnTo>
                      <a:pt x="189" y="53"/>
                    </a:lnTo>
                    <a:lnTo>
                      <a:pt x="187" y="53"/>
                    </a:lnTo>
                    <a:lnTo>
                      <a:pt x="187" y="53"/>
                    </a:lnTo>
                    <a:lnTo>
                      <a:pt x="187" y="53"/>
                    </a:lnTo>
                    <a:lnTo>
                      <a:pt x="189" y="53"/>
                    </a:lnTo>
                    <a:lnTo>
                      <a:pt x="189" y="53"/>
                    </a:lnTo>
                    <a:lnTo>
                      <a:pt x="189" y="55"/>
                    </a:lnTo>
                    <a:lnTo>
                      <a:pt x="189" y="55"/>
                    </a:lnTo>
                    <a:lnTo>
                      <a:pt x="191" y="55"/>
                    </a:lnTo>
                    <a:lnTo>
                      <a:pt x="191" y="55"/>
                    </a:lnTo>
                    <a:lnTo>
                      <a:pt x="191" y="55"/>
                    </a:lnTo>
                    <a:lnTo>
                      <a:pt x="194" y="55"/>
                    </a:lnTo>
                    <a:lnTo>
                      <a:pt x="194" y="55"/>
                    </a:lnTo>
                    <a:lnTo>
                      <a:pt x="194" y="57"/>
                    </a:lnTo>
                    <a:lnTo>
                      <a:pt x="194" y="57"/>
                    </a:lnTo>
                    <a:lnTo>
                      <a:pt x="194" y="57"/>
                    </a:lnTo>
                    <a:lnTo>
                      <a:pt x="194" y="60"/>
                    </a:lnTo>
                    <a:lnTo>
                      <a:pt x="196" y="60"/>
                    </a:lnTo>
                    <a:lnTo>
                      <a:pt x="196" y="60"/>
                    </a:lnTo>
                    <a:lnTo>
                      <a:pt x="194" y="60"/>
                    </a:lnTo>
                    <a:lnTo>
                      <a:pt x="194" y="60"/>
                    </a:lnTo>
                    <a:lnTo>
                      <a:pt x="194" y="62"/>
                    </a:lnTo>
                    <a:lnTo>
                      <a:pt x="191" y="62"/>
                    </a:lnTo>
                    <a:lnTo>
                      <a:pt x="191" y="62"/>
                    </a:lnTo>
                    <a:lnTo>
                      <a:pt x="191" y="62"/>
                    </a:lnTo>
                    <a:lnTo>
                      <a:pt x="189" y="62"/>
                    </a:lnTo>
                    <a:lnTo>
                      <a:pt x="189" y="62"/>
                    </a:lnTo>
                    <a:lnTo>
                      <a:pt x="189" y="62"/>
                    </a:lnTo>
                    <a:lnTo>
                      <a:pt x="189" y="62"/>
                    </a:lnTo>
                    <a:lnTo>
                      <a:pt x="187" y="62"/>
                    </a:lnTo>
                    <a:lnTo>
                      <a:pt x="187" y="62"/>
                    </a:lnTo>
                    <a:lnTo>
                      <a:pt x="184" y="62"/>
                    </a:lnTo>
                    <a:lnTo>
                      <a:pt x="184" y="62"/>
                    </a:lnTo>
                    <a:lnTo>
                      <a:pt x="184" y="62"/>
                    </a:lnTo>
                    <a:lnTo>
                      <a:pt x="184" y="62"/>
                    </a:lnTo>
                    <a:lnTo>
                      <a:pt x="182" y="62"/>
                    </a:lnTo>
                    <a:lnTo>
                      <a:pt x="182" y="62"/>
                    </a:lnTo>
                    <a:lnTo>
                      <a:pt x="182" y="62"/>
                    </a:lnTo>
                    <a:lnTo>
                      <a:pt x="180" y="62"/>
                    </a:lnTo>
                    <a:lnTo>
                      <a:pt x="180" y="62"/>
                    </a:lnTo>
                    <a:lnTo>
                      <a:pt x="177" y="62"/>
                    </a:lnTo>
                    <a:lnTo>
                      <a:pt x="177" y="62"/>
                    </a:lnTo>
                    <a:lnTo>
                      <a:pt x="177" y="62"/>
                    </a:lnTo>
                    <a:lnTo>
                      <a:pt x="175" y="62"/>
                    </a:lnTo>
                    <a:lnTo>
                      <a:pt x="175" y="62"/>
                    </a:lnTo>
                    <a:lnTo>
                      <a:pt x="175" y="62"/>
                    </a:lnTo>
                    <a:lnTo>
                      <a:pt x="172" y="62"/>
                    </a:lnTo>
                    <a:lnTo>
                      <a:pt x="172" y="62"/>
                    </a:lnTo>
                    <a:lnTo>
                      <a:pt x="170" y="62"/>
                    </a:lnTo>
                    <a:lnTo>
                      <a:pt x="170" y="62"/>
                    </a:lnTo>
                    <a:lnTo>
                      <a:pt x="170" y="62"/>
                    </a:lnTo>
                    <a:lnTo>
                      <a:pt x="168" y="62"/>
                    </a:lnTo>
                    <a:lnTo>
                      <a:pt x="168" y="62"/>
                    </a:lnTo>
                    <a:lnTo>
                      <a:pt x="168" y="62"/>
                    </a:lnTo>
                    <a:lnTo>
                      <a:pt x="165" y="62"/>
                    </a:lnTo>
                    <a:lnTo>
                      <a:pt x="165" y="64"/>
                    </a:lnTo>
                    <a:lnTo>
                      <a:pt x="168" y="64"/>
                    </a:lnTo>
                    <a:lnTo>
                      <a:pt x="168" y="64"/>
                    </a:lnTo>
                    <a:lnTo>
                      <a:pt x="168" y="64"/>
                    </a:lnTo>
                    <a:lnTo>
                      <a:pt x="168" y="64"/>
                    </a:lnTo>
                    <a:lnTo>
                      <a:pt x="165" y="64"/>
                    </a:lnTo>
                    <a:lnTo>
                      <a:pt x="165" y="64"/>
                    </a:lnTo>
                    <a:lnTo>
                      <a:pt x="165" y="64"/>
                    </a:lnTo>
                    <a:lnTo>
                      <a:pt x="163" y="64"/>
                    </a:lnTo>
                    <a:lnTo>
                      <a:pt x="163" y="64"/>
                    </a:lnTo>
                    <a:lnTo>
                      <a:pt x="163" y="64"/>
                    </a:lnTo>
                    <a:lnTo>
                      <a:pt x="161" y="64"/>
                    </a:lnTo>
                    <a:lnTo>
                      <a:pt x="161" y="64"/>
                    </a:lnTo>
                    <a:lnTo>
                      <a:pt x="158" y="64"/>
                    </a:lnTo>
                    <a:lnTo>
                      <a:pt x="158" y="64"/>
                    </a:lnTo>
                    <a:lnTo>
                      <a:pt x="158" y="64"/>
                    </a:lnTo>
                    <a:lnTo>
                      <a:pt x="158" y="62"/>
                    </a:lnTo>
                    <a:lnTo>
                      <a:pt x="156" y="62"/>
                    </a:lnTo>
                    <a:lnTo>
                      <a:pt x="156" y="62"/>
                    </a:lnTo>
                    <a:lnTo>
                      <a:pt x="156" y="62"/>
                    </a:lnTo>
                    <a:lnTo>
                      <a:pt x="154" y="62"/>
                    </a:lnTo>
                    <a:lnTo>
                      <a:pt x="154" y="62"/>
                    </a:lnTo>
                    <a:lnTo>
                      <a:pt x="151" y="62"/>
                    </a:lnTo>
                    <a:lnTo>
                      <a:pt x="151" y="62"/>
                    </a:lnTo>
                    <a:lnTo>
                      <a:pt x="151" y="62"/>
                    </a:lnTo>
                    <a:lnTo>
                      <a:pt x="151" y="64"/>
                    </a:lnTo>
                    <a:lnTo>
                      <a:pt x="151" y="64"/>
                    </a:lnTo>
                    <a:lnTo>
                      <a:pt x="149" y="64"/>
                    </a:lnTo>
                    <a:lnTo>
                      <a:pt x="149" y="64"/>
                    </a:lnTo>
                    <a:lnTo>
                      <a:pt x="149" y="64"/>
                    </a:lnTo>
                    <a:lnTo>
                      <a:pt x="149" y="64"/>
                    </a:lnTo>
                    <a:lnTo>
                      <a:pt x="146" y="64"/>
                    </a:lnTo>
                    <a:lnTo>
                      <a:pt x="146" y="62"/>
                    </a:lnTo>
                    <a:lnTo>
                      <a:pt x="146" y="62"/>
                    </a:lnTo>
                    <a:lnTo>
                      <a:pt x="144" y="62"/>
                    </a:lnTo>
                    <a:lnTo>
                      <a:pt x="144" y="62"/>
                    </a:lnTo>
                    <a:lnTo>
                      <a:pt x="144" y="62"/>
                    </a:lnTo>
                    <a:lnTo>
                      <a:pt x="142" y="62"/>
                    </a:lnTo>
                    <a:lnTo>
                      <a:pt x="142" y="62"/>
                    </a:lnTo>
                    <a:lnTo>
                      <a:pt x="142" y="62"/>
                    </a:lnTo>
                    <a:lnTo>
                      <a:pt x="139" y="62"/>
                    </a:lnTo>
                    <a:lnTo>
                      <a:pt x="139" y="62"/>
                    </a:lnTo>
                    <a:lnTo>
                      <a:pt x="139" y="62"/>
                    </a:lnTo>
                    <a:lnTo>
                      <a:pt x="137" y="62"/>
                    </a:lnTo>
                    <a:lnTo>
                      <a:pt x="137" y="62"/>
                    </a:lnTo>
                    <a:lnTo>
                      <a:pt x="137" y="62"/>
                    </a:lnTo>
                    <a:lnTo>
                      <a:pt x="137" y="62"/>
                    </a:lnTo>
                    <a:lnTo>
                      <a:pt x="135" y="62"/>
                    </a:lnTo>
                    <a:lnTo>
                      <a:pt x="135" y="62"/>
                    </a:lnTo>
                    <a:lnTo>
                      <a:pt x="135" y="62"/>
                    </a:lnTo>
                    <a:lnTo>
                      <a:pt x="132" y="62"/>
                    </a:lnTo>
                    <a:lnTo>
                      <a:pt x="132" y="62"/>
                    </a:lnTo>
                    <a:lnTo>
                      <a:pt x="130" y="62"/>
                    </a:lnTo>
                    <a:lnTo>
                      <a:pt x="130" y="62"/>
                    </a:lnTo>
                    <a:lnTo>
                      <a:pt x="130" y="60"/>
                    </a:lnTo>
                    <a:lnTo>
                      <a:pt x="130" y="60"/>
                    </a:lnTo>
                    <a:lnTo>
                      <a:pt x="127" y="60"/>
                    </a:lnTo>
                    <a:lnTo>
                      <a:pt x="127" y="60"/>
                    </a:lnTo>
                    <a:lnTo>
                      <a:pt x="127" y="60"/>
                    </a:lnTo>
                    <a:lnTo>
                      <a:pt x="127" y="60"/>
                    </a:lnTo>
                    <a:lnTo>
                      <a:pt x="125" y="60"/>
                    </a:lnTo>
                    <a:lnTo>
                      <a:pt x="125" y="60"/>
                    </a:lnTo>
                    <a:lnTo>
                      <a:pt x="123" y="60"/>
                    </a:lnTo>
                    <a:lnTo>
                      <a:pt x="123" y="60"/>
                    </a:lnTo>
                    <a:lnTo>
                      <a:pt x="123" y="60"/>
                    </a:lnTo>
                    <a:lnTo>
                      <a:pt x="120" y="60"/>
                    </a:lnTo>
                    <a:lnTo>
                      <a:pt x="120" y="60"/>
                    </a:lnTo>
                    <a:lnTo>
                      <a:pt x="118" y="60"/>
                    </a:lnTo>
                    <a:lnTo>
                      <a:pt x="118" y="60"/>
                    </a:lnTo>
                    <a:lnTo>
                      <a:pt x="118" y="60"/>
                    </a:lnTo>
                    <a:lnTo>
                      <a:pt x="116" y="60"/>
                    </a:lnTo>
                    <a:lnTo>
                      <a:pt x="116" y="60"/>
                    </a:lnTo>
                    <a:lnTo>
                      <a:pt x="116" y="57"/>
                    </a:lnTo>
                    <a:lnTo>
                      <a:pt x="116" y="57"/>
                    </a:lnTo>
                    <a:lnTo>
                      <a:pt x="113" y="57"/>
                    </a:lnTo>
                    <a:lnTo>
                      <a:pt x="113" y="60"/>
                    </a:lnTo>
                    <a:lnTo>
                      <a:pt x="113" y="60"/>
                    </a:lnTo>
                    <a:lnTo>
                      <a:pt x="111" y="60"/>
                    </a:lnTo>
                    <a:lnTo>
                      <a:pt x="111" y="60"/>
                    </a:lnTo>
                    <a:lnTo>
                      <a:pt x="111" y="60"/>
                    </a:lnTo>
                    <a:lnTo>
                      <a:pt x="109" y="60"/>
                    </a:lnTo>
                    <a:lnTo>
                      <a:pt x="109" y="60"/>
                    </a:lnTo>
                    <a:lnTo>
                      <a:pt x="109" y="60"/>
                    </a:lnTo>
                    <a:lnTo>
                      <a:pt x="106" y="60"/>
                    </a:lnTo>
                    <a:lnTo>
                      <a:pt x="106" y="60"/>
                    </a:lnTo>
                    <a:lnTo>
                      <a:pt x="106" y="57"/>
                    </a:lnTo>
                    <a:lnTo>
                      <a:pt x="104" y="57"/>
                    </a:lnTo>
                    <a:lnTo>
                      <a:pt x="104" y="60"/>
                    </a:lnTo>
                    <a:lnTo>
                      <a:pt x="104" y="60"/>
                    </a:lnTo>
                    <a:lnTo>
                      <a:pt x="104" y="60"/>
                    </a:lnTo>
                    <a:lnTo>
                      <a:pt x="101" y="60"/>
                    </a:lnTo>
                    <a:lnTo>
                      <a:pt x="101" y="60"/>
                    </a:lnTo>
                    <a:lnTo>
                      <a:pt x="101" y="57"/>
                    </a:lnTo>
                    <a:lnTo>
                      <a:pt x="101" y="57"/>
                    </a:lnTo>
                    <a:lnTo>
                      <a:pt x="101" y="57"/>
                    </a:lnTo>
                    <a:lnTo>
                      <a:pt x="99" y="57"/>
                    </a:lnTo>
                    <a:lnTo>
                      <a:pt x="99" y="55"/>
                    </a:lnTo>
                    <a:lnTo>
                      <a:pt x="99" y="55"/>
                    </a:lnTo>
                    <a:lnTo>
                      <a:pt x="97" y="55"/>
                    </a:lnTo>
                    <a:lnTo>
                      <a:pt x="97" y="55"/>
                    </a:lnTo>
                    <a:lnTo>
                      <a:pt x="97" y="55"/>
                    </a:lnTo>
                    <a:lnTo>
                      <a:pt x="97" y="57"/>
                    </a:lnTo>
                    <a:lnTo>
                      <a:pt x="94" y="57"/>
                    </a:lnTo>
                    <a:lnTo>
                      <a:pt x="94" y="57"/>
                    </a:lnTo>
                    <a:lnTo>
                      <a:pt x="94" y="57"/>
                    </a:lnTo>
                    <a:lnTo>
                      <a:pt x="92" y="57"/>
                    </a:lnTo>
                    <a:lnTo>
                      <a:pt x="92" y="57"/>
                    </a:lnTo>
                    <a:lnTo>
                      <a:pt x="92" y="57"/>
                    </a:lnTo>
                    <a:lnTo>
                      <a:pt x="90" y="57"/>
                    </a:lnTo>
                    <a:lnTo>
                      <a:pt x="90" y="57"/>
                    </a:lnTo>
                    <a:lnTo>
                      <a:pt x="90" y="57"/>
                    </a:lnTo>
                    <a:lnTo>
                      <a:pt x="87" y="57"/>
                    </a:lnTo>
                    <a:lnTo>
                      <a:pt x="87" y="57"/>
                    </a:lnTo>
                    <a:lnTo>
                      <a:pt x="85" y="57"/>
                    </a:lnTo>
                    <a:lnTo>
                      <a:pt x="85" y="57"/>
                    </a:lnTo>
                    <a:lnTo>
                      <a:pt x="85" y="57"/>
                    </a:lnTo>
                    <a:lnTo>
                      <a:pt x="85" y="57"/>
                    </a:lnTo>
                    <a:lnTo>
                      <a:pt x="83" y="57"/>
                    </a:lnTo>
                    <a:lnTo>
                      <a:pt x="83" y="57"/>
                    </a:lnTo>
                    <a:lnTo>
                      <a:pt x="83" y="57"/>
                    </a:lnTo>
                    <a:lnTo>
                      <a:pt x="83" y="55"/>
                    </a:lnTo>
                    <a:lnTo>
                      <a:pt x="80" y="55"/>
                    </a:lnTo>
                    <a:lnTo>
                      <a:pt x="80" y="55"/>
                    </a:lnTo>
                    <a:lnTo>
                      <a:pt x="78" y="55"/>
                    </a:lnTo>
                    <a:lnTo>
                      <a:pt x="78" y="55"/>
                    </a:lnTo>
                    <a:lnTo>
                      <a:pt x="78" y="53"/>
                    </a:lnTo>
                    <a:lnTo>
                      <a:pt x="78" y="53"/>
                    </a:lnTo>
                    <a:lnTo>
                      <a:pt x="78" y="53"/>
                    </a:lnTo>
                    <a:lnTo>
                      <a:pt x="75" y="53"/>
                    </a:lnTo>
                    <a:lnTo>
                      <a:pt x="75" y="53"/>
                    </a:lnTo>
                    <a:lnTo>
                      <a:pt x="75" y="53"/>
                    </a:lnTo>
                    <a:lnTo>
                      <a:pt x="75" y="53"/>
                    </a:lnTo>
                    <a:lnTo>
                      <a:pt x="73" y="53"/>
                    </a:lnTo>
                    <a:lnTo>
                      <a:pt x="73" y="53"/>
                    </a:lnTo>
                    <a:lnTo>
                      <a:pt x="73" y="53"/>
                    </a:lnTo>
                    <a:lnTo>
                      <a:pt x="73" y="50"/>
                    </a:lnTo>
                    <a:lnTo>
                      <a:pt x="73" y="50"/>
                    </a:lnTo>
                    <a:lnTo>
                      <a:pt x="73" y="48"/>
                    </a:lnTo>
                    <a:lnTo>
                      <a:pt x="73" y="48"/>
                    </a:lnTo>
                    <a:lnTo>
                      <a:pt x="73" y="45"/>
                    </a:lnTo>
                    <a:lnTo>
                      <a:pt x="71" y="45"/>
                    </a:lnTo>
                    <a:lnTo>
                      <a:pt x="71" y="45"/>
                    </a:lnTo>
                    <a:lnTo>
                      <a:pt x="71" y="45"/>
                    </a:lnTo>
                    <a:lnTo>
                      <a:pt x="68" y="45"/>
                    </a:lnTo>
                    <a:lnTo>
                      <a:pt x="68" y="45"/>
                    </a:lnTo>
                    <a:lnTo>
                      <a:pt x="68" y="45"/>
                    </a:lnTo>
                    <a:lnTo>
                      <a:pt x="68" y="48"/>
                    </a:lnTo>
                    <a:lnTo>
                      <a:pt x="66" y="48"/>
                    </a:lnTo>
                    <a:lnTo>
                      <a:pt x="66" y="48"/>
                    </a:lnTo>
                    <a:lnTo>
                      <a:pt x="64" y="48"/>
                    </a:lnTo>
                    <a:lnTo>
                      <a:pt x="64" y="48"/>
                    </a:lnTo>
                    <a:lnTo>
                      <a:pt x="64" y="48"/>
                    </a:lnTo>
                    <a:lnTo>
                      <a:pt x="61" y="48"/>
                    </a:lnTo>
                    <a:lnTo>
                      <a:pt x="61" y="48"/>
                    </a:lnTo>
                    <a:lnTo>
                      <a:pt x="61" y="45"/>
                    </a:lnTo>
                    <a:lnTo>
                      <a:pt x="61" y="45"/>
                    </a:lnTo>
                    <a:lnTo>
                      <a:pt x="61" y="45"/>
                    </a:lnTo>
                    <a:lnTo>
                      <a:pt x="61" y="45"/>
                    </a:lnTo>
                    <a:lnTo>
                      <a:pt x="61" y="43"/>
                    </a:lnTo>
                    <a:lnTo>
                      <a:pt x="61" y="43"/>
                    </a:lnTo>
                    <a:lnTo>
                      <a:pt x="59" y="43"/>
                    </a:lnTo>
                    <a:lnTo>
                      <a:pt x="59" y="43"/>
                    </a:lnTo>
                    <a:lnTo>
                      <a:pt x="56" y="43"/>
                    </a:lnTo>
                    <a:lnTo>
                      <a:pt x="56" y="43"/>
                    </a:lnTo>
                    <a:lnTo>
                      <a:pt x="56" y="43"/>
                    </a:lnTo>
                    <a:lnTo>
                      <a:pt x="56" y="45"/>
                    </a:lnTo>
                    <a:lnTo>
                      <a:pt x="56" y="45"/>
                    </a:lnTo>
                    <a:lnTo>
                      <a:pt x="54" y="45"/>
                    </a:lnTo>
                    <a:lnTo>
                      <a:pt x="54" y="45"/>
                    </a:lnTo>
                    <a:lnTo>
                      <a:pt x="54" y="45"/>
                    </a:lnTo>
                    <a:lnTo>
                      <a:pt x="52" y="45"/>
                    </a:lnTo>
                    <a:lnTo>
                      <a:pt x="52" y="45"/>
                    </a:lnTo>
                    <a:lnTo>
                      <a:pt x="52" y="48"/>
                    </a:lnTo>
                    <a:lnTo>
                      <a:pt x="49" y="48"/>
                    </a:lnTo>
                    <a:lnTo>
                      <a:pt x="49" y="48"/>
                    </a:lnTo>
                    <a:lnTo>
                      <a:pt x="49" y="48"/>
                    </a:lnTo>
                    <a:lnTo>
                      <a:pt x="49" y="45"/>
                    </a:lnTo>
                    <a:lnTo>
                      <a:pt x="47" y="45"/>
                    </a:lnTo>
                    <a:lnTo>
                      <a:pt x="47" y="45"/>
                    </a:lnTo>
                    <a:lnTo>
                      <a:pt x="47" y="45"/>
                    </a:lnTo>
                    <a:lnTo>
                      <a:pt x="45" y="45"/>
                    </a:lnTo>
                    <a:lnTo>
                      <a:pt x="45" y="45"/>
                    </a:lnTo>
                    <a:lnTo>
                      <a:pt x="45" y="43"/>
                    </a:lnTo>
                    <a:lnTo>
                      <a:pt x="45" y="43"/>
                    </a:lnTo>
                    <a:lnTo>
                      <a:pt x="42" y="43"/>
                    </a:lnTo>
                    <a:lnTo>
                      <a:pt x="42" y="43"/>
                    </a:lnTo>
                    <a:lnTo>
                      <a:pt x="42" y="43"/>
                    </a:lnTo>
                    <a:lnTo>
                      <a:pt x="40" y="43"/>
                    </a:lnTo>
                    <a:lnTo>
                      <a:pt x="40" y="43"/>
                    </a:lnTo>
                    <a:lnTo>
                      <a:pt x="42" y="43"/>
                    </a:lnTo>
                    <a:lnTo>
                      <a:pt x="42" y="41"/>
                    </a:lnTo>
                    <a:lnTo>
                      <a:pt x="42" y="41"/>
                    </a:lnTo>
                    <a:lnTo>
                      <a:pt x="42" y="41"/>
                    </a:lnTo>
                    <a:lnTo>
                      <a:pt x="45" y="41"/>
                    </a:lnTo>
                    <a:lnTo>
                      <a:pt x="45" y="41"/>
                    </a:lnTo>
                    <a:lnTo>
                      <a:pt x="45" y="43"/>
                    </a:lnTo>
                    <a:lnTo>
                      <a:pt x="45" y="43"/>
                    </a:lnTo>
                    <a:lnTo>
                      <a:pt x="47" y="43"/>
                    </a:lnTo>
                    <a:lnTo>
                      <a:pt x="47" y="43"/>
                    </a:lnTo>
                    <a:lnTo>
                      <a:pt x="49" y="43"/>
                    </a:lnTo>
                    <a:lnTo>
                      <a:pt x="49" y="43"/>
                    </a:lnTo>
                    <a:lnTo>
                      <a:pt x="49" y="43"/>
                    </a:lnTo>
                    <a:lnTo>
                      <a:pt x="52" y="43"/>
                    </a:lnTo>
                    <a:lnTo>
                      <a:pt x="52" y="43"/>
                    </a:lnTo>
                    <a:lnTo>
                      <a:pt x="52" y="41"/>
                    </a:lnTo>
                    <a:lnTo>
                      <a:pt x="54" y="41"/>
                    </a:lnTo>
                    <a:lnTo>
                      <a:pt x="54" y="41"/>
                    </a:lnTo>
                    <a:lnTo>
                      <a:pt x="54" y="41"/>
                    </a:lnTo>
                    <a:lnTo>
                      <a:pt x="56" y="41"/>
                    </a:lnTo>
                    <a:lnTo>
                      <a:pt x="56" y="41"/>
                    </a:lnTo>
                    <a:lnTo>
                      <a:pt x="56" y="41"/>
                    </a:lnTo>
                    <a:lnTo>
                      <a:pt x="56" y="41"/>
                    </a:lnTo>
                    <a:lnTo>
                      <a:pt x="59" y="41"/>
                    </a:lnTo>
                    <a:lnTo>
                      <a:pt x="59" y="41"/>
                    </a:lnTo>
                    <a:lnTo>
                      <a:pt x="61" y="41"/>
                    </a:lnTo>
                    <a:lnTo>
                      <a:pt x="61" y="41"/>
                    </a:lnTo>
                    <a:lnTo>
                      <a:pt x="61" y="41"/>
                    </a:lnTo>
                    <a:lnTo>
                      <a:pt x="61" y="41"/>
                    </a:lnTo>
                    <a:lnTo>
                      <a:pt x="61" y="38"/>
                    </a:lnTo>
                    <a:lnTo>
                      <a:pt x="64" y="38"/>
                    </a:lnTo>
                    <a:lnTo>
                      <a:pt x="64" y="38"/>
                    </a:lnTo>
                    <a:lnTo>
                      <a:pt x="64" y="38"/>
                    </a:lnTo>
                    <a:lnTo>
                      <a:pt x="66" y="38"/>
                    </a:lnTo>
                    <a:lnTo>
                      <a:pt x="66" y="38"/>
                    </a:lnTo>
                    <a:lnTo>
                      <a:pt x="66" y="38"/>
                    </a:lnTo>
                    <a:lnTo>
                      <a:pt x="68" y="38"/>
                    </a:lnTo>
                    <a:lnTo>
                      <a:pt x="68" y="38"/>
                    </a:lnTo>
                    <a:lnTo>
                      <a:pt x="68" y="38"/>
                    </a:lnTo>
                    <a:lnTo>
                      <a:pt x="71" y="38"/>
                    </a:lnTo>
                    <a:lnTo>
                      <a:pt x="71" y="38"/>
                    </a:lnTo>
                    <a:lnTo>
                      <a:pt x="71" y="38"/>
                    </a:lnTo>
                    <a:lnTo>
                      <a:pt x="73" y="38"/>
                    </a:lnTo>
                    <a:lnTo>
                      <a:pt x="73" y="38"/>
                    </a:lnTo>
                    <a:lnTo>
                      <a:pt x="75" y="38"/>
                    </a:lnTo>
                    <a:lnTo>
                      <a:pt x="75" y="38"/>
                    </a:lnTo>
                    <a:lnTo>
                      <a:pt x="75" y="38"/>
                    </a:lnTo>
                    <a:lnTo>
                      <a:pt x="78" y="38"/>
                    </a:lnTo>
                    <a:lnTo>
                      <a:pt x="78" y="38"/>
                    </a:lnTo>
                    <a:lnTo>
                      <a:pt x="78" y="36"/>
                    </a:lnTo>
                    <a:lnTo>
                      <a:pt x="78" y="36"/>
                    </a:lnTo>
                    <a:lnTo>
                      <a:pt x="75" y="36"/>
                    </a:lnTo>
                    <a:lnTo>
                      <a:pt x="75" y="36"/>
                    </a:lnTo>
                    <a:lnTo>
                      <a:pt x="75" y="36"/>
                    </a:lnTo>
                    <a:lnTo>
                      <a:pt x="73" y="36"/>
                    </a:lnTo>
                    <a:lnTo>
                      <a:pt x="73" y="36"/>
                    </a:lnTo>
                    <a:lnTo>
                      <a:pt x="73" y="36"/>
                    </a:lnTo>
                    <a:lnTo>
                      <a:pt x="71" y="36"/>
                    </a:lnTo>
                    <a:lnTo>
                      <a:pt x="71" y="34"/>
                    </a:lnTo>
                    <a:lnTo>
                      <a:pt x="71" y="34"/>
                    </a:lnTo>
                    <a:lnTo>
                      <a:pt x="71" y="34"/>
                    </a:lnTo>
                    <a:lnTo>
                      <a:pt x="71" y="34"/>
                    </a:lnTo>
                    <a:lnTo>
                      <a:pt x="68" y="34"/>
                    </a:lnTo>
                    <a:lnTo>
                      <a:pt x="68" y="34"/>
                    </a:lnTo>
                    <a:lnTo>
                      <a:pt x="68" y="34"/>
                    </a:lnTo>
                    <a:lnTo>
                      <a:pt x="66" y="34"/>
                    </a:lnTo>
                    <a:lnTo>
                      <a:pt x="66" y="34"/>
                    </a:lnTo>
                    <a:lnTo>
                      <a:pt x="64" y="34"/>
                    </a:lnTo>
                    <a:lnTo>
                      <a:pt x="64" y="34"/>
                    </a:lnTo>
                    <a:lnTo>
                      <a:pt x="64" y="31"/>
                    </a:lnTo>
                    <a:lnTo>
                      <a:pt x="64" y="31"/>
                    </a:lnTo>
                    <a:lnTo>
                      <a:pt x="61" y="31"/>
                    </a:lnTo>
                    <a:lnTo>
                      <a:pt x="61" y="31"/>
                    </a:lnTo>
                    <a:lnTo>
                      <a:pt x="61" y="31"/>
                    </a:lnTo>
                    <a:lnTo>
                      <a:pt x="59" y="31"/>
                    </a:lnTo>
                    <a:lnTo>
                      <a:pt x="59" y="31"/>
                    </a:lnTo>
                    <a:lnTo>
                      <a:pt x="56" y="31"/>
                    </a:lnTo>
                    <a:lnTo>
                      <a:pt x="56" y="31"/>
                    </a:lnTo>
                    <a:lnTo>
                      <a:pt x="56" y="34"/>
                    </a:lnTo>
                    <a:lnTo>
                      <a:pt x="56" y="34"/>
                    </a:lnTo>
                    <a:lnTo>
                      <a:pt x="59" y="34"/>
                    </a:lnTo>
                    <a:lnTo>
                      <a:pt x="59" y="34"/>
                    </a:lnTo>
                    <a:lnTo>
                      <a:pt x="61" y="34"/>
                    </a:lnTo>
                    <a:lnTo>
                      <a:pt x="61" y="34"/>
                    </a:lnTo>
                    <a:lnTo>
                      <a:pt x="61" y="34"/>
                    </a:lnTo>
                    <a:lnTo>
                      <a:pt x="64" y="34"/>
                    </a:lnTo>
                    <a:lnTo>
                      <a:pt x="64" y="34"/>
                    </a:lnTo>
                    <a:lnTo>
                      <a:pt x="64" y="36"/>
                    </a:lnTo>
                    <a:lnTo>
                      <a:pt x="61" y="36"/>
                    </a:lnTo>
                    <a:lnTo>
                      <a:pt x="61" y="36"/>
                    </a:lnTo>
                    <a:lnTo>
                      <a:pt x="61" y="36"/>
                    </a:lnTo>
                    <a:lnTo>
                      <a:pt x="61" y="36"/>
                    </a:lnTo>
                    <a:lnTo>
                      <a:pt x="59" y="36"/>
                    </a:lnTo>
                    <a:lnTo>
                      <a:pt x="59" y="38"/>
                    </a:lnTo>
                    <a:lnTo>
                      <a:pt x="59" y="38"/>
                    </a:lnTo>
                    <a:lnTo>
                      <a:pt x="56" y="38"/>
                    </a:lnTo>
                    <a:lnTo>
                      <a:pt x="56" y="38"/>
                    </a:lnTo>
                    <a:lnTo>
                      <a:pt x="56" y="38"/>
                    </a:lnTo>
                    <a:lnTo>
                      <a:pt x="54" y="38"/>
                    </a:lnTo>
                    <a:lnTo>
                      <a:pt x="54" y="38"/>
                    </a:lnTo>
                    <a:lnTo>
                      <a:pt x="54" y="38"/>
                    </a:lnTo>
                    <a:lnTo>
                      <a:pt x="54" y="38"/>
                    </a:lnTo>
                    <a:lnTo>
                      <a:pt x="52" y="38"/>
                    </a:lnTo>
                    <a:lnTo>
                      <a:pt x="52" y="38"/>
                    </a:lnTo>
                    <a:lnTo>
                      <a:pt x="49" y="38"/>
                    </a:lnTo>
                    <a:lnTo>
                      <a:pt x="49" y="38"/>
                    </a:lnTo>
                    <a:lnTo>
                      <a:pt x="49" y="41"/>
                    </a:lnTo>
                    <a:lnTo>
                      <a:pt x="49" y="41"/>
                    </a:lnTo>
                    <a:lnTo>
                      <a:pt x="47" y="41"/>
                    </a:lnTo>
                    <a:lnTo>
                      <a:pt x="47" y="41"/>
                    </a:lnTo>
                    <a:lnTo>
                      <a:pt x="45" y="41"/>
                    </a:lnTo>
                    <a:lnTo>
                      <a:pt x="45" y="41"/>
                    </a:lnTo>
                    <a:lnTo>
                      <a:pt x="45" y="41"/>
                    </a:lnTo>
                    <a:lnTo>
                      <a:pt x="45" y="41"/>
                    </a:lnTo>
                    <a:lnTo>
                      <a:pt x="42" y="41"/>
                    </a:lnTo>
                    <a:lnTo>
                      <a:pt x="42" y="41"/>
                    </a:lnTo>
                    <a:lnTo>
                      <a:pt x="42" y="41"/>
                    </a:lnTo>
                    <a:lnTo>
                      <a:pt x="40" y="41"/>
                    </a:lnTo>
                    <a:lnTo>
                      <a:pt x="40" y="41"/>
                    </a:lnTo>
                    <a:lnTo>
                      <a:pt x="38" y="41"/>
                    </a:lnTo>
                    <a:lnTo>
                      <a:pt x="38" y="41"/>
                    </a:lnTo>
                    <a:lnTo>
                      <a:pt x="38" y="41"/>
                    </a:lnTo>
                    <a:lnTo>
                      <a:pt x="35" y="41"/>
                    </a:lnTo>
                    <a:lnTo>
                      <a:pt x="35" y="41"/>
                    </a:lnTo>
                    <a:lnTo>
                      <a:pt x="35" y="41"/>
                    </a:lnTo>
                    <a:lnTo>
                      <a:pt x="33" y="41"/>
                    </a:lnTo>
                    <a:lnTo>
                      <a:pt x="33" y="41"/>
                    </a:lnTo>
                    <a:lnTo>
                      <a:pt x="30" y="41"/>
                    </a:lnTo>
                    <a:lnTo>
                      <a:pt x="30" y="41"/>
                    </a:lnTo>
                    <a:lnTo>
                      <a:pt x="30" y="41"/>
                    </a:lnTo>
                    <a:lnTo>
                      <a:pt x="28" y="41"/>
                    </a:lnTo>
                    <a:lnTo>
                      <a:pt x="28" y="41"/>
                    </a:lnTo>
                    <a:lnTo>
                      <a:pt x="28" y="41"/>
                    </a:lnTo>
                    <a:lnTo>
                      <a:pt x="26" y="41"/>
                    </a:lnTo>
                    <a:lnTo>
                      <a:pt x="26" y="41"/>
                    </a:lnTo>
                    <a:lnTo>
                      <a:pt x="23" y="41"/>
                    </a:lnTo>
                    <a:lnTo>
                      <a:pt x="23" y="41"/>
                    </a:lnTo>
                    <a:lnTo>
                      <a:pt x="23" y="41"/>
                    </a:lnTo>
                    <a:lnTo>
                      <a:pt x="21" y="41"/>
                    </a:lnTo>
                    <a:lnTo>
                      <a:pt x="21" y="41"/>
                    </a:lnTo>
                    <a:lnTo>
                      <a:pt x="21" y="41"/>
                    </a:lnTo>
                    <a:lnTo>
                      <a:pt x="21" y="41"/>
                    </a:lnTo>
                    <a:lnTo>
                      <a:pt x="19" y="41"/>
                    </a:lnTo>
                    <a:lnTo>
                      <a:pt x="19" y="41"/>
                    </a:lnTo>
                    <a:lnTo>
                      <a:pt x="16" y="41"/>
                    </a:lnTo>
                    <a:lnTo>
                      <a:pt x="16" y="41"/>
                    </a:lnTo>
                    <a:lnTo>
                      <a:pt x="16" y="41"/>
                    </a:lnTo>
                    <a:lnTo>
                      <a:pt x="14" y="41"/>
                    </a:lnTo>
                    <a:lnTo>
                      <a:pt x="14" y="41"/>
                    </a:lnTo>
                    <a:lnTo>
                      <a:pt x="14" y="41"/>
                    </a:lnTo>
                    <a:lnTo>
                      <a:pt x="12" y="41"/>
                    </a:lnTo>
                    <a:lnTo>
                      <a:pt x="12" y="41"/>
                    </a:lnTo>
                    <a:lnTo>
                      <a:pt x="12" y="41"/>
                    </a:lnTo>
                    <a:lnTo>
                      <a:pt x="9" y="41"/>
                    </a:lnTo>
                    <a:lnTo>
                      <a:pt x="9" y="41"/>
                    </a:lnTo>
                    <a:lnTo>
                      <a:pt x="9" y="41"/>
                    </a:lnTo>
                    <a:lnTo>
                      <a:pt x="7" y="41"/>
                    </a:lnTo>
                    <a:lnTo>
                      <a:pt x="7" y="41"/>
                    </a:lnTo>
                    <a:lnTo>
                      <a:pt x="7" y="41"/>
                    </a:lnTo>
                    <a:lnTo>
                      <a:pt x="4" y="41"/>
                    </a:lnTo>
                    <a:lnTo>
                      <a:pt x="4" y="38"/>
                    </a:lnTo>
                    <a:lnTo>
                      <a:pt x="4" y="38"/>
                    </a:lnTo>
                    <a:lnTo>
                      <a:pt x="7" y="38"/>
                    </a:lnTo>
                    <a:lnTo>
                      <a:pt x="7" y="38"/>
                    </a:lnTo>
                    <a:lnTo>
                      <a:pt x="9" y="38"/>
                    </a:lnTo>
                    <a:lnTo>
                      <a:pt x="9" y="36"/>
                    </a:lnTo>
                    <a:lnTo>
                      <a:pt x="7" y="36"/>
                    </a:lnTo>
                    <a:lnTo>
                      <a:pt x="7" y="36"/>
                    </a:lnTo>
                    <a:lnTo>
                      <a:pt x="4" y="36"/>
                    </a:lnTo>
                    <a:lnTo>
                      <a:pt x="4" y="36"/>
                    </a:lnTo>
                    <a:lnTo>
                      <a:pt x="4" y="36"/>
                    </a:lnTo>
                    <a:lnTo>
                      <a:pt x="4" y="34"/>
                    </a:lnTo>
                    <a:lnTo>
                      <a:pt x="4" y="34"/>
                    </a:lnTo>
                    <a:lnTo>
                      <a:pt x="4" y="31"/>
                    </a:lnTo>
                    <a:lnTo>
                      <a:pt x="4" y="31"/>
                    </a:lnTo>
                    <a:lnTo>
                      <a:pt x="4" y="31"/>
                    </a:lnTo>
                    <a:lnTo>
                      <a:pt x="2" y="31"/>
                    </a:lnTo>
                    <a:lnTo>
                      <a:pt x="2" y="31"/>
                    </a:lnTo>
                    <a:lnTo>
                      <a:pt x="2" y="31"/>
                    </a:lnTo>
                    <a:lnTo>
                      <a:pt x="0" y="31"/>
                    </a:lnTo>
                    <a:lnTo>
                      <a:pt x="0" y="31"/>
                    </a:lnTo>
                    <a:lnTo>
                      <a:pt x="0" y="31"/>
                    </a:lnTo>
                    <a:lnTo>
                      <a:pt x="0" y="31"/>
                    </a:lnTo>
                    <a:lnTo>
                      <a:pt x="2" y="31"/>
                    </a:lnTo>
                    <a:lnTo>
                      <a:pt x="2" y="31"/>
                    </a:lnTo>
                    <a:lnTo>
                      <a:pt x="2" y="31"/>
                    </a:lnTo>
                    <a:lnTo>
                      <a:pt x="4" y="31"/>
                    </a:lnTo>
                    <a:lnTo>
                      <a:pt x="4" y="31"/>
                    </a:lnTo>
                    <a:lnTo>
                      <a:pt x="4" y="31"/>
                    </a:lnTo>
                    <a:lnTo>
                      <a:pt x="7" y="31"/>
                    </a:lnTo>
                    <a:lnTo>
                      <a:pt x="7" y="31"/>
                    </a:lnTo>
                    <a:lnTo>
                      <a:pt x="9" y="31"/>
                    </a:lnTo>
                    <a:lnTo>
                      <a:pt x="9" y="31"/>
                    </a:lnTo>
                    <a:lnTo>
                      <a:pt x="9" y="31"/>
                    </a:lnTo>
                    <a:lnTo>
                      <a:pt x="12" y="31"/>
                    </a:lnTo>
                    <a:lnTo>
                      <a:pt x="12" y="31"/>
                    </a:lnTo>
                    <a:lnTo>
                      <a:pt x="12" y="31"/>
                    </a:lnTo>
                    <a:lnTo>
                      <a:pt x="14" y="31"/>
                    </a:lnTo>
                    <a:lnTo>
                      <a:pt x="14" y="31"/>
                    </a:lnTo>
                    <a:lnTo>
                      <a:pt x="16" y="31"/>
                    </a:lnTo>
                    <a:lnTo>
                      <a:pt x="16" y="29"/>
                    </a:lnTo>
                    <a:lnTo>
                      <a:pt x="16" y="29"/>
                    </a:lnTo>
                    <a:lnTo>
                      <a:pt x="16" y="29"/>
                    </a:lnTo>
                    <a:lnTo>
                      <a:pt x="16" y="29"/>
                    </a:lnTo>
                    <a:lnTo>
                      <a:pt x="16" y="29"/>
                    </a:lnTo>
                    <a:lnTo>
                      <a:pt x="16" y="31"/>
                    </a:lnTo>
                    <a:lnTo>
                      <a:pt x="19" y="31"/>
                    </a:lnTo>
                    <a:lnTo>
                      <a:pt x="19" y="31"/>
                    </a:lnTo>
                    <a:lnTo>
                      <a:pt x="21" y="31"/>
                    </a:lnTo>
                    <a:lnTo>
                      <a:pt x="21" y="31"/>
                    </a:lnTo>
                    <a:lnTo>
                      <a:pt x="21" y="31"/>
                    </a:lnTo>
                    <a:lnTo>
                      <a:pt x="23" y="31"/>
                    </a:lnTo>
                    <a:lnTo>
                      <a:pt x="23" y="31"/>
                    </a:lnTo>
                    <a:lnTo>
                      <a:pt x="23" y="31"/>
                    </a:lnTo>
                    <a:lnTo>
                      <a:pt x="26" y="31"/>
                    </a:lnTo>
                    <a:lnTo>
                      <a:pt x="26" y="31"/>
                    </a:lnTo>
                    <a:lnTo>
                      <a:pt x="28" y="31"/>
                    </a:lnTo>
                    <a:lnTo>
                      <a:pt x="28" y="31"/>
                    </a:lnTo>
                    <a:lnTo>
                      <a:pt x="28" y="31"/>
                    </a:lnTo>
                    <a:lnTo>
                      <a:pt x="28" y="29"/>
                    </a:lnTo>
                    <a:lnTo>
                      <a:pt x="28" y="29"/>
                    </a:lnTo>
                    <a:lnTo>
                      <a:pt x="28" y="29"/>
                    </a:lnTo>
                    <a:lnTo>
                      <a:pt x="26" y="29"/>
                    </a:lnTo>
                    <a:lnTo>
                      <a:pt x="26" y="29"/>
                    </a:lnTo>
                    <a:lnTo>
                      <a:pt x="26" y="29"/>
                    </a:lnTo>
                    <a:lnTo>
                      <a:pt x="26" y="29"/>
                    </a:lnTo>
                    <a:lnTo>
                      <a:pt x="28" y="29"/>
                    </a:lnTo>
                    <a:lnTo>
                      <a:pt x="28" y="26"/>
                    </a:lnTo>
                    <a:lnTo>
                      <a:pt x="26" y="26"/>
                    </a:lnTo>
                    <a:lnTo>
                      <a:pt x="26" y="26"/>
                    </a:lnTo>
                    <a:lnTo>
                      <a:pt x="26" y="26"/>
                    </a:lnTo>
                    <a:lnTo>
                      <a:pt x="23" y="26"/>
                    </a:lnTo>
                    <a:lnTo>
                      <a:pt x="23" y="26"/>
                    </a:lnTo>
                    <a:lnTo>
                      <a:pt x="23" y="26"/>
                    </a:lnTo>
                    <a:lnTo>
                      <a:pt x="21" y="26"/>
                    </a:lnTo>
                    <a:lnTo>
                      <a:pt x="21" y="26"/>
                    </a:lnTo>
                    <a:lnTo>
                      <a:pt x="21" y="26"/>
                    </a:lnTo>
                    <a:lnTo>
                      <a:pt x="19" y="26"/>
                    </a:lnTo>
                    <a:lnTo>
                      <a:pt x="19" y="26"/>
                    </a:lnTo>
                    <a:lnTo>
                      <a:pt x="19" y="26"/>
                    </a:lnTo>
                    <a:lnTo>
                      <a:pt x="16" y="26"/>
                    </a:lnTo>
                    <a:lnTo>
                      <a:pt x="16" y="26"/>
                    </a:lnTo>
                    <a:lnTo>
                      <a:pt x="16" y="26"/>
                    </a:lnTo>
                    <a:lnTo>
                      <a:pt x="16" y="26"/>
                    </a:lnTo>
                    <a:lnTo>
                      <a:pt x="14" y="26"/>
                    </a:lnTo>
                    <a:lnTo>
                      <a:pt x="14" y="26"/>
                    </a:lnTo>
                    <a:lnTo>
                      <a:pt x="12" y="26"/>
                    </a:lnTo>
                    <a:lnTo>
                      <a:pt x="12" y="26"/>
                    </a:lnTo>
                    <a:lnTo>
                      <a:pt x="12" y="26"/>
                    </a:lnTo>
                    <a:lnTo>
                      <a:pt x="9" y="26"/>
                    </a:lnTo>
                    <a:lnTo>
                      <a:pt x="9" y="24"/>
                    </a:lnTo>
                    <a:lnTo>
                      <a:pt x="12" y="24"/>
                    </a:lnTo>
                    <a:lnTo>
                      <a:pt x="12" y="24"/>
                    </a:lnTo>
                    <a:lnTo>
                      <a:pt x="12" y="24"/>
                    </a:lnTo>
                    <a:lnTo>
                      <a:pt x="12" y="24"/>
                    </a:lnTo>
                    <a:lnTo>
                      <a:pt x="9" y="24"/>
                    </a:lnTo>
                    <a:lnTo>
                      <a:pt x="9" y="24"/>
                    </a:lnTo>
                    <a:lnTo>
                      <a:pt x="9" y="22"/>
                    </a:lnTo>
                    <a:lnTo>
                      <a:pt x="9" y="22"/>
                    </a:lnTo>
                    <a:lnTo>
                      <a:pt x="12" y="22"/>
                    </a:lnTo>
                    <a:lnTo>
                      <a:pt x="12" y="22"/>
                    </a:lnTo>
                    <a:lnTo>
                      <a:pt x="12" y="22"/>
                    </a:lnTo>
                    <a:lnTo>
                      <a:pt x="14" y="22"/>
                    </a:lnTo>
                    <a:lnTo>
                      <a:pt x="14" y="22"/>
                    </a:lnTo>
                    <a:lnTo>
                      <a:pt x="14" y="24"/>
                    </a:lnTo>
                    <a:lnTo>
                      <a:pt x="16" y="24"/>
                    </a:lnTo>
                    <a:lnTo>
                      <a:pt x="16" y="24"/>
                    </a:lnTo>
                    <a:lnTo>
                      <a:pt x="16" y="24"/>
                    </a:lnTo>
                    <a:lnTo>
                      <a:pt x="19" y="24"/>
                    </a:lnTo>
                    <a:lnTo>
                      <a:pt x="19" y="24"/>
                    </a:lnTo>
                    <a:lnTo>
                      <a:pt x="21" y="24"/>
                    </a:lnTo>
                    <a:lnTo>
                      <a:pt x="21" y="22"/>
                    </a:lnTo>
                    <a:lnTo>
                      <a:pt x="21" y="22"/>
                    </a:lnTo>
                    <a:lnTo>
                      <a:pt x="21" y="22"/>
                    </a:lnTo>
                    <a:lnTo>
                      <a:pt x="21" y="22"/>
                    </a:lnTo>
                    <a:lnTo>
                      <a:pt x="21" y="22"/>
                    </a:lnTo>
                    <a:lnTo>
                      <a:pt x="23" y="22"/>
                    </a:lnTo>
                    <a:lnTo>
                      <a:pt x="23" y="22"/>
                    </a:lnTo>
                    <a:lnTo>
                      <a:pt x="23" y="22"/>
                    </a:lnTo>
                    <a:lnTo>
                      <a:pt x="26" y="22"/>
                    </a:lnTo>
                    <a:lnTo>
                      <a:pt x="26" y="22"/>
                    </a:lnTo>
                    <a:lnTo>
                      <a:pt x="28" y="22"/>
                    </a:lnTo>
                    <a:lnTo>
                      <a:pt x="28" y="22"/>
                    </a:lnTo>
                    <a:lnTo>
                      <a:pt x="28" y="22"/>
                    </a:lnTo>
                    <a:lnTo>
                      <a:pt x="30" y="22"/>
                    </a:lnTo>
                    <a:lnTo>
                      <a:pt x="30" y="22"/>
                    </a:lnTo>
                    <a:lnTo>
                      <a:pt x="30" y="22"/>
                    </a:lnTo>
                    <a:lnTo>
                      <a:pt x="33" y="22"/>
                    </a:lnTo>
                    <a:lnTo>
                      <a:pt x="33" y="22"/>
                    </a:lnTo>
                    <a:lnTo>
                      <a:pt x="35" y="22"/>
                    </a:lnTo>
                    <a:lnTo>
                      <a:pt x="35" y="22"/>
                    </a:lnTo>
                    <a:lnTo>
                      <a:pt x="35" y="22"/>
                    </a:lnTo>
                    <a:lnTo>
                      <a:pt x="35" y="19"/>
                    </a:lnTo>
                    <a:lnTo>
                      <a:pt x="38" y="19"/>
                    </a:lnTo>
                    <a:lnTo>
                      <a:pt x="38" y="19"/>
                    </a:lnTo>
                    <a:lnTo>
                      <a:pt x="38" y="19"/>
                    </a:lnTo>
                    <a:lnTo>
                      <a:pt x="38" y="19"/>
                    </a:lnTo>
                    <a:lnTo>
                      <a:pt x="40" y="19"/>
                    </a:lnTo>
                    <a:lnTo>
                      <a:pt x="40" y="19"/>
                    </a:lnTo>
                    <a:lnTo>
                      <a:pt x="40" y="17"/>
                    </a:lnTo>
                    <a:lnTo>
                      <a:pt x="40" y="17"/>
                    </a:lnTo>
                    <a:lnTo>
                      <a:pt x="42" y="17"/>
                    </a:lnTo>
                    <a:lnTo>
                      <a:pt x="42" y="17"/>
                    </a:lnTo>
                    <a:lnTo>
                      <a:pt x="42" y="15"/>
                    </a:lnTo>
                    <a:lnTo>
                      <a:pt x="42" y="15"/>
                    </a:lnTo>
                    <a:lnTo>
                      <a:pt x="45" y="15"/>
                    </a:lnTo>
                    <a:lnTo>
                      <a:pt x="45" y="15"/>
                    </a:lnTo>
                    <a:lnTo>
                      <a:pt x="45" y="15"/>
                    </a:lnTo>
                    <a:lnTo>
                      <a:pt x="45" y="15"/>
                    </a:lnTo>
                    <a:lnTo>
                      <a:pt x="42" y="15"/>
                    </a:lnTo>
                    <a:lnTo>
                      <a:pt x="42" y="15"/>
                    </a:lnTo>
                    <a:lnTo>
                      <a:pt x="42" y="15"/>
                    </a:lnTo>
                    <a:lnTo>
                      <a:pt x="40" y="15"/>
                    </a:lnTo>
                    <a:lnTo>
                      <a:pt x="40" y="15"/>
                    </a:lnTo>
                    <a:lnTo>
                      <a:pt x="40" y="15"/>
                    </a:lnTo>
                    <a:lnTo>
                      <a:pt x="38" y="15"/>
                    </a:lnTo>
                    <a:lnTo>
                      <a:pt x="38" y="15"/>
                    </a:lnTo>
                    <a:lnTo>
                      <a:pt x="38" y="15"/>
                    </a:lnTo>
                    <a:lnTo>
                      <a:pt x="35" y="15"/>
                    </a:lnTo>
                    <a:lnTo>
                      <a:pt x="35" y="15"/>
                    </a:lnTo>
                    <a:lnTo>
                      <a:pt x="35" y="15"/>
                    </a:lnTo>
                    <a:lnTo>
                      <a:pt x="33" y="15"/>
                    </a:lnTo>
                    <a:lnTo>
                      <a:pt x="33" y="15"/>
                    </a:lnTo>
                    <a:lnTo>
                      <a:pt x="30" y="15"/>
                    </a:lnTo>
                    <a:lnTo>
                      <a:pt x="30" y="15"/>
                    </a:lnTo>
                    <a:lnTo>
                      <a:pt x="33" y="15"/>
                    </a:lnTo>
                    <a:lnTo>
                      <a:pt x="33" y="15"/>
                    </a:lnTo>
                    <a:lnTo>
                      <a:pt x="35" y="15"/>
                    </a:lnTo>
                    <a:lnTo>
                      <a:pt x="35" y="12"/>
                    </a:lnTo>
                    <a:lnTo>
                      <a:pt x="35" y="12"/>
                    </a:lnTo>
                    <a:lnTo>
                      <a:pt x="35" y="12"/>
                    </a:lnTo>
                    <a:lnTo>
                      <a:pt x="38" y="12"/>
                    </a:lnTo>
                    <a:lnTo>
                      <a:pt x="38" y="12"/>
                    </a:lnTo>
                    <a:lnTo>
                      <a:pt x="38" y="12"/>
                    </a:lnTo>
                    <a:lnTo>
                      <a:pt x="38" y="12"/>
                    </a:lnTo>
                    <a:lnTo>
                      <a:pt x="38" y="12"/>
                    </a:lnTo>
                    <a:lnTo>
                      <a:pt x="40" y="12"/>
                    </a:lnTo>
                    <a:lnTo>
                      <a:pt x="40" y="12"/>
                    </a:lnTo>
                    <a:lnTo>
                      <a:pt x="42" y="12"/>
                    </a:lnTo>
                    <a:lnTo>
                      <a:pt x="42" y="10"/>
                    </a:lnTo>
                    <a:lnTo>
                      <a:pt x="42" y="10"/>
                    </a:lnTo>
                    <a:lnTo>
                      <a:pt x="42" y="10"/>
                    </a:lnTo>
                    <a:lnTo>
                      <a:pt x="45" y="10"/>
                    </a:lnTo>
                    <a:lnTo>
                      <a:pt x="45" y="10"/>
                    </a:lnTo>
                    <a:lnTo>
                      <a:pt x="45" y="10"/>
                    </a:lnTo>
                    <a:lnTo>
                      <a:pt x="47" y="10"/>
                    </a:lnTo>
                    <a:lnTo>
                      <a:pt x="47" y="10"/>
                    </a:lnTo>
                    <a:lnTo>
                      <a:pt x="45" y="10"/>
                    </a:lnTo>
                    <a:lnTo>
                      <a:pt x="45" y="7"/>
                    </a:lnTo>
                    <a:lnTo>
                      <a:pt x="47" y="7"/>
                    </a:lnTo>
                    <a:lnTo>
                      <a:pt x="47" y="7"/>
                    </a:lnTo>
                    <a:lnTo>
                      <a:pt x="49" y="7"/>
                    </a:lnTo>
                    <a:lnTo>
                      <a:pt x="49" y="7"/>
                    </a:lnTo>
                    <a:lnTo>
                      <a:pt x="49" y="7"/>
                    </a:lnTo>
                    <a:lnTo>
                      <a:pt x="52" y="7"/>
                    </a:lnTo>
                    <a:lnTo>
                      <a:pt x="52" y="7"/>
                    </a:lnTo>
                    <a:lnTo>
                      <a:pt x="52" y="7"/>
                    </a:lnTo>
                    <a:lnTo>
                      <a:pt x="54" y="7"/>
                    </a:lnTo>
                    <a:lnTo>
                      <a:pt x="54" y="7"/>
                    </a:lnTo>
                    <a:lnTo>
                      <a:pt x="54" y="7"/>
                    </a:lnTo>
                    <a:lnTo>
                      <a:pt x="56" y="7"/>
                    </a:lnTo>
                    <a:lnTo>
                      <a:pt x="56" y="7"/>
                    </a:lnTo>
                    <a:lnTo>
                      <a:pt x="56" y="7"/>
                    </a:lnTo>
                    <a:lnTo>
                      <a:pt x="59" y="7"/>
                    </a:lnTo>
                    <a:lnTo>
                      <a:pt x="59" y="7"/>
                    </a:lnTo>
                    <a:lnTo>
                      <a:pt x="59" y="5"/>
                    </a:lnTo>
                    <a:lnTo>
                      <a:pt x="61" y="5"/>
                    </a:lnTo>
                    <a:lnTo>
                      <a:pt x="61" y="5"/>
                    </a:lnTo>
                    <a:lnTo>
                      <a:pt x="61" y="5"/>
                    </a:lnTo>
                    <a:lnTo>
                      <a:pt x="64" y="5"/>
                    </a:lnTo>
                    <a:lnTo>
                      <a:pt x="64" y="5"/>
                    </a:lnTo>
                    <a:lnTo>
                      <a:pt x="64" y="5"/>
                    </a:lnTo>
                    <a:lnTo>
                      <a:pt x="66" y="5"/>
                    </a:lnTo>
                    <a:lnTo>
                      <a:pt x="66" y="5"/>
                    </a:lnTo>
                    <a:lnTo>
                      <a:pt x="68" y="5"/>
                    </a:lnTo>
                    <a:lnTo>
                      <a:pt x="68" y="5"/>
                    </a:lnTo>
                    <a:lnTo>
                      <a:pt x="68" y="5"/>
                    </a:lnTo>
                    <a:lnTo>
                      <a:pt x="68" y="5"/>
                    </a:lnTo>
                    <a:lnTo>
                      <a:pt x="71" y="5"/>
                    </a:lnTo>
                    <a:lnTo>
                      <a:pt x="71" y="5"/>
                    </a:lnTo>
                    <a:lnTo>
                      <a:pt x="71" y="5"/>
                    </a:lnTo>
                    <a:lnTo>
                      <a:pt x="73" y="5"/>
                    </a:lnTo>
                    <a:lnTo>
                      <a:pt x="73" y="5"/>
                    </a:lnTo>
                    <a:lnTo>
                      <a:pt x="75" y="5"/>
                    </a:lnTo>
                    <a:lnTo>
                      <a:pt x="75" y="5"/>
                    </a:lnTo>
                    <a:lnTo>
                      <a:pt x="75" y="5"/>
                    </a:lnTo>
                    <a:lnTo>
                      <a:pt x="78" y="5"/>
                    </a:lnTo>
                    <a:lnTo>
                      <a:pt x="78" y="5"/>
                    </a:lnTo>
                    <a:lnTo>
                      <a:pt x="78" y="3"/>
                    </a:lnTo>
                    <a:lnTo>
                      <a:pt x="78" y="3"/>
                    </a:lnTo>
                    <a:lnTo>
                      <a:pt x="80" y="3"/>
                    </a:lnTo>
                    <a:lnTo>
                      <a:pt x="80" y="3"/>
                    </a:lnTo>
                    <a:lnTo>
                      <a:pt x="83" y="3"/>
                    </a:lnTo>
                    <a:lnTo>
                      <a:pt x="83" y="3"/>
                    </a:lnTo>
                    <a:lnTo>
                      <a:pt x="83" y="3"/>
                    </a:lnTo>
                    <a:lnTo>
                      <a:pt x="85" y="3"/>
                    </a:lnTo>
                    <a:lnTo>
                      <a:pt x="85" y="3"/>
                    </a:lnTo>
                    <a:lnTo>
                      <a:pt x="85" y="3"/>
                    </a:lnTo>
                    <a:lnTo>
                      <a:pt x="85" y="3"/>
                    </a:lnTo>
                    <a:lnTo>
                      <a:pt x="87" y="3"/>
                    </a:lnTo>
                    <a:lnTo>
                      <a:pt x="87" y="3"/>
                    </a:lnTo>
                    <a:lnTo>
                      <a:pt x="90" y="3"/>
                    </a:lnTo>
                    <a:lnTo>
                      <a:pt x="90" y="3"/>
                    </a:lnTo>
                    <a:lnTo>
                      <a:pt x="90" y="3"/>
                    </a:lnTo>
                    <a:lnTo>
                      <a:pt x="90" y="3"/>
                    </a:lnTo>
                    <a:lnTo>
                      <a:pt x="90" y="0"/>
                    </a:lnTo>
                    <a:lnTo>
                      <a:pt x="90" y="0"/>
                    </a:lnTo>
                    <a:lnTo>
                      <a:pt x="90" y="0"/>
                    </a:lnTo>
                    <a:lnTo>
                      <a:pt x="92" y="0"/>
                    </a:lnTo>
                    <a:lnTo>
                      <a:pt x="92" y="0"/>
                    </a:lnTo>
                    <a:lnTo>
                      <a:pt x="92" y="0"/>
                    </a:lnTo>
                    <a:lnTo>
                      <a:pt x="94" y="0"/>
                    </a:lnTo>
                    <a:lnTo>
                      <a:pt x="94" y="0"/>
                    </a:lnTo>
                    <a:lnTo>
                      <a:pt x="94" y="0"/>
                    </a:lnTo>
                    <a:lnTo>
                      <a:pt x="97" y="0"/>
                    </a:lnTo>
                    <a:lnTo>
                      <a:pt x="97" y="0"/>
                    </a:lnTo>
                    <a:lnTo>
                      <a:pt x="97" y="0"/>
                    </a:lnTo>
                    <a:lnTo>
                      <a:pt x="99" y="0"/>
                    </a:lnTo>
                    <a:lnTo>
                      <a:pt x="99" y="0"/>
                    </a:lnTo>
                    <a:lnTo>
                      <a:pt x="101" y="0"/>
                    </a:lnTo>
                    <a:lnTo>
                      <a:pt x="101" y="0"/>
                    </a:lnTo>
                    <a:lnTo>
                      <a:pt x="101" y="0"/>
                    </a:lnTo>
                    <a:lnTo>
                      <a:pt x="104" y="0"/>
                    </a:lnTo>
                    <a:lnTo>
                      <a:pt x="104" y="0"/>
                    </a:lnTo>
                    <a:lnTo>
                      <a:pt x="104" y="0"/>
                    </a:lnTo>
                    <a:lnTo>
                      <a:pt x="106" y="0"/>
                    </a:lnTo>
                    <a:lnTo>
                      <a:pt x="106" y="0"/>
                    </a:lnTo>
                    <a:lnTo>
                      <a:pt x="106" y="0"/>
                    </a:lnTo>
                    <a:lnTo>
                      <a:pt x="109" y="0"/>
                    </a:lnTo>
                    <a:lnTo>
                      <a:pt x="109" y="0"/>
                    </a:lnTo>
                    <a:lnTo>
                      <a:pt x="109" y="3"/>
                    </a:lnTo>
                    <a:lnTo>
                      <a:pt x="109" y="3"/>
                    </a:lnTo>
                    <a:lnTo>
                      <a:pt x="109" y="3"/>
                    </a:lnTo>
                    <a:lnTo>
                      <a:pt x="109" y="3"/>
                    </a:lnTo>
                    <a:lnTo>
                      <a:pt x="109" y="3"/>
                    </a:lnTo>
                    <a:lnTo>
                      <a:pt x="111" y="3"/>
                    </a:lnTo>
                    <a:lnTo>
                      <a:pt x="111" y="3"/>
                    </a:lnTo>
                    <a:lnTo>
                      <a:pt x="111" y="3"/>
                    </a:lnTo>
                    <a:lnTo>
                      <a:pt x="113" y="3"/>
                    </a:lnTo>
                    <a:lnTo>
                      <a:pt x="113" y="3"/>
                    </a:lnTo>
                    <a:lnTo>
                      <a:pt x="113" y="3"/>
                    </a:lnTo>
                    <a:lnTo>
                      <a:pt x="116" y="3"/>
                    </a:lnTo>
                    <a:lnTo>
                      <a:pt x="116" y="3"/>
                    </a:lnTo>
                    <a:lnTo>
                      <a:pt x="116" y="5"/>
                    </a:lnTo>
                    <a:lnTo>
                      <a:pt x="116" y="5"/>
                    </a:lnTo>
                    <a:lnTo>
                      <a:pt x="118" y="5"/>
                    </a:lnTo>
                    <a:lnTo>
                      <a:pt x="118" y="5"/>
                    </a:lnTo>
                    <a:lnTo>
                      <a:pt x="118" y="5"/>
                    </a:lnTo>
                    <a:lnTo>
                      <a:pt x="120" y="5"/>
                    </a:lnTo>
                    <a:lnTo>
                      <a:pt x="120" y="5"/>
                    </a:lnTo>
                    <a:lnTo>
                      <a:pt x="120" y="5"/>
                    </a:lnTo>
                    <a:lnTo>
                      <a:pt x="123" y="5"/>
                    </a:lnTo>
                    <a:lnTo>
                      <a:pt x="123" y="7"/>
                    </a:lnTo>
                    <a:lnTo>
                      <a:pt x="123" y="7"/>
                    </a:lnTo>
                    <a:lnTo>
                      <a:pt x="123" y="7"/>
                    </a:lnTo>
                    <a:lnTo>
                      <a:pt x="125" y="7"/>
                    </a:lnTo>
                    <a:lnTo>
                      <a:pt x="125" y="7"/>
                    </a:lnTo>
                    <a:lnTo>
                      <a:pt x="125" y="7"/>
                    </a:lnTo>
                    <a:lnTo>
                      <a:pt x="125" y="10"/>
                    </a:lnTo>
                    <a:lnTo>
                      <a:pt x="127" y="10"/>
                    </a:lnTo>
                    <a:lnTo>
                      <a:pt x="127" y="10"/>
                    </a:lnTo>
                    <a:lnTo>
                      <a:pt x="127" y="10"/>
                    </a:lnTo>
                    <a:lnTo>
                      <a:pt x="130" y="10"/>
                    </a:lnTo>
                    <a:lnTo>
                      <a:pt x="130" y="10"/>
                    </a:lnTo>
                    <a:lnTo>
                      <a:pt x="130" y="10"/>
                    </a:lnTo>
                    <a:lnTo>
                      <a:pt x="132" y="10"/>
                    </a:lnTo>
                    <a:lnTo>
                      <a:pt x="132" y="10"/>
                    </a:lnTo>
                    <a:lnTo>
                      <a:pt x="132" y="10"/>
                    </a:lnTo>
                    <a:lnTo>
                      <a:pt x="135" y="10"/>
                    </a:lnTo>
                    <a:lnTo>
                      <a:pt x="135" y="10"/>
                    </a:lnTo>
                    <a:lnTo>
                      <a:pt x="135" y="10"/>
                    </a:lnTo>
                    <a:lnTo>
                      <a:pt x="137" y="10"/>
                    </a:lnTo>
                    <a:lnTo>
                      <a:pt x="137" y="12"/>
                    </a:lnTo>
                    <a:lnTo>
                      <a:pt x="137" y="12"/>
                    </a:lnTo>
                    <a:lnTo>
                      <a:pt x="137" y="12"/>
                    </a:lnTo>
                    <a:lnTo>
                      <a:pt x="139" y="12"/>
                    </a:lnTo>
                    <a:lnTo>
                      <a:pt x="139" y="12"/>
                    </a:lnTo>
                    <a:lnTo>
                      <a:pt x="142" y="12"/>
                    </a:lnTo>
                    <a:lnTo>
                      <a:pt x="142" y="12"/>
                    </a:lnTo>
                    <a:lnTo>
                      <a:pt x="142" y="12"/>
                    </a:lnTo>
                    <a:lnTo>
                      <a:pt x="144" y="12"/>
                    </a:lnTo>
                    <a:lnTo>
                      <a:pt x="144" y="12"/>
                    </a:lnTo>
                    <a:lnTo>
                      <a:pt x="144" y="12"/>
                    </a:lnTo>
                    <a:lnTo>
                      <a:pt x="144" y="12"/>
                    </a:lnTo>
                    <a:lnTo>
                      <a:pt x="146" y="12"/>
                    </a:lnTo>
                    <a:lnTo>
                      <a:pt x="146" y="12"/>
                    </a:lnTo>
                    <a:lnTo>
                      <a:pt x="149" y="12"/>
                    </a:lnTo>
                    <a:lnTo>
                      <a:pt x="149" y="12"/>
                    </a:lnTo>
                    <a:lnTo>
                      <a:pt x="149" y="12"/>
                    </a:lnTo>
                    <a:lnTo>
                      <a:pt x="149" y="12"/>
                    </a:lnTo>
                    <a:lnTo>
                      <a:pt x="151" y="12"/>
                    </a:lnTo>
                    <a:lnTo>
                      <a:pt x="151" y="15"/>
                    </a:lnTo>
                    <a:lnTo>
                      <a:pt x="151" y="1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8" name="Freeform 60"/>
              <p:cNvSpPr>
                <a:spLocks/>
              </p:cNvSpPr>
              <p:nvPr/>
            </p:nvSpPr>
            <p:spPr bwMode="auto">
              <a:xfrm>
                <a:off x="2784" y="691"/>
                <a:ext cx="203" cy="64"/>
              </a:xfrm>
              <a:custGeom>
                <a:avLst/>
                <a:gdLst/>
                <a:ahLst/>
                <a:cxnLst>
                  <a:cxn ang="0">
                    <a:pos x="142" y="17"/>
                  </a:cxn>
                  <a:cxn ang="0">
                    <a:pos x="135" y="22"/>
                  </a:cxn>
                  <a:cxn ang="0">
                    <a:pos x="137" y="26"/>
                  </a:cxn>
                  <a:cxn ang="0">
                    <a:pos x="123" y="26"/>
                  </a:cxn>
                  <a:cxn ang="0">
                    <a:pos x="111" y="29"/>
                  </a:cxn>
                  <a:cxn ang="0">
                    <a:pos x="120" y="29"/>
                  </a:cxn>
                  <a:cxn ang="0">
                    <a:pos x="132" y="29"/>
                  </a:cxn>
                  <a:cxn ang="0">
                    <a:pos x="146" y="29"/>
                  </a:cxn>
                  <a:cxn ang="0">
                    <a:pos x="154" y="34"/>
                  </a:cxn>
                  <a:cxn ang="0">
                    <a:pos x="154" y="36"/>
                  </a:cxn>
                  <a:cxn ang="0">
                    <a:pos x="161" y="31"/>
                  </a:cxn>
                  <a:cxn ang="0">
                    <a:pos x="172" y="31"/>
                  </a:cxn>
                  <a:cxn ang="0">
                    <a:pos x="184" y="31"/>
                  </a:cxn>
                  <a:cxn ang="0">
                    <a:pos x="196" y="36"/>
                  </a:cxn>
                  <a:cxn ang="0">
                    <a:pos x="198" y="41"/>
                  </a:cxn>
                  <a:cxn ang="0">
                    <a:pos x="191" y="45"/>
                  </a:cxn>
                  <a:cxn ang="0">
                    <a:pos x="187" y="53"/>
                  </a:cxn>
                  <a:cxn ang="0">
                    <a:pos x="194" y="60"/>
                  </a:cxn>
                  <a:cxn ang="0">
                    <a:pos x="182" y="62"/>
                  </a:cxn>
                  <a:cxn ang="0">
                    <a:pos x="168" y="62"/>
                  </a:cxn>
                  <a:cxn ang="0">
                    <a:pos x="161" y="64"/>
                  </a:cxn>
                  <a:cxn ang="0">
                    <a:pos x="149" y="64"/>
                  </a:cxn>
                  <a:cxn ang="0">
                    <a:pos x="137" y="62"/>
                  </a:cxn>
                  <a:cxn ang="0">
                    <a:pos x="125" y="60"/>
                  </a:cxn>
                  <a:cxn ang="0">
                    <a:pos x="113" y="60"/>
                  </a:cxn>
                  <a:cxn ang="0">
                    <a:pos x="101" y="57"/>
                  </a:cxn>
                  <a:cxn ang="0">
                    <a:pos x="90" y="57"/>
                  </a:cxn>
                  <a:cxn ang="0">
                    <a:pos x="78" y="55"/>
                  </a:cxn>
                  <a:cxn ang="0">
                    <a:pos x="71" y="45"/>
                  </a:cxn>
                  <a:cxn ang="0">
                    <a:pos x="61" y="45"/>
                  </a:cxn>
                  <a:cxn ang="0">
                    <a:pos x="52" y="48"/>
                  </a:cxn>
                  <a:cxn ang="0">
                    <a:pos x="40" y="43"/>
                  </a:cxn>
                  <a:cxn ang="0">
                    <a:pos x="52" y="41"/>
                  </a:cxn>
                  <a:cxn ang="0">
                    <a:pos x="64" y="38"/>
                  </a:cxn>
                  <a:cxn ang="0">
                    <a:pos x="78" y="38"/>
                  </a:cxn>
                  <a:cxn ang="0">
                    <a:pos x="68" y="34"/>
                  </a:cxn>
                  <a:cxn ang="0">
                    <a:pos x="56" y="34"/>
                  </a:cxn>
                  <a:cxn ang="0">
                    <a:pos x="56" y="38"/>
                  </a:cxn>
                  <a:cxn ang="0">
                    <a:pos x="45" y="41"/>
                  </a:cxn>
                  <a:cxn ang="0">
                    <a:pos x="30" y="41"/>
                  </a:cxn>
                  <a:cxn ang="0">
                    <a:pos x="19" y="41"/>
                  </a:cxn>
                  <a:cxn ang="0">
                    <a:pos x="4" y="41"/>
                  </a:cxn>
                  <a:cxn ang="0">
                    <a:pos x="4" y="31"/>
                  </a:cxn>
                  <a:cxn ang="0">
                    <a:pos x="9" y="31"/>
                  </a:cxn>
                  <a:cxn ang="0">
                    <a:pos x="19" y="31"/>
                  </a:cxn>
                  <a:cxn ang="0">
                    <a:pos x="26" y="29"/>
                  </a:cxn>
                  <a:cxn ang="0">
                    <a:pos x="19" y="26"/>
                  </a:cxn>
                  <a:cxn ang="0">
                    <a:pos x="9" y="24"/>
                  </a:cxn>
                  <a:cxn ang="0">
                    <a:pos x="21" y="22"/>
                  </a:cxn>
                  <a:cxn ang="0">
                    <a:pos x="33" y="22"/>
                  </a:cxn>
                  <a:cxn ang="0">
                    <a:pos x="42" y="15"/>
                  </a:cxn>
                  <a:cxn ang="0">
                    <a:pos x="35" y="15"/>
                  </a:cxn>
                  <a:cxn ang="0">
                    <a:pos x="38" y="12"/>
                  </a:cxn>
                  <a:cxn ang="0">
                    <a:pos x="49" y="7"/>
                  </a:cxn>
                  <a:cxn ang="0">
                    <a:pos x="61" y="5"/>
                  </a:cxn>
                  <a:cxn ang="0">
                    <a:pos x="75" y="5"/>
                  </a:cxn>
                  <a:cxn ang="0">
                    <a:pos x="87" y="3"/>
                  </a:cxn>
                  <a:cxn ang="0">
                    <a:pos x="97" y="0"/>
                  </a:cxn>
                  <a:cxn ang="0">
                    <a:pos x="109" y="3"/>
                  </a:cxn>
                  <a:cxn ang="0">
                    <a:pos x="118" y="5"/>
                  </a:cxn>
                  <a:cxn ang="0">
                    <a:pos x="130" y="10"/>
                  </a:cxn>
                  <a:cxn ang="0">
                    <a:pos x="142" y="12"/>
                  </a:cxn>
                </a:cxnLst>
                <a:rect l="0" t="0" r="r" b="b"/>
                <a:pathLst>
                  <a:path w="203" h="64">
                    <a:moveTo>
                      <a:pt x="151" y="15"/>
                    </a:moveTo>
                    <a:lnTo>
                      <a:pt x="151" y="15"/>
                    </a:lnTo>
                    <a:lnTo>
                      <a:pt x="151" y="17"/>
                    </a:lnTo>
                    <a:lnTo>
                      <a:pt x="151" y="17"/>
                    </a:lnTo>
                    <a:lnTo>
                      <a:pt x="149" y="17"/>
                    </a:lnTo>
                    <a:lnTo>
                      <a:pt x="149" y="17"/>
                    </a:lnTo>
                    <a:lnTo>
                      <a:pt x="149" y="17"/>
                    </a:lnTo>
                    <a:lnTo>
                      <a:pt x="146" y="17"/>
                    </a:lnTo>
                    <a:lnTo>
                      <a:pt x="146" y="17"/>
                    </a:lnTo>
                    <a:lnTo>
                      <a:pt x="144" y="17"/>
                    </a:lnTo>
                    <a:lnTo>
                      <a:pt x="144" y="17"/>
                    </a:lnTo>
                    <a:lnTo>
                      <a:pt x="144" y="17"/>
                    </a:lnTo>
                    <a:lnTo>
                      <a:pt x="142" y="17"/>
                    </a:lnTo>
                    <a:lnTo>
                      <a:pt x="142" y="17"/>
                    </a:lnTo>
                    <a:lnTo>
                      <a:pt x="142" y="17"/>
                    </a:lnTo>
                    <a:lnTo>
                      <a:pt x="142" y="17"/>
                    </a:lnTo>
                    <a:lnTo>
                      <a:pt x="139" y="17"/>
                    </a:lnTo>
                    <a:lnTo>
                      <a:pt x="139" y="17"/>
                    </a:lnTo>
                    <a:lnTo>
                      <a:pt x="137" y="17"/>
                    </a:lnTo>
                    <a:lnTo>
                      <a:pt x="137" y="17"/>
                    </a:lnTo>
                    <a:lnTo>
                      <a:pt x="137" y="17"/>
                    </a:lnTo>
                    <a:lnTo>
                      <a:pt x="137" y="17"/>
                    </a:lnTo>
                    <a:lnTo>
                      <a:pt x="135" y="17"/>
                    </a:lnTo>
                    <a:lnTo>
                      <a:pt x="135" y="17"/>
                    </a:lnTo>
                    <a:lnTo>
                      <a:pt x="135" y="17"/>
                    </a:lnTo>
                    <a:lnTo>
                      <a:pt x="135" y="19"/>
                    </a:lnTo>
                    <a:lnTo>
                      <a:pt x="135" y="19"/>
                    </a:lnTo>
                    <a:lnTo>
                      <a:pt x="135" y="19"/>
                    </a:lnTo>
                    <a:lnTo>
                      <a:pt x="135" y="19"/>
                    </a:lnTo>
                    <a:lnTo>
                      <a:pt x="135" y="22"/>
                    </a:lnTo>
                    <a:lnTo>
                      <a:pt x="135" y="22"/>
                    </a:lnTo>
                    <a:lnTo>
                      <a:pt x="135" y="22"/>
                    </a:lnTo>
                    <a:lnTo>
                      <a:pt x="135" y="22"/>
                    </a:lnTo>
                    <a:lnTo>
                      <a:pt x="135" y="24"/>
                    </a:lnTo>
                    <a:lnTo>
                      <a:pt x="137" y="24"/>
                    </a:lnTo>
                    <a:lnTo>
                      <a:pt x="137" y="24"/>
                    </a:lnTo>
                    <a:lnTo>
                      <a:pt x="137" y="24"/>
                    </a:lnTo>
                    <a:lnTo>
                      <a:pt x="139" y="24"/>
                    </a:lnTo>
                    <a:lnTo>
                      <a:pt x="139" y="24"/>
                    </a:lnTo>
                    <a:lnTo>
                      <a:pt x="139" y="24"/>
                    </a:lnTo>
                    <a:lnTo>
                      <a:pt x="142" y="24"/>
                    </a:lnTo>
                    <a:lnTo>
                      <a:pt x="142" y="26"/>
                    </a:lnTo>
                    <a:lnTo>
                      <a:pt x="139" y="26"/>
                    </a:lnTo>
                    <a:lnTo>
                      <a:pt x="139" y="26"/>
                    </a:lnTo>
                    <a:lnTo>
                      <a:pt x="139" y="26"/>
                    </a:lnTo>
                    <a:lnTo>
                      <a:pt x="137" y="26"/>
                    </a:lnTo>
                    <a:lnTo>
                      <a:pt x="137" y="26"/>
                    </a:lnTo>
                    <a:lnTo>
                      <a:pt x="137" y="26"/>
                    </a:lnTo>
                    <a:lnTo>
                      <a:pt x="137" y="26"/>
                    </a:lnTo>
                    <a:lnTo>
                      <a:pt x="137" y="26"/>
                    </a:lnTo>
                    <a:lnTo>
                      <a:pt x="135" y="26"/>
                    </a:lnTo>
                    <a:lnTo>
                      <a:pt x="135" y="26"/>
                    </a:lnTo>
                    <a:lnTo>
                      <a:pt x="135" y="26"/>
                    </a:lnTo>
                    <a:lnTo>
                      <a:pt x="132" y="26"/>
                    </a:lnTo>
                    <a:lnTo>
                      <a:pt x="132" y="26"/>
                    </a:lnTo>
                    <a:lnTo>
                      <a:pt x="130" y="26"/>
                    </a:lnTo>
                    <a:lnTo>
                      <a:pt x="130" y="26"/>
                    </a:lnTo>
                    <a:lnTo>
                      <a:pt x="130" y="26"/>
                    </a:lnTo>
                    <a:lnTo>
                      <a:pt x="127" y="26"/>
                    </a:lnTo>
                    <a:lnTo>
                      <a:pt x="127" y="26"/>
                    </a:lnTo>
                    <a:lnTo>
                      <a:pt x="127" y="26"/>
                    </a:lnTo>
                    <a:lnTo>
                      <a:pt x="125" y="26"/>
                    </a:lnTo>
                    <a:lnTo>
                      <a:pt x="125" y="26"/>
                    </a:lnTo>
                    <a:lnTo>
                      <a:pt x="123" y="26"/>
                    </a:lnTo>
                    <a:lnTo>
                      <a:pt x="123" y="26"/>
                    </a:lnTo>
                    <a:lnTo>
                      <a:pt x="123" y="26"/>
                    </a:lnTo>
                    <a:lnTo>
                      <a:pt x="120" y="26"/>
                    </a:lnTo>
                    <a:lnTo>
                      <a:pt x="120" y="26"/>
                    </a:lnTo>
                    <a:lnTo>
                      <a:pt x="118" y="26"/>
                    </a:lnTo>
                    <a:lnTo>
                      <a:pt x="118" y="26"/>
                    </a:lnTo>
                    <a:lnTo>
                      <a:pt x="118" y="26"/>
                    </a:lnTo>
                    <a:lnTo>
                      <a:pt x="118" y="29"/>
                    </a:lnTo>
                    <a:lnTo>
                      <a:pt x="116" y="29"/>
                    </a:lnTo>
                    <a:lnTo>
                      <a:pt x="116" y="29"/>
                    </a:lnTo>
                    <a:lnTo>
                      <a:pt x="116" y="29"/>
                    </a:lnTo>
                    <a:lnTo>
                      <a:pt x="113" y="29"/>
                    </a:lnTo>
                    <a:lnTo>
                      <a:pt x="113" y="29"/>
                    </a:lnTo>
                    <a:lnTo>
                      <a:pt x="113" y="26"/>
                    </a:lnTo>
                    <a:lnTo>
                      <a:pt x="111" y="26"/>
                    </a:lnTo>
                    <a:lnTo>
                      <a:pt x="111" y="29"/>
                    </a:lnTo>
                    <a:lnTo>
                      <a:pt x="111" y="29"/>
                    </a:lnTo>
                    <a:lnTo>
                      <a:pt x="111" y="29"/>
                    </a:lnTo>
                    <a:lnTo>
                      <a:pt x="111" y="29"/>
                    </a:lnTo>
                    <a:lnTo>
                      <a:pt x="111" y="29"/>
                    </a:lnTo>
                    <a:lnTo>
                      <a:pt x="111" y="29"/>
                    </a:lnTo>
                    <a:lnTo>
                      <a:pt x="113" y="29"/>
                    </a:lnTo>
                    <a:lnTo>
                      <a:pt x="113" y="29"/>
                    </a:lnTo>
                    <a:lnTo>
                      <a:pt x="116" y="29"/>
                    </a:lnTo>
                    <a:lnTo>
                      <a:pt x="116" y="29"/>
                    </a:lnTo>
                    <a:lnTo>
                      <a:pt x="116" y="29"/>
                    </a:lnTo>
                    <a:lnTo>
                      <a:pt x="118" y="29"/>
                    </a:lnTo>
                    <a:lnTo>
                      <a:pt x="118" y="29"/>
                    </a:lnTo>
                    <a:lnTo>
                      <a:pt x="118" y="29"/>
                    </a:lnTo>
                    <a:lnTo>
                      <a:pt x="120" y="29"/>
                    </a:lnTo>
                    <a:lnTo>
                      <a:pt x="120" y="29"/>
                    </a:lnTo>
                    <a:lnTo>
                      <a:pt x="120" y="29"/>
                    </a:lnTo>
                    <a:lnTo>
                      <a:pt x="123" y="29"/>
                    </a:lnTo>
                    <a:lnTo>
                      <a:pt x="123" y="29"/>
                    </a:lnTo>
                    <a:lnTo>
                      <a:pt x="123" y="29"/>
                    </a:lnTo>
                    <a:lnTo>
                      <a:pt x="123" y="29"/>
                    </a:lnTo>
                    <a:lnTo>
                      <a:pt x="123" y="29"/>
                    </a:lnTo>
                    <a:lnTo>
                      <a:pt x="125" y="29"/>
                    </a:lnTo>
                    <a:lnTo>
                      <a:pt x="125" y="29"/>
                    </a:lnTo>
                    <a:lnTo>
                      <a:pt x="127" y="29"/>
                    </a:lnTo>
                    <a:lnTo>
                      <a:pt x="127" y="29"/>
                    </a:lnTo>
                    <a:lnTo>
                      <a:pt x="127" y="29"/>
                    </a:lnTo>
                    <a:lnTo>
                      <a:pt x="127" y="29"/>
                    </a:lnTo>
                    <a:lnTo>
                      <a:pt x="127" y="29"/>
                    </a:lnTo>
                    <a:lnTo>
                      <a:pt x="130" y="29"/>
                    </a:lnTo>
                    <a:lnTo>
                      <a:pt x="130" y="29"/>
                    </a:lnTo>
                    <a:lnTo>
                      <a:pt x="130" y="29"/>
                    </a:lnTo>
                    <a:lnTo>
                      <a:pt x="132" y="29"/>
                    </a:lnTo>
                    <a:lnTo>
                      <a:pt x="132" y="29"/>
                    </a:lnTo>
                    <a:lnTo>
                      <a:pt x="135" y="29"/>
                    </a:lnTo>
                    <a:lnTo>
                      <a:pt x="135" y="29"/>
                    </a:lnTo>
                    <a:lnTo>
                      <a:pt x="135" y="29"/>
                    </a:lnTo>
                    <a:lnTo>
                      <a:pt x="137" y="29"/>
                    </a:lnTo>
                    <a:lnTo>
                      <a:pt x="137" y="29"/>
                    </a:lnTo>
                    <a:lnTo>
                      <a:pt x="137" y="29"/>
                    </a:lnTo>
                    <a:lnTo>
                      <a:pt x="139" y="29"/>
                    </a:lnTo>
                    <a:lnTo>
                      <a:pt x="139" y="29"/>
                    </a:lnTo>
                    <a:lnTo>
                      <a:pt x="142" y="29"/>
                    </a:lnTo>
                    <a:lnTo>
                      <a:pt x="142" y="29"/>
                    </a:lnTo>
                    <a:lnTo>
                      <a:pt x="142" y="29"/>
                    </a:lnTo>
                    <a:lnTo>
                      <a:pt x="144" y="29"/>
                    </a:lnTo>
                    <a:lnTo>
                      <a:pt x="144" y="29"/>
                    </a:lnTo>
                    <a:lnTo>
                      <a:pt x="144" y="29"/>
                    </a:lnTo>
                    <a:lnTo>
                      <a:pt x="146" y="29"/>
                    </a:lnTo>
                    <a:lnTo>
                      <a:pt x="146" y="29"/>
                    </a:lnTo>
                    <a:lnTo>
                      <a:pt x="146" y="29"/>
                    </a:lnTo>
                    <a:lnTo>
                      <a:pt x="149" y="29"/>
                    </a:lnTo>
                    <a:lnTo>
                      <a:pt x="149" y="29"/>
                    </a:lnTo>
                    <a:lnTo>
                      <a:pt x="149" y="29"/>
                    </a:lnTo>
                    <a:lnTo>
                      <a:pt x="151" y="29"/>
                    </a:lnTo>
                    <a:lnTo>
                      <a:pt x="151" y="29"/>
                    </a:lnTo>
                    <a:lnTo>
                      <a:pt x="151" y="29"/>
                    </a:lnTo>
                    <a:lnTo>
                      <a:pt x="151" y="31"/>
                    </a:lnTo>
                    <a:lnTo>
                      <a:pt x="154" y="31"/>
                    </a:lnTo>
                    <a:lnTo>
                      <a:pt x="154" y="31"/>
                    </a:lnTo>
                    <a:lnTo>
                      <a:pt x="154" y="31"/>
                    </a:lnTo>
                    <a:lnTo>
                      <a:pt x="154" y="31"/>
                    </a:lnTo>
                    <a:lnTo>
                      <a:pt x="154" y="31"/>
                    </a:lnTo>
                    <a:lnTo>
                      <a:pt x="154" y="31"/>
                    </a:lnTo>
                    <a:lnTo>
                      <a:pt x="154" y="34"/>
                    </a:lnTo>
                    <a:lnTo>
                      <a:pt x="154" y="34"/>
                    </a:lnTo>
                    <a:lnTo>
                      <a:pt x="151" y="34"/>
                    </a:lnTo>
                    <a:lnTo>
                      <a:pt x="151" y="34"/>
                    </a:lnTo>
                    <a:lnTo>
                      <a:pt x="151" y="34"/>
                    </a:lnTo>
                    <a:lnTo>
                      <a:pt x="151" y="36"/>
                    </a:lnTo>
                    <a:lnTo>
                      <a:pt x="151" y="36"/>
                    </a:lnTo>
                    <a:lnTo>
                      <a:pt x="149" y="36"/>
                    </a:lnTo>
                    <a:lnTo>
                      <a:pt x="149" y="36"/>
                    </a:lnTo>
                    <a:lnTo>
                      <a:pt x="149" y="36"/>
                    </a:lnTo>
                    <a:lnTo>
                      <a:pt x="149" y="36"/>
                    </a:lnTo>
                    <a:lnTo>
                      <a:pt x="151" y="36"/>
                    </a:lnTo>
                    <a:lnTo>
                      <a:pt x="151" y="36"/>
                    </a:lnTo>
                    <a:lnTo>
                      <a:pt x="151" y="36"/>
                    </a:lnTo>
                    <a:lnTo>
                      <a:pt x="154" y="36"/>
                    </a:lnTo>
                    <a:lnTo>
                      <a:pt x="154" y="36"/>
                    </a:lnTo>
                    <a:lnTo>
                      <a:pt x="154" y="36"/>
                    </a:lnTo>
                    <a:lnTo>
                      <a:pt x="154" y="36"/>
                    </a:lnTo>
                    <a:lnTo>
                      <a:pt x="151" y="36"/>
                    </a:lnTo>
                    <a:lnTo>
                      <a:pt x="151" y="34"/>
                    </a:lnTo>
                    <a:lnTo>
                      <a:pt x="154" y="34"/>
                    </a:lnTo>
                    <a:lnTo>
                      <a:pt x="154" y="34"/>
                    </a:lnTo>
                    <a:lnTo>
                      <a:pt x="156" y="34"/>
                    </a:lnTo>
                    <a:lnTo>
                      <a:pt x="156" y="34"/>
                    </a:lnTo>
                    <a:lnTo>
                      <a:pt x="156" y="34"/>
                    </a:lnTo>
                    <a:lnTo>
                      <a:pt x="156" y="31"/>
                    </a:lnTo>
                    <a:lnTo>
                      <a:pt x="156" y="31"/>
                    </a:lnTo>
                    <a:lnTo>
                      <a:pt x="158" y="31"/>
                    </a:lnTo>
                    <a:lnTo>
                      <a:pt x="158" y="31"/>
                    </a:lnTo>
                    <a:lnTo>
                      <a:pt x="158" y="31"/>
                    </a:lnTo>
                    <a:lnTo>
                      <a:pt x="161" y="31"/>
                    </a:lnTo>
                    <a:lnTo>
                      <a:pt x="161" y="31"/>
                    </a:lnTo>
                    <a:lnTo>
                      <a:pt x="161" y="31"/>
                    </a:lnTo>
                    <a:lnTo>
                      <a:pt x="161" y="31"/>
                    </a:lnTo>
                    <a:lnTo>
                      <a:pt x="163" y="31"/>
                    </a:lnTo>
                    <a:lnTo>
                      <a:pt x="163" y="31"/>
                    </a:lnTo>
                    <a:lnTo>
                      <a:pt x="163" y="31"/>
                    </a:lnTo>
                    <a:lnTo>
                      <a:pt x="165" y="31"/>
                    </a:lnTo>
                    <a:lnTo>
                      <a:pt x="165" y="31"/>
                    </a:lnTo>
                    <a:lnTo>
                      <a:pt x="168" y="31"/>
                    </a:lnTo>
                    <a:lnTo>
                      <a:pt x="168" y="31"/>
                    </a:lnTo>
                    <a:lnTo>
                      <a:pt x="168" y="31"/>
                    </a:lnTo>
                    <a:lnTo>
                      <a:pt x="168" y="31"/>
                    </a:lnTo>
                    <a:lnTo>
                      <a:pt x="168" y="31"/>
                    </a:lnTo>
                    <a:lnTo>
                      <a:pt x="170" y="31"/>
                    </a:lnTo>
                    <a:lnTo>
                      <a:pt x="170" y="31"/>
                    </a:lnTo>
                    <a:lnTo>
                      <a:pt x="170" y="31"/>
                    </a:lnTo>
                    <a:lnTo>
                      <a:pt x="172" y="31"/>
                    </a:lnTo>
                    <a:lnTo>
                      <a:pt x="172" y="31"/>
                    </a:lnTo>
                    <a:lnTo>
                      <a:pt x="175" y="31"/>
                    </a:lnTo>
                    <a:lnTo>
                      <a:pt x="175" y="31"/>
                    </a:lnTo>
                    <a:lnTo>
                      <a:pt x="175" y="31"/>
                    </a:lnTo>
                    <a:lnTo>
                      <a:pt x="177" y="31"/>
                    </a:lnTo>
                    <a:lnTo>
                      <a:pt x="177" y="31"/>
                    </a:lnTo>
                    <a:lnTo>
                      <a:pt x="177" y="31"/>
                    </a:lnTo>
                    <a:lnTo>
                      <a:pt x="180" y="31"/>
                    </a:lnTo>
                    <a:lnTo>
                      <a:pt x="180" y="31"/>
                    </a:lnTo>
                    <a:lnTo>
                      <a:pt x="180" y="31"/>
                    </a:lnTo>
                    <a:lnTo>
                      <a:pt x="182" y="31"/>
                    </a:lnTo>
                    <a:lnTo>
                      <a:pt x="182" y="31"/>
                    </a:lnTo>
                    <a:lnTo>
                      <a:pt x="182" y="31"/>
                    </a:lnTo>
                    <a:lnTo>
                      <a:pt x="182" y="31"/>
                    </a:lnTo>
                    <a:lnTo>
                      <a:pt x="184" y="31"/>
                    </a:lnTo>
                    <a:lnTo>
                      <a:pt x="184" y="31"/>
                    </a:lnTo>
                    <a:lnTo>
                      <a:pt x="184" y="31"/>
                    </a:lnTo>
                    <a:lnTo>
                      <a:pt x="187" y="31"/>
                    </a:lnTo>
                    <a:lnTo>
                      <a:pt x="187" y="31"/>
                    </a:lnTo>
                    <a:lnTo>
                      <a:pt x="187" y="34"/>
                    </a:lnTo>
                    <a:lnTo>
                      <a:pt x="189" y="34"/>
                    </a:lnTo>
                    <a:lnTo>
                      <a:pt x="189" y="34"/>
                    </a:lnTo>
                    <a:lnTo>
                      <a:pt x="189" y="34"/>
                    </a:lnTo>
                    <a:lnTo>
                      <a:pt x="191" y="34"/>
                    </a:lnTo>
                    <a:lnTo>
                      <a:pt x="191" y="34"/>
                    </a:lnTo>
                    <a:lnTo>
                      <a:pt x="191" y="34"/>
                    </a:lnTo>
                    <a:lnTo>
                      <a:pt x="191" y="34"/>
                    </a:lnTo>
                    <a:lnTo>
                      <a:pt x="191" y="36"/>
                    </a:lnTo>
                    <a:lnTo>
                      <a:pt x="194" y="36"/>
                    </a:lnTo>
                    <a:lnTo>
                      <a:pt x="194" y="36"/>
                    </a:lnTo>
                    <a:lnTo>
                      <a:pt x="196" y="36"/>
                    </a:lnTo>
                    <a:lnTo>
                      <a:pt x="196" y="36"/>
                    </a:lnTo>
                    <a:lnTo>
                      <a:pt x="196" y="36"/>
                    </a:lnTo>
                    <a:lnTo>
                      <a:pt x="196" y="36"/>
                    </a:lnTo>
                    <a:lnTo>
                      <a:pt x="196" y="38"/>
                    </a:lnTo>
                    <a:lnTo>
                      <a:pt x="196" y="38"/>
                    </a:lnTo>
                    <a:lnTo>
                      <a:pt x="198" y="38"/>
                    </a:lnTo>
                    <a:lnTo>
                      <a:pt x="198" y="38"/>
                    </a:lnTo>
                    <a:lnTo>
                      <a:pt x="198" y="41"/>
                    </a:lnTo>
                    <a:lnTo>
                      <a:pt x="201" y="41"/>
                    </a:lnTo>
                    <a:lnTo>
                      <a:pt x="201" y="41"/>
                    </a:lnTo>
                    <a:lnTo>
                      <a:pt x="201" y="41"/>
                    </a:lnTo>
                    <a:lnTo>
                      <a:pt x="203" y="41"/>
                    </a:lnTo>
                    <a:lnTo>
                      <a:pt x="203" y="41"/>
                    </a:lnTo>
                    <a:lnTo>
                      <a:pt x="201" y="41"/>
                    </a:lnTo>
                    <a:lnTo>
                      <a:pt x="201" y="41"/>
                    </a:lnTo>
                    <a:lnTo>
                      <a:pt x="201" y="41"/>
                    </a:lnTo>
                    <a:lnTo>
                      <a:pt x="201" y="41"/>
                    </a:lnTo>
                    <a:lnTo>
                      <a:pt x="198" y="41"/>
                    </a:lnTo>
                    <a:lnTo>
                      <a:pt x="198" y="41"/>
                    </a:lnTo>
                    <a:lnTo>
                      <a:pt x="198" y="43"/>
                    </a:lnTo>
                    <a:lnTo>
                      <a:pt x="198" y="43"/>
                    </a:lnTo>
                    <a:lnTo>
                      <a:pt x="196" y="43"/>
                    </a:lnTo>
                    <a:lnTo>
                      <a:pt x="196" y="43"/>
                    </a:lnTo>
                    <a:lnTo>
                      <a:pt x="196" y="43"/>
                    </a:lnTo>
                    <a:lnTo>
                      <a:pt x="196" y="43"/>
                    </a:lnTo>
                    <a:lnTo>
                      <a:pt x="194" y="43"/>
                    </a:lnTo>
                    <a:lnTo>
                      <a:pt x="194" y="43"/>
                    </a:lnTo>
                    <a:lnTo>
                      <a:pt x="191" y="43"/>
                    </a:lnTo>
                    <a:lnTo>
                      <a:pt x="191" y="41"/>
                    </a:lnTo>
                    <a:lnTo>
                      <a:pt x="191" y="41"/>
                    </a:lnTo>
                    <a:lnTo>
                      <a:pt x="191" y="43"/>
                    </a:lnTo>
                    <a:lnTo>
                      <a:pt x="191" y="43"/>
                    </a:lnTo>
                    <a:lnTo>
                      <a:pt x="191" y="43"/>
                    </a:lnTo>
                    <a:lnTo>
                      <a:pt x="191" y="45"/>
                    </a:lnTo>
                    <a:lnTo>
                      <a:pt x="191" y="45"/>
                    </a:lnTo>
                    <a:lnTo>
                      <a:pt x="191" y="45"/>
                    </a:lnTo>
                    <a:lnTo>
                      <a:pt x="191" y="45"/>
                    </a:lnTo>
                    <a:lnTo>
                      <a:pt x="191" y="48"/>
                    </a:lnTo>
                    <a:lnTo>
                      <a:pt x="191" y="48"/>
                    </a:lnTo>
                    <a:lnTo>
                      <a:pt x="191" y="50"/>
                    </a:lnTo>
                    <a:lnTo>
                      <a:pt x="191" y="50"/>
                    </a:lnTo>
                    <a:lnTo>
                      <a:pt x="191" y="53"/>
                    </a:lnTo>
                    <a:lnTo>
                      <a:pt x="191" y="53"/>
                    </a:lnTo>
                    <a:lnTo>
                      <a:pt x="189" y="53"/>
                    </a:lnTo>
                    <a:lnTo>
                      <a:pt x="189" y="53"/>
                    </a:lnTo>
                    <a:lnTo>
                      <a:pt x="189" y="53"/>
                    </a:lnTo>
                    <a:lnTo>
                      <a:pt x="189" y="53"/>
                    </a:lnTo>
                    <a:lnTo>
                      <a:pt x="187" y="53"/>
                    </a:lnTo>
                    <a:lnTo>
                      <a:pt x="187" y="53"/>
                    </a:lnTo>
                    <a:lnTo>
                      <a:pt x="187" y="53"/>
                    </a:lnTo>
                    <a:lnTo>
                      <a:pt x="189" y="53"/>
                    </a:lnTo>
                    <a:lnTo>
                      <a:pt x="189" y="53"/>
                    </a:lnTo>
                    <a:lnTo>
                      <a:pt x="189" y="55"/>
                    </a:lnTo>
                    <a:lnTo>
                      <a:pt x="189" y="55"/>
                    </a:lnTo>
                    <a:lnTo>
                      <a:pt x="191" y="55"/>
                    </a:lnTo>
                    <a:lnTo>
                      <a:pt x="191" y="55"/>
                    </a:lnTo>
                    <a:lnTo>
                      <a:pt x="191" y="55"/>
                    </a:lnTo>
                    <a:lnTo>
                      <a:pt x="194" y="55"/>
                    </a:lnTo>
                    <a:lnTo>
                      <a:pt x="194" y="55"/>
                    </a:lnTo>
                    <a:lnTo>
                      <a:pt x="194" y="57"/>
                    </a:lnTo>
                    <a:lnTo>
                      <a:pt x="194" y="57"/>
                    </a:lnTo>
                    <a:lnTo>
                      <a:pt x="194" y="57"/>
                    </a:lnTo>
                    <a:lnTo>
                      <a:pt x="194" y="60"/>
                    </a:lnTo>
                    <a:lnTo>
                      <a:pt x="196" y="60"/>
                    </a:lnTo>
                    <a:lnTo>
                      <a:pt x="196" y="60"/>
                    </a:lnTo>
                    <a:lnTo>
                      <a:pt x="194" y="60"/>
                    </a:lnTo>
                    <a:lnTo>
                      <a:pt x="194" y="60"/>
                    </a:lnTo>
                    <a:lnTo>
                      <a:pt x="194" y="62"/>
                    </a:lnTo>
                    <a:lnTo>
                      <a:pt x="191" y="62"/>
                    </a:lnTo>
                    <a:lnTo>
                      <a:pt x="191" y="62"/>
                    </a:lnTo>
                    <a:lnTo>
                      <a:pt x="191" y="62"/>
                    </a:lnTo>
                    <a:lnTo>
                      <a:pt x="189" y="62"/>
                    </a:lnTo>
                    <a:lnTo>
                      <a:pt x="189" y="62"/>
                    </a:lnTo>
                    <a:lnTo>
                      <a:pt x="189" y="62"/>
                    </a:lnTo>
                    <a:lnTo>
                      <a:pt x="189" y="62"/>
                    </a:lnTo>
                    <a:lnTo>
                      <a:pt x="187" y="62"/>
                    </a:lnTo>
                    <a:lnTo>
                      <a:pt x="187" y="62"/>
                    </a:lnTo>
                    <a:lnTo>
                      <a:pt x="184" y="62"/>
                    </a:lnTo>
                    <a:lnTo>
                      <a:pt x="184" y="62"/>
                    </a:lnTo>
                    <a:lnTo>
                      <a:pt x="184" y="62"/>
                    </a:lnTo>
                    <a:lnTo>
                      <a:pt x="184" y="62"/>
                    </a:lnTo>
                    <a:lnTo>
                      <a:pt x="182" y="62"/>
                    </a:lnTo>
                    <a:lnTo>
                      <a:pt x="182" y="62"/>
                    </a:lnTo>
                    <a:lnTo>
                      <a:pt x="182" y="62"/>
                    </a:lnTo>
                    <a:lnTo>
                      <a:pt x="180" y="62"/>
                    </a:lnTo>
                    <a:lnTo>
                      <a:pt x="180" y="62"/>
                    </a:lnTo>
                    <a:lnTo>
                      <a:pt x="177" y="62"/>
                    </a:lnTo>
                    <a:lnTo>
                      <a:pt x="177" y="62"/>
                    </a:lnTo>
                    <a:lnTo>
                      <a:pt x="177" y="62"/>
                    </a:lnTo>
                    <a:lnTo>
                      <a:pt x="175" y="62"/>
                    </a:lnTo>
                    <a:lnTo>
                      <a:pt x="175" y="62"/>
                    </a:lnTo>
                    <a:lnTo>
                      <a:pt x="175" y="62"/>
                    </a:lnTo>
                    <a:lnTo>
                      <a:pt x="172" y="62"/>
                    </a:lnTo>
                    <a:lnTo>
                      <a:pt x="172" y="62"/>
                    </a:lnTo>
                    <a:lnTo>
                      <a:pt x="170" y="62"/>
                    </a:lnTo>
                    <a:lnTo>
                      <a:pt x="170" y="62"/>
                    </a:lnTo>
                    <a:lnTo>
                      <a:pt x="170" y="62"/>
                    </a:lnTo>
                    <a:lnTo>
                      <a:pt x="168" y="62"/>
                    </a:lnTo>
                    <a:lnTo>
                      <a:pt x="168" y="62"/>
                    </a:lnTo>
                    <a:lnTo>
                      <a:pt x="168" y="62"/>
                    </a:lnTo>
                    <a:lnTo>
                      <a:pt x="165" y="62"/>
                    </a:lnTo>
                    <a:lnTo>
                      <a:pt x="165" y="64"/>
                    </a:lnTo>
                    <a:lnTo>
                      <a:pt x="168" y="64"/>
                    </a:lnTo>
                    <a:lnTo>
                      <a:pt x="168" y="64"/>
                    </a:lnTo>
                    <a:lnTo>
                      <a:pt x="168" y="64"/>
                    </a:lnTo>
                    <a:lnTo>
                      <a:pt x="168" y="64"/>
                    </a:lnTo>
                    <a:lnTo>
                      <a:pt x="165" y="64"/>
                    </a:lnTo>
                    <a:lnTo>
                      <a:pt x="165" y="64"/>
                    </a:lnTo>
                    <a:lnTo>
                      <a:pt x="165" y="64"/>
                    </a:lnTo>
                    <a:lnTo>
                      <a:pt x="163" y="64"/>
                    </a:lnTo>
                    <a:lnTo>
                      <a:pt x="163" y="64"/>
                    </a:lnTo>
                    <a:lnTo>
                      <a:pt x="163" y="64"/>
                    </a:lnTo>
                    <a:lnTo>
                      <a:pt x="161" y="64"/>
                    </a:lnTo>
                    <a:lnTo>
                      <a:pt x="161" y="64"/>
                    </a:lnTo>
                    <a:lnTo>
                      <a:pt x="158" y="64"/>
                    </a:lnTo>
                    <a:lnTo>
                      <a:pt x="158" y="64"/>
                    </a:lnTo>
                    <a:lnTo>
                      <a:pt x="158" y="64"/>
                    </a:lnTo>
                    <a:lnTo>
                      <a:pt x="158" y="62"/>
                    </a:lnTo>
                    <a:lnTo>
                      <a:pt x="156" y="62"/>
                    </a:lnTo>
                    <a:lnTo>
                      <a:pt x="156" y="62"/>
                    </a:lnTo>
                    <a:lnTo>
                      <a:pt x="156" y="62"/>
                    </a:lnTo>
                    <a:lnTo>
                      <a:pt x="154" y="62"/>
                    </a:lnTo>
                    <a:lnTo>
                      <a:pt x="154" y="62"/>
                    </a:lnTo>
                    <a:lnTo>
                      <a:pt x="151" y="62"/>
                    </a:lnTo>
                    <a:lnTo>
                      <a:pt x="151" y="62"/>
                    </a:lnTo>
                    <a:lnTo>
                      <a:pt x="151" y="62"/>
                    </a:lnTo>
                    <a:lnTo>
                      <a:pt x="151" y="64"/>
                    </a:lnTo>
                    <a:lnTo>
                      <a:pt x="151" y="64"/>
                    </a:lnTo>
                    <a:lnTo>
                      <a:pt x="149" y="64"/>
                    </a:lnTo>
                    <a:lnTo>
                      <a:pt x="149" y="64"/>
                    </a:lnTo>
                    <a:lnTo>
                      <a:pt x="149" y="64"/>
                    </a:lnTo>
                    <a:lnTo>
                      <a:pt x="149" y="64"/>
                    </a:lnTo>
                    <a:lnTo>
                      <a:pt x="146" y="64"/>
                    </a:lnTo>
                    <a:lnTo>
                      <a:pt x="146" y="62"/>
                    </a:lnTo>
                    <a:lnTo>
                      <a:pt x="146" y="62"/>
                    </a:lnTo>
                    <a:lnTo>
                      <a:pt x="144" y="62"/>
                    </a:lnTo>
                    <a:lnTo>
                      <a:pt x="144" y="62"/>
                    </a:lnTo>
                    <a:lnTo>
                      <a:pt x="144" y="62"/>
                    </a:lnTo>
                    <a:lnTo>
                      <a:pt x="142" y="62"/>
                    </a:lnTo>
                    <a:lnTo>
                      <a:pt x="142" y="62"/>
                    </a:lnTo>
                    <a:lnTo>
                      <a:pt x="142" y="62"/>
                    </a:lnTo>
                    <a:lnTo>
                      <a:pt x="139" y="62"/>
                    </a:lnTo>
                    <a:lnTo>
                      <a:pt x="139" y="62"/>
                    </a:lnTo>
                    <a:lnTo>
                      <a:pt x="139" y="62"/>
                    </a:lnTo>
                    <a:lnTo>
                      <a:pt x="137" y="62"/>
                    </a:lnTo>
                    <a:lnTo>
                      <a:pt x="137" y="62"/>
                    </a:lnTo>
                    <a:lnTo>
                      <a:pt x="137" y="62"/>
                    </a:lnTo>
                    <a:lnTo>
                      <a:pt x="137" y="62"/>
                    </a:lnTo>
                    <a:lnTo>
                      <a:pt x="135" y="62"/>
                    </a:lnTo>
                    <a:lnTo>
                      <a:pt x="135" y="62"/>
                    </a:lnTo>
                    <a:lnTo>
                      <a:pt x="135" y="62"/>
                    </a:lnTo>
                    <a:lnTo>
                      <a:pt x="132" y="62"/>
                    </a:lnTo>
                    <a:lnTo>
                      <a:pt x="132" y="62"/>
                    </a:lnTo>
                    <a:lnTo>
                      <a:pt x="130" y="62"/>
                    </a:lnTo>
                    <a:lnTo>
                      <a:pt x="130" y="62"/>
                    </a:lnTo>
                    <a:lnTo>
                      <a:pt x="130" y="60"/>
                    </a:lnTo>
                    <a:lnTo>
                      <a:pt x="130" y="60"/>
                    </a:lnTo>
                    <a:lnTo>
                      <a:pt x="127" y="60"/>
                    </a:lnTo>
                    <a:lnTo>
                      <a:pt x="127" y="60"/>
                    </a:lnTo>
                    <a:lnTo>
                      <a:pt x="127" y="60"/>
                    </a:lnTo>
                    <a:lnTo>
                      <a:pt x="127" y="60"/>
                    </a:lnTo>
                    <a:lnTo>
                      <a:pt x="125" y="60"/>
                    </a:lnTo>
                    <a:lnTo>
                      <a:pt x="125" y="60"/>
                    </a:lnTo>
                    <a:lnTo>
                      <a:pt x="123" y="60"/>
                    </a:lnTo>
                    <a:lnTo>
                      <a:pt x="123" y="60"/>
                    </a:lnTo>
                    <a:lnTo>
                      <a:pt x="123" y="60"/>
                    </a:lnTo>
                    <a:lnTo>
                      <a:pt x="120" y="60"/>
                    </a:lnTo>
                    <a:lnTo>
                      <a:pt x="120" y="60"/>
                    </a:lnTo>
                    <a:lnTo>
                      <a:pt x="118" y="60"/>
                    </a:lnTo>
                    <a:lnTo>
                      <a:pt x="118" y="60"/>
                    </a:lnTo>
                    <a:lnTo>
                      <a:pt x="118" y="60"/>
                    </a:lnTo>
                    <a:lnTo>
                      <a:pt x="116" y="60"/>
                    </a:lnTo>
                    <a:lnTo>
                      <a:pt x="116" y="60"/>
                    </a:lnTo>
                    <a:lnTo>
                      <a:pt x="116" y="57"/>
                    </a:lnTo>
                    <a:lnTo>
                      <a:pt x="116" y="57"/>
                    </a:lnTo>
                    <a:lnTo>
                      <a:pt x="113" y="57"/>
                    </a:lnTo>
                    <a:lnTo>
                      <a:pt x="113" y="60"/>
                    </a:lnTo>
                    <a:lnTo>
                      <a:pt x="113" y="60"/>
                    </a:lnTo>
                    <a:lnTo>
                      <a:pt x="111" y="60"/>
                    </a:lnTo>
                    <a:lnTo>
                      <a:pt x="111" y="60"/>
                    </a:lnTo>
                    <a:lnTo>
                      <a:pt x="111" y="60"/>
                    </a:lnTo>
                    <a:lnTo>
                      <a:pt x="109" y="60"/>
                    </a:lnTo>
                    <a:lnTo>
                      <a:pt x="109" y="60"/>
                    </a:lnTo>
                    <a:lnTo>
                      <a:pt x="109" y="60"/>
                    </a:lnTo>
                    <a:lnTo>
                      <a:pt x="106" y="60"/>
                    </a:lnTo>
                    <a:lnTo>
                      <a:pt x="106" y="60"/>
                    </a:lnTo>
                    <a:lnTo>
                      <a:pt x="106" y="57"/>
                    </a:lnTo>
                    <a:lnTo>
                      <a:pt x="104" y="57"/>
                    </a:lnTo>
                    <a:lnTo>
                      <a:pt x="104" y="60"/>
                    </a:lnTo>
                    <a:lnTo>
                      <a:pt x="104" y="60"/>
                    </a:lnTo>
                    <a:lnTo>
                      <a:pt x="104" y="60"/>
                    </a:lnTo>
                    <a:lnTo>
                      <a:pt x="101" y="60"/>
                    </a:lnTo>
                    <a:lnTo>
                      <a:pt x="101" y="60"/>
                    </a:lnTo>
                    <a:lnTo>
                      <a:pt x="101" y="57"/>
                    </a:lnTo>
                    <a:lnTo>
                      <a:pt x="101" y="57"/>
                    </a:lnTo>
                    <a:lnTo>
                      <a:pt x="101" y="57"/>
                    </a:lnTo>
                    <a:lnTo>
                      <a:pt x="99" y="57"/>
                    </a:lnTo>
                    <a:lnTo>
                      <a:pt x="99" y="55"/>
                    </a:lnTo>
                    <a:lnTo>
                      <a:pt x="99" y="55"/>
                    </a:lnTo>
                    <a:lnTo>
                      <a:pt x="97" y="55"/>
                    </a:lnTo>
                    <a:lnTo>
                      <a:pt x="97" y="55"/>
                    </a:lnTo>
                    <a:lnTo>
                      <a:pt x="97" y="55"/>
                    </a:lnTo>
                    <a:lnTo>
                      <a:pt x="97" y="57"/>
                    </a:lnTo>
                    <a:lnTo>
                      <a:pt x="94" y="57"/>
                    </a:lnTo>
                    <a:lnTo>
                      <a:pt x="94" y="57"/>
                    </a:lnTo>
                    <a:lnTo>
                      <a:pt x="94" y="57"/>
                    </a:lnTo>
                    <a:lnTo>
                      <a:pt x="92" y="57"/>
                    </a:lnTo>
                    <a:lnTo>
                      <a:pt x="92" y="57"/>
                    </a:lnTo>
                    <a:lnTo>
                      <a:pt x="92" y="57"/>
                    </a:lnTo>
                    <a:lnTo>
                      <a:pt x="90" y="57"/>
                    </a:lnTo>
                    <a:lnTo>
                      <a:pt x="90" y="57"/>
                    </a:lnTo>
                    <a:lnTo>
                      <a:pt x="90" y="57"/>
                    </a:lnTo>
                    <a:lnTo>
                      <a:pt x="87" y="57"/>
                    </a:lnTo>
                    <a:lnTo>
                      <a:pt x="87" y="57"/>
                    </a:lnTo>
                    <a:lnTo>
                      <a:pt x="85" y="57"/>
                    </a:lnTo>
                    <a:lnTo>
                      <a:pt x="85" y="57"/>
                    </a:lnTo>
                    <a:lnTo>
                      <a:pt x="85" y="57"/>
                    </a:lnTo>
                    <a:lnTo>
                      <a:pt x="85" y="57"/>
                    </a:lnTo>
                    <a:lnTo>
                      <a:pt x="83" y="57"/>
                    </a:lnTo>
                    <a:lnTo>
                      <a:pt x="83" y="57"/>
                    </a:lnTo>
                    <a:lnTo>
                      <a:pt x="83" y="57"/>
                    </a:lnTo>
                    <a:lnTo>
                      <a:pt x="83" y="55"/>
                    </a:lnTo>
                    <a:lnTo>
                      <a:pt x="80" y="55"/>
                    </a:lnTo>
                    <a:lnTo>
                      <a:pt x="80" y="55"/>
                    </a:lnTo>
                    <a:lnTo>
                      <a:pt x="78" y="55"/>
                    </a:lnTo>
                    <a:lnTo>
                      <a:pt x="78" y="55"/>
                    </a:lnTo>
                    <a:lnTo>
                      <a:pt x="78" y="53"/>
                    </a:lnTo>
                    <a:lnTo>
                      <a:pt x="78" y="53"/>
                    </a:lnTo>
                    <a:lnTo>
                      <a:pt x="78" y="53"/>
                    </a:lnTo>
                    <a:lnTo>
                      <a:pt x="75" y="53"/>
                    </a:lnTo>
                    <a:lnTo>
                      <a:pt x="75" y="53"/>
                    </a:lnTo>
                    <a:lnTo>
                      <a:pt x="75" y="53"/>
                    </a:lnTo>
                    <a:lnTo>
                      <a:pt x="75" y="53"/>
                    </a:lnTo>
                    <a:lnTo>
                      <a:pt x="73" y="53"/>
                    </a:lnTo>
                    <a:lnTo>
                      <a:pt x="73" y="53"/>
                    </a:lnTo>
                    <a:lnTo>
                      <a:pt x="73" y="53"/>
                    </a:lnTo>
                    <a:lnTo>
                      <a:pt x="73" y="50"/>
                    </a:lnTo>
                    <a:lnTo>
                      <a:pt x="73" y="50"/>
                    </a:lnTo>
                    <a:lnTo>
                      <a:pt x="73" y="48"/>
                    </a:lnTo>
                    <a:lnTo>
                      <a:pt x="73" y="48"/>
                    </a:lnTo>
                    <a:lnTo>
                      <a:pt x="73" y="45"/>
                    </a:lnTo>
                    <a:lnTo>
                      <a:pt x="71" y="45"/>
                    </a:lnTo>
                    <a:lnTo>
                      <a:pt x="71" y="45"/>
                    </a:lnTo>
                    <a:lnTo>
                      <a:pt x="71" y="45"/>
                    </a:lnTo>
                    <a:lnTo>
                      <a:pt x="68" y="45"/>
                    </a:lnTo>
                    <a:lnTo>
                      <a:pt x="68" y="45"/>
                    </a:lnTo>
                    <a:lnTo>
                      <a:pt x="68" y="45"/>
                    </a:lnTo>
                    <a:lnTo>
                      <a:pt x="68" y="48"/>
                    </a:lnTo>
                    <a:lnTo>
                      <a:pt x="66" y="48"/>
                    </a:lnTo>
                    <a:lnTo>
                      <a:pt x="66" y="48"/>
                    </a:lnTo>
                    <a:lnTo>
                      <a:pt x="64" y="48"/>
                    </a:lnTo>
                    <a:lnTo>
                      <a:pt x="64" y="48"/>
                    </a:lnTo>
                    <a:lnTo>
                      <a:pt x="64" y="48"/>
                    </a:lnTo>
                    <a:lnTo>
                      <a:pt x="61" y="48"/>
                    </a:lnTo>
                    <a:lnTo>
                      <a:pt x="61" y="48"/>
                    </a:lnTo>
                    <a:lnTo>
                      <a:pt x="61" y="45"/>
                    </a:lnTo>
                    <a:lnTo>
                      <a:pt x="61" y="45"/>
                    </a:lnTo>
                    <a:lnTo>
                      <a:pt x="61" y="45"/>
                    </a:lnTo>
                    <a:lnTo>
                      <a:pt x="61" y="45"/>
                    </a:lnTo>
                    <a:lnTo>
                      <a:pt x="61" y="43"/>
                    </a:lnTo>
                    <a:lnTo>
                      <a:pt x="61" y="43"/>
                    </a:lnTo>
                    <a:lnTo>
                      <a:pt x="59" y="43"/>
                    </a:lnTo>
                    <a:lnTo>
                      <a:pt x="59" y="43"/>
                    </a:lnTo>
                    <a:lnTo>
                      <a:pt x="56" y="43"/>
                    </a:lnTo>
                    <a:lnTo>
                      <a:pt x="56" y="43"/>
                    </a:lnTo>
                    <a:lnTo>
                      <a:pt x="56" y="43"/>
                    </a:lnTo>
                    <a:lnTo>
                      <a:pt x="56" y="45"/>
                    </a:lnTo>
                    <a:lnTo>
                      <a:pt x="56" y="45"/>
                    </a:lnTo>
                    <a:lnTo>
                      <a:pt x="54" y="45"/>
                    </a:lnTo>
                    <a:lnTo>
                      <a:pt x="54" y="45"/>
                    </a:lnTo>
                    <a:lnTo>
                      <a:pt x="54" y="45"/>
                    </a:lnTo>
                    <a:lnTo>
                      <a:pt x="52" y="45"/>
                    </a:lnTo>
                    <a:lnTo>
                      <a:pt x="52" y="45"/>
                    </a:lnTo>
                    <a:lnTo>
                      <a:pt x="52" y="48"/>
                    </a:lnTo>
                    <a:lnTo>
                      <a:pt x="49" y="48"/>
                    </a:lnTo>
                    <a:lnTo>
                      <a:pt x="49" y="48"/>
                    </a:lnTo>
                    <a:lnTo>
                      <a:pt x="49" y="48"/>
                    </a:lnTo>
                    <a:lnTo>
                      <a:pt x="49" y="45"/>
                    </a:lnTo>
                    <a:lnTo>
                      <a:pt x="47" y="45"/>
                    </a:lnTo>
                    <a:lnTo>
                      <a:pt x="47" y="45"/>
                    </a:lnTo>
                    <a:lnTo>
                      <a:pt x="47" y="45"/>
                    </a:lnTo>
                    <a:lnTo>
                      <a:pt x="45" y="45"/>
                    </a:lnTo>
                    <a:lnTo>
                      <a:pt x="45" y="45"/>
                    </a:lnTo>
                    <a:lnTo>
                      <a:pt x="45" y="43"/>
                    </a:lnTo>
                    <a:lnTo>
                      <a:pt x="45" y="43"/>
                    </a:lnTo>
                    <a:lnTo>
                      <a:pt x="42" y="43"/>
                    </a:lnTo>
                    <a:lnTo>
                      <a:pt x="42" y="43"/>
                    </a:lnTo>
                    <a:lnTo>
                      <a:pt x="42" y="43"/>
                    </a:lnTo>
                    <a:lnTo>
                      <a:pt x="40" y="43"/>
                    </a:lnTo>
                    <a:lnTo>
                      <a:pt x="40" y="43"/>
                    </a:lnTo>
                    <a:lnTo>
                      <a:pt x="42" y="43"/>
                    </a:lnTo>
                    <a:lnTo>
                      <a:pt x="42" y="41"/>
                    </a:lnTo>
                    <a:lnTo>
                      <a:pt x="42" y="41"/>
                    </a:lnTo>
                    <a:lnTo>
                      <a:pt x="42" y="41"/>
                    </a:lnTo>
                    <a:lnTo>
                      <a:pt x="45" y="41"/>
                    </a:lnTo>
                    <a:lnTo>
                      <a:pt x="45" y="41"/>
                    </a:lnTo>
                    <a:lnTo>
                      <a:pt x="45" y="43"/>
                    </a:lnTo>
                    <a:lnTo>
                      <a:pt x="45" y="43"/>
                    </a:lnTo>
                    <a:lnTo>
                      <a:pt x="47" y="43"/>
                    </a:lnTo>
                    <a:lnTo>
                      <a:pt x="47" y="43"/>
                    </a:lnTo>
                    <a:lnTo>
                      <a:pt x="49" y="43"/>
                    </a:lnTo>
                    <a:lnTo>
                      <a:pt x="49" y="43"/>
                    </a:lnTo>
                    <a:lnTo>
                      <a:pt x="49" y="43"/>
                    </a:lnTo>
                    <a:lnTo>
                      <a:pt x="52" y="43"/>
                    </a:lnTo>
                    <a:lnTo>
                      <a:pt x="52" y="43"/>
                    </a:lnTo>
                    <a:lnTo>
                      <a:pt x="52" y="41"/>
                    </a:lnTo>
                    <a:lnTo>
                      <a:pt x="54" y="41"/>
                    </a:lnTo>
                    <a:lnTo>
                      <a:pt x="54" y="41"/>
                    </a:lnTo>
                    <a:lnTo>
                      <a:pt x="54" y="41"/>
                    </a:lnTo>
                    <a:lnTo>
                      <a:pt x="56" y="41"/>
                    </a:lnTo>
                    <a:lnTo>
                      <a:pt x="56" y="41"/>
                    </a:lnTo>
                    <a:lnTo>
                      <a:pt x="56" y="41"/>
                    </a:lnTo>
                    <a:lnTo>
                      <a:pt x="56" y="41"/>
                    </a:lnTo>
                    <a:lnTo>
                      <a:pt x="59" y="41"/>
                    </a:lnTo>
                    <a:lnTo>
                      <a:pt x="59" y="41"/>
                    </a:lnTo>
                    <a:lnTo>
                      <a:pt x="61" y="41"/>
                    </a:lnTo>
                    <a:lnTo>
                      <a:pt x="61" y="41"/>
                    </a:lnTo>
                    <a:lnTo>
                      <a:pt x="61" y="41"/>
                    </a:lnTo>
                    <a:lnTo>
                      <a:pt x="61" y="41"/>
                    </a:lnTo>
                    <a:lnTo>
                      <a:pt x="61" y="38"/>
                    </a:lnTo>
                    <a:lnTo>
                      <a:pt x="64" y="38"/>
                    </a:lnTo>
                    <a:lnTo>
                      <a:pt x="64" y="38"/>
                    </a:lnTo>
                    <a:lnTo>
                      <a:pt x="64" y="38"/>
                    </a:lnTo>
                    <a:lnTo>
                      <a:pt x="66" y="38"/>
                    </a:lnTo>
                    <a:lnTo>
                      <a:pt x="66" y="38"/>
                    </a:lnTo>
                    <a:lnTo>
                      <a:pt x="66" y="38"/>
                    </a:lnTo>
                    <a:lnTo>
                      <a:pt x="68" y="38"/>
                    </a:lnTo>
                    <a:lnTo>
                      <a:pt x="68" y="38"/>
                    </a:lnTo>
                    <a:lnTo>
                      <a:pt x="68" y="38"/>
                    </a:lnTo>
                    <a:lnTo>
                      <a:pt x="71" y="38"/>
                    </a:lnTo>
                    <a:lnTo>
                      <a:pt x="71" y="38"/>
                    </a:lnTo>
                    <a:lnTo>
                      <a:pt x="71" y="38"/>
                    </a:lnTo>
                    <a:lnTo>
                      <a:pt x="73" y="38"/>
                    </a:lnTo>
                    <a:lnTo>
                      <a:pt x="73" y="38"/>
                    </a:lnTo>
                    <a:lnTo>
                      <a:pt x="75" y="38"/>
                    </a:lnTo>
                    <a:lnTo>
                      <a:pt x="75" y="38"/>
                    </a:lnTo>
                    <a:lnTo>
                      <a:pt x="75" y="38"/>
                    </a:lnTo>
                    <a:lnTo>
                      <a:pt x="78" y="38"/>
                    </a:lnTo>
                    <a:lnTo>
                      <a:pt x="78" y="38"/>
                    </a:lnTo>
                    <a:lnTo>
                      <a:pt x="78" y="36"/>
                    </a:lnTo>
                    <a:lnTo>
                      <a:pt x="78" y="36"/>
                    </a:lnTo>
                    <a:lnTo>
                      <a:pt x="75" y="36"/>
                    </a:lnTo>
                    <a:lnTo>
                      <a:pt x="75" y="36"/>
                    </a:lnTo>
                    <a:lnTo>
                      <a:pt x="75" y="36"/>
                    </a:lnTo>
                    <a:lnTo>
                      <a:pt x="73" y="36"/>
                    </a:lnTo>
                    <a:lnTo>
                      <a:pt x="73" y="36"/>
                    </a:lnTo>
                    <a:lnTo>
                      <a:pt x="73" y="36"/>
                    </a:lnTo>
                    <a:lnTo>
                      <a:pt x="71" y="36"/>
                    </a:lnTo>
                    <a:lnTo>
                      <a:pt x="71" y="34"/>
                    </a:lnTo>
                    <a:lnTo>
                      <a:pt x="71" y="34"/>
                    </a:lnTo>
                    <a:lnTo>
                      <a:pt x="71" y="34"/>
                    </a:lnTo>
                    <a:lnTo>
                      <a:pt x="71" y="34"/>
                    </a:lnTo>
                    <a:lnTo>
                      <a:pt x="68" y="34"/>
                    </a:lnTo>
                    <a:lnTo>
                      <a:pt x="68" y="34"/>
                    </a:lnTo>
                    <a:lnTo>
                      <a:pt x="68" y="34"/>
                    </a:lnTo>
                    <a:lnTo>
                      <a:pt x="66" y="34"/>
                    </a:lnTo>
                    <a:lnTo>
                      <a:pt x="66" y="34"/>
                    </a:lnTo>
                    <a:lnTo>
                      <a:pt x="64" y="34"/>
                    </a:lnTo>
                    <a:lnTo>
                      <a:pt x="64" y="34"/>
                    </a:lnTo>
                    <a:lnTo>
                      <a:pt x="64" y="31"/>
                    </a:lnTo>
                    <a:lnTo>
                      <a:pt x="64" y="31"/>
                    </a:lnTo>
                    <a:lnTo>
                      <a:pt x="61" y="31"/>
                    </a:lnTo>
                    <a:lnTo>
                      <a:pt x="61" y="31"/>
                    </a:lnTo>
                    <a:lnTo>
                      <a:pt x="61" y="31"/>
                    </a:lnTo>
                    <a:lnTo>
                      <a:pt x="59" y="31"/>
                    </a:lnTo>
                    <a:lnTo>
                      <a:pt x="59" y="31"/>
                    </a:lnTo>
                    <a:lnTo>
                      <a:pt x="56" y="31"/>
                    </a:lnTo>
                    <a:lnTo>
                      <a:pt x="56" y="31"/>
                    </a:lnTo>
                    <a:lnTo>
                      <a:pt x="56" y="34"/>
                    </a:lnTo>
                    <a:lnTo>
                      <a:pt x="56" y="34"/>
                    </a:lnTo>
                    <a:lnTo>
                      <a:pt x="59" y="34"/>
                    </a:lnTo>
                    <a:lnTo>
                      <a:pt x="59" y="34"/>
                    </a:lnTo>
                    <a:lnTo>
                      <a:pt x="61" y="34"/>
                    </a:lnTo>
                    <a:lnTo>
                      <a:pt x="61" y="34"/>
                    </a:lnTo>
                    <a:lnTo>
                      <a:pt x="61" y="34"/>
                    </a:lnTo>
                    <a:lnTo>
                      <a:pt x="64" y="34"/>
                    </a:lnTo>
                    <a:lnTo>
                      <a:pt x="64" y="34"/>
                    </a:lnTo>
                    <a:lnTo>
                      <a:pt x="64" y="36"/>
                    </a:lnTo>
                    <a:lnTo>
                      <a:pt x="61" y="36"/>
                    </a:lnTo>
                    <a:lnTo>
                      <a:pt x="61" y="36"/>
                    </a:lnTo>
                    <a:lnTo>
                      <a:pt x="61" y="36"/>
                    </a:lnTo>
                    <a:lnTo>
                      <a:pt x="61" y="36"/>
                    </a:lnTo>
                    <a:lnTo>
                      <a:pt x="59" y="36"/>
                    </a:lnTo>
                    <a:lnTo>
                      <a:pt x="59" y="38"/>
                    </a:lnTo>
                    <a:lnTo>
                      <a:pt x="59" y="38"/>
                    </a:lnTo>
                    <a:lnTo>
                      <a:pt x="56" y="38"/>
                    </a:lnTo>
                    <a:lnTo>
                      <a:pt x="56" y="38"/>
                    </a:lnTo>
                    <a:lnTo>
                      <a:pt x="56" y="38"/>
                    </a:lnTo>
                    <a:lnTo>
                      <a:pt x="54" y="38"/>
                    </a:lnTo>
                    <a:lnTo>
                      <a:pt x="54" y="38"/>
                    </a:lnTo>
                    <a:lnTo>
                      <a:pt x="54" y="38"/>
                    </a:lnTo>
                    <a:lnTo>
                      <a:pt x="54" y="38"/>
                    </a:lnTo>
                    <a:lnTo>
                      <a:pt x="52" y="38"/>
                    </a:lnTo>
                    <a:lnTo>
                      <a:pt x="52" y="38"/>
                    </a:lnTo>
                    <a:lnTo>
                      <a:pt x="49" y="38"/>
                    </a:lnTo>
                    <a:lnTo>
                      <a:pt x="49" y="38"/>
                    </a:lnTo>
                    <a:lnTo>
                      <a:pt x="49" y="41"/>
                    </a:lnTo>
                    <a:lnTo>
                      <a:pt x="49" y="41"/>
                    </a:lnTo>
                    <a:lnTo>
                      <a:pt x="47" y="41"/>
                    </a:lnTo>
                    <a:lnTo>
                      <a:pt x="47" y="41"/>
                    </a:lnTo>
                    <a:lnTo>
                      <a:pt x="45" y="41"/>
                    </a:lnTo>
                    <a:lnTo>
                      <a:pt x="45" y="41"/>
                    </a:lnTo>
                    <a:lnTo>
                      <a:pt x="45" y="41"/>
                    </a:lnTo>
                    <a:lnTo>
                      <a:pt x="45" y="41"/>
                    </a:lnTo>
                    <a:lnTo>
                      <a:pt x="42" y="41"/>
                    </a:lnTo>
                    <a:lnTo>
                      <a:pt x="42" y="41"/>
                    </a:lnTo>
                    <a:lnTo>
                      <a:pt x="42" y="41"/>
                    </a:lnTo>
                    <a:lnTo>
                      <a:pt x="40" y="41"/>
                    </a:lnTo>
                    <a:lnTo>
                      <a:pt x="40" y="41"/>
                    </a:lnTo>
                    <a:lnTo>
                      <a:pt x="38" y="41"/>
                    </a:lnTo>
                    <a:lnTo>
                      <a:pt x="38" y="41"/>
                    </a:lnTo>
                    <a:lnTo>
                      <a:pt x="38" y="41"/>
                    </a:lnTo>
                    <a:lnTo>
                      <a:pt x="35" y="41"/>
                    </a:lnTo>
                    <a:lnTo>
                      <a:pt x="35" y="41"/>
                    </a:lnTo>
                    <a:lnTo>
                      <a:pt x="35" y="41"/>
                    </a:lnTo>
                    <a:lnTo>
                      <a:pt x="33" y="41"/>
                    </a:lnTo>
                    <a:lnTo>
                      <a:pt x="33" y="41"/>
                    </a:lnTo>
                    <a:lnTo>
                      <a:pt x="30" y="41"/>
                    </a:lnTo>
                    <a:lnTo>
                      <a:pt x="30" y="41"/>
                    </a:lnTo>
                    <a:lnTo>
                      <a:pt x="30" y="41"/>
                    </a:lnTo>
                    <a:lnTo>
                      <a:pt x="28" y="41"/>
                    </a:lnTo>
                    <a:lnTo>
                      <a:pt x="28" y="41"/>
                    </a:lnTo>
                    <a:lnTo>
                      <a:pt x="28" y="41"/>
                    </a:lnTo>
                    <a:lnTo>
                      <a:pt x="26" y="41"/>
                    </a:lnTo>
                    <a:lnTo>
                      <a:pt x="26" y="41"/>
                    </a:lnTo>
                    <a:lnTo>
                      <a:pt x="23" y="41"/>
                    </a:lnTo>
                    <a:lnTo>
                      <a:pt x="23" y="41"/>
                    </a:lnTo>
                    <a:lnTo>
                      <a:pt x="23" y="41"/>
                    </a:lnTo>
                    <a:lnTo>
                      <a:pt x="21" y="41"/>
                    </a:lnTo>
                    <a:lnTo>
                      <a:pt x="21" y="41"/>
                    </a:lnTo>
                    <a:lnTo>
                      <a:pt x="21" y="41"/>
                    </a:lnTo>
                    <a:lnTo>
                      <a:pt x="21" y="41"/>
                    </a:lnTo>
                    <a:lnTo>
                      <a:pt x="19" y="41"/>
                    </a:lnTo>
                    <a:lnTo>
                      <a:pt x="19" y="41"/>
                    </a:lnTo>
                    <a:lnTo>
                      <a:pt x="16" y="41"/>
                    </a:lnTo>
                    <a:lnTo>
                      <a:pt x="16" y="41"/>
                    </a:lnTo>
                    <a:lnTo>
                      <a:pt x="16" y="41"/>
                    </a:lnTo>
                    <a:lnTo>
                      <a:pt x="14" y="41"/>
                    </a:lnTo>
                    <a:lnTo>
                      <a:pt x="14" y="41"/>
                    </a:lnTo>
                    <a:lnTo>
                      <a:pt x="14" y="41"/>
                    </a:lnTo>
                    <a:lnTo>
                      <a:pt x="12" y="41"/>
                    </a:lnTo>
                    <a:lnTo>
                      <a:pt x="12" y="41"/>
                    </a:lnTo>
                    <a:lnTo>
                      <a:pt x="12" y="41"/>
                    </a:lnTo>
                    <a:lnTo>
                      <a:pt x="9" y="41"/>
                    </a:lnTo>
                    <a:lnTo>
                      <a:pt x="9" y="41"/>
                    </a:lnTo>
                    <a:lnTo>
                      <a:pt x="9" y="41"/>
                    </a:lnTo>
                    <a:lnTo>
                      <a:pt x="7" y="41"/>
                    </a:lnTo>
                    <a:lnTo>
                      <a:pt x="7" y="41"/>
                    </a:lnTo>
                    <a:lnTo>
                      <a:pt x="7" y="41"/>
                    </a:lnTo>
                    <a:lnTo>
                      <a:pt x="4" y="41"/>
                    </a:lnTo>
                    <a:lnTo>
                      <a:pt x="4" y="38"/>
                    </a:lnTo>
                    <a:lnTo>
                      <a:pt x="4" y="38"/>
                    </a:lnTo>
                    <a:lnTo>
                      <a:pt x="7" y="38"/>
                    </a:lnTo>
                    <a:lnTo>
                      <a:pt x="7" y="38"/>
                    </a:lnTo>
                    <a:lnTo>
                      <a:pt x="9" y="38"/>
                    </a:lnTo>
                    <a:lnTo>
                      <a:pt x="9" y="36"/>
                    </a:lnTo>
                    <a:lnTo>
                      <a:pt x="7" y="36"/>
                    </a:lnTo>
                    <a:lnTo>
                      <a:pt x="7" y="36"/>
                    </a:lnTo>
                    <a:lnTo>
                      <a:pt x="4" y="36"/>
                    </a:lnTo>
                    <a:lnTo>
                      <a:pt x="4" y="36"/>
                    </a:lnTo>
                    <a:lnTo>
                      <a:pt x="4" y="36"/>
                    </a:lnTo>
                    <a:lnTo>
                      <a:pt x="4" y="34"/>
                    </a:lnTo>
                    <a:lnTo>
                      <a:pt x="4" y="34"/>
                    </a:lnTo>
                    <a:lnTo>
                      <a:pt x="4" y="31"/>
                    </a:lnTo>
                    <a:lnTo>
                      <a:pt x="4" y="31"/>
                    </a:lnTo>
                    <a:lnTo>
                      <a:pt x="4" y="31"/>
                    </a:lnTo>
                    <a:lnTo>
                      <a:pt x="2" y="31"/>
                    </a:lnTo>
                    <a:lnTo>
                      <a:pt x="2" y="31"/>
                    </a:lnTo>
                    <a:lnTo>
                      <a:pt x="2" y="31"/>
                    </a:lnTo>
                    <a:lnTo>
                      <a:pt x="0" y="31"/>
                    </a:lnTo>
                    <a:lnTo>
                      <a:pt x="0" y="31"/>
                    </a:lnTo>
                    <a:lnTo>
                      <a:pt x="0" y="31"/>
                    </a:lnTo>
                    <a:lnTo>
                      <a:pt x="0" y="31"/>
                    </a:lnTo>
                    <a:lnTo>
                      <a:pt x="2" y="31"/>
                    </a:lnTo>
                    <a:lnTo>
                      <a:pt x="2" y="31"/>
                    </a:lnTo>
                    <a:lnTo>
                      <a:pt x="2" y="31"/>
                    </a:lnTo>
                    <a:lnTo>
                      <a:pt x="4" y="31"/>
                    </a:lnTo>
                    <a:lnTo>
                      <a:pt x="4" y="31"/>
                    </a:lnTo>
                    <a:lnTo>
                      <a:pt x="4" y="31"/>
                    </a:lnTo>
                    <a:lnTo>
                      <a:pt x="7" y="31"/>
                    </a:lnTo>
                    <a:lnTo>
                      <a:pt x="7" y="31"/>
                    </a:lnTo>
                    <a:lnTo>
                      <a:pt x="9" y="31"/>
                    </a:lnTo>
                    <a:lnTo>
                      <a:pt x="9" y="31"/>
                    </a:lnTo>
                    <a:lnTo>
                      <a:pt x="9" y="31"/>
                    </a:lnTo>
                    <a:lnTo>
                      <a:pt x="12" y="31"/>
                    </a:lnTo>
                    <a:lnTo>
                      <a:pt x="12" y="31"/>
                    </a:lnTo>
                    <a:lnTo>
                      <a:pt x="12" y="31"/>
                    </a:lnTo>
                    <a:lnTo>
                      <a:pt x="14" y="31"/>
                    </a:lnTo>
                    <a:lnTo>
                      <a:pt x="14" y="31"/>
                    </a:lnTo>
                    <a:lnTo>
                      <a:pt x="16" y="31"/>
                    </a:lnTo>
                    <a:lnTo>
                      <a:pt x="16" y="29"/>
                    </a:lnTo>
                    <a:lnTo>
                      <a:pt x="16" y="29"/>
                    </a:lnTo>
                    <a:lnTo>
                      <a:pt x="16" y="29"/>
                    </a:lnTo>
                    <a:lnTo>
                      <a:pt x="16" y="29"/>
                    </a:lnTo>
                    <a:lnTo>
                      <a:pt x="16" y="29"/>
                    </a:lnTo>
                    <a:lnTo>
                      <a:pt x="16" y="31"/>
                    </a:lnTo>
                    <a:lnTo>
                      <a:pt x="19" y="31"/>
                    </a:lnTo>
                    <a:lnTo>
                      <a:pt x="19" y="31"/>
                    </a:lnTo>
                    <a:lnTo>
                      <a:pt x="21" y="31"/>
                    </a:lnTo>
                    <a:lnTo>
                      <a:pt x="21" y="31"/>
                    </a:lnTo>
                    <a:lnTo>
                      <a:pt x="21" y="31"/>
                    </a:lnTo>
                    <a:lnTo>
                      <a:pt x="23" y="31"/>
                    </a:lnTo>
                    <a:lnTo>
                      <a:pt x="23" y="31"/>
                    </a:lnTo>
                    <a:lnTo>
                      <a:pt x="23" y="31"/>
                    </a:lnTo>
                    <a:lnTo>
                      <a:pt x="26" y="31"/>
                    </a:lnTo>
                    <a:lnTo>
                      <a:pt x="26" y="31"/>
                    </a:lnTo>
                    <a:lnTo>
                      <a:pt x="28" y="31"/>
                    </a:lnTo>
                    <a:lnTo>
                      <a:pt x="28" y="31"/>
                    </a:lnTo>
                    <a:lnTo>
                      <a:pt x="28" y="31"/>
                    </a:lnTo>
                    <a:lnTo>
                      <a:pt x="28" y="29"/>
                    </a:lnTo>
                    <a:lnTo>
                      <a:pt x="28" y="29"/>
                    </a:lnTo>
                    <a:lnTo>
                      <a:pt x="28" y="29"/>
                    </a:lnTo>
                    <a:lnTo>
                      <a:pt x="26" y="29"/>
                    </a:lnTo>
                    <a:lnTo>
                      <a:pt x="26" y="29"/>
                    </a:lnTo>
                    <a:lnTo>
                      <a:pt x="26" y="29"/>
                    </a:lnTo>
                    <a:lnTo>
                      <a:pt x="26" y="29"/>
                    </a:lnTo>
                    <a:lnTo>
                      <a:pt x="28" y="29"/>
                    </a:lnTo>
                    <a:lnTo>
                      <a:pt x="28" y="26"/>
                    </a:lnTo>
                    <a:lnTo>
                      <a:pt x="26" y="26"/>
                    </a:lnTo>
                    <a:lnTo>
                      <a:pt x="26" y="26"/>
                    </a:lnTo>
                    <a:lnTo>
                      <a:pt x="26" y="26"/>
                    </a:lnTo>
                    <a:lnTo>
                      <a:pt x="23" y="26"/>
                    </a:lnTo>
                    <a:lnTo>
                      <a:pt x="23" y="26"/>
                    </a:lnTo>
                    <a:lnTo>
                      <a:pt x="23" y="26"/>
                    </a:lnTo>
                    <a:lnTo>
                      <a:pt x="21" y="26"/>
                    </a:lnTo>
                    <a:lnTo>
                      <a:pt x="21" y="26"/>
                    </a:lnTo>
                    <a:lnTo>
                      <a:pt x="21" y="26"/>
                    </a:lnTo>
                    <a:lnTo>
                      <a:pt x="19" y="26"/>
                    </a:lnTo>
                    <a:lnTo>
                      <a:pt x="19" y="26"/>
                    </a:lnTo>
                    <a:lnTo>
                      <a:pt x="19" y="26"/>
                    </a:lnTo>
                    <a:lnTo>
                      <a:pt x="16" y="26"/>
                    </a:lnTo>
                    <a:lnTo>
                      <a:pt x="16" y="26"/>
                    </a:lnTo>
                    <a:lnTo>
                      <a:pt x="16" y="26"/>
                    </a:lnTo>
                    <a:lnTo>
                      <a:pt x="16" y="26"/>
                    </a:lnTo>
                    <a:lnTo>
                      <a:pt x="14" y="26"/>
                    </a:lnTo>
                    <a:lnTo>
                      <a:pt x="14" y="26"/>
                    </a:lnTo>
                    <a:lnTo>
                      <a:pt x="12" y="26"/>
                    </a:lnTo>
                    <a:lnTo>
                      <a:pt x="12" y="26"/>
                    </a:lnTo>
                    <a:lnTo>
                      <a:pt x="12" y="26"/>
                    </a:lnTo>
                    <a:lnTo>
                      <a:pt x="9" y="26"/>
                    </a:lnTo>
                    <a:lnTo>
                      <a:pt x="9" y="24"/>
                    </a:lnTo>
                    <a:lnTo>
                      <a:pt x="12" y="24"/>
                    </a:lnTo>
                    <a:lnTo>
                      <a:pt x="12" y="24"/>
                    </a:lnTo>
                    <a:lnTo>
                      <a:pt x="12" y="24"/>
                    </a:lnTo>
                    <a:lnTo>
                      <a:pt x="12" y="24"/>
                    </a:lnTo>
                    <a:lnTo>
                      <a:pt x="9" y="24"/>
                    </a:lnTo>
                    <a:lnTo>
                      <a:pt x="9" y="24"/>
                    </a:lnTo>
                    <a:lnTo>
                      <a:pt x="9" y="22"/>
                    </a:lnTo>
                    <a:lnTo>
                      <a:pt x="9" y="22"/>
                    </a:lnTo>
                    <a:lnTo>
                      <a:pt x="12" y="22"/>
                    </a:lnTo>
                    <a:lnTo>
                      <a:pt x="12" y="22"/>
                    </a:lnTo>
                    <a:lnTo>
                      <a:pt x="12" y="22"/>
                    </a:lnTo>
                    <a:lnTo>
                      <a:pt x="14" y="22"/>
                    </a:lnTo>
                    <a:lnTo>
                      <a:pt x="14" y="22"/>
                    </a:lnTo>
                    <a:lnTo>
                      <a:pt x="14" y="24"/>
                    </a:lnTo>
                    <a:lnTo>
                      <a:pt x="16" y="24"/>
                    </a:lnTo>
                    <a:lnTo>
                      <a:pt x="16" y="24"/>
                    </a:lnTo>
                    <a:lnTo>
                      <a:pt x="16" y="24"/>
                    </a:lnTo>
                    <a:lnTo>
                      <a:pt x="19" y="24"/>
                    </a:lnTo>
                    <a:lnTo>
                      <a:pt x="19" y="24"/>
                    </a:lnTo>
                    <a:lnTo>
                      <a:pt x="21" y="24"/>
                    </a:lnTo>
                    <a:lnTo>
                      <a:pt x="21" y="22"/>
                    </a:lnTo>
                    <a:lnTo>
                      <a:pt x="21" y="22"/>
                    </a:lnTo>
                    <a:lnTo>
                      <a:pt x="21" y="22"/>
                    </a:lnTo>
                    <a:lnTo>
                      <a:pt x="21" y="22"/>
                    </a:lnTo>
                    <a:lnTo>
                      <a:pt x="21" y="22"/>
                    </a:lnTo>
                    <a:lnTo>
                      <a:pt x="23" y="22"/>
                    </a:lnTo>
                    <a:lnTo>
                      <a:pt x="23" y="22"/>
                    </a:lnTo>
                    <a:lnTo>
                      <a:pt x="23" y="22"/>
                    </a:lnTo>
                    <a:lnTo>
                      <a:pt x="26" y="22"/>
                    </a:lnTo>
                    <a:lnTo>
                      <a:pt x="26" y="22"/>
                    </a:lnTo>
                    <a:lnTo>
                      <a:pt x="28" y="22"/>
                    </a:lnTo>
                    <a:lnTo>
                      <a:pt x="28" y="22"/>
                    </a:lnTo>
                    <a:lnTo>
                      <a:pt x="28" y="22"/>
                    </a:lnTo>
                    <a:lnTo>
                      <a:pt x="30" y="22"/>
                    </a:lnTo>
                    <a:lnTo>
                      <a:pt x="30" y="22"/>
                    </a:lnTo>
                    <a:lnTo>
                      <a:pt x="30" y="22"/>
                    </a:lnTo>
                    <a:lnTo>
                      <a:pt x="33" y="22"/>
                    </a:lnTo>
                    <a:lnTo>
                      <a:pt x="33" y="22"/>
                    </a:lnTo>
                    <a:lnTo>
                      <a:pt x="35" y="22"/>
                    </a:lnTo>
                    <a:lnTo>
                      <a:pt x="35" y="22"/>
                    </a:lnTo>
                    <a:lnTo>
                      <a:pt x="35" y="22"/>
                    </a:lnTo>
                    <a:lnTo>
                      <a:pt x="35" y="19"/>
                    </a:lnTo>
                    <a:lnTo>
                      <a:pt x="38" y="19"/>
                    </a:lnTo>
                    <a:lnTo>
                      <a:pt x="38" y="19"/>
                    </a:lnTo>
                    <a:lnTo>
                      <a:pt x="38" y="19"/>
                    </a:lnTo>
                    <a:lnTo>
                      <a:pt x="38" y="19"/>
                    </a:lnTo>
                    <a:lnTo>
                      <a:pt x="40" y="19"/>
                    </a:lnTo>
                    <a:lnTo>
                      <a:pt x="40" y="19"/>
                    </a:lnTo>
                    <a:lnTo>
                      <a:pt x="40" y="17"/>
                    </a:lnTo>
                    <a:lnTo>
                      <a:pt x="40" y="17"/>
                    </a:lnTo>
                    <a:lnTo>
                      <a:pt x="42" y="17"/>
                    </a:lnTo>
                    <a:lnTo>
                      <a:pt x="42" y="17"/>
                    </a:lnTo>
                    <a:lnTo>
                      <a:pt x="42" y="15"/>
                    </a:lnTo>
                    <a:lnTo>
                      <a:pt x="42" y="15"/>
                    </a:lnTo>
                    <a:lnTo>
                      <a:pt x="45" y="15"/>
                    </a:lnTo>
                    <a:lnTo>
                      <a:pt x="45" y="15"/>
                    </a:lnTo>
                    <a:lnTo>
                      <a:pt x="45" y="15"/>
                    </a:lnTo>
                    <a:lnTo>
                      <a:pt x="45" y="15"/>
                    </a:lnTo>
                    <a:lnTo>
                      <a:pt x="42" y="15"/>
                    </a:lnTo>
                    <a:lnTo>
                      <a:pt x="42" y="15"/>
                    </a:lnTo>
                    <a:lnTo>
                      <a:pt x="42" y="15"/>
                    </a:lnTo>
                    <a:lnTo>
                      <a:pt x="40" y="15"/>
                    </a:lnTo>
                    <a:lnTo>
                      <a:pt x="40" y="15"/>
                    </a:lnTo>
                    <a:lnTo>
                      <a:pt x="40" y="15"/>
                    </a:lnTo>
                    <a:lnTo>
                      <a:pt x="38" y="15"/>
                    </a:lnTo>
                    <a:lnTo>
                      <a:pt x="38" y="15"/>
                    </a:lnTo>
                    <a:lnTo>
                      <a:pt x="38" y="15"/>
                    </a:lnTo>
                    <a:lnTo>
                      <a:pt x="35" y="15"/>
                    </a:lnTo>
                    <a:lnTo>
                      <a:pt x="35" y="15"/>
                    </a:lnTo>
                    <a:lnTo>
                      <a:pt x="35" y="15"/>
                    </a:lnTo>
                    <a:lnTo>
                      <a:pt x="33" y="15"/>
                    </a:lnTo>
                    <a:lnTo>
                      <a:pt x="33" y="15"/>
                    </a:lnTo>
                    <a:lnTo>
                      <a:pt x="30" y="15"/>
                    </a:lnTo>
                    <a:lnTo>
                      <a:pt x="30" y="15"/>
                    </a:lnTo>
                    <a:lnTo>
                      <a:pt x="33" y="15"/>
                    </a:lnTo>
                    <a:lnTo>
                      <a:pt x="33" y="15"/>
                    </a:lnTo>
                    <a:lnTo>
                      <a:pt x="35" y="15"/>
                    </a:lnTo>
                    <a:lnTo>
                      <a:pt x="35" y="12"/>
                    </a:lnTo>
                    <a:lnTo>
                      <a:pt x="35" y="12"/>
                    </a:lnTo>
                    <a:lnTo>
                      <a:pt x="35" y="12"/>
                    </a:lnTo>
                    <a:lnTo>
                      <a:pt x="38" y="12"/>
                    </a:lnTo>
                    <a:lnTo>
                      <a:pt x="38" y="12"/>
                    </a:lnTo>
                    <a:lnTo>
                      <a:pt x="38" y="12"/>
                    </a:lnTo>
                    <a:lnTo>
                      <a:pt x="38" y="12"/>
                    </a:lnTo>
                    <a:lnTo>
                      <a:pt x="38" y="12"/>
                    </a:lnTo>
                    <a:lnTo>
                      <a:pt x="40" y="12"/>
                    </a:lnTo>
                    <a:lnTo>
                      <a:pt x="40" y="12"/>
                    </a:lnTo>
                    <a:lnTo>
                      <a:pt x="42" y="12"/>
                    </a:lnTo>
                    <a:lnTo>
                      <a:pt x="42" y="10"/>
                    </a:lnTo>
                    <a:lnTo>
                      <a:pt x="42" y="10"/>
                    </a:lnTo>
                    <a:lnTo>
                      <a:pt x="42" y="10"/>
                    </a:lnTo>
                    <a:lnTo>
                      <a:pt x="45" y="10"/>
                    </a:lnTo>
                    <a:lnTo>
                      <a:pt x="45" y="10"/>
                    </a:lnTo>
                    <a:lnTo>
                      <a:pt x="45" y="10"/>
                    </a:lnTo>
                    <a:lnTo>
                      <a:pt x="47" y="10"/>
                    </a:lnTo>
                    <a:lnTo>
                      <a:pt x="47" y="10"/>
                    </a:lnTo>
                    <a:lnTo>
                      <a:pt x="45" y="10"/>
                    </a:lnTo>
                    <a:lnTo>
                      <a:pt x="45" y="7"/>
                    </a:lnTo>
                    <a:lnTo>
                      <a:pt x="47" y="7"/>
                    </a:lnTo>
                    <a:lnTo>
                      <a:pt x="47" y="7"/>
                    </a:lnTo>
                    <a:lnTo>
                      <a:pt x="49" y="7"/>
                    </a:lnTo>
                    <a:lnTo>
                      <a:pt x="49" y="7"/>
                    </a:lnTo>
                    <a:lnTo>
                      <a:pt x="49" y="7"/>
                    </a:lnTo>
                    <a:lnTo>
                      <a:pt x="52" y="7"/>
                    </a:lnTo>
                    <a:lnTo>
                      <a:pt x="52" y="7"/>
                    </a:lnTo>
                    <a:lnTo>
                      <a:pt x="52" y="7"/>
                    </a:lnTo>
                    <a:lnTo>
                      <a:pt x="54" y="7"/>
                    </a:lnTo>
                    <a:lnTo>
                      <a:pt x="54" y="7"/>
                    </a:lnTo>
                    <a:lnTo>
                      <a:pt x="54" y="7"/>
                    </a:lnTo>
                    <a:lnTo>
                      <a:pt x="56" y="7"/>
                    </a:lnTo>
                    <a:lnTo>
                      <a:pt x="56" y="7"/>
                    </a:lnTo>
                    <a:lnTo>
                      <a:pt x="56" y="7"/>
                    </a:lnTo>
                    <a:lnTo>
                      <a:pt x="59" y="7"/>
                    </a:lnTo>
                    <a:lnTo>
                      <a:pt x="59" y="7"/>
                    </a:lnTo>
                    <a:lnTo>
                      <a:pt x="59" y="5"/>
                    </a:lnTo>
                    <a:lnTo>
                      <a:pt x="61" y="5"/>
                    </a:lnTo>
                    <a:lnTo>
                      <a:pt x="61" y="5"/>
                    </a:lnTo>
                    <a:lnTo>
                      <a:pt x="61" y="5"/>
                    </a:lnTo>
                    <a:lnTo>
                      <a:pt x="64" y="5"/>
                    </a:lnTo>
                    <a:lnTo>
                      <a:pt x="64" y="5"/>
                    </a:lnTo>
                    <a:lnTo>
                      <a:pt x="64" y="5"/>
                    </a:lnTo>
                    <a:lnTo>
                      <a:pt x="66" y="5"/>
                    </a:lnTo>
                    <a:lnTo>
                      <a:pt x="66" y="5"/>
                    </a:lnTo>
                    <a:lnTo>
                      <a:pt x="68" y="5"/>
                    </a:lnTo>
                    <a:lnTo>
                      <a:pt x="68" y="5"/>
                    </a:lnTo>
                    <a:lnTo>
                      <a:pt x="68" y="5"/>
                    </a:lnTo>
                    <a:lnTo>
                      <a:pt x="68" y="5"/>
                    </a:lnTo>
                    <a:lnTo>
                      <a:pt x="71" y="5"/>
                    </a:lnTo>
                    <a:lnTo>
                      <a:pt x="71" y="5"/>
                    </a:lnTo>
                    <a:lnTo>
                      <a:pt x="71" y="5"/>
                    </a:lnTo>
                    <a:lnTo>
                      <a:pt x="73" y="5"/>
                    </a:lnTo>
                    <a:lnTo>
                      <a:pt x="73" y="5"/>
                    </a:lnTo>
                    <a:lnTo>
                      <a:pt x="75" y="5"/>
                    </a:lnTo>
                    <a:lnTo>
                      <a:pt x="75" y="5"/>
                    </a:lnTo>
                    <a:lnTo>
                      <a:pt x="75" y="5"/>
                    </a:lnTo>
                    <a:lnTo>
                      <a:pt x="78" y="5"/>
                    </a:lnTo>
                    <a:lnTo>
                      <a:pt x="78" y="5"/>
                    </a:lnTo>
                    <a:lnTo>
                      <a:pt x="78" y="3"/>
                    </a:lnTo>
                    <a:lnTo>
                      <a:pt x="78" y="3"/>
                    </a:lnTo>
                    <a:lnTo>
                      <a:pt x="80" y="3"/>
                    </a:lnTo>
                    <a:lnTo>
                      <a:pt x="80" y="3"/>
                    </a:lnTo>
                    <a:lnTo>
                      <a:pt x="83" y="3"/>
                    </a:lnTo>
                    <a:lnTo>
                      <a:pt x="83" y="3"/>
                    </a:lnTo>
                    <a:lnTo>
                      <a:pt x="83" y="3"/>
                    </a:lnTo>
                    <a:lnTo>
                      <a:pt x="85" y="3"/>
                    </a:lnTo>
                    <a:lnTo>
                      <a:pt x="85" y="3"/>
                    </a:lnTo>
                    <a:lnTo>
                      <a:pt x="85" y="3"/>
                    </a:lnTo>
                    <a:lnTo>
                      <a:pt x="85" y="3"/>
                    </a:lnTo>
                    <a:lnTo>
                      <a:pt x="87" y="3"/>
                    </a:lnTo>
                    <a:lnTo>
                      <a:pt x="87" y="3"/>
                    </a:lnTo>
                    <a:lnTo>
                      <a:pt x="90" y="3"/>
                    </a:lnTo>
                    <a:lnTo>
                      <a:pt x="90" y="3"/>
                    </a:lnTo>
                    <a:lnTo>
                      <a:pt x="90" y="3"/>
                    </a:lnTo>
                    <a:lnTo>
                      <a:pt x="90" y="3"/>
                    </a:lnTo>
                    <a:lnTo>
                      <a:pt x="90" y="0"/>
                    </a:lnTo>
                    <a:lnTo>
                      <a:pt x="90" y="0"/>
                    </a:lnTo>
                    <a:lnTo>
                      <a:pt x="90" y="0"/>
                    </a:lnTo>
                    <a:lnTo>
                      <a:pt x="92" y="0"/>
                    </a:lnTo>
                    <a:lnTo>
                      <a:pt x="92" y="0"/>
                    </a:lnTo>
                    <a:lnTo>
                      <a:pt x="92" y="0"/>
                    </a:lnTo>
                    <a:lnTo>
                      <a:pt x="94" y="0"/>
                    </a:lnTo>
                    <a:lnTo>
                      <a:pt x="94" y="0"/>
                    </a:lnTo>
                    <a:lnTo>
                      <a:pt x="94" y="0"/>
                    </a:lnTo>
                    <a:lnTo>
                      <a:pt x="97" y="0"/>
                    </a:lnTo>
                    <a:lnTo>
                      <a:pt x="97" y="0"/>
                    </a:lnTo>
                    <a:lnTo>
                      <a:pt x="97" y="0"/>
                    </a:lnTo>
                    <a:lnTo>
                      <a:pt x="99" y="0"/>
                    </a:lnTo>
                    <a:lnTo>
                      <a:pt x="99" y="0"/>
                    </a:lnTo>
                    <a:lnTo>
                      <a:pt x="101" y="0"/>
                    </a:lnTo>
                    <a:lnTo>
                      <a:pt x="101" y="0"/>
                    </a:lnTo>
                    <a:lnTo>
                      <a:pt x="101" y="0"/>
                    </a:lnTo>
                    <a:lnTo>
                      <a:pt x="104" y="0"/>
                    </a:lnTo>
                    <a:lnTo>
                      <a:pt x="104" y="0"/>
                    </a:lnTo>
                    <a:lnTo>
                      <a:pt x="104" y="0"/>
                    </a:lnTo>
                    <a:lnTo>
                      <a:pt x="106" y="0"/>
                    </a:lnTo>
                    <a:lnTo>
                      <a:pt x="106" y="0"/>
                    </a:lnTo>
                    <a:lnTo>
                      <a:pt x="106" y="0"/>
                    </a:lnTo>
                    <a:lnTo>
                      <a:pt x="109" y="0"/>
                    </a:lnTo>
                    <a:lnTo>
                      <a:pt x="109" y="0"/>
                    </a:lnTo>
                    <a:lnTo>
                      <a:pt x="109" y="3"/>
                    </a:lnTo>
                    <a:lnTo>
                      <a:pt x="109" y="3"/>
                    </a:lnTo>
                    <a:lnTo>
                      <a:pt x="109" y="3"/>
                    </a:lnTo>
                    <a:lnTo>
                      <a:pt x="109" y="3"/>
                    </a:lnTo>
                    <a:lnTo>
                      <a:pt x="109" y="3"/>
                    </a:lnTo>
                    <a:lnTo>
                      <a:pt x="111" y="3"/>
                    </a:lnTo>
                    <a:lnTo>
                      <a:pt x="111" y="3"/>
                    </a:lnTo>
                    <a:lnTo>
                      <a:pt x="111" y="3"/>
                    </a:lnTo>
                    <a:lnTo>
                      <a:pt x="113" y="3"/>
                    </a:lnTo>
                    <a:lnTo>
                      <a:pt x="113" y="3"/>
                    </a:lnTo>
                    <a:lnTo>
                      <a:pt x="113" y="3"/>
                    </a:lnTo>
                    <a:lnTo>
                      <a:pt x="116" y="3"/>
                    </a:lnTo>
                    <a:lnTo>
                      <a:pt x="116" y="3"/>
                    </a:lnTo>
                    <a:lnTo>
                      <a:pt x="116" y="5"/>
                    </a:lnTo>
                    <a:lnTo>
                      <a:pt x="116" y="5"/>
                    </a:lnTo>
                    <a:lnTo>
                      <a:pt x="118" y="5"/>
                    </a:lnTo>
                    <a:lnTo>
                      <a:pt x="118" y="5"/>
                    </a:lnTo>
                    <a:lnTo>
                      <a:pt x="118" y="5"/>
                    </a:lnTo>
                    <a:lnTo>
                      <a:pt x="120" y="5"/>
                    </a:lnTo>
                    <a:lnTo>
                      <a:pt x="120" y="5"/>
                    </a:lnTo>
                    <a:lnTo>
                      <a:pt x="120" y="5"/>
                    </a:lnTo>
                    <a:lnTo>
                      <a:pt x="123" y="5"/>
                    </a:lnTo>
                    <a:lnTo>
                      <a:pt x="123" y="7"/>
                    </a:lnTo>
                    <a:lnTo>
                      <a:pt x="123" y="7"/>
                    </a:lnTo>
                    <a:lnTo>
                      <a:pt x="123" y="7"/>
                    </a:lnTo>
                    <a:lnTo>
                      <a:pt x="125" y="7"/>
                    </a:lnTo>
                    <a:lnTo>
                      <a:pt x="125" y="7"/>
                    </a:lnTo>
                    <a:lnTo>
                      <a:pt x="125" y="7"/>
                    </a:lnTo>
                    <a:lnTo>
                      <a:pt x="125" y="10"/>
                    </a:lnTo>
                    <a:lnTo>
                      <a:pt x="127" y="10"/>
                    </a:lnTo>
                    <a:lnTo>
                      <a:pt x="127" y="10"/>
                    </a:lnTo>
                    <a:lnTo>
                      <a:pt x="127" y="10"/>
                    </a:lnTo>
                    <a:lnTo>
                      <a:pt x="130" y="10"/>
                    </a:lnTo>
                    <a:lnTo>
                      <a:pt x="130" y="10"/>
                    </a:lnTo>
                    <a:lnTo>
                      <a:pt x="130" y="10"/>
                    </a:lnTo>
                    <a:lnTo>
                      <a:pt x="132" y="10"/>
                    </a:lnTo>
                    <a:lnTo>
                      <a:pt x="132" y="10"/>
                    </a:lnTo>
                    <a:lnTo>
                      <a:pt x="132" y="10"/>
                    </a:lnTo>
                    <a:lnTo>
                      <a:pt x="135" y="10"/>
                    </a:lnTo>
                    <a:lnTo>
                      <a:pt x="135" y="10"/>
                    </a:lnTo>
                    <a:lnTo>
                      <a:pt x="135" y="10"/>
                    </a:lnTo>
                    <a:lnTo>
                      <a:pt x="137" y="10"/>
                    </a:lnTo>
                    <a:lnTo>
                      <a:pt x="137" y="12"/>
                    </a:lnTo>
                    <a:lnTo>
                      <a:pt x="137" y="12"/>
                    </a:lnTo>
                    <a:lnTo>
                      <a:pt x="137" y="12"/>
                    </a:lnTo>
                    <a:lnTo>
                      <a:pt x="139" y="12"/>
                    </a:lnTo>
                    <a:lnTo>
                      <a:pt x="139" y="12"/>
                    </a:lnTo>
                    <a:lnTo>
                      <a:pt x="142" y="12"/>
                    </a:lnTo>
                    <a:lnTo>
                      <a:pt x="142" y="12"/>
                    </a:lnTo>
                    <a:lnTo>
                      <a:pt x="142" y="12"/>
                    </a:lnTo>
                    <a:lnTo>
                      <a:pt x="144" y="12"/>
                    </a:lnTo>
                    <a:lnTo>
                      <a:pt x="144" y="12"/>
                    </a:lnTo>
                    <a:lnTo>
                      <a:pt x="144" y="12"/>
                    </a:lnTo>
                    <a:lnTo>
                      <a:pt x="144" y="12"/>
                    </a:lnTo>
                    <a:lnTo>
                      <a:pt x="146" y="12"/>
                    </a:lnTo>
                    <a:lnTo>
                      <a:pt x="146" y="12"/>
                    </a:lnTo>
                    <a:lnTo>
                      <a:pt x="149" y="12"/>
                    </a:lnTo>
                    <a:lnTo>
                      <a:pt x="149" y="12"/>
                    </a:lnTo>
                    <a:lnTo>
                      <a:pt x="149" y="12"/>
                    </a:lnTo>
                    <a:lnTo>
                      <a:pt x="149" y="12"/>
                    </a:lnTo>
                    <a:lnTo>
                      <a:pt x="151" y="12"/>
                    </a:lnTo>
                    <a:lnTo>
                      <a:pt x="151" y="15"/>
                    </a:lnTo>
                    <a:lnTo>
                      <a:pt x="151" y="1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9" name="Freeform 61"/>
              <p:cNvSpPr>
                <a:spLocks/>
              </p:cNvSpPr>
              <p:nvPr/>
            </p:nvSpPr>
            <p:spPr bwMode="auto">
              <a:xfrm>
                <a:off x="1934" y="798"/>
                <a:ext cx="379" cy="168"/>
              </a:xfrm>
              <a:custGeom>
                <a:avLst/>
                <a:gdLst/>
                <a:ahLst/>
                <a:cxnLst>
                  <a:cxn ang="0">
                    <a:pos x="185" y="24"/>
                  </a:cxn>
                  <a:cxn ang="0">
                    <a:pos x="199" y="24"/>
                  </a:cxn>
                  <a:cxn ang="0">
                    <a:pos x="211" y="19"/>
                  </a:cxn>
                  <a:cxn ang="0">
                    <a:pos x="234" y="19"/>
                  </a:cxn>
                  <a:cxn ang="0">
                    <a:pos x="253" y="21"/>
                  </a:cxn>
                  <a:cxn ang="0">
                    <a:pos x="275" y="17"/>
                  </a:cxn>
                  <a:cxn ang="0">
                    <a:pos x="296" y="14"/>
                  </a:cxn>
                  <a:cxn ang="0">
                    <a:pos x="308" y="10"/>
                  </a:cxn>
                  <a:cxn ang="0">
                    <a:pos x="329" y="5"/>
                  </a:cxn>
                  <a:cxn ang="0">
                    <a:pos x="353" y="0"/>
                  </a:cxn>
                  <a:cxn ang="0">
                    <a:pos x="372" y="5"/>
                  </a:cxn>
                  <a:cxn ang="0">
                    <a:pos x="374" y="14"/>
                  </a:cxn>
                  <a:cxn ang="0">
                    <a:pos x="353" y="21"/>
                  </a:cxn>
                  <a:cxn ang="0">
                    <a:pos x="331" y="26"/>
                  </a:cxn>
                  <a:cxn ang="0">
                    <a:pos x="310" y="28"/>
                  </a:cxn>
                  <a:cxn ang="0">
                    <a:pos x="289" y="33"/>
                  </a:cxn>
                  <a:cxn ang="0">
                    <a:pos x="265" y="36"/>
                  </a:cxn>
                  <a:cxn ang="0">
                    <a:pos x="248" y="38"/>
                  </a:cxn>
                  <a:cxn ang="0">
                    <a:pos x="227" y="43"/>
                  </a:cxn>
                  <a:cxn ang="0">
                    <a:pos x="208" y="47"/>
                  </a:cxn>
                  <a:cxn ang="0">
                    <a:pos x="196" y="52"/>
                  </a:cxn>
                  <a:cxn ang="0">
                    <a:pos x="185" y="59"/>
                  </a:cxn>
                  <a:cxn ang="0">
                    <a:pos x="168" y="62"/>
                  </a:cxn>
                  <a:cxn ang="0">
                    <a:pos x="163" y="71"/>
                  </a:cxn>
                  <a:cxn ang="0">
                    <a:pos x="154" y="73"/>
                  </a:cxn>
                  <a:cxn ang="0">
                    <a:pos x="140" y="78"/>
                  </a:cxn>
                  <a:cxn ang="0">
                    <a:pos x="130" y="90"/>
                  </a:cxn>
                  <a:cxn ang="0">
                    <a:pos x="116" y="95"/>
                  </a:cxn>
                  <a:cxn ang="0">
                    <a:pos x="104" y="104"/>
                  </a:cxn>
                  <a:cxn ang="0">
                    <a:pos x="90" y="114"/>
                  </a:cxn>
                  <a:cxn ang="0">
                    <a:pos x="88" y="130"/>
                  </a:cxn>
                  <a:cxn ang="0">
                    <a:pos x="99" y="145"/>
                  </a:cxn>
                  <a:cxn ang="0">
                    <a:pos x="116" y="154"/>
                  </a:cxn>
                  <a:cxn ang="0">
                    <a:pos x="130" y="161"/>
                  </a:cxn>
                  <a:cxn ang="0">
                    <a:pos x="118" y="166"/>
                  </a:cxn>
                  <a:cxn ang="0">
                    <a:pos x="104" y="166"/>
                  </a:cxn>
                  <a:cxn ang="0">
                    <a:pos x="88" y="164"/>
                  </a:cxn>
                  <a:cxn ang="0">
                    <a:pos x="66" y="164"/>
                  </a:cxn>
                  <a:cxn ang="0">
                    <a:pos x="47" y="161"/>
                  </a:cxn>
                  <a:cxn ang="0">
                    <a:pos x="45" y="152"/>
                  </a:cxn>
                  <a:cxn ang="0">
                    <a:pos x="35" y="152"/>
                  </a:cxn>
                  <a:cxn ang="0">
                    <a:pos x="26" y="149"/>
                  </a:cxn>
                  <a:cxn ang="0">
                    <a:pos x="19" y="142"/>
                  </a:cxn>
                  <a:cxn ang="0">
                    <a:pos x="2" y="137"/>
                  </a:cxn>
                  <a:cxn ang="0">
                    <a:pos x="9" y="123"/>
                  </a:cxn>
                  <a:cxn ang="0">
                    <a:pos x="26" y="119"/>
                  </a:cxn>
                  <a:cxn ang="0">
                    <a:pos x="28" y="107"/>
                  </a:cxn>
                  <a:cxn ang="0">
                    <a:pos x="43" y="97"/>
                  </a:cxn>
                  <a:cxn ang="0">
                    <a:pos x="57" y="92"/>
                  </a:cxn>
                  <a:cxn ang="0">
                    <a:pos x="47" y="85"/>
                  </a:cxn>
                  <a:cxn ang="0">
                    <a:pos x="66" y="78"/>
                  </a:cxn>
                  <a:cxn ang="0">
                    <a:pos x="85" y="73"/>
                  </a:cxn>
                  <a:cxn ang="0">
                    <a:pos x="83" y="69"/>
                  </a:cxn>
                  <a:cxn ang="0">
                    <a:pos x="92" y="64"/>
                  </a:cxn>
                  <a:cxn ang="0">
                    <a:pos x="102" y="59"/>
                  </a:cxn>
                  <a:cxn ang="0">
                    <a:pos x="99" y="55"/>
                  </a:cxn>
                  <a:cxn ang="0">
                    <a:pos x="95" y="52"/>
                  </a:cxn>
                  <a:cxn ang="0">
                    <a:pos x="109" y="50"/>
                  </a:cxn>
                  <a:cxn ang="0">
                    <a:pos x="121" y="43"/>
                  </a:cxn>
                  <a:cxn ang="0">
                    <a:pos x="132" y="38"/>
                  </a:cxn>
                  <a:cxn ang="0">
                    <a:pos x="154" y="33"/>
                  </a:cxn>
                  <a:cxn ang="0">
                    <a:pos x="168" y="26"/>
                  </a:cxn>
                </a:cxnLst>
                <a:rect l="0" t="0" r="r" b="b"/>
                <a:pathLst>
                  <a:path w="379" h="168">
                    <a:moveTo>
                      <a:pt x="168" y="26"/>
                    </a:moveTo>
                    <a:lnTo>
                      <a:pt x="168" y="28"/>
                    </a:lnTo>
                    <a:lnTo>
                      <a:pt x="170" y="28"/>
                    </a:lnTo>
                    <a:lnTo>
                      <a:pt x="170" y="28"/>
                    </a:lnTo>
                    <a:lnTo>
                      <a:pt x="173" y="28"/>
                    </a:lnTo>
                    <a:lnTo>
                      <a:pt x="173" y="28"/>
                    </a:lnTo>
                    <a:lnTo>
                      <a:pt x="173" y="28"/>
                    </a:lnTo>
                    <a:lnTo>
                      <a:pt x="175" y="28"/>
                    </a:lnTo>
                    <a:lnTo>
                      <a:pt x="175" y="28"/>
                    </a:lnTo>
                    <a:lnTo>
                      <a:pt x="175" y="28"/>
                    </a:lnTo>
                    <a:lnTo>
                      <a:pt x="175" y="28"/>
                    </a:lnTo>
                    <a:lnTo>
                      <a:pt x="177" y="28"/>
                    </a:lnTo>
                    <a:lnTo>
                      <a:pt x="177" y="28"/>
                    </a:lnTo>
                    <a:lnTo>
                      <a:pt x="180" y="28"/>
                    </a:lnTo>
                    <a:lnTo>
                      <a:pt x="180" y="28"/>
                    </a:lnTo>
                    <a:lnTo>
                      <a:pt x="180" y="28"/>
                    </a:lnTo>
                    <a:lnTo>
                      <a:pt x="180" y="28"/>
                    </a:lnTo>
                    <a:lnTo>
                      <a:pt x="182" y="28"/>
                    </a:lnTo>
                    <a:lnTo>
                      <a:pt x="182" y="28"/>
                    </a:lnTo>
                    <a:lnTo>
                      <a:pt x="182" y="28"/>
                    </a:lnTo>
                    <a:lnTo>
                      <a:pt x="185" y="28"/>
                    </a:lnTo>
                    <a:lnTo>
                      <a:pt x="185" y="26"/>
                    </a:lnTo>
                    <a:lnTo>
                      <a:pt x="185" y="26"/>
                    </a:lnTo>
                    <a:lnTo>
                      <a:pt x="187" y="26"/>
                    </a:lnTo>
                    <a:lnTo>
                      <a:pt x="187" y="26"/>
                    </a:lnTo>
                    <a:lnTo>
                      <a:pt x="185" y="26"/>
                    </a:lnTo>
                    <a:lnTo>
                      <a:pt x="185" y="24"/>
                    </a:lnTo>
                    <a:lnTo>
                      <a:pt x="185" y="24"/>
                    </a:lnTo>
                    <a:lnTo>
                      <a:pt x="182" y="24"/>
                    </a:lnTo>
                    <a:lnTo>
                      <a:pt x="182" y="24"/>
                    </a:lnTo>
                    <a:lnTo>
                      <a:pt x="182" y="24"/>
                    </a:lnTo>
                    <a:lnTo>
                      <a:pt x="182" y="24"/>
                    </a:lnTo>
                    <a:lnTo>
                      <a:pt x="182" y="24"/>
                    </a:lnTo>
                    <a:lnTo>
                      <a:pt x="182" y="24"/>
                    </a:lnTo>
                    <a:lnTo>
                      <a:pt x="185" y="24"/>
                    </a:lnTo>
                    <a:lnTo>
                      <a:pt x="185" y="24"/>
                    </a:lnTo>
                    <a:lnTo>
                      <a:pt x="185" y="24"/>
                    </a:lnTo>
                    <a:lnTo>
                      <a:pt x="187" y="24"/>
                    </a:lnTo>
                    <a:lnTo>
                      <a:pt x="187" y="24"/>
                    </a:lnTo>
                    <a:lnTo>
                      <a:pt x="187" y="24"/>
                    </a:lnTo>
                    <a:lnTo>
                      <a:pt x="189" y="24"/>
                    </a:lnTo>
                    <a:lnTo>
                      <a:pt x="189" y="24"/>
                    </a:lnTo>
                    <a:lnTo>
                      <a:pt x="189" y="24"/>
                    </a:lnTo>
                    <a:lnTo>
                      <a:pt x="192" y="24"/>
                    </a:lnTo>
                    <a:lnTo>
                      <a:pt x="192" y="21"/>
                    </a:lnTo>
                    <a:lnTo>
                      <a:pt x="192" y="21"/>
                    </a:lnTo>
                    <a:lnTo>
                      <a:pt x="194" y="21"/>
                    </a:lnTo>
                    <a:lnTo>
                      <a:pt x="194" y="21"/>
                    </a:lnTo>
                    <a:lnTo>
                      <a:pt x="194" y="21"/>
                    </a:lnTo>
                    <a:lnTo>
                      <a:pt x="196" y="21"/>
                    </a:lnTo>
                    <a:lnTo>
                      <a:pt x="196" y="24"/>
                    </a:lnTo>
                    <a:lnTo>
                      <a:pt x="194" y="24"/>
                    </a:lnTo>
                    <a:lnTo>
                      <a:pt x="194" y="24"/>
                    </a:lnTo>
                    <a:lnTo>
                      <a:pt x="196" y="24"/>
                    </a:lnTo>
                    <a:lnTo>
                      <a:pt x="196" y="24"/>
                    </a:lnTo>
                    <a:lnTo>
                      <a:pt x="199" y="24"/>
                    </a:lnTo>
                    <a:lnTo>
                      <a:pt x="199" y="24"/>
                    </a:lnTo>
                    <a:lnTo>
                      <a:pt x="199" y="24"/>
                    </a:lnTo>
                    <a:lnTo>
                      <a:pt x="201" y="24"/>
                    </a:lnTo>
                    <a:lnTo>
                      <a:pt x="201" y="24"/>
                    </a:lnTo>
                    <a:lnTo>
                      <a:pt x="201" y="24"/>
                    </a:lnTo>
                    <a:lnTo>
                      <a:pt x="201" y="24"/>
                    </a:lnTo>
                    <a:lnTo>
                      <a:pt x="203" y="24"/>
                    </a:lnTo>
                    <a:lnTo>
                      <a:pt x="203" y="24"/>
                    </a:lnTo>
                    <a:lnTo>
                      <a:pt x="206" y="24"/>
                    </a:lnTo>
                    <a:lnTo>
                      <a:pt x="206" y="24"/>
                    </a:lnTo>
                    <a:lnTo>
                      <a:pt x="206" y="24"/>
                    </a:lnTo>
                    <a:lnTo>
                      <a:pt x="208" y="24"/>
                    </a:lnTo>
                    <a:lnTo>
                      <a:pt x="208" y="24"/>
                    </a:lnTo>
                    <a:lnTo>
                      <a:pt x="206" y="24"/>
                    </a:lnTo>
                    <a:lnTo>
                      <a:pt x="206" y="24"/>
                    </a:lnTo>
                    <a:lnTo>
                      <a:pt x="206" y="24"/>
                    </a:lnTo>
                    <a:lnTo>
                      <a:pt x="203" y="24"/>
                    </a:lnTo>
                    <a:lnTo>
                      <a:pt x="203" y="24"/>
                    </a:lnTo>
                    <a:lnTo>
                      <a:pt x="206" y="24"/>
                    </a:lnTo>
                    <a:lnTo>
                      <a:pt x="206" y="21"/>
                    </a:lnTo>
                    <a:lnTo>
                      <a:pt x="206" y="21"/>
                    </a:lnTo>
                    <a:lnTo>
                      <a:pt x="206" y="21"/>
                    </a:lnTo>
                    <a:lnTo>
                      <a:pt x="206" y="21"/>
                    </a:lnTo>
                    <a:lnTo>
                      <a:pt x="206" y="19"/>
                    </a:lnTo>
                    <a:lnTo>
                      <a:pt x="208" y="19"/>
                    </a:lnTo>
                    <a:lnTo>
                      <a:pt x="208" y="19"/>
                    </a:lnTo>
                    <a:lnTo>
                      <a:pt x="208" y="19"/>
                    </a:lnTo>
                    <a:lnTo>
                      <a:pt x="211" y="19"/>
                    </a:lnTo>
                    <a:lnTo>
                      <a:pt x="211" y="19"/>
                    </a:lnTo>
                    <a:lnTo>
                      <a:pt x="213" y="19"/>
                    </a:lnTo>
                    <a:lnTo>
                      <a:pt x="213" y="19"/>
                    </a:lnTo>
                    <a:lnTo>
                      <a:pt x="213" y="19"/>
                    </a:lnTo>
                    <a:lnTo>
                      <a:pt x="215" y="19"/>
                    </a:lnTo>
                    <a:lnTo>
                      <a:pt x="215" y="19"/>
                    </a:lnTo>
                    <a:lnTo>
                      <a:pt x="215" y="19"/>
                    </a:lnTo>
                    <a:lnTo>
                      <a:pt x="218" y="19"/>
                    </a:lnTo>
                    <a:lnTo>
                      <a:pt x="218" y="19"/>
                    </a:lnTo>
                    <a:lnTo>
                      <a:pt x="220" y="19"/>
                    </a:lnTo>
                    <a:lnTo>
                      <a:pt x="220" y="19"/>
                    </a:lnTo>
                    <a:lnTo>
                      <a:pt x="220" y="19"/>
                    </a:lnTo>
                    <a:lnTo>
                      <a:pt x="220" y="19"/>
                    </a:lnTo>
                    <a:lnTo>
                      <a:pt x="222" y="19"/>
                    </a:lnTo>
                    <a:lnTo>
                      <a:pt x="222" y="19"/>
                    </a:lnTo>
                    <a:lnTo>
                      <a:pt x="222" y="19"/>
                    </a:lnTo>
                    <a:lnTo>
                      <a:pt x="222" y="19"/>
                    </a:lnTo>
                    <a:lnTo>
                      <a:pt x="225" y="19"/>
                    </a:lnTo>
                    <a:lnTo>
                      <a:pt x="225" y="19"/>
                    </a:lnTo>
                    <a:lnTo>
                      <a:pt x="227" y="19"/>
                    </a:lnTo>
                    <a:lnTo>
                      <a:pt x="227" y="19"/>
                    </a:lnTo>
                    <a:lnTo>
                      <a:pt x="227" y="19"/>
                    </a:lnTo>
                    <a:lnTo>
                      <a:pt x="230" y="19"/>
                    </a:lnTo>
                    <a:lnTo>
                      <a:pt x="230" y="19"/>
                    </a:lnTo>
                    <a:lnTo>
                      <a:pt x="232" y="19"/>
                    </a:lnTo>
                    <a:lnTo>
                      <a:pt x="232" y="19"/>
                    </a:lnTo>
                    <a:lnTo>
                      <a:pt x="232" y="19"/>
                    </a:lnTo>
                    <a:lnTo>
                      <a:pt x="234" y="19"/>
                    </a:lnTo>
                    <a:lnTo>
                      <a:pt x="234" y="19"/>
                    </a:lnTo>
                    <a:lnTo>
                      <a:pt x="234" y="19"/>
                    </a:lnTo>
                    <a:lnTo>
                      <a:pt x="237" y="19"/>
                    </a:lnTo>
                    <a:lnTo>
                      <a:pt x="237" y="21"/>
                    </a:lnTo>
                    <a:lnTo>
                      <a:pt x="237" y="21"/>
                    </a:lnTo>
                    <a:lnTo>
                      <a:pt x="237" y="21"/>
                    </a:lnTo>
                    <a:lnTo>
                      <a:pt x="239" y="21"/>
                    </a:lnTo>
                    <a:lnTo>
                      <a:pt x="239" y="21"/>
                    </a:lnTo>
                    <a:lnTo>
                      <a:pt x="239" y="21"/>
                    </a:lnTo>
                    <a:lnTo>
                      <a:pt x="239" y="21"/>
                    </a:lnTo>
                    <a:lnTo>
                      <a:pt x="241" y="21"/>
                    </a:lnTo>
                    <a:lnTo>
                      <a:pt x="241" y="21"/>
                    </a:lnTo>
                    <a:lnTo>
                      <a:pt x="241" y="21"/>
                    </a:lnTo>
                    <a:lnTo>
                      <a:pt x="241" y="21"/>
                    </a:lnTo>
                    <a:lnTo>
                      <a:pt x="241" y="21"/>
                    </a:lnTo>
                    <a:lnTo>
                      <a:pt x="241" y="19"/>
                    </a:lnTo>
                    <a:lnTo>
                      <a:pt x="244" y="19"/>
                    </a:lnTo>
                    <a:lnTo>
                      <a:pt x="244" y="19"/>
                    </a:lnTo>
                    <a:lnTo>
                      <a:pt x="246" y="19"/>
                    </a:lnTo>
                    <a:lnTo>
                      <a:pt x="246" y="21"/>
                    </a:lnTo>
                    <a:lnTo>
                      <a:pt x="246" y="21"/>
                    </a:lnTo>
                    <a:lnTo>
                      <a:pt x="246" y="21"/>
                    </a:lnTo>
                    <a:lnTo>
                      <a:pt x="248" y="21"/>
                    </a:lnTo>
                    <a:lnTo>
                      <a:pt x="248" y="21"/>
                    </a:lnTo>
                    <a:lnTo>
                      <a:pt x="248" y="21"/>
                    </a:lnTo>
                    <a:lnTo>
                      <a:pt x="251" y="21"/>
                    </a:lnTo>
                    <a:lnTo>
                      <a:pt x="251" y="21"/>
                    </a:lnTo>
                    <a:lnTo>
                      <a:pt x="253" y="21"/>
                    </a:lnTo>
                    <a:lnTo>
                      <a:pt x="253" y="21"/>
                    </a:lnTo>
                    <a:lnTo>
                      <a:pt x="253" y="21"/>
                    </a:lnTo>
                    <a:lnTo>
                      <a:pt x="253" y="19"/>
                    </a:lnTo>
                    <a:lnTo>
                      <a:pt x="256" y="19"/>
                    </a:lnTo>
                    <a:lnTo>
                      <a:pt x="256" y="19"/>
                    </a:lnTo>
                    <a:lnTo>
                      <a:pt x="256" y="19"/>
                    </a:lnTo>
                    <a:lnTo>
                      <a:pt x="258" y="19"/>
                    </a:lnTo>
                    <a:lnTo>
                      <a:pt x="258" y="19"/>
                    </a:lnTo>
                    <a:lnTo>
                      <a:pt x="260" y="19"/>
                    </a:lnTo>
                    <a:lnTo>
                      <a:pt x="260" y="19"/>
                    </a:lnTo>
                    <a:lnTo>
                      <a:pt x="260" y="19"/>
                    </a:lnTo>
                    <a:lnTo>
                      <a:pt x="260" y="19"/>
                    </a:lnTo>
                    <a:lnTo>
                      <a:pt x="263" y="19"/>
                    </a:lnTo>
                    <a:lnTo>
                      <a:pt x="263" y="19"/>
                    </a:lnTo>
                    <a:lnTo>
                      <a:pt x="265" y="19"/>
                    </a:lnTo>
                    <a:lnTo>
                      <a:pt x="265" y="19"/>
                    </a:lnTo>
                    <a:lnTo>
                      <a:pt x="265" y="19"/>
                    </a:lnTo>
                    <a:lnTo>
                      <a:pt x="267" y="19"/>
                    </a:lnTo>
                    <a:lnTo>
                      <a:pt x="267" y="19"/>
                    </a:lnTo>
                    <a:lnTo>
                      <a:pt x="267" y="19"/>
                    </a:lnTo>
                    <a:lnTo>
                      <a:pt x="270" y="19"/>
                    </a:lnTo>
                    <a:lnTo>
                      <a:pt x="270" y="19"/>
                    </a:lnTo>
                    <a:lnTo>
                      <a:pt x="272" y="19"/>
                    </a:lnTo>
                    <a:lnTo>
                      <a:pt x="272" y="19"/>
                    </a:lnTo>
                    <a:lnTo>
                      <a:pt x="272" y="19"/>
                    </a:lnTo>
                    <a:lnTo>
                      <a:pt x="275" y="19"/>
                    </a:lnTo>
                    <a:lnTo>
                      <a:pt x="275" y="19"/>
                    </a:lnTo>
                    <a:lnTo>
                      <a:pt x="275" y="17"/>
                    </a:lnTo>
                    <a:lnTo>
                      <a:pt x="275" y="17"/>
                    </a:lnTo>
                    <a:lnTo>
                      <a:pt x="277" y="17"/>
                    </a:lnTo>
                    <a:lnTo>
                      <a:pt x="277" y="17"/>
                    </a:lnTo>
                    <a:lnTo>
                      <a:pt x="279" y="17"/>
                    </a:lnTo>
                    <a:lnTo>
                      <a:pt x="279" y="17"/>
                    </a:lnTo>
                    <a:lnTo>
                      <a:pt x="279" y="17"/>
                    </a:lnTo>
                    <a:lnTo>
                      <a:pt x="279" y="17"/>
                    </a:lnTo>
                    <a:lnTo>
                      <a:pt x="282" y="17"/>
                    </a:lnTo>
                    <a:lnTo>
                      <a:pt x="282" y="17"/>
                    </a:lnTo>
                    <a:lnTo>
                      <a:pt x="282" y="17"/>
                    </a:lnTo>
                    <a:lnTo>
                      <a:pt x="282" y="17"/>
                    </a:lnTo>
                    <a:lnTo>
                      <a:pt x="284" y="17"/>
                    </a:lnTo>
                    <a:lnTo>
                      <a:pt x="284" y="17"/>
                    </a:lnTo>
                    <a:lnTo>
                      <a:pt x="284" y="17"/>
                    </a:lnTo>
                    <a:lnTo>
                      <a:pt x="284" y="14"/>
                    </a:lnTo>
                    <a:lnTo>
                      <a:pt x="286" y="14"/>
                    </a:lnTo>
                    <a:lnTo>
                      <a:pt x="286" y="14"/>
                    </a:lnTo>
                    <a:lnTo>
                      <a:pt x="286" y="14"/>
                    </a:lnTo>
                    <a:lnTo>
                      <a:pt x="286" y="14"/>
                    </a:lnTo>
                    <a:lnTo>
                      <a:pt x="289" y="14"/>
                    </a:lnTo>
                    <a:lnTo>
                      <a:pt x="289" y="14"/>
                    </a:lnTo>
                    <a:lnTo>
                      <a:pt x="289" y="14"/>
                    </a:lnTo>
                    <a:lnTo>
                      <a:pt x="291" y="14"/>
                    </a:lnTo>
                    <a:lnTo>
                      <a:pt x="291" y="14"/>
                    </a:lnTo>
                    <a:lnTo>
                      <a:pt x="293" y="14"/>
                    </a:lnTo>
                    <a:lnTo>
                      <a:pt x="293" y="14"/>
                    </a:lnTo>
                    <a:lnTo>
                      <a:pt x="293" y="14"/>
                    </a:lnTo>
                    <a:lnTo>
                      <a:pt x="296" y="14"/>
                    </a:lnTo>
                    <a:lnTo>
                      <a:pt x="296" y="14"/>
                    </a:lnTo>
                    <a:lnTo>
                      <a:pt x="296" y="14"/>
                    </a:lnTo>
                    <a:lnTo>
                      <a:pt x="298" y="14"/>
                    </a:lnTo>
                    <a:lnTo>
                      <a:pt x="298" y="14"/>
                    </a:lnTo>
                    <a:lnTo>
                      <a:pt x="298" y="14"/>
                    </a:lnTo>
                    <a:lnTo>
                      <a:pt x="301" y="14"/>
                    </a:lnTo>
                    <a:lnTo>
                      <a:pt x="301" y="12"/>
                    </a:lnTo>
                    <a:lnTo>
                      <a:pt x="301" y="12"/>
                    </a:lnTo>
                    <a:lnTo>
                      <a:pt x="301" y="12"/>
                    </a:lnTo>
                    <a:lnTo>
                      <a:pt x="303" y="12"/>
                    </a:lnTo>
                    <a:lnTo>
                      <a:pt x="303" y="12"/>
                    </a:lnTo>
                    <a:lnTo>
                      <a:pt x="305" y="12"/>
                    </a:lnTo>
                    <a:lnTo>
                      <a:pt x="305" y="12"/>
                    </a:lnTo>
                    <a:lnTo>
                      <a:pt x="305" y="12"/>
                    </a:lnTo>
                    <a:lnTo>
                      <a:pt x="305" y="14"/>
                    </a:lnTo>
                    <a:lnTo>
                      <a:pt x="308" y="14"/>
                    </a:lnTo>
                    <a:lnTo>
                      <a:pt x="308" y="14"/>
                    </a:lnTo>
                    <a:lnTo>
                      <a:pt x="308" y="14"/>
                    </a:lnTo>
                    <a:lnTo>
                      <a:pt x="310" y="14"/>
                    </a:lnTo>
                    <a:lnTo>
                      <a:pt x="310" y="14"/>
                    </a:lnTo>
                    <a:lnTo>
                      <a:pt x="312" y="14"/>
                    </a:lnTo>
                    <a:lnTo>
                      <a:pt x="312" y="12"/>
                    </a:lnTo>
                    <a:lnTo>
                      <a:pt x="310" y="12"/>
                    </a:lnTo>
                    <a:lnTo>
                      <a:pt x="310" y="12"/>
                    </a:lnTo>
                    <a:lnTo>
                      <a:pt x="310" y="12"/>
                    </a:lnTo>
                    <a:lnTo>
                      <a:pt x="308" y="12"/>
                    </a:lnTo>
                    <a:lnTo>
                      <a:pt x="308" y="10"/>
                    </a:lnTo>
                    <a:lnTo>
                      <a:pt x="308" y="10"/>
                    </a:lnTo>
                    <a:lnTo>
                      <a:pt x="310" y="10"/>
                    </a:lnTo>
                    <a:lnTo>
                      <a:pt x="310" y="10"/>
                    </a:lnTo>
                    <a:lnTo>
                      <a:pt x="310" y="7"/>
                    </a:lnTo>
                    <a:lnTo>
                      <a:pt x="312" y="7"/>
                    </a:lnTo>
                    <a:lnTo>
                      <a:pt x="312" y="7"/>
                    </a:lnTo>
                    <a:lnTo>
                      <a:pt x="312" y="7"/>
                    </a:lnTo>
                    <a:lnTo>
                      <a:pt x="315" y="7"/>
                    </a:lnTo>
                    <a:lnTo>
                      <a:pt x="315" y="7"/>
                    </a:lnTo>
                    <a:lnTo>
                      <a:pt x="315" y="7"/>
                    </a:lnTo>
                    <a:lnTo>
                      <a:pt x="317" y="7"/>
                    </a:lnTo>
                    <a:lnTo>
                      <a:pt x="317" y="7"/>
                    </a:lnTo>
                    <a:lnTo>
                      <a:pt x="317" y="7"/>
                    </a:lnTo>
                    <a:lnTo>
                      <a:pt x="319" y="7"/>
                    </a:lnTo>
                    <a:lnTo>
                      <a:pt x="319" y="7"/>
                    </a:lnTo>
                    <a:lnTo>
                      <a:pt x="319" y="7"/>
                    </a:lnTo>
                    <a:lnTo>
                      <a:pt x="319" y="5"/>
                    </a:lnTo>
                    <a:lnTo>
                      <a:pt x="322" y="5"/>
                    </a:lnTo>
                    <a:lnTo>
                      <a:pt x="322" y="5"/>
                    </a:lnTo>
                    <a:lnTo>
                      <a:pt x="322" y="5"/>
                    </a:lnTo>
                    <a:lnTo>
                      <a:pt x="322" y="5"/>
                    </a:lnTo>
                    <a:lnTo>
                      <a:pt x="324" y="5"/>
                    </a:lnTo>
                    <a:lnTo>
                      <a:pt x="324" y="5"/>
                    </a:lnTo>
                    <a:lnTo>
                      <a:pt x="327" y="5"/>
                    </a:lnTo>
                    <a:lnTo>
                      <a:pt x="327" y="5"/>
                    </a:lnTo>
                    <a:lnTo>
                      <a:pt x="327" y="5"/>
                    </a:lnTo>
                    <a:lnTo>
                      <a:pt x="327" y="5"/>
                    </a:lnTo>
                    <a:lnTo>
                      <a:pt x="329" y="5"/>
                    </a:lnTo>
                    <a:lnTo>
                      <a:pt x="329" y="5"/>
                    </a:lnTo>
                    <a:lnTo>
                      <a:pt x="329" y="5"/>
                    </a:lnTo>
                    <a:lnTo>
                      <a:pt x="331" y="5"/>
                    </a:lnTo>
                    <a:lnTo>
                      <a:pt x="331" y="5"/>
                    </a:lnTo>
                    <a:lnTo>
                      <a:pt x="334" y="5"/>
                    </a:lnTo>
                    <a:lnTo>
                      <a:pt x="334" y="2"/>
                    </a:lnTo>
                    <a:lnTo>
                      <a:pt x="334" y="2"/>
                    </a:lnTo>
                    <a:lnTo>
                      <a:pt x="334" y="2"/>
                    </a:lnTo>
                    <a:lnTo>
                      <a:pt x="336" y="2"/>
                    </a:lnTo>
                    <a:lnTo>
                      <a:pt x="336" y="2"/>
                    </a:lnTo>
                    <a:lnTo>
                      <a:pt x="338" y="2"/>
                    </a:lnTo>
                    <a:lnTo>
                      <a:pt x="338" y="2"/>
                    </a:lnTo>
                    <a:lnTo>
                      <a:pt x="338" y="2"/>
                    </a:lnTo>
                    <a:lnTo>
                      <a:pt x="341" y="2"/>
                    </a:lnTo>
                    <a:lnTo>
                      <a:pt x="341" y="2"/>
                    </a:lnTo>
                    <a:lnTo>
                      <a:pt x="341" y="2"/>
                    </a:lnTo>
                    <a:lnTo>
                      <a:pt x="341" y="2"/>
                    </a:lnTo>
                    <a:lnTo>
                      <a:pt x="343" y="2"/>
                    </a:lnTo>
                    <a:lnTo>
                      <a:pt x="343" y="2"/>
                    </a:lnTo>
                    <a:lnTo>
                      <a:pt x="346" y="2"/>
                    </a:lnTo>
                    <a:lnTo>
                      <a:pt x="346" y="2"/>
                    </a:lnTo>
                    <a:lnTo>
                      <a:pt x="346" y="2"/>
                    </a:lnTo>
                    <a:lnTo>
                      <a:pt x="348" y="2"/>
                    </a:lnTo>
                    <a:lnTo>
                      <a:pt x="348" y="2"/>
                    </a:lnTo>
                    <a:lnTo>
                      <a:pt x="348" y="2"/>
                    </a:lnTo>
                    <a:lnTo>
                      <a:pt x="348" y="0"/>
                    </a:lnTo>
                    <a:lnTo>
                      <a:pt x="350" y="0"/>
                    </a:lnTo>
                    <a:lnTo>
                      <a:pt x="350" y="0"/>
                    </a:lnTo>
                    <a:lnTo>
                      <a:pt x="353" y="0"/>
                    </a:lnTo>
                    <a:lnTo>
                      <a:pt x="353" y="2"/>
                    </a:lnTo>
                    <a:lnTo>
                      <a:pt x="353" y="2"/>
                    </a:lnTo>
                    <a:lnTo>
                      <a:pt x="353" y="2"/>
                    </a:lnTo>
                    <a:lnTo>
                      <a:pt x="353" y="0"/>
                    </a:lnTo>
                    <a:lnTo>
                      <a:pt x="355" y="0"/>
                    </a:lnTo>
                    <a:lnTo>
                      <a:pt x="355" y="0"/>
                    </a:lnTo>
                    <a:lnTo>
                      <a:pt x="355" y="2"/>
                    </a:lnTo>
                    <a:lnTo>
                      <a:pt x="355" y="2"/>
                    </a:lnTo>
                    <a:lnTo>
                      <a:pt x="357" y="2"/>
                    </a:lnTo>
                    <a:lnTo>
                      <a:pt x="357" y="2"/>
                    </a:lnTo>
                    <a:lnTo>
                      <a:pt x="360" y="2"/>
                    </a:lnTo>
                    <a:lnTo>
                      <a:pt x="360" y="2"/>
                    </a:lnTo>
                    <a:lnTo>
                      <a:pt x="360" y="2"/>
                    </a:lnTo>
                    <a:lnTo>
                      <a:pt x="362" y="2"/>
                    </a:lnTo>
                    <a:lnTo>
                      <a:pt x="362" y="2"/>
                    </a:lnTo>
                    <a:lnTo>
                      <a:pt x="362" y="2"/>
                    </a:lnTo>
                    <a:lnTo>
                      <a:pt x="364" y="2"/>
                    </a:lnTo>
                    <a:lnTo>
                      <a:pt x="364" y="2"/>
                    </a:lnTo>
                    <a:lnTo>
                      <a:pt x="367" y="2"/>
                    </a:lnTo>
                    <a:lnTo>
                      <a:pt x="367" y="2"/>
                    </a:lnTo>
                    <a:lnTo>
                      <a:pt x="367" y="2"/>
                    </a:lnTo>
                    <a:lnTo>
                      <a:pt x="367" y="2"/>
                    </a:lnTo>
                    <a:lnTo>
                      <a:pt x="369" y="2"/>
                    </a:lnTo>
                    <a:lnTo>
                      <a:pt x="369" y="2"/>
                    </a:lnTo>
                    <a:lnTo>
                      <a:pt x="372" y="2"/>
                    </a:lnTo>
                    <a:lnTo>
                      <a:pt x="372" y="5"/>
                    </a:lnTo>
                    <a:lnTo>
                      <a:pt x="372" y="5"/>
                    </a:lnTo>
                    <a:lnTo>
                      <a:pt x="372" y="5"/>
                    </a:lnTo>
                    <a:lnTo>
                      <a:pt x="374" y="5"/>
                    </a:lnTo>
                    <a:lnTo>
                      <a:pt x="374" y="5"/>
                    </a:lnTo>
                    <a:lnTo>
                      <a:pt x="374" y="5"/>
                    </a:lnTo>
                    <a:lnTo>
                      <a:pt x="374" y="5"/>
                    </a:lnTo>
                    <a:lnTo>
                      <a:pt x="374" y="5"/>
                    </a:lnTo>
                    <a:lnTo>
                      <a:pt x="374" y="7"/>
                    </a:lnTo>
                    <a:lnTo>
                      <a:pt x="376" y="7"/>
                    </a:lnTo>
                    <a:lnTo>
                      <a:pt x="376" y="7"/>
                    </a:lnTo>
                    <a:lnTo>
                      <a:pt x="379" y="7"/>
                    </a:lnTo>
                    <a:lnTo>
                      <a:pt x="379" y="7"/>
                    </a:lnTo>
                    <a:lnTo>
                      <a:pt x="379" y="7"/>
                    </a:lnTo>
                    <a:lnTo>
                      <a:pt x="379" y="10"/>
                    </a:lnTo>
                    <a:lnTo>
                      <a:pt x="379" y="10"/>
                    </a:lnTo>
                    <a:lnTo>
                      <a:pt x="379" y="10"/>
                    </a:lnTo>
                    <a:lnTo>
                      <a:pt x="379" y="10"/>
                    </a:lnTo>
                    <a:lnTo>
                      <a:pt x="379" y="10"/>
                    </a:lnTo>
                    <a:lnTo>
                      <a:pt x="379" y="12"/>
                    </a:lnTo>
                    <a:lnTo>
                      <a:pt x="376" y="12"/>
                    </a:lnTo>
                    <a:lnTo>
                      <a:pt x="376" y="12"/>
                    </a:lnTo>
                    <a:lnTo>
                      <a:pt x="374" y="12"/>
                    </a:lnTo>
                    <a:lnTo>
                      <a:pt x="374" y="12"/>
                    </a:lnTo>
                    <a:lnTo>
                      <a:pt x="376" y="12"/>
                    </a:lnTo>
                    <a:lnTo>
                      <a:pt x="376" y="14"/>
                    </a:lnTo>
                    <a:lnTo>
                      <a:pt x="376" y="14"/>
                    </a:lnTo>
                    <a:lnTo>
                      <a:pt x="374" y="14"/>
                    </a:lnTo>
                    <a:lnTo>
                      <a:pt x="374" y="14"/>
                    </a:lnTo>
                    <a:lnTo>
                      <a:pt x="374" y="14"/>
                    </a:lnTo>
                    <a:lnTo>
                      <a:pt x="374" y="14"/>
                    </a:lnTo>
                    <a:lnTo>
                      <a:pt x="372" y="14"/>
                    </a:lnTo>
                    <a:lnTo>
                      <a:pt x="372" y="14"/>
                    </a:lnTo>
                    <a:lnTo>
                      <a:pt x="372" y="17"/>
                    </a:lnTo>
                    <a:lnTo>
                      <a:pt x="372" y="17"/>
                    </a:lnTo>
                    <a:lnTo>
                      <a:pt x="369" y="17"/>
                    </a:lnTo>
                    <a:lnTo>
                      <a:pt x="369" y="17"/>
                    </a:lnTo>
                    <a:lnTo>
                      <a:pt x="369" y="17"/>
                    </a:lnTo>
                    <a:lnTo>
                      <a:pt x="367" y="17"/>
                    </a:lnTo>
                    <a:lnTo>
                      <a:pt x="367" y="17"/>
                    </a:lnTo>
                    <a:lnTo>
                      <a:pt x="367" y="19"/>
                    </a:lnTo>
                    <a:lnTo>
                      <a:pt x="367" y="19"/>
                    </a:lnTo>
                    <a:lnTo>
                      <a:pt x="364" y="19"/>
                    </a:lnTo>
                    <a:lnTo>
                      <a:pt x="364" y="19"/>
                    </a:lnTo>
                    <a:lnTo>
                      <a:pt x="364" y="19"/>
                    </a:lnTo>
                    <a:lnTo>
                      <a:pt x="362" y="19"/>
                    </a:lnTo>
                    <a:lnTo>
                      <a:pt x="362" y="21"/>
                    </a:lnTo>
                    <a:lnTo>
                      <a:pt x="362" y="21"/>
                    </a:lnTo>
                    <a:lnTo>
                      <a:pt x="362" y="21"/>
                    </a:lnTo>
                    <a:lnTo>
                      <a:pt x="362" y="21"/>
                    </a:lnTo>
                    <a:lnTo>
                      <a:pt x="360" y="21"/>
                    </a:lnTo>
                    <a:lnTo>
                      <a:pt x="360" y="21"/>
                    </a:lnTo>
                    <a:lnTo>
                      <a:pt x="360" y="21"/>
                    </a:lnTo>
                    <a:lnTo>
                      <a:pt x="357" y="21"/>
                    </a:lnTo>
                    <a:lnTo>
                      <a:pt x="357" y="21"/>
                    </a:lnTo>
                    <a:lnTo>
                      <a:pt x="355" y="21"/>
                    </a:lnTo>
                    <a:lnTo>
                      <a:pt x="355" y="21"/>
                    </a:lnTo>
                    <a:lnTo>
                      <a:pt x="355" y="21"/>
                    </a:lnTo>
                    <a:lnTo>
                      <a:pt x="353" y="21"/>
                    </a:lnTo>
                    <a:lnTo>
                      <a:pt x="353" y="21"/>
                    </a:lnTo>
                    <a:lnTo>
                      <a:pt x="353" y="24"/>
                    </a:lnTo>
                    <a:lnTo>
                      <a:pt x="353" y="24"/>
                    </a:lnTo>
                    <a:lnTo>
                      <a:pt x="350" y="24"/>
                    </a:lnTo>
                    <a:lnTo>
                      <a:pt x="350" y="24"/>
                    </a:lnTo>
                    <a:lnTo>
                      <a:pt x="348" y="24"/>
                    </a:lnTo>
                    <a:lnTo>
                      <a:pt x="348" y="24"/>
                    </a:lnTo>
                    <a:lnTo>
                      <a:pt x="348" y="24"/>
                    </a:lnTo>
                    <a:lnTo>
                      <a:pt x="348" y="24"/>
                    </a:lnTo>
                    <a:lnTo>
                      <a:pt x="346" y="24"/>
                    </a:lnTo>
                    <a:lnTo>
                      <a:pt x="346" y="24"/>
                    </a:lnTo>
                    <a:lnTo>
                      <a:pt x="346" y="24"/>
                    </a:lnTo>
                    <a:lnTo>
                      <a:pt x="343" y="24"/>
                    </a:lnTo>
                    <a:lnTo>
                      <a:pt x="343" y="24"/>
                    </a:lnTo>
                    <a:lnTo>
                      <a:pt x="343" y="24"/>
                    </a:lnTo>
                    <a:lnTo>
                      <a:pt x="341" y="24"/>
                    </a:lnTo>
                    <a:lnTo>
                      <a:pt x="341" y="24"/>
                    </a:lnTo>
                    <a:lnTo>
                      <a:pt x="341" y="24"/>
                    </a:lnTo>
                    <a:lnTo>
                      <a:pt x="338" y="24"/>
                    </a:lnTo>
                    <a:lnTo>
                      <a:pt x="338" y="24"/>
                    </a:lnTo>
                    <a:lnTo>
                      <a:pt x="338" y="26"/>
                    </a:lnTo>
                    <a:lnTo>
                      <a:pt x="338" y="26"/>
                    </a:lnTo>
                    <a:lnTo>
                      <a:pt x="336" y="26"/>
                    </a:lnTo>
                    <a:lnTo>
                      <a:pt x="336" y="26"/>
                    </a:lnTo>
                    <a:lnTo>
                      <a:pt x="334" y="26"/>
                    </a:lnTo>
                    <a:lnTo>
                      <a:pt x="334" y="26"/>
                    </a:lnTo>
                    <a:lnTo>
                      <a:pt x="334" y="26"/>
                    </a:lnTo>
                    <a:lnTo>
                      <a:pt x="331" y="26"/>
                    </a:lnTo>
                    <a:lnTo>
                      <a:pt x="331" y="26"/>
                    </a:lnTo>
                    <a:lnTo>
                      <a:pt x="329" y="26"/>
                    </a:lnTo>
                    <a:lnTo>
                      <a:pt x="329" y="26"/>
                    </a:lnTo>
                    <a:lnTo>
                      <a:pt x="329" y="26"/>
                    </a:lnTo>
                    <a:lnTo>
                      <a:pt x="329" y="26"/>
                    </a:lnTo>
                    <a:lnTo>
                      <a:pt x="327" y="26"/>
                    </a:lnTo>
                    <a:lnTo>
                      <a:pt x="327" y="26"/>
                    </a:lnTo>
                    <a:lnTo>
                      <a:pt x="327" y="26"/>
                    </a:lnTo>
                    <a:lnTo>
                      <a:pt x="324" y="26"/>
                    </a:lnTo>
                    <a:lnTo>
                      <a:pt x="324" y="28"/>
                    </a:lnTo>
                    <a:lnTo>
                      <a:pt x="324" y="28"/>
                    </a:lnTo>
                    <a:lnTo>
                      <a:pt x="322" y="28"/>
                    </a:lnTo>
                    <a:lnTo>
                      <a:pt x="322" y="28"/>
                    </a:lnTo>
                    <a:lnTo>
                      <a:pt x="322" y="28"/>
                    </a:lnTo>
                    <a:lnTo>
                      <a:pt x="319" y="28"/>
                    </a:lnTo>
                    <a:lnTo>
                      <a:pt x="319" y="28"/>
                    </a:lnTo>
                    <a:lnTo>
                      <a:pt x="319" y="28"/>
                    </a:lnTo>
                    <a:lnTo>
                      <a:pt x="317" y="28"/>
                    </a:lnTo>
                    <a:lnTo>
                      <a:pt x="317" y="28"/>
                    </a:lnTo>
                    <a:lnTo>
                      <a:pt x="317" y="28"/>
                    </a:lnTo>
                    <a:lnTo>
                      <a:pt x="315" y="28"/>
                    </a:lnTo>
                    <a:lnTo>
                      <a:pt x="315" y="28"/>
                    </a:lnTo>
                    <a:lnTo>
                      <a:pt x="315" y="28"/>
                    </a:lnTo>
                    <a:lnTo>
                      <a:pt x="312" y="28"/>
                    </a:lnTo>
                    <a:lnTo>
                      <a:pt x="312" y="28"/>
                    </a:lnTo>
                    <a:lnTo>
                      <a:pt x="312" y="28"/>
                    </a:lnTo>
                    <a:lnTo>
                      <a:pt x="310" y="28"/>
                    </a:lnTo>
                    <a:lnTo>
                      <a:pt x="310" y="28"/>
                    </a:lnTo>
                    <a:lnTo>
                      <a:pt x="310" y="31"/>
                    </a:lnTo>
                    <a:lnTo>
                      <a:pt x="308" y="31"/>
                    </a:lnTo>
                    <a:lnTo>
                      <a:pt x="308" y="31"/>
                    </a:lnTo>
                    <a:lnTo>
                      <a:pt x="308" y="31"/>
                    </a:lnTo>
                    <a:lnTo>
                      <a:pt x="305" y="31"/>
                    </a:lnTo>
                    <a:lnTo>
                      <a:pt x="305" y="31"/>
                    </a:lnTo>
                    <a:lnTo>
                      <a:pt x="305" y="31"/>
                    </a:lnTo>
                    <a:lnTo>
                      <a:pt x="303" y="31"/>
                    </a:lnTo>
                    <a:lnTo>
                      <a:pt x="303" y="31"/>
                    </a:lnTo>
                    <a:lnTo>
                      <a:pt x="303" y="31"/>
                    </a:lnTo>
                    <a:lnTo>
                      <a:pt x="301" y="31"/>
                    </a:lnTo>
                    <a:lnTo>
                      <a:pt x="301" y="31"/>
                    </a:lnTo>
                    <a:lnTo>
                      <a:pt x="301" y="31"/>
                    </a:lnTo>
                    <a:lnTo>
                      <a:pt x="298" y="31"/>
                    </a:lnTo>
                    <a:lnTo>
                      <a:pt x="298" y="31"/>
                    </a:lnTo>
                    <a:lnTo>
                      <a:pt x="296" y="31"/>
                    </a:lnTo>
                    <a:lnTo>
                      <a:pt x="296" y="33"/>
                    </a:lnTo>
                    <a:lnTo>
                      <a:pt x="296" y="33"/>
                    </a:lnTo>
                    <a:lnTo>
                      <a:pt x="296" y="33"/>
                    </a:lnTo>
                    <a:lnTo>
                      <a:pt x="293" y="33"/>
                    </a:lnTo>
                    <a:lnTo>
                      <a:pt x="293" y="33"/>
                    </a:lnTo>
                    <a:lnTo>
                      <a:pt x="293" y="33"/>
                    </a:lnTo>
                    <a:lnTo>
                      <a:pt x="293" y="33"/>
                    </a:lnTo>
                    <a:lnTo>
                      <a:pt x="291" y="33"/>
                    </a:lnTo>
                    <a:lnTo>
                      <a:pt x="291" y="33"/>
                    </a:lnTo>
                    <a:lnTo>
                      <a:pt x="289" y="33"/>
                    </a:lnTo>
                    <a:lnTo>
                      <a:pt x="289" y="33"/>
                    </a:lnTo>
                    <a:lnTo>
                      <a:pt x="289" y="33"/>
                    </a:lnTo>
                    <a:lnTo>
                      <a:pt x="286" y="33"/>
                    </a:lnTo>
                    <a:lnTo>
                      <a:pt x="286" y="33"/>
                    </a:lnTo>
                    <a:lnTo>
                      <a:pt x="286" y="33"/>
                    </a:lnTo>
                    <a:lnTo>
                      <a:pt x="284" y="33"/>
                    </a:lnTo>
                    <a:lnTo>
                      <a:pt x="284" y="33"/>
                    </a:lnTo>
                    <a:lnTo>
                      <a:pt x="284" y="33"/>
                    </a:lnTo>
                    <a:lnTo>
                      <a:pt x="282" y="33"/>
                    </a:lnTo>
                    <a:lnTo>
                      <a:pt x="282" y="33"/>
                    </a:lnTo>
                    <a:lnTo>
                      <a:pt x="282" y="33"/>
                    </a:lnTo>
                    <a:lnTo>
                      <a:pt x="279" y="33"/>
                    </a:lnTo>
                    <a:lnTo>
                      <a:pt x="279" y="33"/>
                    </a:lnTo>
                    <a:lnTo>
                      <a:pt x="279" y="33"/>
                    </a:lnTo>
                    <a:lnTo>
                      <a:pt x="277" y="33"/>
                    </a:lnTo>
                    <a:lnTo>
                      <a:pt x="277" y="33"/>
                    </a:lnTo>
                    <a:lnTo>
                      <a:pt x="275" y="33"/>
                    </a:lnTo>
                    <a:lnTo>
                      <a:pt x="275" y="33"/>
                    </a:lnTo>
                    <a:lnTo>
                      <a:pt x="275" y="33"/>
                    </a:lnTo>
                    <a:lnTo>
                      <a:pt x="272" y="33"/>
                    </a:lnTo>
                    <a:lnTo>
                      <a:pt x="272" y="36"/>
                    </a:lnTo>
                    <a:lnTo>
                      <a:pt x="272" y="36"/>
                    </a:lnTo>
                    <a:lnTo>
                      <a:pt x="272" y="36"/>
                    </a:lnTo>
                    <a:lnTo>
                      <a:pt x="270" y="36"/>
                    </a:lnTo>
                    <a:lnTo>
                      <a:pt x="270" y="36"/>
                    </a:lnTo>
                    <a:lnTo>
                      <a:pt x="267" y="36"/>
                    </a:lnTo>
                    <a:lnTo>
                      <a:pt x="267" y="36"/>
                    </a:lnTo>
                    <a:lnTo>
                      <a:pt x="267" y="36"/>
                    </a:lnTo>
                    <a:lnTo>
                      <a:pt x="267" y="36"/>
                    </a:lnTo>
                    <a:lnTo>
                      <a:pt x="265" y="36"/>
                    </a:lnTo>
                    <a:lnTo>
                      <a:pt x="265" y="38"/>
                    </a:lnTo>
                    <a:lnTo>
                      <a:pt x="265" y="38"/>
                    </a:lnTo>
                    <a:lnTo>
                      <a:pt x="265" y="38"/>
                    </a:lnTo>
                    <a:lnTo>
                      <a:pt x="265" y="36"/>
                    </a:lnTo>
                    <a:lnTo>
                      <a:pt x="263" y="36"/>
                    </a:lnTo>
                    <a:lnTo>
                      <a:pt x="263" y="36"/>
                    </a:lnTo>
                    <a:lnTo>
                      <a:pt x="263" y="36"/>
                    </a:lnTo>
                    <a:lnTo>
                      <a:pt x="263" y="36"/>
                    </a:lnTo>
                    <a:lnTo>
                      <a:pt x="260" y="36"/>
                    </a:lnTo>
                    <a:lnTo>
                      <a:pt x="260" y="36"/>
                    </a:lnTo>
                    <a:lnTo>
                      <a:pt x="260" y="36"/>
                    </a:lnTo>
                    <a:lnTo>
                      <a:pt x="260" y="38"/>
                    </a:lnTo>
                    <a:lnTo>
                      <a:pt x="258" y="38"/>
                    </a:lnTo>
                    <a:lnTo>
                      <a:pt x="258" y="38"/>
                    </a:lnTo>
                    <a:lnTo>
                      <a:pt x="256" y="38"/>
                    </a:lnTo>
                    <a:lnTo>
                      <a:pt x="256" y="38"/>
                    </a:lnTo>
                    <a:lnTo>
                      <a:pt x="256" y="38"/>
                    </a:lnTo>
                    <a:lnTo>
                      <a:pt x="256" y="38"/>
                    </a:lnTo>
                    <a:lnTo>
                      <a:pt x="253" y="38"/>
                    </a:lnTo>
                    <a:lnTo>
                      <a:pt x="253" y="38"/>
                    </a:lnTo>
                    <a:lnTo>
                      <a:pt x="253" y="38"/>
                    </a:lnTo>
                    <a:lnTo>
                      <a:pt x="251" y="38"/>
                    </a:lnTo>
                    <a:lnTo>
                      <a:pt x="251" y="38"/>
                    </a:lnTo>
                    <a:lnTo>
                      <a:pt x="251" y="38"/>
                    </a:lnTo>
                    <a:lnTo>
                      <a:pt x="248" y="38"/>
                    </a:lnTo>
                    <a:lnTo>
                      <a:pt x="248" y="38"/>
                    </a:lnTo>
                    <a:lnTo>
                      <a:pt x="248" y="38"/>
                    </a:lnTo>
                    <a:lnTo>
                      <a:pt x="248" y="38"/>
                    </a:lnTo>
                    <a:lnTo>
                      <a:pt x="246" y="38"/>
                    </a:lnTo>
                    <a:lnTo>
                      <a:pt x="246" y="40"/>
                    </a:lnTo>
                    <a:lnTo>
                      <a:pt x="246" y="40"/>
                    </a:lnTo>
                    <a:lnTo>
                      <a:pt x="246" y="40"/>
                    </a:lnTo>
                    <a:lnTo>
                      <a:pt x="244" y="40"/>
                    </a:lnTo>
                    <a:lnTo>
                      <a:pt x="244" y="40"/>
                    </a:lnTo>
                    <a:lnTo>
                      <a:pt x="241" y="40"/>
                    </a:lnTo>
                    <a:lnTo>
                      <a:pt x="241" y="40"/>
                    </a:lnTo>
                    <a:lnTo>
                      <a:pt x="241" y="40"/>
                    </a:lnTo>
                    <a:lnTo>
                      <a:pt x="241" y="40"/>
                    </a:lnTo>
                    <a:lnTo>
                      <a:pt x="239" y="40"/>
                    </a:lnTo>
                    <a:lnTo>
                      <a:pt x="239" y="40"/>
                    </a:lnTo>
                    <a:lnTo>
                      <a:pt x="239" y="40"/>
                    </a:lnTo>
                    <a:lnTo>
                      <a:pt x="237" y="40"/>
                    </a:lnTo>
                    <a:lnTo>
                      <a:pt x="237" y="40"/>
                    </a:lnTo>
                    <a:lnTo>
                      <a:pt x="237" y="43"/>
                    </a:lnTo>
                    <a:lnTo>
                      <a:pt x="234" y="43"/>
                    </a:lnTo>
                    <a:lnTo>
                      <a:pt x="234" y="43"/>
                    </a:lnTo>
                    <a:lnTo>
                      <a:pt x="234" y="43"/>
                    </a:lnTo>
                    <a:lnTo>
                      <a:pt x="232" y="43"/>
                    </a:lnTo>
                    <a:lnTo>
                      <a:pt x="232" y="43"/>
                    </a:lnTo>
                    <a:lnTo>
                      <a:pt x="232" y="43"/>
                    </a:lnTo>
                    <a:lnTo>
                      <a:pt x="230" y="43"/>
                    </a:lnTo>
                    <a:lnTo>
                      <a:pt x="230" y="43"/>
                    </a:lnTo>
                    <a:lnTo>
                      <a:pt x="227" y="43"/>
                    </a:lnTo>
                    <a:lnTo>
                      <a:pt x="227" y="43"/>
                    </a:lnTo>
                    <a:lnTo>
                      <a:pt x="227" y="43"/>
                    </a:lnTo>
                    <a:lnTo>
                      <a:pt x="227" y="43"/>
                    </a:lnTo>
                    <a:lnTo>
                      <a:pt x="225" y="43"/>
                    </a:lnTo>
                    <a:lnTo>
                      <a:pt x="225" y="43"/>
                    </a:lnTo>
                    <a:lnTo>
                      <a:pt x="225" y="43"/>
                    </a:lnTo>
                    <a:lnTo>
                      <a:pt x="222" y="43"/>
                    </a:lnTo>
                    <a:lnTo>
                      <a:pt x="222" y="45"/>
                    </a:lnTo>
                    <a:lnTo>
                      <a:pt x="222" y="45"/>
                    </a:lnTo>
                    <a:lnTo>
                      <a:pt x="222" y="45"/>
                    </a:lnTo>
                    <a:lnTo>
                      <a:pt x="222" y="43"/>
                    </a:lnTo>
                    <a:lnTo>
                      <a:pt x="220" y="43"/>
                    </a:lnTo>
                    <a:lnTo>
                      <a:pt x="220" y="45"/>
                    </a:lnTo>
                    <a:lnTo>
                      <a:pt x="220" y="45"/>
                    </a:lnTo>
                    <a:lnTo>
                      <a:pt x="220" y="45"/>
                    </a:lnTo>
                    <a:lnTo>
                      <a:pt x="220" y="45"/>
                    </a:lnTo>
                    <a:lnTo>
                      <a:pt x="218" y="45"/>
                    </a:lnTo>
                    <a:lnTo>
                      <a:pt x="218" y="47"/>
                    </a:lnTo>
                    <a:lnTo>
                      <a:pt x="218" y="47"/>
                    </a:lnTo>
                    <a:lnTo>
                      <a:pt x="215" y="47"/>
                    </a:lnTo>
                    <a:lnTo>
                      <a:pt x="215" y="47"/>
                    </a:lnTo>
                    <a:lnTo>
                      <a:pt x="215" y="47"/>
                    </a:lnTo>
                    <a:lnTo>
                      <a:pt x="213" y="47"/>
                    </a:lnTo>
                    <a:lnTo>
                      <a:pt x="213" y="45"/>
                    </a:lnTo>
                    <a:lnTo>
                      <a:pt x="213" y="45"/>
                    </a:lnTo>
                    <a:lnTo>
                      <a:pt x="213" y="45"/>
                    </a:lnTo>
                    <a:lnTo>
                      <a:pt x="211" y="45"/>
                    </a:lnTo>
                    <a:lnTo>
                      <a:pt x="211" y="47"/>
                    </a:lnTo>
                    <a:lnTo>
                      <a:pt x="211" y="47"/>
                    </a:lnTo>
                    <a:lnTo>
                      <a:pt x="211" y="47"/>
                    </a:lnTo>
                    <a:lnTo>
                      <a:pt x="208" y="47"/>
                    </a:lnTo>
                    <a:lnTo>
                      <a:pt x="208" y="47"/>
                    </a:lnTo>
                    <a:lnTo>
                      <a:pt x="208" y="47"/>
                    </a:lnTo>
                    <a:lnTo>
                      <a:pt x="206" y="47"/>
                    </a:lnTo>
                    <a:lnTo>
                      <a:pt x="206" y="47"/>
                    </a:lnTo>
                    <a:lnTo>
                      <a:pt x="206" y="50"/>
                    </a:lnTo>
                    <a:lnTo>
                      <a:pt x="206" y="50"/>
                    </a:lnTo>
                    <a:lnTo>
                      <a:pt x="203" y="50"/>
                    </a:lnTo>
                    <a:lnTo>
                      <a:pt x="203" y="50"/>
                    </a:lnTo>
                    <a:lnTo>
                      <a:pt x="203" y="50"/>
                    </a:lnTo>
                    <a:lnTo>
                      <a:pt x="203" y="52"/>
                    </a:lnTo>
                    <a:lnTo>
                      <a:pt x="201" y="52"/>
                    </a:lnTo>
                    <a:lnTo>
                      <a:pt x="201" y="52"/>
                    </a:lnTo>
                    <a:lnTo>
                      <a:pt x="201" y="52"/>
                    </a:lnTo>
                    <a:lnTo>
                      <a:pt x="201" y="52"/>
                    </a:lnTo>
                    <a:lnTo>
                      <a:pt x="199" y="52"/>
                    </a:lnTo>
                    <a:lnTo>
                      <a:pt x="199" y="52"/>
                    </a:lnTo>
                    <a:lnTo>
                      <a:pt x="199" y="52"/>
                    </a:lnTo>
                    <a:lnTo>
                      <a:pt x="196" y="52"/>
                    </a:lnTo>
                    <a:lnTo>
                      <a:pt x="196" y="52"/>
                    </a:lnTo>
                    <a:lnTo>
                      <a:pt x="196" y="50"/>
                    </a:lnTo>
                    <a:lnTo>
                      <a:pt x="196" y="50"/>
                    </a:lnTo>
                    <a:lnTo>
                      <a:pt x="196" y="52"/>
                    </a:lnTo>
                    <a:lnTo>
                      <a:pt x="194" y="52"/>
                    </a:lnTo>
                    <a:lnTo>
                      <a:pt x="194" y="52"/>
                    </a:lnTo>
                    <a:lnTo>
                      <a:pt x="194" y="52"/>
                    </a:lnTo>
                    <a:lnTo>
                      <a:pt x="194" y="52"/>
                    </a:lnTo>
                    <a:lnTo>
                      <a:pt x="194" y="52"/>
                    </a:lnTo>
                    <a:lnTo>
                      <a:pt x="196" y="52"/>
                    </a:lnTo>
                    <a:lnTo>
                      <a:pt x="196" y="52"/>
                    </a:lnTo>
                    <a:lnTo>
                      <a:pt x="199" y="52"/>
                    </a:lnTo>
                    <a:lnTo>
                      <a:pt x="199" y="52"/>
                    </a:lnTo>
                    <a:lnTo>
                      <a:pt x="199" y="55"/>
                    </a:lnTo>
                    <a:lnTo>
                      <a:pt x="199" y="55"/>
                    </a:lnTo>
                    <a:lnTo>
                      <a:pt x="199" y="55"/>
                    </a:lnTo>
                    <a:lnTo>
                      <a:pt x="199" y="57"/>
                    </a:lnTo>
                    <a:lnTo>
                      <a:pt x="196" y="57"/>
                    </a:lnTo>
                    <a:lnTo>
                      <a:pt x="196" y="57"/>
                    </a:lnTo>
                    <a:lnTo>
                      <a:pt x="194" y="57"/>
                    </a:lnTo>
                    <a:lnTo>
                      <a:pt x="194" y="57"/>
                    </a:lnTo>
                    <a:lnTo>
                      <a:pt x="194" y="57"/>
                    </a:lnTo>
                    <a:lnTo>
                      <a:pt x="192" y="57"/>
                    </a:lnTo>
                    <a:lnTo>
                      <a:pt x="192" y="57"/>
                    </a:lnTo>
                    <a:lnTo>
                      <a:pt x="189" y="57"/>
                    </a:lnTo>
                    <a:lnTo>
                      <a:pt x="189" y="57"/>
                    </a:lnTo>
                    <a:lnTo>
                      <a:pt x="192" y="57"/>
                    </a:lnTo>
                    <a:lnTo>
                      <a:pt x="192" y="57"/>
                    </a:lnTo>
                    <a:lnTo>
                      <a:pt x="192" y="59"/>
                    </a:lnTo>
                    <a:lnTo>
                      <a:pt x="192" y="59"/>
                    </a:lnTo>
                    <a:lnTo>
                      <a:pt x="192" y="59"/>
                    </a:lnTo>
                    <a:lnTo>
                      <a:pt x="189" y="59"/>
                    </a:lnTo>
                    <a:lnTo>
                      <a:pt x="189" y="59"/>
                    </a:lnTo>
                    <a:lnTo>
                      <a:pt x="189" y="59"/>
                    </a:lnTo>
                    <a:lnTo>
                      <a:pt x="187" y="59"/>
                    </a:lnTo>
                    <a:lnTo>
                      <a:pt x="187" y="59"/>
                    </a:lnTo>
                    <a:lnTo>
                      <a:pt x="187" y="59"/>
                    </a:lnTo>
                    <a:lnTo>
                      <a:pt x="185" y="59"/>
                    </a:lnTo>
                    <a:lnTo>
                      <a:pt x="185" y="59"/>
                    </a:lnTo>
                    <a:lnTo>
                      <a:pt x="182" y="59"/>
                    </a:lnTo>
                    <a:lnTo>
                      <a:pt x="182" y="59"/>
                    </a:lnTo>
                    <a:lnTo>
                      <a:pt x="182" y="59"/>
                    </a:lnTo>
                    <a:lnTo>
                      <a:pt x="182" y="62"/>
                    </a:lnTo>
                    <a:lnTo>
                      <a:pt x="182" y="62"/>
                    </a:lnTo>
                    <a:lnTo>
                      <a:pt x="182" y="64"/>
                    </a:lnTo>
                    <a:lnTo>
                      <a:pt x="180" y="64"/>
                    </a:lnTo>
                    <a:lnTo>
                      <a:pt x="180" y="64"/>
                    </a:lnTo>
                    <a:lnTo>
                      <a:pt x="180" y="64"/>
                    </a:lnTo>
                    <a:lnTo>
                      <a:pt x="180" y="64"/>
                    </a:lnTo>
                    <a:lnTo>
                      <a:pt x="177" y="64"/>
                    </a:lnTo>
                    <a:lnTo>
                      <a:pt x="177" y="64"/>
                    </a:lnTo>
                    <a:lnTo>
                      <a:pt x="175" y="64"/>
                    </a:lnTo>
                    <a:lnTo>
                      <a:pt x="175" y="64"/>
                    </a:lnTo>
                    <a:lnTo>
                      <a:pt x="175" y="64"/>
                    </a:lnTo>
                    <a:lnTo>
                      <a:pt x="175" y="64"/>
                    </a:lnTo>
                    <a:lnTo>
                      <a:pt x="173" y="64"/>
                    </a:lnTo>
                    <a:lnTo>
                      <a:pt x="173" y="64"/>
                    </a:lnTo>
                    <a:lnTo>
                      <a:pt x="173" y="64"/>
                    </a:lnTo>
                    <a:lnTo>
                      <a:pt x="173" y="64"/>
                    </a:lnTo>
                    <a:lnTo>
                      <a:pt x="173" y="64"/>
                    </a:lnTo>
                    <a:lnTo>
                      <a:pt x="173" y="62"/>
                    </a:lnTo>
                    <a:lnTo>
                      <a:pt x="170" y="62"/>
                    </a:lnTo>
                    <a:lnTo>
                      <a:pt x="170" y="62"/>
                    </a:lnTo>
                    <a:lnTo>
                      <a:pt x="170" y="62"/>
                    </a:lnTo>
                    <a:lnTo>
                      <a:pt x="168" y="62"/>
                    </a:lnTo>
                    <a:lnTo>
                      <a:pt x="168" y="62"/>
                    </a:lnTo>
                    <a:lnTo>
                      <a:pt x="168" y="62"/>
                    </a:lnTo>
                    <a:lnTo>
                      <a:pt x="168" y="62"/>
                    </a:lnTo>
                    <a:lnTo>
                      <a:pt x="168" y="64"/>
                    </a:lnTo>
                    <a:lnTo>
                      <a:pt x="168" y="64"/>
                    </a:lnTo>
                    <a:lnTo>
                      <a:pt x="170" y="64"/>
                    </a:lnTo>
                    <a:lnTo>
                      <a:pt x="170" y="64"/>
                    </a:lnTo>
                    <a:lnTo>
                      <a:pt x="170" y="64"/>
                    </a:lnTo>
                    <a:lnTo>
                      <a:pt x="170" y="64"/>
                    </a:lnTo>
                    <a:lnTo>
                      <a:pt x="168" y="64"/>
                    </a:lnTo>
                    <a:lnTo>
                      <a:pt x="168" y="66"/>
                    </a:lnTo>
                    <a:lnTo>
                      <a:pt x="170" y="66"/>
                    </a:lnTo>
                    <a:lnTo>
                      <a:pt x="170" y="66"/>
                    </a:lnTo>
                    <a:lnTo>
                      <a:pt x="170" y="66"/>
                    </a:lnTo>
                    <a:lnTo>
                      <a:pt x="170" y="69"/>
                    </a:lnTo>
                    <a:lnTo>
                      <a:pt x="170" y="69"/>
                    </a:lnTo>
                    <a:lnTo>
                      <a:pt x="168" y="69"/>
                    </a:lnTo>
                    <a:lnTo>
                      <a:pt x="168" y="69"/>
                    </a:lnTo>
                    <a:lnTo>
                      <a:pt x="168" y="69"/>
                    </a:lnTo>
                    <a:lnTo>
                      <a:pt x="168" y="66"/>
                    </a:lnTo>
                    <a:lnTo>
                      <a:pt x="168" y="66"/>
                    </a:lnTo>
                    <a:lnTo>
                      <a:pt x="166" y="66"/>
                    </a:lnTo>
                    <a:lnTo>
                      <a:pt x="166" y="66"/>
                    </a:lnTo>
                    <a:lnTo>
                      <a:pt x="166" y="69"/>
                    </a:lnTo>
                    <a:lnTo>
                      <a:pt x="166" y="69"/>
                    </a:lnTo>
                    <a:lnTo>
                      <a:pt x="166" y="69"/>
                    </a:lnTo>
                    <a:lnTo>
                      <a:pt x="166" y="69"/>
                    </a:lnTo>
                    <a:lnTo>
                      <a:pt x="166" y="71"/>
                    </a:lnTo>
                    <a:lnTo>
                      <a:pt x="163" y="71"/>
                    </a:lnTo>
                    <a:lnTo>
                      <a:pt x="163" y="71"/>
                    </a:lnTo>
                    <a:lnTo>
                      <a:pt x="163" y="69"/>
                    </a:lnTo>
                    <a:lnTo>
                      <a:pt x="161" y="69"/>
                    </a:lnTo>
                    <a:lnTo>
                      <a:pt x="161" y="69"/>
                    </a:lnTo>
                    <a:lnTo>
                      <a:pt x="161" y="66"/>
                    </a:lnTo>
                    <a:lnTo>
                      <a:pt x="161" y="66"/>
                    </a:lnTo>
                    <a:lnTo>
                      <a:pt x="161" y="66"/>
                    </a:lnTo>
                    <a:lnTo>
                      <a:pt x="159" y="66"/>
                    </a:lnTo>
                    <a:lnTo>
                      <a:pt x="159" y="66"/>
                    </a:lnTo>
                    <a:lnTo>
                      <a:pt x="159" y="66"/>
                    </a:lnTo>
                    <a:lnTo>
                      <a:pt x="159" y="66"/>
                    </a:lnTo>
                    <a:lnTo>
                      <a:pt x="159" y="66"/>
                    </a:lnTo>
                    <a:lnTo>
                      <a:pt x="159" y="69"/>
                    </a:lnTo>
                    <a:lnTo>
                      <a:pt x="159" y="69"/>
                    </a:lnTo>
                    <a:lnTo>
                      <a:pt x="159" y="69"/>
                    </a:lnTo>
                    <a:lnTo>
                      <a:pt x="159" y="69"/>
                    </a:lnTo>
                    <a:lnTo>
                      <a:pt x="159" y="71"/>
                    </a:lnTo>
                    <a:lnTo>
                      <a:pt x="159" y="71"/>
                    </a:lnTo>
                    <a:lnTo>
                      <a:pt x="159" y="71"/>
                    </a:lnTo>
                    <a:lnTo>
                      <a:pt x="159" y="71"/>
                    </a:lnTo>
                    <a:lnTo>
                      <a:pt x="159" y="73"/>
                    </a:lnTo>
                    <a:lnTo>
                      <a:pt x="156" y="73"/>
                    </a:lnTo>
                    <a:lnTo>
                      <a:pt x="156" y="73"/>
                    </a:lnTo>
                    <a:lnTo>
                      <a:pt x="156" y="73"/>
                    </a:lnTo>
                    <a:lnTo>
                      <a:pt x="154" y="73"/>
                    </a:lnTo>
                    <a:lnTo>
                      <a:pt x="154" y="73"/>
                    </a:lnTo>
                    <a:lnTo>
                      <a:pt x="154" y="73"/>
                    </a:lnTo>
                    <a:lnTo>
                      <a:pt x="154" y="73"/>
                    </a:lnTo>
                    <a:lnTo>
                      <a:pt x="154" y="76"/>
                    </a:lnTo>
                    <a:lnTo>
                      <a:pt x="151" y="76"/>
                    </a:lnTo>
                    <a:lnTo>
                      <a:pt x="151" y="76"/>
                    </a:lnTo>
                    <a:lnTo>
                      <a:pt x="149" y="76"/>
                    </a:lnTo>
                    <a:lnTo>
                      <a:pt x="149" y="76"/>
                    </a:lnTo>
                    <a:lnTo>
                      <a:pt x="149" y="76"/>
                    </a:lnTo>
                    <a:lnTo>
                      <a:pt x="149" y="78"/>
                    </a:lnTo>
                    <a:lnTo>
                      <a:pt x="149" y="78"/>
                    </a:lnTo>
                    <a:lnTo>
                      <a:pt x="149" y="76"/>
                    </a:lnTo>
                    <a:lnTo>
                      <a:pt x="147" y="76"/>
                    </a:lnTo>
                    <a:lnTo>
                      <a:pt x="147" y="78"/>
                    </a:lnTo>
                    <a:lnTo>
                      <a:pt x="147" y="78"/>
                    </a:lnTo>
                    <a:lnTo>
                      <a:pt x="147" y="78"/>
                    </a:lnTo>
                    <a:lnTo>
                      <a:pt x="147" y="78"/>
                    </a:lnTo>
                    <a:lnTo>
                      <a:pt x="144" y="78"/>
                    </a:lnTo>
                    <a:lnTo>
                      <a:pt x="144" y="78"/>
                    </a:lnTo>
                    <a:lnTo>
                      <a:pt x="142" y="78"/>
                    </a:lnTo>
                    <a:lnTo>
                      <a:pt x="142" y="78"/>
                    </a:lnTo>
                    <a:lnTo>
                      <a:pt x="142" y="78"/>
                    </a:lnTo>
                    <a:lnTo>
                      <a:pt x="140" y="78"/>
                    </a:lnTo>
                    <a:lnTo>
                      <a:pt x="140" y="78"/>
                    </a:lnTo>
                    <a:lnTo>
                      <a:pt x="140" y="78"/>
                    </a:lnTo>
                    <a:lnTo>
                      <a:pt x="140" y="78"/>
                    </a:lnTo>
                    <a:lnTo>
                      <a:pt x="137" y="78"/>
                    </a:lnTo>
                    <a:lnTo>
                      <a:pt x="137" y="78"/>
                    </a:lnTo>
                    <a:lnTo>
                      <a:pt x="137" y="78"/>
                    </a:lnTo>
                    <a:lnTo>
                      <a:pt x="137" y="78"/>
                    </a:lnTo>
                    <a:lnTo>
                      <a:pt x="140" y="78"/>
                    </a:lnTo>
                    <a:lnTo>
                      <a:pt x="140" y="81"/>
                    </a:lnTo>
                    <a:lnTo>
                      <a:pt x="140" y="81"/>
                    </a:lnTo>
                    <a:lnTo>
                      <a:pt x="140" y="81"/>
                    </a:lnTo>
                    <a:lnTo>
                      <a:pt x="140" y="81"/>
                    </a:lnTo>
                    <a:lnTo>
                      <a:pt x="142" y="81"/>
                    </a:lnTo>
                    <a:lnTo>
                      <a:pt x="142" y="83"/>
                    </a:lnTo>
                    <a:lnTo>
                      <a:pt x="140" y="83"/>
                    </a:lnTo>
                    <a:lnTo>
                      <a:pt x="140" y="83"/>
                    </a:lnTo>
                    <a:lnTo>
                      <a:pt x="140" y="83"/>
                    </a:lnTo>
                    <a:lnTo>
                      <a:pt x="140" y="83"/>
                    </a:lnTo>
                    <a:lnTo>
                      <a:pt x="140" y="83"/>
                    </a:lnTo>
                    <a:lnTo>
                      <a:pt x="137" y="83"/>
                    </a:lnTo>
                    <a:lnTo>
                      <a:pt x="137" y="85"/>
                    </a:lnTo>
                    <a:lnTo>
                      <a:pt x="137" y="85"/>
                    </a:lnTo>
                    <a:lnTo>
                      <a:pt x="135" y="85"/>
                    </a:lnTo>
                    <a:lnTo>
                      <a:pt x="135" y="85"/>
                    </a:lnTo>
                    <a:lnTo>
                      <a:pt x="135" y="85"/>
                    </a:lnTo>
                    <a:lnTo>
                      <a:pt x="132" y="85"/>
                    </a:lnTo>
                    <a:lnTo>
                      <a:pt x="132" y="85"/>
                    </a:lnTo>
                    <a:lnTo>
                      <a:pt x="132" y="85"/>
                    </a:lnTo>
                    <a:lnTo>
                      <a:pt x="132" y="85"/>
                    </a:lnTo>
                    <a:lnTo>
                      <a:pt x="132" y="88"/>
                    </a:lnTo>
                    <a:lnTo>
                      <a:pt x="132" y="88"/>
                    </a:lnTo>
                    <a:lnTo>
                      <a:pt x="132" y="88"/>
                    </a:lnTo>
                    <a:lnTo>
                      <a:pt x="132" y="88"/>
                    </a:lnTo>
                    <a:lnTo>
                      <a:pt x="132" y="90"/>
                    </a:lnTo>
                    <a:lnTo>
                      <a:pt x="130" y="90"/>
                    </a:lnTo>
                    <a:lnTo>
                      <a:pt x="130" y="90"/>
                    </a:lnTo>
                    <a:lnTo>
                      <a:pt x="128" y="90"/>
                    </a:lnTo>
                    <a:lnTo>
                      <a:pt x="128" y="90"/>
                    </a:lnTo>
                    <a:lnTo>
                      <a:pt x="128" y="90"/>
                    </a:lnTo>
                    <a:lnTo>
                      <a:pt x="128" y="90"/>
                    </a:lnTo>
                    <a:lnTo>
                      <a:pt x="125" y="90"/>
                    </a:lnTo>
                    <a:lnTo>
                      <a:pt x="125" y="90"/>
                    </a:lnTo>
                    <a:lnTo>
                      <a:pt x="125" y="90"/>
                    </a:lnTo>
                    <a:lnTo>
                      <a:pt x="125" y="90"/>
                    </a:lnTo>
                    <a:lnTo>
                      <a:pt x="125" y="90"/>
                    </a:lnTo>
                    <a:lnTo>
                      <a:pt x="125" y="90"/>
                    </a:lnTo>
                    <a:lnTo>
                      <a:pt x="125" y="92"/>
                    </a:lnTo>
                    <a:lnTo>
                      <a:pt x="125" y="92"/>
                    </a:lnTo>
                    <a:lnTo>
                      <a:pt x="125" y="92"/>
                    </a:lnTo>
                    <a:lnTo>
                      <a:pt x="123" y="92"/>
                    </a:lnTo>
                    <a:lnTo>
                      <a:pt x="123" y="92"/>
                    </a:lnTo>
                    <a:lnTo>
                      <a:pt x="123" y="92"/>
                    </a:lnTo>
                    <a:lnTo>
                      <a:pt x="121" y="92"/>
                    </a:lnTo>
                    <a:lnTo>
                      <a:pt x="121" y="95"/>
                    </a:lnTo>
                    <a:lnTo>
                      <a:pt x="121" y="95"/>
                    </a:lnTo>
                    <a:lnTo>
                      <a:pt x="121" y="95"/>
                    </a:lnTo>
                    <a:lnTo>
                      <a:pt x="121" y="95"/>
                    </a:lnTo>
                    <a:lnTo>
                      <a:pt x="118" y="95"/>
                    </a:lnTo>
                    <a:lnTo>
                      <a:pt x="118" y="95"/>
                    </a:lnTo>
                    <a:lnTo>
                      <a:pt x="118" y="97"/>
                    </a:lnTo>
                    <a:lnTo>
                      <a:pt x="116" y="97"/>
                    </a:lnTo>
                    <a:lnTo>
                      <a:pt x="116" y="95"/>
                    </a:lnTo>
                    <a:lnTo>
                      <a:pt x="116" y="95"/>
                    </a:lnTo>
                    <a:lnTo>
                      <a:pt x="116" y="95"/>
                    </a:lnTo>
                    <a:lnTo>
                      <a:pt x="116" y="97"/>
                    </a:lnTo>
                    <a:lnTo>
                      <a:pt x="114" y="97"/>
                    </a:lnTo>
                    <a:lnTo>
                      <a:pt x="114" y="97"/>
                    </a:lnTo>
                    <a:lnTo>
                      <a:pt x="114" y="97"/>
                    </a:lnTo>
                    <a:lnTo>
                      <a:pt x="114" y="97"/>
                    </a:lnTo>
                    <a:lnTo>
                      <a:pt x="111" y="97"/>
                    </a:lnTo>
                    <a:lnTo>
                      <a:pt x="111" y="97"/>
                    </a:lnTo>
                    <a:lnTo>
                      <a:pt x="109" y="97"/>
                    </a:lnTo>
                    <a:lnTo>
                      <a:pt x="109" y="100"/>
                    </a:lnTo>
                    <a:lnTo>
                      <a:pt x="111" y="100"/>
                    </a:lnTo>
                    <a:lnTo>
                      <a:pt x="111" y="100"/>
                    </a:lnTo>
                    <a:lnTo>
                      <a:pt x="111" y="102"/>
                    </a:lnTo>
                    <a:lnTo>
                      <a:pt x="109" y="102"/>
                    </a:lnTo>
                    <a:lnTo>
                      <a:pt x="109" y="102"/>
                    </a:lnTo>
                    <a:lnTo>
                      <a:pt x="109" y="102"/>
                    </a:lnTo>
                    <a:lnTo>
                      <a:pt x="106" y="102"/>
                    </a:lnTo>
                    <a:lnTo>
                      <a:pt x="106" y="102"/>
                    </a:lnTo>
                    <a:lnTo>
                      <a:pt x="106" y="102"/>
                    </a:lnTo>
                    <a:lnTo>
                      <a:pt x="106" y="102"/>
                    </a:lnTo>
                    <a:lnTo>
                      <a:pt x="106" y="102"/>
                    </a:lnTo>
                    <a:lnTo>
                      <a:pt x="106" y="102"/>
                    </a:lnTo>
                    <a:lnTo>
                      <a:pt x="109" y="102"/>
                    </a:lnTo>
                    <a:lnTo>
                      <a:pt x="109" y="102"/>
                    </a:lnTo>
                    <a:lnTo>
                      <a:pt x="106" y="102"/>
                    </a:lnTo>
                    <a:lnTo>
                      <a:pt x="106" y="102"/>
                    </a:lnTo>
                    <a:lnTo>
                      <a:pt x="106" y="102"/>
                    </a:lnTo>
                    <a:lnTo>
                      <a:pt x="106" y="104"/>
                    </a:lnTo>
                    <a:lnTo>
                      <a:pt x="104" y="104"/>
                    </a:lnTo>
                    <a:lnTo>
                      <a:pt x="104" y="104"/>
                    </a:lnTo>
                    <a:lnTo>
                      <a:pt x="104" y="104"/>
                    </a:lnTo>
                    <a:lnTo>
                      <a:pt x="104" y="107"/>
                    </a:lnTo>
                    <a:lnTo>
                      <a:pt x="104" y="107"/>
                    </a:lnTo>
                    <a:lnTo>
                      <a:pt x="102" y="107"/>
                    </a:lnTo>
                    <a:lnTo>
                      <a:pt x="102" y="109"/>
                    </a:lnTo>
                    <a:lnTo>
                      <a:pt x="102" y="109"/>
                    </a:lnTo>
                    <a:lnTo>
                      <a:pt x="102" y="109"/>
                    </a:lnTo>
                    <a:lnTo>
                      <a:pt x="102" y="109"/>
                    </a:lnTo>
                    <a:lnTo>
                      <a:pt x="99" y="109"/>
                    </a:lnTo>
                    <a:lnTo>
                      <a:pt x="99" y="109"/>
                    </a:lnTo>
                    <a:lnTo>
                      <a:pt x="99" y="109"/>
                    </a:lnTo>
                    <a:lnTo>
                      <a:pt x="97" y="109"/>
                    </a:lnTo>
                    <a:lnTo>
                      <a:pt x="97" y="109"/>
                    </a:lnTo>
                    <a:lnTo>
                      <a:pt x="95" y="109"/>
                    </a:lnTo>
                    <a:lnTo>
                      <a:pt x="95" y="111"/>
                    </a:lnTo>
                    <a:lnTo>
                      <a:pt x="97" y="111"/>
                    </a:lnTo>
                    <a:lnTo>
                      <a:pt x="97" y="111"/>
                    </a:lnTo>
                    <a:lnTo>
                      <a:pt x="97" y="111"/>
                    </a:lnTo>
                    <a:lnTo>
                      <a:pt x="95" y="111"/>
                    </a:lnTo>
                    <a:lnTo>
                      <a:pt x="95" y="111"/>
                    </a:lnTo>
                    <a:lnTo>
                      <a:pt x="95" y="111"/>
                    </a:lnTo>
                    <a:lnTo>
                      <a:pt x="92" y="111"/>
                    </a:lnTo>
                    <a:lnTo>
                      <a:pt x="92" y="111"/>
                    </a:lnTo>
                    <a:lnTo>
                      <a:pt x="92" y="114"/>
                    </a:lnTo>
                    <a:lnTo>
                      <a:pt x="92" y="114"/>
                    </a:lnTo>
                    <a:lnTo>
                      <a:pt x="92" y="114"/>
                    </a:lnTo>
                    <a:lnTo>
                      <a:pt x="90" y="114"/>
                    </a:lnTo>
                    <a:lnTo>
                      <a:pt x="90" y="116"/>
                    </a:lnTo>
                    <a:lnTo>
                      <a:pt x="90" y="116"/>
                    </a:lnTo>
                    <a:lnTo>
                      <a:pt x="90" y="116"/>
                    </a:lnTo>
                    <a:lnTo>
                      <a:pt x="90" y="119"/>
                    </a:lnTo>
                    <a:lnTo>
                      <a:pt x="88" y="119"/>
                    </a:lnTo>
                    <a:lnTo>
                      <a:pt x="88" y="119"/>
                    </a:lnTo>
                    <a:lnTo>
                      <a:pt x="88" y="119"/>
                    </a:lnTo>
                    <a:lnTo>
                      <a:pt x="88" y="121"/>
                    </a:lnTo>
                    <a:lnTo>
                      <a:pt x="88" y="121"/>
                    </a:lnTo>
                    <a:lnTo>
                      <a:pt x="88" y="121"/>
                    </a:lnTo>
                    <a:lnTo>
                      <a:pt x="88" y="121"/>
                    </a:lnTo>
                    <a:lnTo>
                      <a:pt x="88" y="123"/>
                    </a:lnTo>
                    <a:lnTo>
                      <a:pt x="88" y="123"/>
                    </a:lnTo>
                    <a:lnTo>
                      <a:pt x="88" y="123"/>
                    </a:lnTo>
                    <a:lnTo>
                      <a:pt x="90" y="123"/>
                    </a:lnTo>
                    <a:lnTo>
                      <a:pt x="90" y="123"/>
                    </a:lnTo>
                    <a:lnTo>
                      <a:pt x="90" y="126"/>
                    </a:lnTo>
                    <a:lnTo>
                      <a:pt x="88" y="126"/>
                    </a:lnTo>
                    <a:lnTo>
                      <a:pt x="88" y="126"/>
                    </a:lnTo>
                    <a:lnTo>
                      <a:pt x="88" y="126"/>
                    </a:lnTo>
                    <a:lnTo>
                      <a:pt x="88" y="126"/>
                    </a:lnTo>
                    <a:lnTo>
                      <a:pt x="88" y="128"/>
                    </a:lnTo>
                    <a:lnTo>
                      <a:pt x="88" y="128"/>
                    </a:lnTo>
                    <a:lnTo>
                      <a:pt x="85" y="128"/>
                    </a:lnTo>
                    <a:lnTo>
                      <a:pt x="85" y="130"/>
                    </a:lnTo>
                    <a:lnTo>
                      <a:pt x="85" y="130"/>
                    </a:lnTo>
                    <a:lnTo>
                      <a:pt x="88" y="130"/>
                    </a:lnTo>
                    <a:lnTo>
                      <a:pt x="88" y="130"/>
                    </a:lnTo>
                    <a:lnTo>
                      <a:pt x="88" y="130"/>
                    </a:lnTo>
                    <a:lnTo>
                      <a:pt x="88" y="133"/>
                    </a:lnTo>
                    <a:lnTo>
                      <a:pt x="88" y="133"/>
                    </a:lnTo>
                    <a:lnTo>
                      <a:pt x="88" y="133"/>
                    </a:lnTo>
                    <a:lnTo>
                      <a:pt x="90" y="133"/>
                    </a:lnTo>
                    <a:lnTo>
                      <a:pt x="90" y="135"/>
                    </a:lnTo>
                    <a:lnTo>
                      <a:pt x="90" y="135"/>
                    </a:lnTo>
                    <a:lnTo>
                      <a:pt x="90" y="135"/>
                    </a:lnTo>
                    <a:lnTo>
                      <a:pt x="92" y="135"/>
                    </a:lnTo>
                    <a:lnTo>
                      <a:pt x="92" y="137"/>
                    </a:lnTo>
                    <a:lnTo>
                      <a:pt x="92" y="137"/>
                    </a:lnTo>
                    <a:lnTo>
                      <a:pt x="92" y="137"/>
                    </a:lnTo>
                    <a:lnTo>
                      <a:pt x="92" y="137"/>
                    </a:lnTo>
                    <a:lnTo>
                      <a:pt x="92" y="140"/>
                    </a:lnTo>
                    <a:lnTo>
                      <a:pt x="95" y="140"/>
                    </a:lnTo>
                    <a:lnTo>
                      <a:pt x="95" y="140"/>
                    </a:lnTo>
                    <a:lnTo>
                      <a:pt x="95" y="140"/>
                    </a:lnTo>
                    <a:lnTo>
                      <a:pt x="95" y="142"/>
                    </a:lnTo>
                    <a:lnTo>
                      <a:pt x="95" y="142"/>
                    </a:lnTo>
                    <a:lnTo>
                      <a:pt x="95" y="142"/>
                    </a:lnTo>
                    <a:lnTo>
                      <a:pt x="97" y="142"/>
                    </a:lnTo>
                    <a:lnTo>
                      <a:pt x="97" y="142"/>
                    </a:lnTo>
                    <a:lnTo>
                      <a:pt x="97" y="142"/>
                    </a:lnTo>
                    <a:lnTo>
                      <a:pt x="99" y="142"/>
                    </a:lnTo>
                    <a:lnTo>
                      <a:pt x="99" y="145"/>
                    </a:lnTo>
                    <a:lnTo>
                      <a:pt x="99" y="145"/>
                    </a:lnTo>
                    <a:lnTo>
                      <a:pt x="99" y="145"/>
                    </a:lnTo>
                    <a:lnTo>
                      <a:pt x="99" y="145"/>
                    </a:lnTo>
                    <a:lnTo>
                      <a:pt x="99" y="147"/>
                    </a:lnTo>
                    <a:lnTo>
                      <a:pt x="102" y="147"/>
                    </a:lnTo>
                    <a:lnTo>
                      <a:pt x="102" y="147"/>
                    </a:lnTo>
                    <a:lnTo>
                      <a:pt x="102" y="147"/>
                    </a:lnTo>
                    <a:lnTo>
                      <a:pt x="102" y="147"/>
                    </a:lnTo>
                    <a:lnTo>
                      <a:pt x="102" y="149"/>
                    </a:lnTo>
                    <a:lnTo>
                      <a:pt x="104" y="149"/>
                    </a:lnTo>
                    <a:lnTo>
                      <a:pt x="104" y="149"/>
                    </a:lnTo>
                    <a:lnTo>
                      <a:pt x="104" y="149"/>
                    </a:lnTo>
                    <a:lnTo>
                      <a:pt x="106" y="149"/>
                    </a:lnTo>
                    <a:lnTo>
                      <a:pt x="106" y="149"/>
                    </a:lnTo>
                    <a:lnTo>
                      <a:pt x="106" y="149"/>
                    </a:lnTo>
                    <a:lnTo>
                      <a:pt x="106" y="152"/>
                    </a:lnTo>
                    <a:lnTo>
                      <a:pt x="109" y="152"/>
                    </a:lnTo>
                    <a:lnTo>
                      <a:pt x="109" y="152"/>
                    </a:lnTo>
                    <a:lnTo>
                      <a:pt x="109" y="152"/>
                    </a:lnTo>
                    <a:lnTo>
                      <a:pt x="109" y="152"/>
                    </a:lnTo>
                    <a:lnTo>
                      <a:pt x="111" y="152"/>
                    </a:lnTo>
                    <a:lnTo>
                      <a:pt x="111" y="152"/>
                    </a:lnTo>
                    <a:lnTo>
                      <a:pt x="111" y="152"/>
                    </a:lnTo>
                    <a:lnTo>
                      <a:pt x="114" y="152"/>
                    </a:lnTo>
                    <a:lnTo>
                      <a:pt x="114" y="154"/>
                    </a:lnTo>
                    <a:lnTo>
                      <a:pt x="114" y="154"/>
                    </a:lnTo>
                    <a:lnTo>
                      <a:pt x="114" y="154"/>
                    </a:lnTo>
                    <a:lnTo>
                      <a:pt x="116" y="154"/>
                    </a:lnTo>
                    <a:lnTo>
                      <a:pt x="116" y="154"/>
                    </a:lnTo>
                    <a:lnTo>
                      <a:pt x="116" y="154"/>
                    </a:lnTo>
                    <a:lnTo>
                      <a:pt x="116" y="154"/>
                    </a:lnTo>
                    <a:lnTo>
                      <a:pt x="118" y="154"/>
                    </a:lnTo>
                    <a:lnTo>
                      <a:pt x="118" y="156"/>
                    </a:lnTo>
                    <a:lnTo>
                      <a:pt x="118" y="156"/>
                    </a:lnTo>
                    <a:lnTo>
                      <a:pt x="118" y="156"/>
                    </a:lnTo>
                    <a:lnTo>
                      <a:pt x="121" y="156"/>
                    </a:lnTo>
                    <a:lnTo>
                      <a:pt x="121" y="156"/>
                    </a:lnTo>
                    <a:lnTo>
                      <a:pt x="121" y="156"/>
                    </a:lnTo>
                    <a:lnTo>
                      <a:pt x="123" y="156"/>
                    </a:lnTo>
                    <a:lnTo>
                      <a:pt x="123" y="156"/>
                    </a:lnTo>
                    <a:lnTo>
                      <a:pt x="123" y="159"/>
                    </a:lnTo>
                    <a:lnTo>
                      <a:pt x="125" y="159"/>
                    </a:lnTo>
                    <a:lnTo>
                      <a:pt x="125" y="159"/>
                    </a:lnTo>
                    <a:lnTo>
                      <a:pt x="125" y="159"/>
                    </a:lnTo>
                    <a:lnTo>
                      <a:pt x="128" y="159"/>
                    </a:lnTo>
                    <a:lnTo>
                      <a:pt x="128" y="159"/>
                    </a:lnTo>
                    <a:lnTo>
                      <a:pt x="128" y="159"/>
                    </a:lnTo>
                    <a:lnTo>
                      <a:pt x="130" y="159"/>
                    </a:lnTo>
                    <a:lnTo>
                      <a:pt x="130" y="159"/>
                    </a:lnTo>
                    <a:lnTo>
                      <a:pt x="130" y="159"/>
                    </a:lnTo>
                    <a:lnTo>
                      <a:pt x="132" y="159"/>
                    </a:lnTo>
                    <a:lnTo>
                      <a:pt x="132" y="161"/>
                    </a:lnTo>
                    <a:lnTo>
                      <a:pt x="132" y="161"/>
                    </a:lnTo>
                    <a:lnTo>
                      <a:pt x="132" y="161"/>
                    </a:lnTo>
                    <a:lnTo>
                      <a:pt x="132" y="161"/>
                    </a:lnTo>
                    <a:lnTo>
                      <a:pt x="132" y="161"/>
                    </a:lnTo>
                    <a:lnTo>
                      <a:pt x="132" y="161"/>
                    </a:lnTo>
                    <a:lnTo>
                      <a:pt x="132" y="161"/>
                    </a:lnTo>
                    <a:lnTo>
                      <a:pt x="130" y="161"/>
                    </a:lnTo>
                    <a:lnTo>
                      <a:pt x="130" y="164"/>
                    </a:lnTo>
                    <a:lnTo>
                      <a:pt x="130" y="164"/>
                    </a:lnTo>
                    <a:lnTo>
                      <a:pt x="130" y="164"/>
                    </a:lnTo>
                    <a:lnTo>
                      <a:pt x="128" y="164"/>
                    </a:lnTo>
                    <a:lnTo>
                      <a:pt x="128" y="164"/>
                    </a:lnTo>
                    <a:lnTo>
                      <a:pt x="128" y="164"/>
                    </a:lnTo>
                    <a:lnTo>
                      <a:pt x="128" y="166"/>
                    </a:lnTo>
                    <a:lnTo>
                      <a:pt x="128" y="166"/>
                    </a:lnTo>
                    <a:lnTo>
                      <a:pt x="128" y="166"/>
                    </a:lnTo>
                    <a:lnTo>
                      <a:pt x="130" y="166"/>
                    </a:lnTo>
                    <a:lnTo>
                      <a:pt x="130" y="166"/>
                    </a:lnTo>
                    <a:lnTo>
                      <a:pt x="128" y="166"/>
                    </a:lnTo>
                    <a:lnTo>
                      <a:pt x="128" y="166"/>
                    </a:lnTo>
                    <a:lnTo>
                      <a:pt x="128" y="166"/>
                    </a:lnTo>
                    <a:lnTo>
                      <a:pt x="128" y="168"/>
                    </a:lnTo>
                    <a:lnTo>
                      <a:pt x="125" y="168"/>
                    </a:lnTo>
                    <a:lnTo>
                      <a:pt x="125" y="168"/>
                    </a:lnTo>
                    <a:lnTo>
                      <a:pt x="125" y="166"/>
                    </a:lnTo>
                    <a:lnTo>
                      <a:pt x="125" y="166"/>
                    </a:lnTo>
                    <a:lnTo>
                      <a:pt x="125" y="168"/>
                    </a:lnTo>
                    <a:lnTo>
                      <a:pt x="123" y="168"/>
                    </a:lnTo>
                    <a:lnTo>
                      <a:pt x="123" y="168"/>
                    </a:lnTo>
                    <a:lnTo>
                      <a:pt x="121" y="168"/>
                    </a:lnTo>
                    <a:lnTo>
                      <a:pt x="121" y="168"/>
                    </a:lnTo>
                    <a:lnTo>
                      <a:pt x="121" y="168"/>
                    </a:lnTo>
                    <a:lnTo>
                      <a:pt x="118" y="168"/>
                    </a:lnTo>
                    <a:lnTo>
                      <a:pt x="118" y="166"/>
                    </a:lnTo>
                    <a:lnTo>
                      <a:pt x="118" y="166"/>
                    </a:lnTo>
                    <a:lnTo>
                      <a:pt x="116" y="166"/>
                    </a:lnTo>
                    <a:lnTo>
                      <a:pt x="116" y="166"/>
                    </a:lnTo>
                    <a:lnTo>
                      <a:pt x="116" y="166"/>
                    </a:lnTo>
                    <a:lnTo>
                      <a:pt x="116" y="166"/>
                    </a:lnTo>
                    <a:lnTo>
                      <a:pt x="116" y="164"/>
                    </a:lnTo>
                    <a:lnTo>
                      <a:pt x="114" y="164"/>
                    </a:lnTo>
                    <a:lnTo>
                      <a:pt x="114" y="166"/>
                    </a:lnTo>
                    <a:lnTo>
                      <a:pt x="114" y="166"/>
                    </a:lnTo>
                    <a:lnTo>
                      <a:pt x="114" y="166"/>
                    </a:lnTo>
                    <a:lnTo>
                      <a:pt x="114" y="166"/>
                    </a:lnTo>
                    <a:lnTo>
                      <a:pt x="114" y="168"/>
                    </a:lnTo>
                    <a:lnTo>
                      <a:pt x="111" y="168"/>
                    </a:lnTo>
                    <a:lnTo>
                      <a:pt x="111" y="168"/>
                    </a:lnTo>
                    <a:lnTo>
                      <a:pt x="109" y="168"/>
                    </a:lnTo>
                    <a:lnTo>
                      <a:pt x="109" y="166"/>
                    </a:lnTo>
                    <a:lnTo>
                      <a:pt x="109" y="166"/>
                    </a:lnTo>
                    <a:lnTo>
                      <a:pt x="109" y="166"/>
                    </a:lnTo>
                    <a:lnTo>
                      <a:pt x="109" y="168"/>
                    </a:lnTo>
                    <a:lnTo>
                      <a:pt x="106" y="168"/>
                    </a:lnTo>
                    <a:lnTo>
                      <a:pt x="106" y="168"/>
                    </a:lnTo>
                    <a:lnTo>
                      <a:pt x="106" y="166"/>
                    </a:lnTo>
                    <a:lnTo>
                      <a:pt x="106" y="166"/>
                    </a:lnTo>
                    <a:lnTo>
                      <a:pt x="106" y="166"/>
                    </a:lnTo>
                    <a:lnTo>
                      <a:pt x="106" y="166"/>
                    </a:lnTo>
                    <a:lnTo>
                      <a:pt x="106" y="168"/>
                    </a:lnTo>
                    <a:lnTo>
                      <a:pt x="104" y="168"/>
                    </a:lnTo>
                    <a:lnTo>
                      <a:pt x="104" y="166"/>
                    </a:lnTo>
                    <a:lnTo>
                      <a:pt x="104" y="166"/>
                    </a:lnTo>
                    <a:lnTo>
                      <a:pt x="104" y="166"/>
                    </a:lnTo>
                    <a:lnTo>
                      <a:pt x="102" y="166"/>
                    </a:lnTo>
                    <a:lnTo>
                      <a:pt x="102" y="164"/>
                    </a:lnTo>
                    <a:lnTo>
                      <a:pt x="102" y="164"/>
                    </a:lnTo>
                    <a:lnTo>
                      <a:pt x="102" y="166"/>
                    </a:lnTo>
                    <a:lnTo>
                      <a:pt x="102" y="166"/>
                    </a:lnTo>
                    <a:lnTo>
                      <a:pt x="102" y="164"/>
                    </a:lnTo>
                    <a:lnTo>
                      <a:pt x="99" y="164"/>
                    </a:lnTo>
                    <a:lnTo>
                      <a:pt x="99" y="164"/>
                    </a:lnTo>
                    <a:lnTo>
                      <a:pt x="99" y="166"/>
                    </a:lnTo>
                    <a:lnTo>
                      <a:pt x="99" y="166"/>
                    </a:lnTo>
                    <a:lnTo>
                      <a:pt x="97" y="166"/>
                    </a:lnTo>
                    <a:lnTo>
                      <a:pt x="97" y="166"/>
                    </a:lnTo>
                    <a:lnTo>
                      <a:pt x="95" y="166"/>
                    </a:lnTo>
                    <a:lnTo>
                      <a:pt x="95" y="166"/>
                    </a:lnTo>
                    <a:lnTo>
                      <a:pt x="95" y="164"/>
                    </a:lnTo>
                    <a:lnTo>
                      <a:pt x="95" y="164"/>
                    </a:lnTo>
                    <a:lnTo>
                      <a:pt x="92" y="164"/>
                    </a:lnTo>
                    <a:lnTo>
                      <a:pt x="92" y="164"/>
                    </a:lnTo>
                    <a:lnTo>
                      <a:pt x="92" y="166"/>
                    </a:lnTo>
                    <a:lnTo>
                      <a:pt x="92" y="166"/>
                    </a:lnTo>
                    <a:lnTo>
                      <a:pt x="90" y="166"/>
                    </a:lnTo>
                    <a:lnTo>
                      <a:pt x="90" y="164"/>
                    </a:lnTo>
                    <a:lnTo>
                      <a:pt x="90" y="164"/>
                    </a:lnTo>
                    <a:lnTo>
                      <a:pt x="90" y="164"/>
                    </a:lnTo>
                    <a:lnTo>
                      <a:pt x="88" y="164"/>
                    </a:lnTo>
                    <a:lnTo>
                      <a:pt x="88" y="164"/>
                    </a:lnTo>
                    <a:lnTo>
                      <a:pt x="88" y="164"/>
                    </a:lnTo>
                    <a:lnTo>
                      <a:pt x="88" y="164"/>
                    </a:lnTo>
                    <a:lnTo>
                      <a:pt x="85" y="164"/>
                    </a:lnTo>
                    <a:lnTo>
                      <a:pt x="85" y="164"/>
                    </a:lnTo>
                    <a:lnTo>
                      <a:pt x="85" y="164"/>
                    </a:lnTo>
                    <a:lnTo>
                      <a:pt x="83" y="164"/>
                    </a:lnTo>
                    <a:lnTo>
                      <a:pt x="83" y="164"/>
                    </a:lnTo>
                    <a:lnTo>
                      <a:pt x="83" y="164"/>
                    </a:lnTo>
                    <a:lnTo>
                      <a:pt x="83" y="166"/>
                    </a:lnTo>
                    <a:lnTo>
                      <a:pt x="83" y="166"/>
                    </a:lnTo>
                    <a:lnTo>
                      <a:pt x="80" y="166"/>
                    </a:lnTo>
                    <a:lnTo>
                      <a:pt x="80" y="166"/>
                    </a:lnTo>
                    <a:lnTo>
                      <a:pt x="80" y="166"/>
                    </a:lnTo>
                    <a:lnTo>
                      <a:pt x="78" y="166"/>
                    </a:lnTo>
                    <a:lnTo>
                      <a:pt x="78" y="166"/>
                    </a:lnTo>
                    <a:lnTo>
                      <a:pt x="76" y="166"/>
                    </a:lnTo>
                    <a:lnTo>
                      <a:pt x="76" y="164"/>
                    </a:lnTo>
                    <a:lnTo>
                      <a:pt x="76" y="164"/>
                    </a:lnTo>
                    <a:lnTo>
                      <a:pt x="76" y="164"/>
                    </a:lnTo>
                    <a:lnTo>
                      <a:pt x="73" y="164"/>
                    </a:lnTo>
                    <a:lnTo>
                      <a:pt x="73" y="164"/>
                    </a:lnTo>
                    <a:lnTo>
                      <a:pt x="73" y="164"/>
                    </a:lnTo>
                    <a:lnTo>
                      <a:pt x="73" y="164"/>
                    </a:lnTo>
                    <a:lnTo>
                      <a:pt x="71" y="164"/>
                    </a:lnTo>
                    <a:lnTo>
                      <a:pt x="71" y="164"/>
                    </a:lnTo>
                    <a:lnTo>
                      <a:pt x="69" y="164"/>
                    </a:lnTo>
                    <a:lnTo>
                      <a:pt x="69" y="164"/>
                    </a:lnTo>
                    <a:lnTo>
                      <a:pt x="69" y="164"/>
                    </a:lnTo>
                    <a:lnTo>
                      <a:pt x="66" y="164"/>
                    </a:lnTo>
                    <a:lnTo>
                      <a:pt x="66" y="161"/>
                    </a:lnTo>
                    <a:lnTo>
                      <a:pt x="66" y="161"/>
                    </a:lnTo>
                    <a:lnTo>
                      <a:pt x="66" y="161"/>
                    </a:lnTo>
                    <a:lnTo>
                      <a:pt x="64" y="161"/>
                    </a:lnTo>
                    <a:lnTo>
                      <a:pt x="64" y="161"/>
                    </a:lnTo>
                    <a:lnTo>
                      <a:pt x="64" y="161"/>
                    </a:lnTo>
                    <a:lnTo>
                      <a:pt x="61" y="161"/>
                    </a:lnTo>
                    <a:lnTo>
                      <a:pt x="61" y="161"/>
                    </a:lnTo>
                    <a:lnTo>
                      <a:pt x="61" y="161"/>
                    </a:lnTo>
                    <a:lnTo>
                      <a:pt x="59" y="161"/>
                    </a:lnTo>
                    <a:lnTo>
                      <a:pt x="59" y="161"/>
                    </a:lnTo>
                    <a:lnTo>
                      <a:pt x="59" y="161"/>
                    </a:lnTo>
                    <a:lnTo>
                      <a:pt x="57" y="161"/>
                    </a:lnTo>
                    <a:lnTo>
                      <a:pt x="57" y="161"/>
                    </a:lnTo>
                    <a:lnTo>
                      <a:pt x="54" y="161"/>
                    </a:lnTo>
                    <a:lnTo>
                      <a:pt x="54" y="161"/>
                    </a:lnTo>
                    <a:lnTo>
                      <a:pt x="54" y="161"/>
                    </a:lnTo>
                    <a:lnTo>
                      <a:pt x="54" y="161"/>
                    </a:lnTo>
                    <a:lnTo>
                      <a:pt x="52" y="161"/>
                    </a:lnTo>
                    <a:lnTo>
                      <a:pt x="52" y="161"/>
                    </a:lnTo>
                    <a:lnTo>
                      <a:pt x="52" y="161"/>
                    </a:lnTo>
                    <a:lnTo>
                      <a:pt x="50" y="161"/>
                    </a:lnTo>
                    <a:lnTo>
                      <a:pt x="50" y="161"/>
                    </a:lnTo>
                    <a:lnTo>
                      <a:pt x="47" y="161"/>
                    </a:lnTo>
                    <a:lnTo>
                      <a:pt x="47" y="159"/>
                    </a:lnTo>
                    <a:lnTo>
                      <a:pt x="47" y="159"/>
                    </a:lnTo>
                    <a:lnTo>
                      <a:pt x="47" y="159"/>
                    </a:lnTo>
                    <a:lnTo>
                      <a:pt x="47" y="161"/>
                    </a:lnTo>
                    <a:lnTo>
                      <a:pt x="45" y="161"/>
                    </a:lnTo>
                    <a:lnTo>
                      <a:pt x="45" y="161"/>
                    </a:lnTo>
                    <a:lnTo>
                      <a:pt x="45" y="159"/>
                    </a:lnTo>
                    <a:lnTo>
                      <a:pt x="43" y="159"/>
                    </a:lnTo>
                    <a:lnTo>
                      <a:pt x="43" y="159"/>
                    </a:lnTo>
                    <a:lnTo>
                      <a:pt x="43" y="159"/>
                    </a:lnTo>
                    <a:lnTo>
                      <a:pt x="43" y="159"/>
                    </a:lnTo>
                    <a:lnTo>
                      <a:pt x="40" y="159"/>
                    </a:lnTo>
                    <a:lnTo>
                      <a:pt x="40" y="156"/>
                    </a:lnTo>
                    <a:lnTo>
                      <a:pt x="43" y="156"/>
                    </a:lnTo>
                    <a:lnTo>
                      <a:pt x="43" y="156"/>
                    </a:lnTo>
                    <a:lnTo>
                      <a:pt x="43" y="156"/>
                    </a:lnTo>
                    <a:lnTo>
                      <a:pt x="43" y="156"/>
                    </a:lnTo>
                    <a:lnTo>
                      <a:pt x="43" y="154"/>
                    </a:lnTo>
                    <a:lnTo>
                      <a:pt x="45" y="154"/>
                    </a:lnTo>
                    <a:lnTo>
                      <a:pt x="45" y="156"/>
                    </a:lnTo>
                    <a:lnTo>
                      <a:pt x="45" y="156"/>
                    </a:lnTo>
                    <a:lnTo>
                      <a:pt x="47" y="156"/>
                    </a:lnTo>
                    <a:lnTo>
                      <a:pt x="47" y="156"/>
                    </a:lnTo>
                    <a:lnTo>
                      <a:pt x="47" y="156"/>
                    </a:lnTo>
                    <a:lnTo>
                      <a:pt x="50" y="156"/>
                    </a:lnTo>
                    <a:lnTo>
                      <a:pt x="50" y="154"/>
                    </a:lnTo>
                    <a:lnTo>
                      <a:pt x="47" y="154"/>
                    </a:lnTo>
                    <a:lnTo>
                      <a:pt x="47" y="154"/>
                    </a:lnTo>
                    <a:lnTo>
                      <a:pt x="47" y="154"/>
                    </a:lnTo>
                    <a:lnTo>
                      <a:pt x="47" y="154"/>
                    </a:lnTo>
                    <a:lnTo>
                      <a:pt x="45" y="154"/>
                    </a:lnTo>
                    <a:lnTo>
                      <a:pt x="45" y="152"/>
                    </a:lnTo>
                    <a:lnTo>
                      <a:pt x="45" y="152"/>
                    </a:lnTo>
                    <a:lnTo>
                      <a:pt x="45" y="152"/>
                    </a:lnTo>
                    <a:lnTo>
                      <a:pt x="43" y="152"/>
                    </a:lnTo>
                    <a:lnTo>
                      <a:pt x="43" y="152"/>
                    </a:lnTo>
                    <a:lnTo>
                      <a:pt x="43" y="152"/>
                    </a:lnTo>
                    <a:lnTo>
                      <a:pt x="43" y="152"/>
                    </a:lnTo>
                    <a:lnTo>
                      <a:pt x="43" y="152"/>
                    </a:lnTo>
                    <a:lnTo>
                      <a:pt x="43" y="152"/>
                    </a:lnTo>
                    <a:lnTo>
                      <a:pt x="43" y="152"/>
                    </a:lnTo>
                    <a:lnTo>
                      <a:pt x="43" y="152"/>
                    </a:lnTo>
                    <a:lnTo>
                      <a:pt x="43" y="149"/>
                    </a:lnTo>
                    <a:lnTo>
                      <a:pt x="43" y="149"/>
                    </a:lnTo>
                    <a:lnTo>
                      <a:pt x="43" y="149"/>
                    </a:lnTo>
                    <a:lnTo>
                      <a:pt x="40" y="149"/>
                    </a:lnTo>
                    <a:lnTo>
                      <a:pt x="40" y="149"/>
                    </a:lnTo>
                    <a:lnTo>
                      <a:pt x="40" y="147"/>
                    </a:lnTo>
                    <a:lnTo>
                      <a:pt x="40" y="147"/>
                    </a:lnTo>
                    <a:lnTo>
                      <a:pt x="40" y="147"/>
                    </a:lnTo>
                    <a:lnTo>
                      <a:pt x="40" y="149"/>
                    </a:lnTo>
                    <a:lnTo>
                      <a:pt x="40" y="149"/>
                    </a:lnTo>
                    <a:lnTo>
                      <a:pt x="40" y="149"/>
                    </a:lnTo>
                    <a:lnTo>
                      <a:pt x="40" y="149"/>
                    </a:lnTo>
                    <a:lnTo>
                      <a:pt x="40" y="152"/>
                    </a:lnTo>
                    <a:lnTo>
                      <a:pt x="38" y="152"/>
                    </a:lnTo>
                    <a:lnTo>
                      <a:pt x="38" y="152"/>
                    </a:lnTo>
                    <a:lnTo>
                      <a:pt x="38" y="152"/>
                    </a:lnTo>
                    <a:lnTo>
                      <a:pt x="38" y="152"/>
                    </a:lnTo>
                    <a:lnTo>
                      <a:pt x="35" y="152"/>
                    </a:lnTo>
                    <a:lnTo>
                      <a:pt x="35" y="152"/>
                    </a:lnTo>
                    <a:lnTo>
                      <a:pt x="35" y="154"/>
                    </a:lnTo>
                    <a:lnTo>
                      <a:pt x="35" y="154"/>
                    </a:lnTo>
                    <a:lnTo>
                      <a:pt x="38" y="154"/>
                    </a:lnTo>
                    <a:lnTo>
                      <a:pt x="38" y="154"/>
                    </a:lnTo>
                    <a:lnTo>
                      <a:pt x="38" y="154"/>
                    </a:lnTo>
                    <a:lnTo>
                      <a:pt x="38" y="156"/>
                    </a:lnTo>
                    <a:lnTo>
                      <a:pt x="38" y="156"/>
                    </a:lnTo>
                    <a:lnTo>
                      <a:pt x="35" y="156"/>
                    </a:lnTo>
                    <a:lnTo>
                      <a:pt x="35" y="156"/>
                    </a:lnTo>
                    <a:lnTo>
                      <a:pt x="35" y="156"/>
                    </a:lnTo>
                    <a:lnTo>
                      <a:pt x="33" y="156"/>
                    </a:lnTo>
                    <a:lnTo>
                      <a:pt x="33" y="154"/>
                    </a:lnTo>
                    <a:lnTo>
                      <a:pt x="33" y="154"/>
                    </a:lnTo>
                    <a:lnTo>
                      <a:pt x="33" y="154"/>
                    </a:lnTo>
                    <a:lnTo>
                      <a:pt x="33" y="154"/>
                    </a:lnTo>
                    <a:lnTo>
                      <a:pt x="33" y="152"/>
                    </a:lnTo>
                    <a:lnTo>
                      <a:pt x="31" y="152"/>
                    </a:lnTo>
                    <a:lnTo>
                      <a:pt x="31" y="152"/>
                    </a:lnTo>
                    <a:lnTo>
                      <a:pt x="28" y="152"/>
                    </a:lnTo>
                    <a:lnTo>
                      <a:pt x="28" y="152"/>
                    </a:lnTo>
                    <a:lnTo>
                      <a:pt x="28" y="152"/>
                    </a:lnTo>
                    <a:lnTo>
                      <a:pt x="28" y="152"/>
                    </a:lnTo>
                    <a:lnTo>
                      <a:pt x="28" y="152"/>
                    </a:lnTo>
                    <a:lnTo>
                      <a:pt x="28" y="149"/>
                    </a:lnTo>
                    <a:lnTo>
                      <a:pt x="26" y="149"/>
                    </a:lnTo>
                    <a:lnTo>
                      <a:pt x="26" y="149"/>
                    </a:lnTo>
                    <a:lnTo>
                      <a:pt x="26" y="149"/>
                    </a:lnTo>
                    <a:lnTo>
                      <a:pt x="26" y="149"/>
                    </a:lnTo>
                    <a:lnTo>
                      <a:pt x="24" y="149"/>
                    </a:lnTo>
                    <a:lnTo>
                      <a:pt x="24" y="149"/>
                    </a:lnTo>
                    <a:lnTo>
                      <a:pt x="21" y="149"/>
                    </a:lnTo>
                    <a:lnTo>
                      <a:pt x="21" y="149"/>
                    </a:lnTo>
                    <a:lnTo>
                      <a:pt x="21" y="149"/>
                    </a:lnTo>
                    <a:lnTo>
                      <a:pt x="19" y="149"/>
                    </a:lnTo>
                    <a:lnTo>
                      <a:pt x="19" y="149"/>
                    </a:lnTo>
                    <a:lnTo>
                      <a:pt x="19" y="147"/>
                    </a:lnTo>
                    <a:lnTo>
                      <a:pt x="19" y="147"/>
                    </a:lnTo>
                    <a:lnTo>
                      <a:pt x="17" y="147"/>
                    </a:lnTo>
                    <a:lnTo>
                      <a:pt x="17" y="147"/>
                    </a:lnTo>
                    <a:lnTo>
                      <a:pt x="17" y="145"/>
                    </a:lnTo>
                    <a:lnTo>
                      <a:pt x="19" y="145"/>
                    </a:lnTo>
                    <a:lnTo>
                      <a:pt x="19" y="145"/>
                    </a:lnTo>
                    <a:lnTo>
                      <a:pt x="19" y="145"/>
                    </a:lnTo>
                    <a:lnTo>
                      <a:pt x="19" y="145"/>
                    </a:lnTo>
                    <a:lnTo>
                      <a:pt x="21" y="145"/>
                    </a:lnTo>
                    <a:lnTo>
                      <a:pt x="21" y="145"/>
                    </a:lnTo>
                    <a:lnTo>
                      <a:pt x="21" y="145"/>
                    </a:lnTo>
                    <a:lnTo>
                      <a:pt x="24" y="145"/>
                    </a:lnTo>
                    <a:lnTo>
                      <a:pt x="24" y="142"/>
                    </a:lnTo>
                    <a:lnTo>
                      <a:pt x="21" y="142"/>
                    </a:lnTo>
                    <a:lnTo>
                      <a:pt x="21" y="142"/>
                    </a:lnTo>
                    <a:lnTo>
                      <a:pt x="21" y="142"/>
                    </a:lnTo>
                    <a:lnTo>
                      <a:pt x="21" y="142"/>
                    </a:lnTo>
                    <a:lnTo>
                      <a:pt x="19" y="142"/>
                    </a:lnTo>
                    <a:lnTo>
                      <a:pt x="19" y="142"/>
                    </a:lnTo>
                    <a:lnTo>
                      <a:pt x="19" y="142"/>
                    </a:lnTo>
                    <a:lnTo>
                      <a:pt x="19" y="142"/>
                    </a:lnTo>
                    <a:lnTo>
                      <a:pt x="19" y="142"/>
                    </a:lnTo>
                    <a:lnTo>
                      <a:pt x="17" y="142"/>
                    </a:lnTo>
                    <a:lnTo>
                      <a:pt x="17" y="142"/>
                    </a:lnTo>
                    <a:lnTo>
                      <a:pt x="14" y="142"/>
                    </a:lnTo>
                    <a:lnTo>
                      <a:pt x="14" y="142"/>
                    </a:lnTo>
                    <a:lnTo>
                      <a:pt x="14" y="142"/>
                    </a:lnTo>
                    <a:lnTo>
                      <a:pt x="14" y="142"/>
                    </a:lnTo>
                    <a:lnTo>
                      <a:pt x="14" y="142"/>
                    </a:lnTo>
                    <a:lnTo>
                      <a:pt x="12" y="142"/>
                    </a:lnTo>
                    <a:lnTo>
                      <a:pt x="12" y="142"/>
                    </a:lnTo>
                    <a:lnTo>
                      <a:pt x="9" y="142"/>
                    </a:lnTo>
                    <a:lnTo>
                      <a:pt x="9" y="142"/>
                    </a:lnTo>
                    <a:lnTo>
                      <a:pt x="9" y="142"/>
                    </a:lnTo>
                    <a:lnTo>
                      <a:pt x="9" y="142"/>
                    </a:lnTo>
                    <a:lnTo>
                      <a:pt x="9" y="142"/>
                    </a:lnTo>
                    <a:lnTo>
                      <a:pt x="7" y="142"/>
                    </a:lnTo>
                    <a:lnTo>
                      <a:pt x="7" y="142"/>
                    </a:lnTo>
                    <a:lnTo>
                      <a:pt x="7" y="142"/>
                    </a:lnTo>
                    <a:lnTo>
                      <a:pt x="7" y="142"/>
                    </a:lnTo>
                    <a:lnTo>
                      <a:pt x="5" y="142"/>
                    </a:lnTo>
                    <a:lnTo>
                      <a:pt x="5" y="142"/>
                    </a:lnTo>
                    <a:lnTo>
                      <a:pt x="2" y="142"/>
                    </a:lnTo>
                    <a:lnTo>
                      <a:pt x="2" y="140"/>
                    </a:lnTo>
                    <a:lnTo>
                      <a:pt x="2" y="140"/>
                    </a:lnTo>
                    <a:lnTo>
                      <a:pt x="2" y="140"/>
                    </a:lnTo>
                    <a:lnTo>
                      <a:pt x="2" y="137"/>
                    </a:lnTo>
                    <a:lnTo>
                      <a:pt x="2" y="137"/>
                    </a:lnTo>
                    <a:lnTo>
                      <a:pt x="2" y="137"/>
                    </a:lnTo>
                    <a:lnTo>
                      <a:pt x="2" y="135"/>
                    </a:lnTo>
                    <a:lnTo>
                      <a:pt x="0" y="135"/>
                    </a:lnTo>
                    <a:lnTo>
                      <a:pt x="0" y="135"/>
                    </a:lnTo>
                    <a:lnTo>
                      <a:pt x="0" y="135"/>
                    </a:lnTo>
                    <a:lnTo>
                      <a:pt x="0" y="133"/>
                    </a:lnTo>
                    <a:lnTo>
                      <a:pt x="0" y="133"/>
                    </a:lnTo>
                    <a:lnTo>
                      <a:pt x="0" y="133"/>
                    </a:lnTo>
                    <a:lnTo>
                      <a:pt x="0" y="133"/>
                    </a:lnTo>
                    <a:lnTo>
                      <a:pt x="0" y="130"/>
                    </a:lnTo>
                    <a:lnTo>
                      <a:pt x="0" y="130"/>
                    </a:lnTo>
                    <a:lnTo>
                      <a:pt x="0" y="128"/>
                    </a:lnTo>
                    <a:lnTo>
                      <a:pt x="2" y="128"/>
                    </a:lnTo>
                    <a:lnTo>
                      <a:pt x="2" y="128"/>
                    </a:lnTo>
                    <a:lnTo>
                      <a:pt x="2" y="128"/>
                    </a:lnTo>
                    <a:lnTo>
                      <a:pt x="2" y="126"/>
                    </a:lnTo>
                    <a:lnTo>
                      <a:pt x="2" y="126"/>
                    </a:lnTo>
                    <a:lnTo>
                      <a:pt x="5" y="126"/>
                    </a:lnTo>
                    <a:lnTo>
                      <a:pt x="5" y="126"/>
                    </a:lnTo>
                    <a:lnTo>
                      <a:pt x="5" y="126"/>
                    </a:lnTo>
                    <a:lnTo>
                      <a:pt x="7" y="126"/>
                    </a:lnTo>
                    <a:lnTo>
                      <a:pt x="7" y="126"/>
                    </a:lnTo>
                    <a:lnTo>
                      <a:pt x="7" y="126"/>
                    </a:lnTo>
                    <a:lnTo>
                      <a:pt x="7" y="123"/>
                    </a:lnTo>
                    <a:lnTo>
                      <a:pt x="9" y="123"/>
                    </a:lnTo>
                    <a:lnTo>
                      <a:pt x="9" y="123"/>
                    </a:lnTo>
                    <a:lnTo>
                      <a:pt x="9" y="123"/>
                    </a:lnTo>
                    <a:lnTo>
                      <a:pt x="9" y="126"/>
                    </a:lnTo>
                    <a:lnTo>
                      <a:pt x="12" y="126"/>
                    </a:lnTo>
                    <a:lnTo>
                      <a:pt x="12" y="126"/>
                    </a:lnTo>
                    <a:lnTo>
                      <a:pt x="14" y="126"/>
                    </a:lnTo>
                    <a:lnTo>
                      <a:pt x="14" y="126"/>
                    </a:lnTo>
                    <a:lnTo>
                      <a:pt x="14" y="126"/>
                    </a:lnTo>
                    <a:lnTo>
                      <a:pt x="17" y="126"/>
                    </a:lnTo>
                    <a:lnTo>
                      <a:pt x="17" y="123"/>
                    </a:lnTo>
                    <a:lnTo>
                      <a:pt x="17" y="123"/>
                    </a:lnTo>
                    <a:lnTo>
                      <a:pt x="19" y="123"/>
                    </a:lnTo>
                    <a:lnTo>
                      <a:pt x="19" y="126"/>
                    </a:lnTo>
                    <a:lnTo>
                      <a:pt x="19" y="126"/>
                    </a:lnTo>
                    <a:lnTo>
                      <a:pt x="19" y="126"/>
                    </a:lnTo>
                    <a:lnTo>
                      <a:pt x="21" y="126"/>
                    </a:lnTo>
                    <a:lnTo>
                      <a:pt x="21" y="123"/>
                    </a:lnTo>
                    <a:lnTo>
                      <a:pt x="21" y="123"/>
                    </a:lnTo>
                    <a:lnTo>
                      <a:pt x="21" y="123"/>
                    </a:lnTo>
                    <a:lnTo>
                      <a:pt x="21" y="123"/>
                    </a:lnTo>
                    <a:lnTo>
                      <a:pt x="21" y="121"/>
                    </a:lnTo>
                    <a:lnTo>
                      <a:pt x="21" y="121"/>
                    </a:lnTo>
                    <a:lnTo>
                      <a:pt x="24" y="121"/>
                    </a:lnTo>
                    <a:lnTo>
                      <a:pt x="24" y="121"/>
                    </a:lnTo>
                    <a:lnTo>
                      <a:pt x="24" y="119"/>
                    </a:lnTo>
                    <a:lnTo>
                      <a:pt x="24" y="119"/>
                    </a:lnTo>
                    <a:lnTo>
                      <a:pt x="26" y="119"/>
                    </a:lnTo>
                    <a:lnTo>
                      <a:pt x="26" y="119"/>
                    </a:lnTo>
                    <a:lnTo>
                      <a:pt x="26" y="119"/>
                    </a:lnTo>
                    <a:lnTo>
                      <a:pt x="26" y="119"/>
                    </a:lnTo>
                    <a:lnTo>
                      <a:pt x="26" y="116"/>
                    </a:lnTo>
                    <a:lnTo>
                      <a:pt x="26" y="116"/>
                    </a:lnTo>
                    <a:lnTo>
                      <a:pt x="28" y="116"/>
                    </a:lnTo>
                    <a:lnTo>
                      <a:pt x="28" y="114"/>
                    </a:lnTo>
                    <a:lnTo>
                      <a:pt x="28" y="114"/>
                    </a:lnTo>
                    <a:lnTo>
                      <a:pt x="26" y="114"/>
                    </a:lnTo>
                    <a:lnTo>
                      <a:pt x="26" y="114"/>
                    </a:lnTo>
                    <a:lnTo>
                      <a:pt x="26" y="111"/>
                    </a:lnTo>
                    <a:lnTo>
                      <a:pt x="26" y="111"/>
                    </a:lnTo>
                    <a:lnTo>
                      <a:pt x="24" y="111"/>
                    </a:lnTo>
                    <a:lnTo>
                      <a:pt x="24" y="111"/>
                    </a:lnTo>
                    <a:lnTo>
                      <a:pt x="24" y="111"/>
                    </a:lnTo>
                    <a:lnTo>
                      <a:pt x="21" y="111"/>
                    </a:lnTo>
                    <a:lnTo>
                      <a:pt x="21" y="111"/>
                    </a:lnTo>
                    <a:lnTo>
                      <a:pt x="21" y="111"/>
                    </a:lnTo>
                    <a:lnTo>
                      <a:pt x="21" y="111"/>
                    </a:lnTo>
                    <a:lnTo>
                      <a:pt x="21" y="109"/>
                    </a:lnTo>
                    <a:lnTo>
                      <a:pt x="21" y="109"/>
                    </a:lnTo>
                    <a:lnTo>
                      <a:pt x="21" y="109"/>
                    </a:lnTo>
                    <a:lnTo>
                      <a:pt x="21" y="109"/>
                    </a:lnTo>
                    <a:lnTo>
                      <a:pt x="21" y="107"/>
                    </a:lnTo>
                    <a:lnTo>
                      <a:pt x="24" y="107"/>
                    </a:lnTo>
                    <a:lnTo>
                      <a:pt x="24" y="107"/>
                    </a:lnTo>
                    <a:lnTo>
                      <a:pt x="24" y="107"/>
                    </a:lnTo>
                    <a:lnTo>
                      <a:pt x="26" y="107"/>
                    </a:lnTo>
                    <a:lnTo>
                      <a:pt x="26" y="107"/>
                    </a:lnTo>
                    <a:lnTo>
                      <a:pt x="26" y="107"/>
                    </a:lnTo>
                    <a:lnTo>
                      <a:pt x="28" y="107"/>
                    </a:lnTo>
                    <a:lnTo>
                      <a:pt x="28" y="104"/>
                    </a:lnTo>
                    <a:lnTo>
                      <a:pt x="28" y="104"/>
                    </a:lnTo>
                    <a:lnTo>
                      <a:pt x="28" y="104"/>
                    </a:lnTo>
                    <a:lnTo>
                      <a:pt x="31" y="104"/>
                    </a:lnTo>
                    <a:lnTo>
                      <a:pt x="31" y="104"/>
                    </a:lnTo>
                    <a:lnTo>
                      <a:pt x="33" y="104"/>
                    </a:lnTo>
                    <a:lnTo>
                      <a:pt x="33" y="104"/>
                    </a:lnTo>
                    <a:lnTo>
                      <a:pt x="33" y="104"/>
                    </a:lnTo>
                    <a:lnTo>
                      <a:pt x="35" y="104"/>
                    </a:lnTo>
                    <a:lnTo>
                      <a:pt x="35" y="104"/>
                    </a:lnTo>
                    <a:lnTo>
                      <a:pt x="35" y="102"/>
                    </a:lnTo>
                    <a:lnTo>
                      <a:pt x="35" y="102"/>
                    </a:lnTo>
                    <a:lnTo>
                      <a:pt x="35" y="102"/>
                    </a:lnTo>
                    <a:lnTo>
                      <a:pt x="35" y="102"/>
                    </a:lnTo>
                    <a:lnTo>
                      <a:pt x="35" y="102"/>
                    </a:lnTo>
                    <a:lnTo>
                      <a:pt x="35" y="102"/>
                    </a:lnTo>
                    <a:lnTo>
                      <a:pt x="35" y="102"/>
                    </a:lnTo>
                    <a:lnTo>
                      <a:pt x="35" y="100"/>
                    </a:lnTo>
                    <a:lnTo>
                      <a:pt x="38" y="100"/>
                    </a:lnTo>
                    <a:lnTo>
                      <a:pt x="38" y="100"/>
                    </a:lnTo>
                    <a:lnTo>
                      <a:pt x="38" y="100"/>
                    </a:lnTo>
                    <a:lnTo>
                      <a:pt x="40" y="100"/>
                    </a:lnTo>
                    <a:lnTo>
                      <a:pt x="40" y="97"/>
                    </a:lnTo>
                    <a:lnTo>
                      <a:pt x="40" y="97"/>
                    </a:lnTo>
                    <a:lnTo>
                      <a:pt x="40" y="97"/>
                    </a:lnTo>
                    <a:lnTo>
                      <a:pt x="40" y="97"/>
                    </a:lnTo>
                    <a:lnTo>
                      <a:pt x="43" y="97"/>
                    </a:lnTo>
                    <a:lnTo>
                      <a:pt x="43" y="97"/>
                    </a:lnTo>
                    <a:lnTo>
                      <a:pt x="43" y="97"/>
                    </a:lnTo>
                    <a:lnTo>
                      <a:pt x="45" y="97"/>
                    </a:lnTo>
                    <a:lnTo>
                      <a:pt x="45" y="97"/>
                    </a:lnTo>
                    <a:lnTo>
                      <a:pt x="47" y="97"/>
                    </a:lnTo>
                    <a:lnTo>
                      <a:pt x="47" y="97"/>
                    </a:lnTo>
                    <a:lnTo>
                      <a:pt x="47" y="95"/>
                    </a:lnTo>
                    <a:lnTo>
                      <a:pt x="47" y="95"/>
                    </a:lnTo>
                    <a:lnTo>
                      <a:pt x="50" y="95"/>
                    </a:lnTo>
                    <a:lnTo>
                      <a:pt x="50" y="95"/>
                    </a:lnTo>
                    <a:lnTo>
                      <a:pt x="52" y="95"/>
                    </a:lnTo>
                    <a:lnTo>
                      <a:pt x="52" y="95"/>
                    </a:lnTo>
                    <a:lnTo>
                      <a:pt x="52" y="95"/>
                    </a:lnTo>
                    <a:lnTo>
                      <a:pt x="54" y="95"/>
                    </a:lnTo>
                    <a:lnTo>
                      <a:pt x="54" y="95"/>
                    </a:lnTo>
                    <a:lnTo>
                      <a:pt x="54" y="95"/>
                    </a:lnTo>
                    <a:lnTo>
                      <a:pt x="57" y="95"/>
                    </a:lnTo>
                    <a:lnTo>
                      <a:pt x="57" y="95"/>
                    </a:lnTo>
                    <a:lnTo>
                      <a:pt x="59" y="95"/>
                    </a:lnTo>
                    <a:lnTo>
                      <a:pt x="59" y="95"/>
                    </a:lnTo>
                    <a:lnTo>
                      <a:pt x="57" y="95"/>
                    </a:lnTo>
                    <a:lnTo>
                      <a:pt x="57" y="95"/>
                    </a:lnTo>
                    <a:lnTo>
                      <a:pt x="54" y="95"/>
                    </a:lnTo>
                    <a:lnTo>
                      <a:pt x="54" y="92"/>
                    </a:lnTo>
                    <a:lnTo>
                      <a:pt x="54" y="92"/>
                    </a:lnTo>
                    <a:lnTo>
                      <a:pt x="54" y="92"/>
                    </a:lnTo>
                    <a:lnTo>
                      <a:pt x="54" y="92"/>
                    </a:lnTo>
                    <a:lnTo>
                      <a:pt x="54" y="92"/>
                    </a:lnTo>
                    <a:lnTo>
                      <a:pt x="57" y="92"/>
                    </a:lnTo>
                    <a:lnTo>
                      <a:pt x="57" y="92"/>
                    </a:lnTo>
                    <a:lnTo>
                      <a:pt x="59" y="92"/>
                    </a:lnTo>
                    <a:lnTo>
                      <a:pt x="59" y="92"/>
                    </a:lnTo>
                    <a:lnTo>
                      <a:pt x="59" y="90"/>
                    </a:lnTo>
                    <a:lnTo>
                      <a:pt x="59" y="90"/>
                    </a:lnTo>
                    <a:lnTo>
                      <a:pt x="61" y="90"/>
                    </a:lnTo>
                    <a:lnTo>
                      <a:pt x="61" y="90"/>
                    </a:lnTo>
                    <a:lnTo>
                      <a:pt x="61" y="90"/>
                    </a:lnTo>
                    <a:lnTo>
                      <a:pt x="61" y="88"/>
                    </a:lnTo>
                    <a:lnTo>
                      <a:pt x="61" y="88"/>
                    </a:lnTo>
                    <a:lnTo>
                      <a:pt x="59" y="88"/>
                    </a:lnTo>
                    <a:lnTo>
                      <a:pt x="59" y="88"/>
                    </a:lnTo>
                    <a:lnTo>
                      <a:pt x="59" y="88"/>
                    </a:lnTo>
                    <a:lnTo>
                      <a:pt x="57" y="88"/>
                    </a:lnTo>
                    <a:lnTo>
                      <a:pt x="57" y="88"/>
                    </a:lnTo>
                    <a:lnTo>
                      <a:pt x="54" y="88"/>
                    </a:lnTo>
                    <a:lnTo>
                      <a:pt x="54" y="88"/>
                    </a:lnTo>
                    <a:lnTo>
                      <a:pt x="54" y="88"/>
                    </a:lnTo>
                    <a:lnTo>
                      <a:pt x="54" y="88"/>
                    </a:lnTo>
                    <a:lnTo>
                      <a:pt x="52" y="88"/>
                    </a:lnTo>
                    <a:lnTo>
                      <a:pt x="52" y="85"/>
                    </a:lnTo>
                    <a:lnTo>
                      <a:pt x="52" y="85"/>
                    </a:lnTo>
                    <a:lnTo>
                      <a:pt x="52" y="85"/>
                    </a:lnTo>
                    <a:lnTo>
                      <a:pt x="50" y="85"/>
                    </a:lnTo>
                    <a:lnTo>
                      <a:pt x="50" y="85"/>
                    </a:lnTo>
                    <a:lnTo>
                      <a:pt x="50" y="85"/>
                    </a:lnTo>
                    <a:lnTo>
                      <a:pt x="47" y="85"/>
                    </a:lnTo>
                    <a:lnTo>
                      <a:pt x="47" y="85"/>
                    </a:lnTo>
                    <a:lnTo>
                      <a:pt x="47" y="83"/>
                    </a:lnTo>
                    <a:lnTo>
                      <a:pt x="47" y="83"/>
                    </a:lnTo>
                    <a:lnTo>
                      <a:pt x="47" y="83"/>
                    </a:lnTo>
                    <a:lnTo>
                      <a:pt x="47" y="83"/>
                    </a:lnTo>
                    <a:lnTo>
                      <a:pt x="50" y="83"/>
                    </a:lnTo>
                    <a:lnTo>
                      <a:pt x="50" y="83"/>
                    </a:lnTo>
                    <a:lnTo>
                      <a:pt x="50" y="83"/>
                    </a:lnTo>
                    <a:lnTo>
                      <a:pt x="52" y="83"/>
                    </a:lnTo>
                    <a:lnTo>
                      <a:pt x="52" y="83"/>
                    </a:lnTo>
                    <a:lnTo>
                      <a:pt x="52" y="83"/>
                    </a:lnTo>
                    <a:lnTo>
                      <a:pt x="54" y="83"/>
                    </a:lnTo>
                    <a:lnTo>
                      <a:pt x="54" y="83"/>
                    </a:lnTo>
                    <a:lnTo>
                      <a:pt x="54" y="83"/>
                    </a:lnTo>
                    <a:lnTo>
                      <a:pt x="54" y="83"/>
                    </a:lnTo>
                    <a:lnTo>
                      <a:pt x="54" y="81"/>
                    </a:lnTo>
                    <a:lnTo>
                      <a:pt x="57" y="81"/>
                    </a:lnTo>
                    <a:lnTo>
                      <a:pt x="57" y="81"/>
                    </a:lnTo>
                    <a:lnTo>
                      <a:pt x="59" y="81"/>
                    </a:lnTo>
                    <a:lnTo>
                      <a:pt x="59" y="81"/>
                    </a:lnTo>
                    <a:lnTo>
                      <a:pt x="59" y="81"/>
                    </a:lnTo>
                    <a:lnTo>
                      <a:pt x="59" y="81"/>
                    </a:lnTo>
                    <a:lnTo>
                      <a:pt x="61" y="81"/>
                    </a:lnTo>
                    <a:lnTo>
                      <a:pt x="61" y="81"/>
                    </a:lnTo>
                    <a:lnTo>
                      <a:pt x="61" y="78"/>
                    </a:lnTo>
                    <a:lnTo>
                      <a:pt x="61" y="78"/>
                    </a:lnTo>
                    <a:lnTo>
                      <a:pt x="64" y="78"/>
                    </a:lnTo>
                    <a:lnTo>
                      <a:pt x="64" y="78"/>
                    </a:lnTo>
                    <a:lnTo>
                      <a:pt x="66" y="78"/>
                    </a:lnTo>
                    <a:lnTo>
                      <a:pt x="66" y="78"/>
                    </a:lnTo>
                    <a:lnTo>
                      <a:pt x="66" y="78"/>
                    </a:lnTo>
                    <a:lnTo>
                      <a:pt x="69" y="78"/>
                    </a:lnTo>
                    <a:lnTo>
                      <a:pt x="69" y="78"/>
                    </a:lnTo>
                    <a:lnTo>
                      <a:pt x="69" y="76"/>
                    </a:lnTo>
                    <a:lnTo>
                      <a:pt x="69" y="76"/>
                    </a:lnTo>
                    <a:lnTo>
                      <a:pt x="69" y="76"/>
                    </a:lnTo>
                    <a:lnTo>
                      <a:pt x="69" y="76"/>
                    </a:lnTo>
                    <a:lnTo>
                      <a:pt x="71" y="76"/>
                    </a:lnTo>
                    <a:lnTo>
                      <a:pt x="71" y="76"/>
                    </a:lnTo>
                    <a:lnTo>
                      <a:pt x="71" y="73"/>
                    </a:lnTo>
                    <a:lnTo>
                      <a:pt x="73" y="73"/>
                    </a:lnTo>
                    <a:lnTo>
                      <a:pt x="73" y="73"/>
                    </a:lnTo>
                    <a:lnTo>
                      <a:pt x="73" y="73"/>
                    </a:lnTo>
                    <a:lnTo>
                      <a:pt x="76" y="73"/>
                    </a:lnTo>
                    <a:lnTo>
                      <a:pt x="76" y="73"/>
                    </a:lnTo>
                    <a:lnTo>
                      <a:pt x="76" y="73"/>
                    </a:lnTo>
                    <a:lnTo>
                      <a:pt x="76" y="73"/>
                    </a:lnTo>
                    <a:lnTo>
                      <a:pt x="78" y="73"/>
                    </a:lnTo>
                    <a:lnTo>
                      <a:pt x="78" y="73"/>
                    </a:lnTo>
                    <a:lnTo>
                      <a:pt x="80" y="73"/>
                    </a:lnTo>
                    <a:lnTo>
                      <a:pt x="80" y="73"/>
                    </a:lnTo>
                    <a:lnTo>
                      <a:pt x="80" y="73"/>
                    </a:lnTo>
                    <a:lnTo>
                      <a:pt x="83" y="73"/>
                    </a:lnTo>
                    <a:lnTo>
                      <a:pt x="83" y="73"/>
                    </a:lnTo>
                    <a:lnTo>
                      <a:pt x="83" y="73"/>
                    </a:lnTo>
                    <a:lnTo>
                      <a:pt x="85" y="73"/>
                    </a:lnTo>
                    <a:lnTo>
                      <a:pt x="85" y="73"/>
                    </a:lnTo>
                    <a:lnTo>
                      <a:pt x="83" y="73"/>
                    </a:lnTo>
                    <a:lnTo>
                      <a:pt x="83" y="73"/>
                    </a:lnTo>
                    <a:lnTo>
                      <a:pt x="83" y="73"/>
                    </a:lnTo>
                    <a:lnTo>
                      <a:pt x="80" y="73"/>
                    </a:lnTo>
                    <a:lnTo>
                      <a:pt x="80" y="73"/>
                    </a:lnTo>
                    <a:lnTo>
                      <a:pt x="80" y="73"/>
                    </a:lnTo>
                    <a:lnTo>
                      <a:pt x="78" y="73"/>
                    </a:lnTo>
                    <a:lnTo>
                      <a:pt x="78" y="71"/>
                    </a:lnTo>
                    <a:lnTo>
                      <a:pt x="78" y="71"/>
                    </a:lnTo>
                    <a:lnTo>
                      <a:pt x="80" y="71"/>
                    </a:lnTo>
                    <a:lnTo>
                      <a:pt x="80" y="71"/>
                    </a:lnTo>
                    <a:lnTo>
                      <a:pt x="80" y="71"/>
                    </a:lnTo>
                    <a:lnTo>
                      <a:pt x="83" y="71"/>
                    </a:lnTo>
                    <a:lnTo>
                      <a:pt x="83" y="71"/>
                    </a:lnTo>
                    <a:lnTo>
                      <a:pt x="83" y="71"/>
                    </a:lnTo>
                    <a:lnTo>
                      <a:pt x="85" y="71"/>
                    </a:lnTo>
                    <a:lnTo>
                      <a:pt x="85" y="71"/>
                    </a:lnTo>
                    <a:lnTo>
                      <a:pt x="88" y="71"/>
                    </a:lnTo>
                    <a:lnTo>
                      <a:pt x="88" y="71"/>
                    </a:lnTo>
                    <a:lnTo>
                      <a:pt x="88" y="71"/>
                    </a:lnTo>
                    <a:lnTo>
                      <a:pt x="88" y="69"/>
                    </a:lnTo>
                    <a:lnTo>
                      <a:pt x="88" y="69"/>
                    </a:lnTo>
                    <a:lnTo>
                      <a:pt x="88" y="69"/>
                    </a:lnTo>
                    <a:lnTo>
                      <a:pt x="85" y="69"/>
                    </a:lnTo>
                    <a:lnTo>
                      <a:pt x="85" y="69"/>
                    </a:lnTo>
                    <a:lnTo>
                      <a:pt x="83" y="69"/>
                    </a:lnTo>
                    <a:lnTo>
                      <a:pt x="83" y="69"/>
                    </a:lnTo>
                    <a:lnTo>
                      <a:pt x="83" y="69"/>
                    </a:lnTo>
                    <a:lnTo>
                      <a:pt x="83" y="69"/>
                    </a:lnTo>
                    <a:lnTo>
                      <a:pt x="83" y="69"/>
                    </a:lnTo>
                    <a:lnTo>
                      <a:pt x="83" y="66"/>
                    </a:lnTo>
                    <a:lnTo>
                      <a:pt x="83" y="66"/>
                    </a:lnTo>
                    <a:lnTo>
                      <a:pt x="85" y="66"/>
                    </a:lnTo>
                    <a:lnTo>
                      <a:pt x="85" y="66"/>
                    </a:lnTo>
                    <a:lnTo>
                      <a:pt x="85" y="66"/>
                    </a:lnTo>
                    <a:lnTo>
                      <a:pt x="88" y="66"/>
                    </a:lnTo>
                    <a:lnTo>
                      <a:pt x="88" y="66"/>
                    </a:lnTo>
                    <a:lnTo>
                      <a:pt x="88" y="66"/>
                    </a:lnTo>
                    <a:lnTo>
                      <a:pt x="88" y="66"/>
                    </a:lnTo>
                    <a:lnTo>
                      <a:pt x="88" y="66"/>
                    </a:lnTo>
                    <a:lnTo>
                      <a:pt x="90" y="66"/>
                    </a:lnTo>
                    <a:lnTo>
                      <a:pt x="90" y="66"/>
                    </a:lnTo>
                    <a:lnTo>
                      <a:pt x="92" y="66"/>
                    </a:lnTo>
                    <a:lnTo>
                      <a:pt x="92" y="66"/>
                    </a:lnTo>
                    <a:lnTo>
                      <a:pt x="92" y="66"/>
                    </a:lnTo>
                    <a:lnTo>
                      <a:pt x="95" y="66"/>
                    </a:lnTo>
                    <a:lnTo>
                      <a:pt x="95" y="66"/>
                    </a:lnTo>
                    <a:lnTo>
                      <a:pt x="95" y="66"/>
                    </a:lnTo>
                    <a:lnTo>
                      <a:pt x="97" y="66"/>
                    </a:lnTo>
                    <a:lnTo>
                      <a:pt x="97" y="66"/>
                    </a:lnTo>
                    <a:lnTo>
                      <a:pt x="97" y="64"/>
                    </a:lnTo>
                    <a:lnTo>
                      <a:pt x="97" y="64"/>
                    </a:lnTo>
                    <a:lnTo>
                      <a:pt x="95" y="64"/>
                    </a:lnTo>
                    <a:lnTo>
                      <a:pt x="95" y="64"/>
                    </a:lnTo>
                    <a:lnTo>
                      <a:pt x="95" y="64"/>
                    </a:lnTo>
                    <a:lnTo>
                      <a:pt x="92" y="64"/>
                    </a:lnTo>
                    <a:lnTo>
                      <a:pt x="92" y="64"/>
                    </a:lnTo>
                    <a:lnTo>
                      <a:pt x="92" y="64"/>
                    </a:lnTo>
                    <a:lnTo>
                      <a:pt x="90" y="64"/>
                    </a:lnTo>
                    <a:lnTo>
                      <a:pt x="90" y="64"/>
                    </a:lnTo>
                    <a:lnTo>
                      <a:pt x="90" y="64"/>
                    </a:lnTo>
                    <a:lnTo>
                      <a:pt x="88" y="64"/>
                    </a:lnTo>
                    <a:lnTo>
                      <a:pt x="88" y="64"/>
                    </a:lnTo>
                    <a:lnTo>
                      <a:pt x="88" y="64"/>
                    </a:lnTo>
                    <a:lnTo>
                      <a:pt x="88" y="64"/>
                    </a:lnTo>
                    <a:lnTo>
                      <a:pt x="88" y="62"/>
                    </a:lnTo>
                    <a:lnTo>
                      <a:pt x="88" y="62"/>
                    </a:lnTo>
                    <a:lnTo>
                      <a:pt x="90" y="62"/>
                    </a:lnTo>
                    <a:lnTo>
                      <a:pt x="90" y="62"/>
                    </a:lnTo>
                    <a:lnTo>
                      <a:pt x="92" y="62"/>
                    </a:lnTo>
                    <a:lnTo>
                      <a:pt x="92" y="62"/>
                    </a:lnTo>
                    <a:lnTo>
                      <a:pt x="92" y="59"/>
                    </a:lnTo>
                    <a:lnTo>
                      <a:pt x="92" y="59"/>
                    </a:lnTo>
                    <a:lnTo>
                      <a:pt x="95" y="59"/>
                    </a:lnTo>
                    <a:lnTo>
                      <a:pt x="95" y="59"/>
                    </a:lnTo>
                    <a:lnTo>
                      <a:pt x="95" y="59"/>
                    </a:lnTo>
                    <a:lnTo>
                      <a:pt x="97" y="59"/>
                    </a:lnTo>
                    <a:lnTo>
                      <a:pt x="97" y="59"/>
                    </a:lnTo>
                    <a:lnTo>
                      <a:pt x="97" y="62"/>
                    </a:lnTo>
                    <a:lnTo>
                      <a:pt x="99" y="62"/>
                    </a:lnTo>
                    <a:lnTo>
                      <a:pt x="99" y="59"/>
                    </a:lnTo>
                    <a:lnTo>
                      <a:pt x="99" y="59"/>
                    </a:lnTo>
                    <a:lnTo>
                      <a:pt x="99" y="59"/>
                    </a:lnTo>
                    <a:lnTo>
                      <a:pt x="102" y="59"/>
                    </a:lnTo>
                    <a:lnTo>
                      <a:pt x="102" y="59"/>
                    </a:lnTo>
                    <a:lnTo>
                      <a:pt x="102" y="59"/>
                    </a:lnTo>
                    <a:lnTo>
                      <a:pt x="104" y="59"/>
                    </a:lnTo>
                    <a:lnTo>
                      <a:pt x="104" y="59"/>
                    </a:lnTo>
                    <a:lnTo>
                      <a:pt x="106" y="59"/>
                    </a:lnTo>
                    <a:lnTo>
                      <a:pt x="106" y="59"/>
                    </a:lnTo>
                    <a:lnTo>
                      <a:pt x="106" y="59"/>
                    </a:lnTo>
                    <a:lnTo>
                      <a:pt x="106" y="59"/>
                    </a:lnTo>
                    <a:lnTo>
                      <a:pt x="104" y="59"/>
                    </a:lnTo>
                    <a:lnTo>
                      <a:pt x="104" y="59"/>
                    </a:lnTo>
                    <a:lnTo>
                      <a:pt x="102" y="59"/>
                    </a:lnTo>
                    <a:lnTo>
                      <a:pt x="102" y="59"/>
                    </a:lnTo>
                    <a:lnTo>
                      <a:pt x="102" y="59"/>
                    </a:lnTo>
                    <a:lnTo>
                      <a:pt x="99" y="59"/>
                    </a:lnTo>
                    <a:lnTo>
                      <a:pt x="99" y="59"/>
                    </a:lnTo>
                    <a:lnTo>
                      <a:pt x="99" y="59"/>
                    </a:lnTo>
                    <a:lnTo>
                      <a:pt x="97" y="59"/>
                    </a:lnTo>
                    <a:lnTo>
                      <a:pt x="97" y="59"/>
                    </a:lnTo>
                    <a:lnTo>
                      <a:pt x="95" y="59"/>
                    </a:lnTo>
                    <a:lnTo>
                      <a:pt x="95" y="57"/>
                    </a:lnTo>
                    <a:lnTo>
                      <a:pt x="95" y="57"/>
                    </a:lnTo>
                    <a:lnTo>
                      <a:pt x="95" y="57"/>
                    </a:lnTo>
                    <a:lnTo>
                      <a:pt x="95" y="57"/>
                    </a:lnTo>
                    <a:lnTo>
                      <a:pt x="97" y="57"/>
                    </a:lnTo>
                    <a:lnTo>
                      <a:pt x="97" y="57"/>
                    </a:lnTo>
                    <a:lnTo>
                      <a:pt x="97" y="55"/>
                    </a:lnTo>
                    <a:lnTo>
                      <a:pt x="99" y="55"/>
                    </a:lnTo>
                    <a:lnTo>
                      <a:pt x="99" y="55"/>
                    </a:lnTo>
                    <a:lnTo>
                      <a:pt x="99" y="55"/>
                    </a:lnTo>
                    <a:lnTo>
                      <a:pt x="102" y="55"/>
                    </a:lnTo>
                    <a:lnTo>
                      <a:pt x="102" y="55"/>
                    </a:lnTo>
                    <a:lnTo>
                      <a:pt x="102" y="55"/>
                    </a:lnTo>
                    <a:lnTo>
                      <a:pt x="102" y="55"/>
                    </a:lnTo>
                    <a:lnTo>
                      <a:pt x="104" y="55"/>
                    </a:lnTo>
                    <a:lnTo>
                      <a:pt x="104" y="55"/>
                    </a:lnTo>
                    <a:lnTo>
                      <a:pt x="104" y="52"/>
                    </a:lnTo>
                    <a:lnTo>
                      <a:pt x="106" y="52"/>
                    </a:lnTo>
                    <a:lnTo>
                      <a:pt x="106" y="52"/>
                    </a:lnTo>
                    <a:lnTo>
                      <a:pt x="104" y="52"/>
                    </a:lnTo>
                    <a:lnTo>
                      <a:pt x="104" y="52"/>
                    </a:lnTo>
                    <a:lnTo>
                      <a:pt x="104" y="52"/>
                    </a:lnTo>
                    <a:lnTo>
                      <a:pt x="102" y="52"/>
                    </a:lnTo>
                    <a:lnTo>
                      <a:pt x="102" y="52"/>
                    </a:lnTo>
                    <a:lnTo>
                      <a:pt x="102" y="52"/>
                    </a:lnTo>
                    <a:lnTo>
                      <a:pt x="99" y="52"/>
                    </a:lnTo>
                    <a:lnTo>
                      <a:pt x="99" y="52"/>
                    </a:lnTo>
                    <a:lnTo>
                      <a:pt x="99" y="52"/>
                    </a:lnTo>
                    <a:lnTo>
                      <a:pt x="97" y="52"/>
                    </a:lnTo>
                    <a:lnTo>
                      <a:pt x="97" y="52"/>
                    </a:lnTo>
                    <a:lnTo>
                      <a:pt x="95" y="52"/>
                    </a:lnTo>
                    <a:lnTo>
                      <a:pt x="95" y="52"/>
                    </a:lnTo>
                    <a:lnTo>
                      <a:pt x="97" y="52"/>
                    </a:lnTo>
                    <a:lnTo>
                      <a:pt x="97" y="52"/>
                    </a:lnTo>
                    <a:lnTo>
                      <a:pt x="95" y="52"/>
                    </a:lnTo>
                    <a:lnTo>
                      <a:pt x="95" y="52"/>
                    </a:lnTo>
                    <a:lnTo>
                      <a:pt x="95" y="52"/>
                    </a:lnTo>
                    <a:lnTo>
                      <a:pt x="92" y="52"/>
                    </a:lnTo>
                    <a:lnTo>
                      <a:pt x="92" y="50"/>
                    </a:lnTo>
                    <a:lnTo>
                      <a:pt x="95" y="50"/>
                    </a:lnTo>
                    <a:lnTo>
                      <a:pt x="95" y="50"/>
                    </a:lnTo>
                    <a:lnTo>
                      <a:pt x="95" y="47"/>
                    </a:lnTo>
                    <a:lnTo>
                      <a:pt x="95" y="47"/>
                    </a:lnTo>
                    <a:lnTo>
                      <a:pt x="95" y="47"/>
                    </a:lnTo>
                    <a:lnTo>
                      <a:pt x="95" y="47"/>
                    </a:lnTo>
                    <a:lnTo>
                      <a:pt x="97" y="47"/>
                    </a:lnTo>
                    <a:lnTo>
                      <a:pt x="97" y="47"/>
                    </a:lnTo>
                    <a:lnTo>
                      <a:pt x="99" y="47"/>
                    </a:lnTo>
                    <a:lnTo>
                      <a:pt x="99" y="47"/>
                    </a:lnTo>
                    <a:lnTo>
                      <a:pt x="99" y="47"/>
                    </a:lnTo>
                    <a:lnTo>
                      <a:pt x="102" y="47"/>
                    </a:lnTo>
                    <a:lnTo>
                      <a:pt x="102" y="47"/>
                    </a:lnTo>
                    <a:lnTo>
                      <a:pt x="102" y="47"/>
                    </a:lnTo>
                    <a:lnTo>
                      <a:pt x="104" y="47"/>
                    </a:lnTo>
                    <a:lnTo>
                      <a:pt x="104" y="47"/>
                    </a:lnTo>
                    <a:lnTo>
                      <a:pt x="104" y="47"/>
                    </a:lnTo>
                    <a:lnTo>
                      <a:pt x="104" y="47"/>
                    </a:lnTo>
                    <a:lnTo>
                      <a:pt x="106" y="47"/>
                    </a:lnTo>
                    <a:lnTo>
                      <a:pt x="106" y="47"/>
                    </a:lnTo>
                    <a:lnTo>
                      <a:pt x="106" y="47"/>
                    </a:lnTo>
                    <a:lnTo>
                      <a:pt x="106" y="47"/>
                    </a:lnTo>
                    <a:lnTo>
                      <a:pt x="106" y="50"/>
                    </a:lnTo>
                    <a:lnTo>
                      <a:pt x="109" y="50"/>
                    </a:lnTo>
                    <a:lnTo>
                      <a:pt x="109" y="50"/>
                    </a:lnTo>
                    <a:lnTo>
                      <a:pt x="109" y="50"/>
                    </a:lnTo>
                    <a:lnTo>
                      <a:pt x="109" y="50"/>
                    </a:lnTo>
                    <a:lnTo>
                      <a:pt x="111" y="50"/>
                    </a:lnTo>
                    <a:lnTo>
                      <a:pt x="111" y="50"/>
                    </a:lnTo>
                    <a:lnTo>
                      <a:pt x="111" y="50"/>
                    </a:lnTo>
                    <a:lnTo>
                      <a:pt x="111" y="47"/>
                    </a:lnTo>
                    <a:lnTo>
                      <a:pt x="114" y="47"/>
                    </a:lnTo>
                    <a:lnTo>
                      <a:pt x="114" y="47"/>
                    </a:lnTo>
                    <a:lnTo>
                      <a:pt x="114" y="47"/>
                    </a:lnTo>
                    <a:lnTo>
                      <a:pt x="114" y="47"/>
                    </a:lnTo>
                    <a:lnTo>
                      <a:pt x="116" y="47"/>
                    </a:lnTo>
                    <a:lnTo>
                      <a:pt x="116" y="47"/>
                    </a:lnTo>
                    <a:lnTo>
                      <a:pt x="116" y="47"/>
                    </a:lnTo>
                    <a:lnTo>
                      <a:pt x="116" y="45"/>
                    </a:lnTo>
                    <a:lnTo>
                      <a:pt x="116" y="45"/>
                    </a:lnTo>
                    <a:lnTo>
                      <a:pt x="116" y="45"/>
                    </a:lnTo>
                    <a:lnTo>
                      <a:pt x="114" y="45"/>
                    </a:lnTo>
                    <a:lnTo>
                      <a:pt x="114" y="45"/>
                    </a:lnTo>
                    <a:lnTo>
                      <a:pt x="114" y="45"/>
                    </a:lnTo>
                    <a:lnTo>
                      <a:pt x="114" y="43"/>
                    </a:lnTo>
                    <a:lnTo>
                      <a:pt x="114" y="43"/>
                    </a:lnTo>
                    <a:lnTo>
                      <a:pt x="116" y="43"/>
                    </a:lnTo>
                    <a:lnTo>
                      <a:pt x="116" y="43"/>
                    </a:lnTo>
                    <a:lnTo>
                      <a:pt x="116" y="43"/>
                    </a:lnTo>
                    <a:lnTo>
                      <a:pt x="116" y="43"/>
                    </a:lnTo>
                    <a:lnTo>
                      <a:pt x="118" y="43"/>
                    </a:lnTo>
                    <a:lnTo>
                      <a:pt x="118" y="43"/>
                    </a:lnTo>
                    <a:lnTo>
                      <a:pt x="121" y="43"/>
                    </a:lnTo>
                    <a:lnTo>
                      <a:pt x="121" y="43"/>
                    </a:lnTo>
                    <a:lnTo>
                      <a:pt x="121" y="43"/>
                    </a:lnTo>
                    <a:lnTo>
                      <a:pt x="123" y="43"/>
                    </a:lnTo>
                    <a:lnTo>
                      <a:pt x="123" y="43"/>
                    </a:lnTo>
                    <a:lnTo>
                      <a:pt x="125" y="43"/>
                    </a:lnTo>
                    <a:lnTo>
                      <a:pt x="125" y="43"/>
                    </a:lnTo>
                    <a:lnTo>
                      <a:pt x="125" y="43"/>
                    </a:lnTo>
                    <a:lnTo>
                      <a:pt x="128" y="43"/>
                    </a:lnTo>
                    <a:lnTo>
                      <a:pt x="128" y="43"/>
                    </a:lnTo>
                    <a:lnTo>
                      <a:pt x="128" y="43"/>
                    </a:lnTo>
                    <a:lnTo>
                      <a:pt x="130" y="43"/>
                    </a:lnTo>
                    <a:lnTo>
                      <a:pt x="130" y="43"/>
                    </a:lnTo>
                    <a:lnTo>
                      <a:pt x="130" y="43"/>
                    </a:lnTo>
                    <a:lnTo>
                      <a:pt x="132" y="43"/>
                    </a:lnTo>
                    <a:lnTo>
                      <a:pt x="132" y="43"/>
                    </a:lnTo>
                    <a:lnTo>
                      <a:pt x="132" y="43"/>
                    </a:lnTo>
                    <a:lnTo>
                      <a:pt x="135" y="43"/>
                    </a:lnTo>
                    <a:lnTo>
                      <a:pt x="135" y="43"/>
                    </a:lnTo>
                    <a:lnTo>
                      <a:pt x="135" y="43"/>
                    </a:lnTo>
                    <a:lnTo>
                      <a:pt x="135" y="43"/>
                    </a:lnTo>
                    <a:lnTo>
                      <a:pt x="135" y="43"/>
                    </a:lnTo>
                    <a:lnTo>
                      <a:pt x="132" y="43"/>
                    </a:lnTo>
                    <a:lnTo>
                      <a:pt x="132" y="43"/>
                    </a:lnTo>
                    <a:lnTo>
                      <a:pt x="132" y="40"/>
                    </a:lnTo>
                    <a:lnTo>
                      <a:pt x="132" y="40"/>
                    </a:lnTo>
                    <a:lnTo>
                      <a:pt x="132" y="40"/>
                    </a:lnTo>
                    <a:lnTo>
                      <a:pt x="132" y="40"/>
                    </a:lnTo>
                    <a:lnTo>
                      <a:pt x="132" y="38"/>
                    </a:lnTo>
                    <a:lnTo>
                      <a:pt x="132" y="38"/>
                    </a:lnTo>
                    <a:lnTo>
                      <a:pt x="135" y="38"/>
                    </a:lnTo>
                    <a:lnTo>
                      <a:pt x="135" y="38"/>
                    </a:lnTo>
                    <a:lnTo>
                      <a:pt x="135" y="38"/>
                    </a:lnTo>
                    <a:lnTo>
                      <a:pt x="137" y="38"/>
                    </a:lnTo>
                    <a:lnTo>
                      <a:pt x="137" y="38"/>
                    </a:lnTo>
                    <a:lnTo>
                      <a:pt x="140" y="38"/>
                    </a:lnTo>
                    <a:lnTo>
                      <a:pt x="140" y="38"/>
                    </a:lnTo>
                    <a:lnTo>
                      <a:pt x="140" y="38"/>
                    </a:lnTo>
                    <a:lnTo>
                      <a:pt x="140" y="36"/>
                    </a:lnTo>
                    <a:lnTo>
                      <a:pt x="140" y="36"/>
                    </a:lnTo>
                    <a:lnTo>
                      <a:pt x="140" y="36"/>
                    </a:lnTo>
                    <a:lnTo>
                      <a:pt x="142" y="36"/>
                    </a:lnTo>
                    <a:lnTo>
                      <a:pt x="142" y="36"/>
                    </a:lnTo>
                    <a:lnTo>
                      <a:pt x="142" y="36"/>
                    </a:lnTo>
                    <a:lnTo>
                      <a:pt x="144" y="36"/>
                    </a:lnTo>
                    <a:lnTo>
                      <a:pt x="144" y="36"/>
                    </a:lnTo>
                    <a:lnTo>
                      <a:pt x="144" y="33"/>
                    </a:lnTo>
                    <a:lnTo>
                      <a:pt x="147" y="33"/>
                    </a:lnTo>
                    <a:lnTo>
                      <a:pt x="147" y="36"/>
                    </a:lnTo>
                    <a:lnTo>
                      <a:pt x="147" y="36"/>
                    </a:lnTo>
                    <a:lnTo>
                      <a:pt x="147" y="33"/>
                    </a:lnTo>
                    <a:lnTo>
                      <a:pt x="147" y="33"/>
                    </a:lnTo>
                    <a:lnTo>
                      <a:pt x="149" y="33"/>
                    </a:lnTo>
                    <a:lnTo>
                      <a:pt x="149" y="33"/>
                    </a:lnTo>
                    <a:lnTo>
                      <a:pt x="149" y="33"/>
                    </a:lnTo>
                    <a:lnTo>
                      <a:pt x="151" y="33"/>
                    </a:lnTo>
                    <a:lnTo>
                      <a:pt x="151" y="33"/>
                    </a:lnTo>
                    <a:lnTo>
                      <a:pt x="154" y="33"/>
                    </a:lnTo>
                    <a:lnTo>
                      <a:pt x="154" y="33"/>
                    </a:lnTo>
                    <a:lnTo>
                      <a:pt x="154" y="33"/>
                    </a:lnTo>
                    <a:lnTo>
                      <a:pt x="151" y="33"/>
                    </a:lnTo>
                    <a:lnTo>
                      <a:pt x="151" y="31"/>
                    </a:lnTo>
                    <a:lnTo>
                      <a:pt x="154" y="31"/>
                    </a:lnTo>
                    <a:lnTo>
                      <a:pt x="154" y="31"/>
                    </a:lnTo>
                    <a:lnTo>
                      <a:pt x="154" y="33"/>
                    </a:lnTo>
                    <a:lnTo>
                      <a:pt x="154" y="33"/>
                    </a:lnTo>
                    <a:lnTo>
                      <a:pt x="156" y="33"/>
                    </a:lnTo>
                    <a:lnTo>
                      <a:pt x="156" y="33"/>
                    </a:lnTo>
                    <a:lnTo>
                      <a:pt x="156" y="31"/>
                    </a:lnTo>
                    <a:lnTo>
                      <a:pt x="159" y="31"/>
                    </a:lnTo>
                    <a:lnTo>
                      <a:pt x="159" y="31"/>
                    </a:lnTo>
                    <a:lnTo>
                      <a:pt x="159" y="31"/>
                    </a:lnTo>
                    <a:lnTo>
                      <a:pt x="159" y="28"/>
                    </a:lnTo>
                    <a:lnTo>
                      <a:pt x="159" y="28"/>
                    </a:lnTo>
                    <a:lnTo>
                      <a:pt x="161" y="28"/>
                    </a:lnTo>
                    <a:lnTo>
                      <a:pt x="161" y="28"/>
                    </a:lnTo>
                    <a:lnTo>
                      <a:pt x="161" y="28"/>
                    </a:lnTo>
                    <a:lnTo>
                      <a:pt x="161" y="28"/>
                    </a:lnTo>
                    <a:lnTo>
                      <a:pt x="163" y="28"/>
                    </a:lnTo>
                    <a:lnTo>
                      <a:pt x="163" y="28"/>
                    </a:lnTo>
                    <a:lnTo>
                      <a:pt x="166" y="28"/>
                    </a:lnTo>
                    <a:lnTo>
                      <a:pt x="166" y="28"/>
                    </a:lnTo>
                    <a:lnTo>
                      <a:pt x="166" y="26"/>
                    </a:lnTo>
                    <a:lnTo>
                      <a:pt x="166" y="26"/>
                    </a:lnTo>
                    <a:lnTo>
                      <a:pt x="168" y="26"/>
                    </a:lnTo>
                    <a:lnTo>
                      <a:pt x="168" y="26"/>
                    </a:lnTo>
                    <a:lnTo>
                      <a:pt x="168" y="26"/>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0" name="Freeform 62"/>
              <p:cNvSpPr>
                <a:spLocks/>
              </p:cNvSpPr>
              <p:nvPr/>
            </p:nvSpPr>
            <p:spPr bwMode="auto">
              <a:xfrm>
                <a:off x="1934" y="798"/>
                <a:ext cx="379" cy="168"/>
              </a:xfrm>
              <a:custGeom>
                <a:avLst/>
                <a:gdLst/>
                <a:ahLst/>
                <a:cxnLst>
                  <a:cxn ang="0">
                    <a:pos x="185" y="24"/>
                  </a:cxn>
                  <a:cxn ang="0">
                    <a:pos x="199" y="24"/>
                  </a:cxn>
                  <a:cxn ang="0">
                    <a:pos x="211" y="19"/>
                  </a:cxn>
                  <a:cxn ang="0">
                    <a:pos x="234" y="19"/>
                  </a:cxn>
                  <a:cxn ang="0">
                    <a:pos x="253" y="21"/>
                  </a:cxn>
                  <a:cxn ang="0">
                    <a:pos x="275" y="17"/>
                  </a:cxn>
                  <a:cxn ang="0">
                    <a:pos x="296" y="14"/>
                  </a:cxn>
                  <a:cxn ang="0">
                    <a:pos x="308" y="10"/>
                  </a:cxn>
                  <a:cxn ang="0">
                    <a:pos x="329" y="5"/>
                  </a:cxn>
                  <a:cxn ang="0">
                    <a:pos x="353" y="0"/>
                  </a:cxn>
                  <a:cxn ang="0">
                    <a:pos x="372" y="5"/>
                  </a:cxn>
                  <a:cxn ang="0">
                    <a:pos x="374" y="14"/>
                  </a:cxn>
                  <a:cxn ang="0">
                    <a:pos x="353" y="21"/>
                  </a:cxn>
                  <a:cxn ang="0">
                    <a:pos x="331" y="26"/>
                  </a:cxn>
                  <a:cxn ang="0">
                    <a:pos x="310" y="28"/>
                  </a:cxn>
                  <a:cxn ang="0">
                    <a:pos x="289" y="33"/>
                  </a:cxn>
                  <a:cxn ang="0">
                    <a:pos x="265" y="36"/>
                  </a:cxn>
                  <a:cxn ang="0">
                    <a:pos x="248" y="38"/>
                  </a:cxn>
                  <a:cxn ang="0">
                    <a:pos x="227" y="43"/>
                  </a:cxn>
                  <a:cxn ang="0">
                    <a:pos x="208" y="47"/>
                  </a:cxn>
                  <a:cxn ang="0">
                    <a:pos x="196" y="52"/>
                  </a:cxn>
                  <a:cxn ang="0">
                    <a:pos x="185" y="59"/>
                  </a:cxn>
                  <a:cxn ang="0">
                    <a:pos x="168" y="62"/>
                  </a:cxn>
                  <a:cxn ang="0">
                    <a:pos x="163" y="71"/>
                  </a:cxn>
                  <a:cxn ang="0">
                    <a:pos x="154" y="73"/>
                  </a:cxn>
                  <a:cxn ang="0">
                    <a:pos x="140" y="78"/>
                  </a:cxn>
                  <a:cxn ang="0">
                    <a:pos x="130" y="90"/>
                  </a:cxn>
                  <a:cxn ang="0">
                    <a:pos x="116" y="95"/>
                  </a:cxn>
                  <a:cxn ang="0">
                    <a:pos x="104" y="104"/>
                  </a:cxn>
                  <a:cxn ang="0">
                    <a:pos x="90" y="114"/>
                  </a:cxn>
                  <a:cxn ang="0">
                    <a:pos x="88" y="130"/>
                  </a:cxn>
                  <a:cxn ang="0">
                    <a:pos x="99" y="145"/>
                  </a:cxn>
                  <a:cxn ang="0">
                    <a:pos x="116" y="154"/>
                  </a:cxn>
                  <a:cxn ang="0">
                    <a:pos x="130" y="161"/>
                  </a:cxn>
                  <a:cxn ang="0">
                    <a:pos x="118" y="166"/>
                  </a:cxn>
                  <a:cxn ang="0">
                    <a:pos x="104" y="166"/>
                  </a:cxn>
                  <a:cxn ang="0">
                    <a:pos x="88" y="164"/>
                  </a:cxn>
                  <a:cxn ang="0">
                    <a:pos x="66" y="164"/>
                  </a:cxn>
                  <a:cxn ang="0">
                    <a:pos x="47" y="161"/>
                  </a:cxn>
                  <a:cxn ang="0">
                    <a:pos x="45" y="152"/>
                  </a:cxn>
                  <a:cxn ang="0">
                    <a:pos x="35" y="152"/>
                  </a:cxn>
                  <a:cxn ang="0">
                    <a:pos x="26" y="149"/>
                  </a:cxn>
                  <a:cxn ang="0">
                    <a:pos x="19" y="142"/>
                  </a:cxn>
                  <a:cxn ang="0">
                    <a:pos x="2" y="137"/>
                  </a:cxn>
                  <a:cxn ang="0">
                    <a:pos x="9" y="123"/>
                  </a:cxn>
                  <a:cxn ang="0">
                    <a:pos x="26" y="119"/>
                  </a:cxn>
                  <a:cxn ang="0">
                    <a:pos x="28" y="107"/>
                  </a:cxn>
                  <a:cxn ang="0">
                    <a:pos x="43" y="97"/>
                  </a:cxn>
                  <a:cxn ang="0">
                    <a:pos x="57" y="92"/>
                  </a:cxn>
                  <a:cxn ang="0">
                    <a:pos x="47" y="85"/>
                  </a:cxn>
                  <a:cxn ang="0">
                    <a:pos x="66" y="78"/>
                  </a:cxn>
                  <a:cxn ang="0">
                    <a:pos x="85" y="73"/>
                  </a:cxn>
                  <a:cxn ang="0">
                    <a:pos x="83" y="69"/>
                  </a:cxn>
                  <a:cxn ang="0">
                    <a:pos x="92" y="64"/>
                  </a:cxn>
                  <a:cxn ang="0">
                    <a:pos x="102" y="59"/>
                  </a:cxn>
                  <a:cxn ang="0">
                    <a:pos x="99" y="55"/>
                  </a:cxn>
                  <a:cxn ang="0">
                    <a:pos x="95" y="52"/>
                  </a:cxn>
                  <a:cxn ang="0">
                    <a:pos x="109" y="50"/>
                  </a:cxn>
                  <a:cxn ang="0">
                    <a:pos x="121" y="43"/>
                  </a:cxn>
                  <a:cxn ang="0">
                    <a:pos x="132" y="38"/>
                  </a:cxn>
                  <a:cxn ang="0">
                    <a:pos x="154" y="33"/>
                  </a:cxn>
                  <a:cxn ang="0">
                    <a:pos x="168" y="26"/>
                  </a:cxn>
                </a:cxnLst>
                <a:rect l="0" t="0" r="r" b="b"/>
                <a:pathLst>
                  <a:path w="379" h="168">
                    <a:moveTo>
                      <a:pt x="168" y="26"/>
                    </a:moveTo>
                    <a:lnTo>
                      <a:pt x="168" y="28"/>
                    </a:lnTo>
                    <a:lnTo>
                      <a:pt x="170" y="28"/>
                    </a:lnTo>
                    <a:lnTo>
                      <a:pt x="170" y="28"/>
                    </a:lnTo>
                    <a:lnTo>
                      <a:pt x="173" y="28"/>
                    </a:lnTo>
                    <a:lnTo>
                      <a:pt x="173" y="28"/>
                    </a:lnTo>
                    <a:lnTo>
                      <a:pt x="173" y="28"/>
                    </a:lnTo>
                    <a:lnTo>
                      <a:pt x="175" y="28"/>
                    </a:lnTo>
                    <a:lnTo>
                      <a:pt x="175" y="28"/>
                    </a:lnTo>
                    <a:lnTo>
                      <a:pt x="175" y="28"/>
                    </a:lnTo>
                    <a:lnTo>
                      <a:pt x="175" y="28"/>
                    </a:lnTo>
                    <a:lnTo>
                      <a:pt x="177" y="28"/>
                    </a:lnTo>
                    <a:lnTo>
                      <a:pt x="177" y="28"/>
                    </a:lnTo>
                    <a:lnTo>
                      <a:pt x="180" y="28"/>
                    </a:lnTo>
                    <a:lnTo>
                      <a:pt x="180" y="28"/>
                    </a:lnTo>
                    <a:lnTo>
                      <a:pt x="180" y="28"/>
                    </a:lnTo>
                    <a:lnTo>
                      <a:pt x="180" y="28"/>
                    </a:lnTo>
                    <a:lnTo>
                      <a:pt x="182" y="28"/>
                    </a:lnTo>
                    <a:lnTo>
                      <a:pt x="182" y="28"/>
                    </a:lnTo>
                    <a:lnTo>
                      <a:pt x="182" y="28"/>
                    </a:lnTo>
                    <a:lnTo>
                      <a:pt x="185" y="28"/>
                    </a:lnTo>
                    <a:lnTo>
                      <a:pt x="185" y="26"/>
                    </a:lnTo>
                    <a:lnTo>
                      <a:pt x="185" y="26"/>
                    </a:lnTo>
                    <a:lnTo>
                      <a:pt x="187" y="26"/>
                    </a:lnTo>
                    <a:lnTo>
                      <a:pt x="187" y="26"/>
                    </a:lnTo>
                    <a:lnTo>
                      <a:pt x="185" y="26"/>
                    </a:lnTo>
                    <a:lnTo>
                      <a:pt x="185" y="24"/>
                    </a:lnTo>
                    <a:lnTo>
                      <a:pt x="185" y="24"/>
                    </a:lnTo>
                    <a:lnTo>
                      <a:pt x="182" y="24"/>
                    </a:lnTo>
                    <a:lnTo>
                      <a:pt x="182" y="24"/>
                    </a:lnTo>
                    <a:lnTo>
                      <a:pt x="182" y="24"/>
                    </a:lnTo>
                    <a:lnTo>
                      <a:pt x="182" y="24"/>
                    </a:lnTo>
                    <a:lnTo>
                      <a:pt x="182" y="24"/>
                    </a:lnTo>
                    <a:lnTo>
                      <a:pt x="182" y="24"/>
                    </a:lnTo>
                    <a:lnTo>
                      <a:pt x="185" y="24"/>
                    </a:lnTo>
                    <a:lnTo>
                      <a:pt x="185" y="24"/>
                    </a:lnTo>
                    <a:lnTo>
                      <a:pt x="185" y="24"/>
                    </a:lnTo>
                    <a:lnTo>
                      <a:pt x="187" y="24"/>
                    </a:lnTo>
                    <a:lnTo>
                      <a:pt x="187" y="24"/>
                    </a:lnTo>
                    <a:lnTo>
                      <a:pt x="187" y="24"/>
                    </a:lnTo>
                    <a:lnTo>
                      <a:pt x="189" y="24"/>
                    </a:lnTo>
                    <a:lnTo>
                      <a:pt x="189" y="24"/>
                    </a:lnTo>
                    <a:lnTo>
                      <a:pt x="189" y="24"/>
                    </a:lnTo>
                    <a:lnTo>
                      <a:pt x="192" y="24"/>
                    </a:lnTo>
                    <a:lnTo>
                      <a:pt x="192" y="21"/>
                    </a:lnTo>
                    <a:lnTo>
                      <a:pt x="192" y="21"/>
                    </a:lnTo>
                    <a:lnTo>
                      <a:pt x="194" y="21"/>
                    </a:lnTo>
                    <a:lnTo>
                      <a:pt x="194" y="21"/>
                    </a:lnTo>
                    <a:lnTo>
                      <a:pt x="194" y="21"/>
                    </a:lnTo>
                    <a:lnTo>
                      <a:pt x="196" y="21"/>
                    </a:lnTo>
                    <a:lnTo>
                      <a:pt x="196" y="24"/>
                    </a:lnTo>
                    <a:lnTo>
                      <a:pt x="194" y="24"/>
                    </a:lnTo>
                    <a:lnTo>
                      <a:pt x="194" y="24"/>
                    </a:lnTo>
                    <a:lnTo>
                      <a:pt x="196" y="24"/>
                    </a:lnTo>
                    <a:lnTo>
                      <a:pt x="196" y="24"/>
                    </a:lnTo>
                    <a:lnTo>
                      <a:pt x="199" y="24"/>
                    </a:lnTo>
                    <a:lnTo>
                      <a:pt x="199" y="24"/>
                    </a:lnTo>
                    <a:lnTo>
                      <a:pt x="199" y="24"/>
                    </a:lnTo>
                    <a:lnTo>
                      <a:pt x="201" y="24"/>
                    </a:lnTo>
                    <a:lnTo>
                      <a:pt x="201" y="24"/>
                    </a:lnTo>
                    <a:lnTo>
                      <a:pt x="201" y="24"/>
                    </a:lnTo>
                    <a:lnTo>
                      <a:pt x="201" y="24"/>
                    </a:lnTo>
                    <a:lnTo>
                      <a:pt x="203" y="24"/>
                    </a:lnTo>
                    <a:lnTo>
                      <a:pt x="203" y="24"/>
                    </a:lnTo>
                    <a:lnTo>
                      <a:pt x="206" y="24"/>
                    </a:lnTo>
                    <a:lnTo>
                      <a:pt x="206" y="24"/>
                    </a:lnTo>
                    <a:lnTo>
                      <a:pt x="206" y="24"/>
                    </a:lnTo>
                    <a:lnTo>
                      <a:pt x="208" y="24"/>
                    </a:lnTo>
                    <a:lnTo>
                      <a:pt x="208" y="24"/>
                    </a:lnTo>
                    <a:lnTo>
                      <a:pt x="206" y="24"/>
                    </a:lnTo>
                    <a:lnTo>
                      <a:pt x="206" y="24"/>
                    </a:lnTo>
                    <a:lnTo>
                      <a:pt x="206" y="24"/>
                    </a:lnTo>
                    <a:lnTo>
                      <a:pt x="203" y="24"/>
                    </a:lnTo>
                    <a:lnTo>
                      <a:pt x="203" y="24"/>
                    </a:lnTo>
                    <a:lnTo>
                      <a:pt x="206" y="24"/>
                    </a:lnTo>
                    <a:lnTo>
                      <a:pt x="206" y="21"/>
                    </a:lnTo>
                    <a:lnTo>
                      <a:pt x="206" y="21"/>
                    </a:lnTo>
                    <a:lnTo>
                      <a:pt x="206" y="21"/>
                    </a:lnTo>
                    <a:lnTo>
                      <a:pt x="206" y="21"/>
                    </a:lnTo>
                    <a:lnTo>
                      <a:pt x="206" y="19"/>
                    </a:lnTo>
                    <a:lnTo>
                      <a:pt x="208" y="19"/>
                    </a:lnTo>
                    <a:lnTo>
                      <a:pt x="208" y="19"/>
                    </a:lnTo>
                    <a:lnTo>
                      <a:pt x="208" y="19"/>
                    </a:lnTo>
                    <a:lnTo>
                      <a:pt x="211" y="19"/>
                    </a:lnTo>
                    <a:lnTo>
                      <a:pt x="211" y="19"/>
                    </a:lnTo>
                    <a:lnTo>
                      <a:pt x="213" y="19"/>
                    </a:lnTo>
                    <a:lnTo>
                      <a:pt x="213" y="19"/>
                    </a:lnTo>
                    <a:lnTo>
                      <a:pt x="213" y="19"/>
                    </a:lnTo>
                    <a:lnTo>
                      <a:pt x="215" y="19"/>
                    </a:lnTo>
                    <a:lnTo>
                      <a:pt x="215" y="19"/>
                    </a:lnTo>
                    <a:lnTo>
                      <a:pt x="215" y="19"/>
                    </a:lnTo>
                    <a:lnTo>
                      <a:pt x="218" y="19"/>
                    </a:lnTo>
                    <a:lnTo>
                      <a:pt x="218" y="19"/>
                    </a:lnTo>
                    <a:lnTo>
                      <a:pt x="220" y="19"/>
                    </a:lnTo>
                    <a:lnTo>
                      <a:pt x="220" y="19"/>
                    </a:lnTo>
                    <a:lnTo>
                      <a:pt x="220" y="19"/>
                    </a:lnTo>
                    <a:lnTo>
                      <a:pt x="220" y="19"/>
                    </a:lnTo>
                    <a:lnTo>
                      <a:pt x="222" y="19"/>
                    </a:lnTo>
                    <a:lnTo>
                      <a:pt x="222" y="19"/>
                    </a:lnTo>
                    <a:lnTo>
                      <a:pt x="222" y="19"/>
                    </a:lnTo>
                    <a:lnTo>
                      <a:pt x="222" y="19"/>
                    </a:lnTo>
                    <a:lnTo>
                      <a:pt x="225" y="19"/>
                    </a:lnTo>
                    <a:lnTo>
                      <a:pt x="225" y="19"/>
                    </a:lnTo>
                    <a:lnTo>
                      <a:pt x="227" y="19"/>
                    </a:lnTo>
                    <a:lnTo>
                      <a:pt x="227" y="19"/>
                    </a:lnTo>
                    <a:lnTo>
                      <a:pt x="227" y="19"/>
                    </a:lnTo>
                    <a:lnTo>
                      <a:pt x="230" y="19"/>
                    </a:lnTo>
                    <a:lnTo>
                      <a:pt x="230" y="19"/>
                    </a:lnTo>
                    <a:lnTo>
                      <a:pt x="232" y="19"/>
                    </a:lnTo>
                    <a:lnTo>
                      <a:pt x="232" y="19"/>
                    </a:lnTo>
                    <a:lnTo>
                      <a:pt x="232" y="19"/>
                    </a:lnTo>
                    <a:lnTo>
                      <a:pt x="234" y="19"/>
                    </a:lnTo>
                    <a:lnTo>
                      <a:pt x="234" y="19"/>
                    </a:lnTo>
                    <a:lnTo>
                      <a:pt x="234" y="19"/>
                    </a:lnTo>
                    <a:lnTo>
                      <a:pt x="237" y="19"/>
                    </a:lnTo>
                    <a:lnTo>
                      <a:pt x="237" y="21"/>
                    </a:lnTo>
                    <a:lnTo>
                      <a:pt x="237" y="21"/>
                    </a:lnTo>
                    <a:lnTo>
                      <a:pt x="237" y="21"/>
                    </a:lnTo>
                    <a:lnTo>
                      <a:pt x="239" y="21"/>
                    </a:lnTo>
                    <a:lnTo>
                      <a:pt x="239" y="21"/>
                    </a:lnTo>
                    <a:lnTo>
                      <a:pt x="239" y="21"/>
                    </a:lnTo>
                    <a:lnTo>
                      <a:pt x="239" y="21"/>
                    </a:lnTo>
                    <a:lnTo>
                      <a:pt x="241" y="21"/>
                    </a:lnTo>
                    <a:lnTo>
                      <a:pt x="241" y="21"/>
                    </a:lnTo>
                    <a:lnTo>
                      <a:pt x="241" y="21"/>
                    </a:lnTo>
                    <a:lnTo>
                      <a:pt x="241" y="21"/>
                    </a:lnTo>
                    <a:lnTo>
                      <a:pt x="241" y="21"/>
                    </a:lnTo>
                    <a:lnTo>
                      <a:pt x="241" y="19"/>
                    </a:lnTo>
                    <a:lnTo>
                      <a:pt x="244" y="19"/>
                    </a:lnTo>
                    <a:lnTo>
                      <a:pt x="244" y="19"/>
                    </a:lnTo>
                    <a:lnTo>
                      <a:pt x="246" y="19"/>
                    </a:lnTo>
                    <a:lnTo>
                      <a:pt x="246" y="21"/>
                    </a:lnTo>
                    <a:lnTo>
                      <a:pt x="246" y="21"/>
                    </a:lnTo>
                    <a:lnTo>
                      <a:pt x="246" y="21"/>
                    </a:lnTo>
                    <a:lnTo>
                      <a:pt x="248" y="21"/>
                    </a:lnTo>
                    <a:lnTo>
                      <a:pt x="248" y="21"/>
                    </a:lnTo>
                    <a:lnTo>
                      <a:pt x="248" y="21"/>
                    </a:lnTo>
                    <a:lnTo>
                      <a:pt x="251" y="21"/>
                    </a:lnTo>
                    <a:lnTo>
                      <a:pt x="251" y="21"/>
                    </a:lnTo>
                    <a:lnTo>
                      <a:pt x="253" y="21"/>
                    </a:lnTo>
                    <a:lnTo>
                      <a:pt x="253" y="21"/>
                    </a:lnTo>
                    <a:lnTo>
                      <a:pt x="253" y="21"/>
                    </a:lnTo>
                    <a:lnTo>
                      <a:pt x="253" y="19"/>
                    </a:lnTo>
                    <a:lnTo>
                      <a:pt x="256" y="19"/>
                    </a:lnTo>
                    <a:lnTo>
                      <a:pt x="256" y="19"/>
                    </a:lnTo>
                    <a:lnTo>
                      <a:pt x="256" y="19"/>
                    </a:lnTo>
                    <a:lnTo>
                      <a:pt x="258" y="19"/>
                    </a:lnTo>
                    <a:lnTo>
                      <a:pt x="258" y="19"/>
                    </a:lnTo>
                    <a:lnTo>
                      <a:pt x="260" y="19"/>
                    </a:lnTo>
                    <a:lnTo>
                      <a:pt x="260" y="19"/>
                    </a:lnTo>
                    <a:lnTo>
                      <a:pt x="260" y="19"/>
                    </a:lnTo>
                    <a:lnTo>
                      <a:pt x="260" y="19"/>
                    </a:lnTo>
                    <a:lnTo>
                      <a:pt x="263" y="19"/>
                    </a:lnTo>
                    <a:lnTo>
                      <a:pt x="263" y="19"/>
                    </a:lnTo>
                    <a:lnTo>
                      <a:pt x="265" y="19"/>
                    </a:lnTo>
                    <a:lnTo>
                      <a:pt x="265" y="19"/>
                    </a:lnTo>
                    <a:lnTo>
                      <a:pt x="265" y="19"/>
                    </a:lnTo>
                    <a:lnTo>
                      <a:pt x="267" y="19"/>
                    </a:lnTo>
                    <a:lnTo>
                      <a:pt x="267" y="19"/>
                    </a:lnTo>
                    <a:lnTo>
                      <a:pt x="267" y="19"/>
                    </a:lnTo>
                    <a:lnTo>
                      <a:pt x="270" y="19"/>
                    </a:lnTo>
                    <a:lnTo>
                      <a:pt x="270" y="19"/>
                    </a:lnTo>
                    <a:lnTo>
                      <a:pt x="272" y="19"/>
                    </a:lnTo>
                    <a:lnTo>
                      <a:pt x="272" y="19"/>
                    </a:lnTo>
                    <a:lnTo>
                      <a:pt x="272" y="19"/>
                    </a:lnTo>
                    <a:lnTo>
                      <a:pt x="275" y="19"/>
                    </a:lnTo>
                    <a:lnTo>
                      <a:pt x="275" y="19"/>
                    </a:lnTo>
                    <a:lnTo>
                      <a:pt x="275" y="17"/>
                    </a:lnTo>
                    <a:lnTo>
                      <a:pt x="275" y="17"/>
                    </a:lnTo>
                    <a:lnTo>
                      <a:pt x="277" y="17"/>
                    </a:lnTo>
                    <a:lnTo>
                      <a:pt x="277" y="17"/>
                    </a:lnTo>
                    <a:lnTo>
                      <a:pt x="279" y="17"/>
                    </a:lnTo>
                    <a:lnTo>
                      <a:pt x="279" y="17"/>
                    </a:lnTo>
                    <a:lnTo>
                      <a:pt x="279" y="17"/>
                    </a:lnTo>
                    <a:lnTo>
                      <a:pt x="279" y="17"/>
                    </a:lnTo>
                    <a:lnTo>
                      <a:pt x="282" y="17"/>
                    </a:lnTo>
                    <a:lnTo>
                      <a:pt x="282" y="17"/>
                    </a:lnTo>
                    <a:lnTo>
                      <a:pt x="282" y="17"/>
                    </a:lnTo>
                    <a:lnTo>
                      <a:pt x="282" y="17"/>
                    </a:lnTo>
                    <a:lnTo>
                      <a:pt x="284" y="17"/>
                    </a:lnTo>
                    <a:lnTo>
                      <a:pt x="284" y="17"/>
                    </a:lnTo>
                    <a:lnTo>
                      <a:pt x="284" y="17"/>
                    </a:lnTo>
                    <a:lnTo>
                      <a:pt x="284" y="14"/>
                    </a:lnTo>
                    <a:lnTo>
                      <a:pt x="286" y="14"/>
                    </a:lnTo>
                    <a:lnTo>
                      <a:pt x="286" y="14"/>
                    </a:lnTo>
                    <a:lnTo>
                      <a:pt x="286" y="14"/>
                    </a:lnTo>
                    <a:lnTo>
                      <a:pt x="286" y="14"/>
                    </a:lnTo>
                    <a:lnTo>
                      <a:pt x="289" y="14"/>
                    </a:lnTo>
                    <a:lnTo>
                      <a:pt x="289" y="14"/>
                    </a:lnTo>
                    <a:lnTo>
                      <a:pt x="289" y="14"/>
                    </a:lnTo>
                    <a:lnTo>
                      <a:pt x="291" y="14"/>
                    </a:lnTo>
                    <a:lnTo>
                      <a:pt x="291" y="14"/>
                    </a:lnTo>
                    <a:lnTo>
                      <a:pt x="293" y="14"/>
                    </a:lnTo>
                    <a:lnTo>
                      <a:pt x="293" y="14"/>
                    </a:lnTo>
                    <a:lnTo>
                      <a:pt x="293" y="14"/>
                    </a:lnTo>
                    <a:lnTo>
                      <a:pt x="296" y="14"/>
                    </a:lnTo>
                    <a:lnTo>
                      <a:pt x="296" y="14"/>
                    </a:lnTo>
                    <a:lnTo>
                      <a:pt x="296" y="14"/>
                    </a:lnTo>
                    <a:lnTo>
                      <a:pt x="298" y="14"/>
                    </a:lnTo>
                    <a:lnTo>
                      <a:pt x="298" y="14"/>
                    </a:lnTo>
                    <a:lnTo>
                      <a:pt x="298" y="14"/>
                    </a:lnTo>
                    <a:lnTo>
                      <a:pt x="301" y="14"/>
                    </a:lnTo>
                    <a:lnTo>
                      <a:pt x="301" y="12"/>
                    </a:lnTo>
                    <a:lnTo>
                      <a:pt x="301" y="12"/>
                    </a:lnTo>
                    <a:lnTo>
                      <a:pt x="301" y="12"/>
                    </a:lnTo>
                    <a:lnTo>
                      <a:pt x="303" y="12"/>
                    </a:lnTo>
                    <a:lnTo>
                      <a:pt x="303" y="12"/>
                    </a:lnTo>
                    <a:lnTo>
                      <a:pt x="305" y="12"/>
                    </a:lnTo>
                    <a:lnTo>
                      <a:pt x="305" y="12"/>
                    </a:lnTo>
                    <a:lnTo>
                      <a:pt x="305" y="12"/>
                    </a:lnTo>
                    <a:lnTo>
                      <a:pt x="305" y="14"/>
                    </a:lnTo>
                    <a:lnTo>
                      <a:pt x="308" y="14"/>
                    </a:lnTo>
                    <a:lnTo>
                      <a:pt x="308" y="14"/>
                    </a:lnTo>
                    <a:lnTo>
                      <a:pt x="308" y="14"/>
                    </a:lnTo>
                    <a:lnTo>
                      <a:pt x="310" y="14"/>
                    </a:lnTo>
                    <a:lnTo>
                      <a:pt x="310" y="14"/>
                    </a:lnTo>
                    <a:lnTo>
                      <a:pt x="312" y="14"/>
                    </a:lnTo>
                    <a:lnTo>
                      <a:pt x="312" y="12"/>
                    </a:lnTo>
                    <a:lnTo>
                      <a:pt x="310" y="12"/>
                    </a:lnTo>
                    <a:lnTo>
                      <a:pt x="310" y="12"/>
                    </a:lnTo>
                    <a:lnTo>
                      <a:pt x="310" y="12"/>
                    </a:lnTo>
                    <a:lnTo>
                      <a:pt x="308" y="12"/>
                    </a:lnTo>
                    <a:lnTo>
                      <a:pt x="308" y="10"/>
                    </a:lnTo>
                    <a:lnTo>
                      <a:pt x="308" y="10"/>
                    </a:lnTo>
                    <a:lnTo>
                      <a:pt x="310" y="10"/>
                    </a:lnTo>
                    <a:lnTo>
                      <a:pt x="310" y="10"/>
                    </a:lnTo>
                    <a:lnTo>
                      <a:pt x="310" y="7"/>
                    </a:lnTo>
                    <a:lnTo>
                      <a:pt x="312" y="7"/>
                    </a:lnTo>
                    <a:lnTo>
                      <a:pt x="312" y="7"/>
                    </a:lnTo>
                    <a:lnTo>
                      <a:pt x="312" y="7"/>
                    </a:lnTo>
                    <a:lnTo>
                      <a:pt x="315" y="7"/>
                    </a:lnTo>
                    <a:lnTo>
                      <a:pt x="315" y="7"/>
                    </a:lnTo>
                    <a:lnTo>
                      <a:pt x="315" y="7"/>
                    </a:lnTo>
                    <a:lnTo>
                      <a:pt x="317" y="7"/>
                    </a:lnTo>
                    <a:lnTo>
                      <a:pt x="317" y="7"/>
                    </a:lnTo>
                    <a:lnTo>
                      <a:pt x="317" y="7"/>
                    </a:lnTo>
                    <a:lnTo>
                      <a:pt x="319" y="7"/>
                    </a:lnTo>
                    <a:lnTo>
                      <a:pt x="319" y="7"/>
                    </a:lnTo>
                    <a:lnTo>
                      <a:pt x="319" y="7"/>
                    </a:lnTo>
                    <a:lnTo>
                      <a:pt x="319" y="5"/>
                    </a:lnTo>
                    <a:lnTo>
                      <a:pt x="322" y="5"/>
                    </a:lnTo>
                    <a:lnTo>
                      <a:pt x="322" y="5"/>
                    </a:lnTo>
                    <a:lnTo>
                      <a:pt x="322" y="5"/>
                    </a:lnTo>
                    <a:lnTo>
                      <a:pt x="322" y="5"/>
                    </a:lnTo>
                    <a:lnTo>
                      <a:pt x="324" y="5"/>
                    </a:lnTo>
                    <a:lnTo>
                      <a:pt x="324" y="5"/>
                    </a:lnTo>
                    <a:lnTo>
                      <a:pt x="327" y="5"/>
                    </a:lnTo>
                    <a:lnTo>
                      <a:pt x="327" y="5"/>
                    </a:lnTo>
                    <a:lnTo>
                      <a:pt x="327" y="5"/>
                    </a:lnTo>
                    <a:lnTo>
                      <a:pt x="327" y="5"/>
                    </a:lnTo>
                    <a:lnTo>
                      <a:pt x="329" y="5"/>
                    </a:lnTo>
                    <a:lnTo>
                      <a:pt x="329" y="5"/>
                    </a:lnTo>
                    <a:lnTo>
                      <a:pt x="329" y="5"/>
                    </a:lnTo>
                    <a:lnTo>
                      <a:pt x="331" y="5"/>
                    </a:lnTo>
                    <a:lnTo>
                      <a:pt x="331" y="5"/>
                    </a:lnTo>
                    <a:lnTo>
                      <a:pt x="334" y="5"/>
                    </a:lnTo>
                    <a:lnTo>
                      <a:pt x="334" y="2"/>
                    </a:lnTo>
                    <a:lnTo>
                      <a:pt x="334" y="2"/>
                    </a:lnTo>
                    <a:lnTo>
                      <a:pt x="334" y="2"/>
                    </a:lnTo>
                    <a:lnTo>
                      <a:pt x="336" y="2"/>
                    </a:lnTo>
                    <a:lnTo>
                      <a:pt x="336" y="2"/>
                    </a:lnTo>
                    <a:lnTo>
                      <a:pt x="338" y="2"/>
                    </a:lnTo>
                    <a:lnTo>
                      <a:pt x="338" y="2"/>
                    </a:lnTo>
                    <a:lnTo>
                      <a:pt x="338" y="2"/>
                    </a:lnTo>
                    <a:lnTo>
                      <a:pt x="341" y="2"/>
                    </a:lnTo>
                    <a:lnTo>
                      <a:pt x="341" y="2"/>
                    </a:lnTo>
                    <a:lnTo>
                      <a:pt x="341" y="2"/>
                    </a:lnTo>
                    <a:lnTo>
                      <a:pt x="341" y="2"/>
                    </a:lnTo>
                    <a:lnTo>
                      <a:pt x="343" y="2"/>
                    </a:lnTo>
                    <a:lnTo>
                      <a:pt x="343" y="2"/>
                    </a:lnTo>
                    <a:lnTo>
                      <a:pt x="346" y="2"/>
                    </a:lnTo>
                    <a:lnTo>
                      <a:pt x="346" y="2"/>
                    </a:lnTo>
                    <a:lnTo>
                      <a:pt x="346" y="2"/>
                    </a:lnTo>
                    <a:lnTo>
                      <a:pt x="348" y="2"/>
                    </a:lnTo>
                    <a:lnTo>
                      <a:pt x="348" y="2"/>
                    </a:lnTo>
                    <a:lnTo>
                      <a:pt x="348" y="2"/>
                    </a:lnTo>
                    <a:lnTo>
                      <a:pt x="348" y="0"/>
                    </a:lnTo>
                    <a:lnTo>
                      <a:pt x="350" y="0"/>
                    </a:lnTo>
                    <a:lnTo>
                      <a:pt x="350" y="0"/>
                    </a:lnTo>
                    <a:lnTo>
                      <a:pt x="353" y="0"/>
                    </a:lnTo>
                    <a:lnTo>
                      <a:pt x="353" y="2"/>
                    </a:lnTo>
                    <a:lnTo>
                      <a:pt x="353" y="2"/>
                    </a:lnTo>
                    <a:lnTo>
                      <a:pt x="353" y="2"/>
                    </a:lnTo>
                    <a:lnTo>
                      <a:pt x="353" y="0"/>
                    </a:lnTo>
                    <a:lnTo>
                      <a:pt x="355" y="0"/>
                    </a:lnTo>
                    <a:lnTo>
                      <a:pt x="355" y="0"/>
                    </a:lnTo>
                    <a:lnTo>
                      <a:pt x="355" y="2"/>
                    </a:lnTo>
                    <a:lnTo>
                      <a:pt x="355" y="2"/>
                    </a:lnTo>
                    <a:lnTo>
                      <a:pt x="357" y="2"/>
                    </a:lnTo>
                    <a:lnTo>
                      <a:pt x="357" y="2"/>
                    </a:lnTo>
                    <a:lnTo>
                      <a:pt x="360" y="2"/>
                    </a:lnTo>
                    <a:lnTo>
                      <a:pt x="360" y="2"/>
                    </a:lnTo>
                    <a:lnTo>
                      <a:pt x="360" y="2"/>
                    </a:lnTo>
                    <a:lnTo>
                      <a:pt x="362" y="2"/>
                    </a:lnTo>
                    <a:lnTo>
                      <a:pt x="362" y="2"/>
                    </a:lnTo>
                    <a:lnTo>
                      <a:pt x="362" y="2"/>
                    </a:lnTo>
                    <a:lnTo>
                      <a:pt x="364" y="2"/>
                    </a:lnTo>
                    <a:lnTo>
                      <a:pt x="364" y="2"/>
                    </a:lnTo>
                    <a:lnTo>
                      <a:pt x="367" y="2"/>
                    </a:lnTo>
                    <a:lnTo>
                      <a:pt x="367" y="2"/>
                    </a:lnTo>
                    <a:lnTo>
                      <a:pt x="367" y="2"/>
                    </a:lnTo>
                    <a:lnTo>
                      <a:pt x="367" y="2"/>
                    </a:lnTo>
                    <a:lnTo>
                      <a:pt x="369" y="2"/>
                    </a:lnTo>
                    <a:lnTo>
                      <a:pt x="369" y="2"/>
                    </a:lnTo>
                    <a:lnTo>
                      <a:pt x="372" y="2"/>
                    </a:lnTo>
                    <a:lnTo>
                      <a:pt x="372" y="5"/>
                    </a:lnTo>
                    <a:lnTo>
                      <a:pt x="372" y="5"/>
                    </a:lnTo>
                    <a:lnTo>
                      <a:pt x="372" y="5"/>
                    </a:lnTo>
                    <a:lnTo>
                      <a:pt x="374" y="5"/>
                    </a:lnTo>
                    <a:lnTo>
                      <a:pt x="374" y="5"/>
                    </a:lnTo>
                    <a:lnTo>
                      <a:pt x="374" y="5"/>
                    </a:lnTo>
                    <a:lnTo>
                      <a:pt x="374" y="5"/>
                    </a:lnTo>
                    <a:lnTo>
                      <a:pt x="374" y="5"/>
                    </a:lnTo>
                    <a:lnTo>
                      <a:pt x="374" y="7"/>
                    </a:lnTo>
                    <a:lnTo>
                      <a:pt x="376" y="7"/>
                    </a:lnTo>
                    <a:lnTo>
                      <a:pt x="376" y="7"/>
                    </a:lnTo>
                    <a:lnTo>
                      <a:pt x="379" y="7"/>
                    </a:lnTo>
                    <a:lnTo>
                      <a:pt x="379" y="7"/>
                    </a:lnTo>
                    <a:lnTo>
                      <a:pt x="379" y="7"/>
                    </a:lnTo>
                    <a:lnTo>
                      <a:pt x="379" y="10"/>
                    </a:lnTo>
                    <a:lnTo>
                      <a:pt x="379" y="10"/>
                    </a:lnTo>
                    <a:lnTo>
                      <a:pt x="379" y="10"/>
                    </a:lnTo>
                    <a:lnTo>
                      <a:pt x="379" y="10"/>
                    </a:lnTo>
                    <a:lnTo>
                      <a:pt x="379" y="10"/>
                    </a:lnTo>
                    <a:lnTo>
                      <a:pt x="379" y="12"/>
                    </a:lnTo>
                    <a:lnTo>
                      <a:pt x="376" y="12"/>
                    </a:lnTo>
                    <a:lnTo>
                      <a:pt x="376" y="12"/>
                    </a:lnTo>
                    <a:lnTo>
                      <a:pt x="374" y="12"/>
                    </a:lnTo>
                    <a:lnTo>
                      <a:pt x="374" y="12"/>
                    </a:lnTo>
                    <a:lnTo>
                      <a:pt x="376" y="12"/>
                    </a:lnTo>
                    <a:lnTo>
                      <a:pt x="376" y="14"/>
                    </a:lnTo>
                    <a:lnTo>
                      <a:pt x="376" y="14"/>
                    </a:lnTo>
                    <a:lnTo>
                      <a:pt x="374" y="14"/>
                    </a:lnTo>
                    <a:lnTo>
                      <a:pt x="374" y="14"/>
                    </a:lnTo>
                    <a:lnTo>
                      <a:pt x="374" y="14"/>
                    </a:lnTo>
                    <a:lnTo>
                      <a:pt x="374" y="14"/>
                    </a:lnTo>
                    <a:lnTo>
                      <a:pt x="372" y="14"/>
                    </a:lnTo>
                    <a:lnTo>
                      <a:pt x="372" y="14"/>
                    </a:lnTo>
                    <a:lnTo>
                      <a:pt x="372" y="17"/>
                    </a:lnTo>
                    <a:lnTo>
                      <a:pt x="372" y="17"/>
                    </a:lnTo>
                    <a:lnTo>
                      <a:pt x="369" y="17"/>
                    </a:lnTo>
                    <a:lnTo>
                      <a:pt x="369" y="17"/>
                    </a:lnTo>
                    <a:lnTo>
                      <a:pt x="369" y="17"/>
                    </a:lnTo>
                    <a:lnTo>
                      <a:pt x="367" y="17"/>
                    </a:lnTo>
                    <a:lnTo>
                      <a:pt x="367" y="17"/>
                    </a:lnTo>
                    <a:lnTo>
                      <a:pt x="367" y="19"/>
                    </a:lnTo>
                    <a:lnTo>
                      <a:pt x="367" y="19"/>
                    </a:lnTo>
                    <a:lnTo>
                      <a:pt x="364" y="19"/>
                    </a:lnTo>
                    <a:lnTo>
                      <a:pt x="364" y="19"/>
                    </a:lnTo>
                    <a:lnTo>
                      <a:pt x="364" y="19"/>
                    </a:lnTo>
                    <a:lnTo>
                      <a:pt x="362" y="19"/>
                    </a:lnTo>
                    <a:lnTo>
                      <a:pt x="362" y="21"/>
                    </a:lnTo>
                    <a:lnTo>
                      <a:pt x="362" y="21"/>
                    </a:lnTo>
                    <a:lnTo>
                      <a:pt x="362" y="21"/>
                    </a:lnTo>
                    <a:lnTo>
                      <a:pt x="362" y="21"/>
                    </a:lnTo>
                    <a:lnTo>
                      <a:pt x="360" y="21"/>
                    </a:lnTo>
                    <a:lnTo>
                      <a:pt x="360" y="21"/>
                    </a:lnTo>
                    <a:lnTo>
                      <a:pt x="360" y="21"/>
                    </a:lnTo>
                    <a:lnTo>
                      <a:pt x="357" y="21"/>
                    </a:lnTo>
                    <a:lnTo>
                      <a:pt x="357" y="21"/>
                    </a:lnTo>
                    <a:lnTo>
                      <a:pt x="355" y="21"/>
                    </a:lnTo>
                    <a:lnTo>
                      <a:pt x="355" y="21"/>
                    </a:lnTo>
                    <a:lnTo>
                      <a:pt x="355" y="21"/>
                    </a:lnTo>
                    <a:lnTo>
                      <a:pt x="353" y="21"/>
                    </a:lnTo>
                    <a:lnTo>
                      <a:pt x="353" y="21"/>
                    </a:lnTo>
                    <a:lnTo>
                      <a:pt x="353" y="24"/>
                    </a:lnTo>
                    <a:lnTo>
                      <a:pt x="353" y="24"/>
                    </a:lnTo>
                    <a:lnTo>
                      <a:pt x="350" y="24"/>
                    </a:lnTo>
                    <a:lnTo>
                      <a:pt x="350" y="24"/>
                    </a:lnTo>
                    <a:lnTo>
                      <a:pt x="348" y="24"/>
                    </a:lnTo>
                    <a:lnTo>
                      <a:pt x="348" y="24"/>
                    </a:lnTo>
                    <a:lnTo>
                      <a:pt x="348" y="24"/>
                    </a:lnTo>
                    <a:lnTo>
                      <a:pt x="348" y="24"/>
                    </a:lnTo>
                    <a:lnTo>
                      <a:pt x="346" y="24"/>
                    </a:lnTo>
                    <a:lnTo>
                      <a:pt x="346" y="24"/>
                    </a:lnTo>
                    <a:lnTo>
                      <a:pt x="346" y="24"/>
                    </a:lnTo>
                    <a:lnTo>
                      <a:pt x="343" y="24"/>
                    </a:lnTo>
                    <a:lnTo>
                      <a:pt x="343" y="24"/>
                    </a:lnTo>
                    <a:lnTo>
                      <a:pt x="343" y="24"/>
                    </a:lnTo>
                    <a:lnTo>
                      <a:pt x="341" y="24"/>
                    </a:lnTo>
                    <a:lnTo>
                      <a:pt x="341" y="24"/>
                    </a:lnTo>
                    <a:lnTo>
                      <a:pt x="341" y="24"/>
                    </a:lnTo>
                    <a:lnTo>
                      <a:pt x="338" y="24"/>
                    </a:lnTo>
                    <a:lnTo>
                      <a:pt x="338" y="24"/>
                    </a:lnTo>
                    <a:lnTo>
                      <a:pt x="338" y="26"/>
                    </a:lnTo>
                    <a:lnTo>
                      <a:pt x="338" y="26"/>
                    </a:lnTo>
                    <a:lnTo>
                      <a:pt x="336" y="26"/>
                    </a:lnTo>
                    <a:lnTo>
                      <a:pt x="336" y="26"/>
                    </a:lnTo>
                    <a:lnTo>
                      <a:pt x="334" y="26"/>
                    </a:lnTo>
                    <a:lnTo>
                      <a:pt x="334" y="26"/>
                    </a:lnTo>
                    <a:lnTo>
                      <a:pt x="334" y="26"/>
                    </a:lnTo>
                    <a:lnTo>
                      <a:pt x="331" y="26"/>
                    </a:lnTo>
                    <a:lnTo>
                      <a:pt x="331" y="26"/>
                    </a:lnTo>
                    <a:lnTo>
                      <a:pt x="329" y="26"/>
                    </a:lnTo>
                    <a:lnTo>
                      <a:pt x="329" y="26"/>
                    </a:lnTo>
                    <a:lnTo>
                      <a:pt x="329" y="26"/>
                    </a:lnTo>
                    <a:lnTo>
                      <a:pt x="329" y="26"/>
                    </a:lnTo>
                    <a:lnTo>
                      <a:pt x="327" y="26"/>
                    </a:lnTo>
                    <a:lnTo>
                      <a:pt x="327" y="26"/>
                    </a:lnTo>
                    <a:lnTo>
                      <a:pt x="327" y="26"/>
                    </a:lnTo>
                    <a:lnTo>
                      <a:pt x="324" y="26"/>
                    </a:lnTo>
                    <a:lnTo>
                      <a:pt x="324" y="28"/>
                    </a:lnTo>
                    <a:lnTo>
                      <a:pt x="324" y="28"/>
                    </a:lnTo>
                    <a:lnTo>
                      <a:pt x="322" y="28"/>
                    </a:lnTo>
                    <a:lnTo>
                      <a:pt x="322" y="28"/>
                    </a:lnTo>
                    <a:lnTo>
                      <a:pt x="322" y="28"/>
                    </a:lnTo>
                    <a:lnTo>
                      <a:pt x="319" y="28"/>
                    </a:lnTo>
                    <a:lnTo>
                      <a:pt x="319" y="28"/>
                    </a:lnTo>
                    <a:lnTo>
                      <a:pt x="319" y="28"/>
                    </a:lnTo>
                    <a:lnTo>
                      <a:pt x="317" y="28"/>
                    </a:lnTo>
                    <a:lnTo>
                      <a:pt x="317" y="28"/>
                    </a:lnTo>
                    <a:lnTo>
                      <a:pt x="317" y="28"/>
                    </a:lnTo>
                    <a:lnTo>
                      <a:pt x="315" y="28"/>
                    </a:lnTo>
                    <a:lnTo>
                      <a:pt x="315" y="28"/>
                    </a:lnTo>
                    <a:lnTo>
                      <a:pt x="315" y="28"/>
                    </a:lnTo>
                    <a:lnTo>
                      <a:pt x="312" y="28"/>
                    </a:lnTo>
                    <a:lnTo>
                      <a:pt x="312" y="28"/>
                    </a:lnTo>
                    <a:lnTo>
                      <a:pt x="312" y="28"/>
                    </a:lnTo>
                    <a:lnTo>
                      <a:pt x="310" y="28"/>
                    </a:lnTo>
                    <a:lnTo>
                      <a:pt x="310" y="28"/>
                    </a:lnTo>
                    <a:lnTo>
                      <a:pt x="310" y="31"/>
                    </a:lnTo>
                    <a:lnTo>
                      <a:pt x="308" y="31"/>
                    </a:lnTo>
                    <a:lnTo>
                      <a:pt x="308" y="31"/>
                    </a:lnTo>
                    <a:lnTo>
                      <a:pt x="308" y="31"/>
                    </a:lnTo>
                    <a:lnTo>
                      <a:pt x="305" y="31"/>
                    </a:lnTo>
                    <a:lnTo>
                      <a:pt x="305" y="31"/>
                    </a:lnTo>
                    <a:lnTo>
                      <a:pt x="305" y="31"/>
                    </a:lnTo>
                    <a:lnTo>
                      <a:pt x="303" y="31"/>
                    </a:lnTo>
                    <a:lnTo>
                      <a:pt x="303" y="31"/>
                    </a:lnTo>
                    <a:lnTo>
                      <a:pt x="303" y="31"/>
                    </a:lnTo>
                    <a:lnTo>
                      <a:pt x="301" y="31"/>
                    </a:lnTo>
                    <a:lnTo>
                      <a:pt x="301" y="31"/>
                    </a:lnTo>
                    <a:lnTo>
                      <a:pt x="301" y="31"/>
                    </a:lnTo>
                    <a:lnTo>
                      <a:pt x="298" y="31"/>
                    </a:lnTo>
                    <a:lnTo>
                      <a:pt x="298" y="31"/>
                    </a:lnTo>
                    <a:lnTo>
                      <a:pt x="296" y="31"/>
                    </a:lnTo>
                    <a:lnTo>
                      <a:pt x="296" y="33"/>
                    </a:lnTo>
                    <a:lnTo>
                      <a:pt x="296" y="33"/>
                    </a:lnTo>
                    <a:lnTo>
                      <a:pt x="296" y="33"/>
                    </a:lnTo>
                    <a:lnTo>
                      <a:pt x="293" y="33"/>
                    </a:lnTo>
                    <a:lnTo>
                      <a:pt x="293" y="33"/>
                    </a:lnTo>
                    <a:lnTo>
                      <a:pt x="293" y="33"/>
                    </a:lnTo>
                    <a:lnTo>
                      <a:pt x="293" y="33"/>
                    </a:lnTo>
                    <a:lnTo>
                      <a:pt x="291" y="33"/>
                    </a:lnTo>
                    <a:lnTo>
                      <a:pt x="291" y="33"/>
                    </a:lnTo>
                    <a:lnTo>
                      <a:pt x="289" y="33"/>
                    </a:lnTo>
                    <a:lnTo>
                      <a:pt x="289" y="33"/>
                    </a:lnTo>
                    <a:lnTo>
                      <a:pt x="289" y="33"/>
                    </a:lnTo>
                    <a:lnTo>
                      <a:pt x="286" y="33"/>
                    </a:lnTo>
                    <a:lnTo>
                      <a:pt x="286" y="33"/>
                    </a:lnTo>
                    <a:lnTo>
                      <a:pt x="286" y="33"/>
                    </a:lnTo>
                    <a:lnTo>
                      <a:pt x="284" y="33"/>
                    </a:lnTo>
                    <a:lnTo>
                      <a:pt x="284" y="33"/>
                    </a:lnTo>
                    <a:lnTo>
                      <a:pt x="284" y="33"/>
                    </a:lnTo>
                    <a:lnTo>
                      <a:pt x="282" y="33"/>
                    </a:lnTo>
                    <a:lnTo>
                      <a:pt x="282" y="33"/>
                    </a:lnTo>
                    <a:lnTo>
                      <a:pt x="282" y="33"/>
                    </a:lnTo>
                    <a:lnTo>
                      <a:pt x="279" y="33"/>
                    </a:lnTo>
                    <a:lnTo>
                      <a:pt x="279" y="33"/>
                    </a:lnTo>
                    <a:lnTo>
                      <a:pt x="279" y="33"/>
                    </a:lnTo>
                    <a:lnTo>
                      <a:pt x="277" y="33"/>
                    </a:lnTo>
                    <a:lnTo>
                      <a:pt x="277" y="33"/>
                    </a:lnTo>
                    <a:lnTo>
                      <a:pt x="275" y="33"/>
                    </a:lnTo>
                    <a:lnTo>
                      <a:pt x="275" y="33"/>
                    </a:lnTo>
                    <a:lnTo>
                      <a:pt x="275" y="33"/>
                    </a:lnTo>
                    <a:lnTo>
                      <a:pt x="272" y="33"/>
                    </a:lnTo>
                    <a:lnTo>
                      <a:pt x="272" y="36"/>
                    </a:lnTo>
                    <a:lnTo>
                      <a:pt x="272" y="36"/>
                    </a:lnTo>
                    <a:lnTo>
                      <a:pt x="272" y="36"/>
                    </a:lnTo>
                    <a:lnTo>
                      <a:pt x="270" y="36"/>
                    </a:lnTo>
                    <a:lnTo>
                      <a:pt x="270" y="36"/>
                    </a:lnTo>
                    <a:lnTo>
                      <a:pt x="267" y="36"/>
                    </a:lnTo>
                    <a:lnTo>
                      <a:pt x="267" y="36"/>
                    </a:lnTo>
                    <a:lnTo>
                      <a:pt x="267" y="36"/>
                    </a:lnTo>
                    <a:lnTo>
                      <a:pt x="267" y="36"/>
                    </a:lnTo>
                    <a:lnTo>
                      <a:pt x="265" y="36"/>
                    </a:lnTo>
                    <a:lnTo>
                      <a:pt x="265" y="38"/>
                    </a:lnTo>
                    <a:lnTo>
                      <a:pt x="265" y="38"/>
                    </a:lnTo>
                    <a:lnTo>
                      <a:pt x="265" y="38"/>
                    </a:lnTo>
                    <a:lnTo>
                      <a:pt x="265" y="36"/>
                    </a:lnTo>
                    <a:lnTo>
                      <a:pt x="263" y="36"/>
                    </a:lnTo>
                    <a:lnTo>
                      <a:pt x="263" y="36"/>
                    </a:lnTo>
                    <a:lnTo>
                      <a:pt x="263" y="36"/>
                    </a:lnTo>
                    <a:lnTo>
                      <a:pt x="263" y="36"/>
                    </a:lnTo>
                    <a:lnTo>
                      <a:pt x="260" y="36"/>
                    </a:lnTo>
                    <a:lnTo>
                      <a:pt x="260" y="36"/>
                    </a:lnTo>
                    <a:lnTo>
                      <a:pt x="260" y="36"/>
                    </a:lnTo>
                    <a:lnTo>
                      <a:pt x="260" y="38"/>
                    </a:lnTo>
                    <a:lnTo>
                      <a:pt x="258" y="38"/>
                    </a:lnTo>
                    <a:lnTo>
                      <a:pt x="258" y="38"/>
                    </a:lnTo>
                    <a:lnTo>
                      <a:pt x="256" y="38"/>
                    </a:lnTo>
                    <a:lnTo>
                      <a:pt x="256" y="38"/>
                    </a:lnTo>
                    <a:lnTo>
                      <a:pt x="256" y="38"/>
                    </a:lnTo>
                    <a:lnTo>
                      <a:pt x="256" y="38"/>
                    </a:lnTo>
                    <a:lnTo>
                      <a:pt x="253" y="38"/>
                    </a:lnTo>
                    <a:lnTo>
                      <a:pt x="253" y="38"/>
                    </a:lnTo>
                    <a:lnTo>
                      <a:pt x="253" y="38"/>
                    </a:lnTo>
                    <a:lnTo>
                      <a:pt x="251" y="38"/>
                    </a:lnTo>
                    <a:lnTo>
                      <a:pt x="251" y="38"/>
                    </a:lnTo>
                    <a:lnTo>
                      <a:pt x="251" y="38"/>
                    </a:lnTo>
                    <a:lnTo>
                      <a:pt x="248" y="38"/>
                    </a:lnTo>
                    <a:lnTo>
                      <a:pt x="248" y="38"/>
                    </a:lnTo>
                    <a:lnTo>
                      <a:pt x="248" y="38"/>
                    </a:lnTo>
                    <a:lnTo>
                      <a:pt x="248" y="38"/>
                    </a:lnTo>
                    <a:lnTo>
                      <a:pt x="246" y="38"/>
                    </a:lnTo>
                    <a:lnTo>
                      <a:pt x="246" y="40"/>
                    </a:lnTo>
                    <a:lnTo>
                      <a:pt x="246" y="40"/>
                    </a:lnTo>
                    <a:lnTo>
                      <a:pt x="246" y="40"/>
                    </a:lnTo>
                    <a:lnTo>
                      <a:pt x="244" y="40"/>
                    </a:lnTo>
                    <a:lnTo>
                      <a:pt x="244" y="40"/>
                    </a:lnTo>
                    <a:lnTo>
                      <a:pt x="241" y="40"/>
                    </a:lnTo>
                    <a:lnTo>
                      <a:pt x="241" y="40"/>
                    </a:lnTo>
                    <a:lnTo>
                      <a:pt x="241" y="40"/>
                    </a:lnTo>
                    <a:lnTo>
                      <a:pt x="241" y="40"/>
                    </a:lnTo>
                    <a:lnTo>
                      <a:pt x="239" y="40"/>
                    </a:lnTo>
                    <a:lnTo>
                      <a:pt x="239" y="40"/>
                    </a:lnTo>
                    <a:lnTo>
                      <a:pt x="239" y="40"/>
                    </a:lnTo>
                    <a:lnTo>
                      <a:pt x="237" y="40"/>
                    </a:lnTo>
                    <a:lnTo>
                      <a:pt x="237" y="40"/>
                    </a:lnTo>
                    <a:lnTo>
                      <a:pt x="237" y="43"/>
                    </a:lnTo>
                    <a:lnTo>
                      <a:pt x="234" y="43"/>
                    </a:lnTo>
                    <a:lnTo>
                      <a:pt x="234" y="43"/>
                    </a:lnTo>
                    <a:lnTo>
                      <a:pt x="234" y="43"/>
                    </a:lnTo>
                    <a:lnTo>
                      <a:pt x="232" y="43"/>
                    </a:lnTo>
                    <a:lnTo>
                      <a:pt x="232" y="43"/>
                    </a:lnTo>
                    <a:lnTo>
                      <a:pt x="232" y="43"/>
                    </a:lnTo>
                    <a:lnTo>
                      <a:pt x="230" y="43"/>
                    </a:lnTo>
                    <a:lnTo>
                      <a:pt x="230" y="43"/>
                    </a:lnTo>
                    <a:lnTo>
                      <a:pt x="227" y="43"/>
                    </a:lnTo>
                    <a:lnTo>
                      <a:pt x="227" y="43"/>
                    </a:lnTo>
                    <a:lnTo>
                      <a:pt x="227" y="43"/>
                    </a:lnTo>
                    <a:lnTo>
                      <a:pt x="227" y="43"/>
                    </a:lnTo>
                    <a:lnTo>
                      <a:pt x="225" y="43"/>
                    </a:lnTo>
                    <a:lnTo>
                      <a:pt x="225" y="43"/>
                    </a:lnTo>
                    <a:lnTo>
                      <a:pt x="225" y="43"/>
                    </a:lnTo>
                    <a:lnTo>
                      <a:pt x="222" y="43"/>
                    </a:lnTo>
                    <a:lnTo>
                      <a:pt x="222" y="45"/>
                    </a:lnTo>
                    <a:lnTo>
                      <a:pt x="222" y="45"/>
                    </a:lnTo>
                    <a:lnTo>
                      <a:pt x="222" y="45"/>
                    </a:lnTo>
                    <a:lnTo>
                      <a:pt x="222" y="43"/>
                    </a:lnTo>
                    <a:lnTo>
                      <a:pt x="220" y="43"/>
                    </a:lnTo>
                    <a:lnTo>
                      <a:pt x="220" y="45"/>
                    </a:lnTo>
                    <a:lnTo>
                      <a:pt x="220" y="45"/>
                    </a:lnTo>
                    <a:lnTo>
                      <a:pt x="220" y="45"/>
                    </a:lnTo>
                    <a:lnTo>
                      <a:pt x="220" y="45"/>
                    </a:lnTo>
                    <a:lnTo>
                      <a:pt x="218" y="45"/>
                    </a:lnTo>
                    <a:lnTo>
                      <a:pt x="218" y="47"/>
                    </a:lnTo>
                    <a:lnTo>
                      <a:pt x="218" y="47"/>
                    </a:lnTo>
                    <a:lnTo>
                      <a:pt x="215" y="47"/>
                    </a:lnTo>
                    <a:lnTo>
                      <a:pt x="215" y="47"/>
                    </a:lnTo>
                    <a:lnTo>
                      <a:pt x="215" y="47"/>
                    </a:lnTo>
                    <a:lnTo>
                      <a:pt x="213" y="47"/>
                    </a:lnTo>
                    <a:lnTo>
                      <a:pt x="213" y="45"/>
                    </a:lnTo>
                    <a:lnTo>
                      <a:pt x="213" y="45"/>
                    </a:lnTo>
                    <a:lnTo>
                      <a:pt x="213" y="45"/>
                    </a:lnTo>
                    <a:lnTo>
                      <a:pt x="211" y="45"/>
                    </a:lnTo>
                    <a:lnTo>
                      <a:pt x="211" y="47"/>
                    </a:lnTo>
                    <a:lnTo>
                      <a:pt x="211" y="47"/>
                    </a:lnTo>
                    <a:lnTo>
                      <a:pt x="211" y="47"/>
                    </a:lnTo>
                    <a:lnTo>
                      <a:pt x="208" y="47"/>
                    </a:lnTo>
                    <a:lnTo>
                      <a:pt x="208" y="47"/>
                    </a:lnTo>
                    <a:lnTo>
                      <a:pt x="208" y="47"/>
                    </a:lnTo>
                    <a:lnTo>
                      <a:pt x="206" y="47"/>
                    </a:lnTo>
                    <a:lnTo>
                      <a:pt x="206" y="47"/>
                    </a:lnTo>
                    <a:lnTo>
                      <a:pt x="206" y="50"/>
                    </a:lnTo>
                    <a:lnTo>
                      <a:pt x="206" y="50"/>
                    </a:lnTo>
                    <a:lnTo>
                      <a:pt x="203" y="50"/>
                    </a:lnTo>
                    <a:lnTo>
                      <a:pt x="203" y="50"/>
                    </a:lnTo>
                    <a:lnTo>
                      <a:pt x="203" y="50"/>
                    </a:lnTo>
                    <a:lnTo>
                      <a:pt x="203" y="52"/>
                    </a:lnTo>
                    <a:lnTo>
                      <a:pt x="201" y="52"/>
                    </a:lnTo>
                    <a:lnTo>
                      <a:pt x="201" y="52"/>
                    </a:lnTo>
                    <a:lnTo>
                      <a:pt x="201" y="52"/>
                    </a:lnTo>
                    <a:lnTo>
                      <a:pt x="201" y="52"/>
                    </a:lnTo>
                    <a:lnTo>
                      <a:pt x="199" y="52"/>
                    </a:lnTo>
                    <a:lnTo>
                      <a:pt x="199" y="52"/>
                    </a:lnTo>
                    <a:lnTo>
                      <a:pt x="199" y="52"/>
                    </a:lnTo>
                    <a:lnTo>
                      <a:pt x="196" y="52"/>
                    </a:lnTo>
                    <a:lnTo>
                      <a:pt x="196" y="52"/>
                    </a:lnTo>
                    <a:lnTo>
                      <a:pt x="196" y="50"/>
                    </a:lnTo>
                    <a:lnTo>
                      <a:pt x="196" y="50"/>
                    </a:lnTo>
                    <a:lnTo>
                      <a:pt x="196" y="52"/>
                    </a:lnTo>
                    <a:lnTo>
                      <a:pt x="194" y="52"/>
                    </a:lnTo>
                    <a:lnTo>
                      <a:pt x="194" y="52"/>
                    </a:lnTo>
                    <a:lnTo>
                      <a:pt x="194" y="52"/>
                    </a:lnTo>
                    <a:lnTo>
                      <a:pt x="194" y="52"/>
                    </a:lnTo>
                    <a:lnTo>
                      <a:pt x="194" y="52"/>
                    </a:lnTo>
                    <a:lnTo>
                      <a:pt x="196" y="52"/>
                    </a:lnTo>
                    <a:lnTo>
                      <a:pt x="196" y="52"/>
                    </a:lnTo>
                    <a:lnTo>
                      <a:pt x="199" y="52"/>
                    </a:lnTo>
                    <a:lnTo>
                      <a:pt x="199" y="52"/>
                    </a:lnTo>
                    <a:lnTo>
                      <a:pt x="199" y="55"/>
                    </a:lnTo>
                    <a:lnTo>
                      <a:pt x="199" y="55"/>
                    </a:lnTo>
                    <a:lnTo>
                      <a:pt x="199" y="55"/>
                    </a:lnTo>
                    <a:lnTo>
                      <a:pt x="199" y="57"/>
                    </a:lnTo>
                    <a:lnTo>
                      <a:pt x="196" y="57"/>
                    </a:lnTo>
                    <a:lnTo>
                      <a:pt x="196" y="57"/>
                    </a:lnTo>
                    <a:lnTo>
                      <a:pt x="194" y="57"/>
                    </a:lnTo>
                    <a:lnTo>
                      <a:pt x="194" y="57"/>
                    </a:lnTo>
                    <a:lnTo>
                      <a:pt x="194" y="57"/>
                    </a:lnTo>
                    <a:lnTo>
                      <a:pt x="192" y="57"/>
                    </a:lnTo>
                    <a:lnTo>
                      <a:pt x="192" y="57"/>
                    </a:lnTo>
                    <a:lnTo>
                      <a:pt x="189" y="57"/>
                    </a:lnTo>
                    <a:lnTo>
                      <a:pt x="189" y="57"/>
                    </a:lnTo>
                    <a:lnTo>
                      <a:pt x="192" y="57"/>
                    </a:lnTo>
                    <a:lnTo>
                      <a:pt x="192" y="57"/>
                    </a:lnTo>
                    <a:lnTo>
                      <a:pt x="192" y="59"/>
                    </a:lnTo>
                    <a:lnTo>
                      <a:pt x="192" y="59"/>
                    </a:lnTo>
                    <a:lnTo>
                      <a:pt x="192" y="59"/>
                    </a:lnTo>
                    <a:lnTo>
                      <a:pt x="189" y="59"/>
                    </a:lnTo>
                    <a:lnTo>
                      <a:pt x="189" y="59"/>
                    </a:lnTo>
                    <a:lnTo>
                      <a:pt x="189" y="59"/>
                    </a:lnTo>
                    <a:lnTo>
                      <a:pt x="187" y="59"/>
                    </a:lnTo>
                    <a:lnTo>
                      <a:pt x="187" y="59"/>
                    </a:lnTo>
                    <a:lnTo>
                      <a:pt x="187" y="59"/>
                    </a:lnTo>
                    <a:lnTo>
                      <a:pt x="185" y="59"/>
                    </a:lnTo>
                    <a:lnTo>
                      <a:pt x="185" y="59"/>
                    </a:lnTo>
                    <a:lnTo>
                      <a:pt x="182" y="59"/>
                    </a:lnTo>
                    <a:lnTo>
                      <a:pt x="182" y="59"/>
                    </a:lnTo>
                    <a:lnTo>
                      <a:pt x="182" y="59"/>
                    </a:lnTo>
                    <a:lnTo>
                      <a:pt x="182" y="62"/>
                    </a:lnTo>
                    <a:lnTo>
                      <a:pt x="182" y="62"/>
                    </a:lnTo>
                    <a:lnTo>
                      <a:pt x="182" y="64"/>
                    </a:lnTo>
                    <a:lnTo>
                      <a:pt x="180" y="64"/>
                    </a:lnTo>
                    <a:lnTo>
                      <a:pt x="180" y="64"/>
                    </a:lnTo>
                    <a:lnTo>
                      <a:pt x="180" y="64"/>
                    </a:lnTo>
                    <a:lnTo>
                      <a:pt x="180" y="64"/>
                    </a:lnTo>
                    <a:lnTo>
                      <a:pt x="177" y="64"/>
                    </a:lnTo>
                    <a:lnTo>
                      <a:pt x="177" y="64"/>
                    </a:lnTo>
                    <a:lnTo>
                      <a:pt x="175" y="64"/>
                    </a:lnTo>
                    <a:lnTo>
                      <a:pt x="175" y="64"/>
                    </a:lnTo>
                    <a:lnTo>
                      <a:pt x="175" y="64"/>
                    </a:lnTo>
                    <a:lnTo>
                      <a:pt x="175" y="64"/>
                    </a:lnTo>
                    <a:lnTo>
                      <a:pt x="173" y="64"/>
                    </a:lnTo>
                    <a:lnTo>
                      <a:pt x="173" y="64"/>
                    </a:lnTo>
                    <a:lnTo>
                      <a:pt x="173" y="64"/>
                    </a:lnTo>
                    <a:lnTo>
                      <a:pt x="173" y="64"/>
                    </a:lnTo>
                    <a:lnTo>
                      <a:pt x="173" y="64"/>
                    </a:lnTo>
                    <a:lnTo>
                      <a:pt x="173" y="62"/>
                    </a:lnTo>
                    <a:lnTo>
                      <a:pt x="170" y="62"/>
                    </a:lnTo>
                    <a:lnTo>
                      <a:pt x="170" y="62"/>
                    </a:lnTo>
                    <a:lnTo>
                      <a:pt x="170" y="62"/>
                    </a:lnTo>
                    <a:lnTo>
                      <a:pt x="168" y="62"/>
                    </a:lnTo>
                    <a:lnTo>
                      <a:pt x="168" y="62"/>
                    </a:lnTo>
                    <a:lnTo>
                      <a:pt x="168" y="62"/>
                    </a:lnTo>
                    <a:lnTo>
                      <a:pt x="168" y="62"/>
                    </a:lnTo>
                    <a:lnTo>
                      <a:pt x="168" y="64"/>
                    </a:lnTo>
                    <a:lnTo>
                      <a:pt x="168" y="64"/>
                    </a:lnTo>
                    <a:lnTo>
                      <a:pt x="170" y="64"/>
                    </a:lnTo>
                    <a:lnTo>
                      <a:pt x="170" y="64"/>
                    </a:lnTo>
                    <a:lnTo>
                      <a:pt x="170" y="64"/>
                    </a:lnTo>
                    <a:lnTo>
                      <a:pt x="170" y="64"/>
                    </a:lnTo>
                    <a:lnTo>
                      <a:pt x="168" y="64"/>
                    </a:lnTo>
                    <a:lnTo>
                      <a:pt x="168" y="66"/>
                    </a:lnTo>
                    <a:lnTo>
                      <a:pt x="170" y="66"/>
                    </a:lnTo>
                    <a:lnTo>
                      <a:pt x="170" y="66"/>
                    </a:lnTo>
                    <a:lnTo>
                      <a:pt x="170" y="66"/>
                    </a:lnTo>
                    <a:lnTo>
                      <a:pt x="170" y="69"/>
                    </a:lnTo>
                    <a:lnTo>
                      <a:pt x="170" y="69"/>
                    </a:lnTo>
                    <a:lnTo>
                      <a:pt x="168" y="69"/>
                    </a:lnTo>
                    <a:lnTo>
                      <a:pt x="168" y="69"/>
                    </a:lnTo>
                    <a:lnTo>
                      <a:pt x="168" y="69"/>
                    </a:lnTo>
                    <a:lnTo>
                      <a:pt x="168" y="66"/>
                    </a:lnTo>
                    <a:lnTo>
                      <a:pt x="168" y="66"/>
                    </a:lnTo>
                    <a:lnTo>
                      <a:pt x="166" y="66"/>
                    </a:lnTo>
                    <a:lnTo>
                      <a:pt x="166" y="66"/>
                    </a:lnTo>
                    <a:lnTo>
                      <a:pt x="166" y="69"/>
                    </a:lnTo>
                    <a:lnTo>
                      <a:pt x="166" y="69"/>
                    </a:lnTo>
                    <a:lnTo>
                      <a:pt x="166" y="69"/>
                    </a:lnTo>
                    <a:lnTo>
                      <a:pt x="166" y="69"/>
                    </a:lnTo>
                    <a:lnTo>
                      <a:pt x="166" y="71"/>
                    </a:lnTo>
                    <a:lnTo>
                      <a:pt x="163" y="71"/>
                    </a:lnTo>
                    <a:lnTo>
                      <a:pt x="163" y="71"/>
                    </a:lnTo>
                    <a:lnTo>
                      <a:pt x="163" y="69"/>
                    </a:lnTo>
                    <a:lnTo>
                      <a:pt x="161" y="69"/>
                    </a:lnTo>
                    <a:lnTo>
                      <a:pt x="161" y="69"/>
                    </a:lnTo>
                    <a:lnTo>
                      <a:pt x="161" y="66"/>
                    </a:lnTo>
                    <a:lnTo>
                      <a:pt x="161" y="66"/>
                    </a:lnTo>
                    <a:lnTo>
                      <a:pt x="161" y="66"/>
                    </a:lnTo>
                    <a:lnTo>
                      <a:pt x="159" y="66"/>
                    </a:lnTo>
                    <a:lnTo>
                      <a:pt x="159" y="66"/>
                    </a:lnTo>
                    <a:lnTo>
                      <a:pt x="159" y="66"/>
                    </a:lnTo>
                    <a:lnTo>
                      <a:pt x="159" y="66"/>
                    </a:lnTo>
                    <a:lnTo>
                      <a:pt x="159" y="66"/>
                    </a:lnTo>
                    <a:lnTo>
                      <a:pt x="159" y="69"/>
                    </a:lnTo>
                    <a:lnTo>
                      <a:pt x="159" y="69"/>
                    </a:lnTo>
                    <a:lnTo>
                      <a:pt x="159" y="69"/>
                    </a:lnTo>
                    <a:lnTo>
                      <a:pt x="159" y="69"/>
                    </a:lnTo>
                    <a:lnTo>
                      <a:pt x="159" y="71"/>
                    </a:lnTo>
                    <a:lnTo>
                      <a:pt x="159" y="71"/>
                    </a:lnTo>
                    <a:lnTo>
                      <a:pt x="159" y="71"/>
                    </a:lnTo>
                    <a:lnTo>
                      <a:pt x="159" y="71"/>
                    </a:lnTo>
                    <a:lnTo>
                      <a:pt x="159" y="73"/>
                    </a:lnTo>
                    <a:lnTo>
                      <a:pt x="156" y="73"/>
                    </a:lnTo>
                    <a:lnTo>
                      <a:pt x="156" y="73"/>
                    </a:lnTo>
                    <a:lnTo>
                      <a:pt x="156" y="73"/>
                    </a:lnTo>
                    <a:lnTo>
                      <a:pt x="154" y="73"/>
                    </a:lnTo>
                    <a:lnTo>
                      <a:pt x="154" y="73"/>
                    </a:lnTo>
                    <a:lnTo>
                      <a:pt x="154" y="73"/>
                    </a:lnTo>
                    <a:lnTo>
                      <a:pt x="154" y="73"/>
                    </a:lnTo>
                    <a:lnTo>
                      <a:pt x="154" y="76"/>
                    </a:lnTo>
                    <a:lnTo>
                      <a:pt x="151" y="76"/>
                    </a:lnTo>
                    <a:lnTo>
                      <a:pt x="151" y="76"/>
                    </a:lnTo>
                    <a:lnTo>
                      <a:pt x="149" y="76"/>
                    </a:lnTo>
                    <a:lnTo>
                      <a:pt x="149" y="76"/>
                    </a:lnTo>
                    <a:lnTo>
                      <a:pt x="149" y="76"/>
                    </a:lnTo>
                    <a:lnTo>
                      <a:pt x="149" y="78"/>
                    </a:lnTo>
                    <a:lnTo>
                      <a:pt x="149" y="78"/>
                    </a:lnTo>
                    <a:lnTo>
                      <a:pt x="149" y="76"/>
                    </a:lnTo>
                    <a:lnTo>
                      <a:pt x="147" y="76"/>
                    </a:lnTo>
                    <a:lnTo>
                      <a:pt x="147" y="78"/>
                    </a:lnTo>
                    <a:lnTo>
                      <a:pt x="147" y="78"/>
                    </a:lnTo>
                    <a:lnTo>
                      <a:pt x="147" y="78"/>
                    </a:lnTo>
                    <a:lnTo>
                      <a:pt x="147" y="78"/>
                    </a:lnTo>
                    <a:lnTo>
                      <a:pt x="144" y="78"/>
                    </a:lnTo>
                    <a:lnTo>
                      <a:pt x="144" y="78"/>
                    </a:lnTo>
                    <a:lnTo>
                      <a:pt x="142" y="78"/>
                    </a:lnTo>
                    <a:lnTo>
                      <a:pt x="142" y="78"/>
                    </a:lnTo>
                    <a:lnTo>
                      <a:pt x="142" y="78"/>
                    </a:lnTo>
                    <a:lnTo>
                      <a:pt x="140" y="78"/>
                    </a:lnTo>
                    <a:lnTo>
                      <a:pt x="140" y="78"/>
                    </a:lnTo>
                    <a:lnTo>
                      <a:pt x="140" y="78"/>
                    </a:lnTo>
                    <a:lnTo>
                      <a:pt x="140" y="78"/>
                    </a:lnTo>
                    <a:lnTo>
                      <a:pt x="137" y="78"/>
                    </a:lnTo>
                    <a:lnTo>
                      <a:pt x="137" y="78"/>
                    </a:lnTo>
                    <a:lnTo>
                      <a:pt x="137" y="78"/>
                    </a:lnTo>
                    <a:lnTo>
                      <a:pt x="137" y="78"/>
                    </a:lnTo>
                    <a:lnTo>
                      <a:pt x="140" y="78"/>
                    </a:lnTo>
                    <a:lnTo>
                      <a:pt x="140" y="81"/>
                    </a:lnTo>
                    <a:lnTo>
                      <a:pt x="140" y="81"/>
                    </a:lnTo>
                    <a:lnTo>
                      <a:pt x="140" y="81"/>
                    </a:lnTo>
                    <a:lnTo>
                      <a:pt x="140" y="81"/>
                    </a:lnTo>
                    <a:lnTo>
                      <a:pt x="142" y="81"/>
                    </a:lnTo>
                    <a:lnTo>
                      <a:pt x="142" y="83"/>
                    </a:lnTo>
                    <a:lnTo>
                      <a:pt x="140" y="83"/>
                    </a:lnTo>
                    <a:lnTo>
                      <a:pt x="140" y="83"/>
                    </a:lnTo>
                    <a:lnTo>
                      <a:pt x="140" y="83"/>
                    </a:lnTo>
                    <a:lnTo>
                      <a:pt x="140" y="83"/>
                    </a:lnTo>
                    <a:lnTo>
                      <a:pt x="140" y="83"/>
                    </a:lnTo>
                    <a:lnTo>
                      <a:pt x="137" y="83"/>
                    </a:lnTo>
                    <a:lnTo>
                      <a:pt x="137" y="85"/>
                    </a:lnTo>
                    <a:lnTo>
                      <a:pt x="137" y="85"/>
                    </a:lnTo>
                    <a:lnTo>
                      <a:pt x="135" y="85"/>
                    </a:lnTo>
                    <a:lnTo>
                      <a:pt x="135" y="85"/>
                    </a:lnTo>
                    <a:lnTo>
                      <a:pt x="135" y="85"/>
                    </a:lnTo>
                    <a:lnTo>
                      <a:pt x="132" y="85"/>
                    </a:lnTo>
                    <a:lnTo>
                      <a:pt x="132" y="85"/>
                    </a:lnTo>
                    <a:lnTo>
                      <a:pt x="132" y="85"/>
                    </a:lnTo>
                    <a:lnTo>
                      <a:pt x="132" y="85"/>
                    </a:lnTo>
                    <a:lnTo>
                      <a:pt x="132" y="88"/>
                    </a:lnTo>
                    <a:lnTo>
                      <a:pt x="132" y="88"/>
                    </a:lnTo>
                    <a:lnTo>
                      <a:pt x="132" y="88"/>
                    </a:lnTo>
                    <a:lnTo>
                      <a:pt x="132" y="88"/>
                    </a:lnTo>
                    <a:lnTo>
                      <a:pt x="132" y="90"/>
                    </a:lnTo>
                    <a:lnTo>
                      <a:pt x="130" y="90"/>
                    </a:lnTo>
                    <a:lnTo>
                      <a:pt x="130" y="90"/>
                    </a:lnTo>
                    <a:lnTo>
                      <a:pt x="128" y="90"/>
                    </a:lnTo>
                    <a:lnTo>
                      <a:pt x="128" y="90"/>
                    </a:lnTo>
                    <a:lnTo>
                      <a:pt x="128" y="90"/>
                    </a:lnTo>
                    <a:lnTo>
                      <a:pt x="128" y="90"/>
                    </a:lnTo>
                    <a:lnTo>
                      <a:pt x="125" y="90"/>
                    </a:lnTo>
                    <a:lnTo>
                      <a:pt x="125" y="90"/>
                    </a:lnTo>
                    <a:lnTo>
                      <a:pt x="125" y="90"/>
                    </a:lnTo>
                    <a:lnTo>
                      <a:pt x="125" y="90"/>
                    </a:lnTo>
                    <a:lnTo>
                      <a:pt x="125" y="90"/>
                    </a:lnTo>
                    <a:lnTo>
                      <a:pt x="125" y="90"/>
                    </a:lnTo>
                    <a:lnTo>
                      <a:pt x="125" y="92"/>
                    </a:lnTo>
                    <a:lnTo>
                      <a:pt x="125" y="92"/>
                    </a:lnTo>
                    <a:lnTo>
                      <a:pt x="125" y="92"/>
                    </a:lnTo>
                    <a:lnTo>
                      <a:pt x="123" y="92"/>
                    </a:lnTo>
                    <a:lnTo>
                      <a:pt x="123" y="92"/>
                    </a:lnTo>
                    <a:lnTo>
                      <a:pt x="123" y="92"/>
                    </a:lnTo>
                    <a:lnTo>
                      <a:pt x="121" y="92"/>
                    </a:lnTo>
                    <a:lnTo>
                      <a:pt x="121" y="95"/>
                    </a:lnTo>
                    <a:lnTo>
                      <a:pt x="121" y="95"/>
                    </a:lnTo>
                    <a:lnTo>
                      <a:pt x="121" y="95"/>
                    </a:lnTo>
                    <a:lnTo>
                      <a:pt x="121" y="95"/>
                    </a:lnTo>
                    <a:lnTo>
                      <a:pt x="118" y="95"/>
                    </a:lnTo>
                    <a:lnTo>
                      <a:pt x="118" y="95"/>
                    </a:lnTo>
                    <a:lnTo>
                      <a:pt x="118" y="97"/>
                    </a:lnTo>
                    <a:lnTo>
                      <a:pt x="116" y="97"/>
                    </a:lnTo>
                    <a:lnTo>
                      <a:pt x="116" y="95"/>
                    </a:lnTo>
                    <a:lnTo>
                      <a:pt x="116" y="95"/>
                    </a:lnTo>
                    <a:lnTo>
                      <a:pt x="116" y="95"/>
                    </a:lnTo>
                    <a:lnTo>
                      <a:pt x="116" y="97"/>
                    </a:lnTo>
                    <a:lnTo>
                      <a:pt x="114" y="97"/>
                    </a:lnTo>
                    <a:lnTo>
                      <a:pt x="114" y="97"/>
                    </a:lnTo>
                    <a:lnTo>
                      <a:pt x="114" y="97"/>
                    </a:lnTo>
                    <a:lnTo>
                      <a:pt x="114" y="97"/>
                    </a:lnTo>
                    <a:lnTo>
                      <a:pt x="111" y="97"/>
                    </a:lnTo>
                    <a:lnTo>
                      <a:pt x="111" y="97"/>
                    </a:lnTo>
                    <a:lnTo>
                      <a:pt x="109" y="97"/>
                    </a:lnTo>
                    <a:lnTo>
                      <a:pt x="109" y="100"/>
                    </a:lnTo>
                    <a:lnTo>
                      <a:pt x="111" y="100"/>
                    </a:lnTo>
                    <a:lnTo>
                      <a:pt x="111" y="100"/>
                    </a:lnTo>
                    <a:lnTo>
                      <a:pt x="111" y="102"/>
                    </a:lnTo>
                    <a:lnTo>
                      <a:pt x="109" y="102"/>
                    </a:lnTo>
                    <a:lnTo>
                      <a:pt x="109" y="102"/>
                    </a:lnTo>
                    <a:lnTo>
                      <a:pt x="109" y="102"/>
                    </a:lnTo>
                    <a:lnTo>
                      <a:pt x="106" y="102"/>
                    </a:lnTo>
                    <a:lnTo>
                      <a:pt x="106" y="102"/>
                    </a:lnTo>
                    <a:lnTo>
                      <a:pt x="106" y="102"/>
                    </a:lnTo>
                    <a:lnTo>
                      <a:pt x="106" y="102"/>
                    </a:lnTo>
                    <a:lnTo>
                      <a:pt x="106" y="102"/>
                    </a:lnTo>
                    <a:lnTo>
                      <a:pt x="106" y="102"/>
                    </a:lnTo>
                    <a:lnTo>
                      <a:pt x="109" y="102"/>
                    </a:lnTo>
                    <a:lnTo>
                      <a:pt x="109" y="102"/>
                    </a:lnTo>
                    <a:lnTo>
                      <a:pt x="106" y="102"/>
                    </a:lnTo>
                    <a:lnTo>
                      <a:pt x="106" y="102"/>
                    </a:lnTo>
                    <a:lnTo>
                      <a:pt x="106" y="102"/>
                    </a:lnTo>
                    <a:lnTo>
                      <a:pt x="106" y="104"/>
                    </a:lnTo>
                    <a:lnTo>
                      <a:pt x="104" y="104"/>
                    </a:lnTo>
                    <a:lnTo>
                      <a:pt x="104" y="104"/>
                    </a:lnTo>
                    <a:lnTo>
                      <a:pt x="104" y="104"/>
                    </a:lnTo>
                    <a:lnTo>
                      <a:pt x="104" y="107"/>
                    </a:lnTo>
                    <a:lnTo>
                      <a:pt x="104" y="107"/>
                    </a:lnTo>
                    <a:lnTo>
                      <a:pt x="102" y="107"/>
                    </a:lnTo>
                    <a:lnTo>
                      <a:pt x="102" y="109"/>
                    </a:lnTo>
                    <a:lnTo>
                      <a:pt x="102" y="109"/>
                    </a:lnTo>
                    <a:lnTo>
                      <a:pt x="102" y="109"/>
                    </a:lnTo>
                    <a:lnTo>
                      <a:pt x="102" y="109"/>
                    </a:lnTo>
                    <a:lnTo>
                      <a:pt x="99" y="109"/>
                    </a:lnTo>
                    <a:lnTo>
                      <a:pt x="99" y="109"/>
                    </a:lnTo>
                    <a:lnTo>
                      <a:pt x="99" y="109"/>
                    </a:lnTo>
                    <a:lnTo>
                      <a:pt x="97" y="109"/>
                    </a:lnTo>
                    <a:lnTo>
                      <a:pt x="97" y="109"/>
                    </a:lnTo>
                    <a:lnTo>
                      <a:pt x="95" y="109"/>
                    </a:lnTo>
                    <a:lnTo>
                      <a:pt x="95" y="111"/>
                    </a:lnTo>
                    <a:lnTo>
                      <a:pt x="97" y="111"/>
                    </a:lnTo>
                    <a:lnTo>
                      <a:pt x="97" y="111"/>
                    </a:lnTo>
                    <a:lnTo>
                      <a:pt x="97" y="111"/>
                    </a:lnTo>
                    <a:lnTo>
                      <a:pt x="95" y="111"/>
                    </a:lnTo>
                    <a:lnTo>
                      <a:pt x="95" y="111"/>
                    </a:lnTo>
                    <a:lnTo>
                      <a:pt x="95" y="111"/>
                    </a:lnTo>
                    <a:lnTo>
                      <a:pt x="92" y="111"/>
                    </a:lnTo>
                    <a:lnTo>
                      <a:pt x="92" y="111"/>
                    </a:lnTo>
                    <a:lnTo>
                      <a:pt x="92" y="114"/>
                    </a:lnTo>
                    <a:lnTo>
                      <a:pt x="92" y="114"/>
                    </a:lnTo>
                    <a:lnTo>
                      <a:pt x="92" y="114"/>
                    </a:lnTo>
                    <a:lnTo>
                      <a:pt x="90" y="114"/>
                    </a:lnTo>
                    <a:lnTo>
                      <a:pt x="90" y="116"/>
                    </a:lnTo>
                    <a:lnTo>
                      <a:pt x="90" y="116"/>
                    </a:lnTo>
                    <a:lnTo>
                      <a:pt x="90" y="116"/>
                    </a:lnTo>
                    <a:lnTo>
                      <a:pt x="90" y="119"/>
                    </a:lnTo>
                    <a:lnTo>
                      <a:pt x="88" y="119"/>
                    </a:lnTo>
                    <a:lnTo>
                      <a:pt x="88" y="119"/>
                    </a:lnTo>
                    <a:lnTo>
                      <a:pt x="88" y="119"/>
                    </a:lnTo>
                    <a:lnTo>
                      <a:pt x="88" y="121"/>
                    </a:lnTo>
                    <a:lnTo>
                      <a:pt x="88" y="121"/>
                    </a:lnTo>
                    <a:lnTo>
                      <a:pt x="88" y="121"/>
                    </a:lnTo>
                    <a:lnTo>
                      <a:pt x="88" y="121"/>
                    </a:lnTo>
                    <a:lnTo>
                      <a:pt x="88" y="123"/>
                    </a:lnTo>
                    <a:lnTo>
                      <a:pt x="88" y="123"/>
                    </a:lnTo>
                    <a:lnTo>
                      <a:pt x="88" y="123"/>
                    </a:lnTo>
                    <a:lnTo>
                      <a:pt x="90" y="123"/>
                    </a:lnTo>
                    <a:lnTo>
                      <a:pt x="90" y="123"/>
                    </a:lnTo>
                    <a:lnTo>
                      <a:pt x="90" y="126"/>
                    </a:lnTo>
                    <a:lnTo>
                      <a:pt x="88" y="126"/>
                    </a:lnTo>
                    <a:lnTo>
                      <a:pt x="88" y="126"/>
                    </a:lnTo>
                    <a:lnTo>
                      <a:pt x="88" y="126"/>
                    </a:lnTo>
                    <a:lnTo>
                      <a:pt x="88" y="126"/>
                    </a:lnTo>
                    <a:lnTo>
                      <a:pt x="88" y="128"/>
                    </a:lnTo>
                    <a:lnTo>
                      <a:pt x="88" y="128"/>
                    </a:lnTo>
                    <a:lnTo>
                      <a:pt x="85" y="128"/>
                    </a:lnTo>
                    <a:lnTo>
                      <a:pt x="85" y="130"/>
                    </a:lnTo>
                    <a:lnTo>
                      <a:pt x="85" y="130"/>
                    </a:lnTo>
                    <a:lnTo>
                      <a:pt x="88" y="130"/>
                    </a:lnTo>
                    <a:lnTo>
                      <a:pt x="88" y="130"/>
                    </a:lnTo>
                    <a:lnTo>
                      <a:pt x="88" y="130"/>
                    </a:lnTo>
                    <a:lnTo>
                      <a:pt x="88" y="133"/>
                    </a:lnTo>
                    <a:lnTo>
                      <a:pt x="88" y="133"/>
                    </a:lnTo>
                    <a:lnTo>
                      <a:pt x="88" y="133"/>
                    </a:lnTo>
                    <a:lnTo>
                      <a:pt x="90" y="133"/>
                    </a:lnTo>
                    <a:lnTo>
                      <a:pt x="90" y="135"/>
                    </a:lnTo>
                    <a:lnTo>
                      <a:pt x="90" y="135"/>
                    </a:lnTo>
                    <a:lnTo>
                      <a:pt x="90" y="135"/>
                    </a:lnTo>
                    <a:lnTo>
                      <a:pt x="92" y="135"/>
                    </a:lnTo>
                    <a:lnTo>
                      <a:pt x="92" y="137"/>
                    </a:lnTo>
                    <a:lnTo>
                      <a:pt x="92" y="137"/>
                    </a:lnTo>
                    <a:lnTo>
                      <a:pt x="92" y="137"/>
                    </a:lnTo>
                    <a:lnTo>
                      <a:pt x="92" y="137"/>
                    </a:lnTo>
                    <a:lnTo>
                      <a:pt x="92" y="140"/>
                    </a:lnTo>
                    <a:lnTo>
                      <a:pt x="95" y="140"/>
                    </a:lnTo>
                    <a:lnTo>
                      <a:pt x="95" y="140"/>
                    </a:lnTo>
                    <a:lnTo>
                      <a:pt x="95" y="140"/>
                    </a:lnTo>
                    <a:lnTo>
                      <a:pt x="95" y="142"/>
                    </a:lnTo>
                    <a:lnTo>
                      <a:pt x="95" y="142"/>
                    </a:lnTo>
                    <a:lnTo>
                      <a:pt x="95" y="142"/>
                    </a:lnTo>
                    <a:lnTo>
                      <a:pt x="97" y="142"/>
                    </a:lnTo>
                    <a:lnTo>
                      <a:pt x="97" y="142"/>
                    </a:lnTo>
                    <a:lnTo>
                      <a:pt x="97" y="142"/>
                    </a:lnTo>
                    <a:lnTo>
                      <a:pt x="99" y="142"/>
                    </a:lnTo>
                    <a:lnTo>
                      <a:pt x="99" y="145"/>
                    </a:lnTo>
                    <a:lnTo>
                      <a:pt x="99" y="145"/>
                    </a:lnTo>
                    <a:lnTo>
                      <a:pt x="99" y="145"/>
                    </a:lnTo>
                    <a:lnTo>
                      <a:pt x="99" y="145"/>
                    </a:lnTo>
                    <a:lnTo>
                      <a:pt x="99" y="147"/>
                    </a:lnTo>
                    <a:lnTo>
                      <a:pt x="102" y="147"/>
                    </a:lnTo>
                    <a:lnTo>
                      <a:pt x="102" y="147"/>
                    </a:lnTo>
                    <a:lnTo>
                      <a:pt x="102" y="147"/>
                    </a:lnTo>
                    <a:lnTo>
                      <a:pt x="102" y="147"/>
                    </a:lnTo>
                    <a:lnTo>
                      <a:pt x="102" y="149"/>
                    </a:lnTo>
                    <a:lnTo>
                      <a:pt x="104" y="149"/>
                    </a:lnTo>
                    <a:lnTo>
                      <a:pt x="104" y="149"/>
                    </a:lnTo>
                    <a:lnTo>
                      <a:pt x="104" y="149"/>
                    </a:lnTo>
                    <a:lnTo>
                      <a:pt x="106" y="149"/>
                    </a:lnTo>
                    <a:lnTo>
                      <a:pt x="106" y="149"/>
                    </a:lnTo>
                    <a:lnTo>
                      <a:pt x="106" y="149"/>
                    </a:lnTo>
                    <a:lnTo>
                      <a:pt x="106" y="152"/>
                    </a:lnTo>
                    <a:lnTo>
                      <a:pt x="109" y="152"/>
                    </a:lnTo>
                    <a:lnTo>
                      <a:pt x="109" y="152"/>
                    </a:lnTo>
                    <a:lnTo>
                      <a:pt x="109" y="152"/>
                    </a:lnTo>
                    <a:lnTo>
                      <a:pt x="109" y="152"/>
                    </a:lnTo>
                    <a:lnTo>
                      <a:pt x="111" y="152"/>
                    </a:lnTo>
                    <a:lnTo>
                      <a:pt x="111" y="152"/>
                    </a:lnTo>
                    <a:lnTo>
                      <a:pt x="111" y="152"/>
                    </a:lnTo>
                    <a:lnTo>
                      <a:pt x="114" y="152"/>
                    </a:lnTo>
                    <a:lnTo>
                      <a:pt x="114" y="154"/>
                    </a:lnTo>
                    <a:lnTo>
                      <a:pt x="114" y="154"/>
                    </a:lnTo>
                    <a:lnTo>
                      <a:pt x="114" y="154"/>
                    </a:lnTo>
                    <a:lnTo>
                      <a:pt x="116" y="154"/>
                    </a:lnTo>
                    <a:lnTo>
                      <a:pt x="116" y="154"/>
                    </a:lnTo>
                    <a:lnTo>
                      <a:pt x="116" y="154"/>
                    </a:lnTo>
                    <a:lnTo>
                      <a:pt x="116" y="154"/>
                    </a:lnTo>
                    <a:lnTo>
                      <a:pt x="118" y="154"/>
                    </a:lnTo>
                    <a:lnTo>
                      <a:pt x="118" y="156"/>
                    </a:lnTo>
                    <a:lnTo>
                      <a:pt x="118" y="156"/>
                    </a:lnTo>
                    <a:lnTo>
                      <a:pt x="118" y="156"/>
                    </a:lnTo>
                    <a:lnTo>
                      <a:pt x="121" y="156"/>
                    </a:lnTo>
                    <a:lnTo>
                      <a:pt x="121" y="156"/>
                    </a:lnTo>
                    <a:lnTo>
                      <a:pt x="121" y="156"/>
                    </a:lnTo>
                    <a:lnTo>
                      <a:pt x="123" y="156"/>
                    </a:lnTo>
                    <a:lnTo>
                      <a:pt x="123" y="156"/>
                    </a:lnTo>
                    <a:lnTo>
                      <a:pt x="123" y="159"/>
                    </a:lnTo>
                    <a:lnTo>
                      <a:pt x="125" y="159"/>
                    </a:lnTo>
                    <a:lnTo>
                      <a:pt x="125" y="159"/>
                    </a:lnTo>
                    <a:lnTo>
                      <a:pt x="125" y="159"/>
                    </a:lnTo>
                    <a:lnTo>
                      <a:pt x="128" y="159"/>
                    </a:lnTo>
                    <a:lnTo>
                      <a:pt x="128" y="159"/>
                    </a:lnTo>
                    <a:lnTo>
                      <a:pt x="128" y="159"/>
                    </a:lnTo>
                    <a:lnTo>
                      <a:pt x="130" y="159"/>
                    </a:lnTo>
                    <a:lnTo>
                      <a:pt x="130" y="159"/>
                    </a:lnTo>
                    <a:lnTo>
                      <a:pt x="130" y="159"/>
                    </a:lnTo>
                    <a:lnTo>
                      <a:pt x="132" y="159"/>
                    </a:lnTo>
                    <a:lnTo>
                      <a:pt x="132" y="161"/>
                    </a:lnTo>
                    <a:lnTo>
                      <a:pt x="132" y="161"/>
                    </a:lnTo>
                    <a:lnTo>
                      <a:pt x="132" y="161"/>
                    </a:lnTo>
                    <a:lnTo>
                      <a:pt x="132" y="161"/>
                    </a:lnTo>
                    <a:lnTo>
                      <a:pt x="132" y="161"/>
                    </a:lnTo>
                    <a:lnTo>
                      <a:pt x="132" y="161"/>
                    </a:lnTo>
                    <a:lnTo>
                      <a:pt x="132" y="161"/>
                    </a:lnTo>
                    <a:lnTo>
                      <a:pt x="130" y="161"/>
                    </a:lnTo>
                    <a:lnTo>
                      <a:pt x="130" y="164"/>
                    </a:lnTo>
                    <a:lnTo>
                      <a:pt x="130" y="164"/>
                    </a:lnTo>
                    <a:lnTo>
                      <a:pt x="130" y="164"/>
                    </a:lnTo>
                    <a:lnTo>
                      <a:pt x="128" y="164"/>
                    </a:lnTo>
                    <a:lnTo>
                      <a:pt x="128" y="164"/>
                    </a:lnTo>
                    <a:lnTo>
                      <a:pt x="128" y="164"/>
                    </a:lnTo>
                    <a:lnTo>
                      <a:pt x="128" y="166"/>
                    </a:lnTo>
                    <a:lnTo>
                      <a:pt x="128" y="166"/>
                    </a:lnTo>
                    <a:lnTo>
                      <a:pt x="128" y="166"/>
                    </a:lnTo>
                    <a:lnTo>
                      <a:pt x="130" y="166"/>
                    </a:lnTo>
                    <a:lnTo>
                      <a:pt x="130" y="166"/>
                    </a:lnTo>
                    <a:lnTo>
                      <a:pt x="128" y="166"/>
                    </a:lnTo>
                    <a:lnTo>
                      <a:pt x="128" y="166"/>
                    </a:lnTo>
                    <a:lnTo>
                      <a:pt x="128" y="166"/>
                    </a:lnTo>
                    <a:lnTo>
                      <a:pt x="128" y="168"/>
                    </a:lnTo>
                    <a:lnTo>
                      <a:pt x="125" y="168"/>
                    </a:lnTo>
                    <a:lnTo>
                      <a:pt x="125" y="168"/>
                    </a:lnTo>
                    <a:lnTo>
                      <a:pt x="125" y="166"/>
                    </a:lnTo>
                    <a:lnTo>
                      <a:pt x="125" y="166"/>
                    </a:lnTo>
                    <a:lnTo>
                      <a:pt x="125" y="168"/>
                    </a:lnTo>
                    <a:lnTo>
                      <a:pt x="123" y="168"/>
                    </a:lnTo>
                    <a:lnTo>
                      <a:pt x="123" y="168"/>
                    </a:lnTo>
                    <a:lnTo>
                      <a:pt x="121" y="168"/>
                    </a:lnTo>
                    <a:lnTo>
                      <a:pt x="121" y="168"/>
                    </a:lnTo>
                    <a:lnTo>
                      <a:pt x="121" y="168"/>
                    </a:lnTo>
                    <a:lnTo>
                      <a:pt x="118" y="168"/>
                    </a:lnTo>
                    <a:lnTo>
                      <a:pt x="118" y="166"/>
                    </a:lnTo>
                    <a:lnTo>
                      <a:pt x="118" y="166"/>
                    </a:lnTo>
                    <a:lnTo>
                      <a:pt x="116" y="166"/>
                    </a:lnTo>
                    <a:lnTo>
                      <a:pt x="116" y="166"/>
                    </a:lnTo>
                    <a:lnTo>
                      <a:pt x="116" y="166"/>
                    </a:lnTo>
                    <a:lnTo>
                      <a:pt x="116" y="166"/>
                    </a:lnTo>
                    <a:lnTo>
                      <a:pt x="116" y="164"/>
                    </a:lnTo>
                    <a:lnTo>
                      <a:pt x="114" y="164"/>
                    </a:lnTo>
                    <a:lnTo>
                      <a:pt x="114" y="166"/>
                    </a:lnTo>
                    <a:lnTo>
                      <a:pt x="114" y="166"/>
                    </a:lnTo>
                    <a:lnTo>
                      <a:pt x="114" y="166"/>
                    </a:lnTo>
                    <a:lnTo>
                      <a:pt x="114" y="166"/>
                    </a:lnTo>
                    <a:lnTo>
                      <a:pt x="114" y="168"/>
                    </a:lnTo>
                    <a:lnTo>
                      <a:pt x="111" y="168"/>
                    </a:lnTo>
                    <a:lnTo>
                      <a:pt x="111" y="168"/>
                    </a:lnTo>
                    <a:lnTo>
                      <a:pt x="109" y="168"/>
                    </a:lnTo>
                    <a:lnTo>
                      <a:pt x="109" y="166"/>
                    </a:lnTo>
                    <a:lnTo>
                      <a:pt x="109" y="166"/>
                    </a:lnTo>
                    <a:lnTo>
                      <a:pt x="109" y="166"/>
                    </a:lnTo>
                    <a:lnTo>
                      <a:pt x="109" y="168"/>
                    </a:lnTo>
                    <a:lnTo>
                      <a:pt x="106" y="168"/>
                    </a:lnTo>
                    <a:lnTo>
                      <a:pt x="106" y="168"/>
                    </a:lnTo>
                    <a:lnTo>
                      <a:pt x="106" y="166"/>
                    </a:lnTo>
                    <a:lnTo>
                      <a:pt x="106" y="166"/>
                    </a:lnTo>
                    <a:lnTo>
                      <a:pt x="106" y="166"/>
                    </a:lnTo>
                    <a:lnTo>
                      <a:pt x="106" y="166"/>
                    </a:lnTo>
                    <a:lnTo>
                      <a:pt x="106" y="168"/>
                    </a:lnTo>
                    <a:lnTo>
                      <a:pt x="104" y="168"/>
                    </a:lnTo>
                    <a:lnTo>
                      <a:pt x="104" y="166"/>
                    </a:lnTo>
                    <a:lnTo>
                      <a:pt x="104" y="166"/>
                    </a:lnTo>
                    <a:lnTo>
                      <a:pt x="104" y="166"/>
                    </a:lnTo>
                    <a:lnTo>
                      <a:pt x="102" y="166"/>
                    </a:lnTo>
                    <a:lnTo>
                      <a:pt x="102" y="164"/>
                    </a:lnTo>
                    <a:lnTo>
                      <a:pt x="102" y="164"/>
                    </a:lnTo>
                    <a:lnTo>
                      <a:pt x="102" y="166"/>
                    </a:lnTo>
                    <a:lnTo>
                      <a:pt x="102" y="166"/>
                    </a:lnTo>
                    <a:lnTo>
                      <a:pt x="102" y="164"/>
                    </a:lnTo>
                    <a:lnTo>
                      <a:pt x="99" y="164"/>
                    </a:lnTo>
                    <a:lnTo>
                      <a:pt x="99" y="164"/>
                    </a:lnTo>
                    <a:lnTo>
                      <a:pt x="99" y="166"/>
                    </a:lnTo>
                    <a:lnTo>
                      <a:pt x="99" y="166"/>
                    </a:lnTo>
                    <a:lnTo>
                      <a:pt x="97" y="166"/>
                    </a:lnTo>
                    <a:lnTo>
                      <a:pt x="97" y="166"/>
                    </a:lnTo>
                    <a:lnTo>
                      <a:pt x="95" y="166"/>
                    </a:lnTo>
                    <a:lnTo>
                      <a:pt x="95" y="166"/>
                    </a:lnTo>
                    <a:lnTo>
                      <a:pt x="95" y="164"/>
                    </a:lnTo>
                    <a:lnTo>
                      <a:pt x="95" y="164"/>
                    </a:lnTo>
                    <a:lnTo>
                      <a:pt x="92" y="164"/>
                    </a:lnTo>
                    <a:lnTo>
                      <a:pt x="92" y="164"/>
                    </a:lnTo>
                    <a:lnTo>
                      <a:pt x="92" y="166"/>
                    </a:lnTo>
                    <a:lnTo>
                      <a:pt x="92" y="166"/>
                    </a:lnTo>
                    <a:lnTo>
                      <a:pt x="90" y="166"/>
                    </a:lnTo>
                    <a:lnTo>
                      <a:pt x="90" y="164"/>
                    </a:lnTo>
                    <a:lnTo>
                      <a:pt x="90" y="164"/>
                    </a:lnTo>
                    <a:lnTo>
                      <a:pt x="90" y="164"/>
                    </a:lnTo>
                    <a:lnTo>
                      <a:pt x="88" y="164"/>
                    </a:lnTo>
                    <a:lnTo>
                      <a:pt x="88" y="164"/>
                    </a:lnTo>
                    <a:lnTo>
                      <a:pt x="88" y="164"/>
                    </a:lnTo>
                    <a:lnTo>
                      <a:pt x="88" y="164"/>
                    </a:lnTo>
                    <a:lnTo>
                      <a:pt x="85" y="164"/>
                    </a:lnTo>
                    <a:lnTo>
                      <a:pt x="85" y="164"/>
                    </a:lnTo>
                    <a:lnTo>
                      <a:pt x="85" y="164"/>
                    </a:lnTo>
                    <a:lnTo>
                      <a:pt x="83" y="164"/>
                    </a:lnTo>
                    <a:lnTo>
                      <a:pt x="83" y="164"/>
                    </a:lnTo>
                    <a:lnTo>
                      <a:pt x="83" y="164"/>
                    </a:lnTo>
                    <a:lnTo>
                      <a:pt x="83" y="166"/>
                    </a:lnTo>
                    <a:lnTo>
                      <a:pt x="83" y="166"/>
                    </a:lnTo>
                    <a:lnTo>
                      <a:pt x="80" y="166"/>
                    </a:lnTo>
                    <a:lnTo>
                      <a:pt x="80" y="166"/>
                    </a:lnTo>
                    <a:lnTo>
                      <a:pt x="80" y="166"/>
                    </a:lnTo>
                    <a:lnTo>
                      <a:pt x="78" y="166"/>
                    </a:lnTo>
                    <a:lnTo>
                      <a:pt x="78" y="166"/>
                    </a:lnTo>
                    <a:lnTo>
                      <a:pt x="76" y="166"/>
                    </a:lnTo>
                    <a:lnTo>
                      <a:pt x="76" y="164"/>
                    </a:lnTo>
                    <a:lnTo>
                      <a:pt x="76" y="164"/>
                    </a:lnTo>
                    <a:lnTo>
                      <a:pt x="76" y="164"/>
                    </a:lnTo>
                    <a:lnTo>
                      <a:pt x="73" y="164"/>
                    </a:lnTo>
                    <a:lnTo>
                      <a:pt x="73" y="164"/>
                    </a:lnTo>
                    <a:lnTo>
                      <a:pt x="73" y="164"/>
                    </a:lnTo>
                    <a:lnTo>
                      <a:pt x="73" y="164"/>
                    </a:lnTo>
                    <a:lnTo>
                      <a:pt x="71" y="164"/>
                    </a:lnTo>
                    <a:lnTo>
                      <a:pt x="71" y="164"/>
                    </a:lnTo>
                    <a:lnTo>
                      <a:pt x="69" y="164"/>
                    </a:lnTo>
                    <a:lnTo>
                      <a:pt x="69" y="164"/>
                    </a:lnTo>
                    <a:lnTo>
                      <a:pt x="69" y="164"/>
                    </a:lnTo>
                    <a:lnTo>
                      <a:pt x="66" y="164"/>
                    </a:lnTo>
                    <a:lnTo>
                      <a:pt x="66" y="161"/>
                    </a:lnTo>
                    <a:lnTo>
                      <a:pt x="66" y="161"/>
                    </a:lnTo>
                    <a:lnTo>
                      <a:pt x="66" y="161"/>
                    </a:lnTo>
                    <a:lnTo>
                      <a:pt x="64" y="161"/>
                    </a:lnTo>
                    <a:lnTo>
                      <a:pt x="64" y="161"/>
                    </a:lnTo>
                    <a:lnTo>
                      <a:pt x="64" y="161"/>
                    </a:lnTo>
                    <a:lnTo>
                      <a:pt x="61" y="161"/>
                    </a:lnTo>
                    <a:lnTo>
                      <a:pt x="61" y="161"/>
                    </a:lnTo>
                    <a:lnTo>
                      <a:pt x="61" y="161"/>
                    </a:lnTo>
                    <a:lnTo>
                      <a:pt x="59" y="161"/>
                    </a:lnTo>
                    <a:lnTo>
                      <a:pt x="59" y="161"/>
                    </a:lnTo>
                    <a:lnTo>
                      <a:pt x="59" y="161"/>
                    </a:lnTo>
                    <a:lnTo>
                      <a:pt x="57" y="161"/>
                    </a:lnTo>
                    <a:lnTo>
                      <a:pt x="57" y="161"/>
                    </a:lnTo>
                    <a:lnTo>
                      <a:pt x="54" y="161"/>
                    </a:lnTo>
                    <a:lnTo>
                      <a:pt x="54" y="161"/>
                    </a:lnTo>
                    <a:lnTo>
                      <a:pt x="54" y="161"/>
                    </a:lnTo>
                    <a:lnTo>
                      <a:pt x="54" y="161"/>
                    </a:lnTo>
                    <a:lnTo>
                      <a:pt x="52" y="161"/>
                    </a:lnTo>
                    <a:lnTo>
                      <a:pt x="52" y="161"/>
                    </a:lnTo>
                    <a:lnTo>
                      <a:pt x="52" y="161"/>
                    </a:lnTo>
                    <a:lnTo>
                      <a:pt x="50" y="161"/>
                    </a:lnTo>
                    <a:lnTo>
                      <a:pt x="50" y="161"/>
                    </a:lnTo>
                    <a:lnTo>
                      <a:pt x="47" y="161"/>
                    </a:lnTo>
                    <a:lnTo>
                      <a:pt x="47" y="159"/>
                    </a:lnTo>
                    <a:lnTo>
                      <a:pt x="47" y="159"/>
                    </a:lnTo>
                    <a:lnTo>
                      <a:pt x="47" y="159"/>
                    </a:lnTo>
                    <a:lnTo>
                      <a:pt x="47" y="161"/>
                    </a:lnTo>
                    <a:lnTo>
                      <a:pt x="45" y="161"/>
                    </a:lnTo>
                    <a:lnTo>
                      <a:pt x="45" y="161"/>
                    </a:lnTo>
                    <a:lnTo>
                      <a:pt x="45" y="159"/>
                    </a:lnTo>
                    <a:lnTo>
                      <a:pt x="43" y="159"/>
                    </a:lnTo>
                    <a:lnTo>
                      <a:pt x="43" y="159"/>
                    </a:lnTo>
                    <a:lnTo>
                      <a:pt x="43" y="159"/>
                    </a:lnTo>
                    <a:lnTo>
                      <a:pt x="43" y="159"/>
                    </a:lnTo>
                    <a:lnTo>
                      <a:pt x="40" y="159"/>
                    </a:lnTo>
                    <a:lnTo>
                      <a:pt x="40" y="156"/>
                    </a:lnTo>
                    <a:lnTo>
                      <a:pt x="43" y="156"/>
                    </a:lnTo>
                    <a:lnTo>
                      <a:pt x="43" y="156"/>
                    </a:lnTo>
                    <a:lnTo>
                      <a:pt x="43" y="156"/>
                    </a:lnTo>
                    <a:lnTo>
                      <a:pt x="43" y="156"/>
                    </a:lnTo>
                    <a:lnTo>
                      <a:pt x="43" y="154"/>
                    </a:lnTo>
                    <a:lnTo>
                      <a:pt x="45" y="154"/>
                    </a:lnTo>
                    <a:lnTo>
                      <a:pt x="45" y="156"/>
                    </a:lnTo>
                    <a:lnTo>
                      <a:pt x="45" y="156"/>
                    </a:lnTo>
                    <a:lnTo>
                      <a:pt x="47" y="156"/>
                    </a:lnTo>
                    <a:lnTo>
                      <a:pt x="47" y="156"/>
                    </a:lnTo>
                    <a:lnTo>
                      <a:pt x="47" y="156"/>
                    </a:lnTo>
                    <a:lnTo>
                      <a:pt x="50" y="156"/>
                    </a:lnTo>
                    <a:lnTo>
                      <a:pt x="50" y="154"/>
                    </a:lnTo>
                    <a:lnTo>
                      <a:pt x="47" y="154"/>
                    </a:lnTo>
                    <a:lnTo>
                      <a:pt x="47" y="154"/>
                    </a:lnTo>
                    <a:lnTo>
                      <a:pt x="47" y="154"/>
                    </a:lnTo>
                    <a:lnTo>
                      <a:pt x="47" y="154"/>
                    </a:lnTo>
                    <a:lnTo>
                      <a:pt x="45" y="154"/>
                    </a:lnTo>
                    <a:lnTo>
                      <a:pt x="45" y="152"/>
                    </a:lnTo>
                    <a:lnTo>
                      <a:pt x="45" y="152"/>
                    </a:lnTo>
                    <a:lnTo>
                      <a:pt x="45" y="152"/>
                    </a:lnTo>
                    <a:lnTo>
                      <a:pt x="43" y="152"/>
                    </a:lnTo>
                    <a:lnTo>
                      <a:pt x="43" y="152"/>
                    </a:lnTo>
                    <a:lnTo>
                      <a:pt x="43" y="152"/>
                    </a:lnTo>
                    <a:lnTo>
                      <a:pt x="43" y="152"/>
                    </a:lnTo>
                    <a:lnTo>
                      <a:pt x="43" y="152"/>
                    </a:lnTo>
                    <a:lnTo>
                      <a:pt x="43" y="152"/>
                    </a:lnTo>
                    <a:lnTo>
                      <a:pt x="43" y="152"/>
                    </a:lnTo>
                    <a:lnTo>
                      <a:pt x="43" y="152"/>
                    </a:lnTo>
                    <a:lnTo>
                      <a:pt x="43" y="149"/>
                    </a:lnTo>
                    <a:lnTo>
                      <a:pt x="43" y="149"/>
                    </a:lnTo>
                    <a:lnTo>
                      <a:pt x="43" y="149"/>
                    </a:lnTo>
                    <a:lnTo>
                      <a:pt x="40" y="149"/>
                    </a:lnTo>
                    <a:lnTo>
                      <a:pt x="40" y="149"/>
                    </a:lnTo>
                    <a:lnTo>
                      <a:pt x="40" y="147"/>
                    </a:lnTo>
                    <a:lnTo>
                      <a:pt x="40" y="147"/>
                    </a:lnTo>
                    <a:lnTo>
                      <a:pt x="40" y="147"/>
                    </a:lnTo>
                    <a:lnTo>
                      <a:pt x="40" y="149"/>
                    </a:lnTo>
                    <a:lnTo>
                      <a:pt x="40" y="149"/>
                    </a:lnTo>
                    <a:lnTo>
                      <a:pt x="40" y="149"/>
                    </a:lnTo>
                    <a:lnTo>
                      <a:pt x="40" y="149"/>
                    </a:lnTo>
                    <a:lnTo>
                      <a:pt x="40" y="152"/>
                    </a:lnTo>
                    <a:lnTo>
                      <a:pt x="38" y="152"/>
                    </a:lnTo>
                    <a:lnTo>
                      <a:pt x="38" y="152"/>
                    </a:lnTo>
                    <a:lnTo>
                      <a:pt x="38" y="152"/>
                    </a:lnTo>
                    <a:lnTo>
                      <a:pt x="38" y="152"/>
                    </a:lnTo>
                    <a:lnTo>
                      <a:pt x="35" y="152"/>
                    </a:lnTo>
                    <a:lnTo>
                      <a:pt x="35" y="152"/>
                    </a:lnTo>
                    <a:lnTo>
                      <a:pt x="35" y="154"/>
                    </a:lnTo>
                    <a:lnTo>
                      <a:pt x="35" y="154"/>
                    </a:lnTo>
                    <a:lnTo>
                      <a:pt x="38" y="154"/>
                    </a:lnTo>
                    <a:lnTo>
                      <a:pt x="38" y="154"/>
                    </a:lnTo>
                    <a:lnTo>
                      <a:pt x="38" y="154"/>
                    </a:lnTo>
                    <a:lnTo>
                      <a:pt x="38" y="156"/>
                    </a:lnTo>
                    <a:lnTo>
                      <a:pt x="38" y="156"/>
                    </a:lnTo>
                    <a:lnTo>
                      <a:pt x="35" y="156"/>
                    </a:lnTo>
                    <a:lnTo>
                      <a:pt x="35" y="156"/>
                    </a:lnTo>
                    <a:lnTo>
                      <a:pt x="35" y="156"/>
                    </a:lnTo>
                    <a:lnTo>
                      <a:pt x="33" y="156"/>
                    </a:lnTo>
                    <a:lnTo>
                      <a:pt x="33" y="154"/>
                    </a:lnTo>
                    <a:lnTo>
                      <a:pt x="33" y="154"/>
                    </a:lnTo>
                    <a:lnTo>
                      <a:pt x="33" y="154"/>
                    </a:lnTo>
                    <a:lnTo>
                      <a:pt x="33" y="154"/>
                    </a:lnTo>
                    <a:lnTo>
                      <a:pt x="33" y="152"/>
                    </a:lnTo>
                    <a:lnTo>
                      <a:pt x="31" y="152"/>
                    </a:lnTo>
                    <a:lnTo>
                      <a:pt x="31" y="152"/>
                    </a:lnTo>
                    <a:lnTo>
                      <a:pt x="28" y="152"/>
                    </a:lnTo>
                    <a:lnTo>
                      <a:pt x="28" y="152"/>
                    </a:lnTo>
                    <a:lnTo>
                      <a:pt x="28" y="152"/>
                    </a:lnTo>
                    <a:lnTo>
                      <a:pt x="28" y="152"/>
                    </a:lnTo>
                    <a:lnTo>
                      <a:pt x="28" y="152"/>
                    </a:lnTo>
                    <a:lnTo>
                      <a:pt x="28" y="149"/>
                    </a:lnTo>
                    <a:lnTo>
                      <a:pt x="26" y="149"/>
                    </a:lnTo>
                    <a:lnTo>
                      <a:pt x="26" y="149"/>
                    </a:lnTo>
                    <a:lnTo>
                      <a:pt x="26" y="149"/>
                    </a:lnTo>
                    <a:lnTo>
                      <a:pt x="26" y="149"/>
                    </a:lnTo>
                    <a:lnTo>
                      <a:pt x="24" y="149"/>
                    </a:lnTo>
                    <a:lnTo>
                      <a:pt x="24" y="149"/>
                    </a:lnTo>
                    <a:lnTo>
                      <a:pt x="21" y="149"/>
                    </a:lnTo>
                    <a:lnTo>
                      <a:pt x="21" y="149"/>
                    </a:lnTo>
                    <a:lnTo>
                      <a:pt x="21" y="149"/>
                    </a:lnTo>
                    <a:lnTo>
                      <a:pt x="19" y="149"/>
                    </a:lnTo>
                    <a:lnTo>
                      <a:pt x="19" y="149"/>
                    </a:lnTo>
                    <a:lnTo>
                      <a:pt x="19" y="147"/>
                    </a:lnTo>
                    <a:lnTo>
                      <a:pt x="19" y="147"/>
                    </a:lnTo>
                    <a:lnTo>
                      <a:pt x="17" y="147"/>
                    </a:lnTo>
                    <a:lnTo>
                      <a:pt x="17" y="147"/>
                    </a:lnTo>
                    <a:lnTo>
                      <a:pt x="17" y="145"/>
                    </a:lnTo>
                    <a:lnTo>
                      <a:pt x="19" y="145"/>
                    </a:lnTo>
                    <a:lnTo>
                      <a:pt x="19" y="145"/>
                    </a:lnTo>
                    <a:lnTo>
                      <a:pt x="19" y="145"/>
                    </a:lnTo>
                    <a:lnTo>
                      <a:pt x="19" y="145"/>
                    </a:lnTo>
                    <a:lnTo>
                      <a:pt x="21" y="145"/>
                    </a:lnTo>
                    <a:lnTo>
                      <a:pt x="21" y="145"/>
                    </a:lnTo>
                    <a:lnTo>
                      <a:pt x="21" y="145"/>
                    </a:lnTo>
                    <a:lnTo>
                      <a:pt x="24" y="145"/>
                    </a:lnTo>
                    <a:lnTo>
                      <a:pt x="24" y="142"/>
                    </a:lnTo>
                    <a:lnTo>
                      <a:pt x="21" y="142"/>
                    </a:lnTo>
                    <a:lnTo>
                      <a:pt x="21" y="142"/>
                    </a:lnTo>
                    <a:lnTo>
                      <a:pt x="21" y="142"/>
                    </a:lnTo>
                    <a:lnTo>
                      <a:pt x="21" y="142"/>
                    </a:lnTo>
                    <a:lnTo>
                      <a:pt x="19" y="142"/>
                    </a:lnTo>
                    <a:lnTo>
                      <a:pt x="19" y="142"/>
                    </a:lnTo>
                    <a:lnTo>
                      <a:pt x="19" y="142"/>
                    </a:lnTo>
                    <a:lnTo>
                      <a:pt x="19" y="142"/>
                    </a:lnTo>
                    <a:lnTo>
                      <a:pt x="19" y="142"/>
                    </a:lnTo>
                    <a:lnTo>
                      <a:pt x="17" y="142"/>
                    </a:lnTo>
                    <a:lnTo>
                      <a:pt x="17" y="142"/>
                    </a:lnTo>
                    <a:lnTo>
                      <a:pt x="14" y="142"/>
                    </a:lnTo>
                    <a:lnTo>
                      <a:pt x="14" y="142"/>
                    </a:lnTo>
                    <a:lnTo>
                      <a:pt x="14" y="142"/>
                    </a:lnTo>
                    <a:lnTo>
                      <a:pt x="14" y="142"/>
                    </a:lnTo>
                    <a:lnTo>
                      <a:pt x="14" y="142"/>
                    </a:lnTo>
                    <a:lnTo>
                      <a:pt x="12" y="142"/>
                    </a:lnTo>
                    <a:lnTo>
                      <a:pt x="12" y="142"/>
                    </a:lnTo>
                    <a:lnTo>
                      <a:pt x="9" y="142"/>
                    </a:lnTo>
                    <a:lnTo>
                      <a:pt x="9" y="142"/>
                    </a:lnTo>
                    <a:lnTo>
                      <a:pt x="9" y="142"/>
                    </a:lnTo>
                    <a:lnTo>
                      <a:pt x="9" y="142"/>
                    </a:lnTo>
                    <a:lnTo>
                      <a:pt x="9" y="142"/>
                    </a:lnTo>
                    <a:lnTo>
                      <a:pt x="7" y="142"/>
                    </a:lnTo>
                    <a:lnTo>
                      <a:pt x="7" y="142"/>
                    </a:lnTo>
                    <a:lnTo>
                      <a:pt x="7" y="142"/>
                    </a:lnTo>
                    <a:lnTo>
                      <a:pt x="7" y="142"/>
                    </a:lnTo>
                    <a:lnTo>
                      <a:pt x="5" y="142"/>
                    </a:lnTo>
                    <a:lnTo>
                      <a:pt x="5" y="142"/>
                    </a:lnTo>
                    <a:lnTo>
                      <a:pt x="2" y="142"/>
                    </a:lnTo>
                    <a:lnTo>
                      <a:pt x="2" y="140"/>
                    </a:lnTo>
                    <a:lnTo>
                      <a:pt x="2" y="140"/>
                    </a:lnTo>
                    <a:lnTo>
                      <a:pt x="2" y="140"/>
                    </a:lnTo>
                    <a:lnTo>
                      <a:pt x="2" y="137"/>
                    </a:lnTo>
                    <a:lnTo>
                      <a:pt x="2" y="137"/>
                    </a:lnTo>
                    <a:lnTo>
                      <a:pt x="2" y="137"/>
                    </a:lnTo>
                    <a:lnTo>
                      <a:pt x="2" y="135"/>
                    </a:lnTo>
                    <a:lnTo>
                      <a:pt x="0" y="135"/>
                    </a:lnTo>
                    <a:lnTo>
                      <a:pt x="0" y="135"/>
                    </a:lnTo>
                    <a:lnTo>
                      <a:pt x="0" y="135"/>
                    </a:lnTo>
                    <a:lnTo>
                      <a:pt x="0" y="133"/>
                    </a:lnTo>
                    <a:lnTo>
                      <a:pt x="0" y="133"/>
                    </a:lnTo>
                    <a:lnTo>
                      <a:pt x="0" y="133"/>
                    </a:lnTo>
                    <a:lnTo>
                      <a:pt x="0" y="133"/>
                    </a:lnTo>
                    <a:lnTo>
                      <a:pt x="0" y="130"/>
                    </a:lnTo>
                    <a:lnTo>
                      <a:pt x="0" y="130"/>
                    </a:lnTo>
                    <a:lnTo>
                      <a:pt x="0" y="128"/>
                    </a:lnTo>
                    <a:lnTo>
                      <a:pt x="2" y="128"/>
                    </a:lnTo>
                    <a:lnTo>
                      <a:pt x="2" y="128"/>
                    </a:lnTo>
                    <a:lnTo>
                      <a:pt x="2" y="128"/>
                    </a:lnTo>
                    <a:lnTo>
                      <a:pt x="2" y="126"/>
                    </a:lnTo>
                    <a:lnTo>
                      <a:pt x="2" y="126"/>
                    </a:lnTo>
                    <a:lnTo>
                      <a:pt x="5" y="126"/>
                    </a:lnTo>
                    <a:lnTo>
                      <a:pt x="5" y="126"/>
                    </a:lnTo>
                    <a:lnTo>
                      <a:pt x="5" y="126"/>
                    </a:lnTo>
                    <a:lnTo>
                      <a:pt x="7" y="126"/>
                    </a:lnTo>
                    <a:lnTo>
                      <a:pt x="7" y="126"/>
                    </a:lnTo>
                    <a:lnTo>
                      <a:pt x="7" y="126"/>
                    </a:lnTo>
                    <a:lnTo>
                      <a:pt x="7" y="123"/>
                    </a:lnTo>
                    <a:lnTo>
                      <a:pt x="9" y="123"/>
                    </a:lnTo>
                    <a:lnTo>
                      <a:pt x="9" y="123"/>
                    </a:lnTo>
                    <a:lnTo>
                      <a:pt x="9" y="123"/>
                    </a:lnTo>
                    <a:lnTo>
                      <a:pt x="9" y="126"/>
                    </a:lnTo>
                    <a:lnTo>
                      <a:pt x="12" y="126"/>
                    </a:lnTo>
                    <a:lnTo>
                      <a:pt x="12" y="126"/>
                    </a:lnTo>
                    <a:lnTo>
                      <a:pt x="14" y="126"/>
                    </a:lnTo>
                    <a:lnTo>
                      <a:pt x="14" y="126"/>
                    </a:lnTo>
                    <a:lnTo>
                      <a:pt x="14" y="126"/>
                    </a:lnTo>
                    <a:lnTo>
                      <a:pt x="17" y="126"/>
                    </a:lnTo>
                    <a:lnTo>
                      <a:pt x="17" y="123"/>
                    </a:lnTo>
                    <a:lnTo>
                      <a:pt x="17" y="123"/>
                    </a:lnTo>
                    <a:lnTo>
                      <a:pt x="19" y="123"/>
                    </a:lnTo>
                    <a:lnTo>
                      <a:pt x="19" y="126"/>
                    </a:lnTo>
                    <a:lnTo>
                      <a:pt x="19" y="126"/>
                    </a:lnTo>
                    <a:lnTo>
                      <a:pt x="19" y="126"/>
                    </a:lnTo>
                    <a:lnTo>
                      <a:pt x="21" y="126"/>
                    </a:lnTo>
                    <a:lnTo>
                      <a:pt x="21" y="123"/>
                    </a:lnTo>
                    <a:lnTo>
                      <a:pt x="21" y="123"/>
                    </a:lnTo>
                    <a:lnTo>
                      <a:pt x="21" y="123"/>
                    </a:lnTo>
                    <a:lnTo>
                      <a:pt x="21" y="123"/>
                    </a:lnTo>
                    <a:lnTo>
                      <a:pt x="21" y="121"/>
                    </a:lnTo>
                    <a:lnTo>
                      <a:pt x="21" y="121"/>
                    </a:lnTo>
                    <a:lnTo>
                      <a:pt x="24" y="121"/>
                    </a:lnTo>
                    <a:lnTo>
                      <a:pt x="24" y="121"/>
                    </a:lnTo>
                    <a:lnTo>
                      <a:pt x="24" y="119"/>
                    </a:lnTo>
                    <a:lnTo>
                      <a:pt x="24" y="119"/>
                    </a:lnTo>
                    <a:lnTo>
                      <a:pt x="26" y="119"/>
                    </a:lnTo>
                    <a:lnTo>
                      <a:pt x="26" y="119"/>
                    </a:lnTo>
                    <a:lnTo>
                      <a:pt x="26" y="119"/>
                    </a:lnTo>
                    <a:lnTo>
                      <a:pt x="26" y="119"/>
                    </a:lnTo>
                    <a:lnTo>
                      <a:pt x="26" y="116"/>
                    </a:lnTo>
                    <a:lnTo>
                      <a:pt x="26" y="116"/>
                    </a:lnTo>
                    <a:lnTo>
                      <a:pt x="28" y="116"/>
                    </a:lnTo>
                    <a:lnTo>
                      <a:pt x="28" y="114"/>
                    </a:lnTo>
                    <a:lnTo>
                      <a:pt x="28" y="114"/>
                    </a:lnTo>
                    <a:lnTo>
                      <a:pt x="26" y="114"/>
                    </a:lnTo>
                    <a:lnTo>
                      <a:pt x="26" y="114"/>
                    </a:lnTo>
                    <a:lnTo>
                      <a:pt x="26" y="111"/>
                    </a:lnTo>
                    <a:lnTo>
                      <a:pt x="26" y="111"/>
                    </a:lnTo>
                    <a:lnTo>
                      <a:pt x="24" y="111"/>
                    </a:lnTo>
                    <a:lnTo>
                      <a:pt x="24" y="111"/>
                    </a:lnTo>
                    <a:lnTo>
                      <a:pt x="24" y="111"/>
                    </a:lnTo>
                    <a:lnTo>
                      <a:pt x="21" y="111"/>
                    </a:lnTo>
                    <a:lnTo>
                      <a:pt x="21" y="111"/>
                    </a:lnTo>
                    <a:lnTo>
                      <a:pt x="21" y="111"/>
                    </a:lnTo>
                    <a:lnTo>
                      <a:pt x="21" y="111"/>
                    </a:lnTo>
                    <a:lnTo>
                      <a:pt x="21" y="109"/>
                    </a:lnTo>
                    <a:lnTo>
                      <a:pt x="21" y="109"/>
                    </a:lnTo>
                    <a:lnTo>
                      <a:pt x="21" y="109"/>
                    </a:lnTo>
                    <a:lnTo>
                      <a:pt x="21" y="109"/>
                    </a:lnTo>
                    <a:lnTo>
                      <a:pt x="21" y="107"/>
                    </a:lnTo>
                    <a:lnTo>
                      <a:pt x="24" y="107"/>
                    </a:lnTo>
                    <a:lnTo>
                      <a:pt x="24" y="107"/>
                    </a:lnTo>
                    <a:lnTo>
                      <a:pt x="24" y="107"/>
                    </a:lnTo>
                    <a:lnTo>
                      <a:pt x="26" y="107"/>
                    </a:lnTo>
                    <a:lnTo>
                      <a:pt x="26" y="107"/>
                    </a:lnTo>
                    <a:lnTo>
                      <a:pt x="26" y="107"/>
                    </a:lnTo>
                    <a:lnTo>
                      <a:pt x="28" y="107"/>
                    </a:lnTo>
                    <a:lnTo>
                      <a:pt x="28" y="104"/>
                    </a:lnTo>
                    <a:lnTo>
                      <a:pt x="28" y="104"/>
                    </a:lnTo>
                    <a:lnTo>
                      <a:pt x="28" y="104"/>
                    </a:lnTo>
                    <a:lnTo>
                      <a:pt x="31" y="104"/>
                    </a:lnTo>
                    <a:lnTo>
                      <a:pt x="31" y="104"/>
                    </a:lnTo>
                    <a:lnTo>
                      <a:pt x="33" y="104"/>
                    </a:lnTo>
                    <a:lnTo>
                      <a:pt x="33" y="104"/>
                    </a:lnTo>
                    <a:lnTo>
                      <a:pt x="33" y="104"/>
                    </a:lnTo>
                    <a:lnTo>
                      <a:pt x="35" y="104"/>
                    </a:lnTo>
                    <a:lnTo>
                      <a:pt x="35" y="104"/>
                    </a:lnTo>
                    <a:lnTo>
                      <a:pt x="35" y="102"/>
                    </a:lnTo>
                    <a:lnTo>
                      <a:pt x="35" y="102"/>
                    </a:lnTo>
                    <a:lnTo>
                      <a:pt x="35" y="102"/>
                    </a:lnTo>
                    <a:lnTo>
                      <a:pt x="35" y="102"/>
                    </a:lnTo>
                    <a:lnTo>
                      <a:pt x="35" y="102"/>
                    </a:lnTo>
                    <a:lnTo>
                      <a:pt x="35" y="102"/>
                    </a:lnTo>
                    <a:lnTo>
                      <a:pt x="35" y="102"/>
                    </a:lnTo>
                    <a:lnTo>
                      <a:pt x="35" y="100"/>
                    </a:lnTo>
                    <a:lnTo>
                      <a:pt x="38" y="100"/>
                    </a:lnTo>
                    <a:lnTo>
                      <a:pt x="38" y="100"/>
                    </a:lnTo>
                    <a:lnTo>
                      <a:pt x="38" y="100"/>
                    </a:lnTo>
                    <a:lnTo>
                      <a:pt x="40" y="100"/>
                    </a:lnTo>
                    <a:lnTo>
                      <a:pt x="40" y="97"/>
                    </a:lnTo>
                    <a:lnTo>
                      <a:pt x="40" y="97"/>
                    </a:lnTo>
                    <a:lnTo>
                      <a:pt x="40" y="97"/>
                    </a:lnTo>
                    <a:lnTo>
                      <a:pt x="40" y="97"/>
                    </a:lnTo>
                    <a:lnTo>
                      <a:pt x="43" y="97"/>
                    </a:lnTo>
                    <a:lnTo>
                      <a:pt x="43" y="97"/>
                    </a:lnTo>
                    <a:lnTo>
                      <a:pt x="43" y="97"/>
                    </a:lnTo>
                    <a:lnTo>
                      <a:pt x="45" y="97"/>
                    </a:lnTo>
                    <a:lnTo>
                      <a:pt x="45" y="97"/>
                    </a:lnTo>
                    <a:lnTo>
                      <a:pt x="47" y="97"/>
                    </a:lnTo>
                    <a:lnTo>
                      <a:pt x="47" y="97"/>
                    </a:lnTo>
                    <a:lnTo>
                      <a:pt x="47" y="95"/>
                    </a:lnTo>
                    <a:lnTo>
                      <a:pt x="47" y="95"/>
                    </a:lnTo>
                    <a:lnTo>
                      <a:pt x="50" y="95"/>
                    </a:lnTo>
                    <a:lnTo>
                      <a:pt x="50" y="95"/>
                    </a:lnTo>
                    <a:lnTo>
                      <a:pt x="52" y="95"/>
                    </a:lnTo>
                    <a:lnTo>
                      <a:pt x="52" y="95"/>
                    </a:lnTo>
                    <a:lnTo>
                      <a:pt x="52" y="95"/>
                    </a:lnTo>
                    <a:lnTo>
                      <a:pt x="54" y="95"/>
                    </a:lnTo>
                    <a:lnTo>
                      <a:pt x="54" y="95"/>
                    </a:lnTo>
                    <a:lnTo>
                      <a:pt x="54" y="95"/>
                    </a:lnTo>
                    <a:lnTo>
                      <a:pt x="57" y="95"/>
                    </a:lnTo>
                    <a:lnTo>
                      <a:pt x="57" y="95"/>
                    </a:lnTo>
                    <a:lnTo>
                      <a:pt x="59" y="95"/>
                    </a:lnTo>
                    <a:lnTo>
                      <a:pt x="59" y="95"/>
                    </a:lnTo>
                    <a:lnTo>
                      <a:pt x="57" y="95"/>
                    </a:lnTo>
                    <a:lnTo>
                      <a:pt x="57" y="95"/>
                    </a:lnTo>
                    <a:lnTo>
                      <a:pt x="54" y="95"/>
                    </a:lnTo>
                    <a:lnTo>
                      <a:pt x="54" y="92"/>
                    </a:lnTo>
                    <a:lnTo>
                      <a:pt x="54" y="92"/>
                    </a:lnTo>
                    <a:lnTo>
                      <a:pt x="54" y="92"/>
                    </a:lnTo>
                    <a:lnTo>
                      <a:pt x="54" y="92"/>
                    </a:lnTo>
                    <a:lnTo>
                      <a:pt x="54" y="92"/>
                    </a:lnTo>
                    <a:lnTo>
                      <a:pt x="57" y="92"/>
                    </a:lnTo>
                    <a:lnTo>
                      <a:pt x="57" y="92"/>
                    </a:lnTo>
                    <a:lnTo>
                      <a:pt x="59" y="92"/>
                    </a:lnTo>
                    <a:lnTo>
                      <a:pt x="59" y="92"/>
                    </a:lnTo>
                    <a:lnTo>
                      <a:pt x="59" y="90"/>
                    </a:lnTo>
                    <a:lnTo>
                      <a:pt x="59" y="90"/>
                    </a:lnTo>
                    <a:lnTo>
                      <a:pt x="61" y="90"/>
                    </a:lnTo>
                    <a:lnTo>
                      <a:pt x="61" y="90"/>
                    </a:lnTo>
                    <a:lnTo>
                      <a:pt x="61" y="90"/>
                    </a:lnTo>
                    <a:lnTo>
                      <a:pt x="61" y="88"/>
                    </a:lnTo>
                    <a:lnTo>
                      <a:pt x="61" y="88"/>
                    </a:lnTo>
                    <a:lnTo>
                      <a:pt x="59" y="88"/>
                    </a:lnTo>
                    <a:lnTo>
                      <a:pt x="59" y="88"/>
                    </a:lnTo>
                    <a:lnTo>
                      <a:pt x="59" y="88"/>
                    </a:lnTo>
                    <a:lnTo>
                      <a:pt x="57" y="88"/>
                    </a:lnTo>
                    <a:lnTo>
                      <a:pt x="57" y="88"/>
                    </a:lnTo>
                    <a:lnTo>
                      <a:pt x="54" y="88"/>
                    </a:lnTo>
                    <a:lnTo>
                      <a:pt x="54" y="88"/>
                    </a:lnTo>
                    <a:lnTo>
                      <a:pt x="54" y="88"/>
                    </a:lnTo>
                    <a:lnTo>
                      <a:pt x="54" y="88"/>
                    </a:lnTo>
                    <a:lnTo>
                      <a:pt x="52" y="88"/>
                    </a:lnTo>
                    <a:lnTo>
                      <a:pt x="52" y="85"/>
                    </a:lnTo>
                    <a:lnTo>
                      <a:pt x="52" y="85"/>
                    </a:lnTo>
                    <a:lnTo>
                      <a:pt x="52" y="85"/>
                    </a:lnTo>
                    <a:lnTo>
                      <a:pt x="50" y="85"/>
                    </a:lnTo>
                    <a:lnTo>
                      <a:pt x="50" y="85"/>
                    </a:lnTo>
                    <a:lnTo>
                      <a:pt x="50" y="85"/>
                    </a:lnTo>
                    <a:lnTo>
                      <a:pt x="47" y="85"/>
                    </a:lnTo>
                    <a:lnTo>
                      <a:pt x="47" y="85"/>
                    </a:lnTo>
                    <a:lnTo>
                      <a:pt x="47" y="83"/>
                    </a:lnTo>
                    <a:lnTo>
                      <a:pt x="47" y="83"/>
                    </a:lnTo>
                    <a:lnTo>
                      <a:pt x="47" y="83"/>
                    </a:lnTo>
                    <a:lnTo>
                      <a:pt x="47" y="83"/>
                    </a:lnTo>
                    <a:lnTo>
                      <a:pt x="50" y="83"/>
                    </a:lnTo>
                    <a:lnTo>
                      <a:pt x="50" y="83"/>
                    </a:lnTo>
                    <a:lnTo>
                      <a:pt x="50" y="83"/>
                    </a:lnTo>
                    <a:lnTo>
                      <a:pt x="52" y="83"/>
                    </a:lnTo>
                    <a:lnTo>
                      <a:pt x="52" y="83"/>
                    </a:lnTo>
                    <a:lnTo>
                      <a:pt x="52" y="83"/>
                    </a:lnTo>
                    <a:lnTo>
                      <a:pt x="54" y="83"/>
                    </a:lnTo>
                    <a:lnTo>
                      <a:pt x="54" y="83"/>
                    </a:lnTo>
                    <a:lnTo>
                      <a:pt x="54" y="83"/>
                    </a:lnTo>
                    <a:lnTo>
                      <a:pt x="54" y="83"/>
                    </a:lnTo>
                    <a:lnTo>
                      <a:pt x="54" y="81"/>
                    </a:lnTo>
                    <a:lnTo>
                      <a:pt x="57" y="81"/>
                    </a:lnTo>
                    <a:lnTo>
                      <a:pt x="57" y="81"/>
                    </a:lnTo>
                    <a:lnTo>
                      <a:pt x="59" y="81"/>
                    </a:lnTo>
                    <a:lnTo>
                      <a:pt x="59" y="81"/>
                    </a:lnTo>
                    <a:lnTo>
                      <a:pt x="59" y="81"/>
                    </a:lnTo>
                    <a:lnTo>
                      <a:pt x="59" y="81"/>
                    </a:lnTo>
                    <a:lnTo>
                      <a:pt x="61" y="81"/>
                    </a:lnTo>
                    <a:lnTo>
                      <a:pt x="61" y="81"/>
                    </a:lnTo>
                    <a:lnTo>
                      <a:pt x="61" y="78"/>
                    </a:lnTo>
                    <a:lnTo>
                      <a:pt x="61" y="78"/>
                    </a:lnTo>
                    <a:lnTo>
                      <a:pt x="64" y="78"/>
                    </a:lnTo>
                    <a:lnTo>
                      <a:pt x="64" y="78"/>
                    </a:lnTo>
                    <a:lnTo>
                      <a:pt x="66" y="78"/>
                    </a:lnTo>
                    <a:lnTo>
                      <a:pt x="66" y="78"/>
                    </a:lnTo>
                    <a:lnTo>
                      <a:pt x="66" y="78"/>
                    </a:lnTo>
                    <a:lnTo>
                      <a:pt x="69" y="78"/>
                    </a:lnTo>
                    <a:lnTo>
                      <a:pt x="69" y="78"/>
                    </a:lnTo>
                    <a:lnTo>
                      <a:pt x="69" y="76"/>
                    </a:lnTo>
                    <a:lnTo>
                      <a:pt x="69" y="76"/>
                    </a:lnTo>
                    <a:lnTo>
                      <a:pt x="69" y="76"/>
                    </a:lnTo>
                    <a:lnTo>
                      <a:pt x="69" y="76"/>
                    </a:lnTo>
                    <a:lnTo>
                      <a:pt x="71" y="76"/>
                    </a:lnTo>
                    <a:lnTo>
                      <a:pt x="71" y="76"/>
                    </a:lnTo>
                    <a:lnTo>
                      <a:pt x="71" y="73"/>
                    </a:lnTo>
                    <a:lnTo>
                      <a:pt x="73" y="73"/>
                    </a:lnTo>
                    <a:lnTo>
                      <a:pt x="73" y="73"/>
                    </a:lnTo>
                    <a:lnTo>
                      <a:pt x="73" y="73"/>
                    </a:lnTo>
                    <a:lnTo>
                      <a:pt x="76" y="73"/>
                    </a:lnTo>
                    <a:lnTo>
                      <a:pt x="76" y="73"/>
                    </a:lnTo>
                    <a:lnTo>
                      <a:pt x="76" y="73"/>
                    </a:lnTo>
                    <a:lnTo>
                      <a:pt x="76" y="73"/>
                    </a:lnTo>
                    <a:lnTo>
                      <a:pt x="78" y="73"/>
                    </a:lnTo>
                    <a:lnTo>
                      <a:pt x="78" y="73"/>
                    </a:lnTo>
                    <a:lnTo>
                      <a:pt x="80" y="73"/>
                    </a:lnTo>
                    <a:lnTo>
                      <a:pt x="80" y="73"/>
                    </a:lnTo>
                    <a:lnTo>
                      <a:pt x="80" y="73"/>
                    </a:lnTo>
                    <a:lnTo>
                      <a:pt x="83" y="73"/>
                    </a:lnTo>
                    <a:lnTo>
                      <a:pt x="83" y="73"/>
                    </a:lnTo>
                    <a:lnTo>
                      <a:pt x="83" y="73"/>
                    </a:lnTo>
                    <a:lnTo>
                      <a:pt x="85" y="73"/>
                    </a:lnTo>
                    <a:lnTo>
                      <a:pt x="85" y="73"/>
                    </a:lnTo>
                    <a:lnTo>
                      <a:pt x="83" y="73"/>
                    </a:lnTo>
                    <a:lnTo>
                      <a:pt x="83" y="73"/>
                    </a:lnTo>
                    <a:lnTo>
                      <a:pt x="83" y="73"/>
                    </a:lnTo>
                    <a:lnTo>
                      <a:pt x="80" y="73"/>
                    </a:lnTo>
                    <a:lnTo>
                      <a:pt x="80" y="73"/>
                    </a:lnTo>
                    <a:lnTo>
                      <a:pt x="80" y="73"/>
                    </a:lnTo>
                    <a:lnTo>
                      <a:pt x="78" y="73"/>
                    </a:lnTo>
                    <a:lnTo>
                      <a:pt x="78" y="71"/>
                    </a:lnTo>
                    <a:lnTo>
                      <a:pt x="78" y="71"/>
                    </a:lnTo>
                    <a:lnTo>
                      <a:pt x="80" y="71"/>
                    </a:lnTo>
                    <a:lnTo>
                      <a:pt x="80" y="71"/>
                    </a:lnTo>
                    <a:lnTo>
                      <a:pt x="80" y="71"/>
                    </a:lnTo>
                    <a:lnTo>
                      <a:pt x="83" y="71"/>
                    </a:lnTo>
                    <a:lnTo>
                      <a:pt x="83" y="71"/>
                    </a:lnTo>
                    <a:lnTo>
                      <a:pt x="83" y="71"/>
                    </a:lnTo>
                    <a:lnTo>
                      <a:pt x="85" y="71"/>
                    </a:lnTo>
                    <a:lnTo>
                      <a:pt x="85" y="71"/>
                    </a:lnTo>
                    <a:lnTo>
                      <a:pt x="88" y="71"/>
                    </a:lnTo>
                    <a:lnTo>
                      <a:pt x="88" y="71"/>
                    </a:lnTo>
                    <a:lnTo>
                      <a:pt x="88" y="71"/>
                    </a:lnTo>
                    <a:lnTo>
                      <a:pt x="88" y="69"/>
                    </a:lnTo>
                    <a:lnTo>
                      <a:pt x="88" y="69"/>
                    </a:lnTo>
                    <a:lnTo>
                      <a:pt x="88" y="69"/>
                    </a:lnTo>
                    <a:lnTo>
                      <a:pt x="85" y="69"/>
                    </a:lnTo>
                    <a:lnTo>
                      <a:pt x="85" y="69"/>
                    </a:lnTo>
                    <a:lnTo>
                      <a:pt x="83" y="69"/>
                    </a:lnTo>
                    <a:lnTo>
                      <a:pt x="83" y="69"/>
                    </a:lnTo>
                    <a:lnTo>
                      <a:pt x="83" y="69"/>
                    </a:lnTo>
                    <a:lnTo>
                      <a:pt x="83" y="69"/>
                    </a:lnTo>
                    <a:lnTo>
                      <a:pt x="83" y="69"/>
                    </a:lnTo>
                    <a:lnTo>
                      <a:pt x="83" y="66"/>
                    </a:lnTo>
                    <a:lnTo>
                      <a:pt x="83" y="66"/>
                    </a:lnTo>
                    <a:lnTo>
                      <a:pt x="85" y="66"/>
                    </a:lnTo>
                    <a:lnTo>
                      <a:pt x="85" y="66"/>
                    </a:lnTo>
                    <a:lnTo>
                      <a:pt x="85" y="66"/>
                    </a:lnTo>
                    <a:lnTo>
                      <a:pt x="88" y="66"/>
                    </a:lnTo>
                    <a:lnTo>
                      <a:pt x="88" y="66"/>
                    </a:lnTo>
                    <a:lnTo>
                      <a:pt x="88" y="66"/>
                    </a:lnTo>
                    <a:lnTo>
                      <a:pt x="88" y="66"/>
                    </a:lnTo>
                    <a:lnTo>
                      <a:pt x="88" y="66"/>
                    </a:lnTo>
                    <a:lnTo>
                      <a:pt x="90" y="66"/>
                    </a:lnTo>
                    <a:lnTo>
                      <a:pt x="90" y="66"/>
                    </a:lnTo>
                    <a:lnTo>
                      <a:pt x="92" y="66"/>
                    </a:lnTo>
                    <a:lnTo>
                      <a:pt x="92" y="66"/>
                    </a:lnTo>
                    <a:lnTo>
                      <a:pt x="92" y="66"/>
                    </a:lnTo>
                    <a:lnTo>
                      <a:pt x="95" y="66"/>
                    </a:lnTo>
                    <a:lnTo>
                      <a:pt x="95" y="66"/>
                    </a:lnTo>
                    <a:lnTo>
                      <a:pt x="95" y="66"/>
                    </a:lnTo>
                    <a:lnTo>
                      <a:pt x="97" y="66"/>
                    </a:lnTo>
                    <a:lnTo>
                      <a:pt x="97" y="66"/>
                    </a:lnTo>
                    <a:lnTo>
                      <a:pt x="97" y="64"/>
                    </a:lnTo>
                    <a:lnTo>
                      <a:pt x="97" y="64"/>
                    </a:lnTo>
                    <a:lnTo>
                      <a:pt x="95" y="64"/>
                    </a:lnTo>
                    <a:lnTo>
                      <a:pt x="95" y="64"/>
                    </a:lnTo>
                    <a:lnTo>
                      <a:pt x="95" y="64"/>
                    </a:lnTo>
                    <a:lnTo>
                      <a:pt x="92" y="64"/>
                    </a:lnTo>
                    <a:lnTo>
                      <a:pt x="92" y="64"/>
                    </a:lnTo>
                    <a:lnTo>
                      <a:pt x="92" y="64"/>
                    </a:lnTo>
                    <a:lnTo>
                      <a:pt x="90" y="64"/>
                    </a:lnTo>
                    <a:lnTo>
                      <a:pt x="90" y="64"/>
                    </a:lnTo>
                    <a:lnTo>
                      <a:pt x="90" y="64"/>
                    </a:lnTo>
                    <a:lnTo>
                      <a:pt x="88" y="64"/>
                    </a:lnTo>
                    <a:lnTo>
                      <a:pt x="88" y="64"/>
                    </a:lnTo>
                    <a:lnTo>
                      <a:pt x="88" y="64"/>
                    </a:lnTo>
                    <a:lnTo>
                      <a:pt x="88" y="64"/>
                    </a:lnTo>
                    <a:lnTo>
                      <a:pt x="88" y="62"/>
                    </a:lnTo>
                    <a:lnTo>
                      <a:pt x="88" y="62"/>
                    </a:lnTo>
                    <a:lnTo>
                      <a:pt x="90" y="62"/>
                    </a:lnTo>
                    <a:lnTo>
                      <a:pt x="90" y="62"/>
                    </a:lnTo>
                    <a:lnTo>
                      <a:pt x="92" y="62"/>
                    </a:lnTo>
                    <a:lnTo>
                      <a:pt x="92" y="62"/>
                    </a:lnTo>
                    <a:lnTo>
                      <a:pt x="92" y="59"/>
                    </a:lnTo>
                    <a:lnTo>
                      <a:pt x="92" y="59"/>
                    </a:lnTo>
                    <a:lnTo>
                      <a:pt x="95" y="59"/>
                    </a:lnTo>
                    <a:lnTo>
                      <a:pt x="95" y="59"/>
                    </a:lnTo>
                    <a:lnTo>
                      <a:pt x="95" y="59"/>
                    </a:lnTo>
                    <a:lnTo>
                      <a:pt x="97" y="59"/>
                    </a:lnTo>
                    <a:lnTo>
                      <a:pt x="97" y="59"/>
                    </a:lnTo>
                    <a:lnTo>
                      <a:pt x="97" y="62"/>
                    </a:lnTo>
                    <a:lnTo>
                      <a:pt x="99" y="62"/>
                    </a:lnTo>
                    <a:lnTo>
                      <a:pt x="99" y="59"/>
                    </a:lnTo>
                    <a:lnTo>
                      <a:pt x="99" y="59"/>
                    </a:lnTo>
                    <a:lnTo>
                      <a:pt x="99" y="59"/>
                    </a:lnTo>
                    <a:lnTo>
                      <a:pt x="102" y="59"/>
                    </a:lnTo>
                    <a:lnTo>
                      <a:pt x="102" y="59"/>
                    </a:lnTo>
                    <a:lnTo>
                      <a:pt x="102" y="59"/>
                    </a:lnTo>
                    <a:lnTo>
                      <a:pt x="104" y="59"/>
                    </a:lnTo>
                    <a:lnTo>
                      <a:pt x="104" y="59"/>
                    </a:lnTo>
                    <a:lnTo>
                      <a:pt x="106" y="59"/>
                    </a:lnTo>
                    <a:lnTo>
                      <a:pt x="106" y="59"/>
                    </a:lnTo>
                    <a:lnTo>
                      <a:pt x="106" y="59"/>
                    </a:lnTo>
                    <a:lnTo>
                      <a:pt x="106" y="59"/>
                    </a:lnTo>
                    <a:lnTo>
                      <a:pt x="104" y="59"/>
                    </a:lnTo>
                    <a:lnTo>
                      <a:pt x="104" y="59"/>
                    </a:lnTo>
                    <a:lnTo>
                      <a:pt x="102" y="59"/>
                    </a:lnTo>
                    <a:lnTo>
                      <a:pt x="102" y="59"/>
                    </a:lnTo>
                    <a:lnTo>
                      <a:pt x="102" y="59"/>
                    </a:lnTo>
                    <a:lnTo>
                      <a:pt x="99" y="59"/>
                    </a:lnTo>
                    <a:lnTo>
                      <a:pt x="99" y="59"/>
                    </a:lnTo>
                    <a:lnTo>
                      <a:pt x="99" y="59"/>
                    </a:lnTo>
                    <a:lnTo>
                      <a:pt x="97" y="59"/>
                    </a:lnTo>
                    <a:lnTo>
                      <a:pt x="97" y="59"/>
                    </a:lnTo>
                    <a:lnTo>
                      <a:pt x="95" y="59"/>
                    </a:lnTo>
                    <a:lnTo>
                      <a:pt x="95" y="57"/>
                    </a:lnTo>
                    <a:lnTo>
                      <a:pt x="95" y="57"/>
                    </a:lnTo>
                    <a:lnTo>
                      <a:pt x="95" y="57"/>
                    </a:lnTo>
                    <a:lnTo>
                      <a:pt x="95" y="57"/>
                    </a:lnTo>
                    <a:lnTo>
                      <a:pt x="97" y="57"/>
                    </a:lnTo>
                    <a:lnTo>
                      <a:pt x="97" y="57"/>
                    </a:lnTo>
                    <a:lnTo>
                      <a:pt x="97" y="55"/>
                    </a:lnTo>
                    <a:lnTo>
                      <a:pt x="99" y="55"/>
                    </a:lnTo>
                    <a:lnTo>
                      <a:pt x="99" y="55"/>
                    </a:lnTo>
                    <a:lnTo>
                      <a:pt x="99" y="55"/>
                    </a:lnTo>
                    <a:lnTo>
                      <a:pt x="102" y="55"/>
                    </a:lnTo>
                    <a:lnTo>
                      <a:pt x="102" y="55"/>
                    </a:lnTo>
                    <a:lnTo>
                      <a:pt x="102" y="55"/>
                    </a:lnTo>
                    <a:lnTo>
                      <a:pt x="102" y="55"/>
                    </a:lnTo>
                    <a:lnTo>
                      <a:pt x="104" y="55"/>
                    </a:lnTo>
                    <a:lnTo>
                      <a:pt x="104" y="55"/>
                    </a:lnTo>
                    <a:lnTo>
                      <a:pt x="104" y="52"/>
                    </a:lnTo>
                    <a:lnTo>
                      <a:pt x="106" y="52"/>
                    </a:lnTo>
                    <a:lnTo>
                      <a:pt x="106" y="52"/>
                    </a:lnTo>
                    <a:lnTo>
                      <a:pt x="104" y="52"/>
                    </a:lnTo>
                    <a:lnTo>
                      <a:pt x="104" y="52"/>
                    </a:lnTo>
                    <a:lnTo>
                      <a:pt x="104" y="52"/>
                    </a:lnTo>
                    <a:lnTo>
                      <a:pt x="102" y="52"/>
                    </a:lnTo>
                    <a:lnTo>
                      <a:pt x="102" y="52"/>
                    </a:lnTo>
                    <a:lnTo>
                      <a:pt x="102" y="52"/>
                    </a:lnTo>
                    <a:lnTo>
                      <a:pt x="99" y="52"/>
                    </a:lnTo>
                    <a:lnTo>
                      <a:pt x="99" y="52"/>
                    </a:lnTo>
                    <a:lnTo>
                      <a:pt x="99" y="52"/>
                    </a:lnTo>
                    <a:lnTo>
                      <a:pt x="97" y="52"/>
                    </a:lnTo>
                    <a:lnTo>
                      <a:pt x="97" y="52"/>
                    </a:lnTo>
                    <a:lnTo>
                      <a:pt x="95" y="52"/>
                    </a:lnTo>
                    <a:lnTo>
                      <a:pt x="95" y="52"/>
                    </a:lnTo>
                    <a:lnTo>
                      <a:pt x="97" y="52"/>
                    </a:lnTo>
                    <a:lnTo>
                      <a:pt x="97" y="52"/>
                    </a:lnTo>
                    <a:lnTo>
                      <a:pt x="95" y="52"/>
                    </a:lnTo>
                    <a:lnTo>
                      <a:pt x="95" y="52"/>
                    </a:lnTo>
                    <a:lnTo>
                      <a:pt x="95" y="52"/>
                    </a:lnTo>
                    <a:lnTo>
                      <a:pt x="92" y="52"/>
                    </a:lnTo>
                    <a:lnTo>
                      <a:pt x="92" y="50"/>
                    </a:lnTo>
                    <a:lnTo>
                      <a:pt x="95" y="50"/>
                    </a:lnTo>
                    <a:lnTo>
                      <a:pt x="95" y="50"/>
                    </a:lnTo>
                    <a:lnTo>
                      <a:pt x="95" y="47"/>
                    </a:lnTo>
                    <a:lnTo>
                      <a:pt x="95" y="47"/>
                    </a:lnTo>
                    <a:lnTo>
                      <a:pt x="95" y="47"/>
                    </a:lnTo>
                    <a:lnTo>
                      <a:pt x="95" y="47"/>
                    </a:lnTo>
                    <a:lnTo>
                      <a:pt x="97" y="47"/>
                    </a:lnTo>
                    <a:lnTo>
                      <a:pt x="97" y="47"/>
                    </a:lnTo>
                    <a:lnTo>
                      <a:pt x="99" y="47"/>
                    </a:lnTo>
                    <a:lnTo>
                      <a:pt x="99" y="47"/>
                    </a:lnTo>
                    <a:lnTo>
                      <a:pt x="99" y="47"/>
                    </a:lnTo>
                    <a:lnTo>
                      <a:pt x="102" y="47"/>
                    </a:lnTo>
                    <a:lnTo>
                      <a:pt x="102" y="47"/>
                    </a:lnTo>
                    <a:lnTo>
                      <a:pt x="102" y="47"/>
                    </a:lnTo>
                    <a:lnTo>
                      <a:pt x="104" y="47"/>
                    </a:lnTo>
                    <a:lnTo>
                      <a:pt x="104" y="47"/>
                    </a:lnTo>
                    <a:lnTo>
                      <a:pt x="104" y="47"/>
                    </a:lnTo>
                    <a:lnTo>
                      <a:pt x="104" y="47"/>
                    </a:lnTo>
                    <a:lnTo>
                      <a:pt x="106" y="47"/>
                    </a:lnTo>
                    <a:lnTo>
                      <a:pt x="106" y="47"/>
                    </a:lnTo>
                    <a:lnTo>
                      <a:pt x="106" y="47"/>
                    </a:lnTo>
                    <a:lnTo>
                      <a:pt x="106" y="47"/>
                    </a:lnTo>
                    <a:lnTo>
                      <a:pt x="106" y="50"/>
                    </a:lnTo>
                    <a:lnTo>
                      <a:pt x="109" y="50"/>
                    </a:lnTo>
                    <a:lnTo>
                      <a:pt x="109" y="50"/>
                    </a:lnTo>
                    <a:lnTo>
                      <a:pt x="109" y="50"/>
                    </a:lnTo>
                    <a:lnTo>
                      <a:pt x="109" y="50"/>
                    </a:lnTo>
                    <a:lnTo>
                      <a:pt x="111" y="50"/>
                    </a:lnTo>
                    <a:lnTo>
                      <a:pt x="111" y="50"/>
                    </a:lnTo>
                    <a:lnTo>
                      <a:pt x="111" y="50"/>
                    </a:lnTo>
                    <a:lnTo>
                      <a:pt x="111" y="47"/>
                    </a:lnTo>
                    <a:lnTo>
                      <a:pt x="114" y="47"/>
                    </a:lnTo>
                    <a:lnTo>
                      <a:pt x="114" y="47"/>
                    </a:lnTo>
                    <a:lnTo>
                      <a:pt x="114" y="47"/>
                    </a:lnTo>
                    <a:lnTo>
                      <a:pt x="114" y="47"/>
                    </a:lnTo>
                    <a:lnTo>
                      <a:pt x="116" y="47"/>
                    </a:lnTo>
                    <a:lnTo>
                      <a:pt x="116" y="47"/>
                    </a:lnTo>
                    <a:lnTo>
                      <a:pt x="116" y="47"/>
                    </a:lnTo>
                    <a:lnTo>
                      <a:pt x="116" y="45"/>
                    </a:lnTo>
                    <a:lnTo>
                      <a:pt x="116" y="45"/>
                    </a:lnTo>
                    <a:lnTo>
                      <a:pt x="116" y="45"/>
                    </a:lnTo>
                    <a:lnTo>
                      <a:pt x="114" y="45"/>
                    </a:lnTo>
                    <a:lnTo>
                      <a:pt x="114" y="45"/>
                    </a:lnTo>
                    <a:lnTo>
                      <a:pt x="114" y="45"/>
                    </a:lnTo>
                    <a:lnTo>
                      <a:pt x="114" y="43"/>
                    </a:lnTo>
                    <a:lnTo>
                      <a:pt x="114" y="43"/>
                    </a:lnTo>
                    <a:lnTo>
                      <a:pt x="116" y="43"/>
                    </a:lnTo>
                    <a:lnTo>
                      <a:pt x="116" y="43"/>
                    </a:lnTo>
                    <a:lnTo>
                      <a:pt x="116" y="43"/>
                    </a:lnTo>
                    <a:lnTo>
                      <a:pt x="116" y="43"/>
                    </a:lnTo>
                    <a:lnTo>
                      <a:pt x="118" y="43"/>
                    </a:lnTo>
                    <a:lnTo>
                      <a:pt x="118" y="43"/>
                    </a:lnTo>
                    <a:lnTo>
                      <a:pt x="121" y="43"/>
                    </a:lnTo>
                    <a:lnTo>
                      <a:pt x="121" y="43"/>
                    </a:lnTo>
                    <a:lnTo>
                      <a:pt x="121" y="43"/>
                    </a:lnTo>
                    <a:lnTo>
                      <a:pt x="123" y="43"/>
                    </a:lnTo>
                    <a:lnTo>
                      <a:pt x="123" y="43"/>
                    </a:lnTo>
                    <a:lnTo>
                      <a:pt x="125" y="43"/>
                    </a:lnTo>
                    <a:lnTo>
                      <a:pt x="125" y="43"/>
                    </a:lnTo>
                    <a:lnTo>
                      <a:pt x="125" y="43"/>
                    </a:lnTo>
                    <a:lnTo>
                      <a:pt x="128" y="43"/>
                    </a:lnTo>
                    <a:lnTo>
                      <a:pt x="128" y="43"/>
                    </a:lnTo>
                    <a:lnTo>
                      <a:pt x="128" y="43"/>
                    </a:lnTo>
                    <a:lnTo>
                      <a:pt x="130" y="43"/>
                    </a:lnTo>
                    <a:lnTo>
                      <a:pt x="130" y="43"/>
                    </a:lnTo>
                    <a:lnTo>
                      <a:pt x="130" y="43"/>
                    </a:lnTo>
                    <a:lnTo>
                      <a:pt x="132" y="43"/>
                    </a:lnTo>
                    <a:lnTo>
                      <a:pt x="132" y="43"/>
                    </a:lnTo>
                    <a:lnTo>
                      <a:pt x="132" y="43"/>
                    </a:lnTo>
                    <a:lnTo>
                      <a:pt x="135" y="43"/>
                    </a:lnTo>
                    <a:lnTo>
                      <a:pt x="135" y="43"/>
                    </a:lnTo>
                    <a:lnTo>
                      <a:pt x="135" y="43"/>
                    </a:lnTo>
                    <a:lnTo>
                      <a:pt x="135" y="43"/>
                    </a:lnTo>
                    <a:lnTo>
                      <a:pt x="135" y="43"/>
                    </a:lnTo>
                    <a:lnTo>
                      <a:pt x="132" y="43"/>
                    </a:lnTo>
                    <a:lnTo>
                      <a:pt x="132" y="43"/>
                    </a:lnTo>
                    <a:lnTo>
                      <a:pt x="132" y="40"/>
                    </a:lnTo>
                    <a:lnTo>
                      <a:pt x="132" y="40"/>
                    </a:lnTo>
                    <a:lnTo>
                      <a:pt x="132" y="40"/>
                    </a:lnTo>
                    <a:lnTo>
                      <a:pt x="132" y="40"/>
                    </a:lnTo>
                    <a:lnTo>
                      <a:pt x="132" y="38"/>
                    </a:lnTo>
                    <a:lnTo>
                      <a:pt x="132" y="38"/>
                    </a:lnTo>
                    <a:lnTo>
                      <a:pt x="135" y="38"/>
                    </a:lnTo>
                    <a:lnTo>
                      <a:pt x="135" y="38"/>
                    </a:lnTo>
                    <a:lnTo>
                      <a:pt x="135" y="38"/>
                    </a:lnTo>
                    <a:lnTo>
                      <a:pt x="137" y="38"/>
                    </a:lnTo>
                    <a:lnTo>
                      <a:pt x="137" y="38"/>
                    </a:lnTo>
                    <a:lnTo>
                      <a:pt x="140" y="38"/>
                    </a:lnTo>
                    <a:lnTo>
                      <a:pt x="140" y="38"/>
                    </a:lnTo>
                    <a:lnTo>
                      <a:pt x="140" y="38"/>
                    </a:lnTo>
                    <a:lnTo>
                      <a:pt x="140" y="36"/>
                    </a:lnTo>
                    <a:lnTo>
                      <a:pt x="140" y="36"/>
                    </a:lnTo>
                    <a:lnTo>
                      <a:pt x="140" y="36"/>
                    </a:lnTo>
                    <a:lnTo>
                      <a:pt x="142" y="36"/>
                    </a:lnTo>
                    <a:lnTo>
                      <a:pt x="142" y="36"/>
                    </a:lnTo>
                    <a:lnTo>
                      <a:pt x="142" y="36"/>
                    </a:lnTo>
                    <a:lnTo>
                      <a:pt x="144" y="36"/>
                    </a:lnTo>
                    <a:lnTo>
                      <a:pt x="144" y="36"/>
                    </a:lnTo>
                    <a:lnTo>
                      <a:pt x="144" y="33"/>
                    </a:lnTo>
                    <a:lnTo>
                      <a:pt x="147" y="33"/>
                    </a:lnTo>
                    <a:lnTo>
                      <a:pt x="147" y="36"/>
                    </a:lnTo>
                    <a:lnTo>
                      <a:pt x="147" y="36"/>
                    </a:lnTo>
                    <a:lnTo>
                      <a:pt x="147" y="33"/>
                    </a:lnTo>
                    <a:lnTo>
                      <a:pt x="147" y="33"/>
                    </a:lnTo>
                    <a:lnTo>
                      <a:pt x="149" y="33"/>
                    </a:lnTo>
                    <a:lnTo>
                      <a:pt x="149" y="33"/>
                    </a:lnTo>
                    <a:lnTo>
                      <a:pt x="149" y="33"/>
                    </a:lnTo>
                    <a:lnTo>
                      <a:pt x="151" y="33"/>
                    </a:lnTo>
                    <a:lnTo>
                      <a:pt x="151" y="33"/>
                    </a:lnTo>
                    <a:lnTo>
                      <a:pt x="154" y="33"/>
                    </a:lnTo>
                    <a:lnTo>
                      <a:pt x="154" y="33"/>
                    </a:lnTo>
                    <a:lnTo>
                      <a:pt x="154" y="33"/>
                    </a:lnTo>
                    <a:lnTo>
                      <a:pt x="151" y="33"/>
                    </a:lnTo>
                    <a:lnTo>
                      <a:pt x="151" y="31"/>
                    </a:lnTo>
                    <a:lnTo>
                      <a:pt x="154" y="31"/>
                    </a:lnTo>
                    <a:lnTo>
                      <a:pt x="154" y="31"/>
                    </a:lnTo>
                    <a:lnTo>
                      <a:pt x="154" y="33"/>
                    </a:lnTo>
                    <a:lnTo>
                      <a:pt x="154" y="33"/>
                    </a:lnTo>
                    <a:lnTo>
                      <a:pt x="156" y="33"/>
                    </a:lnTo>
                    <a:lnTo>
                      <a:pt x="156" y="33"/>
                    </a:lnTo>
                    <a:lnTo>
                      <a:pt x="156" y="31"/>
                    </a:lnTo>
                    <a:lnTo>
                      <a:pt x="159" y="31"/>
                    </a:lnTo>
                    <a:lnTo>
                      <a:pt x="159" y="31"/>
                    </a:lnTo>
                    <a:lnTo>
                      <a:pt x="159" y="31"/>
                    </a:lnTo>
                    <a:lnTo>
                      <a:pt x="159" y="28"/>
                    </a:lnTo>
                    <a:lnTo>
                      <a:pt x="159" y="28"/>
                    </a:lnTo>
                    <a:lnTo>
                      <a:pt x="161" y="28"/>
                    </a:lnTo>
                    <a:lnTo>
                      <a:pt x="161" y="28"/>
                    </a:lnTo>
                    <a:lnTo>
                      <a:pt x="161" y="28"/>
                    </a:lnTo>
                    <a:lnTo>
                      <a:pt x="161" y="28"/>
                    </a:lnTo>
                    <a:lnTo>
                      <a:pt x="163" y="28"/>
                    </a:lnTo>
                    <a:lnTo>
                      <a:pt x="163" y="28"/>
                    </a:lnTo>
                    <a:lnTo>
                      <a:pt x="166" y="28"/>
                    </a:lnTo>
                    <a:lnTo>
                      <a:pt x="166" y="28"/>
                    </a:lnTo>
                    <a:lnTo>
                      <a:pt x="166" y="26"/>
                    </a:lnTo>
                    <a:lnTo>
                      <a:pt x="166" y="26"/>
                    </a:lnTo>
                    <a:lnTo>
                      <a:pt x="168" y="26"/>
                    </a:lnTo>
                    <a:lnTo>
                      <a:pt x="168" y="26"/>
                    </a:lnTo>
                    <a:lnTo>
                      <a:pt x="168" y="26"/>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1" name="Freeform 63"/>
              <p:cNvSpPr>
                <a:spLocks/>
              </p:cNvSpPr>
              <p:nvPr/>
            </p:nvSpPr>
            <p:spPr bwMode="auto">
              <a:xfrm>
                <a:off x="1565" y="1952"/>
                <a:ext cx="7" cy="10"/>
              </a:xfrm>
              <a:custGeom>
                <a:avLst/>
                <a:gdLst/>
                <a:ahLst/>
                <a:cxnLst>
                  <a:cxn ang="0">
                    <a:pos x="2" y="7"/>
                  </a:cxn>
                  <a:cxn ang="0">
                    <a:pos x="2" y="7"/>
                  </a:cxn>
                  <a:cxn ang="0">
                    <a:pos x="2" y="7"/>
                  </a:cxn>
                  <a:cxn ang="0">
                    <a:pos x="2" y="10"/>
                  </a:cxn>
                  <a:cxn ang="0">
                    <a:pos x="2" y="10"/>
                  </a:cxn>
                  <a:cxn ang="0">
                    <a:pos x="2" y="7"/>
                  </a:cxn>
                  <a:cxn ang="0">
                    <a:pos x="0" y="7"/>
                  </a:cxn>
                  <a:cxn ang="0">
                    <a:pos x="0" y="7"/>
                  </a:cxn>
                  <a:cxn ang="0">
                    <a:pos x="0" y="7"/>
                  </a:cxn>
                  <a:cxn ang="0">
                    <a:pos x="0" y="5"/>
                  </a:cxn>
                  <a:cxn ang="0">
                    <a:pos x="0" y="5"/>
                  </a:cxn>
                  <a:cxn ang="0">
                    <a:pos x="0" y="5"/>
                  </a:cxn>
                  <a:cxn ang="0">
                    <a:pos x="2" y="5"/>
                  </a:cxn>
                  <a:cxn ang="0">
                    <a:pos x="2" y="5"/>
                  </a:cxn>
                  <a:cxn ang="0">
                    <a:pos x="2" y="5"/>
                  </a:cxn>
                  <a:cxn ang="0">
                    <a:pos x="2" y="3"/>
                  </a:cxn>
                  <a:cxn ang="0">
                    <a:pos x="2" y="3"/>
                  </a:cxn>
                  <a:cxn ang="0">
                    <a:pos x="2" y="3"/>
                  </a:cxn>
                  <a:cxn ang="0">
                    <a:pos x="4" y="3"/>
                  </a:cxn>
                  <a:cxn ang="0">
                    <a:pos x="4" y="0"/>
                  </a:cxn>
                  <a:cxn ang="0">
                    <a:pos x="4" y="0"/>
                  </a:cxn>
                  <a:cxn ang="0">
                    <a:pos x="4" y="0"/>
                  </a:cxn>
                  <a:cxn ang="0">
                    <a:pos x="7" y="0"/>
                  </a:cxn>
                  <a:cxn ang="0">
                    <a:pos x="7" y="3"/>
                  </a:cxn>
                  <a:cxn ang="0">
                    <a:pos x="7" y="3"/>
                  </a:cxn>
                  <a:cxn ang="0">
                    <a:pos x="4" y="3"/>
                  </a:cxn>
                  <a:cxn ang="0">
                    <a:pos x="4" y="3"/>
                  </a:cxn>
                  <a:cxn ang="0">
                    <a:pos x="4" y="5"/>
                  </a:cxn>
                  <a:cxn ang="0">
                    <a:pos x="4" y="5"/>
                  </a:cxn>
                  <a:cxn ang="0">
                    <a:pos x="4" y="5"/>
                  </a:cxn>
                  <a:cxn ang="0">
                    <a:pos x="2" y="5"/>
                  </a:cxn>
                  <a:cxn ang="0">
                    <a:pos x="2" y="5"/>
                  </a:cxn>
                  <a:cxn ang="0">
                    <a:pos x="2" y="7"/>
                  </a:cxn>
                </a:cxnLst>
                <a:rect l="0" t="0" r="r" b="b"/>
                <a:pathLst>
                  <a:path w="7" h="10">
                    <a:moveTo>
                      <a:pt x="2" y="7"/>
                    </a:moveTo>
                    <a:lnTo>
                      <a:pt x="2" y="7"/>
                    </a:lnTo>
                    <a:lnTo>
                      <a:pt x="2" y="7"/>
                    </a:lnTo>
                    <a:lnTo>
                      <a:pt x="2" y="10"/>
                    </a:lnTo>
                    <a:lnTo>
                      <a:pt x="2" y="10"/>
                    </a:lnTo>
                    <a:lnTo>
                      <a:pt x="2" y="7"/>
                    </a:lnTo>
                    <a:lnTo>
                      <a:pt x="0" y="7"/>
                    </a:lnTo>
                    <a:lnTo>
                      <a:pt x="0" y="7"/>
                    </a:lnTo>
                    <a:lnTo>
                      <a:pt x="0" y="7"/>
                    </a:lnTo>
                    <a:lnTo>
                      <a:pt x="0" y="5"/>
                    </a:lnTo>
                    <a:lnTo>
                      <a:pt x="0" y="5"/>
                    </a:lnTo>
                    <a:lnTo>
                      <a:pt x="0" y="5"/>
                    </a:lnTo>
                    <a:lnTo>
                      <a:pt x="2" y="5"/>
                    </a:lnTo>
                    <a:lnTo>
                      <a:pt x="2" y="5"/>
                    </a:lnTo>
                    <a:lnTo>
                      <a:pt x="2" y="5"/>
                    </a:lnTo>
                    <a:lnTo>
                      <a:pt x="2" y="3"/>
                    </a:lnTo>
                    <a:lnTo>
                      <a:pt x="2" y="3"/>
                    </a:lnTo>
                    <a:lnTo>
                      <a:pt x="2" y="3"/>
                    </a:lnTo>
                    <a:lnTo>
                      <a:pt x="4" y="3"/>
                    </a:lnTo>
                    <a:lnTo>
                      <a:pt x="4" y="0"/>
                    </a:lnTo>
                    <a:lnTo>
                      <a:pt x="4" y="0"/>
                    </a:lnTo>
                    <a:lnTo>
                      <a:pt x="4" y="0"/>
                    </a:lnTo>
                    <a:lnTo>
                      <a:pt x="7" y="0"/>
                    </a:lnTo>
                    <a:lnTo>
                      <a:pt x="7" y="3"/>
                    </a:lnTo>
                    <a:lnTo>
                      <a:pt x="7" y="3"/>
                    </a:lnTo>
                    <a:lnTo>
                      <a:pt x="4" y="3"/>
                    </a:lnTo>
                    <a:lnTo>
                      <a:pt x="4" y="3"/>
                    </a:lnTo>
                    <a:lnTo>
                      <a:pt x="4" y="5"/>
                    </a:lnTo>
                    <a:lnTo>
                      <a:pt x="4" y="5"/>
                    </a:lnTo>
                    <a:lnTo>
                      <a:pt x="4" y="5"/>
                    </a:lnTo>
                    <a:lnTo>
                      <a:pt x="2" y="5"/>
                    </a:lnTo>
                    <a:lnTo>
                      <a:pt x="2" y="5"/>
                    </a:lnTo>
                    <a:lnTo>
                      <a:pt x="2" y="7"/>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2" name="Freeform 64"/>
              <p:cNvSpPr>
                <a:spLocks/>
              </p:cNvSpPr>
              <p:nvPr/>
            </p:nvSpPr>
            <p:spPr bwMode="auto">
              <a:xfrm>
                <a:off x="1565" y="1952"/>
                <a:ext cx="7" cy="10"/>
              </a:xfrm>
              <a:custGeom>
                <a:avLst/>
                <a:gdLst/>
                <a:ahLst/>
                <a:cxnLst>
                  <a:cxn ang="0">
                    <a:pos x="2" y="7"/>
                  </a:cxn>
                  <a:cxn ang="0">
                    <a:pos x="2" y="7"/>
                  </a:cxn>
                  <a:cxn ang="0">
                    <a:pos x="2" y="7"/>
                  </a:cxn>
                  <a:cxn ang="0">
                    <a:pos x="2" y="10"/>
                  </a:cxn>
                  <a:cxn ang="0">
                    <a:pos x="2" y="10"/>
                  </a:cxn>
                  <a:cxn ang="0">
                    <a:pos x="2" y="7"/>
                  </a:cxn>
                  <a:cxn ang="0">
                    <a:pos x="0" y="7"/>
                  </a:cxn>
                  <a:cxn ang="0">
                    <a:pos x="0" y="7"/>
                  </a:cxn>
                  <a:cxn ang="0">
                    <a:pos x="0" y="7"/>
                  </a:cxn>
                  <a:cxn ang="0">
                    <a:pos x="0" y="5"/>
                  </a:cxn>
                  <a:cxn ang="0">
                    <a:pos x="0" y="5"/>
                  </a:cxn>
                  <a:cxn ang="0">
                    <a:pos x="0" y="5"/>
                  </a:cxn>
                  <a:cxn ang="0">
                    <a:pos x="2" y="5"/>
                  </a:cxn>
                  <a:cxn ang="0">
                    <a:pos x="2" y="5"/>
                  </a:cxn>
                  <a:cxn ang="0">
                    <a:pos x="2" y="5"/>
                  </a:cxn>
                  <a:cxn ang="0">
                    <a:pos x="2" y="3"/>
                  </a:cxn>
                  <a:cxn ang="0">
                    <a:pos x="2" y="3"/>
                  </a:cxn>
                  <a:cxn ang="0">
                    <a:pos x="2" y="3"/>
                  </a:cxn>
                  <a:cxn ang="0">
                    <a:pos x="4" y="3"/>
                  </a:cxn>
                  <a:cxn ang="0">
                    <a:pos x="4" y="0"/>
                  </a:cxn>
                  <a:cxn ang="0">
                    <a:pos x="4" y="0"/>
                  </a:cxn>
                  <a:cxn ang="0">
                    <a:pos x="4" y="0"/>
                  </a:cxn>
                  <a:cxn ang="0">
                    <a:pos x="7" y="0"/>
                  </a:cxn>
                  <a:cxn ang="0">
                    <a:pos x="7" y="3"/>
                  </a:cxn>
                  <a:cxn ang="0">
                    <a:pos x="7" y="3"/>
                  </a:cxn>
                  <a:cxn ang="0">
                    <a:pos x="4" y="3"/>
                  </a:cxn>
                  <a:cxn ang="0">
                    <a:pos x="4" y="3"/>
                  </a:cxn>
                  <a:cxn ang="0">
                    <a:pos x="4" y="5"/>
                  </a:cxn>
                  <a:cxn ang="0">
                    <a:pos x="4" y="5"/>
                  </a:cxn>
                  <a:cxn ang="0">
                    <a:pos x="4" y="5"/>
                  </a:cxn>
                  <a:cxn ang="0">
                    <a:pos x="2" y="5"/>
                  </a:cxn>
                  <a:cxn ang="0">
                    <a:pos x="2" y="5"/>
                  </a:cxn>
                  <a:cxn ang="0">
                    <a:pos x="2" y="7"/>
                  </a:cxn>
                </a:cxnLst>
                <a:rect l="0" t="0" r="r" b="b"/>
                <a:pathLst>
                  <a:path w="7" h="10">
                    <a:moveTo>
                      <a:pt x="2" y="7"/>
                    </a:moveTo>
                    <a:lnTo>
                      <a:pt x="2" y="7"/>
                    </a:lnTo>
                    <a:lnTo>
                      <a:pt x="2" y="7"/>
                    </a:lnTo>
                    <a:lnTo>
                      <a:pt x="2" y="10"/>
                    </a:lnTo>
                    <a:lnTo>
                      <a:pt x="2" y="10"/>
                    </a:lnTo>
                    <a:lnTo>
                      <a:pt x="2" y="7"/>
                    </a:lnTo>
                    <a:lnTo>
                      <a:pt x="0" y="7"/>
                    </a:lnTo>
                    <a:lnTo>
                      <a:pt x="0" y="7"/>
                    </a:lnTo>
                    <a:lnTo>
                      <a:pt x="0" y="7"/>
                    </a:lnTo>
                    <a:lnTo>
                      <a:pt x="0" y="5"/>
                    </a:lnTo>
                    <a:lnTo>
                      <a:pt x="0" y="5"/>
                    </a:lnTo>
                    <a:lnTo>
                      <a:pt x="0" y="5"/>
                    </a:lnTo>
                    <a:lnTo>
                      <a:pt x="2" y="5"/>
                    </a:lnTo>
                    <a:lnTo>
                      <a:pt x="2" y="5"/>
                    </a:lnTo>
                    <a:lnTo>
                      <a:pt x="2" y="5"/>
                    </a:lnTo>
                    <a:lnTo>
                      <a:pt x="2" y="3"/>
                    </a:lnTo>
                    <a:lnTo>
                      <a:pt x="2" y="3"/>
                    </a:lnTo>
                    <a:lnTo>
                      <a:pt x="2" y="3"/>
                    </a:lnTo>
                    <a:lnTo>
                      <a:pt x="4" y="3"/>
                    </a:lnTo>
                    <a:lnTo>
                      <a:pt x="4" y="0"/>
                    </a:lnTo>
                    <a:lnTo>
                      <a:pt x="4" y="0"/>
                    </a:lnTo>
                    <a:lnTo>
                      <a:pt x="4" y="0"/>
                    </a:lnTo>
                    <a:lnTo>
                      <a:pt x="7" y="0"/>
                    </a:lnTo>
                    <a:lnTo>
                      <a:pt x="7" y="3"/>
                    </a:lnTo>
                    <a:lnTo>
                      <a:pt x="7" y="3"/>
                    </a:lnTo>
                    <a:lnTo>
                      <a:pt x="4" y="3"/>
                    </a:lnTo>
                    <a:lnTo>
                      <a:pt x="4" y="3"/>
                    </a:lnTo>
                    <a:lnTo>
                      <a:pt x="4" y="5"/>
                    </a:lnTo>
                    <a:lnTo>
                      <a:pt x="4" y="5"/>
                    </a:lnTo>
                    <a:lnTo>
                      <a:pt x="4" y="5"/>
                    </a:lnTo>
                    <a:lnTo>
                      <a:pt x="2" y="5"/>
                    </a:lnTo>
                    <a:lnTo>
                      <a:pt x="2" y="5"/>
                    </a:lnTo>
                    <a:lnTo>
                      <a:pt x="2" y="7"/>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3" name="Freeform 65"/>
              <p:cNvSpPr>
                <a:spLocks/>
              </p:cNvSpPr>
              <p:nvPr/>
            </p:nvSpPr>
            <p:spPr bwMode="auto">
              <a:xfrm>
                <a:off x="1579" y="1928"/>
                <a:ext cx="14" cy="31"/>
              </a:xfrm>
              <a:custGeom>
                <a:avLst/>
                <a:gdLst/>
                <a:ahLst/>
                <a:cxnLst>
                  <a:cxn ang="0">
                    <a:pos x="9" y="0"/>
                  </a:cxn>
                  <a:cxn ang="0">
                    <a:pos x="9" y="0"/>
                  </a:cxn>
                  <a:cxn ang="0">
                    <a:pos x="12" y="3"/>
                  </a:cxn>
                  <a:cxn ang="0">
                    <a:pos x="12" y="3"/>
                  </a:cxn>
                  <a:cxn ang="0">
                    <a:pos x="14" y="3"/>
                  </a:cxn>
                  <a:cxn ang="0">
                    <a:pos x="14" y="5"/>
                  </a:cxn>
                  <a:cxn ang="0">
                    <a:pos x="14" y="8"/>
                  </a:cxn>
                  <a:cxn ang="0">
                    <a:pos x="14" y="10"/>
                  </a:cxn>
                  <a:cxn ang="0">
                    <a:pos x="14" y="10"/>
                  </a:cxn>
                  <a:cxn ang="0">
                    <a:pos x="14" y="12"/>
                  </a:cxn>
                  <a:cxn ang="0">
                    <a:pos x="14" y="15"/>
                  </a:cxn>
                  <a:cxn ang="0">
                    <a:pos x="14" y="17"/>
                  </a:cxn>
                  <a:cxn ang="0">
                    <a:pos x="14" y="19"/>
                  </a:cxn>
                  <a:cxn ang="0">
                    <a:pos x="14" y="19"/>
                  </a:cxn>
                  <a:cxn ang="0">
                    <a:pos x="12" y="22"/>
                  </a:cxn>
                  <a:cxn ang="0">
                    <a:pos x="12" y="22"/>
                  </a:cxn>
                  <a:cxn ang="0">
                    <a:pos x="12" y="24"/>
                  </a:cxn>
                  <a:cxn ang="0">
                    <a:pos x="12" y="24"/>
                  </a:cxn>
                  <a:cxn ang="0">
                    <a:pos x="12" y="27"/>
                  </a:cxn>
                  <a:cxn ang="0">
                    <a:pos x="9" y="27"/>
                  </a:cxn>
                  <a:cxn ang="0">
                    <a:pos x="9" y="29"/>
                  </a:cxn>
                  <a:cxn ang="0">
                    <a:pos x="9" y="29"/>
                  </a:cxn>
                  <a:cxn ang="0">
                    <a:pos x="7" y="29"/>
                  </a:cxn>
                  <a:cxn ang="0">
                    <a:pos x="5" y="29"/>
                  </a:cxn>
                  <a:cxn ang="0">
                    <a:pos x="5" y="31"/>
                  </a:cxn>
                  <a:cxn ang="0">
                    <a:pos x="5" y="29"/>
                  </a:cxn>
                  <a:cxn ang="0">
                    <a:pos x="2" y="29"/>
                  </a:cxn>
                  <a:cxn ang="0">
                    <a:pos x="2" y="31"/>
                  </a:cxn>
                  <a:cxn ang="0">
                    <a:pos x="0" y="29"/>
                  </a:cxn>
                  <a:cxn ang="0">
                    <a:pos x="0" y="29"/>
                  </a:cxn>
                  <a:cxn ang="0">
                    <a:pos x="0" y="29"/>
                  </a:cxn>
                  <a:cxn ang="0">
                    <a:pos x="2" y="27"/>
                  </a:cxn>
                  <a:cxn ang="0">
                    <a:pos x="2" y="24"/>
                  </a:cxn>
                  <a:cxn ang="0">
                    <a:pos x="2" y="24"/>
                  </a:cxn>
                  <a:cxn ang="0">
                    <a:pos x="2" y="22"/>
                  </a:cxn>
                  <a:cxn ang="0">
                    <a:pos x="5" y="22"/>
                  </a:cxn>
                  <a:cxn ang="0">
                    <a:pos x="5" y="22"/>
                  </a:cxn>
                  <a:cxn ang="0">
                    <a:pos x="7" y="19"/>
                  </a:cxn>
                  <a:cxn ang="0">
                    <a:pos x="7" y="19"/>
                  </a:cxn>
                  <a:cxn ang="0">
                    <a:pos x="5" y="19"/>
                  </a:cxn>
                  <a:cxn ang="0">
                    <a:pos x="5" y="19"/>
                  </a:cxn>
                  <a:cxn ang="0">
                    <a:pos x="2" y="19"/>
                  </a:cxn>
                  <a:cxn ang="0">
                    <a:pos x="2" y="19"/>
                  </a:cxn>
                  <a:cxn ang="0">
                    <a:pos x="2" y="19"/>
                  </a:cxn>
                  <a:cxn ang="0">
                    <a:pos x="2" y="17"/>
                  </a:cxn>
                  <a:cxn ang="0">
                    <a:pos x="2" y="17"/>
                  </a:cxn>
                  <a:cxn ang="0">
                    <a:pos x="2" y="15"/>
                  </a:cxn>
                  <a:cxn ang="0">
                    <a:pos x="2" y="12"/>
                  </a:cxn>
                  <a:cxn ang="0">
                    <a:pos x="2" y="10"/>
                  </a:cxn>
                  <a:cxn ang="0">
                    <a:pos x="2" y="10"/>
                  </a:cxn>
                  <a:cxn ang="0">
                    <a:pos x="2" y="8"/>
                  </a:cxn>
                  <a:cxn ang="0">
                    <a:pos x="2" y="8"/>
                  </a:cxn>
                  <a:cxn ang="0">
                    <a:pos x="2" y="5"/>
                  </a:cxn>
                  <a:cxn ang="0">
                    <a:pos x="5" y="5"/>
                  </a:cxn>
                  <a:cxn ang="0">
                    <a:pos x="5" y="3"/>
                  </a:cxn>
                  <a:cxn ang="0">
                    <a:pos x="5" y="0"/>
                  </a:cxn>
                  <a:cxn ang="0">
                    <a:pos x="7" y="0"/>
                  </a:cxn>
                  <a:cxn ang="0">
                    <a:pos x="7" y="0"/>
                  </a:cxn>
                </a:cxnLst>
                <a:rect l="0" t="0" r="r" b="b"/>
                <a:pathLst>
                  <a:path w="14" h="31">
                    <a:moveTo>
                      <a:pt x="9" y="0"/>
                    </a:moveTo>
                    <a:lnTo>
                      <a:pt x="9" y="0"/>
                    </a:lnTo>
                    <a:lnTo>
                      <a:pt x="9" y="0"/>
                    </a:lnTo>
                    <a:lnTo>
                      <a:pt x="9" y="0"/>
                    </a:lnTo>
                    <a:lnTo>
                      <a:pt x="12" y="0"/>
                    </a:lnTo>
                    <a:lnTo>
                      <a:pt x="12" y="3"/>
                    </a:lnTo>
                    <a:lnTo>
                      <a:pt x="12" y="3"/>
                    </a:lnTo>
                    <a:lnTo>
                      <a:pt x="12" y="3"/>
                    </a:lnTo>
                    <a:lnTo>
                      <a:pt x="12" y="3"/>
                    </a:lnTo>
                    <a:lnTo>
                      <a:pt x="14" y="3"/>
                    </a:lnTo>
                    <a:lnTo>
                      <a:pt x="14" y="5"/>
                    </a:lnTo>
                    <a:lnTo>
                      <a:pt x="14" y="5"/>
                    </a:lnTo>
                    <a:lnTo>
                      <a:pt x="14" y="5"/>
                    </a:lnTo>
                    <a:lnTo>
                      <a:pt x="14" y="8"/>
                    </a:lnTo>
                    <a:lnTo>
                      <a:pt x="14" y="8"/>
                    </a:lnTo>
                    <a:lnTo>
                      <a:pt x="14" y="10"/>
                    </a:lnTo>
                    <a:lnTo>
                      <a:pt x="14" y="10"/>
                    </a:lnTo>
                    <a:lnTo>
                      <a:pt x="14" y="10"/>
                    </a:lnTo>
                    <a:lnTo>
                      <a:pt x="14" y="10"/>
                    </a:lnTo>
                    <a:lnTo>
                      <a:pt x="14" y="12"/>
                    </a:lnTo>
                    <a:lnTo>
                      <a:pt x="14" y="12"/>
                    </a:lnTo>
                    <a:lnTo>
                      <a:pt x="14" y="15"/>
                    </a:lnTo>
                    <a:lnTo>
                      <a:pt x="14" y="15"/>
                    </a:lnTo>
                    <a:lnTo>
                      <a:pt x="14" y="17"/>
                    </a:lnTo>
                    <a:lnTo>
                      <a:pt x="14" y="17"/>
                    </a:lnTo>
                    <a:lnTo>
                      <a:pt x="14" y="19"/>
                    </a:lnTo>
                    <a:lnTo>
                      <a:pt x="14" y="19"/>
                    </a:lnTo>
                    <a:lnTo>
                      <a:pt x="14" y="19"/>
                    </a:lnTo>
                    <a:lnTo>
                      <a:pt x="12" y="19"/>
                    </a:lnTo>
                    <a:lnTo>
                      <a:pt x="12" y="22"/>
                    </a:lnTo>
                    <a:lnTo>
                      <a:pt x="12" y="22"/>
                    </a:lnTo>
                    <a:lnTo>
                      <a:pt x="12" y="22"/>
                    </a:lnTo>
                    <a:lnTo>
                      <a:pt x="12" y="24"/>
                    </a:lnTo>
                    <a:lnTo>
                      <a:pt x="12" y="24"/>
                    </a:lnTo>
                    <a:lnTo>
                      <a:pt x="12" y="24"/>
                    </a:lnTo>
                    <a:lnTo>
                      <a:pt x="12" y="24"/>
                    </a:lnTo>
                    <a:lnTo>
                      <a:pt x="12" y="27"/>
                    </a:lnTo>
                    <a:lnTo>
                      <a:pt x="12" y="27"/>
                    </a:lnTo>
                    <a:lnTo>
                      <a:pt x="12" y="27"/>
                    </a:lnTo>
                    <a:lnTo>
                      <a:pt x="9" y="27"/>
                    </a:lnTo>
                    <a:lnTo>
                      <a:pt x="9" y="29"/>
                    </a:lnTo>
                    <a:lnTo>
                      <a:pt x="9" y="29"/>
                    </a:lnTo>
                    <a:lnTo>
                      <a:pt x="9" y="29"/>
                    </a:lnTo>
                    <a:lnTo>
                      <a:pt x="9" y="29"/>
                    </a:lnTo>
                    <a:lnTo>
                      <a:pt x="7" y="29"/>
                    </a:lnTo>
                    <a:lnTo>
                      <a:pt x="7" y="29"/>
                    </a:lnTo>
                    <a:lnTo>
                      <a:pt x="7" y="29"/>
                    </a:lnTo>
                    <a:lnTo>
                      <a:pt x="5" y="29"/>
                    </a:lnTo>
                    <a:lnTo>
                      <a:pt x="5" y="29"/>
                    </a:lnTo>
                    <a:lnTo>
                      <a:pt x="5" y="31"/>
                    </a:lnTo>
                    <a:lnTo>
                      <a:pt x="5" y="31"/>
                    </a:lnTo>
                    <a:lnTo>
                      <a:pt x="5" y="29"/>
                    </a:lnTo>
                    <a:lnTo>
                      <a:pt x="2" y="29"/>
                    </a:lnTo>
                    <a:lnTo>
                      <a:pt x="2" y="29"/>
                    </a:lnTo>
                    <a:lnTo>
                      <a:pt x="2" y="31"/>
                    </a:lnTo>
                    <a:lnTo>
                      <a:pt x="2" y="31"/>
                    </a:lnTo>
                    <a:lnTo>
                      <a:pt x="0" y="31"/>
                    </a:lnTo>
                    <a:lnTo>
                      <a:pt x="0" y="29"/>
                    </a:lnTo>
                    <a:lnTo>
                      <a:pt x="0" y="29"/>
                    </a:lnTo>
                    <a:lnTo>
                      <a:pt x="0" y="29"/>
                    </a:lnTo>
                    <a:lnTo>
                      <a:pt x="0" y="29"/>
                    </a:lnTo>
                    <a:lnTo>
                      <a:pt x="0" y="29"/>
                    </a:lnTo>
                    <a:lnTo>
                      <a:pt x="2" y="29"/>
                    </a:lnTo>
                    <a:lnTo>
                      <a:pt x="2" y="27"/>
                    </a:lnTo>
                    <a:lnTo>
                      <a:pt x="2" y="27"/>
                    </a:lnTo>
                    <a:lnTo>
                      <a:pt x="2" y="24"/>
                    </a:lnTo>
                    <a:lnTo>
                      <a:pt x="2" y="24"/>
                    </a:lnTo>
                    <a:lnTo>
                      <a:pt x="2" y="24"/>
                    </a:lnTo>
                    <a:lnTo>
                      <a:pt x="2" y="22"/>
                    </a:lnTo>
                    <a:lnTo>
                      <a:pt x="2" y="22"/>
                    </a:lnTo>
                    <a:lnTo>
                      <a:pt x="5" y="22"/>
                    </a:lnTo>
                    <a:lnTo>
                      <a:pt x="5" y="22"/>
                    </a:lnTo>
                    <a:lnTo>
                      <a:pt x="5" y="22"/>
                    </a:lnTo>
                    <a:lnTo>
                      <a:pt x="5" y="22"/>
                    </a:lnTo>
                    <a:lnTo>
                      <a:pt x="5" y="19"/>
                    </a:lnTo>
                    <a:lnTo>
                      <a:pt x="7" y="19"/>
                    </a:lnTo>
                    <a:lnTo>
                      <a:pt x="7" y="19"/>
                    </a:lnTo>
                    <a:lnTo>
                      <a:pt x="7" y="19"/>
                    </a:lnTo>
                    <a:lnTo>
                      <a:pt x="7" y="19"/>
                    </a:lnTo>
                    <a:lnTo>
                      <a:pt x="5" y="19"/>
                    </a:lnTo>
                    <a:lnTo>
                      <a:pt x="5" y="19"/>
                    </a:lnTo>
                    <a:lnTo>
                      <a:pt x="5" y="19"/>
                    </a:lnTo>
                    <a:lnTo>
                      <a:pt x="5" y="19"/>
                    </a:lnTo>
                    <a:lnTo>
                      <a:pt x="2" y="19"/>
                    </a:lnTo>
                    <a:lnTo>
                      <a:pt x="2" y="19"/>
                    </a:lnTo>
                    <a:lnTo>
                      <a:pt x="2" y="19"/>
                    </a:lnTo>
                    <a:lnTo>
                      <a:pt x="2" y="19"/>
                    </a:lnTo>
                    <a:lnTo>
                      <a:pt x="2" y="19"/>
                    </a:lnTo>
                    <a:lnTo>
                      <a:pt x="2" y="17"/>
                    </a:lnTo>
                    <a:lnTo>
                      <a:pt x="2" y="17"/>
                    </a:lnTo>
                    <a:lnTo>
                      <a:pt x="2" y="17"/>
                    </a:lnTo>
                    <a:lnTo>
                      <a:pt x="2" y="17"/>
                    </a:lnTo>
                    <a:lnTo>
                      <a:pt x="2" y="17"/>
                    </a:lnTo>
                    <a:lnTo>
                      <a:pt x="2" y="15"/>
                    </a:lnTo>
                    <a:lnTo>
                      <a:pt x="2" y="15"/>
                    </a:lnTo>
                    <a:lnTo>
                      <a:pt x="2" y="12"/>
                    </a:lnTo>
                    <a:lnTo>
                      <a:pt x="2" y="12"/>
                    </a:lnTo>
                    <a:lnTo>
                      <a:pt x="2" y="10"/>
                    </a:lnTo>
                    <a:lnTo>
                      <a:pt x="2" y="10"/>
                    </a:lnTo>
                    <a:lnTo>
                      <a:pt x="2" y="10"/>
                    </a:lnTo>
                    <a:lnTo>
                      <a:pt x="2" y="10"/>
                    </a:lnTo>
                    <a:lnTo>
                      <a:pt x="2" y="8"/>
                    </a:lnTo>
                    <a:lnTo>
                      <a:pt x="2" y="8"/>
                    </a:lnTo>
                    <a:lnTo>
                      <a:pt x="2" y="8"/>
                    </a:lnTo>
                    <a:lnTo>
                      <a:pt x="2" y="5"/>
                    </a:lnTo>
                    <a:lnTo>
                      <a:pt x="2" y="5"/>
                    </a:lnTo>
                    <a:lnTo>
                      <a:pt x="2" y="5"/>
                    </a:lnTo>
                    <a:lnTo>
                      <a:pt x="5" y="5"/>
                    </a:lnTo>
                    <a:lnTo>
                      <a:pt x="5" y="3"/>
                    </a:lnTo>
                    <a:lnTo>
                      <a:pt x="5" y="3"/>
                    </a:lnTo>
                    <a:lnTo>
                      <a:pt x="5" y="0"/>
                    </a:lnTo>
                    <a:lnTo>
                      <a:pt x="5" y="0"/>
                    </a:lnTo>
                    <a:lnTo>
                      <a:pt x="5" y="0"/>
                    </a:lnTo>
                    <a:lnTo>
                      <a:pt x="7" y="0"/>
                    </a:lnTo>
                    <a:lnTo>
                      <a:pt x="7" y="0"/>
                    </a:lnTo>
                    <a:lnTo>
                      <a:pt x="7" y="0"/>
                    </a:lnTo>
                    <a:lnTo>
                      <a:pt x="9"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4" name="Freeform 66"/>
              <p:cNvSpPr>
                <a:spLocks/>
              </p:cNvSpPr>
              <p:nvPr/>
            </p:nvSpPr>
            <p:spPr bwMode="auto">
              <a:xfrm>
                <a:off x="1579" y="1928"/>
                <a:ext cx="14" cy="31"/>
              </a:xfrm>
              <a:custGeom>
                <a:avLst/>
                <a:gdLst/>
                <a:ahLst/>
                <a:cxnLst>
                  <a:cxn ang="0">
                    <a:pos x="9" y="0"/>
                  </a:cxn>
                  <a:cxn ang="0">
                    <a:pos x="9" y="0"/>
                  </a:cxn>
                  <a:cxn ang="0">
                    <a:pos x="12" y="3"/>
                  </a:cxn>
                  <a:cxn ang="0">
                    <a:pos x="12" y="3"/>
                  </a:cxn>
                  <a:cxn ang="0">
                    <a:pos x="14" y="3"/>
                  </a:cxn>
                  <a:cxn ang="0">
                    <a:pos x="14" y="5"/>
                  </a:cxn>
                  <a:cxn ang="0">
                    <a:pos x="14" y="8"/>
                  </a:cxn>
                  <a:cxn ang="0">
                    <a:pos x="14" y="10"/>
                  </a:cxn>
                  <a:cxn ang="0">
                    <a:pos x="14" y="10"/>
                  </a:cxn>
                  <a:cxn ang="0">
                    <a:pos x="14" y="12"/>
                  </a:cxn>
                  <a:cxn ang="0">
                    <a:pos x="14" y="15"/>
                  </a:cxn>
                  <a:cxn ang="0">
                    <a:pos x="14" y="17"/>
                  </a:cxn>
                  <a:cxn ang="0">
                    <a:pos x="14" y="19"/>
                  </a:cxn>
                  <a:cxn ang="0">
                    <a:pos x="14" y="19"/>
                  </a:cxn>
                  <a:cxn ang="0">
                    <a:pos x="12" y="22"/>
                  </a:cxn>
                  <a:cxn ang="0">
                    <a:pos x="12" y="22"/>
                  </a:cxn>
                  <a:cxn ang="0">
                    <a:pos x="12" y="24"/>
                  </a:cxn>
                  <a:cxn ang="0">
                    <a:pos x="12" y="24"/>
                  </a:cxn>
                  <a:cxn ang="0">
                    <a:pos x="12" y="27"/>
                  </a:cxn>
                  <a:cxn ang="0">
                    <a:pos x="9" y="27"/>
                  </a:cxn>
                  <a:cxn ang="0">
                    <a:pos x="9" y="29"/>
                  </a:cxn>
                  <a:cxn ang="0">
                    <a:pos x="9" y="29"/>
                  </a:cxn>
                  <a:cxn ang="0">
                    <a:pos x="7" y="29"/>
                  </a:cxn>
                  <a:cxn ang="0">
                    <a:pos x="5" y="29"/>
                  </a:cxn>
                  <a:cxn ang="0">
                    <a:pos x="5" y="31"/>
                  </a:cxn>
                  <a:cxn ang="0">
                    <a:pos x="5" y="29"/>
                  </a:cxn>
                  <a:cxn ang="0">
                    <a:pos x="2" y="29"/>
                  </a:cxn>
                  <a:cxn ang="0">
                    <a:pos x="2" y="31"/>
                  </a:cxn>
                  <a:cxn ang="0">
                    <a:pos x="0" y="29"/>
                  </a:cxn>
                  <a:cxn ang="0">
                    <a:pos x="0" y="29"/>
                  </a:cxn>
                  <a:cxn ang="0">
                    <a:pos x="0" y="29"/>
                  </a:cxn>
                  <a:cxn ang="0">
                    <a:pos x="2" y="27"/>
                  </a:cxn>
                  <a:cxn ang="0">
                    <a:pos x="2" y="24"/>
                  </a:cxn>
                  <a:cxn ang="0">
                    <a:pos x="2" y="24"/>
                  </a:cxn>
                  <a:cxn ang="0">
                    <a:pos x="2" y="22"/>
                  </a:cxn>
                  <a:cxn ang="0">
                    <a:pos x="5" y="22"/>
                  </a:cxn>
                  <a:cxn ang="0">
                    <a:pos x="5" y="22"/>
                  </a:cxn>
                  <a:cxn ang="0">
                    <a:pos x="7" y="19"/>
                  </a:cxn>
                  <a:cxn ang="0">
                    <a:pos x="7" y="19"/>
                  </a:cxn>
                  <a:cxn ang="0">
                    <a:pos x="5" y="19"/>
                  </a:cxn>
                  <a:cxn ang="0">
                    <a:pos x="5" y="19"/>
                  </a:cxn>
                  <a:cxn ang="0">
                    <a:pos x="2" y="19"/>
                  </a:cxn>
                  <a:cxn ang="0">
                    <a:pos x="2" y="19"/>
                  </a:cxn>
                  <a:cxn ang="0">
                    <a:pos x="2" y="19"/>
                  </a:cxn>
                  <a:cxn ang="0">
                    <a:pos x="2" y="17"/>
                  </a:cxn>
                  <a:cxn ang="0">
                    <a:pos x="2" y="17"/>
                  </a:cxn>
                  <a:cxn ang="0">
                    <a:pos x="2" y="15"/>
                  </a:cxn>
                  <a:cxn ang="0">
                    <a:pos x="2" y="12"/>
                  </a:cxn>
                  <a:cxn ang="0">
                    <a:pos x="2" y="10"/>
                  </a:cxn>
                  <a:cxn ang="0">
                    <a:pos x="2" y="10"/>
                  </a:cxn>
                  <a:cxn ang="0">
                    <a:pos x="2" y="8"/>
                  </a:cxn>
                  <a:cxn ang="0">
                    <a:pos x="2" y="8"/>
                  </a:cxn>
                  <a:cxn ang="0">
                    <a:pos x="2" y="5"/>
                  </a:cxn>
                  <a:cxn ang="0">
                    <a:pos x="5" y="5"/>
                  </a:cxn>
                  <a:cxn ang="0">
                    <a:pos x="5" y="3"/>
                  </a:cxn>
                  <a:cxn ang="0">
                    <a:pos x="5" y="0"/>
                  </a:cxn>
                  <a:cxn ang="0">
                    <a:pos x="7" y="0"/>
                  </a:cxn>
                  <a:cxn ang="0">
                    <a:pos x="7" y="0"/>
                  </a:cxn>
                </a:cxnLst>
                <a:rect l="0" t="0" r="r" b="b"/>
                <a:pathLst>
                  <a:path w="14" h="31">
                    <a:moveTo>
                      <a:pt x="9" y="0"/>
                    </a:moveTo>
                    <a:lnTo>
                      <a:pt x="9" y="0"/>
                    </a:lnTo>
                    <a:lnTo>
                      <a:pt x="9" y="0"/>
                    </a:lnTo>
                    <a:lnTo>
                      <a:pt x="9" y="0"/>
                    </a:lnTo>
                    <a:lnTo>
                      <a:pt x="12" y="0"/>
                    </a:lnTo>
                    <a:lnTo>
                      <a:pt x="12" y="3"/>
                    </a:lnTo>
                    <a:lnTo>
                      <a:pt x="12" y="3"/>
                    </a:lnTo>
                    <a:lnTo>
                      <a:pt x="12" y="3"/>
                    </a:lnTo>
                    <a:lnTo>
                      <a:pt x="12" y="3"/>
                    </a:lnTo>
                    <a:lnTo>
                      <a:pt x="14" y="3"/>
                    </a:lnTo>
                    <a:lnTo>
                      <a:pt x="14" y="5"/>
                    </a:lnTo>
                    <a:lnTo>
                      <a:pt x="14" y="5"/>
                    </a:lnTo>
                    <a:lnTo>
                      <a:pt x="14" y="5"/>
                    </a:lnTo>
                    <a:lnTo>
                      <a:pt x="14" y="8"/>
                    </a:lnTo>
                    <a:lnTo>
                      <a:pt x="14" y="8"/>
                    </a:lnTo>
                    <a:lnTo>
                      <a:pt x="14" y="10"/>
                    </a:lnTo>
                    <a:lnTo>
                      <a:pt x="14" y="10"/>
                    </a:lnTo>
                    <a:lnTo>
                      <a:pt x="14" y="10"/>
                    </a:lnTo>
                    <a:lnTo>
                      <a:pt x="14" y="10"/>
                    </a:lnTo>
                    <a:lnTo>
                      <a:pt x="14" y="12"/>
                    </a:lnTo>
                    <a:lnTo>
                      <a:pt x="14" y="12"/>
                    </a:lnTo>
                    <a:lnTo>
                      <a:pt x="14" y="15"/>
                    </a:lnTo>
                    <a:lnTo>
                      <a:pt x="14" y="15"/>
                    </a:lnTo>
                    <a:lnTo>
                      <a:pt x="14" y="17"/>
                    </a:lnTo>
                    <a:lnTo>
                      <a:pt x="14" y="17"/>
                    </a:lnTo>
                    <a:lnTo>
                      <a:pt x="14" y="19"/>
                    </a:lnTo>
                    <a:lnTo>
                      <a:pt x="14" y="19"/>
                    </a:lnTo>
                    <a:lnTo>
                      <a:pt x="14" y="19"/>
                    </a:lnTo>
                    <a:lnTo>
                      <a:pt x="12" y="19"/>
                    </a:lnTo>
                    <a:lnTo>
                      <a:pt x="12" y="22"/>
                    </a:lnTo>
                    <a:lnTo>
                      <a:pt x="12" y="22"/>
                    </a:lnTo>
                    <a:lnTo>
                      <a:pt x="12" y="22"/>
                    </a:lnTo>
                    <a:lnTo>
                      <a:pt x="12" y="24"/>
                    </a:lnTo>
                    <a:lnTo>
                      <a:pt x="12" y="24"/>
                    </a:lnTo>
                    <a:lnTo>
                      <a:pt x="12" y="24"/>
                    </a:lnTo>
                    <a:lnTo>
                      <a:pt x="12" y="24"/>
                    </a:lnTo>
                    <a:lnTo>
                      <a:pt x="12" y="27"/>
                    </a:lnTo>
                    <a:lnTo>
                      <a:pt x="12" y="27"/>
                    </a:lnTo>
                    <a:lnTo>
                      <a:pt x="12" y="27"/>
                    </a:lnTo>
                    <a:lnTo>
                      <a:pt x="9" y="27"/>
                    </a:lnTo>
                    <a:lnTo>
                      <a:pt x="9" y="29"/>
                    </a:lnTo>
                    <a:lnTo>
                      <a:pt x="9" y="29"/>
                    </a:lnTo>
                    <a:lnTo>
                      <a:pt x="9" y="29"/>
                    </a:lnTo>
                    <a:lnTo>
                      <a:pt x="9" y="29"/>
                    </a:lnTo>
                    <a:lnTo>
                      <a:pt x="7" y="29"/>
                    </a:lnTo>
                    <a:lnTo>
                      <a:pt x="7" y="29"/>
                    </a:lnTo>
                    <a:lnTo>
                      <a:pt x="7" y="29"/>
                    </a:lnTo>
                    <a:lnTo>
                      <a:pt x="5" y="29"/>
                    </a:lnTo>
                    <a:lnTo>
                      <a:pt x="5" y="29"/>
                    </a:lnTo>
                    <a:lnTo>
                      <a:pt x="5" y="31"/>
                    </a:lnTo>
                    <a:lnTo>
                      <a:pt x="5" y="31"/>
                    </a:lnTo>
                    <a:lnTo>
                      <a:pt x="5" y="29"/>
                    </a:lnTo>
                    <a:lnTo>
                      <a:pt x="2" y="29"/>
                    </a:lnTo>
                    <a:lnTo>
                      <a:pt x="2" y="29"/>
                    </a:lnTo>
                    <a:lnTo>
                      <a:pt x="2" y="31"/>
                    </a:lnTo>
                    <a:lnTo>
                      <a:pt x="2" y="31"/>
                    </a:lnTo>
                    <a:lnTo>
                      <a:pt x="0" y="31"/>
                    </a:lnTo>
                    <a:lnTo>
                      <a:pt x="0" y="29"/>
                    </a:lnTo>
                    <a:lnTo>
                      <a:pt x="0" y="29"/>
                    </a:lnTo>
                    <a:lnTo>
                      <a:pt x="0" y="29"/>
                    </a:lnTo>
                    <a:lnTo>
                      <a:pt x="0" y="29"/>
                    </a:lnTo>
                    <a:lnTo>
                      <a:pt x="0" y="29"/>
                    </a:lnTo>
                    <a:lnTo>
                      <a:pt x="2" y="29"/>
                    </a:lnTo>
                    <a:lnTo>
                      <a:pt x="2" y="27"/>
                    </a:lnTo>
                    <a:lnTo>
                      <a:pt x="2" y="27"/>
                    </a:lnTo>
                    <a:lnTo>
                      <a:pt x="2" y="24"/>
                    </a:lnTo>
                    <a:lnTo>
                      <a:pt x="2" y="24"/>
                    </a:lnTo>
                    <a:lnTo>
                      <a:pt x="2" y="24"/>
                    </a:lnTo>
                    <a:lnTo>
                      <a:pt x="2" y="22"/>
                    </a:lnTo>
                    <a:lnTo>
                      <a:pt x="2" y="22"/>
                    </a:lnTo>
                    <a:lnTo>
                      <a:pt x="5" y="22"/>
                    </a:lnTo>
                    <a:lnTo>
                      <a:pt x="5" y="22"/>
                    </a:lnTo>
                    <a:lnTo>
                      <a:pt x="5" y="22"/>
                    </a:lnTo>
                    <a:lnTo>
                      <a:pt x="5" y="22"/>
                    </a:lnTo>
                    <a:lnTo>
                      <a:pt x="5" y="19"/>
                    </a:lnTo>
                    <a:lnTo>
                      <a:pt x="7" y="19"/>
                    </a:lnTo>
                    <a:lnTo>
                      <a:pt x="7" y="19"/>
                    </a:lnTo>
                    <a:lnTo>
                      <a:pt x="7" y="19"/>
                    </a:lnTo>
                    <a:lnTo>
                      <a:pt x="7" y="19"/>
                    </a:lnTo>
                    <a:lnTo>
                      <a:pt x="5" y="19"/>
                    </a:lnTo>
                    <a:lnTo>
                      <a:pt x="5" y="19"/>
                    </a:lnTo>
                    <a:lnTo>
                      <a:pt x="5" y="19"/>
                    </a:lnTo>
                    <a:lnTo>
                      <a:pt x="5" y="19"/>
                    </a:lnTo>
                    <a:lnTo>
                      <a:pt x="2" y="19"/>
                    </a:lnTo>
                    <a:lnTo>
                      <a:pt x="2" y="19"/>
                    </a:lnTo>
                    <a:lnTo>
                      <a:pt x="2" y="19"/>
                    </a:lnTo>
                    <a:lnTo>
                      <a:pt x="2" y="19"/>
                    </a:lnTo>
                    <a:lnTo>
                      <a:pt x="2" y="19"/>
                    </a:lnTo>
                    <a:lnTo>
                      <a:pt x="2" y="17"/>
                    </a:lnTo>
                    <a:lnTo>
                      <a:pt x="2" y="17"/>
                    </a:lnTo>
                    <a:lnTo>
                      <a:pt x="2" y="17"/>
                    </a:lnTo>
                    <a:lnTo>
                      <a:pt x="2" y="17"/>
                    </a:lnTo>
                    <a:lnTo>
                      <a:pt x="2" y="17"/>
                    </a:lnTo>
                    <a:lnTo>
                      <a:pt x="2" y="15"/>
                    </a:lnTo>
                    <a:lnTo>
                      <a:pt x="2" y="15"/>
                    </a:lnTo>
                    <a:lnTo>
                      <a:pt x="2" y="12"/>
                    </a:lnTo>
                    <a:lnTo>
                      <a:pt x="2" y="12"/>
                    </a:lnTo>
                    <a:lnTo>
                      <a:pt x="2" y="10"/>
                    </a:lnTo>
                    <a:lnTo>
                      <a:pt x="2" y="10"/>
                    </a:lnTo>
                    <a:lnTo>
                      <a:pt x="2" y="10"/>
                    </a:lnTo>
                    <a:lnTo>
                      <a:pt x="2" y="10"/>
                    </a:lnTo>
                    <a:lnTo>
                      <a:pt x="2" y="8"/>
                    </a:lnTo>
                    <a:lnTo>
                      <a:pt x="2" y="8"/>
                    </a:lnTo>
                    <a:lnTo>
                      <a:pt x="2" y="8"/>
                    </a:lnTo>
                    <a:lnTo>
                      <a:pt x="2" y="5"/>
                    </a:lnTo>
                    <a:lnTo>
                      <a:pt x="2" y="5"/>
                    </a:lnTo>
                    <a:lnTo>
                      <a:pt x="2" y="5"/>
                    </a:lnTo>
                    <a:lnTo>
                      <a:pt x="5" y="5"/>
                    </a:lnTo>
                    <a:lnTo>
                      <a:pt x="5" y="3"/>
                    </a:lnTo>
                    <a:lnTo>
                      <a:pt x="5" y="3"/>
                    </a:lnTo>
                    <a:lnTo>
                      <a:pt x="5" y="0"/>
                    </a:lnTo>
                    <a:lnTo>
                      <a:pt x="5" y="0"/>
                    </a:lnTo>
                    <a:lnTo>
                      <a:pt x="5" y="0"/>
                    </a:lnTo>
                    <a:lnTo>
                      <a:pt x="7" y="0"/>
                    </a:lnTo>
                    <a:lnTo>
                      <a:pt x="7" y="0"/>
                    </a:lnTo>
                    <a:lnTo>
                      <a:pt x="7" y="0"/>
                    </a:lnTo>
                    <a:lnTo>
                      <a:pt x="9"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5" name="Freeform 67"/>
              <p:cNvSpPr>
                <a:spLocks/>
              </p:cNvSpPr>
              <p:nvPr/>
            </p:nvSpPr>
            <p:spPr bwMode="auto">
              <a:xfrm>
                <a:off x="3496" y="1663"/>
                <a:ext cx="140" cy="135"/>
              </a:xfrm>
              <a:custGeom>
                <a:avLst/>
                <a:gdLst/>
                <a:ahLst/>
                <a:cxnLst>
                  <a:cxn ang="0">
                    <a:pos x="78" y="97"/>
                  </a:cxn>
                  <a:cxn ang="0">
                    <a:pos x="83" y="104"/>
                  </a:cxn>
                  <a:cxn ang="0">
                    <a:pos x="90" y="109"/>
                  </a:cxn>
                  <a:cxn ang="0">
                    <a:pos x="85" y="116"/>
                  </a:cxn>
                  <a:cxn ang="0">
                    <a:pos x="78" y="119"/>
                  </a:cxn>
                  <a:cxn ang="0">
                    <a:pos x="69" y="119"/>
                  </a:cxn>
                  <a:cxn ang="0">
                    <a:pos x="62" y="121"/>
                  </a:cxn>
                  <a:cxn ang="0">
                    <a:pos x="55" y="128"/>
                  </a:cxn>
                  <a:cxn ang="0">
                    <a:pos x="50" y="130"/>
                  </a:cxn>
                  <a:cxn ang="0">
                    <a:pos x="43" y="133"/>
                  </a:cxn>
                  <a:cxn ang="0">
                    <a:pos x="36" y="128"/>
                  </a:cxn>
                  <a:cxn ang="0">
                    <a:pos x="33" y="130"/>
                  </a:cxn>
                  <a:cxn ang="0">
                    <a:pos x="26" y="135"/>
                  </a:cxn>
                  <a:cxn ang="0">
                    <a:pos x="19" y="133"/>
                  </a:cxn>
                  <a:cxn ang="0">
                    <a:pos x="21" y="128"/>
                  </a:cxn>
                  <a:cxn ang="0">
                    <a:pos x="10" y="126"/>
                  </a:cxn>
                  <a:cxn ang="0">
                    <a:pos x="17" y="116"/>
                  </a:cxn>
                  <a:cxn ang="0">
                    <a:pos x="17" y="111"/>
                  </a:cxn>
                  <a:cxn ang="0">
                    <a:pos x="19" y="111"/>
                  </a:cxn>
                  <a:cxn ang="0">
                    <a:pos x="21" y="107"/>
                  </a:cxn>
                  <a:cxn ang="0">
                    <a:pos x="24" y="97"/>
                  </a:cxn>
                  <a:cxn ang="0">
                    <a:pos x="24" y="88"/>
                  </a:cxn>
                  <a:cxn ang="0">
                    <a:pos x="17" y="88"/>
                  </a:cxn>
                  <a:cxn ang="0">
                    <a:pos x="12" y="90"/>
                  </a:cxn>
                  <a:cxn ang="0">
                    <a:pos x="7" y="85"/>
                  </a:cxn>
                  <a:cxn ang="0">
                    <a:pos x="2" y="81"/>
                  </a:cxn>
                  <a:cxn ang="0">
                    <a:pos x="2" y="78"/>
                  </a:cxn>
                  <a:cxn ang="0">
                    <a:pos x="7" y="71"/>
                  </a:cxn>
                  <a:cxn ang="0">
                    <a:pos x="14" y="66"/>
                  </a:cxn>
                  <a:cxn ang="0">
                    <a:pos x="21" y="62"/>
                  </a:cxn>
                  <a:cxn ang="0">
                    <a:pos x="31" y="57"/>
                  </a:cxn>
                  <a:cxn ang="0">
                    <a:pos x="38" y="55"/>
                  </a:cxn>
                  <a:cxn ang="0">
                    <a:pos x="45" y="47"/>
                  </a:cxn>
                  <a:cxn ang="0">
                    <a:pos x="50" y="40"/>
                  </a:cxn>
                  <a:cxn ang="0">
                    <a:pos x="55" y="33"/>
                  </a:cxn>
                  <a:cxn ang="0">
                    <a:pos x="62" y="31"/>
                  </a:cxn>
                  <a:cxn ang="0">
                    <a:pos x="69" y="38"/>
                  </a:cxn>
                  <a:cxn ang="0">
                    <a:pos x="78" y="40"/>
                  </a:cxn>
                  <a:cxn ang="0">
                    <a:pos x="85" y="40"/>
                  </a:cxn>
                  <a:cxn ang="0">
                    <a:pos x="85" y="33"/>
                  </a:cxn>
                  <a:cxn ang="0">
                    <a:pos x="88" y="26"/>
                  </a:cxn>
                  <a:cxn ang="0">
                    <a:pos x="97" y="24"/>
                  </a:cxn>
                  <a:cxn ang="0">
                    <a:pos x="104" y="24"/>
                  </a:cxn>
                  <a:cxn ang="0">
                    <a:pos x="109" y="17"/>
                  </a:cxn>
                  <a:cxn ang="0">
                    <a:pos x="116" y="14"/>
                  </a:cxn>
                  <a:cxn ang="0">
                    <a:pos x="121" y="10"/>
                  </a:cxn>
                  <a:cxn ang="0">
                    <a:pos x="123" y="0"/>
                  </a:cxn>
                  <a:cxn ang="0">
                    <a:pos x="130" y="2"/>
                  </a:cxn>
                  <a:cxn ang="0">
                    <a:pos x="135" y="12"/>
                  </a:cxn>
                  <a:cxn ang="0">
                    <a:pos x="140" y="17"/>
                  </a:cxn>
                  <a:cxn ang="0">
                    <a:pos x="135" y="19"/>
                  </a:cxn>
                  <a:cxn ang="0">
                    <a:pos x="128" y="26"/>
                  </a:cxn>
                  <a:cxn ang="0">
                    <a:pos x="121" y="33"/>
                  </a:cxn>
                  <a:cxn ang="0">
                    <a:pos x="121" y="40"/>
                  </a:cxn>
                  <a:cxn ang="0">
                    <a:pos x="121" y="50"/>
                  </a:cxn>
                  <a:cxn ang="0">
                    <a:pos x="116" y="57"/>
                  </a:cxn>
                  <a:cxn ang="0">
                    <a:pos x="109" y="59"/>
                  </a:cxn>
                  <a:cxn ang="0">
                    <a:pos x="102" y="66"/>
                  </a:cxn>
                  <a:cxn ang="0">
                    <a:pos x="97" y="71"/>
                  </a:cxn>
                  <a:cxn ang="0">
                    <a:pos x="90" y="76"/>
                  </a:cxn>
                  <a:cxn ang="0">
                    <a:pos x="81" y="78"/>
                  </a:cxn>
                  <a:cxn ang="0">
                    <a:pos x="73" y="83"/>
                  </a:cxn>
                  <a:cxn ang="0">
                    <a:pos x="73" y="90"/>
                  </a:cxn>
                </a:cxnLst>
                <a:rect l="0" t="0" r="r" b="b"/>
                <a:pathLst>
                  <a:path w="140" h="135">
                    <a:moveTo>
                      <a:pt x="73" y="95"/>
                    </a:moveTo>
                    <a:lnTo>
                      <a:pt x="73" y="95"/>
                    </a:lnTo>
                    <a:lnTo>
                      <a:pt x="73" y="97"/>
                    </a:lnTo>
                    <a:lnTo>
                      <a:pt x="71" y="97"/>
                    </a:lnTo>
                    <a:lnTo>
                      <a:pt x="71" y="97"/>
                    </a:lnTo>
                    <a:lnTo>
                      <a:pt x="73" y="97"/>
                    </a:lnTo>
                    <a:lnTo>
                      <a:pt x="73" y="97"/>
                    </a:lnTo>
                    <a:lnTo>
                      <a:pt x="76" y="97"/>
                    </a:lnTo>
                    <a:lnTo>
                      <a:pt x="76" y="97"/>
                    </a:lnTo>
                    <a:lnTo>
                      <a:pt x="76" y="97"/>
                    </a:lnTo>
                    <a:lnTo>
                      <a:pt x="76" y="97"/>
                    </a:lnTo>
                    <a:lnTo>
                      <a:pt x="76" y="97"/>
                    </a:lnTo>
                    <a:lnTo>
                      <a:pt x="78" y="97"/>
                    </a:lnTo>
                    <a:lnTo>
                      <a:pt x="78" y="97"/>
                    </a:lnTo>
                    <a:lnTo>
                      <a:pt x="78" y="97"/>
                    </a:lnTo>
                    <a:lnTo>
                      <a:pt x="78" y="100"/>
                    </a:lnTo>
                    <a:lnTo>
                      <a:pt x="78" y="100"/>
                    </a:lnTo>
                    <a:lnTo>
                      <a:pt x="78" y="100"/>
                    </a:lnTo>
                    <a:lnTo>
                      <a:pt x="81" y="100"/>
                    </a:lnTo>
                    <a:lnTo>
                      <a:pt x="81" y="102"/>
                    </a:lnTo>
                    <a:lnTo>
                      <a:pt x="81" y="102"/>
                    </a:lnTo>
                    <a:lnTo>
                      <a:pt x="81" y="102"/>
                    </a:lnTo>
                    <a:lnTo>
                      <a:pt x="83" y="102"/>
                    </a:lnTo>
                    <a:lnTo>
                      <a:pt x="83" y="104"/>
                    </a:lnTo>
                    <a:lnTo>
                      <a:pt x="83" y="104"/>
                    </a:lnTo>
                    <a:lnTo>
                      <a:pt x="83" y="104"/>
                    </a:lnTo>
                    <a:lnTo>
                      <a:pt x="83" y="104"/>
                    </a:lnTo>
                    <a:lnTo>
                      <a:pt x="85" y="104"/>
                    </a:lnTo>
                    <a:lnTo>
                      <a:pt x="85" y="104"/>
                    </a:lnTo>
                    <a:lnTo>
                      <a:pt x="85" y="107"/>
                    </a:lnTo>
                    <a:lnTo>
                      <a:pt x="85" y="107"/>
                    </a:lnTo>
                    <a:lnTo>
                      <a:pt x="85" y="107"/>
                    </a:lnTo>
                    <a:lnTo>
                      <a:pt x="88" y="107"/>
                    </a:lnTo>
                    <a:lnTo>
                      <a:pt x="88" y="107"/>
                    </a:lnTo>
                    <a:lnTo>
                      <a:pt x="88" y="107"/>
                    </a:lnTo>
                    <a:lnTo>
                      <a:pt x="90" y="107"/>
                    </a:lnTo>
                    <a:lnTo>
                      <a:pt x="90" y="107"/>
                    </a:lnTo>
                    <a:lnTo>
                      <a:pt x="90" y="109"/>
                    </a:lnTo>
                    <a:lnTo>
                      <a:pt x="90" y="109"/>
                    </a:lnTo>
                    <a:lnTo>
                      <a:pt x="90" y="109"/>
                    </a:lnTo>
                    <a:lnTo>
                      <a:pt x="90" y="111"/>
                    </a:lnTo>
                    <a:lnTo>
                      <a:pt x="90" y="111"/>
                    </a:lnTo>
                    <a:lnTo>
                      <a:pt x="90" y="111"/>
                    </a:lnTo>
                    <a:lnTo>
                      <a:pt x="90" y="114"/>
                    </a:lnTo>
                    <a:lnTo>
                      <a:pt x="90" y="114"/>
                    </a:lnTo>
                    <a:lnTo>
                      <a:pt x="90" y="114"/>
                    </a:lnTo>
                    <a:lnTo>
                      <a:pt x="90" y="116"/>
                    </a:lnTo>
                    <a:lnTo>
                      <a:pt x="90" y="116"/>
                    </a:lnTo>
                    <a:lnTo>
                      <a:pt x="88" y="116"/>
                    </a:lnTo>
                    <a:lnTo>
                      <a:pt x="88" y="116"/>
                    </a:lnTo>
                    <a:lnTo>
                      <a:pt x="88" y="116"/>
                    </a:lnTo>
                    <a:lnTo>
                      <a:pt x="85" y="116"/>
                    </a:lnTo>
                    <a:lnTo>
                      <a:pt x="85" y="119"/>
                    </a:lnTo>
                    <a:lnTo>
                      <a:pt x="85" y="119"/>
                    </a:lnTo>
                    <a:lnTo>
                      <a:pt x="85" y="119"/>
                    </a:lnTo>
                    <a:lnTo>
                      <a:pt x="85" y="119"/>
                    </a:lnTo>
                    <a:lnTo>
                      <a:pt x="83" y="119"/>
                    </a:lnTo>
                    <a:lnTo>
                      <a:pt x="83" y="119"/>
                    </a:lnTo>
                    <a:lnTo>
                      <a:pt x="83" y="119"/>
                    </a:lnTo>
                    <a:lnTo>
                      <a:pt x="83" y="119"/>
                    </a:lnTo>
                    <a:lnTo>
                      <a:pt x="81" y="119"/>
                    </a:lnTo>
                    <a:lnTo>
                      <a:pt x="81" y="119"/>
                    </a:lnTo>
                    <a:lnTo>
                      <a:pt x="81" y="119"/>
                    </a:lnTo>
                    <a:lnTo>
                      <a:pt x="78" y="119"/>
                    </a:lnTo>
                    <a:lnTo>
                      <a:pt x="78" y="119"/>
                    </a:lnTo>
                    <a:lnTo>
                      <a:pt x="78" y="119"/>
                    </a:lnTo>
                    <a:lnTo>
                      <a:pt x="78" y="119"/>
                    </a:lnTo>
                    <a:lnTo>
                      <a:pt x="76" y="119"/>
                    </a:lnTo>
                    <a:lnTo>
                      <a:pt x="76" y="119"/>
                    </a:lnTo>
                    <a:lnTo>
                      <a:pt x="76" y="119"/>
                    </a:lnTo>
                    <a:lnTo>
                      <a:pt x="73" y="119"/>
                    </a:lnTo>
                    <a:lnTo>
                      <a:pt x="73" y="119"/>
                    </a:lnTo>
                    <a:lnTo>
                      <a:pt x="73" y="119"/>
                    </a:lnTo>
                    <a:lnTo>
                      <a:pt x="71" y="119"/>
                    </a:lnTo>
                    <a:lnTo>
                      <a:pt x="71" y="119"/>
                    </a:lnTo>
                    <a:lnTo>
                      <a:pt x="71" y="119"/>
                    </a:lnTo>
                    <a:lnTo>
                      <a:pt x="71" y="119"/>
                    </a:lnTo>
                    <a:lnTo>
                      <a:pt x="69" y="119"/>
                    </a:lnTo>
                    <a:lnTo>
                      <a:pt x="69" y="119"/>
                    </a:lnTo>
                    <a:lnTo>
                      <a:pt x="69" y="119"/>
                    </a:lnTo>
                    <a:lnTo>
                      <a:pt x="66" y="119"/>
                    </a:lnTo>
                    <a:lnTo>
                      <a:pt x="66" y="119"/>
                    </a:lnTo>
                    <a:lnTo>
                      <a:pt x="66" y="119"/>
                    </a:lnTo>
                    <a:lnTo>
                      <a:pt x="64" y="119"/>
                    </a:lnTo>
                    <a:lnTo>
                      <a:pt x="64" y="119"/>
                    </a:lnTo>
                    <a:lnTo>
                      <a:pt x="64" y="119"/>
                    </a:lnTo>
                    <a:lnTo>
                      <a:pt x="64" y="121"/>
                    </a:lnTo>
                    <a:lnTo>
                      <a:pt x="62" y="121"/>
                    </a:lnTo>
                    <a:lnTo>
                      <a:pt x="62" y="121"/>
                    </a:lnTo>
                    <a:lnTo>
                      <a:pt x="62" y="121"/>
                    </a:lnTo>
                    <a:lnTo>
                      <a:pt x="62" y="121"/>
                    </a:lnTo>
                    <a:lnTo>
                      <a:pt x="62" y="123"/>
                    </a:lnTo>
                    <a:lnTo>
                      <a:pt x="62" y="123"/>
                    </a:lnTo>
                    <a:lnTo>
                      <a:pt x="59" y="123"/>
                    </a:lnTo>
                    <a:lnTo>
                      <a:pt x="59" y="126"/>
                    </a:lnTo>
                    <a:lnTo>
                      <a:pt x="59" y="126"/>
                    </a:lnTo>
                    <a:lnTo>
                      <a:pt x="59" y="126"/>
                    </a:lnTo>
                    <a:lnTo>
                      <a:pt x="57" y="126"/>
                    </a:lnTo>
                    <a:lnTo>
                      <a:pt x="57" y="128"/>
                    </a:lnTo>
                    <a:lnTo>
                      <a:pt x="57" y="128"/>
                    </a:lnTo>
                    <a:lnTo>
                      <a:pt x="57" y="128"/>
                    </a:lnTo>
                    <a:lnTo>
                      <a:pt x="57" y="128"/>
                    </a:lnTo>
                    <a:lnTo>
                      <a:pt x="55" y="128"/>
                    </a:lnTo>
                    <a:lnTo>
                      <a:pt x="55" y="128"/>
                    </a:lnTo>
                    <a:lnTo>
                      <a:pt x="55" y="130"/>
                    </a:lnTo>
                    <a:lnTo>
                      <a:pt x="55" y="130"/>
                    </a:lnTo>
                    <a:lnTo>
                      <a:pt x="55" y="130"/>
                    </a:lnTo>
                    <a:lnTo>
                      <a:pt x="55" y="133"/>
                    </a:lnTo>
                    <a:lnTo>
                      <a:pt x="55" y="133"/>
                    </a:lnTo>
                    <a:lnTo>
                      <a:pt x="55" y="133"/>
                    </a:lnTo>
                    <a:lnTo>
                      <a:pt x="52" y="133"/>
                    </a:lnTo>
                    <a:lnTo>
                      <a:pt x="52" y="133"/>
                    </a:lnTo>
                    <a:lnTo>
                      <a:pt x="52" y="133"/>
                    </a:lnTo>
                    <a:lnTo>
                      <a:pt x="50" y="133"/>
                    </a:lnTo>
                    <a:lnTo>
                      <a:pt x="50" y="133"/>
                    </a:lnTo>
                    <a:lnTo>
                      <a:pt x="50" y="130"/>
                    </a:lnTo>
                    <a:lnTo>
                      <a:pt x="50" y="130"/>
                    </a:lnTo>
                    <a:lnTo>
                      <a:pt x="47" y="130"/>
                    </a:lnTo>
                    <a:lnTo>
                      <a:pt x="47" y="130"/>
                    </a:lnTo>
                    <a:lnTo>
                      <a:pt x="45" y="130"/>
                    </a:lnTo>
                    <a:lnTo>
                      <a:pt x="45" y="130"/>
                    </a:lnTo>
                    <a:lnTo>
                      <a:pt x="45" y="130"/>
                    </a:lnTo>
                    <a:lnTo>
                      <a:pt x="45" y="133"/>
                    </a:lnTo>
                    <a:lnTo>
                      <a:pt x="43" y="133"/>
                    </a:lnTo>
                    <a:lnTo>
                      <a:pt x="43" y="133"/>
                    </a:lnTo>
                    <a:lnTo>
                      <a:pt x="43" y="135"/>
                    </a:lnTo>
                    <a:lnTo>
                      <a:pt x="43" y="135"/>
                    </a:lnTo>
                    <a:lnTo>
                      <a:pt x="43" y="135"/>
                    </a:lnTo>
                    <a:lnTo>
                      <a:pt x="43" y="133"/>
                    </a:lnTo>
                    <a:lnTo>
                      <a:pt x="43" y="133"/>
                    </a:lnTo>
                    <a:lnTo>
                      <a:pt x="40" y="133"/>
                    </a:lnTo>
                    <a:lnTo>
                      <a:pt x="40" y="130"/>
                    </a:lnTo>
                    <a:lnTo>
                      <a:pt x="40" y="130"/>
                    </a:lnTo>
                    <a:lnTo>
                      <a:pt x="40" y="133"/>
                    </a:lnTo>
                    <a:lnTo>
                      <a:pt x="38" y="133"/>
                    </a:lnTo>
                    <a:lnTo>
                      <a:pt x="38" y="133"/>
                    </a:lnTo>
                    <a:lnTo>
                      <a:pt x="38" y="133"/>
                    </a:lnTo>
                    <a:lnTo>
                      <a:pt x="38" y="133"/>
                    </a:lnTo>
                    <a:lnTo>
                      <a:pt x="38" y="133"/>
                    </a:lnTo>
                    <a:lnTo>
                      <a:pt x="38" y="130"/>
                    </a:lnTo>
                    <a:lnTo>
                      <a:pt x="38" y="130"/>
                    </a:lnTo>
                    <a:lnTo>
                      <a:pt x="36" y="130"/>
                    </a:lnTo>
                    <a:lnTo>
                      <a:pt x="36" y="128"/>
                    </a:lnTo>
                    <a:lnTo>
                      <a:pt x="36" y="128"/>
                    </a:lnTo>
                    <a:lnTo>
                      <a:pt x="36" y="128"/>
                    </a:lnTo>
                    <a:lnTo>
                      <a:pt x="36" y="128"/>
                    </a:lnTo>
                    <a:lnTo>
                      <a:pt x="36" y="128"/>
                    </a:lnTo>
                    <a:lnTo>
                      <a:pt x="36" y="130"/>
                    </a:lnTo>
                    <a:lnTo>
                      <a:pt x="36" y="130"/>
                    </a:lnTo>
                    <a:lnTo>
                      <a:pt x="36" y="130"/>
                    </a:lnTo>
                    <a:lnTo>
                      <a:pt x="36" y="133"/>
                    </a:lnTo>
                    <a:lnTo>
                      <a:pt x="36" y="133"/>
                    </a:lnTo>
                    <a:lnTo>
                      <a:pt x="33" y="133"/>
                    </a:lnTo>
                    <a:lnTo>
                      <a:pt x="33" y="130"/>
                    </a:lnTo>
                    <a:lnTo>
                      <a:pt x="33" y="130"/>
                    </a:lnTo>
                    <a:lnTo>
                      <a:pt x="33" y="130"/>
                    </a:lnTo>
                    <a:lnTo>
                      <a:pt x="33" y="130"/>
                    </a:lnTo>
                    <a:lnTo>
                      <a:pt x="33" y="133"/>
                    </a:lnTo>
                    <a:lnTo>
                      <a:pt x="31" y="133"/>
                    </a:lnTo>
                    <a:lnTo>
                      <a:pt x="31" y="133"/>
                    </a:lnTo>
                    <a:lnTo>
                      <a:pt x="31" y="133"/>
                    </a:lnTo>
                    <a:lnTo>
                      <a:pt x="31" y="133"/>
                    </a:lnTo>
                    <a:lnTo>
                      <a:pt x="29" y="133"/>
                    </a:lnTo>
                    <a:lnTo>
                      <a:pt x="29" y="135"/>
                    </a:lnTo>
                    <a:lnTo>
                      <a:pt x="29" y="135"/>
                    </a:lnTo>
                    <a:lnTo>
                      <a:pt x="29" y="135"/>
                    </a:lnTo>
                    <a:lnTo>
                      <a:pt x="26" y="135"/>
                    </a:lnTo>
                    <a:lnTo>
                      <a:pt x="26" y="135"/>
                    </a:lnTo>
                    <a:lnTo>
                      <a:pt x="26" y="135"/>
                    </a:lnTo>
                    <a:lnTo>
                      <a:pt x="24" y="135"/>
                    </a:lnTo>
                    <a:lnTo>
                      <a:pt x="24" y="135"/>
                    </a:lnTo>
                    <a:lnTo>
                      <a:pt x="24" y="135"/>
                    </a:lnTo>
                    <a:lnTo>
                      <a:pt x="24" y="135"/>
                    </a:lnTo>
                    <a:lnTo>
                      <a:pt x="24" y="133"/>
                    </a:lnTo>
                    <a:lnTo>
                      <a:pt x="21" y="133"/>
                    </a:lnTo>
                    <a:lnTo>
                      <a:pt x="21" y="133"/>
                    </a:lnTo>
                    <a:lnTo>
                      <a:pt x="21" y="133"/>
                    </a:lnTo>
                    <a:lnTo>
                      <a:pt x="21" y="130"/>
                    </a:lnTo>
                    <a:lnTo>
                      <a:pt x="21" y="130"/>
                    </a:lnTo>
                    <a:lnTo>
                      <a:pt x="21" y="133"/>
                    </a:lnTo>
                    <a:lnTo>
                      <a:pt x="19" y="133"/>
                    </a:lnTo>
                    <a:lnTo>
                      <a:pt x="19" y="133"/>
                    </a:lnTo>
                    <a:lnTo>
                      <a:pt x="17" y="133"/>
                    </a:lnTo>
                    <a:lnTo>
                      <a:pt x="17" y="130"/>
                    </a:lnTo>
                    <a:lnTo>
                      <a:pt x="19" y="130"/>
                    </a:lnTo>
                    <a:lnTo>
                      <a:pt x="19" y="130"/>
                    </a:lnTo>
                    <a:lnTo>
                      <a:pt x="17" y="130"/>
                    </a:lnTo>
                    <a:lnTo>
                      <a:pt x="17" y="130"/>
                    </a:lnTo>
                    <a:lnTo>
                      <a:pt x="17" y="128"/>
                    </a:lnTo>
                    <a:lnTo>
                      <a:pt x="17" y="128"/>
                    </a:lnTo>
                    <a:lnTo>
                      <a:pt x="17" y="128"/>
                    </a:lnTo>
                    <a:lnTo>
                      <a:pt x="19" y="128"/>
                    </a:lnTo>
                    <a:lnTo>
                      <a:pt x="19" y="128"/>
                    </a:lnTo>
                    <a:lnTo>
                      <a:pt x="19" y="128"/>
                    </a:lnTo>
                    <a:lnTo>
                      <a:pt x="21" y="128"/>
                    </a:lnTo>
                    <a:lnTo>
                      <a:pt x="21" y="126"/>
                    </a:lnTo>
                    <a:lnTo>
                      <a:pt x="19" y="126"/>
                    </a:lnTo>
                    <a:lnTo>
                      <a:pt x="19" y="126"/>
                    </a:lnTo>
                    <a:lnTo>
                      <a:pt x="17" y="126"/>
                    </a:lnTo>
                    <a:lnTo>
                      <a:pt x="17" y="126"/>
                    </a:lnTo>
                    <a:lnTo>
                      <a:pt x="17" y="126"/>
                    </a:lnTo>
                    <a:lnTo>
                      <a:pt x="17" y="126"/>
                    </a:lnTo>
                    <a:lnTo>
                      <a:pt x="14" y="126"/>
                    </a:lnTo>
                    <a:lnTo>
                      <a:pt x="14" y="126"/>
                    </a:lnTo>
                    <a:lnTo>
                      <a:pt x="12" y="126"/>
                    </a:lnTo>
                    <a:lnTo>
                      <a:pt x="12" y="126"/>
                    </a:lnTo>
                    <a:lnTo>
                      <a:pt x="12" y="126"/>
                    </a:lnTo>
                    <a:lnTo>
                      <a:pt x="10" y="126"/>
                    </a:lnTo>
                    <a:lnTo>
                      <a:pt x="10" y="123"/>
                    </a:lnTo>
                    <a:lnTo>
                      <a:pt x="10" y="123"/>
                    </a:lnTo>
                    <a:lnTo>
                      <a:pt x="12" y="123"/>
                    </a:lnTo>
                    <a:lnTo>
                      <a:pt x="12" y="123"/>
                    </a:lnTo>
                    <a:lnTo>
                      <a:pt x="12" y="123"/>
                    </a:lnTo>
                    <a:lnTo>
                      <a:pt x="12" y="121"/>
                    </a:lnTo>
                    <a:lnTo>
                      <a:pt x="14" y="121"/>
                    </a:lnTo>
                    <a:lnTo>
                      <a:pt x="14" y="121"/>
                    </a:lnTo>
                    <a:lnTo>
                      <a:pt x="14" y="121"/>
                    </a:lnTo>
                    <a:lnTo>
                      <a:pt x="14" y="119"/>
                    </a:lnTo>
                    <a:lnTo>
                      <a:pt x="14" y="119"/>
                    </a:lnTo>
                    <a:lnTo>
                      <a:pt x="14" y="116"/>
                    </a:lnTo>
                    <a:lnTo>
                      <a:pt x="17" y="116"/>
                    </a:lnTo>
                    <a:lnTo>
                      <a:pt x="17" y="116"/>
                    </a:lnTo>
                    <a:lnTo>
                      <a:pt x="17" y="116"/>
                    </a:lnTo>
                    <a:lnTo>
                      <a:pt x="17" y="116"/>
                    </a:lnTo>
                    <a:lnTo>
                      <a:pt x="17" y="116"/>
                    </a:lnTo>
                    <a:lnTo>
                      <a:pt x="14" y="116"/>
                    </a:lnTo>
                    <a:lnTo>
                      <a:pt x="14" y="114"/>
                    </a:lnTo>
                    <a:lnTo>
                      <a:pt x="14" y="114"/>
                    </a:lnTo>
                    <a:lnTo>
                      <a:pt x="12" y="114"/>
                    </a:lnTo>
                    <a:lnTo>
                      <a:pt x="12" y="114"/>
                    </a:lnTo>
                    <a:lnTo>
                      <a:pt x="14" y="114"/>
                    </a:lnTo>
                    <a:lnTo>
                      <a:pt x="14" y="111"/>
                    </a:lnTo>
                    <a:lnTo>
                      <a:pt x="14" y="111"/>
                    </a:lnTo>
                    <a:lnTo>
                      <a:pt x="17" y="111"/>
                    </a:lnTo>
                    <a:lnTo>
                      <a:pt x="17" y="114"/>
                    </a:lnTo>
                    <a:lnTo>
                      <a:pt x="17" y="114"/>
                    </a:lnTo>
                    <a:lnTo>
                      <a:pt x="17" y="114"/>
                    </a:lnTo>
                    <a:lnTo>
                      <a:pt x="17" y="114"/>
                    </a:lnTo>
                    <a:lnTo>
                      <a:pt x="17" y="114"/>
                    </a:lnTo>
                    <a:lnTo>
                      <a:pt x="17" y="111"/>
                    </a:lnTo>
                    <a:lnTo>
                      <a:pt x="17" y="111"/>
                    </a:lnTo>
                    <a:lnTo>
                      <a:pt x="17" y="109"/>
                    </a:lnTo>
                    <a:lnTo>
                      <a:pt x="17" y="109"/>
                    </a:lnTo>
                    <a:lnTo>
                      <a:pt x="19" y="109"/>
                    </a:lnTo>
                    <a:lnTo>
                      <a:pt x="19" y="109"/>
                    </a:lnTo>
                    <a:lnTo>
                      <a:pt x="19" y="109"/>
                    </a:lnTo>
                    <a:lnTo>
                      <a:pt x="19" y="111"/>
                    </a:lnTo>
                    <a:lnTo>
                      <a:pt x="21" y="111"/>
                    </a:lnTo>
                    <a:lnTo>
                      <a:pt x="21" y="109"/>
                    </a:lnTo>
                    <a:lnTo>
                      <a:pt x="21" y="109"/>
                    </a:lnTo>
                    <a:lnTo>
                      <a:pt x="21" y="109"/>
                    </a:lnTo>
                    <a:lnTo>
                      <a:pt x="21" y="109"/>
                    </a:lnTo>
                    <a:lnTo>
                      <a:pt x="21" y="109"/>
                    </a:lnTo>
                    <a:lnTo>
                      <a:pt x="24" y="109"/>
                    </a:lnTo>
                    <a:lnTo>
                      <a:pt x="24" y="109"/>
                    </a:lnTo>
                    <a:lnTo>
                      <a:pt x="24" y="107"/>
                    </a:lnTo>
                    <a:lnTo>
                      <a:pt x="21" y="107"/>
                    </a:lnTo>
                    <a:lnTo>
                      <a:pt x="21" y="107"/>
                    </a:lnTo>
                    <a:lnTo>
                      <a:pt x="21" y="107"/>
                    </a:lnTo>
                    <a:lnTo>
                      <a:pt x="21" y="107"/>
                    </a:lnTo>
                    <a:lnTo>
                      <a:pt x="21" y="104"/>
                    </a:lnTo>
                    <a:lnTo>
                      <a:pt x="21" y="104"/>
                    </a:lnTo>
                    <a:lnTo>
                      <a:pt x="21" y="104"/>
                    </a:lnTo>
                    <a:lnTo>
                      <a:pt x="21" y="102"/>
                    </a:lnTo>
                    <a:lnTo>
                      <a:pt x="21" y="102"/>
                    </a:lnTo>
                    <a:lnTo>
                      <a:pt x="24" y="102"/>
                    </a:lnTo>
                    <a:lnTo>
                      <a:pt x="24" y="100"/>
                    </a:lnTo>
                    <a:lnTo>
                      <a:pt x="24" y="100"/>
                    </a:lnTo>
                    <a:lnTo>
                      <a:pt x="24" y="100"/>
                    </a:lnTo>
                    <a:lnTo>
                      <a:pt x="24" y="97"/>
                    </a:lnTo>
                    <a:lnTo>
                      <a:pt x="24" y="97"/>
                    </a:lnTo>
                    <a:lnTo>
                      <a:pt x="24" y="97"/>
                    </a:lnTo>
                    <a:lnTo>
                      <a:pt x="24" y="97"/>
                    </a:lnTo>
                    <a:lnTo>
                      <a:pt x="26" y="97"/>
                    </a:lnTo>
                    <a:lnTo>
                      <a:pt x="26" y="95"/>
                    </a:lnTo>
                    <a:lnTo>
                      <a:pt x="26" y="95"/>
                    </a:lnTo>
                    <a:lnTo>
                      <a:pt x="26" y="95"/>
                    </a:lnTo>
                    <a:lnTo>
                      <a:pt x="26" y="92"/>
                    </a:lnTo>
                    <a:lnTo>
                      <a:pt x="26" y="92"/>
                    </a:lnTo>
                    <a:lnTo>
                      <a:pt x="26" y="92"/>
                    </a:lnTo>
                    <a:lnTo>
                      <a:pt x="26" y="90"/>
                    </a:lnTo>
                    <a:lnTo>
                      <a:pt x="26" y="90"/>
                    </a:lnTo>
                    <a:lnTo>
                      <a:pt x="26" y="88"/>
                    </a:lnTo>
                    <a:lnTo>
                      <a:pt x="24" y="88"/>
                    </a:lnTo>
                    <a:lnTo>
                      <a:pt x="24" y="88"/>
                    </a:lnTo>
                    <a:lnTo>
                      <a:pt x="24" y="88"/>
                    </a:lnTo>
                    <a:lnTo>
                      <a:pt x="24" y="88"/>
                    </a:lnTo>
                    <a:lnTo>
                      <a:pt x="24" y="88"/>
                    </a:lnTo>
                    <a:lnTo>
                      <a:pt x="21" y="88"/>
                    </a:lnTo>
                    <a:lnTo>
                      <a:pt x="21" y="88"/>
                    </a:lnTo>
                    <a:lnTo>
                      <a:pt x="21" y="88"/>
                    </a:lnTo>
                    <a:lnTo>
                      <a:pt x="21" y="88"/>
                    </a:lnTo>
                    <a:lnTo>
                      <a:pt x="21" y="88"/>
                    </a:lnTo>
                    <a:lnTo>
                      <a:pt x="19" y="88"/>
                    </a:lnTo>
                    <a:lnTo>
                      <a:pt x="19" y="88"/>
                    </a:lnTo>
                    <a:lnTo>
                      <a:pt x="19" y="85"/>
                    </a:lnTo>
                    <a:lnTo>
                      <a:pt x="17" y="85"/>
                    </a:lnTo>
                    <a:lnTo>
                      <a:pt x="17" y="88"/>
                    </a:lnTo>
                    <a:lnTo>
                      <a:pt x="17" y="88"/>
                    </a:lnTo>
                    <a:lnTo>
                      <a:pt x="17" y="88"/>
                    </a:lnTo>
                    <a:lnTo>
                      <a:pt x="17" y="88"/>
                    </a:lnTo>
                    <a:lnTo>
                      <a:pt x="17" y="88"/>
                    </a:lnTo>
                    <a:lnTo>
                      <a:pt x="17" y="90"/>
                    </a:lnTo>
                    <a:lnTo>
                      <a:pt x="14" y="90"/>
                    </a:lnTo>
                    <a:lnTo>
                      <a:pt x="14" y="90"/>
                    </a:lnTo>
                    <a:lnTo>
                      <a:pt x="14" y="90"/>
                    </a:lnTo>
                    <a:lnTo>
                      <a:pt x="12" y="90"/>
                    </a:lnTo>
                    <a:lnTo>
                      <a:pt x="12" y="90"/>
                    </a:lnTo>
                    <a:lnTo>
                      <a:pt x="12" y="88"/>
                    </a:lnTo>
                    <a:lnTo>
                      <a:pt x="12" y="88"/>
                    </a:lnTo>
                    <a:lnTo>
                      <a:pt x="12" y="90"/>
                    </a:lnTo>
                    <a:lnTo>
                      <a:pt x="12" y="90"/>
                    </a:lnTo>
                    <a:lnTo>
                      <a:pt x="12" y="90"/>
                    </a:lnTo>
                    <a:lnTo>
                      <a:pt x="10" y="90"/>
                    </a:lnTo>
                    <a:lnTo>
                      <a:pt x="10" y="90"/>
                    </a:lnTo>
                    <a:lnTo>
                      <a:pt x="10" y="90"/>
                    </a:lnTo>
                    <a:lnTo>
                      <a:pt x="10" y="88"/>
                    </a:lnTo>
                    <a:lnTo>
                      <a:pt x="10" y="88"/>
                    </a:lnTo>
                    <a:lnTo>
                      <a:pt x="10" y="88"/>
                    </a:lnTo>
                    <a:lnTo>
                      <a:pt x="10" y="85"/>
                    </a:lnTo>
                    <a:lnTo>
                      <a:pt x="10" y="85"/>
                    </a:lnTo>
                    <a:lnTo>
                      <a:pt x="10" y="83"/>
                    </a:lnTo>
                    <a:lnTo>
                      <a:pt x="10" y="83"/>
                    </a:lnTo>
                    <a:lnTo>
                      <a:pt x="10" y="85"/>
                    </a:lnTo>
                    <a:lnTo>
                      <a:pt x="7" y="85"/>
                    </a:lnTo>
                    <a:lnTo>
                      <a:pt x="7" y="83"/>
                    </a:lnTo>
                    <a:lnTo>
                      <a:pt x="7" y="83"/>
                    </a:lnTo>
                    <a:lnTo>
                      <a:pt x="10" y="83"/>
                    </a:lnTo>
                    <a:lnTo>
                      <a:pt x="10" y="81"/>
                    </a:lnTo>
                    <a:lnTo>
                      <a:pt x="7" y="81"/>
                    </a:lnTo>
                    <a:lnTo>
                      <a:pt x="7" y="81"/>
                    </a:lnTo>
                    <a:lnTo>
                      <a:pt x="5" y="81"/>
                    </a:lnTo>
                    <a:lnTo>
                      <a:pt x="5" y="81"/>
                    </a:lnTo>
                    <a:lnTo>
                      <a:pt x="5" y="81"/>
                    </a:lnTo>
                    <a:lnTo>
                      <a:pt x="5" y="81"/>
                    </a:lnTo>
                    <a:lnTo>
                      <a:pt x="5" y="78"/>
                    </a:lnTo>
                    <a:lnTo>
                      <a:pt x="2" y="78"/>
                    </a:lnTo>
                    <a:lnTo>
                      <a:pt x="2" y="81"/>
                    </a:lnTo>
                    <a:lnTo>
                      <a:pt x="2" y="81"/>
                    </a:lnTo>
                    <a:lnTo>
                      <a:pt x="2" y="81"/>
                    </a:lnTo>
                    <a:lnTo>
                      <a:pt x="2" y="83"/>
                    </a:lnTo>
                    <a:lnTo>
                      <a:pt x="2" y="83"/>
                    </a:lnTo>
                    <a:lnTo>
                      <a:pt x="2" y="81"/>
                    </a:lnTo>
                    <a:lnTo>
                      <a:pt x="0" y="81"/>
                    </a:lnTo>
                    <a:lnTo>
                      <a:pt x="0" y="81"/>
                    </a:lnTo>
                    <a:lnTo>
                      <a:pt x="2" y="81"/>
                    </a:lnTo>
                    <a:lnTo>
                      <a:pt x="2" y="78"/>
                    </a:lnTo>
                    <a:lnTo>
                      <a:pt x="2" y="78"/>
                    </a:lnTo>
                    <a:lnTo>
                      <a:pt x="2" y="78"/>
                    </a:lnTo>
                    <a:lnTo>
                      <a:pt x="2" y="78"/>
                    </a:lnTo>
                    <a:lnTo>
                      <a:pt x="2" y="78"/>
                    </a:lnTo>
                    <a:lnTo>
                      <a:pt x="5" y="78"/>
                    </a:lnTo>
                    <a:lnTo>
                      <a:pt x="5" y="76"/>
                    </a:lnTo>
                    <a:lnTo>
                      <a:pt x="5" y="76"/>
                    </a:lnTo>
                    <a:lnTo>
                      <a:pt x="5" y="76"/>
                    </a:lnTo>
                    <a:lnTo>
                      <a:pt x="5" y="76"/>
                    </a:lnTo>
                    <a:lnTo>
                      <a:pt x="5" y="73"/>
                    </a:lnTo>
                    <a:lnTo>
                      <a:pt x="5" y="73"/>
                    </a:lnTo>
                    <a:lnTo>
                      <a:pt x="5" y="73"/>
                    </a:lnTo>
                    <a:lnTo>
                      <a:pt x="5" y="73"/>
                    </a:lnTo>
                    <a:lnTo>
                      <a:pt x="5" y="71"/>
                    </a:lnTo>
                    <a:lnTo>
                      <a:pt x="7" y="71"/>
                    </a:lnTo>
                    <a:lnTo>
                      <a:pt x="7" y="71"/>
                    </a:lnTo>
                    <a:lnTo>
                      <a:pt x="7" y="71"/>
                    </a:lnTo>
                    <a:lnTo>
                      <a:pt x="10" y="71"/>
                    </a:lnTo>
                    <a:lnTo>
                      <a:pt x="10" y="69"/>
                    </a:lnTo>
                    <a:lnTo>
                      <a:pt x="10" y="69"/>
                    </a:lnTo>
                    <a:lnTo>
                      <a:pt x="10" y="69"/>
                    </a:lnTo>
                    <a:lnTo>
                      <a:pt x="10" y="69"/>
                    </a:lnTo>
                    <a:lnTo>
                      <a:pt x="12" y="69"/>
                    </a:lnTo>
                    <a:lnTo>
                      <a:pt x="12" y="69"/>
                    </a:lnTo>
                    <a:lnTo>
                      <a:pt x="12" y="69"/>
                    </a:lnTo>
                    <a:lnTo>
                      <a:pt x="12" y="69"/>
                    </a:lnTo>
                    <a:lnTo>
                      <a:pt x="12" y="66"/>
                    </a:lnTo>
                    <a:lnTo>
                      <a:pt x="14" y="66"/>
                    </a:lnTo>
                    <a:lnTo>
                      <a:pt x="14" y="66"/>
                    </a:lnTo>
                    <a:lnTo>
                      <a:pt x="14" y="66"/>
                    </a:lnTo>
                    <a:lnTo>
                      <a:pt x="17" y="66"/>
                    </a:lnTo>
                    <a:lnTo>
                      <a:pt x="17" y="64"/>
                    </a:lnTo>
                    <a:lnTo>
                      <a:pt x="17" y="64"/>
                    </a:lnTo>
                    <a:lnTo>
                      <a:pt x="17" y="64"/>
                    </a:lnTo>
                    <a:lnTo>
                      <a:pt x="19" y="64"/>
                    </a:lnTo>
                    <a:lnTo>
                      <a:pt x="19" y="64"/>
                    </a:lnTo>
                    <a:lnTo>
                      <a:pt x="19" y="64"/>
                    </a:lnTo>
                    <a:lnTo>
                      <a:pt x="19" y="64"/>
                    </a:lnTo>
                    <a:lnTo>
                      <a:pt x="19" y="62"/>
                    </a:lnTo>
                    <a:lnTo>
                      <a:pt x="19" y="62"/>
                    </a:lnTo>
                    <a:lnTo>
                      <a:pt x="21" y="62"/>
                    </a:lnTo>
                    <a:lnTo>
                      <a:pt x="21" y="62"/>
                    </a:lnTo>
                    <a:lnTo>
                      <a:pt x="21" y="62"/>
                    </a:lnTo>
                    <a:lnTo>
                      <a:pt x="21" y="62"/>
                    </a:lnTo>
                    <a:lnTo>
                      <a:pt x="21" y="59"/>
                    </a:lnTo>
                    <a:lnTo>
                      <a:pt x="24" y="59"/>
                    </a:lnTo>
                    <a:lnTo>
                      <a:pt x="24" y="59"/>
                    </a:lnTo>
                    <a:lnTo>
                      <a:pt x="24" y="59"/>
                    </a:lnTo>
                    <a:lnTo>
                      <a:pt x="26" y="59"/>
                    </a:lnTo>
                    <a:lnTo>
                      <a:pt x="26" y="59"/>
                    </a:lnTo>
                    <a:lnTo>
                      <a:pt x="29" y="59"/>
                    </a:lnTo>
                    <a:lnTo>
                      <a:pt x="29" y="59"/>
                    </a:lnTo>
                    <a:lnTo>
                      <a:pt x="29" y="59"/>
                    </a:lnTo>
                    <a:lnTo>
                      <a:pt x="29" y="57"/>
                    </a:lnTo>
                    <a:lnTo>
                      <a:pt x="29" y="57"/>
                    </a:lnTo>
                    <a:lnTo>
                      <a:pt x="31" y="57"/>
                    </a:lnTo>
                    <a:lnTo>
                      <a:pt x="31" y="57"/>
                    </a:lnTo>
                    <a:lnTo>
                      <a:pt x="31" y="57"/>
                    </a:lnTo>
                    <a:lnTo>
                      <a:pt x="31" y="57"/>
                    </a:lnTo>
                    <a:lnTo>
                      <a:pt x="33" y="57"/>
                    </a:lnTo>
                    <a:lnTo>
                      <a:pt x="33" y="57"/>
                    </a:lnTo>
                    <a:lnTo>
                      <a:pt x="33" y="55"/>
                    </a:lnTo>
                    <a:lnTo>
                      <a:pt x="33" y="55"/>
                    </a:lnTo>
                    <a:lnTo>
                      <a:pt x="33" y="55"/>
                    </a:lnTo>
                    <a:lnTo>
                      <a:pt x="36" y="55"/>
                    </a:lnTo>
                    <a:lnTo>
                      <a:pt x="36" y="55"/>
                    </a:lnTo>
                    <a:lnTo>
                      <a:pt x="36" y="55"/>
                    </a:lnTo>
                    <a:lnTo>
                      <a:pt x="38" y="55"/>
                    </a:lnTo>
                    <a:lnTo>
                      <a:pt x="38" y="55"/>
                    </a:lnTo>
                    <a:lnTo>
                      <a:pt x="38" y="55"/>
                    </a:lnTo>
                    <a:lnTo>
                      <a:pt x="40" y="55"/>
                    </a:lnTo>
                    <a:lnTo>
                      <a:pt x="40" y="52"/>
                    </a:lnTo>
                    <a:lnTo>
                      <a:pt x="40" y="52"/>
                    </a:lnTo>
                    <a:lnTo>
                      <a:pt x="40" y="52"/>
                    </a:lnTo>
                    <a:lnTo>
                      <a:pt x="43" y="52"/>
                    </a:lnTo>
                    <a:lnTo>
                      <a:pt x="43" y="50"/>
                    </a:lnTo>
                    <a:lnTo>
                      <a:pt x="43" y="50"/>
                    </a:lnTo>
                    <a:lnTo>
                      <a:pt x="43" y="50"/>
                    </a:lnTo>
                    <a:lnTo>
                      <a:pt x="43" y="47"/>
                    </a:lnTo>
                    <a:lnTo>
                      <a:pt x="43" y="47"/>
                    </a:lnTo>
                    <a:lnTo>
                      <a:pt x="43" y="47"/>
                    </a:lnTo>
                    <a:lnTo>
                      <a:pt x="45" y="47"/>
                    </a:lnTo>
                    <a:lnTo>
                      <a:pt x="45" y="47"/>
                    </a:lnTo>
                    <a:lnTo>
                      <a:pt x="45" y="47"/>
                    </a:lnTo>
                    <a:lnTo>
                      <a:pt x="45" y="47"/>
                    </a:lnTo>
                    <a:lnTo>
                      <a:pt x="45" y="45"/>
                    </a:lnTo>
                    <a:lnTo>
                      <a:pt x="47" y="45"/>
                    </a:lnTo>
                    <a:lnTo>
                      <a:pt x="47" y="45"/>
                    </a:lnTo>
                    <a:lnTo>
                      <a:pt x="47" y="45"/>
                    </a:lnTo>
                    <a:lnTo>
                      <a:pt x="47" y="43"/>
                    </a:lnTo>
                    <a:lnTo>
                      <a:pt x="50" y="43"/>
                    </a:lnTo>
                    <a:lnTo>
                      <a:pt x="50" y="43"/>
                    </a:lnTo>
                    <a:lnTo>
                      <a:pt x="50" y="43"/>
                    </a:lnTo>
                    <a:lnTo>
                      <a:pt x="50" y="40"/>
                    </a:lnTo>
                    <a:lnTo>
                      <a:pt x="50" y="40"/>
                    </a:lnTo>
                    <a:lnTo>
                      <a:pt x="50" y="40"/>
                    </a:lnTo>
                    <a:lnTo>
                      <a:pt x="50" y="38"/>
                    </a:lnTo>
                    <a:lnTo>
                      <a:pt x="52" y="38"/>
                    </a:lnTo>
                    <a:lnTo>
                      <a:pt x="52" y="38"/>
                    </a:lnTo>
                    <a:lnTo>
                      <a:pt x="52" y="38"/>
                    </a:lnTo>
                    <a:lnTo>
                      <a:pt x="52" y="38"/>
                    </a:lnTo>
                    <a:lnTo>
                      <a:pt x="52" y="36"/>
                    </a:lnTo>
                    <a:lnTo>
                      <a:pt x="52" y="36"/>
                    </a:lnTo>
                    <a:lnTo>
                      <a:pt x="55" y="36"/>
                    </a:lnTo>
                    <a:lnTo>
                      <a:pt x="55" y="33"/>
                    </a:lnTo>
                    <a:lnTo>
                      <a:pt x="55" y="33"/>
                    </a:lnTo>
                    <a:lnTo>
                      <a:pt x="55" y="33"/>
                    </a:lnTo>
                    <a:lnTo>
                      <a:pt x="55" y="33"/>
                    </a:lnTo>
                    <a:lnTo>
                      <a:pt x="55" y="31"/>
                    </a:lnTo>
                    <a:lnTo>
                      <a:pt x="57" y="31"/>
                    </a:lnTo>
                    <a:lnTo>
                      <a:pt x="57" y="33"/>
                    </a:lnTo>
                    <a:lnTo>
                      <a:pt x="57" y="33"/>
                    </a:lnTo>
                    <a:lnTo>
                      <a:pt x="57" y="31"/>
                    </a:lnTo>
                    <a:lnTo>
                      <a:pt x="57" y="31"/>
                    </a:lnTo>
                    <a:lnTo>
                      <a:pt x="59" y="31"/>
                    </a:lnTo>
                    <a:lnTo>
                      <a:pt x="59" y="31"/>
                    </a:lnTo>
                    <a:lnTo>
                      <a:pt x="59" y="31"/>
                    </a:lnTo>
                    <a:lnTo>
                      <a:pt x="62" y="31"/>
                    </a:lnTo>
                    <a:lnTo>
                      <a:pt x="62" y="31"/>
                    </a:lnTo>
                    <a:lnTo>
                      <a:pt x="62" y="31"/>
                    </a:lnTo>
                    <a:lnTo>
                      <a:pt x="62" y="31"/>
                    </a:lnTo>
                    <a:lnTo>
                      <a:pt x="62" y="33"/>
                    </a:lnTo>
                    <a:lnTo>
                      <a:pt x="62" y="33"/>
                    </a:lnTo>
                    <a:lnTo>
                      <a:pt x="64" y="33"/>
                    </a:lnTo>
                    <a:lnTo>
                      <a:pt x="64" y="36"/>
                    </a:lnTo>
                    <a:lnTo>
                      <a:pt x="64" y="36"/>
                    </a:lnTo>
                    <a:lnTo>
                      <a:pt x="64" y="36"/>
                    </a:lnTo>
                    <a:lnTo>
                      <a:pt x="64" y="38"/>
                    </a:lnTo>
                    <a:lnTo>
                      <a:pt x="64" y="38"/>
                    </a:lnTo>
                    <a:lnTo>
                      <a:pt x="66" y="38"/>
                    </a:lnTo>
                    <a:lnTo>
                      <a:pt x="66" y="38"/>
                    </a:lnTo>
                    <a:lnTo>
                      <a:pt x="66" y="38"/>
                    </a:lnTo>
                    <a:lnTo>
                      <a:pt x="69" y="38"/>
                    </a:lnTo>
                    <a:lnTo>
                      <a:pt x="69" y="38"/>
                    </a:lnTo>
                    <a:lnTo>
                      <a:pt x="69" y="38"/>
                    </a:lnTo>
                    <a:lnTo>
                      <a:pt x="69" y="38"/>
                    </a:lnTo>
                    <a:lnTo>
                      <a:pt x="71" y="38"/>
                    </a:lnTo>
                    <a:lnTo>
                      <a:pt x="71" y="38"/>
                    </a:lnTo>
                    <a:lnTo>
                      <a:pt x="71" y="38"/>
                    </a:lnTo>
                    <a:lnTo>
                      <a:pt x="73" y="38"/>
                    </a:lnTo>
                    <a:lnTo>
                      <a:pt x="73" y="38"/>
                    </a:lnTo>
                    <a:lnTo>
                      <a:pt x="73" y="40"/>
                    </a:lnTo>
                    <a:lnTo>
                      <a:pt x="76" y="40"/>
                    </a:lnTo>
                    <a:lnTo>
                      <a:pt x="76" y="40"/>
                    </a:lnTo>
                    <a:lnTo>
                      <a:pt x="76" y="40"/>
                    </a:lnTo>
                    <a:lnTo>
                      <a:pt x="78" y="40"/>
                    </a:lnTo>
                    <a:lnTo>
                      <a:pt x="78" y="40"/>
                    </a:lnTo>
                    <a:lnTo>
                      <a:pt x="78" y="40"/>
                    </a:lnTo>
                    <a:lnTo>
                      <a:pt x="81" y="40"/>
                    </a:lnTo>
                    <a:lnTo>
                      <a:pt x="81" y="40"/>
                    </a:lnTo>
                    <a:lnTo>
                      <a:pt x="81" y="38"/>
                    </a:lnTo>
                    <a:lnTo>
                      <a:pt x="83" y="38"/>
                    </a:lnTo>
                    <a:lnTo>
                      <a:pt x="83" y="40"/>
                    </a:lnTo>
                    <a:lnTo>
                      <a:pt x="83" y="40"/>
                    </a:lnTo>
                    <a:lnTo>
                      <a:pt x="83" y="40"/>
                    </a:lnTo>
                    <a:lnTo>
                      <a:pt x="83" y="40"/>
                    </a:lnTo>
                    <a:lnTo>
                      <a:pt x="85" y="40"/>
                    </a:lnTo>
                    <a:lnTo>
                      <a:pt x="85" y="40"/>
                    </a:lnTo>
                    <a:lnTo>
                      <a:pt x="85" y="40"/>
                    </a:lnTo>
                    <a:lnTo>
                      <a:pt x="85" y="40"/>
                    </a:lnTo>
                    <a:lnTo>
                      <a:pt x="88" y="40"/>
                    </a:lnTo>
                    <a:lnTo>
                      <a:pt x="88" y="38"/>
                    </a:lnTo>
                    <a:lnTo>
                      <a:pt x="88" y="38"/>
                    </a:lnTo>
                    <a:lnTo>
                      <a:pt x="88" y="38"/>
                    </a:lnTo>
                    <a:lnTo>
                      <a:pt x="90" y="38"/>
                    </a:lnTo>
                    <a:lnTo>
                      <a:pt x="90" y="38"/>
                    </a:lnTo>
                    <a:lnTo>
                      <a:pt x="90" y="36"/>
                    </a:lnTo>
                    <a:lnTo>
                      <a:pt x="90" y="36"/>
                    </a:lnTo>
                    <a:lnTo>
                      <a:pt x="90" y="33"/>
                    </a:lnTo>
                    <a:lnTo>
                      <a:pt x="88" y="33"/>
                    </a:lnTo>
                    <a:lnTo>
                      <a:pt x="88" y="33"/>
                    </a:lnTo>
                    <a:lnTo>
                      <a:pt x="88" y="33"/>
                    </a:lnTo>
                    <a:lnTo>
                      <a:pt x="85" y="33"/>
                    </a:lnTo>
                    <a:lnTo>
                      <a:pt x="85" y="33"/>
                    </a:lnTo>
                    <a:lnTo>
                      <a:pt x="85" y="31"/>
                    </a:lnTo>
                    <a:lnTo>
                      <a:pt x="85" y="31"/>
                    </a:lnTo>
                    <a:lnTo>
                      <a:pt x="85" y="31"/>
                    </a:lnTo>
                    <a:lnTo>
                      <a:pt x="85" y="28"/>
                    </a:lnTo>
                    <a:lnTo>
                      <a:pt x="85" y="28"/>
                    </a:lnTo>
                    <a:lnTo>
                      <a:pt x="85" y="28"/>
                    </a:lnTo>
                    <a:lnTo>
                      <a:pt x="85" y="26"/>
                    </a:lnTo>
                    <a:lnTo>
                      <a:pt x="85" y="26"/>
                    </a:lnTo>
                    <a:lnTo>
                      <a:pt x="85" y="26"/>
                    </a:lnTo>
                    <a:lnTo>
                      <a:pt x="85" y="26"/>
                    </a:lnTo>
                    <a:lnTo>
                      <a:pt x="88" y="26"/>
                    </a:lnTo>
                    <a:lnTo>
                      <a:pt x="88" y="26"/>
                    </a:lnTo>
                    <a:lnTo>
                      <a:pt x="88" y="24"/>
                    </a:lnTo>
                    <a:lnTo>
                      <a:pt x="90" y="24"/>
                    </a:lnTo>
                    <a:lnTo>
                      <a:pt x="90" y="24"/>
                    </a:lnTo>
                    <a:lnTo>
                      <a:pt x="90" y="24"/>
                    </a:lnTo>
                    <a:lnTo>
                      <a:pt x="92" y="24"/>
                    </a:lnTo>
                    <a:lnTo>
                      <a:pt x="92" y="24"/>
                    </a:lnTo>
                    <a:lnTo>
                      <a:pt x="92" y="26"/>
                    </a:lnTo>
                    <a:lnTo>
                      <a:pt x="95" y="26"/>
                    </a:lnTo>
                    <a:lnTo>
                      <a:pt x="95" y="26"/>
                    </a:lnTo>
                    <a:lnTo>
                      <a:pt x="95" y="26"/>
                    </a:lnTo>
                    <a:lnTo>
                      <a:pt x="95" y="24"/>
                    </a:lnTo>
                    <a:lnTo>
                      <a:pt x="97" y="24"/>
                    </a:lnTo>
                    <a:lnTo>
                      <a:pt x="97" y="24"/>
                    </a:lnTo>
                    <a:lnTo>
                      <a:pt x="97" y="26"/>
                    </a:lnTo>
                    <a:lnTo>
                      <a:pt x="97" y="26"/>
                    </a:lnTo>
                    <a:lnTo>
                      <a:pt x="97" y="24"/>
                    </a:lnTo>
                    <a:lnTo>
                      <a:pt x="100" y="24"/>
                    </a:lnTo>
                    <a:lnTo>
                      <a:pt x="100" y="24"/>
                    </a:lnTo>
                    <a:lnTo>
                      <a:pt x="102" y="24"/>
                    </a:lnTo>
                    <a:lnTo>
                      <a:pt x="102" y="26"/>
                    </a:lnTo>
                    <a:lnTo>
                      <a:pt x="102" y="26"/>
                    </a:lnTo>
                    <a:lnTo>
                      <a:pt x="102" y="26"/>
                    </a:lnTo>
                    <a:lnTo>
                      <a:pt x="104" y="26"/>
                    </a:lnTo>
                    <a:lnTo>
                      <a:pt x="104" y="24"/>
                    </a:lnTo>
                    <a:lnTo>
                      <a:pt x="104" y="24"/>
                    </a:lnTo>
                    <a:lnTo>
                      <a:pt x="104" y="24"/>
                    </a:lnTo>
                    <a:lnTo>
                      <a:pt x="104" y="24"/>
                    </a:lnTo>
                    <a:lnTo>
                      <a:pt x="104" y="21"/>
                    </a:lnTo>
                    <a:lnTo>
                      <a:pt x="107" y="21"/>
                    </a:lnTo>
                    <a:lnTo>
                      <a:pt x="107" y="21"/>
                    </a:lnTo>
                    <a:lnTo>
                      <a:pt x="107" y="21"/>
                    </a:lnTo>
                    <a:lnTo>
                      <a:pt x="109" y="21"/>
                    </a:lnTo>
                    <a:lnTo>
                      <a:pt x="109" y="19"/>
                    </a:lnTo>
                    <a:lnTo>
                      <a:pt x="109" y="19"/>
                    </a:lnTo>
                    <a:lnTo>
                      <a:pt x="109" y="19"/>
                    </a:lnTo>
                    <a:lnTo>
                      <a:pt x="109" y="19"/>
                    </a:lnTo>
                    <a:lnTo>
                      <a:pt x="109" y="19"/>
                    </a:lnTo>
                    <a:lnTo>
                      <a:pt x="109" y="17"/>
                    </a:lnTo>
                    <a:lnTo>
                      <a:pt x="109" y="17"/>
                    </a:lnTo>
                    <a:lnTo>
                      <a:pt x="111" y="17"/>
                    </a:lnTo>
                    <a:lnTo>
                      <a:pt x="111" y="14"/>
                    </a:lnTo>
                    <a:lnTo>
                      <a:pt x="111" y="14"/>
                    </a:lnTo>
                    <a:lnTo>
                      <a:pt x="111" y="14"/>
                    </a:lnTo>
                    <a:lnTo>
                      <a:pt x="111" y="14"/>
                    </a:lnTo>
                    <a:lnTo>
                      <a:pt x="114" y="14"/>
                    </a:lnTo>
                    <a:lnTo>
                      <a:pt x="114" y="14"/>
                    </a:lnTo>
                    <a:lnTo>
                      <a:pt x="114" y="14"/>
                    </a:lnTo>
                    <a:lnTo>
                      <a:pt x="116" y="14"/>
                    </a:lnTo>
                    <a:lnTo>
                      <a:pt x="116" y="17"/>
                    </a:lnTo>
                    <a:lnTo>
                      <a:pt x="116" y="17"/>
                    </a:lnTo>
                    <a:lnTo>
                      <a:pt x="116" y="17"/>
                    </a:lnTo>
                    <a:lnTo>
                      <a:pt x="116" y="14"/>
                    </a:lnTo>
                    <a:lnTo>
                      <a:pt x="116" y="14"/>
                    </a:lnTo>
                    <a:lnTo>
                      <a:pt x="118" y="14"/>
                    </a:lnTo>
                    <a:lnTo>
                      <a:pt x="118" y="14"/>
                    </a:lnTo>
                    <a:lnTo>
                      <a:pt x="118" y="14"/>
                    </a:lnTo>
                    <a:lnTo>
                      <a:pt x="118" y="14"/>
                    </a:lnTo>
                    <a:lnTo>
                      <a:pt x="118" y="14"/>
                    </a:lnTo>
                    <a:lnTo>
                      <a:pt x="121" y="14"/>
                    </a:lnTo>
                    <a:lnTo>
                      <a:pt x="121" y="12"/>
                    </a:lnTo>
                    <a:lnTo>
                      <a:pt x="121" y="12"/>
                    </a:lnTo>
                    <a:lnTo>
                      <a:pt x="121" y="10"/>
                    </a:lnTo>
                    <a:lnTo>
                      <a:pt x="121" y="10"/>
                    </a:lnTo>
                    <a:lnTo>
                      <a:pt x="121" y="10"/>
                    </a:lnTo>
                    <a:lnTo>
                      <a:pt x="121" y="10"/>
                    </a:lnTo>
                    <a:lnTo>
                      <a:pt x="121" y="7"/>
                    </a:lnTo>
                    <a:lnTo>
                      <a:pt x="121" y="7"/>
                    </a:lnTo>
                    <a:lnTo>
                      <a:pt x="121" y="7"/>
                    </a:lnTo>
                    <a:lnTo>
                      <a:pt x="121" y="7"/>
                    </a:lnTo>
                    <a:lnTo>
                      <a:pt x="121" y="5"/>
                    </a:lnTo>
                    <a:lnTo>
                      <a:pt x="121" y="5"/>
                    </a:lnTo>
                    <a:lnTo>
                      <a:pt x="123" y="5"/>
                    </a:lnTo>
                    <a:lnTo>
                      <a:pt x="123" y="2"/>
                    </a:lnTo>
                    <a:lnTo>
                      <a:pt x="123" y="2"/>
                    </a:lnTo>
                    <a:lnTo>
                      <a:pt x="123" y="0"/>
                    </a:lnTo>
                    <a:lnTo>
                      <a:pt x="123" y="0"/>
                    </a:lnTo>
                    <a:lnTo>
                      <a:pt x="123" y="0"/>
                    </a:lnTo>
                    <a:lnTo>
                      <a:pt x="123" y="0"/>
                    </a:lnTo>
                    <a:lnTo>
                      <a:pt x="126" y="0"/>
                    </a:lnTo>
                    <a:lnTo>
                      <a:pt x="126" y="0"/>
                    </a:lnTo>
                    <a:lnTo>
                      <a:pt x="126" y="0"/>
                    </a:lnTo>
                    <a:lnTo>
                      <a:pt x="128" y="0"/>
                    </a:lnTo>
                    <a:lnTo>
                      <a:pt x="128" y="0"/>
                    </a:lnTo>
                    <a:lnTo>
                      <a:pt x="128" y="0"/>
                    </a:lnTo>
                    <a:lnTo>
                      <a:pt x="128" y="0"/>
                    </a:lnTo>
                    <a:lnTo>
                      <a:pt x="128" y="0"/>
                    </a:lnTo>
                    <a:lnTo>
                      <a:pt x="128" y="2"/>
                    </a:lnTo>
                    <a:lnTo>
                      <a:pt x="130" y="2"/>
                    </a:lnTo>
                    <a:lnTo>
                      <a:pt x="130" y="2"/>
                    </a:lnTo>
                    <a:lnTo>
                      <a:pt x="130" y="2"/>
                    </a:lnTo>
                    <a:lnTo>
                      <a:pt x="130" y="2"/>
                    </a:lnTo>
                    <a:lnTo>
                      <a:pt x="130" y="5"/>
                    </a:lnTo>
                    <a:lnTo>
                      <a:pt x="130" y="5"/>
                    </a:lnTo>
                    <a:lnTo>
                      <a:pt x="130" y="7"/>
                    </a:lnTo>
                    <a:lnTo>
                      <a:pt x="130" y="7"/>
                    </a:lnTo>
                    <a:lnTo>
                      <a:pt x="133" y="7"/>
                    </a:lnTo>
                    <a:lnTo>
                      <a:pt x="133" y="10"/>
                    </a:lnTo>
                    <a:lnTo>
                      <a:pt x="133" y="10"/>
                    </a:lnTo>
                    <a:lnTo>
                      <a:pt x="133" y="10"/>
                    </a:lnTo>
                    <a:lnTo>
                      <a:pt x="135" y="10"/>
                    </a:lnTo>
                    <a:lnTo>
                      <a:pt x="135" y="10"/>
                    </a:lnTo>
                    <a:lnTo>
                      <a:pt x="135" y="10"/>
                    </a:lnTo>
                    <a:lnTo>
                      <a:pt x="135" y="12"/>
                    </a:lnTo>
                    <a:lnTo>
                      <a:pt x="135" y="12"/>
                    </a:lnTo>
                    <a:lnTo>
                      <a:pt x="135" y="10"/>
                    </a:lnTo>
                    <a:lnTo>
                      <a:pt x="135" y="10"/>
                    </a:lnTo>
                    <a:lnTo>
                      <a:pt x="137" y="10"/>
                    </a:lnTo>
                    <a:lnTo>
                      <a:pt x="137" y="10"/>
                    </a:lnTo>
                    <a:lnTo>
                      <a:pt x="137" y="12"/>
                    </a:lnTo>
                    <a:lnTo>
                      <a:pt x="137" y="12"/>
                    </a:lnTo>
                    <a:lnTo>
                      <a:pt x="137" y="12"/>
                    </a:lnTo>
                    <a:lnTo>
                      <a:pt x="137" y="14"/>
                    </a:lnTo>
                    <a:lnTo>
                      <a:pt x="137" y="14"/>
                    </a:lnTo>
                    <a:lnTo>
                      <a:pt x="137" y="14"/>
                    </a:lnTo>
                    <a:lnTo>
                      <a:pt x="140" y="14"/>
                    </a:lnTo>
                    <a:lnTo>
                      <a:pt x="140" y="14"/>
                    </a:lnTo>
                    <a:lnTo>
                      <a:pt x="140" y="17"/>
                    </a:lnTo>
                    <a:lnTo>
                      <a:pt x="140" y="17"/>
                    </a:lnTo>
                    <a:lnTo>
                      <a:pt x="140" y="19"/>
                    </a:lnTo>
                    <a:lnTo>
                      <a:pt x="140" y="19"/>
                    </a:lnTo>
                    <a:lnTo>
                      <a:pt x="140" y="19"/>
                    </a:lnTo>
                    <a:lnTo>
                      <a:pt x="137" y="19"/>
                    </a:lnTo>
                    <a:lnTo>
                      <a:pt x="137" y="19"/>
                    </a:lnTo>
                    <a:lnTo>
                      <a:pt x="137" y="19"/>
                    </a:lnTo>
                    <a:lnTo>
                      <a:pt x="137" y="19"/>
                    </a:lnTo>
                    <a:lnTo>
                      <a:pt x="135" y="19"/>
                    </a:lnTo>
                    <a:lnTo>
                      <a:pt x="135" y="19"/>
                    </a:lnTo>
                    <a:lnTo>
                      <a:pt x="135" y="19"/>
                    </a:lnTo>
                    <a:lnTo>
                      <a:pt x="135" y="19"/>
                    </a:lnTo>
                    <a:lnTo>
                      <a:pt x="135" y="19"/>
                    </a:lnTo>
                    <a:lnTo>
                      <a:pt x="133" y="19"/>
                    </a:lnTo>
                    <a:lnTo>
                      <a:pt x="133" y="21"/>
                    </a:lnTo>
                    <a:lnTo>
                      <a:pt x="133" y="21"/>
                    </a:lnTo>
                    <a:lnTo>
                      <a:pt x="133" y="21"/>
                    </a:lnTo>
                    <a:lnTo>
                      <a:pt x="130" y="21"/>
                    </a:lnTo>
                    <a:lnTo>
                      <a:pt x="130" y="21"/>
                    </a:lnTo>
                    <a:lnTo>
                      <a:pt x="130" y="24"/>
                    </a:lnTo>
                    <a:lnTo>
                      <a:pt x="130" y="24"/>
                    </a:lnTo>
                    <a:lnTo>
                      <a:pt x="130" y="24"/>
                    </a:lnTo>
                    <a:lnTo>
                      <a:pt x="128" y="24"/>
                    </a:lnTo>
                    <a:lnTo>
                      <a:pt x="128" y="24"/>
                    </a:lnTo>
                    <a:lnTo>
                      <a:pt x="128" y="26"/>
                    </a:lnTo>
                    <a:lnTo>
                      <a:pt x="128" y="26"/>
                    </a:lnTo>
                    <a:lnTo>
                      <a:pt x="128" y="26"/>
                    </a:lnTo>
                    <a:lnTo>
                      <a:pt x="126" y="26"/>
                    </a:lnTo>
                    <a:lnTo>
                      <a:pt x="126" y="28"/>
                    </a:lnTo>
                    <a:lnTo>
                      <a:pt x="126" y="28"/>
                    </a:lnTo>
                    <a:lnTo>
                      <a:pt x="126" y="28"/>
                    </a:lnTo>
                    <a:lnTo>
                      <a:pt x="123" y="28"/>
                    </a:lnTo>
                    <a:lnTo>
                      <a:pt x="123" y="28"/>
                    </a:lnTo>
                    <a:lnTo>
                      <a:pt x="123" y="31"/>
                    </a:lnTo>
                    <a:lnTo>
                      <a:pt x="123" y="31"/>
                    </a:lnTo>
                    <a:lnTo>
                      <a:pt x="123" y="31"/>
                    </a:lnTo>
                    <a:lnTo>
                      <a:pt x="123" y="31"/>
                    </a:lnTo>
                    <a:lnTo>
                      <a:pt x="121" y="31"/>
                    </a:lnTo>
                    <a:lnTo>
                      <a:pt x="121" y="33"/>
                    </a:lnTo>
                    <a:lnTo>
                      <a:pt x="121" y="33"/>
                    </a:lnTo>
                    <a:lnTo>
                      <a:pt x="121" y="33"/>
                    </a:lnTo>
                    <a:lnTo>
                      <a:pt x="118" y="33"/>
                    </a:lnTo>
                    <a:lnTo>
                      <a:pt x="118" y="36"/>
                    </a:lnTo>
                    <a:lnTo>
                      <a:pt x="118" y="36"/>
                    </a:lnTo>
                    <a:lnTo>
                      <a:pt x="118" y="38"/>
                    </a:lnTo>
                    <a:lnTo>
                      <a:pt x="118" y="38"/>
                    </a:lnTo>
                    <a:lnTo>
                      <a:pt x="118" y="38"/>
                    </a:lnTo>
                    <a:lnTo>
                      <a:pt x="118" y="38"/>
                    </a:lnTo>
                    <a:lnTo>
                      <a:pt x="118" y="38"/>
                    </a:lnTo>
                    <a:lnTo>
                      <a:pt x="121" y="38"/>
                    </a:lnTo>
                    <a:lnTo>
                      <a:pt x="121" y="40"/>
                    </a:lnTo>
                    <a:lnTo>
                      <a:pt x="121" y="40"/>
                    </a:lnTo>
                    <a:lnTo>
                      <a:pt x="123" y="40"/>
                    </a:lnTo>
                    <a:lnTo>
                      <a:pt x="123" y="40"/>
                    </a:lnTo>
                    <a:lnTo>
                      <a:pt x="123" y="43"/>
                    </a:lnTo>
                    <a:lnTo>
                      <a:pt x="123" y="43"/>
                    </a:lnTo>
                    <a:lnTo>
                      <a:pt x="121" y="43"/>
                    </a:lnTo>
                    <a:lnTo>
                      <a:pt x="121" y="45"/>
                    </a:lnTo>
                    <a:lnTo>
                      <a:pt x="121" y="45"/>
                    </a:lnTo>
                    <a:lnTo>
                      <a:pt x="121" y="45"/>
                    </a:lnTo>
                    <a:lnTo>
                      <a:pt x="121" y="47"/>
                    </a:lnTo>
                    <a:lnTo>
                      <a:pt x="121" y="47"/>
                    </a:lnTo>
                    <a:lnTo>
                      <a:pt x="121" y="47"/>
                    </a:lnTo>
                    <a:lnTo>
                      <a:pt x="121" y="50"/>
                    </a:lnTo>
                    <a:lnTo>
                      <a:pt x="121" y="50"/>
                    </a:lnTo>
                    <a:lnTo>
                      <a:pt x="121" y="52"/>
                    </a:lnTo>
                    <a:lnTo>
                      <a:pt x="121" y="52"/>
                    </a:lnTo>
                    <a:lnTo>
                      <a:pt x="121" y="52"/>
                    </a:lnTo>
                    <a:lnTo>
                      <a:pt x="121" y="55"/>
                    </a:lnTo>
                    <a:lnTo>
                      <a:pt x="121" y="55"/>
                    </a:lnTo>
                    <a:lnTo>
                      <a:pt x="121" y="55"/>
                    </a:lnTo>
                    <a:lnTo>
                      <a:pt x="121" y="57"/>
                    </a:lnTo>
                    <a:lnTo>
                      <a:pt x="118" y="57"/>
                    </a:lnTo>
                    <a:lnTo>
                      <a:pt x="118" y="57"/>
                    </a:lnTo>
                    <a:lnTo>
                      <a:pt x="118" y="57"/>
                    </a:lnTo>
                    <a:lnTo>
                      <a:pt x="118" y="55"/>
                    </a:lnTo>
                    <a:lnTo>
                      <a:pt x="116" y="55"/>
                    </a:lnTo>
                    <a:lnTo>
                      <a:pt x="116" y="57"/>
                    </a:lnTo>
                    <a:lnTo>
                      <a:pt x="116" y="57"/>
                    </a:lnTo>
                    <a:lnTo>
                      <a:pt x="116" y="57"/>
                    </a:lnTo>
                    <a:lnTo>
                      <a:pt x="116" y="57"/>
                    </a:lnTo>
                    <a:lnTo>
                      <a:pt x="114" y="57"/>
                    </a:lnTo>
                    <a:lnTo>
                      <a:pt x="114" y="57"/>
                    </a:lnTo>
                    <a:lnTo>
                      <a:pt x="114" y="57"/>
                    </a:lnTo>
                    <a:lnTo>
                      <a:pt x="111" y="57"/>
                    </a:lnTo>
                    <a:lnTo>
                      <a:pt x="111" y="57"/>
                    </a:lnTo>
                    <a:lnTo>
                      <a:pt x="111" y="59"/>
                    </a:lnTo>
                    <a:lnTo>
                      <a:pt x="111" y="59"/>
                    </a:lnTo>
                    <a:lnTo>
                      <a:pt x="109" y="59"/>
                    </a:lnTo>
                    <a:lnTo>
                      <a:pt x="109" y="59"/>
                    </a:lnTo>
                    <a:lnTo>
                      <a:pt x="109" y="59"/>
                    </a:lnTo>
                    <a:lnTo>
                      <a:pt x="109" y="62"/>
                    </a:lnTo>
                    <a:lnTo>
                      <a:pt x="109" y="62"/>
                    </a:lnTo>
                    <a:lnTo>
                      <a:pt x="109" y="62"/>
                    </a:lnTo>
                    <a:lnTo>
                      <a:pt x="109" y="64"/>
                    </a:lnTo>
                    <a:lnTo>
                      <a:pt x="107" y="64"/>
                    </a:lnTo>
                    <a:lnTo>
                      <a:pt x="107" y="64"/>
                    </a:lnTo>
                    <a:lnTo>
                      <a:pt x="107" y="64"/>
                    </a:lnTo>
                    <a:lnTo>
                      <a:pt x="104" y="64"/>
                    </a:lnTo>
                    <a:lnTo>
                      <a:pt x="104" y="64"/>
                    </a:lnTo>
                    <a:lnTo>
                      <a:pt x="104" y="66"/>
                    </a:lnTo>
                    <a:lnTo>
                      <a:pt x="104" y="66"/>
                    </a:lnTo>
                    <a:lnTo>
                      <a:pt x="104" y="66"/>
                    </a:lnTo>
                    <a:lnTo>
                      <a:pt x="102" y="66"/>
                    </a:lnTo>
                    <a:lnTo>
                      <a:pt x="102" y="66"/>
                    </a:lnTo>
                    <a:lnTo>
                      <a:pt x="102" y="69"/>
                    </a:lnTo>
                    <a:lnTo>
                      <a:pt x="102" y="69"/>
                    </a:lnTo>
                    <a:lnTo>
                      <a:pt x="100" y="69"/>
                    </a:lnTo>
                    <a:lnTo>
                      <a:pt x="100" y="69"/>
                    </a:lnTo>
                    <a:lnTo>
                      <a:pt x="97" y="69"/>
                    </a:lnTo>
                    <a:lnTo>
                      <a:pt x="97" y="69"/>
                    </a:lnTo>
                    <a:lnTo>
                      <a:pt x="97" y="69"/>
                    </a:lnTo>
                    <a:lnTo>
                      <a:pt x="97" y="69"/>
                    </a:lnTo>
                    <a:lnTo>
                      <a:pt x="97" y="69"/>
                    </a:lnTo>
                    <a:lnTo>
                      <a:pt x="97" y="71"/>
                    </a:lnTo>
                    <a:lnTo>
                      <a:pt x="97" y="71"/>
                    </a:lnTo>
                    <a:lnTo>
                      <a:pt x="97" y="71"/>
                    </a:lnTo>
                    <a:lnTo>
                      <a:pt x="97" y="71"/>
                    </a:lnTo>
                    <a:lnTo>
                      <a:pt x="95" y="71"/>
                    </a:lnTo>
                    <a:lnTo>
                      <a:pt x="95" y="73"/>
                    </a:lnTo>
                    <a:lnTo>
                      <a:pt x="95" y="73"/>
                    </a:lnTo>
                    <a:lnTo>
                      <a:pt x="95" y="73"/>
                    </a:lnTo>
                    <a:lnTo>
                      <a:pt x="95" y="73"/>
                    </a:lnTo>
                    <a:lnTo>
                      <a:pt x="92" y="73"/>
                    </a:lnTo>
                    <a:lnTo>
                      <a:pt x="92" y="73"/>
                    </a:lnTo>
                    <a:lnTo>
                      <a:pt x="90" y="73"/>
                    </a:lnTo>
                    <a:lnTo>
                      <a:pt x="90" y="76"/>
                    </a:lnTo>
                    <a:lnTo>
                      <a:pt x="90" y="76"/>
                    </a:lnTo>
                    <a:lnTo>
                      <a:pt x="90" y="76"/>
                    </a:lnTo>
                    <a:lnTo>
                      <a:pt x="90" y="76"/>
                    </a:lnTo>
                    <a:lnTo>
                      <a:pt x="88" y="76"/>
                    </a:lnTo>
                    <a:lnTo>
                      <a:pt x="88" y="78"/>
                    </a:lnTo>
                    <a:lnTo>
                      <a:pt x="88" y="78"/>
                    </a:lnTo>
                    <a:lnTo>
                      <a:pt x="85" y="78"/>
                    </a:lnTo>
                    <a:lnTo>
                      <a:pt x="85" y="78"/>
                    </a:lnTo>
                    <a:lnTo>
                      <a:pt x="85" y="76"/>
                    </a:lnTo>
                    <a:lnTo>
                      <a:pt x="85" y="76"/>
                    </a:lnTo>
                    <a:lnTo>
                      <a:pt x="83" y="76"/>
                    </a:lnTo>
                    <a:lnTo>
                      <a:pt x="83" y="76"/>
                    </a:lnTo>
                    <a:lnTo>
                      <a:pt x="83" y="76"/>
                    </a:lnTo>
                    <a:lnTo>
                      <a:pt x="83" y="78"/>
                    </a:lnTo>
                    <a:lnTo>
                      <a:pt x="81" y="78"/>
                    </a:lnTo>
                    <a:lnTo>
                      <a:pt x="81" y="78"/>
                    </a:lnTo>
                    <a:lnTo>
                      <a:pt x="81" y="78"/>
                    </a:lnTo>
                    <a:lnTo>
                      <a:pt x="81" y="78"/>
                    </a:lnTo>
                    <a:lnTo>
                      <a:pt x="78" y="78"/>
                    </a:lnTo>
                    <a:lnTo>
                      <a:pt x="78" y="81"/>
                    </a:lnTo>
                    <a:lnTo>
                      <a:pt x="78" y="81"/>
                    </a:lnTo>
                    <a:lnTo>
                      <a:pt x="78" y="81"/>
                    </a:lnTo>
                    <a:lnTo>
                      <a:pt x="76" y="81"/>
                    </a:lnTo>
                    <a:lnTo>
                      <a:pt x="76" y="81"/>
                    </a:lnTo>
                    <a:lnTo>
                      <a:pt x="76" y="81"/>
                    </a:lnTo>
                    <a:lnTo>
                      <a:pt x="76" y="81"/>
                    </a:lnTo>
                    <a:lnTo>
                      <a:pt x="73" y="81"/>
                    </a:lnTo>
                    <a:lnTo>
                      <a:pt x="73" y="83"/>
                    </a:lnTo>
                    <a:lnTo>
                      <a:pt x="73" y="83"/>
                    </a:lnTo>
                    <a:lnTo>
                      <a:pt x="73" y="83"/>
                    </a:lnTo>
                    <a:lnTo>
                      <a:pt x="71" y="83"/>
                    </a:lnTo>
                    <a:lnTo>
                      <a:pt x="71" y="85"/>
                    </a:lnTo>
                    <a:lnTo>
                      <a:pt x="73" y="85"/>
                    </a:lnTo>
                    <a:lnTo>
                      <a:pt x="73" y="85"/>
                    </a:lnTo>
                    <a:lnTo>
                      <a:pt x="73" y="85"/>
                    </a:lnTo>
                    <a:lnTo>
                      <a:pt x="73" y="88"/>
                    </a:lnTo>
                    <a:lnTo>
                      <a:pt x="73" y="88"/>
                    </a:lnTo>
                    <a:lnTo>
                      <a:pt x="73" y="88"/>
                    </a:lnTo>
                    <a:lnTo>
                      <a:pt x="73" y="88"/>
                    </a:lnTo>
                    <a:lnTo>
                      <a:pt x="73" y="90"/>
                    </a:lnTo>
                    <a:lnTo>
                      <a:pt x="73" y="90"/>
                    </a:lnTo>
                    <a:lnTo>
                      <a:pt x="73" y="90"/>
                    </a:lnTo>
                    <a:lnTo>
                      <a:pt x="73" y="92"/>
                    </a:lnTo>
                    <a:lnTo>
                      <a:pt x="73" y="92"/>
                    </a:lnTo>
                    <a:lnTo>
                      <a:pt x="73" y="95"/>
                    </a:lnTo>
                    <a:lnTo>
                      <a:pt x="73" y="9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6" name="Freeform 68"/>
              <p:cNvSpPr>
                <a:spLocks/>
              </p:cNvSpPr>
              <p:nvPr/>
            </p:nvSpPr>
            <p:spPr bwMode="auto">
              <a:xfrm>
                <a:off x="3496" y="1663"/>
                <a:ext cx="140" cy="135"/>
              </a:xfrm>
              <a:custGeom>
                <a:avLst/>
                <a:gdLst/>
                <a:ahLst/>
                <a:cxnLst>
                  <a:cxn ang="0">
                    <a:pos x="78" y="97"/>
                  </a:cxn>
                  <a:cxn ang="0">
                    <a:pos x="83" y="104"/>
                  </a:cxn>
                  <a:cxn ang="0">
                    <a:pos x="90" y="109"/>
                  </a:cxn>
                  <a:cxn ang="0">
                    <a:pos x="85" y="116"/>
                  </a:cxn>
                  <a:cxn ang="0">
                    <a:pos x="78" y="119"/>
                  </a:cxn>
                  <a:cxn ang="0">
                    <a:pos x="69" y="119"/>
                  </a:cxn>
                  <a:cxn ang="0">
                    <a:pos x="62" y="121"/>
                  </a:cxn>
                  <a:cxn ang="0">
                    <a:pos x="55" y="128"/>
                  </a:cxn>
                  <a:cxn ang="0">
                    <a:pos x="50" y="130"/>
                  </a:cxn>
                  <a:cxn ang="0">
                    <a:pos x="43" y="133"/>
                  </a:cxn>
                  <a:cxn ang="0">
                    <a:pos x="36" y="128"/>
                  </a:cxn>
                  <a:cxn ang="0">
                    <a:pos x="33" y="130"/>
                  </a:cxn>
                  <a:cxn ang="0">
                    <a:pos x="26" y="135"/>
                  </a:cxn>
                  <a:cxn ang="0">
                    <a:pos x="19" y="133"/>
                  </a:cxn>
                  <a:cxn ang="0">
                    <a:pos x="21" y="128"/>
                  </a:cxn>
                  <a:cxn ang="0">
                    <a:pos x="10" y="126"/>
                  </a:cxn>
                  <a:cxn ang="0">
                    <a:pos x="17" y="116"/>
                  </a:cxn>
                  <a:cxn ang="0">
                    <a:pos x="17" y="111"/>
                  </a:cxn>
                  <a:cxn ang="0">
                    <a:pos x="19" y="111"/>
                  </a:cxn>
                  <a:cxn ang="0">
                    <a:pos x="21" y="107"/>
                  </a:cxn>
                  <a:cxn ang="0">
                    <a:pos x="24" y="97"/>
                  </a:cxn>
                  <a:cxn ang="0">
                    <a:pos x="24" y="88"/>
                  </a:cxn>
                  <a:cxn ang="0">
                    <a:pos x="17" y="88"/>
                  </a:cxn>
                  <a:cxn ang="0">
                    <a:pos x="12" y="90"/>
                  </a:cxn>
                  <a:cxn ang="0">
                    <a:pos x="7" y="85"/>
                  </a:cxn>
                  <a:cxn ang="0">
                    <a:pos x="2" y="81"/>
                  </a:cxn>
                  <a:cxn ang="0">
                    <a:pos x="2" y="78"/>
                  </a:cxn>
                  <a:cxn ang="0">
                    <a:pos x="7" y="71"/>
                  </a:cxn>
                  <a:cxn ang="0">
                    <a:pos x="14" y="66"/>
                  </a:cxn>
                  <a:cxn ang="0">
                    <a:pos x="21" y="62"/>
                  </a:cxn>
                  <a:cxn ang="0">
                    <a:pos x="31" y="57"/>
                  </a:cxn>
                  <a:cxn ang="0">
                    <a:pos x="38" y="55"/>
                  </a:cxn>
                  <a:cxn ang="0">
                    <a:pos x="45" y="47"/>
                  </a:cxn>
                  <a:cxn ang="0">
                    <a:pos x="50" y="40"/>
                  </a:cxn>
                  <a:cxn ang="0">
                    <a:pos x="55" y="33"/>
                  </a:cxn>
                  <a:cxn ang="0">
                    <a:pos x="62" y="31"/>
                  </a:cxn>
                  <a:cxn ang="0">
                    <a:pos x="69" y="38"/>
                  </a:cxn>
                  <a:cxn ang="0">
                    <a:pos x="78" y="40"/>
                  </a:cxn>
                  <a:cxn ang="0">
                    <a:pos x="85" y="40"/>
                  </a:cxn>
                  <a:cxn ang="0">
                    <a:pos x="85" y="33"/>
                  </a:cxn>
                  <a:cxn ang="0">
                    <a:pos x="88" y="26"/>
                  </a:cxn>
                  <a:cxn ang="0">
                    <a:pos x="97" y="24"/>
                  </a:cxn>
                  <a:cxn ang="0">
                    <a:pos x="104" y="24"/>
                  </a:cxn>
                  <a:cxn ang="0">
                    <a:pos x="109" y="17"/>
                  </a:cxn>
                  <a:cxn ang="0">
                    <a:pos x="116" y="14"/>
                  </a:cxn>
                  <a:cxn ang="0">
                    <a:pos x="121" y="10"/>
                  </a:cxn>
                  <a:cxn ang="0">
                    <a:pos x="123" y="0"/>
                  </a:cxn>
                  <a:cxn ang="0">
                    <a:pos x="130" y="2"/>
                  </a:cxn>
                  <a:cxn ang="0">
                    <a:pos x="135" y="12"/>
                  </a:cxn>
                  <a:cxn ang="0">
                    <a:pos x="140" y="17"/>
                  </a:cxn>
                  <a:cxn ang="0">
                    <a:pos x="135" y="19"/>
                  </a:cxn>
                  <a:cxn ang="0">
                    <a:pos x="128" y="26"/>
                  </a:cxn>
                  <a:cxn ang="0">
                    <a:pos x="121" y="33"/>
                  </a:cxn>
                  <a:cxn ang="0">
                    <a:pos x="121" y="40"/>
                  </a:cxn>
                  <a:cxn ang="0">
                    <a:pos x="121" y="50"/>
                  </a:cxn>
                  <a:cxn ang="0">
                    <a:pos x="116" y="57"/>
                  </a:cxn>
                  <a:cxn ang="0">
                    <a:pos x="109" y="59"/>
                  </a:cxn>
                  <a:cxn ang="0">
                    <a:pos x="102" y="66"/>
                  </a:cxn>
                  <a:cxn ang="0">
                    <a:pos x="97" y="71"/>
                  </a:cxn>
                  <a:cxn ang="0">
                    <a:pos x="90" y="76"/>
                  </a:cxn>
                  <a:cxn ang="0">
                    <a:pos x="81" y="78"/>
                  </a:cxn>
                  <a:cxn ang="0">
                    <a:pos x="73" y="83"/>
                  </a:cxn>
                  <a:cxn ang="0">
                    <a:pos x="73" y="90"/>
                  </a:cxn>
                </a:cxnLst>
                <a:rect l="0" t="0" r="r" b="b"/>
                <a:pathLst>
                  <a:path w="140" h="135">
                    <a:moveTo>
                      <a:pt x="73" y="95"/>
                    </a:moveTo>
                    <a:lnTo>
                      <a:pt x="73" y="95"/>
                    </a:lnTo>
                    <a:lnTo>
                      <a:pt x="73" y="97"/>
                    </a:lnTo>
                    <a:lnTo>
                      <a:pt x="71" y="97"/>
                    </a:lnTo>
                    <a:lnTo>
                      <a:pt x="71" y="97"/>
                    </a:lnTo>
                    <a:lnTo>
                      <a:pt x="73" y="97"/>
                    </a:lnTo>
                    <a:lnTo>
                      <a:pt x="73" y="97"/>
                    </a:lnTo>
                    <a:lnTo>
                      <a:pt x="76" y="97"/>
                    </a:lnTo>
                    <a:lnTo>
                      <a:pt x="76" y="97"/>
                    </a:lnTo>
                    <a:lnTo>
                      <a:pt x="76" y="97"/>
                    </a:lnTo>
                    <a:lnTo>
                      <a:pt x="76" y="97"/>
                    </a:lnTo>
                    <a:lnTo>
                      <a:pt x="76" y="97"/>
                    </a:lnTo>
                    <a:lnTo>
                      <a:pt x="78" y="97"/>
                    </a:lnTo>
                    <a:lnTo>
                      <a:pt x="78" y="97"/>
                    </a:lnTo>
                    <a:lnTo>
                      <a:pt x="78" y="97"/>
                    </a:lnTo>
                    <a:lnTo>
                      <a:pt x="78" y="100"/>
                    </a:lnTo>
                    <a:lnTo>
                      <a:pt x="78" y="100"/>
                    </a:lnTo>
                    <a:lnTo>
                      <a:pt x="78" y="100"/>
                    </a:lnTo>
                    <a:lnTo>
                      <a:pt x="81" y="100"/>
                    </a:lnTo>
                    <a:lnTo>
                      <a:pt x="81" y="102"/>
                    </a:lnTo>
                    <a:lnTo>
                      <a:pt x="81" y="102"/>
                    </a:lnTo>
                    <a:lnTo>
                      <a:pt x="81" y="102"/>
                    </a:lnTo>
                    <a:lnTo>
                      <a:pt x="83" y="102"/>
                    </a:lnTo>
                    <a:lnTo>
                      <a:pt x="83" y="104"/>
                    </a:lnTo>
                    <a:lnTo>
                      <a:pt x="83" y="104"/>
                    </a:lnTo>
                    <a:lnTo>
                      <a:pt x="83" y="104"/>
                    </a:lnTo>
                    <a:lnTo>
                      <a:pt x="83" y="104"/>
                    </a:lnTo>
                    <a:lnTo>
                      <a:pt x="85" y="104"/>
                    </a:lnTo>
                    <a:lnTo>
                      <a:pt x="85" y="104"/>
                    </a:lnTo>
                    <a:lnTo>
                      <a:pt x="85" y="107"/>
                    </a:lnTo>
                    <a:lnTo>
                      <a:pt x="85" y="107"/>
                    </a:lnTo>
                    <a:lnTo>
                      <a:pt x="85" y="107"/>
                    </a:lnTo>
                    <a:lnTo>
                      <a:pt x="88" y="107"/>
                    </a:lnTo>
                    <a:lnTo>
                      <a:pt x="88" y="107"/>
                    </a:lnTo>
                    <a:lnTo>
                      <a:pt x="88" y="107"/>
                    </a:lnTo>
                    <a:lnTo>
                      <a:pt x="90" y="107"/>
                    </a:lnTo>
                    <a:lnTo>
                      <a:pt x="90" y="107"/>
                    </a:lnTo>
                    <a:lnTo>
                      <a:pt x="90" y="109"/>
                    </a:lnTo>
                    <a:lnTo>
                      <a:pt x="90" y="109"/>
                    </a:lnTo>
                    <a:lnTo>
                      <a:pt x="90" y="109"/>
                    </a:lnTo>
                    <a:lnTo>
                      <a:pt x="90" y="111"/>
                    </a:lnTo>
                    <a:lnTo>
                      <a:pt x="90" y="111"/>
                    </a:lnTo>
                    <a:lnTo>
                      <a:pt x="90" y="111"/>
                    </a:lnTo>
                    <a:lnTo>
                      <a:pt x="90" y="114"/>
                    </a:lnTo>
                    <a:lnTo>
                      <a:pt x="90" y="114"/>
                    </a:lnTo>
                    <a:lnTo>
                      <a:pt x="90" y="114"/>
                    </a:lnTo>
                    <a:lnTo>
                      <a:pt x="90" y="116"/>
                    </a:lnTo>
                    <a:lnTo>
                      <a:pt x="90" y="116"/>
                    </a:lnTo>
                    <a:lnTo>
                      <a:pt x="88" y="116"/>
                    </a:lnTo>
                    <a:lnTo>
                      <a:pt x="88" y="116"/>
                    </a:lnTo>
                    <a:lnTo>
                      <a:pt x="88" y="116"/>
                    </a:lnTo>
                    <a:lnTo>
                      <a:pt x="85" y="116"/>
                    </a:lnTo>
                    <a:lnTo>
                      <a:pt x="85" y="119"/>
                    </a:lnTo>
                    <a:lnTo>
                      <a:pt x="85" y="119"/>
                    </a:lnTo>
                    <a:lnTo>
                      <a:pt x="85" y="119"/>
                    </a:lnTo>
                    <a:lnTo>
                      <a:pt x="85" y="119"/>
                    </a:lnTo>
                    <a:lnTo>
                      <a:pt x="83" y="119"/>
                    </a:lnTo>
                    <a:lnTo>
                      <a:pt x="83" y="119"/>
                    </a:lnTo>
                    <a:lnTo>
                      <a:pt x="83" y="119"/>
                    </a:lnTo>
                    <a:lnTo>
                      <a:pt x="83" y="119"/>
                    </a:lnTo>
                    <a:lnTo>
                      <a:pt x="81" y="119"/>
                    </a:lnTo>
                    <a:lnTo>
                      <a:pt x="81" y="119"/>
                    </a:lnTo>
                    <a:lnTo>
                      <a:pt x="81" y="119"/>
                    </a:lnTo>
                    <a:lnTo>
                      <a:pt x="78" y="119"/>
                    </a:lnTo>
                    <a:lnTo>
                      <a:pt x="78" y="119"/>
                    </a:lnTo>
                    <a:lnTo>
                      <a:pt x="78" y="119"/>
                    </a:lnTo>
                    <a:lnTo>
                      <a:pt x="78" y="119"/>
                    </a:lnTo>
                    <a:lnTo>
                      <a:pt x="76" y="119"/>
                    </a:lnTo>
                    <a:lnTo>
                      <a:pt x="76" y="119"/>
                    </a:lnTo>
                    <a:lnTo>
                      <a:pt x="76" y="119"/>
                    </a:lnTo>
                    <a:lnTo>
                      <a:pt x="73" y="119"/>
                    </a:lnTo>
                    <a:lnTo>
                      <a:pt x="73" y="119"/>
                    </a:lnTo>
                    <a:lnTo>
                      <a:pt x="73" y="119"/>
                    </a:lnTo>
                    <a:lnTo>
                      <a:pt x="71" y="119"/>
                    </a:lnTo>
                    <a:lnTo>
                      <a:pt x="71" y="119"/>
                    </a:lnTo>
                    <a:lnTo>
                      <a:pt x="71" y="119"/>
                    </a:lnTo>
                    <a:lnTo>
                      <a:pt x="71" y="119"/>
                    </a:lnTo>
                    <a:lnTo>
                      <a:pt x="69" y="119"/>
                    </a:lnTo>
                    <a:lnTo>
                      <a:pt x="69" y="119"/>
                    </a:lnTo>
                    <a:lnTo>
                      <a:pt x="69" y="119"/>
                    </a:lnTo>
                    <a:lnTo>
                      <a:pt x="66" y="119"/>
                    </a:lnTo>
                    <a:lnTo>
                      <a:pt x="66" y="119"/>
                    </a:lnTo>
                    <a:lnTo>
                      <a:pt x="66" y="119"/>
                    </a:lnTo>
                    <a:lnTo>
                      <a:pt x="64" y="119"/>
                    </a:lnTo>
                    <a:lnTo>
                      <a:pt x="64" y="119"/>
                    </a:lnTo>
                    <a:lnTo>
                      <a:pt x="64" y="119"/>
                    </a:lnTo>
                    <a:lnTo>
                      <a:pt x="64" y="121"/>
                    </a:lnTo>
                    <a:lnTo>
                      <a:pt x="62" y="121"/>
                    </a:lnTo>
                    <a:lnTo>
                      <a:pt x="62" y="121"/>
                    </a:lnTo>
                    <a:lnTo>
                      <a:pt x="62" y="121"/>
                    </a:lnTo>
                    <a:lnTo>
                      <a:pt x="62" y="121"/>
                    </a:lnTo>
                    <a:lnTo>
                      <a:pt x="62" y="123"/>
                    </a:lnTo>
                    <a:lnTo>
                      <a:pt x="62" y="123"/>
                    </a:lnTo>
                    <a:lnTo>
                      <a:pt x="59" y="123"/>
                    </a:lnTo>
                    <a:lnTo>
                      <a:pt x="59" y="126"/>
                    </a:lnTo>
                    <a:lnTo>
                      <a:pt x="59" y="126"/>
                    </a:lnTo>
                    <a:lnTo>
                      <a:pt x="59" y="126"/>
                    </a:lnTo>
                    <a:lnTo>
                      <a:pt x="57" y="126"/>
                    </a:lnTo>
                    <a:lnTo>
                      <a:pt x="57" y="128"/>
                    </a:lnTo>
                    <a:lnTo>
                      <a:pt x="57" y="128"/>
                    </a:lnTo>
                    <a:lnTo>
                      <a:pt x="57" y="128"/>
                    </a:lnTo>
                    <a:lnTo>
                      <a:pt x="57" y="128"/>
                    </a:lnTo>
                    <a:lnTo>
                      <a:pt x="55" y="128"/>
                    </a:lnTo>
                    <a:lnTo>
                      <a:pt x="55" y="128"/>
                    </a:lnTo>
                    <a:lnTo>
                      <a:pt x="55" y="130"/>
                    </a:lnTo>
                    <a:lnTo>
                      <a:pt x="55" y="130"/>
                    </a:lnTo>
                    <a:lnTo>
                      <a:pt x="55" y="130"/>
                    </a:lnTo>
                    <a:lnTo>
                      <a:pt x="55" y="133"/>
                    </a:lnTo>
                    <a:lnTo>
                      <a:pt x="55" y="133"/>
                    </a:lnTo>
                    <a:lnTo>
                      <a:pt x="55" y="133"/>
                    </a:lnTo>
                    <a:lnTo>
                      <a:pt x="52" y="133"/>
                    </a:lnTo>
                    <a:lnTo>
                      <a:pt x="52" y="133"/>
                    </a:lnTo>
                    <a:lnTo>
                      <a:pt x="52" y="133"/>
                    </a:lnTo>
                    <a:lnTo>
                      <a:pt x="50" y="133"/>
                    </a:lnTo>
                    <a:lnTo>
                      <a:pt x="50" y="133"/>
                    </a:lnTo>
                    <a:lnTo>
                      <a:pt x="50" y="130"/>
                    </a:lnTo>
                    <a:lnTo>
                      <a:pt x="50" y="130"/>
                    </a:lnTo>
                    <a:lnTo>
                      <a:pt x="47" y="130"/>
                    </a:lnTo>
                    <a:lnTo>
                      <a:pt x="47" y="130"/>
                    </a:lnTo>
                    <a:lnTo>
                      <a:pt x="45" y="130"/>
                    </a:lnTo>
                    <a:lnTo>
                      <a:pt x="45" y="130"/>
                    </a:lnTo>
                    <a:lnTo>
                      <a:pt x="45" y="130"/>
                    </a:lnTo>
                    <a:lnTo>
                      <a:pt x="45" y="133"/>
                    </a:lnTo>
                    <a:lnTo>
                      <a:pt x="43" y="133"/>
                    </a:lnTo>
                    <a:lnTo>
                      <a:pt x="43" y="133"/>
                    </a:lnTo>
                    <a:lnTo>
                      <a:pt x="43" y="135"/>
                    </a:lnTo>
                    <a:lnTo>
                      <a:pt x="43" y="135"/>
                    </a:lnTo>
                    <a:lnTo>
                      <a:pt x="43" y="135"/>
                    </a:lnTo>
                    <a:lnTo>
                      <a:pt x="43" y="133"/>
                    </a:lnTo>
                    <a:lnTo>
                      <a:pt x="43" y="133"/>
                    </a:lnTo>
                    <a:lnTo>
                      <a:pt x="40" y="133"/>
                    </a:lnTo>
                    <a:lnTo>
                      <a:pt x="40" y="130"/>
                    </a:lnTo>
                    <a:lnTo>
                      <a:pt x="40" y="130"/>
                    </a:lnTo>
                    <a:lnTo>
                      <a:pt x="40" y="133"/>
                    </a:lnTo>
                    <a:lnTo>
                      <a:pt x="38" y="133"/>
                    </a:lnTo>
                    <a:lnTo>
                      <a:pt x="38" y="133"/>
                    </a:lnTo>
                    <a:lnTo>
                      <a:pt x="38" y="133"/>
                    </a:lnTo>
                    <a:lnTo>
                      <a:pt x="38" y="133"/>
                    </a:lnTo>
                    <a:lnTo>
                      <a:pt x="38" y="133"/>
                    </a:lnTo>
                    <a:lnTo>
                      <a:pt x="38" y="130"/>
                    </a:lnTo>
                    <a:lnTo>
                      <a:pt x="38" y="130"/>
                    </a:lnTo>
                    <a:lnTo>
                      <a:pt x="36" y="130"/>
                    </a:lnTo>
                    <a:lnTo>
                      <a:pt x="36" y="128"/>
                    </a:lnTo>
                    <a:lnTo>
                      <a:pt x="36" y="128"/>
                    </a:lnTo>
                    <a:lnTo>
                      <a:pt x="36" y="128"/>
                    </a:lnTo>
                    <a:lnTo>
                      <a:pt x="36" y="128"/>
                    </a:lnTo>
                    <a:lnTo>
                      <a:pt x="36" y="128"/>
                    </a:lnTo>
                    <a:lnTo>
                      <a:pt x="36" y="130"/>
                    </a:lnTo>
                    <a:lnTo>
                      <a:pt x="36" y="130"/>
                    </a:lnTo>
                    <a:lnTo>
                      <a:pt x="36" y="130"/>
                    </a:lnTo>
                    <a:lnTo>
                      <a:pt x="36" y="133"/>
                    </a:lnTo>
                    <a:lnTo>
                      <a:pt x="36" y="133"/>
                    </a:lnTo>
                    <a:lnTo>
                      <a:pt x="33" y="133"/>
                    </a:lnTo>
                    <a:lnTo>
                      <a:pt x="33" y="130"/>
                    </a:lnTo>
                    <a:lnTo>
                      <a:pt x="33" y="130"/>
                    </a:lnTo>
                    <a:lnTo>
                      <a:pt x="33" y="130"/>
                    </a:lnTo>
                    <a:lnTo>
                      <a:pt x="33" y="130"/>
                    </a:lnTo>
                    <a:lnTo>
                      <a:pt x="33" y="133"/>
                    </a:lnTo>
                    <a:lnTo>
                      <a:pt x="31" y="133"/>
                    </a:lnTo>
                    <a:lnTo>
                      <a:pt x="31" y="133"/>
                    </a:lnTo>
                    <a:lnTo>
                      <a:pt x="31" y="133"/>
                    </a:lnTo>
                    <a:lnTo>
                      <a:pt x="31" y="133"/>
                    </a:lnTo>
                    <a:lnTo>
                      <a:pt x="29" y="133"/>
                    </a:lnTo>
                    <a:lnTo>
                      <a:pt x="29" y="135"/>
                    </a:lnTo>
                    <a:lnTo>
                      <a:pt x="29" y="135"/>
                    </a:lnTo>
                    <a:lnTo>
                      <a:pt x="29" y="135"/>
                    </a:lnTo>
                    <a:lnTo>
                      <a:pt x="26" y="135"/>
                    </a:lnTo>
                    <a:lnTo>
                      <a:pt x="26" y="135"/>
                    </a:lnTo>
                    <a:lnTo>
                      <a:pt x="26" y="135"/>
                    </a:lnTo>
                    <a:lnTo>
                      <a:pt x="24" y="135"/>
                    </a:lnTo>
                    <a:lnTo>
                      <a:pt x="24" y="135"/>
                    </a:lnTo>
                    <a:lnTo>
                      <a:pt x="24" y="135"/>
                    </a:lnTo>
                    <a:lnTo>
                      <a:pt x="24" y="135"/>
                    </a:lnTo>
                    <a:lnTo>
                      <a:pt x="24" y="133"/>
                    </a:lnTo>
                    <a:lnTo>
                      <a:pt x="21" y="133"/>
                    </a:lnTo>
                    <a:lnTo>
                      <a:pt x="21" y="133"/>
                    </a:lnTo>
                    <a:lnTo>
                      <a:pt x="21" y="133"/>
                    </a:lnTo>
                    <a:lnTo>
                      <a:pt x="21" y="130"/>
                    </a:lnTo>
                    <a:lnTo>
                      <a:pt x="21" y="130"/>
                    </a:lnTo>
                    <a:lnTo>
                      <a:pt x="21" y="133"/>
                    </a:lnTo>
                    <a:lnTo>
                      <a:pt x="19" y="133"/>
                    </a:lnTo>
                    <a:lnTo>
                      <a:pt x="19" y="133"/>
                    </a:lnTo>
                    <a:lnTo>
                      <a:pt x="17" y="133"/>
                    </a:lnTo>
                    <a:lnTo>
                      <a:pt x="17" y="130"/>
                    </a:lnTo>
                    <a:lnTo>
                      <a:pt x="19" y="130"/>
                    </a:lnTo>
                    <a:lnTo>
                      <a:pt x="19" y="130"/>
                    </a:lnTo>
                    <a:lnTo>
                      <a:pt x="17" y="130"/>
                    </a:lnTo>
                    <a:lnTo>
                      <a:pt x="17" y="130"/>
                    </a:lnTo>
                    <a:lnTo>
                      <a:pt x="17" y="128"/>
                    </a:lnTo>
                    <a:lnTo>
                      <a:pt x="17" y="128"/>
                    </a:lnTo>
                    <a:lnTo>
                      <a:pt x="17" y="128"/>
                    </a:lnTo>
                    <a:lnTo>
                      <a:pt x="19" y="128"/>
                    </a:lnTo>
                    <a:lnTo>
                      <a:pt x="19" y="128"/>
                    </a:lnTo>
                    <a:lnTo>
                      <a:pt x="19" y="128"/>
                    </a:lnTo>
                    <a:lnTo>
                      <a:pt x="21" y="128"/>
                    </a:lnTo>
                    <a:lnTo>
                      <a:pt x="21" y="126"/>
                    </a:lnTo>
                    <a:lnTo>
                      <a:pt x="19" y="126"/>
                    </a:lnTo>
                    <a:lnTo>
                      <a:pt x="19" y="126"/>
                    </a:lnTo>
                    <a:lnTo>
                      <a:pt x="17" y="126"/>
                    </a:lnTo>
                    <a:lnTo>
                      <a:pt x="17" y="126"/>
                    </a:lnTo>
                    <a:lnTo>
                      <a:pt x="17" y="126"/>
                    </a:lnTo>
                    <a:lnTo>
                      <a:pt x="17" y="126"/>
                    </a:lnTo>
                    <a:lnTo>
                      <a:pt x="14" y="126"/>
                    </a:lnTo>
                    <a:lnTo>
                      <a:pt x="14" y="126"/>
                    </a:lnTo>
                    <a:lnTo>
                      <a:pt x="12" y="126"/>
                    </a:lnTo>
                    <a:lnTo>
                      <a:pt x="12" y="126"/>
                    </a:lnTo>
                    <a:lnTo>
                      <a:pt x="12" y="126"/>
                    </a:lnTo>
                    <a:lnTo>
                      <a:pt x="10" y="126"/>
                    </a:lnTo>
                    <a:lnTo>
                      <a:pt x="10" y="123"/>
                    </a:lnTo>
                    <a:lnTo>
                      <a:pt x="10" y="123"/>
                    </a:lnTo>
                    <a:lnTo>
                      <a:pt x="12" y="123"/>
                    </a:lnTo>
                    <a:lnTo>
                      <a:pt x="12" y="123"/>
                    </a:lnTo>
                    <a:lnTo>
                      <a:pt x="12" y="123"/>
                    </a:lnTo>
                    <a:lnTo>
                      <a:pt x="12" y="121"/>
                    </a:lnTo>
                    <a:lnTo>
                      <a:pt x="14" y="121"/>
                    </a:lnTo>
                    <a:lnTo>
                      <a:pt x="14" y="121"/>
                    </a:lnTo>
                    <a:lnTo>
                      <a:pt x="14" y="121"/>
                    </a:lnTo>
                    <a:lnTo>
                      <a:pt x="14" y="119"/>
                    </a:lnTo>
                    <a:lnTo>
                      <a:pt x="14" y="119"/>
                    </a:lnTo>
                    <a:lnTo>
                      <a:pt x="14" y="116"/>
                    </a:lnTo>
                    <a:lnTo>
                      <a:pt x="17" y="116"/>
                    </a:lnTo>
                    <a:lnTo>
                      <a:pt x="17" y="116"/>
                    </a:lnTo>
                    <a:lnTo>
                      <a:pt x="17" y="116"/>
                    </a:lnTo>
                    <a:lnTo>
                      <a:pt x="17" y="116"/>
                    </a:lnTo>
                    <a:lnTo>
                      <a:pt x="17" y="116"/>
                    </a:lnTo>
                    <a:lnTo>
                      <a:pt x="14" y="116"/>
                    </a:lnTo>
                    <a:lnTo>
                      <a:pt x="14" y="114"/>
                    </a:lnTo>
                    <a:lnTo>
                      <a:pt x="14" y="114"/>
                    </a:lnTo>
                    <a:lnTo>
                      <a:pt x="12" y="114"/>
                    </a:lnTo>
                    <a:lnTo>
                      <a:pt x="12" y="114"/>
                    </a:lnTo>
                    <a:lnTo>
                      <a:pt x="14" y="114"/>
                    </a:lnTo>
                    <a:lnTo>
                      <a:pt x="14" y="111"/>
                    </a:lnTo>
                    <a:lnTo>
                      <a:pt x="14" y="111"/>
                    </a:lnTo>
                    <a:lnTo>
                      <a:pt x="17" y="111"/>
                    </a:lnTo>
                    <a:lnTo>
                      <a:pt x="17" y="114"/>
                    </a:lnTo>
                    <a:lnTo>
                      <a:pt x="17" y="114"/>
                    </a:lnTo>
                    <a:lnTo>
                      <a:pt x="17" y="114"/>
                    </a:lnTo>
                    <a:lnTo>
                      <a:pt x="17" y="114"/>
                    </a:lnTo>
                    <a:lnTo>
                      <a:pt x="17" y="114"/>
                    </a:lnTo>
                    <a:lnTo>
                      <a:pt x="17" y="111"/>
                    </a:lnTo>
                    <a:lnTo>
                      <a:pt x="17" y="111"/>
                    </a:lnTo>
                    <a:lnTo>
                      <a:pt x="17" y="109"/>
                    </a:lnTo>
                    <a:lnTo>
                      <a:pt x="17" y="109"/>
                    </a:lnTo>
                    <a:lnTo>
                      <a:pt x="19" y="109"/>
                    </a:lnTo>
                    <a:lnTo>
                      <a:pt x="19" y="109"/>
                    </a:lnTo>
                    <a:lnTo>
                      <a:pt x="19" y="109"/>
                    </a:lnTo>
                    <a:lnTo>
                      <a:pt x="19" y="111"/>
                    </a:lnTo>
                    <a:lnTo>
                      <a:pt x="21" y="111"/>
                    </a:lnTo>
                    <a:lnTo>
                      <a:pt x="21" y="109"/>
                    </a:lnTo>
                    <a:lnTo>
                      <a:pt x="21" y="109"/>
                    </a:lnTo>
                    <a:lnTo>
                      <a:pt x="21" y="109"/>
                    </a:lnTo>
                    <a:lnTo>
                      <a:pt x="21" y="109"/>
                    </a:lnTo>
                    <a:lnTo>
                      <a:pt x="21" y="109"/>
                    </a:lnTo>
                    <a:lnTo>
                      <a:pt x="24" y="109"/>
                    </a:lnTo>
                    <a:lnTo>
                      <a:pt x="24" y="109"/>
                    </a:lnTo>
                    <a:lnTo>
                      <a:pt x="24" y="107"/>
                    </a:lnTo>
                    <a:lnTo>
                      <a:pt x="21" y="107"/>
                    </a:lnTo>
                    <a:lnTo>
                      <a:pt x="21" y="107"/>
                    </a:lnTo>
                    <a:lnTo>
                      <a:pt x="21" y="107"/>
                    </a:lnTo>
                    <a:lnTo>
                      <a:pt x="21" y="107"/>
                    </a:lnTo>
                    <a:lnTo>
                      <a:pt x="21" y="104"/>
                    </a:lnTo>
                    <a:lnTo>
                      <a:pt x="21" y="104"/>
                    </a:lnTo>
                    <a:lnTo>
                      <a:pt x="21" y="104"/>
                    </a:lnTo>
                    <a:lnTo>
                      <a:pt x="21" y="102"/>
                    </a:lnTo>
                    <a:lnTo>
                      <a:pt x="21" y="102"/>
                    </a:lnTo>
                    <a:lnTo>
                      <a:pt x="24" y="102"/>
                    </a:lnTo>
                    <a:lnTo>
                      <a:pt x="24" y="100"/>
                    </a:lnTo>
                    <a:lnTo>
                      <a:pt x="24" y="100"/>
                    </a:lnTo>
                    <a:lnTo>
                      <a:pt x="24" y="100"/>
                    </a:lnTo>
                    <a:lnTo>
                      <a:pt x="24" y="97"/>
                    </a:lnTo>
                    <a:lnTo>
                      <a:pt x="24" y="97"/>
                    </a:lnTo>
                    <a:lnTo>
                      <a:pt x="24" y="97"/>
                    </a:lnTo>
                    <a:lnTo>
                      <a:pt x="24" y="97"/>
                    </a:lnTo>
                    <a:lnTo>
                      <a:pt x="26" y="97"/>
                    </a:lnTo>
                    <a:lnTo>
                      <a:pt x="26" y="95"/>
                    </a:lnTo>
                    <a:lnTo>
                      <a:pt x="26" y="95"/>
                    </a:lnTo>
                    <a:lnTo>
                      <a:pt x="26" y="95"/>
                    </a:lnTo>
                    <a:lnTo>
                      <a:pt x="26" y="92"/>
                    </a:lnTo>
                    <a:lnTo>
                      <a:pt x="26" y="92"/>
                    </a:lnTo>
                    <a:lnTo>
                      <a:pt x="26" y="92"/>
                    </a:lnTo>
                    <a:lnTo>
                      <a:pt x="26" y="90"/>
                    </a:lnTo>
                    <a:lnTo>
                      <a:pt x="26" y="90"/>
                    </a:lnTo>
                    <a:lnTo>
                      <a:pt x="26" y="88"/>
                    </a:lnTo>
                    <a:lnTo>
                      <a:pt x="24" y="88"/>
                    </a:lnTo>
                    <a:lnTo>
                      <a:pt x="24" y="88"/>
                    </a:lnTo>
                    <a:lnTo>
                      <a:pt x="24" y="88"/>
                    </a:lnTo>
                    <a:lnTo>
                      <a:pt x="24" y="88"/>
                    </a:lnTo>
                    <a:lnTo>
                      <a:pt x="24" y="88"/>
                    </a:lnTo>
                    <a:lnTo>
                      <a:pt x="21" y="88"/>
                    </a:lnTo>
                    <a:lnTo>
                      <a:pt x="21" y="88"/>
                    </a:lnTo>
                    <a:lnTo>
                      <a:pt x="21" y="88"/>
                    </a:lnTo>
                    <a:lnTo>
                      <a:pt x="21" y="88"/>
                    </a:lnTo>
                    <a:lnTo>
                      <a:pt x="21" y="88"/>
                    </a:lnTo>
                    <a:lnTo>
                      <a:pt x="19" y="88"/>
                    </a:lnTo>
                    <a:lnTo>
                      <a:pt x="19" y="88"/>
                    </a:lnTo>
                    <a:lnTo>
                      <a:pt x="19" y="85"/>
                    </a:lnTo>
                    <a:lnTo>
                      <a:pt x="17" y="85"/>
                    </a:lnTo>
                    <a:lnTo>
                      <a:pt x="17" y="88"/>
                    </a:lnTo>
                    <a:lnTo>
                      <a:pt x="17" y="88"/>
                    </a:lnTo>
                    <a:lnTo>
                      <a:pt x="17" y="88"/>
                    </a:lnTo>
                    <a:lnTo>
                      <a:pt x="17" y="88"/>
                    </a:lnTo>
                    <a:lnTo>
                      <a:pt x="17" y="88"/>
                    </a:lnTo>
                    <a:lnTo>
                      <a:pt x="17" y="90"/>
                    </a:lnTo>
                    <a:lnTo>
                      <a:pt x="14" y="90"/>
                    </a:lnTo>
                    <a:lnTo>
                      <a:pt x="14" y="90"/>
                    </a:lnTo>
                    <a:lnTo>
                      <a:pt x="14" y="90"/>
                    </a:lnTo>
                    <a:lnTo>
                      <a:pt x="12" y="90"/>
                    </a:lnTo>
                    <a:lnTo>
                      <a:pt x="12" y="90"/>
                    </a:lnTo>
                    <a:lnTo>
                      <a:pt x="12" y="88"/>
                    </a:lnTo>
                    <a:lnTo>
                      <a:pt x="12" y="88"/>
                    </a:lnTo>
                    <a:lnTo>
                      <a:pt x="12" y="90"/>
                    </a:lnTo>
                    <a:lnTo>
                      <a:pt x="12" y="90"/>
                    </a:lnTo>
                    <a:lnTo>
                      <a:pt x="12" y="90"/>
                    </a:lnTo>
                    <a:lnTo>
                      <a:pt x="10" y="90"/>
                    </a:lnTo>
                    <a:lnTo>
                      <a:pt x="10" y="90"/>
                    </a:lnTo>
                    <a:lnTo>
                      <a:pt x="10" y="90"/>
                    </a:lnTo>
                    <a:lnTo>
                      <a:pt x="10" y="88"/>
                    </a:lnTo>
                    <a:lnTo>
                      <a:pt x="10" y="88"/>
                    </a:lnTo>
                    <a:lnTo>
                      <a:pt x="10" y="88"/>
                    </a:lnTo>
                    <a:lnTo>
                      <a:pt x="10" y="85"/>
                    </a:lnTo>
                    <a:lnTo>
                      <a:pt x="10" y="85"/>
                    </a:lnTo>
                    <a:lnTo>
                      <a:pt x="10" y="83"/>
                    </a:lnTo>
                    <a:lnTo>
                      <a:pt x="10" y="83"/>
                    </a:lnTo>
                    <a:lnTo>
                      <a:pt x="10" y="85"/>
                    </a:lnTo>
                    <a:lnTo>
                      <a:pt x="7" y="85"/>
                    </a:lnTo>
                    <a:lnTo>
                      <a:pt x="7" y="83"/>
                    </a:lnTo>
                    <a:lnTo>
                      <a:pt x="7" y="83"/>
                    </a:lnTo>
                    <a:lnTo>
                      <a:pt x="10" y="83"/>
                    </a:lnTo>
                    <a:lnTo>
                      <a:pt x="10" y="81"/>
                    </a:lnTo>
                    <a:lnTo>
                      <a:pt x="7" y="81"/>
                    </a:lnTo>
                    <a:lnTo>
                      <a:pt x="7" y="81"/>
                    </a:lnTo>
                    <a:lnTo>
                      <a:pt x="5" y="81"/>
                    </a:lnTo>
                    <a:lnTo>
                      <a:pt x="5" y="81"/>
                    </a:lnTo>
                    <a:lnTo>
                      <a:pt x="5" y="81"/>
                    </a:lnTo>
                    <a:lnTo>
                      <a:pt x="5" y="81"/>
                    </a:lnTo>
                    <a:lnTo>
                      <a:pt x="5" y="78"/>
                    </a:lnTo>
                    <a:lnTo>
                      <a:pt x="2" y="78"/>
                    </a:lnTo>
                    <a:lnTo>
                      <a:pt x="2" y="81"/>
                    </a:lnTo>
                    <a:lnTo>
                      <a:pt x="2" y="81"/>
                    </a:lnTo>
                    <a:lnTo>
                      <a:pt x="2" y="81"/>
                    </a:lnTo>
                    <a:lnTo>
                      <a:pt x="2" y="83"/>
                    </a:lnTo>
                    <a:lnTo>
                      <a:pt x="2" y="83"/>
                    </a:lnTo>
                    <a:lnTo>
                      <a:pt x="2" y="81"/>
                    </a:lnTo>
                    <a:lnTo>
                      <a:pt x="0" y="81"/>
                    </a:lnTo>
                    <a:lnTo>
                      <a:pt x="0" y="81"/>
                    </a:lnTo>
                    <a:lnTo>
                      <a:pt x="2" y="81"/>
                    </a:lnTo>
                    <a:lnTo>
                      <a:pt x="2" y="78"/>
                    </a:lnTo>
                    <a:lnTo>
                      <a:pt x="2" y="78"/>
                    </a:lnTo>
                    <a:lnTo>
                      <a:pt x="2" y="78"/>
                    </a:lnTo>
                    <a:lnTo>
                      <a:pt x="2" y="78"/>
                    </a:lnTo>
                    <a:lnTo>
                      <a:pt x="2" y="78"/>
                    </a:lnTo>
                    <a:lnTo>
                      <a:pt x="5" y="78"/>
                    </a:lnTo>
                    <a:lnTo>
                      <a:pt x="5" y="76"/>
                    </a:lnTo>
                    <a:lnTo>
                      <a:pt x="5" y="76"/>
                    </a:lnTo>
                    <a:lnTo>
                      <a:pt x="5" y="76"/>
                    </a:lnTo>
                    <a:lnTo>
                      <a:pt x="5" y="76"/>
                    </a:lnTo>
                    <a:lnTo>
                      <a:pt x="5" y="73"/>
                    </a:lnTo>
                    <a:lnTo>
                      <a:pt x="5" y="73"/>
                    </a:lnTo>
                    <a:lnTo>
                      <a:pt x="5" y="73"/>
                    </a:lnTo>
                    <a:lnTo>
                      <a:pt x="5" y="73"/>
                    </a:lnTo>
                    <a:lnTo>
                      <a:pt x="5" y="71"/>
                    </a:lnTo>
                    <a:lnTo>
                      <a:pt x="7" y="71"/>
                    </a:lnTo>
                    <a:lnTo>
                      <a:pt x="7" y="71"/>
                    </a:lnTo>
                    <a:lnTo>
                      <a:pt x="7" y="71"/>
                    </a:lnTo>
                    <a:lnTo>
                      <a:pt x="10" y="71"/>
                    </a:lnTo>
                    <a:lnTo>
                      <a:pt x="10" y="69"/>
                    </a:lnTo>
                    <a:lnTo>
                      <a:pt x="10" y="69"/>
                    </a:lnTo>
                    <a:lnTo>
                      <a:pt x="10" y="69"/>
                    </a:lnTo>
                    <a:lnTo>
                      <a:pt x="10" y="69"/>
                    </a:lnTo>
                    <a:lnTo>
                      <a:pt x="12" y="69"/>
                    </a:lnTo>
                    <a:lnTo>
                      <a:pt x="12" y="69"/>
                    </a:lnTo>
                    <a:lnTo>
                      <a:pt x="12" y="69"/>
                    </a:lnTo>
                    <a:lnTo>
                      <a:pt x="12" y="69"/>
                    </a:lnTo>
                    <a:lnTo>
                      <a:pt x="12" y="66"/>
                    </a:lnTo>
                    <a:lnTo>
                      <a:pt x="14" y="66"/>
                    </a:lnTo>
                    <a:lnTo>
                      <a:pt x="14" y="66"/>
                    </a:lnTo>
                    <a:lnTo>
                      <a:pt x="14" y="66"/>
                    </a:lnTo>
                    <a:lnTo>
                      <a:pt x="17" y="66"/>
                    </a:lnTo>
                    <a:lnTo>
                      <a:pt x="17" y="64"/>
                    </a:lnTo>
                    <a:lnTo>
                      <a:pt x="17" y="64"/>
                    </a:lnTo>
                    <a:lnTo>
                      <a:pt x="17" y="64"/>
                    </a:lnTo>
                    <a:lnTo>
                      <a:pt x="19" y="64"/>
                    </a:lnTo>
                    <a:lnTo>
                      <a:pt x="19" y="64"/>
                    </a:lnTo>
                    <a:lnTo>
                      <a:pt x="19" y="64"/>
                    </a:lnTo>
                    <a:lnTo>
                      <a:pt x="19" y="64"/>
                    </a:lnTo>
                    <a:lnTo>
                      <a:pt x="19" y="62"/>
                    </a:lnTo>
                    <a:lnTo>
                      <a:pt x="19" y="62"/>
                    </a:lnTo>
                    <a:lnTo>
                      <a:pt x="21" y="62"/>
                    </a:lnTo>
                    <a:lnTo>
                      <a:pt x="21" y="62"/>
                    </a:lnTo>
                    <a:lnTo>
                      <a:pt x="21" y="62"/>
                    </a:lnTo>
                    <a:lnTo>
                      <a:pt x="21" y="62"/>
                    </a:lnTo>
                    <a:lnTo>
                      <a:pt x="21" y="59"/>
                    </a:lnTo>
                    <a:lnTo>
                      <a:pt x="24" y="59"/>
                    </a:lnTo>
                    <a:lnTo>
                      <a:pt x="24" y="59"/>
                    </a:lnTo>
                    <a:lnTo>
                      <a:pt x="24" y="59"/>
                    </a:lnTo>
                    <a:lnTo>
                      <a:pt x="26" y="59"/>
                    </a:lnTo>
                    <a:lnTo>
                      <a:pt x="26" y="59"/>
                    </a:lnTo>
                    <a:lnTo>
                      <a:pt x="29" y="59"/>
                    </a:lnTo>
                    <a:lnTo>
                      <a:pt x="29" y="59"/>
                    </a:lnTo>
                    <a:lnTo>
                      <a:pt x="29" y="59"/>
                    </a:lnTo>
                    <a:lnTo>
                      <a:pt x="29" y="57"/>
                    </a:lnTo>
                    <a:lnTo>
                      <a:pt x="29" y="57"/>
                    </a:lnTo>
                    <a:lnTo>
                      <a:pt x="31" y="57"/>
                    </a:lnTo>
                    <a:lnTo>
                      <a:pt x="31" y="57"/>
                    </a:lnTo>
                    <a:lnTo>
                      <a:pt x="31" y="57"/>
                    </a:lnTo>
                    <a:lnTo>
                      <a:pt x="31" y="57"/>
                    </a:lnTo>
                    <a:lnTo>
                      <a:pt x="33" y="57"/>
                    </a:lnTo>
                    <a:lnTo>
                      <a:pt x="33" y="57"/>
                    </a:lnTo>
                    <a:lnTo>
                      <a:pt x="33" y="55"/>
                    </a:lnTo>
                    <a:lnTo>
                      <a:pt x="33" y="55"/>
                    </a:lnTo>
                    <a:lnTo>
                      <a:pt x="33" y="55"/>
                    </a:lnTo>
                    <a:lnTo>
                      <a:pt x="36" y="55"/>
                    </a:lnTo>
                    <a:lnTo>
                      <a:pt x="36" y="55"/>
                    </a:lnTo>
                    <a:lnTo>
                      <a:pt x="36" y="55"/>
                    </a:lnTo>
                    <a:lnTo>
                      <a:pt x="38" y="55"/>
                    </a:lnTo>
                    <a:lnTo>
                      <a:pt x="38" y="55"/>
                    </a:lnTo>
                    <a:lnTo>
                      <a:pt x="38" y="55"/>
                    </a:lnTo>
                    <a:lnTo>
                      <a:pt x="40" y="55"/>
                    </a:lnTo>
                    <a:lnTo>
                      <a:pt x="40" y="52"/>
                    </a:lnTo>
                    <a:lnTo>
                      <a:pt x="40" y="52"/>
                    </a:lnTo>
                    <a:lnTo>
                      <a:pt x="40" y="52"/>
                    </a:lnTo>
                    <a:lnTo>
                      <a:pt x="43" y="52"/>
                    </a:lnTo>
                    <a:lnTo>
                      <a:pt x="43" y="50"/>
                    </a:lnTo>
                    <a:lnTo>
                      <a:pt x="43" y="50"/>
                    </a:lnTo>
                    <a:lnTo>
                      <a:pt x="43" y="50"/>
                    </a:lnTo>
                    <a:lnTo>
                      <a:pt x="43" y="47"/>
                    </a:lnTo>
                    <a:lnTo>
                      <a:pt x="43" y="47"/>
                    </a:lnTo>
                    <a:lnTo>
                      <a:pt x="43" y="47"/>
                    </a:lnTo>
                    <a:lnTo>
                      <a:pt x="45" y="47"/>
                    </a:lnTo>
                    <a:lnTo>
                      <a:pt x="45" y="47"/>
                    </a:lnTo>
                    <a:lnTo>
                      <a:pt x="45" y="47"/>
                    </a:lnTo>
                    <a:lnTo>
                      <a:pt x="45" y="47"/>
                    </a:lnTo>
                    <a:lnTo>
                      <a:pt x="45" y="45"/>
                    </a:lnTo>
                    <a:lnTo>
                      <a:pt x="47" y="45"/>
                    </a:lnTo>
                    <a:lnTo>
                      <a:pt x="47" y="45"/>
                    </a:lnTo>
                    <a:lnTo>
                      <a:pt x="47" y="45"/>
                    </a:lnTo>
                    <a:lnTo>
                      <a:pt x="47" y="43"/>
                    </a:lnTo>
                    <a:lnTo>
                      <a:pt x="50" y="43"/>
                    </a:lnTo>
                    <a:lnTo>
                      <a:pt x="50" y="43"/>
                    </a:lnTo>
                    <a:lnTo>
                      <a:pt x="50" y="43"/>
                    </a:lnTo>
                    <a:lnTo>
                      <a:pt x="50" y="40"/>
                    </a:lnTo>
                    <a:lnTo>
                      <a:pt x="50" y="40"/>
                    </a:lnTo>
                    <a:lnTo>
                      <a:pt x="50" y="40"/>
                    </a:lnTo>
                    <a:lnTo>
                      <a:pt x="50" y="38"/>
                    </a:lnTo>
                    <a:lnTo>
                      <a:pt x="52" y="38"/>
                    </a:lnTo>
                    <a:lnTo>
                      <a:pt x="52" y="38"/>
                    </a:lnTo>
                    <a:lnTo>
                      <a:pt x="52" y="38"/>
                    </a:lnTo>
                    <a:lnTo>
                      <a:pt x="52" y="38"/>
                    </a:lnTo>
                    <a:lnTo>
                      <a:pt x="52" y="36"/>
                    </a:lnTo>
                    <a:lnTo>
                      <a:pt x="52" y="36"/>
                    </a:lnTo>
                    <a:lnTo>
                      <a:pt x="55" y="36"/>
                    </a:lnTo>
                    <a:lnTo>
                      <a:pt x="55" y="33"/>
                    </a:lnTo>
                    <a:lnTo>
                      <a:pt x="55" y="33"/>
                    </a:lnTo>
                    <a:lnTo>
                      <a:pt x="55" y="33"/>
                    </a:lnTo>
                    <a:lnTo>
                      <a:pt x="55" y="33"/>
                    </a:lnTo>
                    <a:lnTo>
                      <a:pt x="55" y="31"/>
                    </a:lnTo>
                    <a:lnTo>
                      <a:pt x="57" y="31"/>
                    </a:lnTo>
                    <a:lnTo>
                      <a:pt x="57" y="33"/>
                    </a:lnTo>
                    <a:lnTo>
                      <a:pt x="57" y="33"/>
                    </a:lnTo>
                    <a:lnTo>
                      <a:pt x="57" y="31"/>
                    </a:lnTo>
                    <a:lnTo>
                      <a:pt x="57" y="31"/>
                    </a:lnTo>
                    <a:lnTo>
                      <a:pt x="59" y="31"/>
                    </a:lnTo>
                    <a:lnTo>
                      <a:pt x="59" y="31"/>
                    </a:lnTo>
                    <a:lnTo>
                      <a:pt x="59" y="31"/>
                    </a:lnTo>
                    <a:lnTo>
                      <a:pt x="62" y="31"/>
                    </a:lnTo>
                    <a:lnTo>
                      <a:pt x="62" y="31"/>
                    </a:lnTo>
                    <a:lnTo>
                      <a:pt x="62" y="31"/>
                    </a:lnTo>
                    <a:lnTo>
                      <a:pt x="62" y="31"/>
                    </a:lnTo>
                    <a:lnTo>
                      <a:pt x="62" y="33"/>
                    </a:lnTo>
                    <a:lnTo>
                      <a:pt x="62" y="33"/>
                    </a:lnTo>
                    <a:lnTo>
                      <a:pt x="64" y="33"/>
                    </a:lnTo>
                    <a:lnTo>
                      <a:pt x="64" y="36"/>
                    </a:lnTo>
                    <a:lnTo>
                      <a:pt x="64" y="36"/>
                    </a:lnTo>
                    <a:lnTo>
                      <a:pt x="64" y="36"/>
                    </a:lnTo>
                    <a:lnTo>
                      <a:pt x="64" y="38"/>
                    </a:lnTo>
                    <a:lnTo>
                      <a:pt x="64" y="38"/>
                    </a:lnTo>
                    <a:lnTo>
                      <a:pt x="66" y="38"/>
                    </a:lnTo>
                    <a:lnTo>
                      <a:pt x="66" y="38"/>
                    </a:lnTo>
                    <a:lnTo>
                      <a:pt x="66" y="38"/>
                    </a:lnTo>
                    <a:lnTo>
                      <a:pt x="69" y="38"/>
                    </a:lnTo>
                    <a:lnTo>
                      <a:pt x="69" y="38"/>
                    </a:lnTo>
                    <a:lnTo>
                      <a:pt x="69" y="38"/>
                    </a:lnTo>
                    <a:lnTo>
                      <a:pt x="69" y="38"/>
                    </a:lnTo>
                    <a:lnTo>
                      <a:pt x="71" y="38"/>
                    </a:lnTo>
                    <a:lnTo>
                      <a:pt x="71" y="38"/>
                    </a:lnTo>
                    <a:lnTo>
                      <a:pt x="71" y="38"/>
                    </a:lnTo>
                    <a:lnTo>
                      <a:pt x="73" y="38"/>
                    </a:lnTo>
                    <a:lnTo>
                      <a:pt x="73" y="38"/>
                    </a:lnTo>
                    <a:lnTo>
                      <a:pt x="73" y="40"/>
                    </a:lnTo>
                    <a:lnTo>
                      <a:pt x="76" y="40"/>
                    </a:lnTo>
                    <a:lnTo>
                      <a:pt x="76" y="40"/>
                    </a:lnTo>
                    <a:lnTo>
                      <a:pt x="76" y="40"/>
                    </a:lnTo>
                    <a:lnTo>
                      <a:pt x="78" y="40"/>
                    </a:lnTo>
                    <a:lnTo>
                      <a:pt x="78" y="40"/>
                    </a:lnTo>
                    <a:lnTo>
                      <a:pt x="78" y="40"/>
                    </a:lnTo>
                    <a:lnTo>
                      <a:pt x="81" y="40"/>
                    </a:lnTo>
                    <a:lnTo>
                      <a:pt x="81" y="40"/>
                    </a:lnTo>
                    <a:lnTo>
                      <a:pt x="81" y="38"/>
                    </a:lnTo>
                    <a:lnTo>
                      <a:pt x="83" y="38"/>
                    </a:lnTo>
                    <a:lnTo>
                      <a:pt x="83" y="40"/>
                    </a:lnTo>
                    <a:lnTo>
                      <a:pt x="83" y="40"/>
                    </a:lnTo>
                    <a:lnTo>
                      <a:pt x="83" y="40"/>
                    </a:lnTo>
                    <a:lnTo>
                      <a:pt x="83" y="40"/>
                    </a:lnTo>
                    <a:lnTo>
                      <a:pt x="85" y="40"/>
                    </a:lnTo>
                    <a:lnTo>
                      <a:pt x="85" y="40"/>
                    </a:lnTo>
                    <a:lnTo>
                      <a:pt x="85" y="40"/>
                    </a:lnTo>
                    <a:lnTo>
                      <a:pt x="85" y="40"/>
                    </a:lnTo>
                    <a:lnTo>
                      <a:pt x="88" y="40"/>
                    </a:lnTo>
                    <a:lnTo>
                      <a:pt x="88" y="38"/>
                    </a:lnTo>
                    <a:lnTo>
                      <a:pt x="88" y="38"/>
                    </a:lnTo>
                    <a:lnTo>
                      <a:pt x="88" y="38"/>
                    </a:lnTo>
                    <a:lnTo>
                      <a:pt x="90" y="38"/>
                    </a:lnTo>
                    <a:lnTo>
                      <a:pt x="90" y="38"/>
                    </a:lnTo>
                    <a:lnTo>
                      <a:pt x="90" y="36"/>
                    </a:lnTo>
                    <a:lnTo>
                      <a:pt x="90" y="36"/>
                    </a:lnTo>
                    <a:lnTo>
                      <a:pt x="90" y="33"/>
                    </a:lnTo>
                    <a:lnTo>
                      <a:pt x="88" y="33"/>
                    </a:lnTo>
                    <a:lnTo>
                      <a:pt x="88" y="33"/>
                    </a:lnTo>
                    <a:lnTo>
                      <a:pt x="88" y="33"/>
                    </a:lnTo>
                    <a:lnTo>
                      <a:pt x="85" y="33"/>
                    </a:lnTo>
                    <a:lnTo>
                      <a:pt x="85" y="33"/>
                    </a:lnTo>
                    <a:lnTo>
                      <a:pt x="85" y="31"/>
                    </a:lnTo>
                    <a:lnTo>
                      <a:pt x="85" y="31"/>
                    </a:lnTo>
                    <a:lnTo>
                      <a:pt x="85" y="31"/>
                    </a:lnTo>
                    <a:lnTo>
                      <a:pt x="85" y="28"/>
                    </a:lnTo>
                    <a:lnTo>
                      <a:pt x="85" y="28"/>
                    </a:lnTo>
                    <a:lnTo>
                      <a:pt x="85" y="28"/>
                    </a:lnTo>
                    <a:lnTo>
                      <a:pt x="85" y="26"/>
                    </a:lnTo>
                    <a:lnTo>
                      <a:pt x="85" y="26"/>
                    </a:lnTo>
                    <a:lnTo>
                      <a:pt x="85" y="26"/>
                    </a:lnTo>
                    <a:lnTo>
                      <a:pt x="85" y="26"/>
                    </a:lnTo>
                    <a:lnTo>
                      <a:pt x="88" y="26"/>
                    </a:lnTo>
                    <a:lnTo>
                      <a:pt x="88" y="26"/>
                    </a:lnTo>
                    <a:lnTo>
                      <a:pt x="88" y="24"/>
                    </a:lnTo>
                    <a:lnTo>
                      <a:pt x="90" y="24"/>
                    </a:lnTo>
                    <a:lnTo>
                      <a:pt x="90" y="24"/>
                    </a:lnTo>
                    <a:lnTo>
                      <a:pt x="90" y="24"/>
                    </a:lnTo>
                    <a:lnTo>
                      <a:pt x="92" y="24"/>
                    </a:lnTo>
                    <a:lnTo>
                      <a:pt x="92" y="24"/>
                    </a:lnTo>
                    <a:lnTo>
                      <a:pt x="92" y="26"/>
                    </a:lnTo>
                    <a:lnTo>
                      <a:pt x="95" y="26"/>
                    </a:lnTo>
                    <a:lnTo>
                      <a:pt x="95" y="26"/>
                    </a:lnTo>
                    <a:lnTo>
                      <a:pt x="95" y="26"/>
                    </a:lnTo>
                    <a:lnTo>
                      <a:pt x="95" y="24"/>
                    </a:lnTo>
                    <a:lnTo>
                      <a:pt x="97" y="24"/>
                    </a:lnTo>
                    <a:lnTo>
                      <a:pt x="97" y="24"/>
                    </a:lnTo>
                    <a:lnTo>
                      <a:pt x="97" y="26"/>
                    </a:lnTo>
                    <a:lnTo>
                      <a:pt x="97" y="26"/>
                    </a:lnTo>
                    <a:lnTo>
                      <a:pt x="97" y="24"/>
                    </a:lnTo>
                    <a:lnTo>
                      <a:pt x="100" y="24"/>
                    </a:lnTo>
                    <a:lnTo>
                      <a:pt x="100" y="24"/>
                    </a:lnTo>
                    <a:lnTo>
                      <a:pt x="102" y="24"/>
                    </a:lnTo>
                    <a:lnTo>
                      <a:pt x="102" y="26"/>
                    </a:lnTo>
                    <a:lnTo>
                      <a:pt x="102" y="26"/>
                    </a:lnTo>
                    <a:lnTo>
                      <a:pt x="102" y="26"/>
                    </a:lnTo>
                    <a:lnTo>
                      <a:pt x="104" y="26"/>
                    </a:lnTo>
                    <a:lnTo>
                      <a:pt x="104" y="24"/>
                    </a:lnTo>
                    <a:lnTo>
                      <a:pt x="104" y="24"/>
                    </a:lnTo>
                    <a:lnTo>
                      <a:pt x="104" y="24"/>
                    </a:lnTo>
                    <a:lnTo>
                      <a:pt x="104" y="24"/>
                    </a:lnTo>
                    <a:lnTo>
                      <a:pt x="104" y="21"/>
                    </a:lnTo>
                    <a:lnTo>
                      <a:pt x="107" y="21"/>
                    </a:lnTo>
                    <a:lnTo>
                      <a:pt x="107" y="21"/>
                    </a:lnTo>
                    <a:lnTo>
                      <a:pt x="107" y="21"/>
                    </a:lnTo>
                    <a:lnTo>
                      <a:pt x="109" y="21"/>
                    </a:lnTo>
                    <a:lnTo>
                      <a:pt x="109" y="19"/>
                    </a:lnTo>
                    <a:lnTo>
                      <a:pt x="109" y="19"/>
                    </a:lnTo>
                    <a:lnTo>
                      <a:pt x="109" y="19"/>
                    </a:lnTo>
                    <a:lnTo>
                      <a:pt x="109" y="19"/>
                    </a:lnTo>
                    <a:lnTo>
                      <a:pt x="109" y="19"/>
                    </a:lnTo>
                    <a:lnTo>
                      <a:pt x="109" y="17"/>
                    </a:lnTo>
                    <a:lnTo>
                      <a:pt x="109" y="17"/>
                    </a:lnTo>
                    <a:lnTo>
                      <a:pt x="111" y="17"/>
                    </a:lnTo>
                    <a:lnTo>
                      <a:pt x="111" y="14"/>
                    </a:lnTo>
                    <a:lnTo>
                      <a:pt x="111" y="14"/>
                    </a:lnTo>
                    <a:lnTo>
                      <a:pt x="111" y="14"/>
                    </a:lnTo>
                    <a:lnTo>
                      <a:pt x="111" y="14"/>
                    </a:lnTo>
                    <a:lnTo>
                      <a:pt x="114" y="14"/>
                    </a:lnTo>
                    <a:lnTo>
                      <a:pt x="114" y="14"/>
                    </a:lnTo>
                    <a:lnTo>
                      <a:pt x="114" y="14"/>
                    </a:lnTo>
                    <a:lnTo>
                      <a:pt x="116" y="14"/>
                    </a:lnTo>
                    <a:lnTo>
                      <a:pt x="116" y="17"/>
                    </a:lnTo>
                    <a:lnTo>
                      <a:pt x="116" y="17"/>
                    </a:lnTo>
                    <a:lnTo>
                      <a:pt x="116" y="17"/>
                    </a:lnTo>
                    <a:lnTo>
                      <a:pt x="116" y="14"/>
                    </a:lnTo>
                    <a:lnTo>
                      <a:pt x="116" y="14"/>
                    </a:lnTo>
                    <a:lnTo>
                      <a:pt x="118" y="14"/>
                    </a:lnTo>
                    <a:lnTo>
                      <a:pt x="118" y="14"/>
                    </a:lnTo>
                    <a:lnTo>
                      <a:pt x="118" y="14"/>
                    </a:lnTo>
                    <a:lnTo>
                      <a:pt x="118" y="14"/>
                    </a:lnTo>
                    <a:lnTo>
                      <a:pt x="118" y="14"/>
                    </a:lnTo>
                    <a:lnTo>
                      <a:pt x="121" y="14"/>
                    </a:lnTo>
                    <a:lnTo>
                      <a:pt x="121" y="12"/>
                    </a:lnTo>
                    <a:lnTo>
                      <a:pt x="121" y="12"/>
                    </a:lnTo>
                    <a:lnTo>
                      <a:pt x="121" y="10"/>
                    </a:lnTo>
                    <a:lnTo>
                      <a:pt x="121" y="10"/>
                    </a:lnTo>
                    <a:lnTo>
                      <a:pt x="121" y="10"/>
                    </a:lnTo>
                    <a:lnTo>
                      <a:pt x="121" y="10"/>
                    </a:lnTo>
                    <a:lnTo>
                      <a:pt x="121" y="7"/>
                    </a:lnTo>
                    <a:lnTo>
                      <a:pt x="121" y="7"/>
                    </a:lnTo>
                    <a:lnTo>
                      <a:pt x="121" y="7"/>
                    </a:lnTo>
                    <a:lnTo>
                      <a:pt x="121" y="7"/>
                    </a:lnTo>
                    <a:lnTo>
                      <a:pt x="121" y="5"/>
                    </a:lnTo>
                    <a:lnTo>
                      <a:pt x="121" y="5"/>
                    </a:lnTo>
                    <a:lnTo>
                      <a:pt x="123" y="5"/>
                    </a:lnTo>
                    <a:lnTo>
                      <a:pt x="123" y="2"/>
                    </a:lnTo>
                    <a:lnTo>
                      <a:pt x="123" y="2"/>
                    </a:lnTo>
                    <a:lnTo>
                      <a:pt x="123" y="0"/>
                    </a:lnTo>
                    <a:lnTo>
                      <a:pt x="123" y="0"/>
                    </a:lnTo>
                    <a:lnTo>
                      <a:pt x="123" y="0"/>
                    </a:lnTo>
                    <a:lnTo>
                      <a:pt x="123" y="0"/>
                    </a:lnTo>
                    <a:lnTo>
                      <a:pt x="126" y="0"/>
                    </a:lnTo>
                    <a:lnTo>
                      <a:pt x="126" y="0"/>
                    </a:lnTo>
                    <a:lnTo>
                      <a:pt x="126" y="0"/>
                    </a:lnTo>
                    <a:lnTo>
                      <a:pt x="128" y="0"/>
                    </a:lnTo>
                    <a:lnTo>
                      <a:pt x="128" y="0"/>
                    </a:lnTo>
                    <a:lnTo>
                      <a:pt x="128" y="0"/>
                    </a:lnTo>
                    <a:lnTo>
                      <a:pt x="128" y="0"/>
                    </a:lnTo>
                    <a:lnTo>
                      <a:pt x="128" y="0"/>
                    </a:lnTo>
                    <a:lnTo>
                      <a:pt x="128" y="2"/>
                    </a:lnTo>
                    <a:lnTo>
                      <a:pt x="130" y="2"/>
                    </a:lnTo>
                    <a:lnTo>
                      <a:pt x="130" y="2"/>
                    </a:lnTo>
                    <a:lnTo>
                      <a:pt x="130" y="2"/>
                    </a:lnTo>
                    <a:lnTo>
                      <a:pt x="130" y="2"/>
                    </a:lnTo>
                    <a:lnTo>
                      <a:pt x="130" y="5"/>
                    </a:lnTo>
                    <a:lnTo>
                      <a:pt x="130" y="5"/>
                    </a:lnTo>
                    <a:lnTo>
                      <a:pt x="130" y="7"/>
                    </a:lnTo>
                    <a:lnTo>
                      <a:pt x="130" y="7"/>
                    </a:lnTo>
                    <a:lnTo>
                      <a:pt x="133" y="7"/>
                    </a:lnTo>
                    <a:lnTo>
                      <a:pt x="133" y="10"/>
                    </a:lnTo>
                    <a:lnTo>
                      <a:pt x="133" y="10"/>
                    </a:lnTo>
                    <a:lnTo>
                      <a:pt x="133" y="10"/>
                    </a:lnTo>
                    <a:lnTo>
                      <a:pt x="135" y="10"/>
                    </a:lnTo>
                    <a:lnTo>
                      <a:pt x="135" y="10"/>
                    </a:lnTo>
                    <a:lnTo>
                      <a:pt x="135" y="10"/>
                    </a:lnTo>
                    <a:lnTo>
                      <a:pt x="135" y="12"/>
                    </a:lnTo>
                    <a:lnTo>
                      <a:pt x="135" y="12"/>
                    </a:lnTo>
                    <a:lnTo>
                      <a:pt x="135" y="10"/>
                    </a:lnTo>
                    <a:lnTo>
                      <a:pt x="135" y="10"/>
                    </a:lnTo>
                    <a:lnTo>
                      <a:pt x="137" y="10"/>
                    </a:lnTo>
                    <a:lnTo>
                      <a:pt x="137" y="10"/>
                    </a:lnTo>
                    <a:lnTo>
                      <a:pt x="137" y="12"/>
                    </a:lnTo>
                    <a:lnTo>
                      <a:pt x="137" y="12"/>
                    </a:lnTo>
                    <a:lnTo>
                      <a:pt x="137" y="12"/>
                    </a:lnTo>
                    <a:lnTo>
                      <a:pt x="137" y="14"/>
                    </a:lnTo>
                    <a:lnTo>
                      <a:pt x="137" y="14"/>
                    </a:lnTo>
                    <a:lnTo>
                      <a:pt x="137" y="14"/>
                    </a:lnTo>
                    <a:lnTo>
                      <a:pt x="140" y="14"/>
                    </a:lnTo>
                    <a:lnTo>
                      <a:pt x="140" y="14"/>
                    </a:lnTo>
                    <a:lnTo>
                      <a:pt x="140" y="17"/>
                    </a:lnTo>
                    <a:lnTo>
                      <a:pt x="140" y="17"/>
                    </a:lnTo>
                    <a:lnTo>
                      <a:pt x="140" y="19"/>
                    </a:lnTo>
                    <a:lnTo>
                      <a:pt x="140" y="19"/>
                    </a:lnTo>
                    <a:lnTo>
                      <a:pt x="140" y="19"/>
                    </a:lnTo>
                    <a:lnTo>
                      <a:pt x="137" y="19"/>
                    </a:lnTo>
                    <a:lnTo>
                      <a:pt x="137" y="19"/>
                    </a:lnTo>
                    <a:lnTo>
                      <a:pt x="137" y="19"/>
                    </a:lnTo>
                    <a:lnTo>
                      <a:pt x="137" y="19"/>
                    </a:lnTo>
                    <a:lnTo>
                      <a:pt x="135" y="19"/>
                    </a:lnTo>
                    <a:lnTo>
                      <a:pt x="135" y="19"/>
                    </a:lnTo>
                    <a:lnTo>
                      <a:pt x="135" y="19"/>
                    </a:lnTo>
                    <a:lnTo>
                      <a:pt x="135" y="19"/>
                    </a:lnTo>
                    <a:lnTo>
                      <a:pt x="135" y="19"/>
                    </a:lnTo>
                    <a:lnTo>
                      <a:pt x="133" y="19"/>
                    </a:lnTo>
                    <a:lnTo>
                      <a:pt x="133" y="21"/>
                    </a:lnTo>
                    <a:lnTo>
                      <a:pt x="133" y="21"/>
                    </a:lnTo>
                    <a:lnTo>
                      <a:pt x="133" y="21"/>
                    </a:lnTo>
                    <a:lnTo>
                      <a:pt x="130" y="21"/>
                    </a:lnTo>
                    <a:lnTo>
                      <a:pt x="130" y="21"/>
                    </a:lnTo>
                    <a:lnTo>
                      <a:pt x="130" y="24"/>
                    </a:lnTo>
                    <a:lnTo>
                      <a:pt x="130" y="24"/>
                    </a:lnTo>
                    <a:lnTo>
                      <a:pt x="130" y="24"/>
                    </a:lnTo>
                    <a:lnTo>
                      <a:pt x="128" y="24"/>
                    </a:lnTo>
                    <a:lnTo>
                      <a:pt x="128" y="24"/>
                    </a:lnTo>
                    <a:lnTo>
                      <a:pt x="128" y="26"/>
                    </a:lnTo>
                    <a:lnTo>
                      <a:pt x="128" y="26"/>
                    </a:lnTo>
                    <a:lnTo>
                      <a:pt x="128" y="26"/>
                    </a:lnTo>
                    <a:lnTo>
                      <a:pt x="126" y="26"/>
                    </a:lnTo>
                    <a:lnTo>
                      <a:pt x="126" y="28"/>
                    </a:lnTo>
                    <a:lnTo>
                      <a:pt x="126" y="28"/>
                    </a:lnTo>
                    <a:lnTo>
                      <a:pt x="126" y="28"/>
                    </a:lnTo>
                    <a:lnTo>
                      <a:pt x="123" y="28"/>
                    </a:lnTo>
                    <a:lnTo>
                      <a:pt x="123" y="28"/>
                    </a:lnTo>
                    <a:lnTo>
                      <a:pt x="123" y="31"/>
                    </a:lnTo>
                    <a:lnTo>
                      <a:pt x="123" y="31"/>
                    </a:lnTo>
                    <a:lnTo>
                      <a:pt x="123" y="31"/>
                    </a:lnTo>
                    <a:lnTo>
                      <a:pt x="123" y="31"/>
                    </a:lnTo>
                    <a:lnTo>
                      <a:pt x="121" y="31"/>
                    </a:lnTo>
                    <a:lnTo>
                      <a:pt x="121" y="33"/>
                    </a:lnTo>
                    <a:lnTo>
                      <a:pt x="121" y="33"/>
                    </a:lnTo>
                    <a:lnTo>
                      <a:pt x="121" y="33"/>
                    </a:lnTo>
                    <a:lnTo>
                      <a:pt x="118" y="33"/>
                    </a:lnTo>
                    <a:lnTo>
                      <a:pt x="118" y="36"/>
                    </a:lnTo>
                    <a:lnTo>
                      <a:pt x="118" y="36"/>
                    </a:lnTo>
                    <a:lnTo>
                      <a:pt x="118" y="38"/>
                    </a:lnTo>
                    <a:lnTo>
                      <a:pt x="118" y="38"/>
                    </a:lnTo>
                    <a:lnTo>
                      <a:pt x="118" y="38"/>
                    </a:lnTo>
                    <a:lnTo>
                      <a:pt x="118" y="38"/>
                    </a:lnTo>
                    <a:lnTo>
                      <a:pt x="118" y="38"/>
                    </a:lnTo>
                    <a:lnTo>
                      <a:pt x="121" y="38"/>
                    </a:lnTo>
                    <a:lnTo>
                      <a:pt x="121" y="40"/>
                    </a:lnTo>
                    <a:lnTo>
                      <a:pt x="121" y="40"/>
                    </a:lnTo>
                    <a:lnTo>
                      <a:pt x="123" y="40"/>
                    </a:lnTo>
                    <a:lnTo>
                      <a:pt x="123" y="40"/>
                    </a:lnTo>
                    <a:lnTo>
                      <a:pt x="123" y="43"/>
                    </a:lnTo>
                    <a:lnTo>
                      <a:pt x="123" y="43"/>
                    </a:lnTo>
                    <a:lnTo>
                      <a:pt x="121" y="43"/>
                    </a:lnTo>
                    <a:lnTo>
                      <a:pt x="121" y="45"/>
                    </a:lnTo>
                    <a:lnTo>
                      <a:pt x="121" y="45"/>
                    </a:lnTo>
                    <a:lnTo>
                      <a:pt x="121" y="45"/>
                    </a:lnTo>
                    <a:lnTo>
                      <a:pt x="121" y="47"/>
                    </a:lnTo>
                    <a:lnTo>
                      <a:pt x="121" y="47"/>
                    </a:lnTo>
                    <a:lnTo>
                      <a:pt x="121" y="47"/>
                    </a:lnTo>
                    <a:lnTo>
                      <a:pt x="121" y="50"/>
                    </a:lnTo>
                    <a:lnTo>
                      <a:pt x="121" y="50"/>
                    </a:lnTo>
                    <a:lnTo>
                      <a:pt x="121" y="52"/>
                    </a:lnTo>
                    <a:lnTo>
                      <a:pt x="121" y="52"/>
                    </a:lnTo>
                    <a:lnTo>
                      <a:pt x="121" y="52"/>
                    </a:lnTo>
                    <a:lnTo>
                      <a:pt x="121" y="55"/>
                    </a:lnTo>
                    <a:lnTo>
                      <a:pt x="121" y="55"/>
                    </a:lnTo>
                    <a:lnTo>
                      <a:pt x="121" y="55"/>
                    </a:lnTo>
                    <a:lnTo>
                      <a:pt x="121" y="57"/>
                    </a:lnTo>
                    <a:lnTo>
                      <a:pt x="118" y="57"/>
                    </a:lnTo>
                    <a:lnTo>
                      <a:pt x="118" y="57"/>
                    </a:lnTo>
                    <a:lnTo>
                      <a:pt x="118" y="57"/>
                    </a:lnTo>
                    <a:lnTo>
                      <a:pt x="118" y="55"/>
                    </a:lnTo>
                    <a:lnTo>
                      <a:pt x="116" y="55"/>
                    </a:lnTo>
                    <a:lnTo>
                      <a:pt x="116" y="57"/>
                    </a:lnTo>
                    <a:lnTo>
                      <a:pt x="116" y="57"/>
                    </a:lnTo>
                    <a:lnTo>
                      <a:pt x="116" y="57"/>
                    </a:lnTo>
                    <a:lnTo>
                      <a:pt x="116" y="57"/>
                    </a:lnTo>
                    <a:lnTo>
                      <a:pt x="114" y="57"/>
                    </a:lnTo>
                    <a:lnTo>
                      <a:pt x="114" y="57"/>
                    </a:lnTo>
                    <a:lnTo>
                      <a:pt x="114" y="57"/>
                    </a:lnTo>
                    <a:lnTo>
                      <a:pt x="111" y="57"/>
                    </a:lnTo>
                    <a:lnTo>
                      <a:pt x="111" y="57"/>
                    </a:lnTo>
                    <a:lnTo>
                      <a:pt x="111" y="59"/>
                    </a:lnTo>
                    <a:lnTo>
                      <a:pt x="111" y="59"/>
                    </a:lnTo>
                    <a:lnTo>
                      <a:pt x="109" y="59"/>
                    </a:lnTo>
                    <a:lnTo>
                      <a:pt x="109" y="59"/>
                    </a:lnTo>
                    <a:lnTo>
                      <a:pt x="109" y="59"/>
                    </a:lnTo>
                    <a:lnTo>
                      <a:pt x="109" y="62"/>
                    </a:lnTo>
                    <a:lnTo>
                      <a:pt x="109" y="62"/>
                    </a:lnTo>
                    <a:lnTo>
                      <a:pt x="109" y="62"/>
                    </a:lnTo>
                    <a:lnTo>
                      <a:pt x="109" y="64"/>
                    </a:lnTo>
                    <a:lnTo>
                      <a:pt x="107" y="64"/>
                    </a:lnTo>
                    <a:lnTo>
                      <a:pt x="107" y="64"/>
                    </a:lnTo>
                    <a:lnTo>
                      <a:pt x="107" y="64"/>
                    </a:lnTo>
                    <a:lnTo>
                      <a:pt x="104" y="64"/>
                    </a:lnTo>
                    <a:lnTo>
                      <a:pt x="104" y="64"/>
                    </a:lnTo>
                    <a:lnTo>
                      <a:pt x="104" y="66"/>
                    </a:lnTo>
                    <a:lnTo>
                      <a:pt x="104" y="66"/>
                    </a:lnTo>
                    <a:lnTo>
                      <a:pt x="104" y="66"/>
                    </a:lnTo>
                    <a:lnTo>
                      <a:pt x="102" y="66"/>
                    </a:lnTo>
                    <a:lnTo>
                      <a:pt x="102" y="66"/>
                    </a:lnTo>
                    <a:lnTo>
                      <a:pt x="102" y="69"/>
                    </a:lnTo>
                    <a:lnTo>
                      <a:pt x="102" y="69"/>
                    </a:lnTo>
                    <a:lnTo>
                      <a:pt x="100" y="69"/>
                    </a:lnTo>
                    <a:lnTo>
                      <a:pt x="100" y="69"/>
                    </a:lnTo>
                    <a:lnTo>
                      <a:pt x="97" y="69"/>
                    </a:lnTo>
                    <a:lnTo>
                      <a:pt x="97" y="69"/>
                    </a:lnTo>
                    <a:lnTo>
                      <a:pt x="97" y="69"/>
                    </a:lnTo>
                    <a:lnTo>
                      <a:pt x="97" y="69"/>
                    </a:lnTo>
                    <a:lnTo>
                      <a:pt x="97" y="69"/>
                    </a:lnTo>
                    <a:lnTo>
                      <a:pt x="97" y="71"/>
                    </a:lnTo>
                    <a:lnTo>
                      <a:pt x="97" y="71"/>
                    </a:lnTo>
                    <a:lnTo>
                      <a:pt x="97" y="71"/>
                    </a:lnTo>
                    <a:lnTo>
                      <a:pt x="97" y="71"/>
                    </a:lnTo>
                    <a:lnTo>
                      <a:pt x="95" y="71"/>
                    </a:lnTo>
                    <a:lnTo>
                      <a:pt x="95" y="73"/>
                    </a:lnTo>
                    <a:lnTo>
                      <a:pt x="95" y="73"/>
                    </a:lnTo>
                    <a:lnTo>
                      <a:pt x="95" y="73"/>
                    </a:lnTo>
                    <a:lnTo>
                      <a:pt x="95" y="73"/>
                    </a:lnTo>
                    <a:lnTo>
                      <a:pt x="92" y="73"/>
                    </a:lnTo>
                    <a:lnTo>
                      <a:pt x="92" y="73"/>
                    </a:lnTo>
                    <a:lnTo>
                      <a:pt x="90" y="73"/>
                    </a:lnTo>
                    <a:lnTo>
                      <a:pt x="90" y="76"/>
                    </a:lnTo>
                    <a:lnTo>
                      <a:pt x="90" y="76"/>
                    </a:lnTo>
                    <a:lnTo>
                      <a:pt x="90" y="76"/>
                    </a:lnTo>
                    <a:lnTo>
                      <a:pt x="90" y="76"/>
                    </a:lnTo>
                    <a:lnTo>
                      <a:pt x="88" y="76"/>
                    </a:lnTo>
                    <a:lnTo>
                      <a:pt x="88" y="78"/>
                    </a:lnTo>
                    <a:lnTo>
                      <a:pt x="88" y="78"/>
                    </a:lnTo>
                    <a:lnTo>
                      <a:pt x="85" y="78"/>
                    </a:lnTo>
                    <a:lnTo>
                      <a:pt x="85" y="78"/>
                    </a:lnTo>
                    <a:lnTo>
                      <a:pt x="85" y="76"/>
                    </a:lnTo>
                    <a:lnTo>
                      <a:pt x="85" y="76"/>
                    </a:lnTo>
                    <a:lnTo>
                      <a:pt x="83" y="76"/>
                    </a:lnTo>
                    <a:lnTo>
                      <a:pt x="83" y="76"/>
                    </a:lnTo>
                    <a:lnTo>
                      <a:pt x="83" y="76"/>
                    </a:lnTo>
                    <a:lnTo>
                      <a:pt x="83" y="78"/>
                    </a:lnTo>
                    <a:lnTo>
                      <a:pt x="81" y="78"/>
                    </a:lnTo>
                    <a:lnTo>
                      <a:pt x="81" y="78"/>
                    </a:lnTo>
                    <a:lnTo>
                      <a:pt x="81" y="78"/>
                    </a:lnTo>
                    <a:lnTo>
                      <a:pt x="81" y="78"/>
                    </a:lnTo>
                    <a:lnTo>
                      <a:pt x="78" y="78"/>
                    </a:lnTo>
                    <a:lnTo>
                      <a:pt x="78" y="81"/>
                    </a:lnTo>
                    <a:lnTo>
                      <a:pt x="78" y="81"/>
                    </a:lnTo>
                    <a:lnTo>
                      <a:pt x="78" y="81"/>
                    </a:lnTo>
                    <a:lnTo>
                      <a:pt x="76" y="81"/>
                    </a:lnTo>
                    <a:lnTo>
                      <a:pt x="76" y="81"/>
                    </a:lnTo>
                    <a:lnTo>
                      <a:pt x="76" y="81"/>
                    </a:lnTo>
                    <a:lnTo>
                      <a:pt x="76" y="81"/>
                    </a:lnTo>
                    <a:lnTo>
                      <a:pt x="73" y="81"/>
                    </a:lnTo>
                    <a:lnTo>
                      <a:pt x="73" y="83"/>
                    </a:lnTo>
                    <a:lnTo>
                      <a:pt x="73" y="83"/>
                    </a:lnTo>
                    <a:lnTo>
                      <a:pt x="73" y="83"/>
                    </a:lnTo>
                    <a:lnTo>
                      <a:pt x="71" y="83"/>
                    </a:lnTo>
                    <a:lnTo>
                      <a:pt x="71" y="85"/>
                    </a:lnTo>
                    <a:lnTo>
                      <a:pt x="73" y="85"/>
                    </a:lnTo>
                    <a:lnTo>
                      <a:pt x="73" y="85"/>
                    </a:lnTo>
                    <a:lnTo>
                      <a:pt x="73" y="85"/>
                    </a:lnTo>
                    <a:lnTo>
                      <a:pt x="73" y="88"/>
                    </a:lnTo>
                    <a:lnTo>
                      <a:pt x="73" y="88"/>
                    </a:lnTo>
                    <a:lnTo>
                      <a:pt x="73" y="88"/>
                    </a:lnTo>
                    <a:lnTo>
                      <a:pt x="73" y="88"/>
                    </a:lnTo>
                    <a:lnTo>
                      <a:pt x="73" y="90"/>
                    </a:lnTo>
                    <a:lnTo>
                      <a:pt x="73" y="90"/>
                    </a:lnTo>
                    <a:lnTo>
                      <a:pt x="73" y="90"/>
                    </a:lnTo>
                    <a:lnTo>
                      <a:pt x="73" y="92"/>
                    </a:lnTo>
                    <a:lnTo>
                      <a:pt x="73" y="92"/>
                    </a:lnTo>
                    <a:lnTo>
                      <a:pt x="73" y="95"/>
                    </a:lnTo>
                    <a:lnTo>
                      <a:pt x="73" y="9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7" name="Freeform 69"/>
              <p:cNvSpPr>
                <a:spLocks/>
              </p:cNvSpPr>
              <p:nvPr/>
            </p:nvSpPr>
            <p:spPr bwMode="auto">
              <a:xfrm>
                <a:off x="4050" y="2815"/>
                <a:ext cx="69" cy="64"/>
              </a:xfrm>
              <a:custGeom>
                <a:avLst/>
                <a:gdLst/>
                <a:ahLst/>
                <a:cxnLst>
                  <a:cxn ang="0">
                    <a:pos x="9" y="0"/>
                  </a:cxn>
                  <a:cxn ang="0">
                    <a:pos x="12" y="2"/>
                  </a:cxn>
                  <a:cxn ang="0">
                    <a:pos x="14" y="5"/>
                  </a:cxn>
                  <a:cxn ang="0">
                    <a:pos x="17" y="7"/>
                  </a:cxn>
                  <a:cxn ang="0">
                    <a:pos x="19" y="5"/>
                  </a:cxn>
                  <a:cxn ang="0">
                    <a:pos x="21" y="7"/>
                  </a:cxn>
                  <a:cxn ang="0">
                    <a:pos x="26" y="9"/>
                  </a:cxn>
                  <a:cxn ang="0">
                    <a:pos x="28" y="12"/>
                  </a:cxn>
                  <a:cxn ang="0">
                    <a:pos x="31" y="12"/>
                  </a:cxn>
                  <a:cxn ang="0">
                    <a:pos x="33" y="14"/>
                  </a:cxn>
                  <a:cxn ang="0">
                    <a:pos x="38" y="16"/>
                  </a:cxn>
                  <a:cxn ang="0">
                    <a:pos x="40" y="19"/>
                  </a:cxn>
                  <a:cxn ang="0">
                    <a:pos x="43" y="21"/>
                  </a:cxn>
                  <a:cxn ang="0">
                    <a:pos x="47" y="21"/>
                  </a:cxn>
                  <a:cxn ang="0">
                    <a:pos x="47" y="23"/>
                  </a:cxn>
                  <a:cxn ang="0">
                    <a:pos x="50" y="28"/>
                  </a:cxn>
                  <a:cxn ang="0">
                    <a:pos x="52" y="31"/>
                  </a:cxn>
                  <a:cxn ang="0">
                    <a:pos x="54" y="33"/>
                  </a:cxn>
                  <a:cxn ang="0">
                    <a:pos x="57" y="35"/>
                  </a:cxn>
                  <a:cxn ang="0">
                    <a:pos x="59" y="38"/>
                  </a:cxn>
                  <a:cxn ang="0">
                    <a:pos x="62" y="38"/>
                  </a:cxn>
                  <a:cxn ang="0">
                    <a:pos x="64" y="40"/>
                  </a:cxn>
                  <a:cxn ang="0">
                    <a:pos x="66" y="42"/>
                  </a:cxn>
                  <a:cxn ang="0">
                    <a:pos x="69" y="47"/>
                  </a:cxn>
                  <a:cxn ang="0">
                    <a:pos x="69" y="52"/>
                  </a:cxn>
                  <a:cxn ang="0">
                    <a:pos x="66" y="54"/>
                  </a:cxn>
                  <a:cxn ang="0">
                    <a:pos x="66" y="57"/>
                  </a:cxn>
                  <a:cxn ang="0">
                    <a:pos x="66" y="61"/>
                  </a:cxn>
                  <a:cxn ang="0">
                    <a:pos x="64" y="64"/>
                  </a:cxn>
                  <a:cxn ang="0">
                    <a:pos x="62" y="61"/>
                  </a:cxn>
                  <a:cxn ang="0">
                    <a:pos x="59" y="57"/>
                  </a:cxn>
                  <a:cxn ang="0">
                    <a:pos x="57" y="54"/>
                  </a:cxn>
                  <a:cxn ang="0">
                    <a:pos x="59" y="50"/>
                  </a:cxn>
                  <a:cxn ang="0">
                    <a:pos x="57" y="45"/>
                  </a:cxn>
                  <a:cxn ang="0">
                    <a:pos x="57" y="42"/>
                  </a:cxn>
                  <a:cxn ang="0">
                    <a:pos x="54" y="38"/>
                  </a:cxn>
                  <a:cxn ang="0">
                    <a:pos x="52" y="35"/>
                  </a:cxn>
                  <a:cxn ang="0">
                    <a:pos x="50" y="33"/>
                  </a:cxn>
                  <a:cxn ang="0">
                    <a:pos x="50" y="31"/>
                  </a:cxn>
                  <a:cxn ang="0">
                    <a:pos x="45" y="28"/>
                  </a:cxn>
                  <a:cxn ang="0">
                    <a:pos x="43" y="28"/>
                  </a:cxn>
                  <a:cxn ang="0">
                    <a:pos x="40" y="26"/>
                  </a:cxn>
                  <a:cxn ang="0">
                    <a:pos x="38" y="21"/>
                  </a:cxn>
                  <a:cxn ang="0">
                    <a:pos x="35" y="21"/>
                  </a:cxn>
                  <a:cxn ang="0">
                    <a:pos x="33" y="19"/>
                  </a:cxn>
                  <a:cxn ang="0">
                    <a:pos x="28" y="16"/>
                  </a:cxn>
                  <a:cxn ang="0">
                    <a:pos x="26" y="14"/>
                  </a:cxn>
                  <a:cxn ang="0">
                    <a:pos x="24" y="12"/>
                  </a:cxn>
                  <a:cxn ang="0">
                    <a:pos x="21" y="12"/>
                  </a:cxn>
                  <a:cxn ang="0">
                    <a:pos x="17" y="12"/>
                  </a:cxn>
                  <a:cxn ang="0">
                    <a:pos x="14" y="9"/>
                  </a:cxn>
                  <a:cxn ang="0">
                    <a:pos x="9" y="9"/>
                  </a:cxn>
                  <a:cxn ang="0">
                    <a:pos x="7" y="9"/>
                  </a:cxn>
                  <a:cxn ang="0">
                    <a:pos x="2" y="7"/>
                  </a:cxn>
                  <a:cxn ang="0">
                    <a:pos x="0" y="5"/>
                  </a:cxn>
                  <a:cxn ang="0">
                    <a:pos x="0" y="2"/>
                  </a:cxn>
                  <a:cxn ang="0">
                    <a:pos x="2" y="0"/>
                  </a:cxn>
                  <a:cxn ang="0">
                    <a:pos x="7" y="0"/>
                  </a:cxn>
                </a:cxnLst>
                <a:rect l="0" t="0" r="r" b="b"/>
                <a:pathLst>
                  <a:path w="69" h="64">
                    <a:moveTo>
                      <a:pt x="7" y="0"/>
                    </a:moveTo>
                    <a:lnTo>
                      <a:pt x="7" y="2"/>
                    </a:lnTo>
                    <a:lnTo>
                      <a:pt x="9" y="2"/>
                    </a:lnTo>
                    <a:lnTo>
                      <a:pt x="9" y="2"/>
                    </a:lnTo>
                    <a:lnTo>
                      <a:pt x="9" y="0"/>
                    </a:lnTo>
                    <a:lnTo>
                      <a:pt x="9" y="0"/>
                    </a:lnTo>
                    <a:lnTo>
                      <a:pt x="12" y="0"/>
                    </a:lnTo>
                    <a:lnTo>
                      <a:pt x="12" y="2"/>
                    </a:lnTo>
                    <a:lnTo>
                      <a:pt x="12" y="2"/>
                    </a:lnTo>
                    <a:lnTo>
                      <a:pt x="12" y="2"/>
                    </a:lnTo>
                    <a:lnTo>
                      <a:pt x="14" y="2"/>
                    </a:lnTo>
                    <a:lnTo>
                      <a:pt x="14" y="2"/>
                    </a:lnTo>
                    <a:lnTo>
                      <a:pt x="14" y="5"/>
                    </a:lnTo>
                    <a:lnTo>
                      <a:pt x="14" y="5"/>
                    </a:lnTo>
                    <a:lnTo>
                      <a:pt x="14" y="5"/>
                    </a:lnTo>
                    <a:lnTo>
                      <a:pt x="14" y="5"/>
                    </a:lnTo>
                    <a:lnTo>
                      <a:pt x="14" y="7"/>
                    </a:lnTo>
                    <a:lnTo>
                      <a:pt x="17" y="7"/>
                    </a:lnTo>
                    <a:lnTo>
                      <a:pt x="17" y="7"/>
                    </a:lnTo>
                    <a:lnTo>
                      <a:pt x="17" y="7"/>
                    </a:lnTo>
                    <a:lnTo>
                      <a:pt x="17" y="5"/>
                    </a:lnTo>
                    <a:lnTo>
                      <a:pt x="17" y="5"/>
                    </a:lnTo>
                    <a:lnTo>
                      <a:pt x="19" y="5"/>
                    </a:lnTo>
                    <a:lnTo>
                      <a:pt x="19" y="5"/>
                    </a:lnTo>
                    <a:lnTo>
                      <a:pt x="19" y="5"/>
                    </a:lnTo>
                    <a:lnTo>
                      <a:pt x="21" y="5"/>
                    </a:lnTo>
                    <a:lnTo>
                      <a:pt x="21" y="5"/>
                    </a:lnTo>
                    <a:lnTo>
                      <a:pt x="21" y="7"/>
                    </a:lnTo>
                    <a:lnTo>
                      <a:pt x="21" y="7"/>
                    </a:lnTo>
                    <a:lnTo>
                      <a:pt x="21" y="7"/>
                    </a:lnTo>
                    <a:lnTo>
                      <a:pt x="24" y="7"/>
                    </a:lnTo>
                    <a:lnTo>
                      <a:pt x="24" y="7"/>
                    </a:lnTo>
                    <a:lnTo>
                      <a:pt x="24" y="9"/>
                    </a:lnTo>
                    <a:lnTo>
                      <a:pt x="24" y="9"/>
                    </a:lnTo>
                    <a:lnTo>
                      <a:pt x="26" y="9"/>
                    </a:lnTo>
                    <a:lnTo>
                      <a:pt x="26" y="9"/>
                    </a:lnTo>
                    <a:lnTo>
                      <a:pt x="26" y="9"/>
                    </a:lnTo>
                    <a:lnTo>
                      <a:pt x="26" y="12"/>
                    </a:lnTo>
                    <a:lnTo>
                      <a:pt x="28" y="12"/>
                    </a:lnTo>
                    <a:lnTo>
                      <a:pt x="28" y="12"/>
                    </a:lnTo>
                    <a:lnTo>
                      <a:pt x="28" y="12"/>
                    </a:lnTo>
                    <a:lnTo>
                      <a:pt x="28" y="12"/>
                    </a:lnTo>
                    <a:lnTo>
                      <a:pt x="31" y="12"/>
                    </a:lnTo>
                    <a:lnTo>
                      <a:pt x="31" y="12"/>
                    </a:lnTo>
                    <a:lnTo>
                      <a:pt x="31" y="12"/>
                    </a:lnTo>
                    <a:lnTo>
                      <a:pt x="33" y="12"/>
                    </a:lnTo>
                    <a:lnTo>
                      <a:pt x="33" y="12"/>
                    </a:lnTo>
                    <a:lnTo>
                      <a:pt x="33" y="14"/>
                    </a:lnTo>
                    <a:lnTo>
                      <a:pt x="33" y="14"/>
                    </a:lnTo>
                    <a:lnTo>
                      <a:pt x="33" y="14"/>
                    </a:lnTo>
                    <a:lnTo>
                      <a:pt x="35" y="14"/>
                    </a:lnTo>
                    <a:lnTo>
                      <a:pt x="35" y="14"/>
                    </a:lnTo>
                    <a:lnTo>
                      <a:pt x="35" y="16"/>
                    </a:lnTo>
                    <a:lnTo>
                      <a:pt x="35" y="16"/>
                    </a:lnTo>
                    <a:lnTo>
                      <a:pt x="38" y="16"/>
                    </a:lnTo>
                    <a:lnTo>
                      <a:pt x="38" y="16"/>
                    </a:lnTo>
                    <a:lnTo>
                      <a:pt x="38" y="16"/>
                    </a:lnTo>
                    <a:lnTo>
                      <a:pt x="38" y="19"/>
                    </a:lnTo>
                    <a:lnTo>
                      <a:pt x="40" y="19"/>
                    </a:lnTo>
                    <a:lnTo>
                      <a:pt x="40" y="19"/>
                    </a:lnTo>
                    <a:lnTo>
                      <a:pt x="40" y="19"/>
                    </a:lnTo>
                    <a:lnTo>
                      <a:pt x="40" y="21"/>
                    </a:lnTo>
                    <a:lnTo>
                      <a:pt x="40" y="21"/>
                    </a:lnTo>
                    <a:lnTo>
                      <a:pt x="43" y="21"/>
                    </a:lnTo>
                    <a:lnTo>
                      <a:pt x="43" y="21"/>
                    </a:lnTo>
                    <a:lnTo>
                      <a:pt x="43" y="21"/>
                    </a:lnTo>
                    <a:lnTo>
                      <a:pt x="43" y="21"/>
                    </a:lnTo>
                    <a:lnTo>
                      <a:pt x="45" y="21"/>
                    </a:lnTo>
                    <a:lnTo>
                      <a:pt x="45" y="21"/>
                    </a:lnTo>
                    <a:lnTo>
                      <a:pt x="47" y="21"/>
                    </a:lnTo>
                    <a:lnTo>
                      <a:pt x="47" y="21"/>
                    </a:lnTo>
                    <a:lnTo>
                      <a:pt x="47" y="23"/>
                    </a:lnTo>
                    <a:lnTo>
                      <a:pt x="47" y="23"/>
                    </a:lnTo>
                    <a:lnTo>
                      <a:pt x="47" y="23"/>
                    </a:lnTo>
                    <a:lnTo>
                      <a:pt x="47" y="23"/>
                    </a:lnTo>
                    <a:lnTo>
                      <a:pt x="47" y="26"/>
                    </a:lnTo>
                    <a:lnTo>
                      <a:pt x="50" y="26"/>
                    </a:lnTo>
                    <a:lnTo>
                      <a:pt x="50" y="26"/>
                    </a:lnTo>
                    <a:lnTo>
                      <a:pt x="50" y="26"/>
                    </a:lnTo>
                    <a:lnTo>
                      <a:pt x="50" y="28"/>
                    </a:lnTo>
                    <a:lnTo>
                      <a:pt x="50" y="28"/>
                    </a:lnTo>
                    <a:lnTo>
                      <a:pt x="50" y="28"/>
                    </a:lnTo>
                    <a:lnTo>
                      <a:pt x="52" y="28"/>
                    </a:lnTo>
                    <a:lnTo>
                      <a:pt x="52" y="28"/>
                    </a:lnTo>
                    <a:lnTo>
                      <a:pt x="52" y="31"/>
                    </a:lnTo>
                    <a:lnTo>
                      <a:pt x="52" y="31"/>
                    </a:lnTo>
                    <a:lnTo>
                      <a:pt x="54" y="31"/>
                    </a:lnTo>
                    <a:lnTo>
                      <a:pt x="54" y="33"/>
                    </a:lnTo>
                    <a:lnTo>
                      <a:pt x="54" y="33"/>
                    </a:lnTo>
                    <a:lnTo>
                      <a:pt x="54" y="33"/>
                    </a:lnTo>
                    <a:lnTo>
                      <a:pt x="57" y="33"/>
                    </a:lnTo>
                    <a:lnTo>
                      <a:pt x="57" y="33"/>
                    </a:lnTo>
                    <a:lnTo>
                      <a:pt x="57" y="33"/>
                    </a:lnTo>
                    <a:lnTo>
                      <a:pt x="57" y="33"/>
                    </a:lnTo>
                    <a:lnTo>
                      <a:pt x="57" y="35"/>
                    </a:lnTo>
                    <a:lnTo>
                      <a:pt x="57" y="35"/>
                    </a:lnTo>
                    <a:lnTo>
                      <a:pt x="57" y="35"/>
                    </a:lnTo>
                    <a:lnTo>
                      <a:pt x="59" y="35"/>
                    </a:lnTo>
                    <a:lnTo>
                      <a:pt x="59" y="38"/>
                    </a:lnTo>
                    <a:lnTo>
                      <a:pt x="59" y="38"/>
                    </a:lnTo>
                    <a:lnTo>
                      <a:pt x="59" y="38"/>
                    </a:lnTo>
                    <a:lnTo>
                      <a:pt x="62" y="38"/>
                    </a:lnTo>
                    <a:lnTo>
                      <a:pt x="62" y="38"/>
                    </a:lnTo>
                    <a:lnTo>
                      <a:pt x="62" y="38"/>
                    </a:lnTo>
                    <a:lnTo>
                      <a:pt x="62" y="38"/>
                    </a:lnTo>
                    <a:lnTo>
                      <a:pt x="62" y="38"/>
                    </a:lnTo>
                    <a:lnTo>
                      <a:pt x="62" y="40"/>
                    </a:lnTo>
                    <a:lnTo>
                      <a:pt x="64" y="40"/>
                    </a:lnTo>
                    <a:lnTo>
                      <a:pt x="64" y="40"/>
                    </a:lnTo>
                    <a:lnTo>
                      <a:pt x="64" y="40"/>
                    </a:lnTo>
                    <a:lnTo>
                      <a:pt x="64" y="40"/>
                    </a:lnTo>
                    <a:lnTo>
                      <a:pt x="64" y="42"/>
                    </a:lnTo>
                    <a:lnTo>
                      <a:pt x="64" y="42"/>
                    </a:lnTo>
                    <a:lnTo>
                      <a:pt x="66" y="42"/>
                    </a:lnTo>
                    <a:lnTo>
                      <a:pt x="66" y="42"/>
                    </a:lnTo>
                    <a:lnTo>
                      <a:pt x="66" y="42"/>
                    </a:lnTo>
                    <a:lnTo>
                      <a:pt x="66" y="45"/>
                    </a:lnTo>
                    <a:lnTo>
                      <a:pt x="66" y="45"/>
                    </a:lnTo>
                    <a:lnTo>
                      <a:pt x="69" y="45"/>
                    </a:lnTo>
                    <a:lnTo>
                      <a:pt x="69" y="47"/>
                    </a:lnTo>
                    <a:lnTo>
                      <a:pt x="69" y="47"/>
                    </a:lnTo>
                    <a:lnTo>
                      <a:pt x="69" y="47"/>
                    </a:lnTo>
                    <a:lnTo>
                      <a:pt x="69" y="50"/>
                    </a:lnTo>
                    <a:lnTo>
                      <a:pt x="69" y="50"/>
                    </a:lnTo>
                    <a:lnTo>
                      <a:pt x="69" y="52"/>
                    </a:lnTo>
                    <a:lnTo>
                      <a:pt x="69" y="52"/>
                    </a:lnTo>
                    <a:lnTo>
                      <a:pt x="69" y="52"/>
                    </a:lnTo>
                    <a:lnTo>
                      <a:pt x="69" y="52"/>
                    </a:lnTo>
                    <a:lnTo>
                      <a:pt x="66" y="52"/>
                    </a:lnTo>
                    <a:lnTo>
                      <a:pt x="66" y="54"/>
                    </a:lnTo>
                    <a:lnTo>
                      <a:pt x="69" y="54"/>
                    </a:lnTo>
                    <a:lnTo>
                      <a:pt x="69" y="54"/>
                    </a:lnTo>
                    <a:lnTo>
                      <a:pt x="69" y="57"/>
                    </a:lnTo>
                    <a:lnTo>
                      <a:pt x="69" y="57"/>
                    </a:lnTo>
                    <a:lnTo>
                      <a:pt x="66" y="57"/>
                    </a:lnTo>
                    <a:lnTo>
                      <a:pt x="66" y="59"/>
                    </a:lnTo>
                    <a:lnTo>
                      <a:pt x="66" y="59"/>
                    </a:lnTo>
                    <a:lnTo>
                      <a:pt x="66" y="59"/>
                    </a:lnTo>
                    <a:lnTo>
                      <a:pt x="66" y="61"/>
                    </a:lnTo>
                    <a:lnTo>
                      <a:pt x="66" y="61"/>
                    </a:lnTo>
                    <a:lnTo>
                      <a:pt x="64" y="61"/>
                    </a:lnTo>
                    <a:lnTo>
                      <a:pt x="64" y="61"/>
                    </a:lnTo>
                    <a:lnTo>
                      <a:pt x="64" y="61"/>
                    </a:lnTo>
                    <a:lnTo>
                      <a:pt x="64" y="64"/>
                    </a:lnTo>
                    <a:lnTo>
                      <a:pt x="64" y="64"/>
                    </a:lnTo>
                    <a:lnTo>
                      <a:pt x="62" y="64"/>
                    </a:lnTo>
                    <a:lnTo>
                      <a:pt x="62" y="61"/>
                    </a:lnTo>
                    <a:lnTo>
                      <a:pt x="62" y="61"/>
                    </a:lnTo>
                    <a:lnTo>
                      <a:pt x="62" y="61"/>
                    </a:lnTo>
                    <a:lnTo>
                      <a:pt x="62" y="61"/>
                    </a:lnTo>
                    <a:lnTo>
                      <a:pt x="62" y="61"/>
                    </a:lnTo>
                    <a:lnTo>
                      <a:pt x="62" y="59"/>
                    </a:lnTo>
                    <a:lnTo>
                      <a:pt x="59" y="59"/>
                    </a:lnTo>
                    <a:lnTo>
                      <a:pt x="59" y="59"/>
                    </a:lnTo>
                    <a:lnTo>
                      <a:pt x="59" y="57"/>
                    </a:lnTo>
                    <a:lnTo>
                      <a:pt x="59" y="57"/>
                    </a:lnTo>
                    <a:lnTo>
                      <a:pt x="59" y="57"/>
                    </a:lnTo>
                    <a:lnTo>
                      <a:pt x="59" y="54"/>
                    </a:lnTo>
                    <a:lnTo>
                      <a:pt x="57" y="54"/>
                    </a:lnTo>
                    <a:lnTo>
                      <a:pt x="57" y="54"/>
                    </a:lnTo>
                    <a:lnTo>
                      <a:pt x="57" y="52"/>
                    </a:lnTo>
                    <a:lnTo>
                      <a:pt x="57" y="52"/>
                    </a:lnTo>
                    <a:lnTo>
                      <a:pt x="59" y="52"/>
                    </a:lnTo>
                    <a:lnTo>
                      <a:pt x="59" y="52"/>
                    </a:lnTo>
                    <a:lnTo>
                      <a:pt x="59" y="50"/>
                    </a:lnTo>
                    <a:lnTo>
                      <a:pt x="59" y="50"/>
                    </a:lnTo>
                    <a:lnTo>
                      <a:pt x="59" y="47"/>
                    </a:lnTo>
                    <a:lnTo>
                      <a:pt x="57" y="47"/>
                    </a:lnTo>
                    <a:lnTo>
                      <a:pt x="57" y="47"/>
                    </a:lnTo>
                    <a:lnTo>
                      <a:pt x="57" y="45"/>
                    </a:lnTo>
                    <a:lnTo>
                      <a:pt x="57" y="45"/>
                    </a:lnTo>
                    <a:lnTo>
                      <a:pt x="57" y="45"/>
                    </a:lnTo>
                    <a:lnTo>
                      <a:pt x="57" y="42"/>
                    </a:lnTo>
                    <a:lnTo>
                      <a:pt x="57" y="42"/>
                    </a:lnTo>
                    <a:lnTo>
                      <a:pt x="57" y="42"/>
                    </a:lnTo>
                    <a:lnTo>
                      <a:pt x="57" y="42"/>
                    </a:lnTo>
                    <a:lnTo>
                      <a:pt x="57" y="40"/>
                    </a:lnTo>
                    <a:lnTo>
                      <a:pt x="54" y="40"/>
                    </a:lnTo>
                    <a:lnTo>
                      <a:pt x="54" y="40"/>
                    </a:lnTo>
                    <a:lnTo>
                      <a:pt x="54" y="38"/>
                    </a:lnTo>
                    <a:lnTo>
                      <a:pt x="54" y="38"/>
                    </a:lnTo>
                    <a:lnTo>
                      <a:pt x="54" y="38"/>
                    </a:lnTo>
                    <a:lnTo>
                      <a:pt x="54" y="38"/>
                    </a:lnTo>
                    <a:lnTo>
                      <a:pt x="54" y="35"/>
                    </a:lnTo>
                    <a:lnTo>
                      <a:pt x="52" y="35"/>
                    </a:lnTo>
                    <a:lnTo>
                      <a:pt x="52" y="35"/>
                    </a:lnTo>
                    <a:lnTo>
                      <a:pt x="52" y="35"/>
                    </a:lnTo>
                    <a:lnTo>
                      <a:pt x="52" y="33"/>
                    </a:lnTo>
                    <a:lnTo>
                      <a:pt x="52" y="33"/>
                    </a:lnTo>
                    <a:lnTo>
                      <a:pt x="50" y="33"/>
                    </a:lnTo>
                    <a:lnTo>
                      <a:pt x="50" y="33"/>
                    </a:lnTo>
                    <a:lnTo>
                      <a:pt x="50" y="33"/>
                    </a:lnTo>
                    <a:lnTo>
                      <a:pt x="50" y="31"/>
                    </a:lnTo>
                    <a:lnTo>
                      <a:pt x="50" y="31"/>
                    </a:lnTo>
                    <a:lnTo>
                      <a:pt x="50" y="31"/>
                    </a:lnTo>
                    <a:lnTo>
                      <a:pt x="47" y="31"/>
                    </a:lnTo>
                    <a:lnTo>
                      <a:pt x="47" y="28"/>
                    </a:lnTo>
                    <a:lnTo>
                      <a:pt x="47" y="28"/>
                    </a:lnTo>
                    <a:lnTo>
                      <a:pt x="47" y="28"/>
                    </a:lnTo>
                    <a:lnTo>
                      <a:pt x="45" y="28"/>
                    </a:lnTo>
                    <a:lnTo>
                      <a:pt x="45" y="28"/>
                    </a:lnTo>
                    <a:lnTo>
                      <a:pt x="43" y="28"/>
                    </a:lnTo>
                    <a:lnTo>
                      <a:pt x="43" y="28"/>
                    </a:lnTo>
                    <a:lnTo>
                      <a:pt x="43" y="28"/>
                    </a:lnTo>
                    <a:lnTo>
                      <a:pt x="43" y="28"/>
                    </a:lnTo>
                    <a:lnTo>
                      <a:pt x="43" y="26"/>
                    </a:lnTo>
                    <a:lnTo>
                      <a:pt x="40" y="26"/>
                    </a:lnTo>
                    <a:lnTo>
                      <a:pt x="40" y="26"/>
                    </a:lnTo>
                    <a:lnTo>
                      <a:pt x="40" y="26"/>
                    </a:lnTo>
                    <a:lnTo>
                      <a:pt x="40" y="26"/>
                    </a:lnTo>
                    <a:lnTo>
                      <a:pt x="40" y="23"/>
                    </a:lnTo>
                    <a:lnTo>
                      <a:pt x="38" y="23"/>
                    </a:lnTo>
                    <a:lnTo>
                      <a:pt x="38" y="23"/>
                    </a:lnTo>
                    <a:lnTo>
                      <a:pt x="38" y="23"/>
                    </a:lnTo>
                    <a:lnTo>
                      <a:pt x="38" y="21"/>
                    </a:lnTo>
                    <a:lnTo>
                      <a:pt x="35" y="21"/>
                    </a:lnTo>
                    <a:lnTo>
                      <a:pt x="35" y="21"/>
                    </a:lnTo>
                    <a:lnTo>
                      <a:pt x="35" y="21"/>
                    </a:lnTo>
                    <a:lnTo>
                      <a:pt x="35" y="21"/>
                    </a:lnTo>
                    <a:lnTo>
                      <a:pt x="35" y="21"/>
                    </a:lnTo>
                    <a:lnTo>
                      <a:pt x="33" y="21"/>
                    </a:lnTo>
                    <a:lnTo>
                      <a:pt x="33" y="21"/>
                    </a:lnTo>
                    <a:lnTo>
                      <a:pt x="33" y="19"/>
                    </a:lnTo>
                    <a:lnTo>
                      <a:pt x="33" y="19"/>
                    </a:lnTo>
                    <a:lnTo>
                      <a:pt x="33" y="19"/>
                    </a:lnTo>
                    <a:lnTo>
                      <a:pt x="31" y="19"/>
                    </a:lnTo>
                    <a:lnTo>
                      <a:pt x="31" y="16"/>
                    </a:lnTo>
                    <a:lnTo>
                      <a:pt x="31" y="16"/>
                    </a:lnTo>
                    <a:lnTo>
                      <a:pt x="28" y="16"/>
                    </a:lnTo>
                    <a:lnTo>
                      <a:pt x="28" y="16"/>
                    </a:lnTo>
                    <a:lnTo>
                      <a:pt x="28" y="16"/>
                    </a:lnTo>
                    <a:lnTo>
                      <a:pt x="28" y="16"/>
                    </a:lnTo>
                    <a:lnTo>
                      <a:pt x="28" y="14"/>
                    </a:lnTo>
                    <a:lnTo>
                      <a:pt x="26" y="14"/>
                    </a:lnTo>
                    <a:lnTo>
                      <a:pt x="26" y="14"/>
                    </a:lnTo>
                    <a:lnTo>
                      <a:pt x="26" y="14"/>
                    </a:lnTo>
                    <a:lnTo>
                      <a:pt x="24" y="14"/>
                    </a:lnTo>
                    <a:lnTo>
                      <a:pt x="24" y="12"/>
                    </a:lnTo>
                    <a:lnTo>
                      <a:pt x="24" y="12"/>
                    </a:lnTo>
                    <a:lnTo>
                      <a:pt x="24" y="12"/>
                    </a:lnTo>
                    <a:lnTo>
                      <a:pt x="24" y="12"/>
                    </a:lnTo>
                    <a:lnTo>
                      <a:pt x="21" y="12"/>
                    </a:lnTo>
                    <a:lnTo>
                      <a:pt x="21" y="12"/>
                    </a:lnTo>
                    <a:lnTo>
                      <a:pt x="21" y="12"/>
                    </a:lnTo>
                    <a:lnTo>
                      <a:pt x="21" y="12"/>
                    </a:lnTo>
                    <a:lnTo>
                      <a:pt x="21" y="12"/>
                    </a:lnTo>
                    <a:lnTo>
                      <a:pt x="19" y="12"/>
                    </a:lnTo>
                    <a:lnTo>
                      <a:pt x="19" y="12"/>
                    </a:lnTo>
                    <a:lnTo>
                      <a:pt x="19" y="12"/>
                    </a:lnTo>
                    <a:lnTo>
                      <a:pt x="17" y="12"/>
                    </a:lnTo>
                    <a:lnTo>
                      <a:pt x="17" y="12"/>
                    </a:lnTo>
                    <a:lnTo>
                      <a:pt x="17" y="12"/>
                    </a:lnTo>
                    <a:lnTo>
                      <a:pt x="17" y="9"/>
                    </a:lnTo>
                    <a:lnTo>
                      <a:pt x="14" y="9"/>
                    </a:lnTo>
                    <a:lnTo>
                      <a:pt x="14" y="9"/>
                    </a:lnTo>
                    <a:lnTo>
                      <a:pt x="14" y="9"/>
                    </a:lnTo>
                    <a:lnTo>
                      <a:pt x="14" y="9"/>
                    </a:lnTo>
                    <a:lnTo>
                      <a:pt x="12" y="9"/>
                    </a:lnTo>
                    <a:lnTo>
                      <a:pt x="12" y="9"/>
                    </a:lnTo>
                    <a:lnTo>
                      <a:pt x="9" y="9"/>
                    </a:lnTo>
                    <a:lnTo>
                      <a:pt x="9" y="9"/>
                    </a:lnTo>
                    <a:lnTo>
                      <a:pt x="9" y="9"/>
                    </a:lnTo>
                    <a:lnTo>
                      <a:pt x="7" y="9"/>
                    </a:lnTo>
                    <a:lnTo>
                      <a:pt x="7" y="9"/>
                    </a:lnTo>
                    <a:lnTo>
                      <a:pt x="7" y="9"/>
                    </a:lnTo>
                    <a:lnTo>
                      <a:pt x="5" y="9"/>
                    </a:lnTo>
                    <a:lnTo>
                      <a:pt x="5" y="9"/>
                    </a:lnTo>
                    <a:lnTo>
                      <a:pt x="5" y="7"/>
                    </a:lnTo>
                    <a:lnTo>
                      <a:pt x="2" y="7"/>
                    </a:lnTo>
                    <a:lnTo>
                      <a:pt x="2" y="7"/>
                    </a:lnTo>
                    <a:lnTo>
                      <a:pt x="2" y="7"/>
                    </a:lnTo>
                    <a:lnTo>
                      <a:pt x="2" y="5"/>
                    </a:lnTo>
                    <a:lnTo>
                      <a:pt x="2" y="5"/>
                    </a:lnTo>
                    <a:lnTo>
                      <a:pt x="2" y="5"/>
                    </a:lnTo>
                    <a:lnTo>
                      <a:pt x="0" y="5"/>
                    </a:lnTo>
                    <a:lnTo>
                      <a:pt x="0" y="5"/>
                    </a:lnTo>
                    <a:lnTo>
                      <a:pt x="0" y="2"/>
                    </a:lnTo>
                    <a:lnTo>
                      <a:pt x="0" y="2"/>
                    </a:lnTo>
                    <a:lnTo>
                      <a:pt x="0" y="2"/>
                    </a:lnTo>
                    <a:lnTo>
                      <a:pt x="0" y="2"/>
                    </a:lnTo>
                    <a:lnTo>
                      <a:pt x="2" y="2"/>
                    </a:lnTo>
                    <a:lnTo>
                      <a:pt x="2" y="2"/>
                    </a:lnTo>
                    <a:lnTo>
                      <a:pt x="2" y="0"/>
                    </a:lnTo>
                    <a:lnTo>
                      <a:pt x="2" y="0"/>
                    </a:lnTo>
                    <a:lnTo>
                      <a:pt x="2" y="0"/>
                    </a:lnTo>
                    <a:lnTo>
                      <a:pt x="5" y="0"/>
                    </a:lnTo>
                    <a:lnTo>
                      <a:pt x="5" y="0"/>
                    </a:lnTo>
                    <a:lnTo>
                      <a:pt x="7" y="0"/>
                    </a:lnTo>
                    <a:lnTo>
                      <a:pt x="7" y="0"/>
                    </a:lnTo>
                    <a:lnTo>
                      <a:pt x="7" y="0"/>
                    </a:lnTo>
                    <a:lnTo>
                      <a:pt x="7"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8" name="Freeform 70"/>
              <p:cNvSpPr>
                <a:spLocks/>
              </p:cNvSpPr>
              <p:nvPr/>
            </p:nvSpPr>
            <p:spPr bwMode="auto">
              <a:xfrm>
                <a:off x="4050" y="2815"/>
                <a:ext cx="69" cy="64"/>
              </a:xfrm>
              <a:custGeom>
                <a:avLst/>
                <a:gdLst/>
                <a:ahLst/>
                <a:cxnLst>
                  <a:cxn ang="0">
                    <a:pos x="9" y="0"/>
                  </a:cxn>
                  <a:cxn ang="0">
                    <a:pos x="12" y="2"/>
                  </a:cxn>
                  <a:cxn ang="0">
                    <a:pos x="14" y="5"/>
                  </a:cxn>
                  <a:cxn ang="0">
                    <a:pos x="17" y="7"/>
                  </a:cxn>
                  <a:cxn ang="0">
                    <a:pos x="19" y="5"/>
                  </a:cxn>
                  <a:cxn ang="0">
                    <a:pos x="21" y="7"/>
                  </a:cxn>
                  <a:cxn ang="0">
                    <a:pos x="26" y="9"/>
                  </a:cxn>
                  <a:cxn ang="0">
                    <a:pos x="28" y="12"/>
                  </a:cxn>
                  <a:cxn ang="0">
                    <a:pos x="31" y="12"/>
                  </a:cxn>
                  <a:cxn ang="0">
                    <a:pos x="33" y="14"/>
                  </a:cxn>
                  <a:cxn ang="0">
                    <a:pos x="38" y="16"/>
                  </a:cxn>
                  <a:cxn ang="0">
                    <a:pos x="40" y="19"/>
                  </a:cxn>
                  <a:cxn ang="0">
                    <a:pos x="43" y="21"/>
                  </a:cxn>
                  <a:cxn ang="0">
                    <a:pos x="47" y="21"/>
                  </a:cxn>
                  <a:cxn ang="0">
                    <a:pos x="47" y="23"/>
                  </a:cxn>
                  <a:cxn ang="0">
                    <a:pos x="50" y="28"/>
                  </a:cxn>
                  <a:cxn ang="0">
                    <a:pos x="52" y="31"/>
                  </a:cxn>
                  <a:cxn ang="0">
                    <a:pos x="54" y="33"/>
                  </a:cxn>
                  <a:cxn ang="0">
                    <a:pos x="57" y="35"/>
                  </a:cxn>
                  <a:cxn ang="0">
                    <a:pos x="59" y="38"/>
                  </a:cxn>
                  <a:cxn ang="0">
                    <a:pos x="62" y="38"/>
                  </a:cxn>
                  <a:cxn ang="0">
                    <a:pos x="64" y="40"/>
                  </a:cxn>
                  <a:cxn ang="0">
                    <a:pos x="66" y="42"/>
                  </a:cxn>
                  <a:cxn ang="0">
                    <a:pos x="69" y="47"/>
                  </a:cxn>
                  <a:cxn ang="0">
                    <a:pos x="69" y="52"/>
                  </a:cxn>
                  <a:cxn ang="0">
                    <a:pos x="66" y="54"/>
                  </a:cxn>
                  <a:cxn ang="0">
                    <a:pos x="66" y="57"/>
                  </a:cxn>
                  <a:cxn ang="0">
                    <a:pos x="66" y="61"/>
                  </a:cxn>
                  <a:cxn ang="0">
                    <a:pos x="64" y="64"/>
                  </a:cxn>
                  <a:cxn ang="0">
                    <a:pos x="62" y="61"/>
                  </a:cxn>
                  <a:cxn ang="0">
                    <a:pos x="59" y="57"/>
                  </a:cxn>
                  <a:cxn ang="0">
                    <a:pos x="57" y="54"/>
                  </a:cxn>
                  <a:cxn ang="0">
                    <a:pos x="59" y="50"/>
                  </a:cxn>
                  <a:cxn ang="0">
                    <a:pos x="57" y="45"/>
                  </a:cxn>
                  <a:cxn ang="0">
                    <a:pos x="57" y="42"/>
                  </a:cxn>
                  <a:cxn ang="0">
                    <a:pos x="54" y="38"/>
                  </a:cxn>
                  <a:cxn ang="0">
                    <a:pos x="52" y="35"/>
                  </a:cxn>
                  <a:cxn ang="0">
                    <a:pos x="50" y="33"/>
                  </a:cxn>
                  <a:cxn ang="0">
                    <a:pos x="50" y="31"/>
                  </a:cxn>
                  <a:cxn ang="0">
                    <a:pos x="45" y="28"/>
                  </a:cxn>
                  <a:cxn ang="0">
                    <a:pos x="43" y="28"/>
                  </a:cxn>
                  <a:cxn ang="0">
                    <a:pos x="40" y="26"/>
                  </a:cxn>
                  <a:cxn ang="0">
                    <a:pos x="38" y="21"/>
                  </a:cxn>
                  <a:cxn ang="0">
                    <a:pos x="35" y="21"/>
                  </a:cxn>
                  <a:cxn ang="0">
                    <a:pos x="33" y="19"/>
                  </a:cxn>
                  <a:cxn ang="0">
                    <a:pos x="28" y="16"/>
                  </a:cxn>
                  <a:cxn ang="0">
                    <a:pos x="26" y="14"/>
                  </a:cxn>
                  <a:cxn ang="0">
                    <a:pos x="24" y="12"/>
                  </a:cxn>
                  <a:cxn ang="0">
                    <a:pos x="21" y="12"/>
                  </a:cxn>
                  <a:cxn ang="0">
                    <a:pos x="17" y="12"/>
                  </a:cxn>
                  <a:cxn ang="0">
                    <a:pos x="14" y="9"/>
                  </a:cxn>
                  <a:cxn ang="0">
                    <a:pos x="9" y="9"/>
                  </a:cxn>
                  <a:cxn ang="0">
                    <a:pos x="7" y="9"/>
                  </a:cxn>
                  <a:cxn ang="0">
                    <a:pos x="2" y="7"/>
                  </a:cxn>
                  <a:cxn ang="0">
                    <a:pos x="0" y="5"/>
                  </a:cxn>
                  <a:cxn ang="0">
                    <a:pos x="0" y="2"/>
                  </a:cxn>
                  <a:cxn ang="0">
                    <a:pos x="2" y="0"/>
                  </a:cxn>
                  <a:cxn ang="0">
                    <a:pos x="7" y="0"/>
                  </a:cxn>
                </a:cxnLst>
                <a:rect l="0" t="0" r="r" b="b"/>
                <a:pathLst>
                  <a:path w="69" h="64">
                    <a:moveTo>
                      <a:pt x="7" y="0"/>
                    </a:moveTo>
                    <a:lnTo>
                      <a:pt x="7" y="2"/>
                    </a:lnTo>
                    <a:lnTo>
                      <a:pt x="9" y="2"/>
                    </a:lnTo>
                    <a:lnTo>
                      <a:pt x="9" y="2"/>
                    </a:lnTo>
                    <a:lnTo>
                      <a:pt x="9" y="0"/>
                    </a:lnTo>
                    <a:lnTo>
                      <a:pt x="9" y="0"/>
                    </a:lnTo>
                    <a:lnTo>
                      <a:pt x="12" y="0"/>
                    </a:lnTo>
                    <a:lnTo>
                      <a:pt x="12" y="2"/>
                    </a:lnTo>
                    <a:lnTo>
                      <a:pt x="12" y="2"/>
                    </a:lnTo>
                    <a:lnTo>
                      <a:pt x="12" y="2"/>
                    </a:lnTo>
                    <a:lnTo>
                      <a:pt x="14" y="2"/>
                    </a:lnTo>
                    <a:lnTo>
                      <a:pt x="14" y="2"/>
                    </a:lnTo>
                    <a:lnTo>
                      <a:pt x="14" y="5"/>
                    </a:lnTo>
                    <a:lnTo>
                      <a:pt x="14" y="5"/>
                    </a:lnTo>
                    <a:lnTo>
                      <a:pt x="14" y="5"/>
                    </a:lnTo>
                    <a:lnTo>
                      <a:pt x="14" y="5"/>
                    </a:lnTo>
                    <a:lnTo>
                      <a:pt x="14" y="7"/>
                    </a:lnTo>
                    <a:lnTo>
                      <a:pt x="17" y="7"/>
                    </a:lnTo>
                    <a:lnTo>
                      <a:pt x="17" y="7"/>
                    </a:lnTo>
                    <a:lnTo>
                      <a:pt x="17" y="7"/>
                    </a:lnTo>
                    <a:lnTo>
                      <a:pt x="17" y="5"/>
                    </a:lnTo>
                    <a:lnTo>
                      <a:pt x="17" y="5"/>
                    </a:lnTo>
                    <a:lnTo>
                      <a:pt x="19" y="5"/>
                    </a:lnTo>
                    <a:lnTo>
                      <a:pt x="19" y="5"/>
                    </a:lnTo>
                    <a:lnTo>
                      <a:pt x="19" y="5"/>
                    </a:lnTo>
                    <a:lnTo>
                      <a:pt x="21" y="5"/>
                    </a:lnTo>
                    <a:lnTo>
                      <a:pt x="21" y="5"/>
                    </a:lnTo>
                    <a:lnTo>
                      <a:pt x="21" y="7"/>
                    </a:lnTo>
                    <a:lnTo>
                      <a:pt x="21" y="7"/>
                    </a:lnTo>
                    <a:lnTo>
                      <a:pt x="21" y="7"/>
                    </a:lnTo>
                    <a:lnTo>
                      <a:pt x="24" y="7"/>
                    </a:lnTo>
                    <a:lnTo>
                      <a:pt x="24" y="7"/>
                    </a:lnTo>
                    <a:lnTo>
                      <a:pt x="24" y="9"/>
                    </a:lnTo>
                    <a:lnTo>
                      <a:pt x="24" y="9"/>
                    </a:lnTo>
                    <a:lnTo>
                      <a:pt x="26" y="9"/>
                    </a:lnTo>
                    <a:lnTo>
                      <a:pt x="26" y="9"/>
                    </a:lnTo>
                    <a:lnTo>
                      <a:pt x="26" y="9"/>
                    </a:lnTo>
                    <a:lnTo>
                      <a:pt x="26" y="12"/>
                    </a:lnTo>
                    <a:lnTo>
                      <a:pt x="28" y="12"/>
                    </a:lnTo>
                    <a:lnTo>
                      <a:pt x="28" y="12"/>
                    </a:lnTo>
                    <a:lnTo>
                      <a:pt x="28" y="12"/>
                    </a:lnTo>
                    <a:lnTo>
                      <a:pt x="28" y="12"/>
                    </a:lnTo>
                    <a:lnTo>
                      <a:pt x="31" y="12"/>
                    </a:lnTo>
                    <a:lnTo>
                      <a:pt x="31" y="12"/>
                    </a:lnTo>
                    <a:lnTo>
                      <a:pt x="31" y="12"/>
                    </a:lnTo>
                    <a:lnTo>
                      <a:pt x="33" y="12"/>
                    </a:lnTo>
                    <a:lnTo>
                      <a:pt x="33" y="12"/>
                    </a:lnTo>
                    <a:lnTo>
                      <a:pt x="33" y="14"/>
                    </a:lnTo>
                    <a:lnTo>
                      <a:pt x="33" y="14"/>
                    </a:lnTo>
                    <a:lnTo>
                      <a:pt x="33" y="14"/>
                    </a:lnTo>
                    <a:lnTo>
                      <a:pt x="35" y="14"/>
                    </a:lnTo>
                    <a:lnTo>
                      <a:pt x="35" y="14"/>
                    </a:lnTo>
                    <a:lnTo>
                      <a:pt x="35" y="16"/>
                    </a:lnTo>
                    <a:lnTo>
                      <a:pt x="35" y="16"/>
                    </a:lnTo>
                    <a:lnTo>
                      <a:pt x="38" y="16"/>
                    </a:lnTo>
                    <a:lnTo>
                      <a:pt x="38" y="16"/>
                    </a:lnTo>
                    <a:lnTo>
                      <a:pt x="38" y="16"/>
                    </a:lnTo>
                    <a:lnTo>
                      <a:pt x="38" y="19"/>
                    </a:lnTo>
                    <a:lnTo>
                      <a:pt x="40" y="19"/>
                    </a:lnTo>
                    <a:lnTo>
                      <a:pt x="40" y="19"/>
                    </a:lnTo>
                    <a:lnTo>
                      <a:pt x="40" y="19"/>
                    </a:lnTo>
                    <a:lnTo>
                      <a:pt x="40" y="21"/>
                    </a:lnTo>
                    <a:lnTo>
                      <a:pt x="40" y="21"/>
                    </a:lnTo>
                    <a:lnTo>
                      <a:pt x="43" y="21"/>
                    </a:lnTo>
                    <a:lnTo>
                      <a:pt x="43" y="21"/>
                    </a:lnTo>
                    <a:lnTo>
                      <a:pt x="43" y="21"/>
                    </a:lnTo>
                    <a:lnTo>
                      <a:pt x="43" y="21"/>
                    </a:lnTo>
                    <a:lnTo>
                      <a:pt x="45" y="21"/>
                    </a:lnTo>
                    <a:lnTo>
                      <a:pt x="45" y="21"/>
                    </a:lnTo>
                    <a:lnTo>
                      <a:pt x="47" y="21"/>
                    </a:lnTo>
                    <a:lnTo>
                      <a:pt x="47" y="21"/>
                    </a:lnTo>
                    <a:lnTo>
                      <a:pt x="47" y="23"/>
                    </a:lnTo>
                    <a:lnTo>
                      <a:pt x="47" y="23"/>
                    </a:lnTo>
                    <a:lnTo>
                      <a:pt x="47" y="23"/>
                    </a:lnTo>
                    <a:lnTo>
                      <a:pt x="47" y="23"/>
                    </a:lnTo>
                    <a:lnTo>
                      <a:pt x="47" y="26"/>
                    </a:lnTo>
                    <a:lnTo>
                      <a:pt x="50" y="26"/>
                    </a:lnTo>
                    <a:lnTo>
                      <a:pt x="50" y="26"/>
                    </a:lnTo>
                    <a:lnTo>
                      <a:pt x="50" y="26"/>
                    </a:lnTo>
                    <a:lnTo>
                      <a:pt x="50" y="28"/>
                    </a:lnTo>
                    <a:lnTo>
                      <a:pt x="50" y="28"/>
                    </a:lnTo>
                    <a:lnTo>
                      <a:pt x="50" y="28"/>
                    </a:lnTo>
                    <a:lnTo>
                      <a:pt x="52" y="28"/>
                    </a:lnTo>
                    <a:lnTo>
                      <a:pt x="52" y="28"/>
                    </a:lnTo>
                    <a:lnTo>
                      <a:pt x="52" y="31"/>
                    </a:lnTo>
                    <a:lnTo>
                      <a:pt x="52" y="31"/>
                    </a:lnTo>
                    <a:lnTo>
                      <a:pt x="54" y="31"/>
                    </a:lnTo>
                    <a:lnTo>
                      <a:pt x="54" y="33"/>
                    </a:lnTo>
                    <a:lnTo>
                      <a:pt x="54" y="33"/>
                    </a:lnTo>
                    <a:lnTo>
                      <a:pt x="54" y="33"/>
                    </a:lnTo>
                    <a:lnTo>
                      <a:pt x="57" y="33"/>
                    </a:lnTo>
                    <a:lnTo>
                      <a:pt x="57" y="33"/>
                    </a:lnTo>
                    <a:lnTo>
                      <a:pt x="57" y="33"/>
                    </a:lnTo>
                    <a:lnTo>
                      <a:pt x="57" y="33"/>
                    </a:lnTo>
                    <a:lnTo>
                      <a:pt x="57" y="35"/>
                    </a:lnTo>
                    <a:lnTo>
                      <a:pt x="57" y="35"/>
                    </a:lnTo>
                    <a:lnTo>
                      <a:pt x="57" y="35"/>
                    </a:lnTo>
                    <a:lnTo>
                      <a:pt x="59" y="35"/>
                    </a:lnTo>
                    <a:lnTo>
                      <a:pt x="59" y="38"/>
                    </a:lnTo>
                    <a:lnTo>
                      <a:pt x="59" y="38"/>
                    </a:lnTo>
                    <a:lnTo>
                      <a:pt x="59" y="38"/>
                    </a:lnTo>
                    <a:lnTo>
                      <a:pt x="62" y="38"/>
                    </a:lnTo>
                    <a:lnTo>
                      <a:pt x="62" y="38"/>
                    </a:lnTo>
                    <a:lnTo>
                      <a:pt x="62" y="38"/>
                    </a:lnTo>
                    <a:lnTo>
                      <a:pt x="62" y="38"/>
                    </a:lnTo>
                    <a:lnTo>
                      <a:pt x="62" y="38"/>
                    </a:lnTo>
                    <a:lnTo>
                      <a:pt x="62" y="40"/>
                    </a:lnTo>
                    <a:lnTo>
                      <a:pt x="64" y="40"/>
                    </a:lnTo>
                    <a:lnTo>
                      <a:pt x="64" y="40"/>
                    </a:lnTo>
                    <a:lnTo>
                      <a:pt x="64" y="40"/>
                    </a:lnTo>
                    <a:lnTo>
                      <a:pt x="64" y="40"/>
                    </a:lnTo>
                    <a:lnTo>
                      <a:pt x="64" y="42"/>
                    </a:lnTo>
                    <a:lnTo>
                      <a:pt x="64" y="42"/>
                    </a:lnTo>
                    <a:lnTo>
                      <a:pt x="66" y="42"/>
                    </a:lnTo>
                    <a:lnTo>
                      <a:pt x="66" y="42"/>
                    </a:lnTo>
                    <a:lnTo>
                      <a:pt x="66" y="42"/>
                    </a:lnTo>
                    <a:lnTo>
                      <a:pt x="66" y="45"/>
                    </a:lnTo>
                    <a:lnTo>
                      <a:pt x="66" y="45"/>
                    </a:lnTo>
                    <a:lnTo>
                      <a:pt x="69" y="45"/>
                    </a:lnTo>
                    <a:lnTo>
                      <a:pt x="69" y="47"/>
                    </a:lnTo>
                    <a:lnTo>
                      <a:pt x="69" y="47"/>
                    </a:lnTo>
                    <a:lnTo>
                      <a:pt x="69" y="47"/>
                    </a:lnTo>
                    <a:lnTo>
                      <a:pt x="69" y="50"/>
                    </a:lnTo>
                    <a:lnTo>
                      <a:pt x="69" y="50"/>
                    </a:lnTo>
                    <a:lnTo>
                      <a:pt x="69" y="52"/>
                    </a:lnTo>
                    <a:lnTo>
                      <a:pt x="69" y="52"/>
                    </a:lnTo>
                    <a:lnTo>
                      <a:pt x="69" y="52"/>
                    </a:lnTo>
                    <a:lnTo>
                      <a:pt x="69" y="52"/>
                    </a:lnTo>
                    <a:lnTo>
                      <a:pt x="66" y="52"/>
                    </a:lnTo>
                    <a:lnTo>
                      <a:pt x="66" y="54"/>
                    </a:lnTo>
                    <a:lnTo>
                      <a:pt x="69" y="54"/>
                    </a:lnTo>
                    <a:lnTo>
                      <a:pt x="69" y="54"/>
                    </a:lnTo>
                    <a:lnTo>
                      <a:pt x="69" y="57"/>
                    </a:lnTo>
                    <a:lnTo>
                      <a:pt x="69" y="57"/>
                    </a:lnTo>
                    <a:lnTo>
                      <a:pt x="66" y="57"/>
                    </a:lnTo>
                    <a:lnTo>
                      <a:pt x="66" y="59"/>
                    </a:lnTo>
                    <a:lnTo>
                      <a:pt x="66" y="59"/>
                    </a:lnTo>
                    <a:lnTo>
                      <a:pt x="66" y="59"/>
                    </a:lnTo>
                    <a:lnTo>
                      <a:pt x="66" y="61"/>
                    </a:lnTo>
                    <a:lnTo>
                      <a:pt x="66" y="61"/>
                    </a:lnTo>
                    <a:lnTo>
                      <a:pt x="64" y="61"/>
                    </a:lnTo>
                    <a:lnTo>
                      <a:pt x="64" y="61"/>
                    </a:lnTo>
                    <a:lnTo>
                      <a:pt x="64" y="61"/>
                    </a:lnTo>
                    <a:lnTo>
                      <a:pt x="64" y="64"/>
                    </a:lnTo>
                    <a:lnTo>
                      <a:pt x="64" y="64"/>
                    </a:lnTo>
                    <a:lnTo>
                      <a:pt x="62" y="64"/>
                    </a:lnTo>
                    <a:lnTo>
                      <a:pt x="62" y="61"/>
                    </a:lnTo>
                    <a:lnTo>
                      <a:pt x="62" y="61"/>
                    </a:lnTo>
                    <a:lnTo>
                      <a:pt x="62" y="61"/>
                    </a:lnTo>
                    <a:lnTo>
                      <a:pt x="62" y="61"/>
                    </a:lnTo>
                    <a:lnTo>
                      <a:pt x="62" y="61"/>
                    </a:lnTo>
                    <a:lnTo>
                      <a:pt x="62" y="59"/>
                    </a:lnTo>
                    <a:lnTo>
                      <a:pt x="59" y="59"/>
                    </a:lnTo>
                    <a:lnTo>
                      <a:pt x="59" y="59"/>
                    </a:lnTo>
                    <a:lnTo>
                      <a:pt x="59" y="57"/>
                    </a:lnTo>
                    <a:lnTo>
                      <a:pt x="59" y="57"/>
                    </a:lnTo>
                    <a:lnTo>
                      <a:pt x="59" y="57"/>
                    </a:lnTo>
                    <a:lnTo>
                      <a:pt x="59" y="54"/>
                    </a:lnTo>
                    <a:lnTo>
                      <a:pt x="57" y="54"/>
                    </a:lnTo>
                    <a:lnTo>
                      <a:pt x="57" y="54"/>
                    </a:lnTo>
                    <a:lnTo>
                      <a:pt x="57" y="52"/>
                    </a:lnTo>
                    <a:lnTo>
                      <a:pt x="57" y="52"/>
                    </a:lnTo>
                    <a:lnTo>
                      <a:pt x="59" y="52"/>
                    </a:lnTo>
                    <a:lnTo>
                      <a:pt x="59" y="52"/>
                    </a:lnTo>
                    <a:lnTo>
                      <a:pt x="59" y="50"/>
                    </a:lnTo>
                    <a:lnTo>
                      <a:pt x="59" y="50"/>
                    </a:lnTo>
                    <a:lnTo>
                      <a:pt x="59" y="47"/>
                    </a:lnTo>
                    <a:lnTo>
                      <a:pt x="57" y="47"/>
                    </a:lnTo>
                    <a:lnTo>
                      <a:pt x="57" y="47"/>
                    </a:lnTo>
                    <a:lnTo>
                      <a:pt x="57" y="45"/>
                    </a:lnTo>
                    <a:lnTo>
                      <a:pt x="57" y="45"/>
                    </a:lnTo>
                    <a:lnTo>
                      <a:pt x="57" y="45"/>
                    </a:lnTo>
                    <a:lnTo>
                      <a:pt x="57" y="42"/>
                    </a:lnTo>
                    <a:lnTo>
                      <a:pt x="57" y="42"/>
                    </a:lnTo>
                    <a:lnTo>
                      <a:pt x="57" y="42"/>
                    </a:lnTo>
                    <a:lnTo>
                      <a:pt x="57" y="42"/>
                    </a:lnTo>
                    <a:lnTo>
                      <a:pt x="57" y="40"/>
                    </a:lnTo>
                    <a:lnTo>
                      <a:pt x="54" y="40"/>
                    </a:lnTo>
                    <a:lnTo>
                      <a:pt x="54" y="40"/>
                    </a:lnTo>
                    <a:lnTo>
                      <a:pt x="54" y="38"/>
                    </a:lnTo>
                    <a:lnTo>
                      <a:pt x="54" y="38"/>
                    </a:lnTo>
                    <a:lnTo>
                      <a:pt x="54" y="38"/>
                    </a:lnTo>
                    <a:lnTo>
                      <a:pt x="54" y="38"/>
                    </a:lnTo>
                    <a:lnTo>
                      <a:pt x="54" y="35"/>
                    </a:lnTo>
                    <a:lnTo>
                      <a:pt x="52" y="35"/>
                    </a:lnTo>
                    <a:lnTo>
                      <a:pt x="52" y="35"/>
                    </a:lnTo>
                    <a:lnTo>
                      <a:pt x="52" y="35"/>
                    </a:lnTo>
                    <a:lnTo>
                      <a:pt x="52" y="33"/>
                    </a:lnTo>
                    <a:lnTo>
                      <a:pt x="52" y="33"/>
                    </a:lnTo>
                    <a:lnTo>
                      <a:pt x="50" y="33"/>
                    </a:lnTo>
                    <a:lnTo>
                      <a:pt x="50" y="33"/>
                    </a:lnTo>
                    <a:lnTo>
                      <a:pt x="50" y="33"/>
                    </a:lnTo>
                    <a:lnTo>
                      <a:pt x="50" y="31"/>
                    </a:lnTo>
                    <a:lnTo>
                      <a:pt x="50" y="31"/>
                    </a:lnTo>
                    <a:lnTo>
                      <a:pt x="50" y="31"/>
                    </a:lnTo>
                    <a:lnTo>
                      <a:pt x="47" y="31"/>
                    </a:lnTo>
                    <a:lnTo>
                      <a:pt x="47" y="28"/>
                    </a:lnTo>
                    <a:lnTo>
                      <a:pt x="47" y="28"/>
                    </a:lnTo>
                    <a:lnTo>
                      <a:pt x="47" y="28"/>
                    </a:lnTo>
                    <a:lnTo>
                      <a:pt x="45" y="28"/>
                    </a:lnTo>
                    <a:lnTo>
                      <a:pt x="45" y="28"/>
                    </a:lnTo>
                    <a:lnTo>
                      <a:pt x="43" y="28"/>
                    </a:lnTo>
                    <a:lnTo>
                      <a:pt x="43" y="28"/>
                    </a:lnTo>
                    <a:lnTo>
                      <a:pt x="43" y="28"/>
                    </a:lnTo>
                    <a:lnTo>
                      <a:pt x="43" y="28"/>
                    </a:lnTo>
                    <a:lnTo>
                      <a:pt x="43" y="26"/>
                    </a:lnTo>
                    <a:lnTo>
                      <a:pt x="40" y="26"/>
                    </a:lnTo>
                    <a:lnTo>
                      <a:pt x="40" y="26"/>
                    </a:lnTo>
                    <a:lnTo>
                      <a:pt x="40" y="26"/>
                    </a:lnTo>
                    <a:lnTo>
                      <a:pt x="40" y="26"/>
                    </a:lnTo>
                    <a:lnTo>
                      <a:pt x="40" y="23"/>
                    </a:lnTo>
                    <a:lnTo>
                      <a:pt x="38" y="23"/>
                    </a:lnTo>
                    <a:lnTo>
                      <a:pt x="38" y="23"/>
                    </a:lnTo>
                    <a:lnTo>
                      <a:pt x="38" y="23"/>
                    </a:lnTo>
                    <a:lnTo>
                      <a:pt x="38" y="21"/>
                    </a:lnTo>
                    <a:lnTo>
                      <a:pt x="35" y="21"/>
                    </a:lnTo>
                    <a:lnTo>
                      <a:pt x="35" y="21"/>
                    </a:lnTo>
                    <a:lnTo>
                      <a:pt x="35" y="21"/>
                    </a:lnTo>
                    <a:lnTo>
                      <a:pt x="35" y="21"/>
                    </a:lnTo>
                    <a:lnTo>
                      <a:pt x="35" y="21"/>
                    </a:lnTo>
                    <a:lnTo>
                      <a:pt x="33" y="21"/>
                    </a:lnTo>
                    <a:lnTo>
                      <a:pt x="33" y="21"/>
                    </a:lnTo>
                    <a:lnTo>
                      <a:pt x="33" y="19"/>
                    </a:lnTo>
                    <a:lnTo>
                      <a:pt x="33" y="19"/>
                    </a:lnTo>
                    <a:lnTo>
                      <a:pt x="33" y="19"/>
                    </a:lnTo>
                    <a:lnTo>
                      <a:pt x="31" y="19"/>
                    </a:lnTo>
                    <a:lnTo>
                      <a:pt x="31" y="16"/>
                    </a:lnTo>
                    <a:lnTo>
                      <a:pt x="31" y="16"/>
                    </a:lnTo>
                    <a:lnTo>
                      <a:pt x="28" y="16"/>
                    </a:lnTo>
                    <a:lnTo>
                      <a:pt x="28" y="16"/>
                    </a:lnTo>
                    <a:lnTo>
                      <a:pt x="28" y="16"/>
                    </a:lnTo>
                    <a:lnTo>
                      <a:pt x="28" y="16"/>
                    </a:lnTo>
                    <a:lnTo>
                      <a:pt x="28" y="14"/>
                    </a:lnTo>
                    <a:lnTo>
                      <a:pt x="26" y="14"/>
                    </a:lnTo>
                    <a:lnTo>
                      <a:pt x="26" y="14"/>
                    </a:lnTo>
                    <a:lnTo>
                      <a:pt x="26" y="14"/>
                    </a:lnTo>
                    <a:lnTo>
                      <a:pt x="24" y="14"/>
                    </a:lnTo>
                    <a:lnTo>
                      <a:pt x="24" y="12"/>
                    </a:lnTo>
                    <a:lnTo>
                      <a:pt x="24" y="12"/>
                    </a:lnTo>
                    <a:lnTo>
                      <a:pt x="24" y="12"/>
                    </a:lnTo>
                    <a:lnTo>
                      <a:pt x="24" y="12"/>
                    </a:lnTo>
                    <a:lnTo>
                      <a:pt x="21" y="12"/>
                    </a:lnTo>
                    <a:lnTo>
                      <a:pt x="21" y="12"/>
                    </a:lnTo>
                    <a:lnTo>
                      <a:pt x="21" y="12"/>
                    </a:lnTo>
                    <a:lnTo>
                      <a:pt x="21" y="12"/>
                    </a:lnTo>
                    <a:lnTo>
                      <a:pt x="21" y="12"/>
                    </a:lnTo>
                    <a:lnTo>
                      <a:pt x="19" y="12"/>
                    </a:lnTo>
                    <a:lnTo>
                      <a:pt x="19" y="12"/>
                    </a:lnTo>
                    <a:lnTo>
                      <a:pt x="19" y="12"/>
                    </a:lnTo>
                    <a:lnTo>
                      <a:pt x="17" y="12"/>
                    </a:lnTo>
                    <a:lnTo>
                      <a:pt x="17" y="12"/>
                    </a:lnTo>
                    <a:lnTo>
                      <a:pt x="17" y="12"/>
                    </a:lnTo>
                    <a:lnTo>
                      <a:pt x="17" y="9"/>
                    </a:lnTo>
                    <a:lnTo>
                      <a:pt x="14" y="9"/>
                    </a:lnTo>
                    <a:lnTo>
                      <a:pt x="14" y="9"/>
                    </a:lnTo>
                    <a:lnTo>
                      <a:pt x="14" y="9"/>
                    </a:lnTo>
                    <a:lnTo>
                      <a:pt x="14" y="9"/>
                    </a:lnTo>
                    <a:lnTo>
                      <a:pt x="12" y="9"/>
                    </a:lnTo>
                    <a:lnTo>
                      <a:pt x="12" y="9"/>
                    </a:lnTo>
                    <a:lnTo>
                      <a:pt x="9" y="9"/>
                    </a:lnTo>
                    <a:lnTo>
                      <a:pt x="9" y="9"/>
                    </a:lnTo>
                    <a:lnTo>
                      <a:pt x="9" y="9"/>
                    </a:lnTo>
                    <a:lnTo>
                      <a:pt x="7" y="9"/>
                    </a:lnTo>
                    <a:lnTo>
                      <a:pt x="7" y="9"/>
                    </a:lnTo>
                    <a:lnTo>
                      <a:pt x="7" y="9"/>
                    </a:lnTo>
                    <a:lnTo>
                      <a:pt x="5" y="9"/>
                    </a:lnTo>
                    <a:lnTo>
                      <a:pt x="5" y="9"/>
                    </a:lnTo>
                    <a:lnTo>
                      <a:pt x="5" y="7"/>
                    </a:lnTo>
                    <a:lnTo>
                      <a:pt x="2" y="7"/>
                    </a:lnTo>
                    <a:lnTo>
                      <a:pt x="2" y="7"/>
                    </a:lnTo>
                    <a:lnTo>
                      <a:pt x="2" y="7"/>
                    </a:lnTo>
                    <a:lnTo>
                      <a:pt x="2" y="5"/>
                    </a:lnTo>
                    <a:lnTo>
                      <a:pt x="2" y="5"/>
                    </a:lnTo>
                    <a:lnTo>
                      <a:pt x="2" y="5"/>
                    </a:lnTo>
                    <a:lnTo>
                      <a:pt x="0" y="5"/>
                    </a:lnTo>
                    <a:lnTo>
                      <a:pt x="0" y="5"/>
                    </a:lnTo>
                    <a:lnTo>
                      <a:pt x="0" y="2"/>
                    </a:lnTo>
                    <a:lnTo>
                      <a:pt x="0" y="2"/>
                    </a:lnTo>
                    <a:lnTo>
                      <a:pt x="0" y="2"/>
                    </a:lnTo>
                    <a:lnTo>
                      <a:pt x="0" y="2"/>
                    </a:lnTo>
                    <a:lnTo>
                      <a:pt x="2" y="2"/>
                    </a:lnTo>
                    <a:lnTo>
                      <a:pt x="2" y="2"/>
                    </a:lnTo>
                    <a:lnTo>
                      <a:pt x="2" y="0"/>
                    </a:lnTo>
                    <a:lnTo>
                      <a:pt x="2" y="0"/>
                    </a:lnTo>
                    <a:lnTo>
                      <a:pt x="2" y="0"/>
                    </a:lnTo>
                    <a:lnTo>
                      <a:pt x="5" y="0"/>
                    </a:lnTo>
                    <a:lnTo>
                      <a:pt x="5" y="0"/>
                    </a:lnTo>
                    <a:lnTo>
                      <a:pt x="7" y="0"/>
                    </a:lnTo>
                    <a:lnTo>
                      <a:pt x="7" y="0"/>
                    </a:lnTo>
                    <a:lnTo>
                      <a:pt x="7" y="0"/>
                    </a:lnTo>
                    <a:lnTo>
                      <a:pt x="7"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9" name="Freeform 71"/>
              <p:cNvSpPr>
                <a:spLocks/>
              </p:cNvSpPr>
              <p:nvPr/>
            </p:nvSpPr>
            <p:spPr bwMode="auto">
              <a:xfrm>
                <a:off x="4014" y="2857"/>
                <a:ext cx="90" cy="60"/>
              </a:xfrm>
              <a:custGeom>
                <a:avLst/>
                <a:gdLst/>
                <a:ahLst/>
                <a:cxnLst>
                  <a:cxn ang="0">
                    <a:pos x="86" y="5"/>
                  </a:cxn>
                  <a:cxn ang="0">
                    <a:pos x="88" y="8"/>
                  </a:cxn>
                  <a:cxn ang="0">
                    <a:pos x="88" y="12"/>
                  </a:cxn>
                  <a:cxn ang="0">
                    <a:pos x="90" y="17"/>
                  </a:cxn>
                  <a:cxn ang="0">
                    <a:pos x="88" y="22"/>
                  </a:cxn>
                  <a:cxn ang="0">
                    <a:pos x="83" y="24"/>
                  </a:cxn>
                  <a:cxn ang="0">
                    <a:pos x="79" y="27"/>
                  </a:cxn>
                  <a:cxn ang="0">
                    <a:pos x="83" y="31"/>
                  </a:cxn>
                  <a:cxn ang="0">
                    <a:pos x="83" y="36"/>
                  </a:cxn>
                  <a:cxn ang="0">
                    <a:pos x="79" y="38"/>
                  </a:cxn>
                  <a:cxn ang="0">
                    <a:pos x="76" y="38"/>
                  </a:cxn>
                  <a:cxn ang="0">
                    <a:pos x="71" y="38"/>
                  </a:cxn>
                  <a:cxn ang="0">
                    <a:pos x="69" y="41"/>
                  </a:cxn>
                  <a:cxn ang="0">
                    <a:pos x="69" y="43"/>
                  </a:cxn>
                  <a:cxn ang="0">
                    <a:pos x="64" y="48"/>
                  </a:cxn>
                  <a:cxn ang="0">
                    <a:pos x="60" y="50"/>
                  </a:cxn>
                  <a:cxn ang="0">
                    <a:pos x="57" y="53"/>
                  </a:cxn>
                  <a:cxn ang="0">
                    <a:pos x="53" y="55"/>
                  </a:cxn>
                  <a:cxn ang="0">
                    <a:pos x="48" y="57"/>
                  </a:cxn>
                  <a:cxn ang="0">
                    <a:pos x="43" y="60"/>
                  </a:cxn>
                  <a:cxn ang="0">
                    <a:pos x="38" y="60"/>
                  </a:cxn>
                  <a:cxn ang="0">
                    <a:pos x="34" y="60"/>
                  </a:cxn>
                  <a:cxn ang="0">
                    <a:pos x="29" y="60"/>
                  </a:cxn>
                  <a:cxn ang="0">
                    <a:pos x="27" y="55"/>
                  </a:cxn>
                  <a:cxn ang="0">
                    <a:pos x="22" y="53"/>
                  </a:cxn>
                  <a:cxn ang="0">
                    <a:pos x="17" y="55"/>
                  </a:cxn>
                  <a:cxn ang="0">
                    <a:pos x="15" y="53"/>
                  </a:cxn>
                  <a:cxn ang="0">
                    <a:pos x="12" y="50"/>
                  </a:cxn>
                  <a:cxn ang="0">
                    <a:pos x="10" y="48"/>
                  </a:cxn>
                  <a:cxn ang="0">
                    <a:pos x="5" y="48"/>
                  </a:cxn>
                  <a:cxn ang="0">
                    <a:pos x="3" y="45"/>
                  </a:cxn>
                  <a:cxn ang="0">
                    <a:pos x="0" y="38"/>
                  </a:cxn>
                  <a:cxn ang="0">
                    <a:pos x="5" y="36"/>
                  </a:cxn>
                  <a:cxn ang="0">
                    <a:pos x="8" y="36"/>
                  </a:cxn>
                  <a:cxn ang="0">
                    <a:pos x="12" y="36"/>
                  </a:cxn>
                  <a:cxn ang="0">
                    <a:pos x="17" y="36"/>
                  </a:cxn>
                  <a:cxn ang="0">
                    <a:pos x="22" y="38"/>
                  </a:cxn>
                  <a:cxn ang="0">
                    <a:pos x="27" y="38"/>
                  </a:cxn>
                  <a:cxn ang="0">
                    <a:pos x="31" y="36"/>
                  </a:cxn>
                  <a:cxn ang="0">
                    <a:pos x="36" y="36"/>
                  </a:cxn>
                  <a:cxn ang="0">
                    <a:pos x="36" y="31"/>
                  </a:cxn>
                  <a:cxn ang="0">
                    <a:pos x="36" y="29"/>
                  </a:cxn>
                  <a:cxn ang="0">
                    <a:pos x="38" y="24"/>
                  </a:cxn>
                  <a:cxn ang="0">
                    <a:pos x="43" y="29"/>
                  </a:cxn>
                  <a:cxn ang="0">
                    <a:pos x="38" y="31"/>
                  </a:cxn>
                  <a:cxn ang="0">
                    <a:pos x="41" y="36"/>
                  </a:cxn>
                  <a:cxn ang="0">
                    <a:pos x="43" y="38"/>
                  </a:cxn>
                  <a:cxn ang="0">
                    <a:pos x="48" y="36"/>
                  </a:cxn>
                  <a:cxn ang="0">
                    <a:pos x="53" y="38"/>
                  </a:cxn>
                  <a:cxn ang="0">
                    <a:pos x="57" y="36"/>
                  </a:cxn>
                  <a:cxn ang="0">
                    <a:pos x="60" y="31"/>
                  </a:cxn>
                  <a:cxn ang="0">
                    <a:pos x="60" y="27"/>
                  </a:cxn>
                  <a:cxn ang="0">
                    <a:pos x="60" y="24"/>
                  </a:cxn>
                  <a:cxn ang="0">
                    <a:pos x="64" y="22"/>
                  </a:cxn>
                  <a:cxn ang="0">
                    <a:pos x="67" y="22"/>
                  </a:cxn>
                  <a:cxn ang="0">
                    <a:pos x="71" y="22"/>
                  </a:cxn>
                  <a:cxn ang="0">
                    <a:pos x="71" y="17"/>
                  </a:cxn>
                  <a:cxn ang="0">
                    <a:pos x="71" y="10"/>
                  </a:cxn>
                  <a:cxn ang="0">
                    <a:pos x="69" y="5"/>
                  </a:cxn>
                  <a:cxn ang="0">
                    <a:pos x="74" y="3"/>
                  </a:cxn>
                  <a:cxn ang="0">
                    <a:pos x="79" y="5"/>
                  </a:cxn>
                  <a:cxn ang="0">
                    <a:pos x="79" y="5"/>
                  </a:cxn>
                  <a:cxn ang="0">
                    <a:pos x="81" y="0"/>
                  </a:cxn>
                </a:cxnLst>
                <a:rect l="0" t="0" r="r" b="b"/>
                <a:pathLst>
                  <a:path w="90" h="60">
                    <a:moveTo>
                      <a:pt x="83" y="0"/>
                    </a:moveTo>
                    <a:lnTo>
                      <a:pt x="83" y="3"/>
                    </a:lnTo>
                    <a:lnTo>
                      <a:pt x="83" y="3"/>
                    </a:lnTo>
                    <a:lnTo>
                      <a:pt x="86" y="3"/>
                    </a:lnTo>
                    <a:lnTo>
                      <a:pt x="86" y="3"/>
                    </a:lnTo>
                    <a:lnTo>
                      <a:pt x="86" y="3"/>
                    </a:lnTo>
                    <a:lnTo>
                      <a:pt x="86" y="5"/>
                    </a:lnTo>
                    <a:lnTo>
                      <a:pt x="86" y="5"/>
                    </a:lnTo>
                    <a:lnTo>
                      <a:pt x="86" y="8"/>
                    </a:lnTo>
                    <a:lnTo>
                      <a:pt x="86" y="8"/>
                    </a:lnTo>
                    <a:lnTo>
                      <a:pt x="86" y="8"/>
                    </a:lnTo>
                    <a:lnTo>
                      <a:pt x="88" y="8"/>
                    </a:lnTo>
                    <a:lnTo>
                      <a:pt x="88" y="8"/>
                    </a:lnTo>
                    <a:lnTo>
                      <a:pt x="88" y="8"/>
                    </a:lnTo>
                    <a:lnTo>
                      <a:pt x="90" y="8"/>
                    </a:lnTo>
                    <a:lnTo>
                      <a:pt x="90" y="8"/>
                    </a:lnTo>
                    <a:lnTo>
                      <a:pt x="90" y="10"/>
                    </a:lnTo>
                    <a:lnTo>
                      <a:pt x="90" y="10"/>
                    </a:lnTo>
                    <a:lnTo>
                      <a:pt x="88" y="10"/>
                    </a:lnTo>
                    <a:lnTo>
                      <a:pt x="88" y="10"/>
                    </a:lnTo>
                    <a:lnTo>
                      <a:pt x="88" y="12"/>
                    </a:lnTo>
                    <a:lnTo>
                      <a:pt x="88" y="12"/>
                    </a:lnTo>
                    <a:lnTo>
                      <a:pt x="88" y="15"/>
                    </a:lnTo>
                    <a:lnTo>
                      <a:pt x="90" y="15"/>
                    </a:lnTo>
                    <a:lnTo>
                      <a:pt x="90" y="15"/>
                    </a:lnTo>
                    <a:lnTo>
                      <a:pt x="88" y="15"/>
                    </a:lnTo>
                    <a:lnTo>
                      <a:pt x="88" y="17"/>
                    </a:lnTo>
                    <a:lnTo>
                      <a:pt x="90" y="17"/>
                    </a:lnTo>
                    <a:lnTo>
                      <a:pt x="90" y="17"/>
                    </a:lnTo>
                    <a:lnTo>
                      <a:pt x="88" y="17"/>
                    </a:lnTo>
                    <a:lnTo>
                      <a:pt x="88" y="19"/>
                    </a:lnTo>
                    <a:lnTo>
                      <a:pt x="88" y="19"/>
                    </a:lnTo>
                    <a:lnTo>
                      <a:pt x="88" y="19"/>
                    </a:lnTo>
                    <a:lnTo>
                      <a:pt x="88" y="19"/>
                    </a:lnTo>
                    <a:lnTo>
                      <a:pt x="88" y="22"/>
                    </a:lnTo>
                    <a:lnTo>
                      <a:pt x="88" y="22"/>
                    </a:lnTo>
                    <a:lnTo>
                      <a:pt x="86" y="22"/>
                    </a:lnTo>
                    <a:lnTo>
                      <a:pt x="86" y="24"/>
                    </a:lnTo>
                    <a:lnTo>
                      <a:pt x="86" y="24"/>
                    </a:lnTo>
                    <a:lnTo>
                      <a:pt x="86" y="24"/>
                    </a:lnTo>
                    <a:lnTo>
                      <a:pt x="86" y="24"/>
                    </a:lnTo>
                    <a:lnTo>
                      <a:pt x="83" y="24"/>
                    </a:lnTo>
                    <a:lnTo>
                      <a:pt x="83" y="24"/>
                    </a:lnTo>
                    <a:lnTo>
                      <a:pt x="83" y="24"/>
                    </a:lnTo>
                    <a:lnTo>
                      <a:pt x="81" y="24"/>
                    </a:lnTo>
                    <a:lnTo>
                      <a:pt x="81" y="24"/>
                    </a:lnTo>
                    <a:lnTo>
                      <a:pt x="81" y="27"/>
                    </a:lnTo>
                    <a:lnTo>
                      <a:pt x="81" y="27"/>
                    </a:lnTo>
                    <a:lnTo>
                      <a:pt x="79" y="27"/>
                    </a:lnTo>
                    <a:lnTo>
                      <a:pt x="79" y="29"/>
                    </a:lnTo>
                    <a:lnTo>
                      <a:pt x="81" y="29"/>
                    </a:lnTo>
                    <a:lnTo>
                      <a:pt x="81" y="29"/>
                    </a:lnTo>
                    <a:lnTo>
                      <a:pt x="81" y="29"/>
                    </a:lnTo>
                    <a:lnTo>
                      <a:pt x="81" y="29"/>
                    </a:lnTo>
                    <a:lnTo>
                      <a:pt x="83" y="29"/>
                    </a:lnTo>
                    <a:lnTo>
                      <a:pt x="83" y="31"/>
                    </a:lnTo>
                    <a:lnTo>
                      <a:pt x="83" y="31"/>
                    </a:lnTo>
                    <a:lnTo>
                      <a:pt x="83" y="31"/>
                    </a:lnTo>
                    <a:lnTo>
                      <a:pt x="83" y="31"/>
                    </a:lnTo>
                    <a:lnTo>
                      <a:pt x="83" y="34"/>
                    </a:lnTo>
                    <a:lnTo>
                      <a:pt x="83" y="34"/>
                    </a:lnTo>
                    <a:lnTo>
                      <a:pt x="83" y="34"/>
                    </a:lnTo>
                    <a:lnTo>
                      <a:pt x="83" y="36"/>
                    </a:lnTo>
                    <a:lnTo>
                      <a:pt x="83" y="36"/>
                    </a:lnTo>
                    <a:lnTo>
                      <a:pt x="83" y="36"/>
                    </a:lnTo>
                    <a:lnTo>
                      <a:pt x="81" y="36"/>
                    </a:lnTo>
                    <a:lnTo>
                      <a:pt x="81" y="38"/>
                    </a:lnTo>
                    <a:lnTo>
                      <a:pt x="81" y="38"/>
                    </a:lnTo>
                    <a:lnTo>
                      <a:pt x="81" y="38"/>
                    </a:lnTo>
                    <a:lnTo>
                      <a:pt x="79" y="38"/>
                    </a:lnTo>
                    <a:lnTo>
                      <a:pt x="79" y="38"/>
                    </a:lnTo>
                    <a:lnTo>
                      <a:pt x="79" y="38"/>
                    </a:lnTo>
                    <a:lnTo>
                      <a:pt x="79" y="38"/>
                    </a:lnTo>
                    <a:lnTo>
                      <a:pt x="76" y="38"/>
                    </a:lnTo>
                    <a:lnTo>
                      <a:pt x="76" y="41"/>
                    </a:lnTo>
                    <a:lnTo>
                      <a:pt x="76" y="41"/>
                    </a:lnTo>
                    <a:lnTo>
                      <a:pt x="76" y="38"/>
                    </a:lnTo>
                    <a:lnTo>
                      <a:pt x="76" y="38"/>
                    </a:lnTo>
                    <a:lnTo>
                      <a:pt x="74" y="38"/>
                    </a:lnTo>
                    <a:lnTo>
                      <a:pt x="74" y="38"/>
                    </a:lnTo>
                    <a:lnTo>
                      <a:pt x="74" y="38"/>
                    </a:lnTo>
                    <a:lnTo>
                      <a:pt x="74" y="38"/>
                    </a:lnTo>
                    <a:lnTo>
                      <a:pt x="71" y="38"/>
                    </a:lnTo>
                    <a:lnTo>
                      <a:pt x="71" y="38"/>
                    </a:lnTo>
                    <a:lnTo>
                      <a:pt x="71" y="38"/>
                    </a:lnTo>
                    <a:lnTo>
                      <a:pt x="71" y="38"/>
                    </a:lnTo>
                    <a:lnTo>
                      <a:pt x="69" y="38"/>
                    </a:lnTo>
                    <a:lnTo>
                      <a:pt x="69" y="38"/>
                    </a:lnTo>
                    <a:lnTo>
                      <a:pt x="69" y="38"/>
                    </a:lnTo>
                    <a:lnTo>
                      <a:pt x="69" y="38"/>
                    </a:lnTo>
                    <a:lnTo>
                      <a:pt x="69" y="41"/>
                    </a:lnTo>
                    <a:lnTo>
                      <a:pt x="71" y="41"/>
                    </a:lnTo>
                    <a:lnTo>
                      <a:pt x="71" y="41"/>
                    </a:lnTo>
                    <a:lnTo>
                      <a:pt x="71" y="43"/>
                    </a:lnTo>
                    <a:lnTo>
                      <a:pt x="69" y="43"/>
                    </a:lnTo>
                    <a:lnTo>
                      <a:pt x="69" y="43"/>
                    </a:lnTo>
                    <a:lnTo>
                      <a:pt x="69" y="43"/>
                    </a:lnTo>
                    <a:lnTo>
                      <a:pt x="69" y="43"/>
                    </a:lnTo>
                    <a:lnTo>
                      <a:pt x="69" y="45"/>
                    </a:lnTo>
                    <a:lnTo>
                      <a:pt x="69" y="45"/>
                    </a:lnTo>
                    <a:lnTo>
                      <a:pt x="67" y="45"/>
                    </a:lnTo>
                    <a:lnTo>
                      <a:pt x="67" y="45"/>
                    </a:lnTo>
                    <a:lnTo>
                      <a:pt x="67" y="48"/>
                    </a:lnTo>
                    <a:lnTo>
                      <a:pt x="64" y="48"/>
                    </a:lnTo>
                    <a:lnTo>
                      <a:pt x="64" y="48"/>
                    </a:lnTo>
                    <a:lnTo>
                      <a:pt x="64" y="48"/>
                    </a:lnTo>
                    <a:lnTo>
                      <a:pt x="64" y="50"/>
                    </a:lnTo>
                    <a:lnTo>
                      <a:pt x="64" y="50"/>
                    </a:lnTo>
                    <a:lnTo>
                      <a:pt x="64" y="50"/>
                    </a:lnTo>
                    <a:lnTo>
                      <a:pt x="62" y="50"/>
                    </a:lnTo>
                    <a:lnTo>
                      <a:pt x="62" y="50"/>
                    </a:lnTo>
                    <a:lnTo>
                      <a:pt x="60" y="50"/>
                    </a:lnTo>
                    <a:lnTo>
                      <a:pt x="60" y="50"/>
                    </a:lnTo>
                    <a:lnTo>
                      <a:pt x="60" y="50"/>
                    </a:lnTo>
                    <a:lnTo>
                      <a:pt x="60" y="50"/>
                    </a:lnTo>
                    <a:lnTo>
                      <a:pt x="57" y="50"/>
                    </a:lnTo>
                    <a:lnTo>
                      <a:pt x="57" y="50"/>
                    </a:lnTo>
                    <a:lnTo>
                      <a:pt x="57" y="50"/>
                    </a:lnTo>
                    <a:lnTo>
                      <a:pt x="57" y="53"/>
                    </a:lnTo>
                    <a:lnTo>
                      <a:pt x="55" y="53"/>
                    </a:lnTo>
                    <a:lnTo>
                      <a:pt x="55" y="53"/>
                    </a:lnTo>
                    <a:lnTo>
                      <a:pt x="55" y="53"/>
                    </a:lnTo>
                    <a:lnTo>
                      <a:pt x="53" y="53"/>
                    </a:lnTo>
                    <a:lnTo>
                      <a:pt x="53" y="55"/>
                    </a:lnTo>
                    <a:lnTo>
                      <a:pt x="53" y="55"/>
                    </a:lnTo>
                    <a:lnTo>
                      <a:pt x="53" y="55"/>
                    </a:lnTo>
                    <a:lnTo>
                      <a:pt x="50" y="55"/>
                    </a:lnTo>
                    <a:lnTo>
                      <a:pt x="50" y="55"/>
                    </a:lnTo>
                    <a:lnTo>
                      <a:pt x="50" y="55"/>
                    </a:lnTo>
                    <a:lnTo>
                      <a:pt x="50" y="55"/>
                    </a:lnTo>
                    <a:lnTo>
                      <a:pt x="48" y="55"/>
                    </a:lnTo>
                    <a:lnTo>
                      <a:pt x="48" y="57"/>
                    </a:lnTo>
                    <a:lnTo>
                      <a:pt x="48" y="57"/>
                    </a:lnTo>
                    <a:lnTo>
                      <a:pt x="48" y="57"/>
                    </a:lnTo>
                    <a:lnTo>
                      <a:pt x="45" y="57"/>
                    </a:lnTo>
                    <a:lnTo>
                      <a:pt x="45" y="57"/>
                    </a:lnTo>
                    <a:lnTo>
                      <a:pt x="45" y="57"/>
                    </a:lnTo>
                    <a:lnTo>
                      <a:pt x="45" y="60"/>
                    </a:lnTo>
                    <a:lnTo>
                      <a:pt x="43" y="60"/>
                    </a:lnTo>
                    <a:lnTo>
                      <a:pt x="43" y="60"/>
                    </a:lnTo>
                    <a:lnTo>
                      <a:pt x="43" y="57"/>
                    </a:lnTo>
                    <a:lnTo>
                      <a:pt x="43" y="57"/>
                    </a:lnTo>
                    <a:lnTo>
                      <a:pt x="41" y="57"/>
                    </a:lnTo>
                    <a:lnTo>
                      <a:pt x="41" y="57"/>
                    </a:lnTo>
                    <a:lnTo>
                      <a:pt x="38" y="57"/>
                    </a:lnTo>
                    <a:lnTo>
                      <a:pt x="38" y="60"/>
                    </a:lnTo>
                    <a:lnTo>
                      <a:pt x="38" y="60"/>
                    </a:lnTo>
                    <a:lnTo>
                      <a:pt x="38" y="60"/>
                    </a:lnTo>
                    <a:lnTo>
                      <a:pt x="36" y="60"/>
                    </a:lnTo>
                    <a:lnTo>
                      <a:pt x="36" y="60"/>
                    </a:lnTo>
                    <a:lnTo>
                      <a:pt x="36" y="60"/>
                    </a:lnTo>
                    <a:lnTo>
                      <a:pt x="36" y="57"/>
                    </a:lnTo>
                    <a:lnTo>
                      <a:pt x="34" y="57"/>
                    </a:lnTo>
                    <a:lnTo>
                      <a:pt x="34" y="60"/>
                    </a:lnTo>
                    <a:lnTo>
                      <a:pt x="34" y="60"/>
                    </a:lnTo>
                    <a:lnTo>
                      <a:pt x="31" y="60"/>
                    </a:lnTo>
                    <a:lnTo>
                      <a:pt x="31" y="57"/>
                    </a:lnTo>
                    <a:lnTo>
                      <a:pt x="31" y="57"/>
                    </a:lnTo>
                    <a:lnTo>
                      <a:pt x="31" y="60"/>
                    </a:lnTo>
                    <a:lnTo>
                      <a:pt x="31" y="60"/>
                    </a:lnTo>
                    <a:lnTo>
                      <a:pt x="29" y="60"/>
                    </a:lnTo>
                    <a:lnTo>
                      <a:pt x="29" y="57"/>
                    </a:lnTo>
                    <a:lnTo>
                      <a:pt x="29" y="57"/>
                    </a:lnTo>
                    <a:lnTo>
                      <a:pt x="27" y="57"/>
                    </a:lnTo>
                    <a:lnTo>
                      <a:pt x="27" y="57"/>
                    </a:lnTo>
                    <a:lnTo>
                      <a:pt x="27" y="57"/>
                    </a:lnTo>
                    <a:lnTo>
                      <a:pt x="27" y="55"/>
                    </a:lnTo>
                    <a:lnTo>
                      <a:pt x="27" y="55"/>
                    </a:lnTo>
                    <a:lnTo>
                      <a:pt x="27" y="55"/>
                    </a:lnTo>
                    <a:lnTo>
                      <a:pt x="27" y="53"/>
                    </a:lnTo>
                    <a:lnTo>
                      <a:pt x="24" y="53"/>
                    </a:lnTo>
                    <a:lnTo>
                      <a:pt x="24" y="53"/>
                    </a:lnTo>
                    <a:lnTo>
                      <a:pt x="24" y="53"/>
                    </a:lnTo>
                    <a:lnTo>
                      <a:pt x="24" y="53"/>
                    </a:lnTo>
                    <a:lnTo>
                      <a:pt x="22" y="53"/>
                    </a:lnTo>
                    <a:lnTo>
                      <a:pt x="22" y="53"/>
                    </a:lnTo>
                    <a:lnTo>
                      <a:pt x="22" y="53"/>
                    </a:lnTo>
                    <a:lnTo>
                      <a:pt x="19" y="53"/>
                    </a:lnTo>
                    <a:lnTo>
                      <a:pt x="19" y="53"/>
                    </a:lnTo>
                    <a:lnTo>
                      <a:pt x="19" y="53"/>
                    </a:lnTo>
                    <a:lnTo>
                      <a:pt x="19" y="55"/>
                    </a:lnTo>
                    <a:lnTo>
                      <a:pt x="17" y="55"/>
                    </a:lnTo>
                    <a:lnTo>
                      <a:pt x="17" y="55"/>
                    </a:lnTo>
                    <a:lnTo>
                      <a:pt x="17" y="55"/>
                    </a:lnTo>
                    <a:lnTo>
                      <a:pt x="17" y="55"/>
                    </a:lnTo>
                    <a:lnTo>
                      <a:pt x="15" y="55"/>
                    </a:lnTo>
                    <a:lnTo>
                      <a:pt x="15" y="55"/>
                    </a:lnTo>
                    <a:lnTo>
                      <a:pt x="15" y="55"/>
                    </a:lnTo>
                    <a:lnTo>
                      <a:pt x="15" y="53"/>
                    </a:lnTo>
                    <a:lnTo>
                      <a:pt x="15" y="53"/>
                    </a:lnTo>
                    <a:lnTo>
                      <a:pt x="15" y="53"/>
                    </a:lnTo>
                    <a:lnTo>
                      <a:pt x="15" y="50"/>
                    </a:lnTo>
                    <a:lnTo>
                      <a:pt x="15" y="50"/>
                    </a:lnTo>
                    <a:lnTo>
                      <a:pt x="12" y="50"/>
                    </a:lnTo>
                    <a:lnTo>
                      <a:pt x="12" y="50"/>
                    </a:lnTo>
                    <a:lnTo>
                      <a:pt x="12" y="50"/>
                    </a:lnTo>
                    <a:lnTo>
                      <a:pt x="12" y="50"/>
                    </a:lnTo>
                    <a:lnTo>
                      <a:pt x="12" y="50"/>
                    </a:lnTo>
                    <a:lnTo>
                      <a:pt x="10" y="50"/>
                    </a:lnTo>
                    <a:lnTo>
                      <a:pt x="10" y="50"/>
                    </a:lnTo>
                    <a:lnTo>
                      <a:pt x="10" y="48"/>
                    </a:lnTo>
                    <a:lnTo>
                      <a:pt x="10" y="48"/>
                    </a:lnTo>
                    <a:lnTo>
                      <a:pt x="10" y="48"/>
                    </a:lnTo>
                    <a:lnTo>
                      <a:pt x="10" y="48"/>
                    </a:lnTo>
                    <a:lnTo>
                      <a:pt x="10" y="48"/>
                    </a:lnTo>
                    <a:lnTo>
                      <a:pt x="8" y="48"/>
                    </a:lnTo>
                    <a:lnTo>
                      <a:pt x="8" y="45"/>
                    </a:lnTo>
                    <a:lnTo>
                      <a:pt x="8" y="45"/>
                    </a:lnTo>
                    <a:lnTo>
                      <a:pt x="8" y="48"/>
                    </a:lnTo>
                    <a:lnTo>
                      <a:pt x="5" y="48"/>
                    </a:lnTo>
                    <a:lnTo>
                      <a:pt x="5" y="45"/>
                    </a:lnTo>
                    <a:lnTo>
                      <a:pt x="5" y="45"/>
                    </a:lnTo>
                    <a:lnTo>
                      <a:pt x="5" y="45"/>
                    </a:lnTo>
                    <a:lnTo>
                      <a:pt x="5" y="45"/>
                    </a:lnTo>
                    <a:lnTo>
                      <a:pt x="3" y="45"/>
                    </a:lnTo>
                    <a:lnTo>
                      <a:pt x="3" y="45"/>
                    </a:lnTo>
                    <a:lnTo>
                      <a:pt x="3" y="45"/>
                    </a:lnTo>
                    <a:lnTo>
                      <a:pt x="3" y="43"/>
                    </a:lnTo>
                    <a:lnTo>
                      <a:pt x="0" y="43"/>
                    </a:lnTo>
                    <a:lnTo>
                      <a:pt x="0" y="43"/>
                    </a:lnTo>
                    <a:lnTo>
                      <a:pt x="0" y="41"/>
                    </a:lnTo>
                    <a:lnTo>
                      <a:pt x="0" y="41"/>
                    </a:lnTo>
                    <a:lnTo>
                      <a:pt x="0" y="38"/>
                    </a:lnTo>
                    <a:lnTo>
                      <a:pt x="0" y="38"/>
                    </a:lnTo>
                    <a:lnTo>
                      <a:pt x="0" y="38"/>
                    </a:lnTo>
                    <a:lnTo>
                      <a:pt x="3" y="38"/>
                    </a:lnTo>
                    <a:lnTo>
                      <a:pt x="3" y="36"/>
                    </a:lnTo>
                    <a:lnTo>
                      <a:pt x="3" y="36"/>
                    </a:lnTo>
                    <a:lnTo>
                      <a:pt x="3" y="36"/>
                    </a:lnTo>
                    <a:lnTo>
                      <a:pt x="3" y="36"/>
                    </a:lnTo>
                    <a:lnTo>
                      <a:pt x="5" y="36"/>
                    </a:lnTo>
                    <a:lnTo>
                      <a:pt x="5" y="36"/>
                    </a:lnTo>
                    <a:lnTo>
                      <a:pt x="5" y="36"/>
                    </a:lnTo>
                    <a:lnTo>
                      <a:pt x="5" y="36"/>
                    </a:lnTo>
                    <a:lnTo>
                      <a:pt x="5" y="38"/>
                    </a:lnTo>
                    <a:lnTo>
                      <a:pt x="8" y="38"/>
                    </a:lnTo>
                    <a:lnTo>
                      <a:pt x="8" y="36"/>
                    </a:lnTo>
                    <a:lnTo>
                      <a:pt x="8" y="36"/>
                    </a:lnTo>
                    <a:lnTo>
                      <a:pt x="10" y="36"/>
                    </a:lnTo>
                    <a:lnTo>
                      <a:pt x="10" y="36"/>
                    </a:lnTo>
                    <a:lnTo>
                      <a:pt x="10" y="36"/>
                    </a:lnTo>
                    <a:lnTo>
                      <a:pt x="12" y="36"/>
                    </a:lnTo>
                    <a:lnTo>
                      <a:pt x="12" y="38"/>
                    </a:lnTo>
                    <a:lnTo>
                      <a:pt x="12" y="38"/>
                    </a:lnTo>
                    <a:lnTo>
                      <a:pt x="12" y="36"/>
                    </a:lnTo>
                    <a:lnTo>
                      <a:pt x="12" y="36"/>
                    </a:lnTo>
                    <a:lnTo>
                      <a:pt x="15" y="36"/>
                    </a:lnTo>
                    <a:lnTo>
                      <a:pt x="15" y="36"/>
                    </a:lnTo>
                    <a:lnTo>
                      <a:pt x="15" y="36"/>
                    </a:lnTo>
                    <a:lnTo>
                      <a:pt x="17" y="36"/>
                    </a:lnTo>
                    <a:lnTo>
                      <a:pt x="17" y="36"/>
                    </a:lnTo>
                    <a:lnTo>
                      <a:pt x="17" y="36"/>
                    </a:lnTo>
                    <a:lnTo>
                      <a:pt x="17" y="36"/>
                    </a:lnTo>
                    <a:lnTo>
                      <a:pt x="17" y="38"/>
                    </a:lnTo>
                    <a:lnTo>
                      <a:pt x="19" y="38"/>
                    </a:lnTo>
                    <a:lnTo>
                      <a:pt x="19" y="38"/>
                    </a:lnTo>
                    <a:lnTo>
                      <a:pt x="19" y="38"/>
                    </a:lnTo>
                    <a:lnTo>
                      <a:pt x="19" y="38"/>
                    </a:lnTo>
                    <a:lnTo>
                      <a:pt x="22" y="38"/>
                    </a:lnTo>
                    <a:lnTo>
                      <a:pt x="22" y="38"/>
                    </a:lnTo>
                    <a:lnTo>
                      <a:pt x="24" y="38"/>
                    </a:lnTo>
                    <a:lnTo>
                      <a:pt x="24" y="38"/>
                    </a:lnTo>
                    <a:lnTo>
                      <a:pt x="24" y="38"/>
                    </a:lnTo>
                    <a:lnTo>
                      <a:pt x="24" y="38"/>
                    </a:lnTo>
                    <a:lnTo>
                      <a:pt x="27" y="38"/>
                    </a:lnTo>
                    <a:lnTo>
                      <a:pt x="27" y="38"/>
                    </a:lnTo>
                    <a:lnTo>
                      <a:pt x="27" y="38"/>
                    </a:lnTo>
                    <a:lnTo>
                      <a:pt x="27" y="36"/>
                    </a:lnTo>
                    <a:lnTo>
                      <a:pt x="29" y="36"/>
                    </a:lnTo>
                    <a:lnTo>
                      <a:pt x="29" y="36"/>
                    </a:lnTo>
                    <a:lnTo>
                      <a:pt x="29" y="36"/>
                    </a:lnTo>
                    <a:lnTo>
                      <a:pt x="31" y="36"/>
                    </a:lnTo>
                    <a:lnTo>
                      <a:pt x="31" y="36"/>
                    </a:lnTo>
                    <a:lnTo>
                      <a:pt x="31" y="36"/>
                    </a:lnTo>
                    <a:lnTo>
                      <a:pt x="31" y="38"/>
                    </a:lnTo>
                    <a:lnTo>
                      <a:pt x="31" y="38"/>
                    </a:lnTo>
                    <a:lnTo>
                      <a:pt x="31" y="36"/>
                    </a:lnTo>
                    <a:lnTo>
                      <a:pt x="34" y="36"/>
                    </a:lnTo>
                    <a:lnTo>
                      <a:pt x="34" y="36"/>
                    </a:lnTo>
                    <a:lnTo>
                      <a:pt x="36" y="36"/>
                    </a:lnTo>
                    <a:lnTo>
                      <a:pt x="36" y="36"/>
                    </a:lnTo>
                    <a:lnTo>
                      <a:pt x="36" y="36"/>
                    </a:lnTo>
                    <a:lnTo>
                      <a:pt x="36" y="34"/>
                    </a:lnTo>
                    <a:lnTo>
                      <a:pt x="36" y="34"/>
                    </a:lnTo>
                    <a:lnTo>
                      <a:pt x="36" y="34"/>
                    </a:lnTo>
                    <a:lnTo>
                      <a:pt x="36" y="31"/>
                    </a:lnTo>
                    <a:lnTo>
                      <a:pt x="36" y="31"/>
                    </a:lnTo>
                    <a:lnTo>
                      <a:pt x="36" y="31"/>
                    </a:lnTo>
                    <a:lnTo>
                      <a:pt x="36" y="31"/>
                    </a:lnTo>
                    <a:lnTo>
                      <a:pt x="36" y="29"/>
                    </a:lnTo>
                    <a:lnTo>
                      <a:pt x="38" y="29"/>
                    </a:lnTo>
                    <a:lnTo>
                      <a:pt x="38" y="29"/>
                    </a:lnTo>
                    <a:lnTo>
                      <a:pt x="36" y="29"/>
                    </a:lnTo>
                    <a:lnTo>
                      <a:pt x="36" y="29"/>
                    </a:lnTo>
                    <a:lnTo>
                      <a:pt x="38" y="29"/>
                    </a:lnTo>
                    <a:lnTo>
                      <a:pt x="38" y="27"/>
                    </a:lnTo>
                    <a:lnTo>
                      <a:pt x="38" y="27"/>
                    </a:lnTo>
                    <a:lnTo>
                      <a:pt x="38" y="24"/>
                    </a:lnTo>
                    <a:lnTo>
                      <a:pt x="38" y="24"/>
                    </a:lnTo>
                    <a:lnTo>
                      <a:pt x="38" y="24"/>
                    </a:lnTo>
                    <a:lnTo>
                      <a:pt x="38" y="24"/>
                    </a:lnTo>
                    <a:lnTo>
                      <a:pt x="41" y="24"/>
                    </a:lnTo>
                    <a:lnTo>
                      <a:pt x="41" y="24"/>
                    </a:lnTo>
                    <a:lnTo>
                      <a:pt x="41" y="24"/>
                    </a:lnTo>
                    <a:lnTo>
                      <a:pt x="43" y="24"/>
                    </a:lnTo>
                    <a:lnTo>
                      <a:pt x="43" y="27"/>
                    </a:lnTo>
                    <a:lnTo>
                      <a:pt x="43" y="27"/>
                    </a:lnTo>
                    <a:lnTo>
                      <a:pt x="43" y="29"/>
                    </a:lnTo>
                    <a:lnTo>
                      <a:pt x="41" y="29"/>
                    </a:lnTo>
                    <a:lnTo>
                      <a:pt x="41" y="29"/>
                    </a:lnTo>
                    <a:lnTo>
                      <a:pt x="38" y="29"/>
                    </a:lnTo>
                    <a:lnTo>
                      <a:pt x="38" y="29"/>
                    </a:lnTo>
                    <a:lnTo>
                      <a:pt x="38" y="29"/>
                    </a:lnTo>
                    <a:lnTo>
                      <a:pt x="38" y="31"/>
                    </a:lnTo>
                    <a:lnTo>
                      <a:pt x="38" y="31"/>
                    </a:lnTo>
                    <a:lnTo>
                      <a:pt x="41" y="31"/>
                    </a:lnTo>
                    <a:lnTo>
                      <a:pt x="41" y="34"/>
                    </a:lnTo>
                    <a:lnTo>
                      <a:pt x="38" y="34"/>
                    </a:lnTo>
                    <a:lnTo>
                      <a:pt x="38" y="34"/>
                    </a:lnTo>
                    <a:lnTo>
                      <a:pt x="38" y="36"/>
                    </a:lnTo>
                    <a:lnTo>
                      <a:pt x="41" y="36"/>
                    </a:lnTo>
                    <a:lnTo>
                      <a:pt x="41" y="36"/>
                    </a:lnTo>
                    <a:lnTo>
                      <a:pt x="41" y="38"/>
                    </a:lnTo>
                    <a:lnTo>
                      <a:pt x="41" y="38"/>
                    </a:lnTo>
                    <a:lnTo>
                      <a:pt x="43" y="38"/>
                    </a:lnTo>
                    <a:lnTo>
                      <a:pt x="43" y="38"/>
                    </a:lnTo>
                    <a:lnTo>
                      <a:pt x="43" y="38"/>
                    </a:lnTo>
                    <a:lnTo>
                      <a:pt x="43" y="38"/>
                    </a:lnTo>
                    <a:lnTo>
                      <a:pt x="43" y="38"/>
                    </a:lnTo>
                    <a:lnTo>
                      <a:pt x="45" y="38"/>
                    </a:lnTo>
                    <a:lnTo>
                      <a:pt x="45" y="36"/>
                    </a:lnTo>
                    <a:lnTo>
                      <a:pt x="45" y="36"/>
                    </a:lnTo>
                    <a:lnTo>
                      <a:pt x="45" y="36"/>
                    </a:lnTo>
                    <a:lnTo>
                      <a:pt x="45" y="36"/>
                    </a:lnTo>
                    <a:lnTo>
                      <a:pt x="48" y="36"/>
                    </a:lnTo>
                    <a:lnTo>
                      <a:pt x="48" y="36"/>
                    </a:lnTo>
                    <a:lnTo>
                      <a:pt x="50" y="36"/>
                    </a:lnTo>
                    <a:lnTo>
                      <a:pt x="50" y="36"/>
                    </a:lnTo>
                    <a:lnTo>
                      <a:pt x="50" y="36"/>
                    </a:lnTo>
                    <a:lnTo>
                      <a:pt x="50" y="38"/>
                    </a:lnTo>
                    <a:lnTo>
                      <a:pt x="50" y="38"/>
                    </a:lnTo>
                    <a:lnTo>
                      <a:pt x="53" y="38"/>
                    </a:lnTo>
                    <a:lnTo>
                      <a:pt x="53" y="38"/>
                    </a:lnTo>
                    <a:lnTo>
                      <a:pt x="53" y="36"/>
                    </a:lnTo>
                    <a:lnTo>
                      <a:pt x="53" y="36"/>
                    </a:lnTo>
                    <a:lnTo>
                      <a:pt x="53" y="36"/>
                    </a:lnTo>
                    <a:lnTo>
                      <a:pt x="55" y="36"/>
                    </a:lnTo>
                    <a:lnTo>
                      <a:pt x="55" y="36"/>
                    </a:lnTo>
                    <a:lnTo>
                      <a:pt x="55" y="36"/>
                    </a:lnTo>
                    <a:lnTo>
                      <a:pt x="57" y="36"/>
                    </a:lnTo>
                    <a:lnTo>
                      <a:pt x="57" y="36"/>
                    </a:lnTo>
                    <a:lnTo>
                      <a:pt x="57" y="36"/>
                    </a:lnTo>
                    <a:lnTo>
                      <a:pt x="57" y="36"/>
                    </a:lnTo>
                    <a:lnTo>
                      <a:pt x="57" y="34"/>
                    </a:lnTo>
                    <a:lnTo>
                      <a:pt x="60" y="34"/>
                    </a:lnTo>
                    <a:lnTo>
                      <a:pt x="60" y="34"/>
                    </a:lnTo>
                    <a:lnTo>
                      <a:pt x="60" y="31"/>
                    </a:lnTo>
                    <a:lnTo>
                      <a:pt x="60" y="31"/>
                    </a:lnTo>
                    <a:lnTo>
                      <a:pt x="60" y="29"/>
                    </a:lnTo>
                    <a:lnTo>
                      <a:pt x="60" y="29"/>
                    </a:lnTo>
                    <a:lnTo>
                      <a:pt x="60" y="29"/>
                    </a:lnTo>
                    <a:lnTo>
                      <a:pt x="60" y="29"/>
                    </a:lnTo>
                    <a:lnTo>
                      <a:pt x="60" y="29"/>
                    </a:lnTo>
                    <a:lnTo>
                      <a:pt x="60" y="27"/>
                    </a:lnTo>
                    <a:lnTo>
                      <a:pt x="62" y="27"/>
                    </a:lnTo>
                    <a:lnTo>
                      <a:pt x="62" y="27"/>
                    </a:lnTo>
                    <a:lnTo>
                      <a:pt x="62" y="27"/>
                    </a:lnTo>
                    <a:lnTo>
                      <a:pt x="62" y="24"/>
                    </a:lnTo>
                    <a:lnTo>
                      <a:pt x="62" y="24"/>
                    </a:lnTo>
                    <a:lnTo>
                      <a:pt x="62" y="24"/>
                    </a:lnTo>
                    <a:lnTo>
                      <a:pt x="60" y="24"/>
                    </a:lnTo>
                    <a:lnTo>
                      <a:pt x="60" y="22"/>
                    </a:lnTo>
                    <a:lnTo>
                      <a:pt x="60" y="22"/>
                    </a:lnTo>
                    <a:lnTo>
                      <a:pt x="62" y="22"/>
                    </a:lnTo>
                    <a:lnTo>
                      <a:pt x="62" y="22"/>
                    </a:lnTo>
                    <a:lnTo>
                      <a:pt x="64" y="22"/>
                    </a:lnTo>
                    <a:lnTo>
                      <a:pt x="64" y="22"/>
                    </a:lnTo>
                    <a:lnTo>
                      <a:pt x="64" y="22"/>
                    </a:lnTo>
                    <a:lnTo>
                      <a:pt x="64" y="24"/>
                    </a:lnTo>
                    <a:lnTo>
                      <a:pt x="64" y="24"/>
                    </a:lnTo>
                    <a:lnTo>
                      <a:pt x="67" y="24"/>
                    </a:lnTo>
                    <a:lnTo>
                      <a:pt x="67" y="22"/>
                    </a:lnTo>
                    <a:lnTo>
                      <a:pt x="67" y="22"/>
                    </a:lnTo>
                    <a:lnTo>
                      <a:pt x="67" y="22"/>
                    </a:lnTo>
                    <a:lnTo>
                      <a:pt x="67" y="22"/>
                    </a:lnTo>
                    <a:lnTo>
                      <a:pt x="69" y="22"/>
                    </a:lnTo>
                    <a:lnTo>
                      <a:pt x="69" y="22"/>
                    </a:lnTo>
                    <a:lnTo>
                      <a:pt x="69" y="22"/>
                    </a:lnTo>
                    <a:lnTo>
                      <a:pt x="71" y="22"/>
                    </a:lnTo>
                    <a:lnTo>
                      <a:pt x="71" y="22"/>
                    </a:lnTo>
                    <a:lnTo>
                      <a:pt x="71" y="22"/>
                    </a:lnTo>
                    <a:lnTo>
                      <a:pt x="71" y="22"/>
                    </a:lnTo>
                    <a:lnTo>
                      <a:pt x="74" y="22"/>
                    </a:lnTo>
                    <a:lnTo>
                      <a:pt x="74" y="19"/>
                    </a:lnTo>
                    <a:lnTo>
                      <a:pt x="71" y="19"/>
                    </a:lnTo>
                    <a:lnTo>
                      <a:pt x="71" y="19"/>
                    </a:lnTo>
                    <a:lnTo>
                      <a:pt x="71" y="19"/>
                    </a:lnTo>
                    <a:lnTo>
                      <a:pt x="71" y="17"/>
                    </a:lnTo>
                    <a:lnTo>
                      <a:pt x="71" y="17"/>
                    </a:lnTo>
                    <a:lnTo>
                      <a:pt x="71" y="15"/>
                    </a:lnTo>
                    <a:lnTo>
                      <a:pt x="71" y="15"/>
                    </a:lnTo>
                    <a:lnTo>
                      <a:pt x="71" y="15"/>
                    </a:lnTo>
                    <a:lnTo>
                      <a:pt x="71" y="12"/>
                    </a:lnTo>
                    <a:lnTo>
                      <a:pt x="71" y="12"/>
                    </a:lnTo>
                    <a:lnTo>
                      <a:pt x="71" y="10"/>
                    </a:lnTo>
                    <a:lnTo>
                      <a:pt x="71" y="10"/>
                    </a:lnTo>
                    <a:lnTo>
                      <a:pt x="71" y="10"/>
                    </a:lnTo>
                    <a:lnTo>
                      <a:pt x="69" y="10"/>
                    </a:lnTo>
                    <a:lnTo>
                      <a:pt x="69" y="10"/>
                    </a:lnTo>
                    <a:lnTo>
                      <a:pt x="69" y="8"/>
                    </a:lnTo>
                    <a:lnTo>
                      <a:pt x="69" y="8"/>
                    </a:lnTo>
                    <a:lnTo>
                      <a:pt x="69" y="8"/>
                    </a:lnTo>
                    <a:lnTo>
                      <a:pt x="69" y="5"/>
                    </a:lnTo>
                    <a:lnTo>
                      <a:pt x="69" y="5"/>
                    </a:lnTo>
                    <a:lnTo>
                      <a:pt x="69" y="3"/>
                    </a:lnTo>
                    <a:lnTo>
                      <a:pt x="69" y="3"/>
                    </a:lnTo>
                    <a:lnTo>
                      <a:pt x="71" y="3"/>
                    </a:lnTo>
                    <a:lnTo>
                      <a:pt x="71" y="3"/>
                    </a:lnTo>
                    <a:lnTo>
                      <a:pt x="71" y="3"/>
                    </a:lnTo>
                    <a:lnTo>
                      <a:pt x="74" y="3"/>
                    </a:lnTo>
                    <a:lnTo>
                      <a:pt x="74" y="3"/>
                    </a:lnTo>
                    <a:lnTo>
                      <a:pt x="76" y="3"/>
                    </a:lnTo>
                    <a:lnTo>
                      <a:pt x="76" y="3"/>
                    </a:lnTo>
                    <a:lnTo>
                      <a:pt x="76" y="5"/>
                    </a:lnTo>
                    <a:lnTo>
                      <a:pt x="76" y="5"/>
                    </a:lnTo>
                    <a:lnTo>
                      <a:pt x="79" y="5"/>
                    </a:lnTo>
                    <a:lnTo>
                      <a:pt x="79" y="5"/>
                    </a:lnTo>
                    <a:lnTo>
                      <a:pt x="79" y="8"/>
                    </a:lnTo>
                    <a:lnTo>
                      <a:pt x="79" y="8"/>
                    </a:lnTo>
                    <a:lnTo>
                      <a:pt x="79" y="8"/>
                    </a:lnTo>
                    <a:lnTo>
                      <a:pt x="81" y="8"/>
                    </a:lnTo>
                    <a:lnTo>
                      <a:pt x="81" y="5"/>
                    </a:lnTo>
                    <a:lnTo>
                      <a:pt x="79" y="5"/>
                    </a:lnTo>
                    <a:lnTo>
                      <a:pt x="79" y="5"/>
                    </a:lnTo>
                    <a:lnTo>
                      <a:pt x="79" y="5"/>
                    </a:lnTo>
                    <a:lnTo>
                      <a:pt x="79" y="3"/>
                    </a:lnTo>
                    <a:lnTo>
                      <a:pt x="79" y="3"/>
                    </a:lnTo>
                    <a:lnTo>
                      <a:pt x="81" y="3"/>
                    </a:lnTo>
                    <a:lnTo>
                      <a:pt x="81" y="3"/>
                    </a:lnTo>
                    <a:lnTo>
                      <a:pt x="81" y="3"/>
                    </a:lnTo>
                    <a:lnTo>
                      <a:pt x="81" y="0"/>
                    </a:lnTo>
                    <a:lnTo>
                      <a:pt x="83" y="0"/>
                    </a:lnTo>
                    <a:lnTo>
                      <a:pt x="83"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0" name="Freeform 72"/>
              <p:cNvSpPr>
                <a:spLocks/>
              </p:cNvSpPr>
              <p:nvPr/>
            </p:nvSpPr>
            <p:spPr bwMode="auto">
              <a:xfrm>
                <a:off x="4014" y="2857"/>
                <a:ext cx="90" cy="60"/>
              </a:xfrm>
              <a:custGeom>
                <a:avLst/>
                <a:gdLst/>
                <a:ahLst/>
                <a:cxnLst>
                  <a:cxn ang="0">
                    <a:pos x="86" y="5"/>
                  </a:cxn>
                  <a:cxn ang="0">
                    <a:pos x="88" y="8"/>
                  </a:cxn>
                  <a:cxn ang="0">
                    <a:pos x="88" y="12"/>
                  </a:cxn>
                  <a:cxn ang="0">
                    <a:pos x="90" y="17"/>
                  </a:cxn>
                  <a:cxn ang="0">
                    <a:pos x="88" y="22"/>
                  </a:cxn>
                  <a:cxn ang="0">
                    <a:pos x="83" y="24"/>
                  </a:cxn>
                  <a:cxn ang="0">
                    <a:pos x="79" y="27"/>
                  </a:cxn>
                  <a:cxn ang="0">
                    <a:pos x="83" y="31"/>
                  </a:cxn>
                  <a:cxn ang="0">
                    <a:pos x="83" y="36"/>
                  </a:cxn>
                  <a:cxn ang="0">
                    <a:pos x="79" y="38"/>
                  </a:cxn>
                  <a:cxn ang="0">
                    <a:pos x="76" y="38"/>
                  </a:cxn>
                  <a:cxn ang="0">
                    <a:pos x="71" y="38"/>
                  </a:cxn>
                  <a:cxn ang="0">
                    <a:pos x="69" y="41"/>
                  </a:cxn>
                  <a:cxn ang="0">
                    <a:pos x="69" y="43"/>
                  </a:cxn>
                  <a:cxn ang="0">
                    <a:pos x="64" y="48"/>
                  </a:cxn>
                  <a:cxn ang="0">
                    <a:pos x="60" y="50"/>
                  </a:cxn>
                  <a:cxn ang="0">
                    <a:pos x="57" y="53"/>
                  </a:cxn>
                  <a:cxn ang="0">
                    <a:pos x="53" y="55"/>
                  </a:cxn>
                  <a:cxn ang="0">
                    <a:pos x="48" y="57"/>
                  </a:cxn>
                  <a:cxn ang="0">
                    <a:pos x="43" y="60"/>
                  </a:cxn>
                  <a:cxn ang="0">
                    <a:pos x="38" y="60"/>
                  </a:cxn>
                  <a:cxn ang="0">
                    <a:pos x="34" y="60"/>
                  </a:cxn>
                  <a:cxn ang="0">
                    <a:pos x="29" y="60"/>
                  </a:cxn>
                  <a:cxn ang="0">
                    <a:pos x="27" y="55"/>
                  </a:cxn>
                  <a:cxn ang="0">
                    <a:pos x="22" y="53"/>
                  </a:cxn>
                  <a:cxn ang="0">
                    <a:pos x="17" y="55"/>
                  </a:cxn>
                  <a:cxn ang="0">
                    <a:pos x="15" y="53"/>
                  </a:cxn>
                  <a:cxn ang="0">
                    <a:pos x="12" y="50"/>
                  </a:cxn>
                  <a:cxn ang="0">
                    <a:pos x="10" y="48"/>
                  </a:cxn>
                  <a:cxn ang="0">
                    <a:pos x="5" y="48"/>
                  </a:cxn>
                  <a:cxn ang="0">
                    <a:pos x="3" y="45"/>
                  </a:cxn>
                  <a:cxn ang="0">
                    <a:pos x="0" y="38"/>
                  </a:cxn>
                  <a:cxn ang="0">
                    <a:pos x="5" y="36"/>
                  </a:cxn>
                  <a:cxn ang="0">
                    <a:pos x="8" y="36"/>
                  </a:cxn>
                  <a:cxn ang="0">
                    <a:pos x="12" y="36"/>
                  </a:cxn>
                  <a:cxn ang="0">
                    <a:pos x="17" y="36"/>
                  </a:cxn>
                  <a:cxn ang="0">
                    <a:pos x="22" y="38"/>
                  </a:cxn>
                  <a:cxn ang="0">
                    <a:pos x="27" y="38"/>
                  </a:cxn>
                  <a:cxn ang="0">
                    <a:pos x="31" y="36"/>
                  </a:cxn>
                  <a:cxn ang="0">
                    <a:pos x="36" y="36"/>
                  </a:cxn>
                  <a:cxn ang="0">
                    <a:pos x="36" y="31"/>
                  </a:cxn>
                  <a:cxn ang="0">
                    <a:pos x="36" y="29"/>
                  </a:cxn>
                  <a:cxn ang="0">
                    <a:pos x="38" y="24"/>
                  </a:cxn>
                  <a:cxn ang="0">
                    <a:pos x="43" y="29"/>
                  </a:cxn>
                  <a:cxn ang="0">
                    <a:pos x="38" y="31"/>
                  </a:cxn>
                  <a:cxn ang="0">
                    <a:pos x="41" y="36"/>
                  </a:cxn>
                  <a:cxn ang="0">
                    <a:pos x="43" y="38"/>
                  </a:cxn>
                  <a:cxn ang="0">
                    <a:pos x="48" y="36"/>
                  </a:cxn>
                  <a:cxn ang="0">
                    <a:pos x="53" y="38"/>
                  </a:cxn>
                  <a:cxn ang="0">
                    <a:pos x="57" y="36"/>
                  </a:cxn>
                  <a:cxn ang="0">
                    <a:pos x="60" y="31"/>
                  </a:cxn>
                  <a:cxn ang="0">
                    <a:pos x="60" y="27"/>
                  </a:cxn>
                  <a:cxn ang="0">
                    <a:pos x="60" y="24"/>
                  </a:cxn>
                  <a:cxn ang="0">
                    <a:pos x="64" y="22"/>
                  </a:cxn>
                  <a:cxn ang="0">
                    <a:pos x="67" y="22"/>
                  </a:cxn>
                  <a:cxn ang="0">
                    <a:pos x="71" y="22"/>
                  </a:cxn>
                  <a:cxn ang="0">
                    <a:pos x="71" y="17"/>
                  </a:cxn>
                  <a:cxn ang="0">
                    <a:pos x="71" y="10"/>
                  </a:cxn>
                  <a:cxn ang="0">
                    <a:pos x="69" y="5"/>
                  </a:cxn>
                  <a:cxn ang="0">
                    <a:pos x="74" y="3"/>
                  </a:cxn>
                  <a:cxn ang="0">
                    <a:pos x="79" y="5"/>
                  </a:cxn>
                  <a:cxn ang="0">
                    <a:pos x="79" y="5"/>
                  </a:cxn>
                  <a:cxn ang="0">
                    <a:pos x="81" y="0"/>
                  </a:cxn>
                </a:cxnLst>
                <a:rect l="0" t="0" r="r" b="b"/>
                <a:pathLst>
                  <a:path w="90" h="60">
                    <a:moveTo>
                      <a:pt x="83" y="0"/>
                    </a:moveTo>
                    <a:lnTo>
                      <a:pt x="83" y="3"/>
                    </a:lnTo>
                    <a:lnTo>
                      <a:pt x="83" y="3"/>
                    </a:lnTo>
                    <a:lnTo>
                      <a:pt x="86" y="3"/>
                    </a:lnTo>
                    <a:lnTo>
                      <a:pt x="86" y="3"/>
                    </a:lnTo>
                    <a:lnTo>
                      <a:pt x="86" y="3"/>
                    </a:lnTo>
                    <a:lnTo>
                      <a:pt x="86" y="5"/>
                    </a:lnTo>
                    <a:lnTo>
                      <a:pt x="86" y="5"/>
                    </a:lnTo>
                    <a:lnTo>
                      <a:pt x="86" y="8"/>
                    </a:lnTo>
                    <a:lnTo>
                      <a:pt x="86" y="8"/>
                    </a:lnTo>
                    <a:lnTo>
                      <a:pt x="86" y="8"/>
                    </a:lnTo>
                    <a:lnTo>
                      <a:pt x="88" y="8"/>
                    </a:lnTo>
                    <a:lnTo>
                      <a:pt x="88" y="8"/>
                    </a:lnTo>
                    <a:lnTo>
                      <a:pt x="88" y="8"/>
                    </a:lnTo>
                    <a:lnTo>
                      <a:pt x="90" y="8"/>
                    </a:lnTo>
                    <a:lnTo>
                      <a:pt x="90" y="8"/>
                    </a:lnTo>
                    <a:lnTo>
                      <a:pt x="90" y="10"/>
                    </a:lnTo>
                    <a:lnTo>
                      <a:pt x="90" y="10"/>
                    </a:lnTo>
                    <a:lnTo>
                      <a:pt x="88" y="10"/>
                    </a:lnTo>
                    <a:lnTo>
                      <a:pt x="88" y="10"/>
                    </a:lnTo>
                    <a:lnTo>
                      <a:pt x="88" y="12"/>
                    </a:lnTo>
                    <a:lnTo>
                      <a:pt x="88" y="12"/>
                    </a:lnTo>
                    <a:lnTo>
                      <a:pt x="88" y="15"/>
                    </a:lnTo>
                    <a:lnTo>
                      <a:pt x="90" y="15"/>
                    </a:lnTo>
                    <a:lnTo>
                      <a:pt x="90" y="15"/>
                    </a:lnTo>
                    <a:lnTo>
                      <a:pt x="88" y="15"/>
                    </a:lnTo>
                    <a:lnTo>
                      <a:pt x="88" y="17"/>
                    </a:lnTo>
                    <a:lnTo>
                      <a:pt x="90" y="17"/>
                    </a:lnTo>
                    <a:lnTo>
                      <a:pt x="90" y="17"/>
                    </a:lnTo>
                    <a:lnTo>
                      <a:pt x="88" y="17"/>
                    </a:lnTo>
                    <a:lnTo>
                      <a:pt x="88" y="19"/>
                    </a:lnTo>
                    <a:lnTo>
                      <a:pt x="88" y="19"/>
                    </a:lnTo>
                    <a:lnTo>
                      <a:pt x="88" y="19"/>
                    </a:lnTo>
                    <a:lnTo>
                      <a:pt x="88" y="19"/>
                    </a:lnTo>
                    <a:lnTo>
                      <a:pt x="88" y="22"/>
                    </a:lnTo>
                    <a:lnTo>
                      <a:pt x="88" y="22"/>
                    </a:lnTo>
                    <a:lnTo>
                      <a:pt x="86" y="22"/>
                    </a:lnTo>
                    <a:lnTo>
                      <a:pt x="86" y="24"/>
                    </a:lnTo>
                    <a:lnTo>
                      <a:pt x="86" y="24"/>
                    </a:lnTo>
                    <a:lnTo>
                      <a:pt x="86" y="24"/>
                    </a:lnTo>
                    <a:lnTo>
                      <a:pt x="86" y="24"/>
                    </a:lnTo>
                    <a:lnTo>
                      <a:pt x="83" y="24"/>
                    </a:lnTo>
                    <a:lnTo>
                      <a:pt x="83" y="24"/>
                    </a:lnTo>
                    <a:lnTo>
                      <a:pt x="83" y="24"/>
                    </a:lnTo>
                    <a:lnTo>
                      <a:pt x="81" y="24"/>
                    </a:lnTo>
                    <a:lnTo>
                      <a:pt x="81" y="24"/>
                    </a:lnTo>
                    <a:lnTo>
                      <a:pt x="81" y="27"/>
                    </a:lnTo>
                    <a:lnTo>
                      <a:pt x="81" y="27"/>
                    </a:lnTo>
                    <a:lnTo>
                      <a:pt x="79" y="27"/>
                    </a:lnTo>
                    <a:lnTo>
                      <a:pt x="79" y="29"/>
                    </a:lnTo>
                    <a:lnTo>
                      <a:pt x="81" y="29"/>
                    </a:lnTo>
                    <a:lnTo>
                      <a:pt x="81" y="29"/>
                    </a:lnTo>
                    <a:lnTo>
                      <a:pt x="81" y="29"/>
                    </a:lnTo>
                    <a:lnTo>
                      <a:pt x="81" y="29"/>
                    </a:lnTo>
                    <a:lnTo>
                      <a:pt x="83" y="29"/>
                    </a:lnTo>
                    <a:lnTo>
                      <a:pt x="83" y="31"/>
                    </a:lnTo>
                    <a:lnTo>
                      <a:pt x="83" y="31"/>
                    </a:lnTo>
                    <a:lnTo>
                      <a:pt x="83" y="31"/>
                    </a:lnTo>
                    <a:lnTo>
                      <a:pt x="83" y="31"/>
                    </a:lnTo>
                    <a:lnTo>
                      <a:pt x="83" y="34"/>
                    </a:lnTo>
                    <a:lnTo>
                      <a:pt x="83" y="34"/>
                    </a:lnTo>
                    <a:lnTo>
                      <a:pt x="83" y="34"/>
                    </a:lnTo>
                    <a:lnTo>
                      <a:pt x="83" y="36"/>
                    </a:lnTo>
                    <a:lnTo>
                      <a:pt x="83" y="36"/>
                    </a:lnTo>
                    <a:lnTo>
                      <a:pt x="83" y="36"/>
                    </a:lnTo>
                    <a:lnTo>
                      <a:pt x="81" y="36"/>
                    </a:lnTo>
                    <a:lnTo>
                      <a:pt x="81" y="38"/>
                    </a:lnTo>
                    <a:lnTo>
                      <a:pt x="81" y="38"/>
                    </a:lnTo>
                    <a:lnTo>
                      <a:pt x="81" y="38"/>
                    </a:lnTo>
                    <a:lnTo>
                      <a:pt x="79" y="38"/>
                    </a:lnTo>
                    <a:lnTo>
                      <a:pt x="79" y="38"/>
                    </a:lnTo>
                    <a:lnTo>
                      <a:pt x="79" y="38"/>
                    </a:lnTo>
                    <a:lnTo>
                      <a:pt x="79" y="38"/>
                    </a:lnTo>
                    <a:lnTo>
                      <a:pt x="76" y="38"/>
                    </a:lnTo>
                    <a:lnTo>
                      <a:pt x="76" y="41"/>
                    </a:lnTo>
                    <a:lnTo>
                      <a:pt x="76" y="41"/>
                    </a:lnTo>
                    <a:lnTo>
                      <a:pt x="76" y="38"/>
                    </a:lnTo>
                    <a:lnTo>
                      <a:pt x="76" y="38"/>
                    </a:lnTo>
                    <a:lnTo>
                      <a:pt x="74" y="38"/>
                    </a:lnTo>
                    <a:lnTo>
                      <a:pt x="74" y="38"/>
                    </a:lnTo>
                    <a:lnTo>
                      <a:pt x="74" y="38"/>
                    </a:lnTo>
                    <a:lnTo>
                      <a:pt x="74" y="38"/>
                    </a:lnTo>
                    <a:lnTo>
                      <a:pt x="71" y="38"/>
                    </a:lnTo>
                    <a:lnTo>
                      <a:pt x="71" y="38"/>
                    </a:lnTo>
                    <a:lnTo>
                      <a:pt x="71" y="38"/>
                    </a:lnTo>
                    <a:lnTo>
                      <a:pt x="71" y="38"/>
                    </a:lnTo>
                    <a:lnTo>
                      <a:pt x="69" y="38"/>
                    </a:lnTo>
                    <a:lnTo>
                      <a:pt x="69" y="38"/>
                    </a:lnTo>
                    <a:lnTo>
                      <a:pt x="69" y="38"/>
                    </a:lnTo>
                    <a:lnTo>
                      <a:pt x="69" y="38"/>
                    </a:lnTo>
                    <a:lnTo>
                      <a:pt x="69" y="41"/>
                    </a:lnTo>
                    <a:lnTo>
                      <a:pt x="71" y="41"/>
                    </a:lnTo>
                    <a:lnTo>
                      <a:pt x="71" y="41"/>
                    </a:lnTo>
                    <a:lnTo>
                      <a:pt x="71" y="43"/>
                    </a:lnTo>
                    <a:lnTo>
                      <a:pt x="69" y="43"/>
                    </a:lnTo>
                    <a:lnTo>
                      <a:pt x="69" y="43"/>
                    </a:lnTo>
                    <a:lnTo>
                      <a:pt x="69" y="43"/>
                    </a:lnTo>
                    <a:lnTo>
                      <a:pt x="69" y="43"/>
                    </a:lnTo>
                    <a:lnTo>
                      <a:pt x="69" y="45"/>
                    </a:lnTo>
                    <a:lnTo>
                      <a:pt x="69" y="45"/>
                    </a:lnTo>
                    <a:lnTo>
                      <a:pt x="67" y="45"/>
                    </a:lnTo>
                    <a:lnTo>
                      <a:pt x="67" y="45"/>
                    </a:lnTo>
                    <a:lnTo>
                      <a:pt x="67" y="48"/>
                    </a:lnTo>
                    <a:lnTo>
                      <a:pt x="64" y="48"/>
                    </a:lnTo>
                    <a:lnTo>
                      <a:pt x="64" y="48"/>
                    </a:lnTo>
                    <a:lnTo>
                      <a:pt x="64" y="48"/>
                    </a:lnTo>
                    <a:lnTo>
                      <a:pt x="64" y="50"/>
                    </a:lnTo>
                    <a:lnTo>
                      <a:pt x="64" y="50"/>
                    </a:lnTo>
                    <a:lnTo>
                      <a:pt x="64" y="50"/>
                    </a:lnTo>
                    <a:lnTo>
                      <a:pt x="62" y="50"/>
                    </a:lnTo>
                    <a:lnTo>
                      <a:pt x="62" y="50"/>
                    </a:lnTo>
                    <a:lnTo>
                      <a:pt x="60" y="50"/>
                    </a:lnTo>
                    <a:lnTo>
                      <a:pt x="60" y="50"/>
                    </a:lnTo>
                    <a:lnTo>
                      <a:pt x="60" y="50"/>
                    </a:lnTo>
                    <a:lnTo>
                      <a:pt x="60" y="50"/>
                    </a:lnTo>
                    <a:lnTo>
                      <a:pt x="57" y="50"/>
                    </a:lnTo>
                    <a:lnTo>
                      <a:pt x="57" y="50"/>
                    </a:lnTo>
                    <a:lnTo>
                      <a:pt x="57" y="50"/>
                    </a:lnTo>
                    <a:lnTo>
                      <a:pt x="57" y="53"/>
                    </a:lnTo>
                    <a:lnTo>
                      <a:pt x="55" y="53"/>
                    </a:lnTo>
                    <a:lnTo>
                      <a:pt x="55" y="53"/>
                    </a:lnTo>
                    <a:lnTo>
                      <a:pt x="55" y="53"/>
                    </a:lnTo>
                    <a:lnTo>
                      <a:pt x="53" y="53"/>
                    </a:lnTo>
                    <a:lnTo>
                      <a:pt x="53" y="55"/>
                    </a:lnTo>
                    <a:lnTo>
                      <a:pt x="53" y="55"/>
                    </a:lnTo>
                    <a:lnTo>
                      <a:pt x="53" y="55"/>
                    </a:lnTo>
                    <a:lnTo>
                      <a:pt x="50" y="55"/>
                    </a:lnTo>
                    <a:lnTo>
                      <a:pt x="50" y="55"/>
                    </a:lnTo>
                    <a:lnTo>
                      <a:pt x="50" y="55"/>
                    </a:lnTo>
                    <a:lnTo>
                      <a:pt x="50" y="55"/>
                    </a:lnTo>
                    <a:lnTo>
                      <a:pt x="48" y="55"/>
                    </a:lnTo>
                    <a:lnTo>
                      <a:pt x="48" y="57"/>
                    </a:lnTo>
                    <a:lnTo>
                      <a:pt x="48" y="57"/>
                    </a:lnTo>
                    <a:lnTo>
                      <a:pt x="48" y="57"/>
                    </a:lnTo>
                    <a:lnTo>
                      <a:pt x="45" y="57"/>
                    </a:lnTo>
                    <a:lnTo>
                      <a:pt x="45" y="57"/>
                    </a:lnTo>
                    <a:lnTo>
                      <a:pt x="45" y="57"/>
                    </a:lnTo>
                    <a:lnTo>
                      <a:pt x="45" y="60"/>
                    </a:lnTo>
                    <a:lnTo>
                      <a:pt x="43" y="60"/>
                    </a:lnTo>
                    <a:lnTo>
                      <a:pt x="43" y="60"/>
                    </a:lnTo>
                    <a:lnTo>
                      <a:pt x="43" y="57"/>
                    </a:lnTo>
                    <a:lnTo>
                      <a:pt x="43" y="57"/>
                    </a:lnTo>
                    <a:lnTo>
                      <a:pt x="41" y="57"/>
                    </a:lnTo>
                    <a:lnTo>
                      <a:pt x="41" y="57"/>
                    </a:lnTo>
                    <a:lnTo>
                      <a:pt x="38" y="57"/>
                    </a:lnTo>
                    <a:lnTo>
                      <a:pt x="38" y="60"/>
                    </a:lnTo>
                    <a:lnTo>
                      <a:pt x="38" y="60"/>
                    </a:lnTo>
                    <a:lnTo>
                      <a:pt x="38" y="60"/>
                    </a:lnTo>
                    <a:lnTo>
                      <a:pt x="36" y="60"/>
                    </a:lnTo>
                    <a:lnTo>
                      <a:pt x="36" y="60"/>
                    </a:lnTo>
                    <a:lnTo>
                      <a:pt x="36" y="60"/>
                    </a:lnTo>
                    <a:lnTo>
                      <a:pt x="36" y="57"/>
                    </a:lnTo>
                    <a:lnTo>
                      <a:pt x="34" y="57"/>
                    </a:lnTo>
                    <a:lnTo>
                      <a:pt x="34" y="60"/>
                    </a:lnTo>
                    <a:lnTo>
                      <a:pt x="34" y="60"/>
                    </a:lnTo>
                    <a:lnTo>
                      <a:pt x="31" y="60"/>
                    </a:lnTo>
                    <a:lnTo>
                      <a:pt x="31" y="57"/>
                    </a:lnTo>
                    <a:lnTo>
                      <a:pt x="31" y="57"/>
                    </a:lnTo>
                    <a:lnTo>
                      <a:pt x="31" y="60"/>
                    </a:lnTo>
                    <a:lnTo>
                      <a:pt x="31" y="60"/>
                    </a:lnTo>
                    <a:lnTo>
                      <a:pt x="29" y="60"/>
                    </a:lnTo>
                    <a:lnTo>
                      <a:pt x="29" y="57"/>
                    </a:lnTo>
                    <a:lnTo>
                      <a:pt x="29" y="57"/>
                    </a:lnTo>
                    <a:lnTo>
                      <a:pt x="27" y="57"/>
                    </a:lnTo>
                    <a:lnTo>
                      <a:pt x="27" y="57"/>
                    </a:lnTo>
                    <a:lnTo>
                      <a:pt x="27" y="57"/>
                    </a:lnTo>
                    <a:lnTo>
                      <a:pt x="27" y="55"/>
                    </a:lnTo>
                    <a:lnTo>
                      <a:pt x="27" y="55"/>
                    </a:lnTo>
                    <a:lnTo>
                      <a:pt x="27" y="55"/>
                    </a:lnTo>
                    <a:lnTo>
                      <a:pt x="27" y="53"/>
                    </a:lnTo>
                    <a:lnTo>
                      <a:pt x="24" y="53"/>
                    </a:lnTo>
                    <a:lnTo>
                      <a:pt x="24" y="53"/>
                    </a:lnTo>
                    <a:lnTo>
                      <a:pt x="24" y="53"/>
                    </a:lnTo>
                    <a:lnTo>
                      <a:pt x="24" y="53"/>
                    </a:lnTo>
                    <a:lnTo>
                      <a:pt x="22" y="53"/>
                    </a:lnTo>
                    <a:lnTo>
                      <a:pt x="22" y="53"/>
                    </a:lnTo>
                    <a:lnTo>
                      <a:pt x="22" y="53"/>
                    </a:lnTo>
                    <a:lnTo>
                      <a:pt x="19" y="53"/>
                    </a:lnTo>
                    <a:lnTo>
                      <a:pt x="19" y="53"/>
                    </a:lnTo>
                    <a:lnTo>
                      <a:pt x="19" y="53"/>
                    </a:lnTo>
                    <a:lnTo>
                      <a:pt x="19" y="55"/>
                    </a:lnTo>
                    <a:lnTo>
                      <a:pt x="17" y="55"/>
                    </a:lnTo>
                    <a:lnTo>
                      <a:pt x="17" y="55"/>
                    </a:lnTo>
                    <a:lnTo>
                      <a:pt x="17" y="55"/>
                    </a:lnTo>
                    <a:lnTo>
                      <a:pt x="17" y="55"/>
                    </a:lnTo>
                    <a:lnTo>
                      <a:pt x="15" y="55"/>
                    </a:lnTo>
                    <a:lnTo>
                      <a:pt x="15" y="55"/>
                    </a:lnTo>
                    <a:lnTo>
                      <a:pt x="15" y="55"/>
                    </a:lnTo>
                    <a:lnTo>
                      <a:pt x="15" y="53"/>
                    </a:lnTo>
                    <a:lnTo>
                      <a:pt x="15" y="53"/>
                    </a:lnTo>
                    <a:lnTo>
                      <a:pt x="15" y="53"/>
                    </a:lnTo>
                    <a:lnTo>
                      <a:pt x="15" y="50"/>
                    </a:lnTo>
                    <a:lnTo>
                      <a:pt x="15" y="50"/>
                    </a:lnTo>
                    <a:lnTo>
                      <a:pt x="12" y="50"/>
                    </a:lnTo>
                    <a:lnTo>
                      <a:pt x="12" y="50"/>
                    </a:lnTo>
                    <a:lnTo>
                      <a:pt x="12" y="50"/>
                    </a:lnTo>
                    <a:lnTo>
                      <a:pt x="12" y="50"/>
                    </a:lnTo>
                    <a:lnTo>
                      <a:pt x="12" y="50"/>
                    </a:lnTo>
                    <a:lnTo>
                      <a:pt x="10" y="50"/>
                    </a:lnTo>
                    <a:lnTo>
                      <a:pt x="10" y="50"/>
                    </a:lnTo>
                    <a:lnTo>
                      <a:pt x="10" y="48"/>
                    </a:lnTo>
                    <a:lnTo>
                      <a:pt x="10" y="48"/>
                    </a:lnTo>
                    <a:lnTo>
                      <a:pt x="10" y="48"/>
                    </a:lnTo>
                    <a:lnTo>
                      <a:pt x="10" y="48"/>
                    </a:lnTo>
                    <a:lnTo>
                      <a:pt x="10" y="48"/>
                    </a:lnTo>
                    <a:lnTo>
                      <a:pt x="8" y="48"/>
                    </a:lnTo>
                    <a:lnTo>
                      <a:pt x="8" y="45"/>
                    </a:lnTo>
                    <a:lnTo>
                      <a:pt x="8" y="45"/>
                    </a:lnTo>
                    <a:lnTo>
                      <a:pt x="8" y="48"/>
                    </a:lnTo>
                    <a:lnTo>
                      <a:pt x="5" y="48"/>
                    </a:lnTo>
                    <a:lnTo>
                      <a:pt x="5" y="45"/>
                    </a:lnTo>
                    <a:lnTo>
                      <a:pt x="5" y="45"/>
                    </a:lnTo>
                    <a:lnTo>
                      <a:pt x="5" y="45"/>
                    </a:lnTo>
                    <a:lnTo>
                      <a:pt x="5" y="45"/>
                    </a:lnTo>
                    <a:lnTo>
                      <a:pt x="3" y="45"/>
                    </a:lnTo>
                    <a:lnTo>
                      <a:pt x="3" y="45"/>
                    </a:lnTo>
                    <a:lnTo>
                      <a:pt x="3" y="45"/>
                    </a:lnTo>
                    <a:lnTo>
                      <a:pt x="3" y="43"/>
                    </a:lnTo>
                    <a:lnTo>
                      <a:pt x="0" y="43"/>
                    </a:lnTo>
                    <a:lnTo>
                      <a:pt x="0" y="43"/>
                    </a:lnTo>
                    <a:lnTo>
                      <a:pt x="0" y="41"/>
                    </a:lnTo>
                    <a:lnTo>
                      <a:pt x="0" y="41"/>
                    </a:lnTo>
                    <a:lnTo>
                      <a:pt x="0" y="38"/>
                    </a:lnTo>
                    <a:lnTo>
                      <a:pt x="0" y="38"/>
                    </a:lnTo>
                    <a:lnTo>
                      <a:pt x="0" y="38"/>
                    </a:lnTo>
                    <a:lnTo>
                      <a:pt x="3" y="38"/>
                    </a:lnTo>
                    <a:lnTo>
                      <a:pt x="3" y="36"/>
                    </a:lnTo>
                    <a:lnTo>
                      <a:pt x="3" y="36"/>
                    </a:lnTo>
                    <a:lnTo>
                      <a:pt x="3" y="36"/>
                    </a:lnTo>
                    <a:lnTo>
                      <a:pt x="3" y="36"/>
                    </a:lnTo>
                    <a:lnTo>
                      <a:pt x="5" y="36"/>
                    </a:lnTo>
                    <a:lnTo>
                      <a:pt x="5" y="36"/>
                    </a:lnTo>
                    <a:lnTo>
                      <a:pt x="5" y="36"/>
                    </a:lnTo>
                    <a:lnTo>
                      <a:pt x="5" y="36"/>
                    </a:lnTo>
                    <a:lnTo>
                      <a:pt x="5" y="38"/>
                    </a:lnTo>
                    <a:lnTo>
                      <a:pt x="8" y="38"/>
                    </a:lnTo>
                    <a:lnTo>
                      <a:pt x="8" y="36"/>
                    </a:lnTo>
                    <a:lnTo>
                      <a:pt x="8" y="36"/>
                    </a:lnTo>
                    <a:lnTo>
                      <a:pt x="10" y="36"/>
                    </a:lnTo>
                    <a:lnTo>
                      <a:pt x="10" y="36"/>
                    </a:lnTo>
                    <a:lnTo>
                      <a:pt x="10" y="36"/>
                    </a:lnTo>
                    <a:lnTo>
                      <a:pt x="12" y="36"/>
                    </a:lnTo>
                    <a:lnTo>
                      <a:pt x="12" y="38"/>
                    </a:lnTo>
                    <a:lnTo>
                      <a:pt x="12" y="38"/>
                    </a:lnTo>
                    <a:lnTo>
                      <a:pt x="12" y="36"/>
                    </a:lnTo>
                    <a:lnTo>
                      <a:pt x="12" y="36"/>
                    </a:lnTo>
                    <a:lnTo>
                      <a:pt x="15" y="36"/>
                    </a:lnTo>
                    <a:lnTo>
                      <a:pt x="15" y="36"/>
                    </a:lnTo>
                    <a:lnTo>
                      <a:pt x="15" y="36"/>
                    </a:lnTo>
                    <a:lnTo>
                      <a:pt x="17" y="36"/>
                    </a:lnTo>
                    <a:lnTo>
                      <a:pt x="17" y="36"/>
                    </a:lnTo>
                    <a:lnTo>
                      <a:pt x="17" y="36"/>
                    </a:lnTo>
                    <a:lnTo>
                      <a:pt x="17" y="36"/>
                    </a:lnTo>
                    <a:lnTo>
                      <a:pt x="17" y="38"/>
                    </a:lnTo>
                    <a:lnTo>
                      <a:pt x="19" y="38"/>
                    </a:lnTo>
                    <a:lnTo>
                      <a:pt x="19" y="38"/>
                    </a:lnTo>
                    <a:lnTo>
                      <a:pt x="19" y="38"/>
                    </a:lnTo>
                    <a:lnTo>
                      <a:pt x="19" y="38"/>
                    </a:lnTo>
                    <a:lnTo>
                      <a:pt x="22" y="38"/>
                    </a:lnTo>
                    <a:lnTo>
                      <a:pt x="22" y="38"/>
                    </a:lnTo>
                    <a:lnTo>
                      <a:pt x="24" y="38"/>
                    </a:lnTo>
                    <a:lnTo>
                      <a:pt x="24" y="38"/>
                    </a:lnTo>
                    <a:lnTo>
                      <a:pt x="24" y="38"/>
                    </a:lnTo>
                    <a:lnTo>
                      <a:pt x="24" y="38"/>
                    </a:lnTo>
                    <a:lnTo>
                      <a:pt x="27" y="38"/>
                    </a:lnTo>
                    <a:lnTo>
                      <a:pt x="27" y="38"/>
                    </a:lnTo>
                    <a:lnTo>
                      <a:pt x="27" y="38"/>
                    </a:lnTo>
                    <a:lnTo>
                      <a:pt x="27" y="36"/>
                    </a:lnTo>
                    <a:lnTo>
                      <a:pt x="29" y="36"/>
                    </a:lnTo>
                    <a:lnTo>
                      <a:pt x="29" y="36"/>
                    </a:lnTo>
                    <a:lnTo>
                      <a:pt x="29" y="36"/>
                    </a:lnTo>
                    <a:lnTo>
                      <a:pt x="31" y="36"/>
                    </a:lnTo>
                    <a:lnTo>
                      <a:pt x="31" y="36"/>
                    </a:lnTo>
                    <a:lnTo>
                      <a:pt x="31" y="36"/>
                    </a:lnTo>
                    <a:lnTo>
                      <a:pt x="31" y="38"/>
                    </a:lnTo>
                    <a:lnTo>
                      <a:pt x="31" y="38"/>
                    </a:lnTo>
                    <a:lnTo>
                      <a:pt x="31" y="36"/>
                    </a:lnTo>
                    <a:lnTo>
                      <a:pt x="34" y="36"/>
                    </a:lnTo>
                    <a:lnTo>
                      <a:pt x="34" y="36"/>
                    </a:lnTo>
                    <a:lnTo>
                      <a:pt x="36" y="36"/>
                    </a:lnTo>
                    <a:lnTo>
                      <a:pt x="36" y="36"/>
                    </a:lnTo>
                    <a:lnTo>
                      <a:pt x="36" y="36"/>
                    </a:lnTo>
                    <a:lnTo>
                      <a:pt x="36" y="34"/>
                    </a:lnTo>
                    <a:lnTo>
                      <a:pt x="36" y="34"/>
                    </a:lnTo>
                    <a:lnTo>
                      <a:pt x="36" y="34"/>
                    </a:lnTo>
                    <a:lnTo>
                      <a:pt x="36" y="31"/>
                    </a:lnTo>
                    <a:lnTo>
                      <a:pt x="36" y="31"/>
                    </a:lnTo>
                    <a:lnTo>
                      <a:pt x="36" y="31"/>
                    </a:lnTo>
                    <a:lnTo>
                      <a:pt x="36" y="31"/>
                    </a:lnTo>
                    <a:lnTo>
                      <a:pt x="36" y="29"/>
                    </a:lnTo>
                    <a:lnTo>
                      <a:pt x="38" y="29"/>
                    </a:lnTo>
                    <a:lnTo>
                      <a:pt x="38" y="29"/>
                    </a:lnTo>
                    <a:lnTo>
                      <a:pt x="36" y="29"/>
                    </a:lnTo>
                    <a:lnTo>
                      <a:pt x="36" y="29"/>
                    </a:lnTo>
                    <a:lnTo>
                      <a:pt x="38" y="29"/>
                    </a:lnTo>
                    <a:lnTo>
                      <a:pt x="38" y="27"/>
                    </a:lnTo>
                    <a:lnTo>
                      <a:pt x="38" y="27"/>
                    </a:lnTo>
                    <a:lnTo>
                      <a:pt x="38" y="24"/>
                    </a:lnTo>
                    <a:lnTo>
                      <a:pt x="38" y="24"/>
                    </a:lnTo>
                    <a:lnTo>
                      <a:pt x="38" y="24"/>
                    </a:lnTo>
                    <a:lnTo>
                      <a:pt x="38" y="24"/>
                    </a:lnTo>
                    <a:lnTo>
                      <a:pt x="41" y="24"/>
                    </a:lnTo>
                    <a:lnTo>
                      <a:pt x="41" y="24"/>
                    </a:lnTo>
                    <a:lnTo>
                      <a:pt x="41" y="24"/>
                    </a:lnTo>
                    <a:lnTo>
                      <a:pt x="43" y="24"/>
                    </a:lnTo>
                    <a:lnTo>
                      <a:pt x="43" y="27"/>
                    </a:lnTo>
                    <a:lnTo>
                      <a:pt x="43" y="27"/>
                    </a:lnTo>
                    <a:lnTo>
                      <a:pt x="43" y="29"/>
                    </a:lnTo>
                    <a:lnTo>
                      <a:pt x="41" y="29"/>
                    </a:lnTo>
                    <a:lnTo>
                      <a:pt x="41" y="29"/>
                    </a:lnTo>
                    <a:lnTo>
                      <a:pt x="38" y="29"/>
                    </a:lnTo>
                    <a:lnTo>
                      <a:pt x="38" y="29"/>
                    </a:lnTo>
                    <a:lnTo>
                      <a:pt x="38" y="29"/>
                    </a:lnTo>
                    <a:lnTo>
                      <a:pt x="38" y="31"/>
                    </a:lnTo>
                    <a:lnTo>
                      <a:pt x="38" y="31"/>
                    </a:lnTo>
                    <a:lnTo>
                      <a:pt x="41" y="31"/>
                    </a:lnTo>
                    <a:lnTo>
                      <a:pt x="41" y="34"/>
                    </a:lnTo>
                    <a:lnTo>
                      <a:pt x="38" y="34"/>
                    </a:lnTo>
                    <a:lnTo>
                      <a:pt x="38" y="34"/>
                    </a:lnTo>
                    <a:lnTo>
                      <a:pt x="38" y="36"/>
                    </a:lnTo>
                    <a:lnTo>
                      <a:pt x="41" y="36"/>
                    </a:lnTo>
                    <a:lnTo>
                      <a:pt x="41" y="36"/>
                    </a:lnTo>
                    <a:lnTo>
                      <a:pt x="41" y="38"/>
                    </a:lnTo>
                    <a:lnTo>
                      <a:pt x="41" y="38"/>
                    </a:lnTo>
                    <a:lnTo>
                      <a:pt x="43" y="38"/>
                    </a:lnTo>
                    <a:lnTo>
                      <a:pt x="43" y="38"/>
                    </a:lnTo>
                    <a:lnTo>
                      <a:pt x="43" y="38"/>
                    </a:lnTo>
                    <a:lnTo>
                      <a:pt x="43" y="38"/>
                    </a:lnTo>
                    <a:lnTo>
                      <a:pt x="43" y="38"/>
                    </a:lnTo>
                    <a:lnTo>
                      <a:pt x="45" y="38"/>
                    </a:lnTo>
                    <a:lnTo>
                      <a:pt x="45" y="36"/>
                    </a:lnTo>
                    <a:lnTo>
                      <a:pt x="45" y="36"/>
                    </a:lnTo>
                    <a:lnTo>
                      <a:pt x="45" y="36"/>
                    </a:lnTo>
                    <a:lnTo>
                      <a:pt x="45" y="36"/>
                    </a:lnTo>
                    <a:lnTo>
                      <a:pt x="48" y="36"/>
                    </a:lnTo>
                    <a:lnTo>
                      <a:pt x="48" y="36"/>
                    </a:lnTo>
                    <a:lnTo>
                      <a:pt x="50" y="36"/>
                    </a:lnTo>
                    <a:lnTo>
                      <a:pt x="50" y="36"/>
                    </a:lnTo>
                    <a:lnTo>
                      <a:pt x="50" y="36"/>
                    </a:lnTo>
                    <a:lnTo>
                      <a:pt x="50" y="38"/>
                    </a:lnTo>
                    <a:lnTo>
                      <a:pt x="50" y="38"/>
                    </a:lnTo>
                    <a:lnTo>
                      <a:pt x="53" y="38"/>
                    </a:lnTo>
                    <a:lnTo>
                      <a:pt x="53" y="38"/>
                    </a:lnTo>
                    <a:lnTo>
                      <a:pt x="53" y="36"/>
                    </a:lnTo>
                    <a:lnTo>
                      <a:pt x="53" y="36"/>
                    </a:lnTo>
                    <a:lnTo>
                      <a:pt x="53" y="36"/>
                    </a:lnTo>
                    <a:lnTo>
                      <a:pt x="55" y="36"/>
                    </a:lnTo>
                    <a:lnTo>
                      <a:pt x="55" y="36"/>
                    </a:lnTo>
                    <a:lnTo>
                      <a:pt x="55" y="36"/>
                    </a:lnTo>
                    <a:lnTo>
                      <a:pt x="57" y="36"/>
                    </a:lnTo>
                    <a:lnTo>
                      <a:pt x="57" y="36"/>
                    </a:lnTo>
                    <a:lnTo>
                      <a:pt x="57" y="36"/>
                    </a:lnTo>
                    <a:lnTo>
                      <a:pt x="57" y="36"/>
                    </a:lnTo>
                    <a:lnTo>
                      <a:pt x="57" y="34"/>
                    </a:lnTo>
                    <a:lnTo>
                      <a:pt x="60" y="34"/>
                    </a:lnTo>
                    <a:lnTo>
                      <a:pt x="60" y="34"/>
                    </a:lnTo>
                    <a:lnTo>
                      <a:pt x="60" y="31"/>
                    </a:lnTo>
                    <a:lnTo>
                      <a:pt x="60" y="31"/>
                    </a:lnTo>
                    <a:lnTo>
                      <a:pt x="60" y="29"/>
                    </a:lnTo>
                    <a:lnTo>
                      <a:pt x="60" y="29"/>
                    </a:lnTo>
                    <a:lnTo>
                      <a:pt x="60" y="29"/>
                    </a:lnTo>
                    <a:lnTo>
                      <a:pt x="60" y="29"/>
                    </a:lnTo>
                    <a:lnTo>
                      <a:pt x="60" y="29"/>
                    </a:lnTo>
                    <a:lnTo>
                      <a:pt x="60" y="27"/>
                    </a:lnTo>
                    <a:lnTo>
                      <a:pt x="62" y="27"/>
                    </a:lnTo>
                    <a:lnTo>
                      <a:pt x="62" y="27"/>
                    </a:lnTo>
                    <a:lnTo>
                      <a:pt x="62" y="27"/>
                    </a:lnTo>
                    <a:lnTo>
                      <a:pt x="62" y="24"/>
                    </a:lnTo>
                    <a:lnTo>
                      <a:pt x="62" y="24"/>
                    </a:lnTo>
                    <a:lnTo>
                      <a:pt x="62" y="24"/>
                    </a:lnTo>
                    <a:lnTo>
                      <a:pt x="60" y="24"/>
                    </a:lnTo>
                    <a:lnTo>
                      <a:pt x="60" y="22"/>
                    </a:lnTo>
                    <a:lnTo>
                      <a:pt x="60" y="22"/>
                    </a:lnTo>
                    <a:lnTo>
                      <a:pt x="62" y="22"/>
                    </a:lnTo>
                    <a:lnTo>
                      <a:pt x="62" y="22"/>
                    </a:lnTo>
                    <a:lnTo>
                      <a:pt x="64" y="22"/>
                    </a:lnTo>
                    <a:lnTo>
                      <a:pt x="64" y="22"/>
                    </a:lnTo>
                    <a:lnTo>
                      <a:pt x="64" y="22"/>
                    </a:lnTo>
                    <a:lnTo>
                      <a:pt x="64" y="24"/>
                    </a:lnTo>
                    <a:lnTo>
                      <a:pt x="64" y="24"/>
                    </a:lnTo>
                    <a:lnTo>
                      <a:pt x="67" y="24"/>
                    </a:lnTo>
                    <a:lnTo>
                      <a:pt x="67" y="22"/>
                    </a:lnTo>
                    <a:lnTo>
                      <a:pt x="67" y="22"/>
                    </a:lnTo>
                    <a:lnTo>
                      <a:pt x="67" y="22"/>
                    </a:lnTo>
                    <a:lnTo>
                      <a:pt x="67" y="22"/>
                    </a:lnTo>
                    <a:lnTo>
                      <a:pt x="69" y="22"/>
                    </a:lnTo>
                    <a:lnTo>
                      <a:pt x="69" y="22"/>
                    </a:lnTo>
                    <a:lnTo>
                      <a:pt x="69" y="22"/>
                    </a:lnTo>
                    <a:lnTo>
                      <a:pt x="71" y="22"/>
                    </a:lnTo>
                    <a:lnTo>
                      <a:pt x="71" y="22"/>
                    </a:lnTo>
                    <a:lnTo>
                      <a:pt x="71" y="22"/>
                    </a:lnTo>
                    <a:lnTo>
                      <a:pt x="71" y="22"/>
                    </a:lnTo>
                    <a:lnTo>
                      <a:pt x="74" y="22"/>
                    </a:lnTo>
                    <a:lnTo>
                      <a:pt x="74" y="19"/>
                    </a:lnTo>
                    <a:lnTo>
                      <a:pt x="71" y="19"/>
                    </a:lnTo>
                    <a:lnTo>
                      <a:pt x="71" y="19"/>
                    </a:lnTo>
                    <a:lnTo>
                      <a:pt x="71" y="19"/>
                    </a:lnTo>
                    <a:lnTo>
                      <a:pt x="71" y="17"/>
                    </a:lnTo>
                    <a:lnTo>
                      <a:pt x="71" y="17"/>
                    </a:lnTo>
                    <a:lnTo>
                      <a:pt x="71" y="15"/>
                    </a:lnTo>
                    <a:lnTo>
                      <a:pt x="71" y="15"/>
                    </a:lnTo>
                    <a:lnTo>
                      <a:pt x="71" y="15"/>
                    </a:lnTo>
                    <a:lnTo>
                      <a:pt x="71" y="12"/>
                    </a:lnTo>
                    <a:lnTo>
                      <a:pt x="71" y="12"/>
                    </a:lnTo>
                    <a:lnTo>
                      <a:pt x="71" y="10"/>
                    </a:lnTo>
                    <a:lnTo>
                      <a:pt x="71" y="10"/>
                    </a:lnTo>
                    <a:lnTo>
                      <a:pt x="71" y="10"/>
                    </a:lnTo>
                    <a:lnTo>
                      <a:pt x="69" y="10"/>
                    </a:lnTo>
                    <a:lnTo>
                      <a:pt x="69" y="10"/>
                    </a:lnTo>
                    <a:lnTo>
                      <a:pt x="69" y="8"/>
                    </a:lnTo>
                    <a:lnTo>
                      <a:pt x="69" y="8"/>
                    </a:lnTo>
                    <a:lnTo>
                      <a:pt x="69" y="8"/>
                    </a:lnTo>
                    <a:lnTo>
                      <a:pt x="69" y="5"/>
                    </a:lnTo>
                    <a:lnTo>
                      <a:pt x="69" y="5"/>
                    </a:lnTo>
                    <a:lnTo>
                      <a:pt x="69" y="3"/>
                    </a:lnTo>
                    <a:lnTo>
                      <a:pt x="69" y="3"/>
                    </a:lnTo>
                    <a:lnTo>
                      <a:pt x="71" y="3"/>
                    </a:lnTo>
                    <a:lnTo>
                      <a:pt x="71" y="3"/>
                    </a:lnTo>
                    <a:lnTo>
                      <a:pt x="71" y="3"/>
                    </a:lnTo>
                    <a:lnTo>
                      <a:pt x="74" y="3"/>
                    </a:lnTo>
                    <a:lnTo>
                      <a:pt x="74" y="3"/>
                    </a:lnTo>
                    <a:lnTo>
                      <a:pt x="76" y="3"/>
                    </a:lnTo>
                    <a:lnTo>
                      <a:pt x="76" y="3"/>
                    </a:lnTo>
                    <a:lnTo>
                      <a:pt x="76" y="5"/>
                    </a:lnTo>
                    <a:lnTo>
                      <a:pt x="76" y="5"/>
                    </a:lnTo>
                    <a:lnTo>
                      <a:pt x="79" y="5"/>
                    </a:lnTo>
                    <a:lnTo>
                      <a:pt x="79" y="5"/>
                    </a:lnTo>
                    <a:lnTo>
                      <a:pt x="79" y="8"/>
                    </a:lnTo>
                    <a:lnTo>
                      <a:pt x="79" y="8"/>
                    </a:lnTo>
                    <a:lnTo>
                      <a:pt x="79" y="8"/>
                    </a:lnTo>
                    <a:lnTo>
                      <a:pt x="81" y="8"/>
                    </a:lnTo>
                    <a:lnTo>
                      <a:pt x="81" y="5"/>
                    </a:lnTo>
                    <a:lnTo>
                      <a:pt x="79" y="5"/>
                    </a:lnTo>
                    <a:lnTo>
                      <a:pt x="79" y="5"/>
                    </a:lnTo>
                    <a:lnTo>
                      <a:pt x="79" y="5"/>
                    </a:lnTo>
                    <a:lnTo>
                      <a:pt x="79" y="3"/>
                    </a:lnTo>
                    <a:lnTo>
                      <a:pt x="79" y="3"/>
                    </a:lnTo>
                    <a:lnTo>
                      <a:pt x="81" y="3"/>
                    </a:lnTo>
                    <a:lnTo>
                      <a:pt x="81" y="3"/>
                    </a:lnTo>
                    <a:lnTo>
                      <a:pt x="81" y="3"/>
                    </a:lnTo>
                    <a:lnTo>
                      <a:pt x="81" y="0"/>
                    </a:lnTo>
                    <a:lnTo>
                      <a:pt x="83" y="0"/>
                    </a:lnTo>
                    <a:lnTo>
                      <a:pt x="83"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1" name="Freeform 73"/>
              <p:cNvSpPr>
                <a:spLocks/>
              </p:cNvSpPr>
              <p:nvPr/>
            </p:nvSpPr>
            <p:spPr bwMode="auto">
              <a:xfrm>
                <a:off x="3854" y="2820"/>
                <a:ext cx="222" cy="208"/>
              </a:xfrm>
              <a:custGeom>
                <a:avLst/>
                <a:gdLst/>
                <a:ahLst/>
                <a:cxnLst>
                  <a:cxn ang="0">
                    <a:pos x="146" y="132"/>
                  </a:cxn>
                  <a:cxn ang="0">
                    <a:pos x="158" y="139"/>
                  </a:cxn>
                  <a:cxn ang="0">
                    <a:pos x="163" y="154"/>
                  </a:cxn>
                  <a:cxn ang="0">
                    <a:pos x="170" y="165"/>
                  </a:cxn>
                  <a:cxn ang="0">
                    <a:pos x="182" y="163"/>
                  </a:cxn>
                  <a:cxn ang="0">
                    <a:pos x="184" y="175"/>
                  </a:cxn>
                  <a:cxn ang="0">
                    <a:pos x="198" y="180"/>
                  </a:cxn>
                  <a:cxn ang="0">
                    <a:pos x="194" y="187"/>
                  </a:cxn>
                  <a:cxn ang="0">
                    <a:pos x="205" y="194"/>
                  </a:cxn>
                  <a:cxn ang="0">
                    <a:pos x="217" y="196"/>
                  </a:cxn>
                  <a:cxn ang="0">
                    <a:pos x="208" y="199"/>
                  </a:cxn>
                  <a:cxn ang="0">
                    <a:pos x="220" y="203"/>
                  </a:cxn>
                  <a:cxn ang="0">
                    <a:pos x="215" y="206"/>
                  </a:cxn>
                  <a:cxn ang="0">
                    <a:pos x="205" y="208"/>
                  </a:cxn>
                  <a:cxn ang="0">
                    <a:pos x="194" y="201"/>
                  </a:cxn>
                  <a:cxn ang="0">
                    <a:pos x="182" y="196"/>
                  </a:cxn>
                  <a:cxn ang="0">
                    <a:pos x="170" y="194"/>
                  </a:cxn>
                  <a:cxn ang="0">
                    <a:pos x="153" y="194"/>
                  </a:cxn>
                  <a:cxn ang="0">
                    <a:pos x="144" y="187"/>
                  </a:cxn>
                  <a:cxn ang="0">
                    <a:pos x="137" y="177"/>
                  </a:cxn>
                  <a:cxn ang="0">
                    <a:pos x="130" y="168"/>
                  </a:cxn>
                  <a:cxn ang="0">
                    <a:pos x="123" y="156"/>
                  </a:cxn>
                  <a:cxn ang="0">
                    <a:pos x="116" y="144"/>
                  </a:cxn>
                  <a:cxn ang="0">
                    <a:pos x="104" y="137"/>
                  </a:cxn>
                  <a:cxn ang="0">
                    <a:pos x="92" y="135"/>
                  </a:cxn>
                  <a:cxn ang="0">
                    <a:pos x="80" y="132"/>
                  </a:cxn>
                  <a:cxn ang="0">
                    <a:pos x="71" y="132"/>
                  </a:cxn>
                  <a:cxn ang="0">
                    <a:pos x="63" y="139"/>
                  </a:cxn>
                  <a:cxn ang="0">
                    <a:pos x="59" y="146"/>
                  </a:cxn>
                  <a:cxn ang="0">
                    <a:pos x="63" y="151"/>
                  </a:cxn>
                  <a:cxn ang="0">
                    <a:pos x="59" y="156"/>
                  </a:cxn>
                  <a:cxn ang="0">
                    <a:pos x="54" y="165"/>
                  </a:cxn>
                  <a:cxn ang="0">
                    <a:pos x="44" y="168"/>
                  </a:cxn>
                  <a:cxn ang="0">
                    <a:pos x="33" y="170"/>
                  </a:cxn>
                  <a:cxn ang="0">
                    <a:pos x="18" y="170"/>
                  </a:cxn>
                  <a:cxn ang="0">
                    <a:pos x="4" y="168"/>
                  </a:cxn>
                  <a:cxn ang="0">
                    <a:pos x="4" y="149"/>
                  </a:cxn>
                  <a:cxn ang="0">
                    <a:pos x="4" y="130"/>
                  </a:cxn>
                  <a:cxn ang="0">
                    <a:pos x="4" y="111"/>
                  </a:cxn>
                  <a:cxn ang="0">
                    <a:pos x="4" y="97"/>
                  </a:cxn>
                  <a:cxn ang="0">
                    <a:pos x="4" y="78"/>
                  </a:cxn>
                  <a:cxn ang="0">
                    <a:pos x="4" y="56"/>
                  </a:cxn>
                  <a:cxn ang="0">
                    <a:pos x="4" y="37"/>
                  </a:cxn>
                  <a:cxn ang="0">
                    <a:pos x="4" y="16"/>
                  </a:cxn>
                  <a:cxn ang="0">
                    <a:pos x="7" y="0"/>
                  </a:cxn>
                  <a:cxn ang="0">
                    <a:pos x="18" y="7"/>
                  </a:cxn>
                  <a:cxn ang="0">
                    <a:pos x="30" y="14"/>
                  </a:cxn>
                  <a:cxn ang="0">
                    <a:pos x="42" y="16"/>
                  </a:cxn>
                  <a:cxn ang="0">
                    <a:pos x="56" y="21"/>
                  </a:cxn>
                  <a:cxn ang="0">
                    <a:pos x="61" y="26"/>
                  </a:cxn>
                  <a:cxn ang="0">
                    <a:pos x="71" y="30"/>
                  </a:cxn>
                  <a:cxn ang="0">
                    <a:pos x="80" y="37"/>
                  </a:cxn>
                  <a:cxn ang="0">
                    <a:pos x="92" y="45"/>
                  </a:cxn>
                  <a:cxn ang="0">
                    <a:pos x="104" y="52"/>
                  </a:cxn>
                  <a:cxn ang="0">
                    <a:pos x="108" y="64"/>
                  </a:cxn>
                  <a:cxn ang="0">
                    <a:pos x="113" y="73"/>
                  </a:cxn>
                  <a:cxn ang="0">
                    <a:pos x="125" y="80"/>
                  </a:cxn>
                  <a:cxn ang="0">
                    <a:pos x="137" y="85"/>
                  </a:cxn>
                  <a:cxn ang="0">
                    <a:pos x="146" y="90"/>
                  </a:cxn>
                  <a:cxn ang="0">
                    <a:pos x="151" y="104"/>
                  </a:cxn>
                  <a:cxn ang="0">
                    <a:pos x="137" y="106"/>
                  </a:cxn>
                  <a:cxn ang="0">
                    <a:pos x="134" y="116"/>
                  </a:cxn>
                </a:cxnLst>
                <a:rect l="0" t="0" r="r" b="b"/>
                <a:pathLst>
                  <a:path w="222" h="208">
                    <a:moveTo>
                      <a:pt x="139" y="125"/>
                    </a:moveTo>
                    <a:lnTo>
                      <a:pt x="139" y="125"/>
                    </a:lnTo>
                    <a:lnTo>
                      <a:pt x="142" y="125"/>
                    </a:lnTo>
                    <a:lnTo>
                      <a:pt x="142" y="125"/>
                    </a:lnTo>
                    <a:lnTo>
                      <a:pt x="142" y="125"/>
                    </a:lnTo>
                    <a:lnTo>
                      <a:pt x="144" y="125"/>
                    </a:lnTo>
                    <a:lnTo>
                      <a:pt x="144" y="127"/>
                    </a:lnTo>
                    <a:lnTo>
                      <a:pt x="144" y="127"/>
                    </a:lnTo>
                    <a:lnTo>
                      <a:pt x="144" y="127"/>
                    </a:lnTo>
                    <a:lnTo>
                      <a:pt x="144" y="127"/>
                    </a:lnTo>
                    <a:lnTo>
                      <a:pt x="144" y="130"/>
                    </a:lnTo>
                    <a:lnTo>
                      <a:pt x="146" y="130"/>
                    </a:lnTo>
                    <a:lnTo>
                      <a:pt x="146" y="130"/>
                    </a:lnTo>
                    <a:lnTo>
                      <a:pt x="146" y="130"/>
                    </a:lnTo>
                    <a:lnTo>
                      <a:pt x="146" y="130"/>
                    </a:lnTo>
                    <a:lnTo>
                      <a:pt x="146" y="130"/>
                    </a:lnTo>
                    <a:lnTo>
                      <a:pt x="146" y="130"/>
                    </a:lnTo>
                    <a:lnTo>
                      <a:pt x="146" y="132"/>
                    </a:lnTo>
                    <a:lnTo>
                      <a:pt x="146" y="132"/>
                    </a:lnTo>
                    <a:lnTo>
                      <a:pt x="149" y="132"/>
                    </a:lnTo>
                    <a:lnTo>
                      <a:pt x="149" y="135"/>
                    </a:lnTo>
                    <a:lnTo>
                      <a:pt x="149" y="135"/>
                    </a:lnTo>
                    <a:lnTo>
                      <a:pt x="149" y="135"/>
                    </a:lnTo>
                    <a:lnTo>
                      <a:pt x="149" y="135"/>
                    </a:lnTo>
                    <a:lnTo>
                      <a:pt x="151" y="135"/>
                    </a:lnTo>
                    <a:lnTo>
                      <a:pt x="151" y="135"/>
                    </a:lnTo>
                    <a:lnTo>
                      <a:pt x="151" y="135"/>
                    </a:lnTo>
                    <a:lnTo>
                      <a:pt x="153" y="135"/>
                    </a:lnTo>
                    <a:lnTo>
                      <a:pt x="153" y="137"/>
                    </a:lnTo>
                    <a:lnTo>
                      <a:pt x="153" y="137"/>
                    </a:lnTo>
                    <a:lnTo>
                      <a:pt x="153" y="137"/>
                    </a:lnTo>
                    <a:lnTo>
                      <a:pt x="153" y="137"/>
                    </a:lnTo>
                    <a:lnTo>
                      <a:pt x="153" y="139"/>
                    </a:lnTo>
                    <a:lnTo>
                      <a:pt x="156" y="139"/>
                    </a:lnTo>
                    <a:lnTo>
                      <a:pt x="156" y="139"/>
                    </a:lnTo>
                    <a:lnTo>
                      <a:pt x="158" y="139"/>
                    </a:lnTo>
                    <a:lnTo>
                      <a:pt x="158" y="139"/>
                    </a:lnTo>
                    <a:lnTo>
                      <a:pt x="158" y="139"/>
                    </a:lnTo>
                    <a:lnTo>
                      <a:pt x="158" y="142"/>
                    </a:lnTo>
                    <a:lnTo>
                      <a:pt x="158" y="142"/>
                    </a:lnTo>
                    <a:lnTo>
                      <a:pt x="158" y="144"/>
                    </a:lnTo>
                    <a:lnTo>
                      <a:pt x="158" y="144"/>
                    </a:lnTo>
                    <a:lnTo>
                      <a:pt x="158" y="144"/>
                    </a:lnTo>
                    <a:lnTo>
                      <a:pt x="158" y="146"/>
                    </a:lnTo>
                    <a:lnTo>
                      <a:pt x="160" y="146"/>
                    </a:lnTo>
                    <a:lnTo>
                      <a:pt x="160" y="146"/>
                    </a:lnTo>
                    <a:lnTo>
                      <a:pt x="160" y="146"/>
                    </a:lnTo>
                    <a:lnTo>
                      <a:pt x="160" y="149"/>
                    </a:lnTo>
                    <a:lnTo>
                      <a:pt x="160" y="149"/>
                    </a:lnTo>
                    <a:lnTo>
                      <a:pt x="160" y="151"/>
                    </a:lnTo>
                    <a:lnTo>
                      <a:pt x="160" y="151"/>
                    </a:lnTo>
                    <a:lnTo>
                      <a:pt x="160" y="154"/>
                    </a:lnTo>
                    <a:lnTo>
                      <a:pt x="160" y="154"/>
                    </a:lnTo>
                    <a:lnTo>
                      <a:pt x="163" y="154"/>
                    </a:lnTo>
                    <a:lnTo>
                      <a:pt x="163" y="154"/>
                    </a:lnTo>
                    <a:lnTo>
                      <a:pt x="163" y="154"/>
                    </a:lnTo>
                    <a:lnTo>
                      <a:pt x="163" y="154"/>
                    </a:lnTo>
                    <a:lnTo>
                      <a:pt x="163" y="156"/>
                    </a:lnTo>
                    <a:lnTo>
                      <a:pt x="165" y="156"/>
                    </a:lnTo>
                    <a:lnTo>
                      <a:pt x="165" y="156"/>
                    </a:lnTo>
                    <a:lnTo>
                      <a:pt x="165" y="156"/>
                    </a:lnTo>
                    <a:lnTo>
                      <a:pt x="165" y="156"/>
                    </a:lnTo>
                    <a:lnTo>
                      <a:pt x="165" y="158"/>
                    </a:lnTo>
                    <a:lnTo>
                      <a:pt x="165" y="158"/>
                    </a:lnTo>
                    <a:lnTo>
                      <a:pt x="165" y="161"/>
                    </a:lnTo>
                    <a:lnTo>
                      <a:pt x="165" y="161"/>
                    </a:lnTo>
                    <a:lnTo>
                      <a:pt x="165" y="161"/>
                    </a:lnTo>
                    <a:lnTo>
                      <a:pt x="165" y="163"/>
                    </a:lnTo>
                    <a:lnTo>
                      <a:pt x="165" y="163"/>
                    </a:lnTo>
                    <a:lnTo>
                      <a:pt x="168" y="163"/>
                    </a:lnTo>
                    <a:lnTo>
                      <a:pt x="168" y="165"/>
                    </a:lnTo>
                    <a:lnTo>
                      <a:pt x="168" y="165"/>
                    </a:lnTo>
                    <a:lnTo>
                      <a:pt x="168" y="165"/>
                    </a:lnTo>
                    <a:lnTo>
                      <a:pt x="170" y="165"/>
                    </a:lnTo>
                    <a:lnTo>
                      <a:pt x="170" y="165"/>
                    </a:lnTo>
                    <a:lnTo>
                      <a:pt x="170" y="165"/>
                    </a:lnTo>
                    <a:lnTo>
                      <a:pt x="172" y="165"/>
                    </a:lnTo>
                    <a:lnTo>
                      <a:pt x="172" y="165"/>
                    </a:lnTo>
                    <a:lnTo>
                      <a:pt x="172" y="165"/>
                    </a:lnTo>
                    <a:lnTo>
                      <a:pt x="172" y="165"/>
                    </a:lnTo>
                    <a:lnTo>
                      <a:pt x="175" y="165"/>
                    </a:lnTo>
                    <a:lnTo>
                      <a:pt x="175" y="165"/>
                    </a:lnTo>
                    <a:lnTo>
                      <a:pt x="177" y="165"/>
                    </a:lnTo>
                    <a:lnTo>
                      <a:pt x="177" y="165"/>
                    </a:lnTo>
                    <a:lnTo>
                      <a:pt x="177" y="163"/>
                    </a:lnTo>
                    <a:lnTo>
                      <a:pt x="177" y="163"/>
                    </a:lnTo>
                    <a:lnTo>
                      <a:pt x="179" y="163"/>
                    </a:lnTo>
                    <a:lnTo>
                      <a:pt x="179" y="163"/>
                    </a:lnTo>
                    <a:lnTo>
                      <a:pt x="179" y="163"/>
                    </a:lnTo>
                    <a:lnTo>
                      <a:pt x="179" y="163"/>
                    </a:lnTo>
                    <a:lnTo>
                      <a:pt x="179" y="163"/>
                    </a:lnTo>
                    <a:lnTo>
                      <a:pt x="179" y="163"/>
                    </a:lnTo>
                    <a:lnTo>
                      <a:pt x="182" y="163"/>
                    </a:lnTo>
                    <a:lnTo>
                      <a:pt x="182" y="163"/>
                    </a:lnTo>
                    <a:lnTo>
                      <a:pt x="182" y="163"/>
                    </a:lnTo>
                    <a:lnTo>
                      <a:pt x="184" y="163"/>
                    </a:lnTo>
                    <a:lnTo>
                      <a:pt x="184" y="165"/>
                    </a:lnTo>
                    <a:lnTo>
                      <a:pt x="184" y="165"/>
                    </a:lnTo>
                    <a:lnTo>
                      <a:pt x="184" y="165"/>
                    </a:lnTo>
                    <a:lnTo>
                      <a:pt x="184" y="168"/>
                    </a:lnTo>
                    <a:lnTo>
                      <a:pt x="184" y="168"/>
                    </a:lnTo>
                    <a:lnTo>
                      <a:pt x="182" y="168"/>
                    </a:lnTo>
                    <a:lnTo>
                      <a:pt x="182" y="168"/>
                    </a:lnTo>
                    <a:lnTo>
                      <a:pt x="182" y="170"/>
                    </a:lnTo>
                    <a:lnTo>
                      <a:pt x="182" y="170"/>
                    </a:lnTo>
                    <a:lnTo>
                      <a:pt x="182" y="173"/>
                    </a:lnTo>
                    <a:lnTo>
                      <a:pt x="179" y="173"/>
                    </a:lnTo>
                    <a:lnTo>
                      <a:pt x="179" y="173"/>
                    </a:lnTo>
                    <a:lnTo>
                      <a:pt x="179" y="175"/>
                    </a:lnTo>
                    <a:lnTo>
                      <a:pt x="179" y="175"/>
                    </a:lnTo>
                    <a:lnTo>
                      <a:pt x="182" y="175"/>
                    </a:lnTo>
                    <a:lnTo>
                      <a:pt x="182" y="175"/>
                    </a:lnTo>
                    <a:lnTo>
                      <a:pt x="182" y="175"/>
                    </a:lnTo>
                    <a:lnTo>
                      <a:pt x="184" y="175"/>
                    </a:lnTo>
                    <a:lnTo>
                      <a:pt x="184" y="175"/>
                    </a:lnTo>
                    <a:lnTo>
                      <a:pt x="184" y="177"/>
                    </a:lnTo>
                    <a:lnTo>
                      <a:pt x="184" y="177"/>
                    </a:lnTo>
                    <a:lnTo>
                      <a:pt x="187" y="177"/>
                    </a:lnTo>
                    <a:lnTo>
                      <a:pt x="187" y="177"/>
                    </a:lnTo>
                    <a:lnTo>
                      <a:pt x="187" y="177"/>
                    </a:lnTo>
                    <a:lnTo>
                      <a:pt x="187" y="177"/>
                    </a:lnTo>
                    <a:lnTo>
                      <a:pt x="189" y="177"/>
                    </a:lnTo>
                    <a:lnTo>
                      <a:pt x="189" y="177"/>
                    </a:lnTo>
                    <a:lnTo>
                      <a:pt x="191" y="177"/>
                    </a:lnTo>
                    <a:lnTo>
                      <a:pt x="191" y="177"/>
                    </a:lnTo>
                    <a:lnTo>
                      <a:pt x="191" y="177"/>
                    </a:lnTo>
                    <a:lnTo>
                      <a:pt x="194" y="177"/>
                    </a:lnTo>
                    <a:lnTo>
                      <a:pt x="194" y="177"/>
                    </a:lnTo>
                    <a:lnTo>
                      <a:pt x="196" y="177"/>
                    </a:lnTo>
                    <a:lnTo>
                      <a:pt x="196" y="180"/>
                    </a:lnTo>
                    <a:lnTo>
                      <a:pt x="196" y="180"/>
                    </a:lnTo>
                    <a:lnTo>
                      <a:pt x="196" y="180"/>
                    </a:lnTo>
                    <a:lnTo>
                      <a:pt x="198" y="180"/>
                    </a:lnTo>
                    <a:lnTo>
                      <a:pt x="198" y="180"/>
                    </a:lnTo>
                    <a:lnTo>
                      <a:pt x="198" y="180"/>
                    </a:lnTo>
                    <a:lnTo>
                      <a:pt x="198" y="180"/>
                    </a:lnTo>
                    <a:lnTo>
                      <a:pt x="198" y="182"/>
                    </a:lnTo>
                    <a:lnTo>
                      <a:pt x="198" y="182"/>
                    </a:lnTo>
                    <a:lnTo>
                      <a:pt x="198" y="182"/>
                    </a:lnTo>
                    <a:lnTo>
                      <a:pt x="198" y="182"/>
                    </a:lnTo>
                    <a:lnTo>
                      <a:pt x="198" y="184"/>
                    </a:lnTo>
                    <a:lnTo>
                      <a:pt x="196" y="184"/>
                    </a:lnTo>
                    <a:lnTo>
                      <a:pt x="196" y="184"/>
                    </a:lnTo>
                    <a:lnTo>
                      <a:pt x="196" y="184"/>
                    </a:lnTo>
                    <a:lnTo>
                      <a:pt x="194" y="184"/>
                    </a:lnTo>
                    <a:lnTo>
                      <a:pt x="194" y="184"/>
                    </a:lnTo>
                    <a:lnTo>
                      <a:pt x="194" y="184"/>
                    </a:lnTo>
                    <a:lnTo>
                      <a:pt x="191" y="184"/>
                    </a:lnTo>
                    <a:lnTo>
                      <a:pt x="191" y="184"/>
                    </a:lnTo>
                    <a:lnTo>
                      <a:pt x="194" y="184"/>
                    </a:lnTo>
                    <a:lnTo>
                      <a:pt x="194" y="184"/>
                    </a:lnTo>
                    <a:lnTo>
                      <a:pt x="194" y="187"/>
                    </a:lnTo>
                    <a:lnTo>
                      <a:pt x="194" y="187"/>
                    </a:lnTo>
                    <a:lnTo>
                      <a:pt x="196" y="187"/>
                    </a:lnTo>
                    <a:lnTo>
                      <a:pt x="196" y="189"/>
                    </a:lnTo>
                    <a:lnTo>
                      <a:pt x="196" y="189"/>
                    </a:lnTo>
                    <a:lnTo>
                      <a:pt x="196" y="189"/>
                    </a:lnTo>
                    <a:lnTo>
                      <a:pt x="196" y="189"/>
                    </a:lnTo>
                    <a:lnTo>
                      <a:pt x="198" y="189"/>
                    </a:lnTo>
                    <a:lnTo>
                      <a:pt x="198" y="189"/>
                    </a:lnTo>
                    <a:lnTo>
                      <a:pt x="198" y="189"/>
                    </a:lnTo>
                    <a:lnTo>
                      <a:pt x="198" y="191"/>
                    </a:lnTo>
                    <a:lnTo>
                      <a:pt x="201" y="191"/>
                    </a:lnTo>
                    <a:lnTo>
                      <a:pt x="201" y="191"/>
                    </a:lnTo>
                    <a:lnTo>
                      <a:pt x="203" y="191"/>
                    </a:lnTo>
                    <a:lnTo>
                      <a:pt x="203" y="191"/>
                    </a:lnTo>
                    <a:lnTo>
                      <a:pt x="203" y="191"/>
                    </a:lnTo>
                    <a:lnTo>
                      <a:pt x="203" y="191"/>
                    </a:lnTo>
                    <a:lnTo>
                      <a:pt x="203" y="194"/>
                    </a:lnTo>
                    <a:lnTo>
                      <a:pt x="205" y="194"/>
                    </a:lnTo>
                    <a:lnTo>
                      <a:pt x="205" y="194"/>
                    </a:lnTo>
                    <a:lnTo>
                      <a:pt x="205" y="194"/>
                    </a:lnTo>
                    <a:lnTo>
                      <a:pt x="208" y="194"/>
                    </a:lnTo>
                    <a:lnTo>
                      <a:pt x="208" y="194"/>
                    </a:lnTo>
                    <a:lnTo>
                      <a:pt x="210" y="194"/>
                    </a:lnTo>
                    <a:lnTo>
                      <a:pt x="210" y="194"/>
                    </a:lnTo>
                    <a:lnTo>
                      <a:pt x="210" y="194"/>
                    </a:lnTo>
                    <a:lnTo>
                      <a:pt x="210" y="194"/>
                    </a:lnTo>
                    <a:lnTo>
                      <a:pt x="210" y="194"/>
                    </a:lnTo>
                    <a:lnTo>
                      <a:pt x="213" y="194"/>
                    </a:lnTo>
                    <a:lnTo>
                      <a:pt x="213" y="194"/>
                    </a:lnTo>
                    <a:lnTo>
                      <a:pt x="213" y="194"/>
                    </a:lnTo>
                    <a:lnTo>
                      <a:pt x="215" y="194"/>
                    </a:lnTo>
                    <a:lnTo>
                      <a:pt x="215" y="194"/>
                    </a:lnTo>
                    <a:lnTo>
                      <a:pt x="215" y="194"/>
                    </a:lnTo>
                    <a:lnTo>
                      <a:pt x="217" y="194"/>
                    </a:lnTo>
                    <a:lnTo>
                      <a:pt x="217" y="194"/>
                    </a:lnTo>
                    <a:lnTo>
                      <a:pt x="217" y="194"/>
                    </a:lnTo>
                    <a:lnTo>
                      <a:pt x="217" y="194"/>
                    </a:lnTo>
                    <a:lnTo>
                      <a:pt x="217" y="196"/>
                    </a:lnTo>
                    <a:lnTo>
                      <a:pt x="215" y="196"/>
                    </a:lnTo>
                    <a:lnTo>
                      <a:pt x="215" y="196"/>
                    </a:lnTo>
                    <a:lnTo>
                      <a:pt x="215" y="196"/>
                    </a:lnTo>
                    <a:lnTo>
                      <a:pt x="213" y="196"/>
                    </a:lnTo>
                    <a:lnTo>
                      <a:pt x="213" y="196"/>
                    </a:lnTo>
                    <a:lnTo>
                      <a:pt x="213" y="196"/>
                    </a:lnTo>
                    <a:lnTo>
                      <a:pt x="213" y="199"/>
                    </a:lnTo>
                    <a:lnTo>
                      <a:pt x="210" y="199"/>
                    </a:lnTo>
                    <a:lnTo>
                      <a:pt x="210" y="199"/>
                    </a:lnTo>
                    <a:lnTo>
                      <a:pt x="210" y="199"/>
                    </a:lnTo>
                    <a:lnTo>
                      <a:pt x="208" y="199"/>
                    </a:lnTo>
                    <a:lnTo>
                      <a:pt x="208" y="196"/>
                    </a:lnTo>
                    <a:lnTo>
                      <a:pt x="208" y="196"/>
                    </a:lnTo>
                    <a:lnTo>
                      <a:pt x="205" y="196"/>
                    </a:lnTo>
                    <a:lnTo>
                      <a:pt x="205" y="196"/>
                    </a:lnTo>
                    <a:lnTo>
                      <a:pt x="205" y="199"/>
                    </a:lnTo>
                    <a:lnTo>
                      <a:pt x="205" y="199"/>
                    </a:lnTo>
                    <a:lnTo>
                      <a:pt x="208" y="199"/>
                    </a:lnTo>
                    <a:lnTo>
                      <a:pt x="208" y="199"/>
                    </a:lnTo>
                    <a:lnTo>
                      <a:pt x="208" y="199"/>
                    </a:lnTo>
                    <a:lnTo>
                      <a:pt x="210" y="199"/>
                    </a:lnTo>
                    <a:lnTo>
                      <a:pt x="210" y="199"/>
                    </a:lnTo>
                    <a:lnTo>
                      <a:pt x="210" y="201"/>
                    </a:lnTo>
                    <a:lnTo>
                      <a:pt x="210" y="201"/>
                    </a:lnTo>
                    <a:lnTo>
                      <a:pt x="213" y="201"/>
                    </a:lnTo>
                    <a:lnTo>
                      <a:pt x="213" y="201"/>
                    </a:lnTo>
                    <a:lnTo>
                      <a:pt x="213" y="201"/>
                    </a:lnTo>
                    <a:lnTo>
                      <a:pt x="213" y="203"/>
                    </a:lnTo>
                    <a:lnTo>
                      <a:pt x="213" y="203"/>
                    </a:lnTo>
                    <a:lnTo>
                      <a:pt x="215" y="203"/>
                    </a:lnTo>
                    <a:lnTo>
                      <a:pt x="215" y="201"/>
                    </a:lnTo>
                    <a:lnTo>
                      <a:pt x="215" y="201"/>
                    </a:lnTo>
                    <a:lnTo>
                      <a:pt x="217" y="201"/>
                    </a:lnTo>
                    <a:lnTo>
                      <a:pt x="217" y="201"/>
                    </a:lnTo>
                    <a:lnTo>
                      <a:pt x="217" y="203"/>
                    </a:lnTo>
                    <a:lnTo>
                      <a:pt x="217" y="203"/>
                    </a:lnTo>
                    <a:lnTo>
                      <a:pt x="217" y="203"/>
                    </a:lnTo>
                    <a:lnTo>
                      <a:pt x="220" y="203"/>
                    </a:lnTo>
                    <a:lnTo>
                      <a:pt x="220" y="203"/>
                    </a:lnTo>
                    <a:lnTo>
                      <a:pt x="220" y="203"/>
                    </a:lnTo>
                    <a:lnTo>
                      <a:pt x="220" y="203"/>
                    </a:lnTo>
                    <a:lnTo>
                      <a:pt x="220" y="203"/>
                    </a:lnTo>
                    <a:lnTo>
                      <a:pt x="220" y="206"/>
                    </a:lnTo>
                    <a:lnTo>
                      <a:pt x="222" y="206"/>
                    </a:lnTo>
                    <a:lnTo>
                      <a:pt x="222" y="206"/>
                    </a:lnTo>
                    <a:lnTo>
                      <a:pt x="222" y="206"/>
                    </a:lnTo>
                    <a:lnTo>
                      <a:pt x="220" y="206"/>
                    </a:lnTo>
                    <a:lnTo>
                      <a:pt x="220" y="206"/>
                    </a:lnTo>
                    <a:lnTo>
                      <a:pt x="220" y="206"/>
                    </a:lnTo>
                    <a:lnTo>
                      <a:pt x="220" y="206"/>
                    </a:lnTo>
                    <a:lnTo>
                      <a:pt x="217" y="206"/>
                    </a:lnTo>
                    <a:lnTo>
                      <a:pt x="217" y="206"/>
                    </a:lnTo>
                    <a:lnTo>
                      <a:pt x="217" y="206"/>
                    </a:lnTo>
                    <a:lnTo>
                      <a:pt x="217" y="206"/>
                    </a:lnTo>
                    <a:lnTo>
                      <a:pt x="217" y="206"/>
                    </a:lnTo>
                    <a:lnTo>
                      <a:pt x="215" y="206"/>
                    </a:lnTo>
                    <a:lnTo>
                      <a:pt x="215" y="206"/>
                    </a:lnTo>
                    <a:lnTo>
                      <a:pt x="213" y="206"/>
                    </a:lnTo>
                    <a:lnTo>
                      <a:pt x="213" y="206"/>
                    </a:lnTo>
                    <a:lnTo>
                      <a:pt x="213" y="208"/>
                    </a:lnTo>
                    <a:lnTo>
                      <a:pt x="213" y="208"/>
                    </a:lnTo>
                    <a:lnTo>
                      <a:pt x="213" y="206"/>
                    </a:lnTo>
                    <a:lnTo>
                      <a:pt x="213" y="206"/>
                    </a:lnTo>
                    <a:lnTo>
                      <a:pt x="213" y="206"/>
                    </a:lnTo>
                    <a:lnTo>
                      <a:pt x="210" y="206"/>
                    </a:lnTo>
                    <a:lnTo>
                      <a:pt x="210" y="206"/>
                    </a:lnTo>
                    <a:lnTo>
                      <a:pt x="210" y="206"/>
                    </a:lnTo>
                    <a:lnTo>
                      <a:pt x="210" y="206"/>
                    </a:lnTo>
                    <a:lnTo>
                      <a:pt x="210" y="206"/>
                    </a:lnTo>
                    <a:lnTo>
                      <a:pt x="208" y="206"/>
                    </a:lnTo>
                    <a:lnTo>
                      <a:pt x="208" y="206"/>
                    </a:lnTo>
                    <a:lnTo>
                      <a:pt x="208" y="206"/>
                    </a:lnTo>
                    <a:lnTo>
                      <a:pt x="205" y="206"/>
                    </a:lnTo>
                    <a:lnTo>
                      <a:pt x="205" y="206"/>
                    </a:lnTo>
                    <a:lnTo>
                      <a:pt x="205" y="206"/>
                    </a:lnTo>
                    <a:lnTo>
                      <a:pt x="205" y="208"/>
                    </a:lnTo>
                    <a:lnTo>
                      <a:pt x="203" y="208"/>
                    </a:lnTo>
                    <a:lnTo>
                      <a:pt x="203" y="208"/>
                    </a:lnTo>
                    <a:lnTo>
                      <a:pt x="203" y="208"/>
                    </a:lnTo>
                    <a:lnTo>
                      <a:pt x="203" y="206"/>
                    </a:lnTo>
                    <a:lnTo>
                      <a:pt x="201" y="206"/>
                    </a:lnTo>
                    <a:lnTo>
                      <a:pt x="201" y="206"/>
                    </a:lnTo>
                    <a:lnTo>
                      <a:pt x="198" y="206"/>
                    </a:lnTo>
                    <a:lnTo>
                      <a:pt x="198" y="206"/>
                    </a:lnTo>
                    <a:lnTo>
                      <a:pt x="198" y="206"/>
                    </a:lnTo>
                    <a:lnTo>
                      <a:pt x="198" y="206"/>
                    </a:lnTo>
                    <a:lnTo>
                      <a:pt x="198" y="206"/>
                    </a:lnTo>
                    <a:lnTo>
                      <a:pt x="196" y="206"/>
                    </a:lnTo>
                    <a:lnTo>
                      <a:pt x="196" y="206"/>
                    </a:lnTo>
                    <a:lnTo>
                      <a:pt x="196" y="203"/>
                    </a:lnTo>
                    <a:lnTo>
                      <a:pt x="196" y="203"/>
                    </a:lnTo>
                    <a:lnTo>
                      <a:pt x="194" y="203"/>
                    </a:lnTo>
                    <a:lnTo>
                      <a:pt x="194" y="203"/>
                    </a:lnTo>
                    <a:lnTo>
                      <a:pt x="194" y="203"/>
                    </a:lnTo>
                    <a:lnTo>
                      <a:pt x="194" y="201"/>
                    </a:lnTo>
                    <a:lnTo>
                      <a:pt x="194" y="201"/>
                    </a:lnTo>
                    <a:lnTo>
                      <a:pt x="194" y="201"/>
                    </a:lnTo>
                    <a:lnTo>
                      <a:pt x="194" y="199"/>
                    </a:lnTo>
                    <a:lnTo>
                      <a:pt x="194" y="199"/>
                    </a:lnTo>
                    <a:lnTo>
                      <a:pt x="194" y="199"/>
                    </a:lnTo>
                    <a:lnTo>
                      <a:pt x="191" y="199"/>
                    </a:lnTo>
                    <a:lnTo>
                      <a:pt x="191" y="199"/>
                    </a:lnTo>
                    <a:lnTo>
                      <a:pt x="191" y="199"/>
                    </a:lnTo>
                    <a:lnTo>
                      <a:pt x="189" y="199"/>
                    </a:lnTo>
                    <a:lnTo>
                      <a:pt x="189" y="199"/>
                    </a:lnTo>
                    <a:lnTo>
                      <a:pt x="187" y="199"/>
                    </a:lnTo>
                    <a:lnTo>
                      <a:pt x="187" y="199"/>
                    </a:lnTo>
                    <a:lnTo>
                      <a:pt x="187" y="199"/>
                    </a:lnTo>
                    <a:lnTo>
                      <a:pt x="184" y="199"/>
                    </a:lnTo>
                    <a:lnTo>
                      <a:pt x="184" y="196"/>
                    </a:lnTo>
                    <a:lnTo>
                      <a:pt x="184" y="196"/>
                    </a:lnTo>
                    <a:lnTo>
                      <a:pt x="184" y="196"/>
                    </a:lnTo>
                    <a:lnTo>
                      <a:pt x="182" y="196"/>
                    </a:lnTo>
                    <a:lnTo>
                      <a:pt x="182" y="196"/>
                    </a:lnTo>
                    <a:lnTo>
                      <a:pt x="182" y="196"/>
                    </a:lnTo>
                    <a:lnTo>
                      <a:pt x="179" y="196"/>
                    </a:lnTo>
                    <a:lnTo>
                      <a:pt x="179" y="196"/>
                    </a:lnTo>
                    <a:lnTo>
                      <a:pt x="179" y="194"/>
                    </a:lnTo>
                    <a:lnTo>
                      <a:pt x="179" y="194"/>
                    </a:lnTo>
                    <a:lnTo>
                      <a:pt x="177" y="194"/>
                    </a:lnTo>
                    <a:lnTo>
                      <a:pt x="177" y="194"/>
                    </a:lnTo>
                    <a:lnTo>
                      <a:pt x="177" y="196"/>
                    </a:lnTo>
                    <a:lnTo>
                      <a:pt x="177" y="196"/>
                    </a:lnTo>
                    <a:lnTo>
                      <a:pt x="175" y="196"/>
                    </a:lnTo>
                    <a:lnTo>
                      <a:pt x="175" y="196"/>
                    </a:lnTo>
                    <a:lnTo>
                      <a:pt x="175" y="194"/>
                    </a:lnTo>
                    <a:lnTo>
                      <a:pt x="172" y="194"/>
                    </a:lnTo>
                    <a:lnTo>
                      <a:pt x="172" y="194"/>
                    </a:lnTo>
                    <a:lnTo>
                      <a:pt x="172" y="194"/>
                    </a:lnTo>
                    <a:lnTo>
                      <a:pt x="170" y="194"/>
                    </a:lnTo>
                    <a:lnTo>
                      <a:pt x="170" y="194"/>
                    </a:lnTo>
                    <a:lnTo>
                      <a:pt x="170" y="194"/>
                    </a:lnTo>
                    <a:lnTo>
                      <a:pt x="170" y="194"/>
                    </a:lnTo>
                    <a:lnTo>
                      <a:pt x="168" y="194"/>
                    </a:lnTo>
                    <a:lnTo>
                      <a:pt x="168" y="194"/>
                    </a:lnTo>
                    <a:lnTo>
                      <a:pt x="165" y="194"/>
                    </a:lnTo>
                    <a:lnTo>
                      <a:pt x="165" y="194"/>
                    </a:lnTo>
                    <a:lnTo>
                      <a:pt x="165" y="194"/>
                    </a:lnTo>
                    <a:lnTo>
                      <a:pt x="163" y="194"/>
                    </a:lnTo>
                    <a:lnTo>
                      <a:pt x="163" y="194"/>
                    </a:lnTo>
                    <a:lnTo>
                      <a:pt x="163" y="194"/>
                    </a:lnTo>
                    <a:lnTo>
                      <a:pt x="163" y="194"/>
                    </a:lnTo>
                    <a:lnTo>
                      <a:pt x="160" y="194"/>
                    </a:lnTo>
                    <a:lnTo>
                      <a:pt x="160" y="194"/>
                    </a:lnTo>
                    <a:lnTo>
                      <a:pt x="160" y="191"/>
                    </a:lnTo>
                    <a:lnTo>
                      <a:pt x="158" y="191"/>
                    </a:lnTo>
                    <a:lnTo>
                      <a:pt x="158" y="191"/>
                    </a:lnTo>
                    <a:lnTo>
                      <a:pt x="158" y="194"/>
                    </a:lnTo>
                    <a:lnTo>
                      <a:pt x="158" y="194"/>
                    </a:lnTo>
                    <a:lnTo>
                      <a:pt x="156" y="194"/>
                    </a:lnTo>
                    <a:lnTo>
                      <a:pt x="156" y="194"/>
                    </a:lnTo>
                    <a:lnTo>
                      <a:pt x="153" y="194"/>
                    </a:lnTo>
                    <a:lnTo>
                      <a:pt x="153" y="194"/>
                    </a:lnTo>
                    <a:lnTo>
                      <a:pt x="153" y="194"/>
                    </a:lnTo>
                    <a:lnTo>
                      <a:pt x="153" y="191"/>
                    </a:lnTo>
                    <a:lnTo>
                      <a:pt x="151" y="191"/>
                    </a:lnTo>
                    <a:lnTo>
                      <a:pt x="151" y="191"/>
                    </a:lnTo>
                    <a:lnTo>
                      <a:pt x="151" y="191"/>
                    </a:lnTo>
                    <a:lnTo>
                      <a:pt x="151" y="191"/>
                    </a:lnTo>
                    <a:lnTo>
                      <a:pt x="149" y="191"/>
                    </a:lnTo>
                    <a:lnTo>
                      <a:pt x="149" y="191"/>
                    </a:lnTo>
                    <a:lnTo>
                      <a:pt x="149" y="191"/>
                    </a:lnTo>
                    <a:lnTo>
                      <a:pt x="149" y="191"/>
                    </a:lnTo>
                    <a:lnTo>
                      <a:pt x="149" y="189"/>
                    </a:lnTo>
                    <a:lnTo>
                      <a:pt x="146" y="189"/>
                    </a:lnTo>
                    <a:lnTo>
                      <a:pt x="146" y="189"/>
                    </a:lnTo>
                    <a:lnTo>
                      <a:pt x="146" y="189"/>
                    </a:lnTo>
                    <a:lnTo>
                      <a:pt x="146" y="189"/>
                    </a:lnTo>
                    <a:lnTo>
                      <a:pt x="146" y="187"/>
                    </a:lnTo>
                    <a:lnTo>
                      <a:pt x="144" y="187"/>
                    </a:lnTo>
                    <a:lnTo>
                      <a:pt x="144" y="187"/>
                    </a:lnTo>
                    <a:lnTo>
                      <a:pt x="144" y="187"/>
                    </a:lnTo>
                    <a:lnTo>
                      <a:pt x="144" y="184"/>
                    </a:lnTo>
                    <a:lnTo>
                      <a:pt x="144" y="184"/>
                    </a:lnTo>
                    <a:lnTo>
                      <a:pt x="144" y="184"/>
                    </a:lnTo>
                    <a:lnTo>
                      <a:pt x="144" y="184"/>
                    </a:lnTo>
                    <a:lnTo>
                      <a:pt x="144" y="182"/>
                    </a:lnTo>
                    <a:lnTo>
                      <a:pt x="142" y="182"/>
                    </a:lnTo>
                    <a:lnTo>
                      <a:pt x="142" y="182"/>
                    </a:lnTo>
                    <a:lnTo>
                      <a:pt x="142" y="182"/>
                    </a:lnTo>
                    <a:lnTo>
                      <a:pt x="142" y="180"/>
                    </a:lnTo>
                    <a:lnTo>
                      <a:pt x="142" y="180"/>
                    </a:lnTo>
                    <a:lnTo>
                      <a:pt x="139" y="180"/>
                    </a:lnTo>
                    <a:lnTo>
                      <a:pt x="139" y="177"/>
                    </a:lnTo>
                    <a:lnTo>
                      <a:pt x="139" y="177"/>
                    </a:lnTo>
                    <a:lnTo>
                      <a:pt x="139" y="177"/>
                    </a:lnTo>
                    <a:lnTo>
                      <a:pt x="139" y="177"/>
                    </a:lnTo>
                    <a:lnTo>
                      <a:pt x="139" y="177"/>
                    </a:lnTo>
                    <a:lnTo>
                      <a:pt x="137" y="177"/>
                    </a:lnTo>
                    <a:lnTo>
                      <a:pt x="137" y="177"/>
                    </a:lnTo>
                    <a:lnTo>
                      <a:pt x="137" y="177"/>
                    </a:lnTo>
                    <a:lnTo>
                      <a:pt x="137" y="175"/>
                    </a:lnTo>
                    <a:lnTo>
                      <a:pt x="137" y="175"/>
                    </a:lnTo>
                    <a:lnTo>
                      <a:pt x="137" y="177"/>
                    </a:lnTo>
                    <a:lnTo>
                      <a:pt x="134" y="177"/>
                    </a:lnTo>
                    <a:lnTo>
                      <a:pt x="134" y="177"/>
                    </a:lnTo>
                    <a:lnTo>
                      <a:pt x="134" y="175"/>
                    </a:lnTo>
                    <a:lnTo>
                      <a:pt x="134" y="175"/>
                    </a:lnTo>
                    <a:lnTo>
                      <a:pt x="132" y="175"/>
                    </a:lnTo>
                    <a:lnTo>
                      <a:pt x="132" y="175"/>
                    </a:lnTo>
                    <a:lnTo>
                      <a:pt x="132" y="173"/>
                    </a:lnTo>
                    <a:lnTo>
                      <a:pt x="132" y="173"/>
                    </a:lnTo>
                    <a:lnTo>
                      <a:pt x="132" y="173"/>
                    </a:lnTo>
                    <a:lnTo>
                      <a:pt x="132" y="170"/>
                    </a:lnTo>
                    <a:lnTo>
                      <a:pt x="132" y="170"/>
                    </a:lnTo>
                    <a:lnTo>
                      <a:pt x="130" y="170"/>
                    </a:lnTo>
                    <a:lnTo>
                      <a:pt x="130" y="170"/>
                    </a:lnTo>
                    <a:lnTo>
                      <a:pt x="130" y="168"/>
                    </a:lnTo>
                    <a:lnTo>
                      <a:pt x="130" y="168"/>
                    </a:lnTo>
                    <a:lnTo>
                      <a:pt x="130" y="165"/>
                    </a:lnTo>
                    <a:lnTo>
                      <a:pt x="130" y="165"/>
                    </a:lnTo>
                    <a:lnTo>
                      <a:pt x="130" y="165"/>
                    </a:lnTo>
                    <a:lnTo>
                      <a:pt x="130" y="165"/>
                    </a:lnTo>
                    <a:lnTo>
                      <a:pt x="127" y="165"/>
                    </a:lnTo>
                    <a:lnTo>
                      <a:pt x="127" y="165"/>
                    </a:lnTo>
                    <a:lnTo>
                      <a:pt x="125" y="165"/>
                    </a:lnTo>
                    <a:lnTo>
                      <a:pt x="125" y="165"/>
                    </a:lnTo>
                    <a:lnTo>
                      <a:pt x="125" y="165"/>
                    </a:lnTo>
                    <a:lnTo>
                      <a:pt x="125" y="165"/>
                    </a:lnTo>
                    <a:lnTo>
                      <a:pt x="125" y="163"/>
                    </a:lnTo>
                    <a:lnTo>
                      <a:pt x="123" y="163"/>
                    </a:lnTo>
                    <a:lnTo>
                      <a:pt x="123" y="163"/>
                    </a:lnTo>
                    <a:lnTo>
                      <a:pt x="123" y="161"/>
                    </a:lnTo>
                    <a:lnTo>
                      <a:pt x="123" y="161"/>
                    </a:lnTo>
                    <a:lnTo>
                      <a:pt x="123" y="161"/>
                    </a:lnTo>
                    <a:lnTo>
                      <a:pt x="123" y="158"/>
                    </a:lnTo>
                    <a:lnTo>
                      <a:pt x="123" y="158"/>
                    </a:lnTo>
                    <a:lnTo>
                      <a:pt x="123" y="156"/>
                    </a:lnTo>
                    <a:lnTo>
                      <a:pt x="123" y="156"/>
                    </a:lnTo>
                    <a:lnTo>
                      <a:pt x="123" y="156"/>
                    </a:lnTo>
                    <a:lnTo>
                      <a:pt x="123" y="156"/>
                    </a:lnTo>
                    <a:lnTo>
                      <a:pt x="120" y="156"/>
                    </a:lnTo>
                    <a:lnTo>
                      <a:pt x="120" y="154"/>
                    </a:lnTo>
                    <a:lnTo>
                      <a:pt x="120" y="154"/>
                    </a:lnTo>
                    <a:lnTo>
                      <a:pt x="120" y="154"/>
                    </a:lnTo>
                    <a:lnTo>
                      <a:pt x="118" y="154"/>
                    </a:lnTo>
                    <a:lnTo>
                      <a:pt x="118" y="151"/>
                    </a:lnTo>
                    <a:lnTo>
                      <a:pt x="118" y="151"/>
                    </a:lnTo>
                    <a:lnTo>
                      <a:pt x="118" y="151"/>
                    </a:lnTo>
                    <a:lnTo>
                      <a:pt x="118" y="149"/>
                    </a:lnTo>
                    <a:lnTo>
                      <a:pt x="118" y="149"/>
                    </a:lnTo>
                    <a:lnTo>
                      <a:pt x="118" y="149"/>
                    </a:lnTo>
                    <a:lnTo>
                      <a:pt x="118" y="146"/>
                    </a:lnTo>
                    <a:lnTo>
                      <a:pt x="118" y="146"/>
                    </a:lnTo>
                    <a:lnTo>
                      <a:pt x="116" y="146"/>
                    </a:lnTo>
                    <a:lnTo>
                      <a:pt x="116" y="146"/>
                    </a:lnTo>
                    <a:lnTo>
                      <a:pt x="116" y="144"/>
                    </a:lnTo>
                    <a:lnTo>
                      <a:pt x="116" y="144"/>
                    </a:lnTo>
                    <a:lnTo>
                      <a:pt x="113" y="144"/>
                    </a:lnTo>
                    <a:lnTo>
                      <a:pt x="113" y="144"/>
                    </a:lnTo>
                    <a:lnTo>
                      <a:pt x="113" y="144"/>
                    </a:lnTo>
                    <a:lnTo>
                      <a:pt x="113" y="142"/>
                    </a:lnTo>
                    <a:lnTo>
                      <a:pt x="113" y="142"/>
                    </a:lnTo>
                    <a:lnTo>
                      <a:pt x="113" y="142"/>
                    </a:lnTo>
                    <a:lnTo>
                      <a:pt x="113" y="139"/>
                    </a:lnTo>
                    <a:lnTo>
                      <a:pt x="111" y="139"/>
                    </a:lnTo>
                    <a:lnTo>
                      <a:pt x="111" y="139"/>
                    </a:lnTo>
                    <a:lnTo>
                      <a:pt x="111" y="139"/>
                    </a:lnTo>
                    <a:lnTo>
                      <a:pt x="108" y="139"/>
                    </a:lnTo>
                    <a:lnTo>
                      <a:pt x="108" y="139"/>
                    </a:lnTo>
                    <a:lnTo>
                      <a:pt x="108" y="139"/>
                    </a:lnTo>
                    <a:lnTo>
                      <a:pt x="106" y="139"/>
                    </a:lnTo>
                    <a:lnTo>
                      <a:pt x="106" y="137"/>
                    </a:lnTo>
                    <a:lnTo>
                      <a:pt x="106" y="137"/>
                    </a:lnTo>
                    <a:lnTo>
                      <a:pt x="106" y="137"/>
                    </a:lnTo>
                    <a:lnTo>
                      <a:pt x="104" y="137"/>
                    </a:lnTo>
                    <a:lnTo>
                      <a:pt x="104" y="137"/>
                    </a:lnTo>
                    <a:lnTo>
                      <a:pt x="104" y="137"/>
                    </a:lnTo>
                    <a:lnTo>
                      <a:pt x="104" y="137"/>
                    </a:lnTo>
                    <a:lnTo>
                      <a:pt x="101" y="137"/>
                    </a:lnTo>
                    <a:lnTo>
                      <a:pt x="101" y="137"/>
                    </a:lnTo>
                    <a:lnTo>
                      <a:pt x="99" y="137"/>
                    </a:lnTo>
                    <a:lnTo>
                      <a:pt x="99" y="137"/>
                    </a:lnTo>
                    <a:lnTo>
                      <a:pt x="99" y="137"/>
                    </a:lnTo>
                    <a:lnTo>
                      <a:pt x="99" y="135"/>
                    </a:lnTo>
                    <a:lnTo>
                      <a:pt x="97" y="135"/>
                    </a:lnTo>
                    <a:lnTo>
                      <a:pt x="97" y="135"/>
                    </a:lnTo>
                    <a:lnTo>
                      <a:pt x="97" y="135"/>
                    </a:lnTo>
                    <a:lnTo>
                      <a:pt x="97" y="135"/>
                    </a:lnTo>
                    <a:lnTo>
                      <a:pt x="94" y="135"/>
                    </a:lnTo>
                    <a:lnTo>
                      <a:pt x="94" y="135"/>
                    </a:lnTo>
                    <a:lnTo>
                      <a:pt x="92" y="135"/>
                    </a:lnTo>
                    <a:lnTo>
                      <a:pt x="92" y="135"/>
                    </a:lnTo>
                    <a:lnTo>
                      <a:pt x="92" y="135"/>
                    </a:lnTo>
                    <a:lnTo>
                      <a:pt x="92" y="135"/>
                    </a:lnTo>
                    <a:lnTo>
                      <a:pt x="89" y="135"/>
                    </a:lnTo>
                    <a:lnTo>
                      <a:pt x="89" y="135"/>
                    </a:lnTo>
                    <a:lnTo>
                      <a:pt x="89" y="135"/>
                    </a:lnTo>
                    <a:lnTo>
                      <a:pt x="89" y="132"/>
                    </a:lnTo>
                    <a:lnTo>
                      <a:pt x="87" y="132"/>
                    </a:lnTo>
                    <a:lnTo>
                      <a:pt x="87" y="132"/>
                    </a:lnTo>
                    <a:lnTo>
                      <a:pt x="87" y="132"/>
                    </a:lnTo>
                    <a:lnTo>
                      <a:pt x="85" y="132"/>
                    </a:lnTo>
                    <a:lnTo>
                      <a:pt x="85" y="130"/>
                    </a:lnTo>
                    <a:lnTo>
                      <a:pt x="85" y="130"/>
                    </a:lnTo>
                    <a:lnTo>
                      <a:pt x="85" y="130"/>
                    </a:lnTo>
                    <a:lnTo>
                      <a:pt x="85" y="130"/>
                    </a:lnTo>
                    <a:lnTo>
                      <a:pt x="82" y="130"/>
                    </a:lnTo>
                    <a:lnTo>
                      <a:pt x="82" y="130"/>
                    </a:lnTo>
                    <a:lnTo>
                      <a:pt x="80" y="130"/>
                    </a:lnTo>
                    <a:lnTo>
                      <a:pt x="80" y="130"/>
                    </a:lnTo>
                    <a:lnTo>
                      <a:pt x="80" y="130"/>
                    </a:lnTo>
                    <a:lnTo>
                      <a:pt x="80" y="130"/>
                    </a:lnTo>
                    <a:lnTo>
                      <a:pt x="80" y="132"/>
                    </a:lnTo>
                    <a:lnTo>
                      <a:pt x="80" y="132"/>
                    </a:lnTo>
                    <a:lnTo>
                      <a:pt x="80" y="132"/>
                    </a:lnTo>
                    <a:lnTo>
                      <a:pt x="80" y="135"/>
                    </a:lnTo>
                    <a:lnTo>
                      <a:pt x="80" y="135"/>
                    </a:lnTo>
                    <a:lnTo>
                      <a:pt x="78" y="135"/>
                    </a:lnTo>
                    <a:lnTo>
                      <a:pt x="78" y="132"/>
                    </a:lnTo>
                    <a:lnTo>
                      <a:pt x="78" y="132"/>
                    </a:lnTo>
                    <a:lnTo>
                      <a:pt x="78" y="132"/>
                    </a:lnTo>
                    <a:lnTo>
                      <a:pt x="75" y="132"/>
                    </a:lnTo>
                    <a:lnTo>
                      <a:pt x="75" y="132"/>
                    </a:lnTo>
                    <a:lnTo>
                      <a:pt x="75" y="132"/>
                    </a:lnTo>
                    <a:lnTo>
                      <a:pt x="75" y="132"/>
                    </a:lnTo>
                    <a:lnTo>
                      <a:pt x="75" y="135"/>
                    </a:lnTo>
                    <a:lnTo>
                      <a:pt x="73" y="135"/>
                    </a:lnTo>
                    <a:lnTo>
                      <a:pt x="73" y="135"/>
                    </a:lnTo>
                    <a:lnTo>
                      <a:pt x="73" y="135"/>
                    </a:lnTo>
                    <a:lnTo>
                      <a:pt x="73" y="132"/>
                    </a:lnTo>
                    <a:lnTo>
                      <a:pt x="71" y="132"/>
                    </a:lnTo>
                    <a:lnTo>
                      <a:pt x="71" y="132"/>
                    </a:lnTo>
                    <a:lnTo>
                      <a:pt x="71" y="132"/>
                    </a:lnTo>
                    <a:lnTo>
                      <a:pt x="68" y="132"/>
                    </a:lnTo>
                    <a:lnTo>
                      <a:pt x="68" y="135"/>
                    </a:lnTo>
                    <a:lnTo>
                      <a:pt x="68" y="135"/>
                    </a:lnTo>
                    <a:lnTo>
                      <a:pt x="68" y="135"/>
                    </a:lnTo>
                    <a:lnTo>
                      <a:pt x="68" y="135"/>
                    </a:lnTo>
                    <a:lnTo>
                      <a:pt x="66" y="135"/>
                    </a:lnTo>
                    <a:lnTo>
                      <a:pt x="66" y="135"/>
                    </a:lnTo>
                    <a:lnTo>
                      <a:pt x="66" y="135"/>
                    </a:lnTo>
                    <a:lnTo>
                      <a:pt x="66" y="137"/>
                    </a:lnTo>
                    <a:lnTo>
                      <a:pt x="68" y="137"/>
                    </a:lnTo>
                    <a:lnTo>
                      <a:pt x="68" y="137"/>
                    </a:lnTo>
                    <a:lnTo>
                      <a:pt x="68" y="139"/>
                    </a:lnTo>
                    <a:lnTo>
                      <a:pt x="66" y="139"/>
                    </a:lnTo>
                    <a:lnTo>
                      <a:pt x="66" y="139"/>
                    </a:lnTo>
                    <a:lnTo>
                      <a:pt x="66" y="139"/>
                    </a:lnTo>
                    <a:lnTo>
                      <a:pt x="66" y="139"/>
                    </a:lnTo>
                    <a:lnTo>
                      <a:pt x="63" y="139"/>
                    </a:lnTo>
                    <a:lnTo>
                      <a:pt x="63" y="139"/>
                    </a:lnTo>
                    <a:lnTo>
                      <a:pt x="63" y="142"/>
                    </a:lnTo>
                    <a:lnTo>
                      <a:pt x="63" y="142"/>
                    </a:lnTo>
                    <a:lnTo>
                      <a:pt x="63" y="142"/>
                    </a:lnTo>
                    <a:lnTo>
                      <a:pt x="63" y="142"/>
                    </a:lnTo>
                    <a:lnTo>
                      <a:pt x="63" y="144"/>
                    </a:lnTo>
                    <a:lnTo>
                      <a:pt x="63" y="144"/>
                    </a:lnTo>
                    <a:lnTo>
                      <a:pt x="63" y="144"/>
                    </a:lnTo>
                    <a:lnTo>
                      <a:pt x="61" y="144"/>
                    </a:lnTo>
                    <a:lnTo>
                      <a:pt x="61" y="144"/>
                    </a:lnTo>
                    <a:lnTo>
                      <a:pt x="59" y="144"/>
                    </a:lnTo>
                    <a:lnTo>
                      <a:pt x="59" y="144"/>
                    </a:lnTo>
                    <a:lnTo>
                      <a:pt x="59" y="144"/>
                    </a:lnTo>
                    <a:lnTo>
                      <a:pt x="56" y="144"/>
                    </a:lnTo>
                    <a:lnTo>
                      <a:pt x="56" y="144"/>
                    </a:lnTo>
                    <a:lnTo>
                      <a:pt x="56" y="144"/>
                    </a:lnTo>
                    <a:lnTo>
                      <a:pt x="56" y="146"/>
                    </a:lnTo>
                    <a:lnTo>
                      <a:pt x="56" y="146"/>
                    </a:lnTo>
                    <a:lnTo>
                      <a:pt x="56" y="146"/>
                    </a:lnTo>
                    <a:lnTo>
                      <a:pt x="59" y="146"/>
                    </a:lnTo>
                    <a:lnTo>
                      <a:pt x="59" y="146"/>
                    </a:lnTo>
                    <a:lnTo>
                      <a:pt x="59" y="146"/>
                    </a:lnTo>
                    <a:lnTo>
                      <a:pt x="61" y="146"/>
                    </a:lnTo>
                    <a:lnTo>
                      <a:pt x="61" y="146"/>
                    </a:lnTo>
                    <a:lnTo>
                      <a:pt x="61" y="146"/>
                    </a:lnTo>
                    <a:lnTo>
                      <a:pt x="63" y="146"/>
                    </a:lnTo>
                    <a:lnTo>
                      <a:pt x="63" y="146"/>
                    </a:lnTo>
                    <a:lnTo>
                      <a:pt x="63" y="149"/>
                    </a:lnTo>
                    <a:lnTo>
                      <a:pt x="63" y="149"/>
                    </a:lnTo>
                    <a:lnTo>
                      <a:pt x="63" y="149"/>
                    </a:lnTo>
                    <a:lnTo>
                      <a:pt x="63" y="149"/>
                    </a:lnTo>
                    <a:lnTo>
                      <a:pt x="66" y="149"/>
                    </a:lnTo>
                    <a:lnTo>
                      <a:pt x="66" y="151"/>
                    </a:lnTo>
                    <a:lnTo>
                      <a:pt x="66" y="151"/>
                    </a:lnTo>
                    <a:lnTo>
                      <a:pt x="66" y="151"/>
                    </a:lnTo>
                    <a:lnTo>
                      <a:pt x="66" y="151"/>
                    </a:lnTo>
                    <a:lnTo>
                      <a:pt x="66" y="154"/>
                    </a:lnTo>
                    <a:lnTo>
                      <a:pt x="63" y="154"/>
                    </a:lnTo>
                    <a:lnTo>
                      <a:pt x="63" y="151"/>
                    </a:lnTo>
                    <a:lnTo>
                      <a:pt x="63" y="151"/>
                    </a:lnTo>
                    <a:lnTo>
                      <a:pt x="63" y="151"/>
                    </a:lnTo>
                    <a:lnTo>
                      <a:pt x="63" y="151"/>
                    </a:lnTo>
                    <a:lnTo>
                      <a:pt x="63" y="151"/>
                    </a:lnTo>
                    <a:lnTo>
                      <a:pt x="61" y="151"/>
                    </a:lnTo>
                    <a:lnTo>
                      <a:pt x="61" y="151"/>
                    </a:lnTo>
                    <a:lnTo>
                      <a:pt x="59" y="151"/>
                    </a:lnTo>
                    <a:lnTo>
                      <a:pt x="59" y="154"/>
                    </a:lnTo>
                    <a:lnTo>
                      <a:pt x="61" y="154"/>
                    </a:lnTo>
                    <a:lnTo>
                      <a:pt x="61" y="154"/>
                    </a:lnTo>
                    <a:lnTo>
                      <a:pt x="61" y="154"/>
                    </a:lnTo>
                    <a:lnTo>
                      <a:pt x="61" y="156"/>
                    </a:lnTo>
                    <a:lnTo>
                      <a:pt x="61" y="156"/>
                    </a:lnTo>
                    <a:lnTo>
                      <a:pt x="61" y="156"/>
                    </a:lnTo>
                    <a:lnTo>
                      <a:pt x="61" y="156"/>
                    </a:lnTo>
                    <a:lnTo>
                      <a:pt x="59" y="156"/>
                    </a:lnTo>
                    <a:lnTo>
                      <a:pt x="59" y="156"/>
                    </a:lnTo>
                    <a:lnTo>
                      <a:pt x="59" y="156"/>
                    </a:lnTo>
                    <a:lnTo>
                      <a:pt x="59" y="156"/>
                    </a:lnTo>
                    <a:lnTo>
                      <a:pt x="59" y="156"/>
                    </a:lnTo>
                    <a:lnTo>
                      <a:pt x="56" y="156"/>
                    </a:lnTo>
                    <a:lnTo>
                      <a:pt x="56" y="156"/>
                    </a:lnTo>
                    <a:lnTo>
                      <a:pt x="59" y="156"/>
                    </a:lnTo>
                    <a:lnTo>
                      <a:pt x="59" y="156"/>
                    </a:lnTo>
                    <a:lnTo>
                      <a:pt x="59" y="158"/>
                    </a:lnTo>
                    <a:lnTo>
                      <a:pt x="56" y="158"/>
                    </a:lnTo>
                    <a:lnTo>
                      <a:pt x="56" y="158"/>
                    </a:lnTo>
                    <a:lnTo>
                      <a:pt x="56" y="158"/>
                    </a:lnTo>
                    <a:lnTo>
                      <a:pt x="56" y="161"/>
                    </a:lnTo>
                    <a:lnTo>
                      <a:pt x="56" y="161"/>
                    </a:lnTo>
                    <a:lnTo>
                      <a:pt x="56" y="161"/>
                    </a:lnTo>
                    <a:lnTo>
                      <a:pt x="56" y="163"/>
                    </a:lnTo>
                    <a:lnTo>
                      <a:pt x="56" y="163"/>
                    </a:lnTo>
                    <a:lnTo>
                      <a:pt x="56" y="165"/>
                    </a:lnTo>
                    <a:lnTo>
                      <a:pt x="56" y="165"/>
                    </a:lnTo>
                    <a:lnTo>
                      <a:pt x="56" y="165"/>
                    </a:lnTo>
                    <a:lnTo>
                      <a:pt x="54" y="165"/>
                    </a:lnTo>
                    <a:lnTo>
                      <a:pt x="54" y="165"/>
                    </a:lnTo>
                    <a:lnTo>
                      <a:pt x="52" y="165"/>
                    </a:lnTo>
                    <a:lnTo>
                      <a:pt x="52" y="165"/>
                    </a:lnTo>
                    <a:lnTo>
                      <a:pt x="54" y="165"/>
                    </a:lnTo>
                    <a:lnTo>
                      <a:pt x="54" y="165"/>
                    </a:lnTo>
                    <a:lnTo>
                      <a:pt x="54" y="168"/>
                    </a:lnTo>
                    <a:lnTo>
                      <a:pt x="52" y="168"/>
                    </a:lnTo>
                    <a:lnTo>
                      <a:pt x="52" y="168"/>
                    </a:lnTo>
                    <a:lnTo>
                      <a:pt x="52" y="168"/>
                    </a:lnTo>
                    <a:lnTo>
                      <a:pt x="52" y="165"/>
                    </a:lnTo>
                    <a:lnTo>
                      <a:pt x="52" y="165"/>
                    </a:lnTo>
                    <a:lnTo>
                      <a:pt x="49" y="165"/>
                    </a:lnTo>
                    <a:lnTo>
                      <a:pt x="49" y="165"/>
                    </a:lnTo>
                    <a:lnTo>
                      <a:pt x="49" y="165"/>
                    </a:lnTo>
                    <a:lnTo>
                      <a:pt x="49" y="165"/>
                    </a:lnTo>
                    <a:lnTo>
                      <a:pt x="47" y="165"/>
                    </a:lnTo>
                    <a:lnTo>
                      <a:pt x="47" y="168"/>
                    </a:lnTo>
                    <a:lnTo>
                      <a:pt x="47" y="168"/>
                    </a:lnTo>
                    <a:lnTo>
                      <a:pt x="47" y="168"/>
                    </a:lnTo>
                    <a:lnTo>
                      <a:pt x="44" y="168"/>
                    </a:lnTo>
                    <a:lnTo>
                      <a:pt x="44" y="168"/>
                    </a:lnTo>
                    <a:lnTo>
                      <a:pt x="44" y="170"/>
                    </a:lnTo>
                    <a:lnTo>
                      <a:pt x="44" y="170"/>
                    </a:lnTo>
                    <a:lnTo>
                      <a:pt x="44" y="170"/>
                    </a:lnTo>
                    <a:lnTo>
                      <a:pt x="42" y="170"/>
                    </a:lnTo>
                    <a:lnTo>
                      <a:pt x="42" y="170"/>
                    </a:lnTo>
                    <a:lnTo>
                      <a:pt x="42" y="173"/>
                    </a:lnTo>
                    <a:lnTo>
                      <a:pt x="40" y="173"/>
                    </a:lnTo>
                    <a:lnTo>
                      <a:pt x="40" y="173"/>
                    </a:lnTo>
                    <a:lnTo>
                      <a:pt x="40" y="173"/>
                    </a:lnTo>
                    <a:lnTo>
                      <a:pt x="37" y="173"/>
                    </a:lnTo>
                    <a:lnTo>
                      <a:pt x="37" y="173"/>
                    </a:lnTo>
                    <a:lnTo>
                      <a:pt x="37" y="173"/>
                    </a:lnTo>
                    <a:lnTo>
                      <a:pt x="37" y="170"/>
                    </a:lnTo>
                    <a:lnTo>
                      <a:pt x="35" y="170"/>
                    </a:lnTo>
                    <a:lnTo>
                      <a:pt x="35" y="170"/>
                    </a:lnTo>
                    <a:lnTo>
                      <a:pt x="35" y="170"/>
                    </a:lnTo>
                    <a:lnTo>
                      <a:pt x="33" y="170"/>
                    </a:lnTo>
                    <a:lnTo>
                      <a:pt x="33" y="170"/>
                    </a:lnTo>
                    <a:lnTo>
                      <a:pt x="33" y="170"/>
                    </a:lnTo>
                    <a:lnTo>
                      <a:pt x="30" y="170"/>
                    </a:lnTo>
                    <a:lnTo>
                      <a:pt x="30" y="168"/>
                    </a:lnTo>
                    <a:lnTo>
                      <a:pt x="30" y="168"/>
                    </a:lnTo>
                    <a:lnTo>
                      <a:pt x="30" y="168"/>
                    </a:lnTo>
                    <a:lnTo>
                      <a:pt x="28" y="168"/>
                    </a:lnTo>
                    <a:lnTo>
                      <a:pt x="28" y="168"/>
                    </a:lnTo>
                    <a:lnTo>
                      <a:pt x="26" y="168"/>
                    </a:lnTo>
                    <a:lnTo>
                      <a:pt x="26" y="168"/>
                    </a:lnTo>
                    <a:lnTo>
                      <a:pt x="26" y="168"/>
                    </a:lnTo>
                    <a:lnTo>
                      <a:pt x="23" y="168"/>
                    </a:lnTo>
                    <a:lnTo>
                      <a:pt x="23" y="168"/>
                    </a:lnTo>
                    <a:lnTo>
                      <a:pt x="23" y="168"/>
                    </a:lnTo>
                    <a:lnTo>
                      <a:pt x="21" y="168"/>
                    </a:lnTo>
                    <a:lnTo>
                      <a:pt x="21" y="168"/>
                    </a:lnTo>
                    <a:lnTo>
                      <a:pt x="18" y="168"/>
                    </a:lnTo>
                    <a:lnTo>
                      <a:pt x="18" y="170"/>
                    </a:lnTo>
                    <a:lnTo>
                      <a:pt x="18" y="170"/>
                    </a:lnTo>
                    <a:lnTo>
                      <a:pt x="18" y="170"/>
                    </a:lnTo>
                    <a:lnTo>
                      <a:pt x="16" y="170"/>
                    </a:lnTo>
                    <a:lnTo>
                      <a:pt x="16" y="168"/>
                    </a:lnTo>
                    <a:lnTo>
                      <a:pt x="16" y="168"/>
                    </a:lnTo>
                    <a:lnTo>
                      <a:pt x="16" y="168"/>
                    </a:lnTo>
                    <a:lnTo>
                      <a:pt x="14" y="168"/>
                    </a:lnTo>
                    <a:lnTo>
                      <a:pt x="14" y="168"/>
                    </a:lnTo>
                    <a:lnTo>
                      <a:pt x="14" y="168"/>
                    </a:lnTo>
                    <a:lnTo>
                      <a:pt x="11" y="168"/>
                    </a:lnTo>
                    <a:lnTo>
                      <a:pt x="11" y="168"/>
                    </a:lnTo>
                    <a:lnTo>
                      <a:pt x="11" y="168"/>
                    </a:lnTo>
                    <a:lnTo>
                      <a:pt x="11" y="168"/>
                    </a:lnTo>
                    <a:lnTo>
                      <a:pt x="11" y="170"/>
                    </a:lnTo>
                    <a:lnTo>
                      <a:pt x="9" y="170"/>
                    </a:lnTo>
                    <a:lnTo>
                      <a:pt x="9" y="170"/>
                    </a:lnTo>
                    <a:lnTo>
                      <a:pt x="7" y="170"/>
                    </a:lnTo>
                    <a:lnTo>
                      <a:pt x="7" y="170"/>
                    </a:lnTo>
                    <a:lnTo>
                      <a:pt x="7" y="170"/>
                    </a:lnTo>
                    <a:lnTo>
                      <a:pt x="7" y="168"/>
                    </a:lnTo>
                    <a:lnTo>
                      <a:pt x="4" y="168"/>
                    </a:lnTo>
                    <a:lnTo>
                      <a:pt x="4" y="168"/>
                    </a:lnTo>
                    <a:lnTo>
                      <a:pt x="4" y="168"/>
                    </a:lnTo>
                    <a:lnTo>
                      <a:pt x="4" y="165"/>
                    </a:lnTo>
                    <a:lnTo>
                      <a:pt x="4" y="165"/>
                    </a:lnTo>
                    <a:lnTo>
                      <a:pt x="4" y="165"/>
                    </a:lnTo>
                    <a:lnTo>
                      <a:pt x="4" y="163"/>
                    </a:lnTo>
                    <a:lnTo>
                      <a:pt x="4" y="163"/>
                    </a:lnTo>
                    <a:lnTo>
                      <a:pt x="4" y="161"/>
                    </a:lnTo>
                    <a:lnTo>
                      <a:pt x="4" y="161"/>
                    </a:lnTo>
                    <a:lnTo>
                      <a:pt x="4" y="158"/>
                    </a:lnTo>
                    <a:lnTo>
                      <a:pt x="4" y="158"/>
                    </a:lnTo>
                    <a:lnTo>
                      <a:pt x="4" y="156"/>
                    </a:lnTo>
                    <a:lnTo>
                      <a:pt x="4" y="156"/>
                    </a:lnTo>
                    <a:lnTo>
                      <a:pt x="4" y="156"/>
                    </a:lnTo>
                    <a:lnTo>
                      <a:pt x="4" y="154"/>
                    </a:lnTo>
                    <a:lnTo>
                      <a:pt x="4" y="154"/>
                    </a:lnTo>
                    <a:lnTo>
                      <a:pt x="4" y="151"/>
                    </a:lnTo>
                    <a:lnTo>
                      <a:pt x="4" y="151"/>
                    </a:lnTo>
                    <a:lnTo>
                      <a:pt x="4" y="149"/>
                    </a:lnTo>
                    <a:lnTo>
                      <a:pt x="4" y="149"/>
                    </a:lnTo>
                    <a:lnTo>
                      <a:pt x="4" y="146"/>
                    </a:lnTo>
                    <a:lnTo>
                      <a:pt x="4" y="146"/>
                    </a:lnTo>
                    <a:lnTo>
                      <a:pt x="4" y="146"/>
                    </a:lnTo>
                    <a:lnTo>
                      <a:pt x="4" y="144"/>
                    </a:lnTo>
                    <a:lnTo>
                      <a:pt x="4" y="144"/>
                    </a:lnTo>
                    <a:lnTo>
                      <a:pt x="4" y="142"/>
                    </a:lnTo>
                    <a:lnTo>
                      <a:pt x="4" y="142"/>
                    </a:lnTo>
                    <a:lnTo>
                      <a:pt x="4" y="139"/>
                    </a:lnTo>
                    <a:lnTo>
                      <a:pt x="4" y="139"/>
                    </a:lnTo>
                    <a:lnTo>
                      <a:pt x="4" y="137"/>
                    </a:lnTo>
                    <a:lnTo>
                      <a:pt x="4" y="137"/>
                    </a:lnTo>
                    <a:lnTo>
                      <a:pt x="4" y="135"/>
                    </a:lnTo>
                    <a:lnTo>
                      <a:pt x="4" y="135"/>
                    </a:lnTo>
                    <a:lnTo>
                      <a:pt x="4" y="135"/>
                    </a:lnTo>
                    <a:lnTo>
                      <a:pt x="4" y="132"/>
                    </a:lnTo>
                    <a:lnTo>
                      <a:pt x="4" y="132"/>
                    </a:lnTo>
                    <a:lnTo>
                      <a:pt x="4" y="130"/>
                    </a:lnTo>
                    <a:lnTo>
                      <a:pt x="4" y="130"/>
                    </a:lnTo>
                    <a:lnTo>
                      <a:pt x="4" y="127"/>
                    </a:lnTo>
                    <a:lnTo>
                      <a:pt x="4" y="127"/>
                    </a:lnTo>
                    <a:lnTo>
                      <a:pt x="4" y="125"/>
                    </a:lnTo>
                    <a:lnTo>
                      <a:pt x="4" y="125"/>
                    </a:lnTo>
                    <a:lnTo>
                      <a:pt x="4" y="125"/>
                    </a:lnTo>
                    <a:lnTo>
                      <a:pt x="4" y="123"/>
                    </a:lnTo>
                    <a:lnTo>
                      <a:pt x="4" y="123"/>
                    </a:lnTo>
                    <a:lnTo>
                      <a:pt x="4" y="120"/>
                    </a:lnTo>
                    <a:lnTo>
                      <a:pt x="4" y="120"/>
                    </a:lnTo>
                    <a:lnTo>
                      <a:pt x="4" y="118"/>
                    </a:lnTo>
                    <a:lnTo>
                      <a:pt x="4" y="118"/>
                    </a:lnTo>
                    <a:lnTo>
                      <a:pt x="4" y="116"/>
                    </a:lnTo>
                    <a:lnTo>
                      <a:pt x="4" y="116"/>
                    </a:lnTo>
                    <a:lnTo>
                      <a:pt x="4" y="116"/>
                    </a:lnTo>
                    <a:lnTo>
                      <a:pt x="4" y="113"/>
                    </a:lnTo>
                    <a:lnTo>
                      <a:pt x="4" y="113"/>
                    </a:lnTo>
                    <a:lnTo>
                      <a:pt x="4" y="111"/>
                    </a:lnTo>
                    <a:lnTo>
                      <a:pt x="4" y="111"/>
                    </a:lnTo>
                    <a:lnTo>
                      <a:pt x="4" y="111"/>
                    </a:lnTo>
                    <a:lnTo>
                      <a:pt x="4" y="109"/>
                    </a:lnTo>
                    <a:lnTo>
                      <a:pt x="2" y="109"/>
                    </a:lnTo>
                    <a:lnTo>
                      <a:pt x="2" y="109"/>
                    </a:lnTo>
                    <a:lnTo>
                      <a:pt x="2" y="109"/>
                    </a:lnTo>
                    <a:lnTo>
                      <a:pt x="2" y="106"/>
                    </a:lnTo>
                    <a:lnTo>
                      <a:pt x="2" y="106"/>
                    </a:lnTo>
                    <a:lnTo>
                      <a:pt x="2" y="106"/>
                    </a:lnTo>
                    <a:lnTo>
                      <a:pt x="0" y="106"/>
                    </a:lnTo>
                    <a:lnTo>
                      <a:pt x="0" y="104"/>
                    </a:lnTo>
                    <a:lnTo>
                      <a:pt x="0" y="104"/>
                    </a:lnTo>
                    <a:lnTo>
                      <a:pt x="2" y="104"/>
                    </a:lnTo>
                    <a:lnTo>
                      <a:pt x="2" y="101"/>
                    </a:lnTo>
                    <a:lnTo>
                      <a:pt x="2" y="101"/>
                    </a:lnTo>
                    <a:lnTo>
                      <a:pt x="2" y="101"/>
                    </a:lnTo>
                    <a:lnTo>
                      <a:pt x="2" y="99"/>
                    </a:lnTo>
                    <a:lnTo>
                      <a:pt x="2" y="99"/>
                    </a:lnTo>
                    <a:lnTo>
                      <a:pt x="2" y="97"/>
                    </a:lnTo>
                    <a:lnTo>
                      <a:pt x="4" y="97"/>
                    </a:lnTo>
                    <a:lnTo>
                      <a:pt x="4" y="97"/>
                    </a:lnTo>
                    <a:lnTo>
                      <a:pt x="4" y="97"/>
                    </a:lnTo>
                    <a:lnTo>
                      <a:pt x="4" y="94"/>
                    </a:lnTo>
                    <a:lnTo>
                      <a:pt x="4" y="94"/>
                    </a:lnTo>
                    <a:lnTo>
                      <a:pt x="4" y="92"/>
                    </a:lnTo>
                    <a:lnTo>
                      <a:pt x="4" y="92"/>
                    </a:lnTo>
                    <a:lnTo>
                      <a:pt x="4" y="90"/>
                    </a:lnTo>
                    <a:lnTo>
                      <a:pt x="4" y="90"/>
                    </a:lnTo>
                    <a:lnTo>
                      <a:pt x="4" y="87"/>
                    </a:lnTo>
                    <a:lnTo>
                      <a:pt x="4" y="87"/>
                    </a:lnTo>
                    <a:lnTo>
                      <a:pt x="4" y="87"/>
                    </a:lnTo>
                    <a:lnTo>
                      <a:pt x="4" y="87"/>
                    </a:lnTo>
                    <a:lnTo>
                      <a:pt x="4" y="85"/>
                    </a:lnTo>
                    <a:lnTo>
                      <a:pt x="4" y="85"/>
                    </a:lnTo>
                    <a:lnTo>
                      <a:pt x="4" y="82"/>
                    </a:lnTo>
                    <a:lnTo>
                      <a:pt x="4" y="82"/>
                    </a:lnTo>
                    <a:lnTo>
                      <a:pt x="4" y="80"/>
                    </a:lnTo>
                    <a:lnTo>
                      <a:pt x="4" y="80"/>
                    </a:lnTo>
                    <a:lnTo>
                      <a:pt x="4" y="78"/>
                    </a:lnTo>
                    <a:lnTo>
                      <a:pt x="4" y="78"/>
                    </a:lnTo>
                    <a:lnTo>
                      <a:pt x="4" y="75"/>
                    </a:lnTo>
                    <a:lnTo>
                      <a:pt x="4" y="75"/>
                    </a:lnTo>
                    <a:lnTo>
                      <a:pt x="4" y="75"/>
                    </a:lnTo>
                    <a:lnTo>
                      <a:pt x="4" y="73"/>
                    </a:lnTo>
                    <a:lnTo>
                      <a:pt x="4" y="73"/>
                    </a:lnTo>
                    <a:lnTo>
                      <a:pt x="4" y="71"/>
                    </a:lnTo>
                    <a:lnTo>
                      <a:pt x="4" y="71"/>
                    </a:lnTo>
                    <a:lnTo>
                      <a:pt x="4" y="68"/>
                    </a:lnTo>
                    <a:lnTo>
                      <a:pt x="4" y="68"/>
                    </a:lnTo>
                    <a:lnTo>
                      <a:pt x="4" y="66"/>
                    </a:lnTo>
                    <a:lnTo>
                      <a:pt x="4" y="66"/>
                    </a:lnTo>
                    <a:lnTo>
                      <a:pt x="4" y="66"/>
                    </a:lnTo>
                    <a:lnTo>
                      <a:pt x="4" y="64"/>
                    </a:lnTo>
                    <a:lnTo>
                      <a:pt x="4" y="64"/>
                    </a:lnTo>
                    <a:lnTo>
                      <a:pt x="4" y="61"/>
                    </a:lnTo>
                    <a:lnTo>
                      <a:pt x="4" y="61"/>
                    </a:lnTo>
                    <a:lnTo>
                      <a:pt x="4" y="59"/>
                    </a:lnTo>
                    <a:lnTo>
                      <a:pt x="4" y="59"/>
                    </a:lnTo>
                    <a:lnTo>
                      <a:pt x="4" y="56"/>
                    </a:lnTo>
                    <a:lnTo>
                      <a:pt x="4" y="56"/>
                    </a:lnTo>
                    <a:lnTo>
                      <a:pt x="4" y="56"/>
                    </a:lnTo>
                    <a:lnTo>
                      <a:pt x="4" y="54"/>
                    </a:lnTo>
                    <a:lnTo>
                      <a:pt x="4" y="54"/>
                    </a:lnTo>
                    <a:lnTo>
                      <a:pt x="4" y="52"/>
                    </a:lnTo>
                    <a:lnTo>
                      <a:pt x="4" y="52"/>
                    </a:lnTo>
                    <a:lnTo>
                      <a:pt x="4" y="49"/>
                    </a:lnTo>
                    <a:lnTo>
                      <a:pt x="4" y="49"/>
                    </a:lnTo>
                    <a:lnTo>
                      <a:pt x="4" y="47"/>
                    </a:lnTo>
                    <a:lnTo>
                      <a:pt x="4" y="47"/>
                    </a:lnTo>
                    <a:lnTo>
                      <a:pt x="4" y="47"/>
                    </a:lnTo>
                    <a:lnTo>
                      <a:pt x="4" y="45"/>
                    </a:lnTo>
                    <a:lnTo>
                      <a:pt x="4" y="45"/>
                    </a:lnTo>
                    <a:lnTo>
                      <a:pt x="4" y="42"/>
                    </a:lnTo>
                    <a:lnTo>
                      <a:pt x="4" y="42"/>
                    </a:lnTo>
                    <a:lnTo>
                      <a:pt x="4" y="40"/>
                    </a:lnTo>
                    <a:lnTo>
                      <a:pt x="4" y="40"/>
                    </a:lnTo>
                    <a:lnTo>
                      <a:pt x="4" y="37"/>
                    </a:lnTo>
                    <a:lnTo>
                      <a:pt x="4" y="37"/>
                    </a:lnTo>
                    <a:lnTo>
                      <a:pt x="4" y="37"/>
                    </a:lnTo>
                    <a:lnTo>
                      <a:pt x="4" y="35"/>
                    </a:lnTo>
                    <a:lnTo>
                      <a:pt x="4" y="35"/>
                    </a:lnTo>
                    <a:lnTo>
                      <a:pt x="4" y="33"/>
                    </a:lnTo>
                    <a:lnTo>
                      <a:pt x="4" y="33"/>
                    </a:lnTo>
                    <a:lnTo>
                      <a:pt x="4" y="30"/>
                    </a:lnTo>
                    <a:lnTo>
                      <a:pt x="4" y="30"/>
                    </a:lnTo>
                    <a:lnTo>
                      <a:pt x="4" y="28"/>
                    </a:lnTo>
                    <a:lnTo>
                      <a:pt x="4" y="28"/>
                    </a:lnTo>
                    <a:lnTo>
                      <a:pt x="4" y="28"/>
                    </a:lnTo>
                    <a:lnTo>
                      <a:pt x="4" y="26"/>
                    </a:lnTo>
                    <a:lnTo>
                      <a:pt x="4" y="26"/>
                    </a:lnTo>
                    <a:lnTo>
                      <a:pt x="4" y="23"/>
                    </a:lnTo>
                    <a:lnTo>
                      <a:pt x="4" y="23"/>
                    </a:lnTo>
                    <a:lnTo>
                      <a:pt x="4" y="21"/>
                    </a:lnTo>
                    <a:lnTo>
                      <a:pt x="4" y="21"/>
                    </a:lnTo>
                    <a:lnTo>
                      <a:pt x="4" y="18"/>
                    </a:lnTo>
                    <a:lnTo>
                      <a:pt x="4" y="18"/>
                    </a:lnTo>
                    <a:lnTo>
                      <a:pt x="4" y="16"/>
                    </a:lnTo>
                    <a:lnTo>
                      <a:pt x="4" y="16"/>
                    </a:lnTo>
                    <a:lnTo>
                      <a:pt x="4" y="16"/>
                    </a:lnTo>
                    <a:lnTo>
                      <a:pt x="4" y="14"/>
                    </a:lnTo>
                    <a:lnTo>
                      <a:pt x="4" y="14"/>
                    </a:lnTo>
                    <a:lnTo>
                      <a:pt x="4" y="11"/>
                    </a:lnTo>
                    <a:lnTo>
                      <a:pt x="4" y="11"/>
                    </a:lnTo>
                    <a:lnTo>
                      <a:pt x="4" y="9"/>
                    </a:lnTo>
                    <a:lnTo>
                      <a:pt x="4" y="9"/>
                    </a:lnTo>
                    <a:lnTo>
                      <a:pt x="4" y="7"/>
                    </a:lnTo>
                    <a:lnTo>
                      <a:pt x="4" y="7"/>
                    </a:lnTo>
                    <a:lnTo>
                      <a:pt x="4" y="7"/>
                    </a:lnTo>
                    <a:lnTo>
                      <a:pt x="4" y="4"/>
                    </a:lnTo>
                    <a:lnTo>
                      <a:pt x="4" y="4"/>
                    </a:lnTo>
                    <a:lnTo>
                      <a:pt x="4" y="2"/>
                    </a:lnTo>
                    <a:lnTo>
                      <a:pt x="4" y="2"/>
                    </a:lnTo>
                    <a:lnTo>
                      <a:pt x="4" y="0"/>
                    </a:lnTo>
                    <a:lnTo>
                      <a:pt x="4" y="0"/>
                    </a:lnTo>
                    <a:lnTo>
                      <a:pt x="7" y="0"/>
                    </a:lnTo>
                    <a:lnTo>
                      <a:pt x="7" y="0"/>
                    </a:lnTo>
                    <a:lnTo>
                      <a:pt x="7" y="2"/>
                    </a:lnTo>
                    <a:lnTo>
                      <a:pt x="7" y="2"/>
                    </a:lnTo>
                    <a:lnTo>
                      <a:pt x="9" y="2"/>
                    </a:lnTo>
                    <a:lnTo>
                      <a:pt x="9" y="2"/>
                    </a:lnTo>
                    <a:lnTo>
                      <a:pt x="11" y="2"/>
                    </a:lnTo>
                    <a:lnTo>
                      <a:pt x="11" y="2"/>
                    </a:lnTo>
                    <a:lnTo>
                      <a:pt x="11" y="2"/>
                    </a:lnTo>
                    <a:lnTo>
                      <a:pt x="11" y="4"/>
                    </a:lnTo>
                    <a:lnTo>
                      <a:pt x="11" y="4"/>
                    </a:lnTo>
                    <a:lnTo>
                      <a:pt x="14" y="4"/>
                    </a:lnTo>
                    <a:lnTo>
                      <a:pt x="14" y="4"/>
                    </a:lnTo>
                    <a:lnTo>
                      <a:pt x="14" y="4"/>
                    </a:lnTo>
                    <a:lnTo>
                      <a:pt x="16" y="4"/>
                    </a:lnTo>
                    <a:lnTo>
                      <a:pt x="16" y="4"/>
                    </a:lnTo>
                    <a:lnTo>
                      <a:pt x="16" y="4"/>
                    </a:lnTo>
                    <a:lnTo>
                      <a:pt x="16" y="7"/>
                    </a:lnTo>
                    <a:lnTo>
                      <a:pt x="18" y="7"/>
                    </a:lnTo>
                    <a:lnTo>
                      <a:pt x="18" y="7"/>
                    </a:lnTo>
                    <a:lnTo>
                      <a:pt x="18" y="7"/>
                    </a:lnTo>
                    <a:lnTo>
                      <a:pt x="18" y="7"/>
                    </a:lnTo>
                    <a:lnTo>
                      <a:pt x="18" y="7"/>
                    </a:lnTo>
                    <a:lnTo>
                      <a:pt x="21" y="7"/>
                    </a:lnTo>
                    <a:lnTo>
                      <a:pt x="21" y="7"/>
                    </a:lnTo>
                    <a:lnTo>
                      <a:pt x="23" y="7"/>
                    </a:lnTo>
                    <a:lnTo>
                      <a:pt x="23" y="9"/>
                    </a:lnTo>
                    <a:lnTo>
                      <a:pt x="23" y="9"/>
                    </a:lnTo>
                    <a:lnTo>
                      <a:pt x="23" y="9"/>
                    </a:lnTo>
                    <a:lnTo>
                      <a:pt x="23" y="9"/>
                    </a:lnTo>
                    <a:lnTo>
                      <a:pt x="26" y="9"/>
                    </a:lnTo>
                    <a:lnTo>
                      <a:pt x="26" y="9"/>
                    </a:lnTo>
                    <a:lnTo>
                      <a:pt x="26" y="9"/>
                    </a:lnTo>
                    <a:lnTo>
                      <a:pt x="28" y="9"/>
                    </a:lnTo>
                    <a:lnTo>
                      <a:pt x="28" y="11"/>
                    </a:lnTo>
                    <a:lnTo>
                      <a:pt x="28" y="11"/>
                    </a:lnTo>
                    <a:lnTo>
                      <a:pt x="28" y="11"/>
                    </a:lnTo>
                    <a:lnTo>
                      <a:pt x="30" y="11"/>
                    </a:lnTo>
                    <a:lnTo>
                      <a:pt x="30" y="14"/>
                    </a:lnTo>
                    <a:lnTo>
                      <a:pt x="30" y="14"/>
                    </a:lnTo>
                    <a:lnTo>
                      <a:pt x="30" y="14"/>
                    </a:lnTo>
                    <a:lnTo>
                      <a:pt x="33" y="14"/>
                    </a:lnTo>
                    <a:lnTo>
                      <a:pt x="33" y="14"/>
                    </a:lnTo>
                    <a:lnTo>
                      <a:pt x="33" y="14"/>
                    </a:lnTo>
                    <a:lnTo>
                      <a:pt x="35" y="14"/>
                    </a:lnTo>
                    <a:lnTo>
                      <a:pt x="35" y="14"/>
                    </a:lnTo>
                    <a:lnTo>
                      <a:pt x="35" y="14"/>
                    </a:lnTo>
                    <a:lnTo>
                      <a:pt x="35" y="14"/>
                    </a:lnTo>
                    <a:lnTo>
                      <a:pt x="37" y="14"/>
                    </a:lnTo>
                    <a:lnTo>
                      <a:pt x="37" y="14"/>
                    </a:lnTo>
                    <a:lnTo>
                      <a:pt x="37" y="16"/>
                    </a:lnTo>
                    <a:lnTo>
                      <a:pt x="37" y="16"/>
                    </a:lnTo>
                    <a:lnTo>
                      <a:pt x="37" y="16"/>
                    </a:lnTo>
                    <a:lnTo>
                      <a:pt x="37" y="16"/>
                    </a:lnTo>
                    <a:lnTo>
                      <a:pt x="40" y="16"/>
                    </a:lnTo>
                    <a:lnTo>
                      <a:pt x="40" y="16"/>
                    </a:lnTo>
                    <a:lnTo>
                      <a:pt x="40" y="16"/>
                    </a:lnTo>
                    <a:lnTo>
                      <a:pt x="40" y="16"/>
                    </a:lnTo>
                    <a:lnTo>
                      <a:pt x="42" y="16"/>
                    </a:lnTo>
                    <a:lnTo>
                      <a:pt x="42" y="18"/>
                    </a:lnTo>
                    <a:lnTo>
                      <a:pt x="42" y="18"/>
                    </a:lnTo>
                    <a:lnTo>
                      <a:pt x="44" y="18"/>
                    </a:lnTo>
                    <a:lnTo>
                      <a:pt x="44" y="18"/>
                    </a:lnTo>
                    <a:lnTo>
                      <a:pt x="44" y="18"/>
                    </a:lnTo>
                    <a:lnTo>
                      <a:pt x="44" y="18"/>
                    </a:lnTo>
                    <a:lnTo>
                      <a:pt x="47" y="18"/>
                    </a:lnTo>
                    <a:lnTo>
                      <a:pt x="47" y="18"/>
                    </a:lnTo>
                    <a:lnTo>
                      <a:pt x="49" y="18"/>
                    </a:lnTo>
                    <a:lnTo>
                      <a:pt x="49" y="18"/>
                    </a:lnTo>
                    <a:lnTo>
                      <a:pt x="49" y="18"/>
                    </a:lnTo>
                    <a:lnTo>
                      <a:pt x="52" y="18"/>
                    </a:lnTo>
                    <a:lnTo>
                      <a:pt x="52" y="18"/>
                    </a:lnTo>
                    <a:lnTo>
                      <a:pt x="52" y="18"/>
                    </a:lnTo>
                    <a:lnTo>
                      <a:pt x="52" y="21"/>
                    </a:lnTo>
                    <a:lnTo>
                      <a:pt x="54" y="21"/>
                    </a:lnTo>
                    <a:lnTo>
                      <a:pt x="54" y="21"/>
                    </a:lnTo>
                    <a:lnTo>
                      <a:pt x="56" y="21"/>
                    </a:lnTo>
                    <a:lnTo>
                      <a:pt x="56" y="21"/>
                    </a:lnTo>
                    <a:lnTo>
                      <a:pt x="56" y="21"/>
                    </a:lnTo>
                    <a:lnTo>
                      <a:pt x="56" y="21"/>
                    </a:lnTo>
                    <a:lnTo>
                      <a:pt x="59" y="21"/>
                    </a:lnTo>
                    <a:lnTo>
                      <a:pt x="59" y="21"/>
                    </a:lnTo>
                    <a:lnTo>
                      <a:pt x="59" y="18"/>
                    </a:lnTo>
                    <a:lnTo>
                      <a:pt x="59" y="18"/>
                    </a:lnTo>
                    <a:lnTo>
                      <a:pt x="59" y="18"/>
                    </a:lnTo>
                    <a:lnTo>
                      <a:pt x="59" y="18"/>
                    </a:lnTo>
                    <a:lnTo>
                      <a:pt x="59" y="18"/>
                    </a:lnTo>
                    <a:lnTo>
                      <a:pt x="61" y="18"/>
                    </a:lnTo>
                    <a:lnTo>
                      <a:pt x="61" y="21"/>
                    </a:lnTo>
                    <a:lnTo>
                      <a:pt x="61" y="21"/>
                    </a:lnTo>
                    <a:lnTo>
                      <a:pt x="61" y="21"/>
                    </a:lnTo>
                    <a:lnTo>
                      <a:pt x="61" y="23"/>
                    </a:lnTo>
                    <a:lnTo>
                      <a:pt x="61" y="23"/>
                    </a:lnTo>
                    <a:lnTo>
                      <a:pt x="59" y="23"/>
                    </a:lnTo>
                    <a:lnTo>
                      <a:pt x="59" y="23"/>
                    </a:lnTo>
                    <a:lnTo>
                      <a:pt x="61" y="23"/>
                    </a:lnTo>
                    <a:lnTo>
                      <a:pt x="61" y="26"/>
                    </a:lnTo>
                    <a:lnTo>
                      <a:pt x="61" y="26"/>
                    </a:lnTo>
                    <a:lnTo>
                      <a:pt x="63" y="26"/>
                    </a:lnTo>
                    <a:lnTo>
                      <a:pt x="63" y="26"/>
                    </a:lnTo>
                    <a:lnTo>
                      <a:pt x="63" y="26"/>
                    </a:lnTo>
                    <a:lnTo>
                      <a:pt x="63" y="26"/>
                    </a:lnTo>
                    <a:lnTo>
                      <a:pt x="63" y="28"/>
                    </a:lnTo>
                    <a:lnTo>
                      <a:pt x="66" y="28"/>
                    </a:lnTo>
                    <a:lnTo>
                      <a:pt x="66" y="28"/>
                    </a:lnTo>
                    <a:lnTo>
                      <a:pt x="66" y="28"/>
                    </a:lnTo>
                    <a:lnTo>
                      <a:pt x="66" y="28"/>
                    </a:lnTo>
                    <a:lnTo>
                      <a:pt x="66" y="28"/>
                    </a:lnTo>
                    <a:lnTo>
                      <a:pt x="68" y="28"/>
                    </a:lnTo>
                    <a:lnTo>
                      <a:pt x="68" y="30"/>
                    </a:lnTo>
                    <a:lnTo>
                      <a:pt x="68" y="30"/>
                    </a:lnTo>
                    <a:lnTo>
                      <a:pt x="68" y="30"/>
                    </a:lnTo>
                    <a:lnTo>
                      <a:pt x="71" y="30"/>
                    </a:lnTo>
                    <a:lnTo>
                      <a:pt x="71" y="30"/>
                    </a:lnTo>
                    <a:lnTo>
                      <a:pt x="71" y="30"/>
                    </a:lnTo>
                    <a:lnTo>
                      <a:pt x="71" y="30"/>
                    </a:lnTo>
                    <a:lnTo>
                      <a:pt x="73" y="30"/>
                    </a:lnTo>
                    <a:lnTo>
                      <a:pt x="73" y="30"/>
                    </a:lnTo>
                    <a:lnTo>
                      <a:pt x="73" y="30"/>
                    </a:lnTo>
                    <a:lnTo>
                      <a:pt x="75" y="30"/>
                    </a:lnTo>
                    <a:lnTo>
                      <a:pt x="75" y="30"/>
                    </a:lnTo>
                    <a:lnTo>
                      <a:pt x="78" y="30"/>
                    </a:lnTo>
                    <a:lnTo>
                      <a:pt x="78" y="30"/>
                    </a:lnTo>
                    <a:lnTo>
                      <a:pt x="78" y="30"/>
                    </a:lnTo>
                    <a:lnTo>
                      <a:pt x="78" y="30"/>
                    </a:lnTo>
                    <a:lnTo>
                      <a:pt x="80" y="30"/>
                    </a:lnTo>
                    <a:lnTo>
                      <a:pt x="80" y="30"/>
                    </a:lnTo>
                    <a:lnTo>
                      <a:pt x="80" y="33"/>
                    </a:lnTo>
                    <a:lnTo>
                      <a:pt x="80" y="33"/>
                    </a:lnTo>
                    <a:lnTo>
                      <a:pt x="80" y="33"/>
                    </a:lnTo>
                    <a:lnTo>
                      <a:pt x="80" y="35"/>
                    </a:lnTo>
                    <a:lnTo>
                      <a:pt x="80" y="35"/>
                    </a:lnTo>
                    <a:lnTo>
                      <a:pt x="80" y="35"/>
                    </a:lnTo>
                    <a:lnTo>
                      <a:pt x="80" y="35"/>
                    </a:lnTo>
                    <a:lnTo>
                      <a:pt x="80" y="37"/>
                    </a:lnTo>
                    <a:lnTo>
                      <a:pt x="82" y="37"/>
                    </a:lnTo>
                    <a:lnTo>
                      <a:pt x="82" y="37"/>
                    </a:lnTo>
                    <a:lnTo>
                      <a:pt x="85" y="37"/>
                    </a:lnTo>
                    <a:lnTo>
                      <a:pt x="85" y="37"/>
                    </a:lnTo>
                    <a:lnTo>
                      <a:pt x="85" y="37"/>
                    </a:lnTo>
                    <a:lnTo>
                      <a:pt x="85" y="37"/>
                    </a:lnTo>
                    <a:lnTo>
                      <a:pt x="85" y="37"/>
                    </a:lnTo>
                    <a:lnTo>
                      <a:pt x="87" y="37"/>
                    </a:lnTo>
                    <a:lnTo>
                      <a:pt x="87" y="37"/>
                    </a:lnTo>
                    <a:lnTo>
                      <a:pt x="87" y="40"/>
                    </a:lnTo>
                    <a:lnTo>
                      <a:pt x="87" y="40"/>
                    </a:lnTo>
                    <a:lnTo>
                      <a:pt x="89" y="40"/>
                    </a:lnTo>
                    <a:lnTo>
                      <a:pt x="89" y="42"/>
                    </a:lnTo>
                    <a:lnTo>
                      <a:pt x="89" y="42"/>
                    </a:lnTo>
                    <a:lnTo>
                      <a:pt x="89" y="42"/>
                    </a:lnTo>
                    <a:lnTo>
                      <a:pt x="89" y="42"/>
                    </a:lnTo>
                    <a:lnTo>
                      <a:pt x="89" y="45"/>
                    </a:lnTo>
                    <a:lnTo>
                      <a:pt x="92" y="45"/>
                    </a:lnTo>
                    <a:lnTo>
                      <a:pt x="92" y="45"/>
                    </a:lnTo>
                    <a:lnTo>
                      <a:pt x="92" y="45"/>
                    </a:lnTo>
                    <a:lnTo>
                      <a:pt x="92" y="45"/>
                    </a:lnTo>
                    <a:lnTo>
                      <a:pt x="94" y="45"/>
                    </a:lnTo>
                    <a:lnTo>
                      <a:pt x="94" y="47"/>
                    </a:lnTo>
                    <a:lnTo>
                      <a:pt x="94" y="47"/>
                    </a:lnTo>
                    <a:lnTo>
                      <a:pt x="97" y="47"/>
                    </a:lnTo>
                    <a:lnTo>
                      <a:pt x="97" y="47"/>
                    </a:lnTo>
                    <a:lnTo>
                      <a:pt x="97" y="47"/>
                    </a:lnTo>
                    <a:lnTo>
                      <a:pt x="99" y="47"/>
                    </a:lnTo>
                    <a:lnTo>
                      <a:pt x="99" y="47"/>
                    </a:lnTo>
                    <a:lnTo>
                      <a:pt x="99" y="47"/>
                    </a:lnTo>
                    <a:lnTo>
                      <a:pt x="99" y="47"/>
                    </a:lnTo>
                    <a:lnTo>
                      <a:pt x="99" y="47"/>
                    </a:lnTo>
                    <a:lnTo>
                      <a:pt x="101" y="47"/>
                    </a:lnTo>
                    <a:lnTo>
                      <a:pt x="101" y="49"/>
                    </a:lnTo>
                    <a:lnTo>
                      <a:pt x="101" y="49"/>
                    </a:lnTo>
                    <a:lnTo>
                      <a:pt x="101" y="49"/>
                    </a:lnTo>
                    <a:lnTo>
                      <a:pt x="104" y="49"/>
                    </a:lnTo>
                    <a:lnTo>
                      <a:pt x="104" y="52"/>
                    </a:lnTo>
                    <a:lnTo>
                      <a:pt x="104" y="52"/>
                    </a:lnTo>
                    <a:lnTo>
                      <a:pt x="104" y="52"/>
                    </a:lnTo>
                    <a:lnTo>
                      <a:pt x="104" y="54"/>
                    </a:lnTo>
                    <a:lnTo>
                      <a:pt x="104" y="54"/>
                    </a:lnTo>
                    <a:lnTo>
                      <a:pt x="104" y="54"/>
                    </a:lnTo>
                    <a:lnTo>
                      <a:pt x="106" y="54"/>
                    </a:lnTo>
                    <a:lnTo>
                      <a:pt x="106" y="56"/>
                    </a:lnTo>
                    <a:lnTo>
                      <a:pt x="106" y="56"/>
                    </a:lnTo>
                    <a:lnTo>
                      <a:pt x="106" y="56"/>
                    </a:lnTo>
                    <a:lnTo>
                      <a:pt x="106" y="56"/>
                    </a:lnTo>
                    <a:lnTo>
                      <a:pt x="106" y="56"/>
                    </a:lnTo>
                    <a:lnTo>
                      <a:pt x="108" y="56"/>
                    </a:lnTo>
                    <a:lnTo>
                      <a:pt x="108" y="59"/>
                    </a:lnTo>
                    <a:lnTo>
                      <a:pt x="108" y="59"/>
                    </a:lnTo>
                    <a:lnTo>
                      <a:pt x="106" y="59"/>
                    </a:lnTo>
                    <a:lnTo>
                      <a:pt x="106" y="61"/>
                    </a:lnTo>
                    <a:lnTo>
                      <a:pt x="108" y="61"/>
                    </a:lnTo>
                    <a:lnTo>
                      <a:pt x="108" y="61"/>
                    </a:lnTo>
                    <a:lnTo>
                      <a:pt x="108" y="64"/>
                    </a:lnTo>
                    <a:lnTo>
                      <a:pt x="108" y="64"/>
                    </a:lnTo>
                    <a:lnTo>
                      <a:pt x="108" y="66"/>
                    </a:lnTo>
                    <a:lnTo>
                      <a:pt x="108" y="66"/>
                    </a:lnTo>
                    <a:lnTo>
                      <a:pt x="108" y="66"/>
                    </a:lnTo>
                    <a:lnTo>
                      <a:pt x="108" y="68"/>
                    </a:lnTo>
                    <a:lnTo>
                      <a:pt x="106" y="68"/>
                    </a:lnTo>
                    <a:lnTo>
                      <a:pt x="106" y="68"/>
                    </a:lnTo>
                    <a:lnTo>
                      <a:pt x="106" y="71"/>
                    </a:lnTo>
                    <a:lnTo>
                      <a:pt x="106" y="71"/>
                    </a:lnTo>
                    <a:lnTo>
                      <a:pt x="106" y="71"/>
                    </a:lnTo>
                    <a:lnTo>
                      <a:pt x="106" y="73"/>
                    </a:lnTo>
                    <a:lnTo>
                      <a:pt x="106" y="73"/>
                    </a:lnTo>
                    <a:lnTo>
                      <a:pt x="106" y="73"/>
                    </a:lnTo>
                    <a:lnTo>
                      <a:pt x="108" y="73"/>
                    </a:lnTo>
                    <a:lnTo>
                      <a:pt x="108" y="73"/>
                    </a:lnTo>
                    <a:lnTo>
                      <a:pt x="111" y="73"/>
                    </a:lnTo>
                    <a:lnTo>
                      <a:pt x="111" y="73"/>
                    </a:lnTo>
                    <a:lnTo>
                      <a:pt x="111" y="73"/>
                    </a:lnTo>
                    <a:lnTo>
                      <a:pt x="113" y="73"/>
                    </a:lnTo>
                    <a:lnTo>
                      <a:pt x="113" y="75"/>
                    </a:lnTo>
                    <a:lnTo>
                      <a:pt x="113" y="75"/>
                    </a:lnTo>
                    <a:lnTo>
                      <a:pt x="113" y="75"/>
                    </a:lnTo>
                    <a:lnTo>
                      <a:pt x="116" y="75"/>
                    </a:lnTo>
                    <a:lnTo>
                      <a:pt x="116" y="75"/>
                    </a:lnTo>
                    <a:lnTo>
                      <a:pt x="116" y="75"/>
                    </a:lnTo>
                    <a:lnTo>
                      <a:pt x="118" y="75"/>
                    </a:lnTo>
                    <a:lnTo>
                      <a:pt x="118" y="75"/>
                    </a:lnTo>
                    <a:lnTo>
                      <a:pt x="118" y="75"/>
                    </a:lnTo>
                    <a:lnTo>
                      <a:pt x="120" y="75"/>
                    </a:lnTo>
                    <a:lnTo>
                      <a:pt x="120" y="75"/>
                    </a:lnTo>
                    <a:lnTo>
                      <a:pt x="120" y="75"/>
                    </a:lnTo>
                    <a:lnTo>
                      <a:pt x="123" y="75"/>
                    </a:lnTo>
                    <a:lnTo>
                      <a:pt x="123" y="75"/>
                    </a:lnTo>
                    <a:lnTo>
                      <a:pt x="123" y="78"/>
                    </a:lnTo>
                    <a:lnTo>
                      <a:pt x="123" y="78"/>
                    </a:lnTo>
                    <a:lnTo>
                      <a:pt x="123" y="78"/>
                    </a:lnTo>
                    <a:lnTo>
                      <a:pt x="125" y="78"/>
                    </a:lnTo>
                    <a:lnTo>
                      <a:pt x="125" y="80"/>
                    </a:lnTo>
                    <a:lnTo>
                      <a:pt x="125" y="80"/>
                    </a:lnTo>
                    <a:lnTo>
                      <a:pt x="125" y="80"/>
                    </a:lnTo>
                    <a:lnTo>
                      <a:pt x="125" y="80"/>
                    </a:lnTo>
                    <a:lnTo>
                      <a:pt x="127" y="80"/>
                    </a:lnTo>
                    <a:lnTo>
                      <a:pt x="127" y="80"/>
                    </a:lnTo>
                    <a:lnTo>
                      <a:pt x="127" y="82"/>
                    </a:lnTo>
                    <a:lnTo>
                      <a:pt x="130" y="82"/>
                    </a:lnTo>
                    <a:lnTo>
                      <a:pt x="130" y="82"/>
                    </a:lnTo>
                    <a:lnTo>
                      <a:pt x="130" y="82"/>
                    </a:lnTo>
                    <a:lnTo>
                      <a:pt x="130" y="82"/>
                    </a:lnTo>
                    <a:lnTo>
                      <a:pt x="132" y="82"/>
                    </a:lnTo>
                    <a:lnTo>
                      <a:pt x="132" y="85"/>
                    </a:lnTo>
                    <a:lnTo>
                      <a:pt x="132" y="85"/>
                    </a:lnTo>
                    <a:lnTo>
                      <a:pt x="132" y="85"/>
                    </a:lnTo>
                    <a:lnTo>
                      <a:pt x="134" y="85"/>
                    </a:lnTo>
                    <a:lnTo>
                      <a:pt x="134" y="85"/>
                    </a:lnTo>
                    <a:lnTo>
                      <a:pt x="134" y="85"/>
                    </a:lnTo>
                    <a:lnTo>
                      <a:pt x="137" y="85"/>
                    </a:lnTo>
                    <a:lnTo>
                      <a:pt x="137" y="85"/>
                    </a:lnTo>
                    <a:lnTo>
                      <a:pt x="137" y="85"/>
                    </a:lnTo>
                    <a:lnTo>
                      <a:pt x="139" y="85"/>
                    </a:lnTo>
                    <a:lnTo>
                      <a:pt x="139" y="85"/>
                    </a:lnTo>
                    <a:lnTo>
                      <a:pt x="139" y="85"/>
                    </a:lnTo>
                    <a:lnTo>
                      <a:pt x="139" y="85"/>
                    </a:lnTo>
                    <a:lnTo>
                      <a:pt x="139" y="85"/>
                    </a:lnTo>
                    <a:lnTo>
                      <a:pt x="142" y="85"/>
                    </a:lnTo>
                    <a:lnTo>
                      <a:pt x="142" y="85"/>
                    </a:lnTo>
                    <a:lnTo>
                      <a:pt x="142" y="87"/>
                    </a:lnTo>
                    <a:lnTo>
                      <a:pt x="144" y="87"/>
                    </a:lnTo>
                    <a:lnTo>
                      <a:pt x="144" y="87"/>
                    </a:lnTo>
                    <a:lnTo>
                      <a:pt x="144" y="87"/>
                    </a:lnTo>
                    <a:lnTo>
                      <a:pt x="144" y="87"/>
                    </a:lnTo>
                    <a:lnTo>
                      <a:pt x="146" y="87"/>
                    </a:lnTo>
                    <a:lnTo>
                      <a:pt x="146" y="87"/>
                    </a:lnTo>
                    <a:lnTo>
                      <a:pt x="146" y="87"/>
                    </a:lnTo>
                    <a:lnTo>
                      <a:pt x="146" y="90"/>
                    </a:lnTo>
                    <a:lnTo>
                      <a:pt x="146" y="90"/>
                    </a:lnTo>
                    <a:lnTo>
                      <a:pt x="146" y="90"/>
                    </a:lnTo>
                    <a:lnTo>
                      <a:pt x="146" y="92"/>
                    </a:lnTo>
                    <a:lnTo>
                      <a:pt x="149" y="92"/>
                    </a:lnTo>
                    <a:lnTo>
                      <a:pt x="149" y="92"/>
                    </a:lnTo>
                    <a:lnTo>
                      <a:pt x="149" y="94"/>
                    </a:lnTo>
                    <a:lnTo>
                      <a:pt x="149" y="94"/>
                    </a:lnTo>
                    <a:lnTo>
                      <a:pt x="151" y="94"/>
                    </a:lnTo>
                    <a:lnTo>
                      <a:pt x="151" y="94"/>
                    </a:lnTo>
                    <a:lnTo>
                      <a:pt x="151" y="94"/>
                    </a:lnTo>
                    <a:lnTo>
                      <a:pt x="151" y="97"/>
                    </a:lnTo>
                    <a:lnTo>
                      <a:pt x="151" y="97"/>
                    </a:lnTo>
                    <a:lnTo>
                      <a:pt x="151" y="97"/>
                    </a:lnTo>
                    <a:lnTo>
                      <a:pt x="151" y="97"/>
                    </a:lnTo>
                    <a:lnTo>
                      <a:pt x="151" y="99"/>
                    </a:lnTo>
                    <a:lnTo>
                      <a:pt x="151" y="99"/>
                    </a:lnTo>
                    <a:lnTo>
                      <a:pt x="151" y="101"/>
                    </a:lnTo>
                    <a:lnTo>
                      <a:pt x="151" y="101"/>
                    </a:lnTo>
                    <a:lnTo>
                      <a:pt x="151" y="104"/>
                    </a:lnTo>
                    <a:lnTo>
                      <a:pt x="151" y="104"/>
                    </a:lnTo>
                    <a:lnTo>
                      <a:pt x="151" y="104"/>
                    </a:lnTo>
                    <a:lnTo>
                      <a:pt x="151" y="106"/>
                    </a:lnTo>
                    <a:lnTo>
                      <a:pt x="151" y="106"/>
                    </a:lnTo>
                    <a:lnTo>
                      <a:pt x="149" y="106"/>
                    </a:lnTo>
                    <a:lnTo>
                      <a:pt x="149" y="106"/>
                    </a:lnTo>
                    <a:lnTo>
                      <a:pt x="146" y="106"/>
                    </a:lnTo>
                    <a:lnTo>
                      <a:pt x="146" y="106"/>
                    </a:lnTo>
                    <a:lnTo>
                      <a:pt x="146" y="106"/>
                    </a:lnTo>
                    <a:lnTo>
                      <a:pt x="146" y="106"/>
                    </a:lnTo>
                    <a:lnTo>
                      <a:pt x="146" y="106"/>
                    </a:lnTo>
                    <a:lnTo>
                      <a:pt x="146" y="106"/>
                    </a:lnTo>
                    <a:lnTo>
                      <a:pt x="144" y="106"/>
                    </a:lnTo>
                    <a:lnTo>
                      <a:pt x="144" y="106"/>
                    </a:lnTo>
                    <a:lnTo>
                      <a:pt x="144" y="106"/>
                    </a:lnTo>
                    <a:lnTo>
                      <a:pt x="142" y="106"/>
                    </a:lnTo>
                    <a:lnTo>
                      <a:pt x="142" y="106"/>
                    </a:lnTo>
                    <a:lnTo>
                      <a:pt x="139" y="106"/>
                    </a:lnTo>
                    <a:lnTo>
                      <a:pt x="139" y="106"/>
                    </a:lnTo>
                    <a:lnTo>
                      <a:pt x="139" y="106"/>
                    </a:lnTo>
                    <a:lnTo>
                      <a:pt x="137" y="106"/>
                    </a:lnTo>
                    <a:lnTo>
                      <a:pt x="137" y="106"/>
                    </a:lnTo>
                    <a:lnTo>
                      <a:pt x="137" y="106"/>
                    </a:lnTo>
                    <a:lnTo>
                      <a:pt x="137" y="106"/>
                    </a:lnTo>
                    <a:lnTo>
                      <a:pt x="134" y="106"/>
                    </a:lnTo>
                    <a:lnTo>
                      <a:pt x="134" y="106"/>
                    </a:lnTo>
                    <a:lnTo>
                      <a:pt x="134" y="106"/>
                    </a:lnTo>
                    <a:lnTo>
                      <a:pt x="132" y="106"/>
                    </a:lnTo>
                    <a:lnTo>
                      <a:pt x="132" y="106"/>
                    </a:lnTo>
                    <a:lnTo>
                      <a:pt x="132" y="106"/>
                    </a:lnTo>
                    <a:lnTo>
                      <a:pt x="132" y="109"/>
                    </a:lnTo>
                    <a:lnTo>
                      <a:pt x="132" y="109"/>
                    </a:lnTo>
                    <a:lnTo>
                      <a:pt x="132" y="111"/>
                    </a:lnTo>
                    <a:lnTo>
                      <a:pt x="132" y="111"/>
                    </a:lnTo>
                    <a:lnTo>
                      <a:pt x="132" y="111"/>
                    </a:lnTo>
                    <a:lnTo>
                      <a:pt x="132" y="113"/>
                    </a:lnTo>
                    <a:lnTo>
                      <a:pt x="134" y="113"/>
                    </a:lnTo>
                    <a:lnTo>
                      <a:pt x="134" y="113"/>
                    </a:lnTo>
                    <a:lnTo>
                      <a:pt x="134" y="113"/>
                    </a:lnTo>
                    <a:lnTo>
                      <a:pt x="134" y="116"/>
                    </a:lnTo>
                    <a:lnTo>
                      <a:pt x="134" y="116"/>
                    </a:lnTo>
                    <a:lnTo>
                      <a:pt x="137" y="116"/>
                    </a:lnTo>
                    <a:lnTo>
                      <a:pt x="137" y="116"/>
                    </a:lnTo>
                    <a:lnTo>
                      <a:pt x="137" y="118"/>
                    </a:lnTo>
                    <a:lnTo>
                      <a:pt x="137" y="118"/>
                    </a:lnTo>
                    <a:lnTo>
                      <a:pt x="137" y="118"/>
                    </a:lnTo>
                    <a:lnTo>
                      <a:pt x="137" y="120"/>
                    </a:lnTo>
                    <a:lnTo>
                      <a:pt x="137" y="120"/>
                    </a:lnTo>
                    <a:lnTo>
                      <a:pt x="137" y="123"/>
                    </a:lnTo>
                    <a:lnTo>
                      <a:pt x="137" y="123"/>
                    </a:lnTo>
                    <a:lnTo>
                      <a:pt x="139" y="123"/>
                    </a:lnTo>
                    <a:lnTo>
                      <a:pt x="139" y="123"/>
                    </a:lnTo>
                    <a:lnTo>
                      <a:pt x="139" y="123"/>
                    </a:lnTo>
                    <a:lnTo>
                      <a:pt x="139" y="125"/>
                    </a:lnTo>
                    <a:lnTo>
                      <a:pt x="139" y="12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2" name="Freeform 74"/>
              <p:cNvSpPr>
                <a:spLocks/>
              </p:cNvSpPr>
              <p:nvPr/>
            </p:nvSpPr>
            <p:spPr bwMode="auto">
              <a:xfrm>
                <a:off x="3854" y="2820"/>
                <a:ext cx="222" cy="208"/>
              </a:xfrm>
              <a:custGeom>
                <a:avLst/>
                <a:gdLst/>
                <a:ahLst/>
                <a:cxnLst>
                  <a:cxn ang="0">
                    <a:pos x="146" y="132"/>
                  </a:cxn>
                  <a:cxn ang="0">
                    <a:pos x="158" y="139"/>
                  </a:cxn>
                  <a:cxn ang="0">
                    <a:pos x="163" y="154"/>
                  </a:cxn>
                  <a:cxn ang="0">
                    <a:pos x="170" y="165"/>
                  </a:cxn>
                  <a:cxn ang="0">
                    <a:pos x="182" y="163"/>
                  </a:cxn>
                  <a:cxn ang="0">
                    <a:pos x="184" y="175"/>
                  </a:cxn>
                  <a:cxn ang="0">
                    <a:pos x="198" y="180"/>
                  </a:cxn>
                  <a:cxn ang="0">
                    <a:pos x="194" y="187"/>
                  </a:cxn>
                  <a:cxn ang="0">
                    <a:pos x="205" y="194"/>
                  </a:cxn>
                  <a:cxn ang="0">
                    <a:pos x="217" y="196"/>
                  </a:cxn>
                  <a:cxn ang="0">
                    <a:pos x="208" y="199"/>
                  </a:cxn>
                  <a:cxn ang="0">
                    <a:pos x="220" y="203"/>
                  </a:cxn>
                  <a:cxn ang="0">
                    <a:pos x="215" y="206"/>
                  </a:cxn>
                  <a:cxn ang="0">
                    <a:pos x="205" y="208"/>
                  </a:cxn>
                  <a:cxn ang="0">
                    <a:pos x="194" y="201"/>
                  </a:cxn>
                  <a:cxn ang="0">
                    <a:pos x="182" y="196"/>
                  </a:cxn>
                  <a:cxn ang="0">
                    <a:pos x="170" y="194"/>
                  </a:cxn>
                  <a:cxn ang="0">
                    <a:pos x="153" y="194"/>
                  </a:cxn>
                  <a:cxn ang="0">
                    <a:pos x="144" y="187"/>
                  </a:cxn>
                  <a:cxn ang="0">
                    <a:pos x="137" y="177"/>
                  </a:cxn>
                  <a:cxn ang="0">
                    <a:pos x="130" y="168"/>
                  </a:cxn>
                  <a:cxn ang="0">
                    <a:pos x="123" y="156"/>
                  </a:cxn>
                  <a:cxn ang="0">
                    <a:pos x="116" y="144"/>
                  </a:cxn>
                  <a:cxn ang="0">
                    <a:pos x="104" y="137"/>
                  </a:cxn>
                  <a:cxn ang="0">
                    <a:pos x="92" y="135"/>
                  </a:cxn>
                  <a:cxn ang="0">
                    <a:pos x="80" y="132"/>
                  </a:cxn>
                  <a:cxn ang="0">
                    <a:pos x="71" y="132"/>
                  </a:cxn>
                  <a:cxn ang="0">
                    <a:pos x="63" y="139"/>
                  </a:cxn>
                  <a:cxn ang="0">
                    <a:pos x="59" y="146"/>
                  </a:cxn>
                  <a:cxn ang="0">
                    <a:pos x="63" y="151"/>
                  </a:cxn>
                  <a:cxn ang="0">
                    <a:pos x="59" y="156"/>
                  </a:cxn>
                  <a:cxn ang="0">
                    <a:pos x="54" y="165"/>
                  </a:cxn>
                  <a:cxn ang="0">
                    <a:pos x="44" y="168"/>
                  </a:cxn>
                  <a:cxn ang="0">
                    <a:pos x="33" y="170"/>
                  </a:cxn>
                  <a:cxn ang="0">
                    <a:pos x="18" y="170"/>
                  </a:cxn>
                  <a:cxn ang="0">
                    <a:pos x="4" y="168"/>
                  </a:cxn>
                  <a:cxn ang="0">
                    <a:pos x="4" y="149"/>
                  </a:cxn>
                  <a:cxn ang="0">
                    <a:pos x="4" y="130"/>
                  </a:cxn>
                  <a:cxn ang="0">
                    <a:pos x="4" y="111"/>
                  </a:cxn>
                  <a:cxn ang="0">
                    <a:pos x="4" y="97"/>
                  </a:cxn>
                  <a:cxn ang="0">
                    <a:pos x="4" y="78"/>
                  </a:cxn>
                  <a:cxn ang="0">
                    <a:pos x="4" y="56"/>
                  </a:cxn>
                  <a:cxn ang="0">
                    <a:pos x="4" y="37"/>
                  </a:cxn>
                  <a:cxn ang="0">
                    <a:pos x="4" y="16"/>
                  </a:cxn>
                  <a:cxn ang="0">
                    <a:pos x="7" y="0"/>
                  </a:cxn>
                  <a:cxn ang="0">
                    <a:pos x="18" y="7"/>
                  </a:cxn>
                  <a:cxn ang="0">
                    <a:pos x="30" y="14"/>
                  </a:cxn>
                  <a:cxn ang="0">
                    <a:pos x="42" y="16"/>
                  </a:cxn>
                  <a:cxn ang="0">
                    <a:pos x="56" y="21"/>
                  </a:cxn>
                  <a:cxn ang="0">
                    <a:pos x="61" y="26"/>
                  </a:cxn>
                  <a:cxn ang="0">
                    <a:pos x="71" y="30"/>
                  </a:cxn>
                  <a:cxn ang="0">
                    <a:pos x="80" y="37"/>
                  </a:cxn>
                  <a:cxn ang="0">
                    <a:pos x="92" y="45"/>
                  </a:cxn>
                  <a:cxn ang="0">
                    <a:pos x="104" y="52"/>
                  </a:cxn>
                  <a:cxn ang="0">
                    <a:pos x="108" y="64"/>
                  </a:cxn>
                  <a:cxn ang="0">
                    <a:pos x="113" y="73"/>
                  </a:cxn>
                  <a:cxn ang="0">
                    <a:pos x="125" y="80"/>
                  </a:cxn>
                  <a:cxn ang="0">
                    <a:pos x="137" y="85"/>
                  </a:cxn>
                  <a:cxn ang="0">
                    <a:pos x="146" y="90"/>
                  </a:cxn>
                  <a:cxn ang="0">
                    <a:pos x="151" y="104"/>
                  </a:cxn>
                  <a:cxn ang="0">
                    <a:pos x="137" y="106"/>
                  </a:cxn>
                  <a:cxn ang="0">
                    <a:pos x="134" y="116"/>
                  </a:cxn>
                </a:cxnLst>
                <a:rect l="0" t="0" r="r" b="b"/>
                <a:pathLst>
                  <a:path w="222" h="208">
                    <a:moveTo>
                      <a:pt x="139" y="125"/>
                    </a:moveTo>
                    <a:lnTo>
                      <a:pt x="139" y="125"/>
                    </a:lnTo>
                    <a:lnTo>
                      <a:pt x="142" y="125"/>
                    </a:lnTo>
                    <a:lnTo>
                      <a:pt x="142" y="125"/>
                    </a:lnTo>
                    <a:lnTo>
                      <a:pt x="142" y="125"/>
                    </a:lnTo>
                    <a:lnTo>
                      <a:pt x="144" y="125"/>
                    </a:lnTo>
                    <a:lnTo>
                      <a:pt x="144" y="127"/>
                    </a:lnTo>
                    <a:lnTo>
                      <a:pt x="144" y="127"/>
                    </a:lnTo>
                    <a:lnTo>
                      <a:pt x="144" y="127"/>
                    </a:lnTo>
                    <a:lnTo>
                      <a:pt x="144" y="127"/>
                    </a:lnTo>
                    <a:lnTo>
                      <a:pt x="144" y="130"/>
                    </a:lnTo>
                    <a:lnTo>
                      <a:pt x="146" y="130"/>
                    </a:lnTo>
                    <a:lnTo>
                      <a:pt x="146" y="130"/>
                    </a:lnTo>
                    <a:lnTo>
                      <a:pt x="146" y="130"/>
                    </a:lnTo>
                    <a:lnTo>
                      <a:pt x="146" y="130"/>
                    </a:lnTo>
                    <a:lnTo>
                      <a:pt x="146" y="130"/>
                    </a:lnTo>
                    <a:lnTo>
                      <a:pt x="146" y="130"/>
                    </a:lnTo>
                    <a:lnTo>
                      <a:pt x="146" y="132"/>
                    </a:lnTo>
                    <a:lnTo>
                      <a:pt x="146" y="132"/>
                    </a:lnTo>
                    <a:lnTo>
                      <a:pt x="149" y="132"/>
                    </a:lnTo>
                    <a:lnTo>
                      <a:pt x="149" y="135"/>
                    </a:lnTo>
                    <a:lnTo>
                      <a:pt x="149" y="135"/>
                    </a:lnTo>
                    <a:lnTo>
                      <a:pt x="149" y="135"/>
                    </a:lnTo>
                    <a:lnTo>
                      <a:pt x="149" y="135"/>
                    </a:lnTo>
                    <a:lnTo>
                      <a:pt x="151" y="135"/>
                    </a:lnTo>
                    <a:lnTo>
                      <a:pt x="151" y="135"/>
                    </a:lnTo>
                    <a:lnTo>
                      <a:pt x="151" y="135"/>
                    </a:lnTo>
                    <a:lnTo>
                      <a:pt x="153" y="135"/>
                    </a:lnTo>
                    <a:lnTo>
                      <a:pt x="153" y="137"/>
                    </a:lnTo>
                    <a:lnTo>
                      <a:pt x="153" y="137"/>
                    </a:lnTo>
                    <a:lnTo>
                      <a:pt x="153" y="137"/>
                    </a:lnTo>
                    <a:lnTo>
                      <a:pt x="153" y="137"/>
                    </a:lnTo>
                    <a:lnTo>
                      <a:pt x="153" y="139"/>
                    </a:lnTo>
                    <a:lnTo>
                      <a:pt x="156" y="139"/>
                    </a:lnTo>
                    <a:lnTo>
                      <a:pt x="156" y="139"/>
                    </a:lnTo>
                    <a:lnTo>
                      <a:pt x="158" y="139"/>
                    </a:lnTo>
                    <a:lnTo>
                      <a:pt x="158" y="139"/>
                    </a:lnTo>
                    <a:lnTo>
                      <a:pt x="158" y="139"/>
                    </a:lnTo>
                    <a:lnTo>
                      <a:pt x="158" y="142"/>
                    </a:lnTo>
                    <a:lnTo>
                      <a:pt x="158" y="142"/>
                    </a:lnTo>
                    <a:lnTo>
                      <a:pt x="158" y="144"/>
                    </a:lnTo>
                    <a:lnTo>
                      <a:pt x="158" y="144"/>
                    </a:lnTo>
                    <a:lnTo>
                      <a:pt x="158" y="144"/>
                    </a:lnTo>
                    <a:lnTo>
                      <a:pt x="158" y="146"/>
                    </a:lnTo>
                    <a:lnTo>
                      <a:pt x="160" y="146"/>
                    </a:lnTo>
                    <a:lnTo>
                      <a:pt x="160" y="146"/>
                    </a:lnTo>
                    <a:lnTo>
                      <a:pt x="160" y="146"/>
                    </a:lnTo>
                    <a:lnTo>
                      <a:pt x="160" y="149"/>
                    </a:lnTo>
                    <a:lnTo>
                      <a:pt x="160" y="149"/>
                    </a:lnTo>
                    <a:lnTo>
                      <a:pt x="160" y="151"/>
                    </a:lnTo>
                    <a:lnTo>
                      <a:pt x="160" y="151"/>
                    </a:lnTo>
                    <a:lnTo>
                      <a:pt x="160" y="154"/>
                    </a:lnTo>
                    <a:lnTo>
                      <a:pt x="160" y="154"/>
                    </a:lnTo>
                    <a:lnTo>
                      <a:pt x="163" y="154"/>
                    </a:lnTo>
                    <a:lnTo>
                      <a:pt x="163" y="154"/>
                    </a:lnTo>
                    <a:lnTo>
                      <a:pt x="163" y="154"/>
                    </a:lnTo>
                    <a:lnTo>
                      <a:pt x="163" y="154"/>
                    </a:lnTo>
                    <a:lnTo>
                      <a:pt x="163" y="156"/>
                    </a:lnTo>
                    <a:lnTo>
                      <a:pt x="165" y="156"/>
                    </a:lnTo>
                    <a:lnTo>
                      <a:pt x="165" y="156"/>
                    </a:lnTo>
                    <a:lnTo>
                      <a:pt x="165" y="156"/>
                    </a:lnTo>
                    <a:lnTo>
                      <a:pt x="165" y="156"/>
                    </a:lnTo>
                    <a:lnTo>
                      <a:pt x="165" y="158"/>
                    </a:lnTo>
                    <a:lnTo>
                      <a:pt x="165" y="158"/>
                    </a:lnTo>
                    <a:lnTo>
                      <a:pt x="165" y="161"/>
                    </a:lnTo>
                    <a:lnTo>
                      <a:pt x="165" y="161"/>
                    </a:lnTo>
                    <a:lnTo>
                      <a:pt x="165" y="161"/>
                    </a:lnTo>
                    <a:lnTo>
                      <a:pt x="165" y="163"/>
                    </a:lnTo>
                    <a:lnTo>
                      <a:pt x="165" y="163"/>
                    </a:lnTo>
                    <a:lnTo>
                      <a:pt x="168" y="163"/>
                    </a:lnTo>
                    <a:lnTo>
                      <a:pt x="168" y="165"/>
                    </a:lnTo>
                    <a:lnTo>
                      <a:pt x="168" y="165"/>
                    </a:lnTo>
                    <a:lnTo>
                      <a:pt x="168" y="165"/>
                    </a:lnTo>
                    <a:lnTo>
                      <a:pt x="170" y="165"/>
                    </a:lnTo>
                    <a:lnTo>
                      <a:pt x="170" y="165"/>
                    </a:lnTo>
                    <a:lnTo>
                      <a:pt x="170" y="165"/>
                    </a:lnTo>
                    <a:lnTo>
                      <a:pt x="172" y="165"/>
                    </a:lnTo>
                    <a:lnTo>
                      <a:pt x="172" y="165"/>
                    </a:lnTo>
                    <a:lnTo>
                      <a:pt x="172" y="165"/>
                    </a:lnTo>
                    <a:lnTo>
                      <a:pt x="172" y="165"/>
                    </a:lnTo>
                    <a:lnTo>
                      <a:pt x="175" y="165"/>
                    </a:lnTo>
                    <a:lnTo>
                      <a:pt x="175" y="165"/>
                    </a:lnTo>
                    <a:lnTo>
                      <a:pt x="177" y="165"/>
                    </a:lnTo>
                    <a:lnTo>
                      <a:pt x="177" y="165"/>
                    </a:lnTo>
                    <a:lnTo>
                      <a:pt x="177" y="163"/>
                    </a:lnTo>
                    <a:lnTo>
                      <a:pt x="177" y="163"/>
                    </a:lnTo>
                    <a:lnTo>
                      <a:pt x="179" y="163"/>
                    </a:lnTo>
                    <a:lnTo>
                      <a:pt x="179" y="163"/>
                    </a:lnTo>
                    <a:lnTo>
                      <a:pt x="179" y="163"/>
                    </a:lnTo>
                    <a:lnTo>
                      <a:pt x="179" y="163"/>
                    </a:lnTo>
                    <a:lnTo>
                      <a:pt x="179" y="163"/>
                    </a:lnTo>
                    <a:lnTo>
                      <a:pt x="179" y="163"/>
                    </a:lnTo>
                    <a:lnTo>
                      <a:pt x="182" y="163"/>
                    </a:lnTo>
                    <a:lnTo>
                      <a:pt x="182" y="163"/>
                    </a:lnTo>
                    <a:lnTo>
                      <a:pt x="182" y="163"/>
                    </a:lnTo>
                    <a:lnTo>
                      <a:pt x="184" y="163"/>
                    </a:lnTo>
                    <a:lnTo>
                      <a:pt x="184" y="165"/>
                    </a:lnTo>
                    <a:lnTo>
                      <a:pt x="184" y="165"/>
                    </a:lnTo>
                    <a:lnTo>
                      <a:pt x="184" y="165"/>
                    </a:lnTo>
                    <a:lnTo>
                      <a:pt x="184" y="168"/>
                    </a:lnTo>
                    <a:lnTo>
                      <a:pt x="184" y="168"/>
                    </a:lnTo>
                    <a:lnTo>
                      <a:pt x="182" y="168"/>
                    </a:lnTo>
                    <a:lnTo>
                      <a:pt x="182" y="168"/>
                    </a:lnTo>
                    <a:lnTo>
                      <a:pt x="182" y="170"/>
                    </a:lnTo>
                    <a:lnTo>
                      <a:pt x="182" y="170"/>
                    </a:lnTo>
                    <a:lnTo>
                      <a:pt x="182" y="173"/>
                    </a:lnTo>
                    <a:lnTo>
                      <a:pt x="179" y="173"/>
                    </a:lnTo>
                    <a:lnTo>
                      <a:pt x="179" y="173"/>
                    </a:lnTo>
                    <a:lnTo>
                      <a:pt x="179" y="175"/>
                    </a:lnTo>
                    <a:lnTo>
                      <a:pt x="179" y="175"/>
                    </a:lnTo>
                    <a:lnTo>
                      <a:pt x="182" y="175"/>
                    </a:lnTo>
                    <a:lnTo>
                      <a:pt x="182" y="175"/>
                    </a:lnTo>
                    <a:lnTo>
                      <a:pt x="182" y="175"/>
                    </a:lnTo>
                    <a:lnTo>
                      <a:pt x="184" y="175"/>
                    </a:lnTo>
                    <a:lnTo>
                      <a:pt x="184" y="175"/>
                    </a:lnTo>
                    <a:lnTo>
                      <a:pt x="184" y="177"/>
                    </a:lnTo>
                    <a:lnTo>
                      <a:pt x="184" y="177"/>
                    </a:lnTo>
                    <a:lnTo>
                      <a:pt x="187" y="177"/>
                    </a:lnTo>
                    <a:lnTo>
                      <a:pt x="187" y="177"/>
                    </a:lnTo>
                    <a:lnTo>
                      <a:pt x="187" y="177"/>
                    </a:lnTo>
                    <a:lnTo>
                      <a:pt x="187" y="177"/>
                    </a:lnTo>
                    <a:lnTo>
                      <a:pt x="189" y="177"/>
                    </a:lnTo>
                    <a:lnTo>
                      <a:pt x="189" y="177"/>
                    </a:lnTo>
                    <a:lnTo>
                      <a:pt x="191" y="177"/>
                    </a:lnTo>
                    <a:lnTo>
                      <a:pt x="191" y="177"/>
                    </a:lnTo>
                    <a:lnTo>
                      <a:pt x="191" y="177"/>
                    </a:lnTo>
                    <a:lnTo>
                      <a:pt x="194" y="177"/>
                    </a:lnTo>
                    <a:lnTo>
                      <a:pt x="194" y="177"/>
                    </a:lnTo>
                    <a:lnTo>
                      <a:pt x="196" y="177"/>
                    </a:lnTo>
                    <a:lnTo>
                      <a:pt x="196" y="180"/>
                    </a:lnTo>
                    <a:lnTo>
                      <a:pt x="196" y="180"/>
                    </a:lnTo>
                    <a:lnTo>
                      <a:pt x="196" y="180"/>
                    </a:lnTo>
                    <a:lnTo>
                      <a:pt x="198" y="180"/>
                    </a:lnTo>
                    <a:lnTo>
                      <a:pt x="198" y="180"/>
                    </a:lnTo>
                    <a:lnTo>
                      <a:pt x="198" y="180"/>
                    </a:lnTo>
                    <a:lnTo>
                      <a:pt x="198" y="180"/>
                    </a:lnTo>
                    <a:lnTo>
                      <a:pt x="198" y="182"/>
                    </a:lnTo>
                    <a:lnTo>
                      <a:pt x="198" y="182"/>
                    </a:lnTo>
                    <a:lnTo>
                      <a:pt x="198" y="182"/>
                    </a:lnTo>
                    <a:lnTo>
                      <a:pt x="198" y="182"/>
                    </a:lnTo>
                    <a:lnTo>
                      <a:pt x="198" y="184"/>
                    </a:lnTo>
                    <a:lnTo>
                      <a:pt x="196" y="184"/>
                    </a:lnTo>
                    <a:lnTo>
                      <a:pt x="196" y="184"/>
                    </a:lnTo>
                    <a:lnTo>
                      <a:pt x="196" y="184"/>
                    </a:lnTo>
                    <a:lnTo>
                      <a:pt x="194" y="184"/>
                    </a:lnTo>
                    <a:lnTo>
                      <a:pt x="194" y="184"/>
                    </a:lnTo>
                    <a:lnTo>
                      <a:pt x="194" y="184"/>
                    </a:lnTo>
                    <a:lnTo>
                      <a:pt x="191" y="184"/>
                    </a:lnTo>
                    <a:lnTo>
                      <a:pt x="191" y="184"/>
                    </a:lnTo>
                    <a:lnTo>
                      <a:pt x="194" y="184"/>
                    </a:lnTo>
                    <a:lnTo>
                      <a:pt x="194" y="184"/>
                    </a:lnTo>
                    <a:lnTo>
                      <a:pt x="194" y="187"/>
                    </a:lnTo>
                    <a:lnTo>
                      <a:pt x="194" y="187"/>
                    </a:lnTo>
                    <a:lnTo>
                      <a:pt x="196" y="187"/>
                    </a:lnTo>
                    <a:lnTo>
                      <a:pt x="196" y="189"/>
                    </a:lnTo>
                    <a:lnTo>
                      <a:pt x="196" y="189"/>
                    </a:lnTo>
                    <a:lnTo>
                      <a:pt x="196" y="189"/>
                    </a:lnTo>
                    <a:lnTo>
                      <a:pt x="196" y="189"/>
                    </a:lnTo>
                    <a:lnTo>
                      <a:pt x="198" y="189"/>
                    </a:lnTo>
                    <a:lnTo>
                      <a:pt x="198" y="189"/>
                    </a:lnTo>
                    <a:lnTo>
                      <a:pt x="198" y="189"/>
                    </a:lnTo>
                    <a:lnTo>
                      <a:pt x="198" y="191"/>
                    </a:lnTo>
                    <a:lnTo>
                      <a:pt x="201" y="191"/>
                    </a:lnTo>
                    <a:lnTo>
                      <a:pt x="201" y="191"/>
                    </a:lnTo>
                    <a:lnTo>
                      <a:pt x="203" y="191"/>
                    </a:lnTo>
                    <a:lnTo>
                      <a:pt x="203" y="191"/>
                    </a:lnTo>
                    <a:lnTo>
                      <a:pt x="203" y="191"/>
                    </a:lnTo>
                    <a:lnTo>
                      <a:pt x="203" y="191"/>
                    </a:lnTo>
                    <a:lnTo>
                      <a:pt x="203" y="194"/>
                    </a:lnTo>
                    <a:lnTo>
                      <a:pt x="205" y="194"/>
                    </a:lnTo>
                    <a:lnTo>
                      <a:pt x="205" y="194"/>
                    </a:lnTo>
                    <a:lnTo>
                      <a:pt x="205" y="194"/>
                    </a:lnTo>
                    <a:lnTo>
                      <a:pt x="208" y="194"/>
                    </a:lnTo>
                    <a:lnTo>
                      <a:pt x="208" y="194"/>
                    </a:lnTo>
                    <a:lnTo>
                      <a:pt x="210" y="194"/>
                    </a:lnTo>
                    <a:lnTo>
                      <a:pt x="210" y="194"/>
                    </a:lnTo>
                    <a:lnTo>
                      <a:pt x="210" y="194"/>
                    </a:lnTo>
                    <a:lnTo>
                      <a:pt x="210" y="194"/>
                    </a:lnTo>
                    <a:lnTo>
                      <a:pt x="210" y="194"/>
                    </a:lnTo>
                    <a:lnTo>
                      <a:pt x="213" y="194"/>
                    </a:lnTo>
                    <a:lnTo>
                      <a:pt x="213" y="194"/>
                    </a:lnTo>
                    <a:lnTo>
                      <a:pt x="213" y="194"/>
                    </a:lnTo>
                    <a:lnTo>
                      <a:pt x="215" y="194"/>
                    </a:lnTo>
                    <a:lnTo>
                      <a:pt x="215" y="194"/>
                    </a:lnTo>
                    <a:lnTo>
                      <a:pt x="215" y="194"/>
                    </a:lnTo>
                    <a:lnTo>
                      <a:pt x="217" y="194"/>
                    </a:lnTo>
                    <a:lnTo>
                      <a:pt x="217" y="194"/>
                    </a:lnTo>
                    <a:lnTo>
                      <a:pt x="217" y="194"/>
                    </a:lnTo>
                    <a:lnTo>
                      <a:pt x="217" y="194"/>
                    </a:lnTo>
                    <a:lnTo>
                      <a:pt x="217" y="196"/>
                    </a:lnTo>
                    <a:lnTo>
                      <a:pt x="215" y="196"/>
                    </a:lnTo>
                    <a:lnTo>
                      <a:pt x="215" y="196"/>
                    </a:lnTo>
                    <a:lnTo>
                      <a:pt x="215" y="196"/>
                    </a:lnTo>
                    <a:lnTo>
                      <a:pt x="213" y="196"/>
                    </a:lnTo>
                    <a:lnTo>
                      <a:pt x="213" y="196"/>
                    </a:lnTo>
                    <a:lnTo>
                      <a:pt x="213" y="196"/>
                    </a:lnTo>
                    <a:lnTo>
                      <a:pt x="213" y="199"/>
                    </a:lnTo>
                    <a:lnTo>
                      <a:pt x="210" y="199"/>
                    </a:lnTo>
                    <a:lnTo>
                      <a:pt x="210" y="199"/>
                    </a:lnTo>
                    <a:lnTo>
                      <a:pt x="210" y="199"/>
                    </a:lnTo>
                    <a:lnTo>
                      <a:pt x="208" y="199"/>
                    </a:lnTo>
                    <a:lnTo>
                      <a:pt x="208" y="196"/>
                    </a:lnTo>
                    <a:lnTo>
                      <a:pt x="208" y="196"/>
                    </a:lnTo>
                    <a:lnTo>
                      <a:pt x="205" y="196"/>
                    </a:lnTo>
                    <a:lnTo>
                      <a:pt x="205" y="196"/>
                    </a:lnTo>
                    <a:lnTo>
                      <a:pt x="205" y="199"/>
                    </a:lnTo>
                    <a:lnTo>
                      <a:pt x="205" y="199"/>
                    </a:lnTo>
                    <a:lnTo>
                      <a:pt x="208" y="199"/>
                    </a:lnTo>
                    <a:lnTo>
                      <a:pt x="208" y="199"/>
                    </a:lnTo>
                    <a:lnTo>
                      <a:pt x="208" y="199"/>
                    </a:lnTo>
                    <a:lnTo>
                      <a:pt x="210" y="199"/>
                    </a:lnTo>
                    <a:lnTo>
                      <a:pt x="210" y="199"/>
                    </a:lnTo>
                    <a:lnTo>
                      <a:pt x="210" y="201"/>
                    </a:lnTo>
                    <a:lnTo>
                      <a:pt x="210" y="201"/>
                    </a:lnTo>
                    <a:lnTo>
                      <a:pt x="213" y="201"/>
                    </a:lnTo>
                    <a:lnTo>
                      <a:pt x="213" y="201"/>
                    </a:lnTo>
                    <a:lnTo>
                      <a:pt x="213" y="201"/>
                    </a:lnTo>
                    <a:lnTo>
                      <a:pt x="213" y="203"/>
                    </a:lnTo>
                    <a:lnTo>
                      <a:pt x="213" y="203"/>
                    </a:lnTo>
                    <a:lnTo>
                      <a:pt x="215" y="203"/>
                    </a:lnTo>
                    <a:lnTo>
                      <a:pt x="215" y="201"/>
                    </a:lnTo>
                    <a:lnTo>
                      <a:pt x="215" y="201"/>
                    </a:lnTo>
                    <a:lnTo>
                      <a:pt x="217" y="201"/>
                    </a:lnTo>
                    <a:lnTo>
                      <a:pt x="217" y="201"/>
                    </a:lnTo>
                    <a:lnTo>
                      <a:pt x="217" y="203"/>
                    </a:lnTo>
                    <a:lnTo>
                      <a:pt x="217" y="203"/>
                    </a:lnTo>
                    <a:lnTo>
                      <a:pt x="217" y="203"/>
                    </a:lnTo>
                    <a:lnTo>
                      <a:pt x="220" y="203"/>
                    </a:lnTo>
                    <a:lnTo>
                      <a:pt x="220" y="203"/>
                    </a:lnTo>
                    <a:lnTo>
                      <a:pt x="220" y="203"/>
                    </a:lnTo>
                    <a:lnTo>
                      <a:pt x="220" y="203"/>
                    </a:lnTo>
                    <a:lnTo>
                      <a:pt x="220" y="203"/>
                    </a:lnTo>
                    <a:lnTo>
                      <a:pt x="220" y="206"/>
                    </a:lnTo>
                    <a:lnTo>
                      <a:pt x="222" y="206"/>
                    </a:lnTo>
                    <a:lnTo>
                      <a:pt x="222" y="206"/>
                    </a:lnTo>
                    <a:lnTo>
                      <a:pt x="222" y="206"/>
                    </a:lnTo>
                    <a:lnTo>
                      <a:pt x="220" y="206"/>
                    </a:lnTo>
                    <a:lnTo>
                      <a:pt x="220" y="206"/>
                    </a:lnTo>
                    <a:lnTo>
                      <a:pt x="220" y="206"/>
                    </a:lnTo>
                    <a:lnTo>
                      <a:pt x="220" y="206"/>
                    </a:lnTo>
                    <a:lnTo>
                      <a:pt x="217" y="206"/>
                    </a:lnTo>
                    <a:lnTo>
                      <a:pt x="217" y="206"/>
                    </a:lnTo>
                    <a:lnTo>
                      <a:pt x="217" y="206"/>
                    </a:lnTo>
                    <a:lnTo>
                      <a:pt x="217" y="206"/>
                    </a:lnTo>
                    <a:lnTo>
                      <a:pt x="217" y="206"/>
                    </a:lnTo>
                    <a:lnTo>
                      <a:pt x="215" y="206"/>
                    </a:lnTo>
                    <a:lnTo>
                      <a:pt x="215" y="206"/>
                    </a:lnTo>
                    <a:lnTo>
                      <a:pt x="213" y="206"/>
                    </a:lnTo>
                    <a:lnTo>
                      <a:pt x="213" y="206"/>
                    </a:lnTo>
                    <a:lnTo>
                      <a:pt x="213" y="208"/>
                    </a:lnTo>
                    <a:lnTo>
                      <a:pt x="213" y="208"/>
                    </a:lnTo>
                    <a:lnTo>
                      <a:pt x="213" y="206"/>
                    </a:lnTo>
                    <a:lnTo>
                      <a:pt x="213" y="206"/>
                    </a:lnTo>
                    <a:lnTo>
                      <a:pt x="213" y="206"/>
                    </a:lnTo>
                    <a:lnTo>
                      <a:pt x="210" y="206"/>
                    </a:lnTo>
                    <a:lnTo>
                      <a:pt x="210" y="206"/>
                    </a:lnTo>
                    <a:lnTo>
                      <a:pt x="210" y="206"/>
                    </a:lnTo>
                    <a:lnTo>
                      <a:pt x="210" y="206"/>
                    </a:lnTo>
                    <a:lnTo>
                      <a:pt x="210" y="206"/>
                    </a:lnTo>
                    <a:lnTo>
                      <a:pt x="208" y="206"/>
                    </a:lnTo>
                    <a:lnTo>
                      <a:pt x="208" y="206"/>
                    </a:lnTo>
                    <a:lnTo>
                      <a:pt x="208" y="206"/>
                    </a:lnTo>
                    <a:lnTo>
                      <a:pt x="205" y="206"/>
                    </a:lnTo>
                    <a:lnTo>
                      <a:pt x="205" y="206"/>
                    </a:lnTo>
                    <a:lnTo>
                      <a:pt x="205" y="206"/>
                    </a:lnTo>
                    <a:lnTo>
                      <a:pt x="205" y="208"/>
                    </a:lnTo>
                    <a:lnTo>
                      <a:pt x="203" y="208"/>
                    </a:lnTo>
                    <a:lnTo>
                      <a:pt x="203" y="208"/>
                    </a:lnTo>
                    <a:lnTo>
                      <a:pt x="203" y="208"/>
                    </a:lnTo>
                    <a:lnTo>
                      <a:pt x="203" y="206"/>
                    </a:lnTo>
                    <a:lnTo>
                      <a:pt x="201" y="206"/>
                    </a:lnTo>
                    <a:lnTo>
                      <a:pt x="201" y="206"/>
                    </a:lnTo>
                    <a:lnTo>
                      <a:pt x="198" y="206"/>
                    </a:lnTo>
                    <a:lnTo>
                      <a:pt x="198" y="206"/>
                    </a:lnTo>
                    <a:lnTo>
                      <a:pt x="198" y="206"/>
                    </a:lnTo>
                    <a:lnTo>
                      <a:pt x="198" y="206"/>
                    </a:lnTo>
                    <a:lnTo>
                      <a:pt x="198" y="206"/>
                    </a:lnTo>
                    <a:lnTo>
                      <a:pt x="196" y="206"/>
                    </a:lnTo>
                    <a:lnTo>
                      <a:pt x="196" y="206"/>
                    </a:lnTo>
                    <a:lnTo>
                      <a:pt x="196" y="203"/>
                    </a:lnTo>
                    <a:lnTo>
                      <a:pt x="196" y="203"/>
                    </a:lnTo>
                    <a:lnTo>
                      <a:pt x="194" y="203"/>
                    </a:lnTo>
                    <a:lnTo>
                      <a:pt x="194" y="203"/>
                    </a:lnTo>
                    <a:lnTo>
                      <a:pt x="194" y="203"/>
                    </a:lnTo>
                    <a:lnTo>
                      <a:pt x="194" y="201"/>
                    </a:lnTo>
                    <a:lnTo>
                      <a:pt x="194" y="201"/>
                    </a:lnTo>
                    <a:lnTo>
                      <a:pt x="194" y="201"/>
                    </a:lnTo>
                    <a:lnTo>
                      <a:pt x="194" y="199"/>
                    </a:lnTo>
                    <a:lnTo>
                      <a:pt x="194" y="199"/>
                    </a:lnTo>
                    <a:lnTo>
                      <a:pt x="194" y="199"/>
                    </a:lnTo>
                    <a:lnTo>
                      <a:pt x="191" y="199"/>
                    </a:lnTo>
                    <a:lnTo>
                      <a:pt x="191" y="199"/>
                    </a:lnTo>
                    <a:lnTo>
                      <a:pt x="191" y="199"/>
                    </a:lnTo>
                    <a:lnTo>
                      <a:pt x="189" y="199"/>
                    </a:lnTo>
                    <a:lnTo>
                      <a:pt x="189" y="199"/>
                    </a:lnTo>
                    <a:lnTo>
                      <a:pt x="187" y="199"/>
                    </a:lnTo>
                    <a:lnTo>
                      <a:pt x="187" y="199"/>
                    </a:lnTo>
                    <a:lnTo>
                      <a:pt x="187" y="199"/>
                    </a:lnTo>
                    <a:lnTo>
                      <a:pt x="184" y="199"/>
                    </a:lnTo>
                    <a:lnTo>
                      <a:pt x="184" y="196"/>
                    </a:lnTo>
                    <a:lnTo>
                      <a:pt x="184" y="196"/>
                    </a:lnTo>
                    <a:lnTo>
                      <a:pt x="184" y="196"/>
                    </a:lnTo>
                    <a:lnTo>
                      <a:pt x="182" y="196"/>
                    </a:lnTo>
                    <a:lnTo>
                      <a:pt x="182" y="196"/>
                    </a:lnTo>
                    <a:lnTo>
                      <a:pt x="182" y="196"/>
                    </a:lnTo>
                    <a:lnTo>
                      <a:pt x="179" y="196"/>
                    </a:lnTo>
                    <a:lnTo>
                      <a:pt x="179" y="196"/>
                    </a:lnTo>
                    <a:lnTo>
                      <a:pt x="179" y="194"/>
                    </a:lnTo>
                    <a:lnTo>
                      <a:pt x="179" y="194"/>
                    </a:lnTo>
                    <a:lnTo>
                      <a:pt x="177" y="194"/>
                    </a:lnTo>
                    <a:lnTo>
                      <a:pt x="177" y="194"/>
                    </a:lnTo>
                    <a:lnTo>
                      <a:pt x="177" y="196"/>
                    </a:lnTo>
                    <a:lnTo>
                      <a:pt x="177" y="196"/>
                    </a:lnTo>
                    <a:lnTo>
                      <a:pt x="175" y="196"/>
                    </a:lnTo>
                    <a:lnTo>
                      <a:pt x="175" y="196"/>
                    </a:lnTo>
                    <a:lnTo>
                      <a:pt x="175" y="194"/>
                    </a:lnTo>
                    <a:lnTo>
                      <a:pt x="172" y="194"/>
                    </a:lnTo>
                    <a:lnTo>
                      <a:pt x="172" y="194"/>
                    </a:lnTo>
                    <a:lnTo>
                      <a:pt x="172" y="194"/>
                    </a:lnTo>
                    <a:lnTo>
                      <a:pt x="170" y="194"/>
                    </a:lnTo>
                    <a:lnTo>
                      <a:pt x="170" y="194"/>
                    </a:lnTo>
                    <a:lnTo>
                      <a:pt x="170" y="194"/>
                    </a:lnTo>
                    <a:lnTo>
                      <a:pt x="170" y="194"/>
                    </a:lnTo>
                    <a:lnTo>
                      <a:pt x="168" y="194"/>
                    </a:lnTo>
                    <a:lnTo>
                      <a:pt x="168" y="194"/>
                    </a:lnTo>
                    <a:lnTo>
                      <a:pt x="165" y="194"/>
                    </a:lnTo>
                    <a:lnTo>
                      <a:pt x="165" y="194"/>
                    </a:lnTo>
                    <a:lnTo>
                      <a:pt x="165" y="194"/>
                    </a:lnTo>
                    <a:lnTo>
                      <a:pt x="163" y="194"/>
                    </a:lnTo>
                    <a:lnTo>
                      <a:pt x="163" y="194"/>
                    </a:lnTo>
                    <a:lnTo>
                      <a:pt x="163" y="194"/>
                    </a:lnTo>
                    <a:lnTo>
                      <a:pt x="163" y="194"/>
                    </a:lnTo>
                    <a:lnTo>
                      <a:pt x="160" y="194"/>
                    </a:lnTo>
                    <a:lnTo>
                      <a:pt x="160" y="194"/>
                    </a:lnTo>
                    <a:lnTo>
                      <a:pt x="160" y="191"/>
                    </a:lnTo>
                    <a:lnTo>
                      <a:pt x="158" y="191"/>
                    </a:lnTo>
                    <a:lnTo>
                      <a:pt x="158" y="191"/>
                    </a:lnTo>
                    <a:lnTo>
                      <a:pt x="158" y="194"/>
                    </a:lnTo>
                    <a:lnTo>
                      <a:pt x="158" y="194"/>
                    </a:lnTo>
                    <a:lnTo>
                      <a:pt x="156" y="194"/>
                    </a:lnTo>
                    <a:lnTo>
                      <a:pt x="156" y="194"/>
                    </a:lnTo>
                    <a:lnTo>
                      <a:pt x="153" y="194"/>
                    </a:lnTo>
                    <a:lnTo>
                      <a:pt x="153" y="194"/>
                    </a:lnTo>
                    <a:lnTo>
                      <a:pt x="153" y="194"/>
                    </a:lnTo>
                    <a:lnTo>
                      <a:pt x="153" y="191"/>
                    </a:lnTo>
                    <a:lnTo>
                      <a:pt x="151" y="191"/>
                    </a:lnTo>
                    <a:lnTo>
                      <a:pt x="151" y="191"/>
                    </a:lnTo>
                    <a:lnTo>
                      <a:pt x="151" y="191"/>
                    </a:lnTo>
                    <a:lnTo>
                      <a:pt x="151" y="191"/>
                    </a:lnTo>
                    <a:lnTo>
                      <a:pt x="149" y="191"/>
                    </a:lnTo>
                    <a:lnTo>
                      <a:pt x="149" y="191"/>
                    </a:lnTo>
                    <a:lnTo>
                      <a:pt x="149" y="191"/>
                    </a:lnTo>
                    <a:lnTo>
                      <a:pt x="149" y="191"/>
                    </a:lnTo>
                    <a:lnTo>
                      <a:pt x="149" y="189"/>
                    </a:lnTo>
                    <a:lnTo>
                      <a:pt x="146" y="189"/>
                    </a:lnTo>
                    <a:lnTo>
                      <a:pt x="146" y="189"/>
                    </a:lnTo>
                    <a:lnTo>
                      <a:pt x="146" y="189"/>
                    </a:lnTo>
                    <a:lnTo>
                      <a:pt x="146" y="189"/>
                    </a:lnTo>
                    <a:lnTo>
                      <a:pt x="146" y="187"/>
                    </a:lnTo>
                    <a:lnTo>
                      <a:pt x="144" y="187"/>
                    </a:lnTo>
                    <a:lnTo>
                      <a:pt x="144" y="187"/>
                    </a:lnTo>
                    <a:lnTo>
                      <a:pt x="144" y="187"/>
                    </a:lnTo>
                    <a:lnTo>
                      <a:pt x="144" y="184"/>
                    </a:lnTo>
                    <a:lnTo>
                      <a:pt x="144" y="184"/>
                    </a:lnTo>
                    <a:lnTo>
                      <a:pt x="144" y="184"/>
                    </a:lnTo>
                    <a:lnTo>
                      <a:pt x="144" y="184"/>
                    </a:lnTo>
                    <a:lnTo>
                      <a:pt x="144" y="182"/>
                    </a:lnTo>
                    <a:lnTo>
                      <a:pt x="142" y="182"/>
                    </a:lnTo>
                    <a:lnTo>
                      <a:pt x="142" y="182"/>
                    </a:lnTo>
                    <a:lnTo>
                      <a:pt x="142" y="182"/>
                    </a:lnTo>
                    <a:lnTo>
                      <a:pt x="142" y="180"/>
                    </a:lnTo>
                    <a:lnTo>
                      <a:pt x="142" y="180"/>
                    </a:lnTo>
                    <a:lnTo>
                      <a:pt x="139" y="180"/>
                    </a:lnTo>
                    <a:lnTo>
                      <a:pt x="139" y="177"/>
                    </a:lnTo>
                    <a:lnTo>
                      <a:pt x="139" y="177"/>
                    </a:lnTo>
                    <a:lnTo>
                      <a:pt x="139" y="177"/>
                    </a:lnTo>
                    <a:lnTo>
                      <a:pt x="139" y="177"/>
                    </a:lnTo>
                    <a:lnTo>
                      <a:pt x="139" y="177"/>
                    </a:lnTo>
                    <a:lnTo>
                      <a:pt x="137" y="177"/>
                    </a:lnTo>
                    <a:lnTo>
                      <a:pt x="137" y="177"/>
                    </a:lnTo>
                    <a:lnTo>
                      <a:pt x="137" y="177"/>
                    </a:lnTo>
                    <a:lnTo>
                      <a:pt x="137" y="175"/>
                    </a:lnTo>
                    <a:lnTo>
                      <a:pt x="137" y="175"/>
                    </a:lnTo>
                    <a:lnTo>
                      <a:pt x="137" y="177"/>
                    </a:lnTo>
                    <a:lnTo>
                      <a:pt x="134" y="177"/>
                    </a:lnTo>
                    <a:lnTo>
                      <a:pt x="134" y="177"/>
                    </a:lnTo>
                    <a:lnTo>
                      <a:pt x="134" y="175"/>
                    </a:lnTo>
                    <a:lnTo>
                      <a:pt x="134" y="175"/>
                    </a:lnTo>
                    <a:lnTo>
                      <a:pt x="132" y="175"/>
                    </a:lnTo>
                    <a:lnTo>
                      <a:pt x="132" y="175"/>
                    </a:lnTo>
                    <a:lnTo>
                      <a:pt x="132" y="173"/>
                    </a:lnTo>
                    <a:lnTo>
                      <a:pt x="132" y="173"/>
                    </a:lnTo>
                    <a:lnTo>
                      <a:pt x="132" y="173"/>
                    </a:lnTo>
                    <a:lnTo>
                      <a:pt x="132" y="170"/>
                    </a:lnTo>
                    <a:lnTo>
                      <a:pt x="132" y="170"/>
                    </a:lnTo>
                    <a:lnTo>
                      <a:pt x="130" y="170"/>
                    </a:lnTo>
                    <a:lnTo>
                      <a:pt x="130" y="170"/>
                    </a:lnTo>
                    <a:lnTo>
                      <a:pt x="130" y="168"/>
                    </a:lnTo>
                    <a:lnTo>
                      <a:pt x="130" y="168"/>
                    </a:lnTo>
                    <a:lnTo>
                      <a:pt x="130" y="165"/>
                    </a:lnTo>
                    <a:lnTo>
                      <a:pt x="130" y="165"/>
                    </a:lnTo>
                    <a:lnTo>
                      <a:pt x="130" y="165"/>
                    </a:lnTo>
                    <a:lnTo>
                      <a:pt x="130" y="165"/>
                    </a:lnTo>
                    <a:lnTo>
                      <a:pt x="127" y="165"/>
                    </a:lnTo>
                    <a:lnTo>
                      <a:pt x="127" y="165"/>
                    </a:lnTo>
                    <a:lnTo>
                      <a:pt x="125" y="165"/>
                    </a:lnTo>
                    <a:lnTo>
                      <a:pt x="125" y="165"/>
                    </a:lnTo>
                    <a:lnTo>
                      <a:pt x="125" y="165"/>
                    </a:lnTo>
                    <a:lnTo>
                      <a:pt x="125" y="165"/>
                    </a:lnTo>
                    <a:lnTo>
                      <a:pt x="125" y="163"/>
                    </a:lnTo>
                    <a:lnTo>
                      <a:pt x="123" y="163"/>
                    </a:lnTo>
                    <a:lnTo>
                      <a:pt x="123" y="163"/>
                    </a:lnTo>
                    <a:lnTo>
                      <a:pt x="123" y="161"/>
                    </a:lnTo>
                    <a:lnTo>
                      <a:pt x="123" y="161"/>
                    </a:lnTo>
                    <a:lnTo>
                      <a:pt x="123" y="161"/>
                    </a:lnTo>
                    <a:lnTo>
                      <a:pt x="123" y="158"/>
                    </a:lnTo>
                    <a:lnTo>
                      <a:pt x="123" y="158"/>
                    </a:lnTo>
                    <a:lnTo>
                      <a:pt x="123" y="156"/>
                    </a:lnTo>
                    <a:lnTo>
                      <a:pt x="123" y="156"/>
                    </a:lnTo>
                    <a:lnTo>
                      <a:pt x="123" y="156"/>
                    </a:lnTo>
                    <a:lnTo>
                      <a:pt x="123" y="156"/>
                    </a:lnTo>
                    <a:lnTo>
                      <a:pt x="120" y="156"/>
                    </a:lnTo>
                    <a:lnTo>
                      <a:pt x="120" y="154"/>
                    </a:lnTo>
                    <a:lnTo>
                      <a:pt x="120" y="154"/>
                    </a:lnTo>
                    <a:lnTo>
                      <a:pt x="120" y="154"/>
                    </a:lnTo>
                    <a:lnTo>
                      <a:pt x="118" y="154"/>
                    </a:lnTo>
                    <a:lnTo>
                      <a:pt x="118" y="151"/>
                    </a:lnTo>
                    <a:lnTo>
                      <a:pt x="118" y="151"/>
                    </a:lnTo>
                    <a:lnTo>
                      <a:pt x="118" y="151"/>
                    </a:lnTo>
                    <a:lnTo>
                      <a:pt x="118" y="149"/>
                    </a:lnTo>
                    <a:lnTo>
                      <a:pt x="118" y="149"/>
                    </a:lnTo>
                    <a:lnTo>
                      <a:pt x="118" y="149"/>
                    </a:lnTo>
                    <a:lnTo>
                      <a:pt x="118" y="146"/>
                    </a:lnTo>
                    <a:lnTo>
                      <a:pt x="118" y="146"/>
                    </a:lnTo>
                    <a:lnTo>
                      <a:pt x="116" y="146"/>
                    </a:lnTo>
                    <a:lnTo>
                      <a:pt x="116" y="146"/>
                    </a:lnTo>
                    <a:lnTo>
                      <a:pt x="116" y="144"/>
                    </a:lnTo>
                    <a:lnTo>
                      <a:pt x="116" y="144"/>
                    </a:lnTo>
                    <a:lnTo>
                      <a:pt x="113" y="144"/>
                    </a:lnTo>
                    <a:lnTo>
                      <a:pt x="113" y="144"/>
                    </a:lnTo>
                    <a:lnTo>
                      <a:pt x="113" y="144"/>
                    </a:lnTo>
                    <a:lnTo>
                      <a:pt x="113" y="142"/>
                    </a:lnTo>
                    <a:lnTo>
                      <a:pt x="113" y="142"/>
                    </a:lnTo>
                    <a:lnTo>
                      <a:pt x="113" y="142"/>
                    </a:lnTo>
                    <a:lnTo>
                      <a:pt x="113" y="139"/>
                    </a:lnTo>
                    <a:lnTo>
                      <a:pt x="111" y="139"/>
                    </a:lnTo>
                    <a:lnTo>
                      <a:pt x="111" y="139"/>
                    </a:lnTo>
                    <a:lnTo>
                      <a:pt x="111" y="139"/>
                    </a:lnTo>
                    <a:lnTo>
                      <a:pt x="108" y="139"/>
                    </a:lnTo>
                    <a:lnTo>
                      <a:pt x="108" y="139"/>
                    </a:lnTo>
                    <a:lnTo>
                      <a:pt x="108" y="139"/>
                    </a:lnTo>
                    <a:lnTo>
                      <a:pt x="106" y="139"/>
                    </a:lnTo>
                    <a:lnTo>
                      <a:pt x="106" y="137"/>
                    </a:lnTo>
                    <a:lnTo>
                      <a:pt x="106" y="137"/>
                    </a:lnTo>
                    <a:lnTo>
                      <a:pt x="106" y="137"/>
                    </a:lnTo>
                    <a:lnTo>
                      <a:pt x="104" y="137"/>
                    </a:lnTo>
                    <a:lnTo>
                      <a:pt x="104" y="137"/>
                    </a:lnTo>
                    <a:lnTo>
                      <a:pt x="104" y="137"/>
                    </a:lnTo>
                    <a:lnTo>
                      <a:pt x="104" y="137"/>
                    </a:lnTo>
                    <a:lnTo>
                      <a:pt x="101" y="137"/>
                    </a:lnTo>
                    <a:lnTo>
                      <a:pt x="101" y="137"/>
                    </a:lnTo>
                    <a:lnTo>
                      <a:pt x="99" y="137"/>
                    </a:lnTo>
                    <a:lnTo>
                      <a:pt x="99" y="137"/>
                    </a:lnTo>
                    <a:lnTo>
                      <a:pt x="99" y="137"/>
                    </a:lnTo>
                    <a:lnTo>
                      <a:pt x="99" y="135"/>
                    </a:lnTo>
                    <a:lnTo>
                      <a:pt x="97" y="135"/>
                    </a:lnTo>
                    <a:lnTo>
                      <a:pt x="97" y="135"/>
                    </a:lnTo>
                    <a:lnTo>
                      <a:pt x="97" y="135"/>
                    </a:lnTo>
                    <a:lnTo>
                      <a:pt x="97" y="135"/>
                    </a:lnTo>
                    <a:lnTo>
                      <a:pt x="94" y="135"/>
                    </a:lnTo>
                    <a:lnTo>
                      <a:pt x="94" y="135"/>
                    </a:lnTo>
                    <a:lnTo>
                      <a:pt x="92" y="135"/>
                    </a:lnTo>
                    <a:lnTo>
                      <a:pt x="92" y="135"/>
                    </a:lnTo>
                    <a:lnTo>
                      <a:pt x="92" y="135"/>
                    </a:lnTo>
                    <a:lnTo>
                      <a:pt x="92" y="135"/>
                    </a:lnTo>
                    <a:lnTo>
                      <a:pt x="89" y="135"/>
                    </a:lnTo>
                    <a:lnTo>
                      <a:pt x="89" y="135"/>
                    </a:lnTo>
                    <a:lnTo>
                      <a:pt x="89" y="135"/>
                    </a:lnTo>
                    <a:lnTo>
                      <a:pt x="89" y="132"/>
                    </a:lnTo>
                    <a:lnTo>
                      <a:pt x="87" y="132"/>
                    </a:lnTo>
                    <a:lnTo>
                      <a:pt x="87" y="132"/>
                    </a:lnTo>
                    <a:lnTo>
                      <a:pt x="87" y="132"/>
                    </a:lnTo>
                    <a:lnTo>
                      <a:pt x="85" y="132"/>
                    </a:lnTo>
                    <a:lnTo>
                      <a:pt x="85" y="130"/>
                    </a:lnTo>
                    <a:lnTo>
                      <a:pt x="85" y="130"/>
                    </a:lnTo>
                    <a:lnTo>
                      <a:pt x="85" y="130"/>
                    </a:lnTo>
                    <a:lnTo>
                      <a:pt x="85" y="130"/>
                    </a:lnTo>
                    <a:lnTo>
                      <a:pt x="82" y="130"/>
                    </a:lnTo>
                    <a:lnTo>
                      <a:pt x="82" y="130"/>
                    </a:lnTo>
                    <a:lnTo>
                      <a:pt x="80" y="130"/>
                    </a:lnTo>
                    <a:lnTo>
                      <a:pt x="80" y="130"/>
                    </a:lnTo>
                    <a:lnTo>
                      <a:pt x="80" y="130"/>
                    </a:lnTo>
                    <a:lnTo>
                      <a:pt x="80" y="130"/>
                    </a:lnTo>
                    <a:lnTo>
                      <a:pt x="80" y="132"/>
                    </a:lnTo>
                    <a:lnTo>
                      <a:pt x="80" y="132"/>
                    </a:lnTo>
                    <a:lnTo>
                      <a:pt x="80" y="132"/>
                    </a:lnTo>
                    <a:lnTo>
                      <a:pt x="80" y="135"/>
                    </a:lnTo>
                    <a:lnTo>
                      <a:pt x="80" y="135"/>
                    </a:lnTo>
                    <a:lnTo>
                      <a:pt x="78" y="135"/>
                    </a:lnTo>
                    <a:lnTo>
                      <a:pt x="78" y="132"/>
                    </a:lnTo>
                    <a:lnTo>
                      <a:pt x="78" y="132"/>
                    </a:lnTo>
                    <a:lnTo>
                      <a:pt x="78" y="132"/>
                    </a:lnTo>
                    <a:lnTo>
                      <a:pt x="75" y="132"/>
                    </a:lnTo>
                    <a:lnTo>
                      <a:pt x="75" y="132"/>
                    </a:lnTo>
                    <a:lnTo>
                      <a:pt x="75" y="132"/>
                    </a:lnTo>
                    <a:lnTo>
                      <a:pt x="75" y="132"/>
                    </a:lnTo>
                    <a:lnTo>
                      <a:pt x="75" y="135"/>
                    </a:lnTo>
                    <a:lnTo>
                      <a:pt x="73" y="135"/>
                    </a:lnTo>
                    <a:lnTo>
                      <a:pt x="73" y="135"/>
                    </a:lnTo>
                    <a:lnTo>
                      <a:pt x="73" y="135"/>
                    </a:lnTo>
                    <a:lnTo>
                      <a:pt x="73" y="132"/>
                    </a:lnTo>
                    <a:lnTo>
                      <a:pt x="71" y="132"/>
                    </a:lnTo>
                    <a:lnTo>
                      <a:pt x="71" y="132"/>
                    </a:lnTo>
                    <a:lnTo>
                      <a:pt x="71" y="132"/>
                    </a:lnTo>
                    <a:lnTo>
                      <a:pt x="68" y="132"/>
                    </a:lnTo>
                    <a:lnTo>
                      <a:pt x="68" y="135"/>
                    </a:lnTo>
                    <a:lnTo>
                      <a:pt x="68" y="135"/>
                    </a:lnTo>
                    <a:lnTo>
                      <a:pt x="68" y="135"/>
                    </a:lnTo>
                    <a:lnTo>
                      <a:pt x="68" y="135"/>
                    </a:lnTo>
                    <a:lnTo>
                      <a:pt x="66" y="135"/>
                    </a:lnTo>
                    <a:lnTo>
                      <a:pt x="66" y="135"/>
                    </a:lnTo>
                    <a:lnTo>
                      <a:pt x="66" y="135"/>
                    </a:lnTo>
                    <a:lnTo>
                      <a:pt x="66" y="137"/>
                    </a:lnTo>
                    <a:lnTo>
                      <a:pt x="68" y="137"/>
                    </a:lnTo>
                    <a:lnTo>
                      <a:pt x="68" y="137"/>
                    </a:lnTo>
                    <a:lnTo>
                      <a:pt x="68" y="139"/>
                    </a:lnTo>
                    <a:lnTo>
                      <a:pt x="66" y="139"/>
                    </a:lnTo>
                    <a:lnTo>
                      <a:pt x="66" y="139"/>
                    </a:lnTo>
                    <a:lnTo>
                      <a:pt x="66" y="139"/>
                    </a:lnTo>
                    <a:lnTo>
                      <a:pt x="66" y="139"/>
                    </a:lnTo>
                    <a:lnTo>
                      <a:pt x="63" y="139"/>
                    </a:lnTo>
                    <a:lnTo>
                      <a:pt x="63" y="139"/>
                    </a:lnTo>
                    <a:lnTo>
                      <a:pt x="63" y="142"/>
                    </a:lnTo>
                    <a:lnTo>
                      <a:pt x="63" y="142"/>
                    </a:lnTo>
                    <a:lnTo>
                      <a:pt x="63" y="142"/>
                    </a:lnTo>
                    <a:lnTo>
                      <a:pt x="63" y="142"/>
                    </a:lnTo>
                    <a:lnTo>
                      <a:pt x="63" y="144"/>
                    </a:lnTo>
                    <a:lnTo>
                      <a:pt x="63" y="144"/>
                    </a:lnTo>
                    <a:lnTo>
                      <a:pt x="63" y="144"/>
                    </a:lnTo>
                    <a:lnTo>
                      <a:pt x="61" y="144"/>
                    </a:lnTo>
                    <a:lnTo>
                      <a:pt x="61" y="144"/>
                    </a:lnTo>
                    <a:lnTo>
                      <a:pt x="59" y="144"/>
                    </a:lnTo>
                    <a:lnTo>
                      <a:pt x="59" y="144"/>
                    </a:lnTo>
                    <a:lnTo>
                      <a:pt x="59" y="144"/>
                    </a:lnTo>
                    <a:lnTo>
                      <a:pt x="56" y="144"/>
                    </a:lnTo>
                    <a:lnTo>
                      <a:pt x="56" y="144"/>
                    </a:lnTo>
                    <a:lnTo>
                      <a:pt x="56" y="144"/>
                    </a:lnTo>
                    <a:lnTo>
                      <a:pt x="56" y="146"/>
                    </a:lnTo>
                    <a:lnTo>
                      <a:pt x="56" y="146"/>
                    </a:lnTo>
                    <a:lnTo>
                      <a:pt x="56" y="146"/>
                    </a:lnTo>
                    <a:lnTo>
                      <a:pt x="59" y="146"/>
                    </a:lnTo>
                    <a:lnTo>
                      <a:pt x="59" y="146"/>
                    </a:lnTo>
                    <a:lnTo>
                      <a:pt x="59" y="146"/>
                    </a:lnTo>
                    <a:lnTo>
                      <a:pt x="61" y="146"/>
                    </a:lnTo>
                    <a:lnTo>
                      <a:pt x="61" y="146"/>
                    </a:lnTo>
                    <a:lnTo>
                      <a:pt x="61" y="146"/>
                    </a:lnTo>
                    <a:lnTo>
                      <a:pt x="63" y="146"/>
                    </a:lnTo>
                    <a:lnTo>
                      <a:pt x="63" y="146"/>
                    </a:lnTo>
                    <a:lnTo>
                      <a:pt x="63" y="149"/>
                    </a:lnTo>
                    <a:lnTo>
                      <a:pt x="63" y="149"/>
                    </a:lnTo>
                    <a:lnTo>
                      <a:pt x="63" y="149"/>
                    </a:lnTo>
                    <a:lnTo>
                      <a:pt x="63" y="149"/>
                    </a:lnTo>
                    <a:lnTo>
                      <a:pt x="66" y="149"/>
                    </a:lnTo>
                    <a:lnTo>
                      <a:pt x="66" y="151"/>
                    </a:lnTo>
                    <a:lnTo>
                      <a:pt x="66" y="151"/>
                    </a:lnTo>
                    <a:lnTo>
                      <a:pt x="66" y="151"/>
                    </a:lnTo>
                    <a:lnTo>
                      <a:pt x="66" y="151"/>
                    </a:lnTo>
                    <a:lnTo>
                      <a:pt x="66" y="154"/>
                    </a:lnTo>
                    <a:lnTo>
                      <a:pt x="63" y="154"/>
                    </a:lnTo>
                    <a:lnTo>
                      <a:pt x="63" y="151"/>
                    </a:lnTo>
                    <a:lnTo>
                      <a:pt x="63" y="151"/>
                    </a:lnTo>
                    <a:lnTo>
                      <a:pt x="63" y="151"/>
                    </a:lnTo>
                    <a:lnTo>
                      <a:pt x="63" y="151"/>
                    </a:lnTo>
                    <a:lnTo>
                      <a:pt x="63" y="151"/>
                    </a:lnTo>
                    <a:lnTo>
                      <a:pt x="61" y="151"/>
                    </a:lnTo>
                    <a:lnTo>
                      <a:pt x="61" y="151"/>
                    </a:lnTo>
                    <a:lnTo>
                      <a:pt x="59" y="151"/>
                    </a:lnTo>
                    <a:lnTo>
                      <a:pt x="59" y="154"/>
                    </a:lnTo>
                    <a:lnTo>
                      <a:pt x="61" y="154"/>
                    </a:lnTo>
                    <a:lnTo>
                      <a:pt x="61" y="154"/>
                    </a:lnTo>
                    <a:lnTo>
                      <a:pt x="61" y="154"/>
                    </a:lnTo>
                    <a:lnTo>
                      <a:pt x="61" y="156"/>
                    </a:lnTo>
                    <a:lnTo>
                      <a:pt x="61" y="156"/>
                    </a:lnTo>
                    <a:lnTo>
                      <a:pt x="61" y="156"/>
                    </a:lnTo>
                    <a:lnTo>
                      <a:pt x="61" y="156"/>
                    </a:lnTo>
                    <a:lnTo>
                      <a:pt x="59" y="156"/>
                    </a:lnTo>
                    <a:lnTo>
                      <a:pt x="59" y="156"/>
                    </a:lnTo>
                    <a:lnTo>
                      <a:pt x="59" y="156"/>
                    </a:lnTo>
                    <a:lnTo>
                      <a:pt x="59" y="156"/>
                    </a:lnTo>
                    <a:lnTo>
                      <a:pt x="59" y="156"/>
                    </a:lnTo>
                    <a:lnTo>
                      <a:pt x="56" y="156"/>
                    </a:lnTo>
                    <a:lnTo>
                      <a:pt x="56" y="156"/>
                    </a:lnTo>
                    <a:lnTo>
                      <a:pt x="59" y="156"/>
                    </a:lnTo>
                    <a:lnTo>
                      <a:pt x="59" y="156"/>
                    </a:lnTo>
                    <a:lnTo>
                      <a:pt x="59" y="158"/>
                    </a:lnTo>
                    <a:lnTo>
                      <a:pt x="56" y="158"/>
                    </a:lnTo>
                    <a:lnTo>
                      <a:pt x="56" y="158"/>
                    </a:lnTo>
                    <a:lnTo>
                      <a:pt x="56" y="158"/>
                    </a:lnTo>
                    <a:lnTo>
                      <a:pt x="56" y="161"/>
                    </a:lnTo>
                    <a:lnTo>
                      <a:pt x="56" y="161"/>
                    </a:lnTo>
                    <a:lnTo>
                      <a:pt x="56" y="161"/>
                    </a:lnTo>
                    <a:lnTo>
                      <a:pt x="56" y="163"/>
                    </a:lnTo>
                    <a:lnTo>
                      <a:pt x="56" y="163"/>
                    </a:lnTo>
                    <a:lnTo>
                      <a:pt x="56" y="165"/>
                    </a:lnTo>
                    <a:lnTo>
                      <a:pt x="56" y="165"/>
                    </a:lnTo>
                    <a:lnTo>
                      <a:pt x="56" y="165"/>
                    </a:lnTo>
                    <a:lnTo>
                      <a:pt x="54" y="165"/>
                    </a:lnTo>
                    <a:lnTo>
                      <a:pt x="54" y="165"/>
                    </a:lnTo>
                    <a:lnTo>
                      <a:pt x="52" y="165"/>
                    </a:lnTo>
                    <a:lnTo>
                      <a:pt x="52" y="165"/>
                    </a:lnTo>
                    <a:lnTo>
                      <a:pt x="54" y="165"/>
                    </a:lnTo>
                    <a:lnTo>
                      <a:pt x="54" y="165"/>
                    </a:lnTo>
                    <a:lnTo>
                      <a:pt x="54" y="168"/>
                    </a:lnTo>
                    <a:lnTo>
                      <a:pt x="52" y="168"/>
                    </a:lnTo>
                    <a:lnTo>
                      <a:pt x="52" y="168"/>
                    </a:lnTo>
                    <a:lnTo>
                      <a:pt x="52" y="168"/>
                    </a:lnTo>
                    <a:lnTo>
                      <a:pt x="52" y="165"/>
                    </a:lnTo>
                    <a:lnTo>
                      <a:pt x="52" y="165"/>
                    </a:lnTo>
                    <a:lnTo>
                      <a:pt x="49" y="165"/>
                    </a:lnTo>
                    <a:lnTo>
                      <a:pt x="49" y="165"/>
                    </a:lnTo>
                    <a:lnTo>
                      <a:pt x="49" y="165"/>
                    </a:lnTo>
                    <a:lnTo>
                      <a:pt x="49" y="165"/>
                    </a:lnTo>
                    <a:lnTo>
                      <a:pt x="47" y="165"/>
                    </a:lnTo>
                    <a:lnTo>
                      <a:pt x="47" y="168"/>
                    </a:lnTo>
                    <a:lnTo>
                      <a:pt x="47" y="168"/>
                    </a:lnTo>
                    <a:lnTo>
                      <a:pt x="47" y="168"/>
                    </a:lnTo>
                    <a:lnTo>
                      <a:pt x="44" y="168"/>
                    </a:lnTo>
                    <a:lnTo>
                      <a:pt x="44" y="168"/>
                    </a:lnTo>
                    <a:lnTo>
                      <a:pt x="44" y="170"/>
                    </a:lnTo>
                    <a:lnTo>
                      <a:pt x="44" y="170"/>
                    </a:lnTo>
                    <a:lnTo>
                      <a:pt x="44" y="170"/>
                    </a:lnTo>
                    <a:lnTo>
                      <a:pt x="42" y="170"/>
                    </a:lnTo>
                    <a:lnTo>
                      <a:pt x="42" y="170"/>
                    </a:lnTo>
                    <a:lnTo>
                      <a:pt x="42" y="173"/>
                    </a:lnTo>
                    <a:lnTo>
                      <a:pt x="40" y="173"/>
                    </a:lnTo>
                    <a:lnTo>
                      <a:pt x="40" y="173"/>
                    </a:lnTo>
                    <a:lnTo>
                      <a:pt x="40" y="173"/>
                    </a:lnTo>
                    <a:lnTo>
                      <a:pt x="37" y="173"/>
                    </a:lnTo>
                    <a:lnTo>
                      <a:pt x="37" y="173"/>
                    </a:lnTo>
                    <a:lnTo>
                      <a:pt x="37" y="173"/>
                    </a:lnTo>
                    <a:lnTo>
                      <a:pt x="37" y="170"/>
                    </a:lnTo>
                    <a:lnTo>
                      <a:pt x="35" y="170"/>
                    </a:lnTo>
                    <a:lnTo>
                      <a:pt x="35" y="170"/>
                    </a:lnTo>
                    <a:lnTo>
                      <a:pt x="35" y="170"/>
                    </a:lnTo>
                    <a:lnTo>
                      <a:pt x="33" y="170"/>
                    </a:lnTo>
                    <a:lnTo>
                      <a:pt x="33" y="170"/>
                    </a:lnTo>
                    <a:lnTo>
                      <a:pt x="33" y="170"/>
                    </a:lnTo>
                    <a:lnTo>
                      <a:pt x="30" y="170"/>
                    </a:lnTo>
                    <a:lnTo>
                      <a:pt x="30" y="168"/>
                    </a:lnTo>
                    <a:lnTo>
                      <a:pt x="30" y="168"/>
                    </a:lnTo>
                    <a:lnTo>
                      <a:pt x="30" y="168"/>
                    </a:lnTo>
                    <a:lnTo>
                      <a:pt x="28" y="168"/>
                    </a:lnTo>
                    <a:lnTo>
                      <a:pt x="28" y="168"/>
                    </a:lnTo>
                    <a:lnTo>
                      <a:pt x="26" y="168"/>
                    </a:lnTo>
                    <a:lnTo>
                      <a:pt x="26" y="168"/>
                    </a:lnTo>
                    <a:lnTo>
                      <a:pt x="26" y="168"/>
                    </a:lnTo>
                    <a:lnTo>
                      <a:pt x="23" y="168"/>
                    </a:lnTo>
                    <a:lnTo>
                      <a:pt x="23" y="168"/>
                    </a:lnTo>
                    <a:lnTo>
                      <a:pt x="23" y="168"/>
                    </a:lnTo>
                    <a:lnTo>
                      <a:pt x="21" y="168"/>
                    </a:lnTo>
                    <a:lnTo>
                      <a:pt x="21" y="168"/>
                    </a:lnTo>
                    <a:lnTo>
                      <a:pt x="18" y="168"/>
                    </a:lnTo>
                    <a:lnTo>
                      <a:pt x="18" y="170"/>
                    </a:lnTo>
                    <a:lnTo>
                      <a:pt x="18" y="170"/>
                    </a:lnTo>
                    <a:lnTo>
                      <a:pt x="18" y="170"/>
                    </a:lnTo>
                    <a:lnTo>
                      <a:pt x="16" y="170"/>
                    </a:lnTo>
                    <a:lnTo>
                      <a:pt x="16" y="168"/>
                    </a:lnTo>
                    <a:lnTo>
                      <a:pt x="16" y="168"/>
                    </a:lnTo>
                    <a:lnTo>
                      <a:pt x="16" y="168"/>
                    </a:lnTo>
                    <a:lnTo>
                      <a:pt x="14" y="168"/>
                    </a:lnTo>
                    <a:lnTo>
                      <a:pt x="14" y="168"/>
                    </a:lnTo>
                    <a:lnTo>
                      <a:pt x="14" y="168"/>
                    </a:lnTo>
                    <a:lnTo>
                      <a:pt x="11" y="168"/>
                    </a:lnTo>
                    <a:lnTo>
                      <a:pt x="11" y="168"/>
                    </a:lnTo>
                    <a:lnTo>
                      <a:pt x="11" y="168"/>
                    </a:lnTo>
                    <a:lnTo>
                      <a:pt x="11" y="168"/>
                    </a:lnTo>
                    <a:lnTo>
                      <a:pt x="11" y="170"/>
                    </a:lnTo>
                    <a:lnTo>
                      <a:pt x="9" y="170"/>
                    </a:lnTo>
                    <a:lnTo>
                      <a:pt x="9" y="170"/>
                    </a:lnTo>
                    <a:lnTo>
                      <a:pt x="7" y="170"/>
                    </a:lnTo>
                    <a:lnTo>
                      <a:pt x="7" y="170"/>
                    </a:lnTo>
                    <a:lnTo>
                      <a:pt x="7" y="170"/>
                    </a:lnTo>
                    <a:lnTo>
                      <a:pt x="7" y="168"/>
                    </a:lnTo>
                    <a:lnTo>
                      <a:pt x="4" y="168"/>
                    </a:lnTo>
                    <a:lnTo>
                      <a:pt x="4" y="168"/>
                    </a:lnTo>
                    <a:lnTo>
                      <a:pt x="4" y="168"/>
                    </a:lnTo>
                    <a:lnTo>
                      <a:pt x="4" y="165"/>
                    </a:lnTo>
                    <a:lnTo>
                      <a:pt x="4" y="165"/>
                    </a:lnTo>
                    <a:lnTo>
                      <a:pt x="4" y="165"/>
                    </a:lnTo>
                    <a:lnTo>
                      <a:pt x="4" y="163"/>
                    </a:lnTo>
                    <a:lnTo>
                      <a:pt x="4" y="163"/>
                    </a:lnTo>
                    <a:lnTo>
                      <a:pt x="4" y="161"/>
                    </a:lnTo>
                    <a:lnTo>
                      <a:pt x="4" y="161"/>
                    </a:lnTo>
                    <a:lnTo>
                      <a:pt x="4" y="158"/>
                    </a:lnTo>
                    <a:lnTo>
                      <a:pt x="4" y="158"/>
                    </a:lnTo>
                    <a:lnTo>
                      <a:pt x="4" y="156"/>
                    </a:lnTo>
                    <a:lnTo>
                      <a:pt x="4" y="156"/>
                    </a:lnTo>
                    <a:lnTo>
                      <a:pt x="4" y="156"/>
                    </a:lnTo>
                    <a:lnTo>
                      <a:pt x="4" y="154"/>
                    </a:lnTo>
                    <a:lnTo>
                      <a:pt x="4" y="154"/>
                    </a:lnTo>
                    <a:lnTo>
                      <a:pt x="4" y="151"/>
                    </a:lnTo>
                    <a:lnTo>
                      <a:pt x="4" y="151"/>
                    </a:lnTo>
                    <a:lnTo>
                      <a:pt x="4" y="149"/>
                    </a:lnTo>
                    <a:lnTo>
                      <a:pt x="4" y="149"/>
                    </a:lnTo>
                    <a:lnTo>
                      <a:pt x="4" y="146"/>
                    </a:lnTo>
                    <a:lnTo>
                      <a:pt x="4" y="146"/>
                    </a:lnTo>
                    <a:lnTo>
                      <a:pt x="4" y="146"/>
                    </a:lnTo>
                    <a:lnTo>
                      <a:pt x="4" y="144"/>
                    </a:lnTo>
                    <a:lnTo>
                      <a:pt x="4" y="144"/>
                    </a:lnTo>
                    <a:lnTo>
                      <a:pt x="4" y="142"/>
                    </a:lnTo>
                    <a:lnTo>
                      <a:pt x="4" y="142"/>
                    </a:lnTo>
                    <a:lnTo>
                      <a:pt x="4" y="139"/>
                    </a:lnTo>
                    <a:lnTo>
                      <a:pt x="4" y="139"/>
                    </a:lnTo>
                    <a:lnTo>
                      <a:pt x="4" y="137"/>
                    </a:lnTo>
                    <a:lnTo>
                      <a:pt x="4" y="137"/>
                    </a:lnTo>
                    <a:lnTo>
                      <a:pt x="4" y="135"/>
                    </a:lnTo>
                    <a:lnTo>
                      <a:pt x="4" y="135"/>
                    </a:lnTo>
                    <a:lnTo>
                      <a:pt x="4" y="135"/>
                    </a:lnTo>
                    <a:lnTo>
                      <a:pt x="4" y="132"/>
                    </a:lnTo>
                    <a:lnTo>
                      <a:pt x="4" y="132"/>
                    </a:lnTo>
                    <a:lnTo>
                      <a:pt x="4" y="130"/>
                    </a:lnTo>
                    <a:lnTo>
                      <a:pt x="4" y="130"/>
                    </a:lnTo>
                    <a:lnTo>
                      <a:pt x="4" y="127"/>
                    </a:lnTo>
                    <a:lnTo>
                      <a:pt x="4" y="127"/>
                    </a:lnTo>
                    <a:lnTo>
                      <a:pt x="4" y="125"/>
                    </a:lnTo>
                    <a:lnTo>
                      <a:pt x="4" y="125"/>
                    </a:lnTo>
                    <a:lnTo>
                      <a:pt x="4" y="125"/>
                    </a:lnTo>
                    <a:lnTo>
                      <a:pt x="4" y="123"/>
                    </a:lnTo>
                    <a:lnTo>
                      <a:pt x="4" y="123"/>
                    </a:lnTo>
                    <a:lnTo>
                      <a:pt x="4" y="120"/>
                    </a:lnTo>
                    <a:lnTo>
                      <a:pt x="4" y="120"/>
                    </a:lnTo>
                    <a:lnTo>
                      <a:pt x="4" y="118"/>
                    </a:lnTo>
                    <a:lnTo>
                      <a:pt x="4" y="118"/>
                    </a:lnTo>
                    <a:lnTo>
                      <a:pt x="4" y="116"/>
                    </a:lnTo>
                    <a:lnTo>
                      <a:pt x="4" y="116"/>
                    </a:lnTo>
                    <a:lnTo>
                      <a:pt x="4" y="116"/>
                    </a:lnTo>
                    <a:lnTo>
                      <a:pt x="4" y="113"/>
                    </a:lnTo>
                    <a:lnTo>
                      <a:pt x="4" y="113"/>
                    </a:lnTo>
                    <a:lnTo>
                      <a:pt x="4" y="111"/>
                    </a:lnTo>
                    <a:lnTo>
                      <a:pt x="4" y="111"/>
                    </a:lnTo>
                    <a:lnTo>
                      <a:pt x="4" y="111"/>
                    </a:lnTo>
                    <a:lnTo>
                      <a:pt x="4" y="109"/>
                    </a:lnTo>
                    <a:lnTo>
                      <a:pt x="2" y="109"/>
                    </a:lnTo>
                    <a:lnTo>
                      <a:pt x="2" y="109"/>
                    </a:lnTo>
                    <a:lnTo>
                      <a:pt x="2" y="109"/>
                    </a:lnTo>
                    <a:lnTo>
                      <a:pt x="2" y="106"/>
                    </a:lnTo>
                    <a:lnTo>
                      <a:pt x="2" y="106"/>
                    </a:lnTo>
                    <a:lnTo>
                      <a:pt x="2" y="106"/>
                    </a:lnTo>
                    <a:lnTo>
                      <a:pt x="0" y="106"/>
                    </a:lnTo>
                    <a:lnTo>
                      <a:pt x="0" y="104"/>
                    </a:lnTo>
                    <a:lnTo>
                      <a:pt x="0" y="104"/>
                    </a:lnTo>
                    <a:lnTo>
                      <a:pt x="2" y="104"/>
                    </a:lnTo>
                    <a:lnTo>
                      <a:pt x="2" y="101"/>
                    </a:lnTo>
                    <a:lnTo>
                      <a:pt x="2" y="101"/>
                    </a:lnTo>
                    <a:lnTo>
                      <a:pt x="2" y="101"/>
                    </a:lnTo>
                    <a:lnTo>
                      <a:pt x="2" y="99"/>
                    </a:lnTo>
                    <a:lnTo>
                      <a:pt x="2" y="99"/>
                    </a:lnTo>
                    <a:lnTo>
                      <a:pt x="2" y="97"/>
                    </a:lnTo>
                    <a:lnTo>
                      <a:pt x="4" y="97"/>
                    </a:lnTo>
                    <a:lnTo>
                      <a:pt x="4" y="97"/>
                    </a:lnTo>
                    <a:lnTo>
                      <a:pt x="4" y="97"/>
                    </a:lnTo>
                    <a:lnTo>
                      <a:pt x="4" y="94"/>
                    </a:lnTo>
                    <a:lnTo>
                      <a:pt x="4" y="94"/>
                    </a:lnTo>
                    <a:lnTo>
                      <a:pt x="4" y="92"/>
                    </a:lnTo>
                    <a:lnTo>
                      <a:pt x="4" y="92"/>
                    </a:lnTo>
                    <a:lnTo>
                      <a:pt x="4" y="90"/>
                    </a:lnTo>
                    <a:lnTo>
                      <a:pt x="4" y="90"/>
                    </a:lnTo>
                    <a:lnTo>
                      <a:pt x="4" y="87"/>
                    </a:lnTo>
                    <a:lnTo>
                      <a:pt x="4" y="87"/>
                    </a:lnTo>
                    <a:lnTo>
                      <a:pt x="4" y="87"/>
                    </a:lnTo>
                    <a:lnTo>
                      <a:pt x="4" y="87"/>
                    </a:lnTo>
                    <a:lnTo>
                      <a:pt x="4" y="85"/>
                    </a:lnTo>
                    <a:lnTo>
                      <a:pt x="4" y="85"/>
                    </a:lnTo>
                    <a:lnTo>
                      <a:pt x="4" y="82"/>
                    </a:lnTo>
                    <a:lnTo>
                      <a:pt x="4" y="82"/>
                    </a:lnTo>
                    <a:lnTo>
                      <a:pt x="4" y="80"/>
                    </a:lnTo>
                    <a:lnTo>
                      <a:pt x="4" y="80"/>
                    </a:lnTo>
                    <a:lnTo>
                      <a:pt x="4" y="78"/>
                    </a:lnTo>
                    <a:lnTo>
                      <a:pt x="4" y="78"/>
                    </a:lnTo>
                    <a:lnTo>
                      <a:pt x="4" y="75"/>
                    </a:lnTo>
                    <a:lnTo>
                      <a:pt x="4" y="75"/>
                    </a:lnTo>
                    <a:lnTo>
                      <a:pt x="4" y="75"/>
                    </a:lnTo>
                    <a:lnTo>
                      <a:pt x="4" y="73"/>
                    </a:lnTo>
                    <a:lnTo>
                      <a:pt x="4" y="73"/>
                    </a:lnTo>
                    <a:lnTo>
                      <a:pt x="4" y="71"/>
                    </a:lnTo>
                    <a:lnTo>
                      <a:pt x="4" y="71"/>
                    </a:lnTo>
                    <a:lnTo>
                      <a:pt x="4" y="68"/>
                    </a:lnTo>
                    <a:lnTo>
                      <a:pt x="4" y="68"/>
                    </a:lnTo>
                    <a:lnTo>
                      <a:pt x="4" y="66"/>
                    </a:lnTo>
                    <a:lnTo>
                      <a:pt x="4" y="66"/>
                    </a:lnTo>
                    <a:lnTo>
                      <a:pt x="4" y="66"/>
                    </a:lnTo>
                    <a:lnTo>
                      <a:pt x="4" y="64"/>
                    </a:lnTo>
                    <a:lnTo>
                      <a:pt x="4" y="64"/>
                    </a:lnTo>
                    <a:lnTo>
                      <a:pt x="4" y="61"/>
                    </a:lnTo>
                    <a:lnTo>
                      <a:pt x="4" y="61"/>
                    </a:lnTo>
                    <a:lnTo>
                      <a:pt x="4" y="59"/>
                    </a:lnTo>
                    <a:lnTo>
                      <a:pt x="4" y="59"/>
                    </a:lnTo>
                    <a:lnTo>
                      <a:pt x="4" y="56"/>
                    </a:lnTo>
                    <a:lnTo>
                      <a:pt x="4" y="56"/>
                    </a:lnTo>
                    <a:lnTo>
                      <a:pt x="4" y="56"/>
                    </a:lnTo>
                    <a:lnTo>
                      <a:pt x="4" y="54"/>
                    </a:lnTo>
                    <a:lnTo>
                      <a:pt x="4" y="54"/>
                    </a:lnTo>
                    <a:lnTo>
                      <a:pt x="4" y="52"/>
                    </a:lnTo>
                    <a:lnTo>
                      <a:pt x="4" y="52"/>
                    </a:lnTo>
                    <a:lnTo>
                      <a:pt x="4" y="49"/>
                    </a:lnTo>
                    <a:lnTo>
                      <a:pt x="4" y="49"/>
                    </a:lnTo>
                    <a:lnTo>
                      <a:pt x="4" y="47"/>
                    </a:lnTo>
                    <a:lnTo>
                      <a:pt x="4" y="47"/>
                    </a:lnTo>
                    <a:lnTo>
                      <a:pt x="4" y="47"/>
                    </a:lnTo>
                    <a:lnTo>
                      <a:pt x="4" y="45"/>
                    </a:lnTo>
                    <a:lnTo>
                      <a:pt x="4" y="45"/>
                    </a:lnTo>
                    <a:lnTo>
                      <a:pt x="4" y="42"/>
                    </a:lnTo>
                    <a:lnTo>
                      <a:pt x="4" y="42"/>
                    </a:lnTo>
                    <a:lnTo>
                      <a:pt x="4" y="40"/>
                    </a:lnTo>
                    <a:lnTo>
                      <a:pt x="4" y="40"/>
                    </a:lnTo>
                    <a:lnTo>
                      <a:pt x="4" y="37"/>
                    </a:lnTo>
                    <a:lnTo>
                      <a:pt x="4" y="37"/>
                    </a:lnTo>
                    <a:lnTo>
                      <a:pt x="4" y="37"/>
                    </a:lnTo>
                    <a:lnTo>
                      <a:pt x="4" y="35"/>
                    </a:lnTo>
                    <a:lnTo>
                      <a:pt x="4" y="35"/>
                    </a:lnTo>
                    <a:lnTo>
                      <a:pt x="4" y="33"/>
                    </a:lnTo>
                    <a:lnTo>
                      <a:pt x="4" y="33"/>
                    </a:lnTo>
                    <a:lnTo>
                      <a:pt x="4" y="30"/>
                    </a:lnTo>
                    <a:lnTo>
                      <a:pt x="4" y="30"/>
                    </a:lnTo>
                    <a:lnTo>
                      <a:pt x="4" y="28"/>
                    </a:lnTo>
                    <a:lnTo>
                      <a:pt x="4" y="28"/>
                    </a:lnTo>
                    <a:lnTo>
                      <a:pt x="4" y="28"/>
                    </a:lnTo>
                    <a:lnTo>
                      <a:pt x="4" y="26"/>
                    </a:lnTo>
                    <a:lnTo>
                      <a:pt x="4" y="26"/>
                    </a:lnTo>
                    <a:lnTo>
                      <a:pt x="4" y="23"/>
                    </a:lnTo>
                    <a:lnTo>
                      <a:pt x="4" y="23"/>
                    </a:lnTo>
                    <a:lnTo>
                      <a:pt x="4" y="21"/>
                    </a:lnTo>
                    <a:lnTo>
                      <a:pt x="4" y="21"/>
                    </a:lnTo>
                    <a:lnTo>
                      <a:pt x="4" y="18"/>
                    </a:lnTo>
                    <a:lnTo>
                      <a:pt x="4" y="18"/>
                    </a:lnTo>
                    <a:lnTo>
                      <a:pt x="4" y="16"/>
                    </a:lnTo>
                    <a:lnTo>
                      <a:pt x="4" y="16"/>
                    </a:lnTo>
                    <a:lnTo>
                      <a:pt x="4" y="16"/>
                    </a:lnTo>
                    <a:lnTo>
                      <a:pt x="4" y="14"/>
                    </a:lnTo>
                    <a:lnTo>
                      <a:pt x="4" y="14"/>
                    </a:lnTo>
                    <a:lnTo>
                      <a:pt x="4" y="11"/>
                    </a:lnTo>
                    <a:lnTo>
                      <a:pt x="4" y="11"/>
                    </a:lnTo>
                    <a:lnTo>
                      <a:pt x="4" y="9"/>
                    </a:lnTo>
                    <a:lnTo>
                      <a:pt x="4" y="9"/>
                    </a:lnTo>
                    <a:lnTo>
                      <a:pt x="4" y="7"/>
                    </a:lnTo>
                    <a:lnTo>
                      <a:pt x="4" y="7"/>
                    </a:lnTo>
                    <a:lnTo>
                      <a:pt x="4" y="7"/>
                    </a:lnTo>
                    <a:lnTo>
                      <a:pt x="4" y="4"/>
                    </a:lnTo>
                    <a:lnTo>
                      <a:pt x="4" y="4"/>
                    </a:lnTo>
                    <a:lnTo>
                      <a:pt x="4" y="2"/>
                    </a:lnTo>
                    <a:lnTo>
                      <a:pt x="4" y="2"/>
                    </a:lnTo>
                    <a:lnTo>
                      <a:pt x="4" y="0"/>
                    </a:lnTo>
                    <a:lnTo>
                      <a:pt x="4" y="0"/>
                    </a:lnTo>
                    <a:lnTo>
                      <a:pt x="7" y="0"/>
                    </a:lnTo>
                    <a:lnTo>
                      <a:pt x="7" y="0"/>
                    </a:lnTo>
                    <a:lnTo>
                      <a:pt x="7" y="2"/>
                    </a:lnTo>
                    <a:lnTo>
                      <a:pt x="7" y="2"/>
                    </a:lnTo>
                    <a:lnTo>
                      <a:pt x="9" y="2"/>
                    </a:lnTo>
                    <a:lnTo>
                      <a:pt x="9" y="2"/>
                    </a:lnTo>
                    <a:lnTo>
                      <a:pt x="11" y="2"/>
                    </a:lnTo>
                    <a:lnTo>
                      <a:pt x="11" y="2"/>
                    </a:lnTo>
                    <a:lnTo>
                      <a:pt x="11" y="2"/>
                    </a:lnTo>
                    <a:lnTo>
                      <a:pt x="11" y="4"/>
                    </a:lnTo>
                    <a:lnTo>
                      <a:pt x="11" y="4"/>
                    </a:lnTo>
                    <a:lnTo>
                      <a:pt x="14" y="4"/>
                    </a:lnTo>
                    <a:lnTo>
                      <a:pt x="14" y="4"/>
                    </a:lnTo>
                    <a:lnTo>
                      <a:pt x="14" y="4"/>
                    </a:lnTo>
                    <a:lnTo>
                      <a:pt x="16" y="4"/>
                    </a:lnTo>
                    <a:lnTo>
                      <a:pt x="16" y="4"/>
                    </a:lnTo>
                    <a:lnTo>
                      <a:pt x="16" y="4"/>
                    </a:lnTo>
                    <a:lnTo>
                      <a:pt x="16" y="7"/>
                    </a:lnTo>
                    <a:lnTo>
                      <a:pt x="18" y="7"/>
                    </a:lnTo>
                    <a:lnTo>
                      <a:pt x="18" y="7"/>
                    </a:lnTo>
                    <a:lnTo>
                      <a:pt x="18" y="7"/>
                    </a:lnTo>
                    <a:lnTo>
                      <a:pt x="18" y="7"/>
                    </a:lnTo>
                    <a:lnTo>
                      <a:pt x="18" y="7"/>
                    </a:lnTo>
                    <a:lnTo>
                      <a:pt x="21" y="7"/>
                    </a:lnTo>
                    <a:lnTo>
                      <a:pt x="21" y="7"/>
                    </a:lnTo>
                    <a:lnTo>
                      <a:pt x="23" y="7"/>
                    </a:lnTo>
                    <a:lnTo>
                      <a:pt x="23" y="9"/>
                    </a:lnTo>
                    <a:lnTo>
                      <a:pt x="23" y="9"/>
                    </a:lnTo>
                    <a:lnTo>
                      <a:pt x="23" y="9"/>
                    </a:lnTo>
                    <a:lnTo>
                      <a:pt x="23" y="9"/>
                    </a:lnTo>
                    <a:lnTo>
                      <a:pt x="26" y="9"/>
                    </a:lnTo>
                    <a:lnTo>
                      <a:pt x="26" y="9"/>
                    </a:lnTo>
                    <a:lnTo>
                      <a:pt x="26" y="9"/>
                    </a:lnTo>
                    <a:lnTo>
                      <a:pt x="28" y="9"/>
                    </a:lnTo>
                    <a:lnTo>
                      <a:pt x="28" y="11"/>
                    </a:lnTo>
                    <a:lnTo>
                      <a:pt x="28" y="11"/>
                    </a:lnTo>
                    <a:lnTo>
                      <a:pt x="28" y="11"/>
                    </a:lnTo>
                    <a:lnTo>
                      <a:pt x="30" y="11"/>
                    </a:lnTo>
                    <a:lnTo>
                      <a:pt x="30" y="14"/>
                    </a:lnTo>
                    <a:lnTo>
                      <a:pt x="30" y="14"/>
                    </a:lnTo>
                    <a:lnTo>
                      <a:pt x="30" y="14"/>
                    </a:lnTo>
                    <a:lnTo>
                      <a:pt x="33" y="14"/>
                    </a:lnTo>
                    <a:lnTo>
                      <a:pt x="33" y="14"/>
                    </a:lnTo>
                    <a:lnTo>
                      <a:pt x="33" y="14"/>
                    </a:lnTo>
                    <a:lnTo>
                      <a:pt x="35" y="14"/>
                    </a:lnTo>
                    <a:lnTo>
                      <a:pt x="35" y="14"/>
                    </a:lnTo>
                    <a:lnTo>
                      <a:pt x="35" y="14"/>
                    </a:lnTo>
                    <a:lnTo>
                      <a:pt x="35" y="14"/>
                    </a:lnTo>
                    <a:lnTo>
                      <a:pt x="37" y="14"/>
                    </a:lnTo>
                    <a:lnTo>
                      <a:pt x="37" y="14"/>
                    </a:lnTo>
                    <a:lnTo>
                      <a:pt x="37" y="16"/>
                    </a:lnTo>
                    <a:lnTo>
                      <a:pt x="37" y="16"/>
                    </a:lnTo>
                    <a:lnTo>
                      <a:pt x="37" y="16"/>
                    </a:lnTo>
                    <a:lnTo>
                      <a:pt x="37" y="16"/>
                    </a:lnTo>
                    <a:lnTo>
                      <a:pt x="40" y="16"/>
                    </a:lnTo>
                    <a:lnTo>
                      <a:pt x="40" y="16"/>
                    </a:lnTo>
                    <a:lnTo>
                      <a:pt x="40" y="16"/>
                    </a:lnTo>
                    <a:lnTo>
                      <a:pt x="40" y="16"/>
                    </a:lnTo>
                    <a:lnTo>
                      <a:pt x="42" y="16"/>
                    </a:lnTo>
                    <a:lnTo>
                      <a:pt x="42" y="18"/>
                    </a:lnTo>
                    <a:lnTo>
                      <a:pt x="42" y="18"/>
                    </a:lnTo>
                    <a:lnTo>
                      <a:pt x="44" y="18"/>
                    </a:lnTo>
                    <a:lnTo>
                      <a:pt x="44" y="18"/>
                    </a:lnTo>
                    <a:lnTo>
                      <a:pt x="44" y="18"/>
                    </a:lnTo>
                    <a:lnTo>
                      <a:pt x="44" y="18"/>
                    </a:lnTo>
                    <a:lnTo>
                      <a:pt x="47" y="18"/>
                    </a:lnTo>
                    <a:lnTo>
                      <a:pt x="47" y="18"/>
                    </a:lnTo>
                    <a:lnTo>
                      <a:pt x="49" y="18"/>
                    </a:lnTo>
                    <a:lnTo>
                      <a:pt x="49" y="18"/>
                    </a:lnTo>
                    <a:lnTo>
                      <a:pt x="49" y="18"/>
                    </a:lnTo>
                    <a:lnTo>
                      <a:pt x="52" y="18"/>
                    </a:lnTo>
                    <a:lnTo>
                      <a:pt x="52" y="18"/>
                    </a:lnTo>
                    <a:lnTo>
                      <a:pt x="52" y="18"/>
                    </a:lnTo>
                    <a:lnTo>
                      <a:pt x="52" y="21"/>
                    </a:lnTo>
                    <a:lnTo>
                      <a:pt x="54" y="21"/>
                    </a:lnTo>
                    <a:lnTo>
                      <a:pt x="54" y="21"/>
                    </a:lnTo>
                    <a:lnTo>
                      <a:pt x="56" y="21"/>
                    </a:lnTo>
                    <a:lnTo>
                      <a:pt x="56" y="21"/>
                    </a:lnTo>
                    <a:lnTo>
                      <a:pt x="56" y="21"/>
                    </a:lnTo>
                    <a:lnTo>
                      <a:pt x="56" y="21"/>
                    </a:lnTo>
                    <a:lnTo>
                      <a:pt x="59" y="21"/>
                    </a:lnTo>
                    <a:lnTo>
                      <a:pt x="59" y="21"/>
                    </a:lnTo>
                    <a:lnTo>
                      <a:pt x="59" y="18"/>
                    </a:lnTo>
                    <a:lnTo>
                      <a:pt x="59" y="18"/>
                    </a:lnTo>
                    <a:lnTo>
                      <a:pt x="59" y="18"/>
                    </a:lnTo>
                    <a:lnTo>
                      <a:pt x="59" y="18"/>
                    </a:lnTo>
                    <a:lnTo>
                      <a:pt x="59" y="18"/>
                    </a:lnTo>
                    <a:lnTo>
                      <a:pt x="61" y="18"/>
                    </a:lnTo>
                    <a:lnTo>
                      <a:pt x="61" y="21"/>
                    </a:lnTo>
                    <a:lnTo>
                      <a:pt x="61" y="21"/>
                    </a:lnTo>
                    <a:lnTo>
                      <a:pt x="61" y="21"/>
                    </a:lnTo>
                    <a:lnTo>
                      <a:pt x="61" y="23"/>
                    </a:lnTo>
                    <a:lnTo>
                      <a:pt x="61" y="23"/>
                    </a:lnTo>
                    <a:lnTo>
                      <a:pt x="59" y="23"/>
                    </a:lnTo>
                    <a:lnTo>
                      <a:pt x="59" y="23"/>
                    </a:lnTo>
                    <a:lnTo>
                      <a:pt x="61" y="23"/>
                    </a:lnTo>
                    <a:lnTo>
                      <a:pt x="61" y="26"/>
                    </a:lnTo>
                    <a:lnTo>
                      <a:pt x="61" y="26"/>
                    </a:lnTo>
                    <a:lnTo>
                      <a:pt x="63" y="26"/>
                    </a:lnTo>
                    <a:lnTo>
                      <a:pt x="63" y="26"/>
                    </a:lnTo>
                    <a:lnTo>
                      <a:pt x="63" y="26"/>
                    </a:lnTo>
                    <a:lnTo>
                      <a:pt x="63" y="26"/>
                    </a:lnTo>
                    <a:lnTo>
                      <a:pt x="63" y="28"/>
                    </a:lnTo>
                    <a:lnTo>
                      <a:pt x="66" y="28"/>
                    </a:lnTo>
                    <a:lnTo>
                      <a:pt x="66" y="28"/>
                    </a:lnTo>
                    <a:lnTo>
                      <a:pt x="66" y="28"/>
                    </a:lnTo>
                    <a:lnTo>
                      <a:pt x="66" y="28"/>
                    </a:lnTo>
                    <a:lnTo>
                      <a:pt x="66" y="28"/>
                    </a:lnTo>
                    <a:lnTo>
                      <a:pt x="68" y="28"/>
                    </a:lnTo>
                    <a:lnTo>
                      <a:pt x="68" y="30"/>
                    </a:lnTo>
                    <a:lnTo>
                      <a:pt x="68" y="30"/>
                    </a:lnTo>
                    <a:lnTo>
                      <a:pt x="68" y="30"/>
                    </a:lnTo>
                    <a:lnTo>
                      <a:pt x="71" y="30"/>
                    </a:lnTo>
                    <a:lnTo>
                      <a:pt x="71" y="30"/>
                    </a:lnTo>
                    <a:lnTo>
                      <a:pt x="71" y="30"/>
                    </a:lnTo>
                    <a:lnTo>
                      <a:pt x="71" y="30"/>
                    </a:lnTo>
                    <a:lnTo>
                      <a:pt x="73" y="30"/>
                    </a:lnTo>
                    <a:lnTo>
                      <a:pt x="73" y="30"/>
                    </a:lnTo>
                    <a:lnTo>
                      <a:pt x="73" y="30"/>
                    </a:lnTo>
                    <a:lnTo>
                      <a:pt x="75" y="30"/>
                    </a:lnTo>
                    <a:lnTo>
                      <a:pt x="75" y="30"/>
                    </a:lnTo>
                    <a:lnTo>
                      <a:pt x="78" y="30"/>
                    </a:lnTo>
                    <a:lnTo>
                      <a:pt x="78" y="30"/>
                    </a:lnTo>
                    <a:lnTo>
                      <a:pt x="78" y="30"/>
                    </a:lnTo>
                    <a:lnTo>
                      <a:pt x="78" y="30"/>
                    </a:lnTo>
                    <a:lnTo>
                      <a:pt x="80" y="30"/>
                    </a:lnTo>
                    <a:lnTo>
                      <a:pt x="80" y="30"/>
                    </a:lnTo>
                    <a:lnTo>
                      <a:pt x="80" y="33"/>
                    </a:lnTo>
                    <a:lnTo>
                      <a:pt x="80" y="33"/>
                    </a:lnTo>
                    <a:lnTo>
                      <a:pt x="80" y="33"/>
                    </a:lnTo>
                    <a:lnTo>
                      <a:pt x="80" y="35"/>
                    </a:lnTo>
                    <a:lnTo>
                      <a:pt x="80" y="35"/>
                    </a:lnTo>
                    <a:lnTo>
                      <a:pt x="80" y="35"/>
                    </a:lnTo>
                    <a:lnTo>
                      <a:pt x="80" y="35"/>
                    </a:lnTo>
                    <a:lnTo>
                      <a:pt x="80" y="37"/>
                    </a:lnTo>
                    <a:lnTo>
                      <a:pt x="82" y="37"/>
                    </a:lnTo>
                    <a:lnTo>
                      <a:pt x="82" y="37"/>
                    </a:lnTo>
                    <a:lnTo>
                      <a:pt x="85" y="37"/>
                    </a:lnTo>
                    <a:lnTo>
                      <a:pt x="85" y="37"/>
                    </a:lnTo>
                    <a:lnTo>
                      <a:pt x="85" y="37"/>
                    </a:lnTo>
                    <a:lnTo>
                      <a:pt x="85" y="37"/>
                    </a:lnTo>
                    <a:lnTo>
                      <a:pt x="85" y="37"/>
                    </a:lnTo>
                    <a:lnTo>
                      <a:pt x="87" y="37"/>
                    </a:lnTo>
                    <a:lnTo>
                      <a:pt x="87" y="37"/>
                    </a:lnTo>
                    <a:lnTo>
                      <a:pt x="87" y="40"/>
                    </a:lnTo>
                    <a:lnTo>
                      <a:pt x="87" y="40"/>
                    </a:lnTo>
                    <a:lnTo>
                      <a:pt x="89" y="40"/>
                    </a:lnTo>
                    <a:lnTo>
                      <a:pt x="89" y="42"/>
                    </a:lnTo>
                    <a:lnTo>
                      <a:pt x="89" y="42"/>
                    </a:lnTo>
                    <a:lnTo>
                      <a:pt x="89" y="42"/>
                    </a:lnTo>
                    <a:lnTo>
                      <a:pt x="89" y="42"/>
                    </a:lnTo>
                    <a:lnTo>
                      <a:pt x="89" y="45"/>
                    </a:lnTo>
                    <a:lnTo>
                      <a:pt x="92" y="45"/>
                    </a:lnTo>
                    <a:lnTo>
                      <a:pt x="92" y="45"/>
                    </a:lnTo>
                    <a:lnTo>
                      <a:pt x="92" y="45"/>
                    </a:lnTo>
                    <a:lnTo>
                      <a:pt x="92" y="45"/>
                    </a:lnTo>
                    <a:lnTo>
                      <a:pt x="94" y="45"/>
                    </a:lnTo>
                    <a:lnTo>
                      <a:pt x="94" y="47"/>
                    </a:lnTo>
                    <a:lnTo>
                      <a:pt x="94" y="47"/>
                    </a:lnTo>
                    <a:lnTo>
                      <a:pt x="97" y="47"/>
                    </a:lnTo>
                    <a:lnTo>
                      <a:pt x="97" y="47"/>
                    </a:lnTo>
                    <a:lnTo>
                      <a:pt x="97" y="47"/>
                    </a:lnTo>
                    <a:lnTo>
                      <a:pt x="99" y="47"/>
                    </a:lnTo>
                    <a:lnTo>
                      <a:pt x="99" y="47"/>
                    </a:lnTo>
                    <a:lnTo>
                      <a:pt x="99" y="47"/>
                    </a:lnTo>
                    <a:lnTo>
                      <a:pt x="99" y="47"/>
                    </a:lnTo>
                    <a:lnTo>
                      <a:pt x="99" y="47"/>
                    </a:lnTo>
                    <a:lnTo>
                      <a:pt x="101" y="47"/>
                    </a:lnTo>
                    <a:lnTo>
                      <a:pt x="101" y="49"/>
                    </a:lnTo>
                    <a:lnTo>
                      <a:pt x="101" y="49"/>
                    </a:lnTo>
                    <a:lnTo>
                      <a:pt x="101" y="49"/>
                    </a:lnTo>
                    <a:lnTo>
                      <a:pt x="104" y="49"/>
                    </a:lnTo>
                    <a:lnTo>
                      <a:pt x="104" y="52"/>
                    </a:lnTo>
                    <a:lnTo>
                      <a:pt x="104" y="52"/>
                    </a:lnTo>
                    <a:lnTo>
                      <a:pt x="104" y="52"/>
                    </a:lnTo>
                    <a:lnTo>
                      <a:pt x="104" y="54"/>
                    </a:lnTo>
                    <a:lnTo>
                      <a:pt x="104" y="54"/>
                    </a:lnTo>
                    <a:lnTo>
                      <a:pt x="104" y="54"/>
                    </a:lnTo>
                    <a:lnTo>
                      <a:pt x="106" y="54"/>
                    </a:lnTo>
                    <a:lnTo>
                      <a:pt x="106" y="56"/>
                    </a:lnTo>
                    <a:lnTo>
                      <a:pt x="106" y="56"/>
                    </a:lnTo>
                    <a:lnTo>
                      <a:pt x="106" y="56"/>
                    </a:lnTo>
                    <a:lnTo>
                      <a:pt x="106" y="56"/>
                    </a:lnTo>
                    <a:lnTo>
                      <a:pt x="106" y="56"/>
                    </a:lnTo>
                    <a:lnTo>
                      <a:pt x="108" y="56"/>
                    </a:lnTo>
                    <a:lnTo>
                      <a:pt x="108" y="59"/>
                    </a:lnTo>
                    <a:lnTo>
                      <a:pt x="108" y="59"/>
                    </a:lnTo>
                    <a:lnTo>
                      <a:pt x="106" y="59"/>
                    </a:lnTo>
                    <a:lnTo>
                      <a:pt x="106" y="61"/>
                    </a:lnTo>
                    <a:lnTo>
                      <a:pt x="108" y="61"/>
                    </a:lnTo>
                    <a:lnTo>
                      <a:pt x="108" y="61"/>
                    </a:lnTo>
                    <a:lnTo>
                      <a:pt x="108" y="64"/>
                    </a:lnTo>
                    <a:lnTo>
                      <a:pt x="108" y="64"/>
                    </a:lnTo>
                    <a:lnTo>
                      <a:pt x="108" y="66"/>
                    </a:lnTo>
                    <a:lnTo>
                      <a:pt x="108" y="66"/>
                    </a:lnTo>
                    <a:lnTo>
                      <a:pt x="108" y="66"/>
                    </a:lnTo>
                    <a:lnTo>
                      <a:pt x="108" y="68"/>
                    </a:lnTo>
                    <a:lnTo>
                      <a:pt x="106" y="68"/>
                    </a:lnTo>
                    <a:lnTo>
                      <a:pt x="106" y="68"/>
                    </a:lnTo>
                    <a:lnTo>
                      <a:pt x="106" y="71"/>
                    </a:lnTo>
                    <a:lnTo>
                      <a:pt x="106" y="71"/>
                    </a:lnTo>
                    <a:lnTo>
                      <a:pt x="106" y="71"/>
                    </a:lnTo>
                    <a:lnTo>
                      <a:pt x="106" y="73"/>
                    </a:lnTo>
                    <a:lnTo>
                      <a:pt x="106" y="73"/>
                    </a:lnTo>
                    <a:lnTo>
                      <a:pt x="106" y="73"/>
                    </a:lnTo>
                    <a:lnTo>
                      <a:pt x="108" y="73"/>
                    </a:lnTo>
                    <a:lnTo>
                      <a:pt x="108" y="73"/>
                    </a:lnTo>
                    <a:lnTo>
                      <a:pt x="111" y="73"/>
                    </a:lnTo>
                    <a:lnTo>
                      <a:pt x="111" y="73"/>
                    </a:lnTo>
                    <a:lnTo>
                      <a:pt x="111" y="73"/>
                    </a:lnTo>
                    <a:lnTo>
                      <a:pt x="113" y="73"/>
                    </a:lnTo>
                    <a:lnTo>
                      <a:pt x="113" y="75"/>
                    </a:lnTo>
                    <a:lnTo>
                      <a:pt x="113" y="75"/>
                    </a:lnTo>
                    <a:lnTo>
                      <a:pt x="113" y="75"/>
                    </a:lnTo>
                    <a:lnTo>
                      <a:pt x="116" y="75"/>
                    </a:lnTo>
                    <a:lnTo>
                      <a:pt x="116" y="75"/>
                    </a:lnTo>
                    <a:lnTo>
                      <a:pt x="116" y="75"/>
                    </a:lnTo>
                    <a:lnTo>
                      <a:pt x="118" y="75"/>
                    </a:lnTo>
                    <a:lnTo>
                      <a:pt x="118" y="75"/>
                    </a:lnTo>
                    <a:lnTo>
                      <a:pt x="118" y="75"/>
                    </a:lnTo>
                    <a:lnTo>
                      <a:pt x="120" y="75"/>
                    </a:lnTo>
                    <a:lnTo>
                      <a:pt x="120" y="75"/>
                    </a:lnTo>
                    <a:lnTo>
                      <a:pt x="120" y="75"/>
                    </a:lnTo>
                    <a:lnTo>
                      <a:pt x="123" y="75"/>
                    </a:lnTo>
                    <a:lnTo>
                      <a:pt x="123" y="75"/>
                    </a:lnTo>
                    <a:lnTo>
                      <a:pt x="123" y="78"/>
                    </a:lnTo>
                    <a:lnTo>
                      <a:pt x="123" y="78"/>
                    </a:lnTo>
                    <a:lnTo>
                      <a:pt x="123" y="78"/>
                    </a:lnTo>
                    <a:lnTo>
                      <a:pt x="125" y="78"/>
                    </a:lnTo>
                    <a:lnTo>
                      <a:pt x="125" y="80"/>
                    </a:lnTo>
                    <a:lnTo>
                      <a:pt x="125" y="80"/>
                    </a:lnTo>
                    <a:lnTo>
                      <a:pt x="125" y="80"/>
                    </a:lnTo>
                    <a:lnTo>
                      <a:pt x="125" y="80"/>
                    </a:lnTo>
                    <a:lnTo>
                      <a:pt x="127" y="80"/>
                    </a:lnTo>
                    <a:lnTo>
                      <a:pt x="127" y="80"/>
                    </a:lnTo>
                    <a:lnTo>
                      <a:pt x="127" y="82"/>
                    </a:lnTo>
                    <a:lnTo>
                      <a:pt x="130" y="82"/>
                    </a:lnTo>
                    <a:lnTo>
                      <a:pt x="130" y="82"/>
                    </a:lnTo>
                    <a:lnTo>
                      <a:pt x="130" y="82"/>
                    </a:lnTo>
                    <a:lnTo>
                      <a:pt x="130" y="82"/>
                    </a:lnTo>
                    <a:lnTo>
                      <a:pt x="132" y="82"/>
                    </a:lnTo>
                    <a:lnTo>
                      <a:pt x="132" y="85"/>
                    </a:lnTo>
                    <a:lnTo>
                      <a:pt x="132" y="85"/>
                    </a:lnTo>
                    <a:lnTo>
                      <a:pt x="132" y="85"/>
                    </a:lnTo>
                    <a:lnTo>
                      <a:pt x="134" y="85"/>
                    </a:lnTo>
                    <a:lnTo>
                      <a:pt x="134" y="85"/>
                    </a:lnTo>
                    <a:lnTo>
                      <a:pt x="134" y="85"/>
                    </a:lnTo>
                    <a:lnTo>
                      <a:pt x="137" y="85"/>
                    </a:lnTo>
                    <a:lnTo>
                      <a:pt x="137" y="85"/>
                    </a:lnTo>
                    <a:lnTo>
                      <a:pt x="137" y="85"/>
                    </a:lnTo>
                    <a:lnTo>
                      <a:pt x="139" y="85"/>
                    </a:lnTo>
                    <a:lnTo>
                      <a:pt x="139" y="85"/>
                    </a:lnTo>
                    <a:lnTo>
                      <a:pt x="139" y="85"/>
                    </a:lnTo>
                    <a:lnTo>
                      <a:pt x="139" y="85"/>
                    </a:lnTo>
                    <a:lnTo>
                      <a:pt x="139" y="85"/>
                    </a:lnTo>
                    <a:lnTo>
                      <a:pt x="142" y="85"/>
                    </a:lnTo>
                    <a:lnTo>
                      <a:pt x="142" y="85"/>
                    </a:lnTo>
                    <a:lnTo>
                      <a:pt x="142" y="87"/>
                    </a:lnTo>
                    <a:lnTo>
                      <a:pt x="144" y="87"/>
                    </a:lnTo>
                    <a:lnTo>
                      <a:pt x="144" y="87"/>
                    </a:lnTo>
                    <a:lnTo>
                      <a:pt x="144" y="87"/>
                    </a:lnTo>
                    <a:lnTo>
                      <a:pt x="144" y="87"/>
                    </a:lnTo>
                    <a:lnTo>
                      <a:pt x="146" y="87"/>
                    </a:lnTo>
                    <a:lnTo>
                      <a:pt x="146" y="87"/>
                    </a:lnTo>
                    <a:lnTo>
                      <a:pt x="146" y="87"/>
                    </a:lnTo>
                    <a:lnTo>
                      <a:pt x="146" y="90"/>
                    </a:lnTo>
                    <a:lnTo>
                      <a:pt x="146" y="90"/>
                    </a:lnTo>
                    <a:lnTo>
                      <a:pt x="146" y="90"/>
                    </a:lnTo>
                    <a:lnTo>
                      <a:pt x="146" y="92"/>
                    </a:lnTo>
                    <a:lnTo>
                      <a:pt x="149" y="92"/>
                    </a:lnTo>
                    <a:lnTo>
                      <a:pt x="149" y="92"/>
                    </a:lnTo>
                    <a:lnTo>
                      <a:pt x="149" y="94"/>
                    </a:lnTo>
                    <a:lnTo>
                      <a:pt x="149" y="94"/>
                    </a:lnTo>
                    <a:lnTo>
                      <a:pt x="151" y="94"/>
                    </a:lnTo>
                    <a:lnTo>
                      <a:pt x="151" y="94"/>
                    </a:lnTo>
                    <a:lnTo>
                      <a:pt x="151" y="94"/>
                    </a:lnTo>
                    <a:lnTo>
                      <a:pt x="151" y="97"/>
                    </a:lnTo>
                    <a:lnTo>
                      <a:pt x="151" y="97"/>
                    </a:lnTo>
                    <a:lnTo>
                      <a:pt x="151" y="97"/>
                    </a:lnTo>
                    <a:lnTo>
                      <a:pt x="151" y="97"/>
                    </a:lnTo>
                    <a:lnTo>
                      <a:pt x="151" y="99"/>
                    </a:lnTo>
                    <a:lnTo>
                      <a:pt x="151" y="99"/>
                    </a:lnTo>
                    <a:lnTo>
                      <a:pt x="151" y="101"/>
                    </a:lnTo>
                    <a:lnTo>
                      <a:pt x="151" y="101"/>
                    </a:lnTo>
                    <a:lnTo>
                      <a:pt x="151" y="104"/>
                    </a:lnTo>
                    <a:lnTo>
                      <a:pt x="151" y="104"/>
                    </a:lnTo>
                    <a:lnTo>
                      <a:pt x="151" y="104"/>
                    </a:lnTo>
                    <a:lnTo>
                      <a:pt x="151" y="106"/>
                    </a:lnTo>
                    <a:lnTo>
                      <a:pt x="151" y="106"/>
                    </a:lnTo>
                    <a:lnTo>
                      <a:pt x="149" y="106"/>
                    </a:lnTo>
                    <a:lnTo>
                      <a:pt x="149" y="106"/>
                    </a:lnTo>
                    <a:lnTo>
                      <a:pt x="146" y="106"/>
                    </a:lnTo>
                    <a:lnTo>
                      <a:pt x="146" y="106"/>
                    </a:lnTo>
                    <a:lnTo>
                      <a:pt x="146" y="106"/>
                    </a:lnTo>
                    <a:lnTo>
                      <a:pt x="146" y="106"/>
                    </a:lnTo>
                    <a:lnTo>
                      <a:pt x="146" y="106"/>
                    </a:lnTo>
                    <a:lnTo>
                      <a:pt x="146" y="106"/>
                    </a:lnTo>
                    <a:lnTo>
                      <a:pt x="144" y="106"/>
                    </a:lnTo>
                    <a:lnTo>
                      <a:pt x="144" y="106"/>
                    </a:lnTo>
                    <a:lnTo>
                      <a:pt x="144" y="106"/>
                    </a:lnTo>
                    <a:lnTo>
                      <a:pt x="142" y="106"/>
                    </a:lnTo>
                    <a:lnTo>
                      <a:pt x="142" y="106"/>
                    </a:lnTo>
                    <a:lnTo>
                      <a:pt x="139" y="106"/>
                    </a:lnTo>
                    <a:lnTo>
                      <a:pt x="139" y="106"/>
                    </a:lnTo>
                    <a:lnTo>
                      <a:pt x="139" y="106"/>
                    </a:lnTo>
                    <a:lnTo>
                      <a:pt x="137" y="106"/>
                    </a:lnTo>
                    <a:lnTo>
                      <a:pt x="137" y="106"/>
                    </a:lnTo>
                    <a:lnTo>
                      <a:pt x="137" y="106"/>
                    </a:lnTo>
                    <a:lnTo>
                      <a:pt x="137" y="106"/>
                    </a:lnTo>
                    <a:lnTo>
                      <a:pt x="134" y="106"/>
                    </a:lnTo>
                    <a:lnTo>
                      <a:pt x="134" y="106"/>
                    </a:lnTo>
                    <a:lnTo>
                      <a:pt x="134" y="106"/>
                    </a:lnTo>
                    <a:lnTo>
                      <a:pt x="132" y="106"/>
                    </a:lnTo>
                    <a:lnTo>
                      <a:pt x="132" y="106"/>
                    </a:lnTo>
                    <a:lnTo>
                      <a:pt x="132" y="106"/>
                    </a:lnTo>
                    <a:lnTo>
                      <a:pt x="132" y="109"/>
                    </a:lnTo>
                    <a:lnTo>
                      <a:pt x="132" y="109"/>
                    </a:lnTo>
                    <a:lnTo>
                      <a:pt x="132" y="111"/>
                    </a:lnTo>
                    <a:lnTo>
                      <a:pt x="132" y="111"/>
                    </a:lnTo>
                    <a:lnTo>
                      <a:pt x="132" y="111"/>
                    </a:lnTo>
                    <a:lnTo>
                      <a:pt x="132" y="113"/>
                    </a:lnTo>
                    <a:lnTo>
                      <a:pt x="134" y="113"/>
                    </a:lnTo>
                    <a:lnTo>
                      <a:pt x="134" y="113"/>
                    </a:lnTo>
                    <a:lnTo>
                      <a:pt x="134" y="113"/>
                    </a:lnTo>
                    <a:lnTo>
                      <a:pt x="134" y="116"/>
                    </a:lnTo>
                    <a:lnTo>
                      <a:pt x="134" y="116"/>
                    </a:lnTo>
                    <a:lnTo>
                      <a:pt x="137" y="116"/>
                    </a:lnTo>
                    <a:lnTo>
                      <a:pt x="137" y="116"/>
                    </a:lnTo>
                    <a:lnTo>
                      <a:pt x="137" y="118"/>
                    </a:lnTo>
                    <a:lnTo>
                      <a:pt x="137" y="118"/>
                    </a:lnTo>
                    <a:lnTo>
                      <a:pt x="137" y="118"/>
                    </a:lnTo>
                    <a:lnTo>
                      <a:pt x="137" y="120"/>
                    </a:lnTo>
                    <a:lnTo>
                      <a:pt x="137" y="120"/>
                    </a:lnTo>
                    <a:lnTo>
                      <a:pt x="137" y="123"/>
                    </a:lnTo>
                    <a:lnTo>
                      <a:pt x="137" y="123"/>
                    </a:lnTo>
                    <a:lnTo>
                      <a:pt x="139" y="123"/>
                    </a:lnTo>
                    <a:lnTo>
                      <a:pt x="139" y="123"/>
                    </a:lnTo>
                    <a:lnTo>
                      <a:pt x="139" y="123"/>
                    </a:lnTo>
                    <a:lnTo>
                      <a:pt x="139" y="125"/>
                    </a:lnTo>
                    <a:lnTo>
                      <a:pt x="139" y="12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3" name="Freeform 75"/>
              <p:cNvSpPr>
                <a:spLocks/>
              </p:cNvSpPr>
              <p:nvPr/>
            </p:nvSpPr>
            <p:spPr bwMode="auto">
              <a:xfrm>
                <a:off x="3413" y="2412"/>
                <a:ext cx="29" cy="35"/>
              </a:xfrm>
              <a:custGeom>
                <a:avLst/>
                <a:gdLst/>
                <a:ahLst/>
                <a:cxnLst>
                  <a:cxn ang="0">
                    <a:pos x="14" y="0"/>
                  </a:cxn>
                  <a:cxn ang="0">
                    <a:pos x="19" y="0"/>
                  </a:cxn>
                  <a:cxn ang="0">
                    <a:pos x="22" y="0"/>
                  </a:cxn>
                  <a:cxn ang="0">
                    <a:pos x="22" y="2"/>
                  </a:cxn>
                  <a:cxn ang="0">
                    <a:pos x="24" y="5"/>
                  </a:cxn>
                  <a:cxn ang="0">
                    <a:pos x="24" y="7"/>
                  </a:cxn>
                  <a:cxn ang="0">
                    <a:pos x="26" y="9"/>
                  </a:cxn>
                  <a:cxn ang="0">
                    <a:pos x="29" y="9"/>
                  </a:cxn>
                  <a:cxn ang="0">
                    <a:pos x="29" y="12"/>
                  </a:cxn>
                  <a:cxn ang="0">
                    <a:pos x="26" y="12"/>
                  </a:cxn>
                  <a:cxn ang="0">
                    <a:pos x="26" y="16"/>
                  </a:cxn>
                  <a:cxn ang="0">
                    <a:pos x="26" y="19"/>
                  </a:cxn>
                  <a:cxn ang="0">
                    <a:pos x="29" y="21"/>
                  </a:cxn>
                  <a:cxn ang="0">
                    <a:pos x="29" y="24"/>
                  </a:cxn>
                  <a:cxn ang="0">
                    <a:pos x="26" y="24"/>
                  </a:cxn>
                  <a:cxn ang="0">
                    <a:pos x="26" y="26"/>
                  </a:cxn>
                  <a:cxn ang="0">
                    <a:pos x="26" y="31"/>
                  </a:cxn>
                  <a:cxn ang="0">
                    <a:pos x="24" y="31"/>
                  </a:cxn>
                  <a:cxn ang="0">
                    <a:pos x="22" y="31"/>
                  </a:cxn>
                  <a:cxn ang="0">
                    <a:pos x="19" y="33"/>
                  </a:cxn>
                  <a:cxn ang="0">
                    <a:pos x="19" y="35"/>
                  </a:cxn>
                  <a:cxn ang="0">
                    <a:pos x="17" y="33"/>
                  </a:cxn>
                  <a:cxn ang="0">
                    <a:pos x="14" y="33"/>
                  </a:cxn>
                  <a:cxn ang="0">
                    <a:pos x="14" y="31"/>
                  </a:cxn>
                  <a:cxn ang="0">
                    <a:pos x="17" y="31"/>
                  </a:cxn>
                  <a:cxn ang="0">
                    <a:pos x="14" y="28"/>
                  </a:cxn>
                  <a:cxn ang="0">
                    <a:pos x="14" y="26"/>
                  </a:cxn>
                  <a:cxn ang="0">
                    <a:pos x="12" y="24"/>
                  </a:cxn>
                  <a:cxn ang="0">
                    <a:pos x="12" y="24"/>
                  </a:cxn>
                  <a:cxn ang="0">
                    <a:pos x="12" y="21"/>
                  </a:cxn>
                  <a:cxn ang="0">
                    <a:pos x="12" y="19"/>
                  </a:cxn>
                  <a:cxn ang="0">
                    <a:pos x="10" y="16"/>
                  </a:cxn>
                  <a:cxn ang="0">
                    <a:pos x="10" y="14"/>
                  </a:cxn>
                  <a:cxn ang="0">
                    <a:pos x="10" y="12"/>
                  </a:cxn>
                  <a:cxn ang="0">
                    <a:pos x="7" y="9"/>
                  </a:cxn>
                  <a:cxn ang="0">
                    <a:pos x="7" y="9"/>
                  </a:cxn>
                  <a:cxn ang="0">
                    <a:pos x="5" y="7"/>
                  </a:cxn>
                  <a:cxn ang="0">
                    <a:pos x="5" y="5"/>
                  </a:cxn>
                  <a:cxn ang="0">
                    <a:pos x="3" y="2"/>
                  </a:cxn>
                  <a:cxn ang="0">
                    <a:pos x="0" y="2"/>
                  </a:cxn>
                  <a:cxn ang="0">
                    <a:pos x="0" y="0"/>
                  </a:cxn>
                  <a:cxn ang="0">
                    <a:pos x="3" y="0"/>
                  </a:cxn>
                  <a:cxn ang="0">
                    <a:pos x="5" y="0"/>
                  </a:cxn>
                  <a:cxn ang="0">
                    <a:pos x="7" y="0"/>
                  </a:cxn>
                  <a:cxn ang="0">
                    <a:pos x="10" y="0"/>
                  </a:cxn>
                  <a:cxn ang="0">
                    <a:pos x="12" y="0"/>
                  </a:cxn>
                  <a:cxn ang="0">
                    <a:pos x="14" y="0"/>
                  </a:cxn>
                </a:cxnLst>
                <a:rect l="0" t="0" r="r" b="b"/>
                <a:pathLst>
                  <a:path w="29" h="35">
                    <a:moveTo>
                      <a:pt x="14" y="0"/>
                    </a:moveTo>
                    <a:lnTo>
                      <a:pt x="14" y="0"/>
                    </a:lnTo>
                    <a:lnTo>
                      <a:pt x="14" y="0"/>
                    </a:lnTo>
                    <a:lnTo>
                      <a:pt x="17" y="0"/>
                    </a:lnTo>
                    <a:lnTo>
                      <a:pt x="17" y="0"/>
                    </a:lnTo>
                    <a:lnTo>
                      <a:pt x="19" y="0"/>
                    </a:lnTo>
                    <a:lnTo>
                      <a:pt x="19" y="0"/>
                    </a:lnTo>
                    <a:lnTo>
                      <a:pt x="19" y="0"/>
                    </a:lnTo>
                    <a:lnTo>
                      <a:pt x="22" y="0"/>
                    </a:lnTo>
                    <a:lnTo>
                      <a:pt x="22" y="2"/>
                    </a:lnTo>
                    <a:lnTo>
                      <a:pt x="22" y="2"/>
                    </a:lnTo>
                    <a:lnTo>
                      <a:pt x="22" y="2"/>
                    </a:lnTo>
                    <a:lnTo>
                      <a:pt x="22" y="2"/>
                    </a:lnTo>
                    <a:lnTo>
                      <a:pt x="22" y="5"/>
                    </a:lnTo>
                    <a:lnTo>
                      <a:pt x="24" y="5"/>
                    </a:lnTo>
                    <a:lnTo>
                      <a:pt x="24" y="5"/>
                    </a:lnTo>
                    <a:lnTo>
                      <a:pt x="24" y="5"/>
                    </a:lnTo>
                    <a:lnTo>
                      <a:pt x="24" y="7"/>
                    </a:lnTo>
                    <a:lnTo>
                      <a:pt x="26" y="7"/>
                    </a:lnTo>
                    <a:lnTo>
                      <a:pt x="26" y="7"/>
                    </a:lnTo>
                    <a:lnTo>
                      <a:pt x="26" y="9"/>
                    </a:lnTo>
                    <a:lnTo>
                      <a:pt x="26" y="9"/>
                    </a:lnTo>
                    <a:lnTo>
                      <a:pt x="26" y="9"/>
                    </a:lnTo>
                    <a:lnTo>
                      <a:pt x="29" y="9"/>
                    </a:lnTo>
                    <a:lnTo>
                      <a:pt x="29" y="9"/>
                    </a:lnTo>
                    <a:lnTo>
                      <a:pt x="29" y="9"/>
                    </a:lnTo>
                    <a:lnTo>
                      <a:pt x="29" y="12"/>
                    </a:lnTo>
                    <a:lnTo>
                      <a:pt x="26" y="12"/>
                    </a:lnTo>
                    <a:lnTo>
                      <a:pt x="26" y="12"/>
                    </a:lnTo>
                    <a:lnTo>
                      <a:pt x="26" y="12"/>
                    </a:lnTo>
                    <a:lnTo>
                      <a:pt x="26" y="14"/>
                    </a:lnTo>
                    <a:lnTo>
                      <a:pt x="26" y="14"/>
                    </a:lnTo>
                    <a:lnTo>
                      <a:pt x="26" y="16"/>
                    </a:lnTo>
                    <a:lnTo>
                      <a:pt x="26" y="16"/>
                    </a:lnTo>
                    <a:lnTo>
                      <a:pt x="26" y="19"/>
                    </a:lnTo>
                    <a:lnTo>
                      <a:pt x="26" y="19"/>
                    </a:lnTo>
                    <a:lnTo>
                      <a:pt x="26" y="19"/>
                    </a:lnTo>
                    <a:lnTo>
                      <a:pt x="26" y="21"/>
                    </a:lnTo>
                    <a:lnTo>
                      <a:pt x="29" y="21"/>
                    </a:lnTo>
                    <a:lnTo>
                      <a:pt x="29" y="21"/>
                    </a:lnTo>
                    <a:lnTo>
                      <a:pt x="29" y="21"/>
                    </a:lnTo>
                    <a:lnTo>
                      <a:pt x="29" y="24"/>
                    </a:lnTo>
                    <a:lnTo>
                      <a:pt x="26" y="24"/>
                    </a:lnTo>
                    <a:lnTo>
                      <a:pt x="26" y="24"/>
                    </a:lnTo>
                    <a:lnTo>
                      <a:pt x="26" y="24"/>
                    </a:lnTo>
                    <a:lnTo>
                      <a:pt x="26" y="26"/>
                    </a:lnTo>
                    <a:lnTo>
                      <a:pt x="26" y="26"/>
                    </a:lnTo>
                    <a:lnTo>
                      <a:pt x="26" y="26"/>
                    </a:lnTo>
                    <a:lnTo>
                      <a:pt x="26" y="28"/>
                    </a:lnTo>
                    <a:lnTo>
                      <a:pt x="26" y="28"/>
                    </a:lnTo>
                    <a:lnTo>
                      <a:pt x="26" y="31"/>
                    </a:lnTo>
                    <a:lnTo>
                      <a:pt x="24" y="31"/>
                    </a:lnTo>
                    <a:lnTo>
                      <a:pt x="24" y="31"/>
                    </a:lnTo>
                    <a:lnTo>
                      <a:pt x="24" y="31"/>
                    </a:lnTo>
                    <a:lnTo>
                      <a:pt x="24" y="31"/>
                    </a:lnTo>
                    <a:lnTo>
                      <a:pt x="22" y="31"/>
                    </a:lnTo>
                    <a:lnTo>
                      <a:pt x="22" y="31"/>
                    </a:lnTo>
                    <a:lnTo>
                      <a:pt x="22" y="33"/>
                    </a:lnTo>
                    <a:lnTo>
                      <a:pt x="22" y="33"/>
                    </a:lnTo>
                    <a:lnTo>
                      <a:pt x="19" y="33"/>
                    </a:lnTo>
                    <a:lnTo>
                      <a:pt x="19" y="33"/>
                    </a:lnTo>
                    <a:lnTo>
                      <a:pt x="19" y="33"/>
                    </a:lnTo>
                    <a:lnTo>
                      <a:pt x="19" y="35"/>
                    </a:lnTo>
                    <a:lnTo>
                      <a:pt x="19" y="35"/>
                    </a:lnTo>
                    <a:lnTo>
                      <a:pt x="17" y="35"/>
                    </a:lnTo>
                    <a:lnTo>
                      <a:pt x="17" y="33"/>
                    </a:lnTo>
                    <a:lnTo>
                      <a:pt x="17" y="33"/>
                    </a:lnTo>
                    <a:lnTo>
                      <a:pt x="14" y="33"/>
                    </a:lnTo>
                    <a:lnTo>
                      <a:pt x="14" y="33"/>
                    </a:lnTo>
                    <a:lnTo>
                      <a:pt x="14" y="33"/>
                    </a:lnTo>
                    <a:lnTo>
                      <a:pt x="14" y="31"/>
                    </a:lnTo>
                    <a:lnTo>
                      <a:pt x="14" y="31"/>
                    </a:lnTo>
                    <a:lnTo>
                      <a:pt x="14" y="31"/>
                    </a:lnTo>
                    <a:lnTo>
                      <a:pt x="17" y="31"/>
                    </a:lnTo>
                    <a:lnTo>
                      <a:pt x="17" y="31"/>
                    </a:lnTo>
                    <a:lnTo>
                      <a:pt x="14" y="31"/>
                    </a:lnTo>
                    <a:lnTo>
                      <a:pt x="14" y="28"/>
                    </a:lnTo>
                    <a:lnTo>
                      <a:pt x="14" y="28"/>
                    </a:lnTo>
                    <a:lnTo>
                      <a:pt x="14" y="28"/>
                    </a:lnTo>
                    <a:lnTo>
                      <a:pt x="14" y="28"/>
                    </a:lnTo>
                    <a:lnTo>
                      <a:pt x="14" y="26"/>
                    </a:lnTo>
                    <a:lnTo>
                      <a:pt x="14" y="26"/>
                    </a:lnTo>
                    <a:lnTo>
                      <a:pt x="12" y="26"/>
                    </a:lnTo>
                    <a:lnTo>
                      <a:pt x="12" y="24"/>
                    </a:lnTo>
                    <a:lnTo>
                      <a:pt x="14" y="24"/>
                    </a:lnTo>
                    <a:lnTo>
                      <a:pt x="14" y="24"/>
                    </a:lnTo>
                    <a:lnTo>
                      <a:pt x="12" y="24"/>
                    </a:lnTo>
                    <a:lnTo>
                      <a:pt x="12" y="21"/>
                    </a:lnTo>
                    <a:lnTo>
                      <a:pt x="12" y="21"/>
                    </a:lnTo>
                    <a:lnTo>
                      <a:pt x="12" y="21"/>
                    </a:lnTo>
                    <a:lnTo>
                      <a:pt x="12" y="21"/>
                    </a:lnTo>
                    <a:lnTo>
                      <a:pt x="12" y="21"/>
                    </a:lnTo>
                    <a:lnTo>
                      <a:pt x="12" y="19"/>
                    </a:lnTo>
                    <a:lnTo>
                      <a:pt x="10" y="19"/>
                    </a:lnTo>
                    <a:lnTo>
                      <a:pt x="10" y="19"/>
                    </a:lnTo>
                    <a:lnTo>
                      <a:pt x="10" y="16"/>
                    </a:lnTo>
                    <a:lnTo>
                      <a:pt x="10" y="16"/>
                    </a:lnTo>
                    <a:lnTo>
                      <a:pt x="10" y="14"/>
                    </a:lnTo>
                    <a:lnTo>
                      <a:pt x="10" y="14"/>
                    </a:lnTo>
                    <a:lnTo>
                      <a:pt x="10" y="12"/>
                    </a:lnTo>
                    <a:lnTo>
                      <a:pt x="10" y="12"/>
                    </a:lnTo>
                    <a:lnTo>
                      <a:pt x="10" y="12"/>
                    </a:lnTo>
                    <a:lnTo>
                      <a:pt x="10" y="9"/>
                    </a:lnTo>
                    <a:lnTo>
                      <a:pt x="7" y="9"/>
                    </a:lnTo>
                    <a:lnTo>
                      <a:pt x="7" y="9"/>
                    </a:lnTo>
                    <a:lnTo>
                      <a:pt x="7" y="9"/>
                    </a:lnTo>
                    <a:lnTo>
                      <a:pt x="7" y="9"/>
                    </a:lnTo>
                    <a:lnTo>
                      <a:pt x="7" y="9"/>
                    </a:lnTo>
                    <a:lnTo>
                      <a:pt x="7" y="7"/>
                    </a:lnTo>
                    <a:lnTo>
                      <a:pt x="5" y="7"/>
                    </a:lnTo>
                    <a:lnTo>
                      <a:pt x="5" y="7"/>
                    </a:lnTo>
                    <a:lnTo>
                      <a:pt x="5" y="7"/>
                    </a:lnTo>
                    <a:lnTo>
                      <a:pt x="5" y="7"/>
                    </a:lnTo>
                    <a:lnTo>
                      <a:pt x="5" y="5"/>
                    </a:lnTo>
                    <a:lnTo>
                      <a:pt x="5" y="5"/>
                    </a:lnTo>
                    <a:lnTo>
                      <a:pt x="5" y="2"/>
                    </a:lnTo>
                    <a:lnTo>
                      <a:pt x="3" y="2"/>
                    </a:lnTo>
                    <a:lnTo>
                      <a:pt x="3" y="2"/>
                    </a:lnTo>
                    <a:lnTo>
                      <a:pt x="0" y="2"/>
                    </a:lnTo>
                    <a:lnTo>
                      <a:pt x="0" y="2"/>
                    </a:lnTo>
                    <a:lnTo>
                      <a:pt x="0" y="2"/>
                    </a:lnTo>
                    <a:lnTo>
                      <a:pt x="0" y="0"/>
                    </a:lnTo>
                    <a:lnTo>
                      <a:pt x="0" y="0"/>
                    </a:lnTo>
                    <a:lnTo>
                      <a:pt x="0" y="0"/>
                    </a:lnTo>
                    <a:lnTo>
                      <a:pt x="0" y="0"/>
                    </a:lnTo>
                    <a:lnTo>
                      <a:pt x="3" y="0"/>
                    </a:lnTo>
                    <a:lnTo>
                      <a:pt x="3" y="0"/>
                    </a:lnTo>
                    <a:lnTo>
                      <a:pt x="5" y="0"/>
                    </a:lnTo>
                    <a:lnTo>
                      <a:pt x="5" y="0"/>
                    </a:lnTo>
                    <a:lnTo>
                      <a:pt x="5" y="0"/>
                    </a:lnTo>
                    <a:lnTo>
                      <a:pt x="7" y="0"/>
                    </a:lnTo>
                    <a:lnTo>
                      <a:pt x="7" y="0"/>
                    </a:lnTo>
                    <a:lnTo>
                      <a:pt x="7" y="0"/>
                    </a:lnTo>
                    <a:lnTo>
                      <a:pt x="7" y="0"/>
                    </a:lnTo>
                    <a:lnTo>
                      <a:pt x="10" y="0"/>
                    </a:lnTo>
                    <a:lnTo>
                      <a:pt x="10" y="0"/>
                    </a:lnTo>
                    <a:lnTo>
                      <a:pt x="12" y="0"/>
                    </a:lnTo>
                    <a:lnTo>
                      <a:pt x="12" y="0"/>
                    </a:lnTo>
                    <a:lnTo>
                      <a:pt x="12" y="0"/>
                    </a:lnTo>
                    <a:lnTo>
                      <a:pt x="12" y="0"/>
                    </a:lnTo>
                    <a:lnTo>
                      <a:pt x="14" y="0"/>
                    </a:lnTo>
                    <a:lnTo>
                      <a:pt x="14" y="0"/>
                    </a:lnTo>
                    <a:lnTo>
                      <a:pt x="14"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4" name="Freeform 76"/>
              <p:cNvSpPr>
                <a:spLocks/>
              </p:cNvSpPr>
              <p:nvPr/>
            </p:nvSpPr>
            <p:spPr bwMode="auto">
              <a:xfrm>
                <a:off x="3413" y="2412"/>
                <a:ext cx="29" cy="35"/>
              </a:xfrm>
              <a:custGeom>
                <a:avLst/>
                <a:gdLst/>
                <a:ahLst/>
                <a:cxnLst>
                  <a:cxn ang="0">
                    <a:pos x="14" y="0"/>
                  </a:cxn>
                  <a:cxn ang="0">
                    <a:pos x="19" y="0"/>
                  </a:cxn>
                  <a:cxn ang="0">
                    <a:pos x="22" y="0"/>
                  </a:cxn>
                  <a:cxn ang="0">
                    <a:pos x="22" y="2"/>
                  </a:cxn>
                  <a:cxn ang="0">
                    <a:pos x="24" y="5"/>
                  </a:cxn>
                  <a:cxn ang="0">
                    <a:pos x="24" y="7"/>
                  </a:cxn>
                  <a:cxn ang="0">
                    <a:pos x="26" y="9"/>
                  </a:cxn>
                  <a:cxn ang="0">
                    <a:pos x="29" y="9"/>
                  </a:cxn>
                  <a:cxn ang="0">
                    <a:pos x="29" y="12"/>
                  </a:cxn>
                  <a:cxn ang="0">
                    <a:pos x="26" y="12"/>
                  </a:cxn>
                  <a:cxn ang="0">
                    <a:pos x="26" y="16"/>
                  </a:cxn>
                  <a:cxn ang="0">
                    <a:pos x="26" y="19"/>
                  </a:cxn>
                  <a:cxn ang="0">
                    <a:pos x="29" y="21"/>
                  </a:cxn>
                  <a:cxn ang="0">
                    <a:pos x="29" y="24"/>
                  </a:cxn>
                  <a:cxn ang="0">
                    <a:pos x="26" y="24"/>
                  </a:cxn>
                  <a:cxn ang="0">
                    <a:pos x="26" y="26"/>
                  </a:cxn>
                  <a:cxn ang="0">
                    <a:pos x="26" y="31"/>
                  </a:cxn>
                  <a:cxn ang="0">
                    <a:pos x="24" y="31"/>
                  </a:cxn>
                  <a:cxn ang="0">
                    <a:pos x="22" y="31"/>
                  </a:cxn>
                  <a:cxn ang="0">
                    <a:pos x="19" y="33"/>
                  </a:cxn>
                  <a:cxn ang="0">
                    <a:pos x="19" y="35"/>
                  </a:cxn>
                  <a:cxn ang="0">
                    <a:pos x="17" y="33"/>
                  </a:cxn>
                  <a:cxn ang="0">
                    <a:pos x="14" y="33"/>
                  </a:cxn>
                  <a:cxn ang="0">
                    <a:pos x="14" y="31"/>
                  </a:cxn>
                  <a:cxn ang="0">
                    <a:pos x="17" y="31"/>
                  </a:cxn>
                  <a:cxn ang="0">
                    <a:pos x="14" y="28"/>
                  </a:cxn>
                  <a:cxn ang="0">
                    <a:pos x="14" y="26"/>
                  </a:cxn>
                  <a:cxn ang="0">
                    <a:pos x="12" y="24"/>
                  </a:cxn>
                  <a:cxn ang="0">
                    <a:pos x="12" y="24"/>
                  </a:cxn>
                  <a:cxn ang="0">
                    <a:pos x="12" y="21"/>
                  </a:cxn>
                  <a:cxn ang="0">
                    <a:pos x="12" y="19"/>
                  </a:cxn>
                  <a:cxn ang="0">
                    <a:pos x="10" y="16"/>
                  </a:cxn>
                  <a:cxn ang="0">
                    <a:pos x="10" y="14"/>
                  </a:cxn>
                  <a:cxn ang="0">
                    <a:pos x="10" y="12"/>
                  </a:cxn>
                  <a:cxn ang="0">
                    <a:pos x="7" y="9"/>
                  </a:cxn>
                  <a:cxn ang="0">
                    <a:pos x="7" y="9"/>
                  </a:cxn>
                  <a:cxn ang="0">
                    <a:pos x="5" y="7"/>
                  </a:cxn>
                  <a:cxn ang="0">
                    <a:pos x="5" y="5"/>
                  </a:cxn>
                  <a:cxn ang="0">
                    <a:pos x="3" y="2"/>
                  </a:cxn>
                  <a:cxn ang="0">
                    <a:pos x="0" y="2"/>
                  </a:cxn>
                  <a:cxn ang="0">
                    <a:pos x="0" y="0"/>
                  </a:cxn>
                  <a:cxn ang="0">
                    <a:pos x="3" y="0"/>
                  </a:cxn>
                  <a:cxn ang="0">
                    <a:pos x="5" y="0"/>
                  </a:cxn>
                  <a:cxn ang="0">
                    <a:pos x="7" y="0"/>
                  </a:cxn>
                  <a:cxn ang="0">
                    <a:pos x="10" y="0"/>
                  </a:cxn>
                  <a:cxn ang="0">
                    <a:pos x="12" y="0"/>
                  </a:cxn>
                  <a:cxn ang="0">
                    <a:pos x="14" y="0"/>
                  </a:cxn>
                </a:cxnLst>
                <a:rect l="0" t="0" r="r" b="b"/>
                <a:pathLst>
                  <a:path w="29" h="35">
                    <a:moveTo>
                      <a:pt x="14" y="0"/>
                    </a:moveTo>
                    <a:lnTo>
                      <a:pt x="14" y="0"/>
                    </a:lnTo>
                    <a:lnTo>
                      <a:pt x="14" y="0"/>
                    </a:lnTo>
                    <a:lnTo>
                      <a:pt x="17" y="0"/>
                    </a:lnTo>
                    <a:lnTo>
                      <a:pt x="17" y="0"/>
                    </a:lnTo>
                    <a:lnTo>
                      <a:pt x="19" y="0"/>
                    </a:lnTo>
                    <a:lnTo>
                      <a:pt x="19" y="0"/>
                    </a:lnTo>
                    <a:lnTo>
                      <a:pt x="19" y="0"/>
                    </a:lnTo>
                    <a:lnTo>
                      <a:pt x="22" y="0"/>
                    </a:lnTo>
                    <a:lnTo>
                      <a:pt x="22" y="2"/>
                    </a:lnTo>
                    <a:lnTo>
                      <a:pt x="22" y="2"/>
                    </a:lnTo>
                    <a:lnTo>
                      <a:pt x="22" y="2"/>
                    </a:lnTo>
                    <a:lnTo>
                      <a:pt x="22" y="2"/>
                    </a:lnTo>
                    <a:lnTo>
                      <a:pt x="22" y="5"/>
                    </a:lnTo>
                    <a:lnTo>
                      <a:pt x="24" y="5"/>
                    </a:lnTo>
                    <a:lnTo>
                      <a:pt x="24" y="5"/>
                    </a:lnTo>
                    <a:lnTo>
                      <a:pt x="24" y="5"/>
                    </a:lnTo>
                    <a:lnTo>
                      <a:pt x="24" y="7"/>
                    </a:lnTo>
                    <a:lnTo>
                      <a:pt x="26" y="7"/>
                    </a:lnTo>
                    <a:lnTo>
                      <a:pt x="26" y="7"/>
                    </a:lnTo>
                    <a:lnTo>
                      <a:pt x="26" y="9"/>
                    </a:lnTo>
                    <a:lnTo>
                      <a:pt x="26" y="9"/>
                    </a:lnTo>
                    <a:lnTo>
                      <a:pt x="26" y="9"/>
                    </a:lnTo>
                    <a:lnTo>
                      <a:pt x="29" y="9"/>
                    </a:lnTo>
                    <a:lnTo>
                      <a:pt x="29" y="9"/>
                    </a:lnTo>
                    <a:lnTo>
                      <a:pt x="29" y="9"/>
                    </a:lnTo>
                    <a:lnTo>
                      <a:pt x="29" y="12"/>
                    </a:lnTo>
                    <a:lnTo>
                      <a:pt x="26" y="12"/>
                    </a:lnTo>
                    <a:lnTo>
                      <a:pt x="26" y="12"/>
                    </a:lnTo>
                    <a:lnTo>
                      <a:pt x="26" y="12"/>
                    </a:lnTo>
                    <a:lnTo>
                      <a:pt x="26" y="14"/>
                    </a:lnTo>
                    <a:lnTo>
                      <a:pt x="26" y="14"/>
                    </a:lnTo>
                    <a:lnTo>
                      <a:pt x="26" y="16"/>
                    </a:lnTo>
                    <a:lnTo>
                      <a:pt x="26" y="16"/>
                    </a:lnTo>
                    <a:lnTo>
                      <a:pt x="26" y="19"/>
                    </a:lnTo>
                    <a:lnTo>
                      <a:pt x="26" y="19"/>
                    </a:lnTo>
                    <a:lnTo>
                      <a:pt x="26" y="19"/>
                    </a:lnTo>
                    <a:lnTo>
                      <a:pt x="26" y="21"/>
                    </a:lnTo>
                    <a:lnTo>
                      <a:pt x="29" y="21"/>
                    </a:lnTo>
                    <a:lnTo>
                      <a:pt x="29" y="21"/>
                    </a:lnTo>
                    <a:lnTo>
                      <a:pt x="29" y="21"/>
                    </a:lnTo>
                    <a:lnTo>
                      <a:pt x="29" y="24"/>
                    </a:lnTo>
                    <a:lnTo>
                      <a:pt x="26" y="24"/>
                    </a:lnTo>
                    <a:lnTo>
                      <a:pt x="26" y="24"/>
                    </a:lnTo>
                    <a:lnTo>
                      <a:pt x="26" y="24"/>
                    </a:lnTo>
                    <a:lnTo>
                      <a:pt x="26" y="26"/>
                    </a:lnTo>
                    <a:lnTo>
                      <a:pt x="26" y="26"/>
                    </a:lnTo>
                    <a:lnTo>
                      <a:pt x="26" y="26"/>
                    </a:lnTo>
                    <a:lnTo>
                      <a:pt x="26" y="28"/>
                    </a:lnTo>
                    <a:lnTo>
                      <a:pt x="26" y="28"/>
                    </a:lnTo>
                    <a:lnTo>
                      <a:pt x="26" y="31"/>
                    </a:lnTo>
                    <a:lnTo>
                      <a:pt x="24" y="31"/>
                    </a:lnTo>
                    <a:lnTo>
                      <a:pt x="24" y="31"/>
                    </a:lnTo>
                    <a:lnTo>
                      <a:pt x="24" y="31"/>
                    </a:lnTo>
                    <a:lnTo>
                      <a:pt x="24" y="31"/>
                    </a:lnTo>
                    <a:lnTo>
                      <a:pt x="22" y="31"/>
                    </a:lnTo>
                    <a:lnTo>
                      <a:pt x="22" y="31"/>
                    </a:lnTo>
                    <a:lnTo>
                      <a:pt x="22" y="33"/>
                    </a:lnTo>
                    <a:lnTo>
                      <a:pt x="22" y="33"/>
                    </a:lnTo>
                    <a:lnTo>
                      <a:pt x="19" y="33"/>
                    </a:lnTo>
                    <a:lnTo>
                      <a:pt x="19" y="33"/>
                    </a:lnTo>
                    <a:lnTo>
                      <a:pt x="19" y="33"/>
                    </a:lnTo>
                    <a:lnTo>
                      <a:pt x="19" y="35"/>
                    </a:lnTo>
                    <a:lnTo>
                      <a:pt x="19" y="35"/>
                    </a:lnTo>
                    <a:lnTo>
                      <a:pt x="17" y="35"/>
                    </a:lnTo>
                    <a:lnTo>
                      <a:pt x="17" y="33"/>
                    </a:lnTo>
                    <a:lnTo>
                      <a:pt x="17" y="33"/>
                    </a:lnTo>
                    <a:lnTo>
                      <a:pt x="14" y="33"/>
                    </a:lnTo>
                    <a:lnTo>
                      <a:pt x="14" y="33"/>
                    </a:lnTo>
                    <a:lnTo>
                      <a:pt x="14" y="33"/>
                    </a:lnTo>
                    <a:lnTo>
                      <a:pt x="14" y="31"/>
                    </a:lnTo>
                    <a:lnTo>
                      <a:pt x="14" y="31"/>
                    </a:lnTo>
                    <a:lnTo>
                      <a:pt x="14" y="31"/>
                    </a:lnTo>
                    <a:lnTo>
                      <a:pt x="17" y="31"/>
                    </a:lnTo>
                    <a:lnTo>
                      <a:pt x="17" y="31"/>
                    </a:lnTo>
                    <a:lnTo>
                      <a:pt x="14" y="31"/>
                    </a:lnTo>
                    <a:lnTo>
                      <a:pt x="14" y="28"/>
                    </a:lnTo>
                    <a:lnTo>
                      <a:pt x="14" y="28"/>
                    </a:lnTo>
                    <a:lnTo>
                      <a:pt x="14" y="28"/>
                    </a:lnTo>
                    <a:lnTo>
                      <a:pt x="14" y="28"/>
                    </a:lnTo>
                    <a:lnTo>
                      <a:pt x="14" y="26"/>
                    </a:lnTo>
                    <a:lnTo>
                      <a:pt x="14" y="26"/>
                    </a:lnTo>
                    <a:lnTo>
                      <a:pt x="12" y="26"/>
                    </a:lnTo>
                    <a:lnTo>
                      <a:pt x="12" y="24"/>
                    </a:lnTo>
                    <a:lnTo>
                      <a:pt x="14" y="24"/>
                    </a:lnTo>
                    <a:lnTo>
                      <a:pt x="14" y="24"/>
                    </a:lnTo>
                    <a:lnTo>
                      <a:pt x="12" y="24"/>
                    </a:lnTo>
                    <a:lnTo>
                      <a:pt x="12" y="21"/>
                    </a:lnTo>
                    <a:lnTo>
                      <a:pt x="12" y="21"/>
                    </a:lnTo>
                    <a:lnTo>
                      <a:pt x="12" y="21"/>
                    </a:lnTo>
                    <a:lnTo>
                      <a:pt x="12" y="21"/>
                    </a:lnTo>
                    <a:lnTo>
                      <a:pt x="12" y="21"/>
                    </a:lnTo>
                    <a:lnTo>
                      <a:pt x="12" y="19"/>
                    </a:lnTo>
                    <a:lnTo>
                      <a:pt x="10" y="19"/>
                    </a:lnTo>
                    <a:lnTo>
                      <a:pt x="10" y="19"/>
                    </a:lnTo>
                    <a:lnTo>
                      <a:pt x="10" y="16"/>
                    </a:lnTo>
                    <a:lnTo>
                      <a:pt x="10" y="16"/>
                    </a:lnTo>
                    <a:lnTo>
                      <a:pt x="10" y="14"/>
                    </a:lnTo>
                    <a:lnTo>
                      <a:pt x="10" y="14"/>
                    </a:lnTo>
                    <a:lnTo>
                      <a:pt x="10" y="12"/>
                    </a:lnTo>
                    <a:lnTo>
                      <a:pt x="10" y="12"/>
                    </a:lnTo>
                    <a:lnTo>
                      <a:pt x="10" y="12"/>
                    </a:lnTo>
                    <a:lnTo>
                      <a:pt x="10" y="9"/>
                    </a:lnTo>
                    <a:lnTo>
                      <a:pt x="7" y="9"/>
                    </a:lnTo>
                    <a:lnTo>
                      <a:pt x="7" y="9"/>
                    </a:lnTo>
                    <a:lnTo>
                      <a:pt x="7" y="9"/>
                    </a:lnTo>
                    <a:lnTo>
                      <a:pt x="7" y="9"/>
                    </a:lnTo>
                    <a:lnTo>
                      <a:pt x="7" y="9"/>
                    </a:lnTo>
                    <a:lnTo>
                      <a:pt x="7" y="7"/>
                    </a:lnTo>
                    <a:lnTo>
                      <a:pt x="5" y="7"/>
                    </a:lnTo>
                    <a:lnTo>
                      <a:pt x="5" y="7"/>
                    </a:lnTo>
                    <a:lnTo>
                      <a:pt x="5" y="7"/>
                    </a:lnTo>
                    <a:lnTo>
                      <a:pt x="5" y="7"/>
                    </a:lnTo>
                    <a:lnTo>
                      <a:pt x="5" y="5"/>
                    </a:lnTo>
                    <a:lnTo>
                      <a:pt x="5" y="5"/>
                    </a:lnTo>
                    <a:lnTo>
                      <a:pt x="5" y="2"/>
                    </a:lnTo>
                    <a:lnTo>
                      <a:pt x="3" y="2"/>
                    </a:lnTo>
                    <a:lnTo>
                      <a:pt x="3" y="2"/>
                    </a:lnTo>
                    <a:lnTo>
                      <a:pt x="0" y="2"/>
                    </a:lnTo>
                    <a:lnTo>
                      <a:pt x="0" y="2"/>
                    </a:lnTo>
                    <a:lnTo>
                      <a:pt x="0" y="2"/>
                    </a:lnTo>
                    <a:lnTo>
                      <a:pt x="0" y="0"/>
                    </a:lnTo>
                    <a:lnTo>
                      <a:pt x="0" y="0"/>
                    </a:lnTo>
                    <a:lnTo>
                      <a:pt x="0" y="0"/>
                    </a:lnTo>
                    <a:lnTo>
                      <a:pt x="0" y="0"/>
                    </a:lnTo>
                    <a:lnTo>
                      <a:pt x="3" y="0"/>
                    </a:lnTo>
                    <a:lnTo>
                      <a:pt x="3" y="0"/>
                    </a:lnTo>
                    <a:lnTo>
                      <a:pt x="5" y="0"/>
                    </a:lnTo>
                    <a:lnTo>
                      <a:pt x="5" y="0"/>
                    </a:lnTo>
                    <a:lnTo>
                      <a:pt x="5" y="0"/>
                    </a:lnTo>
                    <a:lnTo>
                      <a:pt x="7" y="0"/>
                    </a:lnTo>
                    <a:lnTo>
                      <a:pt x="7" y="0"/>
                    </a:lnTo>
                    <a:lnTo>
                      <a:pt x="7" y="0"/>
                    </a:lnTo>
                    <a:lnTo>
                      <a:pt x="7" y="0"/>
                    </a:lnTo>
                    <a:lnTo>
                      <a:pt x="10" y="0"/>
                    </a:lnTo>
                    <a:lnTo>
                      <a:pt x="10" y="0"/>
                    </a:lnTo>
                    <a:lnTo>
                      <a:pt x="12" y="0"/>
                    </a:lnTo>
                    <a:lnTo>
                      <a:pt x="12" y="0"/>
                    </a:lnTo>
                    <a:lnTo>
                      <a:pt x="12" y="0"/>
                    </a:lnTo>
                    <a:lnTo>
                      <a:pt x="12" y="0"/>
                    </a:lnTo>
                    <a:lnTo>
                      <a:pt x="14" y="0"/>
                    </a:lnTo>
                    <a:lnTo>
                      <a:pt x="14" y="0"/>
                    </a:lnTo>
                    <a:lnTo>
                      <a:pt x="14"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5" name="Freeform 77"/>
              <p:cNvSpPr>
                <a:spLocks/>
              </p:cNvSpPr>
              <p:nvPr/>
            </p:nvSpPr>
            <p:spPr bwMode="auto">
              <a:xfrm>
                <a:off x="3446" y="2433"/>
                <a:ext cx="31" cy="59"/>
              </a:xfrm>
              <a:custGeom>
                <a:avLst/>
                <a:gdLst/>
                <a:ahLst/>
                <a:cxnLst>
                  <a:cxn ang="0">
                    <a:pos x="26" y="38"/>
                  </a:cxn>
                  <a:cxn ang="0">
                    <a:pos x="26" y="41"/>
                  </a:cxn>
                  <a:cxn ang="0">
                    <a:pos x="22" y="43"/>
                  </a:cxn>
                  <a:cxn ang="0">
                    <a:pos x="22" y="45"/>
                  </a:cxn>
                  <a:cxn ang="0">
                    <a:pos x="19" y="48"/>
                  </a:cxn>
                  <a:cxn ang="0">
                    <a:pos x="19" y="52"/>
                  </a:cxn>
                  <a:cxn ang="0">
                    <a:pos x="19" y="57"/>
                  </a:cxn>
                  <a:cxn ang="0">
                    <a:pos x="19" y="59"/>
                  </a:cxn>
                  <a:cxn ang="0">
                    <a:pos x="15" y="59"/>
                  </a:cxn>
                  <a:cxn ang="0">
                    <a:pos x="15" y="55"/>
                  </a:cxn>
                  <a:cxn ang="0">
                    <a:pos x="15" y="52"/>
                  </a:cxn>
                  <a:cxn ang="0">
                    <a:pos x="12" y="50"/>
                  </a:cxn>
                  <a:cxn ang="0">
                    <a:pos x="10" y="52"/>
                  </a:cxn>
                  <a:cxn ang="0">
                    <a:pos x="8" y="52"/>
                  </a:cxn>
                  <a:cxn ang="0">
                    <a:pos x="5" y="57"/>
                  </a:cxn>
                  <a:cxn ang="0">
                    <a:pos x="3" y="57"/>
                  </a:cxn>
                  <a:cxn ang="0">
                    <a:pos x="3" y="57"/>
                  </a:cxn>
                  <a:cxn ang="0">
                    <a:pos x="3" y="52"/>
                  </a:cxn>
                  <a:cxn ang="0">
                    <a:pos x="3" y="50"/>
                  </a:cxn>
                  <a:cxn ang="0">
                    <a:pos x="3" y="45"/>
                  </a:cxn>
                  <a:cxn ang="0">
                    <a:pos x="5" y="43"/>
                  </a:cxn>
                  <a:cxn ang="0">
                    <a:pos x="5" y="38"/>
                  </a:cxn>
                  <a:cxn ang="0">
                    <a:pos x="5" y="36"/>
                  </a:cxn>
                  <a:cxn ang="0">
                    <a:pos x="5" y="33"/>
                  </a:cxn>
                  <a:cxn ang="0">
                    <a:pos x="5" y="29"/>
                  </a:cxn>
                  <a:cxn ang="0">
                    <a:pos x="5" y="26"/>
                  </a:cxn>
                  <a:cxn ang="0">
                    <a:pos x="5" y="24"/>
                  </a:cxn>
                  <a:cxn ang="0">
                    <a:pos x="0" y="24"/>
                  </a:cxn>
                  <a:cxn ang="0">
                    <a:pos x="0" y="22"/>
                  </a:cxn>
                  <a:cxn ang="0">
                    <a:pos x="3" y="19"/>
                  </a:cxn>
                  <a:cxn ang="0">
                    <a:pos x="3" y="17"/>
                  </a:cxn>
                  <a:cxn ang="0">
                    <a:pos x="3" y="14"/>
                  </a:cxn>
                  <a:cxn ang="0">
                    <a:pos x="3" y="10"/>
                  </a:cxn>
                  <a:cxn ang="0">
                    <a:pos x="3" y="7"/>
                  </a:cxn>
                  <a:cxn ang="0">
                    <a:pos x="5" y="5"/>
                  </a:cxn>
                  <a:cxn ang="0">
                    <a:pos x="3" y="3"/>
                  </a:cxn>
                  <a:cxn ang="0">
                    <a:pos x="5" y="0"/>
                  </a:cxn>
                  <a:cxn ang="0">
                    <a:pos x="8" y="0"/>
                  </a:cxn>
                  <a:cxn ang="0">
                    <a:pos x="8" y="3"/>
                  </a:cxn>
                  <a:cxn ang="0">
                    <a:pos x="8" y="7"/>
                  </a:cxn>
                  <a:cxn ang="0">
                    <a:pos x="5" y="10"/>
                  </a:cxn>
                  <a:cxn ang="0">
                    <a:pos x="5" y="14"/>
                  </a:cxn>
                  <a:cxn ang="0">
                    <a:pos x="5" y="17"/>
                  </a:cxn>
                  <a:cxn ang="0">
                    <a:pos x="5" y="19"/>
                  </a:cxn>
                  <a:cxn ang="0">
                    <a:pos x="5" y="19"/>
                  </a:cxn>
                  <a:cxn ang="0">
                    <a:pos x="8" y="22"/>
                  </a:cxn>
                  <a:cxn ang="0">
                    <a:pos x="12" y="22"/>
                  </a:cxn>
                  <a:cxn ang="0">
                    <a:pos x="12" y="24"/>
                  </a:cxn>
                  <a:cxn ang="0">
                    <a:pos x="15" y="26"/>
                  </a:cxn>
                  <a:cxn ang="0">
                    <a:pos x="17" y="29"/>
                  </a:cxn>
                  <a:cxn ang="0">
                    <a:pos x="19" y="26"/>
                  </a:cxn>
                  <a:cxn ang="0">
                    <a:pos x="22" y="26"/>
                  </a:cxn>
                  <a:cxn ang="0">
                    <a:pos x="24" y="29"/>
                  </a:cxn>
                  <a:cxn ang="0">
                    <a:pos x="26" y="29"/>
                  </a:cxn>
                  <a:cxn ang="0">
                    <a:pos x="29" y="29"/>
                  </a:cxn>
                  <a:cxn ang="0">
                    <a:pos x="31" y="26"/>
                  </a:cxn>
                  <a:cxn ang="0">
                    <a:pos x="29" y="29"/>
                  </a:cxn>
                  <a:cxn ang="0">
                    <a:pos x="31" y="29"/>
                  </a:cxn>
                  <a:cxn ang="0">
                    <a:pos x="29" y="31"/>
                  </a:cxn>
                  <a:cxn ang="0">
                    <a:pos x="29" y="33"/>
                  </a:cxn>
                  <a:cxn ang="0">
                    <a:pos x="31" y="38"/>
                  </a:cxn>
                  <a:cxn ang="0">
                    <a:pos x="29" y="38"/>
                  </a:cxn>
                </a:cxnLst>
                <a:rect l="0" t="0" r="r" b="b"/>
                <a:pathLst>
                  <a:path w="31" h="59">
                    <a:moveTo>
                      <a:pt x="29" y="41"/>
                    </a:moveTo>
                    <a:lnTo>
                      <a:pt x="29" y="41"/>
                    </a:lnTo>
                    <a:lnTo>
                      <a:pt x="26" y="41"/>
                    </a:lnTo>
                    <a:lnTo>
                      <a:pt x="26" y="38"/>
                    </a:lnTo>
                    <a:lnTo>
                      <a:pt x="26" y="38"/>
                    </a:lnTo>
                    <a:lnTo>
                      <a:pt x="26" y="41"/>
                    </a:lnTo>
                    <a:lnTo>
                      <a:pt x="26" y="41"/>
                    </a:lnTo>
                    <a:lnTo>
                      <a:pt x="26" y="41"/>
                    </a:lnTo>
                    <a:lnTo>
                      <a:pt x="24" y="41"/>
                    </a:lnTo>
                    <a:lnTo>
                      <a:pt x="24" y="43"/>
                    </a:lnTo>
                    <a:lnTo>
                      <a:pt x="24" y="43"/>
                    </a:lnTo>
                    <a:lnTo>
                      <a:pt x="22" y="43"/>
                    </a:lnTo>
                    <a:lnTo>
                      <a:pt x="22" y="43"/>
                    </a:lnTo>
                    <a:lnTo>
                      <a:pt x="22" y="43"/>
                    </a:lnTo>
                    <a:lnTo>
                      <a:pt x="22" y="43"/>
                    </a:lnTo>
                    <a:lnTo>
                      <a:pt x="22" y="45"/>
                    </a:lnTo>
                    <a:lnTo>
                      <a:pt x="22" y="45"/>
                    </a:lnTo>
                    <a:lnTo>
                      <a:pt x="22" y="48"/>
                    </a:lnTo>
                    <a:lnTo>
                      <a:pt x="22" y="48"/>
                    </a:lnTo>
                    <a:lnTo>
                      <a:pt x="19" y="48"/>
                    </a:lnTo>
                    <a:lnTo>
                      <a:pt x="19" y="48"/>
                    </a:lnTo>
                    <a:lnTo>
                      <a:pt x="19" y="50"/>
                    </a:lnTo>
                    <a:lnTo>
                      <a:pt x="19" y="50"/>
                    </a:lnTo>
                    <a:lnTo>
                      <a:pt x="19" y="52"/>
                    </a:lnTo>
                    <a:lnTo>
                      <a:pt x="19" y="52"/>
                    </a:lnTo>
                    <a:lnTo>
                      <a:pt x="19" y="55"/>
                    </a:lnTo>
                    <a:lnTo>
                      <a:pt x="19" y="55"/>
                    </a:lnTo>
                    <a:lnTo>
                      <a:pt x="19" y="57"/>
                    </a:lnTo>
                    <a:lnTo>
                      <a:pt x="19" y="57"/>
                    </a:lnTo>
                    <a:lnTo>
                      <a:pt x="19" y="57"/>
                    </a:lnTo>
                    <a:lnTo>
                      <a:pt x="19" y="57"/>
                    </a:lnTo>
                    <a:lnTo>
                      <a:pt x="19" y="59"/>
                    </a:lnTo>
                    <a:lnTo>
                      <a:pt x="17" y="59"/>
                    </a:lnTo>
                    <a:lnTo>
                      <a:pt x="17" y="59"/>
                    </a:lnTo>
                    <a:lnTo>
                      <a:pt x="15" y="59"/>
                    </a:lnTo>
                    <a:lnTo>
                      <a:pt x="15" y="59"/>
                    </a:lnTo>
                    <a:lnTo>
                      <a:pt x="15" y="57"/>
                    </a:lnTo>
                    <a:lnTo>
                      <a:pt x="15" y="57"/>
                    </a:lnTo>
                    <a:lnTo>
                      <a:pt x="15" y="57"/>
                    </a:lnTo>
                    <a:lnTo>
                      <a:pt x="15" y="55"/>
                    </a:lnTo>
                    <a:lnTo>
                      <a:pt x="15" y="55"/>
                    </a:lnTo>
                    <a:lnTo>
                      <a:pt x="15" y="55"/>
                    </a:lnTo>
                    <a:lnTo>
                      <a:pt x="15" y="52"/>
                    </a:lnTo>
                    <a:lnTo>
                      <a:pt x="15" y="52"/>
                    </a:lnTo>
                    <a:lnTo>
                      <a:pt x="15" y="50"/>
                    </a:lnTo>
                    <a:lnTo>
                      <a:pt x="15" y="50"/>
                    </a:lnTo>
                    <a:lnTo>
                      <a:pt x="12" y="50"/>
                    </a:lnTo>
                    <a:lnTo>
                      <a:pt x="12" y="50"/>
                    </a:lnTo>
                    <a:lnTo>
                      <a:pt x="12" y="52"/>
                    </a:lnTo>
                    <a:lnTo>
                      <a:pt x="12" y="52"/>
                    </a:lnTo>
                    <a:lnTo>
                      <a:pt x="10" y="52"/>
                    </a:lnTo>
                    <a:lnTo>
                      <a:pt x="10" y="52"/>
                    </a:lnTo>
                    <a:lnTo>
                      <a:pt x="8" y="52"/>
                    </a:lnTo>
                    <a:lnTo>
                      <a:pt x="8" y="52"/>
                    </a:lnTo>
                    <a:lnTo>
                      <a:pt x="8" y="52"/>
                    </a:lnTo>
                    <a:lnTo>
                      <a:pt x="8" y="52"/>
                    </a:lnTo>
                    <a:lnTo>
                      <a:pt x="8" y="55"/>
                    </a:lnTo>
                    <a:lnTo>
                      <a:pt x="5" y="55"/>
                    </a:lnTo>
                    <a:lnTo>
                      <a:pt x="5" y="55"/>
                    </a:lnTo>
                    <a:lnTo>
                      <a:pt x="5" y="57"/>
                    </a:lnTo>
                    <a:lnTo>
                      <a:pt x="5" y="57"/>
                    </a:lnTo>
                    <a:lnTo>
                      <a:pt x="5" y="57"/>
                    </a:lnTo>
                    <a:lnTo>
                      <a:pt x="5" y="57"/>
                    </a:lnTo>
                    <a:lnTo>
                      <a:pt x="3" y="57"/>
                    </a:lnTo>
                    <a:lnTo>
                      <a:pt x="3" y="57"/>
                    </a:lnTo>
                    <a:lnTo>
                      <a:pt x="0" y="57"/>
                    </a:lnTo>
                    <a:lnTo>
                      <a:pt x="0" y="57"/>
                    </a:lnTo>
                    <a:lnTo>
                      <a:pt x="3" y="57"/>
                    </a:lnTo>
                    <a:lnTo>
                      <a:pt x="3" y="55"/>
                    </a:lnTo>
                    <a:lnTo>
                      <a:pt x="3" y="55"/>
                    </a:lnTo>
                    <a:lnTo>
                      <a:pt x="3" y="52"/>
                    </a:lnTo>
                    <a:lnTo>
                      <a:pt x="3" y="52"/>
                    </a:lnTo>
                    <a:lnTo>
                      <a:pt x="3" y="52"/>
                    </a:lnTo>
                    <a:lnTo>
                      <a:pt x="3" y="50"/>
                    </a:lnTo>
                    <a:lnTo>
                      <a:pt x="3" y="50"/>
                    </a:lnTo>
                    <a:lnTo>
                      <a:pt x="3" y="50"/>
                    </a:lnTo>
                    <a:lnTo>
                      <a:pt x="3" y="48"/>
                    </a:lnTo>
                    <a:lnTo>
                      <a:pt x="3" y="48"/>
                    </a:lnTo>
                    <a:lnTo>
                      <a:pt x="3" y="48"/>
                    </a:lnTo>
                    <a:lnTo>
                      <a:pt x="3" y="45"/>
                    </a:lnTo>
                    <a:lnTo>
                      <a:pt x="3" y="45"/>
                    </a:lnTo>
                    <a:lnTo>
                      <a:pt x="3" y="45"/>
                    </a:lnTo>
                    <a:lnTo>
                      <a:pt x="3" y="43"/>
                    </a:lnTo>
                    <a:lnTo>
                      <a:pt x="5" y="43"/>
                    </a:lnTo>
                    <a:lnTo>
                      <a:pt x="5" y="43"/>
                    </a:lnTo>
                    <a:lnTo>
                      <a:pt x="5" y="41"/>
                    </a:lnTo>
                    <a:lnTo>
                      <a:pt x="5" y="41"/>
                    </a:lnTo>
                    <a:lnTo>
                      <a:pt x="5" y="38"/>
                    </a:lnTo>
                    <a:lnTo>
                      <a:pt x="5" y="38"/>
                    </a:lnTo>
                    <a:lnTo>
                      <a:pt x="5" y="38"/>
                    </a:lnTo>
                    <a:lnTo>
                      <a:pt x="5" y="36"/>
                    </a:lnTo>
                    <a:lnTo>
                      <a:pt x="5" y="36"/>
                    </a:lnTo>
                    <a:lnTo>
                      <a:pt x="5" y="33"/>
                    </a:lnTo>
                    <a:lnTo>
                      <a:pt x="5" y="33"/>
                    </a:lnTo>
                    <a:lnTo>
                      <a:pt x="5" y="33"/>
                    </a:lnTo>
                    <a:lnTo>
                      <a:pt x="5" y="33"/>
                    </a:lnTo>
                    <a:lnTo>
                      <a:pt x="5" y="31"/>
                    </a:lnTo>
                    <a:lnTo>
                      <a:pt x="5" y="31"/>
                    </a:lnTo>
                    <a:lnTo>
                      <a:pt x="5" y="31"/>
                    </a:lnTo>
                    <a:lnTo>
                      <a:pt x="5" y="29"/>
                    </a:lnTo>
                    <a:lnTo>
                      <a:pt x="5" y="29"/>
                    </a:lnTo>
                    <a:lnTo>
                      <a:pt x="5" y="29"/>
                    </a:lnTo>
                    <a:lnTo>
                      <a:pt x="5" y="29"/>
                    </a:lnTo>
                    <a:lnTo>
                      <a:pt x="5" y="26"/>
                    </a:lnTo>
                    <a:lnTo>
                      <a:pt x="5" y="26"/>
                    </a:lnTo>
                    <a:lnTo>
                      <a:pt x="5" y="24"/>
                    </a:lnTo>
                    <a:lnTo>
                      <a:pt x="5" y="24"/>
                    </a:lnTo>
                    <a:lnTo>
                      <a:pt x="5" y="24"/>
                    </a:lnTo>
                    <a:lnTo>
                      <a:pt x="3" y="24"/>
                    </a:lnTo>
                    <a:lnTo>
                      <a:pt x="3" y="24"/>
                    </a:lnTo>
                    <a:lnTo>
                      <a:pt x="3" y="24"/>
                    </a:lnTo>
                    <a:lnTo>
                      <a:pt x="0" y="24"/>
                    </a:lnTo>
                    <a:lnTo>
                      <a:pt x="0" y="24"/>
                    </a:lnTo>
                    <a:lnTo>
                      <a:pt x="0" y="22"/>
                    </a:lnTo>
                    <a:lnTo>
                      <a:pt x="0" y="22"/>
                    </a:lnTo>
                    <a:lnTo>
                      <a:pt x="0" y="22"/>
                    </a:lnTo>
                    <a:lnTo>
                      <a:pt x="0" y="19"/>
                    </a:lnTo>
                    <a:lnTo>
                      <a:pt x="0" y="19"/>
                    </a:lnTo>
                    <a:lnTo>
                      <a:pt x="3" y="19"/>
                    </a:lnTo>
                    <a:lnTo>
                      <a:pt x="3" y="19"/>
                    </a:lnTo>
                    <a:lnTo>
                      <a:pt x="0" y="19"/>
                    </a:lnTo>
                    <a:lnTo>
                      <a:pt x="0" y="17"/>
                    </a:lnTo>
                    <a:lnTo>
                      <a:pt x="3" y="17"/>
                    </a:lnTo>
                    <a:lnTo>
                      <a:pt x="3" y="17"/>
                    </a:lnTo>
                    <a:lnTo>
                      <a:pt x="0" y="17"/>
                    </a:lnTo>
                    <a:lnTo>
                      <a:pt x="0" y="14"/>
                    </a:lnTo>
                    <a:lnTo>
                      <a:pt x="3" y="14"/>
                    </a:lnTo>
                    <a:lnTo>
                      <a:pt x="3" y="14"/>
                    </a:lnTo>
                    <a:lnTo>
                      <a:pt x="3" y="14"/>
                    </a:lnTo>
                    <a:lnTo>
                      <a:pt x="3" y="12"/>
                    </a:lnTo>
                    <a:lnTo>
                      <a:pt x="3" y="12"/>
                    </a:lnTo>
                    <a:lnTo>
                      <a:pt x="3" y="10"/>
                    </a:lnTo>
                    <a:lnTo>
                      <a:pt x="3" y="10"/>
                    </a:lnTo>
                    <a:lnTo>
                      <a:pt x="3" y="10"/>
                    </a:lnTo>
                    <a:lnTo>
                      <a:pt x="3" y="10"/>
                    </a:lnTo>
                    <a:lnTo>
                      <a:pt x="3" y="7"/>
                    </a:lnTo>
                    <a:lnTo>
                      <a:pt x="3" y="7"/>
                    </a:lnTo>
                    <a:lnTo>
                      <a:pt x="3" y="7"/>
                    </a:lnTo>
                    <a:lnTo>
                      <a:pt x="3" y="5"/>
                    </a:lnTo>
                    <a:lnTo>
                      <a:pt x="5" y="5"/>
                    </a:lnTo>
                    <a:lnTo>
                      <a:pt x="5" y="5"/>
                    </a:lnTo>
                    <a:lnTo>
                      <a:pt x="5" y="3"/>
                    </a:lnTo>
                    <a:lnTo>
                      <a:pt x="3" y="3"/>
                    </a:lnTo>
                    <a:lnTo>
                      <a:pt x="3" y="3"/>
                    </a:lnTo>
                    <a:lnTo>
                      <a:pt x="3" y="0"/>
                    </a:lnTo>
                    <a:lnTo>
                      <a:pt x="5" y="0"/>
                    </a:lnTo>
                    <a:lnTo>
                      <a:pt x="5" y="0"/>
                    </a:lnTo>
                    <a:lnTo>
                      <a:pt x="5" y="0"/>
                    </a:lnTo>
                    <a:lnTo>
                      <a:pt x="5" y="0"/>
                    </a:lnTo>
                    <a:lnTo>
                      <a:pt x="5" y="0"/>
                    </a:lnTo>
                    <a:lnTo>
                      <a:pt x="8" y="0"/>
                    </a:lnTo>
                    <a:lnTo>
                      <a:pt x="8" y="0"/>
                    </a:lnTo>
                    <a:lnTo>
                      <a:pt x="8" y="0"/>
                    </a:lnTo>
                    <a:lnTo>
                      <a:pt x="8" y="0"/>
                    </a:lnTo>
                    <a:lnTo>
                      <a:pt x="8" y="3"/>
                    </a:lnTo>
                    <a:lnTo>
                      <a:pt x="8" y="3"/>
                    </a:lnTo>
                    <a:lnTo>
                      <a:pt x="8" y="5"/>
                    </a:lnTo>
                    <a:lnTo>
                      <a:pt x="8" y="5"/>
                    </a:lnTo>
                    <a:lnTo>
                      <a:pt x="8" y="5"/>
                    </a:lnTo>
                    <a:lnTo>
                      <a:pt x="8" y="7"/>
                    </a:lnTo>
                    <a:lnTo>
                      <a:pt x="8" y="7"/>
                    </a:lnTo>
                    <a:lnTo>
                      <a:pt x="8" y="10"/>
                    </a:lnTo>
                    <a:lnTo>
                      <a:pt x="8" y="10"/>
                    </a:lnTo>
                    <a:lnTo>
                      <a:pt x="5" y="10"/>
                    </a:lnTo>
                    <a:lnTo>
                      <a:pt x="5" y="10"/>
                    </a:lnTo>
                    <a:lnTo>
                      <a:pt x="5" y="12"/>
                    </a:lnTo>
                    <a:lnTo>
                      <a:pt x="5" y="12"/>
                    </a:lnTo>
                    <a:lnTo>
                      <a:pt x="5" y="14"/>
                    </a:lnTo>
                    <a:lnTo>
                      <a:pt x="5" y="14"/>
                    </a:lnTo>
                    <a:lnTo>
                      <a:pt x="5" y="14"/>
                    </a:lnTo>
                    <a:lnTo>
                      <a:pt x="5" y="14"/>
                    </a:lnTo>
                    <a:lnTo>
                      <a:pt x="5" y="17"/>
                    </a:lnTo>
                    <a:lnTo>
                      <a:pt x="5" y="17"/>
                    </a:lnTo>
                    <a:lnTo>
                      <a:pt x="3" y="17"/>
                    </a:lnTo>
                    <a:lnTo>
                      <a:pt x="3" y="19"/>
                    </a:lnTo>
                    <a:lnTo>
                      <a:pt x="5" y="19"/>
                    </a:lnTo>
                    <a:lnTo>
                      <a:pt x="5" y="19"/>
                    </a:lnTo>
                    <a:lnTo>
                      <a:pt x="5" y="19"/>
                    </a:lnTo>
                    <a:lnTo>
                      <a:pt x="5" y="19"/>
                    </a:lnTo>
                    <a:lnTo>
                      <a:pt x="5" y="19"/>
                    </a:lnTo>
                    <a:lnTo>
                      <a:pt x="8" y="19"/>
                    </a:lnTo>
                    <a:lnTo>
                      <a:pt x="8" y="22"/>
                    </a:lnTo>
                    <a:lnTo>
                      <a:pt x="8" y="22"/>
                    </a:lnTo>
                    <a:lnTo>
                      <a:pt x="8" y="22"/>
                    </a:lnTo>
                    <a:lnTo>
                      <a:pt x="10" y="22"/>
                    </a:lnTo>
                    <a:lnTo>
                      <a:pt x="10" y="22"/>
                    </a:lnTo>
                    <a:lnTo>
                      <a:pt x="10" y="22"/>
                    </a:lnTo>
                    <a:lnTo>
                      <a:pt x="12" y="22"/>
                    </a:lnTo>
                    <a:lnTo>
                      <a:pt x="12" y="24"/>
                    </a:lnTo>
                    <a:lnTo>
                      <a:pt x="12" y="24"/>
                    </a:lnTo>
                    <a:lnTo>
                      <a:pt x="12" y="24"/>
                    </a:lnTo>
                    <a:lnTo>
                      <a:pt x="12" y="24"/>
                    </a:lnTo>
                    <a:lnTo>
                      <a:pt x="15" y="24"/>
                    </a:lnTo>
                    <a:lnTo>
                      <a:pt x="15" y="26"/>
                    </a:lnTo>
                    <a:lnTo>
                      <a:pt x="15" y="26"/>
                    </a:lnTo>
                    <a:lnTo>
                      <a:pt x="15" y="26"/>
                    </a:lnTo>
                    <a:lnTo>
                      <a:pt x="15" y="26"/>
                    </a:lnTo>
                    <a:lnTo>
                      <a:pt x="15" y="29"/>
                    </a:lnTo>
                    <a:lnTo>
                      <a:pt x="17" y="29"/>
                    </a:lnTo>
                    <a:lnTo>
                      <a:pt x="17" y="29"/>
                    </a:lnTo>
                    <a:lnTo>
                      <a:pt x="19" y="29"/>
                    </a:lnTo>
                    <a:lnTo>
                      <a:pt x="19" y="29"/>
                    </a:lnTo>
                    <a:lnTo>
                      <a:pt x="19" y="26"/>
                    </a:lnTo>
                    <a:lnTo>
                      <a:pt x="19" y="26"/>
                    </a:lnTo>
                    <a:lnTo>
                      <a:pt x="22" y="26"/>
                    </a:lnTo>
                    <a:lnTo>
                      <a:pt x="22" y="26"/>
                    </a:lnTo>
                    <a:lnTo>
                      <a:pt x="22" y="26"/>
                    </a:lnTo>
                    <a:lnTo>
                      <a:pt x="22" y="26"/>
                    </a:lnTo>
                    <a:lnTo>
                      <a:pt x="22" y="26"/>
                    </a:lnTo>
                    <a:lnTo>
                      <a:pt x="22" y="29"/>
                    </a:lnTo>
                    <a:lnTo>
                      <a:pt x="24" y="29"/>
                    </a:lnTo>
                    <a:lnTo>
                      <a:pt x="24" y="29"/>
                    </a:lnTo>
                    <a:lnTo>
                      <a:pt x="24" y="29"/>
                    </a:lnTo>
                    <a:lnTo>
                      <a:pt x="24" y="29"/>
                    </a:lnTo>
                    <a:lnTo>
                      <a:pt x="26" y="29"/>
                    </a:lnTo>
                    <a:lnTo>
                      <a:pt x="26" y="29"/>
                    </a:lnTo>
                    <a:lnTo>
                      <a:pt x="26" y="29"/>
                    </a:lnTo>
                    <a:lnTo>
                      <a:pt x="26" y="29"/>
                    </a:lnTo>
                    <a:lnTo>
                      <a:pt x="26" y="29"/>
                    </a:lnTo>
                    <a:lnTo>
                      <a:pt x="29" y="29"/>
                    </a:lnTo>
                    <a:lnTo>
                      <a:pt x="29" y="26"/>
                    </a:lnTo>
                    <a:lnTo>
                      <a:pt x="29" y="26"/>
                    </a:lnTo>
                    <a:lnTo>
                      <a:pt x="29" y="26"/>
                    </a:lnTo>
                    <a:lnTo>
                      <a:pt x="31" y="26"/>
                    </a:lnTo>
                    <a:lnTo>
                      <a:pt x="31" y="29"/>
                    </a:lnTo>
                    <a:lnTo>
                      <a:pt x="29" y="29"/>
                    </a:lnTo>
                    <a:lnTo>
                      <a:pt x="29" y="29"/>
                    </a:lnTo>
                    <a:lnTo>
                      <a:pt x="29" y="29"/>
                    </a:lnTo>
                    <a:lnTo>
                      <a:pt x="29" y="29"/>
                    </a:lnTo>
                    <a:lnTo>
                      <a:pt x="31" y="29"/>
                    </a:lnTo>
                    <a:lnTo>
                      <a:pt x="31" y="29"/>
                    </a:lnTo>
                    <a:lnTo>
                      <a:pt x="31" y="29"/>
                    </a:lnTo>
                    <a:lnTo>
                      <a:pt x="31" y="31"/>
                    </a:lnTo>
                    <a:lnTo>
                      <a:pt x="31" y="31"/>
                    </a:lnTo>
                    <a:lnTo>
                      <a:pt x="31" y="31"/>
                    </a:lnTo>
                    <a:lnTo>
                      <a:pt x="29" y="31"/>
                    </a:lnTo>
                    <a:lnTo>
                      <a:pt x="29" y="31"/>
                    </a:lnTo>
                    <a:lnTo>
                      <a:pt x="29" y="33"/>
                    </a:lnTo>
                    <a:lnTo>
                      <a:pt x="29" y="33"/>
                    </a:lnTo>
                    <a:lnTo>
                      <a:pt x="29" y="33"/>
                    </a:lnTo>
                    <a:lnTo>
                      <a:pt x="29" y="36"/>
                    </a:lnTo>
                    <a:lnTo>
                      <a:pt x="31" y="36"/>
                    </a:lnTo>
                    <a:lnTo>
                      <a:pt x="31" y="36"/>
                    </a:lnTo>
                    <a:lnTo>
                      <a:pt x="31" y="38"/>
                    </a:lnTo>
                    <a:lnTo>
                      <a:pt x="29" y="38"/>
                    </a:lnTo>
                    <a:lnTo>
                      <a:pt x="29" y="38"/>
                    </a:lnTo>
                    <a:lnTo>
                      <a:pt x="29" y="38"/>
                    </a:lnTo>
                    <a:lnTo>
                      <a:pt x="29" y="38"/>
                    </a:lnTo>
                    <a:lnTo>
                      <a:pt x="29" y="41"/>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6" name="Freeform 78"/>
              <p:cNvSpPr>
                <a:spLocks/>
              </p:cNvSpPr>
              <p:nvPr/>
            </p:nvSpPr>
            <p:spPr bwMode="auto">
              <a:xfrm>
                <a:off x="3446" y="2433"/>
                <a:ext cx="31" cy="59"/>
              </a:xfrm>
              <a:custGeom>
                <a:avLst/>
                <a:gdLst/>
                <a:ahLst/>
                <a:cxnLst>
                  <a:cxn ang="0">
                    <a:pos x="26" y="38"/>
                  </a:cxn>
                  <a:cxn ang="0">
                    <a:pos x="26" y="41"/>
                  </a:cxn>
                  <a:cxn ang="0">
                    <a:pos x="22" y="43"/>
                  </a:cxn>
                  <a:cxn ang="0">
                    <a:pos x="22" y="45"/>
                  </a:cxn>
                  <a:cxn ang="0">
                    <a:pos x="19" y="48"/>
                  </a:cxn>
                  <a:cxn ang="0">
                    <a:pos x="19" y="52"/>
                  </a:cxn>
                  <a:cxn ang="0">
                    <a:pos x="19" y="57"/>
                  </a:cxn>
                  <a:cxn ang="0">
                    <a:pos x="19" y="59"/>
                  </a:cxn>
                  <a:cxn ang="0">
                    <a:pos x="15" y="59"/>
                  </a:cxn>
                  <a:cxn ang="0">
                    <a:pos x="15" y="55"/>
                  </a:cxn>
                  <a:cxn ang="0">
                    <a:pos x="15" y="52"/>
                  </a:cxn>
                  <a:cxn ang="0">
                    <a:pos x="12" y="50"/>
                  </a:cxn>
                  <a:cxn ang="0">
                    <a:pos x="10" y="52"/>
                  </a:cxn>
                  <a:cxn ang="0">
                    <a:pos x="8" y="52"/>
                  </a:cxn>
                  <a:cxn ang="0">
                    <a:pos x="5" y="57"/>
                  </a:cxn>
                  <a:cxn ang="0">
                    <a:pos x="3" y="57"/>
                  </a:cxn>
                  <a:cxn ang="0">
                    <a:pos x="3" y="57"/>
                  </a:cxn>
                  <a:cxn ang="0">
                    <a:pos x="3" y="52"/>
                  </a:cxn>
                  <a:cxn ang="0">
                    <a:pos x="3" y="50"/>
                  </a:cxn>
                  <a:cxn ang="0">
                    <a:pos x="3" y="45"/>
                  </a:cxn>
                  <a:cxn ang="0">
                    <a:pos x="5" y="43"/>
                  </a:cxn>
                  <a:cxn ang="0">
                    <a:pos x="5" y="38"/>
                  </a:cxn>
                  <a:cxn ang="0">
                    <a:pos x="5" y="36"/>
                  </a:cxn>
                  <a:cxn ang="0">
                    <a:pos x="5" y="33"/>
                  </a:cxn>
                  <a:cxn ang="0">
                    <a:pos x="5" y="29"/>
                  </a:cxn>
                  <a:cxn ang="0">
                    <a:pos x="5" y="26"/>
                  </a:cxn>
                  <a:cxn ang="0">
                    <a:pos x="5" y="24"/>
                  </a:cxn>
                  <a:cxn ang="0">
                    <a:pos x="0" y="24"/>
                  </a:cxn>
                  <a:cxn ang="0">
                    <a:pos x="0" y="22"/>
                  </a:cxn>
                  <a:cxn ang="0">
                    <a:pos x="3" y="19"/>
                  </a:cxn>
                  <a:cxn ang="0">
                    <a:pos x="3" y="17"/>
                  </a:cxn>
                  <a:cxn ang="0">
                    <a:pos x="3" y="14"/>
                  </a:cxn>
                  <a:cxn ang="0">
                    <a:pos x="3" y="10"/>
                  </a:cxn>
                  <a:cxn ang="0">
                    <a:pos x="3" y="7"/>
                  </a:cxn>
                  <a:cxn ang="0">
                    <a:pos x="5" y="5"/>
                  </a:cxn>
                  <a:cxn ang="0">
                    <a:pos x="3" y="3"/>
                  </a:cxn>
                  <a:cxn ang="0">
                    <a:pos x="5" y="0"/>
                  </a:cxn>
                  <a:cxn ang="0">
                    <a:pos x="8" y="0"/>
                  </a:cxn>
                  <a:cxn ang="0">
                    <a:pos x="8" y="3"/>
                  </a:cxn>
                  <a:cxn ang="0">
                    <a:pos x="8" y="7"/>
                  </a:cxn>
                  <a:cxn ang="0">
                    <a:pos x="5" y="10"/>
                  </a:cxn>
                  <a:cxn ang="0">
                    <a:pos x="5" y="14"/>
                  </a:cxn>
                  <a:cxn ang="0">
                    <a:pos x="5" y="17"/>
                  </a:cxn>
                  <a:cxn ang="0">
                    <a:pos x="5" y="19"/>
                  </a:cxn>
                  <a:cxn ang="0">
                    <a:pos x="5" y="19"/>
                  </a:cxn>
                  <a:cxn ang="0">
                    <a:pos x="8" y="22"/>
                  </a:cxn>
                  <a:cxn ang="0">
                    <a:pos x="12" y="22"/>
                  </a:cxn>
                  <a:cxn ang="0">
                    <a:pos x="12" y="24"/>
                  </a:cxn>
                  <a:cxn ang="0">
                    <a:pos x="15" y="26"/>
                  </a:cxn>
                  <a:cxn ang="0">
                    <a:pos x="17" y="29"/>
                  </a:cxn>
                  <a:cxn ang="0">
                    <a:pos x="19" y="26"/>
                  </a:cxn>
                  <a:cxn ang="0">
                    <a:pos x="22" y="26"/>
                  </a:cxn>
                  <a:cxn ang="0">
                    <a:pos x="24" y="29"/>
                  </a:cxn>
                  <a:cxn ang="0">
                    <a:pos x="26" y="29"/>
                  </a:cxn>
                  <a:cxn ang="0">
                    <a:pos x="29" y="29"/>
                  </a:cxn>
                  <a:cxn ang="0">
                    <a:pos x="31" y="26"/>
                  </a:cxn>
                  <a:cxn ang="0">
                    <a:pos x="29" y="29"/>
                  </a:cxn>
                  <a:cxn ang="0">
                    <a:pos x="31" y="29"/>
                  </a:cxn>
                  <a:cxn ang="0">
                    <a:pos x="29" y="31"/>
                  </a:cxn>
                  <a:cxn ang="0">
                    <a:pos x="29" y="33"/>
                  </a:cxn>
                  <a:cxn ang="0">
                    <a:pos x="31" y="38"/>
                  </a:cxn>
                  <a:cxn ang="0">
                    <a:pos x="29" y="38"/>
                  </a:cxn>
                </a:cxnLst>
                <a:rect l="0" t="0" r="r" b="b"/>
                <a:pathLst>
                  <a:path w="31" h="59">
                    <a:moveTo>
                      <a:pt x="29" y="41"/>
                    </a:moveTo>
                    <a:lnTo>
                      <a:pt x="29" y="41"/>
                    </a:lnTo>
                    <a:lnTo>
                      <a:pt x="26" y="41"/>
                    </a:lnTo>
                    <a:lnTo>
                      <a:pt x="26" y="38"/>
                    </a:lnTo>
                    <a:lnTo>
                      <a:pt x="26" y="38"/>
                    </a:lnTo>
                    <a:lnTo>
                      <a:pt x="26" y="41"/>
                    </a:lnTo>
                    <a:lnTo>
                      <a:pt x="26" y="41"/>
                    </a:lnTo>
                    <a:lnTo>
                      <a:pt x="26" y="41"/>
                    </a:lnTo>
                    <a:lnTo>
                      <a:pt x="24" y="41"/>
                    </a:lnTo>
                    <a:lnTo>
                      <a:pt x="24" y="43"/>
                    </a:lnTo>
                    <a:lnTo>
                      <a:pt x="24" y="43"/>
                    </a:lnTo>
                    <a:lnTo>
                      <a:pt x="22" y="43"/>
                    </a:lnTo>
                    <a:lnTo>
                      <a:pt x="22" y="43"/>
                    </a:lnTo>
                    <a:lnTo>
                      <a:pt x="22" y="43"/>
                    </a:lnTo>
                    <a:lnTo>
                      <a:pt x="22" y="43"/>
                    </a:lnTo>
                    <a:lnTo>
                      <a:pt x="22" y="45"/>
                    </a:lnTo>
                    <a:lnTo>
                      <a:pt x="22" y="45"/>
                    </a:lnTo>
                    <a:lnTo>
                      <a:pt x="22" y="48"/>
                    </a:lnTo>
                    <a:lnTo>
                      <a:pt x="22" y="48"/>
                    </a:lnTo>
                    <a:lnTo>
                      <a:pt x="19" y="48"/>
                    </a:lnTo>
                    <a:lnTo>
                      <a:pt x="19" y="48"/>
                    </a:lnTo>
                    <a:lnTo>
                      <a:pt x="19" y="50"/>
                    </a:lnTo>
                    <a:lnTo>
                      <a:pt x="19" y="50"/>
                    </a:lnTo>
                    <a:lnTo>
                      <a:pt x="19" y="52"/>
                    </a:lnTo>
                    <a:lnTo>
                      <a:pt x="19" y="52"/>
                    </a:lnTo>
                    <a:lnTo>
                      <a:pt x="19" y="55"/>
                    </a:lnTo>
                    <a:lnTo>
                      <a:pt x="19" y="55"/>
                    </a:lnTo>
                    <a:lnTo>
                      <a:pt x="19" y="57"/>
                    </a:lnTo>
                    <a:lnTo>
                      <a:pt x="19" y="57"/>
                    </a:lnTo>
                    <a:lnTo>
                      <a:pt x="19" y="57"/>
                    </a:lnTo>
                    <a:lnTo>
                      <a:pt x="19" y="57"/>
                    </a:lnTo>
                    <a:lnTo>
                      <a:pt x="19" y="59"/>
                    </a:lnTo>
                    <a:lnTo>
                      <a:pt x="17" y="59"/>
                    </a:lnTo>
                    <a:lnTo>
                      <a:pt x="17" y="59"/>
                    </a:lnTo>
                    <a:lnTo>
                      <a:pt x="15" y="59"/>
                    </a:lnTo>
                    <a:lnTo>
                      <a:pt x="15" y="59"/>
                    </a:lnTo>
                    <a:lnTo>
                      <a:pt x="15" y="57"/>
                    </a:lnTo>
                    <a:lnTo>
                      <a:pt x="15" y="57"/>
                    </a:lnTo>
                    <a:lnTo>
                      <a:pt x="15" y="57"/>
                    </a:lnTo>
                    <a:lnTo>
                      <a:pt x="15" y="55"/>
                    </a:lnTo>
                    <a:lnTo>
                      <a:pt x="15" y="55"/>
                    </a:lnTo>
                    <a:lnTo>
                      <a:pt x="15" y="55"/>
                    </a:lnTo>
                    <a:lnTo>
                      <a:pt x="15" y="52"/>
                    </a:lnTo>
                    <a:lnTo>
                      <a:pt x="15" y="52"/>
                    </a:lnTo>
                    <a:lnTo>
                      <a:pt x="15" y="50"/>
                    </a:lnTo>
                    <a:lnTo>
                      <a:pt x="15" y="50"/>
                    </a:lnTo>
                    <a:lnTo>
                      <a:pt x="12" y="50"/>
                    </a:lnTo>
                    <a:lnTo>
                      <a:pt x="12" y="50"/>
                    </a:lnTo>
                    <a:lnTo>
                      <a:pt x="12" y="52"/>
                    </a:lnTo>
                    <a:lnTo>
                      <a:pt x="12" y="52"/>
                    </a:lnTo>
                    <a:lnTo>
                      <a:pt x="10" y="52"/>
                    </a:lnTo>
                    <a:lnTo>
                      <a:pt x="10" y="52"/>
                    </a:lnTo>
                    <a:lnTo>
                      <a:pt x="8" y="52"/>
                    </a:lnTo>
                    <a:lnTo>
                      <a:pt x="8" y="52"/>
                    </a:lnTo>
                    <a:lnTo>
                      <a:pt x="8" y="52"/>
                    </a:lnTo>
                    <a:lnTo>
                      <a:pt x="8" y="52"/>
                    </a:lnTo>
                    <a:lnTo>
                      <a:pt x="8" y="55"/>
                    </a:lnTo>
                    <a:lnTo>
                      <a:pt x="5" y="55"/>
                    </a:lnTo>
                    <a:lnTo>
                      <a:pt x="5" y="55"/>
                    </a:lnTo>
                    <a:lnTo>
                      <a:pt x="5" y="57"/>
                    </a:lnTo>
                    <a:lnTo>
                      <a:pt x="5" y="57"/>
                    </a:lnTo>
                    <a:lnTo>
                      <a:pt x="5" y="57"/>
                    </a:lnTo>
                    <a:lnTo>
                      <a:pt x="5" y="57"/>
                    </a:lnTo>
                    <a:lnTo>
                      <a:pt x="3" y="57"/>
                    </a:lnTo>
                    <a:lnTo>
                      <a:pt x="3" y="57"/>
                    </a:lnTo>
                    <a:lnTo>
                      <a:pt x="0" y="57"/>
                    </a:lnTo>
                    <a:lnTo>
                      <a:pt x="0" y="57"/>
                    </a:lnTo>
                    <a:lnTo>
                      <a:pt x="3" y="57"/>
                    </a:lnTo>
                    <a:lnTo>
                      <a:pt x="3" y="55"/>
                    </a:lnTo>
                    <a:lnTo>
                      <a:pt x="3" y="55"/>
                    </a:lnTo>
                    <a:lnTo>
                      <a:pt x="3" y="52"/>
                    </a:lnTo>
                    <a:lnTo>
                      <a:pt x="3" y="52"/>
                    </a:lnTo>
                    <a:lnTo>
                      <a:pt x="3" y="52"/>
                    </a:lnTo>
                    <a:lnTo>
                      <a:pt x="3" y="50"/>
                    </a:lnTo>
                    <a:lnTo>
                      <a:pt x="3" y="50"/>
                    </a:lnTo>
                    <a:lnTo>
                      <a:pt x="3" y="50"/>
                    </a:lnTo>
                    <a:lnTo>
                      <a:pt x="3" y="48"/>
                    </a:lnTo>
                    <a:lnTo>
                      <a:pt x="3" y="48"/>
                    </a:lnTo>
                    <a:lnTo>
                      <a:pt x="3" y="48"/>
                    </a:lnTo>
                    <a:lnTo>
                      <a:pt x="3" y="45"/>
                    </a:lnTo>
                    <a:lnTo>
                      <a:pt x="3" y="45"/>
                    </a:lnTo>
                    <a:lnTo>
                      <a:pt x="3" y="45"/>
                    </a:lnTo>
                    <a:lnTo>
                      <a:pt x="3" y="43"/>
                    </a:lnTo>
                    <a:lnTo>
                      <a:pt x="5" y="43"/>
                    </a:lnTo>
                    <a:lnTo>
                      <a:pt x="5" y="43"/>
                    </a:lnTo>
                    <a:lnTo>
                      <a:pt x="5" y="41"/>
                    </a:lnTo>
                    <a:lnTo>
                      <a:pt x="5" y="41"/>
                    </a:lnTo>
                    <a:lnTo>
                      <a:pt x="5" y="38"/>
                    </a:lnTo>
                    <a:lnTo>
                      <a:pt x="5" y="38"/>
                    </a:lnTo>
                    <a:lnTo>
                      <a:pt x="5" y="38"/>
                    </a:lnTo>
                    <a:lnTo>
                      <a:pt x="5" y="36"/>
                    </a:lnTo>
                    <a:lnTo>
                      <a:pt x="5" y="36"/>
                    </a:lnTo>
                    <a:lnTo>
                      <a:pt x="5" y="33"/>
                    </a:lnTo>
                    <a:lnTo>
                      <a:pt x="5" y="33"/>
                    </a:lnTo>
                    <a:lnTo>
                      <a:pt x="5" y="33"/>
                    </a:lnTo>
                    <a:lnTo>
                      <a:pt x="5" y="33"/>
                    </a:lnTo>
                    <a:lnTo>
                      <a:pt x="5" y="31"/>
                    </a:lnTo>
                    <a:lnTo>
                      <a:pt x="5" y="31"/>
                    </a:lnTo>
                    <a:lnTo>
                      <a:pt x="5" y="31"/>
                    </a:lnTo>
                    <a:lnTo>
                      <a:pt x="5" y="29"/>
                    </a:lnTo>
                    <a:lnTo>
                      <a:pt x="5" y="29"/>
                    </a:lnTo>
                    <a:lnTo>
                      <a:pt x="5" y="29"/>
                    </a:lnTo>
                    <a:lnTo>
                      <a:pt x="5" y="29"/>
                    </a:lnTo>
                    <a:lnTo>
                      <a:pt x="5" y="26"/>
                    </a:lnTo>
                    <a:lnTo>
                      <a:pt x="5" y="26"/>
                    </a:lnTo>
                    <a:lnTo>
                      <a:pt x="5" y="24"/>
                    </a:lnTo>
                    <a:lnTo>
                      <a:pt x="5" y="24"/>
                    </a:lnTo>
                    <a:lnTo>
                      <a:pt x="5" y="24"/>
                    </a:lnTo>
                    <a:lnTo>
                      <a:pt x="3" y="24"/>
                    </a:lnTo>
                    <a:lnTo>
                      <a:pt x="3" y="24"/>
                    </a:lnTo>
                    <a:lnTo>
                      <a:pt x="3" y="24"/>
                    </a:lnTo>
                    <a:lnTo>
                      <a:pt x="0" y="24"/>
                    </a:lnTo>
                    <a:lnTo>
                      <a:pt x="0" y="24"/>
                    </a:lnTo>
                    <a:lnTo>
                      <a:pt x="0" y="22"/>
                    </a:lnTo>
                    <a:lnTo>
                      <a:pt x="0" y="22"/>
                    </a:lnTo>
                    <a:lnTo>
                      <a:pt x="0" y="22"/>
                    </a:lnTo>
                    <a:lnTo>
                      <a:pt x="0" y="19"/>
                    </a:lnTo>
                    <a:lnTo>
                      <a:pt x="0" y="19"/>
                    </a:lnTo>
                    <a:lnTo>
                      <a:pt x="3" y="19"/>
                    </a:lnTo>
                    <a:lnTo>
                      <a:pt x="3" y="19"/>
                    </a:lnTo>
                    <a:lnTo>
                      <a:pt x="0" y="19"/>
                    </a:lnTo>
                    <a:lnTo>
                      <a:pt x="0" y="17"/>
                    </a:lnTo>
                    <a:lnTo>
                      <a:pt x="3" y="17"/>
                    </a:lnTo>
                    <a:lnTo>
                      <a:pt x="3" y="17"/>
                    </a:lnTo>
                    <a:lnTo>
                      <a:pt x="0" y="17"/>
                    </a:lnTo>
                    <a:lnTo>
                      <a:pt x="0" y="14"/>
                    </a:lnTo>
                    <a:lnTo>
                      <a:pt x="3" y="14"/>
                    </a:lnTo>
                    <a:lnTo>
                      <a:pt x="3" y="14"/>
                    </a:lnTo>
                    <a:lnTo>
                      <a:pt x="3" y="14"/>
                    </a:lnTo>
                    <a:lnTo>
                      <a:pt x="3" y="12"/>
                    </a:lnTo>
                    <a:lnTo>
                      <a:pt x="3" y="12"/>
                    </a:lnTo>
                    <a:lnTo>
                      <a:pt x="3" y="10"/>
                    </a:lnTo>
                    <a:lnTo>
                      <a:pt x="3" y="10"/>
                    </a:lnTo>
                    <a:lnTo>
                      <a:pt x="3" y="10"/>
                    </a:lnTo>
                    <a:lnTo>
                      <a:pt x="3" y="10"/>
                    </a:lnTo>
                    <a:lnTo>
                      <a:pt x="3" y="7"/>
                    </a:lnTo>
                    <a:lnTo>
                      <a:pt x="3" y="7"/>
                    </a:lnTo>
                    <a:lnTo>
                      <a:pt x="3" y="7"/>
                    </a:lnTo>
                    <a:lnTo>
                      <a:pt x="3" y="5"/>
                    </a:lnTo>
                    <a:lnTo>
                      <a:pt x="5" y="5"/>
                    </a:lnTo>
                    <a:lnTo>
                      <a:pt x="5" y="5"/>
                    </a:lnTo>
                    <a:lnTo>
                      <a:pt x="5" y="3"/>
                    </a:lnTo>
                    <a:lnTo>
                      <a:pt x="3" y="3"/>
                    </a:lnTo>
                    <a:lnTo>
                      <a:pt x="3" y="3"/>
                    </a:lnTo>
                    <a:lnTo>
                      <a:pt x="3" y="0"/>
                    </a:lnTo>
                    <a:lnTo>
                      <a:pt x="5" y="0"/>
                    </a:lnTo>
                    <a:lnTo>
                      <a:pt x="5" y="0"/>
                    </a:lnTo>
                    <a:lnTo>
                      <a:pt x="5" y="0"/>
                    </a:lnTo>
                    <a:lnTo>
                      <a:pt x="5" y="0"/>
                    </a:lnTo>
                    <a:lnTo>
                      <a:pt x="5" y="0"/>
                    </a:lnTo>
                    <a:lnTo>
                      <a:pt x="8" y="0"/>
                    </a:lnTo>
                    <a:lnTo>
                      <a:pt x="8" y="0"/>
                    </a:lnTo>
                    <a:lnTo>
                      <a:pt x="8" y="0"/>
                    </a:lnTo>
                    <a:lnTo>
                      <a:pt x="8" y="0"/>
                    </a:lnTo>
                    <a:lnTo>
                      <a:pt x="8" y="3"/>
                    </a:lnTo>
                    <a:lnTo>
                      <a:pt x="8" y="3"/>
                    </a:lnTo>
                    <a:lnTo>
                      <a:pt x="8" y="5"/>
                    </a:lnTo>
                    <a:lnTo>
                      <a:pt x="8" y="5"/>
                    </a:lnTo>
                    <a:lnTo>
                      <a:pt x="8" y="5"/>
                    </a:lnTo>
                    <a:lnTo>
                      <a:pt x="8" y="7"/>
                    </a:lnTo>
                    <a:lnTo>
                      <a:pt x="8" y="7"/>
                    </a:lnTo>
                    <a:lnTo>
                      <a:pt x="8" y="10"/>
                    </a:lnTo>
                    <a:lnTo>
                      <a:pt x="8" y="10"/>
                    </a:lnTo>
                    <a:lnTo>
                      <a:pt x="5" y="10"/>
                    </a:lnTo>
                    <a:lnTo>
                      <a:pt x="5" y="10"/>
                    </a:lnTo>
                    <a:lnTo>
                      <a:pt x="5" y="12"/>
                    </a:lnTo>
                    <a:lnTo>
                      <a:pt x="5" y="12"/>
                    </a:lnTo>
                    <a:lnTo>
                      <a:pt x="5" y="14"/>
                    </a:lnTo>
                    <a:lnTo>
                      <a:pt x="5" y="14"/>
                    </a:lnTo>
                    <a:lnTo>
                      <a:pt x="5" y="14"/>
                    </a:lnTo>
                    <a:lnTo>
                      <a:pt x="5" y="14"/>
                    </a:lnTo>
                    <a:lnTo>
                      <a:pt x="5" y="17"/>
                    </a:lnTo>
                    <a:lnTo>
                      <a:pt x="5" y="17"/>
                    </a:lnTo>
                    <a:lnTo>
                      <a:pt x="3" y="17"/>
                    </a:lnTo>
                    <a:lnTo>
                      <a:pt x="3" y="19"/>
                    </a:lnTo>
                    <a:lnTo>
                      <a:pt x="5" y="19"/>
                    </a:lnTo>
                    <a:lnTo>
                      <a:pt x="5" y="19"/>
                    </a:lnTo>
                    <a:lnTo>
                      <a:pt x="5" y="19"/>
                    </a:lnTo>
                    <a:lnTo>
                      <a:pt x="5" y="19"/>
                    </a:lnTo>
                    <a:lnTo>
                      <a:pt x="5" y="19"/>
                    </a:lnTo>
                    <a:lnTo>
                      <a:pt x="8" y="19"/>
                    </a:lnTo>
                    <a:lnTo>
                      <a:pt x="8" y="22"/>
                    </a:lnTo>
                    <a:lnTo>
                      <a:pt x="8" y="22"/>
                    </a:lnTo>
                    <a:lnTo>
                      <a:pt x="8" y="22"/>
                    </a:lnTo>
                    <a:lnTo>
                      <a:pt x="10" y="22"/>
                    </a:lnTo>
                    <a:lnTo>
                      <a:pt x="10" y="22"/>
                    </a:lnTo>
                    <a:lnTo>
                      <a:pt x="10" y="22"/>
                    </a:lnTo>
                    <a:lnTo>
                      <a:pt x="12" y="22"/>
                    </a:lnTo>
                    <a:lnTo>
                      <a:pt x="12" y="24"/>
                    </a:lnTo>
                    <a:lnTo>
                      <a:pt x="12" y="24"/>
                    </a:lnTo>
                    <a:lnTo>
                      <a:pt x="12" y="24"/>
                    </a:lnTo>
                    <a:lnTo>
                      <a:pt x="12" y="24"/>
                    </a:lnTo>
                    <a:lnTo>
                      <a:pt x="15" y="24"/>
                    </a:lnTo>
                    <a:lnTo>
                      <a:pt x="15" y="26"/>
                    </a:lnTo>
                    <a:lnTo>
                      <a:pt x="15" y="26"/>
                    </a:lnTo>
                    <a:lnTo>
                      <a:pt x="15" y="26"/>
                    </a:lnTo>
                    <a:lnTo>
                      <a:pt x="15" y="26"/>
                    </a:lnTo>
                    <a:lnTo>
                      <a:pt x="15" y="29"/>
                    </a:lnTo>
                    <a:lnTo>
                      <a:pt x="17" y="29"/>
                    </a:lnTo>
                    <a:lnTo>
                      <a:pt x="17" y="29"/>
                    </a:lnTo>
                    <a:lnTo>
                      <a:pt x="19" y="29"/>
                    </a:lnTo>
                    <a:lnTo>
                      <a:pt x="19" y="29"/>
                    </a:lnTo>
                    <a:lnTo>
                      <a:pt x="19" y="26"/>
                    </a:lnTo>
                    <a:lnTo>
                      <a:pt x="19" y="26"/>
                    </a:lnTo>
                    <a:lnTo>
                      <a:pt x="22" y="26"/>
                    </a:lnTo>
                    <a:lnTo>
                      <a:pt x="22" y="26"/>
                    </a:lnTo>
                    <a:lnTo>
                      <a:pt x="22" y="26"/>
                    </a:lnTo>
                    <a:lnTo>
                      <a:pt x="22" y="26"/>
                    </a:lnTo>
                    <a:lnTo>
                      <a:pt x="22" y="26"/>
                    </a:lnTo>
                    <a:lnTo>
                      <a:pt x="22" y="29"/>
                    </a:lnTo>
                    <a:lnTo>
                      <a:pt x="24" y="29"/>
                    </a:lnTo>
                    <a:lnTo>
                      <a:pt x="24" y="29"/>
                    </a:lnTo>
                    <a:lnTo>
                      <a:pt x="24" y="29"/>
                    </a:lnTo>
                    <a:lnTo>
                      <a:pt x="24" y="29"/>
                    </a:lnTo>
                    <a:lnTo>
                      <a:pt x="26" y="29"/>
                    </a:lnTo>
                    <a:lnTo>
                      <a:pt x="26" y="29"/>
                    </a:lnTo>
                    <a:lnTo>
                      <a:pt x="26" y="29"/>
                    </a:lnTo>
                    <a:lnTo>
                      <a:pt x="26" y="29"/>
                    </a:lnTo>
                    <a:lnTo>
                      <a:pt x="26" y="29"/>
                    </a:lnTo>
                    <a:lnTo>
                      <a:pt x="29" y="29"/>
                    </a:lnTo>
                    <a:lnTo>
                      <a:pt x="29" y="26"/>
                    </a:lnTo>
                    <a:lnTo>
                      <a:pt x="29" y="26"/>
                    </a:lnTo>
                    <a:lnTo>
                      <a:pt x="29" y="26"/>
                    </a:lnTo>
                    <a:lnTo>
                      <a:pt x="31" y="26"/>
                    </a:lnTo>
                    <a:lnTo>
                      <a:pt x="31" y="29"/>
                    </a:lnTo>
                    <a:lnTo>
                      <a:pt x="29" y="29"/>
                    </a:lnTo>
                    <a:lnTo>
                      <a:pt x="29" y="29"/>
                    </a:lnTo>
                    <a:lnTo>
                      <a:pt x="29" y="29"/>
                    </a:lnTo>
                    <a:lnTo>
                      <a:pt x="29" y="29"/>
                    </a:lnTo>
                    <a:lnTo>
                      <a:pt x="31" y="29"/>
                    </a:lnTo>
                    <a:lnTo>
                      <a:pt x="31" y="29"/>
                    </a:lnTo>
                    <a:lnTo>
                      <a:pt x="31" y="29"/>
                    </a:lnTo>
                    <a:lnTo>
                      <a:pt x="31" y="31"/>
                    </a:lnTo>
                    <a:lnTo>
                      <a:pt x="31" y="31"/>
                    </a:lnTo>
                    <a:lnTo>
                      <a:pt x="31" y="31"/>
                    </a:lnTo>
                    <a:lnTo>
                      <a:pt x="29" y="31"/>
                    </a:lnTo>
                    <a:lnTo>
                      <a:pt x="29" y="31"/>
                    </a:lnTo>
                    <a:lnTo>
                      <a:pt x="29" y="33"/>
                    </a:lnTo>
                    <a:lnTo>
                      <a:pt x="29" y="33"/>
                    </a:lnTo>
                    <a:lnTo>
                      <a:pt x="29" y="33"/>
                    </a:lnTo>
                    <a:lnTo>
                      <a:pt x="29" y="36"/>
                    </a:lnTo>
                    <a:lnTo>
                      <a:pt x="31" y="36"/>
                    </a:lnTo>
                    <a:lnTo>
                      <a:pt x="31" y="36"/>
                    </a:lnTo>
                    <a:lnTo>
                      <a:pt x="31" y="38"/>
                    </a:lnTo>
                    <a:lnTo>
                      <a:pt x="29" y="38"/>
                    </a:lnTo>
                    <a:lnTo>
                      <a:pt x="29" y="38"/>
                    </a:lnTo>
                    <a:lnTo>
                      <a:pt x="29" y="38"/>
                    </a:lnTo>
                    <a:lnTo>
                      <a:pt x="29" y="38"/>
                    </a:lnTo>
                    <a:lnTo>
                      <a:pt x="29" y="41"/>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7" name="Freeform 79"/>
              <p:cNvSpPr>
                <a:spLocks/>
              </p:cNvSpPr>
              <p:nvPr/>
            </p:nvSpPr>
            <p:spPr bwMode="auto">
              <a:xfrm>
                <a:off x="3340" y="2459"/>
                <a:ext cx="69" cy="97"/>
              </a:xfrm>
              <a:custGeom>
                <a:avLst/>
                <a:gdLst/>
                <a:ahLst/>
                <a:cxnLst>
                  <a:cxn ang="0">
                    <a:pos x="64" y="7"/>
                  </a:cxn>
                  <a:cxn ang="0">
                    <a:pos x="61" y="10"/>
                  </a:cxn>
                  <a:cxn ang="0">
                    <a:pos x="61" y="15"/>
                  </a:cxn>
                  <a:cxn ang="0">
                    <a:pos x="59" y="19"/>
                  </a:cxn>
                  <a:cxn ang="0">
                    <a:pos x="57" y="17"/>
                  </a:cxn>
                  <a:cxn ang="0">
                    <a:pos x="59" y="19"/>
                  </a:cxn>
                  <a:cxn ang="0">
                    <a:pos x="61" y="22"/>
                  </a:cxn>
                  <a:cxn ang="0">
                    <a:pos x="61" y="26"/>
                  </a:cxn>
                  <a:cxn ang="0">
                    <a:pos x="66" y="26"/>
                  </a:cxn>
                  <a:cxn ang="0">
                    <a:pos x="66" y="29"/>
                  </a:cxn>
                  <a:cxn ang="0">
                    <a:pos x="61" y="31"/>
                  </a:cxn>
                  <a:cxn ang="0">
                    <a:pos x="59" y="31"/>
                  </a:cxn>
                  <a:cxn ang="0">
                    <a:pos x="54" y="33"/>
                  </a:cxn>
                  <a:cxn ang="0">
                    <a:pos x="57" y="36"/>
                  </a:cxn>
                  <a:cxn ang="0">
                    <a:pos x="52" y="36"/>
                  </a:cxn>
                  <a:cxn ang="0">
                    <a:pos x="50" y="41"/>
                  </a:cxn>
                  <a:cxn ang="0">
                    <a:pos x="45" y="43"/>
                  </a:cxn>
                  <a:cxn ang="0">
                    <a:pos x="40" y="45"/>
                  </a:cxn>
                  <a:cxn ang="0">
                    <a:pos x="40" y="50"/>
                  </a:cxn>
                  <a:cxn ang="0">
                    <a:pos x="38" y="55"/>
                  </a:cxn>
                  <a:cxn ang="0">
                    <a:pos x="35" y="60"/>
                  </a:cxn>
                  <a:cxn ang="0">
                    <a:pos x="33" y="62"/>
                  </a:cxn>
                  <a:cxn ang="0">
                    <a:pos x="28" y="64"/>
                  </a:cxn>
                  <a:cxn ang="0">
                    <a:pos x="26" y="67"/>
                  </a:cxn>
                  <a:cxn ang="0">
                    <a:pos x="24" y="71"/>
                  </a:cxn>
                  <a:cxn ang="0">
                    <a:pos x="19" y="74"/>
                  </a:cxn>
                  <a:cxn ang="0">
                    <a:pos x="14" y="76"/>
                  </a:cxn>
                  <a:cxn ang="0">
                    <a:pos x="12" y="81"/>
                  </a:cxn>
                  <a:cxn ang="0">
                    <a:pos x="7" y="83"/>
                  </a:cxn>
                  <a:cxn ang="0">
                    <a:pos x="12" y="88"/>
                  </a:cxn>
                  <a:cxn ang="0">
                    <a:pos x="7" y="90"/>
                  </a:cxn>
                  <a:cxn ang="0">
                    <a:pos x="5" y="93"/>
                  </a:cxn>
                  <a:cxn ang="0">
                    <a:pos x="2" y="97"/>
                  </a:cxn>
                  <a:cxn ang="0">
                    <a:pos x="0" y="93"/>
                  </a:cxn>
                  <a:cxn ang="0">
                    <a:pos x="2" y="88"/>
                  </a:cxn>
                  <a:cxn ang="0">
                    <a:pos x="7" y="83"/>
                  </a:cxn>
                  <a:cxn ang="0">
                    <a:pos x="7" y="79"/>
                  </a:cxn>
                  <a:cxn ang="0">
                    <a:pos x="9" y="74"/>
                  </a:cxn>
                  <a:cxn ang="0">
                    <a:pos x="12" y="69"/>
                  </a:cxn>
                  <a:cxn ang="0">
                    <a:pos x="16" y="67"/>
                  </a:cxn>
                  <a:cxn ang="0">
                    <a:pos x="19" y="64"/>
                  </a:cxn>
                  <a:cxn ang="0">
                    <a:pos x="21" y="60"/>
                  </a:cxn>
                  <a:cxn ang="0">
                    <a:pos x="26" y="57"/>
                  </a:cxn>
                  <a:cxn ang="0">
                    <a:pos x="28" y="52"/>
                  </a:cxn>
                  <a:cxn ang="0">
                    <a:pos x="33" y="50"/>
                  </a:cxn>
                  <a:cxn ang="0">
                    <a:pos x="35" y="45"/>
                  </a:cxn>
                  <a:cxn ang="0">
                    <a:pos x="38" y="43"/>
                  </a:cxn>
                  <a:cxn ang="0">
                    <a:pos x="40" y="38"/>
                  </a:cxn>
                  <a:cxn ang="0">
                    <a:pos x="45" y="36"/>
                  </a:cxn>
                  <a:cxn ang="0">
                    <a:pos x="45" y="31"/>
                  </a:cxn>
                  <a:cxn ang="0">
                    <a:pos x="47" y="26"/>
                  </a:cxn>
                  <a:cxn ang="0">
                    <a:pos x="52" y="26"/>
                  </a:cxn>
                  <a:cxn ang="0">
                    <a:pos x="50" y="22"/>
                  </a:cxn>
                  <a:cxn ang="0">
                    <a:pos x="52" y="17"/>
                  </a:cxn>
                  <a:cxn ang="0">
                    <a:pos x="50" y="12"/>
                  </a:cxn>
                  <a:cxn ang="0">
                    <a:pos x="54" y="10"/>
                  </a:cxn>
                  <a:cxn ang="0">
                    <a:pos x="57" y="5"/>
                  </a:cxn>
                  <a:cxn ang="0">
                    <a:pos x="59" y="10"/>
                  </a:cxn>
                  <a:cxn ang="0">
                    <a:pos x="59" y="5"/>
                  </a:cxn>
                  <a:cxn ang="0">
                    <a:pos x="61" y="3"/>
                  </a:cxn>
                  <a:cxn ang="0">
                    <a:pos x="64" y="3"/>
                  </a:cxn>
                </a:cxnLst>
                <a:rect l="0" t="0" r="r" b="b"/>
                <a:pathLst>
                  <a:path w="69" h="97">
                    <a:moveTo>
                      <a:pt x="66" y="3"/>
                    </a:moveTo>
                    <a:lnTo>
                      <a:pt x="66" y="3"/>
                    </a:lnTo>
                    <a:lnTo>
                      <a:pt x="66" y="5"/>
                    </a:lnTo>
                    <a:lnTo>
                      <a:pt x="64" y="5"/>
                    </a:lnTo>
                    <a:lnTo>
                      <a:pt x="64" y="5"/>
                    </a:lnTo>
                    <a:lnTo>
                      <a:pt x="64" y="7"/>
                    </a:lnTo>
                    <a:lnTo>
                      <a:pt x="64" y="7"/>
                    </a:lnTo>
                    <a:lnTo>
                      <a:pt x="61" y="7"/>
                    </a:lnTo>
                    <a:lnTo>
                      <a:pt x="61" y="7"/>
                    </a:lnTo>
                    <a:lnTo>
                      <a:pt x="61" y="7"/>
                    </a:lnTo>
                    <a:lnTo>
                      <a:pt x="61" y="7"/>
                    </a:lnTo>
                    <a:lnTo>
                      <a:pt x="61" y="10"/>
                    </a:lnTo>
                    <a:lnTo>
                      <a:pt x="61" y="10"/>
                    </a:lnTo>
                    <a:lnTo>
                      <a:pt x="61" y="10"/>
                    </a:lnTo>
                    <a:lnTo>
                      <a:pt x="61" y="12"/>
                    </a:lnTo>
                    <a:lnTo>
                      <a:pt x="61" y="12"/>
                    </a:lnTo>
                    <a:lnTo>
                      <a:pt x="59" y="12"/>
                    </a:lnTo>
                    <a:lnTo>
                      <a:pt x="59" y="12"/>
                    </a:lnTo>
                    <a:lnTo>
                      <a:pt x="61" y="12"/>
                    </a:lnTo>
                    <a:lnTo>
                      <a:pt x="61" y="12"/>
                    </a:lnTo>
                    <a:lnTo>
                      <a:pt x="61" y="15"/>
                    </a:lnTo>
                    <a:lnTo>
                      <a:pt x="61" y="15"/>
                    </a:lnTo>
                    <a:lnTo>
                      <a:pt x="61" y="15"/>
                    </a:lnTo>
                    <a:lnTo>
                      <a:pt x="61" y="17"/>
                    </a:lnTo>
                    <a:lnTo>
                      <a:pt x="61" y="17"/>
                    </a:lnTo>
                    <a:lnTo>
                      <a:pt x="61" y="19"/>
                    </a:lnTo>
                    <a:lnTo>
                      <a:pt x="61" y="19"/>
                    </a:lnTo>
                    <a:lnTo>
                      <a:pt x="59" y="19"/>
                    </a:lnTo>
                    <a:lnTo>
                      <a:pt x="59" y="17"/>
                    </a:lnTo>
                    <a:lnTo>
                      <a:pt x="59" y="17"/>
                    </a:lnTo>
                    <a:lnTo>
                      <a:pt x="59" y="19"/>
                    </a:lnTo>
                    <a:lnTo>
                      <a:pt x="59" y="19"/>
                    </a:lnTo>
                    <a:lnTo>
                      <a:pt x="59" y="17"/>
                    </a:lnTo>
                    <a:lnTo>
                      <a:pt x="57" y="17"/>
                    </a:lnTo>
                    <a:lnTo>
                      <a:pt x="57" y="17"/>
                    </a:lnTo>
                    <a:lnTo>
                      <a:pt x="57" y="17"/>
                    </a:lnTo>
                    <a:lnTo>
                      <a:pt x="57" y="17"/>
                    </a:lnTo>
                    <a:lnTo>
                      <a:pt x="57" y="19"/>
                    </a:lnTo>
                    <a:lnTo>
                      <a:pt x="57" y="19"/>
                    </a:lnTo>
                    <a:lnTo>
                      <a:pt x="57" y="19"/>
                    </a:lnTo>
                    <a:lnTo>
                      <a:pt x="59" y="19"/>
                    </a:lnTo>
                    <a:lnTo>
                      <a:pt x="59" y="19"/>
                    </a:lnTo>
                    <a:lnTo>
                      <a:pt x="59" y="19"/>
                    </a:lnTo>
                    <a:lnTo>
                      <a:pt x="59" y="22"/>
                    </a:lnTo>
                    <a:lnTo>
                      <a:pt x="59" y="22"/>
                    </a:lnTo>
                    <a:lnTo>
                      <a:pt x="59" y="22"/>
                    </a:lnTo>
                    <a:lnTo>
                      <a:pt x="59" y="22"/>
                    </a:lnTo>
                    <a:lnTo>
                      <a:pt x="59" y="22"/>
                    </a:lnTo>
                    <a:lnTo>
                      <a:pt x="61" y="22"/>
                    </a:lnTo>
                    <a:lnTo>
                      <a:pt x="61" y="24"/>
                    </a:lnTo>
                    <a:lnTo>
                      <a:pt x="61" y="24"/>
                    </a:lnTo>
                    <a:lnTo>
                      <a:pt x="61" y="26"/>
                    </a:lnTo>
                    <a:lnTo>
                      <a:pt x="59" y="26"/>
                    </a:lnTo>
                    <a:lnTo>
                      <a:pt x="59" y="26"/>
                    </a:lnTo>
                    <a:lnTo>
                      <a:pt x="61" y="26"/>
                    </a:lnTo>
                    <a:lnTo>
                      <a:pt x="61" y="26"/>
                    </a:lnTo>
                    <a:lnTo>
                      <a:pt x="61" y="26"/>
                    </a:lnTo>
                    <a:lnTo>
                      <a:pt x="61" y="26"/>
                    </a:lnTo>
                    <a:lnTo>
                      <a:pt x="61" y="24"/>
                    </a:lnTo>
                    <a:lnTo>
                      <a:pt x="64" y="24"/>
                    </a:lnTo>
                    <a:lnTo>
                      <a:pt x="64" y="24"/>
                    </a:lnTo>
                    <a:lnTo>
                      <a:pt x="66" y="24"/>
                    </a:lnTo>
                    <a:lnTo>
                      <a:pt x="66" y="26"/>
                    </a:lnTo>
                    <a:lnTo>
                      <a:pt x="66" y="26"/>
                    </a:lnTo>
                    <a:lnTo>
                      <a:pt x="66" y="26"/>
                    </a:lnTo>
                    <a:lnTo>
                      <a:pt x="66" y="26"/>
                    </a:lnTo>
                    <a:lnTo>
                      <a:pt x="69" y="26"/>
                    </a:lnTo>
                    <a:lnTo>
                      <a:pt x="69" y="29"/>
                    </a:lnTo>
                    <a:lnTo>
                      <a:pt x="66" y="29"/>
                    </a:lnTo>
                    <a:lnTo>
                      <a:pt x="66" y="29"/>
                    </a:lnTo>
                    <a:lnTo>
                      <a:pt x="66" y="31"/>
                    </a:lnTo>
                    <a:lnTo>
                      <a:pt x="66" y="31"/>
                    </a:lnTo>
                    <a:lnTo>
                      <a:pt x="66" y="31"/>
                    </a:lnTo>
                    <a:lnTo>
                      <a:pt x="64" y="31"/>
                    </a:lnTo>
                    <a:lnTo>
                      <a:pt x="64" y="31"/>
                    </a:lnTo>
                    <a:lnTo>
                      <a:pt x="64" y="31"/>
                    </a:lnTo>
                    <a:lnTo>
                      <a:pt x="61" y="31"/>
                    </a:lnTo>
                    <a:lnTo>
                      <a:pt x="61" y="31"/>
                    </a:lnTo>
                    <a:lnTo>
                      <a:pt x="61" y="31"/>
                    </a:lnTo>
                    <a:lnTo>
                      <a:pt x="61" y="29"/>
                    </a:lnTo>
                    <a:lnTo>
                      <a:pt x="61" y="29"/>
                    </a:lnTo>
                    <a:lnTo>
                      <a:pt x="61" y="31"/>
                    </a:lnTo>
                    <a:lnTo>
                      <a:pt x="59" y="31"/>
                    </a:lnTo>
                    <a:lnTo>
                      <a:pt x="59" y="31"/>
                    </a:lnTo>
                    <a:lnTo>
                      <a:pt x="59" y="31"/>
                    </a:lnTo>
                    <a:lnTo>
                      <a:pt x="59" y="33"/>
                    </a:lnTo>
                    <a:lnTo>
                      <a:pt x="59" y="33"/>
                    </a:lnTo>
                    <a:lnTo>
                      <a:pt x="59" y="33"/>
                    </a:lnTo>
                    <a:lnTo>
                      <a:pt x="57" y="33"/>
                    </a:lnTo>
                    <a:lnTo>
                      <a:pt x="57" y="33"/>
                    </a:lnTo>
                    <a:lnTo>
                      <a:pt x="54" y="33"/>
                    </a:lnTo>
                    <a:lnTo>
                      <a:pt x="54" y="33"/>
                    </a:lnTo>
                    <a:lnTo>
                      <a:pt x="54" y="33"/>
                    </a:lnTo>
                    <a:lnTo>
                      <a:pt x="54" y="33"/>
                    </a:lnTo>
                    <a:lnTo>
                      <a:pt x="54" y="33"/>
                    </a:lnTo>
                    <a:lnTo>
                      <a:pt x="54" y="33"/>
                    </a:lnTo>
                    <a:lnTo>
                      <a:pt x="57" y="33"/>
                    </a:lnTo>
                    <a:lnTo>
                      <a:pt x="57" y="36"/>
                    </a:lnTo>
                    <a:lnTo>
                      <a:pt x="54" y="36"/>
                    </a:lnTo>
                    <a:lnTo>
                      <a:pt x="54" y="36"/>
                    </a:lnTo>
                    <a:lnTo>
                      <a:pt x="54" y="36"/>
                    </a:lnTo>
                    <a:lnTo>
                      <a:pt x="54" y="36"/>
                    </a:lnTo>
                    <a:lnTo>
                      <a:pt x="52" y="36"/>
                    </a:lnTo>
                    <a:lnTo>
                      <a:pt x="52" y="36"/>
                    </a:lnTo>
                    <a:lnTo>
                      <a:pt x="52" y="36"/>
                    </a:lnTo>
                    <a:lnTo>
                      <a:pt x="52" y="38"/>
                    </a:lnTo>
                    <a:lnTo>
                      <a:pt x="52" y="38"/>
                    </a:lnTo>
                    <a:lnTo>
                      <a:pt x="52" y="38"/>
                    </a:lnTo>
                    <a:lnTo>
                      <a:pt x="52" y="38"/>
                    </a:lnTo>
                    <a:lnTo>
                      <a:pt x="52" y="41"/>
                    </a:lnTo>
                    <a:lnTo>
                      <a:pt x="52" y="41"/>
                    </a:lnTo>
                    <a:lnTo>
                      <a:pt x="50" y="41"/>
                    </a:lnTo>
                    <a:lnTo>
                      <a:pt x="50" y="43"/>
                    </a:lnTo>
                    <a:lnTo>
                      <a:pt x="50" y="43"/>
                    </a:lnTo>
                    <a:lnTo>
                      <a:pt x="47" y="43"/>
                    </a:lnTo>
                    <a:lnTo>
                      <a:pt x="47" y="43"/>
                    </a:lnTo>
                    <a:lnTo>
                      <a:pt x="47" y="43"/>
                    </a:lnTo>
                    <a:lnTo>
                      <a:pt x="47" y="43"/>
                    </a:lnTo>
                    <a:lnTo>
                      <a:pt x="45" y="43"/>
                    </a:lnTo>
                    <a:lnTo>
                      <a:pt x="45" y="43"/>
                    </a:lnTo>
                    <a:lnTo>
                      <a:pt x="45" y="43"/>
                    </a:lnTo>
                    <a:lnTo>
                      <a:pt x="45" y="43"/>
                    </a:lnTo>
                    <a:lnTo>
                      <a:pt x="43" y="43"/>
                    </a:lnTo>
                    <a:lnTo>
                      <a:pt x="43" y="43"/>
                    </a:lnTo>
                    <a:lnTo>
                      <a:pt x="43" y="45"/>
                    </a:lnTo>
                    <a:lnTo>
                      <a:pt x="40" y="45"/>
                    </a:lnTo>
                    <a:lnTo>
                      <a:pt x="40" y="45"/>
                    </a:lnTo>
                    <a:lnTo>
                      <a:pt x="40" y="45"/>
                    </a:lnTo>
                    <a:lnTo>
                      <a:pt x="40" y="45"/>
                    </a:lnTo>
                    <a:lnTo>
                      <a:pt x="40" y="48"/>
                    </a:lnTo>
                    <a:lnTo>
                      <a:pt x="40" y="48"/>
                    </a:lnTo>
                    <a:lnTo>
                      <a:pt x="40" y="50"/>
                    </a:lnTo>
                    <a:lnTo>
                      <a:pt x="40" y="50"/>
                    </a:lnTo>
                    <a:lnTo>
                      <a:pt x="40" y="52"/>
                    </a:lnTo>
                    <a:lnTo>
                      <a:pt x="40" y="52"/>
                    </a:lnTo>
                    <a:lnTo>
                      <a:pt x="40" y="52"/>
                    </a:lnTo>
                    <a:lnTo>
                      <a:pt x="40" y="52"/>
                    </a:lnTo>
                    <a:lnTo>
                      <a:pt x="40" y="52"/>
                    </a:lnTo>
                    <a:lnTo>
                      <a:pt x="38" y="52"/>
                    </a:lnTo>
                    <a:lnTo>
                      <a:pt x="38" y="55"/>
                    </a:lnTo>
                    <a:lnTo>
                      <a:pt x="38" y="55"/>
                    </a:lnTo>
                    <a:lnTo>
                      <a:pt x="38" y="57"/>
                    </a:lnTo>
                    <a:lnTo>
                      <a:pt x="38" y="57"/>
                    </a:lnTo>
                    <a:lnTo>
                      <a:pt x="38" y="57"/>
                    </a:lnTo>
                    <a:lnTo>
                      <a:pt x="38" y="57"/>
                    </a:lnTo>
                    <a:lnTo>
                      <a:pt x="35" y="57"/>
                    </a:lnTo>
                    <a:lnTo>
                      <a:pt x="35" y="60"/>
                    </a:lnTo>
                    <a:lnTo>
                      <a:pt x="35" y="60"/>
                    </a:lnTo>
                    <a:lnTo>
                      <a:pt x="35" y="60"/>
                    </a:lnTo>
                    <a:lnTo>
                      <a:pt x="33" y="60"/>
                    </a:lnTo>
                    <a:lnTo>
                      <a:pt x="33" y="62"/>
                    </a:lnTo>
                    <a:lnTo>
                      <a:pt x="33" y="62"/>
                    </a:lnTo>
                    <a:lnTo>
                      <a:pt x="33" y="62"/>
                    </a:lnTo>
                    <a:lnTo>
                      <a:pt x="33" y="62"/>
                    </a:lnTo>
                    <a:lnTo>
                      <a:pt x="33" y="62"/>
                    </a:lnTo>
                    <a:lnTo>
                      <a:pt x="31" y="62"/>
                    </a:lnTo>
                    <a:lnTo>
                      <a:pt x="31" y="62"/>
                    </a:lnTo>
                    <a:lnTo>
                      <a:pt x="28" y="62"/>
                    </a:lnTo>
                    <a:lnTo>
                      <a:pt x="28" y="64"/>
                    </a:lnTo>
                    <a:lnTo>
                      <a:pt x="28" y="64"/>
                    </a:lnTo>
                    <a:lnTo>
                      <a:pt x="28" y="64"/>
                    </a:lnTo>
                    <a:lnTo>
                      <a:pt x="26" y="64"/>
                    </a:lnTo>
                    <a:lnTo>
                      <a:pt x="26" y="64"/>
                    </a:lnTo>
                    <a:lnTo>
                      <a:pt x="28" y="64"/>
                    </a:lnTo>
                    <a:lnTo>
                      <a:pt x="28" y="67"/>
                    </a:lnTo>
                    <a:lnTo>
                      <a:pt x="26" y="67"/>
                    </a:lnTo>
                    <a:lnTo>
                      <a:pt x="26" y="67"/>
                    </a:lnTo>
                    <a:lnTo>
                      <a:pt x="26" y="67"/>
                    </a:lnTo>
                    <a:lnTo>
                      <a:pt x="26" y="69"/>
                    </a:lnTo>
                    <a:lnTo>
                      <a:pt x="26" y="69"/>
                    </a:lnTo>
                    <a:lnTo>
                      <a:pt x="26" y="69"/>
                    </a:lnTo>
                    <a:lnTo>
                      <a:pt x="26" y="71"/>
                    </a:lnTo>
                    <a:lnTo>
                      <a:pt x="24" y="71"/>
                    </a:lnTo>
                    <a:lnTo>
                      <a:pt x="24" y="71"/>
                    </a:lnTo>
                    <a:lnTo>
                      <a:pt x="24" y="71"/>
                    </a:lnTo>
                    <a:lnTo>
                      <a:pt x="21" y="71"/>
                    </a:lnTo>
                    <a:lnTo>
                      <a:pt x="21" y="71"/>
                    </a:lnTo>
                    <a:lnTo>
                      <a:pt x="21" y="71"/>
                    </a:lnTo>
                    <a:lnTo>
                      <a:pt x="21" y="74"/>
                    </a:lnTo>
                    <a:lnTo>
                      <a:pt x="21" y="74"/>
                    </a:lnTo>
                    <a:lnTo>
                      <a:pt x="21" y="74"/>
                    </a:lnTo>
                    <a:lnTo>
                      <a:pt x="19" y="74"/>
                    </a:lnTo>
                    <a:lnTo>
                      <a:pt x="19" y="76"/>
                    </a:lnTo>
                    <a:lnTo>
                      <a:pt x="19" y="76"/>
                    </a:lnTo>
                    <a:lnTo>
                      <a:pt x="19" y="76"/>
                    </a:lnTo>
                    <a:lnTo>
                      <a:pt x="16" y="76"/>
                    </a:lnTo>
                    <a:lnTo>
                      <a:pt x="16" y="76"/>
                    </a:lnTo>
                    <a:lnTo>
                      <a:pt x="16" y="76"/>
                    </a:lnTo>
                    <a:lnTo>
                      <a:pt x="14" y="76"/>
                    </a:lnTo>
                    <a:lnTo>
                      <a:pt x="14" y="79"/>
                    </a:lnTo>
                    <a:lnTo>
                      <a:pt x="14" y="79"/>
                    </a:lnTo>
                    <a:lnTo>
                      <a:pt x="14" y="79"/>
                    </a:lnTo>
                    <a:lnTo>
                      <a:pt x="14" y="81"/>
                    </a:lnTo>
                    <a:lnTo>
                      <a:pt x="14" y="81"/>
                    </a:lnTo>
                    <a:lnTo>
                      <a:pt x="14" y="81"/>
                    </a:lnTo>
                    <a:lnTo>
                      <a:pt x="12" y="81"/>
                    </a:lnTo>
                    <a:lnTo>
                      <a:pt x="12" y="81"/>
                    </a:lnTo>
                    <a:lnTo>
                      <a:pt x="12" y="81"/>
                    </a:lnTo>
                    <a:lnTo>
                      <a:pt x="9" y="81"/>
                    </a:lnTo>
                    <a:lnTo>
                      <a:pt x="9" y="81"/>
                    </a:lnTo>
                    <a:lnTo>
                      <a:pt x="9" y="81"/>
                    </a:lnTo>
                    <a:lnTo>
                      <a:pt x="9" y="83"/>
                    </a:lnTo>
                    <a:lnTo>
                      <a:pt x="7" y="83"/>
                    </a:lnTo>
                    <a:lnTo>
                      <a:pt x="7" y="83"/>
                    </a:lnTo>
                    <a:lnTo>
                      <a:pt x="9" y="83"/>
                    </a:lnTo>
                    <a:lnTo>
                      <a:pt x="9" y="83"/>
                    </a:lnTo>
                    <a:lnTo>
                      <a:pt x="12" y="83"/>
                    </a:lnTo>
                    <a:lnTo>
                      <a:pt x="12" y="86"/>
                    </a:lnTo>
                    <a:lnTo>
                      <a:pt x="12" y="86"/>
                    </a:lnTo>
                    <a:lnTo>
                      <a:pt x="12" y="88"/>
                    </a:lnTo>
                    <a:lnTo>
                      <a:pt x="12" y="88"/>
                    </a:lnTo>
                    <a:lnTo>
                      <a:pt x="9" y="88"/>
                    </a:lnTo>
                    <a:lnTo>
                      <a:pt x="9" y="88"/>
                    </a:lnTo>
                    <a:lnTo>
                      <a:pt x="9" y="90"/>
                    </a:lnTo>
                    <a:lnTo>
                      <a:pt x="7" y="90"/>
                    </a:lnTo>
                    <a:lnTo>
                      <a:pt x="7" y="90"/>
                    </a:lnTo>
                    <a:lnTo>
                      <a:pt x="7" y="90"/>
                    </a:lnTo>
                    <a:lnTo>
                      <a:pt x="7" y="90"/>
                    </a:lnTo>
                    <a:lnTo>
                      <a:pt x="5" y="90"/>
                    </a:lnTo>
                    <a:lnTo>
                      <a:pt x="5" y="93"/>
                    </a:lnTo>
                    <a:lnTo>
                      <a:pt x="5" y="93"/>
                    </a:lnTo>
                    <a:lnTo>
                      <a:pt x="5" y="93"/>
                    </a:lnTo>
                    <a:lnTo>
                      <a:pt x="5" y="93"/>
                    </a:lnTo>
                    <a:lnTo>
                      <a:pt x="5" y="93"/>
                    </a:lnTo>
                    <a:lnTo>
                      <a:pt x="5" y="95"/>
                    </a:lnTo>
                    <a:lnTo>
                      <a:pt x="5" y="95"/>
                    </a:lnTo>
                    <a:lnTo>
                      <a:pt x="5" y="95"/>
                    </a:lnTo>
                    <a:lnTo>
                      <a:pt x="5" y="97"/>
                    </a:lnTo>
                    <a:lnTo>
                      <a:pt x="5" y="97"/>
                    </a:lnTo>
                    <a:lnTo>
                      <a:pt x="5" y="97"/>
                    </a:lnTo>
                    <a:lnTo>
                      <a:pt x="2" y="97"/>
                    </a:lnTo>
                    <a:lnTo>
                      <a:pt x="2" y="97"/>
                    </a:lnTo>
                    <a:lnTo>
                      <a:pt x="2" y="97"/>
                    </a:lnTo>
                    <a:lnTo>
                      <a:pt x="2" y="95"/>
                    </a:lnTo>
                    <a:lnTo>
                      <a:pt x="0" y="95"/>
                    </a:lnTo>
                    <a:lnTo>
                      <a:pt x="0" y="95"/>
                    </a:lnTo>
                    <a:lnTo>
                      <a:pt x="0" y="93"/>
                    </a:lnTo>
                    <a:lnTo>
                      <a:pt x="0" y="93"/>
                    </a:lnTo>
                    <a:lnTo>
                      <a:pt x="0" y="93"/>
                    </a:lnTo>
                    <a:lnTo>
                      <a:pt x="0" y="90"/>
                    </a:lnTo>
                    <a:lnTo>
                      <a:pt x="2" y="90"/>
                    </a:lnTo>
                    <a:lnTo>
                      <a:pt x="2" y="90"/>
                    </a:lnTo>
                    <a:lnTo>
                      <a:pt x="2" y="90"/>
                    </a:lnTo>
                    <a:lnTo>
                      <a:pt x="2" y="88"/>
                    </a:lnTo>
                    <a:lnTo>
                      <a:pt x="2" y="88"/>
                    </a:lnTo>
                    <a:lnTo>
                      <a:pt x="5" y="88"/>
                    </a:lnTo>
                    <a:lnTo>
                      <a:pt x="5" y="86"/>
                    </a:lnTo>
                    <a:lnTo>
                      <a:pt x="5" y="86"/>
                    </a:lnTo>
                    <a:lnTo>
                      <a:pt x="5" y="86"/>
                    </a:lnTo>
                    <a:lnTo>
                      <a:pt x="5" y="86"/>
                    </a:lnTo>
                    <a:lnTo>
                      <a:pt x="7" y="86"/>
                    </a:lnTo>
                    <a:lnTo>
                      <a:pt x="7" y="83"/>
                    </a:lnTo>
                    <a:lnTo>
                      <a:pt x="7" y="83"/>
                    </a:lnTo>
                    <a:lnTo>
                      <a:pt x="7" y="81"/>
                    </a:lnTo>
                    <a:lnTo>
                      <a:pt x="7" y="81"/>
                    </a:lnTo>
                    <a:lnTo>
                      <a:pt x="7" y="81"/>
                    </a:lnTo>
                    <a:lnTo>
                      <a:pt x="7" y="81"/>
                    </a:lnTo>
                    <a:lnTo>
                      <a:pt x="7" y="79"/>
                    </a:lnTo>
                    <a:lnTo>
                      <a:pt x="7" y="79"/>
                    </a:lnTo>
                    <a:lnTo>
                      <a:pt x="7" y="76"/>
                    </a:lnTo>
                    <a:lnTo>
                      <a:pt x="7" y="76"/>
                    </a:lnTo>
                    <a:lnTo>
                      <a:pt x="7" y="76"/>
                    </a:lnTo>
                    <a:lnTo>
                      <a:pt x="9" y="76"/>
                    </a:lnTo>
                    <a:lnTo>
                      <a:pt x="9" y="74"/>
                    </a:lnTo>
                    <a:lnTo>
                      <a:pt x="9" y="74"/>
                    </a:lnTo>
                    <a:lnTo>
                      <a:pt x="9" y="74"/>
                    </a:lnTo>
                    <a:lnTo>
                      <a:pt x="12" y="74"/>
                    </a:lnTo>
                    <a:lnTo>
                      <a:pt x="12" y="71"/>
                    </a:lnTo>
                    <a:lnTo>
                      <a:pt x="12" y="71"/>
                    </a:lnTo>
                    <a:lnTo>
                      <a:pt x="12" y="71"/>
                    </a:lnTo>
                    <a:lnTo>
                      <a:pt x="12" y="71"/>
                    </a:lnTo>
                    <a:lnTo>
                      <a:pt x="12" y="71"/>
                    </a:lnTo>
                    <a:lnTo>
                      <a:pt x="12" y="69"/>
                    </a:lnTo>
                    <a:lnTo>
                      <a:pt x="14" y="69"/>
                    </a:lnTo>
                    <a:lnTo>
                      <a:pt x="14" y="69"/>
                    </a:lnTo>
                    <a:lnTo>
                      <a:pt x="14" y="69"/>
                    </a:lnTo>
                    <a:lnTo>
                      <a:pt x="14" y="67"/>
                    </a:lnTo>
                    <a:lnTo>
                      <a:pt x="14" y="67"/>
                    </a:lnTo>
                    <a:lnTo>
                      <a:pt x="14" y="67"/>
                    </a:lnTo>
                    <a:lnTo>
                      <a:pt x="16" y="67"/>
                    </a:lnTo>
                    <a:lnTo>
                      <a:pt x="16" y="64"/>
                    </a:lnTo>
                    <a:lnTo>
                      <a:pt x="16" y="64"/>
                    </a:lnTo>
                    <a:lnTo>
                      <a:pt x="16" y="64"/>
                    </a:lnTo>
                    <a:lnTo>
                      <a:pt x="19" y="64"/>
                    </a:lnTo>
                    <a:lnTo>
                      <a:pt x="19" y="64"/>
                    </a:lnTo>
                    <a:lnTo>
                      <a:pt x="19" y="64"/>
                    </a:lnTo>
                    <a:lnTo>
                      <a:pt x="19" y="64"/>
                    </a:lnTo>
                    <a:lnTo>
                      <a:pt x="19" y="62"/>
                    </a:lnTo>
                    <a:lnTo>
                      <a:pt x="19" y="62"/>
                    </a:lnTo>
                    <a:lnTo>
                      <a:pt x="19" y="62"/>
                    </a:lnTo>
                    <a:lnTo>
                      <a:pt x="21" y="62"/>
                    </a:lnTo>
                    <a:lnTo>
                      <a:pt x="21" y="62"/>
                    </a:lnTo>
                    <a:lnTo>
                      <a:pt x="21" y="62"/>
                    </a:lnTo>
                    <a:lnTo>
                      <a:pt x="21" y="60"/>
                    </a:lnTo>
                    <a:lnTo>
                      <a:pt x="21" y="60"/>
                    </a:lnTo>
                    <a:lnTo>
                      <a:pt x="21" y="60"/>
                    </a:lnTo>
                    <a:lnTo>
                      <a:pt x="24" y="60"/>
                    </a:lnTo>
                    <a:lnTo>
                      <a:pt x="24" y="60"/>
                    </a:lnTo>
                    <a:lnTo>
                      <a:pt x="26" y="60"/>
                    </a:lnTo>
                    <a:lnTo>
                      <a:pt x="26" y="60"/>
                    </a:lnTo>
                    <a:lnTo>
                      <a:pt x="26" y="57"/>
                    </a:lnTo>
                    <a:lnTo>
                      <a:pt x="26" y="57"/>
                    </a:lnTo>
                    <a:lnTo>
                      <a:pt x="26" y="57"/>
                    </a:lnTo>
                    <a:lnTo>
                      <a:pt x="28" y="57"/>
                    </a:lnTo>
                    <a:lnTo>
                      <a:pt x="28" y="55"/>
                    </a:lnTo>
                    <a:lnTo>
                      <a:pt x="28" y="55"/>
                    </a:lnTo>
                    <a:lnTo>
                      <a:pt x="28" y="55"/>
                    </a:lnTo>
                    <a:lnTo>
                      <a:pt x="28" y="52"/>
                    </a:lnTo>
                    <a:lnTo>
                      <a:pt x="28" y="52"/>
                    </a:lnTo>
                    <a:lnTo>
                      <a:pt x="28" y="52"/>
                    </a:lnTo>
                    <a:lnTo>
                      <a:pt x="31" y="52"/>
                    </a:lnTo>
                    <a:lnTo>
                      <a:pt x="31" y="52"/>
                    </a:lnTo>
                    <a:lnTo>
                      <a:pt x="31" y="50"/>
                    </a:lnTo>
                    <a:lnTo>
                      <a:pt x="31" y="50"/>
                    </a:lnTo>
                    <a:lnTo>
                      <a:pt x="33" y="50"/>
                    </a:lnTo>
                    <a:lnTo>
                      <a:pt x="33" y="50"/>
                    </a:lnTo>
                    <a:lnTo>
                      <a:pt x="33" y="50"/>
                    </a:lnTo>
                    <a:lnTo>
                      <a:pt x="33" y="48"/>
                    </a:lnTo>
                    <a:lnTo>
                      <a:pt x="33" y="48"/>
                    </a:lnTo>
                    <a:lnTo>
                      <a:pt x="33" y="48"/>
                    </a:lnTo>
                    <a:lnTo>
                      <a:pt x="35" y="48"/>
                    </a:lnTo>
                    <a:lnTo>
                      <a:pt x="35" y="45"/>
                    </a:lnTo>
                    <a:lnTo>
                      <a:pt x="35" y="45"/>
                    </a:lnTo>
                    <a:lnTo>
                      <a:pt x="35" y="45"/>
                    </a:lnTo>
                    <a:lnTo>
                      <a:pt x="38" y="45"/>
                    </a:lnTo>
                    <a:lnTo>
                      <a:pt x="38" y="43"/>
                    </a:lnTo>
                    <a:lnTo>
                      <a:pt x="38" y="43"/>
                    </a:lnTo>
                    <a:lnTo>
                      <a:pt x="38" y="43"/>
                    </a:lnTo>
                    <a:lnTo>
                      <a:pt x="38" y="43"/>
                    </a:lnTo>
                    <a:lnTo>
                      <a:pt x="38" y="41"/>
                    </a:lnTo>
                    <a:lnTo>
                      <a:pt x="38" y="41"/>
                    </a:lnTo>
                    <a:lnTo>
                      <a:pt x="40" y="41"/>
                    </a:lnTo>
                    <a:lnTo>
                      <a:pt x="40" y="41"/>
                    </a:lnTo>
                    <a:lnTo>
                      <a:pt x="40" y="38"/>
                    </a:lnTo>
                    <a:lnTo>
                      <a:pt x="40" y="38"/>
                    </a:lnTo>
                    <a:lnTo>
                      <a:pt x="40" y="38"/>
                    </a:lnTo>
                    <a:lnTo>
                      <a:pt x="40" y="38"/>
                    </a:lnTo>
                    <a:lnTo>
                      <a:pt x="40" y="36"/>
                    </a:lnTo>
                    <a:lnTo>
                      <a:pt x="43" y="36"/>
                    </a:lnTo>
                    <a:lnTo>
                      <a:pt x="43" y="36"/>
                    </a:lnTo>
                    <a:lnTo>
                      <a:pt x="43" y="36"/>
                    </a:lnTo>
                    <a:lnTo>
                      <a:pt x="43" y="36"/>
                    </a:lnTo>
                    <a:lnTo>
                      <a:pt x="45" y="36"/>
                    </a:lnTo>
                    <a:lnTo>
                      <a:pt x="45" y="36"/>
                    </a:lnTo>
                    <a:lnTo>
                      <a:pt x="45" y="33"/>
                    </a:lnTo>
                    <a:lnTo>
                      <a:pt x="45" y="33"/>
                    </a:lnTo>
                    <a:lnTo>
                      <a:pt x="45" y="33"/>
                    </a:lnTo>
                    <a:lnTo>
                      <a:pt x="45" y="33"/>
                    </a:lnTo>
                    <a:lnTo>
                      <a:pt x="45" y="31"/>
                    </a:lnTo>
                    <a:lnTo>
                      <a:pt x="45" y="31"/>
                    </a:lnTo>
                    <a:lnTo>
                      <a:pt x="45" y="29"/>
                    </a:lnTo>
                    <a:lnTo>
                      <a:pt x="45" y="29"/>
                    </a:lnTo>
                    <a:lnTo>
                      <a:pt x="47" y="29"/>
                    </a:lnTo>
                    <a:lnTo>
                      <a:pt x="47" y="29"/>
                    </a:lnTo>
                    <a:lnTo>
                      <a:pt x="47" y="29"/>
                    </a:lnTo>
                    <a:lnTo>
                      <a:pt x="47" y="26"/>
                    </a:lnTo>
                    <a:lnTo>
                      <a:pt x="47" y="26"/>
                    </a:lnTo>
                    <a:lnTo>
                      <a:pt x="47" y="26"/>
                    </a:lnTo>
                    <a:lnTo>
                      <a:pt x="50" y="26"/>
                    </a:lnTo>
                    <a:lnTo>
                      <a:pt x="50" y="26"/>
                    </a:lnTo>
                    <a:lnTo>
                      <a:pt x="50" y="26"/>
                    </a:lnTo>
                    <a:lnTo>
                      <a:pt x="52" y="26"/>
                    </a:lnTo>
                    <a:lnTo>
                      <a:pt x="52" y="26"/>
                    </a:lnTo>
                    <a:lnTo>
                      <a:pt x="52" y="26"/>
                    </a:lnTo>
                    <a:lnTo>
                      <a:pt x="52" y="24"/>
                    </a:lnTo>
                    <a:lnTo>
                      <a:pt x="52" y="24"/>
                    </a:lnTo>
                    <a:lnTo>
                      <a:pt x="52" y="22"/>
                    </a:lnTo>
                    <a:lnTo>
                      <a:pt x="52" y="22"/>
                    </a:lnTo>
                    <a:lnTo>
                      <a:pt x="52" y="22"/>
                    </a:lnTo>
                    <a:lnTo>
                      <a:pt x="52" y="22"/>
                    </a:lnTo>
                    <a:lnTo>
                      <a:pt x="50" y="22"/>
                    </a:lnTo>
                    <a:lnTo>
                      <a:pt x="50" y="22"/>
                    </a:lnTo>
                    <a:lnTo>
                      <a:pt x="50" y="19"/>
                    </a:lnTo>
                    <a:lnTo>
                      <a:pt x="50" y="19"/>
                    </a:lnTo>
                    <a:lnTo>
                      <a:pt x="50" y="19"/>
                    </a:lnTo>
                    <a:lnTo>
                      <a:pt x="50" y="17"/>
                    </a:lnTo>
                    <a:lnTo>
                      <a:pt x="52" y="17"/>
                    </a:lnTo>
                    <a:lnTo>
                      <a:pt x="52" y="17"/>
                    </a:lnTo>
                    <a:lnTo>
                      <a:pt x="52" y="15"/>
                    </a:lnTo>
                    <a:lnTo>
                      <a:pt x="52" y="15"/>
                    </a:lnTo>
                    <a:lnTo>
                      <a:pt x="52" y="15"/>
                    </a:lnTo>
                    <a:lnTo>
                      <a:pt x="52" y="15"/>
                    </a:lnTo>
                    <a:lnTo>
                      <a:pt x="50" y="15"/>
                    </a:lnTo>
                    <a:lnTo>
                      <a:pt x="50" y="12"/>
                    </a:lnTo>
                    <a:lnTo>
                      <a:pt x="50" y="12"/>
                    </a:lnTo>
                    <a:lnTo>
                      <a:pt x="52" y="12"/>
                    </a:lnTo>
                    <a:lnTo>
                      <a:pt x="52" y="12"/>
                    </a:lnTo>
                    <a:lnTo>
                      <a:pt x="52" y="10"/>
                    </a:lnTo>
                    <a:lnTo>
                      <a:pt x="52" y="10"/>
                    </a:lnTo>
                    <a:lnTo>
                      <a:pt x="52" y="10"/>
                    </a:lnTo>
                    <a:lnTo>
                      <a:pt x="52" y="10"/>
                    </a:lnTo>
                    <a:lnTo>
                      <a:pt x="54" y="10"/>
                    </a:lnTo>
                    <a:lnTo>
                      <a:pt x="54" y="7"/>
                    </a:lnTo>
                    <a:lnTo>
                      <a:pt x="54" y="7"/>
                    </a:lnTo>
                    <a:lnTo>
                      <a:pt x="54" y="7"/>
                    </a:lnTo>
                    <a:lnTo>
                      <a:pt x="54" y="7"/>
                    </a:lnTo>
                    <a:lnTo>
                      <a:pt x="54" y="5"/>
                    </a:lnTo>
                    <a:lnTo>
                      <a:pt x="54" y="5"/>
                    </a:lnTo>
                    <a:lnTo>
                      <a:pt x="57" y="5"/>
                    </a:lnTo>
                    <a:lnTo>
                      <a:pt x="57" y="5"/>
                    </a:lnTo>
                    <a:lnTo>
                      <a:pt x="57" y="5"/>
                    </a:lnTo>
                    <a:lnTo>
                      <a:pt x="57" y="7"/>
                    </a:lnTo>
                    <a:lnTo>
                      <a:pt x="59" y="7"/>
                    </a:lnTo>
                    <a:lnTo>
                      <a:pt x="59" y="7"/>
                    </a:lnTo>
                    <a:lnTo>
                      <a:pt x="59" y="10"/>
                    </a:lnTo>
                    <a:lnTo>
                      <a:pt x="59" y="10"/>
                    </a:lnTo>
                    <a:lnTo>
                      <a:pt x="59" y="7"/>
                    </a:lnTo>
                    <a:lnTo>
                      <a:pt x="59" y="7"/>
                    </a:lnTo>
                    <a:lnTo>
                      <a:pt x="59" y="7"/>
                    </a:lnTo>
                    <a:lnTo>
                      <a:pt x="59" y="7"/>
                    </a:lnTo>
                    <a:lnTo>
                      <a:pt x="59" y="5"/>
                    </a:lnTo>
                    <a:lnTo>
                      <a:pt x="59" y="5"/>
                    </a:lnTo>
                    <a:lnTo>
                      <a:pt x="59" y="5"/>
                    </a:lnTo>
                    <a:lnTo>
                      <a:pt x="59" y="3"/>
                    </a:lnTo>
                    <a:lnTo>
                      <a:pt x="59" y="3"/>
                    </a:lnTo>
                    <a:lnTo>
                      <a:pt x="59" y="3"/>
                    </a:lnTo>
                    <a:lnTo>
                      <a:pt x="59" y="3"/>
                    </a:lnTo>
                    <a:lnTo>
                      <a:pt x="61" y="3"/>
                    </a:lnTo>
                    <a:lnTo>
                      <a:pt x="61" y="3"/>
                    </a:lnTo>
                    <a:lnTo>
                      <a:pt x="61" y="3"/>
                    </a:lnTo>
                    <a:lnTo>
                      <a:pt x="61" y="3"/>
                    </a:lnTo>
                    <a:lnTo>
                      <a:pt x="61" y="3"/>
                    </a:lnTo>
                    <a:lnTo>
                      <a:pt x="61" y="3"/>
                    </a:lnTo>
                    <a:lnTo>
                      <a:pt x="64" y="3"/>
                    </a:lnTo>
                    <a:lnTo>
                      <a:pt x="64" y="0"/>
                    </a:lnTo>
                    <a:lnTo>
                      <a:pt x="64" y="0"/>
                    </a:lnTo>
                    <a:lnTo>
                      <a:pt x="64" y="3"/>
                    </a:lnTo>
                    <a:lnTo>
                      <a:pt x="64" y="3"/>
                    </a:lnTo>
                    <a:lnTo>
                      <a:pt x="66" y="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8" name="Freeform 80"/>
              <p:cNvSpPr>
                <a:spLocks/>
              </p:cNvSpPr>
              <p:nvPr/>
            </p:nvSpPr>
            <p:spPr bwMode="auto">
              <a:xfrm>
                <a:off x="3340" y="2459"/>
                <a:ext cx="69" cy="97"/>
              </a:xfrm>
              <a:custGeom>
                <a:avLst/>
                <a:gdLst/>
                <a:ahLst/>
                <a:cxnLst>
                  <a:cxn ang="0">
                    <a:pos x="64" y="7"/>
                  </a:cxn>
                  <a:cxn ang="0">
                    <a:pos x="61" y="10"/>
                  </a:cxn>
                  <a:cxn ang="0">
                    <a:pos x="61" y="15"/>
                  </a:cxn>
                  <a:cxn ang="0">
                    <a:pos x="59" y="19"/>
                  </a:cxn>
                  <a:cxn ang="0">
                    <a:pos x="57" y="17"/>
                  </a:cxn>
                  <a:cxn ang="0">
                    <a:pos x="59" y="19"/>
                  </a:cxn>
                  <a:cxn ang="0">
                    <a:pos x="61" y="22"/>
                  </a:cxn>
                  <a:cxn ang="0">
                    <a:pos x="61" y="26"/>
                  </a:cxn>
                  <a:cxn ang="0">
                    <a:pos x="66" y="26"/>
                  </a:cxn>
                  <a:cxn ang="0">
                    <a:pos x="66" y="29"/>
                  </a:cxn>
                  <a:cxn ang="0">
                    <a:pos x="61" y="31"/>
                  </a:cxn>
                  <a:cxn ang="0">
                    <a:pos x="59" y="31"/>
                  </a:cxn>
                  <a:cxn ang="0">
                    <a:pos x="54" y="33"/>
                  </a:cxn>
                  <a:cxn ang="0">
                    <a:pos x="57" y="36"/>
                  </a:cxn>
                  <a:cxn ang="0">
                    <a:pos x="52" y="36"/>
                  </a:cxn>
                  <a:cxn ang="0">
                    <a:pos x="50" y="41"/>
                  </a:cxn>
                  <a:cxn ang="0">
                    <a:pos x="45" y="43"/>
                  </a:cxn>
                  <a:cxn ang="0">
                    <a:pos x="40" y="45"/>
                  </a:cxn>
                  <a:cxn ang="0">
                    <a:pos x="40" y="50"/>
                  </a:cxn>
                  <a:cxn ang="0">
                    <a:pos x="38" y="55"/>
                  </a:cxn>
                  <a:cxn ang="0">
                    <a:pos x="35" y="60"/>
                  </a:cxn>
                  <a:cxn ang="0">
                    <a:pos x="33" y="62"/>
                  </a:cxn>
                  <a:cxn ang="0">
                    <a:pos x="28" y="64"/>
                  </a:cxn>
                  <a:cxn ang="0">
                    <a:pos x="26" y="67"/>
                  </a:cxn>
                  <a:cxn ang="0">
                    <a:pos x="24" y="71"/>
                  </a:cxn>
                  <a:cxn ang="0">
                    <a:pos x="19" y="74"/>
                  </a:cxn>
                  <a:cxn ang="0">
                    <a:pos x="14" y="76"/>
                  </a:cxn>
                  <a:cxn ang="0">
                    <a:pos x="12" y="81"/>
                  </a:cxn>
                  <a:cxn ang="0">
                    <a:pos x="7" y="83"/>
                  </a:cxn>
                  <a:cxn ang="0">
                    <a:pos x="12" y="88"/>
                  </a:cxn>
                  <a:cxn ang="0">
                    <a:pos x="7" y="90"/>
                  </a:cxn>
                  <a:cxn ang="0">
                    <a:pos x="5" y="93"/>
                  </a:cxn>
                  <a:cxn ang="0">
                    <a:pos x="2" y="97"/>
                  </a:cxn>
                  <a:cxn ang="0">
                    <a:pos x="0" y="93"/>
                  </a:cxn>
                  <a:cxn ang="0">
                    <a:pos x="2" y="88"/>
                  </a:cxn>
                  <a:cxn ang="0">
                    <a:pos x="7" y="83"/>
                  </a:cxn>
                  <a:cxn ang="0">
                    <a:pos x="7" y="79"/>
                  </a:cxn>
                  <a:cxn ang="0">
                    <a:pos x="9" y="74"/>
                  </a:cxn>
                  <a:cxn ang="0">
                    <a:pos x="12" y="69"/>
                  </a:cxn>
                  <a:cxn ang="0">
                    <a:pos x="16" y="67"/>
                  </a:cxn>
                  <a:cxn ang="0">
                    <a:pos x="19" y="64"/>
                  </a:cxn>
                  <a:cxn ang="0">
                    <a:pos x="21" y="60"/>
                  </a:cxn>
                  <a:cxn ang="0">
                    <a:pos x="26" y="57"/>
                  </a:cxn>
                  <a:cxn ang="0">
                    <a:pos x="28" y="52"/>
                  </a:cxn>
                  <a:cxn ang="0">
                    <a:pos x="33" y="50"/>
                  </a:cxn>
                  <a:cxn ang="0">
                    <a:pos x="35" y="45"/>
                  </a:cxn>
                  <a:cxn ang="0">
                    <a:pos x="38" y="43"/>
                  </a:cxn>
                  <a:cxn ang="0">
                    <a:pos x="40" y="38"/>
                  </a:cxn>
                  <a:cxn ang="0">
                    <a:pos x="45" y="36"/>
                  </a:cxn>
                  <a:cxn ang="0">
                    <a:pos x="45" y="31"/>
                  </a:cxn>
                  <a:cxn ang="0">
                    <a:pos x="47" y="26"/>
                  </a:cxn>
                  <a:cxn ang="0">
                    <a:pos x="52" y="26"/>
                  </a:cxn>
                  <a:cxn ang="0">
                    <a:pos x="50" y="22"/>
                  </a:cxn>
                  <a:cxn ang="0">
                    <a:pos x="52" y="17"/>
                  </a:cxn>
                  <a:cxn ang="0">
                    <a:pos x="50" y="12"/>
                  </a:cxn>
                  <a:cxn ang="0">
                    <a:pos x="54" y="10"/>
                  </a:cxn>
                  <a:cxn ang="0">
                    <a:pos x="57" y="5"/>
                  </a:cxn>
                  <a:cxn ang="0">
                    <a:pos x="59" y="10"/>
                  </a:cxn>
                  <a:cxn ang="0">
                    <a:pos x="59" y="5"/>
                  </a:cxn>
                  <a:cxn ang="0">
                    <a:pos x="61" y="3"/>
                  </a:cxn>
                  <a:cxn ang="0">
                    <a:pos x="64" y="3"/>
                  </a:cxn>
                </a:cxnLst>
                <a:rect l="0" t="0" r="r" b="b"/>
                <a:pathLst>
                  <a:path w="69" h="97">
                    <a:moveTo>
                      <a:pt x="66" y="3"/>
                    </a:moveTo>
                    <a:lnTo>
                      <a:pt x="66" y="3"/>
                    </a:lnTo>
                    <a:lnTo>
                      <a:pt x="66" y="5"/>
                    </a:lnTo>
                    <a:lnTo>
                      <a:pt x="64" y="5"/>
                    </a:lnTo>
                    <a:lnTo>
                      <a:pt x="64" y="5"/>
                    </a:lnTo>
                    <a:lnTo>
                      <a:pt x="64" y="7"/>
                    </a:lnTo>
                    <a:lnTo>
                      <a:pt x="64" y="7"/>
                    </a:lnTo>
                    <a:lnTo>
                      <a:pt x="61" y="7"/>
                    </a:lnTo>
                    <a:lnTo>
                      <a:pt x="61" y="7"/>
                    </a:lnTo>
                    <a:lnTo>
                      <a:pt x="61" y="7"/>
                    </a:lnTo>
                    <a:lnTo>
                      <a:pt x="61" y="7"/>
                    </a:lnTo>
                    <a:lnTo>
                      <a:pt x="61" y="10"/>
                    </a:lnTo>
                    <a:lnTo>
                      <a:pt x="61" y="10"/>
                    </a:lnTo>
                    <a:lnTo>
                      <a:pt x="61" y="10"/>
                    </a:lnTo>
                    <a:lnTo>
                      <a:pt x="61" y="12"/>
                    </a:lnTo>
                    <a:lnTo>
                      <a:pt x="61" y="12"/>
                    </a:lnTo>
                    <a:lnTo>
                      <a:pt x="59" y="12"/>
                    </a:lnTo>
                    <a:lnTo>
                      <a:pt x="59" y="12"/>
                    </a:lnTo>
                    <a:lnTo>
                      <a:pt x="61" y="12"/>
                    </a:lnTo>
                    <a:lnTo>
                      <a:pt x="61" y="12"/>
                    </a:lnTo>
                    <a:lnTo>
                      <a:pt x="61" y="15"/>
                    </a:lnTo>
                    <a:lnTo>
                      <a:pt x="61" y="15"/>
                    </a:lnTo>
                    <a:lnTo>
                      <a:pt x="61" y="15"/>
                    </a:lnTo>
                    <a:lnTo>
                      <a:pt x="61" y="17"/>
                    </a:lnTo>
                    <a:lnTo>
                      <a:pt x="61" y="17"/>
                    </a:lnTo>
                    <a:lnTo>
                      <a:pt x="61" y="19"/>
                    </a:lnTo>
                    <a:lnTo>
                      <a:pt x="61" y="19"/>
                    </a:lnTo>
                    <a:lnTo>
                      <a:pt x="59" y="19"/>
                    </a:lnTo>
                    <a:lnTo>
                      <a:pt x="59" y="17"/>
                    </a:lnTo>
                    <a:lnTo>
                      <a:pt x="59" y="17"/>
                    </a:lnTo>
                    <a:lnTo>
                      <a:pt x="59" y="19"/>
                    </a:lnTo>
                    <a:lnTo>
                      <a:pt x="59" y="19"/>
                    </a:lnTo>
                    <a:lnTo>
                      <a:pt x="59" y="17"/>
                    </a:lnTo>
                    <a:lnTo>
                      <a:pt x="57" y="17"/>
                    </a:lnTo>
                    <a:lnTo>
                      <a:pt x="57" y="17"/>
                    </a:lnTo>
                    <a:lnTo>
                      <a:pt x="57" y="17"/>
                    </a:lnTo>
                    <a:lnTo>
                      <a:pt x="57" y="17"/>
                    </a:lnTo>
                    <a:lnTo>
                      <a:pt x="57" y="19"/>
                    </a:lnTo>
                    <a:lnTo>
                      <a:pt x="57" y="19"/>
                    </a:lnTo>
                    <a:lnTo>
                      <a:pt x="57" y="19"/>
                    </a:lnTo>
                    <a:lnTo>
                      <a:pt x="59" y="19"/>
                    </a:lnTo>
                    <a:lnTo>
                      <a:pt x="59" y="19"/>
                    </a:lnTo>
                    <a:lnTo>
                      <a:pt x="59" y="19"/>
                    </a:lnTo>
                    <a:lnTo>
                      <a:pt x="59" y="22"/>
                    </a:lnTo>
                    <a:lnTo>
                      <a:pt x="59" y="22"/>
                    </a:lnTo>
                    <a:lnTo>
                      <a:pt x="59" y="22"/>
                    </a:lnTo>
                    <a:lnTo>
                      <a:pt x="59" y="22"/>
                    </a:lnTo>
                    <a:lnTo>
                      <a:pt x="59" y="22"/>
                    </a:lnTo>
                    <a:lnTo>
                      <a:pt x="61" y="22"/>
                    </a:lnTo>
                    <a:lnTo>
                      <a:pt x="61" y="24"/>
                    </a:lnTo>
                    <a:lnTo>
                      <a:pt x="61" y="24"/>
                    </a:lnTo>
                    <a:lnTo>
                      <a:pt x="61" y="26"/>
                    </a:lnTo>
                    <a:lnTo>
                      <a:pt x="59" y="26"/>
                    </a:lnTo>
                    <a:lnTo>
                      <a:pt x="59" y="26"/>
                    </a:lnTo>
                    <a:lnTo>
                      <a:pt x="61" y="26"/>
                    </a:lnTo>
                    <a:lnTo>
                      <a:pt x="61" y="26"/>
                    </a:lnTo>
                    <a:lnTo>
                      <a:pt x="61" y="26"/>
                    </a:lnTo>
                    <a:lnTo>
                      <a:pt x="61" y="26"/>
                    </a:lnTo>
                    <a:lnTo>
                      <a:pt x="61" y="24"/>
                    </a:lnTo>
                    <a:lnTo>
                      <a:pt x="64" y="24"/>
                    </a:lnTo>
                    <a:lnTo>
                      <a:pt x="64" y="24"/>
                    </a:lnTo>
                    <a:lnTo>
                      <a:pt x="66" y="24"/>
                    </a:lnTo>
                    <a:lnTo>
                      <a:pt x="66" y="26"/>
                    </a:lnTo>
                    <a:lnTo>
                      <a:pt x="66" y="26"/>
                    </a:lnTo>
                    <a:lnTo>
                      <a:pt x="66" y="26"/>
                    </a:lnTo>
                    <a:lnTo>
                      <a:pt x="66" y="26"/>
                    </a:lnTo>
                    <a:lnTo>
                      <a:pt x="69" y="26"/>
                    </a:lnTo>
                    <a:lnTo>
                      <a:pt x="69" y="29"/>
                    </a:lnTo>
                    <a:lnTo>
                      <a:pt x="66" y="29"/>
                    </a:lnTo>
                    <a:lnTo>
                      <a:pt x="66" y="29"/>
                    </a:lnTo>
                    <a:lnTo>
                      <a:pt x="66" y="31"/>
                    </a:lnTo>
                    <a:lnTo>
                      <a:pt x="66" y="31"/>
                    </a:lnTo>
                    <a:lnTo>
                      <a:pt x="66" y="31"/>
                    </a:lnTo>
                    <a:lnTo>
                      <a:pt x="64" y="31"/>
                    </a:lnTo>
                    <a:lnTo>
                      <a:pt x="64" y="31"/>
                    </a:lnTo>
                    <a:lnTo>
                      <a:pt x="64" y="31"/>
                    </a:lnTo>
                    <a:lnTo>
                      <a:pt x="61" y="31"/>
                    </a:lnTo>
                    <a:lnTo>
                      <a:pt x="61" y="31"/>
                    </a:lnTo>
                    <a:lnTo>
                      <a:pt x="61" y="31"/>
                    </a:lnTo>
                    <a:lnTo>
                      <a:pt x="61" y="29"/>
                    </a:lnTo>
                    <a:lnTo>
                      <a:pt x="61" y="29"/>
                    </a:lnTo>
                    <a:lnTo>
                      <a:pt x="61" y="31"/>
                    </a:lnTo>
                    <a:lnTo>
                      <a:pt x="59" y="31"/>
                    </a:lnTo>
                    <a:lnTo>
                      <a:pt x="59" y="31"/>
                    </a:lnTo>
                    <a:lnTo>
                      <a:pt x="59" y="31"/>
                    </a:lnTo>
                    <a:lnTo>
                      <a:pt x="59" y="33"/>
                    </a:lnTo>
                    <a:lnTo>
                      <a:pt x="59" y="33"/>
                    </a:lnTo>
                    <a:lnTo>
                      <a:pt x="59" y="33"/>
                    </a:lnTo>
                    <a:lnTo>
                      <a:pt x="57" y="33"/>
                    </a:lnTo>
                    <a:lnTo>
                      <a:pt x="57" y="33"/>
                    </a:lnTo>
                    <a:lnTo>
                      <a:pt x="54" y="33"/>
                    </a:lnTo>
                    <a:lnTo>
                      <a:pt x="54" y="33"/>
                    </a:lnTo>
                    <a:lnTo>
                      <a:pt x="54" y="33"/>
                    </a:lnTo>
                    <a:lnTo>
                      <a:pt x="54" y="33"/>
                    </a:lnTo>
                    <a:lnTo>
                      <a:pt x="54" y="33"/>
                    </a:lnTo>
                    <a:lnTo>
                      <a:pt x="54" y="33"/>
                    </a:lnTo>
                    <a:lnTo>
                      <a:pt x="57" y="33"/>
                    </a:lnTo>
                    <a:lnTo>
                      <a:pt x="57" y="36"/>
                    </a:lnTo>
                    <a:lnTo>
                      <a:pt x="54" y="36"/>
                    </a:lnTo>
                    <a:lnTo>
                      <a:pt x="54" y="36"/>
                    </a:lnTo>
                    <a:lnTo>
                      <a:pt x="54" y="36"/>
                    </a:lnTo>
                    <a:lnTo>
                      <a:pt x="54" y="36"/>
                    </a:lnTo>
                    <a:lnTo>
                      <a:pt x="52" y="36"/>
                    </a:lnTo>
                    <a:lnTo>
                      <a:pt x="52" y="36"/>
                    </a:lnTo>
                    <a:lnTo>
                      <a:pt x="52" y="36"/>
                    </a:lnTo>
                    <a:lnTo>
                      <a:pt x="52" y="38"/>
                    </a:lnTo>
                    <a:lnTo>
                      <a:pt x="52" y="38"/>
                    </a:lnTo>
                    <a:lnTo>
                      <a:pt x="52" y="38"/>
                    </a:lnTo>
                    <a:lnTo>
                      <a:pt x="52" y="38"/>
                    </a:lnTo>
                    <a:lnTo>
                      <a:pt x="52" y="41"/>
                    </a:lnTo>
                    <a:lnTo>
                      <a:pt x="52" y="41"/>
                    </a:lnTo>
                    <a:lnTo>
                      <a:pt x="50" y="41"/>
                    </a:lnTo>
                    <a:lnTo>
                      <a:pt x="50" y="43"/>
                    </a:lnTo>
                    <a:lnTo>
                      <a:pt x="50" y="43"/>
                    </a:lnTo>
                    <a:lnTo>
                      <a:pt x="47" y="43"/>
                    </a:lnTo>
                    <a:lnTo>
                      <a:pt x="47" y="43"/>
                    </a:lnTo>
                    <a:lnTo>
                      <a:pt x="47" y="43"/>
                    </a:lnTo>
                    <a:lnTo>
                      <a:pt x="47" y="43"/>
                    </a:lnTo>
                    <a:lnTo>
                      <a:pt x="45" y="43"/>
                    </a:lnTo>
                    <a:lnTo>
                      <a:pt x="45" y="43"/>
                    </a:lnTo>
                    <a:lnTo>
                      <a:pt x="45" y="43"/>
                    </a:lnTo>
                    <a:lnTo>
                      <a:pt x="45" y="43"/>
                    </a:lnTo>
                    <a:lnTo>
                      <a:pt x="43" y="43"/>
                    </a:lnTo>
                    <a:lnTo>
                      <a:pt x="43" y="43"/>
                    </a:lnTo>
                    <a:lnTo>
                      <a:pt x="43" y="45"/>
                    </a:lnTo>
                    <a:lnTo>
                      <a:pt x="40" y="45"/>
                    </a:lnTo>
                    <a:lnTo>
                      <a:pt x="40" y="45"/>
                    </a:lnTo>
                    <a:lnTo>
                      <a:pt x="40" y="45"/>
                    </a:lnTo>
                    <a:lnTo>
                      <a:pt x="40" y="45"/>
                    </a:lnTo>
                    <a:lnTo>
                      <a:pt x="40" y="48"/>
                    </a:lnTo>
                    <a:lnTo>
                      <a:pt x="40" y="48"/>
                    </a:lnTo>
                    <a:lnTo>
                      <a:pt x="40" y="50"/>
                    </a:lnTo>
                    <a:lnTo>
                      <a:pt x="40" y="50"/>
                    </a:lnTo>
                    <a:lnTo>
                      <a:pt x="40" y="52"/>
                    </a:lnTo>
                    <a:lnTo>
                      <a:pt x="40" y="52"/>
                    </a:lnTo>
                    <a:lnTo>
                      <a:pt x="40" y="52"/>
                    </a:lnTo>
                    <a:lnTo>
                      <a:pt x="40" y="52"/>
                    </a:lnTo>
                    <a:lnTo>
                      <a:pt x="40" y="52"/>
                    </a:lnTo>
                    <a:lnTo>
                      <a:pt x="38" y="52"/>
                    </a:lnTo>
                    <a:lnTo>
                      <a:pt x="38" y="55"/>
                    </a:lnTo>
                    <a:lnTo>
                      <a:pt x="38" y="55"/>
                    </a:lnTo>
                    <a:lnTo>
                      <a:pt x="38" y="57"/>
                    </a:lnTo>
                    <a:lnTo>
                      <a:pt x="38" y="57"/>
                    </a:lnTo>
                    <a:lnTo>
                      <a:pt x="38" y="57"/>
                    </a:lnTo>
                    <a:lnTo>
                      <a:pt x="38" y="57"/>
                    </a:lnTo>
                    <a:lnTo>
                      <a:pt x="35" y="57"/>
                    </a:lnTo>
                    <a:lnTo>
                      <a:pt x="35" y="60"/>
                    </a:lnTo>
                    <a:lnTo>
                      <a:pt x="35" y="60"/>
                    </a:lnTo>
                    <a:lnTo>
                      <a:pt x="35" y="60"/>
                    </a:lnTo>
                    <a:lnTo>
                      <a:pt x="33" y="60"/>
                    </a:lnTo>
                    <a:lnTo>
                      <a:pt x="33" y="62"/>
                    </a:lnTo>
                    <a:lnTo>
                      <a:pt x="33" y="62"/>
                    </a:lnTo>
                    <a:lnTo>
                      <a:pt x="33" y="62"/>
                    </a:lnTo>
                    <a:lnTo>
                      <a:pt x="33" y="62"/>
                    </a:lnTo>
                    <a:lnTo>
                      <a:pt x="33" y="62"/>
                    </a:lnTo>
                    <a:lnTo>
                      <a:pt x="31" y="62"/>
                    </a:lnTo>
                    <a:lnTo>
                      <a:pt x="31" y="62"/>
                    </a:lnTo>
                    <a:lnTo>
                      <a:pt x="28" y="62"/>
                    </a:lnTo>
                    <a:lnTo>
                      <a:pt x="28" y="64"/>
                    </a:lnTo>
                    <a:lnTo>
                      <a:pt x="28" y="64"/>
                    </a:lnTo>
                    <a:lnTo>
                      <a:pt x="28" y="64"/>
                    </a:lnTo>
                    <a:lnTo>
                      <a:pt x="26" y="64"/>
                    </a:lnTo>
                    <a:lnTo>
                      <a:pt x="26" y="64"/>
                    </a:lnTo>
                    <a:lnTo>
                      <a:pt x="28" y="64"/>
                    </a:lnTo>
                    <a:lnTo>
                      <a:pt x="28" y="67"/>
                    </a:lnTo>
                    <a:lnTo>
                      <a:pt x="26" y="67"/>
                    </a:lnTo>
                    <a:lnTo>
                      <a:pt x="26" y="67"/>
                    </a:lnTo>
                    <a:lnTo>
                      <a:pt x="26" y="67"/>
                    </a:lnTo>
                    <a:lnTo>
                      <a:pt x="26" y="69"/>
                    </a:lnTo>
                    <a:lnTo>
                      <a:pt x="26" y="69"/>
                    </a:lnTo>
                    <a:lnTo>
                      <a:pt x="26" y="69"/>
                    </a:lnTo>
                    <a:lnTo>
                      <a:pt x="26" y="71"/>
                    </a:lnTo>
                    <a:lnTo>
                      <a:pt x="24" y="71"/>
                    </a:lnTo>
                    <a:lnTo>
                      <a:pt x="24" y="71"/>
                    </a:lnTo>
                    <a:lnTo>
                      <a:pt x="24" y="71"/>
                    </a:lnTo>
                    <a:lnTo>
                      <a:pt x="21" y="71"/>
                    </a:lnTo>
                    <a:lnTo>
                      <a:pt x="21" y="71"/>
                    </a:lnTo>
                    <a:lnTo>
                      <a:pt x="21" y="71"/>
                    </a:lnTo>
                    <a:lnTo>
                      <a:pt x="21" y="74"/>
                    </a:lnTo>
                    <a:lnTo>
                      <a:pt x="21" y="74"/>
                    </a:lnTo>
                    <a:lnTo>
                      <a:pt x="21" y="74"/>
                    </a:lnTo>
                    <a:lnTo>
                      <a:pt x="19" y="74"/>
                    </a:lnTo>
                    <a:lnTo>
                      <a:pt x="19" y="76"/>
                    </a:lnTo>
                    <a:lnTo>
                      <a:pt x="19" y="76"/>
                    </a:lnTo>
                    <a:lnTo>
                      <a:pt x="19" y="76"/>
                    </a:lnTo>
                    <a:lnTo>
                      <a:pt x="16" y="76"/>
                    </a:lnTo>
                    <a:lnTo>
                      <a:pt x="16" y="76"/>
                    </a:lnTo>
                    <a:lnTo>
                      <a:pt x="16" y="76"/>
                    </a:lnTo>
                    <a:lnTo>
                      <a:pt x="14" y="76"/>
                    </a:lnTo>
                    <a:lnTo>
                      <a:pt x="14" y="79"/>
                    </a:lnTo>
                    <a:lnTo>
                      <a:pt x="14" y="79"/>
                    </a:lnTo>
                    <a:lnTo>
                      <a:pt x="14" y="79"/>
                    </a:lnTo>
                    <a:lnTo>
                      <a:pt x="14" y="81"/>
                    </a:lnTo>
                    <a:lnTo>
                      <a:pt x="14" y="81"/>
                    </a:lnTo>
                    <a:lnTo>
                      <a:pt x="14" y="81"/>
                    </a:lnTo>
                    <a:lnTo>
                      <a:pt x="12" y="81"/>
                    </a:lnTo>
                    <a:lnTo>
                      <a:pt x="12" y="81"/>
                    </a:lnTo>
                    <a:lnTo>
                      <a:pt x="12" y="81"/>
                    </a:lnTo>
                    <a:lnTo>
                      <a:pt x="9" y="81"/>
                    </a:lnTo>
                    <a:lnTo>
                      <a:pt x="9" y="81"/>
                    </a:lnTo>
                    <a:lnTo>
                      <a:pt x="9" y="81"/>
                    </a:lnTo>
                    <a:lnTo>
                      <a:pt x="9" y="83"/>
                    </a:lnTo>
                    <a:lnTo>
                      <a:pt x="7" y="83"/>
                    </a:lnTo>
                    <a:lnTo>
                      <a:pt x="7" y="83"/>
                    </a:lnTo>
                    <a:lnTo>
                      <a:pt x="9" y="83"/>
                    </a:lnTo>
                    <a:lnTo>
                      <a:pt x="9" y="83"/>
                    </a:lnTo>
                    <a:lnTo>
                      <a:pt x="12" y="83"/>
                    </a:lnTo>
                    <a:lnTo>
                      <a:pt x="12" y="86"/>
                    </a:lnTo>
                    <a:lnTo>
                      <a:pt x="12" y="86"/>
                    </a:lnTo>
                    <a:lnTo>
                      <a:pt x="12" y="88"/>
                    </a:lnTo>
                    <a:lnTo>
                      <a:pt x="12" y="88"/>
                    </a:lnTo>
                    <a:lnTo>
                      <a:pt x="9" y="88"/>
                    </a:lnTo>
                    <a:lnTo>
                      <a:pt x="9" y="88"/>
                    </a:lnTo>
                    <a:lnTo>
                      <a:pt x="9" y="90"/>
                    </a:lnTo>
                    <a:lnTo>
                      <a:pt x="7" y="90"/>
                    </a:lnTo>
                    <a:lnTo>
                      <a:pt x="7" y="90"/>
                    </a:lnTo>
                    <a:lnTo>
                      <a:pt x="7" y="90"/>
                    </a:lnTo>
                    <a:lnTo>
                      <a:pt x="7" y="90"/>
                    </a:lnTo>
                    <a:lnTo>
                      <a:pt x="5" y="90"/>
                    </a:lnTo>
                    <a:lnTo>
                      <a:pt x="5" y="93"/>
                    </a:lnTo>
                    <a:lnTo>
                      <a:pt x="5" y="93"/>
                    </a:lnTo>
                    <a:lnTo>
                      <a:pt x="5" y="93"/>
                    </a:lnTo>
                    <a:lnTo>
                      <a:pt x="5" y="93"/>
                    </a:lnTo>
                    <a:lnTo>
                      <a:pt x="5" y="93"/>
                    </a:lnTo>
                    <a:lnTo>
                      <a:pt x="5" y="95"/>
                    </a:lnTo>
                    <a:lnTo>
                      <a:pt x="5" y="95"/>
                    </a:lnTo>
                    <a:lnTo>
                      <a:pt x="5" y="95"/>
                    </a:lnTo>
                    <a:lnTo>
                      <a:pt x="5" y="97"/>
                    </a:lnTo>
                    <a:lnTo>
                      <a:pt x="5" y="97"/>
                    </a:lnTo>
                    <a:lnTo>
                      <a:pt x="5" y="97"/>
                    </a:lnTo>
                    <a:lnTo>
                      <a:pt x="2" y="97"/>
                    </a:lnTo>
                    <a:lnTo>
                      <a:pt x="2" y="97"/>
                    </a:lnTo>
                    <a:lnTo>
                      <a:pt x="2" y="97"/>
                    </a:lnTo>
                    <a:lnTo>
                      <a:pt x="2" y="95"/>
                    </a:lnTo>
                    <a:lnTo>
                      <a:pt x="0" y="95"/>
                    </a:lnTo>
                    <a:lnTo>
                      <a:pt x="0" y="95"/>
                    </a:lnTo>
                    <a:lnTo>
                      <a:pt x="0" y="93"/>
                    </a:lnTo>
                    <a:lnTo>
                      <a:pt x="0" y="93"/>
                    </a:lnTo>
                    <a:lnTo>
                      <a:pt x="0" y="93"/>
                    </a:lnTo>
                    <a:lnTo>
                      <a:pt x="0" y="90"/>
                    </a:lnTo>
                    <a:lnTo>
                      <a:pt x="2" y="90"/>
                    </a:lnTo>
                    <a:lnTo>
                      <a:pt x="2" y="90"/>
                    </a:lnTo>
                    <a:lnTo>
                      <a:pt x="2" y="90"/>
                    </a:lnTo>
                    <a:lnTo>
                      <a:pt x="2" y="88"/>
                    </a:lnTo>
                    <a:lnTo>
                      <a:pt x="2" y="88"/>
                    </a:lnTo>
                    <a:lnTo>
                      <a:pt x="5" y="88"/>
                    </a:lnTo>
                    <a:lnTo>
                      <a:pt x="5" y="86"/>
                    </a:lnTo>
                    <a:lnTo>
                      <a:pt x="5" y="86"/>
                    </a:lnTo>
                    <a:lnTo>
                      <a:pt x="5" y="86"/>
                    </a:lnTo>
                    <a:lnTo>
                      <a:pt x="5" y="86"/>
                    </a:lnTo>
                    <a:lnTo>
                      <a:pt x="7" y="86"/>
                    </a:lnTo>
                    <a:lnTo>
                      <a:pt x="7" y="83"/>
                    </a:lnTo>
                    <a:lnTo>
                      <a:pt x="7" y="83"/>
                    </a:lnTo>
                    <a:lnTo>
                      <a:pt x="7" y="81"/>
                    </a:lnTo>
                    <a:lnTo>
                      <a:pt x="7" y="81"/>
                    </a:lnTo>
                    <a:lnTo>
                      <a:pt x="7" y="81"/>
                    </a:lnTo>
                    <a:lnTo>
                      <a:pt x="7" y="81"/>
                    </a:lnTo>
                    <a:lnTo>
                      <a:pt x="7" y="79"/>
                    </a:lnTo>
                    <a:lnTo>
                      <a:pt x="7" y="79"/>
                    </a:lnTo>
                    <a:lnTo>
                      <a:pt x="7" y="76"/>
                    </a:lnTo>
                    <a:lnTo>
                      <a:pt x="7" y="76"/>
                    </a:lnTo>
                    <a:lnTo>
                      <a:pt x="7" y="76"/>
                    </a:lnTo>
                    <a:lnTo>
                      <a:pt x="9" y="76"/>
                    </a:lnTo>
                    <a:lnTo>
                      <a:pt x="9" y="74"/>
                    </a:lnTo>
                    <a:lnTo>
                      <a:pt x="9" y="74"/>
                    </a:lnTo>
                    <a:lnTo>
                      <a:pt x="9" y="74"/>
                    </a:lnTo>
                    <a:lnTo>
                      <a:pt x="12" y="74"/>
                    </a:lnTo>
                    <a:lnTo>
                      <a:pt x="12" y="71"/>
                    </a:lnTo>
                    <a:lnTo>
                      <a:pt x="12" y="71"/>
                    </a:lnTo>
                    <a:lnTo>
                      <a:pt x="12" y="71"/>
                    </a:lnTo>
                    <a:lnTo>
                      <a:pt x="12" y="71"/>
                    </a:lnTo>
                    <a:lnTo>
                      <a:pt x="12" y="71"/>
                    </a:lnTo>
                    <a:lnTo>
                      <a:pt x="12" y="69"/>
                    </a:lnTo>
                    <a:lnTo>
                      <a:pt x="14" y="69"/>
                    </a:lnTo>
                    <a:lnTo>
                      <a:pt x="14" y="69"/>
                    </a:lnTo>
                    <a:lnTo>
                      <a:pt x="14" y="69"/>
                    </a:lnTo>
                    <a:lnTo>
                      <a:pt x="14" y="67"/>
                    </a:lnTo>
                    <a:lnTo>
                      <a:pt x="14" y="67"/>
                    </a:lnTo>
                    <a:lnTo>
                      <a:pt x="14" y="67"/>
                    </a:lnTo>
                    <a:lnTo>
                      <a:pt x="16" y="67"/>
                    </a:lnTo>
                    <a:lnTo>
                      <a:pt x="16" y="64"/>
                    </a:lnTo>
                    <a:lnTo>
                      <a:pt x="16" y="64"/>
                    </a:lnTo>
                    <a:lnTo>
                      <a:pt x="16" y="64"/>
                    </a:lnTo>
                    <a:lnTo>
                      <a:pt x="19" y="64"/>
                    </a:lnTo>
                    <a:lnTo>
                      <a:pt x="19" y="64"/>
                    </a:lnTo>
                    <a:lnTo>
                      <a:pt x="19" y="64"/>
                    </a:lnTo>
                    <a:lnTo>
                      <a:pt x="19" y="64"/>
                    </a:lnTo>
                    <a:lnTo>
                      <a:pt x="19" y="62"/>
                    </a:lnTo>
                    <a:lnTo>
                      <a:pt x="19" y="62"/>
                    </a:lnTo>
                    <a:lnTo>
                      <a:pt x="19" y="62"/>
                    </a:lnTo>
                    <a:lnTo>
                      <a:pt x="21" y="62"/>
                    </a:lnTo>
                    <a:lnTo>
                      <a:pt x="21" y="62"/>
                    </a:lnTo>
                    <a:lnTo>
                      <a:pt x="21" y="62"/>
                    </a:lnTo>
                    <a:lnTo>
                      <a:pt x="21" y="60"/>
                    </a:lnTo>
                    <a:lnTo>
                      <a:pt x="21" y="60"/>
                    </a:lnTo>
                    <a:lnTo>
                      <a:pt x="21" y="60"/>
                    </a:lnTo>
                    <a:lnTo>
                      <a:pt x="24" y="60"/>
                    </a:lnTo>
                    <a:lnTo>
                      <a:pt x="24" y="60"/>
                    </a:lnTo>
                    <a:lnTo>
                      <a:pt x="26" y="60"/>
                    </a:lnTo>
                    <a:lnTo>
                      <a:pt x="26" y="60"/>
                    </a:lnTo>
                    <a:lnTo>
                      <a:pt x="26" y="57"/>
                    </a:lnTo>
                    <a:lnTo>
                      <a:pt x="26" y="57"/>
                    </a:lnTo>
                    <a:lnTo>
                      <a:pt x="26" y="57"/>
                    </a:lnTo>
                    <a:lnTo>
                      <a:pt x="28" y="57"/>
                    </a:lnTo>
                    <a:lnTo>
                      <a:pt x="28" y="55"/>
                    </a:lnTo>
                    <a:lnTo>
                      <a:pt x="28" y="55"/>
                    </a:lnTo>
                    <a:lnTo>
                      <a:pt x="28" y="55"/>
                    </a:lnTo>
                    <a:lnTo>
                      <a:pt x="28" y="52"/>
                    </a:lnTo>
                    <a:lnTo>
                      <a:pt x="28" y="52"/>
                    </a:lnTo>
                    <a:lnTo>
                      <a:pt x="28" y="52"/>
                    </a:lnTo>
                    <a:lnTo>
                      <a:pt x="31" y="52"/>
                    </a:lnTo>
                    <a:lnTo>
                      <a:pt x="31" y="52"/>
                    </a:lnTo>
                    <a:lnTo>
                      <a:pt x="31" y="50"/>
                    </a:lnTo>
                    <a:lnTo>
                      <a:pt x="31" y="50"/>
                    </a:lnTo>
                    <a:lnTo>
                      <a:pt x="33" y="50"/>
                    </a:lnTo>
                    <a:lnTo>
                      <a:pt x="33" y="50"/>
                    </a:lnTo>
                    <a:lnTo>
                      <a:pt x="33" y="50"/>
                    </a:lnTo>
                    <a:lnTo>
                      <a:pt x="33" y="48"/>
                    </a:lnTo>
                    <a:lnTo>
                      <a:pt x="33" y="48"/>
                    </a:lnTo>
                    <a:lnTo>
                      <a:pt x="33" y="48"/>
                    </a:lnTo>
                    <a:lnTo>
                      <a:pt x="35" y="48"/>
                    </a:lnTo>
                    <a:lnTo>
                      <a:pt x="35" y="45"/>
                    </a:lnTo>
                    <a:lnTo>
                      <a:pt x="35" y="45"/>
                    </a:lnTo>
                    <a:lnTo>
                      <a:pt x="35" y="45"/>
                    </a:lnTo>
                    <a:lnTo>
                      <a:pt x="38" y="45"/>
                    </a:lnTo>
                    <a:lnTo>
                      <a:pt x="38" y="43"/>
                    </a:lnTo>
                    <a:lnTo>
                      <a:pt x="38" y="43"/>
                    </a:lnTo>
                    <a:lnTo>
                      <a:pt x="38" y="43"/>
                    </a:lnTo>
                    <a:lnTo>
                      <a:pt x="38" y="43"/>
                    </a:lnTo>
                    <a:lnTo>
                      <a:pt x="38" y="41"/>
                    </a:lnTo>
                    <a:lnTo>
                      <a:pt x="38" y="41"/>
                    </a:lnTo>
                    <a:lnTo>
                      <a:pt x="40" y="41"/>
                    </a:lnTo>
                    <a:lnTo>
                      <a:pt x="40" y="41"/>
                    </a:lnTo>
                    <a:lnTo>
                      <a:pt x="40" y="38"/>
                    </a:lnTo>
                    <a:lnTo>
                      <a:pt x="40" y="38"/>
                    </a:lnTo>
                    <a:lnTo>
                      <a:pt x="40" y="38"/>
                    </a:lnTo>
                    <a:lnTo>
                      <a:pt x="40" y="38"/>
                    </a:lnTo>
                    <a:lnTo>
                      <a:pt x="40" y="36"/>
                    </a:lnTo>
                    <a:lnTo>
                      <a:pt x="43" y="36"/>
                    </a:lnTo>
                    <a:lnTo>
                      <a:pt x="43" y="36"/>
                    </a:lnTo>
                    <a:lnTo>
                      <a:pt x="43" y="36"/>
                    </a:lnTo>
                    <a:lnTo>
                      <a:pt x="43" y="36"/>
                    </a:lnTo>
                    <a:lnTo>
                      <a:pt x="45" y="36"/>
                    </a:lnTo>
                    <a:lnTo>
                      <a:pt x="45" y="36"/>
                    </a:lnTo>
                    <a:lnTo>
                      <a:pt x="45" y="33"/>
                    </a:lnTo>
                    <a:lnTo>
                      <a:pt x="45" y="33"/>
                    </a:lnTo>
                    <a:lnTo>
                      <a:pt x="45" y="33"/>
                    </a:lnTo>
                    <a:lnTo>
                      <a:pt x="45" y="33"/>
                    </a:lnTo>
                    <a:lnTo>
                      <a:pt x="45" y="31"/>
                    </a:lnTo>
                    <a:lnTo>
                      <a:pt x="45" y="31"/>
                    </a:lnTo>
                    <a:lnTo>
                      <a:pt x="45" y="29"/>
                    </a:lnTo>
                    <a:lnTo>
                      <a:pt x="45" y="29"/>
                    </a:lnTo>
                    <a:lnTo>
                      <a:pt x="47" y="29"/>
                    </a:lnTo>
                    <a:lnTo>
                      <a:pt x="47" y="29"/>
                    </a:lnTo>
                    <a:lnTo>
                      <a:pt x="47" y="29"/>
                    </a:lnTo>
                    <a:lnTo>
                      <a:pt x="47" y="26"/>
                    </a:lnTo>
                    <a:lnTo>
                      <a:pt x="47" y="26"/>
                    </a:lnTo>
                    <a:lnTo>
                      <a:pt x="47" y="26"/>
                    </a:lnTo>
                    <a:lnTo>
                      <a:pt x="50" y="26"/>
                    </a:lnTo>
                    <a:lnTo>
                      <a:pt x="50" y="26"/>
                    </a:lnTo>
                    <a:lnTo>
                      <a:pt x="50" y="26"/>
                    </a:lnTo>
                    <a:lnTo>
                      <a:pt x="52" y="26"/>
                    </a:lnTo>
                    <a:lnTo>
                      <a:pt x="52" y="26"/>
                    </a:lnTo>
                    <a:lnTo>
                      <a:pt x="52" y="26"/>
                    </a:lnTo>
                    <a:lnTo>
                      <a:pt x="52" y="24"/>
                    </a:lnTo>
                    <a:lnTo>
                      <a:pt x="52" y="24"/>
                    </a:lnTo>
                    <a:lnTo>
                      <a:pt x="52" y="22"/>
                    </a:lnTo>
                    <a:lnTo>
                      <a:pt x="52" y="22"/>
                    </a:lnTo>
                    <a:lnTo>
                      <a:pt x="52" y="22"/>
                    </a:lnTo>
                    <a:lnTo>
                      <a:pt x="52" y="22"/>
                    </a:lnTo>
                    <a:lnTo>
                      <a:pt x="50" y="22"/>
                    </a:lnTo>
                    <a:lnTo>
                      <a:pt x="50" y="22"/>
                    </a:lnTo>
                    <a:lnTo>
                      <a:pt x="50" y="19"/>
                    </a:lnTo>
                    <a:lnTo>
                      <a:pt x="50" y="19"/>
                    </a:lnTo>
                    <a:lnTo>
                      <a:pt x="50" y="19"/>
                    </a:lnTo>
                    <a:lnTo>
                      <a:pt x="50" y="17"/>
                    </a:lnTo>
                    <a:lnTo>
                      <a:pt x="52" y="17"/>
                    </a:lnTo>
                    <a:lnTo>
                      <a:pt x="52" y="17"/>
                    </a:lnTo>
                    <a:lnTo>
                      <a:pt x="52" y="15"/>
                    </a:lnTo>
                    <a:lnTo>
                      <a:pt x="52" y="15"/>
                    </a:lnTo>
                    <a:lnTo>
                      <a:pt x="52" y="15"/>
                    </a:lnTo>
                    <a:lnTo>
                      <a:pt x="52" y="15"/>
                    </a:lnTo>
                    <a:lnTo>
                      <a:pt x="50" y="15"/>
                    </a:lnTo>
                    <a:lnTo>
                      <a:pt x="50" y="12"/>
                    </a:lnTo>
                    <a:lnTo>
                      <a:pt x="50" y="12"/>
                    </a:lnTo>
                    <a:lnTo>
                      <a:pt x="52" y="12"/>
                    </a:lnTo>
                    <a:lnTo>
                      <a:pt x="52" y="12"/>
                    </a:lnTo>
                    <a:lnTo>
                      <a:pt x="52" y="10"/>
                    </a:lnTo>
                    <a:lnTo>
                      <a:pt x="52" y="10"/>
                    </a:lnTo>
                    <a:lnTo>
                      <a:pt x="52" y="10"/>
                    </a:lnTo>
                    <a:lnTo>
                      <a:pt x="52" y="10"/>
                    </a:lnTo>
                    <a:lnTo>
                      <a:pt x="54" y="10"/>
                    </a:lnTo>
                    <a:lnTo>
                      <a:pt x="54" y="7"/>
                    </a:lnTo>
                    <a:lnTo>
                      <a:pt x="54" y="7"/>
                    </a:lnTo>
                    <a:lnTo>
                      <a:pt x="54" y="7"/>
                    </a:lnTo>
                    <a:lnTo>
                      <a:pt x="54" y="7"/>
                    </a:lnTo>
                    <a:lnTo>
                      <a:pt x="54" y="5"/>
                    </a:lnTo>
                    <a:lnTo>
                      <a:pt x="54" y="5"/>
                    </a:lnTo>
                    <a:lnTo>
                      <a:pt x="57" y="5"/>
                    </a:lnTo>
                    <a:lnTo>
                      <a:pt x="57" y="5"/>
                    </a:lnTo>
                    <a:lnTo>
                      <a:pt x="57" y="5"/>
                    </a:lnTo>
                    <a:lnTo>
                      <a:pt x="57" y="7"/>
                    </a:lnTo>
                    <a:lnTo>
                      <a:pt x="59" y="7"/>
                    </a:lnTo>
                    <a:lnTo>
                      <a:pt x="59" y="7"/>
                    </a:lnTo>
                    <a:lnTo>
                      <a:pt x="59" y="10"/>
                    </a:lnTo>
                    <a:lnTo>
                      <a:pt x="59" y="10"/>
                    </a:lnTo>
                    <a:lnTo>
                      <a:pt x="59" y="7"/>
                    </a:lnTo>
                    <a:lnTo>
                      <a:pt x="59" y="7"/>
                    </a:lnTo>
                    <a:lnTo>
                      <a:pt x="59" y="7"/>
                    </a:lnTo>
                    <a:lnTo>
                      <a:pt x="59" y="7"/>
                    </a:lnTo>
                    <a:lnTo>
                      <a:pt x="59" y="5"/>
                    </a:lnTo>
                    <a:lnTo>
                      <a:pt x="59" y="5"/>
                    </a:lnTo>
                    <a:lnTo>
                      <a:pt x="59" y="5"/>
                    </a:lnTo>
                    <a:lnTo>
                      <a:pt x="59" y="3"/>
                    </a:lnTo>
                    <a:lnTo>
                      <a:pt x="59" y="3"/>
                    </a:lnTo>
                    <a:lnTo>
                      <a:pt x="59" y="3"/>
                    </a:lnTo>
                    <a:lnTo>
                      <a:pt x="59" y="3"/>
                    </a:lnTo>
                    <a:lnTo>
                      <a:pt x="61" y="3"/>
                    </a:lnTo>
                    <a:lnTo>
                      <a:pt x="61" y="3"/>
                    </a:lnTo>
                    <a:lnTo>
                      <a:pt x="61" y="3"/>
                    </a:lnTo>
                    <a:lnTo>
                      <a:pt x="61" y="3"/>
                    </a:lnTo>
                    <a:lnTo>
                      <a:pt x="61" y="3"/>
                    </a:lnTo>
                    <a:lnTo>
                      <a:pt x="61" y="3"/>
                    </a:lnTo>
                    <a:lnTo>
                      <a:pt x="64" y="3"/>
                    </a:lnTo>
                    <a:lnTo>
                      <a:pt x="64" y="0"/>
                    </a:lnTo>
                    <a:lnTo>
                      <a:pt x="64" y="0"/>
                    </a:lnTo>
                    <a:lnTo>
                      <a:pt x="64" y="3"/>
                    </a:lnTo>
                    <a:lnTo>
                      <a:pt x="64" y="3"/>
                    </a:lnTo>
                    <a:lnTo>
                      <a:pt x="66" y="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9" name="Freeform 81"/>
              <p:cNvSpPr>
                <a:spLocks/>
              </p:cNvSpPr>
              <p:nvPr/>
            </p:nvSpPr>
            <p:spPr bwMode="auto">
              <a:xfrm>
                <a:off x="3458" y="2469"/>
                <a:ext cx="36" cy="57"/>
              </a:xfrm>
              <a:custGeom>
                <a:avLst/>
                <a:gdLst/>
                <a:ahLst/>
                <a:cxnLst>
                  <a:cxn ang="0">
                    <a:pos x="17" y="5"/>
                  </a:cxn>
                  <a:cxn ang="0">
                    <a:pos x="22" y="7"/>
                  </a:cxn>
                  <a:cxn ang="0">
                    <a:pos x="26" y="7"/>
                  </a:cxn>
                  <a:cxn ang="0">
                    <a:pos x="26" y="9"/>
                  </a:cxn>
                  <a:cxn ang="0">
                    <a:pos x="26" y="12"/>
                  </a:cxn>
                  <a:cxn ang="0">
                    <a:pos x="24" y="16"/>
                  </a:cxn>
                  <a:cxn ang="0">
                    <a:pos x="24" y="21"/>
                  </a:cxn>
                  <a:cxn ang="0">
                    <a:pos x="22" y="23"/>
                  </a:cxn>
                  <a:cxn ang="0">
                    <a:pos x="22" y="28"/>
                  </a:cxn>
                  <a:cxn ang="0">
                    <a:pos x="19" y="31"/>
                  </a:cxn>
                  <a:cxn ang="0">
                    <a:pos x="17" y="35"/>
                  </a:cxn>
                  <a:cxn ang="0">
                    <a:pos x="17" y="40"/>
                  </a:cxn>
                  <a:cxn ang="0">
                    <a:pos x="17" y="42"/>
                  </a:cxn>
                  <a:cxn ang="0">
                    <a:pos x="19" y="47"/>
                  </a:cxn>
                  <a:cxn ang="0">
                    <a:pos x="19" y="42"/>
                  </a:cxn>
                  <a:cxn ang="0">
                    <a:pos x="22" y="38"/>
                  </a:cxn>
                  <a:cxn ang="0">
                    <a:pos x="22" y="33"/>
                  </a:cxn>
                  <a:cxn ang="0">
                    <a:pos x="22" y="28"/>
                  </a:cxn>
                  <a:cxn ang="0">
                    <a:pos x="24" y="26"/>
                  </a:cxn>
                  <a:cxn ang="0">
                    <a:pos x="26" y="23"/>
                  </a:cxn>
                  <a:cxn ang="0">
                    <a:pos x="29" y="19"/>
                  </a:cxn>
                  <a:cxn ang="0">
                    <a:pos x="29" y="14"/>
                  </a:cxn>
                  <a:cxn ang="0">
                    <a:pos x="31" y="12"/>
                  </a:cxn>
                  <a:cxn ang="0">
                    <a:pos x="33" y="9"/>
                  </a:cxn>
                  <a:cxn ang="0">
                    <a:pos x="33" y="5"/>
                  </a:cxn>
                  <a:cxn ang="0">
                    <a:pos x="33" y="2"/>
                  </a:cxn>
                  <a:cxn ang="0">
                    <a:pos x="33" y="0"/>
                  </a:cxn>
                  <a:cxn ang="0">
                    <a:pos x="36" y="2"/>
                  </a:cxn>
                  <a:cxn ang="0">
                    <a:pos x="36" y="5"/>
                  </a:cxn>
                  <a:cxn ang="0">
                    <a:pos x="36" y="9"/>
                  </a:cxn>
                  <a:cxn ang="0">
                    <a:pos x="36" y="14"/>
                  </a:cxn>
                  <a:cxn ang="0">
                    <a:pos x="36" y="19"/>
                  </a:cxn>
                  <a:cxn ang="0">
                    <a:pos x="36" y="23"/>
                  </a:cxn>
                  <a:cxn ang="0">
                    <a:pos x="36" y="26"/>
                  </a:cxn>
                  <a:cxn ang="0">
                    <a:pos x="33" y="26"/>
                  </a:cxn>
                  <a:cxn ang="0">
                    <a:pos x="31" y="28"/>
                  </a:cxn>
                  <a:cxn ang="0">
                    <a:pos x="29" y="31"/>
                  </a:cxn>
                  <a:cxn ang="0">
                    <a:pos x="26" y="33"/>
                  </a:cxn>
                  <a:cxn ang="0">
                    <a:pos x="26" y="38"/>
                  </a:cxn>
                  <a:cxn ang="0">
                    <a:pos x="24" y="42"/>
                  </a:cxn>
                  <a:cxn ang="0">
                    <a:pos x="22" y="45"/>
                  </a:cxn>
                  <a:cxn ang="0">
                    <a:pos x="22" y="47"/>
                  </a:cxn>
                  <a:cxn ang="0">
                    <a:pos x="19" y="52"/>
                  </a:cxn>
                  <a:cxn ang="0">
                    <a:pos x="19" y="57"/>
                  </a:cxn>
                  <a:cxn ang="0">
                    <a:pos x="17" y="57"/>
                  </a:cxn>
                  <a:cxn ang="0">
                    <a:pos x="14" y="57"/>
                  </a:cxn>
                  <a:cxn ang="0">
                    <a:pos x="10" y="54"/>
                  </a:cxn>
                  <a:cxn ang="0">
                    <a:pos x="10" y="50"/>
                  </a:cxn>
                  <a:cxn ang="0">
                    <a:pos x="7" y="47"/>
                  </a:cxn>
                  <a:cxn ang="0">
                    <a:pos x="3" y="47"/>
                  </a:cxn>
                  <a:cxn ang="0">
                    <a:pos x="3" y="42"/>
                  </a:cxn>
                  <a:cxn ang="0">
                    <a:pos x="0" y="40"/>
                  </a:cxn>
                  <a:cxn ang="0">
                    <a:pos x="0" y="35"/>
                  </a:cxn>
                  <a:cxn ang="0">
                    <a:pos x="3" y="33"/>
                  </a:cxn>
                  <a:cxn ang="0">
                    <a:pos x="7" y="33"/>
                  </a:cxn>
                  <a:cxn ang="0">
                    <a:pos x="10" y="31"/>
                  </a:cxn>
                  <a:cxn ang="0">
                    <a:pos x="10" y="26"/>
                  </a:cxn>
                  <a:cxn ang="0">
                    <a:pos x="10" y="21"/>
                  </a:cxn>
                  <a:cxn ang="0">
                    <a:pos x="10" y="16"/>
                  </a:cxn>
                  <a:cxn ang="0">
                    <a:pos x="12" y="14"/>
                  </a:cxn>
                  <a:cxn ang="0">
                    <a:pos x="12" y="12"/>
                  </a:cxn>
                  <a:cxn ang="0">
                    <a:pos x="14" y="7"/>
                  </a:cxn>
                  <a:cxn ang="0">
                    <a:pos x="17" y="7"/>
                  </a:cxn>
                </a:cxnLst>
                <a:rect l="0" t="0" r="r" b="b"/>
                <a:pathLst>
                  <a:path w="36" h="57">
                    <a:moveTo>
                      <a:pt x="17" y="5"/>
                    </a:moveTo>
                    <a:lnTo>
                      <a:pt x="17" y="5"/>
                    </a:lnTo>
                    <a:lnTo>
                      <a:pt x="19" y="5"/>
                    </a:lnTo>
                    <a:lnTo>
                      <a:pt x="19" y="5"/>
                    </a:lnTo>
                    <a:lnTo>
                      <a:pt x="17" y="5"/>
                    </a:lnTo>
                    <a:lnTo>
                      <a:pt x="17" y="7"/>
                    </a:lnTo>
                    <a:lnTo>
                      <a:pt x="19" y="7"/>
                    </a:lnTo>
                    <a:lnTo>
                      <a:pt x="19" y="7"/>
                    </a:lnTo>
                    <a:lnTo>
                      <a:pt x="22" y="7"/>
                    </a:lnTo>
                    <a:lnTo>
                      <a:pt x="22" y="7"/>
                    </a:lnTo>
                    <a:lnTo>
                      <a:pt x="22" y="7"/>
                    </a:lnTo>
                    <a:lnTo>
                      <a:pt x="22" y="7"/>
                    </a:lnTo>
                    <a:lnTo>
                      <a:pt x="24" y="7"/>
                    </a:lnTo>
                    <a:lnTo>
                      <a:pt x="24" y="7"/>
                    </a:lnTo>
                    <a:lnTo>
                      <a:pt x="26" y="7"/>
                    </a:lnTo>
                    <a:lnTo>
                      <a:pt x="26" y="7"/>
                    </a:lnTo>
                    <a:lnTo>
                      <a:pt x="26" y="7"/>
                    </a:lnTo>
                    <a:lnTo>
                      <a:pt x="26" y="7"/>
                    </a:lnTo>
                    <a:lnTo>
                      <a:pt x="26" y="9"/>
                    </a:lnTo>
                    <a:lnTo>
                      <a:pt x="26" y="9"/>
                    </a:lnTo>
                    <a:lnTo>
                      <a:pt x="26" y="9"/>
                    </a:lnTo>
                    <a:lnTo>
                      <a:pt x="26" y="9"/>
                    </a:lnTo>
                    <a:lnTo>
                      <a:pt x="26" y="12"/>
                    </a:lnTo>
                    <a:lnTo>
                      <a:pt x="26" y="12"/>
                    </a:lnTo>
                    <a:lnTo>
                      <a:pt x="26" y="12"/>
                    </a:lnTo>
                    <a:lnTo>
                      <a:pt x="26" y="12"/>
                    </a:lnTo>
                    <a:lnTo>
                      <a:pt x="26" y="14"/>
                    </a:lnTo>
                    <a:lnTo>
                      <a:pt x="26" y="14"/>
                    </a:lnTo>
                    <a:lnTo>
                      <a:pt x="26" y="16"/>
                    </a:lnTo>
                    <a:lnTo>
                      <a:pt x="24" y="16"/>
                    </a:lnTo>
                    <a:lnTo>
                      <a:pt x="24" y="16"/>
                    </a:lnTo>
                    <a:lnTo>
                      <a:pt x="24" y="19"/>
                    </a:lnTo>
                    <a:lnTo>
                      <a:pt x="24" y="19"/>
                    </a:lnTo>
                    <a:lnTo>
                      <a:pt x="24" y="19"/>
                    </a:lnTo>
                    <a:lnTo>
                      <a:pt x="24" y="21"/>
                    </a:lnTo>
                    <a:lnTo>
                      <a:pt x="24" y="21"/>
                    </a:lnTo>
                    <a:lnTo>
                      <a:pt x="22" y="21"/>
                    </a:lnTo>
                    <a:lnTo>
                      <a:pt x="22" y="21"/>
                    </a:lnTo>
                    <a:lnTo>
                      <a:pt x="22" y="23"/>
                    </a:lnTo>
                    <a:lnTo>
                      <a:pt x="22" y="23"/>
                    </a:lnTo>
                    <a:lnTo>
                      <a:pt x="22" y="23"/>
                    </a:lnTo>
                    <a:lnTo>
                      <a:pt x="22" y="26"/>
                    </a:lnTo>
                    <a:lnTo>
                      <a:pt x="22" y="26"/>
                    </a:lnTo>
                    <a:lnTo>
                      <a:pt x="22" y="26"/>
                    </a:lnTo>
                    <a:lnTo>
                      <a:pt x="22" y="28"/>
                    </a:lnTo>
                    <a:lnTo>
                      <a:pt x="19" y="28"/>
                    </a:lnTo>
                    <a:lnTo>
                      <a:pt x="19" y="28"/>
                    </a:lnTo>
                    <a:lnTo>
                      <a:pt x="19" y="31"/>
                    </a:lnTo>
                    <a:lnTo>
                      <a:pt x="19" y="31"/>
                    </a:lnTo>
                    <a:lnTo>
                      <a:pt x="19" y="31"/>
                    </a:lnTo>
                    <a:lnTo>
                      <a:pt x="19" y="33"/>
                    </a:lnTo>
                    <a:lnTo>
                      <a:pt x="19" y="33"/>
                    </a:lnTo>
                    <a:lnTo>
                      <a:pt x="17" y="33"/>
                    </a:lnTo>
                    <a:lnTo>
                      <a:pt x="17" y="33"/>
                    </a:lnTo>
                    <a:lnTo>
                      <a:pt x="17" y="35"/>
                    </a:lnTo>
                    <a:lnTo>
                      <a:pt x="17" y="35"/>
                    </a:lnTo>
                    <a:lnTo>
                      <a:pt x="17" y="35"/>
                    </a:lnTo>
                    <a:lnTo>
                      <a:pt x="17" y="38"/>
                    </a:lnTo>
                    <a:lnTo>
                      <a:pt x="17" y="38"/>
                    </a:lnTo>
                    <a:lnTo>
                      <a:pt x="17" y="40"/>
                    </a:lnTo>
                    <a:lnTo>
                      <a:pt x="17" y="40"/>
                    </a:lnTo>
                    <a:lnTo>
                      <a:pt x="17" y="42"/>
                    </a:lnTo>
                    <a:lnTo>
                      <a:pt x="17" y="42"/>
                    </a:lnTo>
                    <a:lnTo>
                      <a:pt x="17" y="42"/>
                    </a:lnTo>
                    <a:lnTo>
                      <a:pt x="17" y="42"/>
                    </a:lnTo>
                    <a:lnTo>
                      <a:pt x="17" y="45"/>
                    </a:lnTo>
                    <a:lnTo>
                      <a:pt x="19" y="45"/>
                    </a:lnTo>
                    <a:lnTo>
                      <a:pt x="19" y="45"/>
                    </a:lnTo>
                    <a:lnTo>
                      <a:pt x="19" y="47"/>
                    </a:lnTo>
                    <a:lnTo>
                      <a:pt x="19" y="47"/>
                    </a:lnTo>
                    <a:lnTo>
                      <a:pt x="19" y="45"/>
                    </a:lnTo>
                    <a:lnTo>
                      <a:pt x="19" y="45"/>
                    </a:lnTo>
                    <a:lnTo>
                      <a:pt x="19" y="42"/>
                    </a:lnTo>
                    <a:lnTo>
                      <a:pt x="19" y="42"/>
                    </a:lnTo>
                    <a:lnTo>
                      <a:pt x="19" y="42"/>
                    </a:lnTo>
                    <a:lnTo>
                      <a:pt x="19" y="40"/>
                    </a:lnTo>
                    <a:lnTo>
                      <a:pt x="19" y="40"/>
                    </a:lnTo>
                    <a:lnTo>
                      <a:pt x="22" y="40"/>
                    </a:lnTo>
                    <a:lnTo>
                      <a:pt x="22" y="38"/>
                    </a:lnTo>
                    <a:lnTo>
                      <a:pt x="22" y="38"/>
                    </a:lnTo>
                    <a:lnTo>
                      <a:pt x="22" y="35"/>
                    </a:lnTo>
                    <a:lnTo>
                      <a:pt x="22" y="35"/>
                    </a:lnTo>
                    <a:lnTo>
                      <a:pt x="22" y="33"/>
                    </a:lnTo>
                    <a:lnTo>
                      <a:pt x="22" y="33"/>
                    </a:lnTo>
                    <a:lnTo>
                      <a:pt x="22" y="33"/>
                    </a:lnTo>
                    <a:lnTo>
                      <a:pt x="22" y="33"/>
                    </a:lnTo>
                    <a:lnTo>
                      <a:pt x="22" y="31"/>
                    </a:lnTo>
                    <a:lnTo>
                      <a:pt x="22" y="31"/>
                    </a:lnTo>
                    <a:lnTo>
                      <a:pt x="22" y="31"/>
                    </a:lnTo>
                    <a:lnTo>
                      <a:pt x="22" y="28"/>
                    </a:lnTo>
                    <a:lnTo>
                      <a:pt x="24" y="28"/>
                    </a:lnTo>
                    <a:lnTo>
                      <a:pt x="24" y="28"/>
                    </a:lnTo>
                    <a:lnTo>
                      <a:pt x="24" y="28"/>
                    </a:lnTo>
                    <a:lnTo>
                      <a:pt x="24" y="26"/>
                    </a:lnTo>
                    <a:lnTo>
                      <a:pt x="24" y="26"/>
                    </a:lnTo>
                    <a:lnTo>
                      <a:pt x="26" y="26"/>
                    </a:lnTo>
                    <a:lnTo>
                      <a:pt x="26" y="23"/>
                    </a:lnTo>
                    <a:lnTo>
                      <a:pt x="26" y="23"/>
                    </a:lnTo>
                    <a:lnTo>
                      <a:pt x="26" y="23"/>
                    </a:lnTo>
                    <a:lnTo>
                      <a:pt x="26" y="23"/>
                    </a:lnTo>
                    <a:lnTo>
                      <a:pt x="26" y="23"/>
                    </a:lnTo>
                    <a:lnTo>
                      <a:pt x="26" y="21"/>
                    </a:lnTo>
                    <a:lnTo>
                      <a:pt x="26" y="21"/>
                    </a:lnTo>
                    <a:lnTo>
                      <a:pt x="29" y="21"/>
                    </a:lnTo>
                    <a:lnTo>
                      <a:pt x="29" y="19"/>
                    </a:lnTo>
                    <a:lnTo>
                      <a:pt x="29" y="19"/>
                    </a:lnTo>
                    <a:lnTo>
                      <a:pt x="29" y="16"/>
                    </a:lnTo>
                    <a:lnTo>
                      <a:pt x="29" y="16"/>
                    </a:lnTo>
                    <a:lnTo>
                      <a:pt x="29" y="16"/>
                    </a:lnTo>
                    <a:lnTo>
                      <a:pt x="29" y="14"/>
                    </a:lnTo>
                    <a:lnTo>
                      <a:pt x="29" y="14"/>
                    </a:lnTo>
                    <a:lnTo>
                      <a:pt x="29" y="14"/>
                    </a:lnTo>
                    <a:lnTo>
                      <a:pt x="31" y="14"/>
                    </a:lnTo>
                    <a:lnTo>
                      <a:pt x="31" y="12"/>
                    </a:lnTo>
                    <a:lnTo>
                      <a:pt x="31" y="12"/>
                    </a:lnTo>
                    <a:lnTo>
                      <a:pt x="31" y="12"/>
                    </a:lnTo>
                    <a:lnTo>
                      <a:pt x="31" y="12"/>
                    </a:lnTo>
                    <a:lnTo>
                      <a:pt x="31" y="9"/>
                    </a:lnTo>
                    <a:lnTo>
                      <a:pt x="33" y="9"/>
                    </a:lnTo>
                    <a:lnTo>
                      <a:pt x="33" y="9"/>
                    </a:lnTo>
                    <a:lnTo>
                      <a:pt x="33" y="7"/>
                    </a:lnTo>
                    <a:lnTo>
                      <a:pt x="33" y="7"/>
                    </a:lnTo>
                    <a:lnTo>
                      <a:pt x="33" y="7"/>
                    </a:lnTo>
                    <a:lnTo>
                      <a:pt x="33" y="7"/>
                    </a:lnTo>
                    <a:lnTo>
                      <a:pt x="33" y="5"/>
                    </a:lnTo>
                    <a:lnTo>
                      <a:pt x="33" y="5"/>
                    </a:lnTo>
                    <a:lnTo>
                      <a:pt x="33" y="5"/>
                    </a:lnTo>
                    <a:lnTo>
                      <a:pt x="33" y="2"/>
                    </a:lnTo>
                    <a:lnTo>
                      <a:pt x="33" y="2"/>
                    </a:lnTo>
                    <a:lnTo>
                      <a:pt x="33" y="2"/>
                    </a:lnTo>
                    <a:lnTo>
                      <a:pt x="33" y="2"/>
                    </a:lnTo>
                    <a:lnTo>
                      <a:pt x="33" y="2"/>
                    </a:lnTo>
                    <a:lnTo>
                      <a:pt x="33" y="2"/>
                    </a:lnTo>
                    <a:lnTo>
                      <a:pt x="33" y="0"/>
                    </a:lnTo>
                    <a:lnTo>
                      <a:pt x="33" y="0"/>
                    </a:lnTo>
                    <a:lnTo>
                      <a:pt x="36" y="0"/>
                    </a:lnTo>
                    <a:lnTo>
                      <a:pt x="36" y="0"/>
                    </a:lnTo>
                    <a:lnTo>
                      <a:pt x="36" y="0"/>
                    </a:lnTo>
                    <a:lnTo>
                      <a:pt x="36" y="0"/>
                    </a:lnTo>
                    <a:lnTo>
                      <a:pt x="36" y="2"/>
                    </a:lnTo>
                    <a:lnTo>
                      <a:pt x="36" y="2"/>
                    </a:lnTo>
                    <a:lnTo>
                      <a:pt x="36" y="2"/>
                    </a:lnTo>
                    <a:lnTo>
                      <a:pt x="36" y="2"/>
                    </a:lnTo>
                    <a:lnTo>
                      <a:pt x="36" y="5"/>
                    </a:lnTo>
                    <a:lnTo>
                      <a:pt x="36" y="5"/>
                    </a:lnTo>
                    <a:lnTo>
                      <a:pt x="36" y="5"/>
                    </a:lnTo>
                    <a:lnTo>
                      <a:pt x="36" y="7"/>
                    </a:lnTo>
                    <a:lnTo>
                      <a:pt x="36" y="7"/>
                    </a:lnTo>
                    <a:lnTo>
                      <a:pt x="36" y="9"/>
                    </a:lnTo>
                    <a:lnTo>
                      <a:pt x="36" y="9"/>
                    </a:lnTo>
                    <a:lnTo>
                      <a:pt x="36" y="12"/>
                    </a:lnTo>
                    <a:lnTo>
                      <a:pt x="36" y="12"/>
                    </a:lnTo>
                    <a:lnTo>
                      <a:pt x="36" y="12"/>
                    </a:lnTo>
                    <a:lnTo>
                      <a:pt x="36" y="12"/>
                    </a:lnTo>
                    <a:lnTo>
                      <a:pt x="36" y="14"/>
                    </a:lnTo>
                    <a:lnTo>
                      <a:pt x="36" y="14"/>
                    </a:lnTo>
                    <a:lnTo>
                      <a:pt x="36" y="16"/>
                    </a:lnTo>
                    <a:lnTo>
                      <a:pt x="36" y="16"/>
                    </a:lnTo>
                    <a:lnTo>
                      <a:pt x="36" y="19"/>
                    </a:lnTo>
                    <a:lnTo>
                      <a:pt x="36" y="19"/>
                    </a:lnTo>
                    <a:lnTo>
                      <a:pt x="36" y="21"/>
                    </a:lnTo>
                    <a:lnTo>
                      <a:pt x="36" y="21"/>
                    </a:lnTo>
                    <a:lnTo>
                      <a:pt x="36" y="23"/>
                    </a:lnTo>
                    <a:lnTo>
                      <a:pt x="36" y="23"/>
                    </a:lnTo>
                    <a:lnTo>
                      <a:pt x="36" y="23"/>
                    </a:lnTo>
                    <a:lnTo>
                      <a:pt x="36" y="23"/>
                    </a:lnTo>
                    <a:lnTo>
                      <a:pt x="36" y="26"/>
                    </a:lnTo>
                    <a:lnTo>
                      <a:pt x="36" y="26"/>
                    </a:lnTo>
                    <a:lnTo>
                      <a:pt x="36" y="26"/>
                    </a:lnTo>
                    <a:lnTo>
                      <a:pt x="36" y="26"/>
                    </a:lnTo>
                    <a:lnTo>
                      <a:pt x="36" y="26"/>
                    </a:lnTo>
                    <a:lnTo>
                      <a:pt x="33" y="26"/>
                    </a:lnTo>
                    <a:lnTo>
                      <a:pt x="33" y="26"/>
                    </a:lnTo>
                    <a:lnTo>
                      <a:pt x="33" y="26"/>
                    </a:lnTo>
                    <a:lnTo>
                      <a:pt x="33" y="26"/>
                    </a:lnTo>
                    <a:lnTo>
                      <a:pt x="33" y="26"/>
                    </a:lnTo>
                    <a:lnTo>
                      <a:pt x="33" y="26"/>
                    </a:lnTo>
                    <a:lnTo>
                      <a:pt x="31" y="26"/>
                    </a:lnTo>
                    <a:lnTo>
                      <a:pt x="31" y="26"/>
                    </a:lnTo>
                    <a:lnTo>
                      <a:pt x="31" y="28"/>
                    </a:lnTo>
                    <a:lnTo>
                      <a:pt x="29" y="28"/>
                    </a:lnTo>
                    <a:lnTo>
                      <a:pt x="29" y="28"/>
                    </a:lnTo>
                    <a:lnTo>
                      <a:pt x="29" y="28"/>
                    </a:lnTo>
                    <a:lnTo>
                      <a:pt x="29" y="31"/>
                    </a:lnTo>
                    <a:lnTo>
                      <a:pt x="29" y="31"/>
                    </a:lnTo>
                    <a:lnTo>
                      <a:pt x="29" y="31"/>
                    </a:lnTo>
                    <a:lnTo>
                      <a:pt x="29" y="33"/>
                    </a:lnTo>
                    <a:lnTo>
                      <a:pt x="29" y="33"/>
                    </a:lnTo>
                    <a:lnTo>
                      <a:pt x="29" y="33"/>
                    </a:lnTo>
                    <a:lnTo>
                      <a:pt x="26" y="33"/>
                    </a:lnTo>
                    <a:lnTo>
                      <a:pt x="26" y="35"/>
                    </a:lnTo>
                    <a:lnTo>
                      <a:pt x="26" y="35"/>
                    </a:lnTo>
                    <a:lnTo>
                      <a:pt x="26" y="35"/>
                    </a:lnTo>
                    <a:lnTo>
                      <a:pt x="26" y="38"/>
                    </a:lnTo>
                    <a:lnTo>
                      <a:pt x="26" y="38"/>
                    </a:lnTo>
                    <a:lnTo>
                      <a:pt x="26" y="38"/>
                    </a:lnTo>
                    <a:lnTo>
                      <a:pt x="26" y="40"/>
                    </a:lnTo>
                    <a:lnTo>
                      <a:pt x="26" y="40"/>
                    </a:lnTo>
                    <a:lnTo>
                      <a:pt x="26" y="42"/>
                    </a:lnTo>
                    <a:lnTo>
                      <a:pt x="24" y="42"/>
                    </a:lnTo>
                    <a:lnTo>
                      <a:pt x="24" y="42"/>
                    </a:lnTo>
                    <a:lnTo>
                      <a:pt x="24" y="42"/>
                    </a:lnTo>
                    <a:lnTo>
                      <a:pt x="24" y="42"/>
                    </a:lnTo>
                    <a:lnTo>
                      <a:pt x="24" y="45"/>
                    </a:lnTo>
                    <a:lnTo>
                      <a:pt x="22" y="45"/>
                    </a:lnTo>
                    <a:lnTo>
                      <a:pt x="22" y="45"/>
                    </a:lnTo>
                    <a:lnTo>
                      <a:pt x="22" y="47"/>
                    </a:lnTo>
                    <a:lnTo>
                      <a:pt x="22" y="47"/>
                    </a:lnTo>
                    <a:lnTo>
                      <a:pt x="22" y="47"/>
                    </a:lnTo>
                    <a:lnTo>
                      <a:pt x="22" y="47"/>
                    </a:lnTo>
                    <a:lnTo>
                      <a:pt x="22" y="50"/>
                    </a:lnTo>
                    <a:lnTo>
                      <a:pt x="22" y="50"/>
                    </a:lnTo>
                    <a:lnTo>
                      <a:pt x="22" y="52"/>
                    </a:lnTo>
                    <a:lnTo>
                      <a:pt x="22" y="52"/>
                    </a:lnTo>
                    <a:lnTo>
                      <a:pt x="19" y="52"/>
                    </a:lnTo>
                    <a:lnTo>
                      <a:pt x="19" y="52"/>
                    </a:lnTo>
                    <a:lnTo>
                      <a:pt x="19" y="54"/>
                    </a:lnTo>
                    <a:lnTo>
                      <a:pt x="19" y="54"/>
                    </a:lnTo>
                    <a:lnTo>
                      <a:pt x="19" y="57"/>
                    </a:lnTo>
                    <a:lnTo>
                      <a:pt x="19" y="57"/>
                    </a:lnTo>
                    <a:lnTo>
                      <a:pt x="19" y="54"/>
                    </a:lnTo>
                    <a:lnTo>
                      <a:pt x="17" y="54"/>
                    </a:lnTo>
                    <a:lnTo>
                      <a:pt x="17" y="57"/>
                    </a:lnTo>
                    <a:lnTo>
                      <a:pt x="17" y="57"/>
                    </a:lnTo>
                    <a:lnTo>
                      <a:pt x="17" y="57"/>
                    </a:lnTo>
                    <a:lnTo>
                      <a:pt x="14" y="57"/>
                    </a:lnTo>
                    <a:lnTo>
                      <a:pt x="14" y="57"/>
                    </a:lnTo>
                    <a:lnTo>
                      <a:pt x="14" y="57"/>
                    </a:lnTo>
                    <a:lnTo>
                      <a:pt x="14" y="57"/>
                    </a:lnTo>
                    <a:lnTo>
                      <a:pt x="14" y="57"/>
                    </a:lnTo>
                    <a:lnTo>
                      <a:pt x="12" y="57"/>
                    </a:lnTo>
                    <a:lnTo>
                      <a:pt x="12" y="57"/>
                    </a:lnTo>
                    <a:lnTo>
                      <a:pt x="12" y="54"/>
                    </a:lnTo>
                    <a:lnTo>
                      <a:pt x="12" y="54"/>
                    </a:lnTo>
                    <a:lnTo>
                      <a:pt x="10" y="54"/>
                    </a:lnTo>
                    <a:lnTo>
                      <a:pt x="10" y="52"/>
                    </a:lnTo>
                    <a:lnTo>
                      <a:pt x="10" y="52"/>
                    </a:lnTo>
                    <a:lnTo>
                      <a:pt x="10" y="52"/>
                    </a:lnTo>
                    <a:lnTo>
                      <a:pt x="10" y="52"/>
                    </a:lnTo>
                    <a:lnTo>
                      <a:pt x="10" y="50"/>
                    </a:lnTo>
                    <a:lnTo>
                      <a:pt x="10" y="50"/>
                    </a:lnTo>
                    <a:lnTo>
                      <a:pt x="10" y="50"/>
                    </a:lnTo>
                    <a:lnTo>
                      <a:pt x="7" y="50"/>
                    </a:lnTo>
                    <a:lnTo>
                      <a:pt x="7" y="50"/>
                    </a:lnTo>
                    <a:lnTo>
                      <a:pt x="7" y="47"/>
                    </a:lnTo>
                    <a:lnTo>
                      <a:pt x="7" y="47"/>
                    </a:lnTo>
                    <a:lnTo>
                      <a:pt x="5" y="47"/>
                    </a:lnTo>
                    <a:lnTo>
                      <a:pt x="5" y="47"/>
                    </a:lnTo>
                    <a:lnTo>
                      <a:pt x="5" y="47"/>
                    </a:lnTo>
                    <a:lnTo>
                      <a:pt x="3" y="47"/>
                    </a:lnTo>
                    <a:lnTo>
                      <a:pt x="3" y="45"/>
                    </a:lnTo>
                    <a:lnTo>
                      <a:pt x="3" y="45"/>
                    </a:lnTo>
                    <a:lnTo>
                      <a:pt x="3" y="45"/>
                    </a:lnTo>
                    <a:lnTo>
                      <a:pt x="3" y="42"/>
                    </a:lnTo>
                    <a:lnTo>
                      <a:pt x="3" y="42"/>
                    </a:lnTo>
                    <a:lnTo>
                      <a:pt x="3" y="42"/>
                    </a:lnTo>
                    <a:lnTo>
                      <a:pt x="0" y="42"/>
                    </a:lnTo>
                    <a:lnTo>
                      <a:pt x="0" y="42"/>
                    </a:lnTo>
                    <a:lnTo>
                      <a:pt x="0" y="42"/>
                    </a:lnTo>
                    <a:lnTo>
                      <a:pt x="0" y="40"/>
                    </a:lnTo>
                    <a:lnTo>
                      <a:pt x="0" y="40"/>
                    </a:lnTo>
                    <a:lnTo>
                      <a:pt x="0" y="38"/>
                    </a:lnTo>
                    <a:lnTo>
                      <a:pt x="0" y="38"/>
                    </a:lnTo>
                    <a:lnTo>
                      <a:pt x="0" y="35"/>
                    </a:lnTo>
                    <a:lnTo>
                      <a:pt x="0" y="35"/>
                    </a:lnTo>
                    <a:lnTo>
                      <a:pt x="0" y="33"/>
                    </a:lnTo>
                    <a:lnTo>
                      <a:pt x="0" y="33"/>
                    </a:lnTo>
                    <a:lnTo>
                      <a:pt x="0" y="33"/>
                    </a:lnTo>
                    <a:lnTo>
                      <a:pt x="0" y="33"/>
                    </a:lnTo>
                    <a:lnTo>
                      <a:pt x="3" y="33"/>
                    </a:lnTo>
                    <a:lnTo>
                      <a:pt x="3" y="33"/>
                    </a:lnTo>
                    <a:lnTo>
                      <a:pt x="3" y="33"/>
                    </a:lnTo>
                    <a:lnTo>
                      <a:pt x="5" y="33"/>
                    </a:lnTo>
                    <a:lnTo>
                      <a:pt x="5" y="33"/>
                    </a:lnTo>
                    <a:lnTo>
                      <a:pt x="7" y="33"/>
                    </a:lnTo>
                    <a:lnTo>
                      <a:pt x="7" y="33"/>
                    </a:lnTo>
                    <a:lnTo>
                      <a:pt x="7" y="31"/>
                    </a:lnTo>
                    <a:lnTo>
                      <a:pt x="7" y="31"/>
                    </a:lnTo>
                    <a:lnTo>
                      <a:pt x="7" y="31"/>
                    </a:lnTo>
                    <a:lnTo>
                      <a:pt x="10" y="31"/>
                    </a:lnTo>
                    <a:lnTo>
                      <a:pt x="10" y="31"/>
                    </a:lnTo>
                    <a:lnTo>
                      <a:pt x="10" y="28"/>
                    </a:lnTo>
                    <a:lnTo>
                      <a:pt x="10" y="28"/>
                    </a:lnTo>
                    <a:lnTo>
                      <a:pt x="10" y="26"/>
                    </a:lnTo>
                    <a:lnTo>
                      <a:pt x="10" y="26"/>
                    </a:lnTo>
                    <a:lnTo>
                      <a:pt x="10" y="23"/>
                    </a:lnTo>
                    <a:lnTo>
                      <a:pt x="10" y="23"/>
                    </a:lnTo>
                    <a:lnTo>
                      <a:pt x="10" y="23"/>
                    </a:lnTo>
                    <a:lnTo>
                      <a:pt x="10" y="21"/>
                    </a:lnTo>
                    <a:lnTo>
                      <a:pt x="10" y="21"/>
                    </a:lnTo>
                    <a:lnTo>
                      <a:pt x="10" y="21"/>
                    </a:lnTo>
                    <a:lnTo>
                      <a:pt x="10" y="19"/>
                    </a:lnTo>
                    <a:lnTo>
                      <a:pt x="10" y="19"/>
                    </a:lnTo>
                    <a:lnTo>
                      <a:pt x="10" y="16"/>
                    </a:lnTo>
                    <a:lnTo>
                      <a:pt x="10" y="16"/>
                    </a:lnTo>
                    <a:lnTo>
                      <a:pt x="10" y="16"/>
                    </a:lnTo>
                    <a:lnTo>
                      <a:pt x="10" y="16"/>
                    </a:lnTo>
                    <a:lnTo>
                      <a:pt x="12" y="16"/>
                    </a:lnTo>
                    <a:lnTo>
                      <a:pt x="12" y="14"/>
                    </a:lnTo>
                    <a:lnTo>
                      <a:pt x="12" y="14"/>
                    </a:lnTo>
                    <a:lnTo>
                      <a:pt x="12" y="12"/>
                    </a:lnTo>
                    <a:lnTo>
                      <a:pt x="12" y="12"/>
                    </a:lnTo>
                    <a:lnTo>
                      <a:pt x="12" y="12"/>
                    </a:lnTo>
                    <a:lnTo>
                      <a:pt x="12" y="12"/>
                    </a:lnTo>
                    <a:lnTo>
                      <a:pt x="12" y="12"/>
                    </a:lnTo>
                    <a:lnTo>
                      <a:pt x="12" y="9"/>
                    </a:lnTo>
                    <a:lnTo>
                      <a:pt x="12" y="9"/>
                    </a:lnTo>
                    <a:lnTo>
                      <a:pt x="12" y="9"/>
                    </a:lnTo>
                    <a:lnTo>
                      <a:pt x="12" y="7"/>
                    </a:lnTo>
                    <a:lnTo>
                      <a:pt x="14" y="7"/>
                    </a:lnTo>
                    <a:lnTo>
                      <a:pt x="14" y="7"/>
                    </a:lnTo>
                    <a:lnTo>
                      <a:pt x="14" y="7"/>
                    </a:lnTo>
                    <a:lnTo>
                      <a:pt x="14" y="7"/>
                    </a:lnTo>
                    <a:lnTo>
                      <a:pt x="17" y="7"/>
                    </a:lnTo>
                    <a:lnTo>
                      <a:pt x="17" y="7"/>
                    </a:lnTo>
                    <a:lnTo>
                      <a:pt x="17" y="5"/>
                    </a:lnTo>
                    <a:lnTo>
                      <a:pt x="17" y="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0" name="Freeform 82"/>
              <p:cNvSpPr>
                <a:spLocks/>
              </p:cNvSpPr>
              <p:nvPr/>
            </p:nvSpPr>
            <p:spPr bwMode="auto">
              <a:xfrm>
                <a:off x="3458" y="2469"/>
                <a:ext cx="36" cy="57"/>
              </a:xfrm>
              <a:custGeom>
                <a:avLst/>
                <a:gdLst/>
                <a:ahLst/>
                <a:cxnLst>
                  <a:cxn ang="0">
                    <a:pos x="17" y="5"/>
                  </a:cxn>
                  <a:cxn ang="0">
                    <a:pos x="22" y="7"/>
                  </a:cxn>
                  <a:cxn ang="0">
                    <a:pos x="26" y="7"/>
                  </a:cxn>
                  <a:cxn ang="0">
                    <a:pos x="26" y="9"/>
                  </a:cxn>
                  <a:cxn ang="0">
                    <a:pos x="26" y="12"/>
                  </a:cxn>
                  <a:cxn ang="0">
                    <a:pos x="24" y="16"/>
                  </a:cxn>
                  <a:cxn ang="0">
                    <a:pos x="24" y="21"/>
                  </a:cxn>
                  <a:cxn ang="0">
                    <a:pos x="22" y="23"/>
                  </a:cxn>
                  <a:cxn ang="0">
                    <a:pos x="22" y="28"/>
                  </a:cxn>
                  <a:cxn ang="0">
                    <a:pos x="19" y="31"/>
                  </a:cxn>
                  <a:cxn ang="0">
                    <a:pos x="17" y="35"/>
                  </a:cxn>
                  <a:cxn ang="0">
                    <a:pos x="17" y="40"/>
                  </a:cxn>
                  <a:cxn ang="0">
                    <a:pos x="17" y="42"/>
                  </a:cxn>
                  <a:cxn ang="0">
                    <a:pos x="19" y="47"/>
                  </a:cxn>
                  <a:cxn ang="0">
                    <a:pos x="19" y="42"/>
                  </a:cxn>
                  <a:cxn ang="0">
                    <a:pos x="22" y="38"/>
                  </a:cxn>
                  <a:cxn ang="0">
                    <a:pos x="22" y="33"/>
                  </a:cxn>
                  <a:cxn ang="0">
                    <a:pos x="22" y="28"/>
                  </a:cxn>
                  <a:cxn ang="0">
                    <a:pos x="24" y="26"/>
                  </a:cxn>
                  <a:cxn ang="0">
                    <a:pos x="26" y="23"/>
                  </a:cxn>
                  <a:cxn ang="0">
                    <a:pos x="29" y="19"/>
                  </a:cxn>
                  <a:cxn ang="0">
                    <a:pos x="29" y="14"/>
                  </a:cxn>
                  <a:cxn ang="0">
                    <a:pos x="31" y="12"/>
                  </a:cxn>
                  <a:cxn ang="0">
                    <a:pos x="33" y="9"/>
                  </a:cxn>
                  <a:cxn ang="0">
                    <a:pos x="33" y="5"/>
                  </a:cxn>
                  <a:cxn ang="0">
                    <a:pos x="33" y="2"/>
                  </a:cxn>
                  <a:cxn ang="0">
                    <a:pos x="33" y="0"/>
                  </a:cxn>
                  <a:cxn ang="0">
                    <a:pos x="36" y="2"/>
                  </a:cxn>
                  <a:cxn ang="0">
                    <a:pos x="36" y="5"/>
                  </a:cxn>
                  <a:cxn ang="0">
                    <a:pos x="36" y="9"/>
                  </a:cxn>
                  <a:cxn ang="0">
                    <a:pos x="36" y="14"/>
                  </a:cxn>
                  <a:cxn ang="0">
                    <a:pos x="36" y="19"/>
                  </a:cxn>
                  <a:cxn ang="0">
                    <a:pos x="36" y="23"/>
                  </a:cxn>
                  <a:cxn ang="0">
                    <a:pos x="36" y="26"/>
                  </a:cxn>
                  <a:cxn ang="0">
                    <a:pos x="33" y="26"/>
                  </a:cxn>
                  <a:cxn ang="0">
                    <a:pos x="31" y="28"/>
                  </a:cxn>
                  <a:cxn ang="0">
                    <a:pos x="29" y="31"/>
                  </a:cxn>
                  <a:cxn ang="0">
                    <a:pos x="26" y="33"/>
                  </a:cxn>
                  <a:cxn ang="0">
                    <a:pos x="26" y="38"/>
                  </a:cxn>
                  <a:cxn ang="0">
                    <a:pos x="24" y="42"/>
                  </a:cxn>
                  <a:cxn ang="0">
                    <a:pos x="22" y="45"/>
                  </a:cxn>
                  <a:cxn ang="0">
                    <a:pos x="22" y="47"/>
                  </a:cxn>
                  <a:cxn ang="0">
                    <a:pos x="19" y="52"/>
                  </a:cxn>
                  <a:cxn ang="0">
                    <a:pos x="19" y="57"/>
                  </a:cxn>
                  <a:cxn ang="0">
                    <a:pos x="17" y="57"/>
                  </a:cxn>
                  <a:cxn ang="0">
                    <a:pos x="14" y="57"/>
                  </a:cxn>
                  <a:cxn ang="0">
                    <a:pos x="10" y="54"/>
                  </a:cxn>
                  <a:cxn ang="0">
                    <a:pos x="10" y="50"/>
                  </a:cxn>
                  <a:cxn ang="0">
                    <a:pos x="7" y="47"/>
                  </a:cxn>
                  <a:cxn ang="0">
                    <a:pos x="3" y="47"/>
                  </a:cxn>
                  <a:cxn ang="0">
                    <a:pos x="3" y="42"/>
                  </a:cxn>
                  <a:cxn ang="0">
                    <a:pos x="0" y="40"/>
                  </a:cxn>
                  <a:cxn ang="0">
                    <a:pos x="0" y="35"/>
                  </a:cxn>
                  <a:cxn ang="0">
                    <a:pos x="3" y="33"/>
                  </a:cxn>
                  <a:cxn ang="0">
                    <a:pos x="7" y="33"/>
                  </a:cxn>
                  <a:cxn ang="0">
                    <a:pos x="10" y="31"/>
                  </a:cxn>
                  <a:cxn ang="0">
                    <a:pos x="10" y="26"/>
                  </a:cxn>
                  <a:cxn ang="0">
                    <a:pos x="10" y="21"/>
                  </a:cxn>
                  <a:cxn ang="0">
                    <a:pos x="10" y="16"/>
                  </a:cxn>
                  <a:cxn ang="0">
                    <a:pos x="12" y="14"/>
                  </a:cxn>
                  <a:cxn ang="0">
                    <a:pos x="12" y="12"/>
                  </a:cxn>
                  <a:cxn ang="0">
                    <a:pos x="14" y="7"/>
                  </a:cxn>
                  <a:cxn ang="0">
                    <a:pos x="17" y="7"/>
                  </a:cxn>
                </a:cxnLst>
                <a:rect l="0" t="0" r="r" b="b"/>
                <a:pathLst>
                  <a:path w="36" h="57">
                    <a:moveTo>
                      <a:pt x="17" y="5"/>
                    </a:moveTo>
                    <a:lnTo>
                      <a:pt x="17" y="5"/>
                    </a:lnTo>
                    <a:lnTo>
                      <a:pt x="19" y="5"/>
                    </a:lnTo>
                    <a:lnTo>
                      <a:pt x="19" y="5"/>
                    </a:lnTo>
                    <a:lnTo>
                      <a:pt x="17" y="5"/>
                    </a:lnTo>
                    <a:lnTo>
                      <a:pt x="17" y="7"/>
                    </a:lnTo>
                    <a:lnTo>
                      <a:pt x="19" y="7"/>
                    </a:lnTo>
                    <a:lnTo>
                      <a:pt x="19" y="7"/>
                    </a:lnTo>
                    <a:lnTo>
                      <a:pt x="22" y="7"/>
                    </a:lnTo>
                    <a:lnTo>
                      <a:pt x="22" y="7"/>
                    </a:lnTo>
                    <a:lnTo>
                      <a:pt x="22" y="7"/>
                    </a:lnTo>
                    <a:lnTo>
                      <a:pt x="22" y="7"/>
                    </a:lnTo>
                    <a:lnTo>
                      <a:pt x="24" y="7"/>
                    </a:lnTo>
                    <a:lnTo>
                      <a:pt x="24" y="7"/>
                    </a:lnTo>
                    <a:lnTo>
                      <a:pt x="26" y="7"/>
                    </a:lnTo>
                    <a:lnTo>
                      <a:pt x="26" y="7"/>
                    </a:lnTo>
                    <a:lnTo>
                      <a:pt x="26" y="7"/>
                    </a:lnTo>
                    <a:lnTo>
                      <a:pt x="26" y="7"/>
                    </a:lnTo>
                    <a:lnTo>
                      <a:pt x="26" y="9"/>
                    </a:lnTo>
                    <a:lnTo>
                      <a:pt x="26" y="9"/>
                    </a:lnTo>
                    <a:lnTo>
                      <a:pt x="26" y="9"/>
                    </a:lnTo>
                    <a:lnTo>
                      <a:pt x="26" y="9"/>
                    </a:lnTo>
                    <a:lnTo>
                      <a:pt x="26" y="12"/>
                    </a:lnTo>
                    <a:lnTo>
                      <a:pt x="26" y="12"/>
                    </a:lnTo>
                    <a:lnTo>
                      <a:pt x="26" y="12"/>
                    </a:lnTo>
                    <a:lnTo>
                      <a:pt x="26" y="12"/>
                    </a:lnTo>
                    <a:lnTo>
                      <a:pt x="26" y="14"/>
                    </a:lnTo>
                    <a:lnTo>
                      <a:pt x="26" y="14"/>
                    </a:lnTo>
                    <a:lnTo>
                      <a:pt x="26" y="16"/>
                    </a:lnTo>
                    <a:lnTo>
                      <a:pt x="24" y="16"/>
                    </a:lnTo>
                    <a:lnTo>
                      <a:pt x="24" y="16"/>
                    </a:lnTo>
                    <a:lnTo>
                      <a:pt x="24" y="19"/>
                    </a:lnTo>
                    <a:lnTo>
                      <a:pt x="24" y="19"/>
                    </a:lnTo>
                    <a:lnTo>
                      <a:pt x="24" y="19"/>
                    </a:lnTo>
                    <a:lnTo>
                      <a:pt x="24" y="21"/>
                    </a:lnTo>
                    <a:lnTo>
                      <a:pt x="24" y="21"/>
                    </a:lnTo>
                    <a:lnTo>
                      <a:pt x="22" y="21"/>
                    </a:lnTo>
                    <a:lnTo>
                      <a:pt x="22" y="21"/>
                    </a:lnTo>
                    <a:lnTo>
                      <a:pt x="22" y="23"/>
                    </a:lnTo>
                    <a:lnTo>
                      <a:pt x="22" y="23"/>
                    </a:lnTo>
                    <a:lnTo>
                      <a:pt x="22" y="23"/>
                    </a:lnTo>
                    <a:lnTo>
                      <a:pt x="22" y="26"/>
                    </a:lnTo>
                    <a:lnTo>
                      <a:pt x="22" y="26"/>
                    </a:lnTo>
                    <a:lnTo>
                      <a:pt x="22" y="26"/>
                    </a:lnTo>
                    <a:lnTo>
                      <a:pt x="22" y="28"/>
                    </a:lnTo>
                    <a:lnTo>
                      <a:pt x="19" y="28"/>
                    </a:lnTo>
                    <a:lnTo>
                      <a:pt x="19" y="28"/>
                    </a:lnTo>
                    <a:lnTo>
                      <a:pt x="19" y="31"/>
                    </a:lnTo>
                    <a:lnTo>
                      <a:pt x="19" y="31"/>
                    </a:lnTo>
                    <a:lnTo>
                      <a:pt x="19" y="31"/>
                    </a:lnTo>
                    <a:lnTo>
                      <a:pt x="19" y="33"/>
                    </a:lnTo>
                    <a:lnTo>
                      <a:pt x="19" y="33"/>
                    </a:lnTo>
                    <a:lnTo>
                      <a:pt x="17" y="33"/>
                    </a:lnTo>
                    <a:lnTo>
                      <a:pt x="17" y="33"/>
                    </a:lnTo>
                    <a:lnTo>
                      <a:pt x="17" y="35"/>
                    </a:lnTo>
                    <a:lnTo>
                      <a:pt x="17" y="35"/>
                    </a:lnTo>
                    <a:lnTo>
                      <a:pt x="17" y="35"/>
                    </a:lnTo>
                    <a:lnTo>
                      <a:pt x="17" y="38"/>
                    </a:lnTo>
                    <a:lnTo>
                      <a:pt x="17" y="38"/>
                    </a:lnTo>
                    <a:lnTo>
                      <a:pt x="17" y="40"/>
                    </a:lnTo>
                    <a:lnTo>
                      <a:pt x="17" y="40"/>
                    </a:lnTo>
                    <a:lnTo>
                      <a:pt x="17" y="42"/>
                    </a:lnTo>
                    <a:lnTo>
                      <a:pt x="17" y="42"/>
                    </a:lnTo>
                    <a:lnTo>
                      <a:pt x="17" y="42"/>
                    </a:lnTo>
                    <a:lnTo>
                      <a:pt x="17" y="42"/>
                    </a:lnTo>
                    <a:lnTo>
                      <a:pt x="17" y="45"/>
                    </a:lnTo>
                    <a:lnTo>
                      <a:pt x="19" y="45"/>
                    </a:lnTo>
                    <a:lnTo>
                      <a:pt x="19" y="45"/>
                    </a:lnTo>
                    <a:lnTo>
                      <a:pt x="19" y="47"/>
                    </a:lnTo>
                    <a:lnTo>
                      <a:pt x="19" y="47"/>
                    </a:lnTo>
                    <a:lnTo>
                      <a:pt x="19" y="45"/>
                    </a:lnTo>
                    <a:lnTo>
                      <a:pt x="19" y="45"/>
                    </a:lnTo>
                    <a:lnTo>
                      <a:pt x="19" y="42"/>
                    </a:lnTo>
                    <a:lnTo>
                      <a:pt x="19" y="42"/>
                    </a:lnTo>
                    <a:lnTo>
                      <a:pt x="19" y="42"/>
                    </a:lnTo>
                    <a:lnTo>
                      <a:pt x="19" y="40"/>
                    </a:lnTo>
                    <a:lnTo>
                      <a:pt x="19" y="40"/>
                    </a:lnTo>
                    <a:lnTo>
                      <a:pt x="22" y="40"/>
                    </a:lnTo>
                    <a:lnTo>
                      <a:pt x="22" y="38"/>
                    </a:lnTo>
                    <a:lnTo>
                      <a:pt x="22" y="38"/>
                    </a:lnTo>
                    <a:lnTo>
                      <a:pt x="22" y="35"/>
                    </a:lnTo>
                    <a:lnTo>
                      <a:pt x="22" y="35"/>
                    </a:lnTo>
                    <a:lnTo>
                      <a:pt x="22" y="33"/>
                    </a:lnTo>
                    <a:lnTo>
                      <a:pt x="22" y="33"/>
                    </a:lnTo>
                    <a:lnTo>
                      <a:pt x="22" y="33"/>
                    </a:lnTo>
                    <a:lnTo>
                      <a:pt x="22" y="33"/>
                    </a:lnTo>
                    <a:lnTo>
                      <a:pt x="22" y="31"/>
                    </a:lnTo>
                    <a:lnTo>
                      <a:pt x="22" y="31"/>
                    </a:lnTo>
                    <a:lnTo>
                      <a:pt x="22" y="31"/>
                    </a:lnTo>
                    <a:lnTo>
                      <a:pt x="22" y="28"/>
                    </a:lnTo>
                    <a:lnTo>
                      <a:pt x="24" y="28"/>
                    </a:lnTo>
                    <a:lnTo>
                      <a:pt x="24" y="28"/>
                    </a:lnTo>
                    <a:lnTo>
                      <a:pt x="24" y="28"/>
                    </a:lnTo>
                    <a:lnTo>
                      <a:pt x="24" y="26"/>
                    </a:lnTo>
                    <a:lnTo>
                      <a:pt x="24" y="26"/>
                    </a:lnTo>
                    <a:lnTo>
                      <a:pt x="26" y="26"/>
                    </a:lnTo>
                    <a:lnTo>
                      <a:pt x="26" y="23"/>
                    </a:lnTo>
                    <a:lnTo>
                      <a:pt x="26" y="23"/>
                    </a:lnTo>
                    <a:lnTo>
                      <a:pt x="26" y="23"/>
                    </a:lnTo>
                    <a:lnTo>
                      <a:pt x="26" y="23"/>
                    </a:lnTo>
                    <a:lnTo>
                      <a:pt x="26" y="23"/>
                    </a:lnTo>
                    <a:lnTo>
                      <a:pt x="26" y="21"/>
                    </a:lnTo>
                    <a:lnTo>
                      <a:pt x="26" y="21"/>
                    </a:lnTo>
                    <a:lnTo>
                      <a:pt x="29" y="21"/>
                    </a:lnTo>
                    <a:lnTo>
                      <a:pt x="29" y="19"/>
                    </a:lnTo>
                    <a:lnTo>
                      <a:pt x="29" y="19"/>
                    </a:lnTo>
                    <a:lnTo>
                      <a:pt x="29" y="16"/>
                    </a:lnTo>
                    <a:lnTo>
                      <a:pt x="29" y="16"/>
                    </a:lnTo>
                    <a:lnTo>
                      <a:pt x="29" y="16"/>
                    </a:lnTo>
                    <a:lnTo>
                      <a:pt x="29" y="14"/>
                    </a:lnTo>
                    <a:lnTo>
                      <a:pt x="29" y="14"/>
                    </a:lnTo>
                    <a:lnTo>
                      <a:pt x="29" y="14"/>
                    </a:lnTo>
                    <a:lnTo>
                      <a:pt x="31" y="14"/>
                    </a:lnTo>
                    <a:lnTo>
                      <a:pt x="31" y="12"/>
                    </a:lnTo>
                    <a:lnTo>
                      <a:pt x="31" y="12"/>
                    </a:lnTo>
                    <a:lnTo>
                      <a:pt x="31" y="12"/>
                    </a:lnTo>
                    <a:lnTo>
                      <a:pt x="31" y="12"/>
                    </a:lnTo>
                    <a:lnTo>
                      <a:pt x="31" y="9"/>
                    </a:lnTo>
                    <a:lnTo>
                      <a:pt x="33" y="9"/>
                    </a:lnTo>
                    <a:lnTo>
                      <a:pt x="33" y="9"/>
                    </a:lnTo>
                    <a:lnTo>
                      <a:pt x="33" y="7"/>
                    </a:lnTo>
                    <a:lnTo>
                      <a:pt x="33" y="7"/>
                    </a:lnTo>
                    <a:lnTo>
                      <a:pt x="33" y="7"/>
                    </a:lnTo>
                    <a:lnTo>
                      <a:pt x="33" y="7"/>
                    </a:lnTo>
                    <a:lnTo>
                      <a:pt x="33" y="5"/>
                    </a:lnTo>
                    <a:lnTo>
                      <a:pt x="33" y="5"/>
                    </a:lnTo>
                    <a:lnTo>
                      <a:pt x="33" y="5"/>
                    </a:lnTo>
                    <a:lnTo>
                      <a:pt x="33" y="2"/>
                    </a:lnTo>
                    <a:lnTo>
                      <a:pt x="33" y="2"/>
                    </a:lnTo>
                    <a:lnTo>
                      <a:pt x="33" y="2"/>
                    </a:lnTo>
                    <a:lnTo>
                      <a:pt x="33" y="2"/>
                    </a:lnTo>
                    <a:lnTo>
                      <a:pt x="33" y="2"/>
                    </a:lnTo>
                    <a:lnTo>
                      <a:pt x="33" y="2"/>
                    </a:lnTo>
                    <a:lnTo>
                      <a:pt x="33" y="0"/>
                    </a:lnTo>
                    <a:lnTo>
                      <a:pt x="33" y="0"/>
                    </a:lnTo>
                    <a:lnTo>
                      <a:pt x="36" y="0"/>
                    </a:lnTo>
                    <a:lnTo>
                      <a:pt x="36" y="0"/>
                    </a:lnTo>
                    <a:lnTo>
                      <a:pt x="36" y="0"/>
                    </a:lnTo>
                    <a:lnTo>
                      <a:pt x="36" y="0"/>
                    </a:lnTo>
                    <a:lnTo>
                      <a:pt x="36" y="2"/>
                    </a:lnTo>
                    <a:lnTo>
                      <a:pt x="36" y="2"/>
                    </a:lnTo>
                    <a:lnTo>
                      <a:pt x="36" y="2"/>
                    </a:lnTo>
                    <a:lnTo>
                      <a:pt x="36" y="2"/>
                    </a:lnTo>
                    <a:lnTo>
                      <a:pt x="36" y="5"/>
                    </a:lnTo>
                    <a:lnTo>
                      <a:pt x="36" y="5"/>
                    </a:lnTo>
                    <a:lnTo>
                      <a:pt x="36" y="5"/>
                    </a:lnTo>
                    <a:lnTo>
                      <a:pt x="36" y="7"/>
                    </a:lnTo>
                    <a:lnTo>
                      <a:pt x="36" y="7"/>
                    </a:lnTo>
                    <a:lnTo>
                      <a:pt x="36" y="9"/>
                    </a:lnTo>
                    <a:lnTo>
                      <a:pt x="36" y="9"/>
                    </a:lnTo>
                    <a:lnTo>
                      <a:pt x="36" y="12"/>
                    </a:lnTo>
                    <a:lnTo>
                      <a:pt x="36" y="12"/>
                    </a:lnTo>
                    <a:lnTo>
                      <a:pt x="36" y="12"/>
                    </a:lnTo>
                    <a:lnTo>
                      <a:pt x="36" y="12"/>
                    </a:lnTo>
                    <a:lnTo>
                      <a:pt x="36" y="14"/>
                    </a:lnTo>
                    <a:lnTo>
                      <a:pt x="36" y="14"/>
                    </a:lnTo>
                    <a:lnTo>
                      <a:pt x="36" y="16"/>
                    </a:lnTo>
                    <a:lnTo>
                      <a:pt x="36" y="16"/>
                    </a:lnTo>
                    <a:lnTo>
                      <a:pt x="36" y="19"/>
                    </a:lnTo>
                    <a:lnTo>
                      <a:pt x="36" y="19"/>
                    </a:lnTo>
                    <a:lnTo>
                      <a:pt x="36" y="21"/>
                    </a:lnTo>
                    <a:lnTo>
                      <a:pt x="36" y="21"/>
                    </a:lnTo>
                    <a:lnTo>
                      <a:pt x="36" y="23"/>
                    </a:lnTo>
                    <a:lnTo>
                      <a:pt x="36" y="23"/>
                    </a:lnTo>
                    <a:lnTo>
                      <a:pt x="36" y="23"/>
                    </a:lnTo>
                    <a:lnTo>
                      <a:pt x="36" y="23"/>
                    </a:lnTo>
                    <a:lnTo>
                      <a:pt x="36" y="26"/>
                    </a:lnTo>
                    <a:lnTo>
                      <a:pt x="36" y="26"/>
                    </a:lnTo>
                    <a:lnTo>
                      <a:pt x="36" y="26"/>
                    </a:lnTo>
                    <a:lnTo>
                      <a:pt x="36" y="26"/>
                    </a:lnTo>
                    <a:lnTo>
                      <a:pt x="36" y="26"/>
                    </a:lnTo>
                    <a:lnTo>
                      <a:pt x="33" y="26"/>
                    </a:lnTo>
                    <a:lnTo>
                      <a:pt x="33" y="26"/>
                    </a:lnTo>
                    <a:lnTo>
                      <a:pt x="33" y="26"/>
                    </a:lnTo>
                    <a:lnTo>
                      <a:pt x="33" y="26"/>
                    </a:lnTo>
                    <a:lnTo>
                      <a:pt x="33" y="26"/>
                    </a:lnTo>
                    <a:lnTo>
                      <a:pt x="33" y="26"/>
                    </a:lnTo>
                    <a:lnTo>
                      <a:pt x="31" y="26"/>
                    </a:lnTo>
                    <a:lnTo>
                      <a:pt x="31" y="26"/>
                    </a:lnTo>
                    <a:lnTo>
                      <a:pt x="31" y="28"/>
                    </a:lnTo>
                    <a:lnTo>
                      <a:pt x="29" y="28"/>
                    </a:lnTo>
                    <a:lnTo>
                      <a:pt x="29" y="28"/>
                    </a:lnTo>
                    <a:lnTo>
                      <a:pt x="29" y="28"/>
                    </a:lnTo>
                    <a:lnTo>
                      <a:pt x="29" y="31"/>
                    </a:lnTo>
                    <a:lnTo>
                      <a:pt x="29" y="31"/>
                    </a:lnTo>
                    <a:lnTo>
                      <a:pt x="29" y="31"/>
                    </a:lnTo>
                    <a:lnTo>
                      <a:pt x="29" y="33"/>
                    </a:lnTo>
                    <a:lnTo>
                      <a:pt x="29" y="33"/>
                    </a:lnTo>
                    <a:lnTo>
                      <a:pt x="29" y="33"/>
                    </a:lnTo>
                    <a:lnTo>
                      <a:pt x="26" y="33"/>
                    </a:lnTo>
                    <a:lnTo>
                      <a:pt x="26" y="35"/>
                    </a:lnTo>
                    <a:lnTo>
                      <a:pt x="26" y="35"/>
                    </a:lnTo>
                    <a:lnTo>
                      <a:pt x="26" y="35"/>
                    </a:lnTo>
                    <a:lnTo>
                      <a:pt x="26" y="38"/>
                    </a:lnTo>
                    <a:lnTo>
                      <a:pt x="26" y="38"/>
                    </a:lnTo>
                    <a:lnTo>
                      <a:pt x="26" y="38"/>
                    </a:lnTo>
                    <a:lnTo>
                      <a:pt x="26" y="40"/>
                    </a:lnTo>
                    <a:lnTo>
                      <a:pt x="26" y="40"/>
                    </a:lnTo>
                    <a:lnTo>
                      <a:pt x="26" y="42"/>
                    </a:lnTo>
                    <a:lnTo>
                      <a:pt x="24" y="42"/>
                    </a:lnTo>
                    <a:lnTo>
                      <a:pt x="24" y="42"/>
                    </a:lnTo>
                    <a:lnTo>
                      <a:pt x="24" y="42"/>
                    </a:lnTo>
                    <a:lnTo>
                      <a:pt x="24" y="42"/>
                    </a:lnTo>
                    <a:lnTo>
                      <a:pt x="24" y="45"/>
                    </a:lnTo>
                    <a:lnTo>
                      <a:pt x="22" y="45"/>
                    </a:lnTo>
                    <a:lnTo>
                      <a:pt x="22" y="45"/>
                    </a:lnTo>
                    <a:lnTo>
                      <a:pt x="22" y="47"/>
                    </a:lnTo>
                    <a:lnTo>
                      <a:pt x="22" y="47"/>
                    </a:lnTo>
                    <a:lnTo>
                      <a:pt x="22" y="47"/>
                    </a:lnTo>
                    <a:lnTo>
                      <a:pt x="22" y="47"/>
                    </a:lnTo>
                    <a:lnTo>
                      <a:pt x="22" y="50"/>
                    </a:lnTo>
                    <a:lnTo>
                      <a:pt x="22" y="50"/>
                    </a:lnTo>
                    <a:lnTo>
                      <a:pt x="22" y="52"/>
                    </a:lnTo>
                    <a:lnTo>
                      <a:pt x="22" y="52"/>
                    </a:lnTo>
                    <a:lnTo>
                      <a:pt x="19" y="52"/>
                    </a:lnTo>
                    <a:lnTo>
                      <a:pt x="19" y="52"/>
                    </a:lnTo>
                    <a:lnTo>
                      <a:pt x="19" y="54"/>
                    </a:lnTo>
                    <a:lnTo>
                      <a:pt x="19" y="54"/>
                    </a:lnTo>
                    <a:lnTo>
                      <a:pt x="19" y="57"/>
                    </a:lnTo>
                    <a:lnTo>
                      <a:pt x="19" y="57"/>
                    </a:lnTo>
                    <a:lnTo>
                      <a:pt x="19" y="54"/>
                    </a:lnTo>
                    <a:lnTo>
                      <a:pt x="17" y="54"/>
                    </a:lnTo>
                    <a:lnTo>
                      <a:pt x="17" y="57"/>
                    </a:lnTo>
                    <a:lnTo>
                      <a:pt x="17" y="57"/>
                    </a:lnTo>
                    <a:lnTo>
                      <a:pt x="17" y="57"/>
                    </a:lnTo>
                    <a:lnTo>
                      <a:pt x="14" y="57"/>
                    </a:lnTo>
                    <a:lnTo>
                      <a:pt x="14" y="57"/>
                    </a:lnTo>
                    <a:lnTo>
                      <a:pt x="14" y="57"/>
                    </a:lnTo>
                    <a:lnTo>
                      <a:pt x="14" y="57"/>
                    </a:lnTo>
                    <a:lnTo>
                      <a:pt x="14" y="57"/>
                    </a:lnTo>
                    <a:lnTo>
                      <a:pt x="12" y="57"/>
                    </a:lnTo>
                    <a:lnTo>
                      <a:pt x="12" y="57"/>
                    </a:lnTo>
                    <a:lnTo>
                      <a:pt x="12" y="54"/>
                    </a:lnTo>
                    <a:lnTo>
                      <a:pt x="12" y="54"/>
                    </a:lnTo>
                    <a:lnTo>
                      <a:pt x="10" y="54"/>
                    </a:lnTo>
                    <a:lnTo>
                      <a:pt x="10" y="52"/>
                    </a:lnTo>
                    <a:lnTo>
                      <a:pt x="10" y="52"/>
                    </a:lnTo>
                    <a:lnTo>
                      <a:pt x="10" y="52"/>
                    </a:lnTo>
                    <a:lnTo>
                      <a:pt x="10" y="52"/>
                    </a:lnTo>
                    <a:lnTo>
                      <a:pt x="10" y="50"/>
                    </a:lnTo>
                    <a:lnTo>
                      <a:pt x="10" y="50"/>
                    </a:lnTo>
                    <a:lnTo>
                      <a:pt x="10" y="50"/>
                    </a:lnTo>
                    <a:lnTo>
                      <a:pt x="7" y="50"/>
                    </a:lnTo>
                    <a:lnTo>
                      <a:pt x="7" y="50"/>
                    </a:lnTo>
                    <a:lnTo>
                      <a:pt x="7" y="47"/>
                    </a:lnTo>
                    <a:lnTo>
                      <a:pt x="7" y="47"/>
                    </a:lnTo>
                    <a:lnTo>
                      <a:pt x="5" y="47"/>
                    </a:lnTo>
                    <a:lnTo>
                      <a:pt x="5" y="47"/>
                    </a:lnTo>
                    <a:lnTo>
                      <a:pt x="5" y="47"/>
                    </a:lnTo>
                    <a:lnTo>
                      <a:pt x="3" y="47"/>
                    </a:lnTo>
                    <a:lnTo>
                      <a:pt x="3" y="45"/>
                    </a:lnTo>
                    <a:lnTo>
                      <a:pt x="3" y="45"/>
                    </a:lnTo>
                    <a:lnTo>
                      <a:pt x="3" y="45"/>
                    </a:lnTo>
                    <a:lnTo>
                      <a:pt x="3" y="42"/>
                    </a:lnTo>
                    <a:lnTo>
                      <a:pt x="3" y="42"/>
                    </a:lnTo>
                    <a:lnTo>
                      <a:pt x="3" y="42"/>
                    </a:lnTo>
                    <a:lnTo>
                      <a:pt x="0" y="42"/>
                    </a:lnTo>
                    <a:lnTo>
                      <a:pt x="0" y="42"/>
                    </a:lnTo>
                    <a:lnTo>
                      <a:pt x="0" y="42"/>
                    </a:lnTo>
                    <a:lnTo>
                      <a:pt x="0" y="40"/>
                    </a:lnTo>
                    <a:lnTo>
                      <a:pt x="0" y="40"/>
                    </a:lnTo>
                    <a:lnTo>
                      <a:pt x="0" y="38"/>
                    </a:lnTo>
                    <a:lnTo>
                      <a:pt x="0" y="38"/>
                    </a:lnTo>
                    <a:lnTo>
                      <a:pt x="0" y="35"/>
                    </a:lnTo>
                    <a:lnTo>
                      <a:pt x="0" y="35"/>
                    </a:lnTo>
                    <a:lnTo>
                      <a:pt x="0" y="33"/>
                    </a:lnTo>
                    <a:lnTo>
                      <a:pt x="0" y="33"/>
                    </a:lnTo>
                    <a:lnTo>
                      <a:pt x="0" y="33"/>
                    </a:lnTo>
                    <a:lnTo>
                      <a:pt x="0" y="33"/>
                    </a:lnTo>
                    <a:lnTo>
                      <a:pt x="3" y="33"/>
                    </a:lnTo>
                    <a:lnTo>
                      <a:pt x="3" y="33"/>
                    </a:lnTo>
                    <a:lnTo>
                      <a:pt x="3" y="33"/>
                    </a:lnTo>
                    <a:lnTo>
                      <a:pt x="5" y="33"/>
                    </a:lnTo>
                    <a:lnTo>
                      <a:pt x="5" y="33"/>
                    </a:lnTo>
                    <a:lnTo>
                      <a:pt x="7" y="33"/>
                    </a:lnTo>
                    <a:lnTo>
                      <a:pt x="7" y="33"/>
                    </a:lnTo>
                    <a:lnTo>
                      <a:pt x="7" y="31"/>
                    </a:lnTo>
                    <a:lnTo>
                      <a:pt x="7" y="31"/>
                    </a:lnTo>
                    <a:lnTo>
                      <a:pt x="7" y="31"/>
                    </a:lnTo>
                    <a:lnTo>
                      <a:pt x="10" y="31"/>
                    </a:lnTo>
                    <a:lnTo>
                      <a:pt x="10" y="31"/>
                    </a:lnTo>
                    <a:lnTo>
                      <a:pt x="10" y="28"/>
                    </a:lnTo>
                    <a:lnTo>
                      <a:pt x="10" y="28"/>
                    </a:lnTo>
                    <a:lnTo>
                      <a:pt x="10" y="26"/>
                    </a:lnTo>
                    <a:lnTo>
                      <a:pt x="10" y="26"/>
                    </a:lnTo>
                    <a:lnTo>
                      <a:pt x="10" y="23"/>
                    </a:lnTo>
                    <a:lnTo>
                      <a:pt x="10" y="23"/>
                    </a:lnTo>
                    <a:lnTo>
                      <a:pt x="10" y="23"/>
                    </a:lnTo>
                    <a:lnTo>
                      <a:pt x="10" y="21"/>
                    </a:lnTo>
                    <a:lnTo>
                      <a:pt x="10" y="21"/>
                    </a:lnTo>
                    <a:lnTo>
                      <a:pt x="10" y="21"/>
                    </a:lnTo>
                    <a:lnTo>
                      <a:pt x="10" y="19"/>
                    </a:lnTo>
                    <a:lnTo>
                      <a:pt x="10" y="19"/>
                    </a:lnTo>
                    <a:lnTo>
                      <a:pt x="10" y="16"/>
                    </a:lnTo>
                    <a:lnTo>
                      <a:pt x="10" y="16"/>
                    </a:lnTo>
                    <a:lnTo>
                      <a:pt x="10" y="16"/>
                    </a:lnTo>
                    <a:lnTo>
                      <a:pt x="10" y="16"/>
                    </a:lnTo>
                    <a:lnTo>
                      <a:pt x="12" y="16"/>
                    </a:lnTo>
                    <a:lnTo>
                      <a:pt x="12" y="14"/>
                    </a:lnTo>
                    <a:lnTo>
                      <a:pt x="12" y="14"/>
                    </a:lnTo>
                    <a:lnTo>
                      <a:pt x="12" y="12"/>
                    </a:lnTo>
                    <a:lnTo>
                      <a:pt x="12" y="12"/>
                    </a:lnTo>
                    <a:lnTo>
                      <a:pt x="12" y="12"/>
                    </a:lnTo>
                    <a:lnTo>
                      <a:pt x="12" y="12"/>
                    </a:lnTo>
                    <a:lnTo>
                      <a:pt x="12" y="12"/>
                    </a:lnTo>
                    <a:lnTo>
                      <a:pt x="12" y="9"/>
                    </a:lnTo>
                    <a:lnTo>
                      <a:pt x="12" y="9"/>
                    </a:lnTo>
                    <a:lnTo>
                      <a:pt x="12" y="9"/>
                    </a:lnTo>
                    <a:lnTo>
                      <a:pt x="12" y="7"/>
                    </a:lnTo>
                    <a:lnTo>
                      <a:pt x="14" y="7"/>
                    </a:lnTo>
                    <a:lnTo>
                      <a:pt x="14" y="7"/>
                    </a:lnTo>
                    <a:lnTo>
                      <a:pt x="14" y="7"/>
                    </a:lnTo>
                    <a:lnTo>
                      <a:pt x="14" y="7"/>
                    </a:lnTo>
                    <a:lnTo>
                      <a:pt x="17" y="7"/>
                    </a:lnTo>
                    <a:lnTo>
                      <a:pt x="17" y="7"/>
                    </a:lnTo>
                    <a:lnTo>
                      <a:pt x="17" y="5"/>
                    </a:lnTo>
                    <a:lnTo>
                      <a:pt x="17" y="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1" name="Freeform 83"/>
              <p:cNvSpPr>
                <a:spLocks/>
              </p:cNvSpPr>
              <p:nvPr/>
            </p:nvSpPr>
            <p:spPr bwMode="auto">
              <a:xfrm>
                <a:off x="3496" y="2433"/>
                <a:ext cx="38" cy="71"/>
              </a:xfrm>
              <a:custGeom>
                <a:avLst/>
                <a:gdLst/>
                <a:ahLst/>
                <a:cxnLst>
                  <a:cxn ang="0">
                    <a:pos x="17" y="67"/>
                  </a:cxn>
                  <a:cxn ang="0">
                    <a:pos x="12" y="62"/>
                  </a:cxn>
                  <a:cxn ang="0">
                    <a:pos x="12" y="57"/>
                  </a:cxn>
                  <a:cxn ang="0">
                    <a:pos x="12" y="50"/>
                  </a:cxn>
                  <a:cxn ang="0">
                    <a:pos x="12" y="48"/>
                  </a:cxn>
                  <a:cxn ang="0">
                    <a:pos x="10" y="45"/>
                  </a:cxn>
                  <a:cxn ang="0">
                    <a:pos x="10" y="48"/>
                  </a:cxn>
                  <a:cxn ang="0">
                    <a:pos x="5" y="52"/>
                  </a:cxn>
                  <a:cxn ang="0">
                    <a:pos x="2" y="50"/>
                  </a:cxn>
                  <a:cxn ang="0">
                    <a:pos x="7" y="48"/>
                  </a:cxn>
                  <a:cxn ang="0">
                    <a:pos x="5" y="45"/>
                  </a:cxn>
                  <a:cxn ang="0">
                    <a:pos x="5" y="38"/>
                  </a:cxn>
                  <a:cxn ang="0">
                    <a:pos x="2" y="31"/>
                  </a:cxn>
                  <a:cxn ang="0">
                    <a:pos x="2" y="26"/>
                  </a:cxn>
                  <a:cxn ang="0">
                    <a:pos x="5" y="24"/>
                  </a:cxn>
                  <a:cxn ang="0">
                    <a:pos x="10" y="24"/>
                  </a:cxn>
                  <a:cxn ang="0">
                    <a:pos x="10" y="29"/>
                  </a:cxn>
                  <a:cxn ang="0">
                    <a:pos x="10" y="33"/>
                  </a:cxn>
                  <a:cxn ang="0">
                    <a:pos x="14" y="31"/>
                  </a:cxn>
                  <a:cxn ang="0">
                    <a:pos x="12" y="26"/>
                  </a:cxn>
                  <a:cxn ang="0">
                    <a:pos x="14" y="24"/>
                  </a:cxn>
                  <a:cxn ang="0">
                    <a:pos x="12" y="22"/>
                  </a:cxn>
                  <a:cxn ang="0">
                    <a:pos x="12" y="19"/>
                  </a:cxn>
                  <a:cxn ang="0">
                    <a:pos x="7" y="14"/>
                  </a:cxn>
                  <a:cxn ang="0">
                    <a:pos x="5" y="12"/>
                  </a:cxn>
                  <a:cxn ang="0">
                    <a:pos x="2" y="10"/>
                  </a:cxn>
                  <a:cxn ang="0">
                    <a:pos x="0" y="7"/>
                  </a:cxn>
                  <a:cxn ang="0">
                    <a:pos x="2" y="5"/>
                  </a:cxn>
                  <a:cxn ang="0">
                    <a:pos x="5" y="0"/>
                  </a:cxn>
                  <a:cxn ang="0">
                    <a:pos x="7" y="3"/>
                  </a:cxn>
                  <a:cxn ang="0">
                    <a:pos x="12" y="3"/>
                  </a:cxn>
                  <a:cxn ang="0">
                    <a:pos x="17" y="3"/>
                  </a:cxn>
                  <a:cxn ang="0">
                    <a:pos x="21" y="0"/>
                  </a:cxn>
                  <a:cxn ang="0">
                    <a:pos x="24" y="3"/>
                  </a:cxn>
                  <a:cxn ang="0">
                    <a:pos x="26" y="7"/>
                  </a:cxn>
                  <a:cxn ang="0">
                    <a:pos x="29" y="10"/>
                  </a:cxn>
                  <a:cxn ang="0">
                    <a:pos x="29" y="14"/>
                  </a:cxn>
                  <a:cxn ang="0">
                    <a:pos x="31" y="17"/>
                  </a:cxn>
                  <a:cxn ang="0">
                    <a:pos x="29" y="19"/>
                  </a:cxn>
                  <a:cxn ang="0">
                    <a:pos x="29" y="26"/>
                  </a:cxn>
                  <a:cxn ang="0">
                    <a:pos x="31" y="31"/>
                  </a:cxn>
                  <a:cxn ang="0">
                    <a:pos x="31" y="36"/>
                  </a:cxn>
                  <a:cxn ang="0">
                    <a:pos x="36" y="38"/>
                  </a:cxn>
                  <a:cxn ang="0">
                    <a:pos x="38" y="43"/>
                  </a:cxn>
                  <a:cxn ang="0">
                    <a:pos x="33" y="43"/>
                  </a:cxn>
                  <a:cxn ang="0">
                    <a:pos x="31" y="41"/>
                  </a:cxn>
                  <a:cxn ang="0">
                    <a:pos x="29" y="41"/>
                  </a:cxn>
                  <a:cxn ang="0">
                    <a:pos x="24" y="41"/>
                  </a:cxn>
                  <a:cxn ang="0">
                    <a:pos x="21" y="36"/>
                  </a:cxn>
                  <a:cxn ang="0">
                    <a:pos x="21" y="41"/>
                  </a:cxn>
                  <a:cxn ang="0">
                    <a:pos x="19" y="48"/>
                  </a:cxn>
                  <a:cxn ang="0">
                    <a:pos x="21" y="50"/>
                  </a:cxn>
                  <a:cxn ang="0">
                    <a:pos x="24" y="57"/>
                  </a:cxn>
                  <a:cxn ang="0">
                    <a:pos x="24" y="62"/>
                  </a:cxn>
                  <a:cxn ang="0">
                    <a:pos x="24" y="64"/>
                  </a:cxn>
                  <a:cxn ang="0">
                    <a:pos x="26" y="69"/>
                  </a:cxn>
                  <a:cxn ang="0">
                    <a:pos x="21" y="69"/>
                  </a:cxn>
                  <a:cxn ang="0">
                    <a:pos x="21" y="64"/>
                  </a:cxn>
                  <a:cxn ang="0">
                    <a:pos x="19" y="69"/>
                  </a:cxn>
                </a:cxnLst>
                <a:rect l="0" t="0" r="r" b="b"/>
                <a:pathLst>
                  <a:path w="38" h="71">
                    <a:moveTo>
                      <a:pt x="19" y="69"/>
                    </a:moveTo>
                    <a:lnTo>
                      <a:pt x="19" y="69"/>
                    </a:lnTo>
                    <a:lnTo>
                      <a:pt x="17" y="69"/>
                    </a:lnTo>
                    <a:lnTo>
                      <a:pt x="17" y="67"/>
                    </a:lnTo>
                    <a:lnTo>
                      <a:pt x="17" y="67"/>
                    </a:lnTo>
                    <a:lnTo>
                      <a:pt x="17" y="67"/>
                    </a:lnTo>
                    <a:lnTo>
                      <a:pt x="17" y="67"/>
                    </a:lnTo>
                    <a:lnTo>
                      <a:pt x="17" y="64"/>
                    </a:lnTo>
                    <a:lnTo>
                      <a:pt x="14" y="64"/>
                    </a:lnTo>
                    <a:lnTo>
                      <a:pt x="14" y="64"/>
                    </a:lnTo>
                    <a:lnTo>
                      <a:pt x="12" y="64"/>
                    </a:lnTo>
                    <a:lnTo>
                      <a:pt x="12" y="64"/>
                    </a:lnTo>
                    <a:lnTo>
                      <a:pt x="12" y="62"/>
                    </a:lnTo>
                    <a:lnTo>
                      <a:pt x="12" y="62"/>
                    </a:lnTo>
                    <a:lnTo>
                      <a:pt x="12" y="59"/>
                    </a:lnTo>
                    <a:lnTo>
                      <a:pt x="12" y="59"/>
                    </a:lnTo>
                    <a:lnTo>
                      <a:pt x="12" y="59"/>
                    </a:lnTo>
                    <a:lnTo>
                      <a:pt x="12" y="59"/>
                    </a:lnTo>
                    <a:lnTo>
                      <a:pt x="12" y="57"/>
                    </a:lnTo>
                    <a:lnTo>
                      <a:pt x="12" y="57"/>
                    </a:lnTo>
                    <a:lnTo>
                      <a:pt x="12" y="57"/>
                    </a:lnTo>
                    <a:lnTo>
                      <a:pt x="12" y="55"/>
                    </a:lnTo>
                    <a:lnTo>
                      <a:pt x="12" y="55"/>
                    </a:lnTo>
                    <a:lnTo>
                      <a:pt x="12" y="55"/>
                    </a:lnTo>
                    <a:lnTo>
                      <a:pt x="12" y="55"/>
                    </a:lnTo>
                    <a:lnTo>
                      <a:pt x="12" y="52"/>
                    </a:lnTo>
                    <a:lnTo>
                      <a:pt x="12" y="52"/>
                    </a:lnTo>
                    <a:lnTo>
                      <a:pt x="12" y="50"/>
                    </a:lnTo>
                    <a:lnTo>
                      <a:pt x="14" y="50"/>
                    </a:lnTo>
                    <a:lnTo>
                      <a:pt x="14" y="50"/>
                    </a:lnTo>
                    <a:lnTo>
                      <a:pt x="12" y="50"/>
                    </a:lnTo>
                    <a:lnTo>
                      <a:pt x="12" y="48"/>
                    </a:lnTo>
                    <a:lnTo>
                      <a:pt x="12" y="48"/>
                    </a:lnTo>
                    <a:lnTo>
                      <a:pt x="12" y="48"/>
                    </a:lnTo>
                    <a:lnTo>
                      <a:pt x="12" y="48"/>
                    </a:lnTo>
                    <a:lnTo>
                      <a:pt x="12" y="45"/>
                    </a:lnTo>
                    <a:lnTo>
                      <a:pt x="12" y="45"/>
                    </a:lnTo>
                    <a:lnTo>
                      <a:pt x="12" y="45"/>
                    </a:lnTo>
                    <a:lnTo>
                      <a:pt x="10" y="45"/>
                    </a:lnTo>
                    <a:lnTo>
                      <a:pt x="10" y="43"/>
                    </a:lnTo>
                    <a:lnTo>
                      <a:pt x="10" y="43"/>
                    </a:lnTo>
                    <a:lnTo>
                      <a:pt x="10" y="45"/>
                    </a:lnTo>
                    <a:lnTo>
                      <a:pt x="10" y="45"/>
                    </a:lnTo>
                    <a:lnTo>
                      <a:pt x="10" y="45"/>
                    </a:lnTo>
                    <a:lnTo>
                      <a:pt x="10" y="48"/>
                    </a:lnTo>
                    <a:lnTo>
                      <a:pt x="10" y="48"/>
                    </a:lnTo>
                    <a:lnTo>
                      <a:pt x="10" y="48"/>
                    </a:lnTo>
                    <a:lnTo>
                      <a:pt x="10" y="48"/>
                    </a:lnTo>
                    <a:lnTo>
                      <a:pt x="10" y="48"/>
                    </a:lnTo>
                    <a:lnTo>
                      <a:pt x="10" y="50"/>
                    </a:lnTo>
                    <a:lnTo>
                      <a:pt x="10" y="50"/>
                    </a:lnTo>
                    <a:lnTo>
                      <a:pt x="10" y="52"/>
                    </a:lnTo>
                    <a:lnTo>
                      <a:pt x="7" y="52"/>
                    </a:lnTo>
                    <a:lnTo>
                      <a:pt x="7" y="52"/>
                    </a:lnTo>
                    <a:lnTo>
                      <a:pt x="5" y="52"/>
                    </a:lnTo>
                    <a:lnTo>
                      <a:pt x="5" y="52"/>
                    </a:lnTo>
                    <a:lnTo>
                      <a:pt x="5" y="52"/>
                    </a:lnTo>
                    <a:lnTo>
                      <a:pt x="5" y="52"/>
                    </a:lnTo>
                    <a:lnTo>
                      <a:pt x="2" y="52"/>
                    </a:lnTo>
                    <a:lnTo>
                      <a:pt x="2" y="52"/>
                    </a:lnTo>
                    <a:lnTo>
                      <a:pt x="2" y="52"/>
                    </a:lnTo>
                    <a:lnTo>
                      <a:pt x="2" y="50"/>
                    </a:lnTo>
                    <a:lnTo>
                      <a:pt x="2" y="50"/>
                    </a:lnTo>
                    <a:lnTo>
                      <a:pt x="2" y="50"/>
                    </a:lnTo>
                    <a:lnTo>
                      <a:pt x="2" y="48"/>
                    </a:lnTo>
                    <a:lnTo>
                      <a:pt x="5" y="48"/>
                    </a:lnTo>
                    <a:lnTo>
                      <a:pt x="5" y="48"/>
                    </a:lnTo>
                    <a:lnTo>
                      <a:pt x="5" y="48"/>
                    </a:lnTo>
                    <a:lnTo>
                      <a:pt x="7" y="48"/>
                    </a:lnTo>
                    <a:lnTo>
                      <a:pt x="7" y="48"/>
                    </a:lnTo>
                    <a:lnTo>
                      <a:pt x="7" y="48"/>
                    </a:lnTo>
                    <a:lnTo>
                      <a:pt x="7" y="48"/>
                    </a:lnTo>
                    <a:lnTo>
                      <a:pt x="7" y="48"/>
                    </a:lnTo>
                    <a:lnTo>
                      <a:pt x="7" y="45"/>
                    </a:lnTo>
                    <a:lnTo>
                      <a:pt x="5" y="45"/>
                    </a:lnTo>
                    <a:lnTo>
                      <a:pt x="5" y="45"/>
                    </a:lnTo>
                    <a:lnTo>
                      <a:pt x="5" y="45"/>
                    </a:lnTo>
                    <a:lnTo>
                      <a:pt x="5" y="43"/>
                    </a:lnTo>
                    <a:lnTo>
                      <a:pt x="5" y="43"/>
                    </a:lnTo>
                    <a:lnTo>
                      <a:pt x="5" y="41"/>
                    </a:lnTo>
                    <a:lnTo>
                      <a:pt x="5" y="41"/>
                    </a:lnTo>
                    <a:lnTo>
                      <a:pt x="5" y="38"/>
                    </a:lnTo>
                    <a:lnTo>
                      <a:pt x="5" y="38"/>
                    </a:lnTo>
                    <a:lnTo>
                      <a:pt x="5" y="38"/>
                    </a:lnTo>
                    <a:lnTo>
                      <a:pt x="5" y="36"/>
                    </a:lnTo>
                    <a:lnTo>
                      <a:pt x="5" y="36"/>
                    </a:lnTo>
                    <a:lnTo>
                      <a:pt x="5" y="36"/>
                    </a:lnTo>
                    <a:lnTo>
                      <a:pt x="5" y="33"/>
                    </a:lnTo>
                    <a:lnTo>
                      <a:pt x="5" y="33"/>
                    </a:lnTo>
                    <a:lnTo>
                      <a:pt x="2" y="33"/>
                    </a:lnTo>
                    <a:lnTo>
                      <a:pt x="2" y="31"/>
                    </a:lnTo>
                    <a:lnTo>
                      <a:pt x="2" y="31"/>
                    </a:lnTo>
                    <a:lnTo>
                      <a:pt x="2" y="31"/>
                    </a:lnTo>
                    <a:lnTo>
                      <a:pt x="2" y="29"/>
                    </a:lnTo>
                    <a:lnTo>
                      <a:pt x="2" y="29"/>
                    </a:lnTo>
                    <a:lnTo>
                      <a:pt x="2" y="29"/>
                    </a:lnTo>
                    <a:lnTo>
                      <a:pt x="2" y="26"/>
                    </a:lnTo>
                    <a:lnTo>
                      <a:pt x="2" y="26"/>
                    </a:lnTo>
                    <a:lnTo>
                      <a:pt x="2" y="29"/>
                    </a:lnTo>
                    <a:lnTo>
                      <a:pt x="5" y="29"/>
                    </a:lnTo>
                    <a:lnTo>
                      <a:pt x="5" y="29"/>
                    </a:lnTo>
                    <a:lnTo>
                      <a:pt x="5" y="26"/>
                    </a:lnTo>
                    <a:lnTo>
                      <a:pt x="5" y="26"/>
                    </a:lnTo>
                    <a:lnTo>
                      <a:pt x="5" y="26"/>
                    </a:lnTo>
                    <a:lnTo>
                      <a:pt x="5" y="24"/>
                    </a:lnTo>
                    <a:lnTo>
                      <a:pt x="5" y="24"/>
                    </a:lnTo>
                    <a:lnTo>
                      <a:pt x="5" y="24"/>
                    </a:lnTo>
                    <a:lnTo>
                      <a:pt x="7" y="24"/>
                    </a:lnTo>
                    <a:lnTo>
                      <a:pt x="7" y="24"/>
                    </a:lnTo>
                    <a:lnTo>
                      <a:pt x="7" y="24"/>
                    </a:lnTo>
                    <a:lnTo>
                      <a:pt x="7" y="24"/>
                    </a:lnTo>
                    <a:lnTo>
                      <a:pt x="10" y="24"/>
                    </a:lnTo>
                    <a:lnTo>
                      <a:pt x="10" y="26"/>
                    </a:lnTo>
                    <a:lnTo>
                      <a:pt x="10" y="26"/>
                    </a:lnTo>
                    <a:lnTo>
                      <a:pt x="10" y="26"/>
                    </a:lnTo>
                    <a:lnTo>
                      <a:pt x="10" y="29"/>
                    </a:lnTo>
                    <a:lnTo>
                      <a:pt x="10" y="29"/>
                    </a:lnTo>
                    <a:lnTo>
                      <a:pt x="10" y="29"/>
                    </a:lnTo>
                    <a:lnTo>
                      <a:pt x="10" y="29"/>
                    </a:lnTo>
                    <a:lnTo>
                      <a:pt x="10" y="31"/>
                    </a:lnTo>
                    <a:lnTo>
                      <a:pt x="10" y="31"/>
                    </a:lnTo>
                    <a:lnTo>
                      <a:pt x="10" y="31"/>
                    </a:lnTo>
                    <a:lnTo>
                      <a:pt x="10" y="31"/>
                    </a:lnTo>
                    <a:lnTo>
                      <a:pt x="10" y="31"/>
                    </a:lnTo>
                    <a:lnTo>
                      <a:pt x="10" y="33"/>
                    </a:lnTo>
                    <a:lnTo>
                      <a:pt x="10" y="33"/>
                    </a:lnTo>
                    <a:lnTo>
                      <a:pt x="10" y="33"/>
                    </a:lnTo>
                    <a:lnTo>
                      <a:pt x="12" y="33"/>
                    </a:lnTo>
                    <a:lnTo>
                      <a:pt x="12" y="33"/>
                    </a:lnTo>
                    <a:lnTo>
                      <a:pt x="12" y="33"/>
                    </a:lnTo>
                    <a:lnTo>
                      <a:pt x="12" y="33"/>
                    </a:lnTo>
                    <a:lnTo>
                      <a:pt x="12" y="31"/>
                    </a:lnTo>
                    <a:lnTo>
                      <a:pt x="14" y="31"/>
                    </a:lnTo>
                    <a:lnTo>
                      <a:pt x="14" y="31"/>
                    </a:lnTo>
                    <a:lnTo>
                      <a:pt x="14" y="29"/>
                    </a:lnTo>
                    <a:lnTo>
                      <a:pt x="14" y="29"/>
                    </a:lnTo>
                    <a:lnTo>
                      <a:pt x="12" y="29"/>
                    </a:lnTo>
                    <a:lnTo>
                      <a:pt x="12" y="29"/>
                    </a:lnTo>
                    <a:lnTo>
                      <a:pt x="12" y="26"/>
                    </a:lnTo>
                    <a:lnTo>
                      <a:pt x="12" y="26"/>
                    </a:lnTo>
                    <a:lnTo>
                      <a:pt x="12" y="26"/>
                    </a:lnTo>
                    <a:lnTo>
                      <a:pt x="12" y="24"/>
                    </a:lnTo>
                    <a:lnTo>
                      <a:pt x="12" y="24"/>
                    </a:lnTo>
                    <a:lnTo>
                      <a:pt x="12" y="24"/>
                    </a:lnTo>
                    <a:lnTo>
                      <a:pt x="12" y="24"/>
                    </a:lnTo>
                    <a:lnTo>
                      <a:pt x="12" y="24"/>
                    </a:lnTo>
                    <a:lnTo>
                      <a:pt x="14" y="24"/>
                    </a:lnTo>
                    <a:lnTo>
                      <a:pt x="14" y="24"/>
                    </a:lnTo>
                    <a:lnTo>
                      <a:pt x="14" y="22"/>
                    </a:lnTo>
                    <a:lnTo>
                      <a:pt x="14" y="22"/>
                    </a:lnTo>
                    <a:lnTo>
                      <a:pt x="14" y="22"/>
                    </a:lnTo>
                    <a:lnTo>
                      <a:pt x="12" y="22"/>
                    </a:lnTo>
                    <a:lnTo>
                      <a:pt x="12" y="22"/>
                    </a:lnTo>
                    <a:lnTo>
                      <a:pt x="12" y="22"/>
                    </a:lnTo>
                    <a:lnTo>
                      <a:pt x="12" y="22"/>
                    </a:lnTo>
                    <a:lnTo>
                      <a:pt x="12" y="22"/>
                    </a:lnTo>
                    <a:lnTo>
                      <a:pt x="12" y="19"/>
                    </a:lnTo>
                    <a:lnTo>
                      <a:pt x="10" y="19"/>
                    </a:lnTo>
                    <a:lnTo>
                      <a:pt x="10" y="19"/>
                    </a:lnTo>
                    <a:lnTo>
                      <a:pt x="10" y="19"/>
                    </a:lnTo>
                    <a:lnTo>
                      <a:pt x="12" y="19"/>
                    </a:lnTo>
                    <a:lnTo>
                      <a:pt x="12" y="17"/>
                    </a:lnTo>
                    <a:lnTo>
                      <a:pt x="10" y="17"/>
                    </a:lnTo>
                    <a:lnTo>
                      <a:pt x="10" y="17"/>
                    </a:lnTo>
                    <a:lnTo>
                      <a:pt x="10" y="17"/>
                    </a:lnTo>
                    <a:lnTo>
                      <a:pt x="10" y="17"/>
                    </a:lnTo>
                    <a:lnTo>
                      <a:pt x="7" y="17"/>
                    </a:lnTo>
                    <a:lnTo>
                      <a:pt x="7" y="14"/>
                    </a:lnTo>
                    <a:lnTo>
                      <a:pt x="7" y="14"/>
                    </a:lnTo>
                    <a:lnTo>
                      <a:pt x="7" y="14"/>
                    </a:lnTo>
                    <a:lnTo>
                      <a:pt x="5" y="14"/>
                    </a:lnTo>
                    <a:lnTo>
                      <a:pt x="5" y="12"/>
                    </a:lnTo>
                    <a:lnTo>
                      <a:pt x="5" y="12"/>
                    </a:lnTo>
                    <a:lnTo>
                      <a:pt x="5" y="12"/>
                    </a:lnTo>
                    <a:lnTo>
                      <a:pt x="5" y="12"/>
                    </a:lnTo>
                    <a:lnTo>
                      <a:pt x="5" y="10"/>
                    </a:lnTo>
                    <a:lnTo>
                      <a:pt x="5" y="10"/>
                    </a:lnTo>
                    <a:lnTo>
                      <a:pt x="5" y="10"/>
                    </a:lnTo>
                    <a:lnTo>
                      <a:pt x="5" y="7"/>
                    </a:lnTo>
                    <a:lnTo>
                      <a:pt x="2" y="7"/>
                    </a:lnTo>
                    <a:lnTo>
                      <a:pt x="2" y="10"/>
                    </a:lnTo>
                    <a:lnTo>
                      <a:pt x="2" y="10"/>
                    </a:lnTo>
                    <a:lnTo>
                      <a:pt x="2" y="7"/>
                    </a:lnTo>
                    <a:lnTo>
                      <a:pt x="2" y="7"/>
                    </a:lnTo>
                    <a:lnTo>
                      <a:pt x="2" y="7"/>
                    </a:lnTo>
                    <a:lnTo>
                      <a:pt x="2" y="7"/>
                    </a:lnTo>
                    <a:lnTo>
                      <a:pt x="0" y="7"/>
                    </a:lnTo>
                    <a:lnTo>
                      <a:pt x="0" y="7"/>
                    </a:lnTo>
                    <a:lnTo>
                      <a:pt x="0" y="7"/>
                    </a:lnTo>
                    <a:lnTo>
                      <a:pt x="0" y="5"/>
                    </a:lnTo>
                    <a:lnTo>
                      <a:pt x="0" y="5"/>
                    </a:lnTo>
                    <a:lnTo>
                      <a:pt x="0" y="5"/>
                    </a:lnTo>
                    <a:lnTo>
                      <a:pt x="0" y="5"/>
                    </a:lnTo>
                    <a:lnTo>
                      <a:pt x="2" y="5"/>
                    </a:lnTo>
                    <a:lnTo>
                      <a:pt x="2" y="5"/>
                    </a:lnTo>
                    <a:lnTo>
                      <a:pt x="2" y="5"/>
                    </a:lnTo>
                    <a:lnTo>
                      <a:pt x="2" y="3"/>
                    </a:lnTo>
                    <a:lnTo>
                      <a:pt x="2" y="3"/>
                    </a:lnTo>
                    <a:lnTo>
                      <a:pt x="2" y="0"/>
                    </a:lnTo>
                    <a:lnTo>
                      <a:pt x="2" y="0"/>
                    </a:lnTo>
                    <a:lnTo>
                      <a:pt x="5" y="0"/>
                    </a:lnTo>
                    <a:lnTo>
                      <a:pt x="5" y="0"/>
                    </a:lnTo>
                    <a:lnTo>
                      <a:pt x="5" y="0"/>
                    </a:lnTo>
                    <a:lnTo>
                      <a:pt x="5" y="0"/>
                    </a:lnTo>
                    <a:lnTo>
                      <a:pt x="5" y="0"/>
                    </a:lnTo>
                    <a:lnTo>
                      <a:pt x="7" y="0"/>
                    </a:lnTo>
                    <a:lnTo>
                      <a:pt x="7" y="0"/>
                    </a:lnTo>
                    <a:lnTo>
                      <a:pt x="7" y="0"/>
                    </a:lnTo>
                    <a:lnTo>
                      <a:pt x="7" y="0"/>
                    </a:lnTo>
                    <a:lnTo>
                      <a:pt x="7" y="3"/>
                    </a:lnTo>
                    <a:lnTo>
                      <a:pt x="10" y="3"/>
                    </a:lnTo>
                    <a:lnTo>
                      <a:pt x="10" y="3"/>
                    </a:lnTo>
                    <a:lnTo>
                      <a:pt x="10" y="3"/>
                    </a:lnTo>
                    <a:lnTo>
                      <a:pt x="10" y="3"/>
                    </a:lnTo>
                    <a:lnTo>
                      <a:pt x="12" y="3"/>
                    </a:lnTo>
                    <a:lnTo>
                      <a:pt x="12" y="3"/>
                    </a:lnTo>
                    <a:lnTo>
                      <a:pt x="12" y="3"/>
                    </a:lnTo>
                    <a:lnTo>
                      <a:pt x="14" y="3"/>
                    </a:lnTo>
                    <a:lnTo>
                      <a:pt x="14" y="3"/>
                    </a:lnTo>
                    <a:lnTo>
                      <a:pt x="14" y="3"/>
                    </a:lnTo>
                    <a:lnTo>
                      <a:pt x="14" y="0"/>
                    </a:lnTo>
                    <a:lnTo>
                      <a:pt x="17" y="0"/>
                    </a:lnTo>
                    <a:lnTo>
                      <a:pt x="17" y="3"/>
                    </a:lnTo>
                    <a:lnTo>
                      <a:pt x="17" y="3"/>
                    </a:lnTo>
                    <a:lnTo>
                      <a:pt x="17" y="0"/>
                    </a:lnTo>
                    <a:lnTo>
                      <a:pt x="17" y="0"/>
                    </a:lnTo>
                    <a:lnTo>
                      <a:pt x="17" y="0"/>
                    </a:lnTo>
                    <a:lnTo>
                      <a:pt x="19" y="0"/>
                    </a:lnTo>
                    <a:lnTo>
                      <a:pt x="19" y="0"/>
                    </a:lnTo>
                    <a:lnTo>
                      <a:pt x="19" y="0"/>
                    </a:lnTo>
                    <a:lnTo>
                      <a:pt x="21" y="0"/>
                    </a:lnTo>
                    <a:lnTo>
                      <a:pt x="21" y="0"/>
                    </a:lnTo>
                    <a:lnTo>
                      <a:pt x="21" y="0"/>
                    </a:lnTo>
                    <a:lnTo>
                      <a:pt x="21" y="0"/>
                    </a:lnTo>
                    <a:lnTo>
                      <a:pt x="21" y="0"/>
                    </a:lnTo>
                    <a:lnTo>
                      <a:pt x="21" y="3"/>
                    </a:lnTo>
                    <a:lnTo>
                      <a:pt x="24" y="3"/>
                    </a:lnTo>
                    <a:lnTo>
                      <a:pt x="24" y="3"/>
                    </a:lnTo>
                    <a:lnTo>
                      <a:pt x="24" y="3"/>
                    </a:lnTo>
                    <a:lnTo>
                      <a:pt x="24" y="3"/>
                    </a:lnTo>
                    <a:lnTo>
                      <a:pt x="24" y="5"/>
                    </a:lnTo>
                    <a:lnTo>
                      <a:pt x="26" y="5"/>
                    </a:lnTo>
                    <a:lnTo>
                      <a:pt x="26" y="5"/>
                    </a:lnTo>
                    <a:lnTo>
                      <a:pt x="26" y="7"/>
                    </a:lnTo>
                    <a:lnTo>
                      <a:pt x="26" y="7"/>
                    </a:lnTo>
                    <a:lnTo>
                      <a:pt x="26" y="7"/>
                    </a:lnTo>
                    <a:lnTo>
                      <a:pt x="26" y="7"/>
                    </a:lnTo>
                    <a:lnTo>
                      <a:pt x="26" y="10"/>
                    </a:lnTo>
                    <a:lnTo>
                      <a:pt x="26" y="10"/>
                    </a:lnTo>
                    <a:lnTo>
                      <a:pt x="29" y="10"/>
                    </a:lnTo>
                    <a:lnTo>
                      <a:pt x="29" y="10"/>
                    </a:lnTo>
                    <a:lnTo>
                      <a:pt x="29" y="10"/>
                    </a:lnTo>
                    <a:lnTo>
                      <a:pt x="29" y="10"/>
                    </a:lnTo>
                    <a:lnTo>
                      <a:pt x="29" y="10"/>
                    </a:lnTo>
                    <a:lnTo>
                      <a:pt x="31" y="10"/>
                    </a:lnTo>
                    <a:lnTo>
                      <a:pt x="31" y="12"/>
                    </a:lnTo>
                    <a:lnTo>
                      <a:pt x="31" y="12"/>
                    </a:lnTo>
                    <a:lnTo>
                      <a:pt x="29" y="12"/>
                    </a:lnTo>
                    <a:lnTo>
                      <a:pt x="29" y="14"/>
                    </a:lnTo>
                    <a:lnTo>
                      <a:pt x="29" y="14"/>
                    </a:lnTo>
                    <a:lnTo>
                      <a:pt x="31" y="14"/>
                    </a:lnTo>
                    <a:lnTo>
                      <a:pt x="31" y="14"/>
                    </a:lnTo>
                    <a:lnTo>
                      <a:pt x="31" y="14"/>
                    </a:lnTo>
                    <a:lnTo>
                      <a:pt x="31" y="14"/>
                    </a:lnTo>
                    <a:lnTo>
                      <a:pt x="31" y="17"/>
                    </a:lnTo>
                    <a:lnTo>
                      <a:pt x="31" y="17"/>
                    </a:lnTo>
                    <a:lnTo>
                      <a:pt x="31" y="17"/>
                    </a:lnTo>
                    <a:lnTo>
                      <a:pt x="31" y="17"/>
                    </a:lnTo>
                    <a:lnTo>
                      <a:pt x="29" y="17"/>
                    </a:lnTo>
                    <a:lnTo>
                      <a:pt x="29" y="17"/>
                    </a:lnTo>
                    <a:lnTo>
                      <a:pt x="29" y="19"/>
                    </a:lnTo>
                    <a:lnTo>
                      <a:pt x="29" y="19"/>
                    </a:lnTo>
                    <a:lnTo>
                      <a:pt x="29" y="19"/>
                    </a:lnTo>
                    <a:lnTo>
                      <a:pt x="29" y="19"/>
                    </a:lnTo>
                    <a:lnTo>
                      <a:pt x="29" y="19"/>
                    </a:lnTo>
                    <a:lnTo>
                      <a:pt x="29" y="22"/>
                    </a:lnTo>
                    <a:lnTo>
                      <a:pt x="29" y="22"/>
                    </a:lnTo>
                    <a:lnTo>
                      <a:pt x="29" y="24"/>
                    </a:lnTo>
                    <a:lnTo>
                      <a:pt x="29" y="24"/>
                    </a:lnTo>
                    <a:lnTo>
                      <a:pt x="29" y="26"/>
                    </a:lnTo>
                    <a:lnTo>
                      <a:pt x="29" y="26"/>
                    </a:lnTo>
                    <a:lnTo>
                      <a:pt x="29" y="29"/>
                    </a:lnTo>
                    <a:lnTo>
                      <a:pt x="29" y="29"/>
                    </a:lnTo>
                    <a:lnTo>
                      <a:pt x="31" y="29"/>
                    </a:lnTo>
                    <a:lnTo>
                      <a:pt x="31" y="29"/>
                    </a:lnTo>
                    <a:lnTo>
                      <a:pt x="31" y="31"/>
                    </a:lnTo>
                    <a:lnTo>
                      <a:pt x="31" y="31"/>
                    </a:lnTo>
                    <a:lnTo>
                      <a:pt x="31" y="31"/>
                    </a:lnTo>
                    <a:lnTo>
                      <a:pt x="31" y="31"/>
                    </a:lnTo>
                    <a:lnTo>
                      <a:pt x="31" y="33"/>
                    </a:lnTo>
                    <a:lnTo>
                      <a:pt x="33" y="33"/>
                    </a:lnTo>
                    <a:lnTo>
                      <a:pt x="33" y="33"/>
                    </a:lnTo>
                    <a:lnTo>
                      <a:pt x="33" y="36"/>
                    </a:lnTo>
                    <a:lnTo>
                      <a:pt x="31" y="36"/>
                    </a:lnTo>
                    <a:lnTo>
                      <a:pt x="31" y="36"/>
                    </a:lnTo>
                    <a:lnTo>
                      <a:pt x="33" y="36"/>
                    </a:lnTo>
                    <a:lnTo>
                      <a:pt x="33" y="38"/>
                    </a:lnTo>
                    <a:lnTo>
                      <a:pt x="33" y="38"/>
                    </a:lnTo>
                    <a:lnTo>
                      <a:pt x="33" y="38"/>
                    </a:lnTo>
                    <a:lnTo>
                      <a:pt x="33" y="38"/>
                    </a:lnTo>
                    <a:lnTo>
                      <a:pt x="36" y="38"/>
                    </a:lnTo>
                    <a:lnTo>
                      <a:pt x="36" y="41"/>
                    </a:lnTo>
                    <a:lnTo>
                      <a:pt x="36" y="41"/>
                    </a:lnTo>
                    <a:lnTo>
                      <a:pt x="36" y="41"/>
                    </a:lnTo>
                    <a:lnTo>
                      <a:pt x="36" y="41"/>
                    </a:lnTo>
                    <a:lnTo>
                      <a:pt x="36" y="43"/>
                    </a:lnTo>
                    <a:lnTo>
                      <a:pt x="38" y="43"/>
                    </a:lnTo>
                    <a:lnTo>
                      <a:pt x="38" y="43"/>
                    </a:lnTo>
                    <a:lnTo>
                      <a:pt x="38" y="45"/>
                    </a:lnTo>
                    <a:lnTo>
                      <a:pt x="36" y="45"/>
                    </a:lnTo>
                    <a:lnTo>
                      <a:pt x="36" y="45"/>
                    </a:lnTo>
                    <a:lnTo>
                      <a:pt x="36" y="43"/>
                    </a:lnTo>
                    <a:lnTo>
                      <a:pt x="36" y="43"/>
                    </a:lnTo>
                    <a:lnTo>
                      <a:pt x="36" y="43"/>
                    </a:lnTo>
                    <a:lnTo>
                      <a:pt x="33" y="43"/>
                    </a:lnTo>
                    <a:lnTo>
                      <a:pt x="33" y="43"/>
                    </a:lnTo>
                    <a:lnTo>
                      <a:pt x="33" y="43"/>
                    </a:lnTo>
                    <a:lnTo>
                      <a:pt x="31" y="43"/>
                    </a:lnTo>
                    <a:lnTo>
                      <a:pt x="31" y="43"/>
                    </a:lnTo>
                    <a:lnTo>
                      <a:pt x="31" y="43"/>
                    </a:lnTo>
                    <a:lnTo>
                      <a:pt x="31" y="41"/>
                    </a:lnTo>
                    <a:lnTo>
                      <a:pt x="31" y="41"/>
                    </a:lnTo>
                    <a:lnTo>
                      <a:pt x="33" y="41"/>
                    </a:lnTo>
                    <a:lnTo>
                      <a:pt x="33" y="41"/>
                    </a:lnTo>
                    <a:lnTo>
                      <a:pt x="31" y="41"/>
                    </a:lnTo>
                    <a:lnTo>
                      <a:pt x="31" y="41"/>
                    </a:lnTo>
                    <a:lnTo>
                      <a:pt x="31" y="41"/>
                    </a:lnTo>
                    <a:lnTo>
                      <a:pt x="31" y="41"/>
                    </a:lnTo>
                    <a:lnTo>
                      <a:pt x="29" y="41"/>
                    </a:lnTo>
                    <a:lnTo>
                      <a:pt x="29" y="41"/>
                    </a:lnTo>
                    <a:lnTo>
                      <a:pt x="29" y="41"/>
                    </a:lnTo>
                    <a:lnTo>
                      <a:pt x="29" y="41"/>
                    </a:lnTo>
                    <a:lnTo>
                      <a:pt x="26" y="41"/>
                    </a:lnTo>
                    <a:lnTo>
                      <a:pt x="26" y="41"/>
                    </a:lnTo>
                    <a:lnTo>
                      <a:pt x="24" y="41"/>
                    </a:lnTo>
                    <a:lnTo>
                      <a:pt x="24" y="41"/>
                    </a:lnTo>
                    <a:lnTo>
                      <a:pt x="24" y="41"/>
                    </a:lnTo>
                    <a:lnTo>
                      <a:pt x="21" y="41"/>
                    </a:lnTo>
                    <a:lnTo>
                      <a:pt x="21" y="38"/>
                    </a:lnTo>
                    <a:lnTo>
                      <a:pt x="21" y="38"/>
                    </a:lnTo>
                    <a:lnTo>
                      <a:pt x="21" y="38"/>
                    </a:lnTo>
                    <a:lnTo>
                      <a:pt x="21" y="36"/>
                    </a:lnTo>
                    <a:lnTo>
                      <a:pt x="21" y="36"/>
                    </a:lnTo>
                    <a:lnTo>
                      <a:pt x="21" y="36"/>
                    </a:lnTo>
                    <a:lnTo>
                      <a:pt x="19" y="36"/>
                    </a:lnTo>
                    <a:lnTo>
                      <a:pt x="19" y="38"/>
                    </a:lnTo>
                    <a:lnTo>
                      <a:pt x="19" y="38"/>
                    </a:lnTo>
                    <a:lnTo>
                      <a:pt x="19" y="38"/>
                    </a:lnTo>
                    <a:lnTo>
                      <a:pt x="19" y="41"/>
                    </a:lnTo>
                    <a:lnTo>
                      <a:pt x="21" y="41"/>
                    </a:lnTo>
                    <a:lnTo>
                      <a:pt x="21" y="41"/>
                    </a:lnTo>
                    <a:lnTo>
                      <a:pt x="21" y="43"/>
                    </a:lnTo>
                    <a:lnTo>
                      <a:pt x="21" y="43"/>
                    </a:lnTo>
                    <a:lnTo>
                      <a:pt x="19" y="43"/>
                    </a:lnTo>
                    <a:lnTo>
                      <a:pt x="19" y="45"/>
                    </a:lnTo>
                    <a:lnTo>
                      <a:pt x="19" y="45"/>
                    </a:lnTo>
                    <a:lnTo>
                      <a:pt x="19" y="48"/>
                    </a:lnTo>
                    <a:lnTo>
                      <a:pt x="19" y="48"/>
                    </a:lnTo>
                    <a:lnTo>
                      <a:pt x="19" y="48"/>
                    </a:lnTo>
                    <a:lnTo>
                      <a:pt x="21" y="48"/>
                    </a:lnTo>
                    <a:lnTo>
                      <a:pt x="21" y="48"/>
                    </a:lnTo>
                    <a:lnTo>
                      <a:pt x="21" y="50"/>
                    </a:lnTo>
                    <a:lnTo>
                      <a:pt x="21" y="50"/>
                    </a:lnTo>
                    <a:lnTo>
                      <a:pt x="21" y="50"/>
                    </a:lnTo>
                    <a:lnTo>
                      <a:pt x="21" y="52"/>
                    </a:lnTo>
                    <a:lnTo>
                      <a:pt x="24" y="52"/>
                    </a:lnTo>
                    <a:lnTo>
                      <a:pt x="24" y="52"/>
                    </a:lnTo>
                    <a:lnTo>
                      <a:pt x="24" y="55"/>
                    </a:lnTo>
                    <a:lnTo>
                      <a:pt x="24" y="55"/>
                    </a:lnTo>
                    <a:lnTo>
                      <a:pt x="24" y="55"/>
                    </a:lnTo>
                    <a:lnTo>
                      <a:pt x="24" y="57"/>
                    </a:lnTo>
                    <a:lnTo>
                      <a:pt x="24" y="57"/>
                    </a:lnTo>
                    <a:lnTo>
                      <a:pt x="24" y="57"/>
                    </a:lnTo>
                    <a:lnTo>
                      <a:pt x="24" y="59"/>
                    </a:lnTo>
                    <a:lnTo>
                      <a:pt x="24" y="59"/>
                    </a:lnTo>
                    <a:lnTo>
                      <a:pt x="24" y="59"/>
                    </a:lnTo>
                    <a:lnTo>
                      <a:pt x="24" y="62"/>
                    </a:lnTo>
                    <a:lnTo>
                      <a:pt x="24" y="62"/>
                    </a:lnTo>
                    <a:lnTo>
                      <a:pt x="24" y="62"/>
                    </a:lnTo>
                    <a:lnTo>
                      <a:pt x="24" y="62"/>
                    </a:lnTo>
                    <a:lnTo>
                      <a:pt x="21" y="62"/>
                    </a:lnTo>
                    <a:lnTo>
                      <a:pt x="21" y="64"/>
                    </a:lnTo>
                    <a:lnTo>
                      <a:pt x="24" y="64"/>
                    </a:lnTo>
                    <a:lnTo>
                      <a:pt x="24" y="64"/>
                    </a:lnTo>
                    <a:lnTo>
                      <a:pt x="24" y="64"/>
                    </a:lnTo>
                    <a:lnTo>
                      <a:pt x="24" y="67"/>
                    </a:lnTo>
                    <a:lnTo>
                      <a:pt x="24" y="67"/>
                    </a:lnTo>
                    <a:lnTo>
                      <a:pt x="24" y="67"/>
                    </a:lnTo>
                    <a:lnTo>
                      <a:pt x="24" y="69"/>
                    </a:lnTo>
                    <a:lnTo>
                      <a:pt x="24" y="69"/>
                    </a:lnTo>
                    <a:lnTo>
                      <a:pt x="26" y="69"/>
                    </a:lnTo>
                    <a:lnTo>
                      <a:pt x="26" y="69"/>
                    </a:lnTo>
                    <a:lnTo>
                      <a:pt x="26" y="71"/>
                    </a:lnTo>
                    <a:lnTo>
                      <a:pt x="24" y="71"/>
                    </a:lnTo>
                    <a:lnTo>
                      <a:pt x="24" y="71"/>
                    </a:lnTo>
                    <a:lnTo>
                      <a:pt x="24" y="69"/>
                    </a:lnTo>
                    <a:lnTo>
                      <a:pt x="24" y="69"/>
                    </a:lnTo>
                    <a:lnTo>
                      <a:pt x="24" y="69"/>
                    </a:lnTo>
                    <a:lnTo>
                      <a:pt x="21" y="69"/>
                    </a:lnTo>
                    <a:lnTo>
                      <a:pt x="21" y="69"/>
                    </a:lnTo>
                    <a:lnTo>
                      <a:pt x="21" y="67"/>
                    </a:lnTo>
                    <a:lnTo>
                      <a:pt x="21" y="67"/>
                    </a:lnTo>
                    <a:lnTo>
                      <a:pt x="21" y="67"/>
                    </a:lnTo>
                    <a:lnTo>
                      <a:pt x="21" y="67"/>
                    </a:lnTo>
                    <a:lnTo>
                      <a:pt x="21" y="64"/>
                    </a:lnTo>
                    <a:lnTo>
                      <a:pt x="21" y="64"/>
                    </a:lnTo>
                    <a:lnTo>
                      <a:pt x="21" y="62"/>
                    </a:lnTo>
                    <a:lnTo>
                      <a:pt x="19" y="62"/>
                    </a:lnTo>
                    <a:lnTo>
                      <a:pt x="19" y="64"/>
                    </a:lnTo>
                    <a:lnTo>
                      <a:pt x="19" y="64"/>
                    </a:lnTo>
                    <a:lnTo>
                      <a:pt x="19" y="67"/>
                    </a:lnTo>
                    <a:lnTo>
                      <a:pt x="19" y="67"/>
                    </a:lnTo>
                    <a:lnTo>
                      <a:pt x="19" y="69"/>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2" name="Freeform 84"/>
              <p:cNvSpPr>
                <a:spLocks/>
              </p:cNvSpPr>
              <p:nvPr/>
            </p:nvSpPr>
            <p:spPr bwMode="auto">
              <a:xfrm>
                <a:off x="3496" y="2433"/>
                <a:ext cx="38" cy="71"/>
              </a:xfrm>
              <a:custGeom>
                <a:avLst/>
                <a:gdLst/>
                <a:ahLst/>
                <a:cxnLst>
                  <a:cxn ang="0">
                    <a:pos x="17" y="67"/>
                  </a:cxn>
                  <a:cxn ang="0">
                    <a:pos x="12" y="62"/>
                  </a:cxn>
                  <a:cxn ang="0">
                    <a:pos x="12" y="57"/>
                  </a:cxn>
                  <a:cxn ang="0">
                    <a:pos x="12" y="50"/>
                  </a:cxn>
                  <a:cxn ang="0">
                    <a:pos x="12" y="48"/>
                  </a:cxn>
                  <a:cxn ang="0">
                    <a:pos x="10" y="45"/>
                  </a:cxn>
                  <a:cxn ang="0">
                    <a:pos x="10" y="48"/>
                  </a:cxn>
                  <a:cxn ang="0">
                    <a:pos x="5" y="52"/>
                  </a:cxn>
                  <a:cxn ang="0">
                    <a:pos x="2" y="50"/>
                  </a:cxn>
                  <a:cxn ang="0">
                    <a:pos x="7" y="48"/>
                  </a:cxn>
                  <a:cxn ang="0">
                    <a:pos x="5" y="45"/>
                  </a:cxn>
                  <a:cxn ang="0">
                    <a:pos x="5" y="38"/>
                  </a:cxn>
                  <a:cxn ang="0">
                    <a:pos x="2" y="31"/>
                  </a:cxn>
                  <a:cxn ang="0">
                    <a:pos x="2" y="26"/>
                  </a:cxn>
                  <a:cxn ang="0">
                    <a:pos x="5" y="24"/>
                  </a:cxn>
                  <a:cxn ang="0">
                    <a:pos x="10" y="24"/>
                  </a:cxn>
                  <a:cxn ang="0">
                    <a:pos x="10" y="29"/>
                  </a:cxn>
                  <a:cxn ang="0">
                    <a:pos x="10" y="33"/>
                  </a:cxn>
                  <a:cxn ang="0">
                    <a:pos x="14" y="31"/>
                  </a:cxn>
                  <a:cxn ang="0">
                    <a:pos x="12" y="26"/>
                  </a:cxn>
                  <a:cxn ang="0">
                    <a:pos x="14" y="24"/>
                  </a:cxn>
                  <a:cxn ang="0">
                    <a:pos x="12" y="22"/>
                  </a:cxn>
                  <a:cxn ang="0">
                    <a:pos x="12" y="19"/>
                  </a:cxn>
                  <a:cxn ang="0">
                    <a:pos x="7" y="14"/>
                  </a:cxn>
                  <a:cxn ang="0">
                    <a:pos x="5" y="12"/>
                  </a:cxn>
                  <a:cxn ang="0">
                    <a:pos x="2" y="10"/>
                  </a:cxn>
                  <a:cxn ang="0">
                    <a:pos x="0" y="7"/>
                  </a:cxn>
                  <a:cxn ang="0">
                    <a:pos x="2" y="5"/>
                  </a:cxn>
                  <a:cxn ang="0">
                    <a:pos x="5" y="0"/>
                  </a:cxn>
                  <a:cxn ang="0">
                    <a:pos x="7" y="3"/>
                  </a:cxn>
                  <a:cxn ang="0">
                    <a:pos x="12" y="3"/>
                  </a:cxn>
                  <a:cxn ang="0">
                    <a:pos x="17" y="3"/>
                  </a:cxn>
                  <a:cxn ang="0">
                    <a:pos x="21" y="0"/>
                  </a:cxn>
                  <a:cxn ang="0">
                    <a:pos x="24" y="3"/>
                  </a:cxn>
                  <a:cxn ang="0">
                    <a:pos x="26" y="7"/>
                  </a:cxn>
                  <a:cxn ang="0">
                    <a:pos x="29" y="10"/>
                  </a:cxn>
                  <a:cxn ang="0">
                    <a:pos x="29" y="14"/>
                  </a:cxn>
                  <a:cxn ang="0">
                    <a:pos x="31" y="17"/>
                  </a:cxn>
                  <a:cxn ang="0">
                    <a:pos x="29" y="19"/>
                  </a:cxn>
                  <a:cxn ang="0">
                    <a:pos x="29" y="26"/>
                  </a:cxn>
                  <a:cxn ang="0">
                    <a:pos x="31" y="31"/>
                  </a:cxn>
                  <a:cxn ang="0">
                    <a:pos x="31" y="36"/>
                  </a:cxn>
                  <a:cxn ang="0">
                    <a:pos x="36" y="38"/>
                  </a:cxn>
                  <a:cxn ang="0">
                    <a:pos x="38" y="43"/>
                  </a:cxn>
                  <a:cxn ang="0">
                    <a:pos x="33" y="43"/>
                  </a:cxn>
                  <a:cxn ang="0">
                    <a:pos x="31" y="41"/>
                  </a:cxn>
                  <a:cxn ang="0">
                    <a:pos x="29" y="41"/>
                  </a:cxn>
                  <a:cxn ang="0">
                    <a:pos x="24" y="41"/>
                  </a:cxn>
                  <a:cxn ang="0">
                    <a:pos x="21" y="36"/>
                  </a:cxn>
                  <a:cxn ang="0">
                    <a:pos x="21" y="41"/>
                  </a:cxn>
                  <a:cxn ang="0">
                    <a:pos x="19" y="48"/>
                  </a:cxn>
                  <a:cxn ang="0">
                    <a:pos x="21" y="50"/>
                  </a:cxn>
                  <a:cxn ang="0">
                    <a:pos x="24" y="57"/>
                  </a:cxn>
                  <a:cxn ang="0">
                    <a:pos x="24" y="62"/>
                  </a:cxn>
                  <a:cxn ang="0">
                    <a:pos x="24" y="64"/>
                  </a:cxn>
                  <a:cxn ang="0">
                    <a:pos x="26" y="69"/>
                  </a:cxn>
                  <a:cxn ang="0">
                    <a:pos x="21" y="69"/>
                  </a:cxn>
                  <a:cxn ang="0">
                    <a:pos x="21" y="64"/>
                  </a:cxn>
                  <a:cxn ang="0">
                    <a:pos x="19" y="69"/>
                  </a:cxn>
                </a:cxnLst>
                <a:rect l="0" t="0" r="r" b="b"/>
                <a:pathLst>
                  <a:path w="38" h="71">
                    <a:moveTo>
                      <a:pt x="19" y="69"/>
                    </a:moveTo>
                    <a:lnTo>
                      <a:pt x="19" y="69"/>
                    </a:lnTo>
                    <a:lnTo>
                      <a:pt x="17" y="69"/>
                    </a:lnTo>
                    <a:lnTo>
                      <a:pt x="17" y="67"/>
                    </a:lnTo>
                    <a:lnTo>
                      <a:pt x="17" y="67"/>
                    </a:lnTo>
                    <a:lnTo>
                      <a:pt x="17" y="67"/>
                    </a:lnTo>
                    <a:lnTo>
                      <a:pt x="17" y="67"/>
                    </a:lnTo>
                    <a:lnTo>
                      <a:pt x="17" y="64"/>
                    </a:lnTo>
                    <a:lnTo>
                      <a:pt x="14" y="64"/>
                    </a:lnTo>
                    <a:lnTo>
                      <a:pt x="14" y="64"/>
                    </a:lnTo>
                    <a:lnTo>
                      <a:pt x="12" y="64"/>
                    </a:lnTo>
                    <a:lnTo>
                      <a:pt x="12" y="64"/>
                    </a:lnTo>
                    <a:lnTo>
                      <a:pt x="12" y="62"/>
                    </a:lnTo>
                    <a:lnTo>
                      <a:pt x="12" y="62"/>
                    </a:lnTo>
                    <a:lnTo>
                      <a:pt x="12" y="59"/>
                    </a:lnTo>
                    <a:lnTo>
                      <a:pt x="12" y="59"/>
                    </a:lnTo>
                    <a:lnTo>
                      <a:pt x="12" y="59"/>
                    </a:lnTo>
                    <a:lnTo>
                      <a:pt x="12" y="59"/>
                    </a:lnTo>
                    <a:lnTo>
                      <a:pt x="12" y="57"/>
                    </a:lnTo>
                    <a:lnTo>
                      <a:pt x="12" y="57"/>
                    </a:lnTo>
                    <a:lnTo>
                      <a:pt x="12" y="57"/>
                    </a:lnTo>
                    <a:lnTo>
                      <a:pt x="12" y="55"/>
                    </a:lnTo>
                    <a:lnTo>
                      <a:pt x="12" y="55"/>
                    </a:lnTo>
                    <a:lnTo>
                      <a:pt x="12" y="55"/>
                    </a:lnTo>
                    <a:lnTo>
                      <a:pt x="12" y="55"/>
                    </a:lnTo>
                    <a:lnTo>
                      <a:pt x="12" y="52"/>
                    </a:lnTo>
                    <a:lnTo>
                      <a:pt x="12" y="52"/>
                    </a:lnTo>
                    <a:lnTo>
                      <a:pt x="12" y="50"/>
                    </a:lnTo>
                    <a:lnTo>
                      <a:pt x="14" y="50"/>
                    </a:lnTo>
                    <a:lnTo>
                      <a:pt x="14" y="50"/>
                    </a:lnTo>
                    <a:lnTo>
                      <a:pt x="12" y="50"/>
                    </a:lnTo>
                    <a:lnTo>
                      <a:pt x="12" y="48"/>
                    </a:lnTo>
                    <a:lnTo>
                      <a:pt x="12" y="48"/>
                    </a:lnTo>
                    <a:lnTo>
                      <a:pt x="12" y="48"/>
                    </a:lnTo>
                    <a:lnTo>
                      <a:pt x="12" y="48"/>
                    </a:lnTo>
                    <a:lnTo>
                      <a:pt x="12" y="45"/>
                    </a:lnTo>
                    <a:lnTo>
                      <a:pt x="12" y="45"/>
                    </a:lnTo>
                    <a:lnTo>
                      <a:pt x="12" y="45"/>
                    </a:lnTo>
                    <a:lnTo>
                      <a:pt x="10" y="45"/>
                    </a:lnTo>
                    <a:lnTo>
                      <a:pt x="10" y="43"/>
                    </a:lnTo>
                    <a:lnTo>
                      <a:pt x="10" y="43"/>
                    </a:lnTo>
                    <a:lnTo>
                      <a:pt x="10" y="45"/>
                    </a:lnTo>
                    <a:lnTo>
                      <a:pt x="10" y="45"/>
                    </a:lnTo>
                    <a:lnTo>
                      <a:pt x="10" y="45"/>
                    </a:lnTo>
                    <a:lnTo>
                      <a:pt x="10" y="48"/>
                    </a:lnTo>
                    <a:lnTo>
                      <a:pt x="10" y="48"/>
                    </a:lnTo>
                    <a:lnTo>
                      <a:pt x="10" y="48"/>
                    </a:lnTo>
                    <a:lnTo>
                      <a:pt x="10" y="48"/>
                    </a:lnTo>
                    <a:lnTo>
                      <a:pt x="10" y="48"/>
                    </a:lnTo>
                    <a:lnTo>
                      <a:pt x="10" y="50"/>
                    </a:lnTo>
                    <a:lnTo>
                      <a:pt x="10" y="50"/>
                    </a:lnTo>
                    <a:lnTo>
                      <a:pt x="10" y="52"/>
                    </a:lnTo>
                    <a:lnTo>
                      <a:pt x="7" y="52"/>
                    </a:lnTo>
                    <a:lnTo>
                      <a:pt x="7" y="52"/>
                    </a:lnTo>
                    <a:lnTo>
                      <a:pt x="5" y="52"/>
                    </a:lnTo>
                    <a:lnTo>
                      <a:pt x="5" y="52"/>
                    </a:lnTo>
                    <a:lnTo>
                      <a:pt x="5" y="52"/>
                    </a:lnTo>
                    <a:lnTo>
                      <a:pt x="5" y="52"/>
                    </a:lnTo>
                    <a:lnTo>
                      <a:pt x="2" y="52"/>
                    </a:lnTo>
                    <a:lnTo>
                      <a:pt x="2" y="52"/>
                    </a:lnTo>
                    <a:lnTo>
                      <a:pt x="2" y="52"/>
                    </a:lnTo>
                    <a:lnTo>
                      <a:pt x="2" y="50"/>
                    </a:lnTo>
                    <a:lnTo>
                      <a:pt x="2" y="50"/>
                    </a:lnTo>
                    <a:lnTo>
                      <a:pt x="2" y="50"/>
                    </a:lnTo>
                    <a:lnTo>
                      <a:pt x="2" y="48"/>
                    </a:lnTo>
                    <a:lnTo>
                      <a:pt x="5" y="48"/>
                    </a:lnTo>
                    <a:lnTo>
                      <a:pt x="5" y="48"/>
                    </a:lnTo>
                    <a:lnTo>
                      <a:pt x="5" y="48"/>
                    </a:lnTo>
                    <a:lnTo>
                      <a:pt x="7" y="48"/>
                    </a:lnTo>
                    <a:lnTo>
                      <a:pt x="7" y="48"/>
                    </a:lnTo>
                    <a:lnTo>
                      <a:pt x="7" y="48"/>
                    </a:lnTo>
                    <a:lnTo>
                      <a:pt x="7" y="48"/>
                    </a:lnTo>
                    <a:lnTo>
                      <a:pt x="7" y="48"/>
                    </a:lnTo>
                    <a:lnTo>
                      <a:pt x="7" y="45"/>
                    </a:lnTo>
                    <a:lnTo>
                      <a:pt x="5" y="45"/>
                    </a:lnTo>
                    <a:lnTo>
                      <a:pt x="5" y="45"/>
                    </a:lnTo>
                    <a:lnTo>
                      <a:pt x="5" y="45"/>
                    </a:lnTo>
                    <a:lnTo>
                      <a:pt x="5" y="43"/>
                    </a:lnTo>
                    <a:lnTo>
                      <a:pt x="5" y="43"/>
                    </a:lnTo>
                    <a:lnTo>
                      <a:pt x="5" y="41"/>
                    </a:lnTo>
                    <a:lnTo>
                      <a:pt x="5" y="41"/>
                    </a:lnTo>
                    <a:lnTo>
                      <a:pt x="5" y="38"/>
                    </a:lnTo>
                    <a:lnTo>
                      <a:pt x="5" y="38"/>
                    </a:lnTo>
                    <a:lnTo>
                      <a:pt x="5" y="38"/>
                    </a:lnTo>
                    <a:lnTo>
                      <a:pt x="5" y="36"/>
                    </a:lnTo>
                    <a:lnTo>
                      <a:pt x="5" y="36"/>
                    </a:lnTo>
                    <a:lnTo>
                      <a:pt x="5" y="36"/>
                    </a:lnTo>
                    <a:lnTo>
                      <a:pt x="5" y="33"/>
                    </a:lnTo>
                    <a:lnTo>
                      <a:pt x="5" y="33"/>
                    </a:lnTo>
                    <a:lnTo>
                      <a:pt x="2" y="33"/>
                    </a:lnTo>
                    <a:lnTo>
                      <a:pt x="2" y="31"/>
                    </a:lnTo>
                    <a:lnTo>
                      <a:pt x="2" y="31"/>
                    </a:lnTo>
                    <a:lnTo>
                      <a:pt x="2" y="31"/>
                    </a:lnTo>
                    <a:lnTo>
                      <a:pt x="2" y="29"/>
                    </a:lnTo>
                    <a:lnTo>
                      <a:pt x="2" y="29"/>
                    </a:lnTo>
                    <a:lnTo>
                      <a:pt x="2" y="29"/>
                    </a:lnTo>
                    <a:lnTo>
                      <a:pt x="2" y="26"/>
                    </a:lnTo>
                    <a:lnTo>
                      <a:pt x="2" y="26"/>
                    </a:lnTo>
                    <a:lnTo>
                      <a:pt x="2" y="29"/>
                    </a:lnTo>
                    <a:lnTo>
                      <a:pt x="5" y="29"/>
                    </a:lnTo>
                    <a:lnTo>
                      <a:pt x="5" y="29"/>
                    </a:lnTo>
                    <a:lnTo>
                      <a:pt x="5" y="26"/>
                    </a:lnTo>
                    <a:lnTo>
                      <a:pt x="5" y="26"/>
                    </a:lnTo>
                    <a:lnTo>
                      <a:pt x="5" y="26"/>
                    </a:lnTo>
                    <a:lnTo>
                      <a:pt x="5" y="24"/>
                    </a:lnTo>
                    <a:lnTo>
                      <a:pt x="5" y="24"/>
                    </a:lnTo>
                    <a:lnTo>
                      <a:pt x="5" y="24"/>
                    </a:lnTo>
                    <a:lnTo>
                      <a:pt x="7" y="24"/>
                    </a:lnTo>
                    <a:lnTo>
                      <a:pt x="7" y="24"/>
                    </a:lnTo>
                    <a:lnTo>
                      <a:pt x="7" y="24"/>
                    </a:lnTo>
                    <a:lnTo>
                      <a:pt x="7" y="24"/>
                    </a:lnTo>
                    <a:lnTo>
                      <a:pt x="10" y="24"/>
                    </a:lnTo>
                    <a:lnTo>
                      <a:pt x="10" y="26"/>
                    </a:lnTo>
                    <a:lnTo>
                      <a:pt x="10" y="26"/>
                    </a:lnTo>
                    <a:lnTo>
                      <a:pt x="10" y="26"/>
                    </a:lnTo>
                    <a:lnTo>
                      <a:pt x="10" y="29"/>
                    </a:lnTo>
                    <a:lnTo>
                      <a:pt x="10" y="29"/>
                    </a:lnTo>
                    <a:lnTo>
                      <a:pt x="10" y="29"/>
                    </a:lnTo>
                    <a:lnTo>
                      <a:pt x="10" y="29"/>
                    </a:lnTo>
                    <a:lnTo>
                      <a:pt x="10" y="31"/>
                    </a:lnTo>
                    <a:lnTo>
                      <a:pt x="10" y="31"/>
                    </a:lnTo>
                    <a:lnTo>
                      <a:pt x="10" y="31"/>
                    </a:lnTo>
                    <a:lnTo>
                      <a:pt x="10" y="31"/>
                    </a:lnTo>
                    <a:lnTo>
                      <a:pt x="10" y="31"/>
                    </a:lnTo>
                    <a:lnTo>
                      <a:pt x="10" y="33"/>
                    </a:lnTo>
                    <a:lnTo>
                      <a:pt x="10" y="33"/>
                    </a:lnTo>
                    <a:lnTo>
                      <a:pt x="10" y="33"/>
                    </a:lnTo>
                    <a:lnTo>
                      <a:pt x="12" y="33"/>
                    </a:lnTo>
                    <a:lnTo>
                      <a:pt x="12" y="33"/>
                    </a:lnTo>
                    <a:lnTo>
                      <a:pt x="12" y="33"/>
                    </a:lnTo>
                    <a:lnTo>
                      <a:pt x="12" y="33"/>
                    </a:lnTo>
                    <a:lnTo>
                      <a:pt x="12" y="31"/>
                    </a:lnTo>
                    <a:lnTo>
                      <a:pt x="14" y="31"/>
                    </a:lnTo>
                    <a:lnTo>
                      <a:pt x="14" y="31"/>
                    </a:lnTo>
                    <a:lnTo>
                      <a:pt x="14" y="29"/>
                    </a:lnTo>
                    <a:lnTo>
                      <a:pt x="14" y="29"/>
                    </a:lnTo>
                    <a:lnTo>
                      <a:pt x="12" y="29"/>
                    </a:lnTo>
                    <a:lnTo>
                      <a:pt x="12" y="29"/>
                    </a:lnTo>
                    <a:lnTo>
                      <a:pt x="12" y="26"/>
                    </a:lnTo>
                    <a:lnTo>
                      <a:pt x="12" y="26"/>
                    </a:lnTo>
                    <a:lnTo>
                      <a:pt x="12" y="26"/>
                    </a:lnTo>
                    <a:lnTo>
                      <a:pt x="12" y="24"/>
                    </a:lnTo>
                    <a:lnTo>
                      <a:pt x="12" y="24"/>
                    </a:lnTo>
                    <a:lnTo>
                      <a:pt x="12" y="24"/>
                    </a:lnTo>
                    <a:lnTo>
                      <a:pt x="12" y="24"/>
                    </a:lnTo>
                    <a:lnTo>
                      <a:pt x="12" y="24"/>
                    </a:lnTo>
                    <a:lnTo>
                      <a:pt x="14" y="24"/>
                    </a:lnTo>
                    <a:lnTo>
                      <a:pt x="14" y="24"/>
                    </a:lnTo>
                    <a:lnTo>
                      <a:pt x="14" y="22"/>
                    </a:lnTo>
                    <a:lnTo>
                      <a:pt x="14" y="22"/>
                    </a:lnTo>
                    <a:lnTo>
                      <a:pt x="14" y="22"/>
                    </a:lnTo>
                    <a:lnTo>
                      <a:pt x="12" y="22"/>
                    </a:lnTo>
                    <a:lnTo>
                      <a:pt x="12" y="22"/>
                    </a:lnTo>
                    <a:lnTo>
                      <a:pt x="12" y="22"/>
                    </a:lnTo>
                    <a:lnTo>
                      <a:pt x="12" y="22"/>
                    </a:lnTo>
                    <a:lnTo>
                      <a:pt x="12" y="22"/>
                    </a:lnTo>
                    <a:lnTo>
                      <a:pt x="12" y="19"/>
                    </a:lnTo>
                    <a:lnTo>
                      <a:pt x="10" y="19"/>
                    </a:lnTo>
                    <a:lnTo>
                      <a:pt x="10" y="19"/>
                    </a:lnTo>
                    <a:lnTo>
                      <a:pt x="10" y="19"/>
                    </a:lnTo>
                    <a:lnTo>
                      <a:pt x="12" y="19"/>
                    </a:lnTo>
                    <a:lnTo>
                      <a:pt x="12" y="17"/>
                    </a:lnTo>
                    <a:lnTo>
                      <a:pt x="10" y="17"/>
                    </a:lnTo>
                    <a:lnTo>
                      <a:pt x="10" y="17"/>
                    </a:lnTo>
                    <a:lnTo>
                      <a:pt x="10" y="17"/>
                    </a:lnTo>
                    <a:lnTo>
                      <a:pt x="10" y="17"/>
                    </a:lnTo>
                    <a:lnTo>
                      <a:pt x="7" y="17"/>
                    </a:lnTo>
                    <a:lnTo>
                      <a:pt x="7" y="14"/>
                    </a:lnTo>
                    <a:lnTo>
                      <a:pt x="7" y="14"/>
                    </a:lnTo>
                    <a:lnTo>
                      <a:pt x="7" y="14"/>
                    </a:lnTo>
                    <a:lnTo>
                      <a:pt x="5" y="14"/>
                    </a:lnTo>
                    <a:lnTo>
                      <a:pt x="5" y="12"/>
                    </a:lnTo>
                    <a:lnTo>
                      <a:pt x="5" y="12"/>
                    </a:lnTo>
                    <a:lnTo>
                      <a:pt x="5" y="12"/>
                    </a:lnTo>
                    <a:lnTo>
                      <a:pt x="5" y="12"/>
                    </a:lnTo>
                    <a:lnTo>
                      <a:pt x="5" y="10"/>
                    </a:lnTo>
                    <a:lnTo>
                      <a:pt x="5" y="10"/>
                    </a:lnTo>
                    <a:lnTo>
                      <a:pt x="5" y="10"/>
                    </a:lnTo>
                    <a:lnTo>
                      <a:pt x="5" y="7"/>
                    </a:lnTo>
                    <a:lnTo>
                      <a:pt x="2" y="7"/>
                    </a:lnTo>
                    <a:lnTo>
                      <a:pt x="2" y="10"/>
                    </a:lnTo>
                    <a:lnTo>
                      <a:pt x="2" y="10"/>
                    </a:lnTo>
                    <a:lnTo>
                      <a:pt x="2" y="7"/>
                    </a:lnTo>
                    <a:lnTo>
                      <a:pt x="2" y="7"/>
                    </a:lnTo>
                    <a:lnTo>
                      <a:pt x="2" y="7"/>
                    </a:lnTo>
                    <a:lnTo>
                      <a:pt x="2" y="7"/>
                    </a:lnTo>
                    <a:lnTo>
                      <a:pt x="0" y="7"/>
                    </a:lnTo>
                    <a:lnTo>
                      <a:pt x="0" y="7"/>
                    </a:lnTo>
                    <a:lnTo>
                      <a:pt x="0" y="7"/>
                    </a:lnTo>
                    <a:lnTo>
                      <a:pt x="0" y="5"/>
                    </a:lnTo>
                    <a:lnTo>
                      <a:pt x="0" y="5"/>
                    </a:lnTo>
                    <a:lnTo>
                      <a:pt x="0" y="5"/>
                    </a:lnTo>
                    <a:lnTo>
                      <a:pt x="0" y="5"/>
                    </a:lnTo>
                    <a:lnTo>
                      <a:pt x="2" y="5"/>
                    </a:lnTo>
                    <a:lnTo>
                      <a:pt x="2" y="5"/>
                    </a:lnTo>
                    <a:lnTo>
                      <a:pt x="2" y="5"/>
                    </a:lnTo>
                    <a:lnTo>
                      <a:pt x="2" y="3"/>
                    </a:lnTo>
                    <a:lnTo>
                      <a:pt x="2" y="3"/>
                    </a:lnTo>
                    <a:lnTo>
                      <a:pt x="2" y="0"/>
                    </a:lnTo>
                    <a:lnTo>
                      <a:pt x="2" y="0"/>
                    </a:lnTo>
                    <a:lnTo>
                      <a:pt x="5" y="0"/>
                    </a:lnTo>
                    <a:lnTo>
                      <a:pt x="5" y="0"/>
                    </a:lnTo>
                    <a:lnTo>
                      <a:pt x="5" y="0"/>
                    </a:lnTo>
                    <a:lnTo>
                      <a:pt x="5" y="0"/>
                    </a:lnTo>
                    <a:lnTo>
                      <a:pt x="5" y="0"/>
                    </a:lnTo>
                    <a:lnTo>
                      <a:pt x="7" y="0"/>
                    </a:lnTo>
                    <a:lnTo>
                      <a:pt x="7" y="0"/>
                    </a:lnTo>
                    <a:lnTo>
                      <a:pt x="7" y="0"/>
                    </a:lnTo>
                    <a:lnTo>
                      <a:pt x="7" y="0"/>
                    </a:lnTo>
                    <a:lnTo>
                      <a:pt x="7" y="3"/>
                    </a:lnTo>
                    <a:lnTo>
                      <a:pt x="10" y="3"/>
                    </a:lnTo>
                    <a:lnTo>
                      <a:pt x="10" y="3"/>
                    </a:lnTo>
                    <a:lnTo>
                      <a:pt x="10" y="3"/>
                    </a:lnTo>
                    <a:lnTo>
                      <a:pt x="10" y="3"/>
                    </a:lnTo>
                    <a:lnTo>
                      <a:pt x="12" y="3"/>
                    </a:lnTo>
                    <a:lnTo>
                      <a:pt x="12" y="3"/>
                    </a:lnTo>
                    <a:lnTo>
                      <a:pt x="12" y="3"/>
                    </a:lnTo>
                    <a:lnTo>
                      <a:pt x="14" y="3"/>
                    </a:lnTo>
                    <a:lnTo>
                      <a:pt x="14" y="3"/>
                    </a:lnTo>
                    <a:lnTo>
                      <a:pt x="14" y="3"/>
                    </a:lnTo>
                    <a:lnTo>
                      <a:pt x="14" y="0"/>
                    </a:lnTo>
                    <a:lnTo>
                      <a:pt x="17" y="0"/>
                    </a:lnTo>
                    <a:lnTo>
                      <a:pt x="17" y="3"/>
                    </a:lnTo>
                    <a:lnTo>
                      <a:pt x="17" y="3"/>
                    </a:lnTo>
                    <a:lnTo>
                      <a:pt x="17" y="0"/>
                    </a:lnTo>
                    <a:lnTo>
                      <a:pt x="17" y="0"/>
                    </a:lnTo>
                    <a:lnTo>
                      <a:pt x="17" y="0"/>
                    </a:lnTo>
                    <a:lnTo>
                      <a:pt x="19" y="0"/>
                    </a:lnTo>
                    <a:lnTo>
                      <a:pt x="19" y="0"/>
                    </a:lnTo>
                    <a:lnTo>
                      <a:pt x="19" y="0"/>
                    </a:lnTo>
                    <a:lnTo>
                      <a:pt x="21" y="0"/>
                    </a:lnTo>
                    <a:lnTo>
                      <a:pt x="21" y="0"/>
                    </a:lnTo>
                    <a:lnTo>
                      <a:pt x="21" y="0"/>
                    </a:lnTo>
                    <a:lnTo>
                      <a:pt x="21" y="0"/>
                    </a:lnTo>
                    <a:lnTo>
                      <a:pt x="21" y="0"/>
                    </a:lnTo>
                    <a:lnTo>
                      <a:pt x="21" y="3"/>
                    </a:lnTo>
                    <a:lnTo>
                      <a:pt x="24" y="3"/>
                    </a:lnTo>
                    <a:lnTo>
                      <a:pt x="24" y="3"/>
                    </a:lnTo>
                    <a:lnTo>
                      <a:pt x="24" y="3"/>
                    </a:lnTo>
                    <a:lnTo>
                      <a:pt x="24" y="3"/>
                    </a:lnTo>
                    <a:lnTo>
                      <a:pt x="24" y="5"/>
                    </a:lnTo>
                    <a:lnTo>
                      <a:pt x="26" y="5"/>
                    </a:lnTo>
                    <a:lnTo>
                      <a:pt x="26" y="5"/>
                    </a:lnTo>
                    <a:lnTo>
                      <a:pt x="26" y="7"/>
                    </a:lnTo>
                    <a:lnTo>
                      <a:pt x="26" y="7"/>
                    </a:lnTo>
                    <a:lnTo>
                      <a:pt x="26" y="7"/>
                    </a:lnTo>
                    <a:lnTo>
                      <a:pt x="26" y="7"/>
                    </a:lnTo>
                    <a:lnTo>
                      <a:pt x="26" y="10"/>
                    </a:lnTo>
                    <a:lnTo>
                      <a:pt x="26" y="10"/>
                    </a:lnTo>
                    <a:lnTo>
                      <a:pt x="29" y="10"/>
                    </a:lnTo>
                    <a:lnTo>
                      <a:pt x="29" y="10"/>
                    </a:lnTo>
                    <a:lnTo>
                      <a:pt x="29" y="10"/>
                    </a:lnTo>
                    <a:lnTo>
                      <a:pt x="29" y="10"/>
                    </a:lnTo>
                    <a:lnTo>
                      <a:pt x="29" y="10"/>
                    </a:lnTo>
                    <a:lnTo>
                      <a:pt x="31" y="10"/>
                    </a:lnTo>
                    <a:lnTo>
                      <a:pt x="31" y="12"/>
                    </a:lnTo>
                    <a:lnTo>
                      <a:pt x="31" y="12"/>
                    </a:lnTo>
                    <a:lnTo>
                      <a:pt x="29" y="12"/>
                    </a:lnTo>
                    <a:lnTo>
                      <a:pt x="29" y="14"/>
                    </a:lnTo>
                    <a:lnTo>
                      <a:pt x="29" y="14"/>
                    </a:lnTo>
                    <a:lnTo>
                      <a:pt x="31" y="14"/>
                    </a:lnTo>
                    <a:lnTo>
                      <a:pt x="31" y="14"/>
                    </a:lnTo>
                    <a:lnTo>
                      <a:pt x="31" y="14"/>
                    </a:lnTo>
                    <a:lnTo>
                      <a:pt x="31" y="14"/>
                    </a:lnTo>
                    <a:lnTo>
                      <a:pt x="31" y="17"/>
                    </a:lnTo>
                    <a:lnTo>
                      <a:pt x="31" y="17"/>
                    </a:lnTo>
                    <a:lnTo>
                      <a:pt x="31" y="17"/>
                    </a:lnTo>
                    <a:lnTo>
                      <a:pt x="31" y="17"/>
                    </a:lnTo>
                    <a:lnTo>
                      <a:pt x="29" y="17"/>
                    </a:lnTo>
                    <a:lnTo>
                      <a:pt x="29" y="17"/>
                    </a:lnTo>
                    <a:lnTo>
                      <a:pt x="29" y="19"/>
                    </a:lnTo>
                    <a:lnTo>
                      <a:pt x="29" y="19"/>
                    </a:lnTo>
                    <a:lnTo>
                      <a:pt x="29" y="19"/>
                    </a:lnTo>
                    <a:lnTo>
                      <a:pt x="29" y="19"/>
                    </a:lnTo>
                    <a:lnTo>
                      <a:pt x="29" y="19"/>
                    </a:lnTo>
                    <a:lnTo>
                      <a:pt x="29" y="22"/>
                    </a:lnTo>
                    <a:lnTo>
                      <a:pt x="29" y="22"/>
                    </a:lnTo>
                    <a:lnTo>
                      <a:pt x="29" y="24"/>
                    </a:lnTo>
                    <a:lnTo>
                      <a:pt x="29" y="24"/>
                    </a:lnTo>
                    <a:lnTo>
                      <a:pt x="29" y="26"/>
                    </a:lnTo>
                    <a:lnTo>
                      <a:pt x="29" y="26"/>
                    </a:lnTo>
                    <a:lnTo>
                      <a:pt x="29" y="29"/>
                    </a:lnTo>
                    <a:lnTo>
                      <a:pt x="29" y="29"/>
                    </a:lnTo>
                    <a:lnTo>
                      <a:pt x="31" y="29"/>
                    </a:lnTo>
                    <a:lnTo>
                      <a:pt x="31" y="29"/>
                    </a:lnTo>
                    <a:lnTo>
                      <a:pt x="31" y="31"/>
                    </a:lnTo>
                    <a:lnTo>
                      <a:pt x="31" y="31"/>
                    </a:lnTo>
                    <a:lnTo>
                      <a:pt x="31" y="31"/>
                    </a:lnTo>
                    <a:lnTo>
                      <a:pt x="31" y="31"/>
                    </a:lnTo>
                    <a:lnTo>
                      <a:pt x="31" y="33"/>
                    </a:lnTo>
                    <a:lnTo>
                      <a:pt x="33" y="33"/>
                    </a:lnTo>
                    <a:lnTo>
                      <a:pt x="33" y="33"/>
                    </a:lnTo>
                    <a:lnTo>
                      <a:pt x="33" y="36"/>
                    </a:lnTo>
                    <a:lnTo>
                      <a:pt x="31" y="36"/>
                    </a:lnTo>
                    <a:lnTo>
                      <a:pt x="31" y="36"/>
                    </a:lnTo>
                    <a:lnTo>
                      <a:pt x="33" y="36"/>
                    </a:lnTo>
                    <a:lnTo>
                      <a:pt x="33" y="38"/>
                    </a:lnTo>
                    <a:lnTo>
                      <a:pt x="33" y="38"/>
                    </a:lnTo>
                    <a:lnTo>
                      <a:pt x="33" y="38"/>
                    </a:lnTo>
                    <a:lnTo>
                      <a:pt x="33" y="38"/>
                    </a:lnTo>
                    <a:lnTo>
                      <a:pt x="36" y="38"/>
                    </a:lnTo>
                    <a:lnTo>
                      <a:pt x="36" y="41"/>
                    </a:lnTo>
                    <a:lnTo>
                      <a:pt x="36" y="41"/>
                    </a:lnTo>
                    <a:lnTo>
                      <a:pt x="36" y="41"/>
                    </a:lnTo>
                    <a:lnTo>
                      <a:pt x="36" y="41"/>
                    </a:lnTo>
                    <a:lnTo>
                      <a:pt x="36" y="43"/>
                    </a:lnTo>
                    <a:lnTo>
                      <a:pt x="38" y="43"/>
                    </a:lnTo>
                    <a:lnTo>
                      <a:pt x="38" y="43"/>
                    </a:lnTo>
                    <a:lnTo>
                      <a:pt x="38" y="45"/>
                    </a:lnTo>
                    <a:lnTo>
                      <a:pt x="36" y="45"/>
                    </a:lnTo>
                    <a:lnTo>
                      <a:pt x="36" y="45"/>
                    </a:lnTo>
                    <a:lnTo>
                      <a:pt x="36" y="43"/>
                    </a:lnTo>
                    <a:lnTo>
                      <a:pt x="36" y="43"/>
                    </a:lnTo>
                    <a:lnTo>
                      <a:pt x="36" y="43"/>
                    </a:lnTo>
                    <a:lnTo>
                      <a:pt x="33" y="43"/>
                    </a:lnTo>
                    <a:lnTo>
                      <a:pt x="33" y="43"/>
                    </a:lnTo>
                    <a:lnTo>
                      <a:pt x="33" y="43"/>
                    </a:lnTo>
                    <a:lnTo>
                      <a:pt x="31" y="43"/>
                    </a:lnTo>
                    <a:lnTo>
                      <a:pt x="31" y="43"/>
                    </a:lnTo>
                    <a:lnTo>
                      <a:pt x="31" y="43"/>
                    </a:lnTo>
                    <a:lnTo>
                      <a:pt x="31" y="41"/>
                    </a:lnTo>
                    <a:lnTo>
                      <a:pt x="31" y="41"/>
                    </a:lnTo>
                    <a:lnTo>
                      <a:pt x="33" y="41"/>
                    </a:lnTo>
                    <a:lnTo>
                      <a:pt x="33" y="41"/>
                    </a:lnTo>
                    <a:lnTo>
                      <a:pt x="31" y="41"/>
                    </a:lnTo>
                    <a:lnTo>
                      <a:pt x="31" y="41"/>
                    </a:lnTo>
                    <a:lnTo>
                      <a:pt x="31" y="41"/>
                    </a:lnTo>
                    <a:lnTo>
                      <a:pt x="31" y="41"/>
                    </a:lnTo>
                    <a:lnTo>
                      <a:pt x="29" y="41"/>
                    </a:lnTo>
                    <a:lnTo>
                      <a:pt x="29" y="41"/>
                    </a:lnTo>
                    <a:lnTo>
                      <a:pt x="29" y="41"/>
                    </a:lnTo>
                    <a:lnTo>
                      <a:pt x="29" y="41"/>
                    </a:lnTo>
                    <a:lnTo>
                      <a:pt x="26" y="41"/>
                    </a:lnTo>
                    <a:lnTo>
                      <a:pt x="26" y="41"/>
                    </a:lnTo>
                    <a:lnTo>
                      <a:pt x="24" y="41"/>
                    </a:lnTo>
                    <a:lnTo>
                      <a:pt x="24" y="41"/>
                    </a:lnTo>
                    <a:lnTo>
                      <a:pt x="24" y="41"/>
                    </a:lnTo>
                    <a:lnTo>
                      <a:pt x="21" y="41"/>
                    </a:lnTo>
                    <a:lnTo>
                      <a:pt x="21" y="38"/>
                    </a:lnTo>
                    <a:lnTo>
                      <a:pt x="21" y="38"/>
                    </a:lnTo>
                    <a:lnTo>
                      <a:pt x="21" y="38"/>
                    </a:lnTo>
                    <a:lnTo>
                      <a:pt x="21" y="36"/>
                    </a:lnTo>
                    <a:lnTo>
                      <a:pt x="21" y="36"/>
                    </a:lnTo>
                    <a:lnTo>
                      <a:pt x="21" y="36"/>
                    </a:lnTo>
                    <a:lnTo>
                      <a:pt x="19" y="36"/>
                    </a:lnTo>
                    <a:lnTo>
                      <a:pt x="19" y="38"/>
                    </a:lnTo>
                    <a:lnTo>
                      <a:pt x="19" y="38"/>
                    </a:lnTo>
                    <a:lnTo>
                      <a:pt x="19" y="38"/>
                    </a:lnTo>
                    <a:lnTo>
                      <a:pt x="19" y="41"/>
                    </a:lnTo>
                    <a:lnTo>
                      <a:pt x="21" y="41"/>
                    </a:lnTo>
                    <a:lnTo>
                      <a:pt x="21" y="41"/>
                    </a:lnTo>
                    <a:lnTo>
                      <a:pt x="21" y="43"/>
                    </a:lnTo>
                    <a:lnTo>
                      <a:pt x="21" y="43"/>
                    </a:lnTo>
                    <a:lnTo>
                      <a:pt x="19" y="43"/>
                    </a:lnTo>
                    <a:lnTo>
                      <a:pt x="19" y="45"/>
                    </a:lnTo>
                    <a:lnTo>
                      <a:pt x="19" y="45"/>
                    </a:lnTo>
                    <a:lnTo>
                      <a:pt x="19" y="48"/>
                    </a:lnTo>
                    <a:lnTo>
                      <a:pt x="19" y="48"/>
                    </a:lnTo>
                    <a:lnTo>
                      <a:pt x="19" y="48"/>
                    </a:lnTo>
                    <a:lnTo>
                      <a:pt x="21" y="48"/>
                    </a:lnTo>
                    <a:lnTo>
                      <a:pt x="21" y="48"/>
                    </a:lnTo>
                    <a:lnTo>
                      <a:pt x="21" y="50"/>
                    </a:lnTo>
                    <a:lnTo>
                      <a:pt x="21" y="50"/>
                    </a:lnTo>
                    <a:lnTo>
                      <a:pt x="21" y="50"/>
                    </a:lnTo>
                    <a:lnTo>
                      <a:pt x="21" y="52"/>
                    </a:lnTo>
                    <a:lnTo>
                      <a:pt x="24" y="52"/>
                    </a:lnTo>
                    <a:lnTo>
                      <a:pt x="24" y="52"/>
                    </a:lnTo>
                    <a:lnTo>
                      <a:pt x="24" y="55"/>
                    </a:lnTo>
                    <a:lnTo>
                      <a:pt x="24" y="55"/>
                    </a:lnTo>
                    <a:lnTo>
                      <a:pt x="24" y="55"/>
                    </a:lnTo>
                    <a:lnTo>
                      <a:pt x="24" y="57"/>
                    </a:lnTo>
                    <a:lnTo>
                      <a:pt x="24" y="57"/>
                    </a:lnTo>
                    <a:lnTo>
                      <a:pt x="24" y="57"/>
                    </a:lnTo>
                    <a:lnTo>
                      <a:pt x="24" y="59"/>
                    </a:lnTo>
                    <a:lnTo>
                      <a:pt x="24" y="59"/>
                    </a:lnTo>
                    <a:lnTo>
                      <a:pt x="24" y="59"/>
                    </a:lnTo>
                    <a:lnTo>
                      <a:pt x="24" y="62"/>
                    </a:lnTo>
                    <a:lnTo>
                      <a:pt x="24" y="62"/>
                    </a:lnTo>
                    <a:lnTo>
                      <a:pt x="24" y="62"/>
                    </a:lnTo>
                    <a:lnTo>
                      <a:pt x="24" y="62"/>
                    </a:lnTo>
                    <a:lnTo>
                      <a:pt x="21" y="62"/>
                    </a:lnTo>
                    <a:lnTo>
                      <a:pt x="21" y="64"/>
                    </a:lnTo>
                    <a:lnTo>
                      <a:pt x="24" y="64"/>
                    </a:lnTo>
                    <a:lnTo>
                      <a:pt x="24" y="64"/>
                    </a:lnTo>
                    <a:lnTo>
                      <a:pt x="24" y="64"/>
                    </a:lnTo>
                    <a:lnTo>
                      <a:pt x="24" y="67"/>
                    </a:lnTo>
                    <a:lnTo>
                      <a:pt x="24" y="67"/>
                    </a:lnTo>
                    <a:lnTo>
                      <a:pt x="24" y="67"/>
                    </a:lnTo>
                    <a:lnTo>
                      <a:pt x="24" y="69"/>
                    </a:lnTo>
                    <a:lnTo>
                      <a:pt x="24" y="69"/>
                    </a:lnTo>
                    <a:lnTo>
                      <a:pt x="26" y="69"/>
                    </a:lnTo>
                    <a:lnTo>
                      <a:pt x="26" y="69"/>
                    </a:lnTo>
                    <a:lnTo>
                      <a:pt x="26" y="71"/>
                    </a:lnTo>
                    <a:lnTo>
                      <a:pt x="24" y="71"/>
                    </a:lnTo>
                    <a:lnTo>
                      <a:pt x="24" y="71"/>
                    </a:lnTo>
                    <a:lnTo>
                      <a:pt x="24" y="69"/>
                    </a:lnTo>
                    <a:lnTo>
                      <a:pt x="24" y="69"/>
                    </a:lnTo>
                    <a:lnTo>
                      <a:pt x="24" y="69"/>
                    </a:lnTo>
                    <a:lnTo>
                      <a:pt x="21" y="69"/>
                    </a:lnTo>
                    <a:lnTo>
                      <a:pt x="21" y="69"/>
                    </a:lnTo>
                    <a:lnTo>
                      <a:pt x="21" y="67"/>
                    </a:lnTo>
                    <a:lnTo>
                      <a:pt x="21" y="67"/>
                    </a:lnTo>
                    <a:lnTo>
                      <a:pt x="21" y="67"/>
                    </a:lnTo>
                    <a:lnTo>
                      <a:pt x="21" y="67"/>
                    </a:lnTo>
                    <a:lnTo>
                      <a:pt x="21" y="64"/>
                    </a:lnTo>
                    <a:lnTo>
                      <a:pt x="21" y="64"/>
                    </a:lnTo>
                    <a:lnTo>
                      <a:pt x="21" y="62"/>
                    </a:lnTo>
                    <a:lnTo>
                      <a:pt x="19" y="62"/>
                    </a:lnTo>
                    <a:lnTo>
                      <a:pt x="19" y="64"/>
                    </a:lnTo>
                    <a:lnTo>
                      <a:pt x="19" y="64"/>
                    </a:lnTo>
                    <a:lnTo>
                      <a:pt x="19" y="67"/>
                    </a:lnTo>
                    <a:lnTo>
                      <a:pt x="19" y="67"/>
                    </a:lnTo>
                    <a:lnTo>
                      <a:pt x="19" y="69"/>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3" name="Freeform 85"/>
              <p:cNvSpPr>
                <a:spLocks/>
              </p:cNvSpPr>
              <p:nvPr/>
            </p:nvSpPr>
            <p:spPr bwMode="auto">
              <a:xfrm>
                <a:off x="3446" y="2488"/>
                <a:ext cx="105" cy="125"/>
              </a:xfrm>
              <a:custGeom>
                <a:avLst/>
                <a:gdLst/>
                <a:ahLst/>
                <a:cxnLst>
                  <a:cxn ang="0">
                    <a:pos x="71" y="42"/>
                  </a:cxn>
                  <a:cxn ang="0">
                    <a:pos x="74" y="38"/>
                  </a:cxn>
                  <a:cxn ang="0">
                    <a:pos x="79" y="31"/>
                  </a:cxn>
                  <a:cxn ang="0">
                    <a:pos x="76" y="19"/>
                  </a:cxn>
                  <a:cxn ang="0">
                    <a:pos x="79" y="12"/>
                  </a:cxn>
                  <a:cxn ang="0">
                    <a:pos x="81" y="2"/>
                  </a:cxn>
                  <a:cxn ang="0">
                    <a:pos x="83" y="7"/>
                  </a:cxn>
                  <a:cxn ang="0">
                    <a:pos x="83" y="19"/>
                  </a:cxn>
                  <a:cxn ang="0">
                    <a:pos x="88" y="21"/>
                  </a:cxn>
                  <a:cxn ang="0">
                    <a:pos x="90" y="12"/>
                  </a:cxn>
                  <a:cxn ang="0">
                    <a:pos x="95" y="19"/>
                  </a:cxn>
                  <a:cxn ang="0">
                    <a:pos x="90" y="23"/>
                  </a:cxn>
                  <a:cxn ang="0">
                    <a:pos x="90" y="31"/>
                  </a:cxn>
                  <a:cxn ang="0">
                    <a:pos x="95" y="33"/>
                  </a:cxn>
                  <a:cxn ang="0">
                    <a:pos x="97" y="42"/>
                  </a:cxn>
                  <a:cxn ang="0">
                    <a:pos x="95" y="50"/>
                  </a:cxn>
                  <a:cxn ang="0">
                    <a:pos x="100" y="54"/>
                  </a:cxn>
                  <a:cxn ang="0">
                    <a:pos x="100" y="64"/>
                  </a:cxn>
                  <a:cxn ang="0">
                    <a:pos x="102" y="73"/>
                  </a:cxn>
                  <a:cxn ang="0">
                    <a:pos x="105" y="83"/>
                  </a:cxn>
                  <a:cxn ang="0">
                    <a:pos x="97" y="90"/>
                  </a:cxn>
                  <a:cxn ang="0">
                    <a:pos x="95" y="99"/>
                  </a:cxn>
                  <a:cxn ang="0">
                    <a:pos x="93" y="106"/>
                  </a:cxn>
                  <a:cxn ang="0">
                    <a:pos x="90" y="97"/>
                  </a:cxn>
                  <a:cxn ang="0">
                    <a:pos x="88" y="87"/>
                  </a:cxn>
                  <a:cxn ang="0">
                    <a:pos x="86" y="92"/>
                  </a:cxn>
                  <a:cxn ang="0">
                    <a:pos x="81" y="90"/>
                  </a:cxn>
                  <a:cxn ang="0">
                    <a:pos x="79" y="99"/>
                  </a:cxn>
                  <a:cxn ang="0">
                    <a:pos x="83" y="106"/>
                  </a:cxn>
                  <a:cxn ang="0">
                    <a:pos x="83" y="118"/>
                  </a:cxn>
                  <a:cxn ang="0">
                    <a:pos x="79" y="125"/>
                  </a:cxn>
                  <a:cxn ang="0">
                    <a:pos x="74" y="121"/>
                  </a:cxn>
                  <a:cxn ang="0">
                    <a:pos x="71" y="111"/>
                  </a:cxn>
                  <a:cxn ang="0">
                    <a:pos x="67" y="118"/>
                  </a:cxn>
                  <a:cxn ang="0">
                    <a:pos x="57" y="113"/>
                  </a:cxn>
                  <a:cxn ang="0">
                    <a:pos x="50" y="109"/>
                  </a:cxn>
                  <a:cxn ang="0">
                    <a:pos x="48" y="99"/>
                  </a:cxn>
                  <a:cxn ang="0">
                    <a:pos x="45" y="92"/>
                  </a:cxn>
                  <a:cxn ang="0">
                    <a:pos x="50" y="83"/>
                  </a:cxn>
                  <a:cxn ang="0">
                    <a:pos x="48" y="73"/>
                  </a:cxn>
                  <a:cxn ang="0">
                    <a:pos x="41" y="68"/>
                  </a:cxn>
                  <a:cxn ang="0">
                    <a:pos x="36" y="73"/>
                  </a:cxn>
                  <a:cxn ang="0">
                    <a:pos x="34" y="80"/>
                  </a:cxn>
                  <a:cxn ang="0">
                    <a:pos x="26" y="76"/>
                  </a:cxn>
                  <a:cxn ang="0">
                    <a:pos x="22" y="83"/>
                  </a:cxn>
                  <a:cxn ang="0">
                    <a:pos x="19" y="76"/>
                  </a:cxn>
                  <a:cxn ang="0">
                    <a:pos x="17" y="71"/>
                  </a:cxn>
                  <a:cxn ang="0">
                    <a:pos x="12" y="78"/>
                  </a:cxn>
                  <a:cxn ang="0">
                    <a:pos x="10" y="85"/>
                  </a:cxn>
                  <a:cxn ang="0">
                    <a:pos x="10" y="92"/>
                  </a:cxn>
                  <a:cxn ang="0">
                    <a:pos x="3" y="92"/>
                  </a:cxn>
                  <a:cxn ang="0">
                    <a:pos x="5" y="83"/>
                  </a:cxn>
                  <a:cxn ang="0">
                    <a:pos x="5" y="71"/>
                  </a:cxn>
                  <a:cxn ang="0">
                    <a:pos x="12" y="64"/>
                  </a:cxn>
                  <a:cxn ang="0">
                    <a:pos x="19" y="61"/>
                  </a:cxn>
                  <a:cxn ang="0">
                    <a:pos x="24" y="54"/>
                  </a:cxn>
                  <a:cxn ang="0">
                    <a:pos x="31" y="50"/>
                  </a:cxn>
                  <a:cxn ang="0">
                    <a:pos x="38" y="47"/>
                  </a:cxn>
                  <a:cxn ang="0">
                    <a:pos x="43" y="52"/>
                  </a:cxn>
                  <a:cxn ang="0">
                    <a:pos x="48" y="59"/>
                  </a:cxn>
                  <a:cxn ang="0">
                    <a:pos x="52" y="52"/>
                  </a:cxn>
                  <a:cxn ang="0">
                    <a:pos x="60" y="50"/>
                  </a:cxn>
                  <a:cxn ang="0">
                    <a:pos x="62" y="45"/>
                  </a:cxn>
                </a:cxnLst>
                <a:rect l="0" t="0" r="r" b="b"/>
                <a:pathLst>
                  <a:path w="105" h="125">
                    <a:moveTo>
                      <a:pt x="64" y="38"/>
                    </a:moveTo>
                    <a:lnTo>
                      <a:pt x="64" y="38"/>
                    </a:lnTo>
                    <a:lnTo>
                      <a:pt x="67" y="38"/>
                    </a:lnTo>
                    <a:lnTo>
                      <a:pt x="67" y="38"/>
                    </a:lnTo>
                    <a:lnTo>
                      <a:pt x="67" y="38"/>
                    </a:lnTo>
                    <a:lnTo>
                      <a:pt x="67" y="38"/>
                    </a:lnTo>
                    <a:lnTo>
                      <a:pt x="67" y="40"/>
                    </a:lnTo>
                    <a:lnTo>
                      <a:pt x="69" y="40"/>
                    </a:lnTo>
                    <a:lnTo>
                      <a:pt x="69" y="40"/>
                    </a:lnTo>
                    <a:lnTo>
                      <a:pt x="69" y="40"/>
                    </a:lnTo>
                    <a:lnTo>
                      <a:pt x="71" y="40"/>
                    </a:lnTo>
                    <a:lnTo>
                      <a:pt x="71" y="42"/>
                    </a:lnTo>
                    <a:lnTo>
                      <a:pt x="71" y="42"/>
                    </a:lnTo>
                    <a:lnTo>
                      <a:pt x="71" y="42"/>
                    </a:lnTo>
                    <a:lnTo>
                      <a:pt x="71" y="40"/>
                    </a:lnTo>
                    <a:lnTo>
                      <a:pt x="71" y="40"/>
                    </a:lnTo>
                    <a:lnTo>
                      <a:pt x="71" y="38"/>
                    </a:lnTo>
                    <a:lnTo>
                      <a:pt x="71" y="38"/>
                    </a:lnTo>
                    <a:lnTo>
                      <a:pt x="71" y="35"/>
                    </a:lnTo>
                    <a:lnTo>
                      <a:pt x="71" y="35"/>
                    </a:lnTo>
                    <a:lnTo>
                      <a:pt x="74" y="35"/>
                    </a:lnTo>
                    <a:lnTo>
                      <a:pt x="74" y="35"/>
                    </a:lnTo>
                    <a:lnTo>
                      <a:pt x="74" y="35"/>
                    </a:lnTo>
                    <a:lnTo>
                      <a:pt x="74" y="38"/>
                    </a:lnTo>
                    <a:lnTo>
                      <a:pt x="74" y="38"/>
                    </a:lnTo>
                    <a:lnTo>
                      <a:pt x="74" y="38"/>
                    </a:lnTo>
                    <a:lnTo>
                      <a:pt x="76" y="38"/>
                    </a:lnTo>
                    <a:lnTo>
                      <a:pt x="76" y="38"/>
                    </a:lnTo>
                    <a:lnTo>
                      <a:pt x="79" y="38"/>
                    </a:lnTo>
                    <a:lnTo>
                      <a:pt x="79" y="38"/>
                    </a:lnTo>
                    <a:lnTo>
                      <a:pt x="79" y="38"/>
                    </a:lnTo>
                    <a:lnTo>
                      <a:pt x="79" y="38"/>
                    </a:lnTo>
                    <a:lnTo>
                      <a:pt x="79" y="35"/>
                    </a:lnTo>
                    <a:lnTo>
                      <a:pt x="79" y="35"/>
                    </a:lnTo>
                    <a:lnTo>
                      <a:pt x="79" y="33"/>
                    </a:lnTo>
                    <a:lnTo>
                      <a:pt x="79" y="33"/>
                    </a:lnTo>
                    <a:lnTo>
                      <a:pt x="79" y="33"/>
                    </a:lnTo>
                    <a:lnTo>
                      <a:pt x="79" y="31"/>
                    </a:lnTo>
                    <a:lnTo>
                      <a:pt x="79" y="31"/>
                    </a:lnTo>
                    <a:lnTo>
                      <a:pt x="79" y="31"/>
                    </a:lnTo>
                    <a:lnTo>
                      <a:pt x="79" y="28"/>
                    </a:lnTo>
                    <a:lnTo>
                      <a:pt x="79" y="28"/>
                    </a:lnTo>
                    <a:lnTo>
                      <a:pt x="79" y="28"/>
                    </a:lnTo>
                    <a:lnTo>
                      <a:pt x="79" y="26"/>
                    </a:lnTo>
                    <a:lnTo>
                      <a:pt x="79" y="26"/>
                    </a:lnTo>
                    <a:lnTo>
                      <a:pt x="79" y="23"/>
                    </a:lnTo>
                    <a:lnTo>
                      <a:pt x="76" y="23"/>
                    </a:lnTo>
                    <a:lnTo>
                      <a:pt x="76" y="23"/>
                    </a:lnTo>
                    <a:lnTo>
                      <a:pt x="76" y="23"/>
                    </a:lnTo>
                    <a:lnTo>
                      <a:pt x="76" y="21"/>
                    </a:lnTo>
                    <a:lnTo>
                      <a:pt x="76" y="21"/>
                    </a:lnTo>
                    <a:lnTo>
                      <a:pt x="76" y="19"/>
                    </a:lnTo>
                    <a:lnTo>
                      <a:pt x="76" y="19"/>
                    </a:lnTo>
                    <a:lnTo>
                      <a:pt x="79" y="19"/>
                    </a:lnTo>
                    <a:lnTo>
                      <a:pt x="79" y="16"/>
                    </a:lnTo>
                    <a:lnTo>
                      <a:pt x="79" y="16"/>
                    </a:lnTo>
                    <a:lnTo>
                      <a:pt x="79" y="16"/>
                    </a:lnTo>
                    <a:lnTo>
                      <a:pt x="79" y="16"/>
                    </a:lnTo>
                    <a:lnTo>
                      <a:pt x="79" y="14"/>
                    </a:lnTo>
                    <a:lnTo>
                      <a:pt x="79" y="14"/>
                    </a:lnTo>
                    <a:lnTo>
                      <a:pt x="79" y="14"/>
                    </a:lnTo>
                    <a:lnTo>
                      <a:pt x="79" y="14"/>
                    </a:lnTo>
                    <a:lnTo>
                      <a:pt x="79" y="14"/>
                    </a:lnTo>
                    <a:lnTo>
                      <a:pt x="79" y="14"/>
                    </a:lnTo>
                    <a:lnTo>
                      <a:pt x="79" y="12"/>
                    </a:lnTo>
                    <a:lnTo>
                      <a:pt x="79" y="12"/>
                    </a:lnTo>
                    <a:lnTo>
                      <a:pt x="79" y="9"/>
                    </a:lnTo>
                    <a:lnTo>
                      <a:pt x="79" y="9"/>
                    </a:lnTo>
                    <a:lnTo>
                      <a:pt x="79" y="7"/>
                    </a:lnTo>
                    <a:lnTo>
                      <a:pt x="79" y="7"/>
                    </a:lnTo>
                    <a:lnTo>
                      <a:pt x="79" y="7"/>
                    </a:lnTo>
                    <a:lnTo>
                      <a:pt x="79" y="4"/>
                    </a:lnTo>
                    <a:lnTo>
                      <a:pt x="79" y="4"/>
                    </a:lnTo>
                    <a:lnTo>
                      <a:pt x="81" y="4"/>
                    </a:lnTo>
                    <a:lnTo>
                      <a:pt x="81" y="4"/>
                    </a:lnTo>
                    <a:lnTo>
                      <a:pt x="81" y="2"/>
                    </a:lnTo>
                    <a:lnTo>
                      <a:pt x="81" y="2"/>
                    </a:lnTo>
                    <a:lnTo>
                      <a:pt x="81" y="2"/>
                    </a:lnTo>
                    <a:lnTo>
                      <a:pt x="81" y="0"/>
                    </a:lnTo>
                    <a:lnTo>
                      <a:pt x="81" y="0"/>
                    </a:lnTo>
                    <a:lnTo>
                      <a:pt x="83" y="0"/>
                    </a:lnTo>
                    <a:lnTo>
                      <a:pt x="83" y="2"/>
                    </a:lnTo>
                    <a:lnTo>
                      <a:pt x="83" y="2"/>
                    </a:lnTo>
                    <a:lnTo>
                      <a:pt x="83" y="2"/>
                    </a:lnTo>
                    <a:lnTo>
                      <a:pt x="83" y="4"/>
                    </a:lnTo>
                    <a:lnTo>
                      <a:pt x="83" y="4"/>
                    </a:lnTo>
                    <a:lnTo>
                      <a:pt x="83" y="4"/>
                    </a:lnTo>
                    <a:lnTo>
                      <a:pt x="83" y="4"/>
                    </a:lnTo>
                    <a:lnTo>
                      <a:pt x="83" y="7"/>
                    </a:lnTo>
                    <a:lnTo>
                      <a:pt x="83" y="7"/>
                    </a:lnTo>
                    <a:lnTo>
                      <a:pt x="83" y="7"/>
                    </a:lnTo>
                    <a:lnTo>
                      <a:pt x="83" y="9"/>
                    </a:lnTo>
                    <a:lnTo>
                      <a:pt x="83" y="9"/>
                    </a:lnTo>
                    <a:lnTo>
                      <a:pt x="83" y="12"/>
                    </a:lnTo>
                    <a:lnTo>
                      <a:pt x="83" y="12"/>
                    </a:lnTo>
                    <a:lnTo>
                      <a:pt x="83" y="14"/>
                    </a:lnTo>
                    <a:lnTo>
                      <a:pt x="83" y="14"/>
                    </a:lnTo>
                    <a:lnTo>
                      <a:pt x="83" y="14"/>
                    </a:lnTo>
                    <a:lnTo>
                      <a:pt x="83" y="16"/>
                    </a:lnTo>
                    <a:lnTo>
                      <a:pt x="83" y="16"/>
                    </a:lnTo>
                    <a:lnTo>
                      <a:pt x="86" y="16"/>
                    </a:lnTo>
                    <a:lnTo>
                      <a:pt x="86" y="19"/>
                    </a:lnTo>
                    <a:lnTo>
                      <a:pt x="86" y="19"/>
                    </a:lnTo>
                    <a:lnTo>
                      <a:pt x="83" y="19"/>
                    </a:lnTo>
                    <a:lnTo>
                      <a:pt x="83" y="21"/>
                    </a:lnTo>
                    <a:lnTo>
                      <a:pt x="83" y="21"/>
                    </a:lnTo>
                    <a:lnTo>
                      <a:pt x="83" y="21"/>
                    </a:lnTo>
                    <a:lnTo>
                      <a:pt x="83" y="23"/>
                    </a:lnTo>
                    <a:lnTo>
                      <a:pt x="83" y="23"/>
                    </a:lnTo>
                    <a:lnTo>
                      <a:pt x="86" y="23"/>
                    </a:lnTo>
                    <a:lnTo>
                      <a:pt x="86" y="23"/>
                    </a:lnTo>
                    <a:lnTo>
                      <a:pt x="86" y="23"/>
                    </a:lnTo>
                    <a:lnTo>
                      <a:pt x="86" y="23"/>
                    </a:lnTo>
                    <a:lnTo>
                      <a:pt x="88" y="23"/>
                    </a:lnTo>
                    <a:lnTo>
                      <a:pt x="88" y="23"/>
                    </a:lnTo>
                    <a:lnTo>
                      <a:pt x="88" y="21"/>
                    </a:lnTo>
                    <a:lnTo>
                      <a:pt x="88" y="21"/>
                    </a:lnTo>
                    <a:lnTo>
                      <a:pt x="88" y="19"/>
                    </a:lnTo>
                    <a:lnTo>
                      <a:pt x="88" y="19"/>
                    </a:lnTo>
                    <a:lnTo>
                      <a:pt x="88" y="19"/>
                    </a:lnTo>
                    <a:lnTo>
                      <a:pt x="88" y="16"/>
                    </a:lnTo>
                    <a:lnTo>
                      <a:pt x="88" y="16"/>
                    </a:lnTo>
                    <a:lnTo>
                      <a:pt x="88" y="16"/>
                    </a:lnTo>
                    <a:lnTo>
                      <a:pt x="88" y="14"/>
                    </a:lnTo>
                    <a:lnTo>
                      <a:pt x="88" y="14"/>
                    </a:lnTo>
                    <a:lnTo>
                      <a:pt x="88" y="14"/>
                    </a:lnTo>
                    <a:lnTo>
                      <a:pt x="88" y="14"/>
                    </a:lnTo>
                    <a:lnTo>
                      <a:pt x="88" y="14"/>
                    </a:lnTo>
                    <a:lnTo>
                      <a:pt x="90" y="14"/>
                    </a:lnTo>
                    <a:lnTo>
                      <a:pt x="90" y="12"/>
                    </a:lnTo>
                    <a:lnTo>
                      <a:pt x="90" y="12"/>
                    </a:lnTo>
                    <a:lnTo>
                      <a:pt x="90" y="12"/>
                    </a:lnTo>
                    <a:lnTo>
                      <a:pt x="93" y="12"/>
                    </a:lnTo>
                    <a:lnTo>
                      <a:pt x="93" y="12"/>
                    </a:lnTo>
                    <a:lnTo>
                      <a:pt x="93" y="12"/>
                    </a:lnTo>
                    <a:lnTo>
                      <a:pt x="93" y="14"/>
                    </a:lnTo>
                    <a:lnTo>
                      <a:pt x="93" y="14"/>
                    </a:lnTo>
                    <a:lnTo>
                      <a:pt x="93" y="14"/>
                    </a:lnTo>
                    <a:lnTo>
                      <a:pt x="93" y="16"/>
                    </a:lnTo>
                    <a:lnTo>
                      <a:pt x="93" y="16"/>
                    </a:lnTo>
                    <a:lnTo>
                      <a:pt x="93" y="16"/>
                    </a:lnTo>
                    <a:lnTo>
                      <a:pt x="95" y="16"/>
                    </a:lnTo>
                    <a:lnTo>
                      <a:pt x="95" y="19"/>
                    </a:lnTo>
                    <a:lnTo>
                      <a:pt x="93" y="19"/>
                    </a:lnTo>
                    <a:lnTo>
                      <a:pt x="93" y="19"/>
                    </a:lnTo>
                    <a:lnTo>
                      <a:pt x="95" y="19"/>
                    </a:lnTo>
                    <a:lnTo>
                      <a:pt x="95" y="21"/>
                    </a:lnTo>
                    <a:lnTo>
                      <a:pt x="93" y="21"/>
                    </a:lnTo>
                    <a:lnTo>
                      <a:pt x="93" y="21"/>
                    </a:lnTo>
                    <a:lnTo>
                      <a:pt x="93" y="21"/>
                    </a:lnTo>
                    <a:lnTo>
                      <a:pt x="93" y="21"/>
                    </a:lnTo>
                    <a:lnTo>
                      <a:pt x="90" y="21"/>
                    </a:lnTo>
                    <a:lnTo>
                      <a:pt x="90" y="21"/>
                    </a:lnTo>
                    <a:lnTo>
                      <a:pt x="90" y="23"/>
                    </a:lnTo>
                    <a:lnTo>
                      <a:pt x="90" y="23"/>
                    </a:lnTo>
                    <a:lnTo>
                      <a:pt x="90" y="23"/>
                    </a:lnTo>
                    <a:lnTo>
                      <a:pt x="88" y="23"/>
                    </a:lnTo>
                    <a:lnTo>
                      <a:pt x="88" y="23"/>
                    </a:lnTo>
                    <a:lnTo>
                      <a:pt x="88" y="26"/>
                    </a:lnTo>
                    <a:lnTo>
                      <a:pt x="88" y="26"/>
                    </a:lnTo>
                    <a:lnTo>
                      <a:pt x="90" y="26"/>
                    </a:lnTo>
                    <a:lnTo>
                      <a:pt x="90" y="26"/>
                    </a:lnTo>
                    <a:lnTo>
                      <a:pt x="90" y="26"/>
                    </a:lnTo>
                    <a:lnTo>
                      <a:pt x="90" y="28"/>
                    </a:lnTo>
                    <a:lnTo>
                      <a:pt x="93" y="28"/>
                    </a:lnTo>
                    <a:lnTo>
                      <a:pt x="93" y="28"/>
                    </a:lnTo>
                    <a:lnTo>
                      <a:pt x="90" y="28"/>
                    </a:lnTo>
                    <a:lnTo>
                      <a:pt x="90" y="28"/>
                    </a:lnTo>
                    <a:lnTo>
                      <a:pt x="90" y="31"/>
                    </a:lnTo>
                    <a:lnTo>
                      <a:pt x="90" y="31"/>
                    </a:lnTo>
                    <a:lnTo>
                      <a:pt x="90" y="31"/>
                    </a:lnTo>
                    <a:lnTo>
                      <a:pt x="93" y="31"/>
                    </a:lnTo>
                    <a:lnTo>
                      <a:pt x="93" y="31"/>
                    </a:lnTo>
                    <a:lnTo>
                      <a:pt x="93" y="31"/>
                    </a:lnTo>
                    <a:lnTo>
                      <a:pt x="93" y="31"/>
                    </a:lnTo>
                    <a:lnTo>
                      <a:pt x="95" y="31"/>
                    </a:lnTo>
                    <a:lnTo>
                      <a:pt x="95" y="31"/>
                    </a:lnTo>
                    <a:lnTo>
                      <a:pt x="95" y="31"/>
                    </a:lnTo>
                    <a:lnTo>
                      <a:pt x="95" y="31"/>
                    </a:lnTo>
                    <a:lnTo>
                      <a:pt x="95" y="33"/>
                    </a:lnTo>
                    <a:lnTo>
                      <a:pt x="95" y="33"/>
                    </a:lnTo>
                    <a:lnTo>
                      <a:pt x="95" y="33"/>
                    </a:lnTo>
                    <a:lnTo>
                      <a:pt x="95" y="35"/>
                    </a:lnTo>
                    <a:lnTo>
                      <a:pt x="95" y="35"/>
                    </a:lnTo>
                    <a:lnTo>
                      <a:pt x="95" y="35"/>
                    </a:lnTo>
                    <a:lnTo>
                      <a:pt x="95" y="38"/>
                    </a:lnTo>
                    <a:lnTo>
                      <a:pt x="95" y="38"/>
                    </a:lnTo>
                    <a:lnTo>
                      <a:pt x="95" y="38"/>
                    </a:lnTo>
                    <a:lnTo>
                      <a:pt x="97" y="38"/>
                    </a:lnTo>
                    <a:lnTo>
                      <a:pt x="97" y="40"/>
                    </a:lnTo>
                    <a:lnTo>
                      <a:pt x="97" y="40"/>
                    </a:lnTo>
                    <a:lnTo>
                      <a:pt x="97" y="40"/>
                    </a:lnTo>
                    <a:lnTo>
                      <a:pt x="97" y="42"/>
                    </a:lnTo>
                    <a:lnTo>
                      <a:pt x="97" y="42"/>
                    </a:lnTo>
                    <a:lnTo>
                      <a:pt x="97" y="42"/>
                    </a:lnTo>
                    <a:lnTo>
                      <a:pt x="97" y="42"/>
                    </a:lnTo>
                    <a:lnTo>
                      <a:pt x="97" y="45"/>
                    </a:lnTo>
                    <a:lnTo>
                      <a:pt x="95" y="45"/>
                    </a:lnTo>
                    <a:lnTo>
                      <a:pt x="95" y="45"/>
                    </a:lnTo>
                    <a:lnTo>
                      <a:pt x="95" y="45"/>
                    </a:lnTo>
                    <a:lnTo>
                      <a:pt x="95" y="47"/>
                    </a:lnTo>
                    <a:lnTo>
                      <a:pt x="95" y="47"/>
                    </a:lnTo>
                    <a:lnTo>
                      <a:pt x="93" y="47"/>
                    </a:lnTo>
                    <a:lnTo>
                      <a:pt x="93" y="47"/>
                    </a:lnTo>
                    <a:lnTo>
                      <a:pt x="93" y="50"/>
                    </a:lnTo>
                    <a:lnTo>
                      <a:pt x="95" y="50"/>
                    </a:lnTo>
                    <a:lnTo>
                      <a:pt x="95" y="50"/>
                    </a:lnTo>
                    <a:lnTo>
                      <a:pt x="95" y="50"/>
                    </a:lnTo>
                    <a:lnTo>
                      <a:pt x="95" y="50"/>
                    </a:lnTo>
                    <a:lnTo>
                      <a:pt x="97" y="50"/>
                    </a:lnTo>
                    <a:lnTo>
                      <a:pt x="97" y="50"/>
                    </a:lnTo>
                    <a:lnTo>
                      <a:pt x="97" y="50"/>
                    </a:lnTo>
                    <a:lnTo>
                      <a:pt x="97" y="50"/>
                    </a:lnTo>
                    <a:lnTo>
                      <a:pt x="100" y="50"/>
                    </a:lnTo>
                    <a:lnTo>
                      <a:pt x="100" y="52"/>
                    </a:lnTo>
                    <a:lnTo>
                      <a:pt x="100" y="52"/>
                    </a:lnTo>
                    <a:lnTo>
                      <a:pt x="100" y="52"/>
                    </a:lnTo>
                    <a:lnTo>
                      <a:pt x="100" y="54"/>
                    </a:lnTo>
                    <a:lnTo>
                      <a:pt x="97" y="54"/>
                    </a:lnTo>
                    <a:lnTo>
                      <a:pt x="97" y="54"/>
                    </a:lnTo>
                    <a:lnTo>
                      <a:pt x="100" y="54"/>
                    </a:lnTo>
                    <a:lnTo>
                      <a:pt x="100" y="57"/>
                    </a:lnTo>
                    <a:lnTo>
                      <a:pt x="100" y="57"/>
                    </a:lnTo>
                    <a:lnTo>
                      <a:pt x="100" y="57"/>
                    </a:lnTo>
                    <a:lnTo>
                      <a:pt x="100" y="57"/>
                    </a:lnTo>
                    <a:lnTo>
                      <a:pt x="100" y="59"/>
                    </a:lnTo>
                    <a:lnTo>
                      <a:pt x="100" y="59"/>
                    </a:lnTo>
                    <a:lnTo>
                      <a:pt x="100" y="59"/>
                    </a:lnTo>
                    <a:lnTo>
                      <a:pt x="100" y="61"/>
                    </a:lnTo>
                    <a:lnTo>
                      <a:pt x="100" y="61"/>
                    </a:lnTo>
                    <a:lnTo>
                      <a:pt x="100" y="64"/>
                    </a:lnTo>
                    <a:lnTo>
                      <a:pt x="100" y="64"/>
                    </a:lnTo>
                    <a:lnTo>
                      <a:pt x="100" y="64"/>
                    </a:lnTo>
                    <a:lnTo>
                      <a:pt x="100" y="64"/>
                    </a:lnTo>
                    <a:lnTo>
                      <a:pt x="100" y="66"/>
                    </a:lnTo>
                    <a:lnTo>
                      <a:pt x="97" y="66"/>
                    </a:lnTo>
                    <a:lnTo>
                      <a:pt x="97" y="66"/>
                    </a:lnTo>
                    <a:lnTo>
                      <a:pt x="100" y="66"/>
                    </a:lnTo>
                    <a:lnTo>
                      <a:pt x="100" y="68"/>
                    </a:lnTo>
                    <a:lnTo>
                      <a:pt x="100" y="68"/>
                    </a:lnTo>
                    <a:lnTo>
                      <a:pt x="100" y="68"/>
                    </a:lnTo>
                    <a:lnTo>
                      <a:pt x="100" y="68"/>
                    </a:lnTo>
                    <a:lnTo>
                      <a:pt x="100" y="71"/>
                    </a:lnTo>
                    <a:lnTo>
                      <a:pt x="102" y="71"/>
                    </a:lnTo>
                    <a:lnTo>
                      <a:pt x="102" y="71"/>
                    </a:lnTo>
                    <a:lnTo>
                      <a:pt x="102" y="71"/>
                    </a:lnTo>
                    <a:lnTo>
                      <a:pt x="102" y="73"/>
                    </a:lnTo>
                    <a:lnTo>
                      <a:pt x="102" y="73"/>
                    </a:lnTo>
                    <a:lnTo>
                      <a:pt x="102" y="73"/>
                    </a:lnTo>
                    <a:lnTo>
                      <a:pt x="105" y="73"/>
                    </a:lnTo>
                    <a:lnTo>
                      <a:pt x="105" y="76"/>
                    </a:lnTo>
                    <a:lnTo>
                      <a:pt x="105" y="76"/>
                    </a:lnTo>
                    <a:lnTo>
                      <a:pt x="105" y="78"/>
                    </a:lnTo>
                    <a:lnTo>
                      <a:pt x="105" y="78"/>
                    </a:lnTo>
                    <a:lnTo>
                      <a:pt x="102" y="78"/>
                    </a:lnTo>
                    <a:lnTo>
                      <a:pt x="102" y="80"/>
                    </a:lnTo>
                    <a:lnTo>
                      <a:pt x="102" y="80"/>
                    </a:lnTo>
                    <a:lnTo>
                      <a:pt x="105" y="80"/>
                    </a:lnTo>
                    <a:lnTo>
                      <a:pt x="105" y="83"/>
                    </a:lnTo>
                    <a:lnTo>
                      <a:pt x="105" y="83"/>
                    </a:lnTo>
                    <a:lnTo>
                      <a:pt x="105" y="83"/>
                    </a:lnTo>
                    <a:lnTo>
                      <a:pt x="102" y="83"/>
                    </a:lnTo>
                    <a:lnTo>
                      <a:pt x="102" y="85"/>
                    </a:lnTo>
                    <a:lnTo>
                      <a:pt x="102" y="85"/>
                    </a:lnTo>
                    <a:lnTo>
                      <a:pt x="102" y="85"/>
                    </a:lnTo>
                    <a:lnTo>
                      <a:pt x="102" y="87"/>
                    </a:lnTo>
                    <a:lnTo>
                      <a:pt x="100" y="87"/>
                    </a:lnTo>
                    <a:lnTo>
                      <a:pt x="100" y="87"/>
                    </a:lnTo>
                    <a:lnTo>
                      <a:pt x="100" y="87"/>
                    </a:lnTo>
                    <a:lnTo>
                      <a:pt x="100" y="90"/>
                    </a:lnTo>
                    <a:lnTo>
                      <a:pt x="100" y="90"/>
                    </a:lnTo>
                    <a:lnTo>
                      <a:pt x="100" y="90"/>
                    </a:lnTo>
                    <a:lnTo>
                      <a:pt x="97" y="90"/>
                    </a:lnTo>
                    <a:lnTo>
                      <a:pt x="97" y="90"/>
                    </a:lnTo>
                    <a:lnTo>
                      <a:pt x="97" y="92"/>
                    </a:lnTo>
                    <a:lnTo>
                      <a:pt x="97" y="92"/>
                    </a:lnTo>
                    <a:lnTo>
                      <a:pt x="97" y="92"/>
                    </a:lnTo>
                    <a:lnTo>
                      <a:pt x="97" y="92"/>
                    </a:lnTo>
                    <a:lnTo>
                      <a:pt x="97" y="95"/>
                    </a:lnTo>
                    <a:lnTo>
                      <a:pt x="97" y="95"/>
                    </a:lnTo>
                    <a:lnTo>
                      <a:pt x="95" y="95"/>
                    </a:lnTo>
                    <a:lnTo>
                      <a:pt x="95" y="95"/>
                    </a:lnTo>
                    <a:lnTo>
                      <a:pt x="95" y="97"/>
                    </a:lnTo>
                    <a:lnTo>
                      <a:pt x="95" y="97"/>
                    </a:lnTo>
                    <a:lnTo>
                      <a:pt x="95" y="97"/>
                    </a:lnTo>
                    <a:lnTo>
                      <a:pt x="95" y="99"/>
                    </a:lnTo>
                    <a:lnTo>
                      <a:pt x="95" y="99"/>
                    </a:lnTo>
                    <a:lnTo>
                      <a:pt x="95" y="102"/>
                    </a:lnTo>
                    <a:lnTo>
                      <a:pt x="95" y="102"/>
                    </a:lnTo>
                    <a:lnTo>
                      <a:pt x="95" y="102"/>
                    </a:lnTo>
                    <a:lnTo>
                      <a:pt x="95" y="104"/>
                    </a:lnTo>
                    <a:lnTo>
                      <a:pt x="95" y="104"/>
                    </a:lnTo>
                    <a:lnTo>
                      <a:pt x="95" y="104"/>
                    </a:lnTo>
                    <a:lnTo>
                      <a:pt x="95" y="106"/>
                    </a:lnTo>
                    <a:lnTo>
                      <a:pt x="95" y="106"/>
                    </a:lnTo>
                    <a:lnTo>
                      <a:pt x="95" y="109"/>
                    </a:lnTo>
                    <a:lnTo>
                      <a:pt x="93" y="109"/>
                    </a:lnTo>
                    <a:lnTo>
                      <a:pt x="93" y="106"/>
                    </a:lnTo>
                    <a:lnTo>
                      <a:pt x="93" y="106"/>
                    </a:lnTo>
                    <a:lnTo>
                      <a:pt x="93" y="106"/>
                    </a:lnTo>
                    <a:lnTo>
                      <a:pt x="93" y="104"/>
                    </a:lnTo>
                    <a:lnTo>
                      <a:pt x="93" y="104"/>
                    </a:lnTo>
                    <a:lnTo>
                      <a:pt x="93" y="104"/>
                    </a:lnTo>
                    <a:lnTo>
                      <a:pt x="93" y="102"/>
                    </a:lnTo>
                    <a:lnTo>
                      <a:pt x="93" y="102"/>
                    </a:lnTo>
                    <a:lnTo>
                      <a:pt x="90" y="102"/>
                    </a:lnTo>
                    <a:lnTo>
                      <a:pt x="90" y="102"/>
                    </a:lnTo>
                    <a:lnTo>
                      <a:pt x="93" y="102"/>
                    </a:lnTo>
                    <a:lnTo>
                      <a:pt x="93" y="99"/>
                    </a:lnTo>
                    <a:lnTo>
                      <a:pt x="90" y="99"/>
                    </a:lnTo>
                    <a:lnTo>
                      <a:pt x="90" y="99"/>
                    </a:lnTo>
                    <a:lnTo>
                      <a:pt x="90" y="97"/>
                    </a:lnTo>
                    <a:lnTo>
                      <a:pt x="90" y="97"/>
                    </a:lnTo>
                    <a:lnTo>
                      <a:pt x="90" y="95"/>
                    </a:lnTo>
                    <a:lnTo>
                      <a:pt x="90" y="95"/>
                    </a:lnTo>
                    <a:lnTo>
                      <a:pt x="90" y="92"/>
                    </a:lnTo>
                    <a:lnTo>
                      <a:pt x="90" y="92"/>
                    </a:lnTo>
                    <a:lnTo>
                      <a:pt x="90" y="92"/>
                    </a:lnTo>
                    <a:lnTo>
                      <a:pt x="88" y="92"/>
                    </a:lnTo>
                    <a:lnTo>
                      <a:pt x="88" y="92"/>
                    </a:lnTo>
                    <a:lnTo>
                      <a:pt x="88" y="90"/>
                    </a:lnTo>
                    <a:lnTo>
                      <a:pt x="88" y="90"/>
                    </a:lnTo>
                    <a:lnTo>
                      <a:pt x="88" y="87"/>
                    </a:lnTo>
                    <a:lnTo>
                      <a:pt x="88" y="87"/>
                    </a:lnTo>
                    <a:lnTo>
                      <a:pt x="88" y="87"/>
                    </a:lnTo>
                    <a:lnTo>
                      <a:pt x="88" y="87"/>
                    </a:lnTo>
                    <a:lnTo>
                      <a:pt x="88" y="85"/>
                    </a:lnTo>
                    <a:lnTo>
                      <a:pt x="88" y="85"/>
                    </a:lnTo>
                    <a:lnTo>
                      <a:pt x="86" y="85"/>
                    </a:lnTo>
                    <a:lnTo>
                      <a:pt x="86" y="85"/>
                    </a:lnTo>
                    <a:lnTo>
                      <a:pt x="86" y="87"/>
                    </a:lnTo>
                    <a:lnTo>
                      <a:pt x="86" y="87"/>
                    </a:lnTo>
                    <a:lnTo>
                      <a:pt x="86" y="87"/>
                    </a:lnTo>
                    <a:lnTo>
                      <a:pt x="86" y="90"/>
                    </a:lnTo>
                    <a:lnTo>
                      <a:pt x="86" y="90"/>
                    </a:lnTo>
                    <a:lnTo>
                      <a:pt x="86" y="92"/>
                    </a:lnTo>
                    <a:lnTo>
                      <a:pt x="86" y="92"/>
                    </a:lnTo>
                    <a:lnTo>
                      <a:pt x="86" y="92"/>
                    </a:lnTo>
                    <a:lnTo>
                      <a:pt x="83" y="92"/>
                    </a:lnTo>
                    <a:lnTo>
                      <a:pt x="83" y="92"/>
                    </a:lnTo>
                    <a:lnTo>
                      <a:pt x="83" y="92"/>
                    </a:lnTo>
                    <a:lnTo>
                      <a:pt x="83" y="90"/>
                    </a:lnTo>
                    <a:lnTo>
                      <a:pt x="83" y="90"/>
                    </a:lnTo>
                    <a:lnTo>
                      <a:pt x="83" y="90"/>
                    </a:lnTo>
                    <a:lnTo>
                      <a:pt x="83" y="87"/>
                    </a:lnTo>
                    <a:lnTo>
                      <a:pt x="83" y="87"/>
                    </a:lnTo>
                    <a:lnTo>
                      <a:pt x="81" y="87"/>
                    </a:lnTo>
                    <a:lnTo>
                      <a:pt x="81" y="87"/>
                    </a:lnTo>
                    <a:lnTo>
                      <a:pt x="81" y="90"/>
                    </a:lnTo>
                    <a:lnTo>
                      <a:pt x="81" y="90"/>
                    </a:lnTo>
                    <a:lnTo>
                      <a:pt x="81" y="90"/>
                    </a:lnTo>
                    <a:lnTo>
                      <a:pt x="79" y="90"/>
                    </a:lnTo>
                    <a:lnTo>
                      <a:pt x="79" y="92"/>
                    </a:lnTo>
                    <a:lnTo>
                      <a:pt x="79" y="92"/>
                    </a:lnTo>
                    <a:lnTo>
                      <a:pt x="79" y="92"/>
                    </a:lnTo>
                    <a:lnTo>
                      <a:pt x="79" y="92"/>
                    </a:lnTo>
                    <a:lnTo>
                      <a:pt x="79" y="95"/>
                    </a:lnTo>
                    <a:lnTo>
                      <a:pt x="79" y="95"/>
                    </a:lnTo>
                    <a:lnTo>
                      <a:pt x="79" y="95"/>
                    </a:lnTo>
                    <a:lnTo>
                      <a:pt x="79" y="97"/>
                    </a:lnTo>
                    <a:lnTo>
                      <a:pt x="79" y="97"/>
                    </a:lnTo>
                    <a:lnTo>
                      <a:pt x="79" y="97"/>
                    </a:lnTo>
                    <a:lnTo>
                      <a:pt x="79" y="99"/>
                    </a:lnTo>
                    <a:lnTo>
                      <a:pt x="79" y="99"/>
                    </a:lnTo>
                    <a:lnTo>
                      <a:pt x="79" y="99"/>
                    </a:lnTo>
                    <a:lnTo>
                      <a:pt x="81" y="99"/>
                    </a:lnTo>
                    <a:lnTo>
                      <a:pt x="81" y="102"/>
                    </a:lnTo>
                    <a:lnTo>
                      <a:pt x="81" y="102"/>
                    </a:lnTo>
                    <a:lnTo>
                      <a:pt x="81" y="102"/>
                    </a:lnTo>
                    <a:lnTo>
                      <a:pt x="81" y="102"/>
                    </a:lnTo>
                    <a:lnTo>
                      <a:pt x="81" y="102"/>
                    </a:lnTo>
                    <a:lnTo>
                      <a:pt x="81" y="104"/>
                    </a:lnTo>
                    <a:lnTo>
                      <a:pt x="83" y="104"/>
                    </a:lnTo>
                    <a:lnTo>
                      <a:pt x="83" y="104"/>
                    </a:lnTo>
                    <a:lnTo>
                      <a:pt x="83" y="106"/>
                    </a:lnTo>
                    <a:lnTo>
                      <a:pt x="83" y="106"/>
                    </a:lnTo>
                    <a:lnTo>
                      <a:pt x="83" y="106"/>
                    </a:lnTo>
                    <a:lnTo>
                      <a:pt x="83" y="109"/>
                    </a:lnTo>
                    <a:lnTo>
                      <a:pt x="83" y="109"/>
                    </a:lnTo>
                    <a:lnTo>
                      <a:pt x="86" y="109"/>
                    </a:lnTo>
                    <a:lnTo>
                      <a:pt x="86" y="111"/>
                    </a:lnTo>
                    <a:lnTo>
                      <a:pt x="86" y="111"/>
                    </a:lnTo>
                    <a:lnTo>
                      <a:pt x="86" y="111"/>
                    </a:lnTo>
                    <a:lnTo>
                      <a:pt x="83" y="111"/>
                    </a:lnTo>
                    <a:lnTo>
                      <a:pt x="83" y="113"/>
                    </a:lnTo>
                    <a:lnTo>
                      <a:pt x="83" y="113"/>
                    </a:lnTo>
                    <a:lnTo>
                      <a:pt x="83" y="116"/>
                    </a:lnTo>
                    <a:lnTo>
                      <a:pt x="83" y="116"/>
                    </a:lnTo>
                    <a:lnTo>
                      <a:pt x="83" y="116"/>
                    </a:lnTo>
                    <a:lnTo>
                      <a:pt x="83" y="118"/>
                    </a:lnTo>
                    <a:lnTo>
                      <a:pt x="81" y="118"/>
                    </a:lnTo>
                    <a:lnTo>
                      <a:pt x="81" y="118"/>
                    </a:lnTo>
                    <a:lnTo>
                      <a:pt x="81" y="118"/>
                    </a:lnTo>
                    <a:lnTo>
                      <a:pt x="81" y="121"/>
                    </a:lnTo>
                    <a:lnTo>
                      <a:pt x="81" y="121"/>
                    </a:lnTo>
                    <a:lnTo>
                      <a:pt x="81" y="121"/>
                    </a:lnTo>
                    <a:lnTo>
                      <a:pt x="81" y="123"/>
                    </a:lnTo>
                    <a:lnTo>
                      <a:pt x="79" y="123"/>
                    </a:lnTo>
                    <a:lnTo>
                      <a:pt x="79" y="123"/>
                    </a:lnTo>
                    <a:lnTo>
                      <a:pt x="79" y="123"/>
                    </a:lnTo>
                    <a:lnTo>
                      <a:pt x="79" y="123"/>
                    </a:lnTo>
                    <a:lnTo>
                      <a:pt x="79" y="125"/>
                    </a:lnTo>
                    <a:lnTo>
                      <a:pt x="79" y="125"/>
                    </a:lnTo>
                    <a:lnTo>
                      <a:pt x="79" y="125"/>
                    </a:lnTo>
                    <a:lnTo>
                      <a:pt x="76" y="125"/>
                    </a:lnTo>
                    <a:lnTo>
                      <a:pt x="76" y="125"/>
                    </a:lnTo>
                    <a:lnTo>
                      <a:pt x="74" y="125"/>
                    </a:lnTo>
                    <a:lnTo>
                      <a:pt x="74" y="125"/>
                    </a:lnTo>
                    <a:lnTo>
                      <a:pt x="74" y="125"/>
                    </a:lnTo>
                    <a:lnTo>
                      <a:pt x="74" y="123"/>
                    </a:lnTo>
                    <a:lnTo>
                      <a:pt x="74" y="123"/>
                    </a:lnTo>
                    <a:lnTo>
                      <a:pt x="74" y="123"/>
                    </a:lnTo>
                    <a:lnTo>
                      <a:pt x="74" y="123"/>
                    </a:lnTo>
                    <a:lnTo>
                      <a:pt x="74" y="123"/>
                    </a:lnTo>
                    <a:lnTo>
                      <a:pt x="74" y="123"/>
                    </a:lnTo>
                    <a:lnTo>
                      <a:pt x="74" y="121"/>
                    </a:lnTo>
                    <a:lnTo>
                      <a:pt x="71" y="121"/>
                    </a:lnTo>
                    <a:lnTo>
                      <a:pt x="71" y="121"/>
                    </a:lnTo>
                    <a:lnTo>
                      <a:pt x="71" y="118"/>
                    </a:lnTo>
                    <a:lnTo>
                      <a:pt x="71" y="118"/>
                    </a:lnTo>
                    <a:lnTo>
                      <a:pt x="74" y="118"/>
                    </a:lnTo>
                    <a:lnTo>
                      <a:pt x="74" y="116"/>
                    </a:lnTo>
                    <a:lnTo>
                      <a:pt x="74" y="116"/>
                    </a:lnTo>
                    <a:lnTo>
                      <a:pt x="74" y="116"/>
                    </a:lnTo>
                    <a:lnTo>
                      <a:pt x="74" y="113"/>
                    </a:lnTo>
                    <a:lnTo>
                      <a:pt x="74" y="113"/>
                    </a:lnTo>
                    <a:lnTo>
                      <a:pt x="74" y="111"/>
                    </a:lnTo>
                    <a:lnTo>
                      <a:pt x="74" y="111"/>
                    </a:lnTo>
                    <a:lnTo>
                      <a:pt x="71" y="111"/>
                    </a:lnTo>
                    <a:lnTo>
                      <a:pt x="71" y="113"/>
                    </a:lnTo>
                    <a:lnTo>
                      <a:pt x="71" y="113"/>
                    </a:lnTo>
                    <a:lnTo>
                      <a:pt x="71" y="116"/>
                    </a:lnTo>
                    <a:lnTo>
                      <a:pt x="71" y="116"/>
                    </a:lnTo>
                    <a:lnTo>
                      <a:pt x="71" y="116"/>
                    </a:lnTo>
                    <a:lnTo>
                      <a:pt x="71" y="118"/>
                    </a:lnTo>
                    <a:lnTo>
                      <a:pt x="71" y="118"/>
                    </a:lnTo>
                    <a:lnTo>
                      <a:pt x="71" y="118"/>
                    </a:lnTo>
                    <a:lnTo>
                      <a:pt x="69" y="118"/>
                    </a:lnTo>
                    <a:lnTo>
                      <a:pt x="69" y="118"/>
                    </a:lnTo>
                    <a:lnTo>
                      <a:pt x="67" y="118"/>
                    </a:lnTo>
                    <a:lnTo>
                      <a:pt x="67" y="118"/>
                    </a:lnTo>
                    <a:lnTo>
                      <a:pt x="67" y="118"/>
                    </a:lnTo>
                    <a:lnTo>
                      <a:pt x="67" y="118"/>
                    </a:lnTo>
                    <a:lnTo>
                      <a:pt x="64" y="118"/>
                    </a:lnTo>
                    <a:lnTo>
                      <a:pt x="64" y="118"/>
                    </a:lnTo>
                    <a:lnTo>
                      <a:pt x="62" y="118"/>
                    </a:lnTo>
                    <a:lnTo>
                      <a:pt x="62" y="116"/>
                    </a:lnTo>
                    <a:lnTo>
                      <a:pt x="62" y="116"/>
                    </a:lnTo>
                    <a:lnTo>
                      <a:pt x="62" y="116"/>
                    </a:lnTo>
                    <a:lnTo>
                      <a:pt x="62" y="116"/>
                    </a:lnTo>
                    <a:lnTo>
                      <a:pt x="60" y="116"/>
                    </a:lnTo>
                    <a:lnTo>
                      <a:pt x="60" y="116"/>
                    </a:lnTo>
                    <a:lnTo>
                      <a:pt x="60" y="113"/>
                    </a:lnTo>
                    <a:lnTo>
                      <a:pt x="60" y="113"/>
                    </a:lnTo>
                    <a:lnTo>
                      <a:pt x="57" y="113"/>
                    </a:lnTo>
                    <a:lnTo>
                      <a:pt x="57" y="113"/>
                    </a:lnTo>
                    <a:lnTo>
                      <a:pt x="57" y="113"/>
                    </a:lnTo>
                    <a:lnTo>
                      <a:pt x="55" y="113"/>
                    </a:lnTo>
                    <a:lnTo>
                      <a:pt x="55" y="111"/>
                    </a:lnTo>
                    <a:lnTo>
                      <a:pt x="55" y="111"/>
                    </a:lnTo>
                    <a:lnTo>
                      <a:pt x="55" y="111"/>
                    </a:lnTo>
                    <a:lnTo>
                      <a:pt x="52" y="111"/>
                    </a:lnTo>
                    <a:lnTo>
                      <a:pt x="52" y="111"/>
                    </a:lnTo>
                    <a:lnTo>
                      <a:pt x="52" y="111"/>
                    </a:lnTo>
                    <a:lnTo>
                      <a:pt x="52" y="111"/>
                    </a:lnTo>
                    <a:lnTo>
                      <a:pt x="52" y="111"/>
                    </a:lnTo>
                    <a:lnTo>
                      <a:pt x="50" y="111"/>
                    </a:lnTo>
                    <a:lnTo>
                      <a:pt x="50" y="109"/>
                    </a:lnTo>
                    <a:lnTo>
                      <a:pt x="50" y="109"/>
                    </a:lnTo>
                    <a:lnTo>
                      <a:pt x="50" y="109"/>
                    </a:lnTo>
                    <a:lnTo>
                      <a:pt x="50" y="106"/>
                    </a:lnTo>
                    <a:lnTo>
                      <a:pt x="48" y="106"/>
                    </a:lnTo>
                    <a:lnTo>
                      <a:pt x="48" y="106"/>
                    </a:lnTo>
                    <a:lnTo>
                      <a:pt x="48" y="106"/>
                    </a:lnTo>
                    <a:lnTo>
                      <a:pt x="48" y="104"/>
                    </a:lnTo>
                    <a:lnTo>
                      <a:pt x="48" y="104"/>
                    </a:lnTo>
                    <a:lnTo>
                      <a:pt x="48" y="104"/>
                    </a:lnTo>
                    <a:lnTo>
                      <a:pt x="48" y="102"/>
                    </a:lnTo>
                    <a:lnTo>
                      <a:pt x="48" y="102"/>
                    </a:lnTo>
                    <a:lnTo>
                      <a:pt x="48" y="102"/>
                    </a:lnTo>
                    <a:lnTo>
                      <a:pt x="48" y="99"/>
                    </a:lnTo>
                    <a:lnTo>
                      <a:pt x="48" y="99"/>
                    </a:lnTo>
                    <a:lnTo>
                      <a:pt x="48" y="99"/>
                    </a:lnTo>
                    <a:lnTo>
                      <a:pt x="48" y="99"/>
                    </a:lnTo>
                    <a:lnTo>
                      <a:pt x="48" y="97"/>
                    </a:lnTo>
                    <a:lnTo>
                      <a:pt x="48" y="97"/>
                    </a:lnTo>
                    <a:lnTo>
                      <a:pt x="48" y="95"/>
                    </a:lnTo>
                    <a:lnTo>
                      <a:pt x="45" y="95"/>
                    </a:lnTo>
                    <a:lnTo>
                      <a:pt x="45" y="95"/>
                    </a:lnTo>
                    <a:lnTo>
                      <a:pt x="45" y="95"/>
                    </a:lnTo>
                    <a:lnTo>
                      <a:pt x="45" y="92"/>
                    </a:lnTo>
                    <a:lnTo>
                      <a:pt x="45" y="92"/>
                    </a:lnTo>
                    <a:lnTo>
                      <a:pt x="45" y="92"/>
                    </a:lnTo>
                    <a:lnTo>
                      <a:pt x="45" y="92"/>
                    </a:lnTo>
                    <a:lnTo>
                      <a:pt x="45" y="90"/>
                    </a:lnTo>
                    <a:lnTo>
                      <a:pt x="45" y="90"/>
                    </a:lnTo>
                    <a:lnTo>
                      <a:pt x="45" y="87"/>
                    </a:lnTo>
                    <a:lnTo>
                      <a:pt x="45" y="87"/>
                    </a:lnTo>
                    <a:lnTo>
                      <a:pt x="48" y="87"/>
                    </a:lnTo>
                    <a:lnTo>
                      <a:pt x="48" y="85"/>
                    </a:lnTo>
                    <a:lnTo>
                      <a:pt x="48" y="85"/>
                    </a:lnTo>
                    <a:lnTo>
                      <a:pt x="48" y="85"/>
                    </a:lnTo>
                    <a:lnTo>
                      <a:pt x="48" y="85"/>
                    </a:lnTo>
                    <a:lnTo>
                      <a:pt x="50" y="85"/>
                    </a:lnTo>
                    <a:lnTo>
                      <a:pt x="50" y="83"/>
                    </a:lnTo>
                    <a:lnTo>
                      <a:pt x="50" y="83"/>
                    </a:lnTo>
                    <a:lnTo>
                      <a:pt x="50" y="83"/>
                    </a:lnTo>
                    <a:lnTo>
                      <a:pt x="50" y="83"/>
                    </a:lnTo>
                    <a:lnTo>
                      <a:pt x="52" y="83"/>
                    </a:lnTo>
                    <a:lnTo>
                      <a:pt x="52" y="80"/>
                    </a:lnTo>
                    <a:lnTo>
                      <a:pt x="50" y="80"/>
                    </a:lnTo>
                    <a:lnTo>
                      <a:pt x="50" y="80"/>
                    </a:lnTo>
                    <a:lnTo>
                      <a:pt x="50" y="80"/>
                    </a:lnTo>
                    <a:lnTo>
                      <a:pt x="50" y="78"/>
                    </a:lnTo>
                    <a:lnTo>
                      <a:pt x="50" y="78"/>
                    </a:lnTo>
                    <a:lnTo>
                      <a:pt x="48" y="78"/>
                    </a:lnTo>
                    <a:lnTo>
                      <a:pt x="48" y="76"/>
                    </a:lnTo>
                    <a:lnTo>
                      <a:pt x="48" y="76"/>
                    </a:lnTo>
                    <a:lnTo>
                      <a:pt x="48" y="76"/>
                    </a:lnTo>
                    <a:lnTo>
                      <a:pt x="48" y="73"/>
                    </a:lnTo>
                    <a:lnTo>
                      <a:pt x="48" y="73"/>
                    </a:lnTo>
                    <a:lnTo>
                      <a:pt x="48" y="73"/>
                    </a:lnTo>
                    <a:lnTo>
                      <a:pt x="45" y="73"/>
                    </a:lnTo>
                    <a:lnTo>
                      <a:pt x="45" y="73"/>
                    </a:lnTo>
                    <a:lnTo>
                      <a:pt x="45" y="73"/>
                    </a:lnTo>
                    <a:lnTo>
                      <a:pt x="45" y="73"/>
                    </a:lnTo>
                    <a:lnTo>
                      <a:pt x="43" y="73"/>
                    </a:lnTo>
                    <a:lnTo>
                      <a:pt x="43" y="73"/>
                    </a:lnTo>
                    <a:lnTo>
                      <a:pt x="41" y="73"/>
                    </a:lnTo>
                    <a:lnTo>
                      <a:pt x="41" y="71"/>
                    </a:lnTo>
                    <a:lnTo>
                      <a:pt x="41" y="71"/>
                    </a:lnTo>
                    <a:lnTo>
                      <a:pt x="41" y="71"/>
                    </a:lnTo>
                    <a:lnTo>
                      <a:pt x="41" y="68"/>
                    </a:lnTo>
                    <a:lnTo>
                      <a:pt x="41" y="68"/>
                    </a:lnTo>
                    <a:lnTo>
                      <a:pt x="38" y="68"/>
                    </a:lnTo>
                    <a:lnTo>
                      <a:pt x="38" y="68"/>
                    </a:lnTo>
                    <a:lnTo>
                      <a:pt x="38" y="68"/>
                    </a:lnTo>
                    <a:lnTo>
                      <a:pt x="38" y="68"/>
                    </a:lnTo>
                    <a:lnTo>
                      <a:pt x="38" y="68"/>
                    </a:lnTo>
                    <a:lnTo>
                      <a:pt x="36" y="68"/>
                    </a:lnTo>
                    <a:lnTo>
                      <a:pt x="36" y="68"/>
                    </a:lnTo>
                    <a:lnTo>
                      <a:pt x="36" y="71"/>
                    </a:lnTo>
                    <a:lnTo>
                      <a:pt x="36" y="71"/>
                    </a:lnTo>
                    <a:lnTo>
                      <a:pt x="36" y="71"/>
                    </a:lnTo>
                    <a:lnTo>
                      <a:pt x="36" y="73"/>
                    </a:lnTo>
                    <a:lnTo>
                      <a:pt x="36" y="73"/>
                    </a:lnTo>
                    <a:lnTo>
                      <a:pt x="36" y="73"/>
                    </a:lnTo>
                    <a:lnTo>
                      <a:pt x="36" y="73"/>
                    </a:lnTo>
                    <a:lnTo>
                      <a:pt x="34" y="73"/>
                    </a:lnTo>
                    <a:lnTo>
                      <a:pt x="34" y="76"/>
                    </a:lnTo>
                    <a:lnTo>
                      <a:pt x="34" y="76"/>
                    </a:lnTo>
                    <a:lnTo>
                      <a:pt x="36" y="76"/>
                    </a:lnTo>
                    <a:lnTo>
                      <a:pt x="36" y="78"/>
                    </a:lnTo>
                    <a:lnTo>
                      <a:pt x="36" y="78"/>
                    </a:lnTo>
                    <a:lnTo>
                      <a:pt x="36" y="80"/>
                    </a:lnTo>
                    <a:lnTo>
                      <a:pt x="36" y="80"/>
                    </a:lnTo>
                    <a:lnTo>
                      <a:pt x="34" y="80"/>
                    </a:lnTo>
                    <a:lnTo>
                      <a:pt x="34" y="80"/>
                    </a:lnTo>
                    <a:lnTo>
                      <a:pt x="34" y="80"/>
                    </a:lnTo>
                    <a:lnTo>
                      <a:pt x="34" y="80"/>
                    </a:lnTo>
                    <a:lnTo>
                      <a:pt x="31" y="80"/>
                    </a:lnTo>
                    <a:lnTo>
                      <a:pt x="31" y="78"/>
                    </a:lnTo>
                    <a:lnTo>
                      <a:pt x="31" y="78"/>
                    </a:lnTo>
                    <a:lnTo>
                      <a:pt x="31" y="78"/>
                    </a:lnTo>
                    <a:lnTo>
                      <a:pt x="31" y="76"/>
                    </a:lnTo>
                    <a:lnTo>
                      <a:pt x="29" y="76"/>
                    </a:lnTo>
                    <a:lnTo>
                      <a:pt x="29" y="78"/>
                    </a:lnTo>
                    <a:lnTo>
                      <a:pt x="29" y="78"/>
                    </a:lnTo>
                    <a:lnTo>
                      <a:pt x="29" y="78"/>
                    </a:lnTo>
                    <a:lnTo>
                      <a:pt x="29" y="76"/>
                    </a:lnTo>
                    <a:lnTo>
                      <a:pt x="26" y="76"/>
                    </a:lnTo>
                    <a:lnTo>
                      <a:pt x="26" y="76"/>
                    </a:lnTo>
                    <a:lnTo>
                      <a:pt x="26" y="73"/>
                    </a:lnTo>
                    <a:lnTo>
                      <a:pt x="26" y="73"/>
                    </a:lnTo>
                    <a:lnTo>
                      <a:pt x="26" y="76"/>
                    </a:lnTo>
                    <a:lnTo>
                      <a:pt x="26" y="76"/>
                    </a:lnTo>
                    <a:lnTo>
                      <a:pt x="26" y="78"/>
                    </a:lnTo>
                    <a:lnTo>
                      <a:pt x="26" y="78"/>
                    </a:lnTo>
                    <a:lnTo>
                      <a:pt x="26" y="78"/>
                    </a:lnTo>
                    <a:lnTo>
                      <a:pt x="26" y="80"/>
                    </a:lnTo>
                    <a:lnTo>
                      <a:pt x="26" y="80"/>
                    </a:lnTo>
                    <a:lnTo>
                      <a:pt x="24" y="80"/>
                    </a:lnTo>
                    <a:lnTo>
                      <a:pt x="24" y="80"/>
                    </a:lnTo>
                    <a:lnTo>
                      <a:pt x="24" y="83"/>
                    </a:lnTo>
                    <a:lnTo>
                      <a:pt x="22" y="83"/>
                    </a:lnTo>
                    <a:lnTo>
                      <a:pt x="22" y="83"/>
                    </a:lnTo>
                    <a:lnTo>
                      <a:pt x="22" y="83"/>
                    </a:lnTo>
                    <a:lnTo>
                      <a:pt x="22" y="83"/>
                    </a:lnTo>
                    <a:lnTo>
                      <a:pt x="22" y="83"/>
                    </a:lnTo>
                    <a:lnTo>
                      <a:pt x="22" y="80"/>
                    </a:lnTo>
                    <a:lnTo>
                      <a:pt x="19" y="80"/>
                    </a:lnTo>
                    <a:lnTo>
                      <a:pt x="19" y="80"/>
                    </a:lnTo>
                    <a:lnTo>
                      <a:pt x="22" y="80"/>
                    </a:lnTo>
                    <a:lnTo>
                      <a:pt x="22" y="78"/>
                    </a:lnTo>
                    <a:lnTo>
                      <a:pt x="22" y="78"/>
                    </a:lnTo>
                    <a:lnTo>
                      <a:pt x="19" y="78"/>
                    </a:lnTo>
                    <a:lnTo>
                      <a:pt x="19" y="76"/>
                    </a:lnTo>
                    <a:lnTo>
                      <a:pt x="19" y="76"/>
                    </a:lnTo>
                    <a:lnTo>
                      <a:pt x="22" y="76"/>
                    </a:lnTo>
                    <a:lnTo>
                      <a:pt x="22" y="73"/>
                    </a:lnTo>
                    <a:lnTo>
                      <a:pt x="19" y="73"/>
                    </a:lnTo>
                    <a:lnTo>
                      <a:pt x="19" y="73"/>
                    </a:lnTo>
                    <a:lnTo>
                      <a:pt x="19" y="73"/>
                    </a:lnTo>
                    <a:lnTo>
                      <a:pt x="19" y="71"/>
                    </a:lnTo>
                    <a:lnTo>
                      <a:pt x="22" y="71"/>
                    </a:lnTo>
                    <a:lnTo>
                      <a:pt x="22" y="71"/>
                    </a:lnTo>
                    <a:lnTo>
                      <a:pt x="19" y="71"/>
                    </a:lnTo>
                    <a:lnTo>
                      <a:pt x="19" y="71"/>
                    </a:lnTo>
                    <a:lnTo>
                      <a:pt x="19" y="71"/>
                    </a:lnTo>
                    <a:lnTo>
                      <a:pt x="17" y="71"/>
                    </a:lnTo>
                    <a:lnTo>
                      <a:pt x="17" y="71"/>
                    </a:lnTo>
                    <a:lnTo>
                      <a:pt x="17" y="71"/>
                    </a:lnTo>
                    <a:lnTo>
                      <a:pt x="15" y="71"/>
                    </a:lnTo>
                    <a:lnTo>
                      <a:pt x="15" y="73"/>
                    </a:lnTo>
                    <a:lnTo>
                      <a:pt x="15" y="73"/>
                    </a:lnTo>
                    <a:lnTo>
                      <a:pt x="15" y="73"/>
                    </a:lnTo>
                    <a:lnTo>
                      <a:pt x="15" y="73"/>
                    </a:lnTo>
                    <a:lnTo>
                      <a:pt x="15" y="73"/>
                    </a:lnTo>
                    <a:lnTo>
                      <a:pt x="15" y="76"/>
                    </a:lnTo>
                    <a:lnTo>
                      <a:pt x="15" y="76"/>
                    </a:lnTo>
                    <a:lnTo>
                      <a:pt x="15" y="76"/>
                    </a:lnTo>
                    <a:lnTo>
                      <a:pt x="15" y="76"/>
                    </a:lnTo>
                    <a:lnTo>
                      <a:pt x="15" y="78"/>
                    </a:lnTo>
                    <a:lnTo>
                      <a:pt x="12" y="78"/>
                    </a:lnTo>
                    <a:lnTo>
                      <a:pt x="12" y="78"/>
                    </a:lnTo>
                    <a:lnTo>
                      <a:pt x="12" y="78"/>
                    </a:lnTo>
                    <a:lnTo>
                      <a:pt x="12" y="78"/>
                    </a:lnTo>
                    <a:lnTo>
                      <a:pt x="12" y="80"/>
                    </a:lnTo>
                    <a:lnTo>
                      <a:pt x="12" y="80"/>
                    </a:lnTo>
                    <a:lnTo>
                      <a:pt x="12" y="80"/>
                    </a:lnTo>
                    <a:lnTo>
                      <a:pt x="12" y="83"/>
                    </a:lnTo>
                    <a:lnTo>
                      <a:pt x="12" y="83"/>
                    </a:lnTo>
                    <a:lnTo>
                      <a:pt x="10" y="83"/>
                    </a:lnTo>
                    <a:lnTo>
                      <a:pt x="10" y="83"/>
                    </a:lnTo>
                    <a:lnTo>
                      <a:pt x="10" y="83"/>
                    </a:lnTo>
                    <a:lnTo>
                      <a:pt x="10" y="85"/>
                    </a:lnTo>
                    <a:lnTo>
                      <a:pt x="10" y="85"/>
                    </a:lnTo>
                    <a:lnTo>
                      <a:pt x="10" y="87"/>
                    </a:lnTo>
                    <a:lnTo>
                      <a:pt x="10" y="87"/>
                    </a:lnTo>
                    <a:lnTo>
                      <a:pt x="10" y="87"/>
                    </a:lnTo>
                    <a:lnTo>
                      <a:pt x="10" y="87"/>
                    </a:lnTo>
                    <a:lnTo>
                      <a:pt x="10" y="90"/>
                    </a:lnTo>
                    <a:lnTo>
                      <a:pt x="10" y="90"/>
                    </a:lnTo>
                    <a:lnTo>
                      <a:pt x="10" y="92"/>
                    </a:lnTo>
                    <a:lnTo>
                      <a:pt x="12" y="92"/>
                    </a:lnTo>
                    <a:lnTo>
                      <a:pt x="12" y="92"/>
                    </a:lnTo>
                    <a:lnTo>
                      <a:pt x="10" y="92"/>
                    </a:lnTo>
                    <a:lnTo>
                      <a:pt x="10" y="92"/>
                    </a:lnTo>
                    <a:lnTo>
                      <a:pt x="10" y="92"/>
                    </a:lnTo>
                    <a:lnTo>
                      <a:pt x="10" y="92"/>
                    </a:lnTo>
                    <a:lnTo>
                      <a:pt x="10" y="92"/>
                    </a:lnTo>
                    <a:lnTo>
                      <a:pt x="8" y="92"/>
                    </a:lnTo>
                    <a:lnTo>
                      <a:pt x="8" y="92"/>
                    </a:lnTo>
                    <a:lnTo>
                      <a:pt x="8" y="92"/>
                    </a:lnTo>
                    <a:lnTo>
                      <a:pt x="8" y="92"/>
                    </a:lnTo>
                    <a:lnTo>
                      <a:pt x="5" y="92"/>
                    </a:lnTo>
                    <a:lnTo>
                      <a:pt x="5" y="92"/>
                    </a:lnTo>
                    <a:lnTo>
                      <a:pt x="5" y="92"/>
                    </a:lnTo>
                    <a:lnTo>
                      <a:pt x="5" y="92"/>
                    </a:lnTo>
                    <a:lnTo>
                      <a:pt x="5" y="92"/>
                    </a:lnTo>
                    <a:lnTo>
                      <a:pt x="5" y="92"/>
                    </a:lnTo>
                    <a:lnTo>
                      <a:pt x="3" y="92"/>
                    </a:lnTo>
                    <a:lnTo>
                      <a:pt x="3" y="92"/>
                    </a:lnTo>
                    <a:lnTo>
                      <a:pt x="3" y="90"/>
                    </a:lnTo>
                    <a:lnTo>
                      <a:pt x="3" y="90"/>
                    </a:lnTo>
                    <a:lnTo>
                      <a:pt x="0" y="90"/>
                    </a:lnTo>
                    <a:lnTo>
                      <a:pt x="0" y="87"/>
                    </a:lnTo>
                    <a:lnTo>
                      <a:pt x="0" y="87"/>
                    </a:lnTo>
                    <a:lnTo>
                      <a:pt x="0" y="85"/>
                    </a:lnTo>
                    <a:lnTo>
                      <a:pt x="0" y="85"/>
                    </a:lnTo>
                    <a:lnTo>
                      <a:pt x="0" y="83"/>
                    </a:lnTo>
                    <a:lnTo>
                      <a:pt x="3" y="83"/>
                    </a:lnTo>
                    <a:lnTo>
                      <a:pt x="3" y="83"/>
                    </a:lnTo>
                    <a:lnTo>
                      <a:pt x="3" y="83"/>
                    </a:lnTo>
                    <a:lnTo>
                      <a:pt x="3" y="83"/>
                    </a:lnTo>
                    <a:lnTo>
                      <a:pt x="5" y="83"/>
                    </a:lnTo>
                    <a:lnTo>
                      <a:pt x="5" y="80"/>
                    </a:lnTo>
                    <a:lnTo>
                      <a:pt x="5" y="80"/>
                    </a:lnTo>
                    <a:lnTo>
                      <a:pt x="5" y="80"/>
                    </a:lnTo>
                    <a:lnTo>
                      <a:pt x="5" y="78"/>
                    </a:lnTo>
                    <a:lnTo>
                      <a:pt x="5" y="78"/>
                    </a:lnTo>
                    <a:lnTo>
                      <a:pt x="5" y="76"/>
                    </a:lnTo>
                    <a:lnTo>
                      <a:pt x="5" y="76"/>
                    </a:lnTo>
                    <a:lnTo>
                      <a:pt x="5" y="76"/>
                    </a:lnTo>
                    <a:lnTo>
                      <a:pt x="5" y="73"/>
                    </a:lnTo>
                    <a:lnTo>
                      <a:pt x="5" y="73"/>
                    </a:lnTo>
                    <a:lnTo>
                      <a:pt x="5" y="73"/>
                    </a:lnTo>
                    <a:lnTo>
                      <a:pt x="5" y="71"/>
                    </a:lnTo>
                    <a:lnTo>
                      <a:pt x="5" y="71"/>
                    </a:lnTo>
                    <a:lnTo>
                      <a:pt x="5" y="68"/>
                    </a:lnTo>
                    <a:lnTo>
                      <a:pt x="5" y="68"/>
                    </a:lnTo>
                    <a:lnTo>
                      <a:pt x="8" y="68"/>
                    </a:lnTo>
                    <a:lnTo>
                      <a:pt x="8" y="66"/>
                    </a:lnTo>
                    <a:lnTo>
                      <a:pt x="8" y="66"/>
                    </a:lnTo>
                    <a:lnTo>
                      <a:pt x="8" y="66"/>
                    </a:lnTo>
                    <a:lnTo>
                      <a:pt x="8" y="66"/>
                    </a:lnTo>
                    <a:lnTo>
                      <a:pt x="8" y="64"/>
                    </a:lnTo>
                    <a:lnTo>
                      <a:pt x="8" y="64"/>
                    </a:lnTo>
                    <a:lnTo>
                      <a:pt x="10" y="64"/>
                    </a:lnTo>
                    <a:lnTo>
                      <a:pt x="10" y="64"/>
                    </a:lnTo>
                    <a:lnTo>
                      <a:pt x="10" y="64"/>
                    </a:lnTo>
                    <a:lnTo>
                      <a:pt x="12" y="64"/>
                    </a:lnTo>
                    <a:lnTo>
                      <a:pt x="12" y="61"/>
                    </a:lnTo>
                    <a:lnTo>
                      <a:pt x="12" y="61"/>
                    </a:lnTo>
                    <a:lnTo>
                      <a:pt x="12" y="61"/>
                    </a:lnTo>
                    <a:lnTo>
                      <a:pt x="15" y="61"/>
                    </a:lnTo>
                    <a:lnTo>
                      <a:pt x="15" y="61"/>
                    </a:lnTo>
                    <a:lnTo>
                      <a:pt x="15" y="61"/>
                    </a:lnTo>
                    <a:lnTo>
                      <a:pt x="15" y="61"/>
                    </a:lnTo>
                    <a:lnTo>
                      <a:pt x="17" y="61"/>
                    </a:lnTo>
                    <a:lnTo>
                      <a:pt x="17" y="61"/>
                    </a:lnTo>
                    <a:lnTo>
                      <a:pt x="17" y="59"/>
                    </a:lnTo>
                    <a:lnTo>
                      <a:pt x="19" y="59"/>
                    </a:lnTo>
                    <a:lnTo>
                      <a:pt x="19" y="59"/>
                    </a:lnTo>
                    <a:lnTo>
                      <a:pt x="19" y="61"/>
                    </a:lnTo>
                    <a:lnTo>
                      <a:pt x="19" y="61"/>
                    </a:lnTo>
                    <a:lnTo>
                      <a:pt x="22" y="61"/>
                    </a:lnTo>
                    <a:lnTo>
                      <a:pt x="22" y="59"/>
                    </a:lnTo>
                    <a:lnTo>
                      <a:pt x="22" y="59"/>
                    </a:lnTo>
                    <a:lnTo>
                      <a:pt x="22" y="59"/>
                    </a:lnTo>
                    <a:lnTo>
                      <a:pt x="24" y="59"/>
                    </a:lnTo>
                    <a:lnTo>
                      <a:pt x="24" y="59"/>
                    </a:lnTo>
                    <a:lnTo>
                      <a:pt x="24" y="59"/>
                    </a:lnTo>
                    <a:lnTo>
                      <a:pt x="24" y="57"/>
                    </a:lnTo>
                    <a:lnTo>
                      <a:pt x="24" y="57"/>
                    </a:lnTo>
                    <a:lnTo>
                      <a:pt x="24" y="57"/>
                    </a:lnTo>
                    <a:lnTo>
                      <a:pt x="24" y="54"/>
                    </a:lnTo>
                    <a:lnTo>
                      <a:pt x="24" y="54"/>
                    </a:lnTo>
                    <a:lnTo>
                      <a:pt x="24" y="54"/>
                    </a:lnTo>
                    <a:lnTo>
                      <a:pt x="24" y="52"/>
                    </a:lnTo>
                    <a:lnTo>
                      <a:pt x="24" y="52"/>
                    </a:lnTo>
                    <a:lnTo>
                      <a:pt x="26" y="52"/>
                    </a:lnTo>
                    <a:lnTo>
                      <a:pt x="26" y="52"/>
                    </a:lnTo>
                    <a:lnTo>
                      <a:pt x="26" y="52"/>
                    </a:lnTo>
                    <a:lnTo>
                      <a:pt x="26" y="50"/>
                    </a:lnTo>
                    <a:lnTo>
                      <a:pt x="26" y="50"/>
                    </a:lnTo>
                    <a:lnTo>
                      <a:pt x="29" y="50"/>
                    </a:lnTo>
                    <a:lnTo>
                      <a:pt x="29" y="50"/>
                    </a:lnTo>
                    <a:lnTo>
                      <a:pt x="29" y="50"/>
                    </a:lnTo>
                    <a:lnTo>
                      <a:pt x="31" y="50"/>
                    </a:lnTo>
                    <a:lnTo>
                      <a:pt x="31" y="50"/>
                    </a:lnTo>
                    <a:lnTo>
                      <a:pt x="31" y="50"/>
                    </a:lnTo>
                    <a:lnTo>
                      <a:pt x="34" y="50"/>
                    </a:lnTo>
                    <a:lnTo>
                      <a:pt x="34" y="47"/>
                    </a:lnTo>
                    <a:lnTo>
                      <a:pt x="34" y="47"/>
                    </a:lnTo>
                    <a:lnTo>
                      <a:pt x="34" y="47"/>
                    </a:lnTo>
                    <a:lnTo>
                      <a:pt x="34" y="45"/>
                    </a:lnTo>
                    <a:lnTo>
                      <a:pt x="34" y="45"/>
                    </a:lnTo>
                    <a:lnTo>
                      <a:pt x="34" y="45"/>
                    </a:lnTo>
                    <a:lnTo>
                      <a:pt x="36" y="45"/>
                    </a:lnTo>
                    <a:lnTo>
                      <a:pt x="36" y="45"/>
                    </a:lnTo>
                    <a:lnTo>
                      <a:pt x="36" y="45"/>
                    </a:lnTo>
                    <a:lnTo>
                      <a:pt x="38" y="45"/>
                    </a:lnTo>
                    <a:lnTo>
                      <a:pt x="38" y="47"/>
                    </a:lnTo>
                    <a:lnTo>
                      <a:pt x="38" y="47"/>
                    </a:lnTo>
                    <a:lnTo>
                      <a:pt x="38" y="45"/>
                    </a:lnTo>
                    <a:lnTo>
                      <a:pt x="38" y="45"/>
                    </a:lnTo>
                    <a:lnTo>
                      <a:pt x="38" y="47"/>
                    </a:lnTo>
                    <a:lnTo>
                      <a:pt x="41" y="47"/>
                    </a:lnTo>
                    <a:lnTo>
                      <a:pt x="41" y="47"/>
                    </a:lnTo>
                    <a:lnTo>
                      <a:pt x="41" y="47"/>
                    </a:lnTo>
                    <a:lnTo>
                      <a:pt x="41" y="47"/>
                    </a:lnTo>
                    <a:lnTo>
                      <a:pt x="43" y="47"/>
                    </a:lnTo>
                    <a:lnTo>
                      <a:pt x="43" y="50"/>
                    </a:lnTo>
                    <a:lnTo>
                      <a:pt x="43" y="50"/>
                    </a:lnTo>
                    <a:lnTo>
                      <a:pt x="43" y="50"/>
                    </a:lnTo>
                    <a:lnTo>
                      <a:pt x="43" y="52"/>
                    </a:lnTo>
                    <a:lnTo>
                      <a:pt x="43" y="52"/>
                    </a:lnTo>
                    <a:lnTo>
                      <a:pt x="45" y="52"/>
                    </a:lnTo>
                    <a:lnTo>
                      <a:pt x="45" y="52"/>
                    </a:lnTo>
                    <a:lnTo>
                      <a:pt x="45" y="54"/>
                    </a:lnTo>
                    <a:lnTo>
                      <a:pt x="45" y="54"/>
                    </a:lnTo>
                    <a:lnTo>
                      <a:pt x="45" y="57"/>
                    </a:lnTo>
                    <a:lnTo>
                      <a:pt x="45" y="57"/>
                    </a:lnTo>
                    <a:lnTo>
                      <a:pt x="45" y="59"/>
                    </a:lnTo>
                    <a:lnTo>
                      <a:pt x="45" y="59"/>
                    </a:lnTo>
                    <a:lnTo>
                      <a:pt x="45" y="59"/>
                    </a:lnTo>
                    <a:lnTo>
                      <a:pt x="45" y="59"/>
                    </a:lnTo>
                    <a:lnTo>
                      <a:pt x="45" y="59"/>
                    </a:lnTo>
                    <a:lnTo>
                      <a:pt x="48" y="59"/>
                    </a:lnTo>
                    <a:lnTo>
                      <a:pt x="48" y="59"/>
                    </a:lnTo>
                    <a:lnTo>
                      <a:pt x="48" y="59"/>
                    </a:lnTo>
                    <a:lnTo>
                      <a:pt x="50" y="59"/>
                    </a:lnTo>
                    <a:lnTo>
                      <a:pt x="50" y="59"/>
                    </a:lnTo>
                    <a:lnTo>
                      <a:pt x="50" y="57"/>
                    </a:lnTo>
                    <a:lnTo>
                      <a:pt x="52" y="57"/>
                    </a:lnTo>
                    <a:lnTo>
                      <a:pt x="52" y="57"/>
                    </a:lnTo>
                    <a:lnTo>
                      <a:pt x="52" y="54"/>
                    </a:lnTo>
                    <a:lnTo>
                      <a:pt x="52" y="54"/>
                    </a:lnTo>
                    <a:lnTo>
                      <a:pt x="52" y="54"/>
                    </a:lnTo>
                    <a:lnTo>
                      <a:pt x="52" y="52"/>
                    </a:lnTo>
                    <a:lnTo>
                      <a:pt x="52" y="52"/>
                    </a:lnTo>
                    <a:lnTo>
                      <a:pt x="52" y="52"/>
                    </a:lnTo>
                    <a:lnTo>
                      <a:pt x="52" y="52"/>
                    </a:lnTo>
                    <a:lnTo>
                      <a:pt x="52" y="50"/>
                    </a:lnTo>
                    <a:lnTo>
                      <a:pt x="52" y="50"/>
                    </a:lnTo>
                    <a:lnTo>
                      <a:pt x="55" y="50"/>
                    </a:lnTo>
                    <a:lnTo>
                      <a:pt x="55" y="47"/>
                    </a:lnTo>
                    <a:lnTo>
                      <a:pt x="55" y="47"/>
                    </a:lnTo>
                    <a:lnTo>
                      <a:pt x="55" y="47"/>
                    </a:lnTo>
                    <a:lnTo>
                      <a:pt x="57" y="47"/>
                    </a:lnTo>
                    <a:lnTo>
                      <a:pt x="57" y="47"/>
                    </a:lnTo>
                    <a:lnTo>
                      <a:pt x="57" y="47"/>
                    </a:lnTo>
                    <a:lnTo>
                      <a:pt x="57" y="47"/>
                    </a:lnTo>
                    <a:lnTo>
                      <a:pt x="57" y="50"/>
                    </a:lnTo>
                    <a:lnTo>
                      <a:pt x="60" y="50"/>
                    </a:lnTo>
                    <a:lnTo>
                      <a:pt x="60" y="50"/>
                    </a:lnTo>
                    <a:lnTo>
                      <a:pt x="60" y="50"/>
                    </a:lnTo>
                    <a:lnTo>
                      <a:pt x="60" y="50"/>
                    </a:lnTo>
                    <a:lnTo>
                      <a:pt x="62" y="50"/>
                    </a:lnTo>
                    <a:lnTo>
                      <a:pt x="62" y="52"/>
                    </a:lnTo>
                    <a:lnTo>
                      <a:pt x="62" y="52"/>
                    </a:lnTo>
                    <a:lnTo>
                      <a:pt x="62" y="50"/>
                    </a:lnTo>
                    <a:lnTo>
                      <a:pt x="62" y="50"/>
                    </a:lnTo>
                    <a:lnTo>
                      <a:pt x="62" y="50"/>
                    </a:lnTo>
                    <a:lnTo>
                      <a:pt x="62" y="47"/>
                    </a:lnTo>
                    <a:lnTo>
                      <a:pt x="62" y="47"/>
                    </a:lnTo>
                    <a:lnTo>
                      <a:pt x="62" y="47"/>
                    </a:lnTo>
                    <a:lnTo>
                      <a:pt x="62" y="45"/>
                    </a:lnTo>
                    <a:lnTo>
                      <a:pt x="62" y="45"/>
                    </a:lnTo>
                    <a:lnTo>
                      <a:pt x="62" y="45"/>
                    </a:lnTo>
                    <a:lnTo>
                      <a:pt x="62" y="42"/>
                    </a:lnTo>
                    <a:lnTo>
                      <a:pt x="62" y="42"/>
                    </a:lnTo>
                    <a:lnTo>
                      <a:pt x="62" y="42"/>
                    </a:lnTo>
                    <a:lnTo>
                      <a:pt x="62" y="40"/>
                    </a:lnTo>
                    <a:lnTo>
                      <a:pt x="62" y="40"/>
                    </a:lnTo>
                    <a:lnTo>
                      <a:pt x="62" y="38"/>
                    </a:lnTo>
                    <a:lnTo>
                      <a:pt x="64" y="38"/>
                    </a:lnTo>
                    <a:lnTo>
                      <a:pt x="64" y="38"/>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4" name="Freeform 86"/>
              <p:cNvSpPr>
                <a:spLocks/>
              </p:cNvSpPr>
              <p:nvPr/>
            </p:nvSpPr>
            <p:spPr bwMode="auto">
              <a:xfrm>
                <a:off x="3446" y="2488"/>
                <a:ext cx="105" cy="125"/>
              </a:xfrm>
              <a:custGeom>
                <a:avLst/>
                <a:gdLst/>
                <a:ahLst/>
                <a:cxnLst>
                  <a:cxn ang="0">
                    <a:pos x="71" y="42"/>
                  </a:cxn>
                  <a:cxn ang="0">
                    <a:pos x="74" y="38"/>
                  </a:cxn>
                  <a:cxn ang="0">
                    <a:pos x="79" y="31"/>
                  </a:cxn>
                  <a:cxn ang="0">
                    <a:pos x="76" y="19"/>
                  </a:cxn>
                  <a:cxn ang="0">
                    <a:pos x="79" y="12"/>
                  </a:cxn>
                  <a:cxn ang="0">
                    <a:pos x="81" y="2"/>
                  </a:cxn>
                  <a:cxn ang="0">
                    <a:pos x="83" y="7"/>
                  </a:cxn>
                  <a:cxn ang="0">
                    <a:pos x="83" y="19"/>
                  </a:cxn>
                  <a:cxn ang="0">
                    <a:pos x="88" y="21"/>
                  </a:cxn>
                  <a:cxn ang="0">
                    <a:pos x="90" y="12"/>
                  </a:cxn>
                  <a:cxn ang="0">
                    <a:pos x="95" y="19"/>
                  </a:cxn>
                  <a:cxn ang="0">
                    <a:pos x="90" y="23"/>
                  </a:cxn>
                  <a:cxn ang="0">
                    <a:pos x="90" y="31"/>
                  </a:cxn>
                  <a:cxn ang="0">
                    <a:pos x="95" y="33"/>
                  </a:cxn>
                  <a:cxn ang="0">
                    <a:pos x="97" y="42"/>
                  </a:cxn>
                  <a:cxn ang="0">
                    <a:pos x="95" y="50"/>
                  </a:cxn>
                  <a:cxn ang="0">
                    <a:pos x="100" y="54"/>
                  </a:cxn>
                  <a:cxn ang="0">
                    <a:pos x="100" y="64"/>
                  </a:cxn>
                  <a:cxn ang="0">
                    <a:pos x="102" y="73"/>
                  </a:cxn>
                  <a:cxn ang="0">
                    <a:pos x="105" y="83"/>
                  </a:cxn>
                  <a:cxn ang="0">
                    <a:pos x="97" y="90"/>
                  </a:cxn>
                  <a:cxn ang="0">
                    <a:pos x="95" y="99"/>
                  </a:cxn>
                  <a:cxn ang="0">
                    <a:pos x="93" y="106"/>
                  </a:cxn>
                  <a:cxn ang="0">
                    <a:pos x="90" y="97"/>
                  </a:cxn>
                  <a:cxn ang="0">
                    <a:pos x="88" y="87"/>
                  </a:cxn>
                  <a:cxn ang="0">
                    <a:pos x="86" y="92"/>
                  </a:cxn>
                  <a:cxn ang="0">
                    <a:pos x="81" y="90"/>
                  </a:cxn>
                  <a:cxn ang="0">
                    <a:pos x="79" y="99"/>
                  </a:cxn>
                  <a:cxn ang="0">
                    <a:pos x="83" y="106"/>
                  </a:cxn>
                  <a:cxn ang="0">
                    <a:pos x="83" y="118"/>
                  </a:cxn>
                  <a:cxn ang="0">
                    <a:pos x="79" y="125"/>
                  </a:cxn>
                  <a:cxn ang="0">
                    <a:pos x="74" y="121"/>
                  </a:cxn>
                  <a:cxn ang="0">
                    <a:pos x="71" y="111"/>
                  </a:cxn>
                  <a:cxn ang="0">
                    <a:pos x="67" y="118"/>
                  </a:cxn>
                  <a:cxn ang="0">
                    <a:pos x="57" y="113"/>
                  </a:cxn>
                  <a:cxn ang="0">
                    <a:pos x="50" y="109"/>
                  </a:cxn>
                  <a:cxn ang="0">
                    <a:pos x="48" y="99"/>
                  </a:cxn>
                  <a:cxn ang="0">
                    <a:pos x="45" y="92"/>
                  </a:cxn>
                  <a:cxn ang="0">
                    <a:pos x="50" y="83"/>
                  </a:cxn>
                  <a:cxn ang="0">
                    <a:pos x="48" y="73"/>
                  </a:cxn>
                  <a:cxn ang="0">
                    <a:pos x="41" y="68"/>
                  </a:cxn>
                  <a:cxn ang="0">
                    <a:pos x="36" y="73"/>
                  </a:cxn>
                  <a:cxn ang="0">
                    <a:pos x="34" y="80"/>
                  </a:cxn>
                  <a:cxn ang="0">
                    <a:pos x="26" y="76"/>
                  </a:cxn>
                  <a:cxn ang="0">
                    <a:pos x="22" y="83"/>
                  </a:cxn>
                  <a:cxn ang="0">
                    <a:pos x="19" y="76"/>
                  </a:cxn>
                  <a:cxn ang="0">
                    <a:pos x="17" y="71"/>
                  </a:cxn>
                  <a:cxn ang="0">
                    <a:pos x="12" y="78"/>
                  </a:cxn>
                  <a:cxn ang="0">
                    <a:pos x="10" y="85"/>
                  </a:cxn>
                  <a:cxn ang="0">
                    <a:pos x="10" y="92"/>
                  </a:cxn>
                  <a:cxn ang="0">
                    <a:pos x="3" y="92"/>
                  </a:cxn>
                  <a:cxn ang="0">
                    <a:pos x="5" y="83"/>
                  </a:cxn>
                  <a:cxn ang="0">
                    <a:pos x="5" y="71"/>
                  </a:cxn>
                  <a:cxn ang="0">
                    <a:pos x="12" y="64"/>
                  </a:cxn>
                  <a:cxn ang="0">
                    <a:pos x="19" y="61"/>
                  </a:cxn>
                  <a:cxn ang="0">
                    <a:pos x="24" y="54"/>
                  </a:cxn>
                  <a:cxn ang="0">
                    <a:pos x="31" y="50"/>
                  </a:cxn>
                  <a:cxn ang="0">
                    <a:pos x="38" y="47"/>
                  </a:cxn>
                  <a:cxn ang="0">
                    <a:pos x="43" y="52"/>
                  </a:cxn>
                  <a:cxn ang="0">
                    <a:pos x="48" y="59"/>
                  </a:cxn>
                  <a:cxn ang="0">
                    <a:pos x="52" y="52"/>
                  </a:cxn>
                  <a:cxn ang="0">
                    <a:pos x="60" y="50"/>
                  </a:cxn>
                  <a:cxn ang="0">
                    <a:pos x="62" y="45"/>
                  </a:cxn>
                </a:cxnLst>
                <a:rect l="0" t="0" r="r" b="b"/>
                <a:pathLst>
                  <a:path w="105" h="125">
                    <a:moveTo>
                      <a:pt x="64" y="38"/>
                    </a:moveTo>
                    <a:lnTo>
                      <a:pt x="64" y="38"/>
                    </a:lnTo>
                    <a:lnTo>
                      <a:pt x="67" y="38"/>
                    </a:lnTo>
                    <a:lnTo>
                      <a:pt x="67" y="38"/>
                    </a:lnTo>
                    <a:lnTo>
                      <a:pt x="67" y="38"/>
                    </a:lnTo>
                    <a:lnTo>
                      <a:pt x="67" y="38"/>
                    </a:lnTo>
                    <a:lnTo>
                      <a:pt x="67" y="40"/>
                    </a:lnTo>
                    <a:lnTo>
                      <a:pt x="69" y="40"/>
                    </a:lnTo>
                    <a:lnTo>
                      <a:pt x="69" y="40"/>
                    </a:lnTo>
                    <a:lnTo>
                      <a:pt x="69" y="40"/>
                    </a:lnTo>
                    <a:lnTo>
                      <a:pt x="71" y="40"/>
                    </a:lnTo>
                    <a:lnTo>
                      <a:pt x="71" y="42"/>
                    </a:lnTo>
                    <a:lnTo>
                      <a:pt x="71" y="42"/>
                    </a:lnTo>
                    <a:lnTo>
                      <a:pt x="71" y="42"/>
                    </a:lnTo>
                    <a:lnTo>
                      <a:pt x="71" y="40"/>
                    </a:lnTo>
                    <a:lnTo>
                      <a:pt x="71" y="40"/>
                    </a:lnTo>
                    <a:lnTo>
                      <a:pt x="71" y="38"/>
                    </a:lnTo>
                    <a:lnTo>
                      <a:pt x="71" y="38"/>
                    </a:lnTo>
                    <a:lnTo>
                      <a:pt x="71" y="35"/>
                    </a:lnTo>
                    <a:lnTo>
                      <a:pt x="71" y="35"/>
                    </a:lnTo>
                    <a:lnTo>
                      <a:pt x="74" y="35"/>
                    </a:lnTo>
                    <a:lnTo>
                      <a:pt x="74" y="35"/>
                    </a:lnTo>
                    <a:lnTo>
                      <a:pt x="74" y="35"/>
                    </a:lnTo>
                    <a:lnTo>
                      <a:pt x="74" y="38"/>
                    </a:lnTo>
                    <a:lnTo>
                      <a:pt x="74" y="38"/>
                    </a:lnTo>
                    <a:lnTo>
                      <a:pt x="74" y="38"/>
                    </a:lnTo>
                    <a:lnTo>
                      <a:pt x="76" y="38"/>
                    </a:lnTo>
                    <a:lnTo>
                      <a:pt x="76" y="38"/>
                    </a:lnTo>
                    <a:lnTo>
                      <a:pt x="79" y="38"/>
                    </a:lnTo>
                    <a:lnTo>
                      <a:pt x="79" y="38"/>
                    </a:lnTo>
                    <a:lnTo>
                      <a:pt x="79" y="38"/>
                    </a:lnTo>
                    <a:lnTo>
                      <a:pt x="79" y="38"/>
                    </a:lnTo>
                    <a:lnTo>
                      <a:pt x="79" y="35"/>
                    </a:lnTo>
                    <a:lnTo>
                      <a:pt x="79" y="35"/>
                    </a:lnTo>
                    <a:lnTo>
                      <a:pt x="79" y="33"/>
                    </a:lnTo>
                    <a:lnTo>
                      <a:pt x="79" y="33"/>
                    </a:lnTo>
                    <a:lnTo>
                      <a:pt x="79" y="33"/>
                    </a:lnTo>
                    <a:lnTo>
                      <a:pt x="79" y="31"/>
                    </a:lnTo>
                    <a:lnTo>
                      <a:pt x="79" y="31"/>
                    </a:lnTo>
                    <a:lnTo>
                      <a:pt x="79" y="31"/>
                    </a:lnTo>
                    <a:lnTo>
                      <a:pt x="79" y="28"/>
                    </a:lnTo>
                    <a:lnTo>
                      <a:pt x="79" y="28"/>
                    </a:lnTo>
                    <a:lnTo>
                      <a:pt x="79" y="28"/>
                    </a:lnTo>
                    <a:lnTo>
                      <a:pt x="79" y="26"/>
                    </a:lnTo>
                    <a:lnTo>
                      <a:pt x="79" y="26"/>
                    </a:lnTo>
                    <a:lnTo>
                      <a:pt x="79" y="23"/>
                    </a:lnTo>
                    <a:lnTo>
                      <a:pt x="76" y="23"/>
                    </a:lnTo>
                    <a:lnTo>
                      <a:pt x="76" y="23"/>
                    </a:lnTo>
                    <a:lnTo>
                      <a:pt x="76" y="23"/>
                    </a:lnTo>
                    <a:lnTo>
                      <a:pt x="76" y="21"/>
                    </a:lnTo>
                    <a:lnTo>
                      <a:pt x="76" y="21"/>
                    </a:lnTo>
                    <a:lnTo>
                      <a:pt x="76" y="19"/>
                    </a:lnTo>
                    <a:lnTo>
                      <a:pt x="76" y="19"/>
                    </a:lnTo>
                    <a:lnTo>
                      <a:pt x="79" y="19"/>
                    </a:lnTo>
                    <a:lnTo>
                      <a:pt x="79" y="16"/>
                    </a:lnTo>
                    <a:lnTo>
                      <a:pt x="79" y="16"/>
                    </a:lnTo>
                    <a:lnTo>
                      <a:pt x="79" y="16"/>
                    </a:lnTo>
                    <a:lnTo>
                      <a:pt x="79" y="16"/>
                    </a:lnTo>
                    <a:lnTo>
                      <a:pt x="79" y="14"/>
                    </a:lnTo>
                    <a:lnTo>
                      <a:pt x="79" y="14"/>
                    </a:lnTo>
                    <a:lnTo>
                      <a:pt x="79" y="14"/>
                    </a:lnTo>
                    <a:lnTo>
                      <a:pt x="79" y="14"/>
                    </a:lnTo>
                    <a:lnTo>
                      <a:pt x="79" y="14"/>
                    </a:lnTo>
                    <a:lnTo>
                      <a:pt x="79" y="14"/>
                    </a:lnTo>
                    <a:lnTo>
                      <a:pt x="79" y="12"/>
                    </a:lnTo>
                    <a:lnTo>
                      <a:pt x="79" y="12"/>
                    </a:lnTo>
                    <a:lnTo>
                      <a:pt x="79" y="9"/>
                    </a:lnTo>
                    <a:lnTo>
                      <a:pt x="79" y="9"/>
                    </a:lnTo>
                    <a:lnTo>
                      <a:pt x="79" y="7"/>
                    </a:lnTo>
                    <a:lnTo>
                      <a:pt x="79" y="7"/>
                    </a:lnTo>
                    <a:lnTo>
                      <a:pt x="79" y="7"/>
                    </a:lnTo>
                    <a:lnTo>
                      <a:pt x="79" y="4"/>
                    </a:lnTo>
                    <a:lnTo>
                      <a:pt x="79" y="4"/>
                    </a:lnTo>
                    <a:lnTo>
                      <a:pt x="81" y="4"/>
                    </a:lnTo>
                    <a:lnTo>
                      <a:pt x="81" y="4"/>
                    </a:lnTo>
                    <a:lnTo>
                      <a:pt x="81" y="2"/>
                    </a:lnTo>
                    <a:lnTo>
                      <a:pt x="81" y="2"/>
                    </a:lnTo>
                    <a:lnTo>
                      <a:pt x="81" y="2"/>
                    </a:lnTo>
                    <a:lnTo>
                      <a:pt x="81" y="0"/>
                    </a:lnTo>
                    <a:lnTo>
                      <a:pt x="81" y="0"/>
                    </a:lnTo>
                    <a:lnTo>
                      <a:pt x="83" y="0"/>
                    </a:lnTo>
                    <a:lnTo>
                      <a:pt x="83" y="2"/>
                    </a:lnTo>
                    <a:lnTo>
                      <a:pt x="83" y="2"/>
                    </a:lnTo>
                    <a:lnTo>
                      <a:pt x="83" y="2"/>
                    </a:lnTo>
                    <a:lnTo>
                      <a:pt x="83" y="4"/>
                    </a:lnTo>
                    <a:lnTo>
                      <a:pt x="83" y="4"/>
                    </a:lnTo>
                    <a:lnTo>
                      <a:pt x="83" y="4"/>
                    </a:lnTo>
                    <a:lnTo>
                      <a:pt x="83" y="4"/>
                    </a:lnTo>
                    <a:lnTo>
                      <a:pt x="83" y="7"/>
                    </a:lnTo>
                    <a:lnTo>
                      <a:pt x="83" y="7"/>
                    </a:lnTo>
                    <a:lnTo>
                      <a:pt x="83" y="7"/>
                    </a:lnTo>
                    <a:lnTo>
                      <a:pt x="83" y="9"/>
                    </a:lnTo>
                    <a:lnTo>
                      <a:pt x="83" y="9"/>
                    </a:lnTo>
                    <a:lnTo>
                      <a:pt x="83" y="12"/>
                    </a:lnTo>
                    <a:lnTo>
                      <a:pt x="83" y="12"/>
                    </a:lnTo>
                    <a:lnTo>
                      <a:pt x="83" y="14"/>
                    </a:lnTo>
                    <a:lnTo>
                      <a:pt x="83" y="14"/>
                    </a:lnTo>
                    <a:lnTo>
                      <a:pt x="83" y="14"/>
                    </a:lnTo>
                    <a:lnTo>
                      <a:pt x="83" y="16"/>
                    </a:lnTo>
                    <a:lnTo>
                      <a:pt x="83" y="16"/>
                    </a:lnTo>
                    <a:lnTo>
                      <a:pt x="86" y="16"/>
                    </a:lnTo>
                    <a:lnTo>
                      <a:pt x="86" y="19"/>
                    </a:lnTo>
                    <a:lnTo>
                      <a:pt x="86" y="19"/>
                    </a:lnTo>
                    <a:lnTo>
                      <a:pt x="83" y="19"/>
                    </a:lnTo>
                    <a:lnTo>
                      <a:pt x="83" y="21"/>
                    </a:lnTo>
                    <a:lnTo>
                      <a:pt x="83" y="21"/>
                    </a:lnTo>
                    <a:lnTo>
                      <a:pt x="83" y="21"/>
                    </a:lnTo>
                    <a:lnTo>
                      <a:pt x="83" y="23"/>
                    </a:lnTo>
                    <a:lnTo>
                      <a:pt x="83" y="23"/>
                    </a:lnTo>
                    <a:lnTo>
                      <a:pt x="86" y="23"/>
                    </a:lnTo>
                    <a:lnTo>
                      <a:pt x="86" y="23"/>
                    </a:lnTo>
                    <a:lnTo>
                      <a:pt x="86" y="23"/>
                    </a:lnTo>
                    <a:lnTo>
                      <a:pt x="86" y="23"/>
                    </a:lnTo>
                    <a:lnTo>
                      <a:pt x="88" y="23"/>
                    </a:lnTo>
                    <a:lnTo>
                      <a:pt x="88" y="23"/>
                    </a:lnTo>
                    <a:lnTo>
                      <a:pt x="88" y="21"/>
                    </a:lnTo>
                    <a:lnTo>
                      <a:pt x="88" y="21"/>
                    </a:lnTo>
                    <a:lnTo>
                      <a:pt x="88" y="19"/>
                    </a:lnTo>
                    <a:lnTo>
                      <a:pt x="88" y="19"/>
                    </a:lnTo>
                    <a:lnTo>
                      <a:pt x="88" y="19"/>
                    </a:lnTo>
                    <a:lnTo>
                      <a:pt x="88" y="16"/>
                    </a:lnTo>
                    <a:lnTo>
                      <a:pt x="88" y="16"/>
                    </a:lnTo>
                    <a:lnTo>
                      <a:pt x="88" y="16"/>
                    </a:lnTo>
                    <a:lnTo>
                      <a:pt x="88" y="14"/>
                    </a:lnTo>
                    <a:lnTo>
                      <a:pt x="88" y="14"/>
                    </a:lnTo>
                    <a:lnTo>
                      <a:pt x="88" y="14"/>
                    </a:lnTo>
                    <a:lnTo>
                      <a:pt x="88" y="14"/>
                    </a:lnTo>
                    <a:lnTo>
                      <a:pt x="88" y="14"/>
                    </a:lnTo>
                    <a:lnTo>
                      <a:pt x="90" y="14"/>
                    </a:lnTo>
                    <a:lnTo>
                      <a:pt x="90" y="12"/>
                    </a:lnTo>
                    <a:lnTo>
                      <a:pt x="90" y="12"/>
                    </a:lnTo>
                    <a:lnTo>
                      <a:pt x="90" y="12"/>
                    </a:lnTo>
                    <a:lnTo>
                      <a:pt x="93" y="12"/>
                    </a:lnTo>
                    <a:lnTo>
                      <a:pt x="93" y="12"/>
                    </a:lnTo>
                    <a:lnTo>
                      <a:pt x="93" y="12"/>
                    </a:lnTo>
                    <a:lnTo>
                      <a:pt x="93" y="14"/>
                    </a:lnTo>
                    <a:lnTo>
                      <a:pt x="93" y="14"/>
                    </a:lnTo>
                    <a:lnTo>
                      <a:pt x="93" y="14"/>
                    </a:lnTo>
                    <a:lnTo>
                      <a:pt x="93" y="16"/>
                    </a:lnTo>
                    <a:lnTo>
                      <a:pt x="93" y="16"/>
                    </a:lnTo>
                    <a:lnTo>
                      <a:pt x="93" y="16"/>
                    </a:lnTo>
                    <a:lnTo>
                      <a:pt x="95" y="16"/>
                    </a:lnTo>
                    <a:lnTo>
                      <a:pt x="95" y="19"/>
                    </a:lnTo>
                    <a:lnTo>
                      <a:pt x="93" y="19"/>
                    </a:lnTo>
                    <a:lnTo>
                      <a:pt x="93" y="19"/>
                    </a:lnTo>
                    <a:lnTo>
                      <a:pt x="95" y="19"/>
                    </a:lnTo>
                    <a:lnTo>
                      <a:pt x="95" y="21"/>
                    </a:lnTo>
                    <a:lnTo>
                      <a:pt x="93" y="21"/>
                    </a:lnTo>
                    <a:lnTo>
                      <a:pt x="93" y="21"/>
                    </a:lnTo>
                    <a:lnTo>
                      <a:pt x="93" y="21"/>
                    </a:lnTo>
                    <a:lnTo>
                      <a:pt x="93" y="21"/>
                    </a:lnTo>
                    <a:lnTo>
                      <a:pt x="90" y="21"/>
                    </a:lnTo>
                    <a:lnTo>
                      <a:pt x="90" y="21"/>
                    </a:lnTo>
                    <a:lnTo>
                      <a:pt x="90" y="23"/>
                    </a:lnTo>
                    <a:lnTo>
                      <a:pt x="90" y="23"/>
                    </a:lnTo>
                    <a:lnTo>
                      <a:pt x="90" y="23"/>
                    </a:lnTo>
                    <a:lnTo>
                      <a:pt x="88" y="23"/>
                    </a:lnTo>
                    <a:lnTo>
                      <a:pt x="88" y="23"/>
                    </a:lnTo>
                    <a:lnTo>
                      <a:pt x="88" y="26"/>
                    </a:lnTo>
                    <a:lnTo>
                      <a:pt x="88" y="26"/>
                    </a:lnTo>
                    <a:lnTo>
                      <a:pt x="90" y="26"/>
                    </a:lnTo>
                    <a:lnTo>
                      <a:pt x="90" y="26"/>
                    </a:lnTo>
                    <a:lnTo>
                      <a:pt x="90" y="26"/>
                    </a:lnTo>
                    <a:lnTo>
                      <a:pt x="90" y="28"/>
                    </a:lnTo>
                    <a:lnTo>
                      <a:pt x="93" y="28"/>
                    </a:lnTo>
                    <a:lnTo>
                      <a:pt x="93" y="28"/>
                    </a:lnTo>
                    <a:lnTo>
                      <a:pt x="90" y="28"/>
                    </a:lnTo>
                    <a:lnTo>
                      <a:pt x="90" y="28"/>
                    </a:lnTo>
                    <a:lnTo>
                      <a:pt x="90" y="31"/>
                    </a:lnTo>
                    <a:lnTo>
                      <a:pt x="90" y="31"/>
                    </a:lnTo>
                    <a:lnTo>
                      <a:pt x="90" y="31"/>
                    </a:lnTo>
                    <a:lnTo>
                      <a:pt x="93" y="31"/>
                    </a:lnTo>
                    <a:lnTo>
                      <a:pt x="93" y="31"/>
                    </a:lnTo>
                    <a:lnTo>
                      <a:pt x="93" y="31"/>
                    </a:lnTo>
                    <a:lnTo>
                      <a:pt x="93" y="31"/>
                    </a:lnTo>
                    <a:lnTo>
                      <a:pt x="95" y="31"/>
                    </a:lnTo>
                    <a:lnTo>
                      <a:pt x="95" y="31"/>
                    </a:lnTo>
                    <a:lnTo>
                      <a:pt x="95" y="31"/>
                    </a:lnTo>
                    <a:lnTo>
                      <a:pt x="95" y="31"/>
                    </a:lnTo>
                    <a:lnTo>
                      <a:pt x="95" y="33"/>
                    </a:lnTo>
                    <a:lnTo>
                      <a:pt x="95" y="33"/>
                    </a:lnTo>
                    <a:lnTo>
                      <a:pt x="95" y="33"/>
                    </a:lnTo>
                    <a:lnTo>
                      <a:pt x="95" y="35"/>
                    </a:lnTo>
                    <a:lnTo>
                      <a:pt x="95" y="35"/>
                    </a:lnTo>
                    <a:lnTo>
                      <a:pt x="95" y="35"/>
                    </a:lnTo>
                    <a:lnTo>
                      <a:pt x="95" y="38"/>
                    </a:lnTo>
                    <a:lnTo>
                      <a:pt x="95" y="38"/>
                    </a:lnTo>
                    <a:lnTo>
                      <a:pt x="95" y="38"/>
                    </a:lnTo>
                    <a:lnTo>
                      <a:pt x="97" y="38"/>
                    </a:lnTo>
                    <a:lnTo>
                      <a:pt x="97" y="40"/>
                    </a:lnTo>
                    <a:lnTo>
                      <a:pt x="97" y="40"/>
                    </a:lnTo>
                    <a:lnTo>
                      <a:pt x="97" y="40"/>
                    </a:lnTo>
                    <a:lnTo>
                      <a:pt x="97" y="42"/>
                    </a:lnTo>
                    <a:lnTo>
                      <a:pt x="97" y="42"/>
                    </a:lnTo>
                    <a:lnTo>
                      <a:pt x="97" y="42"/>
                    </a:lnTo>
                    <a:lnTo>
                      <a:pt x="97" y="42"/>
                    </a:lnTo>
                    <a:lnTo>
                      <a:pt x="97" y="45"/>
                    </a:lnTo>
                    <a:lnTo>
                      <a:pt x="95" y="45"/>
                    </a:lnTo>
                    <a:lnTo>
                      <a:pt x="95" y="45"/>
                    </a:lnTo>
                    <a:lnTo>
                      <a:pt x="95" y="45"/>
                    </a:lnTo>
                    <a:lnTo>
                      <a:pt x="95" y="47"/>
                    </a:lnTo>
                    <a:lnTo>
                      <a:pt x="95" y="47"/>
                    </a:lnTo>
                    <a:lnTo>
                      <a:pt x="93" y="47"/>
                    </a:lnTo>
                    <a:lnTo>
                      <a:pt x="93" y="47"/>
                    </a:lnTo>
                    <a:lnTo>
                      <a:pt x="93" y="50"/>
                    </a:lnTo>
                    <a:lnTo>
                      <a:pt x="95" y="50"/>
                    </a:lnTo>
                    <a:lnTo>
                      <a:pt x="95" y="50"/>
                    </a:lnTo>
                    <a:lnTo>
                      <a:pt x="95" y="50"/>
                    </a:lnTo>
                    <a:lnTo>
                      <a:pt x="95" y="50"/>
                    </a:lnTo>
                    <a:lnTo>
                      <a:pt x="97" y="50"/>
                    </a:lnTo>
                    <a:lnTo>
                      <a:pt x="97" y="50"/>
                    </a:lnTo>
                    <a:lnTo>
                      <a:pt x="97" y="50"/>
                    </a:lnTo>
                    <a:lnTo>
                      <a:pt x="97" y="50"/>
                    </a:lnTo>
                    <a:lnTo>
                      <a:pt x="100" y="50"/>
                    </a:lnTo>
                    <a:lnTo>
                      <a:pt x="100" y="52"/>
                    </a:lnTo>
                    <a:lnTo>
                      <a:pt x="100" y="52"/>
                    </a:lnTo>
                    <a:lnTo>
                      <a:pt x="100" y="52"/>
                    </a:lnTo>
                    <a:lnTo>
                      <a:pt x="100" y="54"/>
                    </a:lnTo>
                    <a:lnTo>
                      <a:pt x="97" y="54"/>
                    </a:lnTo>
                    <a:lnTo>
                      <a:pt x="97" y="54"/>
                    </a:lnTo>
                    <a:lnTo>
                      <a:pt x="100" y="54"/>
                    </a:lnTo>
                    <a:lnTo>
                      <a:pt x="100" y="57"/>
                    </a:lnTo>
                    <a:lnTo>
                      <a:pt x="100" y="57"/>
                    </a:lnTo>
                    <a:lnTo>
                      <a:pt x="100" y="57"/>
                    </a:lnTo>
                    <a:lnTo>
                      <a:pt x="100" y="57"/>
                    </a:lnTo>
                    <a:lnTo>
                      <a:pt x="100" y="59"/>
                    </a:lnTo>
                    <a:lnTo>
                      <a:pt x="100" y="59"/>
                    </a:lnTo>
                    <a:lnTo>
                      <a:pt x="100" y="59"/>
                    </a:lnTo>
                    <a:lnTo>
                      <a:pt x="100" y="61"/>
                    </a:lnTo>
                    <a:lnTo>
                      <a:pt x="100" y="61"/>
                    </a:lnTo>
                    <a:lnTo>
                      <a:pt x="100" y="64"/>
                    </a:lnTo>
                    <a:lnTo>
                      <a:pt x="100" y="64"/>
                    </a:lnTo>
                    <a:lnTo>
                      <a:pt x="100" y="64"/>
                    </a:lnTo>
                    <a:lnTo>
                      <a:pt x="100" y="64"/>
                    </a:lnTo>
                    <a:lnTo>
                      <a:pt x="100" y="66"/>
                    </a:lnTo>
                    <a:lnTo>
                      <a:pt x="97" y="66"/>
                    </a:lnTo>
                    <a:lnTo>
                      <a:pt x="97" y="66"/>
                    </a:lnTo>
                    <a:lnTo>
                      <a:pt x="100" y="66"/>
                    </a:lnTo>
                    <a:lnTo>
                      <a:pt x="100" y="68"/>
                    </a:lnTo>
                    <a:lnTo>
                      <a:pt x="100" y="68"/>
                    </a:lnTo>
                    <a:lnTo>
                      <a:pt x="100" y="68"/>
                    </a:lnTo>
                    <a:lnTo>
                      <a:pt x="100" y="68"/>
                    </a:lnTo>
                    <a:lnTo>
                      <a:pt x="100" y="71"/>
                    </a:lnTo>
                    <a:lnTo>
                      <a:pt x="102" y="71"/>
                    </a:lnTo>
                    <a:lnTo>
                      <a:pt x="102" y="71"/>
                    </a:lnTo>
                    <a:lnTo>
                      <a:pt x="102" y="71"/>
                    </a:lnTo>
                    <a:lnTo>
                      <a:pt x="102" y="73"/>
                    </a:lnTo>
                    <a:lnTo>
                      <a:pt x="102" y="73"/>
                    </a:lnTo>
                    <a:lnTo>
                      <a:pt x="102" y="73"/>
                    </a:lnTo>
                    <a:lnTo>
                      <a:pt x="105" y="73"/>
                    </a:lnTo>
                    <a:lnTo>
                      <a:pt x="105" y="76"/>
                    </a:lnTo>
                    <a:lnTo>
                      <a:pt x="105" y="76"/>
                    </a:lnTo>
                    <a:lnTo>
                      <a:pt x="105" y="78"/>
                    </a:lnTo>
                    <a:lnTo>
                      <a:pt x="105" y="78"/>
                    </a:lnTo>
                    <a:lnTo>
                      <a:pt x="102" y="78"/>
                    </a:lnTo>
                    <a:lnTo>
                      <a:pt x="102" y="80"/>
                    </a:lnTo>
                    <a:lnTo>
                      <a:pt x="102" y="80"/>
                    </a:lnTo>
                    <a:lnTo>
                      <a:pt x="105" y="80"/>
                    </a:lnTo>
                    <a:lnTo>
                      <a:pt x="105" y="83"/>
                    </a:lnTo>
                    <a:lnTo>
                      <a:pt x="105" y="83"/>
                    </a:lnTo>
                    <a:lnTo>
                      <a:pt x="105" y="83"/>
                    </a:lnTo>
                    <a:lnTo>
                      <a:pt x="102" y="83"/>
                    </a:lnTo>
                    <a:lnTo>
                      <a:pt x="102" y="85"/>
                    </a:lnTo>
                    <a:lnTo>
                      <a:pt x="102" y="85"/>
                    </a:lnTo>
                    <a:lnTo>
                      <a:pt x="102" y="85"/>
                    </a:lnTo>
                    <a:lnTo>
                      <a:pt x="102" y="87"/>
                    </a:lnTo>
                    <a:lnTo>
                      <a:pt x="100" y="87"/>
                    </a:lnTo>
                    <a:lnTo>
                      <a:pt x="100" y="87"/>
                    </a:lnTo>
                    <a:lnTo>
                      <a:pt x="100" y="87"/>
                    </a:lnTo>
                    <a:lnTo>
                      <a:pt x="100" y="90"/>
                    </a:lnTo>
                    <a:lnTo>
                      <a:pt x="100" y="90"/>
                    </a:lnTo>
                    <a:lnTo>
                      <a:pt x="100" y="90"/>
                    </a:lnTo>
                    <a:lnTo>
                      <a:pt x="97" y="90"/>
                    </a:lnTo>
                    <a:lnTo>
                      <a:pt x="97" y="90"/>
                    </a:lnTo>
                    <a:lnTo>
                      <a:pt x="97" y="92"/>
                    </a:lnTo>
                    <a:lnTo>
                      <a:pt x="97" y="92"/>
                    </a:lnTo>
                    <a:lnTo>
                      <a:pt x="97" y="92"/>
                    </a:lnTo>
                    <a:lnTo>
                      <a:pt x="97" y="92"/>
                    </a:lnTo>
                    <a:lnTo>
                      <a:pt x="97" y="95"/>
                    </a:lnTo>
                    <a:lnTo>
                      <a:pt x="97" y="95"/>
                    </a:lnTo>
                    <a:lnTo>
                      <a:pt x="95" y="95"/>
                    </a:lnTo>
                    <a:lnTo>
                      <a:pt x="95" y="95"/>
                    </a:lnTo>
                    <a:lnTo>
                      <a:pt x="95" y="97"/>
                    </a:lnTo>
                    <a:lnTo>
                      <a:pt x="95" y="97"/>
                    </a:lnTo>
                    <a:lnTo>
                      <a:pt x="95" y="97"/>
                    </a:lnTo>
                    <a:lnTo>
                      <a:pt x="95" y="99"/>
                    </a:lnTo>
                    <a:lnTo>
                      <a:pt x="95" y="99"/>
                    </a:lnTo>
                    <a:lnTo>
                      <a:pt x="95" y="102"/>
                    </a:lnTo>
                    <a:lnTo>
                      <a:pt x="95" y="102"/>
                    </a:lnTo>
                    <a:lnTo>
                      <a:pt x="95" y="102"/>
                    </a:lnTo>
                    <a:lnTo>
                      <a:pt x="95" y="104"/>
                    </a:lnTo>
                    <a:lnTo>
                      <a:pt x="95" y="104"/>
                    </a:lnTo>
                    <a:lnTo>
                      <a:pt x="95" y="104"/>
                    </a:lnTo>
                    <a:lnTo>
                      <a:pt x="95" y="106"/>
                    </a:lnTo>
                    <a:lnTo>
                      <a:pt x="95" y="106"/>
                    </a:lnTo>
                    <a:lnTo>
                      <a:pt x="95" y="109"/>
                    </a:lnTo>
                    <a:lnTo>
                      <a:pt x="93" y="109"/>
                    </a:lnTo>
                    <a:lnTo>
                      <a:pt x="93" y="106"/>
                    </a:lnTo>
                    <a:lnTo>
                      <a:pt x="93" y="106"/>
                    </a:lnTo>
                    <a:lnTo>
                      <a:pt x="93" y="106"/>
                    </a:lnTo>
                    <a:lnTo>
                      <a:pt x="93" y="104"/>
                    </a:lnTo>
                    <a:lnTo>
                      <a:pt x="93" y="104"/>
                    </a:lnTo>
                    <a:lnTo>
                      <a:pt x="93" y="104"/>
                    </a:lnTo>
                    <a:lnTo>
                      <a:pt x="93" y="102"/>
                    </a:lnTo>
                    <a:lnTo>
                      <a:pt x="93" y="102"/>
                    </a:lnTo>
                    <a:lnTo>
                      <a:pt x="90" y="102"/>
                    </a:lnTo>
                    <a:lnTo>
                      <a:pt x="90" y="102"/>
                    </a:lnTo>
                    <a:lnTo>
                      <a:pt x="93" y="102"/>
                    </a:lnTo>
                    <a:lnTo>
                      <a:pt x="93" y="99"/>
                    </a:lnTo>
                    <a:lnTo>
                      <a:pt x="90" y="99"/>
                    </a:lnTo>
                    <a:lnTo>
                      <a:pt x="90" y="99"/>
                    </a:lnTo>
                    <a:lnTo>
                      <a:pt x="90" y="97"/>
                    </a:lnTo>
                    <a:lnTo>
                      <a:pt x="90" y="97"/>
                    </a:lnTo>
                    <a:lnTo>
                      <a:pt x="90" y="95"/>
                    </a:lnTo>
                    <a:lnTo>
                      <a:pt x="90" y="95"/>
                    </a:lnTo>
                    <a:lnTo>
                      <a:pt x="90" y="92"/>
                    </a:lnTo>
                    <a:lnTo>
                      <a:pt x="90" y="92"/>
                    </a:lnTo>
                    <a:lnTo>
                      <a:pt x="90" y="92"/>
                    </a:lnTo>
                    <a:lnTo>
                      <a:pt x="88" y="92"/>
                    </a:lnTo>
                    <a:lnTo>
                      <a:pt x="88" y="92"/>
                    </a:lnTo>
                    <a:lnTo>
                      <a:pt x="88" y="90"/>
                    </a:lnTo>
                    <a:lnTo>
                      <a:pt x="88" y="90"/>
                    </a:lnTo>
                    <a:lnTo>
                      <a:pt x="88" y="87"/>
                    </a:lnTo>
                    <a:lnTo>
                      <a:pt x="88" y="87"/>
                    </a:lnTo>
                    <a:lnTo>
                      <a:pt x="88" y="87"/>
                    </a:lnTo>
                    <a:lnTo>
                      <a:pt x="88" y="87"/>
                    </a:lnTo>
                    <a:lnTo>
                      <a:pt x="88" y="85"/>
                    </a:lnTo>
                    <a:lnTo>
                      <a:pt x="88" y="85"/>
                    </a:lnTo>
                    <a:lnTo>
                      <a:pt x="86" y="85"/>
                    </a:lnTo>
                    <a:lnTo>
                      <a:pt x="86" y="85"/>
                    </a:lnTo>
                    <a:lnTo>
                      <a:pt x="86" y="87"/>
                    </a:lnTo>
                    <a:lnTo>
                      <a:pt x="86" y="87"/>
                    </a:lnTo>
                    <a:lnTo>
                      <a:pt x="86" y="87"/>
                    </a:lnTo>
                    <a:lnTo>
                      <a:pt x="86" y="90"/>
                    </a:lnTo>
                    <a:lnTo>
                      <a:pt x="86" y="90"/>
                    </a:lnTo>
                    <a:lnTo>
                      <a:pt x="86" y="92"/>
                    </a:lnTo>
                    <a:lnTo>
                      <a:pt x="86" y="92"/>
                    </a:lnTo>
                    <a:lnTo>
                      <a:pt x="86" y="92"/>
                    </a:lnTo>
                    <a:lnTo>
                      <a:pt x="83" y="92"/>
                    </a:lnTo>
                    <a:lnTo>
                      <a:pt x="83" y="92"/>
                    </a:lnTo>
                    <a:lnTo>
                      <a:pt x="83" y="92"/>
                    </a:lnTo>
                    <a:lnTo>
                      <a:pt x="83" y="90"/>
                    </a:lnTo>
                    <a:lnTo>
                      <a:pt x="83" y="90"/>
                    </a:lnTo>
                    <a:lnTo>
                      <a:pt x="83" y="90"/>
                    </a:lnTo>
                    <a:lnTo>
                      <a:pt x="83" y="87"/>
                    </a:lnTo>
                    <a:lnTo>
                      <a:pt x="83" y="87"/>
                    </a:lnTo>
                    <a:lnTo>
                      <a:pt x="81" y="87"/>
                    </a:lnTo>
                    <a:lnTo>
                      <a:pt x="81" y="87"/>
                    </a:lnTo>
                    <a:lnTo>
                      <a:pt x="81" y="90"/>
                    </a:lnTo>
                    <a:lnTo>
                      <a:pt x="81" y="90"/>
                    </a:lnTo>
                    <a:lnTo>
                      <a:pt x="81" y="90"/>
                    </a:lnTo>
                    <a:lnTo>
                      <a:pt x="79" y="90"/>
                    </a:lnTo>
                    <a:lnTo>
                      <a:pt x="79" y="92"/>
                    </a:lnTo>
                    <a:lnTo>
                      <a:pt x="79" y="92"/>
                    </a:lnTo>
                    <a:lnTo>
                      <a:pt x="79" y="92"/>
                    </a:lnTo>
                    <a:lnTo>
                      <a:pt x="79" y="92"/>
                    </a:lnTo>
                    <a:lnTo>
                      <a:pt x="79" y="95"/>
                    </a:lnTo>
                    <a:lnTo>
                      <a:pt x="79" y="95"/>
                    </a:lnTo>
                    <a:lnTo>
                      <a:pt x="79" y="95"/>
                    </a:lnTo>
                    <a:lnTo>
                      <a:pt x="79" y="97"/>
                    </a:lnTo>
                    <a:lnTo>
                      <a:pt x="79" y="97"/>
                    </a:lnTo>
                    <a:lnTo>
                      <a:pt x="79" y="97"/>
                    </a:lnTo>
                    <a:lnTo>
                      <a:pt x="79" y="99"/>
                    </a:lnTo>
                    <a:lnTo>
                      <a:pt x="79" y="99"/>
                    </a:lnTo>
                    <a:lnTo>
                      <a:pt x="79" y="99"/>
                    </a:lnTo>
                    <a:lnTo>
                      <a:pt x="81" y="99"/>
                    </a:lnTo>
                    <a:lnTo>
                      <a:pt x="81" y="102"/>
                    </a:lnTo>
                    <a:lnTo>
                      <a:pt x="81" y="102"/>
                    </a:lnTo>
                    <a:lnTo>
                      <a:pt x="81" y="102"/>
                    </a:lnTo>
                    <a:lnTo>
                      <a:pt x="81" y="102"/>
                    </a:lnTo>
                    <a:lnTo>
                      <a:pt x="81" y="102"/>
                    </a:lnTo>
                    <a:lnTo>
                      <a:pt x="81" y="104"/>
                    </a:lnTo>
                    <a:lnTo>
                      <a:pt x="83" y="104"/>
                    </a:lnTo>
                    <a:lnTo>
                      <a:pt x="83" y="104"/>
                    </a:lnTo>
                    <a:lnTo>
                      <a:pt x="83" y="106"/>
                    </a:lnTo>
                    <a:lnTo>
                      <a:pt x="83" y="106"/>
                    </a:lnTo>
                    <a:lnTo>
                      <a:pt x="83" y="106"/>
                    </a:lnTo>
                    <a:lnTo>
                      <a:pt x="83" y="109"/>
                    </a:lnTo>
                    <a:lnTo>
                      <a:pt x="83" y="109"/>
                    </a:lnTo>
                    <a:lnTo>
                      <a:pt x="86" y="109"/>
                    </a:lnTo>
                    <a:lnTo>
                      <a:pt x="86" y="111"/>
                    </a:lnTo>
                    <a:lnTo>
                      <a:pt x="86" y="111"/>
                    </a:lnTo>
                    <a:lnTo>
                      <a:pt x="86" y="111"/>
                    </a:lnTo>
                    <a:lnTo>
                      <a:pt x="83" y="111"/>
                    </a:lnTo>
                    <a:lnTo>
                      <a:pt x="83" y="113"/>
                    </a:lnTo>
                    <a:lnTo>
                      <a:pt x="83" y="113"/>
                    </a:lnTo>
                    <a:lnTo>
                      <a:pt x="83" y="116"/>
                    </a:lnTo>
                    <a:lnTo>
                      <a:pt x="83" y="116"/>
                    </a:lnTo>
                    <a:lnTo>
                      <a:pt x="83" y="116"/>
                    </a:lnTo>
                    <a:lnTo>
                      <a:pt x="83" y="118"/>
                    </a:lnTo>
                    <a:lnTo>
                      <a:pt x="81" y="118"/>
                    </a:lnTo>
                    <a:lnTo>
                      <a:pt x="81" y="118"/>
                    </a:lnTo>
                    <a:lnTo>
                      <a:pt x="81" y="118"/>
                    </a:lnTo>
                    <a:lnTo>
                      <a:pt x="81" y="121"/>
                    </a:lnTo>
                    <a:lnTo>
                      <a:pt x="81" y="121"/>
                    </a:lnTo>
                    <a:lnTo>
                      <a:pt x="81" y="121"/>
                    </a:lnTo>
                    <a:lnTo>
                      <a:pt x="81" y="123"/>
                    </a:lnTo>
                    <a:lnTo>
                      <a:pt x="79" y="123"/>
                    </a:lnTo>
                    <a:lnTo>
                      <a:pt x="79" y="123"/>
                    </a:lnTo>
                    <a:lnTo>
                      <a:pt x="79" y="123"/>
                    </a:lnTo>
                    <a:lnTo>
                      <a:pt x="79" y="123"/>
                    </a:lnTo>
                    <a:lnTo>
                      <a:pt x="79" y="125"/>
                    </a:lnTo>
                    <a:lnTo>
                      <a:pt x="79" y="125"/>
                    </a:lnTo>
                    <a:lnTo>
                      <a:pt x="79" y="125"/>
                    </a:lnTo>
                    <a:lnTo>
                      <a:pt x="76" y="125"/>
                    </a:lnTo>
                    <a:lnTo>
                      <a:pt x="76" y="125"/>
                    </a:lnTo>
                    <a:lnTo>
                      <a:pt x="74" y="125"/>
                    </a:lnTo>
                    <a:lnTo>
                      <a:pt x="74" y="125"/>
                    </a:lnTo>
                    <a:lnTo>
                      <a:pt x="74" y="125"/>
                    </a:lnTo>
                    <a:lnTo>
                      <a:pt x="74" y="123"/>
                    </a:lnTo>
                    <a:lnTo>
                      <a:pt x="74" y="123"/>
                    </a:lnTo>
                    <a:lnTo>
                      <a:pt x="74" y="123"/>
                    </a:lnTo>
                    <a:lnTo>
                      <a:pt x="74" y="123"/>
                    </a:lnTo>
                    <a:lnTo>
                      <a:pt x="74" y="123"/>
                    </a:lnTo>
                    <a:lnTo>
                      <a:pt x="74" y="123"/>
                    </a:lnTo>
                    <a:lnTo>
                      <a:pt x="74" y="121"/>
                    </a:lnTo>
                    <a:lnTo>
                      <a:pt x="71" y="121"/>
                    </a:lnTo>
                    <a:lnTo>
                      <a:pt x="71" y="121"/>
                    </a:lnTo>
                    <a:lnTo>
                      <a:pt x="71" y="118"/>
                    </a:lnTo>
                    <a:lnTo>
                      <a:pt x="71" y="118"/>
                    </a:lnTo>
                    <a:lnTo>
                      <a:pt x="74" y="118"/>
                    </a:lnTo>
                    <a:lnTo>
                      <a:pt x="74" y="116"/>
                    </a:lnTo>
                    <a:lnTo>
                      <a:pt x="74" y="116"/>
                    </a:lnTo>
                    <a:lnTo>
                      <a:pt x="74" y="116"/>
                    </a:lnTo>
                    <a:lnTo>
                      <a:pt x="74" y="113"/>
                    </a:lnTo>
                    <a:lnTo>
                      <a:pt x="74" y="113"/>
                    </a:lnTo>
                    <a:lnTo>
                      <a:pt x="74" y="111"/>
                    </a:lnTo>
                    <a:lnTo>
                      <a:pt x="74" y="111"/>
                    </a:lnTo>
                    <a:lnTo>
                      <a:pt x="71" y="111"/>
                    </a:lnTo>
                    <a:lnTo>
                      <a:pt x="71" y="113"/>
                    </a:lnTo>
                    <a:lnTo>
                      <a:pt x="71" y="113"/>
                    </a:lnTo>
                    <a:lnTo>
                      <a:pt x="71" y="116"/>
                    </a:lnTo>
                    <a:lnTo>
                      <a:pt x="71" y="116"/>
                    </a:lnTo>
                    <a:lnTo>
                      <a:pt x="71" y="116"/>
                    </a:lnTo>
                    <a:lnTo>
                      <a:pt x="71" y="118"/>
                    </a:lnTo>
                    <a:lnTo>
                      <a:pt x="71" y="118"/>
                    </a:lnTo>
                    <a:lnTo>
                      <a:pt x="71" y="118"/>
                    </a:lnTo>
                    <a:lnTo>
                      <a:pt x="69" y="118"/>
                    </a:lnTo>
                    <a:lnTo>
                      <a:pt x="69" y="118"/>
                    </a:lnTo>
                    <a:lnTo>
                      <a:pt x="67" y="118"/>
                    </a:lnTo>
                    <a:lnTo>
                      <a:pt x="67" y="118"/>
                    </a:lnTo>
                    <a:lnTo>
                      <a:pt x="67" y="118"/>
                    </a:lnTo>
                    <a:lnTo>
                      <a:pt x="67" y="118"/>
                    </a:lnTo>
                    <a:lnTo>
                      <a:pt x="64" y="118"/>
                    </a:lnTo>
                    <a:lnTo>
                      <a:pt x="64" y="118"/>
                    </a:lnTo>
                    <a:lnTo>
                      <a:pt x="62" y="118"/>
                    </a:lnTo>
                    <a:lnTo>
                      <a:pt x="62" y="116"/>
                    </a:lnTo>
                    <a:lnTo>
                      <a:pt x="62" y="116"/>
                    </a:lnTo>
                    <a:lnTo>
                      <a:pt x="62" y="116"/>
                    </a:lnTo>
                    <a:lnTo>
                      <a:pt x="62" y="116"/>
                    </a:lnTo>
                    <a:lnTo>
                      <a:pt x="60" y="116"/>
                    </a:lnTo>
                    <a:lnTo>
                      <a:pt x="60" y="116"/>
                    </a:lnTo>
                    <a:lnTo>
                      <a:pt x="60" y="113"/>
                    </a:lnTo>
                    <a:lnTo>
                      <a:pt x="60" y="113"/>
                    </a:lnTo>
                    <a:lnTo>
                      <a:pt x="57" y="113"/>
                    </a:lnTo>
                    <a:lnTo>
                      <a:pt x="57" y="113"/>
                    </a:lnTo>
                    <a:lnTo>
                      <a:pt x="57" y="113"/>
                    </a:lnTo>
                    <a:lnTo>
                      <a:pt x="55" y="113"/>
                    </a:lnTo>
                    <a:lnTo>
                      <a:pt x="55" y="111"/>
                    </a:lnTo>
                    <a:lnTo>
                      <a:pt x="55" y="111"/>
                    </a:lnTo>
                    <a:lnTo>
                      <a:pt x="55" y="111"/>
                    </a:lnTo>
                    <a:lnTo>
                      <a:pt x="52" y="111"/>
                    </a:lnTo>
                    <a:lnTo>
                      <a:pt x="52" y="111"/>
                    </a:lnTo>
                    <a:lnTo>
                      <a:pt x="52" y="111"/>
                    </a:lnTo>
                    <a:lnTo>
                      <a:pt x="52" y="111"/>
                    </a:lnTo>
                    <a:lnTo>
                      <a:pt x="52" y="111"/>
                    </a:lnTo>
                    <a:lnTo>
                      <a:pt x="50" y="111"/>
                    </a:lnTo>
                    <a:lnTo>
                      <a:pt x="50" y="109"/>
                    </a:lnTo>
                    <a:lnTo>
                      <a:pt x="50" y="109"/>
                    </a:lnTo>
                    <a:lnTo>
                      <a:pt x="50" y="109"/>
                    </a:lnTo>
                    <a:lnTo>
                      <a:pt x="50" y="106"/>
                    </a:lnTo>
                    <a:lnTo>
                      <a:pt x="48" y="106"/>
                    </a:lnTo>
                    <a:lnTo>
                      <a:pt x="48" y="106"/>
                    </a:lnTo>
                    <a:lnTo>
                      <a:pt x="48" y="106"/>
                    </a:lnTo>
                    <a:lnTo>
                      <a:pt x="48" y="104"/>
                    </a:lnTo>
                    <a:lnTo>
                      <a:pt x="48" y="104"/>
                    </a:lnTo>
                    <a:lnTo>
                      <a:pt x="48" y="104"/>
                    </a:lnTo>
                    <a:lnTo>
                      <a:pt x="48" y="102"/>
                    </a:lnTo>
                    <a:lnTo>
                      <a:pt x="48" y="102"/>
                    </a:lnTo>
                    <a:lnTo>
                      <a:pt x="48" y="102"/>
                    </a:lnTo>
                    <a:lnTo>
                      <a:pt x="48" y="99"/>
                    </a:lnTo>
                    <a:lnTo>
                      <a:pt x="48" y="99"/>
                    </a:lnTo>
                    <a:lnTo>
                      <a:pt x="48" y="99"/>
                    </a:lnTo>
                    <a:lnTo>
                      <a:pt x="48" y="99"/>
                    </a:lnTo>
                    <a:lnTo>
                      <a:pt x="48" y="97"/>
                    </a:lnTo>
                    <a:lnTo>
                      <a:pt x="48" y="97"/>
                    </a:lnTo>
                    <a:lnTo>
                      <a:pt x="48" y="95"/>
                    </a:lnTo>
                    <a:lnTo>
                      <a:pt x="45" y="95"/>
                    </a:lnTo>
                    <a:lnTo>
                      <a:pt x="45" y="95"/>
                    </a:lnTo>
                    <a:lnTo>
                      <a:pt x="45" y="95"/>
                    </a:lnTo>
                    <a:lnTo>
                      <a:pt x="45" y="92"/>
                    </a:lnTo>
                    <a:lnTo>
                      <a:pt x="45" y="92"/>
                    </a:lnTo>
                    <a:lnTo>
                      <a:pt x="45" y="92"/>
                    </a:lnTo>
                    <a:lnTo>
                      <a:pt x="45" y="92"/>
                    </a:lnTo>
                    <a:lnTo>
                      <a:pt x="45" y="90"/>
                    </a:lnTo>
                    <a:lnTo>
                      <a:pt x="45" y="90"/>
                    </a:lnTo>
                    <a:lnTo>
                      <a:pt x="45" y="87"/>
                    </a:lnTo>
                    <a:lnTo>
                      <a:pt x="45" y="87"/>
                    </a:lnTo>
                    <a:lnTo>
                      <a:pt x="48" y="87"/>
                    </a:lnTo>
                    <a:lnTo>
                      <a:pt x="48" y="85"/>
                    </a:lnTo>
                    <a:lnTo>
                      <a:pt x="48" y="85"/>
                    </a:lnTo>
                    <a:lnTo>
                      <a:pt x="48" y="85"/>
                    </a:lnTo>
                    <a:lnTo>
                      <a:pt x="48" y="85"/>
                    </a:lnTo>
                    <a:lnTo>
                      <a:pt x="50" y="85"/>
                    </a:lnTo>
                    <a:lnTo>
                      <a:pt x="50" y="83"/>
                    </a:lnTo>
                    <a:lnTo>
                      <a:pt x="50" y="83"/>
                    </a:lnTo>
                    <a:lnTo>
                      <a:pt x="50" y="83"/>
                    </a:lnTo>
                    <a:lnTo>
                      <a:pt x="50" y="83"/>
                    </a:lnTo>
                    <a:lnTo>
                      <a:pt x="52" y="83"/>
                    </a:lnTo>
                    <a:lnTo>
                      <a:pt x="52" y="80"/>
                    </a:lnTo>
                    <a:lnTo>
                      <a:pt x="50" y="80"/>
                    </a:lnTo>
                    <a:lnTo>
                      <a:pt x="50" y="80"/>
                    </a:lnTo>
                    <a:lnTo>
                      <a:pt x="50" y="80"/>
                    </a:lnTo>
                    <a:lnTo>
                      <a:pt x="50" y="78"/>
                    </a:lnTo>
                    <a:lnTo>
                      <a:pt x="50" y="78"/>
                    </a:lnTo>
                    <a:lnTo>
                      <a:pt x="48" y="78"/>
                    </a:lnTo>
                    <a:lnTo>
                      <a:pt x="48" y="76"/>
                    </a:lnTo>
                    <a:lnTo>
                      <a:pt x="48" y="76"/>
                    </a:lnTo>
                    <a:lnTo>
                      <a:pt x="48" y="76"/>
                    </a:lnTo>
                    <a:lnTo>
                      <a:pt x="48" y="73"/>
                    </a:lnTo>
                    <a:lnTo>
                      <a:pt x="48" y="73"/>
                    </a:lnTo>
                    <a:lnTo>
                      <a:pt x="48" y="73"/>
                    </a:lnTo>
                    <a:lnTo>
                      <a:pt x="45" y="73"/>
                    </a:lnTo>
                    <a:lnTo>
                      <a:pt x="45" y="73"/>
                    </a:lnTo>
                    <a:lnTo>
                      <a:pt x="45" y="73"/>
                    </a:lnTo>
                    <a:lnTo>
                      <a:pt x="45" y="73"/>
                    </a:lnTo>
                    <a:lnTo>
                      <a:pt x="43" y="73"/>
                    </a:lnTo>
                    <a:lnTo>
                      <a:pt x="43" y="73"/>
                    </a:lnTo>
                    <a:lnTo>
                      <a:pt x="41" y="73"/>
                    </a:lnTo>
                    <a:lnTo>
                      <a:pt x="41" y="71"/>
                    </a:lnTo>
                    <a:lnTo>
                      <a:pt x="41" y="71"/>
                    </a:lnTo>
                    <a:lnTo>
                      <a:pt x="41" y="71"/>
                    </a:lnTo>
                    <a:lnTo>
                      <a:pt x="41" y="68"/>
                    </a:lnTo>
                    <a:lnTo>
                      <a:pt x="41" y="68"/>
                    </a:lnTo>
                    <a:lnTo>
                      <a:pt x="38" y="68"/>
                    </a:lnTo>
                    <a:lnTo>
                      <a:pt x="38" y="68"/>
                    </a:lnTo>
                    <a:lnTo>
                      <a:pt x="38" y="68"/>
                    </a:lnTo>
                    <a:lnTo>
                      <a:pt x="38" y="68"/>
                    </a:lnTo>
                    <a:lnTo>
                      <a:pt x="38" y="68"/>
                    </a:lnTo>
                    <a:lnTo>
                      <a:pt x="36" y="68"/>
                    </a:lnTo>
                    <a:lnTo>
                      <a:pt x="36" y="68"/>
                    </a:lnTo>
                    <a:lnTo>
                      <a:pt x="36" y="71"/>
                    </a:lnTo>
                    <a:lnTo>
                      <a:pt x="36" y="71"/>
                    </a:lnTo>
                    <a:lnTo>
                      <a:pt x="36" y="71"/>
                    </a:lnTo>
                    <a:lnTo>
                      <a:pt x="36" y="73"/>
                    </a:lnTo>
                    <a:lnTo>
                      <a:pt x="36" y="73"/>
                    </a:lnTo>
                    <a:lnTo>
                      <a:pt x="36" y="73"/>
                    </a:lnTo>
                    <a:lnTo>
                      <a:pt x="36" y="73"/>
                    </a:lnTo>
                    <a:lnTo>
                      <a:pt x="34" y="73"/>
                    </a:lnTo>
                    <a:lnTo>
                      <a:pt x="34" y="76"/>
                    </a:lnTo>
                    <a:lnTo>
                      <a:pt x="34" y="76"/>
                    </a:lnTo>
                    <a:lnTo>
                      <a:pt x="36" y="76"/>
                    </a:lnTo>
                    <a:lnTo>
                      <a:pt x="36" y="78"/>
                    </a:lnTo>
                    <a:lnTo>
                      <a:pt x="36" y="78"/>
                    </a:lnTo>
                    <a:lnTo>
                      <a:pt x="36" y="80"/>
                    </a:lnTo>
                    <a:lnTo>
                      <a:pt x="36" y="80"/>
                    </a:lnTo>
                    <a:lnTo>
                      <a:pt x="34" y="80"/>
                    </a:lnTo>
                    <a:lnTo>
                      <a:pt x="34" y="80"/>
                    </a:lnTo>
                    <a:lnTo>
                      <a:pt x="34" y="80"/>
                    </a:lnTo>
                    <a:lnTo>
                      <a:pt x="34" y="80"/>
                    </a:lnTo>
                    <a:lnTo>
                      <a:pt x="31" y="80"/>
                    </a:lnTo>
                    <a:lnTo>
                      <a:pt x="31" y="78"/>
                    </a:lnTo>
                    <a:lnTo>
                      <a:pt x="31" y="78"/>
                    </a:lnTo>
                    <a:lnTo>
                      <a:pt x="31" y="78"/>
                    </a:lnTo>
                    <a:lnTo>
                      <a:pt x="31" y="76"/>
                    </a:lnTo>
                    <a:lnTo>
                      <a:pt x="29" y="76"/>
                    </a:lnTo>
                    <a:lnTo>
                      <a:pt x="29" y="78"/>
                    </a:lnTo>
                    <a:lnTo>
                      <a:pt x="29" y="78"/>
                    </a:lnTo>
                    <a:lnTo>
                      <a:pt x="29" y="78"/>
                    </a:lnTo>
                    <a:lnTo>
                      <a:pt x="29" y="76"/>
                    </a:lnTo>
                    <a:lnTo>
                      <a:pt x="26" y="76"/>
                    </a:lnTo>
                    <a:lnTo>
                      <a:pt x="26" y="76"/>
                    </a:lnTo>
                    <a:lnTo>
                      <a:pt x="26" y="73"/>
                    </a:lnTo>
                    <a:lnTo>
                      <a:pt x="26" y="73"/>
                    </a:lnTo>
                    <a:lnTo>
                      <a:pt x="26" y="76"/>
                    </a:lnTo>
                    <a:lnTo>
                      <a:pt x="26" y="76"/>
                    </a:lnTo>
                    <a:lnTo>
                      <a:pt x="26" y="78"/>
                    </a:lnTo>
                    <a:lnTo>
                      <a:pt x="26" y="78"/>
                    </a:lnTo>
                    <a:lnTo>
                      <a:pt x="26" y="78"/>
                    </a:lnTo>
                    <a:lnTo>
                      <a:pt x="26" y="80"/>
                    </a:lnTo>
                    <a:lnTo>
                      <a:pt x="26" y="80"/>
                    </a:lnTo>
                    <a:lnTo>
                      <a:pt x="24" y="80"/>
                    </a:lnTo>
                    <a:lnTo>
                      <a:pt x="24" y="80"/>
                    </a:lnTo>
                    <a:lnTo>
                      <a:pt x="24" y="83"/>
                    </a:lnTo>
                    <a:lnTo>
                      <a:pt x="22" y="83"/>
                    </a:lnTo>
                    <a:lnTo>
                      <a:pt x="22" y="83"/>
                    </a:lnTo>
                    <a:lnTo>
                      <a:pt x="22" y="83"/>
                    </a:lnTo>
                    <a:lnTo>
                      <a:pt x="22" y="83"/>
                    </a:lnTo>
                    <a:lnTo>
                      <a:pt x="22" y="83"/>
                    </a:lnTo>
                    <a:lnTo>
                      <a:pt x="22" y="80"/>
                    </a:lnTo>
                    <a:lnTo>
                      <a:pt x="19" y="80"/>
                    </a:lnTo>
                    <a:lnTo>
                      <a:pt x="19" y="80"/>
                    </a:lnTo>
                    <a:lnTo>
                      <a:pt x="22" y="80"/>
                    </a:lnTo>
                    <a:lnTo>
                      <a:pt x="22" y="78"/>
                    </a:lnTo>
                    <a:lnTo>
                      <a:pt x="22" y="78"/>
                    </a:lnTo>
                    <a:lnTo>
                      <a:pt x="19" y="78"/>
                    </a:lnTo>
                    <a:lnTo>
                      <a:pt x="19" y="76"/>
                    </a:lnTo>
                    <a:lnTo>
                      <a:pt x="19" y="76"/>
                    </a:lnTo>
                    <a:lnTo>
                      <a:pt x="22" y="76"/>
                    </a:lnTo>
                    <a:lnTo>
                      <a:pt x="22" y="73"/>
                    </a:lnTo>
                    <a:lnTo>
                      <a:pt x="19" y="73"/>
                    </a:lnTo>
                    <a:lnTo>
                      <a:pt x="19" y="73"/>
                    </a:lnTo>
                    <a:lnTo>
                      <a:pt x="19" y="73"/>
                    </a:lnTo>
                    <a:lnTo>
                      <a:pt x="19" y="71"/>
                    </a:lnTo>
                    <a:lnTo>
                      <a:pt x="22" y="71"/>
                    </a:lnTo>
                    <a:lnTo>
                      <a:pt x="22" y="71"/>
                    </a:lnTo>
                    <a:lnTo>
                      <a:pt x="19" y="71"/>
                    </a:lnTo>
                    <a:lnTo>
                      <a:pt x="19" y="71"/>
                    </a:lnTo>
                    <a:lnTo>
                      <a:pt x="19" y="71"/>
                    </a:lnTo>
                    <a:lnTo>
                      <a:pt x="17" y="71"/>
                    </a:lnTo>
                    <a:lnTo>
                      <a:pt x="17" y="71"/>
                    </a:lnTo>
                    <a:lnTo>
                      <a:pt x="17" y="71"/>
                    </a:lnTo>
                    <a:lnTo>
                      <a:pt x="15" y="71"/>
                    </a:lnTo>
                    <a:lnTo>
                      <a:pt x="15" y="73"/>
                    </a:lnTo>
                    <a:lnTo>
                      <a:pt x="15" y="73"/>
                    </a:lnTo>
                    <a:lnTo>
                      <a:pt x="15" y="73"/>
                    </a:lnTo>
                    <a:lnTo>
                      <a:pt x="15" y="73"/>
                    </a:lnTo>
                    <a:lnTo>
                      <a:pt x="15" y="73"/>
                    </a:lnTo>
                    <a:lnTo>
                      <a:pt x="15" y="76"/>
                    </a:lnTo>
                    <a:lnTo>
                      <a:pt x="15" y="76"/>
                    </a:lnTo>
                    <a:lnTo>
                      <a:pt x="15" y="76"/>
                    </a:lnTo>
                    <a:lnTo>
                      <a:pt x="15" y="76"/>
                    </a:lnTo>
                    <a:lnTo>
                      <a:pt x="15" y="78"/>
                    </a:lnTo>
                    <a:lnTo>
                      <a:pt x="12" y="78"/>
                    </a:lnTo>
                    <a:lnTo>
                      <a:pt x="12" y="78"/>
                    </a:lnTo>
                    <a:lnTo>
                      <a:pt x="12" y="78"/>
                    </a:lnTo>
                    <a:lnTo>
                      <a:pt x="12" y="78"/>
                    </a:lnTo>
                    <a:lnTo>
                      <a:pt x="12" y="80"/>
                    </a:lnTo>
                    <a:lnTo>
                      <a:pt x="12" y="80"/>
                    </a:lnTo>
                    <a:lnTo>
                      <a:pt x="12" y="80"/>
                    </a:lnTo>
                    <a:lnTo>
                      <a:pt x="12" y="83"/>
                    </a:lnTo>
                    <a:lnTo>
                      <a:pt x="12" y="83"/>
                    </a:lnTo>
                    <a:lnTo>
                      <a:pt x="10" y="83"/>
                    </a:lnTo>
                    <a:lnTo>
                      <a:pt x="10" y="83"/>
                    </a:lnTo>
                    <a:lnTo>
                      <a:pt x="10" y="83"/>
                    </a:lnTo>
                    <a:lnTo>
                      <a:pt x="10" y="85"/>
                    </a:lnTo>
                    <a:lnTo>
                      <a:pt x="10" y="85"/>
                    </a:lnTo>
                    <a:lnTo>
                      <a:pt x="10" y="87"/>
                    </a:lnTo>
                    <a:lnTo>
                      <a:pt x="10" y="87"/>
                    </a:lnTo>
                    <a:lnTo>
                      <a:pt x="10" y="87"/>
                    </a:lnTo>
                    <a:lnTo>
                      <a:pt x="10" y="87"/>
                    </a:lnTo>
                    <a:lnTo>
                      <a:pt x="10" y="90"/>
                    </a:lnTo>
                    <a:lnTo>
                      <a:pt x="10" y="90"/>
                    </a:lnTo>
                    <a:lnTo>
                      <a:pt x="10" y="92"/>
                    </a:lnTo>
                    <a:lnTo>
                      <a:pt x="12" y="92"/>
                    </a:lnTo>
                    <a:lnTo>
                      <a:pt x="12" y="92"/>
                    </a:lnTo>
                    <a:lnTo>
                      <a:pt x="10" y="92"/>
                    </a:lnTo>
                    <a:lnTo>
                      <a:pt x="10" y="92"/>
                    </a:lnTo>
                    <a:lnTo>
                      <a:pt x="10" y="92"/>
                    </a:lnTo>
                    <a:lnTo>
                      <a:pt x="10" y="92"/>
                    </a:lnTo>
                    <a:lnTo>
                      <a:pt x="10" y="92"/>
                    </a:lnTo>
                    <a:lnTo>
                      <a:pt x="8" y="92"/>
                    </a:lnTo>
                    <a:lnTo>
                      <a:pt x="8" y="92"/>
                    </a:lnTo>
                    <a:lnTo>
                      <a:pt x="8" y="92"/>
                    </a:lnTo>
                    <a:lnTo>
                      <a:pt x="8" y="92"/>
                    </a:lnTo>
                    <a:lnTo>
                      <a:pt x="5" y="92"/>
                    </a:lnTo>
                    <a:lnTo>
                      <a:pt x="5" y="92"/>
                    </a:lnTo>
                    <a:lnTo>
                      <a:pt x="5" y="92"/>
                    </a:lnTo>
                    <a:lnTo>
                      <a:pt x="5" y="92"/>
                    </a:lnTo>
                    <a:lnTo>
                      <a:pt x="5" y="92"/>
                    </a:lnTo>
                    <a:lnTo>
                      <a:pt x="5" y="92"/>
                    </a:lnTo>
                    <a:lnTo>
                      <a:pt x="3" y="92"/>
                    </a:lnTo>
                    <a:lnTo>
                      <a:pt x="3" y="92"/>
                    </a:lnTo>
                    <a:lnTo>
                      <a:pt x="3" y="90"/>
                    </a:lnTo>
                    <a:lnTo>
                      <a:pt x="3" y="90"/>
                    </a:lnTo>
                    <a:lnTo>
                      <a:pt x="0" y="90"/>
                    </a:lnTo>
                    <a:lnTo>
                      <a:pt x="0" y="87"/>
                    </a:lnTo>
                    <a:lnTo>
                      <a:pt x="0" y="87"/>
                    </a:lnTo>
                    <a:lnTo>
                      <a:pt x="0" y="85"/>
                    </a:lnTo>
                    <a:lnTo>
                      <a:pt x="0" y="85"/>
                    </a:lnTo>
                    <a:lnTo>
                      <a:pt x="0" y="83"/>
                    </a:lnTo>
                    <a:lnTo>
                      <a:pt x="3" y="83"/>
                    </a:lnTo>
                    <a:lnTo>
                      <a:pt x="3" y="83"/>
                    </a:lnTo>
                    <a:lnTo>
                      <a:pt x="3" y="83"/>
                    </a:lnTo>
                    <a:lnTo>
                      <a:pt x="3" y="83"/>
                    </a:lnTo>
                    <a:lnTo>
                      <a:pt x="5" y="83"/>
                    </a:lnTo>
                    <a:lnTo>
                      <a:pt x="5" y="80"/>
                    </a:lnTo>
                    <a:lnTo>
                      <a:pt x="5" y="80"/>
                    </a:lnTo>
                    <a:lnTo>
                      <a:pt x="5" y="80"/>
                    </a:lnTo>
                    <a:lnTo>
                      <a:pt x="5" y="78"/>
                    </a:lnTo>
                    <a:lnTo>
                      <a:pt x="5" y="78"/>
                    </a:lnTo>
                    <a:lnTo>
                      <a:pt x="5" y="76"/>
                    </a:lnTo>
                    <a:lnTo>
                      <a:pt x="5" y="76"/>
                    </a:lnTo>
                    <a:lnTo>
                      <a:pt x="5" y="76"/>
                    </a:lnTo>
                    <a:lnTo>
                      <a:pt x="5" y="73"/>
                    </a:lnTo>
                    <a:lnTo>
                      <a:pt x="5" y="73"/>
                    </a:lnTo>
                    <a:lnTo>
                      <a:pt x="5" y="73"/>
                    </a:lnTo>
                    <a:lnTo>
                      <a:pt x="5" y="71"/>
                    </a:lnTo>
                    <a:lnTo>
                      <a:pt x="5" y="71"/>
                    </a:lnTo>
                    <a:lnTo>
                      <a:pt x="5" y="68"/>
                    </a:lnTo>
                    <a:lnTo>
                      <a:pt x="5" y="68"/>
                    </a:lnTo>
                    <a:lnTo>
                      <a:pt x="8" y="68"/>
                    </a:lnTo>
                    <a:lnTo>
                      <a:pt x="8" y="66"/>
                    </a:lnTo>
                    <a:lnTo>
                      <a:pt x="8" y="66"/>
                    </a:lnTo>
                    <a:lnTo>
                      <a:pt x="8" y="66"/>
                    </a:lnTo>
                    <a:lnTo>
                      <a:pt x="8" y="66"/>
                    </a:lnTo>
                    <a:lnTo>
                      <a:pt x="8" y="64"/>
                    </a:lnTo>
                    <a:lnTo>
                      <a:pt x="8" y="64"/>
                    </a:lnTo>
                    <a:lnTo>
                      <a:pt x="10" y="64"/>
                    </a:lnTo>
                    <a:lnTo>
                      <a:pt x="10" y="64"/>
                    </a:lnTo>
                    <a:lnTo>
                      <a:pt x="10" y="64"/>
                    </a:lnTo>
                    <a:lnTo>
                      <a:pt x="12" y="64"/>
                    </a:lnTo>
                    <a:lnTo>
                      <a:pt x="12" y="61"/>
                    </a:lnTo>
                    <a:lnTo>
                      <a:pt x="12" y="61"/>
                    </a:lnTo>
                    <a:lnTo>
                      <a:pt x="12" y="61"/>
                    </a:lnTo>
                    <a:lnTo>
                      <a:pt x="15" y="61"/>
                    </a:lnTo>
                    <a:lnTo>
                      <a:pt x="15" y="61"/>
                    </a:lnTo>
                    <a:lnTo>
                      <a:pt x="15" y="61"/>
                    </a:lnTo>
                    <a:lnTo>
                      <a:pt x="15" y="61"/>
                    </a:lnTo>
                    <a:lnTo>
                      <a:pt x="17" y="61"/>
                    </a:lnTo>
                    <a:lnTo>
                      <a:pt x="17" y="61"/>
                    </a:lnTo>
                    <a:lnTo>
                      <a:pt x="17" y="59"/>
                    </a:lnTo>
                    <a:lnTo>
                      <a:pt x="19" y="59"/>
                    </a:lnTo>
                    <a:lnTo>
                      <a:pt x="19" y="59"/>
                    </a:lnTo>
                    <a:lnTo>
                      <a:pt x="19" y="61"/>
                    </a:lnTo>
                    <a:lnTo>
                      <a:pt x="19" y="61"/>
                    </a:lnTo>
                    <a:lnTo>
                      <a:pt x="22" y="61"/>
                    </a:lnTo>
                    <a:lnTo>
                      <a:pt x="22" y="59"/>
                    </a:lnTo>
                    <a:lnTo>
                      <a:pt x="22" y="59"/>
                    </a:lnTo>
                    <a:lnTo>
                      <a:pt x="22" y="59"/>
                    </a:lnTo>
                    <a:lnTo>
                      <a:pt x="24" y="59"/>
                    </a:lnTo>
                    <a:lnTo>
                      <a:pt x="24" y="59"/>
                    </a:lnTo>
                    <a:lnTo>
                      <a:pt x="24" y="59"/>
                    </a:lnTo>
                    <a:lnTo>
                      <a:pt x="24" y="57"/>
                    </a:lnTo>
                    <a:lnTo>
                      <a:pt x="24" y="57"/>
                    </a:lnTo>
                    <a:lnTo>
                      <a:pt x="24" y="57"/>
                    </a:lnTo>
                    <a:lnTo>
                      <a:pt x="24" y="54"/>
                    </a:lnTo>
                    <a:lnTo>
                      <a:pt x="24" y="54"/>
                    </a:lnTo>
                    <a:lnTo>
                      <a:pt x="24" y="54"/>
                    </a:lnTo>
                    <a:lnTo>
                      <a:pt x="24" y="52"/>
                    </a:lnTo>
                    <a:lnTo>
                      <a:pt x="24" y="52"/>
                    </a:lnTo>
                    <a:lnTo>
                      <a:pt x="26" y="52"/>
                    </a:lnTo>
                    <a:lnTo>
                      <a:pt x="26" y="52"/>
                    </a:lnTo>
                    <a:lnTo>
                      <a:pt x="26" y="52"/>
                    </a:lnTo>
                    <a:lnTo>
                      <a:pt x="26" y="50"/>
                    </a:lnTo>
                    <a:lnTo>
                      <a:pt x="26" y="50"/>
                    </a:lnTo>
                    <a:lnTo>
                      <a:pt x="29" y="50"/>
                    </a:lnTo>
                    <a:lnTo>
                      <a:pt x="29" y="50"/>
                    </a:lnTo>
                    <a:lnTo>
                      <a:pt x="29" y="50"/>
                    </a:lnTo>
                    <a:lnTo>
                      <a:pt x="31" y="50"/>
                    </a:lnTo>
                    <a:lnTo>
                      <a:pt x="31" y="50"/>
                    </a:lnTo>
                    <a:lnTo>
                      <a:pt x="31" y="50"/>
                    </a:lnTo>
                    <a:lnTo>
                      <a:pt x="34" y="50"/>
                    </a:lnTo>
                    <a:lnTo>
                      <a:pt x="34" y="47"/>
                    </a:lnTo>
                    <a:lnTo>
                      <a:pt x="34" y="47"/>
                    </a:lnTo>
                    <a:lnTo>
                      <a:pt x="34" y="47"/>
                    </a:lnTo>
                    <a:lnTo>
                      <a:pt x="34" y="45"/>
                    </a:lnTo>
                    <a:lnTo>
                      <a:pt x="34" y="45"/>
                    </a:lnTo>
                    <a:lnTo>
                      <a:pt x="34" y="45"/>
                    </a:lnTo>
                    <a:lnTo>
                      <a:pt x="36" y="45"/>
                    </a:lnTo>
                    <a:lnTo>
                      <a:pt x="36" y="45"/>
                    </a:lnTo>
                    <a:lnTo>
                      <a:pt x="36" y="45"/>
                    </a:lnTo>
                    <a:lnTo>
                      <a:pt x="38" y="45"/>
                    </a:lnTo>
                    <a:lnTo>
                      <a:pt x="38" y="47"/>
                    </a:lnTo>
                    <a:lnTo>
                      <a:pt x="38" y="47"/>
                    </a:lnTo>
                    <a:lnTo>
                      <a:pt x="38" y="45"/>
                    </a:lnTo>
                    <a:lnTo>
                      <a:pt x="38" y="45"/>
                    </a:lnTo>
                    <a:lnTo>
                      <a:pt x="38" y="47"/>
                    </a:lnTo>
                    <a:lnTo>
                      <a:pt x="41" y="47"/>
                    </a:lnTo>
                    <a:lnTo>
                      <a:pt x="41" y="47"/>
                    </a:lnTo>
                    <a:lnTo>
                      <a:pt x="41" y="47"/>
                    </a:lnTo>
                    <a:lnTo>
                      <a:pt x="41" y="47"/>
                    </a:lnTo>
                    <a:lnTo>
                      <a:pt x="43" y="47"/>
                    </a:lnTo>
                    <a:lnTo>
                      <a:pt x="43" y="50"/>
                    </a:lnTo>
                    <a:lnTo>
                      <a:pt x="43" y="50"/>
                    </a:lnTo>
                    <a:lnTo>
                      <a:pt x="43" y="50"/>
                    </a:lnTo>
                    <a:lnTo>
                      <a:pt x="43" y="52"/>
                    </a:lnTo>
                    <a:lnTo>
                      <a:pt x="43" y="52"/>
                    </a:lnTo>
                    <a:lnTo>
                      <a:pt x="45" y="52"/>
                    </a:lnTo>
                    <a:lnTo>
                      <a:pt x="45" y="52"/>
                    </a:lnTo>
                    <a:lnTo>
                      <a:pt x="45" y="54"/>
                    </a:lnTo>
                    <a:lnTo>
                      <a:pt x="45" y="54"/>
                    </a:lnTo>
                    <a:lnTo>
                      <a:pt x="45" y="57"/>
                    </a:lnTo>
                    <a:lnTo>
                      <a:pt x="45" y="57"/>
                    </a:lnTo>
                    <a:lnTo>
                      <a:pt x="45" y="59"/>
                    </a:lnTo>
                    <a:lnTo>
                      <a:pt x="45" y="59"/>
                    </a:lnTo>
                    <a:lnTo>
                      <a:pt x="45" y="59"/>
                    </a:lnTo>
                    <a:lnTo>
                      <a:pt x="45" y="59"/>
                    </a:lnTo>
                    <a:lnTo>
                      <a:pt x="45" y="59"/>
                    </a:lnTo>
                    <a:lnTo>
                      <a:pt x="48" y="59"/>
                    </a:lnTo>
                    <a:lnTo>
                      <a:pt x="48" y="59"/>
                    </a:lnTo>
                    <a:lnTo>
                      <a:pt x="48" y="59"/>
                    </a:lnTo>
                    <a:lnTo>
                      <a:pt x="50" y="59"/>
                    </a:lnTo>
                    <a:lnTo>
                      <a:pt x="50" y="59"/>
                    </a:lnTo>
                    <a:lnTo>
                      <a:pt x="50" y="57"/>
                    </a:lnTo>
                    <a:lnTo>
                      <a:pt x="52" y="57"/>
                    </a:lnTo>
                    <a:lnTo>
                      <a:pt x="52" y="57"/>
                    </a:lnTo>
                    <a:lnTo>
                      <a:pt x="52" y="54"/>
                    </a:lnTo>
                    <a:lnTo>
                      <a:pt x="52" y="54"/>
                    </a:lnTo>
                    <a:lnTo>
                      <a:pt x="52" y="54"/>
                    </a:lnTo>
                    <a:lnTo>
                      <a:pt x="52" y="52"/>
                    </a:lnTo>
                    <a:lnTo>
                      <a:pt x="52" y="52"/>
                    </a:lnTo>
                    <a:lnTo>
                      <a:pt x="52" y="52"/>
                    </a:lnTo>
                    <a:lnTo>
                      <a:pt x="52" y="52"/>
                    </a:lnTo>
                    <a:lnTo>
                      <a:pt x="52" y="50"/>
                    </a:lnTo>
                    <a:lnTo>
                      <a:pt x="52" y="50"/>
                    </a:lnTo>
                    <a:lnTo>
                      <a:pt x="55" y="50"/>
                    </a:lnTo>
                    <a:lnTo>
                      <a:pt x="55" y="47"/>
                    </a:lnTo>
                    <a:lnTo>
                      <a:pt x="55" y="47"/>
                    </a:lnTo>
                    <a:lnTo>
                      <a:pt x="55" y="47"/>
                    </a:lnTo>
                    <a:lnTo>
                      <a:pt x="57" y="47"/>
                    </a:lnTo>
                    <a:lnTo>
                      <a:pt x="57" y="47"/>
                    </a:lnTo>
                    <a:lnTo>
                      <a:pt x="57" y="47"/>
                    </a:lnTo>
                    <a:lnTo>
                      <a:pt x="57" y="47"/>
                    </a:lnTo>
                    <a:lnTo>
                      <a:pt x="57" y="50"/>
                    </a:lnTo>
                    <a:lnTo>
                      <a:pt x="60" y="50"/>
                    </a:lnTo>
                    <a:lnTo>
                      <a:pt x="60" y="50"/>
                    </a:lnTo>
                    <a:lnTo>
                      <a:pt x="60" y="50"/>
                    </a:lnTo>
                    <a:lnTo>
                      <a:pt x="60" y="50"/>
                    </a:lnTo>
                    <a:lnTo>
                      <a:pt x="62" y="50"/>
                    </a:lnTo>
                    <a:lnTo>
                      <a:pt x="62" y="52"/>
                    </a:lnTo>
                    <a:lnTo>
                      <a:pt x="62" y="52"/>
                    </a:lnTo>
                    <a:lnTo>
                      <a:pt x="62" y="50"/>
                    </a:lnTo>
                    <a:lnTo>
                      <a:pt x="62" y="50"/>
                    </a:lnTo>
                    <a:lnTo>
                      <a:pt x="62" y="50"/>
                    </a:lnTo>
                    <a:lnTo>
                      <a:pt x="62" y="47"/>
                    </a:lnTo>
                    <a:lnTo>
                      <a:pt x="62" y="47"/>
                    </a:lnTo>
                    <a:lnTo>
                      <a:pt x="62" y="47"/>
                    </a:lnTo>
                    <a:lnTo>
                      <a:pt x="62" y="45"/>
                    </a:lnTo>
                    <a:lnTo>
                      <a:pt x="62" y="45"/>
                    </a:lnTo>
                    <a:lnTo>
                      <a:pt x="62" y="45"/>
                    </a:lnTo>
                    <a:lnTo>
                      <a:pt x="62" y="42"/>
                    </a:lnTo>
                    <a:lnTo>
                      <a:pt x="62" y="42"/>
                    </a:lnTo>
                    <a:lnTo>
                      <a:pt x="62" y="42"/>
                    </a:lnTo>
                    <a:lnTo>
                      <a:pt x="62" y="40"/>
                    </a:lnTo>
                    <a:lnTo>
                      <a:pt x="62" y="40"/>
                    </a:lnTo>
                    <a:lnTo>
                      <a:pt x="62" y="38"/>
                    </a:lnTo>
                    <a:lnTo>
                      <a:pt x="64" y="38"/>
                    </a:lnTo>
                    <a:lnTo>
                      <a:pt x="64" y="38"/>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5" name="Freeform 87"/>
              <p:cNvSpPr>
                <a:spLocks/>
              </p:cNvSpPr>
              <p:nvPr/>
            </p:nvSpPr>
            <p:spPr bwMode="auto">
              <a:xfrm>
                <a:off x="3401" y="2282"/>
                <a:ext cx="97" cy="156"/>
              </a:xfrm>
              <a:custGeom>
                <a:avLst/>
                <a:gdLst/>
                <a:ahLst/>
                <a:cxnLst>
                  <a:cxn ang="0">
                    <a:pos x="83" y="125"/>
                  </a:cxn>
                  <a:cxn ang="0">
                    <a:pos x="90" y="132"/>
                  </a:cxn>
                  <a:cxn ang="0">
                    <a:pos x="97" y="139"/>
                  </a:cxn>
                  <a:cxn ang="0">
                    <a:pos x="88" y="139"/>
                  </a:cxn>
                  <a:cxn ang="0">
                    <a:pos x="97" y="142"/>
                  </a:cxn>
                  <a:cxn ang="0">
                    <a:pos x="93" y="156"/>
                  </a:cxn>
                  <a:cxn ang="0">
                    <a:pos x="88" y="146"/>
                  </a:cxn>
                  <a:cxn ang="0">
                    <a:pos x="79" y="142"/>
                  </a:cxn>
                  <a:cxn ang="0">
                    <a:pos x="74" y="132"/>
                  </a:cxn>
                  <a:cxn ang="0">
                    <a:pos x="67" y="128"/>
                  </a:cxn>
                  <a:cxn ang="0">
                    <a:pos x="60" y="120"/>
                  </a:cxn>
                  <a:cxn ang="0">
                    <a:pos x="62" y="130"/>
                  </a:cxn>
                  <a:cxn ang="0">
                    <a:pos x="62" y="139"/>
                  </a:cxn>
                  <a:cxn ang="0">
                    <a:pos x="57" y="130"/>
                  </a:cxn>
                  <a:cxn ang="0">
                    <a:pos x="50" y="123"/>
                  </a:cxn>
                  <a:cxn ang="0">
                    <a:pos x="41" y="120"/>
                  </a:cxn>
                  <a:cxn ang="0">
                    <a:pos x="34" y="128"/>
                  </a:cxn>
                  <a:cxn ang="0">
                    <a:pos x="26" y="128"/>
                  </a:cxn>
                  <a:cxn ang="0">
                    <a:pos x="24" y="128"/>
                  </a:cxn>
                  <a:cxn ang="0">
                    <a:pos x="22" y="120"/>
                  </a:cxn>
                  <a:cxn ang="0">
                    <a:pos x="19" y="113"/>
                  </a:cxn>
                  <a:cxn ang="0">
                    <a:pos x="24" y="106"/>
                  </a:cxn>
                  <a:cxn ang="0">
                    <a:pos x="24" y="99"/>
                  </a:cxn>
                  <a:cxn ang="0">
                    <a:pos x="19" y="106"/>
                  </a:cxn>
                  <a:cxn ang="0">
                    <a:pos x="15" y="106"/>
                  </a:cxn>
                  <a:cxn ang="0">
                    <a:pos x="10" y="99"/>
                  </a:cxn>
                  <a:cxn ang="0">
                    <a:pos x="5" y="87"/>
                  </a:cxn>
                  <a:cxn ang="0">
                    <a:pos x="3" y="73"/>
                  </a:cxn>
                  <a:cxn ang="0">
                    <a:pos x="3" y="71"/>
                  </a:cxn>
                  <a:cxn ang="0">
                    <a:pos x="0" y="59"/>
                  </a:cxn>
                  <a:cxn ang="0">
                    <a:pos x="8" y="61"/>
                  </a:cxn>
                  <a:cxn ang="0">
                    <a:pos x="15" y="64"/>
                  </a:cxn>
                  <a:cxn ang="0">
                    <a:pos x="12" y="52"/>
                  </a:cxn>
                  <a:cxn ang="0">
                    <a:pos x="15" y="42"/>
                  </a:cxn>
                  <a:cxn ang="0">
                    <a:pos x="15" y="28"/>
                  </a:cxn>
                  <a:cxn ang="0">
                    <a:pos x="17" y="16"/>
                  </a:cxn>
                  <a:cxn ang="0">
                    <a:pos x="17" y="4"/>
                  </a:cxn>
                  <a:cxn ang="0">
                    <a:pos x="24" y="0"/>
                  </a:cxn>
                  <a:cxn ang="0">
                    <a:pos x="34" y="0"/>
                  </a:cxn>
                  <a:cxn ang="0">
                    <a:pos x="41" y="7"/>
                  </a:cxn>
                  <a:cxn ang="0">
                    <a:pos x="50" y="7"/>
                  </a:cxn>
                  <a:cxn ang="0">
                    <a:pos x="55" y="4"/>
                  </a:cxn>
                  <a:cxn ang="0">
                    <a:pos x="53" y="14"/>
                  </a:cxn>
                  <a:cxn ang="0">
                    <a:pos x="53" y="28"/>
                  </a:cxn>
                  <a:cxn ang="0">
                    <a:pos x="60" y="37"/>
                  </a:cxn>
                  <a:cxn ang="0">
                    <a:pos x="57" y="47"/>
                  </a:cxn>
                  <a:cxn ang="0">
                    <a:pos x="55" y="59"/>
                  </a:cxn>
                  <a:cxn ang="0">
                    <a:pos x="48" y="66"/>
                  </a:cxn>
                  <a:cxn ang="0">
                    <a:pos x="41" y="71"/>
                  </a:cxn>
                  <a:cxn ang="0">
                    <a:pos x="38" y="80"/>
                  </a:cxn>
                  <a:cxn ang="0">
                    <a:pos x="38" y="90"/>
                  </a:cxn>
                  <a:cxn ang="0">
                    <a:pos x="43" y="101"/>
                  </a:cxn>
                  <a:cxn ang="0">
                    <a:pos x="43" y="111"/>
                  </a:cxn>
                  <a:cxn ang="0">
                    <a:pos x="48" y="116"/>
                  </a:cxn>
                  <a:cxn ang="0">
                    <a:pos x="50" y="116"/>
                  </a:cxn>
                  <a:cxn ang="0">
                    <a:pos x="50" y="113"/>
                  </a:cxn>
                  <a:cxn ang="0">
                    <a:pos x="57" y="109"/>
                  </a:cxn>
                  <a:cxn ang="0">
                    <a:pos x="67" y="109"/>
                  </a:cxn>
                  <a:cxn ang="0">
                    <a:pos x="74" y="116"/>
                  </a:cxn>
                  <a:cxn ang="0">
                    <a:pos x="76" y="123"/>
                  </a:cxn>
                  <a:cxn ang="0">
                    <a:pos x="76" y="113"/>
                  </a:cxn>
                  <a:cxn ang="0">
                    <a:pos x="86" y="118"/>
                  </a:cxn>
                  <a:cxn ang="0">
                    <a:pos x="90" y="120"/>
                  </a:cxn>
                </a:cxnLst>
                <a:rect l="0" t="0" r="r" b="b"/>
                <a:pathLst>
                  <a:path w="97" h="156">
                    <a:moveTo>
                      <a:pt x="93" y="125"/>
                    </a:moveTo>
                    <a:lnTo>
                      <a:pt x="90" y="125"/>
                    </a:lnTo>
                    <a:lnTo>
                      <a:pt x="90" y="125"/>
                    </a:lnTo>
                    <a:lnTo>
                      <a:pt x="90" y="125"/>
                    </a:lnTo>
                    <a:lnTo>
                      <a:pt x="90" y="125"/>
                    </a:lnTo>
                    <a:lnTo>
                      <a:pt x="88" y="125"/>
                    </a:lnTo>
                    <a:lnTo>
                      <a:pt x="88" y="125"/>
                    </a:lnTo>
                    <a:lnTo>
                      <a:pt x="86" y="125"/>
                    </a:lnTo>
                    <a:lnTo>
                      <a:pt x="86" y="125"/>
                    </a:lnTo>
                    <a:lnTo>
                      <a:pt x="86" y="125"/>
                    </a:lnTo>
                    <a:lnTo>
                      <a:pt x="86" y="125"/>
                    </a:lnTo>
                    <a:lnTo>
                      <a:pt x="86" y="125"/>
                    </a:lnTo>
                    <a:lnTo>
                      <a:pt x="83" y="125"/>
                    </a:lnTo>
                    <a:lnTo>
                      <a:pt x="83" y="125"/>
                    </a:lnTo>
                    <a:lnTo>
                      <a:pt x="83" y="125"/>
                    </a:lnTo>
                    <a:lnTo>
                      <a:pt x="83" y="125"/>
                    </a:lnTo>
                    <a:lnTo>
                      <a:pt x="83" y="128"/>
                    </a:lnTo>
                    <a:lnTo>
                      <a:pt x="83" y="128"/>
                    </a:lnTo>
                    <a:lnTo>
                      <a:pt x="83" y="128"/>
                    </a:lnTo>
                    <a:lnTo>
                      <a:pt x="83" y="130"/>
                    </a:lnTo>
                    <a:lnTo>
                      <a:pt x="83" y="130"/>
                    </a:lnTo>
                    <a:lnTo>
                      <a:pt x="86" y="130"/>
                    </a:lnTo>
                    <a:lnTo>
                      <a:pt x="86" y="130"/>
                    </a:lnTo>
                    <a:lnTo>
                      <a:pt x="86" y="130"/>
                    </a:lnTo>
                    <a:lnTo>
                      <a:pt x="86" y="130"/>
                    </a:lnTo>
                    <a:lnTo>
                      <a:pt x="86" y="132"/>
                    </a:lnTo>
                    <a:lnTo>
                      <a:pt x="88" y="132"/>
                    </a:lnTo>
                    <a:lnTo>
                      <a:pt x="88" y="132"/>
                    </a:lnTo>
                    <a:lnTo>
                      <a:pt x="88" y="132"/>
                    </a:lnTo>
                    <a:lnTo>
                      <a:pt x="90" y="132"/>
                    </a:lnTo>
                    <a:lnTo>
                      <a:pt x="90" y="132"/>
                    </a:lnTo>
                    <a:lnTo>
                      <a:pt x="90" y="135"/>
                    </a:lnTo>
                    <a:lnTo>
                      <a:pt x="90" y="135"/>
                    </a:lnTo>
                    <a:lnTo>
                      <a:pt x="93" y="135"/>
                    </a:lnTo>
                    <a:lnTo>
                      <a:pt x="93" y="135"/>
                    </a:lnTo>
                    <a:lnTo>
                      <a:pt x="93" y="135"/>
                    </a:lnTo>
                    <a:lnTo>
                      <a:pt x="93" y="135"/>
                    </a:lnTo>
                    <a:lnTo>
                      <a:pt x="95" y="135"/>
                    </a:lnTo>
                    <a:lnTo>
                      <a:pt x="95" y="137"/>
                    </a:lnTo>
                    <a:lnTo>
                      <a:pt x="95" y="137"/>
                    </a:lnTo>
                    <a:lnTo>
                      <a:pt x="97" y="137"/>
                    </a:lnTo>
                    <a:lnTo>
                      <a:pt x="97" y="137"/>
                    </a:lnTo>
                    <a:lnTo>
                      <a:pt x="97" y="137"/>
                    </a:lnTo>
                    <a:lnTo>
                      <a:pt x="97" y="139"/>
                    </a:lnTo>
                    <a:lnTo>
                      <a:pt x="97" y="139"/>
                    </a:lnTo>
                    <a:lnTo>
                      <a:pt x="95" y="139"/>
                    </a:lnTo>
                    <a:lnTo>
                      <a:pt x="95" y="139"/>
                    </a:lnTo>
                    <a:lnTo>
                      <a:pt x="93" y="139"/>
                    </a:lnTo>
                    <a:lnTo>
                      <a:pt x="93" y="139"/>
                    </a:lnTo>
                    <a:lnTo>
                      <a:pt x="93" y="137"/>
                    </a:lnTo>
                    <a:lnTo>
                      <a:pt x="93" y="137"/>
                    </a:lnTo>
                    <a:lnTo>
                      <a:pt x="90" y="137"/>
                    </a:lnTo>
                    <a:lnTo>
                      <a:pt x="90" y="137"/>
                    </a:lnTo>
                    <a:lnTo>
                      <a:pt x="90" y="137"/>
                    </a:lnTo>
                    <a:lnTo>
                      <a:pt x="88" y="137"/>
                    </a:lnTo>
                    <a:lnTo>
                      <a:pt x="88" y="137"/>
                    </a:lnTo>
                    <a:lnTo>
                      <a:pt x="88" y="139"/>
                    </a:lnTo>
                    <a:lnTo>
                      <a:pt x="88" y="139"/>
                    </a:lnTo>
                    <a:lnTo>
                      <a:pt x="88" y="139"/>
                    </a:lnTo>
                    <a:lnTo>
                      <a:pt x="88" y="139"/>
                    </a:lnTo>
                    <a:lnTo>
                      <a:pt x="88" y="139"/>
                    </a:lnTo>
                    <a:lnTo>
                      <a:pt x="88" y="139"/>
                    </a:lnTo>
                    <a:lnTo>
                      <a:pt x="90" y="139"/>
                    </a:lnTo>
                    <a:lnTo>
                      <a:pt x="90" y="139"/>
                    </a:lnTo>
                    <a:lnTo>
                      <a:pt x="90" y="139"/>
                    </a:lnTo>
                    <a:lnTo>
                      <a:pt x="90" y="139"/>
                    </a:lnTo>
                    <a:lnTo>
                      <a:pt x="93" y="139"/>
                    </a:lnTo>
                    <a:lnTo>
                      <a:pt x="93" y="139"/>
                    </a:lnTo>
                    <a:lnTo>
                      <a:pt x="93" y="139"/>
                    </a:lnTo>
                    <a:lnTo>
                      <a:pt x="93" y="139"/>
                    </a:lnTo>
                    <a:lnTo>
                      <a:pt x="95" y="139"/>
                    </a:lnTo>
                    <a:lnTo>
                      <a:pt x="95" y="139"/>
                    </a:lnTo>
                    <a:lnTo>
                      <a:pt x="97" y="139"/>
                    </a:lnTo>
                    <a:lnTo>
                      <a:pt x="97" y="142"/>
                    </a:lnTo>
                    <a:lnTo>
                      <a:pt x="97" y="142"/>
                    </a:lnTo>
                    <a:lnTo>
                      <a:pt x="95" y="142"/>
                    </a:lnTo>
                    <a:lnTo>
                      <a:pt x="95" y="144"/>
                    </a:lnTo>
                    <a:lnTo>
                      <a:pt x="95" y="144"/>
                    </a:lnTo>
                    <a:lnTo>
                      <a:pt x="95" y="146"/>
                    </a:lnTo>
                    <a:lnTo>
                      <a:pt x="95" y="146"/>
                    </a:lnTo>
                    <a:lnTo>
                      <a:pt x="95" y="149"/>
                    </a:lnTo>
                    <a:lnTo>
                      <a:pt x="95" y="149"/>
                    </a:lnTo>
                    <a:lnTo>
                      <a:pt x="95" y="151"/>
                    </a:lnTo>
                    <a:lnTo>
                      <a:pt x="95" y="151"/>
                    </a:lnTo>
                    <a:lnTo>
                      <a:pt x="95" y="151"/>
                    </a:lnTo>
                    <a:lnTo>
                      <a:pt x="95" y="151"/>
                    </a:lnTo>
                    <a:lnTo>
                      <a:pt x="95" y="154"/>
                    </a:lnTo>
                    <a:lnTo>
                      <a:pt x="95" y="154"/>
                    </a:lnTo>
                    <a:lnTo>
                      <a:pt x="95" y="156"/>
                    </a:lnTo>
                    <a:lnTo>
                      <a:pt x="93" y="156"/>
                    </a:lnTo>
                    <a:lnTo>
                      <a:pt x="93" y="156"/>
                    </a:lnTo>
                    <a:lnTo>
                      <a:pt x="93" y="156"/>
                    </a:lnTo>
                    <a:lnTo>
                      <a:pt x="93" y="154"/>
                    </a:lnTo>
                    <a:lnTo>
                      <a:pt x="90" y="154"/>
                    </a:lnTo>
                    <a:lnTo>
                      <a:pt x="90" y="154"/>
                    </a:lnTo>
                    <a:lnTo>
                      <a:pt x="90" y="154"/>
                    </a:lnTo>
                    <a:lnTo>
                      <a:pt x="90" y="151"/>
                    </a:lnTo>
                    <a:lnTo>
                      <a:pt x="90" y="151"/>
                    </a:lnTo>
                    <a:lnTo>
                      <a:pt x="90" y="151"/>
                    </a:lnTo>
                    <a:lnTo>
                      <a:pt x="88" y="151"/>
                    </a:lnTo>
                    <a:lnTo>
                      <a:pt x="88" y="151"/>
                    </a:lnTo>
                    <a:lnTo>
                      <a:pt x="88" y="149"/>
                    </a:lnTo>
                    <a:lnTo>
                      <a:pt x="88" y="149"/>
                    </a:lnTo>
                    <a:lnTo>
                      <a:pt x="88" y="149"/>
                    </a:lnTo>
                    <a:lnTo>
                      <a:pt x="88" y="146"/>
                    </a:lnTo>
                    <a:lnTo>
                      <a:pt x="86" y="146"/>
                    </a:lnTo>
                    <a:lnTo>
                      <a:pt x="86" y="146"/>
                    </a:lnTo>
                    <a:lnTo>
                      <a:pt x="86" y="146"/>
                    </a:lnTo>
                    <a:lnTo>
                      <a:pt x="83" y="146"/>
                    </a:lnTo>
                    <a:lnTo>
                      <a:pt x="83" y="146"/>
                    </a:lnTo>
                    <a:lnTo>
                      <a:pt x="83" y="146"/>
                    </a:lnTo>
                    <a:lnTo>
                      <a:pt x="83" y="146"/>
                    </a:lnTo>
                    <a:lnTo>
                      <a:pt x="83" y="144"/>
                    </a:lnTo>
                    <a:lnTo>
                      <a:pt x="81" y="144"/>
                    </a:lnTo>
                    <a:lnTo>
                      <a:pt x="81" y="144"/>
                    </a:lnTo>
                    <a:lnTo>
                      <a:pt x="81" y="144"/>
                    </a:lnTo>
                    <a:lnTo>
                      <a:pt x="81" y="142"/>
                    </a:lnTo>
                    <a:lnTo>
                      <a:pt x="79" y="142"/>
                    </a:lnTo>
                    <a:lnTo>
                      <a:pt x="79" y="142"/>
                    </a:lnTo>
                    <a:lnTo>
                      <a:pt x="79" y="142"/>
                    </a:lnTo>
                    <a:lnTo>
                      <a:pt x="76" y="142"/>
                    </a:lnTo>
                    <a:lnTo>
                      <a:pt x="76" y="142"/>
                    </a:lnTo>
                    <a:lnTo>
                      <a:pt x="76" y="142"/>
                    </a:lnTo>
                    <a:lnTo>
                      <a:pt x="76" y="139"/>
                    </a:lnTo>
                    <a:lnTo>
                      <a:pt x="76" y="139"/>
                    </a:lnTo>
                    <a:lnTo>
                      <a:pt x="76" y="139"/>
                    </a:lnTo>
                    <a:lnTo>
                      <a:pt x="76" y="139"/>
                    </a:lnTo>
                    <a:lnTo>
                      <a:pt x="76" y="137"/>
                    </a:lnTo>
                    <a:lnTo>
                      <a:pt x="76" y="137"/>
                    </a:lnTo>
                    <a:lnTo>
                      <a:pt x="76" y="137"/>
                    </a:lnTo>
                    <a:lnTo>
                      <a:pt x="74" y="137"/>
                    </a:lnTo>
                    <a:lnTo>
                      <a:pt x="74" y="135"/>
                    </a:lnTo>
                    <a:lnTo>
                      <a:pt x="74" y="135"/>
                    </a:lnTo>
                    <a:lnTo>
                      <a:pt x="74" y="135"/>
                    </a:lnTo>
                    <a:lnTo>
                      <a:pt x="74" y="132"/>
                    </a:lnTo>
                    <a:lnTo>
                      <a:pt x="74" y="132"/>
                    </a:lnTo>
                    <a:lnTo>
                      <a:pt x="74" y="132"/>
                    </a:lnTo>
                    <a:lnTo>
                      <a:pt x="74" y="130"/>
                    </a:lnTo>
                    <a:lnTo>
                      <a:pt x="71" y="130"/>
                    </a:lnTo>
                    <a:lnTo>
                      <a:pt x="71" y="130"/>
                    </a:lnTo>
                    <a:lnTo>
                      <a:pt x="71" y="130"/>
                    </a:lnTo>
                    <a:lnTo>
                      <a:pt x="71" y="130"/>
                    </a:lnTo>
                    <a:lnTo>
                      <a:pt x="69" y="130"/>
                    </a:lnTo>
                    <a:lnTo>
                      <a:pt x="69" y="130"/>
                    </a:lnTo>
                    <a:lnTo>
                      <a:pt x="69" y="130"/>
                    </a:lnTo>
                    <a:lnTo>
                      <a:pt x="67" y="130"/>
                    </a:lnTo>
                    <a:lnTo>
                      <a:pt x="67" y="128"/>
                    </a:lnTo>
                    <a:lnTo>
                      <a:pt x="67" y="128"/>
                    </a:lnTo>
                    <a:lnTo>
                      <a:pt x="67" y="128"/>
                    </a:lnTo>
                    <a:lnTo>
                      <a:pt x="67" y="128"/>
                    </a:lnTo>
                    <a:lnTo>
                      <a:pt x="67" y="125"/>
                    </a:lnTo>
                    <a:lnTo>
                      <a:pt x="67" y="125"/>
                    </a:lnTo>
                    <a:lnTo>
                      <a:pt x="67" y="125"/>
                    </a:lnTo>
                    <a:lnTo>
                      <a:pt x="67" y="125"/>
                    </a:lnTo>
                    <a:lnTo>
                      <a:pt x="67" y="123"/>
                    </a:lnTo>
                    <a:lnTo>
                      <a:pt x="64" y="123"/>
                    </a:lnTo>
                    <a:lnTo>
                      <a:pt x="64" y="123"/>
                    </a:lnTo>
                    <a:lnTo>
                      <a:pt x="64" y="123"/>
                    </a:lnTo>
                    <a:lnTo>
                      <a:pt x="64" y="123"/>
                    </a:lnTo>
                    <a:lnTo>
                      <a:pt x="62" y="123"/>
                    </a:lnTo>
                    <a:lnTo>
                      <a:pt x="62" y="120"/>
                    </a:lnTo>
                    <a:lnTo>
                      <a:pt x="62" y="120"/>
                    </a:lnTo>
                    <a:lnTo>
                      <a:pt x="62" y="120"/>
                    </a:lnTo>
                    <a:lnTo>
                      <a:pt x="60" y="120"/>
                    </a:lnTo>
                    <a:lnTo>
                      <a:pt x="60" y="120"/>
                    </a:lnTo>
                    <a:lnTo>
                      <a:pt x="60" y="120"/>
                    </a:lnTo>
                    <a:lnTo>
                      <a:pt x="60" y="120"/>
                    </a:lnTo>
                    <a:lnTo>
                      <a:pt x="60" y="120"/>
                    </a:lnTo>
                    <a:lnTo>
                      <a:pt x="60" y="120"/>
                    </a:lnTo>
                    <a:lnTo>
                      <a:pt x="60" y="123"/>
                    </a:lnTo>
                    <a:lnTo>
                      <a:pt x="60" y="123"/>
                    </a:lnTo>
                    <a:lnTo>
                      <a:pt x="60" y="125"/>
                    </a:lnTo>
                    <a:lnTo>
                      <a:pt x="60" y="125"/>
                    </a:lnTo>
                    <a:lnTo>
                      <a:pt x="60" y="125"/>
                    </a:lnTo>
                    <a:lnTo>
                      <a:pt x="60" y="125"/>
                    </a:lnTo>
                    <a:lnTo>
                      <a:pt x="60" y="128"/>
                    </a:lnTo>
                    <a:lnTo>
                      <a:pt x="62" y="128"/>
                    </a:lnTo>
                    <a:lnTo>
                      <a:pt x="62" y="128"/>
                    </a:lnTo>
                    <a:lnTo>
                      <a:pt x="62" y="128"/>
                    </a:lnTo>
                    <a:lnTo>
                      <a:pt x="62" y="130"/>
                    </a:lnTo>
                    <a:lnTo>
                      <a:pt x="64" y="130"/>
                    </a:lnTo>
                    <a:lnTo>
                      <a:pt x="64" y="130"/>
                    </a:lnTo>
                    <a:lnTo>
                      <a:pt x="64" y="130"/>
                    </a:lnTo>
                    <a:lnTo>
                      <a:pt x="64" y="132"/>
                    </a:lnTo>
                    <a:lnTo>
                      <a:pt x="64" y="132"/>
                    </a:lnTo>
                    <a:lnTo>
                      <a:pt x="64" y="132"/>
                    </a:lnTo>
                    <a:lnTo>
                      <a:pt x="64" y="132"/>
                    </a:lnTo>
                    <a:lnTo>
                      <a:pt x="64" y="135"/>
                    </a:lnTo>
                    <a:lnTo>
                      <a:pt x="64" y="135"/>
                    </a:lnTo>
                    <a:lnTo>
                      <a:pt x="64" y="135"/>
                    </a:lnTo>
                    <a:lnTo>
                      <a:pt x="64" y="137"/>
                    </a:lnTo>
                    <a:lnTo>
                      <a:pt x="64" y="137"/>
                    </a:lnTo>
                    <a:lnTo>
                      <a:pt x="64" y="137"/>
                    </a:lnTo>
                    <a:lnTo>
                      <a:pt x="64" y="139"/>
                    </a:lnTo>
                    <a:lnTo>
                      <a:pt x="62" y="139"/>
                    </a:lnTo>
                    <a:lnTo>
                      <a:pt x="62" y="139"/>
                    </a:lnTo>
                    <a:lnTo>
                      <a:pt x="62" y="139"/>
                    </a:lnTo>
                    <a:lnTo>
                      <a:pt x="62" y="139"/>
                    </a:lnTo>
                    <a:lnTo>
                      <a:pt x="60" y="139"/>
                    </a:lnTo>
                    <a:lnTo>
                      <a:pt x="60" y="137"/>
                    </a:lnTo>
                    <a:lnTo>
                      <a:pt x="60" y="137"/>
                    </a:lnTo>
                    <a:lnTo>
                      <a:pt x="60" y="137"/>
                    </a:lnTo>
                    <a:lnTo>
                      <a:pt x="60" y="135"/>
                    </a:lnTo>
                    <a:lnTo>
                      <a:pt x="60" y="135"/>
                    </a:lnTo>
                    <a:lnTo>
                      <a:pt x="60" y="135"/>
                    </a:lnTo>
                    <a:lnTo>
                      <a:pt x="60" y="132"/>
                    </a:lnTo>
                    <a:lnTo>
                      <a:pt x="60" y="132"/>
                    </a:lnTo>
                    <a:lnTo>
                      <a:pt x="57" y="132"/>
                    </a:lnTo>
                    <a:lnTo>
                      <a:pt x="57" y="130"/>
                    </a:lnTo>
                    <a:lnTo>
                      <a:pt x="57" y="130"/>
                    </a:lnTo>
                    <a:lnTo>
                      <a:pt x="57" y="130"/>
                    </a:lnTo>
                    <a:lnTo>
                      <a:pt x="57" y="130"/>
                    </a:lnTo>
                    <a:lnTo>
                      <a:pt x="57" y="130"/>
                    </a:lnTo>
                    <a:lnTo>
                      <a:pt x="55" y="130"/>
                    </a:lnTo>
                    <a:lnTo>
                      <a:pt x="55" y="130"/>
                    </a:lnTo>
                    <a:lnTo>
                      <a:pt x="55" y="128"/>
                    </a:lnTo>
                    <a:lnTo>
                      <a:pt x="53" y="128"/>
                    </a:lnTo>
                    <a:lnTo>
                      <a:pt x="53" y="128"/>
                    </a:lnTo>
                    <a:lnTo>
                      <a:pt x="53" y="128"/>
                    </a:lnTo>
                    <a:lnTo>
                      <a:pt x="53" y="125"/>
                    </a:lnTo>
                    <a:lnTo>
                      <a:pt x="53" y="125"/>
                    </a:lnTo>
                    <a:lnTo>
                      <a:pt x="53" y="125"/>
                    </a:lnTo>
                    <a:lnTo>
                      <a:pt x="50" y="125"/>
                    </a:lnTo>
                    <a:lnTo>
                      <a:pt x="50" y="123"/>
                    </a:lnTo>
                    <a:lnTo>
                      <a:pt x="50" y="123"/>
                    </a:lnTo>
                    <a:lnTo>
                      <a:pt x="50" y="123"/>
                    </a:lnTo>
                    <a:lnTo>
                      <a:pt x="50" y="123"/>
                    </a:lnTo>
                    <a:lnTo>
                      <a:pt x="48" y="123"/>
                    </a:lnTo>
                    <a:lnTo>
                      <a:pt x="48" y="120"/>
                    </a:lnTo>
                    <a:lnTo>
                      <a:pt x="48" y="120"/>
                    </a:lnTo>
                    <a:lnTo>
                      <a:pt x="45" y="120"/>
                    </a:lnTo>
                    <a:lnTo>
                      <a:pt x="45" y="120"/>
                    </a:lnTo>
                    <a:lnTo>
                      <a:pt x="45" y="120"/>
                    </a:lnTo>
                    <a:lnTo>
                      <a:pt x="45" y="120"/>
                    </a:lnTo>
                    <a:lnTo>
                      <a:pt x="43" y="120"/>
                    </a:lnTo>
                    <a:lnTo>
                      <a:pt x="43" y="120"/>
                    </a:lnTo>
                    <a:lnTo>
                      <a:pt x="43" y="120"/>
                    </a:lnTo>
                    <a:lnTo>
                      <a:pt x="43" y="120"/>
                    </a:lnTo>
                    <a:lnTo>
                      <a:pt x="43" y="120"/>
                    </a:lnTo>
                    <a:lnTo>
                      <a:pt x="41" y="120"/>
                    </a:lnTo>
                    <a:lnTo>
                      <a:pt x="41" y="120"/>
                    </a:lnTo>
                    <a:lnTo>
                      <a:pt x="41" y="120"/>
                    </a:lnTo>
                    <a:lnTo>
                      <a:pt x="38" y="120"/>
                    </a:lnTo>
                    <a:lnTo>
                      <a:pt x="38" y="120"/>
                    </a:lnTo>
                    <a:lnTo>
                      <a:pt x="38" y="123"/>
                    </a:lnTo>
                    <a:lnTo>
                      <a:pt x="38" y="123"/>
                    </a:lnTo>
                    <a:lnTo>
                      <a:pt x="38" y="123"/>
                    </a:lnTo>
                    <a:lnTo>
                      <a:pt x="38" y="125"/>
                    </a:lnTo>
                    <a:lnTo>
                      <a:pt x="38" y="125"/>
                    </a:lnTo>
                    <a:lnTo>
                      <a:pt x="38" y="125"/>
                    </a:lnTo>
                    <a:lnTo>
                      <a:pt x="38" y="125"/>
                    </a:lnTo>
                    <a:lnTo>
                      <a:pt x="38" y="128"/>
                    </a:lnTo>
                    <a:lnTo>
                      <a:pt x="36" y="128"/>
                    </a:lnTo>
                    <a:lnTo>
                      <a:pt x="36" y="128"/>
                    </a:lnTo>
                    <a:lnTo>
                      <a:pt x="34" y="128"/>
                    </a:lnTo>
                    <a:lnTo>
                      <a:pt x="34" y="128"/>
                    </a:lnTo>
                    <a:lnTo>
                      <a:pt x="34" y="128"/>
                    </a:lnTo>
                    <a:lnTo>
                      <a:pt x="34" y="128"/>
                    </a:lnTo>
                    <a:lnTo>
                      <a:pt x="31" y="128"/>
                    </a:lnTo>
                    <a:lnTo>
                      <a:pt x="31" y="128"/>
                    </a:lnTo>
                    <a:lnTo>
                      <a:pt x="31" y="128"/>
                    </a:lnTo>
                    <a:lnTo>
                      <a:pt x="31" y="128"/>
                    </a:lnTo>
                    <a:lnTo>
                      <a:pt x="31" y="128"/>
                    </a:lnTo>
                    <a:lnTo>
                      <a:pt x="31" y="130"/>
                    </a:lnTo>
                    <a:lnTo>
                      <a:pt x="31" y="130"/>
                    </a:lnTo>
                    <a:lnTo>
                      <a:pt x="29" y="130"/>
                    </a:lnTo>
                    <a:lnTo>
                      <a:pt x="29" y="130"/>
                    </a:lnTo>
                    <a:lnTo>
                      <a:pt x="29" y="130"/>
                    </a:lnTo>
                    <a:lnTo>
                      <a:pt x="26" y="130"/>
                    </a:lnTo>
                    <a:lnTo>
                      <a:pt x="26" y="128"/>
                    </a:lnTo>
                    <a:lnTo>
                      <a:pt x="29" y="128"/>
                    </a:lnTo>
                    <a:lnTo>
                      <a:pt x="29" y="128"/>
                    </a:lnTo>
                    <a:lnTo>
                      <a:pt x="26" y="128"/>
                    </a:lnTo>
                    <a:lnTo>
                      <a:pt x="26" y="125"/>
                    </a:lnTo>
                    <a:lnTo>
                      <a:pt x="29" y="125"/>
                    </a:lnTo>
                    <a:lnTo>
                      <a:pt x="29" y="125"/>
                    </a:lnTo>
                    <a:lnTo>
                      <a:pt x="29" y="123"/>
                    </a:lnTo>
                    <a:lnTo>
                      <a:pt x="26" y="123"/>
                    </a:lnTo>
                    <a:lnTo>
                      <a:pt x="26" y="123"/>
                    </a:lnTo>
                    <a:lnTo>
                      <a:pt x="26" y="125"/>
                    </a:lnTo>
                    <a:lnTo>
                      <a:pt x="26" y="125"/>
                    </a:lnTo>
                    <a:lnTo>
                      <a:pt x="26" y="128"/>
                    </a:lnTo>
                    <a:lnTo>
                      <a:pt x="26" y="128"/>
                    </a:lnTo>
                    <a:lnTo>
                      <a:pt x="24" y="128"/>
                    </a:lnTo>
                    <a:lnTo>
                      <a:pt x="24" y="128"/>
                    </a:lnTo>
                    <a:lnTo>
                      <a:pt x="24" y="125"/>
                    </a:lnTo>
                    <a:lnTo>
                      <a:pt x="24" y="125"/>
                    </a:lnTo>
                    <a:lnTo>
                      <a:pt x="24" y="125"/>
                    </a:lnTo>
                    <a:lnTo>
                      <a:pt x="24" y="125"/>
                    </a:lnTo>
                    <a:lnTo>
                      <a:pt x="24" y="123"/>
                    </a:lnTo>
                    <a:lnTo>
                      <a:pt x="24" y="123"/>
                    </a:lnTo>
                    <a:lnTo>
                      <a:pt x="24" y="123"/>
                    </a:lnTo>
                    <a:lnTo>
                      <a:pt x="24" y="120"/>
                    </a:lnTo>
                    <a:lnTo>
                      <a:pt x="24" y="120"/>
                    </a:lnTo>
                    <a:lnTo>
                      <a:pt x="24" y="120"/>
                    </a:lnTo>
                    <a:lnTo>
                      <a:pt x="24" y="120"/>
                    </a:lnTo>
                    <a:lnTo>
                      <a:pt x="24" y="120"/>
                    </a:lnTo>
                    <a:lnTo>
                      <a:pt x="22" y="120"/>
                    </a:lnTo>
                    <a:lnTo>
                      <a:pt x="22" y="120"/>
                    </a:lnTo>
                    <a:lnTo>
                      <a:pt x="22" y="120"/>
                    </a:lnTo>
                    <a:lnTo>
                      <a:pt x="22" y="120"/>
                    </a:lnTo>
                    <a:lnTo>
                      <a:pt x="22" y="123"/>
                    </a:lnTo>
                    <a:lnTo>
                      <a:pt x="22" y="123"/>
                    </a:lnTo>
                    <a:lnTo>
                      <a:pt x="19" y="123"/>
                    </a:lnTo>
                    <a:lnTo>
                      <a:pt x="19" y="123"/>
                    </a:lnTo>
                    <a:lnTo>
                      <a:pt x="19" y="123"/>
                    </a:lnTo>
                    <a:lnTo>
                      <a:pt x="19" y="123"/>
                    </a:lnTo>
                    <a:lnTo>
                      <a:pt x="19" y="120"/>
                    </a:lnTo>
                    <a:lnTo>
                      <a:pt x="19" y="120"/>
                    </a:lnTo>
                    <a:lnTo>
                      <a:pt x="19" y="120"/>
                    </a:lnTo>
                    <a:lnTo>
                      <a:pt x="19" y="118"/>
                    </a:lnTo>
                    <a:lnTo>
                      <a:pt x="19" y="118"/>
                    </a:lnTo>
                    <a:lnTo>
                      <a:pt x="19" y="116"/>
                    </a:lnTo>
                    <a:lnTo>
                      <a:pt x="19" y="116"/>
                    </a:lnTo>
                    <a:lnTo>
                      <a:pt x="19" y="113"/>
                    </a:lnTo>
                    <a:lnTo>
                      <a:pt x="17" y="113"/>
                    </a:lnTo>
                    <a:lnTo>
                      <a:pt x="17" y="113"/>
                    </a:lnTo>
                    <a:lnTo>
                      <a:pt x="17" y="111"/>
                    </a:lnTo>
                    <a:lnTo>
                      <a:pt x="19" y="111"/>
                    </a:lnTo>
                    <a:lnTo>
                      <a:pt x="19" y="111"/>
                    </a:lnTo>
                    <a:lnTo>
                      <a:pt x="19" y="111"/>
                    </a:lnTo>
                    <a:lnTo>
                      <a:pt x="19" y="111"/>
                    </a:lnTo>
                    <a:lnTo>
                      <a:pt x="19" y="111"/>
                    </a:lnTo>
                    <a:lnTo>
                      <a:pt x="22" y="111"/>
                    </a:lnTo>
                    <a:lnTo>
                      <a:pt x="22" y="109"/>
                    </a:lnTo>
                    <a:lnTo>
                      <a:pt x="22" y="109"/>
                    </a:lnTo>
                    <a:lnTo>
                      <a:pt x="22" y="109"/>
                    </a:lnTo>
                    <a:lnTo>
                      <a:pt x="24" y="109"/>
                    </a:lnTo>
                    <a:lnTo>
                      <a:pt x="24" y="106"/>
                    </a:lnTo>
                    <a:lnTo>
                      <a:pt x="24" y="106"/>
                    </a:lnTo>
                    <a:lnTo>
                      <a:pt x="24" y="106"/>
                    </a:lnTo>
                    <a:lnTo>
                      <a:pt x="24" y="106"/>
                    </a:lnTo>
                    <a:lnTo>
                      <a:pt x="24" y="104"/>
                    </a:lnTo>
                    <a:lnTo>
                      <a:pt x="26" y="104"/>
                    </a:lnTo>
                    <a:lnTo>
                      <a:pt x="26" y="104"/>
                    </a:lnTo>
                    <a:lnTo>
                      <a:pt x="26" y="104"/>
                    </a:lnTo>
                    <a:lnTo>
                      <a:pt x="26" y="101"/>
                    </a:lnTo>
                    <a:lnTo>
                      <a:pt x="26" y="101"/>
                    </a:lnTo>
                    <a:lnTo>
                      <a:pt x="26" y="101"/>
                    </a:lnTo>
                    <a:lnTo>
                      <a:pt x="26" y="101"/>
                    </a:lnTo>
                    <a:lnTo>
                      <a:pt x="24" y="101"/>
                    </a:lnTo>
                    <a:lnTo>
                      <a:pt x="24" y="99"/>
                    </a:lnTo>
                    <a:lnTo>
                      <a:pt x="24" y="99"/>
                    </a:lnTo>
                    <a:lnTo>
                      <a:pt x="24" y="99"/>
                    </a:lnTo>
                    <a:lnTo>
                      <a:pt x="24" y="99"/>
                    </a:lnTo>
                    <a:lnTo>
                      <a:pt x="22" y="99"/>
                    </a:lnTo>
                    <a:lnTo>
                      <a:pt x="22" y="99"/>
                    </a:lnTo>
                    <a:lnTo>
                      <a:pt x="19" y="99"/>
                    </a:lnTo>
                    <a:lnTo>
                      <a:pt x="19" y="99"/>
                    </a:lnTo>
                    <a:lnTo>
                      <a:pt x="19" y="97"/>
                    </a:lnTo>
                    <a:lnTo>
                      <a:pt x="19" y="97"/>
                    </a:lnTo>
                    <a:lnTo>
                      <a:pt x="19" y="99"/>
                    </a:lnTo>
                    <a:lnTo>
                      <a:pt x="19" y="99"/>
                    </a:lnTo>
                    <a:lnTo>
                      <a:pt x="19" y="101"/>
                    </a:lnTo>
                    <a:lnTo>
                      <a:pt x="19" y="101"/>
                    </a:lnTo>
                    <a:lnTo>
                      <a:pt x="19" y="101"/>
                    </a:lnTo>
                    <a:lnTo>
                      <a:pt x="19" y="101"/>
                    </a:lnTo>
                    <a:lnTo>
                      <a:pt x="19" y="104"/>
                    </a:lnTo>
                    <a:lnTo>
                      <a:pt x="19" y="104"/>
                    </a:lnTo>
                    <a:lnTo>
                      <a:pt x="19" y="106"/>
                    </a:lnTo>
                    <a:lnTo>
                      <a:pt x="19" y="106"/>
                    </a:lnTo>
                    <a:lnTo>
                      <a:pt x="19" y="109"/>
                    </a:lnTo>
                    <a:lnTo>
                      <a:pt x="19" y="109"/>
                    </a:lnTo>
                    <a:lnTo>
                      <a:pt x="19" y="109"/>
                    </a:lnTo>
                    <a:lnTo>
                      <a:pt x="19" y="109"/>
                    </a:lnTo>
                    <a:lnTo>
                      <a:pt x="19" y="109"/>
                    </a:lnTo>
                    <a:lnTo>
                      <a:pt x="17" y="109"/>
                    </a:lnTo>
                    <a:lnTo>
                      <a:pt x="17" y="109"/>
                    </a:lnTo>
                    <a:lnTo>
                      <a:pt x="17" y="106"/>
                    </a:lnTo>
                    <a:lnTo>
                      <a:pt x="17" y="106"/>
                    </a:lnTo>
                    <a:lnTo>
                      <a:pt x="17" y="109"/>
                    </a:lnTo>
                    <a:lnTo>
                      <a:pt x="17" y="109"/>
                    </a:lnTo>
                    <a:lnTo>
                      <a:pt x="17" y="106"/>
                    </a:lnTo>
                    <a:lnTo>
                      <a:pt x="15" y="106"/>
                    </a:lnTo>
                    <a:lnTo>
                      <a:pt x="15" y="106"/>
                    </a:lnTo>
                    <a:lnTo>
                      <a:pt x="15" y="106"/>
                    </a:lnTo>
                    <a:lnTo>
                      <a:pt x="15" y="104"/>
                    </a:lnTo>
                    <a:lnTo>
                      <a:pt x="12" y="104"/>
                    </a:lnTo>
                    <a:lnTo>
                      <a:pt x="12" y="104"/>
                    </a:lnTo>
                    <a:lnTo>
                      <a:pt x="15" y="104"/>
                    </a:lnTo>
                    <a:lnTo>
                      <a:pt x="15" y="101"/>
                    </a:lnTo>
                    <a:lnTo>
                      <a:pt x="12" y="101"/>
                    </a:lnTo>
                    <a:lnTo>
                      <a:pt x="12" y="101"/>
                    </a:lnTo>
                    <a:lnTo>
                      <a:pt x="12" y="101"/>
                    </a:lnTo>
                    <a:lnTo>
                      <a:pt x="12" y="101"/>
                    </a:lnTo>
                    <a:lnTo>
                      <a:pt x="12" y="101"/>
                    </a:lnTo>
                    <a:lnTo>
                      <a:pt x="10" y="101"/>
                    </a:lnTo>
                    <a:lnTo>
                      <a:pt x="10" y="99"/>
                    </a:lnTo>
                    <a:lnTo>
                      <a:pt x="10" y="99"/>
                    </a:lnTo>
                    <a:lnTo>
                      <a:pt x="10" y="99"/>
                    </a:lnTo>
                    <a:lnTo>
                      <a:pt x="10" y="99"/>
                    </a:lnTo>
                    <a:lnTo>
                      <a:pt x="8" y="99"/>
                    </a:lnTo>
                    <a:lnTo>
                      <a:pt x="8" y="99"/>
                    </a:lnTo>
                    <a:lnTo>
                      <a:pt x="8" y="97"/>
                    </a:lnTo>
                    <a:lnTo>
                      <a:pt x="8" y="97"/>
                    </a:lnTo>
                    <a:lnTo>
                      <a:pt x="8" y="94"/>
                    </a:lnTo>
                    <a:lnTo>
                      <a:pt x="8" y="94"/>
                    </a:lnTo>
                    <a:lnTo>
                      <a:pt x="8" y="92"/>
                    </a:lnTo>
                    <a:lnTo>
                      <a:pt x="8" y="92"/>
                    </a:lnTo>
                    <a:lnTo>
                      <a:pt x="8" y="92"/>
                    </a:lnTo>
                    <a:lnTo>
                      <a:pt x="8" y="90"/>
                    </a:lnTo>
                    <a:lnTo>
                      <a:pt x="8" y="90"/>
                    </a:lnTo>
                    <a:lnTo>
                      <a:pt x="5" y="90"/>
                    </a:lnTo>
                    <a:lnTo>
                      <a:pt x="5" y="87"/>
                    </a:lnTo>
                    <a:lnTo>
                      <a:pt x="5" y="87"/>
                    </a:lnTo>
                    <a:lnTo>
                      <a:pt x="5" y="85"/>
                    </a:lnTo>
                    <a:lnTo>
                      <a:pt x="5" y="85"/>
                    </a:lnTo>
                    <a:lnTo>
                      <a:pt x="5" y="85"/>
                    </a:lnTo>
                    <a:lnTo>
                      <a:pt x="5" y="83"/>
                    </a:lnTo>
                    <a:lnTo>
                      <a:pt x="5" y="83"/>
                    </a:lnTo>
                    <a:lnTo>
                      <a:pt x="5" y="83"/>
                    </a:lnTo>
                    <a:lnTo>
                      <a:pt x="3" y="83"/>
                    </a:lnTo>
                    <a:lnTo>
                      <a:pt x="3" y="80"/>
                    </a:lnTo>
                    <a:lnTo>
                      <a:pt x="3" y="80"/>
                    </a:lnTo>
                    <a:lnTo>
                      <a:pt x="3" y="80"/>
                    </a:lnTo>
                    <a:lnTo>
                      <a:pt x="3" y="78"/>
                    </a:lnTo>
                    <a:lnTo>
                      <a:pt x="3" y="78"/>
                    </a:lnTo>
                    <a:lnTo>
                      <a:pt x="3" y="75"/>
                    </a:lnTo>
                    <a:lnTo>
                      <a:pt x="3" y="75"/>
                    </a:lnTo>
                    <a:lnTo>
                      <a:pt x="3" y="73"/>
                    </a:lnTo>
                    <a:lnTo>
                      <a:pt x="3" y="73"/>
                    </a:lnTo>
                    <a:lnTo>
                      <a:pt x="0" y="73"/>
                    </a:lnTo>
                    <a:lnTo>
                      <a:pt x="0" y="73"/>
                    </a:lnTo>
                    <a:lnTo>
                      <a:pt x="0" y="73"/>
                    </a:lnTo>
                    <a:lnTo>
                      <a:pt x="0" y="71"/>
                    </a:lnTo>
                    <a:lnTo>
                      <a:pt x="0" y="71"/>
                    </a:lnTo>
                    <a:lnTo>
                      <a:pt x="0" y="71"/>
                    </a:lnTo>
                    <a:lnTo>
                      <a:pt x="3" y="71"/>
                    </a:lnTo>
                    <a:lnTo>
                      <a:pt x="3" y="71"/>
                    </a:lnTo>
                    <a:lnTo>
                      <a:pt x="3" y="73"/>
                    </a:lnTo>
                    <a:lnTo>
                      <a:pt x="3" y="73"/>
                    </a:lnTo>
                    <a:lnTo>
                      <a:pt x="3" y="71"/>
                    </a:lnTo>
                    <a:lnTo>
                      <a:pt x="3" y="71"/>
                    </a:lnTo>
                    <a:lnTo>
                      <a:pt x="3" y="71"/>
                    </a:lnTo>
                    <a:lnTo>
                      <a:pt x="3" y="71"/>
                    </a:lnTo>
                    <a:lnTo>
                      <a:pt x="3" y="68"/>
                    </a:lnTo>
                    <a:lnTo>
                      <a:pt x="0" y="68"/>
                    </a:lnTo>
                    <a:lnTo>
                      <a:pt x="0" y="68"/>
                    </a:lnTo>
                    <a:lnTo>
                      <a:pt x="0" y="68"/>
                    </a:lnTo>
                    <a:lnTo>
                      <a:pt x="0" y="68"/>
                    </a:lnTo>
                    <a:lnTo>
                      <a:pt x="0" y="66"/>
                    </a:lnTo>
                    <a:lnTo>
                      <a:pt x="0" y="66"/>
                    </a:lnTo>
                    <a:lnTo>
                      <a:pt x="0" y="66"/>
                    </a:lnTo>
                    <a:lnTo>
                      <a:pt x="0" y="64"/>
                    </a:lnTo>
                    <a:lnTo>
                      <a:pt x="0" y="64"/>
                    </a:lnTo>
                    <a:lnTo>
                      <a:pt x="0" y="61"/>
                    </a:lnTo>
                    <a:lnTo>
                      <a:pt x="0" y="61"/>
                    </a:lnTo>
                    <a:lnTo>
                      <a:pt x="0" y="61"/>
                    </a:lnTo>
                    <a:lnTo>
                      <a:pt x="0" y="59"/>
                    </a:lnTo>
                    <a:lnTo>
                      <a:pt x="0" y="59"/>
                    </a:lnTo>
                    <a:lnTo>
                      <a:pt x="0" y="59"/>
                    </a:lnTo>
                    <a:lnTo>
                      <a:pt x="0" y="56"/>
                    </a:lnTo>
                    <a:lnTo>
                      <a:pt x="3" y="56"/>
                    </a:lnTo>
                    <a:lnTo>
                      <a:pt x="3" y="56"/>
                    </a:lnTo>
                    <a:lnTo>
                      <a:pt x="3" y="56"/>
                    </a:lnTo>
                    <a:lnTo>
                      <a:pt x="3" y="54"/>
                    </a:lnTo>
                    <a:lnTo>
                      <a:pt x="5" y="54"/>
                    </a:lnTo>
                    <a:lnTo>
                      <a:pt x="5" y="54"/>
                    </a:lnTo>
                    <a:lnTo>
                      <a:pt x="5" y="56"/>
                    </a:lnTo>
                    <a:lnTo>
                      <a:pt x="5" y="56"/>
                    </a:lnTo>
                    <a:lnTo>
                      <a:pt x="5" y="56"/>
                    </a:lnTo>
                    <a:lnTo>
                      <a:pt x="8" y="56"/>
                    </a:lnTo>
                    <a:lnTo>
                      <a:pt x="8" y="59"/>
                    </a:lnTo>
                    <a:lnTo>
                      <a:pt x="8" y="59"/>
                    </a:lnTo>
                    <a:lnTo>
                      <a:pt x="8" y="61"/>
                    </a:lnTo>
                    <a:lnTo>
                      <a:pt x="8" y="61"/>
                    </a:lnTo>
                    <a:lnTo>
                      <a:pt x="8" y="61"/>
                    </a:lnTo>
                    <a:lnTo>
                      <a:pt x="8" y="61"/>
                    </a:lnTo>
                    <a:lnTo>
                      <a:pt x="10" y="61"/>
                    </a:lnTo>
                    <a:lnTo>
                      <a:pt x="10" y="64"/>
                    </a:lnTo>
                    <a:lnTo>
                      <a:pt x="10" y="64"/>
                    </a:lnTo>
                    <a:lnTo>
                      <a:pt x="10" y="64"/>
                    </a:lnTo>
                    <a:lnTo>
                      <a:pt x="10" y="66"/>
                    </a:lnTo>
                    <a:lnTo>
                      <a:pt x="10" y="66"/>
                    </a:lnTo>
                    <a:lnTo>
                      <a:pt x="12" y="66"/>
                    </a:lnTo>
                    <a:lnTo>
                      <a:pt x="12" y="64"/>
                    </a:lnTo>
                    <a:lnTo>
                      <a:pt x="12" y="64"/>
                    </a:lnTo>
                    <a:lnTo>
                      <a:pt x="12" y="64"/>
                    </a:lnTo>
                    <a:lnTo>
                      <a:pt x="12" y="64"/>
                    </a:lnTo>
                    <a:lnTo>
                      <a:pt x="15" y="64"/>
                    </a:lnTo>
                    <a:lnTo>
                      <a:pt x="15" y="61"/>
                    </a:lnTo>
                    <a:lnTo>
                      <a:pt x="15" y="61"/>
                    </a:lnTo>
                    <a:lnTo>
                      <a:pt x="12" y="61"/>
                    </a:lnTo>
                    <a:lnTo>
                      <a:pt x="12" y="61"/>
                    </a:lnTo>
                    <a:lnTo>
                      <a:pt x="12" y="59"/>
                    </a:lnTo>
                    <a:lnTo>
                      <a:pt x="12" y="59"/>
                    </a:lnTo>
                    <a:lnTo>
                      <a:pt x="12" y="59"/>
                    </a:lnTo>
                    <a:lnTo>
                      <a:pt x="12" y="56"/>
                    </a:lnTo>
                    <a:lnTo>
                      <a:pt x="12" y="56"/>
                    </a:lnTo>
                    <a:lnTo>
                      <a:pt x="12" y="54"/>
                    </a:lnTo>
                    <a:lnTo>
                      <a:pt x="12" y="54"/>
                    </a:lnTo>
                    <a:lnTo>
                      <a:pt x="12" y="52"/>
                    </a:lnTo>
                    <a:lnTo>
                      <a:pt x="12" y="52"/>
                    </a:lnTo>
                    <a:lnTo>
                      <a:pt x="12" y="52"/>
                    </a:lnTo>
                    <a:lnTo>
                      <a:pt x="12" y="52"/>
                    </a:lnTo>
                    <a:lnTo>
                      <a:pt x="12" y="52"/>
                    </a:lnTo>
                    <a:lnTo>
                      <a:pt x="12" y="49"/>
                    </a:lnTo>
                    <a:lnTo>
                      <a:pt x="12" y="49"/>
                    </a:lnTo>
                    <a:lnTo>
                      <a:pt x="12" y="49"/>
                    </a:lnTo>
                    <a:lnTo>
                      <a:pt x="12" y="47"/>
                    </a:lnTo>
                    <a:lnTo>
                      <a:pt x="12" y="47"/>
                    </a:lnTo>
                    <a:lnTo>
                      <a:pt x="12" y="47"/>
                    </a:lnTo>
                    <a:lnTo>
                      <a:pt x="12" y="45"/>
                    </a:lnTo>
                    <a:lnTo>
                      <a:pt x="12" y="45"/>
                    </a:lnTo>
                    <a:lnTo>
                      <a:pt x="12" y="45"/>
                    </a:lnTo>
                    <a:lnTo>
                      <a:pt x="15" y="45"/>
                    </a:lnTo>
                    <a:lnTo>
                      <a:pt x="15" y="42"/>
                    </a:lnTo>
                    <a:lnTo>
                      <a:pt x="15" y="42"/>
                    </a:lnTo>
                    <a:lnTo>
                      <a:pt x="15" y="42"/>
                    </a:lnTo>
                    <a:lnTo>
                      <a:pt x="15" y="42"/>
                    </a:lnTo>
                    <a:lnTo>
                      <a:pt x="15" y="40"/>
                    </a:lnTo>
                    <a:lnTo>
                      <a:pt x="15" y="40"/>
                    </a:lnTo>
                    <a:lnTo>
                      <a:pt x="15" y="37"/>
                    </a:lnTo>
                    <a:lnTo>
                      <a:pt x="15" y="37"/>
                    </a:lnTo>
                    <a:lnTo>
                      <a:pt x="15" y="37"/>
                    </a:lnTo>
                    <a:lnTo>
                      <a:pt x="15" y="35"/>
                    </a:lnTo>
                    <a:lnTo>
                      <a:pt x="15" y="35"/>
                    </a:lnTo>
                    <a:lnTo>
                      <a:pt x="15" y="33"/>
                    </a:lnTo>
                    <a:lnTo>
                      <a:pt x="15" y="33"/>
                    </a:lnTo>
                    <a:lnTo>
                      <a:pt x="15" y="33"/>
                    </a:lnTo>
                    <a:lnTo>
                      <a:pt x="15" y="30"/>
                    </a:lnTo>
                    <a:lnTo>
                      <a:pt x="15" y="30"/>
                    </a:lnTo>
                    <a:lnTo>
                      <a:pt x="15" y="30"/>
                    </a:lnTo>
                    <a:lnTo>
                      <a:pt x="15" y="30"/>
                    </a:lnTo>
                    <a:lnTo>
                      <a:pt x="15" y="28"/>
                    </a:lnTo>
                    <a:lnTo>
                      <a:pt x="12" y="28"/>
                    </a:lnTo>
                    <a:lnTo>
                      <a:pt x="12" y="28"/>
                    </a:lnTo>
                    <a:lnTo>
                      <a:pt x="12" y="26"/>
                    </a:lnTo>
                    <a:lnTo>
                      <a:pt x="12" y="26"/>
                    </a:lnTo>
                    <a:lnTo>
                      <a:pt x="12" y="23"/>
                    </a:lnTo>
                    <a:lnTo>
                      <a:pt x="12" y="23"/>
                    </a:lnTo>
                    <a:lnTo>
                      <a:pt x="15" y="23"/>
                    </a:lnTo>
                    <a:lnTo>
                      <a:pt x="15" y="21"/>
                    </a:lnTo>
                    <a:lnTo>
                      <a:pt x="15" y="21"/>
                    </a:lnTo>
                    <a:lnTo>
                      <a:pt x="15" y="21"/>
                    </a:lnTo>
                    <a:lnTo>
                      <a:pt x="15" y="21"/>
                    </a:lnTo>
                    <a:lnTo>
                      <a:pt x="15" y="19"/>
                    </a:lnTo>
                    <a:lnTo>
                      <a:pt x="15" y="19"/>
                    </a:lnTo>
                    <a:lnTo>
                      <a:pt x="15" y="16"/>
                    </a:lnTo>
                    <a:lnTo>
                      <a:pt x="17" y="16"/>
                    </a:lnTo>
                    <a:lnTo>
                      <a:pt x="17" y="16"/>
                    </a:lnTo>
                    <a:lnTo>
                      <a:pt x="17" y="14"/>
                    </a:lnTo>
                    <a:lnTo>
                      <a:pt x="17" y="14"/>
                    </a:lnTo>
                    <a:lnTo>
                      <a:pt x="17" y="11"/>
                    </a:lnTo>
                    <a:lnTo>
                      <a:pt x="17" y="11"/>
                    </a:lnTo>
                    <a:lnTo>
                      <a:pt x="17" y="11"/>
                    </a:lnTo>
                    <a:lnTo>
                      <a:pt x="17" y="11"/>
                    </a:lnTo>
                    <a:lnTo>
                      <a:pt x="17" y="9"/>
                    </a:lnTo>
                    <a:lnTo>
                      <a:pt x="17" y="9"/>
                    </a:lnTo>
                    <a:lnTo>
                      <a:pt x="17" y="9"/>
                    </a:lnTo>
                    <a:lnTo>
                      <a:pt x="17" y="7"/>
                    </a:lnTo>
                    <a:lnTo>
                      <a:pt x="19" y="7"/>
                    </a:lnTo>
                    <a:lnTo>
                      <a:pt x="19" y="7"/>
                    </a:lnTo>
                    <a:lnTo>
                      <a:pt x="19" y="4"/>
                    </a:lnTo>
                    <a:lnTo>
                      <a:pt x="17" y="4"/>
                    </a:lnTo>
                    <a:lnTo>
                      <a:pt x="17" y="4"/>
                    </a:lnTo>
                    <a:lnTo>
                      <a:pt x="17" y="2"/>
                    </a:lnTo>
                    <a:lnTo>
                      <a:pt x="17" y="2"/>
                    </a:lnTo>
                    <a:lnTo>
                      <a:pt x="19" y="2"/>
                    </a:lnTo>
                    <a:lnTo>
                      <a:pt x="19" y="2"/>
                    </a:lnTo>
                    <a:lnTo>
                      <a:pt x="19" y="2"/>
                    </a:lnTo>
                    <a:lnTo>
                      <a:pt x="19" y="2"/>
                    </a:lnTo>
                    <a:lnTo>
                      <a:pt x="19" y="2"/>
                    </a:lnTo>
                    <a:lnTo>
                      <a:pt x="22" y="2"/>
                    </a:lnTo>
                    <a:lnTo>
                      <a:pt x="22" y="2"/>
                    </a:lnTo>
                    <a:lnTo>
                      <a:pt x="22" y="2"/>
                    </a:lnTo>
                    <a:lnTo>
                      <a:pt x="22" y="0"/>
                    </a:lnTo>
                    <a:lnTo>
                      <a:pt x="22" y="0"/>
                    </a:lnTo>
                    <a:lnTo>
                      <a:pt x="24" y="0"/>
                    </a:lnTo>
                    <a:lnTo>
                      <a:pt x="24" y="0"/>
                    </a:lnTo>
                    <a:lnTo>
                      <a:pt x="24" y="0"/>
                    </a:lnTo>
                    <a:lnTo>
                      <a:pt x="24" y="0"/>
                    </a:lnTo>
                    <a:lnTo>
                      <a:pt x="26" y="0"/>
                    </a:lnTo>
                    <a:lnTo>
                      <a:pt x="26" y="2"/>
                    </a:lnTo>
                    <a:lnTo>
                      <a:pt x="26" y="2"/>
                    </a:lnTo>
                    <a:lnTo>
                      <a:pt x="26" y="0"/>
                    </a:lnTo>
                    <a:lnTo>
                      <a:pt x="26" y="0"/>
                    </a:lnTo>
                    <a:lnTo>
                      <a:pt x="29" y="0"/>
                    </a:lnTo>
                    <a:lnTo>
                      <a:pt x="29" y="0"/>
                    </a:lnTo>
                    <a:lnTo>
                      <a:pt x="29" y="0"/>
                    </a:lnTo>
                    <a:lnTo>
                      <a:pt x="31" y="0"/>
                    </a:lnTo>
                    <a:lnTo>
                      <a:pt x="31" y="0"/>
                    </a:lnTo>
                    <a:lnTo>
                      <a:pt x="31" y="0"/>
                    </a:lnTo>
                    <a:lnTo>
                      <a:pt x="31" y="0"/>
                    </a:lnTo>
                    <a:lnTo>
                      <a:pt x="34" y="0"/>
                    </a:lnTo>
                    <a:lnTo>
                      <a:pt x="34" y="2"/>
                    </a:lnTo>
                    <a:lnTo>
                      <a:pt x="34" y="2"/>
                    </a:lnTo>
                    <a:lnTo>
                      <a:pt x="34" y="2"/>
                    </a:lnTo>
                    <a:lnTo>
                      <a:pt x="34" y="2"/>
                    </a:lnTo>
                    <a:lnTo>
                      <a:pt x="36" y="2"/>
                    </a:lnTo>
                    <a:lnTo>
                      <a:pt x="36" y="2"/>
                    </a:lnTo>
                    <a:lnTo>
                      <a:pt x="36" y="2"/>
                    </a:lnTo>
                    <a:lnTo>
                      <a:pt x="38" y="2"/>
                    </a:lnTo>
                    <a:lnTo>
                      <a:pt x="38" y="4"/>
                    </a:lnTo>
                    <a:lnTo>
                      <a:pt x="38" y="4"/>
                    </a:lnTo>
                    <a:lnTo>
                      <a:pt x="38" y="4"/>
                    </a:lnTo>
                    <a:lnTo>
                      <a:pt x="38" y="4"/>
                    </a:lnTo>
                    <a:lnTo>
                      <a:pt x="41" y="4"/>
                    </a:lnTo>
                    <a:lnTo>
                      <a:pt x="41" y="4"/>
                    </a:lnTo>
                    <a:lnTo>
                      <a:pt x="41" y="7"/>
                    </a:lnTo>
                    <a:lnTo>
                      <a:pt x="43" y="7"/>
                    </a:lnTo>
                    <a:lnTo>
                      <a:pt x="43" y="7"/>
                    </a:lnTo>
                    <a:lnTo>
                      <a:pt x="43" y="7"/>
                    </a:lnTo>
                    <a:lnTo>
                      <a:pt x="43" y="7"/>
                    </a:lnTo>
                    <a:lnTo>
                      <a:pt x="45" y="7"/>
                    </a:lnTo>
                    <a:lnTo>
                      <a:pt x="45" y="7"/>
                    </a:lnTo>
                    <a:lnTo>
                      <a:pt x="45" y="9"/>
                    </a:lnTo>
                    <a:lnTo>
                      <a:pt x="45" y="9"/>
                    </a:lnTo>
                    <a:lnTo>
                      <a:pt x="48" y="9"/>
                    </a:lnTo>
                    <a:lnTo>
                      <a:pt x="48" y="9"/>
                    </a:lnTo>
                    <a:lnTo>
                      <a:pt x="50" y="9"/>
                    </a:lnTo>
                    <a:lnTo>
                      <a:pt x="50" y="7"/>
                    </a:lnTo>
                    <a:lnTo>
                      <a:pt x="50" y="7"/>
                    </a:lnTo>
                    <a:lnTo>
                      <a:pt x="50" y="7"/>
                    </a:lnTo>
                    <a:lnTo>
                      <a:pt x="50" y="7"/>
                    </a:lnTo>
                    <a:lnTo>
                      <a:pt x="50" y="4"/>
                    </a:lnTo>
                    <a:lnTo>
                      <a:pt x="50" y="4"/>
                    </a:lnTo>
                    <a:lnTo>
                      <a:pt x="53" y="4"/>
                    </a:lnTo>
                    <a:lnTo>
                      <a:pt x="53" y="2"/>
                    </a:lnTo>
                    <a:lnTo>
                      <a:pt x="50" y="2"/>
                    </a:lnTo>
                    <a:lnTo>
                      <a:pt x="50" y="2"/>
                    </a:lnTo>
                    <a:lnTo>
                      <a:pt x="50" y="2"/>
                    </a:lnTo>
                    <a:lnTo>
                      <a:pt x="53" y="2"/>
                    </a:lnTo>
                    <a:lnTo>
                      <a:pt x="53" y="2"/>
                    </a:lnTo>
                    <a:lnTo>
                      <a:pt x="53" y="2"/>
                    </a:lnTo>
                    <a:lnTo>
                      <a:pt x="53" y="2"/>
                    </a:lnTo>
                    <a:lnTo>
                      <a:pt x="55" y="2"/>
                    </a:lnTo>
                    <a:lnTo>
                      <a:pt x="55" y="2"/>
                    </a:lnTo>
                    <a:lnTo>
                      <a:pt x="55" y="4"/>
                    </a:lnTo>
                    <a:lnTo>
                      <a:pt x="55" y="4"/>
                    </a:lnTo>
                    <a:lnTo>
                      <a:pt x="55" y="4"/>
                    </a:lnTo>
                    <a:lnTo>
                      <a:pt x="57" y="4"/>
                    </a:lnTo>
                    <a:lnTo>
                      <a:pt x="57" y="7"/>
                    </a:lnTo>
                    <a:lnTo>
                      <a:pt x="57" y="7"/>
                    </a:lnTo>
                    <a:lnTo>
                      <a:pt x="57" y="7"/>
                    </a:lnTo>
                    <a:lnTo>
                      <a:pt x="57" y="9"/>
                    </a:lnTo>
                    <a:lnTo>
                      <a:pt x="57" y="9"/>
                    </a:lnTo>
                    <a:lnTo>
                      <a:pt x="57" y="9"/>
                    </a:lnTo>
                    <a:lnTo>
                      <a:pt x="57" y="11"/>
                    </a:lnTo>
                    <a:lnTo>
                      <a:pt x="57" y="11"/>
                    </a:lnTo>
                    <a:lnTo>
                      <a:pt x="55" y="11"/>
                    </a:lnTo>
                    <a:lnTo>
                      <a:pt x="55" y="11"/>
                    </a:lnTo>
                    <a:lnTo>
                      <a:pt x="55" y="11"/>
                    </a:lnTo>
                    <a:lnTo>
                      <a:pt x="53" y="11"/>
                    </a:lnTo>
                    <a:lnTo>
                      <a:pt x="53" y="14"/>
                    </a:lnTo>
                    <a:lnTo>
                      <a:pt x="53" y="14"/>
                    </a:lnTo>
                    <a:lnTo>
                      <a:pt x="53" y="16"/>
                    </a:lnTo>
                    <a:lnTo>
                      <a:pt x="53" y="16"/>
                    </a:lnTo>
                    <a:lnTo>
                      <a:pt x="53" y="19"/>
                    </a:lnTo>
                    <a:lnTo>
                      <a:pt x="53" y="19"/>
                    </a:lnTo>
                    <a:lnTo>
                      <a:pt x="53" y="21"/>
                    </a:lnTo>
                    <a:lnTo>
                      <a:pt x="53" y="21"/>
                    </a:lnTo>
                    <a:lnTo>
                      <a:pt x="53" y="21"/>
                    </a:lnTo>
                    <a:lnTo>
                      <a:pt x="53" y="21"/>
                    </a:lnTo>
                    <a:lnTo>
                      <a:pt x="53" y="23"/>
                    </a:lnTo>
                    <a:lnTo>
                      <a:pt x="53" y="23"/>
                    </a:lnTo>
                    <a:lnTo>
                      <a:pt x="53" y="23"/>
                    </a:lnTo>
                    <a:lnTo>
                      <a:pt x="53" y="26"/>
                    </a:lnTo>
                    <a:lnTo>
                      <a:pt x="53" y="26"/>
                    </a:lnTo>
                    <a:lnTo>
                      <a:pt x="53" y="28"/>
                    </a:lnTo>
                    <a:lnTo>
                      <a:pt x="53" y="28"/>
                    </a:lnTo>
                    <a:lnTo>
                      <a:pt x="55" y="28"/>
                    </a:lnTo>
                    <a:lnTo>
                      <a:pt x="55" y="30"/>
                    </a:lnTo>
                    <a:lnTo>
                      <a:pt x="55" y="30"/>
                    </a:lnTo>
                    <a:lnTo>
                      <a:pt x="55" y="30"/>
                    </a:lnTo>
                    <a:lnTo>
                      <a:pt x="55" y="30"/>
                    </a:lnTo>
                    <a:lnTo>
                      <a:pt x="57" y="30"/>
                    </a:lnTo>
                    <a:lnTo>
                      <a:pt x="57" y="30"/>
                    </a:lnTo>
                    <a:lnTo>
                      <a:pt x="57" y="30"/>
                    </a:lnTo>
                    <a:lnTo>
                      <a:pt x="57" y="33"/>
                    </a:lnTo>
                    <a:lnTo>
                      <a:pt x="60" y="33"/>
                    </a:lnTo>
                    <a:lnTo>
                      <a:pt x="60" y="33"/>
                    </a:lnTo>
                    <a:lnTo>
                      <a:pt x="60" y="35"/>
                    </a:lnTo>
                    <a:lnTo>
                      <a:pt x="60" y="35"/>
                    </a:lnTo>
                    <a:lnTo>
                      <a:pt x="60" y="37"/>
                    </a:lnTo>
                    <a:lnTo>
                      <a:pt x="60" y="37"/>
                    </a:lnTo>
                    <a:lnTo>
                      <a:pt x="60" y="37"/>
                    </a:lnTo>
                    <a:lnTo>
                      <a:pt x="60" y="37"/>
                    </a:lnTo>
                    <a:lnTo>
                      <a:pt x="60" y="40"/>
                    </a:lnTo>
                    <a:lnTo>
                      <a:pt x="60" y="40"/>
                    </a:lnTo>
                    <a:lnTo>
                      <a:pt x="60" y="42"/>
                    </a:lnTo>
                    <a:lnTo>
                      <a:pt x="60" y="42"/>
                    </a:lnTo>
                    <a:lnTo>
                      <a:pt x="60" y="42"/>
                    </a:lnTo>
                    <a:lnTo>
                      <a:pt x="60" y="42"/>
                    </a:lnTo>
                    <a:lnTo>
                      <a:pt x="60" y="45"/>
                    </a:lnTo>
                    <a:lnTo>
                      <a:pt x="60" y="45"/>
                    </a:lnTo>
                    <a:lnTo>
                      <a:pt x="60" y="45"/>
                    </a:lnTo>
                    <a:lnTo>
                      <a:pt x="60" y="47"/>
                    </a:lnTo>
                    <a:lnTo>
                      <a:pt x="60" y="47"/>
                    </a:lnTo>
                    <a:lnTo>
                      <a:pt x="57" y="47"/>
                    </a:lnTo>
                    <a:lnTo>
                      <a:pt x="57" y="49"/>
                    </a:lnTo>
                    <a:lnTo>
                      <a:pt x="57" y="49"/>
                    </a:lnTo>
                    <a:lnTo>
                      <a:pt x="57" y="49"/>
                    </a:lnTo>
                    <a:lnTo>
                      <a:pt x="57" y="52"/>
                    </a:lnTo>
                    <a:lnTo>
                      <a:pt x="57" y="52"/>
                    </a:lnTo>
                    <a:lnTo>
                      <a:pt x="57" y="52"/>
                    </a:lnTo>
                    <a:lnTo>
                      <a:pt x="57" y="52"/>
                    </a:lnTo>
                    <a:lnTo>
                      <a:pt x="57" y="54"/>
                    </a:lnTo>
                    <a:lnTo>
                      <a:pt x="55" y="54"/>
                    </a:lnTo>
                    <a:lnTo>
                      <a:pt x="55" y="54"/>
                    </a:lnTo>
                    <a:lnTo>
                      <a:pt x="55" y="54"/>
                    </a:lnTo>
                    <a:lnTo>
                      <a:pt x="55" y="56"/>
                    </a:lnTo>
                    <a:lnTo>
                      <a:pt x="55" y="56"/>
                    </a:lnTo>
                    <a:lnTo>
                      <a:pt x="55" y="59"/>
                    </a:lnTo>
                    <a:lnTo>
                      <a:pt x="55" y="59"/>
                    </a:lnTo>
                    <a:lnTo>
                      <a:pt x="55" y="61"/>
                    </a:lnTo>
                    <a:lnTo>
                      <a:pt x="53" y="61"/>
                    </a:lnTo>
                    <a:lnTo>
                      <a:pt x="53" y="61"/>
                    </a:lnTo>
                    <a:lnTo>
                      <a:pt x="53" y="61"/>
                    </a:lnTo>
                    <a:lnTo>
                      <a:pt x="53" y="61"/>
                    </a:lnTo>
                    <a:lnTo>
                      <a:pt x="53" y="61"/>
                    </a:lnTo>
                    <a:lnTo>
                      <a:pt x="53" y="64"/>
                    </a:lnTo>
                    <a:lnTo>
                      <a:pt x="50" y="64"/>
                    </a:lnTo>
                    <a:lnTo>
                      <a:pt x="50" y="64"/>
                    </a:lnTo>
                    <a:lnTo>
                      <a:pt x="50" y="66"/>
                    </a:lnTo>
                    <a:lnTo>
                      <a:pt x="50" y="66"/>
                    </a:lnTo>
                    <a:lnTo>
                      <a:pt x="50" y="66"/>
                    </a:lnTo>
                    <a:lnTo>
                      <a:pt x="50" y="66"/>
                    </a:lnTo>
                    <a:lnTo>
                      <a:pt x="48" y="66"/>
                    </a:lnTo>
                    <a:lnTo>
                      <a:pt x="48" y="66"/>
                    </a:lnTo>
                    <a:lnTo>
                      <a:pt x="48" y="64"/>
                    </a:lnTo>
                    <a:lnTo>
                      <a:pt x="48" y="64"/>
                    </a:lnTo>
                    <a:lnTo>
                      <a:pt x="45" y="64"/>
                    </a:lnTo>
                    <a:lnTo>
                      <a:pt x="45" y="64"/>
                    </a:lnTo>
                    <a:lnTo>
                      <a:pt x="45" y="66"/>
                    </a:lnTo>
                    <a:lnTo>
                      <a:pt x="45" y="66"/>
                    </a:lnTo>
                    <a:lnTo>
                      <a:pt x="43" y="66"/>
                    </a:lnTo>
                    <a:lnTo>
                      <a:pt x="43" y="66"/>
                    </a:lnTo>
                    <a:lnTo>
                      <a:pt x="43" y="66"/>
                    </a:lnTo>
                    <a:lnTo>
                      <a:pt x="43" y="66"/>
                    </a:lnTo>
                    <a:lnTo>
                      <a:pt x="43" y="68"/>
                    </a:lnTo>
                    <a:lnTo>
                      <a:pt x="41" y="68"/>
                    </a:lnTo>
                    <a:lnTo>
                      <a:pt x="41" y="68"/>
                    </a:lnTo>
                    <a:lnTo>
                      <a:pt x="41" y="68"/>
                    </a:lnTo>
                    <a:lnTo>
                      <a:pt x="41" y="71"/>
                    </a:lnTo>
                    <a:lnTo>
                      <a:pt x="41" y="71"/>
                    </a:lnTo>
                    <a:lnTo>
                      <a:pt x="41" y="71"/>
                    </a:lnTo>
                    <a:lnTo>
                      <a:pt x="41" y="71"/>
                    </a:lnTo>
                    <a:lnTo>
                      <a:pt x="43" y="71"/>
                    </a:lnTo>
                    <a:lnTo>
                      <a:pt x="43" y="73"/>
                    </a:lnTo>
                    <a:lnTo>
                      <a:pt x="43" y="73"/>
                    </a:lnTo>
                    <a:lnTo>
                      <a:pt x="41" y="73"/>
                    </a:lnTo>
                    <a:lnTo>
                      <a:pt x="41" y="75"/>
                    </a:lnTo>
                    <a:lnTo>
                      <a:pt x="41" y="75"/>
                    </a:lnTo>
                    <a:lnTo>
                      <a:pt x="41" y="78"/>
                    </a:lnTo>
                    <a:lnTo>
                      <a:pt x="41" y="78"/>
                    </a:lnTo>
                    <a:lnTo>
                      <a:pt x="41" y="78"/>
                    </a:lnTo>
                    <a:lnTo>
                      <a:pt x="38" y="78"/>
                    </a:lnTo>
                    <a:lnTo>
                      <a:pt x="38" y="80"/>
                    </a:lnTo>
                    <a:lnTo>
                      <a:pt x="38" y="80"/>
                    </a:lnTo>
                    <a:lnTo>
                      <a:pt x="38" y="80"/>
                    </a:lnTo>
                    <a:lnTo>
                      <a:pt x="38" y="80"/>
                    </a:lnTo>
                    <a:lnTo>
                      <a:pt x="38" y="83"/>
                    </a:lnTo>
                    <a:lnTo>
                      <a:pt x="38" y="83"/>
                    </a:lnTo>
                    <a:lnTo>
                      <a:pt x="38" y="83"/>
                    </a:lnTo>
                    <a:lnTo>
                      <a:pt x="36" y="83"/>
                    </a:lnTo>
                    <a:lnTo>
                      <a:pt x="36" y="85"/>
                    </a:lnTo>
                    <a:lnTo>
                      <a:pt x="36" y="85"/>
                    </a:lnTo>
                    <a:lnTo>
                      <a:pt x="38" y="85"/>
                    </a:lnTo>
                    <a:lnTo>
                      <a:pt x="38" y="87"/>
                    </a:lnTo>
                    <a:lnTo>
                      <a:pt x="38" y="87"/>
                    </a:lnTo>
                    <a:lnTo>
                      <a:pt x="38" y="87"/>
                    </a:lnTo>
                    <a:lnTo>
                      <a:pt x="38" y="90"/>
                    </a:lnTo>
                    <a:lnTo>
                      <a:pt x="38" y="90"/>
                    </a:lnTo>
                    <a:lnTo>
                      <a:pt x="38" y="90"/>
                    </a:lnTo>
                    <a:lnTo>
                      <a:pt x="38" y="92"/>
                    </a:lnTo>
                    <a:lnTo>
                      <a:pt x="41" y="92"/>
                    </a:lnTo>
                    <a:lnTo>
                      <a:pt x="41" y="92"/>
                    </a:lnTo>
                    <a:lnTo>
                      <a:pt x="41" y="92"/>
                    </a:lnTo>
                    <a:lnTo>
                      <a:pt x="41" y="94"/>
                    </a:lnTo>
                    <a:lnTo>
                      <a:pt x="41" y="94"/>
                    </a:lnTo>
                    <a:lnTo>
                      <a:pt x="41" y="94"/>
                    </a:lnTo>
                    <a:lnTo>
                      <a:pt x="41" y="97"/>
                    </a:lnTo>
                    <a:lnTo>
                      <a:pt x="43" y="97"/>
                    </a:lnTo>
                    <a:lnTo>
                      <a:pt x="43" y="97"/>
                    </a:lnTo>
                    <a:lnTo>
                      <a:pt x="43" y="97"/>
                    </a:lnTo>
                    <a:lnTo>
                      <a:pt x="43" y="99"/>
                    </a:lnTo>
                    <a:lnTo>
                      <a:pt x="43" y="99"/>
                    </a:lnTo>
                    <a:lnTo>
                      <a:pt x="43" y="99"/>
                    </a:lnTo>
                    <a:lnTo>
                      <a:pt x="43" y="101"/>
                    </a:lnTo>
                    <a:lnTo>
                      <a:pt x="43" y="101"/>
                    </a:lnTo>
                    <a:lnTo>
                      <a:pt x="43" y="101"/>
                    </a:lnTo>
                    <a:lnTo>
                      <a:pt x="43" y="101"/>
                    </a:lnTo>
                    <a:lnTo>
                      <a:pt x="41" y="101"/>
                    </a:lnTo>
                    <a:lnTo>
                      <a:pt x="41" y="101"/>
                    </a:lnTo>
                    <a:lnTo>
                      <a:pt x="43" y="101"/>
                    </a:lnTo>
                    <a:lnTo>
                      <a:pt x="43" y="104"/>
                    </a:lnTo>
                    <a:lnTo>
                      <a:pt x="43" y="104"/>
                    </a:lnTo>
                    <a:lnTo>
                      <a:pt x="43" y="106"/>
                    </a:lnTo>
                    <a:lnTo>
                      <a:pt x="43" y="106"/>
                    </a:lnTo>
                    <a:lnTo>
                      <a:pt x="43" y="106"/>
                    </a:lnTo>
                    <a:lnTo>
                      <a:pt x="43" y="109"/>
                    </a:lnTo>
                    <a:lnTo>
                      <a:pt x="43" y="109"/>
                    </a:lnTo>
                    <a:lnTo>
                      <a:pt x="43" y="109"/>
                    </a:lnTo>
                    <a:lnTo>
                      <a:pt x="43" y="111"/>
                    </a:lnTo>
                    <a:lnTo>
                      <a:pt x="45" y="111"/>
                    </a:lnTo>
                    <a:lnTo>
                      <a:pt x="45" y="109"/>
                    </a:lnTo>
                    <a:lnTo>
                      <a:pt x="45" y="109"/>
                    </a:lnTo>
                    <a:lnTo>
                      <a:pt x="45" y="109"/>
                    </a:lnTo>
                    <a:lnTo>
                      <a:pt x="45" y="111"/>
                    </a:lnTo>
                    <a:lnTo>
                      <a:pt x="45" y="111"/>
                    </a:lnTo>
                    <a:lnTo>
                      <a:pt x="45" y="111"/>
                    </a:lnTo>
                    <a:lnTo>
                      <a:pt x="45" y="111"/>
                    </a:lnTo>
                    <a:lnTo>
                      <a:pt x="45" y="111"/>
                    </a:lnTo>
                    <a:lnTo>
                      <a:pt x="45" y="113"/>
                    </a:lnTo>
                    <a:lnTo>
                      <a:pt x="45" y="113"/>
                    </a:lnTo>
                    <a:lnTo>
                      <a:pt x="45" y="113"/>
                    </a:lnTo>
                    <a:lnTo>
                      <a:pt x="45" y="116"/>
                    </a:lnTo>
                    <a:lnTo>
                      <a:pt x="45" y="116"/>
                    </a:lnTo>
                    <a:lnTo>
                      <a:pt x="48" y="116"/>
                    </a:lnTo>
                    <a:lnTo>
                      <a:pt x="48" y="116"/>
                    </a:lnTo>
                    <a:lnTo>
                      <a:pt x="48" y="116"/>
                    </a:lnTo>
                    <a:lnTo>
                      <a:pt x="48" y="118"/>
                    </a:lnTo>
                    <a:lnTo>
                      <a:pt x="50" y="118"/>
                    </a:lnTo>
                    <a:lnTo>
                      <a:pt x="50" y="118"/>
                    </a:lnTo>
                    <a:lnTo>
                      <a:pt x="50" y="118"/>
                    </a:lnTo>
                    <a:lnTo>
                      <a:pt x="50" y="118"/>
                    </a:lnTo>
                    <a:lnTo>
                      <a:pt x="53" y="118"/>
                    </a:lnTo>
                    <a:lnTo>
                      <a:pt x="53" y="118"/>
                    </a:lnTo>
                    <a:lnTo>
                      <a:pt x="53" y="118"/>
                    </a:lnTo>
                    <a:lnTo>
                      <a:pt x="53" y="118"/>
                    </a:lnTo>
                    <a:lnTo>
                      <a:pt x="50" y="118"/>
                    </a:lnTo>
                    <a:lnTo>
                      <a:pt x="50" y="116"/>
                    </a:lnTo>
                    <a:lnTo>
                      <a:pt x="50" y="116"/>
                    </a:lnTo>
                    <a:lnTo>
                      <a:pt x="50" y="116"/>
                    </a:lnTo>
                    <a:lnTo>
                      <a:pt x="50" y="116"/>
                    </a:lnTo>
                    <a:lnTo>
                      <a:pt x="48" y="116"/>
                    </a:lnTo>
                    <a:lnTo>
                      <a:pt x="48" y="113"/>
                    </a:lnTo>
                    <a:lnTo>
                      <a:pt x="48" y="113"/>
                    </a:lnTo>
                    <a:lnTo>
                      <a:pt x="48" y="113"/>
                    </a:lnTo>
                    <a:lnTo>
                      <a:pt x="45" y="113"/>
                    </a:lnTo>
                    <a:lnTo>
                      <a:pt x="45" y="111"/>
                    </a:lnTo>
                    <a:lnTo>
                      <a:pt x="48" y="111"/>
                    </a:lnTo>
                    <a:lnTo>
                      <a:pt x="48" y="111"/>
                    </a:lnTo>
                    <a:lnTo>
                      <a:pt x="48" y="111"/>
                    </a:lnTo>
                    <a:lnTo>
                      <a:pt x="48" y="111"/>
                    </a:lnTo>
                    <a:lnTo>
                      <a:pt x="50" y="111"/>
                    </a:lnTo>
                    <a:lnTo>
                      <a:pt x="50" y="111"/>
                    </a:lnTo>
                    <a:lnTo>
                      <a:pt x="50" y="113"/>
                    </a:lnTo>
                    <a:lnTo>
                      <a:pt x="50" y="113"/>
                    </a:lnTo>
                    <a:lnTo>
                      <a:pt x="50" y="113"/>
                    </a:lnTo>
                    <a:lnTo>
                      <a:pt x="53" y="113"/>
                    </a:lnTo>
                    <a:lnTo>
                      <a:pt x="53" y="113"/>
                    </a:lnTo>
                    <a:lnTo>
                      <a:pt x="53" y="113"/>
                    </a:lnTo>
                    <a:lnTo>
                      <a:pt x="53" y="111"/>
                    </a:lnTo>
                    <a:lnTo>
                      <a:pt x="53" y="111"/>
                    </a:lnTo>
                    <a:lnTo>
                      <a:pt x="53" y="111"/>
                    </a:lnTo>
                    <a:lnTo>
                      <a:pt x="55" y="111"/>
                    </a:lnTo>
                    <a:lnTo>
                      <a:pt x="55" y="111"/>
                    </a:lnTo>
                    <a:lnTo>
                      <a:pt x="55" y="111"/>
                    </a:lnTo>
                    <a:lnTo>
                      <a:pt x="57" y="111"/>
                    </a:lnTo>
                    <a:lnTo>
                      <a:pt x="57" y="111"/>
                    </a:lnTo>
                    <a:lnTo>
                      <a:pt x="57" y="111"/>
                    </a:lnTo>
                    <a:lnTo>
                      <a:pt x="57" y="111"/>
                    </a:lnTo>
                    <a:lnTo>
                      <a:pt x="57" y="109"/>
                    </a:lnTo>
                    <a:lnTo>
                      <a:pt x="57" y="109"/>
                    </a:lnTo>
                    <a:lnTo>
                      <a:pt x="60" y="109"/>
                    </a:lnTo>
                    <a:lnTo>
                      <a:pt x="60" y="109"/>
                    </a:lnTo>
                    <a:lnTo>
                      <a:pt x="60" y="109"/>
                    </a:lnTo>
                    <a:lnTo>
                      <a:pt x="60" y="109"/>
                    </a:lnTo>
                    <a:lnTo>
                      <a:pt x="62" y="109"/>
                    </a:lnTo>
                    <a:lnTo>
                      <a:pt x="62" y="109"/>
                    </a:lnTo>
                    <a:lnTo>
                      <a:pt x="62" y="109"/>
                    </a:lnTo>
                    <a:lnTo>
                      <a:pt x="62" y="109"/>
                    </a:lnTo>
                    <a:lnTo>
                      <a:pt x="64" y="109"/>
                    </a:lnTo>
                    <a:lnTo>
                      <a:pt x="64" y="109"/>
                    </a:lnTo>
                    <a:lnTo>
                      <a:pt x="64" y="109"/>
                    </a:lnTo>
                    <a:lnTo>
                      <a:pt x="64" y="109"/>
                    </a:lnTo>
                    <a:lnTo>
                      <a:pt x="67" y="109"/>
                    </a:lnTo>
                    <a:lnTo>
                      <a:pt x="67" y="109"/>
                    </a:lnTo>
                    <a:lnTo>
                      <a:pt x="67" y="111"/>
                    </a:lnTo>
                    <a:lnTo>
                      <a:pt x="67" y="111"/>
                    </a:lnTo>
                    <a:lnTo>
                      <a:pt x="69" y="111"/>
                    </a:lnTo>
                    <a:lnTo>
                      <a:pt x="69" y="111"/>
                    </a:lnTo>
                    <a:lnTo>
                      <a:pt x="69" y="111"/>
                    </a:lnTo>
                    <a:lnTo>
                      <a:pt x="69" y="111"/>
                    </a:lnTo>
                    <a:lnTo>
                      <a:pt x="69" y="113"/>
                    </a:lnTo>
                    <a:lnTo>
                      <a:pt x="71" y="113"/>
                    </a:lnTo>
                    <a:lnTo>
                      <a:pt x="71" y="113"/>
                    </a:lnTo>
                    <a:lnTo>
                      <a:pt x="71" y="113"/>
                    </a:lnTo>
                    <a:lnTo>
                      <a:pt x="71" y="113"/>
                    </a:lnTo>
                    <a:lnTo>
                      <a:pt x="71" y="113"/>
                    </a:lnTo>
                    <a:lnTo>
                      <a:pt x="71" y="113"/>
                    </a:lnTo>
                    <a:lnTo>
                      <a:pt x="74" y="113"/>
                    </a:lnTo>
                    <a:lnTo>
                      <a:pt x="74" y="116"/>
                    </a:lnTo>
                    <a:lnTo>
                      <a:pt x="74" y="116"/>
                    </a:lnTo>
                    <a:lnTo>
                      <a:pt x="74" y="118"/>
                    </a:lnTo>
                    <a:lnTo>
                      <a:pt x="74" y="118"/>
                    </a:lnTo>
                    <a:lnTo>
                      <a:pt x="74" y="120"/>
                    </a:lnTo>
                    <a:lnTo>
                      <a:pt x="74" y="120"/>
                    </a:lnTo>
                    <a:lnTo>
                      <a:pt x="71" y="120"/>
                    </a:lnTo>
                    <a:lnTo>
                      <a:pt x="71" y="120"/>
                    </a:lnTo>
                    <a:lnTo>
                      <a:pt x="71" y="123"/>
                    </a:lnTo>
                    <a:lnTo>
                      <a:pt x="71" y="123"/>
                    </a:lnTo>
                    <a:lnTo>
                      <a:pt x="74" y="123"/>
                    </a:lnTo>
                    <a:lnTo>
                      <a:pt x="74" y="123"/>
                    </a:lnTo>
                    <a:lnTo>
                      <a:pt x="74" y="123"/>
                    </a:lnTo>
                    <a:lnTo>
                      <a:pt x="76" y="123"/>
                    </a:lnTo>
                    <a:lnTo>
                      <a:pt x="76" y="123"/>
                    </a:lnTo>
                    <a:lnTo>
                      <a:pt x="76" y="123"/>
                    </a:lnTo>
                    <a:lnTo>
                      <a:pt x="76" y="120"/>
                    </a:lnTo>
                    <a:lnTo>
                      <a:pt x="76" y="120"/>
                    </a:lnTo>
                    <a:lnTo>
                      <a:pt x="76" y="120"/>
                    </a:lnTo>
                    <a:lnTo>
                      <a:pt x="76" y="120"/>
                    </a:lnTo>
                    <a:lnTo>
                      <a:pt x="76" y="118"/>
                    </a:lnTo>
                    <a:lnTo>
                      <a:pt x="74" y="118"/>
                    </a:lnTo>
                    <a:lnTo>
                      <a:pt x="74" y="118"/>
                    </a:lnTo>
                    <a:lnTo>
                      <a:pt x="74" y="118"/>
                    </a:lnTo>
                    <a:lnTo>
                      <a:pt x="74" y="116"/>
                    </a:lnTo>
                    <a:lnTo>
                      <a:pt x="74" y="116"/>
                    </a:lnTo>
                    <a:lnTo>
                      <a:pt x="76" y="116"/>
                    </a:lnTo>
                    <a:lnTo>
                      <a:pt x="76" y="116"/>
                    </a:lnTo>
                    <a:lnTo>
                      <a:pt x="76" y="113"/>
                    </a:lnTo>
                    <a:lnTo>
                      <a:pt x="76" y="113"/>
                    </a:lnTo>
                    <a:lnTo>
                      <a:pt x="76" y="113"/>
                    </a:lnTo>
                    <a:lnTo>
                      <a:pt x="79" y="113"/>
                    </a:lnTo>
                    <a:lnTo>
                      <a:pt x="79" y="113"/>
                    </a:lnTo>
                    <a:lnTo>
                      <a:pt x="79" y="113"/>
                    </a:lnTo>
                    <a:lnTo>
                      <a:pt x="79" y="116"/>
                    </a:lnTo>
                    <a:lnTo>
                      <a:pt x="79" y="116"/>
                    </a:lnTo>
                    <a:lnTo>
                      <a:pt x="79" y="116"/>
                    </a:lnTo>
                    <a:lnTo>
                      <a:pt x="79" y="118"/>
                    </a:lnTo>
                    <a:lnTo>
                      <a:pt x="81" y="118"/>
                    </a:lnTo>
                    <a:lnTo>
                      <a:pt x="81" y="118"/>
                    </a:lnTo>
                    <a:lnTo>
                      <a:pt x="83" y="118"/>
                    </a:lnTo>
                    <a:lnTo>
                      <a:pt x="83" y="116"/>
                    </a:lnTo>
                    <a:lnTo>
                      <a:pt x="83" y="116"/>
                    </a:lnTo>
                    <a:lnTo>
                      <a:pt x="83" y="116"/>
                    </a:lnTo>
                    <a:lnTo>
                      <a:pt x="83" y="118"/>
                    </a:lnTo>
                    <a:lnTo>
                      <a:pt x="86" y="118"/>
                    </a:lnTo>
                    <a:lnTo>
                      <a:pt x="86" y="118"/>
                    </a:lnTo>
                    <a:lnTo>
                      <a:pt x="86" y="118"/>
                    </a:lnTo>
                    <a:lnTo>
                      <a:pt x="86" y="118"/>
                    </a:lnTo>
                    <a:lnTo>
                      <a:pt x="86" y="120"/>
                    </a:lnTo>
                    <a:lnTo>
                      <a:pt x="88" y="120"/>
                    </a:lnTo>
                    <a:lnTo>
                      <a:pt x="88" y="118"/>
                    </a:lnTo>
                    <a:lnTo>
                      <a:pt x="88" y="118"/>
                    </a:lnTo>
                    <a:lnTo>
                      <a:pt x="88" y="118"/>
                    </a:lnTo>
                    <a:lnTo>
                      <a:pt x="90" y="118"/>
                    </a:lnTo>
                    <a:lnTo>
                      <a:pt x="90" y="118"/>
                    </a:lnTo>
                    <a:lnTo>
                      <a:pt x="90" y="120"/>
                    </a:lnTo>
                    <a:lnTo>
                      <a:pt x="90" y="120"/>
                    </a:lnTo>
                    <a:lnTo>
                      <a:pt x="90" y="120"/>
                    </a:lnTo>
                    <a:lnTo>
                      <a:pt x="90" y="120"/>
                    </a:lnTo>
                    <a:lnTo>
                      <a:pt x="90" y="120"/>
                    </a:lnTo>
                    <a:lnTo>
                      <a:pt x="90" y="123"/>
                    </a:lnTo>
                    <a:lnTo>
                      <a:pt x="93" y="123"/>
                    </a:lnTo>
                    <a:lnTo>
                      <a:pt x="93" y="123"/>
                    </a:lnTo>
                    <a:lnTo>
                      <a:pt x="93" y="12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6" name="Freeform 88"/>
              <p:cNvSpPr>
                <a:spLocks/>
              </p:cNvSpPr>
              <p:nvPr/>
            </p:nvSpPr>
            <p:spPr bwMode="auto">
              <a:xfrm>
                <a:off x="3401" y="2282"/>
                <a:ext cx="97" cy="156"/>
              </a:xfrm>
              <a:custGeom>
                <a:avLst/>
                <a:gdLst/>
                <a:ahLst/>
                <a:cxnLst>
                  <a:cxn ang="0">
                    <a:pos x="83" y="125"/>
                  </a:cxn>
                  <a:cxn ang="0">
                    <a:pos x="90" y="132"/>
                  </a:cxn>
                  <a:cxn ang="0">
                    <a:pos x="97" y="139"/>
                  </a:cxn>
                  <a:cxn ang="0">
                    <a:pos x="88" y="139"/>
                  </a:cxn>
                  <a:cxn ang="0">
                    <a:pos x="97" y="142"/>
                  </a:cxn>
                  <a:cxn ang="0">
                    <a:pos x="93" y="156"/>
                  </a:cxn>
                  <a:cxn ang="0">
                    <a:pos x="88" y="146"/>
                  </a:cxn>
                  <a:cxn ang="0">
                    <a:pos x="79" y="142"/>
                  </a:cxn>
                  <a:cxn ang="0">
                    <a:pos x="74" y="132"/>
                  </a:cxn>
                  <a:cxn ang="0">
                    <a:pos x="67" y="128"/>
                  </a:cxn>
                  <a:cxn ang="0">
                    <a:pos x="60" y="120"/>
                  </a:cxn>
                  <a:cxn ang="0">
                    <a:pos x="62" y="130"/>
                  </a:cxn>
                  <a:cxn ang="0">
                    <a:pos x="62" y="139"/>
                  </a:cxn>
                  <a:cxn ang="0">
                    <a:pos x="57" y="130"/>
                  </a:cxn>
                  <a:cxn ang="0">
                    <a:pos x="50" y="123"/>
                  </a:cxn>
                  <a:cxn ang="0">
                    <a:pos x="41" y="120"/>
                  </a:cxn>
                  <a:cxn ang="0">
                    <a:pos x="34" y="128"/>
                  </a:cxn>
                  <a:cxn ang="0">
                    <a:pos x="26" y="128"/>
                  </a:cxn>
                  <a:cxn ang="0">
                    <a:pos x="24" y="128"/>
                  </a:cxn>
                  <a:cxn ang="0">
                    <a:pos x="22" y="120"/>
                  </a:cxn>
                  <a:cxn ang="0">
                    <a:pos x="19" y="113"/>
                  </a:cxn>
                  <a:cxn ang="0">
                    <a:pos x="24" y="106"/>
                  </a:cxn>
                  <a:cxn ang="0">
                    <a:pos x="24" y="99"/>
                  </a:cxn>
                  <a:cxn ang="0">
                    <a:pos x="19" y="106"/>
                  </a:cxn>
                  <a:cxn ang="0">
                    <a:pos x="15" y="106"/>
                  </a:cxn>
                  <a:cxn ang="0">
                    <a:pos x="10" y="99"/>
                  </a:cxn>
                  <a:cxn ang="0">
                    <a:pos x="5" y="87"/>
                  </a:cxn>
                  <a:cxn ang="0">
                    <a:pos x="3" y="73"/>
                  </a:cxn>
                  <a:cxn ang="0">
                    <a:pos x="3" y="71"/>
                  </a:cxn>
                  <a:cxn ang="0">
                    <a:pos x="0" y="59"/>
                  </a:cxn>
                  <a:cxn ang="0">
                    <a:pos x="8" y="61"/>
                  </a:cxn>
                  <a:cxn ang="0">
                    <a:pos x="15" y="64"/>
                  </a:cxn>
                  <a:cxn ang="0">
                    <a:pos x="12" y="52"/>
                  </a:cxn>
                  <a:cxn ang="0">
                    <a:pos x="15" y="42"/>
                  </a:cxn>
                  <a:cxn ang="0">
                    <a:pos x="15" y="28"/>
                  </a:cxn>
                  <a:cxn ang="0">
                    <a:pos x="17" y="16"/>
                  </a:cxn>
                  <a:cxn ang="0">
                    <a:pos x="17" y="4"/>
                  </a:cxn>
                  <a:cxn ang="0">
                    <a:pos x="24" y="0"/>
                  </a:cxn>
                  <a:cxn ang="0">
                    <a:pos x="34" y="0"/>
                  </a:cxn>
                  <a:cxn ang="0">
                    <a:pos x="41" y="7"/>
                  </a:cxn>
                  <a:cxn ang="0">
                    <a:pos x="50" y="7"/>
                  </a:cxn>
                  <a:cxn ang="0">
                    <a:pos x="55" y="4"/>
                  </a:cxn>
                  <a:cxn ang="0">
                    <a:pos x="53" y="14"/>
                  </a:cxn>
                  <a:cxn ang="0">
                    <a:pos x="53" y="28"/>
                  </a:cxn>
                  <a:cxn ang="0">
                    <a:pos x="60" y="37"/>
                  </a:cxn>
                  <a:cxn ang="0">
                    <a:pos x="57" y="47"/>
                  </a:cxn>
                  <a:cxn ang="0">
                    <a:pos x="55" y="59"/>
                  </a:cxn>
                  <a:cxn ang="0">
                    <a:pos x="48" y="66"/>
                  </a:cxn>
                  <a:cxn ang="0">
                    <a:pos x="41" y="71"/>
                  </a:cxn>
                  <a:cxn ang="0">
                    <a:pos x="38" y="80"/>
                  </a:cxn>
                  <a:cxn ang="0">
                    <a:pos x="38" y="90"/>
                  </a:cxn>
                  <a:cxn ang="0">
                    <a:pos x="43" y="101"/>
                  </a:cxn>
                  <a:cxn ang="0">
                    <a:pos x="43" y="111"/>
                  </a:cxn>
                  <a:cxn ang="0">
                    <a:pos x="48" y="116"/>
                  </a:cxn>
                  <a:cxn ang="0">
                    <a:pos x="50" y="116"/>
                  </a:cxn>
                  <a:cxn ang="0">
                    <a:pos x="50" y="113"/>
                  </a:cxn>
                  <a:cxn ang="0">
                    <a:pos x="57" y="109"/>
                  </a:cxn>
                  <a:cxn ang="0">
                    <a:pos x="67" y="109"/>
                  </a:cxn>
                  <a:cxn ang="0">
                    <a:pos x="74" y="116"/>
                  </a:cxn>
                  <a:cxn ang="0">
                    <a:pos x="76" y="123"/>
                  </a:cxn>
                  <a:cxn ang="0">
                    <a:pos x="76" y="113"/>
                  </a:cxn>
                  <a:cxn ang="0">
                    <a:pos x="86" y="118"/>
                  </a:cxn>
                  <a:cxn ang="0">
                    <a:pos x="90" y="120"/>
                  </a:cxn>
                </a:cxnLst>
                <a:rect l="0" t="0" r="r" b="b"/>
                <a:pathLst>
                  <a:path w="97" h="156">
                    <a:moveTo>
                      <a:pt x="93" y="125"/>
                    </a:moveTo>
                    <a:lnTo>
                      <a:pt x="90" y="125"/>
                    </a:lnTo>
                    <a:lnTo>
                      <a:pt x="90" y="125"/>
                    </a:lnTo>
                    <a:lnTo>
                      <a:pt x="90" y="125"/>
                    </a:lnTo>
                    <a:lnTo>
                      <a:pt x="90" y="125"/>
                    </a:lnTo>
                    <a:lnTo>
                      <a:pt x="88" y="125"/>
                    </a:lnTo>
                    <a:lnTo>
                      <a:pt x="88" y="125"/>
                    </a:lnTo>
                    <a:lnTo>
                      <a:pt x="86" y="125"/>
                    </a:lnTo>
                    <a:lnTo>
                      <a:pt x="86" y="125"/>
                    </a:lnTo>
                    <a:lnTo>
                      <a:pt x="86" y="125"/>
                    </a:lnTo>
                    <a:lnTo>
                      <a:pt x="86" y="125"/>
                    </a:lnTo>
                    <a:lnTo>
                      <a:pt x="86" y="125"/>
                    </a:lnTo>
                    <a:lnTo>
                      <a:pt x="83" y="125"/>
                    </a:lnTo>
                    <a:lnTo>
                      <a:pt x="83" y="125"/>
                    </a:lnTo>
                    <a:lnTo>
                      <a:pt x="83" y="125"/>
                    </a:lnTo>
                    <a:lnTo>
                      <a:pt x="83" y="125"/>
                    </a:lnTo>
                    <a:lnTo>
                      <a:pt x="83" y="128"/>
                    </a:lnTo>
                    <a:lnTo>
                      <a:pt x="83" y="128"/>
                    </a:lnTo>
                    <a:lnTo>
                      <a:pt x="83" y="128"/>
                    </a:lnTo>
                    <a:lnTo>
                      <a:pt x="83" y="130"/>
                    </a:lnTo>
                    <a:lnTo>
                      <a:pt x="83" y="130"/>
                    </a:lnTo>
                    <a:lnTo>
                      <a:pt x="86" y="130"/>
                    </a:lnTo>
                    <a:lnTo>
                      <a:pt x="86" y="130"/>
                    </a:lnTo>
                    <a:lnTo>
                      <a:pt x="86" y="130"/>
                    </a:lnTo>
                    <a:lnTo>
                      <a:pt x="86" y="130"/>
                    </a:lnTo>
                    <a:lnTo>
                      <a:pt x="86" y="132"/>
                    </a:lnTo>
                    <a:lnTo>
                      <a:pt x="88" y="132"/>
                    </a:lnTo>
                    <a:lnTo>
                      <a:pt x="88" y="132"/>
                    </a:lnTo>
                    <a:lnTo>
                      <a:pt x="88" y="132"/>
                    </a:lnTo>
                    <a:lnTo>
                      <a:pt x="90" y="132"/>
                    </a:lnTo>
                    <a:lnTo>
                      <a:pt x="90" y="132"/>
                    </a:lnTo>
                    <a:lnTo>
                      <a:pt x="90" y="135"/>
                    </a:lnTo>
                    <a:lnTo>
                      <a:pt x="90" y="135"/>
                    </a:lnTo>
                    <a:lnTo>
                      <a:pt x="93" y="135"/>
                    </a:lnTo>
                    <a:lnTo>
                      <a:pt x="93" y="135"/>
                    </a:lnTo>
                    <a:lnTo>
                      <a:pt x="93" y="135"/>
                    </a:lnTo>
                    <a:lnTo>
                      <a:pt x="93" y="135"/>
                    </a:lnTo>
                    <a:lnTo>
                      <a:pt x="95" y="135"/>
                    </a:lnTo>
                    <a:lnTo>
                      <a:pt x="95" y="137"/>
                    </a:lnTo>
                    <a:lnTo>
                      <a:pt x="95" y="137"/>
                    </a:lnTo>
                    <a:lnTo>
                      <a:pt x="97" y="137"/>
                    </a:lnTo>
                    <a:lnTo>
                      <a:pt x="97" y="137"/>
                    </a:lnTo>
                    <a:lnTo>
                      <a:pt x="97" y="137"/>
                    </a:lnTo>
                    <a:lnTo>
                      <a:pt x="97" y="139"/>
                    </a:lnTo>
                    <a:lnTo>
                      <a:pt x="97" y="139"/>
                    </a:lnTo>
                    <a:lnTo>
                      <a:pt x="95" y="139"/>
                    </a:lnTo>
                    <a:lnTo>
                      <a:pt x="95" y="139"/>
                    </a:lnTo>
                    <a:lnTo>
                      <a:pt x="93" y="139"/>
                    </a:lnTo>
                    <a:lnTo>
                      <a:pt x="93" y="139"/>
                    </a:lnTo>
                    <a:lnTo>
                      <a:pt x="93" y="137"/>
                    </a:lnTo>
                    <a:lnTo>
                      <a:pt x="93" y="137"/>
                    </a:lnTo>
                    <a:lnTo>
                      <a:pt x="90" y="137"/>
                    </a:lnTo>
                    <a:lnTo>
                      <a:pt x="90" y="137"/>
                    </a:lnTo>
                    <a:lnTo>
                      <a:pt x="90" y="137"/>
                    </a:lnTo>
                    <a:lnTo>
                      <a:pt x="88" y="137"/>
                    </a:lnTo>
                    <a:lnTo>
                      <a:pt x="88" y="137"/>
                    </a:lnTo>
                    <a:lnTo>
                      <a:pt x="88" y="139"/>
                    </a:lnTo>
                    <a:lnTo>
                      <a:pt x="88" y="139"/>
                    </a:lnTo>
                    <a:lnTo>
                      <a:pt x="88" y="139"/>
                    </a:lnTo>
                    <a:lnTo>
                      <a:pt x="88" y="139"/>
                    </a:lnTo>
                    <a:lnTo>
                      <a:pt x="88" y="139"/>
                    </a:lnTo>
                    <a:lnTo>
                      <a:pt x="88" y="139"/>
                    </a:lnTo>
                    <a:lnTo>
                      <a:pt x="90" y="139"/>
                    </a:lnTo>
                    <a:lnTo>
                      <a:pt x="90" y="139"/>
                    </a:lnTo>
                    <a:lnTo>
                      <a:pt x="90" y="139"/>
                    </a:lnTo>
                    <a:lnTo>
                      <a:pt x="90" y="139"/>
                    </a:lnTo>
                    <a:lnTo>
                      <a:pt x="93" y="139"/>
                    </a:lnTo>
                    <a:lnTo>
                      <a:pt x="93" y="139"/>
                    </a:lnTo>
                    <a:lnTo>
                      <a:pt x="93" y="139"/>
                    </a:lnTo>
                    <a:lnTo>
                      <a:pt x="93" y="139"/>
                    </a:lnTo>
                    <a:lnTo>
                      <a:pt x="95" y="139"/>
                    </a:lnTo>
                    <a:lnTo>
                      <a:pt x="95" y="139"/>
                    </a:lnTo>
                    <a:lnTo>
                      <a:pt x="97" y="139"/>
                    </a:lnTo>
                    <a:lnTo>
                      <a:pt x="97" y="142"/>
                    </a:lnTo>
                    <a:lnTo>
                      <a:pt x="97" y="142"/>
                    </a:lnTo>
                    <a:lnTo>
                      <a:pt x="95" y="142"/>
                    </a:lnTo>
                    <a:lnTo>
                      <a:pt x="95" y="144"/>
                    </a:lnTo>
                    <a:lnTo>
                      <a:pt x="95" y="144"/>
                    </a:lnTo>
                    <a:lnTo>
                      <a:pt x="95" y="146"/>
                    </a:lnTo>
                    <a:lnTo>
                      <a:pt x="95" y="146"/>
                    </a:lnTo>
                    <a:lnTo>
                      <a:pt x="95" y="149"/>
                    </a:lnTo>
                    <a:lnTo>
                      <a:pt x="95" y="149"/>
                    </a:lnTo>
                    <a:lnTo>
                      <a:pt x="95" y="151"/>
                    </a:lnTo>
                    <a:lnTo>
                      <a:pt x="95" y="151"/>
                    </a:lnTo>
                    <a:lnTo>
                      <a:pt x="95" y="151"/>
                    </a:lnTo>
                    <a:lnTo>
                      <a:pt x="95" y="151"/>
                    </a:lnTo>
                    <a:lnTo>
                      <a:pt x="95" y="154"/>
                    </a:lnTo>
                    <a:lnTo>
                      <a:pt x="95" y="154"/>
                    </a:lnTo>
                    <a:lnTo>
                      <a:pt x="95" y="156"/>
                    </a:lnTo>
                    <a:lnTo>
                      <a:pt x="93" y="156"/>
                    </a:lnTo>
                    <a:lnTo>
                      <a:pt x="93" y="156"/>
                    </a:lnTo>
                    <a:lnTo>
                      <a:pt x="93" y="156"/>
                    </a:lnTo>
                    <a:lnTo>
                      <a:pt x="93" y="154"/>
                    </a:lnTo>
                    <a:lnTo>
                      <a:pt x="90" y="154"/>
                    </a:lnTo>
                    <a:lnTo>
                      <a:pt x="90" y="154"/>
                    </a:lnTo>
                    <a:lnTo>
                      <a:pt x="90" y="154"/>
                    </a:lnTo>
                    <a:lnTo>
                      <a:pt x="90" y="151"/>
                    </a:lnTo>
                    <a:lnTo>
                      <a:pt x="90" y="151"/>
                    </a:lnTo>
                    <a:lnTo>
                      <a:pt x="90" y="151"/>
                    </a:lnTo>
                    <a:lnTo>
                      <a:pt x="88" y="151"/>
                    </a:lnTo>
                    <a:lnTo>
                      <a:pt x="88" y="151"/>
                    </a:lnTo>
                    <a:lnTo>
                      <a:pt x="88" y="149"/>
                    </a:lnTo>
                    <a:lnTo>
                      <a:pt x="88" y="149"/>
                    </a:lnTo>
                    <a:lnTo>
                      <a:pt x="88" y="149"/>
                    </a:lnTo>
                    <a:lnTo>
                      <a:pt x="88" y="146"/>
                    </a:lnTo>
                    <a:lnTo>
                      <a:pt x="86" y="146"/>
                    </a:lnTo>
                    <a:lnTo>
                      <a:pt x="86" y="146"/>
                    </a:lnTo>
                    <a:lnTo>
                      <a:pt x="86" y="146"/>
                    </a:lnTo>
                    <a:lnTo>
                      <a:pt x="83" y="146"/>
                    </a:lnTo>
                    <a:lnTo>
                      <a:pt x="83" y="146"/>
                    </a:lnTo>
                    <a:lnTo>
                      <a:pt x="83" y="146"/>
                    </a:lnTo>
                    <a:lnTo>
                      <a:pt x="83" y="146"/>
                    </a:lnTo>
                    <a:lnTo>
                      <a:pt x="83" y="144"/>
                    </a:lnTo>
                    <a:lnTo>
                      <a:pt x="81" y="144"/>
                    </a:lnTo>
                    <a:lnTo>
                      <a:pt x="81" y="144"/>
                    </a:lnTo>
                    <a:lnTo>
                      <a:pt x="81" y="144"/>
                    </a:lnTo>
                    <a:lnTo>
                      <a:pt x="81" y="142"/>
                    </a:lnTo>
                    <a:lnTo>
                      <a:pt x="79" y="142"/>
                    </a:lnTo>
                    <a:lnTo>
                      <a:pt x="79" y="142"/>
                    </a:lnTo>
                    <a:lnTo>
                      <a:pt x="79" y="142"/>
                    </a:lnTo>
                    <a:lnTo>
                      <a:pt x="76" y="142"/>
                    </a:lnTo>
                    <a:lnTo>
                      <a:pt x="76" y="142"/>
                    </a:lnTo>
                    <a:lnTo>
                      <a:pt x="76" y="142"/>
                    </a:lnTo>
                    <a:lnTo>
                      <a:pt x="76" y="139"/>
                    </a:lnTo>
                    <a:lnTo>
                      <a:pt x="76" y="139"/>
                    </a:lnTo>
                    <a:lnTo>
                      <a:pt x="76" y="139"/>
                    </a:lnTo>
                    <a:lnTo>
                      <a:pt x="76" y="139"/>
                    </a:lnTo>
                    <a:lnTo>
                      <a:pt x="76" y="137"/>
                    </a:lnTo>
                    <a:lnTo>
                      <a:pt x="76" y="137"/>
                    </a:lnTo>
                    <a:lnTo>
                      <a:pt x="76" y="137"/>
                    </a:lnTo>
                    <a:lnTo>
                      <a:pt x="74" y="137"/>
                    </a:lnTo>
                    <a:lnTo>
                      <a:pt x="74" y="135"/>
                    </a:lnTo>
                    <a:lnTo>
                      <a:pt x="74" y="135"/>
                    </a:lnTo>
                    <a:lnTo>
                      <a:pt x="74" y="135"/>
                    </a:lnTo>
                    <a:lnTo>
                      <a:pt x="74" y="132"/>
                    </a:lnTo>
                    <a:lnTo>
                      <a:pt x="74" y="132"/>
                    </a:lnTo>
                    <a:lnTo>
                      <a:pt x="74" y="132"/>
                    </a:lnTo>
                    <a:lnTo>
                      <a:pt x="74" y="130"/>
                    </a:lnTo>
                    <a:lnTo>
                      <a:pt x="71" y="130"/>
                    </a:lnTo>
                    <a:lnTo>
                      <a:pt x="71" y="130"/>
                    </a:lnTo>
                    <a:lnTo>
                      <a:pt x="71" y="130"/>
                    </a:lnTo>
                    <a:lnTo>
                      <a:pt x="71" y="130"/>
                    </a:lnTo>
                    <a:lnTo>
                      <a:pt x="69" y="130"/>
                    </a:lnTo>
                    <a:lnTo>
                      <a:pt x="69" y="130"/>
                    </a:lnTo>
                    <a:lnTo>
                      <a:pt x="69" y="130"/>
                    </a:lnTo>
                    <a:lnTo>
                      <a:pt x="67" y="130"/>
                    </a:lnTo>
                    <a:lnTo>
                      <a:pt x="67" y="128"/>
                    </a:lnTo>
                    <a:lnTo>
                      <a:pt x="67" y="128"/>
                    </a:lnTo>
                    <a:lnTo>
                      <a:pt x="67" y="128"/>
                    </a:lnTo>
                    <a:lnTo>
                      <a:pt x="67" y="128"/>
                    </a:lnTo>
                    <a:lnTo>
                      <a:pt x="67" y="125"/>
                    </a:lnTo>
                    <a:lnTo>
                      <a:pt x="67" y="125"/>
                    </a:lnTo>
                    <a:lnTo>
                      <a:pt x="67" y="125"/>
                    </a:lnTo>
                    <a:lnTo>
                      <a:pt x="67" y="125"/>
                    </a:lnTo>
                    <a:lnTo>
                      <a:pt x="67" y="123"/>
                    </a:lnTo>
                    <a:lnTo>
                      <a:pt x="64" y="123"/>
                    </a:lnTo>
                    <a:lnTo>
                      <a:pt x="64" y="123"/>
                    </a:lnTo>
                    <a:lnTo>
                      <a:pt x="64" y="123"/>
                    </a:lnTo>
                    <a:lnTo>
                      <a:pt x="64" y="123"/>
                    </a:lnTo>
                    <a:lnTo>
                      <a:pt x="62" y="123"/>
                    </a:lnTo>
                    <a:lnTo>
                      <a:pt x="62" y="120"/>
                    </a:lnTo>
                    <a:lnTo>
                      <a:pt x="62" y="120"/>
                    </a:lnTo>
                    <a:lnTo>
                      <a:pt x="62" y="120"/>
                    </a:lnTo>
                    <a:lnTo>
                      <a:pt x="60" y="120"/>
                    </a:lnTo>
                    <a:lnTo>
                      <a:pt x="60" y="120"/>
                    </a:lnTo>
                    <a:lnTo>
                      <a:pt x="60" y="120"/>
                    </a:lnTo>
                    <a:lnTo>
                      <a:pt x="60" y="120"/>
                    </a:lnTo>
                    <a:lnTo>
                      <a:pt x="60" y="120"/>
                    </a:lnTo>
                    <a:lnTo>
                      <a:pt x="60" y="120"/>
                    </a:lnTo>
                    <a:lnTo>
                      <a:pt x="60" y="123"/>
                    </a:lnTo>
                    <a:lnTo>
                      <a:pt x="60" y="123"/>
                    </a:lnTo>
                    <a:lnTo>
                      <a:pt x="60" y="125"/>
                    </a:lnTo>
                    <a:lnTo>
                      <a:pt x="60" y="125"/>
                    </a:lnTo>
                    <a:lnTo>
                      <a:pt x="60" y="125"/>
                    </a:lnTo>
                    <a:lnTo>
                      <a:pt x="60" y="125"/>
                    </a:lnTo>
                    <a:lnTo>
                      <a:pt x="60" y="128"/>
                    </a:lnTo>
                    <a:lnTo>
                      <a:pt x="62" y="128"/>
                    </a:lnTo>
                    <a:lnTo>
                      <a:pt x="62" y="128"/>
                    </a:lnTo>
                    <a:lnTo>
                      <a:pt x="62" y="128"/>
                    </a:lnTo>
                    <a:lnTo>
                      <a:pt x="62" y="130"/>
                    </a:lnTo>
                    <a:lnTo>
                      <a:pt x="64" y="130"/>
                    </a:lnTo>
                    <a:lnTo>
                      <a:pt x="64" y="130"/>
                    </a:lnTo>
                    <a:lnTo>
                      <a:pt x="64" y="130"/>
                    </a:lnTo>
                    <a:lnTo>
                      <a:pt x="64" y="132"/>
                    </a:lnTo>
                    <a:lnTo>
                      <a:pt x="64" y="132"/>
                    </a:lnTo>
                    <a:lnTo>
                      <a:pt x="64" y="132"/>
                    </a:lnTo>
                    <a:lnTo>
                      <a:pt x="64" y="132"/>
                    </a:lnTo>
                    <a:lnTo>
                      <a:pt x="64" y="135"/>
                    </a:lnTo>
                    <a:lnTo>
                      <a:pt x="64" y="135"/>
                    </a:lnTo>
                    <a:lnTo>
                      <a:pt x="64" y="135"/>
                    </a:lnTo>
                    <a:lnTo>
                      <a:pt x="64" y="137"/>
                    </a:lnTo>
                    <a:lnTo>
                      <a:pt x="64" y="137"/>
                    </a:lnTo>
                    <a:lnTo>
                      <a:pt x="64" y="137"/>
                    </a:lnTo>
                    <a:lnTo>
                      <a:pt x="64" y="139"/>
                    </a:lnTo>
                    <a:lnTo>
                      <a:pt x="62" y="139"/>
                    </a:lnTo>
                    <a:lnTo>
                      <a:pt x="62" y="139"/>
                    </a:lnTo>
                    <a:lnTo>
                      <a:pt x="62" y="139"/>
                    </a:lnTo>
                    <a:lnTo>
                      <a:pt x="62" y="139"/>
                    </a:lnTo>
                    <a:lnTo>
                      <a:pt x="60" y="139"/>
                    </a:lnTo>
                    <a:lnTo>
                      <a:pt x="60" y="137"/>
                    </a:lnTo>
                    <a:lnTo>
                      <a:pt x="60" y="137"/>
                    </a:lnTo>
                    <a:lnTo>
                      <a:pt x="60" y="137"/>
                    </a:lnTo>
                    <a:lnTo>
                      <a:pt x="60" y="135"/>
                    </a:lnTo>
                    <a:lnTo>
                      <a:pt x="60" y="135"/>
                    </a:lnTo>
                    <a:lnTo>
                      <a:pt x="60" y="135"/>
                    </a:lnTo>
                    <a:lnTo>
                      <a:pt x="60" y="132"/>
                    </a:lnTo>
                    <a:lnTo>
                      <a:pt x="60" y="132"/>
                    </a:lnTo>
                    <a:lnTo>
                      <a:pt x="57" y="132"/>
                    </a:lnTo>
                    <a:lnTo>
                      <a:pt x="57" y="130"/>
                    </a:lnTo>
                    <a:lnTo>
                      <a:pt x="57" y="130"/>
                    </a:lnTo>
                    <a:lnTo>
                      <a:pt x="57" y="130"/>
                    </a:lnTo>
                    <a:lnTo>
                      <a:pt x="57" y="130"/>
                    </a:lnTo>
                    <a:lnTo>
                      <a:pt x="57" y="130"/>
                    </a:lnTo>
                    <a:lnTo>
                      <a:pt x="55" y="130"/>
                    </a:lnTo>
                    <a:lnTo>
                      <a:pt x="55" y="130"/>
                    </a:lnTo>
                    <a:lnTo>
                      <a:pt x="55" y="128"/>
                    </a:lnTo>
                    <a:lnTo>
                      <a:pt x="53" y="128"/>
                    </a:lnTo>
                    <a:lnTo>
                      <a:pt x="53" y="128"/>
                    </a:lnTo>
                    <a:lnTo>
                      <a:pt x="53" y="128"/>
                    </a:lnTo>
                    <a:lnTo>
                      <a:pt x="53" y="125"/>
                    </a:lnTo>
                    <a:lnTo>
                      <a:pt x="53" y="125"/>
                    </a:lnTo>
                    <a:lnTo>
                      <a:pt x="53" y="125"/>
                    </a:lnTo>
                    <a:lnTo>
                      <a:pt x="50" y="125"/>
                    </a:lnTo>
                    <a:lnTo>
                      <a:pt x="50" y="123"/>
                    </a:lnTo>
                    <a:lnTo>
                      <a:pt x="50" y="123"/>
                    </a:lnTo>
                    <a:lnTo>
                      <a:pt x="50" y="123"/>
                    </a:lnTo>
                    <a:lnTo>
                      <a:pt x="50" y="123"/>
                    </a:lnTo>
                    <a:lnTo>
                      <a:pt x="48" y="123"/>
                    </a:lnTo>
                    <a:lnTo>
                      <a:pt x="48" y="120"/>
                    </a:lnTo>
                    <a:lnTo>
                      <a:pt x="48" y="120"/>
                    </a:lnTo>
                    <a:lnTo>
                      <a:pt x="45" y="120"/>
                    </a:lnTo>
                    <a:lnTo>
                      <a:pt x="45" y="120"/>
                    </a:lnTo>
                    <a:lnTo>
                      <a:pt x="45" y="120"/>
                    </a:lnTo>
                    <a:lnTo>
                      <a:pt x="45" y="120"/>
                    </a:lnTo>
                    <a:lnTo>
                      <a:pt x="43" y="120"/>
                    </a:lnTo>
                    <a:lnTo>
                      <a:pt x="43" y="120"/>
                    </a:lnTo>
                    <a:lnTo>
                      <a:pt x="43" y="120"/>
                    </a:lnTo>
                    <a:lnTo>
                      <a:pt x="43" y="120"/>
                    </a:lnTo>
                    <a:lnTo>
                      <a:pt x="43" y="120"/>
                    </a:lnTo>
                    <a:lnTo>
                      <a:pt x="41" y="120"/>
                    </a:lnTo>
                    <a:lnTo>
                      <a:pt x="41" y="120"/>
                    </a:lnTo>
                    <a:lnTo>
                      <a:pt x="41" y="120"/>
                    </a:lnTo>
                    <a:lnTo>
                      <a:pt x="38" y="120"/>
                    </a:lnTo>
                    <a:lnTo>
                      <a:pt x="38" y="120"/>
                    </a:lnTo>
                    <a:lnTo>
                      <a:pt x="38" y="123"/>
                    </a:lnTo>
                    <a:lnTo>
                      <a:pt x="38" y="123"/>
                    </a:lnTo>
                    <a:lnTo>
                      <a:pt x="38" y="123"/>
                    </a:lnTo>
                    <a:lnTo>
                      <a:pt x="38" y="125"/>
                    </a:lnTo>
                    <a:lnTo>
                      <a:pt x="38" y="125"/>
                    </a:lnTo>
                    <a:lnTo>
                      <a:pt x="38" y="125"/>
                    </a:lnTo>
                    <a:lnTo>
                      <a:pt x="38" y="125"/>
                    </a:lnTo>
                    <a:lnTo>
                      <a:pt x="38" y="128"/>
                    </a:lnTo>
                    <a:lnTo>
                      <a:pt x="36" y="128"/>
                    </a:lnTo>
                    <a:lnTo>
                      <a:pt x="36" y="128"/>
                    </a:lnTo>
                    <a:lnTo>
                      <a:pt x="34" y="128"/>
                    </a:lnTo>
                    <a:lnTo>
                      <a:pt x="34" y="128"/>
                    </a:lnTo>
                    <a:lnTo>
                      <a:pt x="34" y="128"/>
                    </a:lnTo>
                    <a:lnTo>
                      <a:pt x="34" y="128"/>
                    </a:lnTo>
                    <a:lnTo>
                      <a:pt x="31" y="128"/>
                    </a:lnTo>
                    <a:lnTo>
                      <a:pt x="31" y="128"/>
                    </a:lnTo>
                    <a:lnTo>
                      <a:pt x="31" y="128"/>
                    </a:lnTo>
                    <a:lnTo>
                      <a:pt x="31" y="128"/>
                    </a:lnTo>
                    <a:lnTo>
                      <a:pt x="31" y="128"/>
                    </a:lnTo>
                    <a:lnTo>
                      <a:pt x="31" y="130"/>
                    </a:lnTo>
                    <a:lnTo>
                      <a:pt x="31" y="130"/>
                    </a:lnTo>
                    <a:lnTo>
                      <a:pt x="29" y="130"/>
                    </a:lnTo>
                    <a:lnTo>
                      <a:pt x="29" y="130"/>
                    </a:lnTo>
                    <a:lnTo>
                      <a:pt x="29" y="130"/>
                    </a:lnTo>
                    <a:lnTo>
                      <a:pt x="26" y="130"/>
                    </a:lnTo>
                    <a:lnTo>
                      <a:pt x="26" y="128"/>
                    </a:lnTo>
                    <a:lnTo>
                      <a:pt x="29" y="128"/>
                    </a:lnTo>
                    <a:lnTo>
                      <a:pt x="29" y="128"/>
                    </a:lnTo>
                    <a:lnTo>
                      <a:pt x="26" y="128"/>
                    </a:lnTo>
                    <a:lnTo>
                      <a:pt x="26" y="125"/>
                    </a:lnTo>
                    <a:lnTo>
                      <a:pt x="29" y="125"/>
                    </a:lnTo>
                    <a:lnTo>
                      <a:pt x="29" y="125"/>
                    </a:lnTo>
                    <a:lnTo>
                      <a:pt x="29" y="123"/>
                    </a:lnTo>
                    <a:lnTo>
                      <a:pt x="26" y="123"/>
                    </a:lnTo>
                    <a:lnTo>
                      <a:pt x="26" y="123"/>
                    </a:lnTo>
                    <a:lnTo>
                      <a:pt x="26" y="125"/>
                    </a:lnTo>
                    <a:lnTo>
                      <a:pt x="26" y="125"/>
                    </a:lnTo>
                    <a:lnTo>
                      <a:pt x="26" y="128"/>
                    </a:lnTo>
                    <a:lnTo>
                      <a:pt x="26" y="128"/>
                    </a:lnTo>
                    <a:lnTo>
                      <a:pt x="24" y="128"/>
                    </a:lnTo>
                    <a:lnTo>
                      <a:pt x="24" y="128"/>
                    </a:lnTo>
                    <a:lnTo>
                      <a:pt x="24" y="125"/>
                    </a:lnTo>
                    <a:lnTo>
                      <a:pt x="24" y="125"/>
                    </a:lnTo>
                    <a:lnTo>
                      <a:pt x="24" y="125"/>
                    </a:lnTo>
                    <a:lnTo>
                      <a:pt x="24" y="125"/>
                    </a:lnTo>
                    <a:lnTo>
                      <a:pt x="24" y="123"/>
                    </a:lnTo>
                    <a:lnTo>
                      <a:pt x="24" y="123"/>
                    </a:lnTo>
                    <a:lnTo>
                      <a:pt x="24" y="123"/>
                    </a:lnTo>
                    <a:lnTo>
                      <a:pt x="24" y="120"/>
                    </a:lnTo>
                    <a:lnTo>
                      <a:pt x="24" y="120"/>
                    </a:lnTo>
                    <a:lnTo>
                      <a:pt x="24" y="120"/>
                    </a:lnTo>
                    <a:lnTo>
                      <a:pt x="24" y="120"/>
                    </a:lnTo>
                    <a:lnTo>
                      <a:pt x="24" y="120"/>
                    </a:lnTo>
                    <a:lnTo>
                      <a:pt x="22" y="120"/>
                    </a:lnTo>
                    <a:lnTo>
                      <a:pt x="22" y="120"/>
                    </a:lnTo>
                    <a:lnTo>
                      <a:pt x="22" y="120"/>
                    </a:lnTo>
                    <a:lnTo>
                      <a:pt x="22" y="120"/>
                    </a:lnTo>
                    <a:lnTo>
                      <a:pt x="22" y="123"/>
                    </a:lnTo>
                    <a:lnTo>
                      <a:pt x="22" y="123"/>
                    </a:lnTo>
                    <a:lnTo>
                      <a:pt x="19" y="123"/>
                    </a:lnTo>
                    <a:lnTo>
                      <a:pt x="19" y="123"/>
                    </a:lnTo>
                    <a:lnTo>
                      <a:pt x="19" y="123"/>
                    </a:lnTo>
                    <a:lnTo>
                      <a:pt x="19" y="123"/>
                    </a:lnTo>
                    <a:lnTo>
                      <a:pt x="19" y="120"/>
                    </a:lnTo>
                    <a:lnTo>
                      <a:pt x="19" y="120"/>
                    </a:lnTo>
                    <a:lnTo>
                      <a:pt x="19" y="120"/>
                    </a:lnTo>
                    <a:lnTo>
                      <a:pt x="19" y="118"/>
                    </a:lnTo>
                    <a:lnTo>
                      <a:pt x="19" y="118"/>
                    </a:lnTo>
                    <a:lnTo>
                      <a:pt x="19" y="116"/>
                    </a:lnTo>
                    <a:lnTo>
                      <a:pt x="19" y="116"/>
                    </a:lnTo>
                    <a:lnTo>
                      <a:pt x="19" y="113"/>
                    </a:lnTo>
                    <a:lnTo>
                      <a:pt x="17" y="113"/>
                    </a:lnTo>
                    <a:lnTo>
                      <a:pt x="17" y="113"/>
                    </a:lnTo>
                    <a:lnTo>
                      <a:pt x="17" y="111"/>
                    </a:lnTo>
                    <a:lnTo>
                      <a:pt x="19" y="111"/>
                    </a:lnTo>
                    <a:lnTo>
                      <a:pt x="19" y="111"/>
                    </a:lnTo>
                    <a:lnTo>
                      <a:pt x="19" y="111"/>
                    </a:lnTo>
                    <a:lnTo>
                      <a:pt x="19" y="111"/>
                    </a:lnTo>
                    <a:lnTo>
                      <a:pt x="19" y="111"/>
                    </a:lnTo>
                    <a:lnTo>
                      <a:pt x="22" y="111"/>
                    </a:lnTo>
                    <a:lnTo>
                      <a:pt x="22" y="109"/>
                    </a:lnTo>
                    <a:lnTo>
                      <a:pt x="22" y="109"/>
                    </a:lnTo>
                    <a:lnTo>
                      <a:pt x="22" y="109"/>
                    </a:lnTo>
                    <a:lnTo>
                      <a:pt x="24" y="109"/>
                    </a:lnTo>
                    <a:lnTo>
                      <a:pt x="24" y="106"/>
                    </a:lnTo>
                    <a:lnTo>
                      <a:pt x="24" y="106"/>
                    </a:lnTo>
                    <a:lnTo>
                      <a:pt x="24" y="106"/>
                    </a:lnTo>
                    <a:lnTo>
                      <a:pt x="24" y="106"/>
                    </a:lnTo>
                    <a:lnTo>
                      <a:pt x="24" y="104"/>
                    </a:lnTo>
                    <a:lnTo>
                      <a:pt x="26" y="104"/>
                    </a:lnTo>
                    <a:lnTo>
                      <a:pt x="26" y="104"/>
                    </a:lnTo>
                    <a:lnTo>
                      <a:pt x="26" y="104"/>
                    </a:lnTo>
                    <a:lnTo>
                      <a:pt x="26" y="101"/>
                    </a:lnTo>
                    <a:lnTo>
                      <a:pt x="26" y="101"/>
                    </a:lnTo>
                    <a:lnTo>
                      <a:pt x="26" y="101"/>
                    </a:lnTo>
                    <a:lnTo>
                      <a:pt x="26" y="101"/>
                    </a:lnTo>
                    <a:lnTo>
                      <a:pt x="24" y="101"/>
                    </a:lnTo>
                    <a:lnTo>
                      <a:pt x="24" y="99"/>
                    </a:lnTo>
                    <a:lnTo>
                      <a:pt x="24" y="99"/>
                    </a:lnTo>
                    <a:lnTo>
                      <a:pt x="24" y="99"/>
                    </a:lnTo>
                    <a:lnTo>
                      <a:pt x="24" y="99"/>
                    </a:lnTo>
                    <a:lnTo>
                      <a:pt x="22" y="99"/>
                    </a:lnTo>
                    <a:lnTo>
                      <a:pt x="22" y="99"/>
                    </a:lnTo>
                    <a:lnTo>
                      <a:pt x="19" y="99"/>
                    </a:lnTo>
                    <a:lnTo>
                      <a:pt x="19" y="99"/>
                    </a:lnTo>
                    <a:lnTo>
                      <a:pt x="19" y="97"/>
                    </a:lnTo>
                    <a:lnTo>
                      <a:pt x="19" y="97"/>
                    </a:lnTo>
                    <a:lnTo>
                      <a:pt x="19" y="99"/>
                    </a:lnTo>
                    <a:lnTo>
                      <a:pt x="19" y="99"/>
                    </a:lnTo>
                    <a:lnTo>
                      <a:pt x="19" y="101"/>
                    </a:lnTo>
                    <a:lnTo>
                      <a:pt x="19" y="101"/>
                    </a:lnTo>
                    <a:lnTo>
                      <a:pt x="19" y="101"/>
                    </a:lnTo>
                    <a:lnTo>
                      <a:pt x="19" y="101"/>
                    </a:lnTo>
                    <a:lnTo>
                      <a:pt x="19" y="104"/>
                    </a:lnTo>
                    <a:lnTo>
                      <a:pt x="19" y="104"/>
                    </a:lnTo>
                    <a:lnTo>
                      <a:pt x="19" y="106"/>
                    </a:lnTo>
                    <a:lnTo>
                      <a:pt x="19" y="106"/>
                    </a:lnTo>
                    <a:lnTo>
                      <a:pt x="19" y="109"/>
                    </a:lnTo>
                    <a:lnTo>
                      <a:pt x="19" y="109"/>
                    </a:lnTo>
                    <a:lnTo>
                      <a:pt x="19" y="109"/>
                    </a:lnTo>
                    <a:lnTo>
                      <a:pt x="19" y="109"/>
                    </a:lnTo>
                    <a:lnTo>
                      <a:pt x="19" y="109"/>
                    </a:lnTo>
                    <a:lnTo>
                      <a:pt x="17" y="109"/>
                    </a:lnTo>
                    <a:lnTo>
                      <a:pt x="17" y="109"/>
                    </a:lnTo>
                    <a:lnTo>
                      <a:pt x="17" y="106"/>
                    </a:lnTo>
                    <a:lnTo>
                      <a:pt x="17" y="106"/>
                    </a:lnTo>
                    <a:lnTo>
                      <a:pt x="17" y="109"/>
                    </a:lnTo>
                    <a:lnTo>
                      <a:pt x="17" y="109"/>
                    </a:lnTo>
                    <a:lnTo>
                      <a:pt x="17" y="106"/>
                    </a:lnTo>
                    <a:lnTo>
                      <a:pt x="15" y="106"/>
                    </a:lnTo>
                    <a:lnTo>
                      <a:pt x="15" y="106"/>
                    </a:lnTo>
                    <a:lnTo>
                      <a:pt x="15" y="106"/>
                    </a:lnTo>
                    <a:lnTo>
                      <a:pt x="15" y="104"/>
                    </a:lnTo>
                    <a:lnTo>
                      <a:pt x="12" y="104"/>
                    </a:lnTo>
                    <a:lnTo>
                      <a:pt x="12" y="104"/>
                    </a:lnTo>
                    <a:lnTo>
                      <a:pt x="15" y="104"/>
                    </a:lnTo>
                    <a:lnTo>
                      <a:pt x="15" y="101"/>
                    </a:lnTo>
                    <a:lnTo>
                      <a:pt x="12" y="101"/>
                    </a:lnTo>
                    <a:lnTo>
                      <a:pt x="12" y="101"/>
                    </a:lnTo>
                    <a:lnTo>
                      <a:pt x="12" y="101"/>
                    </a:lnTo>
                    <a:lnTo>
                      <a:pt x="12" y="101"/>
                    </a:lnTo>
                    <a:lnTo>
                      <a:pt x="12" y="101"/>
                    </a:lnTo>
                    <a:lnTo>
                      <a:pt x="10" y="101"/>
                    </a:lnTo>
                    <a:lnTo>
                      <a:pt x="10" y="99"/>
                    </a:lnTo>
                    <a:lnTo>
                      <a:pt x="10" y="99"/>
                    </a:lnTo>
                    <a:lnTo>
                      <a:pt x="10" y="99"/>
                    </a:lnTo>
                    <a:lnTo>
                      <a:pt x="10" y="99"/>
                    </a:lnTo>
                    <a:lnTo>
                      <a:pt x="8" y="99"/>
                    </a:lnTo>
                    <a:lnTo>
                      <a:pt x="8" y="99"/>
                    </a:lnTo>
                    <a:lnTo>
                      <a:pt x="8" y="97"/>
                    </a:lnTo>
                    <a:lnTo>
                      <a:pt x="8" y="97"/>
                    </a:lnTo>
                    <a:lnTo>
                      <a:pt x="8" y="94"/>
                    </a:lnTo>
                    <a:lnTo>
                      <a:pt x="8" y="94"/>
                    </a:lnTo>
                    <a:lnTo>
                      <a:pt x="8" y="92"/>
                    </a:lnTo>
                    <a:lnTo>
                      <a:pt x="8" y="92"/>
                    </a:lnTo>
                    <a:lnTo>
                      <a:pt x="8" y="92"/>
                    </a:lnTo>
                    <a:lnTo>
                      <a:pt x="8" y="90"/>
                    </a:lnTo>
                    <a:lnTo>
                      <a:pt x="8" y="90"/>
                    </a:lnTo>
                    <a:lnTo>
                      <a:pt x="5" y="90"/>
                    </a:lnTo>
                    <a:lnTo>
                      <a:pt x="5" y="87"/>
                    </a:lnTo>
                    <a:lnTo>
                      <a:pt x="5" y="87"/>
                    </a:lnTo>
                    <a:lnTo>
                      <a:pt x="5" y="85"/>
                    </a:lnTo>
                    <a:lnTo>
                      <a:pt x="5" y="85"/>
                    </a:lnTo>
                    <a:lnTo>
                      <a:pt x="5" y="85"/>
                    </a:lnTo>
                    <a:lnTo>
                      <a:pt x="5" y="83"/>
                    </a:lnTo>
                    <a:lnTo>
                      <a:pt x="5" y="83"/>
                    </a:lnTo>
                    <a:lnTo>
                      <a:pt x="5" y="83"/>
                    </a:lnTo>
                    <a:lnTo>
                      <a:pt x="3" y="83"/>
                    </a:lnTo>
                    <a:lnTo>
                      <a:pt x="3" y="80"/>
                    </a:lnTo>
                    <a:lnTo>
                      <a:pt x="3" y="80"/>
                    </a:lnTo>
                    <a:lnTo>
                      <a:pt x="3" y="80"/>
                    </a:lnTo>
                    <a:lnTo>
                      <a:pt x="3" y="78"/>
                    </a:lnTo>
                    <a:lnTo>
                      <a:pt x="3" y="78"/>
                    </a:lnTo>
                    <a:lnTo>
                      <a:pt x="3" y="75"/>
                    </a:lnTo>
                    <a:lnTo>
                      <a:pt x="3" y="75"/>
                    </a:lnTo>
                    <a:lnTo>
                      <a:pt x="3" y="73"/>
                    </a:lnTo>
                    <a:lnTo>
                      <a:pt x="3" y="73"/>
                    </a:lnTo>
                    <a:lnTo>
                      <a:pt x="0" y="73"/>
                    </a:lnTo>
                    <a:lnTo>
                      <a:pt x="0" y="73"/>
                    </a:lnTo>
                    <a:lnTo>
                      <a:pt x="0" y="73"/>
                    </a:lnTo>
                    <a:lnTo>
                      <a:pt x="0" y="71"/>
                    </a:lnTo>
                    <a:lnTo>
                      <a:pt x="0" y="71"/>
                    </a:lnTo>
                    <a:lnTo>
                      <a:pt x="0" y="71"/>
                    </a:lnTo>
                    <a:lnTo>
                      <a:pt x="3" y="71"/>
                    </a:lnTo>
                    <a:lnTo>
                      <a:pt x="3" y="71"/>
                    </a:lnTo>
                    <a:lnTo>
                      <a:pt x="3" y="73"/>
                    </a:lnTo>
                    <a:lnTo>
                      <a:pt x="3" y="73"/>
                    </a:lnTo>
                    <a:lnTo>
                      <a:pt x="3" y="71"/>
                    </a:lnTo>
                    <a:lnTo>
                      <a:pt x="3" y="71"/>
                    </a:lnTo>
                    <a:lnTo>
                      <a:pt x="3" y="71"/>
                    </a:lnTo>
                    <a:lnTo>
                      <a:pt x="3" y="71"/>
                    </a:lnTo>
                    <a:lnTo>
                      <a:pt x="3" y="68"/>
                    </a:lnTo>
                    <a:lnTo>
                      <a:pt x="0" y="68"/>
                    </a:lnTo>
                    <a:lnTo>
                      <a:pt x="0" y="68"/>
                    </a:lnTo>
                    <a:lnTo>
                      <a:pt x="0" y="68"/>
                    </a:lnTo>
                    <a:lnTo>
                      <a:pt x="0" y="68"/>
                    </a:lnTo>
                    <a:lnTo>
                      <a:pt x="0" y="66"/>
                    </a:lnTo>
                    <a:lnTo>
                      <a:pt x="0" y="66"/>
                    </a:lnTo>
                    <a:lnTo>
                      <a:pt x="0" y="66"/>
                    </a:lnTo>
                    <a:lnTo>
                      <a:pt x="0" y="64"/>
                    </a:lnTo>
                    <a:lnTo>
                      <a:pt x="0" y="64"/>
                    </a:lnTo>
                    <a:lnTo>
                      <a:pt x="0" y="61"/>
                    </a:lnTo>
                    <a:lnTo>
                      <a:pt x="0" y="61"/>
                    </a:lnTo>
                    <a:lnTo>
                      <a:pt x="0" y="61"/>
                    </a:lnTo>
                    <a:lnTo>
                      <a:pt x="0" y="59"/>
                    </a:lnTo>
                    <a:lnTo>
                      <a:pt x="0" y="59"/>
                    </a:lnTo>
                    <a:lnTo>
                      <a:pt x="0" y="59"/>
                    </a:lnTo>
                    <a:lnTo>
                      <a:pt x="0" y="56"/>
                    </a:lnTo>
                    <a:lnTo>
                      <a:pt x="3" y="56"/>
                    </a:lnTo>
                    <a:lnTo>
                      <a:pt x="3" y="56"/>
                    </a:lnTo>
                    <a:lnTo>
                      <a:pt x="3" y="56"/>
                    </a:lnTo>
                    <a:lnTo>
                      <a:pt x="3" y="54"/>
                    </a:lnTo>
                    <a:lnTo>
                      <a:pt x="5" y="54"/>
                    </a:lnTo>
                    <a:lnTo>
                      <a:pt x="5" y="54"/>
                    </a:lnTo>
                    <a:lnTo>
                      <a:pt x="5" y="56"/>
                    </a:lnTo>
                    <a:lnTo>
                      <a:pt x="5" y="56"/>
                    </a:lnTo>
                    <a:lnTo>
                      <a:pt x="5" y="56"/>
                    </a:lnTo>
                    <a:lnTo>
                      <a:pt x="8" y="56"/>
                    </a:lnTo>
                    <a:lnTo>
                      <a:pt x="8" y="59"/>
                    </a:lnTo>
                    <a:lnTo>
                      <a:pt x="8" y="59"/>
                    </a:lnTo>
                    <a:lnTo>
                      <a:pt x="8" y="61"/>
                    </a:lnTo>
                    <a:lnTo>
                      <a:pt x="8" y="61"/>
                    </a:lnTo>
                    <a:lnTo>
                      <a:pt x="8" y="61"/>
                    </a:lnTo>
                    <a:lnTo>
                      <a:pt x="8" y="61"/>
                    </a:lnTo>
                    <a:lnTo>
                      <a:pt x="10" y="61"/>
                    </a:lnTo>
                    <a:lnTo>
                      <a:pt x="10" y="64"/>
                    </a:lnTo>
                    <a:lnTo>
                      <a:pt x="10" y="64"/>
                    </a:lnTo>
                    <a:lnTo>
                      <a:pt x="10" y="64"/>
                    </a:lnTo>
                    <a:lnTo>
                      <a:pt x="10" y="66"/>
                    </a:lnTo>
                    <a:lnTo>
                      <a:pt x="10" y="66"/>
                    </a:lnTo>
                    <a:lnTo>
                      <a:pt x="12" y="66"/>
                    </a:lnTo>
                    <a:lnTo>
                      <a:pt x="12" y="64"/>
                    </a:lnTo>
                    <a:lnTo>
                      <a:pt x="12" y="64"/>
                    </a:lnTo>
                    <a:lnTo>
                      <a:pt x="12" y="64"/>
                    </a:lnTo>
                    <a:lnTo>
                      <a:pt x="12" y="64"/>
                    </a:lnTo>
                    <a:lnTo>
                      <a:pt x="15" y="64"/>
                    </a:lnTo>
                    <a:lnTo>
                      <a:pt x="15" y="61"/>
                    </a:lnTo>
                    <a:lnTo>
                      <a:pt x="15" y="61"/>
                    </a:lnTo>
                    <a:lnTo>
                      <a:pt x="12" y="61"/>
                    </a:lnTo>
                    <a:lnTo>
                      <a:pt x="12" y="61"/>
                    </a:lnTo>
                    <a:lnTo>
                      <a:pt x="12" y="59"/>
                    </a:lnTo>
                    <a:lnTo>
                      <a:pt x="12" y="59"/>
                    </a:lnTo>
                    <a:lnTo>
                      <a:pt x="12" y="59"/>
                    </a:lnTo>
                    <a:lnTo>
                      <a:pt x="12" y="56"/>
                    </a:lnTo>
                    <a:lnTo>
                      <a:pt x="12" y="56"/>
                    </a:lnTo>
                    <a:lnTo>
                      <a:pt x="12" y="54"/>
                    </a:lnTo>
                    <a:lnTo>
                      <a:pt x="12" y="54"/>
                    </a:lnTo>
                    <a:lnTo>
                      <a:pt x="12" y="52"/>
                    </a:lnTo>
                    <a:lnTo>
                      <a:pt x="12" y="52"/>
                    </a:lnTo>
                    <a:lnTo>
                      <a:pt x="12" y="52"/>
                    </a:lnTo>
                    <a:lnTo>
                      <a:pt x="12" y="52"/>
                    </a:lnTo>
                    <a:lnTo>
                      <a:pt x="12" y="52"/>
                    </a:lnTo>
                    <a:lnTo>
                      <a:pt x="12" y="49"/>
                    </a:lnTo>
                    <a:lnTo>
                      <a:pt x="12" y="49"/>
                    </a:lnTo>
                    <a:lnTo>
                      <a:pt x="12" y="49"/>
                    </a:lnTo>
                    <a:lnTo>
                      <a:pt x="12" y="47"/>
                    </a:lnTo>
                    <a:lnTo>
                      <a:pt x="12" y="47"/>
                    </a:lnTo>
                    <a:lnTo>
                      <a:pt x="12" y="47"/>
                    </a:lnTo>
                    <a:lnTo>
                      <a:pt x="12" y="45"/>
                    </a:lnTo>
                    <a:lnTo>
                      <a:pt x="12" y="45"/>
                    </a:lnTo>
                    <a:lnTo>
                      <a:pt x="12" y="45"/>
                    </a:lnTo>
                    <a:lnTo>
                      <a:pt x="15" y="45"/>
                    </a:lnTo>
                    <a:lnTo>
                      <a:pt x="15" y="42"/>
                    </a:lnTo>
                    <a:lnTo>
                      <a:pt x="15" y="42"/>
                    </a:lnTo>
                    <a:lnTo>
                      <a:pt x="15" y="42"/>
                    </a:lnTo>
                    <a:lnTo>
                      <a:pt x="15" y="42"/>
                    </a:lnTo>
                    <a:lnTo>
                      <a:pt x="15" y="40"/>
                    </a:lnTo>
                    <a:lnTo>
                      <a:pt x="15" y="40"/>
                    </a:lnTo>
                    <a:lnTo>
                      <a:pt x="15" y="37"/>
                    </a:lnTo>
                    <a:lnTo>
                      <a:pt x="15" y="37"/>
                    </a:lnTo>
                    <a:lnTo>
                      <a:pt x="15" y="37"/>
                    </a:lnTo>
                    <a:lnTo>
                      <a:pt x="15" y="35"/>
                    </a:lnTo>
                    <a:lnTo>
                      <a:pt x="15" y="35"/>
                    </a:lnTo>
                    <a:lnTo>
                      <a:pt x="15" y="33"/>
                    </a:lnTo>
                    <a:lnTo>
                      <a:pt x="15" y="33"/>
                    </a:lnTo>
                    <a:lnTo>
                      <a:pt x="15" y="33"/>
                    </a:lnTo>
                    <a:lnTo>
                      <a:pt x="15" y="30"/>
                    </a:lnTo>
                    <a:lnTo>
                      <a:pt x="15" y="30"/>
                    </a:lnTo>
                    <a:lnTo>
                      <a:pt x="15" y="30"/>
                    </a:lnTo>
                    <a:lnTo>
                      <a:pt x="15" y="30"/>
                    </a:lnTo>
                    <a:lnTo>
                      <a:pt x="15" y="28"/>
                    </a:lnTo>
                    <a:lnTo>
                      <a:pt x="12" y="28"/>
                    </a:lnTo>
                    <a:lnTo>
                      <a:pt x="12" y="28"/>
                    </a:lnTo>
                    <a:lnTo>
                      <a:pt x="12" y="26"/>
                    </a:lnTo>
                    <a:lnTo>
                      <a:pt x="12" y="26"/>
                    </a:lnTo>
                    <a:lnTo>
                      <a:pt x="12" y="23"/>
                    </a:lnTo>
                    <a:lnTo>
                      <a:pt x="12" y="23"/>
                    </a:lnTo>
                    <a:lnTo>
                      <a:pt x="15" y="23"/>
                    </a:lnTo>
                    <a:lnTo>
                      <a:pt x="15" y="21"/>
                    </a:lnTo>
                    <a:lnTo>
                      <a:pt x="15" y="21"/>
                    </a:lnTo>
                    <a:lnTo>
                      <a:pt x="15" y="21"/>
                    </a:lnTo>
                    <a:lnTo>
                      <a:pt x="15" y="21"/>
                    </a:lnTo>
                    <a:lnTo>
                      <a:pt x="15" y="19"/>
                    </a:lnTo>
                    <a:lnTo>
                      <a:pt x="15" y="19"/>
                    </a:lnTo>
                    <a:lnTo>
                      <a:pt x="15" y="16"/>
                    </a:lnTo>
                    <a:lnTo>
                      <a:pt x="17" y="16"/>
                    </a:lnTo>
                    <a:lnTo>
                      <a:pt x="17" y="16"/>
                    </a:lnTo>
                    <a:lnTo>
                      <a:pt x="17" y="14"/>
                    </a:lnTo>
                    <a:lnTo>
                      <a:pt x="17" y="14"/>
                    </a:lnTo>
                    <a:lnTo>
                      <a:pt x="17" y="11"/>
                    </a:lnTo>
                    <a:lnTo>
                      <a:pt x="17" y="11"/>
                    </a:lnTo>
                    <a:lnTo>
                      <a:pt x="17" y="11"/>
                    </a:lnTo>
                    <a:lnTo>
                      <a:pt x="17" y="11"/>
                    </a:lnTo>
                    <a:lnTo>
                      <a:pt x="17" y="9"/>
                    </a:lnTo>
                    <a:lnTo>
                      <a:pt x="17" y="9"/>
                    </a:lnTo>
                    <a:lnTo>
                      <a:pt x="17" y="9"/>
                    </a:lnTo>
                    <a:lnTo>
                      <a:pt x="17" y="7"/>
                    </a:lnTo>
                    <a:lnTo>
                      <a:pt x="19" y="7"/>
                    </a:lnTo>
                    <a:lnTo>
                      <a:pt x="19" y="7"/>
                    </a:lnTo>
                    <a:lnTo>
                      <a:pt x="19" y="4"/>
                    </a:lnTo>
                    <a:lnTo>
                      <a:pt x="17" y="4"/>
                    </a:lnTo>
                    <a:lnTo>
                      <a:pt x="17" y="4"/>
                    </a:lnTo>
                    <a:lnTo>
                      <a:pt x="17" y="2"/>
                    </a:lnTo>
                    <a:lnTo>
                      <a:pt x="17" y="2"/>
                    </a:lnTo>
                    <a:lnTo>
                      <a:pt x="19" y="2"/>
                    </a:lnTo>
                    <a:lnTo>
                      <a:pt x="19" y="2"/>
                    </a:lnTo>
                    <a:lnTo>
                      <a:pt x="19" y="2"/>
                    </a:lnTo>
                    <a:lnTo>
                      <a:pt x="19" y="2"/>
                    </a:lnTo>
                    <a:lnTo>
                      <a:pt x="19" y="2"/>
                    </a:lnTo>
                    <a:lnTo>
                      <a:pt x="22" y="2"/>
                    </a:lnTo>
                    <a:lnTo>
                      <a:pt x="22" y="2"/>
                    </a:lnTo>
                    <a:lnTo>
                      <a:pt x="22" y="2"/>
                    </a:lnTo>
                    <a:lnTo>
                      <a:pt x="22" y="0"/>
                    </a:lnTo>
                    <a:lnTo>
                      <a:pt x="22" y="0"/>
                    </a:lnTo>
                    <a:lnTo>
                      <a:pt x="24" y="0"/>
                    </a:lnTo>
                    <a:lnTo>
                      <a:pt x="24" y="0"/>
                    </a:lnTo>
                    <a:lnTo>
                      <a:pt x="24" y="0"/>
                    </a:lnTo>
                    <a:lnTo>
                      <a:pt x="24" y="0"/>
                    </a:lnTo>
                    <a:lnTo>
                      <a:pt x="26" y="0"/>
                    </a:lnTo>
                    <a:lnTo>
                      <a:pt x="26" y="2"/>
                    </a:lnTo>
                    <a:lnTo>
                      <a:pt x="26" y="2"/>
                    </a:lnTo>
                    <a:lnTo>
                      <a:pt x="26" y="0"/>
                    </a:lnTo>
                    <a:lnTo>
                      <a:pt x="26" y="0"/>
                    </a:lnTo>
                    <a:lnTo>
                      <a:pt x="29" y="0"/>
                    </a:lnTo>
                    <a:lnTo>
                      <a:pt x="29" y="0"/>
                    </a:lnTo>
                    <a:lnTo>
                      <a:pt x="29" y="0"/>
                    </a:lnTo>
                    <a:lnTo>
                      <a:pt x="31" y="0"/>
                    </a:lnTo>
                    <a:lnTo>
                      <a:pt x="31" y="0"/>
                    </a:lnTo>
                    <a:lnTo>
                      <a:pt x="31" y="0"/>
                    </a:lnTo>
                    <a:lnTo>
                      <a:pt x="31" y="0"/>
                    </a:lnTo>
                    <a:lnTo>
                      <a:pt x="34" y="0"/>
                    </a:lnTo>
                    <a:lnTo>
                      <a:pt x="34" y="2"/>
                    </a:lnTo>
                    <a:lnTo>
                      <a:pt x="34" y="2"/>
                    </a:lnTo>
                    <a:lnTo>
                      <a:pt x="34" y="2"/>
                    </a:lnTo>
                    <a:lnTo>
                      <a:pt x="34" y="2"/>
                    </a:lnTo>
                    <a:lnTo>
                      <a:pt x="36" y="2"/>
                    </a:lnTo>
                    <a:lnTo>
                      <a:pt x="36" y="2"/>
                    </a:lnTo>
                    <a:lnTo>
                      <a:pt x="36" y="2"/>
                    </a:lnTo>
                    <a:lnTo>
                      <a:pt x="38" y="2"/>
                    </a:lnTo>
                    <a:lnTo>
                      <a:pt x="38" y="4"/>
                    </a:lnTo>
                    <a:lnTo>
                      <a:pt x="38" y="4"/>
                    </a:lnTo>
                    <a:lnTo>
                      <a:pt x="38" y="4"/>
                    </a:lnTo>
                    <a:lnTo>
                      <a:pt x="38" y="4"/>
                    </a:lnTo>
                    <a:lnTo>
                      <a:pt x="41" y="4"/>
                    </a:lnTo>
                    <a:lnTo>
                      <a:pt x="41" y="4"/>
                    </a:lnTo>
                    <a:lnTo>
                      <a:pt x="41" y="7"/>
                    </a:lnTo>
                    <a:lnTo>
                      <a:pt x="43" y="7"/>
                    </a:lnTo>
                    <a:lnTo>
                      <a:pt x="43" y="7"/>
                    </a:lnTo>
                    <a:lnTo>
                      <a:pt x="43" y="7"/>
                    </a:lnTo>
                    <a:lnTo>
                      <a:pt x="43" y="7"/>
                    </a:lnTo>
                    <a:lnTo>
                      <a:pt x="45" y="7"/>
                    </a:lnTo>
                    <a:lnTo>
                      <a:pt x="45" y="7"/>
                    </a:lnTo>
                    <a:lnTo>
                      <a:pt x="45" y="9"/>
                    </a:lnTo>
                    <a:lnTo>
                      <a:pt x="45" y="9"/>
                    </a:lnTo>
                    <a:lnTo>
                      <a:pt x="48" y="9"/>
                    </a:lnTo>
                    <a:lnTo>
                      <a:pt x="48" y="9"/>
                    </a:lnTo>
                    <a:lnTo>
                      <a:pt x="50" y="9"/>
                    </a:lnTo>
                    <a:lnTo>
                      <a:pt x="50" y="7"/>
                    </a:lnTo>
                    <a:lnTo>
                      <a:pt x="50" y="7"/>
                    </a:lnTo>
                    <a:lnTo>
                      <a:pt x="50" y="7"/>
                    </a:lnTo>
                    <a:lnTo>
                      <a:pt x="50" y="7"/>
                    </a:lnTo>
                    <a:lnTo>
                      <a:pt x="50" y="4"/>
                    </a:lnTo>
                    <a:lnTo>
                      <a:pt x="50" y="4"/>
                    </a:lnTo>
                    <a:lnTo>
                      <a:pt x="53" y="4"/>
                    </a:lnTo>
                    <a:lnTo>
                      <a:pt x="53" y="2"/>
                    </a:lnTo>
                    <a:lnTo>
                      <a:pt x="50" y="2"/>
                    </a:lnTo>
                    <a:lnTo>
                      <a:pt x="50" y="2"/>
                    </a:lnTo>
                    <a:lnTo>
                      <a:pt x="50" y="2"/>
                    </a:lnTo>
                    <a:lnTo>
                      <a:pt x="53" y="2"/>
                    </a:lnTo>
                    <a:lnTo>
                      <a:pt x="53" y="2"/>
                    </a:lnTo>
                    <a:lnTo>
                      <a:pt x="53" y="2"/>
                    </a:lnTo>
                    <a:lnTo>
                      <a:pt x="53" y="2"/>
                    </a:lnTo>
                    <a:lnTo>
                      <a:pt x="55" y="2"/>
                    </a:lnTo>
                    <a:lnTo>
                      <a:pt x="55" y="2"/>
                    </a:lnTo>
                    <a:lnTo>
                      <a:pt x="55" y="4"/>
                    </a:lnTo>
                    <a:lnTo>
                      <a:pt x="55" y="4"/>
                    </a:lnTo>
                    <a:lnTo>
                      <a:pt x="55" y="4"/>
                    </a:lnTo>
                    <a:lnTo>
                      <a:pt x="57" y="4"/>
                    </a:lnTo>
                    <a:lnTo>
                      <a:pt x="57" y="7"/>
                    </a:lnTo>
                    <a:lnTo>
                      <a:pt x="57" y="7"/>
                    </a:lnTo>
                    <a:lnTo>
                      <a:pt x="57" y="7"/>
                    </a:lnTo>
                    <a:lnTo>
                      <a:pt x="57" y="9"/>
                    </a:lnTo>
                    <a:lnTo>
                      <a:pt x="57" y="9"/>
                    </a:lnTo>
                    <a:lnTo>
                      <a:pt x="57" y="9"/>
                    </a:lnTo>
                    <a:lnTo>
                      <a:pt x="57" y="11"/>
                    </a:lnTo>
                    <a:lnTo>
                      <a:pt x="57" y="11"/>
                    </a:lnTo>
                    <a:lnTo>
                      <a:pt x="55" y="11"/>
                    </a:lnTo>
                    <a:lnTo>
                      <a:pt x="55" y="11"/>
                    </a:lnTo>
                    <a:lnTo>
                      <a:pt x="55" y="11"/>
                    </a:lnTo>
                    <a:lnTo>
                      <a:pt x="53" y="11"/>
                    </a:lnTo>
                    <a:lnTo>
                      <a:pt x="53" y="14"/>
                    </a:lnTo>
                    <a:lnTo>
                      <a:pt x="53" y="14"/>
                    </a:lnTo>
                    <a:lnTo>
                      <a:pt x="53" y="16"/>
                    </a:lnTo>
                    <a:lnTo>
                      <a:pt x="53" y="16"/>
                    </a:lnTo>
                    <a:lnTo>
                      <a:pt x="53" y="19"/>
                    </a:lnTo>
                    <a:lnTo>
                      <a:pt x="53" y="19"/>
                    </a:lnTo>
                    <a:lnTo>
                      <a:pt x="53" y="21"/>
                    </a:lnTo>
                    <a:lnTo>
                      <a:pt x="53" y="21"/>
                    </a:lnTo>
                    <a:lnTo>
                      <a:pt x="53" y="21"/>
                    </a:lnTo>
                    <a:lnTo>
                      <a:pt x="53" y="21"/>
                    </a:lnTo>
                    <a:lnTo>
                      <a:pt x="53" y="23"/>
                    </a:lnTo>
                    <a:lnTo>
                      <a:pt x="53" y="23"/>
                    </a:lnTo>
                    <a:lnTo>
                      <a:pt x="53" y="23"/>
                    </a:lnTo>
                    <a:lnTo>
                      <a:pt x="53" y="26"/>
                    </a:lnTo>
                    <a:lnTo>
                      <a:pt x="53" y="26"/>
                    </a:lnTo>
                    <a:lnTo>
                      <a:pt x="53" y="28"/>
                    </a:lnTo>
                    <a:lnTo>
                      <a:pt x="53" y="28"/>
                    </a:lnTo>
                    <a:lnTo>
                      <a:pt x="55" y="28"/>
                    </a:lnTo>
                    <a:lnTo>
                      <a:pt x="55" y="30"/>
                    </a:lnTo>
                    <a:lnTo>
                      <a:pt x="55" y="30"/>
                    </a:lnTo>
                    <a:lnTo>
                      <a:pt x="55" y="30"/>
                    </a:lnTo>
                    <a:lnTo>
                      <a:pt x="55" y="30"/>
                    </a:lnTo>
                    <a:lnTo>
                      <a:pt x="57" y="30"/>
                    </a:lnTo>
                    <a:lnTo>
                      <a:pt x="57" y="30"/>
                    </a:lnTo>
                    <a:lnTo>
                      <a:pt x="57" y="30"/>
                    </a:lnTo>
                    <a:lnTo>
                      <a:pt x="57" y="33"/>
                    </a:lnTo>
                    <a:lnTo>
                      <a:pt x="60" y="33"/>
                    </a:lnTo>
                    <a:lnTo>
                      <a:pt x="60" y="33"/>
                    </a:lnTo>
                    <a:lnTo>
                      <a:pt x="60" y="35"/>
                    </a:lnTo>
                    <a:lnTo>
                      <a:pt x="60" y="35"/>
                    </a:lnTo>
                    <a:lnTo>
                      <a:pt x="60" y="37"/>
                    </a:lnTo>
                    <a:lnTo>
                      <a:pt x="60" y="37"/>
                    </a:lnTo>
                    <a:lnTo>
                      <a:pt x="60" y="37"/>
                    </a:lnTo>
                    <a:lnTo>
                      <a:pt x="60" y="37"/>
                    </a:lnTo>
                    <a:lnTo>
                      <a:pt x="60" y="40"/>
                    </a:lnTo>
                    <a:lnTo>
                      <a:pt x="60" y="40"/>
                    </a:lnTo>
                    <a:lnTo>
                      <a:pt x="60" y="42"/>
                    </a:lnTo>
                    <a:lnTo>
                      <a:pt x="60" y="42"/>
                    </a:lnTo>
                    <a:lnTo>
                      <a:pt x="60" y="42"/>
                    </a:lnTo>
                    <a:lnTo>
                      <a:pt x="60" y="42"/>
                    </a:lnTo>
                    <a:lnTo>
                      <a:pt x="60" y="45"/>
                    </a:lnTo>
                    <a:lnTo>
                      <a:pt x="60" y="45"/>
                    </a:lnTo>
                    <a:lnTo>
                      <a:pt x="60" y="45"/>
                    </a:lnTo>
                    <a:lnTo>
                      <a:pt x="60" y="47"/>
                    </a:lnTo>
                    <a:lnTo>
                      <a:pt x="60" y="47"/>
                    </a:lnTo>
                    <a:lnTo>
                      <a:pt x="57" y="47"/>
                    </a:lnTo>
                    <a:lnTo>
                      <a:pt x="57" y="49"/>
                    </a:lnTo>
                    <a:lnTo>
                      <a:pt x="57" y="49"/>
                    </a:lnTo>
                    <a:lnTo>
                      <a:pt x="57" y="49"/>
                    </a:lnTo>
                    <a:lnTo>
                      <a:pt x="57" y="52"/>
                    </a:lnTo>
                    <a:lnTo>
                      <a:pt x="57" y="52"/>
                    </a:lnTo>
                    <a:lnTo>
                      <a:pt x="57" y="52"/>
                    </a:lnTo>
                    <a:lnTo>
                      <a:pt x="57" y="52"/>
                    </a:lnTo>
                    <a:lnTo>
                      <a:pt x="57" y="54"/>
                    </a:lnTo>
                    <a:lnTo>
                      <a:pt x="55" y="54"/>
                    </a:lnTo>
                    <a:lnTo>
                      <a:pt x="55" y="54"/>
                    </a:lnTo>
                    <a:lnTo>
                      <a:pt x="55" y="54"/>
                    </a:lnTo>
                    <a:lnTo>
                      <a:pt x="55" y="56"/>
                    </a:lnTo>
                    <a:lnTo>
                      <a:pt x="55" y="56"/>
                    </a:lnTo>
                    <a:lnTo>
                      <a:pt x="55" y="59"/>
                    </a:lnTo>
                    <a:lnTo>
                      <a:pt x="55" y="59"/>
                    </a:lnTo>
                    <a:lnTo>
                      <a:pt x="55" y="61"/>
                    </a:lnTo>
                    <a:lnTo>
                      <a:pt x="53" y="61"/>
                    </a:lnTo>
                    <a:lnTo>
                      <a:pt x="53" y="61"/>
                    </a:lnTo>
                    <a:lnTo>
                      <a:pt x="53" y="61"/>
                    </a:lnTo>
                    <a:lnTo>
                      <a:pt x="53" y="61"/>
                    </a:lnTo>
                    <a:lnTo>
                      <a:pt x="53" y="61"/>
                    </a:lnTo>
                    <a:lnTo>
                      <a:pt x="53" y="64"/>
                    </a:lnTo>
                    <a:lnTo>
                      <a:pt x="50" y="64"/>
                    </a:lnTo>
                    <a:lnTo>
                      <a:pt x="50" y="64"/>
                    </a:lnTo>
                    <a:lnTo>
                      <a:pt x="50" y="66"/>
                    </a:lnTo>
                    <a:lnTo>
                      <a:pt x="50" y="66"/>
                    </a:lnTo>
                    <a:lnTo>
                      <a:pt x="50" y="66"/>
                    </a:lnTo>
                    <a:lnTo>
                      <a:pt x="50" y="66"/>
                    </a:lnTo>
                    <a:lnTo>
                      <a:pt x="48" y="66"/>
                    </a:lnTo>
                    <a:lnTo>
                      <a:pt x="48" y="66"/>
                    </a:lnTo>
                    <a:lnTo>
                      <a:pt x="48" y="64"/>
                    </a:lnTo>
                    <a:lnTo>
                      <a:pt x="48" y="64"/>
                    </a:lnTo>
                    <a:lnTo>
                      <a:pt x="45" y="64"/>
                    </a:lnTo>
                    <a:lnTo>
                      <a:pt x="45" y="64"/>
                    </a:lnTo>
                    <a:lnTo>
                      <a:pt x="45" y="66"/>
                    </a:lnTo>
                    <a:lnTo>
                      <a:pt x="45" y="66"/>
                    </a:lnTo>
                    <a:lnTo>
                      <a:pt x="43" y="66"/>
                    </a:lnTo>
                    <a:lnTo>
                      <a:pt x="43" y="66"/>
                    </a:lnTo>
                    <a:lnTo>
                      <a:pt x="43" y="66"/>
                    </a:lnTo>
                    <a:lnTo>
                      <a:pt x="43" y="66"/>
                    </a:lnTo>
                    <a:lnTo>
                      <a:pt x="43" y="68"/>
                    </a:lnTo>
                    <a:lnTo>
                      <a:pt x="41" y="68"/>
                    </a:lnTo>
                    <a:lnTo>
                      <a:pt x="41" y="68"/>
                    </a:lnTo>
                    <a:lnTo>
                      <a:pt x="41" y="68"/>
                    </a:lnTo>
                    <a:lnTo>
                      <a:pt x="41" y="71"/>
                    </a:lnTo>
                    <a:lnTo>
                      <a:pt x="41" y="71"/>
                    </a:lnTo>
                    <a:lnTo>
                      <a:pt x="41" y="71"/>
                    </a:lnTo>
                    <a:lnTo>
                      <a:pt x="41" y="71"/>
                    </a:lnTo>
                    <a:lnTo>
                      <a:pt x="43" y="71"/>
                    </a:lnTo>
                    <a:lnTo>
                      <a:pt x="43" y="73"/>
                    </a:lnTo>
                    <a:lnTo>
                      <a:pt x="43" y="73"/>
                    </a:lnTo>
                    <a:lnTo>
                      <a:pt x="41" y="73"/>
                    </a:lnTo>
                    <a:lnTo>
                      <a:pt x="41" y="75"/>
                    </a:lnTo>
                    <a:lnTo>
                      <a:pt x="41" y="75"/>
                    </a:lnTo>
                    <a:lnTo>
                      <a:pt x="41" y="78"/>
                    </a:lnTo>
                    <a:lnTo>
                      <a:pt x="41" y="78"/>
                    </a:lnTo>
                    <a:lnTo>
                      <a:pt x="41" y="78"/>
                    </a:lnTo>
                    <a:lnTo>
                      <a:pt x="38" y="78"/>
                    </a:lnTo>
                    <a:lnTo>
                      <a:pt x="38" y="80"/>
                    </a:lnTo>
                    <a:lnTo>
                      <a:pt x="38" y="80"/>
                    </a:lnTo>
                    <a:lnTo>
                      <a:pt x="38" y="80"/>
                    </a:lnTo>
                    <a:lnTo>
                      <a:pt x="38" y="80"/>
                    </a:lnTo>
                    <a:lnTo>
                      <a:pt x="38" y="83"/>
                    </a:lnTo>
                    <a:lnTo>
                      <a:pt x="38" y="83"/>
                    </a:lnTo>
                    <a:lnTo>
                      <a:pt x="38" y="83"/>
                    </a:lnTo>
                    <a:lnTo>
                      <a:pt x="36" y="83"/>
                    </a:lnTo>
                    <a:lnTo>
                      <a:pt x="36" y="85"/>
                    </a:lnTo>
                    <a:lnTo>
                      <a:pt x="36" y="85"/>
                    </a:lnTo>
                    <a:lnTo>
                      <a:pt x="38" y="85"/>
                    </a:lnTo>
                    <a:lnTo>
                      <a:pt x="38" y="87"/>
                    </a:lnTo>
                    <a:lnTo>
                      <a:pt x="38" y="87"/>
                    </a:lnTo>
                    <a:lnTo>
                      <a:pt x="38" y="87"/>
                    </a:lnTo>
                    <a:lnTo>
                      <a:pt x="38" y="90"/>
                    </a:lnTo>
                    <a:lnTo>
                      <a:pt x="38" y="90"/>
                    </a:lnTo>
                    <a:lnTo>
                      <a:pt x="38" y="90"/>
                    </a:lnTo>
                    <a:lnTo>
                      <a:pt x="38" y="92"/>
                    </a:lnTo>
                    <a:lnTo>
                      <a:pt x="41" y="92"/>
                    </a:lnTo>
                    <a:lnTo>
                      <a:pt x="41" y="92"/>
                    </a:lnTo>
                    <a:lnTo>
                      <a:pt x="41" y="92"/>
                    </a:lnTo>
                    <a:lnTo>
                      <a:pt x="41" y="94"/>
                    </a:lnTo>
                    <a:lnTo>
                      <a:pt x="41" y="94"/>
                    </a:lnTo>
                    <a:lnTo>
                      <a:pt x="41" y="94"/>
                    </a:lnTo>
                    <a:lnTo>
                      <a:pt x="41" y="97"/>
                    </a:lnTo>
                    <a:lnTo>
                      <a:pt x="43" y="97"/>
                    </a:lnTo>
                    <a:lnTo>
                      <a:pt x="43" y="97"/>
                    </a:lnTo>
                    <a:lnTo>
                      <a:pt x="43" y="97"/>
                    </a:lnTo>
                    <a:lnTo>
                      <a:pt x="43" y="99"/>
                    </a:lnTo>
                    <a:lnTo>
                      <a:pt x="43" y="99"/>
                    </a:lnTo>
                    <a:lnTo>
                      <a:pt x="43" y="99"/>
                    </a:lnTo>
                    <a:lnTo>
                      <a:pt x="43" y="101"/>
                    </a:lnTo>
                    <a:lnTo>
                      <a:pt x="43" y="101"/>
                    </a:lnTo>
                    <a:lnTo>
                      <a:pt x="43" y="101"/>
                    </a:lnTo>
                    <a:lnTo>
                      <a:pt x="43" y="101"/>
                    </a:lnTo>
                    <a:lnTo>
                      <a:pt x="41" y="101"/>
                    </a:lnTo>
                    <a:lnTo>
                      <a:pt x="41" y="101"/>
                    </a:lnTo>
                    <a:lnTo>
                      <a:pt x="43" y="101"/>
                    </a:lnTo>
                    <a:lnTo>
                      <a:pt x="43" y="104"/>
                    </a:lnTo>
                    <a:lnTo>
                      <a:pt x="43" y="104"/>
                    </a:lnTo>
                    <a:lnTo>
                      <a:pt x="43" y="106"/>
                    </a:lnTo>
                    <a:lnTo>
                      <a:pt x="43" y="106"/>
                    </a:lnTo>
                    <a:lnTo>
                      <a:pt x="43" y="106"/>
                    </a:lnTo>
                    <a:lnTo>
                      <a:pt x="43" y="109"/>
                    </a:lnTo>
                    <a:lnTo>
                      <a:pt x="43" y="109"/>
                    </a:lnTo>
                    <a:lnTo>
                      <a:pt x="43" y="109"/>
                    </a:lnTo>
                    <a:lnTo>
                      <a:pt x="43" y="111"/>
                    </a:lnTo>
                    <a:lnTo>
                      <a:pt x="45" y="111"/>
                    </a:lnTo>
                    <a:lnTo>
                      <a:pt x="45" y="109"/>
                    </a:lnTo>
                    <a:lnTo>
                      <a:pt x="45" y="109"/>
                    </a:lnTo>
                    <a:lnTo>
                      <a:pt x="45" y="109"/>
                    </a:lnTo>
                    <a:lnTo>
                      <a:pt x="45" y="111"/>
                    </a:lnTo>
                    <a:lnTo>
                      <a:pt x="45" y="111"/>
                    </a:lnTo>
                    <a:lnTo>
                      <a:pt x="45" y="111"/>
                    </a:lnTo>
                    <a:lnTo>
                      <a:pt x="45" y="111"/>
                    </a:lnTo>
                    <a:lnTo>
                      <a:pt x="45" y="111"/>
                    </a:lnTo>
                    <a:lnTo>
                      <a:pt x="45" y="113"/>
                    </a:lnTo>
                    <a:lnTo>
                      <a:pt x="45" y="113"/>
                    </a:lnTo>
                    <a:lnTo>
                      <a:pt x="45" y="113"/>
                    </a:lnTo>
                    <a:lnTo>
                      <a:pt x="45" y="116"/>
                    </a:lnTo>
                    <a:lnTo>
                      <a:pt x="45" y="116"/>
                    </a:lnTo>
                    <a:lnTo>
                      <a:pt x="48" y="116"/>
                    </a:lnTo>
                    <a:lnTo>
                      <a:pt x="48" y="116"/>
                    </a:lnTo>
                    <a:lnTo>
                      <a:pt x="48" y="116"/>
                    </a:lnTo>
                    <a:lnTo>
                      <a:pt x="48" y="118"/>
                    </a:lnTo>
                    <a:lnTo>
                      <a:pt x="50" y="118"/>
                    </a:lnTo>
                    <a:lnTo>
                      <a:pt x="50" y="118"/>
                    </a:lnTo>
                    <a:lnTo>
                      <a:pt x="50" y="118"/>
                    </a:lnTo>
                    <a:lnTo>
                      <a:pt x="50" y="118"/>
                    </a:lnTo>
                    <a:lnTo>
                      <a:pt x="53" y="118"/>
                    </a:lnTo>
                    <a:lnTo>
                      <a:pt x="53" y="118"/>
                    </a:lnTo>
                    <a:lnTo>
                      <a:pt x="53" y="118"/>
                    </a:lnTo>
                    <a:lnTo>
                      <a:pt x="53" y="118"/>
                    </a:lnTo>
                    <a:lnTo>
                      <a:pt x="50" y="118"/>
                    </a:lnTo>
                    <a:lnTo>
                      <a:pt x="50" y="116"/>
                    </a:lnTo>
                    <a:lnTo>
                      <a:pt x="50" y="116"/>
                    </a:lnTo>
                    <a:lnTo>
                      <a:pt x="50" y="116"/>
                    </a:lnTo>
                    <a:lnTo>
                      <a:pt x="50" y="116"/>
                    </a:lnTo>
                    <a:lnTo>
                      <a:pt x="48" y="116"/>
                    </a:lnTo>
                    <a:lnTo>
                      <a:pt x="48" y="113"/>
                    </a:lnTo>
                    <a:lnTo>
                      <a:pt x="48" y="113"/>
                    </a:lnTo>
                    <a:lnTo>
                      <a:pt x="48" y="113"/>
                    </a:lnTo>
                    <a:lnTo>
                      <a:pt x="45" y="113"/>
                    </a:lnTo>
                    <a:lnTo>
                      <a:pt x="45" y="111"/>
                    </a:lnTo>
                    <a:lnTo>
                      <a:pt x="48" y="111"/>
                    </a:lnTo>
                    <a:lnTo>
                      <a:pt x="48" y="111"/>
                    </a:lnTo>
                    <a:lnTo>
                      <a:pt x="48" y="111"/>
                    </a:lnTo>
                    <a:lnTo>
                      <a:pt x="48" y="111"/>
                    </a:lnTo>
                    <a:lnTo>
                      <a:pt x="50" y="111"/>
                    </a:lnTo>
                    <a:lnTo>
                      <a:pt x="50" y="111"/>
                    </a:lnTo>
                    <a:lnTo>
                      <a:pt x="50" y="113"/>
                    </a:lnTo>
                    <a:lnTo>
                      <a:pt x="50" y="113"/>
                    </a:lnTo>
                    <a:lnTo>
                      <a:pt x="50" y="113"/>
                    </a:lnTo>
                    <a:lnTo>
                      <a:pt x="53" y="113"/>
                    </a:lnTo>
                    <a:lnTo>
                      <a:pt x="53" y="113"/>
                    </a:lnTo>
                    <a:lnTo>
                      <a:pt x="53" y="113"/>
                    </a:lnTo>
                    <a:lnTo>
                      <a:pt x="53" y="111"/>
                    </a:lnTo>
                    <a:lnTo>
                      <a:pt x="53" y="111"/>
                    </a:lnTo>
                    <a:lnTo>
                      <a:pt x="53" y="111"/>
                    </a:lnTo>
                    <a:lnTo>
                      <a:pt x="55" y="111"/>
                    </a:lnTo>
                    <a:lnTo>
                      <a:pt x="55" y="111"/>
                    </a:lnTo>
                    <a:lnTo>
                      <a:pt x="55" y="111"/>
                    </a:lnTo>
                    <a:lnTo>
                      <a:pt x="57" y="111"/>
                    </a:lnTo>
                    <a:lnTo>
                      <a:pt x="57" y="111"/>
                    </a:lnTo>
                    <a:lnTo>
                      <a:pt x="57" y="111"/>
                    </a:lnTo>
                    <a:lnTo>
                      <a:pt x="57" y="111"/>
                    </a:lnTo>
                    <a:lnTo>
                      <a:pt x="57" y="109"/>
                    </a:lnTo>
                    <a:lnTo>
                      <a:pt x="57" y="109"/>
                    </a:lnTo>
                    <a:lnTo>
                      <a:pt x="60" y="109"/>
                    </a:lnTo>
                    <a:lnTo>
                      <a:pt x="60" y="109"/>
                    </a:lnTo>
                    <a:lnTo>
                      <a:pt x="60" y="109"/>
                    </a:lnTo>
                    <a:lnTo>
                      <a:pt x="60" y="109"/>
                    </a:lnTo>
                    <a:lnTo>
                      <a:pt x="62" y="109"/>
                    </a:lnTo>
                    <a:lnTo>
                      <a:pt x="62" y="109"/>
                    </a:lnTo>
                    <a:lnTo>
                      <a:pt x="62" y="109"/>
                    </a:lnTo>
                    <a:lnTo>
                      <a:pt x="62" y="109"/>
                    </a:lnTo>
                    <a:lnTo>
                      <a:pt x="64" y="109"/>
                    </a:lnTo>
                    <a:lnTo>
                      <a:pt x="64" y="109"/>
                    </a:lnTo>
                    <a:lnTo>
                      <a:pt x="64" y="109"/>
                    </a:lnTo>
                    <a:lnTo>
                      <a:pt x="64" y="109"/>
                    </a:lnTo>
                    <a:lnTo>
                      <a:pt x="67" y="109"/>
                    </a:lnTo>
                    <a:lnTo>
                      <a:pt x="67" y="109"/>
                    </a:lnTo>
                    <a:lnTo>
                      <a:pt x="67" y="111"/>
                    </a:lnTo>
                    <a:lnTo>
                      <a:pt x="67" y="111"/>
                    </a:lnTo>
                    <a:lnTo>
                      <a:pt x="69" y="111"/>
                    </a:lnTo>
                    <a:lnTo>
                      <a:pt x="69" y="111"/>
                    </a:lnTo>
                    <a:lnTo>
                      <a:pt x="69" y="111"/>
                    </a:lnTo>
                    <a:lnTo>
                      <a:pt x="69" y="111"/>
                    </a:lnTo>
                    <a:lnTo>
                      <a:pt x="69" y="113"/>
                    </a:lnTo>
                    <a:lnTo>
                      <a:pt x="71" y="113"/>
                    </a:lnTo>
                    <a:lnTo>
                      <a:pt x="71" y="113"/>
                    </a:lnTo>
                    <a:lnTo>
                      <a:pt x="71" y="113"/>
                    </a:lnTo>
                    <a:lnTo>
                      <a:pt x="71" y="113"/>
                    </a:lnTo>
                    <a:lnTo>
                      <a:pt x="71" y="113"/>
                    </a:lnTo>
                    <a:lnTo>
                      <a:pt x="71" y="113"/>
                    </a:lnTo>
                    <a:lnTo>
                      <a:pt x="74" y="113"/>
                    </a:lnTo>
                    <a:lnTo>
                      <a:pt x="74" y="116"/>
                    </a:lnTo>
                    <a:lnTo>
                      <a:pt x="74" y="116"/>
                    </a:lnTo>
                    <a:lnTo>
                      <a:pt x="74" y="118"/>
                    </a:lnTo>
                    <a:lnTo>
                      <a:pt x="74" y="118"/>
                    </a:lnTo>
                    <a:lnTo>
                      <a:pt x="74" y="120"/>
                    </a:lnTo>
                    <a:lnTo>
                      <a:pt x="74" y="120"/>
                    </a:lnTo>
                    <a:lnTo>
                      <a:pt x="71" y="120"/>
                    </a:lnTo>
                    <a:lnTo>
                      <a:pt x="71" y="120"/>
                    </a:lnTo>
                    <a:lnTo>
                      <a:pt x="71" y="123"/>
                    </a:lnTo>
                    <a:lnTo>
                      <a:pt x="71" y="123"/>
                    </a:lnTo>
                    <a:lnTo>
                      <a:pt x="74" y="123"/>
                    </a:lnTo>
                    <a:lnTo>
                      <a:pt x="74" y="123"/>
                    </a:lnTo>
                    <a:lnTo>
                      <a:pt x="74" y="123"/>
                    </a:lnTo>
                    <a:lnTo>
                      <a:pt x="76" y="123"/>
                    </a:lnTo>
                    <a:lnTo>
                      <a:pt x="76" y="123"/>
                    </a:lnTo>
                    <a:lnTo>
                      <a:pt x="76" y="123"/>
                    </a:lnTo>
                    <a:lnTo>
                      <a:pt x="76" y="120"/>
                    </a:lnTo>
                    <a:lnTo>
                      <a:pt x="76" y="120"/>
                    </a:lnTo>
                    <a:lnTo>
                      <a:pt x="76" y="120"/>
                    </a:lnTo>
                    <a:lnTo>
                      <a:pt x="76" y="120"/>
                    </a:lnTo>
                    <a:lnTo>
                      <a:pt x="76" y="118"/>
                    </a:lnTo>
                    <a:lnTo>
                      <a:pt x="74" y="118"/>
                    </a:lnTo>
                    <a:lnTo>
                      <a:pt x="74" y="118"/>
                    </a:lnTo>
                    <a:lnTo>
                      <a:pt x="74" y="118"/>
                    </a:lnTo>
                    <a:lnTo>
                      <a:pt x="74" y="116"/>
                    </a:lnTo>
                    <a:lnTo>
                      <a:pt x="74" y="116"/>
                    </a:lnTo>
                    <a:lnTo>
                      <a:pt x="76" y="116"/>
                    </a:lnTo>
                    <a:lnTo>
                      <a:pt x="76" y="116"/>
                    </a:lnTo>
                    <a:lnTo>
                      <a:pt x="76" y="113"/>
                    </a:lnTo>
                    <a:lnTo>
                      <a:pt x="76" y="113"/>
                    </a:lnTo>
                    <a:lnTo>
                      <a:pt x="76" y="113"/>
                    </a:lnTo>
                    <a:lnTo>
                      <a:pt x="79" y="113"/>
                    </a:lnTo>
                    <a:lnTo>
                      <a:pt x="79" y="113"/>
                    </a:lnTo>
                    <a:lnTo>
                      <a:pt x="79" y="113"/>
                    </a:lnTo>
                    <a:lnTo>
                      <a:pt x="79" y="116"/>
                    </a:lnTo>
                    <a:lnTo>
                      <a:pt x="79" y="116"/>
                    </a:lnTo>
                    <a:lnTo>
                      <a:pt x="79" y="116"/>
                    </a:lnTo>
                    <a:lnTo>
                      <a:pt x="79" y="118"/>
                    </a:lnTo>
                    <a:lnTo>
                      <a:pt x="81" y="118"/>
                    </a:lnTo>
                    <a:lnTo>
                      <a:pt x="81" y="118"/>
                    </a:lnTo>
                    <a:lnTo>
                      <a:pt x="83" y="118"/>
                    </a:lnTo>
                    <a:lnTo>
                      <a:pt x="83" y="116"/>
                    </a:lnTo>
                    <a:lnTo>
                      <a:pt x="83" y="116"/>
                    </a:lnTo>
                    <a:lnTo>
                      <a:pt x="83" y="116"/>
                    </a:lnTo>
                    <a:lnTo>
                      <a:pt x="83" y="118"/>
                    </a:lnTo>
                    <a:lnTo>
                      <a:pt x="86" y="118"/>
                    </a:lnTo>
                    <a:lnTo>
                      <a:pt x="86" y="118"/>
                    </a:lnTo>
                    <a:lnTo>
                      <a:pt x="86" y="118"/>
                    </a:lnTo>
                    <a:lnTo>
                      <a:pt x="86" y="118"/>
                    </a:lnTo>
                    <a:lnTo>
                      <a:pt x="86" y="120"/>
                    </a:lnTo>
                    <a:lnTo>
                      <a:pt x="88" y="120"/>
                    </a:lnTo>
                    <a:lnTo>
                      <a:pt x="88" y="118"/>
                    </a:lnTo>
                    <a:lnTo>
                      <a:pt x="88" y="118"/>
                    </a:lnTo>
                    <a:lnTo>
                      <a:pt x="88" y="118"/>
                    </a:lnTo>
                    <a:lnTo>
                      <a:pt x="90" y="118"/>
                    </a:lnTo>
                    <a:lnTo>
                      <a:pt x="90" y="118"/>
                    </a:lnTo>
                    <a:lnTo>
                      <a:pt x="90" y="120"/>
                    </a:lnTo>
                    <a:lnTo>
                      <a:pt x="90" y="120"/>
                    </a:lnTo>
                    <a:lnTo>
                      <a:pt x="90" y="120"/>
                    </a:lnTo>
                    <a:lnTo>
                      <a:pt x="90" y="120"/>
                    </a:lnTo>
                    <a:lnTo>
                      <a:pt x="90" y="120"/>
                    </a:lnTo>
                    <a:lnTo>
                      <a:pt x="90" y="123"/>
                    </a:lnTo>
                    <a:lnTo>
                      <a:pt x="93" y="123"/>
                    </a:lnTo>
                    <a:lnTo>
                      <a:pt x="93" y="123"/>
                    </a:lnTo>
                    <a:lnTo>
                      <a:pt x="93" y="12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7" name="Rectangle 89"/>
              <p:cNvSpPr>
                <a:spLocks noChangeArrowheads="1"/>
              </p:cNvSpPr>
              <p:nvPr/>
            </p:nvSpPr>
            <p:spPr bwMode="auto">
              <a:xfrm>
                <a:off x="2261" y="2123"/>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8" name="Rectangle 90"/>
              <p:cNvSpPr>
                <a:spLocks noChangeArrowheads="1"/>
              </p:cNvSpPr>
              <p:nvPr/>
            </p:nvSpPr>
            <p:spPr bwMode="auto">
              <a:xfrm>
                <a:off x="2261" y="2123"/>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9" name="Freeform 91"/>
              <p:cNvSpPr>
                <a:spLocks/>
              </p:cNvSpPr>
              <p:nvPr/>
            </p:nvSpPr>
            <p:spPr bwMode="auto">
              <a:xfrm>
                <a:off x="2137" y="1817"/>
                <a:ext cx="311" cy="337"/>
              </a:xfrm>
              <a:custGeom>
                <a:avLst/>
                <a:gdLst/>
                <a:ahLst/>
                <a:cxnLst>
                  <a:cxn ang="0">
                    <a:pos x="114" y="292"/>
                  </a:cxn>
                  <a:cxn ang="0">
                    <a:pos x="93" y="296"/>
                  </a:cxn>
                  <a:cxn ang="0">
                    <a:pos x="74" y="296"/>
                  </a:cxn>
                  <a:cxn ang="0">
                    <a:pos x="55" y="299"/>
                  </a:cxn>
                  <a:cxn ang="0">
                    <a:pos x="34" y="299"/>
                  </a:cxn>
                  <a:cxn ang="0">
                    <a:pos x="17" y="303"/>
                  </a:cxn>
                  <a:cxn ang="0">
                    <a:pos x="19" y="277"/>
                  </a:cxn>
                  <a:cxn ang="0">
                    <a:pos x="34" y="263"/>
                  </a:cxn>
                  <a:cxn ang="0">
                    <a:pos x="50" y="254"/>
                  </a:cxn>
                  <a:cxn ang="0">
                    <a:pos x="43" y="239"/>
                  </a:cxn>
                  <a:cxn ang="0">
                    <a:pos x="36" y="218"/>
                  </a:cxn>
                  <a:cxn ang="0">
                    <a:pos x="17" y="206"/>
                  </a:cxn>
                  <a:cxn ang="0">
                    <a:pos x="5" y="187"/>
                  </a:cxn>
                  <a:cxn ang="0">
                    <a:pos x="15" y="185"/>
                  </a:cxn>
                  <a:cxn ang="0">
                    <a:pos x="36" y="192"/>
                  </a:cxn>
                  <a:cxn ang="0">
                    <a:pos x="60" y="190"/>
                  </a:cxn>
                  <a:cxn ang="0">
                    <a:pos x="81" y="187"/>
                  </a:cxn>
                  <a:cxn ang="0">
                    <a:pos x="105" y="183"/>
                  </a:cxn>
                  <a:cxn ang="0">
                    <a:pos x="116" y="171"/>
                  </a:cxn>
                  <a:cxn ang="0">
                    <a:pos x="124" y="147"/>
                  </a:cxn>
                  <a:cxn ang="0">
                    <a:pos x="145" y="142"/>
                  </a:cxn>
                  <a:cxn ang="0">
                    <a:pos x="154" y="133"/>
                  </a:cxn>
                  <a:cxn ang="0">
                    <a:pos x="171" y="135"/>
                  </a:cxn>
                  <a:cxn ang="0">
                    <a:pos x="180" y="119"/>
                  </a:cxn>
                  <a:cxn ang="0">
                    <a:pos x="187" y="97"/>
                  </a:cxn>
                  <a:cxn ang="0">
                    <a:pos x="202" y="88"/>
                  </a:cxn>
                  <a:cxn ang="0">
                    <a:pos x="197" y="74"/>
                  </a:cxn>
                  <a:cxn ang="0">
                    <a:pos x="221" y="71"/>
                  </a:cxn>
                  <a:cxn ang="0">
                    <a:pos x="225" y="52"/>
                  </a:cxn>
                  <a:cxn ang="0">
                    <a:pos x="230" y="36"/>
                  </a:cxn>
                  <a:cxn ang="0">
                    <a:pos x="225" y="19"/>
                  </a:cxn>
                  <a:cxn ang="0">
                    <a:pos x="240" y="10"/>
                  </a:cxn>
                  <a:cxn ang="0">
                    <a:pos x="258" y="2"/>
                  </a:cxn>
                  <a:cxn ang="0">
                    <a:pos x="277" y="2"/>
                  </a:cxn>
                  <a:cxn ang="0">
                    <a:pos x="263" y="10"/>
                  </a:cxn>
                  <a:cxn ang="0">
                    <a:pos x="251" y="26"/>
                  </a:cxn>
                  <a:cxn ang="0">
                    <a:pos x="268" y="33"/>
                  </a:cxn>
                  <a:cxn ang="0">
                    <a:pos x="282" y="45"/>
                  </a:cxn>
                  <a:cxn ang="0">
                    <a:pos x="270" y="62"/>
                  </a:cxn>
                  <a:cxn ang="0">
                    <a:pos x="275" y="88"/>
                  </a:cxn>
                  <a:cxn ang="0">
                    <a:pos x="285" y="102"/>
                  </a:cxn>
                  <a:cxn ang="0">
                    <a:pos x="296" y="111"/>
                  </a:cxn>
                  <a:cxn ang="0">
                    <a:pos x="311" y="121"/>
                  </a:cxn>
                  <a:cxn ang="0">
                    <a:pos x="294" y="133"/>
                  </a:cxn>
                  <a:cxn ang="0">
                    <a:pos x="292" y="152"/>
                  </a:cxn>
                  <a:cxn ang="0">
                    <a:pos x="282" y="171"/>
                  </a:cxn>
                  <a:cxn ang="0">
                    <a:pos x="266" y="185"/>
                  </a:cxn>
                  <a:cxn ang="0">
                    <a:pos x="254" y="204"/>
                  </a:cxn>
                  <a:cxn ang="0">
                    <a:pos x="242" y="220"/>
                  </a:cxn>
                  <a:cxn ang="0">
                    <a:pos x="223" y="230"/>
                  </a:cxn>
                  <a:cxn ang="0">
                    <a:pos x="204" y="228"/>
                  </a:cxn>
                  <a:cxn ang="0">
                    <a:pos x="192" y="244"/>
                  </a:cxn>
                  <a:cxn ang="0">
                    <a:pos x="192" y="261"/>
                  </a:cxn>
                  <a:cxn ang="0">
                    <a:pos x="199" y="280"/>
                  </a:cxn>
                  <a:cxn ang="0">
                    <a:pos x="211" y="296"/>
                  </a:cxn>
                  <a:cxn ang="0">
                    <a:pos x="218" y="318"/>
                  </a:cxn>
                  <a:cxn ang="0">
                    <a:pos x="204" y="320"/>
                  </a:cxn>
                  <a:cxn ang="0">
                    <a:pos x="183" y="322"/>
                  </a:cxn>
                  <a:cxn ang="0">
                    <a:pos x="166" y="327"/>
                  </a:cxn>
                  <a:cxn ang="0">
                    <a:pos x="157" y="332"/>
                  </a:cxn>
                  <a:cxn ang="0">
                    <a:pos x="140" y="329"/>
                  </a:cxn>
                  <a:cxn ang="0">
                    <a:pos x="131" y="308"/>
                  </a:cxn>
                </a:cxnLst>
                <a:rect l="0" t="0" r="r" b="b"/>
                <a:pathLst>
                  <a:path w="311" h="337">
                    <a:moveTo>
                      <a:pt x="124" y="306"/>
                    </a:moveTo>
                    <a:lnTo>
                      <a:pt x="124" y="306"/>
                    </a:lnTo>
                    <a:lnTo>
                      <a:pt x="124" y="306"/>
                    </a:lnTo>
                    <a:lnTo>
                      <a:pt x="124" y="303"/>
                    </a:lnTo>
                    <a:lnTo>
                      <a:pt x="124" y="303"/>
                    </a:lnTo>
                    <a:lnTo>
                      <a:pt x="124" y="301"/>
                    </a:lnTo>
                    <a:lnTo>
                      <a:pt x="124" y="301"/>
                    </a:lnTo>
                    <a:lnTo>
                      <a:pt x="124" y="299"/>
                    </a:lnTo>
                    <a:lnTo>
                      <a:pt x="126" y="299"/>
                    </a:lnTo>
                    <a:lnTo>
                      <a:pt x="126" y="299"/>
                    </a:lnTo>
                    <a:lnTo>
                      <a:pt x="126" y="299"/>
                    </a:lnTo>
                    <a:lnTo>
                      <a:pt x="124" y="299"/>
                    </a:lnTo>
                    <a:lnTo>
                      <a:pt x="124" y="296"/>
                    </a:lnTo>
                    <a:lnTo>
                      <a:pt x="124" y="296"/>
                    </a:lnTo>
                    <a:lnTo>
                      <a:pt x="124" y="296"/>
                    </a:lnTo>
                    <a:lnTo>
                      <a:pt x="124" y="296"/>
                    </a:lnTo>
                    <a:lnTo>
                      <a:pt x="124" y="294"/>
                    </a:lnTo>
                    <a:lnTo>
                      <a:pt x="121" y="294"/>
                    </a:lnTo>
                    <a:lnTo>
                      <a:pt x="121" y="294"/>
                    </a:lnTo>
                    <a:lnTo>
                      <a:pt x="121" y="294"/>
                    </a:lnTo>
                    <a:lnTo>
                      <a:pt x="119" y="294"/>
                    </a:lnTo>
                    <a:lnTo>
                      <a:pt x="119" y="292"/>
                    </a:lnTo>
                    <a:lnTo>
                      <a:pt x="119" y="292"/>
                    </a:lnTo>
                    <a:lnTo>
                      <a:pt x="119" y="292"/>
                    </a:lnTo>
                    <a:lnTo>
                      <a:pt x="116" y="292"/>
                    </a:lnTo>
                    <a:lnTo>
                      <a:pt x="116" y="292"/>
                    </a:lnTo>
                    <a:lnTo>
                      <a:pt x="116" y="292"/>
                    </a:lnTo>
                    <a:lnTo>
                      <a:pt x="116" y="292"/>
                    </a:lnTo>
                    <a:lnTo>
                      <a:pt x="114" y="292"/>
                    </a:lnTo>
                    <a:lnTo>
                      <a:pt x="114" y="292"/>
                    </a:lnTo>
                    <a:lnTo>
                      <a:pt x="114" y="292"/>
                    </a:lnTo>
                    <a:lnTo>
                      <a:pt x="112" y="292"/>
                    </a:lnTo>
                    <a:lnTo>
                      <a:pt x="112" y="292"/>
                    </a:lnTo>
                    <a:lnTo>
                      <a:pt x="112" y="292"/>
                    </a:lnTo>
                    <a:lnTo>
                      <a:pt x="109" y="292"/>
                    </a:lnTo>
                    <a:lnTo>
                      <a:pt x="109" y="294"/>
                    </a:lnTo>
                    <a:lnTo>
                      <a:pt x="109" y="294"/>
                    </a:lnTo>
                    <a:lnTo>
                      <a:pt x="109" y="294"/>
                    </a:lnTo>
                    <a:lnTo>
                      <a:pt x="107" y="294"/>
                    </a:lnTo>
                    <a:lnTo>
                      <a:pt x="107" y="292"/>
                    </a:lnTo>
                    <a:lnTo>
                      <a:pt x="107" y="292"/>
                    </a:lnTo>
                    <a:lnTo>
                      <a:pt x="107" y="294"/>
                    </a:lnTo>
                    <a:lnTo>
                      <a:pt x="105" y="294"/>
                    </a:lnTo>
                    <a:lnTo>
                      <a:pt x="105" y="294"/>
                    </a:lnTo>
                    <a:lnTo>
                      <a:pt x="105" y="294"/>
                    </a:lnTo>
                    <a:lnTo>
                      <a:pt x="105" y="294"/>
                    </a:lnTo>
                    <a:lnTo>
                      <a:pt x="102" y="294"/>
                    </a:lnTo>
                    <a:lnTo>
                      <a:pt x="102" y="294"/>
                    </a:lnTo>
                    <a:lnTo>
                      <a:pt x="102" y="294"/>
                    </a:lnTo>
                    <a:lnTo>
                      <a:pt x="100" y="294"/>
                    </a:lnTo>
                    <a:lnTo>
                      <a:pt x="100" y="294"/>
                    </a:lnTo>
                    <a:lnTo>
                      <a:pt x="98" y="294"/>
                    </a:lnTo>
                    <a:lnTo>
                      <a:pt x="98" y="294"/>
                    </a:lnTo>
                    <a:lnTo>
                      <a:pt x="98" y="294"/>
                    </a:lnTo>
                    <a:lnTo>
                      <a:pt x="98" y="294"/>
                    </a:lnTo>
                    <a:lnTo>
                      <a:pt x="95" y="294"/>
                    </a:lnTo>
                    <a:lnTo>
                      <a:pt x="95" y="294"/>
                    </a:lnTo>
                    <a:lnTo>
                      <a:pt x="93" y="294"/>
                    </a:lnTo>
                    <a:lnTo>
                      <a:pt x="93" y="294"/>
                    </a:lnTo>
                    <a:lnTo>
                      <a:pt x="93" y="296"/>
                    </a:lnTo>
                    <a:lnTo>
                      <a:pt x="93" y="296"/>
                    </a:lnTo>
                    <a:lnTo>
                      <a:pt x="93" y="296"/>
                    </a:lnTo>
                    <a:lnTo>
                      <a:pt x="90" y="296"/>
                    </a:lnTo>
                    <a:lnTo>
                      <a:pt x="90" y="296"/>
                    </a:lnTo>
                    <a:lnTo>
                      <a:pt x="90" y="296"/>
                    </a:lnTo>
                    <a:lnTo>
                      <a:pt x="88" y="296"/>
                    </a:lnTo>
                    <a:lnTo>
                      <a:pt x="88" y="296"/>
                    </a:lnTo>
                    <a:lnTo>
                      <a:pt x="86" y="296"/>
                    </a:lnTo>
                    <a:lnTo>
                      <a:pt x="86" y="296"/>
                    </a:lnTo>
                    <a:lnTo>
                      <a:pt x="86" y="296"/>
                    </a:lnTo>
                    <a:lnTo>
                      <a:pt x="83" y="296"/>
                    </a:lnTo>
                    <a:lnTo>
                      <a:pt x="83" y="296"/>
                    </a:lnTo>
                    <a:lnTo>
                      <a:pt x="83" y="296"/>
                    </a:lnTo>
                    <a:lnTo>
                      <a:pt x="83" y="296"/>
                    </a:lnTo>
                    <a:lnTo>
                      <a:pt x="81" y="296"/>
                    </a:lnTo>
                    <a:lnTo>
                      <a:pt x="81" y="299"/>
                    </a:lnTo>
                    <a:lnTo>
                      <a:pt x="83" y="299"/>
                    </a:lnTo>
                    <a:lnTo>
                      <a:pt x="83" y="299"/>
                    </a:lnTo>
                    <a:lnTo>
                      <a:pt x="83" y="299"/>
                    </a:lnTo>
                    <a:lnTo>
                      <a:pt x="81" y="299"/>
                    </a:lnTo>
                    <a:lnTo>
                      <a:pt x="81" y="299"/>
                    </a:lnTo>
                    <a:lnTo>
                      <a:pt x="79" y="299"/>
                    </a:lnTo>
                    <a:lnTo>
                      <a:pt x="79" y="299"/>
                    </a:lnTo>
                    <a:lnTo>
                      <a:pt x="79" y="299"/>
                    </a:lnTo>
                    <a:lnTo>
                      <a:pt x="79" y="299"/>
                    </a:lnTo>
                    <a:lnTo>
                      <a:pt x="79" y="296"/>
                    </a:lnTo>
                    <a:lnTo>
                      <a:pt x="79" y="296"/>
                    </a:lnTo>
                    <a:lnTo>
                      <a:pt x="79" y="299"/>
                    </a:lnTo>
                    <a:lnTo>
                      <a:pt x="76" y="299"/>
                    </a:lnTo>
                    <a:lnTo>
                      <a:pt x="76" y="299"/>
                    </a:lnTo>
                    <a:lnTo>
                      <a:pt x="76" y="299"/>
                    </a:lnTo>
                    <a:lnTo>
                      <a:pt x="76" y="296"/>
                    </a:lnTo>
                    <a:lnTo>
                      <a:pt x="74" y="296"/>
                    </a:lnTo>
                    <a:lnTo>
                      <a:pt x="74" y="296"/>
                    </a:lnTo>
                    <a:lnTo>
                      <a:pt x="74" y="296"/>
                    </a:lnTo>
                    <a:lnTo>
                      <a:pt x="72" y="296"/>
                    </a:lnTo>
                    <a:lnTo>
                      <a:pt x="72" y="296"/>
                    </a:lnTo>
                    <a:lnTo>
                      <a:pt x="72" y="296"/>
                    </a:lnTo>
                    <a:lnTo>
                      <a:pt x="69" y="296"/>
                    </a:lnTo>
                    <a:lnTo>
                      <a:pt x="69" y="296"/>
                    </a:lnTo>
                    <a:lnTo>
                      <a:pt x="69" y="296"/>
                    </a:lnTo>
                    <a:lnTo>
                      <a:pt x="69" y="294"/>
                    </a:lnTo>
                    <a:lnTo>
                      <a:pt x="67" y="294"/>
                    </a:lnTo>
                    <a:lnTo>
                      <a:pt x="67" y="294"/>
                    </a:lnTo>
                    <a:lnTo>
                      <a:pt x="64" y="294"/>
                    </a:lnTo>
                    <a:lnTo>
                      <a:pt x="64" y="294"/>
                    </a:lnTo>
                    <a:lnTo>
                      <a:pt x="64" y="294"/>
                    </a:lnTo>
                    <a:lnTo>
                      <a:pt x="62" y="294"/>
                    </a:lnTo>
                    <a:lnTo>
                      <a:pt x="62" y="294"/>
                    </a:lnTo>
                    <a:lnTo>
                      <a:pt x="62" y="294"/>
                    </a:lnTo>
                    <a:lnTo>
                      <a:pt x="62" y="294"/>
                    </a:lnTo>
                    <a:lnTo>
                      <a:pt x="60" y="294"/>
                    </a:lnTo>
                    <a:lnTo>
                      <a:pt x="60" y="294"/>
                    </a:lnTo>
                    <a:lnTo>
                      <a:pt x="60" y="294"/>
                    </a:lnTo>
                    <a:lnTo>
                      <a:pt x="57" y="294"/>
                    </a:lnTo>
                    <a:lnTo>
                      <a:pt x="57" y="294"/>
                    </a:lnTo>
                    <a:lnTo>
                      <a:pt x="57" y="296"/>
                    </a:lnTo>
                    <a:lnTo>
                      <a:pt x="57" y="296"/>
                    </a:lnTo>
                    <a:lnTo>
                      <a:pt x="57" y="296"/>
                    </a:lnTo>
                    <a:lnTo>
                      <a:pt x="57" y="296"/>
                    </a:lnTo>
                    <a:lnTo>
                      <a:pt x="57" y="299"/>
                    </a:lnTo>
                    <a:lnTo>
                      <a:pt x="57" y="299"/>
                    </a:lnTo>
                    <a:lnTo>
                      <a:pt x="57" y="299"/>
                    </a:lnTo>
                    <a:lnTo>
                      <a:pt x="55" y="299"/>
                    </a:lnTo>
                    <a:lnTo>
                      <a:pt x="55" y="299"/>
                    </a:lnTo>
                    <a:lnTo>
                      <a:pt x="55" y="299"/>
                    </a:lnTo>
                    <a:lnTo>
                      <a:pt x="53" y="299"/>
                    </a:lnTo>
                    <a:lnTo>
                      <a:pt x="53" y="299"/>
                    </a:lnTo>
                    <a:lnTo>
                      <a:pt x="53" y="299"/>
                    </a:lnTo>
                    <a:lnTo>
                      <a:pt x="50" y="299"/>
                    </a:lnTo>
                    <a:lnTo>
                      <a:pt x="50" y="299"/>
                    </a:lnTo>
                    <a:lnTo>
                      <a:pt x="50" y="299"/>
                    </a:lnTo>
                    <a:lnTo>
                      <a:pt x="50" y="296"/>
                    </a:lnTo>
                    <a:lnTo>
                      <a:pt x="48" y="296"/>
                    </a:lnTo>
                    <a:lnTo>
                      <a:pt x="48" y="299"/>
                    </a:lnTo>
                    <a:lnTo>
                      <a:pt x="48" y="299"/>
                    </a:lnTo>
                    <a:lnTo>
                      <a:pt x="45" y="299"/>
                    </a:lnTo>
                    <a:lnTo>
                      <a:pt x="45" y="299"/>
                    </a:lnTo>
                    <a:lnTo>
                      <a:pt x="45" y="299"/>
                    </a:lnTo>
                    <a:lnTo>
                      <a:pt x="43" y="299"/>
                    </a:lnTo>
                    <a:lnTo>
                      <a:pt x="43" y="299"/>
                    </a:lnTo>
                    <a:lnTo>
                      <a:pt x="43" y="299"/>
                    </a:lnTo>
                    <a:lnTo>
                      <a:pt x="41" y="299"/>
                    </a:lnTo>
                    <a:lnTo>
                      <a:pt x="41" y="299"/>
                    </a:lnTo>
                    <a:lnTo>
                      <a:pt x="41" y="296"/>
                    </a:lnTo>
                    <a:lnTo>
                      <a:pt x="38" y="296"/>
                    </a:lnTo>
                    <a:lnTo>
                      <a:pt x="38" y="296"/>
                    </a:lnTo>
                    <a:lnTo>
                      <a:pt x="38" y="296"/>
                    </a:lnTo>
                    <a:lnTo>
                      <a:pt x="36" y="296"/>
                    </a:lnTo>
                    <a:lnTo>
                      <a:pt x="36" y="296"/>
                    </a:lnTo>
                    <a:lnTo>
                      <a:pt x="36" y="296"/>
                    </a:lnTo>
                    <a:lnTo>
                      <a:pt x="36" y="299"/>
                    </a:lnTo>
                    <a:lnTo>
                      <a:pt x="34" y="299"/>
                    </a:lnTo>
                    <a:lnTo>
                      <a:pt x="34" y="299"/>
                    </a:lnTo>
                    <a:lnTo>
                      <a:pt x="34" y="299"/>
                    </a:lnTo>
                    <a:lnTo>
                      <a:pt x="31" y="299"/>
                    </a:lnTo>
                    <a:lnTo>
                      <a:pt x="31" y="299"/>
                    </a:lnTo>
                    <a:lnTo>
                      <a:pt x="34" y="299"/>
                    </a:lnTo>
                    <a:lnTo>
                      <a:pt x="34" y="301"/>
                    </a:lnTo>
                    <a:lnTo>
                      <a:pt x="31" y="301"/>
                    </a:lnTo>
                    <a:lnTo>
                      <a:pt x="31" y="301"/>
                    </a:lnTo>
                    <a:lnTo>
                      <a:pt x="31" y="301"/>
                    </a:lnTo>
                    <a:lnTo>
                      <a:pt x="29" y="301"/>
                    </a:lnTo>
                    <a:lnTo>
                      <a:pt x="29" y="299"/>
                    </a:lnTo>
                    <a:lnTo>
                      <a:pt x="31" y="299"/>
                    </a:lnTo>
                    <a:lnTo>
                      <a:pt x="31" y="299"/>
                    </a:lnTo>
                    <a:lnTo>
                      <a:pt x="29" y="299"/>
                    </a:lnTo>
                    <a:lnTo>
                      <a:pt x="29" y="299"/>
                    </a:lnTo>
                    <a:lnTo>
                      <a:pt x="29" y="299"/>
                    </a:lnTo>
                    <a:lnTo>
                      <a:pt x="29" y="299"/>
                    </a:lnTo>
                    <a:lnTo>
                      <a:pt x="29" y="299"/>
                    </a:lnTo>
                    <a:lnTo>
                      <a:pt x="27" y="299"/>
                    </a:lnTo>
                    <a:lnTo>
                      <a:pt x="27" y="299"/>
                    </a:lnTo>
                    <a:lnTo>
                      <a:pt x="27" y="301"/>
                    </a:lnTo>
                    <a:lnTo>
                      <a:pt x="27" y="301"/>
                    </a:lnTo>
                    <a:lnTo>
                      <a:pt x="24" y="301"/>
                    </a:lnTo>
                    <a:lnTo>
                      <a:pt x="24" y="301"/>
                    </a:lnTo>
                    <a:lnTo>
                      <a:pt x="24" y="301"/>
                    </a:lnTo>
                    <a:lnTo>
                      <a:pt x="22" y="301"/>
                    </a:lnTo>
                    <a:lnTo>
                      <a:pt x="22" y="301"/>
                    </a:lnTo>
                    <a:lnTo>
                      <a:pt x="22" y="301"/>
                    </a:lnTo>
                    <a:lnTo>
                      <a:pt x="22" y="303"/>
                    </a:lnTo>
                    <a:lnTo>
                      <a:pt x="19" y="303"/>
                    </a:lnTo>
                    <a:lnTo>
                      <a:pt x="19" y="303"/>
                    </a:lnTo>
                    <a:lnTo>
                      <a:pt x="19" y="303"/>
                    </a:lnTo>
                    <a:lnTo>
                      <a:pt x="17" y="303"/>
                    </a:lnTo>
                    <a:lnTo>
                      <a:pt x="17" y="301"/>
                    </a:lnTo>
                    <a:lnTo>
                      <a:pt x="17" y="301"/>
                    </a:lnTo>
                    <a:lnTo>
                      <a:pt x="17" y="299"/>
                    </a:lnTo>
                    <a:lnTo>
                      <a:pt x="17" y="299"/>
                    </a:lnTo>
                    <a:lnTo>
                      <a:pt x="17" y="299"/>
                    </a:lnTo>
                    <a:lnTo>
                      <a:pt x="17" y="299"/>
                    </a:lnTo>
                    <a:lnTo>
                      <a:pt x="17" y="299"/>
                    </a:lnTo>
                    <a:lnTo>
                      <a:pt x="17" y="296"/>
                    </a:lnTo>
                    <a:lnTo>
                      <a:pt x="17" y="296"/>
                    </a:lnTo>
                    <a:lnTo>
                      <a:pt x="17" y="296"/>
                    </a:lnTo>
                    <a:lnTo>
                      <a:pt x="17" y="294"/>
                    </a:lnTo>
                    <a:lnTo>
                      <a:pt x="17" y="294"/>
                    </a:lnTo>
                    <a:lnTo>
                      <a:pt x="17" y="292"/>
                    </a:lnTo>
                    <a:lnTo>
                      <a:pt x="17" y="292"/>
                    </a:lnTo>
                    <a:lnTo>
                      <a:pt x="17" y="289"/>
                    </a:lnTo>
                    <a:lnTo>
                      <a:pt x="17" y="289"/>
                    </a:lnTo>
                    <a:lnTo>
                      <a:pt x="17" y="289"/>
                    </a:lnTo>
                    <a:lnTo>
                      <a:pt x="17" y="287"/>
                    </a:lnTo>
                    <a:lnTo>
                      <a:pt x="17" y="287"/>
                    </a:lnTo>
                    <a:lnTo>
                      <a:pt x="17" y="287"/>
                    </a:lnTo>
                    <a:lnTo>
                      <a:pt x="17" y="284"/>
                    </a:lnTo>
                    <a:lnTo>
                      <a:pt x="17" y="284"/>
                    </a:lnTo>
                    <a:lnTo>
                      <a:pt x="17" y="282"/>
                    </a:lnTo>
                    <a:lnTo>
                      <a:pt x="19" y="282"/>
                    </a:lnTo>
                    <a:lnTo>
                      <a:pt x="19" y="282"/>
                    </a:lnTo>
                    <a:lnTo>
                      <a:pt x="19" y="282"/>
                    </a:lnTo>
                    <a:lnTo>
                      <a:pt x="19" y="280"/>
                    </a:lnTo>
                    <a:lnTo>
                      <a:pt x="19" y="280"/>
                    </a:lnTo>
                    <a:lnTo>
                      <a:pt x="19" y="280"/>
                    </a:lnTo>
                    <a:lnTo>
                      <a:pt x="19" y="277"/>
                    </a:lnTo>
                    <a:lnTo>
                      <a:pt x="19" y="277"/>
                    </a:lnTo>
                    <a:lnTo>
                      <a:pt x="19" y="277"/>
                    </a:lnTo>
                    <a:lnTo>
                      <a:pt x="19" y="275"/>
                    </a:lnTo>
                    <a:lnTo>
                      <a:pt x="19" y="275"/>
                    </a:lnTo>
                    <a:lnTo>
                      <a:pt x="19" y="273"/>
                    </a:lnTo>
                    <a:lnTo>
                      <a:pt x="19" y="273"/>
                    </a:lnTo>
                    <a:lnTo>
                      <a:pt x="19" y="270"/>
                    </a:lnTo>
                    <a:lnTo>
                      <a:pt x="22" y="270"/>
                    </a:lnTo>
                    <a:lnTo>
                      <a:pt x="22" y="270"/>
                    </a:lnTo>
                    <a:lnTo>
                      <a:pt x="24" y="270"/>
                    </a:lnTo>
                    <a:lnTo>
                      <a:pt x="24" y="270"/>
                    </a:lnTo>
                    <a:lnTo>
                      <a:pt x="24" y="270"/>
                    </a:lnTo>
                    <a:lnTo>
                      <a:pt x="24" y="270"/>
                    </a:lnTo>
                    <a:lnTo>
                      <a:pt x="24" y="270"/>
                    </a:lnTo>
                    <a:lnTo>
                      <a:pt x="27" y="270"/>
                    </a:lnTo>
                    <a:lnTo>
                      <a:pt x="27" y="270"/>
                    </a:lnTo>
                    <a:lnTo>
                      <a:pt x="27" y="268"/>
                    </a:lnTo>
                    <a:lnTo>
                      <a:pt x="29" y="268"/>
                    </a:lnTo>
                    <a:lnTo>
                      <a:pt x="29" y="268"/>
                    </a:lnTo>
                    <a:lnTo>
                      <a:pt x="29" y="268"/>
                    </a:lnTo>
                    <a:lnTo>
                      <a:pt x="31" y="268"/>
                    </a:lnTo>
                    <a:lnTo>
                      <a:pt x="31" y="268"/>
                    </a:lnTo>
                    <a:lnTo>
                      <a:pt x="29" y="268"/>
                    </a:lnTo>
                    <a:lnTo>
                      <a:pt x="29" y="265"/>
                    </a:lnTo>
                    <a:lnTo>
                      <a:pt x="31" y="265"/>
                    </a:lnTo>
                    <a:lnTo>
                      <a:pt x="31" y="265"/>
                    </a:lnTo>
                    <a:lnTo>
                      <a:pt x="31" y="263"/>
                    </a:lnTo>
                    <a:lnTo>
                      <a:pt x="31" y="263"/>
                    </a:lnTo>
                    <a:lnTo>
                      <a:pt x="31" y="263"/>
                    </a:lnTo>
                    <a:lnTo>
                      <a:pt x="34" y="263"/>
                    </a:lnTo>
                    <a:lnTo>
                      <a:pt x="34" y="263"/>
                    </a:lnTo>
                    <a:lnTo>
                      <a:pt x="34" y="263"/>
                    </a:lnTo>
                    <a:lnTo>
                      <a:pt x="36" y="263"/>
                    </a:lnTo>
                    <a:lnTo>
                      <a:pt x="36" y="263"/>
                    </a:lnTo>
                    <a:lnTo>
                      <a:pt x="36" y="263"/>
                    </a:lnTo>
                    <a:lnTo>
                      <a:pt x="38" y="263"/>
                    </a:lnTo>
                    <a:lnTo>
                      <a:pt x="38" y="261"/>
                    </a:lnTo>
                    <a:lnTo>
                      <a:pt x="38" y="261"/>
                    </a:lnTo>
                    <a:lnTo>
                      <a:pt x="38" y="261"/>
                    </a:lnTo>
                    <a:lnTo>
                      <a:pt x="41" y="261"/>
                    </a:lnTo>
                    <a:lnTo>
                      <a:pt x="41" y="261"/>
                    </a:lnTo>
                    <a:lnTo>
                      <a:pt x="41" y="261"/>
                    </a:lnTo>
                    <a:lnTo>
                      <a:pt x="43" y="261"/>
                    </a:lnTo>
                    <a:lnTo>
                      <a:pt x="43" y="261"/>
                    </a:lnTo>
                    <a:lnTo>
                      <a:pt x="43" y="261"/>
                    </a:lnTo>
                    <a:lnTo>
                      <a:pt x="45" y="261"/>
                    </a:lnTo>
                    <a:lnTo>
                      <a:pt x="45" y="261"/>
                    </a:lnTo>
                    <a:lnTo>
                      <a:pt x="45" y="261"/>
                    </a:lnTo>
                    <a:lnTo>
                      <a:pt x="45" y="261"/>
                    </a:lnTo>
                    <a:lnTo>
                      <a:pt x="48" y="261"/>
                    </a:lnTo>
                    <a:lnTo>
                      <a:pt x="48" y="261"/>
                    </a:lnTo>
                    <a:lnTo>
                      <a:pt x="50" y="261"/>
                    </a:lnTo>
                    <a:lnTo>
                      <a:pt x="50" y="261"/>
                    </a:lnTo>
                    <a:lnTo>
                      <a:pt x="50" y="258"/>
                    </a:lnTo>
                    <a:lnTo>
                      <a:pt x="50" y="258"/>
                    </a:lnTo>
                    <a:lnTo>
                      <a:pt x="50" y="258"/>
                    </a:lnTo>
                    <a:lnTo>
                      <a:pt x="50" y="258"/>
                    </a:lnTo>
                    <a:lnTo>
                      <a:pt x="50" y="256"/>
                    </a:lnTo>
                    <a:lnTo>
                      <a:pt x="50" y="256"/>
                    </a:lnTo>
                    <a:lnTo>
                      <a:pt x="50" y="256"/>
                    </a:lnTo>
                    <a:lnTo>
                      <a:pt x="53" y="256"/>
                    </a:lnTo>
                    <a:lnTo>
                      <a:pt x="53" y="254"/>
                    </a:lnTo>
                    <a:lnTo>
                      <a:pt x="50" y="254"/>
                    </a:lnTo>
                    <a:lnTo>
                      <a:pt x="50" y="254"/>
                    </a:lnTo>
                    <a:lnTo>
                      <a:pt x="50" y="251"/>
                    </a:lnTo>
                    <a:lnTo>
                      <a:pt x="50" y="251"/>
                    </a:lnTo>
                    <a:lnTo>
                      <a:pt x="50" y="249"/>
                    </a:lnTo>
                    <a:lnTo>
                      <a:pt x="53" y="249"/>
                    </a:lnTo>
                    <a:lnTo>
                      <a:pt x="53" y="249"/>
                    </a:lnTo>
                    <a:lnTo>
                      <a:pt x="53" y="249"/>
                    </a:lnTo>
                    <a:lnTo>
                      <a:pt x="53" y="247"/>
                    </a:lnTo>
                    <a:lnTo>
                      <a:pt x="50" y="247"/>
                    </a:lnTo>
                    <a:lnTo>
                      <a:pt x="50" y="247"/>
                    </a:lnTo>
                    <a:lnTo>
                      <a:pt x="50" y="247"/>
                    </a:lnTo>
                    <a:lnTo>
                      <a:pt x="50" y="247"/>
                    </a:lnTo>
                    <a:lnTo>
                      <a:pt x="48" y="247"/>
                    </a:lnTo>
                    <a:lnTo>
                      <a:pt x="48" y="247"/>
                    </a:lnTo>
                    <a:lnTo>
                      <a:pt x="45" y="247"/>
                    </a:lnTo>
                    <a:lnTo>
                      <a:pt x="45" y="247"/>
                    </a:lnTo>
                    <a:lnTo>
                      <a:pt x="45" y="247"/>
                    </a:lnTo>
                    <a:lnTo>
                      <a:pt x="45" y="247"/>
                    </a:lnTo>
                    <a:lnTo>
                      <a:pt x="43" y="247"/>
                    </a:lnTo>
                    <a:lnTo>
                      <a:pt x="43" y="247"/>
                    </a:lnTo>
                    <a:lnTo>
                      <a:pt x="43" y="247"/>
                    </a:lnTo>
                    <a:lnTo>
                      <a:pt x="41" y="247"/>
                    </a:lnTo>
                    <a:lnTo>
                      <a:pt x="41" y="247"/>
                    </a:lnTo>
                    <a:lnTo>
                      <a:pt x="41" y="244"/>
                    </a:lnTo>
                    <a:lnTo>
                      <a:pt x="43" y="244"/>
                    </a:lnTo>
                    <a:lnTo>
                      <a:pt x="43" y="244"/>
                    </a:lnTo>
                    <a:lnTo>
                      <a:pt x="43" y="242"/>
                    </a:lnTo>
                    <a:lnTo>
                      <a:pt x="43" y="242"/>
                    </a:lnTo>
                    <a:lnTo>
                      <a:pt x="43" y="239"/>
                    </a:lnTo>
                    <a:lnTo>
                      <a:pt x="43" y="239"/>
                    </a:lnTo>
                    <a:lnTo>
                      <a:pt x="43" y="239"/>
                    </a:lnTo>
                    <a:lnTo>
                      <a:pt x="43" y="239"/>
                    </a:lnTo>
                    <a:lnTo>
                      <a:pt x="43" y="239"/>
                    </a:lnTo>
                    <a:lnTo>
                      <a:pt x="43" y="237"/>
                    </a:lnTo>
                    <a:lnTo>
                      <a:pt x="43" y="237"/>
                    </a:lnTo>
                    <a:lnTo>
                      <a:pt x="43" y="235"/>
                    </a:lnTo>
                    <a:lnTo>
                      <a:pt x="43" y="235"/>
                    </a:lnTo>
                    <a:lnTo>
                      <a:pt x="43" y="232"/>
                    </a:lnTo>
                    <a:lnTo>
                      <a:pt x="43" y="232"/>
                    </a:lnTo>
                    <a:lnTo>
                      <a:pt x="43" y="230"/>
                    </a:lnTo>
                    <a:lnTo>
                      <a:pt x="41" y="230"/>
                    </a:lnTo>
                    <a:lnTo>
                      <a:pt x="41" y="230"/>
                    </a:lnTo>
                    <a:lnTo>
                      <a:pt x="41" y="230"/>
                    </a:lnTo>
                    <a:lnTo>
                      <a:pt x="41" y="228"/>
                    </a:lnTo>
                    <a:lnTo>
                      <a:pt x="41" y="228"/>
                    </a:lnTo>
                    <a:lnTo>
                      <a:pt x="41" y="225"/>
                    </a:lnTo>
                    <a:lnTo>
                      <a:pt x="41" y="225"/>
                    </a:lnTo>
                    <a:lnTo>
                      <a:pt x="41" y="223"/>
                    </a:lnTo>
                    <a:lnTo>
                      <a:pt x="41" y="223"/>
                    </a:lnTo>
                    <a:lnTo>
                      <a:pt x="41" y="220"/>
                    </a:lnTo>
                    <a:lnTo>
                      <a:pt x="41" y="220"/>
                    </a:lnTo>
                    <a:lnTo>
                      <a:pt x="41" y="220"/>
                    </a:lnTo>
                    <a:lnTo>
                      <a:pt x="41" y="220"/>
                    </a:lnTo>
                    <a:lnTo>
                      <a:pt x="38" y="220"/>
                    </a:lnTo>
                    <a:lnTo>
                      <a:pt x="38" y="220"/>
                    </a:lnTo>
                    <a:lnTo>
                      <a:pt x="38" y="220"/>
                    </a:lnTo>
                    <a:lnTo>
                      <a:pt x="38" y="220"/>
                    </a:lnTo>
                    <a:lnTo>
                      <a:pt x="36" y="220"/>
                    </a:lnTo>
                    <a:lnTo>
                      <a:pt x="36" y="220"/>
                    </a:lnTo>
                    <a:lnTo>
                      <a:pt x="36" y="220"/>
                    </a:lnTo>
                    <a:lnTo>
                      <a:pt x="36" y="218"/>
                    </a:lnTo>
                    <a:lnTo>
                      <a:pt x="36" y="218"/>
                    </a:lnTo>
                    <a:lnTo>
                      <a:pt x="36" y="218"/>
                    </a:lnTo>
                    <a:lnTo>
                      <a:pt x="34" y="218"/>
                    </a:lnTo>
                    <a:lnTo>
                      <a:pt x="34" y="216"/>
                    </a:lnTo>
                    <a:lnTo>
                      <a:pt x="34" y="216"/>
                    </a:lnTo>
                    <a:lnTo>
                      <a:pt x="31" y="216"/>
                    </a:lnTo>
                    <a:lnTo>
                      <a:pt x="31" y="216"/>
                    </a:lnTo>
                    <a:lnTo>
                      <a:pt x="31" y="216"/>
                    </a:lnTo>
                    <a:lnTo>
                      <a:pt x="31" y="216"/>
                    </a:lnTo>
                    <a:lnTo>
                      <a:pt x="29" y="216"/>
                    </a:lnTo>
                    <a:lnTo>
                      <a:pt x="29" y="216"/>
                    </a:lnTo>
                    <a:lnTo>
                      <a:pt x="29" y="213"/>
                    </a:lnTo>
                    <a:lnTo>
                      <a:pt x="29" y="213"/>
                    </a:lnTo>
                    <a:lnTo>
                      <a:pt x="27" y="213"/>
                    </a:lnTo>
                    <a:lnTo>
                      <a:pt x="27" y="213"/>
                    </a:lnTo>
                    <a:lnTo>
                      <a:pt x="24" y="213"/>
                    </a:lnTo>
                    <a:lnTo>
                      <a:pt x="24" y="213"/>
                    </a:lnTo>
                    <a:lnTo>
                      <a:pt x="24" y="213"/>
                    </a:lnTo>
                    <a:lnTo>
                      <a:pt x="24" y="213"/>
                    </a:lnTo>
                    <a:lnTo>
                      <a:pt x="22" y="213"/>
                    </a:lnTo>
                    <a:lnTo>
                      <a:pt x="22" y="211"/>
                    </a:lnTo>
                    <a:lnTo>
                      <a:pt x="22" y="211"/>
                    </a:lnTo>
                    <a:lnTo>
                      <a:pt x="22" y="211"/>
                    </a:lnTo>
                    <a:lnTo>
                      <a:pt x="19" y="211"/>
                    </a:lnTo>
                    <a:lnTo>
                      <a:pt x="19" y="211"/>
                    </a:lnTo>
                    <a:lnTo>
                      <a:pt x="19" y="211"/>
                    </a:lnTo>
                    <a:lnTo>
                      <a:pt x="19" y="211"/>
                    </a:lnTo>
                    <a:lnTo>
                      <a:pt x="19" y="209"/>
                    </a:lnTo>
                    <a:lnTo>
                      <a:pt x="19" y="209"/>
                    </a:lnTo>
                    <a:lnTo>
                      <a:pt x="17" y="209"/>
                    </a:lnTo>
                    <a:lnTo>
                      <a:pt x="17" y="209"/>
                    </a:lnTo>
                    <a:lnTo>
                      <a:pt x="17" y="206"/>
                    </a:lnTo>
                    <a:lnTo>
                      <a:pt x="17" y="206"/>
                    </a:lnTo>
                    <a:lnTo>
                      <a:pt x="17" y="206"/>
                    </a:lnTo>
                    <a:lnTo>
                      <a:pt x="17" y="204"/>
                    </a:lnTo>
                    <a:lnTo>
                      <a:pt x="15" y="204"/>
                    </a:lnTo>
                    <a:lnTo>
                      <a:pt x="15" y="204"/>
                    </a:lnTo>
                    <a:lnTo>
                      <a:pt x="15" y="202"/>
                    </a:lnTo>
                    <a:lnTo>
                      <a:pt x="15" y="202"/>
                    </a:lnTo>
                    <a:lnTo>
                      <a:pt x="15" y="202"/>
                    </a:lnTo>
                    <a:lnTo>
                      <a:pt x="12" y="202"/>
                    </a:lnTo>
                    <a:lnTo>
                      <a:pt x="12" y="199"/>
                    </a:lnTo>
                    <a:lnTo>
                      <a:pt x="12" y="199"/>
                    </a:lnTo>
                    <a:lnTo>
                      <a:pt x="12" y="199"/>
                    </a:lnTo>
                    <a:lnTo>
                      <a:pt x="12" y="199"/>
                    </a:lnTo>
                    <a:lnTo>
                      <a:pt x="12" y="199"/>
                    </a:lnTo>
                    <a:lnTo>
                      <a:pt x="12" y="197"/>
                    </a:lnTo>
                    <a:lnTo>
                      <a:pt x="12" y="197"/>
                    </a:lnTo>
                    <a:lnTo>
                      <a:pt x="10" y="197"/>
                    </a:lnTo>
                    <a:lnTo>
                      <a:pt x="10" y="194"/>
                    </a:lnTo>
                    <a:lnTo>
                      <a:pt x="10" y="194"/>
                    </a:lnTo>
                    <a:lnTo>
                      <a:pt x="10" y="192"/>
                    </a:lnTo>
                    <a:lnTo>
                      <a:pt x="10" y="192"/>
                    </a:lnTo>
                    <a:lnTo>
                      <a:pt x="10" y="192"/>
                    </a:lnTo>
                    <a:lnTo>
                      <a:pt x="10" y="190"/>
                    </a:lnTo>
                    <a:lnTo>
                      <a:pt x="10" y="190"/>
                    </a:lnTo>
                    <a:lnTo>
                      <a:pt x="8" y="190"/>
                    </a:lnTo>
                    <a:lnTo>
                      <a:pt x="8" y="190"/>
                    </a:lnTo>
                    <a:lnTo>
                      <a:pt x="8" y="190"/>
                    </a:lnTo>
                    <a:lnTo>
                      <a:pt x="8" y="190"/>
                    </a:lnTo>
                    <a:lnTo>
                      <a:pt x="5" y="190"/>
                    </a:lnTo>
                    <a:lnTo>
                      <a:pt x="5" y="187"/>
                    </a:lnTo>
                    <a:lnTo>
                      <a:pt x="5" y="187"/>
                    </a:lnTo>
                    <a:lnTo>
                      <a:pt x="5" y="187"/>
                    </a:lnTo>
                    <a:lnTo>
                      <a:pt x="5" y="187"/>
                    </a:lnTo>
                    <a:lnTo>
                      <a:pt x="5" y="185"/>
                    </a:lnTo>
                    <a:lnTo>
                      <a:pt x="5" y="185"/>
                    </a:lnTo>
                    <a:lnTo>
                      <a:pt x="3" y="185"/>
                    </a:lnTo>
                    <a:lnTo>
                      <a:pt x="3" y="183"/>
                    </a:lnTo>
                    <a:lnTo>
                      <a:pt x="3" y="183"/>
                    </a:lnTo>
                    <a:lnTo>
                      <a:pt x="3" y="183"/>
                    </a:lnTo>
                    <a:lnTo>
                      <a:pt x="3" y="183"/>
                    </a:lnTo>
                    <a:lnTo>
                      <a:pt x="3" y="180"/>
                    </a:lnTo>
                    <a:lnTo>
                      <a:pt x="0" y="180"/>
                    </a:lnTo>
                    <a:lnTo>
                      <a:pt x="0" y="180"/>
                    </a:lnTo>
                    <a:lnTo>
                      <a:pt x="3" y="180"/>
                    </a:lnTo>
                    <a:lnTo>
                      <a:pt x="3" y="180"/>
                    </a:lnTo>
                    <a:lnTo>
                      <a:pt x="3" y="180"/>
                    </a:lnTo>
                    <a:lnTo>
                      <a:pt x="3" y="180"/>
                    </a:lnTo>
                    <a:lnTo>
                      <a:pt x="5" y="180"/>
                    </a:lnTo>
                    <a:lnTo>
                      <a:pt x="5" y="180"/>
                    </a:lnTo>
                    <a:lnTo>
                      <a:pt x="5" y="180"/>
                    </a:lnTo>
                    <a:lnTo>
                      <a:pt x="5" y="183"/>
                    </a:lnTo>
                    <a:lnTo>
                      <a:pt x="8" y="183"/>
                    </a:lnTo>
                    <a:lnTo>
                      <a:pt x="8" y="183"/>
                    </a:lnTo>
                    <a:lnTo>
                      <a:pt x="10" y="183"/>
                    </a:lnTo>
                    <a:lnTo>
                      <a:pt x="10" y="183"/>
                    </a:lnTo>
                    <a:lnTo>
                      <a:pt x="10" y="183"/>
                    </a:lnTo>
                    <a:lnTo>
                      <a:pt x="10" y="183"/>
                    </a:lnTo>
                    <a:lnTo>
                      <a:pt x="12" y="183"/>
                    </a:lnTo>
                    <a:lnTo>
                      <a:pt x="12" y="183"/>
                    </a:lnTo>
                    <a:lnTo>
                      <a:pt x="12" y="185"/>
                    </a:lnTo>
                    <a:lnTo>
                      <a:pt x="12" y="185"/>
                    </a:lnTo>
                    <a:lnTo>
                      <a:pt x="15" y="185"/>
                    </a:lnTo>
                    <a:lnTo>
                      <a:pt x="15" y="185"/>
                    </a:lnTo>
                    <a:lnTo>
                      <a:pt x="15" y="185"/>
                    </a:lnTo>
                    <a:lnTo>
                      <a:pt x="17" y="185"/>
                    </a:lnTo>
                    <a:lnTo>
                      <a:pt x="17" y="185"/>
                    </a:lnTo>
                    <a:lnTo>
                      <a:pt x="17" y="185"/>
                    </a:lnTo>
                    <a:lnTo>
                      <a:pt x="17" y="187"/>
                    </a:lnTo>
                    <a:lnTo>
                      <a:pt x="19" y="187"/>
                    </a:lnTo>
                    <a:lnTo>
                      <a:pt x="19" y="187"/>
                    </a:lnTo>
                    <a:lnTo>
                      <a:pt x="19" y="187"/>
                    </a:lnTo>
                    <a:lnTo>
                      <a:pt x="22" y="187"/>
                    </a:lnTo>
                    <a:lnTo>
                      <a:pt x="22" y="187"/>
                    </a:lnTo>
                    <a:lnTo>
                      <a:pt x="22" y="187"/>
                    </a:lnTo>
                    <a:lnTo>
                      <a:pt x="24" y="187"/>
                    </a:lnTo>
                    <a:lnTo>
                      <a:pt x="24" y="187"/>
                    </a:lnTo>
                    <a:lnTo>
                      <a:pt x="24" y="190"/>
                    </a:lnTo>
                    <a:lnTo>
                      <a:pt x="24" y="190"/>
                    </a:lnTo>
                    <a:lnTo>
                      <a:pt x="27" y="190"/>
                    </a:lnTo>
                    <a:lnTo>
                      <a:pt x="27" y="190"/>
                    </a:lnTo>
                    <a:lnTo>
                      <a:pt x="29" y="190"/>
                    </a:lnTo>
                    <a:lnTo>
                      <a:pt x="29" y="190"/>
                    </a:lnTo>
                    <a:lnTo>
                      <a:pt x="29" y="190"/>
                    </a:lnTo>
                    <a:lnTo>
                      <a:pt x="29" y="190"/>
                    </a:lnTo>
                    <a:lnTo>
                      <a:pt x="31" y="190"/>
                    </a:lnTo>
                    <a:lnTo>
                      <a:pt x="31" y="190"/>
                    </a:lnTo>
                    <a:lnTo>
                      <a:pt x="31" y="190"/>
                    </a:lnTo>
                    <a:lnTo>
                      <a:pt x="31" y="190"/>
                    </a:lnTo>
                    <a:lnTo>
                      <a:pt x="34" y="190"/>
                    </a:lnTo>
                    <a:lnTo>
                      <a:pt x="34" y="192"/>
                    </a:lnTo>
                    <a:lnTo>
                      <a:pt x="34" y="192"/>
                    </a:lnTo>
                    <a:lnTo>
                      <a:pt x="36" y="192"/>
                    </a:lnTo>
                    <a:lnTo>
                      <a:pt x="36" y="192"/>
                    </a:lnTo>
                    <a:lnTo>
                      <a:pt x="36" y="190"/>
                    </a:lnTo>
                    <a:lnTo>
                      <a:pt x="36" y="190"/>
                    </a:lnTo>
                    <a:lnTo>
                      <a:pt x="38" y="190"/>
                    </a:lnTo>
                    <a:lnTo>
                      <a:pt x="38" y="190"/>
                    </a:lnTo>
                    <a:lnTo>
                      <a:pt x="38" y="190"/>
                    </a:lnTo>
                    <a:lnTo>
                      <a:pt x="41" y="190"/>
                    </a:lnTo>
                    <a:lnTo>
                      <a:pt x="41" y="190"/>
                    </a:lnTo>
                    <a:lnTo>
                      <a:pt x="43" y="190"/>
                    </a:lnTo>
                    <a:lnTo>
                      <a:pt x="43" y="190"/>
                    </a:lnTo>
                    <a:lnTo>
                      <a:pt x="43" y="190"/>
                    </a:lnTo>
                    <a:lnTo>
                      <a:pt x="45" y="190"/>
                    </a:lnTo>
                    <a:lnTo>
                      <a:pt x="45" y="190"/>
                    </a:lnTo>
                    <a:lnTo>
                      <a:pt x="45" y="190"/>
                    </a:lnTo>
                    <a:lnTo>
                      <a:pt x="45" y="190"/>
                    </a:lnTo>
                    <a:lnTo>
                      <a:pt x="48" y="190"/>
                    </a:lnTo>
                    <a:lnTo>
                      <a:pt x="48" y="190"/>
                    </a:lnTo>
                    <a:lnTo>
                      <a:pt x="50" y="190"/>
                    </a:lnTo>
                    <a:lnTo>
                      <a:pt x="50" y="190"/>
                    </a:lnTo>
                    <a:lnTo>
                      <a:pt x="50" y="190"/>
                    </a:lnTo>
                    <a:lnTo>
                      <a:pt x="53" y="190"/>
                    </a:lnTo>
                    <a:lnTo>
                      <a:pt x="53" y="190"/>
                    </a:lnTo>
                    <a:lnTo>
                      <a:pt x="53" y="190"/>
                    </a:lnTo>
                    <a:lnTo>
                      <a:pt x="55" y="190"/>
                    </a:lnTo>
                    <a:lnTo>
                      <a:pt x="55" y="190"/>
                    </a:lnTo>
                    <a:lnTo>
                      <a:pt x="55" y="190"/>
                    </a:lnTo>
                    <a:lnTo>
                      <a:pt x="57" y="190"/>
                    </a:lnTo>
                    <a:lnTo>
                      <a:pt x="57" y="190"/>
                    </a:lnTo>
                    <a:lnTo>
                      <a:pt x="57" y="190"/>
                    </a:lnTo>
                    <a:lnTo>
                      <a:pt x="60" y="190"/>
                    </a:lnTo>
                    <a:lnTo>
                      <a:pt x="60" y="190"/>
                    </a:lnTo>
                    <a:lnTo>
                      <a:pt x="60" y="190"/>
                    </a:lnTo>
                    <a:lnTo>
                      <a:pt x="62" y="190"/>
                    </a:lnTo>
                    <a:lnTo>
                      <a:pt x="62" y="190"/>
                    </a:lnTo>
                    <a:lnTo>
                      <a:pt x="62" y="190"/>
                    </a:lnTo>
                    <a:lnTo>
                      <a:pt x="64" y="190"/>
                    </a:lnTo>
                    <a:lnTo>
                      <a:pt x="64" y="190"/>
                    </a:lnTo>
                    <a:lnTo>
                      <a:pt x="64" y="190"/>
                    </a:lnTo>
                    <a:lnTo>
                      <a:pt x="64" y="190"/>
                    </a:lnTo>
                    <a:lnTo>
                      <a:pt x="67" y="190"/>
                    </a:lnTo>
                    <a:lnTo>
                      <a:pt x="67" y="190"/>
                    </a:lnTo>
                    <a:lnTo>
                      <a:pt x="69" y="190"/>
                    </a:lnTo>
                    <a:lnTo>
                      <a:pt x="69" y="190"/>
                    </a:lnTo>
                    <a:lnTo>
                      <a:pt x="69" y="192"/>
                    </a:lnTo>
                    <a:lnTo>
                      <a:pt x="69" y="192"/>
                    </a:lnTo>
                    <a:lnTo>
                      <a:pt x="69" y="190"/>
                    </a:lnTo>
                    <a:lnTo>
                      <a:pt x="72" y="190"/>
                    </a:lnTo>
                    <a:lnTo>
                      <a:pt x="72" y="190"/>
                    </a:lnTo>
                    <a:lnTo>
                      <a:pt x="72" y="190"/>
                    </a:lnTo>
                    <a:lnTo>
                      <a:pt x="72" y="190"/>
                    </a:lnTo>
                    <a:lnTo>
                      <a:pt x="72" y="190"/>
                    </a:lnTo>
                    <a:lnTo>
                      <a:pt x="72" y="187"/>
                    </a:lnTo>
                    <a:lnTo>
                      <a:pt x="74" y="187"/>
                    </a:lnTo>
                    <a:lnTo>
                      <a:pt x="74" y="187"/>
                    </a:lnTo>
                    <a:lnTo>
                      <a:pt x="76" y="187"/>
                    </a:lnTo>
                    <a:lnTo>
                      <a:pt x="76" y="187"/>
                    </a:lnTo>
                    <a:lnTo>
                      <a:pt x="76" y="187"/>
                    </a:lnTo>
                    <a:lnTo>
                      <a:pt x="76" y="187"/>
                    </a:lnTo>
                    <a:lnTo>
                      <a:pt x="79" y="187"/>
                    </a:lnTo>
                    <a:lnTo>
                      <a:pt x="79" y="187"/>
                    </a:lnTo>
                    <a:lnTo>
                      <a:pt x="79" y="187"/>
                    </a:lnTo>
                    <a:lnTo>
                      <a:pt x="81" y="187"/>
                    </a:lnTo>
                    <a:lnTo>
                      <a:pt x="81" y="187"/>
                    </a:lnTo>
                    <a:lnTo>
                      <a:pt x="83" y="187"/>
                    </a:lnTo>
                    <a:lnTo>
                      <a:pt x="83" y="187"/>
                    </a:lnTo>
                    <a:lnTo>
                      <a:pt x="83" y="187"/>
                    </a:lnTo>
                    <a:lnTo>
                      <a:pt x="86" y="187"/>
                    </a:lnTo>
                    <a:lnTo>
                      <a:pt x="86" y="187"/>
                    </a:lnTo>
                    <a:lnTo>
                      <a:pt x="86" y="187"/>
                    </a:lnTo>
                    <a:lnTo>
                      <a:pt x="86" y="187"/>
                    </a:lnTo>
                    <a:lnTo>
                      <a:pt x="88" y="187"/>
                    </a:lnTo>
                    <a:lnTo>
                      <a:pt x="88" y="187"/>
                    </a:lnTo>
                    <a:lnTo>
                      <a:pt x="90" y="187"/>
                    </a:lnTo>
                    <a:lnTo>
                      <a:pt x="90" y="187"/>
                    </a:lnTo>
                    <a:lnTo>
                      <a:pt x="90" y="187"/>
                    </a:lnTo>
                    <a:lnTo>
                      <a:pt x="93" y="187"/>
                    </a:lnTo>
                    <a:lnTo>
                      <a:pt x="93" y="187"/>
                    </a:lnTo>
                    <a:lnTo>
                      <a:pt x="93" y="187"/>
                    </a:lnTo>
                    <a:lnTo>
                      <a:pt x="93" y="187"/>
                    </a:lnTo>
                    <a:lnTo>
                      <a:pt x="95" y="187"/>
                    </a:lnTo>
                    <a:lnTo>
                      <a:pt x="95" y="187"/>
                    </a:lnTo>
                    <a:lnTo>
                      <a:pt x="95" y="185"/>
                    </a:lnTo>
                    <a:lnTo>
                      <a:pt x="98" y="185"/>
                    </a:lnTo>
                    <a:lnTo>
                      <a:pt x="98" y="185"/>
                    </a:lnTo>
                    <a:lnTo>
                      <a:pt x="98" y="185"/>
                    </a:lnTo>
                    <a:lnTo>
                      <a:pt x="100" y="185"/>
                    </a:lnTo>
                    <a:lnTo>
                      <a:pt x="100" y="185"/>
                    </a:lnTo>
                    <a:lnTo>
                      <a:pt x="100" y="185"/>
                    </a:lnTo>
                    <a:lnTo>
                      <a:pt x="102" y="185"/>
                    </a:lnTo>
                    <a:lnTo>
                      <a:pt x="102" y="185"/>
                    </a:lnTo>
                    <a:lnTo>
                      <a:pt x="102" y="183"/>
                    </a:lnTo>
                    <a:lnTo>
                      <a:pt x="102" y="183"/>
                    </a:lnTo>
                    <a:lnTo>
                      <a:pt x="105" y="183"/>
                    </a:lnTo>
                    <a:lnTo>
                      <a:pt x="105" y="183"/>
                    </a:lnTo>
                    <a:lnTo>
                      <a:pt x="105" y="183"/>
                    </a:lnTo>
                    <a:lnTo>
                      <a:pt x="105" y="183"/>
                    </a:lnTo>
                    <a:lnTo>
                      <a:pt x="107" y="183"/>
                    </a:lnTo>
                    <a:lnTo>
                      <a:pt x="107" y="183"/>
                    </a:lnTo>
                    <a:lnTo>
                      <a:pt x="109" y="183"/>
                    </a:lnTo>
                    <a:lnTo>
                      <a:pt x="109" y="183"/>
                    </a:lnTo>
                    <a:lnTo>
                      <a:pt x="109" y="180"/>
                    </a:lnTo>
                    <a:lnTo>
                      <a:pt x="109" y="180"/>
                    </a:lnTo>
                    <a:lnTo>
                      <a:pt x="112" y="180"/>
                    </a:lnTo>
                    <a:lnTo>
                      <a:pt x="112" y="180"/>
                    </a:lnTo>
                    <a:lnTo>
                      <a:pt x="112" y="180"/>
                    </a:lnTo>
                    <a:lnTo>
                      <a:pt x="112" y="180"/>
                    </a:lnTo>
                    <a:lnTo>
                      <a:pt x="114" y="180"/>
                    </a:lnTo>
                    <a:lnTo>
                      <a:pt x="114" y="180"/>
                    </a:lnTo>
                    <a:lnTo>
                      <a:pt x="116" y="180"/>
                    </a:lnTo>
                    <a:lnTo>
                      <a:pt x="116" y="180"/>
                    </a:lnTo>
                    <a:lnTo>
                      <a:pt x="116" y="180"/>
                    </a:lnTo>
                    <a:lnTo>
                      <a:pt x="116" y="178"/>
                    </a:lnTo>
                    <a:lnTo>
                      <a:pt x="116" y="178"/>
                    </a:lnTo>
                    <a:lnTo>
                      <a:pt x="116" y="178"/>
                    </a:lnTo>
                    <a:lnTo>
                      <a:pt x="116" y="175"/>
                    </a:lnTo>
                    <a:lnTo>
                      <a:pt x="116" y="175"/>
                    </a:lnTo>
                    <a:lnTo>
                      <a:pt x="116" y="175"/>
                    </a:lnTo>
                    <a:lnTo>
                      <a:pt x="116" y="175"/>
                    </a:lnTo>
                    <a:lnTo>
                      <a:pt x="116" y="173"/>
                    </a:lnTo>
                    <a:lnTo>
                      <a:pt x="116" y="173"/>
                    </a:lnTo>
                    <a:lnTo>
                      <a:pt x="116" y="173"/>
                    </a:lnTo>
                    <a:lnTo>
                      <a:pt x="116" y="171"/>
                    </a:lnTo>
                    <a:lnTo>
                      <a:pt x="116" y="171"/>
                    </a:lnTo>
                    <a:lnTo>
                      <a:pt x="116" y="171"/>
                    </a:lnTo>
                    <a:lnTo>
                      <a:pt x="116" y="171"/>
                    </a:lnTo>
                    <a:lnTo>
                      <a:pt x="116" y="168"/>
                    </a:lnTo>
                    <a:lnTo>
                      <a:pt x="116" y="168"/>
                    </a:lnTo>
                    <a:lnTo>
                      <a:pt x="116" y="166"/>
                    </a:lnTo>
                    <a:lnTo>
                      <a:pt x="116" y="166"/>
                    </a:lnTo>
                    <a:lnTo>
                      <a:pt x="116" y="164"/>
                    </a:lnTo>
                    <a:lnTo>
                      <a:pt x="116" y="164"/>
                    </a:lnTo>
                    <a:lnTo>
                      <a:pt x="116" y="164"/>
                    </a:lnTo>
                    <a:lnTo>
                      <a:pt x="116" y="161"/>
                    </a:lnTo>
                    <a:lnTo>
                      <a:pt x="116" y="161"/>
                    </a:lnTo>
                    <a:lnTo>
                      <a:pt x="116" y="161"/>
                    </a:lnTo>
                    <a:lnTo>
                      <a:pt x="116" y="159"/>
                    </a:lnTo>
                    <a:lnTo>
                      <a:pt x="116" y="159"/>
                    </a:lnTo>
                    <a:lnTo>
                      <a:pt x="116" y="159"/>
                    </a:lnTo>
                    <a:lnTo>
                      <a:pt x="116" y="156"/>
                    </a:lnTo>
                    <a:lnTo>
                      <a:pt x="116" y="156"/>
                    </a:lnTo>
                    <a:lnTo>
                      <a:pt x="116" y="154"/>
                    </a:lnTo>
                    <a:lnTo>
                      <a:pt x="119" y="154"/>
                    </a:lnTo>
                    <a:lnTo>
                      <a:pt x="119" y="154"/>
                    </a:lnTo>
                    <a:lnTo>
                      <a:pt x="119" y="152"/>
                    </a:lnTo>
                    <a:lnTo>
                      <a:pt x="119" y="152"/>
                    </a:lnTo>
                    <a:lnTo>
                      <a:pt x="119" y="152"/>
                    </a:lnTo>
                    <a:lnTo>
                      <a:pt x="119" y="152"/>
                    </a:lnTo>
                    <a:lnTo>
                      <a:pt x="121" y="152"/>
                    </a:lnTo>
                    <a:lnTo>
                      <a:pt x="121" y="152"/>
                    </a:lnTo>
                    <a:lnTo>
                      <a:pt x="121" y="152"/>
                    </a:lnTo>
                    <a:lnTo>
                      <a:pt x="124" y="152"/>
                    </a:lnTo>
                    <a:lnTo>
                      <a:pt x="124" y="152"/>
                    </a:lnTo>
                    <a:lnTo>
                      <a:pt x="124" y="149"/>
                    </a:lnTo>
                    <a:lnTo>
                      <a:pt x="124" y="149"/>
                    </a:lnTo>
                    <a:lnTo>
                      <a:pt x="124" y="149"/>
                    </a:lnTo>
                    <a:lnTo>
                      <a:pt x="124" y="147"/>
                    </a:lnTo>
                    <a:lnTo>
                      <a:pt x="126" y="147"/>
                    </a:lnTo>
                    <a:lnTo>
                      <a:pt x="126" y="147"/>
                    </a:lnTo>
                    <a:lnTo>
                      <a:pt x="126" y="145"/>
                    </a:lnTo>
                    <a:lnTo>
                      <a:pt x="126" y="145"/>
                    </a:lnTo>
                    <a:lnTo>
                      <a:pt x="126" y="145"/>
                    </a:lnTo>
                    <a:lnTo>
                      <a:pt x="126" y="145"/>
                    </a:lnTo>
                    <a:lnTo>
                      <a:pt x="128" y="145"/>
                    </a:lnTo>
                    <a:lnTo>
                      <a:pt x="128" y="142"/>
                    </a:lnTo>
                    <a:lnTo>
                      <a:pt x="128" y="142"/>
                    </a:lnTo>
                    <a:lnTo>
                      <a:pt x="131" y="142"/>
                    </a:lnTo>
                    <a:lnTo>
                      <a:pt x="131" y="142"/>
                    </a:lnTo>
                    <a:lnTo>
                      <a:pt x="131" y="142"/>
                    </a:lnTo>
                    <a:lnTo>
                      <a:pt x="133" y="142"/>
                    </a:lnTo>
                    <a:lnTo>
                      <a:pt x="133" y="145"/>
                    </a:lnTo>
                    <a:lnTo>
                      <a:pt x="133" y="145"/>
                    </a:lnTo>
                    <a:lnTo>
                      <a:pt x="135" y="145"/>
                    </a:lnTo>
                    <a:lnTo>
                      <a:pt x="135" y="145"/>
                    </a:lnTo>
                    <a:lnTo>
                      <a:pt x="135" y="145"/>
                    </a:lnTo>
                    <a:lnTo>
                      <a:pt x="135" y="145"/>
                    </a:lnTo>
                    <a:lnTo>
                      <a:pt x="138" y="145"/>
                    </a:lnTo>
                    <a:lnTo>
                      <a:pt x="138" y="145"/>
                    </a:lnTo>
                    <a:lnTo>
                      <a:pt x="138" y="145"/>
                    </a:lnTo>
                    <a:lnTo>
                      <a:pt x="140" y="145"/>
                    </a:lnTo>
                    <a:lnTo>
                      <a:pt x="140" y="145"/>
                    </a:lnTo>
                    <a:lnTo>
                      <a:pt x="140" y="145"/>
                    </a:lnTo>
                    <a:lnTo>
                      <a:pt x="143" y="145"/>
                    </a:lnTo>
                    <a:lnTo>
                      <a:pt x="143" y="145"/>
                    </a:lnTo>
                    <a:lnTo>
                      <a:pt x="143" y="145"/>
                    </a:lnTo>
                    <a:lnTo>
                      <a:pt x="145" y="145"/>
                    </a:lnTo>
                    <a:lnTo>
                      <a:pt x="145" y="142"/>
                    </a:lnTo>
                    <a:lnTo>
                      <a:pt x="145" y="142"/>
                    </a:lnTo>
                    <a:lnTo>
                      <a:pt x="145" y="142"/>
                    </a:lnTo>
                    <a:lnTo>
                      <a:pt x="147" y="142"/>
                    </a:lnTo>
                    <a:lnTo>
                      <a:pt x="147" y="142"/>
                    </a:lnTo>
                    <a:lnTo>
                      <a:pt x="147" y="142"/>
                    </a:lnTo>
                    <a:lnTo>
                      <a:pt x="150" y="142"/>
                    </a:lnTo>
                    <a:lnTo>
                      <a:pt x="150" y="140"/>
                    </a:lnTo>
                    <a:lnTo>
                      <a:pt x="150" y="140"/>
                    </a:lnTo>
                    <a:lnTo>
                      <a:pt x="147" y="140"/>
                    </a:lnTo>
                    <a:lnTo>
                      <a:pt x="147" y="140"/>
                    </a:lnTo>
                    <a:lnTo>
                      <a:pt x="145" y="140"/>
                    </a:lnTo>
                    <a:lnTo>
                      <a:pt x="145" y="140"/>
                    </a:lnTo>
                    <a:lnTo>
                      <a:pt x="145" y="140"/>
                    </a:lnTo>
                    <a:lnTo>
                      <a:pt x="145" y="140"/>
                    </a:lnTo>
                    <a:lnTo>
                      <a:pt x="145" y="138"/>
                    </a:lnTo>
                    <a:lnTo>
                      <a:pt x="145" y="138"/>
                    </a:lnTo>
                    <a:lnTo>
                      <a:pt x="145" y="138"/>
                    </a:lnTo>
                    <a:lnTo>
                      <a:pt x="145" y="138"/>
                    </a:lnTo>
                    <a:lnTo>
                      <a:pt x="145" y="138"/>
                    </a:lnTo>
                    <a:lnTo>
                      <a:pt x="147" y="138"/>
                    </a:lnTo>
                    <a:lnTo>
                      <a:pt x="147" y="138"/>
                    </a:lnTo>
                    <a:lnTo>
                      <a:pt x="147" y="138"/>
                    </a:lnTo>
                    <a:lnTo>
                      <a:pt x="150" y="138"/>
                    </a:lnTo>
                    <a:lnTo>
                      <a:pt x="150" y="135"/>
                    </a:lnTo>
                    <a:lnTo>
                      <a:pt x="150" y="135"/>
                    </a:lnTo>
                    <a:lnTo>
                      <a:pt x="150" y="135"/>
                    </a:lnTo>
                    <a:lnTo>
                      <a:pt x="150" y="135"/>
                    </a:lnTo>
                    <a:lnTo>
                      <a:pt x="152" y="135"/>
                    </a:lnTo>
                    <a:lnTo>
                      <a:pt x="152" y="135"/>
                    </a:lnTo>
                    <a:lnTo>
                      <a:pt x="152" y="135"/>
                    </a:lnTo>
                    <a:lnTo>
                      <a:pt x="152" y="133"/>
                    </a:lnTo>
                    <a:lnTo>
                      <a:pt x="154" y="133"/>
                    </a:lnTo>
                    <a:lnTo>
                      <a:pt x="154" y="133"/>
                    </a:lnTo>
                    <a:lnTo>
                      <a:pt x="154" y="133"/>
                    </a:lnTo>
                    <a:lnTo>
                      <a:pt x="154" y="130"/>
                    </a:lnTo>
                    <a:lnTo>
                      <a:pt x="157" y="130"/>
                    </a:lnTo>
                    <a:lnTo>
                      <a:pt x="157" y="130"/>
                    </a:lnTo>
                    <a:lnTo>
                      <a:pt x="157" y="130"/>
                    </a:lnTo>
                    <a:lnTo>
                      <a:pt x="157" y="130"/>
                    </a:lnTo>
                    <a:lnTo>
                      <a:pt x="157" y="130"/>
                    </a:lnTo>
                    <a:lnTo>
                      <a:pt x="157" y="130"/>
                    </a:lnTo>
                    <a:lnTo>
                      <a:pt x="159" y="130"/>
                    </a:lnTo>
                    <a:lnTo>
                      <a:pt x="159" y="130"/>
                    </a:lnTo>
                    <a:lnTo>
                      <a:pt x="159" y="130"/>
                    </a:lnTo>
                    <a:lnTo>
                      <a:pt x="159" y="130"/>
                    </a:lnTo>
                    <a:lnTo>
                      <a:pt x="161" y="130"/>
                    </a:lnTo>
                    <a:lnTo>
                      <a:pt x="161" y="130"/>
                    </a:lnTo>
                    <a:lnTo>
                      <a:pt x="164" y="130"/>
                    </a:lnTo>
                    <a:lnTo>
                      <a:pt x="164" y="130"/>
                    </a:lnTo>
                    <a:lnTo>
                      <a:pt x="164" y="130"/>
                    </a:lnTo>
                    <a:lnTo>
                      <a:pt x="164" y="130"/>
                    </a:lnTo>
                    <a:lnTo>
                      <a:pt x="164" y="130"/>
                    </a:lnTo>
                    <a:lnTo>
                      <a:pt x="166" y="130"/>
                    </a:lnTo>
                    <a:lnTo>
                      <a:pt x="166" y="130"/>
                    </a:lnTo>
                    <a:lnTo>
                      <a:pt x="166" y="130"/>
                    </a:lnTo>
                    <a:lnTo>
                      <a:pt x="169" y="130"/>
                    </a:lnTo>
                    <a:lnTo>
                      <a:pt x="169" y="130"/>
                    </a:lnTo>
                    <a:lnTo>
                      <a:pt x="169" y="130"/>
                    </a:lnTo>
                    <a:lnTo>
                      <a:pt x="169" y="133"/>
                    </a:lnTo>
                    <a:lnTo>
                      <a:pt x="169" y="133"/>
                    </a:lnTo>
                    <a:lnTo>
                      <a:pt x="169" y="133"/>
                    </a:lnTo>
                    <a:lnTo>
                      <a:pt x="171" y="133"/>
                    </a:lnTo>
                    <a:lnTo>
                      <a:pt x="171" y="135"/>
                    </a:lnTo>
                    <a:lnTo>
                      <a:pt x="171" y="135"/>
                    </a:lnTo>
                    <a:lnTo>
                      <a:pt x="171" y="135"/>
                    </a:lnTo>
                    <a:lnTo>
                      <a:pt x="171" y="135"/>
                    </a:lnTo>
                    <a:lnTo>
                      <a:pt x="173" y="135"/>
                    </a:lnTo>
                    <a:lnTo>
                      <a:pt x="173" y="135"/>
                    </a:lnTo>
                    <a:lnTo>
                      <a:pt x="173" y="135"/>
                    </a:lnTo>
                    <a:lnTo>
                      <a:pt x="176" y="135"/>
                    </a:lnTo>
                    <a:lnTo>
                      <a:pt x="176" y="135"/>
                    </a:lnTo>
                    <a:lnTo>
                      <a:pt x="176" y="133"/>
                    </a:lnTo>
                    <a:lnTo>
                      <a:pt x="176" y="133"/>
                    </a:lnTo>
                    <a:lnTo>
                      <a:pt x="176" y="133"/>
                    </a:lnTo>
                    <a:lnTo>
                      <a:pt x="178" y="133"/>
                    </a:lnTo>
                    <a:lnTo>
                      <a:pt x="178" y="130"/>
                    </a:lnTo>
                    <a:lnTo>
                      <a:pt x="178" y="130"/>
                    </a:lnTo>
                    <a:lnTo>
                      <a:pt x="178" y="130"/>
                    </a:lnTo>
                    <a:lnTo>
                      <a:pt x="178" y="130"/>
                    </a:lnTo>
                    <a:lnTo>
                      <a:pt x="178" y="130"/>
                    </a:lnTo>
                    <a:lnTo>
                      <a:pt x="178" y="128"/>
                    </a:lnTo>
                    <a:lnTo>
                      <a:pt x="180" y="128"/>
                    </a:lnTo>
                    <a:lnTo>
                      <a:pt x="180" y="128"/>
                    </a:lnTo>
                    <a:lnTo>
                      <a:pt x="180" y="128"/>
                    </a:lnTo>
                    <a:lnTo>
                      <a:pt x="183" y="128"/>
                    </a:lnTo>
                    <a:lnTo>
                      <a:pt x="183" y="126"/>
                    </a:lnTo>
                    <a:lnTo>
                      <a:pt x="180" y="126"/>
                    </a:lnTo>
                    <a:lnTo>
                      <a:pt x="180" y="126"/>
                    </a:lnTo>
                    <a:lnTo>
                      <a:pt x="180" y="123"/>
                    </a:lnTo>
                    <a:lnTo>
                      <a:pt x="180" y="123"/>
                    </a:lnTo>
                    <a:lnTo>
                      <a:pt x="180" y="121"/>
                    </a:lnTo>
                    <a:lnTo>
                      <a:pt x="180" y="121"/>
                    </a:lnTo>
                    <a:lnTo>
                      <a:pt x="180" y="121"/>
                    </a:lnTo>
                    <a:lnTo>
                      <a:pt x="180" y="119"/>
                    </a:lnTo>
                    <a:lnTo>
                      <a:pt x="180" y="119"/>
                    </a:lnTo>
                    <a:lnTo>
                      <a:pt x="180" y="116"/>
                    </a:lnTo>
                    <a:lnTo>
                      <a:pt x="180" y="116"/>
                    </a:lnTo>
                    <a:lnTo>
                      <a:pt x="180" y="116"/>
                    </a:lnTo>
                    <a:lnTo>
                      <a:pt x="180" y="114"/>
                    </a:lnTo>
                    <a:lnTo>
                      <a:pt x="180" y="114"/>
                    </a:lnTo>
                    <a:lnTo>
                      <a:pt x="180" y="111"/>
                    </a:lnTo>
                    <a:lnTo>
                      <a:pt x="180" y="111"/>
                    </a:lnTo>
                    <a:lnTo>
                      <a:pt x="180" y="111"/>
                    </a:lnTo>
                    <a:lnTo>
                      <a:pt x="183" y="111"/>
                    </a:lnTo>
                    <a:lnTo>
                      <a:pt x="183" y="111"/>
                    </a:lnTo>
                    <a:lnTo>
                      <a:pt x="183" y="111"/>
                    </a:lnTo>
                    <a:lnTo>
                      <a:pt x="183" y="111"/>
                    </a:lnTo>
                    <a:lnTo>
                      <a:pt x="183" y="109"/>
                    </a:lnTo>
                    <a:lnTo>
                      <a:pt x="185" y="109"/>
                    </a:lnTo>
                    <a:lnTo>
                      <a:pt x="185" y="109"/>
                    </a:lnTo>
                    <a:lnTo>
                      <a:pt x="185" y="107"/>
                    </a:lnTo>
                    <a:lnTo>
                      <a:pt x="183" y="107"/>
                    </a:lnTo>
                    <a:lnTo>
                      <a:pt x="183" y="107"/>
                    </a:lnTo>
                    <a:lnTo>
                      <a:pt x="183" y="104"/>
                    </a:lnTo>
                    <a:lnTo>
                      <a:pt x="183" y="104"/>
                    </a:lnTo>
                    <a:lnTo>
                      <a:pt x="185" y="104"/>
                    </a:lnTo>
                    <a:lnTo>
                      <a:pt x="185" y="104"/>
                    </a:lnTo>
                    <a:lnTo>
                      <a:pt x="185" y="102"/>
                    </a:lnTo>
                    <a:lnTo>
                      <a:pt x="185" y="102"/>
                    </a:lnTo>
                    <a:lnTo>
                      <a:pt x="185" y="102"/>
                    </a:lnTo>
                    <a:lnTo>
                      <a:pt x="185" y="100"/>
                    </a:lnTo>
                    <a:lnTo>
                      <a:pt x="185" y="100"/>
                    </a:lnTo>
                    <a:lnTo>
                      <a:pt x="185" y="100"/>
                    </a:lnTo>
                    <a:lnTo>
                      <a:pt x="185" y="97"/>
                    </a:lnTo>
                    <a:lnTo>
                      <a:pt x="187" y="97"/>
                    </a:lnTo>
                    <a:lnTo>
                      <a:pt x="187" y="97"/>
                    </a:lnTo>
                    <a:lnTo>
                      <a:pt x="190" y="97"/>
                    </a:lnTo>
                    <a:lnTo>
                      <a:pt x="190" y="97"/>
                    </a:lnTo>
                    <a:lnTo>
                      <a:pt x="190" y="97"/>
                    </a:lnTo>
                    <a:lnTo>
                      <a:pt x="190" y="97"/>
                    </a:lnTo>
                    <a:lnTo>
                      <a:pt x="192" y="97"/>
                    </a:lnTo>
                    <a:lnTo>
                      <a:pt x="192" y="97"/>
                    </a:lnTo>
                    <a:lnTo>
                      <a:pt x="192" y="97"/>
                    </a:lnTo>
                    <a:lnTo>
                      <a:pt x="192" y="97"/>
                    </a:lnTo>
                    <a:lnTo>
                      <a:pt x="195" y="97"/>
                    </a:lnTo>
                    <a:lnTo>
                      <a:pt x="195" y="97"/>
                    </a:lnTo>
                    <a:lnTo>
                      <a:pt x="195" y="97"/>
                    </a:lnTo>
                    <a:lnTo>
                      <a:pt x="197" y="97"/>
                    </a:lnTo>
                    <a:lnTo>
                      <a:pt x="197" y="95"/>
                    </a:lnTo>
                    <a:lnTo>
                      <a:pt x="197" y="95"/>
                    </a:lnTo>
                    <a:lnTo>
                      <a:pt x="197" y="95"/>
                    </a:lnTo>
                    <a:lnTo>
                      <a:pt x="197" y="95"/>
                    </a:lnTo>
                    <a:lnTo>
                      <a:pt x="199" y="95"/>
                    </a:lnTo>
                    <a:lnTo>
                      <a:pt x="199" y="95"/>
                    </a:lnTo>
                    <a:lnTo>
                      <a:pt x="199" y="92"/>
                    </a:lnTo>
                    <a:lnTo>
                      <a:pt x="199" y="92"/>
                    </a:lnTo>
                    <a:lnTo>
                      <a:pt x="202" y="92"/>
                    </a:lnTo>
                    <a:lnTo>
                      <a:pt x="202" y="92"/>
                    </a:lnTo>
                    <a:lnTo>
                      <a:pt x="202" y="92"/>
                    </a:lnTo>
                    <a:lnTo>
                      <a:pt x="202" y="92"/>
                    </a:lnTo>
                    <a:lnTo>
                      <a:pt x="204" y="92"/>
                    </a:lnTo>
                    <a:lnTo>
                      <a:pt x="204" y="90"/>
                    </a:lnTo>
                    <a:lnTo>
                      <a:pt x="202" y="90"/>
                    </a:lnTo>
                    <a:lnTo>
                      <a:pt x="202" y="90"/>
                    </a:lnTo>
                    <a:lnTo>
                      <a:pt x="202" y="90"/>
                    </a:lnTo>
                    <a:lnTo>
                      <a:pt x="202" y="88"/>
                    </a:lnTo>
                    <a:lnTo>
                      <a:pt x="199" y="88"/>
                    </a:lnTo>
                    <a:lnTo>
                      <a:pt x="199" y="88"/>
                    </a:lnTo>
                    <a:lnTo>
                      <a:pt x="199" y="88"/>
                    </a:lnTo>
                    <a:lnTo>
                      <a:pt x="199" y="85"/>
                    </a:lnTo>
                    <a:lnTo>
                      <a:pt x="199" y="85"/>
                    </a:lnTo>
                    <a:lnTo>
                      <a:pt x="199" y="85"/>
                    </a:lnTo>
                    <a:lnTo>
                      <a:pt x="199" y="83"/>
                    </a:lnTo>
                    <a:lnTo>
                      <a:pt x="199" y="83"/>
                    </a:lnTo>
                    <a:lnTo>
                      <a:pt x="199" y="83"/>
                    </a:lnTo>
                    <a:lnTo>
                      <a:pt x="199" y="81"/>
                    </a:lnTo>
                    <a:lnTo>
                      <a:pt x="199" y="81"/>
                    </a:lnTo>
                    <a:lnTo>
                      <a:pt x="197" y="81"/>
                    </a:lnTo>
                    <a:lnTo>
                      <a:pt x="197" y="81"/>
                    </a:lnTo>
                    <a:lnTo>
                      <a:pt x="197" y="81"/>
                    </a:lnTo>
                    <a:lnTo>
                      <a:pt x="197" y="81"/>
                    </a:lnTo>
                    <a:lnTo>
                      <a:pt x="195" y="81"/>
                    </a:lnTo>
                    <a:lnTo>
                      <a:pt x="195" y="81"/>
                    </a:lnTo>
                    <a:lnTo>
                      <a:pt x="195" y="78"/>
                    </a:lnTo>
                    <a:lnTo>
                      <a:pt x="195" y="78"/>
                    </a:lnTo>
                    <a:lnTo>
                      <a:pt x="195" y="78"/>
                    </a:lnTo>
                    <a:lnTo>
                      <a:pt x="195" y="76"/>
                    </a:lnTo>
                    <a:lnTo>
                      <a:pt x="192" y="76"/>
                    </a:lnTo>
                    <a:lnTo>
                      <a:pt x="192" y="76"/>
                    </a:lnTo>
                    <a:lnTo>
                      <a:pt x="192" y="74"/>
                    </a:lnTo>
                    <a:lnTo>
                      <a:pt x="195" y="74"/>
                    </a:lnTo>
                    <a:lnTo>
                      <a:pt x="195" y="74"/>
                    </a:lnTo>
                    <a:lnTo>
                      <a:pt x="195" y="74"/>
                    </a:lnTo>
                    <a:lnTo>
                      <a:pt x="197" y="74"/>
                    </a:lnTo>
                    <a:lnTo>
                      <a:pt x="197" y="74"/>
                    </a:lnTo>
                    <a:lnTo>
                      <a:pt x="197" y="74"/>
                    </a:lnTo>
                    <a:lnTo>
                      <a:pt x="197" y="74"/>
                    </a:lnTo>
                    <a:lnTo>
                      <a:pt x="199" y="74"/>
                    </a:lnTo>
                    <a:lnTo>
                      <a:pt x="199" y="74"/>
                    </a:lnTo>
                    <a:lnTo>
                      <a:pt x="199" y="74"/>
                    </a:lnTo>
                    <a:lnTo>
                      <a:pt x="199" y="76"/>
                    </a:lnTo>
                    <a:lnTo>
                      <a:pt x="202" y="76"/>
                    </a:lnTo>
                    <a:lnTo>
                      <a:pt x="202" y="76"/>
                    </a:lnTo>
                    <a:lnTo>
                      <a:pt x="204" y="76"/>
                    </a:lnTo>
                    <a:lnTo>
                      <a:pt x="204" y="76"/>
                    </a:lnTo>
                    <a:lnTo>
                      <a:pt x="204" y="76"/>
                    </a:lnTo>
                    <a:lnTo>
                      <a:pt x="206" y="76"/>
                    </a:lnTo>
                    <a:lnTo>
                      <a:pt x="206" y="76"/>
                    </a:lnTo>
                    <a:lnTo>
                      <a:pt x="209" y="76"/>
                    </a:lnTo>
                    <a:lnTo>
                      <a:pt x="209" y="76"/>
                    </a:lnTo>
                    <a:lnTo>
                      <a:pt x="209" y="76"/>
                    </a:lnTo>
                    <a:lnTo>
                      <a:pt x="211" y="76"/>
                    </a:lnTo>
                    <a:lnTo>
                      <a:pt x="211" y="76"/>
                    </a:lnTo>
                    <a:lnTo>
                      <a:pt x="211" y="76"/>
                    </a:lnTo>
                    <a:lnTo>
                      <a:pt x="214" y="76"/>
                    </a:lnTo>
                    <a:lnTo>
                      <a:pt x="214" y="76"/>
                    </a:lnTo>
                    <a:lnTo>
                      <a:pt x="214" y="74"/>
                    </a:lnTo>
                    <a:lnTo>
                      <a:pt x="216" y="74"/>
                    </a:lnTo>
                    <a:lnTo>
                      <a:pt x="216" y="74"/>
                    </a:lnTo>
                    <a:lnTo>
                      <a:pt x="216" y="74"/>
                    </a:lnTo>
                    <a:lnTo>
                      <a:pt x="216" y="74"/>
                    </a:lnTo>
                    <a:lnTo>
                      <a:pt x="218" y="74"/>
                    </a:lnTo>
                    <a:lnTo>
                      <a:pt x="218" y="74"/>
                    </a:lnTo>
                    <a:lnTo>
                      <a:pt x="218" y="74"/>
                    </a:lnTo>
                    <a:lnTo>
                      <a:pt x="218" y="71"/>
                    </a:lnTo>
                    <a:lnTo>
                      <a:pt x="218" y="71"/>
                    </a:lnTo>
                    <a:lnTo>
                      <a:pt x="221" y="71"/>
                    </a:lnTo>
                    <a:lnTo>
                      <a:pt x="221" y="71"/>
                    </a:lnTo>
                    <a:lnTo>
                      <a:pt x="221" y="69"/>
                    </a:lnTo>
                    <a:lnTo>
                      <a:pt x="221" y="69"/>
                    </a:lnTo>
                    <a:lnTo>
                      <a:pt x="221" y="66"/>
                    </a:lnTo>
                    <a:lnTo>
                      <a:pt x="221" y="66"/>
                    </a:lnTo>
                    <a:lnTo>
                      <a:pt x="221" y="66"/>
                    </a:lnTo>
                    <a:lnTo>
                      <a:pt x="221" y="64"/>
                    </a:lnTo>
                    <a:lnTo>
                      <a:pt x="221" y="64"/>
                    </a:lnTo>
                    <a:lnTo>
                      <a:pt x="218" y="64"/>
                    </a:lnTo>
                    <a:lnTo>
                      <a:pt x="218" y="64"/>
                    </a:lnTo>
                    <a:lnTo>
                      <a:pt x="218" y="64"/>
                    </a:lnTo>
                    <a:lnTo>
                      <a:pt x="218" y="62"/>
                    </a:lnTo>
                    <a:lnTo>
                      <a:pt x="218" y="62"/>
                    </a:lnTo>
                    <a:lnTo>
                      <a:pt x="218" y="62"/>
                    </a:lnTo>
                    <a:lnTo>
                      <a:pt x="218" y="62"/>
                    </a:lnTo>
                    <a:lnTo>
                      <a:pt x="218" y="59"/>
                    </a:lnTo>
                    <a:lnTo>
                      <a:pt x="218" y="59"/>
                    </a:lnTo>
                    <a:lnTo>
                      <a:pt x="218" y="59"/>
                    </a:lnTo>
                    <a:lnTo>
                      <a:pt x="218" y="59"/>
                    </a:lnTo>
                    <a:lnTo>
                      <a:pt x="218" y="57"/>
                    </a:lnTo>
                    <a:lnTo>
                      <a:pt x="218" y="57"/>
                    </a:lnTo>
                    <a:lnTo>
                      <a:pt x="221" y="57"/>
                    </a:lnTo>
                    <a:lnTo>
                      <a:pt x="221" y="57"/>
                    </a:lnTo>
                    <a:lnTo>
                      <a:pt x="221" y="55"/>
                    </a:lnTo>
                    <a:lnTo>
                      <a:pt x="223" y="55"/>
                    </a:lnTo>
                    <a:lnTo>
                      <a:pt x="223" y="55"/>
                    </a:lnTo>
                    <a:lnTo>
                      <a:pt x="223" y="55"/>
                    </a:lnTo>
                    <a:lnTo>
                      <a:pt x="223" y="55"/>
                    </a:lnTo>
                    <a:lnTo>
                      <a:pt x="223" y="52"/>
                    </a:lnTo>
                    <a:lnTo>
                      <a:pt x="223" y="52"/>
                    </a:lnTo>
                    <a:lnTo>
                      <a:pt x="225" y="52"/>
                    </a:lnTo>
                    <a:lnTo>
                      <a:pt x="225" y="52"/>
                    </a:lnTo>
                    <a:lnTo>
                      <a:pt x="225" y="52"/>
                    </a:lnTo>
                    <a:lnTo>
                      <a:pt x="225" y="52"/>
                    </a:lnTo>
                    <a:lnTo>
                      <a:pt x="225" y="50"/>
                    </a:lnTo>
                    <a:lnTo>
                      <a:pt x="228" y="50"/>
                    </a:lnTo>
                    <a:lnTo>
                      <a:pt x="228" y="50"/>
                    </a:lnTo>
                    <a:lnTo>
                      <a:pt x="228" y="50"/>
                    </a:lnTo>
                    <a:lnTo>
                      <a:pt x="230" y="50"/>
                    </a:lnTo>
                    <a:lnTo>
                      <a:pt x="230" y="47"/>
                    </a:lnTo>
                    <a:lnTo>
                      <a:pt x="230" y="47"/>
                    </a:lnTo>
                    <a:lnTo>
                      <a:pt x="230" y="45"/>
                    </a:lnTo>
                    <a:lnTo>
                      <a:pt x="230" y="45"/>
                    </a:lnTo>
                    <a:lnTo>
                      <a:pt x="230" y="45"/>
                    </a:lnTo>
                    <a:lnTo>
                      <a:pt x="230" y="45"/>
                    </a:lnTo>
                    <a:lnTo>
                      <a:pt x="232" y="45"/>
                    </a:lnTo>
                    <a:lnTo>
                      <a:pt x="232" y="43"/>
                    </a:lnTo>
                    <a:lnTo>
                      <a:pt x="230" y="43"/>
                    </a:lnTo>
                    <a:lnTo>
                      <a:pt x="230" y="43"/>
                    </a:lnTo>
                    <a:lnTo>
                      <a:pt x="230" y="43"/>
                    </a:lnTo>
                    <a:lnTo>
                      <a:pt x="230" y="43"/>
                    </a:lnTo>
                    <a:lnTo>
                      <a:pt x="230" y="43"/>
                    </a:lnTo>
                    <a:lnTo>
                      <a:pt x="230" y="40"/>
                    </a:lnTo>
                    <a:lnTo>
                      <a:pt x="230" y="40"/>
                    </a:lnTo>
                    <a:lnTo>
                      <a:pt x="230" y="40"/>
                    </a:lnTo>
                    <a:lnTo>
                      <a:pt x="230" y="40"/>
                    </a:lnTo>
                    <a:lnTo>
                      <a:pt x="230" y="38"/>
                    </a:lnTo>
                    <a:lnTo>
                      <a:pt x="232" y="38"/>
                    </a:lnTo>
                    <a:lnTo>
                      <a:pt x="232" y="38"/>
                    </a:lnTo>
                    <a:lnTo>
                      <a:pt x="230" y="38"/>
                    </a:lnTo>
                    <a:lnTo>
                      <a:pt x="230" y="36"/>
                    </a:lnTo>
                    <a:lnTo>
                      <a:pt x="230" y="36"/>
                    </a:lnTo>
                    <a:lnTo>
                      <a:pt x="230" y="36"/>
                    </a:lnTo>
                    <a:lnTo>
                      <a:pt x="230" y="36"/>
                    </a:lnTo>
                    <a:lnTo>
                      <a:pt x="230" y="33"/>
                    </a:lnTo>
                    <a:lnTo>
                      <a:pt x="230" y="33"/>
                    </a:lnTo>
                    <a:lnTo>
                      <a:pt x="230" y="33"/>
                    </a:lnTo>
                    <a:lnTo>
                      <a:pt x="230" y="33"/>
                    </a:lnTo>
                    <a:lnTo>
                      <a:pt x="228" y="33"/>
                    </a:lnTo>
                    <a:lnTo>
                      <a:pt x="228" y="33"/>
                    </a:lnTo>
                    <a:lnTo>
                      <a:pt x="230" y="33"/>
                    </a:lnTo>
                    <a:lnTo>
                      <a:pt x="230" y="31"/>
                    </a:lnTo>
                    <a:lnTo>
                      <a:pt x="230" y="31"/>
                    </a:lnTo>
                    <a:lnTo>
                      <a:pt x="228" y="31"/>
                    </a:lnTo>
                    <a:lnTo>
                      <a:pt x="228" y="29"/>
                    </a:lnTo>
                    <a:lnTo>
                      <a:pt x="228" y="29"/>
                    </a:lnTo>
                    <a:lnTo>
                      <a:pt x="228" y="29"/>
                    </a:lnTo>
                    <a:lnTo>
                      <a:pt x="228" y="26"/>
                    </a:lnTo>
                    <a:lnTo>
                      <a:pt x="225" y="26"/>
                    </a:lnTo>
                    <a:lnTo>
                      <a:pt x="225" y="26"/>
                    </a:lnTo>
                    <a:lnTo>
                      <a:pt x="225" y="26"/>
                    </a:lnTo>
                    <a:lnTo>
                      <a:pt x="225" y="24"/>
                    </a:lnTo>
                    <a:lnTo>
                      <a:pt x="225" y="24"/>
                    </a:lnTo>
                    <a:lnTo>
                      <a:pt x="223" y="24"/>
                    </a:lnTo>
                    <a:lnTo>
                      <a:pt x="223" y="24"/>
                    </a:lnTo>
                    <a:lnTo>
                      <a:pt x="223" y="24"/>
                    </a:lnTo>
                    <a:lnTo>
                      <a:pt x="223" y="24"/>
                    </a:lnTo>
                    <a:lnTo>
                      <a:pt x="223" y="21"/>
                    </a:lnTo>
                    <a:lnTo>
                      <a:pt x="223" y="21"/>
                    </a:lnTo>
                    <a:lnTo>
                      <a:pt x="223" y="21"/>
                    </a:lnTo>
                    <a:lnTo>
                      <a:pt x="223" y="21"/>
                    </a:lnTo>
                    <a:lnTo>
                      <a:pt x="223" y="21"/>
                    </a:lnTo>
                    <a:lnTo>
                      <a:pt x="223" y="19"/>
                    </a:lnTo>
                    <a:lnTo>
                      <a:pt x="225" y="19"/>
                    </a:lnTo>
                    <a:lnTo>
                      <a:pt x="225" y="19"/>
                    </a:lnTo>
                    <a:lnTo>
                      <a:pt x="225" y="19"/>
                    </a:lnTo>
                    <a:lnTo>
                      <a:pt x="225" y="19"/>
                    </a:lnTo>
                    <a:lnTo>
                      <a:pt x="225" y="17"/>
                    </a:lnTo>
                    <a:lnTo>
                      <a:pt x="228" y="17"/>
                    </a:lnTo>
                    <a:lnTo>
                      <a:pt x="228" y="17"/>
                    </a:lnTo>
                    <a:lnTo>
                      <a:pt x="228" y="17"/>
                    </a:lnTo>
                    <a:lnTo>
                      <a:pt x="230" y="17"/>
                    </a:lnTo>
                    <a:lnTo>
                      <a:pt x="230" y="14"/>
                    </a:lnTo>
                    <a:lnTo>
                      <a:pt x="230" y="14"/>
                    </a:lnTo>
                    <a:lnTo>
                      <a:pt x="230" y="14"/>
                    </a:lnTo>
                    <a:lnTo>
                      <a:pt x="230" y="12"/>
                    </a:lnTo>
                    <a:lnTo>
                      <a:pt x="230" y="12"/>
                    </a:lnTo>
                    <a:lnTo>
                      <a:pt x="230" y="12"/>
                    </a:lnTo>
                    <a:lnTo>
                      <a:pt x="232" y="12"/>
                    </a:lnTo>
                    <a:lnTo>
                      <a:pt x="232" y="12"/>
                    </a:lnTo>
                    <a:lnTo>
                      <a:pt x="232" y="12"/>
                    </a:lnTo>
                    <a:lnTo>
                      <a:pt x="232" y="12"/>
                    </a:lnTo>
                    <a:lnTo>
                      <a:pt x="235" y="12"/>
                    </a:lnTo>
                    <a:lnTo>
                      <a:pt x="235" y="14"/>
                    </a:lnTo>
                    <a:lnTo>
                      <a:pt x="235" y="14"/>
                    </a:lnTo>
                    <a:lnTo>
                      <a:pt x="235" y="12"/>
                    </a:lnTo>
                    <a:lnTo>
                      <a:pt x="235" y="12"/>
                    </a:lnTo>
                    <a:lnTo>
                      <a:pt x="235" y="12"/>
                    </a:lnTo>
                    <a:lnTo>
                      <a:pt x="237" y="12"/>
                    </a:lnTo>
                    <a:lnTo>
                      <a:pt x="237" y="12"/>
                    </a:lnTo>
                    <a:lnTo>
                      <a:pt x="237" y="10"/>
                    </a:lnTo>
                    <a:lnTo>
                      <a:pt x="237" y="10"/>
                    </a:lnTo>
                    <a:lnTo>
                      <a:pt x="240" y="10"/>
                    </a:lnTo>
                    <a:lnTo>
                      <a:pt x="240" y="10"/>
                    </a:lnTo>
                    <a:lnTo>
                      <a:pt x="240" y="10"/>
                    </a:lnTo>
                    <a:lnTo>
                      <a:pt x="242" y="10"/>
                    </a:lnTo>
                    <a:lnTo>
                      <a:pt x="242" y="10"/>
                    </a:lnTo>
                    <a:lnTo>
                      <a:pt x="242" y="7"/>
                    </a:lnTo>
                    <a:lnTo>
                      <a:pt x="242" y="7"/>
                    </a:lnTo>
                    <a:lnTo>
                      <a:pt x="242" y="5"/>
                    </a:lnTo>
                    <a:lnTo>
                      <a:pt x="242" y="5"/>
                    </a:lnTo>
                    <a:lnTo>
                      <a:pt x="244" y="5"/>
                    </a:lnTo>
                    <a:lnTo>
                      <a:pt x="244" y="5"/>
                    </a:lnTo>
                    <a:lnTo>
                      <a:pt x="244" y="5"/>
                    </a:lnTo>
                    <a:lnTo>
                      <a:pt x="244" y="5"/>
                    </a:lnTo>
                    <a:lnTo>
                      <a:pt x="247" y="5"/>
                    </a:lnTo>
                    <a:lnTo>
                      <a:pt x="247" y="2"/>
                    </a:lnTo>
                    <a:lnTo>
                      <a:pt x="247" y="2"/>
                    </a:lnTo>
                    <a:lnTo>
                      <a:pt x="247" y="5"/>
                    </a:lnTo>
                    <a:lnTo>
                      <a:pt x="249" y="5"/>
                    </a:lnTo>
                    <a:lnTo>
                      <a:pt x="249" y="2"/>
                    </a:lnTo>
                    <a:lnTo>
                      <a:pt x="249" y="2"/>
                    </a:lnTo>
                    <a:lnTo>
                      <a:pt x="249" y="2"/>
                    </a:lnTo>
                    <a:lnTo>
                      <a:pt x="249" y="2"/>
                    </a:lnTo>
                    <a:lnTo>
                      <a:pt x="251" y="2"/>
                    </a:lnTo>
                    <a:lnTo>
                      <a:pt x="251" y="2"/>
                    </a:lnTo>
                    <a:lnTo>
                      <a:pt x="251" y="2"/>
                    </a:lnTo>
                    <a:lnTo>
                      <a:pt x="254" y="2"/>
                    </a:lnTo>
                    <a:lnTo>
                      <a:pt x="254" y="2"/>
                    </a:lnTo>
                    <a:lnTo>
                      <a:pt x="254" y="2"/>
                    </a:lnTo>
                    <a:lnTo>
                      <a:pt x="254" y="2"/>
                    </a:lnTo>
                    <a:lnTo>
                      <a:pt x="256" y="2"/>
                    </a:lnTo>
                    <a:lnTo>
                      <a:pt x="256" y="2"/>
                    </a:lnTo>
                    <a:lnTo>
                      <a:pt x="256" y="2"/>
                    </a:lnTo>
                    <a:lnTo>
                      <a:pt x="256" y="2"/>
                    </a:lnTo>
                    <a:lnTo>
                      <a:pt x="258" y="2"/>
                    </a:lnTo>
                    <a:lnTo>
                      <a:pt x="258" y="2"/>
                    </a:lnTo>
                    <a:lnTo>
                      <a:pt x="258" y="2"/>
                    </a:lnTo>
                    <a:lnTo>
                      <a:pt x="258" y="2"/>
                    </a:lnTo>
                    <a:lnTo>
                      <a:pt x="258" y="2"/>
                    </a:lnTo>
                    <a:lnTo>
                      <a:pt x="261" y="2"/>
                    </a:lnTo>
                    <a:lnTo>
                      <a:pt x="261" y="2"/>
                    </a:lnTo>
                    <a:lnTo>
                      <a:pt x="263" y="2"/>
                    </a:lnTo>
                    <a:lnTo>
                      <a:pt x="263" y="2"/>
                    </a:lnTo>
                    <a:lnTo>
                      <a:pt x="263" y="2"/>
                    </a:lnTo>
                    <a:lnTo>
                      <a:pt x="266" y="2"/>
                    </a:lnTo>
                    <a:lnTo>
                      <a:pt x="266" y="2"/>
                    </a:lnTo>
                    <a:lnTo>
                      <a:pt x="266" y="2"/>
                    </a:lnTo>
                    <a:lnTo>
                      <a:pt x="268" y="2"/>
                    </a:lnTo>
                    <a:lnTo>
                      <a:pt x="268" y="2"/>
                    </a:lnTo>
                    <a:lnTo>
                      <a:pt x="270" y="2"/>
                    </a:lnTo>
                    <a:lnTo>
                      <a:pt x="270" y="2"/>
                    </a:lnTo>
                    <a:lnTo>
                      <a:pt x="270" y="0"/>
                    </a:lnTo>
                    <a:lnTo>
                      <a:pt x="270" y="0"/>
                    </a:lnTo>
                    <a:lnTo>
                      <a:pt x="270" y="2"/>
                    </a:lnTo>
                    <a:lnTo>
                      <a:pt x="273" y="2"/>
                    </a:lnTo>
                    <a:lnTo>
                      <a:pt x="273" y="2"/>
                    </a:lnTo>
                    <a:lnTo>
                      <a:pt x="273" y="0"/>
                    </a:lnTo>
                    <a:lnTo>
                      <a:pt x="275" y="0"/>
                    </a:lnTo>
                    <a:lnTo>
                      <a:pt x="275" y="0"/>
                    </a:lnTo>
                    <a:lnTo>
                      <a:pt x="275" y="2"/>
                    </a:lnTo>
                    <a:lnTo>
                      <a:pt x="275" y="2"/>
                    </a:lnTo>
                    <a:lnTo>
                      <a:pt x="275" y="2"/>
                    </a:lnTo>
                    <a:lnTo>
                      <a:pt x="277" y="2"/>
                    </a:lnTo>
                    <a:lnTo>
                      <a:pt x="277" y="2"/>
                    </a:lnTo>
                    <a:lnTo>
                      <a:pt x="277" y="2"/>
                    </a:lnTo>
                    <a:lnTo>
                      <a:pt x="277" y="2"/>
                    </a:lnTo>
                    <a:lnTo>
                      <a:pt x="280" y="2"/>
                    </a:lnTo>
                    <a:lnTo>
                      <a:pt x="280" y="5"/>
                    </a:lnTo>
                    <a:lnTo>
                      <a:pt x="277" y="5"/>
                    </a:lnTo>
                    <a:lnTo>
                      <a:pt x="277" y="5"/>
                    </a:lnTo>
                    <a:lnTo>
                      <a:pt x="277" y="5"/>
                    </a:lnTo>
                    <a:lnTo>
                      <a:pt x="277" y="5"/>
                    </a:lnTo>
                    <a:lnTo>
                      <a:pt x="275" y="5"/>
                    </a:lnTo>
                    <a:lnTo>
                      <a:pt x="275" y="5"/>
                    </a:lnTo>
                    <a:lnTo>
                      <a:pt x="275" y="5"/>
                    </a:lnTo>
                    <a:lnTo>
                      <a:pt x="273" y="5"/>
                    </a:lnTo>
                    <a:lnTo>
                      <a:pt x="273" y="5"/>
                    </a:lnTo>
                    <a:lnTo>
                      <a:pt x="270" y="5"/>
                    </a:lnTo>
                    <a:lnTo>
                      <a:pt x="270" y="5"/>
                    </a:lnTo>
                    <a:lnTo>
                      <a:pt x="270" y="5"/>
                    </a:lnTo>
                    <a:lnTo>
                      <a:pt x="270" y="5"/>
                    </a:lnTo>
                    <a:lnTo>
                      <a:pt x="268" y="5"/>
                    </a:lnTo>
                    <a:lnTo>
                      <a:pt x="268" y="5"/>
                    </a:lnTo>
                    <a:lnTo>
                      <a:pt x="268" y="5"/>
                    </a:lnTo>
                    <a:lnTo>
                      <a:pt x="266" y="5"/>
                    </a:lnTo>
                    <a:lnTo>
                      <a:pt x="266" y="5"/>
                    </a:lnTo>
                    <a:lnTo>
                      <a:pt x="266" y="5"/>
                    </a:lnTo>
                    <a:lnTo>
                      <a:pt x="266" y="5"/>
                    </a:lnTo>
                    <a:lnTo>
                      <a:pt x="266" y="5"/>
                    </a:lnTo>
                    <a:lnTo>
                      <a:pt x="263" y="5"/>
                    </a:lnTo>
                    <a:lnTo>
                      <a:pt x="263" y="5"/>
                    </a:lnTo>
                    <a:lnTo>
                      <a:pt x="263" y="5"/>
                    </a:lnTo>
                    <a:lnTo>
                      <a:pt x="263" y="7"/>
                    </a:lnTo>
                    <a:lnTo>
                      <a:pt x="261" y="7"/>
                    </a:lnTo>
                    <a:lnTo>
                      <a:pt x="261" y="7"/>
                    </a:lnTo>
                    <a:lnTo>
                      <a:pt x="263" y="7"/>
                    </a:lnTo>
                    <a:lnTo>
                      <a:pt x="263" y="10"/>
                    </a:lnTo>
                    <a:lnTo>
                      <a:pt x="261" y="10"/>
                    </a:lnTo>
                    <a:lnTo>
                      <a:pt x="261" y="10"/>
                    </a:lnTo>
                    <a:lnTo>
                      <a:pt x="261" y="10"/>
                    </a:lnTo>
                    <a:lnTo>
                      <a:pt x="261" y="12"/>
                    </a:lnTo>
                    <a:lnTo>
                      <a:pt x="258" y="12"/>
                    </a:lnTo>
                    <a:lnTo>
                      <a:pt x="258" y="12"/>
                    </a:lnTo>
                    <a:lnTo>
                      <a:pt x="258" y="12"/>
                    </a:lnTo>
                    <a:lnTo>
                      <a:pt x="258" y="12"/>
                    </a:lnTo>
                    <a:lnTo>
                      <a:pt x="258" y="12"/>
                    </a:lnTo>
                    <a:lnTo>
                      <a:pt x="258" y="14"/>
                    </a:lnTo>
                    <a:lnTo>
                      <a:pt x="256" y="14"/>
                    </a:lnTo>
                    <a:lnTo>
                      <a:pt x="256" y="14"/>
                    </a:lnTo>
                    <a:lnTo>
                      <a:pt x="256" y="14"/>
                    </a:lnTo>
                    <a:lnTo>
                      <a:pt x="256" y="14"/>
                    </a:lnTo>
                    <a:lnTo>
                      <a:pt x="256" y="17"/>
                    </a:lnTo>
                    <a:lnTo>
                      <a:pt x="254" y="17"/>
                    </a:lnTo>
                    <a:lnTo>
                      <a:pt x="254" y="17"/>
                    </a:lnTo>
                    <a:lnTo>
                      <a:pt x="254" y="17"/>
                    </a:lnTo>
                    <a:lnTo>
                      <a:pt x="251" y="17"/>
                    </a:lnTo>
                    <a:lnTo>
                      <a:pt x="251" y="17"/>
                    </a:lnTo>
                    <a:lnTo>
                      <a:pt x="251" y="17"/>
                    </a:lnTo>
                    <a:lnTo>
                      <a:pt x="251" y="19"/>
                    </a:lnTo>
                    <a:lnTo>
                      <a:pt x="251" y="19"/>
                    </a:lnTo>
                    <a:lnTo>
                      <a:pt x="251" y="21"/>
                    </a:lnTo>
                    <a:lnTo>
                      <a:pt x="251" y="21"/>
                    </a:lnTo>
                    <a:lnTo>
                      <a:pt x="251" y="21"/>
                    </a:lnTo>
                    <a:lnTo>
                      <a:pt x="251" y="21"/>
                    </a:lnTo>
                    <a:lnTo>
                      <a:pt x="251" y="24"/>
                    </a:lnTo>
                    <a:lnTo>
                      <a:pt x="251" y="24"/>
                    </a:lnTo>
                    <a:lnTo>
                      <a:pt x="251" y="24"/>
                    </a:lnTo>
                    <a:lnTo>
                      <a:pt x="251" y="26"/>
                    </a:lnTo>
                    <a:lnTo>
                      <a:pt x="251" y="26"/>
                    </a:lnTo>
                    <a:lnTo>
                      <a:pt x="251" y="26"/>
                    </a:lnTo>
                    <a:lnTo>
                      <a:pt x="251" y="29"/>
                    </a:lnTo>
                    <a:lnTo>
                      <a:pt x="251" y="29"/>
                    </a:lnTo>
                    <a:lnTo>
                      <a:pt x="254" y="29"/>
                    </a:lnTo>
                    <a:lnTo>
                      <a:pt x="254" y="29"/>
                    </a:lnTo>
                    <a:lnTo>
                      <a:pt x="256" y="29"/>
                    </a:lnTo>
                    <a:lnTo>
                      <a:pt x="256" y="29"/>
                    </a:lnTo>
                    <a:lnTo>
                      <a:pt x="256" y="26"/>
                    </a:lnTo>
                    <a:lnTo>
                      <a:pt x="256" y="26"/>
                    </a:lnTo>
                    <a:lnTo>
                      <a:pt x="256" y="29"/>
                    </a:lnTo>
                    <a:lnTo>
                      <a:pt x="258" y="29"/>
                    </a:lnTo>
                    <a:lnTo>
                      <a:pt x="258" y="29"/>
                    </a:lnTo>
                    <a:lnTo>
                      <a:pt x="258" y="29"/>
                    </a:lnTo>
                    <a:lnTo>
                      <a:pt x="261" y="29"/>
                    </a:lnTo>
                    <a:lnTo>
                      <a:pt x="261" y="29"/>
                    </a:lnTo>
                    <a:lnTo>
                      <a:pt x="261" y="26"/>
                    </a:lnTo>
                    <a:lnTo>
                      <a:pt x="263" y="26"/>
                    </a:lnTo>
                    <a:lnTo>
                      <a:pt x="263" y="29"/>
                    </a:lnTo>
                    <a:lnTo>
                      <a:pt x="263" y="29"/>
                    </a:lnTo>
                    <a:lnTo>
                      <a:pt x="263" y="29"/>
                    </a:lnTo>
                    <a:lnTo>
                      <a:pt x="263" y="31"/>
                    </a:lnTo>
                    <a:lnTo>
                      <a:pt x="263" y="31"/>
                    </a:lnTo>
                    <a:lnTo>
                      <a:pt x="263" y="31"/>
                    </a:lnTo>
                    <a:lnTo>
                      <a:pt x="263" y="33"/>
                    </a:lnTo>
                    <a:lnTo>
                      <a:pt x="266" y="33"/>
                    </a:lnTo>
                    <a:lnTo>
                      <a:pt x="266" y="33"/>
                    </a:lnTo>
                    <a:lnTo>
                      <a:pt x="266" y="33"/>
                    </a:lnTo>
                    <a:lnTo>
                      <a:pt x="266" y="33"/>
                    </a:lnTo>
                    <a:lnTo>
                      <a:pt x="268" y="33"/>
                    </a:lnTo>
                    <a:lnTo>
                      <a:pt x="268" y="33"/>
                    </a:lnTo>
                    <a:lnTo>
                      <a:pt x="268" y="33"/>
                    </a:lnTo>
                    <a:lnTo>
                      <a:pt x="270" y="33"/>
                    </a:lnTo>
                    <a:lnTo>
                      <a:pt x="270" y="33"/>
                    </a:lnTo>
                    <a:lnTo>
                      <a:pt x="270" y="33"/>
                    </a:lnTo>
                    <a:lnTo>
                      <a:pt x="270" y="36"/>
                    </a:lnTo>
                    <a:lnTo>
                      <a:pt x="273" y="36"/>
                    </a:lnTo>
                    <a:lnTo>
                      <a:pt x="273" y="36"/>
                    </a:lnTo>
                    <a:lnTo>
                      <a:pt x="275" y="36"/>
                    </a:lnTo>
                    <a:lnTo>
                      <a:pt x="275" y="36"/>
                    </a:lnTo>
                    <a:lnTo>
                      <a:pt x="275" y="36"/>
                    </a:lnTo>
                    <a:lnTo>
                      <a:pt x="277" y="36"/>
                    </a:lnTo>
                    <a:lnTo>
                      <a:pt x="277" y="36"/>
                    </a:lnTo>
                    <a:lnTo>
                      <a:pt x="277" y="36"/>
                    </a:lnTo>
                    <a:lnTo>
                      <a:pt x="277" y="38"/>
                    </a:lnTo>
                    <a:lnTo>
                      <a:pt x="277" y="38"/>
                    </a:lnTo>
                    <a:lnTo>
                      <a:pt x="277" y="38"/>
                    </a:lnTo>
                    <a:lnTo>
                      <a:pt x="275" y="38"/>
                    </a:lnTo>
                    <a:lnTo>
                      <a:pt x="275" y="40"/>
                    </a:lnTo>
                    <a:lnTo>
                      <a:pt x="275" y="40"/>
                    </a:lnTo>
                    <a:lnTo>
                      <a:pt x="275" y="43"/>
                    </a:lnTo>
                    <a:lnTo>
                      <a:pt x="275" y="43"/>
                    </a:lnTo>
                    <a:lnTo>
                      <a:pt x="277" y="43"/>
                    </a:lnTo>
                    <a:lnTo>
                      <a:pt x="277" y="43"/>
                    </a:lnTo>
                    <a:lnTo>
                      <a:pt x="277" y="43"/>
                    </a:lnTo>
                    <a:lnTo>
                      <a:pt x="277" y="43"/>
                    </a:lnTo>
                    <a:lnTo>
                      <a:pt x="280" y="43"/>
                    </a:lnTo>
                    <a:lnTo>
                      <a:pt x="280" y="43"/>
                    </a:lnTo>
                    <a:lnTo>
                      <a:pt x="282" y="43"/>
                    </a:lnTo>
                    <a:lnTo>
                      <a:pt x="282" y="45"/>
                    </a:lnTo>
                    <a:lnTo>
                      <a:pt x="282" y="45"/>
                    </a:lnTo>
                    <a:lnTo>
                      <a:pt x="282" y="45"/>
                    </a:lnTo>
                    <a:lnTo>
                      <a:pt x="285" y="45"/>
                    </a:lnTo>
                    <a:lnTo>
                      <a:pt x="285" y="45"/>
                    </a:lnTo>
                    <a:lnTo>
                      <a:pt x="285" y="47"/>
                    </a:lnTo>
                    <a:lnTo>
                      <a:pt x="285" y="47"/>
                    </a:lnTo>
                    <a:lnTo>
                      <a:pt x="285" y="50"/>
                    </a:lnTo>
                    <a:lnTo>
                      <a:pt x="282" y="50"/>
                    </a:lnTo>
                    <a:lnTo>
                      <a:pt x="282" y="50"/>
                    </a:lnTo>
                    <a:lnTo>
                      <a:pt x="282" y="52"/>
                    </a:lnTo>
                    <a:lnTo>
                      <a:pt x="282" y="52"/>
                    </a:lnTo>
                    <a:lnTo>
                      <a:pt x="282" y="52"/>
                    </a:lnTo>
                    <a:lnTo>
                      <a:pt x="282" y="52"/>
                    </a:lnTo>
                    <a:lnTo>
                      <a:pt x="282" y="52"/>
                    </a:lnTo>
                    <a:lnTo>
                      <a:pt x="280" y="52"/>
                    </a:lnTo>
                    <a:lnTo>
                      <a:pt x="280" y="52"/>
                    </a:lnTo>
                    <a:lnTo>
                      <a:pt x="277" y="52"/>
                    </a:lnTo>
                    <a:lnTo>
                      <a:pt x="277" y="52"/>
                    </a:lnTo>
                    <a:lnTo>
                      <a:pt x="277" y="55"/>
                    </a:lnTo>
                    <a:lnTo>
                      <a:pt x="277" y="55"/>
                    </a:lnTo>
                    <a:lnTo>
                      <a:pt x="275" y="55"/>
                    </a:lnTo>
                    <a:lnTo>
                      <a:pt x="275" y="55"/>
                    </a:lnTo>
                    <a:lnTo>
                      <a:pt x="275" y="57"/>
                    </a:lnTo>
                    <a:lnTo>
                      <a:pt x="275" y="57"/>
                    </a:lnTo>
                    <a:lnTo>
                      <a:pt x="275" y="57"/>
                    </a:lnTo>
                    <a:lnTo>
                      <a:pt x="275" y="59"/>
                    </a:lnTo>
                    <a:lnTo>
                      <a:pt x="275" y="59"/>
                    </a:lnTo>
                    <a:lnTo>
                      <a:pt x="275" y="59"/>
                    </a:lnTo>
                    <a:lnTo>
                      <a:pt x="273" y="59"/>
                    </a:lnTo>
                    <a:lnTo>
                      <a:pt x="273" y="59"/>
                    </a:lnTo>
                    <a:lnTo>
                      <a:pt x="270" y="59"/>
                    </a:lnTo>
                    <a:lnTo>
                      <a:pt x="270" y="59"/>
                    </a:lnTo>
                    <a:lnTo>
                      <a:pt x="270" y="62"/>
                    </a:lnTo>
                    <a:lnTo>
                      <a:pt x="270" y="62"/>
                    </a:lnTo>
                    <a:lnTo>
                      <a:pt x="270" y="62"/>
                    </a:lnTo>
                    <a:lnTo>
                      <a:pt x="270" y="62"/>
                    </a:lnTo>
                    <a:lnTo>
                      <a:pt x="270" y="64"/>
                    </a:lnTo>
                    <a:lnTo>
                      <a:pt x="270" y="64"/>
                    </a:lnTo>
                    <a:lnTo>
                      <a:pt x="270" y="66"/>
                    </a:lnTo>
                    <a:lnTo>
                      <a:pt x="270" y="66"/>
                    </a:lnTo>
                    <a:lnTo>
                      <a:pt x="270" y="66"/>
                    </a:lnTo>
                    <a:lnTo>
                      <a:pt x="270" y="69"/>
                    </a:lnTo>
                    <a:lnTo>
                      <a:pt x="270" y="69"/>
                    </a:lnTo>
                    <a:lnTo>
                      <a:pt x="270" y="69"/>
                    </a:lnTo>
                    <a:lnTo>
                      <a:pt x="270" y="71"/>
                    </a:lnTo>
                    <a:lnTo>
                      <a:pt x="270" y="71"/>
                    </a:lnTo>
                    <a:lnTo>
                      <a:pt x="270" y="71"/>
                    </a:lnTo>
                    <a:lnTo>
                      <a:pt x="270" y="74"/>
                    </a:lnTo>
                    <a:lnTo>
                      <a:pt x="270" y="74"/>
                    </a:lnTo>
                    <a:lnTo>
                      <a:pt x="273" y="74"/>
                    </a:lnTo>
                    <a:lnTo>
                      <a:pt x="273" y="76"/>
                    </a:lnTo>
                    <a:lnTo>
                      <a:pt x="273" y="76"/>
                    </a:lnTo>
                    <a:lnTo>
                      <a:pt x="273" y="76"/>
                    </a:lnTo>
                    <a:lnTo>
                      <a:pt x="273" y="78"/>
                    </a:lnTo>
                    <a:lnTo>
                      <a:pt x="273" y="78"/>
                    </a:lnTo>
                    <a:lnTo>
                      <a:pt x="273" y="81"/>
                    </a:lnTo>
                    <a:lnTo>
                      <a:pt x="273" y="81"/>
                    </a:lnTo>
                    <a:lnTo>
                      <a:pt x="273" y="81"/>
                    </a:lnTo>
                    <a:lnTo>
                      <a:pt x="273" y="83"/>
                    </a:lnTo>
                    <a:lnTo>
                      <a:pt x="273" y="83"/>
                    </a:lnTo>
                    <a:lnTo>
                      <a:pt x="273" y="85"/>
                    </a:lnTo>
                    <a:lnTo>
                      <a:pt x="275" y="85"/>
                    </a:lnTo>
                    <a:lnTo>
                      <a:pt x="275" y="85"/>
                    </a:lnTo>
                    <a:lnTo>
                      <a:pt x="275" y="88"/>
                    </a:lnTo>
                    <a:lnTo>
                      <a:pt x="275" y="88"/>
                    </a:lnTo>
                    <a:lnTo>
                      <a:pt x="275" y="90"/>
                    </a:lnTo>
                    <a:lnTo>
                      <a:pt x="273" y="90"/>
                    </a:lnTo>
                    <a:lnTo>
                      <a:pt x="273" y="90"/>
                    </a:lnTo>
                    <a:lnTo>
                      <a:pt x="273" y="92"/>
                    </a:lnTo>
                    <a:lnTo>
                      <a:pt x="273" y="92"/>
                    </a:lnTo>
                    <a:lnTo>
                      <a:pt x="275" y="92"/>
                    </a:lnTo>
                    <a:lnTo>
                      <a:pt x="275" y="92"/>
                    </a:lnTo>
                    <a:lnTo>
                      <a:pt x="275" y="95"/>
                    </a:lnTo>
                    <a:lnTo>
                      <a:pt x="275" y="95"/>
                    </a:lnTo>
                    <a:lnTo>
                      <a:pt x="275" y="95"/>
                    </a:lnTo>
                    <a:lnTo>
                      <a:pt x="275" y="95"/>
                    </a:lnTo>
                    <a:lnTo>
                      <a:pt x="275" y="97"/>
                    </a:lnTo>
                    <a:lnTo>
                      <a:pt x="275" y="97"/>
                    </a:lnTo>
                    <a:lnTo>
                      <a:pt x="275" y="97"/>
                    </a:lnTo>
                    <a:lnTo>
                      <a:pt x="275" y="97"/>
                    </a:lnTo>
                    <a:lnTo>
                      <a:pt x="275" y="100"/>
                    </a:lnTo>
                    <a:lnTo>
                      <a:pt x="277" y="100"/>
                    </a:lnTo>
                    <a:lnTo>
                      <a:pt x="277" y="100"/>
                    </a:lnTo>
                    <a:lnTo>
                      <a:pt x="277" y="100"/>
                    </a:lnTo>
                    <a:lnTo>
                      <a:pt x="277" y="100"/>
                    </a:lnTo>
                    <a:lnTo>
                      <a:pt x="277" y="100"/>
                    </a:lnTo>
                    <a:lnTo>
                      <a:pt x="280" y="100"/>
                    </a:lnTo>
                    <a:lnTo>
                      <a:pt x="280" y="100"/>
                    </a:lnTo>
                    <a:lnTo>
                      <a:pt x="282" y="100"/>
                    </a:lnTo>
                    <a:lnTo>
                      <a:pt x="282" y="100"/>
                    </a:lnTo>
                    <a:lnTo>
                      <a:pt x="282" y="102"/>
                    </a:lnTo>
                    <a:lnTo>
                      <a:pt x="282" y="102"/>
                    </a:lnTo>
                    <a:lnTo>
                      <a:pt x="282" y="102"/>
                    </a:lnTo>
                    <a:lnTo>
                      <a:pt x="282" y="102"/>
                    </a:lnTo>
                    <a:lnTo>
                      <a:pt x="285" y="102"/>
                    </a:lnTo>
                    <a:lnTo>
                      <a:pt x="285" y="102"/>
                    </a:lnTo>
                    <a:lnTo>
                      <a:pt x="285" y="102"/>
                    </a:lnTo>
                    <a:lnTo>
                      <a:pt x="285" y="102"/>
                    </a:lnTo>
                    <a:lnTo>
                      <a:pt x="287" y="102"/>
                    </a:lnTo>
                    <a:lnTo>
                      <a:pt x="287" y="102"/>
                    </a:lnTo>
                    <a:lnTo>
                      <a:pt x="287" y="104"/>
                    </a:lnTo>
                    <a:lnTo>
                      <a:pt x="289" y="104"/>
                    </a:lnTo>
                    <a:lnTo>
                      <a:pt x="289" y="104"/>
                    </a:lnTo>
                    <a:lnTo>
                      <a:pt x="289" y="104"/>
                    </a:lnTo>
                    <a:lnTo>
                      <a:pt x="289" y="104"/>
                    </a:lnTo>
                    <a:lnTo>
                      <a:pt x="292" y="104"/>
                    </a:lnTo>
                    <a:lnTo>
                      <a:pt x="292" y="104"/>
                    </a:lnTo>
                    <a:lnTo>
                      <a:pt x="292" y="104"/>
                    </a:lnTo>
                    <a:lnTo>
                      <a:pt x="292" y="107"/>
                    </a:lnTo>
                    <a:lnTo>
                      <a:pt x="294" y="107"/>
                    </a:lnTo>
                    <a:lnTo>
                      <a:pt x="294" y="107"/>
                    </a:lnTo>
                    <a:lnTo>
                      <a:pt x="296" y="107"/>
                    </a:lnTo>
                    <a:lnTo>
                      <a:pt x="296" y="104"/>
                    </a:lnTo>
                    <a:lnTo>
                      <a:pt x="296" y="104"/>
                    </a:lnTo>
                    <a:lnTo>
                      <a:pt x="296" y="104"/>
                    </a:lnTo>
                    <a:lnTo>
                      <a:pt x="296" y="104"/>
                    </a:lnTo>
                    <a:lnTo>
                      <a:pt x="296" y="104"/>
                    </a:lnTo>
                    <a:lnTo>
                      <a:pt x="296" y="104"/>
                    </a:lnTo>
                    <a:lnTo>
                      <a:pt x="296" y="107"/>
                    </a:lnTo>
                    <a:lnTo>
                      <a:pt x="296" y="107"/>
                    </a:lnTo>
                    <a:lnTo>
                      <a:pt x="296" y="109"/>
                    </a:lnTo>
                    <a:lnTo>
                      <a:pt x="296" y="109"/>
                    </a:lnTo>
                    <a:lnTo>
                      <a:pt x="296" y="109"/>
                    </a:lnTo>
                    <a:lnTo>
                      <a:pt x="296" y="111"/>
                    </a:lnTo>
                    <a:lnTo>
                      <a:pt x="296" y="111"/>
                    </a:lnTo>
                    <a:lnTo>
                      <a:pt x="296" y="111"/>
                    </a:lnTo>
                    <a:lnTo>
                      <a:pt x="296" y="111"/>
                    </a:lnTo>
                    <a:lnTo>
                      <a:pt x="296" y="111"/>
                    </a:lnTo>
                    <a:lnTo>
                      <a:pt x="299" y="111"/>
                    </a:lnTo>
                    <a:lnTo>
                      <a:pt x="299" y="111"/>
                    </a:lnTo>
                    <a:lnTo>
                      <a:pt x="299" y="111"/>
                    </a:lnTo>
                    <a:lnTo>
                      <a:pt x="301" y="111"/>
                    </a:lnTo>
                    <a:lnTo>
                      <a:pt x="301" y="114"/>
                    </a:lnTo>
                    <a:lnTo>
                      <a:pt x="301" y="114"/>
                    </a:lnTo>
                    <a:lnTo>
                      <a:pt x="303" y="114"/>
                    </a:lnTo>
                    <a:lnTo>
                      <a:pt x="303" y="114"/>
                    </a:lnTo>
                    <a:lnTo>
                      <a:pt x="303" y="111"/>
                    </a:lnTo>
                    <a:lnTo>
                      <a:pt x="303" y="111"/>
                    </a:lnTo>
                    <a:lnTo>
                      <a:pt x="306" y="111"/>
                    </a:lnTo>
                    <a:lnTo>
                      <a:pt x="306" y="114"/>
                    </a:lnTo>
                    <a:lnTo>
                      <a:pt x="306" y="114"/>
                    </a:lnTo>
                    <a:lnTo>
                      <a:pt x="306" y="114"/>
                    </a:lnTo>
                    <a:lnTo>
                      <a:pt x="306" y="114"/>
                    </a:lnTo>
                    <a:lnTo>
                      <a:pt x="308" y="114"/>
                    </a:lnTo>
                    <a:lnTo>
                      <a:pt x="308" y="114"/>
                    </a:lnTo>
                    <a:lnTo>
                      <a:pt x="308" y="116"/>
                    </a:lnTo>
                    <a:lnTo>
                      <a:pt x="311" y="116"/>
                    </a:lnTo>
                    <a:lnTo>
                      <a:pt x="311" y="116"/>
                    </a:lnTo>
                    <a:lnTo>
                      <a:pt x="311" y="116"/>
                    </a:lnTo>
                    <a:lnTo>
                      <a:pt x="311" y="119"/>
                    </a:lnTo>
                    <a:lnTo>
                      <a:pt x="311" y="119"/>
                    </a:lnTo>
                    <a:lnTo>
                      <a:pt x="311" y="119"/>
                    </a:lnTo>
                    <a:lnTo>
                      <a:pt x="311" y="121"/>
                    </a:lnTo>
                    <a:lnTo>
                      <a:pt x="311" y="121"/>
                    </a:lnTo>
                    <a:lnTo>
                      <a:pt x="311" y="121"/>
                    </a:lnTo>
                    <a:lnTo>
                      <a:pt x="311" y="121"/>
                    </a:lnTo>
                    <a:lnTo>
                      <a:pt x="311" y="121"/>
                    </a:lnTo>
                    <a:lnTo>
                      <a:pt x="308" y="121"/>
                    </a:lnTo>
                    <a:lnTo>
                      <a:pt x="308" y="123"/>
                    </a:lnTo>
                    <a:lnTo>
                      <a:pt x="308" y="123"/>
                    </a:lnTo>
                    <a:lnTo>
                      <a:pt x="306" y="123"/>
                    </a:lnTo>
                    <a:lnTo>
                      <a:pt x="306" y="123"/>
                    </a:lnTo>
                    <a:lnTo>
                      <a:pt x="306" y="123"/>
                    </a:lnTo>
                    <a:lnTo>
                      <a:pt x="306" y="123"/>
                    </a:lnTo>
                    <a:lnTo>
                      <a:pt x="303" y="123"/>
                    </a:lnTo>
                    <a:lnTo>
                      <a:pt x="303" y="123"/>
                    </a:lnTo>
                    <a:lnTo>
                      <a:pt x="303" y="123"/>
                    </a:lnTo>
                    <a:lnTo>
                      <a:pt x="301" y="123"/>
                    </a:lnTo>
                    <a:lnTo>
                      <a:pt x="301" y="123"/>
                    </a:lnTo>
                    <a:lnTo>
                      <a:pt x="301" y="126"/>
                    </a:lnTo>
                    <a:lnTo>
                      <a:pt x="299" y="126"/>
                    </a:lnTo>
                    <a:lnTo>
                      <a:pt x="299" y="126"/>
                    </a:lnTo>
                    <a:lnTo>
                      <a:pt x="299" y="126"/>
                    </a:lnTo>
                    <a:lnTo>
                      <a:pt x="299" y="126"/>
                    </a:lnTo>
                    <a:lnTo>
                      <a:pt x="296" y="126"/>
                    </a:lnTo>
                    <a:lnTo>
                      <a:pt x="296" y="128"/>
                    </a:lnTo>
                    <a:lnTo>
                      <a:pt x="296" y="128"/>
                    </a:lnTo>
                    <a:lnTo>
                      <a:pt x="296" y="128"/>
                    </a:lnTo>
                    <a:lnTo>
                      <a:pt x="296" y="128"/>
                    </a:lnTo>
                    <a:lnTo>
                      <a:pt x="294" y="128"/>
                    </a:lnTo>
                    <a:lnTo>
                      <a:pt x="294" y="130"/>
                    </a:lnTo>
                    <a:lnTo>
                      <a:pt x="294" y="130"/>
                    </a:lnTo>
                    <a:lnTo>
                      <a:pt x="294" y="130"/>
                    </a:lnTo>
                    <a:lnTo>
                      <a:pt x="294" y="130"/>
                    </a:lnTo>
                    <a:lnTo>
                      <a:pt x="292" y="130"/>
                    </a:lnTo>
                    <a:lnTo>
                      <a:pt x="292" y="133"/>
                    </a:lnTo>
                    <a:lnTo>
                      <a:pt x="294" y="133"/>
                    </a:lnTo>
                    <a:lnTo>
                      <a:pt x="294" y="133"/>
                    </a:lnTo>
                    <a:lnTo>
                      <a:pt x="294" y="133"/>
                    </a:lnTo>
                    <a:lnTo>
                      <a:pt x="294" y="135"/>
                    </a:lnTo>
                    <a:lnTo>
                      <a:pt x="294" y="135"/>
                    </a:lnTo>
                    <a:lnTo>
                      <a:pt x="294" y="138"/>
                    </a:lnTo>
                    <a:lnTo>
                      <a:pt x="296" y="138"/>
                    </a:lnTo>
                    <a:lnTo>
                      <a:pt x="296" y="138"/>
                    </a:lnTo>
                    <a:lnTo>
                      <a:pt x="296" y="140"/>
                    </a:lnTo>
                    <a:lnTo>
                      <a:pt x="296" y="140"/>
                    </a:lnTo>
                    <a:lnTo>
                      <a:pt x="294" y="140"/>
                    </a:lnTo>
                    <a:lnTo>
                      <a:pt x="294" y="140"/>
                    </a:lnTo>
                    <a:lnTo>
                      <a:pt x="294" y="142"/>
                    </a:lnTo>
                    <a:lnTo>
                      <a:pt x="294" y="142"/>
                    </a:lnTo>
                    <a:lnTo>
                      <a:pt x="294" y="142"/>
                    </a:lnTo>
                    <a:lnTo>
                      <a:pt x="294" y="145"/>
                    </a:lnTo>
                    <a:lnTo>
                      <a:pt x="294" y="145"/>
                    </a:lnTo>
                    <a:lnTo>
                      <a:pt x="294" y="147"/>
                    </a:lnTo>
                    <a:lnTo>
                      <a:pt x="294" y="147"/>
                    </a:lnTo>
                    <a:lnTo>
                      <a:pt x="294" y="147"/>
                    </a:lnTo>
                    <a:lnTo>
                      <a:pt x="296" y="147"/>
                    </a:lnTo>
                    <a:lnTo>
                      <a:pt x="296" y="147"/>
                    </a:lnTo>
                    <a:lnTo>
                      <a:pt x="296" y="149"/>
                    </a:lnTo>
                    <a:lnTo>
                      <a:pt x="296" y="149"/>
                    </a:lnTo>
                    <a:lnTo>
                      <a:pt x="296" y="149"/>
                    </a:lnTo>
                    <a:lnTo>
                      <a:pt x="294" y="149"/>
                    </a:lnTo>
                    <a:lnTo>
                      <a:pt x="294" y="149"/>
                    </a:lnTo>
                    <a:lnTo>
                      <a:pt x="294" y="152"/>
                    </a:lnTo>
                    <a:lnTo>
                      <a:pt x="294" y="152"/>
                    </a:lnTo>
                    <a:lnTo>
                      <a:pt x="292" y="152"/>
                    </a:lnTo>
                    <a:lnTo>
                      <a:pt x="292" y="152"/>
                    </a:lnTo>
                    <a:lnTo>
                      <a:pt x="292" y="152"/>
                    </a:lnTo>
                    <a:lnTo>
                      <a:pt x="292" y="152"/>
                    </a:lnTo>
                    <a:lnTo>
                      <a:pt x="289" y="152"/>
                    </a:lnTo>
                    <a:lnTo>
                      <a:pt x="289" y="154"/>
                    </a:lnTo>
                    <a:lnTo>
                      <a:pt x="289" y="154"/>
                    </a:lnTo>
                    <a:lnTo>
                      <a:pt x="289" y="154"/>
                    </a:lnTo>
                    <a:lnTo>
                      <a:pt x="289" y="154"/>
                    </a:lnTo>
                    <a:lnTo>
                      <a:pt x="289" y="156"/>
                    </a:lnTo>
                    <a:lnTo>
                      <a:pt x="289" y="156"/>
                    </a:lnTo>
                    <a:lnTo>
                      <a:pt x="287" y="156"/>
                    </a:lnTo>
                    <a:lnTo>
                      <a:pt x="287" y="159"/>
                    </a:lnTo>
                    <a:lnTo>
                      <a:pt x="287" y="159"/>
                    </a:lnTo>
                    <a:lnTo>
                      <a:pt x="287" y="159"/>
                    </a:lnTo>
                    <a:lnTo>
                      <a:pt x="285" y="159"/>
                    </a:lnTo>
                    <a:lnTo>
                      <a:pt x="285" y="161"/>
                    </a:lnTo>
                    <a:lnTo>
                      <a:pt x="285" y="161"/>
                    </a:lnTo>
                    <a:lnTo>
                      <a:pt x="285" y="161"/>
                    </a:lnTo>
                    <a:lnTo>
                      <a:pt x="285" y="161"/>
                    </a:lnTo>
                    <a:lnTo>
                      <a:pt x="285" y="161"/>
                    </a:lnTo>
                    <a:lnTo>
                      <a:pt x="282" y="161"/>
                    </a:lnTo>
                    <a:lnTo>
                      <a:pt x="282" y="161"/>
                    </a:lnTo>
                    <a:lnTo>
                      <a:pt x="282" y="164"/>
                    </a:lnTo>
                    <a:lnTo>
                      <a:pt x="282" y="164"/>
                    </a:lnTo>
                    <a:lnTo>
                      <a:pt x="282" y="164"/>
                    </a:lnTo>
                    <a:lnTo>
                      <a:pt x="280" y="164"/>
                    </a:lnTo>
                    <a:lnTo>
                      <a:pt x="280" y="166"/>
                    </a:lnTo>
                    <a:lnTo>
                      <a:pt x="280" y="166"/>
                    </a:lnTo>
                    <a:lnTo>
                      <a:pt x="280" y="166"/>
                    </a:lnTo>
                    <a:lnTo>
                      <a:pt x="280" y="168"/>
                    </a:lnTo>
                    <a:lnTo>
                      <a:pt x="280" y="168"/>
                    </a:lnTo>
                    <a:lnTo>
                      <a:pt x="280" y="168"/>
                    </a:lnTo>
                    <a:lnTo>
                      <a:pt x="282" y="168"/>
                    </a:lnTo>
                    <a:lnTo>
                      <a:pt x="282" y="171"/>
                    </a:lnTo>
                    <a:lnTo>
                      <a:pt x="282" y="171"/>
                    </a:lnTo>
                    <a:lnTo>
                      <a:pt x="282" y="171"/>
                    </a:lnTo>
                    <a:lnTo>
                      <a:pt x="280" y="171"/>
                    </a:lnTo>
                    <a:lnTo>
                      <a:pt x="280" y="173"/>
                    </a:lnTo>
                    <a:lnTo>
                      <a:pt x="280" y="173"/>
                    </a:lnTo>
                    <a:lnTo>
                      <a:pt x="277" y="173"/>
                    </a:lnTo>
                    <a:lnTo>
                      <a:pt x="277" y="173"/>
                    </a:lnTo>
                    <a:lnTo>
                      <a:pt x="277" y="173"/>
                    </a:lnTo>
                    <a:lnTo>
                      <a:pt x="277" y="175"/>
                    </a:lnTo>
                    <a:lnTo>
                      <a:pt x="277" y="175"/>
                    </a:lnTo>
                    <a:lnTo>
                      <a:pt x="275" y="175"/>
                    </a:lnTo>
                    <a:lnTo>
                      <a:pt x="275" y="175"/>
                    </a:lnTo>
                    <a:lnTo>
                      <a:pt x="275" y="175"/>
                    </a:lnTo>
                    <a:lnTo>
                      <a:pt x="275" y="175"/>
                    </a:lnTo>
                    <a:lnTo>
                      <a:pt x="273" y="175"/>
                    </a:lnTo>
                    <a:lnTo>
                      <a:pt x="273" y="175"/>
                    </a:lnTo>
                    <a:lnTo>
                      <a:pt x="270" y="175"/>
                    </a:lnTo>
                    <a:lnTo>
                      <a:pt x="270" y="178"/>
                    </a:lnTo>
                    <a:lnTo>
                      <a:pt x="270" y="178"/>
                    </a:lnTo>
                    <a:lnTo>
                      <a:pt x="270" y="178"/>
                    </a:lnTo>
                    <a:lnTo>
                      <a:pt x="270" y="178"/>
                    </a:lnTo>
                    <a:lnTo>
                      <a:pt x="268" y="178"/>
                    </a:lnTo>
                    <a:lnTo>
                      <a:pt x="268" y="180"/>
                    </a:lnTo>
                    <a:lnTo>
                      <a:pt x="268" y="180"/>
                    </a:lnTo>
                    <a:lnTo>
                      <a:pt x="268" y="180"/>
                    </a:lnTo>
                    <a:lnTo>
                      <a:pt x="268" y="180"/>
                    </a:lnTo>
                    <a:lnTo>
                      <a:pt x="268" y="183"/>
                    </a:lnTo>
                    <a:lnTo>
                      <a:pt x="268" y="183"/>
                    </a:lnTo>
                    <a:lnTo>
                      <a:pt x="268" y="185"/>
                    </a:lnTo>
                    <a:lnTo>
                      <a:pt x="266" y="185"/>
                    </a:lnTo>
                    <a:lnTo>
                      <a:pt x="266" y="185"/>
                    </a:lnTo>
                    <a:lnTo>
                      <a:pt x="266" y="187"/>
                    </a:lnTo>
                    <a:lnTo>
                      <a:pt x="266" y="187"/>
                    </a:lnTo>
                    <a:lnTo>
                      <a:pt x="266" y="187"/>
                    </a:lnTo>
                    <a:lnTo>
                      <a:pt x="266" y="190"/>
                    </a:lnTo>
                    <a:lnTo>
                      <a:pt x="266" y="190"/>
                    </a:lnTo>
                    <a:lnTo>
                      <a:pt x="266" y="190"/>
                    </a:lnTo>
                    <a:lnTo>
                      <a:pt x="266" y="190"/>
                    </a:lnTo>
                    <a:lnTo>
                      <a:pt x="263" y="190"/>
                    </a:lnTo>
                    <a:lnTo>
                      <a:pt x="263" y="192"/>
                    </a:lnTo>
                    <a:lnTo>
                      <a:pt x="263" y="192"/>
                    </a:lnTo>
                    <a:lnTo>
                      <a:pt x="263" y="192"/>
                    </a:lnTo>
                    <a:lnTo>
                      <a:pt x="263" y="194"/>
                    </a:lnTo>
                    <a:lnTo>
                      <a:pt x="263" y="194"/>
                    </a:lnTo>
                    <a:lnTo>
                      <a:pt x="263" y="194"/>
                    </a:lnTo>
                    <a:lnTo>
                      <a:pt x="263" y="197"/>
                    </a:lnTo>
                    <a:lnTo>
                      <a:pt x="261" y="197"/>
                    </a:lnTo>
                    <a:lnTo>
                      <a:pt x="261" y="197"/>
                    </a:lnTo>
                    <a:lnTo>
                      <a:pt x="261" y="197"/>
                    </a:lnTo>
                    <a:lnTo>
                      <a:pt x="261" y="199"/>
                    </a:lnTo>
                    <a:lnTo>
                      <a:pt x="258" y="199"/>
                    </a:lnTo>
                    <a:lnTo>
                      <a:pt x="258" y="199"/>
                    </a:lnTo>
                    <a:lnTo>
                      <a:pt x="258" y="199"/>
                    </a:lnTo>
                    <a:lnTo>
                      <a:pt x="258" y="199"/>
                    </a:lnTo>
                    <a:lnTo>
                      <a:pt x="258" y="202"/>
                    </a:lnTo>
                    <a:lnTo>
                      <a:pt x="258" y="202"/>
                    </a:lnTo>
                    <a:lnTo>
                      <a:pt x="256" y="202"/>
                    </a:lnTo>
                    <a:lnTo>
                      <a:pt x="256" y="202"/>
                    </a:lnTo>
                    <a:lnTo>
                      <a:pt x="256" y="202"/>
                    </a:lnTo>
                    <a:lnTo>
                      <a:pt x="256" y="202"/>
                    </a:lnTo>
                    <a:lnTo>
                      <a:pt x="254" y="202"/>
                    </a:lnTo>
                    <a:lnTo>
                      <a:pt x="254" y="204"/>
                    </a:lnTo>
                    <a:lnTo>
                      <a:pt x="254" y="204"/>
                    </a:lnTo>
                    <a:lnTo>
                      <a:pt x="251" y="204"/>
                    </a:lnTo>
                    <a:lnTo>
                      <a:pt x="251" y="204"/>
                    </a:lnTo>
                    <a:lnTo>
                      <a:pt x="251" y="204"/>
                    </a:lnTo>
                    <a:lnTo>
                      <a:pt x="251" y="204"/>
                    </a:lnTo>
                    <a:lnTo>
                      <a:pt x="251" y="206"/>
                    </a:lnTo>
                    <a:lnTo>
                      <a:pt x="249" y="206"/>
                    </a:lnTo>
                    <a:lnTo>
                      <a:pt x="249" y="206"/>
                    </a:lnTo>
                    <a:lnTo>
                      <a:pt x="249" y="206"/>
                    </a:lnTo>
                    <a:lnTo>
                      <a:pt x="249" y="206"/>
                    </a:lnTo>
                    <a:lnTo>
                      <a:pt x="247" y="206"/>
                    </a:lnTo>
                    <a:lnTo>
                      <a:pt x="247" y="209"/>
                    </a:lnTo>
                    <a:lnTo>
                      <a:pt x="247" y="209"/>
                    </a:lnTo>
                    <a:lnTo>
                      <a:pt x="247" y="209"/>
                    </a:lnTo>
                    <a:lnTo>
                      <a:pt x="247" y="211"/>
                    </a:lnTo>
                    <a:lnTo>
                      <a:pt x="244" y="211"/>
                    </a:lnTo>
                    <a:lnTo>
                      <a:pt x="244" y="211"/>
                    </a:lnTo>
                    <a:lnTo>
                      <a:pt x="244" y="211"/>
                    </a:lnTo>
                    <a:lnTo>
                      <a:pt x="244" y="211"/>
                    </a:lnTo>
                    <a:lnTo>
                      <a:pt x="244" y="213"/>
                    </a:lnTo>
                    <a:lnTo>
                      <a:pt x="244" y="213"/>
                    </a:lnTo>
                    <a:lnTo>
                      <a:pt x="244" y="216"/>
                    </a:lnTo>
                    <a:lnTo>
                      <a:pt x="244" y="216"/>
                    </a:lnTo>
                    <a:lnTo>
                      <a:pt x="244" y="216"/>
                    </a:lnTo>
                    <a:lnTo>
                      <a:pt x="244" y="218"/>
                    </a:lnTo>
                    <a:lnTo>
                      <a:pt x="242" y="218"/>
                    </a:lnTo>
                    <a:lnTo>
                      <a:pt x="242" y="218"/>
                    </a:lnTo>
                    <a:lnTo>
                      <a:pt x="242" y="218"/>
                    </a:lnTo>
                    <a:lnTo>
                      <a:pt x="242" y="220"/>
                    </a:lnTo>
                    <a:lnTo>
                      <a:pt x="242" y="220"/>
                    </a:lnTo>
                    <a:lnTo>
                      <a:pt x="242" y="220"/>
                    </a:lnTo>
                    <a:lnTo>
                      <a:pt x="240" y="220"/>
                    </a:lnTo>
                    <a:lnTo>
                      <a:pt x="240" y="220"/>
                    </a:lnTo>
                    <a:lnTo>
                      <a:pt x="240" y="220"/>
                    </a:lnTo>
                    <a:lnTo>
                      <a:pt x="237" y="220"/>
                    </a:lnTo>
                    <a:lnTo>
                      <a:pt x="237" y="223"/>
                    </a:lnTo>
                    <a:lnTo>
                      <a:pt x="237" y="223"/>
                    </a:lnTo>
                    <a:lnTo>
                      <a:pt x="237" y="223"/>
                    </a:lnTo>
                    <a:lnTo>
                      <a:pt x="237" y="225"/>
                    </a:lnTo>
                    <a:lnTo>
                      <a:pt x="237" y="225"/>
                    </a:lnTo>
                    <a:lnTo>
                      <a:pt x="237" y="228"/>
                    </a:lnTo>
                    <a:lnTo>
                      <a:pt x="237" y="228"/>
                    </a:lnTo>
                    <a:lnTo>
                      <a:pt x="237" y="228"/>
                    </a:lnTo>
                    <a:lnTo>
                      <a:pt x="235" y="228"/>
                    </a:lnTo>
                    <a:lnTo>
                      <a:pt x="235" y="230"/>
                    </a:lnTo>
                    <a:lnTo>
                      <a:pt x="235" y="230"/>
                    </a:lnTo>
                    <a:lnTo>
                      <a:pt x="232" y="230"/>
                    </a:lnTo>
                    <a:lnTo>
                      <a:pt x="232" y="230"/>
                    </a:lnTo>
                    <a:lnTo>
                      <a:pt x="232" y="230"/>
                    </a:lnTo>
                    <a:lnTo>
                      <a:pt x="232" y="230"/>
                    </a:lnTo>
                    <a:lnTo>
                      <a:pt x="230" y="230"/>
                    </a:lnTo>
                    <a:lnTo>
                      <a:pt x="230" y="230"/>
                    </a:lnTo>
                    <a:lnTo>
                      <a:pt x="230" y="230"/>
                    </a:lnTo>
                    <a:lnTo>
                      <a:pt x="228" y="230"/>
                    </a:lnTo>
                    <a:lnTo>
                      <a:pt x="228" y="230"/>
                    </a:lnTo>
                    <a:lnTo>
                      <a:pt x="225" y="230"/>
                    </a:lnTo>
                    <a:lnTo>
                      <a:pt x="225" y="230"/>
                    </a:lnTo>
                    <a:lnTo>
                      <a:pt x="225" y="230"/>
                    </a:lnTo>
                    <a:lnTo>
                      <a:pt x="223" y="230"/>
                    </a:lnTo>
                    <a:lnTo>
                      <a:pt x="223" y="230"/>
                    </a:lnTo>
                    <a:lnTo>
                      <a:pt x="223" y="230"/>
                    </a:lnTo>
                    <a:lnTo>
                      <a:pt x="223" y="230"/>
                    </a:lnTo>
                    <a:lnTo>
                      <a:pt x="221" y="230"/>
                    </a:lnTo>
                    <a:lnTo>
                      <a:pt x="221" y="232"/>
                    </a:lnTo>
                    <a:lnTo>
                      <a:pt x="221" y="232"/>
                    </a:lnTo>
                    <a:lnTo>
                      <a:pt x="218" y="232"/>
                    </a:lnTo>
                    <a:lnTo>
                      <a:pt x="218" y="232"/>
                    </a:lnTo>
                    <a:lnTo>
                      <a:pt x="218" y="232"/>
                    </a:lnTo>
                    <a:lnTo>
                      <a:pt x="218" y="232"/>
                    </a:lnTo>
                    <a:lnTo>
                      <a:pt x="216" y="232"/>
                    </a:lnTo>
                    <a:lnTo>
                      <a:pt x="216" y="235"/>
                    </a:lnTo>
                    <a:lnTo>
                      <a:pt x="216" y="235"/>
                    </a:lnTo>
                    <a:lnTo>
                      <a:pt x="216" y="235"/>
                    </a:lnTo>
                    <a:lnTo>
                      <a:pt x="214" y="235"/>
                    </a:lnTo>
                    <a:lnTo>
                      <a:pt x="214" y="235"/>
                    </a:lnTo>
                    <a:lnTo>
                      <a:pt x="211" y="235"/>
                    </a:lnTo>
                    <a:lnTo>
                      <a:pt x="211" y="232"/>
                    </a:lnTo>
                    <a:lnTo>
                      <a:pt x="211" y="232"/>
                    </a:lnTo>
                    <a:lnTo>
                      <a:pt x="211" y="232"/>
                    </a:lnTo>
                    <a:lnTo>
                      <a:pt x="211" y="230"/>
                    </a:lnTo>
                    <a:lnTo>
                      <a:pt x="211" y="230"/>
                    </a:lnTo>
                    <a:lnTo>
                      <a:pt x="211" y="230"/>
                    </a:lnTo>
                    <a:lnTo>
                      <a:pt x="211" y="230"/>
                    </a:lnTo>
                    <a:lnTo>
                      <a:pt x="211" y="228"/>
                    </a:lnTo>
                    <a:lnTo>
                      <a:pt x="209" y="228"/>
                    </a:lnTo>
                    <a:lnTo>
                      <a:pt x="209" y="228"/>
                    </a:lnTo>
                    <a:lnTo>
                      <a:pt x="209" y="228"/>
                    </a:lnTo>
                    <a:lnTo>
                      <a:pt x="209" y="228"/>
                    </a:lnTo>
                    <a:lnTo>
                      <a:pt x="209" y="225"/>
                    </a:lnTo>
                    <a:lnTo>
                      <a:pt x="206" y="225"/>
                    </a:lnTo>
                    <a:lnTo>
                      <a:pt x="206" y="225"/>
                    </a:lnTo>
                    <a:lnTo>
                      <a:pt x="204" y="225"/>
                    </a:lnTo>
                    <a:lnTo>
                      <a:pt x="204" y="228"/>
                    </a:lnTo>
                    <a:lnTo>
                      <a:pt x="204" y="228"/>
                    </a:lnTo>
                    <a:lnTo>
                      <a:pt x="204" y="228"/>
                    </a:lnTo>
                    <a:lnTo>
                      <a:pt x="204" y="228"/>
                    </a:lnTo>
                    <a:lnTo>
                      <a:pt x="202" y="228"/>
                    </a:lnTo>
                    <a:lnTo>
                      <a:pt x="202" y="230"/>
                    </a:lnTo>
                    <a:lnTo>
                      <a:pt x="202" y="230"/>
                    </a:lnTo>
                    <a:lnTo>
                      <a:pt x="199" y="230"/>
                    </a:lnTo>
                    <a:lnTo>
                      <a:pt x="199" y="230"/>
                    </a:lnTo>
                    <a:lnTo>
                      <a:pt x="199" y="230"/>
                    </a:lnTo>
                    <a:lnTo>
                      <a:pt x="199" y="230"/>
                    </a:lnTo>
                    <a:lnTo>
                      <a:pt x="199" y="230"/>
                    </a:lnTo>
                    <a:lnTo>
                      <a:pt x="199" y="232"/>
                    </a:lnTo>
                    <a:lnTo>
                      <a:pt x="199" y="232"/>
                    </a:lnTo>
                    <a:lnTo>
                      <a:pt x="197" y="232"/>
                    </a:lnTo>
                    <a:lnTo>
                      <a:pt x="197" y="235"/>
                    </a:lnTo>
                    <a:lnTo>
                      <a:pt x="197" y="235"/>
                    </a:lnTo>
                    <a:lnTo>
                      <a:pt x="197" y="235"/>
                    </a:lnTo>
                    <a:lnTo>
                      <a:pt x="197" y="237"/>
                    </a:lnTo>
                    <a:lnTo>
                      <a:pt x="197" y="237"/>
                    </a:lnTo>
                    <a:lnTo>
                      <a:pt x="197" y="237"/>
                    </a:lnTo>
                    <a:lnTo>
                      <a:pt x="197" y="239"/>
                    </a:lnTo>
                    <a:lnTo>
                      <a:pt x="195" y="239"/>
                    </a:lnTo>
                    <a:lnTo>
                      <a:pt x="195" y="239"/>
                    </a:lnTo>
                    <a:lnTo>
                      <a:pt x="195" y="239"/>
                    </a:lnTo>
                    <a:lnTo>
                      <a:pt x="195" y="239"/>
                    </a:lnTo>
                    <a:lnTo>
                      <a:pt x="192" y="239"/>
                    </a:lnTo>
                    <a:lnTo>
                      <a:pt x="192" y="242"/>
                    </a:lnTo>
                    <a:lnTo>
                      <a:pt x="192" y="242"/>
                    </a:lnTo>
                    <a:lnTo>
                      <a:pt x="192" y="242"/>
                    </a:lnTo>
                    <a:lnTo>
                      <a:pt x="192" y="242"/>
                    </a:lnTo>
                    <a:lnTo>
                      <a:pt x="192" y="244"/>
                    </a:lnTo>
                    <a:lnTo>
                      <a:pt x="190" y="244"/>
                    </a:lnTo>
                    <a:lnTo>
                      <a:pt x="190" y="244"/>
                    </a:lnTo>
                    <a:lnTo>
                      <a:pt x="190" y="244"/>
                    </a:lnTo>
                    <a:lnTo>
                      <a:pt x="190" y="247"/>
                    </a:lnTo>
                    <a:lnTo>
                      <a:pt x="190" y="247"/>
                    </a:lnTo>
                    <a:lnTo>
                      <a:pt x="187" y="247"/>
                    </a:lnTo>
                    <a:lnTo>
                      <a:pt x="187" y="247"/>
                    </a:lnTo>
                    <a:lnTo>
                      <a:pt x="187" y="247"/>
                    </a:lnTo>
                    <a:lnTo>
                      <a:pt x="187" y="249"/>
                    </a:lnTo>
                    <a:lnTo>
                      <a:pt x="187" y="249"/>
                    </a:lnTo>
                    <a:lnTo>
                      <a:pt x="185" y="249"/>
                    </a:lnTo>
                    <a:lnTo>
                      <a:pt x="185" y="249"/>
                    </a:lnTo>
                    <a:lnTo>
                      <a:pt x="185" y="251"/>
                    </a:lnTo>
                    <a:lnTo>
                      <a:pt x="185" y="251"/>
                    </a:lnTo>
                    <a:lnTo>
                      <a:pt x="185" y="251"/>
                    </a:lnTo>
                    <a:lnTo>
                      <a:pt x="185" y="254"/>
                    </a:lnTo>
                    <a:lnTo>
                      <a:pt x="185" y="254"/>
                    </a:lnTo>
                    <a:lnTo>
                      <a:pt x="185" y="256"/>
                    </a:lnTo>
                    <a:lnTo>
                      <a:pt x="185" y="256"/>
                    </a:lnTo>
                    <a:lnTo>
                      <a:pt x="185" y="258"/>
                    </a:lnTo>
                    <a:lnTo>
                      <a:pt x="185" y="258"/>
                    </a:lnTo>
                    <a:lnTo>
                      <a:pt x="185" y="258"/>
                    </a:lnTo>
                    <a:lnTo>
                      <a:pt x="185" y="258"/>
                    </a:lnTo>
                    <a:lnTo>
                      <a:pt x="187" y="258"/>
                    </a:lnTo>
                    <a:lnTo>
                      <a:pt x="187" y="258"/>
                    </a:lnTo>
                    <a:lnTo>
                      <a:pt x="187" y="261"/>
                    </a:lnTo>
                    <a:lnTo>
                      <a:pt x="190" y="261"/>
                    </a:lnTo>
                    <a:lnTo>
                      <a:pt x="190" y="261"/>
                    </a:lnTo>
                    <a:lnTo>
                      <a:pt x="190" y="261"/>
                    </a:lnTo>
                    <a:lnTo>
                      <a:pt x="190" y="261"/>
                    </a:lnTo>
                    <a:lnTo>
                      <a:pt x="192" y="261"/>
                    </a:lnTo>
                    <a:lnTo>
                      <a:pt x="192" y="263"/>
                    </a:lnTo>
                    <a:lnTo>
                      <a:pt x="192" y="263"/>
                    </a:lnTo>
                    <a:lnTo>
                      <a:pt x="192" y="263"/>
                    </a:lnTo>
                    <a:lnTo>
                      <a:pt x="195" y="263"/>
                    </a:lnTo>
                    <a:lnTo>
                      <a:pt x="195" y="263"/>
                    </a:lnTo>
                    <a:lnTo>
                      <a:pt x="197" y="263"/>
                    </a:lnTo>
                    <a:lnTo>
                      <a:pt x="197" y="263"/>
                    </a:lnTo>
                    <a:lnTo>
                      <a:pt x="197" y="263"/>
                    </a:lnTo>
                    <a:lnTo>
                      <a:pt x="199" y="263"/>
                    </a:lnTo>
                    <a:lnTo>
                      <a:pt x="199" y="263"/>
                    </a:lnTo>
                    <a:lnTo>
                      <a:pt x="199" y="263"/>
                    </a:lnTo>
                    <a:lnTo>
                      <a:pt x="199" y="265"/>
                    </a:lnTo>
                    <a:lnTo>
                      <a:pt x="199" y="265"/>
                    </a:lnTo>
                    <a:lnTo>
                      <a:pt x="199" y="268"/>
                    </a:lnTo>
                    <a:lnTo>
                      <a:pt x="199" y="268"/>
                    </a:lnTo>
                    <a:lnTo>
                      <a:pt x="199" y="270"/>
                    </a:lnTo>
                    <a:lnTo>
                      <a:pt x="199" y="270"/>
                    </a:lnTo>
                    <a:lnTo>
                      <a:pt x="199" y="270"/>
                    </a:lnTo>
                    <a:lnTo>
                      <a:pt x="199" y="273"/>
                    </a:lnTo>
                    <a:lnTo>
                      <a:pt x="199" y="273"/>
                    </a:lnTo>
                    <a:lnTo>
                      <a:pt x="199" y="273"/>
                    </a:lnTo>
                    <a:lnTo>
                      <a:pt x="199" y="275"/>
                    </a:lnTo>
                    <a:lnTo>
                      <a:pt x="197" y="275"/>
                    </a:lnTo>
                    <a:lnTo>
                      <a:pt x="197" y="275"/>
                    </a:lnTo>
                    <a:lnTo>
                      <a:pt x="197" y="277"/>
                    </a:lnTo>
                    <a:lnTo>
                      <a:pt x="197" y="277"/>
                    </a:lnTo>
                    <a:lnTo>
                      <a:pt x="197" y="280"/>
                    </a:lnTo>
                    <a:lnTo>
                      <a:pt x="197" y="280"/>
                    </a:lnTo>
                    <a:lnTo>
                      <a:pt x="199" y="280"/>
                    </a:lnTo>
                    <a:lnTo>
                      <a:pt x="199" y="280"/>
                    </a:lnTo>
                    <a:lnTo>
                      <a:pt x="199" y="280"/>
                    </a:lnTo>
                    <a:lnTo>
                      <a:pt x="199" y="282"/>
                    </a:lnTo>
                    <a:lnTo>
                      <a:pt x="199" y="282"/>
                    </a:lnTo>
                    <a:lnTo>
                      <a:pt x="199" y="282"/>
                    </a:lnTo>
                    <a:lnTo>
                      <a:pt x="202" y="282"/>
                    </a:lnTo>
                    <a:lnTo>
                      <a:pt x="202" y="284"/>
                    </a:lnTo>
                    <a:lnTo>
                      <a:pt x="202" y="284"/>
                    </a:lnTo>
                    <a:lnTo>
                      <a:pt x="202" y="284"/>
                    </a:lnTo>
                    <a:lnTo>
                      <a:pt x="204" y="284"/>
                    </a:lnTo>
                    <a:lnTo>
                      <a:pt x="204" y="284"/>
                    </a:lnTo>
                    <a:lnTo>
                      <a:pt x="204" y="287"/>
                    </a:lnTo>
                    <a:lnTo>
                      <a:pt x="204" y="287"/>
                    </a:lnTo>
                    <a:lnTo>
                      <a:pt x="206" y="287"/>
                    </a:lnTo>
                    <a:lnTo>
                      <a:pt x="206" y="284"/>
                    </a:lnTo>
                    <a:lnTo>
                      <a:pt x="206" y="284"/>
                    </a:lnTo>
                    <a:lnTo>
                      <a:pt x="209" y="284"/>
                    </a:lnTo>
                    <a:lnTo>
                      <a:pt x="209" y="284"/>
                    </a:lnTo>
                    <a:lnTo>
                      <a:pt x="209" y="284"/>
                    </a:lnTo>
                    <a:lnTo>
                      <a:pt x="211" y="284"/>
                    </a:lnTo>
                    <a:lnTo>
                      <a:pt x="211" y="287"/>
                    </a:lnTo>
                    <a:lnTo>
                      <a:pt x="211" y="287"/>
                    </a:lnTo>
                    <a:lnTo>
                      <a:pt x="211" y="289"/>
                    </a:lnTo>
                    <a:lnTo>
                      <a:pt x="211" y="289"/>
                    </a:lnTo>
                    <a:lnTo>
                      <a:pt x="211" y="289"/>
                    </a:lnTo>
                    <a:lnTo>
                      <a:pt x="211" y="292"/>
                    </a:lnTo>
                    <a:lnTo>
                      <a:pt x="211" y="292"/>
                    </a:lnTo>
                    <a:lnTo>
                      <a:pt x="211" y="294"/>
                    </a:lnTo>
                    <a:lnTo>
                      <a:pt x="211" y="294"/>
                    </a:lnTo>
                    <a:lnTo>
                      <a:pt x="211" y="294"/>
                    </a:lnTo>
                    <a:lnTo>
                      <a:pt x="211" y="294"/>
                    </a:lnTo>
                    <a:lnTo>
                      <a:pt x="211" y="296"/>
                    </a:lnTo>
                    <a:lnTo>
                      <a:pt x="211" y="296"/>
                    </a:lnTo>
                    <a:lnTo>
                      <a:pt x="214" y="296"/>
                    </a:lnTo>
                    <a:lnTo>
                      <a:pt x="214" y="299"/>
                    </a:lnTo>
                    <a:lnTo>
                      <a:pt x="214" y="299"/>
                    </a:lnTo>
                    <a:lnTo>
                      <a:pt x="214" y="299"/>
                    </a:lnTo>
                    <a:lnTo>
                      <a:pt x="216" y="299"/>
                    </a:lnTo>
                    <a:lnTo>
                      <a:pt x="216" y="299"/>
                    </a:lnTo>
                    <a:lnTo>
                      <a:pt x="216" y="301"/>
                    </a:lnTo>
                    <a:lnTo>
                      <a:pt x="216" y="301"/>
                    </a:lnTo>
                    <a:lnTo>
                      <a:pt x="216" y="301"/>
                    </a:lnTo>
                    <a:lnTo>
                      <a:pt x="216" y="303"/>
                    </a:lnTo>
                    <a:lnTo>
                      <a:pt x="216" y="303"/>
                    </a:lnTo>
                    <a:lnTo>
                      <a:pt x="216" y="303"/>
                    </a:lnTo>
                    <a:lnTo>
                      <a:pt x="216" y="306"/>
                    </a:lnTo>
                    <a:lnTo>
                      <a:pt x="216" y="306"/>
                    </a:lnTo>
                    <a:lnTo>
                      <a:pt x="218" y="306"/>
                    </a:lnTo>
                    <a:lnTo>
                      <a:pt x="218" y="308"/>
                    </a:lnTo>
                    <a:lnTo>
                      <a:pt x="218" y="308"/>
                    </a:lnTo>
                    <a:lnTo>
                      <a:pt x="218" y="308"/>
                    </a:lnTo>
                    <a:lnTo>
                      <a:pt x="218" y="308"/>
                    </a:lnTo>
                    <a:lnTo>
                      <a:pt x="218" y="311"/>
                    </a:lnTo>
                    <a:lnTo>
                      <a:pt x="218" y="311"/>
                    </a:lnTo>
                    <a:lnTo>
                      <a:pt x="218" y="311"/>
                    </a:lnTo>
                    <a:lnTo>
                      <a:pt x="218" y="313"/>
                    </a:lnTo>
                    <a:lnTo>
                      <a:pt x="218" y="313"/>
                    </a:lnTo>
                    <a:lnTo>
                      <a:pt x="218" y="313"/>
                    </a:lnTo>
                    <a:lnTo>
                      <a:pt x="218" y="313"/>
                    </a:lnTo>
                    <a:lnTo>
                      <a:pt x="218" y="315"/>
                    </a:lnTo>
                    <a:lnTo>
                      <a:pt x="218" y="315"/>
                    </a:lnTo>
                    <a:lnTo>
                      <a:pt x="218" y="318"/>
                    </a:lnTo>
                    <a:lnTo>
                      <a:pt x="218" y="318"/>
                    </a:lnTo>
                    <a:lnTo>
                      <a:pt x="218" y="318"/>
                    </a:lnTo>
                    <a:lnTo>
                      <a:pt x="221" y="318"/>
                    </a:lnTo>
                    <a:lnTo>
                      <a:pt x="221" y="318"/>
                    </a:lnTo>
                    <a:lnTo>
                      <a:pt x="221" y="318"/>
                    </a:lnTo>
                    <a:lnTo>
                      <a:pt x="218" y="318"/>
                    </a:lnTo>
                    <a:lnTo>
                      <a:pt x="218" y="320"/>
                    </a:lnTo>
                    <a:lnTo>
                      <a:pt x="218" y="320"/>
                    </a:lnTo>
                    <a:lnTo>
                      <a:pt x="218" y="320"/>
                    </a:lnTo>
                    <a:lnTo>
                      <a:pt x="216" y="320"/>
                    </a:lnTo>
                    <a:lnTo>
                      <a:pt x="216" y="320"/>
                    </a:lnTo>
                    <a:lnTo>
                      <a:pt x="216" y="320"/>
                    </a:lnTo>
                    <a:lnTo>
                      <a:pt x="216" y="322"/>
                    </a:lnTo>
                    <a:lnTo>
                      <a:pt x="216" y="322"/>
                    </a:lnTo>
                    <a:lnTo>
                      <a:pt x="216" y="322"/>
                    </a:lnTo>
                    <a:lnTo>
                      <a:pt x="214" y="322"/>
                    </a:lnTo>
                    <a:lnTo>
                      <a:pt x="214" y="322"/>
                    </a:lnTo>
                    <a:lnTo>
                      <a:pt x="211" y="322"/>
                    </a:lnTo>
                    <a:lnTo>
                      <a:pt x="211" y="322"/>
                    </a:lnTo>
                    <a:lnTo>
                      <a:pt x="211" y="322"/>
                    </a:lnTo>
                    <a:lnTo>
                      <a:pt x="209" y="322"/>
                    </a:lnTo>
                    <a:lnTo>
                      <a:pt x="209" y="322"/>
                    </a:lnTo>
                    <a:lnTo>
                      <a:pt x="209" y="322"/>
                    </a:lnTo>
                    <a:lnTo>
                      <a:pt x="209" y="322"/>
                    </a:lnTo>
                    <a:lnTo>
                      <a:pt x="209" y="320"/>
                    </a:lnTo>
                    <a:lnTo>
                      <a:pt x="209" y="320"/>
                    </a:lnTo>
                    <a:lnTo>
                      <a:pt x="209" y="318"/>
                    </a:lnTo>
                    <a:lnTo>
                      <a:pt x="206" y="318"/>
                    </a:lnTo>
                    <a:lnTo>
                      <a:pt x="206" y="318"/>
                    </a:lnTo>
                    <a:lnTo>
                      <a:pt x="204" y="318"/>
                    </a:lnTo>
                    <a:lnTo>
                      <a:pt x="204" y="320"/>
                    </a:lnTo>
                    <a:lnTo>
                      <a:pt x="204" y="320"/>
                    </a:lnTo>
                    <a:lnTo>
                      <a:pt x="204" y="320"/>
                    </a:lnTo>
                    <a:lnTo>
                      <a:pt x="202" y="320"/>
                    </a:lnTo>
                    <a:lnTo>
                      <a:pt x="202" y="320"/>
                    </a:lnTo>
                    <a:lnTo>
                      <a:pt x="202" y="320"/>
                    </a:lnTo>
                    <a:lnTo>
                      <a:pt x="199" y="320"/>
                    </a:lnTo>
                    <a:lnTo>
                      <a:pt x="199" y="320"/>
                    </a:lnTo>
                    <a:lnTo>
                      <a:pt x="199" y="320"/>
                    </a:lnTo>
                    <a:lnTo>
                      <a:pt x="197" y="320"/>
                    </a:lnTo>
                    <a:lnTo>
                      <a:pt x="197" y="322"/>
                    </a:lnTo>
                    <a:lnTo>
                      <a:pt x="197" y="322"/>
                    </a:lnTo>
                    <a:lnTo>
                      <a:pt x="197" y="325"/>
                    </a:lnTo>
                    <a:lnTo>
                      <a:pt x="197" y="325"/>
                    </a:lnTo>
                    <a:lnTo>
                      <a:pt x="197" y="325"/>
                    </a:lnTo>
                    <a:lnTo>
                      <a:pt x="195" y="325"/>
                    </a:lnTo>
                    <a:lnTo>
                      <a:pt x="195" y="325"/>
                    </a:lnTo>
                    <a:lnTo>
                      <a:pt x="192" y="325"/>
                    </a:lnTo>
                    <a:lnTo>
                      <a:pt x="192" y="325"/>
                    </a:lnTo>
                    <a:lnTo>
                      <a:pt x="192" y="325"/>
                    </a:lnTo>
                    <a:lnTo>
                      <a:pt x="190" y="325"/>
                    </a:lnTo>
                    <a:lnTo>
                      <a:pt x="190" y="325"/>
                    </a:lnTo>
                    <a:lnTo>
                      <a:pt x="190" y="325"/>
                    </a:lnTo>
                    <a:lnTo>
                      <a:pt x="190" y="322"/>
                    </a:lnTo>
                    <a:lnTo>
                      <a:pt x="187" y="322"/>
                    </a:lnTo>
                    <a:lnTo>
                      <a:pt x="187" y="322"/>
                    </a:lnTo>
                    <a:lnTo>
                      <a:pt x="187" y="322"/>
                    </a:lnTo>
                    <a:lnTo>
                      <a:pt x="185" y="322"/>
                    </a:lnTo>
                    <a:lnTo>
                      <a:pt x="185" y="322"/>
                    </a:lnTo>
                    <a:lnTo>
                      <a:pt x="185" y="322"/>
                    </a:lnTo>
                    <a:lnTo>
                      <a:pt x="185" y="320"/>
                    </a:lnTo>
                    <a:lnTo>
                      <a:pt x="183" y="320"/>
                    </a:lnTo>
                    <a:lnTo>
                      <a:pt x="183" y="322"/>
                    </a:lnTo>
                    <a:lnTo>
                      <a:pt x="183" y="322"/>
                    </a:lnTo>
                    <a:lnTo>
                      <a:pt x="183" y="322"/>
                    </a:lnTo>
                    <a:lnTo>
                      <a:pt x="180" y="322"/>
                    </a:lnTo>
                    <a:lnTo>
                      <a:pt x="180" y="322"/>
                    </a:lnTo>
                    <a:lnTo>
                      <a:pt x="178" y="322"/>
                    </a:lnTo>
                    <a:lnTo>
                      <a:pt x="178" y="322"/>
                    </a:lnTo>
                    <a:lnTo>
                      <a:pt x="178" y="322"/>
                    </a:lnTo>
                    <a:lnTo>
                      <a:pt x="176" y="322"/>
                    </a:lnTo>
                    <a:lnTo>
                      <a:pt x="176" y="322"/>
                    </a:lnTo>
                    <a:lnTo>
                      <a:pt x="176" y="322"/>
                    </a:lnTo>
                    <a:lnTo>
                      <a:pt x="173" y="322"/>
                    </a:lnTo>
                    <a:lnTo>
                      <a:pt x="173" y="320"/>
                    </a:lnTo>
                    <a:lnTo>
                      <a:pt x="173" y="320"/>
                    </a:lnTo>
                    <a:lnTo>
                      <a:pt x="173" y="322"/>
                    </a:lnTo>
                    <a:lnTo>
                      <a:pt x="171" y="322"/>
                    </a:lnTo>
                    <a:lnTo>
                      <a:pt x="171" y="322"/>
                    </a:lnTo>
                    <a:lnTo>
                      <a:pt x="171" y="322"/>
                    </a:lnTo>
                    <a:lnTo>
                      <a:pt x="171" y="322"/>
                    </a:lnTo>
                    <a:lnTo>
                      <a:pt x="171" y="320"/>
                    </a:lnTo>
                    <a:lnTo>
                      <a:pt x="171" y="320"/>
                    </a:lnTo>
                    <a:lnTo>
                      <a:pt x="169" y="320"/>
                    </a:lnTo>
                    <a:lnTo>
                      <a:pt x="169" y="322"/>
                    </a:lnTo>
                    <a:lnTo>
                      <a:pt x="169" y="322"/>
                    </a:lnTo>
                    <a:lnTo>
                      <a:pt x="169" y="325"/>
                    </a:lnTo>
                    <a:lnTo>
                      <a:pt x="169" y="325"/>
                    </a:lnTo>
                    <a:lnTo>
                      <a:pt x="169" y="325"/>
                    </a:lnTo>
                    <a:lnTo>
                      <a:pt x="169" y="325"/>
                    </a:lnTo>
                    <a:lnTo>
                      <a:pt x="169" y="325"/>
                    </a:lnTo>
                    <a:lnTo>
                      <a:pt x="169" y="325"/>
                    </a:lnTo>
                    <a:lnTo>
                      <a:pt x="169" y="327"/>
                    </a:lnTo>
                    <a:lnTo>
                      <a:pt x="166" y="327"/>
                    </a:lnTo>
                    <a:lnTo>
                      <a:pt x="166" y="327"/>
                    </a:lnTo>
                    <a:lnTo>
                      <a:pt x="166" y="327"/>
                    </a:lnTo>
                    <a:lnTo>
                      <a:pt x="164" y="327"/>
                    </a:lnTo>
                    <a:lnTo>
                      <a:pt x="164" y="327"/>
                    </a:lnTo>
                    <a:lnTo>
                      <a:pt x="164" y="327"/>
                    </a:lnTo>
                    <a:lnTo>
                      <a:pt x="164" y="327"/>
                    </a:lnTo>
                    <a:lnTo>
                      <a:pt x="164" y="325"/>
                    </a:lnTo>
                    <a:lnTo>
                      <a:pt x="161" y="325"/>
                    </a:lnTo>
                    <a:lnTo>
                      <a:pt x="161" y="325"/>
                    </a:lnTo>
                    <a:lnTo>
                      <a:pt x="161" y="327"/>
                    </a:lnTo>
                    <a:lnTo>
                      <a:pt x="159" y="327"/>
                    </a:lnTo>
                    <a:lnTo>
                      <a:pt x="159" y="327"/>
                    </a:lnTo>
                    <a:lnTo>
                      <a:pt x="161" y="327"/>
                    </a:lnTo>
                    <a:lnTo>
                      <a:pt x="161" y="327"/>
                    </a:lnTo>
                    <a:lnTo>
                      <a:pt x="161" y="329"/>
                    </a:lnTo>
                    <a:lnTo>
                      <a:pt x="164" y="329"/>
                    </a:lnTo>
                    <a:lnTo>
                      <a:pt x="164" y="329"/>
                    </a:lnTo>
                    <a:lnTo>
                      <a:pt x="164" y="329"/>
                    </a:lnTo>
                    <a:lnTo>
                      <a:pt x="164" y="329"/>
                    </a:lnTo>
                    <a:lnTo>
                      <a:pt x="164" y="329"/>
                    </a:lnTo>
                    <a:lnTo>
                      <a:pt x="164" y="329"/>
                    </a:lnTo>
                    <a:lnTo>
                      <a:pt x="161" y="329"/>
                    </a:lnTo>
                    <a:lnTo>
                      <a:pt x="161" y="329"/>
                    </a:lnTo>
                    <a:lnTo>
                      <a:pt x="159" y="329"/>
                    </a:lnTo>
                    <a:lnTo>
                      <a:pt x="159" y="329"/>
                    </a:lnTo>
                    <a:lnTo>
                      <a:pt x="159" y="329"/>
                    </a:lnTo>
                    <a:lnTo>
                      <a:pt x="159" y="329"/>
                    </a:lnTo>
                    <a:lnTo>
                      <a:pt x="157" y="329"/>
                    </a:lnTo>
                    <a:lnTo>
                      <a:pt x="157" y="332"/>
                    </a:lnTo>
                    <a:lnTo>
                      <a:pt x="157" y="332"/>
                    </a:lnTo>
                    <a:lnTo>
                      <a:pt x="157" y="332"/>
                    </a:lnTo>
                    <a:lnTo>
                      <a:pt x="157" y="332"/>
                    </a:lnTo>
                    <a:lnTo>
                      <a:pt x="157" y="334"/>
                    </a:lnTo>
                    <a:lnTo>
                      <a:pt x="157" y="334"/>
                    </a:lnTo>
                    <a:lnTo>
                      <a:pt x="157" y="334"/>
                    </a:lnTo>
                    <a:lnTo>
                      <a:pt x="157" y="337"/>
                    </a:lnTo>
                    <a:lnTo>
                      <a:pt x="157" y="337"/>
                    </a:lnTo>
                    <a:lnTo>
                      <a:pt x="157" y="337"/>
                    </a:lnTo>
                    <a:lnTo>
                      <a:pt x="154" y="337"/>
                    </a:lnTo>
                    <a:lnTo>
                      <a:pt x="154" y="337"/>
                    </a:lnTo>
                    <a:lnTo>
                      <a:pt x="152" y="337"/>
                    </a:lnTo>
                    <a:lnTo>
                      <a:pt x="152" y="337"/>
                    </a:lnTo>
                    <a:lnTo>
                      <a:pt x="152" y="334"/>
                    </a:lnTo>
                    <a:lnTo>
                      <a:pt x="152" y="334"/>
                    </a:lnTo>
                    <a:lnTo>
                      <a:pt x="152" y="334"/>
                    </a:lnTo>
                    <a:lnTo>
                      <a:pt x="152" y="334"/>
                    </a:lnTo>
                    <a:lnTo>
                      <a:pt x="152" y="332"/>
                    </a:lnTo>
                    <a:lnTo>
                      <a:pt x="150" y="332"/>
                    </a:lnTo>
                    <a:lnTo>
                      <a:pt x="150" y="334"/>
                    </a:lnTo>
                    <a:lnTo>
                      <a:pt x="150" y="334"/>
                    </a:lnTo>
                    <a:lnTo>
                      <a:pt x="150" y="334"/>
                    </a:lnTo>
                    <a:lnTo>
                      <a:pt x="147" y="334"/>
                    </a:lnTo>
                    <a:lnTo>
                      <a:pt x="147" y="334"/>
                    </a:lnTo>
                    <a:lnTo>
                      <a:pt x="145" y="334"/>
                    </a:lnTo>
                    <a:lnTo>
                      <a:pt x="145" y="334"/>
                    </a:lnTo>
                    <a:lnTo>
                      <a:pt x="145" y="332"/>
                    </a:lnTo>
                    <a:lnTo>
                      <a:pt x="145" y="332"/>
                    </a:lnTo>
                    <a:lnTo>
                      <a:pt x="143" y="332"/>
                    </a:lnTo>
                    <a:lnTo>
                      <a:pt x="143" y="332"/>
                    </a:lnTo>
                    <a:lnTo>
                      <a:pt x="143" y="332"/>
                    </a:lnTo>
                    <a:lnTo>
                      <a:pt x="143" y="332"/>
                    </a:lnTo>
                    <a:lnTo>
                      <a:pt x="143" y="329"/>
                    </a:lnTo>
                    <a:lnTo>
                      <a:pt x="140" y="329"/>
                    </a:lnTo>
                    <a:lnTo>
                      <a:pt x="140" y="329"/>
                    </a:lnTo>
                    <a:lnTo>
                      <a:pt x="140" y="329"/>
                    </a:lnTo>
                    <a:lnTo>
                      <a:pt x="140" y="329"/>
                    </a:lnTo>
                    <a:lnTo>
                      <a:pt x="140" y="327"/>
                    </a:lnTo>
                    <a:lnTo>
                      <a:pt x="140" y="327"/>
                    </a:lnTo>
                    <a:lnTo>
                      <a:pt x="138" y="327"/>
                    </a:lnTo>
                    <a:lnTo>
                      <a:pt x="138" y="325"/>
                    </a:lnTo>
                    <a:lnTo>
                      <a:pt x="138" y="325"/>
                    </a:lnTo>
                    <a:lnTo>
                      <a:pt x="138" y="322"/>
                    </a:lnTo>
                    <a:lnTo>
                      <a:pt x="138" y="322"/>
                    </a:lnTo>
                    <a:lnTo>
                      <a:pt x="138" y="322"/>
                    </a:lnTo>
                    <a:lnTo>
                      <a:pt x="138" y="320"/>
                    </a:lnTo>
                    <a:lnTo>
                      <a:pt x="138" y="320"/>
                    </a:lnTo>
                    <a:lnTo>
                      <a:pt x="138" y="318"/>
                    </a:lnTo>
                    <a:lnTo>
                      <a:pt x="138" y="318"/>
                    </a:lnTo>
                    <a:lnTo>
                      <a:pt x="138" y="318"/>
                    </a:lnTo>
                    <a:lnTo>
                      <a:pt x="138" y="318"/>
                    </a:lnTo>
                    <a:lnTo>
                      <a:pt x="138" y="315"/>
                    </a:lnTo>
                    <a:lnTo>
                      <a:pt x="135" y="315"/>
                    </a:lnTo>
                    <a:lnTo>
                      <a:pt x="135" y="315"/>
                    </a:lnTo>
                    <a:lnTo>
                      <a:pt x="135" y="313"/>
                    </a:lnTo>
                    <a:lnTo>
                      <a:pt x="135" y="313"/>
                    </a:lnTo>
                    <a:lnTo>
                      <a:pt x="135" y="313"/>
                    </a:lnTo>
                    <a:lnTo>
                      <a:pt x="135" y="311"/>
                    </a:lnTo>
                    <a:lnTo>
                      <a:pt x="135" y="311"/>
                    </a:lnTo>
                    <a:lnTo>
                      <a:pt x="133" y="311"/>
                    </a:lnTo>
                    <a:lnTo>
                      <a:pt x="133" y="311"/>
                    </a:lnTo>
                    <a:lnTo>
                      <a:pt x="133" y="308"/>
                    </a:lnTo>
                    <a:lnTo>
                      <a:pt x="133" y="308"/>
                    </a:lnTo>
                    <a:lnTo>
                      <a:pt x="131" y="308"/>
                    </a:lnTo>
                    <a:lnTo>
                      <a:pt x="131" y="308"/>
                    </a:lnTo>
                    <a:lnTo>
                      <a:pt x="131" y="308"/>
                    </a:lnTo>
                    <a:lnTo>
                      <a:pt x="131" y="308"/>
                    </a:lnTo>
                    <a:lnTo>
                      <a:pt x="128" y="308"/>
                    </a:lnTo>
                    <a:lnTo>
                      <a:pt x="128" y="308"/>
                    </a:lnTo>
                    <a:lnTo>
                      <a:pt x="128" y="308"/>
                    </a:lnTo>
                    <a:lnTo>
                      <a:pt x="126" y="308"/>
                    </a:lnTo>
                    <a:lnTo>
                      <a:pt x="126" y="308"/>
                    </a:lnTo>
                    <a:lnTo>
                      <a:pt x="126" y="308"/>
                    </a:lnTo>
                    <a:lnTo>
                      <a:pt x="126" y="308"/>
                    </a:lnTo>
                    <a:lnTo>
                      <a:pt x="124" y="308"/>
                    </a:lnTo>
                    <a:lnTo>
                      <a:pt x="124" y="308"/>
                    </a:lnTo>
                    <a:lnTo>
                      <a:pt x="124" y="308"/>
                    </a:lnTo>
                    <a:lnTo>
                      <a:pt x="124" y="306"/>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0" name="Freeform 92"/>
              <p:cNvSpPr>
                <a:spLocks/>
              </p:cNvSpPr>
              <p:nvPr/>
            </p:nvSpPr>
            <p:spPr bwMode="auto">
              <a:xfrm>
                <a:off x="2137" y="1817"/>
                <a:ext cx="311" cy="337"/>
              </a:xfrm>
              <a:custGeom>
                <a:avLst/>
                <a:gdLst/>
                <a:ahLst/>
                <a:cxnLst>
                  <a:cxn ang="0">
                    <a:pos x="114" y="292"/>
                  </a:cxn>
                  <a:cxn ang="0">
                    <a:pos x="93" y="296"/>
                  </a:cxn>
                  <a:cxn ang="0">
                    <a:pos x="74" y="296"/>
                  </a:cxn>
                  <a:cxn ang="0">
                    <a:pos x="55" y="299"/>
                  </a:cxn>
                  <a:cxn ang="0">
                    <a:pos x="34" y="299"/>
                  </a:cxn>
                  <a:cxn ang="0">
                    <a:pos x="17" y="303"/>
                  </a:cxn>
                  <a:cxn ang="0">
                    <a:pos x="19" y="277"/>
                  </a:cxn>
                  <a:cxn ang="0">
                    <a:pos x="34" y="263"/>
                  </a:cxn>
                  <a:cxn ang="0">
                    <a:pos x="50" y="254"/>
                  </a:cxn>
                  <a:cxn ang="0">
                    <a:pos x="43" y="239"/>
                  </a:cxn>
                  <a:cxn ang="0">
                    <a:pos x="36" y="218"/>
                  </a:cxn>
                  <a:cxn ang="0">
                    <a:pos x="17" y="206"/>
                  </a:cxn>
                  <a:cxn ang="0">
                    <a:pos x="5" y="187"/>
                  </a:cxn>
                  <a:cxn ang="0">
                    <a:pos x="15" y="185"/>
                  </a:cxn>
                  <a:cxn ang="0">
                    <a:pos x="36" y="192"/>
                  </a:cxn>
                  <a:cxn ang="0">
                    <a:pos x="60" y="190"/>
                  </a:cxn>
                  <a:cxn ang="0">
                    <a:pos x="81" y="187"/>
                  </a:cxn>
                  <a:cxn ang="0">
                    <a:pos x="105" y="183"/>
                  </a:cxn>
                  <a:cxn ang="0">
                    <a:pos x="116" y="171"/>
                  </a:cxn>
                  <a:cxn ang="0">
                    <a:pos x="124" y="147"/>
                  </a:cxn>
                  <a:cxn ang="0">
                    <a:pos x="145" y="142"/>
                  </a:cxn>
                  <a:cxn ang="0">
                    <a:pos x="154" y="133"/>
                  </a:cxn>
                  <a:cxn ang="0">
                    <a:pos x="171" y="135"/>
                  </a:cxn>
                  <a:cxn ang="0">
                    <a:pos x="180" y="119"/>
                  </a:cxn>
                  <a:cxn ang="0">
                    <a:pos x="187" y="97"/>
                  </a:cxn>
                  <a:cxn ang="0">
                    <a:pos x="202" y="88"/>
                  </a:cxn>
                  <a:cxn ang="0">
                    <a:pos x="197" y="74"/>
                  </a:cxn>
                  <a:cxn ang="0">
                    <a:pos x="221" y="71"/>
                  </a:cxn>
                  <a:cxn ang="0">
                    <a:pos x="225" y="52"/>
                  </a:cxn>
                  <a:cxn ang="0">
                    <a:pos x="230" y="36"/>
                  </a:cxn>
                  <a:cxn ang="0">
                    <a:pos x="225" y="19"/>
                  </a:cxn>
                  <a:cxn ang="0">
                    <a:pos x="240" y="10"/>
                  </a:cxn>
                  <a:cxn ang="0">
                    <a:pos x="258" y="2"/>
                  </a:cxn>
                  <a:cxn ang="0">
                    <a:pos x="277" y="2"/>
                  </a:cxn>
                  <a:cxn ang="0">
                    <a:pos x="263" y="10"/>
                  </a:cxn>
                  <a:cxn ang="0">
                    <a:pos x="251" y="26"/>
                  </a:cxn>
                  <a:cxn ang="0">
                    <a:pos x="268" y="33"/>
                  </a:cxn>
                  <a:cxn ang="0">
                    <a:pos x="282" y="45"/>
                  </a:cxn>
                  <a:cxn ang="0">
                    <a:pos x="270" y="62"/>
                  </a:cxn>
                  <a:cxn ang="0">
                    <a:pos x="275" y="88"/>
                  </a:cxn>
                  <a:cxn ang="0">
                    <a:pos x="285" y="102"/>
                  </a:cxn>
                  <a:cxn ang="0">
                    <a:pos x="296" y="111"/>
                  </a:cxn>
                  <a:cxn ang="0">
                    <a:pos x="311" y="121"/>
                  </a:cxn>
                  <a:cxn ang="0">
                    <a:pos x="294" y="133"/>
                  </a:cxn>
                  <a:cxn ang="0">
                    <a:pos x="292" y="152"/>
                  </a:cxn>
                  <a:cxn ang="0">
                    <a:pos x="282" y="171"/>
                  </a:cxn>
                  <a:cxn ang="0">
                    <a:pos x="266" y="185"/>
                  </a:cxn>
                  <a:cxn ang="0">
                    <a:pos x="254" y="204"/>
                  </a:cxn>
                  <a:cxn ang="0">
                    <a:pos x="242" y="220"/>
                  </a:cxn>
                  <a:cxn ang="0">
                    <a:pos x="223" y="230"/>
                  </a:cxn>
                  <a:cxn ang="0">
                    <a:pos x="204" y="228"/>
                  </a:cxn>
                  <a:cxn ang="0">
                    <a:pos x="192" y="244"/>
                  </a:cxn>
                  <a:cxn ang="0">
                    <a:pos x="192" y="261"/>
                  </a:cxn>
                  <a:cxn ang="0">
                    <a:pos x="199" y="280"/>
                  </a:cxn>
                  <a:cxn ang="0">
                    <a:pos x="211" y="296"/>
                  </a:cxn>
                  <a:cxn ang="0">
                    <a:pos x="218" y="318"/>
                  </a:cxn>
                  <a:cxn ang="0">
                    <a:pos x="204" y="320"/>
                  </a:cxn>
                  <a:cxn ang="0">
                    <a:pos x="183" y="322"/>
                  </a:cxn>
                  <a:cxn ang="0">
                    <a:pos x="166" y="327"/>
                  </a:cxn>
                  <a:cxn ang="0">
                    <a:pos x="157" y="332"/>
                  </a:cxn>
                  <a:cxn ang="0">
                    <a:pos x="140" y="329"/>
                  </a:cxn>
                  <a:cxn ang="0">
                    <a:pos x="131" y="308"/>
                  </a:cxn>
                </a:cxnLst>
                <a:rect l="0" t="0" r="r" b="b"/>
                <a:pathLst>
                  <a:path w="311" h="337">
                    <a:moveTo>
                      <a:pt x="124" y="306"/>
                    </a:moveTo>
                    <a:lnTo>
                      <a:pt x="124" y="306"/>
                    </a:lnTo>
                    <a:lnTo>
                      <a:pt x="124" y="306"/>
                    </a:lnTo>
                    <a:lnTo>
                      <a:pt x="124" y="303"/>
                    </a:lnTo>
                    <a:lnTo>
                      <a:pt x="124" y="303"/>
                    </a:lnTo>
                    <a:lnTo>
                      <a:pt x="124" y="301"/>
                    </a:lnTo>
                    <a:lnTo>
                      <a:pt x="124" y="301"/>
                    </a:lnTo>
                    <a:lnTo>
                      <a:pt x="124" y="299"/>
                    </a:lnTo>
                    <a:lnTo>
                      <a:pt x="126" y="299"/>
                    </a:lnTo>
                    <a:lnTo>
                      <a:pt x="126" y="299"/>
                    </a:lnTo>
                    <a:lnTo>
                      <a:pt x="126" y="299"/>
                    </a:lnTo>
                    <a:lnTo>
                      <a:pt x="124" y="299"/>
                    </a:lnTo>
                    <a:lnTo>
                      <a:pt x="124" y="296"/>
                    </a:lnTo>
                    <a:lnTo>
                      <a:pt x="124" y="296"/>
                    </a:lnTo>
                    <a:lnTo>
                      <a:pt x="124" y="296"/>
                    </a:lnTo>
                    <a:lnTo>
                      <a:pt x="124" y="296"/>
                    </a:lnTo>
                    <a:lnTo>
                      <a:pt x="124" y="294"/>
                    </a:lnTo>
                    <a:lnTo>
                      <a:pt x="121" y="294"/>
                    </a:lnTo>
                    <a:lnTo>
                      <a:pt x="121" y="294"/>
                    </a:lnTo>
                    <a:lnTo>
                      <a:pt x="121" y="294"/>
                    </a:lnTo>
                    <a:lnTo>
                      <a:pt x="119" y="294"/>
                    </a:lnTo>
                    <a:lnTo>
                      <a:pt x="119" y="292"/>
                    </a:lnTo>
                    <a:lnTo>
                      <a:pt x="119" y="292"/>
                    </a:lnTo>
                    <a:lnTo>
                      <a:pt x="119" y="292"/>
                    </a:lnTo>
                    <a:lnTo>
                      <a:pt x="116" y="292"/>
                    </a:lnTo>
                    <a:lnTo>
                      <a:pt x="116" y="292"/>
                    </a:lnTo>
                    <a:lnTo>
                      <a:pt x="116" y="292"/>
                    </a:lnTo>
                    <a:lnTo>
                      <a:pt x="116" y="292"/>
                    </a:lnTo>
                    <a:lnTo>
                      <a:pt x="114" y="292"/>
                    </a:lnTo>
                    <a:lnTo>
                      <a:pt x="114" y="292"/>
                    </a:lnTo>
                    <a:lnTo>
                      <a:pt x="114" y="292"/>
                    </a:lnTo>
                    <a:lnTo>
                      <a:pt x="112" y="292"/>
                    </a:lnTo>
                    <a:lnTo>
                      <a:pt x="112" y="292"/>
                    </a:lnTo>
                    <a:lnTo>
                      <a:pt x="112" y="292"/>
                    </a:lnTo>
                    <a:lnTo>
                      <a:pt x="109" y="292"/>
                    </a:lnTo>
                    <a:lnTo>
                      <a:pt x="109" y="294"/>
                    </a:lnTo>
                    <a:lnTo>
                      <a:pt x="109" y="294"/>
                    </a:lnTo>
                    <a:lnTo>
                      <a:pt x="109" y="294"/>
                    </a:lnTo>
                    <a:lnTo>
                      <a:pt x="107" y="294"/>
                    </a:lnTo>
                    <a:lnTo>
                      <a:pt x="107" y="292"/>
                    </a:lnTo>
                    <a:lnTo>
                      <a:pt x="107" y="292"/>
                    </a:lnTo>
                    <a:lnTo>
                      <a:pt x="107" y="294"/>
                    </a:lnTo>
                    <a:lnTo>
                      <a:pt x="105" y="294"/>
                    </a:lnTo>
                    <a:lnTo>
                      <a:pt x="105" y="294"/>
                    </a:lnTo>
                    <a:lnTo>
                      <a:pt x="105" y="294"/>
                    </a:lnTo>
                    <a:lnTo>
                      <a:pt x="105" y="294"/>
                    </a:lnTo>
                    <a:lnTo>
                      <a:pt x="102" y="294"/>
                    </a:lnTo>
                    <a:lnTo>
                      <a:pt x="102" y="294"/>
                    </a:lnTo>
                    <a:lnTo>
                      <a:pt x="102" y="294"/>
                    </a:lnTo>
                    <a:lnTo>
                      <a:pt x="100" y="294"/>
                    </a:lnTo>
                    <a:lnTo>
                      <a:pt x="100" y="294"/>
                    </a:lnTo>
                    <a:lnTo>
                      <a:pt x="98" y="294"/>
                    </a:lnTo>
                    <a:lnTo>
                      <a:pt x="98" y="294"/>
                    </a:lnTo>
                    <a:lnTo>
                      <a:pt x="98" y="294"/>
                    </a:lnTo>
                    <a:lnTo>
                      <a:pt x="98" y="294"/>
                    </a:lnTo>
                    <a:lnTo>
                      <a:pt x="95" y="294"/>
                    </a:lnTo>
                    <a:lnTo>
                      <a:pt x="95" y="294"/>
                    </a:lnTo>
                    <a:lnTo>
                      <a:pt x="93" y="294"/>
                    </a:lnTo>
                    <a:lnTo>
                      <a:pt x="93" y="294"/>
                    </a:lnTo>
                    <a:lnTo>
                      <a:pt x="93" y="296"/>
                    </a:lnTo>
                    <a:lnTo>
                      <a:pt x="93" y="296"/>
                    </a:lnTo>
                    <a:lnTo>
                      <a:pt x="93" y="296"/>
                    </a:lnTo>
                    <a:lnTo>
                      <a:pt x="90" y="296"/>
                    </a:lnTo>
                    <a:lnTo>
                      <a:pt x="90" y="296"/>
                    </a:lnTo>
                    <a:lnTo>
                      <a:pt x="90" y="296"/>
                    </a:lnTo>
                    <a:lnTo>
                      <a:pt x="88" y="296"/>
                    </a:lnTo>
                    <a:lnTo>
                      <a:pt x="88" y="296"/>
                    </a:lnTo>
                    <a:lnTo>
                      <a:pt x="86" y="296"/>
                    </a:lnTo>
                    <a:lnTo>
                      <a:pt x="86" y="296"/>
                    </a:lnTo>
                    <a:lnTo>
                      <a:pt x="86" y="296"/>
                    </a:lnTo>
                    <a:lnTo>
                      <a:pt x="83" y="296"/>
                    </a:lnTo>
                    <a:lnTo>
                      <a:pt x="83" y="296"/>
                    </a:lnTo>
                    <a:lnTo>
                      <a:pt x="83" y="296"/>
                    </a:lnTo>
                    <a:lnTo>
                      <a:pt x="83" y="296"/>
                    </a:lnTo>
                    <a:lnTo>
                      <a:pt x="81" y="296"/>
                    </a:lnTo>
                    <a:lnTo>
                      <a:pt x="81" y="299"/>
                    </a:lnTo>
                    <a:lnTo>
                      <a:pt x="83" y="299"/>
                    </a:lnTo>
                    <a:lnTo>
                      <a:pt x="83" y="299"/>
                    </a:lnTo>
                    <a:lnTo>
                      <a:pt x="83" y="299"/>
                    </a:lnTo>
                    <a:lnTo>
                      <a:pt x="81" y="299"/>
                    </a:lnTo>
                    <a:lnTo>
                      <a:pt x="81" y="299"/>
                    </a:lnTo>
                    <a:lnTo>
                      <a:pt x="79" y="299"/>
                    </a:lnTo>
                    <a:lnTo>
                      <a:pt x="79" y="299"/>
                    </a:lnTo>
                    <a:lnTo>
                      <a:pt x="79" y="299"/>
                    </a:lnTo>
                    <a:lnTo>
                      <a:pt x="79" y="299"/>
                    </a:lnTo>
                    <a:lnTo>
                      <a:pt x="79" y="296"/>
                    </a:lnTo>
                    <a:lnTo>
                      <a:pt x="79" y="296"/>
                    </a:lnTo>
                    <a:lnTo>
                      <a:pt x="79" y="299"/>
                    </a:lnTo>
                    <a:lnTo>
                      <a:pt x="76" y="299"/>
                    </a:lnTo>
                    <a:lnTo>
                      <a:pt x="76" y="299"/>
                    </a:lnTo>
                    <a:lnTo>
                      <a:pt x="76" y="299"/>
                    </a:lnTo>
                    <a:lnTo>
                      <a:pt x="76" y="296"/>
                    </a:lnTo>
                    <a:lnTo>
                      <a:pt x="74" y="296"/>
                    </a:lnTo>
                    <a:lnTo>
                      <a:pt x="74" y="296"/>
                    </a:lnTo>
                    <a:lnTo>
                      <a:pt x="74" y="296"/>
                    </a:lnTo>
                    <a:lnTo>
                      <a:pt x="72" y="296"/>
                    </a:lnTo>
                    <a:lnTo>
                      <a:pt x="72" y="296"/>
                    </a:lnTo>
                    <a:lnTo>
                      <a:pt x="72" y="296"/>
                    </a:lnTo>
                    <a:lnTo>
                      <a:pt x="69" y="296"/>
                    </a:lnTo>
                    <a:lnTo>
                      <a:pt x="69" y="296"/>
                    </a:lnTo>
                    <a:lnTo>
                      <a:pt x="69" y="296"/>
                    </a:lnTo>
                    <a:lnTo>
                      <a:pt x="69" y="294"/>
                    </a:lnTo>
                    <a:lnTo>
                      <a:pt x="67" y="294"/>
                    </a:lnTo>
                    <a:lnTo>
                      <a:pt x="67" y="294"/>
                    </a:lnTo>
                    <a:lnTo>
                      <a:pt x="64" y="294"/>
                    </a:lnTo>
                    <a:lnTo>
                      <a:pt x="64" y="294"/>
                    </a:lnTo>
                    <a:lnTo>
                      <a:pt x="64" y="294"/>
                    </a:lnTo>
                    <a:lnTo>
                      <a:pt x="62" y="294"/>
                    </a:lnTo>
                    <a:lnTo>
                      <a:pt x="62" y="294"/>
                    </a:lnTo>
                    <a:lnTo>
                      <a:pt x="62" y="294"/>
                    </a:lnTo>
                    <a:lnTo>
                      <a:pt x="62" y="294"/>
                    </a:lnTo>
                    <a:lnTo>
                      <a:pt x="60" y="294"/>
                    </a:lnTo>
                    <a:lnTo>
                      <a:pt x="60" y="294"/>
                    </a:lnTo>
                    <a:lnTo>
                      <a:pt x="60" y="294"/>
                    </a:lnTo>
                    <a:lnTo>
                      <a:pt x="57" y="294"/>
                    </a:lnTo>
                    <a:lnTo>
                      <a:pt x="57" y="294"/>
                    </a:lnTo>
                    <a:lnTo>
                      <a:pt x="57" y="296"/>
                    </a:lnTo>
                    <a:lnTo>
                      <a:pt x="57" y="296"/>
                    </a:lnTo>
                    <a:lnTo>
                      <a:pt x="57" y="296"/>
                    </a:lnTo>
                    <a:lnTo>
                      <a:pt x="57" y="296"/>
                    </a:lnTo>
                    <a:lnTo>
                      <a:pt x="57" y="299"/>
                    </a:lnTo>
                    <a:lnTo>
                      <a:pt x="57" y="299"/>
                    </a:lnTo>
                    <a:lnTo>
                      <a:pt x="57" y="299"/>
                    </a:lnTo>
                    <a:lnTo>
                      <a:pt x="55" y="299"/>
                    </a:lnTo>
                    <a:lnTo>
                      <a:pt x="55" y="299"/>
                    </a:lnTo>
                    <a:lnTo>
                      <a:pt x="55" y="299"/>
                    </a:lnTo>
                    <a:lnTo>
                      <a:pt x="53" y="299"/>
                    </a:lnTo>
                    <a:lnTo>
                      <a:pt x="53" y="299"/>
                    </a:lnTo>
                    <a:lnTo>
                      <a:pt x="53" y="299"/>
                    </a:lnTo>
                    <a:lnTo>
                      <a:pt x="50" y="299"/>
                    </a:lnTo>
                    <a:lnTo>
                      <a:pt x="50" y="299"/>
                    </a:lnTo>
                    <a:lnTo>
                      <a:pt x="50" y="299"/>
                    </a:lnTo>
                    <a:lnTo>
                      <a:pt x="50" y="296"/>
                    </a:lnTo>
                    <a:lnTo>
                      <a:pt x="48" y="296"/>
                    </a:lnTo>
                    <a:lnTo>
                      <a:pt x="48" y="299"/>
                    </a:lnTo>
                    <a:lnTo>
                      <a:pt x="48" y="299"/>
                    </a:lnTo>
                    <a:lnTo>
                      <a:pt x="45" y="299"/>
                    </a:lnTo>
                    <a:lnTo>
                      <a:pt x="45" y="299"/>
                    </a:lnTo>
                    <a:lnTo>
                      <a:pt x="45" y="299"/>
                    </a:lnTo>
                    <a:lnTo>
                      <a:pt x="43" y="299"/>
                    </a:lnTo>
                    <a:lnTo>
                      <a:pt x="43" y="299"/>
                    </a:lnTo>
                    <a:lnTo>
                      <a:pt x="43" y="299"/>
                    </a:lnTo>
                    <a:lnTo>
                      <a:pt x="41" y="299"/>
                    </a:lnTo>
                    <a:lnTo>
                      <a:pt x="41" y="299"/>
                    </a:lnTo>
                    <a:lnTo>
                      <a:pt x="41" y="296"/>
                    </a:lnTo>
                    <a:lnTo>
                      <a:pt x="38" y="296"/>
                    </a:lnTo>
                    <a:lnTo>
                      <a:pt x="38" y="296"/>
                    </a:lnTo>
                    <a:lnTo>
                      <a:pt x="38" y="296"/>
                    </a:lnTo>
                    <a:lnTo>
                      <a:pt x="36" y="296"/>
                    </a:lnTo>
                    <a:lnTo>
                      <a:pt x="36" y="296"/>
                    </a:lnTo>
                    <a:lnTo>
                      <a:pt x="36" y="296"/>
                    </a:lnTo>
                    <a:lnTo>
                      <a:pt x="36" y="299"/>
                    </a:lnTo>
                    <a:lnTo>
                      <a:pt x="34" y="299"/>
                    </a:lnTo>
                    <a:lnTo>
                      <a:pt x="34" y="299"/>
                    </a:lnTo>
                    <a:lnTo>
                      <a:pt x="34" y="299"/>
                    </a:lnTo>
                    <a:lnTo>
                      <a:pt x="31" y="299"/>
                    </a:lnTo>
                    <a:lnTo>
                      <a:pt x="31" y="299"/>
                    </a:lnTo>
                    <a:lnTo>
                      <a:pt x="34" y="299"/>
                    </a:lnTo>
                    <a:lnTo>
                      <a:pt x="34" y="301"/>
                    </a:lnTo>
                    <a:lnTo>
                      <a:pt x="31" y="301"/>
                    </a:lnTo>
                    <a:lnTo>
                      <a:pt x="31" y="301"/>
                    </a:lnTo>
                    <a:lnTo>
                      <a:pt x="31" y="301"/>
                    </a:lnTo>
                    <a:lnTo>
                      <a:pt x="29" y="301"/>
                    </a:lnTo>
                    <a:lnTo>
                      <a:pt x="29" y="299"/>
                    </a:lnTo>
                    <a:lnTo>
                      <a:pt x="31" y="299"/>
                    </a:lnTo>
                    <a:lnTo>
                      <a:pt x="31" y="299"/>
                    </a:lnTo>
                    <a:lnTo>
                      <a:pt x="29" y="299"/>
                    </a:lnTo>
                    <a:lnTo>
                      <a:pt x="29" y="299"/>
                    </a:lnTo>
                    <a:lnTo>
                      <a:pt x="29" y="299"/>
                    </a:lnTo>
                    <a:lnTo>
                      <a:pt x="29" y="299"/>
                    </a:lnTo>
                    <a:lnTo>
                      <a:pt x="29" y="299"/>
                    </a:lnTo>
                    <a:lnTo>
                      <a:pt x="27" y="299"/>
                    </a:lnTo>
                    <a:lnTo>
                      <a:pt x="27" y="299"/>
                    </a:lnTo>
                    <a:lnTo>
                      <a:pt x="27" y="301"/>
                    </a:lnTo>
                    <a:lnTo>
                      <a:pt x="27" y="301"/>
                    </a:lnTo>
                    <a:lnTo>
                      <a:pt x="24" y="301"/>
                    </a:lnTo>
                    <a:lnTo>
                      <a:pt x="24" y="301"/>
                    </a:lnTo>
                    <a:lnTo>
                      <a:pt x="24" y="301"/>
                    </a:lnTo>
                    <a:lnTo>
                      <a:pt x="22" y="301"/>
                    </a:lnTo>
                    <a:lnTo>
                      <a:pt x="22" y="301"/>
                    </a:lnTo>
                    <a:lnTo>
                      <a:pt x="22" y="301"/>
                    </a:lnTo>
                    <a:lnTo>
                      <a:pt x="22" y="303"/>
                    </a:lnTo>
                    <a:lnTo>
                      <a:pt x="19" y="303"/>
                    </a:lnTo>
                    <a:lnTo>
                      <a:pt x="19" y="303"/>
                    </a:lnTo>
                    <a:lnTo>
                      <a:pt x="19" y="303"/>
                    </a:lnTo>
                    <a:lnTo>
                      <a:pt x="17" y="303"/>
                    </a:lnTo>
                    <a:lnTo>
                      <a:pt x="17" y="301"/>
                    </a:lnTo>
                    <a:lnTo>
                      <a:pt x="17" y="301"/>
                    </a:lnTo>
                    <a:lnTo>
                      <a:pt x="17" y="299"/>
                    </a:lnTo>
                    <a:lnTo>
                      <a:pt x="17" y="299"/>
                    </a:lnTo>
                    <a:lnTo>
                      <a:pt x="17" y="299"/>
                    </a:lnTo>
                    <a:lnTo>
                      <a:pt x="17" y="299"/>
                    </a:lnTo>
                    <a:lnTo>
                      <a:pt x="17" y="299"/>
                    </a:lnTo>
                    <a:lnTo>
                      <a:pt x="17" y="296"/>
                    </a:lnTo>
                    <a:lnTo>
                      <a:pt x="17" y="296"/>
                    </a:lnTo>
                    <a:lnTo>
                      <a:pt x="17" y="296"/>
                    </a:lnTo>
                    <a:lnTo>
                      <a:pt x="17" y="294"/>
                    </a:lnTo>
                    <a:lnTo>
                      <a:pt x="17" y="294"/>
                    </a:lnTo>
                    <a:lnTo>
                      <a:pt x="17" y="292"/>
                    </a:lnTo>
                    <a:lnTo>
                      <a:pt x="17" y="292"/>
                    </a:lnTo>
                    <a:lnTo>
                      <a:pt x="17" y="289"/>
                    </a:lnTo>
                    <a:lnTo>
                      <a:pt x="17" y="289"/>
                    </a:lnTo>
                    <a:lnTo>
                      <a:pt x="17" y="289"/>
                    </a:lnTo>
                    <a:lnTo>
                      <a:pt x="17" y="287"/>
                    </a:lnTo>
                    <a:lnTo>
                      <a:pt x="17" y="287"/>
                    </a:lnTo>
                    <a:lnTo>
                      <a:pt x="17" y="287"/>
                    </a:lnTo>
                    <a:lnTo>
                      <a:pt x="17" y="284"/>
                    </a:lnTo>
                    <a:lnTo>
                      <a:pt x="17" y="284"/>
                    </a:lnTo>
                    <a:lnTo>
                      <a:pt x="17" y="282"/>
                    </a:lnTo>
                    <a:lnTo>
                      <a:pt x="19" y="282"/>
                    </a:lnTo>
                    <a:lnTo>
                      <a:pt x="19" y="282"/>
                    </a:lnTo>
                    <a:lnTo>
                      <a:pt x="19" y="282"/>
                    </a:lnTo>
                    <a:lnTo>
                      <a:pt x="19" y="280"/>
                    </a:lnTo>
                    <a:lnTo>
                      <a:pt x="19" y="280"/>
                    </a:lnTo>
                    <a:lnTo>
                      <a:pt x="19" y="280"/>
                    </a:lnTo>
                    <a:lnTo>
                      <a:pt x="19" y="277"/>
                    </a:lnTo>
                    <a:lnTo>
                      <a:pt x="19" y="277"/>
                    </a:lnTo>
                    <a:lnTo>
                      <a:pt x="19" y="277"/>
                    </a:lnTo>
                    <a:lnTo>
                      <a:pt x="19" y="275"/>
                    </a:lnTo>
                    <a:lnTo>
                      <a:pt x="19" y="275"/>
                    </a:lnTo>
                    <a:lnTo>
                      <a:pt x="19" y="273"/>
                    </a:lnTo>
                    <a:lnTo>
                      <a:pt x="19" y="273"/>
                    </a:lnTo>
                    <a:lnTo>
                      <a:pt x="19" y="270"/>
                    </a:lnTo>
                    <a:lnTo>
                      <a:pt x="22" y="270"/>
                    </a:lnTo>
                    <a:lnTo>
                      <a:pt x="22" y="270"/>
                    </a:lnTo>
                    <a:lnTo>
                      <a:pt x="24" y="270"/>
                    </a:lnTo>
                    <a:lnTo>
                      <a:pt x="24" y="270"/>
                    </a:lnTo>
                    <a:lnTo>
                      <a:pt x="24" y="270"/>
                    </a:lnTo>
                    <a:lnTo>
                      <a:pt x="24" y="270"/>
                    </a:lnTo>
                    <a:lnTo>
                      <a:pt x="24" y="270"/>
                    </a:lnTo>
                    <a:lnTo>
                      <a:pt x="27" y="270"/>
                    </a:lnTo>
                    <a:lnTo>
                      <a:pt x="27" y="270"/>
                    </a:lnTo>
                    <a:lnTo>
                      <a:pt x="27" y="268"/>
                    </a:lnTo>
                    <a:lnTo>
                      <a:pt x="29" y="268"/>
                    </a:lnTo>
                    <a:lnTo>
                      <a:pt x="29" y="268"/>
                    </a:lnTo>
                    <a:lnTo>
                      <a:pt x="29" y="268"/>
                    </a:lnTo>
                    <a:lnTo>
                      <a:pt x="31" y="268"/>
                    </a:lnTo>
                    <a:lnTo>
                      <a:pt x="31" y="268"/>
                    </a:lnTo>
                    <a:lnTo>
                      <a:pt x="29" y="268"/>
                    </a:lnTo>
                    <a:lnTo>
                      <a:pt x="29" y="265"/>
                    </a:lnTo>
                    <a:lnTo>
                      <a:pt x="31" y="265"/>
                    </a:lnTo>
                    <a:lnTo>
                      <a:pt x="31" y="265"/>
                    </a:lnTo>
                    <a:lnTo>
                      <a:pt x="31" y="263"/>
                    </a:lnTo>
                    <a:lnTo>
                      <a:pt x="31" y="263"/>
                    </a:lnTo>
                    <a:lnTo>
                      <a:pt x="31" y="263"/>
                    </a:lnTo>
                    <a:lnTo>
                      <a:pt x="34" y="263"/>
                    </a:lnTo>
                    <a:lnTo>
                      <a:pt x="34" y="263"/>
                    </a:lnTo>
                    <a:lnTo>
                      <a:pt x="34" y="263"/>
                    </a:lnTo>
                    <a:lnTo>
                      <a:pt x="36" y="263"/>
                    </a:lnTo>
                    <a:lnTo>
                      <a:pt x="36" y="263"/>
                    </a:lnTo>
                    <a:lnTo>
                      <a:pt x="36" y="263"/>
                    </a:lnTo>
                    <a:lnTo>
                      <a:pt x="38" y="263"/>
                    </a:lnTo>
                    <a:lnTo>
                      <a:pt x="38" y="261"/>
                    </a:lnTo>
                    <a:lnTo>
                      <a:pt x="38" y="261"/>
                    </a:lnTo>
                    <a:lnTo>
                      <a:pt x="38" y="261"/>
                    </a:lnTo>
                    <a:lnTo>
                      <a:pt x="41" y="261"/>
                    </a:lnTo>
                    <a:lnTo>
                      <a:pt x="41" y="261"/>
                    </a:lnTo>
                    <a:lnTo>
                      <a:pt x="41" y="261"/>
                    </a:lnTo>
                    <a:lnTo>
                      <a:pt x="43" y="261"/>
                    </a:lnTo>
                    <a:lnTo>
                      <a:pt x="43" y="261"/>
                    </a:lnTo>
                    <a:lnTo>
                      <a:pt x="43" y="261"/>
                    </a:lnTo>
                    <a:lnTo>
                      <a:pt x="45" y="261"/>
                    </a:lnTo>
                    <a:lnTo>
                      <a:pt x="45" y="261"/>
                    </a:lnTo>
                    <a:lnTo>
                      <a:pt x="45" y="261"/>
                    </a:lnTo>
                    <a:lnTo>
                      <a:pt x="45" y="261"/>
                    </a:lnTo>
                    <a:lnTo>
                      <a:pt x="48" y="261"/>
                    </a:lnTo>
                    <a:lnTo>
                      <a:pt x="48" y="261"/>
                    </a:lnTo>
                    <a:lnTo>
                      <a:pt x="50" y="261"/>
                    </a:lnTo>
                    <a:lnTo>
                      <a:pt x="50" y="261"/>
                    </a:lnTo>
                    <a:lnTo>
                      <a:pt x="50" y="258"/>
                    </a:lnTo>
                    <a:lnTo>
                      <a:pt x="50" y="258"/>
                    </a:lnTo>
                    <a:lnTo>
                      <a:pt x="50" y="258"/>
                    </a:lnTo>
                    <a:lnTo>
                      <a:pt x="50" y="258"/>
                    </a:lnTo>
                    <a:lnTo>
                      <a:pt x="50" y="256"/>
                    </a:lnTo>
                    <a:lnTo>
                      <a:pt x="50" y="256"/>
                    </a:lnTo>
                    <a:lnTo>
                      <a:pt x="50" y="256"/>
                    </a:lnTo>
                    <a:lnTo>
                      <a:pt x="53" y="256"/>
                    </a:lnTo>
                    <a:lnTo>
                      <a:pt x="53" y="254"/>
                    </a:lnTo>
                    <a:lnTo>
                      <a:pt x="50" y="254"/>
                    </a:lnTo>
                    <a:lnTo>
                      <a:pt x="50" y="254"/>
                    </a:lnTo>
                    <a:lnTo>
                      <a:pt x="50" y="251"/>
                    </a:lnTo>
                    <a:lnTo>
                      <a:pt x="50" y="251"/>
                    </a:lnTo>
                    <a:lnTo>
                      <a:pt x="50" y="249"/>
                    </a:lnTo>
                    <a:lnTo>
                      <a:pt x="53" y="249"/>
                    </a:lnTo>
                    <a:lnTo>
                      <a:pt x="53" y="249"/>
                    </a:lnTo>
                    <a:lnTo>
                      <a:pt x="53" y="249"/>
                    </a:lnTo>
                    <a:lnTo>
                      <a:pt x="53" y="247"/>
                    </a:lnTo>
                    <a:lnTo>
                      <a:pt x="50" y="247"/>
                    </a:lnTo>
                    <a:lnTo>
                      <a:pt x="50" y="247"/>
                    </a:lnTo>
                    <a:lnTo>
                      <a:pt x="50" y="247"/>
                    </a:lnTo>
                    <a:lnTo>
                      <a:pt x="50" y="247"/>
                    </a:lnTo>
                    <a:lnTo>
                      <a:pt x="48" y="247"/>
                    </a:lnTo>
                    <a:lnTo>
                      <a:pt x="48" y="247"/>
                    </a:lnTo>
                    <a:lnTo>
                      <a:pt x="45" y="247"/>
                    </a:lnTo>
                    <a:lnTo>
                      <a:pt x="45" y="247"/>
                    </a:lnTo>
                    <a:lnTo>
                      <a:pt x="45" y="247"/>
                    </a:lnTo>
                    <a:lnTo>
                      <a:pt x="45" y="247"/>
                    </a:lnTo>
                    <a:lnTo>
                      <a:pt x="43" y="247"/>
                    </a:lnTo>
                    <a:lnTo>
                      <a:pt x="43" y="247"/>
                    </a:lnTo>
                    <a:lnTo>
                      <a:pt x="43" y="247"/>
                    </a:lnTo>
                    <a:lnTo>
                      <a:pt x="41" y="247"/>
                    </a:lnTo>
                    <a:lnTo>
                      <a:pt x="41" y="247"/>
                    </a:lnTo>
                    <a:lnTo>
                      <a:pt x="41" y="244"/>
                    </a:lnTo>
                    <a:lnTo>
                      <a:pt x="43" y="244"/>
                    </a:lnTo>
                    <a:lnTo>
                      <a:pt x="43" y="244"/>
                    </a:lnTo>
                    <a:lnTo>
                      <a:pt x="43" y="242"/>
                    </a:lnTo>
                    <a:lnTo>
                      <a:pt x="43" y="242"/>
                    </a:lnTo>
                    <a:lnTo>
                      <a:pt x="43" y="239"/>
                    </a:lnTo>
                    <a:lnTo>
                      <a:pt x="43" y="239"/>
                    </a:lnTo>
                    <a:lnTo>
                      <a:pt x="43" y="239"/>
                    </a:lnTo>
                    <a:lnTo>
                      <a:pt x="43" y="239"/>
                    </a:lnTo>
                    <a:lnTo>
                      <a:pt x="43" y="239"/>
                    </a:lnTo>
                    <a:lnTo>
                      <a:pt x="43" y="237"/>
                    </a:lnTo>
                    <a:lnTo>
                      <a:pt x="43" y="237"/>
                    </a:lnTo>
                    <a:lnTo>
                      <a:pt x="43" y="235"/>
                    </a:lnTo>
                    <a:lnTo>
                      <a:pt x="43" y="235"/>
                    </a:lnTo>
                    <a:lnTo>
                      <a:pt x="43" y="232"/>
                    </a:lnTo>
                    <a:lnTo>
                      <a:pt x="43" y="232"/>
                    </a:lnTo>
                    <a:lnTo>
                      <a:pt x="43" y="230"/>
                    </a:lnTo>
                    <a:lnTo>
                      <a:pt x="41" y="230"/>
                    </a:lnTo>
                    <a:lnTo>
                      <a:pt x="41" y="230"/>
                    </a:lnTo>
                    <a:lnTo>
                      <a:pt x="41" y="230"/>
                    </a:lnTo>
                    <a:lnTo>
                      <a:pt x="41" y="228"/>
                    </a:lnTo>
                    <a:lnTo>
                      <a:pt x="41" y="228"/>
                    </a:lnTo>
                    <a:lnTo>
                      <a:pt x="41" y="225"/>
                    </a:lnTo>
                    <a:lnTo>
                      <a:pt x="41" y="225"/>
                    </a:lnTo>
                    <a:lnTo>
                      <a:pt x="41" y="223"/>
                    </a:lnTo>
                    <a:lnTo>
                      <a:pt x="41" y="223"/>
                    </a:lnTo>
                    <a:lnTo>
                      <a:pt x="41" y="220"/>
                    </a:lnTo>
                    <a:lnTo>
                      <a:pt x="41" y="220"/>
                    </a:lnTo>
                    <a:lnTo>
                      <a:pt x="41" y="220"/>
                    </a:lnTo>
                    <a:lnTo>
                      <a:pt x="41" y="220"/>
                    </a:lnTo>
                    <a:lnTo>
                      <a:pt x="38" y="220"/>
                    </a:lnTo>
                    <a:lnTo>
                      <a:pt x="38" y="220"/>
                    </a:lnTo>
                    <a:lnTo>
                      <a:pt x="38" y="220"/>
                    </a:lnTo>
                    <a:lnTo>
                      <a:pt x="38" y="220"/>
                    </a:lnTo>
                    <a:lnTo>
                      <a:pt x="36" y="220"/>
                    </a:lnTo>
                    <a:lnTo>
                      <a:pt x="36" y="220"/>
                    </a:lnTo>
                    <a:lnTo>
                      <a:pt x="36" y="220"/>
                    </a:lnTo>
                    <a:lnTo>
                      <a:pt x="36" y="218"/>
                    </a:lnTo>
                    <a:lnTo>
                      <a:pt x="36" y="218"/>
                    </a:lnTo>
                    <a:lnTo>
                      <a:pt x="36" y="218"/>
                    </a:lnTo>
                    <a:lnTo>
                      <a:pt x="34" y="218"/>
                    </a:lnTo>
                    <a:lnTo>
                      <a:pt x="34" y="216"/>
                    </a:lnTo>
                    <a:lnTo>
                      <a:pt x="34" y="216"/>
                    </a:lnTo>
                    <a:lnTo>
                      <a:pt x="31" y="216"/>
                    </a:lnTo>
                    <a:lnTo>
                      <a:pt x="31" y="216"/>
                    </a:lnTo>
                    <a:lnTo>
                      <a:pt x="31" y="216"/>
                    </a:lnTo>
                    <a:lnTo>
                      <a:pt x="31" y="216"/>
                    </a:lnTo>
                    <a:lnTo>
                      <a:pt x="29" y="216"/>
                    </a:lnTo>
                    <a:lnTo>
                      <a:pt x="29" y="216"/>
                    </a:lnTo>
                    <a:lnTo>
                      <a:pt x="29" y="213"/>
                    </a:lnTo>
                    <a:lnTo>
                      <a:pt x="29" y="213"/>
                    </a:lnTo>
                    <a:lnTo>
                      <a:pt x="27" y="213"/>
                    </a:lnTo>
                    <a:lnTo>
                      <a:pt x="27" y="213"/>
                    </a:lnTo>
                    <a:lnTo>
                      <a:pt x="24" y="213"/>
                    </a:lnTo>
                    <a:lnTo>
                      <a:pt x="24" y="213"/>
                    </a:lnTo>
                    <a:lnTo>
                      <a:pt x="24" y="213"/>
                    </a:lnTo>
                    <a:lnTo>
                      <a:pt x="24" y="213"/>
                    </a:lnTo>
                    <a:lnTo>
                      <a:pt x="22" y="213"/>
                    </a:lnTo>
                    <a:lnTo>
                      <a:pt x="22" y="211"/>
                    </a:lnTo>
                    <a:lnTo>
                      <a:pt x="22" y="211"/>
                    </a:lnTo>
                    <a:lnTo>
                      <a:pt x="22" y="211"/>
                    </a:lnTo>
                    <a:lnTo>
                      <a:pt x="19" y="211"/>
                    </a:lnTo>
                    <a:lnTo>
                      <a:pt x="19" y="211"/>
                    </a:lnTo>
                    <a:lnTo>
                      <a:pt x="19" y="211"/>
                    </a:lnTo>
                    <a:lnTo>
                      <a:pt x="19" y="211"/>
                    </a:lnTo>
                    <a:lnTo>
                      <a:pt x="19" y="209"/>
                    </a:lnTo>
                    <a:lnTo>
                      <a:pt x="19" y="209"/>
                    </a:lnTo>
                    <a:lnTo>
                      <a:pt x="17" y="209"/>
                    </a:lnTo>
                    <a:lnTo>
                      <a:pt x="17" y="209"/>
                    </a:lnTo>
                    <a:lnTo>
                      <a:pt x="17" y="206"/>
                    </a:lnTo>
                    <a:lnTo>
                      <a:pt x="17" y="206"/>
                    </a:lnTo>
                    <a:lnTo>
                      <a:pt x="17" y="206"/>
                    </a:lnTo>
                    <a:lnTo>
                      <a:pt x="17" y="204"/>
                    </a:lnTo>
                    <a:lnTo>
                      <a:pt x="15" y="204"/>
                    </a:lnTo>
                    <a:lnTo>
                      <a:pt x="15" y="204"/>
                    </a:lnTo>
                    <a:lnTo>
                      <a:pt x="15" y="202"/>
                    </a:lnTo>
                    <a:lnTo>
                      <a:pt x="15" y="202"/>
                    </a:lnTo>
                    <a:lnTo>
                      <a:pt x="15" y="202"/>
                    </a:lnTo>
                    <a:lnTo>
                      <a:pt x="12" y="202"/>
                    </a:lnTo>
                    <a:lnTo>
                      <a:pt x="12" y="199"/>
                    </a:lnTo>
                    <a:lnTo>
                      <a:pt x="12" y="199"/>
                    </a:lnTo>
                    <a:lnTo>
                      <a:pt x="12" y="199"/>
                    </a:lnTo>
                    <a:lnTo>
                      <a:pt x="12" y="199"/>
                    </a:lnTo>
                    <a:lnTo>
                      <a:pt x="12" y="199"/>
                    </a:lnTo>
                    <a:lnTo>
                      <a:pt x="12" y="197"/>
                    </a:lnTo>
                    <a:lnTo>
                      <a:pt x="12" y="197"/>
                    </a:lnTo>
                    <a:lnTo>
                      <a:pt x="10" y="197"/>
                    </a:lnTo>
                    <a:lnTo>
                      <a:pt x="10" y="194"/>
                    </a:lnTo>
                    <a:lnTo>
                      <a:pt x="10" y="194"/>
                    </a:lnTo>
                    <a:lnTo>
                      <a:pt x="10" y="192"/>
                    </a:lnTo>
                    <a:lnTo>
                      <a:pt x="10" y="192"/>
                    </a:lnTo>
                    <a:lnTo>
                      <a:pt x="10" y="192"/>
                    </a:lnTo>
                    <a:lnTo>
                      <a:pt x="10" y="190"/>
                    </a:lnTo>
                    <a:lnTo>
                      <a:pt x="10" y="190"/>
                    </a:lnTo>
                    <a:lnTo>
                      <a:pt x="8" y="190"/>
                    </a:lnTo>
                    <a:lnTo>
                      <a:pt x="8" y="190"/>
                    </a:lnTo>
                    <a:lnTo>
                      <a:pt x="8" y="190"/>
                    </a:lnTo>
                    <a:lnTo>
                      <a:pt x="8" y="190"/>
                    </a:lnTo>
                    <a:lnTo>
                      <a:pt x="5" y="190"/>
                    </a:lnTo>
                    <a:lnTo>
                      <a:pt x="5" y="187"/>
                    </a:lnTo>
                    <a:lnTo>
                      <a:pt x="5" y="187"/>
                    </a:lnTo>
                    <a:lnTo>
                      <a:pt x="5" y="187"/>
                    </a:lnTo>
                    <a:lnTo>
                      <a:pt x="5" y="187"/>
                    </a:lnTo>
                    <a:lnTo>
                      <a:pt x="5" y="185"/>
                    </a:lnTo>
                    <a:lnTo>
                      <a:pt x="5" y="185"/>
                    </a:lnTo>
                    <a:lnTo>
                      <a:pt x="3" y="185"/>
                    </a:lnTo>
                    <a:lnTo>
                      <a:pt x="3" y="183"/>
                    </a:lnTo>
                    <a:lnTo>
                      <a:pt x="3" y="183"/>
                    </a:lnTo>
                    <a:lnTo>
                      <a:pt x="3" y="183"/>
                    </a:lnTo>
                    <a:lnTo>
                      <a:pt x="3" y="183"/>
                    </a:lnTo>
                    <a:lnTo>
                      <a:pt x="3" y="180"/>
                    </a:lnTo>
                    <a:lnTo>
                      <a:pt x="0" y="180"/>
                    </a:lnTo>
                    <a:lnTo>
                      <a:pt x="0" y="180"/>
                    </a:lnTo>
                    <a:lnTo>
                      <a:pt x="3" y="180"/>
                    </a:lnTo>
                    <a:lnTo>
                      <a:pt x="3" y="180"/>
                    </a:lnTo>
                    <a:lnTo>
                      <a:pt x="3" y="180"/>
                    </a:lnTo>
                    <a:lnTo>
                      <a:pt x="3" y="180"/>
                    </a:lnTo>
                    <a:lnTo>
                      <a:pt x="5" y="180"/>
                    </a:lnTo>
                    <a:lnTo>
                      <a:pt x="5" y="180"/>
                    </a:lnTo>
                    <a:lnTo>
                      <a:pt x="5" y="180"/>
                    </a:lnTo>
                    <a:lnTo>
                      <a:pt x="5" y="183"/>
                    </a:lnTo>
                    <a:lnTo>
                      <a:pt x="8" y="183"/>
                    </a:lnTo>
                    <a:lnTo>
                      <a:pt x="8" y="183"/>
                    </a:lnTo>
                    <a:lnTo>
                      <a:pt x="10" y="183"/>
                    </a:lnTo>
                    <a:lnTo>
                      <a:pt x="10" y="183"/>
                    </a:lnTo>
                    <a:lnTo>
                      <a:pt x="10" y="183"/>
                    </a:lnTo>
                    <a:lnTo>
                      <a:pt x="10" y="183"/>
                    </a:lnTo>
                    <a:lnTo>
                      <a:pt x="12" y="183"/>
                    </a:lnTo>
                    <a:lnTo>
                      <a:pt x="12" y="183"/>
                    </a:lnTo>
                    <a:lnTo>
                      <a:pt x="12" y="185"/>
                    </a:lnTo>
                    <a:lnTo>
                      <a:pt x="12" y="185"/>
                    </a:lnTo>
                    <a:lnTo>
                      <a:pt x="15" y="185"/>
                    </a:lnTo>
                    <a:lnTo>
                      <a:pt x="15" y="185"/>
                    </a:lnTo>
                    <a:lnTo>
                      <a:pt x="15" y="185"/>
                    </a:lnTo>
                    <a:lnTo>
                      <a:pt x="17" y="185"/>
                    </a:lnTo>
                    <a:lnTo>
                      <a:pt x="17" y="185"/>
                    </a:lnTo>
                    <a:lnTo>
                      <a:pt x="17" y="185"/>
                    </a:lnTo>
                    <a:lnTo>
                      <a:pt x="17" y="187"/>
                    </a:lnTo>
                    <a:lnTo>
                      <a:pt x="19" y="187"/>
                    </a:lnTo>
                    <a:lnTo>
                      <a:pt x="19" y="187"/>
                    </a:lnTo>
                    <a:lnTo>
                      <a:pt x="19" y="187"/>
                    </a:lnTo>
                    <a:lnTo>
                      <a:pt x="22" y="187"/>
                    </a:lnTo>
                    <a:lnTo>
                      <a:pt x="22" y="187"/>
                    </a:lnTo>
                    <a:lnTo>
                      <a:pt x="22" y="187"/>
                    </a:lnTo>
                    <a:lnTo>
                      <a:pt x="24" y="187"/>
                    </a:lnTo>
                    <a:lnTo>
                      <a:pt x="24" y="187"/>
                    </a:lnTo>
                    <a:lnTo>
                      <a:pt x="24" y="190"/>
                    </a:lnTo>
                    <a:lnTo>
                      <a:pt x="24" y="190"/>
                    </a:lnTo>
                    <a:lnTo>
                      <a:pt x="27" y="190"/>
                    </a:lnTo>
                    <a:lnTo>
                      <a:pt x="27" y="190"/>
                    </a:lnTo>
                    <a:lnTo>
                      <a:pt x="29" y="190"/>
                    </a:lnTo>
                    <a:lnTo>
                      <a:pt x="29" y="190"/>
                    </a:lnTo>
                    <a:lnTo>
                      <a:pt x="29" y="190"/>
                    </a:lnTo>
                    <a:lnTo>
                      <a:pt x="29" y="190"/>
                    </a:lnTo>
                    <a:lnTo>
                      <a:pt x="31" y="190"/>
                    </a:lnTo>
                    <a:lnTo>
                      <a:pt x="31" y="190"/>
                    </a:lnTo>
                    <a:lnTo>
                      <a:pt x="31" y="190"/>
                    </a:lnTo>
                    <a:lnTo>
                      <a:pt x="31" y="190"/>
                    </a:lnTo>
                    <a:lnTo>
                      <a:pt x="34" y="190"/>
                    </a:lnTo>
                    <a:lnTo>
                      <a:pt x="34" y="192"/>
                    </a:lnTo>
                    <a:lnTo>
                      <a:pt x="34" y="192"/>
                    </a:lnTo>
                    <a:lnTo>
                      <a:pt x="36" y="192"/>
                    </a:lnTo>
                    <a:lnTo>
                      <a:pt x="36" y="192"/>
                    </a:lnTo>
                    <a:lnTo>
                      <a:pt x="36" y="190"/>
                    </a:lnTo>
                    <a:lnTo>
                      <a:pt x="36" y="190"/>
                    </a:lnTo>
                    <a:lnTo>
                      <a:pt x="38" y="190"/>
                    </a:lnTo>
                    <a:lnTo>
                      <a:pt x="38" y="190"/>
                    </a:lnTo>
                    <a:lnTo>
                      <a:pt x="38" y="190"/>
                    </a:lnTo>
                    <a:lnTo>
                      <a:pt x="41" y="190"/>
                    </a:lnTo>
                    <a:lnTo>
                      <a:pt x="41" y="190"/>
                    </a:lnTo>
                    <a:lnTo>
                      <a:pt x="43" y="190"/>
                    </a:lnTo>
                    <a:lnTo>
                      <a:pt x="43" y="190"/>
                    </a:lnTo>
                    <a:lnTo>
                      <a:pt x="43" y="190"/>
                    </a:lnTo>
                    <a:lnTo>
                      <a:pt x="45" y="190"/>
                    </a:lnTo>
                    <a:lnTo>
                      <a:pt x="45" y="190"/>
                    </a:lnTo>
                    <a:lnTo>
                      <a:pt x="45" y="190"/>
                    </a:lnTo>
                    <a:lnTo>
                      <a:pt x="45" y="190"/>
                    </a:lnTo>
                    <a:lnTo>
                      <a:pt x="48" y="190"/>
                    </a:lnTo>
                    <a:lnTo>
                      <a:pt x="48" y="190"/>
                    </a:lnTo>
                    <a:lnTo>
                      <a:pt x="50" y="190"/>
                    </a:lnTo>
                    <a:lnTo>
                      <a:pt x="50" y="190"/>
                    </a:lnTo>
                    <a:lnTo>
                      <a:pt x="50" y="190"/>
                    </a:lnTo>
                    <a:lnTo>
                      <a:pt x="53" y="190"/>
                    </a:lnTo>
                    <a:lnTo>
                      <a:pt x="53" y="190"/>
                    </a:lnTo>
                    <a:lnTo>
                      <a:pt x="53" y="190"/>
                    </a:lnTo>
                    <a:lnTo>
                      <a:pt x="55" y="190"/>
                    </a:lnTo>
                    <a:lnTo>
                      <a:pt x="55" y="190"/>
                    </a:lnTo>
                    <a:lnTo>
                      <a:pt x="55" y="190"/>
                    </a:lnTo>
                    <a:lnTo>
                      <a:pt x="57" y="190"/>
                    </a:lnTo>
                    <a:lnTo>
                      <a:pt x="57" y="190"/>
                    </a:lnTo>
                    <a:lnTo>
                      <a:pt x="57" y="190"/>
                    </a:lnTo>
                    <a:lnTo>
                      <a:pt x="60" y="190"/>
                    </a:lnTo>
                    <a:lnTo>
                      <a:pt x="60" y="190"/>
                    </a:lnTo>
                    <a:lnTo>
                      <a:pt x="60" y="190"/>
                    </a:lnTo>
                    <a:lnTo>
                      <a:pt x="62" y="190"/>
                    </a:lnTo>
                    <a:lnTo>
                      <a:pt x="62" y="190"/>
                    </a:lnTo>
                    <a:lnTo>
                      <a:pt x="62" y="190"/>
                    </a:lnTo>
                    <a:lnTo>
                      <a:pt x="64" y="190"/>
                    </a:lnTo>
                    <a:lnTo>
                      <a:pt x="64" y="190"/>
                    </a:lnTo>
                    <a:lnTo>
                      <a:pt x="64" y="190"/>
                    </a:lnTo>
                    <a:lnTo>
                      <a:pt x="64" y="190"/>
                    </a:lnTo>
                    <a:lnTo>
                      <a:pt x="67" y="190"/>
                    </a:lnTo>
                    <a:lnTo>
                      <a:pt x="67" y="190"/>
                    </a:lnTo>
                    <a:lnTo>
                      <a:pt x="69" y="190"/>
                    </a:lnTo>
                    <a:lnTo>
                      <a:pt x="69" y="190"/>
                    </a:lnTo>
                    <a:lnTo>
                      <a:pt x="69" y="192"/>
                    </a:lnTo>
                    <a:lnTo>
                      <a:pt x="69" y="192"/>
                    </a:lnTo>
                    <a:lnTo>
                      <a:pt x="69" y="190"/>
                    </a:lnTo>
                    <a:lnTo>
                      <a:pt x="72" y="190"/>
                    </a:lnTo>
                    <a:lnTo>
                      <a:pt x="72" y="190"/>
                    </a:lnTo>
                    <a:lnTo>
                      <a:pt x="72" y="190"/>
                    </a:lnTo>
                    <a:lnTo>
                      <a:pt x="72" y="190"/>
                    </a:lnTo>
                    <a:lnTo>
                      <a:pt x="72" y="190"/>
                    </a:lnTo>
                    <a:lnTo>
                      <a:pt x="72" y="187"/>
                    </a:lnTo>
                    <a:lnTo>
                      <a:pt x="74" y="187"/>
                    </a:lnTo>
                    <a:lnTo>
                      <a:pt x="74" y="187"/>
                    </a:lnTo>
                    <a:lnTo>
                      <a:pt x="76" y="187"/>
                    </a:lnTo>
                    <a:lnTo>
                      <a:pt x="76" y="187"/>
                    </a:lnTo>
                    <a:lnTo>
                      <a:pt x="76" y="187"/>
                    </a:lnTo>
                    <a:lnTo>
                      <a:pt x="76" y="187"/>
                    </a:lnTo>
                    <a:lnTo>
                      <a:pt x="79" y="187"/>
                    </a:lnTo>
                    <a:lnTo>
                      <a:pt x="79" y="187"/>
                    </a:lnTo>
                    <a:lnTo>
                      <a:pt x="79" y="187"/>
                    </a:lnTo>
                    <a:lnTo>
                      <a:pt x="81" y="187"/>
                    </a:lnTo>
                    <a:lnTo>
                      <a:pt x="81" y="187"/>
                    </a:lnTo>
                    <a:lnTo>
                      <a:pt x="83" y="187"/>
                    </a:lnTo>
                    <a:lnTo>
                      <a:pt x="83" y="187"/>
                    </a:lnTo>
                    <a:lnTo>
                      <a:pt x="83" y="187"/>
                    </a:lnTo>
                    <a:lnTo>
                      <a:pt x="86" y="187"/>
                    </a:lnTo>
                    <a:lnTo>
                      <a:pt x="86" y="187"/>
                    </a:lnTo>
                    <a:lnTo>
                      <a:pt x="86" y="187"/>
                    </a:lnTo>
                    <a:lnTo>
                      <a:pt x="86" y="187"/>
                    </a:lnTo>
                    <a:lnTo>
                      <a:pt x="88" y="187"/>
                    </a:lnTo>
                    <a:lnTo>
                      <a:pt x="88" y="187"/>
                    </a:lnTo>
                    <a:lnTo>
                      <a:pt x="90" y="187"/>
                    </a:lnTo>
                    <a:lnTo>
                      <a:pt x="90" y="187"/>
                    </a:lnTo>
                    <a:lnTo>
                      <a:pt x="90" y="187"/>
                    </a:lnTo>
                    <a:lnTo>
                      <a:pt x="93" y="187"/>
                    </a:lnTo>
                    <a:lnTo>
                      <a:pt x="93" y="187"/>
                    </a:lnTo>
                    <a:lnTo>
                      <a:pt x="93" y="187"/>
                    </a:lnTo>
                    <a:lnTo>
                      <a:pt x="93" y="187"/>
                    </a:lnTo>
                    <a:lnTo>
                      <a:pt x="95" y="187"/>
                    </a:lnTo>
                    <a:lnTo>
                      <a:pt x="95" y="187"/>
                    </a:lnTo>
                    <a:lnTo>
                      <a:pt x="95" y="185"/>
                    </a:lnTo>
                    <a:lnTo>
                      <a:pt x="98" y="185"/>
                    </a:lnTo>
                    <a:lnTo>
                      <a:pt x="98" y="185"/>
                    </a:lnTo>
                    <a:lnTo>
                      <a:pt x="98" y="185"/>
                    </a:lnTo>
                    <a:lnTo>
                      <a:pt x="100" y="185"/>
                    </a:lnTo>
                    <a:lnTo>
                      <a:pt x="100" y="185"/>
                    </a:lnTo>
                    <a:lnTo>
                      <a:pt x="100" y="185"/>
                    </a:lnTo>
                    <a:lnTo>
                      <a:pt x="102" y="185"/>
                    </a:lnTo>
                    <a:lnTo>
                      <a:pt x="102" y="185"/>
                    </a:lnTo>
                    <a:lnTo>
                      <a:pt x="102" y="183"/>
                    </a:lnTo>
                    <a:lnTo>
                      <a:pt x="102" y="183"/>
                    </a:lnTo>
                    <a:lnTo>
                      <a:pt x="105" y="183"/>
                    </a:lnTo>
                    <a:lnTo>
                      <a:pt x="105" y="183"/>
                    </a:lnTo>
                    <a:lnTo>
                      <a:pt x="105" y="183"/>
                    </a:lnTo>
                    <a:lnTo>
                      <a:pt x="105" y="183"/>
                    </a:lnTo>
                    <a:lnTo>
                      <a:pt x="107" y="183"/>
                    </a:lnTo>
                    <a:lnTo>
                      <a:pt x="107" y="183"/>
                    </a:lnTo>
                    <a:lnTo>
                      <a:pt x="109" y="183"/>
                    </a:lnTo>
                    <a:lnTo>
                      <a:pt x="109" y="183"/>
                    </a:lnTo>
                    <a:lnTo>
                      <a:pt x="109" y="180"/>
                    </a:lnTo>
                    <a:lnTo>
                      <a:pt x="109" y="180"/>
                    </a:lnTo>
                    <a:lnTo>
                      <a:pt x="112" y="180"/>
                    </a:lnTo>
                    <a:lnTo>
                      <a:pt x="112" y="180"/>
                    </a:lnTo>
                    <a:lnTo>
                      <a:pt x="112" y="180"/>
                    </a:lnTo>
                    <a:lnTo>
                      <a:pt x="112" y="180"/>
                    </a:lnTo>
                    <a:lnTo>
                      <a:pt x="114" y="180"/>
                    </a:lnTo>
                    <a:lnTo>
                      <a:pt x="114" y="180"/>
                    </a:lnTo>
                    <a:lnTo>
                      <a:pt x="116" y="180"/>
                    </a:lnTo>
                    <a:lnTo>
                      <a:pt x="116" y="180"/>
                    </a:lnTo>
                    <a:lnTo>
                      <a:pt x="116" y="180"/>
                    </a:lnTo>
                    <a:lnTo>
                      <a:pt x="116" y="178"/>
                    </a:lnTo>
                    <a:lnTo>
                      <a:pt x="116" y="178"/>
                    </a:lnTo>
                    <a:lnTo>
                      <a:pt x="116" y="178"/>
                    </a:lnTo>
                    <a:lnTo>
                      <a:pt x="116" y="175"/>
                    </a:lnTo>
                    <a:lnTo>
                      <a:pt x="116" y="175"/>
                    </a:lnTo>
                    <a:lnTo>
                      <a:pt x="116" y="175"/>
                    </a:lnTo>
                    <a:lnTo>
                      <a:pt x="116" y="175"/>
                    </a:lnTo>
                    <a:lnTo>
                      <a:pt x="116" y="173"/>
                    </a:lnTo>
                    <a:lnTo>
                      <a:pt x="116" y="173"/>
                    </a:lnTo>
                    <a:lnTo>
                      <a:pt x="116" y="173"/>
                    </a:lnTo>
                    <a:lnTo>
                      <a:pt x="116" y="171"/>
                    </a:lnTo>
                    <a:lnTo>
                      <a:pt x="116" y="171"/>
                    </a:lnTo>
                    <a:lnTo>
                      <a:pt x="116" y="171"/>
                    </a:lnTo>
                    <a:lnTo>
                      <a:pt x="116" y="171"/>
                    </a:lnTo>
                    <a:lnTo>
                      <a:pt x="116" y="168"/>
                    </a:lnTo>
                    <a:lnTo>
                      <a:pt x="116" y="168"/>
                    </a:lnTo>
                    <a:lnTo>
                      <a:pt x="116" y="166"/>
                    </a:lnTo>
                    <a:lnTo>
                      <a:pt x="116" y="166"/>
                    </a:lnTo>
                    <a:lnTo>
                      <a:pt x="116" y="164"/>
                    </a:lnTo>
                    <a:lnTo>
                      <a:pt x="116" y="164"/>
                    </a:lnTo>
                    <a:lnTo>
                      <a:pt x="116" y="164"/>
                    </a:lnTo>
                    <a:lnTo>
                      <a:pt x="116" y="161"/>
                    </a:lnTo>
                    <a:lnTo>
                      <a:pt x="116" y="161"/>
                    </a:lnTo>
                    <a:lnTo>
                      <a:pt x="116" y="161"/>
                    </a:lnTo>
                    <a:lnTo>
                      <a:pt x="116" y="159"/>
                    </a:lnTo>
                    <a:lnTo>
                      <a:pt x="116" y="159"/>
                    </a:lnTo>
                    <a:lnTo>
                      <a:pt x="116" y="159"/>
                    </a:lnTo>
                    <a:lnTo>
                      <a:pt x="116" y="156"/>
                    </a:lnTo>
                    <a:lnTo>
                      <a:pt x="116" y="156"/>
                    </a:lnTo>
                    <a:lnTo>
                      <a:pt x="116" y="154"/>
                    </a:lnTo>
                    <a:lnTo>
                      <a:pt x="119" y="154"/>
                    </a:lnTo>
                    <a:lnTo>
                      <a:pt x="119" y="154"/>
                    </a:lnTo>
                    <a:lnTo>
                      <a:pt x="119" y="152"/>
                    </a:lnTo>
                    <a:lnTo>
                      <a:pt x="119" y="152"/>
                    </a:lnTo>
                    <a:lnTo>
                      <a:pt x="119" y="152"/>
                    </a:lnTo>
                    <a:lnTo>
                      <a:pt x="119" y="152"/>
                    </a:lnTo>
                    <a:lnTo>
                      <a:pt x="121" y="152"/>
                    </a:lnTo>
                    <a:lnTo>
                      <a:pt x="121" y="152"/>
                    </a:lnTo>
                    <a:lnTo>
                      <a:pt x="121" y="152"/>
                    </a:lnTo>
                    <a:lnTo>
                      <a:pt x="124" y="152"/>
                    </a:lnTo>
                    <a:lnTo>
                      <a:pt x="124" y="152"/>
                    </a:lnTo>
                    <a:lnTo>
                      <a:pt x="124" y="149"/>
                    </a:lnTo>
                    <a:lnTo>
                      <a:pt x="124" y="149"/>
                    </a:lnTo>
                    <a:lnTo>
                      <a:pt x="124" y="149"/>
                    </a:lnTo>
                    <a:lnTo>
                      <a:pt x="124" y="147"/>
                    </a:lnTo>
                    <a:lnTo>
                      <a:pt x="126" y="147"/>
                    </a:lnTo>
                    <a:lnTo>
                      <a:pt x="126" y="147"/>
                    </a:lnTo>
                    <a:lnTo>
                      <a:pt x="126" y="145"/>
                    </a:lnTo>
                    <a:lnTo>
                      <a:pt x="126" y="145"/>
                    </a:lnTo>
                    <a:lnTo>
                      <a:pt x="126" y="145"/>
                    </a:lnTo>
                    <a:lnTo>
                      <a:pt x="126" y="145"/>
                    </a:lnTo>
                    <a:lnTo>
                      <a:pt x="128" y="145"/>
                    </a:lnTo>
                    <a:lnTo>
                      <a:pt x="128" y="142"/>
                    </a:lnTo>
                    <a:lnTo>
                      <a:pt x="128" y="142"/>
                    </a:lnTo>
                    <a:lnTo>
                      <a:pt x="131" y="142"/>
                    </a:lnTo>
                    <a:lnTo>
                      <a:pt x="131" y="142"/>
                    </a:lnTo>
                    <a:lnTo>
                      <a:pt x="131" y="142"/>
                    </a:lnTo>
                    <a:lnTo>
                      <a:pt x="133" y="142"/>
                    </a:lnTo>
                    <a:lnTo>
                      <a:pt x="133" y="145"/>
                    </a:lnTo>
                    <a:lnTo>
                      <a:pt x="133" y="145"/>
                    </a:lnTo>
                    <a:lnTo>
                      <a:pt x="135" y="145"/>
                    </a:lnTo>
                    <a:lnTo>
                      <a:pt x="135" y="145"/>
                    </a:lnTo>
                    <a:lnTo>
                      <a:pt x="135" y="145"/>
                    </a:lnTo>
                    <a:lnTo>
                      <a:pt x="135" y="145"/>
                    </a:lnTo>
                    <a:lnTo>
                      <a:pt x="138" y="145"/>
                    </a:lnTo>
                    <a:lnTo>
                      <a:pt x="138" y="145"/>
                    </a:lnTo>
                    <a:lnTo>
                      <a:pt x="138" y="145"/>
                    </a:lnTo>
                    <a:lnTo>
                      <a:pt x="140" y="145"/>
                    </a:lnTo>
                    <a:lnTo>
                      <a:pt x="140" y="145"/>
                    </a:lnTo>
                    <a:lnTo>
                      <a:pt x="140" y="145"/>
                    </a:lnTo>
                    <a:lnTo>
                      <a:pt x="143" y="145"/>
                    </a:lnTo>
                    <a:lnTo>
                      <a:pt x="143" y="145"/>
                    </a:lnTo>
                    <a:lnTo>
                      <a:pt x="143" y="145"/>
                    </a:lnTo>
                    <a:lnTo>
                      <a:pt x="145" y="145"/>
                    </a:lnTo>
                    <a:lnTo>
                      <a:pt x="145" y="142"/>
                    </a:lnTo>
                    <a:lnTo>
                      <a:pt x="145" y="142"/>
                    </a:lnTo>
                    <a:lnTo>
                      <a:pt x="145" y="142"/>
                    </a:lnTo>
                    <a:lnTo>
                      <a:pt x="147" y="142"/>
                    </a:lnTo>
                    <a:lnTo>
                      <a:pt x="147" y="142"/>
                    </a:lnTo>
                    <a:lnTo>
                      <a:pt x="147" y="142"/>
                    </a:lnTo>
                    <a:lnTo>
                      <a:pt x="150" y="142"/>
                    </a:lnTo>
                    <a:lnTo>
                      <a:pt x="150" y="140"/>
                    </a:lnTo>
                    <a:lnTo>
                      <a:pt x="150" y="140"/>
                    </a:lnTo>
                    <a:lnTo>
                      <a:pt x="147" y="140"/>
                    </a:lnTo>
                    <a:lnTo>
                      <a:pt x="147" y="140"/>
                    </a:lnTo>
                    <a:lnTo>
                      <a:pt x="145" y="140"/>
                    </a:lnTo>
                    <a:lnTo>
                      <a:pt x="145" y="140"/>
                    </a:lnTo>
                    <a:lnTo>
                      <a:pt x="145" y="140"/>
                    </a:lnTo>
                    <a:lnTo>
                      <a:pt x="145" y="140"/>
                    </a:lnTo>
                    <a:lnTo>
                      <a:pt x="145" y="138"/>
                    </a:lnTo>
                    <a:lnTo>
                      <a:pt x="145" y="138"/>
                    </a:lnTo>
                    <a:lnTo>
                      <a:pt x="145" y="138"/>
                    </a:lnTo>
                    <a:lnTo>
                      <a:pt x="145" y="138"/>
                    </a:lnTo>
                    <a:lnTo>
                      <a:pt x="145" y="138"/>
                    </a:lnTo>
                    <a:lnTo>
                      <a:pt x="147" y="138"/>
                    </a:lnTo>
                    <a:lnTo>
                      <a:pt x="147" y="138"/>
                    </a:lnTo>
                    <a:lnTo>
                      <a:pt x="147" y="138"/>
                    </a:lnTo>
                    <a:lnTo>
                      <a:pt x="150" y="138"/>
                    </a:lnTo>
                    <a:lnTo>
                      <a:pt x="150" y="135"/>
                    </a:lnTo>
                    <a:lnTo>
                      <a:pt x="150" y="135"/>
                    </a:lnTo>
                    <a:lnTo>
                      <a:pt x="150" y="135"/>
                    </a:lnTo>
                    <a:lnTo>
                      <a:pt x="150" y="135"/>
                    </a:lnTo>
                    <a:lnTo>
                      <a:pt x="152" y="135"/>
                    </a:lnTo>
                    <a:lnTo>
                      <a:pt x="152" y="135"/>
                    </a:lnTo>
                    <a:lnTo>
                      <a:pt x="152" y="135"/>
                    </a:lnTo>
                    <a:lnTo>
                      <a:pt x="152" y="133"/>
                    </a:lnTo>
                    <a:lnTo>
                      <a:pt x="154" y="133"/>
                    </a:lnTo>
                    <a:lnTo>
                      <a:pt x="154" y="133"/>
                    </a:lnTo>
                    <a:lnTo>
                      <a:pt x="154" y="133"/>
                    </a:lnTo>
                    <a:lnTo>
                      <a:pt x="154" y="130"/>
                    </a:lnTo>
                    <a:lnTo>
                      <a:pt x="157" y="130"/>
                    </a:lnTo>
                    <a:lnTo>
                      <a:pt x="157" y="130"/>
                    </a:lnTo>
                    <a:lnTo>
                      <a:pt x="157" y="130"/>
                    </a:lnTo>
                    <a:lnTo>
                      <a:pt x="157" y="130"/>
                    </a:lnTo>
                    <a:lnTo>
                      <a:pt x="157" y="130"/>
                    </a:lnTo>
                    <a:lnTo>
                      <a:pt x="157" y="130"/>
                    </a:lnTo>
                    <a:lnTo>
                      <a:pt x="159" y="130"/>
                    </a:lnTo>
                    <a:lnTo>
                      <a:pt x="159" y="130"/>
                    </a:lnTo>
                    <a:lnTo>
                      <a:pt x="159" y="130"/>
                    </a:lnTo>
                    <a:lnTo>
                      <a:pt x="159" y="130"/>
                    </a:lnTo>
                    <a:lnTo>
                      <a:pt x="161" y="130"/>
                    </a:lnTo>
                    <a:lnTo>
                      <a:pt x="161" y="130"/>
                    </a:lnTo>
                    <a:lnTo>
                      <a:pt x="164" y="130"/>
                    </a:lnTo>
                    <a:lnTo>
                      <a:pt x="164" y="130"/>
                    </a:lnTo>
                    <a:lnTo>
                      <a:pt x="164" y="130"/>
                    </a:lnTo>
                    <a:lnTo>
                      <a:pt x="164" y="130"/>
                    </a:lnTo>
                    <a:lnTo>
                      <a:pt x="164" y="130"/>
                    </a:lnTo>
                    <a:lnTo>
                      <a:pt x="166" y="130"/>
                    </a:lnTo>
                    <a:lnTo>
                      <a:pt x="166" y="130"/>
                    </a:lnTo>
                    <a:lnTo>
                      <a:pt x="166" y="130"/>
                    </a:lnTo>
                    <a:lnTo>
                      <a:pt x="169" y="130"/>
                    </a:lnTo>
                    <a:lnTo>
                      <a:pt x="169" y="130"/>
                    </a:lnTo>
                    <a:lnTo>
                      <a:pt x="169" y="130"/>
                    </a:lnTo>
                    <a:lnTo>
                      <a:pt x="169" y="133"/>
                    </a:lnTo>
                    <a:lnTo>
                      <a:pt x="169" y="133"/>
                    </a:lnTo>
                    <a:lnTo>
                      <a:pt x="169" y="133"/>
                    </a:lnTo>
                    <a:lnTo>
                      <a:pt x="171" y="133"/>
                    </a:lnTo>
                    <a:lnTo>
                      <a:pt x="171" y="135"/>
                    </a:lnTo>
                    <a:lnTo>
                      <a:pt x="171" y="135"/>
                    </a:lnTo>
                    <a:lnTo>
                      <a:pt x="171" y="135"/>
                    </a:lnTo>
                    <a:lnTo>
                      <a:pt x="171" y="135"/>
                    </a:lnTo>
                    <a:lnTo>
                      <a:pt x="173" y="135"/>
                    </a:lnTo>
                    <a:lnTo>
                      <a:pt x="173" y="135"/>
                    </a:lnTo>
                    <a:lnTo>
                      <a:pt x="173" y="135"/>
                    </a:lnTo>
                    <a:lnTo>
                      <a:pt x="176" y="135"/>
                    </a:lnTo>
                    <a:lnTo>
                      <a:pt x="176" y="135"/>
                    </a:lnTo>
                    <a:lnTo>
                      <a:pt x="176" y="133"/>
                    </a:lnTo>
                    <a:lnTo>
                      <a:pt x="176" y="133"/>
                    </a:lnTo>
                    <a:lnTo>
                      <a:pt x="176" y="133"/>
                    </a:lnTo>
                    <a:lnTo>
                      <a:pt x="178" y="133"/>
                    </a:lnTo>
                    <a:lnTo>
                      <a:pt x="178" y="130"/>
                    </a:lnTo>
                    <a:lnTo>
                      <a:pt x="178" y="130"/>
                    </a:lnTo>
                    <a:lnTo>
                      <a:pt x="178" y="130"/>
                    </a:lnTo>
                    <a:lnTo>
                      <a:pt x="178" y="130"/>
                    </a:lnTo>
                    <a:lnTo>
                      <a:pt x="178" y="130"/>
                    </a:lnTo>
                    <a:lnTo>
                      <a:pt x="178" y="128"/>
                    </a:lnTo>
                    <a:lnTo>
                      <a:pt x="180" y="128"/>
                    </a:lnTo>
                    <a:lnTo>
                      <a:pt x="180" y="128"/>
                    </a:lnTo>
                    <a:lnTo>
                      <a:pt x="180" y="128"/>
                    </a:lnTo>
                    <a:lnTo>
                      <a:pt x="183" y="128"/>
                    </a:lnTo>
                    <a:lnTo>
                      <a:pt x="183" y="126"/>
                    </a:lnTo>
                    <a:lnTo>
                      <a:pt x="180" y="126"/>
                    </a:lnTo>
                    <a:lnTo>
                      <a:pt x="180" y="126"/>
                    </a:lnTo>
                    <a:lnTo>
                      <a:pt x="180" y="123"/>
                    </a:lnTo>
                    <a:lnTo>
                      <a:pt x="180" y="123"/>
                    </a:lnTo>
                    <a:lnTo>
                      <a:pt x="180" y="121"/>
                    </a:lnTo>
                    <a:lnTo>
                      <a:pt x="180" y="121"/>
                    </a:lnTo>
                    <a:lnTo>
                      <a:pt x="180" y="121"/>
                    </a:lnTo>
                    <a:lnTo>
                      <a:pt x="180" y="119"/>
                    </a:lnTo>
                    <a:lnTo>
                      <a:pt x="180" y="119"/>
                    </a:lnTo>
                    <a:lnTo>
                      <a:pt x="180" y="116"/>
                    </a:lnTo>
                    <a:lnTo>
                      <a:pt x="180" y="116"/>
                    </a:lnTo>
                    <a:lnTo>
                      <a:pt x="180" y="116"/>
                    </a:lnTo>
                    <a:lnTo>
                      <a:pt x="180" y="114"/>
                    </a:lnTo>
                    <a:lnTo>
                      <a:pt x="180" y="114"/>
                    </a:lnTo>
                    <a:lnTo>
                      <a:pt x="180" y="111"/>
                    </a:lnTo>
                    <a:lnTo>
                      <a:pt x="180" y="111"/>
                    </a:lnTo>
                    <a:lnTo>
                      <a:pt x="180" y="111"/>
                    </a:lnTo>
                    <a:lnTo>
                      <a:pt x="183" y="111"/>
                    </a:lnTo>
                    <a:lnTo>
                      <a:pt x="183" y="111"/>
                    </a:lnTo>
                    <a:lnTo>
                      <a:pt x="183" y="111"/>
                    </a:lnTo>
                    <a:lnTo>
                      <a:pt x="183" y="111"/>
                    </a:lnTo>
                    <a:lnTo>
                      <a:pt x="183" y="109"/>
                    </a:lnTo>
                    <a:lnTo>
                      <a:pt x="185" y="109"/>
                    </a:lnTo>
                    <a:lnTo>
                      <a:pt x="185" y="109"/>
                    </a:lnTo>
                    <a:lnTo>
                      <a:pt x="185" y="107"/>
                    </a:lnTo>
                    <a:lnTo>
                      <a:pt x="183" y="107"/>
                    </a:lnTo>
                    <a:lnTo>
                      <a:pt x="183" y="107"/>
                    </a:lnTo>
                    <a:lnTo>
                      <a:pt x="183" y="104"/>
                    </a:lnTo>
                    <a:lnTo>
                      <a:pt x="183" y="104"/>
                    </a:lnTo>
                    <a:lnTo>
                      <a:pt x="185" y="104"/>
                    </a:lnTo>
                    <a:lnTo>
                      <a:pt x="185" y="104"/>
                    </a:lnTo>
                    <a:lnTo>
                      <a:pt x="185" y="102"/>
                    </a:lnTo>
                    <a:lnTo>
                      <a:pt x="185" y="102"/>
                    </a:lnTo>
                    <a:lnTo>
                      <a:pt x="185" y="102"/>
                    </a:lnTo>
                    <a:lnTo>
                      <a:pt x="185" y="100"/>
                    </a:lnTo>
                    <a:lnTo>
                      <a:pt x="185" y="100"/>
                    </a:lnTo>
                    <a:lnTo>
                      <a:pt x="185" y="100"/>
                    </a:lnTo>
                    <a:lnTo>
                      <a:pt x="185" y="97"/>
                    </a:lnTo>
                    <a:lnTo>
                      <a:pt x="187" y="97"/>
                    </a:lnTo>
                    <a:lnTo>
                      <a:pt x="187" y="97"/>
                    </a:lnTo>
                    <a:lnTo>
                      <a:pt x="190" y="97"/>
                    </a:lnTo>
                    <a:lnTo>
                      <a:pt x="190" y="97"/>
                    </a:lnTo>
                    <a:lnTo>
                      <a:pt x="190" y="97"/>
                    </a:lnTo>
                    <a:lnTo>
                      <a:pt x="190" y="97"/>
                    </a:lnTo>
                    <a:lnTo>
                      <a:pt x="192" y="97"/>
                    </a:lnTo>
                    <a:lnTo>
                      <a:pt x="192" y="97"/>
                    </a:lnTo>
                    <a:lnTo>
                      <a:pt x="192" y="97"/>
                    </a:lnTo>
                    <a:lnTo>
                      <a:pt x="192" y="97"/>
                    </a:lnTo>
                    <a:lnTo>
                      <a:pt x="195" y="97"/>
                    </a:lnTo>
                    <a:lnTo>
                      <a:pt x="195" y="97"/>
                    </a:lnTo>
                    <a:lnTo>
                      <a:pt x="195" y="97"/>
                    </a:lnTo>
                    <a:lnTo>
                      <a:pt x="197" y="97"/>
                    </a:lnTo>
                    <a:lnTo>
                      <a:pt x="197" y="95"/>
                    </a:lnTo>
                    <a:lnTo>
                      <a:pt x="197" y="95"/>
                    </a:lnTo>
                    <a:lnTo>
                      <a:pt x="197" y="95"/>
                    </a:lnTo>
                    <a:lnTo>
                      <a:pt x="197" y="95"/>
                    </a:lnTo>
                    <a:lnTo>
                      <a:pt x="199" y="95"/>
                    </a:lnTo>
                    <a:lnTo>
                      <a:pt x="199" y="95"/>
                    </a:lnTo>
                    <a:lnTo>
                      <a:pt x="199" y="92"/>
                    </a:lnTo>
                    <a:lnTo>
                      <a:pt x="199" y="92"/>
                    </a:lnTo>
                    <a:lnTo>
                      <a:pt x="202" y="92"/>
                    </a:lnTo>
                    <a:lnTo>
                      <a:pt x="202" y="92"/>
                    </a:lnTo>
                    <a:lnTo>
                      <a:pt x="202" y="92"/>
                    </a:lnTo>
                    <a:lnTo>
                      <a:pt x="202" y="92"/>
                    </a:lnTo>
                    <a:lnTo>
                      <a:pt x="204" y="92"/>
                    </a:lnTo>
                    <a:lnTo>
                      <a:pt x="204" y="90"/>
                    </a:lnTo>
                    <a:lnTo>
                      <a:pt x="202" y="90"/>
                    </a:lnTo>
                    <a:lnTo>
                      <a:pt x="202" y="90"/>
                    </a:lnTo>
                    <a:lnTo>
                      <a:pt x="202" y="90"/>
                    </a:lnTo>
                    <a:lnTo>
                      <a:pt x="202" y="88"/>
                    </a:lnTo>
                    <a:lnTo>
                      <a:pt x="199" y="88"/>
                    </a:lnTo>
                    <a:lnTo>
                      <a:pt x="199" y="88"/>
                    </a:lnTo>
                    <a:lnTo>
                      <a:pt x="199" y="88"/>
                    </a:lnTo>
                    <a:lnTo>
                      <a:pt x="199" y="85"/>
                    </a:lnTo>
                    <a:lnTo>
                      <a:pt x="199" y="85"/>
                    </a:lnTo>
                    <a:lnTo>
                      <a:pt x="199" y="85"/>
                    </a:lnTo>
                    <a:lnTo>
                      <a:pt x="199" y="83"/>
                    </a:lnTo>
                    <a:lnTo>
                      <a:pt x="199" y="83"/>
                    </a:lnTo>
                    <a:lnTo>
                      <a:pt x="199" y="83"/>
                    </a:lnTo>
                    <a:lnTo>
                      <a:pt x="199" y="81"/>
                    </a:lnTo>
                    <a:lnTo>
                      <a:pt x="199" y="81"/>
                    </a:lnTo>
                    <a:lnTo>
                      <a:pt x="197" y="81"/>
                    </a:lnTo>
                    <a:lnTo>
                      <a:pt x="197" y="81"/>
                    </a:lnTo>
                    <a:lnTo>
                      <a:pt x="197" y="81"/>
                    </a:lnTo>
                    <a:lnTo>
                      <a:pt x="197" y="81"/>
                    </a:lnTo>
                    <a:lnTo>
                      <a:pt x="195" y="81"/>
                    </a:lnTo>
                    <a:lnTo>
                      <a:pt x="195" y="81"/>
                    </a:lnTo>
                    <a:lnTo>
                      <a:pt x="195" y="78"/>
                    </a:lnTo>
                    <a:lnTo>
                      <a:pt x="195" y="78"/>
                    </a:lnTo>
                    <a:lnTo>
                      <a:pt x="195" y="78"/>
                    </a:lnTo>
                    <a:lnTo>
                      <a:pt x="195" y="76"/>
                    </a:lnTo>
                    <a:lnTo>
                      <a:pt x="192" y="76"/>
                    </a:lnTo>
                    <a:lnTo>
                      <a:pt x="192" y="76"/>
                    </a:lnTo>
                    <a:lnTo>
                      <a:pt x="192" y="74"/>
                    </a:lnTo>
                    <a:lnTo>
                      <a:pt x="195" y="74"/>
                    </a:lnTo>
                    <a:lnTo>
                      <a:pt x="195" y="74"/>
                    </a:lnTo>
                    <a:lnTo>
                      <a:pt x="195" y="74"/>
                    </a:lnTo>
                    <a:lnTo>
                      <a:pt x="197" y="74"/>
                    </a:lnTo>
                    <a:lnTo>
                      <a:pt x="197" y="74"/>
                    </a:lnTo>
                    <a:lnTo>
                      <a:pt x="197" y="74"/>
                    </a:lnTo>
                    <a:lnTo>
                      <a:pt x="197" y="74"/>
                    </a:lnTo>
                    <a:lnTo>
                      <a:pt x="199" y="74"/>
                    </a:lnTo>
                    <a:lnTo>
                      <a:pt x="199" y="74"/>
                    </a:lnTo>
                    <a:lnTo>
                      <a:pt x="199" y="74"/>
                    </a:lnTo>
                    <a:lnTo>
                      <a:pt x="199" y="76"/>
                    </a:lnTo>
                    <a:lnTo>
                      <a:pt x="202" y="76"/>
                    </a:lnTo>
                    <a:lnTo>
                      <a:pt x="202" y="76"/>
                    </a:lnTo>
                    <a:lnTo>
                      <a:pt x="204" y="76"/>
                    </a:lnTo>
                    <a:lnTo>
                      <a:pt x="204" y="76"/>
                    </a:lnTo>
                    <a:lnTo>
                      <a:pt x="204" y="76"/>
                    </a:lnTo>
                    <a:lnTo>
                      <a:pt x="206" y="76"/>
                    </a:lnTo>
                    <a:lnTo>
                      <a:pt x="206" y="76"/>
                    </a:lnTo>
                    <a:lnTo>
                      <a:pt x="209" y="76"/>
                    </a:lnTo>
                    <a:lnTo>
                      <a:pt x="209" y="76"/>
                    </a:lnTo>
                    <a:lnTo>
                      <a:pt x="209" y="76"/>
                    </a:lnTo>
                    <a:lnTo>
                      <a:pt x="211" y="76"/>
                    </a:lnTo>
                    <a:lnTo>
                      <a:pt x="211" y="76"/>
                    </a:lnTo>
                    <a:lnTo>
                      <a:pt x="211" y="76"/>
                    </a:lnTo>
                    <a:lnTo>
                      <a:pt x="214" y="76"/>
                    </a:lnTo>
                    <a:lnTo>
                      <a:pt x="214" y="76"/>
                    </a:lnTo>
                    <a:lnTo>
                      <a:pt x="214" y="74"/>
                    </a:lnTo>
                    <a:lnTo>
                      <a:pt x="216" y="74"/>
                    </a:lnTo>
                    <a:lnTo>
                      <a:pt x="216" y="74"/>
                    </a:lnTo>
                    <a:lnTo>
                      <a:pt x="216" y="74"/>
                    </a:lnTo>
                    <a:lnTo>
                      <a:pt x="216" y="74"/>
                    </a:lnTo>
                    <a:lnTo>
                      <a:pt x="218" y="74"/>
                    </a:lnTo>
                    <a:lnTo>
                      <a:pt x="218" y="74"/>
                    </a:lnTo>
                    <a:lnTo>
                      <a:pt x="218" y="74"/>
                    </a:lnTo>
                    <a:lnTo>
                      <a:pt x="218" y="71"/>
                    </a:lnTo>
                    <a:lnTo>
                      <a:pt x="218" y="71"/>
                    </a:lnTo>
                    <a:lnTo>
                      <a:pt x="221" y="71"/>
                    </a:lnTo>
                    <a:lnTo>
                      <a:pt x="221" y="71"/>
                    </a:lnTo>
                    <a:lnTo>
                      <a:pt x="221" y="69"/>
                    </a:lnTo>
                    <a:lnTo>
                      <a:pt x="221" y="69"/>
                    </a:lnTo>
                    <a:lnTo>
                      <a:pt x="221" y="66"/>
                    </a:lnTo>
                    <a:lnTo>
                      <a:pt x="221" y="66"/>
                    </a:lnTo>
                    <a:lnTo>
                      <a:pt x="221" y="66"/>
                    </a:lnTo>
                    <a:lnTo>
                      <a:pt x="221" y="64"/>
                    </a:lnTo>
                    <a:lnTo>
                      <a:pt x="221" y="64"/>
                    </a:lnTo>
                    <a:lnTo>
                      <a:pt x="218" y="64"/>
                    </a:lnTo>
                    <a:lnTo>
                      <a:pt x="218" y="64"/>
                    </a:lnTo>
                    <a:lnTo>
                      <a:pt x="218" y="64"/>
                    </a:lnTo>
                    <a:lnTo>
                      <a:pt x="218" y="62"/>
                    </a:lnTo>
                    <a:lnTo>
                      <a:pt x="218" y="62"/>
                    </a:lnTo>
                    <a:lnTo>
                      <a:pt x="218" y="62"/>
                    </a:lnTo>
                    <a:lnTo>
                      <a:pt x="218" y="62"/>
                    </a:lnTo>
                    <a:lnTo>
                      <a:pt x="218" y="59"/>
                    </a:lnTo>
                    <a:lnTo>
                      <a:pt x="218" y="59"/>
                    </a:lnTo>
                    <a:lnTo>
                      <a:pt x="218" y="59"/>
                    </a:lnTo>
                    <a:lnTo>
                      <a:pt x="218" y="59"/>
                    </a:lnTo>
                    <a:lnTo>
                      <a:pt x="218" y="57"/>
                    </a:lnTo>
                    <a:lnTo>
                      <a:pt x="218" y="57"/>
                    </a:lnTo>
                    <a:lnTo>
                      <a:pt x="221" y="57"/>
                    </a:lnTo>
                    <a:lnTo>
                      <a:pt x="221" y="57"/>
                    </a:lnTo>
                    <a:lnTo>
                      <a:pt x="221" y="55"/>
                    </a:lnTo>
                    <a:lnTo>
                      <a:pt x="223" y="55"/>
                    </a:lnTo>
                    <a:lnTo>
                      <a:pt x="223" y="55"/>
                    </a:lnTo>
                    <a:lnTo>
                      <a:pt x="223" y="55"/>
                    </a:lnTo>
                    <a:lnTo>
                      <a:pt x="223" y="55"/>
                    </a:lnTo>
                    <a:lnTo>
                      <a:pt x="223" y="52"/>
                    </a:lnTo>
                    <a:lnTo>
                      <a:pt x="223" y="52"/>
                    </a:lnTo>
                    <a:lnTo>
                      <a:pt x="225" y="52"/>
                    </a:lnTo>
                    <a:lnTo>
                      <a:pt x="225" y="52"/>
                    </a:lnTo>
                    <a:lnTo>
                      <a:pt x="225" y="52"/>
                    </a:lnTo>
                    <a:lnTo>
                      <a:pt x="225" y="52"/>
                    </a:lnTo>
                    <a:lnTo>
                      <a:pt x="225" y="50"/>
                    </a:lnTo>
                    <a:lnTo>
                      <a:pt x="228" y="50"/>
                    </a:lnTo>
                    <a:lnTo>
                      <a:pt x="228" y="50"/>
                    </a:lnTo>
                    <a:lnTo>
                      <a:pt x="228" y="50"/>
                    </a:lnTo>
                    <a:lnTo>
                      <a:pt x="230" y="50"/>
                    </a:lnTo>
                    <a:lnTo>
                      <a:pt x="230" y="47"/>
                    </a:lnTo>
                    <a:lnTo>
                      <a:pt x="230" y="47"/>
                    </a:lnTo>
                    <a:lnTo>
                      <a:pt x="230" y="45"/>
                    </a:lnTo>
                    <a:lnTo>
                      <a:pt x="230" y="45"/>
                    </a:lnTo>
                    <a:lnTo>
                      <a:pt x="230" y="45"/>
                    </a:lnTo>
                    <a:lnTo>
                      <a:pt x="230" y="45"/>
                    </a:lnTo>
                    <a:lnTo>
                      <a:pt x="232" y="45"/>
                    </a:lnTo>
                    <a:lnTo>
                      <a:pt x="232" y="43"/>
                    </a:lnTo>
                    <a:lnTo>
                      <a:pt x="230" y="43"/>
                    </a:lnTo>
                    <a:lnTo>
                      <a:pt x="230" y="43"/>
                    </a:lnTo>
                    <a:lnTo>
                      <a:pt x="230" y="43"/>
                    </a:lnTo>
                    <a:lnTo>
                      <a:pt x="230" y="43"/>
                    </a:lnTo>
                    <a:lnTo>
                      <a:pt x="230" y="43"/>
                    </a:lnTo>
                    <a:lnTo>
                      <a:pt x="230" y="40"/>
                    </a:lnTo>
                    <a:lnTo>
                      <a:pt x="230" y="40"/>
                    </a:lnTo>
                    <a:lnTo>
                      <a:pt x="230" y="40"/>
                    </a:lnTo>
                    <a:lnTo>
                      <a:pt x="230" y="40"/>
                    </a:lnTo>
                    <a:lnTo>
                      <a:pt x="230" y="38"/>
                    </a:lnTo>
                    <a:lnTo>
                      <a:pt x="232" y="38"/>
                    </a:lnTo>
                    <a:lnTo>
                      <a:pt x="232" y="38"/>
                    </a:lnTo>
                    <a:lnTo>
                      <a:pt x="230" y="38"/>
                    </a:lnTo>
                    <a:lnTo>
                      <a:pt x="230" y="36"/>
                    </a:lnTo>
                    <a:lnTo>
                      <a:pt x="230" y="36"/>
                    </a:lnTo>
                    <a:lnTo>
                      <a:pt x="230" y="36"/>
                    </a:lnTo>
                    <a:lnTo>
                      <a:pt x="230" y="36"/>
                    </a:lnTo>
                    <a:lnTo>
                      <a:pt x="230" y="33"/>
                    </a:lnTo>
                    <a:lnTo>
                      <a:pt x="230" y="33"/>
                    </a:lnTo>
                    <a:lnTo>
                      <a:pt x="230" y="33"/>
                    </a:lnTo>
                    <a:lnTo>
                      <a:pt x="230" y="33"/>
                    </a:lnTo>
                    <a:lnTo>
                      <a:pt x="228" y="33"/>
                    </a:lnTo>
                    <a:lnTo>
                      <a:pt x="228" y="33"/>
                    </a:lnTo>
                    <a:lnTo>
                      <a:pt x="230" y="33"/>
                    </a:lnTo>
                    <a:lnTo>
                      <a:pt x="230" y="31"/>
                    </a:lnTo>
                    <a:lnTo>
                      <a:pt x="230" y="31"/>
                    </a:lnTo>
                    <a:lnTo>
                      <a:pt x="228" y="31"/>
                    </a:lnTo>
                    <a:lnTo>
                      <a:pt x="228" y="29"/>
                    </a:lnTo>
                    <a:lnTo>
                      <a:pt x="228" y="29"/>
                    </a:lnTo>
                    <a:lnTo>
                      <a:pt x="228" y="29"/>
                    </a:lnTo>
                    <a:lnTo>
                      <a:pt x="228" y="26"/>
                    </a:lnTo>
                    <a:lnTo>
                      <a:pt x="225" y="26"/>
                    </a:lnTo>
                    <a:lnTo>
                      <a:pt x="225" y="26"/>
                    </a:lnTo>
                    <a:lnTo>
                      <a:pt x="225" y="26"/>
                    </a:lnTo>
                    <a:lnTo>
                      <a:pt x="225" y="24"/>
                    </a:lnTo>
                    <a:lnTo>
                      <a:pt x="225" y="24"/>
                    </a:lnTo>
                    <a:lnTo>
                      <a:pt x="223" y="24"/>
                    </a:lnTo>
                    <a:lnTo>
                      <a:pt x="223" y="24"/>
                    </a:lnTo>
                    <a:lnTo>
                      <a:pt x="223" y="24"/>
                    </a:lnTo>
                    <a:lnTo>
                      <a:pt x="223" y="24"/>
                    </a:lnTo>
                    <a:lnTo>
                      <a:pt x="223" y="21"/>
                    </a:lnTo>
                    <a:lnTo>
                      <a:pt x="223" y="21"/>
                    </a:lnTo>
                    <a:lnTo>
                      <a:pt x="223" y="21"/>
                    </a:lnTo>
                    <a:lnTo>
                      <a:pt x="223" y="21"/>
                    </a:lnTo>
                    <a:lnTo>
                      <a:pt x="223" y="21"/>
                    </a:lnTo>
                    <a:lnTo>
                      <a:pt x="223" y="19"/>
                    </a:lnTo>
                    <a:lnTo>
                      <a:pt x="225" y="19"/>
                    </a:lnTo>
                    <a:lnTo>
                      <a:pt x="225" y="19"/>
                    </a:lnTo>
                    <a:lnTo>
                      <a:pt x="225" y="19"/>
                    </a:lnTo>
                    <a:lnTo>
                      <a:pt x="225" y="19"/>
                    </a:lnTo>
                    <a:lnTo>
                      <a:pt x="225" y="17"/>
                    </a:lnTo>
                    <a:lnTo>
                      <a:pt x="228" y="17"/>
                    </a:lnTo>
                    <a:lnTo>
                      <a:pt x="228" y="17"/>
                    </a:lnTo>
                    <a:lnTo>
                      <a:pt x="228" y="17"/>
                    </a:lnTo>
                    <a:lnTo>
                      <a:pt x="230" y="17"/>
                    </a:lnTo>
                    <a:lnTo>
                      <a:pt x="230" y="14"/>
                    </a:lnTo>
                    <a:lnTo>
                      <a:pt x="230" y="14"/>
                    </a:lnTo>
                    <a:lnTo>
                      <a:pt x="230" y="14"/>
                    </a:lnTo>
                    <a:lnTo>
                      <a:pt x="230" y="12"/>
                    </a:lnTo>
                    <a:lnTo>
                      <a:pt x="230" y="12"/>
                    </a:lnTo>
                    <a:lnTo>
                      <a:pt x="230" y="12"/>
                    </a:lnTo>
                    <a:lnTo>
                      <a:pt x="232" y="12"/>
                    </a:lnTo>
                    <a:lnTo>
                      <a:pt x="232" y="12"/>
                    </a:lnTo>
                    <a:lnTo>
                      <a:pt x="232" y="12"/>
                    </a:lnTo>
                    <a:lnTo>
                      <a:pt x="232" y="12"/>
                    </a:lnTo>
                    <a:lnTo>
                      <a:pt x="235" y="12"/>
                    </a:lnTo>
                    <a:lnTo>
                      <a:pt x="235" y="14"/>
                    </a:lnTo>
                    <a:lnTo>
                      <a:pt x="235" y="14"/>
                    </a:lnTo>
                    <a:lnTo>
                      <a:pt x="235" y="12"/>
                    </a:lnTo>
                    <a:lnTo>
                      <a:pt x="235" y="12"/>
                    </a:lnTo>
                    <a:lnTo>
                      <a:pt x="235" y="12"/>
                    </a:lnTo>
                    <a:lnTo>
                      <a:pt x="237" y="12"/>
                    </a:lnTo>
                    <a:lnTo>
                      <a:pt x="237" y="12"/>
                    </a:lnTo>
                    <a:lnTo>
                      <a:pt x="237" y="10"/>
                    </a:lnTo>
                    <a:lnTo>
                      <a:pt x="237" y="10"/>
                    </a:lnTo>
                    <a:lnTo>
                      <a:pt x="240" y="10"/>
                    </a:lnTo>
                    <a:lnTo>
                      <a:pt x="240" y="10"/>
                    </a:lnTo>
                    <a:lnTo>
                      <a:pt x="240" y="10"/>
                    </a:lnTo>
                    <a:lnTo>
                      <a:pt x="242" y="10"/>
                    </a:lnTo>
                    <a:lnTo>
                      <a:pt x="242" y="10"/>
                    </a:lnTo>
                    <a:lnTo>
                      <a:pt x="242" y="7"/>
                    </a:lnTo>
                    <a:lnTo>
                      <a:pt x="242" y="7"/>
                    </a:lnTo>
                    <a:lnTo>
                      <a:pt x="242" y="5"/>
                    </a:lnTo>
                    <a:lnTo>
                      <a:pt x="242" y="5"/>
                    </a:lnTo>
                    <a:lnTo>
                      <a:pt x="244" y="5"/>
                    </a:lnTo>
                    <a:lnTo>
                      <a:pt x="244" y="5"/>
                    </a:lnTo>
                    <a:lnTo>
                      <a:pt x="244" y="5"/>
                    </a:lnTo>
                    <a:lnTo>
                      <a:pt x="244" y="5"/>
                    </a:lnTo>
                    <a:lnTo>
                      <a:pt x="247" y="5"/>
                    </a:lnTo>
                    <a:lnTo>
                      <a:pt x="247" y="2"/>
                    </a:lnTo>
                    <a:lnTo>
                      <a:pt x="247" y="2"/>
                    </a:lnTo>
                    <a:lnTo>
                      <a:pt x="247" y="5"/>
                    </a:lnTo>
                    <a:lnTo>
                      <a:pt x="249" y="5"/>
                    </a:lnTo>
                    <a:lnTo>
                      <a:pt x="249" y="2"/>
                    </a:lnTo>
                    <a:lnTo>
                      <a:pt x="249" y="2"/>
                    </a:lnTo>
                    <a:lnTo>
                      <a:pt x="249" y="2"/>
                    </a:lnTo>
                    <a:lnTo>
                      <a:pt x="249" y="2"/>
                    </a:lnTo>
                    <a:lnTo>
                      <a:pt x="251" y="2"/>
                    </a:lnTo>
                    <a:lnTo>
                      <a:pt x="251" y="2"/>
                    </a:lnTo>
                    <a:lnTo>
                      <a:pt x="251" y="2"/>
                    </a:lnTo>
                    <a:lnTo>
                      <a:pt x="254" y="2"/>
                    </a:lnTo>
                    <a:lnTo>
                      <a:pt x="254" y="2"/>
                    </a:lnTo>
                    <a:lnTo>
                      <a:pt x="254" y="2"/>
                    </a:lnTo>
                    <a:lnTo>
                      <a:pt x="254" y="2"/>
                    </a:lnTo>
                    <a:lnTo>
                      <a:pt x="256" y="2"/>
                    </a:lnTo>
                    <a:lnTo>
                      <a:pt x="256" y="2"/>
                    </a:lnTo>
                    <a:lnTo>
                      <a:pt x="256" y="2"/>
                    </a:lnTo>
                    <a:lnTo>
                      <a:pt x="256" y="2"/>
                    </a:lnTo>
                    <a:lnTo>
                      <a:pt x="258" y="2"/>
                    </a:lnTo>
                    <a:lnTo>
                      <a:pt x="258" y="2"/>
                    </a:lnTo>
                    <a:lnTo>
                      <a:pt x="258" y="2"/>
                    </a:lnTo>
                    <a:lnTo>
                      <a:pt x="258" y="2"/>
                    </a:lnTo>
                    <a:lnTo>
                      <a:pt x="258" y="2"/>
                    </a:lnTo>
                    <a:lnTo>
                      <a:pt x="261" y="2"/>
                    </a:lnTo>
                    <a:lnTo>
                      <a:pt x="261" y="2"/>
                    </a:lnTo>
                    <a:lnTo>
                      <a:pt x="263" y="2"/>
                    </a:lnTo>
                    <a:lnTo>
                      <a:pt x="263" y="2"/>
                    </a:lnTo>
                    <a:lnTo>
                      <a:pt x="263" y="2"/>
                    </a:lnTo>
                    <a:lnTo>
                      <a:pt x="266" y="2"/>
                    </a:lnTo>
                    <a:lnTo>
                      <a:pt x="266" y="2"/>
                    </a:lnTo>
                    <a:lnTo>
                      <a:pt x="266" y="2"/>
                    </a:lnTo>
                    <a:lnTo>
                      <a:pt x="268" y="2"/>
                    </a:lnTo>
                    <a:lnTo>
                      <a:pt x="268" y="2"/>
                    </a:lnTo>
                    <a:lnTo>
                      <a:pt x="270" y="2"/>
                    </a:lnTo>
                    <a:lnTo>
                      <a:pt x="270" y="2"/>
                    </a:lnTo>
                    <a:lnTo>
                      <a:pt x="270" y="0"/>
                    </a:lnTo>
                    <a:lnTo>
                      <a:pt x="270" y="0"/>
                    </a:lnTo>
                    <a:lnTo>
                      <a:pt x="270" y="2"/>
                    </a:lnTo>
                    <a:lnTo>
                      <a:pt x="273" y="2"/>
                    </a:lnTo>
                    <a:lnTo>
                      <a:pt x="273" y="2"/>
                    </a:lnTo>
                    <a:lnTo>
                      <a:pt x="273" y="0"/>
                    </a:lnTo>
                    <a:lnTo>
                      <a:pt x="275" y="0"/>
                    </a:lnTo>
                    <a:lnTo>
                      <a:pt x="275" y="0"/>
                    </a:lnTo>
                    <a:lnTo>
                      <a:pt x="275" y="2"/>
                    </a:lnTo>
                    <a:lnTo>
                      <a:pt x="275" y="2"/>
                    </a:lnTo>
                    <a:lnTo>
                      <a:pt x="275" y="2"/>
                    </a:lnTo>
                    <a:lnTo>
                      <a:pt x="277" y="2"/>
                    </a:lnTo>
                    <a:lnTo>
                      <a:pt x="277" y="2"/>
                    </a:lnTo>
                    <a:lnTo>
                      <a:pt x="277" y="2"/>
                    </a:lnTo>
                    <a:lnTo>
                      <a:pt x="277" y="2"/>
                    </a:lnTo>
                    <a:lnTo>
                      <a:pt x="280" y="2"/>
                    </a:lnTo>
                    <a:lnTo>
                      <a:pt x="280" y="5"/>
                    </a:lnTo>
                    <a:lnTo>
                      <a:pt x="277" y="5"/>
                    </a:lnTo>
                    <a:lnTo>
                      <a:pt x="277" y="5"/>
                    </a:lnTo>
                    <a:lnTo>
                      <a:pt x="277" y="5"/>
                    </a:lnTo>
                    <a:lnTo>
                      <a:pt x="277" y="5"/>
                    </a:lnTo>
                    <a:lnTo>
                      <a:pt x="275" y="5"/>
                    </a:lnTo>
                    <a:lnTo>
                      <a:pt x="275" y="5"/>
                    </a:lnTo>
                    <a:lnTo>
                      <a:pt x="275" y="5"/>
                    </a:lnTo>
                    <a:lnTo>
                      <a:pt x="273" y="5"/>
                    </a:lnTo>
                    <a:lnTo>
                      <a:pt x="273" y="5"/>
                    </a:lnTo>
                    <a:lnTo>
                      <a:pt x="270" y="5"/>
                    </a:lnTo>
                    <a:lnTo>
                      <a:pt x="270" y="5"/>
                    </a:lnTo>
                    <a:lnTo>
                      <a:pt x="270" y="5"/>
                    </a:lnTo>
                    <a:lnTo>
                      <a:pt x="270" y="5"/>
                    </a:lnTo>
                    <a:lnTo>
                      <a:pt x="268" y="5"/>
                    </a:lnTo>
                    <a:lnTo>
                      <a:pt x="268" y="5"/>
                    </a:lnTo>
                    <a:lnTo>
                      <a:pt x="268" y="5"/>
                    </a:lnTo>
                    <a:lnTo>
                      <a:pt x="266" y="5"/>
                    </a:lnTo>
                    <a:lnTo>
                      <a:pt x="266" y="5"/>
                    </a:lnTo>
                    <a:lnTo>
                      <a:pt x="266" y="5"/>
                    </a:lnTo>
                    <a:lnTo>
                      <a:pt x="266" y="5"/>
                    </a:lnTo>
                    <a:lnTo>
                      <a:pt x="266" y="5"/>
                    </a:lnTo>
                    <a:lnTo>
                      <a:pt x="263" y="5"/>
                    </a:lnTo>
                    <a:lnTo>
                      <a:pt x="263" y="5"/>
                    </a:lnTo>
                    <a:lnTo>
                      <a:pt x="263" y="5"/>
                    </a:lnTo>
                    <a:lnTo>
                      <a:pt x="263" y="7"/>
                    </a:lnTo>
                    <a:lnTo>
                      <a:pt x="261" y="7"/>
                    </a:lnTo>
                    <a:lnTo>
                      <a:pt x="261" y="7"/>
                    </a:lnTo>
                    <a:lnTo>
                      <a:pt x="263" y="7"/>
                    </a:lnTo>
                    <a:lnTo>
                      <a:pt x="263" y="10"/>
                    </a:lnTo>
                    <a:lnTo>
                      <a:pt x="261" y="10"/>
                    </a:lnTo>
                    <a:lnTo>
                      <a:pt x="261" y="10"/>
                    </a:lnTo>
                    <a:lnTo>
                      <a:pt x="261" y="10"/>
                    </a:lnTo>
                    <a:lnTo>
                      <a:pt x="261" y="12"/>
                    </a:lnTo>
                    <a:lnTo>
                      <a:pt x="258" y="12"/>
                    </a:lnTo>
                    <a:lnTo>
                      <a:pt x="258" y="12"/>
                    </a:lnTo>
                    <a:lnTo>
                      <a:pt x="258" y="12"/>
                    </a:lnTo>
                    <a:lnTo>
                      <a:pt x="258" y="12"/>
                    </a:lnTo>
                    <a:lnTo>
                      <a:pt x="258" y="12"/>
                    </a:lnTo>
                    <a:lnTo>
                      <a:pt x="258" y="14"/>
                    </a:lnTo>
                    <a:lnTo>
                      <a:pt x="256" y="14"/>
                    </a:lnTo>
                    <a:lnTo>
                      <a:pt x="256" y="14"/>
                    </a:lnTo>
                    <a:lnTo>
                      <a:pt x="256" y="14"/>
                    </a:lnTo>
                    <a:lnTo>
                      <a:pt x="256" y="14"/>
                    </a:lnTo>
                    <a:lnTo>
                      <a:pt x="256" y="17"/>
                    </a:lnTo>
                    <a:lnTo>
                      <a:pt x="254" y="17"/>
                    </a:lnTo>
                    <a:lnTo>
                      <a:pt x="254" y="17"/>
                    </a:lnTo>
                    <a:lnTo>
                      <a:pt x="254" y="17"/>
                    </a:lnTo>
                    <a:lnTo>
                      <a:pt x="251" y="17"/>
                    </a:lnTo>
                    <a:lnTo>
                      <a:pt x="251" y="17"/>
                    </a:lnTo>
                    <a:lnTo>
                      <a:pt x="251" y="17"/>
                    </a:lnTo>
                    <a:lnTo>
                      <a:pt x="251" y="19"/>
                    </a:lnTo>
                    <a:lnTo>
                      <a:pt x="251" y="19"/>
                    </a:lnTo>
                    <a:lnTo>
                      <a:pt x="251" y="21"/>
                    </a:lnTo>
                    <a:lnTo>
                      <a:pt x="251" y="21"/>
                    </a:lnTo>
                    <a:lnTo>
                      <a:pt x="251" y="21"/>
                    </a:lnTo>
                    <a:lnTo>
                      <a:pt x="251" y="21"/>
                    </a:lnTo>
                    <a:lnTo>
                      <a:pt x="251" y="24"/>
                    </a:lnTo>
                    <a:lnTo>
                      <a:pt x="251" y="24"/>
                    </a:lnTo>
                    <a:lnTo>
                      <a:pt x="251" y="24"/>
                    </a:lnTo>
                    <a:lnTo>
                      <a:pt x="251" y="26"/>
                    </a:lnTo>
                    <a:lnTo>
                      <a:pt x="251" y="26"/>
                    </a:lnTo>
                    <a:lnTo>
                      <a:pt x="251" y="26"/>
                    </a:lnTo>
                    <a:lnTo>
                      <a:pt x="251" y="29"/>
                    </a:lnTo>
                    <a:lnTo>
                      <a:pt x="251" y="29"/>
                    </a:lnTo>
                    <a:lnTo>
                      <a:pt x="254" y="29"/>
                    </a:lnTo>
                    <a:lnTo>
                      <a:pt x="254" y="29"/>
                    </a:lnTo>
                    <a:lnTo>
                      <a:pt x="256" y="29"/>
                    </a:lnTo>
                    <a:lnTo>
                      <a:pt x="256" y="29"/>
                    </a:lnTo>
                    <a:lnTo>
                      <a:pt x="256" y="26"/>
                    </a:lnTo>
                    <a:lnTo>
                      <a:pt x="256" y="26"/>
                    </a:lnTo>
                    <a:lnTo>
                      <a:pt x="256" y="29"/>
                    </a:lnTo>
                    <a:lnTo>
                      <a:pt x="258" y="29"/>
                    </a:lnTo>
                    <a:lnTo>
                      <a:pt x="258" y="29"/>
                    </a:lnTo>
                    <a:lnTo>
                      <a:pt x="258" y="29"/>
                    </a:lnTo>
                    <a:lnTo>
                      <a:pt x="261" y="29"/>
                    </a:lnTo>
                    <a:lnTo>
                      <a:pt x="261" y="29"/>
                    </a:lnTo>
                    <a:lnTo>
                      <a:pt x="261" y="26"/>
                    </a:lnTo>
                    <a:lnTo>
                      <a:pt x="263" y="26"/>
                    </a:lnTo>
                    <a:lnTo>
                      <a:pt x="263" y="29"/>
                    </a:lnTo>
                    <a:lnTo>
                      <a:pt x="263" y="29"/>
                    </a:lnTo>
                    <a:lnTo>
                      <a:pt x="263" y="29"/>
                    </a:lnTo>
                    <a:lnTo>
                      <a:pt x="263" y="31"/>
                    </a:lnTo>
                    <a:lnTo>
                      <a:pt x="263" y="31"/>
                    </a:lnTo>
                    <a:lnTo>
                      <a:pt x="263" y="31"/>
                    </a:lnTo>
                    <a:lnTo>
                      <a:pt x="263" y="33"/>
                    </a:lnTo>
                    <a:lnTo>
                      <a:pt x="266" y="33"/>
                    </a:lnTo>
                    <a:lnTo>
                      <a:pt x="266" y="33"/>
                    </a:lnTo>
                    <a:lnTo>
                      <a:pt x="266" y="33"/>
                    </a:lnTo>
                    <a:lnTo>
                      <a:pt x="266" y="33"/>
                    </a:lnTo>
                    <a:lnTo>
                      <a:pt x="268" y="33"/>
                    </a:lnTo>
                    <a:lnTo>
                      <a:pt x="268" y="33"/>
                    </a:lnTo>
                    <a:lnTo>
                      <a:pt x="268" y="33"/>
                    </a:lnTo>
                    <a:lnTo>
                      <a:pt x="270" y="33"/>
                    </a:lnTo>
                    <a:lnTo>
                      <a:pt x="270" y="33"/>
                    </a:lnTo>
                    <a:lnTo>
                      <a:pt x="270" y="33"/>
                    </a:lnTo>
                    <a:lnTo>
                      <a:pt x="270" y="36"/>
                    </a:lnTo>
                    <a:lnTo>
                      <a:pt x="273" y="36"/>
                    </a:lnTo>
                    <a:lnTo>
                      <a:pt x="273" y="36"/>
                    </a:lnTo>
                    <a:lnTo>
                      <a:pt x="275" y="36"/>
                    </a:lnTo>
                    <a:lnTo>
                      <a:pt x="275" y="36"/>
                    </a:lnTo>
                    <a:lnTo>
                      <a:pt x="275" y="36"/>
                    </a:lnTo>
                    <a:lnTo>
                      <a:pt x="277" y="36"/>
                    </a:lnTo>
                    <a:lnTo>
                      <a:pt x="277" y="36"/>
                    </a:lnTo>
                    <a:lnTo>
                      <a:pt x="277" y="36"/>
                    </a:lnTo>
                    <a:lnTo>
                      <a:pt x="277" y="38"/>
                    </a:lnTo>
                    <a:lnTo>
                      <a:pt x="277" y="38"/>
                    </a:lnTo>
                    <a:lnTo>
                      <a:pt x="277" y="38"/>
                    </a:lnTo>
                    <a:lnTo>
                      <a:pt x="275" y="38"/>
                    </a:lnTo>
                    <a:lnTo>
                      <a:pt x="275" y="40"/>
                    </a:lnTo>
                    <a:lnTo>
                      <a:pt x="275" y="40"/>
                    </a:lnTo>
                    <a:lnTo>
                      <a:pt x="275" y="43"/>
                    </a:lnTo>
                    <a:lnTo>
                      <a:pt x="275" y="43"/>
                    </a:lnTo>
                    <a:lnTo>
                      <a:pt x="277" y="43"/>
                    </a:lnTo>
                    <a:lnTo>
                      <a:pt x="277" y="43"/>
                    </a:lnTo>
                    <a:lnTo>
                      <a:pt x="277" y="43"/>
                    </a:lnTo>
                    <a:lnTo>
                      <a:pt x="277" y="43"/>
                    </a:lnTo>
                    <a:lnTo>
                      <a:pt x="280" y="43"/>
                    </a:lnTo>
                    <a:lnTo>
                      <a:pt x="280" y="43"/>
                    </a:lnTo>
                    <a:lnTo>
                      <a:pt x="282" y="43"/>
                    </a:lnTo>
                    <a:lnTo>
                      <a:pt x="282" y="45"/>
                    </a:lnTo>
                    <a:lnTo>
                      <a:pt x="282" y="45"/>
                    </a:lnTo>
                    <a:lnTo>
                      <a:pt x="282" y="45"/>
                    </a:lnTo>
                    <a:lnTo>
                      <a:pt x="285" y="45"/>
                    </a:lnTo>
                    <a:lnTo>
                      <a:pt x="285" y="45"/>
                    </a:lnTo>
                    <a:lnTo>
                      <a:pt x="285" y="47"/>
                    </a:lnTo>
                    <a:lnTo>
                      <a:pt x="285" y="47"/>
                    </a:lnTo>
                    <a:lnTo>
                      <a:pt x="285" y="50"/>
                    </a:lnTo>
                    <a:lnTo>
                      <a:pt x="282" y="50"/>
                    </a:lnTo>
                    <a:lnTo>
                      <a:pt x="282" y="50"/>
                    </a:lnTo>
                    <a:lnTo>
                      <a:pt x="282" y="52"/>
                    </a:lnTo>
                    <a:lnTo>
                      <a:pt x="282" y="52"/>
                    </a:lnTo>
                    <a:lnTo>
                      <a:pt x="282" y="52"/>
                    </a:lnTo>
                    <a:lnTo>
                      <a:pt x="282" y="52"/>
                    </a:lnTo>
                    <a:lnTo>
                      <a:pt x="282" y="52"/>
                    </a:lnTo>
                    <a:lnTo>
                      <a:pt x="280" y="52"/>
                    </a:lnTo>
                    <a:lnTo>
                      <a:pt x="280" y="52"/>
                    </a:lnTo>
                    <a:lnTo>
                      <a:pt x="277" y="52"/>
                    </a:lnTo>
                    <a:lnTo>
                      <a:pt x="277" y="52"/>
                    </a:lnTo>
                    <a:lnTo>
                      <a:pt x="277" y="55"/>
                    </a:lnTo>
                    <a:lnTo>
                      <a:pt x="277" y="55"/>
                    </a:lnTo>
                    <a:lnTo>
                      <a:pt x="275" y="55"/>
                    </a:lnTo>
                    <a:lnTo>
                      <a:pt x="275" y="55"/>
                    </a:lnTo>
                    <a:lnTo>
                      <a:pt x="275" y="57"/>
                    </a:lnTo>
                    <a:lnTo>
                      <a:pt x="275" y="57"/>
                    </a:lnTo>
                    <a:lnTo>
                      <a:pt x="275" y="57"/>
                    </a:lnTo>
                    <a:lnTo>
                      <a:pt x="275" y="59"/>
                    </a:lnTo>
                    <a:lnTo>
                      <a:pt x="275" y="59"/>
                    </a:lnTo>
                    <a:lnTo>
                      <a:pt x="275" y="59"/>
                    </a:lnTo>
                    <a:lnTo>
                      <a:pt x="273" y="59"/>
                    </a:lnTo>
                    <a:lnTo>
                      <a:pt x="273" y="59"/>
                    </a:lnTo>
                    <a:lnTo>
                      <a:pt x="270" y="59"/>
                    </a:lnTo>
                    <a:lnTo>
                      <a:pt x="270" y="59"/>
                    </a:lnTo>
                    <a:lnTo>
                      <a:pt x="270" y="62"/>
                    </a:lnTo>
                    <a:lnTo>
                      <a:pt x="270" y="62"/>
                    </a:lnTo>
                    <a:lnTo>
                      <a:pt x="270" y="62"/>
                    </a:lnTo>
                    <a:lnTo>
                      <a:pt x="270" y="62"/>
                    </a:lnTo>
                    <a:lnTo>
                      <a:pt x="270" y="64"/>
                    </a:lnTo>
                    <a:lnTo>
                      <a:pt x="270" y="64"/>
                    </a:lnTo>
                    <a:lnTo>
                      <a:pt x="270" y="66"/>
                    </a:lnTo>
                    <a:lnTo>
                      <a:pt x="270" y="66"/>
                    </a:lnTo>
                    <a:lnTo>
                      <a:pt x="270" y="66"/>
                    </a:lnTo>
                    <a:lnTo>
                      <a:pt x="270" y="69"/>
                    </a:lnTo>
                    <a:lnTo>
                      <a:pt x="270" y="69"/>
                    </a:lnTo>
                    <a:lnTo>
                      <a:pt x="270" y="69"/>
                    </a:lnTo>
                    <a:lnTo>
                      <a:pt x="270" y="71"/>
                    </a:lnTo>
                    <a:lnTo>
                      <a:pt x="270" y="71"/>
                    </a:lnTo>
                    <a:lnTo>
                      <a:pt x="270" y="71"/>
                    </a:lnTo>
                    <a:lnTo>
                      <a:pt x="270" y="74"/>
                    </a:lnTo>
                    <a:lnTo>
                      <a:pt x="270" y="74"/>
                    </a:lnTo>
                    <a:lnTo>
                      <a:pt x="273" y="74"/>
                    </a:lnTo>
                    <a:lnTo>
                      <a:pt x="273" y="76"/>
                    </a:lnTo>
                    <a:lnTo>
                      <a:pt x="273" y="76"/>
                    </a:lnTo>
                    <a:lnTo>
                      <a:pt x="273" y="76"/>
                    </a:lnTo>
                    <a:lnTo>
                      <a:pt x="273" y="78"/>
                    </a:lnTo>
                    <a:lnTo>
                      <a:pt x="273" y="78"/>
                    </a:lnTo>
                    <a:lnTo>
                      <a:pt x="273" y="81"/>
                    </a:lnTo>
                    <a:lnTo>
                      <a:pt x="273" y="81"/>
                    </a:lnTo>
                    <a:lnTo>
                      <a:pt x="273" y="81"/>
                    </a:lnTo>
                    <a:lnTo>
                      <a:pt x="273" y="83"/>
                    </a:lnTo>
                    <a:lnTo>
                      <a:pt x="273" y="83"/>
                    </a:lnTo>
                    <a:lnTo>
                      <a:pt x="273" y="85"/>
                    </a:lnTo>
                    <a:lnTo>
                      <a:pt x="275" y="85"/>
                    </a:lnTo>
                    <a:lnTo>
                      <a:pt x="275" y="85"/>
                    </a:lnTo>
                    <a:lnTo>
                      <a:pt x="275" y="88"/>
                    </a:lnTo>
                    <a:lnTo>
                      <a:pt x="275" y="88"/>
                    </a:lnTo>
                    <a:lnTo>
                      <a:pt x="275" y="90"/>
                    </a:lnTo>
                    <a:lnTo>
                      <a:pt x="273" y="90"/>
                    </a:lnTo>
                    <a:lnTo>
                      <a:pt x="273" y="90"/>
                    </a:lnTo>
                    <a:lnTo>
                      <a:pt x="273" y="92"/>
                    </a:lnTo>
                    <a:lnTo>
                      <a:pt x="273" y="92"/>
                    </a:lnTo>
                    <a:lnTo>
                      <a:pt x="275" y="92"/>
                    </a:lnTo>
                    <a:lnTo>
                      <a:pt x="275" y="92"/>
                    </a:lnTo>
                    <a:lnTo>
                      <a:pt x="275" y="95"/>
                    </a:lnTo>
                    <a:lnTo>
                      <a:pt x="275" y="95"/>
                    </a:lnTo>
                    <a:lnTo>
                      <a:pt x="275" y="95"/>
                    </a:lnTo>
                    <a:lnTo>
                      <a:pt x="275" y="95"/>
                    </a:lnTo>
                    <a:lnTo>
                      <a:pt x="275" y="97"/>
                    </a:lnTo>
                    <a:lnTo>
                      <a:pt x="275" y="97"/>
                    </a:lnTo>
                    <a:lnTo>
                      <a:pt x="275" y="97"/>
                    </a:lnTo>
                    <a:lnTo>
                      <a:pt x="275" y="97"/>
                    </a:lnTo>
                    <a:lnTo>
                      <a:pt x="275" y="100"/>
                    </a:lnTo>
                    <a:lnTo>
                      <a:pt x="277" y="100"/>
                    </a:lnTo>
                    <a:lnTo>
                      <a:pt x="277" y="100"/>
                    </a:lnTo>
                    <a:lnTo>
                      <a:pt x="277" y="100"/>
                    </a:lnTo>
                    <a:lnTo>
                      <a:pt x="277" y="100"/>
                    </a:lnTo>
                    <a:lnTo>
                      <a:pt x="277" y="100"/>
                    </a:lnTo>
                    <a:lnTo>
                      <a:pt x="280" y="100"/>
                    </a:lnTo>
                    <a:lnTo>
                      <a:pt x="280" y="100"/>
                    </a:lnTo>
                    <a:lnTo>
                      <a:pt x="282" y="100"/>
                    </a:lnTo>
                    <a:lnTo>
                      <a:pt x="282" y="100"/>
                    </a:lnTo>
                    <a:lnTo>
                      <a:pt x="282" y="102"/>
                    </a:lnTo>
                    <a:lnTo>
                      <a:pt x="282" y="102"/>
                    </a:lnTo>
                    <a:lnTo>
                      <a:pt x="282" y="102"/>
                    </a:lnTo>
                    <a:lnTo>
                      <a:pt x="282" y="102"/>
                    </a:lnTo>
                    <a:lnTo>
                      <a:pt x="285" y="102"/>
                    </a:lnTo>
                    <a:lnTo>
                      <a:pt x="285" y="102"/>
                    </a:lnTo>
                    <a:lnTo>
                      <a:pt x="285" y="102"/>
                    </a:lnTo>
                    <a:lnTo>
                      <a:pt x="285" y="102"/>
                    </a:lnTo>
                    <a:lnTo>
                      <a:pt x="287" y="102"/>
                    </a:lnTo>
                    <a:lnTo>
                      <a:pt x="287" y="102"/>
                    </a:lnTo>
                    <a:lnTo>
                      <a:pt x="287" y="104"/>
                    </a:lnTo>
                    <a:lnTo>
                      <a:pt x="289" y="104"/>
                    </a:lnTo>
                    <a:lnTo>
                      <a:pt x="289" y="104"/>
                    </a:lnTo>
                    <a:lnTo>
                      <a:pt x="289" y="104"/>
                    </a:lnTo>
                    <a:lnTo>
                      <a:pt x="289" y="104"/>
                    </a:lnTo>
                    <a:lnTo>
                      <a:pt x="292" y="104"/>
                    </a:lnTo>
                    <a:lnTo>
                      <a:pt x="292" y="104"/>
                    </a:lnTo>
                    <a:lnTo>
                      <a:pt x="292" y="104"/>
                    </a:lnTo>
                    <a:lnTo>
                      <a:pt x="292" y="107"/>
                    </a:lnTo>
                    <a:lnTo>
                      <a:pt x="294" y="107"/>
                    </a:lnTo>
                    <a:lnTo>
                      <a:pt x="294" y="107"/>
                    </a:lnTo>
                    <a:lnTo>
                      <a:pt x="296" y="107"/>
                    </a:lnTo>
                    <a:lnTo>
                      <a:pt x="296" y="104"/>
                    </a:lnTo>
                    <a:lnTo>
                      <a:pt x="296" y="104"/>
                    </a:lnTo>
                    <a:lnTo>
                      <a:pt x="296" y="104"/>
                    </a:lnTo>
                    <a:lnTo>
                      <a:pt x="296" y="104"/>
                    </a:lnTo>
                    <a:lnTo>
                      <a:pt x="296" y="104"/>
                    </a:lnTo>
                    <a:lnTo>
                      <a:pt x="296" y="104"/>
                    </a:lnTo>
                    <a:lnTo>
                      <a:pt x="296" y="107"/>
                    </a:lnTo>
                    <a:lnTo>
                      <a:pt x="296" y="107"/>
                    </a:lnTo>
                    <a:lnTo>
                      <a:pt x="296" y="109"/>
                    </a:lnTo>
                    <a:lnTo>
                      <a:pt x="296" y="109"/>
                    </a:lnTo>
                    <a:lnTo>
                      <a:pt x="296" y="109"/>
                    </a:lnTo>
                    <a:lnTo>
                      <a:pt x="296" y="111"/>
                    </a:lnTo>
                    <a:lnTo>
                      <a:pt x="296" y="111"/>
                    </a:lnTo>
                    <a:lnTo>
                      <a:pt x="296" y="111"/>
                    </a:lnTo>
                    <a:lnTo>
                      <a:pt x="296" y="111"/>
                    </a:lnTo>
                    <a:lnTo>
                      <a:pt x="296" y="111"/>
                    </a:lnTo>
                    <a:lnTo>
                      <a:pt x="299" y="111"/>
                    </a:lnTo>
                    <a:lnTo>
                      <a:pt x="299" y="111"/>
                    </a:lnTo>
                    <a:lnTo>
                      <a:pt x="299" y="111"/>
                    </a:lnTo>
                    <a:lnTo>
                      <a:pt x="301" y="111"/>
                    </a:lnTo>
                    <a:lnTo>
                      <a:pt x="301" y="114"/>
                    </a:lnTo>
                    <a:lnTo>
                      <a:pt x="301" y="114"/>
                    </a:lnTo>
                    <a:lnTo>
                      <a:pt x="303" y="114"/>
                    </a:lnTo>
                    <a:lnTo>
                      <a:pt x="303" y="114"/>
                    </a:lnTo>
                    <a:lnTo>
                      <a:pt x="303" y="111"/>
                    </a:lnTo>
                    <a:lnTo>
                      <a:pt x="303" y="111"/>
                    </a:lnTo>
                    <a:lnTo>
                      <a:pt x="306" y="111"/>
                    </a:lnTo>
                    <a:lnTo>
                      <a:pt x="306" y="114"/>
                    </a:lnTo>
                    <a:lnTo>
                      <a:pt x="306" y="114"/>
                    </a:lnTo>
                    <a:lnTo>
                      <a:pt x="306" y="114"/>
                    </a:lnTo>
                    <a:lnTo>
                      <a:pt x="306" y="114"/>
                    </a:lnTo>
                    <a:lnTo>
                      <a:pt x="308" y="114"/>
                    </a:lnTo>
                    <a:lnTo>
                      <a:pt x="308" y="114"/>
                    </a:lnTo>
                    <a:lnTo>
                      <a:pt x="308" y="116"/>
                    </a:lnTo>
                    <a:lnTo>
                      <a:pt x="311" y="116"/>
                    </a:lnTo>
                    <a:lnTo>
                      <a:pt x="311" y="116"/>
                    </a:lnTo>
                    <a:lnTo>
                      <a:pt x="311" y="116"/>
                    </a:lnTo>
                    <a:lnTo>
                      <a:pt x="311" y="119"/>
                    </a:lnTo>
                    <a:lnTo>
                      <a:pt x="311" y="119"/>
                    </a:lnTo>
                    <a:lnTo>
                      <a:pt x="311" y="119"/>
                    </a:lnTo>
                    <a:lnTo>
                      <a:pt x="311" y="121"/>
                    </a:lnTo>
                    <a:lnTo>
                      <a:pt x="311" y="121"/>
                    </a:lnTo>
                    <a:lnTo>
                      <a:pt x="311" y="121"/>
                    </a:lnTo>
                    <a:lnTo>
                      <a:pt x="311" y="121"/>
                    </a:lnTo>
                    <a:lnTo>
                      <a:pt x="311" y="121"/>
                    </a:lnTo>
                    <a:lnTo>
                      <a:pt x="308" y="121"/>
                    </a:lnTo>
                    <a:lnTo>
                      <a:pt x="308" y="123"/>
                    </a:lnTo>
                    <a:lnTo>
                      <a:pt x="308" y="123"/>
                    </a:lnTo>
                    <a:lnTo>
                      <a:pt x="306" y="123"/>
                    </a:lnTo>
                    <a:lnTo>
                      <a:pt x="306" y="123"/>
                    </a:lnTo>
                    <a:lnTo>
                      <a:pt x="306" y="123"/>
                    </a:lnTo>
                    <a:lnTo>
                      <a:pt x="306" y="123"/>
                    </a:lnTo>
                    <a:lnTo>
                      <a:pt x="303" y="123"/>
                    </a:lnTo>
                    <a:lnTo>
                      <a:pt x="303" y="123"/>
                    </a:lnTo>
                    <a:lnTo>
                      <a:pt x="303" y="123"/>
                    </a:lnTo>
                    <a:lnTo>
                      <a:pt x="301" y="123"/>
                    </a:lnTo>
                    <a:lnTo>
                      <a:pt x="301" y="123"/>
                    </a:lnTo>
                    <a:lnTo>
                      <a:pt x="301" y="126"/>
                    </a:lnTo>
                    <a:lnTo>
                      <a:pt x="299" y="126"/>
                    </a:lnTo>
                    <a:lnTo>
                      <a:pt x="299" y="126"/>
                    </a:lnTo>
                    <a:lnTo>
                      <a:pt x="299" y="126"/>
                    </a:lnTo>
                    <a:lnTo>
                      <a:pt x="299" y="126"/>
                    </a:lnTo>
                    <a:lnTo>
                      <a:pt x="296" y="126"/>
                    </a:lnTo>
                    <a:lnTo>
                      <a:pt x="296" y="128"/>
                    </a:lnTo>
                    <a:lnTo>
                      <a:pt x="296" y="128"/>
                    </a:lnTo>
                    <a:lnTo>
                      <a:pt x="296" y="128"/>
                    </a:lnTo>
                    <a:lnTo>
                      <a:pt x="296" y="128"/>
                    </a:lnTo>
                    <a:lnTo>
                      <a:pt x="294" y="128"/>
                    </a:lnTo>
                    <a:lnTo>
                      <a:pt x="294" y="130"/>
                    </a:lnTo>
                    <a:lnTo>
                      <a:pt x="294" y="130"/>
                    </a:lnTo>
                    <a:lnTo>
                      <a:pt x="294" y="130"/>
                    </a:lnTo>
                    <a:lnTo>
                      <a:pt x="294" y="130"/>
                    </a:lnTo>
                    <a:lnTo>
                      <a:pt x="292" y="130"/>
                    </a:lnTo>
                    <a:lnTo>
                      <a:pt x="292" y="133"/>
                    </a:lnTo>
                    <a:lnTo>
                      <a:pt x="294" y="133"/>
                    </a:lnTo>
                    <a:lnTo>
                      <a:pt x="294" y="133"/>
                    </a:lnTo>
                    <a:lnTo>
                      <a:pt x="294" y="133"/>
                    </a:lnTo>
                    <a:lnTo>
                      <a:pt x="294" y="135"/>
                    </a:lnTo>
                    <a:lnTo>
                      <a:pt x="294" y="135"/>
                    </a:lnTo>
                    <a:lnTo>
                      <a:pt x="294" y="138"/>
                    </a:lnTo>
                    <a:lnTo>
                      <a:pt x="296" y="138"/>
                    </a:lnTo>
                    <a:lnTo>
                      <a:pt x="296" y="138"/>
                    </a:lnTo>
                    <a:lnTo>
                      <a:pt x="296" y="140"/>
                    </a:lnTo>
                    <a:lnTo>
                      <a:pt x="296" y="140"/>
                    </a:lnTo>
                    <a:lnTo>
                      <a:pt x="294" y="140"/>
                    </a:lnTo>
                    <a:lnTo>
                      <a:pt x="294" y="140"/>
                    </a:lnTo>
                    <a:lnTo>
                      <a:pt x="294" y="142"/>
                    </a:lnTo>
                    <a:lnTo>
                      <a:pt x="294" y="142"/>
                    </a:lnTo>
                    <a:lnTo>
                      <a:pt x="294" y="142"/>
                    </a:lnTo>
                    <a:lnTo>
                      <a:pt x="294" y="145"/>
                    </a:lnTo>
                    <a:lnTo>
                      <a:pt x="294" y="145"/>
                    </a:lnTo>
                    <a:lnTo>
                      <a:pt x="294" y="147"/>
                    </a:lnTo>
                    <a:lnTo>
                      <a:pt x="294" y="147"/>
                    </a:lnTo>
                    <a:lnTo>
                      <a:pt x="294" y="147"/>
                    </a:lnTo>
                    <a:lnTo>
                      <a:pt x="296" y="147"/>
                    </a:lnTo>
                    <a:lnTo>
                      <a:pt x="296" y="147"/>
                    </a:lnTo>
                    <a:lnTo>
                      <a:pt x="296" y="149"/>
                    </a:lnTo>
                    <a:lnTo>
                      <a:pt x="296" y="149"/>
                    </a:lnTo>
                    <a:lnTo>
                      <a:pt x="296" y="149"/>
                    </a:lnTo>
                    <a:lnTo>
                      <a:pt x="294" y="149"/>
                    </a:lnTo>
                    <a:lnTo>
                      <a:pt x="294" y="149"/>
                    </a:lnTo>
                    <a:lnTo>
                      <a:pt x="294" y="152"/>
                    </a:lnTo>
                    <a:lnTo>
                      <a:pt x="294" y="152"/>
                    </a:lnTo>
                    <a:lnTo>
                      <a:pt x="292" y="152"/>
                    </a:lnTo>
                    <a:lnTo>
                      <a:pt x="292" y="152"/>
                    </a:lnTo>
                    <a:lnTo>
                      <a:pt x="292" y="152"/>
                    </a:lnTo>
                    <a:lnTo>
                      <a:pt x="292" y="152"/>
                    </a:lnTo>
                    <a:lnTo>
                      <a:pt x="289" y="152"/>
                    </a:lnTo>
                    <a:lnTo>
                      <a:pt x="289" y="154"/>
                    </a:lnTo>
                    <a:lnTo>
                      <a:pt x="289" y="154"/>
                    </a:lnTo>
                    <a:lnTo>
                      <a:pt x="289" y="154"/>
                    </a:lnTo>
                    <a:lnTo>
                      <a:pt x="289" y="154"/>
                    </a:lnTo>
                    <a:lnTo>
                      <a:pt x="289" y="156"/>
                    </a:lnTo>
                    <a:lnTo>
                      <a:pt x="289" y="156"/>
                    </a:lnTo>
                    <a:lnTo>
                      <a:pt x="287" y="156"/>
                    </a:lnTo>
                    <a:lnTo>
                      <a:pt x="287" y="159"/>
                    </a:lnTo>
                    <a:lnTo>
                      <a:pt x="287" y="159"/>
                    </a:lnTo>
                    <a:lnTo>
                      <a:pt x="287" y="159"/>
                    </a:lnTo>
                    <a:lnTo>
                      <a:pt x="285" y="159"/>
                    </a:lnTo>
                    <a:lnTo>
                      <a:pt x="285" y="161"/>
                    </a:lnTo>
                    <a:lnTo>
                      <a:pt x="285" y="161"/>
                    </a:lnTo>
                    <a:lnTo>
                      <a:pt x="285" y="161"/>
                    </a:lnTo>
                    <a:lnTo>
                      <a:pt x="285" y="161"/>
                    </a:lnTo>
                    <a:lnTo>
                      <a:pt x="285" y="161"/>
                    </a:lnTo>
                    <a:lnTo>
                      <a:pt x="282" y="161"/>
                    </a:lnTo>
                    <a:lnTo>
                      <a:pt x="282" y="161"/>
                    </a:lnTo>
                    <a:lnTo>
                      <a:pt x="282" y="164"/>
                    </a:lnTo>
                    <a:lnTo>
                      <a:pt x="282" y="164"/>
                    </a:lnTo>
                    <a:lnTo>
                      <a:pt x="282" y="164"/>
                    </a:lnTo>
                    <a:lnTo>
                      <a:pt x="280" y="164"/>
                    </a:lnTo>
                    <a:lnTo>
                      <a:pt x="280" y="166"/>
                    </a:lnTo>
                    <a:lnTo>
                      <a:pt x="280" y="166"/>
                    </a:lnTo>
                    <a:lnTo>
                      <a:pt x="280" y="166"/>
                    </a:lnTo>
                    <a:lnTo>
                      <a:pt x="280" y="168"/>
                    </a:lnTo>
                    <a:lnTo>
                      <a:pt x="280" y="168"/>
                    </a:lnTo>
                    <a:lnTo>
                      <a:pt x="280" y="168"/>
                    </a:lnTo>
                    <a:lnTo>
                      <a:pt x="282" y="168"/>
                    </a:lnTo>
                    <a:lnTo>
                      <a:pt x="282" y="171"/>
                    </a:lnTo>
                    <a:lnTo>
                      <a:pt x="282" y="171"/>
                    </a:lnTo>
                    <a:lnTo>
                      <a:pt x="282" y="171"/>
                    </a:lnTo>
                    <a:lnTo>
                      <a:pt x="280" y="171"/>
                    </a:lnTo>
                    <a:lnTo>
                      <a:pt x="280" y="173"/>
                    </a:lnTo>
                    <a:lnTo>
                      <a:pt x="280" y="173"/>
                    </a:lnTo>
                    <a:lnTo>
                      <a:pt x="277" y="173"/>
                    </a:lnTo>
                    <a:lnTo>
                      <a:pt x="277" y="173"/>
                    </a:lnTo>
                    <a:lnTo>
                      <a:pt x="277" y="173"/>
                    </a:lnTo>
                    <a:lnTo>
                      <a:pt x="277" y="175"/>
                    </a:lnTo>
                    <a:lnTo>
                      <a:pt x="277" y="175"/>
                    </a:lnTo>
                    <a:lnTo>
                      <a:pt x="275" y="175"/>
                    </a:lnTo>
                    <a:lnTo>
                      <a:pt x="275" y="175"/>
                    </a:lnTo>
                    <a:lnTo>
                      <a:pt x="275" y="175"/>
                    </a:lnTo>
                    <a:lnTo>
                      <a:pt x="275" y="175"/>
                    </a:lnTo>
                    <a:lnTo>
                      <a:pt x="273" y="175"/>
                    </a:lnTo>
                    <a:lnTo>
                      <a:pt x="273" y="175"/>
                    </a:lnTo>
                    <a:lnTo>
                      <a:pt x="270" y="175"/>
                    </a:lnTo>
                    <a:lnTo>
                      <a:pt x="270" y="178"/>
                    </a:lnTo>
                    <a:lnTo>
                      <a:pt x="270" y="178"/>
                    </a:lnTo>
                    <a:lnTo>
                      <a:pt x="270" y="178"/>
                    </a:lnTo>
                    <a:lnTo>
                      <a:pt x="270" y="178"/>
                    </a:lnTo>
                    <a:lnTo>
                      <a:pt x="268" y="178"/>
                    </a:lnTo>
                    <a:lnTo>
                      <a:pt x="268" y="180"/>
                    </a:lnTo>
                    <a:lnTo>
                      <a:pt x="268" y="180"/>
                    </a:lnTo>
                    <a:lnTo>
                      <a:pt x="268" y="180"/>
                    </a:lnTo>
                    <a:lnTo>
                      <a:pt x="268" y="180"/>
                    </a:lnTo>
                    <a:lnTo>
                      <a:pt x="268" y="183"/>
                    </a:lnTo>
                    <a:lnTo>
                      <a:pt x="268" y="183"/>
                    </a:lnTo>
                    <a:lnTo>
                      <a:pt x="268" y="185"/>
                    </a:lnTo>
                    <a:lnTo>
                      <a:pt x="266" y="185"/>
                    </a:lnTo>
                    <a:lnTo>
                      <a:pt x="266" y="185"/>
                    </a:lnTo>
                    <a:lnTo>
                      <a:pt x="266" y="187"/>
                    </a:lnTo>
                    <a:lnTo>
                      <a:pt x="266" y="187"/>
                    </a:lnTo>
                    <a:lnTo>
                      <a:pt x="266" y="187"/>
                    </a:lnTo>
                    <a:lnTo>
                      <a:pt x="266" y="190"/>
                    </a:lnTo>
                    <a:lnTo>
                      <a:pt x="266" y="190"/>
                    </a:lnTo>
                    <a:lnTo>
                      <a:pt x="266" y="190"/>
                    </a:lnTo>
                    <a:lnTo>
                      <a:pt x="266" y="190"/>
                    </a:lnTo>
                    <a:lnTo>
                      <a:pt x="263" y="190"/>
                    </a:lnTo>
                    <a:lnTo>
                      <a:pt x="263" y="192"/>
                    </a:lnTo>
                    <a:lnTo>
                      <a:pt x="263" y="192"/>
                    </a:lnTo>
                    <a:lnTo>
                      <a:pt x="263" y="192"/>
                    </a:lnTo>
                    <a:lnTo>
                      <a:pt x="263" y="194"/>
                    </a:lnTo>
                    <a:lnTo>
                      <a:pt x="263" y="194"/>
                    </a:lnTo>
                    <a:lnTo>
                      <a:pt x="263" y="194"/>
                    </a:lnTo>
                    <a:lnTo>
                      <a:pt x="263" y="197"/>
                    </a:lnTo>
                    <a:lnTo>
                      <a:pt x="261" y="197"/>
                    </a:lnTo>
                    <a:lnTo>
                      <a:pt x="261" y="197"/>
                    </a:lnTo>
                    <a:lnTo>
                      <a:pt x="261" y="197"/>
                    </a:lnTo>
                    <a:lnTo>
                      <a:pt x="261" y="199"/>
                    </a:lnTo>
                    <a:lnTo>
                      <a:pt x="258" y="199"/>
                    </a:lnTo>
                    <a:lnTo>
                      <a:pt x="258" y="199"/>
                    </a:lnTo>
                    <a:lnTo>
                      <a:pt x="258" y="199"/>
                    </a:lnTo>
                    <a:lnTo>
                      <a:pt x="258" y="199"/>
                    </a:lnTo>
                    <a:lnTo>
                      <a:pt x="258" y="202"/>
                    </a:lnTo>
                    <a:lnTo>
                      <a:pt x="258" y="202"/>
                    </a:lnTo>
                    <a:lnTo>
                      <a:pt x="256" y="202"/>
                    </a:lnTo>
                    <a:lnTo>
                      <a:pt x="256" y="202"/>
                    </a:lnTo>
                    <a:lnTo>
                      <a:pt x="256" y="202"/>
                    </a:lnTo>
                    <a:lnTo>
                      <a:pt x="256" y="202"/>
                    </a:lnTo>
                    <a:lnTo>
                      <a:pt x="254" y="202"/>
                    </a:lnTo>
                    <a:lnTo>
                      <a:pt x="254" y="204"/>
                    </a:lnTo>
                    <a:lnTo>
                      <a:pt x="254" y="204"/>
                    </a:lnTo>
                    <a:lnTo>
                      <a:pt x="251" y="204"/>
                    </a:lnTo>
                    <a:lnTo>
                      <a:pt x="251" y="204"/>
                    </a:lnTo>
                    <a:lnTo>
                      <a:pt x="251" y="204"/>
                    </a:lnTo>
                    <a:lnTo>
                      <a:pt x="251" y="204"/>
                    </a:lnTo>
                    <a:lnTo>
                      <a:pt x="251" y="206"/>
                    </a:lnTo>
                    <a:lnTo>
                      <a:pt x="249" y="206"/>
                    </a:lnTo>
                    <a:lnTo>
                      <a:pt x="249" y="206"/>
                    </a:lnTo>
                    <a:lnTo>
                      <a:pt x="249" y="206"/>
                    </a:lnTo>
                    <a:lnTo>
                      <a:pt x="249" y="206"/>
                    </a:lnTo>
                    <a:lnTo>
                      <a:pt x="247" y="206"/>
                    </a:lnTo>
                    <a:lnTo>
                      <a:pt x="247" y="209"/>
                    </a:lnTo>
                    <a:lnTo>
                      <a:pt x="247" y="209"/>
                    </a:lnTo>
                    <a:lnTo>
                      <a:pt x="247" y="209"/>
                    </a:lnTo>
                    <a:lnTo>
                      <a:pt x="247" y="211"/>
                    </a:lnTo>
                    <a:lnTo>
                      <a:pt x="244" y="211"/>
                    </a:lnTo>
                    <a:lnTo>
                      <a:pt x="244" y="211"/>
                    </a:lnTo>
                    <a:lnTo>
                      <a:pt x="244" y="211"/>
                    </a:lnTo>
                    <a:lnTo>
                      <a:pt x="244" y="211"/>
                    </a:lnTo>
                    <a:lnTo>
                      <a:pt x="244" y="213"/>
                    </a:lnTo>
                    <a:lnTo>
                      <a:pt x="244" y="213"/>
                    </a:lnTo>
                    <a:lnTo>
                      <a:pt x="244" y="216"/>
                    </a:lnTo>
                    <a:lnTo>
                      <a:pt x="244" y="216"/>
                    </a:lnTo>
                    <a:lnTo>
                      <a:pt x="244" y="216"/>
                    </a:lnTo>
                    <a:lnTo>
                      <a:pt x="244" y="218"/>
                    </a:lnTo>
                    <a:lnTo>
                      <a:pt x="242" y="218"/>
                    </a:lnTo>
                    <a:lnTo>
                      <a:pt x="242" y="218"/>
                    </a:lnTo>
                    <a:lnTo>
                      <a:pt x="242" y="218"/>
                    </a:lnTo>
                    <a:lnTo>
                      <a:pt x="242" y="220"/>
                    </a:lnTo>
                    <a:lnTo>
                      <a:pt x="242" y="220"/>
                    </a:lnTo>
                    <a:lnTo>
                      <a:pt x="242" y="220"/>
                    </a:lnTo>
                    <a:lnTo>
                      <a:pt x="240" y="220"/>
                    </a:lnTo>
                    <a:lnTo>
                      <a:pt x="240" y="220"/>
                    </a:lnTo>
                    <a:lnTo>
                      <a:pt x="240" y="220"/>
                    </a:lnTo>
                    <a:lnTo>
                      <a:pt x="237" y="220"/>
                    </a:lnTo>
                    <a:lnTo>
                      <a:pt x="237" y="223"/>
                    </a:lnTo>
                    <a:lnTo>
                      <a:pt x="237" y="223"/>
                    </a:lnTo>
                    <a:lnTo>
                      <a:pt x="237" y="223"/>
                    </a:lnTo>
                    <a:lnTo>
                      <a:pt x="237" y="225"/>
                    </a:lnTo>
                    <a:lnTo>
                      <a:pt x="237" y="225"/>
                    </a:lnTo>
                    <a:lnTo>
                      <a:pt x="237" y="228"/>
                    </a:lnTo>
                    <a:lnTo>
                      <a:pt x="237" y="228"/>
                    </a:lnTo>
                    <a:lnTo>
                      <a:pt x="237" y="228"/>
                    </a:lnTo>
                    <a:lnTo>
                      <a:pt x="235" y="228"/>
                    </a:lnTo>
                    <a:lnTo>
                      <a:pt x="235" y="230"/>
                    </a:lnTo>
                    <a:lnTo>
                      <a:pt x="235" y="230"/>
                    </a:lnTo>
                    <a:lnTo>
                      <a:pt x="232" y="230"/>
                    </a:lnTo>
                    <a:lnTo>
                      <a:pt x="232" y="230"/>
                    </a:lnTo>
                    <a:lnTo>
                      <a:pt x="232" y="230"/>
                    </a:lnTo>
                    <a:lnTo>
                      <a:pt x="232" y="230"/>
                    </a:lnTo>
                    <a:lnTo>
                      <a:pt x="230" y="230"/>
                    </a:lnTo>
                    <a:lnTo>
                      <a:pt x="230" y="230"/>
                    </a:lnTo>
                    <a:lnTo>
                      <a:pt x="230" y="230"/>
                    </a:lnTo>
                    <a:lnTo>
                      <a:pt x="228" y="230"/>
                    </a:lnTo>
                    <a:lnTo>
                      <a:pt x="228" y="230"/>
                    </a:lnTo>
                    <a:lnTo>
                      <a:pt x="225" y="230"/>
                    </a:lnTo>
                    <a:lnTo>
                      <a:pt x="225" y="230"/>
                    </a:lnTo>
                    <a:lnTo>
                      <a:pt x="225" y="230"/>
                    </a:lnTo>
                    <a:lnTo>
                      <a:pt x="223" y="230"/>
                    </a:lnTo>
                    <a:lnTo>
                      <a:pt x="223" y="230"/>
                    </a:lnTo>
                    <a:lnTo>
                      <a:pt x="223" y="230"/>
                    </a:lnTo>
                    <a:lnTo>
                      <a:pt x="223" y="230"/>
                    </a:lnTo>
                    <a:lnTo>
                      <a:pt x="221" y="230"/>
                    </a:lnTo>
                    <a:lnTo>
                      <a:pt x="221" y="232"/>
                    </a:lnTo>
                    <a:lnTo>
                      <a:pt x="221" y="232"/>
                    </a:lnTo>
                    <a:lnTo>
                      <a:pt x="218" y="232"/>
                    </a:lnTo>
                    <a:lnTo>
                      <a:pt x="218" y="232"/>
                    </a:lnTo>
                    <a:lnTo>
                      <a:pt x="218" y="232"/>
                    </a:lnTo>
                    <a:lnTo>
                      <a:pt x="218" y="232"/>
                    </a:lnTo>
                    <a:lnTo>
                      <a:pt x="216" y="232"/>
                    </a:lnTo>
                    <a:lnTo>
                      <a:pt x="216" y="235"/>
                    </a:lnTo>
                    <a:lnTo>
                      <a:pt x="216" y="235"/>
                    </a:lnTo>
                    <a:lnTo>
                      <a:pt x="216" y="235"/>
                    </a:lnTo>
                    <a:lnTo>
                      <a:pt x="214" y="235"/>
                    </a:lnTo>
                    <a:lnTo>
                      <a:pt x="214" y="235"/>
                    </a:lnTo>
                    <a:lnTo>
                      <a:pt x="211" y="235"/>
                    </a:lnTo>
                    <a:lnTo>
                      <a:pt x="211" y="232"/>
                    </a:lnTo>
                    <a:lnTo>
                      <a:pt x="211" y="232"/>
                    </a:lnTo>
                    <a:lnTo>
                      <a:pt x="211" y="232"/>
                    </a:lnTo>
                    <a:lnTo>
                      <a:pt x="211" y="230"/>
                    </a:lnTo>
                    <a:lnTo>
                      <a:pt x="211" y="230"/>
                    </a:lnTo>
                    <a:lnTo>
                      <a:pt x="211" y="230"/>
                    </a:lnTo>
                    <a:lnTo>
                      <a:pt x="211" y="230"/>
                    </a:lnTo>
                    <a:lnTo>
                      <a:pt x="211" y="228"/>
                    </a:lnTo>
                    <a:lnTo>
                      <a:pt x="209" y="228"/>
                    </a:lnTo>
                    <a:lnTo>
                      <a:pt x="209" y="228"/>
                    </a:lnTo>
                    <a:lnTo>
                      <a:pt x="209" y="228"/>
                    </a:lnTo>
                    <a:lnTo>
                      <a:pt x="209" y="228"/>
                    </a:lnTo>
                    <a:lnTo>
                      <a:pt x="209" y="225"/>
                    </a:lnTo>
                    <a:lnTo>
                      <a:pt x="206" y="225"/>
                    </a:lnTo>
                    <a:lnTo>
                      <a:pt x="206" y="225"/>
                    </a:lnTo>
                    <a:lnTo>
                      <a:pt x="204" y="225"/>
                    </a:lnTo>
                    <a:lnTo>
                      <a:pt x="204" y="228"/>
                    </a:lnTo>
                    <a:lnTo>
                      <a:pt x="204" y="228"/>
                    </a:lnTo>
                    <a:lnTo>
                      <a:pt x="204" y="228"/>
                    </a:lnTo>
                    <a:lnTo>
                      <a:pt x="204" y="228"/>
                    </a:lnTo>
                    <a:lnTo>
                      <a:pt x="202" y="228"/>
                    </a:lnTo>
                    <a:lnTo>
                      <a:pt x="202" y="230"/>
                    </a:lnTo>
                    <a:lnTo>
                      <a:pt x="202" y="230"/>
                    </a:lnTo>
                    <a:lnTo>
                      <a:pt x="199" y="230"/>
                    </a:lnTo>
                    <a:lnTo>
                      <a:pt x="199" y="230"/>
                    </a:lnTo>
                    <a:lnTo>
                      <a:pt x="199" y="230"/>
                    </a:lnTo>
                    <a:lnTo>
                      <a:pt x="199" y="230"/>
                    </a:lnTo>
                    <a:lnTo>
                      <a:pt x="199" y="230"/>
                    </a:lnTo>
                    <a:lnTo>
                      <a:pt x="199" y="232"/>
                    </a:lnTo>
                    <a:lnTo>
                      <a:pt x="199" y="232"/>
                    </a:lnTo>
                    <a:lnTo>
                      <a:pt x="197" y="232"/>
                    </a:lnTo>
                    <a:lnTo>
                      <a:pt x="197" y="235"/>
                    </a:lnTo>
                    <a:lnTo>
                      <a:pt x="197" y="235"/>
                    </a:lnTo>
                    <a:lnTo>
                      <a:pt x="197" y="235"/>
                    </a:lnTo>
                    <a:lnTo>
                      <a:pt x="197" y="237"/>
                    </a:lnTo>
                    <a:lnTo>
                      <a:pt x="197" y="237"/>
                    </a:lnTo>
                    <a:lnTo>
                      <a:pt x="197" y="237"/>
                    </a:lnTo>
                    <a:lnTo>
                      <a:pt x="197" y="239"/>
                    </a:lnTo>
                    <a:lnTo>
                      <a:pt x="195" y="239"/>
                    </a:lnTo>
                    <a:lnTo>
                      <a:pt x="195" y="239"/>
                    </a:lnTo>
                    <a:lnTo>
                      <a:pt x="195" y="239"/>
                    </a:lnTo>
                    <a:lnTo>
                      <a:pt x="195" y="239"/>
                    </a:lnTo>
                    <a:lnTo>
                      <a:pt x="192" y="239"/>
                    </a:lnTo>
                    <a:lnTo>
                      <a:pt x="192" y="242"/>
                    </a:lnTo>
                    <a:lnTo>
                      <a:pt x="192" y="242"/>
                    </a:lnTo>
                    <a:lnTo>
                      <a:pt x="192" y="242"/>
                    </a:lnTo>
                    <a:lnTo>
                      <a:pt x="192" y="242"/>
                    </a:lnTo>
                    <a:lnTo>
                      <a:pt x="192" y="244"/>
                    </a:lnTo>
                    <a:lnTo>
                      <a:pt x="190" y="244"/>
                    </a:lnTo>
                    <a:lnTo>
                      <a:pt x="190" y="244"/>
                    </a:lnTo>
                    <a:lnTo>
                      <a:pt x="190" y="244"/>
                    </a:lnTo>
                    <a:lnTo>
                      <a:pt x="190" y="247"/>
                    </a:lnTo>
                    <a:lnTo>
                      <a:pt x="190" y="247"/>
                    </a:lnTo>
                    <a:lnTo>
                      <a:pt x="187" y="247"/>
                    </a:lnTo>
                    <a:lnTo>
                      <a:pt x="187" y="247"/>
                    </a:lnTo>
                    <a:lnTo>
                      <a:pt x="187" y="247"/>
                    </a:lnTo>
                    <a:lnTo>
                      <a:pt x="187" y="249"/>
                    </a:lnTo>
                    <a:lnTo>
                      <a:pt x="187" y="249"/>
                    </a:lnTo>
                    <a:lnTo>
                      <a:pt x="185" y="249"/>
                    </a:lnTo>
                    <a:lnTo>
                      <a:pt x="185" y="249"/>
                    </a:lnTo>
                    <a:lnTo>
                      <a:pt x="185" y="251"/>
                    </a:lnTo>
                    <a:lnTo>
                      <a:pt x="185" y="251"/>
                    </a:lnTo>
                    <a:lnTo>
                      <a:pt x="185" y="251"/>
                    </a:lnTo>
                    <a:lnTo>
                      <a:pt x="185" y="254"/>
                    </a:lnTo>
                    <a:lnTo>
                      <a:pt x="185" y="254"/>
                    </a:lnTo>
                    <a:lnTo>
                      <a:pt x="185" y="256"/>
                    </a:lnTo>
                    <a:lnTo>
                      <a:pt x="185" y="256"/>
                    </a:lnTo>
                    <a:lnTo>
                      <a:pt x="185" y="258"/>
                    </a:lnTo>
                    <a:lnTo>
                      <a:pt x="185" y="258"/>
                    </a:lnTo>
                    <a:lnTo>
                      <a:pt x="185" y="258"/>
                    </a:lnTo>
                    <a:lnTo>
                      <a:pt x="185" y="258"/>
                    </a:lnTo>
                    <a:lnTo>
                      <a:pt x="187" y="258"/>
                    </a:lnTo>
                    <a:lnTo>
                      <a:pt x="187" y="258"/>
                    </a:lnTo>
                    <a:lnTo>
                      <a:pt x="187" y="261"/>
                    </a:lnTo>
                    <a:lnTo>
                      <a:pt x="190" y="261"/>
                    </a:lnTo>
                    <a:lnTo>
                      <a:pt x="190" y="261"/>
                    </a:lnTo>
                    <a:lnTo>
                      <a:pt x="190" y="261"/>
                    </a:lnTo>
                    <a:lnTo>
                      <a:pt x="190" y="261"/>
                    </a:lnTo>
                    <a:lnTo>
                      <a:pt x="192" y="261"/>
                    </a:lnTo>
                    <a:lnTo>
                      <a:pt x="192" y="263"/>
                    </a:lnTo>
                    <a:lnTo>
                      <a:pt x="192" y="263"/>
                    </a:lnTo>
                    <a:lnTo>
                      <a:pt x="192" y="263"/>
                    </a:lnTo>
                    <a:lnTo>
                      <a:pt x="195" y="263"/>
                    </a:lnTo>
                    <a:lnTo>
                      <a:pt x="195" y="263"/>
                    </a:lnTo>
                    <a:lnTo>
                      <a:pt x="197" y="263"/>
                    </a:lnTo>
                    <a:lnTo>
                      <a:pt x="197" y="263"/>
                    </a:lnTo>
                    <a:lnTo>
                      <a:pt x="197" y="263"/>
                    </a:lnTo>
                    <a:lnTo>
                      <a:pt x="199" y="263"/>
                    </a:lnTo>
                    <a:lnTo>
                      <a:pt x="199" y="263"/>
                    </a:lnTo>
                    <a:lnTo>
                      <a:pt x="199" y="263"/>
                    </a:lnTo>
                    <a:lnTo>
                      <a:pt x="199" y="265"/>
                    </a:lnTo>
                    <a:lnTo>
                      <a:pt x="199" y="265"/>
                    </a:lnTo>
                    <a:lnTo>
                      <a:pt x="199" y="268"/>
                    </a:lnTo>
                    <a:lnTo>
                      <a:pt x="199" y="268"/>
                    </a:lnTo>
                    <a:lnTo>
                      <a:pt x="199" y="270"/>
                    </a:lnTo>
                    <a:lnTo>
                      <a:pt x="199" y="270"/>
                    </a:lnTo>
                    <a:lnTo>
                      <a:pt x="199" y="270"/>
                    </a:lnTo>
                    <a:lnTo>
                      <a:pt x="199" y="273"/>
                    </a:lnTo>
                    <a:lnTo>
                      <a:pt x="199" y="273"/>
                    </a:lnTo>
                    <a:lnTo>
                      <a:pt x="199" y="273"/>
                    </a:lnTo>
                    <a:lnTo>
                      <a:pt x="199" y="275"/>
                    </a:lnTo>
                    <a:lnTo>
                      <a:pt x="197" y="275"/>
                    </a:lnTo>
                    <a:lnTo>
                      <a:pt x="197" y="275"/>
                    </a:lnTo>
                    <a:lnTo>
                      <a:pt x="197" y="277"/>
                    </a:lnTo>
                    <a:lnTo>
                      <a:pt x="197" y="277"/>
                    </a:lnTo>
                    <a:lnTo>
                      <a:pt x="197" y="280"/>
                    </a:lnTo>
                    <a:lnTo>
                      <a:pt x="197" y="280"/>
                    </a:lnTo>
                    <a:lnTo>
                      <a:pt x="199" y="280"/>
                    </a:lnTo>
                    <a:lnTo>
                      <a:pt x="199" y="280"/>
                    </a:lnTo>
                    <a:lnTo>
                      <a:pt x="199" y="280"/>
                    </a:lnTo>
                    <a:lnTo>
                      <a:pt x="199" y="282"/>
                    </a:lnTo>
                    <a:lnTo>
                      <a:pt x="199" y="282"/>
                    </a:lnTo>
                    <a:lnTo>
                      <a:pt x="199" y="282"/>
                    </a:lnTo>
                    <a:lnTo>
                      <a:pt x="202" y="282"/>
                    </a:lnTo>
                    <a:lnTo>
                      <a:pt x="202" y="284"/>
                    </a:lnTo>
                    <a:lnTo>
                      <a:pt x="202" y="284"/>
                    </a:lnTo>
                    <a:lnTo>
                      <a:pt x="202" y="284"/>
                    </a:lnTo>
                    <a:lnTo>
                      <a:pt x="204" y="284"/>
                    </a:lnTo>
                    <a:lnTo>
                      <a:pt x="204" y="284"/>
                    </a:lnTo>
                    <a:lnTo>
                      <a:pt x="204" y="287"/>
                    </a:lnTo>
                    <a:lnTo>
                      <a:pt x="204" y="287"/>
                    </a:lnTo>
                    <a:lnTo>
                      <a:pt x="206" y="287"/>
                    </a:lnTo>
                    <a:lnTo>
                      <a:pt x="206" y="284"/>
                    </a:lnTo>
                    <a:lnTo>
                      <a:pt x="206" y="284"/>
                    </a:lnTo>
                    <a:lnTo>
                      <a:pt x="209" y="284"/>
                    </a:lnTo>
                    <a:lnTo>
                      <a:pt x="209" y="284"/>
                    </a:lnTo>
                    <a:lnTo>
                      <a:pt x="209" y="284"/>
                    </a:lnTo>
                    <a:lnTo>
                      <a:pt x="211" y="284"/>
                    </a:lnTo>
                    <a:lnTo>
                      <a:pt x="211" y="287"/>
                    </a:lnTo>
                    <a:lnTo>
                      <a:pt x="211" y="287"/>
                    </a:lnTo>
                    <a:lnTo>
                      <a:pt x="211" y="289"/>
                    </a:lnTo>
                    <a:lnTo>
                      <a:pt x="211" y="289"/>
                    </a:lnTo>
                    <a:lnTo>
                      <a:pt x="211" y="289"/>
                    </a:lnTo>
                    <a:lnTo>
                      <a:pt x="211" y="292"/>
                    </a:lnTo>
                    <a:lnTo>
                      <a:pt x="211" y="292"/>
                    </a:lnTo>
                    <a:lnTo>
                      <a:pt x="211" y="294"/>
                    </a:lnTo>
                    <a:lnTo>
                      <a:pt x="211" y="294"/>
                    </a:lnTo>
                    <a:lnTo>
                      <a:pt x="211" y="294"/>
                    </a:lnTo>
                    <a:lnTo>
                      <a:pt x="211" y="294"/>
                    </a:lnTo>
                    <a:lnTo>
                      <a:pt x="211" y="296"/>
                    </a:lnTo>
                    <a:lnTo>
                      <a:pt x="211" y="296"/>
                    </a:lnTo>
                    <a:lnTo>
                      <a:pt x="214" y="296"/>
                    </a:lnTo>
                    <a:lnTo>
                      <a:pt x="214" y="299"/>
                    </a:lnTo>
                    <a:lnTo>
                      <a:pt x="214" y="299"/>
                    </a:lnTo>
                    <a:lnTo>
                      <a:pt x="214" y="299"/>
                    </a:lnTo>
                    <a:lnTo>
                      <a:pt x="216" y="299"/>
                    </a:lnTo>
                    <a:lnTo>
                      <a:pt x="216" y="299"/>
                    </a:lnTo>
                    <a:lnTo>
                      <a:pt x="216" y="301"/>
                    </a:lnTo>
                    <a:lnTo>
                      <a:pt x="216" y="301"/>
                    </a:lnTo>
                    <a:lnTo>
                      <a:pt x="216" y="301"/>
                    </a:lnTo>
                    <a:lnTo>
                      <a:pt x="216" y="303"/>
                    </a:lnTo>
                    <a:lnTo>
                      <a:pt x="216" y="303"/>
                    </a:lnTo>
                    <a:lnTo>
                      <a:pt x="216" y="303"/>
                    </a:lnTo>
                    <a:lnTo>
                      <a:pt x="216" y="306"/>
                    </a:lnTo>
                    <a:lnTo>
                      <a:pt x="216" y="306"/>
                    </a:lnTo>
                    <a:lnTo>
                      <a:pt x="218" y="306"/>
                    </a:lnTo>
                    <a:lnTo>
                      <a:pt x="218" y="308"/>
                    </a:lnTo>
                    <a:lnTo>
                      <a:pt x="218" y="308"/>
                    </a:lnTo>
                    <a:lnTo>
                      <a:pt x="218" y="308"/>
                    </a:lnTo>
                    <a:lnTo>
                      <a:pt x="218" y="308"/>
                    </a:lnTo>
                    <a:lnTo>
                      <a:pt x="218" y="311"/>
                    </a:lnTo>
                    <a:lnTo>
                      <a:pt x="218" y="311"/>
                    </a:lnTo>
                    <a:lnTo>
                      <a:pt x="218" y="311"/>
                    </a:lnTo>
                    <a:lnTo>
                      <a:pt x="218" y="313"/>
                    </a:lnTo>
                    <a:lnTo>
                      <a:pt x="218" y="313"/>
                    </a:lnTo>
                    <a:lnTo>
                      <a:pt x="218" y="313"/>
                    </a:lnTo>
                    <a:lnTo>
                      <a:pt x="218" y="313"/>
                    </a:lnTo>
                    <a:lnTo>
                      <a:pt x="218" y="315"/>
                    </a:lnTo>
                    <a:lnTo>
                      <a:pt x="218" y="315"/>
                    </a:lnTo>
                    <a:lnTo>
                      <a:pt x="218" y="318"/>
                    </a:lnTo>
                    <a:lnTo>
                      <a:pt x="218" y="318"/>
                    </a:lnTo>
                    <a:lnTo>
                      <a:pt x="218" y="318"/>
                    </a:lnTo>
                    <a:lnTo>
                      <a:pt x="221" y="318"/>
                    </a:lnTo>
                    <a:lnTo>
                      <a:pt x="221" y="318"/>
                    </a:lnTo>
                    <a:lnTo>
                      <a:pt x="221" y="318"/>
                    </a:lnTo>
                    <a:lnTo>
                      <a:pt x="218" y="318"/>
                    </a:lnTo>
                    <a:lnTo>
                      <a:pt x="218" y="320"/>
                    </a:lnTo>
                    <a:lnTo>
                      <a:pt x="218" y="320"/>
                    </a:lnTo>
                    <a:lnTo>
                      <a:pt x="218" y="320"/>
                    </a:lnTo>
                    <a:lnTo>
                      <a:pt x="216" y="320"/>
                    </a:lnTo>
                    <a:lnTo>
                      <a:pt x="216" y="320"/>
                    </a:lnTo>
                    <a:lnTo>
                      <a:pt x="216" y="320"/>
                    </a:lnTo>
                    <a:lnTo>
                      <a:pt x="216" y="322"/>
                    </a:lnTo>
                    <a:lnTo>
                      <a:pt x="216" y="322"/>
                    </a:lnTo>
                    <a:lnTo>
                      <a:pt x="216" y="322"/>
                    </a:lnTo>
                    <a:lnTo>
                      <a:pt x="214" y="322"/>
                    </a:lnTo>
                    <a:lnTo>
                      <a:pt x="214" y="322"/>
                    </a:lnTo>
                    <a:lnTo>
                      <a:pt x="211" y="322"/>
                    </a:lnTo>
                    <a:lnTo>
                      <a:pt x="211" y="322"/>
                    </a:lnTo>
                    <a:lnTo>
                      <a:pt x="211" y="322"/>
                    </a:lnTo>
                    <a:lnTo>
                      <a:pt x="209" y="322"/>
                    </a:lnTo>
                    <a:lnTo>
                      <a:pt x="209" y="322"/>
                    </a:lnTo>
                    <a:lnTo>
                      <a:pt x="209" y="322"/>
                    </a:lnTo>
                    <a:lnTo>
                      <a:pt x="209" y="322"/>
                    </a:lnTo>
                    <a:lnTo>
                      <a:pt x="209" y="320"/>
                    </a:lnTo>
                    <a:lnTo>
                      <a:pt x="209" y="320"/>
                    </a:lnTo>
                    <a:lnTo>
                      <a:pt x="209" y="318"/>
                    </a:lnTo>
                    <a:lnTo>
                      <a:pt x="206" y="318"/>
                    </a:lnTo>
                    <a:lnTo>
                      <a:pt x="206" y="318"/>
                    </a:lnTo>
                    <a:lnTo>
                      <a:pt x="204" y="318"/>
                    </a:lnTo>
                    <a:lnTo>
                      <a:pt x="204" y="320"/>
                    </a:lnTo>
                    <a:lnTo>
                      <a:pt x="204" y="320"/>
                    </a:lnTo>
                    <a:lnTo>
                      <a:pt x="204" y="320"/>
                    </a:lnTo>
                    <a:lnTo>
                      <a:pt x="202" y="320"/>
                    </a:lnTo>
                    <a:lnTo>
                      <a:pt x="202" y="320"/>
                    </a:lnTo>
                    <a:lnTo>
                      <a:pt x="202" y="320"/>
                    </a:lnTo>
                    <a:lnTo>
                      <a:pt x="199" y="320"/>
                    </a:lnTo>
                    <a:lnTo>
                      <a:pt x="199" y="320"/>
                    </a:lnTo>
                    <a:lnTo>
                      <a:pt x="199" y="320"/>
                    </a:lnTo>
                    <a:lnTo>
                      <a:pt x="197" y="320"/>
                    </a:lnTo>
                    <a:lnTo>
                      <a:pt x="197" y="322"/>
                    </a:lnTo>
                    <a:lnTo>
                      <a:pt x="197" y="322"/>
                    </a:lnTo>
                    <a:lnTo>
                      <a:pt x="197" y="325"/>
                    </a:lnTo>
                    <a:lnTo>
                      <a:pt x="197" y="325"/>
                    </a:lnTo>
                    <a:lnTo>
                      <a:pt x="197" y="325"/>
                    </a:lnTo>
                    <a:lnTo>
                      <a:pt x="195" y="325"/>
                    </a:lnTo>
                    <a:lnTo>
                      <a:pt x="195" y="325"/>
                    </a:lnTo>
                    <a:lnTo>
                      <a:pt x="192" y="325"/>
                    </a:lnTo>
                    <a:lnTo>
                      <a:pt x="192" y="325"/>
                    </a:lnTo>
                    <a:lnTo>
                      <a:pt x="192" y="325"/>
                    </a:lnTo>
                    <a:lnTo>
                      <a:pt x="190" y="325"/>
                    </a:lnTo>
                    <a:lnTo>
                      <a:pt x="190" y="325"/>
                    </a:lnTo>
                    <a:lnTo>
                      <a:pt x="190" y="325"/>
                    </a:lnTo>
                    <a:lnTo>
                      <a:pt x="190" y="322"/>
                    </a:lnTo>
                    <a:lnTo>
                      <a:pt x="187" y="322"/>
                    </a:lnTo>
                    <a:lnTo>
                      <a:pt x="187" y="322"/>
                    </a:lnTo>
                    <a:lnTo>
                      <a:pt x="187" y="322"/>
                    </a:lnTo>
                    <a:lnTo>
                      <a:pt x="185" y="322"/>
                    </a:lnTo>
                    <a:lnTo>
                      <a:pt x="185" y="322"/>
                    </a:lnTo>
                    <a:lnTo>
                      <a:pt x="185" y="322"/>
                    </a:lnTo>
                    <a:lnTo>
                      <a:pt x="185" y="320"/>
                    </a:lnTo>
                    <a:lnTo>
                      <a:pt x="183" y="320"/>
                    </a:lnTo>
                    <a:lnTo>
                      <a:pt x="183" y="322"/>
                    </a:lnTo>
                    <a:lnTo>
                      <a:pt x="183" y="322"/>
                    </a:lnTo>
                    <a:lnTo>
                      <a:pt x="183" y="322"/>
                    </a:lnTo>
                    <a:lnTo>
                      <a:pt x="180" y="322"/>
                    </a:lnTo>
                    <a:lnTo>
                      <a:pt x="180" y="322"/>
                    </a:lnTo>
                    <a:lnTo>
                      <a:pt x="178" y="322"/>
                    </a:lnTo>
                    <a:lnTo>
                      <a:pt x="178" y="322"/>
                    </a:lnTo>
                    <a:lnTo>
                      <a:pt x="178" y="322"/>
                    </a:lnTo>
                    <a:lnTo>
                      <a:pt x="176" y="322"/>
                    </a:lnTo>
                    <a:lnTo>
                      <a:pt x="176" y="322"/>
                    </a:lnTo>
                    <a:lnTo>
                      <a:pt x="176" y="322"/>
                    </a:lnTo>
                    <a:lnTo>
                      <a:pt x="173" y="322"/>
                    </a:lnTo>
                    <a:lnTo>
                      <a:pt x="173" y="320"/>
                    </a:lnTo>
                    <a:lnTo>
                      <a:pt x="173" y="320"/>
                    </a:lnTo>
                    <a:lnTo>
                      <a:pt x="173" y="322"/>
                    </a:lnTo>
                    <a:lnTo>
                      <a:pt x="171" y="322"/>
                    </a:lnTo>
                    <a:lnTo>
                      <a:pt x="171" y="322"/>
                    </a:lnTo>
                    <a:lnTo>
                      <a:pt x="171" y="322"/>
                    </a:lnTo>
                    <a:lnTo>
                      <a:pt x="171" y="322"/>
                    </a:lnTo>
                    <a:lnTo>
                      <a:pt x="171" y="320"/>
                    </a:lnTo>
                    <a:lnTo>
                      <a:pt x="171" y="320"/>
                    </a:lnTo>
                    <a:lnTo>
                      <a:pt x="169" y="320"/>
                    </a:lnTo>
                    <a:lnTo>
                      <a:pt x="169" y="322"/>
                    </a:lnTo>
                    <a:lnTo>
                      <a:pt x="169" y="322"/>
                    </a:lnTo>
                    <a:lnTo>
                      <a:pt x="169" y="325"/>
                    </a:lnTo>
                    <a:lnTo>
                      <a:pt x="169" y="325"/>
                    </a:lnTo>
                    <a:lnTo>
                      <a:pt x="169" y="325"/>
                    </a:lnTo>
                    <a:lnTo>
                      <a:pt x="169" y="325"/>
                    </a:lnTo>
                    <a:lnTo>
                      <a:pt x="169" y="325"/>
                    </a:lnTo>
                    <a:lnTo>
                      <a:pt x="169" y="325"/>
                    </a:lnTo>
                    <a:lnTo>
                      <a:pt x="169" y="327"/>
                    </a:lnTo>
                    <a:lnTo>
                      <a:pt x="166" y="327"/>
                    </a:lnTo>
                    <a:lnTo>
                      <a:pt x="166" y="327"/>
                    </a:lnTo>
                    <a:lnTo>
                      <a:pt x="166" y="327"/>
                    </a:lnTo>
                    <a:lnTo>
                      <a:pt x="164" y="327"/>
                    </a:lnTo>
                    <a:lnTo>
                      <a:pt x="164" y="327"/>
                    </a:lnTo>
                    <a:lnTo>
                      <a:pt x="164" y="327"/>
                    </a:lnTo>
                    <a:lnTo>
                      <a:pt x="164" y="327"/>
                    </a:lnTo>
                    <a:lnTo>
                      <a:pt x="164" y="325"/>
                    </a:lnTo>
                    <a:lnTo>
                      <a:pt x="161" y="325"/>
                    </a:lnTo>
                    <a:lnTo>
                      <a:pt x="161" y="325"/>
                    </a:lnTo>
                    <a:lnTo>
                      <a:pt x="161" y="327"/>
                    </a:lnTo>
                    <a:lnTo>
                      <a:pt x="159" y="327"/>
                    </a:lnTo>
                    <a:lnTo>
                      <a:pt x="159" y="327"/>
                    </a:lnTo>
                    <a:lnTo>
                      <a:pt x="161" y="327"/>
                    </a:lnTo>
                    <a:lnTo>
                      <a:pt x="161" y="327"/>
                    </a:lnTo>
                    <a:lnTo>
                      <a:pt x="161" y="329"/>
                    </a:lnTo>
                    <a:lnTo>
                      <a:pt x="164" y="329"/>
                    </a:lnTo>
                    <a:lnTo>
                      <a:pt x="164" y="329"/>
                    </a:lnTo>
                    <a:lnTo>
                      <a:pt x="164" y="329"/>
                    </a:lnTo>
                    <a:lnTo>
                      <a:pt x="164" y="329"/>
                    </a:lnTo>
                    <a:lnTo>
                      <a:pt x="164" y="329"/>
                    </a:lnTo>
                    <a:lnTo>
                      <a:pt x="164" y="329"/>
                    </a:lnTo>
                    <a:lnTo>
                      <a:pt x="161" y="329"/>
                    </a:lnTo>
                    <a:lnTo>
                      <a:pt x="161" y="329"/>
                    </a:lnTo>
                    <a:lnTo>
                      <a:pt x="159" y="329"/>
                    </a:lnTo>
                    <a:lnTo>
                      <a:pt x="159" y="329"/>
                    </a:lnTo>
                    <a:lnTo>
                      <a:pt x="159" y="329"/>
                    </a:lnTo>
                    <a:lnTo>
                      <a:pt x="159" y="329"/>
                    </a:lnTo>
                    <a:lnTo>
                      <a:pt x="157" y="329"/>
                    </a:lnTo>
                    <a:lnTo>
                      <a:pt x="157" y="332"/>
                    </a:lnTo>
                    <a:lnTo>
                      <a:pt x="157" y="332"/>
                    </a:lnTo>
                    <a:lnTo>
                      <a:pt x="157" y="332"/>
                    </a:lnTo>
                    <a:lnTo>
                      <a:pt x="157" y="332"/>
                    </a:lnTo>
                    <a:lnTo>
                      <a:pt x="157" y="334"/>
                    </a:lnTo>
                    <a:lnTo>
                      <a:pt x="157" y="334"/>
                    </a:lnTo>
                    <a:lnTo>
                      <a:pt x="157" y="334"/>
                    </a:lnTo>
                    <a:lnTo>
                      <a:pt x="157" y="337"/>
                    </a:lnTo>
                    <a:lnTo>
                      <a:pt x="157" y="337"/>
                    </a:lnTo>
                    <a:lnTo>
                      <a:pt x="157" y="337"/>
                    </a:lnTo>
                    <a:lnTo>
                      <a:pt x="154" y="337"/>
                    </a:lnTo>
                    <a:lnTo>
                      <a:pt x="154" y="337"/>
                    </a:lnTo>
                    <a:lnTo>
                      <a:pt x="152" y="337"/>
                    </a:lnTo>
                    <a:lnTo>
                      <a:pt x="152" y="337"/>
                    </a:lnTo>
                    <a:lnTo>
                      <a:pt x="152" y="334"/>
                    </a:lnTo>
                    <a:lnTo>
                      <a:pt x="152" y="334"/>
                    </a:lnTo>
                    <a:lnTo>
                      <a:pt x="152" y="334"/>
                    </a:lnTo>
                    <a:lnTo>
                      <a:pt x="152" y="334"/>
                    </a:lnTo>
                    <a:lnTo>
                      <a:pt x="152" y="332"/>
                    </a:lnTo>
                    <a:lnTo>
                      <a:pt x="150" y="332"/>
                    </a:lnTo>
                    <a:lnTo>
                      <a:pt x="150" y="334"/>
                    </a:lnTo>
                    <a:lnTo>
                      <a:pt x="150" y="334"/>
                    </a:lnTo>
                    <a:lnTo>
                      <a:pt x="150" y="334"/>
                    </a:lnTo>
                    <a:lnTo>
                      <a:pt x="147" y="334"/>
                    </a:lnTo>
                    <a:lnTo>
                      <a:pt x="147" y="334"/>
                    </a:lnTo>
                    <a:lnTo>
                      <a:pt x="145" y="334"/>
                    </a:lnTo>
                    <a:lnTo>
                      <a:pt x="145" y="334"/>
                    </a:lnTo>
                    <a:lnTo>
                      <a:pt x="145" y="332"/>
                    </a:lnTo>
                    <a:lnTo>
                      <a:pt x="145" y="332"/>
                    </a:lnTo>
                    <a:lnTo>
                      <a:pt x="143" y="332"/>
                    </a:lnTo>
                    <a:lnTo>
                      <a:pt x="143" y="332"/>
                    </a:lnTo>
                    <a:lnTo>
                      <a:pt x="143" y="332"/>
                    </a:lnTo>
                    <a:lnTo>
                      <a:pt x="143" y="332"/>
                    </a:lnTo>
                    <a:lnTo>
                      <a:pt x="143" y="329"/>
                    </a:lnTo>
                    <a:lnTo>
                      <a:pt x="140" y="329"/>
                    </a:lnTo>
                    <a:lnTo>
                      <a:pt x="140" y="329"/>
                    </a:lnTo>
                    <a:lnTo>
                      <a:pt x="140" y="329"/>
                    </a:lnTo>
                    <a:lnTo>
                      <a:pt x="140" y="329"/>
                    </a:lnTo>
                    <a:lnTo>
                      <a:pt x="140" y="327"/>
                    </a:lnTo>
                    <a:lnTo>
                      <a:pt x="140" y="327"/>
                    </a:lnTo>
                    <a:lnTo>
                      <a:pt x="138" y="327"/>
                    </a:lnTo>
                    <a:lnTo>
                      <a:pt x="138" y="325"/>
                    </a:lnTo>
                    <a:lnTo>
                      <a:pt x="138" y="325"/>
                    </a:lnTo>
                    <a:lnTo>
                      <a:pt x="138" y="322"/>
                    </a:lnTo>
                    <a:lnTo>
                      <a:pt x="138" y="322"/>
                    </a:lnTo>
                    <a:lnTo>
                      <a:pt x="138" y="322"/>
                    </a:lnTo>
                    <a:lnTo>
                      <a:pt x="138" y="320"/>
                    </a:lnTo>
                    <a:lnTo>
                      <a:pt x="138" y="320"/>
                    </a:lnTo>
                    <a:lnTo>
                      <a:pt x="138" y="318"/>
                    </a:lnTo>
                    <a:lnTo>
                      <a:pt x="138" y="318"/>
                    </a:lnTo>
                    <a:lnTo>
                      <a:pt x="138" y="318"/>
                    </a:lnTo>
                    <a:lnTo>
                      <a:pt x="138" y="318"/>
                    </a:lnTo>
                    <a:lnTo>
                      <a:pt x="138" y="315"/>
                    </a:lnTo>
                    <a:lnTo>
                      <a:pt x="135" y="315"/>
                    </a:lnTo>
                    <a:lnTo>
                      <a:pt x="135" y="315"/>
                    </a:lnTo>
                    <a:lnTo>
                      <a:pt x="135" y="313"/>
                    </a:lnTo>
                    <a:lnTo>
                      <a:pt x="135" y="313"/>
                    </a:lnTo>
                    <a:lnTo>
                      <a:pt x="135" y="313"/>
                    </a:lnTo>
                    <a:lnTo>
                      <a:pt x="135" y="311"/>
                    </a:lnTo>
                    <a:lnTo>
                      <a:pt x="135" y="311"/>
                    </a:lnTo>
                    <a:lnTo>
                      <a:pt x="133" y="311"/>
                    </a:lnTo>
                    <a:lnTo>
                      <a:pt x="133" y="311"/>
                    </a:lnTo>
                    <a:lnTo>
                      <a:pt x="133" y="308"/>
                    </a:lnTo>
                    <a:lnTo>
                      <a:pt x="133" y="308"/>
                    </a:lnTo>
                    <a:lnTo>
                      <a:pt x="131" y="308"/>
                    </a:lnTo>
                    <a:lnTo>
                      <a:pt x="131" y="308"/>
                    </a:lnTo>
                    <a:lnTo>
                      <a:pt x="131" y="308"/>
                    </a:lnTo>
                    <a:lnTo>
                      <a:pt x="131" y="308"/>
                    </a:lnTo>
                    <a:lnTo>
                      <a:pt x="128" y="308"/>
                    </a:lnTo>
                    <a:lnTo>
                      <a:pt x="128" y="308"/>
                    </a:lnTo>
                    <a:lnTo>
                      <a:pt x="128" y="308"/>
                    </a:lnTo>
                    <a:lnTo>
                      <a:pt x="126" y="308"/>
                    </a:lnTo>
                    <a:lnTo>
                      <a:pt x="126" y="308"/>
                    </a:lnTo>
                    <a:lnTo>
                      <a:pt x="126" y="308"/>
                    </a:lnTo>
                    <a:lnTo>
                      <a:pt x="126" y="308"/>
                    </a:lnTo>
                    <a:lnTo>
                      <a:pt x="124" y="308"/>
                    </a:lnTo>
                    <a:lnTo>
                      <a:pt x="124" y="308"/>
                    </a:lnTo>
                    <a:lnTo>
                      <a:pt x="124" y="308"/>
                    </a:lnTo>
                    <a:lnTo>
                      <a:pt x="124" y="306"/>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1" name="Freeform 93"/>
              <p:cNvSpPr>
                <a:spLocks/>
              </p:cNvSpPr>
              <p:nvPr/>
            </p:nvSpPr>
            <p:spPr bwMode="auto">
              <a:xfrm>
                <a:off x="2301" y="1947"/>
                <a:ext cx="2" cy="3"/>
              </a:xfrm>
              <a:custGeom>
                <a:avLst/>
                <a:gdLst/>
                <a:ahLst/>
                <a:cxnLst>
                  <a:cxn ang="0">
                    <a:pos x="2" y="3"/>
                  </a:cxn>
                  <a:cxn ang="0">
                    <a:pos x="2" y="0"/>
                  </a:cxn>
                  <a:cxn ang="0">
                    <a:pos x="0" y="0"/>
                  </a:cxn>
                  <a:cxn ang="0">
                    <a:pos x="0" y="0"/>
                  </a:cxn>
                  <a:cxn ang="0">
                    <a:pos x="0" y="3"/>
                  </a:cxn>
                  <a:cxn ang="0">
                    <a:pos x="0" y="3"/>
                  </a:cxn>
                  <a:cxn ang="0">
                    <a:pos x="2" y="3"/>
                  </a:cxn>
                </a:cxnLst>
                <a:rect l="0" t="0" r="r" b="b"/>
                <a:pathLst>
                  <a:path w="2" h="3">
                    <a:moveTo>
                      <a:pt x="2" y="3"/>
                    </a:moveTo>
                    <a:lnTo>
                      <a:pt x="2" y="0"/>
                    </a:lnTo>
                    <a:lnTo>
                      <a:pt x="0" y="0"/>
                    </a:lnTo>
                    <a:lnTo>
                      <a:pt x="0" y="0"/>
                    </a:lnTo>
                    <a:lnTo>
                      <a:pt x="0" y="3"/>
                    </a:lnTo>
                    <a:lnTo>
                      <a:pt x="0" y="3"/>
                    </a:lnTo>
                    <a:lnTo>
                      <a:pt x="2" y="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2" name="Freeform 94"/>
              <p:cNvSpPr>
                <a:spLocks/>
              </p:cNvSpPr>
              <p:nvPr/>
            </p:nvSpPr>
            <p:spPr bwMode="auto">
              <a:xfrm>
                <a:off x="2301" y="1947"/>
                <a:ext cx="2" cy="3"/>
              </a:xfrm>
              <a:custGeom>
                <a:avLst/>
                <a:gdLst/>
                <a:ahLst/>
                <a:cxnLst>
                  <a:cxn ang="0">
                    <a:pos x="2" y="3"/>
                  </a:cxn>
                  <a:cxn ang="0">
                    <a:pos x="2" y="0"/>
                  </a:cxn>
                  <a:cxn ang="0">
                    <a:pos x="0" y="0"/>
                  </a:cxn>
                  <a:cxn ang="0">
                    <a:pos x="0" y="0"/>
                  </a:cxn>
                  <a:cxn ang="0">
                    <a:pos x="0" y="3"/>
                  </a:cxn>
                  <a:cxn ang="0">
                    <a:pos x="0" y="3"/>
                  </a:cxn>
                  <a:cxn ang="0">
                    <a:pos x="2" y="3"/>
                  </a:cxn>
                </a:cxnLst>
                <a:rect l="0" t="0" r="r" b="b"/>
                <a:pathLst>
                  <a:path w="2" h="3">
                    <a:moveTo>
                      <a:pt x="2" y="3"/>
                    </a:moveTo>
                    <a:lnTo>
                      <a:pt x="2" y="0"/>
                    </a:lnTo>
                    <a:lnTo>
                      <a:pt x="0" y="0"/>
                    </a:lnTo>
                    <a:lnTo>
                      <a:pt x="0" y="0"/>
                    </a:lnTo>
                    <a:lnTo>
                      <a:pt x="0" y="3"/>
                    </a:lnTo>
                    <a:lnTo>
                      <a:pt x="0" y="3"/>
                    </a:lnTo>
                    <a:lnTo>
                      <a:pt x="2" y="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3" name="Rectangle 95"/>
              <p:cNvSpPr>
                <a:spLocks noChangeArrowheads="1"/>
              </p:cNvSpPr>
              <p:nvPr/>
            </p:nvSpPr>
            <p:spPr bwMode="auto">
              <a:xfrm>
                <a:off x="2074" y="2149"/>
                <a:ext cx="2"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4" name="Rectangle 96"/>
              <p:cNvSpPr>
                <a:spLocks noChangeArrowheads="1"/>
              </p:cNvSpPr>
              <p:nvPr/>
            </p:nvSpPr>
            <p:spPr bwMode="auto">
              <a:xfrm>
                <a:off x="2074" y="2149"/>
                <a:ext cx="2"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5" name="Freeform 97"/>
              <p:cNvSpPr>
                <a:spLocks/>
              </p:cNvSpPr>
              <p:nvPr/>
            </p:nvSpPr>
            <p:spPr bwMode="auto">
              <a:xfrm>
                <a:off x="2043" y="2080"/>
                <a:ext cx="1" cy="2"/>
              </a:xfrm>
              <a:custGeom>
                <a:avLst/>
                <a:gdLst/>
                <a:ahLst/>
                <a:cxnLst>
                  <a:cxn ang="0">
                    <a:pos x="0" y="2"/>
                  </a:cxn>
                  <a:cxn ang="0">
                    <a:pos x="0" y="2"/>
                  </a:cxn>
                  <a:cxn ang="0">
                    <a:pos x="0" y="2"/>
                  </a:cxn>
                  <a:cxn ang="0">
                    <a:pos x="0" y="0"/>
                  </a:cxn>
                  <a:cxn ang="0">
                    <a:pos x="0" y="0"/>
                  </a:cxn>
                  <a:cxn ang="0">
                    <a:pos x="0" y="2"/>
                  </a:cxn>
                  <a:cxn ang="0">
                    <a:pos x="0" y="2"/>
                  </a:cxn>
                </a:cxnLst>
                <a:rect l="0" t="0" r="r" b="b"/>
                <a:pathLst>
                  <a:path h="2">
                    <a:moveTo>
                      <a:pt x="0" y="2"/>
                    </a:moveTo>
                    <a:lnTo>
                      <a:pt x="0" y="2"/>
                    </a:lnTo>
                    <a:lnTo>
                      <a:pt x="0" y="2"/>
                    </a:lnTo>
                    <a:lnTo>
                      <a:pt x="0" y="0"/>
                    </a:lnTo>
                    <a:lnTo>
                      <a:pt x="0" y="0"/>
                    </a:lnTo>
                    <a:lnTo>
                      <a:pt x="0" y="2"/>
                    </a:lnTo>
                    <a:lnTo>
                      <a:pt x="0"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6" name="Freeform 98"/>
              <p:cNvSpPr>
                <a:spLocks/>
              </p:cNvSpPr>
              <p:nvPr/>
            </p:nvSpPr>
            <p:spPr bwMode="auto">
              <a:xfrm>
                <a:off x="2043" y="2080"/>
                <a:ext cx="1" cy="2"/>
              </a:xfrm>
              <a:custGeom>
                <a:avLst/>
                <a:gdLst/>
                <a:ahLst/>
                <a:cxnLst>
                  <a:cxn ang="0">
                    <a:pos x="0" y="2"/>
                  </a:cxn>
                  <a:cxn ang="0">
                    <a:pos x="0" y="2"/>
                  </a:cxn>
                  <a:cxn ang="0">
                    <a:pos x="0" y="2"/>
                  </a:cxn>
                  <a:cxn ang="0">
                    <a:pos x="0" y="0"/>
                  </a:cxn>
                  <a:cxn ang="0">
                    <a:pos x="0" y="0"/>
                  </a:cxn>
                  <a:cxn ang="0">
                    <a:pos x="0" y="2"/>
                  </a:cxn>
                  <a:cxn ang="0">
                    <a:pos x="0" y="2"/>
                  </a:cxn>
                </a:cxnLst>
                <a:rect l="0" t="0" r="r" b="b"/>
                <a:pathLst>
                  <a:path h="2">
                    <a:moveTo>
                      <a:pt x="0" y="2"/>
                    </a:moveTo>
                    <a:lnTo>
                      <a:pt x="0" y="2"/>
                    </a:lnTo>
                    <a:lnTo>
                      <a:pt x="0" y="2"/>
                    </a:lnTo>
                    <a:lnTo>
                      <a:pt x="0" y="0"/>
                    </a:lnTo>
                    <a:lnTo>
                      <a:pt x="0" y="0"/>
                    </a:lnTo>
                    <a:lnTo>
                      <a:pt x="0" y="2"/>
                    </a:lnTo>
                    <a:lnTo>
                      <a:pt x="0"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7" name="Freeform 99"/>
              <p:cNvSpPr>
                <a:spLocks/>
              </p:cNvSpPr>
              <p:nvPr/>
            </p:nvSpPr>
            <p:spPr bwMode="auto">
              <a:xfrm>
                <a:off x="2038" y="2111"/>
                <a:ext cx="2" cy="2"/>
              </a:xfrm>
              <a:custGeom>
                <a:avLst/>
                <a:gdLst/>
                <a:ahLst/>
                <a:cxnLst>
                  <a:cxn ang="0">
                    <a:pos x="0" y="2"/>
                  </a:cxn>
                  <a:cxn ang="0">
                    <a:pos x="0" y="2"/>
                  </a:cxn>
                  <a:cxn ang="0">
                    <a:pos x="0" y="2"/>
                  </a:cxn>
                  <a:cxn ang="0">
                    <a:pos x="0" y="0"/>
                  </a:cxn>
                  <a:cxn ang="0">
                    <a:pos x="0" y="0"/>
                  </a:cxn>
                  <a:cxn ang="0">
                    <a:pos x="2" y="0"/>
                  </a:cxn>
                  <a:cxn ang="0">
                    <a:pos x="2" y="2"/>
                  </a:cxn>
                  <a:cxn ang="0">
                    <a:pos x="2" y="2"/>
                  </a:cxn>
                  <a:cxn ang="0">
                    <a:pos x="0" y="2"/>
                  </a:cxn>
                </a:cxnLst>
                <a:rect l="0" t="0" r="r" b="b"/>
                <a:pathLst>
                  <a:path w="2" h="2">
                    <a:moveTo>
                      <a:pt x="0" y="2"/>
                    </a:moveTo>
                    <a:lnTo>
                      <a:pt x="0" y="2"/>
                    </a:lnTo>
                    <a:lnTo>
                      <a:pt x="0" y="2"/>
                    </a:lnTo>
                    <a:lnTo>
                      <a:pt x="0" y="0"/>
                    </a:lnTo>
                    <a:lnTo>
                      <a:pt x="0" y="0"/>
                    </a:lnTo>
                    <a:lnTo>
                      <a:pt x="2" y="0"/>
                    </a:lnTo>
                    <a:lnTo>
                      <a:pt x="2" y="2"/>
                    </a:lnTo>
                    <a:lnTo>
                      <a:pt x="2" y="2"/>
                    </a:lnTo>
                    <a:lnTo>
                      <a:pt x="0"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8" name="Freeform 100"/>
              <p:cNvSpPr>
                <a:spLocks/>
              </p:cNvSpPr>
              <p:nvPr/>
            </p:nvSpPr>
            <p:spPr bwMode="auto">
              <a:xfrm>
                <a:off x="2038" y="2111"/>
                <a:ext cx="2" cy="2"/>
              </a:xfrm>
              <a:custGeom>
                <a:avLst/>
                <a:gdLst/>
                <a:ahLst/>
                <a:cxnLst>
                  <a:cxn ang="0">
                    <a:pos x="0" y="2"/>
                  </a:cxn>
                  <a:cxn ang="0">
                    <a:pos x="0" y="2"/>
                  </a:cxn>
                  <a:cxn ang="0">
                    <a:pos x="0" y="2"/>
                  </a:cxn>
                  <a:cxn ang="0">
                    <a:pos x="0" y="0"/>
                  </a:cxn>
                  <a:cxn ang="0">
                    <a:pos x="0" y="0"/>
                  </a:cxn>
                  <a:cxn ang="0">
                    <a:pos x="2" y="0"/>
                  </a:cxn>
                  <a:cxn ang="0">
                    <a:pos x="2" y="2"/>
                  </a:cxn>
                  <a:cxn ang="0">
                    <a:pos x="2" y="2"/>
                  </a:cxn>
                  <a:cxn ang="0">
                    <a:pos x="0" y="2"/>
                  </a:cxn>
                </a:cxnLst>
                <a:rect l="0" t="0" r="r" b="b"/>
                <a:pathLst>
                  <a:path w="2" h="2">
                    <a:moveTo>
                      <a:pt x="0" y="2"/>
                    </a:moveTo>
                    <a:lnTo>
                      <a:pt x="0" y="2"/>
                    </a:lnTo>
                    <a:lnTo>
                      <a:pt x="0" y="2"/>
                    </a:lnTo>
                    <a:lnTo>
                      <a:pt x="0" y="0"/>
                    </a:lnTo>
                    <a:lnTo>
                      <a:pt x="0" y="0"/>
                    </a:lnTo>
                    <a:lnTo>
                      <a:pt x="2" y="0"/>
                    </a:lnTo>
                    <a:lnTo>
                      <a:pt x="2" y="2"/>
                    </a:lnTo>
                    <a:lnTo>
                      <a:pt x="2" y="2"/>
                    </a:lnTo>
                    <a:lnTo>
                      <a:pt x="0"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9" name="Freeform 101"/>
              <p:cNvSpPr>
                <a:spLocks/>
              </p:cNvSpPr>
              <p:nvPr/>
            </p:nvSpPr>
            <p:spPr bwMode="auto">
              <a:xfrm>
                <a:off x="2033" y="2085"/>
                <a:ext cx="10" cy="19"/>
              </a:xfrm>
              <a:custGeom>
                <a:avLst/>
                <a:gdLst/>
                <a:ahLst/>
                <a:cxnLst>
                  <a:cxn ang="0">
                    <a:pos x="10" y="2"/>
                  </a:cxn>
                  <a:cxn ang="0">
                    <a:pos x="10" y="5"/>
                  </a:cxn>
                  <a:cxn ang="0">
                    <a:pos x="10" y="7"/>
                  </a:cxn>
                  <a:cxn ang="0">
                    <a:pos x="10" y="9"/>
                  </a:cxn>
                  <a:cxn ang="0">
                    <a:pos x="10" y="9"/>
                  </a:cxn>
                  <a:cxn ang="0">
                    <a:pos x="10" y="12"/>
                  </a:cxn>
                  <a:cxn ang="0">
                    <a:pos x="7" y="12"/>
                  </a:cxn>
                  <a:cxn ang="0">
                    <a:pos x="7" y="14"/>
                  </a:cxn>
                  <a:cxn ang="0">
                    <a:pos x="7" y="16"/>
                  </a:cxn>
                  <a:cxn ang="0">
                    <a:pos x="7" y="16"/>
                  </a:cxn>
                  <a:cxn ang="0">
                    <a:pos x="5" y="19"/>
                  </a:cxn>
                  <a:cxn ang="0">
                    <a:pos x="5" y="19"/>
                  </a:cxn>
                  <a:cxn ang="0">
                    <a:pos x="3" y="19"/>
                  </a:cxn>
                  <a:cxn ang="0">
                    <a:pos x="3" y="16"/>
                  </a:cxn>
                  <a:cxn ang="0">
                    <a:pos x="3" y="14"/>
                  </a:cxn>
                  <a:cxn ang="0">
                    <a:pos x="3" y="14"/>
                  </a:cxn>
                  <a:cxn ang="0">
                    <a:pos x="3" y="12"/>
                  </a:cxn>
                  <a:cxn ang="0">
                    <a:pos x="3" y="12"/>
                  </a:cxn>
                  <a:cxn ang="0">
                    <a:pos x="3" y="9"/>
                  </a:cxn>
                  <a:cxn ang="0">
                    <a:pos x="3" y="7"/>
                  </a:cxn>
                  <a:cxn ang="0">
                    <a:pos x="0" y="7"/>
                  </a:cxn>
                  <a:cxn ang="0">
                    <a:pos x="3" y="5"/>
                  </a:cxn>
                  <a:cxn ang="0">
                    <a:pos x="3" y="5"/>
                  </a:cxn>
                  <a:cxn ang="0">
                    <a:pos x="3" y="2"/>
                  </a:cxn>
                  <a:cxn ang="0">
                    <a:pos x="5" y="2"/>
                  </a:cxn>
                  <a:cxn ang="0">
                    <a:pos x="5" y="2"/>
                  </a:cxn>
                  <a:cxn ang="0">
                    <a:pos x="5" y="2"/>
                  </a:cxn>
                  <a:cxn ang="0">
                    <a:pos x="7" y="0"/>
                  </a:cxn>
                  <a:cxn ang="0">
                    <a:pos x="7" y="0"/>
                  </a:cxn>
                  <a:cxn ang="0">
                    <a:pos x="10" y="0"/>
                  </a:cxn>
                  <a:cxn ang="0">
                    <a:pos x="10" y="0"/>
                  </a:cxn>
                  <a:cxn ang="0">
                    <a:pos x="10" y="2"/>
                  </a:cxn>
                  <a:cxn ang="0">
                    <a:pos x="10" y="2"/>
                  </a:cxn>
                </a:cxnLst>
                <a:rect l="0" t="0" r="r" b="b"/>
                <a:pathLst>
                  <a:path w="10" h="19">
                    <a:moveTo>
                      <a:pt x="10" y="2"/>
                    </a:moveTo>
                    <a:lnTo>
                      <a:pt x="10" y="2"/>
                    </a:lnTo>
                    <a:lnTo>
                      <a:pt x="10" y="2"/>
                    </a:lnTo>
                    <a:lnTo>
                      <a:pt x="10" y="5"/>
                    </a:lnTo>
                    <a:lnTo>
                      <a:pt x="10" y="5"/>
                    </a:lnTo>
                    <a:lnTo>
                      <a:pt x="10" y="7"/>
                    </a:lnTo>
                    <a:lnTo>
                      <a:pt x="10" y="7"/>
                    </a:lnTo>
                    <a:lnTo>
                      <a:pt x="10" y="9"/>
                    </a:lnTo>
                    <a:lnTo>
                      <a:pt x="10" y="9"/>
                    </a:lnTo>
                    <a:lnTo>
                      <a:pt x="10" y="9"/>
                    </a:lnTo>
                    <a:lnTo>
                      <a:pt x="10" y="12"/>
                    </a:lnTo>
                    <a:lnTo>
                      <a:pt x="10" y="12"/>
                    </a:lnTo>
                    <a:lnTo>
                      <a:pt x="7" y="12"/>
                    </a:lnTo>
                    <a:lnTo>
                      <a:pt x="7" y="12"/>
                    </a:lnTo>
                    <a:lnTo>
                      <a:pt x="7" y="14"/>
                    </a:lnTo>
                    <a:lnTo>
                      <a:pt x="7" y="14"/>
                    </a:lnTo>
                    <a:lnTo>
                      <a:pt x="7" y="14"/>
                    </a:lnTo>
                    <a:lnTo>
                      <a:pt x="7" y="16"/>
                    </a:lnTo>
                    <a:lnTo>
                      <a:pt x="7" y="16"/>
                    </a:lnTo>
                    <a:lnTo>
                      <a:pt x="7" y="16"/>
                    </a:lnTo>
                    <a:lnTo>
                      <a:pt x="5" y="16"/>
                    </a:lnTo>
                    <a:lnTo>
                      <a:pt x="5" y="19"/>
                    </a:lnTo>
                    <a:lnTo>
                      <a:pt x="5" y="19"/>
                    </a:lnTo>
                    <a:lnTo>
                      <a:pt x="5" y="19"/>
                    </a:lnTo>
                    <a:lnTo>
                      <a:pt x="3" y="19"/>
                    </a:lnTo>
                    <a:lnTo>
                      <a:pt x="3" y="19"/>
                    </a:lnTo>
                    <a:lnTo>
                      <a:pt x="3" y="19"/>
                    </a:lnTo>
                    <a:lnTo>
                      <a:pt x="3" y="16"/>
                    </a:lnTo>
                    <a:lnTo>
                      <a:pt x="3" y="16"/>
                    </a:lnTo>
                    <a:lnTo>
                      <a:pt x="3" y="14"/>
                    </a:lnTo>
                    <a:lnTo>
                      <a:pt x="3" y="14"/>
                    </a:lnTo>
                    <a:lnTo>
                      <a:pt x="3" y="14"/>
                    </a:lnTo>
                    <a:lnTo>
                      <a:pt x="3" y="14"/>
                    </a:lnTo>
                    <a:lnTo>
                      <a:pt x="3" y="12"/>
                    </a:lnTo>
                    <a:lnTo>
                      <a:pt x="3" y="12"/>
                    </a:lnTo>
                    <a:lnTo>
                      <a:pt x="3" y="12"/>
                    </a:lnTo>
                    <a:lnTo>
                      <a:pt x="3" y="9"/>
                    </a:lnTo>
                    <a:lnTo>
                      <a:pt x="3" y="9"/>
                    </a:lnTo>
                    <a:lnTo>
                      <a:pt x="3" y="7"/>
                    </a:lnTo>
                    <a:lnTo>
                      <a:pt x="3" y="7"/>
                    </a:lnTo>
                    <a:lnTo>
                      <a:pt x="0" y="7"/>
                    </a:lnTo>
                    <a:lnTo>
                      <a:pt x="0" y="7"/>
                    </a:lnTo>
                    <a:lnTo>
                      <a:pt x="3" y="7"/>
                    </a:lnTo>
                    <a:lnTo>
                      <a:pt x="3" y="5"/>
                    </a:lnTo>
                    <a:lnTo>
                      <a:pt x="3" y="5"/>
                    </a:lnTo>
                    <a:lnTo>
                      <a:pt x="3" y="5"/>
                    </a:lnTo>
                    <a:lnTo>
                      <a:pt x="3" y="2"/>
                    </a:lnTo>
                    <a:lnTo>
                      <a:pt x="3" y="2"/>
                    </a:lnTo>
                    <a:lnTo>
                      <a:pt x="3" y="2"/>
                    </a:lnTo>
                    <a:lnTo>
                      <a:pt x="5" y="2"/>
                    </a:lnTo>
                    <a:lnTo>
                      <a:pt x="5" y="2"/>
                    </a:lnTo>
                    <a:lnTo>
                      <a:pt x="5" y="2"/>
                    </a:lnTo>
                    <a:lnTo>
                      <a:pt x="5" y="2"/>
                    </a:lnTo>
                    <a:lnTo>
                      <a:pt x="5" y="2"/>
                    </a:lnTo>
                    <a:lnTo>
                      <a:pt x="7" y="2"/>
                    </a:lnTo>
                    <a:lnTo>
                      <a:pt x="7" y="0"/>
                    </a:lnTo>
                    <a:lnTo>
                      <a:pt x="7" y="0"/>
                    </a:lnTo>
                    <a:lnTo>
                      <a:pt x="7" y="0"/>
                    </a:lnTo>
                    <a:lnTo>
                      <a:pt x="7" y="0"/>
                    </a:lnTo>
                    <a:lnTo>
                      <a:pt x="10" y="0"/>
                    </a:lnTo>
                    <a:lnTo>
                      <a:pt x="10" y="0"/>
                    </a:lnTo>
                    <a:lnTo>
                      <a:pt x="10" y="0"/>
                    </a:lnTo>
                    <a:lnTo>
                      <a:pt x="10" y="0"/>
                    </a:lnTo>
                    <a:lnTo>
                      <a:pt x="10" y="2"/>
                    </a:lnTo>
                    <a:lnTo>
                      <a:pt x="10" y="2"/>
                    </a:lnTo>
                    <a:lnTo>
                      <a:pt x="10" y="2"/>
                    </a:lnTo>
                    <a:lnTo>
                      <a:pt x="10"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0" name="Freeform 102"/>
              <p:cNvSpPr>
                <a:spLocks/>
              </p:cNvSpPr>
              <p:nvPr/>
            </p:nvSpPr>
            <p:spPr bwMode="auto">
              <a:xfrm>
                <a:off x="2033" y="2085"/>
                <a:ext cx="10" cy="19"/>
              </a:xfrm>
              <a:custGeom>
                <a:avLst/>
                <a:gdLst/>
                <a:ahLst/>
                <a:cxnLst>
                  <a:cxn ang="0">
                    <a:pos x="10" y="2"/>
                  </a:cxn>
                  <a:cxn ang="0">
                    <a:pos x="10" y="5"/>
                  </a:cxn>
                  <a:cxn ang="0">
                    <a:pos x="10" y="7"/>
                  </a:cxn>
                  <a:cxn ang="0">
                    <a:pos x="10" y="9"/>
                  </a:cxn>
                  <a:cxn ang="0">
                    <a:pos x="10" y="9"/>
                  </a:cxn>
                  <a:cxn ang="0">
                    <a:pos x="10" y="12"/>
                  </a:cxn>
                  <a:cxn ang="0">
                    <a:pos x="7" y="12"/>
                  </a:cxn>
                  <a:cxn ang="0">
                    <a:pos x="7" y="14"/>
                  </a:cxn>
                  <a:cxn ang="0">
                    <a:pos x="7" y="16"/>
                  </a:cxn>
                  <a:cxn ang="0">
                    <a:pos x="7" y="16"/>
                  </a:cxn>
                  <a:cxn ang="0">
                    <a:pos x="5" y="19"/>
                  </a:cxn>
                  <a:cxn ang="0">
                    <a:pos x="5" y="19"/>
                  </a:cxn>
                  <a:cxn ang="0">
                    <a:pos x="3" y="19"/>
                  </a:cxn>
                  <a:cxn ang="0">
                    <a:pos x="3" y="16"/>
                  </a:cxn>
                  <a:cxn ang="0">
                    <a:pos x="3" y="14"/>
                  </a:cxn>
                  <a:cxn ang="0">
                    <a:pos x="3" y="14"/>
                  </a:cxn>
                  <a:cxn ang="0">
                    <a:pos x="3" y="12"/>
                  </a:cxn>
                  <a:cxn ang="0">
                    <a:pos x="3" y="12"/>
                  </a:cxn>
                  <a:cxn ang="0">
                    <a:pos x="3" y="9"/>
                  </a:cxn>
                  <a:cxn ang="0">
                    <a:pos x="3" y="7"/>
                  </a:cxn>
                  <a:cxn ang="0">
                    <a:pos x="0" y="7"/>
                  </a:cxn>
                  <a:cxn ang="0">
                    <a:pos x="3" y="5"/>
                  </a:cxn>
                  <a:cxn ang="0">
                    <a:pos x="3" y="5"/>
                  </a:cxn>
                  <a:cxn ang="0">
                    <a:pos x="3" y="2"/>
                  </a:cxn>
                  <a:cxn ang="0">
                    <a:pos x="5" y="2"/>
                  </a:cxn>
                  <a:cxn ang="0">
                    <a:pos x="5" y="2"/>
                  </a:cxn>
                  <a:cxn ang="0">
                    <a:pos x="5" y="2"/>
                  </a:cxn>
                  <a:cxn ang="0">
                    <a:pos x="7" y="0"/>
                  </a:cxn>
                  <a:cxn ang="0">
                    <a:pos x="7" y="0"/>
                  </a:cxn>
                  <a:cxn ang="0">
                    <a:pos x="10" y="0"/>
                  </a:cxn>
                  <a:cxn ang="0">
                    <a:pos x="10" y="0"/>
                  </a:cxn>
                  <a:cxn ang="0">
                    <a:pos x="10" y="2"/>
                  </a:cxn>
                  <a:cxn ang="0">
                    <a:pos x="10" y="2"/>
                  </a:cxn>
                </a:cxnLst>
                <a:rect l="0" t="0" r="r" b="b"/>
                <a:pathLst>
                  <a:path w="10" h="19">
                    <a:moveTo>
                      <a:pt x="10" y="2"/>
                    </a:moveTo>
                    <a:lnTo>
                      <a:pt x="10" y="2"/>
                    </a:lnTo>
                    <a:lnTo>
                      <a:pt x="10" y="2"/>
                    </a:lnTo>
                    <a:lnTo>
                      <a:pt x="10" y="5"/>
                    </a:lnTo>
                    <a:lnTo>
                      <a:pt x="10" y="5"/>
                    </a:lnTo>
                    <a:lnTo>
                      <a:pt x="10" y="7"/>
                    </a:lnTo>
                    <a:lnTo>
                      <a:pt x="10" y="7"/>
                    </a:lnTo>
                    <a:lnTo>
                      <a:pt x="10" y="9"/>
                    </a:lnTo>
                    <a:lnTo>
                      <a:pt x="10" y="9"/>
                    </a:lnTo>
                    <a:lnTo>
                      <a:pt x="10" y="9"/>
                    </a:lnTo>
                    <a:lnTo>
                      <a:pt x="10" y="12"/>
                    </a:lnTo>
                    <a:lnTo>
                      <a:pt x="10" y="12"/>
                    </a:lnTo>
                    <a:lnTo>
                      <a:pt x="7" y="12"/>
                    </a:lnTo>
                    <a:lnTo>
                      <a:pt x="7" y="12"/>
                    </a:lnTo>
                    <a:lnTo>
                      <a:pt x="7" y="14"/>
                    </a:lnTo>
                    <a:lnTo>
                      <a:pt x="7" y="14"/>
                    </a:lnTo>
                    <a:lnTo>
                      <a:pt x="7" y="14"/>
                    </a:lnTo>
                    <a:lnTo>
                      <a:pt x="7" y="16"/>
                    </a:lnTo>
                    <a:lnTo>
                      <a:pt x="7" y="16"/>
                    </a:lnTo>
                    <a:lnTo>
                      <a:pt x="7" y="16"/>
                    </a:lnTo>
                    <a:lnTo>
                      <a:pt x="5" y="16"/>
                    </a:lnTo>
                    <a:lnTo>
                      <a:pt x="5" y="19"/>
                    </a:lnTo>
                    <a:lnTo>
                      <a:pt x="5" y="19"/>
                    </a:lnTo>
                    <a:lnTo>
                      <a:pt x="5" y="19"/>
                    </a:lnTo>
                    <a:lnTo>
                      <a:pt x="3" y="19"/>
                    </a:lnTo>
                    <a:lnTo>
                      <a:pt x="3" y="19"/>
                    </a:lnTo>
                    <a:lnTo>
                      <a:pt x="3" y="19"/>
                    </a:lnTo>
                    <a:lnTo>
                      <a:pt x="3" y="16"/>
                    </a:lnTo>
                    <a:lnTo>
                      <a:pt x="3" y="16"/>
                    </a:lnTo>
                    <a:lnTo>
                      <a:pt x="3" y="14"/>
                    </a:lnTo>
                    <a:lnTo>
                      <a:pt x="3" y="14"/>
                    </a:lnTo>
                    <a:lnTo>
                      <a:pt x="3" y="14"/>
                    </a:lnTo>
                    <a:lnTo>
                      <a:pt x="3" y="14"/>
                    </a:lnTo>
                    <a:lnTo>
                      <a:pt x="3" y="12"/>
                    </a:lnTo>
                    <a:lnTo>
                      <a:pt x="3" y="12"/>
                    </a:lnTo>
                    <a:lnTo>
                      <a:pt x="3" y="12"/>
                    </a:lnTo>
                    <a:lnTo>
                      <a:pt x="3" y="9"/>
                    </a:lnTo>
                    <a:lnTo>
                      <a:pt x="3" y="9"/>
                    </a:lnTo>
                    <a:lnTo>
                      <a:pt x="3" y="7"/>
                    </a:lnTo>
                    <a:lnTo>
                      <a:pt x="3" y="7"/>
                    </a:lnTo>
                    <a:lnTo>
                      <a:pt x="0" y="7"/>
                    </a:lnTo>
                    <a:lnTo>
                      <a:pt x="0" y="7"/>
                    </a:lnTo>
                    <a:lnTo>
                      <a:pt x="3" y="7"/>
                    </a:lnTo>
                    <a:lnTo>
                      <a:pt x="3" y="5"/>
                    </a:lnTo>
                    <a:lnTo>
                      <a:pt x="3" y="5"/>
                    </a:lnTo>
                    <a:lnTo>
                      <a:pt x="3" y="5"/>
                    </a:lnTo>
                    <a:lnTo>
                      <a:pt x="3" y="2"/>
                    </a:lnTo>
                    <a:lnTo>
                      <a:pt x="3" y="2"/>
                    </a:lnTo>
                    <a:lnTo>
                      <a:pt x="3" y="2"/>
                    </a:lnTo>
                    <a:lnTo>
                      <a:pt x="5" y="2"/>
                    </a:lnTo>
                    <a:lnTo>
                      <a:pt x="5" y="2"/>
                    </a:lnTo>
                    <a:lnTo>
                      <a:pt x="5" y="2"/>
                    </a:lnTo>
                    <a:lnTo>
                      <a:pt x="5" y="2"/>
                    </a:lnTo>
                    <a:lnTo>
                      <a:pt x="5" y="2"/>
                    </a:lnTo>
                    <a:lnTo>
                      <a:pt x="7" y="2"/>
                    </a:lnTo>
                    <a:lnTo>
                      <a:pt x="7" y="0"/>
                    </a:lnTo>
                    <a:lnTo>
                      <a:pt x="7" y="0"/>
                    </a:lnTo>
                    <a:lnTo>
                      <a:pt x="7" y="0"/>
                    </a:lnTo>
                    <a:lnTo>
                      <a:pt x="7" y="0"/>
                    </a:lnTo>
                    <a:lnTo>
                      <a:pt x="10" y="0"/>
                    </a:lnTo>
                    <a:lnTo>
                      <a:pt x="10" y="0"/>
                    </a:lnTo>
                    <a:lnTo>
                      <a:pt x="10" y="0"/>
                    </a:lnTo>
                    <a:lnTo>
                      <a:pt x="10" y="0"/>
                    </a:lnTo>
                    <a:lnTo>
                      <a:pt x="10" y="2"/>
                    </a:lnTo>
                    <a:lnTo>
                      <a:pt x="10" y="2"/>
                    </a:lnTo>
                    <a:lnTo>
                      <a:pt x="10" y="2"/>
                    </a:lnTo>
                    <a:lnTo>
                      <a:pt x="10"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1" name="Freeform 103"/>
              <p:cNvSpPr>
                <a:spLocks/>
              </p:cNvSpPr>
              <p:nvPr/>
            </p:nvSpPr>
            <p:spPr bwMode="auto">
              <a:xfrm>
                <a:off x="2549" y="1983"/>
                <a:ext cx="175" cy="102"/>
              </a:xfrm>
              <a:custGeom>
                <a:avLst/>
                <a:gdLst/>
                <a:ahLst/>
                <a:cxnLst>
                  <a:cxn ang="0">
                    <a:pos x="50" y="9"/>
                  </a:cxn>
                  <a:cxn ang="0">
                    <a:pos x="57" y="14"/>
                  </a:cxn>
                  <a:cxn ang="0">
                    <a:pos x="64" y="19"/>
                  </a:cxn>
                  <a:cxn ang="0">
                    <a:pos x="71" y="24"/>
                  </a:cxn>
                  <a:cxn ang="0">
                    <a:pos x="76" y="31"/>
                  </a:cxn>
                  <a:cxn ang="0">
                    <a:pos x="83" y="28"/>
                  </a:cxn>
                  <a:cxn ang="0">
                    <a:pos x="88" y="33"/>
                  </a:cxn>
                  <a:cxn ang="0">
                    <a:pos x="93" y="38"/>
                  </a:cxn>
                  <a:cxn ang="0">
                    <a:pos x="100" y="43"/>
                  </a:cxn>
                  <a:cxn ang="0">
                    <a:pos x="104" y="45"/>
                  </a:cxn>
                  <a:cxn ang="0">
                    <a:pos x="109" y="47"/>
                  </a:cxn>
                  <a:cxn ang="0">
                    <a:pos x="114" y="54"/>
                  </a:cxn>
                  <a:cxn ang="0">
                    <a:pos x="121" y="54"/>
                  </a:cxn>
                  <a:cxn ang="0">
                    <a:pos x="126" y="62"/>
                  </a:cxn>
                  <a:cxn ang="0">
                    <a:pos x="131" y="57"/>
                  </a:cxn>
                  <a:cxn ang="0">
                    <a:pos x="135" y="62"/>
                  </a:cxn>
                  <a:cxn ang="0">
                    <a:pos x="140" y="62"/>
                  </a:cxn>
                  <a:cxn ang="0">
                    <a:pos x="147" y="62"/>
                  </a:cxn>
                  <a:cxn ang="0">
                    <a:pos x="152" y="64"/>
                  </a:cxn>
                  <a:cxn ang="0">
                    <a:pos x="161" y="64"/>
                  </a:cxn>
                  <a:cxn ang="0">
                    <a:pos x="166" y="66"/>
                  </a:cxn>
                  <a:cxn ang="0">
                    <a:pos x="171" y="64"/>
                  </a:cxn>
                  <a:cxn ang="0">
                    <a:pos x="173" y="69"/>
                  </a:cxn>
                  <a:cxn ang="0">
                    <a:pos x="171" y="81"/>
                  </a:cxn>
                  <a:cxn ang="0">
                    <a:pos x="173" y="88"/>
                  </a:cxn>
                  <a:cxn ang="0">
                    <a:pos x="173" y="97"/>
                  </a:cxn>
                  <a:cxn ang="0">
                    <a:pos x="168" y="99"/>
                  </a:cxn>
                  <a:cxn ang="0">
                    <a:pos x="159" y="102"/>
                  </a:cxn>
                  <a:cxn ang="0">
                    <a:pos x="152" y="102"/>
                  </a:cxn>
                  <a:cxn ang="0">
                    <a:pos x="147" y="99"/>
                  </a:cxn>
                  <a:cxn ang="0">
                    <a:pos x="140" y="99"/>
                  </a:cxn>
                  <a:cxn ang="0">
                    <a:pos x="133" y="97"/>
                  </a:cxn>
                  <a:cxn ang="0">
                    <a:pos x="126" y="97"/>
                  </a:cxn>
                  <a:cxn ang="0">
                    <a:pos x="121" y="90"/>
                  </a:cxn>
                  <a:cxn ang="0">
                    <a:pos x="114" y="92"/>
                  </a:cxn>
                  <a:cxn ang="0">
                    <a:pos x="107" y="90"/>
                  </a:cxn>
                  <a:cxn ang="0">
                    <a:pos x="100" y="85"/>
                  </a:cxn>
                  <a:cxn ang="0">
                    <a:pos x="95" y="78"/>
                  </a:cxn>
                  <a:cxn ang="0">
                    <a:pos x="88" y="73"/>
                  </a:cxn>
                  <a:cxn ang="0">
                    <a:pos x="78" y="76"/>
                  </a:cxn>
                  <a:cxn ang="0">
                    <a:pos x="71" y="76"/>
                  </a:cxn>
                  <a:cxn ang="0">
                    <a:pos x="64" y="73"/>
                  </a:cxn>
                  <a:cxn ang="0">
                    <a:pos x="57" y="69"/>
                  </a:cxn>
                  <a:cxn ang="0">
                    <a:pos x="50" y="66"/>
                  </a:cxn>
                  <a:cxn ang="0">
                    <a:pos x="43" y="64"/>
                  </a:cxn>
                  <a:cxn ang="0">
                    <a:pos x="36" y="64"/>
                  </a:cxn>
                  <a:cxn ang="0">
                    <a:pos x="31" y="57"/>
                  </a:cxn>
                  <a:cxn ang="0">
                    <a:pos x="26" y="52"/>
                  </a:cxn>
                  <a:cxn ang="0">
                    <a:pos x="19" y="47"/>
                  </a:cxn>
                  <a:cxn ang="0">
                    <a:pos x="12" y="45"/>
                  </a:cxn>
                  <a:cxn ang="0">
                    <a:pos x="5" y="43"/>
                  </a:cxn>
                  <a:cxn ang="0">
                    <a:pos x="0" y="38"/>
                  </a:cxn>
                  <a:cxn ang="0">
                    <a:pos x="5" y="31"/>
                  </a:cxn>
                  <a:cxn ang="0">
                    <a:pos x="5" y="24"/>
                  </a:cxn>
                  <a:cxn ang="0">
                    <a:pos x="10" y="14"/>
                  </a:cxn>
                  <a:cxn ang="0">
                    <a:pos x="15" y="9"/>
                  </a:cxn>
                  <a:cxn ang="0">
                    <a:pos x="19" y="5"/>
                  </a:cxn>
                  <a:cxn ang="0">
                    <a:pos x="26" y="7"/>
                  </a:cxn>
                  <a:cxn ang="0">
                    <a:pos x="29" y="0"/>
                  </a:cxn>
                  <a:cxn ang="0">
                    <a:pos x="36" y="0"/>
                  </a:cxn>
                  <a:cxn ang="0">
                    <a:pos x="45" y="2"/>
                  </a:cxn>
                </a:cxnLst>
                <a:rect l="0" t="0" r="r" b="b"/>
                <a:pathLst>
                  <a:path w="175" h="102">
                    <a:moveTo>
                      <a:pt x="45" y="5"/>
                    </a:moveTo>
                    <a:lnTo>
                      <a:pt x="45" y="5"/>
                    </a:lnTo>
                    <a:lnTo>
                      <a:pt x="45" y="5"/>
                    </a:lnTo>
                    <a:lnTo>
                      <a:pt x="45" y="5"/>
                    </a:lnTo>
                    <a:lnTo>
                      <a:pt x="45" y="7"/>
                    </a:lnTo>
                    <a:lnTo>
                      <a:pt x="45" y="7"/>
                    </a:lnTo>
                    <a:lnTo>
                      <a:pt x="45" y="9"/>
                    </a:lnTo>
                    <a:lnTo>
                      <a:pt x="45" y="9"/>
                    </a:lnTo>
                    <a:lnTo>
                      <a:pt x="48" y="9"/>
                    </a:lnTo>
                    <a:lnTo>
                      <a:pt x="48" y="9"/>
                    </a:lnTo>
                    <a:lnTo>
                      <a:pt x="50" y="9"/>
                    </a:lnTo>
                    <a:lnTo>
                      <a:pt x="50" y="9"/>
                    </a:lnTo>
                    <a:lnTo>
                      <a:pt x="50" y="9"/>
                    </a:lnTo>
                    <a:lnTo>
                      <a:pt x="50" y="9"/>
                    </a:lnTo>
                    <a:lnTo>
                      <a:pt x="52" y="9"/>
                    </a:lnTo>
                    <a:lnTo>
                      <a:pt x="52" y="9"/>
                    </a:lnTo>
                    <a:lnTo>
                      <a:pt x="52" y="9"/>
                    </a:lnTo>
                    <a:lnTo>
                      <a:pt x="52" y="12"/>
                    </a:lnTo>
                    <a:lnTo>
                      <a:pt x="55" y="12"/>
                    </a:lnTo>
                    <a:lnTo>
                      <a:pt x="55" y="12"/>
                    </a:lnTo>
                    <a:lnTo>
                      <a:pt x="55" y="12"/>
                    </a:lnTo>
                    <a:lnTo>
                      <a:pt x="55" y="14"/>
                    </a:lnTo>
                    <a:lnTo>
                      <a:pt x="57" y="14"/>
                    </a:lnTo>
                    <a:lnTo>
                      <a:pt x="57" y="14"/>
                    </a:lnTo>
                    <a:lnTo>
                      <a:pt x="57" y="14"/>
                    </a:lnTo>
                    <a:lnTo>
                      <a:pt x="57" y="14"/>
                    </a:lnTo>
                    <a:lnTo>
                      <a:pt x="57" y="17"/>
                    </a:lnTo>
                    <a:lnTo>
                      <a:pt x="57" y="17"/>
                    </a:lnTo>
                    <a:lnTo>
                      <a:pt x="60" y="17"/>
                    </a:lnTo>
                    <a:lnTo>
                      <a:pt x="60" y="17"/>
                    </a:lnTo>
                    <a:lnTo>
                      <a:pt x="60" y="17"/>
                    </a:lnTo>
                    <a:lnTo>
                      <a:pt x="60" y="17"/>
                    </a:lnTo>
                    <a:lnTo>
                      <a:pt x="62" y="17"/>
                    </a:lnTo>
                    <a:lnTo>
                      <a:pt x="62" y="17"/>
                    </a:lnTo>
                    <a:lnTo>
                      <a:pt x="62" y="19"/>
                    </a:lnTo>
                    <a:lnTo>
                      <a:pt x="64" y="19"/>
                    </a:lnTo>
                    <a:lnTo>
                      <a:pt x="64" y="19"/>
                    </a:lnTo>
                    <a:lnTo>
                      <a:pt x="64" y="19"/>
                    </a:lnTo>
                    <a:lnTo>
                      <a:pt x="64" y="19"/>
                    </a:lnTo>
                    <a:lnTo>
                      <a:pt x="67" y="19"/>
                    </a:lnTo>
                    <a:lnTo>
                      <a:pt x="67" y="19"/>
                    </a:lnTo>
                    <a:lnTo>
                      <a:pt x="67" y="21"/>
                    </a:lnTo>
                    <a:lnTo>
                      <a:pt x="67" y="21"/>
                    </a:lnTo>
                    <a:lnTo>
                      <a:pt x="69" y="21"/>
                    </a:lnTo>
                    <a:lnTo>
                      <a:pt x="69" y="21"/>
                    </a:lnTo>
                    <a:lnTo>
                      <a:pt x="69" y="24"/>
                    </a:lnTo>
                    <a:lnTo>
                      <a:pt x="69" y="24"/>
                    </a:lnTo>
                    <a:lnTo>
                      <a:pt x="71" y="24"/>
                    </a:lnTo>
                    <a:lnTo>
                      <a:pt x="71" y="24"/>
                    </a:lnTo>
                    <a:lnTo>
                      <a:pt x="71" y="24"/>
                    </a:lnTo>
                    <a:lnTo>
                      <a:pt x="71" y="24"/>
                    </a:lnTo>
                    <a:lnTo>
                      <a:pt x="71" y="26"/>
                    </a:lnTo>
                    <a:lnTo>
                      <a:pt x="71" y="26"/>
                    </a:lnTo>
                    <a:lnTo>
                      <a:pt x="71" y="26"/>
                    </a:lnTo>
                    <a:lnTo>
                      <a:pt x="71" y="28"/>
                    </a:lnTo>
                    <a:lnTo>
                      <a:pt x="74" y="28"/>
                    </a:lnTo>
                    <a:lnTo>
                      <a:pt x="74" y="28"/>
                    </a:lnTo>
                    <a:lnTo>
                      <a:pt x="74" y="28"/>
                    </a:lnTo>
                    <a:lnTo>
                      <a:pt x="74" y="31"/>
                    </a:lnTo>
                    <a:lnTo>
                      <a:pt x="76" y="31"/>
                    </a:lnTo>
                    <a:lnTo>
                      <a:pt x="76" y="31"/>
                    </a:lnTo>
                    <a:lnTo>
                      <a:pt x="76" y="31"/>
                    </a:lnTo>
                    <a:lnTo>
                      <a:pt x="76" y="31"/>
                    </a:lnTo>
                    <a:lnTo>
                      <a:pt x="76" y="31"/>
                    </a:lnTo>
                    <a:lnTo>
                      <a:pt x="78" y="31"/>
                    </a:lnTo>
                    <a:lnTo>
                      <a:pt x="78" y="31"/>
                    </a:lnTo>
                    <a:lnTo>
                      <a:pt x="78" y="28"/>
                    </a:lnTo>
                    <a:lnTo>
                      <a:pt x="78" y="28"/>
                    </a:lnTo>
                    <a:lnTo>
                      <a:pt x="81" y="28"/>
                    </a:lnTo>
                    <a:lnTo>
                      <a:pt x="81" y="28"/>
                    </a:lnTo>
                    <a:lnTo>
                      <a:pt x="81" y="28"/>
                    </a:lnTo>
                    <a:lnTo>
                      <a:pt x="83" y="28"/>
                    </a:lnTo>
                    <a:lnTo>
                      <a:pt x="83" y="28"/>
                    </a:lnTo>
                    <a:lnTo>
                      <a:pt x="83" y="28"/>
                    </a:lnTo>
                    <a:lnTo>
                      <a:pt x="86" y="28"/>
                    </a:lnTo>
                    <a:lnTo>
                      <a:pt x="86" y="28"/>
                    </a:lnTo>
                    <a:lnTo>
                      <a:pt x="86" y="28"/>
                    </a:lnTo>
                    <a:lnTo>
                      <a:pt x="86" y="28"/>
                    </a:lnTo>
                    <a:lnTo>
                      <a:pt x="88" y="28"/>
                    </a:lnTo>
                    <a:lnTo>
                      <a:pt x="88" y="28"/>
                    </a:lnTo>
                    <a:lnTo>
                      <a:pt x="88" y="31"/>
                    </a:lnTo>
                    <a:lnTo>
                      <a:pt x="88" y="31"/>
                    </a:lnTo>
                    <a:lnTo>
                      <a:pt x="88" y="33"/>
                    </a:lnTo>
                    <a:lnTo>
                      <a:pt x="88" y="33"/>
                    </a:lnTo>
                    <a:lnTo>
                      <a:pt x="88" y="33"/>
                    </a:lnTo>
                    <a:lnTo>
                      <a:pt x="88" y="33"/>
                    </a:lnTo>
                    <a:lnTo>
                      <a:pt x="88" y="36"/>
                    </a:lnTo>
                    <a:lnTo>
                      <a:pt x="88" y="36"/>
                    </a:lnTo>
                    <a:lnTo>
                      <a:pt x="88" y="36"/>
                    </a:lnTo>
                    <a:lnTo>
                      <a:pt x="88" y="38"/>
                    </a:lnTo>
                    <a:lnTo>
                      <a:pt x="90" y="38"/>
                    </a:lnTo>
                    <a:lnTo>
                      <a:pt x="90" y="38"/>
                    </a:lnTo>
                    <a:lnTo>
                      <a:pt x="90" y="38"/>
                    </a:lnTo>
                    <a:lnTo>
                      <a:pt x="90" y="38"/>
                    </a:lnTo>
                    <a:lnTo>
                      <a:pt x="93" y="38"/>
                    </a:lnTo>
                    <a:lnTo>
                      <a:pt x="93" y="38"/>
                    </a:lnTo>
                    <a:lnTo>
                      <a:pt x="93" y="40"/>
                    </a:lnTo>
                    <a:lnTo>
                      <a:pt x="93" y="40"/>
                    </a:lnTo>
                    <a:lnTo>
                      <a:pt x="93" y="40"/>
                    </a:lnTo>
                    <a:lnTo>
                      <a:pt x="93" y="43"/>
                    </a:lnTo>
                    <a:lnTo>
                      <a:pt x="93" y="43"/>
                    </a:lnTo>
                    <a:lnTo>
                      <a:pt x="95" y="43"/>
                    </a:lnTo>
                    <a:lnTo>
                      <a:pt x="95" y="43"/>
                    </a:lnTo>
                    <a:lnTo>
                      <a:pt x="97" y="43"/>
                    </a:lnTo>
                    <a:lnTo>
                      <a:pt x="97" y="43"/>
                    </a:lnTo>
                    <a:lnTo>
                      <a:pt x="97" y="43"/>
                    </a:lnTo>
                    <a:lnTo>
                      <a:pt x="97" y="43"/>
                    </a:lnTo>
                    <a:lnTo>
                      <a:pt x="100" y="43"/>
                    </a:lnTo>
                    <a:lnTo>
                      <a:pt x="100" y="43"/>
                    </a:lnTo>
                    <a:lnTo>
                      <a:pt x="100" y="45"/>
                    </a:lnTo>
                    <a:lnTo>
                      <a:pt x="100" y="45"/>
                    </a:lnTo>
                    <a:lnTo>
                      <a:pt x="100" y="45"/>
                    </a:lnTo>
                    <a:lnTo>
                      <a:pt x="100" y="45"/>
                    </a:lnTo>
                    <a:lnTo>
                      <a:pt x="100" y="45"/>
                    </a:lnTo>
                    <a:lnTo>
                      <a:pt x="102" y="45"/>
                    </a:lnTo>
                    <a:lnTo>
                      <a:pt x="102" y="45"/>
                    </a:lnTo>
                    <a:lnTo>
                      <a:pt x="104" y="45"/>
                    </a:lnTo>
                    <a:lnTo>
                      <a:pt x="104" y="45"/>
                    </a:lnTo>
                    <a:lnTo>
                      <a:pt x="104" y="45"/>
                    </a:lnTo>
                    <a:lnTo>
                      <a:pt x="104" y="45"/>
                    </a:lnTo>
                    <a:lnTo>
                      <a:pt x="104" y="45"/>
                    </a:lnTo>
                    <a:lnTo>
                      <a:pt x="107" y="45"/>
                    </a:lnTo>
                    <a:lnTo>
                      <a:pt x="107" y="45"/>
                    </a:lnTo>
                    <a:lnTo>
                      <a:pt x="107" y="45"/>
                    </a:lnTo>
                    <a:lnTo>
                      <a:pt x="107" y="45"/>
                    </a:lnTo>
                    <a:lnTo>
                      <a:pt x="107" y="45"/>
                    </a:lnTo>
                    <a:lnTo>
                      <a:pt x="109" y="45"/>
                    </a:lnTo>
                    <a:lnTo>
                      <a:pt x="109" y="45"/>
                    </a:lnTo>
                    <a:lnTo>
                      <a:pt x="109" y="45"/>
                    </a:lnTo>
                    <a:lnTo>
                      <a:pt x="109" y="45"/>
                    </a:lnTo>
                    <a:lnTo>
                      <a:pt x="109" y="47"/>
                    </a:lnTo>
                    <a:lnTo>
                      <a:pt x="109" y="47"/>
                    </a:lnTo>
                    <a:lnTo>
                      <a:pt x="109" y="50"/>
                    </a:lnTo>
                    <a:lnTo>
                      <a:pt x="109" y="50"/>
                    </a:lnTo>
                    <a:lnTo>
                      <a:pt x="109" y="50"/>
                    </a:lnTo>
                    <a:lnTo>
                      <a:pt x="109" y="52"/>
                    </a:lnTo>
                    <a:lnTo>
                      <a:pt x="109" y="52"/>
                    </a:lnTo>
                    <a:lnTo>
                      <a:pt x="109" y="52"/>
                    </a:lnTo>
                    <a:lnTo>
                      <a:pt x="112" y="52"/>
                    </a:lnTo>
                    <a:lnTo>
                      <a:pt x="112" y="52"/>
                    </a:lnTo>
                    <a:lnTo>
                      <a:pt x="112" y="54"/>
                    </a:lnTo>
                    <a:lnTo>
                      <a:pt x="112" y="54"/>
                    </a:lnTo>
                    <a:lnTo>
                      <a:pt x="114" y="54"/>
                    </a:lnTo>
                    <a:lnTo>
                      <a:pt x="114" y="54"/>
                    </a:lnTo>
                    <a:lnTo>
                      <a:pt x="116" y="54"/>
                    </a:lnTo>
                    <a:lnTo>
                      <a:pt x="116" y="52"/>
                    </a:lnTo>
                    <a:lnTo>
                      <a:pt x="116" y="52"/>
                    </a:lnTo>
                    <a:lnTo>
                      <a:pt x="116" y="52"/>
                    </a:lnTo>
                    <a:lnTo>
                      <a:pt x="119" y="52"/>
                    </a:lnTo>
                    <a:lnTo>
                      <a:pt x="119" y="52"/>
                    </a:lnTo>
                    <a:lnTo>
                      <a:pt x="119" y="54"/>
                    </a:lnTo>
                    <a:lnTo>
                      <a:pt x="119" y="54"/>
                    </a:lnTo>
                    <a:lnTo>
                      <a:pt x="119" y="54"/>
                    </a:lnTo>
                    <a:lnTo>
                      <a:pt x="121" y="54"/>
                    </a:lnTo>
                    <a:lnTo>
                      <a:pt x="121" y="54"/>
                    </a:lnTo>
                    <a:lnTo>
                      <a:pt x="121" y="54"/>
                    </a:lnTo>
                    <a:lnTo>
                      <a:pt x="123" y="54"/>
                    </a:lnTo>
                    <a:lnTo>
                      <a:pt x="123" y="54"/>
                    </a:lnTo>
                    <a:lnTo>
                      <a:pt x="123" y="57"/>
                    </a:lnTo>
                    <a:lnTo>
                      <a:pt x="123" y="57"/>
                    </a:lnTo>
                    <a:lnTo>
                      <a:pt x="126" y="57"/>
                    </a:lnTo>
                    <a:lnTo>
                      <a:pt x="126" y="57"/>
                    </a:lnTo>
                    <a:lnTo>
                      <a:pt x="126" y="59"/>
                    </a:lnTo>
                    <a:lnTo>
                      <a:pt x="126" y="59"/>
                    </a:lnTo>
                    <a:lnTo>
                      <a:pt x="126" y="59"/>
                    </a:lnTo>
                    <a:lnTo>
                      <a:pt x="126" y="62"/>
                    </a:lnTo>
                    <a:lnTo>
                      <a:pt x="126" y="62"/>
                    </a:lnTo>
                    <a:lnTo>
                      <a:pt x="126" y="62"/>
                    </a:lnTo>
                    <a:lnTo>
                      <a:pt x="126" y="64"/>
                    </a:lnTo>
                    <a:lnTo>
                      <a:pt x="128" y="64"/>
                    </a:lnTo>
                    <a:lnTo>
                      <a:pt x="128" y="64"/>
                    </a:lnTo>
                    <a:lnTo>
                      <a:pt x="131" y="64"/>
                    </a:lnTo>
                    <a:lnTo>
                      <a:pt x="131" y="64"/>
                    </a:lnTo>
                    <a:lnTo>
                      <a:pt x="131" y="62"/>
                    </a:lnTo>
                    <a:lnTo>
                      <a:pt x="131" y="62"/>
                    </a:lnTo>
                    <a:lnTo>
                      <a:pt x="131" y="62"/>
                    </a:lnTo>
                    <a:lnTo>
                      <a:pt x="131" y="59"/>
                    </a:lnTo>
                    <a:lnTo>
                      <a:pt x="131" y="59"/>
                    </a:lnTo>
                    <a:lnTo>
                      <a:pt x="131" y="57"/>
                    </a:lnTo>
                    <a:lnTo>
                      <a:pt x="131" y="57"/>
                    </a:lnTo>
                    <a:lnTo>
                      <a:pt x="131" y="57"/>
                    </a:lnTo>
                    <a:lnTo>
                      <a:pt x="131" y="57"/>
                    </a:lnTo>
                    <a:lnTo>
                      <a:pt x="131" y="57"/>
                    </a:lnTo>
                    <a:lnTo>
                      <a:pt x="133" y="57"/>
                    </a:lnTo>
                    <a:lnTo>
                      <a:pt x="133" y="59"/>
                    </a:lnTo>
                    <a:lnTo>
                      <a:pt x="133" y="59"/>
                    </a:lnTo>
                    <a:lnTo>
                      <a:pt x="133" y="62"/>
                    </a:lnTo>
                    <a:lnTo>
                      <a:pt x="133" y="62"/>
                    </a:lnTo>
                    <a:lnTo>
                      <a:pt x="133" y="62"/>
                    </a:lnTo>
                    <a:lnTo>
                      <a:pt x="133" y="62"/>
                    </a:lnTo>
                    <a:lnTo>
                      <a:pt x="135" y="62"/>
                    </a:lnTo>
                    <a:lnTo>
                      <a:pt x="135" y="62"/>
                    </a:lnTo>
                    <a:lnTo>
                      <a:pt x="138" y="62"/>
                    </a:lnTo>
                    <a:lnTo>
                      <a:pt x="138" y="64"/>
                    </a:lnTo>
                    <a:lnTo>
                      <a:pt x="138" y="64"/>
                    </a:lnTo>
                    <a:lnTo>
                      <a:pt x="138" y="64"/>
                    </a:lnTo>
                    <a:lnTo>
                      <a:pt x="138" y="64"/>
                    </a:lnTo>
                    <a:lnTo>
                      <a:pt x="140" y="64"/>
                    </a:lnTo>
                    <a:lnTo>
                      <a:pt x="140" y="64"/>
                    </a:lnTo>
                    <a:lnTo>
                      <a:pt x="140" y="62"/>
                    </a:lnTo>
                    <a:lnTo>
                      <a:pt x="138" y="62"/>
                    </a:lnTo>
                    <a:lnTo>
                      <a:pt x="138" y="62"/>
                    </a:lnTo>
                    <a:lnTo>
                      <a:pt x="140" y="62"/>
                    </a:lnTo>
                    <a:lnTo>
                      <a:pt x="140" y="62"/>
                    </a:lnTo>
                    <a:lnTo>
                      <a:pt x="140" y="59"/>
                    </a:lnTo>
                    <a:lnTo>
                      <a:pt x="140" y="59"/>
                    </a:lnTo>
                    <a:lnTo>
                      <a:pt x="140" y="62"/>
                    </a:lnTo>
                    <a:lnTo>
                      <a:pt x="142" y="62"/>
                    </a:lnTo>
                    <a:lnTo>
                      <a:pt x="142" y="59"/>
                    </a:lnTo>
                    <a:lnTo>
                      <a:pt x="142" y="59"/>
                    </a:lnTo>
                    <a:lnTo>
                      <a:pt x="145" y="59"/>
                    </a:lnTo>
                    <a:lnTo>
                      <a:pt x="145" y="59"/>
                    </a:lnTo>
                    <a:lnTo>
                      <a:pt x="145" y="59"/>
                    </a:lnTo>
                    <a:lnTo>
                      <a:pt x="145" y="62"/>
                    </a:lnTo>
                    <a:lnTo>
                      <a:pt x="147" y="62"/>
                    </a:lnTo>
                    <a:lnTo>
                      <a:pt x="147" y="62"/>
                    </a:lnTo>
                    <a:lnTo>
                      <a:pt x="147" y="62"/>
                    </a:lnTo>
                    <a:lnTo>
                      <a:pt x="149" y="62"/>
                    </a:lnTo>
                    <a:lnTo>
                      <a:pt x="149" y="64"/>
                    </a:lnTo>
                    <a:lnTo>
                      <a:pt x="149" y="64"/>
                    </a:lnTo>
                    <a:lnTo>
                      <a:pt x="149" y="64"/>
                    </a:lnTo>
                    <a:lnTo>
                      <a:pt x="149" y="64"/>
                    </a:lnTo>
                    <a:lnTo>
                      <a:pt x="149" y="62"/>
                    </a:lnTo>
                    <a:lnTo>
                      <a:pt x="149" y="62"/>
                    </a:lnTo>
                    <a:lnTo>
                      <a:pt x="152" y="62"/>
                    </a:lnTo>
                    <a:lnTo>
                      <a:pt x="152" y="64"/>
                    </a:lnTo>
                    <a:lnTo>
                      <a:pt x="152" y="64"/>
                    </a:lnTo>
                    <a:lnTo>
                      <a:pt x="152" y="64"/>
                    </a:lnTo>
                    <a:lnTo>
                      <a:pt x="152" y="64"/>
                    </a:lnTo>
                    <a:lnTo>
                      <a:pt x="152" y="64"/>
                    </a:lnTo>
                    <a:lnTo>
                      <a:pt x="154" y="64"/>
                    </a:lnTo>
                    <a:lnTo>
                      <a:pt x="154" y="64"/>
                    </a:lnTo>
                    <a:lnTo>
                      <a:pt x="157" y="64"/>
                    </a:lnTo>
                    <a:lnTo>
                      <a:pt x="157" y="64"/>
                    </a:lnTo>
                    <a:lnTo>
                      <a:pt x="157" y="64"/>
                    </a:lnTo>
                    <a:lnTo>
                      <a:pt x="159" y="64"/>
                    </a:lnTo>
                    <a:lnTo>
                      <a:pt x="159" y="64"/>
                    </a:lnTo>
                    <a:lnTo>
                      <a:pt x="159" y="64"/>
                    </a:lnTo>
                    <a:lnTo>
                      <a:pt x="161" y="64"/>
                    </a:lnTo>
                    <a:lnTo>
                      <a:pt x="161" y="64"/>
                    </a:lnTo>
                    <a:lnTo>
                      <a:pt x="164" y="64"/>
                    </a:lnTo>
                    <a:lnTo>
                      <a:pt x="164" y="66"/>
                    </a:lnTo>
                    <a:lnTo>
                      <a:pt x="164" y="66"/>
                    </a:lnTo>
                    <a:lnTo>
                      <a:pt x="164" y="69"/>
                    </a:lnTo>
                    <a:lnTo>
                      <a:pt x="164" y="69"/>
                    </a:lnTo>
                    <a:lnTo>
                      <a:pt x="164" y="69"/>
                    </a:lnTo>
                    <a:lnTo>
                      <a:pt x="164" y="69"/>
                    </a:lnTo>
                    <a:lnTo>
                      <a:pt x="164" y="69"/>
                    </a:lnTo>
                    <a:lnTo>
                      <a:pt x="164" y="66"/>
                    </a:lnTo>
                    <a:lnTo>
                      <a:pt x="164" y="66"/>
                    </a:lnTo>
                    <a:lnTo>
                      <a:pt x="166" y="66"/>
                    </a:lnTo>
                    <a:lnTo>
                      <a:pt x="166" y="66"/>
                    </a:lnTo>
                    <a:lnTo>
                      <a:pt x="166" y="66"/>
                    </a:lnTo>
                    <a:lnTo>
                      <a:pt x="166" y="66"/>
                    </a:lnTo>
                    <a:lnTo>
                      <a:pt x="166" y="66"/>
                    </a:lnTo>
                    <a:lnTo>
                      <a:pt x="166" y="64"/>
                    </a:lnTo>
                    <a:lnTo>
                      <a:pt x="168" y="64"/>
                    </a:lnTo>
                    <a:lnTo>
                      <a:pt x="168" y="66"/>
                    </a:lnTo>
                    <a:lnTo>
                      <a:pt x="168" y="66"/>
                    </a:lnTo>
                    <a:lnTo>
                      <a:pt x="168" y="64"/>
                    </a:lnTo>
                    <a:lnTo>
                      <a:pt x="168" y="64"/>
                    </a:lnTo>
                    <a:lnTo>
                      <a:pt x="171" y="64"/>
                    </a:lnTo>
                    <a:lnTo>
                      <a:pt x="171" y="64"/>
                    </a:lnTo>
                    <a:lnTo>
                      <a:pt x="171" y="64"/>
                    </a:lnTo>
                    <a:lnTo>
                      <a:pt x="173" y="64"/>
                    </a:lnTo>
                    <a:lnTo>
                      <a:pt x="173" y="64"/>
                    </a:lnTo>
                    <a:lnTo>
                      <a:pt x="173" y="64"/>
                    </a:lnTo>
                    <a:lnTo>
                      <a:pt x="173" y="64"/>
                    </a:lnTo>
                    <a:lnTo>
                      <a:pt x="173" y="66"/>
                    </a:lnTo>
                    <a:lnTo>
                      <a:pt x="173" y="66"/>
                    </a:lnTo>
                    <a:lnTo>
                      <a:pt x="173" y="66"/>
                    </a:lnTo>
                    <a:lnTo>
                      <a:pt x="173" y="66"/>
                    </a:lnTo>
                    <a:lnTo>
                      <a:pt x="171" y="66"/>
                    </a:lnTo>
                    <a:lnTo>
                      <a:pt x="171" y="69"/>
                    </a:lnTo>
                    <a:lnTo>
                      <a:pt x="173" y="69"/>
                    </a:lnTo>
                    <a:lnTo>
                      <a:pt x="173" y="69"/>
                    </a:lnTo>
                    <a:lnTo>
                      <a:pt x="173" y="71"/>
                    </a:lnTo>
                    <a:lnTo>
                      <a:pt x="173" y="71"/>
                    </a:lnTo>
                    <a:lnTo>
                      <a:pt x="173" y="73"/>
                    </a:lnTo>
                    <a:lnTo>
                      <a:pt x="171" y="73"/>
                    </a:lnTo>
                    <a:lnTo>
                      <a:pt x="171" y="73"/>
                    </a:lnTo>
                    <a:lnTo>
                      <a:pt x="171" y="73"/>
                    </a:lnTo>
                    <a:lnTo>
                      <a:pt x="171" y="76"/>
                    </a:lnTo>
                    <a:lnTo>
                      <a:pt x="171" y="76"/>
                    </a:lnTo>
                    <a:lnTo>
                      <a:pt x="171" y="78"/>
                    </a:lnTo>
                    <a:lnTo>
                      <a:pt x="171" y="78"/>
                    </a:lnTo>
                    <a:lnTo>
                      <a:pt x="171" y="81"/>
                    </a:lnTo>
                    <a:lnTo>
                      <a:pt x="171" y="81"/>
                    </a:lnTo>
                    <a:lnTo>
                      <a:pt x="171" y="81"/>
                    </a:lnTo>
                    <a:lnTo>
                      <a:pt x="171" y="83"/>
                    </a:lnTo>
                    <a:lnTo>
                      <a:pt x="171" y="83"/>
                    </a:lnTo>
                    <a:lnTo>
                      <a:pt x="171" y="83"/>
                    </a:lnTo>
                    <a:lnTo>
                      <a:pt x="171" y="85"/>
                    </a:lnTo>
                    <a:lnTo>
                      <a:pt x="171" y="85"/>
                    </a:lnTo>
                    <a:lnTo>
                      <a:pt x="173" y="85"/>
                    </a:lnTo>
                    <a:lnTo>
                      <a:pt x="173" y="85"/>
                    </a:lnTo>
                    <a:lnTo>
                      <a:pt x="173" y="85"/>
                    </a:lnTo>
                    <a:lnTo>
                      <a:pt x="173" y="88"/>
                    </a:lnTo>
                    <a:lnTo>
                      <a:pt x="173" y="88"/>
                    </a:lnTo>
                    <a:lnTo>
                      <a:pt x="173" y="88"/>
                    </a:lnTo>
                    <a:lnTo>
                      <a:pt x="173" y="90"/>
                    </a:lnTo>
                    <a:lnTo>
                      <a:pt x="173" y="90"/>
                    </a:lnTo>
                    <a:lnTo>
                      <a:pt x="173" y="92"/>
                    </a:lnTo>
                    <a:lnTo>
                      <a:pt x="175" y="92"/>
                    </a:lnTo>
                    <a:lnTo>
                      <a:pt x="175" y="92"/>
                    </a:lnTo>
                    <a:lnTo>
                      <a:pt x="173" y="92"/>
                    </a:lnTo>
                    <a:lnTo>
                      <a:pt x="173" y="92"/>
                    </a:lnTo>
                    <a:lnTo>
                      <a:pt x="173" y="95"/>
                    </a:lnTo>
                    <a:lnTo>
                      <a:pt x="173" y="95"/>
                    </a:lnTo>
                    <a:lnTo>
                      <a:pt x="173" y="95"/>
                    </a:lnTo>
                    <a:lnTo>
                      <a:pt x="173" y="97"/>
                    </a:lnTo>
                    <a:lnTo>
                      <a:pt x="173" y="97"/>
                    </a:lnTo>
                    <a:lnTo>
                      <a:pt x="173" y="97"/>
                    </a:lnTo>
                    <a:lnTo>
                      <a:pt x="173" y="99"/>
                    </a:lnTo>
                    <a:lnTo>
                      <a:pt x="173" y="99"/>
                    </a:lnTo>
                    <a:lnTo>
                      <a:pt x="173" y="102"/>
                    </a:lnTo>
                    <a:lnTo>
                      <a:pt x="171" y="102"/>
                    </a:lnTo>
                    <a:lnTo>
                      <a:pt x="171" y="102"/>
                    </a:lnTo>
                    <a:lnTo>
                      <a:pt x="171" y="102"/>
                    </a:lnTo>
                    <a:lnTo>
                      <a:pt x="171" y="102"/>
                    </a:lnTo>
                    <a:lnTo>
                      <a:pt x="171" y="102"/>
                    </a:lnTo>
                    <a:lnTo>
                      <a:pt x="168" y="102"/>
                    </a:lnTo>
                    <a:lnTo>
                      <a:pt x="168" y="99"/>
                    </a:lnTo>
                    <a:lnTo>
                      <a:pt x="168" y="99"/>
                    </a:lnTo>
                    <a:lnTo>
                      <a:pt x="166" y="99"/>
                    </a:lnTo>
                    <a:lnTo>
                      <a:pt x="166" y="99"/>
                    </a:lnTo>
                    <a:lnTo>
                      <a:pt x="166" y="102"/>
                    </a:lnTo>
                    <a:lnTo>
                      <a:pt x="166" y="102"/>
                    </a:lnTo>
                    <a:lnTo>
                      <a:pt x="164" y="102"/>
                    </a:lnTo>
                    <a:lnTo>
                      <a:pt x="164" y="102"/>
                    </a:lnTo>
                    <a:lnTo>
                      <a:pt x="164" y="102"/>
                    </a:lnTo>
                    <a:lnTo>
                      <a:pt x="164" y="102"/>
                    </a:lnTo>
                    <a:lnTo>
                      <a:pt x="161" y="102"/>
                    </a:lnTo>
                    <a:lnTo>
                      <a:pt x="161" y="102"/>
                    </a:lnTo>
                    <a:lnTo>
                      <a:pt x="161" y="102"/>
                    </a:lnTo>
                    <a:lnTo>
                      <a:pt x="159" y="102"/>
                    </a:lnTo>
                    <a:lnTo>
                      <a:pt x="159" y="99"/>
                    </a:lnTo>
                    <a:lnTo>
                      <a:pt x="159" y="99"/>
                    </a:lnTo>
                    <a:lnTo>
                      <a:pt x="159" y="102"/>
                    </a:lnTo>
                    <a:lnTo>
                      <a:pt x="159" y="102"/>
                    </a:lnTo>
                    <a:lnTo>
                      <a:pt x="157" y="102"/>
                    </a:lnTo>
                    <a:lnTo>
                      <a:pt x="157" y="102"/>
                    </a:lnTo>
                    <a:lnTo>
                      <a:pt x="157" y="102"/>
                    </a:lnTo>
                    <a:lnTo>
                      <a:pt x="157" y="102"/>
                    </a:lnTo>
                    <a:lnTo>
                      <a:pt x="154" y="102"/>
                    </a:lnTo>
                    <a:lnTo>
                      <a:pt x="154" y="102"/>
                    </a:lnTo>
                    <a:lnTo>
                      <a:pt x="154" y="102"/>
                    </a:lnTo>
                    <a:lnTo>
                      <a:pt x="152" y="102"/>
                    </a:lnTo>
                    <a:lnTo>
                      <a:pt x="152" y="102"/>
                    </a:lnTo>
                    <a:lnTo>
                      <a:pt x="152" y="99"/>
                    </a:lnTo>
                    <a:lnTo>
                      <a:pt x="152" y="99"/>
                    </a:lnTo>
                    <a:lnTo>
                      <a:pt x="152" y="99"/>
                    </a:lnTo>
                    <a:lnTo>
                      <a:pt x="152" y="97"/>
                    </a:lnTo>
                    <a:lnTo>
                      <a:pt x="152" y="97"/>
                    </a:lnTo>
                    <a:lnTo>
                      <a:pt x="149" y="97"/>
                    </a:lnTo>
                    <a:lnTo>
                      <a:pt x="149" y="97"/>
                    </a:lnTo>
                    <a:lnTo>
                      <a:pt x="149" y="97"/>
                    </a:lnTo>
                    <a:lnTo>
                      <a:pt x="149" y="97"/>
                    </a:lnTo>
                    <a:lnTo>
                      <a:pt x="149" y="99"/>
                    </a:lnTo>
                    <a:lnTo>
                      <a:pt x="147" y="99"/>
                    </a:lnTo>
                    <a:lnTo>
                      <a:pt x="147" y="99"/>
                    </a:lnTo>
                    <a:lnTo>
                      <a:pt x="147" y="99"/>
                    </a:lnTo>
                    <a:lnTo>
                      <a:pt x="145" y="99"/>
                    </a:lnTo>
                    <a:lnTo>
                      <a:pt x="145" y="99"/>
                    </a:lnTo>
                    <a:lnTo>
                      <a:pt x="145" y="99"/>
                    </a:lnTo>
                    <a:lnTo>
                      <a:pt x="145" y="102"/>
                    </a:lnTo>
                    <a:lnTo>
                      <a:pt x="142" y="102"/>
                    </a:lnTo>
                    <a:lnTo>
                      <a:pt x="142" y="99"/>
                    </a:lnTo>
                    <a:lnTo>
                      <a:pt x="142" y="99"/>
                    </a:lnTo>
                    <a:lnTo>
                      <a:pt x="140" y="99"/>
                    </a:lnTo>
                    <a:lnTo>
                      <a:pt x="140" y="99"/>
                    </a:lnTo>
                    <a:lnTo>
                      <a:pt x="140" y="99"/>
                    </a:lnTo>
                    <a:lnTo>
                      <a:pt x="140" y="99"/>
                    </a:lnTo>
                    <a:lnTo>
                      <a:pt x="140" y="97"/>
                    </a:lnTo>
                    <a:lnTo>
                      <a:pt x="138" y="97"/>
                    </a:lnTo>
                    <a:lnTo>
                      <a:pt x="138" y="97"/>
                    </a:lnTo>
                    <a:lnTo>
                      <a:pt x="138" y="97"/>
                    </a:lnTo>
                    <a:lnTo>
                      <a:pt x="138" y="97"/>
                    </a:lnTo>
                    <a:lnTo>
                      <a:pt x="135" y="97"/>
                    </a:lnTo>
                    <a:lnTo>
                      <a:pt x="135" y="95"/>
                    </a:lnTo>
                    <a:lnTo>
                      <a:pt x="135" y="95"/>
                    </a:lnTo>
                    <a:lnTo>
                      <a:pt x="133" y="95"/>
                    </a:lnTo>
                    <a:lnTo>
                      <a:pt x="133" y="95"/>
                    </a:lnTo>
                    <a:lnTo>
                      <a:pt x="133" y="97"/>
                    </a:lnTo>
                    <a:lnTo>
                      <a:pt x="133" y="97"/>
                    </a:lnTo>
                    <a:lnTo>
                      <a:pt x="133" y="95"/>
                    </a:lnTo>
                    <a:lnTo>
                      <a:pt x="131" y="95"/>
                    </a:lnTo>
                    <a:lnTo>
                      <a:pt x="131" y="95"/>
                    </a:lnTo>
                    <a:lnTo>
                      <a:pt x="131" y="95"/>
                    </a:lnTo>
                    <a:lnTo>
                      <a:pt x="131" y="95"/>
                    </a:lnTo>
                    <a:lnTo>
                      <a:pt x="128" y="95"/>
                    </a:lnTo>
                    <a:lnTo>
                      <a:pt x="128" y="95"/>
                    </a:lnTo>
                    <a:lnTo>
                      <a:pt x="126" y="95"/>
                    </a:lnTo>
                    <a:lnTo>
                      <a:pt x="126" y="95"/>
                    </a:lnTo>
                    <a:lnTo>
                      <a:pt x="126" y="95"/>
                    </a:lnTo>
                    <a:lnTo>
                      <a:pt x="126" y="97"/>
                    </a:lnTo>
                    <a:lnTo>
                      <a:pt x="126" y="97"/>
                    </a:lnTo>
                    <a:lnTo>
                      <a:pt x="123" y="97"/>
                    </a:lnTo>
                    <a:lnTo>
                      <a:pt x="123" y="95"/>
                    </a:lnTo>
                    <a:lnTo>
                      <a:pt x="123" y="95"/>
                    </a:lnTo>
                    <a:lnTo>
                      <a:pt x="123" y="95"/>
                    </a:lnTo>
                    <a:lnTo>
                      <a:pt x="123" y="95"/>
                    </a:lnTo>
                    <a:lnTo>
                      <a:pt x="121" y="95"/>
                    </a:lnTo>
                    <a:lnTo>
                      <a:pt x="121" y="92"/>
                    </a:lnTo>
                    <a:lnTo>
                      <a:pt x="121" y="92"/>
                    </a:lnTo>
                    <a:lnTo>
                      <a:pt x="121" y="92"/>
                    </a:lnTo>
                    <a:lnTo>
                      <a:pt x="121" y="90"/>
                    </a:lnTo>
                    <a:lnTo>
                      <a:pt x="121" y="90"/>
                    </a:lnTo>
                    <a:lnTo>
                      <a:pt x="121" y="90"/>
                    </a:lnTo>
                    <a:lnTo>
                      <a:pt x="119" y="90"/>
                    </a:lnTo>
                    <a:lnTo>
                      <a:pt x="119" y="90"/>
                    </a:lnTo>
                    <a:lnTo>
                      <a:pt x="119" y="90"/>
                    </a:lnTo>
                    <a:lnTo>
                      <a:pt x="119" y="90"/>
                    </a:lnTo>
                    <a:lnTo>
                      <a:pt x="116" y="90"/>
                    </a:lnTo>
                    <a:lnTo>
                      <a:pt x="116" y="92"/>
                    </a:lnTo>
                    <a:lnTo>
                      <a:pt x="116" y="92"/>
                    </a:lnTo>
                    <a:lnTo>
                      <a:pt x="116" y="92"/>
                    </a:lnTo>
                    <a:lnTo>
                      <a:pt x="114" y="92"/>
                    </a:lnTo>
                    <a:lnTo>
                      <a:pt x="114" y="92"/>
                    </a:lnTo>
                    <a:lnTo>
                      <a:pt x="114" y="92"/>
                    </a:lnTo>
                    <a:lnTo>
                      <a:pt x="112" y="92"/>
                    </a:lnTo>
                    <a:lnTo>
                      <a:pt x="112" y="92"/>
                    </a:lnTo>
                    <a:lnTo>
                      <a:pt x="112" y="92"/>
                    </a:lnTo>
                    <a:lnTo>
                      <a:pt x="112" y="92"/>
                    </a:lnTo>
                    <a:lnTo>
                      <a:pt x="109" y="92"/>
                    </a:lnTo>
                    <a:lnTo>
                      <a:pt x="109" y="90"/>
                    </a:lnTo>
                    <a:lnTo>
                      <a:pt x="112" y="90"/>
                    </a:lnTo>
                    <a:lnTo>
                      <a:pt x="112" y="90"/>
                    </a:lnTo>
                    <a:lnTo>
                      <a:pt x="109" y="90"/>
                    </a:lnTo>
                    <a:lnTo>
                      <a:pt x="109" y="90"/>
                    </a:lnTo>
                    <a:lnTo>
                      <a:pt x="107" y="90"/>
                    </a:lnTo>
                    <a:lnTo>
                      <a:pt x="107" y="90"/>
                    </a:lnTo>
                    <a:lnTo>
                      <a:pt x="107" y="88"/>
                    </a:lnTo>
                    <a:lnTo>
                      <a:pt x="107" y="88"/>
                    </a:lnTo>
                    <a:lnTo>
                      <a:pt x="104" y="88"/>
                    </a:lnTo>
                    <a:lnTo>
                      <a:pt x="104" y="88"/>
                    </a:lnTo>
                    <a:lnTo>
                      <a:pt x="104" y="88"/>
                    </a:lnTo>
                    <a:lnTo>
                      <a:pt x="104" y="88"/>
                    </a:lnTo>
                    <a:lnTo>
                      <a:pt x="104" y="85"/>
                    </a:lnTo>
                    <a:lnTo>
                      <a:pt x="102" y="85"/>
                    </a:lnTo>
                    <a:lnTo>
                      <a:pt x="102" y="85"/>
                    </a:lnTo>
                    <a:lnTo>
                      <a:pt x="100" y="85"/>
                    </a:lnTo>
                    <a:lnTo>
                      <a:pt x="100" y="85"/>
                    </a:lnTo>
                    <a:lnTo>
                      <a:pt x="100" y="85"/>
                    </a:lnTo>
                    <a:lnTo>
                      <a:pt x="100" y="85"/>
                    </a:lnTo>
                    <a:lnTo>
                      <a:pt x="100" y="83"/>
                    </a:lnTo>
                    <a:lnTo>
                      <a:pt x="100" y="83"/>
                    </a:lnTo>
                    <a:lnTo>
                      <a:pt x="100" y="83"/>
                    </a:lnTo>
                    <a:lnTo>
                      <a:pt x="100" y="81"/>
                    </a:lnTo>
                    <a:lnTo>
                      <a:pt x="100" y="81"/>
                    </a:lnTo>
                    <a:lnTo>
                      <a:pt x="100" y="78"/>
                    </a:lnTo>
                    <a:lnTo>
                      <a:pt x="97" y="78"/>
                    </a:lnTo>
                    <a:lnTo>
                      <a:pt x="97" y="78"/>
                    </a:lnTo>
                    <a:lnTo>
                      <a:pt x="97" y="78"/>
                    </a:lnTo>
                    <a:lnTo>
                      <a:pt x="97" y="78"/>
                    </a:lnTo>
                    <a:lnTo>
                      <a:pt x="95" y="78"/>
                    </a:lnTo>
                    <a:lnTo>
                      <a:pt x="95" y="76"/>
                    </a:lnTo>
                    <a:lnTo>
                      <a:pt x="95" y="76"/>
                    </a:lnTo>
                    <a:lnTo>
                      <a:pt x="93" y="76"/>
                    </a:lnTo>
                    <a:lnTo>
                      <a:pt x="93" y="76"/>
                    </a:lnTo>
                    <a:lnTo>
                      <a:pt x="93" y="76"/>
                    </a:lnTo>
                    <a:lnTo>
                      <a:pt x="90" y="76"/>
                    </a:lnTo>
                    <a:lnTo>
                      <a:pt x="90" y="76"/>
                    </a:lnTo>
                    <a:lnTo>
                      <a:pt x="90" y="76"/>
                    </a:lnTo>
                    <a:lnTo>
                      <a:pt x="90" y="73"/>
                    </a:lnTo>
                    <a:lnTo>
                      <a:pt x="90" y="73"/>
                    </a:lnTo>
                    <a:lnTo>
                      <a:pt x="88" y="73"/>
                    </a:lnTo>
                    <a:lnTo>
                      <a:pt x="88" y="73"/>
                    </a:lnTo>
                    <a:lnTo>
                      <a:pt x="88" y="73"/>
                    </a:lnTo>
                    <a:lnTo>
                      <a:pt x="86" y="73"/>
                    </a:lnTo>
                    <a:lnTo>
                      <a:pt x="86" y="73"/>
                    </a:lnTo>
                    <a:lnTo>
                      <a:pt x="86" y="73"/>
                    </a:lnTo>
                    <a:lnTo>
                      <a:pt x="86" y="73"/>
                    </a:lnTo>
                    <a:lnTo>
                      <a:pt x="83" y="73"/>
                    </a:lnTo>
                    <a:lnTo>
                      <a:pt x="83" y="73"/>
                    </a:lnTo>
                    <a:lnTo>
                      <a:pt x="83" y="73"/>
                    </a:lnTo>
                    <a:lnTo>
                      <a:pt x="81" y="73"/>
                    </a:lnTo>
                    <a:lnTo>
                      <a:pt x="81" y="76"/>
                    </a:lnTo>
                    <a:lnTo>
                      <a:pt x="81" y="76"/>
                    </a:lnTo>
                    <a:lnTo>
                      <a:pt x="78" y="76"/>
                    </a:lnTo>
                    <a:lnTo>
                      <a:pt x="78" y="73"/>
                    </a:lnTo>
                    <a:lnTo>
                      <a:pt x="78" y="73"/>
                    </a:lnTo>
                    <a:lnTo>
                      <a:pt x="78" y="73"/>
                    </a:lnTo>
                    <a:lnTo>
                      <a:pt x="78" y="73"/>
                    </a:lnTo>
                    <a:lnTo>
                      <a:pt x="76" y="73"/>
                    </a:lnTo>
                    <a:lnTo>
                      <a:pt x="76" y="73"/>
                    </a:lnTo>
                    <a:lnTo>
                      <a:pt x="76" y="73"/>
                    </a:lnTo>
                    <a:lnTo>
                      <a:pt x="74" y="73"/>
                    </a:lnTo>
                    <a:lnTo>
                      <a:pt x="74" y="73"/>
                    </a:lnTo>
                    <a:lnTo>
                      <a:pt x="71" y="73"/>
                    </a:lnTo>
                    <a:lnTo>
                      <a:pt x="71" y="73"/>
                    </a:lnTo>
                    <a:lnTo>
                      <a:pt x="71" y="76"/>
                    </a:lnTo>
                    <a:lnTo>
                      <a:pt x="71" y="76"/>
                    </a:lnTo>
                    <a:lnTo>
                      <a:pt x="71" y="76"/>
                    </a:lnTo>
                    <a:lnTo>
                      <a:pt x="71" y="76"/>
                    </a:lnTo>
                    <a:lnTo>
                      <a:pt x="69" y="76"/>
                    </a:lnTo>
                    <a:lnTo>
                      <a:pt x="69" y="76"/>
                    </a:lnTo>
                    <a:lnTo>
                      <a:pt x="69" y="76"/>
                    </a:lnTo>
                    <a:lnTo>
                      <a:pt x="69" y="73"/>
                    </a:lnTo>
                    <a:lnTo>
                      <a:pt x="67" y="73"/>
                    </a:lnTo>
                    <a:lnTo>
                      <a:pt x="67" y="73"/>
                    </a:lnTo>
                    <a:lnTo>
                      <a:pt x="67" y="73"/>
                    </a:lnTo>
                    <a:lnTo>
                      <a:pt x="64" y="73"/>
                    </a:lnTo>
                    <a:lnTo>
                      <a:pt x="64" y="73"/>
                    </a:lnTo>
                    <a:lnTo>
                      <a:pt x="64" y="73"/>
                    </a:lnTo>
                    <a:lnTo>
                      <a:pt x="64" y="73"/>
                    </a:lnTo>
                    <a:lnTo>
                      <a:pt x="62" y="73"/>
                    </a:lnTo>
                    <a:lnTo>
                      <a:pt x="62" y="73"/>
                    </a:lnTo>
                    <a:lnTo>
                      <a:pt x="60" y="73"/>
                    </a:lnTo>
                    <a:lnTo>
                      <a:pt x="60" y="73"/>
                    </a:lnTo>
                    <a:lnTo>
                      <a:pt x="60" y="73"/>
                    </a:lnTo>
                    <a:lnTo>
                      <a:pt x="60" y="73"/>
                    </a:lnTo>
                    <a:lnTo>
                      <a:pt x="60" y="71"/>
                    </a:lnTo>
                    <a:lnTo>
                      <a:pt x="57" y="71"/>
                    </a:lnTo>
                    <a:lnTo>
                      <a:pt x="57" y="71"/>
                    </a:lnTo>
                    <a:lnTo>
                      <a:pt x="57" y="69"/>
                    </a:lnTo>
                    <a:lnTo>
                      <a:pt x="57" y="69"/>
                    </a:lnTo>
                    <a:lnTo>
                      <a:pt x="57" y="69"/>
                    </a:lnTo>
                    <a:lnTo>
                      <a:pt x="57" y="69"/>
                    </a:lnTo>
                    <a:lnTo>
                      <a:pt x="55" y="69"/>
                    </a:lnTo>
                    <a:lnTo>
                      <a:pt x="55" y="69"/>
                    </a:lnTo>
                    <a:lnTo>
                      <a:pt x="55" y="69"/>
                    </a:lnTo>
                    <a:lnTo>
                      <a:pt x="52" y="69"/>
                    </a:lnTo>
                    <a:lnTo>
                      <a:pt x="52" y="69"/>
                    </a:lnTo>
                    <a:lnTo>
                      <a:pt x="52" y="69"/>
                    </a:lnTo>
                    <a:lnTo>
                      <a:pt x="52" y="69"/>
                    </a:lnTo>
                    <a:lnTo>
                      <a:pt x="50" y="69"/>
                    </a:lnTo>
                    <a:lnTo>
                      <a:pt x="50" y="66"/>
                    </a:lnTo>
                    <a:lnTo>
                      <a:pt x="50" y="66"/>
                    </a:lnTo>
                    <a:lnTo>
                      <a:pt x="50" y="66"/>
                    </a:lnTo>
                    <a:lnTo>
                      <a:pt x="50" y="66"/>
                    </a:lnTo>
                    <a:lnTo>
                      <a:pt x="48" y="66"/>
                    </a:lnTo>
                    <a:lnTo>
                      <a:pt x="48" y="66"/>
                    </a:lnTo>
                    <a:lnTo>
                      <a:pt x="48" y="64"/>
                    </a:lnTo>
                    <a:lnTo>
                      <a:pt x="45" y="64"/>
                    </a:lnTo>
                    <a:lnTo>
                      <a:pt x="45" y="64"/>
                    </a:lnTo>
                    <a:lnTo>
                      <a:pt x="45" y="64"/>
                    </a:lnTo>
                    <a:lnTo>
                      <a:pt x="45" y="64"/>
                    </a:lnTo>
                    <a:lnTo>
                      <a:pt x="43" y="64"/>
                    </a:lnTo>
                    <a:lnTo>
                      <a:pt x="43" y="64"/>
                    </a:lnTo>
                    <a:lnTo>
                      <a:pt x="43" y="64"/>
                    </a:lnTo>
                    <a:lnTo>
                      <a:pt x="43" y="64"/>
                    </a:lnTo>
                    <a:lnTo>
                      <a:pt x="41" y="64"/>
                    </a:lnTo>
                    <a:lnTo>
                      <a:pt x="41" y="64"/>
                    </a:lnTo>
                    <a:lnTo>
                      <a:pt x="41" y="64"/>
                    </a:lnTo>
                    <a:lnTo>
                      <a:pt x="41" y="64"/>
                    </a:lnTo>
                    <a:lnTo>
                      <a:pt x="38" y="64"/>
                    </a:lnTo>
                    <a:lnTo>
                      <a:pt x="38" y="64"/>
                    </a:lnTo>
                    <a:lnTo>
                      <a:pt x="38" y="64"/>
                    </a:lnTo>
                    <a:lnTo>
                      <a:pt x="38" y="64"/>
                    </a:lnTo>
                    <a:lnTo>
                      <a:pt x="38" y="64"/>
                    </a:lnTo>
                    <a:lnTo>
                      <a:pt x="36" y="64"/>
                    </a:lnTo>
                    <a:lnTo>
                      <a:pt x="36" y="62"/>
                    </a:lnTo>
                    <a:lnTo>
                      <a:pt x="36" y="62"/>
                    </a:lnTo>
                    <a:lnTo>
                      <a:pt x="36" y="62"/>
                    </a:lnTo>
                    <a:lnTo>
                      <a:pt x="33" y="62"/>
                    </a:lnTo>
                    <a:lnTo>
                      <a:pt x="33" y="62"/>
                    </a:lnTo>
                    <a:lnTo>
                      <a:pt x="33" y="62"/>
                    </a:lnTo>
                    <a:lnTo>
                      <a:pt x="33" y="59"/>
                    </a:lnTo>
                    <a:lnTo>
                      <a:pt x="31" y="59"/>
                    </a:lnTo>
                    <a:lnTo>
                      <a:pt x="31" y="59"/>
                    </a:lnTo>
                    <a:lnTo>
                      <a:pt x="31" y="59"/>
                    </a:lnTo>
                    <a:lnTo>
                      <a:pt x="31" y="57"/>
                    </a:lnTo>
                    <a:lnTo>
                      <a:pt x="31" y="57"/>
                    </a:lnTo>
                    <a:lnTo>
                      <a:pt x="31" y="57"/>
                    </a:lnTo>
                    <a:lnTo>
                      <a:pt x="29" y="57"/>
                    </a:lnTo>
                    <a:lnTo>
                      <a:pt x="29" y="57"/>
                    </a:lnTo>
                    <a:lnTo>
                      <a:pt x="29" y="57"/>
                    </a:lnTo>
                    <a:lnTo>
                      <a:pt x="26" y="57"/>
                    </a:lnTo>
                    <a:lnTo>
                      <a:pt x="26" y="57"/>
                    </a:lnTo>
                    <a:lnTo>
                      <a:pt x="26" y="54"/>
                    </a:lnTo>
                    <a:lnTo>
                      <a:pt x="26" y="54"/>
                    </a:lnTo>
                    <a:lnTo>
                      <a:pt x="26" y="54"/>
                    </a:lnTo>
                    <a:lnTo>
                      <a:pt x="26" y="54"/>
                    </a:lnTo>
                    <a:lnTo>
                      <a:pt x="26" y="54"/>
                    </a:lnTo>
                    <a:lnTo>
                      <a:pt x="26" y="52"/>
                    </a:lnTo>
                    <a:lnTo>
                      <a:pt x="24" y="52"/>
                    </a:lnTo>
                    <a:lnTo>
                      <a:pt x="24" y="52"/>
                    </a:lnTo>
                    <a:lnTo>
                      <a:pt x="24" y="52"/>
                    </a:lnTo>
                    <a:lnTo>
                      <a:pt x="24" y="52"/>
                    </a:lnTo>
                    <a:lnTo>
                      <a:pt x="22" y="52"/>
                    </a:lnTo>
                    <a:lnTo>
                      <a:pt x="22" y="52"/>
                    </a:lnTo>
                    <a:lnTo>
                      <a:pt x="22" y="50"/>
                    </a:lnTo>
                    <a:lnTo>
                      <a:pt x="19" y="50"/>
                    </a:lnTo>
                    <a:lnTo>
                      <a:pt x="19" y="50"/>
                    </a:lnTo>
                    <a:lnTo>
                      <a:pt x="19" y="50"/>
                    </a:lnTo>
                    <a:lnTo>
                      <a:pt x="19" y="50"/>
                    </a:lnTo>
                    <a:lnTo>
                      <a:pt x="19" y="47"/>
                    </a:lnTo>
                    <a:lnTo>
                      <a:pt x="17" y="47"/>
                    </a:lnTo>
                    <a:lnTo>
                      <a:pt x="17" y="47"/>
                    </a:lnTo>
                    <a:lnTo>
                      <a:pt x="17" y="47"/>
                    </a:lnTo>
                    <a:lnTo>
                      <a:pt x="17" y="47"/>
                    </a:lnTo>
                    <a:lnTo>
                      <a:pt x="15" y="47"/>
                    </a:lnTo>
                    <a:lnTo>
                      <a:pt x="15" y="47"/>
                    </a:lnTo>
                    <a:lnTo>
                      <a:pt x="15" y="45"/>
                    </a:lnTo>
                    <a:lnTo>
                      <a:pt x="12" y="45"/>
                    </a:lnTo>
                    <a:lnTo>
                      <a:pt x="12" y="45"/>
                    </a:lnTo>
                    <a:lnTo>
                      <a:pt x="12" y="45"/>
                    </a:lnTo>
                    <a:lnTo>
                      <a:pt x="12" y="45"/>
                    </a:lnTo>
                    <a:lnTo>
                      <a:pt x="12" y="45"/>
                    </a:lnTo>
                    <a:lnTo>
                      <a:pt x="10" y="45"/>
                    </a:lnTo>
                    <a:lnTo>
                      <a:pt x="10" y="45"/>
                    </a:lnTo>
                    <a:lnTo>
                      <a:pt x="10" y="45"/>
                    </a:lnTo>
                    <a:lnTo>
                      <a:pt x="10" y="45"/>
                    </a:lnTo>
                    <a:lnTo>
                      <a:pt x="10" y="45"/>
                    </a:lnTo>
                    <a:lnTo>
                      <a:pt x="10" y="45"/>
                    </a:lnTo>
                    <a:lnTo>
                      <a:pt x="7" y="45"/>
                    </a:lnTo>
                    <a:lnTo>
                      <a:pt x="7" y="45"/>
                    </a:lnTo>
                    <a:lnTo>
                      <a:pt x="5" y="45"/>
                    </a:lnTo>
                    <a:lnTo>
                      <a:pt x="5" y="45"/>
                    </a:lnTo>
                    <a:lnTo>
                      <a:pt x="5" y="45"/>
                    </a:lnTo>
                    <a:lnTo>
                      <a:pt x="5" y="43"/>
                    </a:lnTo>
                    <a:lnTo>
                      <a:pt x="5" y="43"/>
                    </a:lnTo>
                    <a:lnTo>
                      <a:pt x="5" y="43"/>
                    </a:lnTo>
                    <a:lnTo>
                      <a:pt x="3" y="43"/>
                    </a:lnTo>
                    <a:lnTo>
                      <a:pt x="3" y="43"/>
                    </a:lnTo>
                    <a:lnTo>
                      <a:pt x="3" y="40"/>
                    </a:lnTo>
                    <a:lnTo>
                      <a:pt x="0" y="40"/>
                    </a:lnTo>
                    <a:lnTo>
                      <a:pt x="0" y="40"/>
                    </a:lnTo>
                    <a:lnTo>
                      <a:pt x="0" y="40"/>
                    </a:lnTo>
                    <a:lnTo>
                      <a:pt x="0" y="40"/>
                    </a:lnTo>
                    <a:lnTo>
                      <a:pt x="0" y="38"/>
                    </a:lnTo>
                    <a:lnTo>
                      <a:pt x="0" y="38"/>
                    </a:lnTo>
                    <a:lnTo>
                      <a:pt x="0" y="38"/>
                    </a:lnTo>
                    <a:lnTo>
                      <a:pt x="0" y="36"/>
                    </a:lnTo>
                    <a:lnTo>
                      <a:pt x="0" y="36"/>
                    </a:lnTo>
                    <a:lnTo>
                      <a:pt x="0" y="36"/>
                    </a:lnTo>
                    <a:lnTo>
                      <a:pt x="0" y="33"/>
                    </a:lnTo>
                    <a:lnTo>
                      <a:pt x="0" y="33"/>
                    </a:lnTo>
                    <a:lnTo>
                      <a:pt x="3" y="33"/>
                    </a:lnTo>
                    <a:lnTo>
                      <a:pt x="3" y="33"/>
                    </a:lnTo>
                    <a:lnTo>
                      <a:pt x="3" y="33"/>
                    </a:lnTo>
                    <a:lnTo>
                      <a:pt x="5" y="33"/>
                    </a:lnTo>
                    <a:lnTo>
                      <a:pt x="5" y="31"/>
                    </a:lnTo>
                    <a:lnTo>
                      <a:pt x="5" y="31"/>
                    </a:lnTo>
                    <a:lnTo>
                      <a:pt x="5" y="31"/>
                    </a:lnTo>
                    <a:lnTo>
                      <a:pt x="5" y="28"/>
                    </a:lnTo>
                    <a:lnTo>
                      <a:pt x="5" y="28"/>
                    </a:lnTo>
                    <a:lnTo>
                      <a:pt x="5" y="28"/>
                    </a:lnTo>
                    <a:lnTo>
                      <a:pt x="5" y="26"/>
                    </a:lnTo>
                    <a:lnTo>
                      <a:pt x="5" y="26"/>
                    </a:lnTo>
                    <a:lnTo>
                      <a:pt x="5" y="26"/>
                    </a:lnTo>
                    <a:lnTo>
                      <a:pt x="5" y="26"/>
                    </a:lnTo>
                    <a:lnTo>
                      <a:pt x="5" y="24"/>
                    </a:lnTo>
                    <a:lnTo>
                      <a:pt x="5" y="24"/>
                    </a:lnTo>
                    <a:lnTo>
                      <a:pt x="5" y="24"/>
                    </a:lnTo>
                    <a:lnTo>
                      <a:pt x="5" y="24"/>
                    </a:lnTo>
                    <a:lnTo>
                      <a:pt x="5" y="24"/>
                    </a:lnTo>
                    <a:lnTo>
                      <a:pt x="5" y="21"/>
                    </a:lnTo>
                    <a:lnTo>
                      <a:pt x="7" y="21"/>
                    </a:lnTo>
                    <a:lnTo>
                      <a:pt x="7" y="21"/>
                    </a:lnTo>
                    <a:lnTo>
                      <a:pt x="7" y="21"/>
                    </a:lnTo>
                    <a:lnTo>
                      <a:pt x="7" y="19"/>
                    </a:lnTo>
                    <a:lnTo>
                      <a:pt x="7" y="19"/>
                    </a:lnTo>
                    <a:lnTo>
                      <a:pt x="7" y="19"/>
                    </a:lnTo>
                    <a:lnTo>
                      <a:pt x="7" y="17"/>
                    </a:lnTo>
                    <a:lnTo>
                      <a:pt x="7" y="17"/>
                    </a:lnTo>
                    <a:lnTo>
                      <a:pt x="7" y="17"/>
                    </a:lnTo>
                    <a:lnTo>
                      <a:pt x="7" y="14"/>
                    </a:lnTo>
                    <a:lnTo>
                      <a:pt x="10" y="14"/>
                    </a:lnTo>
                    <a:lnTo>
                      <a:pt x="10" y="14"/>
                    </a:lnTo>
                    <a:lnTo>
                      <a:pt x="10" y="14"/>
                    </a:lnTo>
                    <a:lnTo>
                      <a:pt x="10" y="14"/>
                    </a:lnTo>
                    <a:lnTo>
                      <a:pt x="10" y="14"/>
                    </a:lnTo>
                    <a:lnTo>
                      <a:pt x="12" y="14"/>
                    </a:lnTo>
                    <a:lnTo>
                      <a:pt x="12" y="12"/>
                    </a:lnTo>
                    <a:lnTo>
                      <a:pt x="12" y="12"/>
                    </a:lnTo>
                    <a:lnTo>
                      <a:pt x="12" y="12"/>
                    </a:lnTo>
                    <a:lnTo>
                      <a:pt x="12" y="12"/>
                    </a:lnTo>
                    <a:lnTo>
                      <a:pt x="15" y="12"/>
                    </a:lnTo>
                    <a:lnTo>
                      <a:pt x="15" y="9"/>
                    </a:lnTo>
                    <a:lnTo>
                      <a:pt x="15" y="9"/>
                    </a:lnTo>
                    <a:lnTo>
                      <a:pt x="15" y="9"/>
                    </a:lnTo>
                    <a:lnTo>
                      <a:pt x="17" y="9"/>
                    </a:lnTo>
                    <a:lnTo>
                      <a:pt x="17" y="7"/>
                    </a:lnTo>
                    <a:lnTo>
                      <a:pt x="17" y="7"/>
                    </a:lnTo>
                    <a:lnTo>
                      <a:pt x="17" y="7"/>
                    </a:lnTo>
                    <a:lnTo>
                      <a:pt x="17" y="7"/>
                    </a:lnTo>
                    <a:lnTo>
                      <a:pt x="17" y="5"/>
                    </a:lnTo>
                    <a:lnTo>
                      <a:pt x="17" y="5"/>
                    </a:lnTo>
                    <a:lnTo>
                      <a:pt x="19" y="5"/>
                    </a:lnTo>
                    <a:lnTo>
                      <a:pt x="19" y="5"/>
                    </a:lnTo>
                    <a:lnTo>
                      <a:pt x="19" y="5"/>
                    </a:lnTo>
                    <a:lnTo>
                      <a:pt x="19" y="5"/>
                    </a:lnTo>
                    <a:lnTo>
                      <a:pt x="19" y="5"/>
                    </a:lnTo>
                    <a:lnTo>
                      <a:pt x="22" y="5"/>
                    </a:lnTo>
                    <a:lnTo>
                      <a:pt x="22" y="5"/>
                    </a:lnTo>
                    <a:lnTo>
                      <a:pt x="22" y="5"/>
                    </a:lnTo>
                    <a:lnTo>
                      <a:pt x="22" y="7"/>
                    </a:lnTo>
                    <a:lnTo>
                      <a:pt x="22" y="7"/>
                    </a:lnTo>
                    <a:lnTo>
                      <a:pt x="22" y="9"/>
                    </a:lnTo>
                    <a:lnTo>
                      <a:pt x="24" y="9"/>
                    </a:lnTo>
                    <a:lnTo>
                      <a:pt x="24" y="9"/>
                    </a:lnTo>
                    <a:lnTo>
                      <a:pt x="24" y="9"/>
                    </a:lnTo>
                    <a:lnTo>
                      <a:pt x="26" y="9"/>
                    </a:lnTo>
                    <a:lnTo>
                      <a:pt x="26" y="7"/>
                    </a:lnTo>
                    <a:lnTo>
                      <a:pt x="26" y="7"/>
                    </a:lnTo>
                    <a:lnTo>
                      <a:pt x="26" y="7"/>
                    </a:lnTo>
                    <a:lnTo>
                      <a:pt x="26" y="5"/>
                    </a:lnTo>
                    <a:lnTo>
                      <a:pt x="26" y="5"/>
                    </a:lnTo>
                    <a:lnTo>
                      <a:pt x="29" y="5"/>
                    </a:lnTo>
                    <a:lnTo>
                      <a:pt x="29" y="5"/>
                    </a:lnTo>
                    <a:lnTo>
                      <a:pt x="29" y="5"/>
                    </a:lnTo>
                    <a:lnTo>
                      <a:pt x="29" y="5"/>
                    </a:lnTo>
                    <a:lnTo>
                      <a:pt x="29" y="2"/>
                    </a:lnTo>
                    <a:lnTo>
                      <a:pt x="29" y="2"/>
                    </a:lnTo>
                    <a:lnTo>
                      <a:pt x="29" y="2"/>
                    </a:lnTo>
                    <a:lnTo>
                      <a:pt x="29" y="0"/>
                    </a:lnTo>
                    <a:lnTo>
                      <a:pt x="29" y="0"/>
                    </a:lnTo>
                    <a:lnTo>
                      <a:pt x="29" y="0"/>
                    </a:lnTo>
                    <a:lnTo>
                      <a:pt x="31" y="0"/>
                    </a:lnTo>
                    <a:lnTo>
                      <a:pt x="31" y="0"/>
                    </a:lnTo>
                    <a:lnTo>
                      <a:pt x="31" y="0"/>
                    </a:lnTo>
                    <a:lnTo>
                      <a:pt x="31" y="0"/>
                    </a:lnTo>
                    <a:lnTo>
                      <a:pt x="33" y="0"/>
                    </a:lnTo>
                    <a:lnTo>
                      <a:pt x="33" y="0"/>
                    </a:lnTo>
                    <a:lnTo>
                      <a:pt x="33" y="0"/>
                    </a:lnTo>
                    <a:lnTo>
                      <a:pt x="33" y="0"/>
                    </a:lnTo>
                    <a:lnTo>
                      <a:pt x="36" y="0"/>
                    </a:lnTo>
                    <a:lnTo>
                      <a:pt x="36" y="0"/>
                    </a:lnTo>
                    <a:lnTo>
                      <a:pt x="36" y="0"/>
                    </a:lnTo>
                    <a:lnTo>
                      <a:pt x="38" y="0"/>
                    </a:lnTo>
                    <a:lnTo>
                      <a:pt x="38" y="0"/>
                    </a:lnTo>
                    <a:lnTo>
                      <a:pt x="38" y="0"/>
                    </a:lnTo>
                    <a:lnTo>
                      <a:pt x="41" y="0"/>
                    </a:lnTo>
                    <a:lnTo>
                      <a:pt x="41" y="0"/>
                    </a:lnTo>
                    <a:lnTo>
                      <a:pt x="41" y="2"/>
                    </a:lnTo>
                    <a:lnTo>
                      <a:pt x="43" y="2"/>
                    </a:lnTo>
                    <a:lnTo>
                      <a:pt x="43" y="2"/>
                    </a:lnTo>
                    <a:lnTo>
                      <a:pt x="43" y="2"/>
                    </a:lnTo>
                    <a:lnTo>
                      <a:pt x="45" y="2"/>
                    </a:lnTo>
                    <a:lnTo>
                      <a:pt x="45" y="2"/>
                    </a:lnTo>
                    <a:lnTo>
                      <a:pt x="45" y="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2" name="Freeform 104"/>
              <p:cNvSpPr>
                <a:spLocks/>
              </p:cNvSpPr>
              <p:nvPr/>
            </p:nvSpPr>
            <p:spPr bwMode="auto">
              <a:xfrm>
                <a:off x="2549" y="1983"/>
                <a:ext cx="175" cy="102"/>
              </a:xfrm>
              <a:custGeom>
                <a:avLst/>
                <a:gdLst/>
                <a:ahLst/>
                <a:cxnLst>
                  <a:cxn ang="0">
                    <a:pos x="50" y="9"/>
                  </a:cxn>
                  <a:cxn ang="0">
                    <a:pos x="57" y="14"/>
                  </a:cxn>
                  <a:cxn ang="0">
                    <a:pos x="64" y="19"/>
                  </a:cxn>
                  <a:cxn ang="0">
                    <a:pos x="71" y="24"/>
                  </a:cxn>
                  <a:cxn ang="0">
                    <a:pos x="76" y="31"/>
                  </a:cxn>
                  <a:cxn ang="0">
                    <a:pos x="83" y="28"/>
                  </a:cxn>
                  <a:cxn ang="0">
                    <a:pos x="88" y="33"/>
                  </a:cxn>
                  <a:cxn ang="0">
                    <a:pos x="93" y="38"/>
                  </a:cxn>
                  <a:cxn ang="0">
                    <a:pos x="100" y="43"/>
                  </a:cxn>
                  <a:cxn ang="0">
                    <a:pos x="104" y="45"/>
                  </a:cxn>
                  <a:cxn ang="0">
                    <a:pos x="109" y="47"/>
                  </a:cxn>
                  <a:cxn ang="0">
                    <a:pos x="114" y="54"/>
                  </a:cxn>
                  <a:cxn ang="0">
                    <a:pos x="121" y="54"/>
                  </a:cxn>
                  <a:cxn ang="0">
                    <a:pos x="126" y="62"/>
                  </a:cxn>
                  <a:cxn ang="0">
                    <a:pos x="131" y="57"/>
                  </a:cxn>
                  <a:cxn ang="0">
                    <a:pos x="135" y="62"/>
                  </a:cxn>
                  <a:cxn ang="0">
                    <a:pos x="140" y="62"/>
                  </a:cxn>
                  <a:cxn ang="0">
                    <a:pos x="147" y="62"/>
                  </a:cxn>
                  <a:cxn ang="0">
                    <a:pos x="152" y="64"/>
                  </a:cxn>
                  <a:cxn ang="0">
                    <a:pos x="161" y="64"/>
                  </a:cxn>
                  <a:cxn ang="0">
                    <a:pos x="166" y="66"/>
                  </a:cxn>
                  <a:cxn ang="0">
                    <a:pos x="171" y="64"/>
                  </a:cxn>
                  <a:cxn ang="0">
                    <a:pos x="173" y="69"/>
                  </a:cxn>
                  <a:cxn ang="0">
                    <a:pos x="171" y="81"/>
                  </a:cxn>
                  <a:cxn ang="0">
                    <a:pos x="173" y="88"/>
                  </a:cxn>
                  <a:cxn ang="0">
                    <a:pos x="173" y="97"/>
                  </a:cxn>
                  <a:cxn ang="0">
                    <a:pos x="168" y="99"/>
                  </a:cxn>
                  <a:cxn ang="0">
                    <a:pos x="159" y="102"/>
                  </a:cxn>
                  <a:cxn ang="0">
                    <a:pos x="152" y="102"/>
                  </a:cxn>
                  <a:cxn ang="0">
                    <a:pos x="147" y="99"/>
                  </a:cxn>
                  <a:cxn ang="0">
                    <a:pos x="140" y="99"/>
                  </a:cxn>
                  <a:cxn ang="0">
                    <a:pos x="133" y="97"/>
                  </a:cxn>
                  <a:cxn ang="0">
                    <a:pos x="126" y="97"/>
                  </a:cxn>
                  <a:cxn ang="0">
                    <a:pos x="121" y="90"/>
                  </a:cxn>
                  <a:cxn ang="0">
                    <a:pos x="114" y="92"/>
                  </a:cxn>
                  <a:cxn ang="0">
                    <a:pos x="107" y="90"/>
                  </a:cxn>
                  <a:cxn ang="0">
                    <a:pos x="100" y="85"/>
                  </a:cxn>
                  <a:cxn ang="0">
                    <a:pos x="95" y="78"/>
                  </a:cxn>
                  <a:cxn ang="0">
                    <a:pos x="88" y="73"/>
                  </a:cxn>
                  <a:cxn ang="0">
                    <a:pos x="78" y="76"/>
                  </a:cxn>
                  <a:cxn ang="0">
                    <a:pos x="71" y="76"/>
                  </a:cxn>
                  <a:cxn ang="0">
                    <a:pos x="64" y="73"/>
                  </a:cxn>
                  <a:cxn ang="0">
                    <a:pos x="57" y="69"/>
                  </a:cxn>
                  <a:cxn ang="0">
                    <a:pos x="50" y="66"/>
                  </a:cxn>
                  <a:cxn ang="0">
                    <a:pos x="43" y="64"/>
                  </a:cxn>
                  <a:cxn ang="0">
                    <a:pos x="36" y="64"/>
                  </a:cxn>
                  <a:cxn ang="0">
                    <a:pos x="31" y="57"/>
                  </a:cxn>
                  <a:cxn ang="0">
                    <a:pos x="26" y="52"/>
                  </a:cxn>
                  <a:cxn ang="0">
                    <a:pos x="19" y="47"/>
                  </a:cxn>
                  <a:cxn ang="0">
                    <a:pos x="12" y="45"/>
                  </a:cxn>
                  <a:cxn ang="0">
                    <a:pos x="5" y="43"/>
                  </a:cxn>
                  <a:cxn ang="0">
                    <a:pos x="0" y="38"/>
                  </a:cxn>
                  <a:cxn ang="0">
                    <a:pos x="5" y="31"/>
                  </a:cxn>
                  <a:cxn ang="0">
                    <a:pos x="5" y="24"/>
                  </a:cxn>
                  <a:cxn ang="0">
                    <a:pos x="10" y="14"/>
                  </a:cxn>
                  <a:cxn ang="0">
                    <a:pos x="15" y="9"/>
                  </a:cxn>
                  <a:cxn ang="0">
                    <a:pos x="19" y="5"/>
                  </a:cxn>
                  <a:cxn ang="0">
                    <a:pos x="26" y="7"/>
                  </a:cxn>
                  <a:cxn ang="0">
                    <a:pos x="29" y="0"/>
                  </a:cxn>
                  <a:cxn ang="0">
                    <a:pos x="36" y="0"/>
                  </a:cxn>
                  <a:cxn ang="0">
                    <a:pos x="45" y="2"/>
                  </a:cxn>
                </a:cxnLst>
                <a:rect l="0" t="0" r="r" b="b"/>
                <a:pathLst>
                  <a:path w="175" h="102">
                    <a:moveTo>
                      <a:pt x="45" y="5"/>
                    </a:moveTo>
                    <a:lnTo>
                      <a:pt x="45" y="5"/>
                    </a:lnTo>
                    <a:lnTo>
                      <a:pt x="45" y="5"/>
                    </a:lnTo>
                    <a:lnTo>
                      <a:pt x="45" y="5"/>
                    </a:lnTo>
                    <a:lnTo>
                      <a:pt x="45" y="7"/>
                    </a:lnTo>
                    <a:lnTo>
                      <a:pt x="45" y="7"/>
                    </a:lnTo>
                    <a:lnTo>
                      <a:pt x="45" y="9"/>
                    </a:lnTo>
                    <a:lnTo>
                      <a:pt x="45" y="9"/>
                    </a:lnTo>
                    <a:lnTo>
                      <a:pt x="48" y="9"/>
                    </a:lnTo>
                    <a:lnTo>
                      <a:pt x="48" y="9"/>
                    </a:lnTo>
                    <a:lnTo>
                      <a:pt x="50" y="9"/>
                    </a:lnTo>
                    <a:lnTo>
                      <a:pt x="50" y="9"/>
                    </a:lnTo>
                    <a:lnTo>
                      <a:pt x="50" y="9"/>
                    </a:lnTo>
                    <a:lnTo>
                      <a:pt x="50" y="9"/>
                    </a:lnTo>
                    <a:lnTo>
                      <a:pt x="52" y="9"/>
                    </a:lnTo>
                    <a:lnTo>
                      <a:pt x="52" y="9"/>
                    </a:lnTo>
                    <a:lnTo>
                      <a:pt x="52" y="9"/>
                    </a:lnTo>
                    <a:lnTo>
                      <a:pt x="52" y="12"/>
                    </a:lnTo>
                    <a:lnTo>
                      <a:pt x="55" y="12"/>
                    </a:lnTo>
                    <a:lnTo>
                      <a:pt x="55" y="12"/>
                    </a:lnTo>
                    <a:lnTo>
                      <a:pt x="55" y="12"/>
                    </a:lnTo>
                    <a:lnTo>
                      <a:pt x="55" y="14"/>
                    </a:lnTo>
                    <a:lnTo>
                      <a:pt x="57" y="14"/>
                    </a:lnTo>
                    <a:lnTo>
                      <a:pt x="57" y="14"/>
                    </a:lnTo>
                    <a:lnTo>
                      <a:pt x="57" y="14"/>
                    </a:lnTo>
                    <a:lnTo>
                      <a:pt x="57" y="14"/>
                    </a:lnTo>
                    <a:lnTo>
                      <a:pt x="57" y="17"/>
                    </a:lnTo>
                    <a:lnTo>
                      <a:pt x="57" y="17"/>
                    </a:lnTo>
                    <a:lnTo>
                      <a:pt x="60" y="17"/>
                    </a:lnTo>
                    <a:lnTo>
                      <a:pt x="60" y="17"/>
                    </a:lnTo>
                    <a:lnTo>
                      <a:pt x="60" y="17"/>
                    </a:lnTo>
                    <a:lnTo>
                      <a:pt x="60" y="17"/>
                    </a:lnTo>
                    <a:lnTo>
                      <a:pt x="62" y="17"/>
                    </a:lnTo>
                    <a:lnTo>
                      <a:pt x="62" y="17"/>
                    </a:lnTo>
                    <a:lnTo>
                      <a:pt x="62" y="19"/>
                    </a:lnTo>
                    <a:lnTo>
                      <a:pt x="64" y="19"/>
                    </a:lnTo>
                    <a:lnTo>
                      <a:pt x="64" y="19"/>
                    </a:lnTo>
                    <a:lnTo>
                      <a:pt x="64" y="19"/>
                    </a:lnTo>
                    <a:lnTo>
                      <a:pt x="64" y="19"/>
                    </a:lnTo>
                    <a:lnTo>
                      <a:pt x="67" y="19"/>
                    </a:lnTo>
                    <a:lnTo>
                      <a:pt x="67" y="19"/>
                    </a:lnTo>
                    <a:lnTo>
                      <a:pt x="67" y="21"/>
                    </a:lnTo>
                    <a:lnTo>
                      <a:pt x="67" y="21"/>
                    </a:lnTo>
                    <a:lnTo>
                      <a:pt x="69" y="21"/>
                    </a:lnTo>
                    <a:lnTo>
                      <a:pt x="69" y="21"/>
                    </a:lnTo>
                    <a:lnTo>
                      <a:pt x="69" y="24"/>
                    </a:lnTo>
                    <a:lnTo>
                      <a:pt x="69" y="24"/>
                    </a:lnTo>
                    <a:lnTo>
                      <a:pt x="71" y="24"/>
                    </a:lnTo>
                    <a:lnTo>
                      <a:pt x="71" y="24"/>
                    </a:lnTo>
                    <a:lnTo>
                      <a:pt x="71" y="24"/>
                    </a:lnTo>
                    <a:lnTo>
                      <a:pt x="71" y="24"/>
                    </a:lnTo>
                    <a:lnTo>
                      <a:pt x="71" y="26"/>
                    </a:lnTo>
                    <a:lnTo>
                      <a:pt x="71" y="26"/>
                    </a:lnTo>
                    <a:lnTo>
                      <a:pt x="71" y="26"/>
                    </a:lnTo>
                    <a:lnTo>
                      <a:pt x="71" y="28"/>
                    </a:lnTo>
                    <a:lnTo>
                      <a:pt x="74" y="28"/>
                    </a:lnTo>
                    <a:lnTo>
                      <a:pt x="74" y="28"/>
                    </a:lnTo>
                    <a:lnTo>
                      <a:pt x="74" y="28"/>
                    </a:lnTo>
                    <a:lnTo>
                      <a:pt x="74" y="31"/>
                    </a:lnTo>
                    <a:lnTo>
                      <a:pt x="76" y="31"/>
                    </a:lnTo>
                    <a:lnTo>
                      <a:pt x="76" y="31"/>
                    </a:lnTo>
                    <a:lnTo>
                      <a:pt x="76" y="31"/>
                    </a:lnTo>
                    <a:lnTo>
                      <a:pt x="76" y="31"/>
                    </a:lnTo>
                    <a:lnTo>
                      <a:pt x="76" y="31"/>
                    </a:lnTo>
                    <a:lnTo>
                      <a:pt x="78" y="31"/>
                    </a:lnTo>
                    <a:lnTo>
                      <a:pt x="78" y="31"/>
                    </a:lnTo>
                    <a:lnTo>
                      <a:pt x="78" y="28"/>
                    </a:lnTo>
                    <a:lnTo>
                      <a:pt x="78" y="28"/>
                    </a:lnTo>
                    <a:lnTo>
                      <a:pt x="81" y="28"/>
                    </a:lnTo>
                    <a:lnTo>
                      <a:pt x="81" y="28"/>
                    </a:lnTo>
                    <a:lnTo>
                      <a:pt x="81" y="28"/>
                    </a:lnTo>
                    <a:lnTo>
                      <a:pt x="83" y="28"/>
                    </a:lnTo>
                    <a:lnTo>
                      <a:pt x="83" y="28"/>
                    </a:lnTo>
                    <a:lnTo>
                      <a:pt x="83" y="28"/>
                    </a:lnTo>
                    <a:lnTo>
                      <a:pt x="86" y="28"/>
                    </a:lnTo>
                    <a:lnTo>
                      <a:pt x="86" y="28"/>
                    </a:lnTo>
                    <a:lnTo>
                      <a:pt x="86" y="28"/>
                    </a:lnTo>
                    <a:lnTo>
                      <a:pt x="86" y="28"/>
                    </a:lnTo>
                    <a:lnTo>
                      <a:pt x="88" y="28"/>
                    </a:lnTo>
                    <a:lnTo>
                      <a:pt x="88" y="28"/>
                    </a:lnTo>
                    <a:lnTo>
                      <a:pt x="88" y="31"/>
                    </a:lnTo>
                    <a:lnTo>
                      <a:pt x="88" y="31"/>
                    </a:lnTo>
                    <a:lnTo>
                      <a:pt x="88" y="33"/>
                    </a:lnTo>
                    <a:lnTo>
                      <a:pt x="88" y="33"/>
                    </a:lnTo>
                    <a:lnTo>
                      <a:pt x="88" y="33"/>
                    </a:lnTo>
                    <a:lnTo>
                      <a:pt x="88" y="33"/>
                    </a:lnTo>
                    <a:lnTo>
                      <a:pt x="88" y="36"/>
                    </a:lnTo>
                    <a:lnTo>
                      <a:pt x="88" y="36"/>
                    </a:lnTo>
                    <a:lnTo>
                      <a:pt x="88" y="36"/>
                    </a:lnTo>
                    <a:lnTo>
                      <a:pt x="88" y="38"/>
                    </a:lnTo>
                    <a:lnTo>
                      <a:pt x="90" y="38"/>
                    </a:lnTo>
                    <a:lnTo>
                      <a:pt x="90" y="38"/>
                    </a:lnTo>
                    <a:lnTo>
                      <a:pt x="90" y="38"/>
                    </a:lnTo>
                    <a:lnTo>
                      <a:pt x="90" y="38"/>
                    </a:lnTo>
                    <a:lnTo>
                      <a:pt x="93" y="38"/>
                    </a:lnTo>
                    <a:lnTo>
                      <a:pt x="93" y="38"/>
                    </a:lnTo>
                    <a:lnTo>
                      <a:pt x="93" y="40"/>
                    </a:lnTo>
                    <a:lnTo>
                      <a:pt x="93" y="40"/>
                    </a:lnTo>
                    <a:lnTo>
                      <a:pt x="93" y="40"/>
                    </a:lnTo>
                    <a:lnTo>
                      <a:pt x="93" y="43"/>
                    </a:lnTo>
                    <a:lnTo>
                      <a:pt x="93" y="43"/>
                    </a:lnTo>
                    <a:lnTo>
                      <a:pt x="95" y="43"/>
                    </a:lnTo>
                    <a:lnTo>
                      <a:pt x="95" y="43"/>
                    </a:lnTo>
                    <a:lnTo>
                      <a:pt x="97" y="43"/>
                    </a:lnTo>
                    <a:lnTo>
                      <a:pt x="97" y="43"/>
                    </a:lnTo>
                    <a:lnTo>
                      <a:pt x="97" y="43"/>
                    </a:lnTo>
                    <a:lnTo>
                      <a:pt x="97" y="43"/>
                    </a:lnTo>
                    <a:lnTo>
                      <a:pt x="100" y="43"/>
                    </a:lnTo>
                    <a:lnTo>
                      <a:pt x="100" y="43"/>
                    </a:lnTo>
                    <a:lnTo>
                      <a:pt x="100" y="45"/>
                    </a:lnTo>
                    <a:lnTo>
                      <a:pt x="100" y="45"/>
                    </a:lnTo>
                    <a:lnTo>
                      <a:pt x="100" y="45"/>
                    </a:lnTo>
                    <a:lnTo>
                      <a:pt x="100" y="45"/>
                    </a:lnTo>
                    <a:lnTo>
                      <a:pt x="100" y="45"/>
                    </a:lnTo>
                    <a:lnTo>
                      <a:pt x="102" y="45"/>
                    </a:lnTo>
                    <a:lnTo>
                      <a:pt x="102" y="45"/>
                    </a:lnTo>
                    <a:lnTo>
                      <a:pt x="104" y="45"/>
                    </a:lnTo>
                    <a:lnTo>
                      <a:pt x="104" y="45"/>
                    </a:lnTo>
                    <a:lnTo>
                      <a:pt x="104" y="45"/>
                    </a:lnTo>
                    <a:lnTo>
                      <a:pt x="104" y="45"/>
                    </a:lnTo>
                    <a:lnTo>
                      <a:pt x="104" y="45"/>
                    </a:lnTo>
                    <a:lnTo>
                      <a:pt x="107" y="45"/>
                    </a:lnTo>
                    <a:lnTo>
                      <a:pt x="107" y="45"/>
                    </a:lnTo>
                    <a:lnTo>
                      <a:pt x="107" y="45"/>
                    </a:lnTo>
                    <a:lnTo>
                      <a:pt x="107" y="45"/>
                    </a:lnTo>
                    <a:lnTo>
                      <a:pt x="107" y="45"/>
                    </a:lnTo>
                    <a:lnTo>
                      <a:pt x="109" y="45"/>
                    </a:lnTo>
                    <a:lnTo>
                      <a:pt x="109" y="45"/>
                    </a:lnTo>
                    <a:lnTo>
                      <a:pt x="109" y="45"/>
                    </a:lnTo>
                    <a:lnTo>
                      <a:pt x="109" y="45"/>
                    </a:lnTo>
                    <a:lnTo>
                      <a:pt x="109" y="47"/>
                    </a:lnTo>
                    <a:lnTo>
                      <a:pt x="109" y="47"/>
                    </a:lnTo>
                    <a:lnTo>
                      <a:pt x="109" y="50"/>
                    </a:lnTo>
                    <a:lnTo>
                      <a:pt x="109" y="50"/>
                    </a:lnTo>
                    <a:lnTo>
                      <a:pt x="109" y="50"/>
                    </a:lnTo>
                    <a:lnTo>
                      <a:pt x="109" y="52"/>
                    </a:lnTo>
                    <a:lnTo>
                      <a:pt x="109" y="52"/>
                    </a:lnTo>
                    <a:lnTo>
                      <a:pt x="109" y="52"/>
                    </a:lnTo>
                    <a:lnTo>
                      <a:pt x="112" y="52"/>
                    </a:lnTo>
                    <a:lnTo>
                      <a:pt x="112" y="52"/>
                    </a:lnTo>
                    <a:lnTo>
                      <a:pt x="112" y="54"/>
                    </a:lnTo>
                    <a:lnTo>
                      <a:pt x="112" y="54"/>
                    </a:lnTo>
                    <a:lnTo>
                      <a:pt x="114" y="54"/>
                    </a:lnTo>
                    <a:lnTo>
                      <a:pt x="114" y="54"/>
                    </a:lnTo>
                    <a:lnTo>
                      <a:pt x="116" y="54"/>
                    </a:lnTo>
                    <a:lnTo>
                      <a:pt x="116" y="52"/>
                    </a:lnTo>
                    <a:lnTo>
                      <a:pt x="116" y="52"/>
                    </a:lnTo>
                    <a:lnTo>
                      <a:pt x="116" y="52"/>
                    </a:lnTo>
                    <a:lnTo>
                      <a:pt x="119" y="52"/>
                    </a:lnTo>
                    <a:lnTo>
                      <a:pt x="119" y="52"/>
                    </a:lnTo>
                    <a:lnTo>
                      <a:pt x="119" y="54"/>
                    </a:lnTo>
                    <a:lnTo>
                      <a:pt x="119" y="54"/>
                    </a:lnTo>
                    <a:lnTo>
                      <a:pt x="119" y="54"/>
                    </a:lnTo>
                    <a:lnTo>
                      <a:pt x="121" y="54"/>
                    </a:lnTo>
                    <a:lnTo>
                      <a:pt x="121" y="54"/>
                    </a:lnTo>
                    <a:lnTo>
                      <a:pt x="121" y="54"/>
                    </a:lnTo>
                    <a:lnTo>
                      <a:pt x="123" y="54"/>
                    </a:lnTo>
                    <a:lnTo>
                      <a:pt x="123" y="54"/>
                    </a:lnTo>
                    <a:lnTo>
                      <a:pt x="123" y="57"/>
                    </a:lnTo>
                    <a:lnTo>
                      <a:pt x="123" y="57"/>
                    </a:lnTo>
                    <a:lnTo>
                      <a:pt x="126" y="57"/>
                    </a:lnTo>
                    <a:lnTo>
                      <a:pt x="126" y="57"/>
                    </a:lnTo>
                    <a:lnTo>
                      <a:pt x="126" y="59"/>
                    </a:lnTo>
                    <a:lnTo>
                      <a:pt x="126" y="59"/>
                    </a:lnTo>
                    <a:lnTo>
                      <a:pt x="126" y="59"/>
                    </a:lnTo>
                    <a:lnTo>
                      <a:pt x="126" y="62"/>
                    </a:lnTo>
                    <a:lnTo>
                      <a:pt x="126" y="62"/>
                    </a:lnTo>
                    <a:lnTo>
                      <a:pt x="126" y="62"/>
                    </a:lnTo>
                    <a:lnTo>
                      <a:pt x="126" y="64"/>
                    </a:lnTo>
                    <a:lnTo>
                      <a:pt x="128" y="64"/>
                    </a:lnTo>
                    <a:lnTo>
                      <a:pt x="128" y="64"/>
                    </a:lnTo>
                    <a:lnTo>
                      <a:pt x="131" y="64"/>
                    </a:lnTo>
                    <a:lnTo>
                      <a:pt x="131" y="64"/>
                    </a:lnTo>
                    <a:lnTo>
                      <a:pt x="131" y="62"/>
                    </a:lnTo>
                    <a:lnTo>
                      <a:pt x="131" y="62"/>
                    </a:lnTo>
                    <a:lnTo>
                      <a:pt x="131" y="62"/>
                    </a:lnTo>
                    <a:lnTo>
                      <a:pt x="131" y="59"/>
                    </a:lnTo>
                    <a:lnTo>
                      <a:pt x="131" y="59"/>
                    </a:lnTo>
                    <a:lnTo>
                      <a:pt x="131" y="57"/>
                    </a:lnTo>
                    <a:lnTo>
                      <a:pt x="131" y="57"/>
                    </a:lnTo>
                    <a:lnTo>
                      <a:pt x="131" y="57"/>
                    </a:lnTo>
                    <a:lnTo>
                      <a:pt x="131" y="57"/>
                    </a:lnTo>
                    <a:lnTo>
                      <a:pt x="131" y="57"/>
                    </a:lnTo>
                    <a:lnTo>
                      <a:pt x="133" y="57"/>
                    </a:lnTo>
                    <a:lnTo>
                      <a:pt x="133" y="59"/>
                    </a:lnTo>
                    <a:lnTo>
                      <a:pt x="133" y="59"/>
                    </a:lnTo>
                    <a:lnTo>
                      <a:pt x="133" y="62"/>
                    </a:lnTo>
                    <a:lnTo>
                      <a:pt x="133" y="62"/>
                    </a:lnTo>
                    <a:lnTo>
                      <a:pt x="133" y="62"/>
                    </a:lnTo>
                    <a:lnTo>
                      <a:pt x="133" y="62"/>
                    </a:lnTo>
                    <a:lnTo>
                      <a:pt x="135" y="62"/>
                    </a:lnTo>
                    <a:lnTo>
                      <a:pt x="135" y="62"/>
                    </a:lnTo>
                    <a:lnTo>
                      <a:pt x="138" y="62"/>
                    </a:lnTo>
                    <a:lnTo>
                      <a:pt x="138" y="64"/>
                    </a:lnTo>
                    <a:lnTo>
                      <a:pt x="138" y="64"/>
                    </a:lnTo>
                    <a:lnTo>
                      <a:pt x="138" y="64"/>
                    </a:lnTo>
                    <a:lnTo>
                      <a:pt x="138" y="64"/>
                    </a:lnTo>
                    <a:lnTo>
                      <a:pt x="140" y="64"/>
                    </a:lnTo>
                    <a:lnTo>
                      <a:pt x="140" y="64"/>
                    </a:lnTo>
                    <a:lnTo>
                      <a:pt x="140" y="62"/>
                    </a:lnTo>
                    <a:lnTo>
                      <a:pt x="138" y="62"/>
                    </a:lnTo>
                    <a:lnTo>
                      <a:pt x="138" y="62"/>
                    </a:lnTo>
                    <a:lnTo>
                      <a:pt x="140" y="62"/>
                    </a:lnTo>
                    <a:lnTo>
                      <a:pt x="140" y="62"/>
                    </a:lnTo>
                    <a:lnTo>
                      <a:pt x="140" y="59"/>
                    </a:lnTo>
                    <a:lnTo>
                      <a:pt x="140" y="59"/>
                    </a:lnTo>
                    <a:lnTo>
                      <a:pt x="140" y="62"/>
                    </a:lnTo>
                    <a:lnTo>
                      <a:pt x="142" y="62"/>
                    </a:lnTo>
                    <a:lnTo>
                      <a:pt x="142" y="59"/>
                    </a:lnTo>
                    <a:lnTo>
                      <a:pt x="142" y="59"/>
                    </a:lnTo>
                    <a:lnTo>
                      <a:pt x="145" y="59"/>
                    </a:lnTo>
                    <a:lnTo>
                      <a:pt x="145" y="59"/>
                    </a:lnTo>
                    <a:lnTo>
                      <a:pt x="145" y="59"/>
                    </a:lnTo>
                    <a:lnTo>
                      <a:pt x="145" y="62"/>
                    </a:lnTo>
                    <a:lnTo>
                      <a:pt x="147" y="62"/>
                    </a:lnTo>
                    <a:lnTo>
                      <a:pt x="147" y="62"/>
                    </a:lnTo>
                    <a:lnTo>
                      <a:pt x="147" y="62"/>
                    </a:lnTo>
                    <a:lnTo>
                      <a:pt x="149" y="62"/>
                    </a:lnTo>
                    <a:lnTo>
                      <a:pt x="149" y="64"/>
                    </a:lnTo>
                    <a:lnTo>
                      <a:pt x="149" y="64"/>
                    </a:lnTo>
                    <a:lnTo>
                      <a:pt x="149" y="64"/>
                    </a:lnTo>
                    <a:lnTo>
                      <a:pt x="149" y="64"/>
                    </a:lnTo>
                    <a:lnTo>
                      <a:pt x="149" y="62"/>
                    </a:lnTo>
                    <a:lnTo>
                      <a:pt x="149" y="62"/>
                    </a:lnTo>
                    <a:lnTo>
                      <a:pt x="152" y="62"/>
                    </a:lnTo>
                    <a:lnTo>
                      <a:pt x="152" y="64"/>
                    </a:lnTo>
                    <a:lnTo>
                      <a:pt x="152" y="64"/>
                    </a:lnTo>
                    <a:lnTo>
                      <a:pt x="152" y="64"/>
                    </a:lnTo>
                    <a:lnTo>
                      <a:pt x="152" y="64"/>
                    </a:lnTo>
                    <a:lnTo>
                      <a:pt x="152" y="64"/>
                    </a:lnTo>
                    <a:lnTo>
                      <a:pt x="154" y="64"/>
                    </a:lnTo>
                    <a:lnTo>
                      <a:pt x="154" y="64"/>
                    </a:lnTo>
                    <a:lnTo>
                      <a:pt x="157" y="64"/>
                    </a:lnTo>
                    <a:lnTo>
                      <a:pt x="157" y="64"/>
                    </a:lnTo>
                    <a:lnTo>
                      <a:pt x="157" y="64"/>
                    </a:lnTo>
                    <a:lnTo>
                      <a:pt x="159" y="64"/>
                    </a:lnTo>
                    <a:lnTo>
                      <a:pt x="159" y="64"/>
                    </a:lnTo>
                    <a:lnTo>
                      <a:pt x="159" y="64"/>
                    </a:lnTo>
                    <a:lnTo>
                      <a:pt x="161" y="64"/>
                    </a:lnTo>
                    <a:lnTo>
                      <a:pt x="161" y="64"/>
                    </a:lnTo>
                    <a:lnTo>
                      <a:pt x="164" y="64"/>
                    </a:lnTo>
                    <a:lnTo>
                      <a:pt x="164" y="66"/>
                    </a:lnTo>
                    <a:lnTo>
                      <a:pt x="164" y="66"/>
                    </a:lnTo>
                    <a:lnTo>
                      <a:pt x="164" y="69"/>
                    </a:lnTo>
                    <a:lnTo>
                      <a:pt x="164" y="69"/>
                    </a:lnTo>
                    <a:lnTo>
                      <a:pt x="164" y="69"/>
                    </a:lnTo>
                    <a:lnTo>
                      <a:pt x="164" y="69"/>
                    </a:lnTo>
                    <a:lnTo>
                      <a:pt x="164" y="69"/>
                    </a:lnTo>
                    <a:lnTo>
                      <a:pt x="164" y="66"/>
                    </a:lnTo>
                    <a:lnTo>
                      <a:pt x="164" y="66"/>
                    </a:lnTo>
                    <a:lnTo>
                      <a:pt x="166" y="66"/>
                    </a:lnTo>
                    <a:lnTo>
                      <a:pt x="166" y="66"/>
                    </a:lnTo>
                    <a:lnTo>
                      <a:pt x="166" y="66"/>
                    </a:lnTo>
                    <a:lnTo>
                      <a:pt x="166" y="66"/>
                    </a:lnTo>
                    <a:lnTo>
                      <a:pt x="166" y="66"/>
                    </a:lnTo>
                    <a:lnTo>
                      <a:pt x="166" y="64"/>
                    </a:lnTo>
                    <a:lnTo>
                      <a:pt x="168" y="64"/>
                    </a:lnTo>
                    <a:lnTo>
                      <a:pt x="168" y="66"/>
                    </a:lnTo>
                    <a:lnTo>
                      <a:pt x="168" y="66"/>
                    </a:lnTo>
                    <a:lnTo>
                      <a:pt x="168" y="64"/>
                    </a:lnTo>
                    <a:lnTo>
                      <a:pt x="168" y="64"/>
                    </a:lnTo>
                    <a:lnTo>
                      <a:pt x="171" y="64"/>
                    </a:lnTo>
                    <a:lnTo>
                      <a:pt x="171" y="64"/>
                    </a:lnTo>
                    <a:lnTo>
                      <a:pt x="171" y="64"/>
                    </a:lnTo>
                    <a:lnTo>
                      <a:pt x="173" y="64"/>
                    </a:lnTo>
                    <a:lnTo>
                      <a:pt x="173" y="64"/>
                    </a:lnTo>
                    <a:lnTo>
                      <a:pt x="173" y="64"/>
                    </a:lnTo>
                    <a:lnTo>
                      <a:pt x="173" y="64"/>
                    </a:lnTo>
                    <a:lnTo>
                      <a:pt x="173" y="66"/>
                    </a:lnTo>
                    <a:lnTo>
                      <a:pt x="173" y="66"/>
                    </a:lnTo>
                    <a:lnTo>
                      <a:pt x="173" y="66"/>
                    </a:lnTo>
                    <a:lnTo>
                      <a:pt x="173" y="66"/>
                    </a:lnTo>
                    <a:lnTo>
                      <a:pt x="171" y="66"/>
                    </a:lnTo>
                    <a:lnTo>
                      <a:pt x="171" y="69"/>
                    </a:lnTo>
                    <a:lnTo>
                      <a:pt x="173" y="69"/>
                    </a:lnTo>
                    <a:lnTo>
                      <a:pt x="173" y="69"/>
                    </a:lnTo>
                    <a:lnTo>
                      <a:pt x="173" y="71"/>
                    </a:lnTo>
                    <a:lnTo>
                      <a:pt x="173" y="71"/>
                    </a:lnTo>
                    <a:lnTo>
                      <a:pt x="173" y="73"/>
                    </a:lnTo>
                    <a:lnTo>
                      <a:pt x="171" y="73"/>
                    </a:lnTo>
                    <a:lnTo>
                      <a:pt x="171" y="73"/>
                    </a:lnTo>
                    <a:lnTo>
                      <a:pt x="171" y="73"/>
                    </a:lnTo>
                    <a:lnTo>
                      <a:pt x="171" y="76"/>
                    </a:lnTo>
                    <a:lnTo>
                      <a:pt x="171" y="76"/>
                    </a:lnTo>
                    <a:lnTo>
                      <a:pt x="171" y="78"/>
                    </a:lnTo>
                    <a:lnTo>
                      <a:pt x="171" y="78"/>
                    </a:lnTo>
                    <a:lnTo>
                      <a:pt x="171" y="81"/>
                    </a:lnTo>
                    <a:lnTo>
                      <a:pt x="171" y="81"/>
                    </a:lnTo>
                    <a:lnTo>
                      <a:pt x="171" y="81"/>
                    </a:lnTo>
                    <a:lnTo>
                      <a:pt x="171" y="83"/>
                    </a:lnTo>
                    <a:lnTo>
                      <a:pt x="171" y="83"/>
                    </a:lnTo>
                    <a:lnTo>
                      <a:pt x="171" y="83"/>
                    </a:lnTo>
                    <a:lnTo>
                      <a:pt x="171" y="85"/>
                    </a:lnTo>
                    <a:lnTo>
                      <a:pt x="171" y="85"/>
                    </a:lnTo>
                    <a:lnTo>
                      <a:pt x="173" y="85"/>
                    </a:lnTo>
                    <a:lnTo>
                      <a:pt x="173" y="85"/>
                    </a:lnTo>
                    <a:lnTo>
                      <a:pt x="173" y="85"/>
                    </a:lnTo>
                    <a:lnTo>
                      <a:pt x="173" y="88"/>
                    </a:lnTo>
                    <a:lnTo>
                      <a:pt x="173" y="88"/>
                    </a:lnTo>
                    <a:lnTo>
                      <a:pt x="173" y="88"/>
                    </a:lnTo>
                    <a:lnTo>
                      <a:pt x="173" y="90"/>
                    </a:lnTo>
                    <a:lnTo>
                      <a:pt x="173" y="90"/>
                    </a:lnTo>
                    <a:lnTo>
                      <a:pt x="173" y="92"/>
                    </a:lnTo>
                    <a:lnTo>
                      <a:pt x="175" y="92"/>
                    </a:lnTo>
                    <a:lnTo>
                      <a:pt x="175" y="92"/>
                    </a:lnTo>
                    <a:lnTo>
                      <a:pt x="173" y="92"/>
                    </a:lnTo>
                    <a:lnTo>
                      <a:pt x="173" y="92"/>
                    </a:lnTo>
                    <a:lnTo>
                      <a:pt x="173" y="95"/>
                    </a:lnTo>
                    <a:lnTo>
                      <a:pt x="173" y="95"/>
                    </a:lnTo>
                    <a:lnTo>
                      <a:pt x="173" y="95"/>
                    </a:lnTo>
                    <a:lnTo>
                      <a:pt x="173" y="97"/>
                    </a:lnTo>
                    <a:lnTo>
                      <a:pt x="173" y="97"/>
                    </a:lnTo>
                    <a:lnTo>
                      <a:pt x="173" y="97"/>
                    </a:lnTo>
                    <a:lnTo>
                      <a:pt x="173" y="99"/>
                    </a:lnTo>
                    <a:lnTo>
                      <a:pt x="173" y="99"/>
                    </a:lnTo>
                    <a:lnTo>
                      <a:pt x="173" y="102"/>
                    </a:lnTo>
                    <a:lnTo>
                      <a:pt x="171" y="102"/>
                    </a:lnTo>
                    <a:lnTo>
                      <a:pt x="171" y="102"/>
                    </a:lnTo>
                    <a:lnTo>
                      <a:pt x="171" y="102"/>
                    </a:lnTo>
                    <a:lnTo>
                      <a:pt x="171" y="102"/>
                    </a:lnTo>
                    <a:lnTo>
                      <a:pt x="171" y="102"/>
                    </a:lnTo>
                    <a:lnTo>
                      <a:pt x="168" y="102"/>
                    </a:lnTo>
                    <a:lnTo>
                      <a:pt x="168" y="99"/>
                    </a:lnTo>
                    <a:lnTo>
                      <a:pt x="168" y="99"/>
                    </a:lnTo>
                    <a:lnTo>
                      <a:pt x="166" y="99"/>
                    </a:lnTo>
                    <a:lnTo>
                      <a:pt x="166" y="99"/>
                    </a:lnTo>
                    <a:lnTo>
                      <a:pt x="166" y="102"/>
                    </a:lnTo>
                    <a:lnTo>
                      <a:pt x="166" y="102"/>
                    </a:lnTo>
                    <a:lnTo>
                      <a:pt x="164" y="102"/>
                    </a:lnTo>
                    <a:lnTo>
                      <a:pt x="164" y="102"/>
                    </a:lnTo>
                    <a:lnTo>
                      <a:pt x="164" y="102"/>
                    </a:lnTo>
                    <a:lnTo>
                      <a:pt x="164" y="102"/>
                    </a:lnTo>
                    <a:lnTo>
                      <a:pt x="161" y="102"/>
                    </a:lnTo>
                    <a:lnTo>
                      <a:pt x="161" y="102"/>
                    </a:lnTo>
                    <a:lnTo>
                      <a:pt x="161" y="102"/>
                    </a:lnTo>
                    <a:lnTo>
                      <a:pt x="159" y="102"/>
                    </a:lnTo>
                    <a:lnTo>
                      <a:pt x="159" y="99"/>
                    </a:lnTo>
                    <a:lnTo>
                      <a:pt x="159" y="99"/>
                    </a:lnTo>
                    <a:lnTo>
                      <a:pt x="159" y="102"/>
                    </a:lnTo>
                    <a:lnTo>
                      <a:pt x="159" y="102"/>
                    </a:lnTo>
                    <a:lnTo>
                      <a:pt x="157" y="102"/>
                    </a:lnTo>
                    <a:lnTo>
                      <a:pt x="157" y="102"/>
                    </a:lnTo>
                    <a:lnTo>
                      <a:pt x="157" y="102"/>
                    </a:lnTo>
                    <a:lnTo>
                      <a:pt x="157" y="102"/>
                    </a:lnTo>
                    <a:lnTo>
                      <a:pt x="154" y="102"/>
                    </a:lnTo>
                    <a:lnTo>
                      <a:pt x="154" y="102"/>
                    </a:lnTo>
                    <a:lnTo>
                      <a:pt x="154" y="102"/>
                    </a:lnTo>
                    <a:lnTo>
                      <a:pt x="152" y="102"/>
                    </a:lnTo>
                    <a:lnTo>
                      <a:pt x="152" y="102"/>
                    </a:lnTo>
                    <a:lnTo>
                      <a:pt x="152" y="99"/>
                    </a:lnTo>
                    <a:lnTo>
                      <a:pt x="152" y="99"/>
                    </a:lnTo>
                    <a:lnTo>
                      <a:pt x="152" y="99"/>
                    </a:lnTo>
                    <a:lnTo>
                      <a:pt x="152" y="97"/>
                    </a:lnTo>
                    <a:lnTo>
                      <a:pt x="152" y="97"/>
                    </a:lnTo>
                    <a:lnTo>
                      <a:pt x="149" y="97"/>
                    </a:lnTo>
                    <a:lnTo>
                      <a:pt x="149" y="97"/>
                    </a:lnTo>
                    <a:lnTo>
                      <a:pt x="149" y="97"/>
                    </a:lnTo>
                    <a:lnTo>
                      <a:pt x="149" y="97"/>
                    </a:lnTo>
                    <a:lnTo>
                      <a:pt x="149" y="99"/>
                    </a:lnTo>
                    <a:lnTo>
                      <a:pt x="147" y="99"/>
                    </a:lnTo>
                    <a:lnTo>
                      <a:pt x="147" y="99"/>
                    </a:lnTo>
                    <a:lnTo>
                      <a:pt x="147" y="99"/>
                    </a:lnTo>
                    <a:lnTo>
                      <a:pt x="145" y="99"/>
                    </a:lnTo>
                    <a:lnTo>
                      <a:pt x="145" y="99"/>
                    </a:lnTo>
                    <a:lnTo>
                      <a:pt x="145" y="99"/>
                    </a:lnTo>
                    <a:lnTo>
                      <a:pt x="145" y="102"/>
                    </a:lnTo>
                    <a:lnTo>
                      <a:pt x="142" y="102"/>
                    </a:lnTo>
                    <a:lnTo>
                      <a:pt x="142" y="99"/>
                    </a:lnTo>
                    <a:lnTo>
                      <a:pt x="142" y="99"/>
                    </a:lnTo>
                    <a:lnTo>
                      <a:pt x="140" y="99"/>
                    </a:lnTo>
                    <a:lnTo>
                      <a:pt x="140" y="99"/>
                    </a:lnTo>
                    <a:lnTo>
                      <a:pt x="140" y="99"/>
                    </a:lnTo>
                    <a:lnTo>
                      <a:pt x="140" y="99"/>
                    </a:lnTo>
                    <a:lnTo>
                      <a:pt x="140" y="97"/>
                    </a:lnTo>
                    <a:lnTo>
                      <a:pt x="138" y="97"/>
                    </a:lnTo>
                    <a:lnTo>
                      <a:pt x="138" y="97"/>
                    </a:lnTo>
                    <a:lnTo>
                      <a:pt x="138" y="97"/>
                    </a:lnTo>
                    <a:lnTo>
                      <a:pt x="138" y="97"/>
                    </a:lnTo>
                    <a:lnTo>
                      <a:pt x="135" y="97"/>
                    </a:lnTo>
                    <a:lnTo>
                      <a:pt x="135" y="95"/>
                    </a:lnTo>
                    <a:lnTo>
                      <a:pt x="135" y="95"/>
                    </a:lnTo>
                    <a:lnTo>
                      <a:pt x="133" y="95"/>
                    </a:lnTo>
                    <a:lnTo>
                      <a:pt x="133" y="95"/>
                    </a:lnTo>
                    <a:lnTo>
                      <a:pt x="133" y="97"/>
                    </a:lnTo>
                    <a:lnTo>
                      <a:pt x="133" y="97"/>
                    </a:lnTo>
                    <a:lnTo>
                      <a:pt x="133" y="95"/>
                    </a:lnTo>
                    <a:lnTo>
                      <a:pt x="131" y="95"/>
                    </a:lnTo>
                    <a:lnTo>
                      <a:pt x="131" y="95"/>
                    </a:lnTo>
                    <a:lnTo>
                      <a:pt x="131" y="95"/>
                    </a:lnTo>
                    <a:lnTo>
                      <a:pt x="131" y="95"/>
                    </a:lnTo>
                    <a:lnTo>
                      <a:pt x="128" y="95"/>
                    </a:lnTo>
                    <a:lnTo>
                      <a:pt x="128" y="95"/>
                    </a:lnTo>
                    <a:lnTo>
                      <a:pt x="126" y="95"/>
                    </a:lnTo>
                    <a:lnTo>
                      <a:pt x="126" y="95"/>
                    </a:lnTo>
                    <a:lnTo>
                      <a:pt x="126" y="95"/>
                    </a:lnTo>
                    <a:lnTo>
                      <a:pt x="126" y="97"/>
                    </a:lnTo>
                    <a:lnTo>
                      <a:pt x="126" y="97"/>
                    </a:lnTo>
                    <a:lnTo>
                      <a:pt x="123" y="97"/>
                    </a:lnTo>
                    <a:lnTo>
                      <a:pt x="123" y="95"/>
                    </a:lnTo>
                    <a:lnTo>
                      <a:pt x="123" y="95"/>
                    </a:lnTo>
                    <a:lnTo>
                      <a:pt x="123" y="95"/>
                    </a:lnTo>
                    <a:lnTo>
                      <a:pt x="123" y="95"/>
                    </a:lnTo>
                    <a:lnTo>
                      <a:pt x="121" y="95"/>
                    </a:lnTo>
                    <a:lnTo>
                      <a:pt x="121" y="92"/>
                    </a:lnTo>
                    <a:lnTo>
                      <a:pt x="121" y="92"/>
                    </a:lnTo>
                    <a:lnTo>
                      <a:pt x="121" y="92"/>
                    </a:lnTo>
                    <a:lnTo>
                      <a:pt x="121" y="90"/>
                    </a:lnTo>
                    <a:lnTo>
                      <a:pt x="121" y="90"/>
                    </a:lnTo>
                    <a:lnTo>
                      <a:pt x="121" y="90"/>
                    </a:lnTo>
                    <a:lnTo>
                      <a:pt x="119" y="90"/>
                    </a:lnTo>
                    <a:lnTo>
                      <a:pt x="119" y="90"/>
                    </a:lnTo>
                    <a:lnTo>
                      <a:pt x="119" y="90"/>
                    </a:lnTo>
                    <a:lnTo>
                      <a:pt x="119" y="90"/>
                    </a:lnTo>
                    <a:lnTo>
                      <a:pt x="116" y="90"/>
                    </a:lnTo>
                    <a:lnTo>
                      <a:pt x="116" y="92"/>
                    </a:lnTo>
                    <a:lnTo>
                      <a:pt x="116" y="92"/>
                    </a:lnTo>
                    <a:lnTo>
                      <a:pt x="116" y="92"/>
                    </a:lnTo>
                    <a:lnTo>
                      <a:pt x="114" y="92"/>
                    </a:lnTo>
                    <a:lnTo>
                      <a:pt x="114" y="92"/>
                    </a:lnTo>
                    <a:lnTo>
                      <a:pt x="114" y="92"/>
                    </a:lnTo>
                    <a:lnTo>
                      <a:pt x="112" y="92"/>
                    </a:lnTo>
                    <a:lnTo>
                      <a:pt x="112" y="92"/>
                    </a:lnTo>
                    <a:lnTo>
                      <a:pt x="112" y="92"/>
                    </a:lnTo>
                    <a:lnTo>
                      <a:pt x="112" y="92"/>
                    </a:lnTo>
                    <a:lnTo>
                      <a:pt x="109" y="92"/>
                    </a:lnTo>
                    <a:lnTo>
                      <a:pt x="109" y="90"/>
                    </a:lnTo>
                    <a:lnTo>
                      <a:pt x="112" y="90"/>
                    </a:lnTo>
                    <a:lnTo>
                      <a:pt x="112" y="90"/>
                    </a:lnTo>
                    <a:lnTo>
                      <a:pt x="109" y="90"/>
                    </a:lnTo>
                    <a:lnTo>
                      <a:pt x="109" y="90"/>
                    </a:lnTo>
                    <a:lnTo>
                      <a:pt x="107" y="90"/>
                    </a:lnTo>
                    <a:lnTo>
                      <a:pt x="107" y="90"/>
                    </a:lnTo>
                    <a:lnTo>
                      <a:pt x="107" y="88"/>
                    </a:lnTo>
                    <a:lnTo>
                      <a:pt x="107" y="88"/>
                    </a:lnTo>
                    <a:lnTo>
                      <a:pt x="104" y="88"/>
                    </a:lnTo>
                    <a:lnTo>
                      <a:pt x="104" y="88"/>
                    </a:lnTo>
                    <a:lnTo>
                      <a:pt x="104" y="88"/>
                    </a:lnTo>
                    <a:lnTo>
                      <a:pt x="104" y="88"/>
                    </a:lnTo>
                    <a:lnTo>
                      <a:pt x="104" y="85"/>
                    </a:lnTo>
                    <a:lnTo>
                      <a:pt x="102" y="85"/>
                    </a:lnTo>
                    <a:lnTo>
                      <a:pt x="102" y="85"/>
                    </a:lnTo>
                    <a:lnTo>
                      <a:pt x="100" y="85"/>
                    </a:lnTo>
                    <a:lnTo>
                      <a:pt x="100" y="85"/>
                    </a:lnTo>
                    <a:lnTo>
                      <a:pt x="100" y="85"/>
                    </a:lnTo>
                    <a:lnTo>
                      <a:pt x="100" y="85"/>
                    </a:lnTo>
                    <a:lnTo>
                      <a:pt x="100" y="83"/>
                    </a:lnTo>
                    <a:lnTo>
                      <a:pt x="100" y="83"/>
                    </a:lnTo>
                    <a:lnTo>
                      <a:pt x="100" y="83"/>
                    </a:lnTo>
                    <a:lnTo>
                      <a:pt x="100" y="81"/>
                    </a:lnTo>
                    <a:lnTo>
                      <a:pt x="100" y="81"/>
                    </a:lnTo>
                    <a:lnTo>
                      <a:pt x="100" y="78"/>
                    </a:lnTo>
                    <a:lnTo>
                      <a:pt x="97" y="78"/>
                    </a:lnTo>
                    <a:lnTo>
                      <a:pt x="97" y="78"/>
                    </a:lnTo>
                    <a:lnTo>
                      <a:pt x="97" y="78"/>
                    </a:lnTo>
                    <a:lnTo>
                      <a:pt x="97" y="78"/>
                    </a:lnTo>
                    <a:lnTo>
                      <a:pt x="95" y="78"/>
                    </a:lnTo>
                    <a:lnTo>
                      <a:pt x="95" y="76"/>
                    </a:lnTo>
                    <a:lnTo>
                      <a:pt x="95" y="76"/>
                    </a:lnTo>
                    <a:lnTo>
                      <a:pt x="93" y="76"/>
                    </a:lnTo>
                    <a:lnTo>
                      <a:pt x="93" y="76"/>
                    </a:lnTo>
                    <a:lnTo>
                      <a:pt x="93" y="76"/>
                    </a:lnTo>
                    <a:lnTo>
                      <a:pt x="90" y="76"/>
                    </a:lnTo>
                    <a:lnTo>
                      <a:pt x="90" y="76"/>
                    </a:lnTo>
                    <a:lnTo>
                      <a:pt x="90" y="76"/>
                    </a:lnTo>
                    <a:lnTo>
                      <a:pt x="90" y="73"/>
                    </a:lnTo>
                    <a:lnTo>
                      <a:pt x="90" y="73"/>
                    </a:lnTo>
                    <a:lnTo>
                      <a:pt x="88" y="73"/>
                    </a:lnTo>
                    <a:lnTo>
                      <a:pt x="88" y="73"/>
                    </a:lnTo>
                    <a:lnTo>
                      <a:pt x="88" y="73"/>
                    </a:lnTo>
                    <a:lnTo>
                      <a:pt x="86" y="73"/>
                    </a:lnTo>
                    <a:lnTo>
                      <a:pt x="86" y="73"/>
                    </a:lnTo>
                    <a:lnTo>
                      <a:pt x="86" y="73"/>
                    </a:lnTo>
                    <a:lnTo>
                      <a:pt x="86" y="73"/>
                    </a:lnTo>
                    <a:lnTo>
                      <a:pt x="83" y="73"/>
                    </a:lnTo>
                    <a:lnTo>
                      <a:pt x="83" y="73"/>
                    </a:lnTo>
                    <a:lnTo>
                      <a:pt x="83" y="73"/>
                    </a:lnTo>
                    <a:lnTo>
                      <a:pt x="81" y="73"/>
                    </a:lnTo>
                    <a:lnTo>
                      <a:pt x="81" y="76"/>
                    </a:lnTo>
                    <a:lnTo>
                      <a:pt x="81" y="76"/>
                    </a:lnTo>
                    <a:lnTo>
                      <a:pt x="78" y="76"/>
                    </a:lnTo>
                    <a:lnTo>
                      <a:pt x="78" y="73"/>
                    </a:lnTo>
                    <a:lnTo>
                      <a:pt x="78" y="73"/>
                    </a:lnTo>
                    <a:lnTo>
                      <a:pt x="78" y="73"/>
                    </a:lnTo>
                    <a:lnTo>
                      <a:pt x="78" y="73"/>
                    </a:lnTo>
                    <a:lnTo>
                      <a:pt x="76" y="73"/>
                    </a:lnTo>
                    <a:lnTo>
                      <a:pt x="76" y="73"/>
                    </a:lnTo>
                    <a:lnTo>
                      <a:pt x="76" y="73"/>
                    </a:lnTo>
                    <a:lnTo>
                      <a:pt x="74" y="73"/>
                    </a:lnTo>
                    <a:lnTo>
                      <a:pt x="74" y="73"/>
                    </a:lnTo>
                    <a:lnTo>
                      <a:pt x="71" y="73"/>
                    </a:lnTo>
                    <a:lnTo>
                      <a:pt x="71" y="73"/>
                    </a:lnTo>
                    <a:lnTo>
                      <a:pt x="71" y="76"/>
                    </a:lnTo>
                    <a:lnTo>
                      <a:pt x="71" y="76"/>
                    </a:lnTo>
                    <a:lnTo>
                      <a:pt x="71" y="76"/>
                    </a:lnTo>
                    <a:lnTo>
                      <a:pt x="71" y="76"/>
                    </a:lnTo>
                    <a:lnTo>
                      <a:pt x="69" y="76"/>
                    </a:lnTo>
                    <a:lnTo>
                      <a:pt x="69" y="76"/>
                    </a:lnTo>
                    <a:lnTo>
                      <a:pt x="69" y="76"/>
                    </a:lnTo>
                    <a:lnTo>
                      <a:pt x="69" y="73"/>
                    </a:lnTo>
                    <a:lnTo>
                      <a:pt x="67" y="73"/>
                    </a:lnTo>
                    <a:lnTo>
                      <a:pt x="67" y="73"/>
                    </a:lnTo>
                    <a:lnTo>
                      <a:pt x="67" y="73"/>
                    </a:lnTo>
                    <a:lnTo>
                      <a:pt x="64" y="73"/>
                    </a:lnTo>
                    <a:lnTo>
                      <a:pt x="64" y="73"/>
                    </a:lnTo>
                    <a:lnTo>
                      <a:pt x="64" y="73"/>
                    </a:lnTo>
                    <a:lnTo>
                      <a:pt x="64" y="73"/>
                    </a:lnTo>
                    <a:lnTo>
                      <a:pt x="62" y="73"/>
                    </a:lnTo>
                    <a:lnTo>
                      <a:pt x="62" y="73"/>
                    </a:lnTo>
                    <a:lnTo>
                      <a:pt x="60" y="73"/>
                    </a:lnTo>
                    <a:lnTo>
                      <a:pt x="60" y="73"/>
                    </a:lnTo>
                    <a:lnTo>
                      <a:pt x="60" y="73"/>
                    </a:lnTo>
                    <a:lnTo>
                      <a:pt x="60" y="73"/>
                    </a:lnTo>
                    <a:lnTo>
                      <a:pt x="60" y="71"/>
                    </a:lnTo>
                    <a:lnTo>
                      <a:pt x="57" y="71"/>
                    </a:lnTo>
                    <a:lnTo>
                      <a:pt x="57" y="71"/>
                    </a:lnTo>
                    <a:lnTo>
                      <a:pt x="57" y="69"/>
                    </a:lnTo>
                    <a:lnTo>
                      <a:pt x="57" y="69"/>
                    </a:lnTo>
                    <a:lnTo>
                      <a:pt x="57" y="69"/>
                    </a:lnTo>
                    <a:lnTo>
                      <a:pt x="57" y="69"/>
                    </a:lnTo>
                    <a:lnTo>
                      <a:pt x="55" y="69"/>
                    </a:lnTo>
                    <a:lnTo>
                      <a:pt x="55" y="69"/>
                    </a:lnTo>
                    <a:lnTo>
                      <a:pt x="55" y="69"/>
                    </a:lnTo>
                    <a:lnTo>
                      <a:pt x="52" y="69"/>
                    </a:lnTo>
                    <a:lnTo>
                      <a:pt x="52" y="69"/>
                    </a:lnTo>
                    <a:lnTo>
                      <a:pt x="52" y="69"/>
                    </a:lnTo>
                    <a:lnTo>
                      <a:pt x="52" y="69"/>
                    </a:lnTo>
                    <a:lnTo>
                      <a:pt x="50" y="69"/>
                    </a:lnTo>
                    <a:lnTo>
                      <a:pt x="50" y="66"/>
                    </a:lnTo>
                    <a:lnTo>
                      <a:pt x="50" y="66"/>
                    </a:lnTo>
                    <a:lnTo>
                      <a:pt x="50" y="66"/>
                    </a:lnTo>
                    <a:lnTo>
                      <a:pt x="50" y="66"/>
                    </a:lnTo>
                    <a:lnTo>
                      <a:pt x="48" y="66"/>
                    </a:lnTo>
                    <a:lnTo>
                      <a:pt x="48" y="66"/>
                    </a:lnTo>
                    <a:lnTo>
                      <a:pt x="48" y="64"/>
                    </a:lnTo>
                    <a:lnTo>
                      <a:pt x="45" y="64"/>
                    </a:lnTo>
                    <a:lnTo>
                      <a:pt x="45" y="64"/>
                    </a:lnTo>
                    <a:lnTo>
                      <a:pt x="45" y="64"/>
                    </a:lnTo>
                    <a:lnTo>
                      <a:pt x="45" y="64"/>
                    </a:lnTo>
                    <a:lnTo>
                      <a:pt x="43" y="64"/>
                    </a:lnTo>
                    <a:lnTo>
                      <a:pt x="43" y="64"/>
                    </a:lnTo>
                    <a:lnTo>
                      <a:pt x="43" y="64"/>
                    </a:lnTo>
                    <a:lnTo>
                      <a:pt x="43" y="64"/>
                    </a:lnTo>
                    <a:lnTo>
                      <a:pt x="41" y="64"/>
                    </a:lnTo>
                    <a:lnTo>
                      <a:pt x="41" y="64"/>
                    </a:lnTo>
                    <a:lnTo>
                      <a:pt x="41" y="64"/>
                    </a:lnTo>
                    <a:lnTo>
                      <a:pt x="41" y="64"/>
                    </a:lnTo>
                    <a:lnTo>
                      <a:pt x="38" y="64"/>
                    </a:lnTo>
                    <a:lnTo>
                      <a:pt x="38" y="64"/>
                    </a:lnTo>
                    <a:lnTo>
                      <a:pt x="38" y="64"/>
                    </a:lnTo>
                    <a:lnTo>
                      <a:pt x="38" y="64"/>
                    </a:lnTo>
                    <a:lnTo>
                      <a:pt x="38" y="64"/>
                    </a:lnTo>
                    <a:lnTo>
                      <a:pt x="36" y="64"/>
                    </a:lnTo>
                    <a:lnTo>
                      <a:pt x="36" y="62"/>
                    </a:lnTo>
                    <a:lnTo>
                      <a:pt x="36" y="62"/>
                    </a:lnTo>
                    <a:lnTo>
                      <a:pt x="36" y="62"/>
                    </a:lnTo>
                    <a:lnTo>
                      <a:pt x="33" y="62"/>
                    </a:lnTo>
                    <a:lnTo>
                      <a:pt x="33" y="62"/>
                    </a:lnTo>
                    <a:lnTo>
                      <a:pt x="33" y="62"/>
                    </a:lnTo>
                    <a:lnTo>
                      <a:pt x="33" y="59"/>
                    </a:lnTo>
                    <a:lnTo>
                      <a:pt x="31" y="59"/>
                    </a:lnTo>
                    <a:lnTo>
                      <a:pt x="31" y="59"/>
                    </a:lnTo>
                    <a:lnTo>
                      <a:pt x="31" y="59"/>
                    </a:lnTo>
                    <a:lnTo>
                      <a:pt x="31" y="57"/>
                    </a:lnTo>
                    <a:lnTo>
                      <a:pt x="31" y="57"/>
                    </a:lnTo>
                    <a:lnTo>
                      <a:pt x="31" y="57"/>
                    </a:lnTo>
                    <a:lnTo>
                      <a:pt x="29" y="57"/>
                    </a:lnTo>
                    <a:lnTo>
                      <a:pt x="29" y="57"/>
                    </a:lnTo>
                    <a:lnTo>
                      <a:pt x="29" y="57"/>
                    </a:lnTo>
                    <a:lnTo>
                      <a:pt x="26" y="57"/>
                    </a:lnTo>
                    <a:lnTo>
                      <a:pt x="26" y="57"/>
                    </a:lnTo>
                    <a:lnTo>
                      <a:pt x="26" y="54"/>
                    </a:lnTo>
                    <a:lnTo>
                      <a:pt x="26" y="54"/>
                    </a:lnTo>
                    <a:lnTo>
                      <a:pt x="26" y="54"/>
                    </a:lnTo>
                    <a:lnTo>
                      <a:pt x="26" y="54"/>
                    </a:lnTo>
                    <a:lnTo>
                      <a:pt x="26" y="54"/>
                    </a:lnTo>
                    <a:lnTo>
                      <a:pt x="26" y="52"/>
                    </a:lnTo>
                    <a:lnTo>
                      <a:pt x="24" y="52"/>
                    </a:lnTo>
                    <a:lnTo>
                      <a:pt x="24" y="52"/>
                    </a:lnTo>
                    <a:lnTo>
                      <a:pt x="24" y="52"/>
                    </a:lnTo>
                    <a:lnTo>
                      <a:pt x="24" y="52"/>
                    </a:lnTo>
                    <a:lnTo>
                      <a:pt x="22" y="52"/>
                    </a:lnTo>
                    <a:lnTo>
                      <a:pt x="22" y="52"/>
                    </a:lnTo>
                    <a:lnTo>
                      <a:pt x="22" y="50"/>
                    </a:lnTo>
                    <a:lnTo>
                      <a:pt x="19" y="50"/>
                    </a:lnTo>
                    <a:lnTo>
                      <a:pt x="19" y="50"/>
                    </a:lnTo>
                    <a:lnTo>
                      <a:pt x="19" y="50"/>
                    </a:lnTo>
                    <a:lnTo>
                      <a:pt x="19" y="50"/>
                    </a:lnTo>
                    <a:lnTo>
                      <a:pt x="19" y="47"/>
                    </a:lnTo>
                    <a:lnTo>
                      <a:pt x="17" y="47"/>
                    </a:lnTo>
                    <a:lnTo>
                      <a:pt x="17" y="47"/>
                    </a:lnTo>
                    <a:lnTo>
                      <a:pt x="17" y="47"/>
                    </a:lnTo>
                    <a:lnTo>
                      <a:pt x="17" y="47"/>
                    </a:lnTo>
                    <a:lnTo>
                      <a:pt x="15" y="47"/>
                    </a:lnTo>
                    <a:lnTo>
                      <a:pt x="15" y="47"/>
                    </a:lnTo>
                    <a:lnTo>
                      <a:pt x="15" y="45"/>
                    </a:lnTo>
                    <a:lnTo>
                      <a:pt x="12" y="45"/>
                    </a:lnTo>
                    <a:lnTo>
                      <a:pt x="12" y="45"/>
                    </a:lnTo>
                    <a:lnTo>
                      <a:pt x="12" y="45"/>
                    </a:lnTo>
                    <a:lnTo>
                      <a:pt x="12" y="45"/>
                    </a:lnTo>
                    <a:lnTo>
                      <a:pt x="12" y="45"/>
                    </a:lnTo>
                    <a:lnTo>
                      <a:pt x="10" y="45"/>
                    </a:lnTo>
                    <a:lnTo>
                      <a:pt x="10" y="45"/>
                    </a:lnTo>
                    <a:lnTo>
                      <a:pt x="10" y="45"/>
                    </a:lnTo>
                    <a:lnTo>
                      <a:pt x="10" y="45"/>
                    </a:lnTo>
                    <a:lnTo>
                      <a:pt x="10" y="45"/>
                    </a:lnTo>
                    <a:lnTo>
                      <a:pt x="10" y="45"/>
                    </a:lnTo>
                    <a:lnTo>
                      <a:pt x="7" y="45"/>
                    </a:lnTo>
                    <a:lnTo>
                      <a:pt x="7" y="45"/>
                    </a:lnTo>
                    <a:lnTo>
                      <a:pt x="5" y="45"/>
                    </a:lnTo>
                    <a:lnTo>
                      <a:pt x="5" y="45"/>
                    </a:lnTo>
                    <a:lnTo>
                      <a:pt x="5" y="45"/>
                    </a:lnTo>
                    <a:lnTo>
                      <a:pt x="5" y="43"/>
                    </a:lnTo>
                    <a:lnTo>
                      <a:pt x="5" y="43"/>
                    </a:lnTo>
                    <a:lnTo>
                      <a:pt x="5" y="43"/>
                    </a:lnTo>
                    <a:lnTo>
                      <a:pt x="3" y="43"/>
                    </a:lnTo>
                    <a:lnTo>
                      <a:pt x="3" y="43"/>
                    </a:lnTo>
                    <a:lnTo>
                      <a:pt x="3" y="40"/>
                    </a:lnTo>
                    <a:lnTo>
                      <a:pt x="0" y="40"/>
                    </a:lnTo>
                    <a:lnTo>
                      <a:pt x="0" y="40"/>
                    </a:lnTo>
                    <a:lnTo>
                      <a:pt x="0" y="40"/>
                    </a:lnTo>
                    <a:lnTo>
                      <a:pt x="0" y="40"/>
                    </a:lnTo>
                    <a:lnTo>
                      <a:pt x="0" y="38"/>
                    </a:lnTo>
                    <a:lnTo>
                      <a:pt x="0" y="38"/>
                    </a:lnTo>
                    <a:lnTo>
                      <a:pt x="0" y="38"/>
                    </a:lnTo>
                    <a:lnTo>
                      <a:pt x="0" y="36"/>
                    </a:lnTo>
                    <a:lnTo>
                      <a:pt x="0" y="36"/>
                    </a:lnTo>
                    <a:lnTo>
                      <a:pt x="0" y="36"/>
                    </a:lnTo>
                    <a:lnTo>
                      <a:pt x="0" y="33"/>
                    </a:lnTo>
                    <a:lnTo>
                      <a:pt x="0" y="33"/>
                    </a:lnTo>
                    <a:lnTo>
                      <a:pt x="3" y="33"/>
                    </a:lnTo>
                    <a:lnTo>
                      <a:pt x="3" y="33"/>
                    </a:lnTo>
                    <a:lnTo>
                      <a:pt x="3" y="33"/>
                    </a:lnTo>
                    <a:lnTo>
                      <a:pt x="5" y="33"/>
                    </a:lnTo>
                    <a:lnTo>
                      <a:pt x="5" y="31"/>
                    </a:lnTo>
                    <a:lnTo>
                      <a:pt x="5" y="31"/>
                    </a:lnTo>
                    <a:lnTo>
                      <a:pt x="5" y="31"/>
                    </a:lnTo>
                    <a:lnTo>
                      <a:pt x="5" y="28"/>
                    </a:lnTo>
                    <a:lnTo>
                      <a:pt x="5" y="28"/>
                    </a:lnTo>
                    <a:lnTo>
                      <a:pt x="5" y="28"/>
                    </a:lnTo>
                    <a:lnTo>
                      <a:pt x="5" y="26"/>
                    </a:lnTo>
                    <a:lnTo>
                      <a:pt x="5" y="26"/>
                    </a:lnTo>
                    <a:lnTo>
                      <a:pt x="5" y="26"/>
                    </a:lnTo>
                    <a:lnTo>
                      <a:pt x="5" y="26"/>
                    </a:lnTo>
                    <a:lnTo>
                      <a:pt x="5" y="24"/>
                    </a:lnTo>
                    <a:lnTo>
                      <a:pt x="5" y="24"/>
                    </a:lnTo>
                    <a:lnTo>
                      <a:pt x="5" y="24"/>
                    </a:lnTo>
                    <a:lnTo>
                      <a:pt x="5" y="24"/>
                    </a:lnTo>
                    <a:lnTo>
                      <a:pt x="5" y="24"/>
                    </a:lnTo>
                    <a:lnTo>
                      <a:pt x="5" y="21"/>
                    </a:lnTo>
                    <a:lnTo>
                      <a:pt x="7" y="21"/>
                    </a:lnTo>
                    <a:lnTo>
                      <a:pt x="7" y="21"/>
                    </a:lnTo>
                    <a:lnTo>
                      <a:pt x="7" y="21"/>
                    </a:lnTo>
                    <a:lnTo>
                      <a:pt x="7" y="19"/>
                    </a:lnTo>
                    <a:lnTo>
                      <a:pt x="7" y="19"/>
                    </a:lnTo>
                    <a:lnTo>
                      <a:pt x="7" y="19"/>
                    </a:lnTo>
                    <a:lnTo>
                      <a:pt x="7" y="17"/>
                    </a:lnTo>
                    <a:lnTo>
                      <a:pt x="7" y="17"/>
                    </a:lnTo>
                    <a:lnTo>
                      <a:pt x="7" y="17"/>
                    </a:lnTo>
                    <a:lnTo>
                      <a:pt x="7" y="14"/>
                    </a:lnTo>
                    <a:lnTo>
                      <a:pt x="10" y="14"/>
                    </a:lnTo>
                    <a:lnTo>
                      <a:pt x="10" y="14"/>
                    </a:lnTo>
                    <a:lnTo>
                      <a:pt x="10" y="14"/>
                    </a:lnTo>
                    <a:lnTo>
                      <a:pt x="10" y="14"/>
                    </a:lnTo>
                    <a:lnTo>
                      <a:pt x="10" y="14"/>
                    </a:lnTo>
                    <a:lnTo>
                      <a:pt x="12" y="14"/>
                    </a:lnTo>
                    <a:lnTo>
                      <a:pt x="12" y="12"/>
                    </a:lnTo>
                    <a:lnTo>
                      <a:pt x="12" y="12"/>
                    </a:lnTo>
                    <a:lnTo>
                      <a:pt x="12" y="12"/>
                    </a:lnTo>
                    <a:lnTo>
                      <a:pt x="12" y="12"/>
                    </a:lnTo>
                    <a:lnTo>
                      <a:pt x="15" y="12"/>
                    </a:lnTo>
                    <a:lnTo>
                      <a:pt x="15" y="9"/>
                    </a:lnTo>
                    <a:lnTo>
                      <a:pt x="15" y="9"/>
                    </a:lnTo>
                    <a:lnTo>
                      <a:pt x="15" y="9"/>
                    </a:lnTo>
                    <a:lnTo>
                      <a:pt x="17" y="9"/>
                    </a:lnTo>
                    <a:lnTo>
                      <a:pt x="17" y="7"/>
                    </a:lnTo>
                    <a:lnTo>
                      <a:pt x="17" y="7"/>
                    </a:lnTo>
                    <a:lnTo>
                      <a:pt x="17" y="7"/>
                    </a:lnTo>
                    <a:lnTo>
                      <a:pt x="17" y="7"/>
                    </a:lnTo>
                    <a:lnTo>
                      <a:pt x="17" y="5"/>
                    </a:lnTo>
                    <a:lnTo>
                      <a:pt x="17" y="5"/>
                    </a:lnTo>
                    <a:lnTo>
                      <a:pt x="19" y="5"/>
                    </a:lnTo>
                    <a:lnTo>
                      <a:pt x="19" y="5"/>
                    </a:lnTo>
                    <a:lnTo>
                      <a:pt x="19" y="5"/>
                    </a:lnTo>
                    <a:lnTo>
                      <a:pt x="19" y="5"/>
                    </a:lnTo>
                    <a:lnTo>
                      <a:pt x="19" y="5"/>
                    </a:lnTo>
                    <a:lnTo>
                      <a:pt x="22" y="5"/>
                    </a:lnTo>
                    <a:lnTo>
                      <a:pt x="22" y="5"/>
                    </a:lnTo>
                    <a:lnTo>
                      <a:pt x="22" y="5"/>
                    </a:lnTo>
                    <a:lnTo>
                      <a:pt x="22" y="7"/>
                    </a:lnTo>
                    <a:lnTo>
                      <a:pt x="22" y="7"/>
                    </a:lnTo>
                    <a:lnTo>
                      <a:pt x="22" y="9"/>
                    </a:lnTo>
                    <a:lnTo>
                      <a:pt x="24" y="9"/>
                    </a:lnTo>
                    <a:lnTo>
                      <a:pt x="24" y="9"/>
                    </a:lnTo>
                    <a:lnTo>
                      <a:pt x="24" y="9"/>
                    </a:lnTo>
                    <a:lnTo>
                      <a:pt x="26" y="9"/>
                    </a:lnTo>
                    <a:lnTo>
                      <a:pt x="26" y="7"/>
                    </a:lnTo>
                    <a:lnTo>
                      <a:pt x="26" y="7"/>
                    </a:lnTo>
                    <a:lnTo>
                      <a:pt x="26" y="7"/>
                    </a:lnTo>
                    <a:lnTo>
                      <a:pt x="26" y="5"/>
                    </a:lnTo>
                    <a:lnTo>
                      <a:pt x="26" y="5"/>
                    </a:lnTo>
                    <a:lnTo>
                      <a:pt x="29" y="5"/>
                    </a:lnTo>
                    <a:lnTo>
                      <a:pt x="29" y="5"/>
                    </a:lnTo>
                    <a:lnTo>
                      <a:pt x="29" y="5"/>
                    </a:lnTo>
                    <a:lnTo>
                      <a:pt x="29" y="5"/>
                    </a:lnTo>
                    <a:lnTo>
                      <a:pt x="29" y="2"/>
                    </a:lnTo>
                    <a:lnTo>
                      <a:pt x="29" y="2"/>
                    </a:lnTo>
                    <a:lnTo>
                      <a:pt x="29" y="2"/>
                    </a:lnTo>
                    <a:lnTo>
                      <a:pt x="29" y="0"/>
                    </a:lnTo>
                    <a:lnTo>
                      <a:pt x="29" y="0"/>
                    </a:lnTo>
                    <a:lnTo>
                      <a:pt x="29" y="0"/>
                    </a:lnTo>
                    <a:lnTo>
                      <a:pt x="31" y="0"/>
                    </a:lnTo>
                    <a:lnTo>
                      <a:pt x="31" y="0"/>
                    </a:lnTo>
                    <a:lnTo>
                      <a:pt x="31" y="0"/>
                    </a:lnTo>
                    <a:lnTo>
                      <a:pt x="31" y="0"/>
                    </a:lnTo>
                    <a:lnTo>
                      <a:pt x="33" y="0"/>
                    </a:lnTo>
                    <a:lnTo>
                      <a:pt x="33" y="0"/>
                    </a:lnTo>
                    <a:lnTo>
                      <a:pt x="33" y="0"/>
                    </a:lnTo>
                    <a:lnTo>
                      <a:pt x="33" y="0"/>
                    </a:lnTo>
                    <a:lnTo>
                      <a:pt x="36" y="0"/>
                    </a:lnTo>
                    <a:lnTo>
                      <a:pt x="36" y="0"/>
                    </a:lnTo>
                    <a:lnTo>
                      <a:pt x="36" y="0"/>
                    </a:lnTo>
                    <a:lnTo>
                      <a:pt x="38" y="0"/>
                    </a:lnTo>
                    <a:lnTo>
                      <a:pt x="38" y="0"/>
                    </a:lnTo>
                    <a:lnTo>
                      <a:pt x="38" y="0"/>
                    </a:lnTo>
                    <a:lnTo>
                      <a:pt x="41" y="0"/>
                    </a:lnTo>
                    <a:lnTo>
                      <a:pt x="41" y="0"/>
                    </a:lnTo>
                    <a:lnTo>
                      <a:pt x="41" y="2"/>
                    </a:lnTo>
                    <a:lnTo>
                      <a:pt x="43" y="2"/>
                    </a:lnTo>
                    <a:lnTo>
                      <a:pt x="43" y="2"/>
                    </a:lnTo>
                    <a:lnTo>
                      <a:pt x="43" y="2"/>
                    </a:lnTo>
                    <a:lnTo>
                      <a:pt x="45" y="2"/>
                    </a:lnTo>
                    <a:lnTo>
                      <a:pt x="45" y="2"/>
                    </a:lnTo>
                    <a:lnTo>
                      <a:pt x="45" y="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3" name="Freeform 105"/>
              <p:cNvSpPr>
                <a:spLocks/>
              </p:cNvSpPr>
              <p:nvPr/>
            </p:nvSpPr>
            <p:spPr bwMode="auto">
              <a:xfrm>
                <a:off x="2980" y="2585"/>
                <a:ext cx="90" cy="137"/>
              </a:xfrm>
              <a:custGeom>
                <a:avLst/>
                <a:gdLst/>
                <a:ahLst/>
                <a:cxnLst>
                  <a:cxn ang="0">
                    <a:pos x="88" y="121"/>
                  </a:cxn>
                  <a:cxn ang="0">
                    <a:pos x="88" y="128"/>
                  </a:cxn>
                  <a:cxn ang="0">
                    <a:pos x="90" y="135"/>
                  </a:cxn>
                  <a:cxn ang="0">
                    <a:pos x="85" y="133"/>
                  </a:cxn>
                  <a:cxn ang="0">
                    <a:pos x="78" y="133"/>
                  </a:cxn>
                  <a:cxn ang="0">
                    <a:pos x="74" y="137"/>
                  </a:cxn>
                  <a:cxn ang="0">
                    <a:pos x="69" y="133"/>
                  </a:cxn>
                  <a:cxn ang="0">
                    <a:pos x="64" y="128"/>
                  </a:cxn>
                  <a:cxn ang="0">
                    <a:pos x="59" y="123"/>
                  </a:cxn>
                  <a:cxn ang="0">
                    <a:pos x="52" y="118"/>
                  </a:cxn>
                  <a:cxn ang="0">
                    <a:pos x="47" y="118"/>
                  </a:cxn>
                  <a:cxn ang="0">
                    <a:pos x="43" y="114"/>
                  </a:cxn>
                  <a:cxn ang="0">
                    <a:pos x="38" y="109"/>
                  </a:cxn>
                  <a:cxn ang="0">
                    <a:pos x="36" y="104"/>
                  </a:cxn>
                  <a:cxn ang="0">
                    <a:pos x="29" y="102"/>
                  </a:cxn>
                  <a:cxn ang="0">
                    <a:pos x="24" y="97"/>
                  </a:cxn>
                  <a:cxn ang="0">
                    <a:pos x="26" y="88"/>
                  </a:cxn>
                  <a:cxn ang="0">
                    <a:pos x="21" y="83"/>
                  </a:cxn>
                  <a:cxn ang="0">
                    <a:pos x="17" y="76"/>
                  </a:cxn>
                  <a:cxn ang="0">
                    <a:pos x="12" y="71"/>
                  </a:cxn>
                  <a:cxn ang="0">
                    <a:pos x="12" y="64"/>
                  </a:cxn>
                  <a:cxn ang="0">
                    <a:pos x="10" y="57"/>
                  </a:cxn>
                  <a:cxn ang="0">
                    <a:pos x="10" y="50"/>
                  </a:cxn>
                  <a:cxn ang="0">
                    <a:pos x="7" y="43"/>
                  </a:cxn>
                  <a:cxn ang="0">
                    <a:pos x="7" y="35"/>
                  </a:cxn>
                  <a:cxn ang="0">
                    <a:pos x="0" y="35"/>
                  </a:cxn>
                  <a:cxn ang="0">
                    <a:pos x="5" y="31"/>
                  </a:cxn>
                  <a:cxn ang="0">
                    <a:pos x="2" y="24"/>
                  </a:cxn>
                  <a:cxn ang="0">
                    <a:pos x="5" y="16"/>
                  </a:cxn>
                  <a:cxn ang="0">
                    <a:pos x="0" y="12"/>
                  </a:cxn>
                  <a:cxn ang="0">
                    <a:pos x="0" y="2"/>
                  </a:cxn>
                  <a:cxn ang="0">
                    <a:pos x="5" y="2"/>
                  </a:cxn>
                  <a:cxn ang="0">
                    <a:pos x="12" y="5"/>
                  </a:cxn>
                  <a:cxn ang="0">
                    <a:pos x="14" y="9"/>
                  </a:cxn>
                  <a:cxn ang="0">
                    <a:pos x="21" y="12"/>
                  </a:cxn>
                  <a:cxn ang="0">
                    <a:pos x="21" y="19"/>
                  </a:cxn>
                  <a:cxn ang="0">
                    <a:pos x="21" y="24"/>
                  </a:cxn>
                  <a:cxn ang="0">
                    <a:pos x="24" y="24"/>
                  </a:cxn>
                  <a:cxn ang="0">
                    <a:pos x="29" y="19"/>
                  </a:cxn>
                  <a:cxn ang="0">
                    <a:pos x="36" y="24"/>
                  </a:cxn>
                  <a:cxn ang="0">
                    <a:pos x="40" y="19"/>
                  </a:cxn>
                  <a:cxn ang="0">
                    <a:pos x="43" y="12"/>
                  </a:cxn>
                  <a:cxn ang="0">
                    <a:pos x="50" y="14"/>
                  </a:cxn>
                  <a:cxn ang="0">
                    <a:pos x="52" y="21"/>
                  </a:cxn>
                  <a:cxn ang="0">
                    <a:pos x="57" y="26"/>
                  </a:cxn>
                  <a:cxn ang="0">
                    <a:pos x="62" y="28"/>
                  </a:cxn>
                  <a:cxn ang="0">
                    <a:pos x="66" y="35"/>
                  </a:cxn>
                  <a:cxn ang="0">
                    <a:pos x="69" y="40"/>
                  </a:cxn>
                  <a:cxn ang="0">
                    <a:pos x="71" y="47"/>
                  </a:cxn>
                  <a:cxn ang="0">
                    <a:pos x="71" y="57"/>
                  </a:cxn>
                  <a:cxn ang="0">
                    <a:pos x="71" y="64"/>
                  </a:cxn>
                  <a:cxn ang="0">
                    <a:pos x="71" y="71"/>
                  </a:cxn>
                  <a:cxn ang="0">
                    <a:pos x="71" y="78"/>
                  </a:cxn>
                  <a:cxn ang="0">
                    <a:pos x="71" y="85"/>
                  </a:cxn>
                  <a:cxn ang="0">
                    <a:pos x="71" y="97"/>
                  </a:cxn>
                  <a:cxn ang="0">
                    <a:pos x="76" y="102"/>
                  </a:cxn>
                  <a:cxn ang="0">
                    <a:pos x="81" y="107"/>
                  </a:cxn>
                  <a:cxn ang="0">
                    <a:pos x="83" y="114"/>
                  </a:cxn>
                </a:cxnLst>
                <a:rect l="0" t="0" r="r" b="b"/>
                <a:pathLst>
                  <a:path w="90" h="137">
                    <a:moveTo>
                      <a:pt x="85" y="114"/>
                    </a:moveTo>
                    <a:lnTo>
                      <a:pt x="85" y="116"/>
                    </a:lnTo>
                    <a:lnTo>
                      <a:pt x="85" y="116"/>
                    </a:lnTo>
                    <a:lnTo>
                      <a:pt x="85" y="116"/>
                    </a:lnTo>
                    <a:lnTo>
                      <a:pt x="85" y="118"/>
                    </a:lnTo>
                    <a:lnTo>
                      <a:pt x="85" y="118"/>
                    </a:lnTo>
                    <a:lnTo>
                      <a:pt x="85" y="118"/>
                    </a:lnTo>
                    <a:lnTo>
                      <a:pt x="85" y="121"/>
                    </a:lnTo>
                    <a:lnTo>
                      <a:pt x="88" y="121"/>
                    </a:lnTo>
                    <a:lnTo>
                      <a:pt x="88" y="121"/>
                    </a:lnTo>
                    <a:lnTo>
                      <a:pt x="85" y="121"/>
                    </a:lnTo>
                    <a:lnTo>
                      <a:pt x="85" y="123"/>
                    </a:lnTo>
                    <a:lnTo>
                      <a:pt x="88" y="123"/>
                    </a:lnTo>
                    <a:lnTo>
                      <a:pt x="88" y="123"/>
                    </a:lnTo>
                    <a:lnTo>
                      <a:pt x="88" y="123"/>
                    </a:lnTo>
                    <a:lnTo>
                      <a:pt x="88" y="123"/>
                    </a:lnTo>
                    <a:lnTo>
                      <a:pt x="88" y="126"/>
                    </a:lnTo>
                    <a:lnTo>
                      <a:pt x="88" y="126"/>
                    </a:lnTo>
                    <a:lnTo>
                      <a:pt x="88" y="126"/>
                    </a:lnTo>
                    <a:lnTo>
                      <a:pt x="88" y="128"/>
                    </a:lnTo>
                    <a:lnTo>
                      <a:pt x="90" y="128"/>
                    </a:lnTo>
                    <a:lnTo>
                      <a:pt x="90" y="128"/>
                    </a:lnTo>
                    <a:lnTo>
                      <a:pt x="90" y="130"/>
                    </a:lnTo>
                    <a:lnTo>
                      <a:pt x="90" y="130"/>
                    </a:lnTo>
                    <a:lnTo>
                      <a:pt x="90" y="133"/>
                    </a:lnTo>
                    <a:lnTo>
                      <a:pt x="90" y="133"/>
                    </a:lnTo>
                    <a:lnTo>
                      <a:pt x="90" y="133"/>
                    </a:lnTo>
                    <a:lnTo>
                      <a:pt x="90" y="133"/>
                    </a:lnTo>
                    <a:lnTo>
                      <a:pt x="90" y="133"/>
                    </a:lnTo>
                    <a:lnTo>
                      <a:pt x="90" y="135"/>
                    </a:lnTo>
                    <a:lnTo>
                      <a:pt x="90" y="135"/>
                    </a:lnTo>
                    <a:lnTo>
                      <a:pt x="88" y="135"/>
                    </a:lnTo>
                    <a:lnTo>
                      <a:pt x="88" y="135"/>
                    </a:lnTo>
                    <a:lnTo>
                      <a:pt x="88" y="135"/>
                    </a:lnTo>
                    <a:lnTo>
                      <a:pt x="85" y="135"/>
                    </a:lnTo>
                    <a:lnTo>
                      <a:pt x="85" y="135"/>
                    </a:lnTo>
                    <a:lnTo>
                      <a:pt x="85" y="135"/>
                    </a:lnTo>
                    <a:lnTo>
                      <a:pt x="85" y="135"/>
                    </a:lnTo>
                    <a:lnTo>
                      <a:pt x="85" y="135"/>
                    </a:lnTo>
                    <a:lnTo>
                      <a:pt x="85" y="133"/>
                    </a:lnTo>
                    <a:lnTo>
                      <a:pt x="85" y="133"/>
                    </a:lnTo>
                    <a:lnTo>
                      <a:pt x="83" y="133"/>
                    </a:lnTo>
                    <a:lnTo>
                      <a:pt x="83" y="133"/>
                    </a:lnTo>
                    <a:lnTo>
                      <a:pt x="81" y="133"/>
                    </a:lnTo>
                    <a:lnTo>
                      <a:pt x="81" y="133"/>
                    </a:lnTo>
                    <a:lnTo>
                      <a:pt x="81" y="133"/>
                    </a:lnTo>
                    <a:lnTo>
                      <a:pt x="81" y="133"/>
                    </a:lnTo>
                    <a:lnTo>
                      <a:pt x="78" y="133"/>
                    </a:lnTo>
                    <a:lnTo>
                      <a:pt x="78" y="133"/>
                    </a:lnTo>
                    <a:lnTo>
                      <a:pt x="78" y="133"/>
                    </a:lnTo>
                    <a:lnTo>
                      <a:pt x="78" y="133"/>
                    </a:lnTo>
                    <a:lnTo>
                      <a:pt x="76" y="133"/>
                    </a:lnTo>
                    <a:lnTo>
                      <a:pt x="76" y="135"/>
                    </a:lnTo>
                    <a:lnTo>
                      <a:pt x="76" y="135"/>
                    </a:lnTo>
                    <a:lnTo>
                      <a:pt x="76" y="135"/>
                    </a:lnTo>
                    <a:lnTo>
                      <a:pt x="74" y="135"/>
                    </a:lnTo>
                    <a:lnTo>
                      <a:pt x="74" y="137"/>
                    </a:lnTo>
                    <a:lnTo>
                      <a:pt x="74" y="137"/>
                    </a:lnTo>
                    <a:lnTo>
                      <a:pt x="74" y="137"/>
                    </a:lnTo>
                    <a:lnTo>
                      <a:pt x="74" y="137"/>
                    </a:lnTo>
                    <a:lnTo>
                      <a:pt x="71" y="137"/>
                    </a:lnTo>
                    <a:lnTo>
                      <a:pt x="71" y="137"/>
                    </a:lnTo>
                    <a:lnTo>
                      <a:pt x="71" y="137"/>
                    </a:lnTo>
                    <a:lnTo>
                      <a:pt x="71" y="135"/>
                    </a:lnTo>
                    <a:lnTo>
                      <a:pt x="71" y="135"/>
                    </a:lnTo>
                    <a:lnTo>
                      <a:pt x="69" y="135"/>
                    </a:lnTo>
                    <a:lnTo>
                      <a:pt x="69" y="133"/>
                    </a:lnTo>
                    <a:lnTo>
                      <a:pt x="69" y="133"/>
                    </a:lnTo>
                    <a:lnTo>
                      <a:pt x="69" y="133"/>
                    </a:lnTo>
                    <a:lnTo>
                      <a:pt x="69" y="133"/>
                    </a:lnTo>
                    <a:lnTo>
                      <a:pt x="69" y="130"/>
                    </a:lnTo>
                    <a:lnTo>
                      <a:pt x="69" y="130"/>
                    </a:lnTo>
                    <a:lnTo>
                      <a:pt x="69" y="130"/>
                    </a:lnTo>
                    <a:lnTo>
                      <a:pt x="66" y="130"/>
                    </a:lnTo>
                    <a:lnTo>
                      <a:pt x="66" y="130"/>
                    </a:lnTo>
                    <a:lnTo>
                      <a:pt x="66" y="130"/>
                    </a:lnTo>
                    <a:lnTo>
                      <a:pt x="66" y="128"/>
                    </a:lnTo>
                    <a:lnTo>
                      <a:pt x="64" y="128"/>
                    </a:lnTo>
                    <a:lnTo>
                      <a:pt x="64" y="128"/>
                    </a:lnTo>
                    <a:lnTo>
                      <a:pt x="64" y="128"/>
                    </a:lnTo>
                    <a:lnTo>
                      <a:pt x="62" y="128"/>
                    </a:lnTo>
                    <a:lnTo>
                      <a:pt x="62" y="126"/>
                    </a:lnTo>
                    <a:lnTo>
                      <a:pt x="62" y="126"/>
                    </a:lnTo>
                    <a:lnTo>
                      <a:pt x="62" y="126"/>
                    </a:lnTo>
                    <a:lnTo>
                      <a:pt x="59" y="126"/>
                    </a:lnTo>
                    <a:lnTo>
                      <a:pt x="59" y="126"/>
                    </a:lnTo>
                    <a:lnTo>
                      <a:pt x="59" y="126"/>
                    </a:lnTo>
                    <a:lnTo>
                      <a:pt x="59" y="123"/>
                    </a:lnTo>
                    <a:lnTo>
                      <a:pt x="59" y="123"/>
                    </a:lnTo>
                    <a:lnTo>
                      <a:pt x="59" y="123"/>
                    </a:lnTo>
                    <a:lnTo>
                      <a:pt x="57" y="123"/>
                    </a:lnTo>
                    <a:lnTo>
                      <a:pt x="57" y="123"/>
                    </a:lnTo>
                    <a:lnTo>
                      <a:pt x="55" y="123"/>
                    </a:lnTo>
                    <a:lnTo>
                      <a:pt x="55" y="123"/>
                    </a:lnTo>
                    <a:lnTo>
                      <a:pt x="55" y="123"/>
                    </a:lnTo>
                    <a:lnTo>
                      <a:pt x="55" y="123"/>
                    </a:lnTo>
                    <a:lnTo>
                      <a:pt x="55" y="121"/>
                    </a:lnTo>
                    <a:lnTo>
                      <a:pt x="55" y="121"/>
                    </a:lnTo>
                    <a:lnTo>
                      <a:pt x="52" y="121"/>
                    </a:lnTo>
                    <a:lnTo>
                      <a:pt x="52" y="118"/>
                    </a:lnTo>
                    <a:lnTo>
                      <a:pt x="52" y="118"/>
                    </a:lnTo>
                    <a:lnTo>
                      <a:pt x="52" y="118"/>
                    </a:lnTo>
                    <a:lnTo>
                      <a:pt x="52" y="118"/>
                    </a:lnTo>
                    <a:lnTo>
                      <a:pt x="52" y="116"/>
                    </a:lnTo>
                    <a:lnTo>
                      <a:pt x="50" y="116"/>
                    </a:lnTo>
                    <a:lnTo>
                      <a:pt x="50" y="116"/>
                    </a:lnTo>
                    <a:lnTo>
                      <a:pt x="50" y="116"/>
                    </a:lnTo>
                    <a:lnTo>
                      <a:pt x="47" y="116"/>
                    </a:lnTo>
                    <a:lnTo>
                      <a:pt x="47" y="116"/>
                    </a:lnTo>
                    <a:lnTo>
                      <a:pt x="47" y="118"/>
                    </a:lnTo>
                    <a:lnTo>
                      <a:pt x="47" y="118"/>
                    </a:lnTo>
                    <a:lnTo>
                      <a:pt x="47" y="116"/>
                    </a:lnTo>
                    <a:lnTo>
                      <a:pt x="47" y="116"/>
                    </a:lnTo>
                    <a:lnTo>
                      <a:pt x="47" y="116"/>
                    </a:lnTo>
                    <a:lnTo>
                      <a:pt x="47" y="114"/>
                    </a:lnTo>
                    <a:lnTo>
                      <a:pt x="45" y="114"/>
                    </a:lnTo>
                    <a:lnTo>
                      <a:pt x="45" y="114"/>
                    </a:lnTo>
                    <a:lnTo>
                      <a:pt x="45" y="114"/>
                    </a:lnTo>
                    <a:lnTo>
                      <a:pt x="45" y="114"/>
                    </a:lnTo>
                    <a:lnTo>
                      <a:pt x="43" y="114"/>
                    </a:lnTo>
                    <a:lnTo>
                      <a:pt x="43" y="114"/>
                    </a:lnTo>
                    <a:lnTo>
                      <a:pt x="43" y="114"/>
                    </a:lnTo>
                    <a:lnTo>
                      <a:pt x="43" y="111"/>
                    </a:lnTo>
                    <a:lnTo>
                      <a:pt x="40" y="111"/>
                    </a:lnTo>
                    <a:lnTo>
                      <a:pt x="40" y="111"/>
                    </a:lnTo>
                    <a:lnTo>
                      <a:pt x="40" y="111"/>
                    </a:lnTo>
                    <a:lnTo>
                      <a:pt x="40" y="111"/>
                    </a:lnTo>
                    <a:lnTo>
                      <a:pt x="40" y="109"/>
                    </a:lnTo>
                    <a:lnTo>
                      <a:pt x="38" y="109"/>
                    </a:lnTo>
                    <a:lnTo>
                      <a:pt x="38" y="109"/>
                    </a:lnTo>
                    <a:lnTo>
                      <a:pt x="38" y="109"/>
                    </a:lnTo>
                    <a:lnTo>
                      <a:pt x="38" y="109"/>
                    </a:lnTo>
                    <a:lnTo>
                      <a:pt x="38" y="109"/>
                    </a:lnTo>
                    <a:lnTo>
                      <a:pt x="38" y="109"/>
                    </a:lnTo>
                    <a:lnTo>
                      <a:pt x="38" y="107"/>
                    </a:lnTo>
                    <a:lnTo>
                      <a:pt x="38" y="107"/>
                    </a:lnTo>
                    <a:lnTo>
                      <a:pt x="36" y="107"/>
                    </a:lnTo>
                    <a:lnTo>
                      <a:pt x="36" y="104"/>
                    </a:lnTo>
                    <a:lnTo>
                      <a:pt x="36" y="104"/>
                    </a:lnTo>
                    <a:lnTo>
                      <a:pt x="36" y="104"/>
                    </a:lnTo>
                    <a:lnTo>
                      <a:pt x="33" y="104"/>
                    </a:lnTo>
                    <a:lnTo>
                      <a:pt x="33" y="104"/>
                    </a:lnTo>
                    <a:lnTo>
                      <a:pt x="33" y="104"/>
                    </a:lnTo>
                    <a:lnTo>
                      <a:pt x="33" y="104"/>
                    </a:lnTo>
                    <a:lnTo>
                      <a:pt x="31" y="104"/>
                    </a:lnTo>
                    <a:lnTo>
                      <a:pt x="31" y="104"/>
                    </a:lnTo>
                    <a:lnTo>
                      <a:pt x="31" y="102"/>
                    </a:lnTo>
                    <a:lnTo>
                      <a:pt x="29" y="102"/>
                    </a:lnTo>
                    <a:lnTo>
                      <a:pt x="29" y="102"/>
                    </a:lnTo>
                    <a:lnTo>
                      <a:pt x="29" y="102"/>
                    </a:lnTo>
                    <a:lnTo>
                      <a:pt x="29" y="102"/>
                    </a:lnTo>
                    <a:lnTo>
                      <a:pt x="29" y="99"/>
                    </a:lnTo>
                    <a:lnTo>
                      <a:pt x="29" y="99"/>
                    </a:lnTo>
                    <a:lnTo>
                      <a:pt x="26" y="99"/>
                    </a:lnTo>
                    <a:lnTo>
                      <a:pt x="26" y="99"/>
                    </a:lnTo>
                    <a:lnTo>
                      <a:pt x="26" y="97"/>
                    </a:lnTo>
                    <a:lnTo>
                      <a:pt x="26" y="97"/>
                    </a:lnTo>
                    <a:lnTo>
                      <a:pt x="24" y="97"/>
                    </a:lnTo>
                    <a:lnTo>
                      <a:pt x="24" y="97"/>
                    </a:lnTo>
                    <a:lnTo>
                      <a:pt x="24" y="97"/>
                    </a:lnTo>
                    <a:lnTo>
                      <a:pt x="24" y="95"/>
                    </a:lnTo>
                    <a:lnTo>
                      <a:pt x="24" y="95"/>
                    </a:lnTo>
                    <a:lnTo>
                      <a:pt x="24" y="95"/>
                    </a:lnTo>
                    <a:lnTo>
                      <a:pt x="24" y="92"/>
                    </a:lnTo>
                    <a:lnTo>
                      <a:pt x="24" y="92"/>
                    </a:lnTo>
                    <a:lnTo>
                      <a:pt x="24" y="92"/>
                    </a:lnTo>
                    <a:lnTo>
                      <a:pt x="26" y="92"/>
                    </a:lnTo>
                    <a:lnTo>
                      <a:pt x="26" y="90"/>
                    </a:lnTo>
                    <a:lnTo>
                      <a:pt x="26" y="90"/>
                    </a:lnTo>
                    <a:lnTo>
                      <a:pt x="26" y="88"/>
                    </a:lnTo>
                    <a:lnTo>
                      <a:pt x="26" y="88"/>
                    </a:lnTo>
                    <a:lnTo>
                      <a:pt x="24" y="88"/>
                    </a:lnTo>
                    <a:lnTo>
                      <a:pt x="24" y="85"/>
                    </a:lnTo>
                    <a:lnTo>
                      <a:pt x="24" y="85"/>
                    </a:lnTo>
                    <a:lnTo>
                      <a:pt x="24" y="85"/>
                    </a:lnTo>
                    <a:lnTo>
                      <a:pt x="21" y="85"/>
                    </a:lnTo>
                    <a:lnTo>
                      <a:pt x="21" y="85"/>
                    </a:lnTo>
                    <a:lnTo>
                      <a:pt x="21" y="85"/>
                    </a:lnTo>
                    <a:lnTo>
                      <a:pt x="21" y="83"/>
                    </a:lnTo>
                    <a:lnTo>
                      <a:pt x="21" y="83"/>
                    </a:lnTo>
                    <a:lnTo>
                      <a:pt x="21" y="83"/>
                    </a:lnTo>
                    <a:lnTo>
                      <a:pt x="21" y="80"/>
                    </a:lnTo>
                    <a:lnTo>
                      <a:pt x="21" y="80"/>
                    </a:lnTo>
                    <a:lnTo>
                      <a:pt x="19" y="80"/>
                    </a:lnTo>
                    <a:lnTo>
                      <a:pt x="19" y="78"/>
                    </a:lnTo>
                    <a:lnTo>
                      <a:pt x="19" y="78"/>
                    </a:lnTo>
                    <a:lnTo>
                      <a:pt x="19" y="78"/>
                    </a:lnTo>
                    <a:lnTo>
                      <a:pt x="19" y="78"/>
                    </a:lnTo>
                    <a:lnTo>
                      <a:pt x="19" y="76"/>
                    </a:lnTo>
                    <a:lnTo>
                      <a:pt x="17" y="76"/>
                    </a:lnTo>
                    <a:lnTo>
                      <a:pt x="17" y="76"/>
                    </a:lnTo>
                    <a:lnTo>
                      <a:pt x="17" y="76"/>
                    </a:lnTo>
                    <a:lnTo>
                      <a:pt x="17" y="73"/>
                    </a:lnTo>
                    <a:lnTo>
                      <a:pt x="14" y="73"/>
                    </a:lnTo>
                    <a:lnTo>
                      <a:pt x="14" y="73"/>
                    </a:lnTo>
                    <a:lnTo>
                      <a:pt x="14" y="73"/>
                    </a:lnTo>
                    <a:lnTo>
                      <a:pt x="14" y="73"/>
                    </a:lnTo>
                    <a:lnTo>
                      <a:pt x="14" y="73"/>
                    </a:lnTo>
                    <a:lnTo>
                      <a:pt x="12" y="73"/>
                    </a:lnTo>
                    <a:lnTo>
                      <a:pt x="12" y="71"/>
                    </a:lnTo>
                    <a:lnTo>
                      <a:pt x="12" y="71"/>
                    </a:lnTo>
                    <a:lnTo>
                      <a:pt x="12" y="69"/>
                    </a:lnTo>
                    <a:lnTo>
                      <a:pt x="12" y="69"/>
                    </a:lnTo>
                    <a:lnTo>
                      <a:pt x="12" y="66"/>
                    </a:lnTo>
                    <a:lnTo>
                      <a:pt x="14" y="66"/>
                    </a:lnTo>
                    <a:lnTo>
                      <a:pt x="14" y="66"/>
                    </a:lnTo>
                    <a:lnTo>
                      <a:pt x="12" y="66"/>
                    </a:lnTo>
                    <a:lnTo>
                      <a:pt x="12" y="64"/>
                    </a:lnTo>
                    <a:lnTo>
                      <a:pt x="12" y="64"/>
                    </a:lnTo>
                    <a:lnTo>
                      <a:pt x="12" y="64"/>
                    </a:lnTo>
                    <a:lnTo>
                      <a:pt x="12" y="64"/>
                    </a:lnTo>
                    <a:lnTo>
                      <a:pt x="10" y="64"/>
                    </a:lnTo>
                    <a:lnTo>
                      <a:pt x="10" y="64"/>
                    </a:lnTo>
                    <a:lnTo>
                      <a:pt x="10" y="64"/>
                    </a:lnTo>
                    <a:lnTo>
                      <a:pt x="10" y="62"/>
                    </a:lnTo>
                    <a:lnTo>
                      <a:pt x="10" y="62"/>
                    </a:lnTo>
                    <a:lnTo>
                      <a:pt x="10" y="59"/>
                    </a:lnTo>
                    <a:lnTo>
                      <a:pt x="10" y="59"/>
                    </a:lnTo>
                    <a:lnTo>
                      <a:pt x="10" y="59"/>
                    </a:lnTo>
                    <a:lnTo>
                      <a:pt x="10" y="57"/>
                    </a:lnTo>
                    <a:lnTo>
                      <a:pt x="10" y="57"/>
                    </a:lnTo>
                    <a:lnTo>
                      <a:pt x="12" y="57"/>
                    </a:lnTo>
                    <a:lnTo>
                      <a:pt x="12" y="54"/>
                    </a:lnTo>
                    <a:lnTo>
                      <a:pt x="12" y="54"/>
                    </a:lnTo>
                    <a:lnTo>
                      <a:pt x="10" y="54"/>
                    </a:lnTo>
                    <a:lnTo>
                      <a:pt x="10" y="54"/>
                    </a:lnTo>
                    <a:lnTo>
                      <a:pt x="10" y="52"/>
                    </a:lnTo>
                    <a:lnTo>
                      <a:pt x="10" y="52"/>
                    </a:lnTo>
                    <a:lnTo>
                      <a:pt x="10" y="50"/>
                    </a:lnTo>
                    <a:lnTo>
                      <a:pt x="10" y="50"/>
                    </a:lnTo>
                    <a:lnTo>
                      <a:pt x="10" y="50"/>
                    </a:lnTo>
                    <a:lnTo>
                      <a:pt x="10" y="47"/>
                    </a:lnTo>
                    <a:lnTo>
                      <a:pt x="10" y="47"/>
                    </a:lnTo>
                    <a:lnTo>
                      <a:pt x="7" y="47"/>
                    </a:lnTo>
                    <a:lnTo>
                      <a:pt x="7" y="45"/>
                    </a:lnTo>
                    <a:lnTo>
                      <a:pt x="7" y="45"/>
                    </a:lnTo>
                    <a:lnTo>
                      <a:pt x="7" y="45"/>
                    </a:lnTo>
                    <a:lnTo>
                      <a:pt x="7" y="45"/>
                    </a:lnTo>
                    <a:lnTo>
                      <a:pt x="7" y="45"/>
                    </a:lnTo>
                    <a:lnTo>
                      <a:pt x="7" y="43"/>
                    </a:lnTo>
                    <a:lnTo>
                      <a:pt x="5" y="43"/>
                    </a:lnTo>
                    <a:lnTo>
                      <a:pt x="5" y="43"/>
                    </a:lnTo>
                    <a:lnTo>
                      <a:pt x="5" y="40"/>
                    </a:lnTo>
                    <a:lnTo>
                      <a:pt x="5" y="40"/>
                    </a:lnTo>
                    <a:lnTo>
                      <a:pt x="5" y="40"/>
                    </a:lnTo>
                    <a:lnTo>
                      <a:pt x="5" y="40"/>
                    </a:lnTo>
                    <a:lnTo>
                      <a:pt x="5" y="38"/>
                    </a:lnTo>
                    <a:lnTo>
                      <a:pt x="7" y="38"/>
                    </a:lnTo>
                    <a:lnTo>
                      <a:pt x="7" y="38"/>
                    </a:lnTo>
                    <a:lnTo>
                      <a:pt x="7" y="35"/>
                    </a:lnTo>
                    <a:lnTo>
                      <a:pt x="5" y="35"/>
                    </a:lnTo>
                    <a:lnTo>
                      <a:pt x="5" y="35"/>
                    </a:lnTo>
                    <a:lnTo>
                      <a:pt x="5" y="35"/>
                    </a:lnTo>
                    <a:lnTo>
                      <a:pt x="5" y="35"/>
                    </a:lnTo>
                    <a:lnTo>
                      <a:pt x="5" y="35"/>
                    </a:lnTo>
                    <a:lnTo>
                      <a:pt x="2" y="35"/>
                    </a:lnTo>
                    <a:lnTo>
                      <a:pt x="2" y="35"/>
                    </a:lnTo>
                    <a:lnTo>
                      <a:pt x="0" y="35"/>
                    </a:lnTo>
                    <a:lnTo>
                      <a:pt x="0" y="35"/>
                    </a:lnTo>
                    <a:lnTo>
                      <a:pt x="0" y="35"/>
                    </a:lnTo>
                    <a:lnTo>
                      <a:pt x="0" y="33"/>
                    </a:lnTo>
                    <a:lnTo>
                      <a:pt x="0" y="33"/>
                    </a:lnTo>
                    <a:lnTo>
                      <a:pt x="0" y="31"/>
                    </a:lnTo>
                    <a:lnTo>
                      <a:pt x="0" y="31"/>
                    </a:lnTo>
                    <a:lnTo>
                      <a:pt x="2" y="31"/>
                    </a:lnTo>
                    <a:lnTo>
                      <a:pt x="2" y="31"/>
                    </a:lnTo>
                    <a:lnTo>
                      <a:pt x="5" y="31"/>
                    </a:lnTo>
                    <a:lnTo>
                      <a:pt x="5" y="31"/>
                    </a:lnTo>
                    <a:lnTo>
                      <a:pt x="5" y="31"/>
                    </a:lnTo>
                    <a:lnTo>
                      <a:pt x="5" y="31"/>
                    </a:lnTo>
                    <a:lnTo>
                      <a:pt x="5" y="31"/>
                    </a:lnTo>
                    <a:lnTo>
                      <a:pt x="5" y="28"/>
                    </a:lnTo>
                    <a:lnTo>
                      <a:pt x="5" y="28"/>
                    </a:lnTo>
                    <a:lnTo>
                      <a:pt x="5" y="28"/>
                    </a:lnTo>
                    <a:lnTo>
                      <a:pt x="5" y="26"/>
                    </a:lnTo>
                    <a:lnTo>
                      <a:pt x="5" y="26"/>
                    </a:lnTo>
                    <a:lnTo>
                      <a:pt x="5" y="26"/>
                    </a:lnTo>
                    <a:lnTo>
                      <a:pt x="5" y="24"/>
                    </a:lnTo>
                    <a:lnTo>
                      <a:pt x="5" y="24"/>
                    </a:lnTo>
                    <a:lnTo>
                      <a:pt x="2" y="24"/>
                    </a:lnTo>
                    <a:lnTo>
                      <a:pt x="2" y="24"/>
                    </a:lnTo>
                    <a:lnTo>
                      <a:pt x="2" y="21"/>
                    </a:lnTo>
                    <a:lnTo>
                      <a:pt x="5" y="21"/>
                    </a:lnTo>
                    <a:lnTo>
                      <a:pt x="5" y="21"/>
                    </a:lnTo>
                    <a:lnTo>
                      <a:pt x="5" y="21"/>
                    </a:lnTo>
                    <a:lnTo>
                      <a:pt x="5" y="21"/>
                    </a:lnTo>
                    <a:lnTo>
                      <a:pt x="5" y="19"/>
                    </a:lnTo>
                    <a:lnTo>
                      <a:pt x="5" y="19"/>
                    </a:lnTo>
                    <a:lnTo>
                      <a:pt x="5" y="19"/>
                    </a:lnTo>
                    <a:lnTo>
                      <a:pt x="5" y="16"/>
                    </a:lnTo>
                    <a:lnTo>
                      <a:pt x="5" y="16"/>
                    </a:lnTo>
                    <a:lnTo>
                      <a:pt x="5" y="16"/>
                    </a:lnTo>
                    <a:lnTo>
                      <a:pt x="5" y="14"/>
                    </a:lnTo>
                    <a:lnTo>
                      <a:pt x="5" y="14"/>
                    </a:lnTo>
                    <a:lnTo>
                      <a:pt x="2" y="14"/>
                    </a:lnTo>
                    <a:lnTo>
                      <a:pt x="2" y="14"/>
                    </a:lnTo>
                    <a:lnTo>
                      <a:pt x="2" y="12"/>
                    </a:lnTo>
                    <a:lnTo>
                      <a:pt x="2" y="12"/>
                    </a:lnTo>
                    <a:lnTo>
                      <a:pt x="2" y="12"/>
                    </a:lnTo>
                    <a:lnTo>
                      <a:pt x="0" y="12"/>
                    </a:lnTo>
                    <a:lnTo>
                      <a:pt x="0" y="9"/>
                    </a:lnTo>
                    <a:lnTo>
                      <a:pt x="0" y="9"/>
                    </a:lnTo>
                    <a:lnTo>
                      <a:pt x="0" y="9"/>
                    </a:lnTo>
                    <a:lnTo>
                      <a:pt x="0" y="7"/>
                    </a:lnTo>
                    <a:lnTo>
                      <a:pt x="0" y="7"/>
                    </a:lnTo>
                    <a:lnTo>
                      <a:pt x="0" y="5"/>
                    </a:lnTo>
                    <a:lnTo>
                      <a:pt x="0" y="5"/>
                    </a:lnTo>
                    <a:lnTo>
                      <a:pt x="0" y="5"/>
                    </a:lnTo>
                    <a:lnTo>
                      <a:pt x="0" y="5"/>
                    </a:lnTo>
                    <a:lnTo>
                      <a:pt x="0" y="2"/>
                    </a:lnTo>
                    <a:lnTo>
                      <a:pt x="0" y="2"/>
                    </a:lnTo>
                    <a:lnTo>
                      <a:pt x="0" y="0"/>
                    </a:lnTo>
                    <a:lnTo>
                      <a:pt x="0" y="0"/>
                    </a:lnTo>
                    <a:lnTo>
                      <a:pt x="2" y="0"/>
                    </a:lnTo>
                    <a:lnTo>
                      <a:pt x="2" y="0"/>
                    </a:lnTo>
                    <a:lnTo>
                      <a:pt x="5" y="0"/>
                    </a:lnTo>
                    <a:lnTo>
                      <a:pt x="5" y="0"/>
                    </a:lnTo>
                    <a:lnTo>
                      <a:pt x="5" y="0"/>
                    </a:lnTo>
                    <a:lnTo>
                      <a:pt x="5" y="2"/>
                    </a:lnTo>
                    <a:lnTo>
                      <a:pt x="5" y="2"/>
                    </a:lnTo>
                    <a:lnTo>
                      <a:pt x="5" y="5"/>
                    </a:lnTo>
                    <a:lnTo>
                      <a:pt x="5" y="5"/>
                    </a:lnTo>
                    <a:lnTo>
                      <a:pt x="7" y="5"/>
                    </a:lnTo>
                    <a:lnTo>
                      <a:pt x="7" y="5"/>
                    </a:lnTo>
                    <a:lnTo>
                      <a:pt x="7" y="5"/>
                    </a:lnTo>
                    <a:lnTo>
                      <a:pt x="7" y="5"/>
                    </a:lnTo>
                    <a:lnTo>
                      <a:pt x="10" y="5"/>
                    </a:lnTo>
                    <a:lnTo>
                      <a:pt x="10" y="5"/>
                    </a:lnTo>
                    <a:lnTo>
                      <a:pt x="10" y="5"/>
                    </a:lnTo>
                    <a:lnTo>
                      <a:pt x="12" y="5"/>
                    </a:lnTo>
                    <a:lnTo>
                      <a:pt x="12" y="5"/>
                    </a:lnTo>
                    <a:lnTo>
                      <a:pt x="12" y="5"/>
                    </a:lnTo>
                    <a:lnTo>
                      <a:pt x="12" y="5"/>
                    </a:lnTo>
                    <a:lnTo>
                      <a:pt x="14" y="5"/>
                    </a:lnTo>
                    <a:lnTo>
                      <a:pt x="14" y="5"/>
                    </a:lnTo>
                    <a:lnTo>
                      <a:pt x="14" y="5"/>
                    </a:lnTo>
                    <a:lnTo>
                      <a:pt x="14" y="7"/>
                    </a:lnTo>
                    <a:lnTo>
                      <a:pt x="14" y="7"/>
                    </a:lnTo>
                    <a:lnTo>
                      <a:pt x="14" y="7"/>
                    </a:lnTo>
                    <a:lnTo>
                      <a:pt x="14" y="9"/>
                    </a:lnTo>
                    <a:lnTo>
                      <a:pt x="14" y="9"/>
                    </a:lnTo>
                    <a:lnTo>
                      <a:pt x="14" y="12"/>
                    </a:lnTo>
                    <a:lnTo>
                      <a:pt x="17" y="12"/>
                    </a:lnTo>
                    <a:lnTo>
                      <a:pt x="17" y="12"/>
                    </a:lnTo>
                    <a:lnTo>
                      <a:pt x="19" y="12"/>
                    </a:lnTo>
                    <a:lnTo>
                      <a:pt x="19" y="9"/>
                    </a:lnTo>
                    <a:lnTo>
                      <a:pt x="19" y="9"/>
                    </a:lnTo>
                    <a:lnTo>
                      <a:pt x="19" y="12"/>
                    </a:lnTo>
                    <a:lnTo>
                      <a:pt x="19" y="12"/>
                    </a:lnTo>
                    <a:lnTo>
                      <a:pt x="21" y="12"/>
                    </a:lnTo>
                    <a:lnTo>
                      <a:pt x="21" y="12"/>
                    </a:lnTo>
                    <a:lnTo>
                      <a:pt x="21" y="12"/>
                    </a:lnTo>
                    <a:lnTo>
                      <a:pt x="21" y="14"/>
                    </a:lnTo>
                    <a:lnTo>
                      <a:pt x="21" y="14"/>
                    </a:lnTo>
                    <a:lnTo>
                      <a:pt x="21" y="14"/>
                    </a:lnTo>
                    <a:lnTo>
                      <a:pt x="21" y="14"/>
                    </a:lnTo>
                    <a:lnTo>
                      <a:pt x="21" y="14"/>
                    </a:lnTo>
                    <a:lnTo>
                      <a:pt x="21" y="16"/>
                    </a:lnTo>
                    <a:lnTo>
                      <a:pt x="21" y="16"/>
                    </a:lnTo>
                    <a:lnTo>
                      <a:pt x="21" y="19"/>
                    </a:lnTo>
                    <a:lnTo>
                      <a:pt x="21" y="19"/>
                    </a:lnTo>
                    <a:lnTo>
                      <a:pt x="21" y="19"/>
                    </a:lnTo>
                    <a:lnTo>
                      <a:pt x="19" y="19"/>
                    </a:lnTo>
                    <a:lnTo>
                      <a:pt x="19" y="21"/>
                    </a:lnTo>
                    <a:lnTo>
                      <a:pt x="19" y="21"/>
                    </a:lnTo>
                    <a:lnTo>
                      <a:pt x="19" y="21"/>
                    </a:lnTo>
                    <a:lnTo>
                      <a:pt x="19" y="24"/>
                    </a:lnTo>
                    <a:lnTo>
                      <a:pt x="19" y="24"/>
                    </a:lnTo>
                    <a:lnTo>
                      <a:pt x="19" y="24"/>
                    </a:lnTo>
                    <a:lnTo>
                      <a:pt x="21" y="24"/>
                    </a:lnTo>
                    <a:lnTo>
                      <a:pt x="21" y="26"/>
                    </a:lnTo>
                    <a:lnTo>
                      <a:pt x="21" y="26"/>
                    </a:lnTo>
                    <a:lnTo>
                      <a:pt x="21" y="26"/>
                    </a:lnTo>
                    <a:lnTo>
                      <a:pt x="21" y="26"/>
                    </a:lnTo>
                    <a:lnTo>
                      <a:pt x="21" y="26"/>
                    </a:lnTo>
                    <a:lnTo>
                      <a:pt x="21" y="26"/>
                    </a:lnTo>
                    <a:lnTo>
                      <a:pt x="24" y="26"/>
                    </a:lnTo>
                    <a:lnTo>
                      <a:pt x="24" y="26"/>
                    </a:lnTo>
                    <a:lnTo>
                      <a:pt x="24" y="26"/>
                    </a:lnTo>
                    <a:lnTo>
                      <a:pt x="24" y="24"/>
                    </a:lnTo>
                    <a:lnTo>
                      <a:pt x="24" y="24"/>
                    </a:lnTo>
                    <a:lnTo>
                      <a:pt x="26" y="24"/>
                    </a:lnTo>
                    <a:lnTo>
                      <a:pt x="26" y="24"/>
                    </a:lnTo>
                    <a:lnTo>
                      <a:pt x="26" y="21"/>
                    </a:lnTo>
                    <a:lnTo>
                      <a:pt x="26" y="21"/>
                    </a:lnTo>
                    <a:lnTo>
                      <a:pt x="26" y="21"/>
                    </a:lnTo>
                    <a:lnTo>
                      <a:pt x="29" y="21"/>
                    </a:lnTo>
                    <a:lnTo>
                      <a:pt x="29" y="21"/>
                    </a:lnTo>
                    <a:lnTo>
                      <a:pt x="29" y="21"/>
                    </a:lnTo>
                    <a:lnTo>
                      <a:pt x="29" y="19"/>
                    </a:lnTo>
                    <a:lnTo>
                      <a:pt x="31" y="19"/>
                    </a:lnTo>
                    <a:lnTo>
                      <a:pt x="31" y="19"/>
                    </a:lnTo>
                    <a:lnTo>
                      <a:pt x="33" y="19"/>
                    </a:lnTo>
                    <a:lnTo>
                      <a:pt x="33" y="21"/>
                    </a:lnTo>
                    <a:lnTo>
                      <a:pt x="33" y="21"/>
                    </a:lnTo>
                    <a:lnTo>
                      <a:pt x="33" y="21"/>
                    </a:lnTo>
                    <a:lnTo>
                      <a:pt x="33" y="24"/>
                    </a:lnTo>
                    <a:lnTo>
                      <a:pt x="33" y="24"/>
                    </a:lnTo>
                    <a:lnTo>
                      <a:pt x="36" y="24"/>
                    </a:lnTo>
                    <a:lnTo>
                      <a:pt x="36" y="24"/>
                    </a:lnTo>
                    <a:lnTo>
                      <a:pt x="36" y="24"/>
                    </a:lnTo>
                    <a:lnTo>
                      <a:pt x="38" y="24"/>
                    </a:lnTo>
                    <a:lnTo>
                      <a:pt x="38" y="24"/>
                    </a:lnTo>
                    <a:lnTo>
                      <a:pt x="38" y="24"/>
                    </a:lnTo>
                    <a:lnTo>
                      <a:pt x="38" y="21"/>
                    </a:lnTo>
                    <a:lnTo>
                      <a:pt x="38" y="21"/>
                    </a:lnTo>
                    <a:lnTo>
                      <a:pt x="38" y="21"/>
                    </a:lnTo>
                    <a:lnTo>
                      <a:pt x="38" y="19"/>
                    </a:lnTo>
                    <a:lnTo>
                      <a:pt x="38" y="19"/>
                    </a:lnTo>
                    <a:lnTo>
                      <a:pt x="40" y="19"/>
                    </a:lnTo>
                    <a:lnTo>
                      <a:pt x="40" y="16"/>
                    </a:lnTo>
                    <a:lnTo>
                      <a:pt x="40" y="16"/>
                    </a:lnTo>
                    <a:lnTo>
                      <a:pt x="40" y="16"/>
                    </a:lnTo>
                    <a:lnTo>
                      <a:pt x="40" y="14"/>
                    </a:lnTo>
                    <a:lnTo>
                      <a:pt x="40" y="14"/>
                    </a:lnTo>
                    <a:lnTo>
                      <a:pt x="43" y="14"/>
                    </a:lnTo>
                    <a:lnTo>
                      <a:pt x="43" y="14"/>
                    </a:lnTo>
                    <a:lnTo>
                      <a:pt x="43" y="14"/>
                    </a:lnTo>
                    <a:lnTo>
                      <a:pt x="43" y="12"/>
                    </a:lnTo>
                    <a:lnTo>
                      <a:pt x="43" y="12"/>
                    </a:lnTo>
                    <a:lnTo>
                      <a:pt x="43" y="12"/>
                    </a:lnTo>
                    <a:lnTo>
                      <a:pt x="45" y="12"/>
                    </a:lnTo>
                    <a:lnTo>
                      <a:pt x="45" y="12"/>
                    </a:lnTo>
                    <a:lnTo>
                      <a:pt x="45" y="12"/>
                    </a:lnTo>
                    <a:lnTo>
                      <a:pt x="47" y="12"/>
                    </a:lnTo>
                    <a:lnTo>
                      <a:pt x="47" y="12"/>
                    </a:lnTo>
                    <a:lnTo>
                      <a:pt x="47" y="12"/>
                    </a:lnTo>
                    <a:lnTo>
                      <a:pt x="47" y="12"/>
                    </a:lnTo>
                    <a:lnTo>
                      <a:pt x="47" y="14"/>
                    </a:lnTo>
                    <a:lnTo>
                      <a:pt x="50" y="14"/>
                    </a:lnTo>
                    <a:lnTo>
                      <a:pt x="50" y="14"/>
                    </a:lnTo>
                    <a:lnTo>
                      <a:pt x="50" y="14"/>
                    </a:lnTo>
                    <a:lnTo>
                      <a:pt x="50" y="14"/>
                    </a:lnTo>
                    <a:lnTo>
                      <a:pt x="50" y="16"/>
                    </a:lnTo>
                    <a:lnTo>
                      <a:pt x="50" y="16"/>
                    </a:lnTo>
                    <a:lnTo>
                      <a:pt x="52" y="16"/>
                    </a:lnTo>
                    <a:lnTo>
                      <a:pt x="52" y="19"/>
                    </a:lnTo>
                    <a:lnTo>
                      <a:pt x="52" y="19"/>
                    </a:lnTo>
                    <a:lnTo>
                      <a:pt x="52" y="19"/>
                    </a:lnTo>
                    <a:lnTo>
                      <a:pt x="52" y="21"/>
                    </a:lnTo>
                    <a:lnTo>
                      <a:pt x="52" y="21"/>
                    </a:lnTo>
                    <a:lnTo>
                      <a:pt x="55" y="21"/>
                    </a:lnTo>
                    <a:lnTo>
                      <a:pt x="55" y="21"/>
                    </a:lnTo>
                    <a:lnTo>
                      <a:pt x="55" y="21"/>
                    </a:lnTo>
                    <a:lnTo>
                      <a:pt x="55" y="24"/>
                    </a:lnTo>
                    <a:lnTo>
                      <a:pt x="55" y="24"/>
                    </a:lnTo>
                    <a:lnTo>
                      <a:pt x="55" y="24"/>
                    </a:lnTo>
                    <a:lnTo>
                      <a:pt x="55" y="26"/>
                    </a:lnTo>
                    <a:lnTo>
                      <a:pt x="57" y="26"/>
                    </a:lnTo>
                    <a:lnTo>
                      <a:pt x="57" y="26"/>
                    </a:lnTo>
                    <a:lnTo>
                      <a:pt x="57" y="26"/>
                    </a:lnTo>
                    <a:lnTo>
                      <a:pt x="59" y="26"/>
                    </a:lnTo>
                    <a:lnTo>
                      <a:pt x="59" y="26"/>
                    </a:lnTo>
                    <a:lnTo>
                      <a:pt x="59" y="26"/>
                    </a:lnTo>
                    <a:lnTo>
                      <a:pt x="59" y="28"/>
                    </a:lnTo>
                    <a:lnTo>
                      <a:pt x="59" y="28"/>
                    </a:lnTo>
                    <a:lnTo>
                      <a:pt x="62" y="28"/>
                    </a:lnTo>
                    <a:lnTo>
                      <a:pt x="62" y="28"/>
                    </a:lnTo>
                    <a:lnTo>
                      <a:pt x="62" y="28"/>
                    </a:lnTo>
                    <a:lnTo>
                      <a:pt x="62" y="28"/>
                    </a:lnTo>
                    <a:lnTo>
                      <a:pt x="62" y="31"/>
                    </a:lnTo>
                    <a:lnTo>
                      <a:pt x="64" y="31"/>
                    </a:lnTo>
                    <a:lnTo>
                      <a:pt x="64" y="31"/>
                    </a:lnTo>
                    <a:lnTo>
                      <a:pt x="64" y="31"/>
                    </a:lnTo>
                    <a:lnTo>
                      <a:pt x="64" y="33"/>
                    </a:lnTo>
                    <a:lnTo>
                      <a:pt x="66" y="33"/>
                    </a:lnTo>
                    <a:lnTo>
                      <a:pt x="66" y="33"/>
                    </a:lnTo>
                    <a:lnTo>
                      <a:pt x="66" y="35"/>
                    </a:lnTo>
                    <a:lnTo>
                      <a:pt x="66" y="35"/>
                    </a:lnTo>
                    <a:lnTo>
                      <a:pt x="66" y="35"/>
                    </a:lnTo>
                    <a:lnTo>
                      <a:pt x="66" y="35"/>
                    </a:lnTo>
                    <a:lnTo>
                      <a:pt x="66" y="35"/>
                    </a:lnTo>
                    <a:lnTo>
                      <a:pt x="69" y="35"/>
                    </a:lnTo>
                    <a:lnTo>
                      <a:pt x="69" y="38"/>
                    </a:lnTo>
                    <a:lnTo>
                      <a:pt x="66" y="38"/>
                    </a:lnTo>
                    <a:lnTo>
                      <a:pt x="66" y="38"/>
                    </a:lnTo>
                    <a:lnTo>
                      <a:pt x="69" y="38"/>
                    </a:lnTo>
                    <a:lnTo>
                      <a:pt x="69" y="40"/>
                    </a:lnTo>
                    <a:lnTo>
                      <a:pt x="69" y="40"/>
                    </a:lnTo>
                    <a:lnTo>
                      <a:pt x="69" y="40"/>
                    </a:lnTo>
                    <a:lnTo>
                      <a:pt x="69" y="43"/>
                    </a:lnTo>
                    <a:lnTo>
                      <a:pt x="69" y="43"/>
                    </a:lnTo>
                    <a:lnTo>
                      <a:pt x="69" y="43"/>
                    </a:lnTo>
                    <a:lnTo>
                      <a:pt x="69" y="45"/>
                    </a:lnTo>
                    <a:lnTo>
                      <a:pt x="71" y="45"/>
                    </a:lnTo>
                    <a:lnTo>
                      <a:pt x="71" y="45"/>
                    </a:lnTo>
                    <a:lnTo>
                      <a:pt x="71" y="45"/>
                    </a:lnTo>
                    <a:lnTo>
                      <a:pt x="71" y="45"/>
                    </a:lnTo>
                    <a:lnTo>
                      <a:pt x="71" y="47"/>
                    </a:lnTo>
                    <a:lnTo>
                      <a:pt x="71" y="47"/>
                    </a:lnTo>
                    <a:lnTo>
                      <a:pt x="71" y="50"/>
                    </a:lnTo>
                    <a:lnTo>
                      <a:pt x="71" y="50"/>
                    </a:lnTo>
                    <a:lnTo>
                      <a:pt x="71" y="52"/>
                    </a:lnTo>
                    <a:lnTo>
                      <a:pt x="71" y="52"/>
                    </a:lnTo>
                    <a:lnTo>
                      <a:pt x="74" y="52"/>
                    </a:lnTo>
                    <a:lnTo>
                      <a:pt x="74" y="54"/>
                    </a:lnTo>
                    <a:lnTo>
                      <a:pt x="74" y="54"/>
                    </a:lnTo>
                    <a:lnTo>
                      <a:pt x="74" y="54"/>
                    </a:lnTo>
                    <a:lnTo>
                      <a:pt x="71" y="54"/>
                    </a:lnTo>
                    <a:lnTo>
                      <a:pt x="71" y="57"/>
                    </a:lnTo>
                    <a:lnTo>
                      <a:pt x="74" y="57"/>
                    </a:lnTo>
                    <a:lnTo>
                      <a:pt x="74" y="57"/>
                    </a:lnTo>
                    <a:lnTo>
                      <a:pt x="74" y="59"/>
                    </a:lnTo>
                    <a:lnTo>
                      <a:pt x="74" y="59"/>
                    </a:lnTo>
                    <a:lnTo>
                      <a:pt x="74" y="59"/>
                    </a:lnTo>
                    <a:lnTo>
                      <a:pt x="74" y="62"/>
                    </a:lnTo>
                    <a:lnTo>
                      <a:pt x="74" y="62"/>
                    </a:lnTo>
                    <a:lnTo>
                      <a:pt x="74" y="62"/>
                    </a:lnTo>
                    <a:lnTo>
                      <a:pt x="74" y="64"/>
                    </a:lnTo>
                    <a:lnTo>
                      <a:pt x="71" y="64"/>
                    </a:lnTo>
                    <a:lnTo>
                      <a:pt x="71" y="64"/>
                    </a:lnTo>
                    <a:lnTo>
                      <a:pt x="71" y="64"/>
                    </a:lnTo>
                    <a:lnTo>
                      <a:pt x="71" y="64"/>
                    </a:lnTo>
                    <a:lnTo>
                      <a:pt x="71" y="66"/>
                    </a:lnTo>
                    <a:lnTo>
                      <a:pt x="71" y="66"/>
                    </a:lnTo>
                    <a:lnTo>
                      <a:pt x="71" y="66"/>
                    </a:lnTo>
                    <a:lnTo>
                      <a:pt x="71" y="69"/>
                    </a:lnTo>
                    <a:lnTo>
                      <a:pt x="71" y="69"/>
                    </a:lnTo>
                    <a:lnTo>
                      <a:pt x="71" y="69"/>
                    </a:lnTo>
                    <a:lnTo>
                      <a:pt x="71" y="71"/>
                    </a:lnTo>
                    <a:lnTo>
                      <a:pt x="71" y="71"/>
                    </a:lnTo>
                    <a:lnTo>
                      <a:pt x="71" y="73"/>
                    </a:lnTo>
                    <a:lnTo>
                      <a:pt x="71" y="73"/>
                    </a:lnTo>
                    <a:lnTo>
                      <a:pt x="69" y="73"/>
                    </a:lnTo>
                    <a:lnTo>
                      <a:pt x="69" y="73"/>
                    </a:lnTo>
                    <a:lnTo>
                      <a:pt x="69" y="76"/>
                    </a:lnTo>
                    <a:lnTo>
                      <a:pt x="69" y="76"/>
                    </a:lnTo>
                    <a:lnTo>
                      <a:pt x="71" y="76"/>
                    </a:lnTo>
                    <a:lnTo>
                      <a:pt x="71" y="78"/>
                    </a:lnTo>
                    <a:lnTo>
                      <a:pt x="71" y="78"/>
                    </a:lnTo>
                    <a:lnTo>
                      <a:pt x="71" y="78"/>
                    </a:lnTo>
                    <a:lnTo>
                      <a:pt x="74" y="78"/>
                    </a:lnTo>
                    <a:lnTo>
                      <a:pt x="74" y="80"/>
                    </a:lnTo>
                    <a:lnTo>
                      <a:pt x="74" y="80"/>
                    </a:lnTo>
                    <a:lnTo>
                      <a:pt x="74" y="83"/>
                    </a:lnTo>
                    <a:lnTo>
                      <a:pt x="71" y="83"/>
                    </a:lnTo>
                    <a:lnTo>
                      <a:pt x="71" y="83"/>
                    </a:lnTo>
                    <a:lnTo>
                      <a:pt x="71" y="85"/>
                    </a:lnTo>
                    <a:lnTo>
                      <a:pt x="71" y="85"/>
                    </a:lnTo>
                    <a:lnTo>
                      <a:pt x="71" y="85"/>
                    </a:lnTo>
                    <a:lnTo>
                      <a:pt x="71" y="88"/>
                    </a:lnTo>
                    <a:lnTo>
                      <a:pt x="71" y="88"/>
                    </a:lnTo>
                    <a:lnTo>
                      <a:pt x="71" y="90"/>
                    </a:lnTo>
                    <a:lnTo>
                      <a:pt x="71" y="90"/>
                    </a:lnTo>
                    <a:lnTo>
                      <a:pt x="71" y="92"/>
                    </a:lnTo>
                    <a:lnTo>
                      <a:pt x="71" y="92"/>
                    </a:lnTo>
                    <a:lnTo>
                      <a:pt x="71" y="95"/>
                    </a:lnTo>
                    <a:lnTo>
                      <a:pt x="71" y="95"/>
                    </a:lnTo>
                    <a:lnTo>
                      <a:pt x="71" y="95"/>
                    </a:lnTo>
                    <a:lnTo>
                      <a:pt x="71" y="97"/>
                    </a:lnTo>
                    <a:lnTo>
                      <a:pt x="74" y="97"/>
                    </a:lnTo>
                    <a:lnTo>
                      <a:pt x="74" y="97"/>
                    </a:lnTo>
                    <a:lnTo>
                      <a:pt x="74" y="97"/>
                    </a:lnTo>
                    <a:lnTo>
                      <a:pt x="74" y="99"/>
                    </a:lnTo>
                    <a:lnTo>
                      <a:pt x="74" y="99"/>
                    </a:lnTo>
                    <a:lnTo>
                      <a:pt x="74" y="99"/>
                    </a:lnTo>
                    <a:lnTo>
                      <a:pt x="76" y="99"/>
                    </a:lnTo>
                    <a:lnTo>
                      <a:pt x="76" y="102"/>
                    </a:lnTo>
                    <a:lnTo>
                      <a:pt x="76" y="102"/>
                    </a:lnTo>
                    <a:lnTo>
                      <a:pt x="76" y="102"/>
                    </a:lnTo>
                    <a:lnTo>
                      <a:pt x="78" y="102"/>
                    </a:lnTo>
                    <a:lnTo>
                      <a:pt x="78" y="102"/>
                    </a:lnTo>
                    <a:lnTo>
                      <a:pt x="78" y="102"/>
                    </a:lnTo>
                    <a:lnTo>
                      <a:pt x="78" y="104"/>
                    </a:lnTo>
                    <a:lnTo>
                      <a:pt x="81" y="104"/>
                    </a:lnTo>
                    <a:lnTo>
                      <a:pt x="81" y="104"/>
                    </a:lnTo>
                    <a:lnTo>
                      <a:pt x="81" y="104"/>
                    </a:lnTo>
                    <a:lnTo>
                      <a:pt x="81" y="104"/>
                    </a:lnTo>
                    <a:lnTo>
                      <a:pt x="81" y="107"/>
                    </a:lnTo>
                    <a:lnTo>
                      <a:pt x="81" y="107"/>
                    </a:lnTo>
                    <a:lnTo>
                      <a:pt x="81" y="109"/>
                    </a:lnTo>
                    <a:lnTo>
                      <a:pt x="81" y="109"/>
                    </a:lnTo>
                    <a:lnTo>
                      <a:pt x="81" y="109"/>
                    </a:lnTo>
                    <a:lnTo>
                      <a:pt x="83" y="109"/>
                    </a:lnTo>
                    <a:lnTo>
                      <a:pt x="83" y="111"/>
                    </a:lnTo>
                    <a:lnTo>
                      <a:pt x="83" y="111"/>
                    </a:lnTo>
                    <a:lnTo>
                      <a:pt x="83" y="111"/>
                    </a:lnTo>
                    <a:lnTo>
                      <a:pt x="83" y="114"/>
                    </a:lnTo>
                    <a:lnTo>
                      <a:pt x="83" y="114"/>
                    </a:lnTo>
                    <a:lnTo>
                      <a:pt x="83" y="114"/>
                    </a:lnTo>
                    <a:lnTo>
                      <a:pt x="85" y="114"/>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4" name="Freeform 106"/>
              <p:cNvSpPr>
                <a:spLocks/>
              </p:cNvSpPr>
              <p:nvPr/>
            </p:nvSpPr>
            <p:spPr bwMode="auto">
              <a:xfrm>
                <a:off x="2980" y="2585"/>
                <a:ext cx="90" cy="137"/>
              </a:xfrm>
              <a:custGeom>
                <a:avLst/>
                <a:gdLst/>
                <a:ahLst/>
                <a:cxnLst>
                  <a:cxn ang="0">
                    <a:pos x="88" y="121"/>
                  </a:cxn>
                  <a:cxn ang="0">
                    <a:pos x="88" y="128"/>
                  </a:cxn>
                  <a:cxn ang="0">
                    <a:pos x="90" y="135"/>
                  </a:cxn>
                  <a:cxn ang="0">
                    <a:pos x="85" y="133"/>
                  </a:cxn>
                  <a:cxn ang="0">
                    <a:pos x="78" y="133"/>
                  </a:cxn>
                  <a:cxn ang="0">
                    <a:pos x="74" y="137"/>
                  </a:cxn>
                  <a:cxn ang="0">
                    <a:pos x="69" y="133"/>
                  </a:cxn>
                  <a:cxn ang="0">
                    <a:pos x="64" y="128"/>
                  </a:cxn>
                  <a:cxn ang="0">
                    <a:pos x="59" y="123"/>
                  </a:cxn>
                  <a:cxn ang="0">
                    <a:pos x="52" y="118"/>
                  </a:cxn>
                  <a:cxn ang="0">
                    <a:pos x="47" y="118"/>
                  </a:cxn>
                  <a:cxn ang="0">
                    <a:pos x="43" y="114"/>
                  </a:cxn>
                  <a:cxn ang="0">
                    <a:pos x="38" y="109"/>
                  </a:cxn>
                  <a:cxn ang="0">
                    <a:pos x="36" y="104"/>
                  </a:cxn>
                  <a:cxn ang="0">
                    <a:pos x="29" y="102"/>
                  </a:cxn>
                  <a:cxn ang="0">
                    <a:pos x="24" y="97"/>
                  </a:cxn>
                  <a:cxn ang="0">
                    <a:pos x="26" y="88"/>
                  </a:cxn>
                  <a:cxn ang="0">
                    <a:pos x="21" y="83"/>
                  </a:cxn>
                  <a:cxn ang="0">
                    <a:pos x="17" y="76"/>
                  </a:cxn>
                  <a:cxn ang="0">
                    <a:pos x="12" y="71"/>
                  </a:cxn>
                  <a:cxn ang="0">
                    <a:pos x="12" y="64"/>
                  </a:cxn>
                  <a:cxn ang="0">
                    <a:pos x="10" y="57"/>
                  </a:cxn>
                  <a:cxn ang="0">
                    <a:pos x="10" y="50"/>
                  </a:cxn>
                  <a:cxn ang="0">
                    <a:pos x="7" y="43"/>
                  </a:cxn>
                  <a:cxn ang="0">
                    <a:pos x="7" y="35"/>
                  </a:cxn>
                  <a:cxn ang="0">
                    <a:pos x="0" y="35"/>
                  </a:cxn>
                  <a:cxn ang="0">
                    <a:pos x="5" y="31"/>
                  </a:cxn>
                  <a:cxn ang="0">
                    <a:pos x="2" y="24"/>
                  </a:cxn>
                  <a:cxn ang="0">
                    <a:pos x="5" y="16"/>
                  </a:cxn>
                  <a:cxn ang="0">
                    <a:pos x="0" y="12"/>
                  </a:cxn>
                  <a:cxn ang="0">
                    <a:pos x="0" y="2"/>
                  </a:cxn>
                  <a:cxn ang="0">
                    <a:pos x="5" y="2"/>
                  </a:cxn>
                  <a:cxn ang="0">
                    <a:pos x="12" y="5"/>
                  </a:cxn>
                  <a:cxn ang="0">
                    <a:pos x="14" y="9"/>
                  </a:cxn>
                  <a:cxn ang="0">
                    <a:pos x="21" y="12"/>
                  </a:cxn>
                  <a:cxn ang="0">
                    <a:pos x="21" y="19"/>
                  </a:cxn>
                  <a:cxn ang="0">
                    <a:pos x="21" y="24"/>
                  </a:cxn>
                  <a:cxn ang="0">
                    <a:pos x="24" y="24"/>
                  </a:cxn>
                  <a:cxn ang="0">
                    <a:pos x="29" y="19"/>
                  </a:cxn>
                  <a:cxn ang="0">
                    <a:pos x="36" y="24"/>
                  </a:cxn>
                  <a:cxn ang="0">
                    <a:pos x="40" y="19"/>
                  </a:cxn>
                  <a:cxn ang="0">
                    <a:pos x="43" y="12"/>
                  </a:cxn>
                  <a:cxn ang="0">
                    <a:pos x="50" y="14"/>
                  </a:cxn>
                  <a:cxn ang="0">
                    <a:pos x="52" y="21"/>
                  </a:cxn>
                  <a:cxn ang="0">
                    <a:pos x="57" y="26"/>
                  </a:cxn>
                  <a:cxn ang="0">
                    <a:pos x="62" y="28"/>
                  </a:cxn>
                  <a:cxn ang="0">
                    <a:pos x="66" y="35"/>
                  </a:cxn>
                  <a:cxn ang="0">
                    <a:pos x="69" y="40"/>
                  </a:cxn>
                  <a:cxn ang="0">
                    <a:pos x="71" y="47"/>
                  </a:cxn>
                  <a:cxn ang="0">
                    <a:pos x="71" y="57"/>
                  </a:cxn>
                  <a:cxn ang="0">
                    <a:pos x="71" y="64"/>
                  </a:cxn>
                  <a:cxn ang="0">
                    <a:pos x="71" y="71"/>
                  </a:cxn>
                  <a:cxn ang="0">
                    <a:pos x="71" y="78"/>
                  </a:cxn>
                  <a:cxn ang="0">
                    <a:pos x="71" y="85"/>
                  </a:cxn>
                  <a:cxn ang="0">
                    <a:pos x="71" y="97"/>
                  </a:cxn>
                  <a:cxn ang="0">
                    <a:pos x="76" y="102"/>
                  </a:cxn>
                  <a:cxn ang="0">
                    <a:pos x="81" y="107"/>
                  </a:cxn>
                  <a:cxn ang="0">
                    <a:pos x="83" y="114"/>
                  </a:cxn>
                </a:cxnLst>
                <a:rect l="0" t="0" r="r" b="b"/>
                <a:pathLst>
                  <a:path w="90" h="137">
                    <a:moveTo>
                      <a:pt x="85" y="114"/>
                    </a:moveTo>
                    <a:lnTo>
                      <a:pt x="85" y="116"/>
                    </a:lnTo>
                    <a:lnTo>
                      <a:pt x="85" y="116"/>
                    </a:lnTo>
                    <a:lnTo>
                      <a:pt x="85" y="116"/>
                    </a:lnTo>
                    <a:lnTo>
                      <a:pt x="85" y="118"/>
                    </a:lnTo>
                    <a:lnTo>
                      <a:pt x="85" y="118"/>
                    </a:lnTo>
                    <a:lnTo>
                      <a:pt x="85" y="118"/>
                    </a:lnTo>
                    <a:lnTo>
                      <a:pt x="85" y="121"/>
                    </a:lnTo>
                    <a:lnTo>
                      <a:pt x="88" y="121"/>
                    </a:lnTo>
                    <a:lnTo>
                      <a:pt x="88" y="121"/>
                    </a:lnTo>
                    <a:lnTo>
                      <a:pt x="85" y="121"/>
                    </a:lnTo>
                    <a:lnTo>
                      <a:pt x="85" y="123"/>
                    </a:lnTo>
                    <a:lnTo>
                      <a:pt x="88" y="123"/>
                    </a:lnTo>
                    <a:lnTo>
                      <a:pt x="88" y="123"/>
                    </a:lnTo>
                    <a:lnTo>
                      <a:pt x="88" y="123"/>
                    </a:lnTo>
                    <a:lnTo>
                      <a:pt x="88" y="123"/>
                    </a:lnTo>
                    <a:lnTo>
                      <a:pt x="88" y="126"/>
                    </a:lnTo>
                    <a:lnTo>
                      <a:pt x="88" y="126"/>
                    </a:lnTo>
                    <a:lnTo>
                      <a:pt x="88" y="126"/>
                    </a:lnTo>
                    <a:lnTo>
                      <a:pt x="88" y="128"/>
                    </a:lnTo>
                    <a:lnTo>
                      <a:pt x="90" y="128"/>
                    </a:lnTo>
                    <a:lnTo>
                      <a:pt x="90" y="128"/>
                    </a:lnTo>
                    <a:lnTo>
                      <a:pt x="90" y="130"/>
                    </a:lnTo>
                    <a:lnTo>
                      <a:pt x="90" y="130"/>
                    </a:lnTo>
                    <a:lnTo>
                      <a:pt x="90" y="133"/>
                    </a:lnTo>
                    <a:lnTo>
                      <a:pt x="90" y="133"/>
                    </a:lnTo>
                    <a:lnTo>
                      <a:pt x="90" y="133"/>
                    </a:lnTo>
                    <a:lnTo>
                      <a:pt x="90" y="133"/>
                    </a:lnTo>
                    <a:lnTo>
                      <a:pt x="90" y="133"/>
                    </a:lnTo>
                    <a:lnTo>
                      <a:pt x="90" y="135"/>
                    </a:lnTo>
                    <a:lnTo>
                      <a:pt x="90" y="135"/>
                    </a:lnTo>
                    <a:lnTo>
                      <a:pt x="88" y="135"/>
                    </a:lnTo>
                    <a:lnTo>
                      <a:pt x="88" y="135"/>
                    </a:lnTo>
                    <a:lnTo>
                      <a:pt x="88" y="135"/>
                    </a:lnTo>
                    <a:lnTo>
                      <a:pt x="85" y="135"/>
                    </a:lnTo>
                    <a:lnTo>
                      <a:pt x="85" y="135"/>
                    </a:lnTo>
                    <a:lnTo>
                      <a:pt x="85" y="135"/>
                    </a:lnTo>
                    <a:lnTo>
                      <a:pt x="85" y="135"/>
                    </a:lnTo>
                    <a:lnTo>
                      <a:pt x="85" y="135"/>
                    </a:lnTo>
                    <a:lnTo>
                      <a:pt x="85" y="133"/>
                    </a:lnTo>
                    <a:lnTo>
                      <a:pt x="85" y="133"/>
                    </a:lnTo>
                    <a:lnTo>
                      <a:pt x="83" y="133"/>
                    </a:lnTo>
                    <a:lnTo>
                      <a:pt x="83" y="133"/>
                    </a:lnTo>
                    <a:lnTo>
                      <a:pt x="81" y="133"/>
                    </a:lnTo>
                    <a:lnTo>
                      <a:pt x="81" y="133"/>
                    </a:lnTo>
                    <a:lnTo>
                      <a:pt x="81" y="133"/>
                    </a:lnTo>
                    <a:lnTo>
                      <a:pt x="81" y="133"/>
                    </a:lnTo>
                    <a:lnTo>
                      <a:pt x="78" y="133"/>
                    </a:lnTo>
                    <a:lnTo>
                      <a:pt x="78" y="133"/>
                    </a:lnTo>
                    <a:lnTo>
                      <a:pt x="78" y="133"/>
                    </a:lnTo>
                    <a:lnTo>
                      <a:pt x="78" y="133"/>
                    </a:lnTo>
                    <a:lnTo>
                      <a:pt x="76" y="133"/>
                    </a:lnTo>
                    <a:lnTo>
                      <a:pt x="76" y="135"/>
                    </a:lnTo>
                    <a:lnTo>
                      <a:pt x="76" y="135"/>
                    </a:lnTo>
                    <a:lnTo>
                      <a:pt x="76" y="135"/>
                    </a:lnTo>
                    <a:lnTo>
                      <a:pt x="74" y="135"/>
                    </a:lnTo>
                    <a:lnTo>
                      <a:pt x="74" y="137"/>
                    </a:lnTo>
                    <a:lnTo>
                      <a:pt x="74" y="137"/>
                    </a:lnTo>
                    <a:lnTo>
                      <a:pt x="74" y="137"/>
                    </a:lnTo>
                    <a:lnTo>
                      <a:pt x="74" y="137"/>
                    </a:lnTo>
                    <a:lnTo>
                      <a:pt x="71" y="137"/>
                    </a:lnTo>
                    <a:lnTo>
                      <a:pt x="71" y="137"/>
                    </a:lnTo>
                    <a:lnTo>
                      <a:pt x="71" y="137"/>
                    </a:lnTo>
                    <a:lnTo>
                      <a:pt x="71" y="135"/>
                    </a:lnTo>
                    <a:lnTo>
                      <a:pt x="71" y="135"/>
                    </a:lnTo>
                    <a:lnTo>
                      <a:pt x="69" y="135"/>
                    </a:lnTo>
                    <a:lnTo>
                      <a:pt x="69" y="133"/>
                    </a:lnTo>
                    <a:lnTo>
                      <a:pt x="69" y="133"/>
                    </a:lnTo>
                    <a:lnTo>
                      <a:pt x="69" y="133"/>
                    </a:lnTo>
                    <a:lnTo>
                      <a:pt x="69" y="133"/>
                    </a:lnTo>
                    <a:lnTo>
                      <a:pt x="69" y="130"/>
                    </a:lnTo>
                    <a:lnTo>
                      <a:pt x="69" y="130"/>
                    </a:lnTo>
                    <a:lnTo>
                      <a:pt x="69" y="130"/>
                    </a:lnTo>
                    <a:lnTo>
                      <a:pt x="66" y="130"/>
                    </a:lnTo>
                    <a:lnTo>
                      <a:pt x="66" y="130"/>
                    </a:lnTo>
                    <a:lnTo>
                      <a:pt x="66" y="130"/>
                    </a:lnTo>
                    <a:lnTo>
                      <a:pt x="66" y="128"/>
                    </a:lnTo>
                    <a:lnTo>
                      <a:pt x="64" y="128"/>
                    </a:lnTo>
                    <a:lnTo>
                      <a:pt x="64" y="128"/>
                    </a:lnTo>
                    <a:lnTo>
                      <a:pt x="64" y="128"/>
                    </a:lnTo>
                    <a:lnTo>
                      <a:pt x="62" y="128"/>
                    </a:lnTo>
                    <a:lnTo>
                      <a:pt x="62" y="126"/>
                    </a:lnTo>
                    <a:lnTo>
                      <a:pt x="62" y="126"/>
                    </a:lnTo>
                    <a:lnTo>
                      <a:pt x="62" y="126"/>
                    </a:lnTo>
                    <a:lnTo>
                      <a:pt x="59" y="126"/>
                    </a:lnTo>
                    <a:lnTo>
                      <a:pt x="59" y="126"/>
                    </a:lnTo>
                    <a:lnTo>
                      <a:pt x="59" y="126"/>
                    </a:lnTo>
                    <a:lnTo>
                      <a:pt x="59" y="123"/>
                    </a:lnTo>
                    <a:lnTo>
                      <a:pt x="59" y="123"/>
                    </a:lnTo>
                    <a:lnTo>
                      <a:pt x="59" y="123"/>
                    </a:lnTo>
                    <a:lnTo>
                      <a:pt x="57" y="123"/>
                    </a:lnTo>
                    <a:lnTo>
                      <a:pt x="57" y="123"/>
                    </a:lnTo>
                    <a:lnTo>
                      <a:pt x="55" y="123"/>
                    </a:lnTo>
                    <a:lnTo>
                      <a:pt x="55" y="123"/>
                    </a:lnTo>
                    <a:lnTo>
                      <a:pt x="55" y="123"/>
                    </a:lnTo>
                    <a:lnTo>
                      <a:pt x="55" y="123"/>
                    </a:lnTo>
                    <a:lnTo>
                      <a:pt x="55" y="121"/>
                    </a:lnTo>
                    <a:lnTo>
                      <a:pt x="55" y="121"/>
                    </a:lnTo>
                    <a:lnTo>
                      <a:pt x="52" y="121"/>
                    </a:lnTo>
                    <a:lnTo>
                      <a:pt x="52" y="118"/>
                    </a:lnTo>
                    <a:lnTo>
                      <a:pt x="52" y="118"/>
                    </a:lnTo>
                    <a:lnTo>
                      <a:pt x="52" y="118"/>
                    </a:lnTo>
                    <a:lnTo>
                      <a:pt x="52" y="118"/>
                    </a:lnTo>
                    <a:lnTo>
                      <a:pt x="52" y="116"/>
                    </a:lnTo>
                    <a:lnTo>
                      <a:pt x="50" y="116"/>
                    </a:lnTo>
                    <a:lnTo>
                      <a:pt x="50" y="116"/>
                    </a:lnTo>
                    <a:lnTo>
                      <a:pt x="50" y="116"/>
                    </a:lnTo>
                    <a:lnTo>
                      <a:pt x="47" y="116"/>
                    </a:lnTo>
                    <a:lnTo>
                      <a:pt x="47" y="116"/>
                    </a:lnTo>
                    <a:lnTo>
                      <a:pt x="47" y="118"/>
                    </a:lnTo>
                    <a:lnTo>
                      <a:pt x="47" y="118"/>
                    </a:lnTo>
                    <a:lnTo>
                      <a:pt x="47" y="116"/>
                    </a:lnTo>
                    <a:lnTo>
                      <a:pt x="47" y="116"/>
                    </a:lnTo>
                    <a:lnTo>
                      <a:pt x="47" y="116"/>
                    </a:lnTo>
                    <a:lnTo>
                      <a:pt x="47" y="114"/>
                    </a:lnTo>
                    <a:lnTo>
                      <a:pt x="45" y="114"/>
                    </a:lnTo>
                    <a:lnTo>
                      <a:pt x="45" y="114"/>
                    </a:lnTo>
                    <a:lnTo>
                      <a:pt x="45" y="114"/>
                    </a:lnTo>
                    <a:lnTo>
                      <a:pt x="45" y="114"/>
                    </a:lnTo>
                    <a:lnTo>
                      <a:pt x="43" y="114"/>
                    </a:lnTo>
                    <a:lnTo>
                      <a:pt x="43" y="114"/>
                    </a:lnTo>
                    <a:lnTo>
                      <a:pt x="43" y="114"/>
                    </a:lnTo>
                    <a:lnTo>
                      <a:pt x="43" y="111"/>
                    </a:lnTo>
                    <a:lnTo>
                      <a:pt x="40" y="111"/>
                    </a:lnTo>
                    <a:lnTo>
                      <a:pt x="40" y="111"/>
                    </a:lnTo>
                    <a:lnTo>
                      <a:pt x="40" y="111"/>
                    </a:lnTo>
                    <a:lnTo>
                      <a:pt x="40" y="111"/>
                    </a:lnTo>
                    <a:lnTo>
                      <a:pt x="40" y="109"/>
                    </a:lnTo>
                    <a:lnTo>
                      <a:pt x="38" y="109"/>
                    </a:lnTo>
                    <a:lnTo>
                      <a:pt x="38" y="109"/>
                    </a:lnTo>
                    <a:lnTo>
                      <a:pt x="38" y="109"/>
                    </a:lnTo>
                    <a:lnTo>
                      <a:pt x="38" y="109"/>
                    </a:lnTo>
                    <a:lnTo>
                      <a:pt x="38" y="109"/>
                    </a:lnTo>
                    <a:lnTo>
                      <a:pt x="38" y="109"/>
                    </a:lnTo>
                    <a:lnTo>
                      <a:pt x="38" y="107"/>
                    </a:lnTo>
                    <a:lnTo>
                      <a:pt x="38" y="107"/>
                    </a:lnTo>
                    <a:lnTo>
                      <a:pt x="36" y="107"/>
                    </a:lnTo>
                    <a:lnTo>
                      <a:pt x="36" y="104"/>
                    </a:lnTo>
                    <a:lnTo>
                      <a:pt x="36" y="104"/>
                    </a:lnTo>
                    <a:lnTo>
                      <a:pt x="36" y="104"/>
                    </a:lnTo>
                    <a:lnTo>
                      <a:pt x="33" y="104"/>
                    </a:lnTo>
                    <a:lnTo>
                      <a:pt x="33" y="104"/>
                    </a:lnTo>
                    <a:lnTo>
                      <a:pt x="33" y="104"/>
                    </a:lnTo>
                    <a:lnTo>
                      <a:pt x="33" y="104"/>
                    </a:lnTo>
                    <a:lnTo>
                      <a:pt x="31" y="104"/>
                    </a:lnTo>
                    <a:lnTo>
                      <a:pt x="31" y="104"/>
                    </a:lnTo>
                    <a:lnTo>
                      <a:pt x="31" y="102"/>
                    </a:lnTo>
                    <a:lnTo>
                      <a:pt x="29" y="102"/>
                    </a:lnTo>
                    <a:lnTo>
                      <a:pt x="29" y="102"/>
                    </a:lnTo>
                    <a:lnTo>
                      <a:pt x="29" y="102"/>
                    </a:lnTo>
                    <a:lnTo>
                      <a:pt x="29" y="102"/>
                    </a:lnTo>
                    <a:lnTo>
                      <a:pt x="29" y="99"/>
                    </a:lnTo>
                    <a:lnTo>
                      <a:pt x="29" y="99"/>
                    </a:lnTo>
                    <a:lnTo>
                      <a:pt x="26" y="99"/>
                    </a:lnTo>
                    <a:lnTo>
                      <a:pt x="26" y="99"/>
                    </a:lnTo>
                    <a:lnTo>
                      <a:pt x="26" y="97"/>
                    </a:lnTo>
                    <a:lnTo>
                      <a:pt x="26" y="97"/>
                    </a:lnTo>
                    <a:lnTo>
                      <a:pt x="24" y="97"/>
                    </a:lnTo>
                    <a:lnTo>
                      <a:pt x="24" y="97"/>
                    </a:lnTo>
                    <a:lnTo>
                      <a:pt x="24" y="97"/>
                    </a:lnTo>
                    <a:lnTo>
                      <a:pt x="24" y="95"/>
                    </a:lnTo>
                    <a:lnTo>
                      <a:pt x="24" y="95"/>
                    </a:lnTo>
                    <a:lnTo>
                      <a:pt x="24" y="95"/>
                    </a:lnTo>
                    <a:lnTo>
                      <a:pt x="24" y="92"/>
                    </a:lnTo>
                    <a:lnTo>
                      <a:pt x="24" y="92"/>
                    </a:lnTo>
                    <a:lnTo>
                      <a:pt x="24" y="92"/>
                    </a:lnTo>
                    <a:lnTo>
                      <a:pt x="26" y="92"/>
                    </a:lnTo>
                    <a:lnTo>
                      <a:pt x="26" y="90"/>
                    </a:lnTo>
                    <a:lnTo>
                      <a:pt x="26" y="90"/>
                    </a:lnTo>
                    <a:lnTo>
                      <a:pt x="26" y="88"/>
                    </a:lnTo>
                    <a:lnTo>
                      <a:pt x="26" y="88"/>
                    </a:lnTo>
                    <a:lnTo>
                      <a:pt x="24" y="88"/>
                    </a:lnTo>
                    <a:lnTo>
                      <a:pt x="24" y="85"/>
                    </a:lnTo>
                    <a:lnTo>
                      <a:pt x="24" y="85"/>
                    </a:lnTo>
                    <a:lnTo>
                      <a:pt x="24" y="85"/>
                    </a:lnTo>
                    <a:lnTo>
                      <a:pt x="21" y="85"/>
                    </a:lnTo>
                    <a:lnTo>
                      <a:pt x="21" y="85"/>
                    </a:lnTo>
                    <a:lnTo>
                      <a:pt x="21" y="85"/>
                    </a:lnTo>
                    <a:lnTo>
                      <a:pt x="21" y="83"/>
                    </a:lnTo>
                    <a:lnTo>
                      <a:pt x="21" y="83"/>
                    </a:lnTo>
                    <a:lnTo>
                      <a:pt x="21" y="83"/>
                    </a:lnTo>
                    <a:lnTo>
                      <a:pt x="21" y="80"/>
                    </a:lnTo>
                    <a:lnTo>
                      <a:pt x="21" y="80"/>
                    </a:lnTo>
                    <a:lnTo>
                      <a:pt x="19" y="80"/>
                    </a:lnTo>
                    <a:lnTo>
                      <a:pt x="19" y="78"/>
                    </a:lnTo>
                    <a:lnTo>
                      <a:pt x="19" y="78"/>
                    </a:lnTo>
                    <a:lnTo>
                      <a:pt x="19" y="78"/>
                    </a:lnTo>
                    <a:lnTo>
                      <a:pt x="19" y="78"/>
                    </a:lnTo>
                    <a:lnTo>
                      <a:pt x="19" y="76"/>
                    </a:lnTo>
                    <a:lnTo>
                      <a:pt x="17" y="76"/>
                    </a:lnTo>
                    <a:lnTo>
                      <a:pt x="17" y="76"/>
                    </a:lnTo>
                    <a:lnTo>
                      <a:pt x="17" y="76"/>
                    </a:lnTo>
                    <a:lnTo>
                      <a:pt x="17" y="73"/>
                    </a:lnTo>
                    <a:lnTo>
                      <a:pt x="14" y="73"/>
                    </a:lnTo>
                    <a:lnTo>
                      <a:pt x="14" y="73"/>
                    </a:lnTo>
                    <a:lnTo>
                      <a:pt x="14" y="73"/>
                    </a:lnTo>
                    <a:lnTo>
                      <a:pt x="14" y="73"/>
                    </a:lnTo>
                    <a:lnTo>
                      <a:pt x="14" y="73"/>
                    </a:lnTo>
                    <a:lnTo>
                      <a:pt x="12" y="73"/>
                    </a:lnTo>
                    <a:lnTo>
                      <a:pt x="12" y="71"/>
                    </a:lnTo>
                    <a:lnTo>
                      <a:pt x="12" y="71"/>
                    </a:lnTo>
                    <a:lnTo>
                      <a:pt x="12" y="69"/>
                    </a:lnTo>
                    <a:lnTo>
                      <a:pt x="12" y="69"/>
                    </a:lnTo>
                    <a:lnTo>
                      <a:pt x="12" y="66"/>
                    </a:lnTo>
                    <a:lnTo>
                      <a:pt x="14" y="66"/>
                    </a:lnTo>
                    <a:lnTo>
                      <a:pt x="14" y="66"/>
                    </a:lnTo>
                    <a:lnTo>
                      <a:pt x="12" y="66"/>
                    </a:lnTo>
                    <a:lnTo>
                      <a:pt x="12" y="64"/>
                    </a:lnTo>
                    <a:lnTo>
                      <a:pt x="12" y="64"/>
                    </a:lnTo>
                    <a:lnTo>
                      <a:pt x="12" y="64"/>
                    </a:lnTo>
                    <a:lnTo>
                      <a:pt x="12" y="64"/>
                    </a:lnTo>
                    <a:lnTo>
                      <a:pt x="10" y="64"/>
                    </a:lnTo>
                    <a:lnTo>
                      <a:pt x="10" y="64"/>
                    </a:lnTo>
                    <a:lnTo>
                      <a:pt x="10" y="64"/>
                    </a:lnTo>
                    <a:lnTo>
                      <a:pt x="10" y="62"/>
                    </a:lnTo>
                    <a:lnTo>
                      <a:pt x="10" y="62"/>
                    </a:lnTo>
                    <a:lnTo>
                      <a:pt x="10" y="59"/>
                    </a:lnTo>
                    <a:lnTo>
                      <a:pt x="10" y="59"/>
                    </a:lnTo>
                    <a:lnTo>
                      <a:pt x="10" y="59"/>
                    </a:lnTo>
                    <a:lnTo>
                      <a:pt x="10" y="57"/>
                    </a:lnTo>
                    <a:lnTo>
                      <a:pt x="10" y="57"/>
                    </a:lnTo>
                    <a:lnTo>
                      <a:pt x="12" y="57"/>
                    </a:lnTo>
                    <a:lnTo>
                      <a:pt x="12" y="54"/>
                    </a:lnTo>
                    <a:lnTo>
                      <a:pt x="12" y="54"/>
                    </a:lnTo>
                    <a:lnTo>
                      <a:pt x="10" y="54"/>
                    </a:lnTo>
                    <a:lnTo>
                      <a:pt x="10" y="54"/>
                    </a:lnTo>
                    <a:lnTo>
                      <a:pt x="10" y="52"/>
                    </a:lnTo>
                    <a:lnTo>
                      <a:pt x="10" y="52"/>
                    </a:lnTo>
                    <a:lnTo>
                      <a:pt x="10" y="50"/>
                    </a:lnTo>
                    <a:lnTo>
                      <a:pt x="10" y="50"/>
                    </a:lnTo>
                    <a:lnTo>
                      <a:pt x="10" y="50"/>
                    </a:lnTo>
                    <a:lnTo>
                      <a:pt x="10" y="47"/>
                    </a:lnTo>
                    <a:lnTo>
                      <a:pt x="10" y="47"/>
                    </a:lnTo>
                    <a:lnTo>
                      <a:pt x="7" y="47"/>
                    </a:lnTo>
                    <a:lnTo>
                      <a:pt x="7" y="45"/>
                    </a:lnTo>
                    <a:lnTo>
                      <a:pt x="7" y="45"/>
                    </a:lnTo>
                    <a:lnTo>
                      <a:pt x="7" y="45"/>
                    </a:lnTo>
                    <a:lnTo>
                      <a:pt x="7" y="45"/>
                    </a:lnTo>
                    <a:lnTo>
                      <a:pt x="7" y="45"/>
                    </a:lnTo>
                    <a:lnTo>
                      <a:pt x="7" y="43"/>
                    </a:lnTo>
                    <a:lnTo>
                      <a:pt x="5" y="43"/>
                    </a:lnTo>
                    <a:lnTo>
                      <a:pt x="5" y="43"/>
                    </a:lnTo>
                    <a:lnTo>
                      <a:pt x="5" y="40"/>
                    </a:lnTo>
                    <a:lnTo>
                      <a:pt x="5" y="40"/>
                    </a:lnTo>
                    <a:lnTo>
                      <a:pt x="5" y="40"/>
                    </a:lnTo>
                    <a:lnTo>
                      <a:pt x="5" y="40"/>
                    </a:lnTo>
                    <a:lnTo>
                      <a:pt x="5" y="38"/>
                    </a:lnTo>
                    <a:lnTo>
                      <a:pt x="7" y="38"/>
                    </a:lnTo>
                    <a:lnTo>
                      <a:pt x="7" y="38"/>
                    </a:lnTo>
                    <a:lnTo>
                      <a:pt x="7" y="35"/>
                    </a:lnTo>
                    <a:lnTo>
                      <a:pt x="5" y="35"/>
                    </a:lnTo>
                    <a:lnTo>
                      <a:pt x="5" y="35"/>
                    </a:lnTo>
                    <a:lnTo>
                      <a:pt x="5" y="35"/>
                    </a:lnTo>
                    <a:lnTo>
                      <a:pt x="5" y="35"/>
                    </a:lnTo>
                    <a:lnTo>
                      <a:pt x="5" y="35"/>
                    </a:lnTo>
                    <a:lnTo>
                      <a:pt x="2" y="35"/>
                    </a:lnTo>
                    <a:lnTo>
                      <a:pt x="2" y="35"/>
                    </a:lnTo>
                    <a:lnTo>
                      <a:pt x="0" y="35"/>
                    </a:lnTo>
                    <a:lnTo>
                      <a:pt x="0" y="35"/>
                    </a:lnTo>
                    <a:lnTo>
                      <a:pt x="0" y="35"/>
                    </a:lnTo>
                    <a:lnTo>
                      <a:pt x="0" y="33"/>
                    </a:lnTo>
                    <a:lnTo>
                      <a:pt x="0" y="33"/>
                    </a:lnTo>
                    <a:lnTo>
                      <a:pt x="0" y="31"/>
                    </a:lnTo>
                    <a:lnTo>
                      <a:pt x="0" y="31"/>
                    </a:lnTo>
                    <a:lnTo>
                      <a:pt x="2" y="31"/>
                    </a:lnTo>
                    <a:lnTo>
                      <a:pt x="2" y="31"/>
                    </a:lnTo>
                    <a:lnTo>
                      <a:pt x="5" y="31"/>
                    </a:lnTo>
                    <a:lnTo>
                      <a:pt x="5" y="31"/>
                    </a:lnTo>
                    <a:lnTo>
                      <a:pt x="5" y="31"/>
                    </a:lnTo>
                    <a:lnTo>
                      <a:pt x="5" y="31"/>
                    </a:lnTo>
                    <a:lnTo>
                      <a:pt x="5" y="31"/>
                    </a:lnTo>
                    <a:lnTo>
                      <a:pt x="5" y="28"/>
                    </a:lnTo>
                    <a:lnTo>
                      <a:pt x="5" y="28"/>
                    </a:lnTo>
                    <a:lnTo>
                      <a:pt x="5" y="28"/>
                    </a:lnTo>
                    <a:lnTo>
                      <a:pt x="5" y="26"/>
                    </a:lnTo>
                    <a:lnTo>
                      <a:pt x="5" y="26"/>
                    </a:lnTo>
                    <a:lnTo>
                      <a:pt x="5" y="26"/>
                    </a:lnTo>
                    <a:lnTo>
                      <a:pt x="5" y="24"/>
                    </a:lnTo>
                    <a:lnTo>
                      <a:pt x="5" y="24"/>
                    </a:lnTo>
                    <a:lnTo>
                      <a:pt x="2" y="24"/>
                    </a:lnTo>
                    <a:lnTo>
                      <a:pt x="2" y="24"/>
                    </a:lnTo>
                    <a:lnTo>
                      <a:pt x="2" y="21"/>
                    </a:lnTo>
                    <a:lnTo>
                      <a:pt x="5" y="21"/>
                    </a:lnTo>
                    <a:lnTo>
                      <a:pt x="5" y="21"/>
                    </a:lnTo>
                    <a:lnTo>
                      <a:pt x="5" y="21"/>
                    </a:lnTo>
                    <a:lnTo>
                      <a:pt x="5" y="21"/>
                    </a:lnTo>
                    <a:lnTo>
                      <a:pt x="5" y="19"/>
                    </a:lnTo>
                    <a:lnTo>
                      <a:pt x="5" y="19"/>
                    </a:lnTo>
                    <a:lnTo>
                      <a:pt x="5" y="19"/>
                    </a:lnTo>
                    <a:lnTo>
                      <a:pt x="5" y="16"/>
                    </a:lnTo>
                    <a:lnTo>
                      <a:pt x="5" y="16"/>
                    </a:lnTo>
                    <a:lnTo>
                      <a:pt x="5" y="16"/>
                    </a:lnTo>
                    <a:lnTo>
                      <a:pt x="5" y="14"/>
                    </a:lnTo>
                    <a:lnTo>
                      <a:pt x="5" y="14"/>
                    </a:lnTo>
                    <a:lnTo>
                      <a:pt x="2" y="14"/>
                    </a:lnTo>
                    <a:lnTo>
                      <a:pt x="2" y="14"/>
                    </a:lnTo>
                    <a:lnTo>
                      <a:pt x="2" y="12"/>
                    </a:lnTo>
                    <a:lnTo>
                      <a:pt x="2" y="12"/>
                    </a:lnTo>
                    <a:lnTo>
                      <a:pt x="2" y="12"/>
                    </a:lnTo>
                    <a:lnTo>
                      <a:pt x="0" y="12"/>
                    </a:lnTo>
                    <a:lnTo>
                      <a:pt x="0" y="9"/>
                    </a:lnTo>
                    <a:lnTo>
                      <a:pt x="0" y="9"/>
                    </a:lnTo>
                    <a:lnTo>
                      <a:pt x="0" y="9"/>
                    </a:lnTo>
                    <a:lnTo>
                      <a:pt x="0" y="7"/>
                    </a:lnTo>
                    <a:lnTo>
                      <a:pt x="0" y="7"/>
                    </a:lnTo>
                    <a:lnTo>
                      <a:pt x="0" y="5"/>
                    </a:lnTo>
                    <a:lnTo>
                      <a:pt x="0" y="5"/>
                    </a:lnTo>
                    <a:lnTo>
                      <a:pt x="0" y="5"/>
                    </a:lnTo>
                    <a:lnTo>
                      <a:pt x="0" y="5"/>
                    </a:lnTo>
                    <a:lnTo>
                      <a:pt x="0" y="2"/>
                    </a:lnTo>
                    <a:lnTo>
                      <a:pt x="0" y="2"/>
                    </a:lnTo>
                    <a:lnTo>
                      <a:pt x="0" y="0"/>
                    </a:lnTo>
                    <a:lnTo>
                      <a:pt x="0" y="0"/>
                    </a:lnTo>
                    <a:lnTo>
                      <a:pt x="2" y="0"/>
                    </a:lnTo>
                    <a:lnTo>
                      <a:pt x="2" y="0"/>
                    </a:lnTo>
                    <a:lnTo>
                      <a:pt x="5" y="0"/>
                    </a:lnTo>
                    <a:lnTo>
                      <a:pt x="5" y="0"/>
                    </a:lnTo>
                    <a:lnTo>
                      <a:pt x="5" y="0"/>
                    </a:lnTo>
                    <a:lnTo>
                      <a:pt x="5" y="2"/>
                    </a:lnTo>
                    <a:lnTo>
                      <a:pt x="5" y="2"/>
                    </a:lnTo>
                    <a:lnTo>
                      <a:pt x="5" y="5"/>
                    </a:lnTo>
                    <a:lnTo>
                      <a:pt x="5" y="5"/>
                    </a:lnTo>
                    <a:lnTo>
                      <a:pt x="7" y="5"/>
                    </a:lnTo>
                    <a:lnTo>
                      <a:pt x="7" y="5"/>
                    </a:lnTo>
                    <a:lnTo>
                      <a:pt x="7" y="5"/>
                    </a:lnTo>
                    <a:lnTo>
                      <a:pt x="7" y="5"/>
                    </a:lnTo>
                    <a:lnTo>
                      <a:pt x="10" y="5"/>
                    </a:lnTo>
                    <a:lnTo>
                      <a:pt x="10" y="5"/>
                    </a:lnTo>
                    <a:lnTo>
                      <a:pt x="10" y="5"/>
                    </a:lnTo>
                    <a:lnTo>
                      <a:pt x="12" y="5"/>
                    </a:lnTo>
                    <a:lnTo>
                      <a:pt x="12" y="5"/>
                    </a:lnTo>
                    <a:lnTo>
                      <a:pt x="12" y="5"/>
                    </a:lnTo>
                    <a:lnTo>
                      <a:pt x="12" y="5"/>
                    </a:lnTo>
                    <a:lnTo>
                      <a:pt x="14" y="5"/>
                    </a:lnTo>
                    <a:lnTo>
                      <a:pt x="14" y="5"/>
                    </a:lnTo>
                    <a:lnTo>
                      <a:pt x="14" y="5"/>
                    </a:lnTo>
                    <a:lnTo>
                      <a:pt x="14" y="7"/>
                    </a:lnTo>
                    <a:lnTo>
                      <a:pt x="14" y="7"/>
                    </a:lnTo>
                    <a:lnTo>
                      <a:pt x="14" y="7"/>
                    </a:lnTo>
                    <a:lnTo>
                      <a:pt x="14" y="9"/>
                    </a:lnTo>
                    <a:lnTo>
                      <a:pt x="14" y="9"/>
                    </a:lnTo>
                    <a:lnTo>
                      <a:pt x="14" y="12"/>
                    </a:lnTo>
                    <a:lnTo>
                      <a:pt x="17" y="12"/>
                    </a:lnTo>
                    <a:lnTo>
                      <a:pt x="17" y="12"/>
                    </a:lnTo>
                    <a:lnTo>
                      <a:pt x="19" y="12"/>
                    </a:lnTo>
                    <a:lnTo>
                      <a:pt x="19" y="9"/>
                    </a:lnTo>
                    <a:lnTo>
                      <a:pt x="19" y="9"/>
                    </a:lnTo>
                    <a:lnTo>
                      <a:pt x="19" y="12"/>
                    </a:lnTo>
                    <a:lnTo>
                      <a:pt x="19" y="12"/>
                    </a:lnTo>
                    <a:lnTo>
                      <a:pt x="21" y="12"/>
                    </a:lnTo>
                    <a:lnTo>
                      <a:pt x="21" y="12"/>
                    </a:lnTo>
                    <a:lnTo>
                      <a:pt x="21" y="12"/>
                    </a:lnTo>
                    <a:lnTo>
                      <a:pt x="21" y="14"/>
                    </a:lnTo>
                    <a:lnTo>
                      <a:pt x="21" y="14"/>
                    </a:lnTo>
                    <a:lnTo>
                      <a:pt x="21" y="14"/>
                    </a:lnTo>
                    <a:lnTo>
                      <a:pt x="21" y="14"/>
                    </a:lnTo>
                    <a:lnTo>
                      <a:pt x="21" y="14"/>
                    </a:lnTo>
                    <a:lnTo>
                      <a:pt x="21" y="16"/>
                    </a:lnTo>
                    <a:lnTo>
                      <a:pt x="21" y="16"/>
                    </a:lnTo>
                    <a:lnTo>
                      <a:pt x="21" y="19"/>
                    </a:lnTo>
                    <a:lnTo>
                      <a:pt x="21" y="19"/>
                    </a:lnTo>
                    <a:lnTo>
                      <a:pt x="21" y="19"/>
                    </a:lnTo>
                    <a:lnTo>
                      <a:pt x="19" y="19"/>
                    </a:lnTo>
                    <a:lnTo>
                      <a:pt x="19" y="21"/>
                    </a:lnTo>
                    <a:lnTo>
                      <a:pt x="19" y="21"/>
                    </a:lnTo>
                    <a:lnTo>
                      <a:pt x="19" y="21"/>
                    </a:lnTo>
                    <a:lnTo>
                      <a:pt x="19" y="24"/>
                    </a:lnTo>
                    <a:lnTo>
                      <a:pt x="19" y="24"/>
                    </a:lnTo>
                    <a:lnTo>
                      <a:pt x="19" y="24"/>
                    </a:lnTo>
                    <a:lnTo>
                      <a:pt x="21" y="24"/>
                    </a:lnTo>
                    <a:lnTo>
                      <a:pt x="21" y="26"/>
                    </a:lnTo>
                    <a:lnTo>
                      <a:pt x="21" y="26"/>
                    </a:lnTo>
                    <a:lnTo>
                      <a:pt x="21" y="26"/>
                    </a:lnTo>
                    <a:lnTo>
                      <a:pt x="21" y="26"/>
                    </a:lnTo>
                    <a:lnTo>
                      <a:pt x="21" y="26"/>
                    </a:lnTo>
                    <a:lnTo>
                      <a:pt x="21" y="26"/>
                    </a:lnTo>
                    <a:lnTo>
                      <a:pt x="24" y="26"/>
                    </a:lnTo>
                    <a:lnTo>
                      <a:pt x="24" y="26"/>
                    </a:lnTo>
                    <a:lnTo>
                      <a:pt x="24" y="26"/>
                    </a:lnTo>
                    <a:lnTo>
                      <a:pt x="24" y="24"/>
                    </a:lnTo>
                    <a:lnTo>
                      <a:pt x="24" y="24"/>
                    </a:lnTo>
                    <a:lnTo>
                      <a:pt x="26" y="24"/>
                    </a:lnTo>
                    <a:lnTo>
                      <a:pt x="26" y="24"/>
                    </a:lnTo>
                    <a:lnTo>
                      <a:pt x="26" y="21"/>
                    </a:lnTo>
                    <a:lnTo>
                      <a:pt x="26" y="21"/>
                    </a:lnTo>
                    <a:lnTo>
                      <a:pt x="26" y="21"/>
                    </a:lnTo>
                    <a:lnTo>
                      <a:pt x="29" y="21"/>
                    </a:lnTo>
                    <a:lnTo>
                      <a:pt x="29" y="21"/>
                    </a:lnTo>
                    <a:lnTo>
                      <a:pt x="29" y="21"/>
                    </a:lnTo>
                    <a:lnTo>
                      <a:pt x="29" y="19"/>
                    </a:lnTo>
                    <a:lnTo>
                      <a:pt x="31" y="19"/>
                    </a:lnTo>
                    <a:lnTo>
                      <a:pt x="31" y="19"/>
                    </a:lnTo>
                    <a:lnTo>
                      <a:pt x="33" y="19"/>
                    </a:lnTo>
                    <a:lnTo>
                      <a:pt x="33" y="21"/>
                    </a:lnTo>
                    <a:lnTo>
                      <a:pt x="33" y="21"/>
                    </a:lnTo>
                    <a:lnTo>
                      <a:pt x="33" y="21"/>
                    </a:lnTo>
                    <a:lnTo>
                      <a:pt x="33" y="24"/>
                    </a:lnTo>
                    <a:lnTo>
                      <a:pt x="33" y="24"/>
                    </a:lnTo>
                    <a:lnTo>
                      <a:pt x="36" y="24"/>
                    </a:lnTo>
                    <a:lnTo>
                      <a:pt x="36" y="24"/>
                    </a:lnTo>
                    <a:lnTo>
                      <a:pt x="36" y="24"/>
                    </a:lnTo>
                    <a:lnTo>
                      <a:pt x="38" y="24"/>
                    </a:lnTo>
                    <a:lnTo>
                      <a:pt x="38" y="24"/>
                    </a:lnTo>
                    <a:lnTo>
                      <a:pt x="38" y="24"/>
                    </a:lnTo>
                    <a:lnTo>
                      <a:pt x="38" y="21"/>
                    </a:lnTo>
                    <a:lnTo>
                      <a:pt x="38" y="21"/>
                    </a:lnTo>
                    <a:lnTo>
                      <a:pt x="38" y="21"/>
                    </a:lnTo>
                    <a:lnTo>
                      <a:pt x="38" y="19"/>
                    </a:lnTo>
                    <a:lnTo>
                      <a:pt x="38" y="19"/>
                    </a:lnTo>
                    <a:lnTo>
                      <a:pt x="40" y="19"/>
                    </a:lnTo>
                    <a:lnTo>
                      <a:pt x="40" y="16"/>
                    </a:lnTo>
                    <a:lnTo>
                      <a:pt x="40" y="16"/>
                    </a:lnTo>
                    <a:lnTo>
                      <a:pt x="40" y="16"/>
                    </a:lnTo>
                    <a:lnTo>
                      <a:pt x="40" y="14"/>
                    </a:lnTo>
                    <a:lnTo>
                      <a:pt x="40" y="14"/>
                    </a:lnTo>
                    <a:lnTo>
                      <a:pt x="43" y="14"/>
                    </a:lnTo>
                    <a:lnTo>
                      <a:pt x="43" y="14"/>
                    </a:lnTo>
                    <a:lnTo>
                      <a:pt x="43" y="14"/>
                    </a:lnTo>
                    <a:lnTo>
                      <a:pt x="43" y="12"/>
                    </a:lnTo>
                    <a:lnTo>
                      <a:pt x="43" y="12"/>
                    </a:lnTo>
                    <a:lnTo>
                      <a:pt x="43" y="12"/>
                    </a:lnTo>
                    <a:lnTo>
                      <a:pt x="45" y="12"/>
                    </a:lnTo>
                    <a:lnTo>
                      <a:pt x="45" y="12"/>
                    </a:lnTo>
                    <a:lnTo>
                      <a:pt x="45" y="12"/>
                    </a:lnTo>
                    <a:lnTo>
                      <a:pt x="47" y="12"/>
                    </a:lnTo>
                    <a:lnTo>
                      <a:pt x="47" y="12"/>
                    </a:lnTo>
                    <a:lnTo>
                      <a:pt x="47" y="12"/>
                    </a:lnTo>
                    <a:lnTo>
                      <a:pt x="47" y="12"/>
                    </a:lnTo>
                    <a:lnTo>
                      <a:pt x="47" y="14"/>
                    </a:lnTo>
                    <a:lnTo>
                      <a:pt x="50" y="14"/>
                    </a:lnTo>
                    <a:lnTo>
                      <a:pt x="50" y="14"/>
                    </a:lnTo>
                    <a:lnTo>
                      <a:pt x="50" y="14"/>
                    </a:lnTo>
                    <a:lnTo>
                      <a:pt x="50" y="14"/>
                    </a:lnTo>
                    <a:lnTo>
                      <a:pt x="50" y="16"/>
                    </a:lnTo>
                    <a:lnTo>
                      <a:pt x="50" y="16"/>
                    </a:lnTo>
                    <a:lnTo>
                      <a:pt x="52" y="16"/>
                    </a:lnTo>
                    <a:lnTo>
                      <a:pt x="52" y="19"/>
                    </a:lnTo>
                    <a:lnTo>
                      <a:pt x="52" y="19"/>
                    </a:lnTo>
                    <a:lnTo>
                      <a:pt x="52" y="19"/>
                    </a:lnTo>
                    <a:lnTo>
                      <a:pt x="52" y="21"/>
                    </a:lnTo>
                    <a:lnTo>
                      <a:pt x="52" y="21"/>
                    </a:lnTo>
                    <a:lnTo>
                      <a:pt x="55" y="21"/>
                    </a:lnTo>
                    <a:lnTo>
                      <a:pt x="55" y="21"/>
                    </a:lnTo>
                    <a:lnTo>
                      <a:pt x="55" y="21"/>
                    </a:lnTo>
                    <a:lnTo>
                      <a:pt x="55" y="24"/>
                    </a:lnTo>
                    <a:lnTo>
                      <a:pt x="55" y="24"/>
                    </a:lnTo>
                    <a:lnTo>
                      <a:pt x="55" y="24"/>
                    </a:lnTo>
                    <a:lnTo>
                      <a:pt x="55" y="26"/>
                    </a:lnTo>
                    <a:lnTo>
                      <a:pt x="57" y="26"/>
                    </a:lnTo>
                    <a:lnTo>
                      <a:pt x="57" y="26"/>
                    </a:lnTo>
                    <a:lnTo>
                      <a:pt x="57" y="26"/>
                    </a:lnTo>
                    <a:lnTo>
                      <a:pt x="59" y="26"/>
                    </a:lnTo>
                    <a:lnTo>
                      <a:pt x="59" y="26"/>
                    </a:lnTo>
                    <a:lnTo>
                      <a:pt x="59" y="26"/>
                    </a:lnTo>
                    <a:lnTo>
                      <a:pt x="59" y="28"/>
                    </a:lnTo>
                    <a:lnTo>
                      <a:pt x="59" y="28"/>
                    </a:lnTo>
                    <a:lnTo>
                      <a:pt x="62" y="28"/>
                    </a:lnTo>
                    <a:lnTo>
                      <a:pt x="62" y="28"/>
                    </a:lnTo>
                    <a:lnTo>
                      <a:pt x="62" y="28"/>
                    </a:lnTo>
                    <a:lnTo>
                      <a:pt x="62" y="28"/>
                    </a:lnTo>
                    <a:lnTo>
                      <a:pt x="62" y="31"/>
                    </a:lnTo>
                    <a:lnTo>
                      <a:pt x="64" y="31"/>
                    </a:lnTo>
                    <a:lnTo>
                      <a:pt x="64" y="31"/>
                    </a:lnTo>
                    <a:lnTo>
                      <a:pt x="64" y="31"/>
                    </a:lnTo>
                    <a:lnTo>
                      <a:pt x="64" y="33"/>
                    </a:lnTo>
                    <a:lnTo>
                      <a:pt x="66" y="33"/>
                    </a:lnTo>
                    <a:lnTo>
                      <a:pt x="66" y="33"/>
                    </a:lnTo>
                    <a:lnTo>
                      <a:pt x="66" y="35"/>
                    </a:lnTo>
                    <a:lnTo>
                      <a:pt x="66" y="35"/>
                    </a:lnTo>
                    <a:lnTo>
                      <a:pt x="66" y="35"/>
                    </a:lnTo>
                    <a:lnTo>
                      <a:pt x="66" y="35"/>
                    </a:lnTo>
                    <a:lnTo>
                      <a:pt x="66" y="35"/>
                    </a:lnTo>
                    <a:lnTo>
                      <a:pt x="69" y="35"/>
                    </a:lnTo>
                    <a:lnTo>
                      <a:pt x="69" y="38"/>
                    </a:lnTo>
                    <a:lnTo>
                      <a:pt x="66" y="38"/>
                    </a:lnTo>
                    <a:lnTo>
                      <a:pt x="66" y="38"/>
                    </a:lnTo>
                    <a:lnTo>
                      <a:pt x="69" y="38"/>
                    </a:lnTo>
                    <a:lnTo>
                      <a:pt x="69" y="40"/>
                    </a:lnTo>
                    <a:lnTo>
                      <a:pt x="69" y="40"/>
                    </a:lnTo>
                    <a:lnTo>
                      <a:pt x="69" y="40"/>
                    </a:lnTo>
                    <a:lnTo>
                      <a:pt x="69" y="43"/>
                    </a:lnTo>
                    <a:lnTo>
                      <a:pt x="69" y="43"/>
                    </a:lnTo>
                    <a:lnTo>
                      <a:pt x="69" y="43"/>
                    </a:lnTo>
                    <a:lnTo>
                      <a:pt x="69" y="45"/>
                    </a:lnTo>
                    <a:lnTo>
                      <a:pt x="71" y="45"/>
                    </a:lnTo>
                    <a:lnTo>
                      <a:pt x="71" y="45"/>
                    </a:lnTo>
                    <a:lnTo>
                      <a:pt x="71" y="45"/>
                    </a:lnTo>
                    <a:lnTo>
                      <a:pt x="71" y="45"/>
                    </a:lnTo>
                    <a:lnTo>
                      <a:pt x="71" y="47"/>
                    </a:lnTo>
                    <a:lnTo>
                      <a:pt x="71" y="47"/>
                    </a:lnTo>
                    <a:lnTo>
                      <a:pt x="71" y="50"/>
                    </a:lnTo>
                    <a:lnTo>
                      <a:pt x="71" y="50"/>
                    </a:lnTo>
                    <a:lnTo>
                      <a:pt x="71" y="52"/>
                    </a:lnTo>
                    <a:lnTo>
                      <a:pt x="71" y="52"/>
                    </a:lnTo>
                    <a:lnTo>
                      <a:pt x="74" y="52"/>
                    </a:lnTo>
                    <a:lnTo>
                      <a:pt x="74" y="54"/>
                    </a:lnTo>
                    <a:lnTo>
                      <a:pt x="74" y="54"/>
                    </a:lnTo>
                    <a:lnTo>
                      <a:pt x="74" y="54"/>
                    </a:lnTo>
                    <a:lnTo>
                      <a:pt x="71" y="54"/>
                    </a:lnTo>
                    <a:lnTo>
                      <a:pt x="71" y="57"/>
                    </a:lnTo>
                    <a:lnTo>
                      <a:pt x="74" y="57"/>
                    </a:lnTo>
                    <a:lnTo>
                      <a:pt x="74" y="57"/>
                    </a:lnTo>
                    <a:lnTo>
                      <a:pt x="74" y="59"/>
                    </a:lnTo>
                    <a:lnTo>
                      <a:pt x="74" y="59"/>
                    </a:lnTo>
                    <a:lnTo>
                      <a:pt x="74" y="59"/>
                    </a:lnTo>
                    <a:lnTo>
                      <a:pt x="74" y="62"/>
                    </a:lnTo>
                    <a:lnTo>
                      <a:pt x="74" y="62"/>
                    </a:lnTo>
                    <a:lnTo>
                      <a:pt x="74" y="62"/>
                    </a:lnTo>
                    <a:lnTo>
                      <a:pt x="74" y="64"/>
                    </a:lnTo>
                    <a:lnTo>
                      <a:pt x="71" y="64"/>
                    </a:lnTo>
                    <a:lnTo>
                      <a:pt x="71" y="64"/>
                    </a:lnTo>
                    <a:lnTo>
                      <a:pt x="71" y="64"/>
                    </a:lnTo>
                    <a:lnTo>
                      <a:pt x="71" y="64"/>
                    </a:lnTo>
                    <a:lnTo>
                      <a:pt x="71" y="66"/>
                    </a:lnTo>
                    <a:lnTo>
                      <a:pt x="71" y="66"/>
                    </a:lnTo>
                    <a:lnTo>
                      <a:pt x="71" y="66"/>
                    </a:lnTo>
                    <a:lnTo>
                      <a:pt x="71" y="69"/>
                    </a:lnTo>
                    <a:lnTo>
                      <a:pt x="71" y="69"/>
                    </a:lnTo>
                    <a:lnTo>
                      <a:pt x="71" y="69"/>
                    </a:lnTo>
                    <a:lnTo>
                      <a:pt x="71" y="71"/>
                    </a:lnTo>
                    <a:lnTo>
                      <a:pt x="71" y="71"/>
                    </a:lnTo>
                    <a:lnTo>
                      <a:pt x="71" y="73"/>
                    </a:lnTo>
                    <a:lnTo>
                      <a:pt x="71" y="73"/>
                    </a:lnTo>
                    <a:lnTo>
                      <a:pt x="69" y="73"/>
                    </a:lnTo>
                    <a:lnTo>
                      <a:pt x="69" y="73"/>
                    </a:lnTo>
                    <a:lnTo>
                      <a:pt x="69" y="76"/>
                    </a:lnTo>
                    <a:lnTo>
                      <a:pt x="69" y="76"/>
                    </a:lnTo>
                    <a:lnTo>
                      <a:pt x="71" y="76"/>
                    </a:lnTo>
                    <a:lnTo>
                      <a:pt x="71" y="78"/>
                    </a:lnTo>
                    <a:lnTo>
                      <a:pt x="71" y="78"/>
                    </a:lnTo>
                    <a:lnTo>
                      <a:pt x="71" y="78"/>
                    </a:lnTo>
                    <a:lnTo>
                      <a:pt x="74" y="78"/>
                    </a:lnTo>
                    <a:lnTo>
                      <a:pt x="74" y="80"/>
                    </a:lnTo>
                    <a:lnTo>
                      <a:pt x="74" y="80"/>
                    </a:lnTo>
                    <a:lnTo>
                      <a:pt x="74" y="83"/>
                    </a:lnTo>
                    <a:lnTo>
                      <a:pt x="71" y="83"/>
                    </a:lnTo>
                    <a:lnTo>
                      <a:pt x="71" y="83"/>
                    </a:lnTo>
                    <a:lnTo>
                      <a:pt x="71" y="85"/>
                    </a:lnTo>
                    <a:lnTo>
                      <a:pt x="71" y="85"/>
                    </a:lnTo>
                    <a:lnTo>
                      <a:pt x="71" y="85"/>
                    </a:lnTo>
                    <a:lnTo>
                      <a:pt x="71" y="88"/>
                    </a:lnTo>
                    <a:lnTo>
                      <a:pt x="71" y="88"/>
                    </a:lnTo>
                    <a:lnTo>
                      <a:pt x="71" y="90"/>
                    </a:lnTo>
                    <a:lnTo>
                      <a:pt x="71" y="90"/>
                    </a:lnTo>
                    <a:lnTo>
                      <a:pt x="71" y="92"/>
                    </a:lnTo>
                    <a:lnTo>
                      <a:pt x="71" y="92"/>
                    </a:lnTo>
                    <a:lnTo>
                      <a:pt x="71" y="95"/>
                    </a:lnTo>
                    <a:lnTo>
                      <a:pt x="71" y="95"/>
                    </a:lnTo>
                    <a:lnTo>
                      <a:pt x="71" y="95"/>
                    </a:lnTo>
                    <a:lnTo>
                      <a:pt x="71" y="97"/>
                    </a:lnTo>
                    <a:lnTo>
                      <a:pt x="74" y="97"/>
                    </a:lnTo>
                    <a:lnTo>
                      <a:pt x="74" y="97"/>
                    </a:lnTo>
                    <a:lnTo>
                      <a:pt x="74" y="97"/>
                    </a:lnTo>
                    <a:lnTo>
                      <a:pt x="74" y="99"/>
                    </a:lnTo>
                    <a:lnTo>
                      <a:pt x="74" y="99"/>
                    </a:lnTo>
                    <a:lnTo>
                      <a:pt x="74" y="99"/>
                    </a:lnTo>
                    <a:lnTo>
                      <a:pt x="76" y="99"/>
                    </a:lnTo>
                    <a:lnTo>
                      <a:pt x="76" y="102"/>
                    </a:lnTo>
                    <a:lnTo>
                      <a:pt x="76" y="102"/>
                    </a:lnTo>
                    <a:lnTo>
                      <a:pt x="76" y="102"/>
                    </a:lnTo>
                    <a:lnTo>
                      <a:pt x="78" y="102"/>
                    </a:lnTo>
                    <a:lnTo>
                      <a:pt x="78" y="102"/>
                    </a:lnTo>
                    <a:lnTo>
                      <a:pt x="78" y="102"/>
                    </a:lnTo>
                    <a:lnTo>
                      <a:pt x="78" y="104"/>
                    </a:lnTo>
                    <a:lnTo>
                      <a:pt x="81" y="104"/>
                    </a:lnTo>
                    <a:lnTo>
                      <a:pt x="81" y="104"/>
                    </a:lnTo>
                    <a:lnTo>
                      <a:pt x="81" y="104"/>
                    </a:lnTo>
                    <a:lnTo>
                      <a:pt x="81" y="104"/>
                    </a:lnTo>
                    <a:lnTo>
                      <a:pt x="81" y="107"/>
                    </a:lnTo>
                    <a:lnTo>
                      <a:pt x="81" y="107"/>
                    </a:lnTo>
                    <a:lnTo>
                      <a:pt x="81" y="109"/>
                    </a:lnTo>
                    <a:lnTo>
                      <a:pt x="81" y="109"/>
                    </a:lnTo>
                    <a:lnTo>
                      <a:pt x="81" y="109"/>
                    </a:lnTo>
                    <a:lnTo>
                      <a:pt x="83" y="109"/>
                    </a:lnTo>
                    <a:lnTo>
                      <a:pt x="83" y="111"/>
                    </a:lnTo>
                    <a:lnTo>
                      <a:pt x="83" y="111"/>
                    </a:lnTo>
                    <a:lnTo>
                      <a:pt x="83" y="111"/>
                    </a:lnTo>
                    <a:lnTo>
                      <a:pt x="83" y="114"/>
                    </a:lnTo>
                    <a:lnTo>
                      <a:pt x="83" y="114"/>
                    </a:lnTo>
                    <a:lnTo>
                      <a:pt x="83" y="114"/>
                    </a:lnTo>
                    <a:lnTo>
                      <a:pt x="85" y="114"/>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5" name="Freeform 107"/>
              <p:cNvSpPr>
                <a:spLocks/>
              </p:cNvSpPr>
              <p:nvPr/>
            </p:nvSpPr>
            <p:spPr bwMode="auto">
              <a:xfrm>
                <a:off x="3181" y="2575"/>
                <a:ext cx="211" cy="157"/>
              </a:xfrm>
              <a:custGeom>
                <a:avLst/>
                <a:gdLst/>
                <a:ahLst/>
                <a:cxnLst>
                  <a:cxn ang="0">
                    <a:pos x="173" y="10"/>
                  </a:cxn>
                  <a:cxn ang="0">
                    <a:pos x="178" y="19"/>
                  </a:cxn>
                  <a:cxn ang="0">
                    <a:pos x="180" y="26"/>
                  </a:cxn>
                  <a:cxn ang="0">
                    <a:pos x="187" y="31"/>
                  </a:cxn>
                  <a:cxn ang="0">
                    <a:pos x="197" y="36"/>
                  </a:cxn>
                  <a:cxn ang="0">
                    <a:pos x="209" y="41"/>
                  </a:cxn>
                  <a:cxn ang="0">
                    <a:pos x="206" y="53"/>
                  </a:cxn>
                  <a:cxn ang="0">
                    <a:pos x="194" y="55"/>
                  </a:cxn>
                  <a:cxn ang="0">
                    <a:pos x="190" y="57"/>
                  </a:cxn>
                  <a:cxn ang="0">
                    <a:pos x="197" y="64"/>
                  </a:cxn>
                  <a:cxn ang="0">
                    <a:pos x="199" y="67"/>
                  </a:cxn>
                  <a:cxn ang="0">
                    <a:pos x="190" y="72"/>
                  </a:cxn>
                  <a:cxn ang="0">
                    <a:pos x="178" y="74"/>
                  </a:cxn>
                  <a:cxn ang="0">
                    <a:pos x="166" y="69"/>
                  </a:cxn>
                  <a:cxn ang="0">
                    <a:pos x="157" y="69"/>
                  </a:cxn>
                  <a:cxn ang="0">
                    <a:pos x="145" y="69"/>
                  </a:cxn>
                  <a:cxn ang="0">
                    <a:pos x="135" y="72"/>
                  </a:cxn>
                  <a:cxn ang="0">
                    <a:pos x="130" y="83"/>
                  </a:cxn>
                  <a:cxn ang="0">
                    <a:pos x="130" y="100"/>
                  </a:cxn>
                  <a:cxn ang="0">
                    <a:pos x="123" y="107"/>
                  </a:cxn>
                  <a:cxn ang="0">
                    <a:pos x="121" y="117"/>
                  </a:cxn>
                  <a:cxn ang="0">
                    <a:pos x="114" y="128"/>
                  </a:cxn>
                  <a:cxn ang="0">
                    <a:pos x="112" y="140"/>
                  </a:cxn>
                  <a:cxn ang="0">
                    <a:pos x="102" y="143"/>
                  </a:cxn>
                  <a:cxn ang="0">
                    <a:pos x="90" y="147"/>
                  </a:cxn>
                  <a:cxn ang="0">
                    <a:pos x="81" y="145"/>
                  </a:cxn>
                  <a:cxn ang="0">
                    <a:pos x="74" y="140"/>
                  </a:cxn>
                  <a:cxn ang="0">
                    <a:pos x="59" y="143"/>
                  </a:cxn>
                  <a:cxn ang="0">
                    <a:pos x="52" y="152"/>
                  </a:cxn>
                  <a:cxn ang="0">
                    <a:pos x="43" y="154"/>
                  </a:cxn>
                  <a:cxn ang="0">
                    <a:pos x="31" y="154"/>
                  </a:cxn>
                  <a:cxn ang="0">
                    <a:pos x="19" y="154"/>
                  </a:cxn>
                  <a:cxn ang="0">
                    <a:pos x="10" y="145"/>
                  </a:cxn>
                  <a:cxn ang="0">
                    <a:pos x="5" y="133"/>
                  </a:cxn>
                  <a:cxn ang="0">
                    <a:pos x="5" y="131"/>
                  </a:cxn>
                  <a:cxn ang="0">
                    <a:pos x="15" y="136"/>
                  </a:cxn>
                  <a:cxn ang="0">
                    <a:pos x="24" y="136"/>
                  </a:cxn>
                  <a:cxn ang="0">
                    <a:pos x="33" y="138"/>
                  </a:cxn>
                  <a:cxn ang="0">
                    <a:pos x="36" y="124"/>
                  </a:cxn>
                  <a:cxn ang="0">
                    <a:pos x="38" y="112"/>
                  </a:cxn>
                  <a:cxn ang="0">
                    <a:pos x="50" y="107"/>
                  </a:cxn>
                  <a:cxn ang="0">
                    <a:pos x="62" y="105"/>
                  </a:cxn>
                  <a:cxn ang="0">
                    <a:pos x="74" y="100"/>
                  </a:cxn>
                  <a:cxn ang="0">
                    <a:pos x="81" y="88"/>
                  </a:cxn>
                  <a:cxn ang="0">
                    <a:pos x="90" y="79"/>
                  </a:cxn>
                  <a:cxn ang="0">
                    <a:pos x="95" y="67"/>
                  </a:cxn>
                  <a:cxn ang="0">
                    <a:pos x="102" y="62"/>
                  </a:cxn>
                  <a:cxn ang="0">
                    <a:pos x="107" y="74"/>
                  </a:cxn>
                  <a:cxn ang="0">
                    <a:pos x="114" y="74"/>
                  </a:cxn>
                  <a:cxn ang="0">
                    <a:pos x="114" y="57"/>
                  </a:cxn>
                  <a:cxn ang="0">
                    <a:pos x="119" y="64"/>
                  </a:cxn>
                  <a:cxn ang="0">
                    <a:pos x="126" y="67"/>
                  </a:cxn>
                  <a:cxn ang="0">
                    <a:pos x="123" y="55"/>
                  </a:cxn>
                  <a:cxn ang="0">
                    <a:pos x="130" y="48"/>
                  </a:cxn>
                  <a:cxn ang="0">
                    <a:pos x="123" y="45"/>
                  </a:cxn>
                  <a:cxn ang="0">
                    <a:pos x="128" y="41"/>
                  </a:cxn>
                  <a:cxn ang="0">
                    <a:pos x="138" y="36"/>
                  </a:cxn>
                  <a:cxn ang="0">
                    <a:pos x="142" y="24"/>
                  </a:cxn>
                  <a:cxn ang="0">
                    <a:pos x="149" y="15"/>
                  </a:cxn>
                  <a:cxn ang="0">
                    <a:pos x="157" y="3"/>
                  </a:cxn>
                  <a:cxn ang="0">
                    <a:pos x="159" y="12"/>
                  </a:cxn>
                  <a:cxn ang="0">
                    <a:pos x="166" y="3"/>
                  </a:cxn>
                </a:cxnLst>
                <a:rect l="0" t="0" r="r" b="b"/>
                <a:pathLst>
                  <a:path w="211" h="157">
                    <a:moveTo>
                      <a:pt x="168" y="3"/>
                    </a:moveTo>
                    <a:lnTo>
                      <a:pt x="168" y="5"/>
                    </a:lnTo>
                    <a:lnTo>
                      <a:pt x="168" y="5"/>
                    </a:lnTo>
                    <a:lnTo>
                      <a:pt x="168" y="5"/>
                    </a:lnTo>
                    <a:lnTo>
                      <a:pt x="168" y="5"/>
                    </a:lnTo>
                    <a:lnTo>
                      <a:pt x="168" y="8"/>
                    </a:lnTo>
                    <a:lnTo>
                      <a:pt x="168" y="8"/>
                    </a:lnTo>
                    <a:lnTo>
                      <a:pt x="168" y="8"/>
                    </a:lnTo>
                    <a:lnTo>
                      <a:pt x="168" y="8"/>
                    </a:lnTo>
                    <a:lnTo>
                      <a:pt x="168" y="10"/>
                    </a:lnTo>
                    <a:lnTo>
                      <a:pt x="168" y="10"/>
                    </a:lnTo>
                    <a:lnTo>
                      <a:pt x="171" y="10"/>
                    </a:lnTo>
                    <a:lnTo>
                      <a:pt x="171" y="10"/>
                    </a:lnTo>
                    <a:lnTo>
                      <a:pt x="171" y="8"/>
                    </a:lnTo>
                    <a:lnTo>
                      <a:pt x="171" y="8"/>
                    </a:lnTo>
                    <a:lnTo>
                      <a:pt x="171" y="8"/>
                    </a:lnTo>
                    <a:lnTo>
                      <a:pt x="173" y="8"/>
                    </a:lnTo>
                    <a:lnTo>
                      <a:pt x="173" y="10"/>
                    </a:lnTo>
                    <a:lnTo>
                      <a:pt x="173" y="10"/>
                    </a:lnTo>
                    <a:lnTo>
                      <a:pt x="173" y="10"/>
                    </a:lnTo>
                    <a:lnTo>
                      <a:pt x="173" y="12"/>
                    </a:lnTo>
                    <a:lnTo>
                      <a:pt x="173" y="12"/>
                    </a:lnTo>
                    <a:lnTo>
                      <a:pt x="173" y="12"/>
                    </a:lnTo>
                    <a:lnTo>
                      <a:pt x="173" y="15"/>
                    </a:lnTo>
                    <a:lnTo>
                      <a:pt x="175" y="15"/>
                    </a:lnTo>
                    <a:lnTo>
                      <a:pt x="175" y="15"/>
                    </a:lnTo>
                    <a:lnTo>
                      <a:pt x="175" y="15"/>
                    </a:lnTo>
                    <a:lnTo>
                      <a:pt x="178" y="15"/>
                    </a:lnTo>
                    <a:lnTo>
                      <a:pt x="178" y="15"/>
                    </a:lnTo>
                    <a:lnTo>
                      <a:pt x="178" y="15"/>
                    </a:lnTo>
                    <a:lnTo>
                      <a:pt x="178" y="17"/>
                    </a:lnTo>
                    <a:lnTo>
                      <a:pt x="178" y="17"/>
                    </a:lnTo>
                    <a:lnTo>
                      <a:pt x="178" y="17"/>
                    </a:lnTo>
                    <a:lnTo>
                      <a:pt x="178" y="17"/>
                    </a:lnTo>
                    <a:lnTo>
                      <a:pt x="178" y="19"/>
                    </a:lnTo>
                    <a:lnTo>
                      <a:pt x="178" y="19"/>
                    </a:lnTo>
                    <a:lnTo>
                      <a:pt x="178" y="22"/>
                    </a:lnTo>
                    <a:lnTo>
                      <a:pt x="178" y="22"/>
                    </a:lnTo>
                    <a:lnTo>
                      <a:pt x="178" y="22"/>
                    </a:lnTo>
                    <a:lnTo>
                      <a:pt x="175" y="22"/>
                    </a:lnTo>
                    <a:lnTo>
                      <a:pt x="175" y="24"/>
                    </a:lnTo>
                    <a:lnTo>
                      <a:pt x="175" y="24"/>
                    </a:lnTo>
                    <a:lnTo>
                      <a:pt x="175" y="24"/>
                    </a:lnTo>
                    <a:lnTo>
                      <a:pt x="175" y="24"/>
                    </a:lnTo>
                    <a:lnTo>
                      <a:pt x="175" y="24"/>
                    </a:lnTo>
                    <a:lnTo>
                      <a:pt x="175" y="26"/>
                    </a:lnTo>
                    <a:lnTo>
                      <a:pt x="175" y="26"/>
                    </a:lnTo>
                    <a:lnTo>
                      <a:pt x="178" y="26"/>
                    </a:lnTo>
                    <a:lnTo>
                      <a:pt x="178" y="26"/>
                    </a:lnTo>
                    <a:lnTo>
                      <a:pt x="178" y="29"/>
                    </a:lnTo>
                    <a:lnTo>
                      <a:pt x="178" y="29"/>
                    </a:lnTo>
                    <a:lnTo>
                      <a:pt x="180" y="29"/>
                    </a:lnTo>
                    <a:lnTo>
                      <a:pt x="180" y="29"/>
                    </a:lnTo>
                    <a:lnTo>
                      <a:pt x="180" y="26"/>
                    </a:lnTo>
                    <a:lnTo>
                      <a:pt x="180" y="26"/>
                    </a:lnTo>
                    <a:lnTo>
                      <a:pt x="183" y="26"/>
                    </a:lnTo>
                    <a:lnTo>
                      <a:pt x="183" y="26"/>
                    </a:lnTo>
                    <a:lnTo>
                      <a:pt x="183" y="24"/>
                    </a:lnTo>
                    <a:lnTo>
                      <a:pt x="183" y="24"/>
                    </a:lnTo>
                    <a:lnTo>
                      <a:pt x="183" y="24"/>
                    </a:lnTo>
                    <a:lnTo>
                      <a:pt x="185" y="24"/>
                    </a:lnTo>
                    <a:lnTo>
                      <a:pt x="185" y="24"/>
                    </a:lnTo>
                    <a:lnTo>
                      <a:pt x="185" y="24"/>
                    </a:lnTo>
                    <a:lnTo>
                      <a:pt x="185" y="24"/>
                    </a:lnTo>
                    <a:lnTo>
                      <a:pt x="185" y="26"/>
                    </a:lnTo>
                    <a:lnTo>
                      <a:pt x="185" y="26"/>
                    </a:lnTo>
                    <a:lnTo>
                      <a:pt x="185" y="26"/>
                    </a:lnTo>
                    <a:lnTo>
                      <a:pt x="185" y="29"/>
                    </a:lnTo>
                    <a:lnTo>
                      <a:pt x="185" y="29"/>
                    </a:lnTo>
                    <a:lnTo>
                      <a:pt x="185" y="29"/>
                    </a:lnTo>
                    <a:lnTo>
                      <a:pt x="187" y="29"/>
                    </a:lnTo>
                    <a:lnTo>
                      <a:pt x="187" y="31"/>
                    </a:lnTo>
                    <a:lnTo>
                      <a:pt x="187" y="31"/>
                    </a:lnTo>
                    <a:lnTo>
                      <a:pt x="187" y="31"/>
                    </a:lnTo>
                    <a:lnTo>
                      <a:pt x="187" y="31"/>
                    </a:lnTo>
                    <a:lnTo>
                      <a:pt x="190" y="31"/>
                    </a:lnTo>
                    <a:lnTo>
                      <a:pt x="190" y="31"/>
                    </a:lnTo>
                    <a:lnTo>
                      <a:pt x="192" y="31"/>
                    </a:lnTo>
                    <a:lnTo>
                      <a:pt x="192" y="31"/>
                    </a:lnTo>
                    <a:lnTo>
                      <a:pt x="192" y="34"/>
                    </a:lnTo>
                    <a:lnTo>
                      <a:pt x="192" y="34"/>
                    </a:lnTo>
                    <a:lnTo>
                      <a:pt x="194" y="34"/>
                    </a:lnTo>
                    <a:lnTo>
                      <a:pt x="194" y="34"/>
                    </a:lnTo>
                    <a:lnTo>
                      <a:pt x="194" y="34"/>
                    </a:lnTo>
                    <a:lnTo>
                      <a:pt x="194" y="36"/>
                    </a:lnTo>
                    <a:lnTo>
                      <a:pt x="197" y="36"/>
                    </a:lnTo>
                    <a:lnTo>
                      <a:pt x="197" y="36"/>
                    </a:lnTo>
                    <a:lnTo>
                      <a:pt x="197" y="36"/>
                    </a:lnTo>
                    <a:lnTo>
                      <a:pt x="197" y="36"/>
                    </a:lnTo>
                    <a:lnTo>
                      <a:pt x="197" y="36"/>
                    </a:lnTo>
                    <a:lnTo>
                      <a:pt x="199" y="36"/>
                    </a:lnTo>
                    <a:lnTo>
                      <a:pt x="199" y="38"/>
                    </a:lnTo>
                    <a:lnTo>
                      <a:pt x="199" y="38"/>
                    </a:lnTo>
                    <a:lnTo>
                      <a:pt x="199" y="38"/>
                    </a:lnTo>
                    <a:lnTo>
                      <a:pt x="199" y="38"/>
                    </a:lnTo>
                    <a:lnTo>
                      <a:pt x="202" y="38"/>
                    </a:lnTo>
                    <a:lnTo>
                      <a:pt x="202" y="41"/>
                    </a:lnTo>
                    <a:lnTo>
                      <a:pt x="202" y="41"/>
                    </a:lnTo>
                    <a:lnTo>
                      <a:pt x="202" y="41"/>
                    </a:lnTo>
                    <a:lnTo>
                      <a:pt x="204" y="41"/>
                    </a:lnTo>
                    <a:lnTo>
                      <a:pt x="204" y="41"/>
                    </a:lnTo>
                    <a:lnTo>
                      <a:pt x="204" y="43"/>
                    </a:lnTo>
                    <a:lnTo>
                      <a:pt x="204" y="43"/>
                    </a:lnTo>
                    <a:lnTo>
                      <a:pt x="206" y="43"/>
                    </a:lnTo>
                    <a:lnTo>
                      <a:pt x="206" y="43"/>
                    </a:lnTo>
                    <a:lnTo>
                      <a:pt x="206" y="41"/>
                    </a:lnTo>
                    <a:lnTo>
                      <a:pt x="206" y="41"/>
                    </a:lnTo>
                    <a:lnTo>
                      <a:pt x="209" y="41"/>
                    </a:lnTo>
                    <a:lnTo>
                      <a:pt x="209" y="41"/>
                    </a:lnTo>
                    <a:lnTo>
                      <a:pt x="209" y="43"/>
                    </a:lnTo>
                    <a:lnTo>
                      <a:pt x="211" y="43"/>
                    </a:lnTo>
                    <a:lnTo>
                      <a:pt x="211" y="43"/>
                    </a:lnTo>
                    <a:lnTo>
                      <a:pt x="211" y="43"/>
                    </a:lnTo>
                    <a:lnTo>
                      <a:pt x="211" y="45"/>
                    </a:lnTo>
                    <a:lnTo>
                      <a:pt x="211" y="45"/>
                    </a:lnTo>
                    <a:lnTo>
                      <a:pt x="211" y="45"/>
                    </a:lnTo>
                    <a:lnTo>
                      <a:pt x="211" y="48"/>
                    </a:lnTo>
                    <a:lnTo>
                      <a:pt x="211" y="48"/>
                    </a:lnTo>
                    <a:lnTo>
                      <a:pt x="211" y="50"/>
                    </a:lnTo>
                    <a:lnTo>
                      <a:pt x="211" y="50"/>
                    </a:lnTo>
                    <a:lnTo>
                      <a:pt x="211" y="50"/>
                    </a:lnTo>
                    <a:lnTo>
                      <a:pt x="209" y="50"/>
                    </a:lnTo>
                    <a:lnTo>
                      <a:pt x="209" y="53"/>
                    </a:lnTo>
                    <a:lnTo>
                      <a:pt x="209" y="53"/>
                    </a:lnTo>
                    <a:lnTo>
                      <a:pt x="206" y="53"/>
                    </a:lnTo>
                    <a:lnTo>
                      <a:pt x="206" y="53"/>
                    </a:lnTo>
                    <a:lnTo>
                      <a:pt x="206" y="53"/>
                    </a:lnTo>
                    <a:lnTo>
                      <a:pt x="206" y="53"/>
                    </a:lnTo>
                    <a:lnTo>
                      <a:pt x="204" y="53"/>
                    </a:lnTo>
                    <a:lnTo>
                      <a:pt x="204" y="53"/>
                    </a:lnTo>
                    <a:lnTo>
                      <a:pt x="204" y="53"/>
                    </a:lnTo>
                    <a:lnTo>
                      <a:pt x="204" y="55"/>
                    </a:lnTo>
                    <a:lnTo>
                      <a:pt x="202" y="55"/>
                    </a:lnTo>
                    <a:lnTo>
                      <a:pt x="202" y="55"/>
                    </a:lnTo>
                    <a:lnTo>
                      <a:pt x="202" y="55"/>
                    </a:lnTo>
                    <a:lnTo>
                      <a:pt x="199" y="55"/>
                    </a:lnTo>
                    <a:lnTo>
                      <a:pt x="199" y="55"/>
                    </a:lnTo>
                    <a:lnTo>
                      <a:pt x="199" y="55"/>
                    </a:lnTo>
                    <a:lnTo>
                      <a:pt x="199" y="55"/>
                    </a:lnTo>
                    <a:lnTo>
                      <a:pt x="197" y="55"/>
                    </a:lnTo>
                    <a:lnTo>
                      <a:pt x="197" y="55"/>
                    </a:lnTo>
                    <a:lnTo>
                      <a:pt x="197" y="55"/>
                    </a:lnTo>
                    <a:lnTo>
                      <a:pt x="197" y="55"/>
                    </a:lnTo>
                    <a:lnTo>
                      <a:pt x="194" y="55"/>
                    </a:lnTo>
                    <a:lnTo>
                      <a:pt x="194" y="55"/>
                    </a:lnTo>
                    <a:lnTo>
                      <a:pt x="194" y="55"/>
                    </a:lnTo>
                    <a:lnTo>
                      <a:pt x="192" y="55"/>
                    </a:lnTo>
                    <a:lnTo>
                      <a:pt x="192" y="55"/>
                    </a:lnTo>
                    <a:lnTo>
                      <a:pt x="192" y="55"/>
                    </a:lnTo>
                    <a:lnTo>
                      <a:pt x="192" y="55"/>
                    </a:lnTo>
                    <a:lnTo>
                      <a:pt x="190" y="55"/>
                    </a:lnTo>
                    <a:lnTo>
                      <a:pt x="190" y="55"/>
                    </a:lnTo>
                    <a:lnTo>
                      <a:pt x="187" y="55"/>
                    </a:lnTo>
                    <a:lnTo>
                      <a:pt x="187" y="55"/>
                    </a:lnTo>
                    <a:lnTo>
                      <a:pt x="187" y="55"/>
                    </a:lnTo>
                    <a:lnTo>
                      <a:pt x="187" y="57"/>
                    </a:lnTo>
                    <a:lnTo>
                      <a:pt x="187" y="57"/>
                    </a:lnTo>
                    <a:lnTo>
                      <a:pt x="187" y="60"/>
                    </a:lnTo>
                    <a:lnTo>
                      <a:pt x="187" y="60"/>
                    </a:lnTo>
                    <a:lnTo>
                      <a:pt x="187" y="57"/>
                    </a:lnTo>
                    <a:lnTo>
                      <a:pt x="187" y="57"/>
                    </a:lnTo>
                    <a:lnTo>
                      <a:pt x="190" y="57"/>
                    </a:lnTo>
                    <a:lnTo>
                      <a:pt x="190" y="57"/>
                    </a:lnTo>
                    <a:lnTo>
                      <a:pt x="190" y="57"/>
                    </a:lnTo>
                    <a:lnTo>
                      <a:pt x="192" y="57"/>
                    </a:lnTo>
                    <a:lnTo>
                      <a:pt x="192" y="57"/>
                    </a:lnTo>
                    <a:lnTo>
                      <a:pt x="192" y="57"/>
                    </a:lnTo>
                    <a:lnTo>
                      <a:pt x="192" y="60"/>
                    </a:lnTo>
                    <a:lnTo>
                      <a:pt x="192" y="60"/>
                    </a:lnTo>
                    <a:lnTo>
                      <a:pt x="192" y="60"/>
                    </a:lnTo>
                    <a:lnTo>
                      <a:pt x="192" y="60"/>
                    </a:lnTo>
                    <a:lnTo>
                      <a:pt x="194" y="60"/>
                    </a:lnTo>
                    <a:lnTo>
                      <a:pt x="194" y="62"/>
                    </a:lnTo>
                    <a:lnTo>
                      <a:pt x="194" y="62"/>
                    </a:lnTo>
                    <a:lnTo>
                      <a:pt x="197" y="62"/>
                    </a:lnTo>
                    <a:lnTo>
                      <a:pt x="197" y="62"/>
                    </a:lnTo>
                    <a:lnTo>
                      <a:pt x="197" y="62"/>
                    </a:lnTo>
                    <a:lnTo>
                      <a:pt x="197" y="64"/>
                    </a:lnTo>
                    <a:lnTo>
                      <a:pt x="197" y="64"/>
                    </a:lnTo>
                    <a:lnTo>
                      <a:pt x="197" y="64"/>
                    </a:lnTo>
                    <a:lnTo>
                      <a:pt x="197" y="64"/>
                    </a:lnTo>
                    <a:lnTo>
                      <a:pt x="197" y="64"/>
                    </a:lnTo>
                    <a:lnTo>
                      <a:pt x="197" y="64"/>
                    </a:lnTo>
                    <a:lnTo>
                      <a:pt x="199" y="64"/>
                    </a:lnTo>
                    <a:lnTo>
                      <a:pt x="199" y="62"/>
                    </a:lnTo>
                    <a:lnTo>
                      <a:pt x="199" y="62"/>
                    </a:lnTo>
                    <a:lnTo>
                      <a:pt x="199" y="62"/>
                    </a:lnTo>
                    <a:lnTo>
                      <a:pt x="202" y="62"/>
                    </a:lnTo>
                    <a:lnTo>
                      <a:pt x="202" y="64"/>
                    </a:lnTo>
                    <a:lnTo>
                      <a:pt x="202" y="64"/>
                    </a:lnTo>
                    <a:lnTo>
                      <a:pt x="199" y="64"/>
                    </a:lnTo>
                    <a:lnTo>
                      <a:pt x="199" y="64"/>
                    </a:lnTo>
                    <a:lnTo>
                      <a:pt x="199" y="64"/>
                    </a:lnTo>
                    <a:lnTo>
                      <a:pt x="199" y="64"/>
                    </a:lnTo>
                    <a:lnTo>
                      <a:pt x="199" y="67"/>
                    </a:lnTo>
                    <a:lnTo>
                      <a:pt x="199" y="67"/>
                    </a:lnTo>
                    <a:lnTo>
                      <a:pt x="199" y="67"/>
                    </a:lnTo>
                    <a:lnTo>
                      <a:pt x="199" y="67"/>
                    </a:lnTo>
                    <a:lnTo>
                      <a:pt x="199" y="69"/>
                    </a:lnTo>
                    <a:lnTo>
                      <a:pt x="199" y="69"/>
                    </a:lnTo>
                    <a:lnTo>
                      <a:pt x="199" y="69"/>
                    </a:lnTo>
                    <a:lnTo>
                      <a:pt x="199" y="69"/>
                    </a:lnTo>
                    <a:lnTo>
                      <a:pt x="197" y="69"/>
                    </a:lnTo>
                    <a:lnTo>
                      <a:pt x="197" y="69"/>
                    </a:lnTo>
                    <a:lnTo>
                      <a:pt x="197" y="72"/>
                    </a:lnTo>
                    <a:lnTo>
                      <a:pt x="197" y="72"/>
                    </a:lnTo>
                    <a:lnTo>
                      <a:pt x="194" y="72"/>
                    </a:lnTo>
                    <a:lnTo>
                      <a:pt x="194" y="72"/>
                    </a:lnTo>
                    <a:lnTo>
                      <a:pt x="192" y="72"/>
                    </a:lnTo>
                    <a:lnTo>
                      <a:pt x="192" y="72"/>
                    </a:lnTo>
                    <a:lnTo>
                      <a:pt x="192" y="72"/>
                    </a:lnTo>
                    <a:lnTo>
                      <a:pt x="192" y="72"/>
                    </a:lnTo>
                    <a:lnTo>
                      <a:pt x="190" y="72"/>
                    </a:lnTo>
                    <a:lnTo>
                      <a:pt x="190" y="72"/>
                    </a:lnTo>
                    <a:lnTo>
                      <a:pt x="190" y="72"/>
                    </a:lnTo>
                    <a:lnTo>
                      <a:pt x="190" y="72"/>
                    </a:lnTo>
                    <a:lnTo>
                      <a:pt x="187" y="72"/>
                    </a:lnTo>
                    <a:lnTo>
                      <a:pt x="187" y="72"/>
                    </a:lnTo>
                    <a:lnTo>
                      <a:pt x="187" y="72"/>
                    </a:lnTo>
                    <a:lnTo>
                      <a:pt x="185" y="72"/>
                    </a:lnTo>
                    <a:lnTo>
                      <a:pt x="185" y="74"/>
                    </a:lnTo>
                    <a:lnTo>
                      <a:pt x="185" y="74"/>
                    </a:lnTo>
                    <a:lnTo>
                      <a:pt x="185" y="74"/>
                    </a:lnTo>
                    <a:lnTo>
                      <a:pt x="185" y="74"/>
                    </a:lnTo>
                    <a:lnTo>
                      <a:pt x="183" y="74"/>
                    </a:lnTo>
                    <a:lnTo>
                      <a:pt x="183" y="74"/>
                    </a:lnTo>
                    <a:lnTo>
                      <a:pt x="180" y="74"/>
                    </a:lnTo>
                    <a:lnTo>
                      <a:pt x="180" y="74"/>
                    </a:lnTo>
                    <a:lnTo>
                      <a:pt x="180" y="74"/>
                    </a:lnTo>
                    <a:lnTo>
                      <a:pt x="180" y="74"/>
                    </a:lnTo>
                    <a:lnTo>
                      <a:pt x="178" y="74"/>
                    </a:lnTo>
                    <a:lnTo>
                      <a:pt x="178" y="74"/>
                    </a:lnTo>
                    <a:lnTo>
                      <a:pt x="178" y="74"/>
                    </a:lnTo>
                    <a:lnTo>
                      <a:pt x="178" y="74"/>
                    </a:lnTo>
                    <a:lnTo>
                      <a:pt x="175" y="74"/>
                    </a:lnTo>
                    <a:lnTo>
                      <a:pt x="175" y="74"/>
                    </a:lnTo>
                    <a:lnTo>
                      <a:pt x="175" y="74"/>
                    </a:lnTo>
                    <a:lnTo>
                      <a:pt x="173" y="74"/>
                    </a:lnTo>
                    <a:lnTo>
                      <a:pt x="173" y="74"/>
                    </a:lnTo>
                    <a:lnTo>
                      <a:pt x="173" y="74"/>
                    </a:lnTo>
                    <a:lnTo>
                      <a:pt x="173" y="74"/>
                    </a:lnTo>
                    <a:lnTo>
                      <a:pt x="171" y="74"/>
                    </a:lnTo>
                    <a:lnTo>
                      <a:pt x="171" y="74"/>
                    </a:lnTo>
                    <a:lnTo>
                      <a:pt x="171" y="74"/>
                    </a:lnTo>
                    <a:lnTo>
                      <a:pt x="171" y="72"/>
                    </a:lnTo>
                    <a:lnTo>
                      <a:pt x="171" y="72"/>
                    </a:lnTo>
                    <a:lnTo>
                      <a:pt x="171" y="72"/>
                    </a:lnTo>
                    <a:lnTo>
                      <a:pt x="168" y="72"/>
                    </a:lnTo>
                    <a:lnTo>
                      <a:pt x="168" y="69"/>
                    </a:lnTo>
                    <a:lnTo>
                      <a:pt x="168" y="69"/>
                    </a:lnTo>
                    <a:lnTo>
                      <a:pt x="166" y="69"/>
                    </a:lnTo>
                    <a:lnTo>
                      <a:pt x="166" y="69"/>
                    </a:lnTo>
                    <a:lnTo>
                      <a:pt x="166" y="69"/>
                    </a:lnTo>
                    <a:lnTo>
                      <a:pt x="166" y="69"/>
                    </a:lnTo>
                    <a:lnTo>
                      <a:pt x="166" y="69"/>
                    </a:lnTo>
                    <a:lnTo>
                      <a:pt x="164" y="69"/>
                    </a:lnTo>
                    <a:lnTo>
                      <a:pt x="164" y="69"/>
                    </a:lnTo>
                    <a:lnTo>
                      <a:pt x="164" y="69"/>
                    </a:lnTo>
                    <a:lnTo>
                      <a:pt x="161" y="69"/>
                    </a:lnTo>
                    <a:lnTo>
                      <a:pt x="161" y="69"/>
                    </a:lnTo>
                    <a:lnTo>
                      <a:pt x="159" y="69"/>
                    </a:lnTo>
                    <a:lnTo>
                      <a:pt x="159" y="69"/>
                    </a:lnTo>
                    <a:lnTo>
                      <a:pt x="159" y="69"/>
                    </a:lnTo>
                    <a:lnTo>
                      <a:pt x="159" y="69"/>
                    </a:lnTo>
                    <a:lnTo>
                      <a:pt x="159" y="69"/>
                    </a:lnTo>
                    <a:lnTo>
                      <a:pt x="157" y="69"/>
                    </a:lnTo>
                    <a:lnTo>
                      <a:pt x="157" y="69"/>
                    </a:lnTo>
                    <a:lnTo>
                      <a:pt x="157" y="69"/>
                    </a:lnTo>
                    <a:lnTo>
                      <a:pt x="157" y="69"/>
                    </a:lnTo>
                    <a:lnTo>
                      <a:pt x="157" y="69"/>
                    </a:lnTo>
                    <a:lnTo>
                      <a:pt x="154" y="69"/>
                    </a:lnTo>
                    <a:lnTo>
                      <a:pt x="154" y="69"/>
                    </a:lnTo>
                    <a:lnTo>
                      <a:pt x="154" y="69"/>
                    </a:lnTo>
                    <a:lnTo>
                      <a:pt x="152" y="69"/>
                    </a:lnTo>
                    <a:lnTo>
                      <a:pt x="152" y="69"/>
                    </a:lnTo>
                    <a:lnTo>
                      <a:pt x="152" y="69"/>
                    </a:lnTo>
                    <a:lnTo>
                      <a:pt x="152" y="69"/>
                    </a:lnTo>
                    <a:lnTo>
                      <a:pt x="152" y="72"/>
                    </a:lnTo>
                    <a:lnTo>
                      <a:pt x="149" y="72"/>
                    </a:lnTo>
                    <a:lnTo>
                      <a:pt x="149" y="72"/>
                    </a:lnTo>
                    <a:lnTo>
                      <a:pt x="149" y="69"/>
                    </a:lnTo>
                    <a:lnTo>
                      <a:pt x="149" y="69"/>
                    </a:lnTo>
                    <a:lnTo>
                      <a:pt x="147" y="69"/>
                    </a:lnTo>
                    <a:lnTo>
                      <a:pt x="147" y="69"/>
                    </a:lnTo>
                    <a:lnTo>
                      <a:pt x="147" y="69"/>
                    </a:lnTo>
                    <a:lnTo>
                      <a:pt x="145" y="69"/>
                    </a:lnTo>
                    <a:lnTo>
                      <a:pt x="145" y="69"/>
                    </a:lnTo>
                    <a:lnTo>
                      <a:pt x="145" y="69"/>
                    </a:lnTo>
                    <a:lnTo>
                      <a:pt x="145" y="69"/>
                    </a:lnTo>
                    <a:lnTo>
                      <a:pt x="142" y="69"/>
                    </a:lnTo>
                    <a:lnTo>
                      <a:pt x="142" y="69"/>
                    </a:lnTo>
                    <a:lnTo>
                      <a:pt x="142" y="72"/>
                    </a:lnTo>
                    <a:lnTo>
                      <a:pt x="140" y="72"/>
                    </a:lnTo>
                    <a:lnTo>
                      <a:pt x="140" y="69"/>
                    </a:lnTo>
                    <a:lnTo>
                      <a:pt x="140" y="69"/>
                    </a:lnTo>
                    <a:lnTo>
                      <a:pt x="140" y="69"/>
                    </a:lnTo>
                    <a:lnTo>
                      <a:pt x="140" y="69"/>
                    </a:lnTo>
                    <a:lnTo>
                      <a:pt x="138" y="69"/>
                    </a:lnTo>
                    <a:lnTo>
                      <a:pt x="138" y="69"/>
                    </a:lnTo>
                    <a:lnTo>
                      <a:pt x="138" y="69"/>
                    </a:lnTo>
                    <a:lnTo>
                      <a:pt x="138" y="72"/>
                    </a:lnTo>
                    <a:lnTo>
                      <a:pt x="138" y="72"/>
                    </a:lnTo>
                    <a:lnTo>
                      <a:pt x="138" y="72"/>
                    </a:lnTo>
                    <a:lnTo>
                      <a:pt x="138" y="74"/>
                    </a:lnTo>
                    <a:lnTo>
                      <a:pt x="135" y="74"/>
                    </a:lnTo>
                    <a:lnTo>
                      <a:pt x="135" y="72"/>
                    </a:lnTo>
                    <a:lnTo>
                      <a:pt x="135" y="72"/>
                    </a:lnTo>
                    <a:lnTo>
                      <a:pt x="135" y="74"/>
                    </a:lnTo>
                    <a:lnTo>
                      <a:pt x="133" y="74"/>
                    </a:lnTo>
                    <a:lnTo>
                      <a:pt x="133" y="74"/>
                    </a:lnTo>
                    <a:lnTo>
                      <a:pt x="133" y="74"/>
                    </a:lnTo>
                    <a:lnTo>
                      <a:pt x="133" y="74"/>
                    </a:lnTo>
                    <a:lnTo>
                      <a:pt x="133" y="76"/>
                    </a:lnTo>
                    <a:lnTo>
                      <a:pt x="133" y="76"/>
                    </a:lnTo>
                    <a:lnTo>
                      <a:pt x="133" y="79"/>
                    </a:lnTo>
                    <a:lnTo>
                      <a:pt x="133" y="79"/>
                    </a:lnTo>
                    <a:lnTo>
                      <a:pt x="133" y="79"/>
                    </a:lnTo>
                    <a:lnTo>
                      <a:pt x="130" y="79"/>
                    </a:lnTo>
                    <a:lnTo>
                      <a:pt x="130" y="81"/>
                    </a:lnTo>
                    <a:lnTo>
                      <a:pt x="130" y="81"/>
                    </a:lnTo>
                    <a:lnTo>
                      <a:pt x="133" y="81"/>
                    </a:lnTo>
                    <a:lnTo>
                      <a:pt x="133" y="83"/>
                    </a:lnTo>
                    <a:lnTo>
                      <a:pt x="130" y="83"/>
                    </a:lnTo>
                    <a:lnTo>
                      <a:pt x="130" y="83"/>
                    </a:lnTo>
                    <a:lnTo>
                      <a:pt x="130" y="83"/>
                    </a:lnTo>
                    <a:lnTo>
                      <a:pt x="130" y="86"/>
                    </a:lnTo>
                    <a:lnTo>
                      <a:pt x="130" y="86"/>
                    </a:lnTo>
                    <a:lnTo>
                      <a:pt x="130" y="88"/>
                    </a:lnTo>
                    <a:lnTo>
                      <a:pt x="130" y="88"/>
                    </a:lnTo>
                    <a:lnTo>
                      <a:pt x="133" y="88"/>
                    </a:lnTo>
                    <a:lnTo>
                      <a:pt x="133" y="90"/>
                    </a:lnTo>
                    <a:lnTo>
                      <a:pt x="133" y="90"/>
                    </a:lnTo>
                    <a:lnTo>
                      <a:pt x="133" y="93"/>
                    </a:lnTo>
                    <a:lnTo>
                      <a:pt x="130" y="93"/>
                    </a:lnTo>
                    <a:lnTo>
                      <a:pt x="130" y="93"/>
                    </a:lnTo>
                    <a:lnTo>
                      <a:pt x="130" y="93"/>
                    </a:lnTo>
                    <a:lnTo>
                      <a:pt x="130" y="95"/>
                    </a:lnTo>
                    <a:lnTo>
                      <a:pt x="130" y="95"/>
                    </a:lnTo>
                    <a:lnTo>
                      <a:pt x="130" y="95"/>
                    </a:lnTo>
                    <a:lnTo>
                      <a:pt x="130" y="98"/>
                    </a:lnTo>
                    <a:lnTo>
                      <a:pt x="130" y="98"/>
                    </a:lnTo>
                    <a:lnTo>
                      <a:pt x="130" y="100"/>
                    </a:lnTo>
                    <a:lnTo>
                      <a:pt x="130" y="100"/>
                    </a:lnTo>
                    <a:lnTo>
                      <a:pt x="130" y="100"/>
                    </a:lnTo>
                    <a:lnTo>
                      <a:pt x="130" y="102"/>
                    </a:lnTo>
                    <a:lnTo>
                      <a:pt x="130" y="102"/>
                    </a:lnTo>
                    <a:lnTo>
                      <a:pt x="128" y="102"/>
                    </a:lnTo>
                    <a:lnTo>
                      <a:pt x="128" y="102"/>
                    </a:lnTo>
                    <a:lnTo>
                      <a:pt x="128" y="105"/>
                    </a:lnTo>
                    <a:lnTo>
                      <a:pt x="126" y="105"/>
                    </a:lnTo>
                    <a:lnTo>
                      <a:pt x="126" y="105"/>
                    </a:lnTo>
                    <a:lnTo>
                      <a:pt x="126" y="102"/>
                    </a:lnTo>
                    <a:lnTo>
                      <a:pt x="126" y="102"/>
                    </a:lnTo>
                    <a:lnTo>
                      <a:pt x="123" y="102"/>
                    </a:lnTo>
                    <a:lnTo>
                      <a:pt x="123" y="105"/>
                    </a:lnTo>
                    <a:lnTo>
                      <a:pt x="123" y="105"/>
                    </a:lnTo>
                    <a:lnTo>
                      <a:pt x="123" y="105"/>
                    </a:lnTo>
                    <a:lnTo>
                      <a:pt x="123" y="105"/>
                    </a:lnTo>
                    <a:lnTo>
                      <a:pt x="123" y="105"/>
                    </a:lnTo>
                    <a:lnTo>
                      <a:pt x="123" y="107"/>
                    </a:lnTo>
                    <a:lnTo>
                      <a:pt x="121" y="107"/>
                    </a:lnTo>
                    <a:lnTo>
                      <a:pt x="121" y="107"/>
                    </a:lnTo>
                    <a:lnTo>
                      <a:pt x="121" y="109"/>
                    </a:lnTo>
                    <a:lnTo>
                      <a:pt x="121" y="109"/>
                    </a:lnTo>
                    <a:lnTo>
                      <a:pt x="121" y="112"/>
                    </a:lnTo>
                    <a:lnTo>
                      <a:pt x="121" y="112"/>
                    </a:lnTo>
                    <a:lnTo>
                      <a:pt x="121" y="114"/>
                    </a:lnTo>
                    <a:lnTo>
                      <a:pt x="121" y="114"/>
                    </a:lnTo>
                    <a:lnTo>
                      <a:pt x="123" y="114"/>
                    </a:lnTo>
                    <a:lnTo>
                      <a:pt x="123" y="114"/>
                    </a:lnTo>
                    <a:lnTo>
                      <a:pt x="123" y="114"/>
                    </a:lnTo>
                    <a:lnTo>
                      <a:pt x="123" y="114"/>
                    </a:lnTo>
                    <a:lnTo>
                      <a:pt x="123" y="117"/>
                    </a:lnTo>
                    <a:lnTo>
                      <a:pt x="123" y="117"/>
                    </a:lnTo>
                    <a:lnTo>
                      <a:pt x="123" y="117"/>
                    </a:lnTo>
                    <a:lnTo>
                      <a:pt x="123" y="117"/>
                    </a:lnTo>
                    <a:lnTo>
                      <a:pt x="121" y="117"/>
                    </a:lnTo>
                    <a:lnTo>
                      <a:pt x="121" y="117"/>
                    </a:lnTo>
                    <a:lnTo>
                      <a:pt x="121" y="119"/>
                    </a:lnTo>
                    <a:lnTo>
                      <a:pt x="119" y="119"/>
                    </a:lnTo>
                    <a:lnTo>
                      <a:pt x="119" y="119"/>
                    </a:lnTo>
                    <a:lnTo>
                      <a:pt x="119" y="119"/>
                    </a:lnTo>
                    <a:lnTo>
                      <a:pt x="119" y="119"/>
                    </a:lnTo>
                    <a:lnTo>
                      <a:pt x="119" y="121"/>
                    </a:lnTo>
                    <a:lnTo>
                      <a:pt x="119" y="121"/>
                    </a:lnTo>
                    <a:lnTo>
                      <a:pt x="116" y="121"/>
                    </a:lnTo>
                    <a:lnTo>
                      <a:pt x="116" y="124"/>
                    </a:lnTo>
                    <a:lnTo>
                      <a:pt x="116" y="124"/>
                    </a:lnTo>
                    <a:lnTo>
                      <a:pt x="114" y="124"/>
                    </a:lnTo>
                    <a:lnTo>
                      <a:pt x="114" y="124"/>
                    </a:lnTo>
                    <a:lnTo>
                      <a:pt x="114" y="124"/>
                    </a:lnTo>
                    <a:lnTo>
                      <a:pt x="114" y="124"/>
                    </a:lnTo>
                    <a:lnTo>
                      <a:pt x="114" y="126"/>
                    </a:lnTo>
                    <a:lnTo>
                      <a:pt x="114" y="126"/>
                    </a:lnTo>
                    <a:lnTo>
                      <a:pt x="114" y="128"/>
                    </a:lnTo>
                    <a:lnTo>
                      <a:pt x="114" y="128"/>
                    </a:lnTo>
                    <a:lnTo>
                      <a:pt x="116" y="128"/>
                    </a:lnTo>
                    <a:lnTo>
                      <a:pt x="116" y="128"/>
                    </a:lnTo>
                    <a:lnTo>
                      <a:pt x="116" y="131"/>
                    </a:lnTo>
                    <a:lnTo>
                      <a:pt x="116" y="131"/>
                    </a:lnTo>
                    <a:lnTo>
                      <a:pt x="114" y="131"/>
                    </a:lnTo>
                    <a:lnTo>
                      <a:pt x="114" y="133"/>
                    </a:lnTo>
                    <a:lnTo>
                      <a:pt x="114" y="133"/>
                    </a:lnTo>
                    <a:lnTo>
                      <a:pt x="114" y="133"/>
                    </a:lnTo>
                    <a:lnTo>
                      <a:pt x="114" y="133"/>
                    </a:lnTo>
                    <a:lnTo>
                      <a:pt x="112" y="133"/>
                    </a:lnTo>
                    <a:lnTo>
                      <a:pt x="112" y="133"/>
                    </a:lnTo>
                    <a:lnTo>
                      <a:pt x="112" y="136"/>
                    </a:lnTo>
                    <a:lnTo>
                      <a:pt x="112" y="136"/>
                    </a:lnTo>
                    <a:lnTo>
                      <a:pt x="112" y="138"/>
                    </a:lnTo>
                    <a:lnTo>
                      <a:pt x="112" y="138"/>
                    </a:lnTo>
                    <a:lnTo>
                      <a:pt x="112" y="138"/>
                    </a:lnTo>
                    <a:lnTo>
                      <a:pt x="112" y="140"/>
                    </a:lnTo>
                    <a:lnTo>
                      <a:pt x="112" y="140"/>
                    </a:lnTo>
                    <a:lnTo>
                      <a:pt x="112" y="140"/>
                    </a:lnTo>
                    <a:lnTo>
                      <a:pt x="112" y="143"/>
                    </a:lnTo>
                    <a:lnTo>
                      <a:pt x="109" y="143"/>
                    </a:lnTo>
                    <a:lnTo>
                      <a:pt x="109" y="143"/>
                    </a:lnTo>
                    <a:lnTo>
                      <a:pt x="109" y="143"/>
                    </a:lnTo>
                    <a:lnTo>
                      <a:pt x="109" y="143"/>
                    </a:lnTo>
                    <a:lnTo>
                      <a:pt x="109" y="143"/>
                    </a:lnTo>
                    <a:lnTo>
                      <a:pt x="107" y="143"/>
                    </a:lnTo>
                    <a:lnTo>
                      <a:pt x="107" y="143"/>
                    </a:lnTo>
                    <a:lnTo>
                      <a:pt x="107" y="143"/>
                    </a:lnTo>
                    <a:lnTo>
                      <a:pt x="107" y="143"/>
                    </a:lnTo>
                    <a:lnTo>
                      <a:pt x="104" y="143"/>
                    </a:lnTo>
                    <a:lnTo>
                      <a:pt x="104" y="143"/>
                    </a:lnTo>
                    <a:lnTo>
                      <a:pt x="104" y="143"/>
                    </a:lnTo>
                    <a:lnTo>
                      <a:pt x="104" y="143"/>
                    </a:lnTo>
                    <a:lnTo>
                      <a:pt x="102" y="143"/>
                    </a:lnTo>
                    <a:lnTo>
                      <a:pt x="102" y="143"/>
                    </a:lnTo>
                    <a:lnTo>
                      <a:pt x="102" y="143"/>
                    </a:lnTo>
                    <a:lnTo>
                      <a:pt x="100" y="143"/>
                    </a:lnTo>
                    <a:lnTo>
                      <a:pt x="100" y="143"/>
                    </a:lnTo>
                    <a:lnTo>
                      <a:pt x="100" y="143"/>
                    </a:lnTo>
                    <a:lnTo>
                      <a:pt x="100" y="143"/>
                    </a:lnTo>
                    <a:lnTo>
                      <a:pt x="97" y="143"/>
                    </a:lnTo>
                    <a:lnTo>
                      <a:pt x="97" y="143"/>
                    </a:lnTo>
                    <a:lnTo>
                      <a:pt x="97" y="143"/>
                    </a:lnTo>
                    <a:lnTo>
                      <a:pt x="97" y="143"/>
                    </a:lnTo>
                    <a:lnTo>
                      <a:pt x="95" y="143"/>
                    </a:lnTo>
                    <a:lnTo>
                      <a:pt x="95" y="143"/>
                    </a:lnTo>
                    <a:lnTo>
                      <a:pt x="95" y="145"/>
                    </a:lnTo>
                    <a:lnTo>
                      <a:pt x="93" y="145"/>
                    </a:lnTo>
                    <a:lnTo>
                      <a:pt x="93" y="145"/>
                    </a:lnTo>
                    <a:lnTo>
                      <a:pt x="93" y="147"/>
                    </a:lnTo>
                    <a:lnTo>
                      <a:pt x="93" y="147"/>
                    </a:lnTo>
                    <a:lnTo>
                      <a:pt x="93" y="147"/>
                    </a:lnTo>
                    <a:lnTo>
                      <a:pt x="93" y="147"/>
                    </a:lnTo>
                    <a:lnTo>
                      <a:pt x="90" y="147"/>
                    </a:lnTo>
                    <a:lnTo>
                      <a:pt x="90" y="147"/>
                    </a:lnTo>
                    <a:lnTo>
                      <a:pt x="90" y="150"/>
                    </a:lnTo>
                    <a:lnTo>
                      <a:pt x="90" y="150"/>
                    </a:lnTo>
                    <a:lnTo>
                      <a:pt x="90" y="147"/>
                    </a:lnTo>
                    <a:lnTo>
                      <a:pt x="88" y="147"/>
                    </a:lnTo>
                    <a:lnTo>
                      <a:pt x="88" y="147"/>
                    </a:lnTo>
                    <a:lnTo>
                      <a:pt x="88" y="147"/>
                    </a:lnTo>
                    <a:lnTo>
                      <a:pt x="88" y="145"/>
                    </a:lnTo>
                    <a:lnTo>
                      <a:pt x="86" y="145"/>
                    </a:lnTo>
                    <a:lnTo>
                      <a:pt x="86" y="147"/>
                    </a:lnTo>
                    <a:lnTo>
                      <a:pt x="86" y="147"/>
                    </a:lnTo>
                    <a:lnTo>
                      <a:pt x="86" y="147"/>
                    </a:lnTo>
                    <a:lnTo>
                      <a:pt x="83" y="147"/>
                    </a:lnTo>
                    <a:lnTo>
                      <a:pt x="83" y="145"/>
                    </a:lnTo>
                    <a:lnTo>
                      <a:pt x="83" y="145"/>
                    </a:lnTo>
                    <a:lnTo>
                      <a:pt x="83" y="145"/>
                    </a:lnTo>
                    <a:lnTo>
                      <a:pt x="81" y="145"/>
                    </a:lnTo>
                    <a:lnTo>
                      <a:pt x="81" y="145"/>
                    </a:lnTo>
                    <a:lnTo>
                      <a:pt x="81" y="145"/>
                    </a:lnTo>
                    <a:lnTo>
                      <a:pt x="78" y="145"/>
                    </a:lnTo>
                    <a:lnTo>
                      <a:pt x="78" y="145"/>
                    </a:lnTo>
                    <a:lnTo>
                      <a:pt x="78" y="143"/>
                    </a:lnTo>
                    <a:lnTo>
                      <a:pt x="78" y="143"/>
                    </a:lnTo>
                    <a:lnTo>
                      <a:pt x="76" y="143"/>
                    </a:lnTo>
                    <a:lnTo>
                      <a:pt x="76" y="143"/>
                    </a:lnTo>
                    <a:lnTo>
                      <a:pt x="74" y="143"/>
                    </a:lnTo>
                    <a:lnTo>
                      <a:pt x="74" y="143"/>
                    </a:lnTo>
                    <a:lnTo>
                      <a:pt x="76" y="143"/>
                    </a:lnTo>
                    <a:lnTo>
                      <a:pt x="76" y="143"/>
                    </a:lnTo>
                    <a:lnTo>
                      <a:pt x="76" y="143"/>
                    </a:lnTo>
                    <a:lnTo>
                      <a:pt x="76" y="140"/>
                    </a:lnTo>
                    <a:lnTo>
                      <a:pt x="76" y="140"/>
                    </a:lnTo>
                    <a:lnTo>
                      <a:pt x="76" y="140"/>
                    </a:lnTo>
                    <a:lnTo>
                      <a:pt x="74" y="140"/>
                    </a:lnTo>
                    <a:lnTo>
                      <a:pt x="74" y="140"/>
                    </a:lnTo>
                    <a:lnTo>
                      <a:pt x="74" y="140"/>
                    </a:lnTo>
                    <a:lnTo>
                      <a:pt x="74" y="140"/>
                    </a:lnTo>
                    <a:lnTo>
                      <a:pt x="71" y="140"/>
                    </a:lnTo>
                    <a:lnTo>
                      <a:pt x="71" y="140"/>
                    </a:lnTo>
                    <a:lnTo>
                      <a:pt x="71" y="140"/>
                    </a:lnTo>
                    <a:lnTo>
                      <a:pt x="69" y="140"/>
                    </a:lnTo>
                    <a:lnTo>
                      <a:pt x="69" y="140"/>
                    </a:lnTo>
                    <a:lnTo>
                      <a:pt x="69" y="140"/>
                    </a:lnTo>
                    <a:lnTo>
                      <a:pt x="67" y="140"/>
                    </a:lnTo>
                    <a:lnTo>
                      <a:pt x="67" y="140"/>
                    </a:lnTo>
                    <a:lnTo>
                      <a:pt x="67" y="140"/>
                    </a:lnTo>
                    <a:lnTo>
                      <a:pt x="64" y="140"/>
                    </a:lnTo>
                    <a:lnTo>
                      <a:pt x="64" y="140"/>
                    </a:lnTo>
                    <a:lnTo>
                      <a:pt x="64" y="140"/>
                    </a:lnTo>
                    <a:lnTo>
                      <a:pt x="64" y="140"/>
                    </a:lnTo>
                    <a:lnTo>
                      <a:pt x="64" y="143"/>
                    </a:lnTo>
                    <a:lnTo>
                      <a:pt x="62" y="143"/>
                    </a:lnTo>
                    <a:lnTo>
                      <a:pt x="62" y="143"/>
                    </a:lnTo>
                    <a:lnTo>
                      <a:pt x="59" y="143"/>
                    </a:lnTo>
                    <a:lnTo>
                      <a:pt x="59" y="143"/>
                    </a:lnTo>
                    <a:lnTo>
                      <a:pt x="59" y="143"/>
                    </a:lnTo>
                    <a:lnTo>
                      <a:pt x="59" y="143"/>
                    </a:lnTo>
                    <a:lnTo>
                      <a:pt x="59" y="143"/>
                    </a:lnTo>
                    <a:lnTo>
                      <a:pt x="59" y="145"/>
                    </a:lnTo>
                    <a:lnTo>
                      <a:pt x="59" y="145"/>
                    </a:lnTo>
                    <a:lnTo>
                      <a:pt x="57" y="145"/>
                    </a:lnTo>
                    <a:lnTo>
                      <a:pt x="57" y="147"/>
                    </a:lnTo>
                    <a:lnTo>
                      <a:pt x="57" y="147"/>
                    </a:lnTo>
                    <a:lnTo>
                      <a:pt x="57" y="150"/>
                    </a:lnTo>
                    <a:lnTo>
                      <a:pt x="57" y="150"/>
                    </a:lnTo>
                    <a:lnTo>
                      <a:pt x="57" y="150"/>
                    </a:lnTo>
                    <a:lnTo>
                      <a:pt x="57" y="152"/>
                    </a:lnTo>
                    <a:lnTo>
                      <a:pt x="57" y="152"/>
                    </a:lnTo>
                    <a:lnTo>
                      <a:pt x="55" y="152"/>
                    </a:lnTo>
                    <a:lnTo>
                      <a:pt x="55" y="152"/>
                    </a:lnTo>
                    <a:lnTo>
                      <a:pt x="52" y="152"/>
                    </a:lnTo>
                    <a:lnTo>
                      <a:pt x="52" y="152"/>
                    </a:lnTo>
                    <a:lnTo>
                      <a:pt x="52" y="152"/>
                    </a:lnTo>
                    <a:lnTo>
                      <a:pt x="52" y="152"/>
                    </a:lnTo>
                    <a:lnTo>
                      <a:pt x="52" y="154"/>
                    </a:lnTo>
                    <a:lnTo>
                      <a:pt x="52" y="154"/>
                    </a:lnTo>
                    <a:lnTo>
                      <a:pt x="50" y="154"/>
                    </a:lnTo>
                    <a:lnTo>
                      <a:pt x="50" y="154"/>
                    </a:lnTo>
                    <a:lnTo>
                      <a:pt x="50" y="154"/>
                    </a:lnTo>
                    <a:lnTo>
                      <a:pt x="48" y="154"/>
                    </a:lnTo>
                    <a:lnTo>
                      <a:pt x="48" y="154"/>
                    </a:lnTo>
                    <a:lnTo>
                      <a:pt x="48" y="154"/>
                    </a:lnTo>
                    <a:lnTo>
                      <a:pt x="45" y="154"/>
                    </a:lnTo>
                    <a:lnTo>
                      <a:pt x="45" y="154"/>
                    </a:lnTo>
                    <a:lnTo>
                      <a:pt x="45" y="154"/>
                    </a:lnTo>
                    <a:lnTo>
                      <a:pt x="45" y="154"/>
                    </a:lnTo>
                    <a:lnTo>
                      <a:pt x="43" y="154"/>
                    </a:lnTo>
                    <a:lnTo>
                      <a:pt x="43" y="154"/>
                    </a:lnTo>
                    <a:lnTo>
                      <a:pt x="43" y="154"/>
                    </a:lnTo>
                    <a:lnTo>
                      <a:pt x="43" y="154"/>
                    </a:lnTo>
                    <a:lnTo>
                      <a:pt x="41" y="154"/>
                    </a:lnTo>
                    <a:lnTo>
                      <a:pt x="41" y="154"/>
                    </a:lnTo>
                    <a:lnTo>
                      <a:pt x="41" y="154"/>
                    </a:lnTo>
                    <a:lnTo>
                      <a:pt x="41" y="154"/>
                    </a:lnTo>
                    <a:lnTo>
                      <a:pt x="38" y="154"/>
                    </a:lnTo>
                    <a:lnTo>
                      <a:pt x="38" y="152"/>
                    </a:lnTo>
                    <a:lnTo>
                      <a:pt x="38" y="152"/>
                    </a:lnTo>
                    <a:lnTo>
                      <a:pt x="38" y="152"/>
                    </a:lnTo>
                    <a:lnTo>
                      <a:pt x="36" y="152"/>
                    </a:lnTo>
                    <a:lnTo>
                      <a:pt x="36" y="154"/>
                    </a:lnTo>
                    <a:lnTo>
                      <a:pt x="36" y="154"/>
                    </a:lnTo>
                    <a:lnTo>
                      <a:pt x="33" y="154"/>
                    </a:lnTo>
                    <a:lnTo>
                      <a:pt x="33" y="154"/>
                    </a:lnTo>
                    <a:lnTo>
                      <a:pt x="33" y="154"/>
                    </a:lnTo>
                    <a:lnTo>
                      <a:pt x="31" y="154"/>
                    </a:lnTo>
                    <a:lnTo>
                      <a:pt x="31" y="154"/>
                    </a:lnTo>
                    <a:lnTo>
                      <a:pt x="31" y="154"/>
                    </a:lnTo>
                    <a:lnTo>
                      <a:pt x="31" y="154"/>
                    </a:lnTo>
                    <a:lnTo>
                      <a:pt x="31" y="154"/>
                    </a:lnTo>
                    <a:lnTo>
                      <a:pt x="29" y="154"/>
                    </a:lnTo>
                    <a:lnTo>
                      <a:pt x="29" y="154"/>
                    </a:lnTo>
                    <a:lnTo>
                      <a:pt x="29" y="157"/>
                    </a:lnTo>
                    <a:lnTo>
                      <a:pt x="26" y="157"/>
                    </a:lnTo>
                    <a:lnTo>
                      <a:pt x="26" y="157"/>
                    </a:lnTo>
                    <a:lnTo>
                      <a:pt x="26" y="157"/>
                    </a:lnTo>
                    <a:lnTo>
                      <a:pt x="26" y="157"/>
                    </a:lnTo>
                    <a:lnTo>
                      <a:pt x="24" y="157"/>
                    </a:lnTo>
                    <a:lnTo>
                      <a:pt x="24" y="157"/>
                    </a:lnTo>
                    <a:lnTo>
                      <a:pt x="24" y="157"/>
                    </a:lnTo>
                    <a:lnTo>
                      <a:pt x="22" y="157"/>
                    </a:lnTo>
                    <a:lnTo>
                      <a:pt x="22" y="157"/>
                    </a:lnTo>
                    <a:lnTo>
                      <a:pt x="22" y="157"/>
                    </a:lnTo>
                    <a:lnTo>
                      <a:pt x="19" y="157"/>
                    </a:lnTo>
                    <a:lnTo>
                      <a:pt x="19" y="154"/>
                    </a:lnTo>
                    <a:lnTo>
                      <a:pt x="19" y="154"/>
                    </a:lnTo>
                    <a:lnTo>
                      <a:pt x="19" y="154"/>
                    </a:lnTo>
                    <a:lnTo>
                      <a:pt x="19" y="154"/>
                    </a:lnTo>
                    <a:lnTo>
                      <a:pt x="17" y="154"/>
                    </a:lnTo>
                    <a:lnTo>
                      <a:pt x="17" y="154"/>
                    </a:lnTo>
                    <a:lnTo>
                      <a:pt x="17" y="154"/>
                    </a:lnTo>
                    <a:lnTo>
                      <a:pt x="17" y="152"/>
                    </a:lnTo>
                    <a:lnTo>
                      <a:pt x="17" y="152"/>
                    </a:lnTo>
                    <a:lnTo>
                      <a:pt x="17" y="152"/>
                    </a:lnTo>
                    <a:lnTo>
                      <a:pt x="17" y="150"/>
                    </a:lnTo>
                    <a:lnTo>
                      <a:pt x="15" y="150"/>
                    </a:lnTo>
                    <a:lnTo>
                      <a:pt x="15" y="150"/>
                    </a:lnTo>
                    <a:lnTo>
                      <a:pt x="15" y="150"/>
                    </a:lnTo>
                    <a:lnTo>
                      <a:pt x="12" y="150"/>
                    </a:lnTo>
                    <a:lnTo>
                      <a:pt x="12" y="147"/>
                    </a:lnTo>
                    <a:lnTo>
                      <a:pt x="12" y="147"/>
                    </a:lnTo>
                    <a:lnTo>
                      <a:pt x="12" y="147"/>
                    </a:lnTo>
                    <a:lnTo>
                      <a:pt x="12" y="147"/>
                    </a:lnTo>
                    <a:lnTo>
                      <a:pt x="10" y="147"/>
                    </a:lnTo>
                    <a:lnTo>
                      <a:pt x="10" y="145"/>
                    </a:lnTo>
                    <a:lnTo>
                      <a:pt x="10" y="145"/>
                    </a:lnTo>
                    <a:lnTo>
                      <a:pt x="10" y="143"/>
                    </a:lnTo>
                    <a:lnTo>
                      <a:pt x="10" y="143"/>
                    </a:lnTo>
                    <a:lnTo>
                      <a:pt x="7" y="143"/>
                    </a:lnTo>
                    <a:lnTo>
                      <a:pt x="7" y="143"/>
                    </a:lnTo>
                    <a:lnTo>
                      <a:pt x="7" y="143"/>
                    </a:lnTo>
                    <a:lnTo>
                      <a:pt x="7" y="143"/>
                    </a:lnTo>
                    <a:lnTo>
                      <a:pt x="7" y="143"/>
                    </a:lnTo>
                    <a:lnTo>
                      <a:pt x="5" y="143"/>
                    </a:lnTo>
                    <a:lnTo>
                      <a:pt x="5" y="140"/>
                    </a:lnTo>
                    <a:lnTo>
                      <a:pt x="5" y="140"/>
                    </a:lnTo>
                    <a:lnTo>
                      <a:pt x="5" y="140"/>
                    </a:lnTo>
                    <a:lnTo>
                      <a:pt x="5" y="140"/>
                    </a:lnTo>
                    <a:lnTo>
                      <a:pt x="5" y="138"/>
                    </a:lnTo>
                    <a:lnTo>
                      <a:pt x="5" y="138"/>
                    </a:lnTo>
                    <a:lnTo>
                      <a:pt x="5" y="136"/>
                    </a:lnTo>
                    <a:lnTo>
                      <a:pt x="5" y="136"/>
                    </a:lnTo>
                    <a:lnTo>
                      <a:pt x="5" y="133"/>
                    </a:lnTo>
                    <a:lnTo>
                      <a:pt x="3" y="133"/>
                    </a:lnTo>
                    <a:lnTo>
                      <a:pt x="3" y="133"/>
                    </a:lnTo>
                    <a:lnTo>
                      <a:pt x="3" y="133"/>
                    </a:lnTo>
                    <a:lnTo>
                      <a:pt x="3" y="133"/>
                    </a:lnTo>
                    <a:lnTo>
                      <a:pt x="0" y="133"/>
                    </a:lnTo>
                    <a:lnTo>
                      <a:pt x="0" y="131"/>
                    </a:lnTo>
                    <a:lnTo>
                      <a:pt x="3" y="131"/>
                    </a:lnTo>
                    <a:lnTo>
                      <a:pt x="3" y="131"/>
                    </a:lnTo>
                    <a:lnTo>
                      <a:pt x="3" y="128"/>
                    </a:lnTo>
                    <a:lnTo>
                      <a:pt x="3" y="128"/>
                    </a:lnTo>
                    <a:lnTo>
                      <a:pt x="3" y="128"/>
                    </a:lnTo>
                    <a:lnTo>
                      <a:pt x="5" y="128"/>
                    </a:lnTo>
                    <a:lnTo>
                      <a:pt x="5" y="126"/>
                    </a:lnTo>
                    <a:lnTo>
                      <a:pt x="5" y="126"/>
                    </a:lnTo>
                    <a:lnTo>
                      <a:pt x="5" y="128"/>
                    </a:lnTo>
                    <a:lnTo>
                      <a:pt x="5" y="128"/>
                    </a:lnTo>
                    <a:lnTo>
                      <a:pt x="5" y="128"/>
                    </a:lnTo>
                    <a:lnTo>
                      <a:pt x="5" y="131"/>
                    </a:lnTo>
                    <a:lnTo>
                      <a:pt x="7" y="131"/>
                    </a:lnTo>
                    <a:lnTo>
                      <a:pt x="7" y="131"/>
                    </a:lnTo>
                    <a:lnTo>
                      <a:pt x="7" y="133"/>
                    </a:lnTo>
                    <a:lnTo>
                      <a:pt x="5" y="133"/>
                    </a:lnTo>
                    <a:lnTo>
                      <a:pt x="5" y="133"/>
                    </a:lnTo>
                    <a:lnTo>
                      <a:pt x="7" y="133"/>
                    </a:lnTo>
                    <a:lnTo>
                      <a:pt x="7" y="133"/>
                    </a:lnTo>
                    <a:lnTo>
                      <a:pt x="7" y="133"/>
                    </a:lnTo>
                    <a:lnTo>
                      <a:pt x="7" y="133"/>
                    </a:lnTo>
                    <a:lnTo>
                      <a:pt x="10" y="133"/>
                    </a:lnTo>
                    <a:lnTo>
                      <a:pt x="10" y="136"/>
                    </a:lnTo>
                    <a:lnTo>
                      <a:pt x="10" y="136"/>
                    </a:lnTo>
                    <a:lnTo>
                      <a:pt x="10" y="136"/>
                    </a:lnTo>
                    <a:lnTo>
                      <a:pt x="12" y="136"/>
                    </a:lnTo>
                    <a:lnTo>
                      <a:pt x="12" y="136"/>
                    </a:lnTo>
                    <a:lnTo>
                      <a:pt x="12" y="136"/>
                    </a:lnTo>
                    <a:lnTo>
                      <a:pt x="12" y="136"/>
                    </a:lnTo>
                    <a:lnTo>
                      <a:pt x="15" y="136"/>
                    </a:lnTo>
                    <a:lnTo>
                      <a:pt x="15" y="136"/>
                    </a:lnTo>
                    <a:lnTo>
                      <a:pt x="15" y="136"/>
                    </a:lnTo>
                    <a:lnTo>
                      <a:pt x="17" y="136"/>
                    </a:lnTo>
                    <a:lnTo>
                      <a:pt x="17" y="136"/>
                    </a:lnTo>
                    <a:lnTo>
                      <a:pt x="17" y="136"/>
                    </a:lnTo>
                    <a:lnTo>
                      <a:pt x="17" y="136"/>
                    </a:lnTo>
                    <a:lnTo>
                      <a:pt x="17" y="133"/>
                    </a:lnTo>
                    <a:lnTo>
                      <a:pt x="17" y="133"/>
                    </a:lnTo>
                    <a:lnTo>
                      <a:pt x="19" y="133"/>
                    </a:lnTo>
                    <a:lnTo>
                      <a:pt x="19" y="133"/>
                    </a:lnTo>
                    <a:lnTo>
                      <a:pt x="19" y="133"/>
                    </a:lnTo>
                    <a:lnTo>
                      <a:pt x="19" y="136"/>
                    </a:lnTo>
                    <a:lnTo>
                      <a:pt x="19" y="136"/>
                    </a:lnTo>
                    <a:lnTo>
                      <a:pt x="19" y="136"/>
                    </a:lnTo>
                    <a:lnTo>
                      <a:pt x="19" y="136"/>
                    </a:lnTo>
                    <a:lnTo>
                      <a:pt x="22" y="136"/>
                    </a:lnTo>
                    <a:lnTo>
                      <a:pt x="22" y="136"/>
                    </a:lnTo>
                    <a:lnTo>
                      <a:pt x="24" y="136"/>
                    </a:lnTo>
                    <a:lnTo>
                      <a:pt x="24" y="136"/>
                    </a:lnTo>
                    <a:lnTo>
                      <a:pt x="24" y="138"/>
                    </a:lnTo>
                    <a:lnTo>
                      <a:pt x="24" y="138"/>
                    </a:lnTo>
                    <a:lnTo>
                      <a:pt x="24" y="138"/>
                    </a:lnTo>
                    <a:lnTo>
                      <a:pt x="24" y="138"/>
                    </a:lnTo>
                    <a:lnTo>
                      <a:pt x="24" y="140"/>
                    </a:lnTo>
                    <a:lnTo>
                      <a:pt x="26" y="140"/>
                    </a:lnTo>
                    <a:lnTo>
                      <a:pt x="26" y="140"/>
                    </a:lnTo>
                    <a:lnTo>
                      <a:pt x="26" y="140"/>
                    </a:lnTo>
                    <a:lnTo>
                      <a:pt x="29" y="140"/>
                    </a:lnTo>
                    <a:lnTo>
                      <a:pt x="29" y="140"/>
                    </a:lnTo>
                    <a:lnTo>
                      <a:pt x="31" y="140"/>
                    </a:lnTo>
                    <a:lnTo>
                      <a:pt x="31" y="140"/>
                    </a:lnTo>
                    <a:lnTo>
                      <a:pt x="31" y="140"/>
                    </a:lnTo>
                    <a:lnTo>
                      <a:pt x="31" y="140"/>
                    </a:lnTo>
                    <a:lnTo>
                      <a:pt x="31" y="140"/>
                    </a:lnTo>
                    <a:lnTo>
                      <a:pt x="33" y="140"/>
                    </a:lnTo>
                    <a:lnTo>
                      <a:pt x="33" y="138"/>
                    </a:lnTo>
                    <a:lnTo>
                      <a:pt x="33" y="138"/>
                    </a:lnTo>
                    <a:lnTo>
                      <a:pt x="33" y="138"/>
                    </a:lnTo>
                    <a:lnTo>
                      <a:pt x="33" y="136"/>
                    </a:lnTo>
                    <a:lnTo>
                      <a:pt x="33" y="136"/>
                    </a:lnTo>
                    <a:lnTo>
                      <a:pt x="33" y="136"/>
                    </a:lnTo>
                    <a:lnTo>
                      <a:pt x="33" y="133"/>
                    </a:lnTo>
                    <a:lnTo>
                      <a:pt x="33" y="133"/>
                    </a:lnTo>
                    <a:lnTo>
                      <a:pt x="33" y="133"/>
                    </a:lnTo>
                    <a:lnTo>
                      <a:pt x="36" y="133"/>
                    </a:lnTo>
                    <a:lnTo>
                      <a:pt x="36" y="131"/>
                    </a:lnTo>
                    <a:lnTo>
                      <a:pt x="36" y="131"/>
                    </a:lnTo>
                    <a:lnTo>
                      <a:pt x="36" y="131"/>
                    </a:lnTo>
                    <a:lnTo>
                      <a:pt x="36" y="128"/>
                    </a:lnTo>
                    <a:lnTo>
                      <a:pt x="36" y="128"/>
                    </a:lnTo>
                    <a:lnTo>
                      <a:pt x="36" y="126"/>
                    </a:lnTo>
                    <a:lnTo>
                      <a:pt x="36" y="126"/>
                    </a:lnTo>
                    <a:lnTo>
                      <a:pt x="36" y="126"/>
                    </a:lnTo>
                    <a:lnTo>
                      <a:pt x="36" y="124"/>
                    </a:lnTo>
                    <a:lnTo>
                      <a:pt x="36" y="124"/>
                    </a:lnTo>
                    <a:lnTo>
                      <a:pt x="36" y="124"/>
                    </a:lnTo>
                    <a:lnTo>
                      <a:pt x="36" y="124"/>
                    </a:lnTo>
                    <a:lnTo>
                      <a:pt x="36" y="121"/>
                    </a:lnTo>
                    <a:lnTo>
                      <a:pt x="36" y="121"/>
                    </a:lnTo>
                    <a:lnTo>
                      <a:pt x="36" y="119"/>
                    </a:lnTo>
                    <a:lnTo>
                      <a:pt x="36" y="119"/>
                    </a:lnTo>
                    <a:lnTo>
                      <a:pt x="38" y="119"/>
                    </a:lnTo>
                    <a:lnTo>
                      <a:pt x="38" y="117"/>
                    </a:lnTo>
                    <a:lnTo>
                      <a:pt x="38" y="117"/>
                    </a:lnTo>
                    <a:lnTo>
                      <a:pt x="38" y="117"/>
                    </a:lnTo>
                    <a:lnTo>
                      <a:pt x="38" y="117"/>
                    </a:lnTo>
                    <a:lnTo>
                      <a:pt x="38" y="114"/>
                    </a:lnTo>
                    <a:lnTo>
                      <a:pt x="38" y="114"/>
                    </a:lnTo>
                    <a:lnTo>
                      <a:pt x="38" y="114"/>
                    </a:lnTo>
                    <a:lnTo>
                      <a:pt x="38" y="114"/>
                    </a:lnTo>
                    <a:lnTo>
                      <a:pt x="38" y="112"/>
                    </a:lnTo>
                    <a:lnTo>
                      <a:pt x="38" y="112"/>
                    </a:lnTo>
                    <a:lnTo>
                      <a:pt x="38" y="109"/>
                    </a:lnTo>
                    <a:lnTo>
                      <a:pt x="38" y="109"/>
                    </a:lnTo>
                    <a:lnTo>
                      <a:pt x="38" y="109"/>
                    </a:lnTo>
                    <a:lnTo>
                      <a:pt x="41" y="109"/>
                    </a:lnTo>
                    <a:lnTo>
                      <a:pt x="41" y="109"/>
                    </a:lnTo>
                    <a:lnTo>
                      <a:pt x="41" y="109"/>
                    </a:lnTo>
                    <a:lnTo>
                      <a:pt x="43" y="109"/>
                    </a:lnTo>
                    <a:lnTo>
                      <a:pt x="43" y="109"/>
                    </a:lnTo>
                    <a:lnTo>
                      <a:pt x="43" y="109"/>
                    </a:lnTo>
                    <a:lnTo>
                      <a:pt x="45" y="109"/>
                    </a:lnTo>
                    <a:lnTo>
                      <a:pt x="45" y="109"/>
                    </a:lnTo>
                    <a:lnTo>
                      <a:pt x="45" y="109"/>
                    </a:lnTo>
                    <a:lnTo>
                      <a:pt x="45" y="107"/>
                    </a:lnTo>
                    <a:lnTo>
                      <a:pt x="45" y="107"/>
                    </a:lnTo>
                    <a:lnTo>
                      <a:pt x="45" y="107"/>
                    </a:lnTo>
                    <a:lnTo>
                      <a:pt x="48" y="107"/>
                    </a:lnTo>
                    <a:lnTo>
                      <a:pt x="48" y="107"/>
                    </a:lnTo>
                    <a:lnTo>
                      <a:pt x="50" y="107"/>
                    </a:lnTo>
                    <a:lnTo>
                      <a:pt x="50" y="107"/>
                    </a:lnTo>
                    <a:lnTo>
                      <a:pt x="50" y="107"/>
                    </a:lnTo>
                    <a:lnTo>
                      <a:pt x="52" y="107"/>
                    </a:lnTo>
                    <a:lnTo>
                      <a:pt x="52" y="107"/>
                    </a:lnTo>
                    <a:lnTo>
                      <a:pt x="52" y="107"/>
                    </a:lnTo>
                    <a:lnTo>
                      <a:pt x="55" y="107"/>
                    </a:lnTo>
                    <a:lnTo>
                      <a:pt x="55" y="105"/>
                    </a:lnTo>
                    <a:lnTo>
                      <a:pt x="55" y="105"/>
                    </a:lnTo>
                    <a:lnTo>
                      <a:pt x="57" y="105"/>
                    </a:lnTo>
                    <a:lnTo>
                      <a:pt x="57" y="105"/>
                    </a:lnTo>
                    <a:lnTo>
                      <a:pt x="57" y="105"/>
                    </a:lnTo>
                    <a:lnTo>
                      <a:pt x="57" y="105"/>
                    </a:lnTo>
                    <a:lnTo>
                      <a:pt x="59" y="105"/>
                    </a:lnTo>
                    <a:lnTo>
                      <a:pt x="59" y="105"/>
                    </a:lnTo>
                    <a:lnTo>
                      <a:pt x="59" y="105"/>
                    </a:lnTo>
                    <a:lnTo>
                      <a:pt x="62" y="105"/>
                    </a:lnTo>
                    <a:lnTo>
                      <a:pt x="62" y="105"/>
                    </a:lnTo>
                    <a:lnTo>
                      <a:pt x="62" y="105"/>
                    </a:lnTo>
                    <a:lnTo>
                      <a:pt x="64" y="105"/>
                    </a:lnTo>
                    <a:lnTo>
                      <a:pt x="64" y="105"/>
                    </a:lnTo>
                    <a:lnTo>
                      <a:pt x="64" y="105"/>
                    </a:lnTo>
                    <a:lnTo>
                      <a:pt x="64" y="102"/>
                    </a:lnTo>
                    <a:lnTo>
                      <a:pt x="67" y="102"/>
                    </a:lnTo>
                    <a:lnTo>
                      <a:pt x="67" y="102"/>
                    </a:lnTo>
                    <a:lnTo>
                      <a:pt x="67" y="102"/>
                    </a:lnTo>
                    <a:lnTo>
                      <a:pt x="69" y="102"/>
                    </a:lnTo>
                    <a:lnTo>
                      <a:pt x="69" y="102"/>
                    </a:lnTo>
                    <a:lnTo>
                      <a:pt x="69" y="102"/>
                    </a:lnTo>
                    <a:lnTo>
                      <a:pt x="71" y="102"/>
                    </a:lnTo>
                    <a:lnTo>
                      <a:pt x="71" y="102"/>
                    </a:lnTo>
                    <a:lnTo>
                      <a:pt x="71" y="102"/>
                    </a:lnTo>
                    <a:lnTo>
                      <a:pt x="71" y="100"/>
                    </a:lnTo>
                    <a:lnTo>
                      <a:pt x="74" y="100"/>
                    </a:lnTo>
                    <a:lnTo>
                      <a:pt x="74" y="100"/>
                    </a:lnTo>
                    <a:lnTo>
                      <a:pt x="74" y="100"/>
                    </a:lnTo>
                    <a:lnTo>
                      <a:pt x="74" y="100"/>
                    </a:lnTo>
                    <a:lnTo>
                      <a:pt x="76" y="100"/>
                    </a:lnTo>
                    <a:lnTo>
                      <a:pt x="76" y="98"/>
                    </a:lnTo>
                    <a:lnTo>
                      <a:pt x="76" y="98"/>
                    </a:lnTo>
                    <a:lnTo>
                      <a:pt x="76" y="98"/>
                    </a:lnTo>
                    <a:lnTo>
                      <a:pt x="76" y="95"/>
                    </a:lnTo>
                    <a:lnTo>
                      <a:pt x="78" y="95"/>
                    </a:lnTo>
                    <a:lnTo>
                      <a:pt x="78" y="95"/>
                    </a:lnTo>
                    <a:lnTo>
                      <a:pt x="78" y="95"/>
                    </a:lnTo>
                    <a:lnTo>
                      <a:pt x="78" y="95"/>
                    </a:lnTo>
                    <a:lnTo>
                      <a:pt x="78" y="95"/>
                    </a:lnTo>
                    <a:lnTo>
                      <a:pt x="78" y="93"/>
                    </a:lnTo>
                    <a:lnTo>
                      <a:pt x="81" y="93"/>
                    </a:lnTo>
                    <a:lnTo>
                      <a:pt x="81" y="93"/>
                    </a:lnTo>
                    <a:lnTo>
                      <a:pt x="81" y="93"/>
                    </a:lnTo>
                    <a:lnTo>
                      <a:pt x="81" y="90"/>
                    </a:lnTo>
                    <a:lnTo>
                      <a:pt x="81" y="90"/>
                    </a:lnTo>
                    <a:lnTo>
                      <a:pt x="81" y="90"/>
                    </a:lnTo>
                    <a:lnTo>
                      <a:pt x="81" y="88"/>
                    </a:lnTo>
                    <a:lnTo>
                      <a:pt x="83" y="88"/>
                    </a:lnTo>
                    <a:lnTo>
                      <a:pt x="83" y="88"/>
                    </a:lnTo>
                    <a:lnTo>
                      <a:pt x="83" y="88"/>
                    </a:lnTo>
                    <a:lnTo>
                      <a:pt x="83" y="86"/>
                    </a:lnTo>
                    <a:lnTo>
                      <a:pt x="83" y="86"/>
                    </a:lnTo>
                    <a:lnTo>
                      <a:pt x="86" y="86"/>
                    </a:lnTo>
                    <a:lnTo>
                      <a:pt x="86" y="83"/>
                    </a:lnTo>
                    <a:lnTo>
                      <a:pt x="86" y="83"/>
                    </a:lnTo>
                    <a:lnTo>
                      <a:pt x="86" y="83"/>
                    </a:lnTo>
                    <a:lnTo>
                      <a:pt x="86" y="83"/>
                    </a:lnTo>
                    <a:lnTo>
                      <a:pt x="86" y="83"/>
                    </a:lnTo>
                    <a:lnTo>
                      <a:pt x="86" y="81"/>
                    </a:lnTo>
                    <a:lnTo>
                      <a:pt x="88" y="81"/>
                    </a:lnTo>
                    <a:lnTo>
                      <a:pt x="88" y="81"/>
                    </a:lnTo>
                    <a:lnTo>
                      <a:pt x="88" y="81"/>
                    </a:lnTo>
                    <a:lnTo>
                      <a:pt x="88" y="79"/>
                    </a:lnTo>
                    <a:lnTo>
                      <a:pt x="90" y="79"/>
                    </a:lnTo>
                    <a:lnTo>
                      <a:pt x="90" y="79"/>
                    </a:lnTo>
                    <a:lnTo>
                      <a:pt x="90" y="79"/>
                    </a:lnTo>
                    <a:lnTo>
                      <a:pt x="90" y="76"/>
                    </a:lnTo>
                    <a:lnTo>
                      <a:pt x="90" y="76"/>
                    </a:lnTo>
                    <a:lnTo>
                      <a:pt x="90" y="76"/>
                    </a:lnTo>
                    <a:lnTo>
                      <a:pt x="93" y="76"/>
                    </a:lnTo>
                    <a:lnTo>
                      <a:pt x="93" y="74"/>
                    </a:lnTo>
                    <a:lnTo>
                      <a:pt x="93" y="74"/>
                    </a:lnTo>
                    <a:lnTo>
                      <a:pt x="93" y="74"/>
                    </a:lnTo>
                    <a:lnTo>
                      <a:pt x="93" y="74"/>
                    </a:lnTo>
                    <a:lnTo>
                      <a:pt x="93" y="72"/>
                    </a:lnTo>
                    <a:lnTo>
                      <a:pt x="93" y="72"/>
                    </a:lnTo>
                    <a:lnTo>
                      <a:pt x="93" y="72"/>
                    </a:lnTo>
                    <a:lnTo>
                      <a:pt x="95" y="72"/>
                    </a:lnTo>
                    <a:lnTo>
                      <a:pt x="95" y="69"/>
                    </a:lnTo>
                    <a:lnTo>
                      <a:pt x="95" y="69"/>
                    </a:lnTo>
                    <a:lnTo>
                      <a:pt x="95" y="69"/>
                    </a:lnTo>
                    <a:lnTo>
                      <a:pt x="95" y="67"/>
                    </a:lnTo>
                    <a:lnTo>
                      <a:pt x="95" y="67"/>
                    </a:lnTo>
                    <a:lnTo>
                      <a:pt x="95" y="64"/>
                    </a:lnTo>
                    <a:lnTo>
                      <a:pt x="97" y="64"/>
                    </a:lnTo>
                    <a:lnTo>
                      <a:pt x="97" y="64"/>
                    </a:lnTo>
                    <a:lnTo>
                      <a:pt x="97" y="64"/>
                    </a:lnTo>
                    <a:lnTo>
                      <a:pt x="95" y="64"/>
                    </a:lnTo>
                    <a:lnTo>
                      <a:pt x="95" y="62"/>
                    </a:lnTo>
                    <a:lnTo>
                      <a:pt x="95" y="62"/>
                    </a:lnTo>
                    <a:lnTo>
                      <a:pt x="95" y="62"/>
                    </a:lnTo>
                    <a:lnTo>
                      <a:pt x="95" y="60"/>
                    </a:lnTo>
                    <a:lnTo>
                      <a:pt x="95" y="60"/>
                    </a:lnTo>
                    <a:lnTo>
                      <a:pt x="97" y="60"/>
                    </a:lnTo>
                    <a:lnTo>
                      <a:pt x="97" y="60"/>
                    </a:lnTo>
                    <a:lnTo>
                      <a:pt x="97" y="60"/>
                    </a:lnTo>
                    <a:lnTo>
                      <a:pt x="100" y="60"/>
                    </a:lnTo>
                    <a:lnTo>
                      <a:pt x="100" y="60"/>
                    </a:lnTo>
                    <a:lnTo>
                      <a:pt x="100" y="60"/>
                    </a:lnTo>
                    <a:lnTo>
                      <a:pt x="100" y="62"/>
                    </a:lnTo>
                    <a:lnTo>
                      <a:pt x="102" y="62"/>
                    </a:lnTo>
                    <a:lnTo>
                      <a:pt x="102" y="62"/>
                    </a:lnTo>
                    <a:lnTo>
                      <a:pt x="102" y="62"/>
                    </a:lnTo>
                    <a:lnTo>
                      <a:pt x="102" y="64"/>
                    </a:lnTo>
                    <a:lnTo>
                      <a:pt x="102" y="64"/>
                    </a:lnTo>
                    <a:lnTo>
                      <a:pt x="104" y="64"/>
                    </a:lnTo>
                    <a:lnTo>
                      <a:pt x="104" y="64"/>
                    </a:lnTo>
                    <a:lnTo>
                      <a:pt x="104" y="67"/>
                    </a:lnTo>
                    <a:lnTo>
                      <a:pt x="104" y="67"/>
                    </a:lnTo>
                    <a:lnTo>
                      <a:pt x="104" y="69"/>
                    </a:lnTo>
                    <a:lnTo>
                      <a:pt x="104" y="69"/>
                    </a:lnTo>
                    <a:lnTo>
                      <a:pt x="104" y="69"/>
                    </a:lnTo>
                    <a:lnTo>
                      <a:pt x="104" y="72"/>
                    </a:lnTo>
                    <a:lnTo>
                      <a:pt x="104" y="72"/>
                    </a:lnTo>
                    <a:lnTo>
                      <a:pt x="104" y="72"/>
                    </a:lnTo>
                    <a:lnTo>
                      <a:pt x="107" y="72"/>
                    </a:lnTo>
                    <a:lnTo>
                      <a:pt x="107" y="72"/>
                    </a:lnTo>
                    <a:lnTo>
                      <a:pt x="107" y="74"/>
                    </a:lnTo>
                    <a:lnTo>
                      <a:pt x="107" y="74"/>
                    </a:lnTo>
                    <a:lnTo>
                      <a:pt x="107" y="74"/>
                    </a:lnTo>
                    <a:lnTo>
                      <a:pt x="107" y="74"/>
                    </a:lnTo>
                    <a:lnTo>
                      <a:pt x="109" y="74"/>
                    </a:lnTo>
                    <a:lnTo>
                      <a:pt x="109" y="76"/>
                    </a:lnTo>
                    <a:lnTo>
                      <a:pt x="109" y="76"/>
                    </a:lnTo>
                    <a:lnTo>
                      <a:pt x="109" y="76"/>
                    </a:lnTo>
                    <a:lnTo>
                      <a:pt x="112" y="76"/>
                    </a:lnTo>
                    <a:lnTo>
                      <a:pt x="112" y="79"/>
                    </a:lnTo>
                    <a:lnTo>
                      <a:pt x="112" y="79"/>
                    </a:lnTo>
                    <a:lnTo>
                      <a:pt x="112" y="76"/>
                    </a:lnTo>
                    <a:lnTo>
                      <a:pt x="112" y="76"/>
                    </a:lnTo>
                    <a:lnTo>
                      <a:pt x="112" y="76"/>
                    </a:lnTo>
                    <a:lnTo>
                      <a:pt x="114" y="76"/>
                    </a:lnTo>
                    <a:lnTo>
                      <a:pt x="114" y="74"/>
                    </a:lnTo>
                    <a:lnTo>
                      <a:pt x="114" y="74"/>
                    </a:lnTo>
                    <a:lnTo>
                      <a:pt x="114" y="74"/>
                    </a:lnTo>
                    <a:lnTo>
                      <a:pt x="114" y="74"/>
                    </a:lnTo>
                    <a:lnTo>
                      <a:pt x="114" y="74"/>
                    </a:lnTo>
                    <a:lnTo>
                      <a:pt x="114" y="72"/>
                    </a:lnTo>
                    <a:lnTo>
                      <a:pt x="114" y="72"/>
                    </a:lnTo>
                    <a:lnTo>
                      <a:pt x="114" y="69"/>
                    </a:lnTo>
                    <a:lnTo>
                      <a:pt x="116" y="69"/>
                    </a:lnTo>
                    <a:lnTo>
                      <a:pt x="116" y="69"/>
                    </a:lnTo>
                    <a:lnTo>
                      <a:pt x="116" y="67"/>
                    </a:lnTo>
                    <a:lnTo>
                      <a:pt x="114" y="67"/>
                    </a:lnTo>
                    <a:lnTo>
                      <a:pt x="114" y="67"/>
                    </a:lnTo>
                    <a:lnTo>
                      <a:pt x="114" y="64"/>
                    </a:lnTo>
                    <a:lnTo>
                      <a:pt x="114" y="64"/>
                    </a:lnTo>
                    <a:lnTo>
                      <a:pt x="114" y="64"/>
                    </a:lnTo>
                    <a:lnTo>
                      <a:pt x="114" y="64"/>
                    </a:lnTo>
                    <a:lnTo>
                      <a:pt x="114" y="62"/>
                    </a:lnTo>
                    <a:lnTo>
                      <a:pt x="114" y="62"/>
                    </a:lnTo>
                    <a:lnTo>
                      <a:pt x="114" y="60"/>
                    </a:lnTo>
                    <a:lnTo>
                      <a:pt x="114" y="60"/>
                    </a:lnTo>
                    <a:lnTo>
                      <a:pt x="114" y="60"/>
                    </a:lnTo>
                    <a:lnTo>
                      <a:pt x="114" y="57"/>
                    </a:lnTo>
                    <a:lnTo>
                      <a:pt x="116" y="57"/>
                    </a:lnTo>
                    <a:lnTo>
                      <a:pt x="116" y="57"/>
                    </a:lnTo>
                    <a:lnTo>
                      <a:pt x="116" y="57"/>
                    </a:lnTo>
                    <a:lnTo>
                      <a:pt x="119" y="57"/>
                    </a:lnTo>
                    <a:lnTo>
                      <a:pt x="119" y="57"/>
                    </a:lnTo>
                    <a:lnTo>
                      <a:pt x="119" y="55"/>
                    </a:lnTo>
                    <a:lnTo>
                      <a:pt x="119" y="55"/>
                    </a:lnTo>
                    <a:lnTo>
                      <a:pt x="119" y="55"/>
                    </a:lnTo>
                    <a:lnTo>
                      <a:pt x="121" y="55"/>
                    </a:lnTo>
                    <a:lnTo>
                      <a:pt x="121" y="55"/>
                    </a:lnTo>
                    <a:lnTo>
                      <a:pt x="121" y="57"/>
                    </a:lnTo>
                    <a:lnTo>
                      <a:pt x="119" y="57"/>
                    </a:lnTo>
                    <a:lnTo>
                      <a:pt x="119" y="57"/>
                    </a:lnTo>
                    <a:lnTo>
                      <a:pt x="119" y="60"/>
                    </a:lnTo>
                    <a:lnTo>
                      <a:pt x="119" y="60"/>
                    </a:lnTo>
                    <a:lnTo>
                      <a:pt x="119" y="62"/>
                    </a:lnTo>
                    <a:lnTo>
                      <a:pt x="119" y="62"/>
                    </a:lnTo>
                    <a:lnTo>
                      <a:pt x="119" y="64"/>
                    </a:lnTo>
                    <a:lnTo>
                      <a:pt x="121" y="64"/>
                    </a:lnTo>
                    <a:lnTo>
                      <a:pt x="121" y="64"/>
                    </a:lnTo>
                    <a:lnTo>
                      <a:pt x="121" y="64"/>
                    </a:lnTo>
                    <a:lnTo>
                      <a:pt x="121" y="67"/>
                    </a:lnTo>
                    <a:lnTo>
                      <a:pt x="121" y="67"/>
                    </a:lnTo>
                    <a:lnTo>
                      <a:pt x="121" y="69"/>
                    </a:lnTo>
                    <a:lnTo>
                      <a:pt x="121" y="69"/>
                    </a:lnTo>
                    <a:lnTo>
                      <a:pt x="123" y="69"/>
                    </a:lnTo>
                    <a:lnTo>
                      <a:pt x="123" y="69"/>
                    </a:lnTo>
                    <a:lnTo>
                      <a:pt x="123" y="69"/>
                    </a:lnTo>
                    <a:lnTo>
                      <a:pt x="123" y="69"/>
                    </a:lnTo>
                    <a:lnTo>
                      <a:pt x="126" y="69"/>
                    </a:lnTo>
                    <a:lnTo>
                      <a:pt x="126" y="72"/>
                    </a:lnTo>
                    <a:lnTo>
                      <a:pt x="126" y="72"/>
                    </a:lnTo>
                    <a:lnTo>
                      <a:pt x="126" y="69"/>
                    </a:lnTo>
                    <a:lnTo>
                      <a:pt x="126" y="69"/>
                    </a:lnTo>
                    <a:lnTo>
                      <a:pt x="126" y="67"/>
                    </a:lnTo>
                    <a:lnTo>
                      <a:pt x="126" y="67"/>
                    </a:lnTo>
                    <a:lnTo>
                      <a:pt x="126" y="67"/>
                    </a:lnTo>
                    <a:lnTo>
                      <a:pt x="126" y="64"/>
                    </a:lnTo>
                    <a:lnTo>
                      <a:pt x="123" y="64"/>
                    </a:lnTo>
                    <a:lnTo>
                      <a:pt x="123" y="64"/>
                    </a:lnTo>
                    <a:lnTo>
                      <a:pt x="126" y="64"/>
                    </a:lnTo>
                    <a:lnTo>
                      <a:pt x="126" y="64"/>
                    </a:lnTo>
                    <a:lnTo>
                      <a:pt x="126" y="62"/>
                    </a:lnTo>
                    <a:lnTo>
                      <a:pt x="123" y="62"/>
                    </a:lnTo>
                    <a:lnTo>
                      <a:pt x="123" y="62"/>
                    </a:lnTo>
                    <a:lnTo>
                      <a:pt x="123" y="60"/>
                    </a:lnTo>
                    <a:lnTo>
                      <a:pt x="123" y="60"/>
                    </a:lnTo>
                    <a:lnTo>
                      <a:pt x="123" y="57"/>
                    </a:lnTo>
                    <a:lnTo>
                      <a:pt x="123" y="57"/>
                    </a:lnTo>
                    <a:lnTo>
                      <a:pt x="123" y="57"/>
                    </a:lnTo>
                    <a:lnTo>
                      <a:pt x="123" y="57"/>
                    </a:lnTo>
                    <a:lnTo>
                      <a:pt x="123" y="55"/>
                    </a:lnTo>
                    <a:lnTo>
                      <a:pt x="123" y="55"/>
                    </a:lnTo>
                    <a:lnTo>
                      <a:pt x="123" y="55"/>
                    </a:lnTo>
                    <a:lnTo>
                      <a:pt x="123" y="55"/>
                    </a:lnTo>
                    <a:lnTo>
                      <a:pt x="123" y="53"/>
                    </a:lnTo>
                    <a:lnTo>
                      <a:pt x="123" y="53"/>
                    </a:lnTo>
                    <a:lnTo>
                      <a:pt x="126" y="53"/>
                    </a:lnTo>
                    <a:lnTo>
                      <a:pt x="126" y="55"/>
                    </a:lnTo>
                    <a:lnTo>
                      <a:pt x="126" y="55"/>
                    </a:lnTo>
                    <a:lnTo>
                      <a:pt x="126" y="55"/>
                    </a:lnTo>
                    <a:lnTo>
                      <a:pt x="126" y="55"/>
                    </a:lnTo>
                    <a:lnTo>
                      <a:pt x="126" y="55"/>
                    </a:lnTo>
                    <a:lnTo>
                      <a:pt x="126" y="53"/>
                    </a:lnTo>
                    <a:lnTo>
                      <a:pt x="128" y="53"/>
                    </a:lnTo>
                    <a:lnTo>
                      <a:pt x="128" y="53"/>
                    </a:lnTo>
                    <a:lnTo>
                      <a:pt x="128" y="53"/>
                    </a:lnTo>
                    <a:lnTo>
                      <a:pt x="130" y="53"/>
                    </a:lnTo>
                    <a:lnTo>
                      <a:pt x="130" y="50"/>
                    </a:lnTo>
                    <a:lnTo>
                      <a:pt x="130" y="50"/>
                    </a:lnTo>
                    <a:lnTo>
                      <a:pt x="130" y="50"/>
                    </a:lnTo>
                    <a:lnTo>
                      <a:pt x="130" y="48"/>
                    </a:lnTo>
                    <a:lnTo>
                      <a:pt x="130" y="48"/>
                    </a:lnTo>
                    <a:lnTo>
                      <a:pt x="128" y="48"/>
                    </a:lnTo>
                    <a:lnTo>
                      <a:pt x="128" y="48"/>
                    </a:lnTo>
                    <a:lnTo>
                      <a:pt x="128" y="48"/>
                    </a:lnTo>
                    <a:lnTo>
                      <a:pt x="126" y="48"/>
                    </a:lnTo>
                    <a:lnTo>
                      <a:pt x="126" y="45"/>
                    </a:lnTo>
                    <a:lnTo>
                      <a:pt x="126" y="45"/>
                    </a:lnTo>
                    <a:lnTo>
                      <a:pt x="126" y="48"/>
                    </a:lnTo>
                    <a:lnTo>
                      <a:pt x="126" y="48"/>
                    </a:lnTo>
                    <a:lnTo>
                      <a:pt x="123" y="48"/>
                    </a:lnTo>
                    <a:lnTo>
                      <a:pt x="123" y="48"/>
                    </a:lnTo>
                    <a:lnTo>
                      <a:pt x="123" y="48"/>
                    </a:lnTo>
                    <a:lnTo>
                      <a:pt x="123" y="48"/>
                    </a:lnTo>
                    <a:lnTo>
                      <a:pt x="121" y="48"/>
                    </a:lnTo>
                    <a:lnTo>
                      <a:pt x="121" y="48"/>
                    </a:lnTo>
                    <a:lnTo>
                      <a:pt x="121" y="45"/>
                    </a:lnTo>
                    <a:lnTo>
                      <a:pt x="123" y="45"/>
                    </a:lnTo>
                    <a:lnTo>
                      <a:pt x="123" y="45"/>
                    </a:lnTo>
                    <a:lnTo>
                      <a:pt x="123" y="45"/>
                    </a:lnTo>
                    <a:lnTo>
                      <a:pt x="123" y="45"/>
                    </a:lnTo>
                    <a:lnTo>
                      <a:pt x="123" y="43"/>
                    </a:lnTo>
                    <a:lnTo>
                      <a:pt x="123" y="43"/>
                    </a:lnTo>
                    <a:lnTo>
                      <a:pt x="123" y="43"/>
                    </a:lnTo>
                    <a:lnTo>
                      <a:pt x="126" y="43"/>
                    </a:lnTo>
                    <a:lnTo>
                      <a:pt x="126" y="43"/>
                    </a:lnTo>
                    <a:lnTo>
                      <a:pt x="126" y="45"/>
                    </a:lnTo>
                    <a:lnTo>
                      <a:pt x="126" y="45"/>
                    </a:lnTo>
                    <a:lnTo>
                      <a:pt x="126" y="45"/>
                    </a:lnTo>
                    <a:lnTo>
                      <a:pt x="126" y="45"/>
                    </a:lnTo>
                    <a:lnTo>
                      <a:pt x="126" y="43"/>
                    </a:lnTo>
                    <a:lnTo>
                      <a:pt x="126" y="43"/>
                    </a:lnTo>
                    <a:lnTo>
                      <a:pt x="126" y="43"/>
                    </a:lnTo>
                    <a:lnTo>
                      <a:pt x="128" y="43"/>
                    </a:lnTo>
                    <a:lnTo>
                      <a:pt x="128" y="41"/>
                    </a:lnTo>
                    <a:lnTo>
                      <a:pt x="128" y="41"/>
                    </a:lnTo>
                    <a:lnTo>
                      <a:pt x="128" y="41"/>
                    </a:lnTo>
                    <a:lnTo>
                      <a:pt x="130" y="41"/>
                    </a:lnTo>
                    <a:lnTo>
                      <a:pt x="130" y="38"/>
                    </a:lnTo>
                    <a:lnTo>
                      <a:pt x="130" y="38"/>
                    </a:lnTo>
                    <a:lnTo>
                      <a:pt x="130" y="38"/>
                    </a:lnTo>
                    <a:lnTo>
                      <a:pt x="130" y="36"/>
                    </a:lnTo>
                    <a:lnTo>
                      <a:pt x="130" y="36"/>
                    </a:lnTo>
                    <a:lnTo>
                      <a:pt x="133" y="36"/>
                    </a:lnTo>
                    <a:lnTo>
                      <a:pt x="133" y="38"/>
                    </a:lnTo>
                    <a:lnTo>
                      <a:pt x="133" y="38"/>
                    </a:lnTo>
                    <a:lnTo>
                      <a:pt x="133" y="38"/>
                    </a:lnTo>
                    <a:lnTo>
                      <a:pt x="133" y="38"/>
                    </a:lnTo>
                    <a:lnTo>
                      <a:pt x="135" y="38"/>
                    </a:lnTo>
                    <a:lnTo>
                      <a:pt x="135" y="38"/>
                    </a:lnTo>
                    <a:lnTo>
                      <a:pt x="138" y="38"/>
                    </a:lnTo>
                    <a:lnTo>
                      <a:pt x="138" y="38"/>
                    </a:lnTo>
                    <a:lnTo>
                      <a:pt x="138" y="38"/>
                    </a:lnTo>
                    <a:lnTo>
                      <a:pt x="138" y="36"/>
                    </a:lnTo>
                    <a:lnTo>
                      <a:pt x="138" y="36"/>
                    </a:lnTo>
                    <a:lnTo>
                      <a:pt x="138" y="36"/>
                    </a:lnTo>
                    <a:lnTo>
                      <a:pt x="138" y="34"/>
                    </a:lnTo>
                    <a:lnTo>
                      <a:pt x="138" y="34"/>
                    </a:lnTo>
                    <a:lnTo>
                      <a:pt x="140" y="34"/>
                    </a:lnTo>
                    <a:lnTo>
                      <a:pt x="140" y="34"/>
                    </a:lnTo>
                    <a:lnTo>
                      <a:pt x="140" y="34"/>
                    </a:lnTo>
                    <a:lnTo>
                      <a:pt x="140" y="31"/>
                    </a:lnTo>
                    <a:lnTo>
                      <a:pt x="140" y="31"/>
                    </a:lnTo>
                    <a:lnTo>
                      <a:pt x="140" y="29"/>
                    </a:lnTo>
                    <a:lnTo>
                      <a:pt x="140" y="29"/>
                    </a:lnTo>
                    <a:lnTo>
                      <a:pt x="140" y="29"/>
                    </a:lnTo>
                    <a:lnTo>
                      <a:pt x="140" y="29"/>
                    </a:lnTo>
                    <a:lnTo>
                      <a:pt x="140" y="26"/>
                    </a:lnTo>
                    <a:lnTo>
                      <a:pt x="140" y="26"/>
                    </a:lnTo>
                    <a:lnTo>
                      <a:pt x="140" y="26"/>
                    </a:lnTo>
                    <a:lnTo>
                      <a:pt x="140" y="24"/>
                    </a:lnTo>
                    <a:lnTo>
                      <a:pt x="142" y="24"/>
                    </a:lnTo>
                    <a:lnTo>
                      <a:pt x="142" y="24"/>
                    </a:lnTo>
                    <a:lnTo>
                      <a:pt x="142" y="24"/>
                    </a:lnTo>
                    <a:lnTo>
                      <a:pt x="142" y="24"/>
                    </a:lnTo>
                    <a:lnTo>
                      <a:pt x="145" y="24"/>
                    </a:lnTo>
                    <a:lnTo>
                      <a:pt x="145" y="22"/>
                    </a:lnTo>
                    <a:lnTo>
                      <a:pt x="145" y="22"/>
                    </a:lnTo>
                    <a:lnTo>
                      <a:pt x="145" y="22"/>
                    </a:lnTo>
                    <a:lnTo>
                      <a:pt x="145" y="19"/>
                    </a:lnTo>
                    <a:lnTo>
                      <a:pt x="145" y="19"/>
                    </a:lnTo>
                    <a:lnTo>
                      <a:pt x="147" y="19"/>
                    </a:lnTo>
                    <a:lnTo>
                      <a:pt x="147" y="19"/>
                    </a:lnTo>
                    <a:lnTo>
                      <a:pt x="147" y="17"/>
                    </a:lnTo>
                    <a:lnTo>
                      <a:pt x="147" y="17"/>
                    </a:lnTo>
                    <a:lnTo>
                      <a:pt x="147" y="17"/>
                    </a:lnTo>
                    <a:lnTo>
                      <a:pt x="147" y="17"/>
                    </a:lnTo>
                    <a:lnTo>
                      <a:pt x="149" y="17"/>
                    </a:lnTo>
                    <a:lnTo>
                      <a:pt x="149" y="15"/>
                    </a:lnTo>
                    <a:lnTo>
                      <a:pt x="149" y="15"/>
                    </a:lnTo>
                    <a:lnTo>
                      <a:pt x="149" y="15"/>
                    </a:lnTo>
                    <a:lnTo>
                      <a:pt x="152" y="15"/>
                    </a:lnTo>
                    <a:lnTo>
                      <a:pt x="152" y="15"/>
                    </a:lnTo>
                    <a:lnTo>
                      <a:pt x="152" y="12"/>
                    </a:lnTo>
                    <a:lnTo>
                      <a:pt x="152" y="12"/>
                    </a:lnTo>
                    <a:lnTo>
                      <a:pt x="152" y="12"/>
                    </a:lnTo>
                    <a:lnTo>
                      <a:pt x="152" y="10"/>
                    </a:lnTo>
                    <a:lnTo>
                      <a:pt x="152" y="10"/>
                    </a:lnTo>
                    <a:lnTo>
                      <a:pt x="152" y="10"/>
                    </a:lnTo>
                    <a:lnTo>
                      <a:pt x="154" y="10"/>
                    </a:lnTo>
                    <a:lnTo>
                      <a:pt x="154" y="8"/>
                    </a:lnTo>
                    <a:lnTo>
                      <a:pt x="154" y="8"/>
                    </a:lnTo>
                    <a:lnTo>
                      <a:pt x="154" y="5"/>
                    </a:lnTo>
                    <a:lnTo>
                      <a:pt x="154" y="5"/>
                    </a:lnTo>
                    <a:lnTo>
                      <a:pt x="154" y="5"/>
                    </a:lnTo>
                    <a:lnTo>
                      <a:pt x="154" y="5"/>
                    </a:lnTo>
                    <a:lnTo>
                      <a:pt x="157" y="5"/>
                    </a:lnTo>
                    <a:lnTo>
                      <a:pt x="157" y="3"/>
                    </a:lnTo>
                    <a:lnTo>
                      <a:pt x="157" y="3"/>
                    </a:lnTo>
                    <a:lnTo>
                      <a:pt x="157" y="3"/>
                    </a:lnTo>
                    <a:lnTo>
                      <a:pt x="157" y="0"/>
                    </a:lnTo>
                    <a:lnTo>
                      <a:pt x="157" y="0"/>
                    </a:lnTo>
                    <a:lnTo>
                      <a:pt x="157" y="3"/>
                    </a:lnTo>
                    <a:lnTo>
                      <a:pt x="159" y="3"/>
                    </a:lnTo>
                    <a:lnTo>
                      <a:pt x="159" y="3"/>
                    </a:lnTo>
                    <a:lnTo>
                      <a:pt x="159" y="3"/>
                    </a:lnTo>
                    <a:lnTo>
                      <a:pt x="159" y="5"/>
                    </a:lnTo>
                    <a:lnTo>
                      <a:pt x="159" y="5"/>
                    </a:lnTo>
                    <a:lnTo>
                      <a:pt x="159" y="5"/>
                    </a:lnTo>
                    <a:lnTo>
                      <a:pt x="159" y="5"/>
                    </a:lnTo>
                    <a:lnTo>
                      <a:pt x="159" y="8"/>
                    </a:lnTo>
                    <a:lnTo>
                      <a:pt x="159" y="8"/>
                    </a:lnTo>
                    <a:lnTo>
                      <a:pt x="159" y="8"/>
                    </a:lnTo>
                    <a:lnTo>
                      <a:pt x="159" y="10"/>
                    </a:lnTo>
                    <a:lnTo>
                      <a:pt x="159" y="10"/>
                    </a:lnTo>
                    <a:lnTo>
                      <a:pt x="159" y="10"/>
                    </a:lnTo>
                    <a:lnTo>
                      <a:pt x="159" y="12"/>
                    </a:lnTo>
                    <a:lnTo>
                      <a:pt x="159" y="12"/>
                    </a:lnTo>
                    <a:lnTo>
                      <a:pt x="159" y="10"/>
                    </a:lnTo>
                    <a:lnTo>
                      <a:pt x="159" y="10"/>
                    </a:lnTo>
                    <a:lnTo>
                      <a:pt x="161" y="10"/>
                    </a:lnTo>
                    <a:lnTo>
                      <a:pt x="161" y="10"/>
                    </a:lnTo>
                    <a:lnTo>
                      <a:pt x="161" y="8"/>
                    </a:lnTo>
                    <a:lnTo>
                      <a:pt x="161" y="8"/>
                    </a:lnTo>
                    <a:lnTo>
                      <a:pt x="161" y="8"/>
                    </a:lnTo>
                    <a:lnTo>
                      <a:pt x="161" y="5"/>
                    </a:lnTo>
                    <a:lnTo>
                      <a:pt x="161" y="5"/>
                    </a:lnTo>
                    <a:lnTo>
                      <a:pt x="161" y="5"/>
                    </a:lnTo>
                    <a:lnTo>
                      <a:pt x="161" y="3"/>
                    </a:lnTo>
                    <a:lnTo>
                      <a:pt x="164" y="3"/>
                    </a:lnTo>
                    <a:lnTo>
                      <a:pt x="164" y="3"/>
                    </a:lnTo>
                    <a:lnTo>
                      <a:pt x="164" y="3"/>
                    </a:lnTo>
                    <a:lnTo>
                      <a:pt x="164" y="3"/>
                    </a:lnTo>
                    <a:lnTo>
                      <a:pt x="166" y="3"/>
                    </a:lnTo>
                    <a:lnTo>
                      <a:pt x="166" y="3"/>
                    </a:lnTo>
                    <a:lnTo>
                      <a:pt x="166" y="3"/>
                    </a:lnTo>
                    <a:lnTo>
                      <a:pt x="166" y="3"/>
                    </a:lnTo>
                    <a:lnTo>
                      <a:pt x="168" y="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6" name="Freeform 108"/>
              <p:cNvSpPr>
                <a:spLocks/>
              </p:cNvSpPr>
              <p:nvPr/>
            </p:nvSpPr>
            <p:spPr bwMode="auto">
              <a:xfrm>
                <a:off x="3181" y="2575"/>
                <a:ext cx="211" cy="157"/>
              </a:xfrm>
              <a:custGeom>
                <a:avLst/>
                <a:gdLst/>
                <a:ahLst/>
                <a:cxnLst>
                  <a:cxn ang="0">
                    <a:pos x="173" y="10"/>
                  </a:cxn>
                  <a:cxn ang="0">
                    <a:pos x="178" y="19"/>
                  </a:cxn>
                  <a:cxn ang="0">
                    <a:pos x="180" y="26"/>
                  </a:cxn>
                  <a:cxn ang="0">
                    <a:pos x="187" y="31"/>
                  </a:cxn>
                  <a:cxn ang="0">
                    <a:pos x="197" y="36"/>
                  </a:cxn>
                  <a:cxn ang="0">
                    <a:pos x="209" y="41"/>
                  </a:cxn>
                  <a:cxn ang="0">
                    <a:pos x="206" y="53"/>
                  </a:cxn>
                  <a:cxn ang="0">
                    <a:pos x="194" y="55"/>
                  </a:cxn>
                  <a:cxn ang="0">
                    <a:pos x="190" y="57"/>
                  </a:cxn>
                  <a:cxn ang="0">
                    <a:pos x="197" y="64"/>
                  </a:cxn>
                  <a:cxn ang="0">
                    <a:pos x="199" y="67"/>
                  </a:cxn>
                  <a:cxn ang="0">
                    <a:pos x="190" y="72"/>
                  </a:cxn>
                  <a:cxn ang="0">
                    <a:pos x="178" y="74"/>
                  </a:cxn>
                  <a:cxn ang="0">
                    <a:pos x="166" y="69"/>
                  </a:cxn>
                  <a:cxn ang="0">
                    <a:pos x="157" y="69"/>
                  </a:cxn>
                  <a:cxn ang="0">
                    <a:pos x="145" y="69"/>
                  </a:cxn>
                  <a:cxn ang="0">
                    <a:pos x="135" y="72"/>
                  </a:cxn>
                  <a:cxn ang="0">
                    <a:pos x="130" y="83"/>
                  </a:cxn>
                  <a:cxn ang="0">
                    <a:pos x="130" y="100"/>
                  </a:cxn>
                  <a:cxn ang="0">
                    <a:pos x="123" y="107"/>
                  </a:cxn>
                  <a:cxn ang="0">
                    <a:pos x="121" y="117"/>
                  </a:cxn>
                  <a:cxn ang="0">
                    <a:pos x="114" y="128"/>
                  </a:cxn>
                  <a:cxn ang="0">
                    <a:pos x="112" y="140"/>
                  </a:cxn>
                  <a:cxn ang="0">
                    <a:pos x="102" y="143"/>
                  </a:cxn>
                  <a:cxn ang="0">
                    <a:pos x="90" y="147"/>
                  </a:cxn>
                  <a:cxn ang="0">
                    <a:pos x="81" y="145"/>
                  </a:cxn>
                  <a:cxn ang="0">
                    <a:pos x="74" y="140"/>
                  </a:cxn>
                  <a:cxn ang="0">
                    <a:pos x="59" y="143"/>
                  </a:cxn>
                  <a:cxn ang="0">
                    <a:pos x="52" y="152"/>
                  </a:cxn>
                  <a:cxn ang="0">
                    <a:pos x="43" y="154"/>
                  </a:cxn>
                  <a:cxn ang="0">
                    <a:pos x="31" y="154"/>
                  </a:cxn>
                  <a:cxn ang="0">
                    <a:pos x="19" y="154"/>
                  </a:cxn>
                  <a:cxn ang="0">
                    <a:pos x="10" y="145"/>
                  </a:cxn>
                  <a:cxn ang="0">
                    <a:pos x="5" y="133"/>
                  </a:cxn>
                  <a:cxn ang="0">
                    <a:pos x="5" y="131"/>
                  </a:cxn>
                  <a:cxn ang="0">
                    <a:pos x="15" y="136"/>
                  </a:cxn>
                  <a:cxn ang="0">
                    <a:pos x="24" y="136"/>
                  </a:cxn>
                  <a:cxn ang="0">
                    <a:pos x="33" y="138"/>
                  </a:cxn>
                  <a:cxn ang="0">
                    <a:pos x="36" y="124"/>
                  </a:cxn>
                  <a:cxn ang="0">
                    <a:pos x="38" y="112"/>
                  </a:cxn>
                  <a:cxn ang="0">
                    <a:pos x="50" y="107"/>
                  </a:cxn>
                  <a:cxn ang="0">
                    <a:pos x="62" y="105"/>
                  </a:cxn>
                  <a:cxn ang="0">
                    <a:pos x="74" y="100"/>
                  </a:cxn>
                  <a:cxn ang="0">
                    <a:pos x="81" y="88"/>
                  </a:cxn>
                  <a:cxn ang="0">
                    <a:pos x="90" y="79"/>
                  </a:cxn>
                  <a:cxn ang="0">
                    <a:pos x="95" y="67"/>
                  </a:cxn>
                  <a:cxn ang="0">
                    <a:pos x="102" y="62"/>
                  </a:cxn>
                  <a:cxn ang="0">
                    <a:pos x="107" y="74"/>
                  </a:cxn>
                  <a:cxn ang="0">
                    <a:pos x="114" y="74"/>
                  </a:cxn>
                  <a:cxn ang="0">
                    <a:pos x="114" y="57"/>
                  </a:cxn>
                  <a:cxn ang="0">
                    <a:pos x="119" y="64"/>
                  </a:cxn>
                  <a:cxn ang="0">
                    <a:pos x="126" y="67"/>
                  </a:cxn>
                  <a:cxn ang="0">
                    <a:pos x="123" y="55"/>
                  </a:cxn>
                  <a:cxn ang="0">
                    <a:pos x="130" y="48"/>
                  </a:cxn>
                  <a:cxn ang="0">
                    <a:pos x="123" y="45"/>
                  </a:cxn>
                  <a:cxn ang="0">
                    <a:pos x="128" y="41"/>
                  </a:cxn>
                  <a:cxn ang="0">
                    <a:pos x="138" y="36"/>
                  </a:cxn>
                  <a:cxn ang="0">
                    <a:pos x="142" y="24"/>
                  </a:cxn>
                  <a:cxn ang="0">
                    <a:pos x="149" y="15"/>
                  </a:cxn>
                  <a:cxn ang="0">
                    <a:pos x="157" y="3"/>
                  </a:cxn>
                  <a:cxn ang="0">
                    <a:pos x="159" y="12"/>
                  </a:cxn>
                  <a:cxn ang="0">
                    <a:pos x="166" y="3"/>
                  </a:cxn>
                </a:cxnLst>
                <a:rect l="0" t="0" r="r" b="b"/>
                <a:pathLst>
                  <a:path w="211" h="157">
                    <a:moveTo>
                      <a:pt x="168" y="3"/>
                    </a:moveTo>
                    <a:lnTo>
                      <a:pt x="168" y="5"/>
                    </a:lnTo>
                    <a:lnTo>
                      <a:pt x="168" y="5"/>
                    </a:lnTo>
                    <a:lnTo>
                      <a:pt x="168" y="5"/>
                    </a:lnTo>
                    <a:lnTo>
                      <a:pt x="168" y="5"/>
                    </a:lnTo>
                    <a:lnTo>
                      <a:pt x="168" y="8"/>
                    </a:lnTo>
                    <a:lnTo>
                      <a:pt x="168" y="8"/>
                    </a:lnTo>
                    <a:lnTo>
                      <a:pt x="168" y="8"/>
                    </a:lnTo>
                    <a:lnTo>
                      <a:pt x="168" y="8"/>
                    </a:lnTo>
                    <a:lnTo>
                      <a:pt x="168" y="10"/>
                    </a:lnTo>
                    <a:lnTo>
                      <a:pt x="168" y="10"/>
                    </a:lnTo>
                    <a:lnTo>
                      <a:pt x="171" y="10"/>
                    </a:lnTo>
                    <a:lnTo>
                      <a:pt x="171" y="10"/>
                    </a:lnTo>
                    <a:lnTo>
                      <a:pt x="171" y="8"/>
                    </a:lnTo>
                    <a:lnTo>
                      <a:pt x="171" y="8"/>
                    </a:lnTo>
                    <a:lnTo>
                      <a:pt x="171" y="8"/>
                    </a:lnTo>
                    <a:lnTo>
                      <a:pt x="173" y="8"/>
                    </a:lnTo>
                    <a:lnTo>
                      <a:pt x="173" y="10"/>
                    </a:lnTo>
                    <a:lnTo>
                      <a:pt x="173" y="10"/>
                    </a:lnTo>
                    <a:lnTo>
                      <a:pt x="173" y="10"/>
                    </a:lnTo>
                    <a:lnTo>
                      <a:pt x="173" y="12"/>
                    </a:lnTo>
                    <a:lnTo>
                      <a:pt x="173" y="12"/>
                    </a:lnTo>
                    <a:lnTo>
                      <a:pt x="173" y="12"/>
                    </a:lnTo>
                    <a:lnTo>
                      <a:pt x="173" y="15"/>
                    </a:lnTo>
                    <a:lnTo>
                      <a:pt x="175" y="15"/>
                    </a:lnTo>
                    <a:lnTo>
                      <a:pt x="175" y="15"/>
                    </a:lnTo>
                    <a:lnTo>
                      <a:pt x="175" y="15"/>
                    </a:lnTo>
                    <a:lnTo>
                      <a:pt x="178" y="15"/>
                    </a:lnTo>
                    <a:lnTo>
                      <a:pt x="178" y="15"/>
                    </a:lnTo>
                    <a:lnTo>
                      <a:pt x="178" y="15"/>
                    </a:lnTo>
                    <a:lnTo>
                      <a:pt x="178" y="17"/>
                    </a:lnTo>
                    <a:lnTo>
                      <a:pt x="178" y="17"/>
                    </a:lnTo>
                    <a:lnTo>
                      <a:pt x="178" y="17"/>
                    </a:lnTo>
                    <a:lnTo>
                      <a:pt x="178" y="17"/>
                    </a:lnTo>
                    <a:lnTo>
                      <a:pt x="178" y="19"/>
                    </a:lnTo>
                    <a:lnTo>
                      <a:pt x="178" y="19"/>
                    </a:lnTo>
                    <a:lnTo>
                      <a:pt x="178" y="22"/>
                    </a:lnTo>
                    <a:lnTo>
                      <a:pt x="178" y="22"/>
                    </a:lnTo>
                    <a:lnTo>
                      <a:pt x="178" y="22"/>
                    </a:lnTo>
                    <a:lnTo>
                      <a:pt x="175" y="22"/>
                    </a:lnTo>
                    <a:lnTo>
                      <a:pt x="175" y="24"/>
                    </a:lnTo>
                    <a:lnTo>
                      <a:pt x="175" y="24"/>
                    </a:lnTo>
                    <a:lnTo>
                      <a:pt x="175" y="24"/>
                    </a:lnTo>
                    <a:lnTo>
                      <a:pt x="175" y="24"/>
                    </a:lnTo>
                    <a:lnTo>
                      <a:pt x="175" y="24"/>
                    </a:lnTo>
                    <a:lnTo>
                      <a:pt x="175" y="26"/>
                    </a:lnTo>
                    <a:lnTo>
                      <a:pt x="175" y="26"/>
                    </a:lnTo>
                    <a:lnTo>
                      <a:pt x="178" y="26"/>
                    </a:lnTo>
                    <a:lnTo>
                      <a:pt x="178" y="26"/>
                    </a:lnTo>
                    <a:lnTo>
                      <a:pt x="178" y="29"/>
                    </a:lnTo>
                    <a:lnTo>
                      <a:pt x="178" y="29"/>
                    </a:lnTo>
                    <a:lnTo>
                      <a:pt x="180" y="29"/>
                    </a:lnTo>
                    <a:lnTo>
                      <a:pt x="180" y="29"/>
                    </a:lnTo>
                    <a:lnTo>
                      <a:pt x="180" y="26"/>
                    </a:lnTo>
                    <a:lnTo>
                      <a:pt x="180" y="26"/>
                    </a:lnTo>
                    <a:lnTo>
                      <a:pt x="183" y="26"/>
                    </a:lnTo>
                    <a:lnTo>
                      <a:pt x="183" y="26"/>
                    </a:lnTo>
                    <a:lnTo>
                      <a:pt x="183" y="24"/>
                    </a:lnTo>
                    <a:lnTo>
                      <a:pt x="183" y="24"/>
                    </a:lnTo>
                    <a:lnTo>
                      <a:pt x="183" y="24"/>
                    </a:lnTo>
                    <a:lnTo>
                      <a:pt x="185" y="24"/>
                    </a:lnTo>
                    <a:lnTo>
                      <a:pt x="185" y="24"/>
                    </a:lnTo>
                    <a:lnTo>
                      <a:pt x="185" y="24"/>
                    </a:lnTo>
                    <a:lnTo>
                      <a:pt x="185" y="24"/>
                    </a:lnTo>
                    <a:lnTo>
                      <a:pt x="185" y="26"/>
                    </a:lnTo>
                    <a:lnTo>
                      <a:pt x="185" y="26"/>
                    </a:lnTo>
                    <a:lnTo>
                      <a:pt x="185" y="26"/>
                    </a:lnTo>
                    <a:lnTo>
                      <a:pt x="185" y="29"/>
                    </a:lnTo>
                    <a:lnTo>
                      <a:pt x="185" y="29"/>
                    </a:lnTo>
                    <a:lnTo>
                      <a:pt x="185" y="29"/>
                    </a:lnTo>
                    <a:lnTo>
                      <a:pt x="187" y="29"/>
                    </a:lnTo>
                    <a:lnTo>
                      <a:pt x="187" y="31"/>
                    </a:lnTo>
                    <a:lnTo>
                      <a:pt x="187" y="31"/>
                    </a:lnTo>
                    <a:lnTo>
                      <a:pt x="187" y="31"/>
                    </a:lnTo>
                    <a:lnTo>
                      <a:pt x="187" y="31"/>
                    </a:lnTo>
                    <a:lnTo>
                      <a:pt x="190" y="31"/>
                    </a:lnTo>
                    <a:lnTo>
                      <a:pt x="190" y="31"/>
                    </a:lnTo>
                    <a:lnTo>
                      <a:pt x="192" y="31"/>
                    </a:lnTo>
                    <a:lnTo>
                      <a:pt x="192" y="31"/>
                    </a:lnTo>
                    <a:lnTo>
                      <a:pt x="192" y="34"/>
                    </a:lnTo>
                    <a:lnTo>
                      <a:pt x="192" y="34"/>
                    </a:lnTo>
                    <a:lnTo>
                      <a:pt x="194" y="34"/>
                    </a:lnTo>
                    <a:lnTo>
                      <a:pt x="194" y="34"/>
                    </a:lnTo>
                    <a:lnTo>
                      <a:pt x="194" y="34"/>
                    </a:lnTo>
                    <a:lnTo>
                      <a:pt x="194" y="36"/>
                    </a:lnTo>
                    <a:lnTo>
                      <a:pt x="197" y="36"/>
                    </a:lnTo>
                    <a:lnTo>
                      <a:pt x="197" y="36"/>
                    </a:lnTo>
                    <a:lnTo>
                      <a:pt x="197" y="36"/>
                    </a:lnTo>
                    <a:lnTo>
                      <a:pt x="197" y="36"/>
                    </a:lnTo>
                    <a:lnTo>
                      <a:pt x="197" y="36"/>
                    </a:lnTo>
                    <a:lnTo>
                      <a:pt x="199" y="36"/>
                    </a:lnTo>
                    <a:lnTo>
                      <a:pt x="199" y="38"/>
                    </a:lnTo>
                    <a:lnTo>
                      <a:pt x="199" y="38"/>
                    </a:lnTo>
                    <a:lnTo>
                      <a:pt x="199" y="38"/>
                    </a:lnTo>
                    <a:lnTo>
                      <a:pt x="199" y="38"/>
                    </a:lnTo>
                    <a:lnTo>
                      <a:pt x="202" y="38"/>
                    </a:lnTo>
                    <a:lnTo>
                      <a:pt x="202" y="41"/>
                    </a:lnTo>
                    <a:lnTo>
                      <a:pt x="202" y="41"/>
                    </a:lnTo>
                    <a:lnTo>
                      <a:pt x="202" y="41"/>
                    </a:lnTo>
                    <a:lnTo>
                      <a:pt x="204" y="41"/>
                    </a:lnTo>
                    <a:lnTo>
                      <a:pt x="204" y="41"/>
                    </a:lnTo>
                    <a:lnTo>
                      <a:pt x="204" y="43"/>
                    </a:lnTo>
                    <a:lnTo>
                      <a:pt x="204" y="43"/>
                    </a:lnTo>
                    <a:lnTo>
                      <a:pt x="206" y="43"/>
                    </a:lnTo>
                    <a:lnTo>
                      <a:pt x="206" y="43"/>
                    </a:lnTo>
                    <a:lnTo>
                      <a:pt x="206" y="41"/>
                    </a:lnTo>
                    <a:lnTo>
                      <a:pt x="206" y="41"/>
                    </a:lnTo>
                    <a:lnTo>
                      <a:pt x="209" y="41"/>
                    </a:lnTo>
                    <a:lnTo>
                      <a:pt x="209" y="41"/>
                    </a:lnTo>
                    <a:lnTo>
                      <a:pt x="209" y="43"/>
                    </a:lnTo>
                    <a:lnTo>
                      <a:pt x="211" y="43"/>
                    </a:lnTo>
                    <a:lnTo>
                      <a:pt x="211" y="43"/>
                    </a:lnTo>
                    <a:lnTo>
                      <a:pt x="211" y="43"/>
                    </a:lnTo>
                    <a:lnTo>
                      <a:pt x="211" y="45"/>
                    </a:lnTo>
                    <a:lnTo>
                      <a:pt x="211" y="45"/>
                    </a:lnTo>
                    <a:lnTo>
                      <a:pt x="211" y="45"/>
                    </a:lnTo>
                    <a:lnTo>
                      <a:pt x="211" y="48"/>
                    </a:lnTo>
                    <a:lnTo>
                      <a:pt x="211" y="48"/>
                    </a:lnTo>
                    <a:lnTo>
                      <a:pt x="211" y="50"/>
                    </a:lnTo>
                    <a:lnTo>
                      <a:pt x="211" y="50"/>
                    </a:lnTo>
                    <a:lnTo>
                      <a:pt x="211" y="50"/>
                    </a:lnTo>
                    <a:lnTo>
                      <a:pt x="209" y="50"/>
                    </a:lnTo>
                    <a:lnTo>
                      <a:pt x="209" y="53"/>
                    </a:lnTo>
                    <a:lnTo>
                      <a:pt x="209" y="53"/>
                    </a:lnTo>
                    <a:lnTo>
                      <a:pt x="206" y="53"/>
                    </a:lnTo>
                    <a:lnTo>
                      <a:pt x="206" y="53"/>
                    </a:lnTo>
                    <a:lnTo>
                      <a:pt x="206" y="53"/>
                    </a:lnTo>
                    <a:lnTo>
                      <a:pt x="206" y="53"/>
                    </a:lnTo>
                    <a:lnTo>
                      <a:pt x="204" y="53"/>
                    </a:lnTo>
                    <a:lnTo>
                      <a:pt x="204" y="53"/>
                    </a:lnTo>
                    <a:lnTo>
                      <a:pt x="204" y="53"/>
                    </a:lnTo>
                    <a:lnTo>
                      <a:pt x="204" y="55"/>
                    </a:lnTo>
                    <a:lnTo>
                      <a:pt x="202" y="55"/>
                    </a:lnTo>
                    <a:lnTo>
                      <a:pt x="202" y="55"/>
                    </a:lnTo>
                    <a:lnTo>
                      <a:pt x="202" y="55"/>
                    </a:lnTo>
                    <a:lnTo>
                      <a:pt x="199" y="55"/>
                    </a:lnTo>
                    <a:lnTo>
                      <a:pt x="199" y="55"/>
                    </a:lnTo>
                    <a:lnTo>
                      <a:pt x="199" y="55"/>
                    </a:lnTo>
                    <a:lnTo>
                      <a:pt x="199" y="55"/>
                    </a:lnTo>
                    <a:lnTo>
                      <a:pt x="197" y="55"/>
                    </a:lnTo>
                    <a:lnTo>
                      <a:pt x="197" y="55"/>
                    </a:lnTo>
                    <a:lnTo>
                      <a:pt x="197" y="55"/>
                    </a:lnTo>
                    <a:lnTo>
                      <a:pt x="197" y="55"/>
                    </a:lnTo>
                    <a:lnTo>
                      <a:pt x="194" y="55"/>
                    </a:lnTo>
                    <a:lnTo>
                      <a:pt x="194" y="55"/>
                    </a:lnTo>
                    <a:lnTo>
                      <a:pt x="194" y="55"/>
                    </a:lnTo>
                    <a:lnTo>
                      <a:pt x="192" y="55"/>
                    </a:lnTo>
                    <a:lnTo>
                      <a:pt x="192" y="55"/>
                    </a:lnTo>
                    <a:lnTo>
                      <a:pt x="192" y="55"/>
                    </a:lnTo>
                    <a:lnTo>
                      <a:pt x="192" y="55"/>
                    </a:lnTo>
                    <a:lnTo>
                      <a:pt x="190" y="55"/>
                    </a:lnTo>
                    <a:lnTo>
                      <a:pt x="190" y="55"/>
                    </a:lnTo>
                    <a:lnTo>
                      <a:pt x="187" y="55"/>
                    </a:lnTo>
                    <a:lnTo>
                      <a:pt x="187" y="55"/>
                    </a:lnTo>
                    <a:lnTo>
                      <a:pt x="187" y="55"/>
                    </a:lnTo>
                    <a:lnTo>
                      <a:pt x="187" y="57"/>
                    </a:lnTo>
                    <a:lnTo>
                      <a:pt x="187" y="57"/>
                    </a:lnTo>
                    <a:lnTo>
                      <a:pt x="187" y="60"/>
                    </a:lnTo>
                    <a:lnTo>
                      <a:pt x="187" y="60"/>
                    </a:lnTo>
                    <a:lnTo>
                      <a:pt x="187" y="57"/>
                    </a:lnTo>
                    <a:lnTo>
                      <a:pt x="187" y="57"/>
                    </a:lnTo>
                    <a:lnTo>
                      <a:pt x="190" y="57"/>
                    </a:lnTo>
                    <a:lnTo>
                      <a:pt x="190" y="57"/>
                    </a:lnTo>
                    <a:lnTo>
                      <a:pt x="190" y="57"/>
                    </a:lnTo>
                    <a:lnTo>
                      <a:pt x="192" y="57"/>
                    </a:lnTo>
                    <a:lnTo>
                      <a:pt x="192" y="57"/>
                    </a:lnTo>
                    <a:lnTo>
                      <a:pt x="192" y="57"/>
                    </a:lnTo>
                    <a:lnTo>
                      <a:pt x="192" y="60"/>
                    </a:lnTo>
                    <a:lnTo>
                      <a:pt x="192" y="60"/>
                    </a:lnTo>
                    <a:lnTo>
                      <a:pt x="192" y="60"/>
                    </a:lnTo>
                    <a:lnTo>
                      <a:pt x="192" y="60"/>
                    </a:lnTo>
                    <a:lnTo>
                      <a:pt x="194" y="60"/>
                    </a:lnTo>
                    <a:lnTo>
                      <a:pt x="194" y="62"/>
                    </a:lnTo>
                    <a:lnTo>
                      <a:pt x="194" y="62"/>
                    </a:lnTo>
                    <a:lnTo>
                      <a:pt x="197" y="62"/>
                    </a:lnTo>
                    <a:lnTo>
                      <a:pt x="197" y="62"/>
                    </a:lnTo>
                    <a:lnTo>
                      <a:pt x="197" y="62"/>
                    </a:lnTo>
                    <a:lnTo>
                      <a:pt x="197" y="64"/>
                    </a:lnTo>
                    <a:lnTo>
                      <a:pt x="197" y="64"/>
                    </a:lnTo>
                    <a:lnTo>
                      <a:pt x="197" y="64"/>
                    </a:lnTo>
                    <a:lnTo>
                      <a:pt x="197" y="64"/>
                    </a:lnTo>
                    <a:lnTo>
                      <a:pt x="197" y="64"/>
                    </a:lnTo>
                    <a:lnTo>
                      <a:pt x="197" y="64"/>
                    </a:lnTo>
                    <a:lnTo>
                      <a:pt x="199" y="64"/>
                    </a:lnTo>
                    <a:lnTo>
                      <a:pt x="199" y="62"/>
                    </a:lnTo>
                    <a:lnTo>
                      <a:pt x="199" y="62"/>
                    </a:lnTo>
                    <a:lnTo>
                      <a:pt x="199" y="62"/>
                    </a:lnTo>
                    <a:lnTo>
                      <a:pt x="202" y="62"/>
                    </a:lnTo>
                    <a:lnTo>
                      <a:pt x="202" y="64"/>
                    </a:lnTo>
                    <a:lnTo>
                      <a:pt x="202" y="64"/>
                    </a:lnTo>
                    <a:lnTo>
                      <a:pt x="199" y="64"/>
                    </a:lnTo>
                    <a:lnTo>
                      <a:pt x="199" y="64"/>
                    </a:lnTo>
                    <a:lnTo>
                      <a:pt x="199" y="64"/>
                    </a:lnTo>
                    <a:lnTo>
                      <a:pt x="199" y="64"/>
                    </a:lnTo>
                    <a:lnTo>
                      <a:pt x="199" y="67"/>
                    </a:lnTo>
                    <a:lnTo>
                      <a:pt x="199" y="67"/>
                    </a:lnTo>
                    <a:lnTo>
                      <a:pt x="199" y="67"/>
                    </a:lnTo>
                    <a:lnTo>
                      <a:pt x="199" y="67"/>
                    </a:lnTo>
                    <a:lnTo>
                      <a:pt x="199" y="69"/>
                    </a:lnTo>
                    <a:lnTo>
                      <a:pt x="199" y="69"/>
                    </a:lnTo>
                    <a:lnTo>
                      <a:pt x="199" y="69"/>
                    </a:lnTo>
                    <a:lnTo>
                      <a:pt x="199" y="69"/>
                    </a:lnTo>
                    <a:lnTo>
                      <a:pt x="197" y="69"/>
                    </a:lnTo>
                    <a:lnTo>
                      <a:pt x="197" y="69"/>
                    </a:lnTo>
                    <a:lnTo>
                      <a:pt x="197" y="72"/>
                    </a:lnTo>
                    <a:lnTo>
                      <a:pt x="197" y="72"/>
                    </a:lnTo>
                    <a:lnTo>
                      <a:pt x="194" y="72"/>
                    </a:lnTo>
                    <a:lnTo>
                      <a:pt x="194" y="72"/>
                    </a:lnTo>
                    <a:lnTo>
                      <a:pt x="192" y="72"/>
                    </a:lnTo>
                    <a:lnTo>
                      <a:pt x="192" y="72"/>
                    </a:lnTo>
                    <a:lnTo>
                      <a:pt x="192" y="72"/>
                    </a:lnTo>
                    <a:lnTo>
                      <a:pt x="192" y="72"/>
                    </a:lnTo>
                    <a:lnTo>
                      <a:pt x="190" y="72"/>
                    </a:lnTo>
                    <a:lnTo>
                      <a:pt x="190" y="72"/>
                    </a:lnTo>
                    <a:lnTo>
                      <a:pt x="190" y="72"/>
                    </a:lnTo>
                    <a:lnTo>
                      <a:pt x="190" y="72"/>
                    </a:lnTo>
                    <a:lnTo>
                      <a:pt x="187" y="72"/>
                    </a:lnTo>
                    <a:lnTo>
                      <a:pt x="187" y="72"/>
                    </a:lnTo>
                    <a:lnTo>
                      <a:pt x="187" y="72"/>
                    </a:lnTo>
                    <a:lnTo>
                      <a:pt x="185" y="72"/>
                    </a:lnTo>
                    <a:lnTo>
                      <a:pt x="185" y="74"/>
                    </a:lnTo>
                    <a:lnTo>
                      <a:pt x="185" y="74"/>
                    </a:lnTo>
                    <a:lnTo>
                      <a:pt x="185" y="74"/>
                    </a:lnTo>
                    <a:lnTo>
                      <a:pt x="185" y="74"/>
                    </a:lnTo>
                    <a:lnTo>
                      <a:pt x="183" y="74"/>
                    </a:lnTo>
                    <a:lnTo>
                      <a:pt x="183" y="74"/>
                    </a:lnTo>
                    <a:lnTo>
                      <a:pt x="180" y="74"/>
                    </a:lnTo>
                    <a:lnTo>
                      <a:pt x="180" y="74"/>
                    </a:lnTo>
                    <a:lnTo>
                      <a:pt x="180" y="74"/>
                    </a:lnTo>
                    <a:lnTo>
                      <a:pt x="180" y="74"/>
                    </a:lnTo>
                    <a:lnTo>
                      <a:pt x="178" y="74"/>
                    </a:lnTo>
                    <a:lnTo>
                      <a:pt x="178" y="74"/>
                    </a:lnTo>
                    <a:lnTo>
                      <a:pt x="178" y="74"/>
                    </a:lnTo>
                    <a:lnTo>
                      <a:pt x="178" y="74"/>
                    </a:lnTo>
                    <a:lnTo>
                      <a:pt x="175" y="74"/>
                    </a:lnTo>
                    <a:lnTo>
                      <a:pt x="175" y="74"/>
                    </a:lnTo>
                    <a:lnTo>
                      <a:pt x="175" y="74"/>
                    </a:lnTo>
                    <a:lnTo>
                      <a:pt x="173" y="74"/>
                    </a:lnTo>
                    <a:lnTo>
                      <a:pt x="173" y="74"/>
                    </a:lnTo>
                    <a:lnTo>
                      <a:pt x="173" y="74"/>
                    </a:lnTo>
                    <a:lnTo>
                      <a:pt x="173" y="74"/>
                    </a:lnTo>
                    <a:lnTo>
                      <a:pt x="171" y="74"/>
                    </a:lnTo>
                    <a:lnTo>
                      <a:pt x="171" y="74"/>
                    </a:lnTo>
                    <a:lnTo>
                      <a:pt x="171" y="74"/>
                    </a:lnTo>
                    <a:lnTo>
                      <a:pt x="171" y="72"/>
                    </a:lnTo>
                    <a:lnTo>
                      <a:pt x="171" y="72"/>
                    </a:lnTo>
                    <a:lnTo>
                      <a:pt x="171" y="72"/>
                    </a:lnTo>
                    <a:lnTo>
                      <a:pt x="168" y="72"/>
                    </a:lnTo>
                    <a:lnTo>
                      <a:pt x="168" y="69"/>
                    </a:lnTo>
                    <a:lnTo>
                      <a:pt x="168" y="69"/>
                    </a:lnTo>
                    <a:lnTo>
                      <a:pt x="166" y="69"/>
                    </a:lnTo>
                    <a:lnTo>
                      <a:pt x="166" y="69"/>
                    </a:lnTo>
                    <a:lnTo>
                      <a:pt x="166" y="69"/>
                    </a:lnTo>
                    <a:lnTo>
                      <a:pt x="166" y="69"/>
                    </a:lnTo>
                    <a:lnTo>
                      <a:pt x="166" y="69"/>
                    </a:lnTo>
                    <a:lnTo>
                      <a:pt x="164" y="69"/>
                    </a:lnTo>
                    <a:lnTo>
                      <a:pt x="164" y="69"/>
                    </a:lnTo>
                    <a:lnTo>
                      <a:pt x="164" y="69"/>
                    </a:lnTo>
                    <a:lnTo>
                      <a:pt x="161" y="69"/>
                    </a:lnTo>
                    <a:lnTo>
                      <a:pt x="161" y="69"/>
                    </a:lnTo>
                    <a:lnTo>
                      <a:pt x="159" y="69"/>
                    </a:lnTo>
                    <a:lnTo>
                      <a:pt x="159" y="69"/>
                    </a:lnTo>
                    <a:lnTo>
                      <a:pt x="159" y="69"/>
                    </a:lnTo>
                    <a:lnTo>
                      <a:pt x="159" y="69"/>
                    </a:lnTo>
                    <a:lnTo>
                      <a:pt x="159" y="69"/>
                    </a:lnTo>
                    <a:lnTo>
                      <a:pt x="157" y="69"/>
                    </a:lnTo>
                    <a:lnTo>
                      <a:pt x="157" y="69"/>
                    </a:lnTo>
                    <a:lnTo>
                      <a:pt x="157" y="69"/>
                    </a:lnTo>
                    <a:lnTo>
                      <a:pt x="157" y="69"/>
                    </a:lnTo>
                    <a:lnTo>
                      <a:pt x="157" y="69"/>
                    </a:lnTo>
                    <a:lnTo>
                      <a:pt x="154" y="69"/>
                    </a:lnTo>
                    <a:lnTo>
                      <a:pt x="154" y="69"/>
                    </a:lnTo>
                    <a:lnTo>
                      <a:pt x="154" y="69"/>
                    </a:lnTo>
                    <a:lnTo>
                      <a:pt x="152" y="69"/>
                    </a:lnTo>
                    <a:lnTo>
                      <a:pt x="152" y="69"/>
                    </a:lnTo>
                    <a:lnTo>
                      <a:pt x="152" y="69"/>
                    </a:lnTo>
                    <a:lnTo>
                      <a:pt x="152" y="69"/>
                    </a:lnTo>
                    <a:lnTo>
                      <a:pt x="152" y="72"/>
                    </a:lnTo>
                    <a:lnTo>
                      <a:pt x="149" y="72"/>
                    </a:lnTo>
                    <a:lnTo>
                      <a:pt x="149" y="72"/>
                    </a:lnTo>
                    <a:lnTo>
                      <a:pt x="149" y="69"/>
                    </a:lnTo>
                    <a:lnTo>
                      <a:pt x="149" y="69"/>
                    </a:lnTo>
                    <a:lnTo>
                      <a:pt x="147" y="69"/>
                    </a:lnTo>
                    <a:lnTo>
                      <a:pt x="147" y="69"/>
                    </a:lnTo>
                    <a:lnTo>
                      <a:pt x="147" y="69"/>
                    </a:lnTo>
                    <a:lnTo>
                      <a:pt x="145" y="69"/>
                    </a:lnTo>
                    <a:lnTo>
                      <a:pt x="145" y="69"/>
                    </a:lnTo>
                    <a:lnTo>
                      <a:pt x="145" y="69"/>
                    </a:lnTo>
                    <a:lnTo>
                      <a:pt x="145" y="69"/>
                    </a:lnTo>
                    <a:lnTo>
                      <a:pt x="142" y="69"/>
                    </a:lnTo>
                    <a:lnTo>
                      <a:pt x="142" y="69"/>
                    </a:lnTo>
                    <a:lnTo>
                      <a:pt x="142" y="72"/>
                    </a:lnTo>
                    <a:lnTo>
                      <a:pt x="140" y="72"/>
                    </a:lnTo>
                    <a:lnTo>
                      <a:pt x="140" y="69"/>
                    </a:lnTo>
                    <a:lnTo>
                      <a:pt x="140" y="69"/>
                    </a:lnTo>
                    <a:lnTo>
                      <a:pt x="140" y="69"/>
                    </a:lnTo>
                    <a:lnTo>
                      <a:pt x="140" y="69"/>
                    </a:lnTo>
                    <a:lnTo>
                      <a:pt x="138" y="69"/>
                    </a:lnTo>
                    <a:lnTo>
                      <a:pt x="138" y="69"/>
                    </a:lnTo>
                    <a:lnTo>
                      <a:pt x="138" y="69"/>
                    </a:lnTo>
                    <a:lnTo>
                      <a:pt x="138" y="72"/>
                    </a:lnTo>
                    <a:lnTo>
                      <a:pt x="138" y="72"/>
                    </a:lnTo>
                    <a:lnTo>
                      <a:pt x="138" y="72"/>
                    </a:lnTo>
                    <a:lnTo>
                      <a:pt x="138" y="74"/>
                    </a:lnTo>
                    <a:lnTo>
                      <a:pt x="135" y="74"/>
                    </a:lnTo>
                    <a:lnTo>
                      <a:pt x="135" y="72"/>
                    </a:lnTo>
                    <a:lnTo>
                      <a:pt x="135" y="72"/>
                    </a:lnTo>
                    <a:lnTo>
                      <a:pt x="135" y="74"/>
                    </a:lnTo>
                    <a:lnTo>
                      <a:pt x="133" y="74"/>
                    </a:lnTo>
                    <a:lnTo>
                      <a:pt x="133" y="74"/>
                    </a:lnTo>
                    <a:lnTo>
                      <a:pt x="133" y="74"/>
                    </a:lnTo>
                    <a:lnTo>
                      <a:pt x="133" y="74"/>
                    </a:lnTo>
                    <a:lnTo>
                      <a:pt x="133" y="76"/>
                    </a:lnTo>
                    <a:lnTo>
                      <a:pt x="133" y="76"/>
                    </a:lnTo>
                    <a:lnTo>
                      <a:pt x="133" y="79"/>
                    </a:lnTo>
                    <a:lnTo>
                      <a:pt x="133" y="79"/>
                    </a:lnTo>
                    <a:lnTo>
                      <a:pt x="133" y="79"/>
                    </a:lnTo>
                    <a:lnTo>
                      <a:pt x="130" y="79"/>
                    </a:lnTo>
                    <a:lnTo>
                      <a:pt x="130" y="81"/>
                    </a:lnTo>
                    <a:lnTo>
                      <a:pt x="130" y="81"/>
                    </a:lnTo>
                    <a:lnTo>
                      <a:pt x="133" y="81"/>
                    </a:lnTo>
                    <a:lnTo>
                      <a:pt x="133" y="83"/>
                    </a:lnTo>
                    <a:lnTo>
                      <a:pt x="130" y="83"/>
                    </a:lnTo>
                    <a:lnTo>
                      <a:pt x="130" y="83"/>
                    </a:lnTo>
                    <a:lnTo>
                      <a:pt x="130" y="83"/>
                    </a:lnTo>
                    <a:lnTo>
                      <a:pt x="130" y="86"/>
                    </a:lnTo>
                    <a:lnTo>
                      <a:pt x="130" y="86"/>
                    </a:lnTo>
                    <a:lnTo>
                      <a:pt x="130" y="88"/>
                    </a:lnTo>
                    <a:lnTo>
                      <a:pt x="130" y="88"/>
                    </a:lnTo>
                    <a:lnTo>
                      <a:pt x="133" y="88"/>
                    </a:lnTo>
                    <a:lnTo>
                      <a:pt x="133" y="90"/>
                    </a:lnTo>
                    <a:lnTo>
                      <a:pt x="133" y="90"/>
                    </a:lnTo>
                    <a:lnTo>
                      <a:pt x="133" y="93"/>
                    </a:lnTo>
                    <a:lnTo>
                      <a:pt x="130" y="93"/>
                    </a:lnTo>
                    <a:lnTo>
                      <a:pt x="130" y="93"/>
                    </a:lnTo>
                    <a:lnTo>
                      <a:pt x="130" y="93"/>
                    </a:lnTo>
                    <a:lnTo>
                      <a:pt x="130" y="95"/>
                    </a:lnTo>
                    <a:lnTo>
                      <a:pt x="130" y="95"/>
                    </a:lnTo>
                    <a:lnTo>
                      <a:pt x="130" y="95"/>
                    </a:lnTo>
                    <a:lnTo>
                      <a:pt x="130" y="98"/>
                    </a:lnTo>
                    <a:lnTo>
                      <a:pt x="130" y="98"/>
                    </a:lnTo>
                    <a:lnTo>
                      <a:pt x="130" y="100"/>
                    </a:lnTo>
                    <a:lnTo>
                      <a:pt x="130" y="100"/>
                    </a:lnTo>
                    <a:lnTo>
                      <a:pt x="130" y="100"/>
                    </a:lnTo>
                    <a:lnTo>
                      <a:pt x="130" y="102"/>
                    </a:lnTo>
                    <a:lnTo>
                      <a:pt x="130" y="102"/>
                    </a:lnTo>
                    <a:lnTo>
                      <a:pt x="128" y="102"/>
                    </a:lnTo>
                    <a:lnTo>
                      <a:pt x="128" y="102"/>
                    </a:lnTo>
                    <a:lnTo>
                      <a:pt x="128" y="105"/>
                    </a:lnTo>
                    <a:lnTo>
                      <a:pt x="126" y="105"/>
                    </a:lnTo>
                    <a:lnTo>
                      <a:pt x="126" y="105"/>
                    </a:lnTo>
                    <a:lnTo>
                      <a:pt x="126" y="102"/>
                    </a:lnTo>
                    <a:lnTo>
                      <a:pt x="126" y="102"/>
                    </a:lnTo>
                    <a:lnTo>
                      <a:pt x="123" y="102"/>
                    </a:lnTo>
                    <a:lnTo>
                      <a:pt x="123" y="105"/>
                    </a:lnTo>
                    <a:lnTo>
                      <a:pt x="123" y="105"/>
                    </a:lnTo>
                    <a:lnTo>
                      <a:pt x="123" y="105"/>
                    </a:lnTo>
                    <a:lnTo>
                      <a:pt x="123" y="105"/>
                    </a:lnTo>
                    <a:lnTo>
                      <a:pt x="123" y="105"/>
                    </a:lnTo>
                    <a:lnTo>
                      <a:pt x="123" y="107"/>
                    </a:lnTo>
                    <a:lnTo>
                      <a:pt x="121" y="107"/>
                    </a:lnTo>
                    <a:lnTo>
                      <a:pt x="121" y="107"/>
                    </a:lnTo>
                    <a:lnTo>
                      <a:pt x="121" y="109"/>
                    </a:lnTo>
                    <a:lnTo>
                      <a:pt x="121" y="109"/>
                    </a:lnTo>
                    <a:lnTo>
                      <a:pt x="121" y="112"/>
                    </a:lnTo>
                    <a:lnTo>
                      <a:pt x="121" y="112"/>
                    </a:lnTo>
                    <a:lnTo>
                      <a:pt x="121" y="114"/>
                    </a:lnTo>
                    <a:lnTo>
                      <a:pt x="121" y="114"/>
                    </a:lnTo>
                    <a:lnTo>
                      <a:pt x="123" y="114"/>
                    </a:lnTo>
                    <a:lnTo>
                      <a:pt x="123" y="114"/>
                    </a:lnTo>
                    <a:lnTo>
                      <a:pt x="123" y="114"/>
                    </a:lnTo>
                    <a:lnTo>
                      <a:pt x="123" y="114"/>
                    </a:lnTo>
                    <a:lnTo>
                      <a:pt x="123" y="117"/>
                    </a:lnTo>
                    <a:lnTo>
                      <a:pt x="123" y="117"/>
                    </a:lnTo>
                    <a:lnTo>
                      <a:pt x="123" y="117"/>
                    </a:lnTo>
                    <a:lnTo>
                      <a:pt x="123" y="117"/>
                    </a:lnTo>
                    <a:lnTo>
                      <a:pt x="121" y="117"/>
                    </a:lnTo>
                    <a:lnTo>
                      <a:pt x="121" y="117"/>
                    </a:lnTo>
                    <a:lnTo>
                      <a:pt x="121" y="119"/>
                    </a:lnTo>
                    <a:lnTo>
                      <a:pt x="119" y="119"/>
                    </a:lnTo>
                    <a:lnTo>
                      <a:pt x="119" y="119"/>
                    </a:lnTo>
                    <a:lnTo>
                      <a:pt x="119" y="119"/>
                    </a:lnTo>
                    <a:lnTo>
                      <a:pt x="119" y="119"/>
                    </a:lnTo>
                    <a:lnTo>
                      <a:pt x="119" y="121"/>
                    </a:lnTo>
                    <a:lnTo>
                      <a:pt x="119" y="121"/>
                    </a:lnTo>
                    <a:lnTo>
                      <a:pt x="116" y="121"/>
                    </a:lnTo>
                    <a:lnTo>
                      <a:pt x="116" y="124"/>
                    </a:lnTo>
                    <a:lnTo>
                      <a:pt x="116" y="124"/>
                    </a:lnTo>
                    <a:lnTo>
                      <a:pt x="114" y="124"/>
                    </a:lnTo>
                    <a:lnTo>
                      <a:pt x="114" y="124"/>
                    </a:lnTo>
                    <a:lnTo>
                      <a:pt x="114" y="124"/>
                    </a:lnTo>
                    <a:lnTo>
                      <a:pt x="114" y="124"/>
                    </a:lnTo>
                    <a:lnTo>
                      <a:pt x="114" y="126"/>
                    </a:lnTo>
                    <a:lnTo>
                      <a:pt x="114" y="126"/>
                    </a:lnTo>
                    <a:lnTo>
                      <a:pt x="114" y="128"/>
                    </a:lnTo>
                    <a:lnTo>
                      <a:pt x="114" y="128"/>
                    </a:lnTo>
                    <a:lnTo>
                      <a:pt x="116" y="128"/>
                    </a:lnTo>
                    <a:lnTo>
                      <a:pt x="116" y="128"/>
                    </a:lnTo>
                    <a:lnTo>
                      <a:pt x="116" y="131"/>
                    </a:lnTo>
                    <a:lnTo>
                      <a:pt x="116" y="131"/>
                    </a:lnTo>
                    <a:lnTo>
                      <a:pt x="114" y="131"/>
                    </a:lnTo>
                    <a:lnTo>
                      <a:pt x="114" y="133"/>
                    </a:lnTo>
                    <a:lnTo>
                      <a:pt x="114" y="133"/>
                    </a:lnTo>
                    <a:lnTo>
                      <a:pt x="114" y="133"/>
                    </a:lnTo>
                    <a:lnTo>
                      <a:pt x="114" y="133"/>
                    </a:lnTo>
                    <a:lnTo>
                      <a:pt x="112" y="133"/>
                    </a:lnTo>
                    <a:lnTo>
                      <a:pt x="112" y="133"/>
                    </a:lnTo>
                    <a:lnTo>
                      <a:pt x="112" y="136"/>
                    </a:lnTo>
                    <a:lnTo>
                      <a:pt x="112" y="136"/>
                    </a:lnTo>
                    <a:lnTo>
                      <a:pt x="112" y="138"/>
                    </a:lnTo>
                    <a:lnTo>
                      <a:pt x="112" y="138"/>
                    </a:lnTo>
                    <a:lnTo>
                      <a:pt x="112" y="138"/>
                    </a:lnTo>
                    <a:lnTo>
                      <a:pt x="112" y="140"/>
                    </a:lnTo>
                    <a:lnTo>
                      <a:pt x="112" y="140"/>
                    </a:lnTo>
                    <a:lnTo>
                      <a:pt x="112" y="140"/>
                    </a:lnTo>
                    <a:lnTo>
                      <a:pt x="112" y="143"/>
                    </a:lnTo>
                    <a:lnTo>
                      <a:pt x="109" y="143"/>
                    </a:lnTo>
                    <a:lnTo>
                      <a:pt x="109" y="143"/>
                    </a:lnTo>
                    <a:lnTo>
                      <a:pt x="109" y="143"/>
                    </a:lnTo>
                    <a:lnTo>
                      <a:pt x="109" y="143"/>
                    </a:lnTo>
                    <a:lnTo>
                      <a:pt x="109" y="143"/>
                    </a:lnTo>
                    <a:lnTo>
                      <a:pt x="107" y="143"/>
                    </a:lnTo>
                    <a:lnTo>
                      <a:pt x="107" y="143"/>
                    </a:lnTo>
                    <a:lnTo>
                      <a:pt x="107" y="143"/>
                    </a:lnTo>
                    <a:lnTo>
                      <a:pt x="107" y="143"/>
                    </a:lnTo>
                    <a:lnTo>
                      <a:pt x="104" y="143"/>
                    </a:lnTo>
                    <a:lnTo>
                      <a:pt x="104" y="143"/>
                    </a:lnTo>
                    <a:lnTo>
                      <a:pt x="104" y="143"/>
                    </a:lnTo>
                    <a:lnTo>
                      <a:pt x="104" y="143"/>
                    </a:lnTo>
                    <a:lnTo>
                      <a:pt x="102" y="143"/>
                    </a:lnTo>
                    <a:lnTo>
                      <a:pt x="102" y="143"/>
                    </a:lnTo>
                    <a:lnTo>
                      <a:pt x="102" y="143"/>
                    </a:lnTo>
                    <a:lnTo>
                      <a:pt x="100" y="143"/>
                    </a:lnTo>
                    <a:lnTo>
                      <a:pt x="100" y="143"/>
                    </a:lnTo>
                    <a:lnTo>
                      <a:pt x="100" y="143"/>
                    </a:lnTo>
                    <a:lnTo>
                      <a:pt x="100" y="143"/>
                    </a:lnTo>
                    <a:lnTo>
                      <a:pt x="97" y="143"/>
                    </a:lnTo>
                    <a:lnTo>
                      <a:pt x="97" y="143"/>
                    </a:lnTo>
                    <a:lnTo>
                      <a:pt x="97" y="143"/>
                    </a:lnTo>
                    <a:lnTo>
                      <a:pt x="97" y="143"/>
                    </a:lnTo>
                    <a:lnTo>
                      <a:pt x="95" y="143"/>
                    </a:lnTo>
                    <a:lnTo>
                      <a:pt x="95" y="143"/>
                    </a:lnTo>
                    <a:lnTo>
                      <a:pt x="95" y="145"/>
                    </a:lnTo>
                    <a:lnTo>
                      <a:pt x="93" y="145"/>
                    </a:lnTo>
                    <a:lnTo>
                      <a:pt x="93" y="145"/>
                    </a:lnTo>
                    <a:lnTo>
                      <a:pt x="93" y="147"/>
                    </a:lnTo>
                    <a:lnTo>
                      <a:pt x="93" y="147"/>
                    </a:lnTo>
                    <a:lnTo>
                      <a:pt x="93" y="147"/>
                    </a:lnTo>
                    <a:lnTo>
                      <a:pt x="93" y="147"/>
                    </a:lnTo>
                    <a:lnTo>
                      <a:pt x="90" y="147"/>
                    </a:lnTo>
                    <a:lnTo>
                      <a:pt x="90" y="147"/>
                    </a:lnTo>
                    <a:lnTo>
                      <a:pt x="90" y="150"/>
                    </a:lnTo>
                    <a:lnTo>
                      <a:pt x="90" y="150"/>
                    </a:lnTo>
                    <a:lnTo>
                      <a:pt x="90" y="147"/>
                    </a:lnTo>
                    <a:lnTo>
                      <a:pt x="88" y="147"/>
                    </a:lnTo>
                    <a:lnTo>
                      <a:pt x="88" y="147"/>
                    </a:lnTo>
                    <a:lnTo>
                      <a:pt x="88" y="147"/>
                    </a:lnTo>
                    <a:lnTo>
                      <a:pt x="88" y="145"/>
                    </a:lnTo>
                    <a:lnTo>
                      <a:pt x="86" y="145"/>
                    </a:lnTo>
                    <a:lnTo>
                      <a:pt x="86" y="147"/>
                    </a:lnTo>
                    <a:lnTo>
                      <a:pt x="86" y="147"/>
                    </a:lnTo>
                    <a:lnTo>
                      <a:pt x="86" y="147"/>
                    </a:lnTo>
                    <a:lnTo>
                      <a:pt x="83" y="147"/>
                    </a:lnTo>
                    <a:lnTo>
                      <a:pt x="83" y="145"/>
                    </a:lnTo>
                    <a:lnTo>
                      <a:pt x="83" y="145"/>
                    </a:lnTo>
                    <a:lnTo>
                      <a:pt x="83" y="145"/>
                    </a:lnTo>
                    <a:lnTo>
                      <a:pt x="81" y="145"/>
                    </a:lnTo>
                    <a:lnTo>
                      <a:pt x="81" y="145"/>
                    </a:lnTo>
                    <a:lnTo>
                      <a:pt x="81" y="145"/>
                    </a:lnTo>
                    <a:lnTo>
                      <a:pt x="78" y="145"/>
                    </a:lnTo>
                    <a:lnTo>
                      <a:pt x="78" y="145"/>
                    </a:lnTo>
                    <a:lnTo>
                      <a:pt x="78" y="143"/>
                    </a:lnTo>
                    <a:lnTo>
                      <a:pt x="78" y="143"/>
                    </a:lnTo>
                    <a:lnTo>
                      <a:pt x="76" y="143"/>
                    </a:lnTo>
                    <a:lnTo>
                      <a:pt x="76" y="143"/>
                    </a:lnTo>
                    <a:lnTo>
                      <a:pt x="74" y="143"/>
                    </a:lnTo>
                    <a:lnTo>
                      <a:pt x="74" y="143"/>
                    </a:lnTo>
                    <a:lnTo>
                      <a:pt x="76" y="143"/>
                    </a:lnTo>
                    <a:lnTo>
                      <a:pt x="76" y="143"/>
                    </a:lnTo>
                    <a:lnTo>
                      <a:pt x="76" y="143"/>
                    </a:lnTo>
                    <a:lnTo>
                      <a:pt x="76" y="140"/>
                    </a:lnTo>
                    <a:lnTo>
                      <a:pt x="76" y="140"/>
                    </a:lnTo>
                    <a:lnTo>
                      <a:pt x="76" y="140"/>
                    </a:lnTo>
                    <a:lnTo>
                      <a:pt x="74" y="140"/>
                    </a:lnTo>
                    <a:lnTo>
                      <a:pt x="74" y="140"/>
                    </a:lnTo>
                    <a:lnTo>
                      <a:pt x="74" y="140"/>
                    </a:lnTo>
                    <a:lnTo>
                      <a:pt x="74" y="140"/>
                    </a:lnTo>
                    <a:lnTo>
                      <a:pt x="71" y="140"/>
                    </a:lnTo>
                    <a:lnTo>
                      <a:pt x="71" y="140"/>
                    </a:lnTo>
                    <a:lnTo>
                      <a:pt x="71" y="140"/>
                    </a:lnTo>
                    <a:lnTo>
                      <a:pt x="69" y="140"/>
                    </a:lnTo>
                    <a:lnTo>
                      <a:pt x="69" y="140"/>
                    </a:lnTo>
                    <a:lnTo>
                      <a:pt x="69" y="140"/>
                    </a:lnTo>
                    <a:lnTo>
                      <a:pt x="67" y="140"/>
                    </a:lnTo>
                    <a:lnTo>
                      <a:pt x="67" y="140"/>
                    </a:lnTo>
                    <a:lnTo>
                      <a:pt x="67" y="140"/>
                    </a:lnTo>
                    <a:lnTo>
                      <a:pt x="64" y="140"/>
                    </a:lnTo>
                    <a:lnTo>
                      <a:pt x="64" y="140"/>
                    </a:lnTo>
                    <a:lnTo>
                      <a:pt x="64" y="140"/>
                    </a:lnTo>
                    <a:lnTo>
                      <a:pt x="64" y="140"/>
                    </a:lnTo>
                    <a:lnTo>
                      <a:pt x="64" y="143"/>
                    </a:lnTo>
                    <a:lnTo>
                      <a:pt x="62" y="143"/>
                    </a:lnTo>
                    <a:lnTo>
                      <a:pt x="62" y="143"/>
                    </a:lnTo>
                    <a:lnTo>
                      <a:pt x="59" y="143"/>
                    </a:lnTo>
                    <a:lnTo>
                      <a:pt x="59" y="143"/>
                    </a:lnTo>
                    <a:lnTo>
                      <a:pt x="59" y="143"/>
                    </a:lnTo>
                    <a:lnTo>
                      <a:pt x="59" y="143"/>
                    </a:lnTo>
                    <a:lnTo>
                      <a:pt x="59" y="143"/>
                    </a:lnTo>
                    <a:lnTo>
                      <a:pt x="59" y="145"/>
                    </a:lnTo>
                    <a:lnTo>
                      <a:pt x="59" y="145"/>
                    </a:lnTo>
                    <a:lnTo>
                      <a:pt x="57" y="145"/>
                    </a:lnTo>
                    <a:lnTo>
                      <a:pt x="57" y="147"/>
                    </a:lnTo>
                    <a:lnTo>
                      <a:pt x="57" y="147"/>
                    </a:lnTo>
                    <a:lnTo>
                      <a:pt x="57" y="150"/>
                    </a:lnTo>
                    <a:lnTo>
                      <a:pt x="57" y="150"/>
                    </a:lnTo>
                    <a:lnTo>
                      <a:pt x="57" y="150"/>
                    </a:lnTo>
                    <a:lnTo>
                      <a:pt x="57" y="152"/>
                    </a:lnTo>
                    <a:lnTo>
                      <a:pt x="57" y="152"/>
                    </a:lnTo>
                    <a:lnTo>
                      <a:pt x="55" y="152"/>
                    </a:lnTo>
                    <a:lnTo>
                      <a:pt x="55" y="152"/>
                    </a:lnTo>
                    <a:lnTo>
                      <a:pt x="52" y="152"/>
                    </a:lnTo>
                    <a:lnTo>
                      <a:pt x="52" y="152"/>
                    </a:lnTo>
                    <a:lnTo>
                      <a:pt x="52" y="152"/>
                    </a:lnTo>
                    <a:lnTo>
                      <a:pt x="52" y="152"/>
                    </a:lnTo>
                    <a:lnTo>
                      <a:pt x="52" y="154"/>
                    </a:lnTo>
                    <a:lnTo>
                      <a:pt x="52" y="154"/>
                    </a:lnTo>
                    <a:lnTo>
                      <a:pt x="50" y="154"/>
                    </a:lnTo>
                    <a:lnTo>
                      <a:pt x="50" y="154"/>
                    </a:lnTo>
                    <a:lnTo>
                      <a:pt x="50" y="154"/>
                    </a:lnTo>
                    <a:lnTo>
                      <a:pt x="48" y="154"/>
                    </a:lnTo>
                    <a:lnTo>
                      <a:pt x="48" y="154"/>
                    </a:lnTo>
                    <a:lnTo>
                      <a:pt x="48" y="154"/>
                    </a:lnTo>
                    <a:lnTo>
                      <a:pt x="45" y="154"/>
                    </a:lnTo>
                    <a:lnTo>
                      <a:pt x="45" y="154"/>
                    </a:lnTo>
                    <a:lnTo>
                      <a:pt x="45" y="154"/>
                    </a:lnTo>
                    <a:lnTo>
                      <a:pt x="45" y="154"/>
                    </a:lnTo>
                    <a:lnTo>
                      <a:pt x="43" y="154"/>
                    </a:lnTo>
                    <a:lnTo>
                      <a:pt x="43" y="154"/>
                    </a:lnTo>
                    <a:lnTo>
                      <a:pt x="43" y="154"/>
                    </a:lnTo>
                    <a:lnTo>
                      <a:pt x="43" y="154"/>
                    </a:lnTo>
                    <a:lnTo>
                      <a:pt x="41" y="154"/>
                    </a:lnTo>
                    <a:lnTo>
                      <a:pt x="41" y="154"/>
                    </a:lnTo>
                    <a:lnTo>
                      <a:pt x="41" y="154"/>
                    </a:lnTo>
                    <a:lnTo>
                      <a:pt x="41" y="154"/>
                    </a:lnTo>
                    <a:lnTo>
                      <a:pt x="38" y="154"/>
                    </a:lnTo>
                    <a:lnTo>
                      <a:pt x="38" y="152"/>
                    </a:lnTo>
                    <a:lnTo>
                      <a:pt x="38" y="152"/>
                    </a:lnTo>
                    <a:lnTo>
                      <a:pt x="38" y="152"/>
                    </a:lnTo>
                    <a:lnTo>
                      <a:pt x="36" y="152"/>
                    </a:lnTo>
                    <a:lnTo>
                      <a:pt x="36" y="154"/>
                    </a:lnTo>
                    <a:lnTo>
                      <a:pt x="36" y="154"/>
                    </a:lnTo>
                    <a:lnTo>
                      <a:pt x="33" y="154"/>
                    </a:lnTo>
                    <a:lnTo>
                      <a:pt x="33" y="154"/>
                    </a:lnTo>
                    <a:lnTo>
                      <a:pt x="33" y="154"/>
                    </a:lnTo>
                    <a:lnTo>
                      <a:pt x="31" y="154"/>
                    </a:lnTo>
                    <a:lnTo>
                      <a:pt x="31" y="154"/>
                    </a:lnTo>
                    <a:lnTo>
                      <a:pt x="31" y="154"/>
                    </a:lnTo>
                    <a:lnTo>
                      <a:pt x="31" y="154"/>
                    </a:lnTo>
                    <a:lnTo>
                      <a:pt x="31" y="154"/>
                    </a:lnTo>
                    <a:lnTo>
                      <a:pt x="29" y="154"/>
                    </a:lnTo>
                    <a:lnTo>
                      <a:pt x="29" y="154"/>
                    </a:lnTo>
                    <a:lnTo>
                      <a:pt x="29" y="157"/>
                    </a:lnTo>
                    <a:lnTo>
                      <a:pt x="26" y="157"/>
                    </a:lnTo>
                    <a:lnTo>
                      <a:pt x="26" y="157"/>
                    </a:lnTo>
                    <a:lnTo>
                      <a:pt x="26" y="157"/>
                    </a:lnTo>
                    <a:lnTo>
                      <a:pt x="26" y="157"/>
                    </a:lnTo>
                    <a:lnTo>
                      <a:pt x="24" y="157"/>
                    </a:lnTo>
                    <a:lnTo>
                      <a:pt x="24" y="157"/>
                    </a:lnTo>
                    <a:lnTo>
                      <a:pt x="24" y="157"/>
                    </a:lnTo>
                    <a:lnTo>
                      <a:pt x="22" y="157"/>
                    </a:lnTo>
                    <a:lnTo>
                      <a:pt x="22" y="157"/>
                    </a:lnTo>
                    <a:lnTo>
                      <a:pt x="22" y="157"/>
                    </a:lnTo>
                    <a:lnTo>
                      <a:pt x="19" y="157"/>
                    </a:lnTo>
                    <a:lnTo>
                      <a:pt x="19" y="154"/>
                    </a:lnTo>
                    <a:lnTo>
                      <a:pt x="19" y="154"/>
                    </a:lnTo>
                    <a:lnTo>
                      <a:pt x="19" y="154"/>
                    </a:lnTo>
                    <a:lnTo>
                      <a:pt x="19" y="154"/>
                    </a:lnTo>
                    <a:lnTo>
                      <a:pt x="17" y="154"/>
                    </a:lnTo>
                    <a:lnTo>
                      <a:pt x="17" y="154"/>
                    </a:lnTo>
                    <a:lnTo>
                      <a:pt x="17" y="154"/>
                    </a:lnTo>
                    <a:lnTo>
                      <a:pt x="17" y="152"/>
                    </a:lnTo>
                    <a:lnTo>
                      <a:pt x="17" y="152"/>
                    </a:lnTo>
                    <a:lnTo>
                      <a:pt x="17" y="152"/>
                    </a:lnTo>
                    <a:lnTo>
                      <a:pt x="17" y="150"/>
                    </a:lnTo>
                    <a:lnTo>
                      <a:pt x="15" y="150"/>
                    </a:lnTo>
                    <a:lnTo>
                      <a:pt x="15" y="150"/>
                    </a:lnTo>
                    <a:lnTo>
                      <a:pt x="15" y="150"/>
                    </a:lnTo>
                    <a:lnTo>
                      <a:pt x="12" y="150"/>
                    </a:lnTo>
                    <a:lnTo>
                      <a:pt x="12" y="147"/>
                    </a:lnTo>
                    <a:lnTo>
                      <a:pt x="12" y="147"/>
                    </a:lnTo>
                    <a:lnTo>
                      <a:pt x="12" y="147"/>
                    </a:lnTo>
                    <a:lnTo>
                      <a:pt x="12" y="147"/>
                    </a:lnTo>
                    <a:lnTo>
                      <a:pt x="10" y="147"/>
                    </a:lnTo>
                    <a:lnTo>
                      <a:pt x="10" y="145"/>
                    </a:lnTo>
                    <a:lnTo>
                      <a:pt x="10" y="145"/>
                    </a:lnTo>
                    <a:lnTo>
                      <a:pt x="10" y="143"/>
                    </a:lnTo>
                    <a:lnTo>
                      <a:pt x="10" y="143"/>
                    </a:lnTo>
                    <a:lnTo>
                      <a:pt x="7" y="143"/>
                    </a:lnTo>
                    <a:lnTo>
                      <a:pt x="7" y="143"/>
                    </a:lnTo>
                    <a:lnTo>
                      <a:pt x="7" y="143"/>
                    </a:lnTo>
                    <a:lnTo>
                      <a:pt x="7" y="143"/>
                    </a:lnTo>
                    <a:lnTo>
                      <a:pt x="7" y="143"/>
                    </a:lnTo>
                    <a:lnTo>
                      <a:pt x="5" y="143"/>
                    </a:lnTo>
                    <a:lnTo>
                      <a:pt x="5" y="140"/>
                    </a:lnTo>
                    <a:lnTo>
                      <a:pt x="5" y="140"/>
                    </a:lnTo>
                    <a:lnTo>
                      <a:pt x="5" y="140"/>
                    </a:lnTo>
                    <a:lnTo>
                      <a:pt x="5" y="140"/>
                    </a:lnTo>
                    <a:lnTo>
                      <a:pt x="5" y="138"/>
                    </a:lnTo>
                    <a:lnTo>
                      <a:pt x="5" y="138"/>
                    </a:lnTo>
                    <a:lnTo>
                      <a:pt x="5" y="136"/>
                    </a:lnTo>
                    <a:lnTo>
                      <a:pt x="5" y="136"/>
                    </a:lnTo>
                    <a:lnTo>
                      <a:pt x="5" y="133"/>
                    </a:lnTo>
                    <a:lnTo>
                      <a:pt x="3" y="133"/>
                    </a:lnTo>
                    <a:lnTo>
                      <a:pt x="3" y="133"/>
                    </a:lnTo>
                    <a:lnTo>
                      <a:pt x="3" y="133"/>
                    </a:lnTo>
                    <a:lnTo>
                      <a:pt x="3" y="133"/>
                    </a:lnTo>
                    <a:lnTo>
                      <a:pt x="0" y="133"/>
                    </a:lnTo>
                    <a:lnTo>
                      <a:pt x="0" y="131"/>
                    </a:lnTo>
                    <a:lnTo>
                      <a:pt x="3" y="131"/>
                    </a:lnTo>
                    <a:lnTo>
                      <a:pt x="3" y="131"/>
                    </a:lnTo>
                    <a:lnTo>
                      <a:pt x="3" y="128"/>
                    </a:lnTo>
                    <a:lnTo>
                      <a:pt x="3" y="128"/>
                    </a:lnTo>
                    <a:lnTo>
                      <a:pt x="3" y="128"/>
                    </a:lnTo>
                    <a:lnTo>
                      <a:pt x="5" y="128"/>
                    </a:lnTo>
                    <a:lnTo>
                      <a:pt x="5" y="126"/>
                    </a:lnTo>
                    <a:lnTo>
                      <a:pt x="5" y="126"/>
                    </a:lnTo>
                    <a:lnTo>
                      <a:pt x="5" y="128"/>
                    </a:lnTo>
                    <a:lnTo>
                      <a:pt x="5" y="128"/>
                    </a:lnTo>
                    <a:lnTo>
                      <a:pt x="5" y="128"/>
                    </a:lnTo>
                    <a:lnTo>
                      <a:pt x="5" y="131"/>
                    </a:lnTo>
                    <a:lnTo>
                      <a:pt x="7" y="131"/>
                    </a:lnTo>
                    <a:lnTo>
                      <a:pt x="7" y="131"/>
                    </a:lnTo>
                    <a:lnTo>
                      <a:pt x="7" y="133"/>
                    </a:lnTo>
                    <a:lnTo>
                      <a:pt x="5" y="133"/>
                    </a:lnTo>
                    <a:lnTo>
                      <a:pt x="5" y="133"/>
                    </a:lnTo>
                    <a:lnTo>
                      <a:pt x="7" y="133"/>
                    </a:lnTo>
                    <a:lnTo>
                      <a:pt x="7" y="133"/>
                    </a:lnTo>
                    <a:lnTo>
                      <a:pt x="7" y="133"/>
                    </a:lnTo>
                    <a:lnTo>
                      <a:pt x="7" y="133"/>
                    </a:lnTo>
                    <a:lnTo>
                      <a:pt x="10" y="133"/>
                    </a:lnTo>
                    <a:lnTo>
                      <a:pt x="10" y="136"/>
                    </a:lnTo>
                    <a:lnTo>
                      <a:pt x="10" y="136"/>
                    </a:lnTo>
                    <a:lnTo>
                      <a:pt x="10" y="136"/>
                    </a:lnTo>
                    <a:lnTo>
                      <a:pt x="12" y="136"/>
                    </a:lnTo>
                    <a:lnTo>
                      <a:pt x="12" y="136"/>
                    </a:lnTo>
                    <a:lnTo>
                      <a:pt x="12" y="136"/>
                    </a:lnTo>
                    <a:lnTo>
                      <a:pt x="12" y="136"/>
                    </a:lnTo>
                    <a:lnTo>
                      <a:pt x="15" y="136"/>
                    </a:lnTo>
                    <a:lnTo>
                      <a:pt x="15" y="136"/>
                    </a:lnTo>
                    <a:lnTo>
                      <a:pt x="15" y="136"/>
                    </a:lnTo>
                    <a:lnTo>
                      <a:pt x="17" y="136"/>
                    </a:lnTo>
                    <a:lnTo>
                      <a:pt x="17" y="136"/>
                    </a:lnTo>
                    <a:lnTo>
                      <a:pt x="17" y="136"/>
                    </a:lnTo>
                    <a:lnTo>
                      <a:pt x="17" y="136"/>
                    </a:lnTo>
                    <a:lnTo>
                      <a:pt x="17" y="133"/>
                    </a:lnTo>
                    <a:lnTo>
                      <a:pt x="17" y="133"/>
                    </a:lnTo>
                    <a:lnTo>
                      <a:pt x="19" y="133"/>
                    </a:lnTo>
                    <a:lnTo>
                      <a:pt x="19" y="133"/>
                    </a:lnTo>
                    <a:lnTo>
                      <a:pt x="19" y="133"/>
                    </a:lnTo>
                    <a:lnTo>
                      <a:pt x="19" y="136"/>
                    </a:lnTo>
                    <a:lnTo>
                      <a:pt x="19" y="136"/>
                    </a:lnTo>
                    <a:lnTo>
                      <a:pt x="19" y="136"/>
                    </a:lnTo>
                    <a:lnTo>
                      <a:pt x="19" y="136"/>
                    </a:lnTo>
                    <a:lnTo>
                      <a:pt x="22" y="136"/>
                    </a:lnTo>
                    <a:lnTo>
                      <a:pt x="22" y="136"/>
                    </a:lnTo>
                    <a:lnTo>
                      <a:pt x="24" y="136"/>
                    </a:lnTo>
                    <a:lnTo>
                      <a:pt x="24" y="136"/>
                    </a:lnTo>
                    <a:lnTo>
                      <a:pt x="24" y="138"/>
                    </a:lnTo>
                    <a:lnTo>
                      <a:pt x="24" y="138"/>
                    </a:lnTo>
                    <a:lnTo>
                      <a:pt x="24" y="138"/>
                    </a:lnTo>
                    <a:lnTo>
                      <a:pt x="24" y="138"/>
                    </a:lnTo>
                    <a:lnTo>
                      <a:pt x="24" y="140"/>
                    </a:lnTo>
                    <a:lnTo>
                      <a:pt x="26" y="140"/>
                    </a:lnTo>
                    <a:lnTo>
                      <a:pt x="26" y="140"/>
                    </a:lnTo>
                    <a:lnTo>
                      <a:pt x="26" y="140"/>
                    </a:lnTo>
                    <a:lnTo>
                      <a:pt x="29" y="140"/>
                    </a:lnTo>
                    <a:lnTo>
                      <a:pt x="29" y="140"/>
                    </a:lnTo>
                    <a:lnTo>
                      <a:pt x="31" y="140"/>
                    </a:lnTo>
                    <a:lnTo>
                      <a:pt x="31" y="140"/>
                    </a:lnTo>
                    <a:lnTo>
                      <a:pt x="31" y="140"/>
                    </a:lnTo>
                    <a:lnTo>
                      <a:pt x="31" y="140"/>
                    </a:lnTo>
                    <a:lnTo>
                      <a:pt x="31" y="140"/>
                    </a:lnTo>
                    <a:lnTo>
                      <a:pt x="33" y="140"/>
                    </a:lnTo>
                    <a:lnTo>
                      <a:pt x="33" y="138"/>
                    </a:lnTo>
                    <a:lnTo>
                      <a:pt x="33" y="138"/>
                    </a:lnTo>
                    <a:lnTo>
                      <a:pt x="33" y="138"/>
                    </a:lnTo>
                    <a:lnTo>
                      <a:pt x="33" y="136"/>
                    </a:lnTo>
                    <a:lnTo>
                      <a:pt x="33" y="136"/>
                    </a:lnTo>
                    <a:lnTo>
                      <a:pt x="33" y="136"/>
                    </a:lnTo>
                    <a:lnTo>
                      <a:pt x="33" y="133"/>
                    </a:lnTo>
                    <a:lnTo>
                      <a:pt x="33" y="133"/>
                    </a:lnTo>
                    <a:lnTo>
                      <a:pt x="33" y="133"/>
                    </a:lnTo>
                    <a:lnTo>
                      <a:pt x="36" y="133"/>
                    </a:lnTo>
                    <a:lnTo>
                      <a:pt x="36" y="131"/>
                    </a:lnTo>
                    <a:lnTo>
                      <a:pt x="36" y="131"/>
                    </a:lnTo>
                    <a:lnTo>
                      <a:pt x="36" y="131"/>
                    </a:lnTo>
                    <a:lnTo>
                      <a:pt x="36" y="128"/>
                    </a:lnTo>
                    <a:lnTo>
                      <a:pt x="36" y="128"/>
                    </a:lnTo>
                    <a:lnTo>
                      <a:pt x="36" y="126"/>
                    </a:lnTo>
                    <a:lnTo>
                      <a:pt x="36" y="126"/>
                    </a:lnTo>
                    <a:lnTo>
                      <a:pt x="36" y="126"/>
                    </a:lnTo>
                    <a:lnTo>
                      <a:pt x="36" y="124"/>
                    </a:lnTo>
                    <a:lnTo>
                      <a:pt x="36" y="124"/>
                    </a:lnTo>
                    <a:lnTo>
                      <a:pt x="36" y="124"/>
                    </a:lnTo>
                    <a:lnTo>
                      <a:pt x="36" y="124"/>
                    </a:lnTo>
                    <a:lnTo>
                      <a:pt x="36" y="121"/>
                    </a:lnTo>
                    <a:lnTo>
                      <a:pt x="36" y="121"/>
                    </a:lnTo>
                    <a:lnTo>
                      <a:pt x="36" y="119"/>
                    </a:lnTo>
                    <a:lnTo>
                      <a:pt x="36" y="119"/>
                    </a:lnTo>
                    <a:lnTo>
                      <a:pt x="38" y="119"/>
                    </a:lnTo>
                    <a:lnTo>
                      <a:pt x="38" y="117"/>
                    </a:lnTo>
                    <a:lnTo>
                      <a:pt x="38" y="117"/>
                    </a:lnTo>
                    <a:lnTo>
                      <a:pt x="38" y="117"/>
                    </a:lnTo>
                    <a:lnTo>
                      <a:pt x="38" y="117"/>
                    </a:lnTo>
                    <a:lnTo>
                      <a:pt x="38" y="114"/>
                    </a:lnTo>
                    <a:lnTo>
                      <a:pt x="38" y="114"/>
                    </a:lnTo>
                    <a:lnTo>
                      <a:pt x="38" y="114"/>
                    </a:lnTo>
                    <a:lnTo>
                      <a:pt x="38" y="114"/>
                    </a:lnTo>
                    <a:lnTo>
                      <a:pt x="38" y="112"/>
                    </a:lnTo>
                    <a:lnTo>
                      <a:pt x="38" y="112"/>
                    </a:lnTo>
                    <a:lnTo>
                      <a:pt x="38" y="109"/>
                    </a:lnTo>
                    <a:lnTo>
                      <a:pt x="38" y="109"/>
                    </a:lnTo>
                    <a:lnTo>
                      <a:pt x="38" y="109"/>
                    </a:lnTo>
                    <a:lnTo>
                      <a:pt x="41" y="109"/>
                    </a:lnTo>
                    <a:lnTo>
                      <a:pt x="41" y="109"/>
                    </a:lnTo>
                    <a:lnTo>
                      <a:pt x="41" y="109"/>
                    </a:lnTo>
                    <a:lnTo>
                      <a:pt x="43" y="109"/>
                    </a:lnTo>
                    <a:lnTo>
                      <a:pt x="43" y="109"/>
                    </a:lnTo>
                    <a:lnTo>
                      <a:pt x="43" y="109"/>
                    </a:lnTo>
                    <a:lnTo>
                      <a:pt x="45" y="109"/>
                    </a:lnTo>
                    <a:lnTo>
                      <a:pt x="45" y="109"/>
                    </a:lnTo>
                    <a:lnTo>
                      <a:pt x="45" y="109"/>
                    </a:lnTo>
                    <a:lnTo>
                      <a:pt x="45" y="107"/>
                    </a:lnTo>
                    <a:lnTo>
                      <a:pt x="45" y="107"/>
                    </a:lnTo>
                    <a:lnTo>
                      <a:pt x="45" y="107"/>
                    </a:lnTo>
                    <a:lnTo>
                      <a:pt x="48" y="107"/>
                    </a:lnTo>
                    <a:lnTo>
                      <a:pt x="48" y="107"/>
                    </a:lnTo>
                    <a:lnTo>
                      <a:pt x="50" y="107"/>
                    </a:lnTo>
                    <a:lnTo>
                      <a:pt x="50" y="107"/>
                    </a:lnTo>
                    <a:lnTo>
                      <a:pt x="50" y="107"/>
                    </a:lnTo>
                    <a:lnTo>
                      <a:pt x="52" y="107"/>
                    </a:lnTo>
                    <a:lnTo>
                      <a:pt x="52" y="107"/>
                    </a:lnTo>
                    <a:lnTo>
                      <a:pt x="52" y="107"/>
                    </a:lnTo>
                    <a:lnTo>
                      <a:pt x="55" y="107"/>
                    </a:lnTo>
                    <a:lnTo>
                      <a:pt x="55" y="105"/>
                    </a:lnTo>
                    <a:lnTo>
                      <a:pt x="55" y="105"/>
                    </a:lnTo>
                    <a:lnTo>
                      <a:pt x="57" y="105"/>
                    </a:lnTo>
                    <a:lnTo>
                      <a:pt x="57" y="105"/>
                    </a:lnTo>
                    <a:lnTo>
                      <a:pt x="57" y="105"/>
                    </a:lnTo>
                    <a:lnTo>
                      <a:pt x="57" y="105"/>
                    </a:lnTo>
                    <a:lnTo>
                      <a:pt x="59" y="105"/>
                    </a:lnTo>
                    <a:lnTo>
                      <a:pt x="59" y="105"/>
                    </a:lnTo>
                    <a:lnTo>
                      <a:pt x="59" y="105"/>
                    </a:lnTo>
                    <a:lnTo>
                      <a:pt x="62" y="105"/>
                    </a:lnTo>
                    <a:lnTo>
                      <a:pt x="62" y="105"/>
                    </a:lnTo>
                    <a:lnTo>
                      <a:pt x="62" y="105"/>
                    </a:lnTo>
                    <a:lnTo>
                      <a:pt x="64" y="105"/>
                    </a:lnTo>
                    <a:lnTo>
                      <a:pt x="64" y="105"/>
                    </a:lnTo>
                    <a:lnTo>
                      <a:pt x="64" y="105"/>
                    </a:lnTo>
                    <a:lnTo>
                      <a:pt x="64" y="102"/>
                    </a:lnTo>
                    <a:lnTo>
                      <a:pt x="67" y="102"/>
                    </a:lnTo>
                    <a:lnTo>
                      <a:pt x="67" y="102"/>
                    </a:lnTo>
                    <a:lnTo>
                      <a:pt x="67" y="102"/>
                    </a:lnTo>
                    <a:lnTo>
                      <a:pt x="69" y="102"/>
                    </a:lnTo>
                    <a:lnTo>
                      <a:pt x="69" y="102"/>
                    </a:lnTo>
                    <a:lnTo>
                      <a:pt x="69" y="102"/>
                    </a:lnTo>
                    <a:lnTo>
                      <a:pt x="71" y="102"/>
                    </a:lnTo>
                    <a:lnTo>
                      <a:pt x="71" y="102"/>
                    </a:lnTo>
                    <a:lnTo>
                      <a:pt x="71" y="102"/>
                    </a:lnTo>
                    <a:lnTo>
                      <a:pt x="71" y="100"/>
                    </a:lnTo>
                    <a:lnTo>
                      <a:pt x="74" y="100"/>
                    </a:lnTo>
                    <a:lnTo>
                      <a:pt x="74" y="100"/>
                    </a:lnTo>
                    <a:lnTo>
                      <a:pt x="74" y="100"/>
                    </a:lnTo>
                    <a:lnTo>
                      <a:pt x="74" y="100"/>
                    </a:lnTo>
                    <a:lnTo>
                      <a:pt x="76" y="100"/>
                    </a:lnTo>
                    <a:lnTo>
                      <a:pt x="76" y="98"/>
                    </a:lnTo>
                    <a:lnTo>
                      <a:pt x="76" y="98"/>
                    </a:lnTo>
                    <a:lnTo>
                      <a:pt x="76" y="98"/>
                    </a:lnTo>
                    <a:lnTo>
                      <a:pt x="76" y="95"/>
                    </a:lnTo>
                    <a:lnTo>
                      <a:pt x="78" y="95"/>
                    </a:lnTo>
                    <a:lnTo>
                      <a:pt x="78" y="95"/>
                    </a:lnTo>
                    <a:lnTo>
                      <a:pt x="78" y="95"/>
                    </a:lnTo>
                    <a:lnTo>
                      <a:pt x="78" y="95"/>
                    </a:lnTo>
                    <a:lnTo>
                      <a:pt x="78" y="95"/>
                    </a:lnTo>
                    <a:lnTo>
                      <a:pt x="78" y="93"/>
                    </a:lnTo>
                    <a:lnTo>
                      <a:pt x="81" y="93"/>
                    </a:lnTo>
                    <a:lnTo>
                      <a:pt x="81" y="93"/>
                    </a:lnTo>
                    <a:lnTo>
                      <a:pt x="81" y="93"/>
                    </a:lnTo>
                    <a:lnTo>
                      <a:pt x="81" y="90"/>
                    </a:lnTo>
                    <a:lnTo>
                      <a:pt x="81" y="90"/>
                    </a:lnTo>
                    <a:lnTo>
                      <a:pt x="81" y="90"/>
                    </a:lnTo>
                    <a:lnTo>
                      <a:pt x="81" y="88"/>
                    </a:lnTo>
                    <a:lnTo>
                      <a:pt x="83" y="88"/>
                    </a:lnTo>
                    <a:lnTo>
                      <a:pt x="83" y="88"/>
                    </a:lnTo>
                    <a:lnTo>
                      <a:pt x="83" y="88"/>
                    </a:lnTo>
                    <a:lnTo>
                      <a:pt x="83" y="86"/>
                    </a:lnTo>
                    <a:lnTo>
                      <a:pt x="83" y="86"/>
                    </a:lnTo>
                    <a:lnTo>
                      <a:pt x="86" y="86"/>
                    </a:lnTo>
                    <a:lnTo>
                      <a:pt x="86" y="83"/>
                    </a:lnTo>
                    <a:lnTo>
                      <a:pt x="86" y="83"/>
                    </a:lnTo>
                    <a:lnTo>
                      <a:pt x="86" y="83"/>
                    </a:lnTo>
                    <a:lnTo>
                      <a:pt x="86" y="83"/>
                    </a:lnTo>
                    <a:lnTo>
                      <a:pt x="86" y="83"/>
                    </a:lnTo>
                    <a:lnTo>
                      <a:pt x="86" y="81"/>
                    </a:lnTo>
                    <a:lnTo>
                      <a:pt x="88" y="81"/>
                    </a:lnTo>
                    <a:lnTo>
                      <a:pt x="88" y="81"/>
                    </a:lnTo>
                    <a:lnTo>
                      <a:pt x="88" y="81"/>
                    </a:lnTo>
                    <a:lnTo>
                      <a:pt x="88" y="79"/>
                    </a:lnTo>
                    <a:lnTo>
                      <a:pt x="90" y="79"/>
                    </a:lnTo>
                    <a:lnTo>
                      <a:pt x="90" y="79"/>
                    </a:lnTo>
                    <a:lnTo>
                      <a:pt x="90" y="79"/>
                    </a:lnTo>
                    <a:lnTo>
                      <a:pt x="90" y="76"/>
                    </a:lnTo>
                    <a:lnTo>
                      <a:pt x="90" y="76"/>
                    </a:lnTo>
                    <a:lnTo>
                      <a:pt x="90" y="76"/>
                    </a:lnTo>
                    <a:lnTo>
                      <a:pt x="93" y="76"/>
                    </a:lnTo>
                    <a:lnTo>
                      <a:pt x="93" y="74"/>
                    </a:lnTo>
                    <a:lnTo>
                      <a:pt x="93" y="74"/>
                    </a:lnTo>
                    <a:lnTo>
                      <a:pt x="93" y="74"/>
                    </a:lnTo>
                    <a:lnTo>
                      <a:pt x="93" y="74"/>
                    </a:lnTo>
                    <a:lnTo>
                      <a:pt x="93" y="72"/>
                    </a:lnTo>
                    <a:lnTo>
                      <a:pt x="93" y="72"/>
                    </a:lnTo>
                    <a:lnTo>
                      <a:pt x="93" y="72"/>
                    </a:lnTo>
                    <a:lnTo>
                      <a:pt x="95" y="72"/>
                    </a:lnTo>
                    <a:lnTo>
                      <a:pt x="95" y="69"/>
                    </a:lnTo>
                    <a:lnTo>
                      <a:pt x="95" y="69"/>
                    </a:lnTo>
                    <a:lnTo>
                      <a:pt x="95" y="69"/>
                    </a:lnTo>
                    <a:lnTo>
                      <a:pt x="95" y="67"/>
                    </a:lnTo>
                    <a:lnTo>
                      <a:pt x="95" y="67"/>
                    </a:lnTo>
                    <a:lnTo>
                      <a:pt x="95" y="64"/>
                    </a:lnTo>
                    <a:lnTo>
                      <a:pt x="97" y="64"/>
                    </a:lnTo>
                    <a:lnTo>
                      <a:pt x="97" y="64"/>
                    </a:lnTo>
                    <a:lnTo>
                      <a:pt x="97" y="64"/>
                    </a:lnTo>
                    <a:lnTo>
                      <a:pt x="95" y="64"/>
                    </a:lnTo>
                    <a:lnTo>
                      <a:pt x="95" y="62"/>
                    </a:lnTo>
                    <a:lnTo>
                      <a:pt x="95" y="62"/>
                    </a:lnTo>
                    <a:lnTo>
                      <a:pt x="95" y="62"/>
                    </a:lnTo>
                    <a:lnTo>
                      <a:pt x="95" y="60"/>
                    </a:lnTo>
                    <a:lnTo>
                      <a:pt x="95" y="60"/>
                    </a:lnTo>
                    <a:lnTo>
                      <a:pt x="97" y="60"/>
                    </a:lnTo>
                    <a:lnTo>
                      <a:pt x="97" y="60"/>
                    </a:lnTo>
                    <a:lnTo>
                      <a:pt x="97" y="60"/>
                    </a:lnTo>
                    <a:lnTo>
                      <a:pt x="100" y="60"/>
                    </a:lnTo>
                    <a:lnTo>
                      <a:pt x="100" y="60"/>
                    </a:lnTo>
                    <a:lnTo>
                      <a:pt x="100" y="60"/>
                    </a:lnTo>
                    <a:lnTo>
                      <a:pt x="100" y="62"/>
                    </a:lnTo>
                    <a:lnTo>
                      <a:pt x="102" y="62"/>
                    </a:lnTo>
                    <a:lnTo>
                      <a:pt x="102" y="62"/>
                    </a:lnTo>
                    <a:lnTo>
                      <a:pt x="102" y="62"/>
                    </a:lnTo>
                    <a:lnTo>
                      <a:pt x="102" y="64"/>
                    </a:lnTo>
                    <a:lnTo>
                      <a:pt x="102" y="64"/>
                    </a:lnTo>
                    <a:lnTo>
                      <a:pt x="104" y="64"/>
                    </a:lnTo>
                    <a:lnTo>
                      <a:pt x="104" y="64"/>
                    </a:lnTo>
                    <a:lnTo>
                      <a:pt x="104" y="67"/>
                    </a:lnTo>
                    <a:lnTo>
                      <a:pt x="104" y="67"/>
                    </a:lnTo>
                    <a:lnTo>
                      <a:pt x="104" y="69"/>
                    </a:lnTo>
                    <a:lnTo>
                      <a:pt x="104" y="69"/>
                    </a:lnTo>
                    <a:lnTo>
                      <a:pt x="104" y="69"/>
                    </a:lnTo>
                    <a:lnTo>
                      <a:pt x="104" y="72"/>
                    </a:lnTo>
                    <a:lnTo>
                      <a:pt x="104" y="72"/>
                    </a:lnTo>
                    <a:lnTo>
                      <a:pt x="104" y="72"/>
                    </a:lnTo>
                    <a:lnTo>
                      <a:pt x="107" y="72"/>
                    </a:lnTo>
                    <a:lnTo>
                      <a:pt x="107" y="72"/>
                    </a:lnTo>
                    <a:lnTo>
                      <a:pt x="107" y="74"/>
                    </a:lnTo>
                    <a:lnTo>
                      <a:pt x="107" y="74"/>
                    </a:lnTo>
                    <a:lnTo>
                      <a:pt x="107" y="74"/>
                    </a:lnTo>
                    <a:lnTo>
                      <a:pt x="107" y="74"/>
                    </a:lnTo>
                    <a:lnTo>
                      <a:pt x="109" y="74"/>
                    </a:lnTo>
                    <a:lnTo>
                      <a:pt x="109" y="76"/>
                    </a:lnTo>
                    <a:lnTo>
                      <a:pt x="109" y="76"/>
                    </a:lnTo>
                    <a:lnTo>
                      <a:pt x="109" y="76"/>
                    </a:lnTo>
                    <a:lnTo>
                      <a:pt x="112" y="76"/>
                    </a:lnTo>
                    <a:lnTo>
                      <a:pt x="112" y="79"/>
                    </a:lnTo>
                    <a:lnTo>
                      <a:pt x="112" y="79"/>
                    </a:lnTo>
                    <a:lnTo>
                      <a:pt x="112" y="76"/>
                    </a:lnTo>
                    <a:lnTo>
                      <a:pt x="112" y="76"/>
                    </a:lnTo>
                    <a:lnTo>
                      <a:pt x="112" y="76"/>
                    </a:lnTo>
                    <a:lnTo>
                      <a:pt x="114" y="76"/>
                    </a:lnTo>
                    <a:lnTo>
                      <a:pt x="114" y="74"/>
                    </a:lnTo>
                    <a:lnTo>
                      <a:pt x="114" y="74"/>
                    </a:lnTo>
                    <a:lnTo>
                      <a:pt x="114" y="74"/>
                    </a:lnTo>
                    <a:lnTo>
                      <a:pt x="114" y="74"/>
                    </a:lnTo>
                    <a:lnTo>
                      <a:pt x="114" y="74"/>
                    </a:lnTo>
                    <a:lnTo>
                      <a:pt x="114" y="72"/>
                    </a:lnTo>
                    <a:lnTo>
                      <a:pt x="114" y="72"/>
                    </a:lnTo>
                    <a:lnTo>
                      <a:pt x="114" y="69"/>
                    </a:lnTo>
                    <a:lnTo>
                      <a:pt x="116" y="69"/>
                    </a:lnTo>
                    <a:lnTo>
                      <a:pt x="116" y="69"/>
                    </a:lnTo>
                    <a:lnTo>
                      <a:pt x="116" y="67"/>
                    </a:lnTo>
                    <a:lnTo>
                      <a:pt x="114" y="67"/>
                    </a:lnTo>
                    <a:lnTo>
                      <a:pt x="114" y="67"/>
                    </a:lnTo>
                    <a:lnTo>
                      <a:pt x="114" y="64"/>
                    </a:lnTo>
                    <a:lnTo>
                      <a:pt x="114" y="64"/>
                    </a:lnTo>
                    <a:lnTo>
                      <a:pt x="114" y="64"/>
                    </a:lnTo>
                    <a:lnTo>
                      <a:pt x="114" y="64"/>
                    </a:lnTo>
                    <a:lnTo>
                      <a:pt x="114" y="62"/>
                    </a:lnTo>
                    <a:lnTo>
                      <a:pt x="114" y="62"/>
                    </a:lnTo>
                    <a:lnTo>
                      <a:pt x="114" y="60"/>
                    </a:lnTo>
                    <a:lnTo>
                      <a:pt x="114" y="60"/>
                    </a:lnTo>
                    <a:lnTo>
                      <a:pt x="114" y="60"/>
                    </a:lnTo>
                    <a:lnTo>
                      <a:pt x="114" y="57"/>
                    </a:lnTo>
                    <a:lnTo>
                      <a:pt x="116" y="57"/>
                    </a:lnTo>
                    <a:lnTo>
                      <a:pt x="116" y="57"/>
                    </a:lnTo>
                    <a:lnTo>
                      <a:pt x="116" y="57"/>
                    </a:lnTo>
                    <a:lnTo>
                      <a:pt x="119" y="57"/>
                    </a:lnTo>
                    <a:lnTo>
                      <a:pt x="119" y="57"/>
                    </a:lnTo>
                    <a:lnTo>
                      <a:pt x="119" y="55"/>
                    </a:lnTo>
                    <a:lnTo>
                      <a:pt x="119" y="55"/>
                    </a:lnTo>
                    <a:lnTo>
                      <a:pt x="119" y="55"/>
                    </a:lnTo>
                    <a:lnTo>
                      <a:pt x="121" y="55"/>
                    </a:lnTo>
                    <a:lnTo>
                      <a:pt x="121" y="55"/>
                    </a:lnTo>
                    <a:lnTo>
                      <a:pt x="121" y="57"/>
                    </a:lnTo>
                    <a:lnTo>
                      <a:pt x="119" y="57"/>
                    </a:lnTo>
                    <a:lnTo>
                      <a:pt x="119" y="57"/>
                    </a:lnTo>
                    <a:lnTo>
                      <a:pt x="119" y="60"/>
                    </a:lnTo>
                    <a:lnTo>
                      <a:pt x="119" y="60"/>
                    </a:lnTo>
                    <a:lnTo>
                      <a:pt x="119" y="62"/>
                    </a:lnTo>
                    <a:lnTo>
                      <a:pt x="119" y="62"/>
                    </a:lnTo>
                    <a:lnTo>
                      <a:pt x="119" y="64"/>
                    </a:lnTo>
                    <a:lnTo>
                      <a:pt x="121" y="64"/>
                    </a:lnTo>
                    <a:lnTo>
                      <a:pt x="121" y="64"/>
                    </a:lnTo>
                    <a:lnTo>
                      <a:pt x="121" y="64"/>
                    </a:lnTo>
                    <a:lnTo>
                      <a:pt x="121" y="67"/>
                    </a:lnTo>
                    <a:lnTo>
                      <a:pt x="121" y="67"/>
                    </a:lnTo>
                    <a:lnTo>
                      <a:pt x="121" y="69"/>
                    </a:lnTo>
                    <a:lnTo>
                      <a:pt x="121" y="69"/>
                    </a:lnTo>
                    <a:lnTo>
                      <a:pt x="123" y="69"/>
                    </a:lnTo>
                    <a:lnTo>
                      <a:pt x="123" y="69"/>
                    </a:lnTo>
                    <a:lnTo>
                      <a:pt x="123" y="69"/>
                    </a:lnTo>
                    <a:lnTo>
                      <a:pt x="123" y="69"/>
                    </a:lnTo>
                    <a:lnTo>
                      <a:pt x="126" y="69"/>
                    </a:lnTo>
                    <a:lnTo>
                      <a:pt x="126" y="72"/>
                    </a:lnTo>
                    <a:lnTo>
                      <a:pt x="126" y="72"/>
                    </a:lnTo>
                    <a:lnTo>
                      <a:pt x="126" y="69"/>
                    </a:lnTo>
                    <a:lnTo>
                      <a:pt x="126" y="69"/>
                    </a:lnTo>
                    <a:lnTo>
                      <a:pt x="126" y="67"/>
                    </a:lnTo>
                    <a:lnTo>
                      <a:pt x="126" y="67"/>
                    </a:lnTo>
                    <a:lnTo>
                      <a:pt x="126" y="67"/>
                    </a:lnTo>
                    <a:lnTo>
                      <a:pt x="126" y="64"/>
                    </a:lnTo>
                    <a:lnTo>
                      <a:pt x="123" y="64"/>
                    </a:lnTo>
                    <a:lnTo>
                      <a:pt x="123" y="64"/>
                    </a:lnTo>
                    <a:lnTo>
                      <a:pt x="126" y="64"/>
                    </a:lnTo>
                    <a:lnTo>
                      <a:pt x="126" y="64"/>
                    </a:lnTo>
                    <a:lnTo>
                      <a:pt x="126" y="62"/>
                    </a:lnTo>
                    <a:lnTo>
                      <a:pt x="123" y="62"/>
                    </a:lnTo>
                    <a:lnTo>
                      <a:pt x="123" y="62"/>
                    </a:lnTo>
                    <a:lnTo>
                      <a:pt x="123" y="60"/>
                    </a:lnTo>
                    <a:lnTo>
                      <a:pt x="123" y="60"/>
                    </a:lnTo>
                    <a:lnTo>
                      <a:pt x="123" y="57"/>
                    </a:lnTo>
                    <a:lnTo>
                      <a:pt x="123" y="57"/>
                    </a:lnTo>
                    <a:lnTo>
                      <a:pt x="123" y="57"/>
                    </a:lnTo>
                    <a:lnTo>
                      <a:pt x="123" y="57"/>
                    </a:lnTo>
                    <a:lnTo>
                      <a:pt x="123" y="55"/>
                    </a:lnTo>
                    <a:lnTo>
                      <a:pt x="123" y="55"/>
                    </a:lnTo>
                    <a:lnTo>
                      <a:pt x="123" y="55"/>
                    </a:lnTo>
                    <a:lnTo>
                      <a:pt x="123" y="55"/>
                    </a:lnTo>
                    <a:lnTo>
                      <a:pt x="123" y="53"/>
                    </a:lnTo>
                    <a:lnTo>
                      <a:pt x="123" y="53"/>
                    </a:lnTo>
                    <a:lnTo>
                      <a:pt x="126" y="53"/>
                    </a:lnTo>
                    <a:lnTo>
                      <a:pt x="126" y="55"/>
                    </a:lnTo>
                    <a:lnTo>
                      <a:pt x="126" y="55"/>
                    </a:lnTo>
                    <a:lnTo>
                      <a:pt x="126" y="55"/>
                    </a:lnTo>
                    <a:lnTo>
                      <a:pt x="126" y="55"/>
                    </a:lnTo>
                    <a:lnTo>
                      <a:pt x="126" y="55"/>
                    </a:lnTo>
                    <a:lnTo>
                      <a:pt x="126" y="53"/>
                    </a:lnTo>
                    <a:lnTo>
                      <a:pt x="128" y="53"/>
                    </a:lnTo>
                    <a:lnTo>
                      <a:pt x="128" y="53"/>
                    </a:lnTo>
                    <a:lnTo>
                      <a:pt x="128" y="53"/>
                    </a:lnTo>
                    <a:lnTo>
                      <a:pt x="130" y="53"/>
                    </a:lnTo>
                    <a:lnTo>
                      <a:pt x="130" y="50"/>
                    </a:lnTo>
                    <a:lnTo>
                      <a:pt x="130" y="50"/>
                    </a:lnTo>
                    <a:lnTo>
                      <a:pt x="130" y="50"/>
                    </a:lnTo>
                    <a:lnTo>
                      <a:pt x="130" y="48"/>
                    </a:lnTo>
                    <a:lnTo>
                      <a:pt x="130" y="48"/>
                    </a:lnTo>
                    <a:lnTo>
                      <a:pt x="128" y="48"/>
                    </a:lnTo>
                    <a:lnTo>
                      <a:pt x="128" y="48"/>
                    </a:lnTo>
                    <a:lnTo>
                      <a:pt x="128" y="48"/>
                    </a:lnTo>
                    <a:lnTo>
                      <a:pt x="126" y="48"/>
                    </a:lnTo>
                    <a:lnTo>
                      <a:pt x="126" y="45"/>
                    </a:lnTo>
                    <a:lnTo>
                      <a:pt x="126" y="45"/>
                    </a:lnTo>
                    <a:lnTo>
                      <a:pt x="126" y="48"/>
                    </a:lnTo>
                    <a:lnTo>
                      <a:pt x="126" y="48"/>
                    </a:lnTo>
                    <a:lnTo>
                      <a:pt x="123" y="48"/>
                    </a:lnTo>
                    <a:lnTo>
                      <a:pt x="123" y="48"/>
                    </a:lnTo>
                    <a:lnTo>
                      <a:pt x="123" y="48"/>
                    </a:lnTo>
                    <a:lnTo>
                      <a:pt x="123" y="48"/>
                    </a:lnTo>
                    <a:lnTo>
                      <a:pt x="121" y="48"/>
                    </a:lnTo>
                    <a:lnTo>
                      <a:pt x="121" y="48"/>
                    </a:lnTo>
                    <a:lnTo>
                      <a:pt x="121" y="45"/>
                    </a:lnTo>
                    <a:lnTo>
                      <a:pt x="123" y="45"/>
                    </a:lnTo>
                    <a:lnTo>
                      <a:pt x="123" y="45"/>
                    </a:lnTo>
                    <a:lnTo>
                      <a:pt x="123" y="45"/>
                    </a:lnTo>
                    <a:lnTo>
                      <a:pt x="123" y="45"/>
                    </a:lnTo>
                    <a:lnTo>
                      <a:pt x="123" y="43"/>
                    </a:lnTo>
                    <a:lnTo>
                      <a:pt x="123" y="43"/>
                    </a:lnTo>
                    <a:lnTo>
                      <a:pt x="123" y="43"/>
                    </a:lnTo>
                    <a:lnTo>
                      <a:pt x="126" y="43"/>
                    </a:lnTo>
                    <a:lnTo>
                      <a:pt x="126" y="43"/>
                    </a:lnTo>
                    <a:lnTo>
                      <a:pt x="126" y="45"/>
                    </a:lnTo>
                    <a:lnTo>
                      <a:pt x="126" y="45"/>
                    </a:lnTo>
                    <a:lnTo>
                      <a:pt x="126" y="45"/>
                    </a:lnTo>
                    <a:lnTo>
                      <a:pt x="126" y="45"/>
                    </a:lnTo>
                    <a:lnTo>
                      <a:pt x="126" y="43"/>
                    </a:lnTo>
                    <a:lnTo>
                      <a:pt x="126" y="43"/>
                    </a:lnTo>
                    <a:lnTo>
                      <a:pt x="126" y="43"/>
                    </a:lnTo>
                    <a:lnTo>
                      <a:pt x="128" y="43"/>
                    </a:lnTo>
                    <a:lnTo>
                      <a:pt x="128" y="41"/>
                    </a:lnTo>
                    <a:lnTo>
                      <a:pt x="128" y="41"/>
                    </a:lnTo>
                    <a:lnTo>
                      <a:pt x="128" y="41"/>
                    </a:lnTo>
                    <a:lnTo>
                      <a:pt x="130" y="41"/>
                    </a:lnTo>
                    <a:lnTo>
                      <a:pt x="130" y="38"/>
                    </a:lnTo>
                    <a:lnTo>
                      <a:pt x="130" y="38"/>
                    </a:lnTo>
                    <a:lnTo>
                      <a:pt x="130" y="38"/>
                    </a:lnTo>
                    <a:lnTo>
                      <a:pt x="130" y="36"/>
                    </a:lnTo>
                    <a:lnTo>
                      <a:pt x="130" y="36"/>
                    </a:lnTo>
                    <a:lnTo>
                      <a:pt x="133" y="36"/>
                    </a:lnTo>
                    <a:lnTo>
                      <a:pt x="133" y="38"/>
                    </a:lnTo>
                    <a:lnTo>
                      <a:pt x="133" y="38"/>
                    </a:lnTo>
                    <a:lnTo>
                      <a:pt x="133" y="38"/>
                    </a:lnTo>
                    <a:lnTo>
                      <a:pt x="133" y="38"/>
                    </a:lnTo>
                    <a:lnTo>
                      <a:pt x="135" y="38"/>
                    </a:lnTo>
                    <a:lnTo>
                      <a:pt x="135" y="38"/>
                    </a:lnTo>
                    <a:lnTo>
                      <a:pt x="138" y="38"/>
                    </a:lnTo>
                    <a:lnTo>
                      <a:pt x="138" y="38"/>
                    </a:lnTo>
                    <a:lnTo>
                      <a:pt x="138" y="38"/>
                    </a:lnTo>
                    <a:lnTo>
                      <a:pt x="138" y="36"/>
                    </a:lnTo>
                    <a:lnTo>
                      <a:pt x="138" y="36"/>
                    </a:lnTo>
                    <a:lnTo>
                      <a:pt x="138" y="36"/>
                    </a:lnTo>
                    <a:lnTo>
                      <a:pt x="138" y="34"/>
                    </a:lnTo>
                    <a:lnTo>
                      <a:pt x="138" y="34"/>
                    </a:lnTo>
                    <a:lnTo>
                      <a:pt x="140" y="34"/>
                    </a:lnTo>
                    <a:lnTo>
                      <a:pt x="140" y="34"/>
                    </a:lnTo>
                    <a:lnTo>
                      <a:pt x="140" y="34"/>
                    </a:lnTo>
                    <a:lnTo>
                      <a:pt x="140" y="31"/>
                    </a:lnTo>
                    <a:lnTo>
                      <a:pt x="140" y="31"/>
                    </a:lnTo>
                    <a:lnTo>
                      <a:pt x="140" y="29"/>
                    </a:lnTo>
                    <a:lnTo>
                      <a:pt x="140" y="29"/>
                    </a:lnTo>
                    <a:lnTo>
                      <a:pt x="140" y="29"/>
                    </a:lnTo>
                    <a:lnTo>
                      <a:pt x="140" y="29"/>
                    </a:lnTo>
                    <a:lnTo>
                      <a:pt x="140" y="26"/>
                    </a:lnTo>
                    <a:lnTo>
                      <a:pt x="140" y="26"/>
                    </a:lnTo>
                    <a:lnTo>
                      <a:pt x="140" y="26"/>
                    </a:lnTo>
                    <a:lnTo>
                      <a:pt x="140" y="24"/>
                    </a:lnTo>
                    <a:lnTo>
                      <a:pt x="142" y="24"/>
                    </a:lnTo>
                    <a:lnTo>
                      <a:pt x="142" y="24"/>
                    </a:lnTo>
                    <a:lnTo>
                      <a:pt x="142" y="24"/>
                    </a:lnTo>
                    <a:lnTo>
                      <a:pt x="142" y="24"/>
                    </a:lnTo>
                    <a:lnTo>
                      <a:pt x="145" y="24"/>
                    </a:lnTo>
                    <a:lnTo>
                      <a:pt x="145" y="22"/>
                    </a:lnTo>
                    <a:lnTo>
                      <a:pt x="145" y="22"/>
                    </a:lnTo>
                    <a:lnTo>
                      <a:pt x="145" y="22"/>
                    </a:lnTo>
                    <a:lnTo>
                      <a:pt x="145" y="19"/>
                    </a:lnTo>
                    <a:lnTo>
                      <a:pt x="145" y="19"/>
                    </a:lnTo>
                    <a:lnTo>
                      <a:pt x="147" y="19"/>
                    </a:lnTo>
                    <a:lnTo>
                      <a:pt x="147" y="19"/>
                    </a:lnTo>
                    <a:lnTo>
                      <a:pt x="147" y="17"/>
                    </a:lnTo>
                    <a:lnTo>
                      <a:pt x="147" y="17"/>
                    </a:lnTo>
                    <a:lnTo>
                      <a:pt x="147" y="17"/>
                    </a:lnTo>
                    <a:lnTo>
                      <a:pt x="147" y="17"/>
                    </a:lnTo>
                    <a:lnTo>
                      <a:pt x="149" y="17"/>
                    </a:lnTo>
                    <a:lnTo>
                      <a:pt x="149" y="15"/>
                    </a:lnTo>
                    <a:lnTo>
                      <a:pt x="149" y="15"/>
                    </a:lnTo>
                    <a:lnTo>
                      <a:pt x="149" y="15"/>
                    </a:lnTo>
                    <a:lnTo>
                      <a:pt x="152" y="15"/>
                    </a:lnTo>
                    <a:lnTo>
                      <a:pt x="152" y="15"/>
                    </a:lnTo>
                    <a:lnTo>
                      <a:pt x="152" y="12"/>
                    </a:lnTo>
                    <a:lnTo>
                      <a:pt x="152" y="12"/>
                    </a:lnTo>
                    <a:lnTo>
                      <a:pt x="152" y="12"/>
                    </a:lnTo>
                    <a:lnTo>
                      <a:pt x="152" y="10"/>
                    </a:lnTo>
                    <a:lnTo>
                      <a:pt x="152" y="10"/>
                    </a:lnTo>
                    <a:lnTo>
                      <a:pt x="152" y="10"/>
                    </a:lnTo>
                    <a:lnTo>
                      <a:pt x="154" y="10"/>
                    </a:lnTo>
                    <a:lnTo>
                      <a:pt x="154" y="8"/>
                    </a:lnTo>
                    <a:lnTo>
                      <a:pt x="154" y="8"/>
                    </a:lnTo>
                    <a:lnTo>
                      <a:pt x="154" y="5"/>
                    </a:lnTo>
                    <a:lnTo>
                      <a:pt x="154" y="5"/>
                    </a:lnTo>
                    <a:lnTo>
                      <a:pt x="154" y="5"/>
                    </a:lnTo>
                    <a:lnTo>
                      <a:pt x="154" y="5"/>
                    </a:lnTo>
                    <a:lnTo>
                      <a:pt x="157" y="5"/>
                    </a:lnTo>
                    <a:lnTo>
                      <a:pt x="157" y="3"/>
                    </a:lnTo>
                    <a:lnTo>
                      <a:pt x="157" y="3"/>
                    </a:lnTo>
                    <a:lnTo>
                      <a:pt x="157" y="3"/>
                    </a:lnTo>
                    <a:lnTo>
                      <a:pt x="157" y="0"/>
                    </a:lnTo>
                    <a:lnTo>
                      <a:pt x="157" y="0"/>
                    </a:lnTo>
                    <a:lnTo>
                      <a:pt x="157" y="3"/>
                    </a:lnTo>
                    <a:lnTo>
                      <a:pt x="159" y="3"/>
                    </a:lnTo>
                    <a:lnTo>
                      <a:pt x="159" y="3"/>
                    </a:lnTo>
                    <a:lnTo>
                      <a:pt x="159" y="3"/>
                    </a:lnTo>
                    <a:lnTo>
                      <a:pt x="159" y="5"/>
                    </a:lnTo>
                    <a:lnTo>
                      <a:pt x="159" y="5"/>
                    </a:lnTo>
                    <a:lnTo>
                      <a:pt x="159" y="5"/>
                    </a:lnTo>
                    <a:lnTo>
                      <a:pt x="159" y="5"/>
                    </a:lnTo>
                    <a:lnTo>
                      <a:pt x="159" y="8"/>
                    </a:lnTo>
                    <a:lnTo>
                      <a:pt x="159" y="8"/>
                    </a:lnTo>
                    <a:lnTo>
                      <a:pt x="159" y="8"/>
                    </a:lnTo>
                    <a:lnTo>
                      <a:pt x="159" y="10"/>
                    </a:lnTo>
                    <a:lnTo>
                      <a:pt x="159" y="10"/>
                    </a:lnTo>
                    <a:lnTo>
                      <a:pt x="159" y="10"/>
                    </a:lnTo>
                    <a:lnTo>
                      <a:pt x="159" y="12"/>
                    </a:lnTo>
                    <a:lnTo>
                      <a:pt x="159" y="12"/>
                    </a:lnTo>
                    <a:lnTo>
                      <a:pt x="159" y="10"/>
                    </a:lnTo>
                    <a:lnTo>
                      <a:pt x="159" y="10"/>
                    </a:lnTo>
                    <a:lnTo>
                      <a:pt x="161" y="10"/>
                    </a:lnTo>
                    <a:lnTo>
                      <a:pt x="161" y="10"/>
                    </a:lnTo>
                    <a:lnTo>
                      <a:pt x="161" y="8"/>
                    </a:lnTo>
                    <a:lnTo>
                      <a:pt x="161" y="8"/>
                    </a:lnTo>
                    <a:lnTo>
                      <a:pt x="161" y="8"/>
                    </a:lnTo>
                    <a:lnTo>
                      <a:pt x="161" y="5"/>
                    </a:lnTo>
                    <a:lnTo>
                      <a:pt x="161" y="5"/>
                    </a:lnTo>
                    <a:lnTo>
                      <a:pt x="161" y="5"/>
                    </a:lnTo>
                    <a:lnTo>
                      <a:pt x="161" y="3"/>
                    </a:lnTo>
                    <a:lnTo>
                      <a:pt x="164" y="3"/>
                    </a:lnTo>
                    <a:lnTo>
                      <a:pt x="164" y="3"/>
                    </a:lnTo>
                    <a:lnTo>
                      <a:pt x="164" y="3"/>
                    </a:lnTo>
                    <a:lnTo>
                      <a:pt x="164" y="3"/>
                    </a:lnTo>
                    <a:lnTo>
                      <a:pt x="166" y="3"/>
                    </a:lnTo>
                    <a:lnTo>
                      <a:pt x="166" y="3"/>
                    </a:lnTo>
                    <a:lnTo>
                      <a:pt x="166" y="3"/>
                    </a:lnTo>
                    <a:lnTo>
                      <a:pt x="166" y="3"/>
                    </a:lnTo>
                    <a:lnTo>
                      <a:pt x="168" y="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7" name="Freeform 109"/>
              <p:cNvSpPr>
                <a:spLocks/>
              </p:cNvSpPr>
              <p:nvPr/>
            </p:nvSpPr>
            <p:spPr bwMode="auto">
              <a:xfrm>
                <a:off x="2715" y="1431"/>
                <a:ext cx="691" cy="268"/>
              </a:xfrm>
              <a:custGeom>
                <a:avLst/>
                <a:gdLst/>
                <a:ahLst/>
                <a:cxnLst>
                  <a:cxn ang="0">
                    <a:pos x="267" y="9"/>
                  </a:cxn>
                  <a:cxn ang="0">
                    <a:pos x="296" y="16"/>
                  </a:cxn>
                  <a:cxn ang="0">
                    <a:pos x="312" y="33"/>
                  </a:cxn>
                  <a:cxn ang="0">
                    <a:pos x="334" y="50"/>
                  </a:cxn>
                  <a:cxn ang="0">
                    <a:pos x="362" y="45"/>
                  </a:cxn>
                  <a:cxn ang="0">
                    <a:pos x="391" y="42"/>
                  </a:cxn>
                  <a:cxn ang="0">
                    <a:pos x="417" y="54"/>
                  </a:cxn>
                  <a:cxn ang="0">
                    <a:pos x="440" y="66"/>
                  </a:cxn>
                  <a:cxn ang="0">
                    <a:pos x="469" y="73"/>
                  </a:cxn>
                  <a:cxn ang="0">
                    <a:pos x="497" y="76"/>
                  </a:cxn>
                  <a:cxn ang="0">
                    <a:pos x="523" y="69"/>
                  </a:cxn>
                  <a:cxn ang="0">
                    <a:pos x="549" y="57"/>
                  </a:cxn>
                  <a:cxn ang="0">
                    <a:pos x="578" y="47"/>
                  </a:cxn>
                  <a:cxn ang="0">
                    <a:pos x="604" y="54"/>
                  </a:cxn>
                  <a:cxn ang="0">
                    <a:pos x="615" y="66"/>
                  </a:cxn>
                  <a:cxn ang="0">
                    <a:pos x="604" y="92"/>
                  </a:cxn>
                  <a:cxn ang="0">
                    <a:pos x="604" y="111"/>
                  </a:cxn>
                  <a:cxn ang="0">
                    <a:pos x="630" y="111"/>
                  </a:cxn>
                  <a:cxn ang="0">
                    <a:pos x="656" y="104"/>
                  </a:cxn>
                  <a:cxn ang="0">
                    <a:pos x="679" y="121"/>
                  </a:cxn>
                  <a:cxn ang="0">
                    <a:pos x="691" y="135"/>
                  </a:cxn>
                  <a:cxn ang="0">
                    <a:pos x="672" y="137"/>
                  </a:cxn>
                  <a:cxn ang="0">
                    <a:pos x="646" y="142"/>
                  </a:cxn>
                  <a:cxn ang="0">
                    <a:pos x="623" y="149"/>
                  </a:cxn>
                  <a:cxn ang="0">
                    <a:pos x="604" y="168"/>
                  </a:cxn>
                  <a:cxn ang="0">
                    <a:pos x="573" y="173"/>
                  </a:cxn>
                  <a:cxn ang="0">
                    <a:pos x="552" y="187"/>
                  </a:cxn>
                  <a:cxn ang="0">
                    <a:pos x="521" y="180"/>
                  </a:cxn>
                  <a:cxn ang="0">
                    <a:pos x="511" y="201"/>
                  </a:cxn>
                  <a:cxn ang="0">
                    <a:pos x="509" y="220"/>
                  </a:cxn>
                  <a:cxn ang="0">
                    <a:pos x="485" y="237"/>
                  </a:cxn>
                  <a:cxn ang="0">
                    <a:pos x="459" y="246"/>
                  </a:cxn>
                  <a:cxn ang="0">
                    <a:pos x="426" y="246"/>
                  </a:cxn>
                  <a:cxn ang="0">
                    <a:pos x="398" y="253"/>
                  </a:cxn>
                  <a:cxn ang="0">
                    <a:pos x="372" y="268"/>
                  </a:cxn>
                  <a:cxn ang="0">
                    <a:pos x="346" y="260"/>
                  </a:cxn>
                  <a:cxn ang="0">
                    <a:pos x="315" y="253"/>
                  </a:cxn>
                  <a:cxn ang="0">
                    <a:pos x="286" y="242"/>
                  </a:cxn>
                  <a:cxn ang="0">
                    <a:pos x="256" y="242"/>
                  </a:cxn>
                  <a:cxn ang="0">
                    <a:pos x="220" y="242"/>
                  </a:cxn>
                  <a:cxn ang="0">
                    <a:pos x="189" y="239"/>
                  </a:cxn>
                  <a:cxn ang="0">
                    <a:pos x="173" y="218"/>
                  </a:cxn>
                  <a:cxn ang="0">
                    <a:pos x="156" y="201"/>
                  </a:cxn>
                  <a:cxn ang="0">
                    <a:pos x="130" y="187"/>
                  </a:cxn>
                  <a:cxn ang="0">
                    <a:pos x="99" y="180"/>
                  </a:cxn>
                  <a:cxn ang="0">
                    <a:pos x="69" y="175"/>
                  </a:cxn>
                  <a:cxn ang="0">
                    <a:pos x="69" y="151"/>
                  </a:cxn>
                  <a:cxn ang="0">
                    <a:pos x="59" y="125"/>
                  </a:cxn>
                  <a:cxn ang="0">
                    <a:pos x="40" y="106"/>
                  </a:cxn>
                  <a:cxn ang="0">
                    <a:pos x="17" y="97"/>
                  </a:cxn>
                  <a:cxn ang="0">
                    <a:pos x="0" y="83"/>
                  </a:cxn>
                  <a:cxn ang="0">
                    <a:pos x="19" y="66"/>
                  </a:cxn>
                  <a:cxn ang="0">
                    <a:pos x="40" y="61"/>
                  </a:cxn>
                  <a:cxn ang="0">
                    <a:pos x="64" y="47"/>
                  </a:cxn>
                  <a:cxn ang="0">
                    <a:pos x="83" y="38"/>
                  </a:cxn>
                  <a:cxn ang="0">
                    <a:pos x="107" y="35"/>
                  </a:cxn>
                  <a:cxn ang="0">
                    <a:pos x="130" y="40"/>
                  </a:cxn>
                  <a:cxn ang="0">
                    <a:pos x="154" y="52"/>
                  </a:cxn>
                  <a:cxn ang="0">
                    <a:pos x="185" y="54"/>
                  </a:cxn>
                  <a:cxn ang="0">
                    <a:pos x="211" y="57"/>
                  </a:cxn>
                  <a:cxn ang="0">
                    <a:pos x="227" y="40"/>
                  </a:cxn>
                  <a:cxn ang="0">
                    <a:pos x="220" y="16"/>
                  </a:cxn>
                </a:cxnLst>
                <a:rect l="0" t="0" r="r" b="b"/>
                <a:pathLst>
                  <a:path w="691" h="268">
                    <a:moveTo>
                      <a:pt x="239" y="0"/>
                    </a:moveTo>
                    <a:lnTo>
                      <a:pt x="239" y="0"/>
                    </a:lnTo>
                    <a:lnTo>
                      <a:pt x="241" y="0"/>
                    </a:lnTo>
                    <a:lnTo>
                      <a:pt x="241" y="2"/>
                    </a:lnTo>
                    <a:lnTo>
                      <a:pt x="241" y="2"/>
                    </a:lnTo>
                    <a:lnTo>
                      <a:pt x="244" y="2"/>
                    </a:lnTo>
                    <a:lnTo>
                      <a:pt x="244" y="2"/>
                    </a:lnTo>
                    <a:lnTo>
                      <a:pt x="244" y="2"/>
                    </a:lnTo>
                    <a:lnTo>
                      <a:pt x="244" y="2"/>
                    </a:lnTo>
                    <a:lnTo>
                      <a:pt x="246" y="2"/>
                    </a:lnTo>
                    <a:lnTo>
                      <a:pt x="246" y="2"/>
                    </a:lnTo>
                    <a:lnTo>
                      <a:pt x="246" y="2"/>
                    </a:lnTo>
                    <a:lnTo>
                      <a:pt x="246" y="2"/>
                    </a:lnTo>
                    <a:lnTo>
                      <a:pt x="246" y="5"/>
                    </a:lnTo>
                    <a:lnTo>
                      <a:pt x="249" y="5"/>
                    </a:lnTo>
                    <a:lnTo>
                      <a:pt x="249" y="5"/>
                    </a:lnTo>
                    <a:lnTo>
                      <a:pt x="251" y="5"/>
                    </a:lnTo>
                    <a:lnTo>
                      <a:pt x="251" y="5"/>
                    </a:lnTo>
                    <a:lnTo>
                      <a:pt x="251" y="5"/>
                    </a:lnTo>
                    <a:lnTo>
                      <a:pt x="251" y="5"/>
                    </a:lnTo>
                    <a:lnTo>
                      <a:pt x="253" y="5"/>
                    </a:lnTo>
                    <a:lnTo>
                      <a:pt x="253" y="5"/>
                    </a:lnTo>
                    <a:lnTo>
                      <a:pt x="253" y="5"/>
                    </a:lnTo>
                    <a:lnTo>
                      <a:pt x="256" y="5"/>
                    </a:lnTo>
                    <a:lnTo>
                      <a:pt x="256" y="5"/>
                    </a:lnTo>
                    <a:lnTo>
                      <a:pt x="258" y="5"/>
                    </a:lnTo>
                    <a:lnTo>
                      <a:pt x="258" y="7"/>
                    </a:lnTo>
                    <a:lnTo>
                      <a:pt x="258" y="7"/>
                    </a:lnTo>
                    <a:lnTo>
                      <a:pt x="258" y="7"/>
                    </a:lnTo>
                    <a:lnTo>
                      <a:pt x="258" y="7"/>
                    </a:lnTo>
                    <a:lnTo>
                      <a:pt x="258" y="9"/>
                    </a:lnTo>
                    <a:lnTo>
                      <a:pt x="260" y="9"/>
                    </a:lnTo>
                    <a:lnTo>
                      <a:pt x="260" y="9"/>
                    </a:lnTo>
                    <a:lnTo>
                      <a:pt x="260" y="9"/>
                    </a:lnTo>
                    <a:lnTo>
                      <a:pt x="260" y="9"/>
                    </a:lnTo>
                    <a:lnTo>
                      <a:pt x="263" y="9"/>
                    </a:lnTo>
                    <a:lnTo>
                      <a:pt x="263" y="9"/>
                    </a:lnTo>
                    <a:lnTo>
                      <a:pt x="265" y="9"/>
                    </a:lnTo>
                    <a:lnTo>
                      <a:pt x="265" y="9"/>
                    </a:lnTo>
                    <a:lnTo>
                      <a:pt x="265" y="9"/>
                    </a:lnTo>
                    <a:lnTo>
                      <a:pt x="267" y="9"/>
                    </a:lnTo>
                    <a:lnTo>
                      <a:pt x="267" y="9"/>
                    </a:lnTo>
                    <a:lnTo>
                      <a:pt x="270" y="9"/>
                    </a:lnTo>
                    <a:lnTo>
                      <a:pt x="270" y="9"/>
                    </a:lnTo>
                    <a:lnTo>
                      <a:pt x="270" y="9"/>
                    </a:lnTo>
                    <a:lnTo>
                      <a:pt x="272" y="9"/>
                    </a:lnTo>
                    <a:lnTo>
                      <a:pt x="272" y="9"/>
                    </a:lnTo>
                    <a:lnTo>
                      <a:pt x="272" y="9"/>
                    </a:lnTo>
                    <a:lnTo>
                      <a:pt x="275" y="9"/>
                    </a:lnTo>
                    <a:lnTo>
                      <a:pt x="275" y="9"/>
                    </a:lnTo>
                    <a:lnTo>
                      <a:pt x="275" y="12"/>
                    </a:lnTo>
                    <a:lnTo>
                      <a:pt x="277" y="12"/>
                    </a:lnTo>
                    <a:lnTo>
                      <a:pt x="277" y="12"/>
                    </a:lnTo>
                    <a:lnTo>
                      <a:pt x="277" y="12"/>
                    </a:lnTo>
                    <a:lnTo>
                      <a:pt x="277" y="12"/>
                    </a:lnTo>
                    <a:lnTo>
                      <a:pt x="279" y="12"/>
                    </a:lnTo>
                    <a:lnTo>
                      <a:pt x="279" y="12"/>
                    </a:lnTo>
                    <a:lnTo>
                      <a:pt x="279" y="12"/>
                    </a:lnTo>
                    <a:lnTo>
                      <a:pt x="279" y="14"/>
                    </a:lnTo>
                    <a:lnTo>
                      <a:pt x="282" y="14"/>
                    </a:lnTo>
                    <a:lnTo>
                      <a:pt x="282" y="14"/>
                    </a:lnTo>
                    <a:lnTo>
                      <a:pt x="284" y="14"/>
                    </a:lnTo>
                    <a:lnTo>
                      <a:pt x="284" y="14"/>
                    </a:lnTo>
                    <a:lnTo>
                      <a:pt x="284" y="14"/>
                    </a:lnTo>
                    <a:lnTo>
                      <a:pt x="284" y="14"/>
                    </a:lnTo>
                    <a:lnTo>
                      <a:pt x="286" y="14"/>
                    </a:lnTo>
                    <a:lnTo>
                      <a:pt x="286" y="14"/>
                    </a:lnTo>
                    <a:lnTo>
                      <a:pt x="286" y="14"/>
                    </a:lnTo>
                    <a:lnTo>
                      <a:pt x="286" y="14"/>
                    </a:lnTo>
                    <a:lnTo>
                      <a:pt x="289" y="14"/>
                    </a:lnTo>
                    <a:lnTo>
                      <a:pt x="289" y="14"/>
                    </a:lnTo>
                    <a:lnTo>
                      <a:pt x="291" y="14"/>
                    </a:lnTo>
                    <a:lnTo>
                      <a:pt x="291" y="16"/>
                    </a:lnTo>
                    <a:lnTo>
                      <a:pt x="291" y="16"/>
                    </a:lnTo>
                    <a:lnTo>
                      <a:pt x="291" y="16"/>
                    </a:lnTo>
                    <a:lnTo>
                      <a:pt x="291" y="16"/>
                    </a:lnTo>
                    <a:lnTo>
                      <a:pt x="294" y="16"/>
                    </a:lnTo>
                    <a:lnTo>
                      <a:pt x="294" y="16"/>
                    </a:lnTo>
                    <a:lnTo>
                      <a:pt x="294" y="16"/>
                    </a:lnTo>
                    <a:lnTo>
                      <a:pt x="294" y="16"/>
                    </a:lnTo>
                    <a:lnTo>
                      <a:pt x="296" y="16"/>
                    </a:lnTo>
                    <a:lnTo>
                      <a:pt x="296" y="16"/>
                    </a:lnTo>
                    <a:lnTo>
                      <a:pt x="298" y="16"/>
                    </a:lnTo>
                    <a:lnTo>
                      <a:pt x="298" y="16"/>
                    </a:lnTo>
                    <a:lnTo>
                      <a:pt x="298" y="16"/>
                    </a:lnTo>
                    <a:lnTo>
                      <a:pt x="298" y="16"/>
                    </a:lnTo>
                    <a:lnTo>
                      <a:pt x="301" y="16"/>
                    </a:lnTo>
                    <a:lnTo>
                      <a:pt x="301" y="16"/>
                    </a:lnTo>
                    <a:lnTo>
                      <a:pt x="301" y="19"/>
                    </a:lnTo>
                    <a:lnTo>
                      <a:pt x="303" y="19"/>
                    </a:lnTo>
                    <a:lnTo>
                      <a:pt x="303" y="19"/>
                    </a:lnTo>
                    <a:lnTo>
                      <a:pt x="303" y="19"/>
                    </a:lnTo>
                    <a:lnTo>
                      <a:pt x="305" y="19"/>
                    </a:lnTo>
                    <a:lnTo>
                      <a:pt x="305" y="19"/>
                    </a:lnTo>
                    <a:lnTo>
                      <a:pt x="305" y="19"/>
                    </a:lnTo>
                    <a:lnTo>
                      <a:pt x="305" y="19"/>
                    </a:lnTo>
                    <a:lnTo>
                      <a:pt x="305" y="19"/>
                    </a:lnTo>
                    <a:lnTo>
                      <a:pt x="308" y="19"/>
                    </a:lnTo>
                    <a:lnTo>
                      <a:pt x="308" y="19"/>
                    </a:lnTo>
                    <a:lnTo>
                      <a:pt x="308" y="19"/>
                    </a:lnTo>
                    <a:lnTo>
                      <a:pt x="310" y="19"/>
                    </a:lnTo>
                    <a:lnTo>
                      <a:pt x="310" y="21"/>
                    </a:lnTo>
                    <a:lnTo>
                      <a:pt x="310" y="21"/>
                    </a:lnTo>
                    <a:lnTo>
                      <a:pt x="310" y="21"/>
                    </a:lnTo>
                    <a:lnTo>
                      <a:pt x="310" y="21"/>
                    </a:lnTo>
                    <a:lnTo>
                      <a:pt x="310" y="23"/>
                    </a:lnTo>
                    <a:lnTo>
                      <a:pt x="310" y="23"/>
                    </a:lnTo>
                    <a:lnTo>
                      <a:pt x="310" y="23"/>
                    </a:lnTo>
                    <a:lnTo>
                      <a:pt x="310" y="26"/>
                    </a:lnTo>
                    <a:lnTo>
                      <a:pt x="310" y="26"/>
                    </a:lnTo>
                    <a:lnTo>
                      <a:pt x="310" y="26"/>
                    </a:lnTo>
                    <a:lnTo>
                      <a:pt x="310" y="28"/>
                    </a:lnTo>
                    <a:lnTo>
                      <a:pt x="310" y="28"/>
                    </a:lnTo>
                    <a:lnTo>
                      <a:pt x="310" y="28"/>
                    </a:lnTo>
                    <a:lnTo>
                      <a:pt x="310" y="31"/>
                    </a:lnTo>
                    <a:lnTo>
                      <a:pt x="310" y="31"/>
                    </a:lnTo>
                    <a:lnTo>
                      <a:pt x="310" y="33"/>
                    </a:lnTo>
                    <a:lnTo>
                      <a:pt x="310" y="33"/>
                    </a:lnTo>
                    <a:lnTo>
                      <a:pt x="310" y="33"/>
                    </a:lnTo>
                    <a:lnTo>
                      <a:pt x="310" y="33"/>
                    </a:lnTo>
                    <a:lnTo>
                      <a:pt x="310" y="33"/>
                    </a:lnTo>
                    <a:lnTo>
                      <a:pt x="312" y="33"/>
                    </a:lnTo>
                    <a:lnTo>
                      <a:pt x="312" y="33"/>
                    </a:lnTo>
                    <a:lnTo>
                      <a:pt x="312" y="35"/>
                    </a:lnTo>
                    <a:lnTo>
                      <a:pt x="312" y="35"/>
                    </a:lnTo>
                    <a:lnTo>
                      <a:pt x="312" y="38"/>
                    </a:lnTo>
                    <a:lnTo>
                      <a:pt x="312" y="38"/>
                    </a:lnTo>
                    <a:lnTo>
                      <a:pt x="312" y="38"/>
                    </a:lnTo>
                    <a:lnTo>
                      <a:pt x="312" y="40"/>
                    </a:lnTo>
                    <a:lnTo>
                      <a:pt x="312" y="40"/>
                    </a:lnTo>
                    <a:lnTo>
                      <a:pt x="312" y="40"/>
                    </a:lnTo>
                    <a:lnTo>
                      <a:pt x="312" y="40"/>
                    </a:lnTo>
                    <a:lnTo>
                      <a:pt x="315" y="40"/>
                    </a:lnTo>
                    <a:lnTo>
                      <a:pt x="315" y="40"/>
                    </a:lnTo>
                    <a:lnTo>
                      <a:pt x="317" y="40"/>
                    </a:lnTo>
                    <a:lnTo>
                      <a:pt x="317" y="40"/>
                    </a:lnTo>
                    <a:lnTo>
                      <a:pt x="317" y="42"/>
                    </a:lnTo>
                    <a:lnTo>
                      <a:pt x="317" y="42"/>
                    </a:lnTo>
                    <a:lnTo>
                      <a:pt x="317" y="42"/>
                    </a:lnTo>
                    <a:lnTo>
                      <a:pt x="320" y="42"/>
                    </a:lnTo>
                    <a:lnTo>
                      <a:pt x="320" y="42"/>
                    </a:lnTo>
                    <a:lnTo>
                      <a:pt x="320" y="42"/>
                    </a:lnTo>
                    <a:lnTo>
                      <a:pt x="320" y="42"/>
                    </a:lnTo>
                    <a:lnTo>
                      <a:pt x="322" y="42"/>
                    </a:lnTo>
                    <a:lnTo>
                      <a:pt x="322" y="45"/>
                    </a:lnTo>
                    <a:lnTo>
                      <a:pt x="322" y="45"/>
                    </a:lnTo>
                    <a:lnTo>
                      <a:pt x="324" y="45"/>
                    </a:lnTo>
                    <a:lnTo>
                      <a:pt x="324" y="45"/>
                    </a:lnTo>
                    <a:lnTo>
                      <a:pt x="324" y="45"/>
                    </a:lnTo>
                    <a:lnTo>
                      <a:pt x="324" y="45"/>
                    </a:lnTo>
                    <a:lnTo>
                      <a:pt x="324" y="47"/>
                    </a:lnTo>
                    <a:lnTo>
                      <a:pt x="327" y="47"/>
                    </a:lnTo>
                    <a:lnTo>
                      <a:pt x="327" y="47"/>
                    </a:lnTo>
                    <a:lnTo>
                      <a:pt x="327" y="47"/>
                    </a:lnTo>
                    <a:lnTo>
                      <a:pt x="329" y="47"/>
                    </a:lnTo>
                    <a:lnTo>
                      <a:pt x="329" y="47"/>
                    </a:lnTo>
                    <a:lnTo>
                      <a:pt x="329" y="45"/>
                    </a:lnTo>
                    <a:lnTo>
                      <a:pt x="331" y="45"/>
                    </a:lnTo>
                    <a:lnTo>
                      <a:pt x="331" y="45"/>
                    </a:lnTo>
                    <a:lnTo>
                      <a:pt x="331" y="47"/>
                    </a:lnTo>
                    <a:lnTo>
                      <a:pt x="331" y="47"/>
                    </a:lnTo>
                    <a:lnTo>
                      <a:pt x="331" y="47"/>
                    </a:lnTo>
                    <a:lnTo>
                      <a:pt x="334" y="47"/>
                    </a:lnTo>
                    <a:lnTo>
                      <a:pt x="334" y="50"/>
                    </a:lnTo>
                    <a:lnTo>
                      <a:pt x="334" y="50"/>
                    </a:lnTo>
                    <a:lnTo>
                      <a:pt x="334" y="50"/>
                    </a:lnTo>
                    <a:lnTo>
                      <a:pt x="336" y="50"/>
                    </a:lnTo>
                    <a:lnTo>
                      <a:pt x="336" y="50"/>
                    </a:lnTo>
                    <a:lnTo>
                      <a:pt x="339" y="50"/>
                    </a:lnTo>
                    <a:lnTo>
                      <a:pt x="339" y="50"/>
                    </a:lnTo>
                    <a:lnTo>
                      <a:pt x="339" y="50"/>
                    </a:lnTo>
                    <a:lnTo>
                      <a:pt x="339" y="50"/>
                    </a:lnTo>
                    <a:lnTo>
                      <a:pt x="341" y="50"/>
                    </a:lnTo>
                    <a:lnTo>
                      <a:pt x="341" y="52"/>
                    </a:lnTo>
                    <a:lnTo>
                      <a:pt x="341" y="52"/>
                    </a:lnTo>
                    <a:lnTo>
                      <a:pt x="343" y="52"/>
                    </a:lnTo>
                    <a:lnTo>
                      <a:pt x="343" y="50"/>
                    </a:lnTo>
                    <a:lnTo>
                      <a:pt x="343" y="50"/>
                    </a:lnTo>
                    <a:lnTo>
                      <a:pt x="343" y="50"/>
                    </a:lnTo>
                    <a:lnTo>
                      <a:pt x="343" y="50"/>
                    </a:lnTo>
                    <a:lnTo>
                      <a:pt x="346" y="50"/>
                    </a:lnTo>
                    <a:lnTo>
                      <a:pt x="346" y="50"/>
                    </a:lnTo>
                    <a:lnTo>
                      <a:pt x="346" y="50"/>
                    </a:lnTo>
                    <a:lnTo>
                      <a:pt x="346" y="50"/>
                    </a:lnTo>
                    <a:lnTo>
                      <a:pt x="348" y="50"/>
                    </a:lnTo>
                    <a:lnTo>
                      <a:pt x="348" y="50"/>
                    </a:lnTo>
                    <a:lnTo>
                      <a:pt x="350" y="50"/>
                    </a:lnTo>
                    <a:lnTo>
                      <a:pt x="350" y="50"/>
                    </a:lnTo>
                    <a:lnTo>
                      <a:pt x="350" y="50"/>
                    </a:lnTo>
                    <a:lnTo>
                      <a:pt x="353" y="50"/>
                    </a:lnTo>
                    <a:lnTo>
                      <a:pt x="353" y="50"/>
                    </a:lnTo>
                    <a:lnTo>
                      <a:pt x="353" y="50"/>
                    </a:lnTo>
                    <a:lnTo>
                      <a:pt x="353" y="50"/>
                    </a:lnTo>
                    <a:lnTo>
                      <a:pt x="353" y="47"/>
                    </a:lnTo>
                    <a:lnTo>
                      <a:pt x="355" y="47"/>
                    </a:lnTo>
                    <a:lnTo>
                      <a:pt x="355" y="47"/>
                    </a:lnTo>
                    <a:lnTo>
                      <a:pt x="355" y="47"/>
                    </a:lnTo>
                    <a:lnTo>
                      <a:pt x="357" y="47"/>
                    </a:lnTo>
                    <a:lnTo>
                      <a:pt x="357" y="47"/>
                    </a:lnTo>
                    <a:lnTo>
                      <a:pt x="357" y="47"/>
                    </a:lnTo>
                    <a:lnTo>
                      <a:pt x="357" y="45"/>
                    </a:lnTo>
                    <a:lnTo>
                      <a:pt x="360" y="45"/>
                    </a:lnTo>
                    <a:lnTo>
                      <a:pt x="360" y="45"/>
                    </a:lnTo>
                    <a:lnTo>
                      <a:pt x="360" y="45"/>
                    </a:lnTo>
                    <a:lnTo>
                      <a:pt x="362" y="45"/>
                    </a:lnTo>
                    <a:lnTo>
                      <a:pt x="362" y="45"/>
                    </a:lnTo>
                    <a:lnTo>
                      <a:pt x="365" y="45"/>
                    </a:lnTo>
                    <a:lnTo>
                      <a:pt x="365" y="45"/>
                    </a:lnTo>
                    <a:lnTo>
                      <a:pt x="365" y="45"/>
                    </a:lnTo>
                    <a:lnTo>
                      <a:pt x="365" y="45"/>
                    </a:lnTo>
                    <a:lnTo>
                      <a:pt x="367" y="45"/>
                    </a:lnTo>
                    <a:lnTo>
                      <a:pt x="367" y="45"/>
                    </a:lnTo>
                    <a:lnTo>
                      <a:pt x="367" y="45"/>
                    </a:lnTo>
                    <a:lnTo>
                      <a:pt x="369" y="45"/>
                    </a:lnTo>
                    <a:lnTo>
                      <a:pt x="369" y="42"/>
                    </a:lnTo>
                    <a:lnTo>
                      <a:pt x="369" y="42"/>
                    </a:lnTo>
                    <a:lnTo>
                      <a:pt x="372" y="42"/>
                    </a:lnTo>
                    <a:lnTo>
                      <a:pt x="372" y="45"/>
                    </a:lnTo>
                    <a:lnTo>
                      <a:pt x="372" y="45"/>
                    </a:lnTo>
                    <a:lnTo>
                      <a:pt x="372" y="45"/>
                    </a:lnTo>
                    <a:lnTo>
                      <a:pt x="372" y="42"/>
                    </a:lnTo>
                    <a:lnTo>
                      <a:pt x="374" y="42"/>
                    </a:lnTo>
                    <a:lnTo>
                      <a:pt x="374" y="42"/>
                    </a:lnTo>
                    <a:lnTo>
                      <a:pt x="374" y="42"/>
                    </a:lnTo>
                    <a:lnTo>
                      <a:pt x="376" y="42"/>
                    </a:lnTo>
                    <a:lnTo>
                      <a:pt x="376" y="42"/>
                    </a:lnTo>
                    <a:lnTo>
                      <a:pt x="376" y="42"/>
                    </a:lnTo>
                    <a:lnTo>
                      <a:pt x="376" y="42"/>
                    </a:lnTo>
                    <a:lnTo>
                      <a:pt x="379" y="42"/>
                    </a:lnTo>
                    <a:lnTo>
                      <a:pt x="379" y="42"/>
                    </a:lnTo>
                    <a:lnTo>
                      <a:pt x="379" y="42"/>
                    </a:lnTo>
                    <a:lnTo>
                      <a:pt x="379" y="42"/>
                    </a:lnTo>
                    <a:lnTo>
                      <a:pt x="381" y="42"/>
                    </a:lnTo>
                    <a:lnTo>
                      <a:pt x="381" y="42"/>
                    </a:lnTo>
                    <a:lnTo>
                      <a:pt x="383" y="42"/>
                    </a:lnTo>
                    <a:lnTo>
                      <a:pt x="383" y="42"/>
                    </a:lnTo>
                    <a:lnTo>
                      <a:pt x="383" y="42"/>
                    </a:lnTo>
                    <a:lnTo>
                      <a:pt x="383" y="42"/>
                    </a:lnTo>
                    <a:lnTo>
                      <a:pt x="386" y="42"/>
                    </a:lnTo>
                    <a:lnTo>
                      <a:pt x="386" y="42"/>
                    </a:lnTo>
                    <a:lnTo>
                      <a:pt x="386" y="42"/>
                    </a:lnTo>
                    <a:lnTo>
                      <a:pt x="388" y="42"/>
                    </a:lnTo>
                    <a:lnTo>
                      <a:pt x="388" y="42"/>
                    </a:lnTo>
                    <a:lnTo>
                      <a:pt x="391" y="42"/>
                    </a:lnTo>
                    <a:lnTo>
                      <a:pt x="391" y="42"/>
                    </a:lnTo>
                    <a:lnTo>
                      <a:pt x="391" y="42"/>
                    </a:lnTo>
                    <a:lnTo>
                      <a:pt x="393" y="42"/>
                    </a:lnTo>
                    <a:lnTo>
                      <a:pt x="393" y="42"/>
                    </a:lnTo>
                    <a:lnTo>
                      <a:pt x="393" y="45"/>
                    </a:lnTo>
                    <a:lnTo>
                      <a:pt x="393" y="45"/>
                    </a:lnTo>
                    <a:lnTo>
                      <a:pt x="393" y="45"/>
                    </a:lnTo>
                    <a:lnTo>
                      <a:pt x="395" y="45"/>
                    </a:lnTo>
                    <a:lnTo>
                      <a:pt x="395" y="45"/>
                    </a:lnTo>
                    <a:lnTo>
                      <a:pt x="395" y="47"/>
                    </a:lnTo>
                    <a:lnTo>
                      <a:pt x="398" y="47"/>
                    </a:lnTo>
                    <a:lnTo>
                      <a:pt x="398" y="47"/>
                    </a:lnTo>
                    <a:lnTo>
                      <a:pt x="398" y="47"/>
                    </a:lnTo>
                    <a:lnTo>
                      <a:pt x="398" y="45"/>
                    </a:lnTo>
                    <a:lnTo>
                      <a:pt x="400" y="45"/>
                    </a:lnTo>
                    <a:lnTo>
                      <a:pt x="400" y="45"/>
                    </a:lnTo>
                    <a:lnTo>
                      <a:pt x="400" y="45"/>
                    </a:lnTo>
                    <a:lnTo>
                      <a:pt x="402" y="45"/>
                    </a:lnTo>
                    <a:lnTo>
                      <a:pt x="402" y="45"/>
                    </a:lnTo>
                    <a:lnTo>
                      <a:pt x="405" y="45"/>
                    </a:lnTo>
                    <a:lnTo>
                      <a:pt x="405" y="45"/>
                    </a:lnTo>
                    <a:lnTo>
                      <a:pt x="405" y="45"/>
                    </a:lnTo>
                    <a:lnTo>
                      <a:pt x="407" y="45"/>
                    </a:lnTo>
                    <a:lnTo>
                      <a:pt x="407" y="45"/>
                    </a:lnTo>
                    <a:lnTo>
                      <a:pt x="410" y="45"/>
                    </a:lnTo>
                    <a:lnTo>
                      <a:pt x="410" y="47"/>
                    </a:lnTo>
                    <a:lnTo>
                      <a:pt x="410" y="47"/>
                    </a:lnTo>
                    <a:lnTo>
                      <a:pt x="410" y="47"/>
                    </a:lnTo>
                    <a:lnTo>
                      <a:pt x="410" y="47"/>
                    </a:lnTo>
                    <a:lnTo>
                      <a:pt x="412" y="47"/>
                    </a:lnTo>
                    <a:lnTo>
                      <a:pt x="412" y="47"/>
                    </a:lnTo>
                    <a:lnTo>
                      <a:pt x="412" y="50"/>
                    </a:lnTo>
                    <a:lnTo>
                      <a:pt x="412" y="50"/>
                    </a:lnTo>
                    <a:lnTo>
                      <a:pt x="412" y="50"/>
                    </a:lnTo>
                    <a:lnTo>
                      <a:pt x="414" y="50"/>
                    </a:lnTo>
                    <a:lnTo>
                      <a:pt x="414" y="52"/>
                    </a:lnTo>
                    <a:lnTo>
                      <a:pt x="414" y="52"/>
                    </a:lnTo>
                    <a:lnTo>
                      <a:pt x="414" y="52"/>
                    </a:lnTo>
                    <a:lnTo>
                      <a:pt x="414" y="52"/>
                    </a:lnTo>
                    <a:lnTo>
                      <a:pt x="417" y="52"/>
                    </a:lnTo>
                    <a:lnTo>
                      <a:pt x="417" y="52"/>
                    </a:lnTo>
                    <a:lnTo>
                      <a:pt x="417" y="54"/>
                    </a:lnTo>
                    <a:lnTo>
                      <a:pt x="417" y="54"/>
                    </a:lnTo>
                    <a:lnTo>
                      <a:pt x="419" y="54"/>
                    </a:lnTo>
                    <a:lnTo>
                      <a:pt x="419" y="54"/>
                    </a:lnTo>
                    <a:lnTo>
                      <a:pt x="419" y="54"/>
                    </a:lnTo>
                    <a:lnTo>
                      <a:pt x="421" y="54"/>
                    </a:lnTo>
                    <a:lnTo>
                      <a:pt x="421" y="54"/>
                    </a:lnTo>
                    <a:lnTo>
                      <a:pt x="421" y="54"/>
                    </a:lnTo>
                    <a:lnTo>
                      <a:pt x="424" y="54"/>
                    </a:lnTo>
                    <a:lnTo>
                      <a:pt x="424" y="54"/>
                    </a:lnTo>
                    <a:lnTo>
                      <a:pt x="424" y="54"/>
                    </a:lnTo>
                    <a:lnTo>
                      <a:pt x="424" y="54"/>
                    </a:lnTo>
                    <a:lnTo>
                      <a:pt x="424" y="54"/>
                    </a:lnTo>
                    <a:lnTo>
                      <a:pt x="426" y="54"/>
                    </a:lnTo>
                    <a:lnTo>
                      <a:pt x="426" y="54"/>
                    </a:lnTo>
                    <a:lnTo>
                      <a:pt x="426" y="54"/>
                    </a:lnTo>
                    <a:lnTo>
                      <a:pt x="428" y="54"/>
                    </a:lnTo>
                    <a:lnTo>
                      <a:pt x="428" y="54"/>
                    </a:lnTo>
                    <a:lnTo>
                      <a:pt x="431" y="54"/>
                    </a:lnTo>
                    <a:lnTo>
                      <a:pt x="431" y="54"/>
                    </a:lnTo>
                    <a:lnTo>
                      <a:pt x="431" y="57"/>
                    </a:lnTo>
                    <a:lnTo>
                      <a:pt x="431" y="57"/>
                    </a:lnTo>
                    <a:lnTo>
                      <a:pt x="433" y="57"/>
                    </a:lnTo>
                    <a:lnTo>
                      <a:pt x="433" y="57"/>
                    </a:lnTo>
                    <a:lnTo>
                      <a:pt x="433" y="57"/>
                    </a:lnTo>
                    <a:lnTo>
                      <a:pt x="433" y="59"/>
                    </a:lnTo>
                    <a:lnTo>
                      <a:pt x="433" y="59"/>
                    </a:lnTo>
                    <a:lnTo>
                      <a:pt x="433" y="61"/>
                    </a:lnTo>
                    <a:lnTo>
                      <a:pt x="433" y="61"/>
                    </a:lnTo>
                    <a:lnTo>
                      <a:pt x="433" y="61"/>
                    </a:lnTo>
                    <a:lnTo>
                      <a:pt x="433" y="61"/>
                    </a:lnTo>
                    <a:lnTo>
                      <a:pt x="433" y="64"/>
                    </a:lnTo>
                    <a:lnTo>
                      <a:pt x="436" y="64"/>
                    </a:lnTo>
                    <a:lnTo>
                      <a:pt x="436" y="64"/>
                    </a:lnTo>
                    <a:lnTo>
                      <a:pt x="436" y="64"/>
                    </a:lnTo>
                    <a:lnTo>
                      <a:pt x="438" y="64"/>
                    </a:lnTo>
                    <a:lnTo>
                      <a:pt x="438" y="66"/>
                    </a:lnTo>
                    <a:lnTo>
                      <a:pt x="438" y="66"/>
                    </a:lnTo>
                    <a:lnTo>
                      <a:pt x="438" y="66"/>
                    </a:lnTo>
                    <a:lnTo>
                      <a:pt x="440" y="66"/>
                    </a:lnTo>
                    <a:lnTo>
                      <a:pt x="440" y="66"/>
                    </a:lnTo>
                    <a:lnTo>
                      <a:pt x="440" y="66"/>
                    </a:lnTo>
                    <a:lnTo>
                      <a:pt x="440" y="66"/>
                    </a:lnTo>
                    <a:lnTo>
                      <a:pt x="440" y="69"/>
                    </a:lnTo>
                    <a:lnTo>
                      <a:pt x="443" y="69"/>
                    </a:lnTo>
                    <a:lnTo>
                      <a:pt x="443" y="69"/>
                    </a:lnTo>
                    <a:lnTo>
                      <a:pt x="443" y="69"/>
                    </a:lnTo>
                    <a:lnTo>
                      <a:pt x="445" y="69"/>
                    </a:lnTo>
                    <a:lnTo>
                      <a:pt x="445" y="71"/>
                    </a:lnTo>
                    <a:lnTo>
                      <a:pt x="445" y="71"/>
                    </a:lnTo>
                    <a:lnTo>
                      <a:pt x="445" y="71"/>
                    </a:lnTo>
                    <a:lnTo>
                      <a:pt x="445" y="71"/>
                    </a:lnTo>
                    <a:lnTo>
                      <a:pt x="447" y="71"/>
                    </a:lnTo>
                    <a:lnTo>
                      <a:pt x="447" y="71"/>
                    </a:lnTo>
                    <a:lnTo>
                      <a:pt x="450" y="71"/>
                    </a:lnTo>
                    <a:lnTo>
                      <a:pt x="450" y="71"/>
                    </a:lnTo>
                    <a:lnTo>
                      <a:pt x="450" y="71"/>
                    </a:lnTo>
                    <a:lnTo>
                      <a:pt x="452" y="71"/>
                    </a:lnTo>
                    <a:lnTo>
                      <a:pt x="452" y="71"/>
                    </a:lnTo>
                    <a:lnTo>
                      <a:pt x="452" y="71"/>
                    </a:lnTo>
                    <a:lnTo>
                      <a:pt x="454" y="71"/>
                    </a:lnTo>
                    <a:lnTo>
                      <a:pt x="454" y="71"/>
                    </a:lnTo>
                    <a:lnTo>
                      <a:pt x="454" y="71"/>
                    </a:lnTo>
                    <a:lnTo>
                      <a:pt x="457" y="71"/>
                    </a:lnTo>
                    <a:lnTo>
                      <a:pt x="457" y="71"/>
                    </a:lnTo>
                    <a:lnTo>
                      <a:pt x="457" y="71"/>
                    </a:lnTo>
                    <a:lnTo>
                      <a:pt x="457" y="71"/>
                    </a:lnTo>
                    <a:lnTo>
                      <a:pt x="459" y="71"/>
                    </a:lnTo>
                    <a:lnTo>
                      <a:pt x="459" y="71"/>
                    </a:lnTo>
                    <a:lnTo>
                      <a:pt x="459" y="71"/>
                    </a:lnTo>
                    <a:lnTo>
                      <a:pt x="459" y="71"/>
                    </a:lnTo>
                    <a:lnTo>
                      <a:pt x="462" y="71"/>
                    </a:lnTo>
                    <a:lnTo>
                      <a:pt x="462" y="71"/>
                    </a:lnTo>
                    <a:lnTo>
                      <a:pt x="462" y="71"/>
                    </a:lnTo>
                    <a:lnTo>
                      <a:pt x="464" y="71"/>
                    </a:lnTo>
                    <a:lnTo>
                      <a:pt x="464" y="71"/>
                    </a:lnTo>
                    <a:lnTo>
                      <a:pt x="464" y="71"/>
                    </a:lnTo>
                    <a:lnTo>
                      <a:pt x="464" y="73"/>
                    </a:lnTo>
                    <a:lnTo>
                      <a:pt x="466" y="73"/>
                    </a:lnTo>
                    <a:lnTo>
                      <a:pt x="466" y="73"/>
                    </a:lnTo>
                    <a:lnTo>
                      <a:pt x="466" y="73"/>
                    </a:lnTo>
                    <a:lnTo>
                      <a:pt x="466" y="73"/>
                    </a:lnTo>
                    <a:lnTo>
                      <a:pt x="466" y="73"/>
                    </a:lnTo>
                    <a:lnTo>
                      <a:pt x="469" y="73"/>
                    </a:lnTo>
                    <a:lnTo>
                      <a:pt x="469" y="73"/>
                    </a:lnTo>
                    <a:lnTo>
                      <a:pt x="471" y="73"/>
                    </a:lnTo>
                    <a:lnTo>
                      <a:pt x="471" y="73"/>
                    </a:lnTo>
                    <a:lnTo>
                      <a:pt x="471" y="73"/>
                    </a:lnTo>
                    <a:lnTo>
                      <a:pt x="471" y="73"/>
                    </a:lnTo>
                    <a:lnTo>
                      <a:pt x="471" y="73"/>
                    </a:lnTo>
                    <a:lnTo>
                      <a:pt x="473" y="73"/>
                    </a:lnTo>
                    <a:lnTo>
                      <a:pt x="473" y="73"/>
                    </a:lnTo>
                    <a:lnTo>
                      <a:pt x="473" y="73"/>
                    </a:lnTo>
                    <a:lnTo>
                      <a:pt x="476" y="73"/>
                    </a:lnTo>
                    <a:lnTo>
                      <a:pt x="476" y="73"/>
                    </a:lnTo>
                    <a:lnTo>
                      <a:pt x="478" y="73"/>
                    </a:lnTo>
                    <a:lnTo>
                      <a:pt x="478" y="73"/>
                    </a:lnTo>
                    <a:lnTo>
                      <a:pt x="478" y="73"/>
                    </a:lnTo>
                    <a:lnTo>
                      <a:pt x="478" y="76"/>
                    </a:lnTo>
                    <a:lnTo>
                      <a:pt x="481" y="76"/>
                    </a:lnTo>
                    <a:lnTo>
                      <a:pt x="481" y="76"/>
                    </a:lnTo>
                    <a:lnTo>
                      <a:pt x="483" y="76"/>
                    </a:lnTo>
                    <a:lnTo>
                      <a:pt x="483" y="76"/>
                    </a:lnTo>
                    <a:lnTo>
                      <a:pt x="483" y="76"/>
                    </a:lnTo>
                    <a:lnTo>
                      <a:pt x="485" y="76"/>
                    </a:lnTo>
                    <a:lnTo>
                      <a:pt x="485" y="73"/>
                    </a:lnTo>
                    <a:lnTo>
                      <a:pt x="485" y="73"/>
                    </a:lnTo>
                    <a:lnTo>
                      <a:pt x="485" y="73"/>
                    </a:lnTo>
                    <a:lnTo>
                      <a:pt x="485" y="73"/>
                    </a:lnTo>
                    <a:lnTo>
                      <a:pt x="488" y="73"/>
                    </a:lnTo>
                    <a:lnTo>
                      <a:pt x="488" y="73"/>
                    </a:lnTo>
                    <a:lnTo>
                      <a:pt x="488" y="73"/>
                    </a:lnTo>
                    <a:lnTo>
                      <a:pt x="490" y="73"/>
                    </a:lnTo>
                    <a:lnTo>
                      <a:pt x="490" y="76"/>
                    </a:lnTo>
                    <a:lnTo>
                      <a:pt x="490" y="76"/>
                    </a:lnTo>
                    <a:lnTo>
                      <a:pt x="490" y="76"/>
                    </a:lnTo>
                    <a:lnTo>
                      <a:pt x="492" y="76"/>
                    </a:lnTo>
                    <a:lnTo>
                      <a:pt x="492" y="76"/>
                    </a:lnTo>
                    <a:lnTo>
                      <a:pt x="492" y="76"/>
                    </a:lnTo>
                    <a:lnTo>
                      <a:pt x="492" y="76"/>
                    </a:lnTo>
                    <a:lnTo>
                      <a:pt x="492" y="76"/>
                    </a:lnTo>
                    <a:lnTo>
                      <a:pt x="495" y="76"/>
                    </a:lnTo>
                    <a:lnTo>
                      <a:pt x="495" y="76"/>
                    </a:lnTo>
                    <a:lnTo>
                      <a:pt x="497" y="76"/>
                    </a:lnTo>
                    <a:lnTo>
                      <a:pt x="497" y="76"/>
                    </a:lnTo>
                    <a:lnTo>
                      <a:pt x="497" y="76"/>
                    </a:lnTo>
                    <a:lnTo>
                      <a:pt x="497" y="73"/>
                    </a:lnTo>
                    <a:lnTo>
                      <a:pt x="499" y="73"/>
                    </a:lnTo>
                    <a:lnTo>
                      <a:pt x="499" y="73"/>
                    </a:lnTo>
                    <a:lnTo>
                      <a:pt x="499" y="73"/>
                    </a:lnTo>
                    <a:lnTo>
                      <a:pt x="499" y="73"/>
                    </a:lnTo>
                    <a:lnTo>
                      <a:pt x="502" y="73"/>
                    </a:lnTo>
                    <a:lnTo>
                      <a:pt x="502" y="73"/>
                    </a:lnTo>
                    <a:lnTo>
                      <a:pt x="502" y="73"/>
                    </a:lnTo>
                    <a:lnTo>
                      <a:pt x="504" y="73"/>
                    </a:lnTo>
                    <a:lnTo>
                      <a:pt x="504" y="71"/>
                    </a:lnTo>
                    <a:lnTo>
                      <a:pt x="504" y="71"/>
                    </a:lnTo>
                    <a:lnTo>
                      <a:pt x="504" y="71"/>
                    </a:lnTo>
                    <a:lnTo>
                      <a:pt x="507" y="71"/>
                    </a:lnTo>
                    <a:lnTo>
                      <a:pt x="507" y="71"/>
                    </a:lnTo>
                    <a:lnTo>
                      <a:pt x="507" y="71"/>
                    </a:lnTo>
                    <a:lnTo>
                      <a:pt x="507" y="71"/>
                    </a:lnTo>
                    <a:lnTo>
                      <a:pt x="509" y="71"/>
                    </a:lnTo>
                    <a:lnTo>
                      <a:pt x="509" y="71"/>
                    </a:lnTo>
                    <a:lnTo>
                      <a:pt x="509" y="71"/>
                    </a:lnTo>
                    <a:lnTo>
                      <a:pt x="511" y="71"/>
                    </a:lnTo>
                    <a:lnTo>
                      <a:pt x="511" y="71"/>
                    </a:lnTo>
                    <a:lnTo>
                      <a:pt x="511" y="71"/>
                    </a:lnTo>
                    <a:lnTo>
                      <a:pt x="511" y="71"/>
                    </a:lnTo>
                    <a:lnTo>
                      <a:pt x="514" y="71"/>
                    </a:lnTo>
                    <a:lnTo>
                      <a:pt x="514" y="69"/>
                    </a:lnTo>
                    <a:lnTo>
                      <a:pt x="514" y="69"/>
                    </a:lnTo>
                    <a:lnTo>
                      <a:pt x="516" y="69"/>
                    </a:lnTo>
                    <a:lnTo>
                      <a:pt x="516" y="69"/>
                    </a:lnTo>
                    <a:lnTo>
                      <a:pt x="516" y="71"/>
                    </a:lnTo>
                    <a:lnTo>
                      <a:pt x="516" y="71"/>
                    </a:lnTo>
                    <a:lnTo>
                      <a:pt x="518" y="71"/>
                    </a:lnTo>
                    <a:lnTo>
                      <a:pt x="518" y="71"/>
                    </a:lnTo>
                    <a:lnTo>
                      <a:pt x="518" y="69"/>
                    </a:lnTo>
                    <a:lnTo>
                      <a:pt x="518" y="69"/>
                    </a:lnTo>
                    <a:lnTo>
                      <a:pt x="521" y="69"/>
                    </a:lnTo>
                    <a:lnTo>
                      <a:pt x="521" y="69"/>
                    </a:lnTo>
                    <a:lnTo>
                      <a:pt x="523" y="69"/>
                    </a:lnTo>
                    <a:lnTo>
                      <a:pt x="523" y="69"/>
                    </a:lnTo>
                    <a:lnTo>
                      <a:pt x="523" y="69"/>
                    </a:lnTo>
                    <a:lnTo>
                      <a:pt x="523" y="69"/>
                    </a:lnTo>
                    <a:lnTo>
                      <a:pt x="525" y="69"/>
                    </a:lnTo>
                    <a:lnTo>
                      <a:pt x="525" y="69"/>
                    </a:lnTo>
                    <a:lnTo>
                      <a:pt x="525" y="66"/>
                    </a:lnTo>
                    <a:lnTo>
                      <a:pt x="525" y="66"/>
                    </a:lnTo>
                    <a:lnTo>
                      <a:pt x="528" y="66"/>
                    </a:lnTo>
                    <a:lnTo>
                      <a:pt x="528" y="66"/>
                    </a:lnTo>
                    <a:lnTo>
                      <a:pt x="530" y="66"/>
                    </a:lnTo>
                    <a:lnTo>
                      <a:pt x="530" y="66"/>
                    </a:lnTo>
                    <a:lnTo>
                      <a:pt x="530" y="66"/>
                    </a:lnTo>
                    <a:lnTo>
                      <a:pt x="530" y="66"/>
                    </a:lnTo>
                    <a:lnTo>
                      <a:pt x="533" y="66"/>
                    </a:lnTo>
                    <a:lnTo>
                      <a:pt x="533" y="66"/>
                    </a:lnTo>
                    <a:lnTo>
                      <a:pt x="533" y="66"/>
                    </a:lnTo>
                    <a:lnTo>
                      <a:pt x="535" y="66"/>
                    </a:lnTo>
                    <a:lnTo>
                      <a:pt x="535" y="66"/>
                    </a:lnTo>
                    <a:lnTo>
                      <a:pt x="535" y="66"/>
                    </a:lnTo>
                    <a:lnTo>
                      <a:pt x="537" y="66"/>
                    </a:lnTo>
                    <a:lnTo>
                      <a:pt x="537" y="66"/>
                    </a:lnTo>
                    <a:lnTo>
                      <a:pt x="537" y="66"/>
                    </a:lnTo>
                    <a:lnTo>
                      <a:pt x="537" y="66"/>
                    </a:lnTo>
                    <a:lnTo>
                      <a:pt x="540" y="66"/>
                    </a:lnTo>
                    <a:lnTo>
                      <a:pt x="540" y="66"/>
                    </a:lnTo>
                    <a:lnTo>
                      <a:pt x="540" y="64"/>
                    </a:lnTo>
                    <a:lnTo>
                      <a:pt x="540" y="64"/>
                    </a:lnTo>
                    <a:lnTo>
                      <a:pt x="542" y="64"/>
                    </a:lnTo>
                    <a:lnTo>
                      <a:pt x="542" y="64"/>
                    </a:lnTo>
                    <a:lnTo>
                      <a:pt x="544" y="64"/>
                    </a:lnTo>
                    <a:lnTo>
                      <a:pt x="544" y="64"/>
                    </a:lnTo>
                    <a:lnTo>
                      <a:pt x="544" y="61"/>
                    </a:lnTo>
                    <a:lnTo>
                      <a:pt x="544" y="61"/>
                    </a:lnTo>
                    <a:lnTo>
                      <a:pt x="544" y="61"/>
                    </a:lnTo>
                    <a:lnTo>
                      <a:pt x="544" y="61"/>
                    </a:lnTo>
                    <a:lnTo>
                      <a:pt x="544" y="61"/>
                    </a:lnTo>
                    <a:lnTo>
                      <a:pt x="544" y="59"/>
                    </a:lnTo>
                    <a:lnTo>
                      <a:pt x="547" y="59"/>
                    </a:lnTo>
                    <a:lnTo>
                      <a:pt x="547" y="59"/>
                    </a:lnTo>
                    <a:lnTo>
                      <a:pt x="547" y="59"/>
                    </a:lnTo>
                    <a:lnTo>
                      <a:pt x="547" y="59"/>
                    </a:lnTo>
                    <a:lnTo>
                      <a:pt x="547" y="57"/>
                    </a:lnTo>
                    <a:lnTo>
                      <a:pt x="549" y="57"/>
                    </a:lnTo>
                    <a:lnTo>
                      <a:pt x="549" y="57"/>
                    </a:lnTo>
                    <a:lnTo>
                      <a:pt x="549" y="57"/>
                    </a:lnTo>
                    <a:lnTo>
                      <a:pt x="552" y="57"/>
                    </a:lnTo>
                    <a:lnTo>
                      <a:pt x="552" y="57"/>
                    </a:lnTo>
                    <a:lnTo>
                      <a:pt x="552" y="54"/>
                    </a:lnTo>
                    <a:lnTo>
                      <a:pt x="552" y="54"/>
                    </a:lnTo>
                    <a:lnTo>
                      <a:pt x="554" y="54"/>
                    </a:lnTo>
                    <a:lnTo>
                      <a:pt x="554" y="54"/>
                    </a:lnTo>
                    <a:lnTo>
                      <a:pt x="554" y="54"/>
                    </a:lnTo>
                    <a:lnTo>
                      <a:pt x="554" y="52"/>
                    </a:lnTo>
                    <a:lnTo>
                      <a:pt x="556" y="52"/>
                    </a:lnTo>
                    <a:lnTo>
                      <a:pt x="556" y="52"/>
                    </a:lnTo>
                    <a:lnTo>
                      <a:pt x="556" y="52"/>
                    </a:lnTo>
                    <a:lnTo>
                      <a:pt x="556" y="52"/>
                    </a:lnTo>
                    <a:lnTo>
                      <a:pt x="559" y="52"/>
                    </a:lnTo>
                    <a:lnTo>
                      <a:pt x="559" y="52"/>
                    </a:lnTo>
                    <a:lnTo>
                      <a:pt x="559" y="52"/>
                    </a:lnTo>
                    <a:lnTo>
                      <a:pt x="561" y="52"/>
                    </a:lnTo>
                    <a:lnTo>
                      <a:pt x="561" y="52"/>
                    </a:lnTo>
                    <a:lnTo>
                      <a:pt x="561" y="52"/>
                    </a:lnTo>
                    <a:lnTo>
                      <a:pt x="563" y="52"/>
                    </a:lnTo>
                    <a:lnTo>
                      <a:pt x="563" y="50"/>
                    </a:lnTo>
                    <a:lnTo>
                      <a:pt x="563" y="50"/>
                    </a:lnTo>
                    <a:lnTo>
                      <a:pt x="563" y="50"/>
                    </a:lnTo>
                    <a:lnTo>
                      <a:pt x="566" y="50"/>
                    </a:lnTo>
                    <a:lnTo>
                      <a:pt x="566" y="50"/>
                    </a:lnTo>
                    <a:lnTo>
                      <a:pt x="566" y="50"/>
                    </a:lnTo>
                    <a:lnTo>
                      <a:pt x="566" y="50"/>
                    </a:lnTo>
                    <a:lnTo>
                      <a:pt x="566" y="47"/>
                    </a:lnTo>
                    <a:lnTo>
                      <a:pt x="568" y="47"/>
                    </a:lnTo>
                    <a:lnTo>
                      <a:pt x="568" y="47"/>
                    </a:lnTo>
                    <a:lnTo>
                      <a:pt x="570" y="47"/>
                    </a:lnTo>
                    <a:lnTo>
                      <a:pt x="570" y="47"/>
                    </a:lnTo>
                    <a:lnTo>
                      <a:pt x="570" y="47"/>
                    </a:lnTo>
                    <a:lnTo>
                      <a:pt x="570" y="47"/>
                    </a:lnTo>
                    <a:lnTo>
                      <a:pt x="570" y="47"/>
                    </a:lnTo>
                    <a:lnTo>
                      <a:pt x="573" y="47"/>
                    </a:lnTo>
                    <a:lnTo>
                      <a:pt x="573" y="47"/>
                    </a:lnTo>
                    <a:lnTo>
                      <a:pt x="573" y="47"/>
                    </a:lnTo>
                    <a:lnTo>
                      <a:pt x="575" y="47"/>
                    </a:lnTo>
                    <a:lnTo>
                      <a:pt x="575" y="47"/>
                    </a:lnTo>
                    <a:lnTo>
                      <a:pt x="578" y="47"/>
                    </a:lnTo>
                    <a:lnTo>
                      <a:pt x="578" y="47"/>
                    </a:lnTo>
                    <a:lnTo>
                      <a:pt x="578" y="47"/>
                    </a:lnTo>
                    <a:lnTo>
                      <a:pt x="580" y="47"/>
                    </a:lnTo>
                    <a:lnTo>
                      <a:pt x="580" y="47"/>
                    </a:lnTo>
                    <a:lnTo>
                      <a:pt x="580" y="47"/>
                    </a:lnTo>
                    <a:lnTo>
                      <a:pt x="580" y="50"/>
                    </a:lnTo>
                    <a:lnTo>
                      <a:pt x="582" y="50"/>
                    </a:lnTo>
                    <a:lnTo>
                      <a:pt x="582" y="50"/>
                    </a:lnTo>
                    <a:lnTo>
                      <a:pt x="585" y="50"/>
                    </a:lnTo>
                    <a:lnTo>
                      <a:pt x="585" y="50"/>
                    </a:lnTo>
                    <a:lnTo>
                      <a:pt x="585" y="50"/>
                    </a:lnTo>
                    <a:lnTo>
                      <a:pt x="585" y="50"/>
                    </a:lnTo>
                    <a:lnTo>
                      <a:pt x="585" y="52"/>
                    </a:lnTo>
                    <a:lnTo>
                      <a:pt x="587" y="52"/>
                    </a:lnTo>
                    <a:lnTo>
                      <a:pt x="587" y="52"/>
                    </a:lnTo>
                    <a:lnTo>
                      <a:pt x="587" y="52"/>
                    </a:lnTo>
                    <a:lnTo>
                      <a:pt x="587" y="52"/>
                    </a:lnTo>
                    <a:lnTo>
                      <a:pt x="589" y="52"/>
                    </a:lnTo>
                    <a:lnTo>
                      <a:pt x="589" y="54"/>
                    </a:lnTo>
                    <a:lnTo>
                      <a:pt x="589" y="54"/>
                    </a:lnTo>
                    <a:lnTo>
                      <a:pt x="589" y="54"/>
                    </a:lnTo>
                    <a:lnTo>
                      <a:pt x="589" y="54"/>
                    </a:lnTo>
                    <a:lnTo>
                      <a:pt x="592" y="54"/>
                    </a:lnTo>
                    <a:lnTo>
                      <a:pt x="592" y="54"/>
                    </a:lnTo>
                    <a:lnTo>
                      <a:pt x="592" y="57"/>
                    </a:lnTo>
                    <a:lnTo>
                      <a:pt x="592" y="57"/>
                    </a:lnTo>
                    <a:lnTo>
                      <a:pt x="594" y="57"/>
                    </a:lnTo>
                    <a:lnTo>
                      <a:pt x="594" y="57"/>
                    </a:lnTo>
                    <a:lnTo>
                      <a:pt x="596" y="57"/>
                    </a:lnTo>
                    <a:lnTo>
                      <a:pt x="596" y="57"/>
                    </a:lnTo>
                    <a:lnTo>
                      <a:pt x="596" y="57"/>
                    </a:lnTo>
                    <a:lnTo>
                      <a:pt x="599" y="57"/>
                    </a:lnTo>
                    <a:lnTo>
                      <a:pt x="599" y="57"/>
                    </a:lnTo>
                    <a:lnTo>
                      <a:pt x="599" y="57"/>
                    </a:lnTo>
                    <a:lnTo>
                      <a:pt x="599" y="57"/>
                    </a:lnTo>
                    <a:lnTo>
                      <a:pt x="601" y="57"/>
                    </a:lnTo>
                    <a:lnTo>
                      <a:pt x="601" y="57"/>
                    </a:lnTo>
                    <a:lnTo>
                      <a:pt x="601" y="57"/>
                    </a:lnTo>
                    <a:lnTo>
                      <a:pt x="604" y="57"/>
                    </a:lnTo>
                    <a:lnTo>
                      <a:pt x="604" y="57"/>
                    </a:lnTo>
                    <a:lnTo>
                      <a:pt x="604" y="54"/>
                    </a:lnTo>
                    <a:lnTo>
                      <a:pt x="604" y="54"/>
                    </a:lnTo>
                    <a:lnTo>
                      <a:pt x="606" y="54"/>
                    </a:lnTo>
                    <a:lnTo>
                      <a:pt x="606" y="54"/>
                    </a:lnTo>
                    <a:lnTo>
                      <a:pt x="606" y="54"/>
                    </a:lnTo>
                    <a:lnTo>
                      <a:pt x="606" y="54"/>
                    </a:lnTo>
                    <a:lnTo>
                      <a:pt x="608" y="54"/>
                    </a:lnTo>
                    <a:lnTo>
                      <a:pt x="608" y="54"/>
                    </a:lnTo>
                    <a:lnTo>
                      <a:pt x="608" y="52"/>
                    </a:lnTo>
                    <a:lnTo>
                      <a:pt x="611" y="52"/>
                    </a:lnTo>
                    <a:lnTo>
                      <a:pt x="611" y="52"/>
                    </a:lnTo>
                    <a:lnTo>
                      <a:pt x="611" y="52"/>
                    </a:lnTo>
                    <a:lnTo>
                      <a:pt x="613" y="52"/>
                    </a:lnTo>
                    <a:lnTo>
                      <a:pt x="613" y="54"/>
                    </a:lnTo>
                    <a:lnTo>
                      <a:pt x="613" y="54"/>
                    </a:lnTo>
                    <a:lnTo>
                      <a:pt x="613" y="54"/>
                    </a:lnTo>
                    <a:lnTo>
                      <a:pt x="615" y="54"/>
                    </a:lnTo>
                    <a:lnTo>
                      <a:pt x="615" y="54"/>
                    </a:lnTo>
                    <a:lnTo>
                      <a:pt x="615" y="54"/>
                    </a:lnTo>
                    <a:lnTo>
                      <a:pt x="618" y="54"/>
                    </a:lnTo>
                    <a:lnTo>
                      <a:pt x="618" y="54"/>
                    </a:lnTo>
                    <a:lnTo>
                      <a:pt x="618" y="54"/>
                    </a:lnTo>
                    <a:lnTo>
                      <a:pt x="620" y="54"/>
                    </a:lnTo>
                    <a:lnTo>
                      <a:pt x="620" y="57"/>
                    </a:lnTo>
                    <a:lnTo>
                      <a:pt x="620" y="57"/>
                    </a:lnTo>
                    <a:lnTo>
                      <a:pt x="620" y="57"/>
                    </a:lnTo>
                    <a:lnTo>
                      <a:pt x="623" y="57"/>
                    </a:lnTo>
                    <a:lnTo>
                      <a:pt x="623" y="59"/>
                    </a:lnTo>
                    <a:lnTo>
                      <a:pt x="620" y="59"/>
                    </a:lnTo>
                    <a:lnTo>
                      <a:pt x="620" y="59"/>
                    </a:lnTo>
                    <a:lnTo>
                      <a:pt x="620" y="61"/>
                    </a:lnTo>
                    <a:lnTo>
                      <a:pt x="620" y="61"/>
                    </a:lnTo>
                    <a:lnTo>
                      <a:pt x="620" y="61"/>
                    </a:lnTo>
                    <a:lnTo>
                      <a:pt x="618" y="61"/>
                    </a:lnTo>
                    <a:lnTo>
                      <a:pt x="618" y="61"/>
                    </a:lnTo>
                    <a:lnTo>
                      <a:pt x="618" y="64"/>
                    </a:lnTo>
                    <a:lnTo>
                      <a:pt x="618" y="64"/>
                    </a:lnTo>
                    <a:lnTo>
                      <a:pt x="618" y="64"/>
                    </a:lnTo>
                    <a:lnTo>
                      <a:pt x="618" y="64"/>
                    </a:lnTo>
                    <a:lnTo>
                      <a:pt x="618" y="66"/>
                    </a:lnTo>
                    <a:lnTo>
                      <a:pt x="618" y="66"/>
                    </a:lnTo>
                    <a:lnTo>
                      <a:pt x="615" y="66"/>
                    </a:lnTo>
                    <a:lnTo>
                      <a:pt x="615" y="69"/>
                    </a:lnTo>
                    <a:lnTo>
                      <a:pt x="615" y="69"/>
                    </a:lnTo>
                    <a:lnTo>
                      <a:pt x="615" y="69"/>
                    </a:lnTo>
                    <a:lnTo>
                      <a:pt x="613" y="69"/>
                    </a:lnTo>
                    <a:lnTo>
                      <a:pt x="613" y="71"/>
                    </a:lnTo>
                    <a:lnTo>
                      <a:pt x="613" y="71"/>
                    </a:lnTo>
                    <a:lnTo>
                      <a:pt x="613" y="71"/>
                    </a:lnTo>
                    <a:lnTo>
                      <a:pt x="613" y="73"/>
                    </a:lnTo>
                    <a:lnTo>
                      <a:pt x="613" y="73"/>
                    </a:lnTo>
                    <a:lnTo>
                      <a:pt x="613" y="73"/>
                    </a:lnTo>
                    <a:lnTo>
                      <a:pt x="613" y="73"/>
                    </a:lnTo>
                    <a:lnTo>
                      <a:pt x="611" y="73"/>
                    </a:lnTo>
                    <a:lnTo>
                      <a:pt x="611" y="76"/>
                    </a:lnTo>
                    <a:lnTo>
                      <a:pt x="611" y="76"/>
                    </a:lnTo>
                    <a:lnTo>
                      <a:pt x="611" y="76"/>
                    </a:lnTo>
                    <a:lnTo>
                      <a:pt x="611" y="78"/>
                    </a:lnTo>
                    <a:lnTo>
                      <a:pt x="611" y="78"/>
                    </a:lnTo>
                    <a:lnTo>
                      <a:pt x="611" y="78"/>
                    </a:lnTo>
                    <a:lnTo>
                      <a:pt x="611" y="80"/>
                    </a:lnTo>
                    <a:lnTo>
                      <a:pt x="608" y="80"/>
                    </a:lnTo>
                    <a:lnTo>
                      <a:pt x="608" y="80"/>
                    </a:lnTo>
                    <a:lnTo>
                      <a:pt x="608" y="80"/>
                    </a:lnTo>
                    <a:lnTo>
                      <a:pt x="608" y="83"/>
                    </a:lnTo>
                    <a:lnTo>
                      <a:pt x="608" y="83"/>
                    </a:lnTo>
                    <a:lnTo>
                      <a:pt x="608" y="83"/>
                    </a:lnTo>
                    <a:lnTo>
                      <a:pt x="608" y="83"/>
                    </a:lnTo>
                    <a:lnTo>
                      <a:pt x="608" y="85"/>
                    </a:lnTo>
                    <a:lnTo>
                      <a:pt x="608" y="85"/>
                    </a:lnTo>
                    <a:lnTo>
                      <a:pt x="608" y="85"/>
                    </a:lnTo>
                    <a:lnTo>
                      <a:pt x="606" y="85"/>
                    </a:lnTo>
                    <a:lnTo>
                      <a:pt x="606" y="87"/>
                    </a:lnTo>
                    <a:lnTo>
                      <a:pt x="606" y="87"/>
                    </a:lnTo>
                    <a:lnTo>
                      <a:pt x="606" y="87"/>
                    </a:lnTo>
                    <a:lnTo>
                      <a:pt x="606" y="87"/>
                    </a:lnTo>
                    <a:lnTo>
                      <a:pt x="606" y="90"/>
                    </a:lnTo>
                    <a:lnTo>
                      <a:pt x="604" y="90"/>
                    </a:lnTo>
                    <a:lnTo>
                      <a:pt x="604" y="90"/>
                    </a:lnTo>
                    <a:lnTo>
                      <a:pt x="604" y="90"/>
                    </a:lnTo>
                    <a:lnTo>
                      <a:pt x="604" y="92"/>
                    </a:lnTo>
                    <a:lnTo>
                      <a:pt x="604" y="92"/>
                    </a:lnTo>
                    <a:lnTo>
                      <a:pt x="604" y="92"/>
                    </a:lnTo>
                    <a:lnTo>
                      <a:pt x="604" y="92"/>
                    </a:lnTo>
                    <a:lnTo>
                      <a:pt x="604" y="95"/>
                    </a:lnTo>
                    <a:lnTo>
                      <a:pt x="604" y="95"/>
                    </a:lnTo>
                    <a:lnTo>
                      <a:pt x="604" y="97"/>
                    </a:lnTo>
                    <a:lnTo>
                      <a:pt x="604" y="97"/>
                    </a:lnTo>
                    <a:lnTo>
                      <a:pt x="604" y="99"/>
                    </a:lnTo>
                    <a:lnTo>
                      <a:pt x="601" y="99"/>
                    </a:lnTo>
                    <a:lnTo>
                      <a:pt x="601" y="99"/>
                    </a:lnTo>
                    <a:lnTo>
                      <a:pt x="599" y="99"/>
                    </a:lnTo>
                    <a:lnTo>
                      <a:pt x="599" y="99"/>
                    </a:lnTo>
                    <a:lnTo>
                      <a:pt x="599" y="99"/>
                    </a:lnTo>
                    <a:lnTo>
                      <a:pt x="599" y="99"/>
                    </a:lnTo>
                    <a:lnTo>
                      <a:pt x="596" y="99"/>
                    </a:lnTo>
                    <a:lnTo>
                      <a:pt x="596" y="99"/>
                    </a:lnTo>
                    <a:lnTo>
                      <a:pt x="596" y="102"/>
                    </a:lnTo>
                    <a:lnTo>
                      <a:pt x="596" y="102"/>
                    </a:lnTo>
                    <a:lnTo>
                      <a:pt x="596" y="102"/>
                    </a:lnTo>
                    <a:lnTo>
                      <a:pt x="596" y="102"/>
                    </a:lnTo>
                    <a:lnTo>
                      <a:pt x="596" y="102"/>
                    </a:lnTo>
                    <a:lnTo>
                      <a:pt x="596" y="104"/>
                    </a:lnTo>
                    <a:lnTo>
                      <a:pt x="596" y="104"/>
                    </a:lnTo>
                    <a:lnTo>
                      <a:pt x="596" y="104"/>
                    </a:lnTo>
                    <a:lnTo>
                      <a:pt x="594" y="104"/>
                    </a:lnTo>
                    <a:lnTo>
                      <a:pt x="594" y="106"/>
                    </a:lnTo>
                    <a:lnTo>
                      <a:pt x="596" y="106"/>
                    </a:lnTo>
                    <a:lnTo>
                      <a:pt x="596" y="106"/>
                    </a:lnTo>
                    <a:lnTo>
                      <a:pt x="596" y="106"/>
                    </a:lnTo>
                    <a:lnTo>
                      <a:pt x="596" y="106"/>
                    </a:lnTo>
                    <a:lnTo>
                      <a:pt x="599" y="106"/>
                    </a:lnTo>
                    <a:lnTo>
                      <a:pt x="599" y="109"/>
                    </a:lnTo>
                    <a:lnTo>
                      <a:pt x="599" y="109"/>
                    </a:lnTo>
                    <a:lnTo>
                      <a:pt x="599" y="109"/>
                    </a:lnTo>
                    <a:lnTo>
                      <a:pt x="599" y="109"/>
                    </a:lnTo>
                    <a:lnTo>
                      <a:pt x="601" y="109"/>
                    </a:lnTo>
                    <a:lnTo>
                      <a:pt x="601" y="111"/>
                    </a:lnTo>
                    <a:lnTo>
                      <a:pt x="601" y="111"/>
                    </a:lnTo>
                    <a:lnTo>
                      <a:pt x="601" y="111"/>
                    </a:lnTo>
                    <a:lnTo>
                      <a:pt x="604" y="111"/>
                    </a:lnTo>
                    <a:lnTo>
                      <a:pt x="604" y="111"/>
                    </a:lnTo>
                    <a:lnTo>
                      <a:pt x="604" y="111"/>
                    </a:lnTo>
                    <a:lnTo>
                      <a:pt x="604" y="111"/>
                    </a:lnTo>
                    <a:lnTo>
                      <a:pt x="604" y="114"/>
                    </a:lnTo>
                    <a:lnTo>
                      <a:pt x="606" y="114"/>
                    </a:lnTo>
                    <a:lnTo>
                      <a:pt x="606" y="111"/>
                    </a:lnTo>
                    <a:lnTo>
                      <a:pt x="606" y="111"/>
                    </a:lnTo>
                    <a:lnTo>
                      <a:pt x="606" y="111"/>
                    </a:lnTo>
                    <a:lnTo>
                      <a:pt x="606" y="111"/>
                    </a:lnTo>
                    <a:lnTo>
                      <a:pt x="606" y="111"/>
                    </a:lnTo>
                    <a:lnTo>
                      <a:pt x="608" y="111"/>
                    </a:lnTo>
                    <a:lnTo>
                      <a:pt x="608" y="111"/>
                    </a:lnTo>
                    <a:lnTo>
                      <a:pt x="608" y="109"/>
                    </a:lnTo>
                    <a:lnTo>
                      <a:pt x="611" y="109"/>
                    </a:lnTo>
                    <a:lnTo>
                      <a:pt x="611" y="109"/>
                    </a:lnTo>
                    <a:lnTo>
                      <a:pt x="611" y="109"/>
                    </a:lnTo>
                    <a:lnTo>
                      <a:pt x="611" y="109"/>
                    </a:lnTo>
                    <a:lnTo>
                      <a:pt x="613" y="109"/>
                    </a:lnTo>
                    <a:lnTo>
                      <a:pt x="613" y="109"/>
                    </a:lnTo>
                    <a:lnTo>
                      <a:pt x="613" y="109"/>
                    </a:lnTo>
                    <a:lnTo>
                      <a:pt x="613" y="109"/>
                    </a:lnTo>
                    <a:lnTo>
                      <a:pt x="615" y="109"/>
                    </a:lnTo>
                    <a:lnTo>
                      <a:pt x="615" y="109"/>
                    </a:lnTo>
                    <a:lnTo>
                      <a:pt x="618" y="109"/>
                    </a:lnTo>
                    <a:lnTo>
                      <a:pt x="618" y="109"/>
                    </a:lnTo>
                    <a:lnTo>
                      <a:pt x="618" y="109"/>
                    </a:lnTo>
                    <a:lnTo>
                      <a:pt x="618" y="109"/>
                    </a:lnTo>
                    <a:lnTo>
                      <a:pt x="620" y="109"/>
                    </a:lnTo>
                    <a:lnTo>
                      <a:pt x="620" y="109"/>
                    </a:lnTo>
                    <a:lnTo>
                      <a:pt x="623" y="109"/>
                    </a:lnTo>
                    <a:lnTo>
                      <a:pt x="623" y="106"/>
                    </a:lnTo>
                    <a:lnTo>
                      <a:pt x="623" y="106"/>
                    </a:lnTo>
                    <a:lnTo>
                      <a:pt x="623" y="106"/>
                    </a:lnTo>
                    <a:lnTo>
                      <a:pt x="625" y="106"/>
                    </a:lnTo>
                    <a:lnTo>
                      <a:pt x="625" y="109"/>
                    </a:lnTo>
                    <a:lnTo>
                      <a:pt x="625" y="109"/>
                    </a:lnTo>
                    <a:lnTo>
                      <a:pt x="625" y="109"/>
                    </a:lnTo>
                    <a:lnTo>
                      <a:pt x="627" y="109"/>
                    </a:lnTo>
                    <a:lnTo>
                      <a:pt x="627" y="109"/>
                    </a:lnTo>
                    <a:lnTo>
                      <a:pt x="627" y="109"/>
                    </a:lnTo>
                    <a:lnTo>
                      <a:pt x="630" y="109"/>
                    </a:lnTo>
                    <a:lnTo>
                      <a:pt x="630" y="109"/>
                    </a:lnTo>
                    <a:lnTo>
                      <a:pt x="630" y="111"/>
                    </a:lnTo>
                    <a:lnTo>
                      <a:pt x="630" y="111"/>
                    </a:lnTo>
                    <a:lnTo>
                      <a:pt x="632" y="111"/>
                    </a:lnTo>
                    <a:lnTo>
                      <a:pt x="632" y="111"/>
                    </a:lnTo>
                    <a:lnTo>
                      <a:pt x="632" y="111"/>
                    </a:lnTo>
                    <a:lnTo>
                      <a:pt x="632" y="111"/>
                    </a:lnTo>
                    <a:lnTo>
                      <a:pt x="632" y="111"/>
                    </a:lnTo>
                    <a:lnTo>
                      <a:pt x="634" y="111"/>
                    </a:lnTo>
                    <a:lnTo>
                      <a:pt x="634" y="114"/>
                    </a:lnTo>
                    <a:lnTo>
                      <a:pt x="634" y="114"/>
                    </a:lnTo>
                    <a:lnTo>
                      <a:pt x="637" y="114"/>
                    </a:lnTo>
                    <a:lnTo>
                      <a:pt x="637" y="114"/>
                    </a:lnTo>
                    <a:lnTo>
                      <a:pt x="637" y="111"/>
                    </a:lnTo>
                    <a:lnTo>
                      <a:pt x="637" y="111"/>
                    </a:lnTo>
                    <a:lnTo>
                      <a:pt x="637" y="111"/>
                    </a:lnTo>
                    <a:lnTo>
                      <a:pt x="639" y="111"/>
                    </a:lnTo>
                    <a:lnTo>
                      <a:pt x="639" y="111"/>
                    </a:lnTo>
                    <a:lnTo>
                      <a:pt x="639" y="111"/>
                    </a:lnTo>
                    <a:lnTo>
                      <a:pt x="639" y="111"/>
                    </a:lnTo>
                    <a:lnTo>
                      <a:pt x="639" y="109"/>
                    </a:lnTo>
                    <a:lnTo>
                      <a:pt x="641" y="109"/>
                    </a:lnTo>
                    <a:lnTo>
                      <a:pt x="641" y="109"/>
                    </a:lnTo>
                    <a:lnTo>
                      <a:pt x="641" y="109"/>
                    </a:lnTo>
                    <a:lnTo>
                      <a:pt x="641" y="106"/>
                    </a:lnTo>
                    <a:lnTo>
                      <a:pt x="644" y="106"/>
                    </a:lnTo>
                    <a:lnTo>
                      <a:pt x="644" y="106"/>
                    </a:lnTo>
                    <a:lnTo>
                      <a:pt x="644" y="106"/>
                    </a:lnTo>
                    <a:lnTo>
                      <a:pt x="644" y="104"/>
                    </a:lnTo>
                    <a:lnTo>
                      <a:pt x="644" y="104"/>
                    </a:lnTo>
                    <a:lnTo>
                      <a:pt x="646" y="104"/>
                    </a:lnTo>
                    <a:lnTo>
                      <a:pt x="646" y="104"/>
                    </a:lnTo>
                    <a:lnTo>
                      <a:pt x="646" y="104"/>
                    </a:lnTo>
                    <a:lnTo>
                      <a:pt x="646" y="104"/>
                    </a:lnTo>
                    <a:lnTo>
                      <a:pt x="649" y="104"/>
                    </a:lnTo>
                    <a:lnTo>
                      <a:pt x="649" y="104"/>
                    </a:lnTo>
                    <a:lnTo>
                      <a:pt x="651" y="104"/>
                    </a:lnTo>
                    <a:lnTo>
                      <a:pt x="651" y="104"/>
                    </a:lnTo>
                    <a:lnTo>
                      <a:pt x="651" y="104"/>
                    </a:lnTo>
                    <a:lnTo>
                      <a:pt x="653" y="104"/>
                    </a:lnTo>
                    <a:lnTo>
                      <a:pt x="653" y="104"/>
                    </a:lnTo>
                    <a:lnTo>
                      <a:pt x="653" y="104"/>
                    </a:lnTo>
                    <a:lnTo>
                      <a:pt x="653" y="104"/>
                    </a:lnTo>
                    <a:lnTo>
                      <a:pt x="656" y="104"/>
                    </a:lnTo>
                    <a:lnTo>
                      <a:pt x="656" y="104"/>
                    </a:lnTo>
                    <a:lnTo>
                      <a:pt x="658" y="104"/>
                    </a:lnTo>
                    <a:lnTo>
                      <a:pt x="658" y="104"/>
                    </a:lnTo>
                    <a:lnTo>
                      <a:pt x="658" y="104"/>
                    </a:lnTo>
                    <a:lnTo>
                      <a:pt x="660" y="104"/>
                    </a:lnTo>
                    <a:lnTo>
                      <a:pt x="660" y="106"/>
                    </a:lnTo>
                    <a:lnTo>
                      <a:pt x="660" y="106"/>
                    </a:lnTo>
                    <a:lnTo>
                      <a:pt x="663" y="106"/>
                    </a:lnTo>
                    <a:lnTo>
                      <a:pt x="663" y="106"/>
                    </a:lnTo>
                    <a:lnTo>
                      <a:pt x="663" y="106"/>
                    </a:lnTo>
                    <a:lnTo>
                      <a:pt x="663" y="109"/>
                    </a:lnTo>
                    <a:lnTo>
                      <a:pt x="663" y="109"/>
                    </a:lnTo>
                    <a:lnTo>
                      <a:pt x="665" y="109"/>
                    </a:lnTo>
                    <a:lnTo>
                      <a:pt x="665" y="109"/>
                    </a:lnTo>
                    <a:lnTo>
                      <a:pt x="665" y="109"/>
                    </a:lnTo>
                    <a:lnTo>
                      <a:pt x="665" y="111"/>
                    </a:lnTo>
                    <a:lnTo>
                      <a:pt x="665" y="111"/>
                    </a:lnTo>
                    <a:lnTo>
                      <a:pt x="668" y="111"/>
                    </a:lnTo>
                    <a:lnTo>
                      <a:pt x="668" y="111"/>
                    </a:lnTo>
                    <a:lnTo>
                      <a:pt x="668" y="111"/>
                    </a:lnTo>
                    <a:lnTo>
                      <a:pt x="670" y="111"/>
                    </a:lnTo>
                    <a:lnTo>
                      <a:pt x="670" y="111"/>
                    </a:lnTo>
                    <a:lnTo>
                      <a:pt x="670" y="111"/>
                    </a:lnTo>
                    <a:lnTo>
                      <a:pt x="670" y="111"/>
                    </a:lnTo>
                    <a:lnTo>
                      <a:pt x="672" y="111"/>
                    </a:lnTo>
                    <a:lnTo>
                      <a:pt x="672" y="111"/>
                    </a:lnTo>
                    <a:lnTo>
                      <a:pt x="672" y="111"/>
                    </a:lnTo>
                    <a:lnTo>
                      <a:pt x="672" y="114"/>
                    </a:lnTo>
                    <a:lnTo>
                      <a:pt x="672" y="114"/>
                    </a:lnTo>
                    <a:lnTo>
                      <a:pt x="675" y="114"/>
                    </a:lnTo>
                    <a:lnTo>
                      <a:pt x="675" y="116"/>
                    </a:lnTo>
                    <a:lnTo>
                      <a:pt x="675" y="116"/>
                    </a:lnTo>
                    <a:lnTo>
                      <a:pt x="675" y="116"/>
                    </a:lnTo>
                    <a:lnTo>
                      <a:pt x="677" y="116"/>
                    </a:lnTo>
                    <a:lnTo>
                      <a:pt x="677" y="116"/>
                    </a:lnTo>
                    <a:lnTo>
                      <a:pt x="677" y="116"/>
                    </a:lnTo>
                    <a:lnTo>
                      <a:pt x="677" y="118"/>
                    </a:lnTo>
                    <a:lnTo>
                      <a:pt x="677" y="118"/>
                    </a:lnTo>
                    <a:lnTo>
                      <a:pt x="677" y="121"/>
                    </a:lnTo>
                    <a:lnTo>
                      <a:pt x="679" y="121"/>
                    </a:lnTo>
                    <a:lnTo>
                      <a:pt x="679" y="121"/>
                    </a:lnTo>
                    <a:lnTo>
                      <a:pt x="679" y="121"/>
                    </a:lnTo>
                    <a:lnTo>
                      <a:pt x="679" y="121"/>
                    </a:lnTo>
                    <a:lnTo>
                      <a:pt x="679" y="121"/>
                    </a:lnTo>
                    <a:lnTo>
                      <a:pt x="682" y="121"/>
                    </a:lnTo>
                    <a:lnTo>
                      <a:pt x="682" y="121"/>
                    </a:lnTo>
                    <a:lnTo>
                      <a:pt x="684" y="121"/>
                    </a:lnTo>
                    <a:lnTo>
                      <a:pt x="684" y="121"/>
                    </a:lnTo>
                    <a:lnTo>
                      <a:pt x="684" y="121"/>
                    </a:lnTo>
                    <a:lnTo>
                      <a:pt x="686" y="121"/>
                    </a:lnTo>
                    <a:lnTo>
                      <a:pt x="686" y="121"/>
                    </a:lnTo>
                    <a:lnTo>
                      <a:pt x="686" y="123"/>
                    </a:lnTo>
                    <a:lnTo>
                      <a:pt x="686" y="123"/>
                    </a:lnTo>
                    <a:lnTo>
                      <a:pt x="689" y="123"/>
                    </a:lnTo>
                    <a:lnTo>
                      <a:pt x="689" y="123"/>
                    </a:lnTo>
                    <a:lnTo>
                      <a:pt x="689" y="125"/>
                    </a:lnTo>
                    <a:lnTo>
                      <a:pt x="689" y="125"/>
                    </a:lnTo>
                    <a:lnTo>
                      <a:pt x="689" y="125"/>
                    </a:lnTo>
                    <a:lnTo>
                      <a:pt x="689" y="125"/>
                    </a:lnTo>
                    <a:lnTo>
                      <a:pt x="686" y="125"/>
                    </a:lnTo>
                    <a:lnTo>
                      <a:pt x="686" y="125"/>
                    </a:lnTo>
                    <a:lnTo>
                      <a:pt x="686" y="125"/>
                    </a:lnTo>
                    <a:lnTo>
                      <a:pt x="686" y="125"/>
                    </a:lnTo>
                    <a:lnTo>
                      <a:pt x="686" y="125"/>
                    </a:lnTo>
                    <a:lnTo>
                      <a:pt x="686" y="125"/>
                    </a:lnTo>
                    <a:lnTo>
                      <a:pt x="686" y="128"/>
                    </a:lnTo>
                    <a:lnTo>
                      <a:pt x="686" y="128"/>
                    </a:lnTo>
                    <a:lnTo>
                      <a:pt x="689" y="128"/>
                    </a:lnTo>
                    <a:lnTo>
                      <a:pt x="689" y="128"/>
                    </a:lnTo>
                    <a:lnTo>
                      <a:pt x="689" y="130"/>
                    </a:lnTo>
                    <a:lnTo>
                      <a:pt x="686" y="130"/>
                    </a:lnTo>
                    <a:lnTo>
                      <a:pt x="686" y="130"/>
                    </a:lnTo>
                    <a:lnTo>
                      <a:pt x="689" y="130"/>
                    </a:lnTo>
                    <a:lnTo>
                      <a:pt x="689" y="132"/>
                    </a:lnTo>
                    <a:lnTo>
                      <a:pt x="686" y="132"/>
                    </a:lnTo>
                    <a:lnTo>
                      <a:pt x="686" y="132"/>
                    </a:lnTo>
                    <a:lnTo>
                      <a:pt x="689" y="132"/>
                    </a:lnTo>
                    <a:lnTo>
                      <a:pt x="689" y="132"/>
                    </a:lnTo>
                    <a:lnTo>
                      <a:pt x="689" y="132"/>
                    </a:lnTo>
                    <a:lnTo>
                      <a:pt x="689" y="135"/>
                    </a:lnTo>
                    <a:lnTo>
                      <a:pt x="689" y="135"/>
                    </a:lnTo>
                    <a:lnTo>
                      <a:pt x="691" y="135"/>
                    </a:lnTo>
                    <a:lnTo>
                      <a:pt x="691" y="137"/>
                    </a:lnTo>
                    <a:lnTo>
                      <a:pt x="689" y="137"/>
                    </a:lnTo>
                    <a:lnTo>
                      <a:pt x="689" y="137"/>
                    </a:lnTo>
                    <a:lnTo>
                      <a:pt x="689" y="137"/>
                    </a:lnTo>
                    <a:lnTo>
                      <a:pt x="689" y="140"/>
                    </a:lnTo>
                    <a:lnTo>
                      <a:pt x="686" y="140"/>
                    </a:lnTo>
                    <a:lnTo>
                      <a:pt x="686" y="140"/>
                    </a:lnTo>
                    <a:lnTo>
                      <a:pt x="686" y="140"/>
                    </a:lnTo>
                    <a:lnTo>
                      <a:pt x="686" y="140"/>
                    </a:lnTo>
                    <a:lnTo>
                      <a:pt x="686" y="142"/>
                    </a:lnTo>
                    <a:lnTo>
                      <a:pt x="684" y="142"/>
                    </a:lnTo>
                    <a:lnTo>
                      <a:pt x="684" y="142"/>
                    </a:lnTo>
                    <a:lnTo>
                      <a:pt x="684" y="142"/>
                    </a:lnTo>
                    <a:lnTo>
                      <a:pt x="684" y="142"/>
                    </a:lnTo>
                    <a:lnTo>
                      <a:pt x="684" y="142"/>
                    </a:lnTo>
                    <a:lnTo>
                      <a:pt x="682" y="142"/>
                    </a:lnTo>
                    <a:lnTo>
                      <a:pt x="682" y="144"/>
                    </a:lnTo>
                    <a:lnTo>
                      <a:pt x="682" y="144"/>
                    </a:lnTo>
                    <a:lnTo>
                      <a:pt x="682" y="144"/>
                    </a:lnTo>
                    <a:lnTo>
                      <a:pt x="679" y="144"/>
                    </a:lnTo>
                    <a:lnTo>
                      <a:pt x="679" y="144"/>
                    </a:lnTo>
                    <a:lnTo>
                      <a:pt x="679" y="144"/>
                    </a:lnTo>
                    <a:lnTo>
                      <a:pt x="679" y="142"/>
                    </a:lnTo>
                    <a:lnTo>
                      <a:pt x="679" y="142"/>
                    </a:lnTo>
                    <a:lnTo>
                      <a:pt x="679" y="142"/>
                    </a:lnTo>
                    <a:lnTo>
                      <a:pt x="679" y="142"/>
                    </a:lnTo>
                    <a:lnTo>
                      <a:pt x="679" y="142"/>
                    </a:lnTo>
                    <a:lnTo>
                      <a:pt x="679" y="140"/>
                    </a:lnTo>
                    <a:lnTo>
                      <a:pt x="679" y="140"/>
                    </a:lnTo>
                    <a:lnTo>
                      <a:pt x="679" y="140"/>
                    </a:lnTo>
                    <a:lnTo>
                      <a:pt x="677" y="140"/>
                    </a:lnTo>
                    <a:lnTo>
                      <a:pt x="677" y="140"/>
                    </a:lnTo>
                    <a:lnTo>
                      <a:pt x="677" y="137"/>
                    </a:lnTo>
                    <a:lnTo>
                      <a:pt x="677" y="137"/>
                    </a:lnTo>
                    <a:lnTo>
                      <a:pt x="675" y="137"/>
                    </a:lnTo>
                    <a:lnTo>
                      <a:pt x="675" y="137"/>
                    </a:lnTo>
                    <a:lnTo>
                      <a:pt x="675" y="137"/>
                    </a:lnTo>
                    <a:lnTo>
                      <a:pt x="675" y="137"/>
                    </a:lnTo>
                    <a:lnTo>
                      <a:pt x="672" y="137"/>
                    </a:lnTo>
                    <a:lnTo>
                      <a:pt x="672" y="137"/>
                    </a:lnTo>
                    <a:lnTo>
                      <a:pt x="672" y="137"/>
                    </a:lnTo>
                    <a:lnTo>
                      <a:pt x="672" y="135"/>
                    </a:lnTo>
                    <a:lnTo>
                      <a:pt x="672" y="135"/>
                    </a:lnTo>
                    <a:lnTo>
                      <a:pt x="670" y="135"/>
                    </a:lnTo>
                    <a:lnTo>
                      <a:pt x="670" y="135"/>
                    </a:lnTo>
                    <a:lnTo>
                      <a:pt x="670" y="135"/>
                    </a:lnTo>
                    <a:lnTo>
                      <a:pt x="670" y="135"/>
                    </a:lnTo>
                    <a:lnTo>
                      <a:pt x="670" y="135"/>
                    </a:lnTo>
                    <a:lnTo>
                      <a:pt x="668" y="135"/>
                    </a:lnTo>
                    <a:lnTo>
                      <a:pt x="668" y="135"/>
                    </a:lnTo>
                    <a:lnTo>
                      <a:pt x="665" y="135"/>
                    </a:lnTo>
                    <a:lnTo>
                      <a:pt x="665" y="135"/>
                    </a:lnTo>
                    <a:lnTo>
                      <a:pt x="665" y="135"/>
                    </a:lnTo>
                    <a:lnTo>
                      <a:pt x="663" y="135"/>
                    </a:lnTo>
                    <a:lnTo>
                      <a:pt x="663" y="135"/>
                    </a:lnTo>
                    <a:lnTo>
                      <a:pt x="663" y="137"/>
                    </a:lnTo>
                    <a:lnTo>
                      <a:pt x="663" y="137"/>
                    </a:lnTo>
                    <a:lnTo>
                      <a:pt x="663" y="135"/>
                    </a:lnTo>
                    <a:lnTo>
                      <a:pt x="660" y="135"/>
                    </a:lnTo>
                    <a:lnTo>
                      <a:pt x="660" y="135"/>
                    </a:lnTo>
                    <a:lnTo>
                      <a:pt x="658" y="135"/>
                    </a:lnTo>
                    <a:lnTo>
                      <a:pt x="658" y="135"/>
                    </a:lnTo>
                    <a:lnTo>
                      <a:pt x="658" y="135"/>
                    </a:lnTo>
                    <a:lnTo>
                      <a:pt x="656" y="135"/>
                    </a:lnTo>
                    <a:lnTo>
                      <a:pt x="656" y="135"/>
                    </a:lnTo>
                    <a:lnTo>
                      <a:pt x="653" y="135"/>
                    </a:lnTo>
                    <a:lnTo>
                      <a:pt x="653" y="137"/>
                    </a:lnTo>
                    <a:lnTo>
                      <a:pt x="653" y="137"/>
                    </a:lnTo>
                    <a:lnTo>
                      <a:pt x="653" y="137"/>
                    </a:lnTo>
                    <a:lnTo>
                      <a:pt x="653" y="137"/>
                    </a:lnTo>
                    <a:lnTo>
                      <a:pt x="651" y="137"/>
                    </a:lnTo>
                    <a:lnTo>
                      <a:pt x="651" y="140"/>
                    </a:lnTo>
                    <a:lnTo>
                      <a:pt x="651" y="140"/>
                    </a:lnTo>
                    <a:lnTo>
                      <a:pt x="651" y="140"/>
                    </a:lnTo>
                    <a:lnTo>
                      <a:pt x="651" y="140"/>
                    </a:lnTo>
                    <a:lnTo>
                      <a:pt x="649" y="140"/>
                    </a:lnTo>
                    <a:lnTo>
                      <a:pt x="649" y="140"/>
                    </a:lnTo>
                    <a:lnTo>
                      <a:pt x="649" y="142"/>
                    </a:lnTo>
                    <a:lnTo>
                      <a:pt x="646" y="142"/>
                    </a:lnTo>
                    <a:lnTo>
                      <a:pt x="646" y="142"/>
                    </a:lnTo>
                    <a:lnTo>
                      <a:pt x="646" y="142"/>
                    </a:lnTo>
                    <a:lnTo>
                      <a:pt x="646" y="142"/>
                    </a:lnTo>
                    <a:lnTo>
                      <a:pt x="646" y="142"/>
                    </a:lnTo>
                    <a:lnTo>
                      <a:pt x="644" y="142"/>
                    </a:lnTo>
                    <a:lnTo>
                      <a:pt x="644" y="142"/>
                    </a:lnTo>
                    <a:lnTo>
                      <a:pt x="644" y="142"/>
                    </a:lnTo>
                    <a:lnTo>
                      <a:pt x="641" y="142"/>
                    </a:lnTo>
                    <a:lnTo>
                      <a:pt x="641" y="142"/>
                    </a:lnTo>
                    <a:lnTo>
                      <a:pt x="641" y="142"/>
                    </a:lnTo>
                    <a:lnTo>
                      <a:pt x="641" y="142"/>
                    </a:lnTo>
                    <a:lnTo>
                      <a:pt x="639" y="142"/>
                    </a:lnTo>
                    <a:lnTo>
                      <a:pt x="639" y="142"/>
                    </a:lnTo>
                    <a:lnTo>
                      <a:pt x="639" y="142"/>
                    </a:lnTo>
                    <a:lnTo>
                      <a:pt x="637" y="142"/>
                    </a:lnTo>
                    <a:lnTo>
                      <a:pt x="637" y="142"/>
                    </a:lnTo>
                    <a:lnTo>
                      <a:pt x="637" y="142"/>
                    </a:lnTo>
                    <a:lnTo>
                      <a:pt x="637" y="142"/>
                    </a:lnTo>
                    <a:lnTo>
                      <a:pt x="637" y="144"/>
                    </a:lnTo>
                    <a:lnTo>
                      <a:pt x="637" y="144"/>
                    </a:lnTo>
                    <a:lnTo>
                      <a:pt x="637" y="144"/>
                    </a:lnTo>
                    <a:lnTo>
                      <a:pt x="637" y="147"/>
                    </a:lnTo>
                    <a:lnTo>
                      <a:pt x="637" y="147"/>
                    </a:lnTo>
                    <a:lnTo>
                      <a:pt x="634" y="147"/>
                    </a:lnTo>
                    <a:lnTo>
                      <a:pt x="634" y="147"/>
                    </a:lnTo>
                    <a:lnTo>
                      <a:pt x="634" y="147"/>
                    </a:lnTo>
                    <a:lnTo>
                      <a:pt x="632" y="147"/>
                    </a:lnTo>
                    <a:lnTo>
                      <a:pt x="632" y="147"/>
                    </a:lnTo>
                    <a:lnTo>
                      <a:pt x="632" y="147"/>
                    </a:lnTo>
                    <a:lnTo>
                      <a:pt x="632" y="147"/>
                    </a:lnTo>
                    <a:lnTo>
                      <a:pt x="630" y="147"/>
                    </a:lnTo>
                    <a:lnTo>
                      <a:pt x="630" y="147"/>
                    </a:lnTo>
                    <a:lnTo>
                      <a:pt x="630" y="147"/>
                    </a:lnTo>
                    <a:lnTo>
                      <a:pt x="627" y="147"/>
                    </a:lnTo>
                    <a:lnTo>
                      <a:pt x="627" y="147"/>
                    </a:lnTo>
                    <a:lnTo>
                      <a:pt x="625" y="147"/>
                    </a:lnTo>
                    <a:lnTo>
                      <a:pt x="625" y="147"/>
                    </a:lnTo>
                    <a:lnTo>
                      <a:pt x="625" y="147"/>
                    </a:lnTo>
                    <a:lnTo>
                      <a:pt x="625" y="147"/>
                    </a:lnTo>
                    <a:lnTo>
                      <a:pt x="625" y="147"/>
                    </a:lnTo>
                    <a:lnTo>
                      <a:pt x="623" y="147"/>
                    </a:lnTo>
                    <a:lnTo>
                      <a:pt x="623" y="147"/>
                    </a:lnTo>
                    <a:lnTo>
                      <a:pt x="623" y="149"/>
                    </a:lnTo>
                    <a:lnTo>
                      <a:pt x="623" y="149"/>
                    </a:lnTo>
                    <a:lnTo>
                      <a:pt x="620" y="149"/>
                    </a:lnTo>
                    <a:lnTo>
                      <a:pt x="620" y="149"/>
                    </a:lnTo>
                    <a:lnTo>
                      <a:pt x="618" y="149"/>
                    </a:lnTo>
                    <a:lnTo>
                      <a:pt x="618" y="149"/>
                    </a:lnTo>
                    <a:lnTo>
                      <a:pt x="618" y="149"/>
                    </a:lnTo>
                    <a:lnTo>
                      <a:pt x="618" y="151"/>
                    </a:lnTo>
                    <a:lnTo>
                      <a:pt x="618" y="151"/>
                    </a:lnTo>
                    <a:lnTo>
                      <a:pt x="618" y="151"/>
                    </a:lnTo>
                    <a:lnTo>
                      <a:pt x="615" y="151"/>
                    </a:lnTo>
                    <a:lnTo>
                      <a:pt x="615" y="151"/>
                    </a:lnTo>
                    <a:lnTo>
                      <a:pt x="615" y="151"/>
                    </a:lnTo>
                    <a:lnTo>
                      <a:pt x="613" y="151"/>
                    </a:lnTo>
                    <a:lnTo>
                      <a:pt x="613" y="154"/>
                    </a:lnTo>
                    <a:lnTo>
                      <a:pt x="613" y="154"/>
                    </a:lnTo>
                    <a:lnTo>
                      <a:pt x="613" y="154"/>
                    </a:lnTo>
                    <a:lnTo>
                      <a:pt x="613" y="156"/>
                    </a:lnTo>
                    <a:lnTo>
                      <a:pt x="613" y="156"/>
                    </a:lnTo>
                    <a:lnTo>
                      <a:pt x="613" y="156"/>
                    </a:lnTo>
                    <a:lnTo>
                      <a:pt x="611" y="156"/>
                    </a:lnTo>
                    <a:lnTo>
                      <a:pt x="611" y="159"/>
                    </a:lnTo>
                    <a:lnTo>
                      <a:pt x="611" y="159"/>
                    </a:lnTo>
                    <a:lnTo>
                      <a:pt x="611" y="161"/>
                    </a:lnTo>
                    <a:lnTo>
                      <a:pt x="613" y="161"/>
                    </a:lnTo>
                    <a:lnTo>
                      <a:pt x="613" y="161"/>
                    </a:lnTo>
                    <a:lnTo>
                      <a:pt x="613" y="161"/>
                    </a:lnTo>
                    <a:lnTo>
                      <a:pt x="611" y="161"/>
                    </a:lnTo>
                    <a:lnTo>
                      <a:pt x="611" y="163"/>
                    </a:lnTo>
                    <a:lnTo>
                      <a:pt x="611" y="163"/>
                    </a:lnTo>
                    <a:lnTo>
                      <a:pt x="611" y="163"/>
                    </a:lnTo>
                    <a:lnTo>
                      <a:pt x="611" y="163"/>
                    </a:lnTo>
                    <a:lnTo>
                      <a:pt x="608" y="163"/>
                    </a:lnTo>
                    <a:lnTo>
                      <a:pt x="608" y="163"/>
                    </a:lnTo>
                    <a:lnTo>
                      <a:pt x="606" y="163"/>
                    </a:lnTo>
                    <a:lnTo>
                      <a:pt x="606" y="163"/>
                    </a:lnTo>
                    <a:lnTo>
                      <a:pt x="606" y="166"/>
                    </a:lnTo>
                    <a:lnTo>
                      <a:pt x="606" y="166"/>
                    </a:lnTo>
                    <a:lnTo>
                      <a:pt x="604" y="166"/>
                    </a:lnTo>
                    <a:lnTo>
                      <a:pt x="604" y="166"/>
                    </a:lnTo>
                    <a:lnTo>
                      <a:pt x="604" y="166"/>
                    </a:lnTo>
                    <a:lnTo>
                      <a:pt x="604" y="168"/>
                    </a:lnTo>
                    <a:lnTo>
                      <a:pt x="604" y="168"/>
                    </a:lnTo>
                    <a:lnTo>
                      <a:pt x="601" y="168"/>
                    </a:lnTo>
                    <a:lnTo>
                      <a:pt x="601" y="168"/>
                    </a:lnTo>
                    <a:lnTo>
                      <a:pt x="601" y="168"/>
                    </a:lnTo>
                    <a:lnTo>
                      <a:pt x="601" y="170"/>
                    </a:lnTo>
                    <a:lnTo>
                      <a:pt x="599" y="170"/>
                    </a:lnTo>
                    <a:lnTo>
                      <a:pt x="599" y="170"/>
                    </a:lnTo>
                    <a:lnTo>
                      <a:pt x="599" y="170"/>
                    </a:lnTo>
                    <a:lnTo>
                      <a:pt x="599" y="170"/>
                    </a:lnTo>
                    <a:lnTo>
                      <a:pt x="596" y="170"/>
                    </a:lnTo>
                    <a:lnTo>
                      <a:pt x="596" y="170"/>
                    </a:lnTo>
                    <a:lnTo>
                      <a:pt x="596" y="170"/>
                    </a:lnTo>
                    <a:lnTo>
                      <a:pt x="594" y="170"/>
                    </a:lnTo>
                    <a:lnTo>
                      <a:pt x="594" y="170"/>
                    </a:lnTo>
                    <a:lnTo>
                      <a:pt x="594" y="170"/>
                    </a:lnTo>
                    <a:lnTo>
                      <a:pt x="592" y="170"/>
                    </a:lnTo>
                    <a:lnTo>
                      <a:pt x="592" y="170"/>
                    </a:lnTo>
                    <a:lnTo>
                      <a:pt x="592" y="170"/>
                    </a:lnTo>
                    <a:lnTo>
                      <a:pt x="589" y="170"/>
                    </a:lnTo>
                    <a:lnTo>
                      <a:pt x="589" y="170"/>
                    </a:lnTo>
                    <a:lnTo>
                      <a:pt x="589" y="170"/>
                    </a:lnTo>
                    <a:lnTo>
                      <a:pt x="587" y="170"/>
                    </a:lnTo>
                    <a:lnTo>
                      <a:pt x="587" y="170"/>
                    </a:lnTo>
                    <a:lnTo>
                      <a:pt x="585" y="170"/>
                    </a:lnTo>
                    <a:lnTo>
                      <a:pt x="585" y="170"/>
                    </a:lnTo>
                    <a:lnTo>
                      <a:pt x="585" y="170"/>
                    </a:lnTo>
                    <a:lnTo>
                      <a:pt x="585" y="170"/>
                    </a:lnTo>
                    <a:lnTo>
                      <a:pt x="582" y="170"/>
                    </a:lnTo>
                    <a:lnTo>
                      <a:pt x="582" y="170"/>
                    </a:lnTo>
                    <a:lnTo>
                      <a:pt x="580" y="170"/>
                    </a:lnTo>
                    <a:lnTo>
                      <a:pt x="580" y="170"/>
                    </a:lnTo>
                    <a:lnTo>
                      <a:pt x="580" y="170"/>
                    </a:lnTo>
                    <a:lnTo>
                      <a:pt x="580" y="170"/>
                    </a:lnTo>
                    <a:lnTo>
                      <a:pt x="578" y="170"/>
                    </a:lnTo>
                    <a:lnTo>
                      <a:pt x="578" y="170"/>
                    </a:lnTo>
                    <a:lnTo>
                      <a:pt x="578" y="170"/>
                    </a:lnTo>
                    <a:lnTo>
                      <a:pt x="578" y="170"/>
                    </a:lnTo>
                    <a:lnTo>
                      <a:pt x="575" y="170"/>
                    </a:lnTo>
                    <a:lnTo>
                      <a:pt x="575" y="170"/>
                    </a:lnTo>
                    <a:lnTo>
                      <a:pt x="575" y="170"/>
                    </a:lnTo>
                    <a:lnTo>
                      <a:pt x="573" y="170"/>
                    </a:lnTo>
                    <a:lnTo>
                      <a:pt x="573" y="173"/>
                    </a:lnTo>
                    <a:lnTo>
                      <a:pt x="573" y="173"/>
                    </a:lnTo>
                    <a:lnTo>
                      <a:pt x="573" y="173"/>
                    </a:lnTo>
                    <a:lnTo>
                      <a:pt x="573" y="175"/>
                    </a:lnTo>
                    <a:lnTo>
                      <a:pt x="573" y="175"/>
                    </a:lnTo>
                    <a:lnTo>
                      <a:pt x="573" y="175"/>
                    </a:lnTo>
                    <a:lnTo>
                      <a:pt x="573" y="178"/>
                    </a:lnTo>
                    <a:lnTo>
                      <a:pt x="570" y="178"/>
                    </a:lnTo>
                    <a:lnTo>
                      <a:pt x="570" y="178"/>
                    </a:lnTo>
                    <a:lnTo>
                      <a:pt x="570" y="178"/>
                    </a:lnTo>
                    <a:lnTo>
                      <a:pt x="570" y="178"/>
                    </a:lnTo>
                    <a:lnTo>
                      <a:pt x="570" y="180"/>
                    </a:lnTo>
                    <a:lnTo>
                      <a:pt x="568" y="180"/>
                    </a:lnTo>
                    <a:lnTo>
                      <a:pt x="568" y="180"/>
                    </a:lnTo>
                    <a:lnTo>
                      <a:pt x="568" y="180"/>
                    </a:lnTo>
                    <a:lnTo>
                      <a:pt x="566" y="180"/>
                    </a:lnTo>
                    <a:lnTo>
                      <a:pt x="566" y="180"/>
                    </a:lnTo>
                    <a:lnTo>
                      <a:pt x="566" y="180"/>
                    </a:lnTo>
                    <a:lnTo>
                      <a:pt x="566" y="180"/>
                    </a:lnTo>
                    <a:lnTo>
                      <a:pt x="566" y="182"/>
                    </a:lnTo>
                    <a:lnTo>
                      <a:pt x="563" y="182"/>
                    </a:lnTo>
                    <a:lnTo>
                      <a:pt x="563" y="182"/>
                    </a:lnTo>
                    <a:lnTo>
                      <a:pt x="563" y="182"/>
                    </a:lnTo>
                    <a:lnTo>
                      <a:pt x="563" y="182"/>
                    </a:lnTo>
                    <a:lnTo>
                      <a:pt x="561" y="182"/>
                    </a:lnTo>
                    <a:lnTo>
                      <a:pt x="561" y="185"/>
                    </a:lnTo>
                    <a:lnTo>
                      <a:pt x="561" y="185"/>
                    </a:lnTo>
                    <a:lnTo>
                      <a:pt x="559" y="185"/>
                    </a:lnTo>
                    <a:lnTo>
                      <a:pt x="559" y="185"/>
                    </a:lnTo>
                    <a:lnTo>
                      <a:pt x="559" y="185"/>
                    </a:lnTo>
                    <a:lnTo>
                      <a:pt x="559" y="185"/>
                    </a:lnTo>
                    <a:lnTo>
                      <a:pt x="556" y="185"/>
                    </a:lnTo>
                    <a:lnTo>
                      <a:pt x="556" y="187"/>
                    </a:lnTo>
                    <a:lnTo>
                      <a:pt x="556" y="187"/>
                    </a:lnTo>
                    <a:lnTo>
                      <a:pt x="556" y="187"/>
                    </a:lnTo>
                    <a:lnTo>
                      <a:pt x="556" y="187"/>
                    </a:lnTo>
                    <a:lnTo>
                      <a:pt x="554" y="187"/>
                    </a:lnTo>
                    <a:lnTo>
                      <a:pt x="554" y="187"/>
                    </a:lnTo>
                    <a:lnTo>
                      <a:pt x="554" y="187"/>
                    </a:lnTo>
                    <a:lnTo>
                      <a:pt x="552" y="187"/>
                    </a:lnTo>
                    <a:lnTo>
                      <a:pt x="552" y="187"/>
                    </a:lnTo>
                    <a:lnTo>
                      <a:pt x="552" y="187"/>
                    </a:lnTo>
                    <a:lnTo>
                      <a:pt x="549" y="187"/>
                    </a:lnTo>
                    <a:lnTo>
                      <a:pt x="549" y="187"/>
                    </a:lnTo>
                    <a:lnTo>
                      <a:pt x="547" y="187"/>
                    </a:lnTo>
                    <a:lnTo>
                      <a:pt x="547" y="187"/>
                    </a:lnTo>
                    <a:lnTo>
                      <a:pt x="547" y="187"/>
                    </a:lnTo>
                    <a:lnTo>
                      <a:pt x="544" y="187"/>
                    </a:lnTo>
                    <a:lnTo>
                      <a:pt x="544" y="187"/>
                    </a:lnTo>
                    <a:lnTo>
                      <a:pt x="544" y="187"/>
                    </a:lnTo>
                    <a:lnTo>
                      <a:pt x="544" y="185"/>
                    </a:lnTo>
                    <a:lnTo>
                      <a:pt x="542" y="185"/>
                    </a:lnTo>
                    <a:lnTo>
                      <a:pt x="542" y="185"/>
                    </a:lnTo>
                    <a:lnTo>
                      <a:pt x="540" y="185"/>
                    </a:lnTo>
                    <a:lnTo>
                      <a:pt x="540" y="185"/>
                    </a:lnTo>
                    <a:lnTo>
                      <a:pt x="540" y="185"/>
                    </a:lnTo>
                    <a:lnTo>
                      <a:pt x="540" y="185"/>
                    </a:lnTo>
                    <a:lnTo>
                      <a:pt x="537" y="185"/>
                    </a:lnTo>
                    <a:lnTo>
                      <a:pt x="537" y="185"/>
                    </a:lnTo>
                    <a:lnTo>
                      <a:pt x="537" y="185"/>
                    </a:lnTo>
                    <a:lnTo>
                      <a:pt x="535" y="185"/>
                    </a:lnTo>
                    <a:lnTo>
                      <a:pt x="535" y="182"/>
                    </a:lnTo>
                    <a:lnTo>
                      <a:pt x="535" y="182"/>
                    </a:lnTo>
                    <a:lnTo>
                      <a:pt x="533" y="182"/>
                    </a:lnTo>
                    <a:lnTo>
                      <a:pt x="533" y="182"/>
                    </a:lnTo>
                    <a:lnTo>
                      <a:pt x="533" y="182"/>
                    </a:lnTo>
                    <a:lnTo>
                      <a:pt x="533" y="182"/>
                    </a:lnTo>
                    <a:lnTo>
                      <a:pt x="533" y="180"/>
                    </a:lnTo>
                    <a:lnTo>
                      <a:pt x="530" y="180"/>
                    </a:lnTo>
                    <a:lnTo>
                      <a:pt x="530" y="180"/>
                    </a:lnTo>
                    <a:lnTo>
                      <a:pt x="530" y="180"/>
                    </a:lnTo>
                    <a:lnTo>
                      <a:pt x="530" y="180"/>
                    </a:lnTo>
                    <a:lnTo>
                      <a:pt x="530" y="180"/>
                    </a:lnTo>
                    <a:lnTo>
                      <a:pt x="528" y="180"/>
                    </a:lnTo>
                    <a:lnTo>
                      <a:pt x="528" y="180"/>
                    </a:lnTo>
                    <a:lnTo>
                      <a:pt x="525" y="180"/>
                    </a:lnTo>
                    <a:lnTo>
                      <a:pt x="525" y="180"/>
                    </a:lnTo>
                    <a:lnTo>
                      <a:pt x="525" y="180"/>
                    </a:lnTo>
                    <a:lnTo>
                      <a:pt x="523" y="180"/>
                    </a:lnTo>
                    <a:lnTo>
                      <a:pt x="523" y="180"/>
                    </a:lnTo>
                    <a:lnTo>
                      <a:pt x="523" y="180"/>
                    </a:lnTo>
                    <a:lnTo>
                      <a:pt x="521" y="180"/>
                    </a:lnTo>
                    <a:lnTo>
                      <a:pt x="521" y="180"/>
                    </a:lnTo>
                    <a:lnTo>
                      <a:pt x="518" y="180"/>
                    </a:lnTo>
                    <a:lnTo>
                      <a:pt x="518" y="180"/>
                    </a:lnTo>
                    <a:lnTo>
                      <a:pt x="518" y="180"/>
                    </a:lnTo>
                    <a:lnTo>
                      <a:pt x="518" y="180"/>
                    </a:lnTo>
                    <a:lnTo>
                      <a:pt x="516" y="180"/>
                    </a:lnTo>
                    <a:lnTo>
                      <a:pt x="516" y="180"/>
                    </a:lnTo>
                    <a:lnTo>
                      <a:pt x="516" y="180"/>
                    </a:lnTo>
                    <a:lnTo>
                      <a:pt x="516" y="180"/>
                    </a:lnTo>
                    <a:lnTo>
                      <a:pt x="516" y="182"/>
                    </a:lnTo>
                    <a:lnTo>
                      <a:pt x="514" y="182"/>
                    </a:lnTo>
                    <a:lnTo>
                      <a:pt x="514" y="182"/>
                    </a:lnTo>
                    <a:lnTo>
                      <a:pt x="514" y="185"/>
                    </a:lnTo>
                    <a:lnTo>
                      <a:pt x="514" y="185"/>
                    </a:lnTo>
                    <a:lnTo>
                      <a:pt x="514" y="185"/>
                    </a:lnTo>
                    <a:lnTo>
                      <a:pt x="511" y="185"/>
                    </a:lnTo>
                    <a:lnTo>
                      <a:pt x="511" y="187"/>
                    </a:lnTo>
                    <a:lnTo>
                      <a:pt x="511" y="187"/>
                    </a:lnTo>
                    <a:lnTo>
                      <a:pt x="511" y="187"/>
                    </a:lnTo>
                    <a:lnTo>
                      <a:pt x="511" y="189"/>
                    </a:lnTo>
                    <a:lnTo>
                      <a:pt x="511" y="189"/>
                    </a:lnTo>
                    <a:lnTo>
                      <a:pt x="511" y="189"/>
                    </a:lnTo>
                    <a:lnTo>
                      <a:pt x="511" y="192"/>
                    </a:lnTo>
                    <a:lnTo>
                      <a:pt x="511" y="192"/>
                    </a:lnTo>
                    <a:lnTo>
                      <a:pt x="509" y="192"/>
                    </a:lnTo>
                    <a:lnTo>
                      <a:pt x="509" y="192"/>
                    </a:lnTo>
                    <a:lnTo>
                      <a:pt x="509" y="192"/>
                    </a:lnTo>
                    <a:lnTo>
                      <a:pt x="509" y="194"/>
                    </a:lnTo>
                    <a:lnTo>
                      <a:pt x="509" y="194"/>
                    </a:lnTo>
                    <a:lnTo>
                      <a:pt x="507" y="194"/>
                    </a:lnTo>
                    <a:lnTo>
                      <a:pt x="507" y="196"/>
                    </a:lnTo>
                    <a:lnTo>
                      <a:pt x="507" y="196"/>
                    </a:lnTo>
                    <a:lnTo>
                      <a:pt x="507" y="196"/>
                    </a:lnTo>
                    <a:lnTo>
                      <a:pt x="507" y="199"/>
                    </a:lnTo>
                    <a:lnTo>
                      <a:pt x="507" y="199"/>
                    </a:lnTo>
                    <a:lnTo>
                      <a:pt x="507" y="199"/>
                    </a:lnTo>
                    <a:lnTo>
                      <a:pt x="509" y="199"/>
                    </a:lnTo>
                    <a:lnTo>
                      <a:pt x="509" y="201"/>
                    </a:lnTo>
                    <a:lnTo>
                      <a:pt x="509" y="201"/>
                    </a:lnTo>
                    <a:lnTo>
                      <a:pt x="509" y="201"/>
                    </a:lnTo>
                    <a:lnTo>
                      <a:pt x="509" y="201"/>
                    </a:lnTo>
                    <a:lnTo>
                      <a:pt x="511" y="201"/>
                    </a:lnTo>
                    <a:lnTo>
                      <a:pt x="511" y="204"/>
                    </a:lnTo>
                    <a:lnTo>
                      <a:pt x="511" y="204"/>
                    </a:lnTo>
                    <a:lnTo>
                      <a:pt x="511" y="204"/>
                    </a:lnTo>
                    <a:lnTo>
                      <a:pt x="511" y="204"/>
                    </a:lnTo>
                    <a:lnTo>
                      <a:pt x="511" y="206"/>
                    </a:lnTo>
                    <a:lnTo>
                      <a:pt x="514" y="206"/>
                    </a:lnTo>
                    <a:lnTo>
                      <a:pt x="514" y="206"/>
                    </a:lnTo>
                    <a:lnTo>
                      <a:pt x="516" y="206"/>
                    </a:lnTo>
                    <a:lnTo>
                      <a:pt x="516" y="206"/>
                    </a:lnTo>
                    <a:lnTo>
                      <a:pt x="516" y="206"/>
                    </a:lnTo>
                    <a:lnTo>
                      <a:pt x="516" y="206"/>
                    </a:lnTo>
                    <a:lnTo>
                      <a:pt x="518" y="206"/>
                    </a:lnTo>
                    <a:lnTo>
                      <a:pt x="518" y="208"/>
                    </a:lnTo>
                    <a:lnTo>
                      <a:pt x="518" y="208"/>
                    </a:lnTo>
                    <a:lnTo>
                      <a:pt x="518" y="208"/>
                    </a:lnTo>
                    <a:lnTo>
                      <a:pt x="518" y="208"/>
                    </a:lnTo>
                    <a:lnTo>
                      <a:pt x="518" y="211"/>
                    </a:lnTo>
                    <a:lnTo>
                      <a:pt x="518" y="211"/>
                    </a:lnTo>
                    <a:lnTo>
                      <a:pt x="521" y="211"/>
                    </a:lnTo>
                    <a:lnTo>
                      <a:pt x="521" y="211"/>
                    </a:lnTo>
                    <a:lnTo>
                      <a:pt x="521" y="213"/>
                    </a:lnTo>
                    <a:lnTo>
                      <a:pt x="518" y="213"/>
                    </a:lnTo>
                    <a:lnTo>
                      <a:pt x="518" y="213"/>
                    </a:lnTo>
                    <a:lnTo>
                      <a:pt x="518" y="213"/>
                    </a:lnTo>
                    <a:lnTo>
                      <a:pt x="518" y="213"/>
                    </a:lnTo>
                    <a:lnTo>
                      <a:pt x="516" y="213"/>
                    </a:lnTo>
                    <a:lnTo>
                      <a:pt x="516" y="213"/>
                    </a:lnTo>
                    <a:lnTo>
                      <a:pt x="516" y="213"/>
                    </a:lnTo>
                    <a:lnTo>
                      <a:pt x="516" y="215"/>
                    </a:lnTo>
                    <a:lnTo>
                      <a:pt x="514" y="215"/>
                    </a:lnTo>
                    <a:lnTo>
                      <a:pt x="514" y="215"/>
                    </a:lnTo>
                    <a:lnTo>
                      <a:pt x="514" y="218"/>
                    </a:lnTo>
                    <a:lnTo>
                      <a:pt x="514" y="218"/>
                    </a:lnTo>
                    <a:lnTo>
                      <a:pt x="514" y="218"/>
                    </a:lnTo>
                    <a:lnTo>
                      <a:pt x="511" y="218"/>
                    </a:lnTo>
                    <a:lnTo>
                      <a:pt x="511" y="220"/>
                    </a:lnTo>
                    <a:lnTo>
                      <a:pt x="511" y="220"/>
                    </a:lnTo>
                    <a:lnTo>
                      <a:pt x="511" y="220"/>
                    </a:lnTo>
                    <a:lnTo>
                      <a:pt x="511" y="220"/>
                    </a:lnTo>
                    <a:lnTo>
                      <a:pt x="509" y="220"/>
                    </a:lnTo>
                    <a:lnTo>
                      <a:pt x="509" y="220"/>
                    </a:lnTo>
                    <a:lnTo>
                      <a:pt x="507" y="220"/>
                    </a:lnTo>
                    <a:lnTo>
                      <a:pt x="507" y="220"/>
                    </a:lnTo>
                    <a:lnTo>
                      <a:pt x="507" y="220"/>
                    </a:lnTo>
                    <a:lnTo>
                      <a:pt x="507" y="220"/>
                    </a:lnTo>
                    <a:lnTo>
                      <a:pt x="504" y="220"/>
                    </a:lnTo>
                    <a:lnTo>
                      <a:pt x="504" y="220"/>
                    </a:lnTo>
                    <a:lnTo>
                      <a:pt x="504" y="220"/>
                    </a:lnTo>
                    <a:lnTo>
                      <a:pt x="504" y="223"/>
                    </a:lnTo>
                    <a:lnTo>
                      <a:pt x="502" y="223"/>
                    </a:lnTo>
                    <a:lnTo>
                      <a:pt x="502" y="223"/>
                    </a:lnTo>
                    <a:lnTo>
                      <a:pt x="499" y="223"/>
                    </a:lnTo>
                    <a:lnTo>
                      <a:pt x="499" y="223"/>
                    </a:lnTo>
                    <a:lnTo>
                      <a:pt x="499" y="223"/>
                    </a:lnTo>
                    <a:lnTo>
                      <a:pt x="499" y="223"/>
                    </a:lnTo>
                    <a:lnTo>
                      <a:pt x="499" y="225"/>
                    </a:lnTo>
                    <a:lnTo>
                      <a:pt x="497" y="225"/>
                    </a:lnTo>
                    <a:lnTo>
                      <a:pt x="497" y="225"/>
                    </a:lnTo>
                    <a:lnTo>
                      <a:pt x="497" y="225"/>
                    </a:lnTo>
                    <a:lnTo>
                      <a:pt x="497" y="227"/>
                    </a:lnTo>
                    <a:lnTo>
                      <a:pt x="497" y="227"/>
                    </a:lnTo>
                    <a:lnTo>
                      <a:pt x="497" y="227"/>
                    </a:lnTo>
                    <a:lnTo>
                      <a:pt x="495" y="227"/>
                    </a:lnTo>
                    <a:lnTo>
                      <a:pt x="495" y="230"/>
                    </a:lnTo>
                    <a:lnTo>
                      <a:pt x="495" y="230"/>
                    </a:lnTo>
                    <a:lnTo>
                      <a:pt x="495" y="230"/>
                    </a:lnTo>
                    <a:lnTo>
                      <a:pt x="492" y="230"/>
                    </a:lnTo>
                    <a:lnTo>
                      <a:pt x="492" y="230"/>
                    </a:lnTo>
                    <a:lnTo>
                      <a:pt x="492" y="230"/>
                    </a:lnTo>
                    <a:lnTo>
                      <a:pt x="492" y="232"/>
                    </a:lnTo>
                    <a:lnTo>
                      <a:pt x="492" y="232"/>
                    </a:lnTo>
                    <a:lnTo>
                      <a:pt x="492" y="232"/>
                    </a:lnTo>
                    <a:lnTo>
                      <a:pt x="490" y="232"/>
                    </a:lnTo>
                    <a:lnTo>
                      <a:pt x="490" y="234"/>
                    </a:lnTo>
                    <a:lnTo>
                      <a:pt x="490" y="234"/>
                    </a:lnTo>
                    <a:lnTo>
                      <a:pt x="490" y="234"/>
                    </a:lnTo>
                    <a:lnTo>
                      <a:pt x="490" y="234"/>
                    </a:lnTo>
                    <a:lnTo>
                      <a:pt x="488" y="234"/>
                    </a:lnTo>
                    <a:lnTo>
                      <a:pt x="488" y="234"/>
                    </a:lnTo>
                    <a:lnTo>
                      <a:pt x="488" y="237"/>
                    </a:lnTo>
                    <a:lnTo>
                      <a:pt x="488" y="237"/>
                    </a:lnTo>
                    <a:lnTo>
                      <a:pt x="485" y="237"/>
                    </a:lnTo>
                    <a:lnTo>
                      <a:pt x="485" y="239"/>
                    </a:lnTo>
                    <a:lnTo>
                      <a:pt x="485" y="239"/>
                    </a:lnTo>
                    <a:lnTo>
                      <a:pt x="485" y="239"/>
                    </a:lnTo>
                    <a:lnTo>
                      <a:pt x="485" y="239"/>
                    </a:lnTo>
                    <a:lnTo>
                      <a:pt x="483" y="239"/>
                    </a:lnTo>
                    <a:lnTo>
                      <a:pt x="483" y="239"/>
                    </a:lnTo>
                    <a:lnTo>
                      <a:pt x="483" y="242"/>
                    </a:lnTo>
                    <a:lnTo>
                      <a:pt x="483" y="242"/>
                    </a:lnTo>
                    <a:lnTo>
                      <a:pt x="481" y="242"/>
                    </a:lnTo>
                    <a:lnTo>
                      <a:pt x="481" y="242"/>
                    </a:lnTo>
                    <a:lnTo>
                      <a:pt x="481" y="242"/>
                    </a:lnTo>
                    <a:lnTo>
                      <a:pt x="478" y="242"/>
                    </a:lnTo>
                    <a:lnTo>
                      <a:pt x="478" y="242"/>
                    </a:lnTo>
                    <a:lnTo>
                      <a:pt x="478" y="242"/>
                    </a:lnTo>
                    <a:lnTo>
                      <a:pt x="476" y="242"/>
                    </a:lnTo>
                    <a:lnTo>
                      <a:pt x="476" y="242"/>
                    </a:lnTo>
                    <a:lnTo>
                      <a:pt x="473" y="242"/>
                    </a:lnTo>
                    <a:lnTo>
                      <a:pt x="473" y="242"/>
                    </a:lnTo>
                    <a:lnTo>
                      <a:pt x="473" y="242"/>
                    </a:lnTo>
                    <a:lnTo>
                      <a:pt x="473" y="242"/>
                    </a:lnTo>
                    <a:lnTo>
                      <a:pt x="471" y="242"/>
                    </a:lnTo>
                    <a:lnTo>
                      <a:pt x="471" y="242"/>
                    </a:lnTo>
                    <a:lnTo>
                      <a:pt x="471" y="244"/>
                    </a:lnTo>
                    <a:lnTo>
                      <a:pt x="471" y="244"/>
                    </a:lnTo>
                    <a:lnTo>
                      <a:pt x="469" y="244"/>
                    </a:lnTo>
                    <a:lnTo>
                      <a:pt x="469" y="244"/>
                    </a:lnTo>
                    <a:lnTo>
                      <a:pt x="469" y="244"/>
                    </a:lnTo>
                    <a:lnTo>
                      <a:pt x="466" y="244"/>
                    </a:lnTo>
                    <a:lnTo>
                      <a:pt x="466" y="246"/>
                    </a:lnTo>
                    <a:lnTo>
                      <a:pt x="466" y="246"/>
                    </a:lnTo>
                    <a:lnTo>
                      <a:pt x="466" y="246"/>
                    </a:lnTo>
                    <a:lnTo>
                      <a:pt x="464" y="246"/>
                    </a:lnTo>
                    <a:lnTo>
                      <a:pt x="464" y="246"/>
                    </a:lnTo>
                    <a:lnTo>
                      <a:pt x="464" y="246"/>
                    </a:lnTo>
                    <a:lnTo>
                      <a:pt x="464" y="246"/>
                    </a:lnTo>
                    <a:lnTo>
                      <a:pt x="462" y="246"/>
                    </a:lnTo>
                    <a:lnTo>
                      <a:pt x="462" y="246"/>
                    </a:lnTo>
                    <a:lnTo>
                      <a:pt x="459" y="246"/>
                    </a:lnTo>
                    <a:lnTo>
                      <a:pt x="459" y="246"/>
                    </a:lnTo>
                    <a:lnTo>
                      <a:pt x="459" y="246"/>
                    </a:lnTo>
                    <a:lnTo>
                      <a:pt x="459" y="246"/>
                    </a:lnTo>
                    <a:lnTo>
                      <a:pt x="457" y="246"/>
                    </a:lnTo>
                    <a:lnTo>
                      <a:pt x="457" y="246"/>
                    </a:lnTo>
                    <a:lnTo>
                      <a:pt x="457" y="246"/>
                    </a:lnTo>
                    <a:lnTo>
                      <a:pt x="454" y="246"/>
                    </a:lnTo>
                    <a:lnTo>
                      <a:pt x="454" y="246"/>
                    </a:lnTo>
                    <a:lnTo>
                      <a:pt x="454" y="246"/>
                    </a:lnTo>
                    <a:lnTo>
                      <a:pt x="452" y="246"/>
                    </a:lnTo>
                    <a:lnTo>
                      <a:pt x="452" y="246"/>
                    </a:lnTo>
                    <a:lnTo>
                      <a:pt x="452" y="249"/>
                    </a:lnTo>
                    <a:lnTo>
                      <a:pt x="452" y="249"/>
                    </a:lnTo>
                    <a:lnTo>
                      <a:pt x="452" y="246"/>
                    </a:lnTo>
                    <a:lnTo>
                      <a:pt x="450" y="246"/>
                    </a:lnTo>
                    <a:lnTo>
                      <a:pt x="450" y="246"/>
                    </a:lnTo>
                    <a:lnTo>
                      <a:pt x="450" y="246"/>
                    </a:lnTo>
                    <a:lnTo>
                      <a:pt x="447" y="246"/>
                    </a:lnTo>
                    <a:lnTo>
                      <a:pt x="447" y="246"/>
                    </a:lnTo>
                    <a:lnTo>
                      <a:pt x="447" y="246"/>
                    </a:lnTo>
                    <a:lnTo>
                      <a:pt x="445" y="246"/>
                    </a:lnTo>
                    <a:lnTo>
                      <a:pt x="445" y="246"/>
                    </a:lnTo>
                    <a:lnTo>
                      <a:pt x="445" y="246"/>
                    </a:lnTo>
                    <a:lnTo>
                      <a:pt x="443" y="246"/>
                    </a:lnTo>
                    <a:lnTo>
                      <a:pt x="443" y="246"/>
                    </a:lnTo>
                    <a:lnTo>
                      <a:pt x="440" y="246"/>
                    </a:lnTo>
                    <a:lnTo>
                      <a:pt x="440" y="246"/>
                    </a:lnTo>
                    <a:lnTo>
                      <a:pt x="440" y="246"/>
                    </a:lnTo>
                    <a:lnTo>
                      <a:pt x="438" y="246"/>
                    </a:lnTo>
                    <a:lnTo>
                      <a:pt x="438" y="246"/>
                    </a:lnTo>
                    <a:lnTo>
                      <a:pt x="438" y="246"/>
                    </a:lnTo>
                    <a:lnTo>
                      <a:pt x="436" y="246"/>
                    </a:lnTo>
                    <a:lnTo>
                      <a:pt x="436" y="246"/>
                    </a:lnTo>
                    <a:lnTo>
                      <a:pt x="433" y="246"/>
                    </a:lnTo>
                    <a:lnTo>
                      <a:pt x="433" y="246"/>
                    </a:lnTo>
                    <a:lnTo>
                      <a:pt x="433" y="246"/>
                    </a:lnTo>
                    <a:lnTo>
                      <a:pt x="433" y="246"/>
                    </a:lnTo>
                    <a:lnTo>
                      <a:pt x="431" y="246"/>
                    </a:lnTo>
                    <a:lnTo>
                      <a:pt x="431" y="246"/>
                    </a:lnTo>
                    <a:lnTo>
                      <a:pt x="431" y="246"/>
                    </a:lnTo>
                    <a:lnTo>
                      <a:pt x="428" y="246"/>
                    </a:lnTo>
                    <a:lnTo>
                      <a:pt x="428" y="246"/>
                    </a:lnTo>
                    <a:lnTo>
                      <a:pt x="426" y="246"/>
                    </a:lnTo>
                    <a:lnTo>
                      <a:pt x="426" y="246"/>
                    </a:lnTo>
                    <a:lnTo>
                      <a:pt x="426" y="246"/>
                    </a:lnTo>
                    <a:lnTo>
                      <a:pt x="424" y="246"/>
                    </a:lnTo>
                    <a:lnTo>
                      <a:pt x="424" y="246"/>
                    </a:lnTo>
                    <a:lnTo>
                      <a:pt x="424" y="246"/>
                    </a:lnTo>
                    <a:lnTo>
                      <a:pt x="424" y="246"/>
                    </a:lnTo>
                    <a:lnTo>
                      <a:pt x="421" y="246"/>
                    </a:lnTo>
                    <a:lnTo>
                      <a:pt x="421" y="246"/>
                    </a:lnTo>
                    <a:lnTo>
                      <a:pt x="421" y="246"/>
                    </a:lnTo>
                    <a:lnTo>
                      <a:pt x="419" y="246"/>
                    </a:lnTo>
                    <a:lnTo>
                      <a:pt x="419" y="246"/>
                    </a:lnTo>
                    <a:lnTo>
                      <a:pt x="419" y="249"/>
                    </a:lnTo>
                    <a:lnTo>
                      <a:pt x="419" y="249"/>
                    </a:lnTo>
                    <a:lnTo>
                      <a:pt x="419" y="249"/>
                    </a:lnTo>
                    <a:lnTo>
                      <a:pt x="417" y="249"/>
                    </a:lnTo>
                    <a:lnTo>
                      <a:pt x="417" y="249"/>
                    </a:lnTo>
                    <a:lnTo>
                      <a:pt x="417" y="249"/>
                    </a:lnTo>
                    <a:lnTo>
                      <a:pt x="414" y="249"/>
                    </a:lnTo>
                    <a:lnTo>
                      <a:pt x="414" y="249"/>
                    </a:lnTo>
                    <a:lnTo>
                      <a:pt x="412" y="249"/>
                    </a:lnTo>
                    <a:lnTo>
                      <a:pt x="412" y="251"/>
                    </a:lnTo>
                    <a:lnTo>
                      <a:pt x="412" y="251"/>
                    </a:lnTo>
                    <a:lnTo>
                      <a:pt x="412" y="251"/>
                    </a:lnTo>
                    <a:lnTo>
                      <a:pt x="410" y="251"/>
                    </a:lnTo>
                    <a:lnTo>
                      <a:pt x="410" y="251"/>
                    </a:lnTo>
                    <a:lnTo>
                      <a:pt x="410" y="251"/>
                    </a:lnTo>
                    <a:lnTo>
                      <a:pt x="407" y="251"/>
                    </a:lnTo>
                    <a:lnTo>
                      <a:pt x="407" y="251"/>
                    </a:lnTo>
                    <a:lnTo>
                      <a:pt x="407" y="251"/>
                    </a:lnTo>
                    <a:lnTo>
                      <a:pt x="405" y="251"/>
                    </a:lnTo>
                    <a:lnTo>
                      <a:pt x="405" y="251"/>
                    </a:lnTo>
                    <a:lnTo>
                      <a:pt x="405" y="251"/>
                    </a:lnTo>
                    <a:lnTo>
                      <a:pt x="405" y="251"/>
                    </a:lnTo>
                    <a:lnTo>
                      <a:pt x="402" y="251"/>
                    </a:lnTo>
                    <a:lnTo>
                      <a:pt x="402" y="251"/>
                    </a:lnTo>
                    <a:lnTo>
                      <a:pt x="402" y="253"/>
                    </a:lnTo>
                    <a:lnTo>
                      <a:pt x="400" y="253"/>
                    </a:lnTo>
                    <a:lnTo>
                      <a:pt x="400" y="253"/>
                    </a:lnTo>
                    <a:lnTo>
                      <a:pt x="400" y="253"/>
                    </a:lnTo>
                    <a:lnTo>
                      <a:pt x="400" y="253"/>
                    </a:lnTo>
                    <a:lnTo>
                      <a:pt x="398" y="253"/>
                    </a:lnTo>
                    <a:lnTo>
                      <a:pt x="398" y="253"/>
                    </a:lnTo>
                    <a:lnTo>
                      <a:pt x="398" y="253"/>
                    </a:lnTo>
                    <a:lnTo>
                      <a:pt x="398" y="256"/>
                    </a:lnTo>
                    <a:lnTo>
                      <a:pt x="395" y="256"/>
                    </a:lnTo>
                    <a:lnTo>
                      <a:pt x="395" y="256"/>
                    </a:lnTo>
                    <a:lnTo>
                      <a:pt x="393" y="256"/>
                    </a:lnTo>
                    <a:lnTo>
                      <a:pt x="393" y="256"/>
                    </a:lnTo>
                    <a:lnTo>
                      <a:pt x="393" y="256"/>
                    </a:lnTo>
                    <a:lnTo>
                      <a:pt x="393" y="256"/>
                    </a:lnTo>
                    <a:lnTo>
                      <a:pt x="391" y="256"/>
                    </a:lnTo>
                    <a:lnTo>
                      <a:pt x="391" y="258"/>
                    </a:lnTo>
                    <a:lnTo>
                      <a:pt x="391" y="258"/>
                    </a:lnTo>
                    <a:lnTo>
                      <a:pt x="391" y="258"/>
                    </a:lnTo>
                    <a:lnTo>
                      <a:pt x="388" y="258"/>
                    </a:lnTo>
                    <a:lnTo>
                      <a:pt x="388" y="258"/>
                    </a:lnTo>
                    <a:lnTo>
                      <a:pt x="388" y="258"/>
                    </a:lnTo>
                    <a:lnTo>
                      <a:pt x="386" y="258"/>
                    </a:lnTo>
                    <a:lnTo>
                      <a:pt x="386" y="258"/>
                    </a:lnTo>
                    <a:lnTo>
                      <a:pt x="386" y="260"/>
                    </a:lnTo>
                    <a:lnTo>
                      <a:pt x="386" y="260"/>
                    </a:lnTo>
                    <a:lnTo>
                      <a:pt x="383" y="260"/>
                    </a:lnTo>
                    <a:lnTo>
                      <a:pt x="383" y="260"/>
                    </a:lnTo>
                    <a:lnTo>
                      <a:pt x="383" y="260"/>
                    </a:lnTo>
                    <a:lnTo>
                      <a:pt x="383" y="260"/>
                    </a:lnTo>
                    <a:lnTo>
                      <a:pt x="381" y="260"/>
                    </a:lnTo>
                    <a:lnTo>
                      <a:pt x="381" y="260"/>
                    </a:lnTo>
                    <a:lnTo>
                      <a:pt x="381" y="260"/>
                    </a:lnTo>
                    <a:lnTo>
                      <a:pt x="379" y="260"/>
                    </a:lnTo>
                    <a:lnTo>
                      <a:pt x="379" y="263"/>
                    </a:lnTo>
                    <a:lnTo>
                      <a:pt x="379" y="263"/>
                    </a:lnTo>
                    <a:lnTo>
                      <a:pt x="379" y="263"/>
                    </a:lnTo>
                    <a:lnTo>
                      <a:pt x="379" y="263"/>
                    </a:lnTo>
                    <a:lnTo>
                      <a:pt x="376" y="263"/>
                    </a:lnTo>
                    <a:lnTo>
                      <a:pt x="376" y="263"/>
                    </a:lnTo>
                    <a:lnTo>
                      <a:pt x="376" y="263"/>
                    </a:lnTo>
                    <a:lnTo>
                      <a:pt x="376" y="265"/>
                    </a:lnTo>
                    <a:lnTo>
                      <a:pt x="374" y="265"/>
                    </a:lnTo>
                    <a:lnTo>
                      <a:pt x="374" y="265"/>
                    </a:lnTo>
                    <a:lnTo>
                      <a:pt x="374" y="265"/>
                    </a:lnTo>
                    <a:lnTo>
                      <a:pt x="372" y="265"/>
                    </a:lnTo>
                    <a:lnTo>
                      <a:pt x="372" y="268"/>
                    </a:lnTo>
                    <a:lnTo>
                      <a:pt x="372" y="268"/>
                    </a:lnTo>
                    <a:lnTo>
                      <a:pt x="372" y="268"/>
                    </a:lnTo>
                    <a:lnTo>
                      <a:pt x="372" y="268"/>
                    </a:lnTo>
                    <a:lnTo>
                      <a:pt x="369" y="268"/>
                    </a:lnTo>
                    <a:lnTo>
                      <a:pt x="369" y="268"/>
                    </a:lnTo>
                    <a:lnTo>
                      <a:pt x="369" y="268"/>
                    </a:lnTo>
                    <a:lnTo>
                      <a:pt x="367" y="268"/>
                    </a:lnTo>
                    <a:lnTo>
                      <a:pt x="367" y="268"/>
                    </a:lnTo>
                    <a:lnTo>
                      <a:pt x="367" y="268"/>
                    </a:lnTo>
                    <a:lnTo>
                      <a:pt x="365" y="268"/>
                    </a:lnTo>
                    <a:lnTo>
                      <a:pt x="365" y="268"/>
                    </a:lnTo>
                    <a:lnTo>
                      <a:pt x="365" y="268"/>
                    </a:lnTo>
                    <a:lnTo>
                      <a:pt x="365" y="265"/>
                    </a:lnTo>
                    <a:lnTo>
                      <a:pt x="362" y="265"/>
                    </a:lnTo>
                    <a:lnTo>
                      <a:pt x="362" y="265"/>
                    </a:lnTo>
                    <a:lnTo>
                      <a:pt x="360" y="265"/>
                    </a:lnTo>
                    <a:lnTo>
                      <a:pt x="360" y="265"/>
                    </a:lnTo>
                    <a:lnTo>
                      <a:pt x="360" y="265"/>
                    </a:lnTo>
                    <a:lnTo>
                      <a:pt x="360" y="263"/>
                    </a:lnTo>
                    <a:lnTo>
                      <a:pt x="360" y="263"/>
                    </a:lnTo>
                    <a:lnTo>
                      <a:pt x="360" y="260"/>
                    </a:lnTo>
                    <a:lnTo>
                      <a:pt x="360" y="260"/>
                    </a:lnTo>
                    <a:lnTo>
                      <a:pt x="360" y="260"/>
                    </a:lnTo>
                    <a:lnTo>
                      <a:pt x="357" y="260"/>
                    </a:lnTo>
                    <a:lnTo>
                      <a:pt x="357" y="260"/>
                    </a:lnTo>
                    <a:lnTo>
                      <a:pt x="357" y="260"/>
                    </a:lnTo>
                    <a:lnTo>
                      <a:pt x="355" y="260"/>
                    </a:lnTo>
                    <a:lnTo>
                      <a:pt x="355" y="260"/>
                    </a:lnTo>
                    <a:lnTo>
                      <a:pt x="355" y="260"/>
                    </a:lnTo>
                    <a:lnTo>
                      <a:pt x="353" y="260"/>
                    </a:lnTo>
                    <a:lnTo>
                      <a:pt x="353" y="260"/>
                    </a:lnTo>
                    <a:lnTo>
                      <a:pt x="353" y="260"/>
                    </a:lnTo>
                    <a:lnTo>
                      <a:pt x="350" y="260"/>
                    </a:lnTo>
                    <a:lnTo>
                      <a:pt x="350" y="260"/>
                    </a:lnTo>
                    <a:lnTo>
                      <a:pt x="350" y="260"/>
                    </a:lnTo>
                    <a:lnTo>
                      <a:pt x="350" y="263"/>
                    </a:lnTo>
                    <a:lnTo>
                      <a:pt x="348" y="263"/>
                    </a:lnTo>
                    <a:lnTo>
                      <a:pt x="348" y="263"/>
                    </a:lnTo>
                    <a:lnTo>
                      <a:pt x="346" y="263"/>
                    </a:lnTo>
                    <a:lnTo>
                      <a:pt x="346" y="263"/>
                    </a:lnTo>
                    <a:lnTo>
                      <a:pt x="346" y="263"/>
                    </a:lnTo>
                    <a:lnTo>
                      <a:pt x="346" y="260"/>
                    </a:lnTo>
                    <a:lnTo>
                      <a:pt x="343" y="260"/>
                    </a:lnTo>
                    <a:lnTo>
                      <a:pt x="343" y="260"/>
                    </a:lnTo>
                    <a:lnTo>
                      <a:pt x="343" y="260"/>
                    </a:lnTo>
                    <a:lnTo>
                      <a:pt x="341" y="260"/>
                    </a:lnTo>
                    <a:lnTo>
                      <a:pt x="341" y="260"/>
                    </a:lnTo>
                    <a:lnTo>
                      <a:pt x="341" y="260"/>
                    </a:lnTo>
                    <a:lnTo>
                      <a:pt x="339" y="260"/>
                    </a:lnTo>
                    <a:lnTo>
                      <a:pt x="339" y="260"/>
                    </a:lnTo>
                    <a:lnTo>
                      <a:pt x="339" y="260"/>
                    </a:lnTo>
                    <a:lnTo>
                      <a:pt x="336" y="260"/>
                    </a:lnTo>
                    <a:lnTo>
                      <a:pt x="336" y="260"/>
                    </a:lnTo>
                    <a:lnTo>
                      <a:pt x="334" y="260"/>
                    </a:lnTo>
                    <a:lnTo>
                      <a:pt x="334" y="260"/>
                    </a:lnTo>
                    <a:lnTo>
                      <a:pt x="334" y="260"/>
                    </a:lnTo>
                    <a:lnTo>
                      <a:pt x="334" y="260"/>
                    </a:lnTo>
                    <a:lnTo>
                      <a:pt x="331" y="260"/>
                    </a:lnTo>
                    <a:lnTo>
                      <a:pt x="331" y="258"/>
                    </a:lnTo>
                    <a:lnTo>
                      <a:pt x="331" y="258"/>
                    </a:lnTo>
                    <a:lnTo>
                      <a:pt x="331" y="258"/>
                    </a:lnTo>
                    <a:lnTo>
                      <a:pt x="329" y="258"/>
                    </a:lnTo>
                    <a:lnTo>
                      <a:pt x="329" y="258"/>
                    </a:lnTo>
                    <a:lnTo>
                      <a:pt x="329" y="258"/>
                    </a:lnTo>
                    <a:lnTo>
                      <a:pt x="327" y="258"/>
                    </a:lnTo>
                    <a:lnTo>
                      <a:pt x="327" y="258"/>
                    </a:lnTo>
                    <a:lnTo>
                      <a:pt x="327" y="256"/>
                    </a:lnTo>
                    <a:lnTo>
                      <a:pt x="327" y="256"/>
                    </a:lnTo>
                    <a:lnTo>
                      <a:pt x="324" y="256"/>
                    </a:lnTo>
                    <a:lnTo>
                      <a:pt x="324" y="256"/>
                    </a:lnTo>
                    <a:lnTo>
                      <a:pt x="324" y="256"/>
                    </a:lnTo>
                    <a:lnTo>
                      <a:pt x="324" y="256"/>
                    </a:lnTo>
                    <a:lnTo>
                      <a:pt x="322" y="256"/>
                    </a:lnTo>
                    <a:lnTo>
                      <a:pt x="322" y="253"/>
                    </a:lnTo>
                    <a:lnTo>
                      <a:pt x="322" y="253"/>
                    </a:lnTo>
                    <a:lnTo>
                      <a:pt x="320" y="253"/>
                    </a:lnTo>
                    <a:lnTo>
                      <a:pt x="320" y="253"/>
                    </a:lnTo>
                    <a:lnTo>
                      <a:pt x="320" y="253"/>
                    </a:lnTo>
                    <a:lnTo>
                      <a:pt x="317" y="253"/>
                    </a:lnTo>
                    <a:lnTo>
                      <a:pt x="317" y="253"/>
                    </a:lnTo>
                    <a:lnTo>
                      <a:pt x="317" y="253"/>
                    </a:lnTo>
                    <a:lnTo>
                      <a:pt x="315" y="253"/>
                    </a:lnTo>
                    <a:lnTo>
                      <a:pt x="315" y="253"/>
                    </a:lnTo>
                    <a:lnTo>
                      <a:pt x="312" y="253"/>
                    </a:lnTo>
                    <a:lnTo>
                      <a:pt x="312" y="253"/>
                    </a:lnTo>
                    <a:lnTo>
                      <a:pt x="312" y="253"/>
                    </a:lnTo>
                    <a:lnTo>
                      <a:pt x="312" y="253"/>
                    </a:lnTo>
                    <a:lnTo>
                      <a:pt x="310" y="253"/>
                    </a:lnTo>
                    <a:lnTo>
                      <a:pt x="310" y="253"/>
                    </a:lnTo>
                    <a:lnTo>
                      <a:pt x="310" y="251"/>
                    </a:lnTo>
                    <a:lnTo>
                      <a:pt x="310" y="251"/>
                    </a:lnTo>
                    <a:lnTo>
                      <a:pt x="308" y="251"/>
                    </a:lnTo>
                    <a:lnTo>
                      <a:pt x="308" y="251"/>
                    </a:lnTo>
                    <a:lnTo>
                      <a:pt x="305" y="251"/>
                    </a:lnTo>
                    <a:lnTo>
                      <a:pt x="305" y="251"/>
                    </a:lnTo>
                    <a:lnTo>
                      <a:pt x="305" y="251"/>
                    </a:lnTo>
                    <a:lnTo>
                      <a:pt x="305" y="251"/>
                    </a:lnTo>
                    <a:lnTo>
                      <a:pt x="305" y="251"/>
                    </a:lnTo>
                    <a:lnTo>
                      <a:pt x="305" y="249"/>
                    </a:lnTo>
                    <a:lnTo>
                      <a:pt x="303" y="249"/>
                    </a:lnTo>
                    <a:lnTo>
                      <a:pt x="303" y="249"/>
                    </a:lnTo>
                    <a:lnTo>
                      <a:pt x="303" y="249"/>
                    </a:lnTo>
                    <a:lnTo>
                      <a:pt x="303" y="246"/>
                    </a:lnTo>
                    <a:lnTo>
                      <a:pt x="303" y="246"/>
                    </a:lnTo>
                    <a:lnTo>
                      <a:pt x="303" y="246"/>
                    </a:lnTo>
                    <a:lnTo>
                      <a:pt x="301" y="246"/>
                    </a:lnTo>
                    <a:lnTo>
                      <a:pt x="301" y="244"/>
                    </a:lnTo>
                    <a:lnTo>
                      <a:pt x="301" y="244"/>
                    </a:lnTo>
                    <a:lnTo>
                      <a:pt x="298" y="244"/>
                    </a:lnTo>
                    <a:lnTo>
                      <a:pt x="298" y="244"/>
                    </a:lnTo>
                    <a:lnTo>
                      <a:pt x="298" y="244"/>
                    </a:lnTo>
                    <a:lnTo>
                      <a:pt x="296" y="244"/>
                    </a:lnTo>
                    <a:lnTo>
                      <a:pt x="296" y="244"/>
                    </a:lnTo>
                    <a:lnTo>
                      <a:pt x="296" y="244"/>
                    </a:lnTo>
                    <a:lnTo>
                      <a:pt x="294" y="244"/>
                    </a:lnTo>
                    <a:lnTo>
                      <a:pt x="294" y="244"/>
                    </a:lnTo>
                    <a:lnTo>
                      <a:pt x="294" y="244"/>
                    </a:lnTo>
                    <a:lnTo>
                      <a:pt x="291" y="244"/>
                    </a:lnTo>
                    <a:lnTo>
                      <a:pt x="291" y="244"/>
                    </a:lnTo>
                    <a:lnTo>
                      <a:pt x="291" y="242"/>
                    </a:lnTo>
                    <a:lnTo>
                      <a:pt x="291" y="242"/>
                    </a:lnTo>
                    <a:lnTo>
                      <a:pt x="289" y="242"/>
                    </a:lnTo>
                    <a:lnTo>
                      <a:pt x="289" y="242"/>
                    </a:lnTo>
                    <a:lnTo>
                      <a:pt x="286" y="242"/>
                    </a:lnTo>
                    <a:lnTo>
                      <a:pt x="286" y="242"/>
                    </a:lnTo>
                    <a:lnTo>
                      <a:pt x="286" y="242"/>
                    </a:lnTo>
                    <a:lnTo>
                      <a:pt x="286" y="242"/>
                    </a:lnTo>
                    <a:lnTo>
                      <a:pt x="284" y="242"/>
                    </a:lnTo>
                    <a:lnTo>
                      <a:pt x="284" y="242"/>
                    </a:lnTo>
                    <a:lnTo>
                      <a:pt x="284" y="242"/>
                    </a:lnTo>
                    <a:lnTo>
                      <a:pt x="282" y="242"/>
                    </a:lnTo>
                    <a:lnTo>
                      <a:pt x="282" y="242"/>
                    </a:lnTo>
                    <a:lnTo>
                      <a:pt x="282" y="242"/>
                    </a:lnTo>
                    <a:lnTo>
                      <a:pt x="279" y="242"/>
                    </a:lnTo>
                    <a:lnTo>
                      <a:pt x="279" y="242"/>
                    </a:lnTo>
                    <a:lnTo>
                      <a:pt x="279" y="242"/>
                    </a:lnTo>
                    <a:lnTo>
                      <a:pt x="277" y="242"/>
                    </a:lnTo>
                    <a:lnTo>
                      <a:pt x="277" y="242"/>
                    </a:lnTo>
                    <a:lnTo>
                      <a:pt x="277" y="242"/>
                    </a:lnTo>
                    <a:lnTo>
                      <a:pt x="275" y="242"/>
                    </a:lnTo>
                    <a:lnTo>
                      <a:pt x="275" y="242"/>
                    </a:lnTo>
                    <a:lnTo>
                      <a:pt x="272" y="242"/>
                    </a:lnTo>
                    <a:lnTo>
                      <a:pt x="272" y="242"/>
                    </a:lnTo>
                    <a:lnTo>
                      <a:pt x="272" y="242"/>
                    </a:lnTo>
                    <a:lnTo>
                      <a:pt x="270" y="242"/>
                    </a:lnTo>
                    <a:lnTo>
                      <a:pt x="270" y="242"/>
                    </a:lnTo>
                    <a:lnTo>
                      <a:pt x="270" y="242"/>
                    </a:lnTo>
                    <a:lnTo>
                      <a:pt x="270" y="242"/>
                    </a:lnTo>
                    <a:lnTo>
                      <a:pt x="267" y="242"/>
                    </a:lnTo>
                    <a:lnTo>
                      <a:pt x="267" y="242"/>
                    </a:lnTo>
                    <a:lnTo>
                      <a:pt x="265" y="242"/>
                    </a:lnTo>
                    <a:lnTo>
                      <a:pt x="265" y="242"/>
                    </a:lnTo>
                    <a:lnTo>
                      <a:pt x="265" y="242"/>
                    </a:lnTo>
                    <a:lnTo>
                      <a:pt x="263" y="242"/>
                    </a:lnTo>
                    <a:lnTo>
                      <a:pt x="263" y="242"/>
                    </a:lnTo>
                    <a:lnTo>
                      <a:pt x="263" y="242"/>
                    </a:lnTo>
                    <a:lnTo>
                      <a:pt x="263" y="242"/>
                    </a:lnTo>
                    <a:lnTo>
                      <a:pt x="260" y="242"/>
                    </a:lnTo>
                    <a:lnTo>
                      <a:pt x="260" y="242"/>
                    </a:lnTo>
                    <a:lnTo>
                      <a:pt x="260" y="242"/>
                    </a:lnTo>
                    <a:lnTo>
                      <a:pt x="258" y="242"/>
                    </a:lnTo>
                    <a:lnTo>
                      <a:pt x="258" y="242"/>
                    </a:lnTo>
                    <a:lnTo>
                      <a:pt x="258" y="242"/>
                    </a:lnTo>
                    <a:lnTo>
                      <a:pt x="256" y="242"/>
                    </a:lnTo>
                    <a:lnTo>
                      <a:pt x="256" y="242"/>
                    </a:lnTo>
                    <a:lnTo>
                      <a:pt x="256" y="242"/>
                    </a:lnTo>
                    <a:lnTo>
                      <a:pt x="253" y="242"/>
                    </a:lnTo>
                    <a:lnTo>
                      <a:pt x="253" y="242"/>
                    </a:lnTo>
                    <a:lnTo>
                      <a:pt x="253" y="242"/>
                    </a:lnTo>
                    <a:lnTo>
                      <a:pt x="251" y="242"/>
                    </a:lnTo>
                    <a:lnTo>
                      <a:pt x="251" y="242"/>
                    </a:lnTo>
                    <a:lnTo>
                      <a:pt x="251" y="242"/>
                    </a:lnTo>
                    <a:lnTo>
                      <a:pt x="249" y="242"/>
                    </a:lnTo>
                    <a:lnTo>
                      <a:pt x="249" y="242"/>
                    </a:lnTo>
                    <a:lnTo>
                      <a:pt x="246" y="242"/>
                    </a:lnTo>
                    <a:lnTo>
                      <a:pt x="246" y="242"/>
                    </a:lnTo>
                    <a:lnTo>
                      <a:pt x="246" y="242"/>
                    </a:lnTo>
                    <a:lnTo>
                      <a:pt x="244" y="242"/>
                    </a:lnTo>
                    <a:lnTo>
                      <a:pt x="244" y="242"/>
                    </a:lnTo>
                    <a:lnTo>
                      <a:pt x="244" y="242"/>
                    </a:lnTo>
                    <a:lnTo>
                      <a:pt x="241" y="242"/>
                    </a:lnTo>
                    <a:lnTo>
                      <a:pt x="241" y="242"/>
                    </a:lnTo>
                    <a:lnTo>
                      <a:pt x="241" y="242"/>
                    </a:lnTo>
                    <a:lnTo>
                      <a:pt x="239" y="242"/>
                    </a:lnTo>
                    <a:lnTo>
                      <a:pt x="239" y="242"/>
                    </a:lnTo>
                    <a:lnTo>
                      <a:pt x="239" y="242"/>
                    </a:lnTo>
                    <a:lnTo>
                      <a:pt x="237" y="242"/>
                    </a:lnTo>
                    <a:lnTo>
                      <a:pt x="237" y="242"/>
                    </a:lnTo>
                    <a:lnTo>
                      <a:pt x="237" y="242"/>
                    </a:lnTo>
                    <a:lnTo>
                      <a:pt x="234" y="242"/>
                    </a:lnTo>
                    <a:lnTo>
                      <a:pt x="234" y="242"/>
                    </a:lnTo>
                    <a:lnTo>
                      <a:pt x="232" y="242"/>
                    </a:lnTo>
                    <a:lnTo>
                      <a:pt x="232" y="242"/>
                    </a:lnTo>
                    <a:lnTo>
                      <a:pt x="232" y="242"/>
                    </a:lnTo>
                    <a:lnTo>
                      <a:pt x="230" y="242"/>
                    </a:lnTo>
                    <a:lnTo>
                      <a:pt x="230" y="242"/>
                    </a:lnTo>
                    <a:lnTo>
                      <a:pt x="227" y="242"/>
                    </a:lnTo>
                    <a:lnTo>
                      <a:pt x="227" y="242"/>
                    </a:lnTo>
                    <a:lnTo>
                      <a:pt x="227" y="242"/>
                    </a:lnTo>
                    <a:lnTo>
                      <a:pt x="225" y="242"/>
                    </a:lnTo>
                    <a:lnTo>
                      <a:pt x="225" y="242"/>
                    </a:lnTo>
                    <a:lnTo>
                      <a:pt x="225" y="242"/>
                    </a:lnTo>
                    <a:lnTo>
                      <a:pt x="225" y="242"/>
                    </a:lnTo>
                    <a:lnTo>
                      <a:pt x="223" y="242"/>
                    </a:lnTo>
                    <a:lnTo>
                      <a:pt x="223" y="242"/>
                    </a:lnTo>
                    <a:lnTo>
                      <a:pt x="220" y="242"/>
                    </a:lnTo>
                    <a:lnTo>
                      <a:pt x="220" y="242"/>
                    </a:lnTo>
                    <a:lnTo>
                      <a:pt x="220" y="242"/>
                    </a:lnTo>
                    <a:lnTo>
                      <a:pt x="218" y="242"/>
                    </a:lnTo>
                    <a:lnTo>
                      <a:pt x="218" y="239"/>
                    </a:lnTo>
                    <a:lnTo>
                      <a:pt x="218" y="239"/>
                    </a:lnTo>
                    <a:lnTo>
                      <a:pt x="218" y="239"/>
                    </a:lnTo>
                    <a:lnTo>
                      <a:pt x="215" y="239"/>
                    </a:lnTo>
                    <a:lnTo>
                      <a:pt x="215" y="239"/>
                    </a:lnTo>
                    <a:lnTo>
                      <a:pt x="213" y="239"/>
                    </a:lnTo>
                    <a:lnTo>
                      <a:pt x="213" y="239"/>
                    </a:lnTo>
                    <a:lnTo>
                      <a:pt x="213" y="239"/>
                    </a:lnTo>
                    <a:lnTo>
                      <a:pt x="211" y="239"/>
                    </a:lnTo>
                    <a:lnTo>
                      <a:pt x="211" y="239"/>
                    </a:lnTo>
                    <a:lnTo>
                      <a:pt x="211" y="239"/>
                    </a:lnTo>
                    <a:lnTo>
                      <a:pt x="208" y="239"/>
                    </a:lnTo>
                    <a:lnTo>
                      <a:pt x="208" y="239"/>
                    </a:lnTo>
                    <a:lnTo>
                      <a:pt x="208" y="239"/>
                    </a:lnTo>
                    <a:lnTo>
                      <a:pt x="206" y="239"/>
                    </a:lnTo>
                    <a:lnTo>
                      <a:pt x="206" y="239"/>
                    </a:lnTo>
                    <a:lnTo>
                      <a:pt x="206" y="239"/>
                    </a:lnTo>
                    <a:lnTo>
                      <a:pt x="204" y="239"/>
                    </a:lnTo>
                    <a:lnTo>
                      <a:pt x="204" y="239"/>
                    </a:lnTo>
                    <a:lnTo>
                      <a:pt x="204" y="239"/>
                    </a:lnTo>
                    <a:lnTo>
                      <a:pt x="204" y="237"/>
                    </a:lnTo>
                    <a:lnTo>
                      <a:pt x="201" y="237"/>
                    </a:lnTo>
                    <a:lnTo>
                      <a:pt x="201" y="237"/>
                    </a:lnTo>
                    <a:lnTo>
                      <a:pt x="201" y="239"/>
                    </a:lnTo>
                    <a:lnTo>
                      <a:pt x="199" y="239"/>
                    </a:lnTo>
                    <a:lnTo>
                      <a:pt x="199" y="239"/>
                    </a:lnTo>
                    <a:lnTo>
                      <a:pt x="199" y="239"/>
                    </a:lnTo>
                    <a:lnTo>
                      <a:pt x="199" y="239"/>
                    </a:lnTo>
                    <a:lnTo>
                      <a:pt x="196" y="239"/>
                    </a:lnTo>
                    <a:lnTo>
                      <a:pt x="196" y="239"/>
                    </a:lnTo>
                    <a:lnTo>
                      <a:pt x="196" y="239"/>
                    </a:lnTo>
                    <a:lnTo>
                      <a:pt x="194" y="239"/>
                    </a:lnTo>
                    <a:lnTo>
                      <a:pt x="194" y="239"/>
                    </a:lnTo>
                    <a:lnTo>
                      <a:pt x="194" y="239"/>
                    </a:lnTo>
                    <a:lnTo>
                      <a:pt x="192" y="239"/>
                    </a:lnTo>
                    <a:lnTo>
                      <a:pt x="192" y="239"/>
                    </a:lnTo>
                    <a:lnTo>
                      <a:pt x="192" y="239"/>
                    </a:lnTo>
                    <a:lnTo>
                      <a:pt x="189" y="239"/>
                    </a:lnTo>
                    <a:lnTo>
                      <a:pt x="189" y="239"/>
                    </a:lnTo>
                    <a:lnTo>
                      <a:pt x="189" y="239"/>
                    </a:lnTo>
                    <a:lnTo>
                      <a:pt x="187" y="239"/>
                    </a:lnTo>
                    <a:lnTo>
                      <a:pt x="187" y="239"/>
                    </a:lnTo>
                    <a:lnTo>
                      <a:pt x="187" y="239"/>
                    </a:lnTo>
                    <a:lnTo>
                      <a:pt x="185" y="239"/>
                    </a:lnTo>
                    <a:lnTo>
                      <a:pt x="185" y="239"/>
                    </a:lnTo>
                    <a:lnTo>
                      <a:pt x="185" y="239"/>
                    </a:lnTo>
                    <a:lnTo>
                      <a:pt x="185" y="239"/>
                    </a:lnTo>
                    <a:lnTo>
                      <a:pt x="185" y="237"/>
                    </a:lnTo>
                    <a:lnTo>
                      <a:pt x="185" y="237"/>
                    </a:lnTo>
                    <a:lnTo>
                      <a:pt x="185" y="234"/>
                    </a:lnTo>
                    <a:lnTo>
                      <a:pt x="182" y="234"/>
                    </a:lnTo>
                    <a:lnTo>
                      <a:pt x="182" y="234"/>
                    </a:lnTo>
                    <a:lnTo>
                      <a:pt x="182" y="234"/>
                    </a:lnTo>
                    <a:lnTo>
                      <a:pt x="182" y="232"/>
                    </a:lnTo>
                    <a:lnTo>
                      <a:pt x="180" y="232"/>
                    </a:lnTo>
                    <a:lnTo>
                      <a:pt x="180" y="232"/>
                    </a:lnTo>
                    <a:lnTo>
                      <a:pt x="180" y="232"/>
                    </a:lnTo>
                    <a:lnTo>
                      <a:pt x="180" y="232"/>
                    </a:lnTo>
                    <a:lnTo>
                      <a:pt x="180" y="230"/>
                    </a:lnTo>
                    <a:lnTo>
                      <a:pt x="180" y="230"/>
                    </a:lnTo>
                    <a:lnTo>
                      <a:pt x="178" y="230"/>
                    </a:lnTo>
                    <a:lnTo>
                      <a:pt x="178" y="230"/>
                    </a:lnTo>
                    <a:lnTo>
                      <a:pt x="178" y="230"/>
                    </a:lnTo>
                    <a:lnTo>
                      <a:pt x="178" y="227"/>
                    </a:lnTo>
                    <a:lnTo>
                      <a:pt x="178" y="227"/>
                    </a:lnTo>
                    <a:lnTo>
                      <a:pt x="178" y="227"/>
                    </a:lnTo>
                    <a:lnTo>
                      <a:pt x="175" y="227"/>
                    </a:lnTo>
                    <a:lnTo>
                      <a:pt x="175" y="227"/>
                    </a:lnTo>
                    <a:lnTo>
                      <a:pt x="175" y="225"/>
                    </a:lnTo>
                    <a:lnTo>
                      <a:pt x="173" y="225"/>
                    </a:lnTo>
                    <a:lnTo>
                      <a:pt x="173" y="225"/>
                    </a:lnTo>
                    <a:lnTo>
                      <a:pt x="173" y="223"/>
                    </a:lnTo>
                    <a:lnTo>
                      <a:pt x="173" y="223"/>
                    </a:lnTo>
                    <a:lnTo>
                      <a:pt x="173" y="220"/>
                    </a:lnTo>
                    <a:lnTo>
                      <a:pt x="173" y="220"/>
                    </a:lnTo>
                    <a:lnTo>
                      <a:pt x="173" y="220"/>
                    </a:lnTo>
                    <a:lnTo>
                      <a:pt x="173" y="220"/>
                    </a:lnTo>
                    <a:lnTo>
                      <a:pt x="173" y="220"/>
                    </a:lnTo>
                    <a:lnTo>
                      <a:pt x="173" y="218"/>
                    </a:lnTo>
                    <a:lnTo>
                      <a:pt x="170" y="218"/>
                    </a:lnTo>
                    <a:lnTo>
                      <a:pt x="170" y="218"/>
                    </a:lnTo>
                    <a:lnTo>
                      <a:pt x="170" y="215"/>
                    </a:lnTo>
                    <a:lnTo>
                      <a:pt x="170" y="215"/>
                    </a:lnTo>
                    <a:lnTo>
                      <a:pt x="170" y="215"/>
                    </a:lnTo>
                    <a:lnTo>
                      <a:pt x="170" y="215"/>
                    </a:lnTo>
                    <a:lnTo>
                      <a:pt x="170" y="213"/>
                    </a:lnTo>
                    <a:lnTo>
                      <a:pt x="170" y="213"/>
                    </a:lnTo>
                    <a:lnTo>
                      <a:pt x="170" y="211"/>
                    </a:lnTo>
                    <a:lnTo>
                      <a:pt x="170" y="211"/>
                    </a:lnTo>
                    <a:lnTo>
                      <a:pt x="168" y="211"/>
                    </a:lnTo>
                    <a:lnTo>
                      <a:pt x="168" y="211"/>
                    </a:lnTo>
                    <a:lnTo>
                      <a:pt x="168" y="211"/>
                    </a:lnTo>
                    <a:lnTo>
                      <a:pt x="168" y="208"/>
                    </a:lnTo>
                    <a:lnTo>
                      <a:pt x="168" y="208"/>
                    </a:lnTo>
                    <a:lnTo>
                      <a:pt x="166" y="208"/>
                    </a:lnTo>
                    <a:lnTo>
                      <a:pt x="166" y="206"/>
                    </a:lnTo>
                    <a:lnTo>
                      <a:pt x="166" y="206"/>
                    </a:lnTo>
                    <a:lnTo>
                      <a:pt x="166" y="206"/>
                    </a:lnTo>
                    <a:lnTo>
                      <a:pt x="163" y="206"/>
                    </a:lnTo>
                    <a:lnTo>
                      <a:pt x="163" y="206"/>
                    </a:lnTo>
                    <a:lnTo>
                      <a:pt x="163" y="206"/>
                    </a:lnTo>
                    <a:lnTo>
                      <a:pt x="163" y="206"/>
                    </a:lnTo>
                    <a:lnTo>
                      <a:pt x="163" y="204"/>
                    </a:lnTo>
                    <a:lnTo>
                      <a:pt x="163" y="204"/>
                    </a:lnTo>
                    <a:lnTo>
                      <a:pt x="163" y="204"/>
                    </a:lnTo>
                    <a:lnTo>
                      <a:pt x="163" y="201"/>
                    </a:lnTo>
                    <a:lnTo>
                      <a:pt x="163" y="201"/>
                    </a:lnTo>
                    <a:lnTo>
                      <a:pt x="163" y="201"/>
                    </a:lnTo>
                    <a:lnTo>
                      <a:pt x="163" y="201"/>
                    </a:lnTo>
                    <a:lnTo>
                      <a:pt x="163" y="199"/>
                    </a:lnTo>
                    <a:lnTo>
                      <a:pt x="163" y="199"/>
                    </a:lnTo>
                    <a:lnTo>
                      <a:pt x="163" y="199"/>
                    </a:lnTo>
                    <a:lnTo>
                      <a:pt x="161" y="199"/>
                    </a:lnTo>
                    <a:lnTo>
                      <a:pt x="161" y="199"/>
                    </a:lnTo>
                    <a:lnTo>
                      <a:pt x="161" y="201"/>
                    </a:lnTo>
                    <a:lnTo>
                      <a:pt x="159" y="201"/>
                    </a:lnTo>
                    <a:lnTo>
                      <a:pt x="159" y="201"/>
                    </a:lnTo>
                    <a:lnTo>
                      <a:pt x="159" y="201"/>
                    </a:lnTo>
                    <a:lnTo>
                      <a:pt x="156" y="201"/>
                    </a:lnTo>
                    <a:lnTo>
                      <a:pt x="156" y="201"/>
                    </a:lnTo>
                    <a:lnTo>
                      <a:pt x="154" y="201"/>
                    </a:lnTo>
                    <a:lnTo>
                      <a:pt x="154" y="201"/>
                    </a:lnTo>
                    <a:lnTo>
                      <a:pt x="154" y="199"/>
                    </a:lnTo>
                    <a:lnTo>
                      <a:pt x="154" y="199"/>
                    </a:lnTo>
                    <a:lnTo>
                      <a:pt x="152" y="199"/>
                    </a:lnTo>
                    <a:lnTo>
                      <a:pt x="152" y="199"/>
                    </a:lnTo>
                    <a:lnTo>
                      <a:pt x="152" y="199"/>
                    </a:lnTo>
                    <a:lnTo>
                      <a:pt x="152" y="199"/>
                    </a:lnTo>
                    <a:lnTo>
                      <a:pt x="149" y="199"/>
                    </a:lnTo>
                    <a:lnTo>
                      <a:pt x="149" y="199"/>
                    </a:lnTo>
                    <a:lnTo>
                      <a:pt x="149" y="196"/>
                    </a:lnTo>
                    <a:lnTo>
                      <a:pt x="147" y="196"/>
                    </a:lnTo>
                    <a:lnTo>
                      <a:pt x="147" y="196"/>
                    </a:lnTo>
                    <a:lnTo>
                      <a:pt x="147" y="196"/>
                    </a:lnTo>
                    <a:lnTo>
                      <a:pt x="147" y="196"/>
                    </a:lnTo>
                    <a:lnTo>
                      <a:pt x="147" y="194"/>
                    </a:lnTo>
                    <a:lnTo>
                      <a:pt x="144" y="194"/>
                    </a:lnTo>
                    <a:lnTo>
                      <a:pt x="144" y="194"/>
                    </a:lnTo>
                    <a:lnTo>
                      <a:pt x="144" y="194"/>
                    </a:lnTo>
                    <a:lnTo>
                      <a:pt x="144" y="194"/>
                    </a:lnTo>
                    <a:lnTo>
                      <a:pt x="142" y="194"/>
                    </a:lnTo>
                    <a:lnTo>
                      <a:pt x="142" y="194"/>
                    </a:lnTo>
                    <a:lnTo>
                      <a:pt x="140" y="194"/>
                    </a:lnTo>
                    <a:lnTo>
                      <a:pt x="140" y="192"/>
                    </a:lnTo>
                    <a:lnTo>
                      <a:pt x="140" y="192"/>
                    </a:lnTo>
                    <a:lnTo>
                      <a:pt x="140" y="192"/>
                    </a:lnTo>
                    <a:lnTo>
                      <a:pt x="140" y="192"/>
                    </a:lnTo>
                    <a:lnTo>
                      <a:pt x="140" y="192"/>
                    </a:lnTo>
                    <a:lnTo>
                      <a:pt x="137" y="192"/>
                    </a:lnTo>
                    <a:lnTo>
                      <a:pt x="137" y="189"/>
                    </a:lnTo>
                    <a:lnTo>
                      <a:pt x="137" y="189"/>
                    </a:lnTo>
                    <a:lnTo>
                      <a:pt x="137" y="189"/>
                    </a:lnTo>
                    <a:lnTo>
                      <a:pt x="137" y="189"/>
                    </a:lnTo>
                    <a:lnTo>
                      <a:pt x="135" y="189"/>
                    </a:lnTo>
                    <a:lnTo>
                      <a:pt x="135" y="189"/>
                    </a:lnTo>
                    <a:lnTo>
                      <a:pt x="135" y="187"/>
                    </a:lnTo>
                    <a:lnTo>
                      <a:pt x="133" y="187"/>
                    </a:lnTo>
                    <a:lnTo>
                      <a:pt x="133" y="187"/>
                    </a:lnTo>
                    <a:lnTo>
                      <a:pt x="133" y="187"/>
                    </a:lnTo>
                    <a:lnTo>
                      <a:pt x="133" y="187"/>
                    </a:lnTo>
                    <a:lnTo>
                      <a:pt x="130" y="187"/>
                    </a:lnTo>
                    <a:lnTo>
                      <a:pt x="130" y="187"/>
                    </a:lnTo>
                    <a:lnTo>
                      <a:pt x="130" y="185"/>
                    </a:lnTo>
                    <a:lnTo>
                      <a:pt x="130" y="185"/>
                    </a:lnTo>
                    <a:lnTo>
                      <a:pt x="128" y="185"/>
                    </a:lnTo>
                    <a:lnTo>
                      <a:pt x="128" y="185"/>
                    </a:lnTo>
                    <a:lnTo>
                      <a:pt x="128" y="185"/>
                    </a:lnTo>
                    <a:lnTo>
                      <a:pt x="128" y="182"/>
                    </a:lnTo>
                    <a:lnTo>
                      <a:pt x="125" y="182"/>
                    </a:lnTo>
                    <a:lnTo>
                      <a:pt x="125" y="182"/>
                    </a:lnTo>
                    <a:lnTo>
                      <a:pt x="125" y="182"/>
                    </a:lnTo>
                    <a:lnTo>
                      <a:pt x="125" y="182"/>
                    </a:lnTo>
                    <a:lnTo>
                      <a:pt x="123" y="182"/>
                    </a:lnTo>
                    <a:lnTo>
                      <a:pt x="123" y="182"/>
                    </a:lnTo>
                    <a:lnTo>
                      <a:pt x="123" y="182"/>
                    </a:lnTo>
                    <a:lnTo>
                      <a:pt x="121" y="182"/>
                    </a:lnTo>
                    <a:lnTo>
                      <a:pt x="121" y="182"/>
                    </a:lnTo>
                    <a:lnTo>
                      <a:pt x="121" y="180"/>
                    </a:lnTo>
                    <a:lnTo>
                      <a:pt x="118" y="180"/>
                    </a:lnTo>
                    <a:lnTo>
                      <a:pt x="118" y="180"/>
                    </a:lnTo>
                    <a:lnTo>
                      <a:pt x="118" y="180"/>
                    </a:lnTo>
                    <a:lnTo>
                      <a:pt x="116" y="180"/>
                    </a:lnTo>
                    <a:lnTo>
                      <a:pt x="116" y="180"/>
                    </a:lnTo>
                    <a:lnTo>
                      <a:pt x="114" y="180"/>
                    </a:lnTo>
                    <a:lnTo>
                      <a:pt x="114" y="180"/>
                    </a:lnTo>
                    <a:lnTo>
                      <a:pt x="114" y="180"/>
                    </a:lnTo>
                    <a:lnTo>
                      <a:pt x="111" y="180"/>
                    </a:lnTo>
                    <a:lnTo>
                      <a:pt x="111" y="180"/>
                    </a:lnTo>
                    <a:lnTo>
                      <a:pt x="111" y="180"/>
                    </a:lnTo>
                    <a:lnTo>
                      <a:pt x="109" y="180"/>
                    </a:lnTo>
                    <a:lnTo>
                      <a:pt x="109" y="180"/>
                    </a:lnTo>
                    <a:lnTo>
                      <a:pt x="107" y="180"/>
                    </a:lnTo>
                    <a:lnTo>
                      <a:pt x="107" y="180"/>
                    </a:lnTo>
                    <a:lnTo>
                      <a:pt x="107" y="180"/>
                    </a:lnTo>
                    <a:lnTo>
                      <a:pt x="104" y="180"/>
                    </a:lnTo>
                    <a:lnTo>
                      <a:pt x="104" y="180"/>
                    </a:lnTo>
                    <a:lnTo>
                      <a:pt x="104" y="180"/>
                    </a:lnTo>
                    <a:lnTo>
                      <a:pt x="102" y="180"/>
                    </a:lnTo>
                    <a:lnTo>
                      <a:pt x="102" y="180"/>
                    </a:lnTo>
                    <a:lnTo>
                      <a:pt x="99" y="180"/>
                    </a:lnTo>
                    <a:lnTo>
                      <a:pt x="99" y="180"/>
                    </a:lnTo>
                    <a:lnTo>
                      <a:pt x="99" y="180"/>
                    </a:lnTo>
                    <a:lnTo>
                      <a:pt x="99" y="180"/>
                    </a:lnTo>
                    <a:lnTo>
                      <a:pt x="97" y="180"/>
                    </a:lnTo>
                    <a:lnTo>
                      <a:pt x="97" y="180"/>
                    </a:lnTo>
                    <a:lnTo>
                      <a:pt x="97" y="180"/>
                    </a:lnTo>
                    <a:lnTo>
                      <a:pt x="95" y="180"/>
                    </a:lnTo>
                    <a:lnTo>
                      <a:pt x="95" y="180"/>
                    </a:lnTo>
                    <a:lnTo>
                      <a:pt x="92" y="180"/>
                    </a:lnTo>
                    <a:lnTo>
                      <a:pt x="92" y="180"/>
                    </a:lnTo>
                    <a:lnTo>
                      <a:pt x="92" y="180"/>
                    </a:lnTo>
                    <a:lnTo>
                      <a:pt x="92" y="180"/>
                    </a:lnTo>
                    <a:lnTo>
                      <a:pt x="90" y="180"/>
                    </a:lnTo>
                    <a:lnTo>
                      <a:pt x="90" y="180"/>
                    </a:lnTo>
                    <a:lnTo>
                      <a:pt x="90" y="180"/>
                    </a:lnTo>
                    <a:lnTo>
                      <a:pt x="88" y="180"/>
                    </a:lnTo>
                    <a:lnTo>
                      <a:pt x="88" y="180"/>
                    </a:lnTo>
                    <a:lnTo>
                      <a:pt x="85" y="180"/>
                    </a:lnTo>
                    <a:lnTo>
                      <a:pt x="85" y="180"/>
                    </a:lnTo>
                    <a:lnTo>
                      <a:pt x="85" y="180"/>
                    </a:lnTo>
                    <a:lnTo>
                      <a:pt x="85" y="180"/>
                    </a:lnTo>
                    <a:lnTo>
                      <a:pt x="83" y="180"/>
                    </a:lnTo>
                    <a:lnTo>
                      <a:pt x="83" y="180"/>
                    </a:lnTo>
                    <a:lnTo>
                      <a:pt x="81" y="180"/>
                    </a:lnTo>
                    <a:lnTo>
                      <a:pt x="81" y="180"/>
                    </a:lnTo>
                    <a:lnTo>
                      <a:pt x="81" y="180"/>
                    </a:lnTo>
                    <a:lnTo>
                      <a:pt x="81" y="180"/>
                    </a:lnTo>
                    <a:lnTo>
                      <a:pt x="81" y="178"/>
                    </a:lnTo>
                    <a:lnTo>
                      <a:pt x="78" y="178"/>
                    </a:lnTo>
                    <a:lnTo>
                      <a:pt x="78" y="178"/>
                    </a:lnTo>
                    <a:lnTo>
                      <a:pt x="78" y="178"/>
                    </a:lnTo>
                    <a:lnTo>
                      <a:pt x="76" y="178"/>
                    </a:lnTo>
                    <a:lnTo>
                      <a:pt x="76" y="178"/>
                    </a:lnTo>
                    <a:lnTo>
                      <a:pt x="73" y="178"/>
                    </a:lnTo>
                    <a:lnTo>
                      <a:pt x="73" y="178"/>
                    </a:lnTo>
                    <a:lnTo>
                      <a:pt x="73" y="178"/>
                    </a:lnTo>
                    <a:lnTo>
                      <a:pt x="73" y="178"/>
                    </a:lnTo>
                    <a:lnTo>
                      <a:pt x="73" y="175"/>
                    </a:lnTo>
                    <a:lnTo>
                      <a:pt x="71" y="175"/>
                    </a:lnTo>
                    <a:lnTo>
                      <a:pt x="71" y="175"/>
                    </a:lnTo>
                    <a:lnTo>
                      <a:pt x="71" y="175"/>
                    </a:lnTo>
                    <a:lnTo>
                      <a:pt x="69" y="175"/>
                    </a:lnTo>
                    <a:lnTo>
                      <a:pt x="69" y="175"/>
                    </a:lnTo>
                    <a:lnTo>
                      <a:pt x="69" y="178"/>
                    </a:lnTo>
                    <a:lnTo>
                      <a:pt x="66" y="178"/>
                    </a:lnTo>
                    <a:lnTo>
                      <a:pt x="66" y="175"/>
                    </a:lnTo>
                    <a:lnTo>
                      <a:pt x="66" y="175"/>
                    </a:lnTo>
                    <a:lnTo>
                      <a:pt x="66" y="175"/>
                    </a:lnTo>
                    <a:lnTo>
                      <a:pt x="66" y="173"/>
                    </a:lnTo>
                    <a:lnTo>
                      <a:pt x="66" y="173"/>
                    </a:lnTo>
                    <a:lnTo>
                      <a:pt x="64" y="173"/>
                    </a:lnTo>
                    <a:lnTo>
                      <a:pt x="64" y="173"/>
                    </a:lnTo>
                    <a:lnTo>
                      <a:pt x="64" y="170"/>
                    </a:lnTo>
                    <a:lnTo>
                      <a:pt x="64" y="170"/>
                    </a:lnTo>
                    <a:lnTo>
                      <a:pt x="64" y="170"/>
                    </a:lnTo>
                    <a:lnTo>
                      <a:pt x="64" y="170"/>
                    </a:lnTo>
                    <a:lnTo>
                      <a:pt x="64" y="170"/>
                    </a:lnTo>
                    <a:lnTo>
                      <a:pt x="64" y="168"/>
                    </a:lnTo>
                    <a:lnTo>
                      <a:pt x="62" y="168"/>
                    </a:lnTo>
                    <a:lnTo>
                      <a:pt x="62" y="168"/>
                    </a:lnTo>
                    <a:lnTo>
                      <a:pt x="62" y="166"/>
                    </a:lnTo>
                    <a:lnTo>
                      <a:pt x="64" y="166"/>
                    </a:lnTo>
                    <a:lnTo>
                      <a:pt x="64" y="166"/>
                    </a:lnTo>
                    <a:lnTo>
                      <a:pt x="64" y="163"/>
                    </a:lnTo>
                    <a:lnTo>
                      <a:pt x="64" y="163"/>
                    </a:lnTo>
                    <a:lnTo>
                      <a:pt x="64" y="161"/>
                    </a:lnTo>
                    <a:lnTo>
                      <a:pt x="64" y="161"/>
                    </a:lnTo>
                    <a:lnTo>
                      <a:pt x="64" y="161"/>
                    </a:lnTo>
                    <a:lnTo>
                      <a:pt x="64" y="161"/>
                    </a:lnTo>
                    <a:lnTo>
                      <a:pt x="64" y="161"/>
                    </a:lnTo>
                    <a:lnTo>
                      <a:pt x="66" y="161"/>
                    </a:lnTo>
                    <a:lnTo>
                      <a:pt x="66" y="159"/>
                    </a:lnTo>
                    <a:lnTo>
                      <a:pt x="66" y="159"/>
                    </a:lnTo>
                    <a:lnTo>
                      <a:pt x="66" y="159"/>
                    </a:lnTo>
                    <a:lnTo>
                      <a:pt x="66" y="159"/>
                    </a:lnTo>
                    <a:lnTo>
                      <a:pt x="66" y="156"/>
                    </a:lnTo>
                    <a:lnTo>
                      <a:pt x="69" y="156"/>
                    </a:lnTo>
                    <a:lnTo>
                      <a:pt x="69" y="156"/>
                    </a:lnTo>
                    <a:lnTo>
                      <a:pt x="69" y="156"/>
                    </a:lnTo>
                    <a:lnTo>
                      <a:pt x="69" y="154"/>
                    </a:lnTo>
                    <a:lnTo>
                      <a:pt x="69" y="154"/>
                    </a:lnTo>
                    <a:lnTo>
                      <a:pt x="69" y="151"/>
                    </a:lnTo>
                    <a:lnTo>
                      <a:pt x="69" y="151"/>
                    </a:lnTo>
                    <a:lnTo>
                      <a:pt x="69" y="151"/>
                    </a:lnTo>
                    <a:lnTo>
                      <a:pt x="69" y="151"/>
                    </a:lnTo>
                    <a:lnTo>
                      <a:pt x="69" y="149"/>
                    </a:lnTo>
                    <a:lnTo>
                      <a:pt x="66" y="149"/>
                    </a:lnTo>
                    <a:lnTo>
                      <a:pt x="66" y="149"/>
                    </a:lnTo>
                    <a:lnTo>
                      <a:pt x="66" y="147"/>
                    </a:lnTo>
                    <a:lnTo>
                      <a:pt x="69" y="147"/>
                    </a:lnTo>
                    <a:lnTo>
                      <a:pt x="69" y="147"/>
                    </a:lnTo>
                    <a:lnTo>
                      <a:pt x="69" y="147"/>
                    </a:lnTo>
                    <a:lnTo>
                      <a:pt x="69" y="144"/>
                    </a:lnTo>
                    <a:lnTo>
                      <a:pt x="69" y="144"/>
                    </a:lnTo>
                    <a:lnTo>
                      <a:pt x="71" y="144"/>
                    </a:lnTo>
                    <a:lnTo>
                      <a:pt x="71" y="142"/>
                    </a:lnTo>
                    <a:lnTo>
                      <a:pt x="71" y="142"/>
                    </a:lnTo>
                    <a:lnTo>
                      <a:pt x="71" y="142"/>
                    </a:lnTo>
                    <a:lnTo>
                      <a:pt x="71" y="142"/>
                    </a:lnTo>
                    <a:lnTo>
                      <a:pt x="71" y="142"/>
                    </a:lnTo>
                    <a:lnTo>
                      <a:pt x="71" y="140"/>
                    </a:lnTo>
                    <a:lnTo>
                      <a:pt x="71" y="140"/>
                    </a:lnTo>
                    <a:lnTo>
                      <a:pt x="71" y="137"/>
                    </a:lnTo>
                    <a:lnTo>
                      <a:pt x="71" y="137"/>
                    </a:lnTo>
                    <a:lnTo>
                      <a:pt x="69" y="137"/>
                    </a:lnTo>
                    <a:lnTo>
                      <a:pt x="69" y="135"/>
                    </a:lnTo>
                    <a:lnTo>
                      <a:pt x="69" y="135"/>
                    </a:lnTo>
                    <a:lnTo>
                      <a:pt x="69" y="135"/>
                    </a:lnTo>
                    <a:lnTo>
                      <a:pt x="69" y="132"/>
                    </a:lnTo>
                    <a:lnTo>
                      <a:pt x="69" y="132"/>
                    </a:lnTo>
                    <a:lnTo>
                      <a:pt x="66" y="132"/>
                    </a:lnTo>
                    <a:lnTo>
                      <a:pt x="66" y="132"/>
                    </a:lnTo>
                    <a:lnTo>
                      <a:pt x="66" y="132"/>
                    </a:lnTo>
                    <a:lnTo>
                      <a:pt x="66" y="130"/>
                    </a:lnTo>
                    <a:lnTo>
                      <a:pt x="66" y="130"/>
                    </a:lnTo>
                    <a:lnTo>
                      <a:pt x="64" y="130"/>
                    </a:lnTo>
                    <a:lnTo>
                      <a:pt x="64" y="130"/>
                    </a:lnTo>
                    <a:lnTo>
                      <a:pt x="64" y="130"/>
                    </a:lnTo>
                    <a:lnTo>
                      <a:pt x="64" y="130"/>
                    </a:lnTo>
                    <a:lnTo>
                      <a:pt x="64" y="128"/>
                    </a:lnTo>
                    <a:lnTo>
                      <a:pt x="62" y="128"/>
                    </a:lnTo>
                    <a:lnTo>
                      <a:pt x="62" y="128"/>
                    </a:lnTo>
                    <a:lnTo>
                      <a:pt x="62" y="128"/>
                    </a:lnTo>
                    <a:lnTo>
                      <a:pt x="62" y="125"/>
                    </a:lnTo>
                    <a:lnTo>
                      <a:pt x="59" y="125"/>
                    </a:lnTo>
                    <a:lnTo>
                      <a:pt x="59" y="125"/>
                    </a:lnTo>
                    <a:lnTo>
                      <a:pt x="59" y="125"/>
                    </a:lnTo>
                    <a:lnTo>
                      <a:pt x="59" y="123"/>
                    </a:lnTo>
                    <a:lnTo>
                      <a:pt x="59" y="123"/>
                    </a:lnTo>
                    <a:lnTo>
                      <a:pt x="59" y="123"/>
                    </a:lnTo>
                    <a:lnTo>
                      <a:pt x="59" y="121"/>
                    </a:lnTo>
                    <a:lnTo>
                      <a:pt x="59" y="121"/>
                    </a:lnTo>
                    <a:lnTo>
                      <a:pt x="59" y="121"/>
                    </a:lnTo>
                    <a:lnTo>
                      <a:pt x="57" y="121"/>
                    </a:lnTo>
                    <a:lnTo>
                      <a:pt x="57" y="118"/>
                    </a:lnTo>
                    <a:lnTo>
                      <a:pt x="57" y="118"/>
                    </a:lnTo>
                    <a:lnTo>
                      <a:pt x="57" y="118"/>
                    </a:lnTo>
                    <a:lnTo>
                      <a:pt x="57" y="116"/>
                    </a:lnTo>
                    <a:lnTo>
                      <a:pt x="57" y="116"/>
                    </a:lnTo>
                    <a:lnTo>
                      <a:pt x="57" y="116"/>
                    </a:lnTo>
                    <a:lnTo>
                      <a:pt x="54" y="116"/>
                    </a:lnTo>
                    <a:lnTo>
                      <a:pt x="54" y="114"/>
                    </a:lnTo>
                    <a:lnTo>
                      <a:pt x="54" y="114"/>
                    </a:lnTo>
                    <a:lnTo>
                      <a:pt x="54" y="114"/>
                    </a:lnTo>
                    <a:lnTo>
                      <a:pt x="52" y="114"/>
                    </a:lnTo>
                    <a:lnTo>
                      <a:pt x="52" y="111"/>
                    </a:lnTo>
                    <a:lnTo>
                      <a:pt x="52" y="111"/>
                    </a:lnTo>
                    <a:lnTo>
                      <a:pt x="52" y="111"/>
                    </a:lnTo>
                    <a:lnTo>
                      <a:pt x="50" y="111"/>
                    </a:lnTo>
                    <a:lnTo>
                      <a:pt x="50" y="111"/>
                    </a:lnTo>
                    <a:lnTo>
                      <a:pt x="50" y="111"/>
                    </a:lnTo>
                    <a:lnTo>
                      <a:pt x="50" y="111"/>
                    </a:lnTo>
                    <a:lnTo>
                      <a:pt x="50" y="109"/>
                    </a:lnTo>
                    <a:lnTo>
                      <a:pt x="50" y="109"/>
                    </a:lnTo>
                    <a:lnTo>
                      <a:pt x="47" y="109"/>
                    </a:lnTo>
                    <a:lnTo>
                      <a:pt x="47" y="109"/>
                    </a:lnTo>
                    <a:lnTo>
                      <a:pt x="47" y="109"/>
                    </a:lnTo>
                    <a:lnTo>
                      <a:pt x="47" y="109"/>
                    </a:lnTo>
                    <a:lnTo>
                      <a:pt x="45" y="109"/>
                    </a:lnTo>
                    <a:lnTo>
                      <a:pt x="45" y="109"/>
                    </a:lnTo>
                    <a:lnTo>
                      <a:pt x="45" y="109"/>
                    </a:lnTo>
                    <a:lnTo>
                      <a:pt x="43" y="109"/>
                    </a:lnTo>
                    <a:lnTo>
                      <a:pt x="43" y="109"/>
                    </a:lnTo>
                    <a:lnTo>
                      <a:pt x="43" y="109"/>
                    </a:lnTo>
                    <a:lnTo>
                      <a:pt x="40" y="109"/>
                    </a:lnTo>
                    <a:lnTo>
                      <a:pt x="40" y="106"/>
                    </a:lnTo>
                    <a:lnTo>
                      <a:pt x="40" y="106"/>
                    </a:lnTo>
                    <a:lnTo>
                      <a:pt x="40" y="106"/>
                    </a:lnTo>
                    <a:lnTo>
                      <a:pt x="40" y="106"/>
                    </a:lnTo>
                    <a:lnTo>
                      <a:pt x="38" y="106"/>
                    </a:lnTo>
                    <a:lnTo>
                      <a:pt x="38" y="104"/>
                    </a:lnTo>
                    <a:lnTo>
                      <a:pt x="38" y="104"/>
                    </a:lnTo>
                    <a:lnTo>
                      <a:pt x="38" y="104"/>
                    </a:lnTo>
                    <a:lnTo>
                      <a:pt x="38" y="104"/>
                    </a:lnTo>
                    <a:lnTo>
                      <a:pt x="36" y="104"/>
                    </a:lnTo>
                    <a:lnTo>
                      <a:pt x="36" y="104"/>
                    </a:lnTo>
                    <a:lnTo>
                      <a:pt x="33" y="104"/>
                    </a:lnTo>
                    <a:lnTo>
                      <a:pt x="33" y="104"/>
                    </a:lnTo>
                    <a:lnTo>
                      <a:pt x="33" y="104"/>
                    </a:lnTo>
                    <a:lnTo>
                      <a:pt x="33" y="104"/>
                    </a:lnTo>
                    <a:lnTo>
                      <a:pt x="31" y="104"/>
                    </a:lnTo>
                    <a:lnTo>
                      <a:pt x="31" y="106"/>
                    </a:lnTo>
                    <a:lnTo>
                      <a:pt x="31" y="106"/>
                    </a:lnTo>
                    <a:lnTo>
                      <a:pt x="31" y="106"/>
                    </a:lnTo>
                    <a:lnTo>
                      <a:pt x="28" y="106"/>
                    </a:lnTo>
                    <a:lnTo>
                      <a:pt x="28" y="106"/>
                    </a:lnTo>
                    <a:lnTo>
                      <a:pt x="26" y="106"/>
                    </a:lnTo>
                    <a:lnTo>
                      <a:pt x="26" y="104"/>
                    </a:lnTo>
                    <a:lnTo>
                      <a:pt x="26" y="104"/>
                    </a:lnTo>
                    <a:lnTo>
                      <a:pt x="26" y="104"/>
                    </a:lnTo>
                    <a:lnTo>
                      <a:pt x="26" y="102"/>
                    </a:lnTo>
                    <a:lnTo>
                      <a:pt x="26" y="102"/>
                    </a:lnTo>
                    <a:lnTo>
                      <a:pt x="24" y="102"/>
                    </a:lnTo>
                    <a:lnTo>
                      <a:pt x="24" y="102"/>
                    </a:lnTo>
                    <a:lnTo>
                      <a:pt x="24" y="102"/>
                    </a:lnTo>
                    <a:lnTo>
                      <a:pt x="24" y="102"/>
                    </a:lnTo>
                    <a:lnTo>
                      <a:pt x="21" y="102"/>
                    </a:lnTo>
                    <a:lnTo>
                      <a:pt x="21" y="102"/>
                    </a:lnTo>
                    <a:lnTo>
                      <a:pt x="21" y="102"/>
                    </a:lnTo>
                    <a:lnTo>
                      <a:pt x="19" y="102"/>
                    </a:lnTo>
                    <a:lnTo>
                      <a:pt x="19" y="102"/>
                    </a:lnTo>
                    <a:lnTo>
                      <a:pt x="19" y="99"/>
                    </a:lnTo>
                    <a:lnTo>
                      <a:pt x="19" y="99"/>
                    </a:lnTo>
                    <a:lnTo>
                      <a:pt x="19" y="99"/>
                    </a:lnTo>
                    <a:lnTo>
                      <a:pt x="17" y="99"/>
                    </a:lnTo>
                    <a:lnTo>
                      <a:pt x="17" y="97"/>
                    </a:lnTo>
                    <a:lnTo>
                      <a:pt x="17" y="97"/>
                    </a:lnTo>
                    <a:lnTo>
                      <a:pt x="17" y="95"/>
                    </a:lnTo>
                    <a:lnTo>
                      <a:pt x="17" y="95"/>
                    </a:lnTo>
                    <a:lnTo>
                      <a:pt x="17" y="95"/>
                    </a:lnTo>
                    <a:lnTo>
                      <a:pt x="17" y="95"/>
                    </a:lnTo>
                    <a:lnTo>
                      <a:pt x="14" y="95"/>
                    </a:lnTo>
                    <a:lnTo>
                      <a:pt x="14" y="95"/>
                    </a:lnTo>
                    <a:lnTo>
                      <a:pt x="14" y="95"/>
                    </a:lnTo>
                    <a:lnTo>
                      <a:pt x="14" y="95"/>
                    </a:lnTo>
                    <a:lnTo>
                      <a:pt x="12" y="95"/>
                    </a:lnTo>
                    <a:lnTo>
                      <a:pt x="12" y="92"/>
                    </a:lnTo>
                    <a:lnTo>
                      <a:pt x="12" y="92"/>
                    </a:lnTo>
                    <a:lnTo>
                      <a:pt x="12" y="92"/>
                    </a:lnTo>
                    <a:lnTo>
                      <a:pt x="12" y="92"/>
                    </a:lnTo>
                    <a:lnTo>
                      <a:pt x="9" y="92"/>
                    </a:lnTo>
                    <a:lnTo>
                      <a:pt x="9" y="92"/>
                    </a:lnTo>
                    <a:lnTo>
                      <a:pt x="7" y="92"/>
                    </a:lnTo>
                    <a:lnTo>
                      <a:pt x="7" y="92"/>
                    </a:lnTo>
                    <a:lnTo>
                      <a:pt x="7" y="92"/>
                    </a:lnTo>
                    <a:lnTo>
                      <a:pt x="7" y="92"/>
                    </a:lnTo>
                    <a:lnTo>
                      <a:pt x="5" y="92"/>
                    </a:lnTo>
                    <a:lnTo>
                      <a:pt x="5" y="92"/>
                    </a:lnTo>
                    <a:lnTo>
                      <a:pt x="5" y="92"/>
                    </a:lnTo>
                    <a:lnTo>
                      <a:pt x="5" y="90"/>
                    </a:lnTo>
                    <a:lnTo>
                      <a:pt x="5" y="90"/>
                    </a:lnTo>
                    <a:lnTo>
                      <a:pt x="5" y="90"/>
                    </a:lnTo>
                    <a:lnTo>
                      <a:pt x="5" y="87"/>
                    </a:lnTo>
                    <a:lnTo>
                      <a:pt x="5" y="87"/>
                    </a:lnTo>
                    <a:lnTo>
                      <a:pt x="7" y="87"/>
                    </a:lnTo>
                    <a:lnTo>
                      <a:pt x="7" y="87"/>
                    </a:lnTo>
                    <a:lnTo>
                      <a:pt x="5" y="87"/>
                    </a:lnTo>
                    <a:lnTo>
                      <a:pt x="5" y="85"/>
                    </a:lnTo>
                    <a:lnTo>
                      <a:pt x="5" y="85"/>
                    </a:lnTo>
                    <a:lnTo>
                      <a:pt x="5" y="85"/>
                    </a:lnTo>
                    <a:lnTo>
                      <a:pt x="2" y="85"/>
                    </a:lnTo>
                    <a:lnTo>
                      <a:pt x="2" y="85"/>
                    </a:lnTo>
                    <a:lnTo>
                      <a:pt x="2" y="85"/>
                    </a:lnTo>
                    <a:lnTo>
                      <a:pt x="0" y="85"/>
                    </a:lnTo>
                    <a:lnTo>
                      <a:pt x="0" y="83"/>
                    </a:lnTo>
                    <a:lnTo>
                      <a:pt x="0" y="83"/>
                    </a:lnTo>
                    <a:lnTo>
                      <a:pt x="0" y="83"/>
                    </a:lnTo>
                    <a:lnTo>
                      <a:pt x="0" y="83"/>
                    </a:lnTo>
                    <a:lnTo>
                      <a:pt x="0" y="83"/>
                    </a:lnTo>
                    <a:lnTo>
                      <a:pt x="0" y="83"/>
                    </a:lnTo>
                    <a:lnTo>
                      <a:pt x="0" y="80"/>
                    </a:lnTo>
                    <a:lnTo>
                      <a:pt x="0" y="80"/>
                    </a:lnTo>
                    <a:lnTo>
                      <a:pt x="2" y="80"/>
                    </a:lnTo>
                    <a:lnTo>
                      <a:pt x="2" y="80"/>
                    </a:lnTo>
                    <a:lnTo>
                      <a:pt x="2" y="80"/>
                    </a:lnTo>
                    <a:lnTo>
                      <a:pt x="2" y="80"/>
                    </a:lnTo>
                    <a:lnTo>
                      <a:pt x="2" y="78"/>
                    </a:lnTo>
                    <a:lnTo>
                      <a:pt x="2" y="78"/>
                    </a:lnTo>
                    <a:lnTo>
                      <a:pt x="2" y="76"/>
                    </a:lnTo>
                    <a:lnTo>
                      <a:pt x="2" y="76"/>
                    </a:lnTo>
                    <a:lnTo>
                      <a:pt x="2" y="76"/>
                    </a:lnTo>
                    <a:lnTo>
                      <a:pt x="5" y="76"/>
                    </a:lnTo>
                    <a:lnTo>
                      <a:pt x="5" y="76"/>
                    </a:lnTo>
                    <a:lnTo>
                      <a:pt x="5" y="73"/>
                    </a:lnTo>
                    <a:lnTo>
                      <a:pt x="5" y="73"/>
                    </a:lnTo>
                    <a:lnTo>
                      <a:pt x="5" y="73"/>
                    </a:lnTo>
                    <a:lnTo>
                      <a:pt x="7" y="73"/>
                    </a:lnTo>
                    <a:lnTo>
                      <a:pt x="7" y="73"/>
                    </a:lnTo>
                    <a:lnTo>
                      <a:pt x="7" y="73"/>
                    </a:lnTo>
                    <a:lnTo>
                      <a:pt x="7" y="73"/>
                    </a:lnTo>
                    <a:lnTo>
                      <a:pt x="7" y="71"/>
                    </a:lnTo>
                    <a:lnTo>
                      <a:pt x="7" y="71"/>
                    </a:lnTo>
                    <a:lnTo>
                      <a:pt x="7" y="71"/>
                    </a:lnTo>
                    <a:lnTo>
                      <a:pt x="7" y="69"/>
                    </a:lnTo>
                    <a:lnTo>
                      <a:pt x="7" y="69"/>
                    </a:lnTo>
                    <a:lnTo>
                      <a:pt x="7" y="69"/>
                    </a:lnTo>
                    <a:lnTo>
                      <a:pt x="9" y="69"/>
                    </a:lnTo>
                    <a:lnTo>
                      <a:pt x="9" y="66"/>
                    </a:lnTo>
                    <a:lnTo>
                      <a:pt x="9" y="66"/>
                    </a:lnTo>
                    <a:lnTo>
                      <a:pt x="12" y="66"/>
                    </a:lnTo>
                    <a:lnTo>
                      <a:pt x="12" y="66"/>
                    </a:lnTo>
                    <a:lnTo>
                      <a:pt x="12" y="66"/>
                    </a:lnTo>
                    <a:lnTo>
                      <a:pt x="14" y="66"/>
                    </a:lnTo>
                    <a:lnTo>
                      <a:pt x="14" y="66"/>
                    </a:lnTo>
                    <a:lnTo>
                      <a:pt x="17" y="66"/>
                    </a:lnTo>
                    <a:lnTo>
                      <a:pt x="17" y="66"/>
                    </a:lnTo>
                    <a:lnTo>
                      <a:pt x="17" y="66"/>
                    </a:lnTo>
                    <a:lnTo>
                      <a:pt x="17" y="66"/>
                    </a:lnTo>
                    <a:lnTo>
                      <a:pt x="19" y="66"/>
                    </a:lnTo>
                    <a:lnTo>
                      <a:pt x="19" y="66"/>
                    </a:lnTo>
                    <a:lnTo>
                      <a:pt x="19" y="66"/>
                    </a:lnTo>
                    <a:lnTo>
                      <a:pt x="19" y="69"/>
                    </a:lnTo>
                    <a:lnTo>
                      <a:pt x="19" y="69"/>
                    </a:lnTo>
                    <a:lnTo>
                      <a:pt x="21" y="69"/>
                    </a:lnTo>
                    <a:lnTo>
                      <a:pt x="21" y="69"/>
                    </a:lnTo>
                    <a:lnTo>
                      <a:pt x="24" y="69"/>
                    </a:lnTo>
                    <a:lnTo>
                      <a:pt x="24" y="69"/>
                    </a:lnTo>
                    <a:lnTo>
                      <a:pt x="24" y="66"/>
                    </a:lnTo>
                    <a:lnTo>
                      <a:pt x="24" y="66"/>
                    </a:lnTo>
                    <a:lnTo>
                      <a:pt x="24" y="66"/>
                    </a:lnTo>
                    <a:lnTo>
                      <a:pt x="24" y="66"/>
                    </a:lnTo>
                    <a:lnTo>
                      <a:pt x="24" y="66"/>
                    </a:lnTo>
                    <a:lnTo>
                      <a:pt x="26" y="66"/>
                    </a:lnTo>
                    <a:lnTo>
                      <a:pt x="26" y="66"/>
                    </a:lnTo>
                    <a:lnTo>
                      <a:pt x="26" y="66"/>
                    </a:lnTo>
                    <a:lnTo>
                      <a:pt x="26" y="66"/>
                    </a:lnTo>
                    <a:lnTo>
                      <a:pt x="28" y="66"/>
                    </a:lnTo>
                    <a:lnTo>
                      <a:pt x="28" y="66"/>
                    </a:lnTo>
                    <a:lnTo>
                      <a:pt x="31" y="66"/>
                    </a:lnTo>
                    <a:lnTo>
                      <a:pt x="31" y="66"/>
                    </a:lnTo>
                    <a:lnTo>
                      <a:pt x="31" y="66"/>
                    </a:lnTo>
                    <a:lnTo>
                      <a:pt x="31" y="64"/>
                    </a:lnTo>
                    <a:lnTo>
                      <a:pt x="31" y="64"/>
                    </a:lnTo>
                    <a:lnTo>
                      <a:pt x="31" y="61"/>
                    </a:lnTo>
                    <a:lnTo>
                      <a:pt x="31" y="61"/>
                    </a:lnTo>
                    <a:lnTo>
                      <a:pt x="33" y="61"/>
                    </a:lnTo>
                    <a:lnTo>
                      <a:pt x="33" y="64"/>
                    </a:lnTo>
                    <a:lnTo>
                      <a:pt x="33" y="64"/>
                    </a:lnTo>
                    <a:lnTo>
                      <a:pt x="33" y="64"/>
                    </a:lnTo>
                    <a:lnTo>
                      <a:pt x="36" y="64"/>
                    </a:lnTo>
                    <a:lnTo>
                      <a:pt x="36" y="61"/>
                    </a:lnTo>
                    <a:lnTo>
                      <a:pt x="36" y="61"/>
                    </a:lnTo>
                    <a:lnTo>
                      <a:pt x="38" y="61"/>
                    </a:lnTo>
                    <a:lnTo>
                      <a:pt x="38" y="61"/>
                    </a:lnTo>
                    <a:lnTo>
                      <a:pt x="38" y="61"/>
                    </a:lnTo>
                    <a:lnTo>
                      <a:pt x="38" y="61"/>
                    </a:lnTo>
                    <a:lnTo>
                      <a:pt x="40" y="61"/>
                    </a:lnTo>
                    <a:lnTo>
                      <a:pt x="40" y="61"/>
                    </a:lnTo>
                    <a:lnTo>
                      <a:pt x="40" y="61"/>
                    </a:lnTo>
                    <a:lnTo>
                      <a:pt x="40" y="61"/>
                    </a:lnTo>
                    <a:lnTo>
                      <a:pt x="40" y="59"/>
                    </a:lnTo>
                    <a:lnTo>
                      <a:pt x="40" y="59"/>
                    </a:lnTo>
                    <a:lnTo>
                      <a:pt x="40" y="59"/>
                    </a:lnTo>
                    <a:lnTo>
                      <a:pt x="40" y="59"/>
                    </a:lnTo>
                    <a:lnTo>
                      <a:pt x="40" y="57"/>
                    </a:lnTo>
                    <a:lnTo>
                      <a:pt x="40" y="57"/>
                    </a:lnTo>
                    <a:lnTo>
                      <a:pt x="40" y="54"/>
                    </a:lnTo>
                    <a:lnTo>
                      <a:pt x="40" y="54"/>
                    </a:lnTo>
                    <a:lnTo>
                      <a:pt x="40" y="54"/>
                    </a:lnTo>
                    <a:lnTo>
                      <a:pt x="40" y="54"/>
                    </a:lnTo>
                    <a:lnTo>
                      <a:pt x="43" y="54"/>
                    </a:lnTo>
                    <a:lnTo>
                      <a:pt x="43" y="54"/>
                    </a:lnTo>
                    <a:lnTo>
                      <a:pt x="45" y="54"/>
                    </a:lnTo>
                    <a:lnTo>
                      <a:pt x="45" y="54"/>
                    </a:lnTo>
                    <a:lnTo>
                      <a:pt x="45" y="54"/>
                    </a:lnTo>
                    <a:lnTo>
                      <a:pt x="47" y="54"/>
                    </a:lnTo>
                    <a:lnTo>
                      <a:pt x="47" y="54"/>
                    </a:lnTo>
                    <a:lnTo>
                      <a:pt x="47" y="54"/>
                    </a:lnTo>
                    <a:lnTo>
                      <a:pt x="47" y="52"/>
                    </a:lnTo>
                    <a:lnTo>
                      <a:pt x="50" y="52"/>
                    </a:lnTo>
                    <a:lnTo>
                      <a:pt x="50" y="52"/>
                    </a:lnTo>
                    <a:lnTo>
                      <a:pt x="52" y="52"/>
                    </a:lnTo>
                    <a:lnTo>
                      <a:pt x="52" y="52"/>
                    </a:lnTo>
                    <a:lnTo>
                      <a:pt x="52" y="52"/>
                    </a:lnTo>
                    <a:lnTo>
                      <a:pt x="54" y="52"/>
                    </a:lnTo>
                    <a:lnTo>
                      <a:pt x="54" y="52"/>
                    </a:lnTo>
                    <a:lnTo>
                      <a:pt x="54" y="52"/>
                    </a:lnTo>
                    <a:lnTo>
                      <a:pt x="54" y="52"/>
                    </a:lnTo>
                    <a:lnTo>
                      <a:pt x="57" y="52"/>
                    </a:lnTo>
                    <a:lnTo>
                      <a:pt x="57" y="50"/>
                    </a:lnTo>
                    <a:lnTo>
                      <a:pt x="57" y="50"/>
                    </a:lnTo>
                    <a:lnTo>
                      <a:pt x="57" y="50"/>
                    </a:lnTo>
                    <a:lnTo>
                      <a:pt x="59" y="50"/>
                    </a:lnTo>
                    <a:lnTo>
                      <a:pt x="59" y="50"/>
                    </a:lnTo>
                    <a:lnTo>
                      <a:pt x="59" y="50"/>
                    </a:lnTo>
                    <a:lnTo>
                      <a:pt x="62" y="50"/>
                    </a:lnTo>
                    <a:lnTo>
                      <a:pt x="62" y="50"/>
                    </a:lnTo>
                    <a:lnTo>
                      <a:pt x="62" y="50"/>
                    </a:lnTo>
                    <a:lnTo>
                      <a:pt x="64" y="50"/>
                    </a:lnTo>
                    <a:lnTo>
                      <a:pt x="64" y="47"/>
                    </a:lnTo>
                    <a:lnTo>
                      <a:pt x="64" y="47"/>
                    </a:lnTo>
                    <a:lnTo>
                      <a:pt x="64" y="47"/>
                    </a:lnTo>
                    <a:lnTo>
                      <a:pt x="64" y="47"/>
                    </a:lnTo>
                    <a:lnTo>
                      <a:pt x="64" y="47"/>
                    </a:lnTo>
                    <a:lnTo>
                      <a:pt x="64" y="45"/>
                    </a:lnTo>
                    <a:lnTo>
                      <a:pt x="64" y="45"/>
                    </a:lnTo>
                    <a:lnTo>
                      <a:pt x="62" y="45"/>
                    </a:lnTo>
                    <a:lnTo>
                      <a:pt x="62" y="45"/>
                    </a:lnTo>
                    <a:lnTo>
                      <a:pt x="62" y="42"/>
                    </a:lnTo>
                    <a:lnTo>
                      <a:pt x="64" y="42"/>
                    </a:lnTo>
                    <a:lnTo>
                      <a:pt x="64" y="42"/>
                    </a:lnTo>
                    <a:lnTo>
                      <a:pt x="64" y="42"/>
                    </a:lnTo>
                    <a:lnTo>
                      <a:pt x="64" y="42"/>
                    </a:lnTo>
                    <a:lnTo>
                      <a:pt x="66" y="42"/>
                    </a:lnTo>
                    <a:lnTo>
                      <a:pt x="66" y="42"/>
                    </a:lnTo>
                    <a:lnTo>
                      <a:pt x="66" y="42"/>
                    </a:lnTo>
                    <a:lnTo>
                      <a:pt x="69" y="42"/>
                    </a:lnTo>
                    <a:lnTo>
                      <a:pt x="69" y="42"/>
                    </a:lnTo>
                    <a:lnTo>
                      <a:pt x="71" y="42"/>
                    </a:lnTo>
                    <a:lnTo>
                      <a:pt x="71" y="42"/>
                    </a:lnTo>
                    <a:lnTo>
                      <a:pt x="71" y="42"/>
                    </a:lnTo>
                    <a:lnTo>
                      <a:pt x="73" y="42"/>
                    </a:lnTo>
                    <a:lnTo>
                      <a:pt x="73" y="42"/>
                    </a:lnTo>
                    <a:lnTo>
                      <a:pt x="73" y="42"/>
                    </a:lnTo>
                    <a:lnTo>
                      <a:pt x="73" y="42"/>
                    </a:lnTo>
                    <a:lnTo>
                      <a:pt x="76" y="42"/>
                    </a:lnTo>
                    <a:lnTo>
                      <a:pt x="76" y="42"/>
                    </a:lnTo>
                    <a:lnTo>
                      <a:pt x="76" y="42"/>
                    </a:lnTo>
                    <a:lnTo>
                      <a:pt x="78" y="42"/>
                    </a:lnTo>
                    <a:lnTo>
                      <a:pt x="78" y="42"/>
                    </a:lnTo>
                    <a:lnTo>
                      <a:pt x="78" y="42"/>
                    </a:lnTo>
                    <a:lnTo>
                      <a:pt x="78" y="42"/>
                    </a:lnTo>
                    <a:lnTo>
                      <a:pt x="78" y="40"/>
                    </a:lnTo>
                    <a:lnTo>
                      <a:pt x="81" y="40"/>
                    </a:lnTo>
                    <a:lnTo>
                      <a:pt x="81" y="40"/>
                    </a:lnTo>
                    <a:lnTo>
                      <a:pt x="81" y="40"/>
                    </a:lnTo>
                    <a:lnTo>
                      <a:pt x="81" y="40"/>
                    </a:lnTo>
                    <a:lnTo>
                      <a:pt x="81" y="40"/>
                    </a:lnTo>
                    <a:lnTo>
                      <a:pt x="81" y="40"/>
                    </a:lnTo>
                    <a:lnTo>
                      <a:pt x="83" y="40"/>
                    </a:lnTo>
                    <a:lnTo>
                      <a:pt x="83" y="40"/>
                    </a:lnTo>
                    <a:lnTo>
                      <a:pt x="83" y="38"/>
                    </a:lnTo>
                    <a:lnTo>
                      <a:pt x="83" y="38"/>
                    </a:lnTo>
                    <a:lnTo>
                      <a:pt x="85" y="38"/>
                    </a:lnTo>
                    <a:lnTo>
                      <a:pt x="85" y="35"/>
                    </a:lnTo>
                    <a:lnTo>
                      <a:pt x="85" y="35"/>
                    </a:lnTo>
                    <a:lnTo>
                      <a:pt x="85" y="35"/>
                    </a:lnTo>
                    <a:lnTo>
                      <a:pt x="88" y="35"/>
                    </a:lnTo>
                    <a:lnTo>
                      <a:pt x="88" y="35"/>
                    </a:lnTo>
                    <a:lnTo>
                      <a:pt x="88" y="35"/>
                    </a:lnTo>
                    <a:lnTo>
                      <a:pt x="88" y="35"/>
                    </a:lnTo>
                    <a:lnTo>
                      <a:pt x="90" y="35"/>
                    </a:lnTo>
                    <a:lnTo>
                      <a:pt x="90" y="35"/>
                    </a:lnTo>
                    <a:lnTo>
                      <a:pt x="90" y="35"/>
                    </a:lnTo>
                    <a:lnTo>
                      <a:pt x="90" y="38"/>
                    </a:lnTo>
                    <a:lnTo>
                      <a:pt x="92" y="38"/>
                    </a:lnTo>
                    <a:lnTo>
                      <a:pt x="92" y="38"/>
                    </a:lnTo>
                    <a:lnTo>
                      <a:pt x="92" y="38"/>
                    </a:lnTo>
                    <a:lnTo>
                      <a:pt x="95" y="38"/>
                    </a:lnTo>
                    <a:lnTo>
                      <a:pt x="95" y="38"/>
                    </a:lnTo>
                    <a:lnTo>
                      <a:pt x="95" y="35"/>
                    </a:lnTo>
                    <a:lnTo>
                      <a:pt x="97" y="35"/>
                    </a:lnTo>
                    <a:lnTo>
                      <a:pt x="97" y="35"/>
                    </a:lnTo>
                    <a:lnTo>
                      <a:pt x="97" y="35"/>
                    </a:lnTo>
                    <a:lnTo>
                      <a:pt x="97" y="33"/>
                    </a:lnTo>
                    <a:lnTo>
                      <a:pt x="97" y="33"/>
                    </a:lnTo>
                    <a:lnTo>
                      <a:pt x="97" y="33"/>
                    </a:lnTo>
                    <a:lnTo>
                      <a:pt x="97" y="33"/>
                    </a:lnTo>
                    <a:lnTo>
                      <a:pt x="99" y="33"/>
                    </a:lnTo>
                    <a:lnTo>
                      <a:pt x="99" y="33"/>
                    </a:lnTo>
                    <a:lnTo>
                      <a:pt x="99" y="33"/>
                    </a:lnTo>
                    <a:lnTo>
                      <a:pt x="99" y="33"/>
                    </a:lnTo>
                    <a:lnTo>
                      <a:pt x="99" y="33"/>
                    </a:lnTo>
                    <a:lnTo>
                      <a:pt x="102" y="33"/>
                    </a:lnTo>
                    <a:lnTo>
                      <a:pt x="102" y="35"/>
                    </a:lnTo>
                    <a:lnTo>
                      <a:pt x="102" y="35"/>
                    </a:lnTo>
                    <a:lnTo>
                      <a:pt x="102" y="33"/>
                    </a:lnTo>
                    <a:lnTo>
                      <a:pt x="104" y="33"/>
                    </a:lnTo>
                    <a:lnTo>
                      <a:pt x="104" y="35"/>
                    </a:lnTo>
                    <a:lnTo>
                      <a:pt x="104" y="35"/>
                    </a:lnTo>
                    <a:lnTo>
                      <a:pt x="104" y="35"/>
                    </a:lnTo>
                    <a:lnTo>
                      <a:pt x="104" y="35"/>
                    </a:lnTo>
                    <a:lnTo>
                      <a:pt x="107" y="35"/>
                    </a:lnTo>
                    <a:lnTo>
                      <a:pt x="107" y="35"/>
                    </a:lnTo>
                    <a:lnTo>
                      <a:pt x="107" y="35"/>
                    </a:lnTo>
                    <a:lnTo>
                      <a:pt x="107" y="35"/>
                    </a:lnTo>
                    <a:lnTo>
                      <a:pt x="107" y="33"/>
                    </a:lnTo>
                    <a:lnTo>
                      <a:pt x="109" y="33"/>
                    </a:lnTo>
                    <a:lnTo>
                      <a:pt x="109" y="33"/>
                    </a:lnTo>
                    <a:lnTo>
                      <a:pt x="111" y="33"/>
                    </a:lnTo>
                    <a:lnTo>
                      <a:pt x="111" y="33"/>
                    </a:lnTo>
                    <a:lnTo>
                      <a:pt x="111" y="33"/>
                    </a:lnTo>
                    <a:lnTo>
                      <a:pt x="114" y="33"/>
                    </a:lnTo>
                    <a:lnTo>
                      <a:pt x="114" y="35"/>
                    </a:lnTo>
                    <a:lnTo>
                      <a:pt x="111" y="35"/>
                    </a:lnTo>
                    <a:lnTo>
                      <a:pt x="111" y="35"/>
                    </a:lnTo>
                    <a:lnTo>
                      <a:pt x="111" y="38"/>
                    </a:lnTo>
                    <a:lnTo>
                      <a:pt x="111" y="38"/>
                    </a:lnTo>
                    <a:lnTo>
                      <a:pt x="111" y="38"/>
                    </a:lnTo>
                    <a:lnTo>
                      <a:pt x="111" y="38"/>
                    </a:lnTo>
                    <a:lnTo>
                      <a:pt x="111" y="40"/>
                    </a:lnTo>
                    <a:lnTo>
                      <a:pt x="114" y="40"/>
                    </a:lnTo>
                    <a:lnTo>
                      <a:pt x="114" y="40"/>
                    </a:lnTo>
                    <a:lnTo>
                      <a:pt x="114" y="40"/>
                    </a:lnTo>
                    <a:lnTo>
                      <a:pt x="114" y="40"/>
                    </a:lnTo>
                    <a:lnTo>
                      <a:pt x="116" y="40"/>
                    </a:lnTo>
                    <a:lnTo>
                      <a:pt x="116" y="40"/>
                    </a:lnTo>
                    <a:lnTo>
                      <a:pt x="116" y="40"/>
                    </a:lnTo>
                    <a:lnTo>
                      <a:pt x="118" y="40"/>
                    </a:lnTo>
                    <a:lnTo>
                      <a:pt x="118" y="40"/>
                    </a:lnTo>
                    <a:lnTo>
                      <a:pt x="118" y="40"/>
                    </a:lnTo>
                    <a:lnTo>
                      <a:pt x="121" y="40"/>
                    </a:lnTo>
                    <a:lnTo>
                      <a:pt x="121" y="40"/>
                    </a:lnTo>
                    <a:lnTo>
                      <a:pt x="123" y="40"/>
                    </a:lnTo>
                    <a:lnTo>
                      <a:pt x="123" y="40"/>
                    </a:lnTo>
                    <a:lnTo>
                      <a:pt x="123" y="40"/>
                    </a:lnTo>
                    <a:lnTo>
                      <a:pt x="125" y="40"/>
                    </a:lnTo>
                    <a:lnTo>
                      <a:pt x="125" y="40"/>
                    </a:lnTo>
                    <a:lnTo>
                      <a:pt x="125" y="40"/>
                    </a:lnTo>
                    <a:lnTo>
                      <a:pt x="128" y="40"/>
                    </a:lnTo>
                    <a:lnTo>
                      <a:pt x="128" y="40"/>
                    </a:lnTo>
                    <a:lnTo>
                      <a:pt x="130" y="40"/>
                    </a:lnTo>
                    <a:lnTo>
                      <a:pt x="130" y="40"/>
                    </a:lnTo>
                    <a:lnTo>
                      <a:pt x="130" y="40"/>
                    </a:lnTo>
                    <a:lnTo>
                      <a:pt x="133" y="40"/>
                    </a:lnTo>
                    <a:lnTo>
                      <a:pt x="133" y="40"/>
                    </a:lnTo>
                    <a:lnTo>
                      <a:pt x="133" y="40"/>
                    </a:lnTo>
                    <a:lnTo>
                      <a:pt x="135" y="40"/>
                    </a:lnTo>
                    <a:lnTo>
                      <a:pt x="135" y="40"/>
                    </a:lnTo>
                    <a:lnTo>
                      <a:pt x="137" y="40"/>
                    </a:lnTo>
                    <a:lnTo>
                      <a:pt x="137" y="40"/>
                    </a:lnTo>
                    <a:lnTo>
                      <a:pt x="137" y="40"/>
                    </a:lnTo>
                    <a:lnTo>
                      <a:pt x="140" y="40"/>
                    </a:lnTo>
                    <a:lnTo>
                      <a:pt x="140" y="40"/>
                    </a:lnTo>
                    <a:lnTo>
                      <a:pt x="140" y="40"/>
                    </a:lnTo>
                    <a:lnTo>
                      <a:pt x="140" y="42"/>
                    </a:lnTo>
                    <a:lnTo>
                      <a:pt x="140" y="42"/>
                    </a:lnTo>
                    <a:lnTo>
                      <a:pt x="140" y="42"/>
                    </a:lnTo>
                    <a:lnTo>
                      <a:pt x="140" y="42"/>
                    </a:lnTo>
                    <a:lnTo>
                      <a:pt x="142" y="42"/>
                    </a:lnTo>
                    <a:lnTo>
                      <a:pt x="142" y="45"/>
                    </a:lnTo>
                    <a:lnTo>
                      <a:pt x="142" y="45"/>
                    </a:lnTo>
                    <a:lnTo>
                      <a:pt x="142" y="47"/>
                    </a:lnTo>
                    <a:lnTo>
                      <a:pt x="142" y="47"/>
                    </a:lnTo>
                    <a:lnTo>
                      <a:pt x="142" y="47"/>
                    </a:lnTo>
                    <a:lnTo>
                      <a:pt x="142" y="50"/>
                    </a:lnTo>
                    <a:lnTo>
                      <a:pt x="144" y="50"/>
                    </a:lnTo>
                    <a:lnTo>
                      <a:pt x="144" y="50"/>
                    </a:lnTo>
                    <a:lnTo>
                      <a:pt x="144" y="50"/>
                    </a:lnTo>
                    <a:lnTo>
                      <a:pt x="144" y="50"/>
                    </a:lnTo>
                    <a:lnTo>
                      <a:pt x="144" y="52"/>
                    </a:lnTo>
                    <a:lnTo>
                      <a:pt x="144" y="52"/>
                    </a:lnTo>
                    <a:lnTo>
                      <a:pt x="147" y="52"/>
                    </a:lnTo>
                    <a:lnTo>
                      <a:pt x="147" y="52"/>
                    </a:lnTo>
                    <a:lnTo>
                      <a:pt x="147" y="52"/>
                    </a:lnTo>
                    <a:lnTo>
                      <a:pt x="147" y="52"/>
                    </a:lnTo>
                    <a:lnTo>
                      <a:pt x="149" y="52"/>
                    </a:lnTo>
                    <a:lnTo>
                      <a:pt x="149" y="52"/>
                    </a:lnTo>
                    <a:lnTo>
                      <a:pt x="152" y="52"/>
                    </a:lnTo>
                    <a:lnTo>
                      <a:pt x="152" y="52"/>
                    </a:lnTo>
                    <a:lnTo>
                      <a:pt x="152" y="52"/>
                    </a:lnTo>
                    <a:lnTo>
                      <a:pt x="152" y="52"/>
                    </a:lnTo>
                    <a:lnTo>
                      <a:pt x="154" y="52"/>
                    </a:lnTo>
                    <a:lnTo>
                      <a:pt x="154" y="52"/>
                    </a:lnTo>
                    <a:lnTo>
                      <a:pt x="154" y="52"/>
                    </a:lnTo>
                    <a:lnTo>
                      <a:pt x="154" y="52"/>
                    </a:lnTo>
                    <a:lnTo>
                      <a:pt x="154" y="54"/>
                    </a:lnTo>
                    <a:lnTo>
                      <a:pt x="156" y="54"/>
                    </a:lnTo>
                    <a:lnTo>
                      <a:pt x="156" y="54"/>
                    </a:lnTo>
                    <a:lnTo>
                      <a:pt x="156" y="54"/>
                    </a:lnTo>
                    <a:lnTo>
                      <a:pt x="159" y="54"/>
                    </a:lnTo>
                    <a:lnTo>
                      <a:pt x="159" y="54"/>
                    </a:lnTo>
                    <a:lnTo>
                      <a:pt x="159" y="54"/>
                    </a:lnTo>
                    <a:lnTo>
                      <a:pt x="161" y="54"/>
                    </a:lnTo>
                    <a:lnTo>
                      <a:pt x="161" y="54"/>
                    </a:lnTo>
                    <a:lnTo>
                      <a:pt x="163" y="54"/>
                    </a:lnTo>
                    <a:lnTo>
                      <a:pt x="163" y="54"/>
                    </a:lnTo>
                    <a:lnTo>
                      <a:pt x="163" y="54"/>
                    </a:lnTo>
                    <a:lnTo>
                      <a:pt x="163" y="57"/>
                    </a:lnTo>
                    <a:lnTo>
                      <a:pt x="166" y="57"/>
                    </a:lnTo>
                    <a:lnTo>
                      <a:pt x="166" y="57"/>
                    </a:lnTo>
                    <a:lnTo>
                      <a:pt x="166" y="57"/>
                    </a:lnTo>
                    <a:lnTo>
                      <a:pt x="168" y="57"/>
                    </a:lnTo>
                    <a:lnTo>
                      <a:pt x="168" y="54"/>
                    </a:lnTo>
                    <a:lnTo>
                      <a:pt x="168" y="54"/>
                    </a:lnTo>
                    <a:lnTo>
                      <a:pt x="170" y="54"/>
                    </a:lnTo>
                    <a:lnTo>
                      <a:pt x="170" y="54"/>
                    </a:lnTo>
                    <a:lnTo>
                      <a:pt x="170" y="54"/>
                    </a:lnTo>
                    <a:lnTo>
                      <a:pt x="170" y="54"/>
                    </a:lnTo>
                    <a:lnTo>
                      <a:pt x="173" y="54"/>
                    </a:lnTo>
                    <a:lnTo>
                      <a:pt x="173" y="52"/>
                    </a:lnTo>
                    <a:lnTo>
                      <a:pt x="173" y="52"/>
                    </a:lnTo>
                    <a:lnTo>
                      <a:pt x="173" y="52"/>
                    </a:lnTo>
                    <a:lnTo>
                      <a:pt x="175" y="52"/>
                    </a:lnTo>
                    <a:lnTo>
                      <a:pt x="175" y="54"/>
                    </a:lnTo>
                    <a:lnTo>
                      <a:pt x="175" y="54"/>
                    </a:lnTo>
                    <a:lnTo>
                      <a:pt x="178" y="54"/>
                    </a:lnTo>
                    <a:lnTo>
                      <a:pt x="178" y="54"/>
                    </a:lnTo>
                    <a:lnTo>
                      <a:pt x="178" y="54"/>
                    </a:lnTo>
                    <a:lnTo>
                      <a:pt x="180" y="54"/>
                    </a:lnTo>
                    <a:lnTo>
                      <a:pt x="180" y="54"/>
                    </a:lnTo>
                    <a:lnTo>
                      <a:pt x="180" y="54"/>
                    </a:lnTo>
                    <a:lnTo>
                      <a:pt x="182" y="54"/>
                    </a:lnTo>
                    <a:lnTo>
                      <a:pt x="182" y="54"/>
                    </a:lnTo>
                    <a:lnTo>
                      <a:pt x="182" y="54"/>
                    </a:lnTo>
                    <a:lnTo>
                      <a:pt x="185" y="54"/>
                    </a:lnTo>
                    <a:lnTo>
                      <a:pt x="185" y="54"/>
                    </a:lnTo>
                    <a:lnTo>
                      <a:pt x="185" y="57"/>
                    </a:lnTo>
                    <a:lnTo>
                      <a:pt x="185" y="57"/>
                    </a:lnTo>
                    <a:lnTo>
                      <a:pt x="187" y="57"/>
                    </a:lnTo>
                    <a:lnTo>
                      <a:pt x="187" y="57"/>
                    </a:lnTo>
                    <a:lnTo>
                      <a:pt x="187" y="54"/>
                    </a:lnTo>
                    <a:lnTo>
                      <a:pt x="187" y="54"/>
                    </a:lnTo>
                    <a:lnTo>
                      <a:pt x="189" y="54"/>
                    </a:lnTo>
                    <a:lnTo>
                      <a:pt x="189" y="54"/>
                    </a:lnTo>
                    <a:lnTo>
                      <a:pt x="192" y="54"/>
                    </a:lnTo>
                    <a:lnTo>
                      <a:pt x="192" y="57"/>
                    </a:lnTo>
                    <a:lnTo>
                      <a:pt x="192" y="57"/>
                    </a:lnTo>
                    <a:lnTo>
                      <a:pt x="192" y="57"/>
                    </a:lnTo>
                    <a:lnTo>
                      <a:pt x="192" y="54"/>
                    </a:lnTo>
                    <a:lnTo>
                      <a:pt x="194" y="54"/>
                    </a:lnTo>
                    <a:lnTo>
                      <a:pt x="194" y="54"/>
                    </a:lnTo>
                    <a:lnTo>
                      <a:pt x="196" y="54"/>
                    </a:lnTo>
                    <a:lnTo>
                      <a:pt x="196" y="57"/>
                    </a:lnTo>
                    <a:lnTo>
                      <a:pt x="196" y="57"/>
                    </a:lnTo>
                    <a:lnTo>
                      <a:pt x="196" y="57"/>
                    </a:lnTo>
                    <a:lnTo>
                      <a:pt x="199" y="57"/>
                    </a:lnTo>
                    <a:lnTo>
                      <a:pt x="199" y="57"/>
                    </a:lnTo>
                    <a:lnTo>
                      <a:pt x="199" y="57"/>
                    </a:lnTo>
                    <a:lnTo>
                      <a:pt x="199" y="57"/>
                    </a:lnTo>
                    <a:lnTo>
                      <a:pt x="199" y="59"/>
                    </a:lnTo>
                    <a:lnTo>
                      <a:pt x="201" y="59"/>
                    </a:lnTo>
                    <a:lnTo>
                      <a:pt x="201" y="59"/>
                    </a:lnTo>
                    <a:lnTo>
                      <a:pt x="201" y="59"/>
                    </a:lnTo>
                    <a:lnTo>
                      <a:pt x="204" y="59"/>
                    </a:lnTo>
                    <a:lnTo>
                      <a:pt x="204" y="61"/>
                    </a:lnTo>
                    <a:lnTo>
                      <a:pt x="204" y="61"/>
                    </a:lnTo>
                    <a:lnTo>
                      <a:pt x="204" y="61"/>
                    </a:lnTo>
                    <a:lnTo>
                      <a:pt x="206" y="61"/>
                    </a:lnTo>
                    <a:lnTo>
                      <a:pt x="206" y="59"/>
                    </a:lnTo>
                    <a:lnTo>
                      <a:pt x="206" y="59"/>
                    </a:lnTo>
                    <a:lnTo>
                      <a:pt x="206" y="59"/>
                    </a:lnTo>
                    <a:lnTo>
                      <a:pt x="208" y="59"/>
                    </a:lnTo>
                    <a:lnTo>
                      <a:pt x="208" y="59"/>
                    </a:lnTo>
                    <a:lnTo>
                      <a:pt x="208" y="59"/>
                    </a:lnTo>
                    <a:lnTo>
                      <a:pt x="211" y="59"/>
                    </a:lnTo>
                    <a:lnTo>
                      <a:pt x="211" y="57"/>
                    </a:lnTo>
                    <a:lnTo>
                      <a:pt x="211" y="57"/>
                    </a:lnTo>
                    <a:lnTo>
                      <a:pt x="211" y="57"/>
                    </a:lnTo>
                    <a:lnTo>
                      <a:pt x="211" y="57"/>
                    </a:lnTo>
                    <a:lnTo>
                      <a:pt x="211" y="57"/>
                    </a:lnTo>
                    <a:lnTo>
                      <a:pt x="211" y="54"/>
                    </a:lnTo>
                    <a:lnTo>
                      <a:pt x="211" y="54"/>
                    </a:lnTo>
                    <a:lnTo>
                      <a:pt x="213" y="54"/>
                    </a:lnTo>
                    <a:lnTo>
                      <a:pt x="213" y="54"/>
                    </a:lnTo>
                    <a:lnTo>
                      <a:pt x="213" y="54"/>
                    </a:lnTo>
                    <a:lnTo>
                      <a:pt x="213" y="54"/>
                    </a:lnTo>
                    <a:lnTo>
                      <a:pt x="215" y="54"/>
                    </a:lnTo>
                    <a:lnTo>
                      <a:pt x="215" y="54"/>
                    </a:lnTo>
                    <a:lnTo>
                      <a:pt x="215" y="54"/>
                    </a:lnTo>
                    <a:lnTo>
                      <a:pt x="218" y="54"/>
                    </a:lnTo>
                    <a:lnTo>
                      <a:pt x="218" y="54"/>
                    </a:lnTo>
                    <a:lnTo>
                      <a:pt x="218" y="54"/>
                    </a:lnTo>
                    <a:lnTo>
                      <a:pt x="218" y="54"/>
                    </a:lnTo>
                    <a:lnTo>
                      <a:pt x="218" y="52"/>
                    </a:lnTo>
                    <a:lnTo>
                      <a:pt x="220" y="52"/>
                    </a:lnTo>
                    <a:lnTo>
                      <a:pt x="220" y="52"/>
                    </a:lnTo>
                    <a:lnTo>
                      <a:pt x="220" y="52"/>
                    </a:lnTo>
                    <a:lnTo>
                      <a:pt x="220" y="52"/>
                    </a:lnTo>
                    <a:lnTo>
                      <a:pt x="223" y="52"/>
                    </a:lnTo>
                    <a:lnTo>
                      <a:pt x="223" y="52"/>
                    </a:lnTo>
                    <a:lnTo>
                      <a:pt x="223" y="50"/>
                    </a:lnTo>
                    <a:lnTo>
                      <a:pt x="223" y="50"/>
                    </a:lnTo>
                    <a:lnTo>
                      <a:pt x="223" y="50"/>
                    </a:lnTo>
                    <a:lnTo>
                      <a:pt x="225" y="50"/>
                    </a:lnTo>
                    <a:lnTo>
                      <a:pt x="225" y="47"/>
                    </a:lnTo>
                    <a:lnTo>
                      <a:pt x="225" y="47"/>
                    </a:lnTo>
                    <a:lnTo>
                      <a:pt x="225" y="47"/>
                    </a:lnTo>
                    <a:lnTo>
                      <a:pt x="225" y="47"/>
                    </a:lnTo>
                    <a:lnTo>
                      <a:pt x="225" y="45"/>
                    </a:lnTo>
                    <a:lnTo>
                      <a:pt x="225" y="45"/>
                    </a:lnTo>
                    <a:lnTo>
                      <a:pt x="225" y="45"/>
                    </a:lnTo>
                    <a:lnTo>
                      <a:pt x="225" y="42"/>
                    </a:lnTo>
                    <a:lnTo>
                      <a:pt x="225" y="42"/>
                    </a:lnTo>
                    <a:lnTo>
                      <a:pt x="225" y="42"/>
                    </a:lnTo>
                    <a:lnTo>
                      <a:pt x="225" y="42"/>
                    </a:lnTo>
                    <a:lnTo>
                      <a:pt x="227" y="42"/>
                    </a:lnTo>
                    <a:lnTo>
                      <a:pt x="227" y="40"/>
                    </a:lnTo>
                    <a:lnTo>
                      <a:pt x="225" y="40"/>
                    </a:lnTo>
                    <a:lnTo>
                      <a:pt x="225" y="40"/>
                    </a:lnTo>
                    <a:lnTo>
                      <a:pt x="225" y="40"/>
                    </a:lnTo>
                    <a:lnTo>
                      <a:pt x="225" y="40"/>
                    </a:lnTo>
                    <a:lnTo>
                      <a:pt x="223" y="40"/>
                    </a:lnTo>
                    <a:lnTo>
                      <a:pt x="223" y="40"/>
                    </a:lnTo>
                    <a:lnTo>
                      <a:pt x="223" y="38"/>
                    </a:lnTo>
                    <a:lnTo>
                      <a:pt x="220" y="38"/>
                    </a:lnTo>
                    <a:lnTo>
                      <a:pt x="220" y="38"/>
                    </a:lnTo>
                    <a:lnTo>
                      <a:pt x="220" y="38"/>
                    </a:lnTo>
                    <a:lnTo>
                      <a:pt x="220" y="35"/>
                    </a:lnTo>
                    <a:lnTo>
                      <a:pt x="220" y="35"/>
                    </a:lnTo>
                    <a:lnTo>
                      <a:pt x="220" y="35"/>
                    </a:lnTo>
                    <a:lnTo>
                      <a:pt x="218" y="35"/>
                    </a:lnTo>
                    <a:lnTo>
                      <a:pt x="218" y="33"/>
                    </a:lnTo>
                    <a:lnTo>
                      <a:pt x="218" y="33"/>
                    </a:lnTo>
                    <a:lnTo>
                      <a:pt x="220" y="33"/>
                    </a:lnTo>
                    <a:lnTo>
                      <a:pt x="220" y="33"/>
                    </a:lnTo>
                    <a:lnTo>
                      <a:pt x="218" y="33"/>
                    </a:lnTo>
                    <a:lnTo>
                      <a:pt x="218" y="31"/>
                    </a:lnTo>
                    <a:lnTo>
                      <a:pt x="218" y="31"/>
                    </a:lnTo>
                    <a:lnTo>
                      <a:pt x="218" y="31"/>
                    </a:lnTo>
                    <a:lnTo>
                      <a:pt x="218" y="31"/>
                    </a:lnTo>
                    <a:lnTo>
                      <a:pt x="218" y="28"/>
                    </a:lnTo>
                    <a:lnTo>
                      <a:pt x="215" y="28"/>
                    </a:lnTo>
                    <a:lnTo>
                      <a:pt x="215" y="28"/>
                    </a:lnTo>
                    <a:lnTo>
                      <a:pt x="218" y="28"/>
                    </a:lnTo>
                    <a:lnTo>
                      <a:pt x="218" y="26"/>
                    </a:lnTo>
                    <a:lnTo>
                      <a:pt x="218" y="26"/>
                    </a:lnTo>
                    <a:lnTo>
                      <a:pt x="218" y="26"/>
                    </a:lnTo>
                    <a:lnTo>
                      <a:pt x="218" y="23"/>
                    </a:lnTo>
                    <a:lnTo>
                      <a:pt x="218" y="23"/>
                    </a:lnTo>
                    <a:lnTo>
                      <a:pt x="218" y="23"/>
                    </a:lnTo>
                    <a:lnTo>
                      <a:pt x="218" y="23"/>
                    </a:lnTo>
                    <a:lnTo>
                      <a:pt x="218" y="21"/>
                    </a:lnTo>
                    <a:lnTo>
                      <a:pt x="218" y="21"/>
                    </a:lnTo>
                    <a:lnTo>
                      <a:pt x="218" y="19"/>
                    </a:lnTo>
                    <a:lnTo>
                      <a:pt x="220" y="19"/>
                    </a:lnTo>
                    <a:lnTo>
                      <a:pt x="220" y="19"/>
                    </a:lnTo>
                    <a:lnTo>
                      <a:pt x="220" y="19"/>
                    </a:lnTo>
                    <a:lnTo>
                      <a:pt x="220" y="16"/>
                    </a:lnTo>
                    <a:lnTo>
                      <a:pt x="220" y="16"/>
                    </a:lnTo>
                    <a:lnTo>
                      <a:pt x="223" y="16"/>
                    </a:lnTo>
                    <a:lnTo>
                      <a:pt x="223" y="16"/>
                    </a:lnTo>
                    <a:lnTo>
                      <a:pt x="225" y="16"/>
                    </a:lnTo>
                    <a:lnTo>
                      <a:pt x="225" y="16"/>
                    </a:lnTo>
                    <a:lnTo>
                      <a:pt x="225" y="16"/>
                    </a:lnTo>
                    <a:lnTo>
                      <a:pt x="225" y="14"/>
                    </a:lnTo>
                    <a:lnTo>
                      <a:pt x="225" y="14"/>
                    </a:lnTo>
                    <a:lnTo>
                      <a:pt x="225" y="14"/>
                    </a:lnTo>
                    <a:lnTo>
                      <a:pt x="225" y="14"/>
                    </a:lnTo>
                    <a:lnTo>
                      <a:pt x="225" y="12"/>
                    </a:lnTo>
                    <a:lnTo>
                      <a:pt x="225" y="12"/>
                    </a:lnTo>
                    <a:lnTo>
                      <a:pt x="227" y="12"/>
                    </a:lnTo>
                    <a:lnTo>
                      <a:pt x="227" y="9"/>
                    </a:lnTo>
                    <a:lnTo>
                      <a:pt x="227" y="9"/>
                    </a:lnTo>
                    <a:lnTo>
                      <a:pt x="227" y="9"/>
                    </a:lnTo>
                    <a:lnTo>
                      <a:pt x="230" y="9"/>
                    </a:lnTo>
                    <a:lnTo>
                      <a:pt x="230" y="9"/>
                    </a:lnTo>
                    <a:lnTo>
                      <a:pt x="230" y="9"/>
                    </a:lnTo>
                    <a:lnTo>
                      <a:pt x="232" y="9"/>
                    </a:lnTo>
                    <a:lnTo>
                      <a:pt x="232" y="9"/>
                    </a:lnTo>
                    <a:lnTo>
                      <a:pt x="232" y="9"/>
                    </a:lnTo>
                    <a:lnTo>
                      <a:pt x="234" y="9"/>
                    </a:lnTo>
                    <a:lnTo>
                      <a:pt x="234" y="7"/>
                    </a:lnTo>
                    <a:lnTo>
                      <a:pt x="234" y="7"/>
                    </a:lnTo>
                    <a:lnTo>
                      <a:pt x="237" y="7"/>
                    </a:lnTo>
                    <a:lnTo>
                      <a:pt x="237" y="7"/>
                    </a:lnTo>
                    <a:lnTo>
                      <a:pt x="237" y="5"/>
                    </a:lnTo>
                    <a:lnTo>
                      <a:pt x="237" y="5"/>
                    </a:lnTo>
                    <a:lnTo>
                      <a:pt x="237" y="5"/>
                    </a:lnTo>
                    <a:lnTo>
                      <a:pt x="237" y="2"/>
                    </a:lnTo>
                    <a:lnTo>
                      <a:pt x="237" y="2"/>
                    </a:lnTo>
                    <a:lnTo>
                      <a:pt x="237" y="2"/>
                    </a:lnTo>
                    <a:lnTo>
                      <a:pt x="239" y="2"/>
                    </a:lnTo>
                    <a:lnTo>
                      <a:pt x="239" y="2"/>
                    </a:lnTo>
                    <a:lnTo>
                      <a:pt x="239" y="0"/>
                    </a:lnTo>
                    <a:lnTo>
                      <a:pt x="239" y="0"/>
                    </a:lnTo>
                    <a:lnTo>
                      <a:pt x="239" y="0"/>
                    </a:lnTo>
                    <a:lnTo>
                      <a:pt x="239"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8" name="Freeform 110"/>
              <p:cNvSpPr>
                <a:spLocks/>
              </p:cNvSpPr>
              <p:nvPr/>
            </p:nvSpPr>
            <p:spPr bwMode="auto">
              <a:xfrm>
                <a:off x="2715" y="1431"/>
                <a:ext cx="691" cy="268"/>
              </a:xfrm>
              <a:custGeom>
                <a:avLst/>
                <a:gdLst/>
                <a:ahLst/>
                <a:cxnLst>
                  <a:cxn ang="0">
                    <a:pos x="267" y="9"/>
                  </a:cxn>
                  <a:cxn ang="0">
                    <a:pos x="296" y="16"/>
                  </a:cxn>
                  <a:cxn ang="0">
                    <a:pos x="312" y="33"/>
                  </a:cxn>
                  <a:cxn ang="0">
                    <a:pos x="334" y="50"/>
                  </a:cxn>
                  <a:cxn ang="0">
                    <a:pos x="362" y="45"/>
                  </a:cxn>
                  <a:cxn ang="0">
                    <a:pos x="391" y="42"/>
                  </a:cxn>
                  <a:cxn ang="0">
                    <a:pos x="417" y="54"/>
                  </a:cxn>
                  <a:cxn ang="0">
                    <a:pos x="440" y="66"/>
                  </a:cxn>
                  <a:cxn ang="0">
                    <a:pos x="469" y="73"/>
                  </a:cxn>
                  <a:cxn ang="0">
                    <a:pos x="497" y="76"/>
                  </a:cxn>
                  <a:cxn ang="0">
                    <a:pos x="523" y="69"/>
                  </a:cxn>
                  <a:cxn ang="0">
                    <a:pos x="549" y="57"/>
                  </a:cxn>
                  <a:cxn ang="0">
                    <a:pos x="578" y="47"/>
                  </a:cxn>
                  <a:cxn ang="0">
                    <a:pos x="604" y="54"/>
                  </a:cxn>
                  <a:cxn ang="0">
                    <a:pos x="615" y="66"/>
                  </a:cxn>
                  <a:cxn ang="0">
                    <a:pos x="604" y="92"/>
                  </a:cxn>
                  <a:cxn ang="0">
                    <a:pos x="604" y="111"/>
                  </a:cxn>
                  <a:cxn ang="0">
                    <a:pos x="630" y="111"/>
                  </a:cxn>
                  <a:cxn ang="0">
                    <a:pos x="656" y="104"/>
                  </a:cxn>
                  <a:cxn ang="0">
                    <a:pos x="679" y="121"/>
                  </a:cxn>
                  <a:cxn ang="0">
                    <a:pos x="691" y="135"/>
                  </a:cxn>
                  <a:cxn ang="0">
                    <a:pos x="672" y="137"/>
                  </a:cxn>
                  <a:cxn ang="0">
                    <a:pos x="646" y="142"/>
                  </a:cxn>
                  <a:cxn ang="0">
                    <a:pos x="623" y="149"/>
                  </a:cxn>
                  <a:cxn ang="0">
                    <a:pos x="604" y="168"/>
                  </a:cxn>
                  <a:cxn ang="0">
                    <a:pos x="573" y="173"/>
                  </a:cxn>
                  <a:cxn ang="0">
                    <a:pos x="552" y="187"/>
                  </a:cxn>
                  <a:cxn ang="0">
                    <a:pos x="521" y="180"/>
                  </a:cxn>
                  <a:cxn ang="0">
                    <a:pos x="511" y="201"/>
                  </a:cxn>
                  <a:cxn ang="0">
                    <a:pos x="509" y="220"/>
                  </a:cxn>
                  <a:cxn ang="0">
                    <a:pos x="485" y="237"/>
                  </a:cxn>
                  <a:cxn ang="0">
                    <a:pos x="459" y="246"/>
                  </a:cxn>
                  <a:cxn ang="0">
                    <a:pos x="426" y="246"/>
                  </a:cxn>
                  <a:cxn ang="0">
                    <a:pos x="398" y="253"/>
                  </a:cxn>
                  <a:cxn ang="0">
                    <a:pos x="372" y="268"/>
                  </a:cxn>
                  <a:cxn ang="0">
                    <a:pos x="346" y="260"/>
                  </a:cxn>
                  <a:cxn ang="0">
                    <a:pos x="315" y="253"/>
                  </a:cxn>
                  <a:cxn ang="0">
                    <a:pos x="286" y="242"/>
                  </a:cxn>
                  <a:cxn ang="0">
                    <a:pos x="256" y="242"/>
                  </a:cxn>
                  <a:cxn ang="0">
                    <a:pos x="220" y="242"/>
                  </a:cxn>
                  <a:cxn ang="0">
                    <a:pos x="189" y="239"/>
                  </a:cxn>
                  <a:cxn ang="0">
                    <a:pos x="173" y="218"/>
                  </a:cxn>
                  <a:cxn ang="0">
                    <a:pos x="156" y="201"/>
                  </a:cxn>
                  <a:cxn ang="0">
                    <a:pos x="130" y="187"/>
                  </a:cxn>
                  <a:cxn ang="0">
                    <a:pos x="99" y="180"/>
                  </a:cxn>
                  <a:cxn ang="0">
                    <a:pos x="69" y="175"/>
                  </a:cxn>
                  <a:cxn ang="0">
                    <a:pos x="69" y="151"/>
                  </a:cxn>
                  <a:cxn ang="0">
                    <a:pos x="59" y="125"/>
                  </a:cxn>
                  <a:cxn ang="0">
                    <a:pos x="40" y="106"/>
                  </a:cxn>
                  <a:cxn ang="0">
                    <a:pos x="17" y="97"/>
                  </a:cxn>
                  <a:cxn ang="0">
                    <a:pos x="0" y="83"/>
                  </a:cxn>
                  <a:cxn ang="0">
                    <a:pos x="19" y="66"/>
                  </a:cxn>
                  <a:cxn ang="0">
                    <a:pos x="40" y="61"/>
                  </a:cxn>
                  <a:cxn ang="0">
                    <a:pos x="64" y="47"/>
                  </a:cxn>
                  <a:cxn ang="0">
                    <a:pos x="83" y="38"/>
                  </a:cxn>
                  <a:cxn ang="0">
                    <a:pos x="107" y="35"/>
                  </a:cxn>
                  <a:cxn ang="0">
                    <a:pos x="130" y="40"/>
                  </a:cxn>
                  <a:cxn ang="0">
                    <a:pos x="154" y="52"/>
                  </a:cxn>
                  <a:cxn ang="0">
                    <a:pos x="185" y="54"/>
                  </a:cxn>
                  <a:cxn ang="0">
                    <a:pos x="211" y="57"/>
                  </a:cxn>
                  <a:cxn ang="0">
                    <a:pos x="227" y="40"/>
                  </a:cxn>
                  <a:cxn ang="0">
                    <a:pos x="220" y="16"/>
                  </a:cxn>
                </a:cxnLst>
                <a:rect l="0" t="0" r="r" b="b"/>
                <a:pathLst>
                  <a:path w="691" h="268">
                    <a:moveTo>
                      <a:pt x="239" y="0"/>
                    </a:moveTo>
                    <a:lnTo>
                      <a:pt x="239" y="0"/>
                    </a:lnTo>
                    <a:lnTo>
                      <a:pt x="241" y="0"/>
                    </a:lnTo>
                    <a:lnTo>
                      <a:pt x="241" y="2"/>
                    </a:lnTo>
                    <a:lnTo>
                      <a:pt x="241" y="2"/>
                    </a:lnTo>
                    <a:lnTo>
                      <a:pt x="244" y="2"/>
                    </a:lnTo>
                    <a:lnTo>
                      <a:pt x="244" y="2"/>
                    </a:lnTo>
                    <a:lnTo>
                      <a:pt x="244" y="2"/>
                    </a:lnTo>
                    <a:lnTo>
                      <a:pt x="244" y="2"/>
                    </a:lnTo>
                    <a:lnTo>
                      <a:pt x="246" y="2"/>
                    </a:lnTo>
                    <a:lnTo>
                      <a:pt x="246" y="2"/>
                    </a:lnTo>
                    <a:lnTo>
                      <a:pt x="246" y="2"/>
                    </a:lnTo>
                    <a:lnTo>
                      <a:pt x="246" y="2"/>
                    </a:lnTo>
                    <a:lnTo>
                      <a:pt x="246" y="5"/>
                    </a:lnTo>
                    <a:lnTo>
                      <a:pt x="249" y="5"/>
                    </a:lnTo>
                    <a:lnTo>
                      <a:pt x="249" y="5"/>
                    </a:lnTo>
                    <a:lnTo>
                      <a:pt x="251" y="5"/>
                    </a:lnTo>
                    <a:lnTo>
                      <a:pt x="251" y="5"/>
                    </a:lnTo>
                    <a:lnTo>
                      <a:pt x="251" y="5"/>
                    </a:lnTo>
                    <a:lnTo>
                      <a:pt x="251" y="5"/>
                    </a:lnTo>
                    <a:lnTo>
                      <a:pt x="253" y="5"/>
                    </a:lnTo>
                    <a:lnTo>
                      <a:pt x="253" y="5"/>
                    </a:lnTo>
                    <a:lnTo>
                      <a:pt x="253" y="5"/>
                    </a:lnTo>
                    <a:lnTo>
                      <a:pt x="256" y="5"/>
                    </a:lnTo>
                    <a:lnTo>
                      <a:pt x="256" y="5"/>
                    </a:lnTo>
                    <a:lnTo>
                      <a:pt x="258" y="5"/>
                    </a:lnTo>
                    <a:lnTo>
                      <a:pt x="258" y="7"/>
                    </a:lnTo>
                    <a:lnTo>
                      <a:pt x="258" y="7"/>
                    </a:lnTo>
                    <a:lnTo>
                      <a:pt x="258" y="7"/>
                    </a:lnTo>
                    <a:lnTo>
                      <a:pt x="258" y="7"/>
                    </a:lnTo>
                    <a:lnTo>
                      <a:pt x="258" y="9"/>
                    </a:lnTo>
                    <a:lnTo>
                      <a:pt x="260" y="9"/>
                    </a:lnTo>
                    <a:lnTo>
                      <a:pt x="260" y="9"/>
                    </a:lnTo>
                    <a:lnTo>
                      <a:pt x="260" y="9"/>
                    </a:lnTo>
                    <a:lnTo>
                      <a:pt x="260" y="9"/>
                    </a:lnTo>
                    <a:lnTo>
                      <a:pt x="263" y="9"/>
                    </a:lnTo>
                    <a:lnTo>
                      <a:pt x="263" y="9"/>
                    </a:lnTo>
                    <a:lnTo>
                      <a:pt x="265" y="9"/>
                    </a:lnTo>
                    <a:lnTo>
                      <a:pt x="265" y="9"/>
                    </a:lnTo>
                    <a:lnTo>
                      <a:pt x="265" y="9"/>
                    </a:lnTo>
                    <a:lnTo>
                      <a:pt x="267" y="9"/>
                    </a:lnTo>
                    <a:lnTo>
                      <a:pt x="267" y="9"/>
                    </a:lnTo>
                    <a:lnTo>
                      <a:pt x="270" y="9"/>
                    </a:lnTo>
                    <a:lnTo>
                      <a:pt x="270" y="9"/>
                    </a:lnTo>
                    <a:lnTo>
                      <a:pt x="270" y="9"/>
                    </a:lnTo>
                    <a:lnTo>
                      <a:pt x="272" y="9"/>
                    </a:lnTo>
                    <a:lnTo>
                      <a:pt x="272" y="9"/>
                    </a:lnTo>
                    <a:lnTo>
                      <a:pt x="272" y="9"/>
                    </a:lnTo>
                    <a:lnTo>
                      <a:pt x="275" y="9"/>
                    </a:lnTo>
                    <a:lnTo>
                      <a:pt x="275" y="9"/>
                    </a:lnTo>
                    <a:lnTo>
                      <a:pt x="275" y="12"/>
                    </a:lnTo>
                    <a:lnTo>
                      <a:pt x="277" y="12"/>
                    </a:lnTo>
                    <a:lnTo>
                      <a:pt x="277" y="12"/>
                    </a:lnTo>
                    <a:lnTo>
                      <a:pt x="277" y="12"/>
                    </a:lnTo>
                    <a:lnTo>
                      <a:pt x="277" y="12"/>
                    </a:lnTo>
                    <a:lnTo>
                      <a:pt x="279" y="12"/>
                    </a:lnTo>
                    <a:lnTo>
                      <a:pt x="279" y="12"/>
                    </a:lnTo>
                    <a:lnTo>
                      <a:pt x="279" y="12"/>
                    </a:lnTo>
                    <a:lnTo>
                      <a:pt x="279" y="14"/>
                    </a:lnTo>
                    <a:lnTo>
                      <a:pt x="282" y="14"/>
                    </a:lnTo>
                    <a:lnTo>
                      <a:pt x="282" y="14"/>
                    </a:lnTo>
                    <a:lnTo>
                      <a:pt x="284" y="14"/>
                    </a:lnTo>
                    <a:lnTo>
                      <a:pt x="284" y="14"/>
                    </a:lnTo>
                    <a:lnTo>
                      <a:pt x="284" y="14"/>
                    </a:lnTo>
                    <a:lnTo>
                      <a:pt x="284" y="14"/>
                    </a:lnTo>
                    <a:lnTo>
                      <a:pt x="286" y="14"/>
                    </a:lnTo>
                    <a:lnTo>
                      <a:pt x="286" y="14"/>
                    </a:lnTo>
                    <a:lnTo>
                      <a:pt x="286" y="14"/>
                    </a:lnTo>
                    <a:lnTo>
                      <a:pt x="286" y="14"/>
                    </a:lnTo>
                    <a:lnTo>
                      <a:pt x="289" y="14"/>
                    </a:lnTo>
                    <a:lnTo>
                      <a:pt x="289" y="14"/>
                    </a:lnTo>
                    <a:lnTo>
                      <a:pt x="291" y="14"/>
                    </a:lnTo>
                    <a:lnTo>
                      <a:pt x="291" y="16"/>
                    </a:lnTo>
                    <a:lnTo>
                      <a:pt x="291" y="16"/>
                    </a:lnTo>
                    <a:lnTo>
                      <a:pt x="291" y="16"/>
                    </a:lnTo>
                    <a:lnTo>
                      <a:pt x="291" y="16"/>
                    </a:lnTo>
                    <a:lnTo>
                      <a:pt x="294" y="16"/>
                    </a:lnTo>
                    <a:lnTo>
                      <a:pt x="294" y="16"/>
                    </a:lnTo>
                    <a:lnTo>
                      <a:pt x="294" y="16"/>
                    </a:lnTo>
                    <a:lnTo>
                      <a:pt x="294" y="16"/>
                    </a:lnTo>
                    <a:lnTo>
                      <a:pt x="296" y="16"/>
                    </a:lnTo>
                    <a:lnTo>
                      <a:pt x="296" y="16"/>
                    </a:lnTo>
                    <a:lnTo>
                      <a:pt x="298" y="16"/>
                    </a:lnTo>
                    <a:lnTo>
                      <a:pt x="298" y="16"/>
                    </a:lnTo>
                    <a:lnTo>
                      <a:pt x="298" y="16"/>
                    </a:lnTo>
                    <a:lnTo>
                      <a:pt x="298" y="16"/>
                    </a:lnTo>
                    <a:lnTo>
                      <a:pt x="301" y="16"/>
                    </a:lnTo>
                    <a:lnTo>
                      <a:pt x="301" y="16"/>
                    </a:lnTo>
                    <a:lnTo>
                      <a:pt x="301" y="19"/>
                    </a:lnTo>
                    <a:lnTo>
                      <a:pt x="303" y="19"/>
                    </a:lnTo>
                    <a:lnTo>
                      <a:pt x="303" y="19"/>
                    </a:lnTo>
                    <a:lnTo>
                      <a:pt x="303" y="19"/>
                    </a:lnTo>
                    <a:lnTo>
                      <a:pt x="305" y="19"/>
                    </a:lnTo>
                    <a:lnTo>
                      <a:pt x="305" y="19"/>
                    </a:lnTo>
                    <a:lnTo>
                      <a:pt x="305" y="19"/>
                    </a:lnTo>
                    <a:lnTo>
                      <a:pt x="305" y="19"/>
                    </a:lnTo>
                    <a:lnTo>
                      <a:pt x="305" y="19"/>
                    </a:lnTo>
                    <a:lnTo>
                      <a:pt x="308" y="19"/>
                    </a:lnTo>
                    <a:lnTo>
                      <a:pt x="308" y="19"/>
                    </a:lnTo>
                    <a:lnTo>
                      <a:pt x="308" y="19"/>
                    </a:lnTo>
                    <a:lnTo>
                      <a:pt x="310" y="19"/>
                    </a:lnTo>
                    <a:lnTo>
                      <a:pt x="310" y="21"/>
                    </a:lnTo>
                    <a:lnTo>
                      <a:pt x="310" y="21"/>
                    </a:lnTo>
                    <a:lnTo>
                      <a:pt x="310" y="21"/>
                    </a:lnTo>
                    <a:lnTo>
                      <a:pt x="310" y="21"/>
                    </a:lnTo>
                    <a:lnTo>
                      <a:pt x="310" y="23"/>
                    </a:lnTo>
                    <a:lnTo>
                      <a:pt x="310" y="23"/>
                    </a:lnTo>
                    <a:lnTo>
                      <a:pt x="310" y="23"/>
                    </a:lnTo>
                    <a:lnTo>
                      <a:pt x="310" y="26"/>
                    </a:lnTo>
                    <a:lnTo>
                      <a:pt x="310" y="26"/>
                    </a:lnTo>
                    <a:lnTo>
                      <a:pt x="310" y="26"/>
                    </a:lnTo>
                    <a:lnTo>
                      <a:pt x="310" y="28"/>
                    </a:lnTo>
                    <a:lnTo>
                      <a:pt x="310" y="28"/>
                    </a:lnTo>
                    <a:lnTo>
                      <a:pt x="310" y="28"/>
                    </a:lnTo>
                    <a:lnTo>
                      <a:pt x="310" y="31"/>
                    </a:lnTo>
                    <a:lnTo>
                      <a:pt x="310" y="31"/>
                    </a:lnTo>
                    <a:lnTo>
                      <a:pt x="310" y="33"/>
                    </a:lnTo>
                    <a:lnTo>
                      <a:pt x="310" y="33"/>
                    </a:lnTo>
                    <a:lnTo>
                      <a:pt x="310" y="33"/>
                    </a:lnTo>
                    <a:lnTo>
                      <a:pt x="310" y="33"/>
                    </a:lnTo>
                    <a:lnTo>
                      <a:pt x="310" y="33"/>
                    </a:lnTo>
                    <a:lnTo>
                      <a:pt x="312" y="33"/>
                    </a:lnTo>
                    <a:lnTo>
                      <a:pt x="312" y="33"/>
                    </a:lnTo>
                    <a:lnTo>
                      <a:pt x="312" y="35"/>
                    </a:lnTo>
                    <a:lnTo>
                      <a:pt x="312" y="35"/>
                    </a:lnTo>
                    <a:lnTo>
                      <a:pt x="312" y="38"/>
                    </a:lnTo>
                    <a:lnTo>
                      <a:pt x="312" y="38"/>
                    </a:lnTo>
                    <a:lnTo>
                      <a:pt x="312" y="38"/>
                    </a:lnTo>
                    <a:lnTo>
                      <a:pt x="312" y="40"/>
                    </a:lnTo>
                    <a:lnTo>
                      <a:pt x="312" y="40"/>
                    </a:lnTo>
                    <a:lnTo>
                      <a:pt x="312" y="40"/>
                    </a:lnTo>
                    <a:lnTo>
                      <a:pt x="312" y="40"/>
                    </a:lnTo>
                    <a:lnTo>
                      <a:pt x="315" y="40"/>
                    </a:lnTo>
                    <a:lnTo>
                      <a:pt x="315" y="40"/>
                    </a:lnTo>
                    <a:lnTo>
                      <a:pt x="317" y="40"/>
                    </a:lnTo>
                    <a:lnTo>
                      <a:pt x="317" y="40"/>
                    </a:lnTo>
                    <a:lnTo>
                      <a:pt x="317" y="42"/>
                    </a:lnTo>
                    <a:lnTo>
                      <a:pt x="317" y="42"/>
                    </a:lnTo>
                    <a:lnTo>
                      <a:pt x="317" y="42"/>
                    </a:lnTo>
                    <a:lnTo>
                      <a:pt x="320" y="42"/>
                    </a:lnTo>
                    <a:lnTo>
                      <a:pt x="320" y="42"/>
                    </a:lnTo>
                    <a:lnTo>
                      <a:pt x="320" y="42"/>
                    </a:lnTo>
                    <a:lnTo>
                      <a:pt x="320" y="42"/>
                    </a:lnTo>
                    <a:lnTo>
                      <a:pt x="322" y="42"/>
                    </a:lnTo>
                    <a:lnTo>
                      <a:pt x="322" y="45"/>
                    </a:lnTo>
                    <a:lnTo>
                      <a:pt x="322" y="45"/>
                    </a:lnTo>
                    <a:lnTo>
                      <a:pt x="324" y="45"/>
                    </a:lnTo>
                    <a:lnTo>
                      <a:pt x="324" y="45"/>
                    </a:lnTo>
                    <a:lnTo>
                      <a:pt x="324" y="45"/>
                    </a:lnTo>
                    <a:lnTo>
                      <a:pt x="324" y="45"/>
                    </a:lnTo>
                    <a:lnTo>
                      <a:pt x="324" y="47"/>
                    </a:lnTo>
                    <a:lnTo>
                      <a:pt x="327" y="47"/>
                    </a:lnTo>
                    <a:lnTo>
                      <a:pt x="327" y="47"/>
                    </a:lnTo>
                    <a:lnTo>
                      <a:pt x="327" y="47"/>
                    </a:lnTo>
                    <a:lnTo>
                      <a:pt x="329" y="47"/>
                    </a:lnTo>
                    <a:lnTo>
                      <a:pt x="329" y="47"/>
                    </a:lnTo>
                    <a:lnTo>
                      <a:pt x="329" y="45"/>
                    </a:lnTo>
                    <a:lnTo>
                      <a:pt x="331" y="45"/>
                    </a:lnTo>
                    <a:lnTo>
                      <a:pt x="331" y="45"/>
                    </a:lnTo>
                    <a:lnTo>
                      <a:pt x="331" y="47"/>
                    </a:lnTo>
                    <a:lnTo>
                      <a:pt x="331" y="47"/>
                    </a:lnTo>
                    <a:lnTo>
                      <a:pt x="331" y="47"/>
                    </a:lnTo>
                    <a:lnTo>
                      <a:pt x="334" y="47"/>
                    </a:lnTo>
                    <a:lnTo>
                      <a:pt x="334" y="50"/>
                    </a:lnTo>
                    <a:lnTo>
                      <a:pt x="334" y="50"/>
                    </a:lnTo>
                    <a:lnTo>
                      <a:pt x="334" y="50"/>
                    </a:lnTo>
                    <a:lnTo>
                      <a:pt x="336" y="50"/>
                    </a:lnTo>
                    <a:lnTo>
                      <a:pt x="336" y="50"/>
                    </a:lnTo>
                    <a:lnTo>
                      <a:pt x="339" y="50"/>
                    </a:lnTo>
                    <a:lnTo>
                      <a:pt x="339" y="50"/>
                    </a:lnTo>
                    <a:lnTo>
                      <a:pt x="339" y="50"/>
                    </a:lnTo>
                    <a:lnTo>
                      <a:pt x="339" y="50"/>
                    </a:lnTo>
                    <a:lnTo>
                      <a:pt x="341" y="50"/>
                    </a:lnTo>
                    <a:lnTo>
                      <a:pt x="341" y="52"/>
                    </a:lnTo>
                    <a:lnTo>
                      <a:pt x="341" y="52"/>
                    </a:lnTo>
                    <a:lnTo>
                      <a:pt x="343" y="52"/>
                    </a:lnTo>
                    <a:lnTo>
                      <a:pt x="343" y="50"/>
                    </a:lnTo>
                    <a:lnTo>
                      <a:pt x="343" y="50"/>
                    </a:lnTo>
                    <a:lnTo>
                      <a:pt x="343" y="50"/>
                    </a:lnTo>
                    <a:lnTo>
                      <a:pt x="343" y="50"/>
                    </a:lnTo>
                    <a:lnTo>
                      <a:pt x="346" y="50"/>
                    </a:lnTo>
                    <a:lnTo>
                      <a:pt x="346" y="50"/>
                    </a:lnTo>
                    <a:lnTo>
                      <a:pt x="346" y="50"/>
                    </a:lnTo>
                    <a:lnTo>
                      <a:pt x="346" y="50"/>
                    </a:lnTo>
                    <a:lnTo>
                      <a:pt x="348" y="50"/>
                    </a:lnTo>
                    <a:lnTo>
                      <a:pt x="348" y="50"/>
                    </a:lnTo>
                    <a:lnTo>
                      <a:pt x="350" y="50"/>
                    </a:lnTo>
                    <a:lnTo>
                      <a:pt x="350" y="50"/>
                    </a:lnTo>
                    <a:lnTo>
                      <a:pt x="350" y="50"/>
                    </a:lnTo>
                    <a:lnTo>
                      <a:pt x="353" y="50"/>
                    </a:lnTo>
                    <a:lnTo>
                      <a:pt x="353" y="50"/>
                    </a:lnTo>
                    <a:lnTo>
                      <a:pt x="353" y="50"/>
                    </a:lnTo>
                    <a:lnTo>
                      <a:pt x="353" y="50"/>
                    </a:lnTo>
                    <a:lnTo>
                      <a:pt x="353" y="47"/>
                    </a:lnTo>
                    <a:lnTo>
                      <a:pt x="355" y="47"/>
                    </a:lnTo>
                    <a:lnTo>
                      <a:pt x="355" y="47"/>
                    </a:lnTo>
                    <a:lnTo>
                      <a:pt x="355" y="47"/>
                    </a:lnTo>
                    <a:lnTo>
                      <a:pt x="357" y="47"/>
                    </a:lnTo>
                    <a:lnTo>
                      <a:pt x="357" y="47"/>
                    </a:lnTo>
                    <a:lnTo>
                      <a:pt x="357" y="47"/>
                    </a:lnTo>
                    <a:lnTo>
                      <a:pt x="357" y="45"/>
                    </a:lnTo>
                    <a:lnTo>
                      <a:pt x="360" y="45"/>
                    </a:lnTo>
                    <a:lnTo>
                      <a:pt x="360" y="45"/>
                    </a:lnTo>
                    <a:lnTo>
                      <a:pt x="360" y="45"/>
                    </a:lnTo>
                    <a:lnTo>
                      <a:pt x="362" y="45"/>
                    </a:lnTo>
                    <a:lnTo>
                      <a:pt x="362" y="45"/>
                    </a:lnTo>
                    <a:lnTo>
                      <a:pt x="365" y="45"/>
                    </a:lnTo>
                    <a:lnTo>
                      <a:pt x="365" y="45"/>
                    </a:lnTo>
                    <a:lnTo>
                      <a:pt x="365" y="45"/>
                    </a:lnTo>
                    <a:lnTo>
                      <a:pt x="365" y="45"/>
                    </a:lnTo>
                    <a:lnTo>
                      <a:pt x="367" y="45"/>
                    </a:lnTo>
                    <a:lnTo>
                      <a:pt x="367" y="45"/>
                    </a:lnTo>
                    <a:lnTo>
                      <a:pt x="367" y="45"/>
                    </a:lnTo>
                    <a:lnTo>
                      <a:pt x="369" y="45"/>
                    </a:lnTo>
                    <a:lnTo>
                      <a:pt x="369" y="42"/>
                    </a:lnTo>
                    <a:lnTo>
                      <a:pt x="369" y="42"/>
                    </a:lnTo>
                    <a:lnTo>
                      <a:pt x="372" y="42"/>
                    </a:lnTo>
                    <a:lnTo>
                      <a:pt x="372" y="45"/>
                    </a:lnTo>
                    <a:lnTo>
                      <a:pt x="372" y="45"/>
                    </a:lnTo>
                    <a:lnTo>
                      <a:pt x="372" y="45"/>
                    </a:lnTo>
                    <a:lnTo>
                      <a:pt x="372" y="42"/>
                    </a:lnTo>
                    <a:lnTo>
                      <a:pt x="374" y="42"/>
                    </a:lnTo>
                    <a:lnTo>
                      <a:pt x="374" y="42"/>
                    </a:lnTo>
                    <a:lnTo>
                      <a:pt x="374" y="42"/>
                    </a:lnTo>
                    <a:lnTo>
                      <a:pt x="376" y="42"/>
                    </a:lnTo>
                    <a:lnTo>
                      <a:pt x="376" y="42"/>
                    </a:lnTo>
                    <a:lnTo>
                      <a:pt x="376" y="42"/>
                    </a:lnTo>
                    <a:lnTo>
                      <a:pt x="376" y="42"/>
                    </a:lnTo>
                    <a:lnTo>
                      <a:pt x="379" y="42"/>
                    </a:lnTo>
                    <a:lnTo>
                      <a:pt x="379" y="42"/>
                    </a:lnTo>
                    <a:lnTo>
                      <a:pt x="379" y="42"/>
                    </a:lnTo>
                    <a:lnTo>
                      <a:pt x="379" y="42"/>
                    </a:lnTo>
                    <a:lnTo>
                      <a:pt x="381" y="42"/>
                    </a:lnTo>
                    <a:lnTo>
                      <a:pt x="381" y="42"/>
                    </a:lnTo>
                    <a:lnTo>
                      <a:pt x="383" y="42"/>
                    </a:lnTo>
                    <a:lnTo>
                      <a:pt x="383" y="42"/>
                    </a:lnTo>
                    <a:lnTo>
                      <a:pt x="383" y="42"/>
                    </a:lnTo>
                    <a:lnTo>
                      <a:pt x="383" y="42"/>
                    </a:lnTo>
                    <a:lnTo>
                      <a:pt x="386" y="42"/>
                    </a:lnTo>
                    <a:lnTo>
                      <a:pt x="386" y="42"/>
                    </a:lnTo>
                    <a:lnTo>
                      <a:pt x="386" y="42"/>
                    </a:lnTo>
                    <a:lnTo>
                      <a:pt x="388" y="42"/>
                    </a:lnTo>
                    <a:lnTo>
                      <a:pt x="388" y="42"/>
                    </a:lnTo>
                    <a:lnTo>
                      <a:pt x="391" y="42"/>
                    </a:lnTo>
                    <a:lnTo>
                      <a:pt x="391" y="42"/>
                    </a:lnTo>
                    <a:lnTo>
                      <a:pt x="391" y="42"/>
                    </a:lnTo>
                    <a:lnTo>
                      <a:pt x="393" y="42"/>
                    </a:lnTo>
                    <a:lnTo>
                      <a:pt x="393" y="42"/>
                    </a:lnTo>
                    <a:lnTo>
                      <a:pt x="393" y="45"/>
                    </a:lnTo>
                    <a:lnTo>
                      <a:pt x="393" y="45"/>
                    </a:lnTo>
                    <a:lnTo>
                      <a:pt x="393" y="45"/>
                    </a:lnTo>
                    <a:lnTo>
                      <a:pt x="395" y="45"/>
                    </a:lnTo>
                    <a:lnTo>
                      <a:pt x="395" y="45"/>
                    </a:lnTo>
                    <a:lnTo>
                      <a:pt x="395" y="47"/>
                    </a:lnTo>
                    <a:lnTo>
                      <a:pt x="398" y="47"/>
                    </a:lnTo>
                    <a:lnTo>
                      <a:pt x="398" y="47"/>
                    </a:lnTo>
                    <a:lnTo>
                      <a:pt x="398" y="47"/>
                    </a:lnTo>
                    <a:lnTo>
                      <a:pt x="398" y="45"/>
                    </a:lnTo>
                    <a:lnTo>
                      <a:pt x="400" y="45"/>
                    </a:lnTo>
                    <a:lnTo>
                      <a:pt x="400" y="45"/>
                    </a:lnTo>
                    <a:lnTo>
                      <a:pt x="400" y="45"/>
                    </a:lnTo>
                    <a:lnTo>
                      <a:pt x="402" y="45"/>
                    </a:lnTo>
                    <a:lnTo>
                      <a:pt x="402" y="45"/>
                    </a:lnTo>
                    <a:lnTo>
                      <a:pt x="405" y="45"/>
                    </a:lnTo>
                    <a:lnTo>
                      <a:pt x="405" y="45"/>
                    </a:lnTo>
                    <a:lnTo>
                      <a:pt x="405" y="45"/>
                    </a:lnTo>
                    <a:lnTo>
                      <a:pt x="407" y="45"/>
                    </a:lnTo>
                    <a:lnTo>
                      <a:pt x="407" y="45"/>
                    </a:lnTo>
                    <a:lnTo>
                      <a:pt x="410" y="45"/>
                    </a:lnTo>
                    <a:lnTo>
                      <a:pt x="410" y="47"/>
                    </a:lnTo>
                    <a:lnTo>
                      <a:pt x="410" y="47"/>
                    </a:lnTo>
                    <a:lnTo>
                      <a:pt x="410" y="47"/>
                    </a:lnTo>
                    <a:lnTo>
                      <a:pt x="410" y="47"/>
                    </a:lnTo>
                    <a:lnTo>
                      <a:pt x="412" y="47"/>
                    </a:lnTo>
                    <a:lnTo>
                      <a:pt x="412" y="47"/>
                    </a:lnTo>
                    <a:lnTo>
                      <a:pt x="412" y="50"/>
                    </a:lnTo>
                    <a:lnTo>
                      <a:pt x="412" y="50"/>
                    </a:lnTo>
                    <a:lnTo>
                      <a:pt x="412" y="50"/>
                    </a:lnTo>
                    <a:lnTo>
                      <a:pt x="414" y="50"/>
                    </a:lnTo>
                    <a:lnTo>
                      <a:pt x="414" y="52"/>
                    </a:lnTo>
                    <a:lnTo>
                      <a:pt x="414" y="52"/>
                    </a:lnTo>
                    <a:lnTo>
                      <a:pt x="414" y="52"/>
                    </a:lnTo>
                    <a:lnTo>
                      <a:pt x="414" y="52"/>
                    </a:lnTo>
                    <a:lnTo>
                      <a:pt x="417" y="52"/>
                    </a:lnTo>
                    <a:lnTo>
                      <a:pt x="417" y="52"/>
                    </a:lnTo>
                    <a:lnTo>
                      <a:pt x="417" y="54"/>
                    </a:lnTo>
                    <a:lnTo>
                      <a:pt x="417" y="54"/>
                    </a:lnTo>
                    <a:lnTo>
                      <a:pt x="419" y="54"/>
                    </a:lnTo>
                    <a:lnTo>
                      <a:pt x="419" y="54"/>
                    </a:lnTo>
                    <a:lnTo>
                      <a:pt x="419" y="54"/>
                    </a:lnTo>
                    <a:lnTo>
                      <a:pt x="421" y="54"/>
                    </a:lnTo>
                    <a:lnTo>
                      <a:pt x="421" y="54"/>
                    </a:lnTo>
                    <a:lnTo>
                      <a:pt x="421" y="54"/>
                    </a:lnTo>
                    <a:lnTo>
                      <a:pt x="424" y="54"/>
                    </a:lnTo>
                    <a:lnTo>
                      <a:pt x="424" y="54"/>
                    </a:lnTo>
                    <a:lnTo>
                      <a:pt x="424" y="54"/>
                    </a:lnTo>
                    <a:lnTo>
                      <a:pt x="424" y="54"/>
                    </a:lnTo>
                    <a:lnTo>
                      <a:pt x="424" y="54"/>
                    </a:lnTo>
                    <a:lnTo>
                      <a:pt x="426" y="54"/>
                    </a:lnTo>
                    <a:lnTo>
                      <a:pt x="426" y="54"/>
                    </a:lnTo>
                    <a:lnTo>
                      <a:pt x="426" y="54"/>
                    </a:lnTo>
                    <a:lnTo>
                      <a:pt x="428" y="54"/>
                    </a:lnTo>
                    <a:lnTo>
                      <a:pt x="428" y="54"/>
                    </a:lnTo>
                    <a:lnTo>
                      <a:pt x="431" y="54"/>
                    </a:lnTo>
                    <a:lnTo>
                      <a:pt x="431" y="54"/>
                    </a:lnTo>
                    <a:lnTo>
                      <a:pt x="431" y="57"/>
                    </a:lnTo>
                    <a:lnTo>
                      <a:pt x="431" y="57"/>
                    </a:lnTo>
                    <a:lnTo>
                      <a:pt x="433" y="57"/>
                    </a:lnTo>
                    <a:lnTo>
                      <a:pt x="433" y="57"/>
                    </a:lnTo>
                    <a:lnTo>
                      <a:pt x="433" y="57"/>
                    </a:lnTo>
                    <a:lnTo>
                      <a:pt x="433" y="59"/>
                    </a:lnTo>
                    <a:lnTo>
                      <a:pt x="433" y="59"/>
                    </a:lnTo>
                    <a:lnTo>
                      <a:pt x="433" y="61"/>
                    </a:lnTo>
                    <a:lnTo>
                      <a:pt x="433" y="61"/>
                    </a:lnTo>
                    <a:lnTo>
                      <a:pt x="433" y="61"/>
                    </a:lnTo>
                    <a:lnTo>
                      <a:pt x="433" y="61"/>
                    </a:lnTo>
                    <a:lnTo>
                      <a:pt x="433" y="64"/>
                    </a:lnTo>
                    <a:lnTo>
                      <a:pt x="436" y="64"/>
                    </a:lnTo>
                    <a:lnTo>
                      <a:pt x="436" y="64"/>
                    </a:lnTo>
                    <a:lnTo>
                      <a:pt x="436" y="64"/>
                    </a:lnTo>
                    <a:lnTo>
                      <a:pt x="438" y="64"/>
                    </a:lnTo>
                    <a:lnTo>
                      <a:pt x="438" y="66"/>
                    </a:lnTo>
                    <a:lnTo>
                      <a:pt x="438" y="66"/>
                    </a:lnTo>
                    <a:lnTo>
                      <a:pt x="438" y="66"/>
                    </a:lnTo>
                    <a:lnTo>
                      <a:pt x="440" y="66"/>
                    </a:lnTo>
                    <a:lnTo>
                      <a:pt x="440" y="66"/>
                    </a:lnTo>
                    <a:lnTo>
                      <a:pt x="440" y="66"/>
                    </a:lnTo>
                    <a:lnTo>
                      <a:pt x="440" y="66"/>
                    </a:lnTo>
                    <a:lnTo>
                      <a:pt x="440" y="69"/>
                    </a:lnTo>
                    <a:lnTo>
                      <a:pt x="443" y="69"/>
                    </a:lnTo>
                    <a:lnTo>
                      <a:pt x="443" y="69"/>
                    </a:lnTo>
                    <a:lnTo>
                      <a:pt x="443" y="69"/>
                    </a:lnTo>
                    <a:lnTo>
                      <a:pt x="445" y="69"/>
                    </a:lnTo>
                    <a:lnTo>
                      <a:pt x="445" y="71"/>
                    </a:lnTo>
                    <a:lnTo>
                      <a:pt x="445" y="71"/>
                    </a:lnTo>
                    <a:lnTo>
                      <a:pt x="445" y="71"/>
                    </a:lnTo>
                    <a:lnTo>
                      <a:pt x="445" y="71"/>
                    </a:lnTo>
                    <a:lnTo>
                      <a:pt x="447" y="71"/>
                    </a:lnTo>
                    <a:lnTo>
                      <a:pt x="447" y="71"/>
                    </a:lnTo>
                    <a:lnTo>
                      <a:pt x="450" y="71"/>
                    </a:lnTo>
                    <a:lnTo>
                      <a:pt x="450" y="71"/>
                    </a:lnTo>
                    <a:lnTo>
                      <a:pt x="450" y="71"/>
                    </a:lnTo>
                    <a:lnTo>
                      <a:pt x="452" y="71"/>
                    </a:lnTo>
                    <a:lnTo>
                      <a:pt x="452" y="71"/>
                    </a:lnTo>
                    <a:lnTo>
                      <a:pt x="452" y="71"/>
                    </a:lnTo>
                    <a:lnTo>
                      <a:pt x="454" y="71"/>
                    </a:lnTo>
                    <a:lnTo>
                      <a:pt x="454" y="71"/>
                    </a:lnTo>
                    <a:lnTo>
                      <a:pt x="454" y="71"/>
                    </a:lnTo>
                    <a:lnTo>
                      <a:pt x="457" y="71"/>
                    </a:lnTo>
                    <a:lnTo>
                      <a:pt x="457" y="71"/>
                    </a:lnTo>
                    <a:lnTo>
                      <a:pt x="457" y="71"/>
                    </a:lnTo>
                    <a:lnTo>
                      <a:pt x="457" y="71"/>
                    </a:lnTo>
                    <a:lnTo>
                      <a:pt x="459" y="71"/>
                    </a:lnTo>
                    <a:lnTo>
                      <a:pt x="459" y="71"/>
                    </a:lnTo>
                    <a:lnTo>
                      <a:pt x="459" y="71"/>
                    </a:lnTo>
                    <a:lnTo>
                      <a:pt x="459" y="71"/>
                    </a:lnTo>
                    <a:lnTo>
                      <a:pt x="462" y="71"/>
                    </a:lnTo>
                    <a:lnTo>
                      <a:pt x="462" y="71"/>
                    </a:lnTo>
                    <a:lnTo>
                      <a:pt x="462" y="71"/>
                    </a:lnTo>
                    <a:lnTo>
                      <a:pt x="464" y="71"/>
                    </a:lnTo>
                    <a:lnTo>
                      <a:pt x="464" y="71"/>
                    </a:lnTo>
                    <a:lnTo>
                      <a:pt x="464" y="71"/>
                    </a:lnTo>
                    <a:lnTo>
                      <a:pt x="464" y="73"/>
                    </a:lnTo>
                    <a:lnTo>
                      <a:pt x="466" y="73"/>
                    </a:lnTo>
                    <a:lnTo>
                      <a:pt x="466" y="73"/>
                    </a:lnTo>
                    <a:lnTo>
                      <a:pt x="466" y="73"/>
                    </a:lnTo>
                    <a:lnTo>
                      <a:pt x="466" y="73"/>
                    </a:lnTo>
                    <a:lnTo>
                      <a:pt x="466" y="73"/>
                    </a:lnTo>
                    <a:lnTo>
                      <a:pt x="469" y="73"/>
                    </a:lnTo>
                    <a:lnTo>
                      <a:pt x="469" y="73"/>
                    </a:lnTo>
                    <a:lnTo>
                      <a:pt x="471" y="73"/>
                    </a:lnTo>
                    <a:lnTo>
                      <a:pt x="471" y="73"/>
                    </a:lnTo>
                    <a:lnTo>
                      <a:pt x="471" y="73"/>
                    </a:lnTo>
                    <a:lnTo>
                      <a:pt x="471" y="73"/>
                    </a:lnTo>
                    <a:lnTo>
                      <a:pt x="471" y="73"/>
                    </a:lnTo>
                    <a:lnTo>
                      <a:pt x="473" y="73"/>
                    </a:lnTo>
                    <a:lnTo>
                      <a:pt x="473" y="73"/>
                    </a:lnTo>
                    <a:lnTo>
                      <a:pt x="473" y="73"/>
                    </a:lnTo>
                    <a:lnTo>
                      <a:pt x="476" y="73"/>
                    </a:lnTo>
                    <a:lnTo>
                      <a:pt x="476" y="73"/>
                    </a:lnTo>
                    <a:lnTo>
                      <a:pt x="478" y="73"/>
                    </a:lnTo>
                    <a:lnTo>
                      <a:pt x="478" y="73"/>
                    </a:lnTo>
                    <a:lnTo>
                      <a:pt x="478" y="73"/>
                    </a:lnTo>
                    <a:lnTo>
                      <a:pt x="478" y="76"/>
                    </a:lnTo>
                    <a:lnTo>
                      <a:pt x="481" y="76"/>
                    </a:lnTo>
                    <a:lnTo>
                      <a:pt x="481" y="76"/>
                    </a:lnTo>
                    <a:lnTo>
                      <a:pt x="483" y="76"/>
                    </a:lnTo>
                    <a:lnTo>
                      <a:pt x="483" y="76"/>
                    </a:lnTo>
                    <a:lnTo>
                      <a:pt x="483" y="76"/>
                    </a:lnTo>
                    <a:lnTo>
                      <a:pt x="485" y="76"/>
                    </a:lnTo>
                    <a:lnTo>
                      <a:pt x="485" y="73"/>
                    </a:lnTo>
                    <a:lnTo>
                      <a:pt x="485" y="73"/>
                    </a:lnTo>
                    <a:lnTo>
                      <a:pt x="485" y="73"/>
                    </a:lnTo>
                    <a:lnTo>
                      <a:pt x="485" y="73"/>
                    </a:lnTo>
                    <a:lnTo>
                      <a:pt x="488" y="73"/>
                    </a:lnTo>
                    <a:lnTo>
                      <a:pt x="488" y="73"/>
                    </a:lnTo>
                    <a:lnTo>
                      <a:pt x="488" y="73"/>
                    </a:lnTo>
                    <a:lnTo>
                      <a:pt x="490" y="73"/>
                    </a:lnTo>
                    <a:lnTo>
                      <a:pt x="490" y="76"/>
                    </a:lnTo>
                    <a:lnTo>
                      <a:pt x="490" y="76"/>
                    </a:lnTo>
                    <a:lnTo>
                      <a:pt x="490" y="76"/>
                    </a:lnTo>
                    <a:lnTo>
                      <a:pt x="492" y="76"/>
                    </a:lnTo>
                    <a:lnTo>
                      <a:pt x="492" y="76"/>
                    </a:lnTo>
                    <a:lnTo>
                      <a:pt x="492" y="76"/>
                    </a:lnTo>
                    <a:lnTo>
                      <a:pt x="492" y="76"/>
                    </a:lnTo>
                    <a:lnTo>
                      <a:pt x="492" y="76"/>
                    </a:lnTo>
                    <a:lnTo>
                      <a:pt x="495" y="76"/>
                    </a:lnTo>
                    <a:lnTo>
                      <a:pt x="495" y="76"/>
                    </a:lnTo>
                    <a:lnTo>
                      <a:pt x="497" y="76"/>
                    </a:lnTo>
                    <a:lnTo>
                      <a:pt x="497" y="76"/>
                    </a:lnTo>
                    <a:lnTo>
                      <a:pt x="497" y="76"/>
                    </a:lnTo>
                    <a:lnTo>
                      <a:pt x="497" y="73"/>
                    </a:lnTo>
                    <a:lnTo>
                      <a:pt x="499" y="73"/>
                    </a:lnTo>
                    <a:lnTo>
                      <a:pt x="499" y="73"/>
                    </a:lnTo>
                    <a:lnTo>
                      <a:pt x="499" y="73"/>
                    </a:lnTo>
                    <a:lnTo>
                      <a:pt x="499" y="73"/>
                    </a:lnTo>
                    <a:lnTo>
                      <a:pt x="502" y="73"/>
                    </a:lnTo>
                    <a:lnTo>
                      <a:pt x="502" y="73"/>
                    </a:lnTo>
                    <a:lnTo>
                      <a:pt x="502" y="73"/>
                    </a:lnTo>
                    <a:lnTo>
                      <a:pt x="504" y="73"/>
                    </a:lnTo>
                    <a:lnTo>
                      <a:pt x="504" y="71"/>
                    </a:lnTo>
                    <a:lnTo>
                      <a:pt x="504" y="71"/>
                    </a:lnTo>
                    <a:lnTo>
                      <a:pt x="504" y="71"/>
                    </a:lnTo>
                    <a:lnTo>
                      <a:pt x="507" y="71"/>
                    </a:lnTo>
                    <a:lnTo>
                      <a:pt x="507" y="71"/>
                    </a:lnTo>
                    <a:lnTo>
                      <a:pt x="507" y="71"/>
                    </a:lnTo>
                    <a:lnTo>
                      <a:pt x="507" y="71"/>
                    </a:lnTo>
                    <a:lnTo>
                      <a:pt x="509" y="71"/>
                    </a:lnTo>
                    <a:lnTo>
                      <a:pt x="509" y="71"/>
                    </a:lnTo>
                    <a:lnTo>
                      <a:pt x="509" y="71"/>
                    </a:lnTo>
                    <a:lnTo>
                      <a:pt x="511" y="71"/>
                    </a:lnTo>
                    <a:lnTo>
                      <a:pt x="511" y="71"/>
                    </a:lnTo>
                    <a:lnTo>
                      <a:pt x="511" y="71"/>
                    </a:lnTo>
                    <a:lnTo>
                      <a:pt x="511" y="71"/>
                    </a:lnTo>
                    <a:lnTo>
                      <a:pt x="514" y="71"/>
                    </a:lnTo>
                    <a:lnTo>
                      <a:pt x="514" y="69"/>
                    </a:lnTo>
                    <a:lnTo>
                      <a:pt x="514" y="69"/>
                    </a:lnTo>
                    <a:lnTo>
                      <a:pt x="516" y="69"/>
                    </a:lnTo>
                    <a:lnTo>
                      <a:pt x="516" y="69"/>
                    </a:lnTo>
                    <a:lnTo>
                      <a:pt x="516" y="71"/>
                    </a:lnTo>
                    <a:lnTo>
                      <a:pt x="516" y="71"/>
                    </a:lnTo>
                    <a:lnTo>
                      <a:pt x="518" y="71"/>
                    </a:lnTo>
                    <a:lnTo>
                      <a:pt x="518" y="71"/>
                    </a:lnTo>
                    <a:lnTo>
                      <a:pt x="518" y="69"/>
                    </a:lnTo>
                    <a:lnTo>
                      <a:pt x="518" y="69"/>
                    </a:lnTo>
                    <a:lnTo>
                      <a:pt x="521" y="69"/>
                    </a:lnTo>
                    <a:lnTo>
                      <a:pt x="521" y="69"/>
                    </a:lnTo>
                    <a:lnTo>
                      <a:pt x="523" y="69"/>
                    </a:lnTo>
                    <a:lnTo>
                      <a:pt x="523" y="69"/>
                    </a:lnTo>
                    <a:lnTo>
                      <a:pt x="523" y="69"/>
                    </a:lnTo>
                    <a:lnTo>
                      <a:pt x="523" y="69"/>
                    </a:lnTo>
                    <a:lnTo>
                      <a:pt x="525" y="69"/>
                    </a:lnTo>
                    <a:lnTo>
                      <a:pt x="525" y="69"/>
                    </a:lnTo>
                    <a:lnTo>
                      <a:pt x="525" y="66"/>
                    </a:lnTo>
                    <a:lnTo>
                      <a:pt x="525" y="66"/>
                    </a:lnTo>
                    <a:lnTo>
                      <a:pt x="528" y="66"/>
                    </a:lnTo>
                    <a:lnTo>
                      <a:pt x="528" y="66"/>
                    </a:lnTo>
                    <a:lnTo>
                      <a:pt x="530" y="66"/>
                    </a:lnTo>
                    <a:lnTo>
                      <a:pt x="530" y="66"/>
                    </a:lnTo>
                    <a:lnTo>
                      <a:pt x="530" y="66"/>
                    </a:lnTo>
                    <a:lnTo>
                      <a:pt x="530" y="66"/>
                    </a:lnTo>
                    <a:lnTo>
                      <a:pt x="533" y="66"/>
                    </a:lnTo>
                    <a:lnTo>
                      <a:pt x="533" y="66"/>
                    </a:lnTo>
                    <a:lnTo>
                      <a:pt x="533" y="66"/>
                    </a:lnTo>
                    <a:lnTo>
                      <a:pt x="535" y="66"/>
                    </a:lnTo>
                    <a:lnTo>
                      <a:pt x="535" y="66"/>
                    </a:lnTo>
                    <a:lnTo>
                      <a:pt x="535" y="66"/>
                    </a:lnTo>
                    <a:lnTo>
                      <a:pt x="537" y="66"/>
                    </a:lnTo>
                    <a:lnTo>
                      <a:pt x="537" y="66"/>
                    </a:lnTo>
                    <a:lnTo>
                      <a:pt x="537" y="66"/>
                    </a:lnTo>
                    <a:lnTo>
                      <a:pt x="537" y="66"/>
                    </a:lnTo>
                    <a:lnTo>
                      <a:pt x="540" y="66"/>
                    </a:lnTo>
                    <a:lnTo>
                      <a:pt x="540" y="66"/>
                    </a:lnTo>
                    <a:lnTo>
                      <a:pt x="540" y="64"/>
                    </a:lnTo>
                    <a:lnTo>
                      <a:pt x="540" y="64"/>
                    </a:lnTo>
                    <a:lnTo>
                      <a:pt x="542" y="64"/>
                    </a:lnTo>
                    <a:lnTo>
                      <a:pt x="542" y="64"/>
                    </a:lnTo>
                    <a:lnTo>
                      <a:pt x="544" y="64"/>
                    </a:lnTo>
                    <a:lnTo>
                      <a:pt x="544" y="64"/>
                    </a:lnTo>
                    <a:lnTo>
                      <a:pt x="544" y="61"/>
                    </a:lnTo>
                    <a:lnTo>
                      <a:pt x="544" y="61"/>
                    </a:lnTo>
                    <a:lnTo>
                      <a:pt x="544" y="61"/>
                    </a:lnTo>
                    <a:lnTo>
                      <a:pt x="544" y="61"/>
                    </a:lnTo>
                    <a:lnTo>
                      <a:pt x="544" y="61"/>
                    </a:lnTo>
                    <a:lnTo>
                      <a:pt x="544" y="59"/>
                    </a:lnTo>
                    <a:lnTo>
                      <a:pt x="547" y="59"/>
                    </a:lnTo>
                    <a:lnTo>
                      <a:pt x="547" y="59"/>
                    </a:lnTo>
                    <a:lnTo>
                      <a:pt x="547" y="59"/>
                    </a:lnTo>
                    <a:lnTo>
                      <a:pt x="547" y="59"/>
                    </a:lnTo>
                    <a:lnTo>
                      <a:pt x="547" y="57"/>
                    </a:lnTo>
                    <a:lnTo>
                      <a:pt x="549" y="57"/>
                    </a:lnTo>
                    <a:lnTo>
                      <a:pt x="549" y="57"/>
                    </a:lnTo>
                    <a:lnTo>
                      <a:pt x="549" y="57"/>
                    </a:lnTo>
                    <a:lnTo>
                      <a:pt x="552" y="57"/>
                    </a:lnTo>
                    <a:lnTo>
                      <a:pt x="552" y="57"/>
                    </a:lnTo>
                    <a:lnTo>
                      <a:pt x="552" y="54"/>
                    </a:lnTo>
                    <a:lnTo>
                      <a:pt x="552" y="54"/>
                    </a:lnTo>
                    <a:lnTo>
                      <a:pt x="554" y="54"/>
                    </a:lnTo>
                    <a:lnTo>
                      <a:pt x="554" y="54"/>
                    </a:lnTo>
                    <a:lnTo>
                      <a:pt x="554" y="54"/>
                    </a:lnTo>
                    <a:lnTo>
                      <a:pt x="554" y="52"/>
                    </a:lnTo>
                    <a:lnTo>
                      <a:pt x="556" y="52"/>
                    </a:lnTo>
                    <a:lnTo>
                      <a:pt x="556" y="52"/>
                    </a:lnTo>
                    <a:lnTo>
                      <a:pt x="556" y="52"/>
                    </a:lnTo>
                    <a:lnTo>
                      <a:pt x="556" y="52"/>
                    </a:lnTo>
                    <a:lnTo>
                      <a:pt x="559" y="52"/>
                    </a:lnTo>
                    <a:lnTo>
                      <a:pt x="559" y="52"/>
                    </a:lnTo>
                    <a:lnTo>
                      <a:pt x="559" y="52"/>
                    </a:lnTo>
                    <a:lnTo>
                      <a:pt x="561" y="52"/>
                    </a:lnTo>
                    <a:lnTo>
                      <a:pt x="561" y="52"/>
                    </a:lnTo>
                    <a:lnTo>
                      <a:pt x="561" y="52"/>
                    </a:lnTo>
                    <a:lnTo>
                      <a:pt x="563" y="52"/>
                    </a:lnTo>
                    <a:lnTo>
                      <a:pt x="563" y="50"/>
                    </a:lnTo>
                    <a:lnTo>
                      <a:pt x="563" y="50"/>
                    </a:lnTo>
                    <a:lnTo>
                      <a:pt x="563" y="50"/>
                    </a:lnTo>
                    <a:lnTo>
                      <a:pt x="566" y="50"/>
                    </a:lnTo>
                    <a:lnTo>
                      <a:pt x="566" y="50"/>
                    </a:lnTo>
                    <a:lnTo>
                      <a:pt x="566" y="50"/>
                    </a:lnTo>
                    <a:lnTo>
                      <a:pt x="566" y="50"/>
                    </a:lnTo>
                    <a:lnTo>
                      <a:pt x="566" y="47"/>
                    </a:lnTo>
                    <a:lnTo>
                      <a:pt x="568" y="47"/>
                    </a:lnTo>
                    <a:lnTo>
                      <a:pt x="568" y="47"/>
                    </a:lnTo>
                    <a:lnTo>
                      <a:pt x="570" y="47"/>
                    </a:lnTo>
                    <a:lnTo>
                      <a:pt x="570" y="47"/>
                    </a:lnTo>
                    <a:lnTo>
                      <a:pt x="570" y="47"/>
                    </a:lnTo>
                    <a:lnTo>
                      <a:pt x="570" y="47"/>
                    </a:lnTo>
                    <a:lnTo>
                      <a:pt x="570" y="47"/>
                    </a:lnTo>
                    <a:lnTo>
                      <a:pt x="573" y="47"/>
                    </a:lnTo>
                    <a:lnTo>
                      <a:pt x="573" y="47"/>
                    </a:lnTo>
                    <a:lnTo>
                      <a:pt x="573" y="47"/>
                    </a:lnTo>
                    <a:lnTo>
                      <a:pt x="575" y="47"/>
                    </a:lnTo>
                    <a:lnTo>
                      <a:pt x="575" y="47"/>
                    </a:lnTo>
                    <a:lnTo>
                      <a:pt x="578" y="47"/>
                    </a:lnTo>
                    <a:lnTo>
                      <a:pt x="578" y="47"/>
                    </a:lnTo>
                    <a:lnTo>
                      <a:pt x="578" y="47"/>
                    </a:lnTo>
                    <a:lnTo>
                      <a:pt x="580" y="47"/>
                    </a:lnTo>
                    <a:lnTo>
                      <a:pt x="580" y="47"/>
                    </a:lnTo>
                    <a:lnTo>
                      <a:pt x="580" y="47"/>
                    </a:lnTo>
                    <a:lnTo>
                      <a:pt x="580" y="50"/>
                    </a:lnTo>
                    <a:lnTo>
                      <a:pt x="582" y="50"/>
                    </a:lnTo>
                    <a:lnTo>
                      <a:pt x="582" y="50"/>
                    </a:lnTo>
                    <a:lnTo>
                      <a:pt x="585" y="50"/>
                    </a:lnTo>
                    <a:lnTo>
                      <a:pt x="585" y="50"/>
                    </a:lnTo>
                    <a:lnTo>
                      <a:pt x="585" y="50"/>
                    </a:lnTo>
                    <a:lnTo>
                      <a:pt x="585" y="50"/>
                    </a:lnTo>
                    <a:lnTo>
                      <a:pt x="585" y="52"/>
                    </a:lnTo>
                    <a:lnTo>
                      <a:pt x="587" y="52"/>
                    </a:lnTo>
                    <a:lnTo>
                      <a:pt x="587" y="52"/>
                    </a:lnTo>
                    <a:lnTo>
                      <a:pt x="587" y="52"/>
                    </a:lnTo>
                    <a:lnTo>
                      <a:pt x="587" y="52"/>
                    </a:lnTo>
                    <a:lnTo>
                      <a:pt x="589" y="52"/>
                    </a:lnTo>
                    <a:lnTo>
                      <a:pt x="589" y="54"/>
                    </a:lnTo>
                    <a:lnTo>
                      <a:pt x="589" y="54"/>
                    </a:lnTo>
                    <a:lnTo>
                      <a:pt x="589" y="54"/>
                    </a:lnTo>
                    <a:lnTo>
                      <a:pt x="589" y="54"/>
                    </a:lnTo>
                    <a:lnTo>
                      <a:pt x="592" y="54"/>
                    </a:lnTo>
                    <a:lnTo>
                      <a:pt x="592" y="54"/>
                    </a:lnTo>
                    <a:lnTo>
                      <a:pt x="592" y="57"/>
                    </a:lnTo>
                    <a:lnTo>
                      <a:pt x="592" y="57"/>
                    </a:lnTo>
                    <a:lnTo>
                      <a:pt x="594" y="57"/>
                    </a:lnTo>
                    <a:lnTo>
                      <a:pt x="594" y="57"/>
                    </a:lnTo>
                    <a:lnTo>
                      <a:pt x="596" y="57"/>
                    </a:lnTo>
                    <a:lnTo>
                      <a:pt x="596" y="57"/>
                    </a:lnTo>
                    <a:lnTo>
                      <a:pt x="596" y="57"/>
                    </a:lnTo>
                    <a:lnTo>
                      <a:pt x="599" y="57"/>
                    </a:lnTo>
                    <a:lnTo>
                      <a:pt x="599" y="57"/>
                    </a:lnTo>
                    <a:lnTo>
                      <a:pt x="599" y="57"/>
                    </a:lnTo>
                    <a:lnTo>
                      <a:pt x="599" y="57"/>
                    </a:lnTo>
                    <a:lnTo>
                      <a:pt x="601" y="57"/>
                    </a:lnTo>
                    <a:lnTo>
                      <a:pt x="601" y="57"/>
                    </a:lnTo>
                    <a:lnTo>
                      <a:pt x="601" y="57"/>
                    </a:lnTo>
                    <a:lnTo>
                      <a:pt x="604" y="57"/>
                    </a:lnTo>
                    <a:lnTo>
                      <a:pt x="604" y="57"/>
                    </a:lnTo>
                    <a:lnTo>
                      <a:pt x="604" y="54"/>
                    </a:lnTo>
                    <a:lnTo>
                      <a:pt x="604" y="54"/>
                    </a:lnTo>
                    <a:lnTo>
                      <a:pt x="606" y="54"/>
                    </a:lnTo>
                    <a:lnTo>
                      <a:pt x="606" y="54"/>
                    </a:lnTo>
                    <a:lnTo>
                      <a:pt x="606" y="54"/>
                    </a:lnTo>
                    <a:lnTo>
                      <a:pt x="606" y="54"/>
                    </a:lnTo>
                    <a:lnTo>
                      <a:pt x="608" y="54"/>
                    </a:lnTo>
                    <a:lnTo>
                      <a:pt x="608" y="54"/>
                    </a:lnTo>
                    <a:lnTo>
                      <a:pt x="608" y="52"/>
                    </a:lnTo>
                    <a:lnTo>
                      <a:pt x="611" y="52"/>
                    </a:lnTo>
                    <a:lnTo>
                      <a:pt x="611" y="52"/>
                    </a:lnTo>
                    <a:lnTo>
                      <a:pt x="611" y="52"/>
                    </a:lnTo>
                    <a:lnTo>
                      <a:pt x="613" y="52"/>
                    </a:lnTo>
                    <a:lnTo>
                      <a:pt x="613" y="54"/>
                    </a:lnTo>
                    <a:lnTo>
                      <a:pt x="613" y="54"/>
                    </a:lnTo>
                    <a:lnTo>
                      <a:pt x="613" y="54"/>
                    </a:lnTo>
                    <a:lnTo>
                      <a:pt x="615" y="54"/>
                    </a:lnTo>
                    <a:lnTo>
                      <a:pt x="615" y="54"/>
                    </a:lnTo>
                    <a:lnTo>
                      <a:pt x="615" y="54"/>
                    </a:lnTo>
                    <a:lnTo>
                      <a:pt x="618" y="54"/>
                    </a:lnTo>
                    <a:lnTo>
                      <a:pt x="618" y="54"/>
                    </a:lnTo>
                    <a:lnTo>
                      <a:pt x="618" y="54"/>
                    </a:lnTo>
                    <a:lnTo>
                      <a:pt x="620" y="54"/>
                    </a:lnTo>
                    <a:lnTo>
                      <a:pt x="620" y="57"/>
                    </a:lnTo>
                    <a:lnTo>
                      <a:pt x="620" y="57"/>
                    </a:lnTo>
                    <a:lnTo>
                      <a:pt x="620" y="57"/>
                    </a:lnTo>
                    <a:lnTo>
                      <a:pt x="623" y="57"/>
                    </a:lnTo>
                    <a:lnTo>
                      <a:pt x="623" y="59"/>
                    </a:lnTo>
                    <a:lnTo>
                      <a:pt x="620" y="59"/>
                    </a:lnTo>
                    <a:lnTo>
                      <a:pt x="620" y="59"/>
                    </a:lnTo>
                    <a:lnTo>
                      <a:pt x="620" y="61"/>
                    </a:lnTo>
                    <a:lnTo>
                      <a:pt x="620" y="61"/>
                    </a:lnTo>
                    <a:lnTo>
                      <a:pt x="620" y="61"/>
                    </a:lnTo>
                    <a:lnTo>
                      <a:pt x="618" y="61"/>
                    </a:lnTo>
                    <a:lnTo>
                      <a:pt x="618" y="61"/>
                    </a:lnTo>
                    <a:lnTo>
                      <a:pt x="618" y="64"/>
                    </a:lnTo>
                    <a:lnTo>
                      <a:pt x="618" y="64"/>
                    </a:lnTo>
                    <a:lnTo>
                      <a:pt x="618" y="64"/>
                    </a:lnTo>
                    <a:lnTo>
                      <a:pt x="618" y="64"/>
                    </a:lnTo>
                    <a:lnTo>
                      <a:pt x="618" y="66"/>
                    </a:lnTo>
                    <a:lnTo>
                      <a:pt x="618" y="66"/>
                    </a:lnTo>
                    <a:lnTo>
                      <a:pt x="615" y="66"/>
                    </a:lnTo>
                    <a:lnTo>
                      <a:pt x="615" y="69"/>
                    </a:lnTo>
                    <a:lnTo>
                      <a:pt x="615" y="69"/>
                    </a:lnTo>
                    <a:lnTo>
                      <a:pt x="615" y="69"/>
                    </a:lnTo>
                    <a:lnTo>
                      <a:pt x="613" y="69"/>
                    </a:lnTo>
                    <a:lnTo>
                      <a:pt x="613" y="71"/>
                    </a:lnTo>
                    <a:lnTo>
                      <a:pt x="613" y="71"/>
                    </a:lnTo>
                    <a:lnTo>
                      <a:pt x="613" y="71"/>
                    </a:lnTo>
                    <a:lnTo>
                      <a:pt x="613" y="73"/>
                    </a:lnTo>
                    <a:lnTo>
                      <a:pt x="613" y="73"/>
                    </a:lnTo>
                    <a:lnTo>
                      <a:pt x="613" y="73"/>
                    </a:lnTo>
                    <a:lnTo>
                      <a:pt x="613" y="73"/>
                    </a:lnTo>
                    <a:lnTo>
                      <a:pt x="611" y="73"/>
                    </a:lnTo>
                    <a:lnTo>
                      <a:pt x="611" y="76"/>
                    </a:lnTo>
                    <a:lnTo>
                      <a:pt x="611" y="76"/>
                    </a:lnTo>
                    <a:lnTo>
                      <a:pt x="611" y="76"/>
                    </a:lnTo>
                    <a:lnTo>
                      <a:pt x="611" y="78"/>
                    </a:lnTo>
                    <a:lnTo>
                      <a:pt x="611" y="78"/>
                    </a:lnTo>
                    <a:lnTo>
                      <a:pt x="611" y="78"/>
                    </a:lnTo>
                    <a:lnTo>
                      <a:pt x="611" y="80"/>
                    </a:lnTo>
                    <a:lnTo>
                      <a:pt x="608" y="80"/>
                    </a:lnTo>
                    <a:lnTo>
                      <a:pt x="608" y="80"/>
                    </a:lnTo>
                    <a:lnTo>
                      <a:pt x="608" y="80"/>
                    </a:lnTo>
                    <a:lnTo>
                      <a:pt x="608" y="83"/>
                    </a:lnTo>
                    <a:lnTo>
                      <a:pt x="608" y="83"/>
                    </a:lnTo>
                    <a:lnTo>
                      <a:pt x="608" y="83"/>
                    </a:lnTo>
                    <a:lnTo>
                      <a:pt x="608" y="83"/>
                    </a:lnTo>
                    <a:lnTo>
                      <a:pt x="608" y="85"/>
                    </a:lnTo>
                    <a:lnTo>
                      <a:pt x="608" y="85"/>
                    </a:lnTo>
                    <a:lnTo>
                      <a:pt x="608" y="85"/>
                    </a:lnTo>
                    <a:lnTo>
                      <a:pt x="606" y="85"/>
                    </a:lnTo>
                    <a:lnTo>
                      <a:pt x="606" y="87"/>
                    </a:lnTo>
                    <a:lnTo>
                      <a:pt x="606" y="87"/>
                    </a:lnTo>
                    <a:lnTo>
                      <a:pt x="606" y="87"/>
                    </a:lnTo>
                    <a:lnTo>
                      <a:pt x="606" y="87"/>
                    </a:lnTo>
                    <a:lnTo>
                      <a:pt x="606" y="90"/>
                    </a:lnTo>
                    <a:lnTo>
                      <a:pt x="604" y="90"/>
                    </a:lnTo>
                    <a:lnTo>
                      <a:pt x="604" y="90"/>
                    </a:lnTo>
                    <a:lnTo>
                      <a:pt x="604" y="90"/>
                    </a:lnTo>
                    <a:lnTo>
                      <a:pt x="604" y="92"/>
                    </a:lnTo>
                    <a:lnTo>
                      <a:pt x="604" y="92"/>
                    </a:lnTo>
                    <a:lnTo>
                      <a:pt x="604" y="92"/>
                    </a:lnTo>
                    <a:lnTo>
                      <a:pt x="604" y="92"/>
                    </a:lnTo>
                    <a:lnTo>
                      <a:pt x="604" y="95"/>
                    </a:lnTo>
                    <a:lnTo>
                      <a:pt x="604" y="95"/>
                    </a:lnTo>
                    <a:lnTo>
                      <a:pt x="604" y="97"/>
                    </a:lnTo>
                    <a:lnTo>
                      <a:pt x="604" y="97"/>
                    </a:lnTo>
                    <a:lnTo>
                      <a:pt x="604" y="99"/>
                    </a:lnTo>
                    <a:lnTo>
                      <a:pt x="601" y="99"/>
                    </a:lnTo>
                    <a:lnTo>
                      <a:pt x="601" y="99"/>
                    </a:lnTo>
                    <a:lnTo>
                      <a:pt x="599" y="99"/>
                    </a:lnTo>
                    <a:lnTo>
                      <a:pt x="599" y="99"/>
                    </a:lnTo>
                    <a:lnTo>
                      <a:pt x="599" y="99"/>
                    </a:lnTo>
                    <a:lnTo>
                      <a:pt x="599" y="99"/>
                    </a:lnTo>
                    <a:lnTo>
                      <a:pt x="596" y="99"/>
                    </a:lnTo>
                    <a:lnTo>
                      <a:pt x="596" y="99"/>
                    </a:lnTo>
                    <a:lnTo>
                      <a:pt x="596" y="102"/>
                    </a:lnTo>
                    <a:lnTo>
                      <a:pt x="596" y="102"/>
                    </a:lnTo>
                    <a:lnTo>
                      <a:pt x="596" y="102"/>
                    </a:lnTo>
                    <a:lnTo>
                      <a:pt x="596" y="102"/>
                    </a:lnTo>
                    <a:lnTo>
                      <a:pt x="596" y="102"/>
                    </a:lnTo>
                    <a:lnTo>
                      <a:pt x="596" y="104"/>
                    </a:lnTo>
                    <a:lnTo>
                      <a:pt x="596" y="104"/>
                    </a:lnTo>
                    <a:lnTo>
                      <a:pt x="596" y="104"/>
                    </a:lnTo>
                    <a:lnTo>
                      <a:pt x="594" y="104"/>
                    </a:lnTo>
                    <a:lnTo>
                      <a:pt x="594" y="106"/>
                    </a:lnTo>
                    <a:lnTo>
                      <a:pt x="596" y="106"/>
                    </a:lnTo>
                    <a:lnTo>
                      <a:pt x="596" y="106"/>
                    </a:lnTo>
                    <a:lnTo>
                      <a:pt x="596" y="106"/>
                    </a:lnTo>
                    <a:lnTo>
                      <a:pt x="596" y="106"/>
                    </a:lnTo>
                    <a:lnTo>
                      <a:pt x="599" y="106"/>
                    </a:lnTo>
                    <a:lnTo>
                      <a:pt x="599" y="109"/>
                    </a:lnTo>
                    <a:lnTo>
                      <a:pt x="599" y="109"/>
                    </a:lnTo>
                    <a:lnTo>
                      <a:pt x="599" y="109"/>
                    </a:lnTo>
                    <a:lnTo>
                      <a:pt x="599" y="109"/>
                    </a:lnTo>
                    <a:lnTo>
                      <a:pt x="601" y="109"/>
                    </a:lnTo>
                    <a:lnTo>
                      <a:pt x="601" y="111"/>
                    </a:lnTo>
                    <a:lnTo>
                      <a:pt x="601" y="111"/>
                    </a:lnTo>
                    <a:lnTo>
                      <a:pt x="601" y="111"/>
                    </a:lnTo>
                    <a:lnTo>
                      <a:pt x="604" y="111"/>
                    </a:lnTo>
                    <a:lnTo>
                      <a:pt x="604" y="111"/>
                    </a:lnTo>
                    <a:lnTo>
                      <a:pt x="604" y="111"/>
                    </a:lnTo>
                    <a:lnTo>
                      <a:pt x="604" y="111"/>
                    </a:lnTo>
                    <a:lnTo>
                      <a:pt x="604" y="114"/>
                    </a:lnTo>
                    <a:lnTo>
                      <a:pt x="606" y="114"/>
                    </a:lnTo>
                    <a:lnTo>
                      <a:pt x="606" y="111"/>
                    </a:lnTo>
                    <a:lnTo>
                      <a:pt x="606" y="111"/>
                    </a:lnTo>
                    <a:lnTo>
                      <a:pt x="606" y="111"/>
                    </a:lnTo>
                    <a:lnTo>
                      <a:pt x="606" y="111"/>
                    </a:lnTo>
                    <a:lnTo>
                      <a:pt x="606" y="111"/>
                    </a:lnTo>
                    <a:lnTo>
                      <a:pt x="608" y="111"/>
                    </a:lnTo>
                    <a:lnTo>
                      <a:pt x="608" y="111"/>
                    </a:lnTo>
                    <a:lnTo>
                      <a:pt x="608" y="109"/>
                    </a:lnTo>
                    <a:lnTo>
                      <a:pt x="611" y="109"/>
                    </a:lnTo>
                    <a:lnTo>
                      <a:pt x="611" y="109"/>
                    </a:lnTo>
                    <a:lnTo>
                      <a:pt x="611" y="109"/>
                    </a:lnTo>
                    <a:lnTo>
                      <a:pt x="611" y="109"/>
                    </a:lnTo>
                    <a:lnTo>
                      <a:pt x="613" y="109"/>
                    </a:lnTo>
                    <a:lnTo>
                      <a:pt x="613" y="109"/>
                    </a:lnTo>
                    <a:lnTo>
                      <a:pt x="613" y="109"/>
                    </a:lnTo>
                    <a:lnTo>
                      <a:pt x="613" y="109"/>
                    </a:lnTo>
                    <a:lnTo>
                      <a:pt x="615" y="109"/>
                    </a:lnTo>
                    <a:lnTo>
                      <a:pt x="615" y="109"/>
                    </a:lnTo>
                    <a:lnTo>
                      <a:pt x="618" y="109"/>
                    </a:lnTo>
                    <a:lnTo>
                      <a:pt x="618" y="109"/>
                    </a:lnTo>
                    <a:lnTo>
                      <a:pt x="618" y="109"/>
                    </a:lnTo>
                    <a:lnTo>
                      <a:pt x="618" y="109"/>
                    </a:lnTo>
                    <a:lnTo>
                      <a:pt x="620" y="109"/>
                    </a:lnTo>
                    <a:lnTo>
                      <a:pt x="620" y="109"/>
                    </a:lnTo>
                    <a:lnTo>
                      <a:pt x="623" y="109"/>
                    </a:lnTo>
                    <a:lnTo>
                      <a:pt x="623" y="106"/>
                    </a:lnTo>
                    <a:lnTo>
                      <a:pt x="623" y="106"/>
                    </a:lnTo>
                    <a:lnTo>
                      <a:pt x="623" y="106"/>
                    </a:lnTo>
                    <a:lnTo>
                      <a:pt x="625" y="106"/>
                    </a:lnTo>
                    <a:lnTo>
                      <a:pt x="625" y="109"/>
                    </a:lnTo>
                    <a:lnTo>
                      <a:pt x="625" y="109"/>
                    </a:lnTo>
                    <a:lnTo>
                      <a:pt x="625" y="109"/>
                    </a:lnTo>
                    <a:lnTo>
                      <a:pt x="627" y="109"/>
                    </a:lnTo>
                    <a:lnTo>
                      <a:pt x="627" y="109"/>
                    </a:lnTo>
                    <a:lnTo>
                      <a:pt x="627" y="109"/>
                    </a:lnTo>
                    <a:lnTo>
                      <a:pt x="630" y="109"/>
                    </a:lnTo>
                    <a:lnTo>
                      <a:pt x="630" y="109"/>
                    </a:lnTo>
                    <a:lnTo>
                      <a:pt x="630" y="111"/>
                    </a:lnTo>
                    <a:lnTo>
                      <a:pt x="630" y="111"/>
                    </a:lnTo>
                    <a:lnTo>
                      <a:pt x="632" y="111"/>
                    </a:lnTo>
                    <a:lnTo>
                      <a:pt x="632" y="111"/>
                    </a:lnTo>
                    <a:lnTo>
                      <a:pt x="632" y="111"/>
                    </a:lnTo>
                    <a:lnTo>
                      <a:pt x="632" y="111"/>
                    </a:lnTo>
                    <a:lnTo>
                      <a:pt x="632" y="111"/>
                    </a:lnTo>
                    <a:lnTo>
                      <a:pt x="634" y="111"/>
                    </a:lnTo>
                    <a:lnTo>
                      <a:pt x="634" y="114"/>
                    </a:lnTo>
                    <a:lnTo>
                      <a:pt x="634" y="114"/>
                    </a:lnTo>
                    <a:lnTo>
                      <a:pt x="637" y="114"/>
                    </a:lnTo>
                    <a:lnTo>
                      <a:pt x="637" y="114"/>
                    </a:lnTo>
                    <a:lnTo>
                      <a:pt x="637" y="111"/>
                    </a:lnTo>
                    <a:lnTo>
                      <a:pt x="637" y="111"/>
                    </a:lnTo>
                    <a:lnTo>
                      <a:pt x="637" y="111"/>
                    </a:lnTo>
                    <a:lnTo>
                      <a:pt x="639" y="111"/>
                    </a:lnTo>
                    <a:lnTo>
                      <a:pt x="639" y="111"/>
                    </a:lnTo>
                    <a:lnTo>
                      <a:pt x="639" y="111"/>
                    </a:lnTo>
                    <a:lnTo>
                      <a:pt x="639" y="111"/>
                    </a:lnTo>
                    <a:lnTo>
                      <a:pt x="639" y="109"/>
                    </a:lnTo>
                    <a:lnTo>
                      <a:pt x="641" y="109"/>
                    </a:lnTo>
                    <a:lnTo>
                      <a:pt x="641" y="109"/>
                    </a:lnTo>
                    <a:lnTo>
                      <a:pt x="641" y="109"/>
                    </a:lnTo>
                    <a:lnTo>
                      <a:pt x="641" y="106"/>
                    </a:lnTo>
                    <a:lnTo>
                      <a:pt x="644" y="106"/>
                    </a:lnTo>
                    <a:lnTo>
                      <a:pt x="644" y="106"/>
                    </a:lnTo>
                    <a:lnTo>
                      <a:pt x="644" y="106"/>
                    </a:lnTo>
                    <a:lnTo>
                      <a:pt x="644" y="104"/>
                    </a:lnTo>
                    <a:lnTo>
                      <a:pt x="644" y="104"/>
                    </a:lnTo>
                    <a:lnTo>
                      <a:pt x="646" y="104"/>
                    </a:lnTo>
                    <a:lnTo>
                      <a:pt x="646" y="104"/>
                    </a:lnTo>
                    <a:lnTo>
                      <a:pt x="646" y="104"/>
                    </a:lnTo>
                    <a:lnTo>
                      <a:pt x="646" y="104"/>
                    </a:lnTo>
                    <a:lnTo>
                      <a:pt x="649" y="104"/>
                    </a:lnTo>
                    <a:lnTo>
                      <a:pt x="649" y="104"/>
                    </a:lnTo>
                    <a:lnTo>
                      <a:pt x="651" y="104"/>
                    </a:lnTo>
                    <a:lnTo>
                      <a:pt x="651" y="104"/>
                    </a:lnTo>
                    <a:lnTo>
                      <a:pt x="651" y="104"/>
                    </a:lnTo>
                    <a:lnTo>
                      <a:pt x="653" y="104"/>
                    </a:lnTo>
                    <a:lnTo>
                      <a:pt x="653" y="104"/>
                    </a:lnTo>
                    <a:lnTo>
                      <a:pt x="653" y="104"/>
                    </a:lnTo>
                    <a:lnTo>
                      <a:pt x="653" y="104"/>
                    </a:lnTo>
                    <a:lnTo>
                      <a:pt x="656" y="104"/>
                    </a:lnTo>
                    <a:lnTo>
                      <a:pt x="656" y="104"/>
                    </a:lnTo>
                    <a:lnTo>
                      <a:pt x="658" y="104"/>
                    </a:lnTo>
                    <a:lnTo>
                      <a:pt x="658" y="104"/>
                    </a:lnTo>
                    <a:lnTo>
                      <a:pt x="658" y="104"/>
                    </a:lnTo>
                    <a:lnTo>
                      <a:pt x="660" y="104"/>
                    </a:lnTo>
                    <a:lnTo>
                      <a:pt x="660" y="106"/>
                    </a:lnTo>
                    <a:lnTo>
                      <a:pt x="660" y="106"/>
                    </a:lnTo>
                    <a:lnTo>
                      <a:pt x="663" y="106"/>
                    </a:lnTo>
                    <a:lnTo>
                      <a:pt x="663" y="106"/>
                    </a:lnTo>
                    <a:lnTo>
                      <a:pt x="663" y="106"/>
                    </a:lnTo>
                    <a:lnTo>
                      <a:pt x="663" y="109"/>
                    </a:lnTo>
                    <a:lnTo>
                      <a:pt x="663" y="109"/>
                    </a:lnTo>
                    <a:lnTo>
                      <a:pt x="665" y="109"/>
                    </a:lnTo>
                    <a:lnTo>
                      <a:pt x="665" y="109"/>
                    </a:lnTo>
                    <a:lnTo>
                      <a:pt x="665" y="109"/>
                    </a:lnTo>
                    <a:lnTo>
                      <a:pt x="665" y="111"/>
                    </a:lnTo>
                    <a:lnTo>
                      <a:pt x="665" y="111"/>
                    </a:lnTo>
                    <a:lnTo>
                      <a:pt x="668" y="111"/>
                    </a:lnTo>
                    <a:lnTo>
                      <a:pt x="668" y="111"/>
                    </a:lnTo>
                    <a:lnTo>
                      <a:pt x="668" y="111"/>
                    </a:lnTo>
                    <a:lnTo>
                      <a:pt x="670" y="111"/>
                    </a:lnTo>
                    <a:lnTo>
                      <a:pt x="670" y="111"/>
                    </a:lnTo>
                    <a:lnTo>
                      <a:pt x="670" y="111"/>
                    </a:lnTo>
                    <a:lnTo>
                      <a:pt x="670" y="111"/>
                    </a:lnTo>
                    <a:lnTo>
                      <a:pt x="672" y="111"/>
                    </a:lnTo>
                    <a:lnTo>
                      <a:pt x="672" y="111"/>
                    </a:lnTo>
                    <a:lnTo>
                      <a:pt x="672" y="111"/>
                    </a:lnTo>
                    <a:lnTo>
                      <a:pt x="672" y="114"/>
                    </a:lnTo>
                    <a:lnTo>
                      <a:pt x="672" y="114"/>
                    </a:lnTo>
                    <a:lnTo>
                      <a:pt x="675" y="114"/>
                    </a:lnTo>
                    <a:lnTo>
                      <a:pt x="675" y="116"/>
                    </a:lnTo>
                    <a:lnTo>
                      <a:pt x="675" y="116"/>
                    </a:lnTo>
                    <a:lnTo>
                      <a:pt x="675" y="116"/>
                    </a:lnTo>
                    <a:lnTo>
                      <a:pt x="677" y="116"/>
                    </a:lnTo>
                    <a:lnTo>
                      <a:pt x="677" y="116"/>
                    </a:lnTo>
                    <a:lnTo>
                      <a:pt x="677" y="116"/>
                    </a:lnTo>
                    <a:lnTo>
                      <a:pt x="677" y="118"/>
                    </a:lnTo>
                    <a:lnTo>
                      <a:pt x="677" y="118"/>
                    </a:lnTo>
                    <a:lnTo>
                      <a:pt x="677" y="121"/>
                    </a:lnTo>
                    <a:lnTo>
                      <a:pt x="679" y="121"/>
                    </a:lnTo>
                    <a:lnTo>
                      <a:pt x="679" y="121"/>
                    </a:lnTo>
                    <a:lnTo>
                      <a:pt x="679" y="121"/>
                    </a:lnTo>
                    <a:lnTo>
                      <a:pt x="679" y="121"/>
                    </a:lnTo>
                    <a:lnTo>
                      <a:pt x="679" y="121"/>
                    </a:lnTo>
                    <a:lnTo>
                      <a:pt x="682" y="121"/>
                    </a:lnTo>
                    <a:lnTo>
                      <a:pt x="682" y="121"/>
                    </a:lnTo>
                    <a:lnTo>
                      <a:pt x="684" y="121"/>
                    </a:lnTo>
                    <a:lnTo>
                      <a:pt x="684" y="121"/>
                    </a:lnTo>
                    <a:lnTo>
                      <a:pt x="684" y="121"/>
                    </a:lnTo>
                    <a:lnTo>
                      <a:pt x="686" y="121"/>
                    </a:lnTo>
                    <a:lnTo>
                      <a:pt x="686" y="121"/>
                    </a:lnTo>
                    <a:lnTo>
                      <a:pt x="686" y="123"/>
                    </a:lnTo>
                    <a:lnTo>
                      <a:pt x="686" y="123"/>
                    </a:lnTo>
                    <a:lnTo>
                      <a:pt x="689" y="123"/>
                    </a:lnTo>
                    <a:lnTo>
                      <a:pt x="689" y="123"/>
                    </a:lnTo>
                    <a:lnTo>
                      <a:pt x="689" y="125"/>
                    </a:lnTo>
                    <a:lnTo>
                      <a:pt x="689" y="125"/>
                    </a:lnTo>
                    <a:lnTo>
                      <a:pt x="689" y="125"/>
                    </a:lnTo>
                    <a:lnTo>
                      <a:pt x="689" y="125"/>
                    </a:lnTo>
                    <a:lnTo>
                      <a:pt x="686" y="125"/>
                    </a:lnTo>
                    <a:lnTo>
                      <a:pt x="686" y="125"/>
                    </a:lnTo>
                    <a:lnTo>
                      <a:pt x="686" y="125"/>
                    </a:lnTo>
                    <a:lnTo>
                      <a:pt x="686" y="125"/>
                    </a:lnTo>
                    <a:lnTo>
                      <a:pt x="686" y="125"/>
                    </a:lnTo>
                    <a:lnTo>
                      <a:pt x="686" y="125"/>
                    </a:lnTo>
                    <a:lnTo>
                      <a:pt x="686" y="128"/>
                    </a:lnTo>
                    <a:lnTo>
                      <a:pt x="686" y="128"/>
                    </a:lnTo>
                    <a:lnTo>
                      <a:pt x="689" y="128"/>
                    </a:lnTo>
                    <a:lnTo>
                      <a:pt x="689" y="128"/>
                    </a:lnTo>
                    <a:lnTo>
                      <a:pt x="689" y="130"/>
                    </a:lnTo>
                    <a:lnTo>
                      <a:pt x="686" y="130"/>
                    </a:lnTo>
                    <a:lnTo>
                      <a:pt x="686" y="130"/>
                    </a:lnTo>
                    <a:lnTo>
                      <a:pt x="689" y="130"/>
                    </a:lnTo>
                    <a:lnTo>
                      <a:pt x="689" y="132"/>
                    </a:lnTo>
                    <a:lnTo>
                      <a:pt x="686" y="132"/>
                    </a:lnTo>
                    <a:lnTo>
                      <a:pt x="686" y="132"/>
                    </a:lnTo>
                    <a:lnTo>
                      <a:pt x="689" y="132"/>
                    </a:lnTo>
                    <a:lnTo>
                      <a:pt x="689" y="132"/>
                    </a:lnTo>
                    <a:lnTo>
                      <a:pt x="689" y="132"/>
                    </a:lnTo>
                    <a:lnTo>
                      <a:pt x="689" y="135"/>
                    </a:lnTo>
                    <a:lnTo>
                      <a:pt x="689" y="135"/>
                    </a:lnTo>
                    <a:lnTo>
                      <a:pt x="691" y="135"/>
                    </a:lnTo>
                    <a:lnTo>
                      <a:pt x="691" y="137"/>
                    </a:lnTo>
                    <a:lnTo>
                      <a:pt x="689" y="137"/>
                    </a:lnTo>
                    <a:lnTo>
                      <a:pt x="689" y="137"/>
                    </a:lnTo>
                    <a:lnTo>
                      <a:pt x="689" y="137"/>
                    </a:lnTo>
                    <a:lnTo>
                      <a:pt x="689" y="140"/>
                    </a:lnTo>
                    <a:lnTo>
                      <a:pt x="686" y="140"/>
                    </a:lnTo>
                    <a:lnTo>
                      <a:pt x="686" y="140"/>
                    </a:lnTo>
                    <a:lnTo>
                      <a:pt x="686" y="140"/>
                    </a:lnTo>
                    <a:lnTo>
                      <a:pt x="686" y="140"/>
                    </a:lnTo>
                    <a:lnTo>
                      <a:pt x="686" y="142"/>
                    </a:lnTo>
                    <a:lnTo>
                      <a:pt x="684" y="142"/>
                    </a:lnTo>
                    <a:lnTo>
                      <a:pt x="684" y="142"/>
                    </a:lnTo>
                    <a:lnTo>
                      <a:pt x="684" y="142"/>
                    </a:lnTo>
                    <a:lnTo>
                      <a:pt x="684" y="142"/>
                    </a:lnTo>
                    <a:lnTo>
                      <a:pt x="684" y="142"/>
                    </a:lnTo>
                    <a:lnTo>
                      <a:pt x="682" y="142"/>
                    </a:lnTo>
                    <a:lnTo>
                      <a:pt x="682" y="144"/>
                    </a:lnTo>
                    <a:lnTo>
                      <a:pt x="682" y="144"/>
                    </a:lnTo>
                    <a:lnTo>
                      <a:pt x="682" y="144"/>
                    </a:lnTo>
                    <a:lnTo>
                      <a:pt x="679" y="144"/>
                    </a:lnTo>
                    <a:lnTo>
                      <a:pt x="679" y="144"/>
                    </a:lnTo>
                    <a:lnTo>
                      <a:pt x="679" y="144"/>
                    </a:lnTo>
                    <a:lnTo>
                      <a:pt x="679" y="142"/>
                    </a:lnTo>
                    <a:lnTo>
                      <a:pt x="679" y="142"/>
                    </a:lnTo>
                    <a:lnTo>
                      <a:pt x="679" y="142"/>
                    </a:lnTo>
                    <a:lnTo>
                      <a:pt x="679" y="142"/>
                    </a:lnTo>
                    <a:lnTo>
                      <a:pt x="679" y="142"/>
                    </a:lnTo>
                    <a:lnTo>
                      <a:pt x="679" y="140"/>
                    </a:lnTo>
                    <a:lnTo>
                      <a:pt x="679" y="140"/>
                    </a:lnTo>
                    <a:lnTo>
                      <a:pt x="679" y="140"/>
                    </a:lnTo>
                    <a:lnTo>
                      <a:pt x="677" y="140"/>
                    </a:lnTo>
                    <a:lnTo>
                      <a:pt x="677" y="140"/>
                    </a:lnTo>
                    <a:lnTo>
                      <a:pt x="677" y="137"/>
                    </a:lnTo>
                    <a:lnTo>
                      <a:pt x="677" y="137"/>
                    </a:lnTo>
                    <a:lnTo>
                      <a:pt x="675" y="137"/>
                    </a:lnTo>
                    <a:lnTo>
                      <a:pt x="675" y="137"/>
                    </a:lnTo>
                    <a:lnTo>
                      <a:pt x="675" y="137"/>
                    </a:lnTo>
                    <a:lnTo>
                      <a:pt x="675" y="137"/>
                    </a:lnTo>
                    <a:lnTo>
                      <a:pt x="672" y="137"/>
                    </a:lnTo>
                    <a:lnTo>
                      <a:pt x="672" y="137"/>
                    </a:lnTo>
                    <a:lnTo>
                      <a:pt x="672" y="137"/>
                    </a:lnTo>
                    <a:lnTo>
                      <a:pt x="672" y="135"/>
                    </a:lnTo>
                    <a:lnTo>
                      <a:pt x="672" y="135"/>
                    </a:lnTo>
                    <a:lnTo>
                      <a:pt x="670" y="135"/>
                    </a:lnTo>
                    <a:lnTo>
                      <a:pt x="670" y="135"/>
                    </a:lnTo>
                    <a:lnTo>
                      <a:pt x="670" y="135"/>
                    </a:lnTo>
                    <a:lnTo>
                      <a:pt x="670" y="135"/>
                    </a:lnTo>
                    <a:lnTo>
                      <a:pt x="670" y="135"/>
                    </a:lnTo>
                    <a:lnTo>
                      <a:pt x="668" y="135"/>
                    </a:lnTo>
                    <a:lnTo>
                      <a:pt x="668" y="135"/>
                    </a:lnTo>
                    <a:lnTo>
                      <a:pt x="665" y="135"/>
                    </a:lnTo>
                    <a:lnTo>
                      <a:pt x="665" y="135"/>
                    </a:lnTo>
                    <a:lnTo>
                      <a:pt x="665" y="135"/>
                    </a:lnTo>
                    <a:lnTo>
                      <a:pt x="663" y="135"/>
                    </a:lnTo>
                    <a:lnTo>
                      <a:pt x="663" y="135"/>
                    </a:lnTo>
                    <a:lnTo>
                      <a:pt x="663" y="137"/>
                    </a:lnTo>
                    <a:lnTo>
                      <a:pt x="663" y="137"/>
                    </a:lnTo>
                    <a:lnTo>
                      <a:pt x="663" y="135"/>
                    </a:lnTo>
                    <a:lnTo>
                      <a:pt x="660" y="135"/>
                    </a:lnTo>
                    <a:lnTo>
                      <a:pt x="660" y="135"/>
                    </a:lnTo>
                    <a:lnTo>
                      <a:pt x="658" y="135"/>
                    </a:lnTo>
                    <a:lnTo>
                      <a:pt x="658" y="135"/>
                    </a:lnTo>
                    <a:lnTo>
                      <a:pt x="658" y="135"/>
                    </a:lnTo>
                    <a:lnTo>
                      <a:pt x="656" y="135"/>
                    </a:lnTo>
                    <a:lnTo>
                      <a:pt x="656" y="135"/>
                    </a:lnTo>
                    <a:lnTo>
                      <a:pt x="653" y="135"/>
                    </a:lnTo>
                    <a:lnTo>
                      <a:pt x="653" y="137"/>
                    </a:lnTo>
                    <a:lnTo>
                      <a:pt x="653" y="137"/>
                    </a:lnTo>
                    <a:lnTo>
                      <a:pt x="653" y="137"/>
                    </a:lnTo>
                    <a:lnTo>
                      <a:pt x="653" y="137"/>
                    </a:lnTo>
                    <a:lnTo>
                      <a:pt x="651" y="137"/>
                    </a:lnTo>
                    <a:lnTo>
                      <a:pt x="651" y="140"/>
                    </a:lnTo>
                    <a:lnTo>
                      <a:pt x="651" y="140"/>
                    </a:lnTo>
                    <a:lnTo>
                      <a:pt x="651" y="140"/>
                    </a:lnTo>
                    <a:lnTo>
                      <a:pt x="651" y="140"/>
                    </a:lnTo>
                    <a:lnTo>
                      <a:pt x="649" y="140"/>
                    </a:lnTo>
                    <a:lnTo>
                      <a:pt x="649" y="140"/>
                    </a:lnTo>
                    <a:lnTo>
                      <a:pt x="649" y="142"/>
                    </a:lnTo>
                    <a:lnTo>
                      <a:pt x="646" y="142"/>
                    </a:lnTo>
                    <a:lnTo>
                      <a:pt x="646" y="142"/>
                    </a:lnTo>
                    <a:lnTo>
                      <a:pt x="646" y="142"/>
                    </a:lnTo>
                    <a:lnTo>
                      <a:pt x="646" y="142"/>
                    </a:lnTo>
                    <a:lnTo>
                      <a:pt x="646" y="142"/>
                    </a:lnTo>
                    <a:lnTo>
                      <a:pt x="644" y="142"/>
                    </a:lnTo>
                    <a:lnTo>
                      <a:pt x="644" y="142"/>
                    </a:lnTo>
                    <a:lnTo>
                      <a:pt x="644" y="142"/>
                    </a:lnTo>
                    <a:lnTo>
                      <a:pt x="641" y="142"/>
                    </a:lnTo>
                    <a:lnTo>
                      <a:pt x="641" y="142"/>
                    </a:lnTo>
                    <a:lnTo>
                      <a:pt x="641" y="142"/>
                    </a:lnTo>
                    <a:lnTo>
                      <a:pt x="641" y="142"/>
                    </a:lnTo>
                    <a:lnTo>
                      <a:pt x="639" y="142"/>
                    </a:lnTo>
                    <a:lnTo>
                      <a:pt x="639" y="142"/>
                    </a:lnTo>
                    <a:lnTo>
                      <a:pt x="639" y="142"/>
                    </a:lnTo>
                    <a:lnTo>
                      <a:pt x="637" y="142"/>
                    </a:lnTo>
                    <a:lnTo>
                      <a:pt x="637" y="142"/>
                    </a:lnTo>
                    <a:lnTo>
                      <a:pt x="637" y="142"/>
                    </a:lnTo>
                    <a:lnTo>
                      <a:pt x="637" y="142"/>
                    </a:lnTo>
                    <a:lnTo>
                      <a:pt x="637" y="144"/>
                    </a:lnTo>
                    <a:lnTo>
                      <a:pt x="637" y="144"/>
                    </a:lnTo>
                    <a:lnTo>
                      <a:pt x="637" y="144"/>
                    </a:lnTo>
                    <a:lnTo>
                      <a:pt x="637" y="147"/>
                    </a:lnTo>
                    <a:lnTo>
                      <a:pt x="637" y="147"/>
                    </a:lnTo>
                    <a:lnTo>
                      <a:pt x="634" y="147"/>
                    </a:lnTo>
                    <a:lnTo>
                      <a:pt x="634" y="147"/>
                    </a:lnTo>
                    <a:lnTo>
                      <a:pt x="634" y="147"/>
                    </a:lnTo>
                    <a:lnTo>
                      <a:pt x="632" y="147"/>
                    </a:lnTo>
                    <a:lnTo>
                      <a:pt x="632" y="147"/>
                    </a:lnTo>
                    <a:lnTo>
                      <a:pt x="632" y="147"/>
                    </a:lnTo>
                    <a:lnTo>
                      <a:pt x="632" y="147"/>
                    </a:lnTo>
                    <a:lnTo>
                      <a:pt x="630" y="147"/>
                    </a:lnTo>
                    <a:lnTo>
                      <a:pt x="630" y="147"/>
                    </a:lnTo>
                    <a:lnTo>
                      <a:pt x="630" y="147"/>
                    </a:lnTo>
                    <a:lnTo>
                      <a:pt x="627" y="147"/>
                    </a:lnTo>
                    <a:lnTo>
                      <a:pt x="627" y="147"/>
                    </a:lnTo>
                    <a:lnTo>
                      <a:pt x="625" y="147"/>
                    </a:lnTo>
                    <a:lnTo>
                      <a:pt x="625" y="147"/>
                    </a:lnTo>
                    <a:lnTo>
                      <a:pt x="625" y="147"/>
                    </a:lnTo>
                    <a:lnTo>
                      <a:pt x="625" y="147"/>
                    </a:lnTo>
                    <a:lnTo>
                      <a:pt x="625" y="147"/>
                    </a:lnTo>
                    <a:lnTo>
                      <a:pt x="623" y="147"/>
                    </a:lnTo>
                    <a:lnTo>
                      <a:pt x="623" y="147"/>
                    </a:lnTo>
                    <a:lnTo>
                      <a:pt x="623" y="149"/>
                    </a:lnTo>
                    <a:lnTo>
                      <a:pt x="623" y="149"/>
                    </a:lnTo>
                    <a:lnTo>
                      <a:pt x="620" y="149"/>
                    </a:lnTo>
                    <a:lnTo>
                      <a:pt x="620" y="149"/>
                    </a:lnTo>
                    <a:lnTo>
                      <a:pt x="618" y="149"/>
                    </a:lnTo>
                    <a:lnTo>
                      <a:pt x="618" y="149"/>
                    </a:lnTo>
                    <a:lnTo>
                      <a:pt x="618" y="149"/>
                    </a:lnTo>
                    <a:lnTo>
                      <a:pt x="618" y="151"/>
                    </a:lnTo>
                    <a:lnTo>
                      <a:pt x="618" y="151"/>
                    </a:lnTo>
                    <a:lnTo>
                      <a:pt x="618" y="151"/>
                    </a:lnTo>
                    <a:lnTo>
                      <a:pt x="615" y="151"/>
                    </a:lnTo>
                    <a:lnTo>
                      <a:pt x="615" y="151"/>
                    </a:lnTo>
                    <a:lnTo>
                      <a:pt x="615" y="151"/>
                    </a:lnTo>
                    <a:lnTo>
                      <a:pt x="613" y="151"/>
                    </a:lnTo>
                    <a:lnTo>
                      <a:pt x="613" y="154"/>
                    </a:lnTo>
                    <a:lnTo>
                      <a:pt x="613" y="154"/>
                    </a:lnTo>
                    <a:lnTo>
                      <a:pt x="613" y="154"/>
                    </a:lnTo>
                    <a:lnTo>
                      <a:pt x="613" y="156"/>
                    </a:lnTo>
                    <a:lnTo>
                      <a:pt x="613" y="156"/>
                    </a:lnTo>
                    <a:lnTo>
                      <a:pt x="613" y="156"/>
                    </a:lnTo>
                    <a:lnTo>
                      <a:pt x="611" y="156"/>
                    </a:lnTo>
                    <a:lnTo>
                      <a:pt x="611" y="159"/>
                    </a:lnTo>
                    <a:lnTo>
                      <a:pt x="611" y="159"/>
                    </a:lnTo>
                    <a:lnTo>
                      <a:pt x="611" y="161"/>
                    </a:lnTo>
                    <a:lnTo>
                      <a:pt x="613" y="161"/>
                    </a:lnTo>
                    <a:lnTo>
                      <a:pt x="613" y="161"/>
                    </a:lnTo>
                    <a:lnTo>
                      <a:pt x="613" y="161"/>
                    </a:lnTo>
                    <a:lnTo>
                      <a:pt x="611" y="161"/>
                    </a:lnTo>
                    <a:lnTo>
                      <a:pt x="611" y="163"/>
                    </a:lnTo>
                    <a:lnTo>
                      <a:pt x="611" y="163"/>
                    </a:lnTo>
                    <a:lnTo>
                      <a:pt x="611" y="163"/>
                    </a:lnTo>
                    <a:lnTo>
                      <a:pt x="611" y="163"/>
                    </a:lnTo>
                    <a:lnTo>
                      <a:pt x="608" y="163"/>
                    </a:lnTo>
                    <a:lnTo>
                      <a:pt x="608" y="163"/>
                    </a:lnTo>
                    <a:lnTo>
                      <a:pt x="606" y="163"/>
                    </a:lnTo>
                    <a:lnTo>
                      <a:pt x="606" y="163"/>
                    </a:lnTo>
                    <a:lnTo>
                      <a:pt x="606" y="166"/>
                    </a:lnTo>
                    <a:lnTo>
                      <a:pt x="606" y="166"/>
                    </a:lnTo>
                    <a:lnTo>
                      <a:pt x="604" y="166"/>
                    </a:lnTo>
                    <a:lnTo>
                      <a:pt x="604" y="166"/>
                    </a:lnTo>
                    <a:lnTo>
                      <a:pt x="604" y="166"/>
                    </a:lnTo>
                    <a:lnTo>
                      <a:pt x="604" y="168"/>
                    </a:lnTo>
                    <a:lnTo>
                      <a:pt x="604" y="168"/>
                    </a:lnTo>
                    <a:lnTo>
                      <a:pt x="601" y="168"/>
                    </a:lnTo>
                    <a:lnTo>
                      <a:pt x="601" y="168"/>
                    </a:lnTo>
                    <a:lnTo>
                      <a:pt x="601" y="168"/>
                    </a:lnTo>
                    <a:lnTo>
                      <a:pt x="601" y="170"/>
                    </a:lnTo>
                    <a:lnTo>
                      <a:pt x="599" y="170"/>
                    </a:lnTo>
                    <a:lnTo>
                      <a:pt x="599" y="170"/>
                    </a:lnTo>
                    <a:lnTo>
                      <a:pt x="599" y="170"/>
                    </a:lnTo>
                    <a:lnTo>
                      <a:pt x="599" y="170"/>
                    </a:lnTo>
                    <a:lnTo>
                      <a:pt x="596" y="170"/>
                    </a:lnTo>
                    <a:lnTo>
                      <a:pt x="596" y="170"/>
                    </a:lnTo>
                    <a:lnTo>
                      <a:pt x="596" y="170"/>
                    </a:lnTo>
                    <a:lnTo>
                      <a:pt x="594" y="170"/>
                    </a:lnTo>
                    <a:lnTo>
                      <a:pt x="594" y="170"/>
                    </a:lnTo>
                    <a:lnTo>
                      <a:pt x="594" y="170"/>
                    </a:lnTo>
                    <a:lnTo>
                      <a:pt x="592" y="170"/>
                    </a:lnTo>
                    <a:lnTo>
                      <a:pt x="592" y="170"/>
                    </a:lnTo>
                    <a:lnTo>
                      <a:pt x="592" y="170"/>
                    </a:lnTo>
                    <a:lnTo>
                      <a:pt x="589" y="170"/>
                    </a:lnTo>
                    <a:lnTo>
                      <a:pt x="589" y="170"/>
                    </a:lnTo>
                    <a:lnTo>
                      <a:pt x="589" y="170"/>
                    </a:lnTo>
                    <a:lnTo>
                      <a:pt x="587" y="170"/>
                    </a:lnTo>
                    <a:lnTo>
                      <a:pt x="587" y="170"/>
                    </a:lnTo>
                    <a:lnTo>
                      <a:pt x="585" y="170"/>
                    </a:lnTo>
                    <a:lnTo>
                      <a:pt x="585" y="170"/>
                    </a:lnTo>
                    <a:lnTo>
                      <a:pt x="585" y="170"/>
                    </a:lnTo>
                    <a:lnTo>
                      <a:pt x="585" y="170"/>
                    </a:lnTo>
                    <a:lnTo>
                      <a:pt x="582" y="170"/>
                    </a:lnTo>
                    <a:lnTo>
                      <a:pt x="582" y="170"/>
                    </a:lnTo>
                    <a:lnTo>
                      <a:pt x="580" y="170"/>
                    </a:lnTo>
                    <a:lnTo>
                      <a:pt x="580" y="170"/>
                    </a:lnTo>
                    <a:lnTo>
                      <a:pt x="580" y="170"/>
                    </a:lnTo>
                    <a:lnTo>
                      <a:pt x="580" y="170"/>
                    </a:lnTo>
                    <a:lnTo>
                      <a:pt x="578" y="170"/>
                    </a:lnTo>
                    <a:lnTo>
                      <a:pt x="578" y="170"/>
                    </a:lnTo>
                    <a:lnTo>
                      <a:pt x="578" y="170"/>
                    </a:lnTo>
                    <a:lnTo>
                      <a:pt x="578" y="170"/>
                    </a:lnTo>
                    <a:lnTo>
                      <a:pt x="575" y="170"/>
                    </a:lnTo>
                    <a:lnTo>
                      <a:pt x="575" y="170"/>
                    </a:lnTo>
                    <a:lnTo>
                      <a:pt x="575" y="170"/>
                    </a:lnTo>
                    <a:lnTo>
                      <a:pt x="573" y="170"/>
                    </a:lnTo>
                    <a:lnTo>
                      <a:pt x="573" y="173"/>
                    </a:lnTo>
                    <a:lnTo>
                      <a:pt x="573" y="173"/>
                    </a:lnTo>
                    <a:lnTo>
                      <a:pt x="573" y="173"/>
                    </a:lnTo>
                    <a:lnTo>
                      <a:pt x="573" y="175"/>
                    </a:lnTo>
                    <a:lnTo>
                      <a:pt x="573" y="175"/>
                    </a:lnTo>
                    <a:lnTo>
                      <a:pt x="573" y="175"/>
                    </a:lnTo>
                    <a:lnTo>
                      <a:pt x="573" y="178"/>
                    </a:lnTo>
                    <a:lnTo>
                      <a:pt x="570" y="178"/>
                    </a:lnTo>
                    <a:lnTo>
                      <a:pt x="570" y="178"/>
                    </a:lnTo>
                    <a:lnTo>
                      <a:pt x="570" y="178"/>
                    </a:lnTo>
                    <a:lnTo>
                      <a:pt x="570" y="178"/>
                    </a:lnTo>
                    <a:lnTo>
                      <a:pt x="570" y="180"/>
                    </a:lnTo>
                    <a:lnTo>
                      <a:pt x="568" y="180"/>
                    </a:lnTo>
                    <a:lnTo>
                      <a:pt x="568" y="180"/>
                    </a:lnTo>
                    <a:lnTo>
                      <a:pt x="568" y="180"/>
                    </a:lnTo>
                    <a:lnTo>
                      <a:pt x="566" y="180"/>
                    </a:lnTo>
                    <a:lnTo>
                      <a:pt x="566" y="180"/>
                    </a:lnTo>
                    <a:lnTo>
                      <a:pt x="566" y="180"/>
                    </a:lnTo>
                    <a:lnTo>
                      <a:pt x="566" y="180"/>
                    </a:lnTo>
                    <a:lnTo>
                      <a:pt x="566" y="182"/>
                    </a:lnTo>
                    <a:lnTo>
                      <a:pt x="563" y="182"/>
                    </a:lnTo>
                    <a:lnTo>
                      <a:pt x="563" y="182"/>
                    </a:lnTo>
                    <a:lnTo>
                      <a:pt x="563" y="182"/>
                    </a:lnTo>
                    <a:lnTo>
                      <a:pt x="563" y="182"/>
                    </a:lnTo>
                    <a:lnTo>
                      <a:pt x="561" y="182"/>
                    </a:lnTo>
                    <a:lnTo>
                      <a:pt x="561" y="185"/>
                    </a:lnTo>
                    <a:lnTo>
                      <a:pt x="561" y="185"/>
                    </a:lnTo>
                    <a:lnTo>
                      <a:pt x="559" y="185"/>
                    </a:lnTo>
                    <a:lnTo>
                      <a:pt x="559" y="185"/>
                    </a:lnTo>
                    <a:lnTo>
                      <a:pt x="559" y="185"/>
                    </a:lnTo>
                    <a:lnTo>
                      <a:pt x="559" y="185"/>
                    </a:lnTo>
                    <a:lnTo>
                      <a:pt x="556" y="185"/>
                    </a:lnTo>
                    <a:lnTo>
                      <a:pt x="556" y="187"/>
                    </a:lnTo>
                    <a:lnTo>
                      <a:pt x="556" y="187"/>
                    </a:lnTo>
                    <a:lnTo>
                      <a:pt x="556" y="187"/>
                    </a:lnTo>
                    <a:lnTo>
                      <a:pt x="556" y="187"/>
                    </a:lnTo>
                    <a:lnTo>
                      <a:pt x="554" y="187"/>
                    </a:lnTo>
                    <a:lnTo>
                      <a:pt x="554" y="187"/>
                    </a:lnTo>
                    <a:lnTo>
                      <a:pt x="554" y="187"/>
                    </a:lnTo>
                    <a:lnTo>
                      <a:pt x="552" y="187"/>
                    </a:lnTo>
                    <a:lnTo>
                      <a:pt x="552" y="187"/>
                    </a:lnTo>
                    <a:lnTo>
                      <a:pt x="552" y="187"/>
                    </a:lnTo>
                    <a:lnTo>
                      <a:pt x="549" y="187"/>
                    </a:lnTo>
                    <a:lnTo>
                      <a:pt x="549" y="187"/>
                    </a:lnTo>
                    <a:lnTo>
                      <a:pt x="547" y="187"/>
                    </a:lnTo>
                    <a:lnTo>
                      <a:pt x="547" y="187"/>
                    </a:lnTo>
                    <a:lnTo>
                      <a:pt x="547" y="187"/>
                    </a:lnTo>
                    <a:lnTo>
                      <a:pt x="544" y="187"/>
                    </a:lnTo>
                    <a:lnTo>
                      <a:pt x="544" y="187"/>
                    </a:lnTo>
                    <a:lnTo>
                      <a:pt x="544" y="187"/>
                    </a:lnTo>
                    <a:lnTo>
                      <a:pt x="544" y="185"/>
                    </a:lnTo>
                    <a:lnTo>
                      <a:pt x="542" y="185"/>
                    </a:lnTo>
                    <a:lnTo>
                      <a:pt x="542" y="185"/>
                    </a:lnTo>
                    <a:lnTo>
                      <a:pt x="540" y="185"/>
                    </a:lnTo>
                    <a:lnTo>
                      <a:pt x="540" y="185"/>
                    </a:lnTo>
                    <a:lnTo>
                      <a:pt x="540" y="185"/>
                    </a:lnTo>
                    <a:lnTo>
                      <a:pt x="540" y="185"/>
                    </a:lnTo>
                    <a:lnTo>
                      <a:pt x="537" y="185"/>
                    </a:lnTo>
                    <a:lnTo>
                      <a:pt x="537" y="185"/>
                    </a:lnTo>
                    <a:lnTo>
                      <a:pt x="537" y="185"/>
                    </a:lnTo>
                    <a:lnTo>
                      <a:pt x="535" y="185"/>
                    </a:lnTo>
                    <a:lnTo>
                      <a:pt x="535" y="182"/>
                    </a:lnTo>
                    <a:lnTo>
                      <a:pt x="535" y="182"/>
                    </a:lnTo>
                    <a:lnTo>
                      <a:pt x="533" y="182"/>
                    </a:lnTo>
                    <a:lnTo>
                      <a:pt x="533" y="182"/>
                    </a:lnTo>
                    <a:lnTo>
                      <a:pt x="533" y="182"/>
                    </a:lnTo>
                    <a:lnTo>
                      <a:pt x="533" y="182"/>
                    </a:lnTo>
                    <a:lnTo>
                      <a:pt x="533" y="180"/>
                    </a:lnTo>
                    <a:lnTo>
                      <a:pt x="530" y="180"/>
                    </a:lnTo>
                    <a:lnTo>
                      <a:pt x="530" y="180"/>
                    </a:lnTo>
                    <a:lnTo>
                      <a:pt x="530" y="180"/>
                    </a:lnTo>
                    <a:lnTo>
                      <a:pt x="530" y="180"/>
                    </a:lnTo>
                    <a:lnTo>
                      <a:pt x="530" y="180"/>
                    </a:lnTo>
                    <a:lnTo>
                      <a:pt x="528" y="180"/>
                    </a:lnTo>
                    <a:lnTo>
                      <a:pt x="528" y="180"/>
                    </a:lnTo>
                    <a:lnTo>
                      <a:pt x="525" y="180"/>
                    </a:lnTo>
                    <a:lnTo>
                      <a:pt x="525" y="180"/>
                    </a:lnTo>
                    <a:lnTo>
                      <a:pt x="525" y="180"/>
                    </a:lnTo>
                    <a:lnTo>
                      <a:pt x="523" y="180"/>
                    </a:lnTo>
                    <a:lnTo>
                      <a:pt x="523" y="180"/>
                    </a:lnTo>
                    <a:lnTo>
                      <a:pt x="523" y="180"/>
                    </a:lnTo>
                    <a:lnTo>
                      <a:pt x="521" y="180"/>
                    </a:lnTo>
                    <a:lnTo>
                      <a:pt x="521" y="180"/>
                    </a:lnTo>
                    <a:lnTo>
                      <a:pt x="518" y="180"/>
                    </a:lnTo>
                    <a:lnTo>
                      <a:pt x="518" y="180"/>
                    </a:lnTo>
                    <a:lnTo>
                      <a:pt x="518" y="180"/>
                    </a:lnTo>
                    <a:lnTo>
                      <a:pt x="518" y="180"/>
                    </a:lnTo>
                    <a:lnTo>
                      <a:pt x="516" y="180"/>
                    </a:lnTo>
                    <a:lnTo>
                      <a:pt x="516" y="180"/>
                    </a:lnTo>
                    <a:lnTo>
                      <a:pt x="516" y="180"/>
                    </a:lnTo>
                    <a:lnTo>
                      <a:pt x="516" y="180"/>
                    </a:lnTo>
                    <a:lnTo>
                      <a:pt x="516" y="182"/>
                    </a:lnTo>
                    <a:lnTo>
                      <a:pt x="514" y="182"/>
                    </a:lnTo>
                    <a:lnTo>
                      <a:pt x="514" y="182"/>
                    </a:lnTo>
                    <a:lnTo>
                      <a:pt x="514" y="185"/>
                    </a:lnTo>
                    <a:lnTo>
                      <a:pt x="514" y="185"/>
                    </a:lnTo>
                    <a:lnTo>
                      <a:pt x="514" y="185"/>
                    </a:lnTo>
                    <a:lnTo>
                      <a:pt x="511" y="185"/>
                    </a:lnTo>
                    <a:lnTo>
                      <a:pt x="511" y="187"/>
                    </a:lnTo>
                    <a:lnTo>
                      <a:pt x="511" y="187"/>
                    </a:lnTo>
                    <a:lnTo>
                      <a:pt x="511" y="187"/>
                    </a:lnTo>
                    <a:lnTo>
                      <a:pt x="511" y="189"/>
                    </a:lnTo>
                    <a:lnTo>
                      <a:pt x="511" y="189"/>
                    </a:lnTo>
                    <a:lnTo>
                      <a:pt x="511" y="189"/>
                    </a:lnTo>
                    <a:lnTo>
                      <a:pt x="511" y="192"/>
                    </a:lnTo>
                    <a:lnTo>
                      <a:pt x="511" y="192"/>
                    </a:lnTo>
                    <a:lnTo>
                      <a:pt x="509" y="192"/>
                    </a:lnTo>
                    <a:lnTo>
                      <a:pt x="509" y="192"/>
                    </a:lnTo>
                    <a:lnTo>
                      <a:pt x="509" y="192"/>
                    </a:lnTo>
                    <a:lnTo>
                      <a:pt x="509" y="194"/>
                    </a:lnTo>
                    <a:lnTo>
                      <a:pt x="509" y="194"/>
                    </a:lnTo>
                    <a:lnTo>
                      <a:pt x="507" y="194"/>
                    </a:lnTo>
                    <a:lnTo>
                      <a:pt x="507" y="196"/>
                    </a:lnTo>
                    <a:lnTo>
                      <a:pt x="507" y="196"/>
                    </a:lnTo>
                    <a:lnTo>
                      <a:pt x="507" y="196"/>
                    </a:lnTo>
                    <a:lnTo>
                      <a:pt x="507" y="199"/>
                    </a:lnTo>
                    <a:lnTo>
                      <a:pt x="507" y="199"/>
                    </a:lnTo>
                    <a:lnTo>
                      <a:pt x="507" y="199"/>
                    </a:lnTo>
                    <a:lnTo>
                      <a:pt x="509" y="199"/>
                    </a:lnTo>
                    <a:lnTo>
                      <a:pt x="509" y="201"/>
                    </a:lnTo>
                    <a:lnTo>
                      <a:pt x="509" y="201"/>
                    </a:lnTo>
                    <a:lnTo>
                      <a:pt x="509" y="201"/>
                    </a:lnTo>
                    <a:lnTo>
                      <a:pt x="509" y="201"/>
                    </a:lnTo>
                    <a:lnTo>
                      <a:pt x="511" y="201"/>
                    </a:lnTo>
                    <a:lnTo>
                      <a:pt x="511" y="204"/>
                    </a:lnTo>
                    <a:lnTo>
                      <a:pt x="511" y="204"/>
                    </a:lnTo>
                    <a:lnTo>
                      <a:pt x="511" y="204"/>
                    </a:lnTo>
                    <a:lnTo>
                      <a:pt x="511" y="204"/>
                    </a:lnTo>
                    <a:lnTo>
                      <a:pt x="511" y="206"/>
                    </a:lnTo>
                    <a:lnTo>
                      <a:pt x="514" y="206"/>
                    </a:lnTo>
                    <a:lnTo>
                      <a:pt x="514" y="206"/>
                    </a:lnTo>
                    <a:lnTo>
                      <a:pt x="516" y="206"/>
                    </a:lnTo>
                    <a:lnTo>
                      <a:pt x="516" y="206"/>
                    </a:lnTo>
                    <a:lnTo>
                      <a:pt x="516" y="206"/>
                    </a:lnTo>
                    <a:lnTo>
                      <a:pt x="516" y="206"/>
                    </a:lnTo>
                    <a:lnTo>
                      <a:pt x="518" y="206"/>
                    </a:lnTo>
                    <a:lnTo>
                      <a:pt x="518" y="208"/>
                    </a:lnTo>
                    <a:lnTo>
                      <a:pt x="518" y="208"/>
                    </a:lnTo>
                    <a:lnTo>
                      <a:pt x="518" y="208"/>
                    </a:lnTo>
                    <a:lnTo>
                      <a:pt x="518" y="208"/>
                    </a:lnTo>
                    <a:lnTo>
                      <a:pt x="518" y="211"/>
                    </a:lnTo>
                    <a:lnTo>
                      <a:pt x="518" y="211"/>
                    </a:lnTo>
                    <a:lnTo>
                      <a:pt x="521" y="211"/>
                    </a:lnTo>
                    <a:lnTo>
                      <a:pt x="521" y="211"/>
                    </a:lnTo>
                    <a:lnTo>
                      <a:pt x="521" y="213"/>
                    </a:lnTo>
                    <a:lnTo>
                      <a:pt x="518" y="213"/>
                    </a:lnTo>
                    <a:lnTo>
                      <a:pt x="518" y="213"/>
                    </a:lnTo>
                    <a:lnTo>
                      <a:pt x="518" y="213"/>
                    </a:lnTo>
                    <a:lnTo>
                      <a:pt x="518" y="213"/>
                    </a:lnTo>
                    <a:lnTo>
                      <a:pt x="516" y="213"/>
                    </a:lnTo>
                    <a:lnTo>
                      <a:pt x="516" y="213"/>
                    </a:lnTo>
                    <a:lnTo>
                      <a:pt x="516" y="213"/>
                    </a:lnTo>
                    <a:lnTo>
                      <a:pt x="516" y="215"/>
                    </a:lnTo>
                    <a:lnTo>
                      <a:pt x="514" y="215"/>
                    </a:lnTo>
                    <a:lnTo>
                      <a:pt x="514" y="215"/>
                    </a:lnTo>
                    <a:lnTo>
                      <a:pt x="514" y="218"/>
                    </a:lnTo>
                    <a:lnTo>
                      <a:pt x="514" y="218"/>
                    </a:lnTo>
                    <a:lnTo>
                      <a:pt x="514" y="218"/>
                    </a:lnTo>
                    <a:lnTo>
                      <a:pt x="511" y="218"/>
                    </a:lnTo>
                    <a:lnTo>
                      <a:pt x="511" y="220"/>
                    </a:lnTo>
                    <a:lnTo>
                      <a:pt x="511" y="220"/>
                    </a:lnTo>
                    <a:lnTo>
                      <a:pt x="511" y="220"/>
                    </a:lnTo>
                    <a:lnTo>
                      <a:pt x="511" y="220"/>
                    </a:lnTo>
                    <a:lnTo>
                      <a:pt x="509" y="220"/>
                    </a:lnTo>
                    <a:lnTo>
                      <a:pt x="509" y="220"/>
                    </a:lnTo>
                    <a:lnTo>
                      <a:pt x="507" y="220"/>
                    </a:lnTo>
                    <a:lnTo>
                      <a:pt x="507" y="220"/>
                    </a:lnTo>
                    <a:lnTo>
                      <a:pt x="507" y="220"/>
                    </a:lnTo>
                    <a:lnTo>
                      <a:pt x="507" y="220"/>
                    </a:lnTo>
                    <a:lnTo>
                      <a:pt x="504" y="220"/>
                    </a:lnTo>
                    <a:lnTo>
                      <a:pt x="504" y="220"/>
                    </a:lnTo>
                    <a:lnTo>
                      <a:pt x="504" y="220"/>
                    </a:lnTo>
                    <a:lnTo>
                      <a:pt x="504" y="223"/>
                    </a:lnTo>
                    <a:lnTo>
                      <a:pt x="502" y="223"/>
                    </a:lnTo>
                    <a:lnTo>
                      <a:pt x="502" y="223"/>
                    </a:lnTo>
                    <a:lnTo>
                      <a:pt x="499" y="223"/>
                    </a:lnTo>
                    <a:lnTo>
                      <a:pt x="499" y="223"/>
                    </a:lnTo>
                    <a:lnTo>
                      <a:pt x="499" y="223"/>
                    </a:lnTo>
                    <a:lnTo>
                      <a:pt x="499" y="223"/>
                    </a:lnTo>
                    <a:lnTo>
                      <a:pt x="499" y="225"/>
                    </a:lnTo>
                    <a:lnTo>
                      <a:pt x="497" y="225"/>
                    </a:lnTo>
                    <a:lnTo>
                      <a:pt x="497" y="225"/>
                    </a:lnTo>
                    <a:lnTo>
                      <a:pt x="497" y="225"/>
                    </a:lnTo>
                    <a:lnTo>
                      <a:pt x="497" y="227"/>
                    </a:lnTo>
                    <a:lnTo>
                      <a:pt x="497" y="227"/>
                    </a:lnTo>
                    <a:lnTo>
                      <a:pt x="497" y="227"/>
                    </a:lnTo>
                    <a:lnTo>
                      <a:pt x="495" y="227"/>
                    </a:lnTo>
                    <a:lnTo>
                      <a:pt x="495" y="230"/>
                    </a:lnTo>
                    <a:lnTo>
                      <a:pt x="495" y="230"/>
                    </a:lnTo>
                    <a:lnTo>
                      <a:pt x="495" y="230"/>
                    </a:lnTo>
                    <a:lnTo>
                      <a:pt x="492" y="230"/>
                    </a:lnTo>
                    <a:lnTo>
                      <a:pt x="492" y="230"/>
                    </a:lnTo>
                    <a:lnTo>
                      <a:pt x="492" y="230"/>
                    </a:lnTo>
                    <a:lnTo>
                      <a:pt x="492" y="232"/>
                    </a:lnTo>
                    <a:lnTo>
                      <a:pt x="492" y="232"/>
                    </a:lnTo>
                    <a:lnTo>
                      <a:pt x="492" y="232"/>
                    </a:lnTo>
                    <a:lnTo>
                      <a:pt x="490" y="232"/>
                    </a:lnTo>
                    <a:lnTo>
                      <a:pt x="490" y="234"/>
                    </a:lnTo>
                    <a:lnTo>
                      <a:pt x="490" y="234"/>
                    </a:lnTo>
                    <a:lnTo>
                      <a:pt x="490" y="234"/>
                    </a:lnTo>
                    <a:lnTo>
                      <a:pt x="490" y="234"/>
                    </a:lnTo>
                    <a:lnTo>
                      <a:pt x="488" y="234"/>
                    </a:lnTo>
                    <a:lnTo>
                      <a:pt x="488" y="234"/>
                    </a:lnTo>
                    <a:lnTo>
                      <a:pt x="488" y="237"/>
                    </a:lnTo>
                    <a:lnTo>
                      <a:pt x="488" y="237"/>
                    </a:lnTo>
                    <a:lnTo>
                      <a:pt x="485" y="237"/>
                    </a:lnTo>
                    <a:lnTo>
                      <a:pt x="485" y="239"/>
                    </a:lnTo>
                    <a:lnTo>
                      <a:pt x="485" y="239"/>
                    </a:lnTo>
                    <a:lnTo>
                      <a:pt x="485" y="239"/>
                    </a:lnTo>
                    <a:lnTo>
                      <a:pt x="485" y="239"/>
                    </a:lnTo>
                    <a:lnTo>
                      <a:pt x="483" y="239"/>
                    </a:lnTo>
                    <a:lnTo>
                      <a:pt x="483" y="239"/>
                    </a:lnTo>
                    <a:lnTo>
                      <a:pt x="483" y="242"/>
                    </a:lnTo>
                    <a:lnTo>
                      <a:pt x="483" y="242"/>
                    </a:lnTo>
                    <a:lnTo>
                      <a:pt x="481" y="242"/>
                    </a:lnTo>
                    <a:lnTo>
                      <a:pt x="481" y="242"/>
                    </a:lnTo>
                    <a:lnTo>
                      <a:pt x="481" y="242"/>
                    </a:lnTo>
                    <a:lnTo>
                      <a:pt x="478" y="242"/>
                    </a:lnTo>
                    <a:lnTo>
                      <a:pt x="478" y="242"/>
                    </a:lnTo>
                    <a:lnTo>
                      <a:pt x="478" y="242"/>
                    </a:lnTo>
                    <a:lnTo>
                      <a:pt x="476" y="242"/>
                    </a:lnTo>
                    <a:lnTo>
                      <a:pt x="476" y="242"/>
                    </a:lnTo>
                    <a:lnTo>
                      <a:pt x="473" y="242"/>
                    </a:lnTo>
                    <a:lnTo>
                      <a:pt x="473" y="242"/>
                    </a:lnTo>
                    <a:lnTo>
                      <a:pt x="473" y="242"/>
                    </a:lnTo>
                    <a:lnTo>
                      <a:pt x="473" y="242"/>
                    </a:lnTo>
                    <a:lnTo>
                      <a:pt x="471" y="242"/>
                    </a:lnTo>
                    <a:lnTo>
                      <a:pt x="471" y="242"/>
                    </a:lnTo>
                    <a:lnTo>
                      <a:pt x="471" y="244"/>
                    </a:lnTo>
                    <a:lnTo>
                      <a:pt x="471" y="244"/>
                    </a:lnTo>
                    <a:lnTo>
                      <a:pt x="469" y="244"/>
                    </a:lnTo>
                    <a:lnTo>
                      <a:pt x="469" y="244"/>
                    </a:lnTo>
                    <a:lnTo>
                      <a:pt x="469" y="244"/>
                    </a:lnTo>
                    <a:lnTo>
                      <a:pt x="466" y="244"/>
                    </a:lnTo>
                    <a:lnTo>
                      <a:pt x="466" y="246"/>
                    </a:lnTo>
                    <a:lnTo>
                      <a:pt x="466" y="246"/>
                    </a:lnTo>
                    <a:lnTo>
                      <a:pt x="466" y="246"/>
                    </a:lnTo>
                    <a:lnTo>
                      <a:pt x="464" y="246"/>
                    </a:lnTo>
                    <a:lnTo>
                      <a:pt x="464" y="246"/>
                    </a:lnTo>
                    <a:lnTo>
                      <a:pt x="464" y="246"/>
                    </a:lnTo>
                    <a:lnTo>
                      <a:pt x="464" y="246"/>
                    </a:lnTo>
                    <a:lnTo>
                      <a:pt x="462" y="246"/>
                    </a:lnTo>
                    <a:lnTo>
                      <a:pt x="462" y="246"/>
                    </a:lnTo>
                    <a:lnTo>
                      <a:pt x="459" y="246"/>
                    </a:lnTo>
                    <a:lnTo>
                      <a:pt x="459" y="246"/>
                    </a:lnTo>
                    <a:lnTo>
                      <a:pt x="459" y="246"/>
                    </a:lnTo>
                    <a:lnTo>
                      <a:pt x="459" y="246"/>
                    </a:lnTo>
                    <a:lnTo>
                      <a:pt x="457" y="246"/>
                    </a:lnTo>
                    <a:lnTo>
                      <a:pt x="457" y="246"/>
                    </a:lnTo>
                    <a:lnTo>
                      <a:pt x="457" y="246"/>
                    </a:lnTo>
                    <a:lnTo>
                      <a:pt x="454" y="246"/>
                    </a:lnTo>
                    <a:lnTo>
                      <a:pt x="454" y="246"/>
                    </a:lnTo>
                    <a:lnTo>
                      <a:pt x="454" y="246"/>
                    </a:lnTo>
                    <a:lnTo>
                      <a:pt x="452" y="246"/>
                    </a:lnTo>
                    <a:lnTo>
                      <a:pt x="452" y="246"/>
                    </a:lnTo>
                    <a:lnTo>
                      <a:pt x="452" y="249"/>
                    </a:lnTo>
                    <a:lnTo>
                      <a:pt x="452" y="249"/>
                    </a:lnTo>
                    <a:lnTo>
                      <a:pt x="452" y="246"/>
                    </a:lnTo>
                    <a:lnTo>
                      <a:pt x="450" y="246"/>
                    </a:lnTo>
                    <a:lnTo>
                      <a:pt x="450" y="246"/>
                    </a:lnTo>
                    <a:lnTo>
                      <a:pt x="450" y="246"/>
                    </a:lnTo>
                    <a:lnTo>
                      <a:pt x="447" y="246"/>
                    </a:lnTo>
                    <a:lnTo>
                      <a:pt x="447" y="246"/>
                    </a:lnTo>
                    <a:lnTo>
                      <a:pt x="447" y="246"/>
                    </a:lnTo>
                    <a:lnTo>
                      <a:pt x="445" y="246"/>
                    </a:lnTo>
                    <a:lnTo>
                      <a:pt x="445" y="246"/>
                    </a:lnTo>
                    <a:lnTo>
                      <a:pt x="445" y="246"/>
                    </a:lnTo>
                    <a:lnTo>
                      <a:pt x="443" y="246"/>
                    </a:lnTo>
                    <a:lnTo>
                      <a:pt x="443" y="246"/>
                    </a:lnTo>
                    <a:lnTo>
                      <a:pt x="440" y="246"/>
                    </a:lnTo>
                    <a:lnTo>
                      <a:pt x="440" y="246"/>
                    </a:lnTo>
                    <a:lnTo>
                      <a:pt x="440" y="246"/>
                    </a:lnTo>
                    <a:lnTo>
                      <a:pt x="438" y="246"/>
                    </a:lnTo>
                    <a:lnTo>
                      <a:pt x="438" y="246"/>
                    </a:lnTo>
                    <a:lnTo>
                      <a:pt x="438" y="246"/>
                    </a:lnTo>
                    <a:lnTo>
                      <a:pt x="436" y="246"/>
                    </a:lnTo>
                    <a:lnTo>
                      <a:pt x="436" y="246"/>
                    </a:lnTo>
                    <a:lnTo>
                      <a:pt x="433" y="246"/>
                    </a:lnTo>
                    <a:lnTo>
                      <a:pt x="433" y="246"/>
                    </a:lnTo>
                    <a:lnTo>
                      <a:pt x="433" y="246"/>
                    </a:lnTo>
                    <a:lnTo>
                      <a:pt x="433" y="246"/>
                    </a:lnTo>
                    <a:lnTo>
                      <a:pt x="431" y="246"/>
                    </a:lnTo>
                    <a:lnTo>
                      <a:pt x="431" y="246"/>
                    </a:lnTo>
                    <a:lnTo>
                      <a:pt x="431" y="246"/>
                    </a:lnTo>
                    <a:lnTo>
                      <a:pt x="428" y="246"/>
                    </a:lnTo>
                    <a:lnTo>
                      <a:pt x="428" y="246"/>
                    </a:lnTo>
                    <a:lnTo>
                      <a:pt x="426" y="246"/>
                    </a:lnTo>
                    <a:lnTo>
                      <a:pt x="426" y="246"/>
                    </a:lnTo>
                    <a:lnTo>
                      <a:pt x="426" y="246"/>
                    </a:lnTo>
                    <a:lnTo>
                      <a:pt x="424" y="246"/>
                    </a:lnTo>
                    <a:lnTo>
                      <a:pt x="424" y="246"/>
                    </a:lnTo>
                    <a:lnTo>
                      <a:pt x="424" y="246"/>
                    </a:lnTo>
                    <a:lnTo>
                      <a:pt x="424" y="246"/>
                    </a:lnTo>
                    <a:lnTo>
                      <a:pt x="421" y="246"/>
                    </a:lnTo>
                    <a:lnTo>
                      <a:pt x="421" y="246"/>
                    </a:lnTo>
                    <a:lnTo>
                      <a:pt x="421" y="246"/>
                    </a:lnTo>
                    <a:lnTo>
                      <a:pt x="419" y="246"/>
                    </a:lnTo>
                    <a:lnTo>
                      <a:pt x="419" y="246"/>
                    </a:lnTo>
                    <a:lnTo>
                      <a:pt x="419" y="249"/>
                    </a:lnTo>
                    <a:lnTo>
                      <a:pt x="419" y="249"/>
                    </a:lnTo>
                    <a:lnTo>
                      <a:pt x="419" y="249"/>
                    </a:lnTo>
                    <a:lnTo>
                      <a:pt x="417" y="249"/>
                    </a:lnTo>
                    <a:lnTo>
                      <a:pt x="417" y="249"/>
                    </a:lnTo>
                    <a:lnTo>
                      <a:pt x="417" y="249"/>
                    </a:lnTo>
                    <a:lnTo>
                      <a:pt x="414" y="249"/>
                    </a:lnTo>
                    <a:lnTo>
                      <a:pt x="414" y="249"/>
                    </a:lnTo>
                    <a:lnTo>
                      <a:pt x="412" y="249"/>
                    </a:lnTo>
                    <a:lnTo>
                      <a:pt x="412" y="251"/>
                    </a:lnTo>
                    <a:lnTo>
                      <a:pt x="412" y="251"/>
                    </a:lnTo>
                    <a:lnTo>
                      <a:pt x="412" y="251"/>
                    </a:lnTo>
                    <a:lnTo>
                      <a:pt x="410" y="251"/>
                    </a:lnTo>
                    <a:lnTo>
                      <a:pt x="410" y="251"/>
                    </a:lnTo>
                    <a:lnTo>
                      <a:pt x="410" y="251"/>
                    </a:lnTo>
                    <a:lnTo>
                      <a:pt x="407" y="251"/>
                    </a:lnTo>
                    <a:lnTo>
                      <a:pt x="407" y="251"/>
                    </a:lnTo>
                    <a:lnTo>
                      <a:pt x="407" y="251"/>
                    </a:lnTo>
                    <a:lnTo>
                      <a:pt x="405" y="251"/>
                    </a:lnTo>
                    <a:lnTo>
                      <a:pt x="405" y="251"/>
                    </a:lnTo>
                    <a:lnTo>
                      <a:pt x="405" y="251"/>
                    </a:lnTo>
                    <a:lnTo>
                      <a:pt x="405" y="251"/>
                    </a:lnTo>
                    <a:lnTo>
                      <a:pt x="402" y="251"/>
                    </a:lnTo>
                    <a:lnTo>
                      <a:pt x="402" y="251"/>
                    </a:lnTo>
                    <a:lnTo>
                      <a:pt x="402" y="253"/>
                    </a:lnTo>
                    <a:lnTo>
                      <a:pt x="400" y="253"/>
                    </a:lnTo>
                    <a:lnTo>
                      <a:pt x="400" y="253"/>
                    </a:lnTo>
                    <a:lnTo>
                      <a:pt x="400" y="253"/>
                    </a:lnTo>
                    <a:lnTo>
                      <a:pt x="400" y="253"/>
                    </a:lnTo>
                    <a:lnTo>
                      <a:pt x="398" y="253"/>
                    </a:lnTo>
                    <a:lnTo>
                      <a:pt x="398" y="253"/>
                    </a:lnTo>
                    <a:lnTo>
                      <a:pt x="398" y="253"/>
                    </a:lnTo>
                    <a:lnTo>
                      <a:pt x="398" y="256"/>
                    </a:lnTo>
                    <a:lnTo>
                      <a:pt x="395" y="256"/>
                    </a:lnTo>
                    <a:lnTo>
                      <a:pt x="395" y="256"/>
                    </a:lnTo>
                    <a:lnTo>
                      <a:pt x="393" y="256"/>
                    </a:lnTo>
                    <a:lnTo>
                      <a:pt x="393" y="256"/>
                    </a:lnTo>
                    <a:lnTo>
                      <a:pt x="393" y="256"/>
                    </a:lnTo>
                    <a:lnTo>
                      <a:pt x="393" y="256"/>
                    </a:lnTo>
                    <a:lnTo>
                      <a:pt x="391" y="256"/>
                    </a:lnTo>
                    <a:lnTo>
                      <a:pt x="391" y="258"/>
                    </a:lnTo>
                    <a:lnTo>
                      <a:pt x="391" y="258"/>
                    </a:lnTo>
                    <a:lnTo>
                      <a:pt x="391" y="258"/>
                    </a:lnTo>
                    <a:lnTo>
                      <a:pt x="388" y="258"/>
                    </a:lnTo>
                    <a:lnTo>
                      <a:pt x="388" y="258"/>
                    </a:lnTo>
                    <a:lnTo>
                      <a:pt x="388" y="258"/>
                    </a:lnTo>
                    <a:lnTo>
                      <a:pt x="386" y="258"/>
                    </a:lnTo>
                    <a:lnTo>
                      <a:pt x="386" y="258"/>
                    </a:lnTo>
                    <a:lnTo>
                      <a:pt x="386" y="260"/>
                    </a:lnTo>
                    <a:lnTo>
                      <a:pt x="386" y="260"/>
                    </a:lnTo>
                    <a:lnTo>
                      <a:pt x="383" y="260"/>
                    </a:lnTo>
                    <a:lnTo>
                      <a:pt x="383" y="260"/>
                    </a:lnTo>
                    <a:lnTo>
                      <a:pt x="383" y="260"/>
                    </a:lnTo>
                    <a:lnTo>
                      <a:pt x="383" y="260"/>
                    </a:lnTo>
                    <a:lnTo>
                      <a:pt x="381" y="260"/>
                    </a:lnTo>
                    <a:lnTo>
                      <a:pt x="381" y="260"/>
                    </a:lnTo>
                    <a:lnTo>
                      <a:pt x="381" y="260"/>
                    </a:lnTo>
                    <a:lnTo>
                      <a:pt x="379" y="260"/>
                    </a:lnTo>
                    <a:lnTo>
                      <a:pt x="379" y="263"/>
                    </a:lnTo>
                    <a:lnTo>
                      <a:pt x="379" y="263"/>
                    </a:lnTo>
                    <a:lnTo>
                      <a:pt x="379" y="263"/>
                    </a:lnTo>
                    <a:lnTo>
                      <a:pt x="379" y="263"/>
                    </a:lnTo>
                    <a:lnTo>
                      <a:pt x="376" y="263"/>
                    </a:lnTo>
                    <a:lnTo>
                      <a:pt x="376" y="263"/>
                    </a:lnTo>
                    <a:lnTo>
                      <a:pt x="376" y="263"/>
                    </a:lnTo>
                    <a:lnTo>
                      <a:pt x="376" y="265"/>
                    </a:lnTo>
                    <a:lnTo>
                      <a:pt x="374" y="265"/>
                    </a:lnTo>
                    <a:lnTo>
                      <a:pt x="374" y="265"/>
                    </a:lnTo>
                    <a:lnTo>
                      <a:pt x="374" y="265"/>
                    </a:lnTo>
                    <a:lnTo>
                      <a:pt x="372" y="265"/>
                    </a:lnTo>
                    <a:lnTo>
                      <a:pt x="372" y="268"/>
                    </a:lnTo>
                    <a:lnTo>
                      <a:pt x="372" y="268"/>
                    </a:lnTo>
                    <a:lnTo>
                      <a:pt x="372" y="268"/>
                    </a:lnTo>
                    <a:lnTo>
                      <a:pt x="372" y="268"/>
                    </a:lnTo>
                    <a:lnTo>
                      <a:pt x="369" y="268"/>
                    </a:lnTo>
                    <a:lnTo>
                      <a:pt x="369" y="268"/>
                    </a:lnTo>
                    <a:lnTo>
                      <a:pt x="369" y="268"/>
                    </a:lnTo>
                    <a:lnTo>
                      <a:pt x="367" y="268"/>
                    </a:lnTo>
                    <a:lnTo>
                      <a:pt x="367" y="268"/>
                    </a:lnTo>
                    <a:lnTo>
                      <a:pt x="367" y="268"/>
                    </a:lnTo>
                    <a:lnTo>
                      <a:pt x="365" y="268"/>
                    </a:lnTo>
                    <a:lnTo>
                      <a:pt x="365" y="268"/>
                    </a:lnTo>
                    <a:lnTo>
                      <a:pt x="365" y="268"/>
                    </a:lnTo>
                    <a:lnTo>
                      <a:pt x="365" y="265"/>
                    </a:lnTo>
                    <a:lnTo>
                      <a:pt x="362" y="265"/>
                    </a:lnTo>
                    <a:lnTo>
                      <a:pt x="362" y="265"/>
                    </a:lnTo>
                    <a:lnTo>
                      <a:pt x="360" y="265"/>
                    </a:lnTo>
                    <a:lnTo>
                      <a:pt x="360" y="265"/>
                    </a:lnTo>
                    <a:lnTo>
                      <a:pt x="360" y="265"/>
                    </a:lnTo>
                    <a:lnTo>
                      <a:pt x="360" y="263"/>
                    </a:lnTo>
                    <a:lnTo>
                      <a:pt x="360" y="263"/>
                    </a:lnTo>
                    <a:lnTo>
                      <a:pt x="360" y="260"/>
                    </a:lnTo>
                    <a:lnTo>
                      <a:pt x="360" y="260"/>
                    </a:lnTo>
                    <a:lnTo>
                      <a:pt x="360" y="260"/>
                    </a:lnTo>
                    <a:lnTo>
                      <a:pt x="357" y="260"/>
                    </a:lnTo>
                    <a:lnTo>
                      <a:pt x="357" y="260"/>
                    </a:lnTo>
                    <a:lnTo>
                      <a:pt x="357" y="260"/>
                    </a:lnTo>
                    <a:lnTo>
                      <a:pt x="355" y="260"/>
                    </a:lnTo>
                    <a:lnTo>
                      <a:pt x="355" y="260"/>
                    </a:lnTo>
                    <a:lnTo>
                      <a:pt x="355" y="260"/>
                    </a:lnTo>
                    <a:lnTo>
                      <a:pt x="353" y="260"/>
                    </a:lnTo>
                    <a:lnTo>
                      <a:pt x="353" y="260"/>
                    </a:lnTo>
                    <a:lnTo>
                      <a:pt x="353" y="260"/>
                    </a:lnTo>
                    <a:lnTo>
                      <a:pt x="350" y="260"/>
                    </a:lnTo>
                    <a:lnTo>
                      <a:pt x="350" y="260"/>
                    </a:lnTo>
                    <a:lnTo>
                      <a:pt x="350" y="260"/>
                    </a:lnTo>
                    <a:lnTo>
                      <a:pt x="350" y="263"/>
                    </a:lnTo>
                    <a:lnTo>
                      <a:pt x="348" y="263"/>
                    </a:lnTo>
                    <a:lnTo>
                      <a:pt x="348" y="263"/>
                    </a:lnTo>
                    <a:lnTo>
                      <a:pt x="346" y="263"/>
                    </a:lnTo>
                    <a:lnTo>
                      <a:pt x="346" y="263"/>
                    </a:lnTo>
                    <a:lnTo>
                      <a:pt x="346" y="263"/>
                    </a:lnTo>
                    <a:lnTo>
                      <a:pt x="346" y="260"/>
                    </a:lnTo>
                    <a:lnTo>
                      <a:pt x="343" y="260"/>
                    </a:lnTo>
                    <a:lnTo>
                      <a:pt x="343" y="260"/>
                    </a:lnTo>
                    <a:lnTo>
                      <a:pt x="343" y="260"/>
                    </a:lnTo>
                    <a:lnTo>
                      <a:pt x="341" y="260"/>
                    </a:lnTo>
                    <a:lnTo>
                      <a:pt x="341" y="260"/>
                    </a:lnTo>
                    <a:lnTo>
                      <a:pt x="341" y="260"/>
                    </a:lnTo>
                    <a:lnTo>
                      <a:pt x="339" y="260"/>
                    </a:lnTo>
                    <a:lnTo>
                      <a:pt x="339" y="260"/>
                    </a:lnTo>
                    <a:lnTo>
                      <a:pt x="339" y="260"/>
                    </a:lnTo>
                    <a:lnTo>
                      <a:pt x="336" y="260"/>
                    </a:lnTo>
                    <a:lnTo>
                      <a:pt x="336" y="260"/>
                    </a:lnTo>
                    <a:lnTo>
                      <a:pt x="334" y="260"/>
                    </a:lnTo>
                    <a:lnTo>
                      <a:pt x="334" y="260"/>
                    </a:lnTo>
                    <a:lnTo>
                      <a:pt x="334" y="260"/>
                    </a:lnTo>
                    <a:lnTo>
                      <a:pt x="334" y="260"/>
                    </a:lnTo>
                    <a:lnTo>
                      <a:pt x="331" y="260"/>
                    </a:lnTo>
                    <a:lnTo>
                      <a:pt x="331" y="258"/>
                    </a:lnTo>
                    <a:lnTo>
                      <a:pt x="331" y="258"/>
                    </a:lnTo>
                    <a:lnTo>
                      <a:pt x="331" y="258"/>
                    </a:lnTo>
                    <a:lnTo>
                      <a:pt x="329" y="258"/>
                    </a:lnTo>
                    <a:lnTo>
                      <a:pt x="329" y="258"/>
                    </a:lnTo>
                    <a:lnTo>
                      <a:pt x="329" y="258"/>
                    </a:lnTo>
                    <a:lnTo>
                      <a:pt x="327" y="258"/>
                    </a:lnTo>
                    <a:lnTo>
                      <a:pt x="327" y="258"/>
                    </a:lnTo>
                    <a:lnTo>
                      <a:pt x="327" y="256"/>
                    </a:lnTo>
                    <a:lnTo>
                      <a:pt x="327" y="256"/>
                    </a:lnTo>
                    <a:lnTo>
                      <a:pt x="324" y="256"/>
                    </a:lnTo>
                    <a:lnTo>
                      <a:pt x="324" y="256"/>
                    </a:lnTo>
                    <a:lnTo>
                      <a:pt x="324" y="256"/>
                    </a:lnTo>
                    <a:lnTo>
                      <a:pt x="324" y="256"/>
                    </a:lnTo>
                    <a:lnTo>
                      <a:pt x="322" y="256"/>
                    </a:lnTo>
                    <a:lnTo>
                      <a:pt x="322" y="253"/>
                    </a:lnTo>
                    <a:lnTo>
                      <a:pt x="322" y="253"/>
                    </a:lnTo>
                    <a:lnTo>
                      <a:pt x="320" y="253"/>
                    </a:lnTo>
                    <a:lnTo>
                      <a:pt x="320" y="253"/>
                    </a:lnTo>
                    <a:lnTo>
                      <a:pt x="320" y="253"/>
                    </a:lnTo>
                    <a:lnTo>
                      <a:pt x="317" y="253"/>
                    </a:lnTo>
                    <a:lnTo>
                      <a:pt x="317" y="253"/>
                    </a:lnTo>
                    <a:lnTo>
                      <a:pt x="317" y="253"/>
                    </a:lnTo>
                    <a:lnTo>
                      <a:pt x="315" y="253"/>
                    </a:lnTo>
                    <a:lnTo>
                      <a:pt x="315" y="253"/>
                    </a:lnTo>
                    <a:lnTo>
                      <a:pt x="312" y="253"/>
                    </a:lnTo>
                    <a:lnTo>
                      <a:pt x="312" y="253"/>
                    </a:lnTo>
                    <a:lnTo>
                      <a:pt x="312" y="253"/>
                    </a:lnTo>
                    <a:lnTo>
                      <a:pt x="312" y="253"/>
                    </a:lnTo>
                    <a:lnTo>
                      <a:pt x="310" y="253"/>
                    </a:lnTo>
                    <a:lnTo>
                      <a:pt x="310" y="253"/>
                    </a:lnTo>
                    <a:lnTo>
                      <a:pt x="310" y="251"/>
                    </a:lnTo>
                    <a:lnTo>
                      <a:pt x="310" y="251"/>
                    </a:lnTo>
                    <a:lnTo>
                      <a:pt x="308" y="251"/>
                    </a:lnTo>
                    <a:lnTo>
                      <a:pt x="308" y="251"/>
                    </a:lnTo>
                    <a:lnTo>
                      <a:pt x="305" y="251"/>
                    </a:lnTo>
                    <a:lnTo>
                      <a:pt x="305" y="251"/>
                    </a:lnTo>
                    <a:lnTo>
                      <a:pt x="305" y="251"/>
                    </a:lnTo>
                    <a:lnTo>
                      <a:pt x="305" y="251"/>
                    </a:lnTo>
                    <a:lnTo>
                      <a:pt x="305" y="251"/>
                    </a:lnTo>
                    <a:lnTo>
                      <a:pt x="305" y="249"/>
                    </a:lnTo>
                    <a:lnTo>
                      <a:pt x="303" y="249"/>
                    </a:lnTo>
                    <a:lnTo>
                      <a:pt x="303" y="249"/>
                    </a:lnTo>
                    <a:lnTo>
                      <a:pt x="303" y="249"/>
                    </a:lnTo>
                    <a:lnTo>
                      <a:pt x="303" y="246"/>
                    </a:lnTo>
                    <a:lnTo>
                      <a:pt x="303" y="246"/>
                    </a:lnTo>
                    <a:lnTo>
                      <a:pt x="303" y="246"/>
                    </a:lnTo>
                    <a:lnTo>
                      <a:pt x="301" y="246"/>
                    </a:lnTo>
                    <a:lnTo>
                      <a:pt x="301" y="244"/>
                    </a:lnTo>
                    <a:lnTo>
                      <a:pt x="301" y="244"/>
                    </a:lnTo>
                    <a:lnTo>
                      <a:pt x="298" y="244"/>
                    </a:lnTo>
                    <a:lnTo>
                      <a:pt x="298" y="244"/>
                    </a:lnTo>
                    <a:lnTo>
                      <a:pt x="298" y="244"/>
                    </a:lnTo>
                    <a:lnTo>
                      <a:pt x="296" y="244"/>
                    </a:lnTo>
                    <a:lnTo>
                      <a:pt x="296" y="244"/>
                    </a:lnTo>
                    <a:lnTo>
                      <a:pt x="296" y="244"/>
                    </a:lnTo>
                    <a:lnTo>
                      <a:pt x="294" y="244"/>
                    </a:lnTo>
                    <a:lnTo>
                      <a:pt x="294" y="244"/>
                    </a:lnTo>
                    <a:lnTo>
                      <a:pt x="294" y="244"/>
                    </a:lnTo>
                    <a:lnTo>
                      <a:pt x="291" y="244"/>
                    </a:lnTo>
                    <a:lnTo>
                      <a:pt x="291" y="244"/>
                    </a:lnTo>
                    <a:lnTo>
                      <a:pt x="291" y="242"/>
                    </a:lnTo>
                    <a:lnTo>
                      <a:pt x="291" y="242"/>
                    </a:lnTo>
                    <a:lnTo>
                      <a:pt x="289" y="242"/>
                    </a:lnTo>
                    <a:lnTo>
                      <a:pt x="289" y="242"/>
                    </a:lnTo>
                    <a:lnTo>
                      <a:pt x="286" y="242"/>
                    </a:lnTo>
                    <a:lnTo>
                      <a:pt x="286" y="242"/>
                    </a:lnTo>
                    <a:lnTo>
                      <a:pt x="286" y="242"/>
                    </a:lnTo>
                    <a:lnTo>
                      <a:pt x="286" y="242"/>
                    </a:lnTo>
                    <a:lnTo>
                      <a:pt x="284" y="242"/>
                    </a:lnTo>
                    <a:lnTo>
                      <a:pt x="284" y="242"/>
                    </a:lnTo>
                    <a:lnTo>
                      <a:pt x="284" y="242"/>
                    </a:lnTo>
                    <a:lnTo>
                      <a:pt x="282" y="242"/>
                    </a:lnTo>
                    <a:lnTo>
                      <a:pt x="282" y="242"/>
                    </a:lnTo>
                    <a:lnTo>
                      <a:pt x="282" y="242"/>
                    </a:lnTo>
                    <a:lnTo>
                      <a:pt x="279" y="242"/>
                    </a:lnTo>
                    <a:lnTo>
                      <a:pt x="279" y="242"/>
                    </a:lnTo>
                    <a:lnTo>
                      <a:pt x="279" y="242"/>
                    </a:lnTo>
                    <a:lnTo>
                      <a:pt x="277" y="242"/>
                    </a:lnTo>
                    <a:lnTo>
                      <a:pt x="277" y="242"/>
                    </a:lnTo>
                    <a:lnTo>
                      <a:pt x="277" y="242"/>
                    </a:lnTo>
                    <a:lnTo>
                      <a:pt x="275" y="242"/>
                    </a:lnTo>
                    <a:lnTo>
                      <a:pt x="275" y="242"/>
                    </a:lnTo>
                    <a:lnTo>
                      <a:pt x="272" y="242"/>
                    </a:lnTo>
                    <a:lnTo>
                      <a:pt x="272" y="242"/>
                    </a:lnTo>
                    <a:lnTo>
                      <a:pt x="272" y="242"/>
                    </a:lnTo>
                    <a:lnTo>
                      <a:pt x="270" y="242"/>
                    </a:lnTo>
                    <a:lnTo>
                      <a:pt x="270" y="242"/>
                    </a:lnTo>
                    <a:lnTo>
                      <a:pt x="270" y="242"/>
                    </a:lnTo>
                    <a:lnTo>
                      <a:pt x="270" y="242"/>
                    </a:lnTo>
                    <a:lnTo>
                      <a:pt x="267" y="242"/>
                    </a:lnTo>
                    <a:lnTo>
                      <a:pt x="267" y="242"/>
                    </a:lnTo>
                    <a:lnTo>
                      <a:pt x="265" y="242"/>
                    </a:lnTo>
                    <a:lnTo>
                      <a:pt x="265" y="242"/>
                    </a:lnTo>
                    <a:lnTo>
                      <a:pt x="265" y="242"/>
                    </a:lnTo>
                    <a:lnTo>
                      <a:pt x="263" y="242"/>
                    </a:lnTo>
                    <a:lnTo>
                      <a:pt x="263" y="242"/>
                    </a:lnTo>
                    <a:lnTo>
                      <a:pt x="263" y="242"/>
                    </a:lnTo>
                    <a:lnTo>
                      <a:pt x="263" y="242"/>
                    </a:lnTo>
                    <a:lnTo>
                      <a:pt x="260" y="242"/>
                    </a:lnTo>
                    <a:lnTo>
                      <a:pt x="260" y="242"/>
                    </a:lnTo>
                    <a:lnTo>
                      <a:pt x="260" y="242"/>
                    </a:lnTo>
                    <a:lnTo>
                      <a:pt x="258" y="242"/>
                    </a:lnTo>
                    <a:lnTo>
                      <a:pt x="258" y="242"/>
                    </a:lnTo>
                    <a:lnTo>
                      <a:pt x="258" y="242"/>
                    </a:lnTo>
                    <a:lnTo>
                      <a:pt x="256" y="242"/>
                    </a:lnTo>
                    <a:lnTo>
                      <a:pt x="256" y="242"/>
                    </a:lnTo>
                    <a:lnTo>
                      <a:pt x="256" y="242"/>
                    </a:lnTo>
                    <a:lnTo>
                      <a:pt x="253" y="242"/>
                    </a:lnTo>
                    <a:lnTo>
                      <a:pt x="253" y="242"/>
                    </a:lnTo>
                    <a:lnTo>
                      <a:pt x="253" y="242"/>
                    </a:lnTo>
                    <a:lnTo>
                      <a:pt x="251" y="242"/>
                    </a:lnTo>
                    <a:lnTo>
                      <a:pt x="251" y="242"/>
                    </a:lnTo>
                    <a:lnTo>
                      <a:pt x="251" y="242"/>
                    </a:lnTo>
                    <a:lnTo>
                      <a:pt x="249" y="242"/>
                    </a:lnTo>
                    <a:lnTo>
                      <a:pt x="249" y="242"/>
                    </a:lnTo>
                    <a:lnTo>
                      <a:pt x="246" y="242"/>
                    </a:lnTo>
                    <a:lnTo>
                      <a:pt x="246" y="242"/>
                    </a:lnTo>
                    <a:lnTo>
                      <a:pt x="246" y="242"/>
                    </a:lnTo>
                    <a:lnTo>
                      <a:pt x="244" y="242"/>
                    </a:lnTo>
                    <a:lnTo>
                      <a:pt x="244" y="242"/>
                    </a:lnTo>
                    <a:lnTo>
                      <a:pt x="244" y="242"/>
                    </a:lnTo>
                    <a:lnTo>
                      <a:pt x="241" y="242"/>
                    </a:lnTo>
                    <a:lnTo>
                      <a:pt x="241" y="242"/>
                    </a:lnTo>
                    <a:lnTo>
                      <a:pt x="241" y="242"/>
                    </a:lnTo>
                    <a:lnTo>
                      <a:pt x="239" y="242"/>
                    </a:lnTo>
                    <a:lnTo>
                      <a:pt x="239" y="242"/>
                    </a:lnTo>
                    <a:lnTo>
                      <a:pt x="239" y="242"/>
                    </a:lnTo>
                    <a:lnTo>
                      <a:pt x="237" y="242"/>
                    </a:lnTo>
                    <a:lnTo>
                      <a:pt x="237" y="242"/>
                    </a:lnTo>
                    <a:lnTo>
                      <a:pt x="237" y="242"/>
                    </a:lnTo>
                    <a:lnTo>
                      <a:pt x="234" y="242"/>
                    </a:lnTo>
                    <a:lnTo>
                      <a:pt x="234" y="242"/>
                    </a:lnTo>
                    <a:lnTo>
                      <a:pt x="232" y="242"/>
                    </a:lnTo>
                    <a:lnTo>
                      <a:pt x="232" y="242"/>
                    </a:lnTo>
                    <a:lnTo>
                      <a:pt x="232" y="242"/>
                    </a:lnTo>
                    <a:lnTo>
                      <a:pt x="230" y="242"/>
                    </a:lnTo>
                    <a:lnTo>
                      <a:pt x="230" y="242"/>
                    </a:lnTo>
                    <a:lnTo>
                      <a:pt x="227" y="242"/>
                    </a:lnTo>
                    <a:lnTo>
                      <a:pt x="227" y="242"/>
                    </a:lnTo>
                    <a:lnTo>
                      <a:pt x="227" y="242"/>
                    </a:lnTo>
                    <a:lnTo>
                      <a:pt x="225" y="242"/>
                    </a:lnTo>
                    <a:lnTo>
                      <a:pt x="225" y="242"/>
                    </a:lnTo>
                    <a:lnTo>
                      <a:pt x="225" y="242"/>
                    </a:lnTo>
                    <a:lnTo>
                      <a:pt x="225" y="242"/>
                    </a:lnTo>
                    <a:lnTo>
                      <a:pt x="223" y="242"/>
                    </a:lnTo>
                    <a:lnTo>
                      <a:pt x="223" y="242"/>
                    </a:lnTo>
                    <a:lnTo>
                      <a:pt x="220" y="242"/>
                    </a:lnTo>
                    <a:lnTo>
                      <a:pt x="220" y="242"/>
                    </a:lnTo>
                    <a:lnTo>
                      <a:pt x="220" y="242"/>
                    </a:lnTo>
                    <a:lnTo>
                      <a:pt x="218" y="242"/>
                    </a:lnTo>
                    <a:lnTo>
                      <a:pt x="218" y="239"/>
                    </a:lnTo>
                    <a:lnTo>
                      <a:pt x="218" y="239"/>
                    </a:lnTo>
                    <a:lnTo>
                      <a:pt x="218" y="239"/>
                    </a:lnTo>
                    <a:lnTo>
                      <a:pt x="215" y="239"/>
                    </a:lnTo>
                    <a:lnTo>
                      <a:pt x="215" y="239"/>
                    </a:lnTo>
                    <a:lnTo>
                      <a:pt x="213" y="239"/>
                    </a:lnTo>
                    <a:lnTo>
                      <a:pt x="213" y="239"/>
                    </a:lnTo>
                    <a:lnTo>
                      <a:pt x="213" y="239"/>
                    </a:lnTo>
                    <a:lnTo>
                      <a:pt x="211" y="239"/>
                    </a:lnTo>
                    <a:lnTo>
                      <a:pt x="211" y="239"/>
                    </a:lnTo>
                    <a:lnTo>
                      <a:pt x="211" y="239"/>
                    </a:lnTo>
                    <a:lnTo>
                      <a:pt x="208" y="239"/>
                    </a:lnTo>
                    <a:lnTo>
                      <a:pt x="208" y="239"/>
                    </a:lnTo>
                    <a:lnTo>
                      <a:pt x="208" y="239"/>
                    </a:lnTo>
                    <a:lnTo>
                      <a:pt x="206" y="239"/>
                    </a:lnTo>
                    <a:lnTo>
                      <a:pt x="206" y="239"/>
                    </a:lnTo>
                    <a:lnTo>
                      <a:pt x="206" y="239"/>
                    </a:lnTo>
                    <a:lnTo>
                      <a:pt x="204" y="239"/>
                    </a:lnTo>
                    <a:lnTo>
                      <a:pt x="204" y="239"/>
                    </a:lnTo>
                    <a:lnTo>
                      <a:pt x="204" y="239"/>
                    </a:lnTo>
                    <a:lnTo>
                      <a:pt x="204" y="237"/>
                    </a:lnTo>
                    <a:lnTo>
                      <a:pt x="201" y="237"/>
                    </a:lnTo>
                    <a:lnTo>
                      <a:pt x="201" y="237"/>
                    </a:lnTo>
                    <a:lnTo>
                      <a:pt x="201" y="239"/>
                    </a:lnTo>
                    <a:lnTo>
                      <a:pt x="199" y="239"/>
                    </a:lnTo>
                    <a:lnTo>
                      <a:pt x="199" y="239"/>
                    </a:lnTo>
                    <a:lnTo>
                      <a:pt x="199" y="239"/>
                    </a:lnTo>
                    <a:lnTo>
                      <a:pt x="199" y="239"/>
                    </a:lnTo>
                    <a:lnTo>
                      <a:pt x="196" y="239"/>
                    </a:lnTo>
                    <a:lnTo>
                      <a:pt x="196" y="239"/>
                    </a:lnTo>
                    <a:lnTo>
                      <a:pt x="196" y="239"/>
                    </a:lnTo>
                    <a:lnTo>
                      <a:pt x="194" y="239"/>
                    </a:lnTo>
                    <a:lnTo>
                      <a:pt x="194" y="239"/>
                    </a:lnTo>
                    <a:lnTo>
                      <a:pt x="194" y="239"/>
                    </a:lnTo>
                    <a:lnTo>
                      <a:pt x="192" y="239"/>
                    </a:lnTo>
                    <a:lnTo>
                      <a:pt x="192" y="239"/>
                    </a:lnTo>
                    <a:lnTo>
                      <a:pt x="192" y="239"/>
                    </a:lnTo>
                    <a:lnTo>
                      <a:pt x="189" y="239"/>
                    </a:lnTo>
                    <a:lnTo>
                      <a:pt x="189" y="239"/>
                    </a:lnTo>
                    <a:lnTo>
                      <a:pt x="189" y="239"/>
                    </a:lnTo>
                    <a:lnTo>
                      <a:pt x="187" y="239"/>
                    </a:lnTo>
                    <a:lnTo>
                      <a:pt x="187" y="239"/>
                    </a:lnTo>
                    <a:lnTo>
                      <a:pt x="187" y="239"/>
                    </a:lnTo>
                    <a:lnTo>
                      <a:pt x="185" y="239"/>
                    </a:lnTo>
                    <a:lnTo>
                      <a:pt x="185" y="239"/>
                    </a:lnTo>
                    <a:lnTo>
                      <a:pt x="185" y="239"/>
                    </a:lnTo>
                    <a:lnTo>
                      <a:pt x="185" y="239"/>
                    </a:lnTo>
                    <a:lnTo>
                      <a:pt x="185" y="237"/>
                    </a:lnTo>
                    <a:lnTo>
                      <a:pt x="185" y="237"/>
                    </a:lnTo>
                    <a:lnTo>
                      <a:pt x="185" y="234"/>
                    </a:lnTo>
                    <a:lnTo>
                      <a:pt x="182" y="234"/>
                    </a:lnTo>
                    <a:lnTo>
                      <a:pt x="182" y="234"/>
                    </a:lnTo>
                    <a:lnTo>
                      <a:pt x="182" y="234"/>
                    </a:lnTo>
                    <a:lnTo>
                      <a:pt x="182" y="232"/>
                    </a:lnTo>
                    <a:lnTo>
                      <a:pt x="180" y="232"/>
                    </a:lnTo>
                    <a:lnTo>
                      <a:pt x="180" y="232"/>
                    </a:lnTo>
                    <a:lnTo>
                      <a:pt x="180" y="232"/>
                    </a:lnTo>
                    <a:lnTo>
                      <a:pt x="180" y="232"/>
                    </a:lnTo>
                    <a:lnTo>
                      <a:pt x="180" y="230"/>
                    </a:lnTo>
                    <a:lnTo>
                      <a:pt x="180" y="230"/>
                    </a:lnTo>
                    <a:lnTo>
                      <a:pt x="178" y="230"/>
                    </a:lnTo>
                    <a:lnTo>
                      <a:pt x="178" y="230"/>
                    </a:lnTo>
                    <a:lnTo>
                      <a:pt x="178" y="230"/>
                    </a:lnTo>
                    <a:lnTo>
                      <a:pt x="178" y="227"/>
                    </a:lnTo>
                    <a:lnTo>
                      <a:pt x="178" y="227"/>
                    </a:lnTo>
                    <a:lnTo>
                      <a:pt x="178" y="227"/>
                    </a:lnTo>
                    <a:lnTo>
                      <a:pt x="175" y="227"/>
                    </a:lnTo>
                    <a:lnTo>
                      <a:pt x="175" y="227"/>
                    </a:lnTo>
                    <a:lnTo>
                      <a:pt x="175" y="225"/>
                    </a:lnTo>
                    <a:lnTo>
                      <a:pt x="173" y="225"/>
                    </a:lnTo>
                    <a:lnTo>
                      <a:pt x="173" y="225"/>
                    </a:lnTo>
                    <a:lnTo>
                      <a:pt x="173" y="223"/>
                    </a:lnTo>
                    <a:lnTo>
                      <a:pt x="173" y="223"/>
                    </a:lnTo>
                    <a:lnTo>
                      <a:pt x="173" y="220"/>
                    </a:lnTo>
                    <a:lnTo>
                      <a:pt x="173" y="220"/>
                    </a:lnTo>
                    <a:lnTo>
                      <a:pt x="173" y="220"/>
                    </a:lnTo>
                    <a:lnTo>
                      <a:pt x="173" y="220"/>
                    </a:lnTo>
                    <a:lnTo>
                      <a:pt x="173" y="220"/>
                    </a:lnTo>
                    <a:lnTo>
                      <a:pt x="173" y="218"/>
                    </a:lnTo>
                    <a:lnTo>
                      <a:pt x="170" y="218"/>
                    </a:lnTo>
                    <a:lnTo>
                      <a:pt x="170" y="218"/>
                    </a:lnTo>
                    <a:lnTo>
                      <a:pt x="170" y="215"/>
                    </a:lnTo>
                    <a:lnTo>
                      <a:pt x="170" y="215"/>
                    </a:lnTo>
                    <a:lnTo>
                      <a:pt x="170" y="215"/>
                    </a:lnTo>
                    <a:lnTo>
                      <a:pt x="170" y="215"/>
                    </a:lnTo>
                    <a:lnTo>
                      <a:pt x="170" y="213"/>
                    </a:lnTo>
                    <a:lnTo>
                      <a:pt x="170" y="213"/>
                    </a:lnTo>
                    <a:lnTo>
                      <a:pt x="170" y="211"/>
                    </a:lnTo>
                    <a:lnTo>
                      <a:pt x="170" y="211"/>
                    </a:lnTo>
                    <a:lnTo>
                      <a:pt x="168" y="211"/>
                    </a:lnTo>
                    <a:lnTo>
                      <a:pt x="168" y="211"/>
                    </a:lnTo>
                    <a:lnTo>
                      <a:pt x="168" y="211"/>
                    </a:lnTo>
                    <a:lnTo>
                      <a:pt x="168" y="208"/>
                    </a:lnTo>
                    <a:lnTo>
                      <a:pt x="168" y="208"/>
                    </a:lnTo>
                    <a:lnTo>
                      <a:pt x="166" y="208"/>
                    </a:lnTo>
                    <a:lnTo>
                      <a:pt x="166" y="206"/>
                    </a:lnTo>
                    <a:lnTo>
                      <a:pt x="166" y="206"/>
                    </a:lnTo>
                    <a:lnTo>
                      <a:pt x="166" y="206"/>
                    </a:lnTo>
                    <a:lnTo>
                      <a:pt x="163" y="206"/>
                    </a:lnTo>
                    <a:lnTo>
                      <a:pt x="163" y="206"/>
                    </a:lnTo>
                    <a:lnTo>
                      <a:pt x="163" y="206"/>
                    </a:lnTo>
                    <a:lnTo>
                      <a:pt x="163" y="206"/>
                    </a:lnTo>
                    <a:lnTo>
                      <a:pt x="163" y="204"/>
                    </a:lnTo>
                    <a:lnTo>
                      <a:pt x="163" y="204"/>
                    </a:lnTo>
                    <a:lnTo>
                      <a:pt x="163" y="204"/>
                    </a:lnTo>
                    <a:lnTo>
                      <a:pt x="163" y="201"/>
                    </a:lnTo>
                    <a:lnTo>
                      <a:pt x="163" y="201"/>
                    </a:lnTo>
                    <a:lnTo>
                      <a:pt x="163" y="201"/>
                    </a:lnTo>
                    <a:lnTo>
                      <a:pt x="163" y="201"/>
                    </a:lnTo>
                    <a:lnTo>
                      <a:pt x="163" y="199"/>
                    </a:lnTo>
                    <a:lnTo>
                      <a:pt x="163" y="199"/>
                    </a:lnTo>
                    <a:lnTo>
                      <a:pt x="163" y="199"/>
                    </a:lnTo>
                    <a:lnTo>
                      <a:pt x="161" y="199"/>
                    </a:lnTo>
                    <a:lnTo>
                      <a:pt x="161" y="199"/>
                    </a:lnTo>
                    <a:lnTo>
                      <a:pt x="161" y="201"/>
                    </a:lnTo>
                    <a:lnTo>
                      <a:pt x="159" y="201"/>
                    </a:lnTo>
                    <a:lnTo>
                      <a:pt x="159" y="201"/>
                    </a:lnTo>
                    <a:lnTo>
                      <a:pt x="159" y="201"/>
                    </a:lnTo>
                    <a:lnTo>
                      <a:pt x="156" y="201"/>
                    </a:lnTo>
                    <a:lnTo>
                      <a:pt x="156" y="201"/>
                    </a:lnTo>
                    <a:lnTo>
                      <a:pt x="154" y="201"/>
                    </a:lnTo>
                    <a:lnTo>
                      <a:pt x="154" y="201"/>
                    </a:lnTo>
                    <a:lnTo>
                      <a:pt x="154" y="199"/>
                    </a:lnTo>
                    <a:lnTo>
                      <a:pt x="154" y="199"/>
                    </a:lnTo>
                    <a:lnTo>
                      <a:pt x="152" y="199"/>
                    </a:lnTo>
                    <a:lnTo>
                      <a:pt x="152" y="199"/>
                    </a:lnTo>
                    <a:lnTo>
                      <a:pt x="152" y="199"/>
                    </a:lnTo>
                    <a:lnTo>
                      <a:pt x="152" y="199"/>
                    </a:lnTo>
                    <a:lnTo>
                      <a:pt x="149" y="199"/>
                    </a:lnTo>
                    <a:lnTo>
                      <a:pt x="149" y="199"/>
                    </a:lnTo>
                    <a:lnTo>
                      <a:pt x="149" y="196"/>
                    </a:lnTo>
                    <a:lnTo>
                      <a:pt x="147" y="196"/>
                    </a:lnTo>
                    <a:lnTo>
                      <a:pt x="147" y="196"/>
                    </a:lnTo>
                    <a:lnTo>
                      <a:pt x="147" y="196"/>
                    </a:lnTo>
                    <a:lnTo>
                      <a:pt x="147" y="196"/>
                    </a:lnTo>
                    <a:lnTo>
                      <a:pt x="147" y="194"/>
                    </a:lnTo>
                    <a:lnTo>
                      <a:pt x="144" y="194"/>
                    </a:lnTo>
                    <a:lnTo>
                      <a:pt x="144" y="194"/>
                    </a:lnTo>
                    <a:lnTo>
                      <a:pt x="144" y="194"/>
                    </a:lnTo>
                    <a:lnTo>
                      <a:pt x="144" y="194"/>
                    </a:lnTo>
                    <a:lnTo>
                      <a:pt x="142" y="194"/>
                    </a:lnTo>
                    <a:lnTo>
                      <a:pt x="142" y="194"/>
                    </a:lnTo>
                    <a:lnTo>
                      <a:pt x="140" y="194"/>
                    </a:lnTo>
                    <a:lnTo>
                      <a:pt x="140" y="192"/>
                    </a:lnTo>
                    <a:lnTo>
                      <a:pt x="140" y="192"/>
                    </a:lnTo>
                    <a:lnTo>
                      <a:pt x="140" y="192"/>
                    </a:lnTo>
                    <a:lnTo>
                      <a:pt x="140" y="192"/>
                    </a:lnTo>
                    <a:lnTo>
                      <a:pt x="140" y="192"/>
                    </a:lnTo>
                    <a:lnTo>
                      <a:pt x="137" y="192"/>
                    </a:lnTo>
                    <a:lnTo>
                      <a:pt x="137" y="189"/>
                    </a:lnTo>
                    <a:lnTo>
                      <a:pt x="137" y="189"/>
                    </a:lnTo>
                    <a:lnTo>
                      <a:pt x="137" y="189"/>
                    </a:lnTo>
                    <a:lnTo>
                      <a:pt x="137" y="189"/>
                    </a:lnTo>
                    <a:lnTo>
                      <a:pt x="135" y="189"/>
                    </a:lnTo>
                    <a:lnTo>
                      <a:pt x="135" y="189"/>
                    </a:lnTo>
                    <a:lnTo>
                      <a:pt x="135" y="187"/>
                    </a:lnTo>
                    <a:lnTo>
                      <a:pt x="133" y="187"/>
                    </a:lnTo>
                    <a:lnTo>
                      <a:pt x="133" y="187"/>
                    </a:lnTo>
                    <a:lnTo>
                      <a:pt x="133" y="187"/>
                    </a:lnTo>
                    <a:lnTo>
                      <a:pt x="133" y="187"/>
                    </a:lnTo>
                    <a:lnTo>
                      <a:pt x="130" y="187"/>
                    </a:lnTo>
                    <a:lnTo>
                      <a:pt x="130" y="187"/>
                    </a:lnTo>
                    <a:lnTo>
                      <a:pt x="130" y="185"/>
                    </a:lnTo>
                    <a:lnTo>
                      <a:pt x="130" y="185"/>
                    </a:lnTo>
                    <a:lnTo>
                      <a:pt x="128" y="185"/>
                    </a:lnTo>
                    <a:lnTo>
                      <a:pt x="128" y="185"/>
                    </a:lnTo>
                    <a:lnTo>
                      <a:pt x="128" y="185"/>
                    </a:lnTo>
                    <a:lnTo>
                      <a:pt x="128" y="182"/>
                    </a:lnTo>
                    <a:lnTo>
                      <a:pt x="125" y="182"/>
                    </a:lnTo>
                    <a:lnTo>
                      <a:pt x="125" y="182"/>
                    </a:lnTo>
                    <a:lnTo>
                      <a:pt x="125" y="182"/>
                    </a:lnTo>
                    <a:lnTo>
                      <a:pt x="125" y="182"/>
                    </a:lnTo>
                    <a:lnTo>
                      <a:pt x="123" y="182"/>
                    </a:lnTo>
                    <a:lnTo>
                      <a:pt x="123" y="182"/>
                    </a:lnTo>
                    <a:lnTo>
                      <a:pt x="123" y="182"/>
                    </a:lnTo>
                    <a:lnTo>
                      <a:pt x="121" y="182"/>
                    </a:lnTo>
                    <a:lnTo>
                      <a:pt x="121" y="182"/>
                    </a:lnTo>
                    <a:lnTo>
                      <a:pt x="121" y="180"/>
                    </a:lnTo>
                    <a:lnTo>
                      <a:pt x="118" y="180"/>
                    </a:lnTo>
                    <a:lnTo>
                      <a:pt x="118" y="180"/>
                    </a:lnTo>
                    <a:lnTo>
                      <a:pt x="118" y="180"/>
                    </a:lnTo>
                    <a:lnTo>
                      <a:pt x="116" y="180"/>
                    </a:lnTo>
                    <a:lnTo>
                      <a:pt x="116" y="180"/>
                    </a:lnTo>
                    <a:lnTo>
                      <a:pt x="114" y="180"/>
                    </a:lnTo>
                    <a:lnTo>
                      <a:pt x="114" y="180"/>
                    </a:lnTo>
                    <a:lnTo>
                      <a:pt x="114" y="180"/>
                    </a:lnTo>
                    <a:lnTo>
                      <a:pt x="111" y="180"/>
                    </a:lnTo>
                    <a:lnTo>
                      <a:pt x="111" y="180"/>
                    </a:lnTo>
                    <a:lnTo>
                      <a:pt x="111" y="180"/>
                    </a:lnTo>
                    <a:lnTo>
                      <a:pt x="109" y="180"/>
                    </a:lnTo>
                    <a:lnTo>
                      <a:pt x="109" y="180"/>
                    </a:lnTo>
                    <a:lnTo>
                      <a:pt x="107" y="180"/>
                    </a:lnTo>
                    <a:lnTo>
                      <a:pt x="107" y="180"/>
                    </a:lnTo>
                    <a:lnTo>
                      <a:pt x="107" y="180"/>
                    </a:lnTo>
                    <a:lnTo>
                      <a:pt x="104" y="180"/>
                    </a:lnTo>
                    <a:lnTo>
                      <a:pt x="104" y="180"/>
                    </a:lnTo>
                    <a:lnTo>
                      <a:pt x="104" y="180"/>
                    </a:lnTo>
                    <a:lnTo>
                      <a:pt x="102" y="180"/>
                    </a:lnTo>
                    <a:lnTo>
                      <a:pt x="102" y="180"/>
                    </a:lnTo>
                    <a:lnTo>
                      <a:pt x="99" y="180"/>
                    </a:lnTo>
                    <a:lnTo>
                      <a:pt x="99" y="180"/>
                    </a:lnTo>
                    <a:lnTo>
                      <a:pt x="99" y="180"/>
                    </a:lnTo>
                    <a:lnTo>
                      <a:pt x="99" y="180"/>
                    </a:lnTo>
                    <a:lnTo>
                      <a:pt x="97" y="180"/>
                    </a:lnTo>
                    <a:lnTo>
                      <a:pt x="97" y="180"/>
                    </a:lnTo>
                    <a:lnTo>
                      <a:pt x="97" y="180"/>
                    </a:lnTo>
                    <a:lnTo>
                      <a:pt x="95" y="180"/>
                    </a:lnTo>
                    <a:lnTo>
                      <a:pt x="95" y="180"/>
                    </a:lnTo>
                    <a:lnTo>
                      <a:pt x="92" y="180"/>
                    </a:lnTo>
                    <a:lnTo>
                      <a:pt x="92" y="180"/>
                    </a:lnTo>
                    <a:lnTo>
                      <a:pt x="92" y="180"/>
                    </a:lnTo>
                    <a:lnTo>
                      <a:pt x="92" y="180"/>
                    </a:lnTo>
                    <a:lnTo>
                      <a:pt x="90" y="180"/>
                    </a:lnTo>
                    <a:lnTo>
                      <a:pt x="90" y="180"/>
                    </a:lnTo>
                    <a:lnTo>
                      <a:pt x="90" y="180"/>
                    </a:lnTo>
                    <a:lnTo>
                      <a:pt x="88" y="180"/>
                    </a:lnTo>
                    <a:lnTo>
                      <a:pt x="88" y="180"/>
                    </a:lnTo>
                    <a:lnTo>
                      <a:pt x="85" y="180"/>
                    </a:lnTo>
                    <a:lnTo>
                      <a:pt x="85" y="180"/>
                    </a:lnTo>
                    <a:lnTo>
                      <a:pt x="85" y="180"/>
                    </a:lnTo>
                    <a:lnTo>
                      <a:pt x="85" y="180"/>
                    </a:lnTo>
                    <a:lnTo>
                      <a:pt x="83" y="180"/>
                    </a:lnTo>
                    <a:lnTo>
                      <a:pt x="83" y="180"/>
                    </a:lnTo>
                    <a:lnTo>
                      <a:pt x="81" y="180"/>
                    </a:lnTo>
                    <a:lnTo>
                      <a:pt x="81" y="180"/>
                    </a:lnTo>
                    <a:lnTo>
                      <a:pt x="81" y="180"/>
                    </a:lnTo>
                    <a:lnTo>
                      <a:pt x="81" y="180"/>
                    </a:lnTo>
                    <a:lnTo>
                      <a:pt x="81" y="178"/>
                    </a:lnTo>
                    <a:lnTo>
                      <a:pt x="78" y="178"/>
                    </a:lnTo>
                    <a:lnTo>
                      <a:pt x="78" y="178"/>
                    </a:lnTo>
                    <a:lnTo>
                      <a:pt x="78" y="178"/>
                    </a:lnTo>
                    <a:lnTo>
                      <a:pt x="76" y="178"/>
                    </a:lnTo>
                    <a:lnTo>
                      <a:pt x="76" y="178"/>
                    </a:lnTo>
                    <a:lnTo>
                      <a:pt x="73" y="178"/>
                    </a:lnTo>
                    <a:lnTo>
                      <a:pt x="73" y="178"/>
                    </a:lnTo>
                    <a:lnTo>
                      <a:pt x="73" y="178"/>
                    </a:lnTo>
                    <a:lnTo>
                      <a:pt x="73" y="178"/>
                    </a:lnTo>
                    <a:lnTo>
                      <a:pt x="73" y="175"/>
                    </a:lnTo>
                    <a:lnTo>
                      <a:pt x="71" y="175"/>
                    </a:lnTo>
                    <a:lnTo>
                      <a:pt x="71" y="175"/>
                    </a:lnTo>
                    <a:lnTo>
                      <a:pt x="71" y="175"/>
                    </a:lnTo>
                    <a:lnTo>
                      <a:pt x="69" y="175"/>
                    </a:lnTo>
                    <a:lnTo>
                      <a:pt x="69" y="175"/>
                    </a:lnTo>
                    <a:lnTo>
                      <a:pt x="69" y="178"/>
                    </a:lnTo>
                    <a:lnTo>
                      <a:pt x="66" y="178"/>
                    </a:lnTo>
                    <a:lnTo>
                      <a:pt x="66" y="175"/>
                    </a:lnTo>
                    <a:lnTo>
                      <a:pt x="66" y="175"/>
                    </a:lnTo>
                    <a:lnTo>
                      <a:pt x="66" y="175"/>
                    </a:lnTo>
                    <a:lnTo>
                      <a:pt x="66" y="173"/>
                    </a:lnTo>
                    <a:lnTo>
                      <a:pt x="66" y="173"/>
                    </a:lnTo>
                    <a:lnTo>
                      <a:pt x="64" y="173"/>
                    </a:lnTo>
                    <a:lnTo>
                      <a:pt x="64" y="173"/>
                    </a:lnTo>
                    <a:lnTo>
                      <a:pt x="64" y="170"/>
                    </a:lnTo>
                    <a:lnTo>
                      <a:pt x="64" y="170"/>
                    </a:lnTo>
                    <a:lnTo>
                      <a:pt x="64" y="170"/>
                    </a:lnTo>
                    <a:lnTo>
                      <a:pt x="64" y="170"/>
                    </a:lnTo>
                    <a:lnTo>
                      <a:pt x="64" y="170"/>
                    </a:lnTo>
                    <a:lnTo>
                      <a:pt x="64" y="168"/>
                    </a:lnTo>
                    <a:lnTo>
                      <a:pt x="62" y="168"/>
                    </a:lnTo>
                    <a:lnTo>
                      <a:pt x="62" y="168"/>
                    </a:lnTo>
                    <a:lnTo>
                      <a:pt x="62" y="166"/>
                    </a:lnTo>
                    <a:lnTo>
                      <a:pt x="64" y="166"/>
                    </a:lnTo>
                    <a:lnTo>
                      <a:pt x="64" y="166"/>
                    </a:lnTo>
                    <a:lnTo>
                      <a:pt x="64" y="163"/>
                    </a:lnTo>
                    <a:lnTo>
                      <a:pt x="64" y="163"/>
                    </a:lnTo>
                    <a:lnTo>
                      <a:pt x="64" y="161"/>
                    </a:lnTo>
                    <a:lnTo>
                      <a:pt x="64" y="161"/>
                    </a:lnTo>
                    <a:lnTo>
                      <a:pt x="64" y="161"/>
                    </a:lnTo>
                    <a:lnTo>
                      <a:pt x="64" y="161"/>
                    </a:lnTo>
                    <a:lnTo>
                      <a:pt x="64" y="161"/>
                    </a:lnTo>
                    <a:lnTo>
                      <a:pt x="66" y="161"/>
                    </a:lnTo>
                    <a:lnTo>
                      <a:pt x="66" y="159"/>
                    </a:lnTo>
                    <a:lnTo>
                      <a:pt x="66" y="159"/>
                    </a:lnTo>
                    <a:lnTo>
                      <a:pt x="66" y="159"/>
                    </a:lnTo>
                    <a:lnTo>
                      <a:pt x="66" y="159"/>
                    </a:lnTo>
                    <a:lnTo>
                      <a:pt x="66" y="156"/>
                    </a:lnTo>
                    <a:lnTo>
                      <a:pt x="69" y="156"/>
                    </a:lnTo>
                    <a:lnTo>
                      <a:pt x="69" y="156"/>
                    </a:lnTo>
                    <a:lnTo>
                      <a:pt x="69" y="156"/>
                    </a:lnTo>
                    <a:lnTo>
                      <a:pt x="69" y="154"/>
                    </a:lnTo>
                    <a:lnTo>
                      <a:pt x="69" y="154"/>
                    </a:lnTo>
                    <a:lnTo>
                      <a:pt x="69" y="151"/>
                    </a:lnTo>
                    <a:lnTo>
                      <a:pt x="69" y="151"/>
                    </a:lnTo>
                    <a:lnTo>
                      <a:pt x="69" y="151"/>
                    </a:lnTo>
                    <a:lnTo>
                      <a:pt x="69" y="151"/>
                    </a:lnTo>
                    <a:lnTo>
                      <a:pt x="69" y="149"/>
                    </a:lnTo>
                    <a:lnTo>
                      <a:pt x="66" y="149"/>
                    </a:lnTo>
                    <a:lnTo>
                      <a:pt x="66" y="149"/>
                    </a:lnTo>
                    <a:lnTo>
                      <a:pt x="66" y="147"/>
                    </a:lnTo>
                    <a:lnTo>
                      <a:pt x="69" y="147"/>
                    </a:lnTo>
                    <a:lnTo>
                      <a:pt x="69" y="147"/>
                    </a:lnTo>
                    <a:lnTo>
                      <a:pt x="69" y="147"/>
                    </a:lnTo>
                    <a:lnTo>
                      <a:pt x="69" y="144"/>
                    </a:lnTo>
                    <a:lnTo>
                      <a:pt x="69" y="144"/>
                    </a:lnTo>
                    <a:lnTo>
                      <a:pt x="71" y="144"/>
                    </a:lnTo>
                    <a:lnTo>
                      <a:pt x="71" y="142"/>
                    </a:lnTo>
                    <a:lnTo>
                      <a:pt x="71" y="142"/>
                    </a:lnTo>
                    <a:lnTo>
                      <a:pt x="71" y="142"/>
                    </a:lnTo>
                    <a:lnTo>
                      <a:pt x="71" y="142"/>
                    </a:lnTo>
                    <a:lnTo>
                      <a:pt x="71" y="142"/>
                    </a:lnTo>
                    <a:lnTo>
                      <a:pt x="71" y="140"/>
                    </a:lnTo>
                    <a:lnTo>
                      <a:pt x="71" y="140"/>
                    </a:lnTo>
                    <a:lnTo>
                      <a:pt x="71" y="137"/>
                    </a:lnTo>
                    <a:lnTo>
                      <a:pt x="71" y="137"/>
                    </a:lnTo>
                    <a:lnTo>
                      <a:pt x="69" y="137"/>
                    </a:lnTo>
                    <a:lnTo>
                      <a:pt x="69" y="135"/>
                    </a:lnTo>
                    <a:lnTo>
                      <a:pt x="69" y="135"/>
                    </a:lnTo>
                    <a:lnTo>
                      <a:pt x="69" y="135"/>
                    </a:lnTo>
                    <a:lnTo>
                      <a:pt x="69" y="132"/>
                    </a:lnTo>
                    <a:lnTo>
                      <a:pt x="69" y="132"/>
                    </a:lnTo>
                    <a:lnTo>
                      <a:pt x="66" y="132"/>
                    </a:lnTo>
                    <a:lnTo>
                      <a:pt x="66" y="132"/>
                    </a:lnTo>
                    <a:lnTo>
                      <a:pt x="66" y="132"/>
                    </a:lnTo>
                    <a:lnTo>
                      <a:pt x="66" y="130"/>
                    </a:lnTo>
                    <a:lnTo>
                      <a:pt x="66" y="130"/>
                    </a:lnTo>
                    <a:lnTo>
                      <a:pt x="64" y="130"/>
                    </a:lnTo>
                    <a:lnTo>
                      <a:pt x="64" y="130"/>
                    </a:lnTo>
                    <a:lnTo>
                      <a:pt x="64" y="130"/>
                    </a:lnTo>
                    <a:lnTo>
                      <a:pt x="64" y="130"/>
                    </a:lnTo>
                    <a:lnTo>
                      <a:pt x="64" y="128"/>
                    </a:lnTo>
                    <a:lnTo>
                      <a:pt x="62" y="128"/>
                    </a:lnTo>
                    <a:lnTo>
                      <a:pt x="62" y="128"/>
                    </a:lnTo>
                    <a:lnTo>
                      <a:pt x="62" y="128"/>
                    </a:lnTo>
                    <a:lnTo>
                      <a:pt x="62" y="125"/>
                    </a:lnTo>
                    <a:lnTo>
                      <a:pt x="59" y="125"/>
                    </a:lnTo>
                    <a:lnTo>
                      <a:pt x="59" y="125"/>
                    </a:lnTo>
                    <a:lnTo>
                      <a:pt x="59" y="125"/>
                    </a:lnTo>
                    <a:lnTo>
                      <a:pt x="59" y="123"/>
                    </a:lnTo>
                    <a:lnTo>
                      <a:pt x="59" y="123"/>
                    </a:lnTo>
                    <a:lnTo>
                      <a:pt x="59" y="123"/>
                    </a:lnTo>
                    <a:lnTo>
                      <a:pt x="59" y="121"/>
                    </a:lnTo>
                    <a:lnTo>
                      <a:pt x="59" y="121"/>
                    </a:lnTo>
                    <a:lnTo>
                      <a:pt x="59" y="121"/>
                    </a:lnTo>
                    <a:lnTo>
                      <a:pt x="57" y="121"/>
                    </a:lnTo>
                    <a:lnTo>
                      <a:pt x="57" y="118"/>
                    </a:lnTo>
                    <a:lnTo>
                      <a:pt x="57" y="118"/>
                    </a:lnTo>
                    <a:lnTo>
                      <a:pt x="57" y="118"/>
                    </a:lnTo>
                    <a:lnTo>
                      <a:pt x="57" y="116"/>
                    </a:lnTo>
                    <a:lnTo>
                      <a:pt x="57" y="116"/>
                    </a:lnTo>
                    <a:lnTo>
                      <a:pt x="57" y="116"/>
                    </a:lnTo>
                    <a:lnTo>
                      <a:pt x="54" y="116"/>
                    </a:lnTo>
                    <a:lnTo>
                      <a:pt x="54" y="114"/>
                    </a:lnTo>
                    <a:lnTo>
                      <a:pt x="54" y="114"/>
                    </a:lnTo>
                    <a:lnTo>
                      <a:pt x="54" y="114"/>
                    </a:lnTo>
                    <a:lnTo>
                      <a:pt x="52" y="114"/>
                    </a:lnTo>
                    <a:lnTo>
                      <a:pt x="52" y="111"/>
                    </a:lnTo>
                    <a:lnTo>
                      <a:pt x="52" y="111"/>
                    </a:lnTo>
                    <a:lnTo>
                      <a:pt x="52" y="111"/>
                    </a:lnTo>
                    <a:lnTo>
                      <a:pt x="50" y="111"/>
                    </a:lnTo>
                    <a:lnTo>
                      <a:pt x="50" y="111"/>
                    </a:lnTo>
                    <a:lnTo>
                      <a:pt x="50" y="111"/>
                    </a:lnTo>
                    <a:lnTo>
                      <a:pt x="50" y="111"/>
                    </a:lnTo>
                    <a:lnTo>
                      <a:pt x="50" y="109"/>
                    </a:lnTo>
                    <a:lnTo>
                      <a:pt x="50" y="109"/>
                    </a:lnTo>
                    <a:lnTo>
                      <a:pt x="47" y="109"/>
                    </a:lnTo>
                    <a:lnTo>
                      <a:pt x="47" y="109"/>
                    </a:lnTo>
                    <a:lnTo>
                      <a:pt x="47" y="109"/>
                    </a:lnTo>
                    <a:lnTo>
                      <a:pt x="47" y="109"/>
                    </a:lnTo>
                    <a:lnTo>
                      <a:pt x="45" y="109"/>
                    </a:lnTo>
                    <a:lnTo>
                      <a:pt x="45" y="109"/>
                    </a:lnTo>
                    <a:lnTo>
                      <a:pt x="45" y="109"/>
                    </a:lnTo>
                    <a:lnTo>
                      <a:pt x="43" y="109"/>
                    </a:lnTo>
                    <a:lnTo>
                      <a:pt x="43" y="109"/>
                    </a:lnTo>
                    <a:lnTo>
                      <a:pt x="43" y="109"/>
                    </a:lnTo>
                    <a:lnTo>
                      <a:pt x="40" y="109"/>
                    </a:lnTo>
                    <a:lnTo>
                      <a:pt x="40" y="106"/>
                    </a:lnTo>
                    <a:lnTo>
                      <a:pt x="40" y="106"/>
                    </a:lnTo>
                    <a:lnTo>
                      <a:pt x="40" y="106"/>
                    </a:lnTo>
                    <a:lnTo>
                      <a:pt x="40" y="106"/>
                    </a:lnTo>
                    <a:lnTo>
                      <a:pt x="38" y="106"/>
                    </a:lnTo>
                    <a:lnTo>
                      <a:pt x="38" y="104"/>
                    </a:lnTo>
                    <a:lnTo>
                      <a:pt x="38" y="104"/>
                    </a:lnTo>
                    <a:lnTo>
                      <a:pt x="38" y="104"/>
                    </a:lnTo>
                    <a:lnTo>
                      <a:pt x="38" y="104"/>
                    </a:lnTo>
                    <a:lnTo>
                      <a:pt x="36" y="104"/>
                    </a:lnTo>
                    <a:lnTo>
                      <a:pt x="36" y="104"/>
                    </a:lnTo>
                    <a:lnTo>
                      <a:pt x="33" y="104"/>
                    </a:lnTo>
                    <a:lnTo>
                      <a:pt x="33" y="104"/>
                    </a:lnTo>
                    <a:lnTo>
                      <a:pt x="33" y="104"/>
                    </a:lnTo>
                    <a:lnTo>
                      <a:pt x="33" y="104"/>
                    </a:lnTo>
                    <a:lnTo>
                      <a:pt x="31" y="104"/>
                    </a:lnTo>
                    <a:lnTo>
                      <a:pt x="31" y="106"/>
                    </a:lnTo>
                    <a:lnTo>
                      <a:pt x="31" y="106"/>
                    </a:lnTo>
                    <a:lnTo>
                      <a:pt x="31" y="106"/>
                    </a:lnTo>
                    <a:lnTo>
                      <a:pt x="28" y="106"/>
                    </a:lnTo>
                    <a:lnTo>
                      <a:pt x="28" y="106"/>
                    </a:lnTo>
                    <a:lnTo>
                      <a:pt x="26" y="106"/>
                    </a:lnTo>
                    <a:lnTo>
                      <a:pt x="26" y="104"/>
                    </a:lnTo>
                    <a:lnTo>
                      <a:pt x="26" y="104"/>
                    </a:lnTo>
                    <a:lnTo>
                      <a:pt x="26" y="104"/>
                    </a:lnTo>
                    <a:lnTo>
                      <a:pt x="26" y="102"/>
                    </a:lnTo>
                    <a:lnTo>
                      <a:pt x="26" y="102"/>
                    </a:lnTo>
                    <a:lnTo>
                      <a:pt x="24" y="102"/>
                    </a:lnTo>
                    <a:lnTo>
                      <a:pt x="24" y="102"/>
                    </a:lnTo>
                    <a:lnTo>
                      <a:pt x="24" y="102"/>
                    </a:lnTo>
                    <a:lnTo>
                      <a:pt x="24" y="102"/>
                    </a:lnTo>
                    <a:lnTo>
                      <a:pt x="21" y="102"/>
                    </a:lnTo>
                    <a:lnTo>
                      <a:pt x="21" y="102"/>
                    </a:lnTo>
                    <a:lnTo>
                      <a:pt x="21" y="102"/>
                    </a:lnTo>
                    <a:lnTo>
                      <a:pt x="19" y="102"/>
                    </a:lnTo>
                    <a:lnTo>
                      <a:pt x="19" y="102"/>
                    </a:lnTo>
                    <a:lnTo>
                      <a:pt x="19" y="99"/>
                    </a:lnTo>
                    <a:lnTo>
                      <a:pt x="19" y="99"/>
                    </a:lnTo>
                    <a:lnTo>
                      <a:pt x="19" y="99"/>
                    </a:lnTo>
                    <a:lnTo>
                      <a:pt x="17" y="99"/>
                    </a:lnTo>
                    <a:lnTo>
                      <a:pt x="17" y="97"/>
                    </a:lnTo>
                    <a:lnTo>
                      <a:pt x="17" y="97"/>
                    </a:lnTo>
                    <a:lnTo>
                      <a:pt x="17" y="95"/>
                    </a:lnTo>
                    <a:lnTo>
                      <a:pt x="17" y="95"/>
                    </a:lnTo>
                    <a:lnTo>
                      <a:pt x="17" y="95"/>
                    </a:lnTo>
                    <a:lnTo>
                      <a:pt x="17" y="95"/>
                    </a:lnTo>
                    <a:lnTo>
                      <a:pt x="14" y="95"/>
                    </a:lnTo>
                    <a:lnTo>
                      <a:pt x="14" y="95"/>
                    </a:lnTo>
                    <a:lnTo>
                      <a:pt x="14" y="95"/>
                    </a:lnTo>
                    <a:lnTo>
                      <a:pt x="14" y="95"/>
                    </a:lnTo>
                    <a:lnTo>
                      <a:pt x="12" y="95"/>
                    </a:lnTo>
                    <a:lnTo>
                      <a:pt x="12" y="92"/>
                    </a:lnTo>
                    <a:lnTo>
                      <a:pt x="12" y="92"/>
                    </a:lnTo>
                    <a:lnTo>
                      <a:pt x="12" y="92"/>
                    </a:lnTo>
                    <a:lnTo>
                      <a:pt x="12" y="92"/>
                    </a:lnTo>
                    <a:lnTo>
                      <a:pt x="9" y="92"/>
                    </a:lnTo>
                    <a:lnTo>
                      <a:pt x="9" y="92"/>
                    </a:lnTo>
                    <a:lnTo>
                      <a:pt x="7" y="92"/>
                    </a:lnTo>
                    <a:lnTo>
                      <a:pt x="7" y="92"/>
                    </a:lnTo>
                    <a:lnTo>
                      <a:pt x="7" y="92"/>
                    </a:lnTo>
                    <a:lnTo>
                      <a:pt x="7" y="92"/>
                    </a:lnTo>
                    <a:lnTo>
                      <a:pt x="5" y="92"/>
                    </a:lnTo>
                    <a:lnTo>
                      <a:pt x="5" y="92"/>
                    </a:lnTo>
                    <a:lnTo>
                      <a:pt x="5" y="92"/>
                    </a:lnTo>
                    <a:lnTo>
                      <a:pt x="5" y="90"/>
                    </a:lnTo>
                    <a:lnTo>
                      <a:pt x="5" y="90"/>
                    </a:lnTo>
                    <a:lnTo>
                      <a:pt x="5" y="90"/>
                    </a:lnTo>
                    <a:lnTo>
                      <a:pt x="5" y="87"/>
                    </a:lnTo>
                    <a:lnTo>
                      <a:pt x="5" y="87"/>
                    </a:lnTo>
                    <a:lnTo>
                      <a:pt x="7" y="87"/>
                    </a:lnTo>
                    <a:lnTo>
                      <a:pt x="7" y="87"/>
                    </a:lnTo>
                    <a:lnTo>
                      <a:pt x="5" y="87"/>
                    </a:lnTo>
                    <a:lnTo>
                      <a:pt x="5" y="85"/>
                    </a:lnTo>
                    <a:lnTo>
                      <a:pt x="5" y="85"/>
                    </a:lnTo>
                    <a:lnTo>
                      <a:pt x="5" y="85"/>
                    </a:lnTo>
                    <a:lnTo>
                      <a:pt x="2" y="85"/>
                    </a:lnTo>
                    <a:lnTo>
                      <a:pt x="2" y="85"/>
                    </a:lnTo>
                    <a:lnTo>
                      <a:pt x="2" y="85"/>
                    </a:lnTo>
                    <a:lnTo>
                      <a:pt x="0" y="85"/>
                    </a:lnTo>
                    <a:lnTo>
                      <a:pt x="0" y="83"/>
                    </a:lnTo>
                    <a:lnTo>
                      <a:pt x="0" y="83"/>
                    </a:lnTo>
                    <a:lnTo>
                      <a:pt x="0" y="83"/>
                    </a:lnTo>
                    <a:lnTo>
                      <a:pt x="0" y="83"/>
                    </a:lnTo>
                    <a:lnTo>
                      <a:pt x="0" y="83"/>
                    </a:lnTo>
                    <a:lnTo>
                      <a:pt x="0" y="83"/>
                    </a:lnTo>
                    <a:lnTo>
                      <a:pt x="0" y="80"/>
                    </a:lnTo>
                    <a:lnTo>
                      <a:pt x="0" y="80"/>
                    </a:lnTo>
                    <a:lnTo>
                      <a:pt x="2" y="80"/>
                    </a:lnTo>
                    <a:lnTo>
                      <a:pt x="2" y="80"/>
                    </a:lnTo>
                    <a:lnTo>
                      <a:pt x="2" y="80"/>
                    </a:lnTo>
                    <a:lnTo>
                      <a:pt x="2" y="80"/>
                    </a:lnTo>
                    <a:lnTo>
                      <a:pt x="2" y="78"/>
                    </a:lnTo>
                    <a:lnTo>
                      <a:pt x="2" y="78"/>
                    </a:lnTo>
                    <a:lnTo>
                      <a:pt x="2" y="76"/>
                    </a:lnTo>
                    <a:lnTo>
                      <a:pt x="2" y="76"/>
                    </a:lnTo>
                    <a:lnTo>
                      <a:pt x="2" y="76"/>
                    </a:lnTo>
                    <a:lnTo>
                      <a:pt x="5" y="76"/>
                    </a:lnTo>
                    <a:lnTo>
                      <a:pt x="5" y="76"/>
                    </a:lnTo>
                    <a:lnTo>
                      <a:pt x="5" y="73"/>
                    </a:lnTo>
                    <a:lnTo>
                      <a:pt x="5" y="73"/>
                    </a:lnTo>
                    <a:lnTo>
                      <a:pt x="5" y="73"/>
                    </a:lnTo>
                    <a:lnTo>
                      <a:pt x="7" y="73"/>
                    </a:lnTo>
                    <a:lnTo>
                      <a:pt x="7" y="73"/>
                    </a:lnTo>
                    <a:lnTo>
                      <a:pt x="7" y="73"/>
                    </a:lnTo>
                    <a:lnTo>
                      <a:pt x="7" y="73"/>
                    </a:lnTo>
                    <a:lnTo>
                      <a:pt x="7" y="71"/>
                    </a:lnTo>
                    <a:lnTo>
                      <a:pt x="7" y="71"/>
                    </a:lnTo>
                    <a:lnTo>
                      <a:pt x="7" y="71"/>
                    </a:lnTo>
                    <a:lnTo>
                      <a:pt x="7" y="69"/>
                    </a:lnTo>
                    <a:lnTo>
                      <a:pt x="7" y="69"/>
                    </a:lnTo>
                    <a:lnTo>
                      <a:pt x="7" y="69"/>
                    </a:lnTo>
                    <a:lnTo>
                      <a:pt x="9" y="69"/>
                    </a:lnTo>
                    <a:lnTo>
                      <a:pt x="9" y="66"/>
                    </a:lnTo>
                    <a:lnTo>
                      <a:pt x="9" y="66"/>
                    </a:lnTo>
                    <a:lnTo>
                      <a:pt x="12" y="66"/>
                    </a:lnTo>
                    <a:lnTo>
                      <a:pt x="12" y="66"/>
                    </a:lnTo>
                    <a:lnTo>
                      <a:pt x="12" y="66"/>
                    </a:lnTo>
                    <a:lnTo>
                      <a:pt x="14" y="66"/>
                    </a:lnTo>
                    <a:lnTo>
                      <a:pt x="14" y="66"/>
                    </a:lnTo>
                    <a:lnTo>
                      <a:pt x="17" y="66"/>
                    </a:lnTo>
                    <a:lnTo>
                      <a:pt x="17" y="66"/>
                    </a:lnTo>
                    <a:lnTo>
                      <a:pt x="17" y="66"/>
                    </a:lnTo>
                    <a:lnTo>
                      <a:pt x="17" y="66"/>
                    </a:lnTo>
                    <a:lnTo>
                      <a:pt x="19" y="66"/>
                    </a:lnTo>
                    <a:lnTo>
                      <a:pt x="19" y="66"/>
                    </a:lnTo>
                    <a:lnTo>
                      <a:pt x="19" y="66"/>
                    </a:lnTo>
                    <a:lnTo>
                      <a:pt x="19" y="69"/>
                    </a:lnTo>
                    <a:lnTo>
                      <a:pt x="19" y="69"/>
                    </a:lnTo>
                    <a:lnTo>
                      <a:pt x="21" y="69"/>
                    </a:lnTo>
                    <a:lnTo>
                      <a:pt x="21" y="69"/>
                    </a:lnTo>
                    <a:lnTo>
                      <a:pt x="24" y="69"/>
                    </a:lnTo>
                    <a:lnTo>
                      <a:pt x="24" y="69"/>
                    </a:lnTo>
                    <a:lnTo>
                      <a:pt x="24" y="66"/>
                    </a:lnTo>
                    <a:lnTo>
                      <a:pt x="24" y="66"/>
                    </a:lnTo>
                    <a:lnTo>
                      <a:pt x="24" y="66"/>
                    </a:lnTo>
                    <a:lnTo>
                      <a:pt x="24" y="66"/>
                    </a:lnTo>
                    <a:lnTo>
                      <a:pt x="24" y="66"/>
                    </a:lnTo>
                    <a:lnTo>
                      <a:pt x="26" y="66"/>
                    </a:lnTo>
                    <a:lnTo>
                      <a:pt x="26" y="66"/>
                    </a:lnTo>
                    <a:lnTo>
                      <a:pt x="26" y="66"/>
                    </a:lnTo>
                    <a:lnTo>
                      <a:pt x="26" y="66"/>
                    </a:lnTo>
                    <a:lnTo>
                      <a:pt x="28" y="66"/>
                    </a:lnTo>
                    <a:lnTo>
                      <a:pt x="28" y="66"/>
                    </a:lnTo>
                    <a:lnTo>
                      <a:pt x="31" y="66"/>
                    </a:lnTo>
                    <a:lnTo>
                      <a:pt x="31" y="66"/>
                    </a:lnTo>
                    <a:lnTo>
                      <a:pt x="31" y="66"/>
                    </a:lnTo>
                    <a:lnTo>
                      <a:pt x="31" y="64"/>
                    </a:lnTo>
                    <a:lnTo>
                      <a:pt x="31" y="64"/>
                    </a:lnTo>
                    <a:lnTo>
                      <a:pt x="31" y="61"/>
                    </a:lnTo>
                    <a:lnTo>
                      <a:pt x="31" y="61"/>
                    </a:lnTo>
                    <a:lnTo>
                      <a:pt x="33" y="61"/>
                    </a:lnTo>
                    <a:lnTo>
                      <a:pt x="33" y="64"/>
                    </a:lnTo>
                    <a:lnTo>
                      <a:pt x="33" y="64"/>
                    </a:lnTo>
                    <a:lnTo>
                      <a:pt x="33" y="64"/>
                    </a:lnTo>
                    <a:lnTo>
                      <a:pt x="36" y="64"/>
                    </a:lnTo>
                    <a:lnTo>
                      <a:pt x="36" y="61"/>
                    </a:lnTo>
                    <a:lnTo>
                      <a:pt x="36" y="61"/>
                    </a:lnTo>
                    <a:lnTo>
                      <a:pt x="38" y="61"/>
                    </a:lnTo>
                    <a:lnTo>
                      <a:pt x="38" y="61"/>
                    </a:lnTo>
                    <a:lnTo>
                      <a:pt x="38" y="61"/>
                    </a:lnTo>
                    <a:lnTo>
                      <a:pt x="38" y="61"/>
                    </a:lnTo>
                    <a:lnTo>
                      <a:pt x="40" y="61"/>
                    </a:lnTo>
                    <a:lnTo>
                      <a:pt x="40" y="61"/>
                    </a:lnTo>
                    <a:lnTo>
                      <a:pt x="40" y="61"/>
                    </a:lnTo>
                    <a:lnTo>
                      <a:pt x="40" y="61"/>
                    </a:lnTo>
                    <a:lnTo>
                      <a:pt x="40" y="59"/>
                    </a:lnTo>
                    <a:lnTo>
                      <a:pt x="40" y="59"/>
                    </a:lnTo>
                    <a:lnTo>
                      <a:pt x="40" y="59"/>
                    </a:lnTo>
                    <a:lnTo>
                      <a:pt x="40" y="59"/>
                    </a:lnTo>
                    <a:lnTo>
                      <a:pt x="40" y="57"/>
                    </a:lnTo>
                    <a:lnTo>
                      <a:pt x="40" y="57"/>
                    </a:lnTo>
                    <a:lnTo>
                      <a:pt x="40" y="54"/>
                    </a:lnTo>
                    <a:lnTo>
                      <a:pt x="40" y="54"/>
                    </a:lnTo>
                    <a:lnTo>
                      <a:pt x="40" y="54"/>
                    </a:lnTo>
                    <a:lnTo>
                      <a:pt x="40" y="54"/>
                    </a:lnTo>
                    <a:lnTo>
                      <a:pt x="43" y="54"/>
                    </a:lnTo>
                    <a:lnTo>
                      <a:pt x="43" y="54"/>
                    </a:lnTo>
                    <a:lnTo>
                      <a:pt x="45" y="54"/>
                    </a:lnTo>
                    <a:lnTo>
                      <a:pt x="45" y="54"/>
                    </a:lnTo>
                    <a:lnTo>
                      <a:pt x="45" y="54"/>
                    </a:lnTo>
                    <a:lnTo>
                      <a:pt x="47" y="54"/>
                    </a:lnTo>
                    <a:lnTo>
                      <a:pt x="47" y="54"/>
                    </a:lnTo>
                    <a:lnTo>
                      <a:pt x="47" y="54"/>
                    </a:lnTo>
                    <a:lnTo>
                      <a:pt x="47" y="52"/>
                    </a:lnTo>
                    <a:lnTo>
                      <a:pt x="50" y="52"/>
                    </a:lnTo>
                    <a:lnTo>
                      <a:pt x="50" y="52"/>
                    </a:lnTo>
                    <a:lnTo>
                      <a:pt x="52" y="52"/>
                    </a:lnTo>
                    <a:lnTo>
                      <a:pt x="52" y="52"/>
                    </a:lnTo>
                    <a:lnTo>
                      <a:pt x="52" y="52"/>
                    </a:lnTo>
                    <a:lnTo>
                      <a:pt x="54" y="52"/>
                    </a:lnTo>
                    <a:lnTo>
                      <a:pt x="54" y="52"/>
                    </a:lnTo>
                    <a:lnTo>
                      <a:pt x="54" y="52"/>
                    </a:lnTo>
                    <a:lnTo>
                      <a:pt x="54" y="52"/>
                    </a:lnTo>
                    <a:lnTo>
                      <a:pt x="57" y="52"/>
                    </a:lnTo>
                    <a:lnTo>
                      <a:pt x="57" y="50"/>
                    </a:lnTo>
                    <a:lnTo>
                      <a:pt x="57" y="50"/>
                    </a:lnTo>
                    <a:lnTo>
                      <a:pt x="57" y="50"/>
                    </a:lnTo>
                    <a:lnTo>
                      <a:pt x="59" y="50"/>
                    </a:lnTo>
                    <a:lnTo>
                      <a:pt x="59" y="50"/>
                    </a:lnTo>
                    <a:lnTo>
                      <a:pt x="59" y="50"/>
                    </a:lnTo>
                    <a:lnTo>
                      <a:pt x="62" y="50"/>
                    </a:lnTo>
                    <a:lnTo>
                      <a:pt x="62" y="50"/>
                    </a:lnTo>
                    <a:lnTo>
                      <a:pt x="62" y="50"/>
                    </a:lnTo>
                    <a:lnTo>
                      <a:pt x="64" y="50"/>
                    </a:lnTo>
                    <a:lnTo>
                      <a:pt x="64" y="47"/>
                    </a:lnTo>
                    <a:lnTo>
                      <a:pt x="64" y="47"/>
                    </a:lnTo>
                    <a:lnTo>
                      <a:pt x="64" y="47"/>
                    </a:lnTo>
                    <a:lnTo>
                      <a:pt x="64" y="47"/>
                    </a:lnTo>
                    <a:lnTo>
                      <a:pt x="64" y="47"/>
                    </a:lnTo>
                    <a:lnTo>
                      <a:pt x="64" y="45"/>
                    </a:lnTo>
                    <a:lnTo>
                      <a:pt x="64" y="45"/>
                    </a:lnTo>
                    <a:lnTo>
                      <a:pt x="62" y="45"/>
                    </a:lnTo>
                    <a:lnTo>
                      <a:pt x="62" y="45"/>
                    </a:lnTo>
                    <a:lnTo>
                      <a:pt x="62" y="42"/>
                    </a:lnTo>
                    <a:lnTo>
                      <a:pt x="64" y="42"/>
                    </a:lnTo>
                    <a:lnTo>
                      <a:pt x="64" y="42"/>
                    </a:lnTo>
                    <a:lnTo>
                      <a:pt x="64" y="42"/>
                    </a:lnTo>
                    <a:lnTo>
                      <a:pt x="64" y="42"/>
                    </a:lnTo>
                    <a:lnTo>
                      <a:pt x="66" y="42"/>
                    </a:lnTo>
                    <a:lnTo>
                      <a:pt x="66" y="42"/>
                    </a:lnTo>
                    <a:lnTo>
                      <a:pt x="66" y="42"/>
                    </a:lnTo>
                    <a:lnTo>
                      <a:pt x="69" y="42"/>
                    </a:lnTo>
                    <a:lnTo>
                      <a:pt x="69" y="42"/>
                    </a:lnTo>
                    <a:lnTo>
                      <a:pt x="71" y="42"/>
                    </a:lnTo>
                    <a:lnTo>
                      <a:pt x="71" y="42"/>
                    </a:lnTo>
                    <a:lnTo>
                      <a:pt x="71" y="42"/>
                    </a:lnTo>
                    <a:lnTo>
                      <a:pt x="73" y="42"/>
                    </a:lnTo>
                    <a:lnTo>
                      <a:pt x="73" y="42"/>
                    </a:lnTo>
                    <a:lnTo>
                      <a:pt x="73" y="42"/>
                    </a:lnTo>
                    <a:lnTo>
                      <a:pt x="73" y="42"/>
                    </a:lnTo>
                    <a:lnTo>
                      <a:pt x="76" y="42"/>
                    </a:lnTo>
                    <a:lnTo>
                      <a:pt x="76" y="42"/>
                    </a:lnTo>
                    <a:lnTo>
                      <a:pt x="76" y="42"/>
                    </a:lnTo>
                    <a:lnTo>
                      <a:pt x="78" y="42"/>
                    </a:lnTo>
                    <a:lnTo>
                      <a:pt x="78" y="42"/>
                    </a:lnTo>
                    <a:lnTo>
                      <a:pt x="78" y="42"/>
                    </a:lnTo>
                    <a:lnTo>
                      <a:pt x="78" y="42"/>
                    </a:lnTo>
                    <a:lnTo>
                      <a:pt x="78" y="40"/>
                    </a:lnTo>
                    <a:lnTo>
                      <a:pt x="81" y="40"/>
                    </a:lnTo>
                    <a:lnTo>
                      <a:pt x="81" y="40"/>
                    </a:lnTo>
                    <a:lnTo>
                      <a:pt x="81" y="40"/>
                    </a:lnTo>
                    <a:lnTo>
                      <a:pt x="81" y="40"/>
                    </a:lnTo>
                    <a:lnTo>
                      <a:pt x="81" y="40"/>
                    </a:lnTo>
                    <a:lnTo>
                      <a:pt x="81" y="40"/>
                    </a:lnTo>
                    <a:lnTo>
                      <a:pt x="83" y="40"/>
                    </a:lnTo>
                    <a:lnTo>
                      <a:pt x="83" y="40"/>
                    </a:lnTo>
                    <a:lnTo>
                      <a:pt x="83" y="38"/>
                    </a:lnTo>
                    <a:lnTo>
                      <a:pt x="83" y="38"/>
                    </a:lnTo>
                    <a:lnTo>
                      <a:pt x="85" y="38"/>
                    </a:lnTo>
                    <a:lnTo>
                      <a:pt x="85" y="35"/>
                    </a:lnTo>
                    <a:lnTo>
                      <a:pt x="85" y="35"/>
                    </a:lnTo>
                    <a:lnTo>
                      <a:pt x="85" y="35"/>
                    </a:lnTo>
                    <a:lnTo>
                      <a:pt x="88" y="35"/>
                    </a:lnTo>
                    <a:lnTo>
                      <a:pt x="88" y="35"/>
                    </a:lnTo>
                    <a:lnTo>
                      <a:pt x="88" y="35"/>
                    </a:lnTo>
                    <a:lnTo>
                      <a:pt x="88" y="35"/>
                    </a:lnTo>
                    <a:lnTo>
                      <a:pt x="90" y="35"/>
                    </a:lnTo>
                    <a:lnTo>
                      <a:pt x="90" y="35"/>
                    </a:lnTo>
                    <a:lnTo>
                      <a:pt x="90" y="35"/>
                    </a:lnTo>
                    <a:lnTo>
                      <a:pt x="90" y="38"/>
                    </a:lnTo>
                    <a:lnTo>
                      <a:pt x="92" y="38"/>
                    </a:lnTo>
                    <a:lnTo>
                      <a:pt x="92" y="38"/>
                    </a:lnTo>
                    <a:lnTo>
                      <a:pt x="92" y="38"/>
                    </a:lnTo>
                    <a:lnTo>
                      <a:pt x="95" y="38"/>
                    </a:lnTo>
                    <a:lnTo>
                      <a:pt x="95" y="38"/>
                    </a:lnTo>
                    <a:lnTo>
                      <a:pt x="95" y="35"/>
                    </a:lnTo>
                    <a:lnTo>
                      <a:pt x="97" y="35"/>
                    </a:lnTo>
                    <a:lnTo>
                      <a:pt x="97" y="35"/>
                    </a:lnTo>
                    <a:lnTo>
                      <a:pt x="97" y="35"/>
                    </a:lnTo>
                    <a:lnTo>
                      <a:pt x="97" y="33"/>
                    </a:lnTo>
                    <a:lnTo>
                      <a:pt x="97" y="33"/>
                    </a:lnTo>
                    <a:lnTo>
                      <a:pt x="97" y="33"/>
                    </a:lnTo>
                    <a:lnTo>
                      <a:pt x="97" y="33"/>
                    </a:lnTo>
                    <a:lnTo>
                      <a:pt x="99" y="33"/>
                    </a:lnTo>
                    <a:lnTo>
                      <a:pt x="99" y="33"/>
                    </a:lnTo>
                    <a:lnTo>
                      <a:pt x="99" y="33"/>
                    </a:lnTo>
                    <a:lnTo>
                      <a:pt x="99" y="33"/>
                    </a:lnTo>
                    <a:lnTo>
                      <a:pt x="99" y="33"/>
                    </a:lnTo>
                    <a:lnTo>
                      <a:pt x="102" y="33"/>
                    </a:lnTo>
                    <a:lnTo>
                      <a:pt x="102" y="35"/>
                    </a:lnTo>
                    <a:lnTo>
                      <a:pt x="102" y="35"/>
                    </a:lnTo>
                    <a:lnTo>
                      <a:pt x="102" y="33"/>
                    </a:lnTo>
                    <a:lnTo>
                      <a:pt x="104" y="33"/>
                    </a:lnTo>
                    <a:lnTo>
                      <a:pt x="104" y="35"/>
                    </a:lnTo>
                    <a:lnTo>
                      <a:pt x="104" y="35"/>
                    </a:lnTo>
                    <a:lnTo>
                      <a:pt x="104" y="35"/>
                    </a:lnTo>
                    <a:lnTo>
                      <a:pt x="104" y="35"/>
                    </a:lnTo>
                    <a:lnTo>
                      <a:pt x="107" y="35"/>
                    </a:lnTo>
                    <a:lnTo>
                      <a:pt x="107" y="35"/>
                    </a:lnTo>
                    <a:lnTo>
                      <a:pt x="107" y="35"/>
                    </a:lnTo>
                    <a:lnTo>
                      <a:pt x="107" y="35"/>
                    </a:lnTo>
                    <a:lnTo>
                      <a:pt x="107" y="33"/>
                    </a:lnTo>
                    <a:lnTo>
                      <a:pt x="109" y="33"/>
                    </a:lnTo>
                    <a:lnTo>
                      <a:pt x="109" y="33"/>
                    </a:lnTo>
                    <a:lnTo>
                      <a:pt x="111" y="33"/>
                    </a:lnTo>
                    <a:lnTo>
                      <a:pt x="111" y="33"/>
                    </a:lnTo>
                    <a:lnTo>
                      <a:pt x="111" y="33"/>
                    </a:lnTo>
                    <a:lnTo>
                      <a:pt x="114" y="33"/>
                    </a:lnTo>
                    <a:lnTo>
                      <a:pt x="114" y="35"/>
                    </a:lnTo>
                    <a:lnTo>
                      <a:pt x="111" y="35"/>
                    </a:lnTo>
                    <a:lnTo>
                      <a:pt x="111" y="35"/>
                    </a:lnTo>
                    <a:lnTo>
                      <a:pt x="111" y="38"/>
                    </a:lnTo>
                    <a:lnTo>
                      <a:pt x="111" y="38"/>
                    </a:lnTo>
                    <a:lnTo>
                      <a:pt x="111" y="38"/>
                    </a:lnTo>
                    <a:lnTo>
                      <a:pt x="111" y="38"/>
                    </a:lnTo>
                    <a:lnTo>
                      <a:pt x="111" y="40"/>
                    </a:lnTo>
                    <a:lnTo>
                      <a:pt x="114" y="40"/>
                    </a:lnTo>
                    <a:lnTo>
                      <a:pt x="114" y="40"/>
                    </a:lnTo>
                    <a:lnTo>
                      <a:pt x="114" y="40"/>
                    </a:lnTo>
                    <a:lnTo>
                      <a:pt x="114" y="40"/>
                    </a:lnTo>
                    <a:lnTo>
                      <a:pt x="116" y="40"/>
                    </a:lnTo>
                    <a:lnTo>
                      <a:pt x="116" y="40"/>
                    </a:lnTo>
                    <a:lnTo>
                      <a:pt x="116" y="40"/>
                    </a:lnTo>
                    <a:lnTo>
                      <a:pt x="118" y="40"/>
                    </a:lnTo>
                    <a:lnTo>
                      <a:pt x="118" y="40"/>
                    </a:lnTo>
                    <a:lnTo>
                      <a:pt x="118" y="40"/>
                    </a:lnTo>
                    <a:lnTo>
                      <a:pt x="121" y="40"/>
                    </a:lnTo>
                    <a:lnTo>
                      <a:pt x="121" y="40"/>
                    </a:lnTo>
                    <a:lnTo>
                      <a:pt x="123" y="40"/>
                    </a:lnTo>
                    <a:lnTo>
                      <a:pt x="123" y="40"/>
                    </a:lnTo>
                    <a:lnTo>
                      <a:pt x="123" y="40"/>
                    </a:lnTo>
                    <a:lnTo>
                      <a:pt x="125" y="40"/>
                    </a:lnTo>
                    <a:lnTo>
                      <a:pt x="125" y="40"/>
                    </a:lnTo>
                    <a:lnTo>
                      <a:pt x="125" y="40"/>
                    </a:lnTo>
                    <a:lnTo>
                      <a:pt x="128" y="40"/>
                    </a:lnTo>
                    <a:lnTo>
                      <a:pt x="128" y="40"/>
                    </a:lnTo>
                    <a:lnTo>
                      <a:pt x="130" y="40"/>
                    </a:lnTo>
                    <a:lnTo>
                      <a:pt x="130" y="40"/>
                    </a:lnTo>
                    <a:lnTo>
                      <a:pt x="130" y="40"/>
                    </a:lnTo>
                    <a:lnTo>
                      <a:pt x="133" y="40"/>
                    </a:lnTo>
                    <a:lnTo>
                      <a:pt x="133" y="40"/>
                    </a:lnTo>
                    <a:lnTo>
                      <a:pt x="133" y="40"/>
                    </a:lnTo>
                    <a:lnTo>
                      <a:pt x="135" y="40"/>
                    </a:lnTo>
                    <a:lnTo>
                      <a:pt x="135" y="40"/>
                    </a:lnTo>
                    <a:lnTo>
                      <a:pt x="137" y="40"/>
                    </a:lnTo>
                    <a:lnTo>
                      <a:pt x="137" y="40"/>
                    </a:lnTo>
                    <a:lnTo>
                      <a:pt x="137" y="40"/>
                    </a:lnTo>
                    <a:lnTo>
                      <a:pt x="140" y="40"/>
                    </a:lnTo>
                    <a:lnTo>
                      <a:pt x="140" y="40"/>
                    </a:lnTo>
                    <a:lnTo>
                      <a:pt x="140" y="40"/>
                    </a:lnTo>
                    <a:lnTo>
                      <a:pt x="140" y="42"/>
                    </a:lnTo>
                    <a:lnTo>
                      <a:pt x="140" y="42"/>
                    </a:lnTo>
                    <a:lnTo>
                      <a:pt x="140" y="42"/>
                    </a:lnTo>
                    <a:lnTo>
                      <a:pt x="140" y="42"/>
                    </a:lnTo>
                    <a:lnTo>
                      <a:pt x="142" y="42"/>
                    </a:lnTo>
                    <a:lnTo>
                      <a:pt x="142" y="45"/>
                    </a:lnTo>
                    <a:lnTo>
                      <a:pt x="142" y="45"/>
                    </a:lnTo>
                    <a:lnTo>
                      <a:pt x="142" y="47"/>
                    </a:lnTo>
                    <a:lnTo>
                      <a:pt x="142" y="47"/>
                    </a:lnTo>
                    <a:lnTo>
                      <a:pt x="142" y="47"/>
                    </a:lnTo>
                    <a:lnTo>
                      <a:pt x="142" y="50"/>
                    </a:lnTo>
                    <a:lnTo>
                      <a:pt x="144" y="50"/>
                    </a:lnTo>
                    <a:lnTo>
                      <a:pt x="144" y="50"/>
                    </a:lnTo>
                    <a:lnTo>
                      <a:pt x="144" y="50"/>
                    </a:lnTo>
                    <a:lnTo>
                      <a:pt x="144" y="50"/>
                    </a:lnTo>
                    <a:lnTo>
                      <a:pt x="144" y="52"/>
                    </a:lnTo>
                    <a:lnTo>
                      <a:pt x="144" y="52"/>
                    </a:lnTo>
                    <a:lnTo>
                      <a:pt x="147" y="52"/>
                    </a:lnTo>
                    <a:lnTo>
                      <a:pt x="147" y="52"/>
                    </a:lnTo>
                    <a:lnTo>
                      <a:pt x="147" y="52"/>
                    </a:lnTo>
                    <a:lnTo>
                      <a:pt x="147" y="52"/>
                    </a:lnTo>
                    <a:lnTo>
                      <a:pt x="149" y="52"/>
                    </a:lnTo>
                    <a:lnTo>
                      <a:pt x="149" y="52"/>
                    </a:lnTo>
                    <a:lnTo>
                      <a:pt x="152" y="52"/>
                    </a:lnTo>
                    <a:lnTo>
                      <a:pt x="152" y="52"/>
                    </a:lnTo>
                    <a:lnTo>
                      <a:pt x="152" y="52"/>
                    </a:lnTo>
                    <a:lnTo>
                      <a:pt x="152" y="52"/>
                    </a:lnTo>
                    <a:lnTo>
                      <a:pt x="154" y="52"/>
                    </a:lnTo>
                    <a:lnTo>
                      <a:pt x="154" y="52"/>
                    </a:lnTo>
                    <a:lnTo>
                      <a:pt x="154" y="52"/>
                    </a:lnTo>
                    <a:lnTo>
                      <a:pt x="154" y="52"/>
                    </a:lnTo>
                    <a:lnTo>
                      <a:pt x="154" y="54"/>
                    </a:lnTo>
                    <a:lnTo>
                      <a:pt x="156" y="54"/>
                    </a:lnTo>
                    <a:lnTo>
                      <a:pt x="156" y="54"/>
                    </a:lnTo>
                    <a:lnTo>
                      <a:pt x="156" y="54"/>
                    </a:lnTo>
                    <a:lnTo>
                      <a:pt x="159" y="54"/>
                    </a:lnTo>
                    <a:lnTo>
                      <a:pt x="159" y="54"/>
                    </a:lnTo>
                    <a:lnTo>
                      <a:pt x="159" y="54"/>
                    </a:lnTo>
                    <a:lnTo>
                      <a:pt x="161" y="54"/>
                    </a:lnTo>
                    <a:lnTo>
                      <a:pt x="161" y="54"/>
                    </a:lnTo>
                    <a:lnTo>
                      <a:pt x="163" y="54"/>
                    </a:lnTo>
                    <a:lnTo>
                      <a:pt x="163" y="54"/>
                    </a:lnTo>
                    <a:lnTo>
                      <a:pt x="163" y="54"/>
                    </a:lnTo>
                    <a:lnTo>
                      <a:pt x="163" y="57"/>
                    </a:lnTo>
                    <a:lnTo>
                      <a:pt x="166" y="57"/>
                    </a:lnTo>
                    <a:lnTo>
                      <a:pt x="166" y="57"/>
                    </a:lnTo>
                    <a:lnTo>
                      <a:pt x="166" y="57"/>
                    </a:lnTo>
                    <a:lnTo>
                      <a:pt x="168" y="57"/>
                    </a:lnTo>
                    <a:lnTo>
                      <a:pt x="168" y="54"/>
                    </a:lnTo>
                    <a:lnTo>
                      <a:pt x="168" y="54"/>
                    </a:lnTo>
                    <a:lnTo>
                      <a:pt x="170" y="54"/>
                    </a:lnTo>
                    <a:lnTo>
                      <a:pt x="170" y="54"/>
                    </a:lnTo>
                    <a:lnTo>
                      <a:pt x="170" y="54"/>
                    </a:lnTo>
                    <a:lnTo>
                      <a:pt x="170" y="54"/>
                    </a:lnTo>
                    <a:lnTo>
                      <a:pt x="173" y="54"/>
                    </a:lnTo>
                    <a:lnTo>
                      <a:pt x="173" y="52"/>
                    </a:lnTo>
                    <a:lnTo>
                      <a:pt x="173" y="52"/>
                    </a:lnTo>
                    <a:lnTo>
                      <a:pt x="173" y="52"/>
                    </a:lnTo>
                    <a:lnTo>
                      <a:pt x="175" y="52"/>
                    </a:lnTo>
                    <a:lnTo>
                      <a:pt x="175" y="54"/>
                    </a:lnTo>
                    <a:lnTo>
                      <a:pt x="175" y="54"/>
                    </a:lnTo>
                    <a:lnTo>
                      <a:pt x="178" y="54"/>
                    </a:lnTo>
                    <a:lnTo>
                      <a:pt x="178" y="54"/>
                    </a:lnTo>
                    <a:lnTo>
                      <a:pt x="178" y="54"/>
                    </a:lnTo>
                    <a:lnTo>
                      <a:pt x="180" y="54"/>
                    </a:lnTo>
                    <a:lnTo>
                      <a:pt x="180" y="54"/>
                    </a:lnTo>
                    <a:lnTo>
                      <a:pt x="180" y="54"/>
                    </a:lnTo>
                    <a:lnTo>
                      <a:pt x="182" y="54"/>
                    </a:lnTo>
                    <a:lnTo>
                      <a:pt x="182" y="54"/>
                    </a:lnTo>
                    <a:lnTo>
                      <a:pt x="182" y="54"/>
                    </a:lnTo>
                    <a:lnTo>
                      <a:pt x="185" y="54"/>
                    </a:lnTo>
                    <a:lnTo>
                      <a:pt x="185" y="54"/>
                    </a:lnTo>
                    <a:lnTo>
                      <a:pt x="185" y="57"/>
                    </a:lnTo>
                    <a:lnTo>
                      <a:pt x="185" y="57"/>
                    </a:lnTo>
                    <a:lnTo>
                      <a:pt x="187" y="57"/>
                    </a:lnTo>
                    <a:lnTo>
                      <a:pt x="187" y="57"/>
                    </a:lnTo>
                    <a:lnTo>
                      <a:pt x="187" y="54"/>
                    </a:lnTo>
                    <a:lnTo>
                      <a:pt x="187" y="54"/>
                    </a:lnTo>
                    <a:lnTo>
                      <a:pt x="189" y="54"/>
                    </a:lnTo>
                    <a:lnTo>
                      <a:pt x="189" y="54"/>
                    </a:lnTo>
                    <a:lnTo>
                      <a:pt x="192" y="54"/>
                    </a:lnTo>
                    <a:lnTo>
                      <a:pt x="192" y="57"/>
                    </a:lnTo>
                    <a:lnTo>
                      <a:pt x="192" y="57"/>
                    </a:lnTo>
                    <a:lnTo>
                      <a:pt x="192" y="57"/>
                    </a:lnTo>
                    <a:lnTo>
                      <a:pt x="192" y="54"/>
                    </a:lnTo>
                    <a:lnTo>
                      <a:pt x="194" y="54"/>
                    </a:lnTo>
                    <a:lnTo>
                      <a:pt x="194" y="54"/>
                    </a:lnTo>
                    <a:lnTo>
                      <a:pt x="196" y="54"/>
                    </a:lnTo>
                    <a:lnTo>
                      <a:pt x="196" y="57"/>
                    </a:lnTo>
                    <a:lnTo>
                      <a:pt x="196" y="57"/>
                    </a:lnTo>
                    <a:lnTo>
                      <a:pt x="196" y="57"/>
                    </a:lnTo>
                    <a:lnTo>
                      <a:pt x="199" y="57"/>
                    </a:lnTo>
                    <a:lnTo>
                      <a:pt x="199" y="57"/>
                    </a:lnTo>
                    <a:lnTo>
                      <a:pt x="199" y="57"/>
                    </a:lnTo>
                    <a:lnTo>
                      <a:pt x="199" y="57"/>
                    </a:lnTo>
                    <a:lnTo>
                      <a:pt x="199" y="59"/>
                    </a:lnTo>
                    <a:lnTo>
                      <a:pt x="201" y="59"/>
                    </a:lnTo>
                    <a:lnTo>
                      <a:pt x="201" y="59"/>
                    </a:lnTo>
                    <a:lnTo>
                      <a:pt x="201" y="59"/>
                    </a:lnTo>
                    <a:lnTo>
                      <a:pt x="204" y="59"/>
                    </a:lnTo>
                    <a:lnTo>
                      <a:pt x="204" y="61"/>
                    </a:lnTo>
                    <a:lnTo>
                      <a:pt x="204" y="61"/>
                    </a:lnTo>
                    <a:lnTo>
                      <a:pt x="204" y="61"/>
                    </a:lnTo>
                    <a:lnTo>
                      <a:pt x="206" y="61"/>
                    </a:lnTo>
                    <a:lnTo>
                      <a:pt x="206" y="59"/>
                    </a:lnTo>
                    <a:lnTo>
                      <a:pt x="206" y="59"/>
                    </a:lnTo>
                    <a:lnTo>
                      <a:pt x="206" y="59"/>
                    </a:lnTo>
                    <a:lnTo>
                      <a:pt x="208" y="59"/>
                    </a:lnTo>
                    <a:lnTo>
                      <a:pt x="208" y="59"/>
                    </a:lnTo>
                    <a:lnTo>
                      <a:pt x="208" y="59"/>
                    </a:lnTo>
                    <a:lnTo>
                      <a:pt x="211" y="59"/>
                    </a:lnTo>
                    <a:lnTo>
                      <a:pt x="211" y="57"/>
                    </a:lnTo>
                    <a:lnTo>
                      <a:pt x="211" y="57"/>
                    </a:lnTo>
                    <a:lnTo>
                      <a:pt x="211" y="57"/>
                    </a:lnTo>
                    <a:lnTo>
                      <a:pt x="211" y="57"/>
                    </a:lnTo>
                    <a:lnTo>
                      <a:pt x="211" y="57"/>
                    </a:lnTo>
                    <a:lnTo>
                      <a:pt x="211" y="54"/>
                    </a:lnTo>
                    <a:lnTo>
                      <a:pt x="211" y="54"/>
                    </a:lnTo>
                    <a:lnTo>
                      <a:pt x="213" y="54"/>
                    </a:lnTo>
                    <a:lnTo>
                      <a:pt x="213" y="54"/>
                    </a:lnTo>
                    <a:lnTo>
                      <a:pt x="213" y="54"/>
                    </a:lnTo>
                    <a:lnTo>
                      <a:pt x="213" y="54"/>
                    </a:lnTo>
                    <a:lnTo>
                      <a:pt x="215" y="54"/>
                    </a:lnTo>
                    <a:lnTo>
                      <a:pt x="215" y="54"/>
                    </a:lnTo>
                    <a:lnTo>
                      <a:pt x="215" y="54"/>
                    </a:lnTo>
                    <a:lnTo>
                      <a:pt x="218" y="54"/>
                    </a:lnTo>
                    <a:lnTo>
                      <a:pt x="218" y="54"/>
                    </a:lnTo>
                    <a:lnTo>
                      <a:pt x="218" y="54"/>
                    </a:lnTo>
                    <a:lnTo>
                      <a:pt x="218" y="54"/>
                    </a:lnTo>
                    <a:lnTo>
                      <a:pt x="218" y="52"/>
                    </a:lnTo>
                    <a:lnTo>
                      <a:pt x="220" y="52"/>
                    </a:lnTo>
                    <a:lnTo>
                      <a:pt x="220" y="52"/>
                    </a:lnTo>
                    <a:lnTo>
                      <a:pt x="220" y="52"/>
                    </a:lnTo>
                    <a:lnTo>
                      <a:pt x="220" y="52"/>
                    </a:lnTo>
                    <a:lnTo>
                      <a:pt x="223" y="52"/>
                    </a:lnTo>
                    <a:lnTo>
                      <a:pt x="223" y="52"/>
                    </a:lnTo>
                    <a:lnTo>
                      <a:pt x="223" y="50"/>
                    </a:lnTo>
                    <a:lnTo>
                      <a:pt x="223" y="50"/>
                    </a:lnTo>
                    <a:lnTo>
                      <a:pt x="223" y="50"/>
                    </a:lnTo>
                    <a:lnTo>
                      <a:pt x="225" y="50"/>
                    </a:lnTo>
                    <a:lnTo>
                      <a:pt x="225" y="47"/>
                    </a:lnTo>
                    <a:lnTo>
                      <a:pt x="225" y="47"/>
                    </a:lnTo>
                    <a:lnTo>
                      <a:pt x="225" y="47"/>
                    </a:lnTo>
                    <a:lnTo>
                      <a:pt x="225" y="47"/>
                    </a:lnTo>
                    <a:lnTo>
                      <a:pt x="225" y="45"/>
                    </a:lnTo>
                    <a:lnTo>
                      <a:pt x="225" y="45"/>
                    </a:lnTo>
                    <a:lnTo>
                      <a:pt x="225" y="45"/>
                    </a:lnTo>
                    <a:lnTo>
                      <a:pt x="225" y="42"/>
                    </a:lnTo>
                    <a:lnTo>
                      <a:pt x="225" y="42"/>
                    </a:lnTo>
                    <a:lnTo>
                      <a:pt x="225" y="42"/>
                    </a:lnTo>
                    <a:lnTo>
                      <a:pt x="225" y="42"/>
                    </a:lnTo>
                    <a:lnTo>
                      <a:pt x="227" y="42"/>
                    </a:lnTo>
                    <a:lnTo>
                      <a:pt x="227" y="40"/>
                    </a:lnTo>
                    <a:lnTo>
                      <a:pt x="225" y="40"/>
                    </a:lnTo>
                    <a:lnTo>
                      <a:pt x="225" y="40"/>
                    </a:lnTo>
                    <a:lnTo>
                      <a:pt x="225" y="40"/>
                    </a:lnTo>
                    <a:lnTo>
                      <a:pt x="225" y="40"/>
                    </a:lnTo>
                    <a:lnTo>
                      <a:pt x="223" y="40"/>
                    </a:lnTo>
                    <a:lnTo>
                      <a:pt x="223" y="40"/>
                    </a:lnTo>
                    <a:lnTo>
                      <a:pt x="223" y="38"/>
                    </a:lnTo>
                    <a:lnTo>
                      <a:pt x="220" y="38"/>
                    </a:lnTo>
                    <a:lnTo>
                      <a:pt x="220" y="38"/>
                    </a:lnTo>
                    <a:lnTo>
                      <a:pt x="220" y="38"/>
                    </a:lnTo>
                    <a:lnTo>
                      <a:pt x="220" y="35"/>
                    </a:lnTo>
                    <a:lnTo>
                      <a:pt x="220" y="35"/>
                    </a:lnTo>
                    <a:lnTo>
                      <a:pt x="220" y="35"/>
                    </a:lnTo>
                    <a:lnTo>
                      <a:pt x="218" y="35"/>
                    </a:lnTo>
                    <a:lnTo>
                      <a:pt x="218" y="33"/>
                    </a:lnTo>
                    <a:lnTo>
                      <a:pt x="218" y="33"/>
                    </a:lnTo>
                    <a:lnTo>
                      <a:pt x="220" y="33"/>
                    </a:lnTo>
                    <a:lnTo>
                      <a:pt x="220" y="33"/>
                    </a:lnTo>
                    <a:lnTo>
                      <a:pt x="218" y="33"/>
                    </a:lnTo>
                    <a:lnTo>
                      <a:pt x="218" y="31"/>
                    </a:lnTo>
                    <a:lnTo>
                      <a:pt x="218" y="31"/>
                    </a:lnTo>
                    <a:lnTo>
                      <a:pt x="218" y="31"/>
                    </a:lnTo>
                    <a:lnTo>
                      <a:pt x="218" y="31"/>
                    </a:lnTo>
                    <a:lnTo>
                      <a:pt x="218" y="28"/>
                    </a:lnTo>
                    <a:lnTo>
                      <a:pt x="215" y="28"/>
                    </a:lnTo>
                    <a:lnTo>
                      <a:pt x="215" y="28"/>
                    </a:lnTo>
                    <a:lnTo>
                      <a:pt x="218" y="28"/>
                    </a:lnTo>
                    <a:lnTo>
                      <a:pt x="218" y="26"/>
                    </a:lnTo>
                    <a:lnTo>
                      <a:pt x="218" y="26"/>
                    </a:lnTo>
                    <a:lnTo>
                      <a:pt x="218" y="26"/>
                    </a:lnTo>
                    <a:lnTo>
                      <a:pt x="218" y="23"/>
                    </a:lnTo>
                    <a:lnTo>
                      <a:pt x="218" y="23"/>
                    </a:lnTo>
                    <a:lnTo>
                      <a:pt x="218" y="23"/>
                    </a:lnTo>
                    <a:lnTo>
                      <a:pt x="218" y="23"/>
                    </a:lnTo>
                    <a:lnTo>
                      <a:pt x="218" y="21"/>
                    </a:lnTo>
                    <a:lnTo>
                      <a:pt x="218" y="21"/>
                    </a:lnTo>
                    <a:lnTo>
                      <a:pt x="218" y="19"/>
                    </a:lnTo>
                    <a:lnTo>
                      <a:pt x="220" y="19"/>
                    </a:lnTo>
                    <a:lnTo>
                      <a:pt x="220" y="19"/>
                    </a:lnTo>
                    <a:lnTo>
                      <a:pt x="220" y="19"/>
                    </a:lnTo>
                    <a:lnTo>
                      <a:pt x="220" y="16"/>
                    </a:lnTo>
                    <a:lnTo>
                      <a:pt x="220" y="16"/>
                    </a:lnTo>
                    <a:lnTo>
                      <a:pt x="223" y="16"/>
                    </a:lnTo>
                    <a:lnTo>
                      <a:pt x="223" y="16"/>
                    </a:lnTo>
                    <a:lnTo>
                      <a:pt x="225" y="16"/>
                    </a:lnTo>
                    <a:lnTo>
                      <a:pt x="225" y="16"/>
                    </a:lnTo>
                    <a:lnTo>
                      <a:pt x="225" y="16"/>
                    </a:lnTo>
                    <a:lnTo>
                      <a:pt x="225" y="14"/>
                    </a:lnTo>
                    <a:lnTo>
                      <a:pt x="225" y="14"/>
                    </a:lnTo>
                    <a:lnTo>
                      <a:pt x="225" y="14"/>
                    </a:lnTo>
                    <a:lnTo>
                      <a:pt x="225" y="14"/>
                    </a:lnTo>
                    <a:lnTo>
                      <a:pt x="225" y="12"/>
                    </a:lnTo>
                    <a:lnTo>
                      <a:pt x="225" y="12"/>
                    </a:lnTo>
                    <a:lnTo>
                      <a:pt x="227" y="12"/>
                    </a:lnTo>
                    <a:lnTo>
                      <a:pt x="227" y="9"/>
                    </a:lnTo>
                    <a:lnTo>
                      <a:pt x="227" y="9"/>
                    </a:lnTo>
                    <a:lnTo>
                      <a:pt x="227" y="9"/>
                    </a:lnTo>
                    <a:lnTo>
                      <a:pt x="230" y="9"/>
                    </a:lnTo>
                    <a:lnTo>
                      <a:pt x="230" y="9"/>
                    </a:lnTo>
                    <a:lnTo>
                      <a:pt x="230" y="9"/>
                    </a:lnTo>
                    <a:lnTo>
                      <a:pt x="232" y="9"/>
                    </a:lnTo>
                    <a:lnTo>
                      <a:pt x="232" y="9"/>
                    </a:lnTo>
                    <a:lnTo>
                      <a:pt x="232" y="9"/>
                    </a:lnTo>
                    <a:lnTo>
                      <a:pt x="234" y="9"/>
                    </a:lnTo>
                    <a:lnTo>
                      <a:pt x="234" y="7"/>
                    </a:lnTo>
                    <a:lnTo>
                      <a:pt x="234" y="7"/>
                    </a:lnTo>
                    <a:lnTo>
                      <a:pt x="237" y="7"/>
                    </a:lnTo>
                    <a:lnTo>
                      <a:pt x="237" y="7"/>
                    </a:lnTo>
                    <a:lnTo>
                      <a:pt x="237" y="5"/>
                    </a:lnTo>
                    <a:lnTo>
                      <a:pt x="237" y="5"/>
                    </a:lnTo>
                    <a:lnTo>
                      <a:pt x="237" y="5"/>
                    </a:lnTo>
                    <a:lnTo>
                      <a:pt x="237" y="2"/>
                    </a:lnTo>
                    <a:lnTo>
                      <a:pt x="237" y="2"/>
                    </a:lnTo>
                    <a:lnTo>
                      <a:pt x="237" y="2"/>
                    </a:lnTo>
                    <a:lnTo>
                      <a:pt x="239" y="2"/>
                    </a:lnTo>
                    <a:lnTo>
                      <a:pt x="239" y="2"/>
                    </a:lnTo>
                    <a:lnTo>
                      <a:pt x="239" y="0"/>
                    </a:lnTo>
                    <a:lnTo>
                      <a:pt x="239" y="0"/>
                    </a:lnTo>
                    <a:lnTo>
                      <a:pt x="239" y="0"/>
                    </a:lnTo>
                    <a:lnTo>
                      <a:pt x="239"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9" name="Freeform 111"/>
              <p:cNvSpPr>
                <a:spLocks/>
              </p:cNvSpPr>
              <p:nvPr/>
            </p:nvSpPr>
            <p:spPr bwMode="auto">
              <a:xfrm>
                <a:off x="2810" y="2030"/>
                <a:ext cx="191" cy="472"/>
              </a:xfrm>
              <a:custGeom>
                <a:avLst/>
                <a:gdLst/>
                <a:ahLst/>
                <a:cxnLst>
                  <a:cxn ang="0">
                    <a:pos x="120" y="273"/>
                  </a:cxn>
                  <a:cxn ang="0">
                    <a:pos x="135" y="294"/>
                  </a:cxn>
                  <a:cxn ang="0">
                    <a:pos x="144" y="308"/>
                  </a:cxn>
                  <a:cxn ang="0">
                    <a:pos x="137" y="332"/>
                  </a:cxn>
                  <a:cxn ang="0">
                    <a:pos x="132" y="353"/>
                  </a:cxn>
                  <a:cxn ang="0">
                    <a:pos x="149" y="372"/>
                  </a:cxn>
                  <a:cxn ang="0">
                    <a:pos x="151" y="403"/>
                  </a:cxn>
                  <a:cxn ang="0">
                    <a:pos x="161" y="425"/>
                  </a:cxn>
                  <a:cxn ang="0">
                    <a:pos x="146" y="446"/>
                  </a:cxn>
                  <a:cxn ang="0">
                    <a:pos x="137" y="472"/>
                  </a:cxn>
                  <a:cxn ang="0">
                    <a:pos x="132" y="446"/>
                  </a:cxn>
                  <a:cxn ang="0">
                    <a:pos x="137" y="432"/>
                  </a:cxn>
                  <a:cxn ang="0">
                    <a:pos x="132" y="441"/>
                  </a:cxn>
                  <a:cxn ang="0">
                    <a:pos x="130" y="422"/>
                  </a:cxn>
                  <a:cxn ang="0">
                    <a:pos x="130" y="415"/>
                  </a:cxn>
                  <a:cxn ang="0">
                    <a:pos x="123" y="413"/>
                  </a:cxn>
                  <a:cxn ang="0">
                    <a:pos x="132" y="401"/>
                  </a:cxn>
                  <a:cxn ang="0">
                    <a:pos x="137" y="391"/>
                  </a:cxn>
                  <a:cxn ang="0">
                    <a:pos x="125" y="375"/>
                  </a:cxn>
                  <a:cxn ang="0">
                    <a:pos x="120" y="349"/>
                  </a:cxn>
                  <a:cxn ang="0">
                    <a:pos x="118" y="325"/>
                  </a:cxn>
                  <a:cxn ang="0">
                    <a:pos x="111" y="304"/>
                  </a:cxn>
                  <a:cxn ang="0">
                    <a:pos x="101" y="292"/>
                  </a:cxn>
                  <a:cxn ang="0">
                    <a:pos x="85" y="311"/>
                  </a:cxn>
                  <a:cxn ang="0">
                    <a:pos x="66" y="327"/>
                  </a:cxn>
                  <a:cxn ang="0">
                    <a:pos x="49" y="323"/>
                  </a:cxn>
                  <a:cxn ang="0">
                    <a:pos x="45" y="304"/>
                  </a:cxn>
                  <a:cxn ang="0">
                    <a:pos x="49" y="275"/>
                  </a:cxn>
                  <a:cxn ang="0">
                    <a:pos x="42" y="254"/>
                  </a:cxn>
                  <a:cxn ang="0">
                    <a:pos x="30" y="240"/>
                  </a:cxn>
                  <a:cxn ang="0">
                    <a:pos x="26" y="223"/>
                  </a:cxn>
                  <a:cxn ang="0">
                    <a:pos x="16" y="223"/>
                  </a:cxn>
                  <a:cxn ang="0">
                    <a:pos x="4" y="199"/>
                  </a:cxn>
                  <a:cxn ang="0">
                    <a:pos x="9" y="183"/>
                  </a:cxn>
                  <a:cxn ang="0">
                    <a:pos x="14" y="164"/>
                  </a:cxn>
                  <a:cxn ang="0">
                    <a:pos x="19" y="145"/>
                  </a:cxn>
                  <a:cxn ang="0">
                    <a:pos x="26" y="116"/>
                  </a:cxn>
                  <a:cxn ang="0">
                    <a:pos x="42" y="119"/>
                  </a:cxn>
                  <a:cxn ang="0">
                    <a:pos x="52" y="93"/>
                  </a:cxn>
                  <a:cxn ang="0">
                    <a:pos x="59" y="71"/>
                  </a:cxn>
                  <a:cxn ang="0">
                    <a:pos x="64" y="48"/>
                  </a:cxn>
                  <a:cxn ang="0">
                    <a:pos x="85" y="34"/>
                  </a:cxn>
                  <a:cxn ang="0">
                    <a:pos x="106" y="36"/>
                  </a:cxn>
                  <a:cxn ang="0">
                    <a:pos x="109" y="17"/>
                  </a:cxn>
                  <a:cxn ang="0">
                    <a:pos x="118" y="5"/>
                  </a:cxn>
                  <a:cxn ang="0">
                    <a:pos x="130" y="24"/>
                  </a:cxn>
                  <a:cxn ang="0">
                    <a:pos x="142" y="43"/>
                  </a:cxn>
                  <a:cxn ang="0">
                    <a:pos x="139" y="69"/>
                  </a:cxn>
                  <a:cxn ang="0">
                    <a:pos x="123" y="83"/>
                  </a:cxn>
                  <a:cxn ang="0">
                    <a:pos x="116" y="105"/>
                  </a:cxn>
                  <a:cxn ang="0">
                    <a:pos x="120" y="116"/>
                  </a:cxn>
                  <a:cxn ang="0">
                    <a:pos x="142" y="116"/>
                  </a:cxn>
                  <a:cxn ang="0">
                    <a:pos x="149" y="138"/>
                  </a:cxn>
                  <a:cxn ang="0">
                    <a:pos x="154" y="154"/>
                  </a:cxn>
                  <a:cxn ang="0">
                    <a:pos x="165" y="164"/>
                  </a:cxn>
                  <a:cxn ang="0">
                    <a:pos x="177" y="180"/>
                  </a:cxn>
                  <a:cxn ang="0">
                    <a:pos x="189" y="180"/>
                  </a:cxn>
                  <a:cxn ang="0">
                    <a:pos x="177" y="195"/>
                  </a:cxn>
                  <a:cxn ang="0">
                    <a:pos x="158" y="209"/>
                  </a:cxn>
                  <a:cxn ang="0">
                    <a:pos x="146" y="223"/>
                  </a:cxn>
                  <a:cxn ang="0">
                    <a:pos x="125" y="225"/>
                  </a:cxn>
                  <a:cxn ang="0">
                    <a:pos x="118" y="249"/>
                  </a:cxn>
                </a:cxnLst>
                <a:rect l="0" t="0" r="r" b="b"/>
                <a:pathLst>
                  <a:path w="191" h="472">
                    <a:moveTo>
                      <a:pt x="111" y="254"/>
                    </a:moveTo>
                    <a:lnTo>
                      <a:pt x="111" y="256"/>
                    </a:lnTo>
                    <a:lnTo>
                      <a:pt x="111" y="256"/>
                    </a:lnTo>
                    <a:lnTo>
                      <a:pt x="113" y="256"/>
                    </a:lnTo>
                    <a:lnTo>
                      <a:pt x="113" y="259"/>
                    </a:lnTo>
                    <a:lnTo>
                      <a:pt x="113" y="259"/>
                    </a:lnTo>
                    <a:lnTo>
                      <a:pt x="113" y="261"/>
                    </a:lnTo>
                    <a:lnTo>
                      <a:pt x="113" y="261"/>
                    </a:lnTo>
                    <a:lnTo>
                      <a:pt x="113" y="261"/>
                    </a:lnTo>
                    <a:lnTo>
                      <a:pt x="116" y="261"/>
                    </a:lnTo>
                    <a:lnTo>
                      <a:pt x="116" y="261"/>
                    </a:lnTo>
                    <a:lnTo>
                      <a:pt x="116" y="259"/>
                    </a:lnTo>
                    <a:lnTo>
                      <a:pt x="116" y="259"/>
                    </a:lnTo>
                    <a:lnTo>
                      <a:pt x="116" y="259"/>
                    </a:lnTo>
                    <a:lnTo>
                      <a:pt x="116" y="261"/>
                    </a:lnTo>
                    <a:lnTo>
                      <a:pt x="116" y="261"/>
                    </a:lnTo>
                    <a:lnTo>
                      <a:pt x="116" y="263"/>
                    </a:lnTo>
                    <a:lnTo>
                      <a:pt x="118" y="263"/>
                    </a:lnTo>
                    <a:lnTo>
                      <a:pt x="118" y="263"/>
                    </a:lnTo>
                    <a:lnTo>
                      <a:pt x="118" y="263"/>
                    </a:lnTo>
                    <a:lnTo>
                      <a:pt x="118" y="263"/>
                    </a:lnTo>
                    <a:lnTo>
                      <a:pt x="118" y="266"/>
                    </a:lnTo>
                    <a:lnTo>
                      <a:pt x="118" y="266"/>
                    </a:lnTo>
                    <a:lnTo>
                      <a:pt x="118" y="268"/>
                    </a:lnTo>
                    <a:lnTo>
                      <a:pt x="118" y="268"/>
                    </a:lnTo>
                    <a:lnTo>
                      <a:pt x="118" y="268"/>
                    </a:lnTo>
                    <a:lnTo>
                      <a:pt x="118" y="268"/>
                    </a:lnTo>
                    <a:lnTo>
                      <a:pt x="118" y="271"/>
                    </a:lnTo>
                    <a:lnTo>
                      <a:pt x="118" y="271"/>
                    </a:lnTo>
                    <a:lnTo>
                      <a:pt x="118" y="271"/>
                    </a:lnTo>
                    <a:lnTo>
                      <a:pt x="118" y="273"/>
                    </a:lnTo>
                    <a:lnTo>
                      <a:pt x="118" y="273"/>
                    </a:lnTo>
                    <a:lnTo>
                      <a:pt x="118" y="273"/>
                    </a:lnTo>
                    <a:lnTo>
                      <a:pt x="118" y="273"/>
                    </a:lnTo>
                    <a:lnTo>
                      <a:pt x="118" y="273"/>
                    </a:lnTo>
                    <a:lnTo>
                      <a:pt x="120" y="273"/>
                    </a:lnTo>
                    <a:lnTo>
                      <a:pt x="120" y="275"/>
                    </a:lnTo>
                    <a:lnTo>
                      <a:pt x="120" y="275"/>
                    </a:lnTo>
                    <a:lnTo>
                      <a:pt x="120" y="275"/>
                    </a:lnTo>
                    <a:lnTo>
                      <a:pt x="120" y="278"/>
                    </a:lnTo>
                    <a:lnTo>
                      <a:pt x="123" y="278"/>
                    </a:lnTo>
                    <a:lnTo>
                      <a:pt x="123" y="278"/>
                    </a:lnTo>
                    <a:lnTo>
                      <a:pt x="123" y="278"/>
                    </a:lnTo>
                    <a:lnTo>
                      <a:pt x="123" y="280"/>
                    </a:lnTo>
                    <a:lnTo>
                      <a:pt x="123" y="280"/>
                    </a:lnTo>
                    <a:lnTo>
                      <a:pt x="123" y="280"/>
                    </a:lnTo>
                    <a:lnTo>
                      <a:pt x="125" y="280"/>
                    </a:lnTo>
                    <a:lnTo>
                      <a:pt x="125" y="282"/>
                    </a:lnTo>
                    <a:lnTo>
                      <a:pt x="125" y="282"/>
                    </a:lnTo>
                    <a:lnTo>
                      <a:pt x="125" y="282"/>
                    </a:lnTo>
                    <a:lnTo>
                      <a:pt x="125" y="282"/>
                    </a:lnTo>
                    <a:lnTo>
                      <a:pt x="125" y="282"/>
                    </a:lnTo>
                    <a:lnTo>
                      <a:pt x="128" y="282"/>
                    </a:lnTo>
                    <a:lnTo>
                      <a:pt x="128" y="285"/>
                    </a:lnTo>
                    <a:lnTo>
                      <a:pt x="128" y="285"/>
                    </a:lnTo>
                    <a:lnTo>
                      <a:pt x="128" y="285"/>
                    </a:lnTo>
                    <a:lnTo>
                      <a:pt x="128" y="287"/>
                    </a:lnTo>
                    <a:lnTo>
                      <a:pt x="130" y="287"/>
                    </a:lnTo>
                    <a:lnTo>
                      <a:pt x="130" y="287"/>
                    </a:lnTo>
                    <a:lnTo>
                      <a:pt x="130" y="287"/>
                    </a:lnTo>
                    <a:lnTo>
                      <a:pt x="130" y="289"/>
                    </a:lnTo>
                    <a:lnTo>
                      <a:pt x="130" y="289"/>
                    </a:lnTo>
                    <a:lnTo>
                      <a:pt x="130" y="289"/>
                    </a:lnTo>
                    <a:lnTo>
                      <a:pt x="130" y="292"/>
                    </a:lnTo>
                    <a:lnTo>
                      <a:pt x="132" y="292"/>
                    </a:lnTo>
                    <a:lnTo>
                      <a:pt x="132" y="292"/>
                    </a:lnTo>
                    <a:lnTo>
                      <a:pt x="132" y="292"/>
                    </a:lnTo>
                    <a:lnTo>
                      <a:pt x="132" y="292"/>
                    </a:lnTo>
                    <a:lnTo>
                      <a:pt x="135" y="292"/>
                    </a:lnTo>
                    <a:lnTo>
                      <a:pt x="135" y="294"/>
                    </a:lnTo>
                    <a:lnTo>
                      <a:pt x="135" y="294"/>
                    </a:lnTo>
                    <a:lnTo>
                      <a:pt x="135" y="294"/>
                    </a:lnTo>
                    <a:lnTo>
                      <a:pt x="135" y="294"/>
                    </a:lnTo>
                    <a:lnTo>
                      <a:pt x="137" y="294"/>
                    </a:lnTo>
                    <a:lnTo>
                      <a:pt x="137" y="297"/>
                    </a:lnTo>
                    <a:lnTo>
                      <a:pt x="135" y="297"/>
                    </a:lnTo>
                    <a:lnTo>
                      <a:pt x="135" y="297"/>
                    </a:lnTo>
                    <a:lnTo>
                      <a:pt x="137" y="297"/>
                    </a:lnTo>
                    <a:lnTo>
                      <a:pt x="137" y="299"/>
                    </a:lnTo>
                    <a:lnTo>
                      <a:pt x="135" y="299"/>
                    </a:lnTo>
                    <a:lnTo>
                      <a:pt x="135" y="299"/>
                    </a:lnTo>
                    <a:lnTo>
                      <a:pt x="135" y="299"/>
                    </a:lnTo>
                    <a:lnTo>
                      <a:pt x="135" y="301"/>
                    </a:lnTo>
                    <a:lnTo>
                      <a:pt x="135" y="301"/>
                    </a:lnTo>
                    <a:lnTo>
                      <a:pt x="135" y="301"/>
                    </a:lnTo>
                    <a:lnTo>
                      <a:pt x="137" y="301"/>
                    </a:lnTo>
                    <a:lnTo>
                      <a:pt x="137" y="304"/>
                    </a:lnTo>
                    <a:lnTo>
                      <a:pt x="137" y="304"/>
                    </a:lnTo>
                    <a:lnTo>
                      <a:pt x="137" y="304"/>
                    </a:lnTo>
                    <a:lnTo>
                      <a:pt x="137" y="304"/>
                    </a:lnTo>
                    <a:lnTo>
                      <a:pt x="137" y="304"/>
                    </a:lnTo>
                    <a:lnTo>
                      <a:pt x="137" y="306"/>
                    </a:lnTo>
                    <a:lnTo>
                      <a:pt x="137" y="306"/>
                    </a:lnTo>
                    <a:lnTo>
                      <a:pt x="139" y="306"/>
                    </a:lnTo>
                    <a:lnTo>
                      <a:pt x="139" y="308"/>
                    </a:lnTo>
                    <a:lnTo>
                      <a:pt x="139" y="308"/>
                    </a:lnTo>
                    <a:lnTo>
                      <a:pt x="139" y="311"/>
                    </a:lnTo>
                    <a:lnTo>
                      <a:pt x="139" y="311"/>
                    </a:lnTo>
                    <a:lnTo>
                      <a:pt x="139" y="311"/>
                    </a:lnTo>
                    <a:lnTo>
                      <a:pt x="142" y="311"/>
                    </a:lnTo>
                    <a:lnTo>
                      <a:pt x="142" y="311"/>
                    </a:lnTo>
                    <a:lnTo>
                      <a:pt x="142" y="311"/>
                    </a:lnTo>
                    <a:lnTo>
                      <a:pt x="142" y="308"/>
                    </a:lnTo>
                    <a:lnTo>
                      <a:pt x="142" y="308"/>
                    </a:lnTo>
                    <a:lnTo>
                      <a:pt x="142" y="308"/>
                    </a:lnTo>
                    <a:lnTo>
                      <a:pt x="144" y="308"/>
                    </a:lnTo>
                    <a:lnTo>
                      <a:pt x="144" y="308"/>
                    </a:lnTo>
                    <a:lnTo>
                      <a:pt x="144" y="308"/>
                    </a:lnTo>
                    <a:lnTo>
                      <a:pt x="144" y="311"/>
                    </a:lnTo>
                    <a:lnTo>
                      <a:pt x="144" y="311"/>
                    </a:lnTo>
                    <a:lnTo>
                      <a:pt x="144" y="313"/>
                    </a:lnTo>
                    <a:lnTo>
                      <a:pt x="144" y="313"/>
                    </a:lnTo>
                    <a:lnTo>
                      <a:pt x="144" y="313"/>
                    </a:lnTo>
                    <a:lnTo>
                      <a:pt x="144" y="313"/>
                    </a:lnTo>
                    <a:lnTo>
                      <a:pt x="142" y="313"/>
                    </a:lnTo>
                    <a:lnTo>
                      <a:pt x="142" y="316"/>
                    </a:lnTo>
                    <a:lnTo>
                      <a:pt x="142" y="316"/>
                    </a:lnTo>
                    <a:lnTo>
                      <a:pt x="142" y="316"/>
                    </a:lnTo>
                    <a:lnTo>
                      <a:pt x="139" y="316"/>
                    </a:lnTo>
                    <a:lnTo>
                      <a:pt x="139" y="316"/>
                    </a:lnTo>
                    <a:lnTo>
                      <a:pt x="139" y="316"/>
                    </a:lnTo>
                    <a:lnTo>
                      <a:pt x="137" y="316"/>
                    </a:lnTo>
                    <a:lnTo>
                      <a:pt x="137" y="318"/>
                    </a:lnTo>
                    <a:lnTo>
                      <a:pt x="137" y="318"/>
                    </a:lnTo>
                    <a:lnTo>
                      <a:pt x="137" y="318"/>
                    </a:lnTo>
                    <a:lnTo>
                      <a:pt x="137" y="318"/>
                    </a:lnTo>
                    <a:lnTo>
                      <a:pt x="137" y="320"/>
                    </a:lnTo>
                    <a:lnTo>
                      <a:pt x="137" y="320"/>
                    </a:lnTo>
                    <a:lnTo>
                      <a:pt x="137" y="320"/>
                    </a:lnTo>
                    <a:lnTo>
                      <a:pt x="137" y="323"/>
                    </a:lnTo>
                    <a:lnTo>
                      <a:pt x="137" y="323"/>
                    </a:lnTo>
                    <a:lnTo>
                      <a:pt x="137" y="323"/>
                    </a:lnTo>
                    <a:lnTo>
                      <a:pt x="137" y="323"/>
                    </a:lnTo>
                    <a:lnTo>
                      <a:pt x="137" y="323"/>
                    </a:lnTo>
                    <a:lnTo>
                      <a:pt x="137" y="325"/>
                    </a:lnTo>
                    <a:lnTo>
                      <a:pt x="137" y="325"/>
                    </a:lnTo>
                    <a:lnTo>
                      <a:pt x="137" y="325"/>
                    </a:lnTo>
                    <a:lnTo>
                      <a:pt x="137" y="327"/>
                    </a:lnTo>
                    <a:lnTo>
                      <a:pt x="137" y="327"/>
                    </a:lnTo>
                    <a:lnTo>
                      <a:pt x="137" y="327"/>
                    </a:lnTo>
                    <a:lnTo>
                      <a:pt x="137" y="330"/>
                    </a:lnTo>
                    <a:lnTo>
                      <a:pt x="137" y="330"/>
                    </a:lnTo>
                    <a:lnTo>
                      <a:pt x="137" y="332"/>
                    </a:lnTo>
                    <a:lnTo>
                      <a:pt x="137" y="332"/>
                    </a:lnTo>
                    <a:lnTo>
                      <a:pt x="137" y="332"/>
                    </a:lnTo>
                    <a:lnTo>
                      <a:pt x="137" y="335"/>
                    </a:lnTo>
                    <a:lnTo>
                      <a:pt x="137" y="335"/>
                    </a:lnTo>
                    <a:lnTo>
                      <a:pt x="137" y="335"/>
                    </a:lnTo>
                    <a:lnTo>
                      <a:pt x="137" y="335"/>
                    </a:lnTo>
                    <a:lnTo>
                      <a:pt x="135" y="335"/>
                    </a:lnTo>
                    <a:lnTo>
                      <a:pt x="135" y="335"/>
                    </a:lnTo>
                    <a:lnTo>
                      <a:pt x="132" y="335"/>
                    </a:lnTo>
                    <a:lnTo>
                      <a:pt x="132" y="335"/>
                    </a:lnTo>
                    <a:lnTo>
                      <a:pt x="132" y="337"/>
                    </a:lnTo>
                    <a:lnTo>
                      <a:pt x="132" y="337"/>
                    </a:lnTo>
                    <a:lnTo>
                      <a:pt x="132" y="337"/>
                    </a:lnTo>
                    <a:lnTo>
                      <a:pt x="132" y="337"/>
                    </a:lnTo>
                    <a:lnTo>
                      <a:pt x="132" y="337"/>
                    </a:lnTo>
                    <a:lnTo>
                      <a:pt x="130" y="337"/>
                    </a:lnTo>
                    <a:lnTo>
                      <a:pt x="130" y="337"/>
                    </a:lnTo>
                    <a:lnTo>
                      <a:pt x="130" y="337"/>
                    </a:lnTo>
                    <a:lnTo>
                      <a:pt x="130" y="339"/>
                    </a:lnTo>
                    <a:lnTo>
                      <a:pt x="130" y="339"/>
                    </a:lnTo>
                    <a:lnTo>
                      <a:pt x="130" y="339"/>
                    </a:lnTo>
                    <a:lnTo>
                      <a:pt x="130" y="342"/>
                    </a:lnTo>
                    <a:lnTo>
                      <a:pt x="130" y="342"/>
                    </a:lnTo>
                    <a:lnTo>
                      <a:pt x="130" y="344"/>
                    </a:lnTo>
                    <a:lnTo>
                      <a:pt x="130" y="344"/>
                    </a:lnTo>
                    <a:lnTo>
                      <a:pt x="130" y="344"/>
                    </a:lnTo>
                    <a:lnTo>
                      <a:pt x="130" y="344"/>
                    </a:lnTo>
                    <a:lnTo>
                      <a:pt x="130" y="346"/>
                    </a:lnTo>
                    <a:lnTo>
                      <a:pt x="130" y="346"/>
                    </a:lnTo>
                    <a:lnTo>
                      <a:pt x="130" y="349"/>
                    </a:lnTo>
                    <a:lnTo>
                      <a:pt x="130" y="349"/>
                    </a:lnTo>
                    <a:lnTo>
                      <a:pt x="130" y="349"/>
                    </a:lnTo>
                    <a:lnTo>
                      <a:pt x="130" y="351"/>
                    </a:lnTo>
                    <a:lnTo>
                      <a:pt x="132" y="351"/>
                    </a:lnTo>
                    <a:lnTo>
                      <a:pt x="132" y="351"/>
                    </a:lnTo>
                    <a:lnTo>
                      <a:pt x="132" y="351"/>
                    </a:lnTo>
                    <a:lnTo>
                      <a:pt x="132" y="353"/>
                    </a:lnTo>
                    <a:lnTo>
                      <a:pt x="132" y="353"/>
                    </a:lnTo>
                    <a:lnTo>
                      <a:pt x="132" y="353"/>
                    </a:lnTo>
                    <a:lnTo>
                      <a:pt x="135" y="353"/>
                    </a:lnTo>
                    <a:lnTo>
                      <a:pt x="135" y="353"/>
                    </a:lnTo>
                    <a:lnTo>
                      <a:pt x="135" y="356"/>
                    </a:lnTo>
                    <a:lnTo>
                      <a:pt x="135" y="356"/>
                    </a:lnTo>
                    <a:lnTo>
                      <a:pt x="135" y="356"/>
                    </a:lnTo>
                    <a:lnTo>
                      <a:pt x="135" y="358"/>
                    </a:lnTo>
                    <a:lnTo>
                      <a:pt x="137" y="358"/>
                    </a:lnTo>
                    <a:lnTo>
                      <a:pt x="137" y="358"/>
                    </a:lnTo>
                    <a:lnTo>
                      <a:pt x="137" y="358"/>
                    </a:lnTo>
                    <a:lnTo>
                      <a:pt x="137" y="361"/>
                    </a:lnTo>
                    <a:lnTo>
                      <a:pt x="137" y="361"/>
                    </a:lnTo>
                    <a:lnTo>
                      <a:pt x="137" y="361"/>
                    </a:lnTo>
                    <a:lnTo>
                      <a:pt x="137" y="363"/>
                    </a:lnTo>
                    <a:lnTo>
                      <a:pt x="139" y="363"/>
                    </a:lnTo>
                    <a:lnTo>
                      <a:pt x="139" y="363"/>
                    </a:lnTo>
                    <a:lnTo>
                      <a:pt x="139" y="363"/>
                    </a:lnTo>
                    <a:lnTo>
                      <a:pt x="142" y="363"/>
                    </a:lnTo>
                    <a:lnTo>
                      <a:pt x="142" y="363"/>
                    </a:lnTo>
                    <a:lnTo>
                      <a:pt x="142" y="363"/>
                    </a:lnTo>
                    <a:lnTo>
                      <a:pt x="142" y="365"/>
                    </a:lnTo>
                    <a:lnTo>
                      <a:pt x="142" y="365"/>
                    </a:lnTo>
                    <a:lnTo>
                      <a:pt x="144" y="365"/>
                    </a:lnTo>
                    <a:lnTo>
                      <a:pt x="144" y="365"/>
                    </a:lnTo>
                    <a:lnTo>
                      <a:pt x="144" y="365"/>
                    </a:lnTo>
                    <a:lnTo>
                      <a:pt x="144" y="368"/>
                    </a:lnTo>
                    <a:lnTo>
                      <a:pt x="144" y="368"/>
                    </a:lnTo>
                    <a:lnTo>
                      <a:pt x="144" y="368"/>
                    </a:lnTo>
                    <a:lnTo>
                      <a:pt x="146" y="368"/>
                    </a:lnTo>
                    <a:lnTo>
                      <a:pt x="146" y="370"/>
                    </a:lnTo>
                    <a:lnTo>
                      <a:pt x="146" y="370"/>
                    </a:lnTo>
                    <a:lnTo>
                      <a:pt x="146" y="370"/>
                    </a:lnTo>
                    <a:lnTo>
                      <a:pt x="146" y="372"/>
                    </a:lnTo>
                    <a:lnTo>
                      <a:pt x="149" y="372"/>
                    </a:lnTo>
                    <a:lnTo>
                      <a:pt x="149" y="372"/>
                    </a:lnTo>
                    <a:lnTo>
                      <a:pt x="149" y="372"/>
                    </a:lnTo>
                    <a:lnTo>
                      <a:pt x="149" y="372"/>
                    </a:lnTo>
                    <a:lnTo>
                      <a:pt x="149" y="375"/>
                    </a:lnTo>
                    <a:lnTo>
                      <a:pt x="149" y="375"/>
                    </a:lnTo>
                    <a:lnTo>
                      <a:pt x="149" y="375"/>
                    </a:lnTo>
                    <a:lnTo>
                      <a:pt x="149" y="377"/>
                    </a:lnTo>
                    <a:lnTo>
                      <a:pt x="149" y="377"/>
                    </a:lnTo>
                    <a:lnTo>
                      <a:pt x="149" y="380"/>
                    </a:lnTo>
                    <a:lnTo>
                      <a:pt x="149" y="380"/>
                    </a:lnTo>
                    <a:lnTo>
                      <a:pt x="149" y="382"/>
                    </a:lnTo>
                    <a:lnTo>
                      <a:pt x="151" y="382"/>
                    </a:lnTo>
                    <a:lnTo>
                      <a:pt x="151" y="382"/>
                    </a:lnTo>
                    <a:lnTo>
                      <a:pt x="151" y="382"/>
                    </a:lnTo>
                    <a:lnTo>
                      <a:pt x="151" y="384"/>
                    </a:lnTo>
                    <a:lnTo>
                      <a:pt x="151" y="384"/>
                    </a:lnTo>
                    <a:lnTo>
                      <a:pt x="151" y="387"/>
                    </a:lnTo>
                    <a:lnTo>
                      <a:pt x="151" y="387"/>
                    </a:lnTo>
                    <a:lnTo>
                      <a:pt x="151" y="389"/>
                    </a:lnTo>
                    <a:lnTo>
                      <a:pt x="151" y="389"/>
                    </a:lnTo>
                    <a:lnTo>
                      <a:pt x="149" y="389"/>
                    </a:lnTo>
                    <a:lnTo>
                      <a:pt x="149" y="389"/>
                    </a:lnTo>
                    <a:lnTo>
                      <a:pt x="149" y="391"/>
                    </a:lnTo>
                    <a:lnTo>
                      <a:pt x="149" y="391"/>
                    </a:lnTo>
                    <a:lnTo>
                      <a:pt x="149" y="391"/>
                    </a:lnTo>
                    <a:lnTo>
                      <a:pt x="149" y="394"/>
                    </a:lnTo>
                    <a:lnTo>
                      <a:pt x="149" y="394"/>
                    </a:lnTo>
                    <a:lnTo>
                      <a:pt x="149" y="394"/>
                    </a:lnTo>
                    <a:lnTo>
                      <a:pt x="151" y="394"/>
                    </a:lnTo>
                    <a:lnTo>
                      <a:pt x="151" y="396"/>
                    </a:lnTo>
                    <a:lnTo>
                      <a:pt x="151" y="396"/>
                    </a:lnTo>
                    <a:lnTo>
                      <a:pt x="151" y="398"/>
                    </a:lnTo>
                    <a:lnTo>
                      <a:pt x="151" y="398"/>
                    </a:lnTo>
                    <a:lnTo>
                      <a:pt x="151" y="401"/>
                    </a:lnTo>
                    <a:lnTo>
                      <a:pt x="151" y="401"/>
                    </a:lnTo>
                    <a:lnTo>
                      <a:pt x="151" y="401"/>
                    </a:lnTo>
                    <a:lnTo>
                      <a:pt x="151" y="403"/>
                    </a:lnTo>
                    <a:lnTo>
                      <a:pt x="151" y="403"/>
                    </a:lnTo>
                    <a:lnTo>
                      <a:pt x="151" y="403"/>
                    </a:lnTo>
                    <a:lnTo>
                      <a:pt x="154" y="403"/>
                    </a:lnTo>
                    <a:lnTo>
                      <a:pt x="154" y="403"/>
                    </a:lnTo>
                    <a:lnTo>
                      <a:pt x="154" y="403"/>
                    </a:lnTo>
                    <a:lnTo>
                      <a:pt x="156" y="403"/>
                    </a:lnTo>
                    <a:lnTo>
                      <a:pt x="156" y="406"/>
                    </a:lnTo>
                    <a:lnTo>
                      <a:pt x="156" y="406"/>
                    </a:lnTo>
                    <a:lnTo>
                      <a:pt x="156" y="406"/>
                    </a:lnTo>
                    <a:lnTo>
                      <a:pt x="156" y="406"/>
                    </a:lnTo>
                    <a:lnTo>
                      <a:pt x="156" y="408"/>
                    </a:lnTo>
                    <a:lnTo>
                      <a:pt x="156" y="408"/>
                    </a:lnTo>
                    <a:lnTo>
                      <a:pt x="156" y="410"/>
                    </a:lnTo>
                    <a:lnTo>
                      <a:pt x="156" y="410"/>
                    </a:lnTo>
                    <a:lnTo>
                      <a:pt x="156" y="410"/>
                    </a:lnTo>
                    <a:lnTo>
                      <a:pt x="156" y="413"/>
                    </a:lnTo>
                    <a:lnTo>
                      <a:pt x="156" y="413"/>
                    </a:lnTo>
                    <a:lnTo>
                      <a:pt x="156" y="413"/>
                    </a:lnTo>
                    <a:lnTo>
                      <a:pt x="156" y="413"/>
                    </a:lnTo>
                    <a:lnTo>
                      <a:pt x="156" y="415"/>
                    </a:lnTo>
                    <a:lnTo>
                      <a:pt x="156" y="415"/>
                    </a:lnTo>
                    <a:lnTo>
                      <a:pt x="156" y="417"/>
                    </a:lnTo>
                    <a:lnTo>
                      <a:pt x="158" y="417"/>
                    </a:lnTo>
                    <a:lnTo>
                      <a:pt x="158" y="417"/>
                    </a:lnTo>
                    <a:lnTo>
                      <a:pt x="158" y="417"/>
                    </a:lnTo>
                    <a:lnTo>
                      <a:pt x="158" y="417"/>
                    </a:lnTo>
                    <a:lnTo>
                      <a:pt x="158" y="420"/>
                    </a:lnTo>
                    <a:lnTo>
                      <a:pt x="158" y="420"/>
                    </a:lnTo>
                    <a:lnTo>
                      <a:pt x="158" y="420"/>
                    </a:lnTo>
                    <a:lnTo>
                      <a:pt x="158" y="422"/>
                    </a:lnTo>
                    <a:lnTo>
                      <a:pt x="158" y="422"/>
                    </a:lnTo>
                    <a:lnTo>
                      <a:pt x="158" y="422"/>
                    </a:lnTo>
                    <a:lnTo>
                      <a:pt x="158" y="422"/>
                    </a:lnTo>
                    <a:lnTo>
                      <a:pt x="158" y="425"/>
                    </a:lnTo>
                    <a:lnTo>
                      <a:pt x="161" y="425"/>
                    </a:lnTo>
                    <a:lnTo>
                      <a:pt x="161" y="425"/>
                    </a:lnTo>
                    <a:lnTo>
                      <a:pt x="161" y="427"/>
                    </a:lnTo>
                    <a:lnTo>
                      <a:pt x="158" y="427"/>
                    </a:lnTo>
                    <a:lnTo>
                      <a:pt x="158" y="427"/>
                    </a:lnTo>
                    <a:lnTo>
                      <a:pt x="158" y="427"/>
                    </a:lnTo>
                    <a:lnTo>
                      <a:pt x="158" y="429"/>
                    </a:lnTo>
                    <a:lnTo>
                      <a:pt x="158" y="429"/>
                    </a:lnTo>
                    <a:lnTo>
                      <a:pt x="158" y="429"/>
                    </a:lnTo>
                    <a:lnTo>
                      <a:pt x="156" y="429"/>
                    </a:lnTo>
                    <a:lnTo>
                      <a:pt x="156" y="429"/>
                    </a:lnTo>
                    <a:lnTo>
                      <a:pt x="156" y="432"/>
                    </a:lnTo>
                    <a:lnTo>
                      <a:pt x="156" y="432"/>
                    </a:lnTo>
                    <a:lnTo>
                      <a:pt x="156" y="432"/>
                    </a:lnTo>
                    <a:lnTo>
                      <a:pt x="156" y="432"/>
                    </a:lnTo>
                    <a:lnTo>
                      <a:pt x="156" y="434"/>
                    </a:lnTo>
                    <a:lnTo>
                      <a:pt x="156" y="434"/>
                    </a:lnTo>
                    <a:lnTo>
                      <a:pt x="156" y="436"/>
                    </a:lnTo>
                    <a:lnTo>
                      <a:pt x="154" y="436"/>
                    </a:lnTo>
                    <a:lnTo>
                      <a:pt x="154" y="436"/>
                    </a:lnTo>
                    <a:lnTo>
                      <a:pt x="154" y="436"/>
                    </a:lnTo>
                    <a:lnTo>
                      <a:pt x="154" y="439"/>
                    </a:lnTo>
                    <a:lnTo>
                      <a:pt x="154" y="439"/>
                    </a:lnTo>
                    <a:lnTo>
                      <a:pt x="151" y="439"/>
                    </a:lnTo>
                    <a:lnTo>
                      <a:pt x="151" y="441"/>
                    </a:lnTo>
                    <a:lnTo>
                      <a:pt x="151" y="441"/>
                    </a:lnTo>
                    <a:lnTo>
                      <a:pt x="151" y="441"/>
                    </a:lnTo>
                    <a:lnTo>
                      <a:pt x="151" y="441"/>
                    </a:lnTo>
                    <a:lnTo>
                      <a:pt x="151" y="441"/>
                    </a:lnTo>
                    <a:lnTo>
                      <a:pt x="151" y="444"/>
                    </a:lnTo>
                    <a:lnTo>
                      <a:pt x="149" y="444"/>
                    </a:lnTo>
                    <a:lnTo>
                      <a:pt x="149" y="444"/>
                    </a:lnTo>
                    <a:lnTo>
                      <a:pt x="149" y="444"/>
                    </a:lnTo>
                    <a:lnTo>
                      <a:pt x="149" y="446"/>
                    </a:lnTo>
                    <a:lnTo>
                      <a:pt x="149" y="446"/>
                    </a:lnTo>
                    <a:lnTo>
                      <a:pt x="149" y="446"/>
                    </a:lnTo>
                    <a:lnTo>
                      <a:pt x="146" y="446"/>
                    </a:lnTo>
                    <a:lnTo>
                      <a:pt x="146" y="446"/>
                    </a:lnTo>
                    <a:lnTo>
                      <a:pt x="146" y="448"/>
                    </a:lnTo>
                    <a:lnTo>
                      <a:pt x="146" y="448"/>
                    </a:lnTo>
                    <a:lnTo>
                      <a:pt x="146" y="451"/>
                    </a:lnTo>
                    <a:lnTo>
                      <a:pt x="144" y="451"/>
                    </a:lnTo>
                    <a:lnTo>
                      <a:pt x="144" y="451"/>
                    </a:lnTo>
                    <a:lnTo>
                      <a:pt x="144" y="451"/>
                    </a:lnTo>
                    <a:lnTo>
                      <a:pt x="144" y="451"/>
                    </a:lnTo>
                    <a:lnTo>
                      <a:pt x="144" y="451"/>
                    </a:lnTo>
                    <a:lnTo>
                      <a:pt x="142" y="451"/>
                    </a:lnTo>
                    <a:lnTo>
                      <a:pt x="142" y="453"/>
                    </a:lnTo>
                    <a:lnTo>
                      <a:pt x="142" y="453"/>
                    </a:lnTo>
                    <a:lnTo>
                      <a:pt x="142" y="453"/>
                    </a:lnTo>
                    <a:lnTo>
                      <a:pt x="142" y="455"/>
                    </a:lnTo>
                    <a:lnTo>
                      <a:pt x="142" y="455"/>
                    </a:lnTo>
                    <a:lnTo>
                      <a:pt x="142" y="458"/>
                    </a:lnTo>
                    <a:lnTo>
                      <a:pt x="142" y="458"/>
                    </a:lnTo>
                    <a:lnTo>
                      <a:pt x="142" y="458"/>
                    </a:lnTo>
                    <a:lnTo>
                      <a:pt x="142" y="458"/>
                    </a:lnTo>
                    <a:lnTo>
                      <a:pt x="142" y="460"/>
                    </a:lnTo>
                    <a:lnTo>
                      <a:pt x="142" y="460"/>
                    </a:lnTo>
                    <a:lnTo>
                      <a:pt x="142" y="460"/>
                    </a:lnTo>
                    <a:lnTo>
                      <a:pt x="142" y="462"/>
                    </a:lnTo>
                    <a:lnTo>
                      <a:pt x="142" y="462"/>
                    </a:lnTo>
                    <a:lnTo>
                      <a:pt x="142" y="462"/>
                    </a:lnTo>
                    <a:lnTo>
                      <a:pt x="139" y="462"/>
                    </a:lnTo>
                    <a:lnTo>
                      <a:pt x="139" y="465"/>
                    </a:lnTo>
                    <a:lnTo>
                      <a:pt x="139" y="465"/>
                    </a:lnTo>
                    <a:lnTo>
                      <a:pt x="139" y="467"/>
                    </a:lnTo>
                    <a:lnTo>
                      <a:pt x="139" y="467"/>
                    </a:lnTo>
                    <a:lnTo>
                      <a:pt x="139" y="467"/>
                    </a:lnTo>
                    <a:lnTo>
                      <a:pt x="137" y="467"/>
                    </a:lnTo>
                    <a:lnTo>
                      <a:pt x="137" y="470"/>
                    </a:lnTo>
                    <a:lnTo>
                      <a:pt x="137" y="470"/>
                    </a:lnTo>
                    <a:lnTo>
                      <a:pt x="137" y="470"/>
                    </a:lnTo>
                    <a:lnTo>
                      <a:pt x="137" y="472"/>
                    </a:lnTo>
                    <a:lnTo>
                      <a:pt x="137" y="472"/>
                    </a:lnTo>
                    <a:lnTo>
                      <a:pt x="137" y="472"/>
                    </a:lnTo>
                    <a:lnTo>
                      <a:pt x="137" y="472"/>
                    </a:lnTo>
                    <a:lnTo>
                      <a:pt x="135" y="472"/>
                    </a:lnTo>
                    <a:lnTo>
                      <a:pt x="135" y="472"/>
                    </a:lnTo>
                    <a:lnTo>
                      <a:pt x="135" y="472"/>
                    </a:lnTo>
                    <a:lnTo>
                      <a:pt x="135" y="472"/>
                    </a:lnTo>
                    <a:lnTo>
                      <a:pt x="135" y="470"/>
                    </a:lnTo>
                    <a:lnTo>
                      <a:pt x="135" y="470"/>
                    </a:lnTo>
                    <a:lnTo>
                      <a:pt x="135" y="470"/>
                    </a:lnTo>
                    <a:lnTo>
                      <a:pt x="135" y="467"/>
                    </a:lnTo>
                    <a:lnTo>
                      <a:pt x="135" y="467"/>
                    </a:lnTo>
                    <a:lnTo>
                      <a:pt x="135" y="467"/>
                    </a:lnTo>
                    <a:lnTo>
                      <a:pt x="135" y="465"/>
                    </a:lnTo>
                    <a:lnTo>
                      <a:pt x="135" y="465"/>
                    </a:lnTo>
                    <a:lnTo>
                      <a:pt x="135" y="465"/>
                    </a:lnTo>
                    <a:lnTo>
                      <a:pt x="135" y="462"/>
                    </a:lnTo>
                    <a:lnTo>
                      <a:pt x="135" y="462"/>
                    </a:lnTo>
                    <a:lnTo>
                      <a:pt x="135" y="462"/>
                    </a:lnTo>
                    <a:lnTo>
                      <a:pt x="135" y="460"/>
                    </a:lnTo>
                    <a:lnTo>
                      <a:pt x="135" y="460"/>
                    </a:lnTo>
                    <a:lnTo>
                      <a:pt x="135" y="460"/>
                    </a:lnTo>
                    <a:lnTo>
                      <a:pt x="135" y="458"/>
                    </a:lnTo>
                    <a:lnTo>
                      <a:pt x="135" y="458"/>
                    </a:lnTo>
                    <a:lnTo>
                      <a:pt x="135" y="455"/>
                    </a:lnTo>
                    <a:lnTo>
                      <a:pt x="132" y="455"/>
                    </a:lnTo>
                    <a:lnTo>
                      <a:pt x="132" y="455"/>
                    </a:lnTo>
                    <a:lnTo>
                      <a:pt x="132" y="453"/>
                    </a:lnTo>
                    <a:lnTo>
                      <a:pt x="132" y="453"/>
                    </a:lnTo>
                    <a:lnTo>
                      <a:pt x="135" y="453"/>
                    </a:lnTo>
                    <a:lnTo>
                      <a:pt x="135" y="451"/>
                    </a:lnTo>
                    <a:lnTo>
                      <a:pt x="135" y="451"/>
                    </a:lnTo>
                    <a:lnTo>
                      <a:pt x="135" y="451"/>
                    </a:lnTo>
                    <a:lnTo>
                      <a:pt x="135" y="448"/>
                    </a:lnTo>
                    <a:lnTo>
                      <a:pt x="135" y="448"/>
                    </a:lnTo>
                    <a:lnTo>
                      <a:pt x="132" y="448"/>
                    </a:lnTo>
                    <a:lnTo>
                      <a:pt x="132" y="446"/>
                    </a:lnTo>
                    <a:lnTo>
                      <a:pt x="132" y="446"/>
                    </a:lnTo>
                    <a:lnTo>
                      <a:pt x="132" y="444"/>
                    </a:lnTo>
                    <a:lnTo>
                      <a:pt x="135" y="444"/>
                    </a:lnTo>
                    <a:lnTo>
                      <a:pt x="135" y="444"/>
                    </a:lnTo>
                    <a:lnTo>
                      <a:pt x="135" y="444"/>
                    </a:lnTo>
                    <a:lnTo>
                      <a:pt x="135" y="441"/>
                    </a:lnTo>
                    <a:lnTo>
                      <a:pt x="137" y="441"/>
                    </a:lnTo>
                    <a:lnTo>
                      <a:pt x="137" y="444"/>
                    </a:lnTo>
                    <a:lnTo>
                      <a:pt x="137" y="444"/>
                    </a:lnTo>
                    <a:lnTo>
                      <a:pt x="137" y="444"/>
                    </a:lnTo>
                    <a:lnTo>
                      <a:pt x="137" y="441"/>
                    </a:lnTo>
                    <a:lnTo>
                      <a:pt x="137" y="441"/>
                    </a:lnTo>
                    <a:lnTo>
                      <a:pt x="139" y="441"/>
                    </a:lnTo>
                    <a:lnTo>
                      <a:pt x="139" y="441"/>
                    </a:lnTo>
                    <a:lnTo>
                      <a:pt x="139" y="441"/>
                    </a:lnTo>
                    <a:lnTo>
                      <a:pt x="139" y="439"/>
                    </a:lnTo>
                    <a:lnTo>
                      <a:pt x="139" y="439"/>
                    </a:lnTo>
                    <a:lnTo>
                      <a:pt x="139" y="436"/>
                    </a:lnTo>
                    <a:lnTo>
                      <a:pt x="139" y="436"/>
                    </a:lnTo>
                    <a:lnTo>
                      <a:pt x="139" y="436"/>
                    </a:lnTo>
                    <a:lnTo>
                      <a:pt x="139" y="434"/>
                    </a:lnTo>
                    <a:lnTo>
                      <a:pt x="139" y="434"/>
                    </a:lnTo>
                    <a:lnTo>
                      <a:pt x="139" y="432"/>
                    </a:lnTo>
                    <a:lnTo>
                      <a:pt x="139" y="432"/>
                    </a:lnTo>
                    <a:lnTo>
                      <a:pt x="139" y="432"/>
                    </a:lnTo>
                    <a:lnTo>
                      <a:pt x="139" y="432"/>
                    </a:lnTo>
                    <a:lnTo>
                      <a:pt x="139" y="429"/>
                    </a:lnTo>
                    <a:lnTo>
                      <a:pt x="139" y="429"/>
                    </a:lnTo>
                    <a:lnTo>
                      <a:pt x="139" y="429"/>
                    </a:lnTo>
                    <a:lnTo>
                      <a:pt x="137" y="429"/>
                    </a:lnTo>
                    <a:lnTo>
                      <a:pt x="137" y="427"/>
                    </a:lnTo>
                    <a:lnTo>
                      <a:pt x="137" y="427"/>
                    </a:lnTo>
                    <a:lnTo>
                      <a:pt x="137" y="429"/>
                    </a:lnTo>
                    <a:lnTo>
                      <a:pt x="137" y="429"/>
                    </a:lnTo>
                    <a:lnTo>
                      <a:pt x="137" y="432"/>
                    </a:lnTo>
                    <a:lnTo>
                      <a:pt x="137" y="432"/>
                    </a:lnTo>
                    <a:lnTo>
                      <a:pt x="137" y="432"/>
                    </a:lnTo>
                    <a:lnTo>
                      <a:pt x="137" y="432"/>
                    </a:lnTo>
                    <a:lnTo>
                      <a:pt x="137" y="434"/>
                    </a:lnTo>
                    <a:lnTo>
                      <a:pt x="137" y="434"/>
                    </a:lnTo>
                    <a:lnTo>
                      <a:pt x="137" y="436"/>
                    </a:lnTo>
                    <a:lnTo>
                      <a:pt x="135" y="436"/>
                    </a:lnTo>
                    <a:lnTo>
                      <a:pt x="135" y="436"/>
                    </a:lnTo>
                    <a:lnTo>
                      <a:pt x="135" y="434"/>
                    </a:lnTo>
                    <a:lnTo>
                      <a:pt x="135" y="434"/>
                    </a:lnTo>
                    <a:lnTo>
                      <a:pt x="135" y="434"/>
                    </a:lnTo>
                    <a:lnTo>
                      <a:pt x="135" y="432"/>
                    </a:lnTo>
                    <a:lnTo>
                      <a:pt x="135" y="432"/>
                    </a:lnTo>
                    <a:lnTo>
                      <a:pt x="135" y="432"/>
                    </a:lnTo>
                    <a:lnTo>
                      <a:pt x="132" y="432"/>
                    </a:lnTo>
                    <a:lnTo>
                      <a:pt x="132" y="432"/>
                    </a:lnTo>
                    <a:lnTo>
                      <a:pt x="132" y="432"/>
                    </a:lnTo>
                    <a:lnTo>
                      <a:pt x="132" y="429"/>
                    </a:lnTo>
                    <a:lnTo>
                      <a:pt x="132" y="429"/>
                    </a:lnTo>
                    <a:lnTo>
                      <a:pt x="132" y="427"/>
                    </a:lnTo>
                    <a:lnTo>
                      <a:pt x="132" y="427"/>
                    </a:lnTo>
                    <a:lnTo>
                      <a:pt x="132" y="429"/>
                    </a:lnTo>
                    <a:lnTo>
                      <a:pt x="132" y="429"/>
                    </a:lnTo>
                    <a:lnTo>
                      <a:pt x="130" y="429"/>
                    </a:lnTo>
                    <a:lnTo>
                      <a:pt x="130" y="432"/>
                    </a:lnTo>
                    <a:lnTo>
                      <a:pt x="132" y="432"/>
                    </a:lnTo>
                    <a:lnTo>
                      <a:pt x="132" y="432"/>
                    </a:lnTo>
                    <a:lnTo>
                      <a:pt x="132" y="432"/>
                    </a:lnTo>
                    <a:lnTo>
                      <a:pt x="130" y="432"/>
                    </a:lnTo>
                    <a:lnTo>
                      <a:pt x="130" y="434"/>
                    </a:lnTo>
                    <a:lnTo>
                      <a:pt x="130" y="434"/>
                    </a:lnTo>
                    <a:lnTo>
                      <a:pt x="130" y="436"/>
                    </a:lnTo>
                    <a:lnTo>
                      <a:pt x="130" y="436"/>
                    </a:lnTo>
                    <a:lnTo>
                      <a:pt x="130" y="439"/>
                    </a:lnTo>
                    <a:lnTo>
                      <a:pt x="130" y="439"/>
                    </a:lnTo>
                    <a:lnTo>
                      <a:pt x="132" y="439"/>
                    </a:lnTo>
                    <a:lnTo>
                      <a:pt x="132" y="441"/>
                    </a:lnTo>
                    <a:lnTo>
                      <a:pt x="130" y="441"/>
                    </a:lnTo>
                    <a:lnTo>
                      <a:pt x="130" y="441"/>
                    </a:lnTo>
                    <a:lnTo>
                      <a:pt x="130" y="441"/>
                    </a:lnTo>
                    <a:lnTo>
                      <a:pt x="130" y="441"/>
                    </a:lnTo>
                    <a:lnTo>
                      <a:pt x="130" y="441"/>
                    </a:lnTo>
                    <a:lnTo>
                      <a:pt x="130" y="439"/>
                    </a:lnTo>
                    <a:lnTo>
                      <a:pt x="130" y="439"/>
                    </a:lnTo>
                    <a:lnTo>
                      <a:pt x="130" y="436"/>
                    </a:lnTo>
                    <a:lnTo>
                      <a:pt x="130" y="436"/>
                    </a:lnTo>
                    <a:lnTo>
                      <a:pt x="130" y="434"/>
                    </a:lnTo>
                    <a:lnTo>
                      <a:pt x="128" y="434"/>
                    </a:lnTo>
                    <a:lnTo>
                      <a:pt x="128" y="436"/>
                    </a:lnTo>
                    <a:lnTo>
                      <a:pt x="128" y="436"/>
                    </a:lnTo>
                    <a:lnTo>
                      <a:pt x="128" y="436"/>
                    </a:lnTo>
                    <a:lnTo>
                      <a:pt x="128" y="436"/>
                    </a:lnTo>
                    <a:lnTo>
                      <a:pt x="125" y="436"/>
                    </a:lnTo>
                    <a:lnTo>
                      <a:pt x="125" y="434"/>
                    </a:lnTo>
                    <a:lnTo>
                      <a:pt x="125" y="434"/>
                    </a:lnTo>
                    <a:lnTo>
                      <a:pt x="125" y="432"/>
                    </a:lnTo>
                    <a:lnTo>
                      <a:pt x="128" y="432"/>
                    </a:lnTo>
                    <a:lnTo>
                      <a:pt x="128" y="432"/>
                    </a:lnTo>
                    <a:lnTo>
                      <a:pt x="128" y="432"/>
                    </a:lnTo>
                    <a:lnTo>
                      <a:pt x="128" y="432"/>
                    </a:lnTo>
                    <a:lnTo>
                      <a:pt x="128" y="429"/>
                    </a:lnTo>
                    <a:lnTo>
                      <a:pt x="130" y="429"/>
                    </a:lnTo>
                    <a:lnTo>
                      <a:pt x="130" y="429"/>
                    </a:lnTo>
                    <a:lnTo>
                      <a:pt x="130" y="427"/>
                    </a:lnTo>
                    <a:lnTo>
                      <a:pt x="130" y="427"/>
                    </a:lnTo>
                    <a:lnTo>
                      <a:pt x="130" y="427"/>
                    </a:lnTo>
                    <a:lnTo>
                      <a:pt x="130" y="425"/>
                    </a:lnTo>
                    <a:lnTo>
                      <a:pt x="130" y="425"/>
                    </a:lnTo>
                    <a:lnTo>
                      <a:pt x="130" y="425"/>
                    </a:lnTo>
                    <a:lnTo>
                      <a:pt x="128" y="425"/>
                    </a:lnTo>
                    <a:lnTo>
                      <a:pt x="128" y="422"/>
                    </a:lnTo>
                    <a:lnTo>
                      <a:pt x="130" y="422"/>
                    </a:lnTo>
                    <a:lnTo>
                      <a:pt x="130" y="422"/>
                    </a:lnTo>
                    <a:lnTo>
                      <a:pt x="130" y="422"/>
                    </a:lnTo>
                    <a:lnTo>
                      <a:pt x="130" y="422"/>
                    </a:lnTo>
                    <a:lnTo>
                      <a:pt x="130" y="422"/>
                    </a:lnTo>
                    <a:lnTo>
                      <a:pt x="130" y="420"/>
                    </a:lnTo>
                    <a:lnTo>
                      <a:pt x="130" y="420"/>
                    </a:lnTo>
                    <a:lnTo>
                      <a:pt x="130" y="420"/>
                    </a:lnTo>
                    <a:lnTo>
                      <a:pt x="130" y="422"/>
                    </a:lnTo>
                    <a:lnTo>
                      <a:pt x="130" y="422"/>
                    </a:lnTo>
                    <a:lnTo>
                      <a:pt x="132" y="422"/>
                    </a:lnTo>
                    <a:lnTo>
                      <a:pt x="132" y="422"/>
                    </a:lnTo>
                    <a:lnTo>
                      <a:pt x="132" y="425"/>
                    </a:lnTo>
                    <a:lnTo>
                      <a:pt x="132" y="425"/>
                    </a:lnTo>
                    <a:lnTo>
                      <a:pt x="132" y="425"/>
                    </a:lnTo>
                    <a:lnTo>
                      <a:pt x="132" y="425"/>
                    </a:lnTo>
                    <a:lnTo>
                      <a:pt x="132" y="422"/>
                    </a:lnTo>
                    <a:lnTo>
                      <a:pt x="132" y="422"/>
                    </a:lnTo>
                    <a:lnTo>
                      <a:pt x="135" y="422"/>
                    </a:lnTo>
                    <a:lnTo>
                      <a:pt x="135" y="422"/>
                    </a:lnTo>
                    <a:lnTo>
                      <a:pt x="132" y="422"/>
                    </a:lnTo>
                    <a:lnTo>
                      <a:pt x="132" y="422"/>
                    </a:lnTo>
                    <a:lnTo>
                      <a:pt x="132" y="420"/>
                    </a:lnTo>
                    <a:lnTo>
                      <a:pt x="132" y="420"/>
                    </a:lnTo>
                    <a:lnTo>
                      <a:pt x="132" y="420"/>
                    </a:lnTo>
                    <a:lnTo>
                      <a:pt x="132" y="417"/>
                    </a:lnTo>
                    <a:lnTo>
                      <a:pt x="132" y="417"/>
                    </a:lnTo>
                    <a:lnTo>
                      <a:pt x="132" y="415"/>
                    </a:lnTo>
                    <a:lnTo>
                      <a:pt x="132" y="415"/>
                    </a:lnTo>
                    <a:lnTo>
                      <a:pt x="132" y="413"/>
                    </a:lnTo>
                    <a:lnTo>
                      <a:pt x="132" y="413"/>
                    </a:lnTo>
                    <a:lnTo>
                      <a:pt x="132" y="413"/>
                    </a:lnTo>
                    <a:lnTo>
                      <a:pt x="130" y="413"/>
                    </a:lnTo>
                    <a:lnTo>
                      <a:pt x="130" y="413"/>
                    </a:lnTo>
                    <a:lnTo>
                      <a:pt x="130" y="413"/>
                    </a:lnTo>
                    <a:lnTo>
                      <a:pt x="130" y="415"/>
                    </a:lnTo>
                    <a:lnTo>
                      <a:pt x="130" y="415"/>
                    </a:lnTo>
                    <a:lnTo>
                      <a:pt x="130" y="415"/>
                    </a:lnTo>
                    <a:lnTo>
                      <a:pt x="130" y="415"/>
                    </a:lnTo>
                    <a:lnTo>
                      <a:pt x="130" y="415"/>
                    </a:lnTo>
                    <a:lnTo>
                      <a:pt x="128" y="415"/>
                    </a:lnTo>
                    <a:lnTo>
                      <a:pt x="128" y="417"/>
                    </a:lnTo>
                    <a:lnTo>
                      <a:pt x="128" y="417"/>
                    </a:lnTo>
                    <a:lnTo>
                      <a:pt x="125" y="417"/>
                    </a:lnTo>
                    <a:lnTo>
                      <a:pt x="125" y="417"/>
                    </a:lnTo>
                    <a:lnTo>
                      <a:pt x="125" y="417"/>
                    </a:lnTo>
                    <a:lnTo>
                      <a:pt x="125" y="420"/>
                    </a:lnTo>
                    <a:lnTo>
                      <a:pt x="125" y="420"/>
                    </a:lnTo>
                    <a:lnTo>
                      <a:pt x="125" y="420"/>
                    </a:lnTo>
                    <a:lnTo>
                      <a:pt x="125" y="420"/>
                    </a:lnTo>
                    <a:lnTo>
                      <a:pt x="125" y="422"/>
                    </a:lnTo>
                    <a:lnTo>
                      <a:pt x="125" y="422"/>
                    </a:lnTo>
                    <a:lnTo>
                      <a:pt x="125" y="422"/>
                    </a:lnTo>
                    <a:lnTo>
                      <a:pt x="123" y="422"/>
                    </a:lnTo>
                    <a:lnTo>
                      <a:pt x="123" y="422"/>
                    </a:lnTo>
                    <a:lnTo>
                      <a:pt x="123" y="422"/>
                    </a:lnTo>
                    <a:lnTo>
                      <a:pt x="123" y="420"/>
                    </a:lnTo>
                    <a:lnTo>
                      <a:pt x="123" y="420"/>
                    </a:lnTo>
                    <a:lnTo>
                      <a:pt x="123" y="417"/>
                    </a:lnTo>
                    <a:lnTo>
                      <a:pt x="123" y="417"/>
                    </a:lnTo>
                    <a:lnTo>
                      <a:pt x="123" y="417"/>
                    </a:lnTo>
                    <a:lnTo>
                      <a:pt x="123" y="415"/>
                    </a:lnTo>
                    <a:lnTo>
                      <a:pt x="123" y="415"/>
                    </a:lnTo>
                    <a:lnTo>
                      <a:pt x="123" y="415"/>
                    </a:lnTo>
                    <a:lnTo>
                      <a:pt x="123" y="415"/>
                    </a:lnTo>
                    <a:lnTo>
                      <a:pt x="120" y="415"/>
                    </a:lnTo>
                    <a:lnTo>
                      <a:pt x="120" y="413"/>
                    </a:lnTo>
                    <a:lnTo>
                      <a:pt x="120" y="413"/>
                    </a:lnTo>
                    <a:lnTo>
                      <a:pt x="118" y="413"/>
                    </a:lnTo>
                    <a:lnTo>
                      <a:pt x="118" y="413"/>
                    </a:lnTo>
                    <a:lnTo>
                      <a:pt x="118" y="413"/>
                    </a:lnTo>
                    <a:lnTo>
                      <a:pt x="120" y="413"/>
                    </a:lnTo>
                    <a:lnTo>
                      <a:pt x="120" y="413"/>
                    </a:lnTo>
                    <a:lnTo>
                      <a:pt x="123" y="413"/>
                    </a:lnTo>
                    <a:lnTo>
                      <a:pt x="123" y="413"/>
                    </a:lnTo>
                    <a:lnTo>
                      <a:pt x="123" y="410"/>
                    </a:lnTo>
                    <a:lnTo>
                      <a:pt x="123" y="410"/>
                    </a:lnTo>
                    <a:lnTo>
                      <a:pt x="123" y="410"/>
                    </a:lnTo>
                    <a:lnTo>
                      <a:pt x="125" y="410"/>
                    </a:lnTo>
                    <a:lnTo>
                      <a:pt x="125" y="408"/>
                    </a:lnTo>
                    <a:lnTo>
                      <a:pt x="125" y="408"/>
                    </a:lnTo>
                    <a:lnTo>
                      <a:pt x="125" y="408"/>
                    </a:lnTo>
                    <a:lnTo>
                      <a:pt x="128" y="408"/>
                    </a:lnTo>
                    <a:lnTo>
                      <a:pt x="128" y="408"/>
                    </a:lnTo>
                    <a:lnTo>
                      <a:pt x="128" y="408"/>
                    </a:lnTo>
                    <a:lnTo>
                      <a:pt x="128" y="408"/>
                    </a:lnTo>
                    <a:lnTo>
                      <a:pt x="128" y="410"/>
                    </a:lnTo>
                    <a:lnTo>
                      <a:pt x="128" y="410"/>
                    </a:lnTo>
                    <a:lnTo>
                      <a:pt x="130" y="410"/>
                    </a:lnTo>
                    <a:lnTo>
                      <a:pt x="130" y="410"/>
                    </a:lnTo>
                    <a:lnTo>
                      <a:pt x="130" y="413"/>
                    </a:lnTo>
                    <a:lnTo>
                      <a:pt x="130" y="413"/>
                    </a:lnTo>
                    <a:lnTo>
                      <a:pt x="130" y="410"/>
                    </a:lnTo>
                    <a:lnTo>
                      <a:pt x="130" y="410"/>
                    </a:lnTo>
                    <a:lnTo>
                      <a:pt x="130" y="408"/>
                    </a:lnTo>
                    <a:lnTo>
                      <a:pt x="130" y="408"/>
                    </a:lnTo>
                    <a:lnTo>
                      <a:pt x="130" y="408"/>
                    </a:lnTo>
                    <a:lnTo>
                      <a:pt x="130" y="408"/>
                    </a:lnTo>
                    <a:lnTo>
                      <a:pt x="130" y="406"/>
                    </a:lnTo>
                    <a:lnTo>
                      <a:pt x="130" y="406"/>
                    </a:lnTo>
                    <a:lnTo>
                      <a:pt x="130" y="406"/>
                    </a:lnTo>
                    <a:lnTo>
                      <a:pt x="130" y="406"/>
                    </a:lnTo>
                    <a:lnTo>
                      <a:pt x="130" y="403"/>
                    </a:lnTo>
                    <a:lnTo>
                      <a:pt x="130" y="403"/>
                    </a:lnTo>
                    <a:lnTo>
                      <a:pt x="130" y="403"/>
                    </a:lnTo>
                    <a:lnTo>
                      <a:pt x="132" y="403"/>
                    </a:lnTo>
                    <a:lnTo>
                      <a:pt x="132" y="401"/>
                    </a:lnTo>
                    <a:lnTo>
                      <a:pt x="130" y="401"/>
                    </a:lnTo>
                    <a:lnTo>
                      <a:pt x="130" y="401"/>
                    </a:lnTo>
                    <a:lnTo>
                      <a:pt x="132" y="401"/>
                    </a:lnTo>
                    <a:lnTo>
                      <a:pt x="132" y="401"/>
                    </a:lnTo>
                    <a:lnTo>
                      <a:pt x="132" y="401"/>
                    </a:lnTo>
                    <a:lnTo>
                      <a:pt x="132" y="403"/>
                    </a:lnTo>
                    <a:lnTo>
                      <a:pt x="132" y="403"/>
                    </a:lnTo>
                    <a:lnTo>
                      <a:pt x="132" y="403"/>
                    </a:lnTo>
                    <a:lnTo>
                      <a:pt x="132" y="403"/>
                    </a:lnTo>
                    <a:lnTo>
                      <a:pt x="135" y="403"/>
                    </a:lnTo>
                    <a:lnTo>
                      <a:pt x="135" y="403"/>
                    </a:lnTo>
                    <a:lnTo>
                      <a:pt x="135" y="406"/>
                    </a:lnTo>
                    <a:lnTo>
                      <a:pt x="135" y="406"/>
                    </a:lnTo>
                    <a:lnTo>
                      <a:pt x="137" y="406"/>
                    </a:lnTo>
                    <a:lnTo>
                      <a:pt x="137" y="408"/>
                    </a:lnTo>
                    <a:lnTo>
                      <a:pt x="137" y="408"/>
                    </a:lnTo>
                    <a:lnTo>
                      <a:pt x="137" y="406"/>
                    </a:lnTo>
                    <a:lnTo>
                      <a:pt x="137" y="406"/>
                    </a:lnTo>
                    <a:lnTo>
                      <a:pt x="137" y="406"/>
                    </a:lnTo>
                    <a:lnTo>
                      <a:pt x="137" y="403"/>
                    </a:lnTo>
                    <a:lnTo>
                      <a:pt x="137" y="403"/>
                    </a:lnTo>
                    <a:lnTo>
                      <a:pt x="137" y="403"/>
                    </a:lnTo>
                    <a:lnTo>
                      <a:pt x="137" y="403"/>
                    </a:lnTo>
                    <a:lnTo>
                      <a:pt x="137" y="401"/>
                    </a:lnTo>
                    <a:lnTo>
                      <a:pt x="137" y="401"/>
                    </a:lnTo>
                    <a:lnTo>
                      <a:pt x="137" y="401"/>
                    </a:lnTo>
                    <a:lnTo>
                      <a:pt x="137" y="398"/>
                    </a:lnTo>
                    <a:lnTo>
                      <a:pt x="137" y="398"/>
                    </a:lnTo>
                    <a:lnTo>
                      <a:pt x="137" y="398"/>
                    </a:lnTo>
                    <a:lnTo>
                      <a:pt x="137" y="398"/>
                    </a:lnTo>
                    <a:lnTo>
                      <a:pt x="137" y="396"/>
                    </a:lnTo>
                    <a:lnTo>
                      <a:pt x="135" y="396"/>
                    </a:lnTo>
                    <a:lnTo>
                      <a:pt x="135" y="396"/>
                    </a:lnTo>
                    <a:lnTo>
                      <a:pt x="137" y="396"/>
                    </a:lnTo>
                    <a:lnTo>
                      <a:pt x="137" y="396"/>
                    </a:lnTo>
                    <a:lnTo>
                      <a:pt x="137" y="394"/>
                    </a:lnTo>
                    <a:lnTo>
                      <a:pt x="137" y="394"/>
                    </a:lnTo>
                    <a:lnTo>
                      <a:pt x="137" y="394"/>
                    </a:lnTo>
                    <a:lnTo>
                      <a:pt x="137" y="391"/>
                    </a:lnTo>
                    <a:lnTo>
                      <a:pt x="135" y="391"/>
                    </a:lnTo>
                    <a:lnTo>
                      <a:pt x="135" y="391"/>
                    </a:lnTo>
                    <a:lnTo>
                      <a:pt x="135" y="391"/>
                    </a:lnTo>
                    <a:lnTo>
                      <a:pt x="135" y="391"/>
                    </a:lnTo>
                    <a:lnTo>
                      <a:pt x="135" y="389"/>
                    </a:lnTo>
                    <a:lnTo>
                      <a:pt x="135" y="389"/>
                    </a:lnTo>
                    <a:lnTo>
                      <a:pt x="135" y="387"/>
                    </a:lnTo>
                    <a:lnTo>
                      <a:pt x="135" y="387"/>
                    </a:lnTo>
                    <a:lnTo>
                      <a:pt x="132" y="387"/>
                    </a:lnTo>
                    <a:lnTo>
                      <a:pt x="132" y="384"/>
                    </a:lnTo>
                    <a:lnTo>
                      <a:pt x="132" y="384"/>
                    </a:lnTo>
                    <a:lnTo>
                      <a:pt x="132" y="384"/>
                    </a:lnTo>
                    <a:lnTo>
                      <a:pt x="132" y="382"/>
                    </a:lnTo>
                    <a:lnTo>
                      <a:pt x="132" y="382"/>
                    </a:lnTo>
                    <a:lnTo>
                      <a:pt x="132" y="382"/>
                    </a:lnTo>
                    <a:lnTo>
                      <a:pt x="132" y="382"/>
                    </a:lnTo>
                    <a:lnTo>
                      <a:pt x="132" y="380"/>
                    </a:lnTo>
                    <a:lnTo>
                      <a:pt x="132" y="380"/>
                    </a:lnTo>
                    <a:lnTo>
                      <a:pt x="130" y="380"/>
                    </a:lnTo>
                    <a:lnTo>
                      <a:pt x="130" y="380"/>
                    </a:lnTo>
                    <a:lnTo>
                      <a:pt x="130" y="380"/>
                    </a:lnTo>
                    <a:lnTo>
                      <a:pt x="130" y="380"/>
                    </a:lnTo>
                    <a:lnTo>
                      <a:pt x="130" y="382"/>
                    </a:lnTo>
                    <a:lnTo>
                      <a:pt x="130" y="382"/>
                    </a:lnTo>
                    <a:lnTo>
                      <a:pt x="128" y="382"/>
                    </a:lnTo>
                    <a:lnTo>
                      <a:pt x="128" y="382"/>
                    </a:lnTo>
                    <a:lnTo>
                      <a:pt x="128" y="382"/>
                    </a:lnTo>
                    <a:lnTo>
                      <a:pt x="125" y="382"/>
                    </a:lnTo>
                    <a:lnTo>
                      <a:pt x="125" y="380"/>
                    </a:lnTo>
                    <a:lnTo>
                      <a:pt x="125" y="380"/>
                    </a:lnTo>
                    <a:lnTo>
                      <a:pt x="128" y="380"/>
                    </a:lnTo>
                    <a:lnTo>
                      <a:pt x="128" y="377"/>
                    </a:lnTo>
                    <a:lnTo>
                      <a:pt x="125" y="377"/>
                    </a:lnTo>
                    <a:lnTo>
                      <a:pt x="125" y="377"/>
                    </a:lnTo>
                    <a:lnTo>
                      <a:pt x="125" y="377"/>
                    </a:lnTo>
                    <a:lnTo>
                      <a:pt x="125" y="375"/>
                    </a:lnTo>
                    <a:lnTo>
                      <a:pt x="125" y="375"/>
                    </a:lnTo>
                    <a:lnTo>
                      <a:pt x="125" y="372"/>
                    </a:lnTo>
                    <a:lnTo>
                      <a:pt x="125" y="372"/>
                    </a:lnTo>
                    <a:lnTo>
                      <a:pt x="125" y="372"/>
                    </a:lnTo>
                    <a:lnTo>
                      <a:pt x="125" y="372"/>
                    </a:lnTo>
                    <a:lnTo>
                      <a:pt x="125" y="372"/>
                    </a:lnTo>
                    <a:lnTo>
                      <a:pt x="125" y="370"/>
                    </a:lnTo>
                    <a:lnTo>
                      <a:pt x="125" y="370"/>
                    </a:lnTo>
                    <a:lnTo>
                      <a:pt x="125" y="368"/>
                    </a:lnTo>
                    <a:lnTo>
                      <a:pt x="125" y="368"/>
                    </a:lnTo>
                    <a:lnTo>
                      <a:pt x="125" y="365"/>
                    </a:lnTo>
                    <a:lnTo>
                      <a:pt x="125" y="365"/>
                    </a:lnTo>
                    <a:lnTo>
                      <a:pt x="125" y="365"/>
                    </a:lnTo>
                    <a:lnTo>
                      <a:pt x="125" y="365"/>
                    </a:lnTo>
                    <a:lnTo>
                      <a:pt x="125" y="363"/>
                    </a:lnTo>
                    <a:lnTo>
                      <a:pt x="125" y="363"/>
                    </a:lnTo>
                    <a:lnTo>
                      <a:pt x="125" y="363"/>
                    </a:lnTo>
                    <a:lnTo>
                      <a:pt x="123" y="363"/>
                    </a:lnTo>
                    <a:lnTo>
                      <a:pt x="123" y="363"/>
                    </a:lnTo>
                    <a:lnTo>
                      <a:pt x="123" y="361"/>
                    </a:lnTo>
                    <a:lnTo>
                      <a:pt x="123" y="361"/>
                    </a:lnTo>
                    <a:lnTo>
                      <a:pt x="123" y="358"/>
                    </a:lnTo>
                    <a:lnTo>
                      <a:pt x="123" y="358"/>
                    </a:lnTo>
                    <a:lnTo>
                      <a:pt x="123" y="358"/>
                    </a:lnTo>
                    <a:lnTo>
                      <a:pt x="123" y="356"/>
                    </a:lnTo>
                    <a:lnTo>
                      <a:pt x="123" y="356"/>
                    </a:lnTo>
                    <a:lnTo>
                      <a:pt x="123" y="356"/>
                    </a:lnTo>
                    <a:lnTo>
                      <a:pt x="123" y="353"/>
                    </a:lnTo>
                    <a:lnTo>
                      <a:pt x="123" y="353"/>
                    </a:lnTo>
                    <a:lnTo>
                      <a:pt x="120" y="353"/>
                    </a:lnTo>
                    <a:lnTo>
                      <a:pt x="120" y="353"/>
                    </a:lnTo>
                    <a:lnTo>
                      <a:pt x="120" y="351"/>
                    </a:lnTo>
                    <a:lnTo>
                      <a:pt x="120" y="351"/>
                    </a:lnTo>
                    <a:lnTo>
                      <a:pt x="120" y="351"/>
                    </a:lnTo>
                    <a:lnTo>
                      <a:pt x="120" y="349"/>
                    </a:lnTo>
                    <a:lnTo>
                      <a:pt x="120" y="349"/>
                    </a:lnTo>
                    <a:lnTo>
                      <a:pt x="118" y="349"/>
                    </a:lnTo>
                    <a:lnTo>
                      <a:pt x="118" y="346"/>
                    </a:lnTo>
                    <a:lnTo>
                      <a:pt x="118" y="346"/>
                    </a:lnTo>
                    <a:lnTo>
                      <a:pt x="120" y="346"/>
                    </a:lnTo>
                    <a:lnTo>
                      <a:pt x="120" y="344"/>
                    </a:lnTo>
                    <a:lnTo>
                      <a:pt x="118" y="344"/>
                    </a:lnTo>
                    <a:lnTo>
                      <a:pt x="118" y="344"/>
                    </a:lnTo>
                    <a:lnTo>
                      <a:pt x="118" y="344"/>
                    </a:lnTo>
                    <a:lnTo>
                      <a:pt x="118" y="344"/>
                    </a:lnTo>
                    <a:lnTo>
                      <a:pt x="118" y="342"/>
                    </a:lnTo>
                    <a:lnTo>
                      <a:pt x="118" y="342"/>
                    </a:lnTo>
                    <a:lnTo>
                      <a:pt x="118" y="342"/>
                    </a:lnTo>
                    <a:lnTo>
                      <a:pt x="118" y="342"/>
                    </a:lnTo>
                    <a:lnTo>
                      <a:pt x="120" y="342"/>
                    </a:lnTo>
                    <a:lnTo>
                      <a:pt x="120" y="342"/>
                    </a:lnTo>
                    <a:lnTo>
                      <a:pt x="120" y="339"/>
                    </a:lnTo>
                    <a:lnTo>
                      <a:pt x="118" y="339"/>
                    </a:lnTo>
                    <a:lnTo>
                      <a:pt x="118" y="339"/>
                    </a:lnTo>
                    <a:lnTo>
                      <a:pt x="118" y="339"/>
                    </a:lnTo>
                    <a:lnTo>
                      <a:pt x="118" y="337"/>
                    </a:lnTo>
                    <a:lnTo>
                      <a:pt x="118" y="337"/>
                    </a:lnTo>
                    <a:lnTo>
                      <a:pt x="118" y="335"/>
                    </a:lnTo>
                    <a:lnTo>
                      <a:pt x="118" y="335"/>
                    </a:lnTo>
                    <a:lnTo>
                      <a:pt x="118" y="332"/>
                    </a:lnTo>
                    <a:lnTo>
                      <a:pt x="118" y="332"/>
                    </a:lnTo>
                    <a:lnTo>
                      <a:pt x="118" y="332"/>
                    </a:lnTo>
                    <a:lnTo>
                      <a:pt x="118" y="332"/>
                    </a:lnTo>
                    <a:lnTo>
                      <a:pt x="118" y="332"/>
                    </a:lnTo>
                    <a:lnTo>
                      <a:pt x="118" y="332"/>
                    </a:lnTo>
                    <a:lnTo>
                      <a:pt x="118" y="330"/>
                    </a:lnTo>
                    <a:lnTo>
                      <a:pt x="118" y="330"/>
                    </a:lnTo>
                    <a:lnTo>
                      <a:pt x="118" y="330"/>
                    </a:lnTo>
                    <a:lnTo>
                      <a:pt x="118" y="327"/>
                    </a:lnTo>
                    <a:lnTo>
                      <a:pt x="118" y="327"/>
                    </a:lnTo>
                    <a:lnTo>
                      <a:pt x="118" y="325"/>
                    </a:lnTo>
                    <a:lnTo>
                      <a:pt x="118" y="325"/>
                    </a:lnTo>
                    <a:lnTo>
                      <a:pt x="118" y="325"/>
                    </a:lnTo>
                    <a:lnTo>
                      <a:pt x="118" y="323"/>
                    </a:lnTo>
                    <a:lnTo>
                      <a:pt x="118" y="323"/>
                    </a:lnTo>
                    <a:lnTo>
                      <a:pt x="118" y="323"/>
                    </a:lnTo>
                    <a:lnTo>
                      <a:pt x="118" y="323"/>
                    </a:lnTo>
                    <a:lnTo>
                      <a:pt x="118" y="323"/>
                    </a:lnTo>
                    <a:lnTo>
                      <a:pt x="118" y="320"/>
                    </a:lnTo>
                    <a:lnTo>
                      <a:pt x="116" y="320"/>
                    </a:lnTo>
                    <a:lnTo>
                      <a:pt x="116" y="320"/>
                    </a:lnTo>
                    <a:lnTo>
                      <a:pt x="116" y="320"/>
                    </a:lnTo>
                    <a:lnTo>
                      <a:pt x="116" y="318"/>
                    </a:lnTo>
                    <a:lnTo>
                      <a:pt x="116" y="318"/>
                    </a:lnTo>
                    <a:lnTo>
                      <a:pt x="116" y="318"/>
                    </a:lnTo>
                    <a:lnTo>
                      <a:pt x="116" y="316"/>
                    </a:lnTo>
                    <a:lnTo>
                      <a:pt x="116" y="316"/>
                    </a:lnTo>
                    <a:lnTo>
                      <a:pt x="116" y="316"/>
                    </a:lnTo>
                    <a:lnTo>
                      <a:pt x="116" y="313"/>
                    </a:lnTo>
                    <a:lnTo>
                      <a:pt x="116" y="313"/>
                    </a:lnTo>
                    <a:lnTo>
                      <a:pt x="116" y="313"/>
                    </a:lnTo>
                    <a:lnTo>
                      <a:pt x="113" y="313"/>
                    </a:lnTo>
                    <a:lnTo>
                      <a:pt x="113" y="313"/>
                    </a:lnTo>
                    <a:lnTo>
                      <a:pt x="113" y="313"/>
                    </a:lnTo>
                    <a:lnTo>
                      <a:pt x="113" y="311"/>
                    </a:lnTo>
                    <a:lnTo>
                      <a:pt x="111" y="311"/>
                    </a:lnTo>
                    <a:lnTo>
                      <a:pt x="111" y="311"/>
                    </a:lnTo>
                    <a:lnTo>
                      <a:pt x="113" y="311"/>
                    </a:lnTo>
                    <a:lnTo>
                      <a:pt x="113" y="308"/>
                    </a:lnTo>
                    <a:lnTo>
                      <a:pt x="111" y="308"/>
                    </a:lnTo>
                    <a:lnTo>
                      <a:pt x="111" y="308"/>
                    </a:lnTo>
                    <a:lnTo>
                      <a:pt x="111" y="306"/>
                    </a:lnTo>
                    <a:lnTo>
                      <a:pt x="111" y="306"/>
                    </a:lnTo>
                    <a:lnTo>
                      <a:pt x="111" y="306"/>
                    </a:lnTo>
                    <a:lnTo>
                      <a:pt x="111" y="306"/>
                    </a:lnTo>
                    <a:lnTo>
                      <a:pt x="111" y="306"/>
                    </a:lnTo>
                    <a:lnTo>
                      <a:pt x="111" y="306"/>
                    </a:lnTo>
                    <a:lnTo>
                      <a:pt x="111" y="304"/>
                    </a:lnTo>
                    <a:lnTo>
                      <a:pt x="111" y="304"/>
                    </a:lnTo>
                    <a:lnTo>
                      <a:pt x="109" y="304"/>
                    </a:lnTo>
                    <a:lnTo>
                      <a:pt x="109" y="304"/>
                    </a:lnTo>
                    <a:lnTo>
                      <a:pt x="109" y="301"/>
                    </a:lnTo>
                    <a:lnTo>
                      <a:pt x="109" y="301"/>
                    </a:lnTo>
                    <a:lnTo>
                      <a:pt x="109" y="301"/>
                    </a:lnTo>
                    <a:lnTo>
                      <a:pt x="109" y="301"/>
                    </a:lnTo>
                    <a:lnTo>
                      <a:pt x="109" y="299"/>
                    </a:lnTo>
                    <a:lnTo>
                      <a:pt x="109" y="299"/>
                    </a:lnTo>
                    <a:lnTo>
                      <a:pt x="106" y="299"/>
                    </a:lnTo>
                    <a:lnTo>
                      <a:pt x="106" y="297"/>
                    </a:lnTo>
                    <a:lnTo>
                      <a:pt x="106" y="297"/>
                    </a:lnTo>
                    <a:lnTo>
                      <a:pt x="106" y="294"/>
                    </a:lnTo>
                    <a:lnTo>
                      <a:pt x="106" y="294"/>
                    </a:lnTo>
                    <a:lnTo>
                      <a:pt x="106" y="294"/>
                    </a:lnTo>
                    <a:lnTo>
                      <a:pt x="106" y="292"/>
                    </a:lnTo>
                    <a:lnTo>
                      <a:pt x="106" y="292"/>
                    </a:lnTo>
                    <a:lnTo>
                      <a:pt x="104" y="292"/>
                    </a:lnTo>
                    <a:lnTo>
                      <a:pt x="104" y="292"/>
                    </a:lnTo>
                    <a:lnTo>
                      <a:pt x="104" y="289"/>
                    </a:lnTo>
                    <a:lnTo>
                      <a:pt x="104" y="289"/>
                    </a:lnTo>
                    <a:lnTo>
                      <a:pt x="104" y="289"/>
                    </a:lnTo>
                    <a:lnTo>
                      <a:pt x="104" y="287"/>
                    </a:lnTo>
                    <a:lnTo>
                      <a:pt x="104" y="287"/>
                    </a:lnTo>
                    <a:lnTo>
                      <a:pt x="104" y="287"/>
                    </a:lnTo>
                    <a:lnTo>
                      <a:pt x="101" y="287"/>
                    </a:lnTo>
                    <a:lnTo>
                      <a:pt x="101" y="285"/>
                    </a:lnTo>
                    <a:lnTo>
                      <a:pt x="101" y="285"/>
                    </a:lnTo>
                    <a:lnTo>
                      <a:pt x="101" y="287"/>
                    </a:lnTo>
                    <a:lnTo>
                      <a:pt x="101" y="287"/>
                    </a:lnTo>
                    <a:lnTo>
                      <a:pt x="101" y="287"/>
                    </a:lnTo>
                    <a:lnTo>
                      <a:pt x="101" y="289"/>
                    </a:lnTo>
                    <a:lnTo>
                      <a:pt x="101" y="289"/>
                    </a:lnTo>
                    <a:lnTo>
                      <a:pt x="101" y="289"/>
                    </a:lnTo>
                    <a:lnTo>
                      <a:pt x="101" y="292"/>
                    </a:lnTo>
                    <a:lnTo>
                      <a:pt x="101" y="292"/>
                    </a:lnTo>
                    <a:lnTo>
                      <a:pt x="101" y="294"/>
                    </a:lnTo>
                    <a:lnTo>
                      <a:pt x="101" y="294"/>
                    </a:lnTo>
                    <a:lnTo>
                      <a:pt x="101" y="294"/>
                    </a:lnTo>
                    <a:lnTo>
                      <a:pt x="101" y="297"/>
                    </a:lnTo>
                    <a:lnTo>
                      <a:pt x="101" y="297"/>
                    </a:lnTo>
                    <a:lnTo>
                      <a:pt x="101" y="297"/>
                    </a:lnTo>
                    <a:lnTo>
                      <a:pt x="101" y="299"/>
                    </a:lnTo>
                    <a:lnTo>
                      <a:pt x="99" y="299"/>
                    </a:lnTo>
                    <a:lnTo>
                      <a:pt x="99" y="299"/>
                    </a:lnTo>
                    <a:lnTo>
                      <a:pt x="99" y="301"/>
                    </a:lnTo>
                    <a:lnTo>
                      <a:pt x="99" y="301"/>
                    </a:lnTo>
                    <a:lnTo>
                      <a:pt x="99" y="301"/>
                    </a:lnTo>
                    <a:lnTo>
                      <a:pt x="97" y="301"/>
                    </a:lnTo>
                    <a:lnTo>
                      <a:pt x="97" y="304"/>
                    </a:lnTo>
                    <a:lnTo>
                      <a:pt x="97" y="304"/>
                    </a:lnTo>
                    <a:lnTo>
                      <a:pt x="97" y="304"/>
                    </a:lnTo>
                    <a:lnTo>
                      <a:pt x="97" y="304"/>
                    </a:lnTo>
                    <a:lnTo>
                      <a:pt x="97" y="304"/>
                    </a:lnTo>
                    <a:lnTo>
                      <a:pt x="94" y="304"/>
                    </a:lnTo>
                    <a:lnTo>
                      <a:pt x="94" y="306"/>
                    </a:lnTo>
                    <a:lnTo>
                      <a:pt x="94" y="306"/>
                    </a:lnTo>
                    <a:lnTo>
                      <a:pt x="92" y="306"/>
                    </a:lnTo>
                    <a:lnTo>
                      <a:pt x="92" y="306"/>
                    </a:lnTo>
                    <a:lnTo>
                      <a:pt x="92" y="306"/>
                    </a:lnTo>
                    <a:lnTo>
                      <a:pt x="90" y="306"/>
                    </a:lnTo>
                    <a:lnTo>
                      <a:pt x="90" y="306"/>
                    </a:lnTo>
                    <a:lnTo>
                      <a:pt x="90" y="306"/>
                    </a:lnTo>
                    <a:lnTo>
                      <a:pt x="90" y="308"/>
                    </a:lnTo>
                    <a:lnTo>
                      <a:pt x="90" y="308"/>
                    </a:lnTo>
                    <a:lnTo>
                      <a:pt x="90" y="308"/>
                    </a:lnTo>
                    <a:lnTo>
                      <a:pt x="87" y="308"/>
                    </a:lnTo>
                    <a:lnTo>
                      <a:pt x="87" y="308"/>
                    </a:lnTo>
                    <a:lnTo>
                      <a:pt x="87" y="311"/>
                    </a:lnTo>
                    <a:lnTo>
                      <a:pt x="85" y="311"/>
                    </a:lnTo>
                    <a:lnTo>
                      <a:pt x="85" y="311"/>
                    </a:lnTo>
                    <a:lnTo>
                      <a:pt x="85" y="311"/>
                    </a:lnTo>
                    <a:lnTo>
                      <a:pt x="85" y="311"/>
                    </a:lnTo>
                    <a:lnTo>
                      <a:pt x="83" y="311"/>
                    </a:lnTo>
                    <a:lnTo>
                      <a:pt x="83" y="313"/>
                    </a:lnTo>
                    <a:lnTo>
                      <a:pt x="83" y="313"/>
                    </a:lnTo>
                    <a:lnTo>
                      <a:pt x="83" y="313"/>
                    </a:lnTo>
                    <a:lnTo>
                      <a:pt x="83" y="313"/>
                    </a:lnTo>
                    <a:lnTo>
                      <a:pt x="80" y="313"/>
                    </a:lnTo>
                    <a:lnTo>
                      <a:pt x="80" y="313"/>
                    </a:lnTo>
                    <a:lnTo>
                      <a:pt x="80" y="313"/>
                    </a:lnTo>
                    <a:lnTo>
                      <a:pt x="78" y="313"/>
                    </a:lnTo>
                    <a:lnTo>
                      <a:pt x="78" y="313"/>
                    </a:lnTo>
                    <a:lnTo>
                      <a:pt x="78" y="316"/>
                    </a:lnTo>
                    <a:lnTo>
                      <a:pt x="78" y="316"/>
                    </a:lnTo>
                    <a:lnTo>
                      <a:pt x="75" y="316"/>
                    </a:lnTo>
                    <a:lnTo>
                      <a:pt x="75" y="316"/>
                    </a:lnTo>
                    <a:lnTo>
                      <a:pt x="75" y="318"/>
                    </a:lnTo>
                    <a:lnTo>
                      <a:pt x="75" y="318"/>
                    </a:lnTo>
                    <a:lnTo>
                      <a:pt x="75" y="318"/>
                    </a:lnTo>
                    <a:lnTo>
                      <a:pt x="75" y="320"/>
                    </a:lnTo>
                    <a:lnTo>
                      <a:pt x="75" y="320"/>
                    </a:lnTo>
                    <a:lnTo>
                      <a:pt x="75" y="320"/>
                    </a:lnTo>
                    <a:lnTo>
                      <a:pt x="75" y="323"/>
                    </a:lnTo>
                    <a:lnTo>
                      <a:pt x="73" y="323"/>
                    </a:lnTo>
                    <a:lnTo>
                      <a:pt x="73" y="323"/>
                    </a:lnTo>
                    <a:lnTo>
                      <a:pt x="73" y="323"/>
                    </a:lnTo>
                    <a:lnTo>
                      <a:pt x="73" y="323"/>
                    </a:lnTo>
                    <a:lnTo>
                      <a:pt x="71" y="323"/>
                    </a:lnTo>
                    <a:lnTo>
                      <a:pt x="71" y="325"/>
                    </a:lnTo>
                    <a:lnTo>
                      <a:pt x="71" y="325"/>
                    </a:lnTo>
                    <a:lnTo>
                      <a:pt x="71" y="325"/>
                    </a:lnTo>
                    <a:lnTo>
                      <a:pt x="71" y="325"/>
                    </a:lnTo>
                    <a:lnTo>
                      <a:pt x="68" y="325"/>
                    </a:lnTo>
                    <a:lnTo>
                      <a:pt x="68" y="327"/>
                    </a:lnTo>
                    <a:lnTo>
                      <a:pt x="68" y="327"/>
                    </a:lnTo>
                    <a:lnTo>
                      <a:pt x="68" y="327"/>
                    </a:lnTo>
                    <a:lnTo>
                      <a:pt x="66" y="327"/>
                    </a:lnTo>
                    <a:lnTo>
                      <a:pt x="66" y="327"/>
                    </a:lnTo>
                    <a:lnTo>
                      <a:pt x="66" y="325"/>
                    </a:lnTo>
                    <a:lnTo>
                      <a:pt x="66" y="325"/>
                    </a:lnTo>
                    <a:lnTo>
                      <a:pt x="64" y="325"/>
                    </a:lnTo>
                    <a:lnTo>
                      <a:pt x="64" y="325"/>
                    </a:lnTo>
                    <a:lnTo>
                      <a:pt x="64" y="325"/>
                    </a:lnTo>
                    <a:lnTo>
                      <a:pt x="61" y="325"/>
                    </a:lnTo>
                    <a:lnTo>
                      <a:pt x="61" y="325"/>
                    </a:lnTo>
                    <a:lnTo>
                      <a:pt x="64" y="325"/>
                    </a:lnTo>
                    <a:lnTo>
                      <a:pt x="64" y="327"/>
                    </a:lnTo>
                    <a:lnTo>
                      <a:pt x="64" y="327"/>
                    </a:lnTo>
                    <a:lnTo>
                      <a:pt x="61" y="327"/>
                    </a:lnTo>
                    <a:lnTo>
                      <a:pt x="61" y="327"/>
                    </a:lnTo>
                    <a:lnTo>
                      <a:pt x="61" y="327"/>
                    </a:lnTo>
                    <a:lnTo>
                      <a:pt x="61" y="325"/>
                    </a:lnTo>
                    <a:lnTo>
                      <a:pt x="59" y="325"/>
                    </a:lnTo>
                    <a:lnTo>
                      <a:pt x="59" y="325"/>
                    </a:lnTo>
                    <a:lnTo>
                      <a:pt x="59" y="325"/>
                    </a:lnTo>
                    <a:lnTo>
                      <a:pt x="57" y="325"/>
                    </a:lnTo>
                    <a:lnTo>
                      <a:pt x="57" y="325"/>
                    </a:lnTo>
                    <a:lnTo>
                      <a:pt x="57" y="325"/>
                    </a:lnTo>
                    <a:lnTo>
                      <a:pt x="57" y="325"/>
                    </a:lnTo>
                    <a:lnTo>
                      <a:pt x="54" y="325"/>
                    </a:lnTo>
                    <a:lnTo>
                      <a:pt x="54" y="325"/>
                    </a:lnTo>
                    <a:lnTo>
                      <a:pt x="54" y="323"/>
                    </a:lnTo>
                    <a:lnTo>
                      <a:pt x="54" y="323"/>
                    </a:lnTo>
                    <a:lnTo>
                      <a:pt x="52" y="323"/>
                    </a:lnTo>
                    <a:lnTo>
                      <a:pt x="52" y="323"/>
                    </a:lnTo>
                    <a:lnTo>
                      <a:pt x="52" y="323"/>
                    </a:lnTo>
                    <a:lnTo>
                      <a:pt x="52" y="323"/>
                    </a:lnTo>
                    <a:lnTo>
                      <a:pt x="52" y="320"/>
                    </a:lnTo>
                    <a:lnTo>
                      <a:pt x="49" y="320"/>
                    </a:lnTo>
                    <a:lnTo>
                      <a:pt x="49" y="323"/>
                    </a:lnTo>
                    <a:lnTo>
                      <a:pt x="49" y="323"/>
                    </a:lnTo>
                    <a:lnTo>
                      <a:pt x="49" y="323"/>
                    </a:lnTo>
                    <a:lnTo>
                      <a:pt x="49" y="323"/>
                    </a:lnTo>
                    <a:lnTo>
                      <a:pt x="47" y="323"/>
                    </a:lnTo>
                    <a:lnTo>
                      <a:pt x="47" y="323"/>
                    </a:lnTo>
                    <a:lnTo>
                      <a:pt x="47" y="323"/>
                    </a:lnTo>
                    <a:lnTo>
                      <a:pt x="47" y="323"/>
                    </a:lnTo>
                    <a:lnTo>
                      <a:pt x="47" y="323"/>
                    </a:lnTo>
                    <a:lnTo>
                      <a:pt x="47" y="320"/>
                    </a:lnTo>
                    <a:lnTo>
                      <a:pt x="47" y="320"/>
                    </a:lnTo>
                    <a:lnTo>
                      <a:pt x="45" y="320"/>
                    </a:lnTo>
                    <a:lnTo>
                      <a:pt x="45" y="320"/>
                    </a:lnTo>
                    <a:lnTo>
                      <a:pt x="45" y="320"/>
                    </a:lnTo>
                    <a:lnTo>
                      <a:pt x="45" y="320"/>
                    </a:lnTo>
                    <a:lnTo>
                      <a:pt x="42" y="320"/>
                    </a:lnTo>
                    <a:lnTo>
                      <a:pt x="42" y="320"/>
                    </a:lnTo>
                    <a:lnTo>
                      <a:pt x="42" y="318"/>
                    </a:lnTo>
                    <a:lnTo>
                      <a:pt x="42" y="318"/>
                    </a:lnTo>
                    <a:lnTo>
                      <a:pt x="42" y="318"/>
                    </a:lnTo>
                    <a:lnTo>
                      <a:pt x="42" y="316"/>
                    </a:lnTo>
                    <a:lnTo>
                      <a:pt x="42" y="316"/>
                    </a:lnTo>
                    <a:lnTo>
                      <a:pt x="42" y="316"/>
                    </a:lnTo>
                    <a:lnTo>
                      <a:pt x="42" y="313"/>
                    </a:lnTo>
                    <a:lnTo>
                      <a:pt x="42" y="313"/>
                    </a:lnTo>
                    <a:lnTo>
                      <a:pt x="42" y="313"/>
                    </a:lnTo>
                    <a:lnTo>
                      <a:pt x="42" y="311"/>
                    </a:lnTo>
                    <a:lnTo>
                      <a:pt x="42" y="311"/>
                    </a:lnTo>
                    <a:lnTo>
                      <a:pt x="42" y="308"/>
                    </a:lnTo>
                    <a:lnTo>
                      <a:pt x="42" y="308"/>
                    </a:lnTo>
                    <a:lnTo>
                      <a:pt x="45" y="308"/>
                    </a:lnTo>
                    <a:lnTo>
                      <a:pt x="45" y="306"/>
                    </a:lnTo>
                    <a:lnTo>
                      <a:pt x="45" y="306"/>
                    </a:lnTo>
                    <a:lnTo>
                      <a:pt x="42" y="306"/>
                    </a:lnTo>
                    <a:lnTo>
                      <a:pt x="42" y="304"/>
                    </a:lnTo>
                    <a:lnTo>
                      <a:pt x="45" y="304"/>
                    </a:lnTo>
                    <a:lnTo>
                      <a:pt x="45" y="304"/>
                    </a:lnTo>
                    <a:lnTo>
                      <a:pt x="45" y="304"/>
                    </a:lnTo>
                    <a:lnTo>
                      <a:pt x="45" y="304"/>
                    </a:lnTo>
                    <a:lnTo>
                      <a:pt x="45" y="304"/>
                    </a:lnTo>
                    <a:lnTo>
                      <a:pt x="45" y="304"/>
                    </a:lnTo>
                    <a:lnTo>
                      <a:pt x="45" y="304"/>
                    </a:lnTo>
                    <a:lnTo>
                      <a:pt x="45" y="301"/>
                    </a:lnTo>
                    <a:lnTo>
                      <a:pt x="45" y="301"/>
                    </a:lnTo>
                    <a:lnTo>
                      <a:pt x="45" y="299"/>
                    </a:lnTo>
                    <a:lnTo>
                      <a:pt x="47" y="299"/>
                    </a:lnTo>
                    <a:lnTo>
                      <a:pt x="47" y="299"/>
                    </a:lnTo>
                    <a:lnTo>
                      <a:pt x="47" y="297"/>
                    </a:lnTo>
                    <a:lnTo>
                      <a:pt x="47" y="297"/>
                    </a:lnTo>
                    <a:lnTo>
                      <a:pt x="47" y="294"/>
                    </a:lnTo>
                    <a:lnTo>
                      <a:pt x="47" y="294"/>
                    </a:lnTo>
                    <a:lnTo>
                      <a:pt x="47" y="294"/>
                    </a:lnTo>
                    <a:lnTo>
                      <a:pt x="47" y="294"/>
                    </a:lnTo>
                    <a:lnTo>
                      <a:pt x="47" y="292"/>
                    </a:lnTo>
                    <a:lnTo>
                      <a:pt x="47" y="292"/>
                    </a:lnTo>
                    <a:lnTo>
                      <a:pt x="49" y="292"/>
                    </a:lnTo>
                    <a:lnTo>
                      <a:pt x="49" y="289"/>
                    </a:lnTo>
                    <a:lnTo>
                      <a:pt x="47" y="289"/>
                    </a:lnTo>
                    <a:lnTo>
                      <a:pt x="47" y="289"/>
                    </a:lnTo>
                    <a:lnTo>
                      <a:pt x="47" y="287"/>
                    </a:lnTo>
                    <a:lnTo>
                      <a:pt x="49" y="287"/>
                    </a:lnTo>
                    <a:lnTo>
                      <a:pt x="49" y="287"/>
                    </a:lnTo>
                    <a:lnTo>
                      <a:pt x="49" y="287"/>
                    </a:lnTo>
                    <a:lnTo>
                      <a:pt x="49" y="285"/>
                    </a:lnTo>
                    <a:lnTo>
                      <a:pt x="49" y="285"/>
                    </a:lnTo>
                    <a:lnTo>
                      <a:pt x="49" y="285"/>
                    </a:lnTo>
                    <a:lnTo>
                      <a:pt x="49" y="282"/>
                    </a:lnTo>
                    <a:lnTo>
                      <a:pt x="49" y="282"/>
                    </a:lnTo>
                    <a:lnTo>
                      <a:pt x="49" y="282"/>
                    </a:lnTo>
                    <a:lnTo>
                      <a:pt x="49" y="280"/>
                    </a:lnTo>
                    <a:lnTo>
                      <a:pt x="49" y="280"/>
                    </a:lnTo>
                    <a:lnTo>
                      <a:pt x="49" y="280"/>
                    </a:lnTo>
                    <a:lnTo>
                      <a:pt x="49" y="278"/>
                    </a:lnTo>
                    <a:lnTo>
                      <a:pt x="49" y="278"/>
                    </a:lnTo>
                    <a:lnTo>
                      <a:pt x="49" y="278"/>
                    </a:lnTo>
                    <a:lnTo>
                      <a:pt x="49" y="275"/>
                    </a:lnTo>
                    <a:lnTo>
                      <a:pt x="49" y="275"/>
                    </a:lnTo>
                    <a:lnTo>
                      <a:pt x="49" y="275"/>
                    </a:lnTo>
                    <a:lnTo>
                      <a:pt x="49" y="273"/>
                    </a:lnTo>
                    <a:lnTo>
                      <a:pt x="49" y="273"/>
                    </a:lnTo>
                    <a:lnTo>
                      <a:pt x="49" y="273"/>
                    </a:lnTo>
                    <a:lnTo>
                      <a:pt x="49" y="273"/>
                    </a:lnTo>
                    <a:lnTo>
                      <a:pt x="49" y="271"/>
                    </a:lnTo>
                    <a:lnTo>
                      <a:pt x="49" y="271"/>
                    </a:lnTo>
                    <a:lnTo>
                      <a:pt x="47" y="271"/>
                    </a:lnTo>
                    <a:lnTo>
                      <a:pt x="47" y="268"/>
                    </a:lnTo>
                    <a:lnTo>
                      <a:pt x="47" y="268"/>
                    </a:lnTo>
                    <a:lnTo>
                      <a:pt x="49" y="268"/>
                    </a:lnTo>
                    <a:lnTo>
                      <a:pt x="49" y="266"/>
                    </a:lnTo>
                    <a:lnTo>
                      <a:pt x="49" y="266"/>
                    </a:lnTo>
                    <a:lnTo>
                      <a:pt x="47" y="266"/>
                    </a:lnTo>
                    <a:lnTo>
                      <a:pt x="47" y="263"/>
                    </a:lnTo>
                    <a:lnTo>
                      <a:pt x="47" y="263"/>
                    </a:lnTo>
                    <a:lnTo>
                      <a:pt x="47" y="263"/>
                    </a:lnTo>
                    <a:lnTo>
                      <a:pt x="47" y="263"/>
                    </a:lnTo>
                    <a:lnTo>
                      <a:pt x="45" y="263"/>
                    </a:lnTo>
                    <a:lnTo>
                      <a:pt x="45" y="263"/>
                    </a:lnTo>
                    <a:lnTo>
                      <a:pt x="45" y="261"/>
                    </a:lnTo>
                    <a:lnTo>
                      <a:pt x="45" y="261"/>
                    </a:lnTo>
                    <a:lnTo>
                      <a:pt x="45" y="259"/>
                    </a:lnTo>
                    <a:lnTo>
                      <a:pt x="45" y="259"/>
                    </a:lnTo>
                    <a:lnTo>
                      <a:pt x="45" y="259"/>
                    </a:lnTo>
                    <a:lnTo>
                      <a:pt x="45" y="259"/>
                    </a:lnTo>
                    <a:lnTo>
                      <a:pt x="45" y="256"/>
                    </a:lnTo>
                    <a:lnTo>
                      <a:pt x="45" y="256"/>
                    </a:lnTo>
                    <a:lnTo>
                      <a:pt x="45" y="256"/>
                    </a:lnTo>
                    <a:lnTo>
                      <a:pt x="45" y="254"/>
                    </a:lnTo>
                    <a:lnTo>
                      <a:pt x="42" y="254"/>
                    </a:lnTo>
                    <a:lnTo>
                      <a:pt x="42" y="254"/>
                    </a:lnTo>
                    <a:lnTo>
                      <a:pt x="45" y="254"/>
                    </a:lnTo>
                    <a:lnTo>
                      <a:pt x="45" y="254"/>
                    </a:lnTo>
                    <a:lnTo>
                      <a:pt x="42" y="254"/>
                    </a:lnTo>
                    <a:lnTo>
                      <a:pt x="42" y="252"/>
                    </a:lnTo>
                    <a:lnTo>
                      <a:pt x="42" y="252"/>
                    </a:lnTo>
                    <a:lnTo>
                      <a:pt x="42" y="252"/>
                    </a:lnTo>
                    <a:lnTo>
                      <a:pt x="42" y="252"/>
                    </a:lnTo>
                    <a:lnTo>
                      <a:pt x="42" y="249"/>
                    </a:lnTo>
                    <a:lnTo>
                      <a:pt x="42" y="249"/>
                    </a:lnTo>
                    <a:lnTo>
                      <a:pt x="42" y="249"/>
                    </a:lnTo>
                    <a:lnTo>
                      <a:pt x="42" y="247"/>
                    </a:lnTo>
                    <a:lnTo>
                      <a:pt x="42" y="247"/>
                    </a:lnTo>
                    <a:lnTo>
                      <a:pt x="40" y="247"/>
                    </a:lnTo>
                    <a:lnTo>
                      <a:pt x="40" y="247"/>
                    </a:lnTo>
                    <a:lnTo>
                      <a:pt x="40" y="247"/>
                    </a:lnTo>
                    <a:lnTo>
                      <a:pt x="38" y="247"/>
                    </a:lnTo>
                    <a:lnTo>
                      <a:pt x="38" y="247"/>
                    </a:lnTo>
                    <a:lnTo>
                      <a:pt x="38" y="249"/>
                    </a:lnTo>
                    <a:lnTo>
                      <a:pt x="40" y="249"/>
                    </a:lnTo>
                    <a:lnTo>
                      <a:pt x="40" y="249"/>
                    </a:lnTo>
                    <a:lnTo>
                      <a:pt x="38" y="249"/>
                    </a:lnTo>
                    <a:lnTo>
                      <a:pt x="38" y="249"/>
                    </a:lnTo>
                    <a:lnTo>
                      <a:pt x="38" y="249"/>
                    </a:lnTo>
                    <a:lnTo>
                      <a:pt x="38" y="249"/>
                    </a:lnTo>
                    <a:lnTo>
                      <a:pt x="38" y="247"/>
                    </a:lnTo>
                    <a:lnTo>
                      <a:pt x="38" y="247"/>
                    </a:lnTo>
                    <a:lnTo>
                      <a:pt x="35" y="247"/>
                    </a:lnTo>
                    <a:lnTo>
                      <a:pt x="35" y="244"/>
                    </a:lnTo>
                    <a:lnTo>
                      <a:pt x="35" y="244"/>
                    </a:lnTo>
                    <a:lnTo>
                      <a:pt x="35" y="244"/>
                    </a:lnTo>
                    <a:lnTo>
                      <a:pt x="35" y="244"/>
                    </a:lnTo>
                    <a:lnTo>
                      <a:pt x="33" y="244"/>
                    </a:lnTo>
                    <a:lnTo>
                      <a:pt x="33" y="244"/>
                    </a:lnTo>
                    <a:lnTo>
                      <a:pt x="33" y="244"/>
                    </a:lnTo>
                    <a:lnTo>
                      <a:pt x="33" y="242"/>
                    </a:lnTo>
                    <a:lnTo>
                      <a:pt x="30" y="242"/>
                    </a:lnTo>
                    <a:lnTo>
                      <a:pt x="30" y="242"/>
                    </a:lnTo>
                    <a:lnTo>
                      <a:pt x="30" y="242"/>
                    </a:lnTo>
                    <a:lnTo>
                      <a:pt x="30" y="240"/>
                    </a:lnTo>
                    <a:lnTo>
                      <a:pt x="30" y="240"/>
                    </a:lnTo>
                    <a:lnTo>
                      <a:pt x="30" y="240"/>
                    </a:lnTo>
                    <a:lnTo>
                      <a:pt x="30" y="237"/>
                    </a:lnTo>
                    <a:lnTo>
                      <a:pt x="28" y="237"/>
                    </a:lnTo>
                    <a:lnTo>
                      <a:pt x="28" y="237"/>
                    </a:lnTo>
                    <a:lnTo>
                      <a:pt x="28" y="235"/>
                    </a:lnTo>
                    <a:lnTo>
                      <a:pt x="28" y="235"/>
                    </a:lnTo>
                    <a:lnTo>
                      <a:pt x="28" y="235"/>
                    </a:lnTo>
                    <a:lnTo>
                      <a:pt x="28" y="235"/>
                    </a:lnTo>
                    <a:lnTo>
                      <a:pt x="28" y="235"/>
                    </a:lnTo>
                    <a:lnTo>
                      <a:pt x="28" y="233"/>
                    </a:lnTo>
                    <a:lnTo>
                      <a:pt x="28" y="233"/>
                    </a:lnTo>
                    <a:lnTo>
                      <a:pt x="28" y="230"/>
                    </a:lnTo>
                    <a:lnTo>
                      <a:pt x="28" y="230"/>
                    </a:lnTo>
                    <a:lnTo>
                      <a:pt x="28" y="230"/>
                    </a:lnTo>
                    <a:lnTo>
                      <a:pt x="28" y="228"/>
                    </a:lnTo>
                    <a:lnTo>
                      <a:pt x="28" y="228"/>
                    </a:lnTo>
                    <a:lnTo>
                      <a:pt x="28" y="228"/>
                    </a:lnTo>
                    <a:lnTo>
                      <a:pt x="28" y="228"/>
                    </a:lnTo>
                    <a:lnTo>
                      <a:pt x="28" y="228"/>
                    </a:lnTo>
                    <a:lnTo>
                      <a:pt x="28" y="228"/>
                    </a:lnTo>
                    <a:lnTo>
                      <a:pt x="28" y="230"/>
                    </a:lnTo>
                    <a:lnTo>
                      <a:pt x="30" y="230"/>
                    </a:lnTo>
                    <a:lnTo>
                      <a:pt x="30" y="230"/>
                    </a:lnTo>
                    <a:lnTo>
                      <a:pt x="30" y="228"/>
                    </a:lnTo>
                    <a:lnTo>
                      <a:pt x="30" y="228"/>
                    </a:lnTo>
                    <a:lnTo>
                      <a:pt x="30" y="228"/>
                    </a:lnTo>
                    <a:lnTo>
                      <a:pt x="30" y="225"/>
                    </a:lnTo>
                    <a:lnTo>
                      <a:pt x="28" y="225"/>
                    </a:lnTo>
                    <a:lnTo>
                      <a:pt x="28" y="225"/>
                    </a:lnTo>
                    <a:lnTo>
                      <a:pt x="28" y="225"/>
                    </a:lnTo>
                    <a:lnTo>
                      <a:pt x="28" y="225"/>
                    </a:lnTo>
                    <a:lnTo>
                      <a:pt x="26" y="225"/>
                    </a:lnTo>
                    <a:lnTo>
                      <a:pt x="26" y="225"/>
                    </a:lnTo>
                    <a:lnTo>
                      <a:pt x="26" y="225"/>
                    </a:lnTo>
                    <a:lnTo>
                      <a:pt x="26" y="223"/>
                    </a:lnTo>
                    <a:lnTo>
                      <a:pt x="26" y="223"/>
                    </a:lnTo>
                    <a:lnTo>
                      <a:pt x="26" y="223"/>
                    </a:lnTo>
                    <a:lnTo>
                      <a:pt x="26" y="223"/>
                    </a:lnTo>
                    <a:lnTo>
                      <a:pt x="26" y="221"/>
                    </a:lnTo>
                    <a:lnTo>
                      <a:pt x="26" y="221"/>
                    </a:lnTo>
                    <a:lnTo>
                      <a:pt x="26" y="221"/>
                    </a:lnTo>
                    <a:lnTo>
                      <a:pt x="26" y="221"/>
                    </a:lnTo>
                    <a:lnTo>
                      <a:pt x="26" y="218"/>
                    </a:lnTo>
                    <a:lnTo>
                      <a:pt x="26" y="218"/>
                    </a:lnTo>
                    <a:lnTo>
                      <a:pt x="26" y="216"/>
                    </a:lnTo>
                    <a:lnTo>
                      <a:pt x="23" y="216"/>
                    </a:lnTo>
                    <a:lnTo>
                      <a:pt x="23" y="216"/>
                    </a:lnTo>
                    <a:lnTo>
                      <a:pt x="23" y="216"/>
                    </a:lnTo>
                    <a:lnTo>
                      <a:pt x="23" y="216"/>
                    </a:lnTo>
                    <a:lnTo>
                      <a:pt x="23" y="216"/>
                    </a:lnTo>
                    <a:lnTo>
                      <a:pt x="21" y="216"/>
                    </a:lnTo>
                    <a:lnTo>
                      <a:pt x="21" y="218"/>
                    </a:lnTo>
                    <a:lnTo>
                      <a:pt x="21" y="218"/>
                    </a:lnTo>
                    <a:lnTo>
                      <a:pt x="23" y="218"/>
                    </a:lnTo>
                    <a:lnTo>
                      <a:pt x="23" y="221"/>
                    </a:lnTo>
                    <a:lnTo>
                      <a:pt x="23" y="221"/>
                    </a:lnTo>
                    <a:lnTo>
                      <a:pt x="23" y="221"/>
                    </a:lnTo>
                    <a:lnTo>
                      <a:pt x="23" y="223"/>
                    </a:lnTo>
                    <a:lnTo>
                      <a:pt x="23" y="223"/>
                    </a:lnTo>
                    <a:lnTo>
                      <a:pt x="21" y="223"/>
                    </a:lnTo>
                    <a:lnTo>
                      <a:pt x="21" y="223"/>
                    </a:lnTo>
                    <a:lnTo>
                      <a:pt x="21" y="223"/>
                    </a:lnTo>
                    <a:lnTo>
                      <a:pt x="21" y="223"/>
                    </a:lnTo>
                    <a:lnTo>
                      <a:pt x="19" y="223"/>
                    </a:lnTo>
                    <a:lnTo>
                      <a:pt x="19" y="221"/>
                    </a:lnTo>
                    <a:lnTo>
                      <a:pt x="19" y="221"/>
                    </a:lnTo>
                    <a:lnTo>
                      <a:pt x="19" y="221"/>
                    </a:lnTo>
                    <a:lnTo>
                      <a:pt x="19" y="221"/>
                    </a:lnTo>
                    <a:lnTo>
                      <a:pt x="19" y="221"/>
                    </a:lnTo>
                    <a:lnTo>
                      <a:pt x="19" y="223"/>
                    </a:lnTo>
                    <a:lnTo>
                      <a:pt x="16" y="223"/>
                    </a:lnTo>
                    <a:lnTo>
                      <a:pt x="16" y="221"/>
                    </a:lnTo>
                    <a:lnTo>
                      <a:pt x="16" y="221"/>
                    </a:lnTo>
                    <a:lnTo>
                      <a:pt x="16" y="221"/>
                    </a:lnTo>
                    <a:lnTo>
                      <a:pt x="16" y="218"/>
                    </a:lnTo>
                    <a:lnTo>
                      <a:pt x="16" y="218"/>
                    </a:lnTo>
                    <a:lnTo>
                      <a:pt x="16" y="218"/>
                    </a:lnTo>
                    <a:lnTo>
                      <a:pt x="16" y="216"/>
                    </a:lnTo>
                    <a:lnTo>
                      <a:pt x="16" y="216"/>
                    </a:lnTo>
                    <a:lnTo>
                      <a:pt x="14" y="216"/>
                    </a:lnTo>
                    <a:lnTo>
                      <a:pt x="14" y="214"/>
                    </a:lnTo>
                    <a:lnTo>
                      <a:pt x="14" y="214"/>
                    </a:lnTo>
                    <a:lnTo>
                      <a:pt x="14" y="214"/>
                    </a:lnTo>
                    <a:lnTo>
                      <a:pt x="12" y="214"/>
                    </a:lnTo>
                    <a:lnTo>
                      <a:pt x="12" y="214"/>
                    </a:lnTo>
                    <a:lnTo>
                      <a:pt x="12" y="214"/>
                    </a:lnTo>
                    <a:lnTo>
                      <a:pt x="12" y="211"/>
                    </a:lnTo>
                    <a:lnTo>
                      <a:pt x="12" y="211"/>
                    </a:lnTo>
                    <a:lnTo>
                      <a:pt x="12" y="211"/>
                    </a:lnTo>
                    <a:lnTo>
                      <a:pt x="9" y="211"/>
                    </a:lnTo>
                    <a:lnTo>
                      <a:pt x="9" y="209"/>
                    </a:lnTo>
                    <a:lnTo>
                      <a:pt x="9" y="209"/>
                    </a:lnTo>
                    <a:lnTo>
                      <a:pt x="9" y="209"/>
                    </a:lnTo>
                    <a:lnTo>
                      <a:pt x="9" y="207"/>
                    </a:lnTo>
                    <a:lnTo>
                      <a:pt x="9" y="207"/>
                    </a:lnTo>
                    <a:lnTo>
                      <a:pt x="9" y="207"/>
                    </a:lnTo>
                    <a:lnTo>
                      <a:pt x="9" y="204"/>
                    </a:lnTo>
                    <a:lnTo>
                      <a:pt x="7" y="204"/>
                    </a:lnTo>
                    <a:lnTo>
                      <a:pt x="7" y="204"/>
                    </a:lnTo>
                    <a:lnTo>
                      <a:pt x="7" y="204"/>
                    </a:lnTo>
                    <a:lnTo>
                      <a:pt x="7" y="204"/>
                    </a:lnTo>
                    <a:lnTo>
                      <a:pt x="7" y="202"/>
                    </a:lnTo>
                    <a:lnTo>
                      <a:pt x="4" y="202"/>
                    </a:lnTo>
                    <a:lnTo>
                      <a:pt x="4" y="202"/>
                    </a:lnTo>
                    <a:lnTo>
                      <a:pt x="4" y="202"/>
                    </a:lnTo>
                    <a:lnTo>
                      <a:pt x="4" y="199"/>
                    </a:lnTo>
                    <a:lnTo>
                      <a:pt x="4" y="199"/>
                    </a:lnTo>
                    <a:lnTo>
                      <a:pt x="4" y="199"/>
                    </a:lnTo>
                    <a:lnTo>
                      <a:pt x="4" y="197"/>
                    </a:lnTo>
                    <a:lnTo>
                      <a:pt x="2" y="197"/>
                    </a:lnTo>
                    <a:lnTo>
                      <a:pt x="2" y="197"/>
                    </a:lnTo>
                    <a:lnTo>
                      <a:pt x="2" y="195"/>
                    </a:lnTo>
                    <a:lnTo>
                      <a:pt x="2" y="195"/>
                    </a:lnTo>
                    <a:lnTo>
                      <a:pt x="2" y="195"/>
                    </a:lnTo>
                    <a:lnTo>
                      <a:pt x="2" y="195"/>
                    </a:lnTo>
                    <a:lnTo>
                      <a:pt x="2" y="192"/>
                    </a:lnTo>
                    <a:lnTo>
                      <a:pt x="2" y="192"/>
                    </a:lnTo>
                    <a:lnTo>
                      <a:pt x="2" y="192"/>
                    </a:lnTo>
                    <a:lnTo>
                      <a:pt x="2" y="190"/>
                    </a:lnTo>
                    <a:lnTo>
                      <a:pt x="2" y="190"/>
                    </a:lnTo>
                    <a:lnTo>
                      <a:pt x="0" y="190"/>
                    </a:lnTo>
                    <a:lnTo>
                      <a:pt x="0" y="188"/>
                    </a:lnTo>
                    <a:lnTo>
                      <a:pt x="0" y="188"/>
                    </a:lnTo>
                    <a:lnTo>
                      <a:pt x="0" y="185"/>
                    </a:lnTo>
                    <a:lnTo>
                      <a:pt x="0" y="185"/>
                    </a:lnTo>
                    <a:lnTo>
                      <a:pt x="0" y="185"/>
                    </a:lnTo>
                    <a:lnTo>
                      <a:pt x="0" y="183"/>
                    </a:lnTo>
                    <a:lnTo>
                      <a:pt x="2" y="183"/>
                    </a:lnTo>
                    <a:lnTo>
                      <a:pt x="2" y="183"/>
                    </a:lnTo>
                    <a:lnTo>
                      <a:pt x="2" y="180"/>
                    </a:lnTo>
                    <a:lnTo>
                      <a:pt x="2" y="180"/>
                    </a:lnTo>
                    <a:lnTo>
                      <a:pt x="2" y="180"/>
                    </a:lnTo>
                    <a:lnTo>
                      <a:pt x="2" y="180"/>
                    </a:lnTo>
                    <a:lnTo>
                      <a:pt x="4" y="180"/>
                    </a:lnTo>
                    <a:lnTo>
                      <a:pt x="4" y="180"/>
                    </a:lnTo>
                    <a:lnTo>
                      <a:pt x="4" y="180"/>
                    </a:lnTo>
                    <a:lnTo>
                      <a:pt x="4" y="183"/>
                    </a:lnTo>
                    <a:lnTo>
                      <a:pt x="4" y="183"/>
                    </a:lnTo>
                    <a:lnTo>
                      <a:pt x="4" y="183"/>
                    </a:lnTo>
                    <a:lnTo>
                      <a:pt x="7" y="183"/>
                    </a:lnTo>
                    <a:lnTo>
                      <a:pt x="7" y="183"/>
                    </a:lnTo>
                    <a:lnTo>
                      <a:pt x="7" y="183"/>
                    </a:lnTo>
                    <a:lnTo>
                      <a:pt x="9" y="183"/>
                    </a:lnTo>
                    <a:lnTo>
                      <a:pt x="9" y="183"/>
                    </a:lnTo>
                    <a:lnTo>
                      <a:pt x="9" y="185"/>
                    </a:lnTo>
                    <a:lnTo>
                      <a:pt x="9" y="185"/>
                    </a:lnTo>
                    <a:lnTo>
                      <a:pt x="9" y="185"/>
                    </a:lnTo>
                    <a:lnTo>
                      <a:pt x="9" y="185"/>
                    </a:lnTo>
                    <a:lnTo>
                      <a:pt x="9" y="185"/>
                    </a:lnTo>
                    <a:lnTo>
                      <a:pt x="9" y="183"/>
                    </a:lnTo>
                    <a:lnTo>
                      <a:pt x="9" y="183"/>
                    </a:lnTo>
                    <a:lnTo>
                      <a:pt x="9" y="183"/>
                    </a:lnTo>
                    <a:lnTo>
                      <a:pt x="9" y="180"/>
                    </a:lnTo>
                    <a:lnTo>
                      <a:pt x="9" y="180"/>
                    </a:lnTo>
                    <a:lnTo>
                      <a:pt x="9" y="178"/>
                    </a:lnTo>
                    <a:lnTo>
                      <a:pt x="9" y="178"/>
                    </a:lnTo>
                    <a:lnTo>
                      <a:pt x="9" y="176"/>
                    </a:lnTo>
                    <a:lnTo>
                      <a:pt x="9" y="176"/>
                    </a:lnTo>
                    <a:lnTo>
                      <a:pt x="9" y="176"/>
                    </a:lnTo>
                    <a:lnTo>
                      <a:pt x="9" y="176"/>
                    </a:lnTo>
                    <a:lnTo>
                      <a:pt x="9" y="173"/>
                    </a:lnTo>
                    <a:lnTo>
                      <a:pt x="9" y="173"/>
                    </a:lnTo>
                    <a:lnTo>
                      <a:pt x="9" y="173"/>
                    </a:lnTo>
                    <a:lnTo>
                      <a:pt x="9" y="171"/>
                    </a:lnTo>
                    <a:lnTo>
                      <a:pt x="9" y="171"/>
                    </a:lnTo>
                    <a:lnTo>
                      <a:pt x="9" y="169"/>
                    </a:lnTo>
                    <a:lnTo>
                      <a:pt x="9" y="169"/>
                    </a:lnTo>
                    <a:lnTo>
                      <a:pt x="9" y="166"/>
                    </a:lnTo>
                    <a:lnTo>
                      <a:pt x="9" y="166"/>
                    </a:lnTo>
                    <a:lnTo>
                      <a:pt x="9" y="166"/>
                    </a:lnTo>
                    <a:lnTo>
                      <a:pt x="9" y="164"/>
                    </a:lnTo>
                    <a:lnTo>
                      <a:pt x="9" y="164"/>
                    </a:lnTo>
                    <a:lnTo>
                      <a:pt x="12" y="164"/>
                    </a:lnTo>
                    <a:lnTo>
                      <a:pt x="12" y="164"/>
                    </a:lnTo>
                    <a:lnTo>
                      <a:pt x="12" y="164"/>
                    </a:lnTo>
                    <a:lnTo>
                      <a:pt x="12" y="164"/>
                    </a:lnTo>
                    <a:lnTo>
                      <a:pt x="12" y="164"/>
                    </a:lnTo>
                    <a:lnTo>
                      <a:pt x="14" y="164"/>
                    </a:lnTo>
                    <a:lnTo>
                      <a:pt x="14" y="164"/>
                    </a:lnTo>
                    <a:lnTo>
                      <a:pt x="14" y="164"/>
                    </a:lnTo>
                    <a:lnTo>
                      <a:pt x="14" y="166"/>
                    </a:lnTo>
                    <a:lnTo>
                      <a:pt x="16" y="166"/>
                    </a:lnTo>
                    <a:lnTo>
                      <a:pt x="16" y="166"/>
                    </a:lnTo>
                    <a:lnTo>
                      <a:pt x="16" y="166"/>
                    </a:lnTo>
                    <a:lnTo>
                      <a:pt x="16" y="164"/>
                    </a:lnTo>
                    <a:lnTo>
                      <a:pt x="16" y="164"/>
                    </a:lnTo>
                    <a:lnTo>
                      <a:pt x="19" y="164"/>
                    </a:lnTo>
                    <a:lnTo>
                      <a:pt x="19" y="164"/>
                    </a:lnTo>
                    <a:lnTo>
                      <a:pt x="19" y="162"/>
                    </a:lnTo>
                    <a:lnTo>
                      <a:pt x="19" y="162"/>
                    </a:lnTo>
                    <a:lnTo>
                      <a:pt x="19" y="162"/>
                    </a:lnTo>
                    <a:lnTo>
                      <a:pt x="19" y="162"/>
                    </a:lnTo>
                    <a:lnTo>
                      <a:pt x="19" y="162"/>
                    </a:lnTo>
                    <a:lnTo>
                      <a:pt x="21" y="162"/>
                    </a:lnTo>
                    <a:lnTo>
                      <a:pt x="21" y="162"/>
                    </a:lnTo>
                    <a:lnTo>
                      <a:pt x="21" y="159"/>
                    </a:lnTo>
                    <a:lnTo>
                      <a:pt x="21" y="159"/>
                    </a:lnTo>
                    <a:lnTo>
                      <a:pt x="21" y="159"/>
                    </a:lnTo>
                    <a:lnTo>
                      <a:pt x="21" y="157"/>
                    </a:lnTo>
                    <a:lnTo>
                      <a:pt x="21" y="157"/>
                    </a:lnTo>
                    <a:lnTo>
                      <a:pt x="21" y="157"/>
                    </a:lnTo>
                    <a:lnTo>
                      <a:pt x="21" y="154"/>
                    </a:lnTo>
                    <a:lnTo>
                      <a:pt x="21" y="154"/>
                    </a:lnTo>
                    <a:lnTo>
                      <a:pt x="19" y="154"/>
                    </a:lnTo>
                    <a:lnTo>
                      <a:pt x="19" y="154"/>
                    </a:lnTo>
                    <a:lnTo>
                      <a:pt x="19" y="152"/>
                    </a:lnTo>
                    <a:lnTo>
                      <a:pt x="19" y="152"/>
                    </a:lnTo>
                    <a:lnTo>
                      <a:pt x="19" y="150"/>
                    </a:lnTo>
                    <a:lnTo>
                      <a:pt x="19" y="150"/>
                    </a:lnTo>
                    <a:lnTo>
                      <a:pt x="19" y="150"/>
                    </a:lnTo>
                    <a:lnTo>
                      <a:pt x="19" y="147"/>
                    </a:lnTo>
                    <a:lnTo>
                      <a:pt x="19" y="147"/>
                    </a:lnTo>
                    <a:lnTo>
                      <a:pt x="19" y="145"/>
                    </a:lnTo>
                    <a:lnTo>
                      <a:pt x="19" y="145"/>
                    </a:lnTo>
                    <a:lnTo>
                      <a:pt x="19" y="145"/>
                    </a:lnTo>
                    <a:lnTo>
                      <a:pt x="19" y="145"/>
                    </a:lnTo>
                    <a:lnTo>
                      <a:pt x="19" y="143"/>
                    </a:lnTo>
                    <a:lnTo>
                      <a:pt x="19" y="143"/>
                    </a:lnTo>
                    <a:lnTo>
                      <a:pt x="19" y="140"/>
                    </a:lnTo>
                    <a:lnTo>
                      <a:pt x="19" y="140"/>
                    </a:lnTo>
                    <a:lnTo>
                      <a:pt x="21" y="140"/>
                    </a:lnTo>
                    <a:lnTo>
                      <a:pt x="21" y="140"/>
                    </a:lnTo>
                    <a:lnTo>
                      <a:pt x="21" y="140"/>
                    </a:lnTo>
                    <a:lnTo>
                      <a:pt x="23" y="140"/>
                    </a:lnTo>
                    <a:lnTo>
                      <a:pt x="23" y="140"/>
                    </a:lnTo>
                    <a:lnTo>
                      <a:pt x="23" y="140"/>
                    </a:lnTo>
                    <a:lnTo>
                      <a:pt x="23" y="140"/>
                    </a:lnTo>
                    <a:lnTo>
                      <a:pt x="23" y="138"/>
                    </a:lnTo>
                    <a:lnTo>
                      <a:pt x="26" y="138"/>
                    </a:lnTo>
                    <a:lnTo>
                      <a:pt x="26" y="138"/>
                    </a:lnTo>
                    <a:lnTo>
                      <a:pt x="26" y="135"/>
                    </a:lnTo>
                    <a:lnTo>
                      <a:pt x="26" y="135"/>
                    </a:lnTo>
                    <a:lnTo>
                      <a:pt x="26" y="135"/>
                    </a:lnTo>
                    <a:lnTo>
                      <a:pt x="26" y="133"/>
                    </a:lnTo>
                    <a:lnTo>
                      <a:pt x="26" y="133"/>
                    </a:lnTo>
                    <a:lnTo>
                      <a:pt x="26" y="131"/>
                    </a:lnTo>
                    <a:lnTo>
                      <a:pt x="26" y="131"/>
                    </a:lnTo>
                    <a:lnTo>
                      <a:pt x="26" y="128"/>
                    </a:lnTo>
                    <a:lnTo>
                      <a:pt x="26" y="128"/>
                    </a:lnTo>
                    <a:lnTo>
                      <a:pt x="26" y="128"/>
                    </a:lnTo>
                    <a:lnTo>
                      <a:pt x="26" y="126"/>
                    </a:lnTo>
                    <a:lnTo>
                      <a:pt x="26" y="126"/>
                    </a:lnTo>
                    <a:lnTo>
                      <a:pt x="26" y="126"/>
                    </a:lnTo>
                    <a:lnTo>
                      <a:pt x="26" y="124"/>
                    </a:lnTo>
                    <a:lnTo>
                      <a:pt x="26" y="124"/>
                    </a:lnTo>
                    <a:lnTo>
                      <a:pt x="26" y="121"/>
                    </a:lnTo>
                    <a:lnTo>
                      <a:pt x="26" y="121"/>
                    </a:lnTo>
                    <a:lnTo>
                      <a:pt x="26" y="121"/>
                    </a:lnTo>
                    <a:lnTo>
                      <a:pt x="26" y="119"/>
                    </a:lnTo>
                    <a:lnTo>
                      <a:pt x="26" y="119"/>
                    </a:lnTo>
                    <a:lnTo>
                      <a:pt x="26" y="116"/>
                    </a:lnTo>
                    <a:lnTo>
                      <a:pt x="23" y="116"/>
                    </a:lnTo>
                    <a:lnTo>
                      <a:pt x="23" y="116"/>
                    </a:lnTo>
                    <a:lnTo>
                      <a:pt x="23" y="116"/>
                    </a:lnTo>
                    <a:lnTo>
                      <a:pt x="23" y="114"/>
                    </a:lnTo>
                    <a:lnTo>
                      <a:pt x="23" y="114"/>
                    </a:lnTo>
                    <a:lnTo>
                      <a:pt x="26" y="114"/>
                    </a:lnTo>
                    <a:lnTo>
                      <a:pt x="26" y="114"/>
                    </a:lnTo>
                    <a:lnTo>
                      <a:pt x="26" y="114"/>
                    </a:lnTo>
                    <a:lnTo>
                      <a:pt x="28" y="114"/>
                    </a:lnTo>
                    <a:lnTo>
                      <a:pt x="28" y="116"/>
                    </a:lnTo>
                    <a:lnTo>
                      <a:pt x="28" y="116"/>
                    </a:lnTo>
                    <a:lnTo>
                      <a:pt x="28" y="116"/>
                    </a:lnTo>
                    <a:lnTo>
                      <a:pt x="28" y="116"/>
                    </a:lnTo>
                    <a:lnTo>
                      <a:pt x="30" y="116"/>
                    </a:lnTo>
                    <a:lnTo>
                      <a:pt x="30" y="116"/>
                    </a:lnTo>
                    <a:lnTo>
                      <a:pt x="30" y="116"/>
                    </a:lnTo>
                    <a:lnTo>
                      <a:pt x="30" y="116"/>
                    </a:lnTo>
                    <a:lnTo>
                      <a:pt x="33" y="116"/>
                    </a:lnTo>
                    <a:lnTo>
                      <a:pt x="33" y="116"/>
                    </a:lnTo>
                    <a:lnTo>
                      <a:pt x="35" y="116"/>
                    </a:lnTo>
                    <a:lnTo>
                      <a:pt x="35" y="116"/>
                    </a:lnTo>
                    <a:lnTo>
                      <a:pt x="35" y="116"/>
                    </a:lnTo>
                    <a:lnTo>
                      <a:pt x="35" y="116"/>
                    </a:lnTo>
                    <a:lnTo>
                      <a:pt x="35" y="116"/>
                    </a:lnTo>
                    <a:lnTo>
                      <a:pt x="35" y="116"/>
                    </a:lnTo>
                    <a:lnTo>
                      <a:pt x="38" y="116"/>
                    </a:lnTo>
                    <a:lnTo>
                      <a:pt x="38" y="116"/>
                    </a:lnTo>
                    <a:lnTo>
                      <a:pt x="38" y="116"/>
                    </a:lnTo>
                    <a:lnTo>
                      <a:pt x="38" y="116"/>
                    </a:lnTo>
                    <a:lnTo>
                      <a:pt x="40" y="116"/>
                    </a:lnTo>
                    <a:lnTo>
                      <a:pt x="40" y="119"/>
                    </a:lnTo>
                    <a:lnTo>
                      <a:pt x="40" y="119"/>
                    </a:lnTo>
                    <a:lnTo>
                      <a:pt x="42" y="119"/>
                    </a:lnTo>
                    <a:lnTo>
                      <a:pt x="42" y="119"/>
                    </a:lnTo>
                    <a:lnTo>
                      <a:pt x="42" y="119"/>
                    </a:lnTo>
                    <a:lnTo>
                      <a:pt x="42" y="119"/>
                    </a:lnTo>
                    <a:lnTo>
                      <a:pt x="42" y="116"/>
                    </a:lnTo>
                    <a:lnTo>
                      <a:pt x="42" y="116"/>
                    </a:lnTo>
                    <a:lnTo>
                      <a:pt x="42" y="116"/>
                    </a:lnTo>
                    <a:lnTo>
                      <a:pt x="42" y="116"/>
                    </a:lnTo>
                    <a:lnTo>
                      <a:pt x="42" y="114"/>
                    </a:lnTo>
                    <a:lnTo>
                      <a:pt x="45" y="114"/>
                    </a:lnTo>
                    <a:lnTo>
                      <a:pt x="45" y="114"/>
                    </a:lnTo>
                    <a:lnTo>
                      <a:pt x="45" y="112"/>
                    </a:lnTo>
                    <a:lnTo>
                      <a:pt x="45" y="112"/>
                    </a:lnTo>
                    <a:lnTo>
                      <a:pt x="45" y="112"/>
                    </a:lnTo>
                    <a:lnTo>
                      <a:pt x="45" y="109"/>
                    </a:lnTo>
                    <a:lnTo>
                      <a:pt x="45" y="109"/>
                    </a:lnTo>
                    <a:lnTo>
                      <a:pt x="45" y="109"/>
                    </a:lnTo>
                    <a:lnTo>
                      <a:pt x="45" y="107"/>
                    </a:lnTo>
                    <a:lnTo>
                      <a:pt x="45" y="107"/>
                    </a:lnTo>
                    <a:lnTo>
                      <a:pt x="47" y="107"/>
                    </a:lnTo>
                    <a:lnTo>
                      <a:pt x="47" y="105"/>
                    </a:lnTo>
                    <a:lnTo>
                      <a:pt x="47" y="105"/>
                    </a:lnTo>
                    <a:lnTo>
                      <a:pt x="47" y="105"/>
                    </a:lnTo>
                    <a:lnTo>
                      <a:pt x="47" y="105"/>
                    </a:lnTo>
                    <a:lnTo>
                      <a:pt x="47" y="102"/>
                    </a:lnTo>
                    <a:lnTo>
                      <a:pt x="47" y="102"/>
                    </a:lnTo>
                    <a:lnTo>
                      <a:pt x="49" y="102"/>
                    </a:lnTo>
                    <a:lnTo>
                      <a:pt x="49" y="100"/>
                    </a:lnTo>
                    <a:lnTo>
                      <a:pt x="49" y="100"/>
                    </a:lnTo>
                    <a:lnTo>
                      <a:pt x="49" y="100"/>
                    </a:lnTo>
                    <a:lnTo>
                      <a:pt x="49" y="100"/>
                    </a:lnTo>
                    <a:lnTo>
                      <a:pt x="49" y="98"/>
                    </a:lnTo>
                    <a:lnTo>
                      <a:pt x="49" y="98"/>
                    </a:lnTo>
                    <a:lnTo>
                      <a:pt x="52" y="98"/>
                    </a:lnTo>
                    <a:lnTo>
                      <a:pt x="52" y="98"/>
                    </a:lnTo>
                    <a:lnTo>
                      <a:pt x="52" y="95"/>
                    </a:lnTo>
                    <a:lnTo>
                      <a:pt x="52" y="95"/>
                    </a:lnTo>
                    <a:lnTo>
                      <a:pt x="52" y="95"/>
                    </a:lnTo>
                    <a:lnTo>
                      <a:pt x="52" y="95"/>
                    </a:lnTo>
                    <a:lnTo>
                      <a:pt x="52" y="93"/>
                    </a:lnTo>
                    <a:lnTo>
                      <a:pt x="52" y="93"/>
                    </a:lnTo>
                    <a:lnTo>
                      <a:pt x="54" y="93"/>
                    </a:lnTo>
                    <a:lnTo>
                      <a:pt x="54" y="90"/>
                    </a:lnTo>
                    <a:lnTo>
                      <a:pt x="54" y="90"/>
                    </a:lnTo>
                    <a:lnTo>
                      <a:pt x="54" y="90"/>
                    </a:lnTo>
                    <a:lnTo>
                      <a:pt x="54" y="88"/>
                    </a:lnTo>
                    <a:lnTo>
                      <a:pt x="54" y="88"/>
                    </a:lnTo>
                    <a:lnTo>
                      <a:pt x="54" y="86"/>
                    </a:lnTo>
                    <a:lnTo>
                      <a:pt x="54" y="86"/>
                    </a:lnTo>
                    <a:lnTo>
                      <a:pt x="54" y="86"/>
                    </a:lnTo>
                    <a:lnTo>
                      <a:pt x="52" y="86"/>
                    </a:lnTo>
                    <a:lnTo>
                      <a:pt x="52" y="86"/>
                    </a:lnTo>
                    <a:lnTo>
                      <a:pt x="52" y="86"/>
                    </a:lnTo>
                    <a:lnTo>
                      <a:pt x="52" y="86"/>
                    </a:lnTo>
                    <a:lnTo>
                      <a:pt x="52" y="83"/>
                    </a:lnTo>
                    <a:lnTo>
                      <a:pt x="52" y="83"/>
                    </a:lnTo>
                    <a:lnTo>
                      <a:pt x="52" y="83"/>
                    </a:lnTo>
                    <a:lnTo>
                      <a:pt x="52" y="81"/>
                    </a:lnTo>
                    <a:lnTo>
                      <a:pt x="52" y="81"/>
                    </a:lnTo>
                    <a:lnTo>
                      <a:pt x="52" y="79"/>
                    </a:lnTo>
                    <a:lnTo>
                      <a:pt x="52" y="79"/>
                    </a:lnTo>
                    <a:lnTo>
                      <a:pt x="52" y="79"/>
                    </a:lnTo>
                    <a:lnTo>
                      <a:pt x="54" y="79"/>
                    </a:lnTo>
                    <a:lnTo>
                      <a:pt x="54" y="76"/>
                    </a:lnTo>
                    <a:lnTo>
                      <a:pt x="54" y="76"/>
                    </a:lnTo>
                    <a:lnTo>
                      <a:pt x="57" y="76"/>
                    </a:lnTo>
                    <a:lnTo>
                      <a:pt x="57" y="76"/>
                    </a:lnTo>
                    <a:lnTo>
                      <a:pt x="57" y="76"/>
                    </a:lnTo>
                    <a:lnTo>
                      <a:pt x="57" y="76"/>
                    </a:lnTo>
                    <a:lnTo>
                      <a:pt x="57" y="76"/>
                    </a:lnTo>
                    <a:lnTo>
                      <a:pt x="57" y="74"/>
                    </a:lnTo>
                    <a:lnTo>
                      <a:pt x="59" y="74"/>
                    </a:lnTo>
                    <a:lnTo>
                      <a:pt x="59" y="74"/>
                    </a:lnTo>
                    <a:lnTo>
                      <a:pt x="59" y="74"/>
                    </a:lnTo>
                    <a:lnTo>
                      <a:pt x="59" y="71"/>
                    </a:lnTo>
                    <a:lnTo>
                      <a:pt x="59" y="71"/>
                    </a:lnTo>
                    <a:lnTo>
                      <a:pt x="59" y="71"/>
                    </a:lnTo>
                    <a:lnTo>
                      <a:pt x="61" y="71"/>
                    </a:lnTo>
                    <a:lnTo>
                      <a:pt x="61" y="69"/>
                    </a:lnTo>
                    <a:lnTo>
                      <a:pt x="61" y="69"/>
                    </a:lnTo>
                    <a:lnTo>
                      <a:pt x="59" y="69"/>
                    </a:lnTo>
                    <a:lnTo>
                      <a:pt x="59" y="67"/>
                    </a:lnTo>
                    <a:lnTo>
                      <a:pt x="59" y="67"/>
                    </a:lnTo>
                    <a:lnTo>
                      <a:pt x="59" y="67"/>
                    </a:lnTo>
                    <a:lnTo>
                      <a:pt x="61" y="67"/>
                    </a:lnTo>
                    <a:lnTo>
                      <a:pt x="61" y="67"/>
                    </a:lnTo>
                    <a:lnTo>
                      <a:pt x="61" y="64"/>
                    </a:lnTo>
                    <a:lnTo>
                      <a:pt x="64" y="64"/>
                    </a:lnTo>
                    <a:lnTo>
                      <a:pt x="64" y="64"/>
                    </a:lnTo>
                    <a:lnTo>
                      <a:pt x="64" y="62"/>
                    </a:lnTo>
                    <a:lnTo>
                      <a:pt x="64" y="62"/>
                    </a:lnTo>
                    <a:lnTo>
                      <a:pt x="61" y="62"/>
                    </a:lnTo>
                    <a:lnTo>
                      <a:pt x="61" y="60"/>
                    </a:lnTo>
                    <a:lnTo>
                      <a:pt x="61" y="60"/>
                    </a:lnTo>
                    <a:lnTo>
                      <a:pt x="64" y="60"/>
                    </a:lnTo>
                    <a:lnTo>
                      <a:pt x="64" y="57"/>
                    </a:lnTo>
                    <a:lnTo>
                      <a:pt x="61" y="57"/>
                    </a:lnTo>
                    <a:lnTo>
                      <a:pt x="61" y="57"/>
                    </a:lnTo>
                    <a:lnTo>
                      <a:pt x="61" y="57"/>
                    </a:lnTo>
                    <a:lnTo>
                      <a:pt x="61" y="55"/>
                    </a:lnTo>
                    <a:lnTo>
                      <a:pt x="61" y="55"/>
                    </a:lnTo>
                    <a:lnTo>
                      <a:pt x="61" y="52"/>
                    </a:lnTo>
                    <a:lnTo>
                      <a:pt x="61" y="52"/>
                    </a:lnTo>
                    <a:lnTo>
                      <a:pt x="61" y="52"/>
                    </a:lnTo>
                    <a:lnTo>
                      <a:pt x="61" y="52"/>
                    </a:lnTo>
                    <a:lnTo>
                      <a:pt x="61" y="50"/>
                    </a:lnTo>
                    <a:lnTo>
                      <a:pt x="64" y="50"/>
                    </a:lnTo>
                    <a:lnTo>
                      <a:pt x="64" y="50"/>
                    </a:lnTo>
                    <a:lnTo>
                      <a:pt x="64" y="48"/>
                    </a:lnTo>
                    <a:lnTo>
                      <a:pt x="64" y="48"/>
                    </a:lnTo>
                    <a:lnTo>
                      <a:pt x="64" y="48"/>
                    </a:lnTo>
                    <a:lnTo>
                      <a:pt x="64" y="48"/>
                    </a:lnTo>
                    <a:lnTo>
                      <a:pt x="66" y="48"/>
                    </a:lnTo>
                    <a:lnTo>
                      <a:pt x="66" y="48"/>
                    </a:lnTo>
                    <a:lnTo>
                      <a:pt x="68" y="48"/>
                    </a:lnTo>
                    <a:lnTo>
                      <a:pt x="68" y="48"/>
                    </a:lnTo>
                    <a:lnTo>
                      <a:pt x="68" y="45"/>
                    </a:lnTo>
                    <a:lnTo>
                      <a:pt x="68" y="45"/>
                    </a:lnTo>
                    <a:lnTo>
                      <a:pt x="71" y="45"/>
                    </a:lnTo>
                    <a:lnTo>
                      <a:pt x="71" y="45"/>
                    </a:lnTo>
                    <a:lnTo>
                      <a:pt x="71" y="45"/>
                    </a:lnTo>
                    <a:lnTo>
                      <a:pt x="71" y="45"/>
                    </a:lnTo>
                    <a:lnTo>
                      <a:pt x="71" y="43"/>
                    </a:lnTo>
                    <a:lnTo>
                      <a:pt x="71" y="43"/>
                    </a:lnTo>
                    <a:lnTo>
                      <a:pt x="73" y="43"/>
                    </a:lnTo>
                    <a:lnTo>
                      <a:pt x="73" y="43"/>
                    </a:lnTo>
                    <a:lnTo>
                      <a:pt x="73" y="43"/>
                    </a:lnTo>
                    <a:lnTo>
                      <a:pt x="75" y="43"/>
                    </a:lnTo>
                    <a:lnTo>
                      <a:pt x="75" y="43"/>
                    </a:lnTo>
                    <a:lnTo>
                      <a:pt x="75" y="43"/>
                    </a:lnTo>
                    <a:lnTo>
                      <a:pt x="75" y="41"/>
                    </a:lnTo>
                    <a:lnTo>
                      <a:pt x="75" y="41"/>
                    </a:lnTo>
                    <a:lnTo>
                      <a:pt x="78" y="41"/>
                    </a:lnTo>
                    <a:lnTo>
                      <a:pt x="78" y="38"/>
                    </a:lnTo>
                    <a:lnTo>
                      <a:pt x="78" y="38"/>
                    </a:lnTo>
                    <a:lnTo>
                      <a:pt x="78" y="38"/>
                    </a:lnTo>
                    <a:lnTo>
                      <a:pt x="78" y="38"/>
                    </a:lnTo>
                    <a:lnTo>
                      <a:pt x="80" y="38"/>
                    </a:lnTo>
                    <a:lnTo>
                      <a:pt x="80" y="38"/>
                    </a:lnTo>
                    <a:lnTo>
                      <a:pt x="80" y="36"/>
                    </a:lnTo>
                    <a:lnTo>
                      <a:pt x="80" y="36"/>
                    </a:lnTo>
                    <a:lnTo>
                      <a:pt x="83" y="36"/>
                    </a:lnTo>
                    <a:lnTo>
                      <a:pt x="83" y="36"/>
                    </a:lnTo>
                    <a:lnTo>
                      <a:pt x="83" y="36"/>
                    </a:lnTo>
                    <a:lnTo>
                      <a:pt x="83" y="34"/>
                    </a:lnTo>
                    <a:lnTo>
                      <a:pt x="83" y="34"/>
                    </a:lnTo>
                    <a:lnTo>
                      <a:pt x="85" y="34"/>
                    </a:lnTo>
                    <a:lnTo>
                      <a:pt x="85" y="34"/>
                    </a:lnTo>
                    <a:lnTo>
                      <a:pt x="85" y="34"/>
                    </a:lnTo>
                    <a:lnTo>
                      <a:pt x="85" y="34"/>
                    </a:lnTo>
                    <a:lnTo>
                      <a:pt x="85" y="31"/>
                    </a:lnTo>
                    <a:lnTo>
                      <a:pt x="87" y="31"/>
                    </a:lnTo>
                    <a:lnTo>
                      <a:pt x="87" y="31"/>
                    </a:lnTo>
                    <a:lnTo>
                      <a:pt x="90" y="31"/>
                    </a:lnTo>
                    <a:lnTo>
                      <a:pt x="90" y="31"/>
                    </a:lnTo>
                    <a:lnTo>
                      <a:pt x="90" y="31"/>
                    </a:lnTo>
                    <a:lnTo>
                      <a:pt x="92" y="31"/>
                    </a:lnTo>
                    <a:lnTo>
                      <a:pt x="92" y="31"/>
                    </a:lnTo>
                    <a:lnTo>
                      <a:pt x="92" y="31"/>
                    </a:lnTo>
                    <a:lnTo>
                      <a:pt x="94" y="31"/>
                    </a:lnTo>
                    <a:lnTo>
                      <a:pt x="94" y="31"/>
                    </a:lnTo>
                    <a:lnTo>
                      <a:pt x="94" y="31"/>
                    </a:lnTo>
                    <a:lnTo>
                      <a:pt x="97" y="31"/>
                    </a:lnTo>
                    <a:lnTo>
                      <a:pt x="97" y="31"/>
                    </a:lnTo>
                    <a:lnTo>
                      <a:pt x="97" y="29"/>
                    </a:lnTo>
                    <a:lnTo>
                      <a:pt x="97" y="29"/>
                    </a:lnTo>
                    <a:lnTo>
                      <a:pt x="97" y="31"/>
                    </a:lnTo>
                    <a:lnTo>
                      <a:pt x="99" y="31"/>
                    </a:lnTo>
                    <a:lnTo>
                      <a:pt x="99" y="31"/>
                    </a:lnTo>
                    <a:lnTo>
                      <a:pt x="99" y="31"/>
                    </a:lnTo>
                    <a:lnTo>
                      <a:pt x="99" y="34"/>
                    </a:lnTo>
                    <a:lnTo>
                      <a:pt x="101" y="34"/>
                    </a:lnTo>
                    <a:lnTo>
                      <a:pt x="101" y="34"/>
                    </a:lnTo>
                    <a:lnTo>
                      <a:pt x="101" y="36"/>
                    </a:lnTo>
                    <a:lnTo>
                      <a:pt x="101" y="36"/>
                    </a:lnTo>
                    <a:lnTo>
                      <a:pt x="101" y="36"/>
                    </a:lnTo>
                    <a:lnTo>
                      <a:pt x="101" y="36"/>
                    </a:lnTo>
                    <a:lnTo>
                      <a:pt x="104" y="36"/>
                    </a:lnTo>
                    <a:lnTo>
                      <a:pt x="104" y="36"/>
                    </a:lnTo>
                    <a:lnTo>
                      <a:pt x="104" y="36"/>
                    </a:lnTo>
                    <a:lnTo>
                      <a:pt x="104" y="36"/>
                    </a:lnTo>
                    <a:lnTo>
                      <a:pt x="106" y="36"/>
                    </a:lnTo>
                    <a:lnTo>
                      <a:pt x="106" y="36"/>
                    </a:lnTo>
                    <a:lnTo>
                      <a:pt x="106" y="36"/>
                    </a:lnTo>
                    <a:lnTo>
                      <a:pt x="106" y="36"/>
                    </a:lnTo>
                    <a:lnTo>
                      <a:pt x="106" y="36"/>
                    </a:lnTo>
                    <a:lnTo>
                      <a:pt x="106" y="34"/>
                    </a:lnTo>
                    <a:lnTo>
                      <a:pt x="104" y="34"/>
                    </a:lnTo>
                    <a:lnTo>
                      <a:pt x="104" y="34"/>
                    </a:lnTo>
                    <a:lnTo>
                      <a:pt x="104" y="34"/>
                    </a:lnTo>
                    <a:lnTo>
                      <a:pt x="104" y="31"/>
                    </a:lnTo>
                    <a:lnTo>
                      <a:pt x="104" y="31"/>
                    </a:lnTo>
                    <a:lnTo>
                      <a:pt x="104" y="31"/>
                    </a:lnTo>
                    <a:lnTo>
                      <a:pt x="101" y="31"/>
                    </a:lnTo>
                    <a:lnTo>
                      <a:pt x="101" y="29"/>
                    </a:lnTo>
                    <a:lnTo>
                      <a:pt x="101" y="29"/>
                    </a:lnTo>
                    <a:lnTo>
                      <a:pt x="101" y="29"/>
                    </a:lnTo>
                    <a:lnTo>
                      <a:pt x="101" y="26"/>
                    </a:lnTo>
                    <a:lnTo>
                      <a:pt x="101" y="26"/>
                    </a:lnTo>
                    <a:lnTo>
                      <a:pt x="101" y="26"/>
                    </a:lnTo>
                    <a:lnTo>
                      <a:pt x="101" y="24"/>
                    </a:lnTo>
                    <a:lnTo>
                      <a:pt x="101" y="24"/>
                    </a:lnTo>
                    <a:lnTo>
                      <a:pt x="101" y="24"/>
                    </a:lnTo>
                    <a:lnTo>
                      <a:pt x="101" y="24"/>
                    </a:lnTo>
                    <a:lnTo>
                      <a:pt x="101" y="22"/>
                    </a:lnTo>
                    <a:lnTo>
                      <a:pt x="101" y="22"/>
                    </a:lnTo>
                    <a:lnTo>
                      <a:pt x="104" y="22"/>
                    </a:lnTo>
                    <a:lnTo>
                      <a:pt x="104" y="22"/>
                    </a:lnTo>
                    <a:lnTo>
                      <a:pt x="104" y="19"/>
                    </a:lnTo>
                    <a:lnTo>
                      <a:pt x="104" y="19"/>
                    </a:lnTo>
                    <a:lnTo>
                      <a:pt x="104" y="19"/>
                    </a:lnTo>
                    <a:lnTo>
                      <a:pt x="104" y="19"/>
                    </a:lnTo>
                    <a:lnTo>
                      <a:pt x="106" y="19"/>
                    </a:lnTo>
                    <a:lnTo>
                      <a:pt x="106" y="19"/>
                    </a:lnTo>
                    <a:lnTo>
                      <a:pt x="106" y="17"/>
                    </a:lnTo>
                    <a:lnTo>
                      <a:pt x="109" y="17"/>
                    </a:lnTo>
                    <a:lnTo>
                      <a:pt x="109" y="17"/>
                    </a:lnTo>
                    <a:lnTo>
                      <a:pt x="109" y="17"/>
                    </a:lnTo>
                    <a:lnTo>
                      <a:pt x="109" y="17"/>
                    </a:lnTo>
                    <a:lnTo>
                      <a:pt x="109" y="17"/>
                    </a:lnTo>
                    <a:lnTo>
                      <a:pt x="111" y="17"/>
                    </a:lnTo>
                    <a:lnTo>
                      <a:pt x="111" y="17"/>
                    </a:lnTo>
                    <a:lnTo>
                      <a:pt x="111" y="17"/>
                    </a:lnTo>
                    <a:lnTo>
                      <a:pt x="111" y="17"/>
                    </a:lnTo>
                    <a:lnTo>
                      <a:pt x="111" y="15"/>
                    </a:lnTo>
                    <a:lnTo>
                      <a:pt x="111" y="15"/>
                    </a:lnTo>
                    <a:lnTo>
                      <a:pt x="111" y="12"/>
                    </a:lnTo>
                    <a:lnTo>
                      <a:pt x="111" y="12"/>
                    </a:lnTo>
                    <a:lnTo>
                      <a:pt x="111" y="12"/>
                    </a:lnTo>
                    <a:lnTo>
                      <a:pt x="111" y="10"/>
                    </a:lnTo>
                    <a:lnTo>
                      <a:pt x="111" y="10"/>
                    </a:lnTo>
                    <a:lnTo>
                      <a:pt x="111" y="10"/>
                    </a:lnTo>
                    <a:lnTo>
                      <a:pt x="111" y="7"/>
                    </a:lnTo>
                    <a:lnTo>
                      <a:pt x="111" y="7"/>
                    </a:lnTo>
                    <a:lnTo>
                      <a:pt x="111" y="7"/>
                    </a:lnTo>
                    <a:lnTo>
                      <a:pt x="111" y="7"/>
                    </a:lnTo>
                    <a:lnTo>
                      <a:pt x="113" y="7"/>
                    </a:lnTo>
                    <a:lnTo>
                      <a:pt x="113" y="7"/>
                    </a:lnTo>
                    <a:lnTo>
                      <a:pt x="113" y="5"/>
                    </a:lnTo>
                    <a:lnTo>
                      <a:pt x="113" y="5"/>
                    </a:lnTo>
                    <a:lnTo>
                      <a:pt x="113" y="3"/>
                    </a:lnTo>
                    <a:lnTo>
                      <a:pt x="113" y="3"/>
                    </a:lnTo>
                    <a:lnTo>
                      <a:pt x="116" y="3"/>
                    </a:lnTo>
                    <a:lnTo>
                      <a:pt x="116" y="0"/>
                    </a:lnTo>
                    <a:lnTo>
                      <a:pt x="116" y="0"/>
                    </a:lnTo>
                    <a:lnTo>
                      <a:pt x="116" y="0"/>
                    </a:lnTo>
                    <a:lnTo>
                      <a:pt x="116" y="0"/>
                    </a:lnTo>
                    <a:lnTo>
                      <a:pt x="116" y="0"/>
                    </a:lnTo>
                    <a:lnTo>
                      <a:pt x="116" y="3"/>
                    </a:lnTo>
                    <a:lnTo>
                      <a:pt x="118" y="3"/>
                    </a:lnTo>
                    <a:lnTo>
                      <a:pt x="118" y="0"/>
                    </a:lnTo>
                    <a:lnTo>
                      <a:pt x="118" y="0"/>
                    </a:lnTo>
                    <a:lnTo>
                      <a:pt x="118" y="3"/>
                    </a:lnTo>
                    <a:lnTo>
                      <a:pt x="118" y="3"/>
                    </a:lnTo>
                    <a:lnTo>
                      <a:pt x="118" y="3"/>
                    </a:lnTo>
                    <a:lnTo>
                      <a:pt x="118" y="5"/>
                    </a:lnTo>
                    <a:lnTo>
                      <a:pt x="120" y="5"/>
                    </a:lnTo>
                    <a:lnTo>
                      <a:pt x="120" y="5"/>
                    </a:lnTo>
                    <a:lnTo>
                      <a:pt x="120" y="5"/>
                    </a:lnTo>
                    <a:lnTo>
                      <a:pt x="120" y="5"/>
                    </a:lnTo>
                    <a:lnTo>
                      <a:pt x="123" y="5"/>
                    </a:lnTo>
                    <a:lnTo>
                      <a:pt x="123" y="5"/>
                    </a:lnTo>
                    <a:lnTo>
                      <a:pt x="123" y="5"/>
                    </a:lnTo>
                    <a:lnTo>
                      <a:pt x="123" y="5"/>
                    </a:lnTo>
                    <a:lnTo>
                      <a:pt x="123" y="7"/>
                    </a:lnTo>
                    <a:lnTo>
                      <a:pt x="125" y="7"/>
                    </a:lnTo>
                    <a:lnTo>
                      <a:pt x="125" y="7"/>
                    </a:lnTo>
                    <a:lnTo>
                      <a:pt x="125" y="7"/>
                    </a:lnTo>
                    <a:lnTo>
                      <a:pt x="125" y="7"/>
                    </a:lnTo>
                    <a:lnTo>
                      <a:pt x="125" y="7"/>
                    </a:lnTo>
                    <a:lnTo>
                      <a:pt x="125" y="10"/>
                    </a:lnTo>
                    <a:lnTo>
                      <a:pt x="128" y="10"/>
                    </a:lnTo>
                    <a:lnTo>
                      <a:pt x="128" y="10"/>
                    </a:lnTo>
                    <a:lnTo>
                      <a:pt x="128" y="10"/>
                    </a:lnTo>
                    <a:lnTo>
                      <a:pt x="128" y="12"/>
                    </a:lnTo>
                    <a:lnTo>
                      <a:pt x="128" y="12"/>
                    </a:lnTo>
                    <a:lnTo>
                      <a:pt x="128" y="12"/>
                    </a:lnTo>
                    <a:lnTo>
                      <a:pt x="128" y="15"/>
                    </a:lnTo>
                    <a:lnTo>
                      <a:pt x="128" y="15"/>
                    </a:lnTo>
                    <a:lnTo>
                      <a:pt x="128" y="15"/>
                    </a:lnTo>
                    <a:lnTo>
                      <a:pt x="128" y="17"/>
                    </a:lnTo>
                    <a:lnTo>
                      <a:pt x="128" y="17"/>
                    </a:lnTo>
                    <a:lnTo>
                      <a:pt x="128" y="17"/>
                    </a:lnTo>
                    <a:lnTo>
                      <a:pt x="130" y="17"/>
                    </a:lnTo>
                    <a:lnTo>
                      <a:pt x="130" y="19"/>
                    </a:lnTo>
                    <a:lnTo>
                      <a:pt x="130" y="19"/>
                    </a:lnTo>
                    <a:lnTo>
                      <a:pt x="130" y="22"/>
                    </a:lnTo>
                    <a:lnTo>
                      <a:pt x="130" y="22"/>
                    </a:lnTo>
                    <a:lnTo>
                      <a:pt x="130" y="22"/>
                    </a:lnTo>
                    <a:lnTo>
                      <a:pt x="130" y="22"/>
                    </a:lnTo>
                    <a:lnTo>
                      <a:pt x="130" y="24"/>
                    </a:lnTo>
                    <a:lnTo>
                      <a:pt x="130" y="24"/>
                    </a:lnTo>
                    <a:lnTo>
                      <a:pt x="130" y="26"/>
                    </a:lnTo>
                    <a:lnTo>
                      <a:pt x="132" y="26"/>
                    </a:lnTo>
                    <a:lnTo>
                      <a:pt x="132" y="26"/>
                    </a:lnTo>
                    <a:lnTo>
                      <a:pt x="132" y="26"/>
                    </a:lnTo>
                    <a:lnTo>
                      <a:pt x="132" y="24"/>
                    </a:lnTo>
                    <a:lnTo>
                      <a:pt x="132" y="24"/>
                    </a:lnTo>
                    <a:lnTo>
                      <a:pt x="132" y="22"/>
                    </a:lnTo>
                    <a:lnTo>
                      <a:pt x="135" y="22"/>
                    </a:lnTo>
                    <a:lnTo>
                      <a:pt x="135" y="22"/>
                    </a:lnTo>
                    <a:lnTo>
                      <a:pt x="135" y="24"/>
                    </a:lnTo>
                    <a:lnTo>
                      <a:pt x="137" y="24"/>
                    </a:lnTo>
                    <a:lnTo>
                      <a:pt x="137" y="24"/>
                    </a:lnTo>
                    <a:lnTo>
                      <a:pt x="137" y="24"/>
                    </a:lnTo>
                    <a:lnTo>
                      <a:pt x="137" y="24"/>
                    </a:lnTo>
                    <a:lnTo>
                      <a:pt x="137" y="24"/>
                    </a:lnTo>
                    <a:lnTo>
                      <a:pt x="139" y="24"/>
                    </a:lnTo>
                    <a:lnTo>
                      <a:pt x="139" y="24"/>
                    </a:lnTo>
                    <a:lnTo>
                      <a:pt x="139" y="24"/>
                    </a:lnTo>
                    <a:lnTo>
                      <a:pt x="139" y="26"/>
                    </a:lnTo>
                    <a:lnTo>
                      <a:pt x="139" y="26"/>
                    </a:lnTo>
                    <a:lnTo>
                      <a:pt x="139" y="26"/>
                    </a:lnTo>
                    <a:lnTo>
                      <a:pt x="139" y="29"/>
                    </a:lnTo>
                    <a:lnTo>
                      <a:pt x="139" y="29"/>
                    </a:lnTo>
                    <a:lnTo>
                      <a:pt x="139" y="31"/>
                    </a:lnTo>
                    <a:lnTo>
                      <a:pt x="139" y="31"/>
                    </a:lnTo>
                    <a:lnTo>
                      <a:pt x="139" y="34"/>
                    </a:lnTo>
                    <a:lnTo>
                      <a:pt x="139" y="34"/>
                    </a:lnTo>
                    <a:lnTo>
                      <a:pt x="139" y="36"/>
                    </a:lnTo>
                    <a:lnTo>
                      <a:pt x="139" y="36"/>
                    </a:lnTo>
                    <a:lnTo>
                      <a:pt x="139" y="36"/>
                    </a:lnTo>
                    <a:lnTo>
                      <a:pt x="142" y="36"/>
                    </a:lnTo>
                    <a:lnTo>
                      <a:pt x="142" y="38"/>
                    </a:lnTo>
                    <a:lnTo>
                      <a:pt x="142" y="38"/>
                    </a:lnTo>
                    <a:lnTo>
                      <a:pt x="142" y="41"/>
                    </a:lnTo>
                    <a:lnTo>
                      <a:pt x="142" y="41"/>
                    </a:lnTo>
                    <a:lnTo>
                      <a:pt x="142" y="43"/>
                    </a:lnTo>
                    <a:lnTo>
                      <a:pt x="142" y="43"/>
                    </a:lnTo>
                    <a:lnTo>
                      <a:pt x="142" y="45"/>
                    </a:lnTo>
                    <a:lnTo>
                      <a:pt x="142" y="45"/>
                    </a:lnTo>
                    <a:lnTo>
                      <a:pt x="142" y="45"/>
                    </a:lnTo>
                    <a:lnTo>
                      <a:pt x="142" y="45"/>
                    </a:lnTo>
                    <a:lnTo>
                      <a:pt x="142" y="48"/>
                    </a:lnTo>
                    <a:lnTo>
                      <a:pt x="142" y="48"/>
                    </a:lnTo>
                    <a:lnTo>
                      <a:pt x="142" y="50"/>
                    </a:lnTo>
                    <a:lnTo>
                      <a:pt x="142" y="50"/>
                    </a:lnTo>
                    <a:lnTo>
                      <a:pt x="142" y="50"/>
                    </a:lnTo>
                    <a:lnTo>
                      <a:pt x="142" y="52"/>
                    </a:lnTo>
                    <a:lnTo>
                      <a:pt x="142" y="52"/>
                    </a:lnTo>
                    <a:lnTo>
                      <a:pt x="142" y="55"/>
                    </a:lnTo>
                    <a:lnTo>
                      <a:pt x="142" y="55"/>
                    </a:lnTo>
                    <a:lnTo>
                      <a:pt x="139" y="55"/>
                    </a:lnTo>
                    <a:lnTo>
                      <a:pt x="139" y="57"/>
                    </a:lnTo>
                    <a:lnTo>
                      <a:pt x="139" y="57"/>
                    </a:lnTo>
                    <a:lnTo>
                      <a:pt x="139" y="57"/>
                    </a:lnTo>
                    <a:lnTo>
                      <a:pt x="139" y="57"/>
                    </a:lnTo>
                    <a:lnTo>
                      <a:pt x="139" y="57"/>
                    </a:lnTo>
                    <a:lnTo>
                      <a:pt x="139" y="60"/>
                    </a:lnTo>
                    <a:lnTo>
                      <a:pt x="139" y="60"/>
                    </a:lnTo>
                    <a:lnTo>
                      <a:pt x="139" y="62"/>
                    </a:lnTo>
                    <a:lnTo>
                      <a:pt x="139" y="62"/>
                    </a:lnTo>
                    <a:lnTo>
                      <a:pt x="137" y="62"/>
                    </a:lnTo>
                    <a:lnTo>
                      <a:pt x="137" y="62"/>
                    </a:lnTo>
                    <a:lnTo>
                      <a:pt x="137" y="62"/>
                    </a:lnTo>
                    <a:lnTo>
                      <a:pt x="137" y="64"/>
                    </a:lnTo>
                    <a:lnTo>
                      <a:pt x="137" y="64"/>
                    </a:lnTo>
                    <a:lnTo>
                      <a:pt x="137" y="64"/>
                    </a:lnTo>
                    <a:lnTo>
                      <a:pt x="137" y="67"/>
                    </a:lnTo>
                    <a:lnTo>
                      <a:pt x="139" y="67"/>
                    </a:lnTo>
                    <a:lnTo>
                      <a:pt x="139" y="67"/>
                    </a:lnTo>
                    <a:lnTo>
                      <a:pt x="139" y="67"/>
                    </a:lnTo>
                    <a:lnTo>
                      <a:pt x="139" y="67"/>
                    </a:lnTo>
                    <a:lnTo>
                      <a:pt x="139" y="69"/>
                    </a:lnTo>
                    <a:lnTo>
                      <a:pt x="139" y="69"/>
                    </a:lnTo>
                    <a:lnTo>
                      <a:pt x="137" y="69"/>
                    </a:lnTo>
                    <a:lnTo>
                      <a:pt x="137" y="69"/>
                    </a:lnTo>
                    <a:lnTo>
                      <a:pt x="137" y="69"/>
                    </a:lnTo>
                    <a:lnTo>
                      <a:pt x="135" y="69"/>
                    </a:lnTo>
                    <a:lnTo>
                      <a:pt x="135" y="69"/>
                    </a:lnTo>
                    <a:lnTo>
                      <a:pt x="135" y="69"/>
                    </a:lnTo>
                    <a:lnTo>
                      <a:pt x="135" y="71"/>
                    </a:lnTo>
                    <a:lnTo>
                      <a:pt x="135" y="71"/>
                    </a:lnTo>
                    <a:lnTo>
                      <a:pt x="132" y="71"/>
                    </a:lnTo>
                    <a:lnTo>
                      <a:pt x="132" y="74"/>
                    </a:lnTo>
                    <a:lnTo>
                      <a:pt x="132" y="74"/>
                    </a:lnTo>
                    <a:lnTo>
                      <a:pt x="132" y="74"/>
                    </a:lnTo>
                    <a:lnTo>
                      <a:pt x="132" y="76"/>
                    </a:lnTo>
                    <a:lnTo>
                      <a:pt x="132" y="76"/>
                    </a:lnTo>
                    <a:lnTo>
                      <a:pt x="132" y="76"/>
                    </a:lnTo>
                    <a:lnTo>
                      <a:pt x="130" y="76"/>
                    </a:lnTo>
                    <a:lnTo>
                      <a:pt x="130" y="76"/>
                    </a:lnTo>
                    <a:lnTo>
                      <a:pt x="130" y="76"/>
                    </a:lnTo>
                    <a:lnTo>
                      <a:pt x="130" y="76"/>
                    </a:lnTo>
                    <a:lnTo>
                      <a:pt x="130" y="74"/>
                    </a:lnTo>
                    <a:lnTo>
                      <a:pt x="128" y="74"/>
                    </a:lnTo>
                    <a:lnTo>
                      <a:pt x="128" y="76"/>
                    </a:lnTo>
                    <a:lnTo>
                      <a:pt x="128" y="76"/>
                    </a:lnTo>
                    <a:lnTo>
                      <a:pt x="128" y="76"/>
                    </a:lnTo>
                    <a:lnTo>
                      <a:pt x="128" y="76"/>
                    </a:lnTo>
                    <a:lnTo>
                      <a:pt x="128" y="79"/>
                    </a:lnTo>
                    <a:lnTo>
                      <a:pt x="128" y="79"/>
                    </a:lnTo>
                    <a:lnTo>
                      <a:pt x="128" y="81"/>
                    </a:lnTo>
                    <a:lnTo>
                      <a:pt x="125" y="81"/>
                    </a:lnTo>
                    <a:lnTo>
                      <a:pt x="125" y="81"/>
                    </a:lnTo>
                    <a:lnTo>
                      <a:pt x="125" y="81"/>
                    </a:lnTo>
                    <a:lnTo>
                      <a:pt x="125" y="83"/>
                    </a:lnTo>
                    <a:lnTo>
                      <a:pt x="125" y="83"/>
                    </a:lnTo>
                    <a:lnTo>
                      <a:pt x="125" y="83"/>
                    </a:lnTo>
                    <a:lnTo>
                      <a:pt x="123" y="83"/>
                    </a:lnTo>
                    <a:lnTo>
                      <a:pt x="123" y="86"/>
                    </a:lnTo>
                    <a:lnTo>
                      <a:pt x="123" y="86"/>
                    </a:lnTo>
                    <a:lnTo>
                      <a:pt x="123" y="83"/>
                    </a:lnTo>
                    <a:lnTo>
                      <a:pt x="123" y="83"/>
                    </a:lnTo>
                    <a:lnTo>
                      <a:pt x="120" y="83"/>
                    </a:lnTo>
                    <a:lnTo>
                      <a:pt x="120" y="86"/>
                    </a:lnTo>
                    <a:lnTo>
                      <a:pt x="120" y="86"/>
                    </a:lnTo>
                    <a:lnTo>
                      <a:pt x="120" y="86"/>
                    </a:lnTo>
                    <a:lnTo>
                      <a:pt x="120" y="86"/>
                    </a:lnTo>
                    <a:lnTo>
                      <a:pt x="118" y="86"/>
                    </a:lnTo>
                    <a:lnTo>
                      <a:pt x="118" y="88"/>
                    </a:lnTo>
                    <a:lnTo>
                      <a:pt x="118" y="88"/>
                    </a:lnTo>
                    <a:lnTo>
                      <a:pt x="118" y="88"/>
                    </a:lnTo>
                    <a:lnTo>
                      <a:pt x="118" y="90"/>
                    </a:lnTo>
                    <a:lnTo>
                      <a:pt x="118" y="90"/>
                    </a:lnTo>
                    <a:lnTo>
                      <a:pt x="118" y="90"/>
                    </a:lnTo>
                    <a:lnTo>
                      <a:pt x="118" y="93"/>
                    </a:lnTo>
                    <a:lnTo>
                      <a:pt x="118" y="93"/>
                    </a:lnTo>
                    <a:lnTo>
                      <a:pt x="120" y="93"/>
                    </a:lnTo>
                    <a:lnTo>
                      <a:pt x="120" y="95"/>
                    </a:lnTo>
                    <a:lnTo>
                      <a:pt x="118" y="95"/>
                    </a:lnTo>
                    <a:lnTo>
                      <a:pt x="118" y="95"/>
                    </a:lnTo>
                    <a:lnTo>
                      <a:pt x="118" y="95"/>
                    </a:lnTo>
                    <a:lnTo>
                      <a:pt x="118" y="95"/>
                    </a:lnTo>
                    <a:lnTo>
                      <a:pt x="116" y="95"/>
                    </a:lnTo>
                    <a:lnTo>
                      <a:pt x="116" y="95"/>
                    </a:lnTo>
                    <a:lnTo>
                      <a:pt x="116" y="95"/>
                    </a:lnTo>
                    <a:lnTo>
                      <a:pt x="116" y="98"/>
                    </a:lnTo>
                    <a:lnTo>
                      <a:pt x="116" y="98"/>
                    </a:lnTo>
                    <a:lnTo>
                      <a:pt x="116" y="100"/>
                    </a:lnTo>
                    <a:lnTo>
                      <a:pt x="116" y="100"/>
                    </a:lnTo>
                    <a:lnTo>
                      <a:pt x="116" y="102"/>
                    </a:lnTo>
                    <a:lnTo>
                      <a:pt x="116" y="102"/>
                    </a:lnTo>
                    <a:lnTo>
                      <a:pt x="116" y="102"/>
                    </a:lnTo>
                    <a:lnTo>
                      <a:pt x="116" y="105"/>
                    </a:lnTo>
                    <a:lnTo>
                      <a:pt x="116" y="105"/>
                    </a:lnTo>
                    <a:lnTo>
                      <a:pt x="116" y="105"/>
                    </a:lnTo>
                    <a:lnTo>
                      <a:pt x="116" y="105"/>
                    </a:lnTo>
                    <a:lnTo>
                      <a:pt x="116" y="105"/>
                    </a:lnTo>
                    <a:lnTo>
                      <a:pt x="118" y="105"/>
                    </a:lnTo>
                    <a:lnTo>
                      <a:pt x="118" y="105"/>
                    </a:lnTo>
                    <a:lnTo>
                      <a:pt x="118" y="105"/>
                    </a:lnTo>
                    <a:lnTo>
                      <a:pt x="118" y="105"/>
                    </a:lnTo>
                    <a:lnTo>
                      <a:pt x="118" y="107"/>
                    </a:lnTo>
                    <a:lnTo>
                      <a:pt x="118" y="107"/>
                    </a:lnTo>
                    <a:lnTo>
                      <a:pt x="118" y="107"/>
                    </a:lnTo>
                    <a:lnTo>
                      <a:pt x="118" y="107"/>
                    </a:lnTo>
                    <a:lnTo>
                      <a:pt x="118" y="107"/>
                    </a:lnTo>
                    <a:lnTo>
                      <a:pt x="118" y="109"/>
                    </a:lnTo>
                    <a:lnTo>
                      <a:pt x="118" y="109"/>
                    </a:lnTo>
                    <a:lnTo>
                      <a:pt x="118" y="112"/>
                    </a:lnTo>
                    <a:lnTo>
                      <a:pt x="118" y="112"/>
                    </a:lnTo>
                    <a:lnTo>
                      <a:pt x="118" y="112"/>
                    </a:lnTo>
                    <a:lnTo>
                      <a:pt x="118" y="114"/>
                    </a:lnTo>
                    <a:lnTo>
                      <a:pt x="118" y="114"/>
                    </a:lnTo>
                    <a:lnTo>
                      <a:pt x="118" y="114"/>
                    </a:lnTo>
                    <a:lnTo>
                      <a:pt x="116" y="114"/>
                    </a:lnTo>
                    <a:lnTo>
                      <a:pt x="116" y="116"/>
                    </a:lnTo>
                    <a:lnTo>
                      <a:pt x="116" y="116"/>
                    </a:lnTo>
                    <a:lnTo>
                      <a:pt x="116" y="116"/>
                    </a:lnTo>
                    <a:lnTo>
                      <a:pt x="116" y="116"/>
                    </a:lnTo>
                    <a:lnTo>
                      <a:pt x="116" y="116"/>
                    </a:lnTo>
                    <a:lnTo>
                      <a:pt x="116" y="116"/>
                    </a:lnTo>
                    <a:lnTo>
                      <a:pt x="116" y="116"/>
                    </a:lnTo>
                    <a:lnTo>
                      <a:pt x="116" y="119"/>
                    </a:lnTo>
                    <a:lnTo>
                      <a:pt x="118" y="119"/>
                    </a:lnTo>
                    <a:lnTo>
                      <a:pt x="118" y="119"/>
                    </a:lnTo>
                    <a:lnTo>
                      <a:pt x="118" y="119"/>
                    </a:lnTo>
                    <a:lnTo>
                      <a:pt x="118" y="116"/>
                    </a:lnTo>
                    <a:lnTo>
                      <a:pt x="120" y="116"/>
                    </a:lnTo>
                    <a:lnTo>
                      <a:pt x="120" y="116"/>
                    </a:lnTo>
                    <a:lnTo>
                      <a:pt x="120" y="116"/>
                    </a:lnTo>
                    <a:lnTo>
                      <a:pt x="123" y="116"/>
                    </a:lnTo>
                    <a:lnTo>
                      <a:pt x="123" y="116"/>
                    </a:lnTo>
                    <a:lnTo>
                      <a:pt x="123" y="116"/>
                    </a:lnTo>
                    <a:lnTo>
                      <a:pt x="123" y="114"/>
                    </a:lnTo>
                    <a:lnTo>
                      <a:pt x="123" y="114"/>
                    </a:lnTo>
                    <a:lnTo>
                      <a:pt x="125" y="114"/>
                    </a:lnTo>
                    <a:lnTo>
                      <a:pt x="125" y="114"/>
                    </a:lnTo>
                    <a:lnTo>
                      <a:pt x="125" y="114"/>
                    </a:lnTo>
                    <a:lnTo>
                      <a:pt x="125" y="114"/>
                    </a:lnTo>
                    <a:lnTo>
                      <a:pt x="128" y="114"/>
                    </a:lnTo>
                    <a:lnTo>
                      <a:pt x="128" y="114"/>
                    </a:lnTo>
                    <a:lnTo>
                      <a:pt x="130" y="114"/>
                    </a:lnTo>
                    <a:lnTo>
                      <a:pt x="130" y="112"/>
                    </a:lnTo>
                    <a:lnTo>
                      <a:pt x="130" y="112"/>
                    </a:lnTo>
                    <a:lnTo>
                      <a:pt x="130" y="112"/>
                    </a:lnTo>
                    <a:lnTo>
                      <a:pt x="132" y="112"/>
                    </a:lnTo>
                    <a:lnTo>
                      <a:pt x="132" y="112"/>
                    </a:lnTo>
                    <a:lnTo>
                      <a:pt x="132" y="112"/>
                    </a:lnTo>
                    <a:lnTo>
                      <a:pt x="135" y="112"/>
                    </a:lnTo>
                    <a:lnTo>
                      <a:pt x="135" y="112"/>
                    </a:lnTo>
                    <a:lnTo>
                      <a:pt x="137" y="112"/>
                    </a:lnTo>
                    <a:lnTo>
                      <a:pt x="137" y="112"/>
                    </a:lnTo>
                    <a:lnTo>
                      <a:pt x="137" y="114"/>
                    </a:lnTo>
                    <a:lnTo>
                      <a:pt x="137" y="114"/>
                    </a:lnTo>
                    <a:lnTo>
                      <a:pt x="137" y="112"/>
                    </a:lnTo>
                    <a:lnTo>
                      <a:pt x="139" y="112"/>
                    </a:lnTo>
                    <a:lnTo>
                      <a:pt x="139" y="112"/>
                    </a:lnTo>
                    <a:lnTo>
                      <a:pt x="142" y="112"/>
                    </a:lnTo>
                    <a:lnTo>
                      <a:pt x="142" y="112"/>
                    </a:lnTo>
                    <a:lnTo>
                      <a:pt x="142" y="112"/>
                    </a:lnTo>
                    <a:lnTo>
                      <a:pt x="144" y="112"/>
                    </a:lnTo>
                    <a:lnTo>
                      <a:pt x="144" y="114"/>
                    </a:lnTo>
                    <a:lnTo>
                      <a:pt x="142" y="114"/>
                    </a:lnTo>
                    <a:lnTo>
                      <a:pt x="142" y="114"/>
                    </a:lnTo>
                    <a:lnTo>
                      <a:pt x="142" y="114"/>
                    </a:lnTo>
                    <a:lnTo>
                      <a:pt x="142" y="116"/>
                    </a:lnTo>
                    <a:lnTo>
                      <a:pt x="142" y="116"/>
                    </a:lnTo>
                    <a:lnTo>
                      <a:pt x="142" y="116"/>
                    </a:lnTo>
                    <a:lnTo>
                      <a:pt x="139" y="116"/>
                    </a:lnTo>
                    <a:lnTo>
                      <a:pt x="139" y="116"/>
                    </a:lnTo>
                    <a:lnTo>
                      <a:pt x="139" y="119"/>
                    </a:lnTo>
                    <a:lnTo>
                      <a:pt x="139" y="119"/>
                    </a:lnTo>
                    <a:lnTo>
                      <a:pt x="139" y="121"/>
                    </a:lnTo>
                    <a:lnTo>
                      <a:pt x="142" y="121"/>
                    </a:lnTo>
                    <a:lnTo>
                      <a:pt x="142" y="121"/>
                    </a:lnTo>
                    <a:lnTo>
                      <a:pt x="142" y="121"/>
                    </a:lnTo>
                    <a:lnTo>
                      <a:pt x="142" y="121"/>
                    </a:lnTo>
                    <a:lnTo>
                      <a:pt x="142" y="124"/>
                    </a:lnTo>
                    <a:lnTo>
                      <a:pt x="142" y="124"/>
                    </a:lnTo>
                    <a:lnTo>
                      <a:pt x="144" y="124"/>
                    </a:lnTo>
                    <a:lnTo>
                      <a:pt x="144" y="126"/>
                    </a:lnTo>
                    <a:lnTo>
                      <a:pt x="144" y="126"/>
                    </a:lnTo>
                    <a:lnTo>
                      <a:pt x="142" y="126"/>
                    </a:lnTo>
                    <a:lnTo>
                      <a:pt x="142" y="126"/>
                    </a:lnTo>
                    <a:lnTo>
                      <a:pt x="142" y="128"/>
                    </a:lnTo>
                    <a:lnTo>
                      <a:pt x="144" y="128"/>
                    </a:lnTo>
                    <a:lnTo>
                      <a:pt x="144" y="128"/>
                    </a:lnTo>
                    <a:lnTo>
                      <a:pt x="144" y="128"/>
                    </a:lnTo>
                    <a:lnTo>
                      <a:pt x="144" y="131"/>
                    </a:lnTo>
                    <a:lnTo>
                      <a:pt x="144" y="131"/>
                    </a:lnTo>
                    <a:lnTo>
                      <a:pt x="144" y="133"/>
                    </a:lnTo>
                    <a:lnTo>
                      <a:pt x="144" y="133"/>
                    </a:lnTo>
                    <a:lnTo>
                      <a:pt x="144" y="135"/>
                    </a:lnTo>
                    <a:lnTo>
                      <a:pt x="144" y="135"/>
                    </a:lnTo>
                    <a:lnTo>
                      <a:pt x="144" y="135"/>
                    </a:lnTo>
                    <a:lnTo>
                      <a:pt x="144" y="135"/>
                    </a:lnTo>
                    <a:lnTo>
                      <a:pt x="146" y="135"/>
                    </a:lnTo>
                    <a:lnTo>
                      <a:pt x="146" y="135"/>
                    </a:lnTo>
                    <a:lnTo>
                      <a:pt x="146" y="138"/>
                    </a:lnTo>
                    <a:lnTo>
                      <a:pt x="149" y="138"/>
                    </a:lnTo>
                    <a:lnTo>
                      <a:pt x="149" y="138"/>
                    </a:lnTo>
                    <a:lnTo>
                      <a:pt x="149" y="138"/>
                    </a:lnTo>
                    <a:lnTo>
                      <a:pt x="149" y="138"/>
                    </a:lnTo>
                    <a:lnTo>
                      <a:pt x="149" y="138"/>
                    </a:lnTo>
                    <a:lnTo>
                      <a:pt x="149" y="138"/>
                    </a:lnTo>
                    <a:lnTo>
                      <a:pt x="151" y="138"/>
                    </a:lnTo>
                    <a:lnTo>
                      <a:pt x="151" y="138"/>
                    </a:lnTo>
                    <a:lnTo>
                      <a:pt x="151" y="138"/>
                    </a:lnTo>
                    <a:lnTo>
                      <a:pt x="151" y="138"/>
                    </a:lnTo>
                    <a:lnTo>
                      <a:pt x="154" y="138"/>
                    </a:lnTo>
                    <a:lnTo>
                      <a:pt x="154" y="138"/>
                    </a:lnTo>
                    <a:lnTo>
                      <a:pt x="156" y="138"/>
                    </a:lnTo>
                    <a:lnTo>
                      <a:pt x="156" y="138"/>
                    </a:lnTo>
                    <a:lnTo>
                      <a:pt x="156" y="138"/>
                    </a:lnTo>
                    <a:lnTo>
                      <a:pt x="156" y="138"/>
                    </a:lnTo>
                    <a:lnTo>
                      <a:pt x="156" y="140"/>
                    </a:lnTo>
                    <a:lnTo>
                      <a:pt x="156" y="140"/>
                    </a:lnTo>
                    <a:lnTo>
                      <a:pt x="158" y="140"/>
                    </a:lnTo>
                    <a:lnTo>
                      <a:pt x="158" y="143"/>
                    </a:lnTo>
                    <a:lnTo>
                      <a:pt x="158" y="143"/>
                    </a:lnTo>
                    <a:lnTo>
                      <a:pt x="156" y="143"/>
                    </a:lnTo>
                    <a:lnTo>
                      <a:pt x="156" y="143"/>
                    </a:lnTo>
                    <a:lnTo>
                      <a:pt x="156" y="145"/>
                    </a:lnTo>
                    <a:lnTo>
                      <a:pt x="156" y="145"/>
                    </a:lnTo>
                    <a:lnTo>
                      <a:pt x="156" y="145"/>
                    </a:lnTo>
                    <a:lnTo>
                      <a:pt x="156" y="145"/>
                    </a:lnTo>
                    <a:lnTo>
                      <a:pt x="154" y="145"/>
                    </a:lnTo>
                    <a:lnTo>
                      <a:pt x="154" y="147"/>
                    </a:lnTo>
                    <a:lnTo>
                      <a:pt x="154" y="147"/>
                    </a:lnTo>
                    <a:lnTo>
                      <a:pt x="154" y="147"/>
                    </a:lnTo>
                    <a:lnTo>
                      <a:pt x="154" y="150"/>
                    </a:lnTo>
                    <a:lnTo>
                      <a:pt x="154" y="150"/>
                    </a:lnTo>
                    <a:lnTo>
                      <a:pt x="154" y="150"/>
                    </a:lnTo>
                    <a:lnTo>
                      <a:pt x="154" y="152"/>
                    </a:lnTo>
                    <a:lnTo>
                      <a:pt x="154" y="152"/>
                    </a:lnTo>
                    <a:lnTo>
                      <a:pt x="154" y="154"/>
                    </a:lnTo>
                    <a:lnTo>
                      <a:pt x="154" y="154"/>
                    </a:lnTo>
                    <a:lnTo>
                      <a:pt x="154" y="154"/>
                    </a:lnTo>
                    <a:lnTo>
                      <a:pt x="154" y="154"/>
                    </a:lnTo>
                    <a:lnTo>
                      <a:pt x="151" y="154"/>
                    </a:lnTo>
                    <a:lnTo>
                      <a:pt x="151" y="157"/>
                    </a:lnTo>
                    <a:lnTo>
                      <a:pt x="151" y="157"/>
                    </a:lnTo>
                    <a:lnTo>
                      <a:pt x="151" y="157"/>
                    </a:lnTo>
                    <a:lnTo>
                      <a:pt x="151" y="159"/>
                    </a:lnTo>
                    <a:lnTo>
                      <a:pt x="151" y="159"/>
                    </a:lnTo>
                    <a:lnTo>
                      <a:pt x="151" y="159"/>
                    </a:lnTo>
                    <a:lnTo>
                      <a:pt x="151" y="162"/>
                    </a:lnTo>
                    <a:lnTo>
                      <a:pt x="151" y="162"/>
                    </a:lnTo>
                    <a:lnTo>
                      <a:pt x="151" y="164"/>
                    </a:lnTo>
                    <a:lnTo>
                      <a:pt x="151" y="164"/>
                    </a:lnTo>
                    <a:lnTo>
                      <a:pt x="151" y="164"/>
                    </a:lnTo>
                    <a:lnTo>
                      <a:pt x="154" y="164"/>
                    </a:lnTo>
                    <a:lnTo>
                      <a:pt x="154" y="164"/>
                    </a:lnTo>
                    <a:lnTo>
                      <a:pt x="154" y="164"/>
                    </a:lnTo>
                    <a:lnTo>
                      <a:pt x="154" y="164"/>
                    </a:lnTo>
                    <a:lnTo>
                      <a:pt x="156" y="164"/>
                    </a:lnTo>
                    <a:lnTo>
                      <a:pt x="156" y="164"/>
                    </a:lnTo>
                    <a:lnTo>
                      <a:pt x="156" y="164"/>
                    </a:lnTo>
                    <a:lnTo>
                      <a:pt x="158" y="164"/>
                    </a:lnTo>
                    <a:lnTo>
                      <a:pt x="158" y="164"/>
                    </a:lnTo>
                    <a:lnTo>
                      <a:pt x="158" y="164"/>
                    </a:lnTo>
                    <a:lnTo>
                      <a:pt x="158" y="164"/>
                    </a:lnTo>
                    <a:lnTo>
                      <a:pt x="161" y="164"/>
                    </a:lnTo>
                    <a:lnTo>
                      <a:pt x="161" y="164"/>
                    </a:lnTo>
                    <a:lnTo>
                      <a:pt x="161" y="164"/>
                    </a:lnTo>
                    <a:lnTo>
                      <a:pt x="163" y="164"/>
                    </a:lnTo>
                    <a:lnTo>
                      <a:pt x="163" y="164"/>
                    </a:lnTo>
                    <a:lnTo>
                      <a:pt x="163" y="164"/>
                    </a:lnTo>
                    <a:lnTo>
                      <a:pt x="163" y="164"/>
                    </a:lnTo>
                    <a:lnTo>
                      <a:pt x="163" y="164"/>
                    </a:lnTo>
                    <a:lnTo>
                      <a:pt x="165" y="164"/>
                    </a:lnTo>
                    <a:lnTo>
                      <a:pt x="165" y="164"/>
                    </a:lnTo>
                    <a:lnTo>
                      <a:pt x="165" y="164"/>
                    </a:lnTo>
                    <a:lnTo>
                      <a:pt x="165" y="164"/>
                    </a:lnTo>
                    <a:lnTo>
                      <a:pt x="165" y="164"/>
                    </a:lnTo>
                    <a:lnTo>
                      <a:pt x="165" y="166"/>
                    </a:lnTo>
                    <a:lnTo>
                      <a:pt x="168" y="166"/>
                    </a:lnTo>
                    <a:lnTo>
                      <a:pt x="168" y="166"/>
                    </a:lnTo>
                    <a:lnTo>
                      <a:pt x="168" y="169"/>
                    </a:lnTo>
                    <a:lnTo>
                      <a:pt x="165" y="169"/>
                    </a:lnTo>
                    <a:lnTo>
                      <a:pt x="165" y="169"/>
                    </a:lnTo>
                    <a:lnTo>
                      <a:pt x="165" y="171"/>
                    </a:lnTo>
                    <a:lnTo>
                      <a:pt x="165" y="171"/>
                    </a:lnTo>
                    <a:lnTo>
                      <a:pt x="165" y="173"/>
                    </a:lnTo>
                    <a:lnTo>
                      <a:pt x="168" y="173"/>
                    </a:lnTo>
                    <a:lnTo>
                      <a:pt x="168" y="173"/>
                    </a:lnTo>
                    <a:lnTo>
                      <a:pt x="168" y="173"/>
                    </a:lnTo>
                    <a:lnTo>
                      <a:pt x="170" y="173"/>
                    </a:lnTo>
                    <a:lnTo>
                      <a:pt x="170" y="173"/>
                    </a:lnTo>
                    <a:lnTo>
                      <a:pt x="170" y="176"/>
                    </a:lnTo>
                    <a:lnTo>
                      <a:pt x="170" y="176"/>
                    </a:lnTo>
                    <a:lnTo>
                      <a:pt x="170" y="176"/>
                    </a:lnTo>
                    <a:lnTo>
                      <a:pt x="170" y="176"/>
                    </a:lnTo>
                    <a:lnTo>
                      <a:pt x="170" y="176"/>
                    </a:lnTo>
                    <a:lnTo>
                      <a:pt x="170" y="178"/>
                    </a:lnTo>
                    <a:lnTo>
                      <a:pt x="170" y="178"/>
                    </a:lnTo>
                    <a:lnTo>
                      <a:pt x="170" y="178"/>
                    </a:lnTo>
                    <a:lnTo>
                      <a:pt x="170" y="180"/>
                    </a:lnTo>
                    <a:lnTo>
                      <a:pt x="172" y="180"/>
                    </a:lnTo>
                    <a:lnTo>
                      <a:pt x="172" y="180"/>
                    </a:lnTo>
                    <a:lnTo>
                      <a:pt x="175" y="180"/>
                    </a:lnTo>
                    <a:lnTo>
                      <a:pt x="175" y="178"/>
                    </a:lnTo>
                    <a:lnTo>
                      <a:pt x="175" y="178"/>
                    </a:lnTo>
                    <a:lnTo>
                      <a:pt x="175" y="178"/>
                    </a:lnTo>
                    <a:lnTo>
                      <a:pt x="175" y="178"/>
                    </a:lnTo>
                    <a:lnTo>
                      <a:pt x="177" y="178"/>
                    </a:lnTo>
                    <a:lnTo>
                      <a:pt x="177" y="178"/>
                    </a:lnTo>
                    <a:lnTo>
                      <a:pt x="177" y="178"/>
                    </a:lnTo>
                    <a:lnTo>
                      <a:pt x="177" y="180"/>
                    </a:lnTo>
                    <a:lnTo>
                      <a:pt x="177" y="180"/>
                    </a:lnTo>
                    <a:lnTo>
                      <a:pt x="180" y="180"/>
                    </a:lnTo>
                    <a:lnTo>
                      <a:pt x="180" y="180"/>
                    </a:lnTo>
                    <a:lnTo>
                      <a:pt x="182" y="180"/>
                    </a:lnTo>
                    <a:lnTo>
                      <a:pt x="182" y="178"/>
                    </a:lnTo>
                    <a:lnTo>
                      <a:pt x="182" y="178"/>
                    </a:lnTo>
                    <a:lnTo>
                      <a:pt x="182" y="178"/>
                    </a:lnTo>
                    <a:lnTo>
                      <a:pt x="184" y="178"/>
                    </a:lnTo>
                    <a:lnTo>
                      <a:pt x="184" y="178"/>
                    </a:lnTo>
                    <a:lnTo>
                      <a:pt x="184" y="178"/>
                    </a:lnTo>
                    <a:lnTo>
                      <a:pt x="184" y="176"/>
                    </a:lnTo>
                    <a:lnTo>
                      <a:pt x="184" y="176"/>
                    </a:lnTo>
                    <a:lnTo>
                      <a:pt x="184" y="176"/>
                    </a:lnTo>
                    <a:lnTo>
                      <a:pt x="184" y="176"/>
                    </a:lnTo>
                    <a:lnTo>
                      <a:pt x="187" y="176"/>
                    </a:lnTo>
                    <a:lnTo>
                      <a:pt x="187" y="176"/>
                    </a:lnTo>
                    <a:lnTo>
                      <a:pt x="187" y="173"/>
                    </a:lnTo>
                    <a:lnTo>
                      <a:pt x="189" y="173"/>
                    </a:lnTo>
                    <a:lnTo>
                      <a:pt x="189" y="173"/>
                    </a:lnTo>
                    <a:lnTo>
                      <a:pt x="189" y="173"/>
                    </a:lnTo>
                    <a:lnTo>
                      <a:pt x="189" y="173"/>
                    </a:lnTo>
                    <a:lnTo>
                      <a:pt x="191" y="173"/>
                    </a:lnTo>
                    <a:lnTo>
                      <a:pt x="191" y="171"/>
                    </a:lnTo>
                    <a:lnTo>
                      <a:pt x="191" y="171"/>
                    </a:lnTo>
                    <a:lnTo>
                      <a:pt x="191" y="173"/>
                    </a:lnTo>
                    <a:lnTo>
                      <a:pt x="191" y="173"/>
                    </a:lnTo>
                    <a:lnTo>
                      <a:pt x="191" y="176"/>
                    </a:lnTo>
                    <a:lnTo>
                      <a:pt x="191" y="176"/>
                    </a:lnTo>
                    <a:lnTo>
                      <a:pt x="191" y="176"/>
                    </a:lnTo>
                    <a:lnTo>
                      <a:pt x="191" y="176"/>
                    </a:lnTo>
                    <a:lnTo>
                      <a:pt x="191" y="178"/>
                    </a:lnTo>
                    <a:lnTo>
                      <a:pt x="191" y="178"/>
                    </a:lnTo>
                    <a:lnTo>
                      <a:pt x="191" y="178"/>
                    </a:lnTo>
                    <a:lnTo>
                      <a:pt x="191" y="180"/>
                    </a:lnTo>
                    <a:lnTo>
                      <a:pt x="191" y="180"/>
                    </a:lnTo>
                    <a:lnTo>
                      <a:pt x="189" y="180"/>
                    </a:lnTo>
                    <a:lnTo>
                      <a:pt x="189" y="180"/>
                    </a:lnTo>
                    <a:lnTo>
                      <a:pt x="189" y="180"/>
                    </a:lnTo>
                    <a:lnTo>
                      <a:pt x="189" y="183"/>
                    </a:lnTo>
                    <a:lnTo>
                      <a:pt x="189" y="183"/>
                    </a:lnTo>
                    <a:lnTo>
                      <a:pt x="187" y="183"/>
                    </a:lnTo>
                    <a:lnTo>
                      <a:pt x="187" y="183"/>
                    </a:lnTo>
                    <a:lnTo>
                      <a:pt x="187" y="183"/>
                    </a:lnTo>
                    <a:lnTo>
                      <a:pt x="187" y="185"/>
                    </a:lnTo>
                    <a:lnTo>
                      <a:pt x="184" y="185"/>
                    </a:lnTo>
                    <a:lnTo>
                      <a:pt x="184" y="185"/>
                    </a:lnTo>
                    <a:lnTo>
                      <a:pt x="184" y="185"/>
                    </a:lnTo>
                    <a:lnTo>
                      <a:pt x="182" y="185"/>
                    </a:lnTo>
                    <a:lnTo>
                      <a:pt x="182" y="185"/>
                    </a:lnTo>
                    <a:lnTo>
                      <a:pt x="182" y="185"/>
                    </a:lnTo>
                    <a:lnTo>
                      <a:pt x="182" y="188"/>
                    </a:lnTo>
                    <a:lnTo>
                      <a:pt x="182" y="188"/>
                    </a:lnTo>
                    <a:lnTo>
                      <a:pt x="182" y="188"/>
                    </a:lnTo>
                    <a:lnTo>
                      <a:pt x="182" y="190"/>
                    </a:lnTo>
                    <a:lnTo>
                      <a:pt x="182" y="190"/>
                    </a:lnTo>
                    <a:lnTo>
                      <a:pt x="182" y="190"/>
                    </a:lnTo>
                    <a:lnTo>
                      <a:pt x="180" y="190"/>
                    </a:lnTo>
                    <a:lnTo>
                      <a:pt x="180" y="190"/>
                    </a:lnTo>
                    <a:lnTo>
                      <a:pt x="180" y="192"/>
                    </a:lnTo>
                    <a:lnTo>
                      <a:pt x="180" y="192"/>
                    </a:lnTo>
                    <a:lnTo>
                      <a:pt x="180" y="195"/>
                    </a:lnTo>
                    <a:lnTo>
                      <a:pt x="177" y="195"/>
                    </a:lnTo>
                    <a:lnTo>
                      <a:pt x="177" y="195"/>
                    </a:lnTo>
                    <a:lnTo>
                      <a:pt x="180" y="195"/>
                    </a:lnTo>
                    <a:lnTo>
                      <a:pt x="180" y="195"/>
                    </a:lnTo>
                    <a:lnTo>
                      <a:pt x="182" y="195"/>
                    </a:lnTo>
                    <a:lnTo>
                      <a:pt x="182" y="195"/>
                    </a:lnTo>
                    <a:lnTo>
                      <a:pt x="180" y="195"/>
                    </a:lnTo>
                    <a:lnTo>
                      <a:pt x="180" y="195"/>
                    </a:lnTo>
                    <a:lnTo>
                      <a:pt x="180" y="197"/>
                    </a:lnTo>
                    <a:lnTo>
                      <a:pt x="177" y="197"/>
                    </a:lnTo>
                    <a:lnTo>
                      <a:pt x="177" y="195"/>
                    </a:lnTo>
                    <a:lnTo>
                      <a:pt x="177" y="195"/>
                    </a:lnTo>
                    <a:lnTo>
                      <a:pt x="177" y="195"/>
                    </a:lnTo>
                    <a:lnTo>
                      <a:pt x="175" y="195"/>
                    </a:lnTo>
                    <a:lnTo>
                      <a:pt x="175" y="197"/>
                    </a:lnTo>
                    <a:lnTo>
                      <a:pt x="175" y="197"/>
                    </a:lnTo>
                    <a:lnTo>
                      <a:pt x="175" y="197"/>
                    </a:lnTo>
                    <a:lnTo>
                      <a:pt x="175" y="197"/>
                    </a:lnTo>
                    <a:lnTo>
                      <a:pt x="172" y="197"/>
                    </a:lnTo>
                    <a:lnTo>
                      <a:pt x="172" y="199"/>
                    </a:lnTo>
                    <a:lnTo>
                      <a:pt x="172" y="199"/>
                    </a:lnTo>
                    <a:lnTo>
                      <a:pt x="172" y="199"/>
                    </a:lnTo>
                    <a:lnTo>
                      <a:pt x="172" y="202"/>
                    </a:lnTo>
                    <a:lnTo>
                      <a:pt x="170" y="202"/>
                    </a:lnTo>
                    <a:lnTo>
                      <a:pt x="170" y="202"/>
                    </a:lnTo>
                    <a:lnTo>
                      <a:pt x="170" y="204"/>
                    </a:lnTo>
                    <a:lnTo>
                      <a:pt x="170" y="204"/>
                    </a:lnTo>
                    <a:lnTo>
                      <a:pt x="170" y="204"/>
                    </a:lnTo>
                    <a:lnTo>
                      <a:pt x="170" y="204"/>
                    </a:lnTo>
                    <a:lnTo>
                      <a:pt x="170" y="207"/>
                    </a:lnTo>
                    <a:lnTo>
                      <a:pt x="170" y="207"/>
                    </a:lnTo>
                    <a:lnTo>
                      <a:pt x="170" y="207"/>
                    </a:lnTo>
                    <a:lnTo>
                      <a:pt x="168" y="207"/>
                    </a:lnTo>
                    <a:lnTo>
                      <a:pt x="168" y="207"/>
                    </a:lnTo>
                    <a:lnTo>
                      <a:pt x="168" y="207"/>
                    </a:lnTo>
                    <a:lnTo>
                      <a:pt x="168" y="204"/>
                    </a:lnTo>
                    <a:lnTo>
                      <a:pt x="165" y="204"/>
                    </a:lnTo>
                    <a:lnTo>
                      <a:pt x="165" y="204"/>
                    </a:lnTo>
                    <a:lnTo>
                      <a:pt x="165" y="204"/>
                    </a:lnTo>
                    <a:lnTo>
                      <a:pt x="165" y="207"/>
                    </a:lnTo>
                    <a:lnTo>
                      <a:pt x="163" y="207"/>
                    </a:lnTo>
                    <a:lnTo>
                      <a:pt x="163" y="207"/>
                    </a:lnTo>
                    <a:lnTo>
                      <a:pt x="163" y="209"/>
                    </a:lnTo>
                    <a:lnTo>
                      <a:pt x="163" y="209"/>
                    </a:lnTo>
                    <a:lnTo>
                      <a:pt x="163" y="209"/>
                    </a:lnTo>
                    <a:lnTo>
                      <a:pt x="161" y="209"/>
                    </a:lnTo>
                    <a:lnTo>
                      <a:pt x="161" y="209"/>
                    </a:lnTo>
                    <a:lnTo>
                      <a:pt x="158" y="209"/>
                    </a:lnTo>
                    <a:lnTo>
                      <a:pt x="158" y="209"/>
                    </a:lnTo>
                    <a:lnTo>
                      <a:pt x="158" y="209"/>
                    </a:lnTo>
                    <a:lnTo>
                      <a:pt x="158" y="207"/>
                    </a:lnTo>
                    <a:lnTo>
                      <a:pt x="156" y="207"/>
                    </a:lnTo>
                    <a:lnTo>
                      <a:pt x="156" y="207"/>
                    </a:lnTo>
                    <a:lnTo>
                      <a:pt x="156" y="209"/>
                    </a:lnTo>
                    <a:lnTo>
                      <a:pt x="156" y="209"/>
                    </a:lnTo>
                    <a:lnTo>
                      <a:pt x="156" y="209"/>
                    </a:lnTo>
                    <a:lnTo>
                      <a:pt x="156" y="211"/>
                    </a:lnTo>
                    <a:lnTo>
                      <a:pt x="158" y="211"/>
                    </a:lnTo>
                    <a:lnTo>
                      <a:pt x="158" y="211"/>
                    </a:lnTo>
                    <a:lnTo>
                      <a:pt x="158" y="214"/>
                    </a:lnTo>
                    <a:lnTo>
                      <a:pt x="158" y="214"/>
                    </a:lnTo>
                    <a:lnTo>
                      <a:pt x="156" y="214"/>
                    </a:lnTo>
                    <a:lnTo>
                      <a:pt x="156" y="214"/>
                    </a:lnTo>
                    <a:lnTo>
                      <a:pt x="156" y="214"/>
                    </a:lnTo>
                    <a:lnTo>
                      <a:pt x="156" y="214"/>
                    </a:lnTo>
                    <a:lnTo>
                      <a:pt x="154" y="214"/>
                    </a:lnTo>
                    <a:lnTo>
                      <a:pt x="154" y="214"/>
                    </a:lnTo>
                    <a:lnTo>
                      <a:pt x="151" y="214"/>
                    </a:lnTo>
                    <a:lnTo>
                      <a:pt x="151" y="214"/>
                    </a:lnTo>
                    <a:lnTo>
                      <a:pt x="151" y="214"/>
                    </a:lnTo>
                    <a:lnTo>
                      <a:pt x="151" y="214"/>
                    </a:lnTo>
                    <a:lnTo>
                      <a:pt x="149" y="214"/>
                    </a:lnTo>
                    <a:lnTo>
                      <a:pt x="149" y="214"/>
                    </a:lnTo>
                    <a:lnTo>
                      <a:pt x="149" y="214"/>
                    </a:lnTo>
                    <a:lnTo>
                      <a:pt x="149" y="214"/>
                    </a:lnTo>
                    <a:lnTo>
                      <a:pt x="149" y="216"/>
                    </a:lnTo>
                    <a:lnTo>
                      <a:pt x="146" y="216"/>
                    </a:lnTo>
                    <a:lnTo>
                      <a:pt x="146" y="216"/>
                    </a:lnTo>
                    <a:lnTo>
                      <a:pt x="146" y="218"/>
                    </a:lnTo>
                    <a:lnTo>
                      <a:pt x="146" y="218"/>
                    </a:lnTo>
                    <a:lnTo>
                      <a:pt x="146" y="221"/>
                    </a:lnTo>
                    <a:lnTo>
                      <a:pt x="146" y="221"/>
                    </a:lnTo>
                    <a:lnTo>
                      <a:pt x="146" y="221"/>
                    </a:lnTo>
                    <a:lnTo>
                      <a:pt x="146" y="223"/>
                    </a:lnTo>
                    <a:lnTo>
                      <a:pt x="144" y="223"/>
                    </a:lnTo>
                    <a:lnTo>
                      <a:pt x="144" y="223"/>
                    </a:lnTo>
                    <a:lnTo>
                      <a:pt x="144" y="223"/>
                    </a:lnTo>
                    <a:lnTo>
                      <a:pt x="144" y="223"/>
                    </a:lnTo>
                    <a:lnTo>
                      <a:pt x="144" y="223"/>
                    </a:lnTo>
                    <a:lnTo>
                      <a:pt x="142" y="223"/>
                    </a:lnTo>
                    <a:lnTo>
                      <a:pt x="142" y="223"/>
                    </a:lnTo>
                    <a:lnTo>
                      <a:pt x="142" y="223"/>
                    </a:lnTo>
                    <a:lnTo>
                      <a:pt x="142" y="223"/>
                    </a:lnTo>
                    <a:lnTo>
                      <a:pt x="139" y="223"/>
                    </a:lnTo>
                    <a:lnTo>
                      <a:pt x="139" y="223"/>
                    </a:lnTo>
                    <a:lnTo>
                      <a:pt x="137" y="223"/>
                    </a:lnTo>
                    <a:lnTo>
                      <a:pt x="137" y="225"/>
                    </a:lnTo>
                    <a:lnTo>
                      <a:pt x="137" y="225"/>
                    </a:lnTo>
                    <a:lnTo>
                      <a:pt x="137" y="225"/>
                    </a:lnTo>
                    <a:lnTo>
                      <a:pt x="135" y="225"/>
                    </a:lnTo>
                    <a:lnTo>
                      <a:pt x="135" y="225"/>
                    </a:lnTo>
                    <a:lnTo>
                      <a:pt x="132" y="225"/>
                    </a:lnTo>
                    <a:lnTo>
                      <a:pt x="132" y="225"/>
                    </a:lnTo>
                    <a:lnTo>
                      <a:pt x="132" y="225"/>
                    </a:lnTo>
                    <a:lnTo>
                      <a:pt x="130" y="225"/>
                    </a:lnTo>
                    <a:lnTo>
                      <a:pt x="130" y="225"/>
                    </a:lnTo>
                    <a:lnTo>
                      <a:pt x="130" y="225"/>
                    </a:lnTo>
                    <a:lnTo>
                      <a:pt x="130" y="225"/>
                    </a:lnTo>
                    <a:lnTo>
                      <a:pt x="130" y="225"/>
                    </a:lnTo>
                    <a:lnTo>
                      <a:pt x="130" y="223"/>
                    </a:lnTo>
                    <a:lnTo>
                      <a:pt x="128" y="223"/>
                    </a:lnTo>
                    <a:lnTo>
                      <a:pt x="128" y="223"/>
                    </a:lnTo>
                    <a:lnTo>
                      <a:pt x="128" y="223"/>
                    </a:lnTo>
                    <a:lnTo>
                      <a:pt x="125" y="223"/>
                    </a:lnTo>
                    <a:lnTo>
                      <a:pt x="125" y="223"/>
                    </a:lnTo>
                    <a:lnTo>
                      <a:pt x="125" y="223"/>
                    </a:lnTo>
                    <a:lnTo>
                      <a:pt x="125" y="225"/>
                    </a:lnTo>
                    <a:lnTo>
                      <a:pt x="125" y="225"/>
                    </a:lnTo>
                    <a:lnTo>
                      <a:pt x="125" y="225"/>
                    </a:lnTo>
                    <a:lnTo>
                      <a:pt x="125" y="225"/>
                    </a:lnTo>
                    <a:lnTo>
                      <a:pt x="123" y="225"/>
                    </a:lnTo>
                    <a:lnTo>
                      <a:pt x="123" y="228"/>
                    </a:lnTo>
                    <a:lnTo>
                      <a:pt x="123" y="228"/>
                    </a:lnTo>
                    <a:lnTo>
                      <a:pt x="123" y="228"/>
                    </a:lnTo>
                    <a:lnTo>
                      <a:pt x="123" y="228"/>
                    </a:lnTo>
                    <a:lnTo>
                      <a:pt x="123" y="230"/>
                    </a:lnTo>
                    <a:lnTo>
                      <a:pt x="123" y="230"/>
                    </a:lnTo>
                    <a:lnTo>
                      <a:pt x="120" y="230"/>
                    </a:lnTo>
                    <a:lnTo>
                      <a:pt x="120" y="233"/>
                    </a:lnTo>
                    <a:lnTo>
                      <a:pt x="120" y="233"/>
                    </a:lnTo>
                    <a:lnTo>
                      <a:pt x="120" y="233"/>
                    </a:lnTo>
                    <a:lnTo>
                      <a:pt x="120" y="235"/>
                    </a:lnTo>
                    <a:lnTo>
                      <a:pt x="120" y="235"/>
                    </a:lnTo>
                    <a:lnTo>
                      <a:pt x="120" y="235"/>
                    </a:lnTo>
                    <a:lnTo>
                      <a:pt x="120" y="235"/>
                    </a:lnTo>
                    <a:lnTo>
                      <a:pt x="120" y="235"/>
                    </a:lnTo>
                    <a:lnTo>
                      <a:pt x="120" y="235"/>
                    </a:lnTo>
                    <a:lnTo>
                      <a:pt x="120" y="237"/>
                    </a:lnTo>
                    <a:lnTo>
                      <a:pt x="120" y="237"/>
                    </a:lnTo>
                    <a:lnTo>
                      <a:pt x="120" y="240"/>
                    </a:lnTo>
                    <a:lnTo>
                      <a:pt x="120" y="240"/>
                    </a:lnTo>
                    <a:lnTo>
                      <a:pt x="120" y="240"/>
                    </a:lnTo>
                    <a:lnTo>
                      <a:pt x="120" y="242"/>
                    </a:lnTo>
                    <a:lnTo>
                      <a:pt x="118" y="242"/>
                    </a:lnTo>
                    <a:lnTo>
                      <a:pt x="118" y="242"/>
                    </a:lnTo>
                    <a:lnTo>
                      <a:pt x="118" y="244"/>
                    </a:lnTo>
                    <a:lnTo>
                      <a:pt x="118" y="244"/>
                    </a:lnTo>
                    <a:lnTo>
                      <a:pt x="118" y="244"/>
                    </a:lnTo>
                    <a:lnTo>
                      <a:pt x="118" y="244"/>
                    </a:lnTo>
                    <a:lnTo>
                      <a:pt x="118" y="244"/>
                    </a:lnTo>
                    <a:lnTo>
                      <a:pt x="118" y="244"/>
                    </a:lnTo>
                    <a:lnTo>
                      <a:pt x="118" y="244"/>
                    </a:lnTo>
                    <a:lnTo>
                      <a:pt x="118" y="247"/>
                    </a:lnTo>
                    <a:lnTo>
                      <a:pt x="118" y="247"/>
                    </a:lnTo>
                    <a:lnTo>
                      <a:pt x="118" y="249"/>
                    </a:lnTo>
                    <a:lnTo>
                      <a:pt x="118" y="249"/>
                    </a:lnTo>
                    <a:lnTo>
                      <a:pt x="118" y="252"/>
                    </a:lnTo>
                    <a:lnTo>
                      <a:pt x="118" y="252"/>
                    </a:lnTo>
                    <a:lnTo>
                      <a:pt x="120" y="252"/>
                    </a:lnTo>
                    <a:lnTo>
                      <a:pt x="120" y="254"/>
                    </a:lnTo>
                    <a:lnTo>
                      <a:pt x="118" y="254"/>
                    </a:lnTo>
                    <a:lnTo>
                      <a:pt x="118" y="254"/>
                    </a:lnTo>
                    <a:lnTo>
                      <a:pt x="118" y="254"/>
                    </a:lnTo>
                    <a:lnTo>
                      <a:pt x="116" y="254"/>
                    </a:lnTo>
                    <a:lnTo>
                      <a:pt x="116" y="254"/>
                    </a:lnTo>
                    <a:lnTo>
                      <a:pt x="116" y="254"/>
                    </a:lnTo>
                    <a:lnTo>
                      <a:pt x="116" y="254"/>
                    </a:lnTo>
                    <a:lnTo>
                      <a:pt x="116" y="254"/>
                    </a:lnTo>
                    <a:lnTo>
                      <a:pt x="113" y="254"/>
                    </a:lnTo>
                    <a:lnTo>
                      <a:pt x="113" y="254"/>
                    </a:lnTo>
                    <a:lnTo>
                      <a:pt x="111" y="254"/>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0" name="Freeform 112"/>
              <p:cNvSpPr>
                <a:spLocks/>
              </p:cNvSpPr>
              <p:nvPr/>
            </p:nvSpPr>
            <p:spPr bwMode="auto">
              <a:xfrm>
                <a:off x="2810" y="2030"/>
                <a:ext cx="191" cy="472"/>
              </a:xfrm>
              <a:custGeom>
                <a:avLst/>
                <a:gdLst/>
                <a:ahLst/>
                <a:cxnLst>
                  <a:cxn ang="0">
                    <a:pos x="120" y="273"/>
                  </a:cxn>
                  <a:cxn ang="0">
                    <a:pos x="135" y="294"/>
                  </a:cxn>
                  <a:cxn ang="0">
                    <a:pos x="144" y="308"/>
                  </a:cxn>
                  <a:cxn ang="0">
                    <a:pos x="137" y="332"/>
                  </a:cxn>
                  <a:cxn ang="0">
                    <a:pos x="132" y="353"/>
                  </a:cxn>
                  <a:cxn ang="0">
                    <a:pos x="149" y="372"/>
                  </a:cxn>
                  <a:cxn ang="0">
                    <a:pos x="151" y="403"/>
                  </a:cxn>
                  <a:cxn ang="0">
                    <a:pos x="161" y="425"/>
                  </a:cxn>
                  <a:cxn ang="0">
                    <a:pos x="146" y="446"/>
                  </a:cxn>
                  <a:cxn ang="0">
                    <a:pos x="137" y="472"/>
                  </a:cxn>
                  <a:cxn ang="0">
                    <a:pos x="132" y="446"/>
                  </a:cxn>
                  <a:cxn ang="0">
                    <a:pos x="137" y="432"/>
                  </a:cxn>
                  <a:cxn ang="0">
                    <a:pos x="132" y="441"/>
                  </a:cxn>
                  <a:cxn ang="0">
                    <a:pos x="130" y="422"/>
                  </a:cxn>
                  <a:cxn ang="0">
                    <a:pos x="130" y="415"/>
                  </a:cxn>
                  <a:cxn ang="0">
                    <a:pos x="123" y="413"/>
                  </a:cxn>
                  <a:cxn ang="0">
                    <a:pos x="132" y="401"/>
                  </a:cxn>
                  <a:cxn ang="0">
                    <a:pos x="137" y="391"/>
                  </a:cxn>
                  <a:cxn ang="0">
                    <a:pos x="125" y="375"/>
                  </a:cxn>
                  <a:cxn ang="0">
                    <a:pos x="120" y="349"/>
                  </a:cxn>
                  <a:cxn ang="0">
                    <a:pos x="118" y="325"/>
                  </a:cxn>
                  <a:cxn ang="0">
                    <a:pos x="111" y="304"/>
                  </a:cxn>
                  <a:cxn ang="0">
                    <a:pos x="101" y="292"/>
                  </a:cxn>
                  <a:cxn ang="0">
                    <a:pos x="85" y="311"/>
                  </a:cxn>
                  <a:cxn ang="0">
                    <a:pos x="66" y="327"/>
                  </a:cxn>
                  <a:cxn ang="0">
                    <a:pos x="49" y="323"/>
                  </a:cxn>
                  <a:cxn ang="0">
                    <a:pos x="45" y="304"/>
                  </a:cxn>
                  <a:cxn ang="0">
                    <a:pos x="49" y="275"/>
                  </a:cxn>
                  <a:cxn ang="0">
                    <a:pos x="42" y="254"/>
                  </a:cxn>
                  <a:cxn ang="0">
                    <a:pos x="30" y="240"/>
                  </a:cxn>
                  <a:cxn ang="0">
                    <a:pos x="26" y="223"/>
                  </a:cxn>
                  <a:cxn ang="0">
                    <a:pos x="16" y="223"/>
                  </a:cxn>
                  <a:cxn ang="0">
                    <a:pos x="4" y="199"/>
                  </a:cxn>
                  <a:cxn ang="0">
                    <a:pos x="9" y="183"/>
                  </a:cxn>
                  <a:cxn ang="0">
                    <a:pos x="14" y="164"/>
                  </a:cxn>
                  <a:cxn ang="0">
                    <a:pos x="19" y="145"/>
                  </a:cxn>
                  <a:cxn ang="0">
                    <a:pos x="26" y="116"/>
                  </a:cxn>
                  <a:cxn ang="0">
                    <a:pos x="42" y="119"/>
                  </a:cxn>
                  <a:cxn ang="0">
                    <a:pos x="52" y="93"/>
                  </a:cxn>
                  <a:cxn ang="0">
                    <a:pos x="59" y="71"/>
                  </a:cxn>
                  <a:cxn ang="0">
                    <a:pos x="64" y="48"/>
                  </a:cxn>
                  <a:cxn ang="0">
                    <a:pos x="85" y="34"/>
                  </a:cxn>
                  <a:cxn ang="0">
                    <a:pos x="106" y="36"/>
                  </a:cxn>
                  <a:cxn ang="0">
                    <a:pos x="109" y="17"/>
                  </a:cxn>
                  <a:cxn ang="0">
                    <a:pos x="118" y="5"/>
                  </a:cxn>
                  <a:cxn ang="0">
                    <a:pos x="130" y="24"/>
                  </a:cxn>
                  <a:cxn ang="0">
                    <a:pos x="142" y="43"/>
                  </a:cxn>
                  <a:cxn ang="0">
                    <a:pos x="139" y="69"/>
                  </a:cxn>
                  <a:cxn ang="0">
                    <a:pos x="123" y="83"/>
                  </a:cxn>
                  <a:cxn ang="0">
                    <a:pos x="116" y="105"/>
                  </a:cxn>
                  <a:cxn ang="0">
                    <a:pos x="120" y="116"/>
                  </a:cxn>
                  <a:cxn ang="0">
                    <a:pos x="142" y="116"/>
                  </a:cxn>
                  <a:cxn ang="0">
                    <a:pos x="149" y="138"/>
                  </a:cxn>
                  <a:cxn ang="0">
                    <a:pos x="154" y="154"/>
                  </a:cxn>
                  <a:cxn ang="0">
                    <a:pos x="165" y="164"/>
                  </a:cxn>
                  <a:cxn ang="0">
                    <a:pos x="177" y="180"/>
                  </a:cxn>
                  <a:cxn ang="0">
                    <a:pos x="189" y="180"/>
                  </a:cxn>
                  <a:cxn ang="0">
                    <a:pos x="177" y="195"/>
                  </a:cxn>
                  <a:cxn ang="0">
                    <a:pos x="158" y="209"/>
                  </a:cxn>
                  <a:cxn ang="0">
                    <a:pos x="146" y="223"/>
                  </a:cxn>
                  <a:cxn ang="0">
                    <a:pos x="125" y="225"/>
                  </a:cxn>
                  <a:cxn ang="0">
                    <a:pos x="118" y="249"/>
                  </a:cxn>
                </a:cxnLst>
                <a:rect l="0" t="0" r="r" b="b"/>
                <a:pathLst>
                  <a:path w="191" h="472">
                    <a:moveTo>
                      <a:pt x="111" y="254"/>
                    </a:moveTo>
                    <a:lnTo>
                      <a:pt x="111" y="256"/>
                    </a:lnTo>
                    <a:lnTo>
                      <a:pt x="111" y="256"/>
                    </a:lnTo>
                    <a:lnTo>
                      <a:pt x="113" y="256"/>
                    </a:lnTo>
                    <a:lnTo>
                      <a:pt x="113" y="259"/>
                    </a:lnTo>
                    <a:lnTo>
                      <a:pt x="113" y="259"/>
                    </a:lnTo>
                    <a:lnTo>
                      <a:pt x="113" y="261"/>
                    </a:lnTo>
                    <a:lnTo>
                      <a:pt x="113" y="261"/>
                    </a:lnTo>
                    <a:lnTo>
                      <a:pt x="113" y="261"/>
                    </a:lnTo>
                    <a:lnTo>
                      <a:pt x="116" y="261"/>
                    </a:lnTo>
                    <a:lnTo>
                      <a:pt x="116" y="261"/>
                    </a:lnTo>
                    <a:lnTo>
                      <a:pt x="116" y="259"/>
                    </a:lnTo>
                    <a:lnTo>
                      <a:pt x="116" y="259"/>
                    </a:lnTo>
                    <a:lnTo>
                      <a:pt x="116" y="259"/>
                    </a:lnTo>
                    <a:lnTo>
                      <a:pt x="116" y="261"/>
                    </a:lnTo>
                    <a:lnTo>
                      <a:pt x="116" y="261"/>
                    </a:lnTo>
                    <a:lnTo>
                      <a:pt x="116" y="263"/>
                    </a:lnTo>
                    <a:lnTo>
                      <a:pt x="118" y="263"/>
                    </a:lnTo>
                    <a:lnTo>
                      <a:pt x="118" y="263"/>
                    </a:lnTo>
                    <a:lnTo>
                      <a:pt x="118" y="263"/>
                    </a:lnTo>
                    <a:lnTo>
                      <a:pt x="118" y="263"/>
                    </a:lnTo>
                    <a:lnTo>
                      <a:pt x="118" y="266"/>
                    </a:lnTo>
                    <a:lnTo>
                      <a:pt x="118" y="266"/>
                    </a:lnTo>
                    <a:lnTo>
                      <a:pt x="118" y="268"/>
                    </a:lnTo>
                    <a:lnTo>
                      <a:pt x="118" y="268"/>
                    </a:lnTo>
                    <a:lnTo>
                      <a:pt x="118" y="268"/>
                    </a:lnTo>
                    <a:lnTo>
                      <a:pt x="118" y="268"/>
                    </a:lnTo>
                    <a:lnTo>
                      <a:pt x="118" y="271"/>
                    </a:lnTo>
                    <a:lnTo>
                      <a:pt x="118" y="271"/>
                    </a:lnTo>
                    <a:lnTo>
                      <a:pt x="118" y="271"/>
                    </a:lnTo>
                    <a:lnTo>
                      <a:pt x="118" y="273"/>
                    </a:lnTo>
                    <a:lnTo>
                      <a:pt x="118" y="273"/>
                    </a:lnTo>
                    <a:lnTo>
                      <a:pt x="118" y="273"/>
                    </a:lnTo>
                    <a:lnTo>
                      <a:pt x="118" y="273"/>
                    </a:lnTo>
                    <a:lnTo>
                      <a:pt x="118" y="273"/>
                    </a:lnTo>
                    <a:lnTo>
                      <a:pt x="120" y="273"/>
                    </a:lnTo>
                    <a:lnTo>
                      <a:pt x="120" y="275"/>
                    </a:lnTo>
                    <a:lnTo>
                      <a:pt x="120" y="275"/>
                    </a:lnTo>
                    <a:lnTo>
                      <a:pt x="120" y="275"/>
                    </a:lnTo>
                    <a:lnTo>
                      <a:pt x="120" y="278"/>
                    </a:lnTo>
                    <a:lnTo>
                      <a:pt x="123" y="278"/>
                    </a:lnTo>
                    <a:lnTo>
                      <a:pt x="123" y="278"/>
                    </a:lnTo>
                    <a:lnTo>
                      <a:pt x="123" y="278"/>
                    </a:lnTo>
                    <a:lnTo>
                      <a:pt x="123" y="280"/>
                    </a:lnTo>
                    <a:lnTo>
                      <a:pt x="123" y="280"/>
                    </a:lnTo>
                    <a:lnTo>
                      <a:pt x="123" y="280"/>
                    </a:lnTo>
                    <a:lnTo>
                      <a:pt x="125" y="280"/>
                    </a:lnTo>
                    <a:lnTo>
                      <a:pt x="125" y="282"/>
                    </a:lnTo>
                    <a:lnTo>
                      <a:pt x="125" y="282"/>
                    </a:lnTo>
                    <a:lnTo>
                      <a:pt x="125" y="282"/>
                    </a:lnTo>
                    <a:lnTo>
                      <a:pt x="125" y="282"/>
                    </a:lnTo>
                    <a:lnTo>
                      <a:pt x="125" y="282"/>
                    </a:lnTo>
                    <a:lnTo>
                      <a:pt x="128" y="282"/>
                    </a:lnTo>
                    <a:lnTo>
                      <a:pt x="128" y="285"/>
                    </a:lnTo>
                    <a:lnTo>
                      <a:pt x="128" y="285"/>
                    </a:lnTo>
                    <a:lnTo>
                      <a:pt x="128" y="285"/>
                    </a:lnTo>
                    <a:lnTo>
                      <a:pt x="128" y="287"/>
                    </a:lnTo>
                    <a:lnTo>
                      <a:pt x="130" y="287"/>
                    </a:lnTo>
                    <a:lnTo>
                      <a:pt x="130" y="287"/>
                    </a:lnTo>
                    <a:lnTo>
                      <a:pt x="130" y="287"/>
                    </a:lnTo>
                    <a:lnTo>
                      <a:pt x="130" y="289"/>
                    </a:lnTo>
                    <a:lnTo>
                      <a:pt x="130" y="289"/>
                    </a:lnTo>
                    <a:lnTo>
                      <a:pt x="130" y="289"/>
                    </a:lnTo>
                    <a:lnTo>
                      <a:pt x="130" y="292"/>
                    </a:lnTo>
                    <a:lnTo>
                      <a:pt x="132" y="292"/>
                    </a:lnTo>
                    <a:lnTo>
                      <a:pt x="132" y="292"/>
                    </a:lnTo>
                    <a:lnTo>
                      <a:pt x="132" y="292"/>
                    </a:lnTo>
                    <a:lnTo>
                      <a:pt x="132" y="292"/>
                    </a:lnTo>
                    <a:lnTo>
                      <a:pt x="135" y="292"/>
                    </a:lnTo>
                    <a:lnTo>
                      <a:pt x="135" y="294"/>
                    </a:lnTo>
                    <a:lnTo>
                      <a:pt x="135" y="294"/>
                    </a:lnTo>
                    <a:lnTo>
                      <a:pt x="135" y="294"/>
                    </a:lnTo>
                    <a:lnTo>
                      <a:pt x="135" y="294"/>
                    </a:lnTo>
                    <a:lnTo>
                      <a:pt x="137" y="294"/>
                    </a:lnTo>
                    <a:lnTo>
                      <a:pt x="137" y="297"/>
                    </a:lnTo>
                    <a:lnTo>
                      <a:pt x="135" y="297"/>
                    </a:lnTo>
                    <a:lnTo>
                      <a:pt x="135" y="297"/>
                    </a:lnTo>
                    <a:lnTo>
                      <a:pt x="137" y="297"/>
                    </a:lnTo>
                    <a:lnTo>
                      <a:pt x="137" y="299"/>
                    </a:lnTo>
                    <a:lnTo>
                      <a:pt x="135" y="299"/>
                    </a:lnTo>
                    <a:lnTo>
                      <a:pt x="135" y="299"/>
                    </a:lnTo>
                    <a:lnTo>
                      <a:pt x="135" y="299"/>
                    </a:lnTo>
                    <a:lnTo>
                      <a:pt x="135" y="301"/>
                    </a:lnTo>
                    <a:lnTo>
                      <a:pt x="135" y="301"/>
                    </a:lnTo>
                    <a:lnTo>
                      <a:pt x="135" y="301"/>
                    </a:lnTo>
                    <a:lnTo>
                      <a:pt x="137" y="301"/>
                    </a:lnTo>
                    <a:lnTo>
                      <a:pt x="137" y="304"/>
                    </a:lnTo>
                    <a:lnTo>
                      <a:pt x="137" y="304"/>
                    </a:lnTo>
                    <a:lnTo>
                      <a:pt x="137" y="304"/>
                    </a:lnTo>
                    <a:lnTo>
                      <a:pt x="137" y="304"/>
                    </a:lnTo>
                    <a:lnTo>
                      <a:pt x="137" y="304"/>
                    </a:lnTo>
                    <a:lnTo>
                      <a:pt x="137" y="306"/>
                    </a:lnTo>
                    <a:lnTo>
                      <a:pt x="137" y="306"/>
                    </a:lnTo>
                    <a:lnTo>
                      <a:pt x="139" y="306"/>
                    </a:lnTo>
                    <a:lnTo>
                      <a:pt x="139" y="308"/>
                    </a:lnTo>
                    <a:lnTo>
                      <a:pt x="139" y="308"/>
                    </a:lnTo>
                    <a:lnTo>
                      <a:pt x="139" y="311"/>
                    </a:lnTo>
                    <a:lnTo>
                      <a:pt x="139" y="311"/>
                    </a:lnTo>
                    <a:lnTo>
                      <a:pt x="139" y="311"/>
                    </a:lnTo>
                    <a:lnTo>
                      <a:pt x="142" y="311"/>
                    </a:lnTo>
                    <a:lnTo>
                      <a:pt x="142" y="311"/>
                    </a:lnTo>
                    <a:lnTo>
                      <a:pt x="142" y="311"/>
                    </a:lnTo>
                    <a:lnTo>
                      <a:pt x="142" y="308"/>
                    </a:lnTo>
                    <a:lnTo>
                      <a:pt x="142" y="308"/>
                    </a:lnTo>
                    <a:lnTo>
                      <a:pt x="142" y="308"/>
                    </a:lnTo>
                    <a:lnTo>
                      <a:pt x="144" y="308"/>
                    </a:lnTo>
                    <a:lnTo>
                      <a:pt x="144" y="308"/>
                    </a:lnTo>
                    <a:lnTo>
                      <a:pt x="144" y="308"/>
                    </a:lnTo>
                    <a:lnTo>
                      <a:pt x="144" y="311"/>
                    </a:lnTo>
                    <a:lnTo>
                      <a:pt x="144" y="311"/>
                    </a:lnTo>
                    <a:lnTo>
                      <a:pt x="144" y="313"/>
                    </a:lnTo>
                    <a:lnTo>
                      <a:pt x="144" y="313"/>
                    </a:lnTo>
                    <a:lnTo>
                      <a:pt x="144" y="313"/>
                    </a:lnTo>
                    <a:lnTo>
                      <a:pt x="144" y="313"/>
                    </a:lnTo>
                    <a:lnTo>
                      <a:pt x="142" y="313"/>
                    </a:lnTo>
                    <a:lnTo>
                      <a:pt x="142" y="316"/>
                    </a:lnTo>
                    <a:lnTo>
                      <a:pt x="142" y="316"/>
                    </a:lnTo>
                    <a:lnTo>
                      <a:pt x="142" y="316"/>
                    </a:lnTo>
                    <a:lnTo>
                      <a:pt x="139" y="316"/>
                    </a:lnTo>
                    <a:lnTo>
                      <a:pt x="139" y="316"/>
                    </a:lnTo>
                    <a:lnTo>
                      <a:pt x="139" y="316"/>
                    </a:lnTo>
                    <a:lnTo>
                      <a:pt x="137" y="316"/>
                    </a:lnTo>
                    <a:lnTo>
                      <a:pt x="137" y="318"/>
                    </a:lnTo>
                    <a:lnTo>
                      <a:pt x="137" y="318"/>
                    </a:lnTo>
                    <a:lnTo>
                      <a:pt x="137" y="318"/>
                    </a:lnTo>
                    <a:lnTo>
                      <a:pt x="137" y="318"/>
                    </a:lnTo>
                    <a:lnTo>
                      <a:pt x="137" y="320"/>
                    </a:lnTo>
                    <a:lnTo>
                      <a:pt x="137" y="320"/>
                    </a:lnTo>
                    <a:lnTo>
                      <a:pt x="137" y="320"/>
                    </a:lnTo>
                    <a:lnTo>
                      <a:pt x="137" y="323"/>
                    </a:lnTo>
                    <a:lnTo>
                      <a:pt x="137" y="323"/>
                    </a:lnTo>
                    <a:lnTo>
                      <a:pt x="137" y="323"/>
                    </a:lnTo>
                    <a:lnTo>
                      <a:pt x="137" y="323"/>
                    </a:lnTo>
                    <a:lnTo>
                      <a:pt x="137" y="323"/>
                    </a:lnTo>
                    <a:lnTo>
                      <a:pt x="137" y="325"/>
                    </a:lnTo>
                    <a:lnTo>
                      <a:pt x="137" y="325"/>
                    </a:lnTo>
                    <a:lnTo>
                      <a:pt x="137" y="325"/>
                    </a:lnTo>
                    <a:lnTo>
                      <a:pt x="137" y="327"/>
                    </a:lnTo>
                    <a:lnTo>
                      <a:pt x="137" y="327"/>
                    </a:lnTo>
                    <a:lnTo>
                      <a:pt x="137" y="327"/>
                    </a:lnTo>
                    <a:lnTo>
                      <a:pt x="137" y="330"/>
                    </a:lnTo>
                    <a:lnTo>
                      <a:pt x="137" y="330"/>
                    </a:lnTo>
                    <a:lnTo>
                      <a:pt x="137" y="332"/>
                    </a:lnTo>
                    <a:lnTo>
                      <a:pt x="137" y="332"/>
                    </a:lnTo>
                    <a:lnTo>
                      <a:pt x="137" y="332"/>
                    </a:lnTo>
                    <a:lnTo>
                      <a:pt x="137" y="335"/>
                    </a:lnTo>
                    <a:lnTo>
                      <a:pt x="137" y="335"/>
                    </a:lnTo>
                    <a:lnTo>
                      <a:pt x="137" y="335"/>
                    </a:lnTo>
                    <a:lnTo>
                      <a:pt x="137" y="335"/>
                    </a:lnTo>
                    <a:lnTo>
                      <a:pt x="135" y="335"/>
                    </a:lnTo>
                    <a:lnTo>
                      <a:pt x="135" y="335"/>
                    </a:lnTo>
                    <a:lnTo>
                      <a:pt x="132" y="335"/>
                    </a:lnTo>
                    <a:lnTo>
                      <a:pt x="132" y="335"/>
                    </a:lnTo>
                    <a:lnTo>
                      <a:pt x="132" y="337"/>
                    </a:lnTo>
                    <a:lnTo>
                      <a:pt x="132" y="337"/>
                    </a:lnTo>
                    <a:lnTo>
                      <a:pt x="132" y="337"/>
                    </a:lnTo>
                    <a:lnTo>
                      <a:pt x="132" y="337"/>
                    </a:lnTo>
                    <a:lnTo>
                      <a:pt x="132" y="337"/>
                    </a:lnTo>
                    <a:lnTo>
                      <a:pt x="130" y="337"/>
                    </a:lnTo>
                    <a:lnTo>
                      <a:pt x="130" y="337"/>
                    </a:lnTo>
                    <a:lnTo>
                      <a:pt x="130" y="337"/>
                    </a:lnTo>
                    <a:lnTo>
                      <a:pt x="130" y="339"/>
                    </a:lnTo>
                    <a:lnTo>
                      <a:pt x="130" y="339"/>
                    </a:lnTo>
                    <a:lnTo>
                      <a:pt x="130" y="339"/>
                    </a:lnTo>
                    <a:lnTo>
                      <a:pt x="130" y="342"/>
                    </a:lnTo>
                    <a:lnTo>
                      <a:pt x="130" y="342"/>
                    </a:lnTo>
                    <a:lnTo>
                      <a:pt x="130" y="344"/>
                    </a:lnTo>
                    <a:lnTo>
                      <a:pt x="130" y="344"/>
                    </a:lnTo>
                    <a:lnTo>
                      <a:pt x="130" y="344"/>
                    </a:lnTo>
                    <a:lnTo>
                      <a:pt x="130" y="344"/>
                    </a:lnTo>
                    <a:lnTo>
                      <a:pt x="130" y="346"/>
                    </a:lnTo>
                    <a:lnTo>
                      <a:pt x="130" y="346"/>
                    </a:lnTo>
                    <a:lnTo>
                      <a:pt x="130" y="349"/>
                    </a:lnTo>
                    <a:lnTo>
                      <a:pt x="130" y="349"/>
                    </a:lnTo>
                    <a:lnTo>
                      <a:pt x="130" y="349"/>
                    </a:lnTo>
                    <a:lnTo>
                      <a:pt x="130" y="351"/>
                    </a:lnTo>
                    <a:lnTo>
                      <a:pt x="132" y="351"/>
                    </a:lnTo>
                    <a:lnTo>
                      <a:pt x="132" y="351"/>
                    </a:lnTo>
                    <a:lnTo>
                      <a:pt x="132" y="351"/>
                    </a:lnTo>
                    <a:lnTo>
                      <a:pt x="132" y="353"/>
                    </a:lnTo>
                    <a:lnTo>
                      <a:pt x="132" y="353"/>
                    </a:lnTo>
                    <a:lnTo>
                      <a:pt x="132" y="353"/>
                    </a:lnTo>
                    <a:lnTo>
                      <a:pt x="135" y="353"/>
                    </a:lnTo>
                    <a:lnTo>
                      <a:pt x="135" y="353"/>
                    </a:lnTo>
                    <a:lnTo>
                      <a:pt x="135" y="356"/>
                    </a:lnTo>
                    <a:lnTo>
                      <a:pt x="135" y="356"/>
                    </a:lnTo>
                    <a:lnTo>
                      <a:pt x="135" y="356"/>
                    </a:lnTo>
                    <a:lnTo>
                      <a:pt x="135" y="358"/>
                    </a:lnTo>
                    <a:lnTo>
                      <a:pt x="137" y="358"/>
                    </a:lnTo>
                    <a:lnTo>
                      <a:pt x="137" y="358"/>
                    </a:lnTo>
                    <a:lnTo>
                      <a:pt x="137" y="358"/>
                    </a:lnTo>
                    <a:lnTo>
                      <a:pt x="137" y="361"/>
                    </a:lnTo>
                    <a:lnTo>
                      <a:pt x="137" y="361"/>
                    </a:lnTo>
                    <a:lnTo>
                      <a:pt x="137" y="361"/>
                    </a:lnTo>
                    <a:lnTo>
                      <a:pt x="137" y="363"/>
                    </a:lnTo>
                    <a:lnTo>
                      <a:pt x="139" y="363"/>
                    </a:lnTo>
                    <a:lnTo>
                      <a:pt x="139" y="363"/>
                    </a:lnTo>
                    <a:lnTo>
                      <a:pt x="139" y="363"/>
                    </a:lnTo>
                    <a:lnTo>
                      <a:pt x="142" y="363"/>
                    </a:lnTo>
                    <a:lnTo>
                      <a:pt x="142" y="363"/>
                    </a:lnTo>
                    <a:lnTo>
                      <a:pt x="142" y="363"/>
                    </a:lnTo>
                    <a:lnTo>
                      <a:pt x="142" y="365"/>
                    </a:lnTo>
                    <a:lnTo>
                      <a:pt x="142" y="365"/>
                    </a:lnTo>
                    <a:lnTo>
                      <a:pt x="144" y="365"/>
                    </a:lnTo>
                    <a:lnTo>
                      <a:pt x="144" y="365"/>
                    </a:lnTo>
                    <a:lnTo>
                      <a:pt x="144" y="365"/>
                    </a:lnTo>
                    <a:lnTo>
                      <a:pt x="144" y="368"/>
                    </a:lnTo>
                    <a:lnTo>
                      <a:pt x="144" y="368"/>
                    </a:lnTo>
                    <a:lnTo>
                      <a:pt x="144" y="368"/>
                    </a:lnTo>
                    <a:lnTo>
                      <a:pt x="146" y="368"/>
                    </a:lnTo>
                    <a:lnTo>
                      <a:pt x="146" y="370"/>
                    </a:lnTo>
                    <a:lnTo>
                      <a:pt x="146" y="370"/>
                    </a:lnTo>
                    <a:lnTo>
                      <a:pt x="146" y="370"/>
                    </a:lnTo>
                    <a:lnTo>
                      <a:pt x="146" y="372"/>
                    </a:lnTo>
                    <a:lnTo>
                      <a:pt x="149" y="372"/>
                    </a:lnTo>
                    <a:lnTo>
                      <a:pt x="149" y="372"/>
                    </a:lnTo>
                    <a:lnTo>
                      <a:pt x="149" y="372"/>
                    </a:lnTo>
                    <a:lnTo>
                      <a:pt x="149" y="372"/>
                    </a:lnTo>
                    <a:lnTo>
                      <a:pt x="149" y="375"/>
                    </a:lnTo>
                    <a:lnTo>
                      <a:pt x="149" y="375"/>
                    </a:lnTo>
                    <a:lnTo>
                      <a:pt x="149" y="375"/>
                    </a:lnTo>
                    <a:lnTo>
                      <a:pt x="149" y="377"/>
                    </a:lnTo>
                    <a:lnTo>
                      <a:pt x="149" y="377"/>
                    </a:lnTo>
                    <a:lnTo>
                      <a:pt x="149" y="380"/>
                    </a:lnTo>
                    <a:lnTo>
                      <a:pt x="149" y="380"/>
                    </a:lnTo>
                    <a:lnTo>
                      <a:pt x="149" y="382"/>
                    </a:lnTo>
                    <a:lnTo>
                      <a:pt x="151" y="382"/>
                    </a:lnTo>
                    <a:lnTo>
                      <a:pt x="151" y="382"/>
                    </a:lnTo>
                    <a:lnTo>
                      <a:pt x="151" y="382"/>
                    </a:lnTo>
                    <a:lnTo>
                      <a:pt x="151" y="384"/>
                    </a:lnTo>
                    <a:lnTo>
                      <a:pt x="151" y="384"/>
                    </a:lnTo>
                    <a:lnTo>
                      <a:pt x="151" y="387"/>
                    </a:lnTo>
                    <a:lnTo>
                      <a:pt x="151" y="387"/>
                    </a:lnTo>
                    <a:lnTo>
                      <a:pt x="151" y="389"/>
                    </a:lnTo>
                    <a:lnTo>
                      <a:pt x="151" y="389"/>
                    </a:lnTo>
                    <a:lnTo>
                      <a:pt x="149" y="389"/>
                    </a:lnTo>
                    <a:lnTo>
                      <a:pt x="149" y="389"/>
                    </a:lnTo>
                    <a:lnTo>
                      <a:pt x="149" y="391"/>
                    </a:lnTo>
                    <a:lnTo>
                      <a:pt x="149" y="391"/>
                    </a:lnTo>
                    <a:lnTo>
                      <a:pt x="149" y="391"/>
                    </a:lnTo>
                    <a:lnTo>
                      <a:pt x="149" y="394"/>
                    </a:lnTo>
                    <a:lnTo>
                      <a:pt x="149" y="394"/>
                    </a:lnTo>
                    <a:lnTo>
                      <a:pt x="149" y="394"/>
                    </a:lnTo>
                    <a:lnTo>
                      <a:pt x="151" y="394"/>
                    </a:lnTo>
                    <a:lnTo>
                      <a:pt x="151" y="396"/>
                    </a:lnTo>
                    <a:lnTo>
                      <a:pt x="151" y="396"/>
                    </a:lnTo>
                    <a:lnTo>
                      <a:pt x="151" y="398"/>
                    </a:lnTo>
                    <a:lnTo>
                      <a:pt x="151" y="398"/>
                    </a:lnTo>
                    <a:lnTo>
                      <a:pt x="151" y="401"/>
                    </a:lnTo>
                    <a:lnTo>
                      <a:pt x="151" y="401"/>
                    </a:lnTo>
                    <a:lnTo>
                      <a:pt x="151" y="401"/>
                    </a:lnTo>
                    <a:lnTo>
                      <a:pt x="151" y="403"/>
                    </a:lnTo>
                    <a:lnTo>
                      <a:pt x="151" y="403"/>
                    </a:lnTo>
                    <a:lnTo>
                      <a:pt x="151" y="403"/>
                    </a:lnTo>
                    <a:lnTo>
                      <a:pt x="154" y="403"/>
                    </a:lnTo>
                    <a:lnTo>
                      <a:pt x="154" y="403"/>
                    </a:lnTo>
                    <a:lnTo>
                      <a:pt x="154" y="403"/>
                    </a:lnTo>
                    <a:lnTo>
                      <a:pt x="156" y="403"/>
                    </a:lnTo>
                    <a:lnTo>
                      <a:pt x="156" y="406"/>
                    </a:lnTo>
                    <a:lnTo>
                      <a:pt x="156" y="406"/>
                    </a:lnTo>
                    <a:lnTo>
                      <a:pt x="156" y="406"/>
                    </a:lnTo>
                    <a:lnTo>
                      <a:pt x="156" y="406"/>
                    </a:lnTo>
                    <a:lnTo>
                      <a:pt x="156" y="408"/>
                    </a:lnTo>
                    <a:lnTo>
                      <a:pt x="156" y="408"/>
                    </a:lnTo>
                    <a:lnTo>
                      <a:pt x="156" y="410"/>
                    </a:lnTo>
                    <a:lnTo>
                      <a:pt x="156" y="410"/>
                    </a:lnTo>
                    <a:lnTo>
                      <a:pt x="156" y="410"/>
                    </a:lnTo>
                    <a:lnTo>
                      <a:pt x="156" y="413"/>
                    </a:lnTo>
                    <a:lnTo>
                      <a:pt x="156" y="413"/>
                    </a:lnTo>
                    <a:lnTo>
                      <a:pt x="156" y="413"/>
                    </a:lnTo>
                    <a:lnTo>
                      <a:pt x="156" y="413"/>
                    </a:lnTo>
                    <a:lnTo>
                      <a:pt x="156" y="415"/>
                    </a:lnTo>
                    <a:lnTo>
                      <a:pt x="156" y="415"/>
                    </a:lnTo>
                    <a:lnTo>
                      <a:pt x="156" y="417"/>
                    </a:lnTo>
                    <a:lnTo>
                      <a:pt x="158" y="417"/>
                    </a:lnTo>
                    <a:lnTo>
                      <a:pt x="158" y="417"/>
                    </a:lnTo>
                    <a:lnTo>
                      <a:pt x="158" y="417"/>
                    </a:lnTo>
                    <a:lnTo>
                      <a:pt x="158" y="417"/>
                    </a:lnTo>
                    <a:lnTo>
                      <a:pt x="158" y="420"/>
                    </a:lnTo>
                    <a:lnTo>
                      <a:pt x="158" y="420"/>
                    </a:lnTo>
                    <a:lnTo>
                      <a:pt x="158" y="420"/>
                    </a:lnTo>
                    <a:lnTo>
                      <a:pt x="158" y="422"/>
                    </a:lnTo>
                    <a:lnTo>
                      <a:pt x="158" y="422"/>
                    </a:lnTo>
                    <a:lnTo>
                      <a:pt x="158" y="422"/>
                    </a:lnTo>
                    <a:lnTo>
                      <a:pt x="158" y="422"/>
                    </a:lnTo>
                    <a:lnTo>
                      <a:pt x="158" y="425"/>
                    </a:lnTo>
                    <a:lnTo>
                      <a:pt x="161" y="425"/>
                    </a:lnTo>
                    <a:lnTo>
                      <a:pt x="161" y="425"/>
                    </a:lnTo>
                    <a:lnTo>
                      <a:pt x="161" y="427"/>
                    </a:lnTo>
                    <a:lnTo>
                      <a:pt x="158" y="427"/>
                    </a:lnTo>
                    <a:lnTo>
                      <a:pt x="158" y="427"/>
                    </a:lnTo>
                    <a:lnTo>
                      <a:pt x="158" y="427"/>
                    </a:lnTo>
                    <a:lnTo>
                      <a:pt x="158" y="429"/>
                    </a:lnTo>
                    <a:lnTo>
                      <a:pt x="158" y="429"/>
                    </a:lnTo>
                    <a:lnTo>
                      <a:pt x="158" y="429"/>
                    </a:lnTo>
                    <a:lnTo>
                      <a:pt x="156" y="429"/>
                    </a:lnTo>
                    <a:lnTo>
                      <a:pt x="156" y="429"/>
                    </a:lnTo>
                    <a:lnTo>
                      <a:pt x="156" y="432"/>
                    </a:lnTo>
                    <a:lnTo>
                      <a:pt x="156" y="432"/>
                    </a:lnTo>
                    <a:lnTo>
                      <a:pt x="156" y="432"/>
                    </a:lnTo>
                    <a:lnTo>
                      <a:pt x="156" y="432"/>
                    </a:lnTo>
                    <a:lnTo>
                      <a:pt x="156" y="434"/>
                    </a:lnTo>
                    <a:lnTo>
                      <a:pt x="156" y="434"/>
                    </a:lnTo>
                    <a:lnTo>
                      <a:pt x="156" y="436"/>
                    </a:lnTo>
                    <a:lnTo>
                      <a:pt x="154" y="436"/>
                    </a:lnTo>
                    <a:lnTo>
                      <a:pt x="154" y="436"/>
                    </a:lnTo>
                    <a:lnTo>
                      <a:pt x="154" y="436"/>
                    </a:lnTo>
                    <a:lnTo>
                      <a:pt x="154" y="439"/>
                    </a:lnTo>
                    <a:lnTo>
                      <a:pt x="154" y="439"/>
                    </a:lnTo>
                    <a:lnTo>
                      <a:pt x="151" y="439"/>
                    </a:lnTo>
                    <a:lnTo>
                      <a:pt x="151" y="441"/>
                    </a:lnTo>
                    <a:lnTo>
                      <a:pt x="151" y="441"/>
                    </a:lnTo>
                    <a:lnTo>
                      <a:pt x="151" y="441"/>
                    </a:lnTo>
                    <a:lnTo>
                      <a:pt x="151" y="441"/>
                    </a:lnTo>
                    <a:lnTo>
                      <a:pt x="151" y="441"/>
                    </a:lnTo>
                    <a:lnTo>
                      <a:pt x="151" y="444"/>
                    </a:lnTo>
                    <a:lnTo>
                      <a:pt x="149" y="444"/>
                    </a:lnTo>
                    <a:lnTo>
                      <a:pt x="149" y="444"/>
                    </a:lnTo>
                    <a:lnTo>
                      <a:pt x="149" y="444"/>
                    </a:lnTo>
                    <a:lnTo>
                      <a:pt x="149" y="446"/>
                    </a:lnTo>
                    <a:lnTo>
                      <a:pt x="149" y="446"/>
                    </a:lnTo>
                    <a:lnTo>
                      <a:pt x="149" y="446"/>
                    </a:lnTo>
                    <a:lnTo>
                      <a:pt x="146" y="446"/>
                    </a:lnTo>
                    <a:lnTo>
                      <a:pt x="146" y="446"/>
                    </a:lnTo>
                    <a:lnTo>
                      <a:pt x="146" y="448"/>
                    </a:lnTo>
                    <a:lnTo>
                      <a:pt x="146" y="448"/>
                    </a:lnTo>
                    <a:lnTo>
                      <a:pt x="146" y="451"/>
                    </a:lnTo>
                    <a:lnTo>
                      <a:pt x="144" y="451"/>
                    </a:lnTo>
                    <a:lnTo>
                      <a:pt x="144" y="451"/>
                    </a:lnTo>
                    <a:lnTo>
                      <a:pt x="144" y="451"/>
                    </a:lnTo>
                    <a:lnTo>
                      <a:pt x="144" y="451"/>
                    </a:lnTo>
                    <a:lnTo>
                      <a:pt x="144" y="451"/>
                    </a:lnTo>
                    <a:lnTo>
                      <a:pt x="142" y="451"/>
                    </a:lnTo>
                    <a:lnTo>
                      <a:pt x="142" y="453"/>
                    </a:lnTo>
                    <a:lnTo>
                      <a:pt x="142" y="453"/>
                    </a:lnTo>
                    <a:lnTo>
                      <a:pt x="142" y="453"/>
                    </a:lnTo>
                    <a:lnTo>
                      <a:pt x="142" y="455"/>
                    </a:lnTo>
                    <a:lnTo>
                      <a:pt x="142" y="455"/>
                    </a:lnTo>
                    <a:lnTo>
                      <a:pt x="142" y="458"/>
                    </a:lnTo>
                    <a:lnTo>
                      <a:pt x="142" y="458"/>
                    </a:lnTo>
                    <a:lnTo>
                      <a:pt x="142" y="458"/>
                    </a:lnTo>
                    <a:lnTo>
                      <a:pt x="142" y="458"/>
                    </a:lnTo>
                    <a:lnTo>
                      <a:pt x="142" y="460"/>
                    </a:lnTo>
                    <a:lnTo>
                      <a:pt x="142" y="460"/>
                    </a:lnTo>
                    <a:lnTo>
                      <a:pt x="142" y="460"/>
                    </a:lnTo>
                    <a:lnTo>
                      <a:pt x="142" y="462"/>
                    </a:lnTo>
                    <a:lnTo>
                      <a:pt x="142" y="462"/>
                    </a:lnTo>
                    <a:lnTo>
                      <a:pt x="142" y="462"/>
                    </a:lnTo>
                    <a:lnTo>
                      <a:pt x="139" y="462"/>
                    </a:lnTo>
                    <a:lnTo>
                      <a:pt x="139" y="465"/>
                    </a:lnTo>
                    <a:lnTo>
                      <a:pt x="139" y="465"/>
                    </a:lnTo>
                    <a:lnTo>
                      <a:pt x="139" y="467"/>
                    </a:lnTo>
                    <a:lnTo>
                      <a:pt x="139" y="467"/>
                    </a:lnTo>
                    <a:lnTo>
                      <a:pt x="139" y="467"/>
                    </a:lnTo>
                    <a:lnTo>
                      <a:pt x="137" y="467"/>
                    </a:lnTo>
                    <a:lnTo>
                      <a:pt x="137" y="470"/>
                    </a:lnTo>
                    <a:lnTo>
                      <a:pt x="137" y="470"/>
                    </a:lnTo>
                    <a:lnTo>
                      <a:pt x="137" y="470"/>
                    </a:lnTo>
                    <a:lnTo>
                      <a:pt x="137" y="472"/>
                    </a:lnTo>
                    <a:lnTo>
                      <a:pt x="137" y="472"/>
                    </a:lnTo>
                    <a:lnTo>
                      <a:pt x="137" y="472"/>
                    </a:lnTo>
                    <a:lnTo>
                      <a:pt x="137" y="472"/>
                    </a:lnTo>
                    <a:lnTo>
                      <a:pt x="135" y="472"/>
                    </a:lnTo>
                    <a:lnTo>
                      <a:pt x="135" y="472"/>
                    </a:lnTo>
                    <a:lnTo>
                      <a:pt x="135" y="472"/>
                    </a:lnTo>
                    <a:lnTo>
                      <a:pt x="135" y="472"/>
                    </a:lnTo>
                    <a:lnTo>
                      <a:pt x="135" y="470"/>
                    </a:lnTo>
                    <a:lnTo>
                      <a:pt x="135" y="470"/>
                    </a:lnTo>
                    <a:lnTo>
                      <a:pt x="135" y="470"/>
                    </a:lnTo>
                    <a:lnTo>
                      <a:pt x="135" y="467"/>
                    </a:lnTo>
                    <a:lnTo>
                      <a:pt x="135" y="467"/>
                    </a:lnTo>
                    <a:lnTo>
                      <a:pt x="135" y="467"/>
                    </a:lnTo>
                    <a:lnTo>
                      <a:pt x="135" y="465"/>
                    </a:lnTo>
                    <a:lnTo>
                      <a:pt x="135" y="465"/>
                    </a:lnTo>
                    <a:lnTo>
                      <a:pt x="135" y="465"/>
                    </a:lnTo>
                    <a:lnTo>
                      <a:pt x="135" y="462"/>
                    </a:lnTo>
                    <a:lnTo>
                      <a:pt x="135" y="462"/>
                    </a:lnTo>
                    <a:lnTo>
                      <a:pt x="135" y="462"/>
                    </a:lnTo>
                    <a:lnTo>
                      <a:pt x="135" y="460"/>
                    </a:lnTo>
                    <a:lnTo>
                      <a:pt x="135" y="460"/>
                    </a:lnTo>
                    <a:lnTo>
                      <a:pt x="135" y="460"/>
                    </a:lnTo>
                    <a:lnTo>
                      <a:pt x="135" y="458"/>
                    </a:lnTo>
                    <a:lnTo>
                      <a:pt x="135" y="458"/>
                    </a:lnTo>
                    <a:lnTo>
                      <a:pt x="135" y="455"/>
                    </a:lnTo>
                    <a:lnTo>
                      <a:pt x="132" y="455"/>
                    </a:lnTo>
                    <a:lnTo>
                      <a:pt x="132" y="455"/>
                    </a:lnTo>
                    <a:lnTo>
                      <a:pt x="132" y="453"/>
                    </a:lnTo>
                    <a:lnTo>
                      <a:pt x="132" y="453"/>
                    </a:lnTo>
                    <a:lnTo>
                      <a:pt x="135" y="453"/>
                    </a:lnTo>
                    <a:lnTo>
                      <a:pt x="135" y="451"/>
                    </a:lnTo>
                    <a:lnTo>
                      <a:pt x="135" y="451"/>
                    </a:lnTo>
                    <a:lnTo>
                      <a:pt x="135" y="451"/>
                    </a:lnTo>
                    <a:lnTo>
                      <a:pt x="135" y="448"/>
                    </a:lnTo>
                    <a:lnTo>
                      <a:pt x="135" y="448"/>
                    </a:lnTo>
                    <a:lnTo>
                      <a:pt x="132" y="448"/>
                    </a:lnTo>
                    <a:lnTo>
                      <a:pt x="132" y="446"/>
                    </a:lnTo>
                    <a:lnTo>
                      <a:pt x="132" y="446"/>
                    </a:lnTo>
                    <a:lnTo>
                      <a:pt x="132" y="444"/>
                    </a:lnTo>
                    <a:lnTo>
                      <a:pt x="135" y="444"/>
                    </a:lnTo>
                    <a:lnTo>
                      <a:pt x="135" y="444"/>
                    </a:lnTo>
                    <a:lnTo>
                      <a:pt x="135" y="444"/>
                    </a:lnTo>
                    <a:lnTo>
                      <a:pt x="135" y="441"/>
                    </a:lnTo>
                    <a:lnTo>
                      <a:pt x="137" y="441"/>
                    </a:lnTo>
                    <a:lnTo>
                      <a:pt x="137" y="444"/>
                    </a:lnTo>
                    <a:lnTo>
                      <a:pt x="137" y="444"/>
                    </a:lnTo>
                    <a:lnTo>
                      <a:pt x="137" y="444"/>
                    </a:lnTo>
                    <a:lnTo>
                      <a:pt x="137" y="441"/>
                    </a:lnTo>
                    <a:lnTo>
                      <a:pt x="137" y="441"/>
                    </a:lnTo>
                    <a:lnTo>
                      <a:pt x="139" y="441"/>
                    </a:lnTo>
                    <a:lnTo>
                      <a:pt x="139" y="441"/>
                    </a:lnTo>
                    <a:lnTo>
                      <a:pt x="139" y="441"/>
                    </a:lnTo>
                    <a:lnTo>
                      <a:pt x="139" y="439"/>
                    </a:lnTo>
                    <a:lnTo>
                      <a:pt x="139" y="439"/>
                    </a:lnTo>
                    <a:lnTo>
                      <a:pt x="139" y="436"/>
                    </a:lnTo>
                    <a:lnTo>
                      <a:pt x="139" y="436"/>
                    </a:lnTo>
                    <a:lnTo>
                      <a:pt x="139" y="436"/>
                    </a:lnTo>
                    <a:lnTo>
                      <a:pt x="139" y="434"/>
                    </a:lnTo>
                    <a:lnTo>
                      <a:pt x="139" y="434"/>
                    </a:lnTo>
                    <a:lnTo>
                      <a:pt x="139" y="432"/>
                    </a:lnTo>
                    <a:lnTo>
                      <a:pt x="139" y="432"/>
                    </a:lnTo>
                    <a:lnTo>
                      <a:pt x="139" y="432"/>
                    </a:lnTo>
                    <a:lnTo>
                      <a:pt x="139" y="432"/>
                    </a:lnTo>
                    <a:lnTo>
                      <a:pt x="139" y="429"/>
                    </a:lnTo>
                    <a:lnTo>
                      <a:pt x="139" y="429"/>
                    </a:lnTo>
                    <a:lnTo>
                      <a:pt x="139" y="429"/>
                    </a:lnTo>
                    <a:lnTo>
                      <a:pt x="137" y="429"/>
                    </a:lnTo>
                    <a:lnTo>
                      <a:pt x="137" y="427"/>
                    </a:lnTo>
                    <a:lnTo>
                      <a:pt x="137" y="427"/>
                    </a:lnTo>
                    <a:lnTo>
                      <a:pt x="137" y="429"/>
                    </a:lnTo>
                    <a:lnTo>
                      <a:pt x="137" y="429"/>
                    </a:lnTo>
                    <a:lnTo>
                      <a:pt x="137" y="432"/>
                    </a:lnTo>
                    <a:lnTo>
                      <a:pt x="137" y="432"/>
                    </a:lnTo>
                    <a:lnTo>
                      <a:pt x="137" y="432"/>
                    </a:lnTo>
                    <a:lnTo>
                      <a:pt x="137" y="432"/>
                    </a:lnTo>
                    <a:lnTo>
                      <a:pt x="137" y="434"/>
                    </a:lnTo>
                    <a:lnTo>
                      <a:pt x="137" y="434"/>
                    </a:lnTo>
                    <a:lnTo>
                      <a:pt x="137" y="436"/>
                    </a:lnTo>
                    <a:lnTo>
                      <a:pt x="135" y="436"/>
                    </a:lnTo>
                    <a:lnTo>
                      <a:pt x="135" y="436"/>
                    </a:lnTo>
                    <a:lnTo>
                      <a:pt x="135" y="434"/>
                    </a:lnTo>
                    <a:lnTo>
                      <a:pt x="135" y="434"/>
                    </a:lnTo>
                    <a:lnTo>
                      <a:pt x="135" y="434"/>
                    </a:lnTo>
                    <a:lnTo>
                      <a:pt x="135" y="432"/>
                    </a:lnTo>
                    <a:lnTo>
                      <a:pt x="135" y="432"/>
                    </a:lnTo>
                    <a:lnTo>
                      <a:pt x="135" y="432"/>
                    </a:lnTo>
                    <a:lnTo>
                      <a:pt x="132" y="432"/>
                    </a:lnTo>
                    <a:lnTo>
                      <a:pt x="132" y="432"/>
                    </a:lnTo>
                    <a:lnTo>
                      <a:pt x="132" y="432"/>
                    </a:lnTo>
                    <a:lnTo>
                      <a:pt x="132" y="429"/>
                    </a:lnTo>
                    <a:lnTo>
                      <a:pt x="132" y="429"/>
                    </a:lnTo>
                    <a:lnTo>
                      <a:pt x="132" y="427"/>
                    </a:lnTo>
                    <a:lnTo>
                      <a:pt x="132" y="427"/>
                    </a:lnTo>
                    <a:lnTo>
                      <a:pt x="132" y="429"/>
                    </a:lnTo>
                    <a:lnTo>
                      <a:pt x="132" y="429"/>
                    </a:lnTo>
                    <a:lnTo>
                      <a:pt x="130" y="429"/>
                    </a:lnTo>
                    <a:lnTo>
                      <a:pt x="130" y="432"/>
                    </a:lnTo>
                    <a:lnTo>
                      <a:pt x="132" y="432"/>
                    </a:lnTo>
                    <a:lnTo>
                      <a:pt x="132" y="432"/>
                    </a:lnTo>
                    <a:lnTo>
                      <a:pt x="132" y="432"/>
                    </a:lnTo>
                    <a:lnTo>
                      <a:pt x="130" y="432"/>
                    </a:lnTo>
                    <a:lnTo>
                      <a:pt x="130" y="434"/>
                    </a:lnTo>
                    <a:lnTo>
                      <a:pt x="130" y="434"/>
                    </a:lnTo>
                    <a:lnTo>
                      <a:pt x="130" y="436"/>
                    </a:lnTo>
                    <a:lnTo>
                      <a:pt x="130" y="436"/>
                    </a:lnTo>
                    <a:lnTo>
                      <a:pt x="130" y="439"/>
                    </a:lnTo>
                    <a:lnTo>
                      <a:pt x="130" y="439"/>
                    </a:lnTo>
                    <a:lnTo>
                      <a:pt x="132" y="439"/>
                    </a:lnTo>
                    <a:lnTo>
                      <a:pt x="132" y="441"/>
                    </a:lnTo>
                    <a:lnTo>
                      <a:pt x="130" y="441"/>
                    </a:lnTo>
                    <a:lnTo>
                      <a:pt x="130" y="441"/>
                    </a:lnTo>
                    <a:lnTo>
                      <a:pt x="130" y="441"/>
                    </a:lnTo>
                    <a:lnTo>
                      <a:pt x="130" y="441"/>
                    </a:lnTo>
                    <a:lnTo>
                      <a:pt x="130" y="441"/>
                    </a:lnTo>
                    <a:lnTo>
                      <a:pt x="130" y="439"/>
                    </a:lnTo>
                    <a:lnTo>
                      <a:pt x="130" y="439"/>
                    </a:lnTo>
                    <a:lnTo>
                      <a:pt x="130" y="436"/>
                    </a:lnTo>
                    <a:lnTo>
                      <a:pt x="130" y="436"/>
                    </a:lnTo>
                    <a:lnTo>
                      <a:pt x="130" y="434"/>
                    </a:lnTo>
                    <a:lnTo>
                      <a:pt x="128" y="434"/>
                    </a:lnTo>
                    <a:lnTo>
                      <a:pt x="128" y="436"/>
                    </a:lnTo>
                    <a:lnTo>
                      <a:pt x="128" y="436"/>
                    </a:lnTo>
                    <a:lnTo>
                      <a:pt x="128" y="436"/>
                    </a:lnTo>
                    <a:lnTo>
                      <a:pt x="128" y="436"/>
                    </a:lnTo>
                    <a:lnTo>
                      <a:pt x="125" y="436"/>
                    </a:lnTo>
                    <a:lnTo>
                      <a:pt x="125" y="434"/>
                    </a:lnTo>
                    <a:lnTo>
                      <a:pt x="125" y="434"/>
                    </a:lnTo>
                    <a:lnTo>
                      <a:pt x="125" y="432"/>
                    </a:lnTo>
                    <a:lnTo>
                      <a:pt x="128" y="432"/>
                    </a:lnTo>
                    <a:lnTo>
                      <a:pt x="128" y="432"/>
                    </a:lnTo>
                    <a:lnTo>
                      <a:pt x="128" y="432"/>
                    </a:lnTo>
                    <a:lnTo>
                      <a:pt x="128" y="432"/>
                    </a:lnTo>
                    <a:lnTo>
                      <a:pt x="128" y="429"/>
                    </a:lnTo>
                    <a:lnTo>
                      <a:pt x="130" y="429"/>
                    </a:lnTo>
                    <a:lnTo>
                      <a:pt x="130" y="429"/>
                    </a:lnTo>
                    <a:lnTo>
                      <a:pt x="130" y="427"/>
                    </a:lnTo>
                    <a:lnTo>
                      <a:pt x="130" y="427"/>
                    </a:lnTo>
                    <a:lnTo>
                      <a:pt x="130" y="427"/>
                    </a:lnTo>
                    <a:lnTo>
                      <a:pt x="130" y="425"/>
                    </a:lnTo>
                    <a:lnTo>
                      <a:pt x="130" y="425"/>
                    </a:lnTo>
                    <a:lnTo>
                      <a:pt x="130" y="425"/>
                    </a:lnTo>
                    <a:lnTo>
                      <a:pt x="128" y="425"/>
                    </a:lnTo>
                    <a:lnTo>
                      <a:pt x="128" y="422"/>
                    </a:lnTo>
                    <a:lnTo>
                      <a:pt x="130" y="422"/>
                    </a:lnTo>
                    <a:lnTo>
                      <a:pt x="130" y="422"/>
                    </a:lnTo>
                    <a:lnTo>
                      <a:pt x="130" y="422"/>
                    </a:lnTo>
                    <a:lnTo>
                      <a:pt x="130" y="422"/>
                    </a:lnTo>
                    <a:lnTo>
                      <a:pt x="130" y="422"/>
                    </a:lnTo>
                    <a:lnTo>
                      <a:pt x="130" y="420"/>
                    </a:lnTo>
                    <a:lnTo>
                      <a:pt x="130" y="420"/>
                    </a:lnTo>
                    <a:lnTo>
                      <a:pt x="130" y="420"/>
                    </a:lnTo>
                    <a:lnTo>
                      <a:pt x="130" y="422"/>
                    </a:lnTo>
                    <a:lnTo>
                      <a:pt x="130" y="422"/>
                    </a:lnTo>
                    <a:lnTo>
                      <a:pt x="132" y="422"/>
                    </a:lnTo>
                    <a:lnTo>
                      <a:pt x="132" y="422"/>
                    </a:lnTo>
                    <a:lnTo>
                      <a:pt x="132" y="425"/>
                    </a:lnTo>
                    <a:lnTo>
                      <a:pt x="132" y="425"/>
                    </a:lnTo>
                    <a:lnTo>
                      <a:pt x="132" y="425"/>
                    </a:lnTo>
                    <a:lnTo>
                      <a:pt x="132" y="425"/>
                    </a:lnTo>
                    <a:lnTo>
                      <a:pt x="132" y="422"/>
                    </a:lnTo>
                    <a:lnTo>
                      <a:pt x="132" y="422"/>
                    </a:lnTo>
                    <a:lnTo>
                      <a:pt x="135" y="422"/>
                    </a:lnTo>
                    <a:lnTo>
                      <a:pt x="135" y="422"/>
                    </a:lnTo>
                    <a:lnTo>
                      <a:pt x="132" y="422"/>
                    </a:lnTo>
                    <a:lnTo>
                      <a:pt x="132" y="422"/>
                    </a:lnTo>
                    <a:lnTo>
                      <a:pt x="132" y="420"/>
                    </a:lnTo>
                    <a:lnTo>
                      <a:pt x="132" y="420"/>
                    </a:lnTo>
                    <a:lnTo>
                      <a:pt x="132" y="420"/>
                    </a:lnTo>
                    <a:lnTo>
                      <a:pt x="132" y="417"/>
                    </a:lnTo>
                    <a:lnTo>
                      <a:pt x="132" y="417"/>
                    </a:lnTo>
                    <a:lnTo>
                      <a:pt x="132" y="415"/>
                    </a:lnTo>
                    <a:lnTo>
                      <a:pt x="132" y="415"/>
                    </a:lnTo>
                    <a:lnTo>
                      <a:pt x="132" y="413"/>
                    </a:lnTo>
                    <a:lnTo>
                      <a:pt x="132" y="413"/>
                    </a:lnTo>
                    <a:lnTo>
                      <a:pt x="132" y="413"/>
                    </a:lnTo>
                    <a:lnTo>
                      <a:pt x="130" y="413"/>
                    </a:lnTo>
                    <a:lnTo>
                      <a:pt x="130" y="413"/>
                    </a:lnTo>
                    <a:lnTo>
                      <a:pt x="130" y="413"/>
                    </a:lnTo>
                    <a:lnTo>
                      <a:pt x="130" y="415"/>
                    </a:lnTo>
                    <a:lnTo>
                      <a:pt x="130" y="415"/>
                    </a:lnTo>
                    <a:lnTo>
                      <a:pt x="130" y="415"/>
                    </a:lnTo>
                    <a:lnTo>
                      <a:pt x="130" y="415"/>
                    </a:lnTo>
                    <a:lnTo>
                      <a:pt x="130" y="415"/>
                    </a:lnTo>
                    <a:lnTo>
                      <a:pt x="128" y="415"/>
                    </a:lnTo>
                    <a:lnTo>
                      <a:pt x="128" y="417"/>
                    </a:lnTo>
                    <a:lnTo>
                      <a:pt x="128" y="417"/>
                    </a:lnTo>
                    <a:lnTo>
                      <a:pt x="125" y="417"/>
                    </a:lnTo>
                    <a:lnTo>
                      <a:pt x="125" y="417"/>
                    </a:lnTo>
                    <a:lnTo>
                      <a:pt x="125" y="417"/>
                    </a:lnTo>
                    <a:lnTo>
                      <a:pt x="125" y="420"/>
                    </a:lnTo>
                    <a:lnTo>
                      <a:pt x="125" y="420"/>
                    </a:lnTo>
                    <a:lnTo>
                      <a:pt x="125" y="420"/>
                    </a:lnTo>
                    <a:lnTo>
                      <a:pt x="125" y="420"/>
                    </a:lnTo>
                    <a:lnTo>
                      <a:pt x="125" y="422"/>
                    </a:lnTo>
                    <a:lnTo>
                      <a:pt x="125" y="422"/>
                    </a:lnTo>
                    <a:lnTo>
                      <a:pt x="125" y="422"/>
                    </a:lnTo>
                    <a:lnTo>
                      <a:pt x="123" y="422"/>
                    </a:lnTo>
                    <a:lnTo>
                      <a:pt x="123" y="422"/>
                    </a:lnTo>
                    <a:lnTo>
                      <a:pt x="123" y="422"/>
                    </a:lnTo>
                    <a:lnTo>
                      <a:pt x="123" y="420"/>
                    </a:lnTo>
                    <a:lnTo>
                      <a:pt x="123" y="420"/>
                    </a:lnTo>
                    <a:lnTo>
                      <a:pt x="123" y="417"/>
                    </a:lnTo>
                    <a:lnTo>
                      <a:pt x="123" y="417"/>
                    </a:lnTo>
                    <a:lnTo>
                      <a:pt x="123" y="417"/>
                    </a:lnTo>
                    <a:lnTo>
                      <a:pt x="123" y="415"/>
                    </a:lnTo>
                    <a:lnTo>
                      <a:pt x="123" y="415"/>
                    </a:lnTo>
                    <a:lnTo>
                      <a:pt x="123" y="415"/>
                    </a:lnTo>
                    <a:lnTo>
                      <a:pt x="123" y="415"/>
                    </a:lnTo>
                    <a:lnTo>
                      <a:pt x="120" y="415"/>
                    </a:lnTo>
                    <a:lnTo>
                      <a:pt x="120" y="413"/>
                    </a:lnTo>
                    <a:lnTo>
                      <a:pt x="120" y="413"/>
                    </a:lnTo>
                    <a:lnTo>
                      <a:pt x="118" y="413"/>
                    </a:lnTo>
                    <a:lnTo>
                      <a:pt x="118" y="413"/>
                    </a:lnTo>
                    <a:lnTo>
                      <a:pt x="118" y="413"/>
                    </a:lnTo>
                    <a:lnTo>
                      <a:pt x="120" y="413"/>
                    </a:lnTo>
                    <a:lnTo>
                      <a:pt x="120" y="413"/>
                    </a:lnTo>
                    <a:lnTo>
                      <a:pt x="123" y="413"/>
                    </a:lnTo>
                    <a:lnTo>
                      <a:pt x="123" y="413"/>
                    </a:lnTo>
                    <a:lnTo>
                      <a:pt x="123" y="410"/>
                    </a:lnTo>
                    <a:lnTo>
                      <a:pt x="123" y="410"/>
                    </a:lnTo>
                    <a:lnTo>
                      <a:pt x="123" y="410"/>
                    </a:lnTo>
                    <a:lnTo>
                      <a:pt x="125" y="410"/>
                    </a:lnTo>
                    <a:lnTo>
                      <a:pt x="125" y="408"/>
                    </a:lnTo>
                    <a:lnTo>
                      <a:pt x="125" y="408"/>
                    </a:lnTo>
                    <a:lnTo>
                      <a:pt x="125" y="408"/>
                    </a:lnTo>
                    <a:lnTo>
                      <a:pt x="128" y="408"/>
                    </a:lnTo>
                    <a:lnTo>
                      <a:pt x="128" y="408"/>
                    </a:lnTo>
                    <a:lnTo>
                      <a:pt x="128" y="408"/>
                    </a:lnTo>
                    <a:lnTo>
                      <a:pt x="128" y="408"/>
                    </a:lnTo>
                    <a:lnTo>
                      <a:pt x="128" y="410"/>
                    </a:lnTo>
                    <a:lnTo>
                      <a:pt x="128" y="410"/>
                    </a:lnTo>
                    <a:lnTo>
                      <a:pt x="130" y="410"/>
                    </a:lnTo>
                    <a:lnTo>
                      <a:pt x="130" y="410"/>
                    </a:lnTo>
                    <a:lnTo>
                      <a:pt x="130" y="413"/>
                    </a:lnTo>
                    <a:lnTo>
                      <a:pt x="130" y="413"/>
                    </a:lnTo>
                    <a:lnTo>
                      <a:pt x="130" y="410"/>
                    </a:lnTo>
                    <a:lnTo>
                      <a:pt x="130" y="410"/>
                    </a:lnTo>
                    <a:lnTo>
                      <a:pt x="130" y="408"/>
                    </a:lnTo>
                    <a:lnTo>
                      <a:pt x="130" y="408"/>
                    </a:lnTo>
                    <a:lnTo>
                      <a:pt x="130" y="408"/>
                    </a:lnTo>
                    <a:lnTo>
                      <a:pt x="130" y="408"/>
                    </a:lnTo>
                    <a:lnTo>
                      <a:pt x="130" y="406"/>
                    </a:lnTo>
                    <a:lnTo>
                      <a:pt x="130" y="406"/>
                    </a:lnTo>
                    <a:lnTo>
                      <a:pt x="130" y="406"/>
                    </a:lnTo>
                    <a:lnTo>
                      <a:pt x="130" y="406"/>
                    </a:lnTo>
                    <a:lnTo>
                      <a:pt x="130" y="403"/>
                    </a:lnTo>
                    <a:lnTo>
                      <a:pt x="130" y="403"/>
                    </a:lnTo>
                    <a:lnTo>
                      <a:pt x="130" y="403"/>
                    </a:lnTo>
                    <a:lnTo>
                      <a:pt x="132" y="403"/>
                    </a:lnTo>
                    <a:lnTo>
                      <a:pt x="132" y="401"/>
                    </a:lnTo>
                    <a:lnTo>
                      <a:pt x="130" y="401"/>
                    </a:lnTo>
                    <a:lnTo>
                      <a:pt x="130" y="401"/>
                    </a:lnTo>
                    <a:lnTo>
                      <a:pt x="132" y="401"/>
                    </a:lnTo>
                    <a:lnTo>
                      <a:pt x="132" y="401"/>
                    </a:lnTo>
                    <a:lnTo>
                      <a:pt x="132" y="401"/>
                    </a:lnTo>
                    <a:lnTo>
                      <a:pt x="132" y="403"/>
                    </a:lnTo>
                    <a:lnTo>
                      <a:pt x="132" y="403"/>
                    </a:lnTo>
                    <a:lnTo>
                      <a:pt x="132" y="403"/>
                    </a:lnTo>
                    <a:lnTo>
                      <a:pt x="132" y="403"/>
                    </a:lnTo>
                    <a:lnTo>
                      <a:pt x="135" y="403"/>
                    </a:lnTo>
                    <a:lnTo>
                      <a:pt x="135" y="403"/>
                    </a:lnTo>
                    <a:lnTo>
                      <a:pt x="135" y="406"/>
                    </a:lnTo>
                    <a:lnTo>
                      <a:pt x="135" y="406"/>
                    </a:lnTo>
                    <a:lnTo>
                      <a:pt x="137" y="406"/>
                    </a:lnTo>
                    <a:lnTo>
                      <a:pt x="137" y="408"/>
                    </a:lnTo>
                    <a:lnTo>
                      <a:pt x="137" y="408"/>
                    </a:lnTo>
                    <a:lnTo>
                      <a:pt x="137" y="406"/>
                    </a:lnTo>
                    <a:lnTo>
                      <a:pt x="137" y="406"/>
                    </a:lnTo>
                    <a:lnTo>
                      <a:pt x="137" y="406"/>
                    </a:lnTo>
                    <a:lnTo>
                      <a:pt x="137" y="403"/>
                    </a:lnTo>
                    <a:lnTo>
                      <a:pt x="137" y="403"/>
                    </a:lnTo>
                    <a:lnTo>
                      <a:pt x="137" y="403"/>
                    </a:lnTo>
                    <a:lnTo>
                      <a:pt x="137" y="403"/>
                    </a:lnTo>
                    <a:lnTo>
                      <a:pt x="137" y="401"/>
                    </a:lnTo>
                    <a:lnTo>
                      <a:pt x="137" y="401"/>
                    </a:lnTo>
                    <a:lnTo>
                      <a:pt x="137" y="401"/>
                    </a:lnTo>
                    <a:lnTo>
                      <a:pt x="137" y="398"/>
                    </a:lnTo>
                    <a:lnTo>
                      <a:pt x="137" y="398"/>
                    </a:lnTo>
                    <a:lnTo>
                      <a:pt x="137" y="398"/>
                    </a:lnTo>
                    <a:lnTo>
                      <a:pt x="137" y="398"/>
                    </a:lnTo>
                    <a:lnTo>
                      <a:pt x="137" y="396"/>
                    </a:lnTo>
                    <a:lnTo>
                      <a:pt x="135" y="396"/>
                    </a:lnTo>
                    <a:lnTo>
                      <a:pt x="135" y="396"/>
                    </a:lnTo>
                    <a:lnTo>
                      <a:pt x="137" y="396"/>
                    </a:lnTo>
                    <a:lnTo>
                      <a:pt x="137" y="396"/>
                    </a:lnTo>
                    <a:lnTo>
                      <a:pt x="137" y="394"/>
                    </a:lnTo>
                    <a:lnTo>
                      <a:pt x="137" y="394"/>
                    </a:lnTo>
                    <a:lnTo>
                      <a:pt x="137" y="394"/>
                    </a:lnTo>
                    <a:lnTo>
                      <a:pt x="137" y="391"/>
                    </a:lnTo>
                    <a:lnTo>
                      <a:pt x="135" y="391"/>
                    </a:lnTo>
                    <a:lnTo>
                      <a:pt x="135" y="391"/>
                    </a:lnTo>
                    <a:lnTo>
                      <a:pt x="135" y="391"/>
                    </a:lnTo>
                    <a:lnTo>
                      <a:pt x="135" y="391"/>
                    </a:lnTo>
                    <a:lnTo>
                      <a:pt x="135" y="389"/>
                    </a:lnTo>
                    <a:lnTo>
                      <a:pt x="135" y="389"/>
                    </a:lnTo>
                    <a:lnTo>
                      <a:pt x="135" y="387"/>
                    </a:lnTo>
                    <a:lnTo>
                      <a:pt x="135" y="387"/>
                    </a:lnTo>
                    <a:lnTo>
                      <a:pt x="132" y="387"/>
                    </a:lnTo>
                    <a:lnTo>
                      <a:pt x="132" y="384"/>
                    </a:lnTo>
                    <a:lnTo>
                      <a:pt x="132" y="384"/>
                    </a:lnTo>
                    <a:lnTo>
                      <a:pt x="132" y="384"/>
                    </a:lnTo>
                    <a:lnTo>
                      <a:pt x="132" y="382"/>
                    </a:lnTo>
                    <a:lnTo>
                      <a:pt x="132" y="382"/>
                    </a:lnTo>
                    <a:lnTo>
                      <a:pt x="132" y="382"/>
                    </a:lnTo>
                    <a:lnTo>
                      <a:pt x="132" y="382"/>
                    </a:lnTo>
                    <a:lnTo>
                      <a:pt x="132" y="380"/>
                    </a:lnTo>
                    <a:lnTo>
                      <a:pt x="132" y="380"/>
                    </a:lnTo>
                    <a:lnTo>
                      <a:pt x="130" y="380"/>
                    </a:lnTo>
                    <a:lnTo>
                      <a:pt x="130" y="380"/>
                    </a:lnTo>
                    <a:lnTo>
                      <a:pt x="130" y="380"/>
                    </a:lnTo>
                    <a:lnTo>
                      <a:pt x="130" y="380"/>
                    </a:lnTo>
                    <a:lnTo>
                      <a:pt x="130" y="382"/>
                    </a:lnTo>
                    <a:lnTo>
                      <a:pt x="130" y="382"/>
                    </a:lnTo>
                    <a:lnTo>
                      <a:pt x="128" y="382"/>
                    </a:lnTo>
                    <a:lnTo>
                      <a:pt x="128" y="382"/>
                    </a:lnTo>
                    <a:lnTo>
                      <a:pt x="128" y="382"/>
                    </a:lnTo>
                    <a:lnTo>
                      <a:pt x="125" y="382"/>
                    </a:lnTo>
                    <a:lnTo>
                      <a:pt x="125" y="380"/>
                    </a:lnTo>
                    <a:lnTo>
                      <a:pt x="125" y="380"/>
                    </a:lnTo>
                    <a:lnTo>
                      <a:pt x="128" y="380"/>
                    </a:lnTo>
                    <a:lnTo>
                      <a:pt x="128" y="377"/>
                    </a:lnTo>
                    <a:lnTo>
                      <a:pt x="125" y="377"/>
                    </a:lnTo>
                    <a:lnTo>
                      <a:pt x="125" y="377"/>
                    </a:lnTo>
                    <a:lnTo>
                      <a:pt x="125" y="377"/>
                    </a:lnTo>
                    <a:lnTo>
                      <a:pt x="125" y="375"/>
                    </a:lnTo>
                    <a:lnTo>
                      <a:pt x="125" y="375"/>
                    </a:lnTo>
                    <a:lnTo>
                      <a:pt x="125" y="372"/>
                    </a:lnTo>
                    <a:lnTo>
                      <a:pt x="125" y="372"/>
                    </a:lnTo>
                    <a:lnTo>
                      <a:pt x="125" y="372"/>
                    </a:lnTo>
                    <a:lnTo>
                      <a:pt x="125" y="372"/>
                    </a:lnTo>
                    <a:lnTo>
                      <a:pt x="125" y="372"/>
                    </a:lnTo>
                    <a:lnTo>
                      <a:pt x="125" y="370"/>
                    </a:lnTo>
                    <a:lnTo>
                      <a:pt x="125" y="370"/>
                    </a:lnTo>
                    <a:lnTo>
                      <a:pt x="125" y="368"/>
                    </a:lnTo>
                    <a:lnTo>
                      <a:pt x="125" y="368"/>
                    </a:lnTo>
                    <a:lnTo>
                      <a:pt x="125" y="365"/>
                    </a:lnTo>
                    <a:lnTo>
                      <a:pt x="125" y="365"/>
                    </a:lnTo>
                    <a:lnTo>
                      <a:pt x="125" y="365"/>
                    </a:lnTo>
                    <a:lnTo>
                      <a:pt x="125" y="365"/>
                    </a:lnTo>
                    <a:lnTo>
                      <a:pt x="125" y="363"/>
                    </a:lnTo>
                    <a:lnTo>
                      <a:pt x="125" y="363"/>
                    </a:lnTo>
                    <a:lnTo>
                      <a:pt x="125" y="363"/>
                    </a:lnTo>
                    <a:lnTo>
                      <a:pt x="123" y="363"/>
                    </a:lnTo>
                    <a:lnTo>
                      <a:pt x="123" y="363"/>
                    </a:lnTo>
                    <a:lnTo>
                      <a:pt x="123" y="361"/>
                    </a:lnTo>
                    <a:lnTo>
                      <a:pt x="123" y="361"/>
                    </a:lnTo>
                    <a:lnTo>
                      <a:pt x="123" y="358"/>
                    </a:lnTo>
                    <a:lnTo>
                      <a:pt x="123" y="358"/>
                    </a:lnTo>
                    <a:lnTo>
                      <a:pt x="123" y="358"/>
                    </a:lnTo>
                    <a:lnTo>
                      <a:pt x="123" y="356"/>
                    </a:lnTo>
                    <a:lnTo>
                      <a:pt x="123" y="356"/>
                    </a:lnTo>
                    <a:lnTo>
                      <a:pt x="123" y="356"/>
                    </a:lnTo>
                    <a:lnTo>
                      <a:pt x="123" y="353"/>
                    </a:lnTo>
                    <a:lnTo>
                      <a:pt x="123" y="353"/>
                    </a:lnTo>
                    <a:lnTo>
                      <a:pt x="120" y="353"/>
                    </a:lnTo>
                    <a:lnTo>
                      <a:pt x="120" y="353"/>
                    </a:lnTo>
                    <a:lnTo>
                      <a:pt x="120" y="351"/>
                    </a:lnTo>
                    <a:lnTo>
                      <a:pt x="120" y="351"/>
                    </a:lnTo>
                    <a:lnTo>
                      <a:pt x="120" y="351"/>
                    </a:lnTo>
                    <a:lnTo>
                      <a:pt x="120" y="349"/>
                    </a:lnTo>
                    <a:lnTo>
                      <a:pt x="120" y="349"/>
                    </a:lnTo>
                    <a:lnTo>
                      <a:pt x="118" y="349"/>
                    </a:lnTo>
                    <a:lnTo>
                      <a:pt x="118" y="346"/>
                    </a:lnTo>
                    <a:lnTo>
                      <a:pt x="118" y="346"/>
                    </a:lnTo>
                    <a:lnTo>
                      <a:pt x="120" y="346"/>
                    </a:lnTo>
                    <a:lnTo>
                      <a:pt x="120" y="344"/>
                    </a:lnTo>
                    <a:lnTo>
                      <a:pt x="118" y="344"/>
                    </a:lnTo>
                    <a:lnTo>
                      <a:pt x="118" y="344"/>
                    </a:lnTo>
                    <a:lnTo>
                      <a:pt x="118" y="344"/>
                    </a:lnTo>
                    <a:lnTo>
                      <a:pt x="118" y="344"/>
                    </a:lnTo>
                    <a:lnTo>
                      <a:pt x="118" y="342"/>
                    </a:lnTo>
                    <a:lnTo>
                      <a:pt x="118" y="342"/>
                    </a:lnTo>
                    <a:lnTo>
                      <a:pt x="118" y="342"/>
                    </a:lnTo>
                    <a:lnTo>
                      <a:pt x="118" y="342"/>
                    </a:lnTo>
                    <a:lnTo>
                      <a:pt x="120" y="342"/>
                    </a:lnTo>
                    <a:lnTo>
                      <a:pt x="120" y="342"/>
                    </a:lnTo>
                    <a:lnTo>
                      <a:pt x="120" y="339"/>
                    </a:lnTo>
                    <a:lnTo>
                      <a:pt x="118" y="339"/>
                    </a:lnTo>
                    <a:lnTo>
                      <a:pt x="118" y="339"/>
                    </a:lnTo>
                    <a:lnTo>
                      <a:pt x="118" y="339"/>
                    </a:lnTo>
                    <a:lnTo>
                      <a:pt x="118" y="337"/>
                    </a:lnTo>
                    <a:lnTo>
                      <a:pt x="118" y="337"/>
                    </a:lnTo>
                    <a:lnTo>
                      <a:pt x="118" y="335"/>
                    </a:lnTo>
                    <a:lnTo>
                      <a:pt x="118" y="335"/>
                    </a:lnTo>
                    <a:lnTo>
                      <a:pt x="118" y="332"/>
                    </a:lnTo>
                    <a:lnTo>
                      <a:pt x="118" y="332"/>
                    </a:lnTo>
                    <a:lnTo>
                      <a:pt x="118" y="332"/>
                    </a:lnTo>
                    <a:lnTo>
                      <a:pt x="118" y="332"/>
                    </a:lnTo>
                    <a:lnTo>
                      <a:pt x="118" y="332"/>
                    </a:lnTo>
                    <a:lnTo>
                      <a:pt x="118" y="332"/>
                    </a:lnTo>
                    <a:lnTo>
                      <a:pt x="118" y="330"/>
                    </a:lnTo>
                    <a:lnTo>
                      <a:pt x="118" y="330"/>
                    </a:lnTo>
                    <a:lnTo>
                      <a:pt x="118" y="330"/>
                    </a:lnTo>
                    <a:lnTo>
                      <a:pt x="118" y="327"/>
                    </a:lnTo>
                    <a:lnTo>
                      <a:pt x="118" y="327"/>
                    </a:lnTo>
                    <a:lnTo>
                      <a:pt x="118" y="325"/>
                    </a:lnTo>
                    <a:lnTo>
                      <a:pt x="118" y="325"/>
                    </a:lnTo>
                    <a:lnTo>
                      <a:pt x="118" y="325"/>
                    </a:lnTo>
                    <a:lnTo>
                      <a:pt x="118" y="323"/>
                    </a:lnTo>
                    <a:lnTo>
                      <a:pt x="118" y="323"/>
                    </a:lnTo>
                    <a:lnTo>
                      <a:pt x="118" y="323"/>
                    </a:lnTo>
                    <a:lnTo>
                      <a:pt x="118" y="323"/>
                    </a:lnTo>
                    <a:lnTo>
                      <a:pt x="118" y="323"/>
                    </a:lnTo>
                    <a:lnTo>
                      <a:pt x="118" y="320"/>
                    </a:lnTo>
                    <a:lnTo>
                      <a:pt x="116" y="320"/>
                    </a:lnTo>
                    <a:lnTo>
                      <a:pt x="116" y="320"/>
                    </a:lnTo>
                    <a:lnTo>
                      <a:pt x="116" y="320"/>
                    </a:lnTo>
                    <a:lnTo>
                      <a:pt x="116" y="318"/>
                    </a:lnTo>
                    <a:lnTo>
                      <a:pt x="116" y="318"/>
                    </a:lnTo>
                    <a:lnTo>
                      <a:pt x="116" y="318"/>
                    </a:lnTo>
                    <a:lnTo>
                      <a:pt x="116" y="316"/>
                    </a:lnTo>
                    <a:lnTo>
                      <a:pt x="116" y="316"/>
                    </a:lnTo>
                    <a:lnTo>
                      <a:pt x="116" y="316"/>
                    </a:lnTo>
                    <a:lnTo>
                      <a:pt x="116" y="313"/>
                    </a:lnTo>
                    <a:lnTo>
                      <a:pt x="116" y="313"/>
                    </a:lnTo>
                    <a:lnTo>
                      <a:pt x="116" y="313"/>
                    </a:lnTo>
                    <a:lnTo>
                      <a:pt x="113" y="313"/>
                    </a:lnTo>
                    <a:lnTo>
                      <a:pt x="113" y="313"/>
                    </a:lnTo>
                    <a:lnTo>
                      <a:pt x="113" y="313"/>
                    </a:lnTo>
                    <a:lnTo>
                      <a:pt x="113" y="311"/>
                    </a:lnTo>
                    <a:lnTo>
                      <a:pt x="111" y="311"/>
                    </a:lnTo>
                    <a:lnTo>
                      <a:pt x="111" y="311"/>
                    </a:lnTo>
                    <a:lnTo>
                      <a:pt x="113" y="311"/>
                    </a:lnTo>
                    <a:lnTo>
                      <a:pt x="113" y="308"/>
                    </a:lnTo>
                    <a:lnTo>
                      <a:pt x="111" y="308"/>
                    </a:lnTo>
                    <a:lnTo>
                      <a:pt x="111" y="308"/>
                    </a:lnTo>
                    <a:lnTo>
                      <a:pt x="111" y="306"/>
                    </a:lnTo>
                    <a:lnTo>
                      <a:pt x="111" y="306"/>
                    </a:lnTo>
                    <a:lnTo>
                      <a:pt x="111" y="306"/>
                    </a:lnTo>
                    <a:lnTo>
                      <a:pt x="111" y="306"/>
                    </a:lnTo>
                    <a:lnTo>
                      <a:pt x="111" y="306"/>
                    </a:lnTo>
                    <a:lnTo>
                      <a:pt x="111" y="306"/>
                    </a:lnTo>
                    <a:lnTo>
                      <a:pt x="111" y="304"/>
                    </a:lnTo>
                    <a:lnTo>
                      <a:pt x="111" y="304"/>
                    </a:lnTo>
                    <a:lnTo>
                      <a:pt x="109" y="304"/>
                    </a:lnTo>
                    <a:lnTo>
                      <a:pt x="109" y="304"/>
                    </a:lnTo>
                    <a:lnTo>
                      <a:pt x="109" y="301"/>
                    </a:lnTo>
                    <a:lnTo>
                      <a:pt x="109" y="301"/>
                    </a:lnTo>
                    <a:lnTo>
                      <a:pt x="109" y="301"/>
                    </a:lnTo>
                    <a:lnTo>
                      <a:pt x="109" y="301"/>
                    </a:lnTo>
                    <a:lnTo>
                      <a:pt x="109" y="299"/>
                    </a:lnTo>
                    <a:lnTo>
                      <a:pt x="109" y="299"/>
                    </a:lnTo>
                    <a:lnTo>
                      <a:pt x="106" y="299"/>
                    </a:lnTo>
                    <a:lnTo>
                      <a:pt x="106" y="297"/>
                    </a:lnTo>
                    <a:lnTo>
                      <a:pt x="106" y="297"/>
                    </a:lnTo>
                    <a:lnTo>
                      <a:pt x="106" y="294"/>
                    </a:lnTo>
                    <a:lnTo>
                      <a:pt x="106" y="294"/>
                    </a:lnTo>
                    <a:lnTo>
                      <a:pt x="106" y="294"/>
                    </a:lnTo>
                    <a:lnTo>
                      <a:pt x="106" y="292"/>
                    </a:lnTo>
                    <a:lnTo>
                      <a:pt x="106" y="292"/>
                    </a:lnTo>
                    <a:lnTo>
                      <a:pt x="104" y="292"/>
                    </a:lnTo>
                    <a:lnTo>
                      <a:pt x="104" y="292"/>
                    </a:lnTo>
                    <a:lnTo>
                      <a:pt x="104" y="289"/>
                    </a:lnTo>
                    <a:lnTo>
                      <a:pt x="104" y="289"/>
                    </a:lnTo>
                    <a:lnTo>
                      <a:pt x="104" y="289"/>
                    </a:lnTo>
                    <a:lnTo>
                      <a:pt x="104" y="287"/>
                    </a:lnTo>
                    <a:lnTo>
                      <a:pt x="104" y="287"/>
                    </a:lnTo>
                    <a:lnTo>
                      <a:pt x="104" y="287"/>
                    </a:lnTo>
                    <a:lnTo>
                      <a:pt x="101" y="287"/>
                    </a:lnTo>
                    <a:lnTo>
                      <a:pt x="101" y="285"/>
                    </a:lnTo>
                    <a:lnTo>
                      <a:pt x="101" y="285"/>
                    </a:lnTo>
                    <a:lnTo>
                      <a:pt x="101" y="287"/>
                    </a:lnTo>
                    <a:lnTo>
                      <a:pt x="101" y="287"/>
                    </a:lnTo>
                    <a:lnTo>
                      <a:pt x="101" y="287"/>
                    </a:lnTo>
                    <a:lnTo>
                      <a:pt x="101" y="289"/>
                    </a:lnTo>
                    <a:lnTo>
                      <a:pt x="101" y="289"/>
                    </a:lnTo>
                    <a:lnTo>
                      <a:pt x="101" y="289"/>
                    </a:lnTo>
                    <a:lnTo>
                      <a:pt x="101" y="292"/>
                    </a:lnTo>
                    <a:lnTo>
                      <a:pt x="101" y="292"/>
                    </a:lnTo>
                    <a:lnTo>
                      <a:pt x="101" y="294"/>
                    </a:lnTo>
                    <a:lnTo>
                      <a:pt x="101" y="294"/>
                    </a:lnTo>
                    <a:lnTo>
                      <a:pt x="101" y="294"/>
                    </a:lnTo>
                    <a:lnTo>
                      <a:pt x="101" y="297"/>
                    </a:lnTo>
                    <a:lnTo>
                      <a:pt x="101" y="297"/>
                    </a:lnTo>
                    <a:lnTo>
                      <a:pt x="101" y="297"/>
                    </a:lnTo>
                    <a:lnTo>
                      <a:pt x="101" y="299"/>
                    </a:lnTo>
                    <a:lnTo>
                      <a:pt x="99" y="299"/>
                    </a:lnTo>
                    <a:lnTo>
                      <a:pt x="99" y="299"/>
                    </a:lnTo>
                    <a:lnTo>
                      <a:pt x="99" y="301"/>
                    </a:lnTo>
                    <a:lnTo>
                      <a:pt x="99" y="301"/>
                    </a:lnTo>
                    <a:lnTo>
                      <a:pt x="99" y="301"/>
                    </a:lnTo>
                    <a:lnTo>
                      <a:pt x="97" y="301"/>
                    </a:lnTo>
                    <a:lnTo>
                      <a:pt x="97" y="304"/>
                    </a:lnTo>
                    <a:lnTo>
                      <a:pt x="97" y="304"/>
                    </a:lnTo>
                    <a:lnTo>
                      <a:pt x="97" y="304"/>
                    </a:lnTo>
                    <a:lnTo>
                      <a:pt x="97" y="304"/>
                    </a:lnTo>
                    <a:lnTo>
                      <a:pt x="97" y="304"/>
                    </a:lnTo>
                    <a:lnTo>
                      <a:pt x="94" y="304"/>
                    </a:lnTo>
                    <a:lnTo>
                      <a:pt x="94" y="306"/>
                    </a:lnTo>
                    <a:lnTo>
                      <a:pt x="94" y="306"/>
                    </a:lnTo>
                    <a:lnTo>
                      <a:pt x="92" y="306"/>
                    </a:lnTo>
                    <a:lnTo>
                      <a:pt x="92" y="306"/>
                    </a:lnTo>
                    <a:lnTo>
                      <a:pt x="92" y="306"/>
                    </a:lnTo>
                    <a:lnTo>
                      <a:pt x="90" y="306"/>
                    </a:lnTo>
                    <a:lnTo>
                      <a:pt x="90" y="306"/>
                    </a:lnTo>
                    <a:lnTo>
                      <a:pt x="90" y="306"/>
                    </a:lnTo>
                    <a:lnTo>
                      <a:pt x="90" y="308"/>
                    </a:lnTo>
                    <a:lnTo>
                      <a:pt x="90" y="308"/>
                    </a:lnTo>
                    <a:lnTo>
                      <a:pt x="90" y="308"/>
                    </a:lnTo>
                    <a:lnTo>
                      <a:pt x="87" y="308"/>
                    </a:lnTo>
                    <a:lnTo>
                      <a:pt x="87" y="308"/>
                    </a:lnTo>
                    <a:lnTo>
                      <a:pt x="87" y="311"/>
                    </a:lnTo>
                    <a:lnTo>
                      <a:pt x="85" y="311"/>
                    </a:lnTo>
                    <a:lnTo>
                      <a:pt x="85" y="311"/>
                    </a:lnTo>
                    <a:lnTo>
                      <a:pt x="85" y="311"/>
                    </a:lnTo>
                    <a:lnTo>
                      <a:pt x="85" y="311"/>
                    </a:lnTo>
                    <a:lnTo>
                      <a:pt x="83" y="311"/>
                    </a:lnTo>
                    <a:lnTo>
                      <a:pt x="83" y="313"/>
                    </a:lnTo>
                    <a:lnTo>
                      <a:pt x="83" y="313"/>
                    </a:lnTo>
                    <a:lnTo>
                      <a:pt x="83" y="313"/>
                    </a:lnTo>
                    <a:lnTo>
                      <a:pt x="83" y="313"/>
                    </a:lnTo>
                    <a:lnTo>
                      <a:pt x="80" y="313"/>
                    </a:lnTo>
                    <a:lnTo>
                      <a:pt x="80" y="313"/>
                    </a:lnTo>
                    <a:lnTo>
                      <a:pt x="80" y="313"/>
                    </a:lnTo>
                    <a:lnTo>
                      <a:pt x="78" y="313"/>
                    </a:lnTo>
                    <a:lnTo>
                      <a:pt x="78" y="313"/>
                    </a:lnTo>
                    <a:lnTo>
                      <a:pt x="78" y="316"/>
                    </a:lnTo>
                    <a:lnTo>
                      <a:pt x="78" y="316"/>
                    </a:lnTo>
                    <a:lnTo>
                      <a:pt x="75" y="316"/>
                    </a:lnTo>
                    <a:lnTo>
                      <a:pt x="75" y="316"/>
                    </a:lnTo>
                    <a:lnTo>
                      <a:pt x="75" y="318"/>
                    </a:lnTo>
                    <a:lnTo>
                      <a:pt x="75" y="318"/>
                    </a:lnTo>
                    <a:lnTo>
                      <a:pt x="75" y="318"/>
                    </a:lnTo>
                    <a:lnTo>
                      <a:pt x="75" y="320"/>
                    </a:lnTo>
                    <a:lnTo>
                      <a:pt x="75" y="320"/>
                    </a:lnTo>
                    <a:lnTo>
                      <a:pt x="75" y="320"/>
                    </a:lnTo>
                    <a:lnTo>
                      <a:pt x="75" y="323"/>
                    </a:lnTo>
                    <a:lnTo>
                      <a:pt x="73" y="323"/>
                    </a:lnTo>
                    <a:lnTo>
                      <a:pt x="73" y="323"/>
                    </a:lnTo>
                    <a:lnTo>
                      <a:pt x="73" y="323"/>
                    </a:lnTo>
                    <a:lnTo>
                      <a:pt x="73" y="323"/>
                    </a:lnTo>
                    <a:lnTo>
                      <a:pt x="71" y="323"/>
                    </a:lnTo>
                    <a:lnTo>
                      <a:pt x="71" y="325"/>
                    </a:lnTo>
                    <a:lnTo>
                      <a:pt x="71" y="325"/>
                    </a:lnTo>
                    <a:lnTo>
                      <a:pt x="71" y="325"/>
                    </a:lnTo>
                    <a:lnTo>
                      <a:pt x="71" y="325"/>
                    </a:lnTo>
                    <a:lnTo>
                      <a:pt x="68" y="325"/>
                    </a:lnTo>
                    <a:lnTo>
                      <a:pt x="68" y="327"/>
                    </a:lnTo>
                    <a:lnTo>
                      <a:pt x="68" y="327"/>
                    </a:lnTo>
                    <a:lnTo>
                      <a:pt x="68" y="327"/>
                    </a:lnTo>
                    <a:lnTo>
                      <a:pt x="66" y="327"/>
                    </a:lnTo>
                    <a:lnTo>
                      <a:pt x="66" y="327"/>
                    </a:lnTo>
                    <a:lnTo>
                      <a:pt x="66" y="325"/>
                    </a:lnTo>
                    <a:lnTo>
                      <a:pt x="66" y="325"/>
                    </a:lnTo>
                    <a:lnTo>
                      <a:pt x="64" y="325"/>
                    </a:lnTo>
                    <a:lnTo>
                      <a:pt x="64" y="325"/>
                    </a:lnTo>
                    <a:lnTo>
                      <a:pt x="64" y="325"/>
                    </a:lnTo>
                    <a:lnTo>
                      <a:pt x="61" y="325"/>
                    </a:lnTo>
                    <a:lnTo>
                      <a:pt x="61" y="325"/>
                    </a:lnTo>
                    <a:lnTo>
                      <a:pt x="64" y="325"/>
                    </a:lnTo>
                    <a:lnTo>
                      <a:pt x="64" y="327"/>
                    </a:lnTo>
                    <a:lnTo>
                      <a:pt x="64" y="327"/>
                    </a:lnTo>
                    <a:lnTo>
                      <a:pt x="61" y="327"/>
                    </a:lnTo>
                    <a:lnTo>
                      <a:pt x="61" y="327"/>
                    </a:lnTo>
                    <a:lnTo>
                      <a:pt x="61" y="327"/>
                    </a:lnTo>
                    <a:lnTo>
                      <a:pt x="61" y="325"/>
                    </a:lnTo>
                    <a:lnTo>
                      <a:pt x="59" y="325"/>
                    </a:lnTo>
                    <a:lnTo>
                      <a:pt x="59" y="325"/>
                    </a:lnTo>
                    <a:lnTo>
                      <a:pt x="59" y="325"/>
                    </a:lnTo>
                    <a:lnTo>
                      <a:pt x="57" y="325"/>
                    </a:lnTo>
                    <a:lnTo>
                      <a:pt x="57" y="325"/>
                    </a:lnTo>
                    <a:lnTo>
                      <a:pt x="57" y="325"/>
                    </a:lnTo>
                    <a:lnTo>
                      <a:pt x="57" y="325"/>
                    </a:lnTo>
                    <a:lnTo>
                      <a:pt x="54" y="325"/>
                    </a:lnTo>
                    <a:lnTo>
                      <a:pt x="54" y="325"/>
                    </a:lnTo>
                    <a:lnTo>
                      <a:pt x="54" y="323"/>
                    </a:lnTo>
                    <a:lnTo>
                      <a:pt x="54" y="323"/>
                    </a:lnTo>
                    <a:lnTo>
                      <a:pt x="52" y="323"/>
                    </a:lnTo>
                    <a:lnTo>
                      <a:pt x="52" y="323"/>
                    </a:lnTo>
                    <a:lnTo>
                      <a:pt x="52" y="323"/>
                    </a:lnTo>
                    <a:lnTo>
                      <a:pt x="52" y="323"/>
                    </a:lnTo>
                    <a:lnTo>
                      <a:pt x="52" y="320"/>
                    </a:lnTo>
                    <a:lnTo>
                      <a:pt x="49" y="320"/>
                    </a:lnTo>
                    <a:lnTo>
                      <a:pt x="49" y="323"/>
                    </a:lnTo>
                    <a:lnTo>
                      <a:pt x="49" y="323"/>
                    </a:lnTo>
                    <a:lnTo>
                      <a:pt x="49" y="323"/>
                    </a:lnTo>
                    <a:lnTo>
                      <a:pt x="49" y="323"/>
                    </a:lnTo>
                    <a:lnTo>
                      <a:pt x="47" y="323"/>
                    </a:lnTo>
                    <a:lnTo>
                      <a:pt x="47" y="323"/>
                    </a:lnTo>
                    <a:lnTo>
                      <a:pt x="47" y="323"/>
                    </a:lnTo>
                    <a:lnTo>
                      <a:pt x="47" y="323"/>
                    </a:lnTo>
                    <a:lnTo>
                      <a:pt x="47" y="323"/>
                    </a:lnTo>
                    <a:lnTo>
                      <a:pt x="47" y="320"/>
                    </a:lnTo>
                    <a:lnTo>
                      <a:pt x="47" y="320"/>
                    </a:lnTo>
                    <a:lnTo>
                      <a:pt x="45" y="320"/>
                    </a:lnTo>
                    <a:lnTo>
                      <a:pt x="45" y="320"/>
                    </a:lnTo>
                    <a:lnTo>
                      <a:pt x="45" y="320"/>
                    </a:lnTo>
                    <a:lnTo>
                      <a:pt x="45" y="320"/>
                    </a:lnTo>
                    <a:lnTo>
                      <a:pt x="42" y="320"/>
                    </a:lnTo>
                    <a:lnTo>
                      <a:pt x="42" y="320"/>
                    </a:lnTo>
                    <a:lnTo>
                      <a:pt x="42" y="318"/>
                    </a:lnTo>
                    <a:lnTo>
                      <a:pt x="42" y="318"/>
                    </a:lnTo>
                    <a:lnTo>
                      <a:pt x="42" y="318"/>
                    </a:lnTo>
                    <a:lnTo>
                      <a:pt x="42" y="316"/>
                    </a:lnTo>
                    <a:lnTo>
                      <a:pt x="42" y="316"/>
                    </a:lnTo>
                    <a:lnTo>
                      <a:pt x="42" y="316"/>
                    </a:lnTo>
                    <a:lnTo>
                      <a:pt x="42" y="313"/>
                    </a:lnTo>
                    <a:lnTo>
                      <a:pt x="42" y="313"/>
                    </a:lnTo>
                    <a:lnTo>
                      <a:pt x="42" y="313"/>
                    </a:lnTo>
                    <a:lnTo>
                      <a:pt x="42" y="311"/>
                    </a:lnTo>
                    <a:lnTo>
                      <a:pt x="42" y="311"/>
                    </a:lnTo>
                    <a:lnTo>
                      <a:pt x="42" y="308"/>
                    </a:lnTo>
                    <a:lnTo>
                      <a:pt x="42" y="308"/>
                    </a:lnTo>
                    <a:lnTo>
                      <a:pt x="45" y="308"/>
                    </a:lnTo>
                    <a:lnTo>
                      <a:pt x="45" y="306"/>
                    </a:lnTo>
                    <a:lnTo>
                      <a:pt x="45" y="306"/>
                    </a:lnTo>
                    <a:lnTo>
                      <a:pt x="42" y="306"/>
                    </a:lnTo>
                    <a:lnTo>
                      <a:pt x="42" y="304"/>
                    </a:lnTo>
                    <a:lnTo>
                      <a:pt x="45" y="304"/>
                    </a:lnTo>
                    <a:lnTo>
                      <a:pt x="45" y="304"/>
                    </a:lnTo>
                    <a:lnTo>
                      <a:pt x="45" y="304"/>
                    </a:lnTo>
                    <a:lnTo>
                      <a:pt x="45" y="304"/>
                    </a:lnTo>
                    <a:lnTo>
                      <a:pt x="45" y="304"/>
                    </a:lnTo>
                    <a:lnTo>
                      <a:pt x="45" y="304"/>
                    </a:lnTo>
                    <a:lnTo>
                      <a:pt x="45" y="304"/>
                    </a:lnTo>
                    <a:lnTo>
                      <a:pt x="45" y="301"/>
                    </a:lnTo>
                    <a:lnTo>
                      <a:pt x="45" y="301"/>
                    </a:lnTo>
                    <a:lnTo>
                      <a:pt x="45" y="299"/>
                    </a:lnTo>
                    <a:lnTo>
                      <a:pt x="47" y="299"/>
                    </a:lnTo>
                    <a:lnTo>
                      <a:pt x="47" y="299"/>
                    </a:lnTo>
                    <a:lnTo>
                      <a:pt x="47" y="297"/>
                    </a:lnTo>
                    <a:lnTo>
                      <a:pt x="47" y="297"/>
                    </a:lnTo>
                    <a:lnTo>
                      <a:pt x="47" y="294"/>
                    </a:lnTo>
                    <a:lnTo>
                      <a:pt x="47" y="294"/>
                    </a:lnTo>
                    <a:lnTo>
                      <a:pt x="47" y="294"/>
                    </a:lnTo>
                    <a:lnTo>
                      <a:pt x="47" y="294"/>
                    </a:lnTo>
                    <a:lnTo>
                      <a:pt x="47" y="292"/>
                    </a:lnTo>
                    <a:lnTo>
                      <a:pt x="47" y="292"/>
                    </a:lnTo>
                    <a:lnTo>
                      <a:pt x="49" y="292"/>
                    </a:lnTo>
                    <a:lnTo>
                      <a:pt x="49" y="289"/>
                    </a:lnTo>
                    <a:lnTo>
                      <a:pt x="47" y="289"/>
                    </a:lnTo>
                    <a:lnTo>
                      <a:pt x="47" y="289"/>
                    </a:lnTo>
                    <a:lnTo>
                      <a:pt x="47" y="287"/>
                    </a:lnTo>
                    <a:lnTo>
                      <a:pt x="49" y="287"/>
                    </a:lnTo>
                    <a:lnTo>
                      <a:pt x="49" y="287"/>
                    </a:lnTo>
                    <a:lnTo>
                      <a:pt x="49" y="287"/>
                    </a:lnTo>
                    <a:lnTo>
                      <a:pt x="49" y="285"/>
                    </a:lnTo>
                    <a:lnTo>
                      <a:pt x="49" y="285"/>
                    </a:lnTo>
                    <a:lnTo>
                      <a:pt x="49" y="285"/>
                    </a:lnTo>
                    <a:lnTo>
                      <a:pt x="49" y="282"/>
                    </a:lnTo>
                    <a:lnTo>
                      <a:pt x="49" y="282"/>
                    </a:lnTo>
                    <a:lnTo>
                      <a:pt x="49" y="282"/>
                    </a:lnTo>
                    <a:lnTo>
                      <a:pt x="49" y="280"/>
                    </a:lnTo>
                    <a:lnTo>
                      <a:pt x="49" y="280"/>
                    </a:lnTo>
                    <a:lnTo>
                      <a:pt x="49" y="280"/>
                    </a:lnTo>
                    <a:lnTo>
                      <a:pt x="49" y="278"/>
                    </a:lnTo>
                    <a:lnTo>
                      <a:pt x="49" y="278"/>
                    </a:lnTo>
                    <a:lnTo>
                      <a:pt x="49" y="278"/>
                    </a:lnTo>
                    <a:lnTo>
                      <a:pt x="49" y="275"/>
                    </a:lnTo>
                    <a:lnTo>
                      <a:pt x="49" y="275"/>
                    </a:lnTo>
                    <a:lnTo>
                      <a:pt x="49" y="275"/>
                    </a:lnTo>
                    <a:lnTo>
                      <a:pt x="49" y="273"/>
                    </a:lnTo>
                    <a:lnTo>
                      <a:pt x="49" y="273"/>
                    </a:lnTo>
                    <a:lnTo>
                      <a:pt x="49" y="273"/>
                    </a:lnTo>
                    <a:lnTo>
                      <a:pt x="49" y="273"/>
                    </a:lnTo>
                    <a:lnTo>
                      <a:pt x="49" y="271"/>
                    </a:lnTo>
                    <a:lnTo>
                      <a:pt x="49" y="271"/>
                    </a:lnTo>
                    <a:lnTo>
                      <a:pt x="47" y="271"/>
                    </a:lnTo>
                    <a:lnTo>
                      <a:pt x="47" y="268"/>
                    </a:lnTo>
                    <a:lnTo>
                      <a:pt x="47" y="268"/>
                    </a:lnTo>
                    <a:lnTo>
                      <a:pt x="49" y="268"/>
                    </a:lnTo>
                    <a:lnTo>
                      <a:pt x="49" y="266"/>
                    </a:lnTo>
                    <a:lnTo>
                      <a:pt x="49" y="266"/>
                    </a:lnTo>
                    <a:lnTo>
                      <a:pt x="47" y="266"/>
                    </a:lnTo>
                    <a:lnTo>
                      <a:pt x="47" y="263"/>
                    </a:lnTo>
                    <a:lnTo>
                      <a:pt x="47" y="263"/>
                    </a:lnTo>
                    <a:lnTo>
                      <a:pt x="47" y="263"/>
                    </a:lnTo>
                    <a:lnTo>
                      <a:pt x="47" y="263"/>
                    </a:lnTo>
                    <a:lnTo>
                      <a:pt x="45" y="263"/>
                    </a:lnTo>
                    <a:lnTo>
                      <a:pt x="45" y="263"/>
                    </a:lnTo>
                    <a:lnTo>
                      <a:pt x="45" y="261"/>
                    </a:lnTo>
                    <a:lnTo>
                      <a:pt x="45" y="261"/>
                    </a:lnTo>
                    <a:lnTo>
                      <a:pt x="45" y="259"/>
                    </a:lnTo>
                    <a:lnTo>
                      <a:pt x="45" y="259"/>
                    </a:lnTo>
                    <a:lnTo>
                      <a:pt x="45" y="259"/>
                    </a:lnTo>
                    <a:lnTo>
                      <a:pt x="45" y="259"/>
                    </a:lnTo>
                    <a:lnTo>
                      <a:pt x="45" y="256"/>
                    </a:lnTo>
                    <a:lnTo>
                      <a:pt x="45" y="256"/>
                    </a:lnTo>
                    <a:lnTo>
                      <a:pt x="45" y="256"/>
                    </a:lnTo>
                    <a:lnTo>
                      <a:pt x="45" y="254"/>
                    </a:lnTo>
                    <a:lnTo>
                      <a:pt x="42" y="254"/>
                    </a:lnTo>
                    <a:lnTo>
                      <a:pt x="42" y="254"/>
                    </a:lnTo>
                    <a:lnTo>
                      <a:pt x="45" y="254"/>
                    </a:lnTo>
                    <a:lnTo>
                      <a:pt x="45" y="254"/>
                    </a:lnTo>
                    <a:lnTo>
                      <a:pt x="42" y="254"/>
                    </a:lnTo>
                    <a:lnTo>
                      <a:pt x="42" y="252"/>
                    </a:lnTo>
                    <a:lnTo>
                      <a:pt x="42" y="252"/>
                    </a:lnTo>
                    <a:lnTo>
                      <a:pt x="42" y="252"/>
                    </a:lnTo>
                    <a:lnTo>
                      <a:pt x="42" y="252"/>
                    </a:lnTo>
                    <a:lnTo>
                      <a:pt x="42" y="249"/>
                    </a:lnTo>
                    <a:lnTo>
                      <a:pt x="42" y="249"/>
                    </a:lnTo>
                    <a:lnTo>
                      <a:pt x="42" y="249"/>
                    </a:lnTo>
                    <a:lnTo>
                      <a:pt x="42" y="247"/>
                    </a:lnTo>
                    <a:lnTo>
                      <a:pt x="42" y="247"/>
                    </a:lnTo>
                    <a:lnTo>
                      <a:pt x="40" y="247"/>
                    </a:lnTo>
                    <a:lnTo>
                      <a:pt x="40" y="247"/>
                    </a:lnTo>
                    <a:lnTo>
                      <a:pt x="40" y="247"/>
                    </a:lnTo>
                    <a:lnTo>
                      <a:pt x="38" y="247"/>
                    </a:lnTo>
                    <a:lnTo>
                      <a:pt x="38" y="247"/>
                    </a:lnTo>
                    <a:lnTo>
                      <a:pt x="38" y="249"/>
                    </a:lnTo>
                    <a:lnTo>
                      <a:pt x="40" y="249"/>
                    </a:lnTo>
                    <a:lnTo>
                      <a:pt x="40" y="249"/>
                    </a:lnTo>
                    <a:lnTo>
                      <a:pt x="38" y="249"/>
                    </a:lnTo>
                    <a:lnTo>
                      <a:pt x="38" y="249"/>
                    </a:lnTo>
                    <a:lnTo>
                      <a:pt x="38" y="249"/>
                    </a:lnTo>
                    <a:lnTo>
                      <a:pt x="38" y="249"/>
                    </a:lnTo>
                    <a:lnTo>
                      <a:pt x="38" y="247"/>
                    </a:lnTo>
                    <a:lnTo>
                      <a:pt x="38" y="247"/>
                    </a:lnTo>
                    <a:lnTo>
                      <a:pt x="35" y="247"/>
                    </a:lnTo>
                    <a:lnTo>
                      <a:pt x="35" y="244"/>
                    </a:lnTo>
                    <a:lnTo>
                      <a:pt x="35" y="244"/>
                    </a:lnTo>
                    <a:lnTo>
                      <a:pt x="35" y="244"/>
                    </a:lnTo>
                    <a:lnTo>
                      <a:pt x="35" y="244"/>
                    </a:lnTo>
                    <a:lnTo>
                      <a:pt x="33" y="244"/>
                    </a:lnTo>
                    <a:lnTo>
                      <a:pt x="33" y="244"/>
                    </a:lnTo>
                    <a:lnTo>
                      <a:pt x="33" y="244"/>
                    </a:lnTo>
                    <a:lnTo>
                      <a:pt x="33" y="242"/>
                    </a:lnTo>
                    <a:lnTo>
                      <a:pt x="30" y="242"/>
                    </a:lnTo>
                    <a:lnTo>
                      <a:pt x="30" y="242"/>
                    </a:lnTo>
                    <a:lnTo>
                      <a:pt x="30" y="242"/>
                    </a:lnTo>
                    <a:lnTo>
                      <a:pt x="30" y="240"/>
                    </a:lnTo>
                    <a:lnTo>
                      <a:pt x="30" y="240"/>
                    </a:lnTo>
                    <a:lnTo>
                      <a:pt x="30" y="240"/>
                    </a:lnTo>
                    <a:lnTo>
                      <a:pt x="30" y="237"/>
                    </a:lnTo>
                    <a:lnTo>
                      <a:pt x="28" y="237"/>
                    </a:lnTo>
                    <a:lnTo>
                      <a:pt x="28" y="237"/>
                    </a:lnTo>
                    <a:lnTo>
                      <a:pt x="28" y="235"/>
                    </a:lnTo>
                    <a:lnTo>
                      <a:pt x="28" y="235"/>
                    </a:lnTo>
                    <a:lnTo>
                      <a:pt x="28" y="235"/>
                    </a:lnTo>
                    <a:lnTo>
                      <a:pt x="28" y="235"/>
                    </a:lnTo>
                    <a:lnTo>
                      <a:pt x="28" y="235"/>
                    </a:lnTo>
                    <a:lnTo>
                      <a:pt x="28" y="233"/>
                    </a:lnTo>
                    <a:lnTo>
                      <a:pt x="28" y="233"/>
                    </a:lnTo>
                    <a:lnTo>
                      <a:pt x="28" y="230"/>
                    </a:lnTo>
                    <a:lnTo>
                      <a:pt x="28" y="230"/>
                    </a:lnTo>
                    <a:lnTo>
                      <a:pt x="28" y="230"/>
                    </a:lnTo>
                    <a:lnTo>
                      <a:pt x="28" y="228"/>
                    </a:lnTo>
                    <a:lnTo>
                      <a:pt x="28" y="228"/>
                    </a:lnTo>
                    <a:lnTo>
                      <a:pt x="28" y="228"/>
                    </a:lnTo>
                    <a:lnTo>
                      <a:pt x="28" y="228"/>
                    </a:lnTo>
                    <a:lnTo>
                      <a:pt x="28" y="228"/>
                    </a:lnTo>
                    <a:lnTo>
                      <a:pt x="28" y="228"/>
                    </a:lnTo>
                    <a:lnTo>
                      <a:pt x="28" y="230"/>
                    </a:lnTo>
                    <a:lnTo>
                      <a:pt x="30" y="230"/>
                    </a:lnTo>
                    <a:lnTo>
                      <a:pt x="30" y="230"/>
                    </a:lnTo>
                    <a:lnTo>
                      <a:pt x="30" y="228"/>
                    </a:lnTo>
                    <a:lnTo>
                      <a:pt x="30" y="228"/>
                    </a:lnTo>
                    <a:lnTo>
                      <a:pt x="30" y="228"/>
                    </a:lnTo>
                    <a:lnTo>
                      <a:pt x="30" y="225"/>
                    </a:lnTo>
                    <a:lnTo>
                      <a:pt x="28" y="225"/>
                    </a:lnTo>
                    <a:lnTo>
                      <a:pt x="28" y="225"/>
                    </a:lnTo>
                    <a:lnTo>
                      <a:pt x="28" y="225"/>
                    </a:lnTo>
                    <a:lnTo>
                      <a:pt x="28" y="225"/>
                    </a:lnTo>
                    <a:lnTo>
                      <a:pt x="26" y="225"/>
                    </a:lnTo>
                    <a:lnTo>
                      <a:pt x="26" y="225"/>
                    </a:lnTo>
                    <a:lnTo>
                      <a:pt x="26" y="225"/>
                    </a:lnTo>
                    <a:lnTo>
                      <a:pt x="26" y="223"/>
                    </a:lnTo>
                    <a:lnTo>
                      <a:pt x="26" y="223"/>
                    </a:lnTo>
                    <a:lnTo>
                      <a:pt x="26" y="223"/>
                    </a:lnTo>
                    <a:lnTo>
                      <a:pt x="26" y="223"/>
                    </a:lnTo>
                    <a:lnTo>
                      <a:pt x="26" y="221"/>
                    </a:lnTo>
                    <a:lnTo>
                      <a:pt x="26" y="221"/>
                    </a:lnTo>
                    <a:lnTo>
                      <a:pt x="26" y="221"/>
                    </a:lnTo>
                    <a:lnTo>
                      <a:pt x="26" y="221"/>
                    </a:lnTo>
                    <a:lnTo>
                      <a:pt x="26" y="218"/>
                    </a:lnTo>
                    <a:lnTo>
                      <a:pt x="26" y="218"/>
                    </a:lnTo>
                    <a:lnTo>
                      <a:pt x="26" y="216"/>
                    </a:lnTo>
                    <a:lnTo>
                      <a:pt x="23" y="216"/>
                    </a:lnTo>
                    <a:lnTo>
                      <a:pt x="23" y="216"/>
                    </a:lnTo>
                    <a:lnTo>
                      <a:pt x="23" y="216"/>
                    </a:lnTo>
                    <a:lnTo>
                      <a:pt x="23" y="216"/>
                    </a:lnTo>
                    <a:lnTo>
                      <a:pt x="23" y="216"/>
                    </a:lnTo>
                    <a:lnTo>
                      <a:pt x="21" y="216"/>
                    </a:lnTo>
                    <a:lnTo>
                      <a:pt x="21" y="218"/>
                    </a:lnTo>
                    <a:lnTo>
                      <a:pt x="21" y="218"/>
                    </a:lnTo>
                    <a:lnTo>
                      <a:pt x="23" y="218"/>
                    </a:lnTo>
                    <a:lnTo>
                      <a:pt x="23" y="221"/>
                    </a:lnTo>
                    <a:lnTo>
                      <a:pt x="23" y="221"/>
                    </a:lnTo>
                    <a:lnTo>
                      <a:pt x="23" y="221"/>
                    </a:lnTo>
                    <a:lnTo>
                      <a:pt x="23" y="223"/>
                    </a:lnTo>
                    <a:lnTo>
                      <a:pt x="23" y="223"/>
                    </a:lnTo>
                    <a:lnTo>
                      <a:pt x="21" y="223"/>
                    </a:lnTo>
                    <a:lnTo>
                      <a:pt x="21" y="223"/>
                    </a:lnTo>
                    <a:lnTo>
                      <a:pt x="21" y="223"/>
                    </a:lnTo>
                    <a:lnTo>
                      <a:pt x="21" y="223"/>
                    </a:lnTo>
                    <a:lnTo>
                      <a:pt x="19" y="223"/>
                    </a:lnTo>
                    <a:lnTo>
                      <a:pt x="19" y="221"/>
                    </a:lnTo>
                    <a:lnTo>
                      <a:pt x="19" y="221"/>
                    </a:lnTo>
                    <a:lnTo>
                      <a:pt x="19" y="221"/>
                    </a:lnTo>
                    <a:lnTo>
                      <a:pt x="19" y="221"/>
                    </a:lnTo>
                    <a:lnTo>
                      <a:pt x="19" y="221"/>
                    </a:lnTo>
                    <a:lnTo>
                      <a:pt x="19" y="223"/>
                    </a:lnTo>
                    <a:lnTo>
                      <a:pt x="16" y="223"/>
                    </a:lnTo>
                    <a:lnTo>
                      <a:pt x="16" y="221"/>
                    </a:lnTo>
                    <a:lnTo>
                      <a:pt x="16" y="221"/>
                    </a:lnTo>
                    <a:lnTo>
                      <a:pt x="16" y="221"/>
                    </a:lnTo>
                    <a:lnTo>
                      <a:pt x="16" y="218"/>
                    </a:lnTo>
                    <a:lnTo>
                      <a:pt x="16" y="218"/>
                    </a:lnTo>
                    <a:lnTo>
                      <a:pt x="16" y="218"/>
                    </a:lnTo>
                    <a:lnTo>
                      <a:pt x="16" y="216"/>
                    </a:lnTo>
                    <a:lnTo>
                      <a:pt x="16" y="216"/>
                    </a:lnTo>
                    <a:lnTo>
                      <a:pt x="14" y="216"/>
                    </a:lnTo>
                    <a:lnTo>
                      <a:pt x="14" y="214"/>
                    </a:lnTo>
                    <a:lnTo>
                      <a:pt x="14" y="214"/>
                    </a:lnTo>
                    <a:lnTo>
                      <a:pt x="14" y="214"/>
                    </a:lnTo>
                    <a:lnTo>
                      <a:pt x="12" y="214"/>
                    </a:lnTo>
                    <a:lnTo>
                      <a:pt x="12" y="214"/>
                    </a:lnTo>
                    <a:lnTo>
                      <a:pt x="12" y="214"/>
                    </a:lnTo>
                    <a:lnTo>
                      <a:pt x="12" y="211"/>
                    </a:lnTo>
                    <a:lnTo>
                      <a:pt x="12" y="211"/>
                    </a:lnTo>
                    <a:lnTo>
                      <a:pt x="12" y="211"/>
                    </a:lnTo>
                    <a:lnTo>
                      <a:pt x="9" y="211"/>
                    </a:lnTo>
                    <a:lnTo>
                      <a:pt x="9" y="209"/>
                    </a:lnTo>
                    <a:lnTo>
                      <a:pt x="9" y="209"/>
                    </a:lnTo>
                    <a:lnTo>
                      <a:pt x="9" y="209"/>
                    </a:lnTo>
                    <a:lnTo>
                      <a:pt x="9" y="207"/>
                    </a:lnTo>
                    <a:lnTo>
                      <a:pt x="9" y="207"/>
                    </a:lnTo>
                    <a:lnTo>
                      <a:pt x="9" y="207"/>
                    </a:lnTo>
                    <a:lnTo>
                      <a:pt x="9" y="204"/>
                    </a:lnTo>
                    <a:lnTo>
                      <a:pt x="7" y="204"/>
                    </a:lnTo>
                    <a:lnTo>
                      <a:pt x="7" y="204"/>
                    </a:lnTo>
                    <a:lnTo>
                      <a:pt x="7" y="204"/>
                    </a:lnTo>
                    <a:lnTo>
                      <a:pt x="7" y="204"/>
                    </a:lnTo>
                    <a:lnTo>
                      <a:pt x="7" y="202"/>
                    </a:lnTo>
                    <a:lnTo>
                      <a:pt x="4" y="202"/>
                    </a:lnTo>
                    <a:lnTo>
                      <a:pt x="4" y="202"/>
                    </a:lnTo>
                    <a:lnTo>
                      <a:pt x="4" y="202"/>
                    </a:lnTo>
                    <a:lnTo>
                      <a:pt x="4" y="199"/>
                    </a:lnTo>
                    <a:lnTo>
                      <a:pt x="4" y="199"/>
                    </a:lnTo>
                    <a:lnTo>
                      <a:pt x="4" y="199"/>
                    </a:lnTo>
                    <a:lnTo>
                      <a:pt x="4" y="197"/>
                    </a:lnTo>
                    <a:lnTo>
                      <a:pt x="2" y="197"/>
                    </a:lnTo>
                    <a:lnTo>
                      <a:pt x="2" y="197"/>
                    </a:lnTo>
                    <a:lnTo>
                      <a:pt x="2" y="195"/>
                    </a:lnTo>
                    <a:lnTo>
                      <a:pt x="2" y="195"/>
                    </a:lnTo>
                    <a:lnTo>
                      <a:pt x="2" y="195"/>
                    </a:lnTo>
                    <a:lnTo>
                      <a:pt x="2" y="195"/>
                    </a:lnTo>
                    <a:lnTo>
                      <a:pt x="2" y="192"/>
                    </a:lnTo>
                    <a:lnTo>
                      <a:pt x="2" y="192"/>
                    </a:lnTo>
                    <a:lnTo>
                      <a:pt x="2" y="192"/>
                    </a:lnTo>
                    <a:lnTo>
                      <a:pt x="2" y="190"/>
                    </a:lnTo>
                    <a:lnTo>
                      <a:pt x="2" y="190"/>
                    </a:lnTo>
                    <a:lnTo>
                      <a:pt x="0" y="190"/>
                    </a:lnTo>
                    <a:lnTo>
                      <a:pt x="0" y="188"/>
                    </a:lnTo>
                    <a:lnTo>
                      <a:pt x="0" y="188"/>
                    </a:lnTo>
                    <a:lnTo>
                      <a:pt x="0" y="185"/>
                    </a:lnTo>
                    <a:lnTo>
                      <a:pt x="0" y="185"/>
                    </a:lnTo>
                    <a:lnTo>
                      <a:pt x="0" y="185"/>
                    </a:lnTo>
                    <a:lnTo>
                      <a:pt x="0" y="183"/>
                    </a:lnTo>
                    <a:lnTo>
                      <a:pt x="2" y="183"/>
                    </a:lnTo>
                    <a:lnTo>
                      <a:pt x="2" y="183"/>
                    </a:lnTo>
                    <a:lnTo>
                      <a:pt x="2" y="180"/>
                    </a:lnTo>
                    <a:lnTo>
                      <a:pt x="2" y="180"/>
                    </a:lnTo>
                    <a:lnTo>
                      <a:pt x="2" y="180"/>
                    </a:lnTo>
                    <a:lnTo>
                      <a:pt x="2" y="180"/>
                    </a:lnTo>
                    <a:lnTo>
                      <a:pt x="4" y="180"/>
                    </a:lnTo>
                    <a:lnTo>
                      <a:pt x="4" y="180"/>
                    </a:lnTo>
                    <a:lnTo>
                      <a:pt x="4" y="180"/>
                    </a:lnTo>
                    <a:lnTo>
                      <a:pt x="4" y="183"/>
                    </a:lnTo>
                    <a:lnTo>
                      <a:pt x="4" y="183"/>
                    </a:lnTo>
                    <a:lnTo>
                      <a:pt x="4" y="183"/>
                    </a:lnTo>
                    <a:lnTo>
                      <a:pt x="7" y="183"/>
                    </a:lnTo>
                    <a:lnTo>
                      <a:pt x="7" y="183"/>
                    </a:lnTo>
                    <a:lnTo>
                      <a:pt x="7" y="183"/>
                    </a:lnTo>
                    <a:lnTo>
                      <a:pt x="9" y="183"/>
                    </a:lnTo>
                    <a:lnTo>
                      <a:pt x="9" y="183"/>
                    </a:lnTo>
                    <a:lnTo>
                      <a:pt x="9" y="185"/>
                    </a:lnTo>
                    <a:lnTo>
                      <a:pt x="9" y="185"/>
                    </a:lnTo>
                    <a:lnTo>
                      <a:pt x="9" y="185"/>
                    </a:lnTo>
                    <a:lnTo>
                      <a:pt x="9" y="185"/>
                    </a:lnTo>
                    <a:lnTo>
                      <a:pt x="9" y="185"/>
                    </a:lnTo>
                    <a:lnTo>
                      <a:pt x="9" y="183"/>
                    </a:lnTo>
                    <a:lnTo>
                      <a:pt x="9" y="183"/>
                    </a:lnTo>
                    <a:lnTo>
                      <a:pt x="9" y="183"/>
                    </a:lnTo>
                    <a:lnTo>
                      <a:pt x="9" y="180"/>
                    </a:lnTo>
                    <a:lnTo>
                      <a:pt x="9" y="180"/>
                    </a:lnTo>
                    <a:lnTo>
                      <a:pt x="9" y="178"/>
                    </a:lnTo>
                    <a:lnTo>
                      <a:pt x="9" y="178"/>
                    </a:lnTo>
                    <a:lnTo>
                      <a:pt x="9" y="176"/>
                    </a:lnTo>
                    <a:lnTo>
                      <a:pt x="9" y="176"/>
                    </a:lnTo>
                    <a:lnTo>
                      <a:pt x="9" y="176"/>
                    </a:lnTo>
                    <a:lnTo>
                      <a:pt x="9" y="176"/>
                    </a:lnTo>
                    <a:lnTo>
                      <a:pt x="9" y="173"/>
                    </a:lnTo>
                    <a:lnTo>
                      <a:pt x="9" y="173"/>
                    </a:lnTo>
                    <a:lnTo>
                      <a:pt x="9" y="173"/>
                    </a:lnTo>
                    <a:lnTo>
                      <a:pt x="9" y="171"/>
                    </a:lnTo>
                    <a:lnTo>
                      <a:pt x="9" y="171"/>
                    </a:lnTo>
                    <a:lnTo>
                      <a:pt x="9" y="169"/>
                    </a:lnTo>
                    <a:lnTo>
                      <a:pt x="9" y="169"/>
                    </a:lnTo>
                    <a:lnTo>
                      <a:pt x="9" y="166"/>
                    </a:lnTo>
                    <a:lnTo>
                      <a:pt x="9" y="166"/>
                    </a:lnTo>
                    <a:lnTo>
                      <a:pt x="9" y="166"/>
                    </a:lnTo>
                    <a:lnTo>
                      <a:pt x="9" y="164"/>
                    </a:lnTo>
                    <a:lnTo>
                      <a:pt x="9" y="164"/>
                    </a:lnTo>
                    <a:lnTo>
                      <a:pt x="12" y="164"/>
                    </a:lnTo>
                    <a:lnTo>
                      <a:pt x="12" y="164"/>
                    </a:lnTo>
                    <a:lnTo>
                      <a:pt x="12" y="164"/>
                    </a:lnTo>
                    <a:lnTo>
                      <a:pt x="12" y="164"/>
                    </a:lnTo>
                    <a:lnTo>
                      <a:pt x="12" y="164"/>
                    </a:lnTo>
                    <a:lnTo>
                      <a:pt x="14" y="164"/>
                    </a:lnTo>
                    <a:lnTo>
                      <a:pt x="14" y="164"/>
                    </a:lnTo>
                    <a:lnTo>
                      <a:pt x="14" y="164"/>
                    </a:lnTo>
                    <a:lnTo>
                      <a:pt x="14" y="166"/>
                    </a:lnTo>
                    <a:lnTo>
                      <a:pt x="16" y="166"/>
                    </a:lnTo>
                    <a:lnTo>
                      <a:pt x="16" y="166"/>
                    </a:lnTo>
                    <a:lnTo>
                      <a:pt x="16" y="166"/>
                    </a:lnTo>
                    <a:lnTo>
                      <a:pt x="16" y="164"/>
                    </a:lnTo>
                    <a:lnTo>
                      <a:pt x="16" y="164"/>
                    </a:lnTo>
                    <a:lnTo>
                      <a:pt x="19" y="164"/>
                    </a:lnTo>
                    <a:lnTo>
                      <a:pt x="19" y="164"/>
                    </a:lnTo>
                    <a:lnTo>
                      <a:pt x="19" y="162"/>
                    </a:lnTo>
                    <a:lnTo>
                      <a:pt x="19" y="162"/>
                    </a:lnTo>
                    <a:lnTo>
                      <a:pt x="19" y="162"/>
                    </a:lnTo>
                    <a:lnTo>
                      <a:pt x="19" y="162"/>
                    </a:lnTo>
                    <a:lnTo>
                      <a:pt x="19" y="162"/>
                    </a:lnTo>
                    <a:lnTo>
                      <a:pt x="21" y="162"/>
                    </a:lnTo>
                    <a:lnTo>
                      <a:pt x="21" y="162"/>
                    </a:lnTo>
                    <a:lnTo>
                      <a:pt x="21" y="159"/>
                    </a:lnTo>
                    <a:lnTo>
                      <a:pt x="21" y="159"/>
                    </a:lnTo>
                    <a:lnTo>
                      <a:pt x="21" y="159"/>
                    </a:lnTo>
                    <a:lnTo>
                      <a:pt x="21" y="157"/>
                    </a:lnTo>
                    <a:lnTo>
                      <a:pt x="21" y="157"/>
                    </a:lnTo>
                    <a:lnTo>
                      <a:pt x="21" y="157"/>
                    </a:lnTo>
                    <a:lnTo>
                      <a:pt x="21" y="154"/>
                    </a:lnTo>
                    <a:lnTo>
                      <a:pt x="21" y="154"/>
                    </a:lnTo>
                    <a:lnTo>
                      <a:pt x="19" y="154"/>
                    </a:lnTo>
                    <a:lnTo>
                      <a:pt x="19" y="154"/>
                    </a:lnTo>
                    <a:lnTo>
                      <a:pt x="19" y="152"/>
                    </a:lnTo>
                    <a:lnTo>
                      <a:pt x="19" y="152"/>
                    </a:lnTo>
                    <a:lnTo>
                      <a:pt x="19" y="150"/>
                    </a:lnTo>
                    <a:lnTo>
                      <a:pt x="19" y="150"/>
                    </a:lnTo>
                    <a:lnTo>
                      <a:pt x="19" y="150"/>
                    </a:lnTo>
                    <a:lnTo>
                      <a:pt x="19" y="147"/>
                    </a:lnTo>
                    <a:lnTo>
                      <a:pt x="19" y="147"/>
                    </a:lnTo>
                    <a:lnTo>
                      <a:pt x="19" y="145"/>
                    </a:lnTo>
                    <a:lnTo>
                      <a:pt x="19" y="145"/>
                    </a:lnTo>
                    <a:lnTo>
                      <a:pt x="19" y="145"/>
                    </a:lnTo>
                    <a:lnTo>
                      <a:pt x="19" y="145"/>
                    </a:lnTo>
                    <a:lnTo>
                      <a:pt x="19" y="143"/>
                    </a:lnTo>
                    <a:lnTo>
                      <a:pt x="19" y="143"/>
                    </a:lnTo>
                    <a:lnTo>
                      <a:pt x="19" y="140"/>
                    </a:lnTo>
                    <a:lnTo>
                      <a:pt x="19" y="140"/>
                    </a:lnTo>
                    <a:lnTo>
                      <a:pt x="21" y="140"/>
                    </a:lnTo>
                    <a:lnTo>
                      <a:pt x="21" y="140"/>
                    </a:lnTo>
                    <a:lnTo>
                      <a:pt x="21" y="140"/>
                    </a:lnTo>
                    <a:lnTo>
                      <a:pt x="23" y="140"/>
                    </a:lnTo>
                    <a:lnTo>
                      <a:pt x="23" y="140"/>
                    </a:lnTo>
                    <a:lnTo>
                      <a:pt x="23" y="140"/>
                    </a:lnTo>
                    <a:lnTo>
                      <a:pt x="23" y="140"/>
                    </a:lnTo>
                    <a:lnTo>
                      <a:pt x="23" y="138"/>
                    </a:lnTo>
                    <a:lnTo>
                      <a:pt x="26" y="138"/>
                    </a:lnTo>
                    <a:lnTo>
                      <a:pt x="26" y="138"/>
                    </a:lnTo>
                    <a:lnTo>
                      <a:pt x="26" y="135"/>
                    </a:lnTo>
                    <a:lnTo>
                      <a:pt x="26" y="135"/>
                    </a:lnTo>
                    <a:lnTo>
                      <a:pt x="26" y="135"/>
                    </a:lnTo>
                    <a:lnTo>
                      <a:pt x="26" y="133"/>
                    </a:lnTo>
                    <a:lnTo>
                      <a:pt x="26" y="133"/>
                    </a:lnTo>
                    <a:lnTo>
                      <a:pt x="26" y="131"/>
                    </a:lnTo>
                    <a:lnTo>
                      <a:pt x="26" y="131"/>
                    </a:lnTo>
                    <a:lnTo>
                      <a:pt x="26" y="128"/>
                    </a:lnTo>
                    <a:lnTo>
                      <a:pt x="26" y="128"/>
                    </a:lnTo>
                    <a:lnTo>
                      <a:pt x="26" y="128"/>
                    </a:lnTo>
                    <a:lnTo>
                      <a:pt x="26" y="126"/>
                    </a:lnTo>
                    <a:lnTo>
                      <a:pt x="26" y="126"/>
                    </a:lnTo>
                    <a:lnTo>
                      <a:pt x="26" y="126"/>
                    </a:lnTo>
                    <a:lnTo>
                      <a:pt x="26" y="124"/>
                    </a:lnTo>
                    <a:lnTo>
                      <a:pt x="26" y="124"/>
                    </a:lnTo>
                    <a:lnTo>
                      <a:pt x="26" y="121"/>
                    </a:lnTo>
                    <a:lnTo>
                      <a:pt x="26" y="121"/>
                    </a:lnTo>
                    <a:lnTo>
                      <a:pt x="26" y="121"/>
                    </a:lnTo>
                    <a:lnTo>
                      <a:pt x="26" y="119"/>
                    </a:lnTo>
                    <a:lnTo>
                      <a:pt x="26" y="119"/>
                    </a:lnTo>
                    <a:lnTo>
                      <a:pt x="26" y="116"/>
                    </a:lnTo>
                    <a:lnTo>
                      <a:pt x="23" y="116"/>
                    </a:lnTo>
                    <a:lnTo>
                      <a:pt x="23" y="116"/>
                    </a:lnTo>
                    <a:lnTo>
                      <a:pt x="23" y="116"/>
                    </a:lnTo>
                    <a:lnTo>
                      <a:pt x="23" y="114"/>
                    </a:lnTo>
                    <a:lnTo>
                      <a:pt x="23" y="114"/>
                    </a:lnTo>
                    <a:lnTo>
                      <a:pt x="26" y="114"/>
                    </a:lnTo>
                    <a:lnTo>
                      <a:pt x="26" y="114"/>
                    </a:lnTo>
                    <a:lnTo>
                      <a:pt x="26" y="114"/>
                    </a:lnTo>
                    <a:lnTo>
                      <a:pt x="28" y="114"/>
                    </a:lnTo>
                    <a:lnTo>
                      <a:pt x="28" y="116"/>
                    </a:lnTo>
                    <a:lnTo>
                      <a:pt x="28" y="116"/>
                    </a:lnTo>
                    <a:lnTo>
                      <a:pt x="28" y="116"/>
                    </a:lnTo>
                    <a:lnTo>
                      <a:pt x="28" y="116"/>
                    </a:lnTo>
                    <a:lnTo>
                      <a:pt x="30" y="116"/>
                    </a:lnTo>
                    <a:lnTo>
                      <a:pt x="30" y="116"/>
                    </a:lnTo>
                    <a:lnTo>
                      <a:pt x="30" y="116"/>
                    </a:lnTo>
                    <a:lnTo>
                      <a:pt x="30" y="116"/>
                    </a:lnTo>
                    <a:lnTo>
                      <a:pt x="33" y="116"/>
                    </a:lnTo>
                    <a:lnTo>
                      <a:pt x="33" y="116"/>
                    </a:lnTo>
                    <a:lnTo>
                      <a:pt x="35" y="116"/>
                    </a:lnTo>
                    <a:lnTo>
                      <a:pt x="35" y="116"/>
                    </a:lnTo>
                    <a:lnTo>
                      <a:pt x="35" y="116"/>
                    </a:lnTo>
                    <a:lnTo>
                      <a:pt x="35" y="116"/>
                    </a:lnTo>
                    <a:lnTo>
                      <a:pt x="35" y="116"/>
                    </a:lnTo>
                    <a:lnTo>
                      <a:pt x="35" y="116"/>
                    </a:lnTo>
                    <a:lnTo>
                      <a:pt x="38" y="116"/>
                    </a:lnTo>
                    <a:lnTo>
                      <a:pt x="38" y="116"/>
                    </a:lnTo>
                    <a:lnTo>
                      <a:pt x="38" y="116"/>
                    </a:lnTo>
                    <a:lnTo>
                      <a:pt x="38" y="116"/>
                    </a:lnTo>
                    <a:lnTo>
                      <a:pt x="40" y="116"/>
                    </a:lnTo>
                    <a:lnTo>
                      <a:pt x="40" y="119"/>
                    </a:lnTo>
                    <a:lnTo>
                      <a:pt x="40" y="119"/>
                    </a:lnTo>
                    <a:lnTo>
                      <a:pt x="42" y="119"/>
                    </a:lnTo>
                    <a:lnTo>
                      <a:pt x="42" y="119"/>
                    </a:lnTo>
                    <a:lnTo>
                      <a:pt x="42" y="119"/>
                    </a:lnTo>
                    <a:lnTo>
                      <a:pt x="42" y="119"/>
                    </a:lnTo>
                    <a:lnTo>
                      <a:pt x="42" y="116"/>
                    </a:lnTo>
                    <a:lnTo>
                      <a:pt x="42" y="116"/>
                    </a:lnTo>
                    <a:lnTo>
                      <a:pt x="42" y="116"/>
                    </a:lnTo>
                    <a:lnTo>
                      <a:pt x="42" y="116"/>
                    </a:lnTo>
                    <a:lnTo>
                      <a:pt x="42" y="114"/>
                    </a:lnTo>
                    <a:lnTo>
                      <a:pt x="45" y="114"/>
                    </a:lnTo>
                    <a:lnTo>
                      <a:pt x="45" y="114"/>
                    </a:lnTo>
                    <a:lnTo>
                      <a:pt x="45" y="112"/>
                    </a:lnTo>
                    <a:lnTo>
                      <a:pt x="45" y="112"/>
                    </a:lnTo>
                    <a:lnTo>
                      <a:pt x="45" y="112"/>
                    </a:lnTo>
                    <a:lnTo>
                      <a:pt x="45" y="109"/>
                    </a:lnTo>
                    <a:lnTo>
                      <a:pt x="45" y="109"/>
                    </a:lnTo>
                    <a:lnTo>
                      <a:pt x="45" y="109"/>
                    </a:lnTo>
                    <a:lnTo>
                      <a:pt x="45" y="107"/>
                    </a:lnTo>
                    <a:lnTo>
                      <a:pt x="45" y="107"/>
                    </a:lnTo>
                    <a:lnTo>
                      <a:pt x="47" y="107"/>
                    </a:lnTo>
                    <a:lnTo>
                      <a:pt x="47" y="105"/>
                    </a:lnTo>
                    <a:lnTo>
                      <a:pt x="47" y="105"/>
                    </a:lnTo>
                    <a:lnTo>
                      <a:pt x="47" y="105"/>
                    </a:lnTo>
                    <a:lnTo>
                      <a:pt x="47" y="105"/>
                    </a:lnTo>
                    <a:lnTo>
                      <a:pt x="47" y="102"/>
                    </a:lnTo>
                    <a:lnTo>
                      <a:pt x="47" y="102"/>
                    </a:lnTo>
                    <a:lnTo>
                      <a:pt x="49" y="102"/>
                    </a:lnTo>
                    <a:lnTo>
                      <a:pt x="49" y="100"/>
                    </a:lnTo>
                    <a:lnTo>
                      <a:pt x="49" y="100"/>
                    </a:lnTo>
                    <a:lnTo>
                      <a:pt x="49" y="100"/>
                    </a:lnTo>
                    <a:lnTo>
                      <a:pt x="49" y="100"/>
                    </a:lnTo>
                    <a:lnTo>
                      <a:pt x="49" y="98"/>
                    </a:lnTo>
                    <a:lnTo>
                      <a:pt x="49" y="98"/>
                    </a:lnTo>
                    <a:lnTo>
                      <a:pt x="52" y="98"/>
                    </a:lnTo>
                    <a:lnTo>
                      <a:pt x="52" y="98"/>
                    </a:lnTo>
                    <a:lnTo>
                      <a:pt x="52" y="95"/>
                    </a:lnTo>
                    <a:lnTo>
                      <a:pt x="52" y="95"/>
                    </a:lnTo>
                    <a:lnTo>
                      <a:pt x="52" y="95"/>
                    </a:lnTo>
                    <a:lnTo>
                      <a:pt x="52" y="95"/>
                    </a:lnTo>
                    <a:lnTo>
                      <a:pt x="52" y="93"/>
                    </a:lnTo>
                    <a:lnTo>
                      <a:pt x="52" y="93"/>
                    </a:lnTo>
                    <a:lnTo>
                      <a:pt x="54" y="93"/>
                    </a:lnTo>
                    <a:lnTo>
                      <a:pt x="54" y="90"/>
                    </a:lnTo>
                    <a:lnTo>
                      <a:pt x="54" y="90"/>
                    </a:lnTo>
                    <a:lnTo>
                      <a:pt x="54" y="90"/>
                    </a:lnTo>
                    <a:lnTo>
                      <a:pt x="54" y="88"/>
                    </a:lnTo>
                    <a:lnTo>
                      <a:pt x="54" y="88"/>
                    </a:lnTo>
                    <a:lnTo>
                      <a:pt x="54" y="86"/>
                    </a:lnTo>
                    <a:lnTo>
                      <a:pt x="54" y="86"/>
                    </a:lnTo>
                    <a:lnTo>
                      <a:pt x="54" y="86"/>
                    </a:lnTo>
                    <a:lnTo>
                      <a:pt x="52" y="86"/>
                    </a:lnTo>
                    <a:lnTo>
                      <a:pt x="52" y="86"/>
                    </a:lnTo>
                    <a:lnTo>
                      <a:pt x="52" y="86"/>
                    </a:lnTo>
                    <a:lnTo>
                      <a:pt x="52" y="86"/>
                    </a:lnTo>
                    <a:lnTo>
                      <a:pt x="52" y="83"/>
                    </a:lnTo>
                    <a:lnTo>
                      <a:pt x="52" y="83"/>
                    </a:lnTo>
                    <a:lnTo>
                      <a:pt x="52" y="83"/>
                    </a:lnTo>
                    <a:lnTo>
                      <a:pt x="52" y="81"/>
                    </a:lnTo>
                    <a:lnTo>
                      <a:pt x="52" y="81"/>
                    </a:lnTo>
                    <a:lnTo>
                      <a:pt x="52" y="79"/>
                    </a:lnTo>
                    <a:lnTo>
                      <a:pt x="52" y="79"/>
                    </a:lnTo>
                    <a:lnTo>
                      <a:pt x="52" y="79"/>
                    </a:lnTo>
                    <a:lnTo>
                      <a:pt x="54" y="79"/>
                    </a:lnTo>
                    <a:lnTo>
                      <a:pt x="54" y="76"/>
                    </a:lnTo>
                    <a:lnTo>
                      <a:pt x="54" y="76"/>
                    </a:lnTo>
                    <a:lnTo>
                      <a:pt x="57" y="76"/>
                    </a:lnTo>
                    <a:lnTo>
                      <a:pt x="57" y="76"/>
                    </a:lnTo>
                    <a:lnTo>
                      <a:pt x="57" y="76"/>
                    </a:lnTo>
                    <a:lnTo>
                      <a:pt x="57" y="76"/>
                    </a:lnTo>
                    <a:lnTo>
                      <a:pt x="57" y="76"/>
                    </a:lnTo>
                    <a:lnTo>
                      <a:pt x="57" y="74"/>
                    </a:lnTo>
                    <a:lnTo>
                      <a:pt x="59" y="74"/>
                    </a:lnTo>
                    <a:lnTo>
                      <a:pt x="59" y="74"/>
                    </a:lnTo>
                    <a:lnTo>
                      <a:pt x="59" y="74"/>
                    </a:lnTo>
                    <a:lnTo>
                      <a:pt x="59" y="71"/>
                    </a:lnTo>
                    <a:lnTo>
                      <a:pt x="59" y="71"/>
                    </a:lnTo>
                    <a:lnTo>
                      <a:pt x="59" y="71"/>
                    </a:lnTo>
                    <a:lnTo>
                      <a:pt x="61" y="71"/>
                    </a:lnTo>
                    <a:lnTo>
                      <a:pt x="61" y="69"/>
                    </a:lnTo>
                    <a:lnTo>
                      <a:pt x="61" y="69"/>
                    </a:lnTo>
                    <a:lnTo>
                      <a:pt x="59" y="69"/>
                    </a:lnTo>
                    <a:lnTo>
                      <a:pt x="59" y="67"/>
                    </a:lnTo>
                    <a:lnTo>
                      <a:pt x="59" y="67"/>
                    </a:lnTo>
                    <a:lnTo>
                      <a:pt x="59" y="67"/>
                    </a:lnTo>
                    <a:lnTo>
                      <a:pt x="61" y="67"/>
                    </a:lnTo>
                    <a:lnTo>
                      <a:pt x="61" y="67"/>
                    </a:lnTo>
                    <a:lnTo>
                      <a:pt x="61" y="64"/>
                    </a:lnTo>
                    <a:lnTo>
                      <a:pt x="64" y="64"/>
                    </a:lnTo>
                    <a:lnTo>
                      <a:pt x="64" y="64"/>
                    </a:lnTo>
                    <a:lnTo>
                      <a:pt x="64" y="62"/>
                    </a:lnTo>
                    <a:lnTo>
                      <a:pt x="64" y="62"/>
                    </a:lnTo>
                    <a:lnTo>
                      <a:pt x="61" y="62"/>
                    </a:lnTo>
                    <a:lnTo>
                      <a:pt x="61" y="60"/>
                    </a:lnTo>
                    <a:lnTo>
                      <a:pt x="61" y="60"/>
                    </a:lnTo>
                    <a:lnTo>
                      <a:pt x="64" y="60"/>
                    </a:lnTo>
                    <a:lnTo>
                      <a:pt x="64" y="57"/>
                    </a:lnTo>
                    <a:lnTo>
                      <a:pt x="61" y="57"/>
                    </a:lnTo>
                    <a:lnTo>
                      <a:pt x="61" y="57"/>
                    </a:lnTo>
                    <a:lnTo>
                      <a:pt x="61" y="57"/>
                    </a:lnTo>
                    <a:lnTo>
                      <a:pt x="61" y="55"/>
                    </a:lnTo>
                    <a:lnTo>
                      <a:pt x="61" y="55"/>
                    </a:lnTo>
                    <a:lnTo>
                      <a:pt x="61" y="52"/>
                    </a:lnTo>
                    <a:lnTo>
                      <a:pt x="61" y="52"/>
                    </a:lnTo>
                    <a:lnTo>
                      <a:pt x="61" y="52"/>
                    </a:lnTo>
                    <a:lnTo>
                      <a:pt x="61" y="52"/>
                    </a:lnTo>
                    <a:lnTo>
                      <a:pt x="61" y="50"/>
                    </a:lnTo>
                    <a:lnTo>
                      <a:pt x="64" y="50"/>
                    </a:lnTo>
                    <a:lnTo>
                      <a:pt x="64" y="50"/>
                    </a:lnTo>
                    <a:lnTo>
                      <a:pt x="64" y="48"/>
                    </a:lnTo>
                    <a:lnTo>
                      <a:pt x="64" y="48"/>
                    </a:lnTo>
                    <a:lnTo>
                      <a:pt x="64" y="48"/>
                    </a:lnTo>
                    <a:lnTo>
                      <a:pt x="64" y="48"/>
                    </a:lnTo>
                    <a:lnTo>
                      <a:pt x="66" y="48"/>
                    </a:lnTo>
                    <a:lnTo>
                      <a:pt x="66" y="48"/>
                    </a:lnTo>
                    <a:lnTo>
                      <a:pt x="68" y="48"/>
                    </a:lnTo>
                    <a:lnTo>
                      <a:pt x="68" y="48"/>
                    </a:lnTo>
                    <a:lnTo>
                      <a:pt x="68" y="45"/>
                    </a:lnTo>
                    <a:lnTo>
                      <a:pt x="68" y="45"/>
                    </a:lnTo>
                    <a:lnTo>
                      <a:pt x="71" y="45"/>
                    </a:lnTo>
                    <a:lnTo>
                      <a:pt x="71" y="45"/>
                    </a:lnTo>
                    <a:lnTo>
                      <a:pt x="71" y="45"/>
                    </a:lnTo>
                    <a:lnTo>
                      <a:pt x="71" y="45"/>
                    </a:lnTo>
                    <a:lnTo>
                      <a:pt x="71" y="43"/>
                    </a:lnTo>
                    <a:lnTo>
                      <a:pt x="71" y="43"/>
                    </a:lnTo>
                    <a:lnTo>
                      <a:pt x="73" y="43"/>
                    </a:lnTo>
                    <a:lnTo>
                      <a:pt x="73" y="43"/>
                    </a:lnTo>
                    <a:lnTo>
                      <a:pt x="73" y="43"/>
                    </a:lnTo>
                    <a:lnTo>
                      <a:pt x="75" y="43"/>
                    </a:lnTo>
                    <a:lnTo>
                      <a:pt x="75" y="43"/>
                    </a:lnTo>
                    <a:lnTo>
                      <a:pt x="75" y="43"/>
                    </a:lnTo>
                    <a:lnTo>
                      <a:pt x="75" y="41"/>
                    </a:lnTo>
                    <a:lnTo>
                      <a:pt x="75" y="41"/>
                    </a:lnTo>
                    <a:lnTo>
                      <a:pt x="78" y="41"/>
                    </a:lnTo>
                    <a:lnTo>
                      <a:pt x="78" y="38"/>
                    </a:lnTo>
                    <a:lnTo>
                      <a:pt x="78" y="38"/>
                    </a:lnTo>
                    <a:lnTo>
                      <a:pt x="78" y="38"/>
                    </a:lnTo>
                    <a:lnTo>
                      <a:pt x="78" y="38"/>
                    </a:lnTo>
                    <a:lnTo>
                      <a:pt x="80" y="38"/>
                    </a:lnTo>
                    <a:lnTo>
                      <a:pt x="80" y="38"/>
                    </a:lnTo>
                    <a:lnTo>
                      <a:pt x="80" y="36"/>
                    </a:lnTo>
                    <a:lnTo>
                      <a:pt x="80" y="36"/>
                    </a:lnTo>
                    <a:lnTo>
                      <a:pt x="83" y="36"/>
                    </a:lnTo>
                    <a:lnTo>
                      <a:pt x="83" y="36"/>
                    </a:lnTo>
                    <a:lnTo>
                      <a:pt x="83" y="36"/>
                    </a:lnTo>
                    <a:lnTo>
                      <a:pt x="83" y="34"/>
                    </a:lnTo>
                    <a:lnTo>
                      <a:pt x="83" y="34"/>
                    </a:lnTo>
                    <a:lnTo>
                      <a:pt x="85" y="34"/>
                    </a:lnTo>
                    <a:lnTo>
                      <a:pt x="85" y="34"/>
                    </a:lnTo>
                    <a:lnTo>
                      <a:pt x="85" y="34"/>
                    </a:lnTo>
                    <a:lnTo>
                      <a:pt x="85" y="34"/>
                    </a:lnTo>
                    <a:lnTo>
                      <a:pt x="85" y="31"/>
                    </a:lnTo>
                    <a:lnTo>
                      <a:pt x="87" y="31"/>
                    </a:lnTo>
                    <a:lnTo>
                      <a:pt x="87" y="31"/>
                    </a:lnTo>
                    <a:lnTo>
                      <a:pt x="90" y="31"/>
                    </a:lnTo>
                    <a:lnTo>
                      <a:pt x="90" y="31"/>
                    </a:lnTo>
                    <a:lnTo>
                      <a:pt x="90" y="31"/>
                    </a:lnTo>
                    <a:lnTo>
                      <a:pt x="92" y="31"/>
                    </a:lnTo>
                    <a:lnTo>
                      <a:pt x="92" y="31"/>
                    </a:lnTo>
                    <a:lnTo>
                      <a:pt x="92" y="31"/>
                    </a:lnTo>
                    <a:lnTo>
                      <a:pt x="94" y="31"/>
                    </a:lnTo>
                    <a:lnTo>
                      <a:pt x="94" y="31"/>
                    </a:lnTo>
                    <a:lnTo>
                      <a:pt x="94" y="31"/>
                    </a:lnTo>
                    <a:lnTo>
                      <a:pt x="97" y="31"/>
                    </a:lnTo>
                    <a:lnTo>
                      <a:pt x="97" y="31"/>
                    </a:lnTo>
                    <a:lnTo>
                      <a:pt x="97" y="29"/>
                    </a:lnTo>
                    <a:lnTo>
                      <a:pt x="97" y="29"/>
                    </a:lnTo>
                    <a:lnTo>
                      <a:pt x="97" y="31"/>
                    </a:lnTo>
                    <a:lnTo>
                      <a:pt x="99" y="31"/>
                    </a:lnTo>
                    <a:lnTo>
                      <a:pt x="99" y="31"/>
                    </a:lnTo>
                    <a:lnTo>
                      <a:pt x="99" y="31"/>
                    </a:lnTo>
                    <a:lnTo>
                      <a:pt x="99" y="34"/>
                    </a:lnTo>
                    <a:lnTo>
                      <a:pt x="101" y="34"/>
                    </a:lnTo>
                    <a:lnTo>
                      <a:pt x="101" y="34"/>
                    </a:lnTo>
                    <a:lnTo>
                      <a:pt x="101" y="36"/>
                    </a:lnTo>
                    <a:lnTo>
                      <a:pt x="101" y="36"/>
                    </a:lnTo>
                    <a:lnTo>
                      <a:pt x="101" y="36"/>
                    </a:lnTo>
                    <a:lnTo>
                      <a:pt x="101" y="36"/>
                    </a:lnTo>
                    <a:lnTo>
                      <a:pt x="104" y="36"/>
                    </a:lnTo>
                    <a:lnTo>
                      <a:pt x="104" y="36"/>
                    </a:lnTo>
                    <a:lnTo>
                      <a:pt x="104" y="36"/>
                    </a:lnTo>
                    <a:lnTo>
                      <a:pt x="104" y="36"/>
                    </a:lnTo>
                    <a:lnTo>
                      <a:pt x="106" y="36"/>
                    </a:lnTo>
                    <a:lnTo>
                      <a:pt x="106" y="36"/>
                    </a:lnTo>
                    <a:lnTo>
                      <a:pt x="106" y="36"/>
                    </a:lnTo>
                    <a:lnTo>
                      <a:pt x="106" y="36"/>
                    </a:lnTo>
                    <a:lnTo>
                      <a:pt x="106" y="36"/>
                    </a:lnTo>
                    <a:lnTo>
                      <a:pt x="106" y="34"/>
                    </a:lnTo>
                    <a:lnTo>
                      <a:pt x="104" y="34"/>
                    </a:lnTo>
                    <a:lnTo>
                      <a:pt x="104" y="34"/>
                    </a:lnTo>
                    <a:lnTo>
                      <a:pt x="104" y="34"/>
                    </a:lnTo>
                    <a:lnTo>
                      <a:pt x="104" y="31"/>
                    </a:lnTo>
                    <a:lnTo>
                      <a:pt x="104" y="31"/>
                    </a:lnTo>
                    <a:lnTo>
                      <a:pt x="104" y="31"/>
                    </a:lnTo>
                    <a:lnTo>
                      <a:pt x="101" y="31"/>
                    </a:lnTo>
                    <a:lnTo>
                      <a:pt x="101" y="29"/>
                    </a:lnTo>
                    <a:lnTo>
                      <a:pt x="101" y="29"/>
                    </a:lnTo>
                    <a:lnTo>
                      <a:pt x="101" y="29"/>
                    </a:lnTo>
                    <a:lnTo>
                      <a:pt x="101" y="26"/>
                    </a:lnTo>
                    <a:lnTo>
                      <a:pt x="101" y="26"/>
                    </a:lnTo>
                    <a:lnTo>
                      <a:pt x="101" y="26"/>
                    </a:lnTo>
                    <a:lnTo>
                      <a:pt x="101" y="24"/>
                    </a:lnTo>
                    <a:lnTo>
                      <a:pt x="101" y="24"/>
                    </a:lnTo>
                    <a:lnTo>
                      <a:pt x="101" y="24"/>
                    </a:lnTo>
                    <a:lnTo>
                      <a:pt x="101" y="24"/>
                    </a:lnTo>
                    <a:lnTo>
                      <a:pt x="101" y="22"/>
                    </a:lnTo>
                    <a:lnTo>
                      <a:pt x="101" y="22"/>
                    </a:lnTo>
                    <a:lnTo>
                      <a:pt x="104" y="22"/>
                    </a:lnTo>
                    <a:lnTo>
                      <a:pt x="104" y="22"/>
                    </a:lnTo>
                    <a:lnTo>
                      <a:pt x="104" y="19"/>
                    </a:lnTo>
                    <a:lnTo>
                      <a:pt x="104" y="19"/>
                    </a:lnTo>
                    <a:lnTo>
                      <a:pt x="104" y="19"/>
                    </a:lnTo>
                    <a:lnTo>
                      <a:pt x="104" y="19"/>
                    </a:lnTo>
                    <a:lnTo>
                      <a:pt x="106" y="19"/>
                    </a:lnTo>
                    <a:lnTo>
                      <a:pt x="106" y="19"/>
                    </a:lnTo>
                    <a:lnTo>
                      <a:pt x="106" y="17"/>
                    </a:lnTo>
                    <a:lnTo>
                      <a:pt x="109" y="17"/>
                    </a:lnTo>
                    <a:lnTo>
                      <a:pt x="109" y="17"/>
                    </a:lnTo>
                    <a:lnTo>
                      <a:pt x="109" y="17"/>
                    </a:lnTo>
                    <a:lnTo>
                      <a:pt x="109" y="17"/>
                    </a:lnTo>
                    <a:lnTo>
                      <a:pt x="109" y="17"/>
                    </a:lnTo>
                    <a:lnTo>
                      <a:pt x="111" y="17"/>
                    </a:lnTo>
                    <a:lnTo>
                      <a:pt x="111" y="17"/>
                    </a:lnTo>
                    <a:lnTo>
                      <a:pt x="111" y="17"/>
                    </a:lnTo>
                    <a:lnTo>
                      <a:pt x="111" y="17"/>
                    </a:lnTo>
                    <a:lnTo>
                      <a:pt x="111" y="15"/>
                    </a:lnTo>
                    <a:lnTo>
                      <a:pt x="111" y="15"/>
                    </a:lnTo>
                    <a:lnTo>
                      <a:pt x="111" y="12"/>
                    </a:lnTo>
                    <a:lnTo>
                      <a:pt x="111" y="12"/>
                    </a:lnTo>
                    <a:lnTo>
                      <a:pt x="111" y="12"/>
                    </a:lnTo>
                    <a:lnTo>
                      <a:pt x="111" y="10"/>
                    </a:lnTo>
                    <a:lnTo>
                      <a:pt x="111" y="10"/>
                    </a:lnTo>
                    <a:lnTo>
                      <a:pt x="111" y="10"/>
                    </a:lnTo>
                    <a:lnTo>
                      <a:pt x="111" y="7"/>
                    </a:lnTo>
                    <a:lnTo>
                      <a:pt x="111" y="7"/>
                    </a:lnTo>
                    <a:lnTo>
                      <a:pt x="111" y="7"/>
                    </a:lnTo>
                    <a:lnTo>
                      <a:pt x="111" y="7"/>
                    </a:lnTo>
                    <a:lnTo>
                      <a:pt x="113" y="7"/>
                    </a:lnTo>
                    <a:lnTo>
                      <a:pt x="113" y="7"/>
                    </a:lnTo>
                    <a:lnTo>
                      <a:pt x="113" y="5"/>
                    </a:lnTo>
                    <a:lnTo>
                      <a:pt x="113" y="5"/>
                    </a:lnTo>
                    <a:lnTo>
                      <a:pt x="113" y="3"/>
                    </a:lnTo>
                    <a:lnTo>
                      <a:pt x="113" y="3"/>
                    </a:lnTo>
                    <a:lnTo>
                      <a:pt x="116" y="3"/>
                    </a:lnTo>
                    <a:lnTo>
                      <a:pt x="116" y="0"/>
                    </a:lnTo>
                    <a:lnTo>
                      <a:pt x="116" y="0"/>
                    </a:lnTo>
                    <a:lnTo>
                      <a:pt x="116" y="0"/>
                    </a:lnTo>
                    <a:lnTo>
                      <a:pt x="116" y="0"/>
                    </a:lnTo>
                    <a:lnTo>
                      <a:pt x="116" y="0"/>
                    </a:lnTo>
                    <a:lnTo>
                      <a:pt x="116" y="3"/>
                    </a:lnTo>
                    <a:lnTo>
                      <a:pt x="118" y="3"/>
                    </a:lnTo>
                    <a:lnTo>
                      <a:pt x="118" y="0"/>
                    </a:lnTo>
                    <a:lnTo>
                      <a:pt x="118" y="0"/>
                    </a:lnTo>
                    <a:lnTo>
                      <a:pt x="118" y="3"/>
                    </a:lnTo>
                    <a:lnTo>
                      <a:pt x="118" y="3"/>
                    </a:lnTo>
                    <a:lnTo>
                      <a:pt x="118" y="3"/>
                    </a:lnTo>
                    <a:lnTo>
                      <a:pt x="118" y="5"/>
                    </a:lnTo>
                    <a:lnTo>
                      <a:pt x="120" y="5"/>
                    </a:lnTo>
                    <a:lnTo>
                      <a:pt x="120" y="5"/>
                    </a:lnTo>
                    <a:lnTo>
                      <a:pt x="120" y="5"/>
                    </a:lnTo>
                    <a:lnTo>
                      <a:pt x="120" y="5"/>
                    </a:lnTo>
                    <a:lnTo>
                      <a:pt x="123" y="5"/>
                    </a:lnTo>
                    <a:lnTo>
                      <a:pt x="123" y="5"/>
                    </a:lnTo>
                    <a:lnTo>
                      <a:pt x="123" y="5"/>
                    </a:lnTo>
                    <a:lnTo>
                      <a:pt x="123" y="5"/>
                    </a:lnTo>
                    <a:lnTo>
                      <a:pt x="123" y="7"/>
                    </a:lnTo>
                    <a:lnTo>
                      <a:pt x="125" y="7"/>
                    </a:lnTo>
                    <a:lnTo>
                      <a:pt x="125" y="7"/>
                    </a:lnTo>
                    <a:lnTo>
                      <a:pt x="125" y="7"/>
                    </a:lnTo>
                    <a:lnTo>
                      <a:pt x="125" y="7"/>
                    </a:lnTo>
                    <a:lnTo>
                      <a:pt x="125" y="7"/>
                    </a:lnTo>
                    <a:lnTo>
                      <a:pt x="125" y="10"/>
                    </a:lnTo>
                    <a:lnTo>
                      <a:pt x="128" y="10"/>
                    </a:lnTo>
                    <a:lnTo>
                      <a:pt x="128" y="10"/>
                    </a:lnTo>
                    <a:lnTo>
                      <a:pt x="128" y="10"/>
                    </a:lnTo>
                    <a:lnTo>
                      <a:pt x="128" y="12"/>
                    </a:lnTo>
                    <a:lnTo>
                      <a:pt x="128" y="12"/>
                    </a:lnTo>
                    <a:lnTo>
                      <a:pt x="128" y="12"/>
                    </a:lnTo>
                    <a:lnTo>
                      <a:pt x="128" y="15"/>
                    </a:lnTo>
                    <a:lnTo>
                      <a:pt x="128" y="15"/>
                    </a:lnTo>
                    <a:lnTo>
                      <a:pt x="128" y="15"/>
                    </a:lnTo>
                    <a:lnTo>
                      <a:pt x="128" y="17"/>
                    </a:lnTo>
                    <a:lnTo>
                      <a:pt x="128" y="17"/>
                    </a:lnTo>
                    <a:lnTo>
                      <a:pt x="128" y="17"/>
                    </a:lnTo>
                    <a:lnTo>
                      <a:pt x="130" y="17"/>
                    </a:lnTo>
                    <a:lnTo>
                      <a:pt x="130" y="19"/>
                    </a:lnTo>
                    <a:lnTo>
                      <a:pt x="130" y="19"/>
                    </a:lnTo>
                    <a:lnTo>
                      <a:pt x="130" y="22"/>
                    </a:lnTo>
                    <a:lnTo>
                      <a:pt x="130" y="22"/>
                    </a:lnTo>
                    <a:lnTo>
                      <a:pt x="130" y="22"/>
                    </a:lnTo>
                    <a:lnTo>
                      <a:pt x="130" y="22"/>
                    </a:lnTo>
                    <a:lnTo>
                      <a:pt x="130" y="24"/>
                    </a:lnTo>
                    <a:lnTo>
                      <a:pt x="130" y="24"/>
                    </a:lnTo>
                    <a:lnTo>
                      <a:pt x="130" y="26"/>
                    </a:lnTo>
                    <a:lnTo>
                      <a:pt x="132" y="26"/>
                    </a:lnTo>
                    <a:lnTo>
                      <a:pt x="132" y="26"/>
                    </a:lnTo>
                    <a:lnTo>
                      <a:pt x="132" y="26"/>
                    </a:lnTo>
                    <a:lnTo>
                      <a:pt x="132" y="24"/>
                    </a:lnTo>
                    <a:lnTo>
                      <a:pt x="132" y="24"/>
                    </a:lnTo>
                    <a:lnTo>
                      <a:pt x="132" y="22"/>
                    </a:lnTo>
                    <a:lnTo>
                      <a:pt x="135" y="22"/>
                    </a:lnTo>
                    <a:lnTo>
                      <a:pt x="135" y="22"/>
                    </a:lnTo>
                    <a:lnTo>
                      <a:pt x="135" y="24"/>
                    </a:lnTo>
                    <a:lnTo>
                      <a:pt x="137" y="24"/>
                    </a:lnTo>
                    <a:lnTo>
                      <a:pt x="137" y="24"/>
                    </a:lnTo>
                    <a:lnTo>
                      <a:pt x="137" y="24"/>
                    </a:lnTo>
                    <a:lnTo>
                      <a:pt x="137" y="24"/>
                    </a:lnTo>
                    <a:lnTo>
                      <a:pt x="137" y="24"/>
                    </a:lnTo>
                    <a:lnTo>
                      <a:pt x="139" y="24"/>
                    </a:lnTo>
                    <a:lnTo>
                      <a:pt x="139" y="24"/>
                    </a:lnTo>
                    <a:lnTo>
                      <a:pt x="139" y="24"/>
                    </a:lnTo>
                    <a:lnTo>
                      <a:pt x="139" y="26"/>
                    </a:lnTo>
                    <a:lnTo>
                      <a:pt x="139" y="26"/>
                    </a:lnTo>
                    <a:lnTo>
                      <a:pt x="139" y="26"/>
                    </a:lnTo>
                    <a:lnTo>
                      <a:pt x="139" y="29"/>
                    </a:lnTo>
                    <a:lnTo>
                      <a:pt x="139" y="29"/>
                    </a:lnTo>
                    <a:lnTo>
                      <a:pt x="139" y="31"/>
                    </a:lnTo>
                    <a:lnTo>
                      <a:pt x="139" y="31"/>
                    </a:lnTo>
                    <a:lnTo>
                      <a:pt x="139" y="34"/>
                    </a:lnTo>
                    <a:lnTo>
                      <a:pt x="139" y="34"/>
                    </a:lnTo>
                    <a:lnTo>
                      <a:pt x="139" y="36"/>
                    </a:lnTo>
                    <a:lnTo>
                      <a:pt x="139" y="36"/>
                    </a:lnTo>
                    <a:lnTo>
                      <a:pt x="139" y="36"/>
                    </a:lnTo>
                    <a:lnTo>
                      <a:pt x="142" y="36"/>
                    </a:lnTo>
                    <a:lnTo>
                      <a:pt x="142" y="38"/>
                    </a:lnTo>
                    <a:lnTo>
                      <a:pt x="142" y="38"/>
                    </a:lnTo>
                    <a:lnTo>
                      <a:pt x="142" y="41"/>
                    </a:lnTo>
                    <a:lnTo>
                      <a:pt x="142" y="41"/>
                    </a:lnTo>
                    <a:lnTo>
                      <a:pt x="142" y="43"/>
                    </a:lnTo>
                    <a:lnTo>
                      <a:pt x="142" y="43"/>
                    </a:lnTo>
                    <a:lnTo>
                      <a:pt x="142" y="45"/>
                    </a:lnTo>
                    <a:lnTo>
                      <a:pt x="142" y="45"/>
                    </a:lnTo>
                    <a:lnTo>
                      <a:pt x="142" y="45"/>
                    </a:lnTo>
                    <a:lnTo>
                      <a:pt x="142" y="45"/>
                    </a:lnTo>
                    <a:lnTo>
                      <a:pt x="142" y="48"/>
                    </a:lnTo>
                    <a:lnTo>
                      <a:pt x="142" y="48"/>
                    </a:lnTo>
                    <a:lnTo>
                      <a:pt x="142" y="50"/>
                    </a:lnTo>
                    <a:lnTo>
                      <a:pt x="142" y="50"/>
                    </a:lnTo>
                    <a:lnTo>
                      <a:pt x="142" y="50"/>
                    </a:lnTo>
                    <a:lnTo>
                      <a:pt x="142" y="52"/>
                    </a:lnTo>
                    <a:lnTo>
                      <a:pt x="142" y="52"/>
                    </a:lnTo>
                    <a:lnTo>
                      <a:pt x="142" y="55"/>
                    </a:lnTo>
                    <a:lnTo>
                      <a:pt x="142" y="55"/>
                    </a:lnTo>
                    <a:lnTo>
                      <a:pt x="139" y="55"/>
                    </a:lnTo>
                    <a:lnTo>
                      <a:pt x="139" y="57"/>
                    </a:lnTo>
                    <a:lnTo>
                      <a:pt x="139" y="57"/>
                    </a:lnTo>
                    <a:lnTo>
                      <a:pt x="139" y="57"/>
                    </a:lnTo>
                    <a:lnTo>
                      <a:pt x="139" y="57"/>
                    </a:lnTo>
                    <a:lnTo>
                      <a:pt x="139" y="57"/>
                    </a:lnTo>
                    <a:lnTo>
                      <a:pt x="139" y="60"/>
                    </a:lnTo>
                    <a:lnTo>
                      <a:pt x="139" y="60"/>
                    </a:lnTo>
                    <a:lnTo>
                      <a:pt x="139" y="62"/>
                    </a:lnTo>
                    <a:lnTo>
                      <a:pt x="139" y="62"/>
                    </a:lnTo>
                    <a:lnTo>
                      <a:pt x="137" y="62"/>
                    </a:lnTo>
                    <a:lnTo>
                      <a:pt x="137" y="62"/>
                    </a:lnTo>
                    <a:lnTo>
                      <a:pt x="137" y="62"/>
                    </a:lnTo>
                    <a:lnTo>
                      <a:pt x="137" y="64"/>
                    </a:lnTo>
                    <a:lnTo>
                      <a:pt x="137" y="64"/>
                    </a:lnTo>
                    <a:lnTo>
                      <a:pt x="137" y="64"/>
                    </a:lnTo>
                    <a:lnTo>
                      <a:pt x="137" y="67"/>
                    </a:lnTo>
                    <a:lnTo>
                      <a:pt x="139" y="67"/>
                    </a:lnTo>
                    <a:lnTo>
                      <a:pt x="139" y="67"/>
                    </a:lnTo>
                    <a:lnTo>
                      <a:pt x="139" y="67"/>
                    </a:lnTo>
                    <a:lnTo>
                      <a:pt x="139" y="67"/>
                    </a:lnTo>
                    <a:lnTo>
                      <a:pt x="139" y="69"/>
                    </a:lnTo>
                    <a:lnTo>
                      <a:pt x="139" y="69"/>
                    </a:lnTo>
                    <a:lnTo>
                      <a:pt x="137" y="69"/>
                    </a:lnTo>
                    <a:lnTo>
                      <a:pt x="137" y="69"/>
                    </a:lnTo>
                    <a:lnTo>
                      <a:pt x="137" y="69"/>
                    </a:lnTo>
                    <a:lnTo>
                      <a:pt x="135" y="69"/>
                    </a:lnTo>
                    <a:lnTo>
                      <a:pt x="135" y="69"/>
                    </a:lnTo>
                    <a:lnTo>
                      <a:pt x="135" y="69"/>
                    </a:lnTo>
                    <a:lnTo>
                      <a:pt x="135" y="71"/>
                    </a:lnTo>
                    <a:lnTo>
                      <a:pt x="135" y="71"/>
                    </a:lnTo>
                    <a:lnTo>
                      <a:pt x="132" y="71"/>
                    </a:lnTo>
                    <a:lnTo>
                      <a:pt x="132" y="74"/>
                    </a:lnTo>
                    <a:lnTo>
                      <a:pt x="132" y="74"/>
                    </a:lnTo>
                    <a:lnTo>
                      <a:pt x="132" y="74"/>
                    </a:lnTo>
                    <a:lnTo>
                      <a:pt x="132" y="76"/>
                    </a:lnTo>
                    <a:lnTo>
                      <a:pt x="132" y="76"/>
                    </a:lnTo>
                    <a:lnTo>
                      <a:pt x="132" y="76"/>
                    </a:lnTo>
                    <a:lnTo>
                      <a:pt x="130" y="76"/>
                    </a:lnTo>
                    <a:lnTo>
                      <a:pt x="130" y="76"/>
                    </a:lnTo>
                    <a:lnTo>
                      <a:pt x="130" y="76"/>
                    </a:lnTo>
                    <a:lnTo>
                      <a:pt x="130" y="76"/>
                    </a:lnTo>
                    <a:lnTo>
                      <a:pt x="130" y="74"/>
                    </a:lnTo>
                    <a:lnTo>
                      <a:pt x="128" y="74"/>
                    </a:lnTo>
                    <a:lnTo>
                      <a:pt x="128" y="76"/>
                    </a:lnTo>
                    <a:lnTo>
                      <a:pt x="128" y="76"/>
                    </a:lnTo>
                    <a:lnTo>
                      <a:pt x="128" y="76"/>
                    </a:lnTo>
                    <a:lnTo>
                      <a:pt x="128" y="76"/>
                    </a:lnTo>
                    <a:lnTo>
                      <a:pt x="128" y="79"/>
                    </a:lnTo>
                    <a:lnTo>
                      <a:pt x="128" y="79"/>
                    </a:lnTo>
                    <a:lnTo>
                      <a:pt x="128" y="81"/>
                    </a:lnTo>
                    <a:lnTo>
                      <a:pt x="125" y="81"/>
                    </a:lnTo>
                    <a:lnTo>
                      <a:pt x="125" y="81"/>
                    </a:lnTo>
                    <a:lnTo>
                      <a:pt x="125" y="81"/>
                    </a:lnTo>
                    <a:lnTo>
                      <a:pt x="125" y="83"/>
                    </a:lnTo>
                    <a:lnTo>
                      <a:pt x="125" y="83"/>
                    </a:lnTo>
                    <a:lnTo>
                      <a:pt x="125" y="83"/>
                    </a:lnTo>
                    <a:lnTo>
                      <a:pt x="123" y="83"/>
                    </a:lnTo>
                    <a:lnTo>
                      <a:pt x="123" y="86"/>
                    </a:lnTo>
                    <a:lnTo>
                      <a:pt x="123" y="86"/>
                    </a:lnTo>
                    <a:lnTo>
                      <a:pt x="123" y="83"/>
                    </a:lnTo>
                    <a:lnTo>
                      <a:pt x="123" y="83"/>
                    </a:lnTo>
                    <a:lnTo>
                      <a:pt x="120" y="83"/>
                    </a:lnTo>
                    <a:lnTo>
                      <a:pt x="120" y="86"/>
                    </a:lnTo>
                    <a:lnTo>
                      <a:pt x="120" y="86"/>
                    </a:lnTo>
                    <a:lnTo>
                      <a:pt x="120" y="86"/>
                    </a:lnTo>
                    <a:lnTo>
                      <a:pt x="120" y="86"/>
                    </a:lnTo>
                    <a:lnTo>
                      <a:pt x="118" y="86"/>
                    </a:lnTo>
                    <a:lnTo>
                      <a:pt x="118" y="88"/>
                    </a:lnTo>
                    <a:lnTo>
                      <a:pt x="118" y="88"/>
                    </a:lnTo>
                    <a:lnTo>
                      <a:pt x="118" y="88"/>
                    </a:lnTo>
                    <a:lnTo>
                      <a:pt x="118" y="90"/>
                    </a:lnTo>
                    <a:lnTo>
                      <a:pt x="118" y="90"/>
                    </a:lnTo>
                    <a:lnTo>
                      <a:pt x="118" y="90"/>
                    </a:lnTo>
                    <a:lnTo>
                      <a:pt x="118" y="93"/>
                    </a:lnTo>
                    <a:lnTo>
                      <a:pt x="118" y="93"/>
                    </a:lnTo>
                    <a:lnTo>
                      <a:pt x="120" y="93"/>
                    </a:lnTo>
                    <a:lnTo>
                      <a:pt x="120" y="95"/>
                    </a:lnTo>
                    <a:lnTo>
                      <a:pt x="118" y="95"/>
                    </a:lnTo>
                    <a:lnTo>
                      <a:pt x="118" y="95"/>
                    </a:lnTo>
                    <a:lnTo>
                      <a:pt x="118" y="95"/>
                    </a:lnTo>
                    <a:lnTo>
                      <a:pt x="118" y="95"/>
                    </a:lnTo>
                    <a:lnTo>
                      <a:pt x="116" y="95"/>
                    </a:lnTo>
                    <a:lnTo>
                      <a:pt x="116" y="95"/>
                    </a:lnTo>
                    <a:lnTo>
                      <a:pt x="116" y="95"/>
                    </a:lnTo>
                    <a:lnTo>
                      <a:pt x="116" y="98"/>
                    </a:lnTo>
                    <a:lnTo>
                      <a:pt x="116" y="98"/>
                    </a:lnTo>
                    <a:lnTo>
                      <a:pt x="116" y="100"/>
                    </a:lnTo>
                    <a:lnTo>
                      <a:pt x="116" y="100"/>
                    </a:lnTo>
                    <a:lnTo>
                      <a:pt x="116" y="102"/>
                    </a:lnTo>
                    <a:lnTo>
                      <a:pt x="116" y="102"/>
                    </a:lnTo>
                    <a:lnTo>
                      <a:pt x="116" y="102"/>
                    </a:lnTo>
                    <a:lnTo>
                      <a:pt x="116" y="105"/>
                    </a:lnTo>
                    <a:lnTo>
                      <a:pt x="116" y="105"/>
                    </a:lnTo>
                    <a:lnTo>
                      <a:pt x="116" y="105"/>
                    </a:lnTo>
                    <a:lnTo>
                      <a:pt x="116" y="105"/>
                    </a:lnTo>
                    <a:lnTo>
                      <a:pt x="116" y="105"/>
                    </a:lnTo>
                    <a:lnTo>
                      <a:pt x="118" y="105"/>
                    </a:lnTo>
                    <a:lnTo>
                      <a:pt x="118" y="105"/>
                    </a:lnTo>
                    <a:lnTo>
                      <a:pt x="118" y="105"/>
                    </a:lnTo>
                    <a:lnTo>
                      <a:pt x="118" y="105"/>
                    </a:lnTo>
                    <a:lnTo>
                      <a:pt x="118" y="107"/>
                    </a:lnTo>
                    <a:lnTo>
                      <a:pt x="118" y="107"/>
                    </a:lnTo>
                    <a:lnTo>
                      <a:pt x="118" y="107"/>
                    </a:lnTo>
                    <a:lnTo>
                      <a:pt x="118" y="107"/>
                    </a:lnTo>
                    <a:lnTo>
                      <a:pt x="118" y="107"/>
                    </a:lnTo>
                    <a:lnTo>
                      <a:pt x="118" y="109"/>
                    </a:lnTo>
                    <a:lnTo>
                      <a:pt x="118" y="109"/>
                    </a:lnTo>
                    <a:lnTo>
                      <a:pt x="118" y="112"/>
                    </a:lnTo>
                    <a:lnTo>
                      <a:pt x="118" y="112"/>
                    </a:lnTo>
                    <a:lnTo>
                      <a:pt x="118" y="112"/>
                    </a:lnTo>
                    <a:lnTo>
                      <a:pt x="118" y="114"/>
                    </a:lnTo>
                    <a:lnTo>
                      <a:pt x="118" y="114"/>
                    </a:lnTo>
                    <a:lnTo>
                      <a:pt x="118" y="114"/>
                    </a:lnTo>
                    <a:lnTo>
                      <a:pt x="116" y="114"/>
                    </a:lnTo>
                    <a:lnTo>
                      <a:pt x="116" y="116"/>
                    </a:lnTo>
                    <a:lnTo>
                      <a:pt x="116" y="116"/>
                    </a:lnTo>
                    <a:lnTo>
                      <a:pt x="116" y="116"/>
                    </a:lnTo>
                    <a:lnTo>
                      <a:pt x="116" y="116"/>
                    </a:lnTo>
                    <a:lnTo>
                      <a:pt x="116" y="116"/>
                    </a:lnTo>
                    <a:lnTo>
                      <a:pt x="116" y="116"/>
                    </a:lnTo>
                    <a:lnTo>
                      <a:pt x="116" y="116"/>
                    </a:lnTo>
                    <a:lnTo>
                      <a:pt x="116" y="119"/>
                    </a:lnTo>
                    <a:lnTo>
                      <a:pt x="118" y="119"/>
                    </a:lnTo>
                    <a:lnTo>
                      <a:pt x="118" y="119"/>
                    </a:lnTo>
                    <a:lnTo>
                      <a:pt x="118" y="119"/>
                    </a:lnTo>
                    <a:lnTo>
                      <a:pt x="118" y="116"/>
                    </a:lnTo>
                    <a:lnTo>
                      <a:pt x="120" y="116"/>
                    </a:lnTo>
                    <a:lnTo>
                      <a:pt x="120" y="116"/>
                    </a:lnTo>
                    <a:lnTo>
                      <a:pt x="120" y="116"/>
                    </a:lnTo>
                    <a:lnTo>
                      <a:pt x="123" y="116"/>
                    </a:lnTo>
                    <a:lnTo>
                      <a:pt x="123" y="116"/>
                    </a:lnTo>
                    <a:lnTo>
                      <a:pt x="123" y="116"/>
                    </a:lnTo>
                    <a:lnTo>
                      <a:pt x="123" y="114"/>
                    </a:lnTo>
                    <a:lnTo>
                      <a:pt x="123" y="114"/>
                    </a:lnTo>
                    <a:lnTo>
                      <a:pt x="125" y="114"/>
                    </a:lnTo>
                    <a:lnTo>
                      <a:pt x="125" y="114"/>
                    </a:lnTo>
                    <a:lnTo>
                      <a:pt x="125" y="114"/>
                    </a:lnTo>
                    <a:lnTo>
                      <a:pt x="125" y="114"/>
                    </a:lnTo>
                    <a:lnTo>
                      <a:pt x="128" y="114"/>
                    </a:lnTo>
                    <a:lnTo>
                      <a:pt x="128" y="114"/>
                    </a:lnTo>
                    <a:lnTo>
                      <a:pt x="130" y="114"/>
                    </a:lnTo>
                    <a:lnTo>
                      <a:pt x="130" y="112"/>
                    </a:lnTo>
                    <a:lnTo>
                      <a:pt x="130" y="112"/>
                    </a:lnTo>
                    <a:lnTo>
                      <a:pt x="130" y="112"/>
                    </a:lnTo>
                    <a:lnTo>
                      <a:pt x="132" y="112"/>
                    </a:lnTo>
                    <a:lnTo>
                      <a:pt x="132" y="112"/>
                    </a:lnTo>
                    <a:lnTo>
                      <a:pt x="132" y="112"/>
                    </a:lnTo>
                    <a:lnTo>
                      <a:pt x="135" y="112"/>
                    </a:lnTo>
                    <a:lnTo>
                      <a:pt x="135" y="112"/>
                    </a:lnTo>
                    <a:lnTo>
                      <a:pt x="137" y="112"/>
                    </a:lnTo>
                    <a:lnTo>
                      <a:pt x="137" y="112"/>
                    </a:lnTo>
                    <a:lnTo>
                      <a:pt x="137" y="114"/>
                    </a:lnTo>
                    <a:lnTo>
                      <a:pt x="137" y="114"/>
                    </a:lnTo>
                    <a:lnTo>
                      <a:pt x="137" y="112"/>
                    </a:lnTo>
                    <a:lnTo>
                      <a:pt x="139" y="112"/>
                    </a:lnTo>
                    <a:lnTo>
                      <a:pt x="139" y="112"/>
                    </a:lnTo>
                    <a:lnTo>
                      <a:pt x="142" y="112"/>
                    </a:lnTo>
                    <a:lnTo>
                      <a:pt x="142" y="112"/>
                    </a:lnTo>
                    <a:lnTo>
                      <a:pt x="142" y="112"/>
                    </a:lnTo>
                    <a:lnTo>
                      <a:pt x="144" y="112"/>
                    </a:lnTo>
                    <a:lnTo>
                      <a:pt x="144" y="114"/>
                    </a:lnTo>
                    <a:lnTo>
                      <a:pt x="142" y="114"/>
                    </a:lnTo>
                    <a:lnTo>
                      <a:pt x="142" y="114"/>
                    </a:lnTo>
                    <a:lnTo>
                      <a:pt x="142" y="114"/>
                    </a:lnTo>
                    <a:lnTo>
                      <a:pt x="142" y="116"/>
                    </a:lnTo>
                    <a:lnTo>
                      <a:pt x="142" y="116"/>
                    </a:lnTo>
                    <a:lnTo>
                      <a:pt x="142" y="116"/>
                    </a:lnTo>
                    <a:lnTo>
                      <a:pt x="139" y="116"/>
                    </a:lnTo>
                    <a:lnTo>
                      <a:pt x="139" y="116"/>
                    </a:lnTo>
                    <a:lnTo>
                      <a:pt x="139" y="119"/>
                    </a:lnTo>
                    <a:lnTo>
                      <a:pt x="139" y="119"/>
                    </a:lnTo>
                    <a:lnTo>
                      <a:pt x="139" y="121"/>
                    </a:lnTo>
                    <a:lnTo>
                      <a:pt x="142" y="121"/>
                    </a:lnTo>
                    <a:lnTo>
                      <a:pt x="142" y="121"/>
                    </a:lnTo>
                    <a:lnTo>
                      <a:pt x="142" y="121"/>
                    </a:lnTo>
                    <a:lnTo>
                      <a:pt x="142" y="121"/>
                    </a:lnTo>
                    <a:lnTo>
                      <a:pt x="142" y="124"/>
                    </a:lnTo>
                    <a:lnTo>
                      <a:pt x="142" y="124"/>
                    </a:lnTo>
                    <a:lnTo>
                      <a:pt x="144" y="124"/>
                    </a:lnTo>
                    <a:lnTo>
                      <a:pt x="144" y="126"/>
                    </a:lnTo>
                    <a:lnTo>
                      <a:pt x="144" y="126"/>
                    </a:lnTo>
                    <a:lnTo>
                      <a:pt x="142" y="126"/>
                    </a:lnTo>
                    <a:lnTo>
                      <a:pt x="142" y="126"/>
                    </a:lnTo>
                    <a:lnTo>
                      <a:pt x="142" y="128"/>
                    </a:lnTo>
                    <a:lnTo>
                      <a:pt x="144" y="128"/>
                    </a:lnTo>
                    <a:lnTo>
                      <a:pt x="144" y="128"/>
                    </a:lnTo>
                    <a:lnTo>
                      <a:pt x="144" y="128"/>
                    </a:lnTo>
                    <a:lnTo>
                      <a:pt x="144" y="131"/>
                    </a:lnTo>
                    <a:lnTo>
                      <a:pt x="144" y="131"/>
                    </a:lnTo>
                    <a:lnTo>
                      <a:pt x="144" y="133"/>
                    </a:lnTo>
                    <a:lnTo>
                      <a:pt x="144" y="133"/>
                    </a:lnTo>
                    <a:lnTo>
                      <a:pt x="144" y="135"/>
                    </a:lnTo>
                    <a:lnTo>
                      <a:pt x="144" y="135"/>
                    </a:lnTo>
                    <a:lnTo>
                      <a:pt x="144" y="135"/>
                    </a:lnTo>
                    <a:lnTo>
                      <a:pt x="144" y="135"/>
                    </a:lnTo>
                    <a:lnTo>
                      <a:pt x="146" y="135"/>
                    </a:lnTo>
                    <a:lnTo>
                      <a:pt x="146" y="135"/>
                    </a:lnTo>
                    <a:lnTo>
                      <a:pt x="146" y="138"/>
                    </a:lnTo>
                    <a:lnTo>
                      <a:pt x="149" y="138"/>
                    </a:lnTo>
                    <a:lnTo>
                      <a:pt x="149" y="138"/>
                    </a:lnTo>
                    <a:lnTo>
                      <a:pt x="149" y="138"/>
                    </a:lnTo>
                    <a:lnTo>
                      <a:pt x="149" y="138"/>
                    </a:lnTo>
                    <a:lnTo>
                      <a:pt x="149" y="138"/>
                    </a:lnTo>
                    <a:lnTo>
                      <a:pt x="149" y="138"/>
                    </a:lnTo>
                    <a:lnTo>
                      <a:pt x="151" y="138"/>
                    </a:lnTo>
                    <a:lnTo>
                      <a:pt x="151" y="138"/>
                    </a:lnTo>
                    <a:lnTo>
                      <a:pt x="151" y="138"/>
                    </a:lnTo>
                    <a:lnTo>
                      <a:pt x="151" y="138"/>
                    </a:lnTo>
                    <a:lnTo>
                      <a:pt x="154" y="138"/>
                    </a:lnTo>
                    <a:lnTo>
                      <a:pt x="154" y="138"/>
                    </a:lnTo>
                    <a:lnTo>
                      <a:pt x="156" y="138"/>
                    </a:lnTo>
                    <a:lnTo>
                      <a:pt x="156" y="138"/>
                    </a:lnTo>
                    <a:lnTo>
                      <a:pt x="156" y="138"/>
                    </a:lnTo>
                    <a:lnTo>
                      <a:pt x="156" y="138"/>
                    </a:lnTo>
                    <a:lnTo>
                      <a:pt x="156" y="140"/>
                    </a:lnTo>
                    <a:lnTo>
                      <a:pt x="156" y="140"/>
                    </a:lnTo>
                    <a:lnTo>
                      <a:pt x="158" y="140"/>
                    </a:lnTo>
                    <a:lnTo>
                      <a:pt x="158" y="143"/>
                    </a:lnTo>
                    <a:lnTo>
                      <a:pt x="158" y="143"/>
                    </a:lnTo>
                    <a:lnTo>
                      <a:pt x="156" y="143"/>
                    </a:lnTo>
                    <a:lnTo>
                      <a:pt x="156" y="143"/>
                    </a:lnTo>
                    <a:lnTo>
                      <a:pt x="156" y="145"/>
                    </a:lnTo>
                    <a:lnTo>
                      <a:pt x="156" y="145"/>
                    </a:lnTo>
                    <a:lnTo>
                      <a:pt x="156" y="145"/>
                    </a:lnTo>
                    <a:lnTo>
                      <a:pt x="156" y="145"/>
                    </a:lnTo>
                    <a:lnTo>
                      <a:pt x="154" y="145"/>
                    </a:lnTo>
                    <a:lnTo>
                      <a:pt x="154" y="147"/>
                    </a:lnTo>
                    <a:lnTo>
                      <a:pt x="154" y="147"/>
                    </a:lnTo>
                    <a:lnTo>
                      <a:pt x="154" y="147"/>
                    </a:lnTo>
                    <a:lnTo>
                      <a:pt x="154" y="150"/>
                    </a:lnTo>
                    <a:lnTo>
                      <a:pt x="154" y="150"/>
                    </a:lnTo>
                    <a:lnTo>
                      <a:pt x="154" y="150"/>
                    </a:lnTo>
                    <a:lnTo>
                      <a:pt x="154" y="152"/>
                    </a:lnTo>
                    <a:lnTo>
                      <a:pt x="154" y="152"/>
                    </a:lnTo>
                    <a:lnTo>
                      <a:pt x="154" y="154"/>
                    </a:lnTo>
                    <a:lnTo>
                      <a:pt x="154" y="154"/>
                    </a:lnTo>
                    <a:lnTo>
                      <a:pt x="154" y="154"/>
                    </a:lnTo>
                    <a:lnTo>
                      <a:pt x="154" y="154"/>
                    </a:lnTo>
                    <a:lnTo>
                      <a:pt x="151" y="154"/>
                    </a:lnTo>
                    <a:lnTo>
                      <a:pt x="151" y="157"/>
                    </a:lnTo>
                    <a:lnTo>
                      <a:pt x="151" y="157"/>
                    </a:lnTo>
                    <a:lnTo>
                      <a:pt x="151" y="157"/>
                    </a:lnTo>
                    <a:lnTo>
                      <a:pt x="151" y="159"/>
                    </a:lnTo>
                    <a:lnTo>
                      <a:pt x="151" y="159"/>
                    </a:lnTo>
                    <a:lnTo>
                      <a:pt x="151" y="159"/>
                    </a:lnTo>
                    <a:lnTo>
                      <a:pt x="151" y="162"/>
                    </a:lnTo>
                    <a:lnTo>
                      <a:pt x="151" y="162"/>
                    </a:lnTo>
                    <a:lnTo>
                      <a:pt x="151" y="164"/>
                    </a:lnTo>
                    <a:lnTo>
                      <a:pt x="151" y="164"/>
                    </a:lnTo>
                    <a:lnTo>
                      <a:pt x="151" y="164"/>
                    </a:lnTo>
                    <a:lnTo>
                      <a:pt x="154" y="164"/>
                    </a:lnTo>
                    <a:lnTo>
                      <a:pt x="154" y="164"/>
                    </a:lnTo>
                    <a:lnTo>
                      <a:pt x="154" y="164"/>
                    </a:lnTo>
                    <a:lnTo>
                      <a:pt x="154" y="164"/>
                    </a:lnTo>
                    <a:lnTo>
                      <a:pt x="156" y="164"/>
                    </a:lnTo>
                    <a:lnTo>
                      <a:pt x="156" y="164"/>
                    </a:lnTo>
                    <a:lnTo>
                      <a:pt x="156" y="164"/>
                    </a:lnTo>
                    <a:lnTo>
                      <a:pt x="158" y="164"/>
                    </a:lnTo>
                    <a:lnTo>
                      <a:pt x="158" y="164"/>
                    </a:lnTo>
                    <a:lnTo>
                      <a:pt x="158" y="164"/>
                    </a:lnTo>
                    <a:lnTo>
                      <a:pt x="158" y="164"/>
                    </a:lnTo>
                    <a:lnTo>
                      <a:pt x="161" y="164"/>
                    </a:lnTo>
                    <a:lnTo>
                      <a:pt x="161" y="164"/>
                    </a:lnTo>
                    <a:lnTo>
                      <a:pt x="161" y="164"/>
                    </a:lnTo>
                    <a:lnTo>
                      <a:pt x="163" y="164"/>
                    </a:lnTo>
                    <a:lnTo>
                      <a:pt x="163" y="164"/>
                    </a:lnTo>
                    <a:lnTo>
                      <a:pt x="163" y="164"/>
                    </a:lnTo>
                    <a:lnTo>
                      <a:pt x="163" y="164"/>
                    </a:lnTo>
                    <a:lnTo>
                      <a:pt x="163" y="164"/>
                    </a:lnTo>
                    <a:lnTo>
                      <a:pt x="165" y="164"/>
                    </a:lnTo>
                    <a:lnTo>
                      <a:pt x="165" y="164"/>
                    </a:lnTo>
                    <a:lnTo>
                      <a:pt x="165" y="164"/>
                    </a:lnTo>
                    <a:lnTo>
                      <a:pt x="165" y="164"/>
                    </a:lnTo>
                    <a:lnTo>
                      <a:pt x="165" y="164"/>
                    </a:lnTo>
                    <a:lnTo>
                      <a:pt x="165" y="166"/>
                    </a:lnTo>
                    <a:lnTo>
                      <a:pt x="168" y="166"/>
                    </a:lnTo>
                    <a:lnTo>
                      <a:pt x="168" y="166"/>
                    </a:lnTo>
                    <a:lnTo>
                      <a:pt x="168" y="169"/>
                    </a:lnTo>
                    <a:lnTo>
                      <a:pt x="165" y="169"/>
                    </a:lnTo>
                    <a:lnTo>
                      <a:pt x="165" y="169"/>
                    </a:lnTo>
                    <a:lnTo>
                      <a:pt x="165" y="171"/>
                    </a:lnTo>
                    <a:lnTo>
                      <a:pt x="165" y="171"/>
                    </a:lnTo>
                    <a:lnTo>
                      <a:pt x="165" y="173"/>
                    </a:lnTo>
                    <a:lnTo>
                      <a:pt x="168" y="173"/>
                    </a:lnTo>
                    <a:lnTo>
                      <a:pt x="168" y="173"/>
                    </a:lnTo>
                    <a:lnTo>
                      <a:pt x="168" y="173"/>
                    </a:lnTo>
                    <a:lnTo>
                      <a:pt x="170" y="173"/>
                    </a:lnTo>
                    <a:lnTo>
                      <a:pt x="170" y="173"/>
                    </a:lnTo>
                    <a:lnTo>
                      <a:pt x="170" y="176"/>
                    </a:lnTo>
                    <a:lnTo>
                      <a:pt x="170" y="176"/>
                    </a:lnTo>
                    <a:lnTo>
                      <a:pt x="170" y="176"/>
                    </a:lnTo>
                    <a:lnTo>
                      <a:pt x="170" y="176"/>
                    </a:lnTo>
                    <a:lnTo>
                      <a:pt x="170" y="176"/>
                    </a:lnTo>
                    <a:lnTo>
                      <a:pt x="170" y="178"/>
                    </a:lnTo>
                    <a:lnTo>
                      <a:pt x="170" y="178"/>
                    </a:lnTo>
                    <a:lnTo>
                      <a:pt x="170" y="178"/>
                    </a:lnTo>
                    <a:lnTo>
                      <a:pt x="170" y="180"/>
                    </a:lnTo>
                    <a:lnTo>
                      <a:pt x="172" y="180"/>
                    </a:lnTo>
                    <a:lnTo>
                      <a:pt x="172" y="180"/>
                    </a:lnTo>
                    <a:lnTo>
                      <a:pt x="175" y="180"/>
                    </a:lnTo>
                    <a:lnTo>
                      <a:pt x="175" y="178"/>
                    </a:lnTo>
                    <a:lnTo>
                      <a:pt x="175" y="178"/>
                    </a:lnTo>
                    <a:lnTo>
                      <a:pt x="175" y="178"/>
                    </a:lnTo>
                    <a:lnTo>
                      <a:pt x="175" y="178"/>
                    </a:lnTo>
                    <a:lnTo>
                      <a:pt x="177" y="178"/>
                    </a:lnTo>
                    <a:lnTo>
                      <a:pt x="177" y="178"/>
                    </a:lnTo>
                    <a:lnTo>
                      <a:pt x="177" y="178"/>
                    </a:lnTo>
                    <a:lnTo>
                      <a:pt x="177" y="180"/>
                    </a:lnTo>
                    <a:lnTo>
                      <a:pt x="177" y="180"/>
                    </a:lnTo>
                    <a:lnTo>
                      <a:pt x="180" y="180"/>
                    </a:lnTo>
                    <a:lnTo>
                      <a:pt x="180" y="180"/>
                    </a:lnTo>
                    <a:lnTo>
                      <a:pt x="182" y="180"/>
                    </a:lnTo>
                    <a:lnTo>
                      <a:pt x="182" y="178"/>
                    </a:lnTo>
                    <a:lnTo>
                      <a:pt x="182" y="178"/>
                    </a:lnTo>
                    <a:lnTo>
                      <a:pt x="182" y="178"/>
                    </a:lnTo>
                    <a:lnTo>
                      <a:pt x="184" y="178"/>
                    </a:lnTo>
                    <a:lnTo>
                      <a:pt x="184" y="178"/>
                    </a:lnTo>
                    <a:lnTo>
                      <a:pt x="184" y="178"/>
                    </a:lnTo>
                    <a:lnTo>
                      <a:pt x="184" y="176"/>
                    </a:lnTo>
                    <a:lnTo>
                      <a:pt x="184" y="176"/>
                    </a:lnTo>
                    <a:lnTo>
                      <a:pt x="184" y="176"/>
                    </a:lnTo>
                    <a:lnTo>
                      <a:pt x="184" y="176"/>
                    </a:lnTo>
                    <a:lnTo>
                      <a:pt x="187" y="176"/>
                    </a:lnTo>
                    <a:lnTo>
                      <a:pt x="187" y="176"/>
                    </a:lnTo>
                    <a:lnTo>
                      <a:pt x="187" y="173"/>
                    </a:lnTo>
                    <a:lnTo>
                      <a:pt x="189" y="173"/>
                    </a:lnTo>
                    <a:lnTo>
                      <a:pt x="189" y="173"/>
                    </a:lnTo>
                    <a:lnTo>
                      <a:pt x="189" y="173"/>
                    </a:lnTo>
                    <a:lnTo>
                      <a:pt x="189" y="173"/>
                    </a:lnTo>
                    <a:lnTo>
                      <a:pt x="191" y="173"/>
                    </a:lnTo>
                    <a:lnTo>
                      <a:pt x="191" y="171"/>
                    </a:lnTo>
                    <a:lnTo>
                      <a:pt x="191" y="171"/>
                    </a:lnTo>
                    <a:lnTo>
                      <a:pt x="191" y="173"/>
                    </a:lnTo>
                    <a:lnTo>
                      <a:pt x="191" y="173"/>
                    </a:lnTo>
                    <a:lnTo>
                      <a:pt x="191" y="176"/>
                    </a:lnTo>
                    <a:lnTo>
                      <a:pt x="191" y="176"/>
                    </a:lnTo>
                    <a:lnTo>
                      <a:pt x="191" y="176"/>
                    </a:lnTo>
                    <a:lnTo>
                      <a:pt x="191" y="176"/>
                    </a:lnTo>
                    <a:lnTo>
                      <a:pt x="191" y="178"/>
                    </a:lnTo>
                    <a:lnTo>
                      <a:pt x="191" y="178"/>
                    </a:lnTo>
                    <a:lnTo>
                      <a:pt x="191" y="178"/>
                    </a:lnTo>
                    <a:lnTo>
                      <a:pt x="191" y="180"/>
                    </a:lnTo>
                    <a:lnTo>
                      <a:pt x="191" y="180"/>
                    </a:lnTo>
                    <a:lnTo>
                      <a:pt x="189" y="180"/>
                    </a:lnTo>
                    <a:lnTo>
                      <a:pt x="189" y="180"/>
                    </a:lnTo>
                    <a:lnTo>
                      <a:pt x="189" y="180"/>
                    </a:lnTo>
                    <a:lnTo>
                      <a:pt x="189" y="183"/>
                    </a:lnTo>
                    <a:lnTo>
                      <a:pt x="189" y="183"/>
                    </a:lnTo>
                    <a:lnTo>
                      <a:pt x="187" y="183"/>
                    </a:lnTo>
                    <a:lnTo>
                      <a:pt x="187" y="183"/>
                    </a:lnTo>
                    <a:lnTo>
                      <a:pt x="187" y="183"/>
                    </a:lnTo>
                    <a:lnTo>
                      <a:pt x="187" y="185"/>
                    </a:lnTo>
                    <a:lnTo>
                      <a:pt x="184" y="185"/>
                    </a:lnTo>
                    <a:lnTo>
                      <a:pt x="184" y="185"/>
                    </a:lnTo>
                    <a:lnTo>
                      <a:pt x="184" y="185"/>
                    </a:lnTo>
                    <a:lnTo>
                      <a:pt x="182" y="185"/>
                    </a:lnTo>
                    <a:lnTo>
                      <a:pt x="182" y="185"/>
                    </a:lnTo>
                    <a:lnTo>
                      <a:pt x="182" y="185"/>
                    </a:lnTo>
                    <a:lnTo>
                      <a:pt x="182" y="188"/>
                    </a:lnTo>
                    <a:lnTo>
                      <a:pt x="182" y="188"/>
                    </a:lnTo>
                    <a:lnTo>
                      <a:pt x="182" y="188"/>
                    </a:lnTo>
                    <a:lnTo>
                      <a:pt x="182" y="190"/>
                    </a:lnTo>
                    <a:lnTo>
                      <a:pt x="182" y="190"/>
                    </a:lnTo>
                    <a:lnTo>
                      <a:pt x="182" y="190"/>
                    </a:lnTo>
                    <a:lnTo>
                      <a:pt x="180" y="190"/>
                    </a:lnTo>
                    <a:lnTo>
                      <a:pt x="180" y="190"/>
                    </a:lnTo>
                    <a:lnTo>
                      <a:pt x="180" y="192"/>
                    </a:lnTo>
                    <a:lnTo>
                      <a:pt x="180" y="192"/>
                    </a:lnTo>
                    <a:lnTo>
                      <a:pt x="180" y="195"/>
                    </a:lnTo>
                    <a:lnTo>
                      <a:pt x="177" y="195"/>
                    </a:lnTo>
                    <a:lnTo>
                      <a:pt x="177" y="195"/>
                    </a:lnTo>
                    <a:lnTo>
                      <a:pt x="180" y="195"/>
                    </a:lnTo>
                    <a:lnTo>
                      <a:pt x="180" y="195"/>
                    </a:lnTo>
                    <a:lnTo>
                      <a:pt x="182" y="195"/>
                    </a:lnTo>
                    <a:lnTo>
                      <a:pt x="182" y="195"/>
                    </a:lnTo>
                    <a:lnTo>
                      <a:pt x="180" y="195"/>
                    </a:lnTo>
                    <a:lnTo>
                      <a:pt x="180" y="195"/>
                    </a:lnTo>
                    <a:lnTo>
                      <a:pt x="180" y="197"/>
                    </a:lnTo>
                    <a:lnTo>
                      <a:pt x="177" y="197"/>
                    </a:lnTo>
                    <a:lnTo>
                      <a:pt x="177" y="195"/>
                    </a:lnTo>
                    <a:lnTo>
                      <a:pt x="177" y="195"/>
                    </a:lnTo>
                    <a:lnTo>
                      <a:pt x="177" y="195"/>
                    </a:lnTo>
                    <a:lnTo>
                      <a:pt x="175" y="195"/>
                    </a:lnTo>
                    <a:lnTo>
                      <a:pt x="175" y="197"/>
                    </a:lnTo>
                    <a:lnTo>
                      <a:pt x="175" y="197"/>
                    </a:lnTo>
                    <a:lnTo>
                      <a:pt x="175" y="197"/>
                    </a:lnTo>
                    <a:lnTo>
                      <a:pt x="175" y="197"/>
                    </a:lnTo>
                    <a:lnTo>
                      <a:pt x="172" y="197"/>
                    </a:lnTo>
                    <a:lnTo>
                      <a:pt x="172" y="199"/>
                    </a:lnTo>
                    <a:lnTo>
                      <a:pt x="172" y="199"/>
                    </a:lnTo>
                    <a:lnTo>
                      <a:pt x="172" y="199"/>
                    </a:lnTo>
                    <a:lnTo>
                      <a:pt x="172" y="202"/>
                    </a:lnTo>
                    <a:lnTo>
                      <a:pt x="170" y="202"/>
                    </a:lnTo>
                    <a:lnTo>
                      <a:pt x="170" y="202"/>
                    </a:lnTo>
                    <a:lnTo>
                      <a:pt x="170" y="204"/>
                    </a:lnTo>
                    <a:lnTo>
                      <a:pt x="170" y="204"/>
                    </a:lnTo>
                    <a:lnTo>
                      <a:pt x="170" y="204"/>
                    </a:lnTo>
                    <a:lnTo>
                      <a:pt x="170" y="204"/>
                    </a:lnTo>
                    <a:lnTo>
                      <a:pt x="170" y="207"/>
                    </a:lnTo>
                    <a:lnTo>
                      <a:pt x="170" y="207"/>
                    </a:lnTo>
                    <a:lnTo>
                      <a:pt x="170" y="207"/>
                    </a:lnTo>
                    <a:lnTo>
                      <a:pt x="168" y="207"/>
                    </a:lnTo>
                    <a:lnTo>
                      <a:pt x="168" y="207"/>
                    </a:lnTo>
                    <a:lnTo>
                      <a:pt x="168" y="207"/>
                    </a:lnTo>
                    <a:lnTo>
                      <a:pt x="168" y="204"/>
                    </a:lnTo>
                    <a:lnTo>
                      <a:pt x="165" y="204"/>
                    </a:lnTo>
                    <a:lnTo>
                      <a:pt x="165" y="204"/>
                    </a:lnTo>
                    <a:lnTo>
                      <a:pt x="165" y="204"/>
                    </a:lnTo>
                    <a:lnTo>
                      <a:pt x="165" y="207"/>
                    </a:lnTo>
                    <a:lnTo>
                      <a:pt x="163" y="207"/>
                    </a:lnTo>
                    <a:lnTo>
                      <a:pt x="163" y="207"/>
                    </a:lnTo>
                    <a:lnTo>
                      <a:pt x="163" y="209"/>
                    </a:lnTo>
                    <a:lnTo>
                      <a:pt x="163" y="209"/>
                    </a:lnTo>
                    <a:lnTo>
                      <a:pt x="163" y="209"/>
                    </a:lnTo>
                    <a:lnTo>
                      <a:pt x="161" y="209"/>
                    </a:lnTo>
                    <a:lnTo>
                      <a:pt x="161" y="209"/>
                    </a:lnTo>
                    <a:lnTo>
                      <a:pt x="158" y="209"/>
                    </a:lnTo>
                    <a:lnTo>
                      <a:pt x="158" y="209"/>
                    </a:lnTo>
                    <a:lnTo>
                      <a:pt x="158" y="209"/>
                    </a:lnTo>
                    <a:lnTo>
                      <a:pt x="158" y="207"/>
                    </a:lnTo>
                    <a:lnTo>
                      <a:pt x="156" y="207"/>
                    </a:lnTo>
                    <a:lnTo>
                      <a:pt x="156" y="207"/>
                    </a:lnTo>
                    <a:lnTo>
                      <a:pt x="156" y="209"/>
                    </a:lnTo>
                    <a:lnTo>
                      <a:pt x="156" y="209"/>
                    </a:lnTo>
                    <a:lnTo>
                      <a:pt x="156" y="209"/>
                    </a:lnTo>
                    <a:lnTo>
                      <a:pt x="156" y="211"/>
                    </a:lnTo>
                    <a:lnTo>
                      <a:pt x="158" y="211"/>
                    </a:lnTo>
                    <a:lnTo>
                      <a:pt x="158" y="211"/>
                    </a:lnTo>
                    <a:lnTo>
                      <a:pt x="158" y="214"/>
                    </a:lnTo>
                    <a:lnTo>
                      <a:pt x="158" y="214"/>
                    </a:lnTo>
                    <a:lnTo>
                      <a:pt x="156" y="214"/>
                    </a:lnTo>
                    <a:lnTo>
                      <a:pt x="156" y="214"/>
                    </a:lnTo>
                    <a:lnTo>
                      <a:pt x="156" y="214"/>
                    </a:lnTo>
                    <a:lnTo>
                      <a:pt x="156" y="214"/>
                    </a:lnTo>
                    <a:lnTo>
                      <a:pt x="154" y="214"/>
                    </a:lnTo>
                    <a:lnTo>
                      <a:pt x="154" y="214"/>
                    </a:lnTo>
                    <a:lnTo>
                      <a:pt x="151" y="214"/>
                    </a:lnTo>
                    <a:lnTo>
                      <a:pt x="151" y="214"/>
                    </a:lnTo>
                    <a:lnTo>
                      <a:pt x="151" y="214"/>
                    </a:lnTo>
                    <a:lnTo>
                      <a:pt x="151" y="214"/>
                    </a:lnTo>
                    <a:lnTo>
                      <a:pt x="149" y="214"/>
                    </a:lnTo>
                    <a:lnTo>
                      <a:pt x="149" y="214"/>
                    </a:lnTo>
                    <a:lnTo>
                      <a:pt x="149" y="214"/>
                    </a:lnTo>
                    <a:lnTo>
                      <a:pt x="149" y="214"/>
                    </a:lnTo>
                    <a:lnTo>
                      <a:pt x="149" y="216"/>
                    </a:lnTo>
                    <a:lnTo>
                      <a:pt x="146" y="216"/>
                    </a:lnTo>
                    <a:lnTo>
                      <a:pt x="146" y="216"/>
                    </a:lnTo>
                    <a:lnTo>
                      <a:pt x="146" y="218"/>
                    </a:lnTo>
                    <a:lnTo>
                      <a:pt x="146" y="218"/>
                    </a:lnTo>
                    <a:lnTo>
                      <a:pt x="146" y="221"/>
                    </a:lnTo>
                    <a:lnTo>
                      <a:pt x="146" y="221"/>
                    </a:lnTo>
                    <a:lnTo>
                      <a:pt x="146" y="221"/>
                    </a:lnTo>
                    <a:lnTo>
                      <a:pt x="146" y="223"/>
                    </a:lnTo>
                    <a:lnTo>
                      <a:pt x="144" y="223"/>
                    </a:lnTo>
                    <a:lnTo>
                      <a:pt x="144" y="223"/>
                    </a:lnTo>
                    <a:lnTo>
                      <a:pt x="144" y="223"/>
                    </a:lnTo>
                    <a:lnTo>
                      <a:pt x="144" y="223"/>
                    </a:lnTo>
                    <a:lnTo>
                      <a:pt x="144" y="223"/>
                    </a:lnTo>
                    <a:lnTo>
                      <a:pt x="142" y="223"/>
                    </a:lnTo>
                    <a:lnTo>
                      <a:pt x="142" y="223"/>
                    </a:lnTo>
                    <a:lnTo>
                      <a:pt x="142" y="223"/>
                    </a:lnTo>
                    <a:lnTo>
                      <a:pt x="142" y="223"/>
                    </a:lnTo>
                    <a:lnTo>
                      <a:pt x="139" y="223"/>
                    </a:lnTo>
                    <a:lnTo>
                      <a:pt x="139" y="223"/>
                    </a:lnTo>
                    <a:lnTo>
                      <a:pt x="137" y="223"/>
                    </a:lnTo>
                    <a:lnTo>
                      <a:pt x="137" y="225"/>
                    </a:lnTo>
                    <a:lnTo>
                      <a:pt x="137" y="225"/>
                    </a:lnTo>
                    <a:lnTo>
                      <a:pt x="137" y="225"/>
                    </a:lnTo>
                    <a:lnTo>
                      <a:pt x="135" y="225"/>
                    </a:lnTo>
                    <a:lnTo>
                      <a:pt x="135" y="225"/>
                    </a:lnTo>
                    <a:lnTo>
                      <a:pt x="132" y="225"/>
                    </a:lnTo>
                    <a:lnTo>
                      <a:pt x="132" y="225"/>
                    </a:lnTo>
                    <a:lnTo>
                      <a:pt x="132" y="225"/>
                    </a:lnTo>
                    <a:lnTo>
                      <a:pt x="130" y="225"/>
                    </a:lnTo>
                    <a:lnTo>
                      <a:pt x="130" y="225"/>
                    </a:lnTo>
                    <a:lnTo>
                      <a:pt x="130" y="225"/>
                    </a:lnTo>
                    <a:lnTo>
                      <a:pt x="130" y="225"/>
                    </a:lnTo>
                    <a:lnTo>
                      <a:pt x="130" y="225"/>
                    </a:lnTo>
                    <a:lnTo>
                      <a:pt x="130" y="223"/>
                    </a:lnTo>
                    <a:lnTo>
                      <a:pt x="128" y="223"/>
                    </a:lnTo>
                    <a:lnTo>
                      <a:pt x="128" y="223"/>
                    </a:lnTo>
                    <a:lnTo>
                      <a:pt x="128" y="223"/>
                    </a:lnTo>
                    <a:lnTo>
                      <a:pt x="125" y="223"/>
                    </a:lnTo>
                    <a:lnTo>
                      <a:pt x="125" y="223"/>
                    </a:lnTo>
                    <a:lnTo>
                      <a:pt x="125" y="223"/>
                    </a:lnTo>
                    <a:lnTo>
                      <a:pt x="125" y="225"/>
                    </a:lnTo>
                    <a:lnTo>
                      <a:pt x="125" y="225"/>
                    </a:lnTo>
                    <a:lnTo>
                      <a:pt x="125" y="225"/>
                    </a:lnTo>
                    <a:lnTo>
                      <a:pt x="125" y="225"/>
                    </a:lnTo>
                    <a:lnTo>
                      <a:pt x="123" y="225"/>
                    </a:lnTo>
                    <a:lnTo>
                      <a:pt x="123" y="228"/>
                    </a:lnTo>
                    <a:lnTo>
                      <a:pt x="123" y="228"/>
                    </a:lnTo>
                    <a:lnTo>
                      <a:pt x="123" y="228"/>
                    </a:lnTo>
                    <a:lnTo>
                      <a:pt x="123" y="228"/>
                    </a:lnTo>
                    <a:lnTo>
                      <a:pt x="123" y="230"/>
                    </a:lnTo>
                    <a:lnTo>
                      <a:pt x="123" y="230"/>
                    </a:lnTo>
                    <a:lnTo>
                      <a:pt x="120" y="230"/>
                    </a:lnTo>
                    <a:lnTo>
                      <a:pt x="120" y="233"/>
                    </a:lnTo>
                    <a:lnTo>
                      <a:pt x="120" y="233"/>
                    </a:lnTo>
                    <a:lnTo>
                      <a:pt x="120" y="233"/>
                    </a:lnTo>
                    <a:lnTo>
                      <a:pt x="120" y="235"/>
                    </a:lnTo>
                    <a:lnTo>
                      <a:pt x="120" y="235"/>
                    </a:lnTo>
                    <a:lnTo>
                      <a:pt x="120" y="235"/>
                    </a:lnTo>
                    <a:lnTo>
                      <a:pt x="120" y="235"/>
                    </a:lnTo>
                    <a:lnTo>
                      <a:pt x="120" y="235"/>
                    </a:lnTo>
                    <a:lnTo>
                      <a:pt x="120" y="235"/>
                    </a:lnTo>
                    <a:lnTo>
                      <a:pt x="120" y="237"/>
                    </a:lnTo>
                    <a:lnTo>
                      <a:pt x="120" y="237"/>
                    </a:lnTo>
                    <a:lnTo>
                      <a:pt x="120" y="240"/>
                    </a:lnTo>
                    <a:lnTo>
                      <a:pt x="120" y="240"/>
                    </a:lnTo>
                    <a:lnTo>
                      <a:pt x="120" y="240"/>
                    </a:lnTo>
                    <a:lnTo>
                      <a:pt x="120" y="242"/>
                    </a:lnTo>
                    <a:lnTo>
                      <a:pt x="118" y="242"/>
                    </a:lnTo>
                    <a:lnTo>
                      <a:pt x="118" y="242"/>
                    </a:lnTo>
                    <a:lnTo>
                      <a:pt x="118" y="244"/>
                    </a:lnTo>
                    <a:lnTo>
                      <a:pt x="118" y="244"/>
                    </a:lnTo>
                    <a:lnTo>
                      <a:pt x="118" y="244"/>
                    </a:lnTo>
                    <a:lnTo>
                      <a:pt x="118" y="244"/>
                    </a:lnTo>
                    <a:lnTo>
                      <a:pt x="118" y="244"/>
                    </a:lnTo>
                    <a:lnTo>
                      <a:pt x="118" y="244"/>
                    </a:lnTo>
                    <a:lnTo>
                      <a:pt x="118" y="244"/>
                    </a:lnTo>
                    <a:lnTo>
                      <a:pt x="118" y="247"/>
                    </a:lnTo>
                    <a:lnTo>
                      <a:pt x="118" y="247"/>
                    </a:lnTo>
                    <a:lnTo>
                      <a:pt x="118" y="249"/>
                    </a:lnTo>
                    <a:lnTo>
                      <a:pt x="118" y="249"/>
                    </a:lnTo>
                    <a:lnTo>
                      <a:pt x="118" y="252"/>
                    </a:lnTo>
                    <a:lnTo>
                      <a:pt x="118" y="252"/>
                    </a:lnTo>
                    <a:lnTo>
                      <a:pt x="120" y="252"/>
                    </a:lnTo>
                    <a:lnTo>
                      <a:pt x="120" y="254"/>
                    </a:lnTo>
                    <a:lnTo>
                      <a:pt x="118" y="254"/>
                    </a:lnTo>
                    <a:lnTo>
                      <a:pt x="118" y="254"/>
                    </a:lnTo>
                    <a:lnTo>
                      <a:pt x="118" y="254"/>
                    </a:lnTo>
                    <a:lnTo>
                      <a:pt x="116" y="254"/>
                    </a:lnTo>
                    <a:lnTo>
                      <a:pt x="116" y="254"/>
                    </a:lnTo>
                    <a:lnTo>
                      <a:pt x="116" y="254"/>
                    </a:lnTo>
                    <a:lnTo>
                      <a:pt x="116" y="254"/>
                    </a:lnTo>
                    <a:lnTo>
                      <a:pt x="116" y="254"/>
                    </a:lnTo>
                    <a:lnTo>
                      <a:pt x="113" y="254"/>
                    </a:lnTo>
                    <a:lnTo>
                      <a:pt x="113" y="254"/>
                    </a:lnTo>
                    <a:lnTo>
                      <a:pt x="111" y="254"/>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1" name="Rectangle 113"/>
              <p:cNvSpPr>
                <a:spLocks noChangeArrowheads="1"/>
              </p:cNvSpPr>
              <p:nvPr/>
            </p:nvSpPr>
            <p:spPr bwMode="auto">
              <a:xfrm>
                <a:off x="1456" y="1575"/>
                <a:ext cx="2"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2" name="Rectangle 114"/>
              <p:cNvSpPr>
                <a:spLocks noChangeArrowheads="1"/>
              </p:cNvSpPr>
              <p:nvPr/>
            </p:nvSpPr>
            <p:spPr bwMode="auto">
              <a:xfrm>
                <a:off x="1456" y="1575"/>
                <a:ext cx="2"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3" name="Freeform 115"/>
              <p:cNvSpPr>
                <a:spLocks/>
              </p:cNvSpPr>
              <p:nvPr/>
            </p:nvSpPr>
            <p:spPr bwMode="auto">
              <a:xfrm>
                <a:off x="1401" y="1523"/>
                <a:ext cx="76" cy="78"/>
              </a:xfrm>
              <a:custGeom>
                <a:avLst/>
                <a:gdLst/>
                <a:ahLst/>
                <a:cxnLst>
                  <a:cxn ang="0">
                    <a:pos x="55" y="50"/>
                  </a:cxn>
                  <a:cxn ang="0">
                    <a:pos x="50" y="52"/>
                  </a:cxn>
                  <a:cxn ang="0">
                    <a:pos x="52" y="59"/>
                  </a:cxn>
                  <a:cxn ang="0">
                    <a:pos x="52" y="62"/>
                  </a:cxn>
                  <a:cxn ang="0">
                    <a:pos x="48" y="64"/>
                  </a:cxn>
                  <a:cxn ang="0">
                    <a:pos x="45" y="69"/>
                  </a:cxn>
                  <a:cxn ang="0">
                    <a:pos x="41" y="71"/>
                  </a:cxn>
                  <a:cxn ang="0">
                    <a:pos x="41" y="76"/>
                  </a:cxn>
                  <a:cxn ang="0">
                    <a:pos x="36" y="76"/>
                  </a:cxn>
                  <a:cxn ang="0">
                    <a:pos x="34" y="76"/>
                  </a:cxn>
                  <a:cxn ang="0">
                    <a:pos x="34" y="69"/>
                  </a:cxn>
                  <a:cxn ang="0">
                    <a:pos x="34" y="64"/>
                  </a:cxn>
                  <a:cxn ang="0">
                    <a:pos x="34" y="59"/>
                  </a:cxn>
                  <a:cxn ang="0">
                    <a:pos x="34" y="55"/>
                  </a:cxn>
                  <a:cxn ang="0">
                    <a:pos x="34" y="50"/>
                  </a:cxn>
                  <a:cxn ang="0">
                    <a:pos x="34" y="45"/>
                  </a:cxn>
                  <a:cxn ang="0">
                    <a:pos x="31" y="40"/>
                  </a:cxn>
                  <a:cxn ang="0">
                    <a:pos x="29" y="38"/>
                  </a:cxn>
                  <a:cxn ang="0">
                    <a:pos x="26" y="33"/>
                  </a:cxn>
                  <a:cxn ang="0">
                    <a:pos x="22" y="29"/>
                  </a:cxn>
                  <a:cxn ang="0">
                    <a:pos x="19" y="26"/>
                  </a:cxn>
                  <a:cxn ang="0">
                    <a:pos x="15" y="22"/>
                  </a:cxn>
                  <a:cxn ang="0">
                    <a:pos x="15" y="17"/>
                  </a:cxn>
                  <a:cxn ang="0">
                    <a:pos x="10" y="12"/>
                  </a:cxn>
                  <a:cxn ang="0">
                    <a:pos x="7" y="10"/>
                  </a:cxn>
                  <a:cxn ang="0">
                    <a:pos x="3" y="7"/>
                  </a:cxn>
                  <a:cxn ang="0">
                    <a:pos x="0" y="5"/>
                  </a:cxn>
                  <a:cxn ang="0">
                    <a:pos x="5" y="3"/>
                  </a:cxn>
                  <a:cxn ang="0">
                    <a:pos x="7" y="3"/>
                  </a:cxn>
                  <a:cxn ang="0">
                    <a:pos x="10" y="0"/>
                  </a:cxn>
                  <a:cxn ang="0">
                    <a:pos x="15" y="3"/>
                  </a:cxn>
                  <a:cxn ang="0">
                    <a:pos x="17" y="0"/>
                  </a:cxn>
                  <a:cxn ang="0">
                    <a:pos x="22" y="0"/>
                  </a:cxn>
                  <a:cxn ang="0">
                    <a:pos x="26" y="0"/>
                  </a:cxn>
                  <a:cxn ang="0">
                    <a:pos x="29" y="5"/>
                  </a:cxn>
                  <a:cxn ang="0">
                    <a:pos x="34" y="7"/>
                  </a:cxn>
                  <a:cxn ang="0">
                    <a:pos x="38" y="7"/>
                  </a:cxn>
                  <a:cxn ang="0">
                    <a:pos x="41" y="10"/>
                  </a:cxn>
                  <a:cxn ang="0">
                    <a:pos x="43" y="10"/>
                  </a:cxn>
                  <a:cxn ang="0">
                    <a:pos x="48" y="12"/>
                  </a:cxn>
                  <a:cxn ang="0">
                    <a:pos x="52" y="14"/>
                  </a:cxn>
                  <a:cxn ang="0">
                    <a:pos x="55" y="14"/>
                  </a:cxn>
                  <a:cxn ang="0">
                    <a:pos x="57" y="19"/>
                  </a:cxn>
                  <a:cxn ang="0">
                    <a:pos x="55" y="24"/>
                  </a:cxn>
                  <a:cxn ang="0">
                    <a:pos x="55" y="26"/>
                  </a:cxn>
                  <a:cxn ang="0">
                    <a:pos x="60" y="29"/>
                  </a:cxn>
                  <a:cxn ang="0">
                    <a:pos x="62" y="29"/>
                  </a:cxn>
                  <a:cxn ang="0">
                    <a:pos x="64" y="33"/>
                  </a:cxn>
                  <a:cxn ang="0">
                    <a:pos x="64" y="36"/>
                  </a:cxn>
                  <a:cxn ang="0">
                    <a:pos x="67" y="40"/>
                  </a:cxn>
                  <a:cxn ang="0">
                    <a:pos x="69" y="40"/>
                  </a:cxn>
                  <a:cxn ang="0">
                    <a:pos x="71" y="48"/>
                  </a:cxn>
                  <a:cxn ang="0">
                    <a:pos x="74" y="50"/>
                  </a:cxn>
                  <a:cxn ang="0">
                    <a:pos x="76" y="55"/>
                  </a:cxn>
                  <a:cxn ang="0">
                    <a:pos x="71" y="52"/>
                  </a:cxn>
                  <a:cxn ang="0">
                    <a:pos x="67" y="52"/>
                  </a:cxn>
                  <a:cxn ang="0">
                    <a:pos x="64" y="52"/>
                  </a:cxn>
                  <a:cxn ang="0">
                    <a:pos x="60" y="52"/>
                  </a:cxn>
                  <a:cxn ang="0">
                    <a:pos x="57" y="52"/>
                  </a:cxn>
                </a:cxnLst>
                <a:rect l="0" t="0" r="r" b="b"/>
                <a:pathLst>
                  <a:path w="76" h="78">
                    <a:moveTo>
                      <a:pt x="57" y="52"/>
                    </a:moveTo>
                    <a:lnTo>
                      <a:pt x="57" y="52"/>
                    </a:lnTo>
                    <a:lnTo>
                      <a:pt x="57" y="50"/>
                    </a:lnTo>
                    <a:lnTo>
                      <a:pt x="57" y="50"/>
                    </a:lnTo>
                    <a:lnTo>
                      <a:pt x="55" y="50"/>
                    </a:lnTo>
                    <a:lnTo>
                      <a:pt x="55" y="50"/>
                    </a:lnTo>
                    <a:lnTo>
                      <a:pt x="55" y="50"/>
                    </a:lnTo>
                    <a:lnTo>
                      <a:pt x="55" y="50"/>
                    </a:lnTo>
                    <a:lnTo>
                      <a:pt x="52" y="50"/>
                    </a:lnTo>
                    <a:lnTo>
                      <a:pt x="52" y="50"/>
                    </a:lnTo>
                    <a:lnTo>
                      <a:pt x="52" y="50"/>
                    </a:lnTo>
                    <a:lnTo>
                      <a:pt x="52" y="52"/>
                    </a:lnTo>
                    <a:lnTo>
                      <a:pt x="50" y="52"/>
                    </a:lnTo>
                    <a:lnTo>
                      <a:pt x="50" y="52"/>
                    </a:lnTo>
                    <a:lnTo>
                      <a:pt x="50" y="55"/>
                    </a:lnTo>
                    <a:lnTo>
                      <a:pt x="50" y="55"/>
                    </a:lnTo>
                    <a:lnTo>
                      <a:pt x="50" y="57"/>
                    </a:lnTo>
                    <a:lnTo>
                      <a:pt x="50" y="57"/>
                    </a:lnTo>
                    <a:lnTo>
                      <a:pt x="52" y="57"/>
                    </a:lnTo>
                    <a:lnTo>
                      <a:pt x="52" y="59"/>
                    </a:lnTo>
                    <a:lnTo>
                      <a:pt x="52" y="59"/>
                    </a:lnTo>
                    <a:lnTo>
                      <a:pt x="52" y="59"/>
                    </a:lnTo>
                    <a:lnTo>
                      <a:pt x="52" y="59"/>
                    </a:lnTo>
                    <a:lnTo>
                      <a:pt x="52" y="59"/>
                    </a:lnTo>
                    <a:lnTo>
                      <a:pt x="50" y="59"/>
                    </a:lnTo>
                    <a:lnTo>
                      <a:pt x="50" y="62"/>
                    </a:lnTo>
                    <a:lnTo>
                      <a:pt x="52" y="62"/>
                    </a:lnTo>
                    <a:lnTo>
                      <a:pt x="52" y="62"/>
                    </a:lnTo>
                    <a:lnTo>
                      <a:pt x="52" y="64"/>
                    </a:lnTo>
                    <a:lnTo>
                      <a:pt x="50" y="64"/>
                    </a:lnTo>
                    <a:lnTo>
                      <a:pt x="50" y="64"/>
                    </a:lnTo>
                    <a:lnTo>
                      <a:pt x="48" y="64"/>
                    </a:lnTo>
                    <a:lnTo>
                      <a:pt x="48" y="64"/>
                    </a:lnTo>
                    <a:lnTo>
                      <a:pt x="48" y="64"/>
                    </a:lnTo>
                    <a:lnTo>
                      <a:pt x="48" y="64"/>
                    </a:lnTo>
                    <a:lnTo>
                      <a:pt x="45" y="64"/>
                    </a:lnTo>
                    <a:lnTo>
                      <a:pt x="45" y="67"/>
                    </a:lnTo>
                    <a:lnTo>
                      <a:pt x="45" y="67"/>
                    </a:lnTo>
                    <a:lnTo>
                      <a:pt x="48" y="67"/>
                    </a:lnTo>
                    <a:lnTo>
                      <a:pt x="48" y="69"/>
                    </a:lnTo>
                    <a:lnTo>
                      <a:pt x="45" y="69"/>
                    </a:lnTo>
                    <a:lnTo>
                      <a:pt x="45" y="69"/>
                    </a:lnTo>
                    <a:lnTo>
                      <a:pt x="45" y="69"/>
                    </a:lnTo>
                    <a:lnTo>
                      <a:pt x="45" y="69"/>
                    </a:lnTo>
                    <a:lnTo>
                      <a:pt x="43" y="69"/>
                    </a:lnTo>
                    <a:lnTo>
                      <a:pt x="43" y="69"/>
                    </a:lnTo>
                    <a:lnTo>
                      <a:pt x="43" y="69"/>
                    </a:lnTo>
                    <a:lnTo>
                      <a:pt x="43" y="71"/>
                    </a:lnTo>
                    <a:lnTo>
                      <a:pt x="41" y="71"/>
                    </a:lnTo>
                    <a:lnTo>
                      <a:pt x="41" y="71"/>
                    </a:lnTo>
                    <a:lnTo>
                      <a:pt x="41" y="71"/>
                    </a:lnTo>
                    <a:lnTo>
                      <a:pt x="41" y="74"/>
                    </a:lnTo>
                    <a:lnTo>
                      <a:pt x="41" y="74"/>
                    </a:lnTo>
                    <a:lnTo>
                      <a:pt x="41" y="74"/>
                    </a:lnTo>
                    <a:lnTo>
                      <a:pt x="41" y="74"/>
                    </a:lnTo>
                    <a:lnTo>
                      <a:pt x="41" y="76"/>
                    </a:lnTo>
                    <a:lnTo>
                      <a:pt x="41" y="76"/>
                    </a:lnTo>
                    <a:lnTo>
                      <a:pt x="41" y="76"/>
                    </a:lnTo>
                    <a:lnTo>
                      <a:pt x="38" y="76"/>
                    </a:lnTo>
                    <a:lnTo>
                      <a:pt x="38" y="76"/>
                    </a:lnTo>
                    <a:lnTo>
                      <a:pt x="38" y="76"/>
                    </a:lnTo>
                    <a:lnTo>
                      <a:pt x="36" y="76"/>
                    </a:lnTo>
                    <a:lnTo>
                      <a:pt x="36" y="76"/>
                    </a:lnTo>
                    <a:lnTo>
                      <a:pt x="36" y="76"/>
                    </a:lnTo>
                    <a:lnTo>
                      <a:pt x="36" y="76"/>
                    </a:lnTo>
                    <a:lnTo>
                      <a:pt x="36" y="78"/>
                    </a:lnTo>
                    <a:lnTo>
                      <a:pt x="34" y="78"/>
                    </a:lnTo>
                    <a:lnTo>
                      <a:pt x="34" y="76"/>
                    </a:lnTo>
                    <a:lnTo>
                      <a:pt x="34" y="76"/>
                    </a:lnTo>
                    <a:lnTo>
                      <a:pt x="34" y="76"/>
                    </a:lnTo>
                    <a:lnTo>
                      <a:pt x="34" y="74"/>
                    </a:lnTo>
                    <a:lnTo>
                      <a:pt x="34" y="74"/>
                    </a:lnTo>
                    <a:lnTo>
                      <a:pt x="34" y="74"/>
                    </a:lnTo>
                    <a:lnTo>
                      <a:pt x="34" y="74"/>
                    </a:lnTo>
                    <a:lnTo>
                      <a:pt x="34" y="71"/>
                    </a:lnTo>
                    <a:lnTo>
                      <a:pt x="34" y="71"/>
                    </a:lnTo>
                    <a:lnTo>
                      <a:pt x="34" y="69"/>
                    </a:lnTo>
                    <a:lnTo>
                      <a:pt x="34" y="69"/>
                    </a:lnTo>
                    <a:lnTo>
                      <a:pt x="34" y="69"/>
                    </a:lnTo>
                    <a:lnTo>
                      <a:pt x="34" y="69"/>
                    </a:lnTo>
                    <a:lnTo>
                      <a:pt x="34" y="67"/>
                    </a:lnTo>
                    <a:lnTo>
                      <a:pt x="34" y="67"/>
                    </a:lnTo>
                    <a:lnTo>
                      <a:pt x="34" y="64"/>
                    </a:lnTo>
                    <a:lnTo>
                      <a:pt x="34" y="64"/>
                    </a:lnTo>
                    <a:lnTo>
                      <a:pt x="31" y="64"/>
                    </a:lnTo>
                    <a:lnTo>
                      <a:pt x="31" y="62"/>
                    </a:lnTo>
                    <a:lnTo>
                      <a:pt x="31" y="62"/>
                    </a:lnTo>
                    <a:lnTo>
                      <a:pt x="34" y="62"/>
                    </a:lnTo>
                    <a:lnTo>
                      <a:pt x="34" y="59"/>
                    </a:lnTo>
                    <a:lnTo>
                      <a:pt x="34" y="59"/>
                    </a:lnTo>
                    <a:lnTo>
                      <a:pt x="34" y="59"/>
                    </a:lnTo>
                    <a:lnTo>
                      <a:pt x="31" y="59"/>
                    </a:lnTo>
                    <a:lnTo>
                      <a:pt x="31" y="57"/>
                    </a:lnTo>
                    <a:lnTo>
                      <a:pt x="34" y="57"/>
                    </a:lnTo>
                    <a:lnTo>
                      <a:pt x="34" y="57"/>
                    </a:lnTo>
                    <a:lnTo>
                      <a:pt x="34" y="57"/>
                    </a:lnTo>
                    <a:lnTo>
                      <a:pt x="34" y="57"/>
                    </a:lnTo>
                    <a:lnTo>
                      <a:pt x="34" y="55"/>
                    </a:lnTo>
                    <a:lnTo>
                      <a:pt x="34" y="55"/>
                    </a:lnTo>
                    <a:lnTo>
                      <a:pt x="34" y="52"/>
                    </a:lnTo>
                    <a:lnTo>
                      <a:pt x="36" y="52"/>
                    </a:lnTo>
                    <a:lnTo>
                      <a:pt x="36" y="52"/>
                    </a:lnTo>
                    <a:lnTo>
                      <a:pt x="36" y="50"/>
                    </a:lnTo>
                    <a:lnTo>
                      <a:pt x="34" y="50"/>
                    </a:lnTo>
                    <a:lnTo>
                      <a:pt x="34" y="50"/>
                    </a:lnTo>
                    <a:lnTo>
                      <a:pt x="34" y="50"/>
                    </a:lnTo>
                    <a:lnTo>
                      <a:pt x="36" y="50"/>
                    </a:lnTo>
                    <a:lnTo>
                      <a:pt x="36" y="48"/>
                    </a:lnTo>
                    <a:lnTo>
                      <a:pt x="36" y="48"/>
                    </a:lnTo>
                    <a:lnTo>
                      <a:pt x="34" y="48"/>
                    </a:lnTo>
                    <a:lnTo>
                      <a:pt x="34" y="45"/>
                    </a:lnTo>
                    <a:lnTo>
                      <a:pt x="34" y="45"/>
                    </a:lnTo>
                    <a:lnTo>
                      <a:pt x="34" y="45"/>
                    </a:lnTo>
                    <a:lnTo>
                      <a:pt x="34" y="43"/>
                    </a:lnTo>
                    <a:lnTo>
                      <a:pt x="34" y="43"/>
                    </a:lnTo>
                    <a:lnTo>
                      <a:pt x="34" y="43"/>
                    </a:lnTo>
                    <a:lnTo>
                      <a:pt x="34" y="40"/>
                    </a:lnTo>
                    <a:lnTo>
                      <a:pt x="31" y="40"/>
                    </a:lnTo>
                    <a:lnTo>
                      <a:pt x="31" y="40"/>
                    </a:lnTo>
                    <a:lnTo>
                      <a:pt x="31" y="40"/>
                    </a:lnTo>
                    <a:lnTo>
                      <a:pt x="31" y="40"/>
                    </a:lnTo>
                    <a:lnTo>
                      <a:pt x="31" y="38"/>
                    </a:lnTo>
                    <a:lnTo>
                      <a:pt x="29" y="38"/>
                    </a:lnTo>
                    <a:lnTo>
                      <a:pt x="29" y="38"/>
                    </a:lnTo>
                    <a:lnTo>
                      <a:pt x="29" y="38"/>
                    </a:lnTo>
                    <a:lnTo>
                      <a:pt x="29" y="38"/>
                    </a:lnTo>
                    <a:lnTo>
                      <a:pt x="29" y="36"/>
                    </a:lnTo>
                    <a:lnTo>
                      <a:pt x="26" y="36"/>
                    </a:lnTo>
                    <a:lnTo>
                      <a:pt x="26" y="36"/>
                    </a:lnTo>
                    <a:lnTo>
                      <a:pt x="26" y="36"/>
                    </a:lnTo>
                    <a:lnTo>
                      <a:pt x="26" y="36"/>
                    </a:lnTo>
                    <a:lnTo>
                      <a:pt x="26" y="33"/>
                    </a:lnTo>
                    <a:lnTo>
                      <a:pt x="26" y="33"/>
                    </a:lnTo>
                    <a:lnTo>
                      <a:pt x="24" y="33"/>
                    </a:lnTo>
                    <a:lnTo>
                      <a:pt x="24" y="31"/>
                    </a:lnTo>
                    <a:lnTo>
                      <a:pt x="24" y="31"/>
                    </a:lnTo>
                    <a:lnTo>
                      <a:pt x="24" y="31"/>
                    </a:lnTo>
                    <a:lnTo>
                      <a:pt x="22" y="31"/>
                    </a:lnTo>
                    <a:lnTo>
                      <a:pt x="22" y="31"/>
                    </a:lnTo>
                    <a:lnTo>
                      <a:pt x="22" y="29"/>
                    </a:lnTo>
                    <a:lnTo>
                      <a:pt x="22" y="29"/>
                    </a:lnTo>
                    <a:lnTo>
                      <a:pt x="22" y="29"/>
                    </a:lnTo>
                    <a:lnTo>
                      <a:pt x="22" y="29"/>
                    </a:lnTo>
                    <a:lnTo>
                      <a:pt x="22" y="26"/>
                    </a:lnTo>
                    <a:lnTo>
                      <a:pt x="19" y="26"/>
                    </a:lnTo>
                    <a:lnTo>
                      <a:pt x="19" y="26"/>
                    </a:lnTo>
                    <a:lnTo>
                      <a:pt x="19" y="26"/>
                    </a:lnTo>
                    <a:lnTo>
                      <a:pt x="19" y="26"/>
                    </a:lnTo>
                    <a:lnTo>
                      <a:pt x="19" y="24"/>
                    </a:lnTo>
                    <a:lnTo>
                      <a:pt x="17" y="24"/>
                    </a:lnTo>
                    <a:lnTo>
                      <a:pt x="17" y="24"/>
                    </a:lnTo>
                    <a:lnTo>
                      <a:pt x="17" y="24"/>
                    </a:lnTo>
                    <a:lnTo>
                      <a:pt x="17" y="22"/>
                    </a:lnTo>
                    <a:lnTo>
                      <a:pt x="15" y="22"/>
                    </a:lnTo>
                    <a:lnTo>
                      <a:pt x="15" y="22"/>
                    </a:lnTo>
                    <a:lnTo>
                      <a:pt x="15" y="22"/>
                    </a:lnTo>
                    <a:lnTo>
                      <a:pt x="15" y="19"/>
                    </a:lnTo>
                    <a:lnTo>
                      <a:pt x="15" y="19"/>
                    </a:lnTo>
                    <a:lnTo>
                      <a:pt x="15" y="19"/>
                    </a:lnTo>
                    <a:lnTo>
                      <a:pt x="15" y="19"/>
                    </a:lnTo>
                    <a:lnTo>
                      <a:pt x="15" y="17"/>
                    </a:lnTo>
                    <a:lnTo>
                      <a:pt x="12" y="17"/>
                    </a:lnTo>
                    <a:lnTo>
                      <a:pt x="12" y="17"/>
                    </a:lnTo>
                    <a:lnTo>
                      <a:pt x="12" y="14"/>
                    </a:lnTo>
                    <a:lnTo>
                      <a:pt x="12" y="14"/>
                    </a:lnTo>
                    <a:lnTo>
                      <a:pt x="12" y="14"/>
                    </a:lnTo>
                    <a:lnTo>
                      <a:pt x="12" y="12"/>
                    </a:lnTo>
                    <a:lnTo>
                      <a:pt x="10" y="12"/>
                    </a:lnTo>
                    <a:lnTo>
                      <a:pt x="10" y="12"/>
                    </a:lnTo>
                    <a:lnTo>
                      <a:pt x="10" y="12"/>
                    </a:lnTo>
                    <a:lnTo>
                      <a:pt x="10" y="10"/>
                    </a:lnTo>
                    <a:lnTo>
                      <a:pt x="10" y="10"/>
                    </a:lnTo>
                    <a:lnTo>
                      <a:pt x="10" y="10"/>
                    </a:lnTo>
                    <a:lnTo>
                      <a:pt x="7" y="10"/>
                    </a:lnTo>
                    <a:lnTo>
                      <a:pt x="7" y="10"/>
                    </a:lnTo>
                    <a:lnTo>
                      <a:pt x="7" y="10"/>
                    </a:lnTo>
                    <a:lnTo>
                      <a:pt x="7" y="7"/>
                    </a:lnTo>
                    <a:lnTo>
                      <a:pt x="7" y="7"/>
                    </a:lnTo>
                    <a:lnTo>
                      <a:pt x="5" y="7"/>
                    </a:lnTo>
                    <a:lnTo>
                      <a:pt x="5" y="7"/>
                    </a:lnTo>
                    <a:lnTo>
                      <a:pt x="5" y="7"/>
                    </a:lnTo>
                    <a:lnTo>
                      <a:pt x="3" y="7"/>
                    </a:lnTo>
                    <a:lnTo>
                      <a:pt x="3" y="7"/>
                    </a:lnTo>
                    <a:lnTo>
                      <a:pt x="3" y="7"/>
                    </a:lnTo>
                    <a:lnTo>
                      <a:pt x="0" y="7"/>
                    </a:lnTo>
                    <a:lnTo>
                      <a:pt x="0" y="7"/>
                    </a:lnTo>
                    <a:lnTo>
                      <a:pt x="0" y="5"/>
                    </a:lnTo>
                    <a:lnTo>
                      <a:pt x="0" y="5"/>
                    </a:lnTo>
                    <a:lnTo>
                      <a:pt x="0" y="5"/>
                    </a:lnTo>
                    <a:lnTo>
                      <a:pt x="3" y="5"/>
                    </a:lnTo>
                    <a:lnTo>
                      <a:pt x="3" y="5"/>
                    </a:lnTo>
                    <a:lnTo>
                      <a:pt x="3" y="5"/>
                    </a:lnTo>
                    <a:lnTo>
                      <a:pt x="3" y="5"/>
                    </a:lnTo>
                    <a:lnTo>
                      <a:pt x="5" y="5"/>
                    </a:lnTo>
                    <a:lnTo>
                      <a:pt x="5" y="5"/>
                    </a:lnTo>
                    <a:lnTo>
                      <a:pt x="5" y="3"/>
                    </a:lnTo>
                    <a:lnTo>
                      <a:pt x="3" y="3"/>
                    </a:lnTo>
                    <a:lnTo>
                      <a:pt x="3" y="3"/>
                    </a:lnTo>
                    <a:lnTo>
                      <a:pt x="3" y="3"/>
                    </a:lnTo>
                    <a:lnTo>
                      <a:pt x="3" y="3"/>
                    </a:lnTo>
                    <a:lnTo>
                      <a:pt x="5" y="3"/>
                    </a:lnTo>
                    <a:lnTo>
                      <a:pt x="5" y="3"/>
                    </a:lnTo>
                    <a:lnTo>
                      <a:pt x="7" y="3"/>
                    </a:lnTo>
                    <a:lnTo>
                      <a:pt x="7" y="3"/>
                    </a:lnTo>
                    <a:lnTo>
                      <a:pt x="7" y="3"/>
                    </a:lnTo>
                    <a:lnTo>
                      <a:pt x="7" y="3"/>
                    </a:lnTo>
                    <a:lnTo>
                      <a:pt x="10" y="3"/>
                    </a:lnTo>
                    <a:lnTo>
                      <a:pt x="10" y="3"/>
                    </a:lnTo>
                    <a:lnTo>
                      <a:pt x="10" y="0"/>
                    </a:lnTo>
                    <a:lnTo>
                      <a:pt x="10" y="0"/>
                    </a:lnTo>
                    <a:lnTo>
                      <a:pt x="10" y="3"/>
                    </a:lnTo>
                    <a:lnTo>
                      <a:pt x="10" y="3"/>
                    </a:lnTo>
                    <a:lnTo>
                      <a:pt x="10" y="3"/>
                    </a:lnTo>
                    <a:lnTo>
                      <a:pt x="12" y="3"/>
                    </a:lnTo>
                    <a:lnTo>
                      <a:pt x="12" y="3"/>
                    </a:lnTo>
                    <a:lnTo>
                      <a:pt x="12" y="3"/>
                    </a:lnTo>
                    <a:lnTo>
                      <a:pt x="15" y="3"/>
                    </a:lnTo>
                    <a:lnTo>
                      <a:pt x="15" y="3"/>
                    </a:lnTo>
                    <a:lnTo>
                      <a:pt x="15" y="3"/>
                    </a:lnTo>
                    <a:lnTo>
                      <a:pt x="15" y="3"/>
                    </a:lnTo>
                    <a:lnTo>
                      <a:pt x="15" y="0"/>
                    </a:lnTo>
                    <a:lnTo>
                      <a:pt x="15" y="0"/>
                    </a:lnTo>
                    <a:lnTo>
                      <a:pt x="17" y="0"/>
                    </a:lnTo>
                    <a:lnTo>
                      <a:pt x="17" y="0"/>
                    </a:lnTo>
                    <a:lnTo>
                      <a:pt x="17" y="3"/>
                    </a:lnTo>
                    <a:lnTo>
                      <a:pt x="19" y="3"/>
                    </a:lnTo>
                    <a:lnTo>
                      <a:pt x="19" y="0"/>
                    </a:lnTo>
                    <a:lnTo>
                      <a:pt x="19" y="0"/>
                    </a:lnTo>
                    <a:lnTo>
                      <a:pt x="19" y="0"/>
                    </a:lnTo>
                    <a:lnTo>
                      <a:pt x="19" y="0"/>
                    </a:lnTo>
                    <a:lnTo>
                      <a:pt x="22" y="0"/>
                    </a:lnTo>
                    <a:lnTo>
                      <a:pt x="22" y="0"/>
                    </a:lnTo>
                    <a:lnTo>
                      <a:pt x="22" y="0"/>
                    </a:lnTo>
                    <a:lnTo>
                      <a:pt x="22" y="0"/>
                    </a:lnTo>
                    <a:lnTo>
                      <a:pt x="24" y="0"/>
                    </a:lnTo>
                    <a:lnTo>
                      <a:pt x="24" y="0"/>
                    </a:lnTo>
                    <a:lnTo>
                      <a:pt x="26" y="0"/>
                    </a:lnTo>
                    <a:lnTo>
                      <a:pt x="26" y="0"/>
                    </a:lnTo>
                    <a:lnTo>
                      <a:pt x="26" y="3"/>
                    </a:lnTo>
                    <a:lnTo>
                      <a:pt x="26" y="3"/>
                    </a:lnTo>
                    <a:lnTo>
                      <a:pt x="26" y="3"/>
                    </a:lnTo>
                    <a:lnTo>
                      <a:pt x="29" y="3"/>
                    </a:lnTo>
                    <a:lnTo>
                      <a:pt x="29" y="5"/>
                    </a:lnTo>
                    <a:lnTo>
                      <a:pt x="29" y="5"/>
                    </a:lnTo>
                    <a:lnTo>
                      <a:pt x="29" y="5"/>
                    </a:lnTo>
                    <a:lnTo>
                      <a:pt x="31" y="5"/>
                    </a:lnTo>
                    <a:lnTo>
                      <a:pt x="31" y="5"/>
                    </a:lnTo>
                    <a:lnTo>
                      <a:pt x="31" y="5"/>
                    </a:lnTo>
                    <a:lnTo>
                      <a:pt x="31" y="7"/>
                    </a:lnTo>
                    <a:lnTo>
                      <a:pt x="34" y="7"/>
                    </a:lnTo>
                    <a:lnTo>
                      <a:pt x="34" y="7"/>
                    </a:lnTo>
                    <a:lnTo>
                      <a:pt x="34" y="7"/>
                    </a:lnTo>
                    <a:lnTo>
                      <a:pt x="34" y="7"/>
                    </a:lnTo>
                    <a:lnTo>
                      <a:pt x="36" y="7"/>
                    </a:lnTo>
                    <a:lnTo>
                      <a:pt x="36" y="7"/>
                    </a:lnTo>
                    <a:lnTo>
                      <a:pt x="36" y="7"/>
                    </a:lnTo>
                    <a:lnTo>
                      <a:pt x="36" y="7"/>
                    </a:lnTo>
                    <a:lnTo>
                      <a:pt x="38" y="7"/>
                    </a:lnTo>
                    <a:lnTo>
                      <a:pt x="38" y="7"/>
                    </a:lnTo>
                    <a:lnTo>
                      <a:pt x="36" y="7"/>
                    </a:lnTo>
                    <a:lnTo>
                      <a:pt x="36" y="10"/>
                    </a:lnTo>
                    <a:lnTo>
                      <a:pt x="38" y="10"/>
                    </a:lnTo>
                    <a:lnTo>
                      <a:pt x="38" y="10"/>
                    </a:lnTo>
                    <a:lnTo>
                      <a:pt x="38" y="10"/>
                    </a:lnTo>
                    <a:lnTo>
                      <a:pt x="38" y="10"/>
                    </a:lnTo>
                    <a:lnTo>
                      <a:pt x="41" y="10"/>
                    </a:lnTo>
                    <a:lnTo>
                      <a:pt x="41" y="10"/>
                    </a:lnTo>
                    <a:lnTo>
                      <a:pt x="41" y="10"/>
                    </a:lnTo>
                    <a:lnTo>
                      <a:pt x="41" y="10"/>
                    </a:lnTo>
                    <a:lnTo>
                      <a:pt x="41" y="10"/>
                    </a:lnTo>
                    <a:lnTo>
                      <a:pt x="43" y="10"/>
                    </a:lnTo>
                    <a:lnTo>
                      <a:pt x="43" y="10"/>
                    </a:lnTo>
                    <a:lnTo>
                      <a:pt x="43" y="10"/>
                    </a:lnTo>
                    <a:lnTo>
                      <a:pt x="43" y="10"/>
                    </a:lnTo>
                    <a:lnTo>
                      <a:pt x="45" y="10"/>
                    </a:lnTo>
                    <a:lnTo>
                      <a:pt x="45" y="10"/>
                    </a:lnTo>
                    <a:lnTo>
                      <a:pt x="48" y="10"/>
                    </a:lnTo>
                    <a:lnTo>
                      <a:pt x="48" y="10"/>
                    </a:lnTo>
                    <a:lnTo>
                      <a:pt x="48" y="10"/>
                    </a:lnTo>
                    <a:lnTo>
                      <a:pt x="48" y="12"/>
                    </a:lnTo>
                    <a:lnTo>
                      <a:pt x="48" y="12"/>
                    </a:lnTo>
                    <a:lnTo>
                      <a:pt x="48" y="12"/>
                    </a:lnTo>
                    <a:lnTo>
                      <a:pt x="50" y="12"/>
                    </a:lnTo>
                    <a:lnTo>
                      <a:pt x="50" y="14"/>
                    </a:lnTo>
                    <a:lnTo>
                      <a:pt x="50" y="14"/>
                    </a:lnTo>
                    <a:lnTo>
                      <a:pt x="52" y="14"/>
                    </a:lnTo>
                    <a:lnTo>
                      <a:pt x="52" y="14"/>
                    </a:lnTo>
                    <a:lnTo>
                      <a:pt x="52" y="14"/>
                    </a:lnTo>
                    <a:lnTo>
                      <a:pt x="55" y="14"/>
                    </a:lnTo>
                    <a:lnTo>
                      <a:pt x="55" y="12"/>
                    </a:lnTo>
                    <a:lnTo>
                      <a:pt x="55" y="12"/>
                    </a:lnTo>
                    <a:lnTo>
                      <a:pt x="55" y="14"/>
                    </a:lnTo>
                    <a:lnTo>
                      <a:pt x="55" y="14"/>
                    </a:lnTo>
                    <a:lnTo>
                      <a:pt x="55" y="14"/>
                    </a:lnTo>
                    <a:lnTo>
                      <a:pt x="55" y="17"/>
                    </a:lnTo>
                    <a:lnTo>
                      <a:pt x="57" y="17"/>
                    </a:lnTo>
                    <a:lnTo>
                      <a:pt x="57" y="17"/>
                    </a:lnTo>
                    <a:lnTo>
                      <a:pt x="55" y="17"/>
                    </a:lnTo>
                    <a:lnTo>
                      <a:pt x="55" y="19"/>
                    </a:lnTo>
                    <a:lnTo>
                      <a:pt x="57" y="19"/>
                    </a:lnTo>
                    <a:lnTo>
                      <a:pt x="57" y="19"/>
                    </a:lnTo>
                    <a:lnTo>
                      <a:pt x="57" y="19"/>
                    </a:lnTo>
                    <a:lnTo>
                      <a:pt x="57" y="19"/>
                    </a:lnTo>
                    <a:lnTo>
                      <a:pt x="57" y="19"/>
                    </a:lnTo>
                    <a:lnTo>
                      <a:pt x="55" y="19"/>
                    </a:lnTo>
                    <a:lnTo>
                      <a:pt x="55" y="22"/>
                    </a:lnTo>
                    <a:lnTo>
                      <a:pt x="55" y="22"/>
                    </a:lnTo>
                    <a:lnTo>
                      <a:pt x="55" y="24"/>
                    </a:lnTo>
                    <a:lnTo>
                      <a:pt x="55" y="24"/>
                    </a:lnTo>
                    <a:lnTo>
                      <a:pt x="55" y="24"/>
                    </a:lnTo>
                    <a:lnTo>
                      <a:pt x="55" y="24"/>
                    </a:lnTo>
                    <a:lnTo>
                      <a:pt x="55" y="26"/>
                    </a:lnTo>
                    <a:lnTo>
                      <a:pt x="55" y="26"/>
                    </a:lnTo>
                    <a:lnTo>
                      <a:pt x="55" y="26"/>
                    </a:lnTo>
                    <a:lnTo>
                      <a:pt x="55" y="26"/>
                    </a:lnTo>
                    <a:lnTo>
                      <a:pt x="55" y="26"/>
                    </a:lnTo>
                    <a:lnTo>
                      <a:pt x="55" y="29"/>
                    </a:lnTo>
                    <a:lnTo>
                      <a:pt x="55" y="29"/>
                    </a:lnTo>
                    <a:lnTo>
                      <a:pt x="57" y="29"/>
                    </a:lnTo>
                    <a:lnTo>
                      <a:pt x="57" y="29"/>
                    </a:lnTo>
                    <a:lnTo>
                      <a:pt x="60" y="29"/>
                    </a:lnTo>
                    <a:lnTo>
                      <a:pt x="60" y="29"/>
                    </a:lnTo>
                    <a:lnTo>
                      <a:pt x="60" y="29"/>
                    </a:lnTo>
                    <a:lnTo>
                      <a:pt x="60" y="29"/>
                    </a:lnTo>
                    <a:lnTo>
                      <a:pt x="60" y="29"/>
                    </a:lnTo>
                    <a:lnTo>
                      <a:pt x="60" y="31"/>
                    </a:lnTo>
                    <a:lnTo>
                      <a:pt x="62" y="31"/>
                    </a:lnTo>
                    <a:lnTo>
                      <a:pt x="62" y="31"/>
                    </a:lnTo>
                    <a:lnTo>
                      <a:pt x="62" y="29"/>
                    </a:lnTo>
                    <a:lnTo>
                      <a:pt x="62" y="29"/>
                    </a:lnTo>
                    <a:lnTo>
                      <a:pt x="62" y="29"/>
                    </a:lnTo>
                    <a:lnTo>
                      <a:pt x="64" y="29"/>
                    </a:lnTo>
                    <a:lnTo>
                      <a:pt x="64" y="29"/>
                    </a:lnTo>
                    <a:lnTo>
                      <a:pt x="64" y="31"/>
                    </a:lnTo>
                    <a:lnTo>
                      <a:pt x="64" y="31"/>
                    </a:lnTo>
                    <a:lnTo>
                      <a:pt x="64" y="33"/>
                    </a:lnTo>
                    <a:lnTo>
                      <a:pt x="64" y="33"/>
                    </a:lnTo>
                    <a:lnTo>
                      <a:pt x="64" y="36"/>
                    </a:lnTo>
                    <a:lnTo>
                      <a:pt x="62" y="36"/>
                    </a:lnTo>
                    <a:lnTo>
                      <a:pt x="62" y="36"/>
                    </a:lnTo>
                    <a:lnTo>
                      <a:pt x="62" y="36"/>
                    </a:lnTo>
                    <a:lnTo>
                      <a:pt x="62" y="36"/>
                    </a:lnTo>
                    <a:lnTo>
                      <a:pt x="64" y="36"/>
                    </a:lnTo>
                    <a:lnTo>
                      <a:pt x="64" y="36"/>
                    </a:lnTo>
                    <a:lnTo>
                      <a:pt x="64" y="38"/>
                    </a:lnTo>
                    <a:lnTo>
                      <a:pt x="64" y="38"/>
                    </a:lnTo>
                    <a:lnTo>
                      <a:pt x="64" y="38"/>
                    </a:lnTo>
                    <a:lnTo>
                      <a:pt x="64" y="40"/>
                    </a:lnTo>
                    <a:lnTo>
                      <a:pt x="64" y="40"/>
                    </a:lnTo>
                    <a:lnTo>
                      <a:pt x="67" y="40"/>
                    </a:lnTo>
                    <a:lnTo>
                      <a:pt x="67" y="40"/>
                    </a:lnTo>
                    <a:lnTo>
                      <a:pt x="67" y="40"/>
                    </a:lnTo>
                    <a:lnTo>
                      <a:pt x="67" y="40"/>
                    </a:lnTo>
                    <a:lnTo>
                      <a:pt x="67" y="40"/>
                    </a:lnTo>
                    <a:lnTo>
                      <a:pt x="69" y="40"/>
                    </a:lnTo>
                    <a:lnTo>
                      <a:pt x="69" y="40"/>
                    </a:lnTo>
                    <a:lnTo>
                      <a:pt x="69" y="40"/>
                    </a:lnTo>
                    <a:lnTo>
                      <a:pt x="69" y="43"/>
                    </a:lnTo>
                    <a:lnTo>
                      <a:pt x="71" y="43"/>
                    </a:lnTo>
                    <a:lnTo>
                      <a:pt x="71" y="43"/>
                    </a:lnTo>
                    <a:lnTo>
                      <a:pt x="71" y="43"/>
                    </a:lnTo>
                    <a:lnTo>
                      <a:pt x="71" y="45"/>
                    </a:lnTo>
                    <a:lnTo>
                      <a:pt x="71" y="45"/>
                    </a:lnTo>
                    <a:lnTo>
                      <a:pt x="71" y="48"/>
                    </a:lnTo>
                    <a:lnTo>
                      <a:pt x="71" y="48"/>
                    </a:lnTo>
                    <a:lnTo>
                      <a:pt x="71" y="50"/>
                    </a:lnTo>
                    <a:lnTo>
                      <a:pt x="71" y="50"/>
                    </a:lnTo>
                    <a:lnTo>
                      <a:pt x="71" y="50"/>
                    </a:lnTo>
                    <a:lnTo>
                      <a:pt x="71" y="50"/>
                    </a:lnTo>
                    <a:lnTo>
                      <a:pt x="71" y="50"/>
                    </a:lnTo>
                    <a:lnTo>
                      <a:pt x="74" y="50"/>
                    </a:lnTo>
                    <a:lnTo>
                      <a:pt x="74" y="50"/>
                    </a:lnTo>
                    <a:lnTo>
                      <a:pt x="74" y="52"/>
                    </a:lnTo>
                    <a:lnTo>
                      <a:pt x="74" y="52"/>
                    </a:lnTo>
                    <a:lnTo>
                      <a:pt x="74" y="52"/>
                    </a:lnTo>
                    <a:lnTo>
                      <a:pt x="76" y="52"/>
                    </a:lnTo>
                    <a:lnTo>
                      <a:pt x="76" y="52"/>
                    </a:lnTo>
                    <a:lnTo>
                      <a:pt x="76" y="55"/>
                    </a:lnTo>
                    <a:lnTo>
                      <a:pt x="76" y="55"/>
                    </a:lnTo>
                    <a:lnTo>
                      <a:pt x="74" y="55"/>
                    </a:lnTo>
                    <a:lnTo>
                      <a:pt x="74" y="55"/>
                    </a:lnTo>
                    <a:lnTo>
                      <a:pt x="74" y="55"/>
                    </a:lnTo>
                    <a:lnTo>
                      <a:pt x="71" y="55"/>
                    </a:lnTo>
                    <a:lnTo>
                      <a:pt x="71" y="52"/>
                    </a:lnTo>
                    <a:lnTo>
                      <a:pt x="71" y="52"/>
                    </a:lnTo>
                    <a:lnTo>
                      <a:pt x="71" y="55"/>
                    </a:lnTo>
                    <a:lnTo>
                      <a:pt x="69" y="55"/>
                    </a:lnTo>
                    <a:lnTo>
                      <a:pt x="69" y="55"/>
                    </a:lnTo>
                    <a:lnTo>
                      <a:pt x="69" y="52"/>
                    </a:lnTo>
                    <a:lnTo>
                      <a:pt x="69" y="52"/>
                    </a:lnTo>
                    <a:lnTo>
                      <a:pt x="69" y="52"/>
                    </a:lnTo>
                    <a:lnTo>
                      <a:pt x="67" y="52"/>
                    </a:lnTo>
                    <a:lnTo>
                      <a:pt x="67" y="52"/>
                    </a:lnTo>
                    <a:lnTo>
                      <a:pt x="67" y="52"/>
                    </a:lnTo>
                    <a:lnTo>
                      <a:pt x="67" y="52"/>
                    </a:lnTo>
                    <a:lnTo>
                      <a:pt x="67" y="55"/>
                    </a:lnTo>
                    <a:lnTo>
                      <a:pt x="64" y="55"/>
                    </a:lnTo>
                    <a:lnTo>
                      <a:pt x="64" y="55"/>
                    </a:lnTo>
                    <a:lnTo>
                      <a:pt x="64" y="52"/>
                    </a:lnTo>
                    <a:lnTo>
                      <a:pt x="62" y="52"/>
                    </a:lnTo>
                    <a:lnTo>
                      <a:pt x="62" y="52"/>
                    </a:lnTo>
                    <a:lnTo>
                      <a:pt x="62" y="52"/>
                    </a:lnTo>
                    <a:lnTo>
                      <a:pt x="62" y="52"/>
                    </a:lnTo>
                    <a:lnTo>
                      <a:pt x="62" y="50"/>
                    </a:lnTo>
                    <a:lnTo>
                      <a:pt x="60" y="50"/>
                    </a:lnTo>
                    <a:lnTo>
                      <a:pt x="60" y="52"/>
                    </a:lnTo>
                    <a:lnTo>
                      <a:pt x="60" y="52"/>
                    </a:lnTo>
                    <a:lnTo>
                      <a:pt x="60" y="50"/>
                    </a:lnTo>
                    <a:lnTo>
                      <a:pt x="60" y="50"/>
                    </a:lnTo>
                    <a:lnTo>
                      <a:pt x="60" y="52"/>
                    </a:lnTo>
                    <a:lnTo>
                      <a:pt x="57" y="52"/>
                    </a:lnTo>
                    <a:lnTo>
                      <a:pt x="57" y="52"/>
                    </a:lnTo>
                    <a:lnTo>
                      <a:pt x="57" y="5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4" name="Freeform 116"/>
              <p:cNvSpPr>
                <a:spLocks/>
              </p:cNvSpPr>
              <p:nvPr/>
            </p:nvSpPr>
            <p:spPr bwMode="auto">
              <a:xfrm>
                <a:off x="1401" y="1523"/>
                <a:ext cx="76" cy="78"/>
              </a:xfrm>
              <a:custGeom>
                <a:avLst/>
                <a:gdLst/>
                <a:ahLst/>
                <a:cxnLst>
                  <a:cxn ang="0">
                    <a:pos x="55" y="50"/>
                  </a:cxn>
                  <a:cxn ang="0">
                    <a:pos x="50" y="52"/>
                  </a:cxn>
                  <a:cxn ang="0">
                    <a:pos x="52" y="59"/>
                  </a:cxn>
                  <a:cxn ang="0">
                    <a:pos x="52" y="62"/>
                  </a:cxn>
                  <a:cxn ang="0">
                    <a:pos x="48" y="64"/>
                  </a:cxn>
                  <a:cxn ang="0">
                    <a:pos x="45" y="69"/>
                  </a:cxn>
                  <a:cxn ang="0">
                    <a:pos x="41" y="71"/>
                  </a:cxn>
                  <a:cxn ang="0">
                    <a:pos x="41" y="76"/>
                  </a:cxn>
                  <a:cxn ang="0">
                    <a:pos x="36" y="76"/>
                  </a:cxn>
                  <a:cxn ang="0">
                    <a:pos x="34" y="76"/>
                  </a:cxn>
                  <a:cxn ang="0">
                    <a:pos x="34" y="69"/>
                  </a:cxn>
                  <a:cxn ang="0">
                    <a:pos x="34" y="64"/>
                  </a:cxn>
                  <a:cxn ang="0">
                    <a:pos x="34" y="59"/>
                  </a:cxn>
                  <a:cxn ang="0">
                    <a:pos x="34" y="55"/>
                  </a:cxn>
                  <a:cxn ang="0">
                    <a:pos x="34" y="50"/>
                  </a:cxn>
                  <a:cxn ang="0">
                    <a:pos x="34" y="45"/>
                  </a:cxn>
                  <a:cxn ang="0">
                    <a:pos x="31" y="40"/>
                  </a:cxn>
                  <a:cxn ang="0">
                    <a:pos x="29" y="38"/>
                  </a:cxn>
                  <a:cxn ang="0">
                    <a:pos x="26" y="33"/>
                  </a:cxn>
                  <a:cxn ang="0">
                    <a:pos x="22" y="29"/>
                  </a:cxn>
                  <a:cxn ang="0">
                    <a:pos x="19" y="26"/>
                  </a:cxn>
                  <a:cxn ang="0">
                    <a:pos x="15" y="22"/>
                  </a:cxn>
                  <a:cxn ang="0">
                    <a:pos x="15" y="17"/>
                  </a:cxn>
                  <a:cxn ang="0">
                    <a:pos x="10" y="12"/>
                  </a:cxn>
                  <a:cxn ang="0">
                    <a:pos x="7" y="10"/>
                  </a:cxn>
                  <a:cxn ang="0">
                    <a:pos x="3" y="7"/>
                  </a:cxn>
                  <a:cxn ang="0">
                    <a:pos x="0" y="5"/>
                  </a:cxn>
                  <a:cxn ang="0">
                    <a:pos x="5" y="3"/>
                  </a:cxn>
                  <a:cxn ang="0">
                    <a:pos x="7" y="3"/>
                  </a:cxn>
                  <a:cxn ang="0">
                    <a:pos x="10" y="0"/>
                  </a:cxn>
                  <a:cxn ang="0">
                    <a:pos x="15" y="3"/>
                  </a:cxn>
                  <a:cxn ang="0">
                    <a:pos x="17" y="0"/>
                  </a:cxn>
                  <a:cxn ang="0">
                    <a:pos x="22" y="0"/>
                  </a:cxn>
                  <a:cxn ang="0">
                    <a:pos x="26" y="0"/>
                  </a:cxn>
                  <a:cxn ang="0">
                    <a:pos x="29" y="5"/>
                  </a:cxn>
                  <a:cxn ang="0">
                    <a:pos x="34" y="7"/>
                  </a:cxn>
                  <a:cxn ang="0">
                    <a:pos x="38" y="7"/>
                  </a:cxn>
                  <a:cxn ang="0">
                    <a:pos x="41" y="10"/>
                  </a:cxn>
                  <a:cxn ang="0">
                    <a:pos x="43" y="10"/>
                  </a:cxn>
                  <a:cxn ang="0">
                    <a:pos x="48" y="12"/>
                  </a:cxn>
                  <a:cxn ang="0">
                    <a:pos x="52" y="14"/>
                  </a:cxn>
                  <a:cxn ang="0">
                    <a:pos x="55" y="14"/>
                  </a:cxn>
                  <a:cxn ang="0">
                    <a:pos x="57" y="19"/>
                  </a:cxn>
                  <a:cxn ang="0">
                    <a:pos x="55" y="24"/>
                  </a:cxn>
                  <a:cxn ang="0">
                    <a:pos x="55" y="26"/>
                  </a:cxn>
                  <a:cxn ang="0">
                    <a:pos x="60" y="29"/>
                  </a:cxn>
                  <a:cxn ang="0">
                    <a:pos x="62" y="29"/>
                  </a:cxn>
                  <a:cxn ang="0">
                    <a:pos x="64" y="33"/>
                  </a:cxn>
                  <a:cxn ang="0">
                    <a:pos x="64" y="36"/>
                  </a:cxn>
                  <a:cxn ang="0">
                    <a:pos x="67" y="40"/>
                  </a:cxn>
                  <a:cxn ang="0">
                    <a:pos x="69" y="40"/>
                  </a:cxn>
                  <a:cxn ang="0">
                    <a:pos x="71" y="48"/>
                  </a:cxn>
                  <a:cxn ang="0">
                    <a:pos x="74" y="50"/>
                  </a:cxn>
                  <a:cxn ang="0">
                    <a:pos x="76" y="55"/>
                  </a:cxn>
                  <a:cxn ang="0">
                    <a:pos x="71" y="52"/>
                  </a:cxn>
                  <a:cxn ang="0">
                    <a:pos x="67" y="52"/>
                  </a:cxn>
                  <a:cxn ang="0">
                    <a:pos x="64" y="52"/>
                  </a:cxn>
                  <a:cxn ang="0">
                    <a:pos x="60" y="52"/>
                  </a:cxn>
                  <a:cxn ang="0">
                    <a:pos x="57" y="52"/>
                  </a:cxn>
                </a:cxnLst>
                <a:rect l="0" t="0" r="r" b="b"/>
                <a:pathLst>
                  <a:path w="76" h="78">
                    <a:moveTo>
                      <a:pt x="57" y="52"/>
                    </a:moveTo>
                    <a:lnTo>
                      <a:pt x="57" y="52"/>
                    </a:lnTo>
                    <a:lnTo>
                      <a:pt x="57" y="50"/>
                    </a:lnTo>
                    <a:lnTo>
                      <a:pt x="57" y="50"/>
                    </a:lnTo>
                    <a:lnTo>
                      <a:pt x="55" y="50"/>
                    </a:lnTo>
                    <a:lnTo>
                      <a:pt x="55" y="50"/>
                    </a:lnTo>
                    <a:lnTo>
                      <a:pt x="55" y="50"/>
                    </a:lnTo>
                    <a:lnTo>
                      <a:pt x="55" y="50"/>
                    </a:lnTo>
                    <a:lnTo>
                      <a:pt x="52" y="50"/>
                    </a:lnTo>
                    <a:lnTo>
                      <a:pt x="52" y="50"/>
                    </a:lnTo>
                    <a:lnTo>
                      <a:pt x="52" y="50"/>
                    </a:lnTo>
                    <a:lnTo>
                      <a:pt x="52" y="52"/>
                    </a:lnTo>
                    <a:lnTo>
                      <a:pt x="50" y="52"/>
                    </a:lnTo>
                    <a:lnTo>
                      <a:pt x="50" y="52"/>
                    </a:lnTo>
                    <a:lnTo>
                      <a:pt x="50" y="55"/>
                    </a:lnTo>
                    <a:lnTo>
                      <a:pt x="50" y="55"/>
                    </a:lnTo>
                    <a:lnTo>
                      <a:pt x="50" y="57"/>
                    </a:lnTo>
                    <a:lnTo>
                      <a:pt x="50" y="57"/>
                    </a:lnTo>
                    <a:lnTo>
                      <a:pt x="52" y="57"/>
                    </a:lnTo>
                    <a:lnTo>
                      <a:pt x="52" y="59"/>
                    </a:lnTo>
                    <a:lnTo>
                      <a:pt x="52" y="59"/>
                    </a:lnTo>
                    <a:lnTo>
                      <a:pt x="52" y="59"/>
                    </a:lnTo>
                    <a:lnTo>
                      <a:pt x="52" y="59"/>
                    </a:lnTo>
                    <a:lnTo>
                      <a:pt x="52" y="59"/>
                    </a:lnTo>
                    <a:lnTo>
                      <a:pt x="50" y="59"/>
                    </a:lnTo>
                    <a:lnTo>
                      <a:pt x="50" y="62"/>
                    </a:lnTo>
                    <a:lnTo>
                      <a:pt x="52" y="62"/>
                    </a:lnTo>
                    <a:lnTo>
                      <a:pt x="52" y="62"/>
                    </a:lnTo>
                    <a:lnTo>
                      <a:pt x="52" y="64"/>
                    </a:lnTo>
                    <a:lnTo>
                      <a:pt x="50" y="64"/>
                    </a:lnTo>
                    <a:lnTo>
                      <a:pt x="50" y="64"/>
                    </a:lnTo>
                    <a:lnTo>
                      <a:pt x="48" y="64"/>
                    </a:lnTo>
                    <a:lnTo>
                      <a:pt x="48" y="64"/>
                    </a:lnTo>
                    <a:lnTo>
                      <a:pt x="48" y="64"/>
                    </a:lnTo>
                    <a:lnTo>
                      <a:pt x="48" y="64"/>
                    </a:lnTo>
                    <a:lnTo>
                      <a:pt x="45" y="64"/>
                    </a:lnTo>
                    <a:lnTo>
                      <a:pt x="45" y="67"/>
                    </a:lnTo>
                    <a:lnTo>
                      <a:pt x="45" y="67"/>
                    </a:lnTo>
                    <a:lnTo>
                      <a:pt x="48" y="67"/>
                    </a:lnTo>
                    <a:lnTo>
                      <a:pt x="48" y="69"/>
                    </a:lnTo>
                    <a:lnTo>
                      <a:pt x="45" y="69"/>
                    </a:lnTo>
                    <a:lnTo>
                      <a:pt x="45" y="69"/>
                    </a:lnTo>
                    <a:lnTo>
                      <a:pt x="45" y="69"/>
                    </a:lnTo>
                    <a:lnTo>
                      <a:pt x="45" y="69"/>
                    </a:lnTo>
                    <a:lnTo>
                      <a:pt x="43" y="69"/>
                    </a:lnTo>
                    <a:lnTo>
                      <a:pt x="43" y="69"/>
                    </a:lnTo>
                    <a:lnTo>
                      <a:pt x="43" y="69"/>
                    </a:lnTo>
                    <a:lnTo>
                      <a:pt x="43" y="71"/>
                    </a:lnTo>
                    <a:lnTo>
                      <a:pt x="41" y="71"/>
                    </a:lnTo>
                    <a:lnTo>
                      <a:pt x="41" y="71"/>
                    </a:lnTo>
                    <a:lnTo>
                      <a:pt x="41" y="71"/>
                    </a:lnTo>
                    <a:lnTo>
                      <a:pt x="41" y="74"/>
                    </a:lnTo>
                    <a:lnTo>
                      <a:pt x="41" y="74"/>
                    </a:lnTo>
                    <a:lnTo>
                      <a:pt x="41" y="74"/>
                    </a:lnTo>
                    <a:lnTo>
                      <a:pt x="41" y="74"/>
                    </a:lnTo>
                    <a:lnTo>
                      <a:pt x="41" y="76"/>
                    </a:lnTo>
                    <a:lnTo>
                      <a:pt x="41" y="76"/>
                    </a:lnTo>
                    <a:lnTo>
                      <a:pt x="41" y="76"/>
                    </a:lnTo>
                    <a:lnTo>
                      <a:pt x="38" y="76"/>
                    </a:lnTo>
                    <a:lnTo>
                      <a:pt x="38" y="76"/>
                    </a:lnTo>
                    <a:lnTo>
                      <a:pt x="38" y="76"/>
                    </a:lnTo>
                    <a:lnTo>
                      <a:pt x="36" y="76"/>
                    </a:lnTo>
                    <a:lnTo>
                      <a:pt x="36" y="76"/>
                    </a:lnTo>
                    <a:lnTo>
                      <a:pt x="36" y="76"/>
                    </a:lnTo>
                    <a:lnTo>
                      <a:pt x="36" y="76"/>
                    </a:lnTo>
                    <a:lnTo>
                      <a:pt x="36" y="78"/>
                    </a:lnTo>
                    <a:lnTo>
                      <a:pt x="34" y="78"/>
                    </a:lnTo>
                    <a:lnTo>
                      <a:pt x="34" y="76"/>
                    </a:lnTo>
                    <a:lnTo>
                      <a:pt x="34" y="76"/>
                    </a:lnTo>
                    <a:lnTo>
                      <a:pt x="34" y="76"/>
                    </a:lnTo>
                    <a:lnTo>
                      <a:pt x="34" y="74"/>
                    </a:lnTo>
                    <a:lnTo>
                      <a:pt x="34" y="74"/>
                    </a:lnTo>
                    <a:lnTo>
                      <a:pt x="34" y="74"/>
                    </a:lnTo>
                    <a:lnTo>
                      <a:pt x="34" y="74"/>
                    </a:lnTo>
                    <a:lnTo>
                      <a:pt x="34" y="71"/>
                    </a:lnTo>
                    <a:lnTo>
                      <a:pt x="34" y="71"/>
                    </a:lnTo>
                    <a:lnTo>
                      <a:pt x="34" y="69"/>
                    </a:lnTo>
                    <a:lnTo>
                      <a:pt x="34" y="69"/>
                    </a:lnTo>
                    <a:lnTo>
                      <a:pt x="34" y="69"/>
                    </a:lnTo>
                    <a:lnTo>
                      <a:pt x="34" y="69"/>
                    </a:lnTo>
                    <a:lnTo>
                      <a:pt x="34" y="67"/>
                    </a:lnTo>
                    <a:lnTo>
                      <a:pt x="34" y="67"/>
                    </a:lnTo>
                    <a:lnTo>
                      <a:pt x="34" y="64"/>
                    </a:lnTo>
                    <a:lnTo>
                      <a:pt x="34" y="64"/>
                    </a:lnTo>
                    <a:lnTo>
                      <a:pt x="31" y="64"/>
                    </a:lnTo>
                    <a:lnTo>
                      <a:pt x="31" y="62"/>
                    </a:lnTo>
                    <a:lnTo>
                      <a:pt x="31" y="62"/>
                    </a:lnTo>
                    <a:lnTo>
                      <a:pt x="34" y="62"/>
                    </a:lnTo>
                    <a:lnTo>
                      <a:pt x="34" y="59"/>
                    </a:lnTo>
                    <a:lnTo>
                      <a:pt x="34" y="59"/>
                    </a:lnTo>
                    <a:lnTo>
                      <a:pt x="34" y="59"/>
                    </a:lnTo>
                    <a:lnTo>
                      <a:pt x="31" y="59"/>
                    </a:lnTo>
                    <a:lnTo>
                      <a:pt x="31" y="57"/>
                    </a:lnTo>
                    <a:lnTo>
                      <a:pt x="34" y="57"/>
                    </a:lnTo>
                    <a:lnTo>
                      <a:pt x="34" y="57"/>
                    </a:lnTo>
                    <a:lnTo>
                      <a:pt x="34" y="57"/>
                    </a:lnTo>
                    <a:lnTo>
                      <a:pt x="34" y="57"/>
                    </a:lnTo>
                    <a:lnTo>
                      <a:pt x="34" y="55"/>
                    </a:lnTo>
                    <a:lnTo>
                      <a:pt x="34" y="55"/>
                    </a:lnTo>
                    <a:lnTo>
                      <a:pt x="34" y="52"/>
                    </a:lnTo>
                    <a:lnTo>
                      <a:pt x="36" y="52"/>
                    </a:lnTo>
                    <a:lnTo>
                      <a:pt x="36" y="52"/>
                    </a:lnTo>
                    <a:lnTo>
                      <a:pt x="36" y="50"/>
                    </a:lnTo>
                    <a:lnTo>
                      <a:pt x="34" y="50"/>
                    </a:lnTo>
                    <a:lnTo>
                      <a:pt x="34" y="50"/>
                    </a:lnTo>
                    <a:lnTo>
                      <a:pt x="34" y="50"/>
                    </a:lnTo>
                    <a:lnTo>
                      <a:pt x="36" y="50"/>
                    </a:lnTo>
                    <a:lnTo>
                      <a:pt x="36" y="48"/>
                    </a:lnTo>
                    <a:lnTo>
                      <a:pt x="36" y="48"/>
                    </a:lnTo>
                    <a:lnTo>
                      <a:pt x="34" y="48"/>
                    </a:lnTo>
                    <a:lnTo>
                      <a:pt x="34" y="45"/>
                    </a:lnTo>
                    <a:lnTo>
                      <a:pt x="34" y="45"/>
                    </a:lnTo>
                    <a:lnTo>
                      <a:pt x="34" y="45"/>
                    </a:lnTo>
                    <a:lnTo>
                      <a:pt x="34" y="43"/>
                    </a:lnTo>
                    <a:lnTo>
                      <a:pt x="34" y="43"/>
                    </a:lnTo>
                    <a:lnTo>
                      <a:pt x="34" y="43"/>
                    </a:lnTo>
                    <a:lnTo>
                      <a:pt x="34" y="40"/>
                    </a:lnTo>
                    <a:lnTo>
                      <a:pt x="31" y="40"/>
                    </a:lnTo>
                    <a:lnTo>
                      <a:pt x="31" y="40"/>
                    </a:lnTo>
                    <a:lnTo>
                      <a:pt x="31" y="40"/>
                    </a:lnTo>
                    <a:lnTo>
                      <a:pt x="31" y="40"/>
                    </a:lnTo>
                    <a:lnTo>
                      <a:pt x="31" y="38"/>
                    </a:lnTo>
                    <a:lnTo>
                      <a:pt x="29" y="38"/>
                    </a:lnTo>
                    <a:lnTo>
                      <a:pt x="29" y="38"/>
                    </a:lnTo>
                    <a:lnTo>
                      <a:pt x="29" y="38"/>
                    </a:lnTo>
                    <a:lnTo>
                      <a:pt x="29" y="38"/>
                    </a:lnTo>
                    <a:lnTo>
                      <a:pt x="29" y="36"/>
                    </a:lnTo>
                    <a:lnTo>
                      <a:pt x="26" y="36"/>
                    </a:lnTo>
                    <a:lnTo>
                      <a:pt x="26" y="36"/>
                    </a:lnTo>
                    <a:lnTo>
                      <a:pt x="26" y="36"/>
                    </a:lnTo>
                    <a:lnTo>
                      <a:pt x="26" y="36"/>
                    </a:lnTo>
                    <a:lnTo>
                      <a:pt x="26" y="33"/>
                    </a:lnTo>
                    <a:lnTo>
                      <a:pt x="26" y="33"/>
                    </a:lnTo>
                    <a:lnTo>
                      <a:pt x="24" y="33"/>
                    </a:lnTo>
                    <a:lnTo>
                      <a:pt x="24" y="31"/>
                    </a:lnTo>
                    <a:lnTo>
                      <a:pt x="24" y="31"/>
                    </a:lnTo>
                    <a:lnTo>
                      <a:pt x="24" y="31"/>
                    </a:lnTo>
                    <a:lnTo>
                      <a:pt x="22" y="31"/>
                    </a:lnTo>
                    <a:lnTo>
                      <a:pt x="22" y="31"/>
                    </a:lnTo>
                    <a:lnTo>
                      <a:pt x="22" y="29"/>
                    </a:lnTo>
                    <a:lnTo>
                      <a:pt x="22" y="29"/>
                    </a:lnTo>
                    <a:lnTo>
                      <a:pt x="22" y="29"/>
                    </a:lnTo>
                    <a:lnTo>
                      <a:pt x="22" y="29"/>
                    </a:lnTo>
                    <a:lnTo>
                      <a:pt x="22" y="26"/>
                    </a:lnTo>
                    <a:lnTo>
                      <a:pt x="19" y="26"/>
                    </a:lnTo>
                    <a:lnTo>
                      <a:pt x="19" y="26"/>
                    </a:lnTo>
                    <a:lnTo>
                      <a:pt x="19" y="26"/>
                    </a:lnTo>
                    <a:lnTo>
                      <a:pt x="19" y="26"/>
                    </a:lnTo>
                    <a:lnTo>
                      <a:pt x="19" y="24"/>
                    </a:lnTo>
                    <a:lnTo>
                      <a:pt x="17" y="24"/>
                    </a:lnTo>
                    <a:lnTo>
                      <a:pt x="17" y="24"/>
                    </a:lnTo>
                    <a:lnTo>
                      <a:pt x="17" y="24"/>
                    </a:lnTo>
                    <a:lnTo>
                      <a:pt x="17" y="22"/>
                    </a:lnTo>
                    <a:lnTo>
                      <a:pt x="15" y="22"/>
                    </a:lnTo>
                    <a:lnTo>
                      <a:pt x="15" y="22"/>
                    </a:lnTo>
                    <a:lnTo>
                      <a:pt x="15" y="22"/>
                    </a:lnTo>
                    <a:lnTo>
                      <a:pt x="15" y="19"/>
                    </a:lnTo>
                    <a:lnTo>
                      <a:pt x="15" y="19"/>
                    </a:lnTo>
                    <a:lnTo>
                      <a:pt x="15" y="19"/>
                    </a:lnTo>
                    <a:lnTo>
                      <a:pt x="15" y="19"/>
                    </a:lnTo>
                    <a:lnTo>
                      <a:pt x="15" y="17"/>
                    </a:lnTo>
                    <a:lnTo>
                      <a:pt x="12" y="17"/>
                    </a:lnTo>
                    <a:lnTo>
                      <a:pt x="12" y="17"/>
                    </a:lnTo>
                    <a:lnTo>
                      <a:pt x="12" y="14"/>
                    </a:lnTo>
                    <a:lnTo>
                      <a:pt x="12" y="14"/>
                    </a:lnTo>
                    <a:lnTo>
                      <a:pt x="12" y="14"/>
                    </a:lnTo>
                    <a:lnTo>
                      <a:pt x="12" y="12"/>
                    </a:lnTo>
                    <a:lnTo>
                      <a:pt x="10" y="12"/>
                    </a:lnTo>
                    <a:lnTo>
                      <a:pt x="10" y="12"/>
                    </a:lnTo>
                    <a:lnTo>
                      <a:pt x="10" y="12"/>
                    </a:lnTo>
                    <a:lnTo>
                      <a:pt x="10" y="10"/>
                    </a:lnTo>
                    <a:lnTo>
                      <a:pt x="10" y="10"/>
                    </a:lnTo>
                    <a:lnTo>
                      <a:pt x="10" y="10"/>
                    </a:lnTo>
                    <a:lnTo>
                      <a:pt x="7" y="10"/>
                    </a:lnTo>
                    <a:lnTo>
                      <a:pt x="7" y="10"/>
                    </a:lnTo>
                    <a:lnTo>
                      <a:pt x="7" y="10"/>
                    </a:lnTo>
                    <a:lnTo>
                      <a:pt x="7" y="7"/>
                    </a:lnTo>
                    <a:lnTo>
                      <a:pt x="7" y="7"/>
                    </a:lnTo>
                    <a:lnTo>
                      <a:pt x="5" y="7"/>
                    </a:lnTo>
                    <a:lnTo>
                      <a:pt x="5" y="7"/>
                    </a:lnTo>
                    <a:lnTo>
                      <a:pt x="5" y="7"/>
                    </a:lnTo>
                    <a:lnTo>
                      <a:pt x="3" y="7"/>
                    </a:lnTo>
                    <a:lnTo>
                      <a:pt x="3" y="7"/>
                    </a:lnTo>
                    <a:lnTo>
                      <a:pt x="3" y="7"/>
                    </a:lnTo>
                    <a:lnTo>
                      <a:pt x="0" y="7"/>
                    </a:lnTo>
                    <a:lnTo>
                      <a:pt x="0" y="7"/>
                    </a:lnTo>
                    <a:lnTo>
                      <a:pt x="0" y="5"/>
                    </a:lnTo>
                    <a:lnTo>
                      <a:pt x="0" y="5"/>
                    </a:lnTo>
                    <a:lnTo>
                      <a:pt x="0" y="5"/>
                    </a:lnTo>
                    <a:lnTo>
                      <a:pt x="3" y="5"/>
                    </a:lnTo>
                    <a:lnTo>
                      <a:pt x="3" y="5"/>
                    </a:lnTo>
                    <a:lnTo>
                      <a:pt x="3" y="5"/>
                    </a:lnTo>
                    <a:lnTo>
                      <a:pt x="3" y="5"/>
                    </a:lnTo>
                    <a:lnTo>
                      <a:pt x="5" y="5"/>
                    </a:lnTo>
                    <a:lnTo>
                      <a:pt x="5" y="5"/>
                    </a:lnTo>
                    <a:lnTo>
                      <a:pt x="5" y="3"/>
                    </a:lnTo>
                    <a:lnTo>
                      <a:pt x="3" y="3"/>
                    </a:lnTo>
                    <a:lnTo>
                      <a:pt x="3" y="3"/>
                    </a:lnTo>
                    <a:lnTo>
                      <a:pt x="3" y="3"/>
                    </a:lnTo>
                    <a:lnTo>
                      <a:pt x="3" y="3"/>
                    </a:lnTo>
                    <a:lnTo>
                      <a:pt x="5" y="3"/>
                    </a:lnTo>
                    <a:lnTo>
                      <a:pt x="5" y="3"/>
                    </a:lnTo>
                    <a:lnTo>
                      <a:pt x="7" y="3"/>
                    </a:lnTo>
                    <a:lnTo>
                      <a:pt x="7" y="3"/>
                    </a:lnTo>
                    <a:lnTo>
                      <a:pt x="7" y="3"/>
                    </a:lnTo>
                    <a:lnTo>
                      <a:pt x="7" y="3"/>
                    </a:lnTo>
                    <a:lnTo>
                      <a:pt x="10" y="3"/>
                    </a:lnTo>
                    <a:lnTo>
                      <a:pt x="10" y="3"/>
                    </a:lnTo>
                    <a:lnTo>
                      <a:pt x="10" y="0"/>
                    </a:lnTo>
                    <a:lnTo>
                      <a:pt x="10" y="0"/>
                    </a:lnTo>
                    <a:lnTo>
                      <a:pt x="10" y="3"/>
                    </a:lnTo>
                    <a:lnTo>
                      <a:pt x="10" y="3"/>
                    </a:lnTo>
                    <a:lnTo>
                      <a:pt x="10" y="3"/>
                    </a:lnTo>
                    <a:lnTo>
                      <a:pt x="12" y="3"/>
                    </a:lnTo>
                    <a:lnTo>
                      <a:pt x="12" y="3"/>
                    </a:lnTo>
                    <a:lnTo>
                      <a:pt x="12" y="3"/>
                    </a:lnTo>
                    <a:lnTo>
                      <a:pt x="15" y="3"/>
                    </a:lnTo>
                    <a:lnTo>
                      <a:pt x="15" y="3"/>
                    </a:lnTo>
                    <a:lnTo>
                      <a:pt x="15" y="3"/>
                    </a:lnTo>
                    <a:lnTo>
                      <a:pt x="15" y="3"/>
                    </a:lnTo>
                    <a:lnTo>
                      <a:pt x="15" y="0"/>
                    </a:lnTo>
                    <a:lnTo>
                      <a:pt x="15" y="0"/>
                    </a:lnTo>
                    <a:lnTo>
                      <a:pt x="17" y="0"/>
                    </a:lnTo>
                    <a:lnTo>
                      <a:pt x="17" y="0"/>
                    </a:lnTo>
                    <a:lnTo>
                      <a:pt x="17" y="3"/>
                    </a:lnTo>
                    <a:lnTo>
                      <a:pt x="19" y="3"/>
                    </a:lnTo>
                    <a:lnTo>
                      <a:pt x="19" y="0"/>
                    </a:lnTo>
                    <a:lnTo>
                      <a:pt x="19" y="0"/>
                    </a:lnTo>
                    <a:lnTo>
                      <a:pt x="19" y="0"/>
                    </a:lnTo>
                    <a:lnTo>
                      <a:pt x="19" y="0"/>
                    </a:lnTo>
                    <a:lnTo>
                      <a:pt x="22" y="0"/>
                    </a:lnTo>
                    <a:lnTo>
                      <a:pt x="22" y="0"/>
                    </a:lnTo>
                    <a:lnTo>
                      <a:pt x="22" y="0"/>
                    </a:lnTo>
                    <a:lnTo>
                      <a:pt x="22" y="0"/>
                    </a:lnTo>
                    <a:lnTo>
                      <a:pt x="24" y="0"/>
                    </a:lnTo>
                    <a:lnTo>
                      <a:pt x="24" y="0"/>
                    </a:lnTo>
                    <a:lnTo>
                      <a:pt x="26" y="0"/>
                    </a:lnTo>
                    <a:lnTo>
                      <a:pt x="26" y="0"/>
                    </a:lnTo>
                    <a:lnTo>
                      <a:pt x="26" y="3"/>
                    </a:lnTo>
                    <a:lnTo>
                      <a:pt x="26" y="3"/>
                    </a:lnTo>
                    <a:lnTo>
                      <a:pt x="26" y="3"/>
                    </a:lnTo>
                    <a:lnTo>
                      <a:pt x="29" y="3"/>
                    </a:lnTo>
                    <a:lnTo>
                      <a:pt x="29" y="5"/>
                    </a:lnTo>
                    <a:lnTo>
                      <a:pt x="29" y="5"/>
                    </a:lnTo>
                    <a:lnTo>
                      <a:pt x="29" y="5"/>
                    </a:lnTo>
                    <a:lnTo>
                      <a:pt x="31" y="5"/>
                    </a:lnTo>
                    <a:lnTo>
                      <a:pt x="31" y="5"/>
                    </a:lnTo>
                    <a:lnTo>
                      <a:pt x="31" y="5"/>
                    </a:lnTo>
                    <a:lnTo>
                      <a:pt x="31" y="7"/>
                    </a:lnTo>
                    <a:lnTo>
                      <a:pt x="34" y="7"/>
                    </a:lnTo>
                    <a:lnTo>
                      <a:pt x="34" y="7"/>
                    </a:lnTo>
                    <a:lnTo>
                      <a:pt x="34" y="7"/>
                    </a:lnTo>
                    <a:lnTo>
                      <a:pt x="34" y="7"/>
                    </a:lnTo>
                    <a:lnTo>
                      <a:pt x="36" y="7"/>
                    </a:lnTo>
                    <a:lnTo>
                      <a:pt x="36" y="7"/>
                    </a:lnTo>
                    <a:lnTo>
                      <a:pt x="36" y="7"/>
                    </a:lnTo>
                    <a:lnTo>
                      <a:pt x="36" y="7"/>
                    </a:lnTo>
                    <a:lnTo>
                      <a:pt x="38" y="7"/>
                    </a:lnTo>
                    <a:lnTo>
                      <a:pt x="38" y="7"/>
                    </a:lnTo>
                    <a:lnTo>
                      <a:pt x="36" y="7"/>
                    </a:lnTo>
                    <a:lnTo>
                      <a:pt x="36" y="10"/>
                    </a:lnTo>
                    <a:lnTo>
                      <a:pt x="38" y="10"/>
                    </a:lnTo>
                    <a:lnTo>
                      <a:pt x="38" y="10"/>
                    </a:lnTo>
                    <a:lnTo>
                      <a:pt x="38" y="10"/>
                    </a:lnTo>
                    <a:lnTo>
                      <a:pt x="38" y="10"/>
                    </a:lnTo>
                    <a:lnTo>
                      <a:pt x="41" y="10"/>
                    </a:lnTo>
                    <a:lnTo>
                      <a:pt x="41" y="10"/>
                    </a:lnTo>
                    <a:lnTo>
                      <a:pt x="41" y="10"/>
                    </a:lnTo>
                    <a:lnTo>
                      <a:pt x="41" y="10"/>
                    </a:lnTo>
                    <a:lnTo>
                      <a:pt x="41" y="10"/>
                    </a:lnTo>
                    <a:lnTo>
                      <a:pt x="43" y="10"/>
                    </a:lnTo>
                    <a:lnTo>
                      <a:pt x="43" y="10"/>
                    </a:lnTo>
                    <a:lnTo>
                      <a:pt x="43" y="10"/>
                    </a:lnTo>
                    <a:lnTo>
                      <a:pt x="43" y="10"/>
                    </a:lnTo>
                    <a:lnTo>
                      <a:pt x="45" y="10"/>
                    </a:lnTo>
                    <a:lnTo>
                      <a:pt x="45" y="10"/>
                    </a:lnTo>
                    <a:lnTo>
                      <a:pt x="48" y="10"/>
                    </a:lnTo>
                    <a:lnTo>
                      <a:pt x="48" y="10"/>
                    </a:lnTo>
                    <a:lnTo>
                      <a:pt x="48" y="10"/>
                    </a:lnTo>
                    <a:lnTo>
                      <a:pt x="48" y="12"/>
                    </a:lnTo>
                    <a:lnTo>
                      <a:pt x="48" y="12"/>
                    </a:lnTo>
                    <a:lnTo>
                      <a:pt x="48" y="12"/>
                    </a:lnTo>
                    <a:lnTo>
                      <a:pt x="50" y="12"/>
                    </a:lnTo>
                    <a:lnTo>
                      <a:pt x="50" y="14"/>
                    </a:lnTo>
                    <a:lnTo>
                      <a:pt x="50" y="14"/>
                    </a:lnTo>
                    <a:lnTo>
                      <a:pt x="52" y="14"/>
                    </a:lnTo>
                    <a:lnTo>
                      <a:pt x="52" y="14"/>
                    </a:lnTo>
                    <a:lnTo>
                      <a:pt x="52" y="14"/>
                    </a:lnTo>
                    <a:lnTo>
                      <a:pt x="55" y="14"/>
                    </a:lnTo>
                    <a:lnTo>
                      <a:pt x="55" y="12"/>
                    </a:lnTo>
                    <a:lnTo>
                      <a:pt x="55" y="12"/>
                    </a:lnTo>
                    <a:lnTo>
                      <a:pt x="55" y="14"/>
                    </a:lnTo>
                    <a:lnTo>
                      <a:pt x="55" y="14"/>
                    </a:lnTo>
                    <a:lnTo>
                      <a:pt x="55" y="14"/>
                    </a:lnTo>
                    <a:lnTo>
                      <a:pt x="55" y="17"/>
                    </a:lnTo>
                    <a:lnTo>
                      <a:pt x="57" y="17"/>
                    </a:lnTo>
                    <a:lnTo>
                      <a:pt x="57" y="17"/>
                    </a:lnTo>
                    <a:lnTo>
                      <a:pt x="55" y="17"/>
                    </a:lnTo>
                    <a:lnTo>
                      <a:pt x="55" y="19"/>
                    </a:lnTo>
                    <a:lnTo>
                      <a:pt x="57" y="19"/>
                    </a:lnTo>
                    <a:lnTo>
                      <a:pt x="57" y="19"/>
                    </a:lnTo>
                    <a:lnTo>
                      <a:pt x="57" y="19"/>
                    </a:lnTo>
                    <a:lnTo>
                      <a:pt x="57" y="19"/>
                    </a:lnTo>
                    <a:lnTo>
                      <a:pt x="57" y="19"/>
                    </a:lnTo>
                    <a:lnTo>
                      <a:pt x="55" y="19"/>
                    </a:lnTo>
                    <a:lnTo>
                      <a:pt x="55" y="22"/>
                    </a:lnTo>
                    <a:lnTo>
                      <a:pt x="55" y="22"/>
                    </a:lnTo>
                    <a:lnTo>
                      <a:pt x="55" y="24"/>
                    </a:lnTo>
                    <a:lnTo>
                      <a:pt x="55" y="24"/>
                    </a:lnTo>
                    <a:lnTo>
                      <a:pt x="55" y="24"/>
                    </a:lnTo>
                    <a:lnTo>
                      <a:pt x="55" y="24"/>
                    </a:lnTo>
                    <a:lnTo>
                      <a:pt x="55" y="26"/>
                    </a:lnTo>
                    <a:lnTo>
                      <a:pt x="55" y="26"/>
                    </a:lnTo>
                    <a:lnTo>
                      <a:pt x="55" y="26"/>
                    </a:lnTo>
                    <a:lnTo>
                      <a:pt x="55" y="26"/>
                    </a:lnTo>
                    <a:lnTo>
                      <a:pt x="55" y="26"/>
                    </a:lnTo>
                    <a:lnTo>
                      <a:pt x="55" y="29"/>
                    </a:lnTo>
                    <a:lnTo>
                      <a:pt x="55" y="29"/>
                    </a:lnTo>
                    <a:lnTo>
                      <a:pt x="57" y="29"/>
                    </a:lnTo>
                    <a:lnTo>
                      <a:pt x="57" y="29"/>
                    </a:lnTo>
                    <a:lnTo>
                      <a:pt x="60" y="29"/>
                    </a:lnTo>
                    <a:lnTo>
                      <a:pt x="60" y="29"/>
                    </a:lnTo>
                    <a:lnTo>
                      <a:pt x="60" y="29"/>
                    </a:lnTo>
                    <a:lnTo>
                      <a:pt x="60" y="29"/>
                    </a:lnTo>
                    <a:lnTo>
                      <a:pt x="60" y="29"/>
                    </a:lnTo>
                    <a:lnTo>
                      <a:pt x="60" y="31"/>
                    </a:lnTo>
                    <a:lnTo>
                      <a:pt x="62" y="31"/>
                    </a:lnTo>
                    <a:lnTo>
                      <a:pt x="62" y="31"/>
                    </a:lnTo>
                    <a:lnTo>
                      <a:pt x="62" y="29"/>
                    </a:lnTo>
                    <a:lnTo>
                      <a:pt x="62" y="29"/>
                    </a:lnTo>
                    <a:lnTo>
                      <a:pt x="62" y="29"/>
                    </a:lnTo>
                    <a:lnTo>
                      <a:pt x="64" y="29"/>
                    </a:lnTo>
                    <a:lnTo>
                      <a:pt x="64" y="29"/>
                    </a:lnTo>
                    <a:lnTo>
                      <a:pt x="64" y="31"/>
                    </a:lnTo>
                    <a:lnTo>
                      <a:pt x="64" y="31"/>
                    </a:lnTo>
                    <a:lnTo>
                      <a:pt x="64" y="33"/>
                    </a:lnTo>
                    <a:lnTo>
                      <a:pt x="64" y="33"/>
                    </a:lnTo>
                    <a:lnTo>
                      <a:pt x="64" y="36"/>
                    </a:lnTo>
                    <a:lnTo>
                      <a:pt x="62" y="36"/>
                    </a:lnTo>
                    <a:lnTo>
                      <a:pt x="62" y="36"/>
                    </a:lnTo>
                    <a:lnTo>
                      <a:pt x="62" y="36"/>
                    </a:lnTo>
                    <a:lnTo>
                      <a:pt x="62" y="36"/>
                    </a:lnTo>
                    <a:lnTo>
                      <a:pt x="64" y="36"/>
                    </a:lnTo>
                    <a:lnTo>
                      <a:pt x="64" y="36"/>
                    </a:lnTo>
                    <a:lnTo>
                      <a:pt x="64" y="38"/>
                    </a:lnTo>
                    <a:lnTo>
                      <a:pt x="64" y="38"/>
                    </a:lnTo>
                    <a:lnTo>
                      <a:pt x="64" y="38"/>
                    </a:lnTo>
                    <a:lnTo>
                      <a:pt x="64" y="40"/>
                    </a:lnTo>
                    <a:lnTo>
                      <a:pt x="64" y="40"/>
                    </a:lnTo>
                    <a:lnTo>
                      <a:pt x="67" y="40"/>
                    </a:lnTo>
                    <a:lnTo>
                      <a:pt x="67" y="40"/>
                    </a:lnTo>
                    <a:lnTo>
                      <a:pt x="67" y="40"/>
                    </a:lnTo>
                    <a:lnTo>
                      <a:pt x="67" y="40"/>
                    </a:lnTo>
                    <a:lnTo>
                      <a:pt x="67" y="40"/>
                    </a:lnTo>
                    <a:lnTo>
                      <a:pt x="69" y="40"/>
                    </a:lnTo>
                    <a:lnTo>
                      <a:pt x="69" y="40"/>
                    </a:lnTo>
                    <a:lnTo>
                      <a:pt x="69" y="40"/>
                    </a:lnTo>
                    <a:lnTo>
                      <a:pt x="69" y="43"/>
                    </a:lnTo>
                    <a:lnTo>
                      <a:pt x="71" y="43"/>
                    </a:lnTo>
                    <a:lnTo>
                      <a:pt x="71" y="43"/>
                    </a:lnTo>
                    <a:lnTo>
                      <a:pt x="71" y="43"/>
                    </a:lnTo>
                    <a:lnTo>
                      <a:pt x="71" y="45"/>
                    </a:lnTo>
                    <a:lnTo>
                      <a:pt x="71" y="45"/>
                    </a:lnTo>
                    <a:lnTo>
                      <a:pt x="71" y="48"/>
                    </a:lnTo>
                    <a:lnTo>
                      <a:pt x="71" y="48"/>
                    </a:lnTo>
                    <a:lnTo>
                      <a:pt x="71" y="50"/>
                    </a:lnTo>
                    <a:lnTo>
                      <a:pt x="71" y="50"/>
                    </a:lnTo>
                    <a:lnTo>
                      <a:pt x="71" y="50"/>
                    </a:lnTo>
                    <a:lnTo>
                      <a:pt x="71" y="50"/>
                    </a:lnTo>
                    <a:lnTo>
                      <a:pt x="71" y="50"/>
                    </a:lnTo>
                    <a:lnTo>
                      <a:pt x="74" y="50"/>
                    </a:lnTo>
                    <a:lnTo>
                      <a:pt x="74" y="50"/>
                    </a:lnTo>
                    <a:lnTo>
                      <a:pt x="74" y="52"/>
                    </a:lnTo>
                    <a:lnTo>
                      <a:pt x="74" y="52"/>
                    </a:lnTo>
                    <a:lnTo>
                      <a:pt x="74" y="52"/>
                    </a:lnTo>
                    <a:lnTo>
                      <a:pt x="76" y="52"/>
                    </a:lnTo>
                    <a:lnTo>
                      <a:pt x="76" y="52"/>
                    </a:lnTo>
                    <a:lnTo>
                      <a:pt x="76" y="55"/>
                    </a:lnTo>
                    <a:lnTo>
                      <a:pt x="76" y="55"/>
                    </a:lnTo>
                    <a:lnTo>
                      <a:pt x="74" y="55"/>
                    </a:lnTo>
                    <a:lnTo>
                      <a:pt x="74" y="55"/>
                    </a:lnTo>
                    <a:lnTo>
                      <a:pt x="74" y="55"/>
                    </a:lnTo>
                    <a:lnTo>
                      <a:pt x="71" y="55"/>
                    </a:lnTo>
                    <a:lnTo>
                      <a:pt x="71" y="52"/>
                    </a:lnTo>
                    <a:lnTo>
                      <a:pt x="71" y="52"/>
                    </a:lnTo>
                    <a:lnTo>
                      <a:pt x="71" y="55"/>
                    </a:lnTo>
                    <a:lnTo>
                      <a:pt x="69" y="55"/>
                    </a:lnTo>
                    <a:lnTo>
                      <a:pt x="69" y="55"/>
                    </a:lnTo>
                    <a:lnTo>
                      <a:pt x="69" y="52"/>
                    </a:lnTo>
                    <a:lnTo>
                      <a:pt x="69" y="52"/>
                    </a:lnTo>
                    <a:lnTo>
                      <a:pt x="69" y="52"/>
                    </a:lnTo>
                    <a:lnTo>
                      <a:pt x="67" y="52"/>
                    </a:lnTo>
                    <a:lnTo>
                      <a:pt x="67" y="52"/>
                    </a:lnTo>
                    <a:lnTo>
                      <a:pt x="67" y="52"/>
                    </a:lnTo>
                    <a:lnTo>
                      <a:pt x="67" y="52"/>
                    </a:lnTo>
                    <a:lnTo>
                      <a:pt x="67" y="55"/>
                    </a:lnTo>
                    <a:lnTo>
                      <a:pt x="64" y="55"/>
                    </a:lnTo>
                    <a:lnTo>
                      <a:pt x="64" y="55"/>
                    </a:lnTo>
                    <a:lnTo>
                      <a:pt x="64" y="52"/>
                    </a:lnTo>
                    <a:lnTo>
                      <a:pt x="62" y="52"/>
                    </a:lnTo>
                    <a:lnTo>
                      <a:pt x="62" y="52"/>
                    </a:lnTo>
                    <a:lnTo>
                      <a:pt x="62" y="52"/>
                    </a:lnTo>
                    <a:lnTo>
                      <a:pt x="62" y="52"/>
                    </a:lnTo>
                    <a:lnTo>
                      <a:pt x="62" y="50"/>
                    </a:lnTo>
                    <a:lnTo>
                      <a:pt x="60" y="50"/>
                    </a:lnTo>
                    <a:lnTo>
                      <a:pt x="60" y="52"/>
                    </a:lnTo>
                    <a:lnTo>
                      <a:pt x="60" y="52"/>
                    </a:lnTo>
                    <a:lnTo>
                      <a:pt x="60" y="50"/>
                    </a:lnTo>
                    <a:lnTo>
                      <a:pt x="60" y="50"/>
                    </a:lnTo>
                    <a:lnTo>
                      <a:pt x="60" y="52"/>
                    </a:lnTo>
                    <a:lnTo>
                      <a:pt x="57" y="52"/>
                    </a:lnTo>
                    <a:lnTo>
                      <a:pt x="57" y="52"/>
                    </a:lnTo>
                    <a:lnTo>
                      <a:pt x="57" y="5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5" name="Freeform 117"/>
              <p:cNvSpPr>
                <a:spLocks/>
              </p:cNvSpPr>
              <p:nvPr/>
            </p:nvSpPr>
            <p:spPr bwMode="auto">
              <a:xfrm>
                <a:off x="2538" y="2504"/>
                <a:ext cx="52" cy="100"/>
              </a:xfrm>
              <a:custGeom>
                <a:avLst/>
                <a:gdLst/>
                <a:ahLst/>
                <a:cxnLst>
                  <a:cxn ang="0">
                    <a:pos x="11" y="10"/>
                  </a:cxn>
                  <a:cxn ang="0">
                    <a:pos x="11" y="7"/>
                  </a:cxn>
                  <a:cxn ang="0">
                    <a:pos x="7" y="7"/>
                  </a:cxn>
                  <a:cxn ang="0">
                    <a:pos x="4" y="5"/>
                  </a:cxn>
                  <a:cxn ang="0">
                    <a:pos x="9" y="3"/>
                  </a:cxn>
                  <a:cxn ang="0">
                    <a:pos x="11" y="0"/>
                  </a:cxn>
                  <a:cxn ang="0">
                    <a:pos x="16" y="0"/>
                  </a:cxn>
                  <a:cxn ang="0">
                    <a:pos x="18" y="5"/>
                  </a:cxn>
                  <a:cxn ang="0">
                    <a:pos x="21" y="7"/>
                  </a:cxn>
                  <a:cxn ang="0">
                    <a:pos x="23" y="10"/>
                  </a:cxn>
                  <a:cxn ang="0">
                    <a:pos x="28" y="15"/>
                  </a:cxn>
                  <a:cxn ang="0">
                    <a:pos x="28" y="17"/>
                  </a:cxn>
                  <a:cxn ang="0">
                    <a:pos x="30" y="22"/>
                  </a:cxn>
                  <a:cxn ang="0">
                    <a:pos x="33" y="26"/>
                  </a:cxn>
                  <a:cxn ang="0">
                    <a:pos x="35" y="29"/>
                  </a:cxn>
                  <a:cxn ang="0">
                    <a:pos x="37" y="34"/>
                  </a:cxn>
                  <a:cxn ang="0">
                    <a:pos x="40" y="36"/>
                  </a:cxn>
                  <a:cxn ang="0">
                    <a:pos x="42" y="41"/>
                  </a:cxn>
                  <a:cxn ang="0">
                    <a:pos x="42" y="48"/>
                  </a:cxn>
                  <a:cxn ang="0">
                    <a:pos x="44" y="50"/>
                  </a:cxn>
                  <a:cxn ang="0">
                    <a:pos x="47" y="55"/>
                  </a:cxn>
                  <a:cxn ang="0">
                    <a:pos x="49" y="57"/>
                  </a:cxn>
                  <a:cxn ang="0">
                    <a:pos x="49" y="62"/>
                  </a:cxn>
                  <a:cxn ang="0">
                    <a:pos x="49" y="69"/>
                  </a:cxn>
                  <a:cxn ang="0">
                    <a:pos x="49" y="74"/>
                  </a:cxn>
                  <a:cxn ang="0">
                    <a:pos x="49" y="79"/>
                  </a:cxn>
                  <a:cxn ang="0">
                    <a:pos x="49" y="83"/>
                  </a:cxn>
                  <a:cxn ang="0">
                    <a:pos x="44" y="86"/>
                  </a:cxn>
                  <a:cxn ang="0">
                    <a:pos x="42" y="90"/>
                  </a:cxn>
                  <a:cxn ang="0">
                    <a:pos x="40" y="93"/>
                  </a:cxn>
                  <a:cxn ang="0">
                    <a:pos x="37" y="95"/>
                  </a:cxn>
                  <a:cxn ang="0">
                    <a:pos x="33" y="95"/>
                  </a:cxn>
                  <a:cxn ang="0">
                    <a:pos x="28" y="97"/>
                  </a:cxn>
                  <a:cxn ang="0">
                    <a:pos x="26" y="100"/>
                  </a:cxn>
                  <a:cxn ang="0">
                    <a:pos x="21" y="100"/>
                  </a:cxn>
                  <a:cxn ang="0">
                    <a:pos x="16" y="100"/>
                  </a:cxn>
                  <a:cxn ang="0">
                    <a:pos x="11" y="95"/>
                  </a:cxn>
                  <a:cxn ang="0">
                    <a:pos x="9" y="93"/>
                  </a:cxn>
                  <a:cxn ang="0">
                    <a:pos x="9" y="88"/>
                  </a:cxn>
                  <a:cxn ang="0">
                    <a:pos x="9" y="83"/>
                  </a:cxn>
                  <a:cxn ang="0">
                    <a:pos x="7" y="79"/>
                  </a:cxn>
                  <a:cxn ang="0">
                    <a:pos x="7" y="71"/>
                  </a:cxn>
                  <a:cxn ang="0">
                    <a:pos x="4" y="67"/>
                  </a:cxn>
                  <a:cxn ang="0">
                    <a:pos x="4" y="62"/>
                  </a:cxn>
                  <a:cxn ang="0">
                    <a:pos x="4" y="57"/>
                  </a:cxn>
                  <a:cxn ang="0">
                    <a:pos x="4" y="52"/>
                  </a:cxn>
                  <a:cxn ang="0">
                    <a:pos x="4" y="48"/>
                  </a:cxn>
                  <a:cxn ang="0">
                    <a:pos x="2" y="43"/>
                  </a:cxn>
                  <a:cxn ang="0">
                    <a:pos x="4" y="38"/>
                  </a:cxn>
                  <a:cxn ang="0">
                    <a:pos x="4" y="36"/>
                  </a:cxn>
                  <a:cxn ang="0">
                    <a:pos x="7" y="34"/>
                  </a:cxn>
                  <a:cxn ang="0">
                    <a:pos x="9" y="26"/>
                  </a:cxn>
                  <a:cxn ang="0">
                    <a:pos x="7" y="24"/>
                  </a:cxn>
                  <a:cxn ang="0">
                    <a:pos x="2" y="22"/>
                  </a:cxn>
                  <a:cxn ang="0">
                    <a:pos x="0" y="19"/>
                  </a:cxn>
                  <a:cxn ang="0">
                    <a:pos x="2" y="19"/>
                  </a:cxn>
                  <a:cxn ang="0">
                    <a:pos x="7" y="19"/>
                  </a:cxn>
                  <a:cxn ang="0">
                    <a:pos x="11" y="19"/>
                  </a:cxn>
                  <a:cxn ang="0">
                    <a:pos x="11" y="15"/>
                  </a:cxn>
                </a:cxnLst>
                <a:rect l="0" t="0" r="r" b="b"/>
                <a:pathLst>
                  <a:path w="52" h="100">
                    <a:moveTo>
                      <a:pt x="11" y="15"/>
                    </a:moveTo>
                    <a:lnTo>
                      <a:pt x="11" y="15"/>
                    </a:lnTo>
                    <a:lnTo>
                      <a:pt x="11" y="12"/>
                    </a:lnTo>
                    <a:lnTo>
                      <a:pt x="11" y="12"/>
                    </a:lnTo>
                    <a:lnTo>
                      <a:pt x="11" y="12"/>
                    </a:lnTo>
                    <a:lnTo>
                      <a:pt x="11" y="10"/>
                    </a:lnTo>
                    <a:lnTo>
                      <a:pt x="11" y="10"/>
                    </a:lnTo>
                    <a:lnTo>
                      <a:pt x="11" y="10"/>
                    </a:lnTo>
                    <a:lnTo>
                      <a:pt x="11" y="7"/>
                    </a:lnTo>
                    <a:lnTo>
                      <a:pt x="11" y="7"/>
                    </a:lnTo>
                    <a:lnTo>
                      <a:pt x="11" y="7"/>
                    </a:lnTo>
                    <a:lnTo>
                      <a:pt x="11" y="7"/>
                    </a:lnTo>
                    <a:lnTo>
                      <a:pt x="9" y="7"/>
                    </a:lnTo>
                    <a:lnTo>
                      <a:pt x="9" y="7"/>
                    </a:lnTo>
                    <a:lnTo>
                      <a:pt x="9" y="7"/>
                    </a:lnTo>
                    <a:lnTo>
                      <a:pt x="7" y="7"/>
                    </a:lnTo>
                    <a:lnTo>
                      <a:pt x="7" y="7"/>
                    </a:lnTo>
                    <a:lnTo>
                      <a:pt x="7" y="7"/>
                    </a:lnTo>
                    <a:lnTo>
                      <a:pt x="4" y="7"/>
                    </a:lnTo>
                    <a:lnTo>
                      <a:pt x="4" y="7"/>
                    </a:lnTo>
                    <a:lnTo>
                      <a:pt x="4" y="7"/>
                    </a:lnTo>
                    <a:lnTo>
                      <a:pt x="4" y="7"/>
                    </a:lnTo>
                    <a:lnTo>
                      <a:pt x="4" y="5"/>
                    </a:lnTo>
                    <a:lnTo>
                      <a:pt x="4" y="5"/>
                    </a:lnTo>
                    <a:lnTo>
                      <a:pt x="4" y="5"/>
                    </a:lnTo>
                    <a:lnTo>
                      <a:pt x="4" y="3"/>
                    </a:lnTo>
                    <a:lnTo>
                      <a:pt x="7" y="3"/>
                    </a:lnTo>
                    <a:lnTo>
                      <a:pt x="7" y="3"/>
                    </a:lnTo>
                    <a:lnTo>
                      <a:pt x="7" y="3"/>
                    </a:lnTo>
                    <a:lnTo>
                      <a:pt x="9" y="3"/>
                    </a:lnTo>
                    <a:lnTo>
                      <a:pt x="9" y="0"/>
                    </a:lnTo>
                    <a:lnTo>
                      <a:pt x="9" y="0"/>
                    </a:lnTo>
                    <a:lnTo>
                      <a:pt x="9" y="0"/>
                    </a:lnTo>
                    <a:lnTo>
                      <a:pt x="11" y="0"/>
                    </a:lnTo>
                    <a:lnTo>
                      <a:pt x="11" y="0"/>
                    </a:lnTo>
                    <a:lnTo>
                      <a:pt x="11" y="0"/>
                    </a:lnTo>
                    <a:lnTo>
                      <a:pt x="14" y="0"/>
                    </a:lnTo>
                    <a:lnTo>
                      <a:pt x="14" y="0"/>
                    </a:lnTo>
                    <a:lnTo>
                      <a:pt x="14" y="0"/>
                    </a:lnTo>
                    <a:lnTo>
                      <a:pt x="16" y="0"/>
                    </a:lnTo>
                    <a:lnTo>
                      <a:pt x="16" y="0"/>
                    </a:lnTo>
                    <a:lnTo>
                      <a:pt x="16" y="0"/>
                    </a:lnTo>
                    <a:lnTo>
                      <a:pt x="16" y="3"/>
                    </a:lnTo>
                    <a:lnTo>
                      <a:pt x="16" y="3"/>
                    </a:lnTo>
                    <a:lnTo>
                      <a:pt x="16" y="3"/>
                    </a:lnTo>
                    <a:lnTo>
                      <a:pt x="16" y="5"/>
                    </a:lnTo>
                    <a:lnTo>
                      <a:pt x="18" y="5"/>
                    </a:lnTo>
                    <a:lnTo>
                      <a:pt x="18" y="5"/>
                    </a:lnTo>
                    <a:lnTo>
                      <a:pt x="18" y="5"/>
                    </a:lnTo>
                    <a:lnTo>
                      <a:pt x="18" y="7"/>
                    </a:lnTo>
                    <a:lnTo>
                      <a:pt x="21" y="7"/>
                    </a:lnTo>
                    <a:lnTo>
                      <a:pt x="21" y="7"/>
                    </a:lnTo>
                    <a:lnTo>
                      <a:pt x="21" y="7"/>
                    </a:lnTo>
                    <a:lnTo>
                      <a:pt x="21" y="7"/>
                    </a:lnTo>
                    <a:lnTo>
                      <a:pt x="21" y="7"/>
                    </a:lnTo>
                    <a:lnTo>
                      <a:pt x="23" y="7"/>
                    </a:lnTo>
                    <a:lnTo>
                      <a:pt x="23" y="10"/>
                    </a:lnTo>
                    <a:lnTo>
                      <a:pt x="23" y="10"/>
                    </a:lnTo>
                    <a:lnTo>
                      <a:pt x="23" y="10"/>
                    </a:lnTo>
                    <a:lnTo>
                      <a:pt x="23" y="10"/>
                    </a:lnTo>
                    <a:lnTo>
                      <a:pt x="26" y="10"/>
                    </a:lnTo>
                    <a:lnTo>
                      <a:pt x="26" y="12"/>
                    </a:lnTo>
                    <a:lnTo>
                      <a:pt x="26" y="12"/>
                    </a:lnTo>
                    <a:lnTo>
                      <a:pt x="26" y="12"/>
                    </a:lnTo>
                    <a:lnTo>
                      <a:pt x="28" y="12"/>
                    </a:lnTo>
                    <a:lnTo>
                      <a:pt x="28" y="15"/>
                    </a:lnTo>
                    <a:lnTo>
                      <a:pt x="28" y="15"/>
                    </a:lnTo>
                    <a:lnTo>
                      <a:pt x="28" y="15"/>
                    </a:lnTo>
                    <a:lnTo>
                      <a:pt x="28" y="17"/>
                    </a:lnTo>
                    <a:lnTo>
                      <a:pt x="28" y="17"/>
                    </a:lnTo>
                    <a:lnTo>
                      <a:pt x="28" y="17"/>
                    </a:lnTo>
                    <a:lnTo>
                      <a:pt x="28" y="17"/>
                    </a:lnTo>
                    <a:lnTo>
                      <a:pt x="30" y="17"/>
                    </a:lnTo>
                    <a:lnTo>
                      <a:pt x="30" y="19"/>
                    </a:lnTo>
                    <a:lnTo>
                      <a:pt x="30" y="19"/>
                    </a:lnTo>
                    <a:lnTo>
                      <a:pt x="30" y="19"/>
                    </a:lnTo>
                    <a:lnTo>
                      <a:pt x="30" y="22"/>
                    </a:lnTo>
                    <a:lnTo>
                      <a:pt x="30" y="22"/>
                    </a:lnTo>
                    <a:lnTo>
                      <a:pt x="30" y="22"/>
                    </a:lnTo>
                    <a:lnTo>
                      <a:pt x="30" y="24"/>
                    </a:lnTo>
                    <a:lnTo>
                      <a:pt x="33" y="24"/>
                    </a:lnTo>
                    <a:lnTo>
                      <a:pt x="33" y="24"/>
                    </a:lnTo>
                    <a:lnTo>
                      <a:pt x="33" y="24"/>
                    </a:lnTo>
                    <a:lnTo>
                      <a:pt x="33" y="26"/>
                    </a:lnTo>
                    <a:lnTo>
                      <a:pt x="35" y="26"/>
                    </a:lnTo>
                    <a:lnTo>
                      <a:pt x="35" y="26"/>
                    </a:lnTo>
                    <a:lnTo>
                      <a:pt x="35" y="26"/>
                    </a:lnTo>
                    <a:lnTo>
                      <a:pt x="35" y="26"/>
                    </a:lnTo>
                    <a:lnTo>
                      <a:pt x="35" y="29"/>
                    </a:lnTo>
                    <a:lnTo>
                      <a:pt x="35" y="29"/>
                    </a:lnTo>
                    <a:lnTo>
                      <a:pt x="35" y="29"/>
                    </a:lnTo>
                    <a:lnTo>
                      <a:pt x="37" y="29"/>
                    </a:lnTo>
                    <a:lnTo>
                      <a:pt x="37" y="31"/>
                    </a:lnTo>
                    <a:lnTo>
                      <a:pt x="37" y="31"/>
                    </a:lnTo>
                    <a:lnTo>
                      <a:pt x="37" y="34"/>
                    </a:lnTo>
                    <a:lnTo>
                      <a:pt x="37" y="34"/>
                    </a:lnTo>
                    <a:lnTo>
                      <a:pt x="37" y="34"/>
                    </a:lnTo>
                    <a:lnTo>
                      <a:pt x="37" y="34"/>
                    </a:lnTo>
                    <a:lnTo>
                      <a:pt x="40" y="34"/>
                    </a:lnTo>
                    <a:lnTo>
                      <a:pt x="40" y="36"/>
                    </a:lnTo>
                    <a:lnTo>
                      <a:pt x="40" y="36"/>
                    </a:lnTo>
                    <a:lnTo>
                      <a:pt x="40" y="36"/>
                    </a:lnTo>
                    <a:lnTo>
                      <a:pt x="40" y="36"/>
                    </a:lnTo>
                    <a:lnTo>
                      <a:pt x="40" y="38"/>
                    </a:lnTo>
                    <a:lnTo>
                      <a:pt x="40" y="38"/>
                    </a:lnTo>
                    <a:lnTo>
                      <a:pt x="40" y="41"/>
                    </a:lnTo>
                    <a:lnTo>
                      <a:pt x="40" y="41"/>
                    </a:lnTo>
                    <a:lnTo>
                      <a:pt x="42" y="41"/>
                    </a:lnTo>
                    <a:lnTo>
                      <a:pt x="42" y="43"/>
                    </a:lnTo>
                    <a:lnTo>
                      <a:pt x="42" y="43"/>
                    </a:lnTo>
                    <a:lnTo>
                      <a:pt x="42" y="45"/>
                    </a:lnTo>
                    <a:lnTo>
                      <a:pt x="42" y="45"/>
                    </a:lnTo>
                    <a:lnTo>
                      <a:pt x="42" y="45"/>
                    </a:lnTo>
                    <a:lnTo>
                      <a:pt x="42" y="48"/>
                    </a:lnTo>
                    <a:lnTo>
                      <a:pt x="42" y="48"/>
                    </a:lnTo>
                    <a:lnTo>
                      <a:pt x="42" y="48"/>
                    </a:lnTo>
                    <a:lnTo>
                      <a:pt x="44" y="48"/>
                    </a:lnTo>
                    <a:lnTo>
                      <a:pt x="44" y="48"/>
                    </a:lnTo>
                    <a:lnTo>
                      <a:pt x="44" y="50"/>
                    </a:lnTo>
                    <a:lnTo>
                      <a:pt x="44" y="50"/>
                    </a:lnTo>
                    <a:lnTo>
                      <a:pt x="44" y="50"/>
                    </a:lnTo>
                    <a:lnTo>
                      <a:pt x="44" y="52"/>
                    </a:lnTo>
                    <a:lnTo>
                      <a:pt x="44" y="52"/>
                    </a:lnTo>
                    <a:lnTo>
                      <a:pt x="44" y="52"/>
                    </a:lnTo>
                    <a:lnTo>
                      <a:pt x="47" y="52"/>
                    </a:lnTo>
                    <a:lnTo>
                      <a:pt x="47" y="55"/>
                    </a:lnTo>
                    <a:lnTo>
                      <a:pt x="47" y="55"/>
                    </a:lnTo>
                    <a:lnTo>
                      <a:pt x="47" y="55"/>
                    </a:lnTo>
                    <a:lnTo>
                      <a:pt x="49" y="55"/>
                    </a:lnTo>
                    <a:lnTo>
                      <a:pt x="49" y="57"/>
                    </a:lnTo>
                    <a:lnTo>
                      <a:pt x="49" y="57"/>
                    </a:lnTo>
                    <a:lnTo>
                      <a:pt x="49" y="57"/>
                    </a:lnTo>
                    <a:lnTo>
                      <a:pt x="49" y="57"/>
                    </a:lnTo>
                    <a:lnTo>
                      <a:pt x="49" y="60"/>
                    </a:lnTo>
                    <a:lnTo>
                      <a:pt x="49" y="60"/>
                    </a:lnTo>
                    <a:lnTo>
                      <a:pt x="49" y="62"/>
                    </a:lnTo>
                    <a:lnTo>
                      <a:pt x="49" y="62"/>
                    </a:lnTo>
                    <a:lnTo>
                      <a:pt x="49" y="62"/>
                    </a:lnTo>
                    <a:lnTo>
                      <a:pt x="49" y="64"/>
                    </a:lnTo>
                    <a:lnTo>
                      <a:pt x="49" y="64"/>
                    </a:lnTo>
                    <a:lnTo>
                      <a:pt x="49" y="67"/>
                    </a:lnTo>
                    <a:lnTo>
                      <a:pt x="49" y="67"/>
                    </a:lnTo>
                    <a:lnTo>
                      <a:pt x="49" y="67"/>
                    </a:lnTo>
                    <a:lnTo>
                      <a:pt x="49" y="69"/>
                    </a:lnTo>
                    <a:lnTo>
                      <a:pt x="49" y="69"/>
                    </a:lnTo>
                    <a:lnTo>
                      <a:pt x="49" y="71"/>
                    </a:lnTo>
                    <a:lnTo>
                      <a:pt x="49" y="71"/>
                    </a:lnTo>
                    <a:lnTo>
                      <a:pt x="52" y="71"/>
                    </a:lnTo>
                    <a:lnTo>
                      <a:pt x="52" y="74"/>
                    </a:lnTo>
                    <a:lnTo>
                      <a:pt x="49" y="74"/>
                    </a:lnTo>
                    <a:lnTo>
                      <a:pt x="49" y="74"/>
                    </a:lnTo>
                    <a:lnTo>
                      <a:pt x="49" y="76"/>
                    </a:lnTo>
                    <a:lnTo>
                      <a:pt x="49" y="76"/>
                    </a:lnTo>
                    <a:lnTo>
                      <a:pt x="49" y="76"/>
                    </a:lnTo>
                    <a:lnTo>
                      <a:pt x="49" y="79"/>
                    </a:lnTo>
                    <a:lnTo>
                      <a:pt x="49" y="79"/>
                    </a:lnTo>
                    <a:lnTo>
                      <a:pt x="49" y="79"/>
                    </a:lnTo>
                    <a:lnTo>
                      <a:pt x="49" y="81"/>
                    </a:lnTo>
                    <a:lnTo>
                      <a:pt x="49" y="81"/>
                    </a:lnTo>
                    <a:lnTo>
                      <a:pt x="49" y="81"/>
                    </a:lnTo>
                    <a:lnTo>
                      <a:pt x="49" y="83"/>
                    </a:lnTo>
                    <a:lnTo>
                      <a:pt x="49" y="83"/>
                    </a:lnTo>
                    <a:lnTo>
                      <a:pt x="47" y="83"/>
                    </a:lnTo>
                    <a:lnTo>
                      <a:pt x="47" y="86"/>
                    </a:lnTo>
                    <a:lnTo>
                      <a:pt x="47" y="86"/>
                    </a:lnTo>
                    <a:lnTo>
                      <a:pt x="47" y="86"/>
                    </a:lnTo>
                    <a:lnTo>
                      <a:pt x="47" y="86"/>
                    </a:lnTo>
                    <a:lnTo>
                      <a:pt x="44" y="86"/>
                    </a:lnTo>
                    <a:lnTo>
                      <a:pt x="44" y="88"/>
                    </a:lnTo>
                    <a:lnTo>
                      <a:pt x="44" y="88"/>
                    </a:lnTo>
                    <a:lnTo>
                      <a:pt x="44" y="88"/>
                    </a:lnTo>
                    <a:lnTo>
                      <a:pt x="44" y="88"/>
                    </a:lnTo>
                    <a:lnTo>
                      <a:pt x="44" y="90"/>
                    </a:lnTo>
                    <a:lnTo>
                      <a:pt x="42" y="90"/>
                    </a:lnTo>
                    <a:lnTo>
                      <a:pt x="42" y="90"/>
                    </a:lnTo>
                    <a:lnTo>
                      <a:pt x="42" y="90"/>
                    </a:lnTo>
                    <a:lnTo>
                      <a:pt x="42" y="90"/>
                    </a:lnTo>
                    <a:lnTo>
                      <a:pt x="42" y="93"/>
                    </a:lnTo>
                    <a:lnTo>
                      <a:pt x="40" y="93"/>
                    </a:lnTo>
                    <a:lnTo>
                      <a:pt x="40" y="93"/>
                    </a:lnTo>
                    <a:lnTo>
                      <a:pt x="40" y="93"/>
                    </a:lnTo>
                    <a:lnTo>
                      <a:pt x="37" y="93"/>
                    </a:lnTo>
                    <a:lnTo>
                      <a:pt x="37" y="95"/>
                    </a:lnTo>
                    <a:lnTo>
                      <a:pt x="37" y="95"/>
                    </a:lnTo>
                    <a:lnTo>
                      <a:pt x="37" y="95"/>
                    </a:lnTo>
                    <a:lnTo>
                      <a:pt x="37" y="95"/>
                    </a:lnTo>
                    <a:lnTo>
                      <a:pt x="35" y="95"/>
                    </a:lnTo>
                    <a:lnTo>
                      <a:pt x="35" y="95"/>
                    </a:lnTo>
                    <a:lnTo>
                      <a:pt x="35" y="95"/>
                    </a:lnTo>
                    <a:lnTo>
                      <a:pt x="35" y="95"/>
                    </a:lnTo>
                    <a:lnTo>
                      <a:pt x="33" y="95"/>
                    </a:lnTo>
                    <a:lnTo>
                      <a:pt x="33" y="95"/>
                    </a:lnTo>
                    <a:lnTo>
                      <a:pt x="30" y="95"/>
                    </a:lnTo>
                    <a:lnTo>
                      <a:pt x="30" y="95"/>
                    </a:lnTo>
                    <a:lnTo>
                      <a:pt x="30" y="97"/>
                    </a:lnTo>
                    <a:lnTo>
                      <a:pt x="30" y="97"/>
                    </a:lnTo>
                    <a:lnTo>
                      <a:pt x="28" y="97"/>
                    </a:lnTo>
                    <a:lnTo>
                      <a:pt x="28" y="97"/>
                    </a:lnTo>
                    <a:lnTo>
                      <a:pt x="28" y="97"/>
                    </a:lnTo>
                    <a:lnTo>
                      <a:pt x="28" y="97"/>
                    </a:lnTo>
                    <a:lnTo>
                      <a:pt x="28" y="100"/>
                    </a:lnTo>
                    <a:lnTo>
                      <a:pt x="26" y="100"/>
                    </a:lnTo>
                    <a:lnTo>
                      <a:pt x="26" y="100"/>
                    </a:lnTo>
                    <a:lnTo>
                      <a:pt x="26" y="100"/>
                    </a:lnTo>
                    <a:lnTo>
                      <a:pt x="23" y="100"/>
                    </a:lnTo>
                    <a:lnTo>
                      <a:pt x="23" y="100"/>
                    </a:lnTo>
                    <a:lnTo>
                      <a:pt x="23" y="100"/>
                    </a:lnTo>
                    <a:lnTo>
                      <a:pt x="21" y="100"/>
                    </a:lnTo>
                    <a:lnTo>
                      <a:pt x="21" y="100"/>
                    </a:lnTo>
                    <a:lnTo>
                      <a:pt x="21" y="100"/>
                    </a:lnTo>
                    <a:lnTo>
                      <a:pt x="18" y="100"/>
                    </a:lnTo>
                    <a:lnTo>
                      <a:pt x="18" y="100"/>
                    </a:lnTo>
                    <a:lnTo>
                      <a:pt x="18" y="100"/>
                    </a:lnTo>
                    <a:lnTo>
                      <a:pt x="16" y="100"/>
                    </a:lnTo>
                    <a:lnTo>
                      <a:pt x="16" y="100"/>
                    </a:lnTo>
                    <a:lnTo>
                      <a:pt x="16" y="100"/>
                    </a:lnTo>
                    <a:lnTo>
                      <a:pt x="16" y="97"/>
                    </a:lnTo>
                    <a:lnTo>
                      <a:pt x="14" y="97"/>
                    </a:lnTo>
                    <a:lnTo>
                      <a:pt x="14" y="97"/>
                    </a:lnTo>
                    <a:lnTo>
                      <a:pt x="14" y="97"/>
                    </a:lnTo>
                    <a:lnTo>
                      <a:pt x="11" y="97"/>
                    </a:lnTo>
                    <a:lnTo>
                      <a:pt x="11" y="95"/>
                    </a:lnTo>
                    <a:lnTo>
                      <a:pt x="11" y="95"/>
                    </a:lnTo>
                    <a:lnTo>
                      <a:pt x="11" y="95"/>
                    </a:lnTo>
                    <a:lnTo>
                      <a:pt x="11" y="95"/>
                    </a:lnTo>
                    <a:lnTo>
                      <a:pt x="11" y="95"/>
                    </a:lnTo>
                    <a:lnTo>
                      <a:pt x="11" y="93"/>
                    </a:lnTo>
                    <a:lnTo>
                      <a:pt x="9" y="93"/>
                    </a:lnTo>
                    <a:lnTo>
                      <a:pt x="9" y="93"/>
                    </a:lnTo>
                    <a:lnTo>
                      <a:pt x="9" y="90"/>
                    </a:lnTo>
                    <a:lnTo>
                      <a:pt x="9" y="90"/>
                    </a:lnTo>
                    <a:lnTo>
                      <a:pt x="9" y="88"/>
                    </a:lnTo>
                    <a:lnTo>
                      <a:pt x="9" y="88"/>
                    </a:lnTo>
                    <a:lnTo>
                      <a:pt x="9" y="88"/>
                    </a:lnTo>
                    <a:lnTo>
                      <a:pt x="9" y="86"/>
                    </a:lnTo>
                    <a:lnTo>
                      <a:pt x="9" y="86"/>
                    </a:lnTo>
                    <a:lnTo>
                      <a:pt x="9" y="86"/>
                    </a:lnTo>
                    <a:lnTo>
                      <a:pt x="9" y="86"/>
                    </a:lnTo>
                    <a:lnTo>
                      <a:pt x="9" y="83"/>
                    </a:lnTo>
                    <a:lnTo>
                      <a:pt x="9" y="83"/>
                    </a:lnTo>
                    <a:lnTo>
                      <a:pt x="9" y="81"/>
                    </a:lnTo>
                    <a:lnTo>
                      <a:pt x="7" y="81"/>
                    </a:lnTo>
                    <a:lnTo>
                      <a:pt x="7" y="81"/>
                    </a:lnTo>
                    <a:lnTo>
                      <a:pt x="7" y="79"/>
                    </a:lnTo>
                    <a:lnTo>
                      <a:pt x="7" y="79"/>
                    </a:lnTo>
                    <a:lnTo>
                      <a:pt x="7" y="79"/>
                    </a:lnTo>
                    <a:lnTo>
                      <a:pt x="7" y="76"/>
                    </a:lnTo>
                    <a:lnTo>
                      <a:pt x="7" y="76"/>
                    </a:lnTo>
                    <a:lnTo>
                      <a:pt x="7" y="76"/>
                    </a:lnTo>
                    <a:lnTo>
                      <a:pt x="7" y="74"/>
                    </a:lnTo>
                    <a:lnTo>
                      <a:pt x="7" y="74"/>
                    </a:lnTo>
                    <a:lnTo>
                      <a:pt x="7" y="71"/>
                    </a:lnTo>
                    <a:lnTo>
                      <a:pt x="7" y="71"/>
                    </a:lnTo>
                    <a:lnTo>
                      <a:pt x="7" y="69"/>
                    </a:lnTo>
                    <a:lnTo>
                      <a:pt x="4" y="69"/>
                    </a:lnTo>
                    <a:lnTo>
                      <a:pt x="4" y="69"/>
                    </a:lnTo>
                    <a:lnTo>
                      <a:pt x="4" y="67"/>
                    </a:lnTo>
                    <a:lnTo>
                      <a:pt x="4" y="67"/>
                    </a:lnTo>
                    <a:lnTo>
                      <a:pt x="7" y="67"/>
                    </a:lnTo>
                    <a:lnTo>
                      <a:pt x="7" y="67"/>
                    </a:lnTo>
                    <a:lnTo>
                      <a:pt x="4" y="67"/>
                    </a:lnTo>
                    <a:lnTo>
                      <a:pt x="4" y="64"/>
                    </a:lnTo>
                    <a:lnTo>
                      <a:pt x="4" y="64"/>
                    </a:lnTo>
                    <a:lnTo>
                      <a:pt x="4" y="62"/>
                    </a:lnTo>
                    <a:lnTo>
                      <a:pt x="4" y="62"/>
                    </a:lnTo>
                    <a:lnTo>
                      <a:pt x="4" y="60"/>
                    </a:lnTo>
                    <a:lnTo>
                      <a:pt x="4" y="60"/>
                    </a:lnTo>
                    <a:lnTo>
                      <a:pt x="4" y="60"/>
                    </a:lnTo>
                    <a:lnTo>
                      <a:pt x="4" y="57"/>
                    </a:lnTo>
                    <a:lnTo>
                      <a:pt x="4" y="57"/>
                    </a:lnTo>
                    <a:lnTo>
                      <a:pt x="4" y="57"/>
                    </a:lnTo>
                    <a:lnTo>
                      <a:pt x="4" y="57"/>
                    </a:lnTo>
                    <a:lnTo>
                      <a:pt x="4" y="55"/>
                    </a:lnTo>
                    <a:lnTo>
                      <a:pt x="4" y="55"/>
                    </a:lnTo>
                    <a:lnTo>
                      <a:pt x="4" y="55"/>
                    </a:lnTo>
                    <a:lnTo>
                      <a:pt x="4" y="52"/>
                    </a:lnTo>
                    <a:lnTo>
                      <a:pt x="4" y="52"/>
                    </a:lnTo>
                    <a:lnTo>
                      <a:pt x="4" y="50"/>
                    </a:lnTo>
                    <a:lnTo>
                      <a:pt x="4" y="50"/>
                    </a:lnTo>
                    <a:lnTo>
                      <a:pt x="4" y="50"/>
                    </a:lnTo>
                    <a:lnTo>
                      <a:pt x="4" y="48"/>
                    </a:lnTo>
                    <a:lnTo>
                      <a:pt x="4" y="48"/>
                    </a:lnTo>
                    <a:lnTo>
                      <a:pt x="4" y="48"/>
                    </a:lnTo>
                    <a:lnTo>
                      <a:pt x="2" y="48"/>
                    </a:lnTo>
                    <a:lnTo>
                      <a:pt x="2" y="45"/>
                    </a:lnTo>
                    <a:lnTo>
                      <a:pt x="2" y="45"/>
                    </a:lnTo>
                    <a:lnTo>
                      <a:pt x="2" y="43"/>
                    </a:lnTo>
                    <a:lnTo>
                      <a:pt x="2" y="43"/>
                    </a:lnTo>
                    <a:lnTo>
                      <a:pt x="2" y="41"/>
                    </a:lnTo>
                    <a:lnTo>
                      <a:pt x="4" y="41"/>
                    </a:lnTo>
                    <a:lnTo>
                      <a:pt x="4" y="41"/>
                    </a:lnTo>
                    <a:lnTo>
                      <a:pt x="4" y="38"/>
                    </a:lnTo>
                    <a:lnTo>
                      <a:pt x="4" y="38"/>
                    </a:lnTo>
                    <a:lnTo>
                      <a:pt x="4" y="38"/>
                    </a:lnTo>
                    <a:lnTo>
                      <a:pt x="4" y="36"/>
                    </a:lnTo>
                    <a:lnTo>
                      <a:pt x="4" y="36"/>
                    </a:lnTo>
                    <a:lnTo>
                      <a:pt x="4" y="36"/>
                    </a:lnTo>
                    <a:lnTo>
                      <a:pt x="4" y="34"/>
                    </a:lnTo>
                    <a:lnTo>
                      <a:pt x="4" y="34"/>
                    </a:lnTo>
                    <a:lnTo>
                      <a:pt x="4" y="36"/>
                    </a:lnTo>
                    <a:lnTo>
                      <a:pt x="4" y="36"/>
                    </a:lnTo>
                    <a:lnTo>
                      <a:pt x="7" y="36"/>
                    </a:lnTo>
                    <a:lnTo>
                      <a:pt x="7" y="36"/>
                    </a:lnTo>
                    <a:lnTo>
                      <a:pt x="7" y="34"/>
                    </a:lnTo>
                    <a:lnTo>
                      <a:pt x="7" y="34"/>
                    </a:lnTo>
                    <a:lnTo>
                      <a:pt x="7" y="34"/>
                    </a:lnTo>
                    <a:lnTo>
                      <a:pt x="7" y="31"/>
                    </a:lnTo>
                    <a:lnTo>
                      <a:pt x="9" y="31"/>
                    </a:lnTo>
                    <a:lnTo>
                      <a:pt x="9" y="31"/>
                    </a:lnTo>
                    <a:lnTo>
                      <a:pt x="9" y="29"/>
                    </a:lnTo>
                    <a:lnTo>
                      <a:pt x="9" y="29"/>
                    </a:lnTo>
                    <a:lnTo>
                      <a:pt x="9" y="26"/>
                    </a:lnTo>
                    <a:lnTo>
                      <a:pt x="7" y="26"/>
                    </a:lnTo>
                    <a:lnTo>
                      <a:pt x="7" y="26"/>
                    </a:lnTo>
                    <a:lnTo>
                      <a:pt x="7" y="26"/>
                    </a:lnTo>
                    <a:lnTo>
                      <a:pt x="7" y="24"/>
                    </a:lnTo>
                    <a:lnTo>
                      <a:pt x="7" y="24"/>
                    </a:lnTo>
                    <a:lnTo>
                      <a:pt x="7" y="24"/>
                    </a:lnTo>
                    <a:lnTo>
                      <a:pt x="7" y="22"/>
                    </a:lnTo>
                    <a:lnTo>
                      <a:pt x="4" y="22"/>
                    </a:lnTo>
                    <a:lnTo>
                      <a:pt x="4" y="22"/>
                    </a:lnTo>
                    <a:lnTo>
                      <a:pt x="4" y="22"/>
                    </a:lnTo>
                    <a:lnTo>
                      <a:pt x="4" y="22"/>
                    </a:lnTo>
                    <a:lnTo>
                      <a:pt x="2" y="22"/>
                    </a:lnTo>
                    <a:lnTo>
                      <a:pt x="2" y="22"/>
                    </a:lnTo>
                    <a:lnTo>
                      <a:pt x="2" y="22"/>
                    </a:lnTo>
                    <a:lnTo>
                      <a:pt x="0" y="22"/>
                    </a:lnTo>
                    <a:lnTo>
                      <a:pt x="0" y="19"/>
                    </a:lnTo>
                    <a:lnTo>
                      <a:pt x="0" y="19"/>
                    </a:lnTo>
                    <a:lnTo>
                      <a:pt x="0" y="19"/>
                    </a:lnTo>
                    <a:lnTo>
                      <a:pt x="0" y="19"/>
                    </a:lnTo>
                    <a:lnTo>
                      <a:pt x="2" y="19"/>
                    </a:lnTo>
                    <a:lnTo>
                      <a:pt x="2" y="19"/>
                    </a:lnTo>
                    <a:lnTo>
                      <a:pt x="2" y="19"/>
                    </a:lnTo>
                    <a:lnTo>
                      <a:pt x="2" y="19"/>
                    </a:lnTo>
                    <a:lnTo>
                      <a:pt x="2" y="19"/>
                    </a:lnTo>
                    <a:lnTo>
                      <a:pt x="4" y="19"/>
                    </a:lnTo>
                    <a:lnTo>
                      <a:pt x="4" y="19"/>
                    </a:lnTo>
                    <a:lnTo>
                      <a:pt x="4" y="19"/>
                    </a:lnTo>
                    <a:lnTo>
                      <a:pt x="7" y="19"/>
                    </a:lnTo>
                    <a:lnTo>
                      <a:pt x="7" y="19"/>
                    </a:lnTo>
                    <a:lnTo>
                      <a:pt x="7" y="19"/>
                    </a:lnTo>
                    <a:lnTo>
                      <a:pt x="9" y="19"/>
                    </a:lnTo>
                    <a:lnTo>
                      <a:pt x="9" y="22"/>
                    </a:lnTo>
                    <a:lnTo>
                      <a:pt x="9" y="22"/>
                    </a:lnTo>
                    <a:lnTo>
                      <a:pt x="9" y="22"/>
                    </a:lnTo>
                    <a:lnTo>
                      <a:pt x="11" y="22"/>
                    </a:lnTo>
                    <a:lnTo>
                      <a:pt x="11" y="19"/>
                    </a:lnTo>
                    <a:lnTo>
                      <a:pt x="11" y="19"/>
                    </a:lnTo>
                    <a:lnTo>
                      <a:pt x="11" y="17"/>
                    </a:lnTo>
                    <a:lnTo>
                      <a:pt x="11" y="17"/>
                    </a:lnTo>
                    <a:lnTo>
                      <a:pt x="11" y="17"/>
                    </a:lnTo>
                    <a:lnTo>
                      <a:pt x="11" y="17"/>
                    </a:lnTo>
                    <a:lnTo>
                      <a:pt x="11" y="15"/>
                    </a:lnTo>
                    <a:lnTo>
                      <a:pt x="11" y="1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6" name="Freeform 118"/>
              <p:cNvSpPr>
                <a:spLocks/>
              </p:cNvSpPr>
              <p:nvPr/>
            </p:nvSpPr>
            <p:spPr bwMode="auto">
              <a:xfrm>
                <a:off x="2538" y="2504"/>
                <a:ext cx="52" cy="100"/>
              </a:xfrm>
              <a:custGeom>
                <a:avLst/>
                <a:gdLst/>
                <a:ahLst/>
                <a:cxnLst>
                  <a:cxn ang="0">
                    <a:pos x="11" y="10"/>
                  </a:cxn>
                  <a:cxn ang="0">
                    <a:pos x="11" y="7"/>
                  </a:cxn>
                  <a:cxn ang="0">
                    <a:pos x="7" y="7"/>
                  </a:cxn>
                  <a:cxn ang="0">
                    <a:pos x="4" y="5"/>
                  </a:cxn>
                  <a:cxn ang="0">
                    <a:pos x="9" y="3"/>
                  </a:cxn>
                  <a:cxn ang="0">
                    <a:pos x="11" y="0"/>
                  </a:cxn>
                  <a:cxn ang="0">
                    <a:pos x="16" y="0"/>
                  </a:cxn>
                  <a:cxn ang="0">
                    <a:pos x="18" y="5"/>
                  </a:cxn>
                  <a:cxn ang="0">
                    <a:pos x="21" y="7"/>
                  </a:cxn>
                  <a:cxn ang="0">
                    <a:pos x="23" y="10"/>
                  </a:cxn>
                  <a:cxn ang="0">
                    <a:pos x="28" y="15"/>
                  </a:cxn>
                  <a:cxn ang="0">
                    <a:pos x="28" y="17"/>
                  </a:cxn>
                  <a:cxn ang="0">
                    <a:pos x="30" y="22"/>
                  </a:cxn>
                  <a:cxn ang="0">
                    <a:pos x="33" y="26"/>
                  </a:cxn>
                  <a:cxn ang="0">
                    <a:pos x="35" y="29"/>
                  </a:cxn>
                  <a:cxn ang="0">
                    <a:pos x="37" y="34"/>
                  </a:cxn>
                  <a:cxn ang="0">
                    <a:pos x="40" y="36"/>
                  </a:cxn>
                  <a:cxn ang="0">
                    <a:pos x="42" y="41"/>
                  </a:cxn>
                  <a:cxn ang="0">
                    <a:pos x="42" y="48"/>
                  </a:cxn>
                  <a:cxn ang="0">
                    <a:pos x="44" y="50"/>
                  </a:cxn>
                  <a:cxn ang="0">
                    <a:pos x="47" y="55"/>
                  </a:cxn>
                  <a:cxn ang="0">
                    <a:pos x="49" y="57"/>
                  </a:cxn>
                  <a:cxn ang="0">
                    <a:pos x="49" y="62"/>
                  </a:cxn>
                  <a:cxn ang="0">
                    <a:pos x="49" y="69"/>
                  </a:cxn>
                  <a:cxn ang="0">
                    <a:pos x="49" y="74"/>
                  </a:cxn>
                  <a:cxn ang="0">
                    <a:pos x="49" y="79"/>
                  </a:cxn>
                  <a:cxn ang="0">
                    <a:pos x="49" y="83"/>
                  </a:cxn>
                  <a:cxn ang="0">
                    <a:pos x="44" y="86"/>
                  </a:cxn>
                  <a:cxn ang="0">
                    <a:pos x="42" y="90"/>
                  </a:cxn>
                  <a:cxn ang="0">
                    <a:pos x="40" y="93"/>
                  </a:cxn>
                  <a:cxn ang="0">
                    <a:pos x="37" y="95"/>
                  </a:cxn>
                  <a:cxn ang="0">
                    <a:pos x="33" y="95"/>
                  </a:cxn>
                  <a:cxn ang="0">
                    <a:pos x="28" y="97"/>
                  </a:cxn>
                  <a:cxn ang="0">
                    <a:pos x="26" y="100"/>
                  </a:cxn>
                  <a:cxn ang="0">
                    <a:pos x="21" y="100"/>
                  </a:cxn>
                  <a:cxn ang="0">
                    <a:pos x="16" y="100"/>
                  </a:cxn>
                  <a:cxn ang="0">
                    <a:pos x="11" y="95"/>
                  </a:cxn>
                  <a:cxn ang="0">
                    <a:pos x="9" y="93"/>
                  </a:cxn>
                  <a:cxn ang="0">
                    <a:pos x="9" y="88"/>
                  </a:cxn>
                  <a:cxn ang="0">
                    <a:pos x="9" y="83"/>
                  </a:cxn>
                  <a:cxn ang="0">
                    <a:pos x="7" y="79"/>
                  </a:cxn>
                  <a:cxn ang="0">
                    <a:pos x="7" y="71"/>
                  </a:cxn>
                  <a:cxn ang="0">
                    <a:pos x="4" y="67"/>
                  </a:cxn>
                  <a:cxn ang="0">
                    <a:pos x="4" y="62"/>
                  </a:cxn>
                  <a:cxn ang="0">
                    <a:pos x="4" y="57"/>
                  </a:cxn>
                  <a:cxn ang="0">
                    <a:pos x="4" y="52"/>
                  </a:cxn>
                  <a:cxn ang="0">
                    <a:pos x="4" y="48"/>
                  </a:cxn>
                  <a:cxn ang="0">
                    <a:pos x="2" y="43"/>
                  </a:cxn>
                  <a:cxn ang="0">
                    <a:pos x="4" y="38"/>
                  </a:cxn>
                  <a:cxn ang="0">
                    <a:pos x="4" y="36"/>
                  </a:cxn>
                  <a:cxn ang="0">
                    <a:pos x="7" y="34"/>
                  </a:cxn>
                  <a:cxn ang="0">
                    <a:pos x="9" y="26"/>
                  </a:cxn>
                  <a:cxn ang="0">
                    <a:pos x="7" y="24"/>
                  </a:cxn>
                  <a:cxn ang="0">
                    <a:pos x="2" y="22"/>
                  </a:cxn>
                  <a:cxn ang="0">
                    <a:pos x="0" y="19"/>
                  </a:cxn>
                  <a:cxn ang="0">
                    <a:pos x="2" y="19"/>
                  </a:cxn>
                  <a:cxn ang="0">
                    <a:pos x="7" y="19"/>
                  </a:cxn>
                  <a:cxn ang="0">
                    <a:pos x="11" y="19"/>
                  </a:cxn>
                  <a:cxn ang="0">
                    <a:pos x="11" y="15"/>
                  </a:cxn>
                </a:cxnLst>
                <a:rect l="0" t="0" r="r" b="b"/>
                <a:pathLst>
                  <a:path w="52" h="100">
                    <a:moveTo>
                      <a:pt x="11" y="15"/>
                    </a:moveTo>
                    <a:lnTo>
                      <a:pt x="11" y="15"/>
                    </a:lnTo>
                    <a:lnTo>
                      <a:pt x="11" y="12"/>
                    </a:lnTo>
                    <a:lnTo>
                      <a:pt x="11" y="12"/>
                    </a:lnTo>
                    <a:lnTo>
                      <a:pt x="11" y="12"/>
                    </a:lnTo>
                    <a:lnTo>
                      <a:pt x="11" y="10"/>
                    </a:lnTo>
                    <a:lnTo>
                      <a:pt x="11" y="10"/>
                    </a:lnTo>
                    <a:lnTo>
                      <a:pt x="11" y="10"/>
                    </a:lnTo>
                    <a:lnTo>
                      <a:pt x="11" y="7"/>
                    </a:lnTo>
                    <a:lnTo>
                      <a:pt x="11" y="7"/>
                    </a:lnTo>
                    <a:lnTo>
                      <a:pt x="11" y="7"/>
                    </a:lnTo>
                    <a:lnTo>
                      <a:pt x="11" y="7"/>
                    </a:lnTo>
                    <a:lnTo>
                      <a:pt x="9" y="7"/>
                    </a:lnTo>
                    <a:lnTo>
                      <a:pt x="9" y="7"/>
                    </a:lnTo>
                    <a:lnTo>
                      <a:pt x="9" y="7"/>
                    </a:lnTo>
                    <a:lnTo>
                      <a:pt x="7" y="7"/>
                    </a:lnTo>
                    <a:lnTo>
                      <a:pt x="7" y="7"/>
                    </a:lnTo>
                    <a:lnTo>
                      <a:pt x="7" y="7"/>
                    </a:lnTo>
                    <a:lnTo>
                      <a:pt x="4" y="7"/>
                    </a:lnTo>
                    <a:lnTo>
                      <a:pt x="4" y="7"/>
                    </a:lnTo>
                    <a:lnTo>
                      <a:pt x="4" y="7"/>
                    </a:lnTo>
                    <a:lnTo>
                      <a:pt x="4" y="7"/>
                    </a:lnTo>
                    <a:lnTo>
                      <a:pt x="4" y="5"/>
                    </a:lnTo>
                    <a:lnTo>
                      <a:pt x="4" y="5"/>
                    </a:lnTo>
                    <a:lnTo>
                      <a:pt x="4" y="5"/>
                    </a:lnTo>
                    <a:lnTo>
                      <a:pt x="4" y="3"/>
                    </a:lnTo>
                    <a:lnTo>
                      <a:pt x="7" y="3"/>
                    </a:lnTo>
                    <a:lnTo>
                      <a:pt x="7" y="3"/>
                    </a:lnTo>
                    <a:lnTo>
                      <a:pt x="7" y="3"/>
                    </a:lnTo>
                    <a:lnTo>
                      <a:pt x="9" y="3"/>
                    </a:lnTo>
                    <a:lnTo>
                      <a:pt x="9" y="0"/>
                    </a:lnTo>
                    <a:lnTo>
                      <a:pt x="9" y="0"/>
                    </a:lnTo>
                    <a:lnTo>
                      <a:pt x="9" y="0"/>
                    </a:lnTo>
                    <a:lnTo>
                      <a:pt x="11" y="0"/>
                    </a:lnTo>
                    <a:lnTo>
                      <a:pt x="11" y="0"/>
                    </a:lnTo>
                    <a:lnTo>
                      <a:pt x="11" y="0"/>
                    </a:lnTo>
                    <a:lnTo>
                      <a:pt x="14" y="0"/>
                    </a:lnTo>
                    <a:lnTo>
                      <a:pt x="14" y="0"/>
                    </a:lnTo>
                    <a:lnTo>
                      <a:pt x="14" y="0"/>
                    </a:lnTo>
                    <a:lnTo>
                      <a:pt x="16" y="0"/>
                    </a:lnTo>
                    <a:lnTo>
                      <a:pt x="16" y="0"/>
                    </a:lnTo>
                    <a:lnTo>
                      <a:pt x="16" y="0"/>
                    </a:lnTo>
                    <a:lnTo>
                      <a:pt x="16" y="3"/>
                    </a:lnTo>
                    <a:lnTo>
                      <a:pt x="16" y="3"/>
                    </a:lnTo>
                    <a:lnTo>
                      <a:pt x="16" y="3"/>
                    </a:lnTo>
                    <a:lnTo>
                      <a:pt x="16" y="5"/>
                    </a:lnTo>
                    <a:lnTo>
                      <a:pt x="18" y="5"/>
                    </a:lnTo>
                    <a:lnTo>
                      <a:pt x="18" y="5"/>
                    </a:lnTo>
                    <a:lnTo>
                      <a:pt x="18" y="5"/>
                    </a:lnTo>
                    <a:lnTo>
                      <a:pt x="18" y="7"/>
                    </a:lnTo>
                    <a:lnTo>
                      <a:pt x="21" y="7"/>
                    </a:lnTo>
                    <a:lnTo>
                      <a:pt x="21" y="7"/>
                    </a:lnTo>
                    <a:lnTo>
                      <a:pt x="21" y="7"/>
                    </a:lnTo>
                    <a:lnTo>
                      <a:pt x="21" y="7"/>
                    </a:lnTo>
                    <a:lnTo>
                      <a:pt x="21" y="7"/>
                    </a:lnTo>
                    <a:lnTo>
                      <a:pt x="23" y="7"/>
                    </a:lnTo>
                    <a:lnTo>
                      <a:pt x="23" y="10"/>
                    </a:lnTo>
                    <a:lnTo>
                      <a:pt x="23" y="10"/>
                    </a:lnTo>
                    <a:lnTo>
                      <a:pt x="23" y="10"/>
                    </a:lnTo>
                    <a:lnTo>
                      <a:pt x="23" y="10"/>
                    </a:lnTo>
                    <a:lnTo>
                      <a:pt x="26" y="10"/>
                    </a:lnTo>
                    <a:lnTo>
                      <a:pt x="26" y="12"/>
                    </a:lnTo>
                    <a:lnTo>
                      <a:pt x="26" y="12"/>
                    </a:lnTo>
                    <a:lnTo>
                      <a:pt x="26" y="12"/>
                    </a:lnTo>
                    <a:lnTo>
                      <a:pt x="28" y="12"/>
                    </a:lnTo>
                    <a:lnTo>
                      <a:pt x="28" y="15"/>
                    </a:lnTo>
                    <a:lnTo>
                      <a:pt x="28" y="15"/>
                    </a:lnTo>
                    <a:lnTo>
                      <a:pt x="28" y="15"/>
                    </a:lnTo>
                    <a:lnTo>
                      <a:pt x="28" y="17"/>
                    </a:lnTo>
                    <a:lnTo>
                      <a:pt x="28" y="17"/>
                    </a:lnTo>
                    <a:lnTo>
                      <a:pt x="28" y="17"/>
                    </a:lnTo>
                    <a:lnTo>
                      <a:pt x="28" y="17"/>
                    </a:lnTo>
                    <a:lnTo>
                      <a:pt x="30" y="17"/>
                    </a:lnTo>
                    <a:lnTo>
                      <a:pt x="30" y="19"/>
                    </a:lnTo>
                    <a:lnTo>
                      <a:pt x="30" y="19"/>
                    </a:lnTo>
                    <a:lnTo>
                      <a:pt x="30" y="19"/>
                    </a:lnTo>
                    <a:lnTo>
                      <a:pt x="30" y="22"/>
                    </a:lnTo>
                    <a:lnTo>
                      <a:pt x="30" y="22"/>
                    </a:lnTo>
                    <a:lnTo>
                      <a:pt x="30" y="22"/>
                    </a:lnTo>
                    <a:lnTo>
                      <a:pt x="30" y="24"/>
                    </a:lnTo>
                    <a:lnTo>
                      <a:pt x="33" y="24"/>
                    </a:lnTo>
                    <a:lnTo>
                      <a:pt x="33" y="24"/>
                    </a:lnTo>
                    <a:lnTo>
                      <a:pt x="33" y="24"/>
                    </a:lnTo>
                    <a:lnTo>
                      <a:pt x="33" y="26"/>
                    </a:lnTo>
                    <a:lnTo>
                      <a:pt x="35" y="26"/>
                    </a:lnTo>
                    <a:lnTo>
                      <a:pt x="35" y="26"/>
                    </a:lnTo>
                    <a:lnTo>
                      <a:pt x="35" y="26"/>
                    </a:lnTo>
                    <a:lnTo>
                      <a:pt x="35" y="26"/>
                    </a:lnTo>
                    <a:lnTo>
                      <a:pt x="35" y="29"/>
                    </a:lnTo>
                    <a:lnTo>
                      <a:pt x="35" y="29"/>
                    </a:lnTo>
                    <a:lnTo>
                      <a:pt x="35" y="29"/>
                    </a:lnTo>
                    <a:lnTo>
                      <a:pt x="37" y="29"/>
                    </a:lnTo>
                    <a:lnTo>
                      <a:pt x="37" y="31"/>
                    </a:lnTo>
                    <a:lnTo>
                      <a:pt x="37" y="31"/>
                    </a:lnTo>
                    <a:lnTo>
                      <a:pt x="37" y="34"/>
                    </a:lnTo>
                    <a:lnTo>
                      <a:pt x="37" y="34"/>
                    </a:lnTo>
                    <a:lnTo>
                      <a:pt x="37" y="34"/>
                    </a:lnTo>
                    <a:lnTo>
                      <a:pt x="37" y="34"/>
                    </a:lnTo>
                    <a:lnTo>
                      <a:pt x="40" y="34"/>
                    </a:lnTo>
                    <a:lnTo>
                      <a:pt x="40" y="36"/>
                    </a:lnTo>
                    <a:lnTo>
                      <a:pt x="40" y="36"/>
                    </a:lnTo>
                    <a:lnTo>
                      <a:pt x="40" y="36"/>
                    </a:lnTo>
                    <a:lnTo>
                      <a:pt x="40" y="36"/>
                    </a:lnTo>
                    <a:lnTo>
                      <a:pt x="40" y="38"/>
                    </a:lnTo>
                    <a:lnTo>
                      <a:pt x="40" y="38"/>
                    </a:lnTo>
                    <a:lnTo>
                      <a:pt x="40" y="41"/>
                    </a:lnTo>
                    <a:lnTo>
                      <a:pt x="40" y="41"/>
                    </a:lnTo>
                    <a:lnTo>
                      <a:pt x="42" y="41"/>
                    </a:lnTo>
                    <a:lnTo>
                      <a:pt x="42" y="43"/>
                    </a:lnTo>
                    <a:lnTo>
                      <a:pt x="42" y="43"/>
                    </a:lnTo>
                    <a:lnTo>
                      <a:pt x="42" y="45"/>
                    </a:lnTo>
                    <a:lnTo>
                      <a:pt x="42" y="45"/>
                    </a:lnTo>
                    <a:lnTo>
                      <a:pt x="42" y="45"/>
                    </a:lnTo>
                    <a:lnTo>
                      <a:pt x="42" y="48"/>
                    </a:lnTo>
                    <a:lnTo>
                      <a:pt x="42" y="48"/>
                    </a:lnTo>
                    <a:lnTo>
                      <a:pt x="42" y="48"/>
                    </a:lnTo>
                    <a:lnTo>
                      <a:pt x="44" y="48"/>
                    </a:lnTo>
                    <a:lnTo>
                      <a:pt x="44" y="48"/>
                    </a:lnTo>
                    <a:lnTo>
                      <a:pt x="44" y="50"/>
                    </a:lnTo>
                    <a:lnTo>
                      <a:pt x="44" y="50"/>
                    </a:lnTo>
                    <a:lnTo>
                      <a:pt x="44" y="50"/>
                    </a:lnTo>
                    <a:lnTo>
                      <a:pt x="44" y="52"/>
                    </a:lnTo>
                    <a:lnTo>
                      <a:pt x="44" y="52"/>
                    </a:lnTo>
                    <a:lnTo>
                      <a:pt x="44" y="52"/>
                    </a:lnTo>
                    <a:lnTo>
                      <a:pt x="47" y="52"/>
                    </a:lnTo>
                    <a:lnTo>
                      <a:pt x="47" y="55"/>
                    </a:lnTo>
                    <a:lnTo>
                      <a:pt x="47" y="55"/>
                    </a:lnTo>
                    <a:lnTo>
                      <a:pt x="47" y="55"/>
                    </a:lnTo>
                    <a:lnTo>
                      <a:pt x="49" y="55"/>
                    </a:lnTo>
                    <a:lnTo>
                      <a:pt x="49" y="57"/>
                    </a:lnTo>
                    <a:lnTo>
                      <a:pt x="49" y="57"/>
                    </a:lnTo>
                    <a:lnTo>
                      <a:pt x="49" y="57"/>
                    </a:lnTo>
                    <a:lnTo>
                      <a:pt x="49" y="57"/>
                    </a:lnTo>
                    <a:lnTo>
                      <a:pt x="49" y="60"/>
                    </a:lnTo>
                    <a:lnTo>
                      <a:pt x="49" y="60"/>
                    </a:lnTo>
                    <a:lnTo>
                      <a:pt x="49" y="62"/>
                    </a:lnTo>
                    <a:lnTo>
                      <a:pt x="49" y="62"/>
                    </a:lnTo>
                    <a:lnTo>
                      <a:pt x="49" y="62"/>
                    </a:lnTo>
                    <a:lnTo>
                      <a:pt x="49" y="64"/>
                    </a:lnTo>
                    <a:lnTo>
                      <a:pt x="49" y="64"/>
                    </a:lnTo>
                    <a:lnTo>
                      <a:pt x="49" y="67"/>
                    </a:lnTo>
                    <a:lnTo>
                      <a:pt x="49" y="67"/>
                    </a:lnTo>
                    <a:lnTo>
                      <a:pt x="49" y="67"/>
                    </a:lnTo>
                    <a:lnTo>
                      <a:pt x="49" y="69"/>
                    </a:lnTo>
                    <a:lnTo>
                      <a:pt x="49" y="69"/>
                    </a:lnTo>
                    <a:lnTo>
                      <a:pt x="49" y="71"/>
                    </a:lnTo>
                    <a:lnTo>
                      <a:pt x="49" y="71"/>
                    </a:lnTo>
                    <a:lnTo>
                      <a:pt x="52" y="71"/>
                    </a:lnTo>
                    <a:lnTo>
                      <a:pt x="52" y="74"/>
                    </a:lnTo>
                    <a:lnTo>
                      <a:pt x="49" y="74"/>
                    </a:lnTo>
                    <a:lnTo>
                      <a:pt x="49" y="74"/>
                    </a:lnTo>
                    <a:lnTo>
                      <a:pt x="49" y="76"/>
                    </a:lnTo>
                    <a:lnTo>
                      <a:pt x="49" y="76"/>
                    </a:lnTo>
                    <a:lnTo>
                      <a:pt x="49" y="76"/>
                    </a:lnTo>
                    <a:lnTo>
                      <a:pt x="49" y="79"/>
                    </a:lnTo>
                    <a:lnTo>
                      <a:pt x="49" y="79"/>
                    </a:lnTo>
                    <a:lnTo>
                      <a:pt x="49" y="79"/>
                    </a:lnTo>
                    <a:lnTo>
                      <a:pt x="49" y="81"/>
                    </a:lnTo>
                    <a:lnTo>
                      <a:pt x="49" y="81"/>
                    </a:lnTo>
                    <a:lnTo>
                      <a:pt x="49" y="81"/>
                    </a:lnTo>
                    <a:lnTo>
                      <a:pt x="49" y="83"/>
                    </a:lnTo>
                    <a:lnTo>
                      <a:pt x="49" y="83"/>
                    </a:lnTo>
                    <a:lnTo>
                      <a:pt x="47" y="83"/>
                    </a:lnTo>
                    <a:lnTo>
                      <a:pt x="47" y="86"/>
                    </a:lnTo>
                    <a:lnTo>
                      <a:pt x="47" y="86"/>
                    </a:lnTo>
                    <a:lnTo>
                      <a:pt x="47" y="86"/>
                    </a:lnTo>
                    <a:lnTo>
                      <a:pt x="47" y="86"/>
                    </a:lnTo>
                    <a:lnTo>
                      <a:pt x="44" y="86"/>
                    </a:lnTo>
                    <a:lnTo>
                      <a:pt x="44" y="88"/>
                    </a:lnTo>
                    <a:lnTo>
                      <a:pt x="44" y="88"/>
                    </a:lnTo>
                    <a:lnTo>
                      <a:pt x="44" y="88"/>
                    </a:lnTo>
                    <a:lnTo>
                      <a:pt x="44" y="88"/>
                    </a:lnTo>
                    <a:lnTo>
                      <a:pt x="44" y="90"/>
                    </a:lnTo>
                    <a:lnTo>
                      <a:pt x="42" y="90"/>
                    </a:lnTo>
                    <a:lnTo>
                      <a:pt x="42" y="90"/>
                    </a:lnTo>
                    <a:lnTo>
                      <a:pt x="42" y="90"/>
                    </a:lnTo>
                    <a:lnTo>
                      <a:pt x="42" y="90"/>
                    </a:lnTo>
                    <a:lnTo>
                      <a:pt x="42" y="93"/>
                    </a:lnTo>
                    <a:lnTo>
                      <a:pt x="40" y="93"/>
                    </a:lnTo>
                    <a:lnTo>
                      <a:pt x="40" y="93"/>
                    </a:lnTo>
                    <a:lnTo>
                      <a:pt x="40" y="93"/>
                    </a:lnTo>
                    <a:lnTo>
                      <a:pt x="37" y="93"/>
                    </a:lnTo>
                    <a:lnTo>
                      <a:pt x="37" y="95"/>
                    </a:lnTo>
                    <a:lnTo>
                      <a:pt x="37" y="95"/>
                    </a:lnTo>
                    <a:lnTo>
                      <a:pt x="37" y="95"/>
                    </a:lnTo>
                    <a:lnTo>
                      <a:pt x="37" y="95"/>
                    </a:lnTo>
                    <a:lnTo>
                      <a:pt x="35" y="95"/>
                    </a:lnTo>
                    <a:lnTo>
                      <a:pt x="35" y="95"/>
                    </a:lnTo>
                    <a:lnTo>
                      <a:pt x="35" y="95"/>
                    </a:lnTo>
                    <a:lnTo>
                      <a:pt x="35" y="95"/>
                    </a:lnTo>
                    <a:lnTo>
                      <a:pt x="33" y="95"/>
                    </a:lnTo>
                    <a:lnTo>
                      <a:pt x="33" y="95"/>
                    </a:lnTo>
                    <a:lnTo>
                      <a:pt x="30" y="95"/>
                    </a:lnTo>
                    <a:lnTo>
                      <a:pt x="30" y="95"/>
                    </a:lnTo>
                    <a:lnTo>
                      <a:pt x="30" y="97"/>
                    </a:lnTo>
                    <a:lnTo>
                      <a:pt x="30" y="97"/>
                    </a:lnTo>
                    <a:lnTo>
                      <a:pt x="28" y="97"/>
                    </a:lnTo>
                    <a:lnTo>
                      <a:pt x="28" y="97"/>
                    </a:lnTo>
                    <a:lnTo>
                      <a:pt x="28" y="97"/>
                    </a:lnTo>
                    <a:lnTo>
                      <a:pt x="28" y="97"/>
                    </a:lnTo>
                    <a:lnTo>
                      <a:pt x="28" y="100"/>
                    </a:lnTo>
                    <a:lnTo>
                      <a:pt x="26" y="100"/>
                    </a:lnTo>
                    <a:lnTo>
                      <a:pt x="26" y="100"/>
                    </a:lnTo>
                    <a:lnTo>
                      <a:pt x="26" y="100"/>
                    </a:lnTo>
                    <a:lnTo>
                      <a:pt x="23" y="100"/>
                    </a:lnTo>
                    <a:lnTo>
                      <a:pt x="23" y="100"/>
                    </a:lnTo>
                    <a:lnTo>
                      <a:pt x="23" y="100"/>
                    </a:lnTo>
                    <a:lnTo>
                      <a:pt x="21" y="100"/>
                    </a:lnTo>
                    <a:lnTo>
                      <a:pt x="21" y="100"/>
                    </a:lnTo>
                    <a:lnTo>
                      <a:pt x="21" y="100"/>
                    </a:lnTo>
                    <a:lnTo>
                      <a:pt x="18" y="100"/>
                    </a:lnTo>
                    <a:lnTo>
                      <a:pt x="18" y="100"/>
                    </a:lnTo>
                    <a:lnTo>
                      <a:pt x="18" y="100"/>
                    </a:lnTo>
                    <a:lnTo>
                      <a:pt x="16" y="100"/>
                    </a:lnTo>
                    <a:lnTo>
                      <a:pt x="16" y="100"/>
                    </a:lnTo>
                    <a:lnTo>
                      <a:pt x="16" y="100"/>
                    </a:lnTo>
                    <a:lnTo>
                      <a:pt x="16" y="97"/>
                    </a:lnTo>
                    <a:lnTo>
                      <a:pt x="14" y="97"/>
                    </a:lnTo>
                    <a:lnTo>
                      <a:pt x="14" y="97"/>
                    </a:lnTo>
                    <a:lnTo>
                      <a:pt x="14" y="97"/>
                    </a:lnTo>
                    <a:lnTo>
                      <a:pt x="11" y="97"/>
                    </a:lnTo>
                    <a:lnTo>
                      <a:pt x="11" y="95"/>
                    </a:lnTo>
                    <a:lnTo>
                      <a:pt x="11" y="95"/>
                    </a:lnTo>
                    <a:lnTo>
                      <a:pt x="11" y="95"/>
                    </a:lnTo>
                    <a:lnTo>
                      <a:pt x="11" y="95"/>
                    </a:lnTo>
                    <a:lnTo>
                      <a:pt x="11" y="95"/>
                    </a:lnTo>
                    <a:lnTo>
                      <a:pt x="11" y="93"/>
                    </a:lnTo>
                    <a:lnTo>
                      <a:pt x="9" y="93"/>
                    </a:lnTo>
                    <a:lnTo>
                      <a:pt x="9" y="93"/>
                    </a:lnTo>
                    <a:lnTo>
                      <a:pt x="9" y="90"/>
                    </a:lnTo>
                    <a:lnTo>
                      <a:pt x="9" y="90"/>
                    </a:lnTo>
                    <a:lnTo>
                      <a:pt x="9" y="88"/>
                    </a:lnTo>
                    <a:lnTo>
                      <a:pt x="9" y="88"/>
                    </a:lnTo>
                    <a:lnTo>
                      <a:pt x="9" y="88"/>
                    </a:lnTo>
                    <a:lnTo>
                      <a:pt x="9" y="86"/>
                    </a:lnTo>
                    <a:lnTo>
                      <a:pt x="9" y="86"/>
                    </a:lnTo>
                    <a:lnTo>
                      <a:pt x="9" y="86"/>
                    </a:lnTo>
                    <a:lnTo>
                      <a:pt x="9" y="86"/>
                    </a:lnTo>
                    <a:lnTo>
                      <a:pt x="9" y="83"/>
                    </a:lnTo>
                    <a:lnTo>
                      <a:pt x="9" y="83"/>
                    </a:lnTo>
                    <a:lnTo>
                      <a:pt x="9" y="81"/>
                    </a:lnTo>
                    <a:lnTo>
                      <a:pt x="7" y="81"/>
                    </a:lnTo>
                    <a:lnTo>
                      <a:pt x="7" y="81"/>
                    </a:lnTo>
                    <a:lnTo>
                      <a:pt x="7" y="79"/>
                    </a:lnTo>
                    <a:lnTo>
                      <a:pt x="7" y="79"/>
                    </a:lnTo>
                    <a:lnTo>
                      <a:pt x="7" y="79"/>
                    </a:lnTo>
                    <a:lnTo>
                      <a:pt x="7" y="76"/>
                    </a:lnTo>
                    <a:lnTo>
                      <a:pt x="7" y="76"/>
                    </a:lnTo>
                    <a:lnTo>
                      <a:pt x="7" y="76"/>
                    </a:lnTo>
                    <a:lnTo>
                      <a:pt x="7" y="74"/>
                    </a:lnTo>
                    <a:lnTo>
                      <a:pt x="7" y="74"/>
                    </a:lnTo>
                    <a:lnTo>
                      <a:pt x="7" y="71"/>
                    </a:lnTo>
                    <a:lnTo>
                      <a:pt x="7" y="71"/>
                    </a:lnTo>
                    <a:lnTo>
                      <a:pt x="7" y="69"/>
                    </a:lnTo>
                    <a:lnTo>
                      <a:pt x="4" y="69"/>
                    </a:lnTo>
                    <a:lnTo>
                      <a:pt x="4" y="69"/>
                    </a:lnTo>
                    <a:lnTo>
                      <a:pt x="4" y="67"/>
                    </a:lnTo>
                    <a:lnTo>
                      <a:pt x="4" y="67"/>
                    </a:lnTo>
                    <a:lnTo>
                      <a:pt x="7" y="67"/>
                    </a:lnTo>
                    <a:lnTo>
                      <a:pt x="7" y="67"/>
                    </a:lnTo>
                    <a:lnTo>
                      <a:pt x="4" y="67"/>
                    </a:lnTo>
                    <a:lnTo>
                      <a:pt x="4" y="64"/>
                    </a:lnTo>
                    <a:lnTo>
                      <a:pt x="4" y="64"/>
                    </a:lnTo>
                    <a:lnTo>
                      <a:pt x="4" y="62"/>
                    </a:lnTo>
                    <a:lnTo>
                      <a:pt x="4" y="62"/>
                    </a:lnTo>
                    <a:lnTo>
                      <a:pt x="4" y="60"/>
                    </a:lnTo>
                    <a:lnTo>
                      <a:pt x="4" y="60"/>
                    </a:lnTo>
                    <a:lnTo>
                      <a:pt x="4" y="60"/>
                    </a:lnTo>
                    <a:lnTo>
                      <a:pt x="4" y="57"/>
                    </a:lnTo>
                    <a:lnTo>
                      <a:pt x="4" y="57"/>
                    </a:lnTo>
                    <a:lnTo>
                      <a:pt x="4" y="57"/>
                    </a:lnTo>
                    <a:lnTo>
                      <a:pt x="4" y="57"/>
                    </a:lnTo>
                    <a:lnTo>
                      <a:pt x="4" y="55"/>
                    </a:lnTo>
                    <a:lnTo>
                      <a:pt x="4" y="55"/>
                    </a:lnTo>
                    <a:lnTo>
                      <a:pt x="4" y="55"/>
                    </a:lnTo>
                    <a:lnTo>
                      <a:pt x="4" y="52"/>
                    </a:lnTo>
                    <a:lnTo>
                      <a:pt x="4" y="52"/>
                    </a:lnTo>
                    <a:lnTo>
                      <a:pt x="4" y="50"/>
                    </a:lnTo>
                    <a:lnTo>
                      <a:pt x="4" y="50"/>
                    </a:lnTo>
                    <a:lnTo>
                      <a:pt x="4" y="50"/>
                    </a:lnTo>
                    <a:lnTo>
                      <a:pt x="4" y="48"/>
                    </a:lnTo>
                    <a:lnTo>
                      <a:pt x="4" y="48"/>
                    </a:lnTo>
                    <a:lnTo>
                      <a:pt x="4" y="48"/>
                    </a:lnTo>
                    <a:lnTo>
                      <a:pt x="2" y="48"/>
                    </a:lnTo>
                    <a:lnTo>
                      <a:pt x="2" y="45"/>
                    </a:lnTo>
                    <a:lnTo>
                      <a:pt x="2" y="45"/>
                    </a:lnTo>
                    <a:lnTo>
                      <a:pt x="2" y="43"/>
                    </a:lnTo>
                    <a:lnTo>
                      <a:pt x="2" y="43"/>
                    </a:lnTo>
                    <a:lnTo>
                      <a:pt x="2" y="41"/>
                    </a:lnTo>
                    <a:lnTo>
                      <a:pt x="4" y="41"/>
                    </a:lnTo>
                    <a:lnTo>
                      <a:pt x="4" y="41"/>
                    </a:lnTo>
                    <a:lnTo>
                      <a:pt x="4" y="38"/>
                    </a:lnTo>
                    <a:lnTo>
                      <a:pt x="4" y="38"/>
                    </a:lnTo>
                    <a:lnTo>
                      <a:pt x="4" y="38"/>
                    </a:lnTo>
                    <a:lnTo>
                      <a:pt x="4" y="36"/>
                    </a:lnTo>
                    <a:lnTo>
                      <a:pt x="4" y="36"/>
                    </a:lnTo>
                    <a:lnTo>
                      <a:pt x="4" y="36"/>
                    </a:lnTo>
                    <a:lnTo>
                      <a:pt x="4" y="34"/>
                    </a:lnTo>
                    <a:lnTo>
                      <a:pt x="4" y="34"/>
                    </a:lnTo>
                    <a:lnTo>
                      <a:pt x="4" y="36"/>
                    </a:lnTo>
                    <a:lnTo>
                      <a:pt x="4" y="36"/>
                    </a:lnTo>
                    <a:lnTo>
                      <a:pt x="7" y="36"/>
                    </a:lnTo>
                    <a:lnTo>
                      <a:pt x="7" y="36"/>
                    </a:lnTo>
                    <a:lnTo>
                      <a:pt x="7" y="34"/>
                    </a:lnTo>
                    <a:lnTo>
                      <a:pt x="7" y="34"/>
                    </a:lnTo>
                    <a:lnTo>
                      <a:pt x="7" y="34"/>
                    </a:lnTo>
                    <a:lnTo>
                      <a:pt x="7" y="31"/>
                    </a:lnTo>
                    <a:lnTo>
                      <a:pt x="9" y="31"/>
                    </a:lnTo>
                    <a:lnTo>
                      <a:pt x="9" y="31"/>
                    </a:lnTo>
                    <a:lnTo>
                      <a:pt x="9" y="29"/>
                    </a:lnTo>
                    <a:lnTo>
                      <a:pt x="9" y="29"/>
                    </a:lnTo>
                    <a:lnTo>
                      <a:pt x="9" y="26"/>
                    </a:lnTo>
                    <a:lnTo>
                      <a:pt x="7" y="26"/>
                    </a:lnTo>
                    <a:lnTo>
                      <a:pt x="7" y="26"/>
                    </a:lnTo>
                    <a:lnTo>
                      <a:pt x="7" y="26"/>
                    </a:lnTo>
                    <a:lnTo>
                      <a:pt x="7" y="24"/>
                    </a:lnTo>
                    <a:lnTo>
                      <a:pt x="7" y="24"/>
                    </a:lnTo>
                    <a:lnTo>
                      <a:pt x="7" y="24"/>
                    </a:lnTo>
                    <a:lnTo>
                      <a:pt x="7" y="22"/>
                    </a:lnTo>
                    <a:lnTo>
                      <a:pt x="4" y="22"/>
                    </a:lnTo>
                    <a:lnTo>
                      <a:pt x="4" y="22"/>
                    </a:lnTo>
                    <a:lnTo>
                      <a:pt x="4" y="22"/>
                    </a:lnTo>
                    <a:lnTo>
                      <a:pt x="4" y="22"/>
                    </a:lnTo>
                    <a:lnTo>
                      <a:pt x="2" y="22"/>
                    </a:lnTo>
                    <a:lnTo>
                      <a:pt x="2" y="22"/>
                    </a:lnTo>
                    <a:lnTo>
                      <a:pt x="2" y="22"/>
                    </a:lnTo>
                    <a:lnTo>
                      <a:pt x="0" y="22"/>
                    </a:lnTo>
                    <a:lnTo>
                      <a:pt x="0" y="19"/>
                    </a:lnTo>
                    <a:lnTo>
                      <a:pt x="0" y="19"/>
                    </a:lnTo>
                    <a:lnTo>
                      <a:pt x="0" y="19"/>
                    </a:lnTo>
                    <a:lnTo>
                      <a:pt x="0" y="19"/>
                    </a:lnTo>
                    <a:lnTo>
                      <a:pt x="2" y="19"/>
                    </a:lnTo>
                    <a:lnTo>
                      <a:pt x="2" y="19"/>
                    </a:lnTo>
                    <a:lnTo>
                      <a:pt x="2" y="19"/>
                    </a:lnTo>
                    <a:lnTo>
                      <a:pt x="2" y="19"/>
                    </a:lnTo>
                    <a:lnTo>
                      <a:pt x="2" y="19"/>
                    </a:lnTo>
                    <a:lnTo>
                      <a:pt x="4" y="19"/>
                    </a:lnTo>
                    <a:lnTo>
                      <a:pt x="4" y="19"/>
                    </a:lnTo>
                    <a:lnTo>
                      <a:pt x="4" y="19"/>
                    </a:lnTo>
                    <a:lnTo>
                      <a:pt x="7" y="19"/>
                    </a:lnTo>
                    <a:lnTo>
                      <a:pt x="7" y="19"/>
                    </a:lnTo>
                    <a:lnTo>
                      <a:pt x="7" y="19"/>
                    </a:lnTo>
                    <a:lnTo>
                      <a:pt x="9" y="19"/>
                    </a:lnTo>
                    <a:lnTo>
                      <a:pt x="9" y="22"/>
                    </a:lnTo>
                    <a:lnTo>
                      <a:pt x="9" y="22"/>
                    </a:lnTo>
                    <a:lnTo>
                      <a:pt x="9" y="22"/>
                    </a:lnTo>
                    <a:lnTo>
                      <a:pt x="11" y="22"/>
                    </a:lnTo>
                    <a:lnTo>
                      <a:pt x="11" y="19"/>
                    </a:lnTo>
                    <a:lnTo>
                      <a:pt x="11" y="19"/>
                    </a:lnTo>
                    <a:lnTo>
                      <a:pt x="11" y="17"/>
                    </a:lnTo>
                    <a:lnTo>
                      <a:pt x="11" y="17"/>
                    </a:lnTo>
                    <a:lnTo>
                      <a:pt x="11" y="17"/>
                    </a:lnTo>
                    <a:lnTo>
                      <a:pt x="11" y="17"/>
                    </a:lnTo>
                    <a:lnTo>
                      <a:pt x="11" y="15"/>
                    </a:lnTo>
                    <a:lnTo>
                      <a:pt x="11" y="1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7" name="Freeform 119"/>
              <p:cNvSpPr>
                <a:spLocks/>
              </p:cNvSpPr>
              <p:nvPr/>
            </p:nvSpPr>
            <p:spPr bwMode="auto">
              <a:xfrm>
                <a:off x="1584" y="1874"/>
                <a:ext cx="33" cy="43"/>
              </a:xfrm>
              <a:custGeom>
                <a:avLst/>
                <a:gdLst/>
                <a:ahLst/>
                <a:cxnLst>
                  <a:cxn ang="0">
                    <a:pos x="19" y="2"/>
                  </a:cxn>
                  <a:cxn ang="0">
                    <a:pos x="21" y="2"/>
                  </a:cxn>
                  <a:cxn ang="0">
                    <a:pos x="23" y="2"/>
                  </a:cxn>
                  <a:cxn ang="0">
                    <a:pos x="26" y="0"/>
                  </a:cxn>
                  <a:cxn ang="0">
                    <a:pos x="28" y="2"/>
                  </a:cxn>
                  <a:cxn ang="0">
                    <a:pos x="28" y="2"/>
                  </a:cxn>
                  <a:cxn ang="0">
                    <a:pos x="26" y="5"/>
                  </a:cxn>
                  <a:cxn ang="0">
                    <a:pos x="28" y="5"/>
                  </a:cxn>
                  <a:cxn ang="0">
                    <a:pos x="30" y="7"/>
                  </a:cxn>
                  <a:cxn ang="0">
                    <a:pos x="30" y="9"/>
                  </a:cxn>
                  <a:cxn ang="0">
                    <a:pos x="33" y="12"/>
                  </a:cxn>
                  <a:cxn ang="0">
                    <a:pos x="30" y="14"/>
                  </a:cxn>
                  <a:cxn ang="0">
                    <a:pos x="30" y="14"/>
                  </a:cxn>
                  <a:cxn ang="0">
                    <a:pos x="28" y="17"/>
                  </a:cxn>
                  <a:cxn ang="0">
                    <a:pos x="26" y="17"/>
                  </a:cxn>
                  <a:cxn ang="0">
                    <a:pos x="26" y="19"/>
                  </a:cxn>
                  <a:cxn ang="0">
                    <a:pos x="26" y="21"/>
                  </a:cxn>
                  <a:cxn ang="0">
                    <a:pos x="26" y="21"/>
                  </a:cxn>
                  <a:cxn ang="0">
                    <a:pos x="23" y="21"/>
                  </a:cxn>
                  <a:cxn ang="0">
                    <a:pos x="21" y="21"/>
                  </a:cxn>
                  <a:cxn ang="0">
                    <a:pos x="19" y="24"/>
                  </a:cxn>
                  <a:cxn ang="0">
                    <a:pos x="19" y="24"/>
                  </a:cxn>
                  <a:cxn ang="0">
                    <a:pos x="19" y="26"/>
                  </a:cxn>
                  <a:cxn ang="0">
                    <a:pos x="19" y="28"/>
                  </a:cxn>
                  <a:cxn ang="0">
                    <a:pos x="19" y="31"/>
                  </a:cxn>
                  <a:cxn ang="0">
                    <a:pos x="16" y="33"/>
                  </a:cxn>
                  <a:cxn ang="0">
                    <a:pos x="16" y="33"/>
                  </a:cxn>
                  <a:cxn ang="0">
                    <a:pos x="14" y="35"/>
                  </a:cxn>
                  <a:cxn ang="0">
                    <a:pos x="11" y="35"/>
                  </a:cxn>
                  <a:cxn ang="0">
                    <a:pos x="9" y="35"/>
                  </a:cxn>
                  <a:cxn ang="0">
                    <a:pos x="9" y="38"/>
                  </a:cxn>
                  <a:cxn ang="0">
                    <a:pos x="7" y="40"/>
                  </a:cxn>
                  <a:cxn ang="0">
                    <a:pos x="7" y="43"/>
                  </a:cxn>
                  <a:cxn ang="0">
                    <a:pos x="4" y="40"/>
                  </a:cxn>
                  <a:cxn ang="0">
                    <a:pos x="2" y="40"/>
                  </a:cxn>
                  <a:cxn ang="0">
                    <a:pos x="0" y="40"/>
                  </a:cxn>
                  <a:cxn ang="0">
                    <a:pos x="0" y="38"/>
                  </a:cxn>
                  <a:cxn ang="0">
                    <a:pos x="2" y="38"/>
                  </a:cxn>
                  <a:cxn ang="0">
                    <a:pos x="0" y="35"/>
                  </a:cxn>
                  <a:cxn ang="0">
                    <a:pos x="2" y="33"/>
                  </a:cxn>
                  <a:cxn ang="0">
                    <a:pos x="2" y="31"/>
                  </a:cxn>
                  <a:cxn ang="0">
                    <a:pos x="4" y="31"/>
                  </a:cxn>
                  <a:cxn ang="0">
                    <a:pos x="4" y="28"/>
                  </a:cxn>
                  <a:cxn ang="0">
                    <a:pos x="7" y="26"/>
                  </a:cxn>
                  <a:cxn ang="0">
                    <a:pos x="7" y="24"/>
                  </a:cxn>
                  <a:cxn ang="0">
                    <a:pos x="7" y="21"/>
                  </a:cxn>
                  <a:cxn ang="0">
                    <a:pos x="9" y="19"/>
                  </a:cxn>
                  <a:cxn ang="0">
                    <a:pos x="9" y="17"/>
                  </a:cxn>
                  <a:cxn ang="0">
                    <a:pos x="11" y="14"/>
                  </a:cxn>
                  <a:cxn ang="0">
                    <a:pos x="11" y="12"/>
                  </a:cxn>
                  <a:cxn ang="0">
                    <a:pos x="11" y="9"/>
                  </a:cxn>
                  <a:cxn ang="0">
                    <a:pos x="11" y="7"/>
                  </a:cxn>
                  <a:cxn ang="0">
                    <a:pos x="14" y="7"/>
                  </a:cxn>
                  <a:cxn ang="0">
                    <a:pos x="16" y="5"/>
                  </a:cxn>
                  <a:cxn ang="0">
                    <a:pos x="16" y="5"/>
                  </a:cxn>
                  <a:cxn ang="0">
                    <a:pos x="19" y="2"/>
                  </a:cxn>
                </a:cxnLst>
                <a:rect l="0" t="0" r="r" b="b"/>
                <a:pathLst>
                  <a:path w="33" h="43">
                    <a:moveTo>
                      <a:pt x="19" y="0"/>
                    </a:moveTo>
                    <a:lnTo>
                      <a:pt x="19" y="0"/>
                    </a:lnTo>
                    <a:lnTo>
                      <a:pt x="19" y="2"/>
                    </a:lnTo>
                    <a:lnTo>
                      <a:pt x="19" y="2"/>
                    </a:lnTo>
                    <a:lnTo>
                      <a:pt x="21" y="2"/>
                    </a:lnTo>
                    <a:lnTo>
                      <a:pt x="21" y="2"/>
                    </a:lnTo>
                    <a:lnTo>
                      <a:pt x="23" y="2"/>
                    </a:lnTo>
                    <a:lnTo>
                      <a:pt x="23" y="2"/>
                    </a:lnTo>
                    <a:lnTo>
                      <a:pt x="23" y="2"/>
                    </a:lnTo>
                    <a:lnTo>
                      <a:pt x="26" y="2"/>
                    </a:lnTo>
                    <a:lnTo>
                      <a:pt x="26" y="0"/>
                    </a:lnTo>
                    <a:lnTo>
                      <a:pt x="26" y="0"/>
                    </a:lnTo>
                    <a:lnTo>
                      <a:pt x="26" y="0"/>
                    </a:lnTo>
                    <a:lnTo>
                      <a:pt x="26" y="2"/>
                    </a:lnTo>
                    <a:lnTo>
                      <a:pt x="28" y="2"/>
                    </a:lnTo>
                    <a:lnTo>
                      <a:pt x="28" y="2"/>
                    </a:lnTo>
                    <a:lnTo>
                      <a:pt x="28" y="2"/>
                    </a:lnTo>
                    <a:lnTo>
                      <a:pt x="28" y="2"/>
                    </a:lnTo>
                    <a:lnTo>
                      <a:pt x="28" y="5"/>
                    </a:lnTo>
                    <a:lnTo>
                      <a:pt x="26" y="5"/>
                    </a:lnTo>
                    <a:lnTo>
                      <a:pt x="26" y="5"/>
                    </a:lnTo>
                    <a:lnTo>
                      <a:pt x="28" y="5"/>
                    </a:lnTo>
                    <a:lnTo>
                      <a:pt x="28" y="5"/>
                    </a:lnTo>
                    <a:lnTo>
                      <a:pt x="28" y="5"/>
                    </a:lnTo>
                    <a:lnTo>
                      <a:pt x="30" y="5"/>
                    </a:lnTo>
                    <a:lnTo>
                      <a:pt x="30" y="5"/>
                    </a:lnTo>
                    <a:lnTo>
                      <a:pt x="30" y="7"/>
                    </a:lnTo>
                    <a:lnTo>
                      <a:pt x="30" y="7"/>
                    </a:lnTo>
                    <a:lnTo>
                      <a:pt x="30" y="9"/>
                    </a:lnTo>
                    <a:lnTo>
                      <a:pt x="30" y="9"/>
                    </a:lnTo>
                    <a:lnTo>
                      <a:pt x="30" y="9"/>
                    </a:lnTo>
                    <a:lnTo>
                      <a:pt x="30" y="12"/>
                    </a:lnTo>
                    <a:lnTo>
                      <a:pt x="33" y="12"/>
                    </a:lnTo>
                    <a:lnTo>
                      <a:pt x="33" y="12"/>
                    </a:lnTo>
                    <a:lnTo>
                      <a:pt x="33" y="14"/>
                    </a:lnTo>
                    <a:lnTo>
                      <a:pt x="30" y="14"/>
                    </a:lnTo>
                    <a:lnTo>
                      <a:pt x="30" y="14"/>
                    </a:lnTo>
                    <a:lnTo>
                      <a:pt x="30" y="14"/>
                    </a:lnTo>
                    <a:lnTo>
                      <a:pt x="30" y="14"/>
                    </a:lnTo>
                    <a:lnTo>
                      <a:pt x="30" y="14"/>
                    </a:lnTo>
                    <a:lnTo>
                      <a:pt x="30" y="17"/>
                    </a:lnTo>
                    <a:lnTo>
                      <a:pt x="28" y="17"/>
                    </a:lnTo>
                    <a:lnTo>
                      <a:pt x="28" y="17"/>
                    </a:lnTo>
                    <a:lnTo>
                      <a:pt x="28" y="17"/>
                    </a:lnTo>
                    <a:lnTo>
                      <a:pt x="26" y="17"/>
                    </a:lnTo>
                    <a:lnTo>
                      <a:pt x="26" y="17"/>
                    </a:lnTo>
                    <a:lnTo>
                      <a:pt x="26" y="19"/>
                    </a:lnTo>
                    <a:lnTo>
                      <a:pt x="26" y="19"/>
                    </a:lnTo>
                    <a:lnTo>
                      <a:pt x="26" y="19"/>
                    </a:lnTo>
                    <a:lnTo>
                      <a:pt x="26" y="21"/>
                    </a:lnTo>
                    <a:lnTo>
                      <a:pt x="26" y="21"/>
                    </a:lnTo>
                    <a:lnTo>
                      <a:pt x="26" y="21"/>
                    </a:lnTo>
                    <a:lnTo>
                      <a:pt x="26" y="21"/>
                    </a:lnTo>
                    <a:lnTo>
                      <a:pt x="26" y="21"/>
                    </a:lnTo>
                    <a:lnTo>
                      <a:pt x="26" y="21"/>
                    </a:lnTo>
                    <a:lnTo>
                      <a:pt x="23" y="21"/>
                    </a:lnTo>
                    <a:lnTo>
                      <a:pt x="23" y="21"/>
                    </a:lnTo>
                    <a:lnTo>
                      <a:pt x="23" y="21"/>
                    </a:lnTo>
                    <a:lnTo>
                      <a:pt x="21" y="21"/>
                    </a:lnTo>
                    <a:lnTo>
                      <a:pt x="21" y="21"/>
                    </a:lnTo>
                    <a:lnTo>
                      <a:pt x="21" y="24"/>
                    </a:lnTo>
                    <a:lnTo>
                      <a:pt x="19" y="24"/>
                    </a:lnTo>
                    <a:lnTo>
                      <a:pt x="19" y="24"/>
                    </a:lnTo>
                    <a:lnTo>
                      <a:pt x="19" y="24"/>
                    </a:lnTo>
                    <a:lnTo>
                      <a:pt x="19" y="24"/>
                    </a:lnTo>
                    <a:lnTo>
                      <a:pt x="19" y="24"/>
                    </a:lnTo>
                    <a:lnTo>
                      <a:pt x="19" y="26"/>
                    </a:lnTo>
                    <a:lnTo>
                      <a:pt x="19" y="26"/>
                    </a:lnTo>
                    <a:lnTo>
                      <a:pt x="19" y="26"/>
                    </a:lnTo>
                    <a:lnTo>
                      <a:pt x="19" y="26"/>
                    </a:lnTo>
                    <a:lnTo>
                      <a:pt x="19" y="28"/>
                    </a:lnTo>
                    <a:lnTo>
                      <a:pt x="19" y="28"/>
                    </a:lnTo>
                    <a:lnTo>
                      <a:pt x="19" y="28"/>
                    </a:lnTo>
                    <a:lnTo>
                      <a:pt x="19" y="28"/>
                    </a:lnTo>
                    <a:lnTo>
                      <a:pt x="19" y="31"/>
                    </a:lnTo>
                    <a:lnTo>
                      <a:pt x="19" y="31"/>
                    </a:lnTo>
                    <a:lnTo>
                      <a:pt x="16" y="31"/>
                    </a:lnTo>
                    <a:lnTo>
                      <a:pt x="16" y="33"/>
                    </a:lnTo>
                    <a:lnTo>
                      <a:pt x="16" y="33"/>
                    </a:lnTo>
                    <a:lnTo>
                      <a:pt x="16" y="33"/>
                    </a:lnTo>
                    <a:lnTo>
                      <a:pt x="16" y="33"/>
                    </a:lnTo>
                    <a:lnTo>
                      <a:pt x="16" y="35"/>
                    </a:lnTo>
                    <a:lnTo>
                      <a:pt x="14" y="35"/>
                    </a:lnTo>
                    <a:lnTo>
                      <a:pt x="14" y="35"/>
                    </a:lnTo>
                    <a:lnTo>
                      <a:pt x="11" y="35"/>
                    </a:lnTo>
                    <a:lnTo>
                      <a:pt x="11" y="35"/>
                    </a:lnTo>
                    <a:lnTo>
                      <a:pt x="11" y="35"/>
                    </a:lnTo>
                    <a:lnTo>
                      <a:pt x="11" y="35"/>
                    </a:lnTo>
                    <a:lnTo>
                      <a:pt x="11" y="35"/>
                    </a:lnTo>
                    <a:lnTo>
                      <a:pt x="9" y="35"/>
                    </a:lnTo>
                    <a:lnTo>
                      <a:pt x="9" y="35"/>
                    </a:lnTo>
                    <a:lnTo>
                      <a:pt x="9" y="38"/>
                    </a:lnTo>
                    <a:lnTo>
                      <a:pt x="9" y="38"/>
                    </a:lnTo>
                    <a:lnTo>
                      <a:pt x="9" y="40"/>
                    </a:lnTo>
                    <a:lnTo>
                      <a:pt x="7" y="40"/>
                    </a:lnTo>
                    <a:lnTo>
                      <a:pt x="7" y="40"/>
                    </a:lnTo>
                    <a:lnTo>
                      <a:pt x="7" y="40"/>
                    </a:lnTo>
                    <a:lnTo>
                      <a:pt x="7" y="40"/>
                    </a:lnTo>
                    <a:lnTo>
                      <a:pt x="7" y="43"/>
                    </a:lnTo>
                    <a:lnTo>
                      <a:pt x="4" y="43"/>
                    </a:lnTo>
                    <a:lnTo>
                      <a:pt x="4" y="40"/>
                    </a:lnTo>
                    <a:lnTo>
                      <a:pt x="4" y="40"/>
                    </a:lnTo>
                    <a:lnTo>
                      <a:pt x="4" y="40"/>
                    </a:lnTo>
                    <a:lnTo>
                      <a:pt x="2" y="40"/>
                    </a:lnTo>
                    <a:lnTo>
                      <a:pt x="2" y="40"/>
                    </a:lnTo>
                    <a:lnTo>
                      <a:pt x="0" y="40"/>
                    </a:lnTo>
                    <a:lnTo>
                      <a:pt x="0" y="40"/>
                    </a:lnTo>
                    <a:lnTo>
                      <a:pt x="0" y="40"/>
                    </a:lnTo>
                    <a:lnTo>
                      <a:pt x="0" y="40"/>
                    </a:lnTo>
                    <a:lnTo>
                      <a:pt x="0" y="40"/>
                    </a:lnTo>
                    <a:lnTo>
                      <a:pt x="0" y="38"/>
                    </a:lnTo>
                    <a:lnTo>
                      <a:pt x="0" y="38"/>
                    </a:lnTo>
                    <a:lnTo>
                      <a:pt x="0" y="38"/>
                    </a:lnTo>
                    <a:lnTo>
                      <a:pt x="2" y="38"/>
                    </a:lnTo>
                    <a:lnTo>
                      <a:pt x="2" y="35"/>
                    </a:lnTo>
                    <a:lnTo>
                      <a:pt x="0" y="35"/>
                    </a:lnTo>
                    <a:lnTo>
                      <a:pt x="0" y="35"/>
                    </a:lnTo>
                    <a:lnTo>
                      <a:pt x="2" y="35"/>
                    </a:lnTo>
                    <a:lnTo>
                      <a:pt x="2" y="35"/>
                    </a:lnTo>
                    <a:lnTo>
                      <a:pt x="2" y="33"/>
                    </a:lnTo>
                    <a:lnTo>
                      <a:pt x="2" y="33"/>
                    </a:lnTo>
                    <a:lnTo>
                      <a:pt x="2" y="33"/>
                    </a:lnTo>
                    <a:lnTo>
                      <a:pt x="2" y="31"/>
                    </a:lnTo>
                    <a:lnTo>
                      <a:pt x="4" y="31"/>
                    </a:lnTo>
                    <a:lnTo>
                      <a:pt x="4" y="31"/>
                    </a:lnTo>
                    <a:lnTo>
                      <a:pt x="4" y="31"/>
                    </a:lnTo>
                    <a:lnTo>
                      <a:pt x="4" y="28"/>
                    </a:lnTo>
                    <a:lnTo>
                      <a:pt x="4" y="28"/>
                    </a:lnTo>
                    <a:lnTo>
                      <a:pt x="4" y="28"/>
                    </a:lnTo>
                    <a:lnTo>
                      <a:pt x="4" y="26"/>
                    </a:lnTo>
                    <a:lnTo>
                      <a:pt x="4" y="26"/>
                    </a:lnTo>
                    <a:lnTo>
                      <a:pt x="7" y="26"/>
                    </a:lnTo>
                    <a:lnTo>
                      <a:pt x="7" y="24"/>
                    </a:lnTo>
                    <a:lnTo>
                      <a:pt x="7" y="24"/>
                    </a:lnTo>
                    <a:lnTo>
                      <a:pt x="7" y="24"/>
                    </a:lnTo>
                    <a:lnTo>
                      <a:pt x="7" y="24"/>
                    </a:lnTo>
                    <a:lnTo>
                      <a:pt x="7" y="21"/>
                    </a:lnTo>
                    <a:lnTo>
                      <a:pt x="7" y="21"/>
                    </a:lnTo>
                    <a:lnTo>
                      <a:pt x="7" y="19"/>
                    </a:lnTo>
                    <a:lnTo>
                      <a:pt x="7" y="19"/>
                    </a:lnTo>
                    <a:lnTo>
                      <a:pt x="9" y="19"/>
                    </a:lnTo>
                    <a:lnTo>
                      <a:pt x="9" y="19"/>
                    </a:lnTo>
                    <a:lnTo>
                      <a:pt x="9" y="19"/>
                    </a:lnTo>
                    <a:lnTo>
                      <a:pt x="9" y="17"/>
                    </a:lnTo>
                    <a:lnTo>
                      <a:pt x="11" y="17"/>
                    </a:lnTo>
                    <a:lnTo>
                      <a:pt x="11" y="17"/>
                    </a:lnTo>
                    <a:lnTo>
                      <a:pt x="11" y="14"/>
                    </a:lnTo>
                    <a:lnTo>
                      <a:pt x="11" y="14"/>
                    </a:lnTo>
                    <a:lnTo>
                      <a:pt x="11" y="14"/>
                    </a:lnTo>
                    <a:lnTo>
                      <a:pt x="11" y="12"/>
                    </a:lnTo>
                    <a:lnTo>
                      <a:pt x="11" y="12"/>
                    </a:lnTo>
                    <a:lnTo>
                      <a:pt x="11" y="9"/>
                    </a:lnTo>
                    <a:lnTo>
                      <a:pt x="11" y="9"/>
                    </a:lnTo>
                    <a:lnTo>
                      <a:pt x="11" y="9"/>
                    </a:lnTo>
                    <a:lnTo>
                      <a:pt x="11" y="9"/>
                    </a:lnTo>
                    <a:lnTo>
                      <a:pt x="11" y="7"/>
                    </a:lnTo>
                    <a:lnTo>
                      <a:pt x="11" y="7"/>
                    </a:lnTo>
                    <a:lnTo>
                      <a:pt x="14" y="7"/>
                    </a:lnTo>
                    <a:lnTo>
                      <a:pt x="14" y="7"/>
                    </a:lnTo>
                    <a:lnTo>
                      <a:pt x="14" y="5"/>
                    </a:lnTo>
                    <a:lnTo>
                      <a:pt x="14" y="5"/>
                    </a:lnTo>
                    <a:lnTo>
                      <a:pt x="16" y="5"/>
                    </a:lnTo>
                    <a:lnTo>
                      <a:pt x="16" y="5"/>
                    </a:lnTo>
                    <a:lnTo>
                      <a:pt x="16" y="5"/>
                    </a:lnTo>
                    <a:lnTo>
                      <a:pt x="16" y="5"/>
                    </a:lnTo>
                    <a:lnTo>
                      <a:pt x="19" y="5"/>
                    </a:lnTo>
                    <a:lnTo>
                      <a:pt x="19" y="2"/>
                    </a:lnTo>
                    <a:lnTo>
                      <a:pt x="19" y="2"/>
                    </a:lnTo>
                    <a:lnTo>
                      <a:pt x="19"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8" name="Freeform 120"/>
              <p:cNvSpPr>
                <a:spLocks/>
              </p:cNvSpPr>
              <p:nvPr/>
            </p:nvSpPr>
            <p:spPr bwMode="auto">
              <a:xfrm>
                <a:off x="1584" y="1874"/>
                <a:ext cx="33" cy="43"/>
              </a:xfrm>
              <a:custGeom>
                <a:avLst/>
                <a:gdLst/>
                <a:ahLst/>
                <a:cxnLst>
                  <a:cxn ang="0">
                    <a:pos x="19" y="2"/>
                  </a:cxn>
                  <a:cxn ang="0">
                    <a:pos x="21" y="2"/>
                  </a:cxn>
                  <a:cxn ang="0">
                    <a:pos x="23" y="2"/>
                  </a:cxn>
                  <a:cxn ang="0">
                    <a:pos x="26" y="0"/>
                  </a:cxn>
                  <a:cxn ang="0">
                    <a:pos x="28" y="2"/>
                  </a:cxn>
                  <a:cxn ang="0">
                    <a:pos x="28" y="2"/>
                  </a:cxn>
                  <a:cxn ang="0">
                    <a:pos x="26" y="5"/>
                  </a:cxn>
                  <a:cxn ang="0">
                    <a:pos x="28" y="5"/>
                  </a:cxn>
                  <a:cxn ang="0">
                    <a:pos x="30" y="7"/>
                  </a:cxn>
                  <a:cxn ang="0">
                    <a:pos x="30" y="9"/>
                  </a:cxn>
                  <a:cxn ang="0">
                    <a:pos x="33" y="12"/>
                  </a:cxn>
                  <a:cxn ang="0">
                    <a:pos x="30" y="14"/>
                  </a:cxn>
                  <a:cxn ang="0">
                    <a:pos x="30" y="14"/>
                  </a:cxn>
                  <a:cxn ang="0">
                    <a:pos x="28" y="17"/>
                  </a:cxn>
                  <a:cxn ang="0">
                    <a:pos x="26" y="17"/>
                  </a:cxn>
                  <a:cxn ang="0">
                    <a:pos x="26" y="19"/>
                  </a:cxn>
                  <a:cxn ang="0">
                    <a:pos x="26" y="21"/>
                  </a:cxn>
                  <a:cxn ang="0">
                    <a:pos x="26" y="21"/>
                  </a:cxn>
                  <a:cxn ang="0">
                    <a:pos x="23" y="21"/>
                  </a:cxn>
                  <a:cxn ang="0">
                    <a:pos x="21" y="21"/>
                  </a:cxn>
                  <a:cxn ang="0">
                    <a:pos x="19" y="24"/>
                  </a:cxn>
                  <a:cxn ang="0">
                    <a:pos x="19" y="24"/>
                  </a:cxn>
                  <a:cxn ang="0">
                    <a:pos x="19" y="26"/>
                  </a:cxn>
                  <a:cxn ang="0">
                    <a:pos x="19" y="28"/>
                  </a:cxn>
                  <a:cxn ang="0">
                    <a:pos x="19" y="31"/>
                  </a:cxn>
                  <a:cxn ang="0">
                    <a:pos x="16" y="33"/>
                  </a:cxn>
                  <a:cxn ang="0">
                    <a:pos x="16" y="33"/>
                  </a:cxn>
                  <a:cxn ang="0">
                    <a:pos x="14" y="35"/>
                  </a:cxn>
                  <a:cxn ang="0">
                    <a:pos x="11" y="35"/>
                  </a:cxn>
                  <a:cxn ang="0">
                    <a:pos x="9" y="35"/>
                  </a:cxn>
                  <a:cxn ang="0">
                    <a:pos x="9" y="38"/>
                  </a:cxn>
                  <a:cxn ang="0">
                    <a:pos x="7" y="40"/>
                  </a:cxn>
                  <a:cxn ang="0">
                    <a:pos x="7" y="43"/>
                  </a:cxn>
                  <a:cxn ang="0">
                    <a:pos x="4" y="40"/>
                  </a:cxn>
                  <a:cxn ang="0">
                    <a:pos x="2" y="40"/>
                  </a:cxn>
                  <a:cxn ang="0">
                    <a:pos x="0" y="40"/>
                  </a:cxn>
                  <a:cxn ang="0">
                    <a:pos x="0" y="38"/>
                  </a:cxn>
                  <a:cxn ang="0">
                    <a:pos x="2" y="38"/>
                  </a:cxn>
                  <a:cxn ang="0">
                    <a:pos x="0" y="35"/>
                  </a:cxn>
                  <a:cxn ang="0">
                    <a:pos x="2" y="33"/>
                  </a:cxn>
                  <a:cxn ang="0">
                    <a:pos x="2" y="31"/>
                  </a:cxn>
                  <a:cxn ang="0">
                    <a:pos x="4" y="31"/>
                  </a:cxn>
                  <a:cxn ang="0">
                    <a:pos x="4" y="28"/>
                  </a:cxn>
                  <a:cxn ang="0">
                    <a:pos x="7" y="26"/>
                  </a:cxn>
                  <a:cxn ang="0">
                    <a:pos x="7" y="24"/>
                  </a:cxn>
                  <a:cxn ang="0">
                    <a:pos x="7" y="21"/>
                  </a:cxn>
                  <a:cxn ang="0">
                    <a:pos x="9" y="19"/>
                  </a:cxn>
                  <a:cxn ang="0">
                    <a:pos x="9" y="17"/>
                  </a:cxn>
                  <a:cxn ang="0">
                    <a:pos x="11" y="14"/>
                  </a:cxn>
                  <a:cxn ang="0">
                    <a:pos x="11" y="12"/>
                  </a:cxn>
                  <a:cxn ang="0">
                    <a:pos x="11" y="9"/>
                  </a:cxn>
                  <a:cxn ang="0">
                    <a:pos x="11" y="7"/>
                  </a:cxn>
                  <a:cxn ang="0">
                    <a:pos x="14" y="7"/>
                  </a:cxn>
                  <a:cxn ang="0">
                    <a:pos x="16" y="5"/>
                  </a:cxn>
                  <a:cxn ang="0">
                    <a:pos x="16" y="5"/>
                  </a:cxn>
                  <a:cxn ang="0">
                    <a:pos x="19" y="2"/>
                  </a:cxn>
                </a:cxnLst>
                <a:rect l="0" t="0" r="r" b="b"/>
                <a:pathLst>
                  <a:path w="33" h="43">
                    <a:moveTo>
                      <a:pt x="19" y="0"/>
                    </a:moveTo>
                    <a:lnTo>
                      <a:pt x="19" y="0"/>
                    </a:lnTo>
                    <a:lnTo>
                      <a:pt x="19" y="2"/>
                    </a:lnTo>
                    <a:lnTo>
                      <a:pt x="19" y="2"/>
                    </a:lnTo>
                    <a:lnTo>
                      <a:pt x="21" y="2"/>
                    </a:lnTo>
                    <a:lnTo>
                      <a:pt x="21" y="2"/>
                    </a:lnTo>
                    <a:lnTo>
                      <a:pt x="23" y="2"/>
                    </a:lnTo>
                    <a:lnTo>
                      <a:pt x="23" y="2"/>
                    </a:lnTo>
                    <a:lnTo>
                      <a:pt x="23" y="2"/>
                    </a:lnTo>
                    <a:lnTo>
                      <a:pt x="26" y="2"/>
                    </a:lnTo>
                    <a:lnTo>
                      <a:pt x="26" y="0"/>
                    </a:lnTo>
                    <a:lnTo>
                      <a:pt x="26" y="0"/>
                    </a:lnTo>
                    <a:lnTo>
                      <a:pt x="26" y="0"/>
                    </a:lnTo>
                    <a:lnTo>
                      <a:pt x="26" y="2"/>
                    </a:lnTo>
                    <a:lnTo>
                      <a:pt x="28" y="2"/>
                    </a:lnTo>
                    <a:lnTo>
                      <a:pt x="28" y="2"/>
                    </a:lnTo>
                    <a:lnTo>
                      <a:pt x="28" y="2"/>
                    </a:lnTo>
                    <a:lnTo>
                      <a:pt x="28" y="2"/>
                    </a:lnTo>
                    <a:lnTo>
                      <a:pt x="28" y="5"/>
                    </a:lnTo>
                    <a:lnTo>
                      <a:pt x="26" y="5"/>
                    </a:lnTo>
                    <a:lnTo>
                      <a:pt x="26" y="5"/>
                    </a:lnTo>
                    <a:lnTo>
                      <a:pt x="28" y="5"/>
                    </a:lnTo>
                    <a:lnTo>
                      <a:pt x="28" y="5"/>
                    </a:lnTo>
                    <a:lnTo>
                      <a:pt x="28" y="5"/>
                    </a:lnTo>
                    <a:lnTo>
                      <a:pt x="30" y="5"/>
                    </a:lnTo>
                    <a:lnTo>
                      <a:pt x="30" y="5"/>
                    </a:lnTo>
                    <a:lnTo>
                      <a:pt x="30" y="7"/>
                    </a:lnTo>
                    <a:lnTo>
                      <a:pt x="30" y="7"/>
                    </a:lnTo>
                    <a:lnTo>
                      <a:pt x="30" y="9"/>
                    </a:lnTo>
                    <a:lnTo>
                      <a:pt x="30" y="9"/>
                    </a:lnTo>
                    <a:lnTo>
                      <a:pt x="30" y="9"/>
                    </a:lnTo>
                    <a:lnTo>
                      <a:pt x="30" y="12"/>
                    </a:lnTo>
                    <a:lnTo>
                      <a:pt x="33" y="12"/>
                    </a:lnTo>
                    <a:lnTo>
                      <a:pt x="33" y="12"/>
                    </a:lnTo>
                    <a:lnTo>
                      <a:pt x="33" y="14"/>
                    </a:lnTo>
                    <a:lnTo>
                      <a:pt x="30" y="14"/>
                    </a:lnTo>
                    <a:lnTo>
                      <a:pt x="30" y="14"/>
                    </a:lnTo>
                    <a:lnTo>
                      <a:pt x="30" y="14"/>
                    </a:lnTo>
                    <a:lnTo>
                      <a:pt x="30" y="14"/>
                    </a:lnTo>
                    <a:lnTo>
                      <a:pt x="30" y="14"/>
                    </a:lnTo>
                    <a:lnTo>
                      <a:pt x="30" y="17"/>
                    </a:lnTo>
                    <a:lnTo>
                      <a:pt x="28" y="17"/>
                    </a:lnTo>
                    <a:lnTo>
                      <a:pt x="28" y="17"/>
                    </a:lnTo>
                    <a:lnTo>
                      <a:pt x="28" y="17"/>
                    </a:lnTo>
                    <a:lnTo>
                      <a:pt x="26" y="17"/>
                    </a:lnTo>
                    <a:lnTo>
                      <a:pt x="26" y="17"/>
                    </a:lnTo>
                    <a:lnTo>
                      <a:pt x="26" y="19"/>
                    </a:lnTo>
                    <a:lnTo>
                      <a:pt x="26" y="19"/>
                    </a:lnTo>
                    <a:lnTo>
                      <a:pt x="26" y="19"/>
                    </a:lnTo>
                    <a:lnTo>
                      <a:pt x="26" y="21"/>
                    </a:lnTo>
                    <a:lnTo>
                      <a:pt x="26" y="21"/>
                    </a:lnTo>
                    <a:lnTo>
                      <a:pt x="26" y="21"/>
                    </a:lnTo>
                    <a:lnTo>
                      <a:pt x="26" y="21"/>
                    </a:lnTo>
                    <a:lnTo>
                      <a:pt x="26" y="21"/>
                    </a:lnTo>
                    <a:lnTo>
                      <a:pt x="26" y="21"/>
                    </a:lnTo>
                    <a:lnTo>
                      <a:pt x="23" y="21"/>
                    </a:lnTo>
                    <a:lnTo>
                      <a:pt x="23" y="21"/>
                    </a:lnTo>
                    <a:lnTo>
                      <a:pt x="23" y="21"/>
                    </a:lnTo>
                    <a:lnTo>
                      <a:pt x="21" y="21"/>
                    </a:lnTo>
                    <a:lnTo>
                      <a:pt x="21" y="21"/>
                    </a:lnTo>
                    <a:lnTo>
                      <a:pt x="21" y="24"/>
                    </a:lnTo>
                    <a:lnTo>
                      <a:pt x="19" y="24"/>
                    </a:lnTo>
                    <a:lnTo>
                      <a:pt x="19" y="24"/>
                    </a:lnTo>
                    <a:lnTo>
                      <a:pt x="19" y="24"/>
                    </a:lnTo>
                    <a:lnTo>
                      <a:pt x="19" y="24"/>
                    </a:lnTo>
                    <a:lnTo>
                      <a:pt x="19" y="24"/>
                    </a:lnTo>
                    <a:lnTo>
                      <a:pt x="19" y="26"/>
                    </a:lnTo>
                    <a:lnTo>
                      <a:pt x="19" y="26"/>
                    </a:lnTo>
                    <a:lnTo>
                      <a:pt x="19" y="26"/>
                    </a:lnTo>
                    <a:lnTo>
                      <a:pt x="19" y="26"/>
                    </a:lnTo>
                    <a:lnTo>
                      <a:pt x="19" y="28"/>
                    </a:lnTo>
                    <a:lnTo>
                      <a:pt x="19" y="28"/>
                    </a:lnTo>
                    <a:lnTo>
                      <a:pt x="19" y="28"/>
                    </a:lnTo>
                    <a:lnTo>
                      <a:pt x="19" y="28"/>
                    </a:lnTo>
                    <a:lnTo>
                      <a:pt x="19" y="31"/>
                    </a:lnTo>
                    <a:lnTo>
                      <a:pt x="19" y="31"/>
                    </a:lnTo>
                    <a:lnTo>
                      <a:pt x="16" y="31"/>
                    </a:lnTo>
                    <a:lnTo>
                      <a:pt x="16" y="33"/>
                    </a:lnTo>
                    <a:lnTo>
                      <a:pt x="16" y="33"/>
                    </a:lnTo>
                    <a:lnTo>
                      <a:pt x="16" y="33"/>
                    </a:lnTo>
                    <a:lnTo>
                      <a:pt x="16" y="33"/>
                    </a:lnTo>
                    <a:lnTo>
                      <a:pt x="16" y="35"/>
                    </a:lnTo>
                    <a:lnTo>
                      <a:pt x="14" y="35"/>
                    </a:lnTo>
                    <a:lnTo>
                      <a:pt x="14" y="35"/>
                    </a:lnTo>
                    <a:lnTo>
                      <a:pt x="11" y="35"/>
                    </a:lnTo>
                    <a:lnTo>
                      <a:pt x="11" y="35"/>
                    </a:lnTo>
                    <a:lnTo>
                      <a:pt x="11" y="35"/>
                    </a:lnTo>
                    <a:lnTo>
                      <a:pt x="11" y="35"/>
                    </a:lnTo>
                    <a:lnTo>
                      <a:pt x="11" y="35"/>
                    </a:lnTo>
                    <a:lnTo>
                      <a:pt x="9" y="35"/>
                    </a:lnTo>
                    <a:lnTo>
                      <a:pt x="9" y="35"/>
                    </a:lnTo>
                    <a:lnTo>
                      <a:pt x="9" y="38"/>
                    </a:lnTo>
                    <a:lnTo>
                      <a:pt x="9" y="38"/>
                    </a:lnTo>
                    <a:lnTo>
                      <a:pt x="9" y="40"/>
                    </a:lnTo>
                    <a:lnTo>
                      <a:pt x="7" y="40"/>
                    </a:lnTo>
                    <a:lnTo>
                      <a:pt x="7" y="40"/>
                    </a:lnTo>
                    <a:lnTo>
                      <a:pt x="7" y="40"/>
                    </a:lnTo>
                    <a:lnTo>
                      <a:pt x="7" y="40"/>
                    </a:lnTo>
                    <a:lnTo>
                      <a:pt x="7" y="43"/>
                    </a:lnTo>
                    <a:lnTo>
                      <a:pt x="4" y="43"/>
                    </a:lnTo>
                    <a:lnTo>
                      <a:pt x="4" y="40"/>
                    </a:lnTo>
                    <a:lnTo>
                      <a:pt x="4" y="40"/>
                    </a:lnTo>
                    <a:lnTo>
                      <a:pt x="4" y="40"/>
                    </a:lnTo>
                    <a:lnTo>
                      <a:pt x="2" y="40"/>
                    </a:lnTo>
                    <a:lnTo>
                      <a:pt x="2" y="40"/>
                    </a:lnTo>
                    <a:lnTo>
                      <a:pt x="0" y="40"/>
                    </a:lnTo>
                    <a:lnTo>
                      <a:pt x="0" y="40"/>
                    </a:lnTo>
                    <a:lnTo>
                      <a:pt x="0" y="40"/>
                    </a:lnTo>
                    <a:lnTo>
                      <a:pt x="0" y="40"/>
                    </a:lnTo>
                    <a:lnTo>
                      <a:pt x="0" y="40"/>
                    </a:lnTo>
                    <a:lnTo>
                      <a:pt x="0" y="38"/>
                    </a:lnTo>
                    <a:lnTo>
                      <a:pt x="0" y="38"/>
                    </a:lnTo>
                    <a:lnTo>
                      <a:pt x="0" y="38"/>
                    </a:lnTo>
                    <a:lnTo>
                      <a:pt x="2" y="38"/>
                    </a:lnTo>
                    <a:lnTo>
                      <a:pt x="2" y="35"/>
                    </a:lnTo>
                    <a:lnTo>
                      <a:pt x="0" y="35"/>
                    </a:lnTo>
                    <a:lnTo>
                      <a:pt x="0" y="35"/>
                    </a:lnTo>
                    <a:lnTo>
                      <a:pt x="2" y="35"/>
                    </a:lnTo>
                    <a:lnTo>
                      <a:pt x="2" y="35"/>
                    </a:lnTo>
                    <a:lnTo>
                      <a:pt x="2" y="33"/>
                    </a:lnTo>
                    <a:lnTo>
                      <a:pt x="2" y="33"/>
                    </a:lnTo>
                    <a:lnTo>
                      <a:pt x="2" y="33"/>
                    </a:lnTo>
                    <a:lnTo>
                      <a:pt x="2" y="31"/>
                    </a:lnTo>
                    <a:lnTo>
                      <a:pt x="4" y="31"/>
                    </a:lnTo>
                    <a:lnTo>
                      <a:pt x="4" y="31"/>
                    </a:lnTo>
                    <a:lnTo>
                      <a:pt x="4" y="31"/>
                    </a:lnTo>
                    <a:lnTo>
                      <a:pt x="4" y="28"/>
                    </a:lnTo>
                    <a:lnTo>
                      <a:pt x="4" y="28"/>
                    </a:lnTo>
                    <a:lnTo>
                      <a:pt x="4" y="28"/>
                    </a:lnTo>
                    <a:lnTo>
                      <a:pt x="4" y="26"/>
                    </a:lnTo>
                    <a:lnTo>
                      <a:pt x="4" y="26"/>
                    </a:lnTo>
                    <a:lnTo>
                      <a:pt x="7" y="26"/>
                    </a:lnTo>
                    <a:lnTo>
                      <a:pt x="7" y="24"/>
                    </a:lnTo>
                    <a:lnTo>
                      <a:pt x="7" y="24"/>
                    </a:lnTo>
                    <a:lnTo>
                      <a:pt x="7" y="24"/>
                    </a:lnTo>
                    <a:lnTo>
                      <a:pt x="7" y="24"/>
                    </a:lnTo>
                    <a:lnTo>
                      <a:pt x="7" y="21"/>
                    </a:lnTo>
                    <a:lnTo>
                      <a:pt x="7" y="21"/>
                    </a:lnTo>
                    <a:lnTo>
                      <a:pt x="7" y="19"/>
                    </a:lnTo>
                    <a:lnTo>
                      <a:pt x="7" y="19"/>
                    </a:lnTo>
                    <a:lnTo>
                      <a:pt x="9" y="19"/>
                    </a:lnTo>
                    <a:lnTo>
                      <a:pt x="9" y="19"/>
                    </a:lnTo>
                    <a:lnTo>
                      <a:pt x="9" y="19"/>
                    </a:lnTo>
                    <a:lnTo>
                      <a:pt x="9" y="17"/>
                    </a:lnTo>
                    <a:lnTo>
                      <a:pt x="11" y="17"/>
                    </a:lnTo>
                    <a:lnTo>
                      <a:pt x="11" y="17"/>
                    </a:lnTo>
                    <a:lnTo>
                      <a:pt x="11" y="14"/>
                    </a:lnTo>
                    <a:lnTo>
                      <a:pt x="11" y="14"/>
                    </a:lnTo>
                    <a:lnTo>
                      <a:pt x="11" y="14"/>
                    </a:lnTo>
                    <a:lnTo>
                      <a:pt x="11" y="12"/>
                    </a:lnTo>
                    <a:lnTo>
                      <a:pt x="11" y="12"/>
                    </a:lnTo>
                    <a:lnTo>
                      <a:pt x="11" y="9"/>
                    </a:lnTo>
                    <a:lnTo>
                      <a:pt x="11" y="9"/>
                    </a:lnTo>
                    <a:lnTo>
                      <a:pt x="11" y="9"/>
                    </a:lnTo>
                    <a:lnTo>
                      <a:pt x="11" y="9"/>
                    </a:lnTo>
                    <a:lnTo>
                      <a:pt x="11" y="7"/>
                    </a:lnTo>
                    <a:lnTo>
                      <a:pt x="11" y="7"/>
                    </a:lnTo>
                    <a:lnTo>
                      <a:pt x="14" y="7"/>
                    </a:lnTo>
                    <a:lnTo>
                      <a:pt x="14" y="7"/>
                    </a:lnTo>
                    <a:lnTo>
                      <a:pt x="14" y="5"/>
                    </a:lnTo>
                    <a:lnTo>
                      <a:pt x="14" y="5"/>
                    </a:lnTo>
                    <a:lnTo>
                      <a:pt x="16" y="5"/>
                    </a:lnTo>
                    <a:lnTo>
                      <a:pt x="16" y="5"/>
                    </a:lnTo>
                    <a:lnTo>
                      <a:pt x="16" y="5"/>
                    </a:lnTo>
                    <a:lnTo>
                      <a:pt x="16" y="5"/>
                    </a:lnTo>
                    <a:lnTo>
                      <a:pt x="19" y="5"/>
                    </a:lnTo>
                    <a:lnTo>
                      <a:pt x="19" y="2"/>
                    </a:lnTo>
                    <a:lnTo>
                      <a:pt x="19" y="2"/>
                    </a:lnTo>
                    <a:lnTo>
                      <a:pt x="19"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9" name="Freeform 121"/>
              <p:cNvSpPr>
                <a:spLocks/>
              </p:cNvSpPr>
              <p:nvPr/>
            </p:nvSpPr>
            <p:spPr bwMode="auto">
              <a:xfrm>
                <a:off x="2980" y="2184"/>
                <a:ext cx="163" cy="218"/>
              </a:xfrm>
              <a:custGeom>
                <a:avLst/>
                <a:gdLst/>
                <a:ahLst/>
                <a:cxnLst>
                  <a:cxn ang="0">
                    <a:pos x="52" y="12"/>
                  </a:cxn>
                  <a:cxn ang="0">
                    <a:pos x="59" y="17"/>
                  </a:cxn>
                  <a:cxn ang="0">
                    <a:pos x="59" y="26"/>
                  </a:cxn>
                  <a:cxn ang="0">
                    <a:pos x="64" y="38"/>
                  </a:cxn>
                  <a:cxn ang="0">
                    <a:pos x="76" y="45"/>
                  </a:cxn>
                  <a:cxn ang="0">
                    <a:pos x="85" y="38"/>
                  </a:cxn>
                  <a:cxn ang="0">
                    <a:pos x="95" y="45"/>
                  </a:cxn>
                  <a:cxn ang="0">
                    <a:pos x="97" y="53"/>
                  </a:cxn>
                  <a:cxn ang="0">
                    <a:pos x="104" y="62"/>
                  </a:cxn>
                  <a:cxn ang="0">
                    <a:pos x="97" y="71"/>
                  </a:cxn>
                  <a:cxn ang="0">
                    <a:pos x="85" y="71"/>
                  </a:cxn>
                  <a:cxn ang="0">
                    <a:pos x="83" y="81"/>
                  </a:cxn>
                  <a:cxn ang="0">
                    <a:pos x="95" y="88"/>
                  </a:cxn>
                  <a:cxn ang="0">
                    <a:pos x="107" y="95"/>
                  </a:cxn>
                  <a:cxn ang="0">
                    <a:pos x="109" y="107"/>
                  </a:cxn>
                  <a:cxn ang="0">
                    <a:pos x="118" y="114"/>
                  </a:cxn>
                  <a:cxn ang="0">
                    <a:pos x="126" y="126"/>
                  </a:cxn>
                  <a:cxn ang="0">
                    <a:pos x="135" y="135"/>
                  </a:cxn>
                  <a:cxn ang="0">
                    <a:pos x="140" y="150"/>
                  </a:cxn>
                  <a:cxn ang="0">
                    <a:pos x="147" y="154"/>
                  </a:cxn>
                  <a:cxn ang="0">
                    <a:pos x="156" y="164"/>
                  </a:cxn>
                  <a:cxn ang="0">
                    <a:pos x="154" y="171"/>
                  </a:cxn>
                  <a:cxn ang="0">
                    <a:pos x="161" y="183"/>
                  </a:cxn>
                  <a:cxn ang="0">
                    <a:pos x="159" y="192"/>
                  </a:cxn>
                  <a:cxn ang="0">
                    <a:pos x="154" y="202"/>
                  </a:cxn>
                  <a:cxn ang="0">
                    <a:pos x="145" y="209"/>
                  </a:cxn>
                  <a:cxn ang="0">
                    <a:pos x="135" y="202"/>
                  </a:cxn>
                  <a:cxn ang="0">
                    <a:pos x="128" y="209"/>
                  </a:cxn>
                  <a:cxn ang="0">
                    <a:pos x="123" y="216"/>
                  </a:cxn>
                  <a:cxn ang="0">
                    <a:pos x="114" y="214"/>
                  </a:cxn>
                  <a:cxn ang="0">
                    <a:pos x="114" y="204"/>
                  </a:cxn>
                  <a:cxn ang="0">
                    <a:pos x="118" y="190"/>
                  </a:cxn>
                  <a:cxn ang="0">
                    <a:pos x="114" y="181"/>
                  </a:cxn>
                  <a:cxn ang="0">
                    <a:pos x="114" y="169"/>
                  </a:cxn>
                  <a:cxn ang="0">
                    <a:pos x="104" y="159"/>
                  </a:cxn>
                  <a:cxn ang="0">
                    <a:pos x="100" y="147"/>
                  </a:cxn>
                  <a:cxn ang="0">
                    <a:pos x="102" y="131"/>
                  </a:cxn>
                  <a:cxn ang="0">
                    <a:pos x="92" y="121"/>
                  </a:cxn>
                  <a:cxn ang="0">
                    <a:pos x="85" y="109"/>
                  </a:cxn>
                  <a:cxn ang="0">
                    <a:pos x="76" y="102"/>
                  </a:cxn>
                  <a:cxn ang="0">
                    <a:pos x="66" y="107"/>
                  </a:cxn>
                  <a:cxn ang="0">
                    <a:pos x="57" y="117"/>
                  </a:cxn>
                  <a:cxn ang="0">
                    <a:pos x="47" y="112"/>
                  </a:cxn>
                  <a:cxn ang="0">
                    <a:pos x="38" y="112"/>
                  </a:cxn>
                  <a:cxn ang="0">
                    <a:pos x="26" y="121"/>
                  </a:cxn>
                  <a:cxn ang="0">
                    <a:pos x="19" y="124"/>
                  </a:cxn>
                  <a:cxn ang="0">
                    <a:pos x="21" y="107"/>
                  </a:cxn>
                  <a:cxn ang="0">
                    <a:pos x="24" y="95"/>
                  </a:cxn>
                  <a:cxn ang="0">
                    <a:pos x="24" y="81"/>
                  </a:cxn>
                  <a:cxn ang="0">
                    <a:pos x="17" y="71"/>
                  </a:cxn>
                  <a:cxn ang="0">
                    <a:pos x="7" y="71"/>
                  </a:cxn>
                  <a:cxn ang="0">
                    <a:pos x="10" y="60"/>
                  </a:cxn>
                  <a:cxn ang="0">
                    <a:pos x="0" y="57"/>
                  </a:cxn>
                  <a:cxn ang="0">
                    <a:pos x="5" y="43"/>
                  </a:cxn>
                  <a:cxn ang="0">
                    <a:pos x="10" y="36"/>
                  </a:cxn>
                  <a:cxn ang="0">
                    <a:pos x="19" y="29"/>
                  </a:cxn>
                  <a:cxn ang="0">
                    <a:pos x="26" y="31"/>
                  </a:cxn>
                  <a:cxn ang="0">
                    <a:pos x="36" y="34"/>
                  </a:cxn>
                  <a:cxn ang="0">
                    <a:pos x="36" y="22"/>
                  </a:cxn>
                  <a:cxn ang="0">
                    <a:pos x="31" y="10"/>
                  </a:cxn>
                  <a:cxn ang="0">
                    <a:pos x="38" y="0"/>
                  </a:cxn>
                </a:cxnLst>
                <a:rect l="0" t="0" r="r" b="b"/>
                <a:pathLst>
                  <a:path w="163" h="218">
                    <a:moveTo>
                      <a:pt x="45" y="0"/>
                    </a:moveTo>
                    <a:lnTo>
                      <a:pt x="45" y="3"/>
                    </a:lnTo>
                    <a:lnTo>
                      <a:pt x="45" y="3"/>
                    </a:lnTo>
                    <a:lnTo>
                      <a:pt x="45" y="3"/>
                    </a:lnTo>
                    <a:lnTo>
                      <a:pt x="45" y="5"/>
                    </a:lnTo>
                    <a:lnTo>
                      <a:pt x="45" y="5"/>
                    </a:lnTo>
                    <a:lnTo>
                      <a:pt x="45" y="5"/>
                    </a:lnTo>
                    <a:lnTo>
                      <a:pt x="47" y="5"/>
                    </a:lnTo>
                    <a:lnTo>
                      <a:pt x="47" y="8"/>
                    </a:lnTo>
                    <a:lnTo>
                      <a:pt x="47" y="8"/>
                    </a:lnTo>
                    <a:lnTo>
                      <a:pt x="47" y="8"/>
                    </a:lnTo>
                    <a:lnTo>
                      <a:pt x="47" y="8"/>
                    </a:lnTo>
                    <a:lnTo>
                      <a:pt x="47" y="10"/>
                    </a:lnTo>
                    <a:lnTo>
                      <a:pt x="50" y="10"/>
                    </a:lnTo>
                    <a:lnTo>
                      <a:pt x="50" y="10"/>
                    </a:lnTo>
                    <a:lnTo>
                      <a:pt x="50" y="10"/>
                    </a:lnTo>
                    <a:lnTo>
                      <a:pt x="50" y="10"/>
                    </a:lnTo>
                    <a:lnTo>
                      <a:pt x="52" y="10"/>
                    </a:lnTo>
                    <a:lnTo>
                      <a:pt x="52" y="12"/>
                    </a:lnTo>
                    <a:lnTo>
                      <a:pt x="52" y="12"/>
                    </a:lnTo>
                    <a:lnTo>
                      <a:pt x="52" y="12"/>
                    </a:lnTo>
                    <a:lnTo>
                      <a:pt x="52" y="12"/>
                    </a:lnTo>
                    <a:lnTo>
                      <a:pt x="52" y="15"/>
                    </a:lnTo>
                    <a:lnTo>
                      <a:pt x="55" y="15"/>
                    </a:lnTo>
                    <a:lnTo>
                      <a:pt x="55" y="15"/>
                    </a:lnTo>
                    <a:lnTo>
                      <a:pt x="55" y="17"/>
                    </a:lnTo>
                    <a:lnTo>
                      <a:pt x="55" y="17"/>
                    </a:lnTo>
                    <a:lnTo>
                      <a:pt x="55" y="17"/>
                    </a:lnTo>
                    <a:lnTo>
                      <a:pt x="55" y="19"/>
                    </a:lnTo>
                    <a:lnTo>
                      <a:pt x="55" y="19"/>
                    </a:lnTo>
                    <a:lnTo>
                      <a:pt x="55" y="22"/>
                    </a:lnTo>
                    <a:lnTo>
                      <a:pt x="55" y="22"/>
                    </a:lnTo>
                    <a:lnTo>
                      <a:pt x="57" y="22"/>
                    </a:lnTo>
                    <a:lnTo>
                      <a:pt x="57" y="22"/>
                    </a:lnTo>
                    <a:lnTo>
                      <a:pt x="57" y="19"/>
                    </a:lnTo>
                    <a:lnTo>
                      <a:pt x="59" y="19"/>
                    </a:lnTo>
                    <a:lnTo>
                      <a:pt x="59" y="19"/>
                    </a:lnTo>
                    <a:lnTo>
                      <a:pt x="59" y="17"/>
                    </a:lnTo>
                    <a:lnTo>
                      <a:pt x="59" y="17"/>
                    </a:lnTo>
                    <a:lnTo>
                      <a:pt x="59" y="17"/>
                    </a:lnTo>
                    <a:lnTo>
                      <a:pt x="59" y="17"/>
                    </a:lnTo>
                    <a:lnTo>
                      <a:pt x="59" y="19"/>
                    </a:lnTo>
                    <a:lnTo>
                      <a:pt x="59" y="19"/>
                    </a:lnTo>
                    <a:lnTo>
                      <a:pt x="59" y="19"/>
                    </a:lnTo>
                    <a:lnTo>
                      <a:pt x="62" y="19"/>
                    </a:lnTo>
                    <a:lnTo>
                      <a:pt x="62" y="22"/>
                    </a:lnTo>
                    <a:lnTo>
                      <a:pt x="62" y="22"/>
                    </a:lnTo>
                    <a:lnTo>
                      <a:pt x="62" y="22"/>
                    </a:lnTo>
                    <a:lnTo>
                      <a:pt x="62" y="22"/>
                    </a:lnTo>
                    <a:lnTo>
                      <a:pt x="62" y="22"/>
                    </a:lnTo>
                    <a:lnTo>
                      <a:pt x="62" y="24"/>
                    </a:lnTo>
                    <a:lnTo>
                      <a:pt x="59" y="24"/>
                    </a:lnTo>
                    <a:lnTo>
                      <a:pt x="59" y="24"/>
                    </a:lnTo>
                    <a:lnTo>
                      <a:pt x="59" y="26"/>
                    </a:lnTo>
                    <a:lnTo>
                      <a:pt x="59" y="26"/>
                    </a:lnTo>
                    <a:lnTo>
                      <a:pt x="59" y="26"/>
                    </a:lnTo>
                    <a:lnTo>
                      <a:pt x="59" y="26"/>
                    </a:lnTo>
                    <a:lnTo>
                      <a:pt x="59" y="29"/>
                    </a:lnTo>
                    <a:lnTo>
                      <a:pt x="59" y="29"/>
                    </a:lnTo>
                    <a:lnTo>
                      <a:pt x="59" y="29"/>
                    </a:lnTo>
                    <a:lnTo>
                      <a:pt x="59" y="31"/>
                    </a:lnTo>
                    <a:lnTo>
                      <a:pt x="59" y="31"/>
                    </a:lnTo>
                    <a:lnTo>
                      <a:pt x="59" y="31"/>
                    </a:lnTo>
                    <a:lnTo>
                      <a:pt x="59" y="31"/>
                    </a:lnTo>
                    <a:lnTo>
                      <a:pt x="59" y="31"/>
                    </a:lnTo>
                    <a:lnTo>
                      <a:pt x="59" y="31"/>
                    </a:lnTo>
                    <a:lnTo>
                      <a:pt x="59" y="34"/>
                    </a:lnTo>
                    <a:lnTo>
                      <a:pt x="62" y="34"/>
                    </a:lnTo>
                    <a:lnTo>
                      <a:pt x="62" y="34"/>
                    </a:lnTo>
                    <a:lnTo>
                      <a:pt x="62" y="36"/>
                    </a:lnTo>
                    <a:lnTo>
                      <a:pt x="62" y="36"/>
                    </a:lnTo>
                    <a:lnTo>
                      <a:pt x="62" y="36"/>
                    </a:lnTo>
                    <a:lnTo>
                      <a:pt x="62" y="36"/>
                    </a:lnTo>
                    <a:lnTo>
                      <a:pt x="62" y="38"/>
                    </a:lnTo>
                    <a:lnTo>
                      <a:pt x="64" y="38"/>
                    </a:lnTo>
                    <a:lnTo>
                      <a:pt x="64" y="38"/>
                    </a:lnTo>
                    <a:lnTo>
                      <a:pt x="64" y="41"/>
                    </a:lnTo>
                    <a:lnTo>
                      <a:pt x="64" y="41"/>
                    </a:lnTo>
                    <a:lnTo>
                      <a:pt x="64" y="41"/>
                    </a:lnTo>
                    <a:lnTo>
                      <a:pt x="66" y="41"/>
                    </a:lnTo>
                    <a:lnTo>
                      <a:pt x="66" y="41"/>
                    </a:lnTo>
                    <a:lnTo>
                      <a:pt x="66" y="41"/>
                    </a:lnTo>
                    <a:lnTo>
                      <a:pt x="66" y="41"/>
                    </a:lnTo>
                    <a:lnTo>
                      <a:pt x="69" y="41"/>
                    </a:lnTo>
                    <a:lnTo>
                      <a:pt x="69" y="41"/>
                    </a:lnTo>
                    <a:lnTo>
                      <a:pt x="69" y="43"/>
                    </a:lnTo>
                    <a:lnTo>
                      <a:pt x="69" y="43"/>
                    </a:lnTo>
                    <a:lnTo>
                      <a:pt x="71" y="43"/>
                    </a:lnTo>
                    <a:lnTo>
                      <a:pt x="71" y="43"/>
                    </a:lnTo>
                    <a:lnTo>
                      <a:pt x="74" y="43"/>
                    </a:lnTo>
                    <a:lnTo>
                      <a:pt x="74" y="43"/>
                    </a:lnTo>
                    <a:lnTo>
                      <a:pt x="74" y="43"/>
                    </a:lnTo>
                    <a:lnTo>
                      <a:pt x="74" y="43"/>
                    </a:lnTo>
                    <a:lnTo>
                      <a:pt x="76" y="43"/>
                    </a:lnTo>
                    <a:lnTo>
                      <a:pt x="76" y="45"/>
                    </a:lnTo>
                    <a:lnTo>
                      <a:pt x="76" y="45"/>
                    </a:lnTo>
                    <a:lnTo>
                      <a:pt x="76" y="45"/>
                    </a:lnTo>
                    <a:lnTo>
                      <a:pt x="78" y="45"/>
                    </a:lnTo>
                    <a:lnTo>
                      <a:pt x="78" y="45"/>
                    </a:lnTo>
                    <a:lnTo>
                      <a:pt x="78" y="45"/>
                    </a:lnTo>
                    <a:lnTo>
                      <a:pt x="78" y="43"/>
                    </a:lnTo>
                    <a:lnTo>
                      <a:pt x="78" y="43"/>
                    </a:lnTo>
                    <a:lnTo>
                      <a:pt x="78" y="43"/>
                    </a:lnTo>
                    <a:lnTo>
                      <a:pt x="78" y="41"/>
                    </a:lnTo>
                    <a:lnTo>
                      <a:pt x="81" y="41"/>
                    </a:lnTo>
                    <a:lnTo>
                      <a:pt x="81" y="41"/>
                    </a:lnTo>
                    <a:lnTo>
                      <a:pt x="81" y="41"/>
                    </a:lnTo>
                    <a:lnTo>
                      <a:pt x="81" y="41"/>
                    </a:lnTo>
                    <a:lnTo>
                      <a:pt x="83" y="41"/>
                    </a:lnTo>
                    <a:lnTo>
                      <a:pt x="83" y="41"/>
                    </a:lnTo>
                    <a:lnTo>
                      <a:pt x="83" y="41"/>
                    </a:lnTo>
                    <a:lnTo>
                      <a:pt x="85" y="41"/>
                    </a:lnTo>
                    <a:lnTo>
                      <a:pt x="85" y="38"/>
                    </a:lnTo>
                    <a:lnTo>
                      <a:pt x="85" y="38"/>
                    </a:lnTo>
                    <a:lnTo>
                      <a:pt x="85" y="38"/>
                    </a:lnTo>
                    <a:lnTo>
                      <a:pt x="88" y="38"/>
                    </a:lnTo>
                    <a:lnTo>
                      <a:pt x="88" y="38"/>
                    </a:lnTo>
                    <a:lnTo>
                      <a:pt x="88" y="38"/>
                    </a:lnTo>
                    <a:lnTo>
                      <a:pt x="88" y="41"/>
                    </a:lnTo>
                    <a:lnTo>
                      <a:pt x="90" y="41"/>
                    </a:lnTo>
                    <a:lnTo>
                      <a:pt x="90" y="41"/>
                    </a:lnTo>
                    <a:lnTo>
                      <a:pt x="90" y="41"/>
                    </a:lnTo>
                    <a:lnTo>
                      <a:pt x="90" y="41"/>
                    </a:lnTo>
                    <a:lnTo>
                      <a:pt x="92" y="41"/>
                    </a:lnTo>
                    <a:lnTo>
                      <a:pt x="92" y="43"/>
                    </a:lnTo>
                    <a:lnTo>
                      <a:pt x="92" y="43"/>
                    </a:lnTo>
                    <a:lnTo>
                      <a:pt x="92" y="43"/>
                    </a:lnTo>
                    <a:lnTo>
                      <a:pt x="92" y="43"/>
                    </a:lnTo>
                    <a:lnTo>
                      <a:pt x="95" y="43"/>
                    </a:lnTo>
                    <a:lnTo>
                      <a:pt x="95" y="45"/>
                    </a:lnTo>
                    <a:lnTo>
                      <a:pt x="95" y="45"/>
                    </a:lnTo>
                    <a:lnTo>
                      <a:pt x="95" y="45"/>
                    </a:lnTo>
                    <a:lnTo>
                      <a:pt x="95" y="45"/>
                    </a:lnTo>
                    <a:lnTo>
                      <a:pt x="97" y="45"/>
                    </a:lnTo>
                    <a:lnTo>
                      <a:pt x="97" y="48"/>
                    </a:lnTo>
                    <a:lnTo>
                      <a:pt x="95" y="48"/>
                    </a:lnTo>
                    <a:lnTo>
                      <a:pt x="95" y="48"/>
                    </a:lnTo>
                    <a:lnTo>
                      <a:pt x="95" y="50"/>
                    </a:lnTo>
                    <a:lnTo>
                      <a:pt x="95" y="50"/>
                    </a:lnTo>
                    <a:lnTo>
                      <a:pt x="95" y="50"/>
                    </a:lnTo>
                    <a:lnTo>
                      <a:pt x="92" y="50"/>
                    </a:lnTo>
                    <a:lnTo>
                      <a:pt x="92" y="50"/>
                    </a:lnTo>
                    <a:lnTo>
                      <a:pt x="92" y="50"/>
                    </a:lnTo>
                    <a:lnTo>
                      <a:pt x="92" y="50"/>
                    </a:lnTo>
                    <a:lnTo>
                      <a:pt x="92" y="50"/>
                    </a:lnTo>
                    <a:lnTo>
                      <a:pt x="92" y="50"/>
                    </a:lnTo>
                    <a:lnTo>
                      <a:pt x="92" y="53"/>
                    </a:lnTo>
                    <a:lnTo>
                      <a:pt x="92" y="53"/>
                    </a:lnTo>
                    <a:lnTo>
                      <a:pt x="95" y="53"/>
                    </a:lnTo>
                    <a:lnTo>
                      <a:pt x="95" y="53"/>
                    </a:lnTo>
                    <a:lnTo>
                      <a:pt x="95" y="53"/>
                    </a:lnTo>
                    <a:lnTo>
                      <a:pt x="97" y="53"/>
                    </a:lnTo>
                    <a:lnTo>
                      <a:pt x="97" y="53"/>
                    </a:lnTo>
                    <a:lnTo>
                      <a:pt x="97" y="53"/>
                    </a:lnTo>
                    <a:lnTo>
                      <a:pt x="100" y="53"/>
                    </a:lnTo>
                    <a:lnTo>
                      <a:pt x="100" y="55"/>
                    </a:lnTo>
                    <a:lnTo>
                      <a:pt x="100" y="55"/>
                    </a:lnTo>
                    <a:lnTo>
                      <a:pt x="97" y="55"/>
                    </a:lnTo>
                    <a:lnTo>
                      <a:pt x="97" y="57"/>
                    </a:lnTo>
                    <a:lnTo>
                      <a:pt x="97" y="57"/>
                    </a:lnTo>
                    <a:lnTo>
                      <a:pt x="100" y="57"/>
                    </a:lnTo>
                    <a:lnTo>
                      <a:pt x="100" y="57"/>
                    </a:lnTo>
                    <a:lnTo>
                      <a:pt x="100" y="57"/>
                    </a:lnTo>
                    <a:lnTo>
                      <a:pt x="102" y="57"/>
                    </a:lnTo>
                    <a:lnTo>
                      <a:pt x="102" y="57"/>
                    </a:lnTo>
                    <a:lnTo>
                      <a:pt x="102" y="57"/>
                    </a:lnTo>
                    <a:lnTo>
                      <a:pt x="102" y="60"/>
                    </a:lnTo>
                    <a:lnTo>
                      <a:pt x="102" y="60"/>
                    </a:lnTo>
                    <a:lnTo>
                      <a:pt x="104" y="60"/>
                    </a:lnTo>
                    <a:lnTo>
                      <a:pt x="104" y="60"/>
                    </a:lnTo>
                    <a:lnTo>
                      <a:pt x="104" y="62"/>
                    </a:lnTo>
                    <a:lnTo>
                      <a:pt x="104" y="62"/>
                    </a:lnTo>
                    <a:lnTo>
                      <a:pt x="102" y="62"/>
                    </a:lnTo>
                    <a:lnTo>
                      <a:pt x="102" y="62"/>
                    </a:lnTo>
                    <a:lnTo>
                      <a:pt x="102" y="64"/>
                    </a:lnTo>
                    <a:lnTo>
                      <a:pt x="102" y="64"/>
                    </a:lnTo>
                    <a:lnTo>
                      <a:pt x="102" y="64"/>
                    </a:lnTo>
                    <a:lnTo>
                      <a:pt x="100" y="64"/>
                    </a:lnTo>
                    <a:lnTo>
                      <a:pt x="100" y="67"/>
                    </a:lnTo>
                    <a:lnTo>
                      <a:pt x="102" y="67"/>
                    </a:lnTo>
                    <a:lnTo>
                      <a:pt x="102" y="67"/>
                    </a:lnTo>
                    <a:lnTo>
                      <a:pt x="102" y="69"/>
                    </a:lnTo>
                    <a:lnTo>
                      <a:pt x="100" y="69"/>
                    </a:lnTo>
                    <a:lnTo>
                      <a:pt x="100" y="69"/>
                    </a:lnTo>
                    <a:lnTo>
                      <a:pt x="100" y="69"/>
                    </a:lnTo>
                    <a:lnTo>
                      <a:pt x="100" y="69"/>
                    </a:lnTo>
                    <a:lnTo>
                      <a:pt x="100" y="71"/>
                    </a:lnTo>
                    <a:lnTo>
                      <a:pt x="97" y="71"/>
                    </a:lnTo>
                    <a:lnTo>
                      <a:pt x="97" y="71"/>
                    </a:lnTo>
                    <a:lnTo>
                      <a:pt x="97" y="71"/>
                    </a:lnTo>
                    <a:lnTo>
                      <a:pt x="97" y="71"/>
                    </a:lnTo>
                    <a:lnTo>
                      <a:pt x="95" y="71"/>
                    </a:lnTo>
                    <a:lnTo>
                      <a:pt x="95" y="71"/>
                    </a:lnTo>
                    <a:lnTo>
                      <a:pt x="95" y="71"/>
                    </a:lnTo>
                    <a:lnTo>
                      <a:pt x="95" y="71"/>
                    </a:lnTo>
                    <a:lnTo>
                      <a:pt x="92" y="71"/>
                    </a:lnTo>
                    <a:lnTo>
                      <a:pt x="92" y="71"/>
                    </a:lnTo>
                    <a:lnTo>
                      <a:pt x="92" y="71"/>
                    </a:lnTo>
                    <a:lnTo>
                      <a:pt x="92" y="71"/>
                    </a:lnTo>
                    <a:lnTo>
                      <a:pt x="90" y="71"/>
                    </a:lnTo>
                    <a:lnTo>
                      <a:pt x="90" y="71"/>
                    </a:lnTo>
                    <a:lnTo>
                      <a:pt x="88" y="71"/>
                    </a:lnTo>
                    <a:lnTo>
                      <a:pt x="88" y="71"/>
                    </a:lnTo>
                    <a:lnTo>
                      <a:pt x="88" y="71"/>
                    </a:lnTo>
                    <a:lnTo>
                      <a:pt x="88" y="71"/>
                    </a:lnTo>
                    <a:lnTo>
                      <a:pt x="85" y="71"/>
                    </a:lnTo>
                    <a:lnTo>
                      <a:pt x="85" y="71"/>
                    </a:lnTo>
                    <a:lnTo>
                      <a:pt x="85" y="71"/>
                    </a:lnTo>
                    <a:lnTo>
                      <a:pt x="85" y="71"/>
                    </a:lnTo>
                    <a:lnTo>
                      <a:pt x="85" y="71"/>
                    </a:lnTo>
                    <a:lnTo>
                      <a:pt x="85" y="71"/>
                    </a:lnTo>
                    <a:lnTo>
                      <a:pt x="85" y="74"/>
                    </a:lnTo>
                    <a:lnTo>
                      <a:pt x="85" y="74"/>
                    </a:lnTo>
                    <a:lnTo>
                      <a:pt x="85" y="74"/>
                    </a:lnTo>
                    <a:lnTo>
                      <a:pt x="85" y="74"/>
                    </a:lnTo>
                    <a:lnTo>
                      <a:pt x="85" y="76"/>
                    </a:lnTo>
                    <a:lnTo>
                      <a:pt x="85" y="76"/>
                    </a:lnTo>
                    <a:lnTo>
                      <a:pt x="85" y="76"/>
                    </a:lnTo>
                    <a:lnTo>
                      <a:pt x="85" y="79"/>
                    </a:lnTo>
                    <a:lnTo>
                      <a:pt x="85" y="79"/>
                    </a:lnTo>
                    <a:lnTo>
                      <a:pt x="83" y="79"/>
                    </a:lnTo>
                    <a:lnTo>
                      <a:pt x="83" y="79"/>
                    </a:lnTo>
                    <a:lnTo>
                      <a:pt x="83" y="79"/>
                    </a:lnTo>
                    <a:lnTo>
                      <a:pt x="83" y="81"/>
                    </a:lnTo>
                    <a:lnTo>
                      <a:pt x="81" y="81"/>
                    </a:lnTo>
                    <a:lnTo>
                      <a:pt x="81" y="81"/>
                    </a:lnTo>
                    <a:lnTo>
                      <a:pt x="83" y="81"/>
                    </a:lnTo>
                    <a:lnTo>
                      <a:pt x="83" y="81"/>
                    </a:lnTo>
                    <a:lnTo>
                      <a:pt x="83" y="81"/>
                    </a:lnTo>
                    <a:lnTo>
                      <a:pt x="85" y="81"/>
                    </a:lnTo>
                    <a:lnTo>
                      <a:pt x="85" y="81"/>
                    </a:lnTo>
                    <a:lnTo>
                      <a:pt x="85" y="83"/>
                    </a:lnTo>
                    <a:lnTo>
                      <a:pt x="85" y="83"/>
                    </a:lnTo>
                    <a:lnTo>
                      <a:pt x="88" y="83"/>
                    </a:lnTo>
                    <a:lnTo>
                      <a:pt x="88" y="83"/>
                    </a:lnTo>
                    <a:lnTo>
                      <a:pt x="88" y="83"/>
                    </a:lnTo>
                    <a:lnTo>
                      <a:pt x="88" y="86"/>
                    </a:lnTo>
                    <a:lnTo>
                      <a:pt x="88" y="86"/>
                    </a:lnTo>
                    <a:lnTo>
                      <a:pt x="90" y="86"/>
                    </a:lnTo>
                    <a:lnTo>
                      <a:pt x="90" y="86"/>
                    </a:lnTo>
                    <a:lnTo>
                      <a:pt x="90" y="86"/>
                    </a:lnTo>
                    <a:lnTo>
                      <a:pt x="92" y="86"/>
                    </a:lnTo>
                    <a:lnTo>
                      <a:pt x="92" y="88"/>
                    </a:lnTo>
                    <a:lnTo>
                      <a:pt x="92" y="88"/>
                    </a:lnTo>
                    <a:lnTo>
                      <a:pt x="92" y="88"/>
                    </a:lnTo>
                    <a:lnTo>
                      <a:pt x="92" y="88"/>
                    </a:lnTo>
                    <a:lnTo>
                      <a:pt x="95" y="88"/>
                    </a:lnTo>
                    <a:lnTo>
                      <a:pt x="95" y="88"/>
                    </a:lnTo>
                    <a:lnTo>
                      <a:pt x="95" y="90"/>
                    </a:lnTo>
                    <a:lnTo>
                      <a:pt x="95" y="90"/>
                    </a:lnTo>
                    <a:lnTo>
                      <a:pt x="95" y="90"/>
                    </a:lnTo>
                    <a:lnTo>
                      <a:pt x="97" y="90"/>
                    </a:lnTo>
                    <a:lnTo>
                      <a:pt x="97" y="90"/>
                    </a:lnTo>
                    <a:lnTo>
                      <a:pt x="97" y="90"/>
                    </a:lnTo>
                    <a:lnTo>
                      <a:pt x="97" y="93"/>
                    </a:lnTo>
                    <a:lnTo>
                      <a:pt x="100" y="93"/>
                    </a:lnTo>
                    <a:lnTo>
                      <a:pt x="100" y="93"/>
                    </a:lnTo>
                    <a:lnTo>
                      <a:pt x="100" y="93"/>
                    </a:lnTo>
                    <a:lnTo>
                      <a:pt x="100" y="93"/>
                    </a:lnTo>
                    <a:lnTo>
                      <a:pt x="102" y="93"/>
                    </a:lnTo>
                    <a:lnTo>
                      <a:pt x="102" y="93"/>
                    </a:lnTo>
                    <a:lnTo>
                      <a:pt x="102" y="93"/>
                    </a:lnTo>
                    <a:lnTo>
                      <a:pt x="104" y="93"/>
                    </a:lnTo>
                    <a:lnTo>
                      <a:pt x="104" y="95"/>
                    </a:lnTo>
                    <a:lnTo>
                      <a:pt x="104" y="95"/>
                    </a:lnTo>
                    <a:lnTo>
                      <a:pt x="107" y="95"/>
                    </a:lnTo>
                    <a:lnTo>
                      <a:pt x="107" y="95"/>
                    </a:lnTo>
                    <a:lnTo>
                      <a:pt x="107" y="95"/>
                    </a:lnTo>
                    <a:lnTo>
                      <a:pt x="107" y="95"/>
                    </a:lnTo>
                    <a:lnTo>
                      <a:pt x="109" y="95"/>
                    </a:lnTo>
                    <a:lnTo>
                      <a:pt x="109" y="98"/>
                    </a:lnTo>
                    <a:lnTo>
                      <a:pt x="109" y="98"/>
                    </a:lnTo>
                    <a:lnTo>
                      <a:pt x="109" y="98"/>
                    </a:lnTo>
                    <a:lnTo>
                      <a:pt x="109" y="98"/>
                    </a:lnTo>
                    <a:lnTo>
                      <a:pt x="109" y="100"/>
                    </a:lnTo>
                    <a:lnTo>
                      <a:pt x="107" y="100"/>
                    </a:lnTo>
                    <a:lnTo>
                      <a:pt x="107" y="100"/>
                    </a:lnTo>
                    <a:lnTo>
                      <a:pt x="107" y="100"/>
                    </a:lnTo>
                    <a:lnTo>
                      <a:pt x="107" y="102"/>
                    </a:lnTo>
                    <a:lnTo>
                      <a:pt x="107" y="102"/>
                    </a:lnTo>
                    <a:lnTo>
                      <a:pt x="109" y="102"/>
                    </a:lnTo>
                    <a:lnTo>
                      <a:pt x="109" y="105"/>
                    </a:lnTo>
                    <a:lnTo>
                      <a:pt x="109" y="105"/>
                    </a:lnTo>
                    <a:lnTo>
                      <a:pt x="109" y="105"/>
                    </a:lnTo>
                    <a:lnTo>
                      <a:pt x="109" y="107"/>
                    </a:lnTo>
                    <a:lnTo>
                      <a:pt x="111" y="107"/>
                    </a:lnTo>
                    <a:lnTo>
                      <a:pt x="111" y="107"/>
                    </a:lnTo>
                    <a:lnTo>
                      <a:pt x="111" y="107"/>
                    </a:lnTo>
                    <a:lnTo>
                      <a:pt x="111" y="107"/>
                    </a:lnTo>
                    <a:lnTo>
                      <a:pt x="111" y="109"/>
                    </a:lnTo>
                    <a:lnTo>
                      <a:pt x="111" y="109"/>
                    </a:lnTo>
                    <a:lnTo>
                      <a:pt x="114" y="109"/>
                    </a:lnTo>
                    <a:lnTo>
                      <a:pt x="114" y="109"/>
                    </a:lnTo>
                    <a:lnTo>
                      <a:pt x="114" y="109"/>
                    </a:lnTo>
                    <a:lnTo>
                      <a:pt x="114" y="109"/>
                    </a:lnTo>
                    <a:lnTo>
                      <a:pt x="116" y="109"/>
                    </a:lnTo>
                    <a:lnTo>
                      <a:pt x="116" y="109"/>
                    </a:lnTo>
                    <a:lnTo>
                      <a:pt x="116" y="109"/>
                    </a:lnTo>
                    <a:lnTo>
                      <a:pt x="116" y="109"/>
                    </a:lnTo>
                    <a:lnTo>
                      <a:pt x="116" y="112"/>
                    </a:lnTo>
                    <a:lnTo>
                      <a:pt x="118" y="112"/>
                    </a:lnTo>
                    <a:lnTo>
                      <a:pt x="118" y="112"/>
                    </a:lnTo>
                    <a:lnTo>
                      <a:pt x="118" y="114"/>
                    </a:lnTo>
                    <a:lnTo>
                      <a:pt x="118" y="114"/>
                    </a:lnTo>
                    <a:lnTo>
                      <a:pt x="118" y="114"/>
                    </a:lnTo>
                    <a:lnTo>
                      <a:pt x="118" y="117"/>
                    </a:lnTo>
                    <a:lnTo>
                      <a:pt x="118" y="117"/>
                    </a:lnTo>
                    <a:lnTo>
                      <a:pt x="118" y="117"/>
                    </a:lnTo>
                    <a:lnTo>
                      <a:pt x="118" y="119"/>
                    </a:lnTo>
                    <a:lnTo>
                      <a:pt x="118" y="119"/>
                    </a:lnTo>
                    <a:lnTo>
                      <a:pt x="121" y="119"/>
                    </a:lnTo>
                    <a:lnTo>
                      <a:pt x="121" y="119"/>
                    </a:lnTo>
                    <a:lnTo>
                      <a:pt x="121" y="119"/>
                    </a:lnTo>
                    <a:lnTo>
                      <a:pt x="121" y="121"/>
                    </a:lnTo>
                    <a:lnTo>
                      <a:pt x="121" y="121"/>
                    </a:lnTo>
                    <a:lnTo>
                      <a:pt x="121" y="121"/>
                    </a:lnTo>
                    <a:lnTo>
                      <a:pt x="123" y="121"/>
                    </a:lnTo>
                    <a:lnTo>
                      <a:pt x="123" y="124"/>
                    </a:lnTo>
                    <a:lnTo>
                      <a:pt x="123" y="124"/>
                    </a:lnTo>
                    <a:lnTo>
                      <a:pt x="123" y="124"/>
                    </a:lnTo>
                    <a:lnTo>
                      <a:pt x="126" y="124"/>
                    </a:lnTo>
                    <a:lnTo>
                      <a:pt x="126" y="126"/>
                    </a:lnTo>
                    <a:lnTo>
                      <a:pt x="126" y="126"/>
                    </a:lnTo>
                    <a:lnTo>
                      <a:pt x="126" y="126"/>
                    </a:lnTo>
                    <a:lnTo>
                      <a:pt x="126" y="126"/>
                    </a:lnTo>
                    <a:lnTo>
                      <a:pt x="126" y="128"/>
                    </a:lnTo>
                    <a:lnTo>
                      <a:pt x="128" y="128"/>
                    </a:lnTo>
                    <a:lnTo>
                      <a:pt x="128" y="128"/>
                    </a:lnTo>
                    <a:lnTo>
                      <a:pt x="128" y="128"/>
                    </a:lnTo>
                    <a:lnTo>
                      <a:pt x="128" y="128"/>
                    </a:lnTo>
                    <a:lnTo>
                      <a:pt x="128" y="128"/>
                    </a:lnTo>
                    <a:lnTo>
                      <a:pt x="128" y="131"/>
                    </a:lnTo>
                    <a:lnTo>
                      <a:pt x="130" y="131"/>
                    </a:lnTo>
                    <a:lnTo>
                      <a:pt x="130" y="131"/>
                    </a:lnTo>
                    <a:lnTo>
                      <a:pt x="130" y="131"/>
                    </a:lnTo>
                    <a:lnTo>
                      <a:pt x="130" y="133"/>
                    </a:lnTo>
                    <a:lnTo>
                      <a:pt x="133" y="133"/>
                    </a:lnTo>
                    <a:lnTo>
                      <a:pt x="133" y="133"/>
                    </a:lnTo>
                    <a:lnTo>
                      <a:pt x="133" y="133"/>
                    </a:lnTo>
                    <a:lnTo>
                      <a:pt x="133" y="133"/>
                    </a:lnTo>
                    <a:lnTo>
                      <a:pt x="133" y="135"/>
                    </a:lnTo>
                    <a:lnTo>
                      <a:pt x="135" y="135"/>
                    </a:lnTo>
                    <a:lnTo>
                      <a:pt x="135" y="135"/>
                    </a:lnTo>
                    <a:lnTo>
                      <a:pt x="135" y="138"/>
                    </a:lnTo>
                    <a:lnTo>
                      <a:pt x="135" y="138"/>
                    </a:lnTo>
                    <a:lnTo>
                      <a:pt x="135" y="138"/>
                    </a:lnTo>
                    <a:lnTo>
                      <a:pt x="135" y="140"/>
                    </a:lnTo>
                    <a:lnTo>
                      <a:pt x="135" y="140"/>
                    </a:lnTo>
                    <a:lnTo>
                      <a:pt x="137" y="140"/>
                    </a:lnTo>
                    <a:lnTo>
                      <a:pt x="137" y="140"/>
                    </a:lnTo>
                    <a:lnTo>
                      <a:pt x="137" y="140"/>
                    </a:lnTo>
                    <a:lnTo>
                      <a:pt x="137" y="140"/>
                    </a:lnTo>
                    <a:lnTo>
                      <a:pt x="137" y="143"/>
                    </a:lnTo>
                    <a:lnTo>
                      <a:pt x="137" y="143"/>
                    </a:lnTo>
                    <a:lnTo>
                      <a:pt x="137" y="145"/>
                    </a:lnTo>
                    <a:lnTo>
                      <a:pt x="137" y="145"/>
                    </a:lnTo>
                    <a:lnTo>
                      <a:pt x="137" y="147"/>
                    </a:lnTo>
                    <a:lnTo>
                      <a:pt x="137" y="147"/>
                    </a:lnTo>
                    <a:lnTo>
                      <a:pt x="140" y="147"/>
                    </a:lnTo>
                    <a:lnTo>
                      <a:pt x="140" y="150"/>
                    </a:lnTo>
                    <a:lnTo>
                      <a:pt x="140" y="150"/>
                    </a:lnTo>
                    <a:lnTo>
                      <a:pt x="140" y="150"/>
                    </a:lnTo>
                    <a:lnTo>
                      <a:pt x="140" y="150"/>
                    </a:lnTo>
                    <a:lnTo>
                      <a:pt x="140" y="150"/>
                    </a:lnTo>
                    <a:lnTo>
                      <a:pt x="140" y="152"/>
                    </a:lnTo>
                    <a:lnTo>
                      <a:pt x="140" y="152"/>
                    </a:lnTo>
                    <a:lnTo>
                      <a:pt x="142" y="152"/>
                    </a:lnTo>
                    <a:lnTo>
                      <a:pt x="142" y="154"/>
                    </a:lnTo>
                    <a:lnTo>
                      <a:pt x="142" y="154"/>
                    </a:lnTo>
                    <a:lnTo>
                      <a:pt x="145" y="154"/>
                    </a:lnTo>
                    <a:lnTo>
                      <a:pt x="145" y="152"/>
                    </a:lnTo>
                    <a:lnTo>
                      <a:pt x="145" y="152"/>
                    </a:lnTo>
                    <a:lnTo>
                      <a:pt x="145" y="152"/>
                    </a:lnTo>
                    <a:lnTo>
                      <a:pt x="145" y="150"/>
                    </a:lnTo>
                    <a:lnTo>
                      <a:pt x="145" y="150"/>
                    </a:lnTo>
                    <a:lnTo>
                      <a:pt x="145" y="152"/>
                    </a:lnTo>
                    <a:lnTo>
                      <a:pt x="145" y="152"/>
                    </a:lnTo>
                    <a:lnTo>
                      <a:pt x="145" y="154"/>
                    </a:lnTo>
                    <a:lnTo>
                      <a:pt x="147" y="154"/>
                    </a:lnTo>
                    <a:lnTo>
                      <a:pt x="147" y="154"/>
                    </a:lnTo>
                    <a:lnTo>
                      <a:pt x="147" y="154"/>
                    </a:lnTo>
                    <a:lnTo>
                      <a:pt x="147" y="157"/>
                    </a:lnTo>
                    <a:lnTo>
                      <a:pt x="147" y="157"/>
                    </a:lnTo>
                    <a:lnTo>
                      <a:pt x="147" y="157"/>
                    </a:lnTo>
                    <a:lnTo>
                      <a:pt x="149" y="157"/>
                    </a:lnTo>
                    <a:lnTo>
                      <a:pt x="149" y="157"/>
                    </a:lnTo>
                    <a:lnTo>
                      <a:pt x="152" y="157"/>
                    </a:lnTo>
                    <a:lnTo>
                      <a:pt x="152" y="157"/>
                    </a:lnTo>
                    <a:lnTo>
                      <a:pt x="152" y="159"/>
                    </a:lnTo>
                    <a:lnTo>
                      <a:pt x="152" y="159"/>
                    </a:lnTo>
                    <a:lnTo>
                      <a:pt x="152" y="159"/>
                    </a:lnTo>
                    <a:lnTo>
                      <a:pt x="152" y="159"/>
                    </a:lnTo>
                    <a:lnTo>
                      <a:pt x="152" y="162"/>
                    </a:lnTo>
                    <a:lnTo>
                      <a:pt x="154" y="162"/>
                    </a:lnTo>
                    <a:lnTo>
                      <a:pt x="154" y="162"/>
                    </a:lnTo>
                    <a:lnTo>
                      <a:pt x="154" y="162"/>
                    </a:lnTo>
                    <a:lnTo>
                      <a:pt x="154" y="162"/>
                    </a:lnTo>
                    <a:lnTo>
                      <a:pt x="154" y="164"/>
                    </a:lnTo>
                    <a:lnTo>
                      <a:pt x="156" y="164"/>
                    </a:lnTo>
                    <a:lnTo>
                      <a:pt x="156" y="162"/>
                    </a:lnTo>
                    <a:lnTo>
                      <a:pt x="156" y="162"/>
                    </a:lnTo>
                    <a:lnTo>
                      <a:pt x="159" y="162"/>
                    </a:lnTo>
                    <a:lnTo>
                      <a:pt x="159" y="164"/>
                    </a:lnTo>
                    <a:lnTo>
                      <a:pt x="159" y="164"/>
                    </a:lnTo>
                    <a:lnTo>
                      <a:pt x="159" y="166"/>
                    </a:lnTo>
                    <a:lnTo>
                      <a:pt x="156" y="166"/>
                    </a:lnTo>
                    <a:lnTo>
                      <a:pt x="156" y="166"/>
                    </a:lnTo>
                    <a:lnTo>
                      <a:pt x="156" y="169"/>
                    </a:lnTo>
                    <a:lnTo>
                      <a:pt x="156" y="169"/>
                    </a:lnTo>
                    <a:lnTo>
                      <a:pt x="154" y="169"/>
                    </a:lnTo>
                    <a:lnTo>
                      <a:pt x="154" y="169"/>
                    </a:lnTo>
                    <a:lnTo>
                      <a:pt x="154" y="169"/>
                    </a:lnTo>
                    <a:lnTo>
                      <a:pt x="154" y="169"/>
                    </a:lnTo>
                    <a:lnTo>
                      <a:pt x="152" y="169"/>
                    </a:lnTo>
                    <a:lnTo>
                      <a:pt x="152" y="169"/>
                    </a:lnTo>
                    <a:lnTo>
                      <a:pt x="152" y="171"/>
                    </a:lnTo>
                    <a:lnTo>
                      <a:pt x="152" y="171"/>
                    </a:lnTo>
                    <a:lnTo>
                      <a:pt x="154" y="171"/>
                    </a:lnTo>
                    <a:lnTo>
                      <a:pt x="154" y="171"/>
                    </a:lnTo>
                    <a:lnTo>
                      <a:pt x="154" y="173"/>
                    </a:lnTo>
                    <a:lnTo>
                      <a:pt x="154" y="173"/>
                    </a:lnTo>
                    <a:lnTo>
                      <a:pt x="154" y="173"/>
                    </a:lnTo>
                    <a:lnTo>
                      <a:pt x="154" y="176"/>
                    </a:lnTo>
                    <a:lnTo>
                      <a:pt x="156" y="176"/>
                    </a:lnTo>
                    <a:lnTo>
                      <a:pt x="156" y="176"/>
                    </a:lnTo>
                    <a:lnTo>
                      <a:pt x="156" y="178"/>
                    </a:lnTo>
                    <a:lnTo>
                      <a:pt x="156" y="178"/>
                    </a:lnTo>
                    <a:lnTo>
                      <a:pt x="159" y="178"/>
                    </a:lnTo>
                    <a:lnTo>
                      <a:pt x="159" y="178"/>
                    </a:lnTo>
                    <a:lnTo>
                      <a:pt x="159" y="178"/>
                    </a:lnTo>
                    <a:lnTo>
                      <a:pt x="159" y="178"/>
                    </a:lnTo>
                    <a:lnTo>
                      <a:pt x="159" y="178"/>
                    </a:lnTo>
                    <a:lnTo>
                      <a:pt x="161" y="178"/>
                    </a:lnTo>
                    <a:lnTo>
                      <a:pt x="161" y="181"/>
                    </a:lnTo>
                    <a:lnTo>
                      <a:pt x="161" y="181"/>
                    </a:lnTo>
                    <a:lnTo>
                      <a:pt x="161" y="181"/>
                    </a:lnTo>
                    <a:lnTo>
                      <a:pt x="161" y="183"/>
                    </a:lnTo>
                    <a:lnTo>
                      <a:pt x="161" y="183"/>
                    </a:lnTo>
                    <a:lnTo>
                      <a:pt x="161" y="183"/>
                    </a:lnTo>
                    <a:lnTo>
                      <a:pt x="163" y="183"/>
                    </a:lnTo>
                    <a:lnTo>
                      <a:pt x="163" y="185"/>
                    </a:lnTo>
                    <a:lnTo>
                      <a:pt x="161" y="185"/>
                    </a:lnTo>
                    <a:lnTo>
                      <a:pt x="161" y="185"/>
                    </a:lnTo>
                    <a:lnTo>
                      <a:pt x="161" y="188"/>
                    </a:lnTo>
                    <a:lnTo>
                      <a:pt x="161" y="188"/>
                    </a:lnTo>
                    <a:lnTo>
                      <a:pt x="161" y="188"/>
                    </a:lnTo>
                    <a:lnTo>
                      <a:pt x="161" y="190"/>
                    </a:lnTo>
                    <a:lnTo>
                      <a:pt x="161" y="190"/>
                    </a:lnTo>
                    <a:lnTo>
                      <a:pt x="159" y="190"/>
                    </a:lnTo>
                    <a:lnTo>
                      <a:pt x="159" y="190"/>
                    </a:lnTo>
                    <a:lnTo>
                      <a:pt x="159" y="190"/>
                    </a:lnTo>
                    <a:lnTo>
                      <a:pt x="159" y="190"/>
                    </a:lnTo>
                    <a:lnTo>
                      <a:pt x="159" y="190"/>
                    </a:lnTo>
                    <a:lnTo>
                      <a:pt x="159" y="190"/>
                    </a:lnTo>
                    <a:lnTo>
                      <a:pt x="159" y="192"/>
                    </a:lnTo>
                    <a:lnTo>
                      <a:pt x="159" y="192"/>
                    </a:lnTo>
                    <a:lnTo>
                      <a:pt x="161" y="192"/>
                    </a:lnTo>
                    <a:lnTo>
                      <a:pt x="161" y="192"/>
                    </a:lnTo>
                    <a:lnTo>
                      <a:pt x="161" y="195"/>
                    </a:lnTo>
                    <a:lnTo>
                      <a:pt x="159" y="195"/>
                    </a:lnTo>
                    <a:lnTo>
                      <a:pt x="159" y="195"/>
                    </a:lnTo>
                    <a:lnTo>
                      <a:pt x="159" y="197"/>
                    </a:lnTo>
                    <a:lnTo>
                      <a:pt x="159" y="197"/>
                    </a:lnTo>
                    <a:lnTo>
                      <a:pt x="159" y="199"/>
                    </a:lnTo>
                    <a:lnTo>
                      <a:pt x="159" y="199"/>
                    </a:lnTo>
                    <a:lnTo>
                      <a:pt x="159" y="199"/>
                    </a:lnTo>
                    <a:lnTo>
                      <a:pt x="159" y="199"/>
                    </a:lnTo>
                    <a:lnTo>
                      <a:pt x="159" y="199"/>
                    </a:lnTo>
                    <a:lnTo>
                      <a:pt x="159" y="202"/>
                    </a:lnTo>
                    <a:lnTo>
                      <a:pt x="156" y="202"/>
                    </a:lnTo>
                    <a:lnTo>
                      <a:pt x="156" y="202"/>
                    </a:lnTo>
                    <a:lnTo>
                      <a:pt x="156" y="199"/>
                    </a:lnTo>
                    <a:lnTo>
                      <a:pt x="154" y="199"/>
                    </a:lnTo>
                    <a:lnTo>
                      <a:pt x="154" y="199"/>
                    </a:lnTo>
                    <a:lnTo>
                      <a:pt x="154" y="202"/>
                    </a:lnTo>
                    <a:lnTo>
                      <a:pt x="154" y="202"/>
                    </a:lnTo>
                    <a:lnTo>
                      <a:pt x="154" y="202"/>
                    </a:lnTo>
                    <a:lnTo>
                      <a:pt x="154" y="204"/>
                    </a:lnTo>
                    <a:lnTo>
                      <a:pt x="152" y="204"/>
                    </a:lnTo>
                    <a:lnTo>
                      <a:pt x="152" y="204"/>
                    </a:lnTo>
                    <a:lnTo>
                      <a:pt x="152" y="204"/>
                    </a:lnTo>
                    <a:lnTo>
                      <a:pt x="152" y="204"/>
                    </a:lnTo>
                    <a:lnTo>
                      <a:pt x="152" y="207"/>
                    </a:lnTo>
                    <a:lnTo>
                      <a:pt x="149" y="207"/>
                    </a:lnTo>
                    <a:lnTo>
                      <a:pt x="149" y="204"/>
                    </a:lnTo>
                    <a:lnTo>
                      <a:pt x="149" y="204"/>
                    </a:lnTo>
                    <a:lnTo>
                      <a:pt x="149" y="207"/>
                    </a:lnTo>
                    <a:lnTo>
                      <a:pt x="147" y="207"/>
                    </a:lnTo>
                    <a:lnTo>
                      <a:pt x="147" y="207"/>
                    </a:lnTo>
                    <a:lnTo>
                      <a:pt x="147" y="207"/>
                    </a:lnTo>
                    <a:lnTo>
                      <a:pt x="147" y="207"/>
                    </a:lnTo>
                    <a:lnTo>
                      <a:pt x="145" y="207"/>
                    </a:lnTo>
                    <a:lnTo>
                      <a:pt x="145" y="209"/>
                    </a:lnTo>
                    <a:lnTo>
                      <a:pt x="145" y="209"/>
                    </a:lnTo>
                    <a:lnTo>
                      <a:pt x="145" y="207"/>
                    </a:lnTo>
                    <a:lnTo>
                      <a:pt x="145" y="207"/>
                    </a:lnTo>
                    <a:lnTo>
                      <a:pt x="145" y="207"/>
                    </a:lnTo>
                    <a:lnTo>
                      <a:pt x="142" y="207"/>
                    </a:lnTo>
                    <a:lnTo>
                      <a:pt x="142" y="204"/>
                    </a:lnTo>
                    <a:lnTo>
                      <a:pt x="142" y="204"/>
                    </a:lnTo>
                    <a:lnTo>
                      <a:pt x="140" y="204"/>
                    </a:lnTo>
                    <a:lnTo>
                      <a:pt x="140" y="204"/>
                    </a:lnTo>
                    <a:lnTo>
                      <a:pt x="140" y="204"/>
                    </a:lnTo>
                    <a:lnTo>
                      <a:pt x="140" y="202"/>
                    </a:lnTo>
                    <a:lnTo>
                      <a:pt x="140" y="202"/>
                    </a:lnTo>
                    <a:lnTo>
                      <a:pt x="140" y="202"/>
                    </a:lnTo>
                    <a:lnTo>
                      <a:pt x="137" y="202"/>
                    </a:lnTo>
                    <a:lnTo>
                      <a:pt x="137" y="199"/>
                    </a:lnTo>
                    <a:lnTo>
                      <a:pt x="137" y="199"/>
                    </a:lnTo>
                    <a:lnTo>
                      <a:pt x="137" y="202"/>
                    </a:lnTo>
                    <a:lnTo>
                      <a:pt x="135" y="202"/>
                    </a:lnTo>
                    <a:lnTo>
                      <a:pt x="135" y="202"/>
                    </a:lnTo>
                    <a:lnTo>
                      <a:pt x="135" y="202"/>
                    </a:lnTo>
                    <a:lnTo>
                      <a:pt x="135" y="204"/>
                    </a:lnTo>
                    <a:lnTo>
                      <a:pt x="135" y="204"/>
                    </a:lnTo>
                    <a:lnTo>
                      <a:pt x="133" y="204"/>
                    </a:lnTo>
                    <a:lnTo>
                      <a:pt x="133" y="204"/>
                    </a:lnTo>
                    <a:lnTo>
                      <a:pt x="133" y="204"/>
                    </a:lnTo>
                    <a:lnTo>
                      <a:pt x="133" y="204"/>
                    </a:lnTo>
                    <a:lnTo>
                      <a:pt x="133" y="207"/>
                    </a:lnTo>
                    <a:lnTo>
                      <a:pt x="130" y="207"/>
                    </a:lnTo>
                    <a:lnTo>
                      <a:pt x="130" y="207"/>
                    </a:lnTo>
                    <a:lnTo>
                      <a:pt x="130" y="207"/>
                    </a:lnTo>
                    <a:lnTo>
                      <a:pt x="130" y="207"/>
                    </a:lnTo>
                    <a:lnTo>
                      <a:pt x="128" y="207"/>
                    </a:lnTo>
                    <a:lnTo>
                      <a:pt x="128" y="207"/>
                    </a:lnTo>
                    <a:lnTo>
                      <a:pt x="128" y="207"/>
                    </a:lnTo>
                    <a:lnTo>
                      <a:pt x="128" y="207"/>
                    </a:lnTo>
                    <a:lnTo>
                      <a:pt x="126" y="207"/>
                    </a:lnTo>
                    <a:lnTo>
                      <a:pt x="126" y="209"/>
                    </a:lnTo>
                    <a:lnTo>
                      <a:pt x="128" y="209"/>
                    </a:lnTo>
                    <a:lnTo>
                      <a:pt x="128" y="209"/>
                    </a:lnTo>
                    <a:lnTo>
                      <a:pt x="128" y="209"/>
                    </a:lnTo>
                    <a:lnTo>
                      <a:pt x="128" y="209"/>
                    </a:lnTo>
                    <a:lnTo>
                      <a:pt x="128" y="211"/>
                    </a:lnTo>
                    <a:lnTo>
                      <a:pt x="128" y="211"/>
                    </a:lnTo>
                    <a:lnTo>
                      <a:pt x="128" y="211"/>
                    </a:lnTo>
                    <a:lnTo>
                      <a:pt x="128" y="214"/>
                    </a:lnTo>
                    <a:lnTo>
                      <a:pt x="130" y="214"/>
                    </a:lnTo>
                    <a:lnTo>
                      <a:pt x="130" y="214"/>
                    </a:lnTo>
                    <a:lnTo>
                      <a:pt x="130" y="216"/>
                    </a:lnTo>
                    <a:lnTo>
                      <a:pt x="128" y="216"/>
                    </a:lnTo>
                    <a:lnTo>
                      <a:pt x="128" y="216"/>
                    </a:lnTo>
                    <a:lnTo>
                      <a:pt x="128" y="218"/>
                    </a:lnTo>
                    <a:lnTo>
                      <a:pt x="128" y="218"/>
                    </a:lnTo>
                    <a:lnTo>
                      <a:pt x="128" y="218"/>
                    </a:lnTo>
                    <a:lnTo>
                      <a:pt x="126" y="218"/>
                    </a:lnTo>
                    <a:lnTo>
                      <a:pt x="126" y="218"/>
                    </a:lnTo>
                    <a:lnTo>
                      <a:pt x="126" y="218"/>
                    </a:lnTo>
                    <a:lnTo>
                      <a:pt x="126" y="216"/>
                    </a:lnTo>
                    <a:lnTo>
                      <a:pt x="123" y="216"/>
                    </a:lnTo>
                    <a:lnTo>
                      <a:pt x="123" y="216"/>
                    </a:lnTo>
                    <a:lnTo>
                      <a:pt x="123" y="216"/>
                    </a:lnTo>
                    <a:lnTo>
                      <a:pt x="121" y="216"/>
                    </a:lnTo>
                    <a:lnTo>
                      <a:pt x="121" y="214"/>
                    </a:lnTo>
                    <a:lnTo>
                      <a:pt x="121" y="214"/>
                    </a:lnTo>
                    <a:lnTo>
                      <a:pt x="121" y="214"/>
                    </a:lnTo>
                    <a:lnTo>
                      <a:pt x="121" y="214"/>
                    </a:lnTo>
                    <a:lnTo>
                      <a:pt x="118" y="214"/>
                    </a:lnTo>
                    <a:lnTo>
                      <a:pt x="118" y="211"/>
                    </a:lnTo>
                    <a:lnTo>
                      <a:pt x="118" y="211"/>
                    </a:lnTo>
                    <a:lnTo>
                      <a:pt x="118" y="211"/>
                    </a:lnTo>
                    <a:lnTo>
                      <a:pt x="118" y="211"/>
                    </a:lnTo>
                    <a:lnTo>
                      <a:pt x="116" y="211"/>
                    </a:lnTo>
                    <a:lnTo>
                      <a:pt x="116" y="211"/>
                    </a:lnTo>
                    <a:lnTo>
                      <a:pt x="116" y="211"/>
                    </a:lnTo>
                    <a:lnTo>
                      <a:pt x="114" y="211"/>
                    </a:lnTo>
                    <a:lnTo>
                      <a:pt x="114" y="214"/>
                    </a:lnTo>
                    <a:lnTo>
                      <a:pt x="114" y="214"/>
                    </a:lnTo>
                    <a:lnTo>
                      <a:pt x="114" y="214"/>
                    </a:lnTo>
                    <a:lnTo>
                      <a:pt x="114" y="211"/>
                    </a:lnTo>
                    <a:lnTo>
                      <a:pt x="111" y="211"/>
                    </a:lnTo>
                    <a:lnTo>
                      <a:pt x="111" y="211"/>
                    </a:lnTo>
                    <a:lnTo>
                      <a:pt x="111" y="211"/>
                    </a:lnTo>
                    <a:lnTo>
                      <a:pt x="111" y="209"/>
                    </a:lnTo>
                    <a:lnTo>
                      <a:pt x="111" y="209"/>
                    </a:lnTo>
                    <a:lnTo>
                      <a:pt x="111" y="209"/>
                    </a:lnTo>
                    <a:lnTo>
                      <a:pt x="109" y="209"/>
                    </a:lnTo>
                    <a:lnTo>
                      <a:pt x="109" y="209"/>
                    </a:lnTo>
                    <a:lnTo>
                      <a:pt x="109" y="207"/>
                    </a:lnTo>
                    <a:lnTo>
                      <a:pt x="111" y="207"/>
                    </a:lnTo>
                    <a:lnTo>
                      <a:pt x="111" y="207"/>
                    </a:lnTo>
                    <a:lnTo>
                      <a:pt x="111" y="207"/>
                    </a:lnTo>
                    <a:lnTo>
                      <a:pt x="111" y="207"/>
                    </a:lnTo>
                    <a:lnTo>
                      <a:pt x="114" y="207"/>
                    </a:lnTo>
                    <a:lnTo>
                      <a:pt x="114" y="204"/>
                    </a:lnTo>
                    <a:lnTo>
                      <a:pt x="114" y="204"/>
                    </a:lnTo>
                    <a:lnTo>
                      <a:pt x="114" y="204"/>
                    </a:lnTo>
                    <a:lnTo>
                      <a:pt x="114" y="204"/>
                    </a:lnTo>
                    <a:lnTo>
                      <a:pt x="116" y="204"/>
                    </a:lnTo>
                    <a:lnTo>
                      <a:pt x="116" y="202"/>
                    </a:lnTo>
                    <a:lnTo>
                      <a:pt x="116" y="202"/>
                    </a:lnTo>
                    <a:lnTo>
                      <a:pt x="116" y="202"/>
                    </a:lnTo>
                    <a:lnTo>
                      <a:pt x="116" y="199"/>
                    </a:lnTo>
                    <a:lnTo>
                      <a:pt x="116" y="199"/>
                    </a:lnTo>
                    <a:lnTo>
                      <a:pt x="116" y="199"/>
                    </a:lnTo>
                    <a:lnTo>
                      <a:pt x="116" y="197"/>
                    </a:lnTo>
                    <a:lnTo>
                      <a:pt x="116" y="197"/>
                    </a:lnTo>
                    <a:lnTo>
                      <a:pt x="116" y="197"/>
                    </a:lnTo>
                    <a:lnTo>
                      <a:pt x="116" y="195"/>
                    </a:lnTo>
                    <a:lnTo>
                      <a:pt x="116" y="195"/>
                    </a:lnTo>
                    <a:lnTo>
                      <a:pt x="116" y="195"/>
                    </a:lnTo>
                    <a:lnTo>
                      <a:pt x="116" y="192"/>
                    </a:lnTo>
                    <a:lnTo>
                      <a:pt x="118" y="192"/>
                    </a:lnTo>
                    <a:lnTo>
                      <a:pt x="118" y="192"/>
                    </a:lnTo>
                    <a:lnTo>
                      <a:pt x="118" y="190"/>
                    </a:lnTo>
                    <a:lnTo>
                      <a:pt x="118" y="190"/>
                    </a:lnTo>
                    <a:lnTo>
                      <a:pt x="118" y="190"/>
                    </a:lnTo>
                    <a:lnTo>
                      <a:pt x="118" y="190"/>
                    </a:lnTo>
                    <a:lnTo>
                      <a:pt x="118" y="190"/>
                    </a:lnTo>
                    <a:lnTo>
                      <a:pt x="116" y="190"/>
                    </a:lnTo>
                    <a:lnTo>
                      <a:pt x="116" y="188"/>
                    </a:lnTo>
                    <a:lnTo>
                      <a:pt x="116" y="188"/>
                    </a:lnTo>
                    <a:lnTo>
                      <a:pt x="114" y="188"/>
                    </a:lnTo>
                    <a:lnTo>
                      <a:pt x="114" y="188"/>
                    </a:lnTo>
                    <a:lnTo>
                      <a:pt x="114" y="185"/>
                    </a:lnTo>
                    <a:lnTo>
                      <a:pt x="116" y="185"/>
                    </a:lnTo>
                    <a:lnTo>
                      <a:pt x="116" y="185"/>
                    </a:lnTo>
                    <a:lnTo>
                      <a:pt x="116" y="185"/>
                    </a:lnTo>
                    <a:lnTo>
                      <a:pt x="116" y="183"/>
                    </a:lnTo>
                    <a:lnTo>
                      <a:pt x="118" y="183"/>
                    </a:lnTo>
                    <a:lnTo>
                      <a:pt x="118" y="183"/>
                    </a:lnTo>
                    <a:lnTo>
                      <a:pt x="118" y="181"/>
                    </a:lnTo>
                    <a:lnTo>
                      <a:pt x="116" y="181"/>
                    </a:lnTo>
                    <a:lnTo>
                      <a:pt x="116" y="181"/>
                    </a:lnTo>
                    <a:lnTo>
                      <a:pt x="114" y="181"/>
                    </a:lnTo>
                    <a:lnTo>
                      <a:pt x="114" y="181"/>
                    </a:lnTo>
                    <a:lnTo>
                      <a:pt x="116" y="181"/>
                    </a:lnTo>
                    <a:lnTo>
                      <a:pt x="116" y="181"/>
                    </a:lnTo>
                    <a:lnTo>
                      <a:pt x="118" y="181"/>
                    </a:lnTo>
                    <a:lnTo>
                      <a:pt x="118" y="178"/>
                    </a:lnTo>
                    <a:lnTo>
                      <a:pt x="118" y="178"/>
                    </a:lnTo>
                    <a:lnTo>
                      <a:pt x="118" y="178"/>
                    </a:lnTo>
                    <a:lnTo>
                      <a:pt x="118" y="178"/>
                    </a:lnTo>
                    <a:lnTo>
                      <a:pt x="118" y="176"/>
                    </a:lnTo>
                    <a:lnTo>
                      <a:pt x="118" y="176"/>
                    </a:lnTo>
                    <a:lnTo>
                      <a:pt x="118" y="173"/>
                    </a:lnTo>
                    <a:lnTo>
                      <a:pt x="118" y="173"/>
                    </a:lnTo>
                    <a:lnTo>
                      <a:pt x="118" y="171"/>
                    </a:lnTo>
                    <a:lnTo>
                      <a:pt x="118" y="171"/>
                    </a:lnTo>
                    <a:lnTo>
                      <a:pt x="118" y="171"/>
                    </a:lnTo>
                    <a:lnTo>
                      <a:pt x="116" y="171"/>
                    </a:lnTo>
                    <a:lnTo>
                      <a:pt x="116" y="171"/>
                    </a:lnTo>
                    <a:lnTo>
                      <a:pt x="114" y="171"/>
                    </a:lnTo>
                    <a:lnTo>
                      <a:pt x="114" y="171"/>
                    </a:lnTo>
                    <a:lnTo>
                      <a:pt x="114" y="169"/>
                    </a:lnTo>
                    <a:lnTo>
                      <a:pt x="114" y="169"/>
                    </a:lnTo>
                    <a:lnTo>
                      <a:pt x="114" y="169"/>
                    </a:lnTo>
                    <a:lnTo>
                      <a:pt x="114" y="169"/>
                    </a:lnTo>
                    <a:lnTo>
                      <a:pt x="114" y="166"/>
                    </a:lnTo>
                    <a:lnTo>
                      <a:pt x="114" y="166"/>
                    </a:lnTo>
                    <a:lnTo>
                      <a:pt x="114" y="164"/>
                    </a:lnTo>
                    <a:lnTo>
                      <a:pt x="114" y="164"/>
                    </a:lnTo>
                    <a:lnTo>
                      <a:pt x="111" y="164"/>
                    </a:lnTo>
                    <a:lnTo>
                      <a:pt x="111" y="164"/>
                    </a:lnTo>
                    <a:lnTo>
                      <a:pt x="111" y="164"/>
                    </a:lnTo>
                    <a:lnTo>
                      <a:pt x="109" y="164"/>
                    </a:lnTo>
                    <a:lnTo>
                      <a:pt x="109" y="164"/>
                    </a:lnTo>
                    <a:lnTo>
                      <a:pt x="109" y="162"/>
                    </a:lnTo>
                    <a:lnTo>
                      <a:pt x="107" y="162"/>
                    </a:lnTo>
                    <a:lnTo>
                      <a:pt x="107" y="162"/>
                    </a:lnTo>
                    <a:lnTo>
                      <a:pt x="107" y="162"/>
                    </a:lnTo>
                    <a:lnTo>
                      <a:pt x="107" y="162"/>
                    </a:lnTo>
                    <a:lnTo>
                      <a:pt x="107" y="159"/>
                    </a:lnTo>
                    <a:lnTo>
                      <a:pt x="104" y="159"/>
                    </a:lnTo>
                    <a:lnTo>
                      <a:pt x="104" y="159"/>
                    </a:lnTo>
                    <a:lnTo>
                      <a:pt x="104" y="159"/>
                    </a:lnTo>
                    <a:lnTo>
                      <a:pt x="104" y="157"/>
                    </a:lnTo>
                    <a:lnTo>
                      <a:pt x="104" y="157"/>
                    </a:lnTo>
                    <a:lnTo>
                      <a:pt x="104" y="157"/>
                    </a:lnTo>
                    <a:lnTo>
                      <a:pt x="102" y="157"/>
                    </a:lnTo>
                    <a:lnTo>
                      <a:pt x="102" y="154"/>
                    </a:lnTo>
                    <a:lnTo>
                      <a:pt x="102" y="154"/>
                    </a:lnTo>
                    <a:lnTo>
                      <a:pt x="102" y="154"/>
                    </a:lnTo>
                    <a:lnTo>
                      <a:pt x="102" y="152"/>
                    </a:lnTo>
                    <a:lnTo>
                      <a:pt x="102" y="152"/>
                    </a:lnTo>
                    <a:lnTo>
                      <a:pt x="100" y="152"/>
                    </a:lnTo>
                    <a:lnTo>
                      <a:pt x="100" y="152"/>
                    </a:lnTo>
                    <a:lnTo>
                      <a:pt x="100" y="152"/>
                    </a:lnTo>
                    <a:lnTo>
                      <a:pt x="100" y="150"/>
                    </a:lnTo>
                    <a:lnTo>
                      <a:pt x="100" y="150"/>
                    </a:lnTo>
                    <a:lnTo>
                      <a:pt x="100" y="150"/>
                    </a:lnTo>
                    <a:lnTo>
                      <a:pt x="100" y="147"/>
                    </a:lnTo>
                    <a:lnTo>
                      <a:pt x="100" y="147"/>
                    </a:lnTo>
                    <a:lnTo>
                      <a:pt x="100" y="147"/>
                    </a:lnTo>
                    <a:lnTo>
                      <a:pt x="100" y="145"/>
                    </a:lnTo>
                    <a:lnTo>
                      <a:pt x="100" y="145"/>
                    </a:lnTo>
                    <a:lnTo>
                      <a:pt x="100" y="145"/>
                    </a:lnTo>
                    <a:lnTo>
                      <a:pt x="100" y="143"/>
                    </a:lnTo>
                    <a:lnTo>
                      <a:pt x="100" y="143"/>
                    </a:lnTo>
                    <a:lnTo>
                      <a:pt x="100" y="140"/>
                    </a:lnTo>
                    <a:lnTo>
                      <a:pt x="100" y="140"/>
                    </a:lnTo>
                    <a:lnTo>
                      <a:pt x="100" y="140"/>
                    </a:lnTo>
                    <a:lnTo>
                      <a:pt x="100" y="138"/>
                    </a:lnTo>
                    <a:lnTo>
                      <a:pt x="100" y="138"/>
                    </a:lnTo>
                    <a:lnTo>
                      <a:pt x="100" y="138"/>
                    </a:lnTo>
                    <a:lnTo>
                      <a:pt x="100" y="135"/>
                    </a:lnTo>
                    <a:lnTo>
                      <a:pt x="100" y="135"/>
                    </a:lnTo>
                    <a:lnTo>
                      <a:pt x="100" y="133"/>
                    </a:lnTo>
                    <a:lnTo>
                      <a:pt x="102" y="133"/>
                    </a:lnTo>
                    <a:lnTo>
                      <a:pt x="102" y="133"/>
                    </a:lnTo>
                    <a:lnTo>
                      <a:pt x="102" y="131"/>
                    </a:lnTo>
                    <a:lnTo>
                      <a:pt x="102" y="131"/>
                    </a:lnTo>
                    <a:lnTo>
                      <a:pt x="100" y="131"/>
                    </a:lnTo>
                    <a:lnTo>
                      <a:pt x="100" y="128"/>
                    </a:lnTo>
                    <a:lnTo>
                      <a:pt x="100" y="128"/>
                    </a:lnTo>
                    <a:lnTo>
                      <a:pt x="100" y="128"/>
                    </a:lnTo>
                    <a:lnTo>
                      <a:pt x="100" y="128"/>
                    </a:lnTo>
                    <a:lnTo>
                      <a:pt x="100" y="126"/>
                    </a:lnTo>
                    <a:lnTo>
                      <a:pt x="100" y="126"/>
                    </a:lnTo>
                    <a:lnTo>
                      <a:pt x="100" y="126"/>
                    </a:lnTo>
                    <a:lnTo>
                      <a:pt x="97" y="126"/>
                    </a:lnTo>
                    <a:lnTo>
                      <a:pt x="97" y="124"/>
                    </a:lnTo>
                    <a:lnTo>
                      <a:pt x="97" y="124"/>
                    </a:lnTo>
                    <a:lnTo>
                      <a:pt x="95" y="124"/>
                    </a:lnTo>
                    <a:lnTo>
                      <a:pt x="95" y="124"/>
                    </a:lnTo>
                    <a:lnTo>
                      <a:pt x="95" y="124"/>
                    </a:lnTo>
                    <a:lnTo>
                      <a:pt x="95" y="124"/>
                    </a:lnTo>
                    <a:lnTo>
                      <a:pt x="95" y="121"/>
                    </a:lnTo>
                    <a:lnTo>
                      <a:pt x="92" y="121"/>
                    </a:lnTo>
                    <a:lnTo>
                      <a:pt x="92" y="121"/>
                    </a:lnTo>
                    <a:lnTo>
                      <a:pt x="92" y="121"/>
                    </a:lnTo>
                    <a:lnTo>
                      <a:pt x="92" y="119"/>
                    </a:lnTo>
                    <a:lnTo>
                      <a:pt x="92" y="119"/>
                    </a:lnTo>
                    <a:lnTo>
                      <a:pt x="92" y="119"/>
                    </a:lnTo>
                    <a:lnTo>
                      <a:pt x="92" y="119"/>
                    </a:lnTo>
                    <a:lnTo>
                      <a:pt x="90" y="119"/>
                    </a:lnTo>
                    <a:lnTo>
                      <a:pt x="90" y="119"/>
                    </a:lnTo>
                    <a:lnTo>
                      <a:pt x="90" y="117"/>
                    </a:lnTo>
                    <a:lnTo>
                      <a:pt x="88" y="117"/>
                    </a:lnTo>
                    <a:lnTo>
                      <a:pt x="88" y="117"/>
                    </a:lnTo>
                    <a:lnTo>
                      <a:pt x="88" y="114"/>
                    </a:lnTo>
                    <a:lnTo>
                      <a:pt x="88" y="114"/>
                    </a:lnTo>
                    <a:lnTo>
                      <a:pt x="88" y="114"/>
                    </a:lnTo>
                    <a:lnTo>
                      <a:pt x="88" y="112"/>
                    </a:lnTo>
                    <a:lnTo>
                      <a:pt x="88" y="112"/>
                    </a:lnTo>
                    <a:lnTo>
                      <a:pt x="88" y="112"/>
                    </a:lnTo>
                    <a:lnTo>
                      <a:pt x="85" y="112"/>
                    </a:lnTo>
                    <a:lnTo>
                      <a:pt x="85" y="109"/>
                    </a:lnTo>
                    <a:lnTo>
                      <a:pt x="85" y="109"/>
                    </a:lnTo>
                    <a:lnTo>
                      <a:pt x="85" y="109"/>
                    </a:lnTo>
                    <a:lnTo>
                      <a:pt x="85" y="109"/>
                    </a:lnTo>
                    <a:lnTo>
                      <a:pt x="85" y="109"/>
                    </a:lnTo>
                    <a:lnTo>
                      <a:pt x="85" y="107"/>
                    </a:lnTo>
                    <a:lnTo>
                      <a:pt x="85" y="107"/>
                    </a:lnTo>
                    <a:lnTo>
                      <a:pt x="83" y="107"/>
                    </a:lnTo>
                    <a:lnTo>
                      <a:pt x="83" y="105"/>
                    </a:lnTo>
                    <a:lnTo>
                      <a:pt x="83" y="105"/>
                    </a:lnTo>
                    <a:lnTo>
                      <a:pt x="81" y="105"/>
                    </a:lnTo>
                    <a:lnTo>
                      <a:pt x="81" y="107"/>
                    </a:lnTo>
                    <a:lnTo>
                      <a:pt x="81" y="107"/>
                    </a:lnTo>
                    <a:lnTo>
                      <a:pt x="81" y="107"/>
                    </a:lnTo>
                    <a:lnTo>
                      <a:pt x="81" y="105"/>
                    </a:lnTo>
                    <a:lnTo>
                      <a:pt x="78" y="105"/>
                    </a:lnTo>
                    <a:lnTo>
                      <a:pt x="78" y="105"/>
                    </a:lnTo>
                    <a:lnTo>
                      <a:pt x="78" y="105"/>
                    </a:lnTo>
                    <a:lnTo>
                      <a:pt x="78" y="105"/>
                    </a:lnTo>
                    <a:lnTo>
                      <a:pt x="76" y="105"/>
                    </a:lnTo>
                    <a:lnTo>
                      <a:pt x="76" y="105"/>
                    </a:lnTo>
                    <a:lnTo>
                      <a:pt x="76" y="102"/>
                    </a:lnTo>
                    <a:lnTo>
                      <a:pt x="74" y="102"/>
                    </a:lnTo>
                    <a:lnTo>
                      <a:pt x="74" y="102"/>
                    </a:lnTo>
                    <a:lnTo>
                      <a:pt x="74" y="102"/>
                    </a:lnTo>
                    <a:lnTo>
                      <a:pt x="71" y="102"/>
                    </a:lnTo>
                    <a:lnTo>
                      <a:pt x="71" y="102"/>
                    </a:lnTo>
                    <a:lnTo>
                      <a:pt x="71" y="102"/>
                    </a:lnTo>
                    <a:lnTo>
                      <a:pt x="69" y="102"/>
                    </a:lnTo>
                    <a:lnTo>
                      <a:pt x="69" y="102"/>
                    </a:lnTo>
                    <a:lnTo>
                      <a:pt x="69" y="102"/>
                    </a:lnTo>
                    <a:lnTo>
                      <a:pt x="69" y="102"/>
                    </a:lnTo>
                    <a:lnTo>
                      <a:pt x="66" y="102"/>
                    </a:lnTo>
                    <a:lnTo>
                      <a:pt x="66" y="105"/>
                    </a:lnTo>
                    <a:lnTo>
                      <a:pt x="66" y="105"/>
                    </a:lnTo>
                    <a:lnTo>
                      <a:pt x="69" y="105"/>
                    </a:lnTo>
                    <a:lnTo>
                      <a:pt x="69" y="107"/>
                    </a:lnTo>
                    <a:lnTo>
                      <a:pt x="66" y="107"/>
                    </a:lnTo>
                    <a:lnTo>
                      <a:pt x="66" y="107"/>
                    </a:lnTo>
                    <a:lnTo>
                      <a:pt x="66" y="107"/>
                    </a:lnTo>
                    <a:lnTo>
                      <a:pt x="66" y="107"/>
                    </a:lnTo>
                    <a:lnTo>
                      <a:pt x="66" y="109"/>
                    </a:lnTo>
                    <a:lnTo>
                      <a:pt x="66" y="109"/>
                    </a:lnTo>
                    <a:lnTo>
                      <a:pt x="64" y="109"/>
                    </a:lnTo>
                    <a:lnTo>
                      <a:pt x="64" y="109"/>
                    </a:lnTo>
                    <a:lnTo>
                      <a:pt x="64" y="109"/>
                    </a:lnTo>
                    <a:lnTo>
                      <a:pt x="64" y="112"/>
                    </a:lnTo>
                    <a:lnTo>
                      <a:pt x="64" y="112"/>
                    </a:lnTo>
                    <a:lnTo>
                      <a:pt x="64" y="114"/>
                    </a:lnTo>
                    <a:lnTo>
                      <a:pt x="62" y="114"/>
                    </a:lnTo>
                    <a:lnTo>
                      <a:pt x="62" y="114"/>
                    </a:lnTo>
                    <a:lnTo>
                      <a:pt x="62" y="114"/>
                    </a:lnTo>
                    <a:lnTo>
                      <a:pt x="59" y="114"/>
                    </a:lnTo>
                    <a:lnTo>
                      <a:pt x="59" y="114"/>
                    </a:lnTo>
                    <a:lnTo>
                      <a:pt x="59" y="114"/>
                    </a:lnTo>
                    <a:lnTo>
                      <a:pt x="59" y="114"/>
                    </a:lnTo>
                    <a:lnTo>
                      <a:pt x="57" y="114"/>
                    </a:lnTo>
                    <a:lnTo>
                      <a:pt x="57" y="117"/>
                    </a:lnTo>
                    <a:lnTo>
                      <a:pt x="57" y="117"/>
                    </a:lnTo>
                    <a:lnTo>
                      <a:pt x="57" y="117"/>
                    </a:lnTo>
                    <a:lnTo>
                      <a:pt x="55" y="117"/>
                    </a:lnTo>
                    <a:lnTo>
                      <a:pt x="55" y="117"/>
                    </a:lnTo>
                    <a:lnTo>
                      <a:pt x="55" y="119"/>
                    </a:lnTo>
                    <a:lnTo>
                      <a:pt x="55" y="119"/>
                    </a:lnTo>
                    <a:lnTo>
                      <a:pt x="52" y="119"/>
                    </a:lnTo>
                    <a:lnTo>
                      <a:pt x="52" y="117"/>
                    </a:lnTo>
                    <a:lnTo>
                      <a:pt x="55" y="117"/>
                    </a:lnTo>
                    <a:lnTo>
                      <a:pt x="55" y="117"/>
                    </a:lnTo>
                    <a:lnTo>
                      <a:pt x="55" y="114"/>
                    </a:lnTo>
                    <a:lnTo>
                      <a:pt x="52" y="114"/>
                    </a:lnTo>
                    <a:lnTo>
                      <a:pt x="52" y="114"/>
                    </a:lnTo>
                    <a:lnTo>
                      <a:pt x="52" y="114"/>
                    </a:lnTo>
                    <a:lnTo>
                      <a:pt x="50" y="114"/>
                    </a:lnTo>
                    <a:lnTo>
                      <a:pt x="50" y="114"/>
                    </a:lnTo>
                    <a:lnTo>
                      <a:pt x="50" y="114"/>
                    </a:lnTo>
                    <a:lnTo>
                      <a:pt x="47" y="114"/>
                    </a:lnTo>
                    <a:lnTo>
                      <a:pt x="47" y="112"/>
                    </a:lnTo>
                    <a:lnTo>
                      <a:pt x="47" y="112"/>
                    </a:lnTo>
                    <a:lnTo>
                      <a:pt x="47" y="112"/>
                    </a:lnTo>
                    <a:lnTo>
                      <a:pt x="47" y="112"/>
                    </a:lnTo>
                    <a:lnTo>
                      <a:pt x="45" y="112"/>
                    </a:lnTo>
                    <a:lnTo>
                      <a:pt x="45" y="109"/>
                    </a:lnTo>
                    <a:lnTo>
                      <a:pt x="45" y="109"/>
                    </a:lnTo>
                    <a:lnTo>
                      <a:pt x="45" y="109"/>
                    </a:lnTo>
                    <a:lnTo>
                      <a:pt x="45" y="109"/>
                    </a:lnTo>
                    <a:lnTo>
                      <a:pt x="45" y="109"/>
                    </a:lnTo>
                    <a:lnTo>
                      <a:pt x="43" y="109"/>
                    </a:lnTo>
                    <a:lnTo>
                      <a:pt x="43" y="109"/>
                    </a:lnTo>
                    <a:lnTo>
                      <a:pt x="40" y="109"/>
                    </a:lnTo>
                    <a:lnTo>
                      <a:pt x="40" y="109"/>
                    </a:lnTo>
                    <a:lnTo>
                      <a:pt x="40" y="109"/>
                    </a:lnTo>
                    <a:lnTo>
                      <a:pt x="40" y="109"/>
                    </a:lnTo>
                    <a:lnTo>
                      <a:pt x="40" y="109"/>
                    </a:lnTo>
                    <a:lnTo>
                      <a:pt x="40" y="112"/>
                    </a:lnTo>
                    <a:lnTo>
                      <a:pt x="38" y="112"/>
                    </a:lnTo>
                    <a:lnTo>
                      <a:pt x="38" y="112"/>
                    </a:lnTo>
                    <a:lnTo>
                      <a:pt x="38" y="112"/>
                    </a:lnTo>
                    <a:lnTo>
                      <a:pt x="38" y="112"/>
                    </a:lnTo>
                    <a:lnTo>
                      <a:pt x="36" y="112"/>
                    </a:lnTo>
                    <a:lnTo>
                      <a:pt x="36" y="112"/>
                    </a:lnTo>
                    <a:lnTo>
                      <a:pt x="36" y="114"/>
                    </a:lnTo>
                    <a:lnTo>
                      <a:pt x="36" y="114"/>
                    </a:lnTo>
                    <a:lnTo>
                      <a:pt x="36" y="117"/>
                    </a:lnTo>
                    <a:lnTo>
                      <a:pt x="33" y="117"/>
                    </a:lnTo>
                    <a:lnTo>
                      <a:pt x="33" y="117"/>
                    </a:lnTo>
                    <a:lnTo>
                      <a:pt x="33" y="117"/>
                    </a:lnTo>
                    <a:lnTo>
                      <a:pt x="33" y="117"/>
                    </a:lnTo>
                    <a:lnTo>
                      <a:pt x="31" y="117"/>
                    </a:lnTo>
                    <a:lnTo>
                      <a:pt x="31" y="119"/>
                    </a:lnTo>
                    <a:lnTo>
                      <a:pt x="31" y="119"/>
                    </a:lnTo>
                    <a:lnTo>
                      <a:pt x="31" y="119"/>
                    </a:lnTo>
                    <a:lnTo>
                      <a:pt x="31" y="119"/>
                    </a:lnTo>
                    <a:lnTo>
                      <a:pt x="29" y="119"/>
                    </a:lnTo>
                    <a:lnTo>
                      <a:pt x="29" y="119"/>
                    </a:lnTo>
                    <a:lnTo>
                      <a:pt x="29" y="121"/>
                    </a:lnTo>
                    <a:lnTo>
                      <a:pt x="29" y="121"/>
                    </a:lnTo>
                    <a:lnTo>
                      <a:pt x="26" y="121"/>
                    </a:lnTo>
                    <a:lnTo>
                      <a:pt x="26" y="121"/>
                    </a:lnTo>
                    <a:lnTo>
                      <a:pt x="26" y="121"/>
                    </a:lnTo>
                    <a:lnTo>
                      <a:pt x="26" y="124"/>
                    </a:lnTo>
                    <a:lnTo>
                      <a:pt x="26" y="124"/>
                    </a:lnTo>
                    <a:lnTo>
                      <a:pt x="26" y="124"/>
                    </a:lnTo>
                    <a:lnTo>
                      <a:pt x="24" y="124"/>
                    </a:lnTo>
                    <a:lnTo>
                      <a:pt x="24" y="126"/>
                    </a:lnTo>
                    <a:lnTo>
                      <a:pt x="24" y="126"/>
                    </a:lnTo>
                    <a:lnTo>
                      <a:pt x="24" y="126"/>
                    </a:lnTo>
                    <a:lnTo>
                      <a:pt x="21" y="126"/>
                    </a:lnTo>
                    <a:lnTo>
                      <a:pt x="21" y="128"/>
                    </a:lnTo>
                    <a:lnTo>
                      <a:pt x="21" y="128"/>
                    </a:lnTo>
                    <a:lnTo>
                      <a:pt x="21" y="126"/>
                    </a:lnTo>
                    <a:lnTo>
                      <a:pt x="21" y="126"/>
                    </a:lnTo>
                    <a:lnTo>
                      <a:pt x="21" y="126"/>
                    </a:lnTo>
                    <a:lnTo>
                      <a:pt x="19" y="126"/>
                    </a:lnTo>
                    <a:lnTo>
                      <a:pt x="19" y="126"/>
                    </a:lnTo>
                    <a:lnTo>
                      <a:pt x="19" y="124"/>
                    </a:lnTo>
                    <a:lnTo>
                      <a:pt x="19" y="124"/>
                    </a:lnTo>
                    <a:lnTo>
                      <a:pt x="19" y="121"/>
                    </a:lnTo>
                    <a:lnTo>
                      <a:pt x="19" y="121"/>
                    </a:lnTo>
                    <a:lnTo>
                      <a:pt x="19" y="119"/>
                    </a:lnTo>
                    <a:lnTo>
                      <a:pt x="19" y="119"/>
                    </a:lnTo>
                    <a:lnTo>
                      <a:pt x="19" y="119"/>
                    </a:lnTo>
                    <a:lnTo>
                      <a:pt x="19" y="119"/>
                    </a:lnTo>
                    <a:lnTo>
                      <a:pt x="19" y="117"/>
                    </a:lnTo>
                    <a:lnTo>
                      <a:pt x="19" y="117"/>
                    </a:lnTo>
                    <a:lnTo>
                      <a:pt x="21" y="117"/>
                    </a:lnTo>
                    <a:lnTo>
                      <a:pt x="21" y="114"/>
                    </a:lnTo>
                    <a:lnTo>
                      <a:pt x="21" y="114"/>
                    </a:lnTo>
                    <a:lnTo>
                      <a:pt x="21" y="114"/>
                    </a:lnTo>
                    <a:lnTo>
                      <a:pt x="21" y="112"/>
                    </a:lnTo>
                    <a:lnTo>
                      <a:pt x="21" y="112"/>
                    </a:lnTo>
                    <a:lnTo>
                      <a:pt x="21" y="112"/>
                    </a:lnTo>
                    <a:lnTo>
                      <a:pt x="21" y="109"/>
                    </a:lnTo>
                    <a:lnTo>
                      <a:pt x="21" y="109"/>
                    </a:lnTo>
                    <a:lnTo>
                      <a:pt x="21" y="109"/>
                    </a:lnTo>
                    <a:lnTo>
                      <a:pt x="21" y="107"/>
                    </a:lnTo>
                    <a:lnTo>
                      <a:pt x="21" y="107"/>
                    </a:lnTo>
                    <a:lnTo>
                      <a:pt x="21" y="105"/>
                    </a:lnTo>
                    <a:lnTo>
                      <a:pt x="21" y="105"/>
                    </a:lnTo>
                    <a:lnTo>
                      <a:pt x="21" y="105"/>
                    </a:lnTo>
                    <a:lnTo>
                      <a:pt x="21" y="105"/>
                    </a:lnTo>
                    <a:lnTo>
                      <a:pt x="21" y="102"/>
                    </a:lnTo>
                    <a:lnTo>
                      <a:pt x="19" y="102"/>
                    </a:lnTo>
                    <a:lnTo>
                      <a:pt x="19" y="102"/>
                    </a:lnTo>
                    <a:lnTo>
                      <a:pt x="21" y="102"/>
                    </a:lnTo>
                    <a:lnTo>
                      <a:pt x="21" y="100"/>
                    </a:lnTo>
                    <a:lnTo>
                      <a:pt x="21" y="100"/>
                    </a:lnTo>
                    <a:lnTo>
                      <a:pt x="21" y="100"/>
                    </a:lnTo>
                    <a:lnTo>
                      <a:pt x="21" y="100"/>
                    </a:lnTo>
                    <a:lnTo>
                      <a:pt x="21" y="100"/>
                    </a:lnTo>
                    <a:lnTo>
                      <a:pt x="24" y="100"/>
                    </a:lnTo>
                    <a:lnTo>
                      <a:pt x="24" y="98"/>
                    </a:lnTo>
                    <a:lnTo>
                      <a:pt x="24" y="98"/>
                    </a:lnTo>
                    <a:lnTo>
                      <a:pt x="24" y="98"/>
                    </a:lnTo>
                    <a:lnTo>
                      <a:pt x="24" y="95"/>
                    </a:lnTo>
                    <a:lnTo>
                      <a:pt x="24" y="95"/>
                    </a:lnTo>
                    <a:lnTo>
                      <a:pt x="24" y="93"/>
                    </a:lnTo>
                    <a:lnTo>
                      <a:pt x="24" y="93"/>
                    </a:lnTo>
                    <a:lnTo>
                      <a:pt x="24" y="90"/>
                    </a:lnTo>
                    <a:lnTo>
                      <a:pt x="24" y="90"/>
                    </a:lnTo>
                    <a:lnTo>
                      <a:pt x="26" y="90"/>
                    </a:lnTo>
                    <a:lnTo>
                      <a:pt x="26" y="90"/>
                    </a:lnTo>
                    <a:lnTo>
                      <a:pt x="26" y="88"/>
                    </a:lnTo>
                    <a:lnTo>
                      <a:pt x="26" y="88"/>
                    </a:lnTo>
                    <a:lnTo>
                      <a:pt x="26" y="88"/>
                    </a:lnTo>
                    <a:lnTo>
                      <a:pt x="26" y="86"/>
                    </a:lnTo>
                    <a:lnTo>
                      <a:pt x="26" y="86"/>
                    </a:lnTo>
                    <a:lnTo>
                      <a:pt x="26" y="86"/>
                    </a:lnTo>
                    <a:lnTo>
                      <a:pt x="24" y="86"/>
                    </a:lnTo>
                    <a:lnTo>
                      <a:pt x="24" y="83"/>
                    </a:lnTo>
                    <a:lnTo>
                      <a:pt x="24" y="83"/>
                    </a:lnTo>
                    <a:lnTo>
                      <a:pt x="24" y="81"/>
                    </a:lnTo>
                    <a:lnTo>
                      <a:pt x="24" y="81"/>
                    </a:lnTo>
                    <a:lnTo>
                      <a:pt x="24" y="81"/>
                    </a:lnTo>
                    <a:lnTo>
                      <a:pt x="24" y="81"/>
                    </a:lnTo>
                    <a:lnTo>
                      <a:pt x="24" y="79"/>
                    </a:lnTo>
                    <a:lnTo>
                      <a:pt x="24" y="79"/>
                    </a:lnTo>
                    <a:lnTo>
                      <a:pt x="24" y="76"/>
                    </a:lnTo>
                    <a:lnTo>
                      <a:pt x="24" y="76"/>
                    </a:lnTo>
                    <a:lnTo>
                      <a:pt x="24" y="76"/>
                    </a:lnTo>
                    <a:lnTo>
                      <a:pt x="26" y="76"/>
                    </a:lnTo>
                    <a:lnTo>
                      <a:pt x="26" y="74"/>
                    </a:lnTo>
                    <a:lnTo>
                      <a:pt x="26" y="74"/>
                    </a:lnTo>
                    <a:lnTo>
                      <a:pt x="24" y="74"/>
                    </a:lnTo>
                    <a:lnTo>
                      <a:pt x="24" y="74"/>
                    </a:lnTo>
                    <a:lnTo>
                      <a:pt x="21" y="74"/>
                    </a:lnTo>
                    <a:lnTo>
                      <a:pt x="21" y="74"/>
                    </a:lnTo>
                    <a:lnTo>
                      <a:pt x="21" y="74"/>
                    </a:lnTo>
                    <a:lnTo>
                      <a:pt x="21" y="71"/>
                    </a:lnTo>
                    <a:lnTo>
                      <a:pt x="19" y="71"/>
                    </a:lnTo>
                    <a:lnTo>
                      <a:pt x="19" y="71"/>
                    </a:lnTo>
                    <a:lnTo>
                      <a:pt x="19" y="71"/>
                    </a:lnTo>
                    <a:lnTo>
                      <a:pt x="17" y="71"/>
                    </a:lnTo>
                    <a:lnTo>
                      <a:pt x="17" y="71"/>
                    </a:lnTo>
                    <a:lnTo>
                      <a:pt x="17" y="74"/>
                    </a:lnTo>
                    <a:lnTo>
                      <a:pt x="14" y="74"/>
                    </a:lnTo>
                    <a:lnTo>
                      <a:pt x="14" y="74"/>
                    </a:lnTo>
                    <a:lnTo>
                      <a:pt x="14" y="74"/>
                    </a:lnTo>
                    <a:lnTo>
                      <a:pt x="14" y="76"/>
                    </a:lnTo>
                    <a:lnTo>
                      <a:pt x="14" y="76"/>
                    </a:lnTo>
                    <a:lnTo>
                      <a:pt x="14" y="74"/>
                    </a:lnTo>
                    <a:lnTo>
                      <a:pt x="12" y="74"/>
                    </a:lnTo>
                    <a:lnTo>
                      <a:pt x="12" y="74"/>
                    </a:lnTo>
                    <a:lnTo>
                      <a:pt x="12" y="74"/>
                    </a:lnTo>
                    <a:lnTo>
                      <a:pt x="10" y="74"/>
                    </a:lnTo>
                    <a:lnTo>
                      <a:pt x="10" y="76"/>
                    </a:lnTo>
                    <a:lnTo>
                      <a:pt x="10" y="76"/>
                    </a:lnTo>
                    <a:lnTo>
                      <a:pt x="10" y="74"/>
                    </a:lnTo>
                    <a:lnTo>
                      <a:pt x="7" y="74"/>
                    </a:lnTo>
                    <a:lnTo>
                      <a:pt x="7" y="74"/>
                    </a:lnTo>
                    <a:lnTo>
                      <a:pt x="7" y="71"/>
                    </a:lnTo>
                    <a:lnTo>
                      <a:pt x="7" y="71"/>
                    </a:lnTo>
                    <a:lnTo>
                      <a:pt x="7" y="71"/>
                    </a:lnTo>
                    <a:lnTo>
                      <a:pt x="7" y="71"/>
                    </a:lnTo>
                    <a:lnTo>
                      <a:pt x="7" y="71"/>
                    </a:lnTo>
                    <a:lnTo>
                      <a:pt x="7" y="69"/>
                    </a:lnTo>
                    <a:lnTo>
                      <a:pt x="7" y="69"/>
                    </a:lnTo>
                    <a:lnTo>
                      <a:pt x="7" y="69"/>
                    </a:lnTo>
                    <a:lnTo>
                      <a:pt x="7" y="67"/>
                    </a:lnTo>
                    <a:lnTo>
                      <a:pt x="7" y="67"/>
                    </a:lnTo>
                    <a:lnTo>
                      <a:pt x="7" y="67"/>
                    </a:lnTo>
                    <a:lnTo>
                      <a:pt x="7" y="64"/>
                    </a:lnTo>
                    <a:lnTo>
                      <a:pt x="10" y="64"/>
                    </a:lnTo>
                    <a:lnTo>
                      <a:pt x="10" y="64"/>
                    </a:lnTo>
                    <a:lnTo>
                      <a:pt x="10" y="62"/>
                    </a:lnTo>
                    <a:lnTo>
                      <a:pt x="10" y="62"/>
                    </a:lnTo>
                    <a:lnTo>
                      <a:pt x="10" y="60"/>
                    </a:lnTo>
                    <a:lnTo>
                      <a:pt x="10" y="60"/>
                    </a:lnTo>
                    <a:lnTo>
                      <a:pt x="10" y="60"/>
                    </a:lnTo>
                    <a:lnTo>
                      <a:pt x="10" y="60"/>
                    </a:lnTo>
                    <a:lnTo>
                      <a:pt x="10" y="60"/>
                    </a:lnTo>
                    <a:lnTo>
                      <a:pt x="7" y="60"/>
                    </a:lnTo>
                    <a:lnTo>
                      <a:pt x="7" y="60"/>
                    </a:lnTo>
                    <a:lnTo>
                      <a:pt x="7" y="57"/>
                    </a:lnTo>
                    <a:lnTo>
                      <a:pt x="7" y="57"/>
                    </a:lnTo>
                    <a:lnTo>
                      <a:pt x="7" y="57"/>
                    </a:lnTo>
                    <a:lnTo>
                      <a:pt x="7" y="55"/>
                    </a:lnTo>
                    <a:lnTo>
                      <a:pt x="5" y="55"/>
                    </a:lnTo>
                    <a:lnTo>
                      <a:pt x="5" y="55"/>
                    </a:lnTo>
                    <a:lnTo>
                      <a:pt x="5" y="53"/>
                    </a:lnTo>
                    <a:lnTo>
                      <a:pt x="5" y="53"/>
                    </a:lnTo>
                    <a:lnTo>
                      <a:pt x="5" y="53"/>
                    </a:lnTo>
                    <a:lnTo>
                      <a:pt x="2" y="53"/>
                    </a:lnTo>
                    <a:lnTo>
                      <a:pt x="2" y="55"/>
                    </a:lnTo>
                    <a:lnTo>
                      <a:pt x="2" y="55"/>
                    </a:lnTo>
                    <a:lnTo>
                      <a:pt x="2" y="55"/>
                    </a:lnTo>
                    <a:lnTo>
                      <a:pt x="0" y="55"/>
                    </a:lnTo>
                    <a:lnTo>
                      <a:pt x="0" y="57"/>
                    </a:lnTo>
                    <a:lnTo>
                      <a:pt x="0" y="57"/>
                    </a:lnTo>
                    <a:lnTo>
                      <a:pt x="0" y="57"/>
                    </a:lnTo>
                    <a:lnTo>
                      <a:pt x="0" y="55"/>
                    </a:lnTo>
                    <a:lnTo>
                      <a:pt x="0" y="55"/>
                    </a:lnTo>
                    <a:lnTo>
                      <a:pt x="0" y="53"/>
                    </a:lnTo>
                    <a:lnTo>
                      <a:pt x="0" y="53"/>
                    </a:lnTo>
                    <a:lnTo>
                      <a:pt x="0" y="53"/>
                    </a:lnTo>
                    <a:lnTo>
                      <a:pt x="0" y="50"/>
                    </a:lnTo>
                    <a:lnTo>
                      <a:pt x="0" y="50"/>
                    </a:lnTo>
                    <a:lnTo>
                      <a:pt x="0" y="50"/>
                    </a:lnTo>
                    <a:lnTo>
                      <a:pt x="0" y="50"/>
                    </a:lnTo>
                    <a:lnTo>
                      <a:pt x="0" y="48"/>
                    </a:lnTo>
                    <a:lnTo>
                      <a:pt x="0" y="48"/>
                    </a:lnTo>
                    <a:lnTo>
                      <a:pt x="2" y="48"/>
                    </a:lnTo>
                    <a:lnTo>
                      <a:pt x="2" y="45"/>
                    </a:lnTo>
                    <a:lnTo>
                      <a:pt x="2" y="45"/>
                    </a:lnTo>
                    <a:lnTo>
                      <a:pt x="2" y="45"/>
                    </a:lnTo>
                    <a:lnTo>
                      <a:pt x="2" y="43"/>
                    </a:lnTo>
                    <a:lnTo>
                      <a:pt x="5" y="43"/>
                    </a:lnTo>
                    <a:lnTo>
                      <a:pt x="5" y="43"/>
                    </a:lnTo>
                    <a:lnTo>
                      <a:pt x="5" y="43"/>
                    </a:lnTo>
                    <a:lnTo>
                      <a:pt x="5" y="43"/>
                    </a:lnTo>
                    <a:lnTo>
                      <a:pt x="5" y="41"/>
                    </a:lnTo>
                    <a:lnTo>
                      <a:pt x="7" y="41"/>
                    </a:lnTo>
                    <a:lnTo>
                      <a:pt x="7" y="41"/>
                    </a:lnTo>
                    <a:lnTo>
                      <a:pt x="7" y="41"/>
                    </a:lnTo>
                    <a:lnTo>
                      <a:pt x="7" y="43"/>
                    </a:lnTo>
                    <a:lnTo>
                      <a:pt x="10" y="43"/>
                    </a:lnTo>
                    <a:lnTo>
                      <a:pt x="10" y="41"/>
                    </a:lnTo>
                    <a:lnTo>
                      <a:pt x="10" y="41"/>
                    </a:lnTo>
                    <a:lnTo>
                      <a:pt x="12" y="41"/>
                    </a:lnTo>
                    <a:lnTo>
                      <a:pt x="12" y="41"/>
                    </a:lnTo>
                    <a:lnTo>
                      <a:pt x="10" y="41"/>
                    </a:lnTo>
                    <a:lnTo>
                      <a:pt x="10" y="41"/>
                    </a:lnTo>
                    <a:lnTo>
                      <a:pt x="7" y="41"/>
                    </a:lnTo>
                    <a:lnTo>
                      <a:pt x="7" y="41"/>
                    </a:lnTo>
                    <a:lnTo>
                      <a:pt x="10" y="41"/>
                    </a:lnTo>
                    <a:lnTo>
                      <a:pt x="10" y="38"/>
                    </a:lnTo>
                    <a:lnTo>
                      <a:pt x="10" y="38"/>
                    </a:lnTo>
                    <a:lnTo>
                      <a:pt x="10" y="36"/>
                    </a:lnTo>
                    <a:lnTo>
                      <a:pt x="10" y="36"/>
                    </a:lnTo>
                    <a:lnTo>
                      <a:pt x="12" y="36"/>
                    </a:lnTo>
                    <a:lnTo>
                      <a:pt x="12" y="36"/>
                    </a:lnTo>
                    <a:lnTo>
                      <a:pt x="12" y="36"/>
                    </a:lnTo>
                    <a:lnTo>
                      <a:pt x="12" y="34"/>
                    </a:lnTo>
                    <a:lnTo>
                      <a:pt x="12" y="34"/>
                    </a:lnTo>
                    <a:lnTo>
                      <a:pt x="12" y="34"/>
                    </a:lnTo>
                    <a:lnTo>
                      <a:pt x="12" y="31"/>
                    </a:lnTo>
                    <a:lnTo>
                      <a:pt x="12" y="31"/>
                    </a:lnTo>
                    <a:lnTo>
                      <a:pt x="12" y="31"/>
                    </a:lnTo>
                    <a:lnTo>
                      <a:pt x="14" y="31"/>
                    </a:lnTo>
                    <a:lnTo>
                      <a:pt x="14" y="31"/>
                    </a:lnTo>
                    <a:lnTo>
                      <a:pt x="14" y="31"/>
                    </a:lnTo>
                    <a:lnTo>
                      <a:pt x="17" y="31"/>
                    </a:lnTo>
                    <a:lnTo>
                      <a:pt x="17" y="29"/>
                    </a:lnTo>
                    <a:lnTo>
                      <a:pt x="17" y="29"/>
                    </a:lnTo>
                    <a:lnTo>
                      <a:pt x="17" y="29"/>
                    </a:lnTo>
                    <a:lnTo>
                      <a:pt x="19" y="29"/>
                    </a:lnTo>
                    <a:lnTo>
                      <a:pt x="19" y="29"/>
                    </a:lnTo>
                    <a:lnTo>
                      <a:pt x="19" y="26"/>
                    </a:lnTo>
                    <a:lnTo>
                      <a:pt x="19" y="26"/>
                    </a:lnTo>
                    <a:lnTo>
                      <a:pt x="19" y="26"/>
                    </a:lnTo>
                    <a:lnTo>
                      <a:pt x="21" y="26"/>
                    </a:lnTo>
                    <a:lnTo>
                      <a:pt x="21" y="26"/>
                    </a:lnTo>
                    <a:lnTo>
                      <a:pt x="21" y="24"/>
                    </a:lnTo>
                    <a:lnTo>
                      <a:pt x="21" y="24"/>
                    </a:lnTo>
                    <a:lnTo>
                      <a:pt x="21" y="24"/>
                    </a:lnTo>
                    <a:lnTo>
                      <a:pt x="24" y="24"/>
                    </a:lnTo>
                    <a:lnTo>
                      <a:pt x="24" y="24"/>
                    </a:lnTo>
                    <a:lnTo>
                      <a:pt x="24" y="26"/>
                    </a:lnTo>
                    <a:lnTo>
                      <a:pt x="24" y="26"/>
                    </a:lnTo>
                    <a:lnTo>
                      <a:pt x="24" y="26"/>
                    </a:lnTo>
                    <a:lnTo>
                      <a:pt x="24" y="29"/>
                    </a:lnTo>
                    <a:lnTo>
                      <a:pt x="24" y="29"/>
                    </a:lnTo>
                    <a:lnTo>
                      <a:pt x="24" y="31"/>
                    </a:lnTo>
                    <a:lnTo>
                      <a:pt x="24" y="31"/>
                    </a:lnTo>
                    <a:lnTo>
                      <a:pt x="24" y="31"/>
                    </a:lnTo>
                    <a:lnTo>
                      <a:pt x="26" y="31"/>
                    </a:lnTo>
                    <a:lnTo>
                      <a:pt x="26" y="34"/>
                    </a:lnTo>
                    <a:lnTo>
                      <a:pt x="26" y="34"/>
                    </a:lnTo>
                    <a:lnTo>
                      <a:pt x="26" y="31"/>
                    </a:lnTo>
                    <a:lnTo>
                      <a:pt x="26" y="31"/>
                    </a:lnTo>
                    <a:lnTo>
                      <a:pt x="29" y="31"/>
                    </a:lnTo>
                    <a:lnTo>
                      <a:pt x="29" y="31"/>
                    </a:lnTo>
                    <a:lnTo>
                      <a:pt x="29" y="31"/>
                    </a:lnTo>
                    <a:lnTo>
                      <a:pt x="29" y="31"/>
                    </a:lnTo>
                    <a:lnTo>
                      <a:pt x="31" y="31"/>
                    </a:lnTo>
                    <a:lnTo>
                      <a:pt x="31" y="31"/>
                    </a:lnTo>
                    <a:lnTo>
                      <a:pt x="31" y="31"/>
                    </a:lnTo>
                    <a:lnTo>
                      <a:pt x="33" y="31"/>
                    </a:lnTo>
                    <a:lnTo>
                      <a:pt x="33" y="31"/>
                    </a:lnTo>
                    <a:lnTo>
                      <a:pt x="33" y="34"/>
                    </a:lnTo>
                    <a:lnTo>
                      <a:pt x="33" y="34"/>
                    </a:lnTo>
                    <a:lnTo>
                      <a:pt x="33" y="34"/>
                    </a:lnTo>
                    <a:lnTo>
                      <a:pt x="36" y="34"/>
                    </a:lnTo>
                    <a:lnTo>
                      <a:pt x="36" y="34"/>
                    </a:lnTo>
                    <a:lnTo>
                      <a:pt x="36" y="34"/>
                    </a:lnTo>
                    <a:lnTo>
                      <a:pt x="36" y="31"/>
                    </a:lnTo>
                    <a:lnTo>
                      <a:pt x="38" y="31"/>
                    </a:lnTo>
                    <a:lnTo>
                      <a:pt x="38" y="31"/>
                    </a:lnTo>
                    <a:lnTo>
                      <a:pt x="38" y="31"/>
                    </a:lnTo>
                    <a:lnTo>
                      <a:pt x="36" y="31"/>
                    </a:lnTo>
                    <a:lnTo>
                      <a:pt x="36" y="31"/>
                    </a:lnTo>
                    <a:lnTo>
                      <a:pt x="36" y="29"/>
                    </a:lnTo>
                    <a:lnTo>
                      <a:pt x="36" y="29"/>
                    </a:lnTo>
                    <a:lnTo>
                      <a:pt x="36" y="26"/>
                    </a:lnTo>
                    <a:lnTo>
                      <a:pt x="36" y="26"/>
                    </a:lnTo>
                    <a:lnTo>
                      <a:pt x="36" y="24"/>
                    </a:lnTo>
                    <a:lnTo>
                      <a:pt x="36" y="24"/>
                    </a:lnTo>
                    <a:lnTo>
                      <a:pt x="36" y="24"/>
                    </a:lnTo>
                    <a:lnTo>
                      <a:pt x="36" y="24"/>
                    </a:lnTo>
                    <a:lnTo>
                      <a:pt x="36" y="22"/>
                    </a:lnTo>
                    <a:lnTo>
                      <a:pt x="36" y="22"/>
                    </a:lnTo>
                    <a:lnTo>
                      <a:pt x="38" y="22"/>
                    </a:lnTo>
                    <a:lnTo>
                      <a:pt x="38" y="22"/>
                    </a:lnTo>
                    <a:lnTo>
                      <a:pt x="36" y="22"/>
                    </a:lnTo>
                    <a:lnTo>
                      <a:pt x="36" y="22"/>
                    </a:lnTo>
                    <a:lnTo>
                      <a:pt x="36" y="22"/>
                    </a:lnTo>
                    <a:lnTo>
                      <a:pt x="36" y="19"/>
                    </a:lnTo>
                    <a:lnTo>
                      <a:pt x="36" y="19"/>
                    </a:lnTo>
                    <a:lnTo>
                      <a:pt x="36" y="17"/>
                    </a:lnTo>
                    <a:lnTo>
                      <a:pt x="36" y="17"/>
                    </a:lnTo>
                    <a:lnTo>
                      <a:pt x="36" y="17"/>
                    </a:lnTo>
                    <a:lnTo>
                      <a:pt x="36" y="17"/>
                    </a:lnTo>
                    <a:lnTo>
                      <a:pt x="36" y="15"/>
                    </a:lnTo>
                    <a:lnTo>
                      <a:pt x="33" y="15"/>
                    </a:lnTo>
                    <a:lnTo>
                      <a:pt x="33" y="15"/>
                    </a:lnTo>
                    <a:lnTo>
                      <a:pt x="33" y="12"/>
                    </a:lnTo>
                    <a:lnTo>
                      <a:pt x="33" y="12"/>
                    </a:lnTo>
                    <a:lnTo>
                      <a:pt x="33" y="12"/>
                    </a:lnTo>
                    <a:lnTo>
                      <a:pt x="33" y="12"/>
                    </a:lnTo>
                    <a:lnTo>
                      <a:pt x="33" y="10"/>
                    </a:lnTo>
                    <a:lnTo>
                      <a:pt x="33" y="10"/>
                    </a:lnTo>
                    <a:lnTo>
                      <a:pt x="31" y="10"/>
                    </a:lnTo>
                    <a:lnTo>
                      <a:pt x="31" y="10"/>
                    </a:lnTo>
                    <a:lnTo>
                      <a:pt x="31" y="8"/>
                    </a:lnTo>
                    <a:lnTo>
                      <a:pt x="31" y="8"/>
                    </a:lnTo>
                    <a:lnTo>
                      <a:pt x="31" y="8"/>
                    </a:lnTo>
                    <a:lnTo>
                      <a:pt x="31" y="5"/>
                    </a:lnTo>
                    <a:lnTo>
                      <a:pt x="31" y="5"/>
                    </a:lnTo>
                    <a:lnTo>
                      <a:pt x="31" y="5"/>
                    </a:lnTo>
                    <a:lnTo>
                      <a:pt x="33" y="5"/>
                    </a:lnTo>
                    <a:lnTo>
                      <a:pt x="33" y="3"/>
                    </a:lnTo>
                    <a:lnTo>
                      <a:pt x="33" y="3"/>
                    </a:lnTo>
                    <a:lnTo>
                      <a:pt x="33" y="3"/>
                    </a:lnTo>
                    <a:lnTo>
                      <a:pt x="33" y="0"/>
                    </a:lnTo>
                    <a:lnTo>
                      <a:pt x="33" y="0"/>
                    </a:lnTo>
                    <a:lnTo>
                      <a:pt x="33" y="0"/>
                    </a:lnTo>
                    <a:lnTo>
                      <a:pt x="33" y="0"/>
                    </a:lnTo>
                    <a:lnTo>
                      <a:pt x="36" y="0"/>
                    </a:lnTo>
                    <a:lnTo>
                      <a:pt x="36" y="0"/>
                    </a:lnTo>
                    <a:lnTo>
                      <a:pt x="36" y="0"/>
                    </a:lnTo>
                    <a:lnTo>
                      <a:pt x="38" y="0"/>
                    </a:lnTo>
                    <a:lnTo>
                      <a:pt x="38" y="0"/>
                    </a:lnTo>
                    <a:lnTo>
                      <a:pt x="38" y="0"/>
                    </a:lnTo>
                    <a:lnTo>
                      <a:pt x="38" y="3"/>
                    </a:lnTo>
                    <a:lnTo>
                      <a:pt x="38" y="3"/>
                    </a:lnTo>
                    <a:lnTo>
                      <a:pt x="38" y="0"/>
                    </a:lnTo>
                    <a:lnTo>
                      <a:pt x="40" y="0"/>
                    </a:lnTo>
                    <a:lnTo>
                      <a:pt x="40" y="0"/>
                    </a:lnTo>
                    <a:lnTo>
                      <a:pt x="40" y="0"/>
                    </a:lnTo>
                    <a:lnTo>
                      <a:pt x="40" y="0"/>
                    </a:lnTo>
                    <a:lnTo>
                      <a:pt x="43" y="0"/>
                    </a:lnTo>
                    <a:lnTo>
                      <a:pt x="43" y="0"/>
                    </a:lnTo>
                    <a:lnTo>
                      <a:pt x="43" y="0"/>
                    </a:lnTo>
                    <a:lnTo>
                      <a:pt x="45"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0" name="Freeform 122"/>
              <p:cNvSpPr>
                <a:spLocks/>
              </p:cNvSpPr>
              <p:nvPr/>
            </p:nvSpPr>
            <p:spPr bwMode="auto">
              <a:xfrm>
                <a:off x="2980" y="2184"/>
                <a:ext cx="163" cy="218"/>
              </a:xfrm>
              <a:custGeom>
                <a:avLst/>
                <a:gdLst/>
                <a:ahLst/>
                <a:cxnLst>
                  <a:cxn ang="0">
                    <a:pos x="52" y="12"/>
                  </a:cxn>
                  <a:cxn ang="0">
                    <a:pos x="59" y="17"/>
                  </a:cxn>
                  <a:cxn ang="0">
                    <a:pos x="59" y="26"/>
                  </a:cxn>
                  <a:cxn ang="0">
                    <a:pos x="64" y="38"/>
                  </a:cxn>
                  <a:cxn ang="0">
                    <a:pos x="76" y="45"/>
                  </a:cxn>
                  <a:cxn ang="0">
                    <a:pos x="85" y="38"/>
                  </a:cxn>
                  <a:cxn ang="0">
                    <a:pos x="95" y="45"/>
                  </a:cxn>
                  <a:cxn ang="0">
                    <a:pos x="97" y="53"/>
                  </a:cxn>
                  <a:cxn ang="0">
                    <a:pos x="104" y="62"/>
                  </a:cxn>
                  <a:cxn ang="0">
                    <a:pos x="97" y="71"/>
                  </a:cxn>
                  <a:cxn ang="0">
                    <a:pos x="85" y="71"/>
                  </a:cxn>
                  <a:cxn ang="0">
                    <a:pos x="83" y="81"/>
                  </a:cxn>
                  <a:cxn ang="0">
                    <a:pos x="95" y="88"/>
                  </a:cxn>
                  <a:cxn ang="0">
                    <a:pos x="107" y="95"/>
                  </a:cxn>
                  <a:cxn ang="0">
                    <a:pos x="109" y="107"/>
                  </a:cxn>
                  <a:cxn ang="0">
                    <a:pos x="118" y="114"/>
                  </a:cxn>
                  <a:cxn ang="0">
                    <a:pos x="126" y="126"/>
                  </a:cxn>
                  <a:cxn ang="0">
                    <a:pos x="135" y="135"/>
                  </a:cxn>
                  <a:cxn ang="0">
                    <a:pos x="140" y="150"/>
                  </a:cxn>
                  <a:cxn ang="0">
                    <a:pos x="147" y="154"/>
                  </a:cxn>
                  <a:cxn ang="0">
                    <a:pos x="156" y="164"/>
                  </a:cxn>
                  <a:cxn ang="0">
                    <a:pos x="154" y="171"/>
                  </a:cxn>
                  <a:cxn ang="0">
                    <a:pos x="161" y="183"/>
                  </a:cxn>
                  <a:cxn ang="0">
                    <a:pos x="159" y="192"/>
                  </a:cxn>
                  <a:cxn ang="0">
                    <a:pos x="154" y="202"/>
                  </a:cxn>
                  <a:cxn ang="0">
                    <a:pos x="145" y="209"/>
                  </a:cxn>
                  <a:cxn ang="0">
                    <a:pos x="135" y="202"/>
                  </a:cxn>
                  <a:cxn ang="0">
                    <a:pos x="128" y="209"/>
                  </a:cxn>
                  <a:cxn ang="0">
                    <a:pos x="123" y="216"/>
                  </a:cxn>
                  <a:cxn ang="0">
                    <a:pos x="114" y="214"/>
                  </a:cxn>
                  <a:cxn ang="0">
                    <a:pos x="114" y="204"/>
                  </a:cxn>
                  <a:cxn ang="0">
                    <a:pos x="118" y="190"/>
                  </a:cxn>
                  <a:cxn ang="0">
                    <a:pos x="114" y="181"/>
                  </a:cxn>
                  <a:cxn ang="0">
                    <a:pos x="114" y="169"/>
                  </a:cxn>
                  <a:cxn ang="0">
                    <a:pos x="104" y="159"/>
                  </a:cxn>
                  <a:cxn ang="0">
                    <a:pos x="100" y="147"/>
                  </a:cxn>
                  <a:cxn ang="0">
                    <a:pos x="102" y="131"/>
                  </a:cxn>
                  <a:cxn ang="0">
                    <a:pos x="92" y="121"/>
                  </a:cxn>
                  <a:cxn ang="0">
                    <a:pos x="85" y="109"/>
                  </a:cxn>
                  <a:cxn ang="0">
                    <a:pos x="76" y="102"/>
                  </a:cxn>
                  <a:cxn ang="0">
                    <a:pos x="66" y="107"/>
                  </a:cxn>
                  <a:cxn ang="0">
                    <a:pos x="57" y="117"/>
                  </a:cxn>
                  <a:cxn ang="0">
                    <a:pos x="47" y="112"/>
                  </a:cxn>
                  <a:cxn ang="0">
                    <a:pos x="38" y="112"/>
                  </a:cxn>
                  <a:cxn ang="0">
                    <a:pos x="26" y="121"/>
                  </a:cxn>
                  <a:cxn ang="0">
                    <a:pos x="19" y="124"/>
                  </a:cxn>
                  <a:cxn ang="0">
                    <a:pos x="21" y="107"/>
                  </a:cxn>
                  <a:cxn ang="0">
                    <a:pos x="24" y="95"/>
                  </a:cxn>
                  <a:cxn ang="0">
                    <a:pos x="24" y="81"/>
                  </a:cxn>
                  <a:cxn ang="0">
                    <a:pos x="17" y="71"/>
                  </a:cxn>
                  <a:cxn ang="0">
                    <a:pos x="7" y="71"/>
                  </a:cxn>
                  <a:cxn ang="0">
                    <a:pos x="10" y="60"/>
                  </a:cxn>
                  <a:cxn ang="0">
                    <a:pos x="0" y="57"/>
                  </a:cxn>
                  <a:cxn ang="0">
                    <a:pos x="5" y="43"/>
                  </a:cxn>
                  <a:cxn ang="0">
                    <a:pos x="10" y="36"/>
                  </a:cxn>
                  <a:cxn ang="0">
                    <a:pos x="19" y="29"/>
                  </a:cxn>
                  <a:cxn ang="0">
                    <a:pos x="26" y="31"/>
                  </a:cxn>
                  <a:cxn ang="0">
                    <a:pos x="36" y="34"/>
                  </a:cxn>
                  <a:cxn ang="0">
                    <a:pos x="36" y="22"/>
                  </a:cxn>
                  <a:cxn ang="0">
                    <a:pos x="31" y="10"/>
                  </a:cxn>
                  <a:cxn ang="0">
                    <a:pos x="38" y="0"/>
                  </a:cxn>
                </a:cxnLst>
                <a:rect l="0" t="0" r="r" b="b"/>
                <a:pathLst>
                  <a:path w="163" h="218">
                    <a:moveTo>
                      <a:pt x="45" y="0"/>
                    </a:moveTo>
                    <a:lnTo>
                      <a:pt x="45" y="3"/>
                    </a:lnTo>
                    <a:lnTo>
                      <a:pt x="45" y="3"/>
                    </a:lnTo>
                    <a:lnTo>
                      <a:pt x="45" y="3"/>
                    </a:lnTo>
                    <a:lnTo>
                      <a:pt x="45" y="5"/>
                    </a:lnTo>
                    <a:lnTo>
                      <a:pt x="45" y="5"/>
                    </a:lnTo>
                    <a:lnTo>
                      <a:pt x="45" y="5"/>
                    </a:lnTo>
                    <a:lnTo>
                      <a:pt x="47" y="5"/>
                    </a:lnTo>
                    <a:lnTo>
                      <a:pt x="47" y="8"/>
                    </a:lnTo>
                    <a:lnTo>
                      <a:pt x="47" y="8"/>
                    </a:lnTo>
                    <a:lnTo>
                      <a:pt x="47" y="8"/>
                    </a:lnTo>
                    <a:lnTo>
                      <a:pt x="47" y="8"/>
                    </a:lnTo>
                    <a:lnTo>
                      <a:pt x="47" y="10"/>
                    </a:lnTo>
                    <a:lnTo>
                      <a:pt x="50" y="10"/>
                    </a:lnTo>
                    <a:lnTo>
                      <a:pt x="50" y="10"/>
                    </a:lnTo>
                    <a:lnTo>
                      <a:pt x="50" y="10"/>
                    </a:lnTo>
                    <a:lnTo>
                      <a:pt x="50" y="10"/>
                    </a:lnTo>
                    <a:lnTo>
                      <a:pt x="52" y="10"/>
                    </a:lnTo>
                    <a:lnTo>
                      <a:pt x="52" y="12"/>
                    </a:lnTo>
                    <a:lnTo>
                      <a:pt x="52" y="12"/>
                    </a:lnTo>
                    <a:lnTo>
                      <a:pt x="52" y="12"/>
                    </a:lnTo>
                    <a:lnTo>
                      <a:pt x="52" y="12"/>
                    </a:lnTo>
                    <a:lnTo>
                      <a:pt x="52" y="15"/>
                    </a:lnTo>
                    <a:lnTo>
                      <a:pt x="55" y="15"/>
                    </a:lnTo>
                    <a:lnTo>
                      <a:pt x="55" y="15"/>
                    </a:lnTo>
                    <a:lnTo>
                      <a:pt x="55" y="17"/>
                    </a:lnTo>
                    <a:lnTo>
                      <a:pt x="55" y="17"/>
                    </a:lnTo>
                    <a:lnTo>
                      <a:pt x="55" y="17"/>
                    </a:lnTo>
                    <a:lnTo>
                      <a:pt x="55" y="19"/>
                    </a:lnTo>
                    <a:lnTo>
                      <a:pt x="55" y="19"/>
                    </a:lnTo>
                    <a:lnTo>
                      <a:pt x="55" y="22"/>
                    </a:lnTo>
                    <a:lnTo>
                      <a:pt x="55" y="22"/>
                    </a:lnTo>
                    <a:lnTo>
                      <a:pt x="57" y="22"/>
                    </a:lnTo>
                    <a:lnTo>
                      <a:pt x="57" y="22"/>
                    </a:lnTo>
                    <a:lnTo>
                      <a:pt x="57" y="19"/>
                    </a:lnTo>
                    <a:lnTo>
                      <a:pt x="59" y="19"/>
                    </a:lnTo>
                    <a:lnTo>
                      <a:pt x="59" y="19"/>
                    </a:lnTo>
                    <a:lnTo>
                      <a:pt x="59" y="17"/>
                    </a:lnTo>
                    <a:lnTo>
                      <a:pt x="59" y="17"/>
                    </a:lnTo>
                    <a:lnTo>
                      <a:pt x="59" y="17"/>
                    </a:lnTo>
                    <a:lnTo>
                      <a:pt x="59" y="17"/>
                    </a:lnTo>
                    <a:lnTo>
                      <a:pt x="59" y="19"/>
                    </a:lnTo>
                    <a:lnTo>
                      <a:pt x="59" y="19"/>
                    </a:lnTo>
                    <a:lnTo>
                      <a:pt x="59" y="19"/>
                    </a:lnTo>
                    <a:lnTo>
                      <a:pt x="62" y="19"/>
                    </a:lnTo>
                    <a:lnTo>
                      <a:pt x="62" y="22"/>
                    </a:lnTo>
                    <a:lnTo>
                      <a:pt x="62" y="22"/>
                    </a:lnTo>
                    <a:lnTo>
                      <a:pt x="62" y="22"/>
                    </a:lnTo>
                    <a:lnTo>
                      <a:pt x="62" y="22"/>
                    </a:lnTo>
                    <a:lnTo>
                      <a:pt x="62" y="22"/>
                    </a:lnTo>
                    <a:lnTo>
                      <a:pt x="62" y="24"/>
                    </a:lnTo>
                    <a:lnTo>
                      <a:pt x="59" y="24"/>
                    </a:lnTo>
                    <a:lnTo>
                      <a:pt x="59" y="24"/>
                    </a:lnTo>
                    <a:lnTo>
                      <a:pt x="59" y="26"/>
                    </a:lnTo>
                    <a:lnTo>
                      <a:pt x="59" y="26"/>
                    </a:lnTo>
                    <a:lnTo>
                      <a:pt x="59" y="26"/>
                    </a:lnTo>
                    <a:lnTo>
                      <a:pt x="59" y="26"/>
                    </a:lnTo>
                    <a:lnTo>
                      <a:pt x="59" y="29"/>
                    </a:lnTo>
                    <a:lnTo>
                      <a:pt x="59" y="29"/>
                    </a:lnTo>
                    <a:lnTo>
                      <a:pt x="59" y="29"/>
                    </a:lnTo>
                    <a:lnTo>
                      <a:pt x="59" y="31"/>
                    </a:lnTo>
                    <a:lnTo>
                      <a:pt x="59" y="31"/>
                    </a:lnTo>
                    <a:lnTo>
                      <a:pt x="59" y="31"/>
                    </a:lnTo>
                    <a:lnTo>
                      <a:pt x="59" y="31"/>
                    </a:lnTo>
                    <a:lnTo>
                      <a:pt x="59" y="31"/>
                    </a:lnTo>
                    <a:lnTo>
                      <a:pt x="59" y="31"/>
                    </a:lnTo>
                    <a:lnTo>
                      <a:pt x="59" y="34"/>
                    </a:lnTo>
                    <a:lnTo>
                      <a:pt x="62" y="34"/>
                    </a:lnTo>
                    <a:lnTo>
                      <a:pt x="62" y="34"/>
                    </a:lnTo>
                    <a:lnTo>
                      <a:pt x="62" y="36"/>
                    </a:lnTo>
                    <a:lnTo>
                      <a:pt x="62" y="36"/>
                    </a:lnTo>
                    <a:lnTo>
                      <a:pt x="62" y="36"/>
                    </a:lnTo>
                    <a:lnTo>
                      <a:pt x="62" y="36"/>
                    </a:lnTo>
                    <a:lnTo>
                      <a:pt x="62" y="38"/>
                    </a:lnTo>
                    <a:lnTo>
                      <a:pt x="64" y="38"/>
                    </a:lnTo>
                    <a:lnTo>
                      <a:pt x="64" y="38"/>
                    </a:lnTo>
                    <a:lnTo>
                      <a:pt x="64" y="41"/>
                    </a:lnTo>
                    <a:lnTo>
                      <a:pt x="64" y="41"/>
                    </a:lnTo>
                    <a:lnTo>
                      <a:pt x="64" y="41"/>
                    </a:lnTo>
                    <a:lnTo>
                      <a:pt x="66" y="41"/>
                    </a:lnTo>
                    <a:lnTo>
                      <a:pt x="66" y="41"/>
                    </a:lnTo>
                    <a:lnTo>
                      <a:pt x="66" y="41"/>
                    </a:lnTo>
                    <a:lnTo>
                      <a:pt x="66" y="41"/>
                    </a:lnTo>
                    <a:lnTo>
                      <a:pt x="69" y="41"/>
                    </a:lnTo>
                    <a:lnTo>
                      <a:pt x="69" y="41"/>
                    </a:lnTo>
                    <a:lnTo>
                      <a:pt x="69" y="43"/>
                    </a:lnTo>
                    <a:lnTo>
                      <a:pt x="69" y="43"/>
                    </a:lnTo>
                    <a:lnTo>
                      <a:pt x="71" y="43"/>
                    </a:lnTo>
                    <a:lnTo>
                      <a:pt x="71" y="43"/>
                    </a:lnTo>
                    <a:lnTo>
                      <a:pt x="74" y="43"/>
                    </a:lnTo>
                    <a:lnTo>
                      <a:pt x="74" y="43"/>
                    </a:lnTo>
                    <a:lnTo>
                      <a:pt x="74" y="43"/>
                    </a:lnTo>
                    <a:lnTo>
                      <a:pt x="74" y="43"/>
                    </a:lnTo>
                    <a:lnTo>
                      <a:pt x="76" y="43"/>
                    </a:lnTo>
                    <a:lnTo>
                      <a:pt x="76" y="45"/>
                    </a:lnTo>
                    <a:lnTo>
                      <a:pt x="76" y="45"/>
                    </a:lnTo>
                    <a:lnTo>
                      <a:pt x="76" y="45"/>
                    </a:lnTo>
                    <a:lnTo>
                      <a:pt x="78" y="45"/>
                    </a:lnTo>
                    <a:lnTo>
                      <a:pt x="78" y="45"/>
                    </a:lnTo>
                    <a:lnTo>
                      <a:pt x="78" y="45"/>
                    </a:lnTo>
                    <a:lnTo>
                      <a:pt x="78" y="43"/>
                    </a:lnTo>
                    <a:lnTo>
                      <a:pt x="78" y="43"/>
                    </a:lnTo>
                    <a:lnTo>
                      <a:pt x="78" y="43"/>
                    </a:lnTo>
                    <a:lnTo>
                      <a:pt x="78" y="41"/>
                    </a:lnTo>
                    <a:lnTo>
                      <a:pt x="81" y="41"/>
                    </a:lnTo>
                    <a:lnTo>
                      <a:pt x="81" y="41"/>
                    </a:lnTo>
                    <a:lnTo>
                      <a:pt x="81" y="41"/>
                    </a:lnTo>
                    <a:lnTo>
                      <a:pt x="81" y="41"/>
                    </a:lnTo>
                    <a:lnTo>
                      <a:pt x="83" y="41"/>
                    </a:lnTo>
                    <a:lnTo>
                      <a:pt x="83" y="41"/>
                    </a:lnTo>
                    <a:lnTo>
                      <a:pt x="83" y="41"/>
                    </a:lnTo>
                    <a:lnTo>
                      <a:pt x="85" y="41"/>
                    </a:lnTo>
                    <a:lnTo>
                      <a:pt x="85" y="38"/>
                    </a:lnTo>
                    <a:lnTo>
                      <a:pt x="85" y="38"/>
                    </a:lnTo>
                    <a:lnTo>
                      <a:pt x="85" y="38"/>
                    </a:lnTo>
                    <a:lnTo>
                      <a:pt x="88" y="38"/>
                    </a:lnTo>
                    <a:lnTo>
                      <a:pt x="88" y="38"/>
                    </a:lnTo>
                    <a:lnTo>
                      <a:pt x="88" y="38"/>
                    </a:lnTo>
                    <a:lnTo>
                      <a:pt x="88" y="41"/>
                    </a:lnTo>
                    <a:lnTo>
                      <a:pt x="90" y="41"/>
                    </a:lnTo>
                    <a:lnTo>
                      <a:pt x="90" y="41"/>
                    </a:lnTo>
                    <a:lnTo>
                      <a:pt x="90" y="41"/>
                    </a:lnTo>
                    <a:lnTo>
                      <a:pt x="90" y="41"/>
                    </a:lnTo>
                    <a:lnTo>
                      <a:pt x="92" y="41"/>
                    </a:lnTo>
                    <a:lnTo>
                      <a:pt x="92" y="43"/>
                    </a:lnTo>
                    <a:lnTo>
                      <a:pt x="92" y="43"/>
                    </a:lnTo>
                    <a:lnTo>
                      <a:pt x="92" y="43"/>
                    </a:lnTo>
                    <a:lnTo>
                      <a:pt x="92" y="43"/>
                    </a:lnTo>
                    <a:lnTo>
                      <a:pt x="95" y="43"/>
                    </a:lnTo>
                    <a:lnTo>
                      <a:pt x="95" y="45"/>
                    </a:lnTo>
                    <a:lnTo>
                      <a:pt x="95" y="45"/>
                    </a:lnTo>
                    <a:lnTo>
                      <a:pt x="95" y="45"/>
                    </a:lnTo>
                    <a:lnTo>
                      <a:pt x="95" y="45"/>
                    </a:lnTo>
                    <a:lnTo>
                      <a:pt x="97" y="45"/>
                    </a:lnTo>
                    <a:lnTo>
                      <a:pt x="97" y="48"/>
                    </a:lnTo>
                    <a:lnTo>
                      <a:pt x="95" y="48"/>
                    </a:lnTo>
                    <a:lnTo>
                      <a:pt x="95" y="48"/>
                    </a:lnTo>
                    <a:lnTo>
                      <a:pt x="95" y="50"/>
                    </a:lnTo>
                    <a:lnTo>
                      <a:pt x="95" y="50"/>
                    </a:lnTo>
                    <a:lnTo>
                      <a:pt x="95" y="50"/>
                    </a:lnTo>
                    <a:lnTo>
                      <a:pt x="92" y="50"/>
                    </a:lnTo>
                    <a:lnTo>
                      <a:pt x="92" y="50"/>
                    </a:lnTo>
                    <a:lnTo>
                      <a:pt x="92" y="50"/>
                    </a:lnTo>
                    <a:lnTo>
                      <a:pt x="92" y="50"/>
                    </a:lnTo>
                    <a:lnTo>
                      <a:pt x="92" y="50"/>
                    </a:lnTo>
                    <a:lnTo>
                      <a:pt x="92" y="50"/>
                    </a:lnTo>
                    <a:lnTo>
                      <a:pt x="92" y="53"/>
                    </a:lnTo>
                    <a:lnTo>
                      <a:pt x="92" y="53"/>
                    </a:lnTo>
                    <a:lnTo>
                      <a:pt x="95" y="53"/>
                    </a:lnTo>
                    <a:lnTo>
                      <a:pt x="95" y="53"/>
                    </a:lnTo>
                    <a:lnTo>
                      <a:pt x="95" y="53"/>
                    </a:lnTo>
                    <a:lnTo>
                      <a:pt x="97" y="53"/>
                    </a:lnTo>
                    <a:lnTo>
                      <a:pt x="97" y="53"/>
                    </a:lnTo>
                    <a:lnTo>
                      <a:pt x="97" y="53"/>
                    </a:lnTo>
                    <a:lnTo>
                      <a:pt x="100" y="53"/>
                    </a:lnTo>
                    <a:lnTo>
                      <a:pt x="100" y="55"/>
                    </a:lnTo>
                    <a:lnTo>
                      <a:pt x="100" y="55"/>
                    </a:lnTo>
                    <a:lnTo>
                      <a:pt x="97" y="55"/>
                    </a:lnTo>
                    <a:lnTo>
                      <a:pt x="97" y="57"/>
                    </a:lnTo>
                    <a:lnTo>
                      <a:pt x="97" y="57"/>
                    </a:lnTo>
                    <a:lnTo>
                      <a:pt x="100" y="57"/>
                    </a:lnTo>
                    <a:lnTo>
                      <a:pt x="100" y="57"/>
                    </a:lnTo>
                    <a:lnTo>
                      <a:pt x="100" y="57"/>
                    </a:lnTo>
                    <a:lnTo>
                      <a:pt x="102" y="57"/>
                    </a:lnTo>
                    <a:lnTo>
                      <a:pt x="102" y="57"/>
                    </a:lnTo>
                    <a:lnTo>
                      <a:pt x="102" y="57"/>
                    </a:lnTo>
                    <a:lnTo>
                      <a:pt x="102" y="60"/>
                    </a:lnTo>
                    <a:lnTo>
                      <a:pt x="102" y="60"/>
                    </a:lnTo>
                    <a:lnTo>
                      <a:pt x="104" y="60"/>
                    </a:lnTo>
                    <a:lnTo>
                      <a:pt x="104" y="60"/>
                    </a:lnTo>
                    <a:lnTo>
                      <a:pt x="104" y="62"/>
                    </a:lnTo>
                    <a:lnTo>
                      <a:pt x="104" y="62"/>
                    </a:lnTo>
                    <a:lnTo>
                      <a:pt x="102" y="62"/>
                    </a:lnTo>
                    <a:lnTo>
                      <a:pt x="102" y="62"/>
                    </a:lnTo>
                    <a:lnTo>
                      <a:pt x="102" y="64"/>
                    </a:lnTo>
                    <a:lnTo>
                      <a:pt x="102" y="64"/>
                    </a:lnTo>
                    <a:lnTo>
                      <a:pt x="102" y="64"/>
                    </a:lnTo>
                    <a:lnTo>
                      <a:pt x="100" y="64"/>
                    </a:lnTo>
                    <a:lnTo>
                      <a:pt x="100" y="67"/>
                    </a:lnTo>
                    <a:lnTo>
                      <a:pt x="102" y="67"/>
                    </a:lnTo>
                    <a:lnTo>
                      <a:pt x="102" y="67"/>
                    </a:lnTo>
                    <a:lnTo>
                      <a:pt x="102" y="69"/>
                    </a:lnTo>
                    <a:lnTo>
                      <a:pt x="100" y="69"/>
                    </a:lnTo>
                    <a:lnTo>
                      <a:pt x="100" y="69"/>
                    </a:lnTo>
                    <a:lnTo>
                      <a:pt x="100" y="69"/>
                    </a:lnTo>
                    <a:lnTo>
                      <a:pt x="100" y="69"/>
                    </a:lnTo>
                    <a:lnTo>
                      <a:pt x="100" y="71"/>
                    </a:lnTo>
                    <a:lnTo>
                      <a:pt x="97" y="71"/>
                    </a:lnTo>
                    <a:lnTo>
                      <a:pt x="97" y="71"/>
                    </a:lnTo>
                    <a:lnTo>
                      <a:pt x="97" y="71"/>
                    </a:lnTo>
                    <a:lnTo>
                      <a:pt x="97" y="71"/>
                    </a:lnTo>
                    <a:lnTo>
                      <a:pt x="95" y="71"/>
                    </a:lnTo>
                    <a:lnTo>
                      <a:pt x="95" y="71"/>
                    </a:lnTo>
                    <a:lnTo>
                      <a:pt x="95" y="71"/>
                    </a:lnTo>
                    <a:lnTo>
                      <a:pt x="95" y="71"/>
                    </a:lnTo>
                    <a:lnTo>
                      <a:pt x="92" y="71"/>
                    </a:lnTo>
                    <a:lnTo>
                      <a:pt x="92" y="71"/>
                    </a:lnTo>
                    <a:lnTo>
                      <a:pt x="92" y="71"/>
                    </a:lnTo>
                    <a:lnTo>
                      <a:pt x="92" y="71"/>
                    </a:lnTo>
                    <a:lnTo>
                      <a:pt x="90" y="71"/>
                    </a:lnTo>
                    <a:lnTo>
                      <a:pt x="90" y="71"/>
                    </a:lnTo>
                    <a:lnTo>
                      <a:pt x="88" y="71"/>
                    </a:lnTo>
                    <a:lnTo>
                      <a:pt x="88" y="71"/>
                    </a:lnTo>
                    <a:lnTo>
                      <a:pt x="88" y="71"/>
                    </a:lnTo>
                    <a:lnTo>
                      <a:pt x="88" y="71"/>
                    </a:lnTo>
                    <a:lnTo>
                      <a:pt x="85" y="71"/>
                    </a:lnTo>
                    <a:lnTo>
                      <a:pt x="85" y="71"/>
                    </a:lnTo>
                    <a:lnTo>
                      <a:pt x="85" y="71"/>
                    </a:lnTo>
                    <a:lnTo>
                      <a:pt x="85" y="71"/>
                    </a:lnTo>
                    <a:lnTo>
                      <a:pt x="85" y="71"/>
                    </a:lnTo>
                    <a:lnTo>
                      <a:pt x="85" y="71"/>
                    </a:lnTo>
                    <a:lnTo>
                      <a:pt x="85" y="74"/>
                    </a:lnTo>
                    <a:lnTo>
                      <a:pt x="85" y="74"/>
                    </a:lnTo>
                    <a:lnTo>
                      <a:pt x="85" y="74"/>
                    </a:lnTo>
                    <a:lnTo>
                      <a:pt x="85" y="74"/>
                    </a:lnTo>
                    <a:lnTo>
                      <a:pt x="85" y="76"/>
                    </a:lnTo>
                    <a:lnTo>
                      <a:pt x="85" y="76"/>
                    </a:lnTo>
                    <a:lnTo>
                      <a:pt x="85" y="76"/>
                    </a:lnTo>
                    <a:lnTo>
                      <a:pt x="85" y="79"/>
                    </a:lnTo>
                    <a:lnTo>
                      <a:pt x="85" y="79"/>
                    </a:lnTo>
                    <a:lnTo>
                      <a:pt x="83" y="79"/>
                    </a:lnTo>
                    <a:lnTo>
                      <a:pt x="83" y="79"/>
                    </a:lnTo>
                    <a:lnTo>
                      <a:pt x="83" y="79"/>
                    </a:lnTo>
                    <a:lnTo>
                      <a:pt x="83" y="81"/>
                    </a:lnTo>
                    <a:lnTo>
                      <a:pt x="81" y="81"/>
                    </a:lnTo>
                    <a:lnTo>
                      <a:pt x="81" y="81"/>
                    </a:lnTo>
                    <a:lnTo>
                      <a:pt x="83" y="81"/>
                    </a:lnTo>
                    <a:lnTo>
                      <a:pt x="83" y="81"/>
                    </a:lnTo>
                    <a:lnTo>
                      <a:pt x="83" y="81"/>
                    </a:lnTo>
                    <a:lnTo>
                      <a:pt x="85" y="81"/>
                    </a:lnTo>
                    <a:lnTo>
                      <a:pt x="85" y="81"/>
                    </a:lnTo>
                    <a:lnTo>
                      <a:pt x="85" y="83"/>
                    </a:lnTo>
                    <a:lnTo>
                      <a:pt x="85" y="83"/>
                    </a:lnTo>
                    <a:lnTo>
                      <a:pt x="88" y="83"/>
                    </a:lnTo>
                    <a:lnTo>
                      <a:pt x="88" y="83"/>
                    </a:lnTo>
                    <a:lnTo>
                      <a:pt x="88" y="83"/>
                    </a:lnTo>
                    <a:lnTo>
                      <a:pt x="88" y="86"/>
                    </a:lnTo>
                    <a:lnTo>
                      <a:pt x="88" y="86"/>
                    </a:lnTo>
                    <a:lnTo>
                      <a:pt x="90" y="86"/>
                    </a:lnTo>
                    <a:lnTo>
                      <a:pt x="90" y="86"/>
                    </a:lnTo>
                    <a:lnTo>
                      <a:pt x="90" y="86"/>
                    </a:lnTo>
                    <a:lnTo>
                      <a:pt x="92" y="86"/>
                    </a:lnTo>
                    <a:lnTo>
                      <a:pt x="92" y="88"/>
                    </a:lnTo>
                    <a:lnTo>
                      <a:pt x="92" y="88"/>
                    </a:lnTo>
                    <a:lnTo>
                      <a:pt x="92" y="88"/>
                    </a:lnTo>
                    <a:lnTo>
                      <a:pt x="92" y="88"/>
                    </a:lnTo>
                    <a:lnTo>
                      <a:pt x="95" y="88"/>
                    </a:lnTo>
                    <a:lnTo>
                      <a:pt x="95" y="88"/>
                    </a:lnTo>
                    <a:lnTo>
                      <a:pt x="95" y="90"/>
                    </a:lnTo>
                    <a:lnTo>
                      <a:pt x="95" y="90"/>
                    </a:lnTo>
                    <a:lnTo>
                      <a:pt x="95" y="90"/>
                    </a:lnTo>
                    <a:lnTo>
                      <a:pt x="97" y="90"/>
                    </a:lnTo>
                    <a:lnTo>
                      <a:pt x="97" y="90"/>
                    </a:lnTo>
                    <a:lnTo>
                      <a:pt x="97" y="90"/>
                    </a:lnTo>
                    <a:lnTo>
                      <a:pt x="97" y="93"/>
                    </a:lnTo>
                    <a:lnTo>
                      <a:pt x="100" y="93"/>
                    </a:lnTo>
                    <a:lnTo>
                      <a:pt x="100" y="93"/>
                    </a:lnTo>
                    <a:lnTo>
                      <a:pt x="100" y="93"/>
                    </a:lnTo>
                    <a:lnTo>
                      <a:pt x="100" y="93"/>
                    </a:lnTo>
                    <a:lnTo>
                      <a:pt x="102" y="93"/>
                    </a:lnTo>
                    <a:lnTo>
                      <a:pt x="102" y="93"/>
                    </a:lnTo>
                    <a:lnTo>
                      <a:pt x="102" y="93"/>
                    </a:lnTo>
                    <a:lnTo>
                      <a:pt x="104" y="93"/>
                    </a:lnTo>
                    <a:lnTo>
                      <a:pt x="104" y="95"/>
                    </a:lnTo>
                    <a:lnTo>
                      <a:pt x="104" y="95"/>
                    </a:lnTo>
                    <a:lnTo>
                      <a:pt x="107" y="95"/>
                    </a:lnTo>
                    <a:lnTo>
                      <a:pt x="107" y="95"/>
                    </a:lnTo>
                    <a:lnTo>
                      <a:pt x="107" y="95"/>
                    </a:lnTo>
                    <a:lnTo>
                      <a:pt x="107" y="95"/>
                    </a:lnTo>
                    <a:lnTo>
                      <a:pt x="109" y="95"/>
                    </a:lnTo>
                    <a:lnTo>
                      <a:pt x="109" y="98"/>
                    </a:lnTo>
                    <a:lnTo>
                      <a:pt x="109" y="98"/>
                    </a:lnTo>
                    <a:lnTo>
                      <a:pt x="109" y="98"/>
                    </a:lnTo>
                    <a:lnTo>
                      <a:pt x="109" y="98"/>
                    </a:lnTo>
                    <a:lnTo>
                      <a:pt x="109" y="100"/>
                    </a:lnTo>
                    <a:lnTo>
                      <a:pt x="107" y="100"/>
                    </a:lnTo>
                    <a:lnTo>
                      <a:pt x="107" y="100"/>
                    </a:lnTo>
                    <a:lnTo>
                      <a:pt x="107" y="100"/>
                    </a:lnTo>
                    <a:lnTo>
                      <a:pt x="107" y="102"/>
                    </a:lnTo>
                    <a:lnTo>
                      <a:pt x="107" y="102"/>
                    </a:lnTo>
                    <a:lnTo>
                      <a:pt x="109" y="102"/>
                    </a:lnTo>
                    <a:lnTo>
                      <a:pt x="109" y="105"/>
                    </a:lnTo>
                    <a:lnTo>
                      <a:pt x="109" y="105"/>
                    </a:lnTo>
                    <a:lnTo>
                      <a:pt x="109" y="105"/>
                    </a:lnTo>
                    <a:lnTo>
                      <a:pt x="109" y="107"/>
                    </a:lnTo>
                    <a:lnTo>
                      <a:pt x="111" y="107"/>
                    </a:lnTo>
                    <a:lnTo>
                      <a:pt x="111" y="107"/>
                    </a:lnTo>
                    <a:lnTo>
                      <a:pt x="111" y="107"/>
                    </a:lnTo>
                    <a:lnTo>
                      <a:pt x="111" y="107"/>
                    </a:lnTo>
                    <a:lnTo>
                      <a:pt x="111" y="109"/>
                    </a:lnTo>
                    <a:lnTo>
                      <a:pt x="111" y="109"/>
                    </a:lnTo>
                    <a:lnTo>
                      <a:pt x="114" y="109"/>
                    </a:lnTo>
                    <a:lnTo>
                      <a:pt x="114" y="109"/>
                    </a:lnTo>
                    <a:lnTo>
                      <a:pt x="114" y="109"/>
                    </a:lnTo>
                    <a:lnTo>
                      <a:pt x="114" y="109"/>
                    </a:lnTo>
                    <a:lnTo>
                      <a:pt x="116" y="109"/>
                    </a:lnTo>
                    <a:lnTo>
                      <a:pt x="116" y="109"/>
                    </a:lnTo>
                    <a:lnTo>
                      <a:pt x="116" y="109"/>
                    </a:lnTo>
                    <a:lnTo>
                      <a:pt x="116" y="109"/>
                    </a:lnTo>
                    <a:lnTo>
                      <a:pt x="116" y="112"/>
                    </a:lnTo>
                    <a:lnTo>
                      <a:pt x="118" y="112"/>
                    </a:lnTo>
                    <a:lnTo>
                      <a:pt x="118" y="112"/>
                    </a:lnTo>
                    <a:lnTo>
                      <a:pt x="118" y="114"/>
                    </a:lnTo>
                    <a:lnTo>
                      <a:pt x="118" y="114"/>
                    </a:lnTo>
                    <a:lnTo>
                      <a:pt x="118" y="114"/>
                    </a:lnTo>
                    <a:lnTo>
                      <a:pt x="118" y="117"/>
                    </a:lnTo>
                    <a:lnTo>
                      <a:pt x="118" y="117"/>
                    </a:lnTo>
                    <a:lnTo>
                      <a:pt x="118" y="117"/>
                    </a:lnTo>
                    <a:lnTo>
                      <a:pt x="118" y="119"/>
                    </a:lnTo>
                    <a:lnTo>
                      <a:pt x="118" y="119"/>
                    </a:lnTo>
                    <a:lnTo>
                      <a:pt x="121" y="119"/>
                    </a:lnTo>
                    <a:lnTo>
                      <a:pt x="121" y="119"/>
                    </a:lnTo>
                    <a:lnTo>
                      <a:pt x="121" y="119"/>
                    </a:lnTo>
                    <a:lnTo>
                      <a:pt x="121" y="121"/>
                    </a:lnTo>
                    <a:lnTo>
                      <a:pt x="121" y="121"/>
                    </a:lnTo>
                    <a:lnTo>
                      <a:pt x="121" y="121"/>
                    </a:lnTo>
                    <a:lnTo>
                      <a:pt x="123" y="121"/>
                    </a:lnTo>
                    <a:lnTo>
                      <a:pt x="123" y="124"/>
                    </a:lnTo>
                    <a:lnTo>
                      <a:pt x="123" y="124"/>
                    </a:lnTo>
                    <a:lnTo>
                      <a:pt x="123" y="124"/>
                    </a:lnTo>
                    <a:lnTo>
                      <a:pt x="126" y="124"/>
                    </a:lnTo>
                    <a:lnTo>
                      <a:pt x="126" y="126"/>
                    </a:lnTo>
                    <a:lnTo>
                      <a:pt x="126" y="126"/>
                    </a:lnTo>
                    <a:lnTo>
                      <a:pt x="126" y="126"/>
                    </a:lnTo>
                    <a:lnTo>
                      <a:pt x="126" y="126"/>
                    </a:lnTo>
                    <a:lnTo>
                      <a:pt x="126" y="128"/>
                    </a:lnTo>
                    <a:lnTo>
                      <a:pt x="128" y="128"/>
                    </a:lnTo>
                    <a:lnTo>
                      <a:pt x="128" y="128"/>
                    </a:lnTo>
                    <a:lnTo>
                      <a:pt x="128" y="128"/>
                    </a:lnTo>
                    <a:lnTo>
                      <a:pt x="128" y="128"/>
                    </a:lnTo>
                    <a:lnTo>
                      <a:pt x="128" y="128"/>
                    </a:lnTo>
                    <a:lnTo>
                      <a:pt x="128" y="131"/>
                    </a:lnTo>
                    <a:lnTo>
                      <a:pt x="130" y="131"/>
                    </a:lnTo>
                    <a:lnTo>
                      <a:pt x="130" y="131"/>
                    </a:lnTo>
                    <a:lnTo>
                      <a:pt x="130" y="131"/>
                    </a:lnTo>
                    <a:lnTo>
                      <a:pt x="130" y="133"/>
                    </a:lnTo>
                    <a:lnTo>
                      <a:pt x="133" y="133"/>
                    </a:lnTo>
                    <a:lnTo>
                      <a:pt x="133" y="133"/>
                    </a:lnTo>
                    <a:lnTo>
                      <a:pt x="133" y="133"/>
                    </a:lnTo>
                    <a:lnTo>
                      <a:pt x="133" y="133"/>
                    </a:lnTo>
                    <a:lnTo>
                      <a:pt x="133" y="135"/>
                    </a:lnTo>
                    <a:lnTo>
                      <a:pt x="135" y="135"/>
                    </a:lnTo>
                    <a:lnTo>
                      <a:pt x="135" y="135"/>
                    </a:lnTo>
                    <a:lnTo>
                      <a:pt x="135" y="138"/>
                    </a:lnTo>
                    <a:lnTo>
                      <a:pt x="135" y="138"/>
                    </a:lnTo>
                    <a:lnTo>
                      <a:pt x="135" y="138"/>
                    </a:lnTo>
                    <a:lnTo>
                      <a:pt x="135" y="140"/>
                    </a:lnTo>
                    <a:lnTo>
                      <a:pt x="135" y="140"/>
                    </a:lnTo>
                    <a:lnTo>
                      <a:pt x="137" y="140"/>
                    </a:lnTo>
                    <a:lnTo>
                      <a:pt x="137" y="140"/>
                    </a:lnTo>
                    <a:lnTo>
                      <a:pt x="137" y="140"/>
                    </a:lnTo>
                    <a:lnTo>
                      <a:pt x="137" y="140"/>
                    </a:lnTo>
                    <a:lnTo>
                      <a:pt x="137" y="143"/>
                    </a:lnTo>
                    <a:lnTo>
                      <a:pt x="137" y="143"/>
                    </a:lnTo>
                    <a:lnTo>
                      <a:pt x="137" y="145"/>
                    </a:lnTo>
                    <a:lnTo>
                      <a:pt x="137" y="145"/>
                    </a:lnTo>
                    <a:lnTo>
                      <a:pt x="137" y="147"/>
                    </a:lnTo>
                    <a:lnTo>
                      <a:pt x="137" y="147"/>
                    </a:lnTo>
                    <a:lnTo>
                      <a:pt x="140" y="147"/>
                    </a:lnTo>
                    <a:lnTo>
                      <a:pt x="140" y="150"/>
                    </a:lnTo>
                    <a:lnTo>
                      <a:pt x="140" y="150"/>
                    </a:lnTo>
                    <a:lnTo>
                      <a:pt x="140" y="150"/>
                    </a:lnTo>
                    <a:lnTo>
                      <a:pt x="140" y="150"/>
                    </a:lnTo>
                    <a:lnTo>
                      <a:pt x="140" y="150"/>
                    </a:lnTo>
                    <a:lnTo>
                      <a:pt x="140" y="152"/>
                    </a:lnTo>
                    <a:lnTo>
                      <a:pt x="140" y="152"/>
                    </a:lnTo>
                    <a:lnTo>
                      <a:pt x="142" y="152"/>
                    </a:lnTo>
                    <a:lnTo>
                      <a:pt x="142" y="154"/>
                    </a:lnTo>
                    <a:lnTo>
                      <a:pt x="142" y="154"/>
                    </a:lnTo>
                    <a:lnTo>
                      <a:pt x="145" y="154"/>
                    </a:lnTo>
                    <a:lnTo>
                      <a:pt x="145" y="152"/>
                    </a:lnTo>
                    <a:lnTo>
                      <a:pt x="145" y="152"/>
                    </a:lnTo>
                    <a:lnTo>
                      <a:pt x="145" y="152"/>
                    </a:lnTo>
                    <a:lnTo>
                      <a:pt x="145" y="150"/>
                    </a:lnTo>
                    <a:lnTo>
                      <a:pt x="145" y="150"/>
                    </a:lnTo>
                    <a:lnTo>
                      <a:pt x="145" y="152"/>
                    </a:lnTo>
                    <a:lnTo>
                      <a:pt x="145" y="152"/>
                    </a:lnTo>
                    <a:lnTo>
                      <a:pt x="145" y="154"/>
                    </a:lnTo>
                    <a:lnTo>
                      <a:pt x="147" y="154"/>
                    </a:lnTo>
                    <a:lnTo>
                      <a:pt x="147" y="154"/>
                    </a:lnTo>
                    <a:lnTo>
                      <a:pt x="147" y="154"/>
                    </a:lnTo>
                    <a:lnTo>
                      <a:pt x="147" y="157"/>
                    </a:lnTo>
                    <a:lnTo>
                      <a:pt x="147" y="157"/>
                    </a:lnTo>
                    <a:lnTo>
                      <a:pt x="147" y="157"/>
                    </a:lnTo>
                    <a:lnTo>
                      <a:pt x="149" y="157"/>
                    </a:lnTo>
                    <a:lnTo>
                      <a:pt x="149" y="157"/>
                    </a:lnTo>
                    <a:lnTo>
                      <a:pt x="152" y="157"/>
                    </a:lnTo>
                    <a:lnTo>
                      <a:pt x="152" y="157"/>
                    </a:lnTo>
                    <a:lnTo>
                      <a:pt x="152" y="159"/>
                    </a:lnTo>
                    <a:lnTo>
                      <a:pt x="152" y="159"/>
                    </a:lnTo>
                    <a:lnTo>
                      <a:pt x="152" y="159"/>
                    </a:lnTo>
                    <a:lnTo>
                      <a:pt x="152" y="159"/>
                    </a:lnTo>
                    <a:lnTo>
                      <a:pt x="152" y="162"/>
                    </a:lnTo>
                    <a:lnTo>
                      <a:pt x="154" y="162"/>
                    </a:lnTo>
                    <a:lnTo>
                      <a:pt x="154" y="162"/>
                    </a:lnTo>
                    <a:lnTo>
                      <a:pt x="154" y="162"/>
                    </a:lnTo>
                    <a:lnTo>
                      <a:pt x="154" y="162"/>
                    </a:lnTo>
                    <a:lnTo>
                      <a:pt x="154" y="164"/>
                    </a:lnTo>
                    <a:lnTo>
                      <a:pt x="156" y="164"/>
                    </a:lnTo>
                    <a:lnTo>
                      <a:pt x="156" y="162"/>
                    </a:lnTo>
                    <a:lnTo>
                      <a:pt x="156" y="162"/>
                    </a:lnTo>
                    <a:lnTo>
                      <a:pt x="159" y="162"/>
                    </a:lnTo>
                    <a:lnTo>
                      <a:pt x="159" y="164"/>
                    </a:lnTo>
                    <a:lnTo>
                      <a:pt x="159" y="164"/>
                    </a:lnTo>
                    <a:lnTo>
                      <a:pt x="159" y="166"/>
                    </a:lnTo>
                    <a:lnTo>
                      <a:pt x="156" y="166"/>
                    </a:lnTo>
                    <a:lnTo>
                      <a:pt x="156" y="166"/>
                    </a:lnTo>
                    <a:lnTo>
                      <a:pt x="156" y="169"/>
                    </a:lnTo>
                    <a:lnTo>
                      <a:pt x="156" y="169"/>
                    </a:lnTo>
                    <a:lnTo>
                      <a:pt x="154" y="169"/>
                    </a:lnTo>
                    <a:lnTo>
                      <a:pt x="154" y="169"/>
                    </a:lnTo>
                    <a:lnTo>
                      <a:pt x="154" y="169"/>
                    </a:lnTo>
                    <a:lnTo>
                      <a:pt x="154" y="169"/>
                    </a:lnTo>
                    <a:lnTo>
                      <a:pt x="152" y="169"/>
                    </a:lnTo>
                    <a:lnTo>
                      <a:pt x="152" y="169"/>
                    </a:lnTo>
                    <a:lnTo>
                      <a:pt x="152" y="171"/>
                    </a:lnTo>
                    <a:lnTo>
                      <a:pt x="152" y="171"/>
                    </a:lnTo>
                    <a:lnTo>
                      <a:pt x="154" y="171"/>
                    </a:lnTo>
                    <a:lnTo>
                      <a:pt x="154" y="171"/>
                    </a:lnTo>
                    <a:lnTo>
                      <a:pt x="154" y="173"/>
                    </a:lnTo>
                    <a:lnTo>
                      <a:pt x="154" y="173"/>
                    </a:lnTo>
                    <a:lnTo>
                      <a:pt x="154" y="173"/>
                    </a:lnTo>
                    <a:lnTo>
                      <a:pt x="154" y="176"/>
                    </a:lnTo>
                    <a:lnTo>
                      <a:pt x="156" y="176"/>
                    </a:lnTo>
                    <a:lnTo>
                      <a:pt x="156" y="176"/>
                    </a:lnTo>
                    <a:lnTo>
                      <a:pt x="156" y="178"/>
                    </a:lnTo>
                    <a:lnTo>
                      <a:pt x="156" y="178"/>
                    </a:lnTo>
                    <a:lnTo>
                      <a:pt x="159" y="178"/>
                    </a:lnTo>
                    <a:lnTo>
                      <a:pt x="159" y="178"/>
                    </a:lnTo>
                    <a:lnTo>
                      <a:pt x="159" y="178"/>
                    </a:lnTo>
                    <a:lnTo>
                      <a:pt x="159" y="178"/>
                    </a:lnTo>
                    <a:lnTo>
                      <a:pt x="159" y="178"/>
                    </a:lnTo>
                    <a:lnTo>
                      <a:pt x="161" y="178"/>
                    </a:lnTo>
                    <a:lnTo>
                      <a:pt x="161" y="181"/>
                    </a:lnTo>
                    <a:lnTo>
                      <a:pt x="161" y="181"/>
                    </a:lnTo>
                    <a:lnTo>
                      <a:pt x="161" y="181"/>
                    </a:lnTo>
                    <a:lnTo>
                      <a:pt x="161" y="183"/>
                    </a:lnTo>
                    <a:lnTo>
                      <a:pt x="161" y="183"/>
                    </a:lnTo>
                    <a:lnTo>
                      <a:pt x="161" y="183"/>
                    </a:lnTo>
                    <a:lnTo>
                      <a:pt x="163" y="183"/>
                    </a:lnTo>
                    <a:lnTo>
                      <a:pt x="163" y="185"/>
                    </a:lnTo>
                    <a:lnTo>
                      <a:pt x="161" y="185"/>
                    </a:lnTo>
                    <a:lnTo>
                      <a:pt x="161" y="185"/>
                    </a:lnTo>
                    <a:lnTo>
                      <a:pt x="161" y="188"/>
                    </a:lnTo>
                    <a:lnTo>
                      <a:pt x="161" y="188"/>
                    </a:lnTo>
                    <a:lnTo>
                      <a:pt x="161" y="188"/>
                    </a:lnTo>
                    <a:lnTo>
                      <a:pt x="161" y="190"/>
                    </a:lnTo>
                    <a:lnTo>
                      <a:pt x="161" y="190"/>
                    </a:lnTo>
                    <a:lnTo>
                      <a:pt x="159" y="190"/>
                    </a:lnTo>
                    <a:lnTo>
                      <a:pt x="159" y="190"/>
                    </a:lnTo>
                    <a:lnTo>
                      <a:pt x="159" y="190"/>
                    </a:lnTo>
                    <a:lnTo>
                      <a:pt x="159" y="190"/>
                    </a:lnTo>
                    <a:lnTo>
                      <a:pt x="159" y="190"/>
                    </a:lnTo>
                    <a:lnTo>
                      <a:pt x="159" y="190"/>
                    </a:lnTo>
                    <a:lnTo>
                      <a:pt x="159" y="192"/>
                    </a:lnTo>
                    <a:lnTo>
                      <a:pt x="159" y="192"/>
                    </a:lnTo>
                    <a:lnTo>
                      <a:pt x="161" y="192"/>
                    </a:lnTo>
                    <a:lnTo>
                      <a:pt x="161" y="192"/>
                    </a:lnTo>
                    <a:lnTo>
                      <a:pt x="161" y="195"/>
                    </a:lnTo>
                    <a:lnTo>
                      <a:pt x="159" y="195"/>
                    </a:lnTo>
                    <a:lnTo>
                      <a:pt x="159" y="195"/>
                    </a:lnTo>
                    <a:lnTo>
                      <a:pt x="159" y="197"/>
                    </a:lnTo>
                    <a:lnTo>
                      <a:pt x="159" y="197"/>
                    </a:lnTo>
                    <a:lnTo>
                      <a:pt x="159" y="199"/>
                    </a:lnTo>
                    <a:lnTo>
                      <a:pt x="159" y="199"/>
                    </a:lnTo>
                    <a:lnTo>
                      <a:pt x="159" y="199"/>
                    </a:lnTo>
                    <a:lnTo>
                      <a:pt x="159" y="199"/>
                    </a:lnTo>
                    <a:lnTo>
                      <a:pt x="159" y="199"/>
                    </a:lnTo>
                    <a:lnTo>
                      <a:pt x="159" y="202"/>
                    </a:lnTo>
                    <a:lnTo>
                      <a:pt x="156" y="202"/>
                    </a:lnTo>
                    <a:lnTo>
                      <a:pt x="156" y="202"/>
                    </a:lnTo>
                    <a:lnTo>
                      <a:pt x="156" y="199"/>
                    </a:lnTo>
                    <a:lnTo>
                      <a:pt x="154" y="199"/>
                    </a:lnTo>
                    <a:lnTo>
                      <a:pt x="154" y="199"/>
                    </a:lnTo>
                    <a:lnTo>
                      <a:pt x="154" y="202"/>
                    </a:lnTo>
                    <a:lnTo>
                      <a:pt x="154" y="202"/>
                    </a:lnTo>
                    <a:lnTo>
                      <a:pt x="154" y="202"/>
                    </a:lnTo>
                    <a:lnTo>
                      <a:pt x="154" y="204"/>
                    </a:lnTo>
                    <a:lnTo>
                      <a:pt x="152" y="204"/>
                    </a:lnTo>
                    <a:lnTo>
                      <a:pt x="152" y="204"/>
                    </a:lnTo>
                    <a:lnTo>
                      <a:pt x="152" y="204"/>
                    </a:lnTo>
                    <a:lnTo>
                      <a:pt x="152" y="204"/>
                    </a:lnTo>
                    <a:lnTo>
                      <a:pt x="152" y="207"/>
                    </a:lnTo>
                    <a:lnTo>
                      <a:pt x="149" y="207"/>
                    </a:lnTo>
                    <a:lnTo>
                      <a:pt x="149" y="204"/>
                    </a:lnTo>
                    <a:lnTo>
                      <a:pt x="149" y="204"/>
                    </a:lnTo>
                    <a:lnTo>
                      <a:pt x="149" y="207"/>
                    </a:lnTo>
                    <a:lnTo>
                      <a:pt x="147" y="207"/>
                    </a:lnTo>
                    <a:lnTo>
                      <a:pt x="147" y="207"/>
                    </a:lnTo>
                    <a:lnTo>
                      <a:pt x="147" y="207"/>
                    </a:lnTo>
                    <a:lnTo>
                      <a:pt x="147" y="207"/>
                    </a:lnTo>
                    <a:lnTo>
                      <a:pt x="145" y="207"/>
                    </a:lnTo>
                    <a:lnTo>
                      <a:pt x="145" y="209"/>
                    </a:lnTo>
                    <a:lnTo>
                      <a:pt x="145" y="209"/>
                    </a:lnTo>
                    <a:lnTo>
                      <a:pt x="145" y="207"/>
                    </a:lnTo>
                    <a:lnTo>
                      <a:pt x="145" y="207"/>
                    </a:lnTo>
                    <a:lnTo>
                      <a:pt x="145" y="207"/>
                    </a:lnTo>
                    <a:lnTo>
                      <a:pt x="142" y="207"/>
                    </a:lnTo>
                    <a:lnTo>
                      <a:pt x="142" y="204"/>
                    </a:lnTo>
                    <a:lnTo>
                      <a:pt x="142" y="204"/>
                    </a:lnTo>
                    <a:lnTo>
                      <a:pt x="140" y="204"/>
                    </a:lnTo>
                    <a:lnTo>
                      <a:pt x="140" y="204"/>
                    </a:lnTo>
                    <a:lnTo>
                      <a:pt x="140" y="204"/>
                    </a:lnTo>
                    <a:lnTo>
                      <a:pt x="140" y="202"/>
                    </a:lnTo>
                    <a:lnTo>
                      <a:pt x="140" y="202"/>
                    </a:lnTo>
                    <a:lnTo>
                      <a:pt x="140" y="202"/>
                    </a:lnTo>
                    <a:lnTo>
                      <a:pt x="137" y="202"/>
                    </a:lnTo>
                    <a:lnTo>
                      <a:pt x="137" y="199"/>
                    </a:lnTo>
                    <a:lnTo>
                      <a:pt x="137" y="199"/>
                    </a:lnTo>
                    <a:lnTo>
                      <a:pt x="137" y="202"/>
                    </a:lnTo>
                    <a:lnTo>
                      <a:pt x="135" y="202"/>
                    </a:lnTo>
                    <a:lnTo>
                      <a:pt x="135" y="202"/>
                    </a:lnTo>
                    <a:lnTo>
                      <a:pt x="135" y="202"/>
                    </a:lnTo>
                    <a:lnTo>
                      <a:pt x="135" y="204"/>
                    </a:lnTo>
                    <a:lnTo>
                      <a:pt x="135" y="204"/>
                    </a:lnTo>
                    <a:lnTo>
                      <a:pt x="133" y="204"/>
                    </a:lnTo>
                    <a:lnTo>
                      <a:pt x="133" y="204"/>
                    </a:lnTo>
                    <a:lnTo>
                      <a:pt x="133" y="204"/>
                    </a:lnTo>
                    <a:lnTo>
                      <a:pt x="133" y="204"/>
                    </a:lnTo>
                    <a:lnTo>
                      <a:pt x="133" y="207"/>
                    </a:lnTo>
                    <a:lnTo>
                      <a:pt x="130" y="207"/>
                    </a:lnTo>
                    <a:lnTo>
                      <a:pt x="130" y="207"/>
                    </a:lnTo>
                    <a:lnTo>
                      <a:pt x="130" y="207"/>
                    </a:lnTo>
                    <a:lnTo>
                      <a:pt x="130" y="207"/>
                    </a:lnTo>
                    <a:lnTo>
                      <a:pt x="128" y="207"/>
                    </a:lnTo>
                    <a:lnTo>
                      <a:pt x="128" y="207"/>
                    </a:lnTo>
                    <a:lnTo>
                      <a:pt x="128" y="207"/>
                    </a:lnTo>
                    <a:lnTo>
                      <a:pt x="128" y="207"/>
                    </a:lnTo>
                    <a:lnTo>
                      <a:pt x="126" y="207"/>
                    </a:lnTo>
                    <a:lnTo>
                      <a:pt x="126" y="209"/>
                    </a:lnTo>
                    <a:lnTo>
                      <a:pt x="128" y="209"/>
                    </a:lnTo>
                    <a:lnTo>
                      <a:pt x="128" y="209"/>
                    </a:lnTo>
                    <a:lnTo>
                      <a:pt x="128" y="209"/>
                    </a:lnTo>
                    <a:lnTo>
                      <a:pt x="128" y="209"/>
                    </a:lnTo>
                    <a:lnTo>
                      <a:pt x="128" y="211"/>
                    </a:lnTo>
                    <a:lnTo>
                      <a:pt x="128" y="211"/>
                    </a:lnTo>
                    <a:lnTo>
                      <a:pt x="128" y="211"/>
                    </a:lnTo>
                    <a:lnTo>
                      <a:pt x="128" y="214"/>
                    </a:lnTo>
                    <a:lnTo>
                      <a:pt x="130" y="214"/>
                    </a:lnTo>
                    <a:lnTo>
                      <a:pt x="130" y="214"/>
                    </a:lnTo>
                    <a:lnTo>
                      <a:pt x="130" y="216"/>
                    </a:lnTo>
                    <a:lnTo>
                      <a:pt x="128" y="216"/>
                    </a:lnTo>
                    <a:lnTo>
                      <a:pt x="128" y="216"/>
                    </a:lnTo>
                    <a:lnTo>
                      <a:pt x="128" y="218"/>
                    </a:lnTo>
                    <a:lnTo>
                      <a:pt x="128" y="218"/>
                    </a:lnTo>
                    <a:lnTo>
                      <a:pt x="128" y="218"/>
                    </a:lnTo>
                    <a:lnTo>
                      <a:pt x="126" y="218"/>
                    </a:lnTo>
                    <a:lnTo>
                      <a:pt x="126" y="218"/>
                    </a:lnTo>
                    <a:lnTo>
                      <a:pt x="126" y="218"/>
                    </a:lnTo>
                    <a:lnTo>
                      <a:pt x="126" y="216"/>
                    </a:lnTo>
                    <a:lnTo>
                      <a:pt x="123" y="216"/>
                    </a:lnTo>
                    <a:lnTo>
                      <a:pt x="123" y="216"/>
                    </a:lnTo>
                    <a:lnTo>
                      <a:pt x="123" y="216"/>
                    </a:lnTo>
                    <a:lnTo>
                      <a:pt x="121" y="216"/>
                    </a:lnTo>
                    <a:lnTo>
                      <a:pt x="121" y="214"/>
                    </a:lnTo>
                    <a:lnTo>
                      <a:pt x="121" y="214"/>
                    </a:lnTo>
                    <a:lnTo>
                      <a:pt x="121" y="214"/>
                    </a:lnTo>
                    <a:lnTo>
                      <a:pt x="121" y="214"/>
                    </a:lnTo>
                    <a:lnTo>
                      <a:pt x="118" y="214"/>
                    </a:lnTo>
                    <a:lnTo>
                      <a:pt x="118" y="211"/>
                    </a:lnTo>
                    <a:lnTo>
                      <a:pt x="118" y="211"/>
                    </a:lnTo>
                    <a:lnTo>
                      <a:pt x="118" y="211"/>
                    </a:lnTo>
                    <a:lnTo>
                      <a:pt x="118" y="211"/>
                    </a:lnTo>
                    <a:lnTo>
                      <a:pt x="116" y="211"/>
                    </a:lnTo>
                    <a:lnTo>
                      <a:pt x="116" y="211"/>
                    </a:lnTo>
                    <a:lnTo>
                      <a:pt x="116" y="211"/>
                    </a:lnTo>
                    <a:lnTo>
                      <a:pt x="114" y="211"/>
                    </a:lnTo>
                    <a:lnTo>
                      <a:pt x="114" y="214"/>
                    </a:lnTo>
                    <a:lnTo>
                      <a:pt x="114" y="214"/>
                    </a:lnTo>
                    <a:lnTo>
                      <a:pt x="114" y="214"/>
                    </a:lnTo>
                    <a:lnTo>
                      <a:pt x="114" y="211"/>
                    </a:lnTo>
                    <a:lnTo>
                      <a:pt x="111" y="211"/>
                    </a:lnTo>
                    <a:lnTo>
                      <a:pt x="111" y="211"/>
                    </a:lnTo>
                    <a:lnTo>
                      <a:pt x="111" y="211"/>
                    </a:lnTo>
                    <a:lnTo>
                      <a:pt x="111" y="209"/>
                    </a:lnTo>
                    <a:lnTo>
                      <a:pt x="111" y="209"/>
                    </a:lnTo>
                    <a:lnTo>
                      <a:pt x="111" y="209"/>
                    </a:lnTo>
                    <a:lnTo>
                      <a:pt x="109" y="209"/>
                    </a:lnTo>
                    <a:lnTo>
                      <a:pt x="109" y="209"/>
                    </a:lnTo>
                    <a:lnTo>
                      <a:pt x="109" y="207"/>
                    </a:lnTo>
                    <a:lnTo>
                      <a:pt x="111" y="207"/>
                    </a:lnTo>
                    <a:lnTo>
                      <a:pt x="111" y="207"/>
                    </a:lnTo>
                    <a:lnTo>
                      <a:pt x="111" y="207"/>
                    </a:lnTo>
                    <a:lnTo>
                      <a:pt x="111" y="207"/>
                    </a:lnTo>
                    <a:lnTo>
                      <a:pt x="114" y="207"/>
                    </a:lnTo>
                    <a:lnTo>
                      <a:pt x="114" y="204"/>
                    </a:lnTo>
                    <a:lnTo>
                      <a:pt x="114" y="204"/>
                    </a:lnTo>
                    <a:lnTo>
                      <a:pt x="114" y="204"/>
                    </a:lnTo>
                    <a:lnTo>
                      <a:pt x="114" y="204"/>
                    </a:lnTo>
                    <a:lnTo>
                      <a:pt x="116" y="204"/>
                    </a:lnTo>
                    <a:lnTo>
                      <a:pt x="116" y="202"/>
                    </a:lnTo>
                    <a:lnTo>
                      <a:pt x="116" y="202"/>
                    </a:lnTo>
                    <a:lnTo>
                      <a:pt x="116" y="202"/>
                    </a:lnTo>
                    <a:lnTo>
                      <a:pt x="116" y="199"/>
                    </a:lnTo>
                    <a:lnTo>
                      <a:pt x="116" y="199"/>
                    </a:lnTo>
                    <a:lnTo>
                      <a:pt x="116" y="199"/>
                    </a:lnTo>
                    <a:lnTo>
                      <a:pt x="116" y="197"/>
                    </a:lnTo>
                    <a:lnTo>
                      <a:pt x="116" y="197"/>
                    </a:lnTo>
                    <a:lnTo>
                      <a:pt x="116" y="197"/>
                    </a:lnTo>
                    <a:lnTo>
                      <a:pt x="116" y="195"/>
                    </a:lnTo>
                    <a:lnTo>
                      <a:pt x="116" y="195"/>
                    </a:lnTo>
                    <a:lnTo>
                      <a:pt x="116" y="195"/>
                    </a:lnTo>
                    <a:lnTo>
                      <a:pt x="116" y="192"/>
                    </a:lnTo>
                    <a:lnTo>
                      <a:pt x="118" y="192"/>
                    </a:lnTo>
                    <a:lnTo>
                      <a:pt x="118" y="192"/>
                    </a:lnTo>
                    <a:lnTo>
                      <a:pt x="118" y="190"/>
                    </a:lnTo>
                    <a:lnTo>
                      <a:pt x="118" y="190"/>
                    </a:lnTo>
                    <a:lnTo>
                      <a:pt x="118" y="190"/>
                    </a:lnTo>
                    <a:lnTo>
                      <a:pt x="118" y="190"/>
                    </a:lnTo>
                    <a:lnTo>
                      <a:pt x="118" y="190"/>
                    </a:lnTo>
                    <a:lnTo>
                      <a:pt x="116" y="190"/>
                    </a:lnTo>
                    <a:lnTo>
                      <a:pt x="116" y="188"/>
                    </a:lnTo>
                    <a:lnTo>
                      <a:pt x="116" y="188"/>
                    </a:lnTo>
                    <a:lnTo>
                      <a:pt x="114" y="188"/>
                    </a:lnTo>
                    <a:lnTo>
                      <a:pt x="114" y="188"/>
                    </a:lnTo>
                    <a:lnTo>
                      <a:pt x="114" y="185"/>
                    </a:lnTo>
                    <a:lnTo>
                      <a:pt x="116" y="185"/>
                    </a:lnTo>
                    <a:lnTo>
                      <a:pt x="116" y="185"/>
                    </a:lnTo>
                    <a:lnTo>
                      <a:pt x="116" y="185"/>
                    </a:lnTo>
                    <a:lnTo>
                      <a:pt x="116" y="183"/>
                    </a:lnTo>
                    <a:lnTo>
                      <a:pt x="118" y="183"/>
                    </a:lnTo>
                    <a:lnTo>
                      <a:pt x="118" y="183"/>
                    </a:lnTo>
                    <a:lnTo>
                      <a:pt x="118" y="181"/>
                    </a:lnTo>
                    <a:lnTo>
                      <a:pt x="116" y="181"/>
                    </a:lnTo>
                    <a:lnTo>
                      <a:pt x="116" y="181"/>
                    </a:lnTo>
                    <a:lnTo>
                      <a:pt x="114" y="181"/>
                    </a:lnTo>
                    <a:lnTo>
                      <a:pt x="114" y="181"/>
                    </a:lnTo>
                    <a:lnTo>
                      <a:pt x="116" y="181"/>
                    </a:lnTo>
                    <a:lnTo>
                      <a:pt x="116" y="181"/>
                    </a:lnTo>
                    <a:lnTo>
                      <a:pt x="118" y="181"/>
                    </a:lnTo>
                    <a:lnTo>
                      <a:pt x="118" y="178"/>
                    </a:lnTo>
                    <a:lnTo>
                      <a:pt x="118" y="178"/>
                    </a:lnTo>
                    <a:lnTo>
                      <a:pt x="118" y="178"/>
                    </a:lnTo>
                    <a:lnTo>
                      <a:pt x="118" y="178"/>
                    </a:lnTo>
                    <a:lnTo>
                      <a:pt x="118" y="176"/>
                    </a:lnTo>
                    <a:lnTo>
                      <a:pt x="118" y="176"/>
                    </a:lnTo>
                    <a:lnTo>
                      <a:pt x="118" y="173"/>
                    </a:lnTo>
                    <a:lnTo>
                      <a:pt x="118" y="173"/>
                    </a:lnTo>
                    <a:lnTo>
                      <a:pt x="118" y="171"/>
                    </a:lnTo>
                    <a:lnTo>
                      <a:pt x="118" y="171"/>
                    </a:lnTo>
                    <a:lnTo>
                      <a:pt x="118" y="171"/>
                    </a:lnTo>
                    <a:lnTo>
                      <a:pt x="116" y="171"/>
                    </a:lnTo>
                    <a:lnTo>
                      <a:pt x="116" y="171"/>
                    </a:lnTo>
                    <a:lnTo>
                      <a:pt x="114" y="171"/>
                    </a:lnTo>
                    <a:lnTo>
                      <a:pt x="114" y="171"/>
                    </a:lnTo>
                    <a:lnTo>
                      <a:pt x="114" y="169"/>
                    </a:lnTo>
                    <a:lnTo>
                      <a:pt x="114" y="169"/>
                    </a:lnTo>
                    <a:lnTo>
                      <a:pt x="114" y="169"/>
                    </a:lnTo>
                    <a:lnTo>
                      <a:pt x="114" y="169"/>
                    </a:lnTo>
                    <a:lnTo>
                      <a:pt x="114" y="166"/>
                    </a:lnTo>
                    <a:lnTo>
                      <a:pt x="114" y="166"/>
                    </a:lnTo>
                    <a:lnTo>
                      <a:pt x="114" y="164"/>
                    </a:lnTo>
                    <a:lnTo>
                      <a:pt x="114" y="164"/>
                    </a:lnTo>
                    <a:lnTo>
                      <a:pt x="111" y="164"/>
                    </a:lnTo>
                    <a:lnTo>
                      <a:pt x="111" y="164"/>
                    </a:lnTo>
                    <a:lnTo>
                      <a:pt x="111" y="164"/>
                    </a:lnTo>
                    <a:lnTo>
                      <a:pt x="109" y="164"/>
                    </a:lnTo>
                    <a:lnTo>
                      <a:pt x="109" y="164"/>
                    </a:lnTo>
                    <a:lnTo>
                      <a:pt x="109" y="162"/>
                    </a:lnTo>
                    <a:lnTo>
                      <a:pt x="107" y="162"/>
                    </a:lnTo>
                    <a:lnTo>
                      <a:pt x="107" y="162"/>
                    </a:lnTo>
                    <a:lnTo>
                      <a:pt x="107" y="162"/>
                    </a:lnTo>
                    <a:lnTo>
                      <a:pt x="107" y="162"/>
                    </a:lnTo>
                    <a:lnTo>
                      <a:pt x="107" y="159"/>
                    </a:lnTo>
                    <a:lnTo>
                      <a:pt x="104" y="159"/>
                    </a:lnTo>
                    <a:lnTo>
                      <a:pt x="104" y="159"/>
                    </a:lnTo>
                    <a:lnTo>
                      <a:pt x="104" y="159"/>
                    </a:lnTo>
                    <a:lnTo>
                      <a:pt x="104" y="157"/>
                    </a:lnTo>
                    <a:lnTo>
                      <a:pt x="104" y="157"/>
                    </a:lnTo>
                    <a:lnTo>
                      <a:pt x="104" y="157"/>
                    </a:lnTo>
                    <a:lnTo>
                      <a:pt x="102" y="157"/>
                    </a:lnTo>
                    <a:lnTo>
                      <a:pt x="102" y="154"/>
                    </a:lnTo>
                    <a:lnTo>
                      <a:pt x="102" y="154"/>
                    </a:lnTo>
                    <a:lnTo>
                      <a:pt x="102" y="154"/>
                    </a:lnTo>
                    <a:lnTo>
                      <a:pt x="102" y="152"/>
                    </a:lnTo>
                    <a:lnTo>
                      <a:pt x="102" y="152"/>
                    </a:lnTo>
                    <a:lnTo>
                      <a:pt x="100" y="152"/>
                    </a:lnTo>
                    <a:lnTo>
                      <a:pt x="100" y="152"/>
                    </a:lnTo>
                    <a:lnTo>
                      <a:pt x="100" y="152"/>
                    </a:lnTo>
                    <a:lnTo>
                      <a:pt x="100" y="150"/>
                    </a:lnTo>
                    <a:lnTo>
                      <a:pt x="100" y="150"/>
                    </a:lnTo>
                    <a:lnTo>
                      <a:pt x="100" y="150"/>
                    </a:lnTo>
                    <a:lnTo>
                      <a:pt x="100" y="147"/>
                    </a:lnTo>
                    <a:lnTo>
                      <a:pt x="100" y="147"/>
                    </a:lnTo>
                    <a:lnTo>
                      <a:pt x="100" y="147"/>
                    </a:lnTo>
                    <a:lnTo>
                      <a:pt x="100" y="145"/>
                    </a:lnTo>
                    <a:lnTo>
                      <a:pt x="100" y="145"/>
                    </a:lnTo>
                    <a:lnTo>
                      <a:pt x="100" y="145"/>
                    </a:lnTo>
                    <a:lnTo>
                      <a:pt x="100" y="143"/>
                    </a:lnTo>
                    <a:lnTo>
                      <a:pt x="100" y="143"/>
                    </a:lnTo>
                    <a:lnTo>
                      <a:pt x="100" y="140"/>
                    </a:lnTo>
                    <a:lnTo>
                      <a:pt x="100" y="140"/>
                    </a:lnTo>
                    <a:lnTo>
                      <a:pt x="100" y="140"/>
                    </a:lnTo>
                    <a:lnTo>
                      <a:pt x="100" y="138"/>
                    </a:lnTo>
                    <a:lnTo>
                      <a:pt x="100" y="138"/>
                    </a:lnTo>
                    <a:lnTo>
                      <a:pt x="100" y="138"/>
                    </a:lnTo>
                    <a:lnTo>
                      <a:pt x="100" y="135"/>
                    </a:lnTo>
                    <a:lnTo>
                      <a:pt x="100" y="135"/>
                    </a:lnTo>
                    <a:lnTo>
                      <a:pt x="100" y="133"/>
                    </a:lnTo>
                    <a:lnTo>
                      <a:pt x="102" y="133"/>
                    </a:lnTo>
                    <a:lnTo>
                      <a:pt x="102" y="133"/>
                    </a:lnTo>
                    <a:lnTo>
                      <a:pt x="102" y="131"/>
                    </a:lnTo>
                    <a:lnTo>
                      <a:pt x="102" y="131"/>
                    </a:lnTo>
                    <a:lnTo>
                      <a:pt x="100" y="131"/>
                    </a:lnTo>
                    <a:lnTo>
                      <a:pt x="100" y="128"/>
                    </a:lnTo>
                    <a:lnTo>
                      <a:pt x="100" y="128"/>
                    </a:lnTo>
                    <a:lnTo>
                      <a:pt x="100" y="128"/>
                    </a:lnTo>
                    <a:lnTo>
                      <a:pt x="100" y="128"/>
                    </a:lnTo>
                    <a:lnTo>
                      <a:pt x="100" y="126"/>
                    </a:lnTo>
                    <a:lnTo>
                      <a:pt x="100" y="126"/>
                    </a:lnTo>
                    <a:lnTo>
                      <a:pt x="100" y="126"/>
                    </a:lnTo>
                    <a:lnTo>
                      <a:pt x="97" y="126"/>
                    </a:lnTo>
                    <a:lnTo>
                      <a:pt x="97" y="124"/>
                    </a:lnTo>
                    <a:lnTo>
                      <a:pt x="97" y="124"/>
                    </a:lnTo>
                    <a:lnTo>
                      <a:pt x="95" y="124"/>
                    </a:lnTo>
                    <a:lnTo>
                      <a:pt x="95" y="124"/>
                    </a:lnTo>
                    <a:lnTo>
                      <a:pt x="95" y="124"/>
                    </a:lnTo>
                    <a:lnTo>
                      <a:pt x="95" y="124"/>
                    </a:lnTo>
                    <a:lnTo>
                      <a:pt x="95" y="121"/>
                    </a:lnTo>
                    <a:lnTo>
                      <a:pt x="92" y="121"/>
                    </a:lnTo>
                    <a:lnTo>
                      <a:pt x="92" y="121"/>
                    </a:lnTo>
                    <a:lnTo>
                      <a:pt x="92" y="121"/>
                    </a:lnTo>
                    <a:lnTo>
                      <a:pt x="92" y="119"/>
                    </a:lnTo>
                    <a:lnTo>
                      <a:pt x="92" y="119"/>
                    </a:lnTo>
                    <a:lnTo>
                      <a:pt x="92" y="119"/>
                    </a:lnTo>
                    <a:lnTo>
                      <a:pt x="92" y="119"/>
                    </a:lnTo>
                    <a:lnTo>
                      <a:pt x="90" y="119"/>
                    </a:lnTo>
                    <a:lnTo>
                      <a:pt x="90" y="119"/>
                    </a:lnTo>
                    <a:lnTo>
                      <a:pt x="90" y="117"/>
                    </a:lnTo>
                    <a:lnTo>
                      <a:pt x="88" y="117"/>
                    </a:lnTo>
                    <a:lnTo>
                      <a:pt x="88" y="117"/>
                    </a:lnTo>
                    <a:lnTo>
                      <a:pt x="88" y="114"/>
                    </a:lnTo>
                    <a:lnTo>
                      <a:pt x="88" y="114"/>
                    </a:lnTo>
                    <a:lnTo>
                      <a:pt x="88" y="114"/>
                    </a:lnTo>
                    <a:lnTo>
                      <a:pt x="88" y="112"/>
                    </a:lnTo>
                    <a:lnTo>
                      <a:pt x="88" y="112"/>
                    </a:lnTo>
                    <a:lnTo>
                      <a:pt x="88" y="112"/>
                    </a:lnTo>
                    <a:lnTo>
                      <a:pt x="85" y="112"/>
                    </a:lnTo>
                    <a:lnTo>
                      <a:pt x="85" y="109"/>
                    </a:lnTo>
                    <a:lnTo>
                      <a:pt x="85" y="109"/>
                    </a:lnTo>
                    <a:lnTo>
                      <a:pt x="85" y="109"/>
                    </a:lnTo>
                    <a:lnTo>
                      <a:pt x="85" y="109"/>
                    </a:lnTo>
                    <a:lnTo>
                      <a:pt x="85" y="109"/>
                    </a:lnTo>
                    <a:lnTo>
                      <a:pt x="85" y="107"/>
                    </a:lnTo>
                    <a:lnTo>
                      <a:pt x="85" y="107"/>
                    </a:lnTo>
                    <a:lnTo>
                      <a:pt x="83" y="107"/>
                    </a:lnTo>
                    <a:lnTo>
                      <a:pt x="83" y="105"/>
                    </a:lnTo>
                    <a:lnTo>
                      <a:pt x="83" y="105"/>
                    </a:lnTo>
                    <a:lnTo>
                      <a:pt x="81" y="105"/>
                    </a:lnTo>
                    <a:lnTo>
                      <a:pt x="81" y="107"/>
                    </a:lnTo>
                    <a:lnTo>
                      <a:pt x="81" y="107"/>
                    </a:lnTo>
                    <a:lnTo>
                      <a:pt x="81" y="107"/>
                    </a:lnTo>
                    <a:lnTo>
                      <a:pt x="81" y="105"/>
                    </a:lnTo>
                    <a:lnTo>
                      <a:pt x="78" y="105"/>
                    </a:lnTo>
                    <a:lnTo>
                      <a:pt x="78" y="105"/>
                    </a:lnTo>
                    <a:lnTo>
                      <a:pt x="78" y="105"/>
                    </a:lnTo>
                    <a:lnTo>
                      <a:pt x="78" y="105"/>
                    </a:lnTo>
                    <a:lnTo>
                      <a:pt x="76" y="105"/>
                    </a:lnTo>
                    <a:lnTo>
                      <a:pt x="76" y="105"/>
                    </a:lnTo>
                    <a:lnTo>
                      <a:pt x="76" y="102"/>
                    </a:lnTo>
                    <a:lnTo>
                      <a:pt x="74" y="102"/>
                    </a:lnTo>
                    <a:lnTo>
                      <a:pt x="74" y="102"/>
                    </a:lnTo>
                    <a:lnTo>
                      <a:pt x="74" y="102"/>
                    </a:lnTo>
                    <a:lnTo>
                      <a:pt x="71" y="102"/>
                    </a:lnTo>
                    <a:lnTo>
                      <a:pt x="71" y="102"/>
                    </a:lnTo>
                    <a:lnTo>
                      <a:pt x="71" y="102"/>
                    </a:lnTo>
                    <a:lnTo>
                      <a:pt x="69" y="102"/>
                    </a:lnTo>
                    <a:lnTo>
                      <a:pt x="69" y="102"/>
                    </a:lnTo>
                    <a:lnTo>
                      <a:pt x="69" y="102"/>
                    </a:lnTo>
                    <a:lnTo>
                      <a:pt x="69" y="102"/>
                    </a:lnTo>
                    <a:lnTo>
                      <a:pt x="66" y="102"/>
                    </a:lnTo>
                    <a:lnTo>
                      <a:pt x="66" y="105"/>
                    </a:lnTo>
                    <a:lnTo>
                      <a:pt x="66" y="105"/>
                    </a:lnTo>
                    <a:lnTo>
                      <a:pt x="69" y="105"/>
                    </a:lnTo>
                    <a:lnTo>
                      <a:pt x="69" y="107"/>
                    </a:lnTo>
                    <a:lnTo>
                      <a:pt x="66" y="107"/>
                    </a:lnTo>
                    <a:lnTo>
                      <a:pt x="66" y="107"/>
                    </a:lnTo>
                    <a:lnTo>
                      <a:pt x="66" y="107"/>
                    </a:lnTo>
                    <a:lnTo>
                      <a:pt x="66" y="107"/>
                    </a:lnTo>
                    <a:lnTo>
                      <a:pt x="66" y="109"/>
                    </a:lnTo>
                    <a:lnTo>
                      <a:pt x="66" y="109"/>
                    </a:lnTo>
                    <a:lnTo>
                      <a:pt x="64" y="109"/>
                    </a:lnTo>
                    <a:lnTo>
                      <a:pt x="64" y="109"/>
                    </a:lnTo>
                    <a:lnTo>
                      <a:pt x="64" y="109"/>
                    </a:lnTo>
                    <a:lnTo>
                      <a:pt x="64" y="112"/>
                    </a:lnTo>
                    <a:lnTo>
                      <a:pt x="64" y="112"/>
                    </a:lnTo>
                    <a:lnTo>
                      <a:pt x="64" y="114"/>
                    </a:lnTo>
                    <a:lnTo>
                      <a:pt x="62" y="114"/>
                    </a:lnTo>
                    <a:lnTo>
                      <a:pt x="62" y="114"/>
                    </a:lnTo>
                    <a:lnTo>
                      <a:pt x="62" y="114"/>
                    </a:lnTo>
                    <a:lnTo>
                      <a:pt x="59" y="114"/>
                    </a:lnTo>
                    <a:lnTo>
                      <a:pt x="59" y="114"/>
                    </a:lnTo>
                    <a:lnTo>
                      <a:pt x="59" y="114"/>
                    </a:lnTo>
                    <a:lnTo>
                      <a:pt x="59" y="114"/>
                    </a:lnTo>
                    <a:lnTo>
                      <a:pt x="57" y="114"/>
                    </a:lnTo>
                    <a:lnTo>
                      <a:pt x="57" y="117"/>
                    </a:lnTo>
                    <a:lnTo>
                      <a:pt x="57" y="117"/>
                    </a:lnTo>
                    <a:lnTo>
                      <a:pt x="57" y="117"/>
                    </a:lnTo>
                    <a:lnTo>
                      <a:pt x="55" y="117"/>
                    </a:lnTo>
                    <a:lnTo>
                      <a:pt x="55" y="117"/>
                    </a:lnTo>
                    <a:lnTo>
                      <a:pt x="55" y="119"/>
                    </a:lnTo>
                    <a:lnTo>
                      <a:pt x="55" y="119"/>
                    </a:lnTo>
                    <a:lnTo>
                      <a:pt x="52" y="119"/>
                    </a:lnTo>
                    <a:lnTo>
                      <a:pt x="52" y="117"/>
                    </a:lnTo>
                    <a:lnTo>
                      <a:pt x="55" y="117"/>
                    </a:lnTo>
                    <a:lnTo>
                      <a:pt x="55" y="117"/>
                    </a:lnTo>
                    <a:lnTo>
                      <a:pt x="55" y="114"/>
                    </a:lnTo>
                    <a:lnTo>
                      <a:pt x="52" y="114"/>
                    </a:lnTo>
                    <a:lnTo>
                      <a:pt x="52" y="114"/>
                    </a:lnTo>
                    <a:lnTo>
                      <a:pt x="52" y="114"/>
                    </a:lnTo>
                    <a:lnTo>
                      <a:pt x="50" y="114"/>
                    </a:lnTo>
                    <a:lnTo>
                      <a:pt x="50" y="114"/>
                    </a:lnTo>
                    <a:lnTo>
                      <a:pt x="50" y="114"/>
                    </a:lnTo>
                    <a:lnTo>
                      <a:pt x="47" y="114"/>
                    </a:lnTo>
                    <a:lnTo>
                      <a:pt x="47" y="112"/>
                    </a:lnTo>
                    <a:lnTo>
                      <a:pt x="47" y="112"/>
                    </a:lnTo>
                    <a:lnTo>
                      <a:pt x="47" y="112"/>
                    </a:lnTo>
                    <a:lnTo>
                      <a:pt x="47" y="112"/>
                    </a:lnTo>
                    <a:lnTo>
                      <a:pt x="45" y="112"/>
                    </a:lnTo>
                    <a:lnTo>
                      <a:pt x="45" y="109"/>
                    </a:lnTo>
                    <a:lnTo>
                      <a:pt x="45" y="109"/>
                    </a:lnTo>
                    <a:lnTo>
                      <a:pt x="45" y="109"/>
                    </a:lnTo>
                    <a:lnTo>
                      <a:pt x="45" y="109"/>
                    </a:lnTo>
                    <a:lnTo>
                      <a:pt x="45" y="109"/>
                    </a:lnTo>
                    <a:lnTo>
                      <a:pt x="43" y="109"/>
                    </a:lnTo>
                    <a:lnTo>
                      <a:pt x="43" y="109"/>
                    </a:lnTo>
                    <a:lnTo>
                      <a:pt x="40" y="109"/>
                    </a:lnTo>
                    <a:lnTo>
                      <a:pt x="40" y="109"/>
                    </a:lnTo>
                    <a:lnTo>
                      <a:pt x="40" y="109"/>
                    </a:lnTo>
                    <a:lnTo>
                      <a:pt x="40" y="109"/>
                    </a:lnTo>
                    <a:lnTo>
                      <a:pt x="40" y="109"/>
                    </a:lnTo>
                    <a:lnTo>
                      <a:pt x="40" y="112"/>
                    </a:lnTo>
                    <a:lnTo>
                      <a:pt x="38" y="112"/>
                    </a:lnTo>
                    <a:lnTo>
                      <a:pt x="38" y="112"/>
                    </a:lnTo>
                    <a:lnTo>
                      <a:pt x="38" y="112"/>
                    </a:lnTo>
                    <a:lnTo>
                      <a:pt x="38" y="112"/>
                    </a:lnTo>
                    <a:lnTo>
                      <a:pt x="36" y="112"/>
                    </a:lnTo>
                    <a:lnTo>
                      <a:pt x="36" y="112"/>
                    </a:lnTo>
                    <a:lnTo>
                      <a:pt x="36" y="114"/>
                    </a:lnTo>
                    <a:lnTo>
                      <a:pt x="36" y="114"/>
                    </a:lnTo>
                    <a:lnTo>
                      <a:pt x="36" y="117"/>
                    </a:lnTo>
                    <a:lnTo>
                      <a:pt x="33" y="117"/>
                    </a:lnTo>
                    <a:lnTo>
                      <a:pt x="33" y="117"/>
                    </a:lnTo>
                    <a:lnTo>
                      <a:pt x="33" y="117"/>
                    </a:lnTo>
                    <a:lnTo>
                      <a:pt x="33" y="117"/>
                    </a:lnTo>
                    <a:lnTo>
                      <a:pt x="31" y="117"/>
                    </a:lnTo>
                    <a:lnTo>
                      <a:pt x="31" y="119"/>
                    </a:lnTo>
                    <a:lnTo>
                      <a:pt x="31" y="119"/>
                    </a:lnTo>
                    <a:lnTo>
                      <a:pt x="31" y="119"/>
                    </a:lnTo>
                    <a:lnTo>
                      <a:pt x="31" y="119"/>
                    </a:lnTo>
                    <a:lnTo>
                      <a:pt x="29" y="119"/>
                    </a:lnTo>
                    <a:lnTo>
                      <a:pt x="29" y="119"/>
                    </a:lnTo>
                    <a:lnTo>
                      <a:pt x="29" y="121"/>
                    </a:lnTo>
                    <a:lnTo>
                      <a:pt x="29" y="121"/>
                    </a:lnTo>
                    <a:lnTo>
                      <a:pt x="26" y="121"/>
                    </a:lnTo>
                    <a:lnTo>
                      <a:pt x="26" y="121"/>
                    </a:lnTo>
                    <a:lnTo>
                      <a:pt x="26" y="121"/>
                    </a:lnTo>
                    <a:lnTo>
                      <a:pt x="26" y="124"/>
                    </a:lnTo>
                    <a:lnTo>
                      <a:pt x="26" y="124"/>
                    </a:lnTo>
                    <a:lnTo>
                      <a:pt x="26" y="124"/>
                    </a:lnTo>
                    <a:lnTo>
                      <a:pt x="24" y="124"/>
                    </a:lnTo>
                    <a:lnTo>
                      <a:pt x="24" y="126"/>
                    </a:lnTo>
                    <a:lnTo>
                      <a:pt x="24" y="126"/>
                    </a:lnTo>
                    <a:lnTo>
                      <a:pt x="24" y="126"/>
                    </a:lnTo>
                    <a:lnTo>
                      <a:pt x="21" y="126"/>
                    </a:lnTo>
                    <a:lnTo>
                      <a:pt x="21" y="128"/>
                    </a:lnTo>
                    <a:lnTo>
                      <a:pt x="21" y="128"/>
                    </a:lnTo>
                    <a:lnTo>
                      <a:pt x="21" y="126"/>
                    </a:lnTo>
                    <a:lnTo>
                      <a:pt x="21" y="126"/>
                    </a:lnTo>
                    <a:lnTo>
                      <a:pt x="21" y="126"/>
                    </a:lnTo>
                    <a:lnTo>
                      <a:pt x="19" y="126"/>
                    </a:lnTo>
                    <a:lnTo>
                      <a:pt x="19" y="126"/>
                    </a:lnTo>
                    <a:lnTo>
                      <a:pt x="19" y="124"/>
                    </a:lnTo>
                    <a:lnTo>
                      <a:pt x="19" y="124"/>
                    </a:lnTo>
                    <a:lnTo>
                      <a:pt x="19" y="121"/>
                    </a:lnTo>
                    <a:lnTo>
                      <a:pt x="19" y="121"/>
                    </a:lnTo>
                    <a:lnTo>
                      <a:pt x="19" y="119"/>
                    </a:lnTo>
                    <a:lnTo>
                      <a:pt x="19" y="119"/>
                    </a:lnTo>
                    <a:lnTo>
                      <a:pt x="19" y="119"/>
                    </a:lnTo>
                    <a:lnTo>
                      <a:pt x="19" y="119"/>
                    </a:lnTo>
                    <a:lnTo>
                      <a:pt x="19" y="117"/>
                    </a:lnTo>
                    <a:lnTo>
                      <a:pt x="19" y="117"/>
                    </a:lnTo>
                    <a:lnTo>
                      <a:pt x="21" y="117"/>
                    </a:lnTo>
                    <a:lnTo>
                      <a:pt x="21" y="114"/>
                    </a:lnTo>
                    <a:lnTo>
                      <a:pt x="21" y="114"/>
                    </a:lnTo>
                    <a:lnTo>
                      <a:pt x="21" y="114"/>
                    </a:lnTo>
                    <a:lnTo>
                      <a:pt x="21" y="112"/>
                    </a:lnTo>
                    <a:lnTo>
                      <a:pt x="21" y="112"/>
                    </a:lnTo>
                    <a:lnTo>
                      <a:pt x="21" y="112"/>
                    </a:lnTo>
                    <a:lnTo>
                      <a:pt x="21" y="109"/>
                    </a:lnTo>
                    <a:lnTo>
                      <a:pt x="21" y="109"/>
                    </a:lnTo>
                    <a:lnTo>
                      <a:pt x="21" y="109"/>
                    </a:lnTo>
                    <a:lnTo>
                      <a:pt x="21" y="107"/>
                    </a:lnTo>
                    <a:lnTo>
                      <a:pt x="21" y="107"/>
                    </a:lnTo>
                    <a:lnTo>
                      <a:pt x="21" y="105"/>
                    </a:lnTo>
                    <a:lnTo>
                      <a:pt x="21" y="105"/>
                    </a:lnTo>
                    <a:lnTo>
                      <a:pt x="21" y="105"/>
                    </a:lnTo>
                    <a:lnTo>
                      <a:pt x="21" y="105"/>
                    </a:lnTo>
                    <a:lnTo>
                      <a:pt x="21" y="102"/>
                    </a:lnTo>
                    <a:lnTo>
                      <a:pt x="19" y="102"/>
                    </a:lnTo>
                    <a:lnTo>
                      <a:pt x="19" y="102"/>
                    </a:lnTo>
                    <a:lnTo>
                      <a:pt x="21" y="102"/>
                    </a:lnTo>
                    <a:lnTo>
                      <a:pt x="21" y="100"/>
                    </a:lnTo>
                    <a:lnTo>
                      <a:pt x="21" y="100"/>
                    </a:lnTo>
                    <a:lnTo>
                      <a:pt x="21" y="100"/>
                    </a:lnTo>
                    <a:lnTo>
                      <a:pt x="21" y="100"/>
                    </a:lnTo>
                    <a:lnTo>
                      <a:pt x="21" y="100"/>
                    </a:lnTo>
                    <a:lnTo>
                      <a:pt x="24" y="100"/>
                    </a:lnTo>
                    <a:lnTo>
                      <a:pt x="24" y="98"/>
                    </a:lnTo>
                    <a:lnTo>
                      <a:pt x="24" y="98"/>
                    </a:lnTo>
                    <a:lnTo>
                      <a:pt x="24" y="98"/>
                    </a:lnTo>
                    <a:lnTo>
                      <a:pt x="24" y="95"/>
                    </a:lnTo>
                    <a:lnTo>
                      <a:pt x="24" y="95"/>
                    </a:lnTo>
                    <a:lnTo>
                      <a:pt x="24" y="93"/>
                    </a:lnTo>
                    <a:lnTo>
                      <a:pt x="24" y="93"/>
                    </a:lnTo>
                    <a:lnTo>
                      <a:pt x="24" y="90"/>
                    </a:lnTo>
                    <a:lnTo>
                      <a:pt x="24" y="90"/>
                    </a:lnTo>
                    <a:lnTo>
                      <a:pt x="26" y="90"/>
                    </a:lnTo>
                    <a:lnTo>
                      <a:pt x="26" y="90"/>
                    </a:lnTo>
                    <a:lnTo>
                      <a:pt x="26" y="88"/>
                    </a:lnTo>
                    <a:lnTo>
                      <a:pt x="26" y="88"/>
                    </a:lnTo>
                    <a:lnTo>
                      <a:pt x="26" y="88"/>
                    </a:lnTo>
                    <a:lnTo>
                      <a:pt x="26" y="86"/>
                    </a:lnTo>
                    <a:lnTo>
                      <a:pt x="26" y="86"/>
                    </a:lnTo>
                    <a:lnTo>
                      <a:pt x="26" y="86"/>
                    </a:lnTo>
                    <a:lnTo>
                      <a:pt x="24" y="86"/>
                    </a:lnTo>
                    <a:lnTo>
                      <a:pt x="24" y="83"/>
                    </a:lnTo>
                    <a:lnTo>
                      <a:pt x="24" y="83"/>
                    </a:lnTo>
                    <a:lnTo>
                      <a:pt x="24" y="81"/>
                    </a:lnTo>
                    <a:lnTo>
                      <a:pt x="24" y="81"/>
                    </a:lnTo>
                    <a:lnTo>
                      <a:pt x="24" y="81"/>
                    </a:lnTo>
                    <a:lnTo>
                      <a:pt x="24" y="81"/>
                    </a:lnTo>
                    <a:lnTo>
                      <a:pt x="24" y="79"/>
                    </a:lnTo>
                    <a:lnTo>
                      <a:pt x="24" y="79"/>
                    </a:lnTo>
                    <a:lnTo>
                      <a:pt x="24" y="76"/>
                    </a:lnTo>
                    <a:lnTo>
                      <a:pt x="24" y="76"/>
                    </a:lnTo>
                    <a:lnTo>
                      <a:pt x="24" y="76"/>
                    </a:lnTo>
                    <a:lnTo>
                      <a:pt x="26" y="76"/>
                    </a:lnTo>
                    <a:lnTo>
                      <a:pt x="26" y="74"/>
                    </a:lnTo>
                    <a:lnTo>
                      <a:pt x="26" y="74"/>
                    </a:lnTo>
                    <a:lnTo>
                      <a:pt x="24" y="74"/>
                    </a:lnTo>
                    <a:lnTo>
                      <a:pt x="24" y="74"/>
                    </a:lnTo>
                    <a:lnTo>
                      <a:pt x="21" y="74"/>
                    </a:lnTo>
                    <a:lnTo>
                      <a:pt x="21" y="74"/>
                    </a:lnTo>
                    <a:lnTo>
                      <a:pt x="21" y="74"/>
                    </a:lnTo>
                    <a:lnTo>
                      <a:pt x="21" y="71"/>
                    </a:lnTo>
                    <a:lnTo>
                      <a:pt x="19" y="71"/>
                    </a:lnTo>
                    <a:lnTo>
                      <a:pt x="19" y="71"/>
                    </a:lnTo>
                    <a:lnTo>
                      <a:pt x="19" y="71"/>
                    </a:lnTo>
                    <a:lnTo>
                      <a:pt x="17" y="71"/>
                    </a:lnTo>
                    <a:lnTo>
                      <a:pt x="17" y="71"/>
                    </a:lnTo>
                    <a:lnTo>
                      <a:pt x="17" y="74"/>
                    </a:lnTo>
                    <a:lnTo>
                      <a:pt x="14" y="74"/>
                    </a:lnTo>
                    <a:lnTo>
                      <a:pt x="14" y="74"/>
                    </a:lnTo>
                    <a:lnTo>
                      <a:pt x="14" y="74"/>
                    </a:lnTo>
                    <a:lnTo>
                      <a:pt x="14" y="76"/>
                    </a:lnTo>
                    <a:lnTo>
                      <a:pt x="14" y="76"/>
                    </a:lnTo>
                    <a:lnTo>
                      <a:pt x="14" y="74"/>
                    </a:lnTo>
                    <a:lnTo>
                      <a:pt x="12" y="74"/>
                    </a:lnTo>
                    <a:lnTo>
                      <a:pt x="12" y="74"/>
                    </a:lnTo>
                    <a:lnTo>
                      <a:pt x="12" y="74"/>
                    </a:lnTo>
                    <a:lnTo>
                      <a:pt x="10" y="74"/>
                    </a:lnTo>
                    <a:lnTo>
                      <a:pt x="10" y="76"/>
                    </a:lnTo>
                    <a:lnTo>
                      <a:pt x="10" y="76"/>
                    </a:lnTo>
                    <a:lnTo>
                      <a:pt x="10" y="74"/>
                    </a:lnTo>
                    <a:lnTo>
                      <a:pt x="7" y="74"/>
                    </a:lnTo>
                    <a:lnTo>
                      <a:pt x="7" y="74"/>
                    </a:lnTo>
                    <a:lnTo>
                      <a:pt x="7" y="71"/>
                    </a:lnTo>
                    <a:lnTo>
                      <a:pt x="7" y="71"/>
                    </a:lnTo>
                    <a:lnTo>
                      <a:pt x="7" y="71"/>
                    </a:lnTo>
                    <a:lnTo>
                      <a:pt x="7" y="71"/>
                    </a:lnTo>
                    <a:lnTo>
                      <a:pt x="7" y="71"/>
                    </a:lnTo>
                    <a:lnTo>
                      <a:pt x="7" y="69"/>
                    </a:lnTo>
                    <a:lnTo>
                      <a:pt x="7" y="69"/>
                    </a:lnTo>
                    <a:lnTo>
                      <a:pt x="7" y="69"/>
                    </a:lnTo>
                    <a:lnTo>
                      <a:pt x="7" y="67"/>
                    </a:lnTo>
                    <a:lnTo>
                      <a:pt x="7" y="67"/>
                    </a:lnTo>
                    <a:lnTo>
                      <a:pt x="7" y="67"/>
                    </a:lnTo>
                    <a:lnTo>
                      <a:pt x="7" y="64"/>
                    </a:lnTo>
                    <a:lnTo>
                      <a:pt x="10" y="64"/>
                    </a:lnTo>
                    <a:lnTo>
                      <a:pt x="10" y="64"/>
                    </a:lnTo>
                    <a:lnTo>
                      <a:pt x="10" y="62"/>
                    </a:lnTo>
                    <a:lnTo>
                      <a:pt x="10" y="62"/>
                    </a:lnTo>
                    <a:lnTo>
                      <a:pt x="10" y="60"/>
                    </a:lnTo>
                    <a:lnTo>
                      <a:pt x="10" y="60"/>
                    </a:lnTo>
                    <a:lnTo>
                      <a:pt x="10" y="60"/>
                    </a:lnTo>
                    <a:lnTo>
                      <a:pt x="10" y="60"/>
                    </a:lnTo>
                    <a:lnTo>
                      <a:pt x="10" y="60"/>
                    </a:lnTo>
                    <a:lnTo>
                      <a:pt x="7" y="60"/>
                    </a:lnTo>
                    <a:lnTo>
                      <a:pt x="7" y="60"/>
                    </a:lnTo>
                    <a:lnTo>
                      <a:pt x="7" y="57"/>
                    </a:lnTo>
                    <a:lnTo>
                      <a:pt x="7" y="57"/>
                    </a:lnTo>
                    <a:lnTo>
                      <a:pt x="7" y="57"/>
                    </a:lnTo>
                    <a:lnTo>
                      <a:pt x="7" y="55"/>
                    </a:lnTo>
                    <a:lnTo>
                      <a:pt x="5" y="55"/>
                    </a:lnTo>
                    <a:lnTo>
                      <a:pt x="5" y="55"/>
                    </a:lnTo>
                    <a:lnTo>
                      <a:pt x="5" y="53"/>
                    </a:lnTo>
                    <a:lnTo>
                      <a:pt x="5" y="53"/>
                    </a:lnTo>
                    <a:lnTo>
                      <a:pt x="5" y="53"/>
                    </a:lnTo>
                    <a:lnTo>
                      <a:pt x="2" y="53"/>
                    </a:lnTo>
                    <a:lnTo>
                      <a:pt x="2" y="55"/>
                    </a:lnTo>
                    <a:lnTo>
                      <a:pt x="2" y="55"/>
                    </a:lnTo>
                    <a:lnTo>
                      <a:pt x="2" y="55"/>
                    </a:lnTo>
                    <a:lnTo>
                      <a:pt x="0" y="55"/>
                    </a:lnTo>
                    <a:lnTo>
                      <a:pt x="0" y="57"/>
                    </a:lnTo>
                    <a:lnTo>
                      <a:pt x="0" y="57"/>
                    </a:lnTo>
                    <a:lnTo>
                      <a:pt x="0" y="57"/>
                    </a:lnTo>
                    <a:lnTo>
                      <a:pt x="0" y="55"/>
                    </a:lnTo>
                    <a:lnTo>
                      <a:pt x="0" y="55"/>
                    </a:lnTo>
                    <a:lnTo>
                      <a:pt x="0" y="53"/>
                    </a:lnTo>
                    <a:lnTo>
                      <a:pt x="0" y="53"/>
                    </a:lnTo>
                    <a:lnTo>
                      <a:pt x="0" y="53"/>
                    </a:lnTo>
                    <a:lnTo>
                      <a:pt x="0" y="50"/>
                    </a:lnTo>
                    <a:lnTo>
                      <a:pt x="0" y="50"/>
                    </a:lnTo>
                    <a:lnTo>
                      <a:pt x="0" y="50"/>
                    </a:lnTo>
                    <a:lnTo>
                      <a:pt x="0" y="50"/>
                    </a:lnTo>
                    <a:lnTo>
                      <a:pt x="0" y="48"/>
                    </a:lnTo>
                    <a:lnTo>
                      <a:pt x="0" y="48"/>
                    </a:lnTo>
                    <a:lnTo>
                      <a:pt x="2" y="48"/>
                    </a:lnTo>
                    <a:lnTo>
                      <a:pt x="2" y="45"/>
                    </a:lnTo>
                    <a:lnTo>
                      <a:pt x="2" y="45"/>
                    </a:lnTo>
                    <a:lnTo>
                      <a:pt x="2" y="45"/>
                    </a:lnTo>
                    <a:lnTo>
                      <a:pt x="2" y="43"/>
                    </a:lnTo>
                    <a:lnTo>
                      <a:pt x="5" y="43"/>
                    </a:lnTo>
                    <a:lnTo>
                      <a:pt x="5" y="43"/>
                    </a:lnTo>
                    <a:lnTo>
                      <a:pt x="5" y="43"/>
                    </a:lnTo>
                    <a:lnTo>
                      <a:pt x="5" y="43"/>
                    </a:lnTo>
                    <a:lnTo>
                      <a:pt x="5" y="41"/>
                    </a:lnTo>
                    <a:lnTo>
                      <a:pt x="7" y="41"/>
                    </a:lnTo>
                    <a:lnTo>
                      <a:pt x="7" y="41"/>
                    </a:lnTo>
                    <a:lnTo>
                      <a:pt x="7" y="41"/>
                    </a:lnTo>
                    <a:lnTo>
                      <a:pt x="7" y="43"/>
                    </a:lnTo>
                    <a:lnTo>
                      <a:pt x="10" y="43"/>
                    </a:lnTo>
                    <a:lnTo>
                      <a:pt x="10" y="41"/>
                    </a:lnTo>
                    <a:lnTo>
                      <a:pt x="10" y="41"/>
                    </a:lnTo>
                    <a:lnTo>
                      <a:pt x="12" y="41"/>
                    </a:lnTo>
                    <a:lnTo>
                      <a:pt x="12" y="41"/>
                    </a:lnTo>
                    <a:lnTo>
                      <a:pt x="10" y="41"/>
                    </a:lnTo>
                    <a:lnTo>
                      <a:pt x="10" y="41"/>
                    </a:lnTo>
                    <a:lnTo>
                      <a:pt x="7" y="41"/>
                    </a:lnTo>
                    <a:lnTo>
                      <a:pt x="7" y="41"/>
                    </a:lnTo>
                    <a:lnTo>
                      <a:pt x="10" y="41"/>
                    </a:lnTo>
                    <a:lnTo>
                      <a:pt x="10" y="38"/>
                    </a:lnTo>
                    <a:lnTo>
                      <a:pt x="10" y="38"/>
                    </a:lnTo>
                    <a:lnTo>
                      <a:pt x="10" y="36"/>
                    </a:lnTo>
                    <a:lnTo>
                      <a:pt x="10" y="36"/>
                    </a:lnTo>
                    <a:lnTo>
                      <a:pt x="12" y="36"/>
                    </a:lnTo>
                    <a:lnTo>
                      <a:pt x="12" y="36"/>
                    </a:lnTo>
                    <a:lnTo>
                      <a:pt x="12" y="36"/>
                    </a:lnTo>
                    <a:lnTo>
                      <a:pt x="12" y="34"/>
                    </a:lnTo>
                    <a:lnTo>
                      <a:pt x="12" y="34"/>
                    </a:lnTo>
                    <a:lnTo>
                      <a:pt x="12" y="34"/>
                    </a:lnTo>
                    <a:lnTo>
                      <a:pt x="12" y="31"/>
                    </a:lnTo>
                    <a:lnTo>
                      <a:pt x="12" y="31"/>
                    </a:lnTo>
                    <a:lnTo>
                      <a:pt x="12" y="31"/>
                    </a:lnTo>
                    <a:lnTo>
                      <a:pt x="14" y="31"/>
                    </a:lnTo>
                    <a:lnTo>
                      <a:pt x="14" y="31"/>
                    </a:lnTo>
                    <a:lnTo>
                      <a:pt x="14" y="31"/>
                    </a:lnTo>
                    <a:lnTo>
                      <a:pt x="17" y="31"/>
                    </a:lnTo>
                    <a:lnTo>
                      <a:pt x="17" y="29"/>
                    </a:lnTo>
                    <a:lnTo>
                      <a:pt x="17" y="29"/>
                    </a:lnTo>
                    <a:lnTo>
                      <a:pt x="17" y="29"/>
                    </a:lnTo>
                    <a:lnTo>
                      <a:pt x="19" y="29"/>
                    </a:lnTo>
                    <a:lnTo>
                      <a:pt x="19" y="29"/>
                    </a:lnTo>
                    <a:lnTo>
                      <a:pt x="19" y="26"/>
                    </a:lnTo>
                    <a:lnTo>
                      <a:pt x="19" y="26"/>
                    </a:lnTo>
                    <a:lnTo>
                      <a:pt x="19" y="26"/>
                    </a:lnTo>
                    <a:lnTo>
                      <a:pt x="21" y="26"/>
                    </a:lnTo>
                    <a:lnTo>
                      <a:pt x="21" y="26"/>
                    </a:lnTo>
                    <a:lnTo>
                      <a:pt x="21" y="24"/>
                    </a:lnTo>
                    <a:lnTo>
                      <a:pt x="21" y="24"/>
                    </a:lnTo>
                    <a:lnTo>
                      <a:pt x="21" y="24"/>
                    </a:lnTo>
                    <a:lnTo>
                      <a:pt x="24" y="24"/>
                    </a:lnTo>
                    <a:lnTo>
                      <a:pt x="24" y="24"/>
                    </a:lnTo>
                    <a:lnTo>
                      <a:pt x="24" y="26"/>
                    </a:lnTo>
                    <a:lnTo>
                      <a:pt x="24" y="26"/>
                    </a:lnTo>
                    <a:lnTo>
                      <a:pt x="24" y="26"/>
                    </a:lnTo>
                    <a:lnTo>
                      <a:pt x="24" y="29"/>
                    </a:lnTo>
                    <a:lnTo>
                      <a:pt x="24" y="29"/>
                    </a:lnTo>
                    <a:lnTo>
                      <a:pt x="24" y="31"/>
                    </a:lnTo>
                    <a:lnTo>
                      <a:pt x="24" y="31"/>
                    </a:lnTo>
                    <a:lnTo>
                      <a:pt x="24" y="31"/>
                    </a:lnTo>
                    <a:lnTo>
                      <a:pt x="26" y="31"/>
                    </a:lnTo>
                    <a:lnTo>
                      <a:pt x="26" y="34"/>
                    </a:lnTo>
                    <a:lnTo>
                      <a:pt x="26" y="34"/>
                    </a:lnTo>
                    <a:lnTo>
                      <a:pt x="26" y="31"/>
                    </a:lnTo>
                    <a:lnTo>
                      <a:pt x="26" y="31"/>
                    </a:lnTo>
                    <a:lnTo>
                      <a:pt x="29" y="31"/>
                    </a:lnTo>
                    <a:lnTo>
                      <a:pt x="29" y="31"/>
                    </a:lnTo>
                    <a:lnTo>
                      <a:pt x="29" y="31"/>
                    </a:lnTo>
                    <a:lnTo>
                      <a:pt x="29" y="31"/>
                    </a:lnTo>
                    <a:lnTo>
                      <a:pt x="31" y="31"/>
                    </a:lnTo>
                    <a:lnTo>
                      <a:pt x="31" y="31"/>
                    </a:lnTo>
                    <a:lnTo>
                      <a:pt x="31" y="31"/>
                    </a:lnTo>
                    <a:lnTo>
                      <a:pt x="33" y="31"/>
                    </a:lnTo>
                    <a:lnTo>
                      <a:pt x="33" y="31"/>
                    </a:lnTo>
                    <a:lnTo>
                      <a:pt x="33" y="34"/>
                    </a:lnTo>
                    <a:lnTo>
                      <a:pt x="33" y="34"/>
                    </a:lnTo>
                    <a:lnTo>
                      <a:pt x="33" y="34"/>
                    </a:lnTo>
                    <a:lnTo>
                      <a:pt x="36" y="34"/>
                    </a:lnTo>
                    <a:lnTo>
                      <a:pt x="36" y="34"/>
                    </a:lnTo>
                    <a:lnTo>
                      <a:pt x="36" y="34"/>
                    </a:lnTo>
                    <a:lnTo>
                      <a:pt x="36" y="31"/>
                    </a:lnTo>
                    <a:lnTo>
                      <a:pt x="38" y="31"/>
                    </a:lnTo>
                    <a:lnTo>
                      <a:pt x="38" y="31"/>
                    </a:lnTo>
                    <a:lnTo>
                      <a:pt x="38" y="31"/>
                    </a:lnTo>
                    <a:lnTo>
                      <a:pt x="36" y="31"/>
                    </a:lnTo>
                    <a:lnTo>
                      <a:pt x="36" y="31"/>
                    </a:lnTo>
                    <a:lnTo>
                      <a:pt x="36" y="29"/>
                    </a:lnTo>
                    <a:lnTo>
                      <a:pt x="36" y="29"/>
                    </a:lnTo>
                    <a:lnTo>
                      <a:pt x="36" y="26"/>
                    </a:lnTo>
                    <a:lnTo>
                      <a:pt x="36" y="26"/>
                    </a:lnTo>
                    <a:lnTo>
                      <a:pt x="36" y="24"/>
                    </a:lnTo>
                    <a:lnTo>
                      <a:pt x="36" y="24"/>
                    </a:lnTo>
                    <a:lnTo>
                      <a:pt x="36" y="24"/>
                    </a:lnTo>
                    <a:lnTo>
                      <a:pt x="36" y="24"/>
                    </a:lnTo>
                    <a:lnTo>
                      <a:pt x="36" y="22"/>
                    </a:lnTo>
                    <a:lnTo>
                      <a:pt x="36" y="22"/>
                    </a:lnTo>
                    <a:lnTo>
                      <a:pt x="38" y="22"/>
                    </a:lnTo>
                    <a:lnTo>
                      <a:pt x="38" y="22"/>
                    </a:lnTo>
                    <a:lnTo>
                      <a:pt x="36" y="22"/>
                    </a:lnTo>
                    <a:lnTo>
                      <a:pt x="36" y="22"/>
                    </a:lnTo>
                    <a:lnTo>
                      <a:pt x="36" y="22"/>
                    </a:lnTo>
                    <a:lnTo>
                      <a:pt x="36" y="19"/>
                    </a:lnTo>
                    <a:lnTo>
                      <a:pt x="36" y="19"/>
                    </a:lnTo>
                    <a:lnTo>
                      <a:pt x="36" y="17"/>
                    </a:lnTo>
                    <a:lnTo>
                      <a:pt x="36" y="17"/>
                    </a:lnTo>
                    <a:lnTo>
                      <a:pt x="36" y="17"/>
                    </a:lnTo>
                    <a:lnTo>
                      <a:pt x="36" y="17"/>
                    </a:lnTo>
                    <a:lnTo>
                      <a:pt x="36" y="15"/>
                    </a:lnTo>
                    <a:lnTo>
                      <a:pt x="33" y="15"/>
                    </a:lnTo>
                    <a:lnTo>
                      <a:pt x="33" y="15"/>
                    </a:lnTo>
                    <a:lnTo>
                      <a:pt x="33" y="12"/>
                    </a:lnTo>
                    <a:lnTo>
                      <a:pt x="33" y="12"/>
                    </a:lnTo>
                    <a:lnTo>
                      <a:pt x="33" y="12"/>
                    </a:lnTo>
                    <a:lnTo>
                      <a:pt x="33" y="12"/>
                    </a:lnTo>
                    <a:lnTo>
                      <a:pt x="33" y="10"/>
                    </a:lnTo>
                    <a:lnTo>
                      <a:pt x="33" y="10"/>
                    </a:lnTo>
                    <a:lnTo>
                      <a:pt x="31" y="10"/>
                    </a:lnTo>
                    <a:lnTo>
                      <a:pt x="31" y="10"/>
                    </a:lnTo>
                    <a:lnTo>
                      <a:pt x="31" y="8"/>
                    </a:lnTo>
                    <a:lnTo>
                      <a:pt x="31" y="8"/>
                    </a:lnTo>
                    <a:lnTo>
                      <a:pt x="31" y="8"/>
                    </a:lnTo>
                    <a:lnTo>
                      <a:pt x="31" y="5"/>
                    </a:lnTo>
                    <a:lnTo>
                      <a:pt x="31" y="5"/>
                    </a:lnTo>
                    <a:lnTo>
                      <a:pt x="31" y="5"/>
                    </a:lnTo>
                    <a:lnTo>
                      <a:pt x="33" y="5"/>
                    </a:lnTo>
                    <a:lnTo>
                      <a:pt x="33" y="3"/>
                    </a:lnTo>
                    <a:lnTo>
                      <a:pt x="33" y="3"/>
                    </a:lnTo>
                    <a:lnTo>
                      <a:pt x="33" y="3"/>
                    </a:lnTo>
                    <a:lnTo>
                      <a:pt x="33" y="0"/>
                    </a:lnTo>
                    <a:lnTo>
                      <a:pt x="33" y="0"/>
                    </a:lnTo>
                    <a:lnTo>
                      <a:pt x="33" y="0"/>
                    </a:lnTo>
                    <a:lnTo>
                      <a:pt x="33" y="0"/>
                    </a:lnTo>
                    <a:lnTo>
                      <a:pt x="36" y="0"/>
                    </a:lnTo>
                    <a:lnTo>
                      <a:pt x="36" y="0"/>
                    </a:lnTo>
                    <a:lnTo>
                      <a:pt x="36" y="0"/>
                    </a:lnTo>
                    <a:lnTo>
                      <a:pt x="38" y="0"/>
                    </a:lnTo>
                    <a:lnTo>
                      <a:pt x="38" y="0"/>
                    </a:lnTo>
                    <a:lnTo>
                      <a:pt x="38" y="0"/>
                    </a:lnTo>
                    <a:lnTo>
                      <a:pt x="38" y="3"/>
                    </a:lnTo>
                    <a:lnTo>
                      <a:pt x="38" y="3"/>
                    </a:lnTo>
                    <a:lnTo>
                      <a:pt x="38" y="0"/>
                    </a:lnTo>
                    <a:lnTo>
                      <a:pt x="40" y="0"/>
                    </a:lnTo>
                    <a:lnTo>
                      <a:pt x="40" y="0"/>
                    </a:lnTo>
                    <a:lnTo>
                      <a:pt x="40" y="0"/>
                    </a:lnTo>
                    <a:lnTo>
                      <a:pt x="40" y="0"/>
                    </a:lnTo>
                    <a:lnTo>
                      <a:pt x="43" y="0"/>
                    </a:lnTo>
                    <a:lnTo>
                      <a:pt x="43" y="0"/>
                    </a:lnTo>
                    <a:lnTo>
                      <a:pt x="43" y="0"/>
                    </a:lnTo>
                    <a:lnTo>
                      <a:pt x="45"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1" name="Freeform 123"/>
              <p:cNvSpPr>
                <a:spLocks/>
              </p:cNvSpPr>
              <p:nvPr/>
            </p:nvSpPr>
            <p:spPr bwMode="auto">
              <a:xfrm>
                <a:off x="1830" y="1990"/>
                <a:ext cx="40" cy="40"/>
              </a:xfrm>
              <a:custGeom>
                <a:avLst/>
                <a:gdLst/>
                <a:ahLst/>
                <a:cxnLst>
                  <a:cxn ang="0">
                    <a:pos x="28" y="2"/>
                  </a:cxn>
                  <a:cxn ang="0">
                    <a:pos x="31" y="2"/>
                  </a:cxn>
                  <a:cxn ang="0">
                    <a:pos x="33" y="2"/>
                  </a:cxn>
                  <a:cxn ang="0">
                    <a:pos x="35" y="2"/>
                  </a:cxn>
                  <a:cxn ang="0">
                    <a:pos x="38" y="5"/>
                  </a:cxn>
                  <a:cxn ang="0">
                    <a:pos x="38" y="7"/>
                  </a:cxn>
                  <a:cxn ang="0">
                    <a:pos x="38" y="10"/>
                  </a:cxn>
                  <a:cxn ang="0">
                    <a:pos x="38" y="14"/>
                  </a:cxn>
                  <a:cxn ang="0">
                    <a:pos x="35" y="14"/>
                  </a:cxn>
                  <a:cxn ang="0">
                    <a:pos x="33" y="14"/>
                  </a:cxn>
                  <a:cxn ang="0">
                    <a:pos x="31" y="14"/>
                  </a:cxn>
                  <a:cxn ang="0">
                    <a:pos x="28" y="17"/>
                  </a:cxn>
                  <a:cxn ang="0">
                    <a:pos x="28" y="19"/>
                  </a:cxn>
                  <a:cxn ang="0">
                    <a:pos x="31" y="17"/>
                  </a:cxn>
                  <a:cxn ang="0">
                    <a:pos x="33" y="19"/>
                  </a:cxn>
                  <a:cxn ang="0">
                    <a:pos x="33" y="24"/>
                  </a:cxn>
                  <a:cxn ang="0">
                    <a:pos x="33" y="26"/>
                  </a:cxn>
                  <a:cxn ang="0">
                    <a:pos x="35" y="29"/>
                  </a:cxn>
                  <a:cxn ang="0">
                    <a:pos x="38" y="31"/>
                  </a:cxn>
                  <a:cxn ang="0">
                    <a:pos x="38" y="33"/>
                  </a:cxn>
                  <a:cxn ang="0">
                    <a:pos x="40" y="36"/>
                  </a:cxn>
                  <a:cxn ang="0">
                    <a:pos x="40" y="38"/>
                  </a:cxn>
                  <a:cxn ang="0">
                    <a:pos x="38" y="40"/>
                  </a:cxn>
                  <a:cxn ang="0">
                    <a:pos x="35" y="40"/>
                  </a:cxn>
                  <a:cxn ang="0">
                    <a:pos x="31" y="40"/>
                  </a:cxn>
                  <a:cxn ang="0">
                    <a:pos x="28" y="40"/>
                  </a:cxn>
                  <a:cxn ang="0">
                    <a:pos x="23" y="40"/>
                  </a:cxn>
                  <a:cxn ang="0">
                    <a:pos x="23" y="38"/>
                  </a:cxn>
                  <a:cxn ang="0">
                    <a:pos x="21" y="36"/>
                  </a:cxn>
                  <a:cxn ang="0">
                    <a:pos x="21" y="31"/>
                  </a:cxn>
                  <a:cxn ang="0">
                    <a:pos x="19" y="29"/>
                  </a:cxn>
                  <a:cxn ang="0">
                    <a:pos x="16" y="29"/>
                  </a:cxn>
                  <a:cxn ang="0">
                    <a:pos x="14" y="26"/>
                  </a:cxn>
                  <a:cxn ang="0">
                    <a:pos x="9" y="26"/>
                  </a:cxn>
                  <a:cxn ang="0">
                    <a:pos x="7" y="26"/>
                  </a:cxn>
                  <a:cxn ang="0">
                    <a:pos x="5" y="26"/>
                  </a:cxn>
                  <a:cxn ang="0">
                    <a:pos x="2" y="26"/>
                  </a:cxn>
                  <a:cxn ang="0">
                    <a:pos x="0" y="24"/>
                  </a:cxn>
                  <a:cxn ang="0">
                    <a:pos x="2" y="21"/>
                  </a:cxn>
                  <a:cxn ang="0">
                    <a:pos x="5" y="19"/>
                  </a:cxn>
                  <a:cxn ang="0">
                    <a:pos x="5" y="17"/>
                  </a:cxn>
                  <a:cxn ang="0">
                    <a:pos x="7" y="17"/>
                  </a:cxn>
                  <a:cxn ang="0">
                    <a:pos x="7" y="12"/>
                  </a:cxn>
                  <a:cxn ang="0">
                    <a:pos x="9" y="10"/>
                  </a:cxn>
                  <a:cxn ang="0">
                    <a:pos x="12" y="7"/>
                  </a:cxn>
                  <a:cxn ang="0">
                    <a:pos x="12" y="5"/>
                  </a:cxn>
                  <a:cxn ang="0">
                    <a:pos x="14" y="2"/>
                  </a:cxn>
                  <a:cxn ang="0">
                    <a:pos x="16" y="0"/>
                  </a:cxn>
                  <a:cxn ang="0">
                    <a:pos x="19" y="0"/>
                  </a:cxn>
                  <a:cxn ang="0">
                    <a:pos x="23" y="0"/>
                  </a:cxn>
                </a:cxnLst>
                <a:rect l="0" t="0" r="r" b="b"/>
                <a:pathLst>
                  <a:path w="40" h="40">
                    <a:moveTo>
                      <a:pt x="26" y="0"/>
                    </a:moveTo>
                    <a:lnTo>
                      <a:pt x="26" y="2"/>
                    </a:lnTo>
                    <a:lnTo>
                      <a:pt x="26" y="2"/>
                    </a:lnTo>
                    <a:lnTo>
                      <a:pt x="28" y="2"/>
                    </a:lnTo>
                    <a:lnTo>
                      <a:pt x="28" y="2"/>
                    </a:lnTo>
                    <a:lnTo>
                      <a:pt x="28" y="2"/>
                    </a:lnTo>
                    <a:lnTo>
                      <a:pt x="31" y="2"/>
                    </a:lnTo>
                    <a:lnTo>
                      <a:pt x="31" y="2"/>
                    </a:lnTo>
                    <a:lnTo>
                      <a:pt x="31" y="2"/>
                    </a:lnTo>
                    <a:lnTo>
                      <a:pt x="33" y="2"/>
                    </a:lnTo>
                    <a:lnTo>
                      <a:pt x="33" y="2"/>
                    </a:lnTo>
                    <a:lnTo>
                      <a:pt x="33" y="2"/>
                    </a:lnTo>
                    <a:lnTo>
                      <a:pt x="33" y="2"/>
                    </a:lnTo>
                    <a:lnTo>
                      <a:pt x="33" y="2"/>
                    </a:lnTo>
                    <a:lnTo>
                      <a:pt x="35" y="2"/>
                    </a:lnTo>
                    <a:lnTo>
                      <a:pt x="35" y="2"/>
                    </a:lnTo>
                    <a:lnTo>
                      <a:pt x="35" y="5"/>
                    </a:lnTo>
                    <a:lnTo>
                      <a:pt x="38" y="5"/>
                    </a:lnTo>
                    <a:lnTo>
                      <a:pt x="38" y="5"/>
                    </a:lnTo>
                    <a:lnTo>
                      <a:pt x="38" y="5"/>
                    </a:lnTo>
                    <a:lnTo>
                      <a:pt x="38" y="7"/>
                    </a:lnTo>
                    <a:lnTo>
                      <a:pt x="38" y="7"/>
                    </a:lnTo>
                    <a:lnTo>
                      <a:pt x="38" y="7"/>
                    </a:lnTo>
                    <a:lnTo>
                      <a:pt x="38" y="7"/>
                    </a:lnTo>
                    <a:lnTo>
                      <a:pt x="40" y="7"/>
                    </a:lnTo>
                    <a:lnTo>
                      <a:pt x="40" y="10"/>
                    </a:lnTo>
                    <a:lnTo>
                      <a:pt x="40" y="10"/>
                    </a:lnTo>
                    <a:lnTo>
                      <a:pt x="38" y="10"/>
                    </a:lnTo>
                    <a:lnTo>
                      <a:pt x="38" y="12"/>
                    </a:lnTo>
                    <a:lnTo>
                      <a:pt x="38" y="12"/>
                    </a:lnTo>
                    <a:lnTo>
                      <a:pt x="38" y="12"/>
                    </a:lnTo>
                    <a:lnTo>
                      <a:pt x="38" y="14"/>
                    </a:lnTo>
                    <a:lnTo>
                      <a:pt x="38" y="14"/>
                    </a:lnTo>
                    <a:lnTo>
                      <a:pt x="35" y="14"/>
                    </a:lnTo>
                    <a:lnTo>
                      <a:pt x="35" y="14"/>
                    </a:lnTo>
                    <a:lnTo>
                      <a:pt x="35" y="14"/>
                    </a:lnTo>
                    <a:lnTo>
                      <a:pt x="35" y="17"/>
                    </a:lnTo>
                    <a:lnTo>
                      <a:pt x="33" y="17"/>
                    </a:lnTo>
                    <a:lnTo>
                      <a:pt x="33" y="17"/>
                    </a:lnTo>
                    <a:lnTo>
                      <a:pt x="33" y="14"/>
                    </a:lnTo>
                    <a:lnTo>
                      <a:pt x="33" y="14"/>
                    </a:lnTo>
                    <a:lnTo>
                      <a:pt x="31" y="14"/>
                    </a:lnTo>
                    <a:lnTo>
                      <a:pt x="31" y="14"/>
                    </a:lnTo>
                    <a:lnTo>
                      <a:pt x="31" y="14"/>
                    </a:lnTo>
                    <a:lnTo>
                      <a:pt x="31" y="17"/>
                    </a:lnTo>
                    <a:lnTo>
                      <a:pt x="28" y="17"/>
                    </a:lnTo>
                    <a:lnTo>
                      <a:pt x="28" y="17"/>
                    </a:lnTo>
                    <a:lnTo>
                      <a:pt x="28" y="17"/>
                    </a:lnTo>
                    <a:lnTo>
                      <a:pt x="26" y="17"/>
                    </a:lnTo>
                    <a:lnTo>
                      <a:pt x="26" y="17"/>
                    </a:lnTo>
                    <a:lnTo>
                      <a:pt x="28" y="17"/>
                    </a:lnTo>
                    <a:lnTo>
                      <a:pt x="28" y="19"/>
                    </a:lnTo>
                    <a:lnTo>
                      <a:pt x="28" y="19"/>
                    </a:lnTo>
                    <a:lnTo>
                      <a:pt x="31" y="19"/>
                    </a:lnTo>
                    <a:lnTo>
                      <a:pt x="31" y="17"/>
                    </a:lnTo>
                    <a:lnTo>
                      <a:pt x="31" y="17"/>
                    </a:lnTo>
                    <a:lnTo>
                      <a:pt x="31" y="17"/>
                    </a:lnTo>
                    <a:lnTo>
                      <a:pt x="31" y="19"/>
                    </a:lnTo>
                    <a:lnTo>
                      <a:pt x="33" y="19"/>
                    </a:lnTo>
                    <a:lnTo>
                      <a:pt x="33" y="19"/>
                    </a:lnTo>
                    <a:lnTo>
                      <a:pt x="33" y="19"/>
                    </a:lnTo>
                    <a:lnTo>
                      <a:pt x="33" y="21"/>
                    </a:lnTo>
                    <a:lnTo>
                      <a:pt x="33" y="21"/>
                    </a:lnTo>
                    <a:lnTo>
                      <a:pt x="33" y="24"/>
                    </a:lnTo>
                    <a:lnTo>
                      <a:pt x="33" y="24"/>
                    </a:lnTo>
                    <a:lnTo>
                      <a:pt x="33" y="24"/>
                    </a:lnTo>
                    <a:lnTo>
                      <a:pt x="33" y="26"/>
                    </a:lnTo>
                    <a:lnTo>
                      <a:pt x="33" y="26"/>
                    </a:lnTo>
                    <a:lnTo>
                      <a:pt x="33" y="26"/>
                    </a:lnTo>
                    <a:lnTo>
                      <a:pt x="35" y="26"/>
                    </a:lnTo>
                    <a:lnTo>
                      <a:pt x="35" y="29"/>
                    </a:lnTo>
                    <a:lnTo>
                      <a:pt x="35" y="29"/>
                    </a:lnTo>
                    <a:lnTo>
                      <a:pt x="35" y="29"/>
                    </a:lnTo>
                    <a:lnTo>
                      <a:pt x="35" y="31"/>
                    </a:lnTo>
                    <a:lnTo>
                      <a:pt x="38" y="31"/>
                    </a:lnTo>
                    <a:lnTo>
                      <a:pt x="38" y="31"/>
                    </a:lnTo>
                    <a:lnTo>
                      <a:pt x="38" y="31"/>
                    </a:lnTo>
                    <a:lnTo>
                      <a:pt x="38" y="33"/>
                    </a:lnTo>
                    <a:lnTo>
                      <a:pt x="38" y="33"/>
                    </a:lnTo>
                    <a:lnTo>
                      <a:pt x="38" y="33"/>
                    </a:lnTo>
                    <a:lnTo>
                      <a:pt x="38" y="33"/>
                    </a:lnTo>
                    <a:lnTo>
                      <a:pt x="38" y="33"/>
                    </a:lnTo>
                    <a:lnTo>
                      <a:pt x="38" y="36"/>
                    </a:lnTo>
                    <a:lnTo>
                      <a:pt x="40" y="36"/>
                    </a:lnTo>
                    <a:lnTo>
                      <a:pt x="40" y="36"/>
                    </a:lnTo>
                    <a:lnTo>
                      <a:pt x="40" y="38"/>
                    </a:lnTo>
                    <a:lnTo>
                      <a:pt x="40" y="38"/>
                    </a:lnTo>
                    <a:lnTo>
                      <a:pt x="40" y="38"/>
                    </a:lnTo>
                    <a:lnTo>
                      <a:pt x="40" y="38"/>
                    </a:lnTo>
                    <a:lnTo>
                      <a:pt x="40" y="40"/>
                    </a:lnTo>
                    <a:lnTo>
                      <a:pt x="40" y="40"/>
                    </a:lnTo>
                    <a:lnTo>
                      <a:pt x="38" y="40"/>
                    </a:lnTo>
                    <a:lnTo>
                      <a:pt x="38" y="40"/>
                    </a:lnTo>
                    <a:lnTo>
                      <a:pt x="38" y="40"/>
                    </a:lnTo>
                    <a:lnTo>
                      <a:pt x="35" y="40"/>
                    </a:lnTo>
                    <a:lnTo>
                      <a:pt x="35" y="40"/>
                    </a:lnTo>
                    <a:lnTo>
                      <a:pt x="33" y="40"/>
                    </a:lnTo>
                    <a:lnTo>
                      <a:pt x="33" y="40"/>
                    </a:lnTo>
                    <a:lnTo>
                      <a:pt x="33" y="40"/>
                    </a:lnTo>
                    <a:lnTo>
                      <a:pt x="31" y="40"/>
                    </a:lnTo>
                    <a:lnTo>
                      <a:pt x="31" y="40"/>
                    </a:lnTo>
                    <a:lnTo>
                      <a:pt x="31" y="40"/>
                    </a:lnTo>
                    <a:lnTo>
                      <a:pt x="28" y="40"/>
                    </a:lnTo>
                    <a:lnTo>
                      <a:pt x="28" y="40"/>
                    </a:lnTo>
                    <a:lnTo>
                      <a:pt x="26" y="40"/>
                    </a:lnTo>
                    <a:lnTo>
                      <a:pt x="26" y="40"/>
                    </a:lnTo>
                    <a:lnTo>
                      <a:pt x="26" y="40"/>
                    </a:lnTo>
                    <a:lnTo>
                      <a:pt x="23" y="40"/>
                    </a:lnTo>
                    <a:lnTo>
                      <a:pt x="23" y="38"/>
                    </a:lnTo>
                    <a:lnTo>
                      <a:pt x="23" y="38"/>
                    </a:lnTo>
                    <a:lnTo>
                      <a:pt x="23" y="38"/>
                    </a:lnTo>
                    <a:lnTo>
                      <a:pt x="23" y="38"/>
                    </a:lnTo>
                    <a:lnTo>
                      <a:pt x="23" y="38"/>
                    </a:lnTo>
                    <a:lnTo>
                      <a:pt x="21" y="38"/>
                    </a:lnTo>
                    <a:lnTo>
                      <a:pt x="21" y="36"/>
                    </a:lnTo>
                    <a:lnTo>
                      <a:pt x="21" y="36"/>
                    </a:lnTo>
                    <a:lnTo>
                      <a:pt x="21" y="33"/>
                    </a:lnTo>
                    <a:lnTo>
                      <a:pt x="21" y="33"/>
                    </a:lnTo>
                    <a:lnTo>
                      <a:pt x="21" y="31"/>
                    </a:lnTo>
                    <a:lnTo>
                      <a:pt x="21" y="31"/>
                    </a:lnTo>
                    <a:lnTo>
                      <a:pt x="21" y="31"/>
                    </a:lnTo>
                    <a:lnTo>
                      <a:pt x="19" y="31"/>
                    </a:lnTo>
                    <a:lnTo>
                      <a:pt x="19" y="29"/>
                    </a:lnTo>
                    <a:lnTo>
                      <a:pt x="19" y="29"/>
                    </a:lnTo>
                    <a:lnTo>
                      <a:pt x="19" y="29"/>
                    </a:lnTo>
                    <a:lnTo>
                      <a:pt x="19" y="29"/>
                    </a:lnTo>
                    <a:lnTo>
                      <a:pt x="16" y="29"/>
                    </a:lnTo>
                    <a:lnTo>
                      <a:pt x="16" y="29"/>
                    </a:lnTo>
                    <a:lnTo>
                      <a:pt x="16" y="29"/>
                    </a:lnTo>
                    <a:lnTo>
                      <a:pt x="16" y="26"/>
                    </a:lnTo>
                    <a:lnTo>
                      <a:pt x="14" y="26"/>
                    </a:lnTo>
                    <a:lnTo>
                      <a:pt x="14" y="26"/>
                    </a:lnTo>
                    <a:lnTo>
                      <a:pt x="12" y="26"/>
                    </a:lnTo>
                    <a:lnTo>
                      <a:pt x="12" y="26"/>
                    </a:lnTo>
                    <a:lnTo>
                      <a:pt x="12" y="26"/>
                    </a:lnTo>
                    <a:lnTo>
                      <a:pt x="9" y="26"/>
                    </a:lnTo>
                    <a:lnTo>
                      <a:pt x="9" y="26"/>
                    </a:lnTo>
                    <a:lnTo>
                      <a:pt x="7" y="26"/>
                    </a:lnTo>
                    <a:lnTo>
                      <a:pt x="7" y="26"/>
                    </a:lnTo>
                    <a:lnTo>
                      <a:pt x="7" y="26"/>
                    </a:lnTo>
                    <a:lnTo>
                      <a:pt x="7" y="26"/>
                    </a:lnTo>
                    <a:lnTo>
                      <a:pt x="7" y="26"/>
                    </a:lnTo>
                    <a:lnTo>
                      <a:pt x="5" y="26"/>
                    </a:lnTo>
                    <a:lnTo>
                      <a:pt x="5" y="26"/>
                    </a:lnTo>
                    <a:lnTo>
                      <a:pt x="5" y="26"/>
                    </a:lnTo>
                    <a:lnTo>
                      <a:pt x="5" y="26"/>
                    </a:lnTo>
                    <a:lnTo>
                      <a:pt x="2" y="26"/>
                    </a:lnTo>
                    <a:lnTo>
                      <a:pt x="2" y="26"/>
                    </a:lnTo>
                    <a:lnTo>
                      <a:pt x="0" y="26"/>
                    </a:lnTo>
                    <a:lnTo>
                      <a:pt x="0" y="26"/>
                    </a:lnTo>
                    <a:lnTo>
                      <a:pt x="0" y="26"/>
                    </a:lnTo>
                    <a:lnTo>
                      <a:pt x="0" y="24"/>
                    </a:lnTo>
                    <a:lnTo>
                      <a:pt x="0" y="24"/>
                    </a:lnTo>
                    <a:lnTo>
                      <a:pt x="2" y="24"/>
                    </a:lnTo>
                    <a:lnTo>
                      <a:pt x="2" y="24"/>
                    </a:lnTo>
                    <a:lnTo>
                      <a:pt x="2" y="21"/>
                    </a:lnTo>
                    <a:lnTo>
                      <a:pt x="2" y="21"/>
                    </a:lnTo>
                    <a:lnTo>
                      <a:pt x="2" y="21"/>
                    </a:lnTo>
                    <a:lnTo>
                      <a:pt x="5" y="21"/>
                    </a:lnTo>
                    <a:lnTo>
                      <a:pt x="5" y="19"/>
                    </a:lnTo>
                    <a:lnTo>
                      <a:pt x="5" y="19"/>
                    </a:lnTo>
                    <a:lnTo>
                      <a:pt x="5" y="19"/>
                    </a:lnTo>
                    <a:lnTo>
                      <a:pt x="5" y="19"/>
                    </a:lnTo>
                    <a:lnTo>
                      <a:pt x="5" y="17"/>
                    </a:lnTo>
                    <a:lnTo>
                      <a:pt x="7" y="17"/>
                    </a:lnTo>
                    <a:lnTo>
                      <a:pt x="7" y="17"/>
                    </a:lnTo>
                    <a:lnTo>
                      <a:pt x="7" y="17"/>
                    </a:lnTo>
                    <a:lnTo>
                      <a:pt x="7" y="17"/>
                    </a:lnTo>
                    <a:lnTo>
                      <a:pt x="7" y="14"/>
                    </a:lnTo>
                    <a:lnTo>
                      <a:pt x="7" y="14"/>
                    </a:lnTo>
                    <a:lnTo>
                      <a:pt x="7" y="14"/>
                    </a:lnTo>
                    <a:lnTo>
                      <a:pt x="7" y="12"/>
                    </a:lnTo>
                    <a:lnTo>
                      <a:pt x="9" y="12"/>
                    </a:lnTo>
                    <a:lnTo>
                      <a:pt x="9" y="12"/>
                    </a:lnTo>
                    <a:lnTo>
                      <a:pt x="9" y="10"/>
                    </a:lnTo>
                    <a:lnTo>
                      <a:pt x="9" y="10"/>
                    </a:lnTo>
                    <a:lnTo>
                      <a:pt x="9" y="10"/>
                    </a:lnTo>
                    <a:lnTo>
                      <a:pt x="9" y="7"/>
                    </a:lnTo>
                    <a:lnTo>
                      <a:pt x="12" y="7"/>
                    </a:lnTo>
                    <a:lnTo>
                      <a:pt x="12" y="7"/>
                    </a:lnTo>
                    <a:lnTo>
                      <a:pt x="12" y="7"/>
                    </a:lnTo>
                    <a:lnTo>
                      <a:pt x="12" y="5"/>
                    </a:lnTo>
                    <a:lnTo>
                      <a:pt x="12" y="5"/>
                    </a:lnTo>
                    <a:lnTo>
                      <a:pt x="12" y="5"/>
                    </a:lnTo>
                    <a:lnTo>
                      <a:pt x="12" y="2"/>
                    </a:lnTo>
                    <a:lnTo>
                      <a:pt x="12" y="2"/>
                    </a:lnTo>
                    <a:lnTo>
                      <a:pt x="12" y="2"/>
                    </a:lnTo>
                    <a:lnTo>
                      <a:pt x="14" y="2"/>
                    </a:lnTo>
                    <a:lnTo>
                      <a:pt x="14" y="2"/>
                    </a:lnTo>
                    <a:lnTo>
                      <a:pt x="16" y="2"/>
                    </a:lnTo>
                    <a:lnTo>
                      <a:pt x="16" y="2"/>
                    </a:lnTo>
                    <a:lnTo>
                      <a:pt x="16" y="0"/>
                    </a:lnTo>
                    <a:lnTo>
                      <a:pt x="16" y="0"/>
                    </a:lnTo>
                    <a:lnTo>
                      <a:pt x="19" y="0"/>
                    </a:lnTo>
                    <a:lnTo>
                      <a:pt x="19" y="0"/>
                    </a:lnTo>
                    <a:lnTo>
                      <a:pt x="19" y="0"/>
                    </a:lnTo>
                    <a:lnTo>
                      <a:pt x="21" y="0"/>
                    </a:lnTo>
                    <a:lnTo>
                      <a:pt x="21" y="0"/>
                    </a:lnTo>
                    <a:lnTo>
                      <a:pt x="23" y="0"/>
                    </a:lnTo>
                    <a:lnTo>
                      <a:pt x="23" y="0"/>
                    </a:lnTo>
                    <a:lnTo>
                      <a:pt x="23" y="0"/>
                    </a:lnTo>
                    <a:lnTo>
                      <a:pt x="26" y="0"/>
                    </a:lnTo>
                    <a:lnTo>
                      <a:pt x="26"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2" name="Freeform 124"/>
              <p:cNvSpPr>
                <a:spLocks/>
              </p:cNvSpPr>
              <p:nvPr/>
            </p:nvSpPr>
            <p:spPr bwMode="auto">
              <a:xfrm>
                <a:off x="1830" y="1990"/>
                <a:ext cx="40" cy="40"/>
              </a:xfrm>
              <a:custGeom>
                <a:avLst/>
                <a:gdLst/>
                <a:ahLst/>
                <a:cxnLst>
                  <a:cxn ang="0">
                    <a:pos x="28" y="2"/>
                  </a:cxn>
                  <a:cxn ang="0">
                    <a:pos x="31" y="2"/>
                  </a:cxn>
                  <a:cxn ang="0">
                    <a:pos x="33" y="2"/>
                  </a:cxn>
                  <a:cxn ang="0">
                    <a:pos x="35" y="2"/>
                  </a:cxn>
                  <a:cxn ang="0">
                    <a:pos x="38" y="5"/>
                  </a:cxn>
                  <a:cxn ang="0">
                    <a:pos x="38" y="7"/>
                  </a:cxn>
                  <a:cxn ang="0">
                    <a:pos x="38" y="10"/>
                  </a:cxn>
                  <a:cxn ang="0">
                    <a:pos x="38" y="14"/>
                  </a:cxn>
                  <a:cxn ang="0">
                    <a:pos x="35" y="14"/>
                  </a:cxn>
                  <a:cxn ang="0">
                    <a:pos x="33" y="14"/>
                  </a:cxn>
                  <a:cxn ang="0">
                    <a:pos x="31" y="14"/>
                  </a:cxn>
                  <a:cxn ang="0">
                    <a:pos x="28" y="17"/>
                  </a:cxn>
                  <a:cxn ang="0">
                    <a:pos x="28" y="19"/>
                  </a:cxn>
                  <a:cxn ang="0">
                    <a:pos x="31" y="17"/>
                  </a:cxn>
                  <a:cxn ang="0">
                    <a:pos x="33" y="19"/>
                  </a:cxn>
                  <a:cxn ang="0">
                    <a:pos x="33" y="24"/>
                  </a:cxn>
                  <a:cxn ang="0">
                    <a:pos x="33" y="26"/>
                  </a:cxn>
                  <a:cxn ang="0">
                    <a:pos x="35" y="29"/>
                  </a:cxn>
                  <a:cxn ang="0">
                    <a:pos x="38" y="31"/>
                  </a:cxn>
                  <a:cxn ang="0">
                    <a:pos x="38" y="33"/>
                  </a:cxn>
                  <a:cxn ang="0">
                    <a:pos x="40" y="36"/>
                  </a:cxn>
                  <a:cxn ang="0">
                    <a:pos x="40" y="38"/>
                  </a:cxn>
                  <a:cxn ang="0">
                    <a:pos x="38" y="40"/>
                  </a:cxn>
                  <a:cxn ang="0">
                    <a:pos x="35" y="40"/>
                  </a:cxn>
                  <a:cxn ang="0">
                    <a:pos x="31" y="40"/>
                  </a:cxn>
                  <a:cxn ang="0">
                    <a:pos x="28" y="40"/>
                  </a:cxn>
                  <a:cxn ang="0">
                    <a:pos x="23" y="40"/>
                  </a:cxn>
                  <a:cxn ang="0">
                    <a:pos x="23" y="38"/>
                  </a:cxn>
                  <a:cxn ang="0">
                    <a:pos x="21" y="36"/>
                  </a:cxn>
                  <a:cxn ang="0">
                    <a:pos x="21" y="31"/>
                  </a:cxn>
                  <a:cxn ang="0">
                    <a:pos x="19" y="29"/>
                  </a:cxn>
                  <a:cxn ang="0">
                    <a:pos x="16" y="29"/>
                  </a:cxn>
                  <a:cxn ang="0">
                    <a:pos x="14" y="26"/>
                  </a:cxn>
                  <a:cxn ang="0">
                    <a:pos x="9" y="26"/>
                  </a:cxn>
                  <a:cxn ang="0">
                    <a:pos x="7" y="26"/>
                  </a:cxn>
                  <a:cxn ang="0">
                    <a:pos x="5" y="26"/>
                  </a:cxn>
                  <a:cxn ang="0">
                    <a:pos x="2" y="26"/>
                  </a:cxn>
                  <a:cxn ang="0">
                    <a:pos x="0" y="24"/>
                  </a:cxn>
                  <a:cxn ang="0">
                    <a:pos x="2" y="21"/>
                  </a:cxn>
                  <a:cxn ang="0">
                    <a:pos x="5" y="19"/>
                  </a:cxn>
                  <a:cxn ang="0">
                    <a:pos x="5" y="17"/>
                  </a:cxn>
                  <a:cxn ang="0">
                    <a:pos x="7" y="17"/>
                  </a:cxn>
                  <a:cxn ang="0">
                    <a:pos x="7" y="12"/>
                  </a:cxn>
                  <a:cxn ang="0">
                    <a:pos x="9" y="10"/>
                  </a:cxn>
                  <a:cxn ang="0">
                    <a:pos x="12" y="7"/>
                  </a:cxn>
                  <a:cxn ang="0">
                    <a:pos x="12" y="5"/>
                  </a:cxn>
                  <a:cxn ang="0">
                    <a:pos x="14" y="2"/>
                  </a:cxn>
                  <a:cxn ang="0">
                    <a:pos x="16" y="0"/>
                  </a:cxn>
                  <a:cxn ang="0">
                    <a:pos x="19" y="0"/>
                  </a:cxn>
                  <a:cxn ang="0">
                    <a:pos x="23" y="0"/>
                  </a:cxn>
                </a:cxnLst>
                <a:rect l="0" t="0" r="r" b="b"/>
                <a:pathLst>
                  <a:path w="40" h="40">
                    <a:moveTo>
                      <a:pt x="26" y="0"/>
                    </a:moveTo>
                    <a:lnTo>
                      <a:pt x="26" y="2"/>
                    </a:lnTo>
                    <a:lnTo>
                      <a:pt x="26" y="2"/>
                    </a:lnTo>
                    <a:lnTo>
                      <a:pt x="28" y="2"/>
                    </a:lnTo>
                    <a:lnTo>
                      <a:pt x="28" y="2"/>
                    </a:lnTo>
                    <a:lnTo>
                      <a:pt x="28" y="2"/>
                    </a:lnTo>
                    <a:lnTo>
                      <a:pt x="31" y="2"/>
                    </a:lnTo>
                    <a:lnTo>
                      <a:pt x="31" y="2"/>
                    </a:lnTo>
                    <a:lnTo>
                      <a:pt x="31" y="2"/>
                    </a:lnTo>
                    <a:lnTo>
                      <a:pt x="33" y="2"/>
                    </a:lnTo>
                    <a:lnTo>
                      <a:pt x="33" y="2"/>
                    </a:lnTo>
                    <a:lnTo>
                      <a:pt x="33" y="2"/>
                    </a:lnTo>
                    <a:lnTo>
                      <a:pt x="33" y="2"/>
                    </a:lnTo>
                    <a:lnTo>
                      <a:pt x="33" y="2"/>
                    </a:lnTo>
                    <a:lnTo>
                      <a:pt x="35" y="2"/>
                    </a:lnTo>
                    <a:lnTo>
                      <a:pt x="35" y="2"/>
                    </a:lnTo>
                    <a:lnTo>
                      <a:pt x="35" y="5"/>
                    </a:lnTo>
                    <a:lnTo>
                      <a:pt x="38" y="5"/>
                    </a:lnTo>
                    <a:lnTo>
                      <a:pt x="38" y="5"/>
                    </a:lnTo>
                    <a:lnTo>
                      <a:pt x="38" y="5"/>
                    </a:lnTo>
                    <a:lnTo>
                      <a:pt x="38" y="7"/>
                    </a:lnTo>
                    <a:lnTo>
                      <a:pt x="38" y="7"/>
                    </a:lnTo>
                    <a:lnTo>
                      <a:pt x="38" y="7"/>
                    </a:lnTo>
                    <a:lnTo>
                      <a:pt x="38" y="7"/>
                    </a:lnTo>
                    <a:lnTo>
                      <a:pt x="40" y="7"/>
                    </a:lnTo>
                    <a:lnTo>
                      <a:pt x="40" y="10"/>
                    </a:lnTo>
                    <a:lnTo>
                      <a:pt x="40" y="10"/>
                    </a:lnTo>
                    <a:lnTo>
                      <a:pt x="38" y="10"/>
                    </a:lnTo>
                    <a:lnTo>
                      <a:pt x="38" y="12"/>
                    </a:lnTo>
                    <a:lnTo>
                      <a:pt x="38" y="12"/>
                    </a:lnTo>
                    <a:lnTo>
                      <a:pt x="38" y="12"/>
                    </a:lnTo>
                    <a:lnTo>
                      <a:pt x="38" y="14"/>
                    </a:lnTo>
                    <a:lnTo>
                      <a:pt x="38" y="14"/>
                    </a:lnTo>
                    <a:lnTo>
                      <a:pt x="35" y="14"/>
                    </a:lnTo>
                    <a:lnTo>
                      <a:pt x="35" y="14"/>
                    </a:lnTo>
                    <a:lnTo>
                      <a:pt x="35" y="14"/>
                    </a:lnTo>
                    <a:lnTo>
                      <a:pt x="35" y="17"/>
                    </a:lnTo>
                    <a:lnTo>
                      <a:pt x="33" y="17"/>
                    </a:lnTo>
                    <a:lnTo>
                      <a:pt x="33" y="17"/>
                    </a:lnTo>
                    <a:lnTo>
                      <a:pt x="33" y="14"/>
                    </a:lnTo>
                    <a:lnTo>
                      <a:pt x="33" y="14"/>
                    </a:lnTo>
                    <a:lnTo>
                      <a:pt x="31" y="14"/>
                    </a:lnTo>
                    <a:lnTo>
                      <a:pt x="31" y="14"/>
                    </a:lnTo>
                    <a:lnTo>
                      <a:pt x="31" y="14"/>
                    </a:lnTo>
                    <a:lnTo>
                      <a:pt x="31" y="17"/>
                    </a:lnTo>
                    <a:lnTo>
                      <a:pt x="28" y="17"/>
                    </a:lnTo>
                    <a:lnTo>
                      <a:pt x="28" y="17"/>
                    </a:lnTo>
                    <a:lnTo>
                      <a:pt x="28" y="17"/>
                    </a:lnTo>
                    <a:lnTo>
                      <a:pt x="26" y="17"/>
                    </a:lnTo>
                    <a:lnTo>
                      <a:pt x="26" y="17"/>
                    </a:lnTo>
                    <a:lnTo>
                      <a:pt x="28" y="17"/>
                    </a:lnTo>
                    <a:lnTo>
                      <a:pt x="28" y="19"/>
                    </a:lnTo>
                    <a:lnTo>
                      <a:pt x="28" y="19"/>
                    </a:lnTo>
                    <a:lnTo>
                      <a:pt x="31" y="19"/>
                    </a:lnTo>
                    <a:lnTo>
                      <a:pt x="31" y="17"/>
                    </a:lnTo>
                    <a:lnTo>
                      <a:pt x="31" y="17"/>
                    </a:lnTo>
                    <a:lnTo>
                      <a:pt x="31" y="17"/>
                    </a:lnTo>
                    <a:lnTo>
                      <a:pt x="31" y="19"/>
                    </a:lnTo>
                    <a:lnTo>
                      <a:pt x="33" y="19"/>
                    </a:lnTo>
                    <a:lnTo>
                      <a:pt x="33" y="19"/>
                    </a:lnTo>
                    <a:lnTo>
                      <a:pt x="33" y="19"/>
                    </a:lnTo>
                    <a:lnTo>
                      <a:pt x="33" y="21"/>
                    </a:lnTo>
                    <a:lnTo>
                      <a:pt x="33" y="21"/>
                    </a:lnTo>
                    <a:lnTo>
                      <a:pt x="33" y="24"/>
                    </a:lnTo>
                    <a:lnTo>
                      <a:pt x="33" y="24"/>
                    </a:lnTo>
                    <a:lnTo>
                      <a:pt x="33" y="24"/>
                    </a:lnTo>
                    <a:lnTo>
                      <a:pt x="33" y="26"/>
                    </a:lnTo>
                    <a:lnTo>
                      <a:pt x="33" y="26"/>
                    </a:lnTo>
                    <a:lnTo>
                      <a:pt x="33" y="26"/>
                    </a:lnTo>
                    <a:lnTo>
                      <a:pt x="35" y="26"/>
                    </a:lnTo>
                    <a:lnTo>
                      <a:pt x="35" y="29"/>
                    </a:lnTo>
                    <a:lnTo>
                      <a:pt x="35" y="29"/>
                    </a:lnTo>
                    <a:lnTo>
                      <a:pt x="35" y="29"/>
                    </a:lnTo>
                    <a:lnTo>
                      <a:pt x="35" y="31"/>
                    </a:lnTo>
                    <a:lnTo>
                      <a:pt x="38" y="31"/>
                    </a:lnTo>
                    <a:lnTo>
                      <a:pt x="38" y="31"/>
                    </a:lnTo>
                    <a:lnTo>
                      <a:pt x="38" y="31"/>
                    </a:lnTo>
                    <a:lnTo>
                      <a:pt x="38" y="33"/>
                    </a:lnTo>
                    <a:lnTo>
                      <a:pt x="38" y="33"/>
                    </a:lnTo>
                    <a:lnTo>
                      <a:pt x="38" y="33"/>
                    </a:lnTo>
                    <a:lnTo>
                      <a:pt x="38" y="33"/>
                    </a:lnTo>
                    <a:lnTo>
                      <a:pt x="38" y="33"/>
                    </a:lnTo>
                    <a:lnTo>
                      <a:pt x="38" y="36"/>
                    </a:lnTo>
                    <a:lnTo>
                      <a:pt x="40" y="36"/>
                    </a:lnTo>
                    <a:lnTo>
                      <a:pt x="40" y="36"/>
                    </a:lnTo>
                    <a:lnTo>
                      <a:pt x="40" y="38"/>
                    </a:lnTo>
                    <a:lnTo>
                      <a:pt x="40" y="38"/>
                    </a:lnTo>
                    <a:lnTo>
                      <a:pt x="40" y="38"/>
                    </a:lnTo>
                    <a:lnTo>
                      <a:pt x="40" y="38"/>
                    </a:lnTo>
                    <a:lnTo>
                      <a:pt x="40" y="40"/>
                    </a:lnTo>
                    <a:lnTo>
                      <a:pt x="40" y="40"/>
                    </a:lnTo>
                    <a:lnTo>
                      <a:pt x="38" y="40"/>
                    </a:lnTo>
                    <a:lnTo>
                      <a:pt x="38" y="40"/>
                    </a:lnTo>
                    <a:lnTo>
                      <a:pt x="38" y="40"/>
                    </a:lnTo>
                    <a:lnTo>
                      <a:pt x="35" y="40"/>
                    </a:lnTo>
                    <a:lnTo>
                      <a:pt x="35" y="40"/>
                    </a:lnTo>
                    <a:lnTo>
                      <a:pt x="33" y="40"/>
                    </a:lnTo>
                    <a:lnTo>
                      <a:pt x="33" y="40"/>
                    </a:lnTo>
                    <a:lnTo>
                      <a:pt x="33" y="40"/>
                    </a:lnTo>
                    <a:lnTo>
                      <a:pt x="31" y="40"/>
                    </a:lnTo>
                    <a:lnTo>
                      <a:pt x="31" y="40"/>
                    </a:lnTo>
                    <a:lnTo>
                      <a:pt x="31" y="40"/>
                    </a:lnTo>
                    <a:lnTo>
                      <a:pt x="28" y="40"/>
                    </a:lnTo>
                    <a:lnTo>
                      <a:pt x="28" y="40"/>
                    </a:lnTo>
                    <a:lnTo>
                      <a:pt x="26" y="40"/>
                    </a:lnTo>
                    <a:lnTo>
                      <a:pt x="26" y="40"/>
                    </a:lnTo>
                    <a:lnTo>
                      <a:pt x="26" y="40"/>
                    </a:lnTo>
                    <a:lnTo>
                      <a:pt x="23" y="40"/>
                    </a:lnTo>
                    <a:lnTo>
                      <a:pt x="23" y="38"/>
                    </a:lnTo>
                    <a:lnTo>
                      <a:pt x="23" y="38"/>
                    </a:lnTo>
                    <a:lnTo>
                      <a:pt x="23" y="38"/>
                    </a:lnTo>
                    <a:lnTo>
                      <a:pt x="23" y="38"/>
                    </a:lnTo>
                    <a:lnTo>
                      <a:pt x="23" y="38"/>
                    </a:lnTo>
                    <a:lnTo>
                      <a:pt x="21" y="38"/>
                    </a:lnTo>
                    <a:lnTo>
                      <a:pt x="21" y="36"/>
                    </a:lnTo>
                    <a:lnTo>
                      <a:pt x="21" y="36"/>
                    </a:lnTo>
                    <a:lnTo>
                      <a:pt x="21" y="33"/>
                    </a:lnTo>
                    <a:lnTo>
                      <a:pt x="21" y="33"/>
                    </a:lnTo>
                    <a:lnTo>
                      <a:pt x="21" y="31"/>
                    </a:lnTo>
                    <a:lnTo>
                      <a:pt x="21" y="31"/>
                    </a:lnTo>
                    <a:lnTo>
                      <a:pt x="21" y="31"/>
                    </a:lnTo>
                    <a:lnTo>
                      <a:pt x="19" y="31"/>
                    </a:lnTo>
                    <a:lnTo>
                      <a:pt x="19" y="29"/>
                    </a:lnTo>
                    <a:lnTo>
                      <a:pt x="19" y="29"/>
                    </a:lnTo>
                    <a:lnTo>
                      <a:pt x="19" y="29"/>
                    </a:lnTo>
                    <a:lnTo>
                      <a:pt x="19" y="29"/>
                    </a:lnTo>
                    <a:lnTo>
                      <a:pt x="16" y="29"/>
                    </a:lnTo>
                    <a:lnTo>
                      <a:pt x="16" y="29"/>
                    </a:lnTo>
                    <a:lnTo>
                      <a:pt x="16" y="29"/>
                    </a:lnTo>
                    <a:lnTo>
                      <a:pt x="16" y="26"/>
                    </a:lnTo>
                    <a:lnTo>
                      <a:pt x="14" y="26"/>
                    </a:lnTo>
                    <a:lnTo>
                      <a:pt x="14" y="26"/>
                    </a:lnTo>
                    <a:lnTo>
                      <a:pt x="12" y="26"/>
                    </a:lnTo>
                    <a:lnTo>
                      <a:pt x="12" y="26"/>
                    </a:lnTo>
                    <a:lnTo>
                      <a:pt x="12" y="26"/>
                    </a:lnTo>
                    <a:lnTo>
                      <a:pt x="9" y="26"/>
                    </a:lnTo>
                    <a:lnTo>
                      <a:pt x="9" y="26"/>
                    </a:lnTo>
                    <a:lnTo>
                      <a:pt x="7" y="26"/>
                    </a:lnTo>
                    <a:lnTo>
                      <a:pt x="7" y="26"/>
                    </a:lnTo>
                    <a:lnTo>
                      <a:pt x="7" y="26"/>
                    </a:lnTo>
                    <a:lnTo>
                      <a:pt x="7" y="26"/>
                    </a:lnTo>
                    <a:lnTo>
                      <a:pt x="7" y="26"/>
                    </a:lnTo>
                    <a:lnTo>
                      <a:pt x="5" y="26"/>
                    </a:lnTo>
                    <a:lnTo>
                      <a:pt x="5" y="26"/>
                    </a:lnTo>
                    <a:lnTo>
                      <a:pt x="5" y="26"/>
                    </a:lnTo>
                    <a:lnTo>
                      <a:pt x="5" y="26"/>
                    </a:lnTo>
                    <a:lnTo>
                      <a:pt x="2" y="26"/>
                    </a:lnTo>
                    <a:lnTo>
                      <a:pt x="2" y="26"/>
                    </a:lnTo>
                    <a:lnTo>
                      <a:pt x="0" y="26"/>
                    </a:lnTo>
                    <a:lnTo>
                      <a:pt x="0" y="26"/>
                    </a:lnTo>
                    <a:lnTo>
                      <a:pt x="0" y="26"/>
                    </a:lnTo>
                    <a:lnTo>
                      <a:pt x="0" y="24"/>
                    </a:lnTo>
                    <a:lnTo>
                      <a:pt x="0" y="24"/>
                    </a:lnTo>
                    <a:lnTo>
                      <a:pt x="2" y="24"/>
                    </a:lnTo>
                    <a:lnTo>
                      <a:pt x="2" y="24"/>
                    </a:lnTo>
                    <a:lnTo>
                      <a:pt x="2" y="21"/>
                    </a:lnTo>
                    <a:lnTo>
                      <a:pt x="2" y="21"/>
                    </a:lnTo>
                    <a:lnTo>
                      <a:pt x="2" y="21"/>
                    </a:lnTo>
                    <a:lnTo>
                      <a:pt x="5" y="21"/>
                    </a:lnTo>
                    <a:lnTo>
                      <a:pt x="5" y="19"/>
                    </a:lnTo>
                    <a:lnTo>
                      <a:pt x="5" y="19"/>
                    </a:lnTo>
                    <a:lnTo>
                      <a:pt x="5" y="19"/>
                    </a:lnTo>
                    <a:lnTo>
                      <a:pt x="5" y="19"/>
                    </a:lnTo>
                    <a:lnTo>
                      <a:pt x="5" y="17"/>
                    </a:lnTo>
                    <a:lnTo>
                      <a:pt x="7" y="17"/>
                    </a:lnTo>
                    <a:lnTo>
                      <a:pt x="7" y="17"/>
                    </a:lnTo>
                    <a:lnTo>
                      <a:pt x="7" y="17"/>
                    </a:lnTo>
                    <a:lnTo>
                      <a:pt x="7" y="17"/>
                    </a:lnTo>
                    <a:lnTo>
                      <a:pt x="7" y="14"/>
                    </a:lnTo>
                    <a:lnTo>
                      <a:pt x="7" y="14"/>
                    </a:lnTo>
                    <a:lnTo>
                      <a:pt x="7" y="14"/>
                    </a:lnTo>
                    <a:lnTo>
                      <a:pt x="7" y="12"/>
                    </a:lnTo>
                    <a:lnTo>
                      <a:pt x="9" y="12"/>
                    </a:lnTo>
                    <a:lnTo>
                      <a:pt x="9" y="12"/>
                    </a:lnTo>
                    <a:lnTo>
                      <a:pt x="9" y="10"/>
                    </a:lnTo>
                    <a:lnTo>
                      <a:pt x="9" y="10"/>
                    </a:lnTo>
                    <a:lnTo>
                      <a:pt x="9" y="10"/>
                    </a:lnTo>
                    <a:lnTo>
                      <a:pt x="9" y="7"/>
                    </a:lnTo>
                    <a:lnTo>
                      <a:pt x="12" y="7"/>
                    </a:lnTo>
                    <a:lnTo>
                      <a:pt x="12" y="7"/>
                    </a:lnTo>
                    <a:lnTo>
                      <a:pt x="12" y="7"/>
                    </a:lnTo>
                    <a:lnTo>
                      <a:pt x="12" y="5"/>
                    </a:lnTo>
                    <a:lnTo>
                      <a:pt x="12" y="5"/>
                    </a:lnTo>
                    <a:lnTo>
                      <a:pt x="12" y="5"/>
                    </a:lnTo>
                    <a:lnTo>
                      <a:pt x="12" y="2"/>
                    </a:lnTo>
                    <a:lnTo>
                      <a:pt x="12" y="2"/>
                    </a:lnTo>
                    <a:lnTo>
                      <a:pt x="12" y="2"/>
                    </a:lnTo>
                    <a:lnTo>
                      <a:pt x="14" y="2"/>
                    </a:lnTo>
                    <a:lnTo>
                      <a:pt x="14" y="2"/>
                    </a:lnTo>
                    <a:lnTo>
                      <a:pt x="16" y="2"/>
                    </a:lnTo>
                    <a:lnTo>
                      <a:pt x="16" y="2"/>
                    </a:lnTo>
                    <a:lnTo>
                      <a:pt x="16" y="0"/>
                    </a:lnTo>
                    <a:lnTo>
                      <a:pt x="16" y="0"/>
                    </a:lnTo>
                    <a:lnTo>
                      <a:pt x="19" y="0"/>
                    </a:lnTo>
                    <a:lnTo>
                      <a:pt x="19" y="0"/>
                    </a:lnTo>
                    <a:lnTo>
                      <a:pt x="19" y="0"/>
                    </a:lnTo>
                    <a:lnTo>
                      <a:pt x="21" y="0"/>
                    </a:lnTo>
                    <a:lnTo>
                      <a:pt x="21" y="0"/>
                    </a:lnTo>
                    <a:lnTo>
                      <a:pt x="23" y="0"/>
                    </a:lnTo>
                    <a:lnTo>
                      <a:pt x="23" y="0"/>
                    </a:lnTo>
                    <a:lnTo>
                      <a:pt x="23" y="0"/>
                    </a:lnTo>
                    <a:lnTo>
                      <a:pt x="26" y="0"/>
                    </a:lnTo>
                    <a:lnTo>
                      <a:pt x="26"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3" name="Freeform 125"/>
              <p:cNvSpPr>
                <a:spLocks/>
              </p:cNvSpPr>
              <p:nvPr/>
            </p:nvSpPr>
            <p:spPr bwMode="auto">
              <a:xfrm>
                <a:off x="3532" y="1774"/>
                <a:ext cx="82" cy="114"/>
              </a:xfrm>
              <a:custGeom>
                <a:avLst/>
                <a:gdLst/>
                <a:ahLst/>
                <a:cxnLst>
                  <a:cxn ang="0">
                    <a:pos x="49" y="98"/>
                  </a:cxn>
                  <a:cxn ang="0">
                    <a:pos x="45" y="100"/>
                  </a:cxn>
                  <a:cxn ang="0">
                    <a:pos x="42" y="107"/>
                  </a:cxn>
                  <a:cxn ang="0">
                    <a:pos x="37" y="105"/>
                  </a:cxn>
                  <a:cxn ang="0">
                    <a:pos x="35" y="105"/>
                  </a:cxn>
                  <a:cxn ang="0">
                    <a:pos x="28" y="107"/>
                  </a:cxn>
                  <a:cxn ang="0">
                    <a:pos x="21" y="109"/>
                  </a:cxn>
                  <a:cxn ang="0">
                    <a:pos x="16" y="114"/>
                  </a:cxn>
                  <a:cxn ang="0">
                    <a:pos x="14" y="109"/>
                  </a:cxn>
                  <a:cxn ang="0">
                    <a:pos x="11" y="109"/>
                  </a:cxn>
                  <a:cxn ang="0">
                    <a:pos x="4" y="112"/>
                  </a:cxn>
                  <a:cxn ang="0">
                    <a:pos x="2" y="109"/>
                  </a:cxn>
                  <a:cxn ang="0">
                    <a:pos x="4" y="105"/>
                  </a:cxn>
                  <a:cxn ang="0">
                    <a:pos x="0" y="100"/>
                  </a:cxn>
                  <a:cxn ang="0">
                    <a:pos x="4" y="93"/>
                  </a:cxn>
                  <a:cxn ang="0">
                    <a:pos x="7" y="88"/>
                  </a:cxn>
                  <a:cxn ang="0">
                    <a:pos x="9" y="88"/>
                  </a:cxn>
                  <a:cxn ang="0">
                    <a:pos x="11" y="83"/>
                  </a:cxn>
                  <a:cxn ang="0">
                    <a:pos x="14" y="76"/>
                  </a:cxn>
                  <a:cxn ang="0">
                    <a:pos x="19" y="69"/>
                  </a:cxn>
                  <a:cxn ang="0">
                    <a:pos x="16" y="64"/>
                  </a:cxn>
                  <a:cxn ang="0">
                    <a:pos x="14" y="57"/>
                  </a:cxn>
                  <a:cxn ang="0">
                    <a:pos x="11" y="55"/>
                  </a:cxn>
                  <a:cxn ang="0">
                    <a:pos x="7" y="50"/>
                  </a:cxn>
                  <a:cxn ang="0">
                    <a:pos x="7" y="45"/>
                  </a:cxn>
                  <a:cxn ang="0">
                    <a:pos x="11" y="41"/>
                  </a:cxn>
                  <a:cxn ang="0">
                    <a:pos x="16" y="36"/>
                  </a:cxn>
                  <a:cxn ang="0">
                    <a:pos x="9" y="36"/>
                  </a:cxn>
                  <a:cxn ang="0">
                    <a:pos x="2" y="41"/>
                  </a:cxn>
                  <a:cxn ang="0">
                    <a:pos x="7" y="36"/>
                  </a:cxn>
                  <a:cxn ang="0">
                    <a:pos x="9" y="36"/>
                  </a:cxn>
                  <a:cxn ang="0">
                    <a:pos x="14" y="34"/>
                  </a:cxn>
                  <a:cxn ang="0">
                    <a:pos x="19" y="31"/>
                  </a:cxn>
                  <a:cxn ang="0">
                    <a:pos x="11" y="31"/>
                  </a:cxn>
                  <a:cxn ang="0">
                    <a:pos x="7" y="26"/>
                  </a:cxn>
                  <a:cxn ang="0">
                    <a:pos x="11" y="19"/>
                  </a:cxn>
                  <a:cxn ang="0">
                    <a:pos x="19" y="22"/>
                  </a:cxn>
                  <a:cxn ang="0">
                    <a:pos x="23" y="15"/>
                  </a:cxn>
                  <a:cxn ang="0">
                    <a:pos x="28" y="8"/>
                  </a:cxn>
                  <a:cxn ang="0">
                    <a:pos x="35" y="8"/>
                  </a:cxn>
                  <a:cxn ang="0">
                    <a:pos x="42" y="8"/>
                  </a:cxn>
                  <a:cxn ang="0">
                    <a:pos x="49" y="8"/>
                  </a:cxn>
                  <a:cxn ang="0">
                    <a:pos x="54" y="0"/>
                  </a:cxn>
                  <a:cxn ang="0">
                    <a:pos x="59" y="5"/>
                  </a:cxn>
                  <a:cxn ang="0">
                    <a:pos x="61" y="15"/>
                  </a:cxn>
                  <a:cxn ang="0">
                    <a:pos x="66" y="19"/>
                  </a:cxn>
                  <a:cxn ang="0">
                    <a:pos x="71" y="26"/>
                  </a:cxn>
                  <a:cxn ang="0">
                    <a:pos x="75" y="34"/>
                  </a:cxn>
                  <a:cxn ang="0">
                    <a:pos x="78" y="41"/>
                  </a:cxn>
                  <a:cxn ang="0">
                    <a:pos x="80" y="50"/>
                  </a:cxn>
                  <a:cxn ang="0">
                    <a:pos x="78" y="60"/>
                  </a:cxn>
                  <a:cxn ang="0">
                    <a:pos x="80" y="64"/>
                  </a:cxn>
                  <a:cxn ang="0">
                    <a:pos x="80" y="74"/>
                  </a:cxn>
                  <a:cxn ang="0">
                    <a:pos x="75" y="81"/>
                  </a:cxn>
                  <a:cxn ang="0">
                    <a:pos x="73" y="88"/>
                  </a:cxn>
                  <a:cxn ang="0">
                    <a:pos x="68" y="90"/>
                  </a:cxn>
                  <a:cxn ang="0">
                    <a:pos x="64" y="93"/>
                  </a:cxn>
                  <a:cxn ang="0">
                    <a:pos x="61" y="100"/>
                  </a:cxn>
                  <a:cxn ang="0">
                    <a:pos x="56" y="100"/>
                  </a:cxn>
                </a:cxnLst>
                <a:rect l="0" t="0" r="r" b="b"/>
                <a:pathLst>
                  <a:path w="82" h="114">
                    <a:moveTo>
                      <a:pt x="52" y="102"/>
                    </a:moveTo>
                    <a:lnTo>
                      <a:pt x="52" y="102"/>
                    </a:lnTo>
                    <a:lnTo>
                      <a:pt x="52" y="100"/>
                    </a:lnTo>
                    <a:lnTo>
                      <a:pt x="49" y="100"/>
                    </a:lnTo>
                    <a:lnTo>
                      <a:pt x="49" y="100"/>
                    </a:lnTo>
                    <a:lnTo>
                      <a:pt x="52" y="100"/>
                    </a:lnTo>
                    <a:lnTo>
                      <a:pt x="52" y="100"/>
                    </a:lnTo>
                    <a:lnTo>
                      <a:pt x="52" y="98"/>
                    </a:lnTo>
                    <a:lnTo>
                      <a:pt x="52" y="98"/>
                    </a:lnTo>
                    <a:lnTo>
                      <a:pt x="52" y="98"/>
                    </a:lnTo>
                    <a:lnTo>
                      <a:pt x="49" y="98"/>
                    </a:lnTo>
                    <a:lnTo>
                      <a:pt x="49" y="98"/>
                    </a:lnTo>
                    <a:lnTo>
                      <a:pt x="49" y="98"/>
                    </a:lnTo>
                    <a:lnTo>
                      <a:pt x="49" y="98"/>
                    </a:lnTo>
                    <a:lnTo>
                      <a:pt x="49" y="100"/>
                    </a:lnTo>
                    <a:lnTo>
                      <a:pt x="49" y="100"/>
                    </a:lnTo>
                    <a:lnTo>
                      <a:pt x="47" y="100"/>
                    </a:lnTo>
                    <a:lnTo>
                      <a:pt x="47" y="100"/>
                    </a:lnTo>
                    <a:lnTo>
                      <a:pt x="47" y="100"/>
                    </a:lnTo>
                    <a:lnTo>
                      <a:pt x="47" y="100"/>
                    </a:lnTo>
                    <a:lnTo>
                      <a:pt x="45" y="100"/>
                    </a:lnTo>
                    <a:lnTo>
                      <a:pt x="45" y="100"/>
                    </a:lnTo>
                    <a:lnTo>
                      <a:pt x="42" y="100"/>
                    </a:lnTo>
                    <a:lnTo>
                      <a:pt x="42" y="100"/>
                    </a:lnTo>
                    <a:lnTo>
                      <a:pt x="42" y="102"/>
                    </a:lnTo>
                    <a:lnTo>
                      <a:pt x="42" y="102"/>
                    </a:lnTo>
                    <a:lnTo>
                      <a:pt x="42" y="105"/>
                    </a:lnTo>
                    <a:lnTo>
                      <a:pt x="42" y="105"/>
                    </a:lnTo>
                    <a:lnTo>
                      <a:pt x="42" y="105"/>
                    </a:lnTo>
                    <a:lnTo>
                      <a:pt x="42" y="107"/>
                    </a:lnTo>
                    <a:lnTo>
                      <a:pt x="42" y="107"/>
                    </a:lnTo>
                    <a:lnTo>
                      <a:pt x="42" y="107"/>
                    </a:lnTo>
                    <a:lnTo>
                      <a:pt x="42" y="107"/>
                    </a:lnTo>
                    <a:lnTo>
                      <a:pt x="42" y="107"/>
                    </a:lnTo>
                    <a:lnTo>
                      <a:pt x="42" y="105"/>
                    </a:lnTo>
                    <a:lnTo>
                      <a:pt x="40" y="105"/>
                    </a:lnTo>
                    <a:lnTo>
                      <a:pt x="40" y="105"/>
                    </a:lnTo>
                    <a:lnTo>
                      <a:pt x="40" y="105"/>
                    </a:lnTo>
                    <a:lnTo>
                      <a:pt x="40" y="105"/>
                    </a:lnTo>
                    <a:lnTo>
                      <a:pt x="40" y="105"/>
                    </a:lnTo>
                    <a:lnTo>
                      <a:pt x="37" y="105"/>
                    </a:lnTo>
                    <a:lnTo>
                      <a:pt x="37" y="102"/>
                    </a:lnTo>
                    <a:lnTo>
                      <a:pt x="37" y="102"/>
                    </a:lnTo>
                    <a:lnTo>
                      <a:pt x="37" y="105"/>
                    </a:lnTo>
                    <a:lnTo>
                      <a:pt x="35" y="105"/>
                    </a:lnTo>
                    <a:lnTo>
                      <a:pt x="35" y="105"/>
                    </a:lnTo>
                    <a:lnTo>
                      <a:pt x="37" y="105"/>
                    </a:lnTo>
                    <a:lnTo>
                      <a:pt x="37" y="105"/>
                    </a:lnTo>
                    <a:lnTo>
                      <a:pt x="37" y="107"/>
                    </a:lnTo>
                    <a:lnTo>
                      <a:pt x="37" y="107"/>
                    </a:lnTo>
                    <a:lnTo>
                      <a:pt x="35" y="107"/>
                    </a:lnTo>
                    <a:lnTo>
                      <a:pt x="35" y="107"/>
                    </a:lnTo>
                    <a:lnTo>
                      <a:pt x="35" y="107"/>
                    </a:lnTo>
                    <a:lnTo>
                      <a:pt x="35" y="107"/>
                    </a:lnTo>
                    <a:lnTo>
                      <a:pt x="35" y="105"/>
                    </a:lnTo>
                    <a:lnTo>
                      <a:pt x="33" y="105"/>
                    </a:lnTo>
                    <a:lnTo>
                      <a:pt x="33" y="107"/>
                    </a:lnTo>
                    <a:lnTo>
                      <a:pt x="33" y="107"/>
                    </a:lnTo>
                    <a:lnTo>
                      <a:pt x="33" y="107"/>
                    </a:lnTo>
                    <a:lnTo>
                      <a:pt x="33" y="107"/>
                    </a:lnTo>
                    <a:lnTo>
                      <a:pt x="33" y="109"/>
                    </a:lnTo>
                    <a:lnTo>
                      <a:pt x="30" y="109"/>
                    </a:lnTo>
                    <a:lnTo>
                      <a:pt x="30" y="107"/>
                    </a:lnTo>
                    <a:lnTo>
                      <a:pt x="30" y="107"/>
                    </a:lnTo>
                    <a:lnTo>
                      <a:pt x="30" y="107"/>
                    </a:lnTo>
                    <a:lnTo>
                      <a:pt x="28" y="107"/>
                    </a:lnTo>
                    <a:lnTo>
                      <a:pt x="28" y="107"/>
                    </a:lnTo>
                    <a:lnTo>
                      <a:pt x="28" y="107"/>
                    </a:lnTo>
                    <a:lnTo>
                      <a:pt x="28" y="109"/>
                    </a:lnTo>
                    <a:lnTo>
                      <a:pt x="28" y="109"/>
                    </a:lnTo>
                    <a:lnTo>
                      <a:pt x="28" y="109"/>
                    </a:lnTo>
                    <a:lnTo>
                      <a:pt x="26" y="109"/>
                    </a:lnTo>
                    <a:lnTo>
                      <a:pt x="26" y="109"/>
                    </a:lnTo>
                    <a:lnTo>
                      <a:pt x="26" y="109"/>
                    </a:lnTo>
                    <a:lnTo>
                      <a:pt x="23" y="109"/>
                    </a:lnTo>
                    <a:lnTo>
                      <a:pt x="23" y="109"/>
                    </a:lnTo>
                    <a:lnTo>
                      <a:pt x="21" y="109"/>
                    </a:lnTo>
                    <a:lnTo>
                      <a:pt x="21" y="109"/>
                    </a:lnTo>
                    <a:lnTo>
                      <a:pt x="21" y="112"/>
                    </a:lnTo>
                    <a:lnTo>
                      <a:pt x="21" y="112"/>
                    </a:lnTo>
                    <a:lnTo>
                      <a:pt x="21" y="114"/>
                    </a:lnTo>
                    <a:lnTo>
                      <a:pt x="21" y="114"/>
                    </a:lnTo>
                    <a:lnTo>
                      <a:pt x="19" y="114"/>
                    </a:lnTo>
                    <a:lnTo>
                      <a:pt x="19" y="114"/>
                    </a:lnTo>
                    <a:lnTo>
                      <a:pt x="19" y="114"/>
                    </a:lnTo>
                    <a:lnTo>
                      <a:pt x="19" y="114"/>
                    </a:lnTo>
                    <a:lnTo>
                      <a:pt x="19" y="114"/>
                    </a:lnTo>
                    <a:lnTo>
                      <a:pt x="16" y="114"/>
                    </a:lnTo>
                    <a:lnTo>
                      <a:pt x="16" y="114"/>
                    </a:lnTo>
                    <a:lnTo>
                      <a:pt x="14" y="114"/>
                    </a:lnTo>
                    <a:lnTo>
                      <a:pt x="14" y="114"/>
                    </a:lnTo>
                    <a:lnTo>
                      <a:pt x="14" y="114"/>
                    </a:lnTo>
                    <a:lnTo>
                      <a:pt x="14" y="114"/>
                    </a:lnTo>
                    <a:lnTo>
                      <a:pt x="14" y="112"/>
                    </a:lnTo>
                    <a:lnTo>
                      <a:pt x="14" y="112"/>
                    </a:lnTo>
                    <a:lnTo>
                      <a:pt x="16" y="112"/>
                    </a:lnTo>
                    <a:lnTo>
                      <a:pt x="16" y="112"/>
                    </a:lnTo>
                    <a:lnTo>
                      <a:pt x="14" y="112"/>
                    </a:lnTo>
                    <a:lnTo>
                      <a:pt x="14" y="109"/>
                    </a:lnTo>
                    <a:lnTo>
                      <a:pt x="14" y="109"/>
                    </a:lnTo>
                    <a:lnTo>
                      <a:pt x="14" y="109"/>
                    </a:lnTo>
                    <a:lnTo>
                      <a:pt x="14" y="107"/>
                    </a:lnTo>
                    <a:lnTo>
                      <a:pt x="14" y="107"/>
                    </a:lnTo>
                    <a:lnTo>
                      <a:pt x="14" y="107"/>
                    </a:lnTo>
                    <a:lnTo>
                      <a:pt x="14" y="105"/>
                    </a:lnTo>
                    <a:lnTo>
                      <a:pt x="11" y="105"/>
                    </a:lnTo>
                    <a:lnTo>
                      <a:pt x="11" y="107"/>
                    </a:lnTo>
                    <a:lnTo>
                      <a:pt x="11" y="107"/>
                    </a:lnTo>
                    <a:lnTo>
                      <a:pt x="11" y="107"/>
                    </a:lnTo>
                    <a:lnTo>
                      <a:pt x="11" y="109"/>
                    </a:lnTo>
                    <a:lnTo>
                      <a:pt x="9" y="109"/>
                    </a:lnTo>
                    <a:lnTo>
                      <a:pt x="9" y="109"/>
                    </a:lnTo>
                    <a:lnTo>
                      <a:pt x="9" y="109"/>
                    </a:lnTo>
                    <a:lnTo>
                      <a:pt x="7" y="109"/>
                    </a:lnTo>
                    <a:lnTo>
                      <a:pt x="7" y="109"/>
                    </a:lnTo>
                    <a:lnTo>
                      <a:pt x="7" y="109"/>
                    </a:lnTo>
                    <a:lnTo>
                      <a:pt x="7" y="112"/>
                    </a:lnTo>
                    <a:lnTo>
                      <a:pt x="7" y="112"/>
                    </a:lnTo>
                    <a:lnTo>
                      <a:pt x="7" y="112"/>
                    </a:lnTo>
                    <a:lnTo>
                      <a:pt x="4" y="112"/>
                    </a:lnTo>
                    <a:lnTo>
                      <a:pt x="4" y="112"/>
                    </a:lnTo>
                    <a:lnTo>
                      <a:pt x="2" y="112"/>
                    </a:lnTo>
                    <a:lnTo>
                      <a:pt x="2" y="112"/>
                    </a:lnTo>
                    <a:lnTo>
                      <a:pt x="2" y="112"/>
                    </a:lnTo>
                    <a:lnTo>
                      <a:pt x="2" y="114"/>
                    </a:lnTo>
                    <a:lnTo>
                      <a:pt x="0" y="114"/>
                    </a:lnTo>
                    <a:lnTo>
                      <a:pt x="0" y="112"/>
                    </a:lnTo>
                    <a:lnTo>
                      <a:pt x="0" y="112"/>
                    </a:lnTo>
                    <a:lnTo>
                      <a:pt x="2" y="112"/>
                    </a:lnTo>
                    <a:lnTo>
                      <a:pt x="2" y="109"/>
                    </a:lnTo>
                    <a:lnTo>
                      <a:pt x="2" y="109"/>
                    </a:lnTo>
                    <a:lnTo>
                      <a:pt x="2" y="109"/>
                    </a:lnTo>
                    <a:lnTo>
                      <a:pt x="2" y="109"/>
                    </a:lnTo>
                    <a:lnTo>
                      <a:pt x="2" y="109"/>
                    </a:lnTo>
                    <a:lnTo>
                      <a:pt x="2" y="107"/>
                    </a:lnTo>
                    <a:lnTo>
                      <a:pt x="2" y="107"/>
                    </a:lnTo>
                    <a:lnTo>
                      <a:pt x="2" y="107"/>
                    </a:lnTo>
                    <a:lnTo>
                      <a:pt x="4" y="107"/>
                    </a:lnTo>
                    <a:lnTo>
                      <a:pt x="4" y="107"/>
                    </a:lnTo>
                    <a:lnTo>
                      <a:pt x="4" y="107"/>
                    </a:lnTo>
                    <a:lnTo>
                      <a:pt x="4" y="107"/>
                    </a:lnTo>
                    <a:lnTo>
                      <a:pt x="4" y="105"/>
                    </a:lnTo>
                    <a:lnTo>
                      <a:pt x="4" y="105"/>
                    </a:lnTo>
                    <a:lnTo>
                      <a:pt x="4" y="105"/>
                    </a:lnTo>
                    <a:lnTo>
                      <a:pt x="4" y="105"/>
                    </a:lnTo>
                    <a:lnTo>
                      <a:pt x="2" y="105"/>
                    </a:lnTo>
                    <a:lnTo>
                      <a:pt x="2" y="102"/>
                    </a:lnTo>
                    <a:lnTo>
                      <a:pt x="2" y="102"/>
                    </a:lnTo>
                    <a:lnTo>
                      <a:pt x="2" y="102"/>
                    </a:lnTo>
                    <a:lnTo>
                      <a:pt x="0" y="102"/>
                    </a:lnTo>
                    <a:lnTo>
                      <a:pt x="0" y="102"/>
                    </a:lnTo>
                    <a:lnTo>
                      <a:pt x="0" y="102"/>
                    </a:lnTo>
                    <a:lnTo>
                      <a:pt x="0" y="102"/>
                    </a:lnTo>
                    <a:lnTo>
                      <a:pt x="0" y="100"/>
                    </a:lnTo>
                    <a:lnTo>
                      <a:pt x="2" y="100"/>
                    </a:lnTo>
                    <a:lnTo>
                      <a:pt x="2" y="100"/>
                    </a:lnTo>
                    <a:lnTo>
                      <a:pt x="2" y="98"/>
                    </a:lnTo>
                    <a:lnTo>
                      <a:pt x="2" y="98"/>
                    </a:lnTo>
                    <a:lnTo>
                      <a:pt x="2" y="98"/>
                    </a:lnTo>
                    <a:lnTo>
                      <a:pt x="2" y="98"/>
                    </a:lnTo>
                    <a:lnTo>
                      <a:pt x="2" y="95"/>
                    </a:lnTo>
                    <a:lnTo>
                      <a:pt x="2" y="95"/>
                    </a:lnTo>
                    <a:lnTo>
                      <a:pt x="2" y="95"/>
                    </a:lnTo>
                    <a:lnTo>
                      <a:pt x="4" y="95"/>
                    </a:lnTo>
                    <a:lnTo>
                      <a:pt x="4" y="93"/>
                    </a:lnTo>
                    <a:lnTo>
                      <a:pt x="4" y="93"/>
                    </a:lnTo>
                    <a:lnTo>
                      <a:pt x="7" y="93"/>
                    </a:lnTo>
                    <a:lnTo>
                      <a:pt x="7" y="93"/>
                    </a:lnTo>
                    <a:lnTo>
                      <a:pt x="7" y="90"/>
                    </a:lnTo>
                    <a:lnTo>
                      <a:pt x="4" y="90"/>
                    </a:lnTo>
                    <a:lnTo>
                      <a:pt x="4" y="90"/>
                    </a:lnTo>
                    <a:lnTo>
                      <a:pt x="4" y="90"/>
                    </a:lnTo>
                    <a:lnTo>
                      <a:pt x="4" y="88"/>
                    </a:lnTo>
                    <a:lnTo>
                      <a:pt x="4" y="88"/>
                    </a:lnTo>
                    <a:lnTo>
                      <a:pt x="7" y="88"/>
                    </a:lnTo>
                    <a:lnTo>
                      <a:pt x="7" y="88"/>
                    </a:lnTo>
                    <a:lnTo>
                      <a:pt x="7" y="88"/>
                    </a:lnTo>
                    <a:lnTo>
                      <a:pt x="7" y="86"/>
                    </a:lnTo>
                    <a:lnTo>
                      <a:pt x="7" y="86"/>
                    </a:lnTo>
                    <a:lnTo>
                      <a:pt x="7" y="86"/>
                    </a:lnTo>
                    <a:lnTo>
                      <a:pt x="7" y="83"/>
                    </a:lnTo>
                    <a:lnTo>
                      <a:pt x="7" y="83"/>
                    </a:lnTo>
                    <a:lnTo>
                      <a:pt x="7" y="86"/>
                    </a:lnTo>
                    <a:lnTo>
                      <a:pt x="7" y="86"/>
                    </a:lnTo>
                    <a:lnTo>
                      <a:pt x="7" y="86"/>
                    </a:lnTo>
                    <a:lnTo>
                      <a:pt x="7" y="88"/>
                    </a:lnTo>
                    <a:lnTo>
                      <a:pt x="9" y="88"/>
                    </a:lnTo>
                    <a:lnTo>
                      <a:pt x="9" y="88"/>
                    </a:lnTo>
                    <a:lnTo>
                      <a:pt x="9" y="88"/>
                    </a:lnTo>
                    <a:lnTo>
                      <a:pt x="9" y="88"/>
                    </a:lnTo>
                    <a:lnTo>
                      <a:pt x="9" y="88"/>
                    </a:lnTo>
                    <a:lnTo>
                      <a:pt x="9" y="86"/>
                    </a:lnTo>
                    <a:lnTo>
                      <a:pt x="9" y="86"/>
                    </a:lnTo>
                    <a:lnTo>
                      <a:pt x="11" y="86"/>
                    </a:lnTo>
                    <a:lnTo>
                      <a:pt x="11" y="86"/>
                    </a:lnTo>
                    <a:lnTo>
                      <a:pt x="11" y="83"/>
                    </a:lnTo>
                    <a:lnTo>
                      <a:pt x="11" y="83"/>
                    </a:lnTo>
                    <a:lnTo>
                      <a:pt x="11" y="83"/>
                    </a:lnTo>
                    <a:lnTo>
                      <a:pt x="11" y="81"/>
                    </a:lnTo>
                    <a:lnTo>
                      <a:pt x="14" y="81"/>
                    </a:lnTo>
                    <a:lnTo>
                      <a:pt x="14" y="81"/>
                    </a:lnTo>
                    <a:lnTo>
                      <a:pt x="14" y="79"/>
                    </a:lnTo>
                    <a:lnTo>
                      <a:pt x="14" y="79"/>
                    </a:lnTo>
                    <a:lnTo>
                      <a:pt x="14" y="79"/>
                    </a:lnTo>
                    <a:lnTo>
                      <a:pt x="14" y="76"/>
                    </a:lnTo>
                    <a:lnTo>
                      <a:pt x="14" y="76"/>
                    </a:lnTo>
                    <a:lnTo>
                      <a:pt x="14" y="76"/>
                    </a:lnTo>
                    <a:lnTo>
                      <a:pt x="14" y="76"/>
                    </a:lnTo>
                    <a:lnTo>
                      <a:pt x="14" y="76"/>
                    </a:lnTo>
                    <a:lnTo>
                      <a:pt x="14" y="76"/>
                    </a:lnTo>
                    <a:lnTo>
                      <a:pt x="14" y="74"/>
                    </a:lnTo>
                    <a:lnTo>
                      <a:pt x="16" y="74"/>
                    </a:lnTo>
                    <a:lnTo>
                      <a:pt x="16" y="74"/>
                    </a:lnTo>
                    <a:lnTo>
                      <a:pt x="16" y="74"/>
                    </a:lnTo>
                    <a:lnTo>
                      <a:pt x="16" y="72"/>
                    </a:lnTo>
                    <a:lnTo>
                      <a:pt x="16" y="72"/>
                    </a:lnTo>
                    <a:lnTo>
                      <a:pt x="19" y="72"/>
                    </a:lnTo>
                    <a:lnTo>
                      <a:pt x="19" y="72"/>
                    </a:lnTo>
                    <a:lnTo>
                      <a:pt x="19" y="69"/>
                    </a:lnTo>
                    <a:lnTo>
                      <a:pt x="19" y="69"/>
                    </a:lnTo>
                    <a:lnTo>
                      <a:pt x="16" y="69"/>
                    </a:lnTo>
                    <a:lnTo>
                      <a:pt x="16" y="69"/>
                    </a:lnTo>
                    <a:lnTo>
                      <a:pt x="16" y="69"/>
                    </a:lnTo>
                    <a:lnTo>
                      <a:pt x="14" y="69"/>
                    </a:lnTo>
                    <a:lnTo>
                      <a:pt x="14" y="67"/>
                    </a:lnTo>
                    <a:lnTo>
                      <a:pt x="16" y="67"/>
                    </a:lnTo>
                    <a:lnTo>
                      <a:pt x="16" y="67"/>
                    </a:lnTo>
                    <a:lnTo>
                      <a:pt x="16" y="64"/>
                    </a:lnTo>
                    <a:lnTo>
                      <a:pt x="16" y="64"/>
                    </a:lnTo>
                    <a:lnTo>
                      <a:pt x="16" y="64"/>
                    </a:lnTo>
                    <a:lnTo>
                      <a:pt x="16" y="64"/>
                    </a:lnTo>
                    <a:lnTo>
                      <a:pt x="16" y="64"/>
                    </a:lnTo>
                    <a:lnTo>
                      <a:pt x="14" y="64"/>
                    </a:lnTo>
                    <a:lnTo>
                      <a:pt x="14" y="64"/>
                    </a:lnTo>
                    <a:lnTo>
                      <a:pt x="14" y="62"/>
                    </a:lnTo>
                    <a:lnTo>
                      <a:pt x="14" y="62"/>
                    </a:lnTo>
                    <a:lnTo>
                      <a:pt x="14" y="62"/>
                    </a:lnTo>
                    <a:lnTo>
                      <a:pt x="14" y="60"/>
                    </a:lnTo>
                    <a:lnTo>
                      <a:pt x="14" y="60"/>
                    </a:lnTo>
                    <a:lnTo>
                      <a:pt x="14" y="57"/>
                    </a:lnTo>
                    <a:lnTo>
                      <a:pt x="14" y="57"/>
                    </a:lnTo>
                    <a:lnTo>
                      <a:pt x="14" y="57"/>
                    </a:lnTo>
                    <a:lnTo>
                      <a:pt x="14" y="57"/>
                    </a:lnTo>
                    <a:lnTo>
                      <a:pt x="14" y="57"/>
                    </a:lnTo>
                    <a:lnTo>
                      <a:pt x="11" y="57"/>
                    </a:lnTo>
                    <a:lnTo>
                      <a:pt x="11" y="60"/>
                    </a:lnTo>
                    <a:lnTo>
                      <a:pt x="11" y="60"/>
                    </a:lnTo>
                    <a:lnTo>
                      <a:pt x="11" y="57"/>
                    </a:lnTo>
                    <a:lnTo>
                      <a:pt x="11" y="57"/>
                    </a:lnTo>
                    <a:lnTo>
                      <a:pt x="9" y="57"/>
                    </a:lnTo>
                    <a:lnTo>
                      <a:pt x="9" y="55"/>
                    </a:lnTo>
                    <a:lnTo>
                      <a:pt x="11" y="55"/>
                    </a:lnTo>
                    <a:lnTo>
                      <a:pt x="11" y="55"/>
                    </a:lnTo>
                    <a:lnTo>
                      <a:pt x="9" y="55"/>
                    </a:lnTo>
                    <a:lnTo>
                      <a:pt x="9" y="55"/>
                    </a:lnTo>
                    <a:lnTo>
                      <a:pt x="9" y="53"/>
                    </a:lnTo>
                    <a:lnTo>
                      <a:pt x="9" y="53"/>
                    </a:lnTo>
                    <a:lnTo>
                      <a:pt x="9" y="53"/>
                    </a:lnTo>
                    <a:lnTo>
                      <a:pt x="9" y="53"/>
                    </a:lnTo>
                    <a:lnTo>
                      <a:pt x="9" y="50"/>
                    </a:lnTo>
                    <a:lnTo>
                      <a:pt x="9" y="50"/>
                    </a:lnTo>
                    <a:lnTo>
                      <a:pt x="9" y="50"/>
                    </a:lnTo>
                    <a:lnTo>
                      <a:pt x="9" y="50"/>
                    </a:lnTo>
                    <a:lnTo>
                      <a:pt x="7" y="50"/>
                    </a:lnTo>
                    <a:lnTo>
                      <a:pt x="7" y="50"/>
                    </a:lnTo>
                    <a:lnTo>
                      <a:pt x="7" y="50"/>
                    </a:lnTo>
                    <a:lnTo>
                      <a:pt x="7" y="50"/>
                    </a:lnTo>
                    <a:lnTo>
                      <a:pt x="4" y="50"/>
                    </a:lnTo>
                    <a:lnTo>
                      <a:pt x="4" y="50"/>
                    </a:lnTo>
                    <a:lnTo>
                      <a:pt x="4" y="48"/>
                    </a:lnTo>
                    <a:lnTo>
                      <a:pt x="7" y="48"/>
                    </a:lnTo>
                    <a:lnTo>
                      <a:pt x="7" y="48"/>
                    </a:lnTo>
                    <a:lnTo>
                      <a:pt x="7" y="45"/>
                    </a:lnTo>
                    <a:lnTo>
                      <a:pt x="7" y="45"/>
                    </a:lnTo>
                    <a:lnTo>
                      <a:pt x="7" y="45"/>
                    </a:lnTo>
                    <a:lnTo>
                      <a:pt x="7" y="45"/>
                    </a:lnTo>
                    <a:lnTo>
                      <a:pt x="7" y="45"/>
                    </a:lnTo>
                    <a:lnTo>
                      <a:pt x="7" y="43"/>
                    </a:lnTo>
                    <a:lnTo>
                      <a:pt x="9" y="43"/>
                    </a:lnTo>
                    <a:lnTo>
                      <a:pt x="9" y="43"/>
                    </a:lnTo>
                    <a:lnTo>
                      <a:pt x="9" y="43"/>
                    </a:lnTo>
                    <a:lnTo>
                      <a:pt x="9" y="41"/>
                    </a:lnTo>
                    <a:lnTo>
                      <a:pt x="9" y="41"/>
                    </a:lnTo>
                    <a:lnTo>
                      <a:pt x="11" y="41"/>
                    </a:lnTo>
                    <a:lnTo>
                      <a:pt x="11" y="41"/>
                    </a:lnTo>
                    <a:lnTo>
                      <a:pt x="11" y="41"/>
                    </a:lnTo>
                    <a:lnTo>
                      <a:pt x="11" y="38"/>
                    </a:lnTo>
                    <a:lnTo>
                      <a:pt x="11" y="38"/>
                    </a:lnTo>
                    <a:lnTo>
                      <a:pt x="14" y="38"/>
                    </a:lnTo>
                    <a:lnTo>
                      <a:pt x="14" y="38"/>
                    </a:lnTo>
                    <a:lnTo>
                      <a:pt x="14" y="38"/>
                    </a:lnTo>
                    <a:lnTo>
                      <a:pt x="14" y="38"/>
                    </a:lnTo>
                    <a:lnTo>
                      <a:pt x="14" y="38"/>
                    </a:lnTo>
                    <a:lnTo>
                      <a:pt x="16" y="38"/>
                    </a:lnTo>
                    <a:lnTo>
                      <a:pt x="16" y="38"/>
                    </a:lnTo>
                    <a:lnTo>
                      <a:pt x="16" y="36"/>
                    </a:lnTo>
                    <a:lnTo>
                      <a:pt x="16" y="36"/>
                    </a:lnTo>
                    <a:lnTo>
                      <a:pt x="14" y="36"/>
                    </a:lnTo>
                    <a:lnTo>
                      <a:pt x="14" y="36"/>
                    </a:lnTo>
                    <a:lnTo>
                      <a:pt x="14" y="36"/>
                    </a:lnTo>
                    <a:lnTo>
                      <a:pt x="14" y="36"/>
                    </a:lnTo>
                    <a:lnTo>
                      <a:pt x="11" y="36"/>
                    </a:lnTo>
                    <a:lnTo>
                      <a:pt x="11" y="36"/>
                    </a:lnTo>
                    <a:lnTo>
                      <a:pt x="11" y="36"/>
                    </a:lnTo>
                    <a:lnTo>
                      <a:pt x="11" y="38"/>
                    </a:lnTo>
                    <a:lnTo>
                      <a:pt x="9" y="38"/>
                    </a:lnTo>
                    <a:lnTo>
                      <a:pt x="9" y="38"/>
                    </a:lnTo>
                    <a:lnTo>
                      <a:pt x="9" y="36"/>
                    </a:lnTo>
                    <a:lnTo>
                      <a:pt x="9" y="36"/>
                    </a:lnTo>
                    <a:lnTo>
                      <a:pt x="7" y="36"/>
                    </a:lnTo>
                    <a:lnTo>
                      <a:pt x="7" y="36"/>
                    </a:lnTo>
                    <a:lnTo>
                      <a:pt x="7" y="38"/>
                    </a:lnTo>
                    <a:lnTo>
                      <a:pt x="7" y="38"/>
                    </a:lnTo>
                    <a:lnTo>
                      <a:pt x="7" y="38"/>
                    </a:lnTo>
                    <a:lnTo>
                      <a:pt x="7" y="41"/>
                    </a:lnTo>
                    <a:lnTo>
                      <a:pt x="4" y="41"/>
                    </a:lnTo>
                    <a:lnTo>
                      <a:pt x="4" y="41"/>
                    </a:lnTo>
                    <a:lnTo>
                      <a:pt x="4" y="41"/>
                    </a:lnTo>
                    <a:lnTo>
                      <a:pt x="2" y="41"/>
                    </a:lnTo>
                    <a:lnTo>
                      <a:pt x="2" y="41"/>
                    </a:lnTo>
                    <a:lnTo>
                      <a:pt x="2" y="41"/>
                    </a:lnTo>
                    <a:lnTo>
                      <a:pt x="2" y="38"/>
                    </a:lnTo>
                    <a:lnTo>
                      <a:pt x="2" y="38"/>
                    </a:lnTo>
                    <a:lnTo>
                      <a:pt x="2" y="38"/>
                    </a:lnTo>
                    <a:lnTo>
                      <a:pt x="4" y="38"/>
                    </a:lnTo>
                    <a:lnTo>
                      <a:pt x="4" y="38"/>
                    </a:lnTo>
                    <a:lnTo>
                      <a:pt x="4" y="38"/>
                    </a:lnTo>
                    <a:lnTo>
                      <a:pt x="4" y="38"/>
                    </a:lnTo>
                    <a:lnTo>
                      <a:pt x="7" y="38"/>
                    </a:lnTo>
                    <a:lnTo>
                      <a:pt x="7" y="36"/>
                    </a:lnTo>
                    <a:lnTo>
                      <a:pt x="7" y="36"/>
                    </a:lnTo>
                    <a:lnTo>
                      <a:pt x="7" y="36"/>
                    </a:lnTo>
                    <a:lnTo>
                      <a:pt x="4" y="36"/>
                    </a:lnTo>
                    <a:lnTo>
                      <a:pt x="4" y="34"/>
                    </a:lnTo>
                    <a:lnTo>
                      <a:pt x="7" y="34"/>
                    </a:lnTo>
                    <a:lnTo>
                      <a:pt x="7" y="34"/>
                    </a:lnTo>
                    <a:lnTo>
                      <a:pt x="7" y="36"/>
                    </a:lnTo>
                    <a:lnTo>
                      <a:pt x="7" y="36"/>
                    </a:lnTo>
                    <a:lnTo>
                      <a:pt x="9" y="36"/>
                    </a:lnTo>
                    <a:lnTo>
                      <a:pt x="9" y="36"/>
                    </a:lnTo>
                    <a:lnTo>
                      <a:pt x="9" y="36"/>
                    </a:lnTo>
                    <a:lnTo>
                      <a:pt x="9" y="36"/>
                    </a:lnTo>
                    <a:lnTo>
                      <a:pt x="9" y="36"/>
                    </a:lnTo>
                    <a:lnTo>
                      <a:pt x="9" y="36"/>
                    </a:lnTo>
                    <a:lnTo>
                      <a:pt x="9" y="34"/>
                    </a:lnTo>
                    <a:lnTo>
                      <a:pt x="9" y="34"/>
                    </a:lnTo>
                    <a:lnTo>
                      <a:pt x="11" y="34"/>
                    </a:lnTo>
                    <a:lnTo>
                      <a:pt x="11" y="34"/>
                    </a:lnTo>
                    <a:lnTo>
                      <a:pt x="11" y="36"/>
                    </a:lnTo>
                    <a:lnTo>
                      <a:pt x="14" y="36"/>
                    </a:lnTo>
                    <a:lnTo>
                      <a:pt x="14" y="34"/>
                    </a:lnTo>
                    <a:lnTo>
                      <a:pt x="14" y="34"/>
                    </a:lnTo>
                    <a:lnTo>
                      <a:pt x="14" y="34"/>
                    </a:lnTo>
                    <a:lnTo>
                      <a:pt x="16" y="34"/>
                    </a:lnTo>
                    <a:lnTo>
                      <a:pt x="16" y="34"/>
                    </a:lnTo>
                    <a:lnTo>
                      <a:pt x="19" y="34"/>
                    </a:lnTo>
                    <a:lnTo>
                      <a:pt x="19" y="36"/>
                    </a:lnTo>
                    <a:lnTo>
                      <a:pt x="19" y="36"/>
                    </a:lnTo>
                    <a:lnTo>
                      <a:pt x="19" y="34"/>
                    </a:lnTo>
                    <a:lnTo>
                      <a:pt x="19" y="34"/>
                    </a:lnTo>
                    <a:lnTo>
                      <a:pt x="19" y="31"/>
                    </a:lnTo>
                    <a:lnTo>
                      <a:pt x="19" y="31"/>
                    </a:lnTo>
                    <a:lnTo>
                      <a:pt x="19" y="31"/>
                    </a:lnTo>
                    <a:lnTo>
                      <a:pt x="16" y="31"/>
                    </a:lnTo>
                    <a:lnTo>
                      <a:pt x="16" y="29"/>
                    </a:lnTo>
                    <a:lnTo>
                      <a:pt x="16" y="29"/>
                    </a:lnTo>
                    <a:lnTo>
                      <a:pt x="14" y="29"/>
                    </a:lnTo>
                    <a:lnTo>
                      <a:pt x="14" y="31"/>
                    </a:lnTo>
                    <a:lnTo>
                      <a:pt x="14" y="31"/>
                    </a:lnTo>
                    <a:lnTo>
                      <a:pt x="14" y="31"/>
                    </a:lnTo>
                    <a:lnTo>
                      <a:pt x="14" y="34"/>
                    </a:lnTo>
                    <a:lnTo>
                      <a:pt x="14" y="34"/>
                    </a:lnTo>
                    <a:lnTo>
                      <a:pt x="11" y="34"/>
                    </a:lnTo>
                    <a:lnTo>
                      <a:pt x="11" y="31"/>
                    </a:lnTo>
                    <a:lnTo>
                      <a:pt x="11" y="31"/>
                    </a:lnTo>
                    <a:lnTo>
                      <a:pt x="11" y="31"/>
                    </a:lnTo>
                    <a:lnTo>
                      <a:pt x="11" y="29"/>
                    </a:lnTo>
                    <a:lnTo>
                      <a:pt x="11" y="29"/>
                    </a:lnTo>
                    <a:lnTo>
                      <a:pt x="9" y="29"/>
                    </a:lnTo>
                    <a:lnTo>
                      <a:pt x="9" y="26"/>
                    </a:lnTo>
                    <a:lnTo>
                      <a:pt x="9" y="26"/>
                    </a:lnTo>
                    <a:lnTo>
                      <a:pt x="9" y="26"/>
                    </a:lnTo>
                    <a:lnTo>
                      <a:pt x="9" y="26"/>
                    </a:lnTo>
                    <a:lnTo>
                      <a:pt x="9" y="26"/>
                    </a:lnTo>
                    <a:lnTo>
                      <a:pt x="7" y="26"/>
                    </a:lnTo>
                    <a:lnTo>
                      <a:pt x="7" y="26"/>
                    </a:lnTo>
                    <a:lnTo>
                      <a:pt x="7" y="24"/>
                    </a:lnTo>
                    <a:lnTo>
                      <a:pt x="7" y="24"/>
                    </a:lnTo>
                    <a:lnTo>
                      <a:pt x="7" y="24"/>
                    </a:lnTo>
                    <a:lnTo>
                      <a:pt x="7" y="22"/>
                    </a:lnTo>
                    <a:lnTo>
                      <a:pt x="7" y="22"/>
                    </a:lnTo>
                    <a:lnTo>
                      <a:pt x="9" y="22"/>
                    </a:lnTo>
                    <a:lnTo>
                      <a:pt x="9" y="19"/>
                    </a:lnTo>
                    <a:lnTo>
                      <a:pt x="9" y="19"/>
                    </a:lnTo>
                    <a:lnTo>
                      <a:pt x="9" y="19"/>
                    </a:lnTo>
                    <a:lnTo>
                      <a:pt x="11" y="19"/>
                    </a:lnTo>
                    <a:lnTo>
                      <a:pt x="11" y="19"/>
                    </a:lnTo>
                    <a:lnTo>
                      <a:pt x="14" y="19"/>
                    </a:lnTo>
                    <a:lnTo>
                      <a:pt x="14" y="19"/>
                    </a:lnTo>
                    <a:lnTo>
                      <a:pt x="14" y="22"/>
                    </a:lnTo>
                    <a:lnTo>
                      <a:pt x="14" y="22"/>
                    </a:lnTo>
                    <a:lnTo>
                      <a:pt x="16" y="22"/>
                    </a:lnTo>
                    <a:lnTo>
                      <a:pt x="16" y="22"/>
                    </a:lnTo>
                    <a:lnTo>
                      <a:pt x="16" y="22"/>
                    </a:lnTo>
                    <a:lnTo>
                      <a:pt x="19" y="22"/>
                    </a:lnTo>
                    <a:lnTo>
                      <a:pt x="19" y="22"/>
                    </a:lnTo>
                    <a:lnTo>
                      <a:pt x="19" y="22"/>
                    </a:lnTo>
                    <a:lnTo>
                      <a:pt x="19" y="19"/>
                    </a:lnTo>
                    <a:lnTo>
                      <a:pt x="19" y="19"/>
                    </a:lnTo>
                    <a:lnTo>
                      <a:pt x="19" y="19"/>
                    </a:lnTo>
                    <a:lnTo>
                      <a:pt x="19" y="17"/>
                    </a:lnTo>
                    <a:lnTo>
                      <a:pt x="19" y="17"/>
                    </a:lnTo>
                    <a:lnTo>
                      <a:pt x="21" y="17"/>
                    </a:lnTo>
                    <a:lnTo>
                      <a:pt x="21" y="17"/>
                    </a:lnTo>
                    <a:lnTo>
                      <a:pt x="21" y="17"/>
                    </a:lnTo>
                    <a:lnTo>
                      <a:pt x="21" y="17"/>
                    </a:lnTo>
                    <a:lnTo>
                      <a:pt x="21" y="15"/>
                    </a:lnTo>
                    <a:lnTo>
                      <a:pt x="23" y="15"/>
                    </a:lnTo>
                    <a:lnTo>
                      <a:pt x="23" y="15"/>
                    </a:lnTo>
                    <a:lnTo>
                      <a:pt x="23" y="15"/>
                    </a:lnTo>
                    <a:lnTo>
                      <a:pt x="23" y="12"/>
                    </a:lnTo>
                    <a:lnTo>
                      <a:pt x="26" y="12"/>
                    </a:lnTo>
                    <a:lnTo>
                      <a:pt x="26" y="12"/>
                    </a:lnTo>
                    <a:lnTo>
                      <a:pt x="26" y="10"/>
                    </a:lnTo>
                    <a:lnTo>
                      <a:pt x="26" y="10"/>
                    </a:lnTo>
                    <a:lnTo>
                      <a:pt x="26" y="10"/>
                    </a:lnTo>
                    <a:lnTo>
                      <a:pt x="26" y="10"/>
                    </a:lnTo>
                    <a:lnTo>
                      <a:pt x="28" y="10"/>
                    </a:lnTo>
                    <a:lnTo>
                      <a:pt x="28" y="8"/>
                    </a:lnTo>
                    <a:lnTo>
                      <a:pt x="28" y="8"/>
                    </a:lnTo>
                    <a:lnTo>
                      <a:pt x="28" y="8"/>
                    </a:lnTo>
                    <a:lnTo>
                      <a:pt x="30" y="8"/>
                    </a:lnTo>
                    <a:lnTo>
                      <a:pt x="30" y="8"/>
                    </a:lnTo>
                    <a:lnTo>
                      <a:pt x="30" y="8"/>
                    </a:lnTo>
                    <a:lnTo>
                      <a:pt x="33" y="8"/>
                    </a:lnTo>
                    <a:lnTo>
                      <a:pt x="33" y="8"/>
                    </a:lnTo>
                    <a:lnTo>
                      <a:pt x="33" y="8"/>
                    </a:lnTo>
                    <a:lnTo>
                      <a:pt x="35" y="8"/>
                    </a:lnTo>
                    <a:lnTo>
                      <a:pt x="35" y="8"/>
                    </a:lnTo>
                    <a:lnTo>
                      <a:pt x="35" y="8"/>
                    </a:lnTo>
                    <a:lnTo>
                      <a:pt x="35" y="8"/>
                    </a:lnTo>
                    <a:lnTo>
                      <a:pt x="37" y="8"/>
                    </a:lnTo>
                    <a:lnTo>
                      <a:pt x="37" y="8"/>
                    </a:lnTo>
                    <a:lnTo>
                      <a:pt x="37" y="8"/>
                    </a:lnTo>
                    <a:lnTo>
                      <a:pt x="40" y="8"/>
                    </a:lnTo>
                    <a:lnTo>
                      <a:pt x="40" y="8"/>
                    </a:lnTo>
                    <a:lnTo>
                      <a:pt x="40" y="8"/>
                    </a:lnTo>
                    <a:lnTo>
                      <a:pt x="42" y="8"/>
                    </a:lnTo>
                    <a:lnTo>
                      <a:pt x="42" y="8"/>
                    </a:lnTo>
                    <a:lnTo>
                      <a:pt x="42" y="8"/>
                    </a:lnTo>
                    <a:lnTo>
                      <a:pt x="42" y="8"/>
                    </a:lnTo>
                    <a:lnTo>
                      <a:pt x="45" y="8"/>
                    </a:lnTo>
                    <a:lnTo>
                      <a:pt x="45" y="8"/>
                    </a:lnTo>
                    <a:lnTo>
                      <a:pt x="45" y="8"/>
                    </a:lnTo>
                    <a:lnTo>
                      <a:pt x="47" y="8"/>
                    </a:lnTo>
                    <a:lnTo>
                      <a:pt x="47" y="8"/>
                    </a:lnTo>
                    <a:lnTo>
                      <a:pt x="47" y="8"/>
                    </a:lnTo>
                    <a:lnTo>
                      <a:pt x="47" y="8"/>
                    </a:lnTo>
                    <a:lnTo>
                      <a:pt x="49" y="8"/>
                    </a:lnTo>
                    <a:lnTo>
                      <a:pt x="49" y="8"/>
                    </a:lnTo>
                    <a:lnTo>
                      <a:pt x="49" y="8"/>
                    </a:lnTo>
                    <a:lnTo>
                      <a:pt x="49" y="8"/>
                    </a:lnTo>
                    <a:lnTo>
                      <a:pt x="49" y="5"/>
                    </a:lnTo>
                    <a:lnTo>
                      <a:pt x="52" y="5"/>
                    </a:lnTo>
                    <a:lnTo>
                      <a:pt x="52" y="5"/>
                    </a:lnTo>
                    <a:lnTo>
                      <a:pt x="52" y="5"/>
                    </a:lnTo>
                    <a:lnTo>
                      <a:pt x="54" y="5"/>
                    </a:lnTo>
                    <a:lnTo>
                      <a:pt x="54" y="5"/>
                    </a:lnTo>
                    <a:lnTo>
                      <a:pt x="54" y="3"/>
                    </a:lnTo>
                    <a:lnTo>
                      <a:pt x="54" y="3"/>
                    </a:lnTo>
                    <a:lnTo>
                      <a:pt x="54" y="3"/>
                    </a:lnTo>
                    <a:lnTo>
                      <a:pt x="54" y="0"/>
                    </a:lnTo>
                    <a:lnTo>
                      <a:pt x="54" y="0"/>
                    </a:lnTo>
                    <a:lnTo>
                      <a:pt x="54" y="0"/>
                    </a:lnTo>
                    <a:lnTo>
                      <a:pt x="56" y="0"/>
                    </a:lnTo>
                    <a:lnTo>
                      <a:pt x="56" y="0"/>
                    </a:lnTo>
                    <a:lnTo>
                      <a:pt x="56" y="3"/>
                    </a:lnTo>
                    <a:lnTo>
                      <a:pt x="56" y="3"/>
                    </a:lnTo>
                    <a:lnTo>
                      <a:pt x="56" y="3"/>
                    </a:lnTo>
                    <a:lnTo>
                      <a:pt x="56" y="5"/>
                    </a:lnTo>
                    <a:lnTo>
                      <a:pt x="59" y="5"/>
                    </a:lnTo>
                    <a:lnTo>
                      <a:pt x="59" y="5"/>
                    </a:lnTo>
                    <a:lnTo>
                      <a:pt x="59" y="5"/>
                    </a:lnTo>
                    <a:lnTo>
                      <a:pt x="59" y="5"/>
                    </a:lnTo>
                    <a:lnTo>
                      <a:pt x="59" y="8"/>
                    </a:lnTo>
                    <a:lnTo>
                      <a:pt x="59" y="8"/>
                    </a:lnTo>
                    <a:lnTo>
                      <a:pt x="59" y="8"/>
                    </a:lnTo>
                    <a:lnTo>
                      <a:pt x="59" y="10"/>
                    </a:lnTo>
                    <a:lnTo>
                      <a:pt x="61" y="10"/>
                    </a:lnTo>
                    <a:lnTo>
                      <a:pt x="61" y="10"/>
                    </a:lnTo>
                    <a:lnTo>
                      <a:pt x="61" y="12"/>
                    </a:lnTo>
                    <a:lnTo>
                      <a:pt x="61" y="12"/>
                    </a:lnTo>
                    <a:lnTo>
                      <a:pt x="61" y="12"/>
                    </a:lnTo>
                    <a:lnTo>
                      <a:pt x="61" y="12"/>
                    </a:lnTo>
                    <a:lnTo>
                      <a:pt x="61" y="15"/>
                    </a:lnTo>
                    <a:lnTo>
                      <a:pt x="61" y="15"/>
                    </a:lnTo>
                    <a:lnTo>
                      <a:pt x="64" y="15"/>
                    </a:lnTo>
                    <a:lnTo>
                      <a:pt x="64" y="17"/>
                    </a:lnTo>
                    <a:lnTo>
                      <a:pt x="64" y="17"/>
                    </a:lnTo>
                    <a:lnTo>
                      <a:pt x="64" y="17"/>
                    </a:lnTo>
                    <a:lnTo>
                      <a:pt x="66" y="17"/>
                    </a:lnTo>
                    <a:lnTo>
                      <a:pt x="66" y="17"/>
                    </a:lnTo>
                    <a:lnTo>
                      <a:pt x="66" y="19"/>
                    </a:lnTo>
                    <a:lnTo>
                      <a:pt x="66" y="19"/>
                    </a:lnTo>
                    <a:lnTo>
                      <a:pt x="66" y="19"/>
                    </a:lnTo>
                    <a:lnTo>
                      <a:pt x="66" y="19"/>
                    </a:lnTo>
                    <a:lnTo>
                      <a:pt x="66" y="22"/>
                    </a:lnTo>
                    <a:lnTo>
                      <a:pt x="68" y="22"/>
                    </a:lnTo>
                    <a:lnTo>
                      <a:pt x="68" y="22"/>
                    </a:lnTo>
                    <a:lnTo>
                      <a:pt x="68" y="22"/>
                    </a:lnTo>
                    <a:lnTo>
                      <a:pt x="68" y="22"/>
                    </a:lnTo>
                    <a:lnTo>
                      <a:pt x="68" y="24"/>
                    </a:lnTo>
                    <a:lnTo>
                      <a:pt x="71" y="24"/>
                    </a:lnTo>
                    <a:lnTo>
                      <a:pt x="71" y="24"/>
                    </a:lnTo>
                    <a:lnTo>
                      <a:pt x="71" y="26"/>
                    </a:lnTo>
                    <a:lnTo>
                      <a:pt x="71" y="26"/>
                    </a:lnTo>
                    <a:lnTo>
                      <a:pt x="71" y="26"/>
                    </a:lnTo>
                    <a:lnTo>
                      <a:pt x="71" y="26"/>
                    </a:lnTo>
                    <a:lnTo>
                      <a:pt x="73" y="26"/>
                    </a:lnTo>
                    <a:lnTo>
                      <a:pt x="73" y="29"/>
                    </a:lnTo>
                    <a:lnTo>
                      <a:pt x="73" y="29"/>
                    </a:lnTo>
                    <a:lnTo>
                      <a:pt x="73" y="29"/>
                    </a:lnTo>
                    <a:lnTo>
                      <a:pt x="73" y="31"/>
                    </a:lnTo>
                    <a:lnTo>
                      <a:pt x="73" y="31"/>
                    </a:lnTo>
                    <a:lnTo>
                      <a:pt x="75" y="31"/>
                    </a:lnTo>
                    <a:lnTo>
                      <a:pt x="75" y="31"/>
                    </a:lnTo>
                    <a:lnTo>
                      <a:pt x="75" y="34"/>
                    </a:lnTo>
                    <a:lnTo>
                      <a:pt x="75" y="34"/>
                    </a:lnTo>
                    <a:lnTo>
                      <a:pt x="75" y="34"/>
                    </a:lnTo>
                    <a:lnTo>
                      <a:pt x="75" y="34"/>
                    </a:lnTo>
                    <a:lnTo>
                      <a:pt x="75" y="36"/>
                    </a:lnTo>
                    <a:lnTo>
                      <a:pt x="75" y="36"/>
                    </a:lnTo>
                    <a:lnTo>
                      <a:pt x="75" y="36"/>
                    </a:lnTo>
                    <a:lnTo>
                      <a:pt x="75" y="38"/>
                    </a:lnTo>
                    <a:lnTo>
                      <a:pt x="78" y="38"/>
                    </a:lnTo>
                    <a:lnTo>
                      <a:pt x="78" y="38"/>
                    </a:lnTo>
                    <a:lnTo>
                      <a:pt x="78" y="38"/>
                    </a:lnTo>
                    <a:lnTo>
                      <a:pt x="78" y="41"/>
                    </a:lnTo>
                    <a:lnTo>
                      <a:pt x="78" y="41"/>
                    </a:lnTo>
                    <a:lnTo>
                      <a:pt x="78" y="41"/>
                    </a:lnTo>
                    <a:lnTo>
                      <a:pt x="78" y="41"/>
                    </a:lnTo>
                    <a:lnTo>
                      <a:pt x="78" y="43"/>
                    </a:lnTo>
                    <a:lnTo>
                      <a:pt x="78" y="43"/>
                    </a:lnTo>
                    <a:lnTo>
                      <a:pt x="78" y="45"/>
                    </a:lnTo>
                    <a:lnTo>
                      <a:pt x="78" y="45"/>
                    </a:lnTo>
                    <a:lnTo>
                      <a:pt x="80" y="45"/>
                    </a:lnTo>
                    <a:lnTo>
                      <a:pt x="80" y="45"/>
                    </a:lnTo>
                    <a:lnTo>
                      <a:pt x="80" y="48"/>
                    </a:lnTo>
                    <a:lnTo>
                      <a:pt x="80" y="48"/>
                    </a:lnTo>
                    <a:lnTo>
                      <a:pt x="80" y="50"/>
                    </a:lnTo>
                    <a:lnTo>
                      <a:pt x="78" y="50"/>
                    </a:lnTo>
                    <a:lnTo>
                      <a:pt x="78" y="50"/>
                    </a:lnTo>
                    <a:lnTo>
                      <a:pt x="78" y="53"/>
                    </a:lnTo>
                    <a:lnTo>
                      <a:pt x="78" y="53"/>
                    </a:lnTo>
                    <a:lnTo>
                      <a:pt x="78" y="55"/>
                    </a:lnTo>
                    <a:lnTo>
                      <a:pt x="78" y="55"/>
                    </a:lnTo>
                    <a:lnTo>
                      <a:pt x="78" y="55"/>
                    </a:lnTo>
                    <a:lnTo>
                      <a:pt x="78" y="57"/>
                    </a:lnTo>
                    <a:lnTo>
                      <a:pt x="78" y="57"/>
                    </a:lnTo>
                    <a:lnTo>
                      <a:pt x="78" y="57"/>
                    </a:lnTo>
                    <a:lnTo>
                      <a:pt x="78" y="60"/>
                    </a:lnTo>
                    <a:lnTo>
                      <a:pt x="78" y="60"/>
                    </a:lnTo>
                    <a:lnTo>
                      <a:pt x="78" y="62"/>
                    </a:lnTo>
                    <a:lnTo>
                      <a:pt x="78" y="62"/>
                    </a:lnTo>
                    <a:lnTo>
                      <a:pt x="78" y="64"/>
                    </a:lnTo>
                    <a:lnTo>
                      <a:pt x="78" y="64"/>
                    </a:lnTo>
                    <a:lnTo>
                      <a:pt x="78" y="64"/>
                    </a:lnTo>
                    <a:lnTo>
                      <a:pt x="78" y="64"/>
                    </a:lnTo>
                    <a:lnTo>
                      <a:pt x="80" y="64"/>
                    </a:lnTo>
                    <a:lnTo>
                      <a:pt x="80" y="64"/>
                    </a:lnTo>
                    <a:lnTo>
                      <a:pt x="80" y="64"/>
                    </a:lnTo>
                    <a:lnTo>
                      <a:pt x="80" y="64"/>
                    </a:lnTo>
                    <a:lnTo>
                      <a:pt x="80" y="64"/>
                    </a:lnTo>
                    <a:lnTo>
                      <a:pt x="82" y="64"/>
                    </a:lnTo>
                    <a:lnTo>
                      <a:pt x="82" y="67"/>
                    </a:lnTo>
                    <a:lnTo>
                      <a:pt x="80" y="67"/>
                    </a:lnTo>
                    <a:lnTo>
                      <a:pt x="80" y="67"/>
                    </a:lnTo>
                    <a:lnTo>
                      <a:pt x="80" y="69"/>
                    </a:lnTo>
                    <a:lnTo>
                      <a:pt x="80" y="69"/>
                    </a:lnTo>
                    <a:lnTo>
                      <a:pt x="80" y="69"/>
                    </a:lnTo>
                    <a:lnTo>
                      <a:pt x="80" y="72"/>
                    </a:lnTo>
                    <a:lnTo>
                      <a:pt x="80" y="72"/>
                    </a:lnTo>
                    <a:lnTo>
                      <a:pt x="80" y="74"/>
                    </a:lnTo>
                    <a:lnTo>
                      <a:pt x="80" y="74"/>
                    </a:lnTo>
                    <a:lnTo>
                      <a:pt x="80" y="74"/>
                    </a:lnTo>
                    <a:lnTo>
                      <a:pt x="80" y="76"/>
                    </a:lnTo>
                    <a:lnTo>
                      <a:pt x="80" y="76"/>
                    </a:lnTo>
                    <a:lnTo>
                      <a:pt x="80" y="76"/>
                    </a:lnTo>
                    <a:lnTo>
                      <a:pt x="80" y="79"/>
                    </a:lnTo>
                    <a:lnTo>
                      <a:pt x="78" y="79"/>
                    </a:lnTo>
                    <a:lnTo>
                      <a:pt x="78" y="79"/>
                    </a:lnTo>
                    <a:lnTo>
                      <a:pt x="78" y="81"/>
                    </a:lnTo>
                    <a:lnTo>
                      <a:pt x="78" y="81"/>
                    </a:lnTo>
                    <a:lnTo>
                      <a:pt x="75" y="81"/>
                    </a:lnTo>
                    <a:lnTo>
                      <a:pt x="75" y="81"/>
                    </a:lnTo>
                    <a:lnTo>
                      <a:pt x="75" y="83"/>
                    </a:lnTo>
                    <a:lnTo>
                      <a:pt x="75" y="83"/>
                    </a:lnTo>
                    <a:lnTo>
                      <a:pt x="75" y="83"/>
                    </a:lnTo>
                    <a:lnTo>
                      <a:pt x="75" y="86"/>
                    </a:lnTo>
                    <a:lnTo>
                      <a:pt x="75" y="86"/>
                    </a:lnTo>
                    <a:lnTo>
                      <a:pt x="75" y="86"/>
                    </a:lnTo>
                    <a:lnTo>
                      <a:pt x="75" y="86"/>
                    </a:lnTo>
                    <a:lnTo>
                      <a:pt x="73" y="86"/>
                    </a:lnTo>
                    <a:lnTo>
                      <a:pt x="73" y="88"/>
                    </a:lnTo>
                    <a:lnTo>
                      <a:pt x="73" y="88"/>
                    </a:lnTo>
                    <a:lnTo>
                      <a:pt x="73" y="88"/>
                    </a:lnTo>
                    <a:lnTo>
                      <a:pt x="73" y="88"/>
                    </a:lnTo>
                    <a:lnTo>
                      <a:pt x="73" y="90"/>
                    </a:lnTo>
                    <a:lnTo>
                      <a:pt x="71" y="90"/>
                    </a:lnTo>
                    <a:lnTo>
                      <a:pt x="71" y="90"/>
                    </a:lnTo>
                    <a:lnTo>
                      <a:pt x="71" y="90"/>
                    </a:lnTo>
                    <a:lnTo>
                      <a:pt x="68" y="90"/>
                    </a:lnTo>
                    <a:lnTo>
                      <a:pt x="68" y="93"/>
                    </a:lnTo>
                    <a:lnTo>
                      <a:pt x="68" y="93"/>
                    </a:lnTo>
                    <a:lnTo>
                      <a:pt x="68" y="93"/>
                    </a:lnTo>
                    <a:lnTo>
                      <a:pt x="68" y="90"/>
                    </a:lnTo>
                    <a:lnTo>
                      <a:pt x="66" y="90"/>
                    </a:lnTo>
                    <a:lnTo>
                      <a:pt x="66" y="90"/>
                    </a:lnTo>
                    <a:lnTo>
                      <a:pt x="66" y="93"/>
                    </a:lnTo>
                    <a:lnTo>
                      <a:pt x="66" y="93"/>
                    </a:lnTo>
                    <a:lnTo>
                      <a:pt x="66" y="93"/>
                    </a:lnTo>
                    <a:lnTo>
                      <a:pt x="64" y="93"/>
                    </a:lnTo>
                    <a:lnTo>
                      <a:pt x="64" y="93"/>
                    </a:lnTo>
                    <a:lnTo>
                      <a:pt x="64" y="90"/>
                    </a:lnTo>
                    <a:lnTo>
                      <a:pt x="64" y="90"/>
                    </a:lnTo>
                    <a:lnTo>
                      <a:pt x="64" y="93"/>
                    </a:lnTo>
                    <a:lnTo>
                      <a:pt x="64" y="93"/>
                    </a:lnTo>
                    <a:lnTo>
                      <a:pt x="64" y="95"/>
                    </a:lnTo>
                    <a:lnTo>
                      <a:pt x="64" y="95"/>
                    </a:lnTo>
                    <a:lnTo>
                      <a:pt x="64" y="95"/>
                    </a:lnTo>
                    <a:lnTo>
                      <a:pt x="64" y="95"/>
                    </a:lnTo>
                    <a:lnTo>
                      <a:pt x="64" y="95"/>
                    </a:lnTo>
                    <a:lnTo>
                      <a:pt x="64" y="98"/>
                    </a:lnTo>
                    <a:lnTo>
                      <a:pt x="64" y="98"/>
                    </a:lnTo>
                    <a:lnTo>
                      <a:pt x="61" y="98"/>
                    </a:lnTo>
                    <a:lnTo>
                      <a:pt x="61" y="100"/>
                    </a:lnTo>
                    <a:lnTo>
                      <a:pt x="61" y="100"/>
                    </a:lnTo>
                    <a:lnTo>
                      <a:pt x="61" y="100"/>
                    </a:lnTo>
                    <a:lnTo>
                      <a:pt x="61" y="100"/>
                    </a:lnTo>
                    <a:lnTo>
                      <a:pt x="61" y="102"/>
                    </a:lnTo>
                    <a:lnTo>
                      <a:pt x="59" y="102"/>
                    </a:lnTo>
                    <a:lnTo>
                      <a:pt x="59" y="102"/>
                    </a:lnTo>
                    <a:lnTo>
                      <a:pt x="59" y="102"/>
                    </a:lnTo>
                    <a:lnTo>
                      <a:pt x="59" y="102"/>
                    </a:lnTo>
                    <a:lnTo>
                      <a:pt x="59" y="100"/>
                    </a:lnTo>
                    <a:lnTo>
                      <a:pt x="59" y="100"/>
                    </a:lnTo>
                    <a:lnTo>
                      <a:pt x="59" y="100"/>
                    </a:lnTo>
                    <a:lnTo>
                      <a:pt x="59" y="100"/>
                    </a:lnTo>
                    <a:lnTo>
                      <a:pt x="56" y="100"/>
                    </a:lnTo>
                    <a:lnTo>
                      <a:pt x="56" y="100"/>
                    </a:lnTo>
                    <a:lnTo>
                      <a:pt x="56" y="102"/>
                    </a:lnTo>
                    <a:lnTo>
                      <a:pt x="54" y="102"/>
                    </a:lnTo>
                    <a:lnTo>
                      <a:pt x="54" y="102"/>
                    </a:lnTo>
                    <a:lnTo>
                      <a:pt x="54" y="102"/>
                    </a:lnTo>
                    <a:lnTo>
                      <a:pt x="54" y="102"/>
                    </a:lnTo>
                    <a:lnTo>
                      <a:pt x="52" y="102"/>
                    </a:lnTo>
                    <a:lnTo>
                      <a:pt x="52" y="10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4" name="Freeform 126"/>
              <p:cNvSpPr>
                <a:spLocks/>
              </p:cNvSpPr>
              <p:nvPr/>
            </p:nvSpPr>
            <p:spPr bwMode="auto">
              <a:xfrm>
                <a:off x="3532" y="1774"/>
                <a:ext cx="82" cy="114"/>
              </a:xfrm>
              <a:custGeom>
                <a:avLst/>
                <a:gdLst/>
                <a:ahLst/>
                <a:cxnLst>
                  <a:cxn ang="0">
                    <a:pos x="49" y="98"/>
                  </a:cxn>
                  <a:cxn ang="0">
                    <a:pos x="45" y="100"/>
                  </a:cxn>
                  <a:cxn ang="0">
                    <a:pos x="42" y="107"/>
                  </a:cxn>
                  <a:cxn ang="0">
                    <a:pos x="37" y="105"/>
                  </a:cxn>
                  <a:cxn ang="0">
                    <a:pos x="35" y="105"/>
                  </a:cxn>
                  <a:cxn ang="0">
                    <a:pos x="28" y="107"/>
                  </a:cxn>
                  <a:cxn ang="0">
                    <a:pos x="21" y="109"/>
                  </a:cxn>
                  <a:cxn ang="0">
                    <a:pos x="16" y="114"/>
                  </a:cxn>
                  <a:cxn ang="0">
                    <a:pos x="14" y="109"/>
                  </a:cxn>
                  <a:cxn ang="0">
                    <a:pos x="11" y="109"/>
                  </a:cxn>
                  <a:cxn ang="0">
                    <a:pos x="4" y="112"/>
                  </a:cxn>
                  <a:cxn ang="0">
                    <a:pos x="2" y="109"/>
                  </a:cxn>
                  <a:cxn ang="0">
                    <a:pos x="4" y="105"/>
                  </a:cxn>
                  <a:cxn ang="0">
                    <a:pos x="0" y="100"/>
                  </a:cxn>
                  <a:cxn ang="0">
                    <a:pos x="4" y="93"/>
                  </a:cxn>
                  <a:cxn ang="0">
                    <a:pos x="7" y="88"/>
                  </a:cxn>
                  <a:cxn ang="0">
                    <a:pos x="9" y="88"/>
                  </a:cxn>
                  <a:cxn ang="0">
                    <a:pos x="11" y="83"/>
                  </a:cxn>
                  <a:cxn ang="0">
                    <a:pos x="14" y="76"/>
                  </a:cxn>
                  <a:cxn ang="0">
                    <a:pos x="19" y="69"/>
                  </a:cxn>
                  <a:cxn ang="0">
                    <a:pos x="16" y="64"/>
                  </a:cxn>
                  <a:cxn ang="0">
                    <a:pos x="14" y="57"/>
                  </a:cxn>
                  <a:cxn ang="0">
                    <a:pos x="11" y="55"/>
                  </a:cxn>
                  <a:cxn ang="0">
                    <a:pos x="7" y="50"/>
                  </a:cxn>
                  <a:cxn ang="0">
                    <a:pos x="7" y="45"/>
                  </a:cxn>
                  <a:cxn ang="0">
                    <a:pos x="11" y="41"/>
                  </a:cxn>
                  <a:cxn ang="0">
                    <a:pos x="16" y="36"/>
                  </a:cxn>
                  <a:cxn ang="0">
                    <a:pos x="9" y="36"/>
                  </a:cxn>
                  <a:cxn ang="0">
                    <a:pos x="2" y="41"/>
                  </a:cxn>
                  <a:cxn ang="0">
                    <a:pos x="7" y="36"/>
                  </a:cxn>
                  <a:cxn ang="0">
                    <a:pos x="9" y="36"/>
                  </a:cxn>
                  <a:cxn ang="0">
                    <a:pos x="14" y="34"/>
                  </a:cxn>
                  <a:cxn ang="0">
                    <a:pos x="19" y="31"/>
                  </a:cxn>
                  <a:cxn ang="0">
                    <a:pos x="11" y="31"/>
                  </a:cxn>
                  <a:cxn ang="0">
                    <a:pos x="7" y="26"/>
                  </a:cxn>
                  <a:cxn ang="0">
                    <a:pos x="11" y="19"/>
                  </a:cxn>
                  <a:cxn ang="0">
                    <a:pos x="19" y="22"/>
                  </a:cxn>
                  <a:cxn ang="0">
                    <a:pos x="23" y="15"/>
                  </a:cxn>
                  <a:cxn ang="0">
                    <a:pos x="28" y="8"/>
                  </a:cxn>
                  <a:cxn ang="0">
                    <a:pos x="35" y="8"/>
                  </a:cxn>
                  <a:cxn ang="0">
                    <a:pos x="42" y="8"/>
                  </a:cxn>
                  <a:cxn ang="0">
                    <a:pos x="49" y="8"/>
                  </a:cxn>
                  <a:cxn ang="0">
                    <a:pos x="54" y="0"/>
                  </a:cxn>
                  <a:cxn ang="0">
                    <a:pos x="59" y="5"/>
                  </a:cxn>
                  <a:cxn ang="0">
                    <a:pos x="61" y="15"/>
                  </a:cxn>
                  <a:cxn ang="0">
                    <a:pos x="66" y="19"/>
                  </a:cxn>
                  <a:cxn ang="0">
                    <a:pos x="71" y="26"/>
                  </a:cxn>
                  <a:cxn ang="0">
                    <a:pos x="75" y="34"/>
                  </a:cxn>
                  <a:cxn ang="0">
                    <a:pos x="78" y="41"/>
                  </a:cxn>
                  <a:cxn ang="0">
                    <a:pos x="80" y="50"/>
                  </a:cxn>
                  <a:cxn ang="0">
                    <a:pos x="78" y="60"/>
                  </a:cxn>
                  <a:cxn ang="0">
                    <a:pos x="80" y="64"/>
                  </a:cxn>
                  <a:cxn ang="0">
                    <a:pos x="80" y="74"/>
                  </a:cxn>
                  <a:cxn ang="0">
                    <a:pos x="75" y="81"/>
                  </a:cxn>
                  <a:cxn ang="0">
                    <a:pos x="73" y="88"/>
                  </a:cxn>
                  <a:cxn ang="0">
                    <a:pos x="68" y="90"/>
                  </a:cxn>
                  <a:cxn ang="0">
                    <a:pos x="64" y="93"/>
                  </a:cxn>
                  <a:cxn ang="0">
                    <a:pos x="61" y="100"/>
                  </a:cxn>
                  <a:cxn ang="0">
                    <a:pos x="56" y="100"/>
                  </a:cxn>
                </a:cxnLst>
                <a:rect l="0" t="0" r="r" b="b"/>
                <a:pathLst>
                  <a:path w="82" h="114">
                    <a:moveTo>
                      <a:pt x="52" y="102"/>
                    </a:moveTo>
                    <a:lnTo>
                      <a:pt x="52" y="102"/>
                    </a:lnTo>
                    <a:lnTo>
                      <a:pt x="52" y="100"/>
                    </a:lnTo>
                    <a:lnTo>
                      <a:pt x="49" y="100"/>
                    </a:lnTo>
                    <a:lnTo>
                      <a:pt x="49" y="100"/>
                    </a:lnTo>
                    <a:lnTo>
                      <a:pt x="52" y="100"/>
                    </a:lnTo>
                    <a:lnTo>
                      <a:pt x="52" y="100"/>
                    </a:lnTo>
                    <a:lnTo>
                      <a:pt x="52" y="98"/>
                    </a:lnTo>
                    <a:lnTo>
                      <a:pt x="52" y="98"/>
                    </a:lnTo>
                    <a:lnTo>
                      <a:pt x="52" y="98"/>
                    </a:lnTo>
                    <a:lnTo>
                      <a:pt x="49" y="98"/>
                    </a:lnTo>
                    <a:lnTo>
                      <a:pt x="49" y="98"/>
                    </a:lnTo>
                    <a:lnTo>
                      <a:pt x="49" y="98"/>
                    </a:lnTo>
                    <a:lnTo>
                      <a:pt x="49" y="98"/>
                    </a:lnTo>
                    <a:lnTo>
                      <a:pt x="49" y="100"/>
                    </a:lnTo>
                    <a:lnTo>
                      <a:pt x="49" y="100"/>
                    </a:lnTo>
                    <a:lnTo>
                      <a:pt x="47" y="100"/>
                    </a:lnTo>
                    <a:lnTo>
                      <a:pt x="47" y="100"/>
                    </a:lnTo>
                    <a:lnTo>
                      <a:pt x="47" y="100"/>
                    </a:lnTo>
                    <a:lnTo>
                      <a:pt x="47" y="100"/>
                    </a:lnTo>
                    <a:lnTo>
                      <a:pt x="45" y="100"/>
                    </a:lnTo>
                    <a:lnTo>
                      <a:pt x="45" y="100"/>
                    </a:lnTo>
                    <a:lnTo>
                      <a:pt x="42" y="100"/>
                    </a:lnTo>
                    <a:lnTo>
                      <a:pt x="42" y="100"/>
                    </a:lnTo>
                    <a:lnTo>
                      <a:pt x="42" y="102"/>
                    </a:lnTo>
                    <a:lnTo>
                      <a:pt x="42" y="102"/>
                    </a:lnTo>
                    <a:lnTo>
                      <a:pt x="42" y="105"/>
                    </a:lnTo>
                    <a:lnTo>
                      <a:pt x="42" y="105"/>
                    </a:lnTo>
                    <a:lnTo>
                      <a:pt x="42" y="105"/>
                    </a:lnTo>
                    <a:lnTo>
                      <a:pt x="42" y="107"/>
                    </a:lnTo>
                    <a:lnTo>
                      <a:pt x="42" y="107"/>
                    </a:lnTo>
                    <a:lnTo>
                      <a:pt x="42" y="107"/>
                    </a:lnTo>
                    <a:lnTo>
                      <a:pt x="42" y="107"/>
                    </a:lnTo>
                    <a:lnTo>
                      <a:pt x="42" y="107"/>
                    </a:lnTo>
                    <a:lnTo>
                      <a:pt x="42" y="105"/>
                    </a:lnTo>
                    <a:lnTo>
                      <a:pt x="40" y="105"/>
                    </a:lnTo>
                    <a:lnTo>
                      <a:pt x="40" y="105"/>
                    </a:lnTo>
                    <a:lnTo>
                      <a:pt x="40" y="105"/>
                    </a:lnTo>
                    <a:lnTo>
                      <a:pt x="40" y="105"/>
                    </a:lnTo>
                    <a:lnTo>
                      <a:pt x="40" y="105"/>
                    </a:lnTo>
                    <a:lnTo>
                      <a:pt x="37" y="105"/>
                    </a:lnTo>
                    <a:lnTo>
                      <a:pt x="37" y="102"/>
                    </a:lnTo>
                    <a:lnTo>
                      <a:pt x="37" y="102"/>
                    </a:lnTo>
                    <a:lnTo>
                      <a:pt x="37" y="105"/>
                    </a:lnTo>
                    <a:lnTo>
                      <a:pt x="35" y="105"/>
                    </a:lnTo>
                    <a:lnTo>
                      <a:pt x="35" y="105"/>
                    </a:lnTo>
                    <a:lnTo>
                      <a:pt x="37" y="105"/>
                    </a:lnTo>
                    <a:lnTo>
                      <a:pt x="37" y="105"/>
                    </a:lnTo>
                    <a:lnTo>
                      <a:pt x="37" y="107"/>
                    </a:lnTo>
                    <a:lnTo>
                      <a:pt x="37" y="107"/>
                    </a:lnTo>
                    <a:lnTo>
                      <a:pt x="35" y="107"/>
                    </a:lnTo>
                    <a:lnTo>
                      <a:pt x="35" y="107"/>
                    </a:lnTo>
                    <a:lnTo>
                      <a:pt x="35" y="107"/>
                    </a:lnTo>
                    <a:lnTo>
                      <a:pt x="35" y="107"/>
                    </a:lnTo>
                    <a:lnTo>
                      <a:pt x="35" y="105"/>
                    </a:lnTo>
                    <a:lnTo>
                      <a:pt x="33" y="105"/>
                    </a:lnTo>
                    <a:lnTo>
                      <a:pt x="33" y="107"/>
                    </a:lnTo>
                    <a:lnTo>
                      <a:pt x="33" y="107"/>
                    </a:lnTo>
                    <a:lnTo>
                      <a:pt x="33" y="107"/>
                    </a:lnTo>
                    <a:lnTo>
                      <a:pt x="33" y="107"/>
                    </a:lnTo>
                    <a:lnTo>
                      <a:pt x="33" y="109"/>
                    </a:lnTo>
                    <a:lnTo>
                      <a:pt x="30" y="109"/>
                    </a:lnTo>
                    <a:lnTo>
                      <a:pt x="30" y="107"/>
                    </a:lnTo>
                    <a:lnTo>
                      <a:pt x="30" y="107"/>
                    </a:lnTo>
                    <a:lnTo>
                      <a:pt x="30" y="107"/>
                    </a:lnTo>
                    <a:lnTo>
                      <a:pt x="28" y="107"/>
                    </a:lnTo>
                    <a:lnTo>
                      <a:pt x="28" y="107"/>
                    </a:lnTo>
                    <a:lnTo>
                      <a:pt x="28" y="107"/>
                    </a:lnTo>
                    <a:lnTo>
                      <a:pt x="28" y="109"/>
                    </a:lnTo>
                    <a:lnTo>
                      <a:pt x="28" y="109"/>
                    </a:lnTo>
                    <a:lnTo>
                      <a:pt x="28" y="109"/>
                    </a:lnTo>
                    <a:lnTo>
                      <a:pt x="26" y="109"/>
                    </a:lnTo>
                    <a:lnTo>
                      <a:pt x="26" y="109"/>
                    </a:lnTo>
                    <a:lnTo>
                      <a:pt x="26" y="109"/>
                    </a:lnTo>
                    <a:lnTo>
                      <a:pt x="23" y="109"/>
                    </a:lnTo>
                    <a:lnTo>
                      <a:pt x="23" y="109"/>
                    </a:lnTo>
                    <a:lnTo>
                      <a:pt x="21" y="109"/>
                    </a:lnTo>
                    <a:lnTo>
                      <a:pt x="21" y="109"/>
                    </a:lnTo>
                    <a:lnTo>
                      <a:pt x="21" y="112"/>
                    </a:lnTo>
                    <a:lnTo>
                      <a:pt x="21" y="112"/>
                    </a:lnTo>
                    <a:lnTo>
                      <a:pt x="21" y="114"/>
                    </a:lnTo>
                    <a:lnTo>
                      <a:pt x="21" y="114"/>
                    </a:lnTo>
                    <a:lnTo>
                      <a:pt x="19" y="114"/>
                    </a:lnTo>
                    <a:lnTo>
                      <a:pt x="19" y="114"/>
                    </a:lnTo>
                    <a:lnTo>
                      <a:pt x="19" y="114"/>
                    </a:lnTo>
                    <a:lnTo>
                      <a:pt x="19" y="114"/>
                    </a:lnTo>
                    <a:lnTo>
                      <a:pt x="19" y="114"/>
                    </a:lnTo>
                    <a:lnTo>
                      <a:pt x="16" y="114"/>
                    </a:lnTo>
                    <a:lnTo>
                      <a:pt x="16" y="114"/>
                    </a:lnTo>
                    <a:lnTo>
                      <a:pt x="14" y="114"/>
                    </a:lnTo>
                    <a:lnTo>
                      <a:pt x="14" y="114"/>
                    </a:lnTo>
                    <a:lnTo>
                      <a:pt x="14" y="114"/>
                    </a:lnTo>
                    <a:lnTo>
                      <a:pt x="14" y="114"/>
                    </a:lnTo>
                    <a:lnTo>
                      <a:pt x="14" y="112"/>
                    </a:lnTo>
                    <a:lnTo>
                      <a:pt x="14" y="112"/>
                    </a:lnTo>
                    <a:lnTo>
                      <a:pt x="16" y="112"/>
                    </a:lnTo>
                    <a:lnTo>
                      <a:pt x="16" y="112"/>
                    </a:lnTo>
                    <a:lnTo>
                      <a:pt x="14" y="112"/>
                    </a:lnTo>
                    <a:lnTo>
                      <a:pt x="14" y="109"/>
                    </a:lnTo>
                    <a:lnTo>
                      <a:pt x="14" y="109"/>
                    </a:lnTo>
                    <a:lnTo>
                      <a:pt x="14" y="109"/>
                    </a:lnTo>
                    <a:lnTo>
                      <a:pt x="14" y="107"/>
                    </a:lnTo>
                    <a:lnTo>
                      <a:pt x="14" y="107"/>
                    </a:lnTo>
                    <a:lnTo>
                      <a:pt x="14" y="107"/>
                    </a:lnTo>
                    <a:lnTo>
                      <a:pt x="14" y="105"/>
                    </a:lnTo>
                    <a:lnTo>
                      <a:pt x="11" y="105"/>
                    </a:lnTo>
                    <a:lnTo>
                      <a:pt x="11" y="107"/>
                    </a:lnTo>
                    <a:lnTo>
                      <a:pt x="11" y="107"/>
                    </a:lnTo>
                    <a:lnTo>
                      <a:pt x="11" y="107"/>
                    </a:lnTo>
                    <a:lnTo>
                      <a:pt x="11" y="109"/>
                    </a:lnTo>
                    <a:lnTo>
                      <a:pt x="9" y="109"/>
                    </a:lnTo>
                    <a:lnTo>
                      <a:pt x="9" y="109"/>
                    </a:lnTo>
                    <a:lnTo>
                      <a:pt x="9" y="109"/>
                    </a:lnTo>
                    <a:lnTo>
                      <a:pt x="7" y="109"/>
                    </a:lnTo>
                    <a:lnTo>
                      <a:pt x="7" y="109"/>
                    </a:lnTo>
                    <a:lnTo>
                      <a:pt x="7" y="109"/>
                    </a:lnTo>
                    <a:lnTo>
                      <a:pt x="7" y="112"/>
                    </a:lnTo>
                    <a:lnTo>
                      <a:pt x="7" y="112"/>
                    </a:lnTo>
                    <a:lnTo>
                      <a:pt x="7" y="112"/>
                    </a:lnTo>
                    <a:lnTo>
                      <a:pt x="4" y="112"/>
                    </a:lnTo>
                    <a:lnTo>
                      <a:pt x="4" y="112"/>
                    </a:lnTo>
                    <a:lnTo>
                      <a:pt x="2" y="112"/>
                    </a:lnTo>
                    <a:lnTo>
                      <a:pt x="2" y="112"/>
                    </a:lnTo>
                    <a:lnTo>
                      <a:pt x="2" y="112"/>
                    </a:lnTo>
                    <a:lnTo>
                      <a:pt x="2" y="114"/>
                    </a:lnTo>
                    <a:lnTo>
                      <a:pt x="0" y="114"/>
                    </a:lnTo>
                    <a:lnTo>
                      <a:pt x="0" y="112"/>
                    </a:lnTo>
                    <a:lnTo>
                      <a:pt x="0" y="112"/>
                    </a:lnTo>
                    <a:lnTo>
                      <a:pt x="2" y="112"/>
                    </a:lnTo>
                    <a:lnTo>
                      <a:pt x="2" y="109"/>
                    </a:lnTo>
                    <a:lnTo>
                      <a:pt x="2" y="109"/>
                    </a:lnTo>
                    <a:lnTo>
                      <a:pt x="2" y="109"/>
                    </a:lnTo>
                    <a:lnTo>
                      <a:pt x="2" y="109"/>
                    </a:lnTo>
                    <a:lnTo>
                      <a:pt x="2" y="109"/>
                    </a:lnTo>
                    <a:lnTo>
                      <a:pt x="2" y="107"/>
                    </a:lnTo>
                    <a:lnTo>
                      <a:pt x="2" y="107"/>
                    </a:lnTo>
                    <a:lnTo>
                      <a:pt x="2" y="107"/>
                    </a:lnTo>
                    <a:lnTo>
                      <a:pt x="4" y="107"/>
                    </a:lnTo>
                    <a:lnTo>
                      <a:pt x="4" y="107"/>
                    </a:lnTo>
                    <a:lnTo>
                      <a:pt x="4" y="107"/>
                    </a:lnTo>
                    <a:lnTo>
                      <a:pt x="4" y="107"/>
                    </a:lnTo>
                    <a:lnTo>
                      <a:pt x="4" y="105"/>
                    </a:lnTo>
                    <a:lnTo>
                      <a:pt x="4" y="105"/>
                    </a:lnTo>
                    <a:lnTo>
                      <a:pt x="4" y="105"/>
                    </a:lnTo>
                    <a:lnTo>
                      <a:pt x="4" y="105"/>
                    </a:lnTo>
                    <a:lnTo>
                      <a:pt x="2" y="105"/>
                    </a:lnTo>
                    <a:lnTo>
                      <a:pt x="2" y="102"/>
                    </a:lnTo>
                    <a:lnTo>
                      <a:pt x="2" y="102"/>
                    </a:lnTo>
                    <a:lnTo>
                      <a:pt x="2" y="102"/>
                    </a:lnTo>
                    <a:lnTo>
                      <a:pt x="0" y="102"/>
                    </a:lnTo>
                    <a:lnTo>
                      <a:pt x="0" y="102"/>
                    </a:lnTo>
                    <a:lnTo>
                      <a:pt x="0" y="102"/>
                    </a:lnTo>
                    <a:lnTo>
                      <a:pt x="0" y="102"/>
                    </a:lnTo>
                    <a:lnTo>
                      <a:pt x="0" y="100"/>
                    </a:lnTo>
                    <a:lnTo>
                      <a:pt x="2" y="100"/>
                    </a:lnTo>
                    <a:lnTo>
                      <a:pt x="2" y="100"/>
                    </a:lnTo>
                    <a:lnTo>
                      <a:pt x="2" y="98"/>
                    </a:lnTo>
                    <a:lnTo>
                      <a:pt x="2" y="98"/>
                    </a:lnTo>
                    <a:lnTo>
                      <a:pt x="2" y="98"/>
                    </a:lnTo>
                    <a:lnTo>
                      <a:pt x="2" y="98"/>
                    </a:lnTo>
                    <a:lnTo>
                      <a:pt x="2" y="95"/>
                    </a:lnTo>
                    <a:lnTo>
                      <a:pt x="2" y="95"/>
                    </a:lnTo>
                    <a:lnTo>
                      <a:pt x="2" y="95"/>
                    </a:lnTo>
                    <a:lnTo>
                      <a:pt x="4" y="95"/>
                    </a:lnTo>
                    <a:lnTo>
                      <a:pt x="4" y="93"/>
                    </a:lnTo>
                    <a:lnTo>
                      <a:pt x="4" y="93"/>
                    </a:lnTo>
                    <a:lnTo>
                      <a:pt x="7" y="93"/>
                    </a:lnTo>
                    <a:lnTo>
                      <a:pt x="7" y="93"/>
                    </a:lnTo>
                    <a:lnTo>
                      <a:pt x="7" y="90"/>
                    </a:lnTo>
                    <a:lnTo>
                      <a:pt x="4" y="90"/>
                    </a:lnTo>
                    <a:lnTo>
                      <a:pt x="4" y="90"/>
                    </a:lnTo>
                    <a:lnTo>
                      <a:pt x="4" y="90"/>
                    </a:lnTo>
                    <a:lnTo>
                      <a:pt x="4" y="88"/>
                    </a:lnTo>
                    <a:lnTo>
                      <a:pt x="4" y="88"/>
                    </a:lnTo>
                    <a:lnTo>
                      <a:pt x="7" y="88"/>
                    </a:lnTo>
                    <a:lnTo>
                      <a:pt x="7" y="88"/>
                    </a:lnTo>
                    <a:lnTo>
                      <a:pt x="7" y="88"/>
                    </a:lnTo>
                    <a:lnTo>
                      <a:pt x="7" y="86"/>
                    </a:lnTo>
                    <a:lnTo>
                      <a:pt x="7" y="86"/>
                    </a:lnTo>
                    <a:lnTo>
                      <a:pt x="7" y="86"/>
                    </a:lnTo>
                    <a:lnTo>
                      <a:pt x="7" y="83"/>
                    </a:lnTo>
                    <a:lnTo>
                      <a:pt x="7" y="83"/>
                    </a:lnTo>
                    <a:lnTo>
                      <a:pt x="7" y="86"/>
                    </a:lnTo>
                    <a:lnTo>
                      <a:pt x="7" y="86"/>
                    </a:lnTo>
                    <a:lnTo>
                      <a:pt x="7" y="86"/>
                    </a:lnTo>
                    <a:lnTo>
                      <a:pt x="7" y="88"/>
                    </a:lnTo>
                    <a:lnTo>
                      <a:pt x="9" y="88"/>
                    </a:lnTo>
                    <a:lnTo>
                      <a:pt x="9" y="88"/>
                    </a:lnTo>
                    <a:lnTo>
                      <a:pt x="9" y="88"/>
                    </a:lnTo>
                    <a:lnTo>
                      <a:pt x="9" y="88"/>
                    </a:lnTo>
                    <a:lnTo>
                      <a:pt x="9" y="88"/>
                    </a:lnTo>
                    <a:lnTo>
                      <a:pt x="9" y="86"/>
                    </a:lnTo>
                    <a:lnTo>
                      <a:pt x="9" y="86"/>
                    </a:lnTo>
                    <a:lnTo>
                      <a:pt x="11" y="86"/>
                    </a:lnTo>
                    <a:lnTo>
                      <a:pt x="11" y="86"/>
                    </a:lnTo>
                    <a:lnTo>
                      <a:pt x="11" y="83"/>
                    </a:lnTo>
                    <a:lnTo>
                      <a:pt x="11" y="83"/>
                    </a:lnTo>
                    <a:lnTo>
                      <a:pt x="11" y="83"/>
                    </a:lnTo>
                    <a:lnTo>
                      <a:pt x="11" y="81"/>
                    </a:lnTo>
                    <a:lnTo>
                      <a:pt x="14" y="81"/>
                    </a:lnTo>
                    <a:lnTo>
                      <a:pt x="14" y="81"/>
                    </a:lnTo>
                    <a:lnTo>
                      <a:pt x="14" y="79"/>
                    </a:lnTo>
                    <a:lnTo>
                      <a:pt x="14" y="79"/>
                    </a:lnTo>
                    <a:lnTo>
                      <a:pt x="14" y="79"/>
                    </a:lnTo>
                    <a:lnTo>
                      <a:pt x="14" y="76"/>
                    </a:lnTo>
                    <a:lnTo>
                      <a:pt x="14" y="76"/>
                    </a:lnTo>
                    <a:lnTo>
                      <a:pt x="14" y="76"/>
                    </a:lnTo>
                    <a:lnTo>
                      <a:pt x="14" y="76"/>
                    </a:lnTo>
                    <a:lnTo>
                      <a:pt x="14" y="76"/>
                    </a:lnTo>
                    <a:lnTo>
                      <a:pt x="14" y="76"/>
                    </a:lnTo>
                    <a:lnTo>
                      <a:pt x="14" y="74"/>
                    </a:lnTo>
                    <a:lnTo>
                      <a:pt x="16" y="74"/>
                    </a:lnTo>
                    <a:lnTo>
                      <a:pt x="16" y="74"/>
                    </a:lnTo>
                    <a:lnTo>
                      <a:pt x="16" y="74"/>
                    </a:lnTo>
                    <a:lnTo>
                      <a:pt x="16" y="72"/>
                    </a:lnTo>
                    <a:lnTo>
                      <a:pt x="16" y="72"/>
                    </a:lnTo>
                    <a:lnTo>
                      <a:pt x="19" y="72"/>
                    </a:lnTo>
                    <a:lnTo>
                      <a:pt x="19" y="72"/>
                    </a:lnTo>
                    <a:lnTo>
                      <a:pt x="19" y="69"/>
                    </a:lnTo>
                    <a:lnTo>
                      <a:pt x="19" y="69"/>
                    </a:lnTo>
                    <a:lnTo>
                      <a:pt x="16" y="69"/>
                    </a:lnTo>
                    <a:lnTo>
                      <a:pt x="16" y="69"/>
                    </a:lnTo>
                    <a:lnTo>
                      <a:pt x="16" y="69"/>
                    </a:lnTo>
                    <a:lnTo>
                      <a:pt x="14" y="69"/>
                    </a:lnTo>
                    <a:lnTo>
                      <a:pt x="14" y="67"/>
                    </a:lnTo>
                    <a:lnTo>
                      <a:pt x="16" y="67"/>
                    </a:lnTo>
                    <a:lnTo>
                      <a:pt x="16" y="67"/>
                    </a:lnTo>
                    <a:lnTo>
                      <a:pt x="16" y="64"/>
                    </a:lnTo>
                    <a:lnTo>
                      <a:pt x="16" y="64"/>
                    </a:lnTo>
                    <a:lnTo>
                      <a:pt x="16" y="64"/>
                    </a:lnTo>
                    <a:lnTo>
                      <a:pt x="16" y="64"/>
                    </a:lnTo>
                    <a:lnTo>
                      <a:pt x="16" y="64"/>
                    </a:lnTo>
                    <a:lnTo>
                      <a:pt x="14" y="64"/>
                    </a:lnTo>
                    <a:lnTo>
                      <a:pt x="14" y="64"/>
                    </a:lnTo>
                    <a:lnTo>
                      <a:pt x="14" y="62"/>
                    </a:lnTo>
                    <a:lnTo>
                      <a:pt x="14" y="62"/>
                    </a:lnTo>
                    <a:lnTo>
                      <a:pt x="14" y="62"/>
                    </a:lnTo>
                    <a:lnTo>
                      <a:pt x="14" y="60"/>
                    </a:lnTo>
                    <a:lnTo>
                      <a:pt x="14" y="60"/>
                    </a:lnTo>
                    <a:lnTo>
                      <a:pt x="14" y="57"/>
                    </a:lnTo>
                    <a:lnTo>
                      <a:pt x="14" y="57"/>
                    </a:lnTo>
                    <a:lnTo>
                      <a:pt x="14" y="57"/>
                    </a:lnTo>
                    <a:lnTo>
                      <a:pt x="14" y="57"/>
                    </a:lnTo>
                    <a:lnTo>
                      <a:pt x="14" y="57"/>
                    </a:lnTo>
                    <a:lnTo>
                      <a:pt x="11" y="57"/>
                    </a:lnTo>
                    <a:lnTo>
                      <a:pt x="11" y="60"/>
                    </a:lnTo>
                    <a:lnTo>
                      <a:pt x="11" y="60"/>
                    </a:lnTo>
                    <a:lnTo>
                      <a:pt x="11" y="57"/>
                    </a:lnTo>
                    <a:lnTo>
                      <a:pt x="11" y="57"/>
                    </a:lnTo>
                    <a:lnTo>
                      <a:pt x="9" y="57"/>
                    </a:lnTo>
                    <a:lnTo>
                      <a:pt x="9" y="55"/>
                    </a:lnTo>
                    <a:lnTo>
                      <a:pt x="11" y="55"/>
                    </a:lnTo>
                    <a:lnTo>
                      <a:pt x="11" y="55"/>
                    </a:lnTo>
                    <a:lnTo>
                      <a:pt x="9" y="55"/>
                    </a:lnTo>
                    <a:lnTo>
                      <a:pt x="9" y="55"/>
                    </a:lnTo>
                    <a:lnTo>
                      <a:pt x="9" y="53"/>
                    </a:lnTo>
                    <a:lnTo>
                      <a:pt x="9" y="53"/>
                    </a:lnTo>
                    <a:lnTo>
                      <a:pt x="9" y="53"/>
                    </a:lnTo>
                    <a:lnTo>
                      <a:pt x="9" y="53"/>
                    </a:lnTo>
                    <a:lnTo>
                      <a:pt x="9" y="50"/>
                    </a:lnTo>
                    <a:lnTo>
                      <a:pt x="9" y="50"/>
                    </a:lnTo>
                    <a:lnTo>
                      <a:pt x="9" y="50"/>
                    </a:lnTo>
                    <a:lnTo>
                      <a:pt x="9" y="50"/>
                    </a:lnTo>
                    <a:lnTo>
                      <a:pt x="7" y="50"/>
                    </a:lnTo>
                    <a:lnTo>
                      <a:pt x="7" y="50"/>
                    </a:lnTo>
                    <a:lnTo>
                      <a:pt x="7" y="50"/>
                    </a:lnTo>
                    <a:lnTo>
                      <a:pt x="7" y="50"/>
                    </a:lnTo>
                    <a:lnTo>
                      <a:pt x="4" y="50"/>
                    </a:lnTo>
                    <a:lnTo>
                      <a:pt x="4" y="50"/>
                    </a:lnTo>
                    <a:lnTo>
                      <a:pt x="4" y="48"/>
                    </a:lnTo>
                    <a:lnTo>
                      <a:pt x="7" y="48"/>
                    </a:lnTo>
                    <a:lnTo>
                      <a:pt x="7" y="48"/>
                    </a:lnTo>
                    <a:lnTo>
                      <a:pt x="7" y="45"/>
                    </a:lnTo>
                    <a:lnTo>
                      <a:pt x="7" y="45"/>
                    </a:lnTo>
                    <a:lnTo>
                      <a:pt x="7" y="45"/>
                    </a:lnTo>
                    <a:lnTo>
                      <a:pt x="7" y="45"/>
                    </a:lnTo>
                    <a:lnTo>
                      <a:pt x="7" y="45"/>
                    </a:lnTo>
                    <a:lnTo>
                      <a:pt x="7" y="43"/>
                    </a:lnTo>
                    <a:lnTo>
                      <a:pt x="9" y="43"/>
                    </a:lnTo>
                    <a:lnTo>
                      <a:pt x="9" y="43"/>
                    </a:lnTo>
                    <a:lnTo>
                      <a:pt x="9" y="43"/>
                    </a:lnTo>
                    <a:lnTo>
                      <a:pt x="9" y="41"/>
                    </a:lnTo>
                    <a:lnTo>
                      <a:pt x="9" y="41"/>
                    </a:lnTo>
                    <a:lnTo>
                      <a:pt x="11" y="41"/>
                    </a:lnTo>
                    <a:lnTo>
                      <a:pt x="11" y="41"/>
                    </a:lnTo>
                    <a:lnTo>
                      <a:pt x="11" y="41"/>
                    </a:lnTo>
                    <a:lnTo>
                      <a:pt x="11" y="38"/>
                    </a:lnTo>
                    <a:lnTo>
                      <a:pt x="11" y="38"/>
                    </a:lnTo>
                    <a:lnTo>
                      <a:pt x="14" y="38"/>
                    </a:lnTo>
                    <a:lnTo>
                      <a:pt x="14" y="38"/>
                    </a:lnTo>
                    <a:lnTo>
                      <a:pt x="14" y="38"/>
                    </a:lnTo>
                    <a:lnTo>
                      <a:pt x="14" y="38"/>
                    </a:lnTo>
                    <a:lnTo>
                      <a:pt x="14" y="38"/>
                    </a:lnTo>
                    <a:lnTo>
                      <a:pt x="16" y="38"/>
                    </a:lnTo>
                    <a:lnTo>
                      <a:pt x="16" y="38"/>
                    </a:lnTo>
                    <a:lnTo>
                      <a:pt x="16" y="36"/>
                    </a:lnTo>
                    <a:lnTo>
                      <a:pt x="16" y="36"/>
                    </a:lnTo>
                    <a:lnTo>
                      <a:pt x="14" y="36"/>
                    </a:lnTo>
                    <a:lnTo>
                      <a:pt x="14" y="36"/>
                    </a:lnTo>
                    <a:lnTo>
                      <a:pt x="14" y="36"/>
                    </a:lnTo>
                    <a:lnTo>
                      <a:pt x="14" y="36"/>
                    </a:lnTo>
                    <a:lnTo>
                      <a:pt x="11" y="36"/>
                    </a:lnTo>
                    <a:lnTo>
                      <a:pt x="11" y="36"/>
                    </a:lnTo>
                    <a:lnTo>
                      <a:pt x="11" y="36"/>
                    </a:lnTo>
                    <a:lnTo>
                      <a:pt x="11" y="38"/>
                    </a:lnTo>
                    <a:lnTo>
                      <a:pt x="9" y="38"/>
                    </a:lnTo>
                    <a:lnTo>
                      <a:pt x="9" y="38"/>
                    </a:lnTo>
                    <a:lnTo>
                      <a:pt x="9" y="36"/>
                    </a:lnTo>
                    <a:lnTo>
                      <a:pt x="9" y="36"/>
                    </a:lnTo>
                    <a:lnTo>
                      <a:pt x="7" y="36"/>
                    </a:lnTo>
                    <a:lnTo>
                      <a:pt x="7" y="36"/>
                    </a:lnTo>
                    <a:lnTo>
                      <a:pt x="7" y="38"/>
                    </a:lnTo>
                    <a:lnTo>
                      <a:pt x="7" y="38"/>
                    </a:lnTo>
                    <a:lnTo>
                      <a:pt x="7" y="38"/>
                    </a:lnTo>
                    <a:lnTo>
                      <a:pt x="7" y="41"/>
                    </a:lnTo>
                    <a:lnTo>
                      <a:pt x="4" y="41"/>
                    </a:lnTo>
                    <a:lnTo>
                      <a:pt x="4" y="41"/>
                    </a:lnTo>
                    <a:lnTo>
                      <a:pt x="4" y="41"/>
                    </a:lnTo>
                    <a:lnTo>
                      <a:pt x="2" y="41"/>
                    </a:lnTo>
                    <a:lnTo>
                      <a:pt x="2" y="41"/>
                    </a:lnTo>
                    <a:lnTo>
                      <a:pt x="2" y="41"/>
                    </a:lnTo>
                    <a:lnTo>
                      <a:pt x="2" y="38"/>
                    </a:lnTo>
                    <a:lnTo>
                      <a:pt x="2" y="38"/>
                    </a:lnTo>
                    <a:lnTo>
                      <a:pt x="2" y="38"/>
                    </a:lnTo>
                    <a:lnTo>
                      <a:pt x="4" y="38"/>
                    </a:lnTo>
                    <a:lnTo>
                      <a:pt x="4" y="38"/>
                    </a:lnTo>
                    <a:lnTo>
                      <a:pt x="4" y="38"/>
                    </a:lnTo>
                    <a:lnTo>
                      <a:pt x="4" y="38"/>
                    </a:lnTo>
                    <a:lnTo>
                      <a:pt x="7" y="38"/>
                    </a:lnTo>
                    <a:lnTo>
                      <a:pt x="7" y="36"/>
                    </a:lnTo>
                    <a:lnTo>
                      <a:pt x="7" y="36"/>
                    </a:lnTo>
                    <a:lnTo>
                      <a:pt x="7" y="36"/>
                    </a:lnTo>
                    <a:lnTo>
                      <a:pt x="4" y="36"/>
                    </a:lnTo>
                    <a:lnTo>
                      <a:pt x="4" y="34"/>
                    </a:lnTo>
                    <a:lnTo>
                      <a:pt x="7" y="34"/>
                    </a:lnTo>
                    <a:lnTo>
                      <a:pt x="7" y="34"/>
                    </a:lnTo>
                    <a:lnTo>
                      <a:pt x="7" y="36"/>
                    </a:lnTo>
                    <a:lnTo>
                      <a:pt x="7" y="36"/>
                    </a:lnTo>
                    <a:lnTo>
                      <a:pt x="9" y="36"/>
                    </a:lnTo>
                    <a:lnTo>
                      <a:pt x="9" y="36"/>
                    </a:lnTo>
                    <a:lnTo>
                      <a:pt x="9" y="36"/>
                    </a:lnTo>
                    <a:lnTo>
                      <a:pt x="9" y="36"/>
                    </a:lnTo>
                    <a:lnTo>
                      <a:pt x="9" y="36"/>
                    </a:lnTo>
                    <a:lnTo>
                      <a:pt x="9" y="36"/>
                    </a:lnTo>
                    <a:lnTo>
                      <a:pt x="9" y="34"/>
                    </a:lnTo>
                    <a:lnTo>
                      <a:pt x="9" y="34"/>
                    </a:lnTo>
                    <a:lnTo>
                      <a:pt x="11" y="34"/>
                    </a:lnTo>
                    <a:lnTo>
                      <a:pt x="11" y="34"/>
                    </a:lnTo>
                    <a:lnTo>
                      <a:pt x="11" y="36"/>
                    </a:lnTo>
                    <a:lnTo>
                      <a:pt x="14" y="36"/>
                    </a:lnTo>
                    <a:lnTo>
                      <a:pt x="14" y="34"/>
                    </a:lnTo>
                    <a:lnTo>
                      <a:pt x="14" y="34"/>
                    </a:lnTo>
                    <a:lnTo>
                      <a:pt x="14" y="34"/>
                    </a:lnTo>
                    <a:lnTo>
                      <a:pt x="16" y="34"/>
                    </a:lnTo>
                    <a:lnTo>
                      <a:pt x="16" y="34"/>
                    </a:lnTo>
                    <a:lnTo>
                      <a:pt x="19" y="34"/>
                    </a:lnTo>
                    <a:lnTo>
                      <a:pt x="19" y="36"/>
                    </a:lnTo>
                    <a:lnTo>
                      <a:pt x="19" y="36"/>
                    </a:lnTo>
                    <a:lnTo>
                      <a:pt x="19" y="34"/>
                    </a:lnTo>
                    <a:lnTo>
                      <a:pt x="19" y="34"/>
                    </a:lnTo>
                    <a:lnTo>
                      <a:pt x="19" y="31"/>
                    </a:lnTo>
                    <a:lnTo>
                      <a:pt x="19" y="31"/>
                    </a:lnTo>
                    <a:lnTo>
                      <a:pt x="19" y="31"/>
                    </a:lnTo>
                    <a:lnTo>
                      <a:pt x="16" y="31"/>
                    </a:lnTo>
                    <a:lnTo>
                      <a:pt x="16" y="29"/>
                    </a:lnTo>
                    <a:lnTo>
                      <a:pt x="16" y="29"/>
                    </a:lnTo>
                    <a:lnTo>
                      <a:pt x="14" y="29"/>
                    </a:lnTo>
                    <a:lnTo>
                      <a:pt x="14" y="31"/>
                    </a:lnTo>
                    <a:lnTo>
                      <a:pt x="14" y="31"/>
                    </a:lnTo>
                    <a:lnTo>
                      <a:pt x="14" y="31"/>
                    </a:lnTo>
                    <a:lnTo>
                      <a:pt x="14" y="34"/>
                    </a:lnTo>
                    <a:lnTo>
                      <a:pt x="14" y="34"/>
                    </a:lnTo>
                    <a:lnTo>
                      <a:pt x="11" y="34"/>
                    </a:lnTo>
                    <a:lnTo>
                      <a:pt x="11" y="31"/>
                    </a:lnTo>
                    <a:lnTo>
                      <a:pt x="11" y="31"/>
                    </a:lnTo>
                    <a:lnTo>
                      <a:pt x="11" y="31"/>
                    </a:lnTo>
                    <a:lnTo>
                      <a:pt x="11" y="29"/>
                    </a:lnTo>
                    <a:lnTo>
                      <a:pt x="11" y="29"/>
                    </a:lnTo>
                    <a:lnTo>
                      <a:pt x="9" y="29"/>
                    </a:lnTo>
                    <a:lnTo>
                      <a:pt x="9" y="26"/>
                    </a:lnTo>
                    <a:lnTo>
                      <a:pt x="9" y="26"/>
                    </a:lnTo>
                    <a:lnTo>
                      <a:pt x="9" y="26"/>
                    </a:lnTo>
                    <a:lnTo>
                      <a:pt x="9" y="26"/>
                    </a:lnTo>
                    <a:lnTo>
                      <a:pt x="9" y="26"/>
                    </a:lnTo>
                    <a:lnTo>
                      <a:pt x="7" y="26"/>
                    </a:lnTo>
                    <a:lnTo>
                      <a:pt x="7" y="26"/>
                    </a:lnTo>
                    <a:lnTo>
                      <a:pt x="7" y="24"/>
                    </a:lnTo>
                    <a:lnTo>
                      <a:pt x="7" y="24"/>
                    </a:lnTo>
                    <a:lnTo>
                      <a:pt x="7" y="24"/>
                    </a:lnTo>
                    <a:lnTo>
                      <a:pt x="7" y="22"/>
                    </a:lnTo>
                    <a:lnTo>
                      <a:pt x="7" y="22"/>
                    </a:lnTo>
                    <a:lnTo>
                      <a:pt x="9" y="22"/>
                    </a:lnTo>
                    <a:lnTo>
                      <a:pt x="9" y="19"/>
                    </a:lnTo>
                    <a:lnTo>
                      <a:pt x="9" y="19"/>
                    </a:lnTo>
                    <a:lnTo>
                      <a:pt x="9" y="19"/>
                    </a:lnTo>
                    <a:lnTo>
                      <a:pt x="11" y="19"/>
                    </a:lnTo>
                    <a:lnTo>
                      <a:pt x="11" y="19"/>
                    </a:lnTo>
                    <a:lnTo>
                      <a:pt x="14" y="19"/>
                    </a:lnTo>
                    <a:lnTo>
                      <a:pt x="14" y="19"/>
                    </a:lnTo>
                    <a:lnTo>
                      <a:pt x="14" y="22"/>
                    </a:lnTo>
                    <a:lnTo>
                      <a:pt x="14" y="22"/>
                    </a:lnTo>
                    <a:lnTo>
                      <a:pt x="16" y="22"/>
                    </a:lnTo>
                    <a:lnTo>
                      <a:pt x="16" y="22"/>
                    </a:lnTo>
                    <a:lnTo>
                      <a:pt x="16" y="22"/>
                    </a:lnTo>
                    <a:lnTo>
                      <a:pt x="19" y="22"/>
                    </a:lnTo>
                    <a:lnTo>
                      <a:pt x="19" y="22"/>
                    </a:lnTo>
                    <a:lnTo>
                      <a:pt x="19" y="22"/>
                    </a:lnTo>
                    <a:lnTo>
                      <a:pt x="19" y="19"/>
                    </a:lnTo>
                    <a:lnTo>
                      <a:pt x="19" y="19"/>
                    </a:lnTo>
                    <a:lnTo>
                      <a:pt x="19" y="19"/>
                    </a:lnTo>
                    <a:lnTo>
                      <a:pt x="19" y="17"/>
                    </a:lnTo>
                    <a:lnTo>
                      <a:pt x="19" y="17"/>
                    </a:lnTo>
                    <a:lnTo>
                      <a:pt x="21" y="17"/>
                    </a:lnTo>
                    <a:lnTo>
                      <a:pt x="21" y="17"/>
                    </a:lnTo>
                    <a:lnTo>
                      <a:pt x="21" y="17"/>
                    </a:lnTo>
                    <a:lnTo>
                      <a:pt x="21" y="17"/>
                    </a:lnTo>
                    <a:lnTo>
                      <a:pt x="21" y="15"/>
                    </a:lnTo>
                    <a:lnTo>
                      <a:pt x="23" y="15"/>
                    </a:lnTo>
                    <a:lnTo>
                      <a:pt x="23" y="15"/>
                    </a:lnTo>
                    <a:lnTo>
                      <a:pt x="23" y="15"/>
                    </a:lnTo>
                    <a:lnTo>
                      <a:pt x="23" y="12"/>
                    </a:lnTo>
                    <a:lnTo>
                      <a:pt x="26" y="12"/>
                    </a:lnTo>
                    <a:lnTo>
                      <a:pt x="26" y="12"/>
                    </a:lnTo>
                    <a:lnTo>
                      <a:pt x="26" y="10"/>
                    </a:lnTo>
                    <a:lnTo>
                      <a:pt x="26" y="10"/>
                    </a:lnTo>
                    <a:lnTo>
                      <a:pt x="26" y="10"/>
                    </a:lnTo>
                    <a:lnTo>
                      <a:pt x="26" y="10"/>
                    </a:lnTo>
                    <a:lnTo>
                      <a:pt x="28" y="10"/>
                    </a:lnTo>
                    <a:lnTo>
                      <a:pt x="28" y="8"/>
                    </a:lnTo>
                    <a:lnTo>
                      <a:pt x="28" y="8"/>
                    </a:lnTo>
                    <a:lnTo>
                      <a:pt x="28" y="8"/>
                    </a:lnTo>
                    <a:lnTo>
                      <a:pt x="30" y="8"/>
                    </a:lnTo>
                    <a:lnTo>
                      <a:pt x="30" y="8"/>
                    </a:lnTo>
                    <a:lnTo>
                      <a:pt x="30" y="8"/>
                    </a:lnTo>
                    <a:lnTo>
                      <a:pt x="33" y="8"/>
                    </a:lnTo>
                    <a:lnTo>
                      <a:pt x="33" y="8"/>
                    </a:lnTo>
                    <a:lnTo>
                      <a:pt x="33" y="8"/>
                    </a:lnTo>
                    <a:lnTo>
                      <a:pt x="35" y="8"/>
                    </a:lnTo>
                    <a:lnTo>
                      <a:pt x="35" y="8"/>
                    </a:lnTo>
                    <a:lnTo>
                      <a:pt x="35" y="8"/>
                    </a:lnTo>
                    <a:lnTo>
                      <a:pt x="35" y="8"/>
                    </a:lnTo>
                    <a:lnTo>
                      <a:pt x="37" y="8"/>
                    </a:lnTo>
                    <a:lnTo>
                      <a:pt x="37" y="8"/>
                    </a:lnTo>
                    <a:lnTo>
                      <a:pt x="37" y="8"/>
                    </a:lnTo>
                    <a:lnTo>
                      <a:pt x="40" y="8"/>
                    </a:lnTo>
                    <a:lnTo>
                      <a:pt x="40" y="8"/>
                    </a:lnTo>
                    <a:lnTo>
                      <a:pt x="40" y="8"/>
                    </a:lnTo>
                    <a:lnTo>
                      <a:pt x="42" y="8"/>
                    </a:lnTo>
                    <a:lnTo>
                      <a:pt x="42" y="8"/>
                    </a:lnTo>
                    <a:lnTo>
                      <a:pt x="42" y="8"/>
                    </a:lnTo>
                    <a:lnTo>
                      <a:pt x="42" y="8"/>
                    </a:lnTo>
                    <a:lnTo>
                      <a:pt x="45" y="8"/>
                    </a:lnTo>
                    <a:lnTo>
                      <a:pt x="45" y="8"/>
                    </a:lnTo>
                    <a:lnTo>
                      <a:pt x="45" y="8"/>
                    </a:lnTo>
                    <a:lnTo>
                      <a:pt x="47" y="8"/>
                    </a:lnTo>
                    <a:lnTo>
                      <a:pt x="47" y="8"/>
                    </a:lnTo>
                    <a:lnTo>
                      <a:pt x="47" y="8"/>
                    </a:lnTo>
                    <a:lnTo>
                      <a:pt x="47" y="8"/>
                    </a:lnTo>
                    <a:lnTo>
                      <a:pt x="49" y="8"/>
                    </a:lnTo>
                    <a:lnTo>
                      <a:pt x="49" y="8"/>
                    </a:lnTo>
                    <a:lnTo>
                      <a:pt x="49" y="8"/>
                    </a:lnTo>
                    <a:lnTo>
                      <a:pt x="49" y="8"/>
                    </a:lnTo>
                    <a:lnTo>
                      <a:pt x="49" y="5"/>
                    </a:lnTo>
                    <a:lnTo>
                      <a:pt x="52" y="5"/>
                    </a:lnTo>
                    <a:lnTo>
                      <a:pt x="52" y="5"/>
                    </a:lnTo>
                    <a:lnTo>
                      <a:pt x="52" y="5"/>
                    </a:lnTo>
                    <a:lnTo>
                      <a:pt x="54" y="5"/>
                    </a:lnTo>
                    <a:lnTo>
                      <a:pt x="54" y="5"/>
                    </a:lnTo>
                    <a:lnTo>
                      <a:pt x="54" y="3"/>
                    </a:lnTo>
                    <a:lnTo>
                      <a:pt x="54" y="3"/>
                    </a:lnTo>
                    <a:lnTo>
                      <a:pt x="54" y="3"/>
                    </a:lnTo>
                    <a:lnTo>
                      <a:pt x="54" y="0"/>
                    </a:lnTo>
                    <a:lnTo>
                      <a:pt x="54" y="0"/>
                    </a:lnTo>
                    <a:lnTo>
                      <a:pt x="54" y="0"/>
                    </a:lnTo>
                    <a:lnTo>
                      <a:pt x="56" y="0"/>
                    </a:lnTo>
                    <a:lnTo>
                      <a:pt x="56" y="0"/>
                    </a:lnTo>
                    <a:lnTo>
                      <a:pt x="56" y="3"/>
                    </a:lnTo>
                    <a:lnTo>
                      <a:pt x="56" y="3"/>
                    </a:lnTo>
                    <a:lnTo>
                      <a:pt x="56" y="3"/>
                    </a:lnTo>
                    <a:lnTo>
                      <a:pt x="56" y="5"/>
                    </a:lnTo>
                    <a:lnTo>
                      <a:pt x="59" y="5"/>
                    </a:lnTo>
                    <a:lnTo>
                      <a:pt x="59" y="5"/>
                    </a:lnTo>
                    <a:lnTo>
                      <a:pt x="59" y="5"/>
                    </a:lnTo>
                    <a:lnTo>
                      <a:pt x="59" y="5"/>
                    </a:lnTo>
                    <a:lnTo>
                      <a:pt x="59" y="8"/>
                    </a:lnTo>
                    <a:lnTo>
                      <a:pt x="59" y="8"/>
                    </a:lnTo>
                    <a:lnTo>
                      <a:pt x="59" y="8"/>
                    </a:lnTo>
                    <a:lnTo>
                      <a:pt x="59" y="10"/>
                    </a:lnTo>
                    <a:lnTo>
                      <a:pt x="61" y="10"/>
                    </a:lnTo>
                    <a:lnTo>
                      <a:pt x="61" y="10"/>
                    </a:lnTo>
                    <a:lnTo>
                      <a:pt x="61" y="12"/>
                    </a:lnTo>
                    <a:lnTo>
                      <a:pt x="61" y="12"/>
                    </a:lnTo>
                    <a:lnTo>
                      <a:pt x="61" y="12"/>
                    </a:lnTo>
                    <a:lnTo>
                      <a:pt x="61" y="12"/>
                    </a:lnTo>
                    <a:lnTo>
                      <a:pt x="61" y="15"/>
                    </a:lnTo>
                    <a:lnTo>
                      <a:pt x="61" y="15"/>
                    </a:lnTo>
                    <a:lnTo>
                      <a:pt x="64" y="15"/>
                    </a:lnTo>
                    <a:lnTo>
                      <a:pt x="64" y="17"/>
                    </a:lnTo>
                    <a:lnTo>
                      <a:pt x="64" y="17"/>
                    </a:lnTo>
                    <a:lnTo>
                      <a:pt x="64" y="17"/>
                    </a:lnTo>
                    <a:lnTo>
                      <a:pt x="66" y="17"/>
                    </a:lnTo>
                    <a:lnTo>
                      <a:pt x="66" y="17"/>
                    </a:lnTo>
                    <a:lnTo>
                      <a:pt x="66" y="19"/>
                    </a:lnTo>
                    <a:lnTo>
                      <a:pt x="66" y="19"/>
                    </a:lnTo>
                    <a:lnTo>
                      <a:pt x="66" y="19"/>
                    </a:lnTo>
                    <a:lnTo>
                      <a:pt x="66" y="19"/>
                    </a:lnTo>
                    <a:lnTo>
                      <a:pt x="66" y="22"/>
                    </a:lnTo>
                    <a:lnTo>
                      <a:pt x="68" y="22"/>
                    </a:lnTo>
                    <a:lnTo>
                      <a:pt x="68" y="22"/>
                    </a:lnTo>
                    <a:lnTo>
                      <a:pt x="68" y="22"/>
                    </a:lnTo>
                    <a:lnTo>
                      <a:pt x="68" y="22"/>
                    </a:lnTo>
                    <a:lnTo>
                      <a:pt x="68" y="24"/>
                    </a:lnTo>
                    <a:lnTo>
                      <a:pt x="71" y="24"/>
                    </a:lnTo>
                    <a:lnTo>
                      <a:pt x="71" y="24"/>
                    </a:lnTo>
                    <a:lnTo>
                      <a:pt x="71" y="26"/>
                    </a:lnTo>
                    <a:lnTo>
                      <a:pt x="71" y="26"/>
                    </a:lnTo>
                    <a:lnTo>
                      <a:pt x="71" y="26"/>
                    </a:lnTo>
                    <a:lnTo>
                      <a:pt x="71" y="26"/>
                    </a:lnTo>
                    <a:lnTo>
                      <a:pt x="73" y="26"/>
                    </a:lnTo>
                    <a:lnTo>
                      <a:pt x="73" y="29"/>
                    </a:lnTo>
                    <a:lnTo>
                      <a:pt x="73" y="29"/>
                    </a:lnTo>
                    <a:lnTo>
                      <a:pt x="73" y="29"/>
                    </a:lnTo>
                    <a:lnTo>
                      <a:pt x="73" y="31"/>
                    </a:lnTo>
                    <a:lnTo>
                      <a:pt x="73" y="31"/>
                    </a:lnTo>
                    <a:lnTo>
                      <a:pt x="75" y="31"/>
                    </a:lnTo>
                    <a:lnTo>
                      <a:pt x="75" y="31"/>
                    </a:lnTo>
                    <a:lnTo>
                      <a:pt x="75" y="34"/>
                    </a:lnTo>
                    <a:lnTo>
                      <a:pt x="75" y="34"/>
                    </a:lnTo>
                    <a:lnTo>
                      <a:pt x="75" y="34"/>
                    </a:lnTo>
                    <a:lnTo>
                      <a:pt x="75" y="34"/>
                    </a:lnTo>
                    <a:lnTo>
                      <a:pt x="75" y="36"/>
                    </a:lnTo>
                    <a:lnTo>
                      <a:pt x="75" y="36"/>
                    </a:lnTo>
                    <a:lnTo>
                      <a:pt x="75" y="36"/>
                    </a:lnTo>
                    <a:lnTo>
                      <a:pt x="75" y="38"/>
                    </a:lnTo>
                    <a:lnTo>
                      <a:pt x="78" y="38"/>
                    </a:lnTo>
                    <a:lnTo>
                      <a:pt x="78" y="38"/>
                    </a:lnTo>
                    <a:lnTo>
                      <a:pt x="78" y="38"/>
                    </a:lnTo>
                    <a:lnTo>
                      <a:pt x="78" y="41"/>
                    </a:lnTo>
                    <a:lnTo>
                      <a:pt x="78" y="41"/>
                    </a:lnTo>
                    <a:lnTo>
                      <a:pt x="78" y="41"/>
                    </a:lnTo>
                    <a:lnTo>
                      <a:pt x="78" y="41"/>
                    </a:lnTo>
                    <a:lnTo>
                      <a:pt x="78" y="43"/>
                    </a:lnTo>
                    <a:lnTo>
                      <a:pt x="78" y="43"/>
                    </a:lnTo>
                    <a:lnTo>
                      <a:pt x="78" y="45"/>
                    </a:lnTo>
                    <a:lnTo>
                      <a:pt x="78" y="45"/>
                    </a:lnTo>
                    <a:lnTo>
                      <a:pt x="80" y="45"/>
                    </a:lnTo>
                    <a:lnTo>
                      <a:pt x="80" y="45"/>
                    </a:lnTo>
                    <a:lnTo>
                      <a:pt x="80" y="48"/>
                    </a:lnTo>
                    <a:lnTo>
                      <a:pt x="80" y="48"/>
                    </a:lnTo>
                    <a:lnTo>
                      <a:pt x="80" y="50"/>
                    </a:lnTo>
                    <a:lnTo>
                      <a:pt x="78" y="50"/>
                    </a:lnTo>
                    <a:lnTo>
                      <a:pt x="78" y="50"/>
                    </a:lnTo>
                    <a:lnTo>
                      <a:pt x="78" y="53"/>
                    </a:lnTo>
                    <a:lnTo>
                      <a:pt x="78" y="53"/>
                    </a:lnTo>
                    <a:lnTo>
                      <a:pt x="78" y="55"/>
                    </a:lnTo>
                    <a:lnTo>
                      <a:pt x="78" y="55"/>
                    </a:lnTo>
                    <a:lnTo>
                      <a:pt x="78" y="55"/>
                    </a:lnTo>
                    <a:lnTo>
                      <a:pt x="78" y="57"/>
                    </a:lnTo>
                    <a:lnTo>
                      <a:pt x="78" y="57"/>
                    </a:lnTo>
                    <a:lnTo>
                      <a:pt x="78" y="57"/>
                    </a:lnTo>
                    <a:lnTo>
                      <a:pt x="78" y="60"/>
                    </a:lnTo>
                    <a:lnTo>
                      <a:pt x="78" y="60"/>
                    </a:lnTo>
                    <a:lnTo>
                      <a:pt x="78" y="62"/>
                    </a:lnTo>
                    <a:lnTo>
                      <a:pt x="78" y="62"/>
                    </a:lnTo>
                    <a:lnTo>
                      <a:pt x="78" y="64"/>
                    </a:lnTo>
                    <a:lnTo>
                      <a:pt x="78" y="64"/>
                    </a:lnTo>
                    <a:lnTo>
                      <a:pt x="78" y="64"/>
                    </a:lnTo>
                    <a:lnTo>
                      <a:pt x="78" y="64"/>
                    </a:lnTo>
                    <a:lnTo>
                      <a:pt x="80" y="64"/>
                    </a:lnTo>
                    <a:lnTo>
                      <a:pt x="80" y="64"/>
                    </a:lnTo>
                    <a:lnTo>
                      <a:pt x="80" y="64"/>
                    </a:lnTo>
                    <a:lnTo>
                      <a:pt x="80" y="64"/>
                    </a:lnTo>
                    <a:lnTo>
                      <a:pt x="80" y="64"/>
                    </a:lnTo>
                    <a:lnTo>
                      <a:pt x="82" y="64"/>
                    </a:lnTo>
                    <a:lnTo>
                      <a:pt x="82" y="67"/>
                    </a:lnTo>
                    <a:lnTo>
                      <a:pt x="80" y="67"/>
                    </a:lnTo>
                    <a:lnTo>
                      <a:pt x="80" y="67"/>
                    </a:lnTo>
                    <a:lnTo>
                      <a:pt x="80" y="69"/>
                    </a:lnTo>
                    <a:lnTo>
                      <a:pt x="80" y="69"/>
                    </a:lnTo>
                    <a:lnTo>
                      <a:pt x="80" y="69"/>
                    </a:lnTo>
                    <a:lnTo>
                      <a:pt x="80" y="72"/>
                    </a:lnTo>
                    <a:lnTo>
                      <a:pt x="80" y="72"/>
                    </a:lnTo>
                    <a:lnTo>
                      <a:pt x="80" y="74"/>
                    </a:lnTo>
                    <a:lnTo>
                      <a:pt x="80" y="74"/>
                    </a:lnTo>
                    <a:lnTo>
                      <a:pt x="80" y="74"/>
                    </a:lnTo>
                    <a:lnTo>
                      <a:pt x="80" y="76"/>
                    </a:lnTo>
                    <a:lnTo>
                      <a:pt x="80" y="76"/>
                    </a:lnTo>
                    <a:lnTo>
                      <a:pt x="80" y="76"/>
                    </a:lnTo>
                    <a:lnTo>
                      <a:pt x="80" y="79"/>
                    </a:lnTo>
                    <a:lnTo>
                      <a:pt x="78" y="79"/>
                    </a:lnTo>
                    <a:lnTo>
                      <a:pt x="78" y="79"/>
                    </a:lnTo>
                    <a:lnTo>
                      <a:pt x="78" y="81"/>
                    </a:lnTo>
                    <a:lnTo>
                      <a:pt x="78" y="81"/>
                    </a:lnTo>
                    <a:lnTo>
                      <a:pt x="75" y="81"/>
                    </a:lnTo>
                    <a:lnTo>
                      <a:pt x="75" y="81"/>
                    </a:lnTo>
                    <a:lnTo>
                      <a:pt x="75" y="83"/>
                    </a:lnTo>
                    <a:lnTo>
                      <a:pt x="75" y="83"/>
                    </a:lnTo>
                    <a:lnTo>
                      <a:pt x="75" y="83"/>
                    </a:lnTo>
                    <a:lnTo>
                      <a:pt x="75" y="86"/>
                    </a:lnTo>
                    <a:lnTo>
                      <a:pt x="75" y="86"/>
                    </a:lnTo>
                    <a:lnTo>
                      <a:pt x="75" y="86"/>
                    </a:lnTo>
                    <a:lnTo>
                      <a:pt x="75" y="86"/>
                    </a:lnTo>
                    <a:lnTo>
                      <a:pt x="73" y="86"/>
                    </a:lnTo>
                    <a:lnTo>
                      <a:pt x="73" y="88"/>
                    </a:lnTo>
                    <a:lnTo>
                      <a:pt x="73" y="88"/>
                    </a:lnTo>
                    <a:lnTo>
                      <a:pt x="73" y="88"/>
                    </a:lnTo>
                    <a:lnTo>
                      <a:pt x="73" y="88"/>
                    </a:lnTo>
                    <a:lnTo>
                      <a:pt x="73" y="90"/>
                    </a:lnTo>
                    <a:lnTo>
                      <a:pt x="71" y="90"/>
                    </a:lnTo>
                    <a:lnTo>
                      <a:pt x="71" y="90"/>
                    </a:lnTo>
                    <a:lnTo>
                      <a:pt x="71" y="90"/>
                    </a:lnTo>
                    <a:lnTo>
                      <a:pt x="68" y="90"/>
                    </a:lnTo>
                    <a:lnTo>
                      <a:pt x="68" y="93"/>
                    </a:lnTo>
                    <a:lnTo>
                      <a:pt x="68" y="93"/>
                    </a:lnTo>
                    <a:lnTo>
                      <a:pt x="68" y="93"/>
                    </a:lnTo>
                    <a:lnTo>
                      <a:pt x="68" y="90"/>
                    </a:lnTo>
                    <a:lnTo>
                      <a:pt x="66" y="90"/>
                    </a:lnTo>
                    <a:lnTo>
                      <a:pt x="66" y="90"/>
                    </a:lnTo>
                    <a:lnTo>
                      <a:pt x="66" y="93"/>
                    </a:lnTo>
                    <a:lnTo>
                      <a:pt x="66" y="93"/>
                    </a:lnTo>
                    <a:lnTo>
                      <a:pt x="66" y="93"/>
                    </a:lnTo>
                    <a:lnTo>
                      <a:pt x="64" y="93"/>
                    </a:lnTo>
                    <a:lnTo>
                      <a:pt x="64" y="93"/>
                    </a:lnTo>
                    <a:lnTo>
                      <a:pt x="64" y="90"/>
                    </a:lnTo>
                    <a:lnTo>
                      <a:pt x="64" y="90"/>
                    </a:lnTo>
                    <a:lnTo>
                      <a:pt x="64" y="93"/>
                    </a:lnTo>
                    <a:lnTo>
                      <a:pt x="64" y="93"/>
                    </a:lnTo>
                    <a:lnTo>
                      <a:pt x="64" y="95"/>
                    </a:lnTo>
                    <a:lnTo>
                      <a:pt x="64" y="95"/>
                    </a:lnTo>
                    <a:lnTo>
                      <a:pt x="64" y="95"/>
                    </a:lnTo>
                    <a:lnTo>
                      <a:pt x="64" y="95"/>
                    </a:lnTo>
                    <a:lnTo>
                      <a:pt x="64" y="95"/>
                    </a:lnTo>
                    <a:lnTo>
                      <a:pt x="64" y="98"/>
                    </a:lnTo>
                    <a:lnTo>
                      <a:pt x="64" y="98"/>
                    </a:lnTo>
                    <a:lnTo>
                      <a:pt x="61" y="98"/>
                    </a:lnTo>
                    <a:lnTo>
                      <a:pt x="61" y="100"/>
                    </a:lnTo>
                    <a:lnTo>
                      <a:pt x="61" y="100"/>
                    </a:lnTo>
                    <a:lnTo>
                      <a:pt x="61" y="100"/>
                    </a:lnTo>
                    <a:lnTo>
                      <a:pt x="61" y="100"/>
                    </a:lnTo>
                    <a:lnTo>
                      <a:pt x="61" y="102"/>
                    </a:lnTo>
                    <a:lnTo>
                      <a:pt x="59" y="102"/>
                    </a:lnTo>
                    <a:lnTo>
                      <a:pt x="59" y="102"/>
                    </a:lnTo>
                    <a:lnTo>
                      <a:pt x="59" y="102"/>
                    </a:lnTo>
                    <a:lnTo>
                      <a:pt x="59" y="102"/>
                    </a:lnTo>
                    <a:lnTo>
                      <a:pt x="59" y="100"/>
                    </a:lnTo>
                    <a:lnTo>
                      <a:pt x="59" y="100"/>
                    </a:lnTo>
                    <a:lnTo>
                      <a:pt x="59" y="100"/>
                    </a:lnTo>
                    <a:lnTo>
                      <a:pt x="59" y="100"/>
                    </a:lnTo>
                    <a:lnTo>
                      <a:pt x="56" y="100"/>
                    </a:lnTo>
                    <a:lnTo>
                      <a:pt x="56" y="100"/>
                    </a:lnTo>
                    <a:lnTo>
                      <a:pt x="56" y="102"/>
                    </a:lnTo>
                    <a:lnTo>
                      <a:pt x="54" y="102"/>
                    </a:lnTo>
                    <a:lnTo>
                      <a:pt x="54" y="102"/>
                    </a:lnTo>
                    <a:lnTo>
                      <a:pt x="54" y="102"/>
                    </a:lnTo>
                    <a:lnTo>
                      <a:pt x="54" y="102"/>
                    </a:lnTo>
                    <a:lnTo>
                      <a:pt x="52" y="102"/>
                    </a:lnTo>
                    <a:lnTo>
                      <a:pt x="52" y="10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5" name="Freeform 127"/>
              <p:cNvSpPr>
                <a:spLocks/>
              </p:cNvSpPr>
              <p:nvPr/>
            </p:nvSpPr>
            <p:spPr bwMode="auto">
              <a:xfrm>
                <a:off x="3027" y="2383"/>
                <a:ext cx="114" cy="109"/>
              </a:xfrm>
              <a:custGeom>
                <a:avLst/>
                <a:gdLst/>
                <a:ahLst/>
                <a:cxnLst>
                  <a:cxn ang="0">
                    <a:pos x="83" y="74"/>
                  </a:cxn>
                  <a:cxn ang="0">
                    <a:pos x="79" y="76"/>
                  </a:cxn>
                  <a:cxn ang="0">
                    <a:pos x="76" y="83"/>
                  </a:cxn>
                  <a:cxn ang="0">
                    <a:pos x="81" y="88"/>
                  </a:cxn>
                  <a:cxn ang="0">
                    <a:pos x="83" y="95"/>
                  </a:cxn>
                  <a:cxn ang="0">
                    <a:pos x="79" y="95"/>
                  </a:cxn>
                  <a:cxn ang="0">
                    <a:pos x="74" y="93"/>
                  </a:cxn>
                  <a:cxn ang="0">
                    <a:pos x="67" y="95"/>
                  </a:cxn>
                  <a:cxn ang="0">
                    <a:pos x="60" y="93"/>
                  </a:cxn>
                  <a:cxn ang="0">
                    <a:pos x="60" y="100"/>
                  </a:cxn>
                  <a:cxn ang="0">
                    <a:pos x="53" y="105"/>
                  </a:cxn>
                  <a:cxn ang="0">
                    <a:pos x="48" y="107"/>
                  </a:cxn>
                  <a:cxn ang="0">
                    <a:pos x="43" y="107"/>
                  </a:cxn>
                  <a:cxn ang="0">
                    <a:pos x="38" y="105"/>
                  </a:cxn>
                  <a:cxn ang="0">
                    <a:pos x="34" y="107"/>
                  </a:cxn>
                  <a:cxn ang="0">
                    <a:pos x="27" y="107"/>
                  </a:cxn>
                  <a:cxn ang="0">
                    <a:pos x="22" y="105"/>
                  </a:cxn>
                  <a:cxn ang="0">
                    <a:pos x="19" y="98"/>
                  </a:cxn>
                  <a:cxn ang="0">
                    <a:pos x="17" y="93"/>
                  </a:cxn>
                  <a:cxn ang="0">
                    <a:pos x="15" y="86"/>
                  </a:cxn>
                  <a:cxn ang="0">
                    <a:pos x="12" y="76"/>
                  </a:cxn>
                  <a:cxn ang="0">
                    <a:pos x="10" y="69"/>
                  </a:cxn>
                  <a:cxn ang="0">
                    <a:pos x="10" y="60"/>
                  </a:cxn>
                  <a:cxn ang="0">
                    <a:pos x="8" y="53"/>
                  </a:cxn>
                  <a:cxn ang="0">
                    <a:pos x="5" y="48"/>
                  </a:cxn>
                  <a:cxn ang="0">
                    <a:pos x="3" y="41"/>
                  </a:cxn>
                  <a:cxn ang="0">
                    <a:pos x="0" y="31"/>
                  </a:cxn>
                  <a:cxn ang="0">
                    <a:pos x="3" y="29"/>
                  </a:cxn>
                  <a:cxn ang="0">
                    <a:pos x="8" y="22"/>
                  </a:cxn>
                  <a:cxn ang="0">
                    <a:pos x="12" y="17"/>
                  </a:cxn>
                  <a:cxn ang="0">
                    <a:pos x="15" y="10"/>
                  </a:cxn>
                  <a:cxn ang="0">
                    <a:pos x="22" y="8"/>
                  </a:cxn>
                  <a:cxn ang="0">
                    <a:pos x="29" y="5"/>
                  </a:cxn>
                  <a:cxn ang="0">
                    <a:pos x="36" y="8"/>
                  </a:cxn>
                  <a:cxn ang="0">
                    <a:pos x="45" y="8"/>
                  </a:cxn>
                  <a:cxn ang="0">
                    <a:pos x="50" y="8"/>
                  </a:cxn>
                  <a:cxn ang="0">
                    <a:pos x="57" y="8"/>
                  </a:cxn>
                  <a:cxn ang="0">
                    <a:pos x="62" y="10"/>
                  </a:cxn>
                  <a:cxn ang="0">
                    <a:pos x="64" y="12"/>
                  </a:cxn>
                  <a:cxn ang="0">
                    <a:pos x="71" y="12"/>
                  </a:cxn>
                  <a:cxn ang="0">
                    <a:pos x="76" y="17"/>
                  </a:cxn>
                  <a:cxn ang="0">
                    <a:pos x="81" y="17"/>
                  </a:cxn>
                  <a:cxn ang="0">
                    <a:pos x="81" y="10"/>
                  </a:cxn>
                  <a:cxn ang="0">
                    <a:pos x="83" y="8"/>
                  </a:cxn>
                  <a:cxn ang="0">
                    <a:pos x="88" y="3"/>
                  </a:cxn>
                  <a:cxn ang="0">
                    <a:pos x="93" y="5"/>
                  </a:cxn>
                  <a:cxn ang="0">
                    <a:pos x="98" y="10"/>
                  </a:cxn>
                  <a:cxn ang="0">
                    <a:pos x="105" y="8"/>
                  </a:cxn>
                  <a:cxn ang="0">
                    <a:pos x="107" y="0"/>
                  </a:cxn>
                  <a:cxn ang="0">
                    <a:pos x="112" y="0"/>
                  </a:cxn>
                  <a:cxn ang="0">
                    <a:pos x="109" y="8"/>
                  </a:cxn>
                  <a:cxn ang="0">
                    <a:pos x="109" y="15"/>
                  </a:cxn>
                  <a:cxn ang="0">
                    <a:pos x="112" y="22"/>
                  </a:cxn>
                  <a:cxn ang="0">
                    <a:pos x="114" y="29"/>
                  </a:cxn>
                  <a:cxn ang="0">
                    <a:pos x="112" y="38"/>
                  </a:cxn>
                  <a:cxn ang="0">
                    <a:pos x="112" y="48"/>
                  </a:cxn>
                  <a:cxn ang="0">
                    <a:pos x="114" y="57"/>
                  </a:cxn>
                  <a:cxn ang="0">
                    <a:pos x="109" y="60"/>
                  </a:cxn>
                  <a:cxn ang="0">
                    <a:pos x="105" y="62"/>
                  </a:cxn>
                  <a:cxn ang="0">
                    <a:pos x="98" y="64"/>
                  </a:cxn>
                  <a:cxn ang="0">
                    <a:pos x="90" y="69"/>
                  </a:cxn>
                  <a:cxn ang="0">
                    <a:pos x="88" y="74"/>
                  </a:cxn>
                </a:cxnLst>
                <a:rect l="0" t="0" r="r" b="b"/>
                <a:pathLst>
                  <a:path w="114" h="109">
                    <a:moveTo>
                      <a:pt x="88" y="74"/>
                    </a:moveTo>
                    <a:lnTo>
                      <a:pt x="88" y="74"/>
                    </a:lnTo>
                    <a:lnTo>
                      <a:pt x="88" y="76"/>
                    </a:lnTo>
                    <a:lnTo>
                      <a:pt x="86" y="76"/>
                    </a:lnTo>
                    <a:lnTo>
                      <a:pt x="86" y="76"/>
                    </a:lnTo>
                    <a:lnTo>
                      <a:pt x="86" y="74"/>
                    </a:lnTo>
                    <a:lnTo>
                      <a:pt x="86" y="74"/>
                    </a:lnTo>
                    <a:lnTo>
                      <a:pt x="86" y="74"/>
                    </a:lnTo>
                    <a:lnTo>
                      <a:pt x="83" y="74"/>
                    </a:lnTo>
                    <a:lnTo>
                      <a:pt x="83" y="74"/>
                    </a:lnTo>
                    <a:lnTo>
                      <a:pt x="81" y="74"/>
                    </a:lnTo>
                    <a:lnTo>
                      <a:pt x="81" y="74"/>
                    </a:lnTo>
                    <a:lnTo>
                      <a:pt x="81" y="72"/>
                    </a:lnTo>
                    <a:lnTo>
                      <a:pt x="81" y="72"/>
                    </a:lnTo>
                    <a:lnTo>
                      <a:pt x="81" y="74"/>
                    </a:lnTo>
                    <a:lnTo>
                      <a:pt x="79" y="74"/>
                    </a:lnTo>
                    <a:lnTo>
                      <a:pt x="79" y="74"/>
                    </a:lnTo>
                    <a:lnTo>
                      <a:pt x="79" y="76"/>
                    </a:lnTo>
                    <a:lnTo>
                      <a:pt x="79" y="76"/>
                    </a:lnTo>
                    <a:lnTo>
                      <a:pt x="79" y="76"/>
                    </a:lnTo>
                    <a:lnTo>
                      <a:pt x="76" y="76"/>
                    </a:lnTo>
                    <a:lnTo>
                      <a:pt x="76" y="76"/>
                    </a:lnTo>
                    <a:lnTo>
                      <a:pt x="76" y="76"/>
                    </a:lnTo>
                    <a:lnTo>
                      <a:pt x="76" y="79"/>
                    </a:lnTo>
                    <a:lnTo>
                      <a:pt x="76" y="79"/>
                    </a:lnTo>
                    <a:lnTo>
                      <a:pt x="76" y="79"/>
                    </a:lnTo>
                    <a:lnTo>
                      <a:pt x="76" y="79"/>
                    </a:lnTo>
                    <a:lnTo>
                      <a:pt x="76" y="81"/>
                    </a:lnTo>
                    <a:lnTo>
                      <a:pt x="76" y="81"/>
                    </a:lnTo>
                    <a:lnTo>
                      <a:pt x="76" y="83"/>
                    </a:lnTo>
                    <a:lnTo>
                      <a:pt x="76" y="83"/>
                    </a:lnTo>
                    <a:lnTo>
                      <a:pt x="76" y="86"/>
                    </a:lnTo>
                    <a:lnTo>
                      <a:pt x="79" y="86"/>
                    </a:lnTo>
                    <a:lnTo>
                      <a:pt x="79" y="86"/>
                    </a:lnTo>
                    <a:lnTo>
                      <a:pt x="79" y="88"/>
                    </a:lnTo>
                    <a:lnTo>
                      <a:pt x="79" y="88"/>
                    </a:lnTo>
                    <a:lnTo>
                      <a:pt x="79" y="88"/>
                    </a:lnTo>
                    <a:lnTo>
                      <a:pt x="79" y="88"/>
                    </a:lnTo>
                    <a:lnTo>
                      <a:pt x="81" y="88"/>
                    </a:lnTo>
                    <a:lnTo>
                      <a:pt x="81" y="88"/>
                    </a:lnTo>
                    <a:lnTo>
                      <a:pt x="81" y="88"/>
                    </a:lnTo>
                    <a:lnTo>
                      <a:pt x="81" y="91"/>
                    </a:lnTo>
                    <a:lnTo>
                      <a:pt x="81" y="91"/>
                    </a:lnTo>
                    <a:lnTo>
                      <a:pt x="83" y="91"/>
                    </a:lnTo>
                    <a:lnTo>
                      <a:pt x="83" y="91"/>
                    </a:lnTo>
                    <a:lnTo>
                      <a:pt x="83" y="91"/>
                    </a:lnTo>
                    <a:lnTo>
                      <a:pt x="83" y="93"/>
                    </a:lnTo>
                    <a:lnTo>
                      <a:pt x="83" y="93"/>
                    </a:lnTo>
                    <a:lnTo>
                      <a:pt x="83" y="93"/>
                    </a:lnTo>
                    <a:lnTo>
                      <a:pt x="83" y="95"/>
                    </a:lnTo>
                    <a:lnTo>
                      <a:pt x="83" y="95"/>
                    </a:lnTo>
                    <a:lnTo>
                      <a:pt x="83" y="98"/>
                    </a:lnTo>
                    <a:lnTo>
                      <a:pt x="83" y="98"/>
                    </a:lnTo>
                    <a:lnTo>
                      <a:pt x="81" y="98"/>
                    </a:lnTo>
                    <a:lnTo>
                      <a:pt x="81" y="98"/>
                    </a:lnTo>
                    <a:lnTo>
                      <a:pt x="81" y="98"/>
                    </a:lnTo>
                    <a:lnTo>
                      <a:pt x="81" y="98"/>
                    </a:lnTo>
                    <a:lnTo>
                      <a:pt x="79" y="98"/>
                    </a:lnTo>
                    <a:lnTo>
                      <a:pt x="79" y="95"/>
                    </a:lnTo>
                    <a:lnTo>
                      <a:pt x="79" y="95"/>
                    </a:lnTo>
                    <a:lnTo>
                      <a:pt x="79" y="95"/>
                    </a:lnTo>
                    <a:lnTo>
                      <a:pt x="79" y="98"/>
                    </a:lnTo>
                    <a:lnTo>
                      <a:pt x="76" y="98"/>
                    </a:lnTo>
                    <a:lnTo>
                      <a:pt x="76" y="95"/>
                    </a:lnTo>
                    <a:lnTo>
                      <a:pt x="76" y="95"/>
                    </a:lnTo>
                    <a:lnTo>
                      <a:pt x="76" y="95"/>
                    </a:lnTo>
                    <a:lnTo>
                      <a:pt x="76" y="93"/>
                    </a:lnTo>
                    <a:lnTo>
                      <a:pt x="74" y="93"/>
                    </a:lnTo>
                    <a:lnTo>
                      <a:pt x="74" y="93"/>
                    </a:lnTo>
                    <a:lnTo>
                      <a:pt x="74" y="93"/>
                    </a:lnTo>
                    <a:lnTo>
                      <a:pt x="74" y="93"/>
                    </a:lnTo>
                    <a:lnTo>
                      <a:pt x="71" y="93"/>
                    </a:lnTo>
                    <a:lnTo>
                      <a:pt x="71" y="93"/>
                    </a:lnTo>
                    <a:lnTo>
                      <a:pt x="71" y="93"/>
                    </a:lnTo>
                    <a:lnTo>
                      <a:pt x="71" y="93"/>
                    </a:lnTo>
                    <a:lnTo>
                      <a:pt x="69" y="93"/>
                    </a:lnTo>
                    <a:lnTo>
                      <a:pt x="69" y="93"/>
                    </a:lnTo>
                    <a:lnTo>
                      <a:pt x="67" y="93"/>
                    </a:lnTo>
                    <a:lnTo>
                      <a:pt x="67" y="93"/>
                    </a:lnTo>
                    <a:lnTo>
                      <a:pt x="67" y="95"/>
                    </a:lnTo>
                    <a:lnTo>
                      <a:pt x="67" y="95"/>
                    </a:lnTo>
                    <a:lnTo>
                      <a:pt x="67" y="95"/>
                    </a:lnTo>
                    <a:lnTo>
                      <a:pt x="64" y="95"/>
                    </a:lnTo>
                    <a:lnTo>
                      <a:pt x="64" y="95"/>
                    </a:lnTo>
                    <a:lnTo>
                      <a:pt x="64" y="95"/>
                    </a:lnTo>
                    <a:lnTo>
                      <a:pt x="64" y="95"/>
                    </a:lnTo>
                    <a:lnTo>
                      <a:pt x="62" y="95"/>
                    </a:lnTo>
                    <a:lnTo>
                      <a:pt x="62" y="95"/>
                    </a:lnTo>
                    <a:lnTo>
                      <a:pt x="60" y="95"/>
                    </a:lnTo>
                    <a:lnTo>
                      <a:pt x="60" y="93"/>
                    </a:lnTo>
                    <a:lnTo>
                      <a:pt x="60" y="93"/>
                    </a:lnTo>
                    <a:lnTo>
                      <a:pt x="60" y="95"/>
                    </a:lnTo>
                    <a:lnTo>
                      <a:pt x="60" y="95"/>
                    </a:lnTo>
                    <a:lnTo>
                      <a:pt x="60" y="95"/>
                    </a:lnTo>
                    <a:lnTo>
                      <a:pt x="60" y="98"/>
                    </a:lnTo>
                    <a:lnTo>
                      <a:pt x="60" y="98"/>
                    </a:lnTo>
                    <a:lnTo>
                      <a:pt x="60" y="98"/>
                    </a:lnTo>
                    <a:lnTo>
                      <a:pt x="60" y="98"/>
                    </a:lnTo>
                    <a:lnTo>
                      <a:pt x="60" y="100"/>
                    </a:lnTo>
                    <a:lnTo>
                      <a:pt x="60" y="100"/>
                    </a:lnTo>
                    <a:lnTo>
                      <a:pt x="60" y="100"/>
                    </a:lnTo>
                    <a:lnTo>
                      <a:pt x="57" y="100"/>
                    </a:lnTo>
                    <a:lnTo>
                      <a:pt x="57" y="100"/>
                    </a:lnTo>
                    <a:lnTo>
                      <a:pt x="57" y="102"/>
                    </a:lnTo>
                    <a:lnTo>
                      <a:pt x="55" y="102"/>
                    </a:lnTo>
                    <a:lnTo>
                      <a:pt x="55" y="102"/>
                    </a:lnTo>
                    <a:lnTo>
                      <a:pt x="55" y="105"/>
                    </a:lnTo>
                    <a:lnTo>
                      <a:pt x="55" y="105"/>
                    </a:lnTo>
                    <a:lnTo>
                      <a:pt x="55" y="105"/>
                    </a:lnTo>
                    <a:lnTo>
                      <a:pt x="53" y="105"/>
                    </a:lnTo>
                    <a:lnTo>
                      <a:pt x="53" y="105"/>
                    </a:lnTo>
                    <a:lnTo>
                      <a:pt x="53" y="105"/>
                    </a:lnTo>
                    <a:lnTo>
                      <a:pt x="53" y="105"/>
                    </a:lnTo>
                    <a:lnTo>
                      <a:pt x="53" y="105"/>
                    </a:lnTo>
                    <a:lnTo>
                      <a:pt x="50" y="105"/>
                    </a:lnTo>
                    <a:lnTo>
                      <a:pt x="50" y="105"/>
                    </a:lnTo>
                    <a:lnTo>
                      <a:pt x="48" y="105"/>
                    </a:lnTo>
                    <a:lnTo>
                      <a:pt x="48" y="105"/>
                    </a:lnTo>
                    <a:lnTo>
                      <a:pt x="48" y="105"/>
                    </a:lnTo>
                    <a:lnTo>
                      <a:pt x="48" y="107"/>
                    </a:lnTo>
                    <a:lnTo>
                      <a:pt x="48" y="107"/>
                    </a:lnTo>
                    <a:lnTo>
                      <a:pt x="48" y="107"/>
                    </a:lnTo>
                    <a:lnTo>
                      <a:pt x="45" y="107"/>
                    </a:lnTo>
                    <a:lnTo>
                      <a:pt x="45" y="107"/>
                    </a:lnTo>
                    <a:lnTo>
                      <a:pt x="45" y="107"/>
                    </a:lnTo>
                    <a:lnTo>
                      <a:pt x="45" y="107"/>
                    </a:lnTo>
                    <a:lnTo>
                      <a:pt x="43" y="107"/>
                    </a:lnTo>
                    <a:lnTo>
                      <a:pt x="43" y="107"/>
                    </a:lnTo>
                    <a:lnTo>
                      <a:pt x="43" y="107"/>
                    </a:lnTo>
                    <a:lnTo>
                      <a:pt x="43" y="107"/>
                    </a:lnTo>
                    <a:lnTo>
                      <a:pt x="41" y="107"/>
                    </a:lnTo>
                    <a:lnTo>
                      <a:pt x="41" y="105"/>
                    </a:lnTo>
                    <a:lnTo>
                      <a:pt x="41" y="105"/>
                    </a:lnTo>
                    <a:lnTo>
                      <a:pt x="41" y="105"/>
                    </a:lnTo>
                    <a:lnTo>
                      <a:pt x="41" y="105"/>
                    </a:lnTo>
                    <a:lnTo>
                      <a:pt x="41" y="105"/>
                    </a:lnTo>
                    <a:lnTo>
                      <a:pt x="41" y="105"/>
                    </a:lnTo>
                    <a:lnTo>
                      <a:pt x="38" y="105"/>
                    </a:lnTo>
                    <a:lnTo>
                      <a:pt x="38" y="105"/>
                    </a:lnTo>
                    <a:lnTo>
                      <a:pt x="38" y="105"/>
                    </a:lnTo>
                    <a:lnTo>
                      <a:pt x="36" y="105"/>
                    </a:lnTo>
                    <a:lnTo>
                      <a:pt x="36" y="105"/>
                    </a:lnTo>
                    <a:lnTo>
                      <a:pt x="36" y="102"/>
                    </a:lnTo>
                    <a:lnTo>
                      <a:pt x="34" y="102"/>
                    </a:lnTo>
                    <a:lnTo>
                      <a:pt x="34" y="102"/>
                    </a:lnTo>
                    <a:lnTo>
                      <a:pt x="34" y="105"/>
                    </a:lnTo>
                    <a:lnTo>
                      <a:pt x="34" y="105"/>
                    </a:lnTo>
                    <a:lnTo>
                      <a:pt x="34" y="105"/>
                    </a:lnTo>
                    <a:lnTo>
                      <a:pt x="34" y="107"/>
                    </a:lnTo>
                    <a:lnTo>
                      <a:pt x="34" y="107"/>
                    </a:lnTo>
                    <a:lnTo>
                      <a:pt x="34" y="109"/>
                    </a:lnTo>
                    <a:lnTo>
                      <a:pt x="31" y="109"/>
                    </a:lnTo>
                    <a:lnTo>
                      <a:pt x="31" y="109"/>
                    </a:lnTo>
                    <a:lnTo>
                      <a:pt x="31" y="107"/>
                    </a:lnTo>
                    <a:lnTo>
                      <a:pt x="31" y="107"/>
                    </a:lnTo>
                    <a:lnTo>
                      <a:pt x="31" y="107"/>
                    </a:lnTo>
                    <a:lnTo>
                      <a:pt x="29" y="107"/>
                    </a:lnTo>
                    <a:lnTo>
                      <a:pt x="29" y="107"/>
                    </a:lnTo>
                    <a:lnTo>
                      <a:pt x="27" y="107"/>
                    </a:lnTo>
                    <a:lnTo>
                      <a:pt x="27" y="107"/>
                    </a:lnTo>
                    <a:lnTo>
                      <a:pt x="27" y="105"/>
                    </a:lnTo>
                    <a:lnTo>
                      <a:pt x="27" y="105"/>
                    </a:lnTo>
                    <a:lnTo>
                      <a:pt x="27" y="102"/>
                    </a:lnTo>
                    <a:lnTo>
                      <a:pt x="27" y="102"/>
                    </a:lnTo>
                    <a:lnTo>
                      <a:pt x="24" y="102"/>
                    </a:lnTo>
                    <a:lnTo>
                      <a:pt x="24" y="102"/>
                    </a:lnTo>
                    <a:lnTo>
                      <a:pt x="22" y="102"/>
                    </a:lnTo>
                    <a:lnTo>
                      <a:pt x="22" y="105"/>
                    </a:lnTo>
                    <a:lnTo>
                      <a:pt x="22" y="105"/>
                    </a:lnTo>
                    <a:lnTo>
                      <a:pt x="22" y="105"/>
                    </a:lnTo>
                    <a:lnTo>
                      <a:pt x="22" y="105"/>
                    </a:lnTo>
                    <a:lnTo>
                      <a:pt x="22" y="105"/>
                    </a:lnTo>
                    <a:lnTo>
                      <a:pt x="19" y="105"/>
                    </a:lnTo>
                    <a:lnTo>
                      <a:pt x="19" y="102"/>
                    </a:lnTo>
                    <a:lnTo>
                      <a:pt x="19" y="102"/>
                    </a:lnTo>
                    <a:lnTo>
                      <a:pt x="19" y="100"/>
                    </a:lnTo>
                    <a:lnTo>
                      <a:pt x="19" y="100"/>
                    </a:lnTo>
                    <a:lnTo>
                      <a:pt x="19" y="100"/>
                    </a:lnTo>
                    <a:lnTo>
                      <a:pt x="19" y="100"/>
                    </a:lnTo>
                    <a:lnTo>
                      <a:pt x="19" y="98"/>
                    </a:lnTo>
                    <a:lnTo>
                      <a:pt x="19" y="98"/>
                    </a:lnTo>
                    <a:lnTo>
                      <a:pt x="19" y="98"/>
                    </a:lnTo>
                    <a:lnTo>
                      <a:pt x="17" y="98"/>
                    </a:lnTo>
                    <a:lnTo>
                      <a:pt x="17" y="98"/>
                    </a:lnTo>
                    <a:lnTo>
                      <a:pt x="17" y="95"/>
                    </a:lnTo>
                    <a:lnTo>
                      <a:pt x="15" y="95"/>
                    </a:lnTo>
                    <a:lnTo>
                      <a:pt x="15" y="95"/>
                    </a:lnTo>
                    <a:lnTo>
                      <a:pt x="15" y="93"/>
                    </a:lnTo>
                    <a:lnTo>
                      <a:pt x="15" y="93"/>
                    </a:lnTo>
                    <a:lnTo>
                      <a:pt x="17" y="93"/>
                    </a:lnTo>
                    <a:lnTo>
                      <a:pt x="17" y="91"/>
                    </a:lnTo>
                    <a:lnTo>
                      <a:pt x="17" y="91"/>
                    </a:lnTo>
                    <a:lnTo>
                      <a:pt x="17" y="88"/>
                    </a:lnTo>
                    <a:lnTo>
                      <a:pt x="17" y="88"/>
                    </a:lnTo>
                    <a:lnTo>
                      <a:pt x="17" y="88"/>
                    </a:lnTo>
                    <a:lnTo>
                      <a:pt x="15" y="88"/>
                    </a:lnTo>
                    <a:lnTo>
                      <a:pt x="15" y="88"/>
                    </a:lnTo>
                    <a:lnTo>
                      <a:pt x="15" y="88"/>
                    </a:lnTo>
                    <a:lnTo>
                      <a:pt x="15" y="86"/>
                    </a:lnTo>
                    <a:lnTo>
                      <a:pt x="15" y="86"/>
                    </a:lnTo>
                    <a:lnTo>
                      <a:pt x="15" y="83"/>
                    </a:lnTo>
                    <a:lnTo>
                      <a:pt x="15" y="83"/>
                    </a:lnTo>
                    <a:lnTo>
                      <a:pt x="15" y="81"/>
                    </a:lnTo>
                    <a:lnTo>
                      <a:pt x="15" y="81"/>
                    </a:lnTo>
                    <a:lnTo>
                      <a:pt x="15" y="79"/>
                    </a:lnTo>
                    <a:lnTo>
                      <a:pt x="12" y="79"/>
                    </a:lnTo>
                    <a:lnTo>
                      <a:pt x="12" y="79"/>
                    </a:lnTo>
                    <a:lnTo>
                      <a:pt x="12" y="79"/>
                    </a:lnTo>
                    <a:lnTo>
                      <a:pt x="12" y="76"/>
                    </a:lnTo>
                    <a:lnTo>
                      <a:pt x="12" y="76"/>
                    </a:lnTo>
                    <a:lnTo>
                      <a:pt x="12" y="74"/>
                    </a:lnTo>
                    <a:lnTo>
                      <a:pt x="12" y="74"/>
                    </a:lnTo>
                    <a:lnTo>
                      <a:pt x="12" y="72"/>
                    </a:lnTo>
                    <a:lnTo>
                      <a:pt x="12" y="72"/>
                    </a:lnTo>
                    <a:lnTo>
                      <a:pt x="12" y="72"/>
                    </a:lnTo>
                    <a:lnTo>
                      <a:pt x="12" y="72"/>
                    </a:lnTo>
                    <a:lnTo>
                      <a:pt x="12" y="69"/>
                    </a:lnTo>
                    <a:lnTo>
                      <a:pt x="12" y="69"/>
                    </a:lnTo>
                    <a:lnTo>
                      <a:pt x="10" y="69"/>
                    </a:lnTo>
                    <a:lnTo>
                      <a:pt x="10" y="69"/>
                    </a:lnTo>
                    <a:lnTo>
                      <a:pt x="10" y="67"/>
                    </a:lnTo>
                    <a:lnTo>
                      <a:pt x="10" y="67"/>
                    </a:lnTo>
                    <a:lnTo>
                      <a:pt x="10" y="64"/>
                    </a:lnTo>
                    <a:lnTo>
                      <a:pt x="10" y="64"/>
                    </a:lnTo>
                    <a:lnTo>
                      <a:pt x="10" y="64"/>
                    </a:lnTo>
                    <a:lnTo>
                      <a:pt x="8" y="64"/>
                    </a:lnTo>
                    <a:lnTo>
                      <a:pt x="8" y="62"/>
                    </a:lnTo>
                    <a:lnTo>
                      <a:pt x="8" y="62"/>
                    </a:lnTo>
                    <a:lnTo>
                      <a:pt x="8" y="60"/>
                    </a:lnTo>
                    <a:lnTo>
                      <a:pt x="10" y="60"/>
                    </a:lnTo>
                    <a:lnTo>
                      <a:pt x="10" y="60"/>
                    </a:lnTo>
                    <a:lnTo>
                      <a:pt x="10" y="60"/>
                    </a:lnTo>
                    <a:lnTo>
                      <a:pt x="10" y="57"/>
                    </a:lnTo>
                    <a:lnTo>
                      <a:pt x="10" y="57"/>
                    </a:lnTo>
                    <a:lnTo>
                      <a:pt x="10" y="57"/>
                    </a:lnTo>
                    <a:lnTo>
                      <a:pt x="10" y="55"/>
                    </a:lnTo>
                    <a:lnTo>
                      <a:pt x="10" y="55"/>
                    </a:lnTo>
                    <a:lnTo>
                      <a:pt x="10" y="55"/>
                    </a:lnTo>
                    <a:lnTo>
                      <a:pt x="8" y="55"/>
                    </a:lnTo>
                    <a:lnTo>
                      <a:pt x="8" y="53"/>
                    </a:lnTo>
                    <a:lnTo>
                      <a:pt x="8" y="53"/>
                    </a:lnTo>
                    <a:lnTo>
                      <a:pt x="8" y="53"/>
                    </a:lnTo>
                    <a:lnTo>
                      <a:pt x="8" y="53"/>
                    </a:lnTo>
                    <a:lnTo>
                      <a:pt x="8" y="50"/>
                    </a:lnTo>
                    <a:lnTo>
                      <a:pt x="5" y="50"/>
                    </a:lnTo>
                    <a:lnTo>
                      <a:pt x="5" y="50"/>
                    </a:lnTo>
                    <a:lnTo>
                      <a:pt x="5" y="50"/>
                    </a:lnTo>
                    <a:lnTo>
                      <a:pt x="5" y="50"/>
                    </a:lnTo>
                    <a:lnTo>
                      <a:pt x="5" y="50"/>
                    </a:lnTo>
                    <a:lnTo>
                      <a:pt x="5" y="48"/>
                    </a:lnTo>
                    <a:lnTo>
                      <a:pt x="5" y="48"/>
                    </a:lnTo>
                    <a:lnTo>
                      <a:pt x="5" y="48"/>
                    </a:lnTo>
                    <a:lnTo>
                      <a:pt x="5" y="45"/>
                    </a:lnTo>
                    <a:lnTo>
                      <a:pt x="5" y="45"/>
                    </a:lnTo>
                    <a:lnTo>
                      <a:pt x="5" y="45"/>
                    </a:lnTo>
                    <a:lnTo>
                      <a:pt x="5" y="43"/>
                    </a:lnTo>
                    <a:lnTo>
                      <a:pt x="5" y="43"/>
                    </a:lnTo>
                    <a:lnTo>
                      <a:pt x="5" y="41"/>
                    </a:lnTo>
                    <a:lnTo>
                      <a:pt x="5" y="41"/>
                    </a:lnTo>
                    <a:lnTo>
                      <a:pt x="3" y="41"/>
                    </a:lnTo>
                    <a:lnTo>
                      <a:pt x="3" y="38"/>
                    </a:lnTo>
                    <a:lnTo>
                      <a:pt x="3" y="38"/>
                    </a:lnTo>
                    <a:lnTo>
                      <a:pt x="3" y="38"/>
                    </a:lnTo>
                    <a:lnTo>
                      <a:pt x="3" y="38"/>
                    </a:lnTo>
                    <a:lnTo>
                      <a:pt x="0" y="38"/>
                    </a:lnTo>
                    <a:lnTo>
                      <a:pt x="0" y="36"/>
                    </a:lnTo>
                    <a:lnTo>
                      <a:pt x="0" y="36"/>
                    </a:lnTo>
                    <a:lnTo>
                      <a:pt x="0" y="34"/>
                    </a:lnTo>
                    <a:lnTo>
                      <a:pt x="0" y="34"/>
                    </a:lnTo>
                    <a:lnTo>
                      <a:pt x="0" y="31"/>
                    </a:lnTo>
                    <a:lnTo>
                      <a:pt x="0" y="31"/>
                    </a:lnTo>
                    <a:lnTo>
                      <a:pt x="0" y="29"/>
                    </a:lnTo>
                    <a:lnTo>
                      <a:pt x="0" y="29"/>
                    </a:lnTo>
                    <a:lnTo>
                      <a:pt x="0" y="29"/>
                    </a:lnTo>
                    <a:lnTo>
                      <a:pt x="0" y="29"/>
                    </a:lnTo>
                    <a:lnTo>
                      <a:pt x="0" y="29"/>
                    </a:lnTo>
                    <a:lnTo>
                      <a:pt x="0" y="27"/>
                    </a:lnTo>
                    <a:lnTo>
                      <a:pt x="3" y="27"/>
                    </a:lnTo>
                    <a:lnTo>
                      <a:pt x="3" y="29"/>
                    </a:lnTo>
                    <a:lnTo>
                      <a:pt x="3" y="29"/>
                    </a:lnTo>
                    <a:lnTo>
                      <a:pt x="3" y="27"/>
                    </a:lnTo>
                    <a:lnTo>
                      <a:pt x="5" y="27"/>
                    </a:lnTo>
                    <a:lnTo>
                      <a:pt x="5" y="27"/>
                    </a:lnTo>
                    <a:lnTo>
                      <a:pt x="5" y="27"/>
                    </a:lnTo>
                    <a:lnTo>
                      <a:pt x="5" y="27"/>
                    </a:lnTo>
                    <a:lnTo>
                      <a:pt x="5" y="24"/>
                    </a:lnTo>
                    <a:lnTo>
                      <a:pt x="5" y="24"/>
                    </a:lnTo>
                    <a:lnTo>
                      <a:pt x="8" y="24"/>
                    </a:lnTo>
                    <a:lnTo>
                      <a:pt x="8" y="24"/>
                    </a:lnTo>
                    <a:lnTo>
                      <a:pt x="8" y="22"/>
                    </a:lnTo>
                    <a:lnTo>
                      <a:pt x="8" y="22"/>
                    </a:lnTo>
                    <a:lnTo>
                      <a:pt x="8" y="22"/>
                    </a:lnTo>
                    <a:lnTo>
                      <a:pt x="10" y="22"/>
                    </a:lnTo>
                    <a:lnTo>
                      <a:pt x="10" y="19"/>
                    </a:lnTo>
                    <a:lnTo>
                      <a:pt x="10" y="19"/>
                    </a:lnTo>
                    <a:lnTo>
                      <a:pt x="10" y="19"/>
                    </a:lnTo>
                    <a:lnTo>
                      <a:pt x="10" y="19"/>
                    </a:lnTo>
                    <a:lnTo>
                      <a:pt x="10" y="17"/>
                    </a:lnTo>
                    <a:lnTo>
                      <a:pt x="12" y="17"/>
                    </a:lnTo>
                    <a:lnTo>
                      <a:pt x="12" y="17"/>
                    </a:lnTo>
                    <a:lnTo>
                      <a:pt x="12" y="17"/>
                    </a:lnTo>
                    <a:lnTo>
                      <a:pt x="12" y="17"/>
                    </a:lnTo>
                    <a:lnTo>
                      <a:pt x="12" y="15"/>
                    </a:lnTo>
                    <a:lnTo>
                      <a:pt x="12" y="15"/>
                    </a:lnTo>
                    <a:lnTo>
                      <a:pt x="12" y="12"/>
                    </a:lnTo>
                    <a:lnTo>
                      <a:pt x="15" y="12"/>
                    </a:lnTo>
                    <a:lnTo>
                      <a:pt x="15" y="12"/>
                    </a:lnTo>
                    <a:lnTo>
                      <a:pt x="15" y="10"/>
                    </a:lnTo>
                    <a:lnTo>
                      <a:pt x="15" y="10"/>
                    </a:lnTo>
                    <a:lnTo>
                      <a:pt x="15" y="10"/>
                    </a:lnTo>
                    <a:lnTo>
                      <a:pt x="15" y="10"/>
                    </a:lnTo>
                    <a:lnTo>
                      <a:pt x="15" y="10"/>
                    </a:lnTo>
                    <a:lnTo>
                      <a:pt x="17" y="10"/>
                    </a:lnTo>
                    <a:lnTo>
                      <a:pt x="17" y="10"/>
                    </a:lnTo>
                    <a:lnTo>
                      <a:pt x="17" y="8"/>
                    </a:lnTo>
                    <a:lnTo>
                      <a:pt x="19" y="8"/>
                    </a:lnTo>
                    <a:lnTo>
                      <a:pt x="19" y="8"/>
                    </a:lnTo>
                    <a:lnTo>
                      <a:pt x="19" y="8"/>
                    </a:lnTo>
                    <a:lnTo>
                      <a:pt x="22" y="8"/>
                    </a:lnTo>
                    <a:lnTo>
                      <a:pt x="22" y="8"/>
                    </a:lnTo>
                    <a:lnTo>
                      <a:pt x="22" y="8"/>
                    </a:lnTo>
                    <a:lnTo>
                      <a:pt x="22" y="8"/>
                    </a:lnTo>
                    <a:lnTo>
                      <a:pt x="24" y="8"/>
                    </a:lnTo>
                    <a:lnTo>
                      <a:pt x="24" y="8"/>
                    </a:lnTo>
                    <a:lnTo>
                      <a:pt x="27" y="8"/>
                    </a:lnTo>
                    <a:lnTo>
                      <a:pt x="27" y="5"/>
                    </a:lnTo>
                    <a:lnTo>
                      <a:pt x="27" y="5"/>
                    </a:lnTo>
                    <a:lnTo>
                      <a:pt x="27" y="5"/>
                    </a:lnTo>
                    <a:lnTo>
                      <a:pt x="29" y="5"/>
                    </a:lnTo>
                    <a:lnTo>
                      <a:pt x="29" y="5"/>
                    </a:lnTo>
                    <a:lnTo>
                      <a:pt x="31" y="5"/>
                    </a:lnTo>
                    <a:lnTo>
                      <a:pt x="31" y="8"/>
                    </a:lnTo>
                    <a:lnTo>
                      <a:pt x="31" y="8"/>
                    </a:lnTo>
                    <a:lnTo>
                      <a:pt x="31" y="8"/>
                    </a:lnTo>
                    <a:lnTo>
                      <a:pt x="34" y="8"/>
                    </a:lnTo>
                    <a:lnTo>
                      <a:pt x="34" y="8"/>
                    </a:lnTo>
                    <a:lnTo>
                      <a:pt x="34" y="8"/>
                    </a:lnTo>
                    <a:lnTo>
                      <a:pt x="34" y="8"/>
                    </a:lnTo>
                    <a:lnTo>
                      <a:pt x="36" y="8"/>
                    </a:lnTo>
                    <a:lnTo>
                      <a:pt x="36" y="8"/>
                    </a:lnTo>
                    <a:lnTo>
                      <a:pt x="38" y="8"/>
                    </a:lnTo>
                    <a:lnTo>
                      <a:pt x="38" y="8"/>
                    </a:lnTo>
                    <a:lnTo>
                      <a:pt x="38" y="8"/>
                    </a:lnTo>
                    <a:lnTo>
                      <a:pt x="38" y="8"/>
                    </a:lnTo>
                    <a:lnTo>
                      <a:pt x="41" y="8"/>
                    </a:lnTo>
                    <a:lnTo>
                      <a:pt x="41" y="8"/>
                    </a:lnTo>
                    <a:lnTo>
                      <a:pt x="41" y="8"/>
                    </a:lnTo>
                    <a:lnTo>
                      <a:pt x="43" y="8"/>
                    </a:lnTo>
                    <a:lnTo>
                      <a:pt x="43" y="8"/>
                    </a:lnTo>
                    <a:lnTo>
                      <a:pt x="45" y="8"/>
                    </a:lnTo>
                    <a:lnTo>
                      <a:pt x="45" y="8"/>
                    </a:lnTo>
                    <a:lnTo>
                      <a:pt x="45" y="8"/>
                    </a:lnTo>
                    <a:lnTo>
                      <a:pt x="45" y="8"/>
                    </a:lnTo>
                    <a:lnTo>
                      <a:pt x="48" y="8"/>
                    </a:lnTo>
                    <a:lnTo>
                      <a:pt x="48" y="8"/>
                    </a:lnTo>
                    <a:lnTo>
                      <a:pt x="48" y="8"/>
                    </a:lnTo>
                    <a:lnTo>
                      <a:pt x="48" y="8"/>
                    </a:lnTo>
                    <a:lnTo>
                      <a:pt x="48" y="8"/>
                    </a:lnTo>
                    <a:lnTo>
                      <a:pt x="48" y="8"/>
                    </a:lnTo>
                    <a:lnTo>
                      <a:pt x="50" y="8"/>
                    </a:lnTo>
                    <a:lnTo>
                      <a:pt x="50" y="5"/>
                    </a:lnTo>
                    <a:lnTo>
                      <a:pt x="50" y="5"/>
                    </a:lnTo>
                    <a:lnTo>
                      <a:pt x="53" y="5"/>
                    </a:lnTo>
                    <a:lnTo>
                      <a:pt x="53" y="5"/>
                    </a:lnTo>
                    <a:lnTo>
                      <a:pt x="53" y="5"/>
                    </a:lnTo>
                    <a:lnTo>
                      <a:pt x="55" y="5"/>
                    </a:lnTo>
                    <a:lnTo>
                      <a:pt x="55" y="5"/>
                    </a:lnTo>
                    <a:lnTo>
                      <a:pt x="55" y="5"/>
                    </a:lnTo>
                    <a:lnTo>
                      <a:pt x="55" y="8"/>
                    </a:lnTo>
                    <a:lnTo>
                      <a:pt x="57" y="8"/>
                    </a:lnTo>
                    <a:lnTo>
                      <a:pt x="57" y="8"/>
                    </a:lnTo>
                    <a:lnTo>
                      <a:pt x="57" y="8"/>
                    </a:lnTo>
                    <a:lnTo>
                      <a:pt x="57" y="10"/>
                    </a:lnTo>
                    <a:lnTo>
                      <a:pt x="57" y="10"/>
                    </a:lnTo>
                    <a:lnTo>
                      <a:pt x="60" y="10"/>
                    </a:lnTo>
                    <a:lnTo>
                      <a:pt x="60" y="10"/>
                    </a:lnTo>
                    <a:lnTo>
                      <a:pt x="60" y="10"/>
                    </a:lnTo>
                    <a:lnTo>
                      <a:pt x="60" y="10"/>
                    </a:lnTo>
                    <a:lnTo>
                      <a:pt x="60" y="10"/>
                    </a:lnTo>
                    <a:lnTo>
                      <a:pt x="62" y="10"/>
                    </a:lnTo>
                    <a:lnTo>
                      <a:pt x="62" y="10"/>
                    </a:lnTo>
                    <a:lnTo>
                      <a:pt x="62" y="8"/>
                    </a:lnTo>
                    <a:lnTo>
                      <a:pt x="62" y="8"/>
                    </a:lnTo>
                    <a:lnTo>
                      <a:pt x="62" y="10"/>
                    </a:lnTo>
                    <a:lnTo>
                      <a:pt x="62" y="10"/>
                    </a:lnTo>
                    <a:lnTo>
                      <a:pt x="64" y="10"/>
                    </a:lnTo>
                    <a:lnTo>
                      <a:pt x="64" y="10"/>
                    </a:lnTo>
                    <a:lnTo>
                      <a:pt x="64" y="10"/>
                    </a:lnTo>
                    <a:lnTo>
                      <a:pt x="64" y="12"/>
                    </a:lnTo>
                    <a:lnTo>
                      <a:pt x="64" y="12"/>
                    </a:lnTo>
                    <a:lnTo>
                      <a:pt x="64" y="12"/>
                    </a:lnTo>
                    <a:lnTo>
                      <a:pt x="67" y="12"/>
                    </a:lnTo>
                    <a:lnTo>
                      <a:pt x="67" y="15"/>
                    </a:lnTo>
                    <a:lnTo>
                      <a:pt x="67" y="15"/>
                    </a:lnTo>
                    <a:lnTo>
                      <a:pt x="67" y="15"/>
                    </a:lnTo>
                    <a:lnTo>
                      <a:pt x="67" y="12"/>
                    </a:lnTo>
                    <a:lnTo>
                      <a:pt x="69" y="12"/>
                    </a:lnTo>
                    <a:lnTo>
                      <a:pt x="69" y="12"/>
                    </a:lnTo>
                    <a:lnTo>
                      <a:pt x="69" y="12"/>
                    </a:lnTo>
                    <a:lnTo>
                      <a:pt x="71" y="12"/>
                    </a:lnTo>
                    <a:lnTo>
                      <a:pt x="71" y="12"/>
                    </a:lnTo>
                    <a:lnTo>
                      <a:pt x="71" y="12"/>
                    </a:lnTo>
                    <a:lnTo>
                      <a:pt x="71" y="12"/>
                    </a:lnTo>
                    <a:lnTo>
                      <a:pt x="71" y="15"/>
                    </a:lnTo>
                    <a:lnTo>
                      <a:pt x="74" y="15"/>
                    </a:lnTo>
                    <a:lnTo>
                      <a:pt x="74" y="15"/>
                    </a:lnTo>
                    <a:lnTo>
                      <a:pt x="74" y="15"/>
                    </a:lnTo>
                    <a:lnTo>
                      <a:pt x="74" y="15"/>
                    </a:lnTo>
                    <a:lnTo>
                      <a:pt x="74" y="17"/>
                    </a:lnTo>
                    <a:lnTo>
                      <a:pt x="76" y="17"/>
                    </a:lnTo>
                    <a:lnTo>
                      <a:pt x="76" y="17"/>
                    </a:lnTo>
                    <a:lnTo>
                      <a:pt x="76" y="17"/>
                    </a:lnTo>
                    <a:lnTo>
                      <a:pt x="79" y="17"/>
                    </a:lnTo>
                    <a:lnTo>
                      <a:pt x="79" y="19"/>
                    </a:lnTo>
                    <a:lnTo>
                      <a:pt x="79" y="19"/>
                    </a:lnTo>
                    <a:lnTo>
                      <a:pt x="79" y="19"/>
                    </a:lnTo>
                    <a:lnTo>
                      <a:pt x="81" y="19"/>
                    </a:lnTo>
                    <a:lnTo>
                      <a:pt x="81" y="19"/>
                    </a:lnTo>
                    <a:lnTo>
                      <a:pt x="81" y="19"/>
                    </a:lnTo>
                    <a:lnTo>
                      <a:pt x="81" y="17"/>
                    </a:lnTo>
                    <a:lnTo>
                      <a:pt x="81" y="17"/>
                    </a:lnTo>
                    <a:lnTo>
                      <a:pt x="83" y="17"/>
                    </a:lnTo>
                    <a:lnTo>
                      <a:pt x="83" y="15"/>
                    </a:lnTo>
                    <a:lnTo>
                      <a:pt x="83" y="15"/>
                    </a:lnTo>
                    <a:lnTo>
                      <a:pt x="81" y="15"/>
                    </a:lnTo>
                    <a:lnTo>
                      <a:pt x="81" y="12"/>
                    </a:lnTo>
                    <a:lnTo>
                      <a:pt x="81" y="12"/>
                    </a:lnTo>
                    <a:lnTo>
                      <a:pt x="81" y="12"/>
                    </a:lnTo>
                    <a:lnTo>
                      <a:pt x="81" y="10"/>
                    </a:lnTo>
                    <a:lnTo>
                      <a:pt x="81" y="10"/>
                    </a:lnTo>
                    <a:lnTo>
                      <a:pt x="81" y="10"/>
                    </a:lnTo>
                    <a:lnTo>
                      <a:pt x="81" y="10"/>
                    </a:lnTo>
                    <a:lnTo>
                      <a:pt x="79" y="10"/>
                    </a:lnTo>
                    <a:lnTo>
                      <a:pt x="79" y="8"/>
                    </a:lnTo>
                    <a:lnTo>
                      <a:pt x="81" y="8"/>
                    </a:lnTo>
                    <a:lnTo>
                      <a:pt x="81" y="8"/>
                    </a:lnTo>
                    <a:lnTo>
                      <a:pt x="81" y="8"/>
                    </a:lnTo>
                    <a:lnTo>
                      <a:pt x="81" y="8"/>
                    </a:lnTo>
                    <a:lnTo>
                      <a:pt x="83" y="8"/>
                    </a:lnTo>
                    <a:lnTo>
                      <a:pt x="83" y="8"/>
                    </a:lnTo>
                    <a:lnTo>
                      <a:pt x="83" y="8"/>
                    </a:lnTo>
                    <a:lnTo>
                      <a:pt x="83" y="8"/>
                    </a:lnTo>
                    <a:lnTo>
                      <a:pt x="86" y="8"/>
                    </a:lnTo>
                    <a:lnTo>
                      <a:pt x="86" y="5"/>
                    </a:lnTo>
                    <a:lnTo>
                      <a:pt x="86" y="5"/>
                    </a:lnTo>
                    <a:lnTo>
                      <a:pt x="86" y="5"/>
                    </a:lnTo>
                    <a:lnTo>
                      <a:pt x="86" y="5"/>
                    </a:lnTo>
                    <a:lnTo>
                      <a:pt x="88" y="5"/>
                    </a:lnTo>
                    <a:lnTo>
                      <a:pt x="88" y="5"/>
                    </a:lnTo>
                    <a:lnTo>
                      <a:pt x="88" y="3"/>
                    </a:lnTo>
                    <a:lnTo>
                      <a:pt x="88" y="3"/>
                    </a:lnTo>
                    <a:lnTo>
                      <a:pt x="88" y="3"/>
                    </a:lnTo>
                    <a:lnTo>
                      <a:pt x="90" y="3"/>
                    </a:lnTo>
                    <a:lnTo>
                      <a:pt x="90" y="0"/>
                    </a:lnTo>
                    <a:lnTo>
                      <a:pt x="90" y="0"/>
                    </a:lnTo>
                    <a:lnTo>
                      <a:pt x="90" y="3"/>
                    </a:lnTo>
                    <a:lnTo>
                      <a:pt x="93" y="3"/>
                    </a:lnTo>
                    <a:lnTo>
                      <a:pt x="93" y="3"/>
                    </a:lnTo>
                    <a:lnTo>
                      <a:pt x="93" y="3"/>
                    </a:lnTo>
                    <a:lnTo>
                      <a:pt x="93" y="5"/>
                    </a:lnTo>
                    <a:lnTo>
                      <a:pt x="93" y="5"/>
                    </a:lnTo>
                    <a:lnTo>
                      <a:pt x="93" y="5"/>
                    </a:lnTo>
                    <a:lnTo>
                      <a:pt x="95" y="5"/>
                    </a:lnTo>
                    <a:lnTo>
                      <a:pt x="95" y="5"/>
                    </a:lnTo>
                    <a:lnTo>
                      <a:pt x="95" y="8"/>
                    </a:lnTo>
                    <a:lnTo>
                      <a:pt x="98" y="8"/>
                    </a:lnTo>
                    <a:lnTo>
                      <a:pt x="98" y="8"/>
                    </a:lnTo>
                    <a:lnTo>
                      <a:pt x="98" y="8"/>
                    </a:lnTo>
                    <a:lnTo>
                      <a:pt x="98" y="10"/>
                    </a:lnTo>
                    <a:lnTo>
                      <a:pt x="98" y="10"/>
                    </a:lnTo>
                    <a:lnTo>
                      <a:pt x="98" y="8"/>
                    </a:lnTo>
                    <a:lnTo>
                      <a:pt x="100" y="8"/>
                    </a:lnTo>
                    <a:lnTo>
                      <a:pt x="100" y="8"/>
                    </a:lnTo>
                    <a:lnTo>
                      <a:pt x="100" y="8"/>
                    </a:lnTo>
                    <a:lnTo>
                      <a:pt x="100" y="8"/>
                    </a:lnTo>
                    <a:lnTo>
                      <a:pt x="102" y="8"/>
                    </a:lnTo>
                    <a:lnTo>
                      <a:pt x="102" y="5"/>
                    </a:lnTo>
                    <a:lnTo>
                      <a:pt x="102" y="5"/>
                    </a:lnTo>
                    <a:lnTo>
                      <a:pt x="102" y="8"/>
                    </a:lnTo>
                    <a:lnTo>
                      <a:pt x="105" y="8"/>
                    </a:lnTo>
                    <a:lnTo>
                      <a:pt x="105" y="5"/>
                    </a:lnTo>
                    <a:lnTo>
                      <a:pt x="105" y="5"/>
                    </a:lnTo>
                    <a:lnTo>
                      <a:pt x="105" y="5"/>
                    </a:lnTo>
                    <a:lnTo>
                      <a:pt x="105" y="5"/>
                    </a:lnTo>
                    <a:lnTo>
                      <a:pt x="107" y="5"/>
                    </a:lnTo>
                    <a:lnTo>
                      <a:pt x="107" y="3"/>
                    </a:lnTo>
                    <a:lnTo>
                      <a:pt x="107" y="3"/>
                    </a:lnTo>
                    <a:lnTo>
                      <a:pt x="107" y="3"/>
                    </a:lnTo>
                    <a:lnTo>
                      <a:pt x="107" y="0"/>
                    </a:lnTo>
                    <a:lnTo>
                      <a:pt x="107" y="0"/>
                    </a:lnTo>
                    <a:lnTo>
                      <a:pt x="109" y="0"/>
                    </a:lnTo>
                    <a:lnTo>
                      <a:pt x="109" y="3"/>
                    </a:lnTo>
                    <a:lnTo>
                      <a:pt x="109" y="3"/>
                    </a:lnTo>
                    <a:lnTo>
                      <a:pt x="112" y="3"/>
                    </a:lnTo>
                    <a:lnTo>
                      <a:pt x="112" y="0"/>
                    </a:lnTo>
                    <a:lnTo>
                      <a:pt x="112" y="0"/>
                    </a:lnTo>
                    <a:lnTo>
                      <a:pt x="112" y="0"/>
                    </a:lnTo>
                    <a:lnTo>
                      <a:pt x="112" y="0"/>
                    </a:lnTo>
                    <a:lnTo>
                      <a:pt x="112" y="0"/>
                    </a:lnTo>
                    <a:lnTo>
                      <a:pt x="112" y="0"/>
                    </a:lnTo>
                    <a:lnTo>
                      <a:pt x="112" y="0"/>
                    </a:lnTo>
                    <a:lnTo>
                      <a:pt x="112" y="3"/>
                    </a:lnTo>
                    <a:lnTo>
                      <a:pt x="112" y="3"/>
                    </a:lnTo>
                    <a:lnTo>
                      <a:pt x="112" y="3"/>
                    </a:lnTo>
                    <a:lnTo>
                      <a:pt x="112" y="5"/>
                    </a:lnTo>
                    <a:lnTo>
                      <a:pt x="112" y="5"/>
                    </a:lnTo>
                    <a:lnTo>
                      <a:pt x="112" y="5"/>
                    </a:lnTo>
                    <a:lnTo>
                      <a:pt x="112" y="8"/>
                    </a:lnTo>
                    <a:lnTo>
                      <a:pt x="109" y="8"/>
                    </a:lnTo>
                    <a:lnTo>
                      <a:pt x="109" y="8"/>
                    </a:lnTo>
                    <a:lnTo>
                      <a:pt x="109" y="10"/>
                    </a:lnTo>
                    <a:lnTo>
                      <a:pt x="109" y="10"/>
                    </a:lnTo>
                    <a:lnTo>
                      <a:pt x="109" y="10"/>
                    </a:lnTo>
                    <a:lnTo>
                      <a:pt x="109" y="10"/>
                    </a:lnTo>
                    <a:lnTo>
                      <a:pt x="109" y="12"/>
                    </a:lnTo>
                    <a:lnTo>
                      <a:pt x="107" y="12"/>
                    </a:lnTo>
                    <a:lnTo>
                      <a:pt x="107" y="12"/>
                    </a:lnTo>
                    <a:lnTo>
                      <a:pt x="107" y="15"/>
                    </a:lnTo>
                    <a:lnTo>
                      <a:pt x="109" y="15"/>
                    </a:lnTo>
                    <a:lnTo>
                      <a:pt x="109" y="15"/>
                    </a:lnTo>
                    <a:lnTo>
                      <a:pt x="109" y="17"/>
                    </a:lnTo>
                    <a:lnTo>
                      <a:pt x="109" y="17"/>
                    </a:lnTo>
                    <a:lnTo>
                      <a:pt x="112" y="17"/>
                    </a:lnTo>
                    <a:lnTo>
                      <a:pt x="112" y="17"/>
                    </a:lnTo>
                    <a:lnTo>
                      <a:pt x="112" y="19"/>
                    </a:lnTo>
                    <a:lnTo>
                      <a:pt x="112" y="19"/>
                    </a:lnTo>
                    <a:lnTo>
                      <a:pt x="112" y="19"/>
                    </a:lnTo>
                    <a:lnTo>
                      <a:pt x="112" y="22"/>
                    </a:lnTo>
                    <a:lnTo>
                      <a:pt x="112" y="22"/>
                    </a:lnTo>
                    <a:lnTo>
                      <a:pt x="112" y="22"/>
                    </a:lnTo>
                    <a:lnTo>
                      <a:pt x="112" y="22"/>
                    </a:lnTo>
                    <a:lnTo>
                      <a:pt x="112" y="24"/>
                    </a:lnTo>
                    <a:lnTo>
                      <a:pt x="112" y="24"/>
                    </a:lnTo>
                    <a:lnTo>
                      <a:pt x="114" y="24"/>
                    </a:lnTo>
                    <a:lnTo>
                      <a:pt x="114" y="27"/>
                    </a:lnTo>
                    <a:lnTo>
                      <a:pt x="114" y="27"/>
                    </a:lnTo>
                    <a:lnTo>
                      <a:pt x="114" y="29"/>
                    </a:lnTo>
                    <a:lnTo>
                      <a:pt x="114" y="29"/>
                    </a:lnTo>
                    <a:lnTo>
                      <a:pt x="114" y="29"/>
                    </a:lnTo>
                    <a:lnTo>
                      <a:pt x="114" y="29"/>
                    </a:lnTo>
                    <a:lnTo>
                      <a:pt x="114" y="31"/>
                    </a:lnTo>
                    <a:lnTo>
                      <a:pt x="114" y="31"/>
                    </a:lnTo>
                    <a:lnTo>
                      <a:pt x="114" y="34"/>
                    </a:lnTo>
                    <a:lnTo>
                      <a:pt x="114" y="34"/>
                    </a:lnTo>
                    <a:lnTo>
                      <a:pt x="114" y="34"/>
                    </a:lnTo>
                    <a:lnTo>
                      <a:pt x="114" y="36"/>
                    </a:lnTo>
                    <a:lnTo>
                      <a:pt x="114" y="36"/>
                    </a:lnTo>
                    <a:lnTo>
                      <a:pt x="112" y="36"/>
                    </a:lnTo>
                    <a:lnTo>
                      <a:pt x="112" y="38"/>
                    </a:lnTo>
                    <a:lnTo>
                      <a:pt x="112" y="38"/>
                    </a:lnTo>
                    <a:lnTo>
                      <a:pt x="112" y="38"/>
                    </a:lnTo>
                    <a:lnTo>
                      <a:pt x="112" y="38"/>
                    </a:lnTo>
                    <a:lnTo>
                      <a:pt x="112" y="41"/>
                    </a:lnTo>
                    <a:lnTo>
                      <a:pt x="112" y="41"/>
                    </a:lnTo>
                    <a:lnTo>
                      <a:pt x="112" y="43"/>
                    </a:lnTo>
                    <a:lnTo>
                      <a:pt x="112" y="43"/>
                    </a:lnTo>
                    <a:lnTo>
                      <a:pt x="112" y="45"/>
                    </a:lnTo>
                    <a:lnTo>
                      <a:pt x="112" y="45"/>
                    </a:lnTo>
                    <a:lnTo>
                      <a:pt x="112" y="45"/>
                    </a:lnTo>
                    <a:lnTo>
                      <a:pt x="112" y="48"/>
                    </a:lnTo>
                    <a:lnTo>
                      <a:pt x="114" y="48"/>
                    </a:lnTo>
                    <a:lnTo>
                      <a:pt x="114" y="48"/>
                    </a:lnTo>
                    <a:lnTo>
                      <a:pt x="114" y="50"/>
                    </a:lnTo>
                    <a:lnTo>
                      <a:pt x="114" y="50"/>
                    </a:lnTo>
                    <a:lnTo>
                      <a:pt x="114" y="50"/>
                    </a:lnTo>
                    <a:lnTo>
                      <a:pt x="114" y="53"/>
                    </a:lnTo>
                    <a:lnTo>
                      <a:pt x="114" y="53"/>
                    </a:lnTo>
                    <a:lnTo>
                      <a:pt x="114" y="55"/>
                    </a:lnTo>
                    <a:lnTo>
                      <a:pt x="114" y="55"/>
                    </a:lnTo>
                    <a:lnTo>
                      <a:pt x="114" y="57"/>
                    </a:lnTo>
                    <a:lnTo>
                      <a:pt x="112" y="57"/>
                    </a:lnTo>
                    <a:lnTo>
                      <a:pt x="112" y="57"/>
                    </a:lnTo>
                    <a:lnTo>
                      <a:pt x="112" y="60"/>
                    </a:lnTo>
                    <a:lnTo>
                      <a:pt x="112" y="60"/>
                    </a:lnTo>
                    <a:lnTo>
                      <a:pt x="112" y="60"/>
                    </a:lnTo>
                    <a:lnTo>
                      <a:pt x="112" y="60"/>
                    </a:lnTo>
                    <a:lnTo>
                      <a:pt x="112" y="60"/>
                    </a:lnTo>
                    <a:lnTo>
                      <a:pt x="109" y="60"/>
                    </a:lnTo>
                    <a:lnTo>
                      <a:pt x="109" y="60"/>
                    </a:lnTo>
                    <a:lnTo>
                      <a:pt x="109" y="60"/>
                    </a:lnTo>
                    <a:lnTo>
                      <a:pt x="109" y="60"/>
                    </a:lnTo>
                    <a:lnTo>
                      <a:pt x="107" y="60"/>
                    </a:lnTo>
                    <a:lnTo>
                      <a:pt x="107" y="60"/>
                    </a:lnTo>
                    <a:lnTo>
                      <a:pt x="107" y="60"/>
                    </a:lnTo>
                    <a:lnTo>
                      <a:pt x="107" y="60"/>
                    </a:lnTo>
                    <a:lnTo>
                      <a:pt x="105" y="60"/>
                    </a:lnTo>
                    <a:lnTo>
                      <a:pt x="105" y="60"/>
                    </a:lnTo>
                    <a:lnTo>
                      <a:pt x="105" y="60"/>
                    </a:lnTo>
                    <a:lnTo>
                      <a:pt x="105" y="60"/>
                    </a:lnTo>
                    <a:lnTo>
                      <a:pt x="105" y="62"/>
                    </a:lnTo>
                    <a:lnTo>
                      <a:pt x="102" y="62"/>
                    </a:lnTo>
                    <a:lnTo>
                      <a:pt x="102" y="62"/>
                    </a:lnTo>
                    <a:lnTo>
                      <a:pt x="102" y="62"/>
                    </a:lnTo>
                    <a:lnTo>
                      <a:pt x="102" y="64"/>
                    </a:lnTo>
                    <a:lnTo>
                      <a:pt x="100" y="64"/>
                    </a:lnTo>
                    <a:lnTo>
                      <a:pt x="100" y="64"/>
                    </a:lnTo>
                    <a:lnTo>
                      <a:pt x="100" y="64"/>
                    </a:lnTo>
                    <a:lnTo>
                      <a:pt x="100" y="64"/>
                    </a:lnTo>
                    <a:lnTo>
                      <a:pt x="98" y="64"/>
                    </a:lnTo>
                    <a:lnTo>
                      <a:pt x="98" y="64"/>
                    </a:lnTo>
                    <a:lnTo>
                      <a:pt x="98" y="64"/>
                    </a:lnTo>
                    <a:lnTo>
                      <a:pt x="98" y="67"/>
                    </a:lnTo>
                    <a:lnTo>
                      <a:pt x="95" y="67"/>
                    </a:lnTo>
                    <a:lnTo>
                      <a:pt x="95" y="67"/>
                    </a:lnTo>
                    <a:lnTo>
                      <a:pt x="95" y="67"/>
                    </a:lnTo>
                    <a:lnTo>
                      <a:pt x="95" y="69"/>
                    </a:lnTo>
                    <a:lnTo>
                      <a:pt x="93" y="69"/>
                    </a:lnTo>
                    <a:lnTo>
                      <a:pt x="93" y="69"/>
                    </a:lnTo>
                    <a:lnTo>
                      <a:pt x="93" y="69"/>
                    </a:lnTo>
                    <a:lnTo>
                      <a:pt x="90" y="69"/>
                    </a:lnTo>
                    <a:lnTo>
                      <a:pt x="90" y="69"/>
                    </a:lnTo>
                    <a:lnTo>
                      <a:pt x="88" y="69"/>
                    </a:lnTo>
                    <a:lnTo>
                      <a:pt x="88" y="69"/>
                    </a:lnTo>
                    <a:lnTo>
                      <a:pt x="88" y="69"/>
                    </a:lnTo>
                    <a:lnTo>
                      <a:pt x="88" y="69"/>
                    </a:lnTo>
                    <a:lnTo>
                      <a:pt x="88" y="69"/>
                    </a:lnTo>
                    <a:lnTo>
                      <a:pt x="88" y="72"/>
                    </a:lnTo>
                    <a:lnTo>
                      <a:pt x="88" y="72"/>
                    </a:lnTo>
                    <a:lnTo>
                      <a:pt x="88" y="72"/>
                    </a:lnTo>
                    <a:lnTo>
                      <a:pt x="88" y="74"/>
                    </a:lnTo>
                    <a:lnTo>
                      <a:pt x="88" y="74"/>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6" name="Freeform 128"/>
              <p:cNvSpPr>
                <a:spLocks/>
              </p:cNvSpPr>
              <p:nvPr/>
            </p:nvSpPr>
            <p:spPr bwMode="auto">
              <a:xfrm>
                <a:off x="3027" y="2383"/>
                <a:ext cx="114" cy="109"/>
              </a:xfrm>
              <a:custGeom>
                <a:avLst/>
                <a:gdLst/>
                <a:ahLst/>
                <a:cxnLst>
                  <a:cxn ang="0">
                    <a:pos x="83" y="74"/>
                  </a:cxn>
                  <a:cxn ang="0">
                    <a:pos x="79" y="76"/>
                  </a:cxn>
                  <a:cxn ang="0">
                    <a:pos x="76" y="83"/>
                  </a:cxn>
                  <a:cxn ang="0">
                    <a:pos x="81" y="88"/>
                  </a:cxn>
                  <a:cxn ang="0">
                    <a:pos x="83" y="95"/>
                  </a:cxn>
                  <a:cxn ang="0">
                    <a:pos x="79" y="95"/>
                  </a:cxn>
                  <a:cxn ang="0">
                    <a:pos x="74" y="93"/>
                  </a:cxn>
                  <a:cxn ang="0">
                    <a:pos x="67" y="95"/>
                  </a:cxn>
                  <a:cxn ang="0">
                    <a:pos x="60" y="93"/>
                  </a:cxn>
                  <a:cxn ang="0">
                    <a:pos x="60" y="100"/>
                  </a:cxn>
                  <a:cxn ang="0">
                    <a:pos x="53" y="105"/>
                  </a:cxn>
                  <a:cxn ang="0">
                    <a:pos x="48" y="107"/>
                  </a:cxn>
                  <a:cxn ang="0">
                    <a:pos x="43" y="107"/>
                  </a:cxn>
                  <a:cxn ang="0">
                    <a:pos x="38" y="105"/>
                  </a:cxn>
                  <a:cxn ang="0">
                    <a:pos x="34" y="107"/>
                  </a:cxn>
                  <a:cxn ang="0">
                    <a:pos x="27" y="107"/>
                  </a:cxn>
                  <a:cxn ang="0">
                    <a:pos x="22" y="105"/>
                  </a:cxn>
                  <a:cxn ang="0">
                    <a:pos x="19" y="98"/>
                  </a:cxn>
                  <a:cxn ang="0">
                    <a:pos x="17" y="93"/>
                  </a:cxn>
                  <a:cxn ang="0">
                    <a:pos x="15" y="86"/>
                  </a:cxn>
                  <a:cxn ang="0">
                    <a:pos x="12" y="76"/>
                  </a:cxn>
                  <a:cxn ang="0">
                    <a:pos x="10" y="69"/>
                  </a:cxn>
                  <a:cxn ang="0">
                    <a:pos x="10" y="60"/>
                  </a:cxn>
                  <a:cxn ang="0">
                    <a:pos x="8" y="53"/>
                  </a:cxn>
                  <a:cxn ang="0">
                    <a:pos x="5" y="48"/>
                  </a:cxn>
                  <a:cxn ang="0">
                    <a:pos x="3" y="41"/>
                  </a:cxn>
                  <a:cxn ang="0">
                    <a:pos x="0" y="31"/>
                  </a:cxn>
                  <a:cxn ang="0">
                    <a:pos x="3" y="29"/>
                  </a:cxn>
                  <a:cxn ang="0">
                    <a:pos x="8" y="22"/>
                  </a:cxn>
                  <a:cxn ang="0">
                    <a:pos x="12" y="17"/>
                  </a:cxn>
                  <a:cxn ang="0">
                    <a:pos x="15" y="10"/>
                  </a:cxn>
                  <a:cxn ang="0">
                    <a:pos x="22" y="8"/>
                  </a:cxn>
                  <a:cxn ang="0">
                    <a:pos x="29" y="5"/>
                  </a:cxn>
                  <a:cxn ang="0">
                    <a:pos x="36" y="8"/>
                  </a:cxn>
                  <a:cxn ang="0">
                    <a:pos x="45" y="8"/>
                  </a:cxn>
                  <a:cxn ang="0">
                    <a:pos x="50" y="8"/>
                  </a:cxn>
                  <a:cxn ang="0">
                    <a:pos x="57" y="8"/>
                  </a:cxn>
                  <a:cxn ang="0">
                    <a:pos x="62" y="10"/>
                  </a:cxn>
                  <a:cxn ang="0">
                    <a:pos x="64" y="12"/>
                  </a:cxn>
                  <a:cxn ang="0">
                    <a:pos x="71" y="12"/>
                  </a:cxn>
                  <a:cxn ang="0">
                    <a:pos x="76" y="17"/>
                  </a:cxn>
                  <a:cxn ang="0">
                    <a:pos x="81" y="17"/>
                  </a:cxn>
                  <a:cxn ang="0">
                    <a:pos x="81" y="10"/>
                  </a:cxn>
                  <a:cxn ang="0">
                    <a:pos x="83" y="8"/>
                  </a:cxn>
                  <a:cxn ang="0">
                    <a:pos x="88" y="3"/>
                  </a:cxn>
                  <a:cxn ang="0">
                    <a:pos x="93" y="5"/>
                  </a:cxn>
                  <a:cxn ang="0">
                    <a:pos x="98" y="10"/>
                  </a:cxn>
                  <a:cxn ang="0">
                    <a:pos x="105" y="8"/>
                  </a:cxn>
                  <a:cxn ang="0">
                    <a:pos x="107" y="0"/>
                  </a:cxn>
                  <a:cxn ang="0">
                    <a:pos x="112" y="0"/>
                  </a:cxn>
                  <a:cxn ang="0">
                    <a:pos x="109" y="8"/>
                  </a:cxn>
                  <a:cxn ang="0">
                    <a:pos x="109" y="15"/>
                  </a:cxn>
                  <a:cxn ang="0">
                    <a:pos x="112" y="22"/>
                  </a:cxn>
                  <a:cxn ang="0">
                    <a:pos x="114" y="29"/>
                  </a:cxn>
                  <a:cxn ang="0">
                    <a:pos x="112" y="38"/>
                  </a:cxn>
                  <a:cxn ang="0">
                    <a:pos x="112" y="48"/>
                  </a:cxn>
                  <a:cxn ang="0">
                    <a:pos x="114" y="57"/>
                  </a:cxn>
                  <a:cxn ang="0">
                    <a:pos x="109" y="60"/>
                  </a:cxn>
                  <a:cxn ang="0">
                    <a:pos x="105" y="62"/>
                  </a:cxn>
                  <a:cxn ang="0">
                    <a:pos x="98" y="64"/>
                  </a:cxn>
                  <a:cxn ang="0">
                    <a:pos x="90" y="69"/>
                  </a:cxn>
                  <a:cxn ang="0">
                    <a:pos x="88" y="74"/>
                  </a:cxn>
                </a:cxnLst>
                <a:rect l="0" t="0" r="r" b="b"/>
                <a:pathLst>
                  <a:path w="114" h="109">
                    <a:moveTo>
                      <a:pt x="88" y="74"/>
                    </a:moveTo>
                    <a:lnTo>
                      <a:pt x="88" y="74"/>
                    </a:lnTo>
                    <a:lnTo>
                      <a:pt x="88" y="76"/>
                    </a:lnTo>
                    <a:lnTo>
                      <a:pt x="86" y="76"/>
                    </a:lnTo>
                    <a:lnTo>
                      <a:pt x="86" y="76"/>
                    </a:lnTo>
                    <a:lnTo>
                      <a:pt x="86" y="74"/>
                    </a:lnTo>
                    <a:lnTo>
                      <a:pt x="86" y="74"/>
                    </a:lnTo>
                    <a:lnTo>
                      <a:pt x="86" y="74"/>
                    </a:lnTo>
                    <a:lnTo>
                      <a:pt x="83" y="74"/>
                    </a:lnTo>
                    <a:lnTo>
                      <a:pt x="83" y="74"/>
                    </a:lnTo>
                    <a:lnTo>
                      <a:pt x="81" y="74"/>
                    </a:lnTo>
                    <a:lnTo>
                      <a:pt x="81" y="74"/>
                    </a:lnTo>
                    <a:lnTo>
                      <a:pt x="81" y="72"/>
                    </a:lnTo>
                    <a:lnTo>
                      <a:pt x="81" y="72"/>
                    </a:lnTo>
                    <a:lnTo>
                      <a:pt x="81" y="74"/>
                    </a:lnTo>
                    <a:lnTo>
                      <a:pt x="79" y="74"/>
                    </a:lnTo>
                    <a:lnTo>
                      <a:pt x="79" y="74"/>
                    </a:lnTo>
                    <a:lnTo>
                      <a:pt x="79" y="76"/>
                    </a:lnTo>
                    <a:lnTo>
                      <a:pt x="79" y="76"/>
                    </a:lnTo>
                    <a:lnTo>
                      <a:pt x="79" y="76"/>
                    </a:lnTo>
                    <a:lnTo>
                      <a:pt x="76" y="76"/>
                    </a:lnTo>
                    <a:lnTo>
                      <a:pt x="76" y="76"/>
                    </a:lnTo>
                    <a:lnTo>
                      <a:pt x="76" y="76"/>
                    </a:lnTo>
                    <a:lnTo>
                      <a:pt x="76" y="79"/>
                    </a:lnTo>
                    <a:lnTo>
                      <a:pt x="76" y="79"/>
                    </a:lnTo>
                    <a:lnTo>
                      <a:pt x="76" y="79"/>
                    </a:lnTo>
                    <a:lnTo>
                      <a:pt x="76" y="79"/>
                    </a:lnTo>
                    <a:lnTo>
                      <a:pt x="76" y="81"/>
                    </a:lnTo>
                    <a:lnTo>
                      <a:pt x="76" y="81"/>
                    </a:lnTo>
                    <a:lnTo>
                      <a:pt x="76" y="83"/>
                    </a:lnTo>
                    <a:lnTo>
                      <a:pt x="76" y="83"/>
                    </a:lnTo>
                    <a:lnTo>
                      <a:pt x="76" y="86"/>
                    </a:lnTo>
                    <a:lnTo>
                      <a:pt x="79" y="86"/>
                    </a:lnTo>
                    <a:lnTo>
                      <a:pt x="79" y="86"/>
                    </a:lnTo>
                    <a:lnTo>
                      <a:pt x="79" y="88"/>
                    </a:lnTo>
                    <a:lnTo>
                      <a:pt x="79" y="88"/>
                    </a:lnTo>
                    <a:lnTo>
                      <a:pt x="79" y="88"/>
                    </a:lnTo>
                    <a:lnTo>
                      <a:pt x="79" y="88"/>
                    </a:lnTo>
                    <a:lnTo>
                      <a:pt x="81" y="88"/>
                    </a:lnTo>
                    <a:lnTo>
                      <a:pt x="81" y="88"/>
                    </a:lnTo>
                    <a:lnTo>
                      <a:pt x="81" y="88"/>
                    </a:lnTo>
                    <a:lnTo>
                      <a:pt x="81" y="91"/>
                    </a:lnTo>
                    <a:lnTo>
                      <a:pt x="81" y="91"/>
                    </a:lnTo>
                    <a:lnTo>
                      <a:pt x="83" y="91"/>
                    </a:lnTo>
                    <a:lnTo>
                      <a:pt x="83" y="91"/>
                    </a:lnTo>
                    <a:lnTo>
                      <a:pt x="83" y="91"/>
                    </a:lnTo>
                    <a:lnTo>
                      <a:pt x="83" y="93"/>
                    </a:lnTo>
                    <a:lnTo>
                      <a:pt x="83" y="93"/>
                    </a:lnTo>
                    <a:lnTo>
                      <a:pt x="83" y="93"/>
                    </a:lnTo>
                    <a:lnTo>
                      <a:pt x="83" y="95"/>
                    </a:lnTo>
                    <a:lnTo>
                      <a:pt x="83" y="95"/>
                    </a:lnTo>
                    <a:lnTo>
                      <a:pt x="83" y="98"/>
                    </a:lnTo>
                    <a:lnTo>
                      <a:pt x="83" y="98"/>
                    </a:lnTo>
                    <a:lnTo>
                      <a:pt x="81" y="98"/>
                    </a:lnTo>
                    <a:lnTo>
                      <a:pt x="81" y="98"/>
                    </a:lnTo>
                    <a:lnTo>
                      <a:pt x="81" y="98"/>
                    </a:lnTo>
                    <a:lnTo>
                      <a:pt x="81" y="98"/>
                    </a:lnTo>
                    <a:lnTo>
                      <a:pt x="79" y="98"/>
                    </a:lnTo>
                    <a:lnTo>
                      <a:pt x="79" y="95"/>
                    </a:lnTo>
                    <a:lnTo>
                      <a:pt x="79" y="95"/>
                    </a:lnTo>
                    <a:lnTo>
                      <a:pt x="79" y="95"/>
                    </a:lnTo>
                    <a:lnTo>
                      <a:pt x="79" y="98"/>
                    </a:lnTo>
                    <a:lnTo>
                      <a:pt x="76" y="98"/>
                    </a:lnTo>
                    <a:lnTo>
                      <a:pt x="76" y="95"/>
                    </a:lnTo>
                    <a:lnTo>
                      <a:pt x="76" y="95"/>
                    </a:lnTo>
                    <a:lnTo>
                      <a:pt x="76" y="95"/>
                    </a:lnTo>
                    <a:lnTo>
                      <a:pt x="76" y="93"/>
                    </a:lnTo>
                    <a:lnTo>
                      <a:pt x="74" y="93"/>
                    </a:lnTo>
                    <a:lnTo>
                      <a:pt x="74" y="93"/>
                    </a:lnTo>
                    <a:lnTo>
                      <a:pt x="74" y="93"/>
                    </a:lnTo>
                    <a:lnTo>
                      <a:pt x="74" y="93"/>
                    </a:lnTo>
                    <a:lnTo>
                      <a:pt x="71" y="93"/>
                    </a:lnTo>
                    <a:lnTo>
                      <a:pt x="71" y="93"/>
                    </a:lnTo>
                    <a:lnTo>
                      <a:pt x="71" y="93"/>
                    </a:lnTo>
                    <a:lnTo>
                      <a:pt x="71" y="93"/>
                    </a:lnTo>
                    <a:lnTo>
                      <a:pt x="69" y="93"/>
                    </a:lnTo>
                    <a:lnTo>
                      <a:pt x="69" y="93"/>
                    </a:lnTo>
                    <a:lnTo>
                      <a:pt x="67" y="93"/>
                    </a:lnTo>
                    <a:lnTo>
                      <a:pt x="67" y="93"/>
                    </a:lnTo>
                    <a:lnTo>
                      <a:pt x="67" y="95"/>
                    </a:lnTo>
                    <a:lnTo>
                      <a:pt x="67" y="95"/>
                    </a:lnTo>
                    <a:lnTo>
                      <a:pt x="67" y="95"/>
                    </a:lnTo>
                    <a:lnTo>
                      <a:pt x="64" y="95"/>
                    </a:lnTo>
                    <a:lnTo>
                      <a:pt x="64" y="95"/>
                    </a:lnTo>
                    <a:lnTo>
                      <a:pt x="64" y="95"/>
                    </a:lnTo>
                    <a:lnTo>
                      <a:pt x="64" y="95"/>
                    </a:lnTo>
                    <a:lnTo>
                      <a:pt x="62" y="95"/>
                    </a:lnTo>
                    <a:lnTo>
                      <a:pt x="62" y="95"/>
                    </a:lnTo>
                    <a:lnTo>
                      <a:pt x="60" y="95"/>
                    </a:lnTo>
                    <a:lnTo>
                      <a:pt x="60" y="93"/>
                    </a:lnTo>
                    <a:lnTo>
                      <a:pt x="60" y="93"/>
                    </a:lnTo>
                    <a:lnTo>
                      <a:pt x="60" y="95"/>
                    </a:lnTo>
                    <a:lnTo>
                      <a:pt x="60" y="95"/>
                    </a:lnTo>
                    <a:lnTo>
                      <a:pt x="60" y="95"/>
                    </a:lnTo>
                    <a:lnTo>
                      <a:pt x="60" y="98"/>
                    </a:lnTo>
                    <a:lnTo>
                      <a:pt x="60" y="98"/>
                    </a:lnTo>
                    <a:lnTo>
                      <a:pt x="60" y="98"/>
                    </a:lnTo>
                    <a:lnTo>
                      <a:pt x="60" y="98"/>
                    </a:lnTo>
                    <a:lnTo>
                      <a:pt x="60" y="100"/>
                    </a:lnTo>
                    <a:lnTo>
                      <a:pt x="60" y="100"/>
                    </a:lnTo>
                    <a:lnTo>
                      <a:pt x="60" y="100"/>
                    </a:lnTo>
                    <a:lnTo>
                      <a:pt x="57" y="100"/>
                    </a:lnTo>
                    <a:lnTo>
                      <a:pt x="57" y="100"/>
                    </a:lnTo>
                    <a:lnTo>
                      <a:pt x="57" y="102"/>
                    </a:lnTo>
                    <a:lnTo>
                      <a:pt x="55" y="102"/>
                    </a:lnTo>
                    <a:lnTo>
                      <a:pt x="55" y="102"/>
                    </a:lnTo>
                    <a:lnTo>
                      <a:pt x="55" y="105"/>
                    </a:lnTo>
                    <a:lnTo>
                      <a:pt x="55" y="105"/>
                    </a:lnTo>
                    <a:lnTo>
                      <a:pt x="55" y="105"/>
                    </a:lnTo>
                    <a:lnTo>
                      <a:pt x="53" y="105"/>
                    </a:lnTo>
                    <a:lnTo>
                      <a:pt x="53" y="105"/>
                    </a:lnTo>
                    <a:lnTo>
                      <a:pt x="53" y="105"/>
                    </a:lnTo>
                    <a:lnTo>
                      <a:pt x="53" y="105"/>
                    </a:lnTo>
                    <a:lnTo>
                      <a:pt x="53" y="105"/>
                    </a:lnTo>
                    <a:lnTo>
                      <a:pt x="50" y="105"/>
                    </a:lnTo>
                    <a:lnTo>
                      <a:pt x="50" y="105"/>
                    </a:lnTo>
                    <a:lnTo>
                      <a:pt x="48" y="105"/>
                    </a:lnTo>
                    <a:lnTo>
                      <a:pt x="48" y="105"/>
                    </a:lnTo>
                    <a:lnTo>
                      <a:pt x="48" y="105"/>
                    </a:lnTo>
                    <a:lnTo>
                      <a:pt x="48" y="107"/>
                    </a:lnTo>
                    <a:lnTo>
                      <a:pt x="48" y="107"/>
                    </a:lnTo>
                    <a:lnTo>
                      <a:pt x="48" y="107"/>
                    </a:lnTo>
                    <a:lnTo>
                      <a:pt x="45" y="107"/>
                    </a:lnTo>
                    <a:lnTo>
                      <a:pt x="45" y="107"/>
                    </a:lnTo>
                    <a:lnTo>
                      <a:pt x="45" y="107"/>
                    </a:lnTo>
                    <a:lnTo>
                      <a:pt x="45" y="107"/>
                    </a:lnTo>
                    <a:lnTo>
                      <a:pt x="43" y="107"/>
                    </a:lnTo>
                    <a:lnTo>
                      <a:pt x="43" y="107"/>
                    </a:lnTo>
                    <a:lnTo>
                      <a:pt x="43" y="107"/>
                    </a:lnTo>
                    <a:lnTo>
                      <a:pt x="43" y="107"/>
                    </a:lnTo>
                    <a:lnTo>
                      <a:pt x="41" y="107"/>
                    </a:lnTo>
                    <a:lnTo>
                      <a:pt x="41" y="105"/>
                    </a:lnTo>
                    <a:lnTo>
                      <a:pt x="41" y="105"/>
                    </a:lnTo>
                    <a:lnTo>
                      <a:pt x="41" y="105"/>
                    </a:lnTo>
                    <a:lnTo>
                      <a:pt x="41" y="105"/>
                    </a:lnTo>
                    <a:lnTo>
                      <a:pt x="41" y="105"/>
                    </a:lnTo>
                    <a:lnTo>
                      <a:pt x="41" y="105"/>
                    </a:lnTo>
                    <a:lnTo>
                      <a:pt x="38" y="105"/>
                    </a:lnTo>
                    <a:lnTo>
                      <a:pt x="38" y="105"/>
                    </a:lnTo>
                    <a:lnTo>
                      <a:pt x="38" y="105"/>
                    </a:lnTo>
                    <a:lnTo>
                      <a:pt x="36" y="105"/>
                    </a:lnTo>
                    <a:lnTo>
                      <a:pt x="36" y="105"/>
                    </a:lnTo>
                    <a:lnTo>
                      <a:pt x="36" y="102"/>
                    </a:lnTo>
                    <a:lnTo>
                      <a:pt x="34" y="102"/>
                    </a:lnTo>
                    <a:lnTo>
                      <a:pt x="34" y="102"/>
                    </a:lnTo>
                    <a:lnTo>
                      <a:pt x="34" y="105"/>
                    </a:lnTo>
                    <a:lnTo>
                      <a:pt x="34" y="105"/>
                    </a:lnTo>
                    <a:lnTo>
                      <a:pt x="34" y="105"/>
                    </a:lnTo>
                    <a:lnTo>
                      <a:pt x="34" y="107"/>
                    </a:lnTo>
                    <a:lnTo>
                      <a:pt x="34" y="107"/>
                    </a:lnTo>
                    <a:lnTo>
                      <a:pt x="34" y="109"/>
                    </a:lnTo>
                    <a:lnTo>
                      <a:pt x="31" y="109"/>
                    </a:lnTo>
                    <a:lnTo>
                      <a:pt x="31" y="109"/>
                    </a:lnTo>
                    <a:lnTo>
                      <a:pt x="31" y="107"/>
                    </a:lnTo>
                    <a:lnTo>
                      <a:pt x="31" y="107"/>
                    </a:lnTo>
                    <a:lnTo>
                      <a:pt x="31" y="107"/>
                    </a:lnTo>
                    <a:lnTo>
                      <a:pt x="29" y="107"/>
                    </a:lnTo>
                    <a:lnTo>
                      <a:pt x="29" y="107"/>
                    </a:lnTo>
                    <a:lnTo>
                      <a:pt x="27" y="107"/>
                    </a:lnTo>
                    <a:lnTo>
                      <a:pt x="27" y="107"/>
                    </a:lnTo>
                    <a:lnTo>
                      <a:pt x="27" y="105"/>
                    </a:lnTo>
                    <a:lnTo>
                      <a:pt x="27" y="105"/>
                    </a:lnTo>
                    <a:lnTo>
                      <a:pt x="27" y="102"/>
                    </a:lnTo>
                    <a:lnTo>
                      <a:pt x="27" y="102"/>
                    </a:lnTo>
                    <a:lnTo>
                      <a:pt x="24" y="102"/>
                    </a:lnTo>
                    <a:lnTo>
                      <a:pt x="24" y="102"/>
                    </a:lnTo>
                    <a:lnTo>
                      <a:pt x="22" y="102"/>
                    </a:lnTo>
                    <a:lnTo>
                      <a:pt x="22" y="105"/>
                    </a:lnTo>
                    <a:lnTo>
                      <a:pt x="22" y="105"/>
                    </a:lnTo>
                    <a:lnTo>
                      <a:pt x="22" y="105"/>
                    </a:lnTo>
                    <a:lnTo>
                      <a:pt x="22" y="105"/>
                    </a:lnTo>
                    <a:lnTo>
                      <a:pt x="22" y="105"/>
                    </a:lnTo>
                    <a:lnTo>
                      <a:pt x="19" y="105"/>
                    </a:lnTo>
                    <a:lnTo>
                      <a:pt x="19" y="102"/>
                    </a:lnTo>
                    <a:lnTo>
                      <a:pt x="19" y="102"/>
                    </a:lnTo>
                    <a:lnTo>
                      <a:pt x="19" y="100"/>
                    </a:lnTo>
                    <a:lnTo>
                      <a:pt x="19" y="100"/>
                    </a:lnTo>
                    <a:lnTo>
                      <a:pt x="19" y="100"/>
                    </a:lnTo>
                    <a:lnTo>
                      <a:pt x="19" y="100"/>
                    </a:lnTo>
                    <a:lnTo>
                      <a:pt x="19" y="98"/>
                    </a:lnTo>
                    <a:lnTo>
                      <a:pt x="19" y="98"/>
                    </a:lnTo>
                    <a:lnTo>
                      <a:pt x="19" y="98"/>
                    </a:lnTo>
                    <a:lnTo>
                      <a:pt x="17" y="98"/>
                    </a:lnTo>
                    <a:lnTo>
                      <a:pt x="17" y="98"/>
                    </a:lnTo>
                    <a:lnTo>
                      <a:pt x="17" y="95"/>
                    </a:lnTo>
                    <a:lnTo>
                      <a:pt x="15" y="95"/>
                    </a:lnTo>
                    <a:lnTo>
                      <a:pt x="15" y="95"/>
                    </a:lnTo>
                    <a:lnTo>
                      <a:pt x="15" y="93"/>
                    </a:lnTo>
                    <a:lnTo>
                      <a:pt x="15" y="93"/>
                    </a:lnTo>
                    <a:lnTo>
                      <a:pt x="17" y="93"/>
                    </a:lnTo>
                    <a:lnTo>
                      <a:pt x="17" y="91"/>
                    </a:lnTo>
                    <a:lnTo>
                      <a:pt x="17" y="91"/>
                    </a:lnTo>
                    <a:lnTo>
                      <a:pt x="17" y="88"/>
                    </a:lnTo>
                    <a:lnTo>
                      <a:pt x="17" y="88"/>
                    </a:lnTo>
                    <a:lnTo>
                      <a:pt x="17" y="88"/>
                    </a:lnTo>
                    <a:lnTo>
                      <a:pt x="15" y="88"/>
                    </a:lnTo>
                    <a:lnTo>
                      <a:pt x="15" y="88"/>
                    </a:lnTo>
                    <a:lnTo>
                      <a:pt x="15" y="88"/>
                    </a:lnTo>
                    <a:lnTo>
                      <a:pt x="15" y="86"/>
                    </a:lnTo>
                    <a:lnTo>
                      <a:pt x="15" y="86"/>
                    </a:lnTo>
                    <a:lnTo>
                      <a:pt x="15" y="83"/>
                    </a:lnTo>
                    <a:lnTo>
                      <a:pt x="15" y="83"/>
                    </a:lnTo>
                    <a:lnTo>
                      <a:pt x="15" y="81"/>
                    </a:lnTo>
                    <a:lnTo>
                      <a:pt x="15" y="81"/>
                    </a:lnTo>
                    <a:lnTo>
                      <a:pt x="15" y="79"/>
                    </a:lnTo>
                    <a:lnTo>
                      <a:pt x="12" y="79"/>
                    </a:lnTo>
                    <a:lnTo>
                      <a:pt x="12" y="79"/>
                    </a:lnTo>
                    <a:lnTo>
                      <a:pt x="12" y="79"/>
                    </a:lnTo>
                    <a:lnTo>
                      <a:pt x="12" y="76"/>
                    </a:lnTo>
                    <a:lnTo>
                      <a:pt x="12" y="76"/>
                    </a:lnTo>
                    <a:lnTo>
                      <a:pt x="12" y="74"/>
                    </a:lnTo>
                    <a:lnTo>
                      <a:pt x="12" y="74"/>
                    </a:lnTo>
                    <a:lnTo>
                      <a:pt x="12" y="72"/>
                    </a:lnTo>
                    <a:lnTo>
                      <a:pt x="12" y="72"/>
                    </a:lnTo>
                    <a:lnTo>
                      <a:pt x="12" y="72"/>
                    </a:lnTo>
                    <a:lnTo>
                      <a:pt x="12" y="72"/>
                    </a:lnTo>
                    <a:lnTo>
                      <a:pt x="12" y="69"/>
                    </a:lnTo>
                    <a:lnTo>
                      <a:pt x="12" y="69"/>
                    </a:lnTo>
                    <a:lnTo>
                      <a:pt x="10" y="69"/>
                    </a:lnTo>
                    <a:lnTo>
                      <a:pt x="10" y="69"/>
                    </a:lnTo>
                    <a:lnTo>
                      <a:pt x="10" y="67"/>
                    </a:lnTo>
                    <a:lnTo>
                      <a:pt x="10" y="67"/>
                    </a:lnTo>
                    <a:lnTo>
                      <a:pt x="10" y="64"/>
                    </a:lnTo>
                    <a:lnTo>
                      <a:pt x="10" y="64"/>
                    </a:lnTo>
                    <a:lnTo>
                      <a:pt x="10" y="64"/>
                    </a:lnTo>
                    <a:lnTo>
                      <a:pt x="8" y="64"/>
                    </a:lnTo>
                    <a:lnTo>
                      <a:pt x="8" y="62"/>
                    </a:lnTo>
                    <a:lnTo>
                      <a:pt x="8" y="62"/>
                    </a:lnTo>
                    <a:lnTo>
                      <a:pt x="8" y="60"/>
                    </a:lnTo>
                    <a:lnTo>
                      <a:pt x="10" y="60"/>
                    </a:lnTo>
                    <a:lnTo>
                      <a:pt x="10" y="60"/>
                    </a:lnTo>
                    <a:lnTo>
                      <a:pt x="10" y="60"/>
                    </a:lnTo>
                    <a:lnTo>
                      <a:pt x="10" y="57"/>
                    </a:lnTo>
                    <a:lnTo>
                      <a:pt x="10" y="57"/>
                    </a:lnTo>
                    <a:lnTo>
                      <a:pt x="10" y="57"/>
                    </a:lnTo>
                    <a:lnTo>
                      <a:pt x="10" y="55"/>
                    </a:lnTo>
                    <a:lnTo>
                      <a:pt x="10" y="55"/>
                    </a:lnTo>
                    <a:lnTo>
                      <a:pt x="10" y="55"/>
                    </a:lnTo>
                    <a:lnTo>
                      <a:pt x="8" y="55"/>
                    </a:lnTo>
                    <a:lnTo>
                      <a:pt x="8" y="53"/>
                    </a:lnTo>
                    <a:lnTo>
                      <a:pt x="8" y="53"/>
                    </a:lnTo>
                    <a:lnTo>
                      <a:pt x="8" y="53"/>
                    </a:lnTo>
                    <a:lnTo>
                      <a:pt x="8" y="53"/>
                    </a:lnTo>
                    <a:lnTo>
                      <a:pt x="8" y="50"/>
                    </a:lnTo>
                    <a:lnTo>
                      <a:pt x="5" y="50"/>
                    </a:lnTo>
                    <a:lnTo>
                      <a:pt x="5" y="50"/>
                    </a:lnTo>
                    <a:lnTo>
                      <a:pt x="5" y="50"/>
                    </a:lnTo>
                    <a:lnTo>
                      <a:pt x="5" y="50"/>
                    </a:lnTo>
                    <a:lnTo>
                      <a:pt x="5" y="50"/>
                    </a:lnTo>
                    <a:lnTo>
                      <a:pt x="5" y="48"/>
                    </a:lnTo>
                    <a:lnTo>
                      <a:pt x="5" y="48"/>
                    </a:lnTo>
                    <a:lnTo>
                      <a:pt x="5" y="48"/>
                    </a:lnTo>
                    <a:lnTo>
                      <a:pt x="5" y="45"/>
                    </a:lnTo>
                    <a:lnTo>
                      <a:pt x="5" y="45"/>
                    </a:lnTo>
                    <a:lnTo>
                      <a:pt x="5" y="45"/>
                    </a:lnTo>
                    <a:lnTo>
                      <a:pt x="5" y="43"/>
                    </a:lnTo>
                    <a:lnTo>
                      <a:pt x="5" y="43"/>
                    </a:lnTo>
                    <a:lnTo>
                      <a:pt x="5" y="41"/>
                    </a:lnTo>
                    <a:lnTo>
                      <a:pt x="5" y="41"/>
                    </a:lnTo>
                    <a:lnTo>
                      <a:pt x="3" y="41"/>
                    </a:lnTo>
                    <a:lnTo>
                      <a:pt x="3" y="38"/>
                    </a:lnTo>
                    <a:lnTo>
                      <a:pt x="3" y="38"/>
                    </a:lnTo>
                    <a:lnTo>
                      <a:pt x="3" y="38"/>
                    </a:lnTo>
                    <a:lnTo>
                      <a:pt x="3" y="38"/>
                    </a:lnTo>
                    <a:lnTo>
                      <a:pt x="0" y="38"/>
                    </a:lnTo>
                    <a:lnTo>
                      <a:pt x="0" y="36"/>
                    </a:lnTo>
                    <a:lnTo>
                      <a:pt x="0" y="36"/>
                    </a:lnTo>
                    <a:lnTo>
                      <a:pt x="0" y="34"/>
                    </a:lnTo>
                    <a:lnTo>
                      <a:pt x="0" y="34"/>
                    </a:lnTo>
                    <a:lnTo>
                      <a:pt x="0" y="31"/>
                    </a:lnTo>
                    <a:lnTo>
                      <a:pt x="0" y="31"/>
                    </a:lnTo>
                    <a:lnTo>
                      <a:pt x="0" y="29"/>
                    </a:lnTo>
                    <a:lnTo>
                      <a:pt x="0" y="29"/>
                    </a:lnTo>
                    <a:lnTo>
                      <a:pt x="0" y="29"/>
                    </a:lnTo>
                    <a:lnTo>
                      <a:pt x="0" y="29"/>
                    </a:lnTo>
                    <a:lnTo>
                      <a:pt x="0" y="29"/>
                    </a:lnTo>
                    <a:lnTo>
                      <a:pt x="0" y="27"/>
                    </a:lnTo>
                    <a:lnTo>
                      <a:pt x="3" y="27"/>
                    </a:lnTo>
                    <a:lnTo>
                      <a:pt x="3" y="29"/>
                    </a:lnTo>
                    <a:lnTo>
                      <a:pt x="3" y="29"/>
                    </a:lnTo>
                    <a:lnTo>
                      <a:pt x="3" y="27"/>
                    </a:lnTo>
                    <a:lnTo>
                      <a:pt x="5" y="27"/>
                    </a:lnTo>
                    <a:lnTo>
                      <a:pt x="5" y="27"/>
                    </a:lnTo>
                    <a:lnTo>
                      <a:pt x="5" y="27"/>
                    </a:lnTo>
                    <a:lnTo>
                      <a:pt x="5" y="27"/>
                    </a:lnTo>
                    <a:lnTo>
                      <a:pt x="5" y="24"/>
                    </a:lnTo>
                    <a:lnTo>
                      <a:pt x="5" y="24"/>
                    </a:lnTo>
                    <a:lnTo>
                      <a:pt x="8" y="24"/>
                    </a:lnTo>
                    <a:lnTo>
                      <a:pt x="8" y="24"/>
                    </a:lnTo>
                    <a:lnTo>
                      <a:pt x="8" y="22"/>
                    </a:lnTo>
                    <a:lnTo>
                      <a:pt x="8" y="22"/>
                    </a:lnTo>
                    <a:lnTo>
                      <a:pt x="8" y="22"/>
                    </a:lnTo>
                    <a:lnTo>
                      <a:pt x="10" y="22"/>
                    </a:lnTo>
                    <a:lnTo>
                      <a:pt x="10" y="19"/>
                    </a:lnTo>
                    <a:lnTo>
                      <a:pt x="10" y="19"/>
                    </a:lnTo>
                    <a:lnTo>
                      <a:pt x="10" y="19"/>
                    </a:lnTo>
                    <a:lnTo>
                      <a:pt x="10" y="19"/>
                    </a:lnTo>
                    <a:lnTo>
                      <a:pt x="10" y="17"/>
                    </a:lnTo>
                    <a:lnTo>
                      <a:pt x="12" y="17"/>
                    </a:lnTo>
                    <a:lnTo>
                      <a:pt x="12" y="17"/>
                    </a:lnTo>
                    <a:lnTo>
                      <a:pt x="12" y="17"/>
                    </a:lnTo>
                    <a:lnTo>
                      <a:pt x="12" y="17"/>
                    </a:lnTo>
                    <a:lnTo>
                      <a:pt x="12" y="15"/>
                    </a:lnTo>
                    <a:lnTo>
                      <a:pt x="12" y="15"/>
                    </a:lnTo>
                    <a:lnTo>
                      <a:pt x="12" y="12"/>
                    </a:lnTo>
                    <a:lnTo>
                      <a:pt x="15" y="12"/>
                    </a:lnTo>
                    <a:lnTo>
                      <a:pt x="15" y="12"/>
                    </a:lnTo>
                    <a:lnTo>
                      <a:pt x="15" y="10"/>
                    </a:lnTo>
                    <a:lnTo>
                      <a:pt x="15" y="10"/>
                    </a:lnTo>
                    <a:lnTo>
                      <a:pt x="15" y="10"/>
                    </a:lnTo>
                    <a:lnTo>
                      <a:pt x="15" y="10"/>
                    </a:lnTo>
                    <a:lnTo>
                      <a:pt x="15" y="10"/>
                    </a:lnTo>
                    <a:lnTo>
                      <a:pt x="17" y="10"/>
                    </a:lnTo>
                    <a:lnTo>
                      <a:pt x="17" y="10"/>
                    </a:lnTo>
                    <a:lnTo>
                      <a:pt x="17" y="8"/>
                    </a:lnTo>
                    <a:lnTo>
                      <a:pt x="19" y="8"/>
                    </a:lnTo>
                    <a:lnTo>
                      <a:pt x="19" y="8"/>
                    </a:lnTo>
                    <a:lnTo>
                      <a:pt x="19" y="8"/>
                    </a:lnTo>
                    <a:lnTo>
                      <a:pt x="22" y="8"/>
                    </a:lnTo>
                    <a:lnTo>
                      <a:pt x="22" y="8"/>
                    </a:lnTo>
                    <a:lnTo>
                      <a:pt x="22" y="8"/>
                    </a:lnTo>
                    <a:lnTo>
                      <a:pt x="22" y="8"/>
                    </a:lnTo>
                    <a:lnTo>
                      <a:pt x="24" y="8"/>
                    </a:lnTo>
                    <a:lnTo>
                      <a:pt x="24" y="8"/>
                    </a:lnTo>
                    <a:lnTo>
                      <a:pt x="27" y="8"/>
                    </a:lnTo>
                    <a:lnTo>
                      <a:pt x="27" y="5"/>
                    </a:lnTo>
                    <a:lnTo>
                      <a:pt x="27" y="5"/>
                    </a:lnTo>
                    <a:lnTo>
                      <a:pt x="27" y="5"/>
                    </a:lnTo>
                    <a:lnTo>
                      <a:pt x="29" y="5"/>
                    </a:lnTo>
                    <a:lnTo>
                      <a:pt x="29" y="5"/>
                    </a:lnTo>
                    <a:lnTo>
                      <a:pt x="31" y="5"/>
                    </a:lnTo>
                    <a:lnTo>
                      <a:pt x="31" y="8"/>
                    </a:lnTo>
                    <a:lnTo>
                      <a:pt x="31" y="8"/>
                    </a:lnTo>
                    <a:lnTo>
                      <a:pt x="31" y="8"/>
                    </a:lnTo>
                    <a:lnTo>
                      <a:pt x="34" y="8"/>
                    </a:lnTo>
                    <a:lnTo>
                      <a:pt x="34" y="8"/>
                    </a:lnTo>
                    <a:lnTo>
                      <a:pt x="34" y="8"/>
                    </a:lnTo>
                    <a:lnTo>
                      <a:pt x="34" y="8"/>
                    </a:lnTo>
                    <a:lnTo>
                      <a:pt x="36" y="8"/>
                    </a:lnTo>
                    <a:lnTo>
                      <a:pt x="36" y="8"/>
                    </a:lnTo>
                    <a:lnTo>
                      <a:pt x="38" y="8"/>
                    </a:lnTo>
                    <a:lnTo>
                      <a:pt x="38" y="8"/>
                    </a:lnTo>
                    <a:lnTo>
                      <a:pt x="38" y="8"/>
                    </a:lnTo>
                    <a:lnTo>
                      <a:pt x="38" y="8"/>
                    </a:lnTo>
                    <a:lnTo>
                      <a:pt x="41" y="8"/>
                    </a:lnTo>
                    <a:lnTo>
                      <a:pt x="41" y="8"/>
                    </a:lnTo>
                    <a:lnTo>
                      <a:pt x="41" y="8"/>
                    </a:lnTo>
                    <a:lnTo>
                      <a:pt x="43" y="8"/>
                    </a:lnTo>
                    <a:lnTo>
                      <a:pt x="43" y="8"/>
                    </a:lnTo>
                    <a:lnTo>
                      <a:pt x="45" y="8"/>
                    </a:lnTo>
                    <a:lnTo>
                      <a:pt x="45" y="8"/>
                    </a:lnTo>
                    <a:lnTo>
                      <a:pt x="45" y="8"/>
                    </a:lnTo>
                    <a:lnTo>
                      <a:pt x="45" y="8"/>
                    </a:lnTo>
                    <a:lnTo>
                      <a:pt x="48" y="8"/>
                    </a:lnTo>
                    <a:lnTo>
                      <a:pt x="48" y="8"/>
                    </a:lnTo>
                    <a:lnTo>
                      <a:pt x="48" y="8"/>
                    </a:lnTo>
                    <a:lnTo>
                      <a:pt x="48" y="8"/>
                    </a:lnTo>
                    <a:lnTo>
                      <a:pt x="48" y="8"/>
                    </a:lnTo>
                    <a:lnTo>
                      <a:pt x="48" y="8"/>
                    </a:lnTo>
                    <a:lnTo>
                      <a:pt x="50" y="8"/>
                    </a:lnTo>
                    <a:lnTo>
                      <a:pt x="50" y="5"/>
                    </a:lnTo>
                    <a:lnTo>
                      <a:pt x="50" y="5"/>
                    </a:lnTo>
                    <a:lnTo>
                      <a:pt x="53" y="5"/>
                    </a:lnTo>
                    <a:lnTo>
                      <a:pt x="53" y="5"/>
                    </a:lnTo>
                    <a:lnTo>
                      <a:pt x="53" y="5"/>
                    </a:lnTo>
                    <a:lnTo>
                      <a:pt x="55" y="5"/>
                    </a:lnTo>
                    <a:lnTo>
                      <a:pt x="55" y="5"/>
                    </a:lnTo>
                    <a:lnTo>
                      <a:pt x="55" y="5"/>
                    </a:lnTo>
                    <a:lnTo>
                      <a:pt x="55" y="8"/>
                    </a:lnTo>
                    <a:lnTo>
                      <a:pt x="57" y="8"/>
                    </a:lnTo>
                    <a:lnTo>
                      <a:pt x="57" y="8"/>
                    </a:lnTo>
                    <a:lnTo>
                      <a:pt x="57" y="8"/>
                    </a:lnTo>
                    <a:lnTo>
                      <a:pt x="57" y="10"/>
                    </a:lnTo>
                    <a:lnTo>
                      <a:pt x="57" y="10"/>
                    </a:lnTo>
                    <a:lnTo>
                      <a:pt x="60" y="10"/>
                    </a:lnTo>
                    <a:lnTo>
                      <a:pt x="60" y="10"/>
                    </a:lnTo>
                    <a:lnTo>
                      <a:pt x="60" y="10"/>
                    </a:lnTo>
                    <a:lnTo>
                      <a:pt x="60" y="10"/>
                    </a:lnTo>
                    <a:lnTo>
                      <a:pt x="60" y="10"/>
                    </a:lnTo>
                    <a:lnTo>
                      <a:pt x="62" y="10"/>
                    </a:lnTo>
                    <a:lnTo>
                      <a:pt x="62" y="10"/>
                    </a:lnTo>
                    <a:lnTo>
                      <a:pt x="62" y="8"/>
                    </a:lnTo>
                    <a:lnTo>
                      <a:pt x="62" y="8"/>
                    </a:lnTo>
                    <a:lnTo>
                      <a:pt x="62" y="10"/>
                    </a:lnTo>
                    <a:lnTo>
                      <a:pt x="62" y="10"/>
                    </a:lnTo>
                    <a:lnTo>
                      <a:pt x="64" y="10"/>
                    </a:lnTo>
                    <a:lnTo>
                      <a:pt x="64" y="10"/>
                    </a:lnTo>
                    <a:lnTo>
                      <a:pt x="64" y="10"/>
                    </a:lnTo>
                    <a:lnTo>
                      <a:pt x="64" y="12"/>
                    </a:lnTo>
                    <a:lnTo>
                      <a:pt x="64" y="12"/>
                    </a:lnTo>
                    <a:lnTo>
                      <a:pt x="64" y="12"/>
                    </a:lnTo>
                    <a:lnTo>
                      <a:pt x="67" y="12"/>
                    </a:lnTo>
                    <a:lnTo>
                      <a:pt x="67" y="15"/>
                    </a:lnTo>
                    <a:lnTo>
                      <a:pt x="67" y="15"/>
                    </a:lnTo>
                    <a:lnTo>
                      <a:pt x="67" y="15"/>
                    </a:lnTo>
                    <a:lnTo>
                      <a:pt x="67" y="12"/>
                    </a:lnTo>
                    <a:lnTo>
                      <a:pt x="69" y="12"/>
                    </a:lnTo>
                    <a:lnTo>
                      <a:pt x="69" y="12"/>
                    </a:lnTo>
                    <a:lnTo>
                      <a:pt x="69" y="12"/>
                    </a:lnTo>
                    <a:lnTo>
                      <a:pt x="71" y="12"/>
                    </a:lnTo>
                    <a:lnTo>
                      <a:pt x="71" y="12"/>
                    </a:lnTo>
                    <a:lnTo>
                      <a:pt x="71" y="12"/>
                    </a:lnTo>
                    <a:lnTo>
                      <a:pt x="71" y="12"/>
                    </a:lnTo>
                    <a:lnTo>
                      <a:pt x="71" y="15"/>
                    </a:lnTo>
                    <a:lnTo>
                      <a:pt x="74" y="15"/>
                    </a:lnTo>
                    <a:lnTo>
                      <a:pt x="74" y="15"/>
                    </a:lnTo>
                    <a:lnTo>
                      <a:pt x="74" y="15"/>
                    </a:lnTo>
                    <a:lnTo>
                      <a:pt x="74" y="15"/>
                    </a:lnTo>
                    <a:lnTo>
                      <a:pt x="74" y="17"/>
                    </a:lnTo>
                    <a:lnTo>
                      <a:pt x="76" y="17"/>
                    </a:lnTo>
                    <a:lnTo>
                      <a:pt x="76" y="17"/>
                    </a:lnTo>
                    <a:lnTo>
                      <a:pt x="76" y="17"/>
                    </a:lnTo>
                    <a:lnTo>
                      <a:pt x="79" y="17"/>
                    </a:lnTo>
                    <a:lnTo>
                      <a:pt x="79" y="19"/>
                    </a:lnTo>
                    <a:lnTo>
                      <a:pt x="79" y="19"/>
                    </a:lnTo>
                    <a:lnTo>
                      <a:pt x="79" y="19"/>
                    </a:lnTo>
                    <a:lnTo>
                      <a:pt x="81" y="19"/>
                    </a:lnTo>
                    <a:lnTo>
                      <a:pt x="81" y="19"/>
                    </a:lnTo>
                    <a:lnTo>
                      <a:pt x="81" y="19"/>
                    </a:lnTo>
                    <a:lnTo>
                      <a:pt x="81" y="17"/>
                    </a:lnTo>
                    <a:lnTo>
                      <a:pt x="81" y="17"/>
                    </a:lnTo>
                    <a:lnTo>
                      <a:pt x="83" y="17"/>
                    </a:lnTo>
                    <a:lnTo>
                      <a:pt x="83" y="15"/>
                    </a:lnTo>
                    <a:lnTo>
                      <a:pt x="83" y="15"/>
                    </a:lnTo>
                    <a:lnTo>
                      <a:pt x="81" y="15"/>
                    </a:lnTo>
                    <a:lnTo>
                      <a:pt x="81" y="12"/>
                    </a:lnTo>
                    <a:lnTo>
                      <a:pt x="81" y="12"/>
                    </a:lnTo>
                    <a:lnTo>
                      <a:pt x="81" y="12"/>
                    </a:lnTo>
                    <a:lnTo>
                      <a:pt x="81" y="10"/>
                    </a:lnTo>
                    <a:lnTo>
                      <a:pt x="81" y="10"/>
                    </a:lnTo>
                    <a:lnTo>
                      <a:pt x="81" y="10"/>
                    </a:lnTo>
                    <a:lnTo>
                      <a:pt x="81" y="10"/>
                    </a:lnTo>
                    <a:lnTo>
                      <a:pt x="79" y="10"/>
                    </a:lnTo>
                    <a:lnTo>
                      <a:pt x="79" y="8"/>
                    </a:lnTo>
                    <a:lnTo>
                      <a:pt x="81" y="8"/>
                    </a:lnTo>
                    <a:lnTo>
                      <a:pt x="81" y="8"/>
                    </a:lnTo>
                    <a:lnTo>
                      <a:pt x="81" y="8"/>
                    </a:lnTo>
                    <a:lnTo>
                      <a:pt x="81" y="8"/>
                    </a:lnTo>
                    <a:lnTo>
                      <a:pt x="83" y="8"/>
                    </a:lnTo>
                    <a:lnTo>
                      <a:pt x="83" y="8"/>
                    </a:lnTo>
                    <a:lnTo>
                      <a:pt x="83" y="8"/>
                    </a:lnTo>
                    <a:lnTo>
                      <a:pt x="83" y="8"/>
                    </a:lnTo>
                    <a:lnTo>
                      <a:pt x="86" y="8"/>
                    </a:lnTo>
                    <a:lnTo>
                      <a:pt x="86" y="5"/>
                    </a:lnTo>
                    <a:lnTo>
                      <a:pt x="86" y="5"/>
                    </a:lnTo>
                    <a:lnTo>
                      <a:pt x="86" y="5"/>
                    </a:lnTo>
                    <a:lnTo>
                      <a:pt x="86" y="5"/>
                    </a:lnTo>
                    <a:lnTo>
                      <a:pt x="88" y="5"/>
                    </a:lnTo>
                    <a:lnTo>
                      <a:pt x="88" y="5"/>
                    </a:lnTo>
                    <a:lnTo>
                      <a:pt x="88" y="3"/>
                    </a:lnTo>
                    <a:lnTo>
                      <a:pt x="88" y="3"/>
                    </a:lnTo>
                    <a:lnTo>
                      <a:pt x="88" y="3"/>
                    </a:lnTo>
                    <a:lnTo>
                      <a:pt x="90" y="3"/>
                    </a:lnTo>
                    <a:lnTo>
                      <a:pt x="90" y="0"/>
                    </a:lnTo>
                    <a:lnTo>
                      <a:pt x="90" y="0"/>
                    </a:lnTo>
                    <a:lnTo>
                      <a:pt x="90" y="3"/>
                    </a:lnTo>
                    <a:lnTo>
                      <a:pt x="93" y="3"/>
                    </a:lnTo>
                    <a:lnTo>
                      <a:pt x="93" y="3"/>
                    </a:lnTo>
                    <a:lnTo>
                      <a:pt x="93" y="3"/>
                    </a:lnTo>
                    <a:lnTo>
                      <a:pt x="93" y="5"/>
                    </a:lnTo>
                    <a:lnTo>
                      <a:pt x="93" y="5"/>
                    </a:lnTo>
                    <a:lnTo>
                      <a:pt x="93" y="5"/>
                    </a:lnTo>
                    <a:lnTo>
                      <a:pt x="95" y="5"/>
                    </a:lnTo>
                    <a:lnTo>
                      <a:pt x="95" y="5"/>
                    </a:lnTo>
                    <a:lnTo>
                      <a:pt x="95" y="8"/>
                    </a:lnTo>
                    <a:lnTo>
                      <a:pt x="98" y="8"/>
                    </a:lnTo>
                    <a:lnTo>
                      <a:pt x="98" y="8"/>
                    </a:lnTo>
                    <a:lnTo>
                      <a:pt x="98" y="8"/>
                    </a:lnTo>
                    <a:lnTo>
                      <a:pt x="98" y="10"/>
                    </a:lnTo>
                    <a:lnTo>
                      <a:pt x="98" y="10"/>
                    </a:lnTo>
                    <a:lnTo>
                      <a:pt x="98" y="8"/>
                    </a:lnTo>
                    <a:lnTo>
                      <a:pt x="100" y="8"/>
                    </a:lnTo>
                    <a:lnTo>
                      <a:pt x="100" y="8"/>
                    </a:lnTo>
                    <a:lnTo>
                      <a:pt x="100" y="8"/>
                    </a:lnTo>
                    <a:lnTo>
                      <a:pt x="100" y="8"/>
                    </a:lnTo>
                    <a:lnTo>
                      <a:pt x="102" y="8"/>
                    </a:lnTo>
                    <a:lnTo>
                      <a:pt x="102" y="5"/>
                    </a:lnTo>
                    <a:lnTo>
                      <a:pt x="102" y="5"/>
                    </a:lnTo>
                    <a:lnTo>
                      <a:pt x="102" y="8"/>
                    </a:lnTo>
                    <a:lnTo>
                      <a:pt x="105" y="8"/>
                    </a:lnTo>
                    <a:lnTo>
                      <a:pt x="105" y="5"/>
                    </a:lnTo>
                    <a:lnTo>
                      <a:pt x="105" y="5"/>
                    </a:lnTo>
                    <a:lnTo>
                      <a:pt x="105" y="5"/>
                    </a:lnTo>
                    <a:lnTo>
                      <a:pt x="105" y="5"/>
                    </a:lnTo>
                    <a:lnTo>
                      <a:pt x="107" y="5"/>
                    </a:lnTo>
                    <a:lnTo>
                      <a:pt x="107" y="3"/>
                    </a:lnTo>
                    <a:lnTo>
                      <a:pt x="107" y="3"/>
                    </a:lnTo>
                    <a:lnTo>
                      <a:pt x="107" y="3"/>
                    </a:lnTo>
                    <a:lnTo>
                      <a:pt x="107" y="0"/>
                    </a:lnTo>
                    <a:lnTo>
                      <a:pt x="107" y="0"/>
                    </a:lnTo>
                    <a:lnTo>
                      <a:pt x="109" y="0"/>
                    </a:lnTo>
                    <a:lnTo>
                      <a:pt x="109" y="3"/>
                    </a:lnTo>
                    <a:lnTo>
                      <a:pt x="109" y="3"/>
                    </a:lnTo>
                    <a:lnTo>
                      <a:pt x="112" y="3"/>
                    </a:lnTo>
                    <a:lnTo>
                      <a:pt x="112" y="0"/>
                    </a:lnTo>
                    <a:lnTo>
                      <a:pt x="112" y="0"/>
                    </a:lnTo>
                    <a:lnTo>
                      <a:pt x="112" y="0"/>
                    </a:lnTo>
                    <a:lnTo>
                      <a:pt x="112" y="0"/>
                    </a:lnTo>
                    <a:lnTo>
                      <a:pt x="112" y="0"/>
                    </a:lnTo>
                    <a:lnTo>
                      <a:pt x="112" y="0"/>
                    </a:lnTo>
                    <a:lnTo>
                      <a:pt x="112" y="0"/>
                    </a:lnTo>
                    <a:lnTo>
                      <a:pt x="112" y="3"/>
                    </a:lnTo>
                    <a:lnTo>
                      <a:pt x="112" y="3"/>
                    </a:lnTo>
                    <a:lnTo>
                      <a:pt x="112" y="3"/>
                    </a:lnTo>
                    <a:lnTo>
                      <a:pt x="112" y="5"/>
                    </a:lnTo>
                    <a:lnTo>
                      <a:pt x="112" y="5"/>
                    </a:lnTo>
                    <a:lnTo>
                      <a:pt x="112" y="5"/>
                    </a:lnTo>
                    <a:lnTo>
                      <a:pt x="112" y="8"/>
                    </a:lnTo>
                    <a:lnTo>
                      <a:pt x="109" y="8"/>
                    </a:lnTo>
                    <a:lnTo>
                      <a:pt x="109" y="8"/>
                    </a:lnTo>
                    <a:lnTo>
                      <a:pt x="109" y="10"/>
                    </a:lnTo>
                    <a:lnTo>
                      <a:pt x="109" y="10"/>
                    </a:lnTo>
                    <a:lnTo>
                      <a:pt x="109" y="10"/>
                    </a:lnTo>
                    <a:lnTo>
                      <a:pt x="109" y="10"/>
                    </a:lnTo>
                    <a:lnTo>
                      <a:pt x="109" y="12"/>
                    </a:lnTo>
                    <a:lnTo>
                      <a:pt x="107" y="12"/>
                    </a:lnTo>
                    <a:lnTo>
                      <a:pt x="107" y="12"/>
                    </a:lnTo>
                    <a:lnTo>
                      <a:pt x="107" y="15"/>
                    </a:lnTo>
                    <a:lnTo>
                      <a:pt x="109" y="15"/>
                    </a:lnTo>
                    <a:lnTo>
                      <a:pt x="109" y="15"/>
                    </a:lnTo>
                    <a:lnTo>
                      <a:pt x="109" y="17"/>
                    </a:lnTo>
                    <a:lnTo>
                      <a:pt x="109" y="17"/>
                    </a:lnTo>
                    <a:lnTo>
                      <a:pt x="112" y="17"/>
                    </a:lnTo>
                    <a:lnTo>
                      <a:pt x="112" y="17"/>
                    </a:lnTo>
                    <a:lnTo>
                      <a:pt x="112" y="19"/>
                    </a:lnTo>
                    <a:lnTo>
                      <a:pt x="112" y="19"/>
                    </a:lnTo>
                    <a:lnTo>
                      <a:pt x="112" y="19"/>
                    </a:lnTo>
                    <a:lnTo>
                      <a:pt x="112" y="22"/>
                    </a:lnTo>
                    <a:lnTo>
                      <a:pt x="112" y="22"/>
                    </a:lnTo>
                    <a:lnTo>
                      <a:pt x="112" y="22"/>
                    </a:lnTo>
                    <a:lnTo>
                      <a:pt x="112" y="22"/>
                    </a:lnTo>
                    <a:lnTo>
                      <a:pt x="112" y="24"/>
                    </a:lnTo>
                    <a:lnTo>
                      <a:pt x="112" y="24"/>
                    </a:lnTo>
                    <a:lnTo>
                      <a:pt x="114" y="24"/>
                    </a:lnTo>
                    <a:lnTo>
                      <a:pt x="114" y="27"/>
                    </a:lnTo>
                    <a:lnTo>
                      <a:pt x="114" y="27"/>
                    </a:lnTo>
                    <a:lnTo>
                      <a:pt x="114" y="29"/>
                    </a:lnTo>
                    <a:lnTo>
                      <a:pt x="114" y="29"/>
                    </a:lnTo>
                    <a:lnTo>
                      <a:pt x="114" y="29"/>
                    </a:lnTo>
                    <a:lnTo>
                      <a:pt x="114" y="29"/>
                    </a:lnTo>
                    <a:lnTo>
                      <a:pt x="114" y="31"/>
                    </a:lnTo>
                    <a:lnTo>
                      <a:pt x="114" y="31"/>
                    </a:lnTo>
                    <a:lnTo>
                      <a:pt x="114" y="34"/>
                    </a:lnTo>
                    <a:lnTo>
                      <a:pt x="114" y="34"/>
                    </a:lnTo>
                    <a:lnTo>
                      <a:pt x="114" y="34"/>
                    </a:lnTo>
                    <a:lnTo>
                      <a:pt x="114" y="36"/>
                    </a:lnTo>
                    <a:lnTo>
                      <a:pt x="114" y="36"/>
                    </a:lnTo>
                    <a:lnTo>
                      <a:pt x="112" y="36"/>
                    </a:lnTo>
                    <a:lnTo>
                      <a:pt x="112" y="38"/>
                    </a:lnTo>
                    <a:lnTo>
                      <a:pt x="112" y="38"/>
                    </a:lnTo>
                    <a:lnTo>
                      <a:pt x="112" y="38"/>
                    </a:lnTo>
                    <a:lnTo>
                      <a:pt x="112" y="38"/>
                    </a:lnTo>
                    <a:lnTo>
                      <a:pt x="112" y="41"/>
                    </a:lnTo>
                    <a:lnTo>
                      <a:pt x="112" y="41"/>
                    </a:lnTo>
                    <a:lnTo>
                      <a:pt x="112" y="43"/>
                    </a:lnTo>
                    <a:lnTo>
                      <a:pt x="112" y="43"/>
                    </a:lnTo>
                    <a:lnTo>
                      <a:pt x="112" y="45"/>
                    </a:lnTo>
                    <a:lnTo>
                      <a:pt x="112" y="45"/>
                    </a:lnTo>
                    <a:lnTo>
                      <a:pt x="112" y="45"/>
                    </a:lnTo>
                    <a:lnTo>
                      <a:pt x="112" y="48"/>
                    </a:lnTo>
                    <a:lnTo>
                      <a:pt x="114" y="48"/>
                    </a:lnTo>
                    <a:lnTo>
                      <a:pt x="114" y="48"/>
                    </a:lnTo>
                    <a:lnTo>
                      <a:pt x="114" y="50"/>
                    </a:lnTo>
                    <a:lnTo>
                      <a:pt x="114" y="50"/>
                    </a:lnTo>
                    <a:lnTo>
                      <a:pt x="114" y="50"/>
                    </a:lnTo>
                    <a:lnTo>
                      <a:pt x="114" y="53"/>
                    </a:lnTo>
                    <a:lnTo>
                      <a:pt x="114" y="53"/>
                    </a:lnTo>
                    <a:lnTo>
                      <a:pt x="114" y="55"/>
                    </a:lnTo>
                    <a:lnTo>
                      <a:pt x="114" y="55"/>
                    </a:lnTo>
                    <a:lnTo>
                      <a:pt x="114" y="57"/>
                    </a:lnTo>
                    <a:lnTo>
                      <a:pt x="112" y="57"/>
                    </a:lnTo>
                    <a:lnTo>
                      <a:pt x="112" y="57"/>
                    </a:lnTo>
                    <a:lnTo>
                      <a:pt x="112" y="60"/>
                    </a:lnTo>
                    <a:lnTo>
                      <a:pt x="112" y="60"/>
                    </a:lnTo>
                    <a:lnTo>
                      <a:pt x="112" y="60"/>
                    </a:lnTo>
                    <a:lnTo>
                      <a:pt x="112" y="60"/>
                    </a:lnTo>
                    <a:lnTo>
                      <a:pt x="112" y="60"/>
                    </a:lnTo>
                    <a:lnTo>
                      <a:pt x="109" y="60"/>
                    </a:lnTo>
                    <a:lnTo>
                      <a:pt x="109" y="60"/>
                    </a:lnTo>
                    <a:lnTo>
                      <a:pt x="109" y="60"/>
                    </a:lnTo>
                    <a:lnTo>
                      <a:pt x="109" y="60"/>
                    </a:lnTo>
                    <a:lnTo>
                      <a:pt x="107" y="60"/>
                    </a:lnTo>
                    <a:lnTo>
                      <a:pt x="107" y="60"/>
                    </a:lnTo>
                    <a:lnTo>
                      <a:pt x="107" y="60"/>
                    </a:lnTo>
                    <a:lnTo>
                      <a:pt x="107" y="60"/>
                    </a:lnTo>
                    <a:lnTo>
                      <a:pt x="105" y="60"/>
                    </a:lnTo>
                    <a:lnTo>
                      <a:pt x="105" y="60"/>
                    </a:lnTo>
                    <a:lnTo>
                      <a:pt x="105" y="60"/>
                    </a:lnTo>
                    <a:lnTo>
                      <a:pt x="105" y="60"/>
                    </a:lnTo>
                    <a:lnTo>
                      <a:pt x="105" y="62"/>
                    </a:lnTo>
                    <a:lnTo>
                      <a:pt x="102" y="62"/>
                    </a:lnTo>
                    <a:lnTo>
                      <a:pt x="102" y="62"/>
                    </a:lnTo>
                    <a:lnTo>
                      <a:pt x="102" y="62"/>
                    </a:lnTo>
                    <a:lnTo>
                      <a:pt x="102" y="64"/>
                    </a:lnTo>
                    <a:lnTo>
                      <a:pt x="100" y="64"/>
                    </a:lnTo>
                    <a:lnTo>
                      <a:pt x="100" y="64"/>
                    </a:lnTo>
                    <a:lnTo>
                      <a:pt x="100" y="64"/>
                    </a:lnTo>
                    <a:lnTo>
                      <a:pt x="100" y="64"/>
                    </a:lnTo>
                    <a:lnTo>
                      <a:pt x="98" y="64"/>
                    </a:lnTo>
                    <a:lnTo>
                      <a:pt x="98" y="64"/>
                    </a:lnTo>
                    <a:lnTo>
                      <a:pt x="98" y="64"/>
                    </a:lnTo>
                    <a:lnTo>
                      <a:pt x="98" y="67"/>
                    </a:lnTo>
                    <a:lnTo>
                      <a:pt x="95" y="67"/>
                    </a:lnTo>
                    <a:lnTo>
                      <a:pt x="95" y="67"/>
                    </a:lnTo>
                    <a:lnTo>
                      <a:pt x="95" y="67"/>
                    </a:lnTo>
                    <a:lnTo>
                      <a:pt x="95" y="69"/>
                    </a:lnTo>
                    <a:lnTo>
                      <a:pt x="93" y="69"/>
                    </a:lnTo>
                    <a:lnTo>
                      <a:pt x="93" y="69"/>
                    </a:lnTo>
                    <a:lnTo>
                      <a:pt x="93" y="69"/>
                    </a:lnTo>
                    <a:lnTo>
                      <a:pt x="90" y="69"/>
                    </a:lnTo>
                    <a:lnTo>
                      <a:pt x="90" y="69"/>
                    </a:lnTo>
                    <a:lnTo>
                      <a:pt x="88" y="69"/>
                    </a:lnTo>
                    <a:lnTo>
                      <a:pt x="88" y="69"/>
                    </a:lnTo>
                    <a:lnTo>
                      <a:pt x="88" y="69"/>
                    </a:lnTo>
                    <a:lnTo>
                      <a:pt x="88" y="69"/>
                    </a:lnTo>
                    <a:lnTo>
                      <a:pt x="88" y="69"/>
                    </a:lnTo>
                    <a:lnTo>
                      <a:pt x="88" y="72"/>
                    </a:lnTo>
                    <a:lnTo>
                      <a:pt x="88" y="72"/>
                    </a:lnTo>
                    <a:lnTo>
                      <a:pt x="88" y="72"/>
                    </a:lnTo>
                    <a:lnTo>
                      <a:pt x="88" y="74"/>
                    </a:lnTo>
                    <a:lnTo>
                      <a:pt x="88" y="74"/>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7" name="Rectangle 129"/>
              <p:cNvSpPr>
                <a:spLocks noChangeArrowheads="1"/>
              </p:cNvSpPr>
              <p:nvPr/>
            </p:nvSpPr>
            <p:spPr bwMode="auto">
              <a:xfrm>
                <a:off x="2384" y="1722"/>
                <a:ext cx="2"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8" name="Rectangle 130"/>
              <p:cNvSpPr>
                <a:spLocks noChangeArrowheads="1"/>
              </p:cNvSpPr>
              <p:nvPr/>
            </p:nvSpPr>
            <p:spPr bwMode="auto">
              <a:xfrm>
                <a:off x="2384" y="1722"/>
                <a:ext cx="2" cy="3"/>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9" name="Freeform 131"/>
              <p:cNvSpPr>
                <a:spLocks/>
              </p:cNvSpPr>
              <p:nvPr/>
            </p:nvSpPr>
            <p:spPr bwMode="auto">
              <a:xfrm>
                <a:off x="2317" y="1656"/>
                <a:ext cx="237" cy="104"/>
              </a:xfrm>
              <a:custGeom>
                <a:avLst/>
                <a:gdLst/>
                <a:ahLst/>
                <a:cxnLst>
                  <a:cxn ang="0">
                    <a:pos x="78" y="64"/>
                  </a:cxn>
                  <a:cxn ang="0">
                    <a:pos x="78" y="62"/>
                  </a:cxn>
                  <a:cxn ang="0">
                    <a:pos x="67" y="57"/>
                  </a:cxn>
                  <a:cxn ang="0">
                    <a:pos x="57" y="54"/>
                  </a:cxn>
                  <a:cxn ang="0">
                    <a:pos x="52" y="45"/>
                  </a:cxn>
                  <a:cxn ang="0">
                    <a:pos x="45" y="54"/>
                  </a:cxn>
                  <a:cxn ang="0">
                    <a:pos x="34" y="54"/>
                  </a:cxn>
                  <a:cxn ang="0">
                    <a:pos x="24" y="45"/>
                  </a:cxn>
                  <a:cxn ang="0">
                    <a:pos x="24" y="40"/>
                  </a:cxn>
                  <a:cxn ang="0">
                    <a:pos x="34" y="31"/>
                  </a:cxn>
                  <a:cxn ang="0">
                    <a:pos x="41" y="26"/>
                  </a:cxn>
                  <a:cxn ang="0">
                    <a:pos x="38" y="19"/>
                  </a:cxn>
                  <a:cxn ang="0">
                    <a:pos x="43" y="14"/>
                  </a:cxn>
                  <a:cxn ang="0">
                    <a:pos x="57" y="12"/>
                  </a:cxn>
                  <a:cxn ang="0">
                    <a:pos x="69" y="14"/>
                  </a:cxn>
                  <a:cxn ang="0">
                    <a:pos x="83" y="19"/>
                  </a:cxn>
                  <a:cxn ang="0">
                    <a:pos x="90" y="19"/>
                  </a:cxn>
                  <a:cxn ang="0">
                    <a:pos x="95" y="5"/>
                  </a:cxn>
                  <a:cxn ang="0">
                    <a:pos x="105" y="2"/>
                  </a:cxn>
                  <a:cxn ang="0">
                    <a:pos x="116" y="5"/>
                  </a:cxn>
                  <a:cxn ang="0">
                    <a:pos x="128" y="12"/>
                  </a:cxn>
                  <a:cxn ang="0">
                    <a:pos x="140" y="12"/>
                  </a:cxn>
                  <a:cxn ang="0">
                    <a:pos x="152" y="9"/>
                  </a:cxn>
                  <a:cxn ang="0">
                    <a:pos x="166" y="7"/>
                  </a:cxn>
                  <a:cxn ang="0">
                    <a:pos x="178" y="7"/>
                  </a:cxn>
                  <a:cxn ang="0">
                    <a:pos x="190" y="9"/>
                  </a:cxn>
                  <a:cxn ang="0">
                    <a:pos x="204" y="12"/>
                  </a:cxn>
                  <a:cxn ang="0">
                    <a:pos x="213" y="17"/>
                  </a:cxn>
                  <a:cxn ang="0">
                    <a:pos x="225" y="21"/>
                  </a:cxn>
                  <a:cxn ang="0">
                    <a:pos x="237" y="26"/>
                  </a:cxn>
                  <a:cxn ang="0">
                    <a:pos x="228" y="33"/>
                  </a:cxn>
                  <a:cxn ang="0">
                    <a:pos x="216" y="38"/>
                  </a:cxn>
                  <a:cxn ang="0">
                    <a:pos x="204" y="43"/>
                  </a:cxn>
                  <a:cxn ang="0">
                    <a:pos x="197" y="50"/>
                  </a:cxn>
                  <a:cxn ang="0">
                    <a:pos x="187" y="54"/>
                  </a:cxn>
                  <a:cxn ang="0">
                    <a:pos x="176" y="57"/>
                  </a:cxn>
                  <a:cxn ang="0">
                    <a:pos x="164" y="59"/>
                  </a:cxn>
                  <a:cxn ang="0">
                    <a:pos x="157" y="71"/>
                  </a:cxn>
                  <a:cxn ang="0">
                    <a:pos x="147" y="73"/>
                  </a:cxn>
                  <a:cxn ang="0">
                    <a:pos x="138" y="73"/>
                  </a:cxn>
                  <a:cxn ang="0">
                    <a:pos x="133" y="69"/>
                  </a:cxn>
                  <a:cxn ang="0">
                    <a:pos x="119" y="69"/>
                  </a:cxn>
                  <a:cxn ang="0">
                    <a:pos x="114" y="76"/>
                  </a:cxn>
                  <a:cxn ang="0">
                    <a:pos x="102" y="80"/>
                  </a:cxn>
                  <a:cxn ang="0">
                    <a:pos x="100" y="92"/>
                  </a:cxn>
                  <a:cxn ang="0">
                    <a:pos x="90" y="97"/>
                  </a:cxn>
                  <a:cxn ang="0">
                    <a:pos x="78" y="99"/>
                  </a:cxn>
                  <a:cxn ang="0">
                    <a:pos x="67" y="102"/>
                  </a:cxn>
                  <a:cxn ang="0">
                    <a:pos x="57" y="99"/>
                  </a:cxn>
                  <a:cxn ang="0">
                    <a:pos x="50" y="97"/>
                  </a:cxn>
                  <a:cxn ang="0">
                    <a:pos x="38" y="97"/>
                  </a:cxn>
                  <a:cxn ang="0">
                    <a:pos x="29" y="95"/>
                  </a:cxn>
                  <a:cxn ang="0">
                    <a:pos x="17" y="95"/>
                  </a:cxn>
                  <a:cxn ang="0">
                    <a:pos x="5" y="95"/>
                  </a:cxn>
                  <a:cxn ang="0">
                    <a:pos x="3" y="83"/>
                  </a:cxn>
                  <a:cxn ang="0">
                    <a:pos x="10" y="80"/>
                  </a:cxn>
                  <a:cxn ang="0">
                    <a:pos x="22" y="80"/>
                  </a:cxn>
                  <a:cxn ang="0">
                    <a:pos x="29" y="85"/>
                  </a:cxn>
                  <a:cxn ang="0">
                    <a:pos x="38" y="76"/>
                  </a:cxn>
                  <a:cxn ang="0">
                    <a:pos x="50" y="78"/>
                  </a:cxn>
                  <a:cxn ang="0">
                    <a:pos x="60" y="76"/>
                  </a:cxn>
                  <a:cxn ang="0">
                    <a:pos x="67" y="73"/>
                  </a:cxn>
                </a:cxnLst>
                <a:rect l="0" t="0" r="r" b="b"/>
                <a:pathLst>
                  <a:path w="237" h="104">
                    <a:moveTo>
                      <a:pt x="69" y="69"/>
                    </a:moveTo>
                    <a:lnTo>
                      <a:pt x="69" y="69"/>
                    </a:lnTo>
                    <a:lnTo>
                      <a:pt x="69" y="69"/>
                    </a:lnTo>
                    <a:lnTo>
                      <a:pt x="69" y="69"/>
                    </a:lnTo>
                    <a:lnTo>
                      <a:pt x="71" y="69"/>
                    </a:lnTo>
                    <a:lnTo>
                      <a:pt x="71" y="69"/>
                    </a:lnTo>
                    <a:lnTo>
                      <a:pt x="71" y="69"/>
                    </a:lnTo>
                    <a:lnTo>
                      <a:pt x="74" y="69"/>
                    </a:lnTo>
                    <a:lnTo>
                      <a:pt x="74" y="69"/>
                    </a:lnTo>
                    <a:lnTo>
                      <a:pt x="74" y="69"/>
                    </a:lnTo>
                    <a:lnTo>
                      <a:pt x="76" y="69"/>
                    </a:lnTo>
                    <a:lnTo>
                      <a:pt x="76" y="66"/>
                    </a:lnTo>
                    <a:lnTo>
                      <a:pt x="76" y="66"/>
                    </a:lnTo>
                    <a:lnTo>
                      <a:pt x="76" y="66"/>
                    </a:lnTo>
                    <a:lnTo>
                      <a:pt x="76" y="66"/>
                    </a:lnTo>
                    <a:lnTo>
                      <a:pt x="76" y="64"/>
                    </a:lnTo>
                    <a:lnTo>
                      <a:pt x="78" y="64"/>
                    </a:lnTo>
                    <a:lnTo>
                      <a:pt x="78" y="64"/>
                    </a:lnTo>
                    <a:lnTo>
                      <a:pt x="78" y="64"/>
                    </a:lnTo>
                    <a:lnTo>
                      <a:pt x="78" y="64"/>
                    </a:lnTo>
                    <a:lnTo>
                      <a:pt x="81" y="64"/>
                    </a:lnTo>
                    <a:lnTo>
                      <a:pt x="81" y="64"/>
                    </a:lnTo>
                    <a:lnTo>
                      <a:pt x="81" y="64"/>
                    </a:lnTo>
                    <a:lnTo>
                      <a:pt x="83" y="64"/>
                    </a:lnTo>
                    <a:lnTo>
                      <a:pt x="83" y="64"/>
                    </a:lnTo>
                    <a:lnTo>
                      <a:pt x="83" y="62"/>
                    </a:lnTo>
                    <a:lnTo>
                      <a:pt x="83" y="62"/>
                    </a:lnTo>
                    <a:lnTo>
                      <a:pt x="83" y="62"/>
                    </a:lnTo>
                    <a:lnTo>
                      <a:pt x="83" y="62"/>
                    </a:lnTo>
                    <a:lnTo>
                      <a:pt x="81" y="62"/>
                    </a:lnTo>
                    <a:lnTo>
                      <a:pt x="81" y="62"/>
                    </a:lnTo>
                    <a:lnTo>
                      <a:pt x="81" y="62"/>
                    </a:lnTo>
                    <a:lnTo>
                      <a:pt x="81" y="62"/>
                    </a:lnTo>
                    <a:lnTo>
                      <a:pt x="78" y="62"/>
                    </a:lnTo>
                    <a:lnTo>
                      <a:pt x="78" y="62"/>
                    </a:lnTo>
                    <a:lnTo>
                      <a:pt x="78" y="62"/>
                    </a:lnTo>
                    <a:lnTo>
                      <a:pt x="78" y="62"/>
                    </a:lnTo>
                    <a:lnTo>
                      <a:pt x="76" y="62"/>
                    </a:lnTo>
                    <a:lnTo>
                      <a:pt x="76" y="62"/>
                    </a:lnTo>
                    <a:lnTo>
                      <a:pt x="76" y="62"/>
                    </a:lnTo>
                    <a:lnTo>
                      <a:pt x="74" y="62"/>
                    </a:lnTo>
                    <a:lnTo>
                      <a:pt x="74" y="62"/>
                    </a:lnTo>
                    <a:lnTo>
                      <a:pt x="71" y="62"/>
                    </a:lnTo>
                    <a:lnTo>
                      <a:pt x="71" y="62"/>
                    </a:lnTo>
                    <a:lnTo>
                      <a:pt x="71" y="59"/>
                    </a:lnTo>
                    <a:lnTo>
                      <a:pt x="71" y="59"/>
                    </a:lnTo>
                    <a:lnTo>
                      <a:pt x="71" y="59"/>
                    </a:lnTo>
                    <a:lnTo>
                      <a:pt x="69" y="59"/>
                    </a:lnTo>
                    <a:lnTo>
                      <a:pt x="69" y="57"/>
                    </a:lnTo>
                    <a:lnTo>
                      <a:pt x="69" y="57"/>
                    </a:lnTo>
                    <a:lnTo>
                      <a:pt x="69" y="57"/>
                    </a:lnTo>
                    <a:lnTo>
                      <a:pt x="69" y="57"/>
                    </a:lnTo>
                    <a:lnTo>
                      <a:pt x="67" y="57"/>
                    </a:lnTo>
                    <a:lnTo>
                      <a:pt x="67" y="57"/>
                    </a:lnTo>
                    <a:lnTo>
                      <a:pt x="64" y="57"/>
                    </a:lnTo>
                    <a:lnTo>
                      <a:pt x="64" y="57"/>
                    </a:lnTo>
                    <a:lnTo>
                      <a:pt x="64" y="57"/>
                    </a:lnTo>
                    <a:lnTo>
                      <a:pt x="64" y="57"/>
                    </a:lnTo>
                    <a:lnTo>
                      <a:pt x="64" y="57"/>
                    </a:lnTo>
                    <a:lnTo>
                      <a:pt x="64" y="54"/>
                    </a:lnTo>
                    <a:lnTo>
                      <a:pt x="64" y="54"/>
                    </a:lnTo>
                    <a:lnTo>
                      <a:pt x="64" y="54"/>
                    </a:lnTo>
                    <a:lnTo>
                      <a:pt x="62" y="54"/>
                    </a:lnTo>
                    <a:lnTo>
                      <a:pt x="62" y="54"/>
                    </a:lnTo>
                    <a:lnTo>
                      <a:pt x="62" y="54"/>
                    </a:lnTo>
                    <a:lnTo>
                      <a:pt x="62" y="54"/>
                    </a:lnTo>
                    <a:lnTo>
                      <a:pt x="60" y="54"/>
                    </a:lnTo>
                    <a:lnTo>
                      <a:pt x="60" y="54"/>
                    </a:lnTo>
                    <a:lnTo>
                      <a:pt x="60" y="54"/>
                    </a:lnTo>
                    <a:lnTo>
                      <a:pt x="57" y="54"/>
                    </a:lnTo>
                    <a:lnTo>
                      <a:pt x="57" y="54"/>
                    </a:lnTo>
                    <a:lnTo>
                      <a:pt x="57" y="54"/>
                    </a:lnTo>
                    <a:lnTo>
                      <a:pt x="57" y="52"/>
                    </a:lnTo>
                    <a:lnTo>
                      <a:pt x="57" y="52"/>
                    </a:lnTo>
                    <a:lnTo>
                      <a:pt x="57" y="52"/>
                    </a:lnTo>
                    <a:lnTo>
                      <a:pt x="57" y="50"/>
                    </a:lnTo>
                    <a:lnTo>
                      <a:pt x="57" y="50"/>
                    </a:lnTo>
                    <a:lnTo>
                      <a:pt x="57" y="50"/>
                    </a:lnTo>
                    <a:lnTo>
                      <a:pt x="57" y="47"/>
                    </a:lnTo>
                    <a:lnTo>
                      <a:pt x="55" y="47"/>
                    </a:lnTo>
                    <a:lnTo>
                      <a:pt x="55" y="47"/>
                    </a:lnTo>
                    <a:lnTo>
                      <a:pt x="55" y="47"/>
                    </a:lnTo>
                    <a:lnTo>
                      <a:pt x="55" y="45"/>
                    </a:lnTo>
                    <a:lnTo>
                      <a:pt x="52" y="45"/>
                    </a:lnTo>
                    <a:lnTo>
                      <a:pt x="52" y="45"/>
                    </a:lnTo>
                    <a:lnTo>
                      <a:pt x="52" y="45"/>
                    </a:lnTo>
                    <a:lnTo>
                      <a:pt x="52" y="45"/>
                    </a:lnTo>
                    <a:lnTo>
                      <a:pt x="52" y="45"/>
                    </a:lnTo>
                    <a:lnTo>
                      <a:pt x="52" y="45"/>
                    </a:lnTo>
                    <a:lnTo>
                      <a:pt x="52" y="45"/>
                    </a:lnTo>
                    <a:lnTo>
                      <a:pt x="52" y="47"/>
                    </a:lnTo>
                    <a:lnTo>
                      <a:pt x="52" y="47"/>
                    </a:lnTo>
                    <a:lnTo>
                      <a:pt x="50" y="47"/>
                    </a:lnTo>
                    <a:lnTo>
                      <a:pt x="50" y="50"/>
                    </a:lnTo>
                    <a:lnTo>
                      <a:pt x="50" y="50"/>
                    </a:lnTo>
                    <a:lnTo>
                      <a:pt x="50" y="50"/>
                    </a:lnTo>
                    <a:lnTo>
                      <a:pt x="50" y="50"/>
                    </a:lnTo>
                    <a:lnTo>
                      <a:pt x="48" y="50"/>
                    </a:lnTo>
                    <a:lnTo>
                      <a:pt x="48" y="50"/>
                    </a:lnTo>
                    <a:lnTo>
                      <a:pt x="48" y="52"/>
                    </a:lnTo>
                    <a:lnTo>
                      <a:pt x="48" y="52"/>
                    </a:lnTo>
                    <a:lnTo>
                      <a:pt x="48" y="54"/>
                    </a:lnTo>
                    <a:lnTo>
                      <a:pt x="48" y="54"/>
                    </a:lnTo>
                    <a:lnTo>
                      <a:pt x="45" y="54"/>
                    </a:lnTo>
                    <a:lnTo>
                      <a:pt x="45" y="54"/>
                    </a:lnTo>
                    <a:lnTo>
                      <a:pt x="45" y="54"/>
                    </a:lnTo>
                    <a:lnTo>
                      <a:pt x="45" y="54"/>
                    </a:lnTo>
                    <a:lnTo>
                      <a:pt x="45" y="54"/>
                    </a:lnTo>
                    <a:lnTo>
                      <a:pt x="43" y="54"/>
                    </a:lnTo>
                    <a:lnTo>
                      <a:pt x="43" y="54"/>
                    </a:lnTo>
                    <a:lnTo>
                      <a:pt x="43" y="54"/>
                    </a:lnTo>
                    <a:lnTo>
                      <a:pt x="43" y="54"/>
                    </a:lnTo>
                    <a:lnTo>
                      <a:pt x="41" y="54"/>
                    </a:lnTo>
                    <a:lnTo>
                      <a:pt x="41" y="54"/>
                    </a:lnTo>
                    <a:lnTo>
                      <a:pt x="38" y="54"/>
                    </a:lnTo>
                    <a:lnTo>
                      <a:pt x="38" y="54"/>
                    </a:lnTo>
                    <a:lnTo>
                      <a:pt x="38" y="52"/>
                    </a:lnTo>
                    <a:lnTo>
                      <a:pt x="38" y="52"/>
                    </a:lnTo>
                    <a:lnTo>
                      <a:pt x="38" y="54"/>
                    </a:lnTo>
                    <a:lnTo>
                      <a:pt x="36" y="54"/>
                    </a:lnTo>
                    <a:lnTo>
                      <a:pt x="36" y="54"/>
                    </a:lnTo>
                    <a:lnTo>
                      <a:pt x="36" y="52"/>
                    </a:lnTo>
                    <a:lnTo>
                      <a:pt x="36" y="52"/>
                    </a:lnTo>
                    <a:lnTo>
                      <a:pt x="34" y="52"/>
                    </a:lnTo>
                    <a:lnTo>
                      <a:pt x="34" y="54"/>
                    </a:lnTo>
                    <a:lnTo>
                      <a:pt x="34" y="54"/>
                    </a:lnTo>
                    <a:lnTo>
                      <a:pt x="34" y="52"/>
                    </a:lnTo>
                    <a:lnTo>
                      <a:pt x="34" y="52"/>
                    </a:lnTo>
                    <a:lnTo>
                      <a:pt x="34" y="50"/>
                    </a:lnTo>
                    <a:lnTo>
                      <a:pt x="34" y="50"/>
                    </a:lnTo>
                    <a:lnTo>
                      <a:pt x="34" y="47"/>
                    </a:lnTo>
                    <a:lnTo>
                      <a:pt x="31" y="47"/>
                    </a:lnTo>
                    <a:lnTo>
                      <a:pt x="31" y="47"/>
                    </a:lnTo>
                    <a:lnTo>
                      <a:pt x="31" y="45"/>
                    </a:lnTo>
                    <a:lnTo>
                      <a:pt x="31" y="45"/>
                    </a:lnTo>
                    <a:lnTo>
                      <a:pt x="31" y="45"/>
                    </a:lnTo>
                    <a:lnTo>
                      <a:pt x="29" y="45"/>
                    </a:lnTo>
                    <a:lnTo>
                      <a:pt x="29" y="45"/>
                    </a:lnTo>
                    <a:lnTo>
                      <a:pt x="29" y="47"/>
                    </a:lnTo>
                    <a:lnTo>
                      <a:pt x="29" y="47"/>
                    </a:lnTo>
                    <a:lnTo>
                      <a:pt x="26" y="47"/>
                    </a:lnTo>
                    <a:lnTo>
                      <a:pt x="26" y="47"/>
                    </a:lnTo>
                    <a:lnTo>
                      <a:pt x="26" y="45"/>
                    </a:lnTo>
                    <a:lnTo>
                      <a:pt x="24" y="45"/>
                    </a:lnTo>
                    <a:lnTo>
                      <a:pt x="24" y="45"/>
                    </a:lnTo>
                    <a:lnTo>
                      <a:pt x="24" y="45"/>
                    </a:lnTo>
                    <a:lnTo>
                      <a:pt x="24" y="45"/>
                    </a:lnTo>
                    <a:lnTo>
                      <a:pt x="22" y="45"/>
                    </a:lnTo>
                    <a:lnTo>
                      <a:pt x="22" y="45"/>
                    </a:lnTo>
                    <a:lnTo>
                      <a:pt x="19" y="45"/>
                    </a:lnTo>
                    <a:lnTo>
                      <a:pt x="19" y="45"/>
                    </a:lnTo>
                    <a:lnTo>
                      <a:pt x="19" y="45"/>
                    </a:lnTo>
                    <a:lnTo>
                      <a:pt x="19" y="43"/>
                    </a:lnTo>
                    <a:lnTo>
                      <a:pt x="19" y="43"/>
                    </a:lnTo>
                    <a:lnTo>
                      <a:pt x="19" y="43"/>
                    </a:lnTo>
                    <a:lnTo>
                      <a:pt x="22" y="43"/>
                    </a:lnTo>
                    <a:lnTo>
                      <a:pt x="22" y="43"/>
                    </a:lnTo>
                    <a:lnTo>
                      <a:pt x="24" y="43"/>
                    </a:lnTo>
                    <a:lnTo>
                      <a:pt x="24" y="43"/>
                    </a:lnTo>
                    <a:lnTo>
                      <a:pt x="24" y="40"/>
                    </a:lnTo>
                    <a:lnTo>
                      <a:pt x="24" y="40"/>
                    </a:lnTo>
                    <a:lnTo>
                      <a:pt x="24" y="40"/>
                    </a:lnTo>
                    <a:lnTo>
                      <a:pt x="26" y="40"/>
                    </a:lnTo>
                    <a:lnTo>
                      <a:pt x="26" y="40"/>
                    </a:lnTo>
                    <a:lnTo>
                      <a:pt x="26" y="38"/>
                    </a:lnTo>
                    <a:lnTo>
                      <a:pt x="26" y="38"/>
                    </a:lnTo>
                    <a:lnTo>
                      <a:pt x="29" y="38"/>
                    </a:lnTo>
                    <a:lnTo>
                      <a:pt x="29" y="38"/>
                    </a:lnTo>
                    <a:lnTo>
                      <a:pt x="29" y="35"/>
                    </a:lnTo>
                    <a:lnTo>
                      <a:pt x="29" y="35"/>
                    </a:lnTo>
                    <a:lnTo>
                      <a:pt x="29" y="35"/>
                    </a:lnTo>
                    <a:lnTo>
                      <a:pt x="31" y="35"/>
                    </a:lnTo>
                    <a:lnTo>
                      <a:pt x="31" y="35"/>
                    </a:lnTo>
                    <a:lnTo>
                      <a:pt x="31" y="35"/>
                    </a:lnTo>
                    <a:lnTo>
                      <a:pt x="31" y="35"/>
                    </a:lnTo>
                    <a:lnTo>
                      <a:pt x="34" y="35"/>
                    </a:lnTo>
                    <a:lnTo>
                      <a:pt x="34" y="35"/>
                    </a:lnTo>
                    <a:lnTo>
                      <a:pt x="34" y="33"/>
                    </a:lnTo>
                    <a:lnTo>
                      <a:pt x="34" y="33"/>
                    </a:lnTo>
                    <a:lnTo>
                      <a:pt x="34" y="31"/>
                    </a:lnTo>
                    <a:lnTo>
                      <a:pt x="36" y="31"/>
                    </a:lnTo>
                    <a:lnTo>
                      <a:pt x="36" y="31"/>
                    </a:lnTo>
                    <a:lnTo>
                      <a:pt x="36" y="31"/>
                    </a:lnTo>
                    <a:lnTo>
                      <a:pt x="38" y="31"/>
                    </a:lnTo>
                    <a:lnTo>
                      <a:pt x="38" y="31"/>
                    </a:lnTo>
                    <a:lnTo>
                      <a:pt x="38" y="31"/>
                    </a:lnTo>
                    <a:lnTo>
                      <a:pt x="38" y="31"/>
                    </a:lnTo>
                    <a:lnTo>
                      <a:pt x="41" y="31"/>
                    </a:lnTo>
                    <a:lnTo>
                      <a:pt x="41" y="28"/>
                    </a:lnTo>
                    <a:lnTo>
                      <a:pt x="41" y="28"/>
                    </a:lnTo>
                    <a:lnTo>
                      <a:pt x="43" y="28"/>
                    </a:lnTo>
                    <a:lnTo>
                      <a:pt x="43" y="28"/>
                    </a:lnTo>
                    <a:lnTo>
                      <a:pt x="43" y="28"/>
                    </a:lnTo>
                    <a:lnTo>
                      <a:pt x="43" y="26"/>
                    </a:lnTo>
                    <a:lnTo>
                      <a:pt x="43" y="26"/>
                    </a:lnTo>
                    <a:lnTo>
                      <a:pt x="43" y="26"/>
                    </a:lnTo>
                    <a:lnTo>
                      <a:pt x="41" y="26"/>
                    </a:lnTo>
                    <a:lnTo>
                      <a:pt x="41" y="26"/>
                    </a:lnTo>
                    <a:lnTo>
                      <a:pt x="41" y="26"/>
                    </a:lnTo>
                    <a:lnTo>
                      <a:pt x="38" y="26"/>
                    </a:lnTo>
                    <a:lnTo>
                      <a:pt x="38" y="26"/>
                    </a:lnTo>
                    <a:lnTo>
                      <a:pt x="38" y="26"/>
                    </a:lnTo>
                    <a:lnTo>
                      <a:pt x="38" y="26"/>
                    </a:lnTo>
                    <a:lnTo>
                      <a:pt x="36" y="26"/>
                    </a:lnTo>
                    <a:lnTo>
                      <a:pt x="36" y="26"/>
                    </a:lnTo>
                    <a:lnTo>
                      <a:pt x="36" y="26"/>
                    </a:lnTo>
                    <a:lnTo>
                      <a:pt x="36" y="26"/>
                    </a:lnTo>
                    <a:lnTo>
                      <a:pt x="36" y="24"/>
                    </a:lnTo>
                    <a:lnTo>
                      <a:pt x="36" y="24"/>
                    </a:lnTo>
                    <a:lnTo>
                      <a:pt x="36" y="24"/>
                    </a:lnTo>
                    <a:lnTo>
                      <a:pt x="36" y="21"/>
                    </a:lnTo>
                    <a:lnTo>
                      <a:pt x="36" y="21"/>
                    </a:lnTo>
                    <a:lnTo>
                      <a:pt x="36" y="21"/>
                    </a:lnTo>
                    <a:lnTo>
                      <a:pt x="36" y="19"/>
                    </a:lnTo>
                    <a:lnTo>
                      <a:pt x="38" y="19"/>
                    </a:lnTo>
                    <a:lnTo>
                      <a:pt x="38" y="19"/>
                    </a:lnTo>
                    <a:lnTo>
                      <a:pt x="38" y="21"/>
                    </a:lnTo>
                    <a:lnTo>
                      <a:pt x="38" y="21"/>
                    </a:lnTo>
                    <a:lnTo>
                      <a:pt x="38" y="19"/>
                    </a:lnTo>
                    <a:lnTo>
                      <a:pt x="38" y="19"/>
                    </a:lnTo>
                    <a:lnTo>
                      <a:pt x="38" y="19"/>
                    </a:lnTo>
                    <a:lnTo>
                      <a:pt x="38" y="19"/>
                    </a:lnTo>
                    <a:lnTo>
                      <a:pt x="38" y="17"/>
                    </a:lnTo>
                    <a:lnTo>
                      <a:pt x="38" y="17"/>
                    </a:lnTo>
                    <a:lnTo>
                      <a:pt x="38" y="17"/>
                    </a:lnTo>
                    <a:lnTo>
                      <a:pt x="41" y="17"/>
                    </a:lnTo>
                    <a:lnTo>
                      <a:pt x="41" y="17"/>
                    </a:lnTo>
                    <a:lnTo>
                      <a:pt x="41" y="17"/>
                    </a:lnTo>
                    <a:lnTo>
                      <a:pt x="41" y="17"/>
                    </a:lnTo>
                    <a:lnTo>
                      <a:pt x="43" y="17"/>
                    </a:lnTo>
                    <a:lnTo>
                      <a:pt x="43" y="14"/>
                    </a:lnTo>
                    <a:lnTo>
                      <a:pt x="43" y="14"/>
                    </a:lnTo>
                    <a:lnTo>
                      <a:pt x="43" y="14"/>
                    </a:lnTo>
                    <a:lnTo>
                      <a:pt x="43" y="14"/>
                    </a:lnTo>
                    <a:lnTo>
                      <a:pt x="43" y="12"/>
                    </a:lnTo>
                    <a:lnTo>
                      <a:pt x="45" y="12"/>
                    </a:lnTo>
                    <a:lnTo>
                      <a:pt x="45" y="12"/>
                    </a:lnTo>
                    <a:lnTo>
                      <a:pt x="45" y="12"/>
                    </a:lnTo>
                    <a:lnTo>
                      <a:pt x="48" y="12"/>
                    </a:lnTo>
                    <a:lnTo>
                      <a:pt x="48" y="12"/>
                    </a:lnTo>
                    <a:lnTo>
                      <a:pt x="50" y="12"/>
                    </a:lnTo>
                    <a:lnTo>
                      <a:pt x="50" y="12"/>
                    </a:lnTo>
                    <a:lnTo>
                      <a:pt x="50" y="14"/>
                    </a:lnTo>
                    <a:lnTo>
                      <a:pt x="50" y="14"/>
                    </a:lnTo>
                    <a:lnTo>
                      <a:pt x="50" y="12"/>
                    </a:lnTo>
                    <a:lnTo>
                      <a:pt x="52" y="12"/>
                    </a:lnTo>
                    <a:lnTo>
                      <a:pt x="52" y="12"/>
                    </a:lnTo>
                    <a:lnTo>
                      <a:pt x="52" y="12"/>
                    </a:lnTo>
                    <a:lnTo>
                      <a:pt x="55" y="12"/>
                    </a:lnTo>
                    <a:lnTo>
                      <a:pt x="55" y="12"/>
                    </a:lnTo>
                    <a:lnTo>
                      <a:pt x="55" y="12"/>
                    </a:lnTo>
                    <a:lnTo>
                      <a:pt x="57" y="12"/>
                    </a:lnTo>
                    <a:lnTo>
                      <a:pt x="57" y="12"/>
                    </a:lnTo>
                    <a:lnTo>
                      <a:pt x="57" y="12"/>
                    </a:lnTo>
                    <a:lnTo>
                      <a:pt x="57" y="12"/>
                    </a:lnTo>
                    <a:lnTo>
                      <a:pt x="60" y="12"/>
                    </a:lnTo>
                    <a:lnTo>
                      <a:pt x="60" y="12"/>
                    </a:lnTo>
                    <a:lnTo>
                      <a:pt x="60" y="14"/>
                    </a:lnTo>
                    <a:lnTo>
                      <a:pt x="62" y="14"/>
                    </a:lnTo>
                    <a:lnTo>
                      <a:pt x="62" y="14"/>
                    </a:lnTo>
                    <a:lnTo>
                      <a:pt x="62" y="14"/>
                    </a:lnTo>
                    <a:lnTo>
                      <a:pt x="64" y="14"/>
                    </a:lnTo>
                    <a:lnTo>
                      <a:pt x="64" y="14"/>
                    </a:lnTo>
                    <a:lnTo>
                      <a:pt x="64" y="14"/>
                    </a:lnTo>
                    <a:lnTo>
                      <a:pt x="67" y="14"/>
                    </a:lnTo>
                    <a:lnTo>
                      <a:pt x="67" y="14"/>
                    </a:lnTo>
                    <a:lnTo>
                      <a:pt x="67" y="14"/>
                    </a:lnTo>
                    <a:lnTo>
                      <a:pt x="69" y="14"/>
                    </a:lnTo>
                    <a:lnTo>
                      <a:pt x="69" y="14"/>
                    </a:lnTo>
                    <a:lnTo>
                      <a:pt x="69" y="14"/>
                    </a:lnTo>
                    <a:lnTo>
                      <a:pt x="69" y="17"/>
                    </a:lnTo>
                    <a:lnTo>
                      <a:pt x="71" y="17"/>
                    </a:lnTo>
                    <a:lnTo>
                      <a:pt x="71" y="17"/>
                    </a:lnTo>
                    <a:lnTo>
                      <a:pt x="71" y="17"/>
                    </a:lnTo>
                    <a:lnTo>
                      <a:pt x="74" y="17"/>
                    </a:lnTo>
                    <a:lnTo>
                      <a:pt x="74" y="17"/>
                    </a:lnTo>
                    <a:lnTo>
                      <a:pt x="74" y="17"/>
                    </a:lnTo>
                    <a:lnTo>
                      <a:pt x="76" y="17"/>
                    </a:lnTo>
                    <a:lnTo>
                      <a:pt x="76" y="17"/>
                    </a:lnTo>
                    <a:lnTo>
                      <a:pt x="76" y="17"/>
                    </a:lnTo>
                    <a:lnTo>
                      <a:pt x="76" y="17"/>
                    </a:lnTo>
                    <a:lnTo>
                      <a:pt x="76" y="19"/>
                    </a:lnTo>
                    <a:lnTo>
                      <a:pt x="78" y="19"/>
                    </a:lnTo>
                    <a:lnTo>
                      <a:pt x="78" y="19"/>
                    </a:lnTo>
                    <a:lnTo>
                      <a:pt x="78" y="19"/>
                    </a:lnTo>
                    <a:lnTo>
                      <a:pt x="81" y="19"/>
                    </a:lnTo>
                    <a:lnTo>
                      <a:pt x="81" y="19"/>
                    </a:lnTo>
                    <a:lnTo>
                      <a:pt x="83" y="19"/>
                    </a:lnTo>
                    <a:lnTo>
                      <a:pt x="83" y="19"/>
                    </a:lnTo>
                    <a:lnTo>
                      <a:pt x="83" y="19"/>
                    </a:lnTo>
                    <a:lnTo>
                      <a:pt x="83" y="19"/>
                    </a:lnTo>
                    <a:lnTo>
                      <a:pt x="86" y="19"/>
                    </a:lnTo>
                    <a:lnTo>
                      <a:pt x="86" y="19"/>
                    </a:lnTo>
                    <a:lnTo>
                      <a:pt x="86" y="19"/>
                    </a:lnTo>
                    <a:lnTo>
                      <a:pt x="86" y="21"/>
                    </a:lnTo>
                    <a:lnTo>
                      <a:pt x="88" y="21"/>
                    </a:lnTo>
                    <a:lnTo>
                      <a:pt x="88" y="21"/>
                    </a:lnTo>
                    <a:lnTo>
                      <a:pt x="88" y="21"/>
                    </a:lnTo>
                    <a:lnTo>
                      <a:pt x="90" y="21"/>
                    </a:lnTo>
                    <a:lnTo>
                      <a:pt x="90" y="21"/>
                    </a:lnTo>
                    <a:lnTo>
                      <a:pt x="90" y="21"/>
                    </a:lnTo>
                    <a:lnTo>
                      <a:pt x="90" y="21"/>
                    </a:lnTo>
                    <a:lnTo>
                      <a:pt x="90" y="21"/>
                    </a:lnTo>
                    <a:lnTo>
                      <a:pt x="90" y="19"/>
                    </a:lnTo>
                    <a:lnTo>
                      <a:pt x="90" y="19"/>
                    </a:lnTo>
                    <a:lnTo>
                      <a:pt x="90" y="19"/>
                    </a:lnTo>
                    <a:lnTo>
                      <a:pt x="90" y="17"/>
                    </a:lnTo>
                    <a:lnTo>
                      <a:pt x="90" y="17"/>
                    </a:lnTo>
                    <a:lnTo>
                      <a:pt x="90" y="17"/>
                    </a:lnTo>
                    <a:lnTo>
                      <a:pt x="90" y="17"/>
                    </a:lnTo>
                    <a:lnTo>
                      <a:pt x="90" y="14"/>
                    </a:lnTo>
                    <a:lnTo>
                      <a:pt x="90" y="14"/>
                    </a:lnTo>
                    <a:lnTo>
                      <a:pt x="90" y="14"/>
                    </a:lnTo>
                    <a:lnTo>
                      <a:pt x="90" y="12"/>
                    </a:lnTo>
                    <a:lnTo>
                      <a:pt x="90" y="12"/>
                    </a:lnTo>
                    <a:lnTo>
                      <a:pt x="90" y="9"/>
                    </a:lnTo>
                    <a:lnTo>
                      <a:pt x="90" y="9"/>
                    </a:lnTo>
                    <a:lnTo>
                      <a:pt x="90" y="7"/>
                    </a:lnTo>
                    <a:lnTo>
                      <a:pt x="93" y="7"/>
                    </a:lnTo>
                    <a:lnTo>
                      <a:pt x="93" y="7"/>
                    </a:lnTo>
                    <a:lnTo>
                      <a:pt x="93" y="7"/>
                    </a:lnTo>
                    <a:lnTo>
                      <a:pt x="93" y="5"/>
                    </a:lnTo>
                    <a:lnTo>
                      <a:pt x="95" y="5"/>
                    </a:lnTo>
                    <a:lnTo>
                      <a:pt x="95" y="5"/>
                    </a:lnTo>
                    <a:lnTo>
                      <a:pt x="95" y="5"/>
                    </a:lnTo>
                    <a:lnTo>
                      <a:pt x="95" y="5"/>
                    </a:lnTo>
                    <a:lnTo>
                      <a:pt x="97" y="5"/>
                    </a:lnTo>
                    <a:lnTo>
                      <a:pt x="97" y="5"/>
                    </a:lnTo>
                    <a:lnTo>
                      <a:pt x="97" y="5"/>
                    </a:lnTo>
                    <a:lnTo>
                      <a:pt x="97" y="5"/>
                    </a:lnTo>
                    <a:lnTo>
                      <a:pt x="97" y="5"/>
                    </a:lnTo>
                    <a:lnTo>
                      <a:pt x="100" y="5"/>
                    </a:lnTo>
                    <a:lnTo>
                      <a:pt x="100" y="5"/>
                    </a:lnTo>
                    <a:lnTo>
                      <a:pt x="100" y="5"/>
                    </a:lnTo>
                    <a:lnTo>
                      <a:pt x="100" y="2"/>
                    </a:lnTo>
                    <a:lnTo>
                      <a:pt x="102" y="2"/>
                    </a:lnTo>
                    <a:lnTo>
                      <a:pt x="102" y="2"/>
                    </a:lnTo>
                    <a:lnTo>
                      <a:pt x="102" y="2"/>
                    </a:lnTo>
                    <a:lnTo>
                      <a:pt x="105" y="2"/>
                    </a:lnTo>
                    <a:lnTo>
                      <a:pt x="105" y="2"/>
                    </a:lnTo>
                    <a:lnTo>
                      <a:pt x="105" y="2"/>
                    </a:lnTo>
                    <a:lnTo>
                      <a:pt x="105" y="2"/>
                    </a:lnTo>
                    <a:lnTo>
                      <a:pt x="105" y="0"/>
                    </a:lnTo>
                    <a:lnTo>
                      <a:pt x="107" y="0"/>
                    </a:lnTo>
                    <a:lnTo>
                      <a:pt x="107" y="0"/>
                    </a:lnTo>
                    <a:lnTo>
                      <a:pt x="109" y="0"/>
                    </a:lnTo>
                    <a:lnTo>
                      <a:pt x="109" y="2"/>
                    </a:lnTo>
                    <a:lnTo>
                      <a:pt x="109" y="2"/>
                    </a:lnTo>
                    <a:lnTo>
                      <a:pt x="109" y="2"/>
                    </a:lnTo>
                    <a:lnTo>
                      <a:pt x="112" y="2"/>
                    </a:lnTo>
                    <a:lnTo>
                      <a:pt x="112" y="2"/>
                    </a:lnTo>
                    <a:lnTo>
                      <a:pt x="112" y="2"/>
                    </a:lnTo>
                    <a:lnTo>
                      <a:pt x="112" y="2"/>
                    </a:lnTo>
                    <a:lnTo>
                      <a:pt x="114" y="2"/>
                    </a:lnTo>
                    <a:lnTo>
                      <a:pt x="114" y="2"/>
                    </a:lnTo>
                    <a:lnTo>
                      <a:pt x="114" y="5"/>
                    </a:lnTo>
                    <a:lnTo>
                      <a:pt x="116" y="5"/>
                    </a:lnTo>
                    <a:lnTo>
                      <a:pt x="116" y="5"/>
                    </a:lnTo>
                    <a:lnTo>
                      <a:pt x="116" y="5"/>
                    </a:lnTo>
                    <a:lnTo>
                      <a:pt x="116" y="5"/>
                    </a:lnTo>
                    <a:lnTo>
                      <a:pt x="116" y="5"/>
                    </a:lnTo>
                    <a:lnTo>
                      <a:pt x="116" y="7"/>
                    </a:lnTo>
                    <a:lnTo>
                      <a:pt x="119" y="7"/>
                    </a:lnTo>
                    <a:lnTo>
                      <a:pt x="119" y="7"/>
                    </a:lnTo>
                    <a:lnTo>
                      <a:pt x="119" y="7"/>
                    </a:lnTo>
                    <a:lnTo>
                      <a:pt x="121" y="7"/>
                    </a:lnTo>
                    <a:lnTo>
                      <a:pt x="121" y="7"/>
                    </a:lnTo>
                    <a:lnTo>
                      <a:pt x="121" y="7"/>
                    </a:lnTo>
                    <a:lnTo>
                      <a:pt x="123" y="7"/>
                    </a:lnTo>
                    <a:lnTo>
                      <a:pt x="123" y="7"/>
                    </a:lnTo>
                    <a:lnTo>
                      <a:pt x="123" y="9"/>
                    </a:lnTo>
                    <a:lnTo>
                      <a:pt x="123" y="9"/>
                    </a:lnTo>
                    <a:lnTo>
                      <a:pt x="126" y="9"/>
                    </a:lnTo>
                    <a:lnTo>
                      <a:pt x="126" y="9"/>
                    </a:lnTo>
                    <a:lnTo>
                      <a:pt x="126" y="9"/>
                    </a:lnTo>
                    <a:lnTo>
                      <a:pt x="126" y="9"/>
                    </a:lnTo>
                    <a:lnTo>
                      <a:pt x="126" y="12"/>
                    </a:lnTo>
                    <a:lnTo>
                      <a:pt x="128" y="12"/>
                    </a:lnTo>
                    <a:lnTo>
                      <a:pt x="128" y="12"/>
                    </a:lnTo>
                    <a:lnTo>
                      <a:pt x="131" y="12"/>
                    </a:lnTo>
                    <a:lnTo>
                      <a:pt x="131" y="9"/>
                    </a:lnTo>
                    <a:lnTo>
                      <a:pt x="131" y="9"/>
                    </a:lnTo>
                    <a:lnTo>
                      <a:pt x="131" y="12"/>
                    </a:lnTo>
                    <a:lnTo>
                      <a:pt x="131" y="12"/>
                    </a:lnTo>
                    <a:lnTo>
                      <a:pt x="133" y="12"/>
                    </a:lnTo>
                    <a:lnTo>
                      <a:pt x="133" y="12"/>
                    </a:lnTo>
                    <a:lnTo>
                      <a:pt x="135" y="12"/>
                    </a:lnTo>
                    <a:lnTo>
                      <a:pt x="135" y="12"/>
                    </a:lnTo>
                    <a:lnTo>
                      <a:pt x="135" y="12"/>
                    </a:lnTo>
                    <a:lnTo>
                      <a:pt x="138" y="12"/>
                    </a:lnTo>
                    <a:lnTo>
                      <a:pt x="138" y="12"/>
                    </a:lnTo>
                    <a:lnTo>
                      <a:pt x="138" y="12"/>
                    </a:lnTo>
                    <a:lnTo>
                      <a:pt x="138" y="12"/>
                    </a:lnTo>
                    <a:lnTo>
                      <a:pt x="140" y="12"/>
                    </a:lnTo>
                    <a:lnTo>
                      <a:pt x="140" y="12"/>
                    </a:lnTo>
                    <a:lnTo>
                      <a:pt x="140" y="12"/>
                    </a:lnTo>
                    <a:lnTo>
                      <a:pt x="140" y="9"/>
                    </a:lnTo>
                    <a:lnTo>
                      <a:pt x="140" y="9"/>
                    </a:lnTo>
                    <a:lnTo>
                      <a:pt x="142" y="9"/>
                    </a:lnTo>
                    <a:lnTo>
                      <a:pt x="142" y="7"/>
                    </a:lnTo>
                    <a:lnTo>
                      <a:pt x="142" y="7"/>
                    </a:lnTo>
                    <a:lnTo>
                      <a:pt x="142" y="7"/>
                    </a:lnTo>
                    <a:lnTo>
                      <a:pt x="145" y="7"/>
                    </a:lnTo>
                    <a:lnTo>
                      <a:pt x="145" y="9"/>
                    </a:lnTo>
                    <a:lnTo>
                      <a:pt x="145" y="9"/>
                    </a:lnTo>
                    <a:lnTo>
                      <a:pt x="145" y="9"/>
                    </a:lnTo>
                    <a:lnTo>
                      <a:pt x="147" y="9"/>
                    </a:lnTo>
                    <a:lnTo>
                      <a:pt x="147" y="9"/>
                    </a:lnTo>
                    <a:lnTo>
                      <a:pt x="150" y="9"/>
                    </a:lnTo>
                    <a:lnTo>
                      <a:pt x="150" y="9"/>
                    </a:lnTo>
                    <a:lnTo>
                      <a:pt x="150" y="9"/>
                    </a:lnTo>
                    <a:lnTo>
                      <a:pt x="152" y="9"/>
                    </a:lnTo>
                    <a:lnTo>
                      <a:pt x="152" y="9"/>
                    </a:lnTo>
                    <a:lnTo>
                      <a:pt x="152" y="9"/>
                    </a:lnTo>
                    <a:lnTo>
                      <a:pt x="152" y="9"/>
                    </a:lnTo>
                    <a:lnTo>
                      <a:pt x="154" y="9"/>
                    </a:lnTo>
                    <a:lnTo>
                      <a:pt x="154" y="9"/>
                    </a:lnTo>
                    <a:lnTo>
                      <a:pt x="157" y="9"/>
                    </a:lnTo>
                    <a:lnTo>
                      <a:pt x="157" y="9"/>
                    </a:lnTo>
                    <a:lnTo>
                      <a:pt x="157" y="9"/>
                    </a:lnTo>
                    <a:lnTo>
                      <a:pt x="157" y="9"/>
                    </a:lnTo>
                    <a:lnTo>
                      <a:pt x="159" y="9"/>
                    </a:lnTo>
                    <a:lnTo>
                      <a:pt x="159" y="9"/>
                    </a:lnTo>
                    <a:lnTo>
                      <a:pt x="159" y="9"/>
                    </a:lnTo>
                    <a:lnTo>
                      <a:pt x="161" y="9"/>
                    </a:lnTo>
                    <a:lnTo>
                      <a:pt x="161" y="7"/>
                    </a:lnTo>
                    <a:lnTo>
                      <a:pt x="161" y="7"/>
                    </a:lnTo>
                    <a:lnTo>
                      <a:pt x="164" y="7"/>
                    </a:lnTo>
                    <a:lnTo>
                      <a:pt x="164" y="7"/>
                    </a:lnTo>
                    <a:lnTo>
                      <a:pt x="164" y="7"/>
                    </a:lnTo>
                    <a:lnTo>
                      <a:pt x="164" y="7"/>
                    </a:lnTo>
                    <a:lnTo>
                      <a:pt x="166" y="7"/>
                    </a:lnTo>
                    <a:lnTo>
                      <a:pt x="166" y="7"/>
                    </a:lnTo>
                    <a:lnTo>
                      <a:pt x="166" y="7"/>
                    </a:lnTo>
                    <a:lnTo>
                      <a:pt x="168" y="7"/>
                    </a:lnTo>
                    <a:lnTo>
                      <a:pt x="168" y="7"/>
                    </a:lnTo>
                    <a:lnTo>
                      <a:pt x="168" y="7"/>
                    </a:lnTo>
                    <a:lnTo>
                      <a:pt x="168" y="7"/>
                    </a:lnTo>
                    <a:lnTo>
                      <a:pt x="168" y="7"/>
                    </a:lnTo>
                    <a:lnTo>
                      <a:pt x="171" y="7"/>
                    </a:lnTo>
                    <a:lnTo>
                      <a:pt x="171" y="7"/>
                    </a:lnTo>
                    <a:lnTo>
                      <a:pt x="171" y="9"/>
                    </a:lnTo>
                    <a:lnTo>
                      <a:pt x="171" y="9"/>
                    </a:lnTo>
                    <a:lnTo>
                      <a:pt x="173" y="9"/>
                    </a:lnTo>
                    <a:lnTo>
                      <a:pt x="173" y="9"/>
                    </a:lnTo>
                    <a:lnTo>
                      <a:pt x="176" y="9"/>
                    </a:lnTo>
                    <a:lnTo>
                      <a:pt x="176" y="9"/>
                    </a:lnTo>
                    <a:lnTo>
                      <a:pt x="176" y="9"/>
                    </a:lnTo>
                    <a:lnTo>
                      <a:pt x="178" y="9"/>
                    </a:lnTo>
                    <a:lnTo>
                      <a:pt x="178" y="7"/>
                    </a:lnTo>
                    <a:lnTo>
                      <a:pt x="178" y="7"/>
                    </a:lnTo>
                    <a:lnTo>
                      <a:pt x="178" y="7"/>
                    </a:lnTo>
                    <a:lnTo>
                      <a:pt x="178" y="9"/>
                    </a:lnTo>
                    <a:lnTo>
                      <a:pt x="180" y="9"/>
                    </a:lnTo>
                    <a:lnTo>
                      <a:pt x="180" y="9"/>
                    </a:lnTo>
                    <a:lnTo>
                      <a:pt x="183" y="9"/>
                    </a:lnTo>
                    <a:lnTo>
                      <a:pt x="183" y="9"/>
                    </a:lnTo>
                    <a:lnTo>
                      <a:pt x="183" y="9"/>
                    </a:lnTo>
                    <a:lnTo>
                      <a:pt x="183" y="9"/>
                    </a:lnTo>
                    <a:lnTo>
                      <a:pt x="185" y="9"/>
                    </a:lnTo>
                    <a:lnTo>
                      <a:pt x="185" y="9"/>
                    </a:lnTo>
                    <a:lnTo>
                      <a:pt x="185" y="9"/>
                    </a:lnTo>
                    <a:lnTo>
                      <a:pt x="187" y="9"/>
                    </a:lnTo>
                    <a:lnTo>
                      <a:pt x="187" y="9"/>
                    </a:lnTo>
                    <a:lnTo>
                      <a:pt x="190" y="9"/>
                    </a:lnTo>
                    <a:lnTo>
                      <a:pt x="190" y="12"/>
                    </a:lnTo>
                    <a:lnTo>
                      <a:pt x="190" y="12"/>
                    </a:lnTo>
                    <a:lnTo>
                      <a:pt x="190" y="9"/>
                    </a:lnTo>
                    <a:lnTo>
                      <a:pt x="190" y="9"/>
                    </a:lnTo>
                    <a:lnTo>
                      <a:pt x="192" y="9"/>
                    </a:lnTo>
                    <a:lnTo>
                      <a:pt x="192" y="9"/>
                    </a:lnTo>
                    <a:lnTo>
                      <a:pt x="192" y="9"/>
                    </a:lnTo>
                    <a:lnTo>
                      <a:pt x="194" y="9"/>
                    </a:lnTo>
                    <a:lnTo>
                      <a:pt x="194" y="9"/>
                    </a:lnTo>
                    <a:lnTo>
                      <a:pt x="197" y="9"/>
                    </a:lnTo>
                    <a:lnTo>
                      <a:pt x="197" y="9"/>
                    </a:lnTo>
                    <a:lnTo>
                      <a:pt x="197" y="9"/>
                    </a:lnTo>
                    <a:lnTo>
                      <a:pt x="197" y="9"/>
                    </a:lnTo>
                    <a:lnTo>
                      <a:pt x="199" y="9"/>
                    </a:lnTo>
                    <a:lnTo>
                      <a:pt x="199" y="9"/>
                    </a:lnTo>
                    <a:lnTo>
                      <a:pt x="199" y="9"/>
                    </a:lnTo>
                    <a:lnTo>
                      <a:pt x="202" y="9"/>
                    </a:lnTo>
                    <a:lnTo>
                      <a:pt x="202" y="9"/>
                    </a:lnTo>
                    <a:lnTo>
                      <a:pt x="202" y="12"/>
                    </a:lnTo>
                    <a:lnTo>
                      <a:pt x="202" y="12"/>
                    </a:lnTo>
                    <a:lnTo>
                      <a:pt x="204" y="12"/>
                    </a:lnTo>
                    <a:lnTo>
                      <a:pt x="204" y="12"/>
                    </a:lnTo>
                    <a:lnTo>
                      <a:pt x="204" y="12"/>
                    </a:lnTo>
                    <a:lnTo>
                      <a:pt x="204" y="12"/>
                    </a:lnTo>
                    <a:lnTo>
                      <a:pt x="206" y="12"/>
                    </a:lnTo>
                    <a:lnTo>
                      <a:pt x="206" y="12"/>
                    </a:lnTo>
                    <a:lnTo>
                      <a:pt x="209" y="12"/>
                    </a:lnTo>
                    <a:lnTo>
                      <a:pt x="209" y="12"/>
                    </a:lnTo>
                    <a:lnTo>
                      <a:pt x="209" y="12"/>
                    </a:lnTo>
                    <a:lnTo>
                      <a:pt x="211" y="12"/>
                    </a:lnTo>
                    <a:lnTo>
                      <a:pt x="211" y="14"/>
                    </a:lnTo>
                    <a:lnTo>
                      <a:pt x="211" y="14"/>
                    </a:lnTo>
                    <a:lnTo>
                      <a:pt x="211" y="14"/>
                    </a:lnTo>
                    <a:lnTo>
                      <a:pt x="211" y="12"/>
                    </a:lnTo>
                    <a:lnTo>
                      <a:pt x="213" y="12"/>
                    </a:lnTo>
                    <a:lnTo>
                      <a:pt x="213" y="14"/>
                    </a:lnTo>
                    <a:lnTo>
                      <a:pt x="213" y="14"/>
                    </a:lnTo>
                    <a:lnTo>
                      <a:pt x="213" y="14"/>
                    </a:lnTo>
                    <a:lnTo>
                      <a:pt x="213" y="17"/>
                    </a:lnTo>
                    <a:lnTo>
                      <a:pt x="216" y="17"/>
                    </a:lnTo>
                    <a:lnTo>
                      <a:pt x="216" y="17"/>
                    </a:lnTo>
                    <a:lnTo>
                      <a:pt x="216" y="17"/>
                    </a:lnTo>
                    <a:lnTo>
                      <a:pt x="216" y="17"/>
                    </a:lnTo>
                    <a:lnTo>
                      <a:pt x="216" y="17"/>
                    </a:lnTo>
                    <a:lnTo>
                      <a:pt x="218" y="17"/>
                    </a:lnTo>
                    <a:lnTo>
                      <a:pt x="218" y="19"/>
                    </a:lnTo>
                    <a:lnTo>
                      <a:pt x="218" y="19"/>
                    </a:lnTo>
                    <a:lnTo>
                      <a:pt x="218" y="19"/>
                    </a:lnTo>
                    <a:lnTo>
                      <a:pt x="218" y="19"/>
                    </a:lnTo>
                    <a:lnTo>
                      <a:pt x="221" y="19"/>
                    </a:lnTo>
                    <a:lnTo>
                      <a:pt x="221" y="21"/>
                    </a:lnTo>
                    <a:lnTo>
                      <a:pt x="221" y="21"/>
                    </a:lnTo>
                    <a:lnTo>
                      <a:pt x="223" y="21"/>
                    </a:lnTo>
                    <a:lnTo>
                      <a:pt x="223" y="21"/>
                    </a:lnTo>
                    <a:lnTo>
                      <a:pt x="223" y="21"/>
                    </a:lnTo>
                    <a:lnTo>
                      <a:pt x="225" y="21"/>
                    </a:lnTo>
                    <a:lnTo>
                      <a:pt x="225" y="21"/>
                    </a:lnTo>
                    <a:lnTo>
                      <a:pt x="225" y="21"/>
                    </a:lnTo>
                    <a:lnTo>
                      <a:pt x="228" y="21"/>
                    </a:lnTo>
                    <a:lnTo>
                      <a:pt x="228" y="21"/>
                    </a:lnTo>
                    <a:lnTo>
                      <a:pt x="228" y="21"/>
                    </a:lnTo>
                    <a:lnTo>
                      <a:pt x="230" y="21"/>
                    </a:lnTo>
                    <a:lnTo>
                      <a:pt x="230" y="21"/>
                    </a:lnTo>
                    <a:lnTo>
                      <a:pt x="230" y="24"/>
                    </a:lnTo>
                    <a:lnTo>
                      <a:pt x="230" y="24"/>
                    </a:lnTo>
                    <a:lnTo>
                      <a:pt x="230" y="24"/>
                    </a:lnTo>
                    <a:lnTo>
                      <a:pt x="232" y="24"/>
                    </a:lnTo>
                    <a:lnTo>
                      <a:pt x="232" y="24"/>
                    </a:lnTo>
                    <a:lnTo>
                      <a:pt x="232" y="26"/>
                    </a:lnTo>
                    <a:lnTo>
                      <a:pt x="232" y="26"/>
                    </a:lnTo>
                    <a:lnTo>
                      <a:pt x="232" y="26"/>
                    </a:lnTo>
                    <a:lnTo>
                      <a:pt x="232" y="26"/>
                    </a:lnTo>
                    <a:lnTo>
                      <a:pt x="235" y="26"/>
                    </a:lnTo>
                    <a:lnTo>
                      <a:pt x="235" y="26"/>
                    </a:lnTo>
                    <a:lnTo>
                      <a:pt x="237" y="26"/>
                    </a:lnTo>
                    <a:lnTo>
                      <a:pt x="237" y="28"/>
                    </a:lnTo>
                    <a:lnTo>
                      <a:pt x="237" y="28"/>
                    </a:lnTo>
                    <a:lnTo>
                      <a:pt x="237" y="31"/>
                    </a:lnTo>
                    <a:lnTo>
                      <a:pt x="237" y="31"/>
                    </a:lnTo>
                    <a:lnTo>
                      <a:pt x="235" y="31"/>
                    </a:lnTo>
                    <a:lnTo>
                      <a:pt x="235" y="31"/>
                    </a:lnTo>
                    <a:lnTo>
                      <a:pt x="232" y="31"/>
                    </a:lnTo>
                    <a:lnTo>
                      <a:pt x="232" y="31"/>
                    </a:lnTo>
                    <a:lnTo>
                      <a:pt x="232" y="31"/>
                    </a:lnTo>
                    <a:lnTo>
                      <a:pt x="230" y="31"/>
                    </a:lnTo>
                    <a:lnTo>
                      <a:pt x="230" y="31"/>
                    </a:lnTo>
                    <a:lnTo>
                      <a:pt x="230" y="31"/>
                    </a:lnTo>
                    <a:lnTo>
                      <a:pt x="230" y="33"/>
                    </a:lnTo>
                    <a:lnTo>
                      <a:pt x="230" y="33"/>
                    </a:lnTo>
                    <a:lnTo>
                      <a:pt x="230" y="35"/>
                    </a:lnTo>
                    <a:lnTo>
                      <a:pt x="228" y="35"/>
                    </a:lnTo>
                    <a:lnTo>
                      <a:pt x="228" y="35"/>
                    </a:lnTo>
                    <a:lnTo>
                      <a:pt x="228" y="33"/>
                    </a:lnTo>
                    <a:lnTo>
                      <a:pt x="225" y="33"/>
                    </a:lnTo>
                    <a:lnTo>
                      <a:pt x="225" y="35"/>
                    </a:lnTo>
                    <a:lnTo>
                      <a:pt x="225" y="35"/>
                    </a:lnTo>
                    <a:lnTo>
                      <a:pt x="225" y="35"/>
                    </a:lnTo>
                    <a:lnTo>
                      <a:pt x="225" y="35"/>
                    </a:lnTo>
                    <a:lnTo>
                      <a:pt x="225" y="35"/>
                    </a:lnTo>
                    <a:lnTo>
                      <a:pt x="225" y="38"/>
                    </a:lnTo>
                    <a:lnTo>
                      <a:pt x="223" y="38"/>
                    </a:lnTo>
                    <a:lnTo>
                      <a:pt x="223" y="38"/>
                    </a:lnTo>
                    <a:lnTo>
                      <a:pt x="223" y="38"/>
                    </a:lnTo>
                    <a:lnTo>
                      <a:pt x="221" y="38"/>
                    </a:lnTo>
                    <a:lnTo>
                      <a:pt x="221" y="38"/>
                    </a:lnTo>
                    <a:lnTo>
                      <a:pt x="221" y="35"/>
                    </a:lnTo>
                    <a:lnTo>
                      <a:pt x="218" y="35"/>
                    </a:lnTo>
                    <a:lnTo>
                      <a:pt x="218" y="35"/>
                    </a:lnTo>
                    <a:lnTo>
                      <a:pt x="218" y="35"/>
                    </a:lnTo>
                    <a:lnTo>
                      <a:pt x="218" y="38"/>
                    </a:lnTo>
                    <a:lnTo>
                      <a:pt x="216" y="38"/>
                    </a:lnTo>
                    <a:lnTo>
                      <a:pt x="216" y="38"/>
                    </a:lnTo>
                    <a:lnTo>
                      <a:pt x="216" y="38"/>
                    </a:lnTo>
                    <a:lnTo>
                      <a:pt x="216" y="38"/>
                    </a:lnTo>
                    <a:lnTo>
                      <a:pt x="213" y="38"/>
                    </a:lnTo>
                    <a:lnTo>
                      <a:pt x="213" y="38"/>
                    </a:lnTo>
                    <a:lnTo>
                      <a:pt x="211" y="38"/>
                    </a:lnTo>
                    <a:lnTo>
                      <a:pt x="211" y="40"/>
                    </a:lnTo>
                    <a:lnTo>
                      <a:pt x="211" y="40"/>
                    </a:lnTo>
                    <a:lnTo>
                      <a:pt x="211" y="40"/>
                    </a:lnTo>
                    <a:lnTo>
                      <a:pt x="211" y="40"/>
                    </a:lnTo>
                    <a:lnTo>
                      <a:pt x="209" y="40"/>
                    </a:lnTo>
                    <a:lnTo>
                      <a:pt x="209" y="40"/>
                    </a:lnTo>
                    <a:lnTo>
                      <a:pt x="209" y="40"/>
                    </a:lnTo>
                    <a:lnTo>
                      <a:pt x="209" y="43"/>
                    </a:lnTo>
                    <a:lnTo>
                      <a:pt x="206" y="43"/>
                    </a:lnTo>
                    <a:lnTo>
                      <a:pt x="206" y="43"/>
                    </a:lnTo>
                    <a:lnTo>
                      <a:pt x="206" y="43"/>
                    </a:lnTo>
                    <a:lnTo>
                      <a:pt x="204" y="43"/>
                    </a:lnTo>
                    <a:lnTo>
                      <a:pt x="204" y="45"/>
                    </a:lnTo>
                    <a:lnTo>
                      <a:pt x="204" y="45"/>
                    </a:lnTo>
                    <a:lnTo>
                      <a:pt x="204" y="45"/>
                    </a:lnTo>
                    <a:lnTo>
                      <a:pt x="202" y="45"/>
                    </a:lnTo>
                    <a:lnTo>
                      <a:pt x="202" y="45"/>
                    </a:lnTo>
                    <a:lnTo>
                      <a:pt x="202" y="45"/>
                    </a:lnTo>
                    <a:lnTo>
                      <a:pt x="202" y="45"/>
                    </a:lnTo>
                    <a:lnTo>
                      <a:pt x="202" y="45"/>
                    </a:lnTo>
                    <a:lnTo>
                      <a:pt x="199" y="45"/>
                    </a:lnTo>
                    <a:lnTo>
                      <a:pt x="199" y="45"/>
                    </a:lnTo>
                    <a:lnTo>
                      <a:pt x="199" y="47"/>
                    </a:lnTo>
                    <a:lnTo>
                      <a:pt x="197" y="47"/>
                    </a:lnTo>
                    <a:lnTo>
                      <a:pt x="197" y="47"/>
                    </a:lnTo>
                    <a:lnTo>
                      <a:pt x="197" y="47"/>
                    </a:lnTo>
                    <a:lnTo>
                      <a:pt x="197" y="47"/>
                    </a:lnTo>
                    <a:lnTo>
                      <a:pt x="197" y="50"/>
                    </a:lnTo>
                    <a:lnTo>
                      <a:pt x="197" y="50"/>
                    </a:lnTo>
                    <a:lnTo>
                      <a:pt x="197" y="50"/>
                    </a:lnTo>
                    <a:lnTo>
                      <a:pt x="197" y="50"/>
                    </a:lnTo>
                    <a:lnTo>
                      <a:pt x="197" y="52"/>
                    </a:lnTo>
                    <a:lnTo>
                      <a:pt x="194" y="52"/>
                    </a:lnTo>
                    <a:lnTo>
                      <a:pt x="194" y="52"/>
                    </a:lnTo>
                    <a:lnTo>
                      <a:pt x="194" y="52"/>
                    </a:lnTo>
                    <a:lnTo>
                      <a:pt x="192" y="52"/>
                    </a:lnTo>
                    <a:lnTo>
                      <a:pt x="192" y="54"/>
                    </a:lnTo>
                    <a:lnTo>
                      <a:pt x="192" y="54"/>
                    </a:lnTo>
                    <a:lnTo>
                      <a:pt x="192" y="54"/>
                    </a:lnTo>
                    <a:lnTo>
                      <a:pt x="192" y="54"/>
                    </a:lnTo>
                    <a:lnTo>
                      <a:pt x="192" y="54"/>
                    </a:lnTo>
                    <a:lnTo>
                      <a:pt x="190" y="54"/>
                    </a:lnTo>
                    <a:lnTo>
                      <a:pt x="190" y="57"/>
                    </a:lnTo>
                    <a:lnTo>
                      <a:pt x="190" y="57"/>
                    </a:lnTo>
                    <a:lnTo>
                      <a:pt x="190" y="57"/>
                    </a:lnTo>
                    <a:lnTo>
                      <a:pt x="187" y="57"/>
                    </a:lnTo>
                    <a:lnTo>
                      <a:pt x="187" y="54"/>
                    </a:lnTo>
                    <a:lnTo>
                      <a:pt x="187" y="54"/>
                    </a:lnTo>
                    <a:lnTo>
                      <a:pt x="185" y="54"/>
                    </a:lnTo>
                    <a:lnTo>
                      <a:pt x="185" y="54"/>
                    </a:lnTo>
                    <a:lnTo>
                      <a:pt x="185" y="54"/>
                    </a:lnTo>
                    <a:lnTo>
                      <a:pt x="185" y="57"/>
                    </a:lnTo>
                    <a:lnTo>
                      <a:pt x="183" y="57"/>
                    </a:lnTo>
                    <a:lnTo>
                      <a:pt x="183" y="57"/>
                    </a:lnTo>
                    <a:lnTo>
                      <a:pt x="183" y="57"/>
                    </a:lnTo>
                    <a:lnTo>
                      <a:pt x="180" y="57"/>
                    </a:lnTo>
                    <a:lnTo>
                      <a:pt x="180" y="57"/>
                    </a:lnTo>
                    <a:lnTo>
                      <a:pt x="178" y="57"/>
                    </a:lnTo>
                    <a:lnTo>
                      <a:pt x="178" y="57"/>
                    </a:lnTo>
                    <a:lnTo>
                      <a:pt x="178" y="57"/>
                    </a:lnTo>
                    <a:lnTo>
                      <a:pt x="178" y="57"/>
                    </a:lnTo>
                    <a:lnTo>
                      <a:pt x="176" y="57"/>
                    </a:lnTo>
                    <a:lnTo>
                      <a:pt x="176" y="59"/>
                    </a:lnTo>
                    <a:lnTo>
                      <a:pt x="176" y="59"/>
                    </a:lnTo>
                    <a:lnTo>
                      <a:pt x="176" y="57"/>
                    </a:lnTo>
                    <a:lnTo>
                      <a:pt x="176" y="57"/>
                    </a:lnTo>
                    <a:lnTo>
                      <a:pt x="173" y="57"/>
                    </a:lnTo>
                    <a:lnTo>
                      <a:pt x="173" y="57"/>
                    </a:lnTo>
                    <a:lnTo>
                      <a:pt x="171" y="57"/>
                    </a:lnTo>
                    <a:lnTo>
                      <a:pt x="171" y="57"/>
                    </a:lnTo>
                    <a:lnTo>
                      <a:pt x="171" y="57"/>
                    </a:lnTo>
                    <a:lnTo>
                      <a:pt x="168" y="57"/>
                    </a:lnTo>
                    <a:lnTo>
                      <a:pt x="168" y="57"/>
                    </a:lnTo>
                    <a:lnTo>
                      <a:pt x="168" y="57"/>
                    </a:lnTo>
                    <a:lnTo>
                      <a:pt x="168" y="57"/>
                    </a:lnTo>
                    <a:lnTo>
                      <a:pt x="166" y="57"/>
                    </a:lnTo>
                    <a:lnTo>
                      <a:pt x="166" y="57"/>
                    </a:lnTo>
                    <a:lnTo>
                      <a:pt x="164" y="57"/>
                    </a:lnTo>
                    <a:lnTo>
                      <a:pt x="164" y="57"/>
                    </a:lnTo>
                    <a:lnTo>
                      <a:pt x="164" y="57"/>
                    </a:lnTo>
                    <a:lnTo>
                      <a:pt x="164" y="57"/>
                    </a:lnTo>
                    <a:lnTo>
                      <a:pt x="164" y="57"/>
                    </a:lnTo>
                    <a:lnTo>
                      <a:pt x="164" y="57"/>
                    </a:lnTo>
                    <a:lnTo>
                      <a:pt x="164" y="59"/>
                    </a:lnTo>
                    <a:lnTo>
                      <a:pt x="161" y="59"/>
                    </a:lnTo>
                    <a:lnTo>
                      <a:pt x="161" y="59"/>
                    </a:lnTo>
                    <a:lnTo>
                      <a:pt x="161" y="62"/>
                    </a:lnTo>
                    <a:lnTo>
                      <a:pt x="161" y="62"/>
                    </a:lnTo>
                    <a:lnTo>
                      <a:pt x="161" y="62"/>
                    </a:lnTo>
                    <a:lnTo>
                      <a:pt x="159" y="62"/>
                    </a:lnTo>
                    <a:lnTo>
                      <a:pt x="159" y="64"/>
                    </a:lnTo>
                    <a:lnTo>
                      <a:pt x="159" y="64"/>
                    </a:lnTo>
                    <a:lnTo>
                      <a:pt x="159" y="64"/>
                    </a:lnTo>
                    <a:lnTo>
                      <a:pt x="159" y="64"/>
                    </a:lnTo>
                    <a:lnTo>
                      <a:pt x="159" y="64"/>
                    </a:lnTo>
                    <a:lnTo>
                      <a:pt x="159" y="66"/>
                    </a:lnTo>
                    <a:lnTo>
                      <a:pt x="159" y="66"/>
                    </a:lnTo>
                    <a:lnTo>
                      <a:pt x="159" y="69"/>
                    </a:lnTo>
                    <a:lnTo>
                      <a:pt x="157" y="69"/>
                    </a:lnTo>
                    <a:lnTo>
                      <a:pt x="157" y="69"/>
                    </a:lnTo>
                    <a:lnTo>
                      <a:pt x="157" y="69"/>
                    </a:lnTo>
                    <a:lnTo>
                      <a:pt x="157" y="71"/>
                    </a:lnTo>
                    <a:lnTo>
                      <a:pt x="157" y="71"/>
                    </a:lnTo>
                    <a:lnTo>
                      <a:pt x="157" y="71"/>
                    </a:lnTo>
                    <a:lnTo>
                      <a:pt x="157" y="73"/>
                    </a:lnTo>
                    <a:lnTo>
                      <a:pt x="154" y="73"/>
                    </a:lnTo>
                    <a:lnTo>
                      <a:pt x="154" y="73"/>
                    </a:lnTo>
                    <a:lnTo>
                      <a:pt x="154" y="73"/>
                    </a:lnTo>
                    <a:lnTo>
                      <a:pt x="152" y="73"/>
                    </a:lnTo>
                    <a:lnTo>
                      <a:pt x="152" y="73"/>
                    </a:lnTo>
                    <a:lnTo>
                      <a:pt x="152" y="73"/>
                    </a:lnTo>
                    <a:lnTo>
                      <a:pt x="152" y="71"/>
                    </a:lnTo>
                    <a:lnTo>
                      <a:pt x="152" y="71"/>
                    </a:lnTo>
                    <a:lnTo>
                      <a:pt x="150" y="71"/>
                    </a:lnTo>
                    <a:lnTo>
                      <a:pt x="150" y="73"/>
                    </a:lnTo>
                    <a:lnTo>
                      <a:pt x="150" y="73"/>
                    </a:lnTo>
                    <a:lnTo>
                      <a:pt x="150" y="73"/>
                    </a:lnTo>
                    <a:lnTo>
                      <a:pt x="150" y="73"/>
                    </a:lnTo>
                    <a:lnTo>
                      <a:pt x="147" y="73"/>
                    </a:lnTo>
                    <a:lnTo>
                      <a:pt x="147" y="73"/>
                    </a:lnTo>
                    <a:lnTo>
                      <a:pt x="147" y="73"/>
                    </a:lnTo>
                    <a:lnTo>
                      <a:pt x="145" y="73"/>
                    </a:lnTo>
                    <a:lnTo>
                      <a:pt x="145" y="73"/>
                    </a:lnTo>
                    <a:lnTo>
                      <a:pt x="145" y="73"/>
                    </a:lnTo>
                    <a:lnTo>
                      <a:pt x="145" y="73"/>
                    </a:lnTo>
                    <a:lnTo>
                      <a:pt x="145" y="76"/>
                    </a:lnTo>
                    <a:lnTo>
                      <a:pt x="142" y="76"/>
                    </a:lnTo>
                    <a:lnTo>
                      <a:pt x="142" y="76"/>
                    </a:lnTo>
                    <a:lnTo>
                      <a:pt x="142" y="76"/>
                    </a:lnTo>
                    <a:lnTo>
                      <a:pt x="142" y="76"/>
                    </a:lnTo>
                    <a:lnTo>
                      <a:pt x="142" y="76"/>
                    </a:lnTo>
                    <a:lnTo>
                      <a:pt x="140" y="76"/>
                    </a:lnTo>
                    <a:lnTo>
                      <a:pt x="140" y="76"/>
                    </a:lnTo>
                    <a:lnTo>
                      <a:pt x="140" y="76"/>
                    </a:lnTo>
                    <a:lnTo>
                      <a:pt x="138" y="76"/>
                    </a:lnTo>
                    <a:lnTo>
                      <a:pt x="138" y="76"/>
                    </a:lnTo>
                    <a:lnTo>
                      <a:pt x="138" y="76"/>
                    </a:lnTo>
                    <a:lnTo>
                      <a:pt x="138" y="73"/>
                    </a:lnTo>
                    <a:lnTo>
                      <a:pt x="138" y="73"/>
                    </a:lnTo>
                    <a:lnTo>
                      <a:pt x="138" y="73"/>
                    </a:lnTo>
                    <a:lnTo>
                      <a:pt x="138" y="71"/>
                    </a:lnTo>
                    <a:lnTo>
                      <a:pt x="138" y="71"/>
                    </a:lnTo>
                    <a:lnTo>
                      <a:pt x="138" y="71"/>
                    </a:lnTo>
                    <a:lnTo>
                      <a:pt x="138" y="71"/>
                    </a:lnTo>
                    <a:lnTo>
                      <a:pt x="138" y="69"/>
                    </a:lnTo>
                    <a:lnTo>
                      <a:pt x="138" y="69"/>
                    </a:lnTo>
                    <a:lnTo>
                      <a:pt x="138" y="66"/>
                    </a:lnTo>
                    <a:lnTo>
                      <a:pt x="135" y="66"/>
                    </a:lnTo>
                    <a:lnTo>
                      <a:pt x="135" y="66"/>
                    </a:lnTo>
                    <a:lnTo>
                      <a:pt x="135" y="66"/>
                    </a:lnTo>
                    <a:lnTo>
                      <a:pt x="135" y="66"/>
                    </a:lnTo>
                    <a:lnTo>
                      <a:pt x="135" y="66"/>
                    </a:lnTo>
                    <a:lnTo>
                      <a:pt x="133" y="66"/>
                    </a:lnTo>
                    <a:lnTo>
                      <a:pt x="133" y="69"/>
                    </a:lnTo>
                    <a:lnTo>
                      <a:pt x="133" y="69"/>
                    </a:lnTo>
                    <a:lnTo>
                      <a:pt x="133" y="69"/>
                    </a:lnTo>
                    <a:lnTo>
                      <a:pt x="131" y="69"/>
                    </a:lnTo>
                    <a:lnTo>
                      <a:pt x="131" y="69"/>
                    </a:lnTo>
                    <a:lnTo>
                      <a:pt x="131" y="71"/>
                    </a:lnTo>
                    <a:lnTo>
                      <a:pt x="131" y="71"/>
                    </a:lnTo>
                    <a:lnTo>
                      <a:pt x="131" y="71"/>
                    </a:lnTo>
                    <a:lnTo>
                      <a:pt x="128" y="71"/>
                    </a:lnTo>
                    <a:lnTo>
                      <a:pt x="128" y="71"/>
                    </a:lnTo>
                    <a:lnTo>
                      <a:pt x="126" y="71"/>
                    </a:lnTo>
                    <a:lnTo>
                      <a:pt x="126" y="71"/>
                    </a:lnTo>
                    <a:lnTo>
                      <a:pt x="126" y="71"/>
                    </a:lnTo>
                    <a:lnTo>
                      <a:pt x="123" y="71"/>
                    </a:lnTo>
                    <a:lnTo>
                      <a:pt x="123" y="71"/>
                    </a:lnTo>
                    <a:lnTo>
                      <a:pt x="123" y="71"/>
                    </a:lnTo>
                    <a:lnTo>
                      <a:pt x="123" y="71"/>
                    </a:lnTo>
                    <a:lnTo>
                      <a:pt x="121" y="71"/>
                    </a:lnTo>
                    <a:lnTo>
                      <a:pt x="121" y="71"/>
                    </a:lnTo>
                    <a:lnTo>
                      <a:pt x="121" y="69"/>
                    </a:lnTo>
                    <a:lnTo>
                      <a:pt x="119" y="69"/>
                    </a:lnTo>
                    <a:lnTo>
                      <a:pt x="119" y="71"/>
                    </a:lnTo>
                    <a:lnTo>
                      <a:pt x="119" y="71"/>
                    </a:lnTo>
                    <a:lnTo>
                      <a:pt x="119" y="71"/>
                    </a:lnTo>
                    <a:lnTo>
                      <a:pt x="119" y="73"/>
                    </a:lnTo>
                    <a:lnTo>
                      <a:pt x="119" y="73"/>
                    </a:lnTo>
                    <a:lnTo>
                      <a:pt x="119" y="73"/>
                    </a:lnTo>
                    <a:lnTo>
                      <a:pt x="121" y="73"/>
                    </a:lnTo>
                    <a:lnTo>
                      <a:pt x="121" y="76"/>
                    </a:lnTo>
                    <a:lnTo>
                      <a:pt x="119" y="76"/>
                    </a:lnTo>
                    <a:lnTo>
                      <a:pt x="119" y="76"/>
                    </a:lnTo>
                    <a:lnTo>
                      <a:pt x="119" y="76"/>
                    </a:lnTo>
                    <a:lnTo>
                      <a:pt x="116" y="76"/>
                    </a:lnTo>
                    <a:lnTo>
                      <a:pt x="116" y="76"/>
                    </a:lnTo>
                    <a:lnTo>
                      <a:pt x="116" y="76"/>
                    </a:lnTo>
                    <a:lnTo>
                      <a:pt x="116" y="76"/>
                    </a:lnTo>
                    <a:lnTo>
                      <a:pt x="114" y="76"/>
                    </a:lnTo>
                    <a:lnTo>
                      <a:pt x="114" y="76"/>
                    </a:lnTo>
                    <a:lnTo>
                      <a:pt x="114" y="76"/>
                    </a:lnTo>
                    <a:lnTo>
                      <a:pt x="114" y="78"/>
                    </a:lnTo>
                    <a:lnTo>
                      <a:pt x="112" y="78"/>
                    </a:lnTo>
                    <a:lnTo>
                      <a:pt x="112" y="78"/>
                    </a:lnTo>
                    <a:lnTo>
                      <a:pt x="112" y="78"/>
                    </a:lnTo>
                    <a:lnTo>
                      <a:pt x="112" y="80"/>
                    </a:lnTo>
                    <a:lnTo>
                      <a:pt x="112" y="80"/>
                    </a:lnTo>
                    <a:lnTo>
                      <a:pt x="109" y="80"/>
                    </a:lnTo>
                    <a:lnTo>
                      <a:pt x="109" y="80"/>
                    </a:lnTo>
                    <a:lnTo>
                      <a:pt x="109" y="80"/>
                    </a:lnTo>
                    <a:lnTo>
                      <a:pt x="109" y="80"/>
                    </a:lnTo>
                    <a:lnTo>
                      <a:pt x="109" y="80"/>
                    </a:lnTo>
                    <a:lnTo>
                      <a:pt x="107" y="80"/>
                    </a:lnTo>
                    <a:lnTo>
                      <a:pt x="107" y="80"/>
                    </a:lnTo>
                    <a:lnTo>
                      <a:pt x="105" y="80"/>
                    </a:lnTo>
                    <a:lnTo>
                      <a:pt x="105" y="80"/>
                    </a:lnTo>
                    <a:lnTo>
                      <a:pt x="105" y="80"/>
                    </a:lnTo>
                    <a:lnTo>
                      <a:pt x="105" y="80"/>
                    </a:lnTo>
                    <a:lnTo>
                      <a:pt x="102" y="80"/>
                    </a:lnTo>
                    <a:lnTo>
                      <a:pt x="102" y="80"/>
                    </a:lnTo>
                    <a:lnTo>
                      <a:pt x="102" y="83"/>
                    </a:lnTo>
                    <a:lnTo>
                      <a:pt x="102" y="83"/>
                    </a:lnTo>
                    <a:lnTo>
                      <a:pt x="102" y="83"/>
                    </a:lnTo>
                    <a:lnTo>
                      <a:pt x="102" y="85"/>
                    </a:lnTo>
                    <a:lnTo>
                      <a:pt x="100" y="85"/>
                    </a:lnTo>
                    <a:lnTo>
                      <a:pt x="100" y="85"/>
                    </a:lnTo>
                    <a:lnTo>
                      <a:pt x="100" y="85"/>
                    </a:lnTo>
                    <a:lnTo>
                      <a:pt x="100" y="85"/>
                    </a:lnTo>
                    <a:lnTo>
                      <a:pt x="100" y="88"/>
                    </a:lnTo>
                    <a:lnTo>
                      <a:pt x="97" y="88"/>
                    </a:lnTo>
                    <a:lnTo>
                      <a:pt x="97" y="88"/>
                    </a:lnTo>
                    <a:lnTo>
                      <a:pt x="97" y="90"/>
                    </a:lnTo>
                    <a:lnTo>
                      <a:pt x="100" y="90"/>
                    </a:lnTo>
                    <a:lnTo>
                      <a:pt x="100" y="90"/>
                    </a:lnTo>
                    <a:lnTo>
                      <a:pt x="100" y="90"/>
                    </a:lnTo>
                    <a:lnTo>
                      <a:pt x="100" y="92"/>
                    </a:lnTo>
                    <a:lnTo>
                      <a:pt x="100" y="92"/>
                    </a:lnTo>
                    <a:lnTo>
                      <a:pt x="102" y="92"/>
                    </a:lnTo>
                    <a:lnTo>
                      <a:pt x="102" y="95"/>
                    </a:lnTo>
                    <a:lnTo>
                      <a:pt x="100" y="95"/>
                    </a:lnTo>
                    <a:lnTo>
                      <a:pt x="100" y="95"/>
                    </a:lnTo>
                    <a:lnTo>
                      <a:pt x="100" y="95"/>
                    </a:lnTo>
                    <a:lnTo>
                      <a:pt x="100" y="95"/>
                    </a:lnTo>
                    <a:lnTo>
                      <a:pt x="100" y="97"/>
                    </a:lnTo>
                    <a:lnTo>
                      <a:pt x="97" y="97"/>
                    </a:lnTo>
                    <a:lnTo>
                      <a:pt x="97" y="97"/>
                    </a:lnTo>
                    <a:lnTo>
                      <a:pt x="97" y="97"/>
                    </a:lnTo>
                    <a:lnTo>
                      <a:pt x="95" y="97"/>
                    </a:lnTo>
                    <a:lnTo>
                      <a:pt x="95" y="97"/>
                    </a:lnTo>
                    <a:lnTo>
                      <a:pt x="95" y="97"/>
                    </a:lnTo>
                    <a:lnTo>
                      <a:pt x="93" y="97"/>
                    </a:lnTo>
                    <a:lnTo>
                      <a:pt x="93" y="97"/>
                    </a:lnTo>
                    <a:lnTo>
                      <a:pt x="90" y="97"/>
                    </a:lnTo>
                    <a:lnTo>
                      <a:pt x="90" y="97"/>
                    </a:lnTo>
                    <a:lnTo>
                      <a:pt x="90" y="97"/>
                    </a:lnTo>
                    <a:lnTo>
                      <a:pt x="88" y="97"/>
                    </a:lnTo>
                    <a:lnTo>
                      <a:pt x="88" y="97"/>
                    </a:lnTo>
                    <a:lnTo>
                      <a:pt x="88" y="97"/>
                    </a:lnTo>
                    <a:lnTo>
                      <a:pt x="88" y="99"/>
                    </a:lnTo>
                    <a:lnTo>
                      <a:pt x="86" y="99"/>
                    </a:lnTo>
                    <a:lnTo>
                      <a:pt x="86" y="99"/>
                    </a:lnTo>
                    <a:lnTo>
                      <a:pt x="86" y="99"/>
                    </a:lnTo>
                    <a:lnTo>
                      <a:pt x="83" y="99"/>
                    </a:lnTo>
                    <a:lnTo>
                      <a:pt x="83" y="99"/>
                    </a:lnTo>
                    <a:lnTo>
                      <a:pt x="83" y="99"/>
                    </a:lnTo>
                    <a:lnTo>
                      <a:pt x="83" y="99"/>
                    </a:lnTo>
                    <a:lnTo>
                      <a:pt x="81" y="99"/>
                    </a:lnTo>
                    <a:lnTo>
                      <a:pt x="81" y="99"/>
                    </a:lnTo>
                    <a:lnTo>
                      <a:pt x="78" y="99"/>
                    </a:lnTo>
                    <a:lnTo>
                      <a:pt x="78" y="99"/>
                    </a:lnTo>
                    <a:lnTo>
                      <a:pt x="78" y="102"/>
                    </a:lnTo>
                    <a:lnTo>
                      <a:pt x="78" y="102"/>
                    </a:lnTo>
                    <a:lnTo>
                      <a:pt x="78" y="99"/>
                    </a:lnTo>
                    <a:lnTo>
                      <a:pt x="76" y="99"/>
                    </a:lnTo>
                    <a:lnTo>
                      <a:pt x="76" y="99"/>
                    </a:lnTo>
                    <a:lnTo>
                      <a:pt x="76" y="99"/>
                    </a:lnTo>
                    <a:lnTo>
                      <a:pt x="76" y="99"/>
                    </a:lnTo>
                    <a:lnTo>
                      <a:pt x="74" y="99"/>
                    </a:lnTo>
                    <a:lnTo>
                      <a:pt x="74" y="99"/>
                    </a:lnTo>
                    <a:lnTo>
                      <a:pt x="71" y="99"/>
                    </a:lnTo>
                    <a:lnTo>
                      <a:pt x="71" y="99"/>
                    </a:lnTo>
                    <a:lnTo>
                      <a:pt x="71" y="99"/>
                    </a:lnTo>
                    <a:lnTo>
                      <a:pt x="71" y="99"/>
                    </a:lnTo>
                    <a:lnTo>
                      <a:pt x="71" y="99"/>
                    </a:lnTo>
                    <a:lnTo>
                      <a:pt x="69" y="99"/>
                    </a:lnTo>
                    <a:lnTo>
                      <a:pt x="69" y="99"/>
                    </a:lnTo>
                    <a:lnTo>
                      <a:pt x="69" y="99"/>
                    </a:lnTo>
                    <a:lnTo>
                      <a:pt x="69" y="99"/>
                    </a:lnTo>
                    <a:lnTo>
                      <a:pt x="67" y="99"/>
                    </a:lnTo>
                    <a:lnTo>
                      <a:pt x="67" y="99"/>
                    </a:lnTo>
                    <a:lnTo>
                      <a:pt x="67" y="102"/>
                    </a:lnTo>
                    <a:lnTo>
                      <a:pt x="64" y="102"/>
                    </a:lnTo>
                    <a:lnTo>
                      <a:pt x="64" y="102"/>
                    </a:lnTo>
                    <a:lnTo>
                      <a:pt x="64" y="104"/>
                    </a:lnTo>
                    <a:lnTo>
                      <a:pt x="64" y="104"/>
                    </a:lnTo>
                    <a:lnTo>
                      <a:pt x="64" y="104"/>
                    </a:lnTo>
                    <a:lnTo>
                      <a:pt x="64" y="104"/>
                    </a:lnTo>
                    <a:lnTo>
                      <a:pt x="64" y="104"/>
                    </a:lnTo>
                    <a:lnTo>
                      <a:pt x="64" y="102"/>
                    </a:lnTo>
                    <a:lnTo>
                      <a:pt x="62" y="102"/>
                    </a:lnTo>
                    <a:lnTo>
                      <a:pt x="62" y="102"/>
                    </a:lnTo>
                    <a:lnTo>
                      <a:pt x="62" y="102"/>
                    </a:lnTo>
                    <a:lnTo>
                      <a:pt x="62" y="102"/>
                    </a:lnTo>
                    <a:lnTo>
                      <a:pt x="62" y="99"/>
                    </a:lnTo>
                    <a:lnTo>
                      <a:pt x="60" y="99"/>
                    </a:lnTo>
                    <a:lnTo>
                      <a:pt x="60" y="99"/>
                    </a:lnTo>
                    <a:lnTo>
                      <a:pt x="60" y="99"/>
                    </a:lnTo>
                    <a:lnTo>
                      <a:pt x="60" y="99"/>
                    </a:lnTo>
                    <a:lnTo>
                      <a:pt x="57" y="99"/>
                    </a:lnTo>
                    <a:lnTo>
                      <a:pt x="57" y="102"/>
                    </a:lnTo>
                    <a:lnTo>
                      <a:pt x="57" y="102"/>
                    </a:lnTo>
                    <a:lnTo>
                      <a:pt x="57" y="102"/>
                    </a:lnTo>
                    <a:lnTo>
                      <a:pt x="55" y="102"/>
                    </a:lnTo>
                    <a:lnTo>
                      <a:pt x="55" y="102"/>
                    </a:lnTo>
                    <a:lnTo>
                      <a:pt x="55" y="102"/>
                    </a:lnTo>
                    <a:lnTo>
                      <a:pt x="55" y="102"/>
                    </a:lnTo>
                    <a:lnTo>
                      <a:pt x="52" y="102"/>
                    </a:lnTo>
                    <a:lnTo>
                      <a:pt x="52" y="99"/>
                    </a:lnTo>
                    <a:lnTo>
                      <a:pt x="52" y="99"/>
                    </a:lnTo>
                    <a:lnTo>
                      <a:pt x="55" y="99"/>
                    </a:lnTo>
                    <a:lnTo>
                      <a:pt x="55" y="97"/>
                    </a:lnTo>
                    <a:lnTo>
                      <a:pt x="55" y="97"/>
                    </a:lnTo>
                    <a:lnTo>
                      <a:pt x="52" y="97"/>
                    </a:lnTo>
                    <a:lnTo>
                      <a:pt x="52" y="97"/>
                    </a:lnTo>
                    <a:lnTo>
                      <a:pt x="52" y="97"/>
                    </a:lnTo>
                    <a:lnTo>
                      <a:pt x="50" y="97"/>
                    </a:lnTo>
                    <a:lnTo>
                      <a:pt x="50" y="97"/>
                    </a:lnTo>
                    <a:lnTo>
                      <a:pt x="50" y="97"/>
                    </a:lnTo>
                    <a:lnTo>
                      <a:pt x="50" y="95"/>
                    </a:lnTo>
                    <a:lnTo>
                      <a:pt x="50" y="95"/>
                    </a:lnTo>
                    <a:lnTo>
                      <a:pt x="50" y="95"/>
                    </a:lnTo>
                    <a:lnTo>
                      <a:pt x="48" y="95"/>
                    </a:lnTo>
                    <a:lnTo>
                      <a:pt x="48" y="95"/>
                    </a:lnTo>
                    <a:lnTo>
                      <a:pt x="45" y="95"/>
                    </a:lnTo>
                    <a:lnTo>
                      <a:pt x="45" y="95"/>
                    </a:lnTo>
                    <a:lnTo>
                      <a:pt x="45" y="95"/>
                    </a:lnTo>
                    <a:lnTo>
                      <a:pt x="45" y="95"/>
                    </a:lnTo>
                    <a:lnTo>
                      <a:pt x="43" y="95"/>
                    </a:lnTo>
                    <a:lnTo>
                      <a:pt x="43" y="95"/>
                    </a:lnTo>
                    <a:lnTo>
                      <a:pt x="43" y="95"/>
                    </a:lnTo>
                    <a:lnTo>
                      <a:pt x="43" y="95"/>
                    </a:lnTo>
                    <a:lnTo>
                      <a:pt x="41" y="95"/>
                    </a:lnTo>
                    <a:lnTo>
                      <a:pt x="41" y="95"/>
                    </a:lnTo>
                    <a:lnTo>
                      <a:pt x="38" y="95"/>
                    </a:lnTo>
                    <a:lnTo>
                      <a:pt x="38" y="97"/>
                    </a:lnTo>
                    <a:lnTo>
                      <a:pt x="38" y="97"/>
                    </a:lnTo>
                    <a:lnTo>
                      <a:pt x="38" y="97"/>
                    </a:lnTo>
                    <a:lnTo>
                      <a:pt x="38" y="97"/>
                    </a:lnTo>
                    <a:lnTo>
                      <a:pt x="36" y="97"/>
                    </a:lnTo>
                    <a:lnTo>
                      <a:pt x="36" y="99"/>
                    </a:lnTo>
                    <a:lnTo>
                      <a:pt x="36" y="99"/>
                    </a:lnTo>
                    <a:lnTo>
                      <a:pt x="36" y="99"/>
                    </a:lnTo>
                    <a:lnTo>
                      <a:pt x="34" y="99"/>
                    </a:lnTo>
                    <a:lnTo>
                      <a:pt x="34" y="99"/>
                    </a:lnTo>
                    <a:lnTo>
                      <a:pt x="31" y="99"/>
                    </a:lnTo>
                    <a:lnTo>
                      <a:pt x="31" y="97"/>
                    </a:lnTo>
                    <a:lnTo>
                      <a:pt x="31" y="97"/>
                    </a:lnTo>
                    <a:lnTo>
                      <a:pt x="31" y="95"/>
                    </a:lnTo>
                    <a:lnTo>
                      <a:pt x="31" y="95"/>
                    </a:lnTo>
                    <a:lnTo>
                      <a:pt x="31" y="95"/>
                    </a:lnTo>
                    <a:lnTo>
                      <a:pt x="31" y="95"/>
                    </a:lnTo>
                    <a:lnTo>
                      <a:pt x="31" y="95"/>
                    </a:lnTo>
                    <a:lnTo>
                      <a:pt x="29" y="95"/>
                    </a:lnTo>
                    <a:lnTo>
                      <a:pt x="29" y="95"/>
                    </a:lnTo>
                    <a:lnTo>
                      <a:pt x="29" y="95"/>
                    </a:lnTo>
                    <a:lnTo>
                      <a:pt x="29" y="92"/>
                    </a:lnTo>
                    <a:lnTo>
                      <a:pt x="26" y="92"/>
                    </a:lnTo>
                    <a:lnTo>
                      <a:pt x="26" y="95"/>
                    </a:lnTo>
                    <a:lnTo>
                      <a:pt x="26" y="95"/>
                    </a:lnTo>
                    <a:lnTo>
                      <a:pt x="24" y="95"/>
                    </a:lnTo>
                    <a:lnTo>
                      <a:pt x="24" y="95"/>
                    </a:lnTo>
                    <a:lnTo>
                      <a:pt x="24" y="95"/>
                    </a:lnTo>
                    <a:lnTo>
                      <a:pt x="24" y="95"/>
                    </a:lnTo>
                    <a:lnTo>
                      <a:pt x="22" y="95"/>
                    </a:lnTo>
                    <a:lnTo>
                      <a:pt x="22" y="95"/>
                    </a:lnTo>
                    <a:lnTo>
                      <a:pt x="22" y="95"/>
                    </a:lnTo>
                    <a:lnTo>
                      <a:pt x="19" y="95"/>
                    </a:lnTo>
                    <a:lnTo>
                      <a:pt x="19" y="95"/>
                    </a:lnTo>
                    <a:lnTo>
                      <a:pt x="19" y="95"/>
                    </a:lnTo>
                    <a:lnTo>
                      <a:pt x="17" y="95"/>
                    </a:lnTo>
                    <a:lnTo>
                      <a:pt x="17" y="95"/>
                    </a:lnTo>
                    <a:lnTo>
                      <a:pt x="17" y="95"/>
                    </a:lnTo>
                    <a:lnTo>
                      <a:pt x="17" y="95"/>
                    </a:lnTo>
                    <a:lnTo>
                      <a:pt x="15" y="95"/>
                    </a:lnTo>
                    <a:lnTo>
                      <a:pt x="15" y="95"/>
                    </a:lnTo>
                    <a:lnTo>
                      <a:pt x="15" y="95"/>
                    </a:lnTo>
                    <a:lnTo>
                      <a:pt x="15" y="95"/>
                    </a:lnTo>
                    <a:lnTo>
                      <a:pt x="12" y="95"/>
                    </a:lnTo>
                    <a:lnTo>
                      <a:pt x="12" y="95"/>
                    </a:lnTo>
                    <a:lnTo>
                      <a:pt x="12" y="95"/>
                    </a:lnTo>
                    <a:lnTo>
                      <a:pt x="12" y="95"/>
                    </a:lnTo>
                    <a:lnTo>
                      <a:pt x="10" y="95"/>
                    </a:lnTo>
                    <a:lnTo>
                      <a:pt x="10" y="95"/>
                    </a:lnTo>
                    <a:lnTo>
                      <a:pt x="10" y="95"/>
                    </a:lnTo>
                    <a:lnTo>
                      <a:pt x="7" y="95"/>
                    </a:lnTo>
                    <a:lnTo>
                      <a:pt x="7" y="95"/>
                    </a:lnTo>
                    <a:lnTo>
                      <a:pt x="7" y="95"/>
                    </a:lnTo>
                    <a:lnTo>
                      <a:pt x="5" y="95"/>
                    </a:lnTo>
                    <a:lnTo>
                      <a:pt x="5" y="95"/>
                    </a:lnTo>
                    <a:lnTo>
                      <a:pt x="5" y="95"/>
                    </a:lnTo>
                    <a:lnTo>
                      <a:pt x="3" y="95"/>
                    </a:lnTo>
                    <a:lnTo>
                      <a:pt x="3" y="95"/>
                    </a:lnTo>
                    <a:lnTo>
                      <a:pt x="3" y="95"/>
                    </a:lnTo>
                    <a:lnTo>
                      <a:pt x="3" y="95"/>
                    </a:lnTo>
                    <a:lnTo>
                      <a:pt x="3" y="92"/>
                    </a:lnTo>
                    <a:lnTo>
                      <a:pt x="3" y="92"/>
                    </a:lnTo>
                    <a:lnTo>
                      <a:pt x="3" y="90"/>
                    </a:lnTo>
                    <a:lnTo>
                      <a:pt x="0" y="90"/>
                    </a:lnTo>
                    <a:lnTo>
                      <a:pt x="0" y="90"/>
                    </a:lnTo>
                    <a:lnTo>
                      <a:pt x="0" y="88"/>
                    </a:lnTo>
                    <a:lnTo>
                      <a:pt x="0" y="88"/>
                    </a:lnTo>
                    <a:lnTo>
                      <a:pt x="0" y="85"/>
                    </a:lnTo>
                    <a:lnTo>
                      <a:pt x="3" y="85"/>
                    </a:lnTo>
                    <a:lnTo>
                      <a:pt x="3" y="85"/>
                    </a:lnTo>
                    <a:lnTo>
                      <a:pt x="3" y="85"/>
                    </a:lnTo>
                    <a:lnTo>
                      <a:pt x="3" y="83"/>
                    </a:lnTo>
                    <a:lnTo>
                      <a:pt x="3" y="83"/>
                    </a:lnTo>
                    <a:lnTo>
                      <a:pt x="3" y="85"/>
                    </a:lnTo>
                    <a:lnTo>
                      <a:pt x="3" y="85"/>
                    </a:lnTo>
                    <a:lnTo>
                      <a:pt x="3" y="85"/>
                    </a:lnTo>
                    <a:lnTo>
                      <a:pt x="5" y="85"/>
                    </a:lnTo>
                    <a:lnTo>
                      <a:pt x="5" y="85"/>
                    </a:lnTo>
                    <a:lnTo>
                      <a:pt x="5" y="85"/>
                    </a:lnTo>
                    <a:lnTo>
                      <a:pt x="5" y="85"/>
                    </a:lnTo>
                    <a:lnTo>
                      <a:pt x="5" y="83"/>
                    </a:lnTo>
                    <a:lnTo>
                      <a:pt x="5" y="83"/>
                    </a:lnTo>
                    <a:lnTo>
                      <a:pt x="5" y="83"/>
                    </a:lnTo>
                    <a:lnTo>
                      <a:pt x="5" y="80"/>
                    </a:lnTo>
                    <a:lnTo>
                      <a:pt x="5" y="80"/>
                    </a:lnTo>
                    <a:lnTo>
                      <a:pt x="7" y="80"/>
                    </a:lnTo>
                    <a:lnTo>
                      <a:pt x="7" y="80"/>
                    </a:lnTo>
                    <a:lnTo>
                      <a:pt x="7" y="80"/>
                    </a:lnTo>
                    <a:lnTo>
                      <a:pt x="10" y="80"/>
                    </a:lnTo>
                    <a:lnTo>
                      <a:pt x="10" y="80"/>
                    </a:lnTo>
                    <a:lnTo>
                      <a:pt x="10" y="80"/>
                    </a:lnTo>
                    <a:lnTo>
                      <a:pt x="10" y="78"/>
                    </a:lnTo>
                    <a:lnTo>
                      <a:pt x="12" y="78"/>
                    </a:lnTo>
                    <a:lnTo>
                      <a:pt x="12" y="78"/>
                    </a:lnTo>
                    <a:lnTo>
                      <a:pt x="12" y="78"/>
                    </a:lnTo>
                    <a:lnTo>
                      <a:pt x="15" y="78"/>
                    </a:lnTo>
                    <a:lnTo>
                      <a:pt x="15" y="78"/>
                    </a:lnTo>
                    <a:lnTo>
                      <a:pt x="15" y="78"/>
                    </a:lnTo>
                    <a:lnTo>
                      <a:pt x="17" y="78"/>
                    </a:lnTo>
                    <a:lnTo>
                      <a:pt x="17" y="76"/>
                    </a:lnTo>
                    <a:lnTo>
                      <a:pt x="17" y="76"/>
                    </a:lnTo>
                    <a:lnTo>
                      <a:pt x="17" y="78"/>
                    </a:lnTo>
                    <a:lnTo>
                      <a:pt x="17" y="78"/>
                    </a:lnTo>
                    <a:lnTo>
                      <a:pt x="19" y="78"/>
                    </a:lnTo>
                    <a:lnTo>
                      <a:pt x="19" y="78"/>
                    </a:lnTo>
                    <a:lnTo>
                      <a:pt x="19" y="78"/>
                    </a:lnTo>
                    <a:lnTo>
                      <a:pt x="19" y="80"/>
                    </a:lnTo>
                    <a:lnTo>
                      <a:pt x="19" y="80"/>
                    </a:lnTo>
                    <a:lnTo>
                      <a:pt x="22" y="80"/>
                    </a:lnTo>
                    <a:lnTo>
                      <a:pt x="22" y="80"/>
                    </a:lnTo>
                    <a:lnTo>
                      <a:pt x="24" y="80"/>
                    </a:lnTo>
                    <a:lnTo>
                      <a:pt x="24" y="80"/>
                    </a:lnTo>
                    <a:lnTo>
                      <a:pt x="24" y="80"/>
                    </a:lnTo>
                    <a:lnTo>
                      <a:pt x="24" y="80"/>
                    </a:lnTo>
                    <a:lnTo>
                      <a:pt x="24" y="83"/>
                    </a:lnTo>
                    <a:lnTo>
                      <a:pt x="26" y="83"/>
                    </a:lnTo>
                    <a:lnTo>
                      <a:pt x="26" y="83"/>
                    </a:lnTo>
                    <a:lnTo>
                      <a:pt x="29" y="83"/>
                    </a:lnTo>
                    <a:lnTo>
                      <a:pt x="29" y="83"/>
                    </a:lnTo>
                    <a:lnTo>
                      <a:pt x="26" y="83"/>
                    </a:lnTo>
                    <a:lnTo>
                      <a:pt x="26" y="85"/>
                    </a:lnTo>
                    <a:lnTo>
                      <a:pt x="26" y="85"/>
                    </a:lnTo>
                    <a:lnTo>
                      <a:pt x="26" y="85"/>
                    </a:lnTo>
                    <a:lnTo>
                      <a:pt x="26" y="85"/>
                    </a:lnTo>
                    <a:lnTo>
                      <a:pt x="29" y="85"/>
                    </a:lnTo>
                    <a:lnTo>
                      <a:pt x="29" y="85"/>
                    </a:lnTo>
                    <a:lnTo>
                      <a:pt x="29" y="85"/>
                    </a:lnTo>
                    <a:lnTo>
                      <a:pt x="29" y="85"/>
                    </a:lnTo>
                    <a:lnTo>
                      <a:pt x="29" y="83"/>
                    </a:lnTo>
                    <a:lnTo>
                      <a:pt x="31" y="83"/>
                    </a:lnTo>
                    <a:lnTo>
                      <a:pt x="31" y="83"/>
                    </a:lnTo>
                    <a:lnTo>
                      <a:pt x="31" y="80"/>
                    </a:lnTo>
                    <a:lnTo>
                      <a:pt x="31" y="80"/>
                    </a:lnTo>
                    <a:lnTo>
                      <a:pt x="31" y="80"/>
                    </a:lnTo>
                    <a:lnTo>
                      <a:pt x="34" y="80"/>
                    </a:lnTo>
                    <a:lnTo>
                      <a:pt x="34" y="80"/>
                    </a:lnTo>
                    <a:lnTo>
                      <a:pt x="34" y="80"/>
                    </a:lnTo>
                    <a:lnTo>
                      <a:pt x="34" y="78"/>
                    </a:lnTo>
                    <a:lnTo>
                      <a:pt x="36" y="78"/>
                    </a:lnTo>
                    <a:lnTo>
                      <a:pt x="36" y="78"/>
                    </a:lnTo>
                    <a:lnTo>
                      <a:pt x="36" y="78"/>
                    </a:lnTo>
                    <a:lnTo>
                      <a:pt x="36" y="78"/>
                    </a:lnTo>
                    <a:lnTo>
                      <a:pt x="36" y="76"/>
                    </a:lnTo>
                    <a:lnTo>
                      <a:pt x="38" y="76"/>
                    </a:lnTo>
                    <a:lnTo>
                      <a:pt x="38" y="76"/>
                    </a:lnTo>
                    <a:lnTo>
                      <a:pt x="38" y="76"/>
                    </a:lnTo>
                    <a:lnTo>
                      <a:pt x="38" y="76"/>
                    </a:lnTo>
                    <a:lnTo>
                      <a:pt x="41" y="76"/>
                    </a:lnTo>
                    <a:lnTo>
                      <a:pt x="41" y="76"/>
                    </a:lnTo>
                    <a:lnTo>
                      <a:pt x="41" y="76"/>
                    </a:lnTo>
                    <a:lnTo>
                      <a:pt x="43" y="76"/>
                    </a:lnTo>
                    <a:lnTo>
                      <a:pt x="43" y="76"/>
                    </a:lnTo>
                    <a:lnTo>
                      <a:pt x="43" y="76"/>
                    </a:lnTo>
                    <a:lnTo>
                      <a:pt x="43" y="76"/>
                    </a:lnTo>
                    <a:lnTo>
                      <a:pt x="45" y="76"/>
                    </a:lnTo>
                    <a:lnTo>
                      <a:pt x="45" y="76"/>
                    </a:lnTo>
                    <a:lnTo>
                      <a:pt x="45" y="76"/>
                    </a:lnTo>
                    <a:lnTo>
                      <a:pt x="45" y="76"/>
                    </a:lnTo>
                    <a:lnTo>
                      <a:pt x="48" y="76"/>
                    </a:lnTo>
                    <a:lnTo>
                      <a:pt x="48" y="76"/>
                    </a:lnTo>
                    <a:lnTo>
                      <a:pt x="48" y="78"/>
                    </a:lnTo>
                    <a:lnTo>
                      <a:pt x="50" y="78"/>
                    </a:lnTo>
                    <a:lnTo>
                      <a:pt x="50" y="78"/>
                    </a:lnTo>
                    <a:lnTo>
                      <a:pt x="50" y="78"/>
                    </a:lnTo>
                    <a:lnTo>
                      <a:pt x="50" y="76"/>
                    </a:lnTo>
                    <a:lnTo>
                      <a:pt x="52" y="76"/>
                    </a:lnTo>
                    <a:lnTo>
                      <a:pt x="52" y="78"/>
                    </a:lnTo>
                    <a:lnTo>
                      <a:pt x="52" y="78"/>
                    </a:lnTo>
                    <a:lnTo>
                      <a:pt x="52" y="78"/>
                    </a:lnTo>
                    <a:lnTo>
                      <a:pt x="52" y="78"/>
                    </a:lnTo>
                    <a:lnTo>
                      <a:pt x="55" y="78"/>
                    </a:lnTo>
                    <a:lnTo>
                      <a:pt x="55" y="78"/>
                    </a:lnTo>
                    <a:lnTo>
                      <a:pt x="55" y="78"/>
                    </a:lnTo>
                    <a:lnTo>
                      <a:pt x="55" y="76"/>
                    </a:lnTo>
                    <a:lnTo>
                      <a:pt x="57" y="76"/>
                    </a:lnTo>
                    <a:lnTo>
                      <a:pt x="57" y="76"/>
                    </a:lnTo>
                    <a:lnTo>
                      <a:pt x="57" y="78"/>
                    </a:lnTo>
                    <a:lnTo>
                      <a:pt x="57" y="78"/>
                    </a:lnTo>
                    <a:lnTo>
                      <a:pt x="57" y="76"/>
                    </a:lnTo>
                    <a:lnTo>
                      <a:pt x="60" y="76"/>
                    </a:lnTo>
                    <a:lnTo>
                      <a:pt x="60" y="76"/>
                    </a:lnTo>
                    <a:lnTo>
                      <a:pt x="57" y="76"/>
                    </a:lnTo>
                    <a:lnTo>
                      <a:pt x="57" y="76"/>
                    </a:lnTo>
                    <a:lnTo>
                      <a:pt x="60" y="76"/>
                    </a:lnTo>
                    <a:lnTo>
                      <a:pt x="60" y="73"/>
                    </a:lnTo>
                    <a:lnTo>
                      <a:pt x="60" y="73"/>
                    </a:lnTo>
                    <a:lnTo>
                      <a:pt x="62" y="73"/>
                    </a:lnTo>
                    <a:lnTo>
                      <a:pt x="62" y="73"/>
                    </a:lnTo>
                    <a:lnTo>
                      <a:pt x="62" y="71"/>
                    </a:lnTo>
                    <a:lnTo>
                      <a:pt x="62" y="71"/>
                    </a:lnTo>
                    <a:lnTo>
                      <a:pt x="62" y="71"/>
                    </a:lnTo>
                    <a:lnTo>
                      <a:pt x="62" y="71"/>
                    </a:lnTo>
                    <a:lnTo>
                      <a:pt x="64" y="71"/>
                    </a:lnTo>
                    <a:lnTo>
                      <a:pt x="64" y="71"/>
                    </a:lnTo>
                    <a:lnTo>
                      <a:pt x="64" y="71"/>
                    </a:lnTo>
                    <a:lnTo>
                      <a:pt x="64" y="71"/>
                    </a:lnTo>
                    <a:lnTo>
                      <a:pt x="67" y="71"/>
                    </a:lnTo>
                    <a:lnTo>
                      <a:pt x="67" y="73"/>
                    </a:lnTo>
                    <a:lnTo>
                      <a:pt x="67" y="73"/>
                    </a:lnTo>
                    <a:lnTo>
                      <a:pt x="69" y="73"/>
                    </a:lnTo>
                    <a:lnTo>
                      <a:pt x="69" y="71"/>
                    </a:lnTo>
                    <a:lnTo>
                      <a:pt x="69" y="71"/>
                    </a:lnTo>
                    <a:lnTo>
                      <a:pt x="69" y="69"/>
                    </a:lnTo>
                    <a:lnTo>
                      <a:pt x="69" y="69"/>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0" name="Freeform 132"/>
              <p:cNvSpPr>
                <a:spLocks/>
              </p:cNvSpPr>
              <p:nvPr/>
            </p:nvSpPr>
            <p:spPr bwMode="auto">
              <a:xfrm>
                <a:off x="2317" y="1656"/>
                <a:ext cx="237" cy="104"/>
              </a:xfrm>
              <a:custGeom>
                <a:avLst/>
                <a:gdLst/>
                <a:ahLst/>
                <a:cxnLst>
                  <a:cxn ang="0">
                    <a:pos x="78" y="64"/>
                  </a:cxn>
                  <a:cxn ang="0">
                    <a:pos x="78" y="62"/>
                  </a:cxn>
                  <a:cxn ang="0">
                    <a:pos x="67" y="57"/>
                  </a:cxn>
                  <a:cxn ang="0">
                    <a:pos x="57" y="54"/>
                  </a:cxn>
                  <a:cxn ang="0">
                    <a:pos x="52" y="45"/>
                  </a:cxn>
                  <a:cxn ang="0">
                    <a:pos x="45" y="54"/>
                  </a:cxn>
                  <a:cxn ang="0">
                    <a:pos x="34" y="54"/>
                  </a:cxn>
                  <a:cxn ang="0">
                    <a:pos x="24" y="45"/>
                  </a:cxn>
                  <a:cxn ang="0">
                    <a:pos x="24" y="40"/>
                  </a:cxn>
                  <a:cxn ang="0">
                    <a:pos x="34" y="31"/>
                  </a:cxn>
                  <a:cxn ang="0">
                    <a:pos x="41" y="26"/>
                  </a:cxn>
                  <a:cxn ang="0">
                    <a:pos x="38" y="19"/>
                  </a:cxn>
                  <a:cxn ang="0">
                    <a:pos x="43" y="14"/>
                  </a:cxn>
                  <a:cxn ang="0">
                    <a:pos x="57" y="12"/>
                  </a:cxn>
                  <a:cxn ang="0">
                    <a:pos x="69" y="14"/>
                  </a:cxn>
                  <a:cxn ang="0">
                    <a:pos x="83" y="19"/>
                  </a:cxn>
                  <a:cxn ang="0">
                    <a:pos x="90" y="19"/>
                  </a:cxn>
                  <a:cxn ang="0">
                    <a:pos x="95" y="5"/>
                  </a:cxn>
                  <a:cxn ang="0">
                    <a:pos x="105" y="2"/>
                  </a:cxn>
                  <a:cxn ang="0">
                    <a:pos x="116" y="5"/>
                  </a:cxn>
                  <a:cxn ang="0">
                    <a:pos x="128" y="12"/>
                  </a:cxn>
                  <a:cxn ang="0">
                    <a:pos x="140" y="12"/>
                  </a:cxn>
                  <a:cxn ang="0">
                    <a:pos x="152" y="9"/>
                  </a:cxn>
                  <a:cxn ang="0">
                    <a:pos x="166" y="7"/>
                  </a:cxn>
                  <a:cxn ang="0">
                    <a:pos x="178" y="7"/>
                  </a:cxn>
                  <a:cxn ang="0">
                    <a:pos x="190" y="9"/>
                  </a:cxn>
                  <a:cxn ang="0">
                    <a:pos x="204" y="12"/>
                  </a:cxn>
                  <a:cxn ang="0">
                    <a:pos x="213" y="17"/>
                  </a:cxn>
                  <a:cxn ang="0">
                    <a:pos x="225" y="21"/>
                  </a:cxn>
                  <a:cxn ang="0">
                    <a:pos x="237" y="26"/>
                  </a:cxn>
                  <a:cxn ang="0">
                    <a:pos x="228" y="33"/>
                  </a:cxn>
                  <a:cxn ang="0">
                    <a:pos x="216" y="38"/>
                  </a:cxn>
                  <a:cxn ang="0">
                    <a:pos x="204" y="43"/>
                  </a:cxn>
                  <a:cxn ang="0">
                    <a:pos x="197" y="50"/>
                  </a:cxn>
                  <a:cxn ang="0">
                    <a:pos x="187" y="54"/>
                  </a:cxn>
                  <a:cxn ang="0">
                    <a:pos x="176" y="57"/>
                  </a:cxn>
                  <a:cxn ang="0">
                    <a:pos x="164" y="59"/>
                  </a:cxn>
                  <a:cxn ang="0">
                    <a:pos x="157" y="71"/>
                  </a:cxn>
                  <a:cxn ang="0">
                    <a:pos x="147" y="73"/>
                  </a:cxn>
                  <a:cxn ang="0">
                    <a:pos x="138" y="73"/>
                  </a:cxn>
                  <a:cxn ang="0">
                    <a:pos x="133" y="69"/>
                  </a:cxn>
                  <a:cxn ang="0">
                    <a:pos x="119" y="69"/>
                  </a:cxn>
                  <a:cxn ang="0">
                    <a:pos x="114" y="76"/>
                  </a:cxn>
                  <a:cxn ang="0">
                    <a:pos x="102" y="80"/>
                  </a:cxn>
                  <a:cxn ang="0">
                    <a:pos x="100" y="92"/>
                  </a:cxn>
                  <a:cxn ang="0">
                    <a:pos x="90" y="97"/>
                  </a:cxn>
                  <a:cxn ang="0">
                    <a:pos x="78" y="99"/>
                  </a:cxn>
                  <a:cxn ang="0">
                    <a:pos x="67" y="102"/>
                  </a:cxn>
                  <a:cxn ang="0">
                    <a:pos x="57" y="99"/>
                  </a:cxn>
                  <a:cxn ang="0">
                    <a:pos x="50" y="97"/>
                  </a:cxn>
                  <a:cxn ang="0">
                    <a:pos x="38" y="97"/>
                  </a:cxn>
                  <a:cxn ang="0">
                    <a:pos x="29" y="95"/>
                  </a:cxn>
                  <a:cxn ang="0">
                    <a:pos x="17" y="95"/>
                  </a:cxn>
                  <a:cxn ang="0">
                    <a:pos x="5" y="95"/>
                  </a:cxn>
                  <a:cxn ang="0">
                    <a:pos x="3" y="83"/>
                  </a:cxn>
                  <a:cxn ang="0">
                    <a:pos x="10" y="80"/>
                  </a:cxn>
                  <a:cxn ang="0">
                    <a:pos x="22" y="80"/>
                  </a:cxn>
                  <a:cxn ang="0">
                    <a:pos x="29" y="85"/>
                  </a:cxn>
                  <a:cxn ang="0">
                    <a:pos x="38" y="76"/>
                  </a:cxn>
                  <a:cxn ang="0">
                    <a:pos x="50" y="78"/>
                  </a:cxn>
                  <a:cxn ang="0">
                    <a:pos x="60" y="76"/>
                  </a:cxn>
                  <a:cxn ang="0">
                    <a:pos x="67" y="73"/>
                  </a:cxn>
                </a:cxnLst>
                <a:rect l="0" t="0" r="r" b="b"/>
                <a:pathLst>
                  <a:path w="237" h="104">
                    <a:moveTo>
                      <a:pt x="69" y="69"/>
                    </a:moveTo>
                    <a:lnTo>
                      <a:pt x="69" y="69"/>
                    </a:lnTo>
                    <a:lnTo>
                      <a:pt x="69" y="69"/>
                    </a:lnTo>
                    <a:lnTo>
                      <a:pt x="69" y="69"/>
                    </a:lnTo>
                    <a:lnTo>
                      <a:pt x="71" y="69"/>
                    </a:lnTo>
                    <a:lnTo>
                      <a:pt x="71" y="69"/>
                    </a:lnTo>
                    <a:lnTo>
                      <a:pt x="71" y="69"/>
                    </a:lnTo>
                    <a:lnTo>
                      <a:pt x="74" y="69"/>
                    </a:lnTo>
                    <a:lnTo>
                      <a:pt x="74" y="69"/>
                    </a:lnTo>
                    <a:lnTo>
                      <a:pt x="74" y="69"/>
                    </a:lnTo>
                    <a:lnTo>
                      <a:pt x="76" y="69"/>
                    </a:lnTo>
                    <a:lnTo>
                      <a:pt x="76" y="66"/>
                    </a:lnTo>
                    <a:lnTo>
                      <a:pt x="76" y="66"/>
                    </a:lnTo>
                    <a:lnTo>
                      <a:pt x="76" y="66"/>
                    </a:lnTo>
                    <a:lnTo>
                      <a:pt x="76" y="66"/>
                    </a:lnTo>
                    <a:lnTo>
                      <a:pt x="76" y="64"/>
                    </a:lnTo>
                    <a:lnTo>
                      <a:pt x="78" y="64"/>
                    </a:lnTo>
                    <a:lnTo>
                      <a:pt x="78" y="64"/>
                    </a:lnTo>
                    <a:lnTo>
                      <a:pt x="78" y="64"/>
                    </a:lnTo>
                    <a:lnTo>
                      <a:pt x="78" y="64"/>
                    </a:lnTo>
                    <a:lnTo>
                      <a:pt x="81" y="64"/>
                    </a:lnTo>
                    <a:lnTo>
                      <a:pt x="81" y="64"/>
                    </a:lnTo>
                    <a:lnTo>
                      <a:pt x="81" y="64"/>
                    </a:lnTo>
                    <a:lnTo>
                      <a:pt x="83" y="64"/>
                    </a:lnTo>
                    <a:lnTo>
                      <a:pt x="83" y="64"/>
                    </a:lnTo>
                    <a:lnTo>
                      <a:pt x="83" y="62"/>
                    </a:lnTo>
                    <a:lnTo>
                      <a:pt x="83" y="62"/>
                    </a:lnTo>
                    <a:lnTo>
                      <a:pt x="83" y="62"/>
                    </a:lnTo>
                    <a:lnTo>
                      <a:pt x="83" y="62"/>
                    </a:lnTo>
                    <a:lnTo>
                      <a:pt x="81" y="62"/>
                    </a:lnTo>
                    <a:lnTo>
                      <a:pt x="81" y="62"/>
                    </a:lnTo>
                    <a:lnTo>
                      <a:pt x="81" y="62"/>
                    </a:lnTo>
                    <a:lnTo>
                      <a:pt x="81" y="62"/>
                    </a:lnTo>
                    <a:lnTo>
                      <a:pt x="78" y="62"/>
                    </a:lnTo>
                    <a:lnTo>
                      <a:pt x="78" y="62"/>
                    </a:lnTo>
                    <a:lnTo>
                      <a:pt x="78" y="62"/>
                    </a:lnTo>
                    <a:lnTo>
                      <a:pt x="78" y="62"/>
                    </a:lnTo>
                    <a:lnTo>
                      <a:pt x="76" y="62"/>
                    </a:lnTo>
                    <a:lnTo>
                      <a:pt x="76" y="62"/>
                    </a:lnTo>
                    <a:lnTo>
                      <a:pt x="76" y="62"/>
                    </a:lnTo>
                    <a:lnTo>
                      <a:pt x="74" y="62"/>
                    </a:lnTo>
                    <a:lnTo>
                      <a:pt x="74" y="62"/>
                    </a:lnTo>
                    <a:lnTo>
                      <a:pt x="71" y="62"/>
                    </a:lnTo>
                    <a:lnTo>
                      <a:pt x="71" y="62"/>
                    </a:lnTo>
                    <a:lnTo>
                      <a:pt x="71" y="59"/>
                    </a:lnTo>
                    <a:lnTo>
                      <a:pt x="71" y="59"/>
                    </a:lnTo>
                    <a:lnTo>
                      <a:pt x="71" y="59"/>
                    </a:lnTo>
                    <a:lnTo>
                      <a:pt x="69" y="59"/>
                    </a:lnTo>
                    <a:lnTo>
                      <a:pt x="69" y="57"/>
                    </a:lnTo>
                    <a:lnTo>
                      <a:pt x="69" y="57"/>
                    </a:lnTo>
                    <a:lnTo>
                      <a:pt x="69" y="57"/>
                    </a:lnTo>
                    <a:lnTo>
                      <a:pt x="69" y="57"/>
                    </a:lnTo>
                    <a:lnTo>
                      <a:pt x="67" y="57"/>
                    </a:lnTo>
                    <a:lnTo>
                      <a:pt x="67" y="57"/>
                    </a:lnTo>
                    <a:lnTo>
                      <a:pt x="64" y="57"/>
                    </a:lnTo>
                    <a:lnTo>
                      <a:pt x="64" y="57"/>
                    </a:lnTo>
                    <a:lnTo>
                      <a:pt x="64" y="57"/>
                    </a:lnTo>
                    <a:lnTo>
                      <a:pt x="64" y="57"/>
                    </a:lnTo>
                    <a:lnTo>
                      <a:pt x="64" y="57"/>
                    </a:lnTo>
                    <a:lnTo>
                      <a:pt x="64" y="54"/>
                    </a:lnTo>
                    <a:lnTo>
                      <a:pt x="64" y="54"/>
                    </a:lnTo>
                    <a:lnTo>
                      <a:pt x="64" y="54"/>
                    </a:lnTo>
                    <a:lnTo>
                      <a:pt x="62" y="54"/>
                    </a:lnTo>
                    <a:lnTo>
                      <a:pt x="62" y="54"/>
                    </a:lnTo>
                    <a:lnTo>
                      <a:pt x="62" y="54"/>
                    </a:lnTo>
                    <a:lnTo>
                      <a:pt x="62" y="54"/>
                    </a:lnTo>
                    <a:lnTo>
                      <a:pt x="60" y="54"/>
                    </a:lnTo>
                    <a:lnTo>
                      <a:pt x="60" y="54"/>
                    </a:lnTo>
                    <a:lnTo>
                      <a:pt x="60" y="54"/>
                    </a:lnTo>
                    <a:lnTo>
                      <a:pt x="57" y="54"/>
                    </a:lnTo>
                    <a:lnTo>
                      <a:pt x="57" y="54"/>
                    </a:lnTo>
                    <a:lnTo>
                      <a:pt x="57" y="54"/>
                    </a:lnTo>
                    <a:lnTo>
                      <a:pt x="57" y="52"/>
                    </a:lnTo>
                    <a:lnTo>
                      <a:pt x="57" y="52"/>
                    </a:lnTo>
                    <a:lnTo>
                      <a:pt x="57" y="52"/>
                    </a:lnTo>
                    <a:lnTo>
                      <a:pt x="57" y="50"/>
                    </a:lnTo>
                    <a:lnTo>
                      <a:pt x="57" y="50"/>
                    </a:lnTo>
                    <a:lnTo>
                      <a:pt x="57" y="50"/>
                    </a:lnTo>
                    <a:lnTo>
                      <a:pt x="57" y="47"/>
                    </a:lnTo>
                    <a:lnTo>
                      <a:pt x="55" y="47"/>
                    </a:lnTo>
                    <a:lnTo>
                      <a:pt x="55" y="47"/>
                    </a:lnTo>
                    <a:lnTo>
                      <a:pt x="55" y="47"/>
                    </a:lnTo>
                    <a:lnTo>
                      <a:pt x="55" y="45"/>
                    </a:lnTo>
                    <a:lnTo>
                      <a:pt x="52" y="45"/>
                    </a:lnTo>
                    <a:lnTo>
                      <a:pt x="52" y="45"/>
                    </a:lnTo>
                    <a:lnTo>
                      <a:pt x="52" y="45"/>
                    </a:lnTo>
                    <a:lnTo>
                      <a:pt x="52" y="45"/>
                    </a:lnTo>
                    <a:lnTo>
                      <a:pt x="52" y="45"/>
                    </a:lnTo>
                    <a:lnTo>
                      <a:pt x="52" y="45"/>
                    </a:lnTo>
                    <a:lnTo>
                      <a:pt x="52" y="45"/>
                    </a:lnTo>
                    <a:lnTo>
                      <a:pt x="52" y="47"/>
                    </a:lnTo>
                    <a:lnTo>
                      <a:pt x="52" y="47"/>
                    </a:lnTo>
                    <a:lnTo>
                      <a:pt x="50" y="47"/>
                    </a:lnTo>
                    <a:lnTo>
                      <a:pt x="50" y="50"/>
                    </a:lnTo>
                    <a:lnTo>
                      <a:pt x="50" y="50"/>
                    </a:lnTo>
                    <a:lnTo>
                      <a:pt x="50" y="50"/>
                    </a:lnTo>
                    <a:lnTo>
                      <a:pt x="50" y="50"/>
                    </a:lnTo>
                    <a:lnTo>
                      <a:pt x="48" y="50"/>
                    </a:lnTo>
                    <a:lnTo>
                      <a:pt x="48" y="50"/>
                    </a:lnTo>
                    <a:lnTo>
                      <a:pt x="48" y="52"/>
                    </a:lnTo>
                    <a:lnTo>
                      <a:pt x="48" y="52"/>
                    </a:lnTo>
                    <a:lnTo>
                      <a:pt x="48" y="54"/>
                    </a:lnTo>
                    <a:lnTo>
                      <a:pt x="48" y="54"/>
                    </a:lnTo>
                    <a:lnTo>
                      <a:pt x="45" y="54"/>
                    </a:lnTo>
                    <a:lnTo>
                      <a:pt x="45" y="54"/>
                    </a:lnTo>
                    <a:lnTo>
                      <a:pt x="45" y="54"/>
                    </a:lnTo>
                    <a:lnTo>
                      <a:pt x="45" y="54"/>
                    </a:lnTo>
                    <a:lnTo>
                      <a:pt x="45" y="54"/>
                    </a:lnTo>
                    <a:lnTo>
                      <a:pt x="43" y="54"/>
                    </a:lnTo>
                    <a:lnTo>
                      <a:pt x="43" y="54"/>
                    </a:lnTo>
                    <a:lnTo>
                      <a:pt x="43" y="54"/>
                    </a:lnTo>
                    <a:lnTo>
                      <a:pt x="43" y="54"/>
                    </a:lnTo>
                    <a:lnTo>
                      <a:pt x="41" y="54"/>
                    </a:lnTo>
                    <a:lnTo>
                      <a:pt x="41" y="54"/>
                    </a:lnTo>
                    <a:lnTo>
                      <a:pt x="38" y="54"/>
                    </a:lnTo>
                    <a:lnTo>
                      <a:pt x="38" y="54"/>
                    </a:lnTo>
                    <a:lnTo>
                      <a:pt x="38" y="52"/>
                    </a:lnTo>
                    <a:lnTo>
                      <a:pt x="38" y="52"/>
                    </a:lnTo>
                    <a:lnTo>
                      <a:pt x="38" y="54"/>
                    </a:lnTo>
                    <a:lnTo>
                      <a:pt x="36" y="54"/>
                    </a:lnTo>
                    <a:lnTo>
                      <a:pt x="36" y="54"/>
                    </a:lnTo>
                    <a:lnTo>
                      <a:pt x="36" y="52"/>
                    </a:lnTo>
                    <a:lnTo>
                      <a:pt x="36" y="52"/>
                    </a:lnTo>
                    <a:lnTo>
                      <a:pt x="34" y="52"/>
                    </a:lnTo>
                    <a:lnTo>
                      <a:pt x="34" y="54"/>
                    </a:lnTo>
                    <a:lnTo>
                      <a:pt x="34" y="54"/>
                    </a:lnTo>
                    <a:lnTo>
                      <a:pt x="34" y="52"/>
                    </a:lnTo>
                    <a:lnTo>
                      <a:pt x="34" y="52"/>
                    </a:lnTo>
                    <a:lnTo>
                      <a:pt x="34" y="50"/>
                    </a:lnTo>
                    <a:lnTo>
                      <a:pt x="34" y="50"/>
                    </a:lnTo>
                    <a:lnTo>
                      <a:pt x="34" y="47"/>
                    </a:lnTo>
                    <a:lnTo>
                      <a:pt x="31" y="47"/>
                    </a:lnTo>
                    <a:lnTo>
                      <a:pt x="31" y="47"/>
                    </a:lnTo>
                    <a:lnTo>
                      <a:pt x="31" y="45"/>
                    </a:lnTo>
                    <a:lnTo>
                      <a:pt x="31" y="45"/>
                    </a:lnTo>
                    <a:lnTo>
                      <a:pt x="31" y="45"/>
                    </a:lnTo>
                    <a:lnTo>
                      <a:pt x="29" y="45"/>
                    </a:lnTo>
                    <a:lnTo>
                      <a:pt x="29" y="45"/>
                    </a:lnTo>
                    <a:lnTo>
                      <a:pt x="29" y="47"/>
                    </a:lnTo>
                    <a:lnTo>
                      <a:pt x="29" y="47"/>
                    </a:lnTo>
                    <a:lnTo>
                      <a:pt x="26" y="47"/>
                    </a:lnTo>
                    <a:lnTo>
                      <a:pt x="26" y="47"/>
                    </a:lnTo>
                    <a:lnTo>
                      <a:pt x="26" y="45"/>
                    </a:lnTo>
                    <a:lnTo>
                      <a:pt x="24" y="45"/>
                    </a:lnTo>
                    <a:lnTo>
                      <a:pt x="24" y="45"/>
                    </a:lnTo>
                    <a:lnTo>
                      <a:pt x="24" y="45"/>
                    </a:lnTo>
                    <a:lnTo>
                      <a:pt x="24" y="45"/>
                    </a:lnTo>
                    <a:lnTo>
                      <a:pt x="22" y="45"/>
                    </a:lnTo>
                    <a:lnTo>
                      <a:pt x="22" y="45"/>
                    </a:lnTo>
                    <a:lnTo>
                      <a:pt x="19" y="45"/>
                    </a:lnTo>
                    <a:lnTo>
                      <a:pt x="19" y="45"/>
                    </a:lnTo>
                    <a:lnTo>
                      <a:pt x="19" y="45"/>
                    </a:lnTo>
                    <a:lnTo>
                      <a:pt x="19" y="43"/>
                    </a:lnTo>
                    <a:lnTo>
                      <a:pt x="19" y="43"/>
                    </a:lnTo>
                    <a:lnTo>
                      <a:pt x="19" y="43"/>
                    </a:lnTo>
                    <a:lnTo>
                      <a:pt x="22" y="43"/>
                    </a:lnTo>
                    <a:lnTo>
                      <a:pt x="22" y="43"/>
                    </a:lnTo>
                    <a:lnTo>
                      <a:pt x="24" y="43"/>
                    </a:lnTo>
                    <a:lnTo>
                      <a:pt x="24" y="43"/>
                    </a:lnTo>
                    <a:lnTo>
                      <a:pt x="24" y="40"/>
                    </a:lnTo>
                    <a:lnTo>
                      <a:pt x="24" y="40"/>
                    </a:lnTo>
                    <a:lnTo>
                      <a:pt x="24" y="40"/>
                    </a:lnTo>
                    <a:lnTo>
                      <a:pt x="26" y="40"/>
                    </a:lnTo>
                    <a:lnTo>
                      <a:pt x="26" y="40"/>
                    </a:lnTo>
                    <a:lnTo>
                      <a:pt x="26" y="38"/>
                    </a:lnTo>
                    <a:lnTo>
                      <a:pt x="26" y="38"/>
                    </a:lnTo>
                    <a:lnTo>
                      <a:pt x="29" y="38"/>
                    </a:lnTo>
                    <a:lnTo>
                      <a:pt x="29" y="38"/>
                    </a:lnTo>
                    <a:lnTo>
                      <a:pt x="29" y="35"/>
                    </a:lnTo>
                    <a:lnTo>
                      <a:pt x="29" y="35"/>
                    </a:lnTo>
                    <a:lnTo>
                      <a:pt x="29" y="35"/>
                    </a:lnTo>
                    <a:lnTo>
                      <a:pt x="31" y="35"/>
                    </a:lnTo>
                    <a:lnTo>
                      <a:pt x="31" y="35"/>
                    </a:lnTo>
                    <a:lnTo>
                      <a:pt x="31" y="35"/>
                    </a:lnTo>
                    <a:lnTo>
                      <a:pt x="31" y="35"/>
                    </a:lnTo>
                    <a:lnTo>
                      <a:pt x="34" y="35"/>
                    </a:lnTo>
                    <a:lnTo>
                      <a:pt x="34" y="35"/>
                    </a:lnTo>
                    <a:lnTo>
                      <a:pt x="34" y="33"/>
                    </a:lnTo>
                    <a:lnTo>
                      <a:pt x="34" y="33"/>
                    </a:lnTo>
                    <a:lnTo>
                      <a:pt x="34" y="31"/>
                    </a:lnTo>
                    <a:lnTo>
                      <a:pt x="36" y="31"/>
                    </a:lnTo>
                    <a:lnTo>
                      <a:pt x="36" y="31"/>
                    </a:lnTo>
                    <a:lnTo>
                      <a:pt x="36" y="31"/>
                    </a:lnTo>
                    <a:lnTo>
                      <a:pt x="38" y="31"/>
                    </a:lnTo>
                    <a:lnTo>
                      <a:pt x="38" y="31"/>
                    </a:lnTo>
                    <a:lnTo>
                      <a:pt x="38" y="31"/>
                    </a:lnTo>
                    <a:lnTo>
                      <a:pt x="38" y="31"/>
                    </a:lnTo>
                    <a:lnTo>
                      <a:pt x="41" y="31"/>
                    </a:lnTo>
                    <a:lnTo>
                      <a:pt x="41" y="28"/>
                    </a:lnTo>
                    <a:lnTo>
                      <a:pt x="41" y="28"/>
                    </a:lnTo>
                    <a:lnTo>
                      <a:pt x="43" y="28"/>
                    </a:lnTo>
                    <a:lnTo>
                      <a:pt x="43" y="28"/>
                    </a:lnTo>
                    <a:lnTo>
                      <a:pt x="43" y="28"/>
                    </a:lnTo>
                    <a:lnTo>
                      <a:pt x="43" y="26"/>
                    </a:lnTo>
                    <a:lnTo>
                      <a:pt x="43" y="26"/>
                    </a:lnTo>
                    <a:lnTo>
                      <a:pt x="43" y="26"/>
                    </a:lnTo>
                    <a:lnTo>
                      <a:pt x="41" y="26"/>
                    </a:lnTo>
                    <a:lnTo>
                      <a:pt x="41" y="26"/>
                    </a:lnTo>
                    <a:lnTo>
                      <a:pt x="41" y="26"/>
                    </a:lnTo>
                    <a:lnTo>
                      <a:pt x="38" y="26"/>
                    </a:lnTo>
                    <a:lnTo>
                      <a:pt x="38" y="26"/>
                    </a:lnTo>
                    <a:lnTo>
                      <a:pt x="38" y="26"/>
                    </a:lnTo>
                    <a:lnTo>
                      <a:pt x="38" y="26"/>
                    </a:lnTo>
                    <a:lnTo>
                      <a:pt x="36" y="26"/>
                    </a:lnTo>
                    <a:lnTo>
                      <a:pt x="36" y="26"/>
                    </a:lnTo>
                    <a:lnTo>
                      <a:pt x="36" y="26"/>
                    </a:lnTo>
                    <a:lnTo>
                      <a:pt x="36" y="26"/>
                    </a:lnTo>
                    <a:lnTo>
                      <a:pt x="36" y="24"/>
                    </a:lnTo>
                    <a:lnTo>
                      <a:pt x="36" y="24"/>
                    </a:lnTo>
                    <a:lnTo>
                      <a:pt x="36" y="24"/>
                    </a:lnTo>
                    <a:lnTo>
                      <a:pt x="36" y="21"/>
                    </a:lnTo>
                    <a:lnTo>
                      <a:pt x="36" y="21"/>
                    </a:lnTo>
                    <a:lnTo>
                      <a:pt x="36" y="21"/>
                    </a:lnTo>
                    <a:lnTo>
                      <a:pt x="36" y="19"/>
                    </a:lnTo>
                    <a:lnTo>
                      <a:pt x="38" y="19"/>
                    </a:lnTo>
                    <a:lnTo>
                      <a:pt x="38" y="19"/>
                    </a:lnTo>
                    <a:lnTo>
                      <a:pt x="38" y="21"/>
                    </a:lnTo>
                    <a:lnTo>
                      <a:pt x="38" y="21"/>
                    </a:lnTo>
                    <a:lnTo>
                      <a:pt x="38" y="19"/>
                    </a:lnTo>
                    <a:lnTo>
                      <a:pt x="38" y="19"/>
                    </a:lnTo>
                    <a:lnTo>
                      <a:pt x="38" y="19"/>
                    </a:lnTo>
                    <a:lnTo>
                      <a:pt x="38" y="19"/>
                    </a:lnTo>
                    <a:lnTo>
                      <a:pt x="38" y="17"/>
                    </a:lnTo>
                    <a:lnTo>
                      <a:pt x="38" y="17"/>
                    </a:lnTo>
                    <a:lnTo>
                      <a:pt x="38" y="17"/>
                    </a:lnTo>
                    <a:lnTo>
                      <a:pt x="41" y="17"/>
                    </a:lnTo>
                    <a:lnTo>
                      <a:pt x="41" y="17"/>
                    </a:lnTo>
                    <a:lnTo>
                      <a:pt x="41" y="17"/>
                    </a:lnTo>
                    <a:lnTo>
                      <a:pt x="41" y="17"/>
                    </a:lnTo>
                    <a:lnTo>
                      <a:pt x="43" y="17"/>
                    </a:lnTo>
                    <a:lnTo>
                      <a:pt x="43" y="14"/>
                    </a:lnTo>
                    <a:lnTo>
                      <a:pt x="43" y="14"/>
                    </a:lnTo>
                    <a:lnTo>
                      <a:pt x="43" y="14"/>
                    </a:lnTo>
                    <a:lnTo>
                      <a:pt x="43" y="14"/>
                    </a:lnTo>
                    <a:lnTo>
                      <a:pt x="43" y="12"/>
                    </a:lnTo>
                    <a:lnTo>
                      <a:pt x="45" y="12"/>
                    </a:lnTo>
                    <a:lnTo>
                      <a:pt x="45" y="12"/>
                    </a:lnTo>
                    <a:lnTo>
                      <a:pt x="45" y="12"/>
                    </a:lnTo>
                    <a:lnTo>
                      <a:pt x="48" y="12"/>
                    </a:lnTo>
                    <a:lnTo>
                      <a:pt x="48" y="12"/>
                    </a:lnTo>
                    <a:lnTo>
                      <a:pt x="50" y="12"/>
                    </a:lnTo>
                    <a:lnTo>
                      <a:pt x="50" y="12"/>
                    </a:lnTo>
                    <a:lnTo>
                      <a:pt x="50" y="14"/>
                    </a:lnTo>
                    <a:lnTo>
                      <a:pt x="50" y="14"/>
                    </a:lnTo>
                    <a:lnTo>
                      <a:pt x="50" y="12"/>
                    </a:lnTo>
                    <a:lnTo>
                      <a:pt x="52" y="12"/>
                    </a:lnTo>
                    <a:lnTo>
                      <a:pt x="52" y="12"/>
                    </a:lnTo>
                    <a:lnTo>
                      <a:pt x="52" y="12"/>
                    </a:lnTo>
                    <a:lnTo>
                      <a:pt x="55" y="12"/>
                    </a:lnTo>
                    <a:lnTo>
                      <a:pt x="55" y="12"/>
                    </a:lnTo>
                    <a:lnTo>
                      <a:pt x="55" y="12"/>
                    </a:lnTo>
                    <a:lnTo>
                      <a:pt x="57" y="12"/>
                    </a:lnTo>
                    <a:lnTo>
                      <a:pt x="57" y="12"/>
                    </a:lnTo>
                    <a:lnTo>
                      <a:pt x="57" y="12"/>
                    </a:lnTo>
                    <a:lnTo>
                      <a:pt x="57" y="12"/>
                    </a:lnTo>
                    <a:lnTo>
                      <a:pt x="60" y="12"/>
                    </a:lnTo>
                    <a:lnTo>
                      <a:pt x="60" y="12"/>
                    </a:lnTo>
                    <a:lnTo>
                      <a:pt x="60" y="14"/>
                    </a:lnTo>
                    <a:lnTo>
                      <a:pt x="62" y="14"/>
                    </a:lnTo>
                    <a:lnTo>
                      <a:pt x="62" y="14"/>
                    </a:lnTo>
                    <a:lnTo>
                      <a:pt x="62" y="14"/>
                    </a:lnTo>
                    <a:lnTo>
                      <a:pt x="64" y="14"/>
                    </a:lnTo>
                    <a:lnTo>
                      <a:pt x="64" y="14"/>
                    </a:lnTo>
                    <a:lnTo>
                      <a:pt x="64" y="14"/>
                    </a:lnTo>
                    <a:lnTo>
                      <a:pt x="67" y="14"/>
                    </a:lnTo>
                    <a:lnTo>
                      <a:pt x="67" y="14"/>
                    </a:lnTo>
                    <a:lnTo>
                      <a:pt x="67" y="14"/>
                    </a:lnTo>
                    <a:lnTo>
                      <a:pt x="69" y="14"/>
                    </a:lnTo>
                    <a:lnTo>
                      <a:pt x="69" y="14"/>
                    </a:lnTo>
                    <a:lnTo>
                      <a:pt x="69" y="14"/>
                    </a:lnTo>
                    <a:lnTo>
                      <a:pt x="69" y="17"/>
                    </a:lnTo>
                    <a:lnTo>
                      <a:pt x="71" y="17"/>
                    </a:lnTo>
                    <a:lnTo>
                      <a:pt x="71" y="17"/>
                    </a:lnTo>
                    <a:lnTo>
                      <a:pt x="71" y="17"/>
                    </a:lnTo>
                    <a:lnTo>
                      <a:pt x="74" y="17"/>
                    </a:lnTo>
                    <a:lnTo>
                      <a:pt x="74" y="17"/>
                    </a:lnTo>
                    <a:lnTo>
                      <a:pt x="74" y="17"/>
                    </a:lnTo>
                    <a:lnTo>
                      <a:pt x="76" y="17"/>
                    </a:lnTo>
                    <a:lnTo>
                      <a:pt x="76" y="17"/>
                    </a:lnTo>
                    <a:lnTo>
                      <a:pt x="76" y="17"/>
                    </a:lnTo>
                    <a:lnTo>
                      <a:pt x="76" y="17"/>
                    </a:lnTo>
                    <a:lnTo>
                      <a:pt x="76" y="19"/>
                    </a:lnTo>
                    <a:lnTo>
                      <a:pt x="78" y="19"/>
                    </a:lnTo>
                    <a:lnTo>
                      <a:pt x="78" y="19"/>
                    </a:lnTo>
                    <a:lnTo>
                      <a:pt x="78" y="19"/>
                    </a:lnTo>
                    <a:lnTo>
                      <a:pt x="81" y="19"/>
                    </a:lnTo>
                    <a:lnTo>
                      <a:pt x="81" y="19"/>
                    </a:lnTo>
                    <a:lnTo>
                      <a:pt x="83" y="19"/>
                    </a:lnTo>
                    <a:lnTo>
                      <a:pt x="83" y="19"/>
                    </a:lnTo>
                    <a:lnTo>
                      <a:pt x="83" y="19"/>
                    </a:lnTo>
                    <a:lnTo>
                      <a:pt x="83" y="19"/>
                    </a:lnTo>
                    <a:lnTo>
                      <a:pt x="86" y="19"/>
                    </a:lnTo>
                    <a:lnTo>
                      <a:pt x="86" y="19"/>
                    </a:lnTo>
                    <a:lnTo>
                      <a:pt x="86" y="19"/>
                    </a:lnTo>
                    <a:lnTo>
                      <a:pt x="86" y="21"/>
                    </a:lnTo>
                    <a:lnTo>
                      <a:pt x="88" y="21"/>
                    </a:lnTo>
                    <a:lnTo>
                      <a:pt x="88" y="21"/>
                    </a:lnTo>
                    <a:lnTo>
                      <a:pt x="88" y="21"/>
                    </a:lnTo>
                    <a:lnTo>
                      <a:pt x="90" y="21"/>
                    </a:lnTo>
                    <a:lnTo>
                      <a:pt x="90" y="21"/>
                    </a:lnTo>
                    <a:lnTo>
                      <a:pt x="90" y="21"/>
                    </a:lnTo>
                    <a:lnTo>
                      <a:pt x="90" y="21"/>
                    </a:lnTo>
                    <a:lnTo>
                      <a:pt x="90" y="21"/>
                    </a:lnTo>
                    <a:lnTo>
                      <a:pt x="90" y="19"/>
                    </a:lnTo>
                    <a:lnTo>
                      <a:pt x="90" y="19"/>
                    </a:lnTo>
                    <a:lnTo>
                      <a:pt x="90" y="19"/>
                    </a:lnTo>
                    <a:lnTo>
                      <a:pt x="90" y="17"/>
                    </a:lnTo>
                    <a:lnTo>
                      <a:pt x="90" y="17"/>
                    </a:lnTo>
                    <a:lnTo>
                      <a:pt x="90" y="17"/>
                    </a:lnTo>
                    <a:lnTo>
                      <a:pt x="90" y="17"/>
                    </a:lnTo>
                    <a:lnTo>
                      <a:pt x="90" y="14"/>
                    </a:lnTo>
                    <a:lnTo>
                      <a:pt x="90" y="14"/>
                    </a:lnTo>
                    <a:lnTo>
                      <a:pt x="90" y="14"/>
                    </a:lnTo>
                    <a:lnTo>
                      <a:pt x="90" y="12"/>
                    </a:lnTo>
                    <a:lnTo>
                      <a:pt x="90" y="12"/>
                    </a:lnTo>
                    <a:lnTo>
                      <a:pt x="90" y="9"/>
                    </a:lnTo>
                    <a:lnTo>
                      <a:pt x="90" y="9"/>
                    </a:lnTo>
                    <a:lnTo>
                      <a:pt x="90" y="7"/>
                    </a:lnTo>
                    <a:lnTo>
                      <a:pt x="93" y="7"/>
                    </a:lnTo>
                    <a:lnTo>
                      <a:pt x="93" y="7"/>
                    </a:lnTo>
                    <a:lnTo>
                      <a:pt x="93" y="7"/>
                    </a:lnTo>
                    <a:lnTo>
                      <a:pt x="93" y="5"/>
                    </a:lnTo>
                    <a:lnTo>
                      <a:pt x="95" y="5"/>
                    </a:lnTo>
                    <a:lnTo>
                      <a:pt x="95" y="5"/>
                    </a:lnTo>
                    <a:lnTo>
                      <a:pt x="95" y="5"/>
                    </a:lnTo>
                    <a:lnTo>
                      <a:pt x="95" y="5"/>
                    </a:lnTo>
                    <a:lnTo>
                      <a:pt x="97" y="5"/>
                    </a:lnTo>
                    <a:lnTo>
                      <a:pt x="97" y="5"/>
                    </a:lnTo>
                    <a:lnTo>
                      <a:pt x="97" y="5"/>
                    </a:lnTo>
                    <a:lnTo>
                      <a:pt x="97" y="5"/>
                    </a:lnTo>
                    <a:lnTo>
                      <a:pt x="97" y="5"/>
                    </a:lnTo>
                    <a:lnTo>
                      <a:pt x="100" y="5"/>
                    </a:lnTo>
                    <a:lnTo>
                      <a:pt x="100" y="5"/>
                    </a:lnTo>
                    <a:lnTo>
                      <a:pt x="100" y="5"/>
                    </a:lnTo>
                    <a:lnTo>
                      <a:pt x="100" y="2"/>
                    </a:lnTo>
                    <a:lnTo>
                      <a:pt x="102" y="2"/>
                    </a:lnTo>
                    <a:lnTo>
                      <a:pt x="102" y="2"/>
                    </a:lnTo>
                    <a:lnTo>
                      <a:pt x="102" y="2"/>
                    </a:lnTo>
                    <a:lnTo>
                      <a:pt x="105" y="2"/>
                    </a:lnTo>
                    <a:lnTo>
                      <a:pt x="105" y="2"/>
                    </a:lnTo>
                    <a:lnTo>
                      <a:pt x="105" y="2"/>
                    </a:lnTo>
                    <a:lnTo>
                      <a:pt x="105" y="2"/>
                    </a:lnTo>
                    <a:lnTo>
                      <a:pt x="105" y="0"/>
                    </a:lnTo>
                    <a:lnTo>
                      <a:pt x="107" y="0"/>
                    </a:lnTo>
                    <a:lnTo>
                      <a:pt x="107" y="0"/>
                    </a:lnTo>
                    <a:lnTo>
                      <a:pt x="109" y="0"/>
                    </a:lnTo>
                    <a:lnTo>
                      <a:pt x="109" y="2"/>
                    </a:lnTo>
                    <a:lnTo>
                      <a:pt x="109" y="2"/>
                    </a:lnTo>
                    <a:lnTo>
                      <a:pt x="109" y="2"/>
                    </a:lnTo>
                    <a:lnTo>
                      <a:pt x="112" y="2"/>
                    </a:lnTo>
                    <a:lnTo>
                      <a:pt x="112" y="2"/>
                    </a:lnTo>
                    <a:lnTo>
                      <a:pt x="112" y="2"/>
                    </a:lnTo>
                    <a:lnTo>
                      <a:pt x="112" y="2"/>
                    </a:lnTo>
                    <a:lnTo>
                      <a:pt x="114" y="2"/>
                    </a:lnTo>
                    <a:lnTo>
                      <a:pt x="114" y="2"/>
                    </a:lnTo>
                    <a:lnTo>
                      <a:pt x="114" y="5"/>
                    </a:lnTo>
                    <a:lnTo>
                      <a:pt x="116" y="5"/>
                    </a:lnTo>
                    <a:lnTo>
                      <a:pt x="116" y="5"/>
                    </a:lnTo>
                    <a:lnTo>
                      <a:pt x="116" y="5"/>
                    </a:lnTo>
                    <a:lnTo>
                      <a:pt x="116" y="5"/>
                    </a:lnTo>
                    <a:lnTo>
                      <a:pt x="116" y="5"/>
                    </a:lnTo>
                    <a:lnTo>
                      <a:pt x="116" y="7"/>
                    </a:lnTo>
                    <a:lnTo>
                      <a:pt x="119" y="7"/>
                    </a:lnTo>
                    <a:lnTo>
                      <a:pt x="119" y="7"/>
                    </a:lnTo>
                    <a:lnTo>
                      <a:pt x="119" y="7"/>
                    </a:lnTo>
                    <a:lnTo>
                      <a:pt x="121" y="7"/>
                    </a:lnTo>
                    <a:lnTo>
                      <a:pt x="121" y="7"/>
                    </a:lnTo>
                    <a:lnTo>
                      <a:pt x="121" y="7"/>
                    </a:lnTo>
                    <a:lnTo>
                      <a:pt x="123" y="7"/>
                    </a:lnTo>
                    <a:lnTo>
                      <a:pt x="123" y="7"/>
                    </a:lnTo>
                    <a:lnTo>
                      <a:pt x="123" y="9"/>
                    </a:lnTo>
                    <a:lnTo>
                      <a:pt x="123" y="9"/>
                    </a:lnTo>
                    <a:lnTo>
                      <a:pt x="126" y="9"/>
                    </a:lnTo>
                    <a:lnTo>
                      <a:pt x="126" y="9"/>
                    </a:lnTo>
                    <a:lnTo>
                      <a:pt x="126" y="9"/>
                    </a:lnTo>
                    <a:lnTo>
                      <a:pt x="126" y="9"/>
                    </a:lnTo>
                    <a:lnTo>
                      <a:pt x="126" y="12"/>
                    </a:lnTo>
                    <a:lnTo>
                      <a:pt x="128" y="12"/>
                    </a:lnTo>
                    <a:lnTo>
                      <a:pt x="128" y="12"/>
                    </a:lnTo>
                    <a:lnTo>
                      <a:pt x="131" y="12"/>
                    </a:lnTo>
                    <a:lnTo>
                      <a:pt x="131" y="9"/>
                    </a:lnTo>
                    <a:lnTo>
                      <a:pt x="131" y="9"/>
                    </a:lnTo>
                    <a:lnTo>
                      <a:pt x="131" y="12"/>
                    </a:lnTo>
                    <a:lnTo>
                      <a:pt x="131" y="12"/>
                    </a:lnTo>
                    <a:lnTo>
                      <a:pt x="133" y="12"/>
                    </a:lnTo>
                    <a:lnTo>
                      <a:pt x="133" y="12"/>
                    </a:lnTo>
                    <a:lnTo>
                      <a:pt x="135" y="12"/>
                    </a:lnTo>
                    <a:lnTo>
                      <a:pt x="135" y="12"/>
                    </a:lnTo>
                    <a:lnTo>
                      <a:pt x="135" y="12"/>
                    </a:lnTo>
                    <a:lnTo>
                      <a:pt x="138" y="12"/>
                    </a:lnTo>
                    <a:lnTo>
                      <a:pt x="138" y="12"/>
                    </a:lnTo>
                    <a:lnTo>
                      <a:pt x="138" y="12"/>
                    </a:lnTo>
                    <a:lnTo>
                      <a:pt x="138" y="12"/>
                    </a:lnTo>
                    <a:lnTo>
                      <a:pt x="140" y="12"/>
                    </a:lnTo>
                    <a:lnTo>
                      <a:pt x="140" y="12"/>
                    </a:lnTo>
                    <a:lnTo>
                      <a:pt x="140" y="12"/>
                    </a:lnTo>
                    <a:lnTo>
                      <a:pt x="140" y="9"/>
                    </a:lnTo>
                    <a:lnTo>
                      <a:pt x="140" y="9"/>
                    </a:lnTo>
                    <a:lnTo>
                      <a:pt x="142" y="9"/>
                    </a:lnTo>
                    <a:lnTo>
                      <a:pt x="142" y="7"/>
                    </a:lnTo>
                    <a:lnTo>
                      <a:pt x="142" y="7"/>
                    </a:lnTo>
                    <a:lnTo>
                      <a:pt x="142" y="7"/>
                    </a:lnTo>
                    <a:lnTo>
                      <a:pt x="145" y="7"/>
                    </a:lnTo>
                    <a:lnTo>
                      <a:pt x="145" y="9"/>
                    </a:lnTo>
                    <a:lnTo>
                      <a:pt x="145" y="9"/>
                    </a:lnTo>
                    <a:lnTo>
                      <a:pt x="145" y="9"/>
                    </a:lnTo>
                    <a:lnTo>
                      <a:pt x="147" y="9"/>
                    </a:lnTo>
                    <a:lnTo>
                      <a:pt x="147" y="9"/>
                    </a:lnTo>
                    <a:lnTo>
                      <a:pt x="150" y="9"/>
                    </a:lnTo>
                    <a:lnTo>
                      <a:pt x="150" y="9"/>
                    </a:lnTo>
                    <a:lnTo>
                      <a:pt x="150" y="9"/>
                    </a:lnTo>
                    <a:lnTo>
                      <a:pt x="152" y="9"/>
                    </a:lnTo>
                    <a:lnTo>
                      <a:pt x="152" y="9"/>
                    </a:lnTo>
                    <a:lnTo>
                      <a:pt x="152" y="9"/>
                    </a:lnTo>
                    <a:lnTo>
                      <a:pt x="152" y="9"/>
                    </a:lnTo>
                    <a:lnTo>
                      <a:pt x="154" y="9"/>
                    </a:lnTo>
                    <a:lnTo>
                      <a:pt x="154" y="9"/>
                    </a:lnTo>
                    <a:lnTo>
                      <a:pt x="157" y="9"/>
                    </a:lnTo>
                    <a:lnTo>
                      <a:pt x="157" y="9"/>
                    </a:lnTo>
                    <a:lnTo>
                      <a:pt x="157" y="9"/>
                    </a:lnTo>
                    <a:lnTo>
                      <a:pt x="157" y="9"/>
                    </a:lnTo>
                    <a:lnTo>
                      <a:pt x="159" y="9"/>
                    </a:lnTo>
                    <a:lnTo>
                      <a:pt x="159" y="9"/>
                    </a:lnTo>
                    <a:lnTo>
                      <a:pt x="159" y="9"/>
                    </a:lnTo>
                    <a:lnTo>
                      <a:pt x="161" y="9"/>
                    </a:lnTo>
                    <a:lnTo>
                      <a:pt x="161" y="7"/>
                    </a:lnTo>
                    <a:lnTo>
                      <a:pt x="161" y="7"/>
                    </a:lnTo>
                    <a:lnTo>
                      <a:pt x="164" y="7"/>
                    </a:lnTo>
                    <a:lnTo>
                      <a:pt x="164" y="7"/>
                    </a:lnTo>
                    <a:lnTo>
                      <a:pt x="164" y="7"/>
                    </a:lnTo>
                    <a:lnTo>
                      <a:pt x="164" y="7"/>
                    </a:lnTo>
                    <a:lnTo>
                      <a:pt x="166" y="7"/>
                    </a:lnTo>
                    <a:lnTo>
                      <a:pt x="166" y="7"/>
                    </a:lnTo>
                    <a:lnTo>
                      <a:pt x="166" y="7"/>
                    </a:lnTo>
                    <a:lnTo>
                      <a:pt x="168" y="7"/>
                    </a:lnTo>
                    <a:lnTo>
                      <a:pt x="168" y="7"/>
                    </a:lnTo>
                    <a:lnTo>
                      <a:pt x="168" y="7"/>
                    </a:lnTo>
                    <a:lnTo>
                      <a:pt x="168" y="7"/>
                    </a:lnTo>
                    <a:lnTo>
                      <a:pt x="168" y="7"/>
                    </a:lnTo>
                    <a:lnTo>
                      <a:pt x="171" y="7"/>
                    </a:lnTo>
                    <a:lnTo>
                      <a:pt x="171" y="7"/>
                    </a:lnTo>
                    <a:lnTo>
                      <a:pt x="171" y="9"/>
                    </a:lnTo>
                    <a:lnTo>
                      <a:pt x="171" y="9"/>
                    </a:lnTo>
                    <a:lnTo>
                      <a:pt x="173" y="9"/>
                    </a:lnTo>
                    <a:lnTo>
                      <a:pt x="173" y="9"/>
                    </a:lnTo>
                    <a:lnTo>
                      <a:pt x="176" y="9"/>
                    </a:lnTo>
                    <a:lnTo>
                      <a:pt x="176" y="9"/>
                    </a:lnTo>
                    <a:lnTo>
                      <a:pt x="176" y="9"/>
                    </a:lnTo>
                    <a:lnTo>
                      <a:pt x="178" y="9"/>
                    </a:lnTo>
                    <a:lnTo>
                      <a:pt x="178" y="7"/>
                    </a:lnTo>
                    <a:lnTo>
                      <a:pt x="178" y="7"/>
                    </a:lnTo>
                    <a:lnTo>
                      <a:pt x="178" y="7"/>
                    </a:lnTo>
                    <a:lnTo>
                      <a:pt x="178" y="9"/>
                    </a:lnTo>
                    <a:lnTo>
                      <a:pt x="180" y="9"/>
                    </a:lnTo>
                    <a:lnTo>
                      <a:pt x="180" y="9"/>
                    </a:lnTo>
                    <a:lnTo>
                      <a:pt x="183" y="9"/>
                    </a:lnTo>
                    <a:lnTo>
                      <a:pt x="183" y="9"/>
                    </a:lnTo>
                    <a:lnTo>
                      <a:pt x="183" y="9"/>
                    </a:lnTo>
                    <a:lnTo>
                      <a:pt x="183" y="9"/>
                    </a:lnTo>
                    <a:lnTo>
                      <a:pt x="185" y="9"/>
                    </a:lnTo>
                    <a:lnTo>
                      <a:pt x="185" y="9"/>
                    </a:lnTo>
                    <a:lnTo>
                      <a:pt x="185" y="9"/>
                    </a:lnTo>
                    <a:lnTo>
                      <a:pt x="187" y="9"/>
                    </a:lnTo>
                    <a:lnTo>
                      <a:pt x="187" y="9"/>
                    </a:lnTo>
                    <a:lnTo>
                      <a:pt x="190" y="9"/>
                    </a:lnTo>
                    <a:lnTo>
                      <a:pt x="190" y="12"/>
                    </a:lnTo>
                    <a:lnTo>
                      <a:pt x="190" y="12"/>
                    </a:lnTo>
                    <a:lnTo>
                      <a:pt x="190" y="9"/>
                    </a:lnTo>
                    <a:lnTo>
                      <a:pt x="190" y="9"/>
                    </a:lnTo>
                    <a:lnTo>
                      <a:pt x="192" y="9"/>
                    </a:lnTo>
                    <a:lnTo>
                      <a:pt x="192" y="9"/>
                    </a:lnTo>
                    <a:lnTo>
                      <a:pt x="192" y="9"/>
                    </a:lnTo>
                    <a:lnTo>
                      <a:pt x="194" y="9"/>
                    </a:lnTo>
                    <a:lnTo>
                      <a:pt x="194" y="9"/>
                    </a:lnTo>
                    <a:lnTo>
                      <a:pt x="197" y="9"/>
                    </a:lnTo>
                    <a:lnTo>
                      <a:pt x="197" y="9"/>
                    </a:lnTo>
                    <a:lnTo>
                      <a:pt x="197" y="9"/>
                    </a:lnTo>
                    <a:lnTo>
                      <a:pt x="197" y="9"/>
                    </a:lnTo>
                    <a:lnTo>
                      <a:pt x="199" y="9"/>
                    </a:lnTo>
                    <a:lnTo>
                      <a:pt x="199" y="9"/>
                    </a:lnTo>
                    <a:lnTo>
                      <a:pt x="199" y="9"/>
                    </a:lnTo>
                    <a:lnTo>
                      <a:pt x="202" y="9"/>
                    </a:lnTo>
                    <a:lnTo>
                      <a:pt x="202" y="9"/>
                    </a:lnTo>
                    <a:lnTo>
                      <a:pt x="202" y="12"/>
                    </a:lnTo>
                    <a:lnTo>
                      <a:pt x="202" y="12"/>
                    </a:lnTo>
                    <a:lnTo>
                      <a:pt x="204" y="12"/>
                    </a:lnTo>
                    <a:lnTo>
                      <a:pt x="204" y="12"/>
                    </a:lnTo>
                    <a:lnTo>
                      <a:pt x="204" y="12"/>
                    </a:lnTo>
                    <a:lnTo>
                      <a:pt x="204" y="12"/>
                    </a:lnTo>
                    <a:lnTo>
                      <a:pt x="206" y="12"/>
                    </a:lnTo>
                    <a:lnTo>
                      <a:pt x="206" y="12"/>
                    </a:lnTo>
                    <a:lnTo>
                      <a:pt x="209" y="12"/>
                    </a:lnTo>
                    <a:lnTo>
                      <a:pt x="209" y="12"/>
                    </a:lnTo>
                    <a:lnTo>
                      <a:pt x="209" y="12"/>
                    </a:lnTo>
                    <a:lnTo>
                      <a:pt x="211" y="12"/>
                    </a:lnTo>
                    <a:lnTo>
                      <a:pt x="211" y="14"/>
                    </a:lnTo>
                    <a:lnTo>
                      <a:pt x="211" y="14"/>
                    </a:lnTo>
                    <a:lnTo>
                      <a:pt x="211" y="14"/>
                    </a:lnTo>
                    <a:lnTo>
                      <a:pt x="211" y="12"/>
                    </a:lnTo>
                    <a:lnTo>
                      <a:pt x="213" y="12"/>
                    </a:lnTo>
                    <a:lnTo>
                      <a:pt x="213" y="14"/>
                    </a:lnTo>
                    <a:lnTo>
                      <a:pt x="213" y="14"/>
                    </a:lnTo>
                    <a:lnTo>
                      <a:pt x="213" y="14"/>
                    </a:lnTo>
                    <a:lnTo>
                      <a:pt x="213" y="17"/>
                    </a:lnTo>
                    <a:lnTo>
                      <a:pt x="216" y="17"/>
                    </a:lnTo>
                    <a:lnTo>
                      <a:pt x="216" y="17"/>
                    </a:lnTo>
                    <a:lnTo>
                      <a:pt x="216" y="17"/>
                    </a:lnTo>
                    <a:lnTo>
                      <a:pt x="216" y="17"/>
                    </a:lnTo>
                    <a:lnTo>
                      <a:pt x="216" y="17"/>
                    </a:lnTo>
                    <a:lnTo>
                      <a:pt x="218" y="17"/>
                    </a:lnTo>
                    <a:lnTo>
                      <a:pt x="218" y="19"/>
                    </a:lnTo>
                    <a:lnTo>
                      <a:pt x="218" y="19"/>
                    </a:lnTo>
                    <a:lnTo>
                      <a:pt x="218" y="19"/>
                    </a:lnTo>
                    <a:lnTo>
                      <a:pt x="218" y="19"/>
                    </a:lnTo>
                    <a:lnTo>
                      <a:pt x="221" y="19"/>
                    </a:lnTo>
                    <a:lnTo>
                      <a:pt x="221" y="21"/>
                    </a:lnTo>
                    <a:lnTo>
                      <a:pt x="221" y="21"/>
                    </a:lnTo>
                    <a:lnTo>
                      <a:pt x="223" y="21"/>
                    </a:lnTo>
                    <a:lnTo>
                      <a:pt x="223" y="21"/>
                    </a:lnTo>
                    <a:lnTo>
                      <a:pt x="223" y="21"/>
                    </a:lnTo>
                    <a:lnTo>
                      <a:pt x="225" y="21"/>
                    </a:lnTo>
                    <a:lnTo>
                      <a:pt x="225" y="21"/>
                    </a:lnTo>
                    <a:lnTo>
                      <a:pt x="225" y="21"/>
                    </a:lnTo>
                    <a:lnTo>
                      <a:pt x="228" y="21"/>
                    </a:lnTo>
                    <a:lnTo>
                      <a:pt x="228" y="21"/>
                    </a:lnTo>
                    <a:lnTo>
                      <a:pt x="228" y="21"/>
                    </a:lnTo>
                    <a:lnTo>
                      <a:pt x="230" y="21"/>
                    </a:lnTo>
                    <a:lnTo>
                      <a:pt x="230" y="21"/>
                    </a:lnTo>
                    <a:lnTo>
                      <a:pt x="230" y="24"/>
                    </a:lnTo>
                    <a:lnTo>
                      <a:pt x="230" y="24"/>
                    </a:lnTo>
                    <a:lnTo>
                      <a:pt x="230" y="24"/>
                    </a:lnTo>
                    <a:lnTo>
                      <a:pt x="232" y="24"/>
                    </a:lnTo>
                    <a:lnTo>
                      <a:pt x="232" y="24"/>
                    </a:lnTo>
                    <a:lnTo>
                      <a:pt x="232" y="26"/>
                    </a:lnTo>
                    <a:lnTo>
                      <a:pt x="232" y="26"/>
                    </a:lnTo>
                    <a:lnTo>
                      <a:pt x="232" y="26"/>
                    </a:lnTo>
                    <a:lnTo>
                      <a:pt x="232" y="26"/>
                    </a:lnTo>
                    <a:lnTo>
                      <a:pt x="235" y="26"/>
                    </a:lnTo>
                    <a:lnTo>
                      <a:pt x="235" y="26"/>
                    </a:lnTo>
                    <a:lnTo>
                      <a:pt x="237" y="26"/>
                    </a:lnTo>
                    <a:lnTo>
                      <a:pt x="237" y="28"/>
                    </a:lnTo>
                    <a:lnTo>
                      <a:pt x="237" y="28"/>
                    </a:lnTo>
                    <a:lnTo>
                      <a:pt x="237" y="31"/>
                    </a:lnTo>
                    <a:lnTo>
                      <a:pt x="237" y="31"/>
                    </a:lnTo>
                    <a:lnTo>
                      <a:pt x="235" y="31"/>
                    </a:lnTo>
                    <a:lnTo>
                      <a:pt x="235" y="31"/>
                    </a:lnTo>
                    <a:lnTo>
                      <a:pt x="232" y="31"/>
                    </a:lnTo>
                    <a:lnTo>
                      <a:pt x="232" y="31"/>
                    </a:lnTo>
                    <a:lnTo>
                      <a:pt x="232" y="31"/>
                    </a:lnTo>
                    <a:lnTo>
                      <a:pt x="230" y="31"/>
                    </a:lnTo>
                    <a:lnTo>
                      <a:pt x="230" y="31"/>
                    </a:lnTo>
                    <a:lnTo>
                      <a:pt x="230" y="31"/>
                    </a:lnTo>
                    <a:lnTo>
                      <a:pt x="230" y="33"/>
                    </a:lnTo>
                    <a:lnTo>
                      <a:pt x="230" y="33"/>
                    </a:lnTo>
                    <a:lnTo>
                      <a:pt x="230" y="35"/>
                    </a:lnTo>
                    <a:lnTo>
                      <a:pt x="228" y="35"/>
                    </a:lnTo>
                    <a:lnTo>
                      <a:pt x="228" y="35"/>
                    </a:lnTo>
                    <a:lnTo>
                      <a:pt x="228" y="33"/>
                    </a:lnTo>
                    <a:lnTo>
                      <a:pt x="225" y="33"/>
                    </a:lnTo>
                    <a:lnTo>
                      <a:pt x="225" y="35"/>
                    </a:lnTo>
                    <a:lnTo>
                      <a:pt x="225" y="35"/>
                    </a:lnTo>
                    <a:lnTo>
                      <a:pt x="225" y="35"/>
                    </a:lnTo>
                    <a:lnTo>
                      <a:pt x="225" y="35"/>
                    </a:lnTo>
                    <a:lnTo>
                      <a:pt x="225" y="35"/>
                    </a:lnTo>
                    <a:lnTo>
                      <a:pt x="225" y="38"/>
                    </a:lnTo>
                    <a:lnTo>
                      <a:pt x="223" y="38"/>
                    </a:lnTo>
                    <a:lnTo>
                      <a:pt x="223" y="38"/>
                    </a:lnTo>
                    <a:lnTo>
                      <a:pt x="223" y="38"/>
                    </a:lnTo>
                    <a:lnTo>
                      <a:pt x="221" y="38"/>
                    </a:lnTo>
                    <a:lnTo>
                      <a:pt x="221" y="38"/>
                    </a:lnTo>
                    <a:lnTo>
                      <a:pt x="221" y="35"/>
                    </a:lnTo>
                    <a:lnTo>
                      <a:pt x="218" y="35"/>
                    </a:lnTo>
                    <a:lnTo>
                      <a:pt x="218" y="35"/>
                    </a:lnTo>
                    <a:lnTo>
                      <a:pt x="218" y="35"/>
                    </a:lnTo>
                    <a:lnTo>
                      <a:pt x="218" y="38"/>
                    </a:lnTo>
                    <a:lnTo>
                      <a:pt x="216" y="38"/>
                    </a:lnTo>
                    <a:lnTo>
                      <a:pt x="216" y="38"/>
                    </a:lnTo>
                    <a:lnTo>
                      <a:pt x="216" y="38"/>
                    </a:lnTo>
                    <a:lnTo>
                      <a:pt x="216" y="38"/>
                    </a:lnTo>
                    <a:lnTo>
                      <a:pt x="213" y="38"/>
                    </a:lnTo>
                    <a:lnTo>
                      <a:pt x="213" y="38"/>
                    </a:lnTo>
                    <a:lnTo>
                      <a:pt x="211" y="38"/>
                    </a:lnTo>
                    <a:lnTo>
                      <a:pt x="211" y="40"/>
                    </a:lnTo>
                    <a:lnTo>
                      <a:pt x="211" y="40"/>
                    </a:lnTo>
                    <a:lnTo>
                      <a:pt x="211" y="40"/>
                    </a:lnTo>
                    <a:lnTo>
                      <a:pt x="211" y="40"/>
                    </a:lnTo>
                    <a:lnTo>
                      <a:pt x="209" y="40"/>
                    </a:lnTo>
                    <a:lnTo>
                      <a:pt x="209" y="40"/>
                    </a:lnTo>
                    <a:lnTo>
                      <a:pt x="209" y="40"/>
                    </a:lnTo>
                    <a:lnTo>
                      <a:pt x="209" y="43"/>
                    </a:lnTo>
                    <a:lnTo>
                      <a:pt x="206" y="43"/>
                    </a:lnTo>
                    <a:lnTo>
                      <a:pt x="206" y="43"/>
                    </a:lnTo>
                    <a:lnTo>
                      <a:pt x="206" y="43"/>
                    </a:lnTo>
                    <a:lnTo>
                      <a:pt x="204" y="43"/>
                    </a:lnTo>
                    <a:lnTo>
                      <a:pt x="204" y="45"/>
                    </a:lnTo>
                    <a:lnTo>
                      <a:pt x="204" y="45"/>
                    </a:lnTo>
                    <a:lnTo>
                      <a:pt x="204" y="45"/>
                    </a:lnTo>
                    <a:lnTo>
                      <a:pt x="202" y="45"/>
                    </a:lnTo>
                    <a:lnTo>
                      <a:pt x="202" y="45"/>
                    </a:lnTo>
                    <a:lnTo>
                      <a:pt x="202" y="45"/>
                    </a:lnTo>
                    <a:lnTo>
                      <a:pt x="202" y="45"/>
                    </a:lnTo>
                    <a:lnTo>
                      <a:pt x="202" y="45"/>
                    </a:lnTo>
                    <a:lnTo>
                      <a:pt x="199" y="45"/>
                    </a:lnTo>
                    <a:lnTo>
                      <a:pt x="199" y="45"/>
                    </a:lnTo>
                    <a:lnTo>
                      <a:pt x="199" y="47"/>
                    </a:lnTo>
                    <a:lnTo>
                      <a:pt x="197" y="47"/>
                    </a:lnTo>
                    <a:lnTo>
                      <a:pt x="197" y="47"/>
                    </a:lnTo>
                    <a:lnTo>
                      <a:pt x="197" y="47"/>
                    </a:lnTo>
                    <a:lnTo>
                      <a:pt x="197" y="47"/>
                    </a:lnTo>
                    <a:lnTo>
                      <a:pt x="197" y="50"/>
                    </a:lnTo>
                    <a:lnTo>
                      <a:pt x="197" y="50"/>
                    </a:lnTo>
                    <a:lnTo>
                      <a:pt x="197" y="50"/>
                    </a:lnTo>
                    <a:lnTo>
                      <a:pt x="197" y="50"/>
                    </a:lnTo>
                    <a:lnTo>
                      <a:pt x="197" y="52"/>
                    </a:lnTo>
                    <a:lnTo>
                      <a:pt x="194" y="52"/>
                    </a:lnTo>
                    <a:lnTo>
                      <a:pt x="194" y="52"/>
                    </a:lnTo>
                    <a:lnTo>
                      <a:pt x="194" y="52"/>
                    </a:lnTo>
                    <a:lnTo>
                      <a:pt x="192" y="52"/>
                    </a:lnTo>
                    <a:lnTo>
                      <a:pt x="192" y="54"/>
                    </a:lnTo>
                    <a:lnTo>
                      <a:pt x="192" y="54"/>
                    </a:lnTo>
                    <a:lnTo>
                      <a:pt x="192" y="54"/>
                    </a:lnTo>
                    <a:lnTo>
                      <a:pt x="192" y="54"/>
                    </a:lnTo>
                    <a:lnTo>
                      <a:pt x="192" y="54"/>
                    </a:lnTo>
                    <a:lnTo>
                      <a:pt x="190" y="54"/>
                    </a:lnTo>
                    <a:lnTo>
                      <a:pt x="190" y="57"/>
                    </a:lnTo>
                    <a:lnTo>
                      <a:pt x="190" y="57"/>
                    </a:lnTo>
                    <a:lnTo>
                      <a:pt x="190" y="57"/>
                    </a:lnTo>
                    <a:lnTo>
                      <a:pt x="187" y="57"/>
                    </a:lnTo>
                    <a:lnTo>
                      <a:pt x="187" y="54"/>
                    </a:lnTo>
                    <a:lnTo>
                      <a:pt x="187" y="54"/>
                    </a:lnTo>
                    <a:lnTo>
                      <a:pt x="185" y="54"/>
                    </a:lnTo>
                    <a:lnTo>
                      <a:pt x="185" y="54"/>
                    </a:lnTo>
                    <a:lnTo>
                      <a:pt x="185" y="54"/>
                    </a:lnTo>
                    <a:lnTo>
                      <a:pt x="185" y="57"/>
                    </a:lnTo>
                    <a:lnTo>
                      <a:pt x="183" y="57"/>
                    </a:lnTo>
                    <a:lnTo>
                      <a:pt x="183" y="57"/>
                    </a:lnTo>
                    <a:lnTo>
                      <a:pt x="183" y="57"/>
                    </a:lnTo>
                    <a:lnTo>
                      <a:pt x="180" y="57"/>
                    </a:lnTo>
                    <a:lnTo>
                      <a:pt x="180" y="57"/>
                    </a:lnTo>
                    <a:lnTo>
                      <a:pt x="178" y="57"/>
                    </a:lnTo>
                    <a:lnTo>
                      <a:pt x="178" y="57"/>
                    </a:lnTo>
                    <a:lnTo>
                      <a:pt x="178" y="57"/>
                    </a:lnTo>
                    <a:lnTo>
                      <a:pt x="178" y="57"/>
                    </a:lnTo>
                    <a:lnTo>
                      <a:pt x="176" y="57"/>
                    </a:lnTo>
                    <a:lnTo>
                      <a:pt x="176" y="59"/>
                    </a:lnTo>
                    <a:lnTo>
                      <a:pt x="176" y="59"/>
                    </a:lnTo>
                    <a:lnTo>
                      <a:pt x="176" y="57"/>
                    </a:lnTo>
                    <a:lnTo>
                      <a:pt x="176" y="57"/>
                    </a:lnTo>
                    <a:lnTo>
                      <a:pt x="173" y="57"/>
                    </a:lnTo>
                    <a:lnTo>
                      <a:pt x="173" y="57"/>
                    </a:lnTo>
                    <a:lnTo>
                      <a:pt x="171" y="57"/>
                    </a:lnTo>
                    <a:lnTo>
                      <a:pt x="171" y="57"/>
                    </a:lnTo>
                    <a:lnTo>
                      <a:pt x="171" y="57"/>
                    </a:lnTo>
                    <a:lnTo>
                      <a:pt x="168" y="57"/>
                    </a:lnTo>
                    <a:lnTo>
                      <a:pt x="168" y="57"/>
                    </a:lnTo>
                    <a:lnTo>
                      <a:pt x="168" y="57"/>
                    </a:lnTo>
                    <a:lnTo>
                      <a:pt x="168" y="57"/>
                    </a:lnTo>
                    <a:lnTo>
                      <a:pt x="166" y="57"/>
                    </a:lnTo>
                    <a:lnTo>
                      <a:pt x="166" y="57"/>
                    </a:lnTo>
                    <a:lnTo>
                      <a:pt x="164" y="57"/>
                    </a:lnTo>
                    <a:lnTo>
                      <a:pt x="164" y="57"/>
                    </a:lnTo>
                    <a:lnTo>
                      <a:pt x="164" y="57"/>
                    </a:lnTo>
                    <a:lnTo>
                      <a:pt x="164" y="57"/>
                    </a:lnTo>
                    <a:lnTo>
                      <a:pt x="164" y="57"/>
                    </a:lnTo>
                    <a:lnTo>
                      <a:pt x="164" y="57"/>
                    </a:lnTo>
                    <a:lnTo>
                      <a:pt x="164" y="59"/>
                    </a:lnTo>
                    <a:lnTo>
                      <a:pt x="161" y="59"/>
                    </a:lnTo>
                    <a:lnTo>
                      <a:pt x="161" y="59"/>
                    </a:lnTo>
                    <a:lnTo>
                      <a:pt x="161" y="62"/>
                    </a:lnTo>
                    <a:lnTo>
                      <a:pt x="161" y="62"/>
                    </a:lnTo>
                    <a:lnTo>
                      <a:pt x="161" y="62"/>
                    </a:lnTo>
                    <a:lnTo>
                      <a:pt x="159" y="62"/>
                    </a:lnTo>
                    <a:lnTo>
                      <a:pt x="159" y="64"/>
                    </a:lnTo>
                    <a:lnTo>
                      <a:pt x="159" y="64"/>
                    </a:lnTo>
                    <a:lnTo>
                      <a:pt x="159" y="64"/>
                    </a:lnTo>
                    <a:lnTo>
                      <a:pt x="159" y="64"/>
                    </a:lnTo>
                    <a:lnTo>
                      <a:pt x="159" y="64"/>
                    </a:lnTo>
                    <a:lnTo>
                      <a:pt x="159" y="66"/>
                    </a:lnTo>
                    <a:lnTo>
                      <a:pt x="159" y="66"/>
                    </a:lnTo>
                    <a:lnTo>
                      <a:pt x="159" y="69"/>
                    </a:lnTo>
                    <a:lnTo>
                      <a:pt x="157" y="69"/>
                    </a:lnTo>
                    <a:lnTo>
                      <a:pt x="157" y="69"/>
                    </a:lnTo>
                    <a:lnTo>
                      <a:pt x="157" y="69"/>
                    </a:lnTo>
                    <a:lnTo>
                      <a:pt x="157" y="71"/>
                    </a:lnTo>
                    <a:lnTo>
                      <a:pt x="157" y="71"/>
                    </a:lnTo>
                    <a:lnTo>
                      <a:pt x="157" y="71"/>
                    </a:lnTo>
                    <a:lnTo>
                      <a:pt x="157" y="73"/>
                    </a:lnTo>
                    <a:lnTo>
                      <a:pt x="154" y="73"/>
                    </a:lnTo>
                    <a:lnTo>
                      <a:pt x="154" y="73"/>
                    </a:lnTo>
                    <a:lnTo>
                      <a:pt x="154" y="73"/>
                    </a:lnTo>
                    <a:lnTo>
                      <a:pt x="152" y="73"/>
                    </a:lnTo>
                    <a:lnTo>
                      <a:pt x="152" y="73"/>
                    </a:lnTo>
                    <a:lnTo>
                      <a:pt x="152" y="73"/>
                    </a:lnTo>
                    <a:lnTo>
                      <a:pt x="152" y="71"/>
                    </a:lnTo>
                    <a:lnTo>
                      <a:pt x="152" y="71"/>
                    </a:lnTo>
                    <a:lnTo>
                      <a:pt x="150" y="71"/>
                    </a:lnTo>
                    <a:lnTo>
                      <a:pt x="150" y="73"/>
                    </a:lnTo>
                    <a:lnTo>
                      <a:pt x="150" y="73"/>
                    </a:lnTo>
                    <a:lnTo>
                      <a:pt x="150" y="73"/>
                    </a:lnTo>
                    <a:lnTo>
                      <a:pt x="150" y="73"/>
                    </a:lnTo>
                    <a:lnTo>
                      <a:pt x="147" y="73"/>
                    </a:lnTo>
                    <a:lnTo>
                      <a:pt x="147" y="73"/>
                    </a:lnTo>
                    <a:lnTo>
                      <a:pt x="147" y="73"/>
                    </a:lnTo>
                    <a:lnTo>
                      <a:pt x="145" y="73"/>
                    </a:lnTo>
                    <a:lnTo>
                      <a:pt x="145" y="73"/>
                    </a:lnTo>
                    <a:lnTo>
                      <a:pt x="145" y="73"/>
                    </a:lnTo>
                    <a:lnTo>
                      <a:pt x="145" y="73"/>
                    </a:lnTo>
                    <a:lnTo>
                      <a:pt x="145" y="76"/>
                    </a:lnTo>
                    <a:lnTo>
                      <a:pt x="142" y="76"/>
                    </a:lnTo>
                    <a:lnTo>
                      <a:pt x="142" y="76"/>
                    </a:lnTo>
                    <a:lnTo>
                      <a:pt x="142" y="76"/>
                    </a:lnTo>
                    <a:lnTo>
                      <a:pt x="142" y="76"/>
                    </a:lnTo>
                    <a:lnTo>
                      <a:pt x="142" y="76"/>
                    </a:lnTo>
                    <a:lnTo>
                      <a:pt x="140" y="76"/>
                    </a:lnTo>
                    <a:lnTo>
                      <a:pt x="140" y="76"/>
                    </a:lnTo>
                    <a:lnTo>
                      <a:pt x="140" y="76"/>
                    </a:lnTo>
                    <a:lnTo>
                      <a:pt x="138" y="76"/>
                    </a:lnTo>
                    <a:lnTo>
                      <a:pt x="138" y="76"/>
                    </a:lnTo>
                    <a:lnTo>
                      <a:pt x="138" y="76"/>
                    </a:lnTo>
                    <a:lnTo>
                      <a:pt x="138" y="73"/>
                    </a:lnTo>
                    <a:lnTo>
                      <a:pt x="138" y="73"/>
                    </a:lnTo>
                    <a:lnTo>
                      <a:pt x="138" y="73"/>
                    </a:lnTo>
                    <a:lnTo>
                      <a:pt x="138" y="71"/>
                    </a:lnTo>
                    <a:lnTo>
                      <a:pt x="138" y="71"/>
                    </a:lnTo>
                    <a:lnTo>
                      <a:pt x="138" y="71"/>
                    </a:lnTo>
                    <a:lnTo>
                      <a:pt x="138" y="71"/>
                    </a:lnTo>
                    <a:lnTo>
                      <a:pt x="138" y="69"/>
                    </a:lnTo>
                    <a:lnTo>
                      <a:pt x="138" y="69"/>
                    </a:lnTo>
                    <a:lnTo>
                      <a:pt x="138" y="66"/>
                    </a:lnTo>
                    <a:lnTo>
                      <a:pt x="135" y="66"/>
                    </a:lnTo>
                    <a:lnTo>
                      <a:pt x="135" y="66"/>
                    </a:lnTo>
                    <a:lnTo>
                      <a:pt x="135" y="66"/>
                    </a:lnTo>
                    <a:lnTo>
                      <a:pt x="135" y="66"/>
                    </a:lnTo>
                    <a:lnTo>
                      <a:pt x="135" y="66"/>
                    </a:lnTo>
                    <a:lnTo>
                      <a:pt x="133" y="66"/>
                    </a:lnTo>
                    <a:lnTo>
                      <a:pt x="133" y="69"/>
                    </a:lnTo>
                    <a:lnTo>
                      <a:pt x="133" y="69"/>
                    </a:lnTo>
                    <a:lnTo>
                      <a:pt x="133" y="69"/>
                    </a:lnTo>
                    <a:lnTo>
                      <a:pt x="131" y="69"/>
                    </a:lnTo>
                    <a:lnTo>
                      <a:pt x="131" y="69"/>
                    </a:lnTo>
                    <a:lnTo>
                      <a:pt x="131" y="71"/>
                    </a:lnTo>
                    <a:lnTo>
                      <a:pt x="131" y="71"/>
                    </a:lnTo>
                    <a:lnTo>
                      <a:pt x="131" y="71"/>
                    </a:lnTo>
                    <a:lnTo>
                      <a:pt x="128" y="71"/>
                    </a:lnTo>
                    <a:lnTo>
                      <a:pt x="128" y="71"/>
                    </a:lnTo>
                    <a:lnTo>
                      <a:pt x="126" y="71"/>
                    </a:lnTo>
                    <a:lnTo>
                      <a:pt x="126" y="71"/>
                    </a:lnTo>
                    <a:lnTo>
                      <a:pt x="126" y="71"/>
                    </a:lnTo>
                    <a:lnTo>
                      <a:pt x="123" y="71"/>
                    </a:lnTo>
                    <a:lnTo>
                      <a:pt x="123" y="71"/>
                    </a:lnTo>
                    <a:lnTo>
                      <a:pt x="123" y="71"/>
                    </a:lnTo>
                    <a:lnTo>
                      <a:pt x="123" y="71"/>
                    </a:lnTo>
                    <a:lnTo>
                      <a:pt x="121" y="71"/>
                    </a:lnTo>
                    <a:lnTo>
                      <a:pt x="121" y="71"/>
                    </a:lnTo>
                    <a:lnTo>
                      <a:pt x="121" y="69"/>
                    </a:lnTo>
                    <a:lnTo>
                      <a:pt x="119" y="69"/>
                    </a:lnTo>
                    <a:lnTo>
                      <a:pt x="119" y="71"/>
                    </a:lnTo>
                    <a:lnTo>
                      <a:pt x="119" y="71"/>
                    </a:lnTo>
                    <a:lnTo>
                      <a:pt x="119" y="71"/>
                    </a:lnTo>
                    <a:lnTo>
                      <a:pt x="119" y="73"/>
                    </a:lnTo>
                    <a:lnTo>
                      <a:pt x="119" y="73"/>
                    </a:lnTo>
                    <a:lnTo>
                      <a:pt x="119" y="73"/>
                    </a:lnTo>
                    <a:lnTo>
                      <a:pt x="121" y="73"/>
                    </a:lnTo>
                    <a:lnTo>
                      <a:pt x="121" y="76"/>
                    </a:lnTo>
                    <a:lnTo>
                      <a:pt x="119" y="76"/>
                    </a:lnTo>
                    <a:lnTo>
                      <a:pt x="119" y="76"/>
                    </a:lnTo>
                    <a:lnTo>
                      <a:pt x="119" y="76"/>
                    </a:lnTo>
                    <a:lnTo>
                      <a:pt x="116" y="76"/>
                    </a:lnTo>
                    <a:lnTo>
                      <a:pt x="116" y="76"/>
                    </a:lnTo>
                    <a:lnTo>
                      <a:pt x="116" y="76"/>
                    </a:lnTo>
                    <a:lnTo>
                      <a:pt x="116" y="76"/>
                    </a:lnTo>
                    <a:lnTo>
                      <a:pt x="114" y="76"/>
                    </a:lnTo>
                    <a:lnTo>
                      <a:pt x="114" y="76"/>
                    </a:lnTo>
                    <a:lnTo>
                      <a:pt x="114" y="76"/>
                    </a:lnTo>
                    <a:lnTo>
                      <a:pt x="114" y="78"/>
                    </a:lnTo>
                    <a:lnTo>
                      <a:pt x="112" y="78"/>
                    </a:lnTo>
                    <a:lnTo>
                      <a:pt x="112" y="78"/>
                    </a:lnTo>
                    <a:lnTo>
                      <a:pt x="112" y="78"/>
                    </a:lnTo>
                    <a:lnTo>
                      <a:pt x="112" y="80"/>
                    </a:lnTo>
                    <a:lnTo>
                      <a:pt x="112" y="80"/>
                    </a:lnTo>
                    <a:lnTo>
                      <a:pt x="109" y="80"/>
                    </a:lnTo>
                    <a:lnTo>
                      <a:pt x="109" y="80"/>
                    </a:lnTo>
                    <a:lnTo>
                      <a:pt x="109" y="80"/>
                    </a:lnTo>
                    <a:lnTo>
                      <a:pt x="109" y="80"/>
                    </a:lnTo>
                    <a:lnTo>
                      <a:pt x="109" y="80"/>
                    </a:lnTo>
                    <a:lnTo>
                      <a:pt x="107" y="80"/>
                    </a:lnTo>
                    <a:lnTo>
                      <a:pt x="107" y="80"/>
                    </a:lnTo>
                    <a:lnTo>
                      <a:pt x="105" y="80"/>
                    </a:lnTo>
                    <a:lnTo>
                      <a:pt x="105" y="80"/>
                    </a:lnTo>
                    <a:lnTo>
                      <a:pt x="105" y="80"/>
                    </a:lnTo>
                    <a:lnTo>
                      <a:pt x="105" y="80"/>
                    </a:lnTo>
                    <a:lnTo>
                      <a:pt x="102" y="80"/>
                    </a:lnTo>
                    <a:lnTo>
                      <a:pt x="102" y="80"/>
                    </a:lnTo>
                    <a:lnTo>
                      <a:pt x="102" y="83"/>
                    </a:lnTo>
                    <a:lnTo>
                      <a:pt x="102" y="83"/>
                    </a:lnTo>
                    <a:lnTo>
                      <a:pt x="102" y="83"/>
                    </a:lnTo>
                    <a:lnTo>
                      <a:pt x="102" y="85"/>
                    </a:lnTo>
                    <a:lnTo>
                      <a:pt x="100" y="85"/>
                    </a:lnTo>
                    <a:lnTo>
                      <a:pt x="100" y="85"/>
                    </a:lnTo>
                    <a:lnTo>
                      <a:pt x="100" y="85"/>
                    </a:lnTo>
                    <a:lnTo>
                      <a:pt x="100" y="85"/>
                    </a:lnTo>
                    <a:lnTo>
                      <a:pt x="100" y="88"/>
                    </a:lnTo>
                    <a:lnTo>
                      <a:pt x="97" y="88"/>
                    </a:lnTo>
                    <a:lnTo>
                      <a:pt x="97" y="88"/>
                    </a:lnTo>
                    <a:lnTo>
                      <a:pt x="97" y="90"/>
                    </a:lnTo>
                    <a:lnTo>
                      <a:pt x="100" y="90"/>
                    </a:lnTo>
                    <a:lnTo>
                      <a:pt x="100" y="90"/>
                    </a:lnTo>
                    <a:lnTo>
                      <a:pt x="100" y="90"/>
                    </a:lnTo>
                    <a:lnTo>
                      <a:pt x="100" y="92"/>
                    </a:lnTo>
                    <a:lnTo>
                      <a:pt x="100" y="92"/>
                    </a:lnTo>
                    <a:lnTo>
                      <a:pt x="102" y="92"/>
                    </a:lnTo>
                    <a:lnTo>
                      <a:pt x="102" y="95"/>
                    </a:lnTo>
                    <a:lnTo>
                      <a:pt x="100" y="95"/>
                    </a:lnTo>
                    <a:lnTo>
                      <a:pt x="100" y="95"/>
                    </a:lnTo>
                    <a:lnTo>
                      <a:pt x="100" y="95"/>
                    </a:lnTo>
                    <a:lnTo>
                      <a:pt x="100" y="95"/>
                    </a:lnTo>
                    <a:lnTo>
                      <a:pt x="100" y="97"/>
                    </a:lnTo>
                    <a:lnTo>
                      <a:pt x="97" y="97"/>
                    </a:lnTo>
                    <a:lnTo>
                      <a:pt x="97" y="97"/>
                    </a:lnTo>
                    <a:lnTo>
                      <a:pt x="97" y="97"/>
                    </a:lnTo>
                    <a:lnTo>
                      <a:pt x="95" y="97"/>
                    </a:lnTo>
                    <a:lnTo>
                      <a:pt x="95" y="97"/>
                    </a:lnTo>
                    <a:lnTo>
                      <a:pt x="95" y="97"/>
                    </a:lnTo>
                    <a:lnTo>
                      <a:pt x="93" y="97"/>
                    </a:lnTo>
                    <a:lnTo>
                      <a:pt x="93" y="97"/>
                    </a:lnTo>
                    <a:lnTo>
                      <a:pt x="90" y="97"/>
                    </a:lnTo>
                    <a:lnTo>
                      <a:pt x="90" y="97"/>
                    </a:lnTo>
                    <a:lnTo>
                      <a:pt x="90" y="97"/>
                    </a:lnTo>
                    <a:lnTo>
                      <a:pt x="88" y="97"/>
                    </a:lnTo>
                    <a:lnTo>
                      <a:pt x="88" y="97"/>
                    </a:lnTo>
                    <a:lnTo>
                      <a:pt x="88" y="97"/>
                    </a:lnTo>
                    <a:lnTo>
                      <a:pt x="88" y="99"/>
                    </a:lnTo>
                    <a:lnTo>
                      <a:pt x="86" y="99"/>
                    </a:lnTo>
                    <a:lnTo>
                      <a:pt x="86" y="99"/>
                    </a:lnTo>
                    <a:lnTo>
                      <a:pt x="86" y="99"/>
                    </a:lnTo>
                    <a:lnTo>
                      <a:pt x="83" y="99"/>
                    </a:lnTo>
                    <a:lnTo>
                      <a:pt x="83" y="99"/>
                    </a:lnTo>
                    <a:lnTo>
                      <a:pt x="83" y="99"/>
                    </a:lnTo>
                    <a:lnTo>
                      <a:pt x="83" y="99"/>
                    </a:lnTo>
                    <a:lnTo>
                      <a:pt x="81" y="99"/>
                    </a:lnTo>
                    <a:lnTo>
                      <a:pt x="81" y="99"/>
                    </a:lnTo>
                    <a:lnTo>
                      <a:pt x="78" y="99"/>
                    </a:lnTo>
                    <a:lnTo>
                      <a:pt x="78" y="99"/>
                    </a:lnTo>
                    <a:lnTo>
                      <a:pt x="78" y="102"/>
                    </a:lnTo>
                    <a:lnTo>
                      <a:pt x="78" y="102"/>
                    </a:lnTo>
                    <a:lnTo>
                      <a:pt x="78" y="99"/>
                    </a:lnTo>
                    <a:lnTo>
                      <a:pt x="76" y="99"/>
                    </a:lnTo>
                    <a:lnTo>
                      <a:pt x="76" y="99"/>
                    </a:lnTo>
                    <a:lnTo>
                      <a:pt x="76" y="99"/>
                    </a:lnTo>
                    <a:lnTo>
                      <a:pt x="76" y="99"/>
                    </a:lnTo>
                    <a:lnTo>
                      <a:pt x="74" y="99"/>
                    </a:lnTo>
                    <a:lnTo>
                      <a:pt x="74" y="99"/>
                    </a:lnTo>
                    <a:lnTo>
                      <a:pt x="71" y="99"/>
                    </a:lnTo>
                    <a:lnTo>
                      <a:pt x="71" y="99"/>
                    </a:lnTo>
                    <a:lnTo>
                      <a:pt x="71" y="99"/>
                    </a:lnTo>
                    <a:lnTo>
                      <a:pt x="71" y="99"/>
                    </a:lnTo>
                    <a:lnTo>
                      <a:pt x="71" y="99"/>
                    </a:lnTo>
                    <a:lnTo>
                      <a:pt x="69" y="99"/>
                    </a:lnTo>
                    <a:lnTo>
                      <a:pt x="69" y="99"/>
                    </a:lnTo>
                    <a:lnTo>
                      <a:pt x="69" y="99"/>
                    </a:lnTo>
                    <a:lnTo>
                      <a:pt x="69" y="99"/>
                    </a:lnTo>
                    <a:lnTo>
                      <a:pt x="67" y="99"/>
                    </a:lnTo>
                    <a:lnTo>
                      <a:pt x="67" y="99"/>
                    </a:lnTo>
                    <a:lnTo>
                      <a:pt x="67" y="102"/>
                    </a:lnTo>
                    <a:lnTo>
                      <a:pt x="64" y="102"/>
                    </a:lnTo>
                    <a:lnTo>
                      <a:pt x="64" y="102"/>
                    </a:lnTo>
                    <a:lnTo>
                      <a:pt x="64" y="104"/>
                    </a:lnTo>
                    <a:lnTo>
                      <a:pt x="64" y="104"/>
                    </a:lnTo>
                    <a:lnTo>
                      <a:pt x="64" y="104"/>
                    </a:lnTo>
                    <a:lnTo>
                      <a:pt x="64" y="104"/>
                    </a:lnTo>
                    <a:lnTo>
                      <a:pt x="64" y="104"/>
                    </a:lnTo>
                    <a:lnTo>
                      <a:pt x="64" y="102"/>
                    </a:lnTo>
                    <a:lnTo>
                      <a:pt x="62" y="102"/>
                    </a:lnTo>
                    <a:lnTo>
                      <a:pt x="62" y="102"/>
                    </a:lnTo>
                    <a:lnTo>
                      <a:pt x="62" y="102"/>
                    </a:lnTo>
                    <a:lnTo>
                      <a:pt x="62" y="102"/>
                    </a:lnTo>
                    <a:lnTo>
                      <a:pt x="62" y="99"/>
                    </a:lnTo>
                    <a:lnTo>
                      <a:pt x="60" y="99"/>
                    </a:lnTo>
                    <a:lnTo>
                      <a:pt x="60" y="99"/>
                    </a:lnTo>
                    <a:lnTo>
                      <a:pt x="60" y="99"/>
                    </a:lnTo>
                    <a:lnTo>
                      <a:pt x="60" y="99"/>
                    </a:lnTo>
                    <a:lnTo>
                      <a:pt x="57" y="99"/>
                    </a:lnTo>
                    <a:lnTo>
                      <a:pt x="57" y="102"/>
                    </a:lnTo>
                    <a:lnTo>
                      <a:pt x="57" y="102"/>
                    </a:lnTo>
                    <a:lnTo>
                      <a:pt x="57" y="102"/>
                    </a:lnTo>
                    <a:lnTo>
                      <a:pt x="55" y="102"/>
                    </a:lnTo>
                    <a:lnTo>
                      <a:pt x="55" y="102"/>
                    </a:lnTo>
                    <a:lnTo>
                      <a:pt x="55" y="102"/>
                    </a:lnTo>
                    <a:lnTo>
                      <a:pt x="55" y="102"/>
                    </a:lnTo>
                    <a:lnTo>
                      <a:pt x="52" y="102"/>
                    </a:lnTo>
                    <a:lnTo>
                      <a:pt x="52" y="99"/>
                    </a:lnTo>
                    <a:lnTo>
                      <a:pt x="52" y="99"/>
                    </a:lnTo>
                    <a:lnTo>
                      <a:pt x="55" y="99"/>
                    </a:lnTo>
                    <a:lnTo>
                      <a:pt x="55" y="97"/>
                    </a:lnTo>
                    <a:lnTo>
                      <a:pt x="55" y="97"/>
                    </a:lnTo>
                    <a:lnTo>
                      <a:pt x="52" y="97"/>
                    </a:lnTo>
                    <a:lnTo>
                      <a:pt x="52" y="97"/>
                    </a:lnTo>
                    <a:lnTo>
                      <a:pt x="52" y="97"/>
                    </a:lnTo>
                    <a:lnTo>
                      <a:pt x="50" y="97"/>
                    </a:lnTo>
                    <a:lnTo>
                      <a:pt x="50" y="97"/>
                    </a:lnTo>
                    <a:lnTo>
                      <a:pt x="50" y="97"/>
                    </a:lnTo>
                    <a:lnTo>
                      <a:pt x="50" y="95"/>
                    </a:lnTo>
                    <a:lnTo>
                      <a:pt x="50" y="95"/>
                    </a:lnTo>
                    <a:lnTo>
                      <a:pt x="50" y="95"/>
                    </a:lnTo>
                    <a:lnTo>
                      <a:pt x="48" y="95"/>
                    </a:lnTo>
                    <a:lnTo>
                      <a:pt x="48" y="95"/>
                    </a:lnTo>
                    <a:lnTo>
                      <a:pt x="45" y="95"/>
                    </a:lnTo>
                    <a:lnTo>
                      <a:pt x="45" y="95"/>
                    </a:lnTo>
                    <a:lnTo>
                      <a:pt x="45" y="95"/>
                    </a:lnTo>
                    <a:lnTo>
                      <a:pt x="45" y="95"/>
                    </a:lnTo>
                    <a:lnTo>
                      <a:pt x="43" y="95"/>
                    </a:lnTo>
                    <a:lnTo>
                      <a:pt x="43" y="95"/>
                    </a:lnTo>
                    <a:lnTo>
                      <a:pt x="43" y="95"/>
                    </a:lnTo>
                    <a:lnTo>
                      <a:pt x="43" y="95"/>
                    </a:lnTo>
                    <a:lnTo>
                      <a:pt x="41" y="95"/>
                    </a:lnTo>
                    <a:lnTo>
                      <a:pt x="41" y="95"/>
                    </a:lnTo>
                    <a:lnTo>
                      <a:pt x="38" y="95"/>
                    </a:lnTo>
                    <a:lnTo>
                      <a:pt x="38" y="97"/>
                    </a:lnTo>
                    <a:lnTo>
                      <a:pt x="38" y="97"/>
                    </a:lnTo>
                    <a:lnTo>
                      <a:pt x="38" y="97"/>
                    </a:lnTo>
                    <a:lnTo>
                      <a:pt x="38" y="97"/>
                    </a:lnTo>
                    <a:lnTo>
                      <a:pt x="36" y="97"/>
                    </a:lnTo>
                    <a:lnTo>
                      <a:pt x="36" y="99"/>
                    </a:lnTo>
                    <a:lnTo>
                      <a:pt x="36" y="99"/>
                    </a:lnTo>
                    <a:lnTo>
                      <a:pt x="36" y="99"/>
                    </a:lnTo>
                    <a:lnTo>
                      <a:pt x="34" y="99"/>
                    </a:lnTo>
                    <a:lnTo>
                      <a:pt x="34" y="99"/>
                    </a:lnTo>
                    <a:lnTo>
                      <a:pt x="31" y="99"/>
                    </a:lnTo>
                    <a:lnTo>
                      <a:pt x="31" y="97"/>
                    </a:lnTo>
                    <a:lnTo>
                      <a:pt x="31" y="97"/>
                    </a:lnTo>
                    <a:lnTo>
                      <a:pt x="31" y="95"/>
                    </a:lnTo>
                    <a:lnTo>
                      <a:pt x="31" y="95"/>
                    </a:lnTo>
                    <a:lnTo>
                      <a:pt x="31" y="95"/>
                    </a:lnTo>
                    <a:lnTo>
                      <a:pt x="31" y="95"/>
                    </a:lnTo>
                    <a:lnTo>
                      <a:pt x="31" y="95"/>
                    </a:lnTo>
                    <a:lnTo>
                      <a:pt x="29" y="95"/>
                    </a:lnTo>
                    <a:lnTo>
                      <a:pt x="29" y="95"/>
                    </a:lnTo>
                    <a:lnTo>
                      <a:pt x="29" y="95"/>
                    </a:lnTo>
                    <a:lnTo>
                      <a:pt x="29" y="92"/>
                    </a:lnTo>
                    <a:lnTo>
                      <a:pt x="26" y="92"/>
                    </a:lnTo>
                    <a:lnTo>
                      <a:pt x="26" y="95"/>
                    </a:lnTo>
                    <a:lnTo>
                      <a:pt x="26" y="95"/>
                    </a:lnTo>
                    <a:lnTo>
                      <a:pt x="24" y="95"/>
                    </a:lnTo>
                    <a:lnTo>
                      <a:pt x="24" y="95"/>
                    </a:lnTo>
                    <a:lnTo>
                      <a:pt x="24" y="95"/>
                    </a:lnTo>
                    <a:lnTo>
                      <a:pt x="24" y="95"/>
                    </a:lnTo>
                    <a:lnTo>
                      <a:pt x="22" y="95"/>
                    </a:lnTo>
                    <a:lnTo>
                      <a:pt x="22" y="95"/>
                    </a:lnTo>
                    <a:lnTo>
                      <a:pt x="22" y="95"/>
                    </a:lnTo>
                    <a:lnTo>
                      <a:pt x="19" y="95"/>
                    </a:lnTo>
                    <a:lnTo>
                      <a:pt x="19" y="95"/>
                    </a:lnTo>
                    <a:lnTo>
                      <a:pt x="19" y="95"/>
                    </a:lnTo>
                    <a:lnTo>
                      <a:pt x="17" y="95"/>
                    </a:lnTo>
                    <a:lnTo>
                      <a:pt x="17" y="95"/>
                    </a:lnTo>
                    <a:lnTo>
                      <a:pt x="17" y="95"/>
                    </a:lnTo>
                    <a:lnTo>
                      <a:pt x="17" y="95"/>
                    </a:lnTo>
                    <a:lnTo>
                      <a:pt x="15" y="95"/>
                    </a:lnTo>
                    <a:lnTo>
                      <a:pt x="15" y="95"/>
                    </a:lnTo>
                    <a:lnTo>
                      <a:pt x="15" y="95"/>
                    </a:lnTo>
                    <a:lnTo>
                      <a:pt x="15" y="95"/>
                    </a:lnTo>
                    <a:lnTo>
                      <a:pt x="12" y="95"/>
                    </a:lnTo>
                    <a:lnTo>
                      <a:pt x="12" y="95"/>
                    </a:lnTo>
                    <a:lnTo>
                      <a:pt x="12" y="95"/>
                    </a:lnTo>
                    <a:lnTo>
                      <a:pt x="12" y="95"/>
                    </a:lnTo>
                    <a:lnTo>
                      <a:pt x="10" y="95"/>
                    </a:lnTo>
                    <a:lnTo>
                      <a:pt x="10" y="95"/>
                    </a:lnTo>
                    <a:lnTo>
                      <a:pt x="10" y="95"/>
                    </a:lnTo>
                    <a:lnTo>
                      <a:pt x="7" y="95"/>
                    </a:lnTo>
                    <a:lnTo>
                      <a:pt x="7" y="95"/>
                    </a:lnTo>
                    <a:lnTo>
                      <a:pt x="7" y="95"/>
                    </a:lnTo>
                    <a:lnTo>
                      <a:pt x="5" y="95"/>
                    </a:lnTo>
                    <a:lnTo>
                      <a:pt x="5" y="95"/>
                    </a:lnTo>
                    <a:lnTo>
                      <a:pt x="5" y="95"/>
                    </a:lnTo>
                    <a:lnTo>
                      <a:pt x="3" y="95"/>
                    </a:lnTo>
                    <a:lnTo>
                      <a:pt x="3" y="95"/>
                    </a:lnTo>
                    <a:lnTo>
                      <a:pt x="3" y="95"/>
                    </a:lnTo>
                    <a:lnTo>
                      <a:pt x="3" y="95"/>
                    </a:lnTo>
                    <a:lnTo>
                      <a:pt x="3" y="92"/>
                    </a:lnTo>
                    <a:lnTo>
                      <a:pt x="3" y="92"/>
                    </a:lnTo>
                    <a:lnTo>
                      <a:pt x="3" y="90"/>
                    </a:lnTo>
                    <a:lnTo>
                      <a:pt x="0" y="90"/>
                    </a:lnTo>
                    <a:lnTo>
                      <a:pt x="0" y="90"/>
                    </a:lnTo>
                    <a:lnTo>
                      <a:pt x="0" y="88"/>
                    </a:lnTo>
                    <a:lnTo>
                      <a:pt x="0" y="88"/>
                    </a:lnTo>
                    <a:lnTo>
                      <a:pt x="0" y="85"/>
                    </a:lnTo>
                    <a:lnTo>
                      <a:pt x="3" y="85"/>
                    </a:lnTo>
                    <a:lnTo>
                      <a:pt x="3" y="85"/>
                    </a:lnTo>
                    <a:lnTo>
                      <a:pt x="3" y="85"/>
                    </a:lnTo>
                    <a:lnTo>
                      <a:pt x="3" y="83"/>
                    </a:lnTo>
                    <a:lnTo>
                      <a:pt x="3" y="83"/>
                    </a:lnTo>
                    <a:lnTo>
                      <a:pt x="3" y="85"/>
                    </a:lnTo>
                    <a:lnTo>
                      <a:pt x="3" y="85"/>
                    </a:lnTo>
                    <a:lnTo>
                      <a:pt x="3" y="85"/>
                    </a:lnTo>
                    <a:lnTo>
                      <a:pt x="5" y="85"/>
                    </a:lnTo>
                    <a:lnTo>
                      <a:pt x="5" y="85"/>
                    </a:lnTo>
                    <a:lnTo>
                      <a:pt x="5" y="85"/>
                    </a:lnTo>
                    <a:lnTo>
                      <a:pt x="5" y="85"/>
                    </a:lnTo>
                    <a:lnTo>
                      <a:pt x="5" y="83"/>
                    </a:lnTo>
                    <a:lnTo>
                      <a:pt x="5" y="83"/>
                    </a:lnTo>
                    <a:lnTo>
                      <a:pt x="5" y="83"/>
                    </a:lnTo>
                    <a:lnTo>
                      <a:pt x="5" y="80"/>
                    </a:lnTo>
                    <a:lnTo>
                      <a:pt x="5" y="80"/>
                    </a:lnTo>
                    <a:lnTo>
                      <a:pt x="7" y="80"/>
                    </a:lnTo>
                    <a:lnTo>
                      <a:pt x="7" y="80"/>
                    </a:lnTo>
                    <a:lnTo>
                      <a:pt x="7" y="80"/>
                    </a:lnTo>
                    <a:lnTo>
                      <a:pt x="10" y="80"/>
                    </a:lnTo>
                    <a:lnTo>
                      <a:pt x="10" y="80"/>
                    </a:lnTo>
                    <a:lnTo>
                      <a:pt x="10" y="80"/>
                    </a:lnTo>
                    <a:lnTo>
                      <a:pt x="10" y="78"/>
                    </a:lnTo>
                    <a:lnTo>
                      <a:pt x="12" y="78"/>
                    </a:lnTo>
                    <a:lnTo>
                      <a:pt x="12" y="78"/>
                    </a:lnTo>
                    <a:lnTo>
                      <a:pt x="12" y="78"/>
                    </a:lnTo>
                    <a:lnTo>
                      <a:pt x="15" y="78"/>
                    </a:lnTo>
                    <a:lnTo>
                      <a:pt x="15" y="78"/>
                    </a:lnTo>
                    <a:lnTo>
                      <a:pt x="15" y="78"/>
                    </a:lnTo>
                    <a:lnTo>
                      <a:pt x="17" y="78"/>
                    </a:lnTo>
                    <a:lnTo>
                      <a:pt x="17" y="76"/>
                    </a:lnTo>
                    <a:lnTo>
                      <a:pt x="17" y="76"/>
                    </a:lnTo>
                    <a:lnTo>
                      <a:pt x="17" y="78"/>
                    </a:lnTo>
                    <a:lnTo>
                      <a:pt x="17" y="78"/>
                    </a:lnTo>
                    <a:lnTo>
                      <a:pt x="19" y="78"/>
                    </a:lnTo>
                    <a:lnTo>
                      <a:pt x="19" y="78"/>
                    </a:lnTo>
                    <a:lnTo>
                      <a:pt x="19" y="78"/>
                    </a:lnTo>
                    <a:lnTo>
                      <a:pt x="19" y="80"/>
                    </a:lnTo>
                    <a:lnTo>
                      <a:pt x="19" y="80"/>
                    </a:lnTo>
                    <a:lnTo>
                      <a:pt x="22" y="80"/>
                    </a:lnTo>
                    <a:lnTo>
                      <a:pt x="22" y="80"/>
                    </a:lnTo>
                    <a:lnTo>
                      <a:pt x="24" y="80"/>
                    </a:lnTo>
                    <a:lnTo>
                      <a:pt x="24" y="80"/>
                    </a:lnTo>
                    <a:lnTo>
                      <a:pt x="24" y="80"/>
                    </a:lnTo>
                    <a:lnTo>
                      <a:pt x="24" y="80"/>
                    </a:lnTo>
                    <a:lnTo>
                      <a:pt x="24" y="83"/>
                    </a:lnTo>
                    <a:lnTo>
                      <a:pt x="26" y="83"/>
                    </a:lnTo>
                    <a:lnTo>
                      <a:pt x="26" y="83"/>
                    </a:lnTo>
                    <a:lnTo>
                      <a:pt x="29" y="83"/>
                    </a:lnTo>
                    <a:lnTo>
                      <a:pt x="29" y="83"/>
                    </a:lnTo>
                    <a:lnTo>
                      <a:pt x="26" y="83"/>
                    </a:lnTo>
                    <a:lnTo>
                      <a:pt x="26" y="85"/>
                    </a:lnTo>
                    <a:lnTo>
                      <a:pt x="26" y="85"/>
                    </a:lnTo>
                    <a:lnTo>
                      <a:pt x="26" y="85"/>
                    </a:lnTo>
                    <a:lnTo>
                      <a:pt x="26" y="85"/>
                    </a:lnTo>
                    <a:lnTo>
                      <a:pt x="29" y="85"/>
                    </a:lnTo>
                    <a:lnTo>
                      <a:pt x="29" y="85"/>
                    </a:lnTo>
                    <a:lnTo>
                      <a:pt x="29" y="85"/>
                    </a:lnTo>
                    <a:lnTo>
                      <a:pt x="29" y="85"/>
                    </a:lnTo>
                    <a:lnTo>
                      <a:pt x="29" y="83"/>
                    </a:lnTo>
                    <a:lnTo>
                      <a:pt x="31" y="83"/>
                    </a:lnTo>
                    <a:lnTo>
                      <a:pt x="31" y="83"/>
                    </a:lnTo>
                    <a:lnTo>
                      <a:pt x="31" y="80"/>
                    </a:lnTo>
                    <a:lnTo>
                      <a:pt x="31" y="80"/>
                    </a:lnTo>
                    <a:lnTo>
                      <a:pt x="31" y="80"/>
                    </a:lnTo>
                    <a:lnTo>
                      <a:pt x="34" y="80"/>
                    </a:lnTo>
                    <a:lnTo>
                      <a:pt x="34" y="80"/>
                    </a:lnTo>
                    <a:lnTo>
                      <a:pt x="34" y="80"/>
                    </a:lnTo>
                    <a:lnTo>
                      <a:pt x="34" y="78"/>
                    </a:lnTo>
                    <a:lnTo>
                      <a:pt x="36" y="78"/>
                    </a:lnTo>
                    <a:lnTo>
                      <a:pt x="36" y="78"/>
                    </a:lnTo>
                    <a:lnTo>
                      <a:pt x="36" y="78"/>
                    </a:lnTo>
                    <a:lnTo>
                      <a:pt x="36" y="78"/>
                    </a:lnTo>
                    <a:lnTo>
                      <a:pt x="36" y="76"/>
                    </a:lnTo>
                    <a:lnTo>
                      <a:pt x="38" y="76"/>
                    </a:lnTo>
                    <a:lnTo>
                      <a:pt x="38" y="76"/>
                    </a:lnTo>
                    <a:lnTo>
                      <a:pt x="38" y="76"/>
                    </a:lnTo>
                    <a:lnTo>
                      <a:pt x="38" y="76"/>
                    </a:lnTo>
                    <a:lnTo>
                      <a:pt x="41" y="76"/>
                    </a:lnTo>
                    <a:lnTo>
                      <a:pt x="41" y="76"/>
                    </a:lnTo>
                    <a:lnTo>
                      <a:pt x="41" y="76"/>
                    </a:lnTo>
                    <a:lnTo>
                      <a:pt x="43" y="76"/>
                    </a:lnTo>
                    <a:lnTo>
                      <a:pt x="43" y="76"/>
                    </a:lnTo>
                    <a:lnTo>
                      <a:pt x="43" y="76"/>
                    </a:lnTo>
                    <a:lnTo>
                      <a:pt x="43" y="76"/>
                    </a:lnTo>
                    <a:lnTo>
                      <a:pt x="45" y="76"/>
                    </a:lnTo>
                    <a:lnTo>
                      <a:pt x="45" y="76"/>
                    </a:lnTo>
                    <a:lnTo>
                      <a:pt x="45" y="76"/>
                    </a:lnTo>
                    <a:lnTo>
                      <a:pt x="45" y="76"/>
                    </a:lnTo>
                    <a:lnTo>
                      <a:pt x="48" y="76"/>
                    </a:lnTo>
                    <a:lnTo>
                      <a:pt x="48" y="76"/>
                    </a:lnTo>
                    <a:lnTo>
                      <a:pt x="48" y="78"/>
                    </a:lnTo>
                    <a:lnTo>
                      <a:pt x="50" y="78"/>
                    </a:lnTo>
                    <a:lnTo>
                      <a:pt x="50" y="78"/>
                    </a:lnTo>
                    <a:lnTo>
                      <a:pt x="50" y="78"/>
                    </a:lnTo>
                    <a:lnTo>
                      <a:pt x="50" y="76"/>
                    </a:lnTo>
                    <a:lnTo>
                      <a:pt x="52" y="76"/>
                    </a:lnTo>
                    <a:lnTo>
                      <a:pt x="52" y="78"/>
                    </a:lnTo>
                    <a:lnTo>
                      <a:pt x="52" y="78"/>
                    </a:lnTo>
                    <a:lnTo>
                      <a:pt x="52" y="78"/>
                    </a:lnTo>
                    <a:lnTo>
                      <a:pt x="52" y="78"/>
                    </a:lnTo>
                    <a:lnTo>
                      <a:pt x="55" y="78"/>
                    </a:lnTo>
                    <a:lnTo>
                      <a:pt x="55" y="78"/>
                    </a:lnTo>
                    <a:lnTo>
                      <a:pt x="55" y="78"/>
                    </a:lnTo>
                    <a:lnTo>
                      <a:pt x="55" y="76"/>
                    </a:lnTo>
                    <a:lnTo>
                      <a:pt x="57" y="76"/>
                    </a:lnTo>
                    <a:lnTo>
                      <a:pt x="57" y="76"/>
                    </a:lnTo>
                    <a:lnTo>
                      <a:pt x="57" y="78"/>
                    </a:lnTo>
                    <a:lnTo>
                      <a:pt x="57" y="78"/>
                    </a:lnTo>
                    <a:lnTo>
                      <a:pt x="57" y="76"/>
                    </a:lnTo>
                    <a:lnTo>
                      <a:pt x="60" y="76"/>
                    </a:lnTo>
                    <a:lnTo>
                      <a:pt x="60" y="76"/>
                    </a:lnTo>
                    <a:lnTo>
                      <a:pt x="57" y="76"/>
                    </a:lnTo>
                    <a:lnTo>
                      <a:pt x="57" y="76"/>
                    </a:lnTo>
                    <a:lnTo>
                      <a:pt x="60" y="76"/>
                    </a:lnTo>
                    <a:lnTo>
                      <a:pt x="60" y="73"/>
                    </a:lnTo>
                    <a:lnTo>
                      <a:pt x="60" y="73"/>
                    </a:lnTo>
                    <a:lnTo>
                      <a:pt x="62" y="73"/>
                    </a:lnTo>
                    <a:lnTo>
                      <a:pt x="62" y="73"/>
                    </a:lnTo>
                    <a:lnTo>
                      <a:pt x="62" y="71"/>
                    </a:lnTo>
                    <a:lnTo>
                      <a:pt x="62" y="71"/>
                    </a:lnTo>
                    <a:lnTo>
                      <a:pt x="62" y="71"/>
                    </a:lnTo>
                    <a:lnTo>
                      <a:pt x="62" y="71"/>
                    </a:lnTo>
                    <a:lnTo>
                      <a:pt x="64" y="71"/>
                    </a:lnTo>
                    <a:lnTo>
                      <a:pt x="64" y="71"/>
                    </a:lnTo>
                    <a:lnTo>
                      <a:pt x="64" y="71"/>
                    </a:lnTo>
                    <a:lnTo>
                      <a:pt x="64" y="71"/>
                    </a:lnTo>
                    <a:lnTo>
                      <a:pt x="67" y="71"/>
                    </a:lnTo>
                    <a:lnTo>
                      <a:pt x="67" y="73"/>
                    </a:lnTo>
                    <a:lnTo>
                      <a:pt x="67" y="73"/>
                    </a:lnTo>
                    <a:lnTo>
                      <a:pt x="69" y="73"/>
                    </a:lnTo>
                    <a:lnTo>
                      <a:pt x="69" y="71"/>
                    </a:lnTo>
                    <a:lnTo>
                      <a:pt x="69" y="71"/>
                    </a:lnTo>
                    <a:lnTo>
                      <a:pt x="69" y="69"/>
                    </a:lnTo>
                    <a:lnTo>
                      <a:pt x="69" y="69"/>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1" name="Freeform 133"/>
              <p:cNvSpPr>
                <a:spLocks/>
              </p:cNvSpPr>
              <p:nvPr/>
            </p:nvSpPr>
            <p:spPr bwMode="auto">
              <a:xfrm>
                <a:off x="2481" y="1372"/>
                <a:ext cx="1" cy="2"/>
              </a:xfrm>
              <a:custGeom>
                <a:avLst/>
                <a:gdLst/>
                <a:ahLst/>
                <a:cxnLst>
                  <a:cxn ang="0">
                    <a:pos x="0" y="2"/>
                  </a:cxn>
                  <a:cxn ang="0">
                    <a:pos x="0" y="0"/>
                  </a:cxn>
                  <a:cxn ang="0">
                    <a:pos x="0" y="0"/>
                  </a:cxn>
                  <a:cxn ang="0">
                    <a:pos x="0" y="0"/>
                  </a:cxn>
                  <a:cxn ang="0">
                    <a:pos x="0" y="2"/>
                  </a:cxn>
                  <a:cxn ang="0">
                    <a:pos x="0" y="2"/>
                  </a:cxn>
                  <a:cxn ang="0">
                    <a:pos x="0" y="2"/>
                  </a:cxn>
                </a:cxnLst>
                <a:rect l="0" t="0" r="r" b="b"/>
                <a:pathLst>
                  <a:path h="2">
                    <a:moveTo>
                      <a:pt x="0" y="2"/>
                    </a:moveTo>
                    <a:lnTo>
                      <a:pt x="0" y="0"/>
                    </a:lnTo>
                    <a:lnTo>
                      <a:pt x="0" y="0"/>
                    </a:lnTo>
                    <a:lnTo>
                      <a:pt x="0" y="0"/>
                    </a:lnTo>
                    <a:lnTo>
                      <a:pt x="0" y="2"/>
                    </a:lnTo>
                    <a:lnTo>
                      <a:pt x="0" y="2"/>
                    </a:lnTo>
                    <a:lnTo>
                      <a:pt x="0"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2" name="Freeform 134"/>
              <p:cNvSpPr>
                <a:spLocks/>
              </p:cNvSpPr>
              <p:nvPr/>
            </p:nvSpPr>
            <p:spPr bwMode="auto">
              <a:xfrm>
                <a:off x="2481" y="1372"/>
                <a:ext cx="1" cy="2"/>
              </a:xfrm>
              <a:custGeom>
                <a:avLst/>
                <a:gdLst/>
                <a:ahLst/>
                <a:cxnLst>
                  <a:cxn ang="0">
                    <a:pos x="0" y="2"/>
                  </a:cxn>
                  <a:cxn ang="0">
                    <a:pos x="0" y="0"/>
                  </a:cxn>
                  <a:cxn ang="0">
                    <a:pos x="0" y="0"/>
                  </a:cxn>
                  <a:cxn ang="0">
                    <a:pos x="0" y="0"/>
                  </a:cxn>
                  <a:cxn ang="0">
                    <a:pos x="0" y="2"/>
                  </a:cxn>
                  <a:cxn ang="0">
                    <a:pos x="0" y="2"/>
                  </a:cxn>
                  <a:cxn ang="0">
                    <a:pos x="0" y="2"/>
                  </a:cxn>
                </a:cxnLst>
                <a:rect l="0" t="0" r="r" b="b"/>
                <a:pathLst>
                  <a:path h="2">
                    <a:moveTo>
                      <a:pt x="0" y="2"/>
                    </a:moveTo>
                    <a:lnTo>
                      <a:pt x="0" y="0"/>
                    </a:lnTo>
                    <a:lnTo>
                      <a:pt x="0" y="0"/>
                    </a:lnTo>
                    <a:lnTo>
                      <a:pt x="0" y="0"/>
                    </a:lnTo>
                    <a:lnTo>
                      <a:pt x="0" y="2"/>
                    </a:lnTo>
                    <a:lnTo>
                      <a:pt x="0" y="2"/>
                    </a:lnTo>
                    <a:lnTo>
                      <a:pt x="0"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3" name="Freeform 135"/>
              <p:cNvSpPr>
                <a:spLocks/>
              </p:cNvSpPr>
              <p:nvPr/>
            </p:nvSpPr>
            <p:spPr bwMode="auto">
              <a:xfrm>
                <a:off x="1827" y="1348"/>
                <a:ext cx="879" cy="377"/>
              </a:xfrm>
              <a:custGeom>
                <a:avLst/>
                <a:gdLst/>
                <a:ahLst/>
                <a:cxnLst>
                  <a:cxn ang="0">
                    <a:pos x="576" y="38"/>
                  </a:cxn>
                  <a:cxn ang="0">
                    <a:pos x="595" y="47"/>
                  </a:cxn>
                  <a:cxn ang="0">
                    <a:pos x="637" y="31"/>
                  </a:cxn>
                  <a:cxn ang="0">
                    <a:pos x="661" y="45"/>
                  </a:cxn>
                  <a:cxn ang="0">
                    <a:pos x="696" y="78"/>
                  </a:cxn>
                  <a:cxn ang="0">
                    <a:pos x="727" y="114"/>
                  </a:cxn>
                  <a:cxn ang="0">
                    <a:pos x="763" y="116"/>
                  </a:cxn>
                  <a:cxn ang="0">
                    <a:pos x="810" y="123"/>
                  </a:cxn>
                  <a:cxn ang="0">
                    <a:pos x="848" y="149"/>
                  </a:cxn>
                  <a:cxn ang="0">
                    <a:pos x="874" y="159"/>
                  </a:cxn>
                  <a:cxn ang="0">
                    <a:pos x="841" y="187"/>
                  </a:cxn>
                  <a:cxn ang="0">
                    <a:pos x="812" y="213"/>
                  </a:cxn>
                  <a:cxn ang="0">
                    <a:pos x="774" y="234"/>
                  </a:cxn>
                  <a:cxn ang="0">
                    <a:pos x="755" y="256"/>
                  </a:cxn>
                  <a:cxn ang="0">
                    <a:pos x="729" y="270"/>
                  </a:cxn>
                  <a:cxn ang="0">
                    <a:pos x="729" y="313"/>
                  </a:cxn>
                  <a:cxn ang="0">
                    <a:pos x="708" y="325"/>
                  </a:cxn>
                  <a:cxn ang="0">
                    <a:pos x="658" y="315"/>
                  </a:cxn>
                  <a:cxn ang="0">
                    <a:pos x="609" y="315"/>
                  </a:cxn>
                  <a:cxn ang="0">
                    <a:pos x="573" y="327"/>
                  </a:cxn>
                  <a:cxn ang="0">
                    <a:pos x="528" y="329"/>
                  </a:cxn>
                  <a:cxn ang="0">
                    <a:pos x="493" y="353"/>
                  </a:cxn>
                  <a:cxn ang="0">
                    <a:pos x="462" y="370"/>
                  </a:cxn>
                  <a:cxn ang="0">
                    <a:pos x="426" y="343"/>
                  </a:cxn>
                  <a:cxn ang="0">
                    <a:pos x="405" y="301"/>
                  </a:cxn>
                  <a:cxn ang="0">
                    <a:pos x="353" y="298"/>
                  </a:cxn>
                  <a:cxn ang="0">
                    <a:pos x="313" y="277"/>
                  </a:cxn>
                  <a:cxn ang="0">
                    <a:pos x="310" y="246"/>
                  </a:cxn>
                  <a:cxn ang="0">
                    <a:pos x="315" y="227"/>
                  </a:cxn>
                  <a:cxn ang="0">
                    <a:pos x="301" y="227"/>
                  </a:cxn>
                  <a:cxn ang="0">
                    <a:pos x="282" y="239"/>
                  </a:cxn>
                  <a:cxn ang="0">
                    <a:pos x="247" y="253"/>
                  </a:cxn>
                  <a:cxn ang="0">
                    <a:pos x="206" y="282"/>
                  </a:cxn>
                  <a:cxn ang="0">
                    <a:pos x="204" y="358"/>
                  </a:cxn>
                  <a:cxn ang="0">
                    <a:pos x="164" y="332"/>
                  </a:cxn>
                  <a:cxn ang="0">
                    <a:pos x="131" y="332"/>
                  </a:cxn>
                  <a:cxn ang="0">
                    <a:pos x="105" y="303"/>
                  </a:cxn>
                  <a:cxn ang="0">
                    <a:pos x="95" y="272"/>
                  </a:cxn>
                  <a:cxn ang="0">
                    <a:pos x="102" y="256"/>
                  </a:cxn>
                  <a:cxn ang="0">
                    <a:pos x="135" y="239"/>
                  </a:cxn>
                  <a:cxn ang="0">
                    <a:pos x="112" y="218"/>
                  </a:cxn>
                  <a:cxn ang="0">
                    <a:pos x="74" y="227"/>
                  </a:cxn>
                  <a:cxn ang="0">
                    <a:pos x="55" y="220"/>
                  </a:cxn>
                  <a:cxn ang="0">
                    <a:pos x="17" y="194"/>
                  </a:cxn>
                  <a:cxn ang="0">
                    <a:pos x="12" y="159"/>
                  </a:cxn>
                  <a:cxn ang="0">
                    <a:pos x="34" y="133"/>
                  </a:cxn>
                  <a:cxn ang="0">
                    <a:pos x="55" y="121"/>
                  </a:cxn>
                  <a:cxn ang="0">
                    <a:pos x="93" y="97"/>
                  </a:cxn>
                  <a:cxn ang="0">
                    <a:pos x="128" y="97"/>
                  </a:cxn>
                  <a:cxn ang="0">
                    <a:pos x="173" y="116"/>
                  </a:cxn>
                  <a:cxn ang="0">
                    <a:pos x="206" y="118"/>
                  </a:cxn>
                  <a:cxn ang="0">
                    <a:pos x="242" y="109"/>
                  </a:cxn>
                  <a:cxn ang="0">
                    <a:pos x="287" y="123"/>
                  </a:cxn>
                  <a:cxn ang="0">
                    <a:pos x="327" y="104"/>
                  </a:cxn>
                  <a:cxn ang="0">
                    <a:pos x="301" y="83"/>
                  </a:cxn>
                  <a:cxn ang="0">
                    <a:pos x="327" y="61"/>
                  </a:cxn>
                  <a:cxn ang="0">
                    <a:pos x="320" y="47"/>
                  </a:cxn>
                  <a:cxn ang="0">
                    <a:pos x="334" y="35"/>
                  </a:cxn>
                  <a:cxn ang="0">
                    <a:pos x="384" y="26"/>
                  </a:cxn>
                  <a:cxn ang="0">
                    <a:pos x="429" y="16"/>
                  </a:cxn>
                  <a:cxn ang="0">
                    <a:pos x="476" y="5"/>
                  </a:cxn>
                  <a:cxn ang="0">
                    <a:pos x="519" y="2"/>
                  </a:cxn>
                  <a:cxn ang="0">
                    <a:pos x="542" y="33"/>
                  </a:cxn>
                </a:cxnLst>
                <a:rect l="0" t="0" r="r" b="b"/>
                <a:pathLst>
                  <a:path w="879" h="377">
                    <a:moveTo>
                      <a:pt x="552" y="31"/>
                    </a:moveTo>
                    <a:lnTo>
                      <a:pt x="552" y="28"/>
                    </a:lnTo>
                    <a:lnTo>
                      <a:pt x="552" y="28"/>
                    </a:lnTo>
                    <a:lnTo>
                      <a:pt x="552" y="28"/>
                    </a:lnTo>
                    <a:lnTo>
                      <a:pt x="552" y="28"/>
                    </a:lnTo>
                    <a:lnTo>
                      <a:pt x="552" y="26"/>
                    </a:lnTo>
                    <a:lnTo>
                      <a:pt x="550" y="26"/>
                    </a:lnTo>
                    <a:lnTo>
                      <a:pt x="550" y="26"/>
                    </a:lnTo>
                    <a:lnTo>
                      <a:pt x="552" y="26"/>
                    </a:lnTo>
                    <a:lnTo>
                      <a:pt x="552" y="26"/>
                    </a:lnTo>
                    <a:lnTo>
                      <a:pt x="552" y="26"/>
                    </a:lnTo>
                    <a:lnTo>
                      <a:pt x="552" y="26"/>
                    </a:lnTo>
                    <a:lnTo>
                      <a:pt x="554" y="26"/>
                    </a:lnTo>
                    <a:lnTo>
                      <a:pt x="554" y="26"/>
                    </a:lnTo>
                    <a:lnTo>
                      <a:pt x="554" y="28"/>
                    </a:lnTo>
                    <a:lnTo>
                      <a:pt x="554" y="28"/>
                    </a:lnTo>
                    <a:lnTo>
                      <a:pt x="554" y="28"/>
                    </a:lnTo>
                    <a:lnTo>
                      <a:pt x="554" y="31"/>
                    </a:lnTo>
                    <a:lnTo>
                      <a:pt x="557" y="31"/>
                    </a:lnTo>
                    <a:lnTo>
                      <a:pt x="557" y="31"/>
                    </a:lnTo>
                    <a:lnTo>
                      <a:pt x="557" y="31"/>
                    </a:lnTo>
                    <a:lnTo>
                      <a:pt x="559" y="31"/>
                    </a:lnTo>
                    <a:lnTo>
                      <a:pt x="559" y="31"/>
                    </a:lnTo>
                    <a:lnTo>
                      <a:pt x="559" y="33"/>
                    </a:lnTo>
                    <a:lnTo>
                      <a:pt x="559" y="33"/>
                    </a:lnTo>
                    <a:lnTo>
                      <a:pt x="557" y="33"/>
                    </a:lnTo>
                    <a:lnTo>
                      <a:pt x="557" y="33"/>
                    </a:lnTo>
                    <a:lnTo>
                      <a:pt x="557" y="35"/>
                    </a:lnTo>
                    <a:lnTo>
                      <a:pt x="559" y="35"/>
                    </a:lnTo>
                    <a:lnTo>
                      <a:pt x="559" y="35"/>
                    </a:lnTo>
                    <a:lnTo>
                      <a:pt x="557" y="35"/>
                    </a:lnTo>
                    <a:lnTo>
                      <a:pt x="557" y="38"/>
                    </a:lnTo>
                    <a:lnTo>
                      <a:pt x="559" y="38"/>
                    </a:lnTo>
                    <a:lnTo>
                      <a:pt x="559" y="38"/>
                    </a:lnTo>
                    <a:lnTo>
                      <a:pt x="559" y="38"/>
                    </a:lnTo>
                    <a:lnTo>
                      <a:pt x="559" y="38"/>
                    </a:lnTo>
                    <a:lnTo>
                      <a:pt x="559" y="38"/>
                    </a:lnTo>
                    <a:lnTo>
                      <a:pt x="561" y="38"/>
                    </a:lnTo>
                    <a:lnTo>
                      <a:pt x="561" y="35"/>
                    </a:lnTo>
                    <a:lnTo>
                      <a:pt x="561" y="35"/>
                    </a:lnTo>
                    <a:lnTo>
                      <a:pt x="561" y="38"/>
                    </a:lnTo>
                    <a:lnTo>
                      <a:pt x="561" y="38"/>
                    </a:lnTo>
                    <a:lnTo>
                      <a:pt x="564" y="38"/>
                    </a:lnTo>
                    <a:lnTo>
                      <a:pt x="564" y="38"/>
                    </a:lnTo>
                    <a:lnTo>
                      <a:pt x="564" y="35"/>
                    </a:lnTo>
                    <a:lnTo>
                      <a:pt x="564" y="35"/>
                    </a:lnTo>
                    <a:lnTo>
                      <a:pt x="564" y="35"/>
                    </a:lnTo>
                    <a:lnTo>
                      <a:pt x="561" y="35"/>
                    </a:lnTo>
                    <a:lnTo>
                      <a:pt x="561" y="35"/>
                    </a:lnTo>
                    <a:lnTo>
                      <a:pt x="561" y="35"/>
                    </a:lnTo>
                    <a:lnTo>
                      <a:pt x="561" y="33"/>
                    </a:lnTo>
                    <a:lnTo>
                      <a:pt x="561" y="33"/>
                    </a:lnTo>
                    <a:lnTo>
                      <a:pt x="561" y="33"/>
                    </a:lnTo>
                    <a:lnTo>
                      <a:pt x="561" y="33"/>
                    </a:lnTo>
                    <a:lnTo>
                      <a:pt x="564" y="33"/>
                    </a:lnTo>
                    <a:lnTo>
                      <a:pt x="564" y="33"/>
                    </a:lnTo>
                    <a:lnTo>
                      <a:pt x="566" y="33"/>
                    </a:lnTo>
                    <a:lnTo>
                      <a:pt x="566" y="33"/>
                    </a:lnTo>
                    <a:lnTo>
                      <a:pt x="566" y="33"/>
                    </a:lnTo>
                    <a:lnTo>
                      <a:pt x="568" y="33"/>
                    </a:lnTo>
                    <a:lnTo>
                      <a:pt x="568" y="33"/>
                    </a:lnTo>
                    <a:lnTo>
                      <a:pt x="568" y="33"/>
                    </a:lnTo>
                    <a:lnTo>
                      <a:pt x="568" y="33"/>
                    </a:lnTo>
                    <a:lnTo>
                      <a:pt x="571" y="33"/>
                    </a:lnTo>
                    <a:lnTo>
                      <a:pt x="571" y="35"/>
                    </a:lnTo>
                    <a:lnTo>
                      <a:pt x="571" y="35"/>
                    </a:lnTo>
                    <a:lnTo>
                      <a:pt x="571" y="35"/>
                    </a:lnTo>
                    <a:lnTo>
                      <a:pt x="573" y="35"/>
                    </a:lnTo>
                    <a:lnTo>
                      <a:pt x="573" y="35"/>
                    </a:lnTo>
                    <a:lnTo>
                      <a:pt x="573" y="35"/>
                    </a:lnTo>
                    <a:lnTo>
                      <a:pt x="573" y="38"/>
                    </a:lnTo>
                    <a:lnTo>
                      <a:pt x="576" y="38"/>
                    </a:lnTo>
                    <a:lnTo>
                      <a:pt x="576" y="38"/>
                    </a:lnTo>
                    <a:lnTo>
                      <a:pt x="576" y="38"/>
                    </a:lnTo>
                    <a:lnTo>
                      <a:pt x="578" y="38"/>
                    </a:lnTo>
                    <a:lnTo>
                      <a:pt x="578" y="38"/>
                    </a:lnTo>
                    <a:lnTo>
                      <a:pt x="580" y="38"/>
                    </a:lnTo>
                    <a:lnTo>
                      <a:pt x="580" y="35"/>
                    </a:lnTo>
                    <a:lnTo>
                      <a:pt x="580" y="35"/>
                    </a:lnTo>
                    <a:lnTo>
                      <a:pt x="580" y="38"/>
                    </a:lnTo>
                    <a:lnTo>
                      <a:pt x="580" y="38"/>
                    </a:lnTo>
                    <a:lnTo>
                      <a:pt x="583" y="38"/>
                    </a:lnTo>
                    <a:lnTo>
                      <a:pt x="583" y="35"/>
                    </a:lnTo>
                    <a:lnTo>
                      <a:pt x="583" y="35"/>
                    </a:lnTo>
                    <a:lnTo>
                      <a:pt x="583" y="35"/>
                    </a:lnTo>
                    <a:lnTo>
                      <a:pt x="585" y="35"/>
                    </a:lnTo>
                    <a:lnTo>
                      <a:pt x="585" y="33"/>
                    </a:lnTo>
                    <a:lnTo>
                      <a:pt x="585" y="33"/>
                    </a:lnTo>
                    <a:lnTo>
                      <a:pt x="585" y="33"/>
                    </a:lnTo>
                    <a:lnTo>
                      <a:pt x="585" y="35"/>
                    </a:lnTo>
                    <a:lnTo>
                      <a:pt x="587" y="35"/>
                    </a:lnTo>
                    <a:lnTo>
                      <a:pt x="587" y="35"/>
                    </a:lnTo>
                    <a:lnTo>
                      <a:pt x="587" y="38"/>
                    </a:lnTo>
                    <a:lnTo>
                      <a:pt x="585" y="38"/>
                    </a:lnTo>
                    <a:lnTo>
                      <a:pt x="585" y="38"/>
                    </a:lnTo>
                    <a:lnTo>
                      <a:pt x="585" y="38"/>
                    </a:lnTo>
                    <a:lnTo>
                      <a:pt x="585" y="38"/>
                    </a:lnTo>
                    <a:lnTo>
                      <a:pt x="585" y="38"/>
                    </a:lnTo>
                    <a:lnTo>
                      <a:pt x="583" y="38"/>
                    </a:lnTo>
                    <a:lnTo>
                      <a:pt x="583" y="38"/>
                    </a:lnTo>
                    <a:lnTo>
                      <a:pt x="580" y="38"/>
                    </a:lnTo>
                    <a:lnTo>
                      <a:pt x="580" y="38"/>
                    </a:lnTo>
                    <a:lnTo>
                      <a:pt x="580" y="40"/>
                    </a:lnTo>
                    <a:lnTo>
                      <a:pt x="580" y="40"/>
                    </a:lnTo>
                    <a:lnTo>
                      <a:pt x="580" y="40"/>
                    </a:lnTo>
                    <a:lnTo>
                      <a:pt x="578" y="40"/>
                    </a:lnTo>
                    <a:lnTo>
                      <a:pt x="578" y="42"/>
                    </a:lnTo>
                    <a:lnTo>
                      <a:pt x="578" y="42"/>
                    </a:lnTo>
                    <a:lnTo>
                      <a:pt x="578" y="42"/>
                    </a:lnTo>
                    <a:lnTo>
                      <a:pt x="578" y="45"/>
                    </a:lnTo>
                    <a:lnTo>
                      <a:pt x="576" y="45"/>
                    </a:lnTo>
                    <a:lnTo>
                      <a:pt x="576" y="45"/>
                    </a:lnTo>
                    <a:lnTo>
                      <a:pt x="576" y="45"/>
                    </a:lnTo>
                    <a:lnTo>
                      <a:pt x="576" y="47"/>
                    </a:lnTo>
                    <a:lnTo>
                      <a:pt x="576" y="47"/>
                    </a:lnTo>
                    <a:lnTo>
                      <a:pt x="576" y="47"/>
                    </a:lnTo>
                    <a:lnTo>
                      <a:pt x="578" y="47"/>
                    </a:lnTo>
                    <a:lnTo>
                      <a:pt x="578" y="47"/>
                    </a:lnTo>
                    <a:lnTo>
                      <a:pt x="578" y="47"/>
                    </a:lnTo>
                    <a:lnTo>
                      <a:pt x="578" y="50"/>
                    </a:lnTo>
                    <a:lnTo>
                      <a:pt x="580" y="50"/>
                    </a:lnTo>
                    <a:lnTo>
                      <a:pt x="580" y="50"/>
                    </a:lnTo>
                    <a:lnTo>
                      <a:pt x="580" y="50"/>
                    </a:lnTo>
                    <a:lnTo>
                      <a:pt x="580" y="47"/>
                    </a:lnTo>
                    <a:lnTo>
                      <a:pt x="583" y="47"/>
                    </a:lnTo>
                    <a:lnTo>
                      <a:pt x="583" y="47"/>
                    </a:lnTo>
                    <a:lnTo>
                      <a:pt x="583" y="47"/>
                    </a:lnTo>
                    <a:lnTo>
                      <a:pt x="585" y="47"/>
                    </a:lnTo>
                    <a:lnTo>
                      <a:pt x="585" y="47"/>
                    </a:lnTo>
                    <a:lnTo>
                      <a:pt x="585" y="47"/>
                    </a:lnTo>
                    <a:lnTo>
                      <a:pt x="585" y="45"/>
                    </a:lnTo>
                    <a:lnTo>
                      <a:pt x="585" y="45"/>
                    </a:lnTo>
                    <a:lnTo>
                      <a:pt x="587" y="45"/>
                    </a:lnTo>
                    <a:lnTo>
                      <a:pt x="587" y="45"/>
                    </a:lnTo>
                    <a:lnTo>
                      <a:pt x="587" y="47"/>
                    </a:lnTo>
                    <a:lnTo>
                      <a:pt x="587" y="47"/>
                    </a:lnTo>
                    <a:lnTo>
                      <a:pt x="590" y="47"/>
                    </a:lnTo>
                    <a:lnTo>
                      <a:pt x="590" y="45"/>
                    </a:lnTo>
                    <a:lnTo>
                      <a:pt x="590" y="45"/>
                    </a:lnTo>
                    <a:lnTo>
                      <a:pt x="592" y="45"/>
                    </a:lnTo>
                    <a:lnTo>
                      <a:pt x="592" y="45"/>
                    </a:lnTo>
                    <a:lnTo>
                      <a:pt x="592" y="45"/>
                    </a:lnTo>
                    <a:lnTo>
                      <a:pt x="595" y="45"/>
                    </a:lnTo>
                    <a:lnTo>
                      <a:pt x="595" y="47"/>
                    </a:lnTo>
                    <a:lnTo>
                      <a:pt x="595" y="47"/>
                    </a:lnTo>
                    <a:lnTo>
                      <a:pt x="595" y="47"/>
                    </a:lnTo>
                    <a:lnTo>
                      <a:pt x="595" y="47"/>
                    </a:lnTo>
                    <a:lnTo>
                      <a:pt x="595" y="47"/>
                    </a:lnTo>
                    <a:lnTo>
                      <a:pt x="597" y="47"/>
                    </a:lnTo>
                    <a:lnTo>
                      <a:pt x="597" y="47"/>
                    </a:lnTo>
                    <a:lnTo>
                      <a:pt x="597" y="47"/>
                    </a:lnTo>
                    <a:lnTo>
                      <a:pt x="599" y="47"/>
                    </a:lnTo>
                    <a:lnTo>
                      <a:pt x="599" y="47"/>
                    </a:lnTo>
                    <a:lnTo>
                      <a:pt x="599" y="47"/>
                    </a:lnTo>
                    <a:lnTo>
                      <a:pt x="599" y="50"/>
                    </a:lnTo>
                    <a:lnTo>
                      <a:pt x="599" y="50"/>
                    </a:lnTo>
                    <a:lnTo>
                      <a:pt x="602" y="50"/>
                    </a:lnTo>
                    <a:lnTo>
                      <a:pt x="602" y="47"/>
                    </a:lnTo>
                    <a:lnTo>
                      <a:pt x="602" y="47"/>
                    </a:lnTo>
                    <a:lnTo>
                      <a:pt x="602" y="47"/>
                    </a:lnTo>
                    <a:lnTo>
                      <a:pt x="602" y="47"/>
                    </a:lnTo>
                    <a:lnTo>
                      <a:pt x="602" y="45"/>
                    </a:lnTo>
                    <a:lnTo>
                      <a:pt x="602" y="45"/>
                    </a:lnTo>
                    <a:lnTo>
                      <a:pt x="602" y="45"/>
                    </a:lnTo>
                    <a:lnTo>
                      <a:pt x="604" y="45"/>
                    </a:lnTo>
                    <a:lnTo>
                      <a:pt x="604" y="45"/>
                    </a:lnTo>
                    <a:lnTo>
                      <a:pt x="606" y="45"/>
                    </a:lnTo>
                    <a:lnTo>
                      <a:pt x="606" y="45"/>
                    </a:lnTo>
                    <a:lnTo>
                      <a:pt x="606" y="42"/>
                    </a:lnTo>
                    <a:lnTo>
                      <a:pt x="606" y="42"/>
                    </a:lnTo>
                    <a:lnTo>
                      <a:pt x="606" y="42"/>
                    </a:lnTo>
                    <a:lnTo>
                      <a:pt x="609" y="42"/>
                    </a:lnTo>
                    <a:lnTo>
                      <a:pt x="609" y="42"/>
                    </a:lnTo>
                    <a:lnTo>
                      <a:pt x="609" y="40"/>
                    </a:lnTo>
                    <a:lnTo>
                      <a:pt x="609" y="40"/>
                    </a:lnTo>
                    <a:lnTo>
                      <a:pt x="609" y="40"/>
                    </a:lnTo>
                    <a:lnTo>
                      <a:pt x="611" y="40"/>
                    </a:lnTo>
                    <a:lnTo>
                      <a:pt x="611" y="40"/>
                    </a:lnTo>
                    <a:lnTo>
                      <a:pt x="613" y="40"/>
                    </a:lnTo>
                    <a:lnTo>
                      <a:pt x="613" y="40"/>
                    </a:lnTo>
                    <a:lnTo>
                      <a:pt x="613" y="40"/>
                    </a:lnTo>
                    <a:lnTo>
                      <a:pt x="613" y="40"/>
                    </a:lnTo>
                    <a:lnTo>
                      <a:pt x="616" y="40"/>
                    </a:lnTo>
                    <a:lnTo>
                      <a:pt x="616" y="40"/>
                    </a:lnTo>
                    <a:lnTo>
                      <a:pt x="616" y="40"/>
                    </a:lnTo>
                    <a:lnTo>
                      <a:pt x="616" y="40"/>
                    </a:lnTo>
                    <a:lnTo>
                      <a:pt x="616" y="38"/>
                    </a:lnTo>
                    <a:lnTo>
                      <a:pt x="618" y="38"/>
                    </a:lnTo>
                    <a:lnTo>
                      <a:pt x="618" y="38"/>
                    </a:lnTo>
                    <a:lnTo>
                      <a:pt x="618" y="38"/>
                    </a:lnTo>
                    <a:lnTo>
                      <a:pt x="621" y="38"/>
                    </a:lnTo>
                    <a:lnTo>
                      <a:pt x="621" y="38"/>
                    </a:lnTo>
                    <a:lnTo>
                      <a:pt x="621" y="38"/>
                    </a:lnTo>
                    <a:lnTo>
                      <a:pt x="621" y="38"/>
                    </a:lnTo>
                    <a:lnTo>
                      <a:pt x="623" y="38"/>
                    </a:lnTo>
                    <a:lnTo>
                      <a:pt x="623" y="38"/>
                    </a:lnTo>
                    <a:lnTo>
                      <a:pt x="623" y="35"/>
                    </a:lnTo>
                    <a:lnTo>
                      <a:pt x="623" y="35"/>
                    </a:lnTo>
                    <a:lnTo>
                      <a:pt x="623" y="35"/>
                    </a:lnTo>
                    <a:lnTo>
                      <a:pt x="623" y="33"/>
                    </a:lnTo>
                    <a:lnTo>
                      <a:pt x="623" y="33"/>
                    </a:lnTo>
                    <a:lnTo>
                      <a:pt x="623" y="33"/>
                    </a:lnTo>
                    <a:lnTo>
                      <a:pt x="625" y="33"/>
                    </a:lnTo>
                    <a:lnTo>
                      <a:pt x="625" y="33"/>
                    </a:lnTo>
                    <a:lnTo>
                      <a:pt x="625" y="33"/>
                    </a:lnTo>
                    <a:lnTo>
                      <a:pt x="628" y="33"/>
                    </a:lnTo>
                    <a:lnTo>
                      <a:pt x="628" y="33"/>
                    </a:lnTo>
                    <a:lnTo>
                      <a:pt x="628" y="33"/>
                    </a:lnTo>
                    <a:lnTo>
                      <a:pt x="630" y="33"/>
                    </a:lnTo>
                    <a:lnTo>
                      <a:pt x="630" y="31"/>
                    </a:lnTo>
                    <a:lnTo>
                      <a:pt x="630" y="31"/>
                    </a:lnTo>
                    <a:lnTo>
                      <a:pt x="632" y="31"/>
                    </a:lnTo>
                    <a:lnTo>
                      <a:pt x="632" y="31"/>
                    </a:lnTo>
                    <a:lnTo>
                      <a:pt x="632" y="31"/>
                    </a:lnTo>
                    <a:lnTo>
                      <a:pt x="632" y="31"/>
                    </a:lnTo>
                    <a:lnTo>
                      <a:pt x="635" y="31"/>
                    </a:lnTo>
                    <a:lnTo>
                      <a:pt x="635" y="31"/>
                    </a:lnTo>
                    <a:lnTo>
                      <a:pt x="635" y="31"/>
                    </a:lnTo>
                    <a:lnTo>
                      <a:pt x="637" y="31"/>
                    </a:lnTo>
                    <a:lnTo>
                      <a:pt x="637" y="28"/>
                    </a:lnTo>
                    <a:lnTo>
                      <a:pt x="637" y="28"/>
                    </a:lnTo>
                    <a:lnTo>
                      <a:pt x="640" y="28"/>
                    </a:lnTo>
                    <a:lnTo>
                      <a:pt x="640" y="28"/>
                    </a:lnTo>
                    <a:lnTo>
                      <a:pt x="640" y="28"/>
                    </a:lnTo>
                    <a:lnTo>
                      <a:pt x="640" y="26"/>
                    </a:lnTo>
                    <a:lnTo>
                      <a:pt x="640" y="26"/>
                    </a:lnTo>
                    <a:lnTo>
                      <a:pt x="642" y="26"/>
                    </a:lnTo>
                    <a:lnTo>
                      <a:pt x="642" y="26"/>
                    </a:lnTo>
                    <a:lnTo>
                      <a:pt x="642" y="26"/>
                    </a:lnTo>
                    <a:lnTo>
                      <a:pt x="644" y="26"/>
                    </a:lnTo>
                    <a:lnTo>
                      <a:pt x="644" y="26"/>
                    </a:lnTo>
                    <a:lnTo>
                      <a:pt x="647" y="26"/>
                    </a:lnTo>
                    <a:lnTo>
                      <a:pt x="647" y="26"/>
                    </a:lnTo>
                    <a:lnTo>
                      <a:pt x="647" y="26"/>
                    </a:lnTo>
                    <a:lnTo>
                      <a:pt x="649" y="26"/>
                    </a:lnTo>
                    <a:lnTo>
                      <a:pt x="649" y="26"/>
                    </a:lnTo>
                    <a:lnTo>
                      <a:pt x="649" y="26"/>
                    </a:lnTo>
                    <a:lnTo>
                      <a:pt x="649" y="26"/>
                    </a:lnTo>
                    <a:lnTo>
                      <a:pt x="649" y="26"/>
                    </a:lnTo>
                    <a:lnTo>
                      <a:pt x="651" y="26"/>
                    </a:lnTo>
                    <a:lnTo>
                      <a:pt x="651" y="26"/>
                    </a:lnTo>
                    <a:lnTo>
                      <a:pt x="654" y="26"/>
                    </a:lnTo>
                    <a:lnTo>
                      <a:pt x="654" y="26"/>
                    </a:lnTo>
                    <a:lnTo>
                      <a:pt x="654" y="26"/>
                    </a:lnTo>
                    <a:lnTo>
                      <a:pt x="654" y="26"/>
                    </a:lnTo>
                    <a:lnTo>
                      <a:pt x="654" y="28"/>
                    </a:lnTo>
                    <a:lnTo>
                      <a:pt x="654" y="28"/>
                    </a:lnTo>
                    <a:lnTo>
                      <a:pt x="654" y="28"/>
                    </a:lnTo>
                    <a:lnTo>
                      <a:pt x="654" y="31"/>
                    </a:lnTo>
                    <a:lnTo>
                      <a:pt x="651" y="31"/>
                    </a:lnTo>
                    <a:lnTo>
                      <a:pt x="651" y="31"/>
                    </a:lnTo>
                    <a:lnTo>
                      <a:pt x="651" y="31"/>
                    </a:lnTo>
                    <a:lnTo>
                      <a:pt x="649" y="31"/>
                    </a:lnTo>
                    <a:lnTo>
                      <a:pt x="649" y="33"/>
                    </a:lnTo>
                    <a:lnTo>
                      <a:pt x="649" y="33"/>
                    </a:lnTo>
                    <a:lnTo>
                      <a:pt x="649" y="33"/>
                    </a:lnTo>
                    <a:lnTo>
                      <a:pt x="649" y="31"/>
                    </a:lnTo>
                    <a:lnTo>
                      <a:pt x="647" y="31"/>
                    </a:lnTo>
                    <a:lnTo>
                      <a:pt x="647" y="31"/>
                    </a:lnTo>
                    <a:lnTo>
                      <a:pt x="647" y="31"/>
                    </a:lnTo>
                    <a:lnTo>
                      <a:pt x="644" y="31"/>
                    </a:lnTo>
                    <a:lnTo>
                      <a:pt x="644" y="31"/>
                    </a:lnTo>
                    <a:lnTo>
                      <a:pt x="644" y="33"/>
                    </a:lnTo>
                    <a:lnTo>
                      <a:pt x="644" y="33"/>
                    </a:lnTo>
                    <a:lnTo>
                      <a:pt x="644" y="33"/>
                    </a:lnTo>
                    <a:lnTo>
                      <a:pt x="647" y="33"/>
                    </a:lnTo>
                    <a:lnTo>
                      <a:pt x="647" y="35"/>
                    </a:lnTo>
                    <a:lnTo>
                      <a:pt x="647" y="35"/>
                    </a:lnTo>
                    <a:lnTo>
                      <a:pt x="647" y="35"/>
                    </a:lnTo>
                    <a:lnTo>
                      <a:pt x="647" y="35"/>
                    </a:lnTo>
                    <a:lnTo>
                      <a:pt x="647" y="38"/>
                    </a:lnTo>
                    <a:lnTo>
                      <a:pt x="649" y="38"/>
                    </a:lnTo>
                    <a:lnTo>
                      <a:pt x="649" y="38"/>
                    </a:lnTo>
                    <a:lnTo>
                      <a:pt x="649" y="38"/>
                    </a:lnTo>
                    <a:lnTo>
                      <a:pt x="649" y="38"/>
                    </a:lnTo>
                    <a:lnTo>
                      <a:pt x="649" y="38"/>
                    </a:lnTo>
                    <a:lnTo>
                      <a:pt x="651" y="38"/>
                    </a:lnTo>
                    <a:lnTo>
                      <a:pt x="651" y="38"/>
                    </a:lnTo>
                    <a:lnTo>
                      <a:pt x="651" y="40"/>
                    </a:lnTo>
                    <a:lnTo>
                      <a:pt x="654" y="40"/>
                    </a:lnTo>
                    <a:lnTo>
                      <a:pt x="654" y="40"/>
                    </a:lnTo>
                    <a:lnTo>
                      <a:pt x="654" y="40"/>
                    </a:lnTo>
                    <a:lnTo>
                      <a:pt x="654" y="40"/>
                    </a:lnTo>
                    <a:lnTo>
                      <a:pt x="656" y="40"/>
                    </a:lnTo>
                    <a:lnTo>
                      <a:pt x="656" y="42"/>
                    </a:lnTo>
                    <a:lnTo>
                      <a:pt x="656" y="42"/>
                    </a:lnTo>
                    <a:lnTo>
                      <a:pt x="658" y="42"/>
                    </a:lnTo>
                    <a:lnTo>
                      <a:pt x="658" y="42"/>
                    </a:lnTo>
                    <a:lnTo>
                      <a:pt x="658" y="42"/>
                    </a:lnTo>
                    <a:lnTo>
                      <a:pt x="658" y="42"/>
                    </a:lnTo>
                    <a:lnTo>
                      <a:pt x="658" y="45"/>
                    </a:lnTo>
                    <a:lnTo>
                      <a:pt x="661" y="45"/>
                    </a:lnTo>
                    <a:lnTo>
                      <a:pt x="661" y="45"/>
                    </a:lnTo>
                    <a:lnTo>
                      <a:pt x="661" y="45"/>
                    </a:lnTo>
                    <a:lnTo>
                      <a:pt x="661" y="45"/>
                    </a:lnTo>
                    <a:lnTo>
                      <a:pt x="663" y="45"/>
                    </a:lnTo>
                    <a:lnTo>
                      <a:pt x="663" y="45"/>
                    </a:lnTo>
                    <a:lnTo>
                      <a:pt x="663" y="47"/>
                    </a:lnTo>
                    <a:lnTo>
                      <a:pt x="666" y="47"/>
                    </a:lnTo>
                    <a:lnTo>
                      <a:pt x="666" y="47"/>
                    </a:lnTo>
                    <a:lnTo>
                      <a:pt x="666" y="47"/>
                    </a:lnTo>
                    <a:lnTo>
                      <a:pt x="666" y="47"/>
                    </a:lnTo>
                    <a:lnTo>
                      <a:pt x="668" y="47"/>
                    </a:lnTo>
                    <a:lnTo>
                      <a:pt x="668" y="47"/>
                    </a:lnTo>
                    <a:lnTo>
                      <a:pt x="668" y="47"/>
                    </a:lnTo>
                    <a:lnTo>
                      <a:pt x="668" y="47"/>
                    </a:lnTo>
                    <a:lnTo>
                      <a:pt x="668" y="50"/>
                    </a:lnTo>
                    <a:lnTo>
                      <a:pt x="670" y="50"/>
                    </a:lnTo>
                    <a:lnTo>
                      <a:pt x="670" y="50"/>
                    </a:lnTo>
                    <a:lnTo>
                      <a:pt x="670" y="50"/>
                    </a:lnTo>
                    <a:lnTo>
                      <a:pt x="673" y="50"/>
                    </a:lnTo>
                    <a:lnTo>
                      <a:pt x="673" y="52"/>
                    </a:lnTo>
                    <a:lnTo>
                      <a:pt x="673" y="52"/>
                    </a:lnTo>
                    <a:lnTo>
                      <a:pt x="673" y="52"/>
                    </a:lnTo>
                    <a:lnTo>
                      <a:pt x="673" y="52"/>
                    </a:lnTo>
                    <a:lnTo>
                      <a:pt x="675" y="52"/>
                    </a:lnTo>
                    <a:lnTo>
                      <a:pt x="675" y="52"/>
                    </a:lnTo>
                    <a:lnTo>
                      <a:pt x="675" y="54"/>
                    </a:lnTo>
                    <a:lnTo>
                      <a:pt x="675" y="54"/>
                    </a:lnTo>
                    <a:lnTo>
                      <a:pt x="675" y="54"/>
                    </a:lnTo>
                    <a:lnTo>
                      <a:pt x="677" y="54"/>
                    </a:lnTo>
                    <a:lnTo>
                      <a:pt x="677" y="57"/>
                    </a:lnTo>
                    <a:lnTo>
                      <a:pt x="677" y="57"/>
                    </a:lnTo>
                    <a:lnTo>
                      <a:pt x="677" y="57"/>
                    </a:lnTo>
                    <a:lnTo>
                      <a:pt x="680" y="57"/>
                    </a:lnTo>
                    <a:lnTo>
                      <a:pt x="680" y="57"/>
                    </a:lnTo>
                    <a:lnTo>
                      <a:pt x="680" y="57"/>
                    </a:lnTo>
                    <a:lnTo>
                      <a:pt x="680" y="59"/>
                    </a:lnTo>
                    <a:lnTo>
                      <a:pt x="680" y="59"/>
                    </a:lnTo>
                    <a:lnTo>
                      <a:pt x="680" y="59"/>
                    </a:lnTo>
                    <a:lnTo>
                      <a:pt x="682" y="59"/>
                    </a:lnTo>
                    <a:lnTo>
                      <a:pt x="682" y="61"/>
                    </a:lnTo>
                    <a:lnTo>
                      <a:pt x="682" y="61"/>
                    </a:lnTo>
                    <a:lnTo>
                      <a:pt x="682" y="61"/>
                    </a:lnTo>
                    <a:lnTo>
                      <a:pt x="682" y="61"/>
                    </a:lnTo>
                    <a:lnTo>
                      <a:pt x="682" y="64"/>
                    </a:lnTo>
                    <a:lnTo>
                      <a:pt x="684" y="64"/>
                    </a:lnTo>
                    <a:lnTo>
                      <a:pt x="684" y="64"/>
                    </a:lnTo>
                    <a:lnTo>
                      <a:pt x="684" y="64"/>
                    </a:lnTo>
                    <a:lnTo>
                      <a:pt x="684" y="66"/>
                    </a:lnTo>
                    <a:lnTo>
                      <a:pt x="687" y="66"/>
                    </a:lnTo>
                    <a:lnTo>
                      <a:pt x="687" y="66"/>
                    </a:lnTo>
                    <a:lnTo>
                      <a:pt x="687" y="66"/>
                    </a:lnTo>
                    <a:lnTo>
                      <a:pt x="687" y="66"/>
                    </a:lnTo>
                    <a:lnTo>
                      <a:pt x="687" y="66"/>
                    </a:lnTo>
                    <a:lnTo>
                      <a:pt x="687" y="69"/>
                    </a:lnTo>
                    <a:lnTo>
                      <a:pt x="689" y="69"/>
                    </a:lnTo>
                    <a:lnTo>
                      <a:pt x="689" y="69"/>
                    </a:lnTo>
                    <a:lnTo>
                      <a:pt x="689" y="69"/>
                    </a:lnTo>
                    <a:lnTo>
                      <a:pt x="689" y="71"/>
                    </a:lnTo>
                    <a:lnTo>
                      <a:pt x="692" y="71"/>
                    </a:lnTo>
                    <a:lnTo>
                      <a:pt x="692" y="71"/>
                    </a:lnTo>
                    <a:lnTo>
                      <a:pt x="692" y="71"/>
                    </a:lnTo>
                    <a:lnTo>
                      <a:pt x="692" y="73"/>
                    </a:lnTo>
                    <a:lnTo>
                      <a:pt x="692" y="73"/>
                    </a:lnTo>
                    <a:lnTo>
                      <a:pt x="692" y="73"/>
                    </a:lnTo>
                    <a:lnTo>
                      <a:pt x="692" y="76"/>
                    </a:lnTo>
                    <a:lnTo>
                      <a:pt x="694" y="76"/>
                    </a:lnTo>
                    <a:lnTo>
                      <a:pt x="694" y="76"/>
                    </a:lnTo>
                    <a:lnTo>
                      <a:pt x="694" y="76"/>
                    </a:lnTo>
                    <a:lnTo>
                      <a:pt x="694" y="76"/>
                    </a:lnTo>
                    <a:lnTo>
                      <a:pt x="694" y="76"/>
                    </a:lnTo>
                    <a:lnTo>
                      <a:pt x="694" y="78"/>
                    </a:lnTo>
                    <a:lnTo>
                      <a:pt x="696" y="78"/>
                    </a:lnTo>
                    <a:lnTo>
                      <a:pt x="696" y="78"/>
                    </a:lnTo>
                    <a:lnTo>
                      <a:pt x="696" y="78"/>
                    </a:lnTo>
                    <a:lnTo>
                      <a:pt x="696" y="80"/>
                    </a:lnTo>
                    <a:lnTo>
                      <a:pt x="699" y="80"/>
                    </a:lnTo>
                    <a:lnTo>
                      <a:pt x="699" y="80"/>
                    </a:lnTo>
                    <a:lnTo>
                      <a:pt x="699" y="80"/>
                    </a:lnTo>
                    <a:lnTo>
                      <a:pt x="699" y="83"/>
                    </a:lnTo>
                    <a:lnTo>
                      <a:pt x="699" y="83"/>
                    </a:lnTo>
                    <a:lnTo>
                      <a:pt x="699" y="83"/>
                    </a:lnTo>
                    <a:lnTo>
                      <a:pt x="701" y="83"/>
                    </a:lnTo>
                    <a:lnTo>
                      <a:pt x="701" y="85"/>
                    </a:lnTo>
                    <a:lnTo>
                      <a:pt x="701" y="85"/>
                    </a:lnTo>
                    <a:lnTo>
                      <a:pt x="701" y="85"/>
                    </a:lnTo>
                    <a:lnTo>
                      <a:pt x="701" y="85"/>
                    </a:lnTo>
                    <a:lnTo>
                      <a:pt x="701" y="85"/>
                    </a:lnTo>
                    <a:lnTo>
                      <a:pt x="701" y="88"/>
                    </a:lnTo>
                    <a:lnTo>
                      <a:pt x="703" y="88"/>
                    </a:lnTo>
                    <a:lnTo>
                      <a:pt x="703" y="88"/>
                    </a:lnTo>
                    <a:lnTo>
                      <a:pt x="703" y="88"/>
                    </a:lnTo>
                    <a:lnTo>
                      <a:pt x="703" y="90"/>
                    </a:lnTo>
                    <a:lnTo>
                      <a:pt x="706" y="90"/>
                    </a:lnTo>
                    <a:lnTo>
                      <a:pt x="706" y="90"/>
                    </a:lnTo>
                    <a:lnTo>
                      <a:pt x="706" y="90"/>
                    </a:lnTo>
                    <a:lnTo>
                      <a:pt x="706" y="92"/>
                    </a:lnTo>
                    <a:lnTo>
                      <a:pt x="706" y="92"/>
                    </a:lnTo>
                    <a:lnTo>
                      <a:pt x="706" y="92"/>
                    </a:lnTo>
                    <a:lnTo>
                      <a:pt x="706" y="95"/>
                    </a:lnTo>
                    <a:lnTo>
                      <a:pt x="708" y="95"/>
                    </a:lnTo>
                    <a:lnTo>
                      <a:pt x="708" y="95"/>
                    </a:lnTo>
                    <a:lnTo>
                      <a:pt x="708" y="95"/>
                    </a:lnTo>
                    <a:lnTo>
                      <a:pt x="708" y="97"/>
                    </a:lnTo>
                    <a:lnTo>
                      <a:pt x="708" y="97"/>
                    </a:lnTo>
                    <a:lnTo>
                      <a:pt x="708" y="97"/>
                    </a:lnTo>
                    <a:lnTo>
                      <a:pt x="708" y="97"/>
                    </a:lnTo>
                    <a:lnTo>
                      <a:pt x="711" y="97"/>
                    </a:lnTo>
                    <a:lnTo>
                      <a:pt x="711" y="99"/>
                    </a:lnTo>
                    <a:lnTo>
                      <a:pt x="711" y="99"/>
                    </a:lnTo>
                    <a:lnTo>
                      <a:pt x="711" y="99"/>
                    </a:lnTo>
                    <a:lnTo>
                      <a:pt x="711" y="102"/>
                    </a:lnTo>
                    <a:lnTo>
                      <a:pt x="713" y="102"/>
                    </a:lnTo>
                    <a:lnTo>
                      <a:pt x="713" y="102"/>
                    </a:lnTo>
                    <a:lnTo>
                      <a:pt x="713" y="102"/>
                    </a:lnTo>
                    <a:lnTo>
                      <a:pt x="713" y="104"/>
                    </a:lnTo>
                    <a:lnTo>
                      <a:pt x="713" y="104"/>
                    </a:lnTo>
                    <a:lnTo>
                      <a:pt x="713" y="104"/>
                    </a:lnTo>
                    <a:lnTo>
                      <a:pt x="713" y="106"/>
                    </a:lnTo>
                    <a:lnTo>
                      <a:pt x="715" y="106"/>
                    </a:lnTo>
                    <a:lnTo>
                      <a:pt x="715" y="106"/>
                    </a:lnTo>
                    <a:lnTo>
                      <a:pt x="715" y="106"/>
                    </a:lnTo>
                    <a:lnTo>
                      <a:pt x="715" y="106"/>
                    </a:lnTo>
                    <a:lnTo>
                      <a:pt x="715" y="106"/>
                    </a:lnTo>
                    <a:lnTo>
                      <a:pt x="715" y="109"/>
                    </a:lnTo>
                    <a:lnTo>
                      <a:pt x="718" y="109"/>
                    </a:lnTo>
                    <a:lnTo>
                      <a:pt x="718" y="109"/>
                    </a:lnTo>
                    <a:lnTo>
                      <a:pt x="718" y="111"/>
                    </a:lnTo>
                    <a:lnTo>
                      <a:pt x="718" y="111"/>
                    </a:lnTo>
                    <a:lnTo>
                      <a:pt x="718" y="111"/>
                    </a:lnTo>
                    <a:lnTo>
                      <a:pt x="720" y="111"/>
                    </a:lnTo>
                    <a:lnTo>
                      <a:pt x="720" y="114"/>
                    </a:lnTo>
                    <a:lnTo>
                      <a:pt x="720" y="114"/>
                    </a:lnTo>
                    <a:lnTo>
                      <a:pt x="720" y="114"/>
                    </a:lnTo>
                    <a:lnTo>
                      <a:pt x="720" y="116"/>
                    </a:lnTo>
                    <a:lnTo>
                      <a:pt x="720" y="116"/>
                    </a:lnTo>
                    <a:lnTo>
                      <a:pt x="720" y="116"/>
                    </a:lnTo>
                    <a:lnTo>
                      <a:pt x="722" y="116"/>
                    </a:lnTo>
                    <a:lnTo>
                      <a:pt x="722" y="116"/>
                    </a:lnTo>
                    <a:lnTo>
                      <a:pt x="722" y="116"/>
                    </a:lnTo>
                    <a:lnTo>
                      <a:pt x="722" y="116"/>
                    </a:lnTo>
                    <a:lnTo>
                      <a:pt x="722" y="116"/>
                    </a:lnTo>
                    <a:lnTo>
                      <a:pt x="725" y="116"/>
                    </a:lnTo>
                    <a:lnTo>
                      <a:pt x="725" y="116"/>
                    </a:lnTo>
                    <a:lnTo>
                      <a:pt x="725" y="116"/>
                    </a:lnTo>
                    <a:lnTo>
                      <a:pt x="725" y="114"/>
                    </a:lnTo>
                    <a:lnTo>
                      <a:pt x="727" y="114"/>
                    </a:lnTo>
                    <a:lnTo>
                      <a:pt x="727" y="114"/>
                    </a:lnTo>
                    <a:lnTo>
                      <a:pt x="727" y="114"/>
                    </a:lnTo>
                    <a:lnTo>
                      <a:pt x="729" y="114"/>
                    </a:lnTo>
                    <a:lnTo>
                      <a:pt x="729" y="114"/>
                    </a:lnTo>
                    <a:lnTo>
                      <a:pt x="729" y="114"/>
                    </a:lnTo>
                    <a:lnTo>
                      <a:pt x="732" y="114"/>
                    </a:lnTo>
                    <a:lnTo>
                      <a:pt x="732" y="111"/>
                    </a:lnTo>
                    <a:lnTo>
                      <a:pt x="732" y="111"/>
                    </a:lnTo>
                    <a:lnTo>
                      <a:pt x="732" y="109"/>
                    </a:lnTo>
                    <a:lnTo>
                      <a:pt x="732" y="109"/>
                    </a:lnTo>
                    <a:lnTo>
                      <a:pt x="729" y="109"/>
                    </a:lnTo>
                    <a:lnTo>
                      <a:pt x="729" y="106"/>
                    </a:lnTo>
                    <a:lnTo>
                      <a:pt x="732" y="106"/>
                    </a:lnTo>
                    <a:lnTo>
                      <a:pt x="732" y="106"/>
                    </a:lnTo>
                    <a:lnTo>
                      <a:pt x="732" y="106"/>
                    </a:lnTo>
                    <a:lnTo>
                      <a:pt x="732" y="106"/>
                    </a:lnTo>
                    <a:lnTo>
                      <a:pt x="734" y="106"/>
                    </a:lnTo>
                    <a:lnTo>
                      <a:pt x="734" y="106"/>
                    </a:lnTo>
                    <a:lnTo>
                      <a:pt x="734" y="106"/>
                    </a:lnTo>
                    <a:lnTo>
                      <a:pt x="734" y="104"/>
                    </a:lnTo>
                    <a:lnTo>
                      <a:pt x="734" y="104"/>
                    </a:lnTo>
                    <a:lnTo>
                      <a:pt x="737" y="104"/>
                    </a:lnTo>
                    <a:lnTo>
                      <a:pt x="737" y="104"/>
                    </a:lnTo>
                    <a:lnTo>
                      <a:pt x="739" y="104"/>
                    </a:lnTo>
                    <a:lnTo>
                      <a:pt x="739" y="104"/>
                    </a:lnTo>
                    <a:lnTo>
                      <a:pt x="739" y="106"/>
                    </a:lnTo>
                    <a:lnTo>
                      <a:pt x="739" y="106"/>
                    </a:lnTo>
                    <a:lnTo>
                      <a:pt x="741" y="106"/>
                    </a:lnTo>
                    <a:lnTo>
                      <a:pt x="741" y="106"/>
                    </a:lnTo>
                    <a:lnTo>
                      <a:pt x="741" y="106"/>
                    </a:lnTo>
                    <a:lnTo>
                      <a:pt x="741" y="106"/>
                    </a:lnTo>
                    <a:lnTo>
                      <a:pt x="744" y="106"/>
                    </a:lnTo>
                    <a:lnTo>
                      <a:pt x="744" y="106"/>
                    </a:lnTo>
                    <a:lnTo>
                      <a:pt x="744" y="106"/>
                    </a:lnTo>
                    <a:lnTo>
                      <a:pt x="744" y="106"/>
                    </a:lnTo>
                    <a:lnTo>
                      <a:pt x="746" y="106"/>
                    </a:lnTo>
                    <a:lnTo>
                      <a:pt x="746" y="106"/>
                    </a:lnTo>
                    <a:lnTo>
                      <a:pt x="746" y="106"/>
                    </a:lnTo>
                    <a:lnTo>
                      <a:pt x="746" y="109"/>
                    </a:lnTo>
                    <a:lnTo>
                      <a:pt x="746" y="109"/>
                    </a:lnTo>
                    <a:lnTo>
                      <a:pt x="746" y="109"/>
                    </a:lnTo>
                    <a:lnTo>
                      <a:pt x="746" y="111"/>
                    </a:lnTo>
                    <a:lnTo>
                      <a:pt x="744" y="111"/>
                    </a:lnTo>
                    <a:lnTo>
                      <a:pt x="744" y="111"/>
                    </a:lnTo>
                    <a:lnTo>
                      <a:pt x="744" y="114"/>
                    </a:lnTo>
                    <a:lnTo>
                      <a:pt x="746" y="114"/>
                    </a:lnTo>
                    <a:lnTo>
                      <a:pt x="746" y="114"/>
                    </a:lnTo>
                    <a:lnTo>
                      <a:pt x="746" y="114"/>
                    </a:lnTo>
                    <a:lnTo>
                      <a:pt x="748" y="114"/>
                    </a:lnTo>
                    <a:lnTo>
                      <a:pt x="748" y="114"/>
                    </a:lnTo>
                    <a:lnTo>
                      <a:pt x="748" y="114"/>
                    </a:lnTo>
                    <a:lnTo>
                      <a:pt x="748" y="111"/>
                    </a:lnTo>
                    <a:lnTo>
                      <a:pt x="751" y="111"/>
                    </a:lnTo>
                    <a:lnTo>
                      <a:pt x="751" y="114"/>
                    </a:lnTo>
                    <a:lnTo>
                      <a:pt x="751" y="114"/>
                    </a:lnTo>
                    <a:lnTo>
                      <a:pt x="751" y="114"/>
                    </a:lnTo>
                    <a:lnTo>
                      <a:pt x="753" y="114"/>
                    </a:lnTo>
                    <a:lnTo>
                      <a:pt x="753" y="116"/>
                    </a:lnTo>
                    <a:lnTo>
                      <a:pt x="753" y="116"/>
                    </a:lnTo>
                    <a:lnTo>
                      <a:pt x="753" y="116"/>
                    </a:lnTo>
                    <a:lnTo>
                      <a:pt x="753" y="118"/>
                    </a:lnTo>
                    <a:lnTo>
                      <a:pt x="753" y="118"/>
                    </a:lnTo>
                    <a:lnTo>
                      <a:pt x="753" y="118"/>
                    </a:lnTo>
                    <a:lnTo>
                      <a:pt x="755" y="118"/>
                    </a:lnTo>
                    <a:lnTo>
                      <a:pt x="755" y="118"/>
                    </a:lnTo>
                    <a:lnTo>
                      <a:pt x="755" y="118"/>
                    </a:lnTo>
                    <a:lnTo>
                      <a:pt x="758" y="118"/>
                    </a:lnTo>
                    <a:lnTo>
                      <a:pt x="758" y="118"/>
                    </a:lnTo>
                    <a:lnTo>
                      <a:pt x="758" y="116"/>
                    </a:lnTo>
                    <a:lnTo>
                      <a:pt x="760" y="116"/>
                    </a:lnTo>
                    <a:lnTo>
                      <a:pt x="760" y="116"/>
                    </a:lnTo>
                    <a:lnTo>
                      <a:pt x="760" y="116"/>
                    </a:lnTo>
                    <a:lnTo>
                      <a:pt x="763" y="116"/>
                    </a:lnTo>
                    <a:lnTo>
                      <a:pt x="763" y="116"/>
                    </a:lnTo>
                    <a:lnTo>
                      <a:pt x="765" y="116"/>
                    </a:lnTo>
                    <a:lnTo>
                      <a:pt x="765" y="116"/>
                    </a:lnTo>
                    <a:lnTo>
                      <a:pt x="765" y="116"/>
                    </a:lnTo>
                    <a:lnTo>
                      <a:pt x="765" y="118"/>
                    </a:lnTo>
                    <a:lnTo>
                      <a:pt x="767" y="118"/>
                    </a:lnTo>
                    <a:lnTo>
                      <a:pt x="767" y="118"/>
                    </a:lnTo>
                    <a:lnTo>
                      <a:pt x="767" y="118"/>
                    </a:lnTo>
                    <a:lnTo>
                      <a:pt x="770" y="118"/>
                    </a:lnTo>
                    <a:lnTo>
                      <a:pt x="770" y="116"/>
                    </a:lnTo>
                    <a:lnTo>
                      <a:pt x="770" y="116"/>
                    </a:lnTo>
                    <a:lnTo>
                      <a:pt x="772" y="116"/>
                    </a:lnTo>
                    <a:lnTo>
                      <a:pt x="772" y="116"/>
                    </a:lnTo>
                    <a:lnTo>
                      <a:pt x="772" y="116"/>
                    </a:lnTo>
                    <a:lnTo>
                      <a:pt x="772" y="118"/>
                    </a:lnTo>
                    <a:lnTo>
                      <a:pt x="774" y="118"/>
                    </a:lnTo>
                    <a:lnTo>
                      <a:pt x="774" y="118"/>
                    </a:lnTo>
                    <a:lnTo>
                      <a:pt x="774" y="118"/>
                    </a:lnTo>
                    <a:lnTo>
                      <a:pt x="777" y="118"/>
                    </a:lnTo>
                    <a:lnTo>
                      <a:pt x="777" y="116"/>
                    </a:lnTo>
                    <a:lnTo>
                      <a:pt x="777" y="116"/>
                    </a:lnTo>
                    <a:lnTo>
                      <a:pt x="779" y="116"/>
                    </a:lnTo>
                    <a:lnTo>
                      <a:pt x="779" y="116"/>
                    </a:lnTo>
                    <a:lnTo>
                      <a:pt x="779" y="116"/>
                    </a:lnTo>
                    <a:lnTo>
                      <a:pt x="779" y="116"/>
                    </a:lnTo>
                    <a:lnTo>
                      <a:pt x="779" y="114"/>
                    </a:lnTo>
                    <a:lnTo>
                      <a:pt x="779" y="114"/>
                    </a:lnTo>
                    <a:lnTo>
                      <a:pt x="782" y="114"/>
                    </a:lnTo>
                    <a:lnTo>
                      <a:pt x="782" y="114"/>
                    </a:lnTo>
                    <a:lnTo>
                      <a:pt x="782" y="114"/>
                    </a:lnTo>
                    <a:lnTo>
                      <a:pt x="784" y="114"/>
                    </a:lnTo>
                    <a:lnTo>
                      <a:pt x="784" y="114"/>
                    </a:lnTo>
                    <a:lnTo>
                      <a:pt x="786" y="114"/>
                    </a:lnTo>
                    <a:lnTo>
                      <a:pt x="786" y="114"/>
                    </a:lnTo>
                    <a:lnTo>
                      <a:pt x="786" y="114"/>
                    </a:lnTo>
                    <a:lnTo>
                      <a:pt x="786" y="114"/>
                    </a:lnTo>
                    <a:lnTo>
                      <a:pt x="789" y="114"/>
                    </a:lnTo>
                    <a:lnTo>
                      <a:pt x="789" y="111"/>
                    </a:lnTo>
                    <a:lnTo>
                      <a:pt x="789" y="111"/>
                    </a:lnTo>
                    <a:lnTo>
                      <a:pt x="789" y="111"/>
                    </a:lnTo>
                    <a:lnTo>
                      <a:pt x="791" y="111"/>
                    </a:lnTo>
                    <a:lnTo>
                      <a:pt x="791" y="111"/>
                    </a:lnTo>
                    <a:lnTo>
                      <a:pt x="793" y="111"/>
                    </a:lnTo>
                    <a:lnTo>
                      <a:pt x="793" y="111"/>
                    </a:lnTo>
                    <a:lnTo>
                      <a:pt x="793" y="111"/>
                    </a:lnTo>
                    <a:lnTo>
                      <a:pt x="793" y="114"/>
                    </a:lnTo>
                    <a:lnTo>
                      <a:pt x="796" y="114"/>
                    </a:lnTo>
                    <a:lnTo>
                      <a:pt x="796" y="114"/>
                    </a:lnTo>
                    <a:lnTo>
                      <a:pt x="798" y="114"/>
                    </a:lnTo>
                    <a:lnTo>
                      <a:pt x="798" y="114"/>
                    </a:lnTo>
                    <a:lnTo>
                      <a:pt x="798" y="114"/>
                    </a:lnTo>
                    <a:lnTo>
                      <a:pt x="798" y="114"/>
                    </a:lnTo>
                    <a:lnTo>
                      <a:pt x="800" y="114"/>
                    </a:lnTo>
                    <a:lnTo>
                      <a:pt x="800" y="114"/>
                    </a:lnTo>
                    <a:lnTo>
                      <a:pt x="800" y="116"/>
                    </a:lnTo>
                    <a:lnTo>
                      <a:pt x="800" y="116"/>
                    </a:lnTo>
                    <a:lnTo>
                      <a:pt x="803" y="116"/>
                    </a:lnTo>
                    <a:lnTo>
                      <a:pt x="803" y="116"/>
                    </a:lnTo>
                    <a:lnTo>
                      <a:pt x="805" y="116"/>
                    </a:lnTo>
                    <a:lnTo>
                      <a:pt x="805" y="116"/>
                    </a:lnTo>
                    <a:lnTo>
                      <a:pt x="805" y="116"/>
                    </a:lnTo>
                    <a:lnTo>
                      <a:pt x="805" y="116"/>
                    </a:lnTo>
                    <a:lnTo>
                      <a:pt x="805" y="116"/>
                    </a:lnTo>
                    <a:lnTo>
                      <a:pt x="805" y="118"/>
                    </a:lnTo>
                    <a:lnTo>
                      <a:pt x="805" y="118"/>
                    </a:lnTo>
                    <a:lnTo>
                      <a:pt x="808" y="118"/>
                    </a:lnTo>
                    <a:lnTo>
                      <a:pt x="808" y="118"/>
                    </a:lnTo>
                    <a:lnTo>
                      <a:pt x="808" y="121"/>
                    </a:lnTo>
                    <a:lnTo>
                      <a:pt x="808" y="121"/>
                    </a:lnTo>
                    <a:lnTo>
                      <a:pt x="808" y="121"/>
                    </a:lnTo>
                    <a:lnTo>
                      <a:pt x="810" y="121"/>
                    </a:lnTo>
                    <a:lnTo>
                      <a:pt x="810" y="123"/>
                    </a:lnTo>
                    <a:lnTo>
                      <a:pt x="810" y="123"/>
                    </a:lnTo>
                    <a:lnTo>
                      <a:pt x="810" y="123"/>
                    </a:lnTo>
                    <a:lnTo>
                      <a:pt x="812" y="123"/>
                    </a:lnTo>
                    <a:lnTo>
                      <a:pt x="812" y="125"/>
                    </a:lnTo>
                    <a:lnTo>
                      <a:pt x="812" y="125"/>
                    </a:lnTo>
                    <a:lnTo>
                      <a:pt x="812" y="125"/>
                    </a:lnTo>
                    <a:lnTo>
                      <a:pt x="812" y="125"/>
                    </a:lnTo>
                    <a:lnTo>
                      <a:pt x="812" y="128"/>
                    </a:lnTo>
                    <a:lnTo>
                      <a:pt x="812" y="128"/>
                    </a:lnTo>
                    <a:lnTo>
                      <a:pt x="812" y="130"/>
                    </a:lnTo>
                    <a:lnTo>
                      <a:pt x="812" y="130"/>
                    </a:lnTo>
                    <a:lnTo>
                      <a:pt x="812" y="130"/>
                    </a:lnTo>
                    <a:lnTo>
                      <a:pt x="815" y="130"/>
                    </a:lnTo>
                    <a:lnTo>
                      <a:pt x="815" y="133"/>
                    </a:lnTo>
                    <a:lnTo>
                      <a:pt x="815" y="133"/>
                    </a:lnTo>
                    <a:lnTo>
                      <a:pt x="815" y="133"/>
                    </a:lnTo>
                    <a:lnTo>
                      <a:pt x="815" y="130"/>
                    </a:lnTo>
                    <a:lnTo>
                      <a:pt x="817" y="130"/>
                    </a:lnTo>
                    <a:lnTo>
                      <a:pt x="817" y="130"/>
                    </a:lnTo>
                    <a:lnTo>
                      <a:pt x="817" y="133"/>
                    </a:lnTo>
                    <a:lnTo>
                      <a:pt x="819" y="133"/>
                    </a:lnTo>
                    <a:lnTo>
                      <a:pt x="819" y="133"/>
                    </a:lnTo>
                    <a:lnTo>
                      <a:pt x="819" y="133"/>
                    </a:lnTo>
                    <a:lnTo>
                      <a:pt x="819" y="133"/>
                    </a:lnTo>
                    <a:lnTo>
                      <a:pt x="822" y="133"/>
                    </a:lnTo>
                    <a:lnTo>
                      <a:pt x="822" y="133"/>
                    </a:lnTo>
                    <a:lnTo>
                      <a:pt x="822" y="133"/>
                    </a:lnTo>
                    <a:lnTo>
                      <a:pt x="822" y="135"/>
                    </a:lnTo>
                    <a:lnTo>
                      <a:pt x="824" y="135"/>
                    </a:lnTo>
                    <a:lnTo>
                      <a:pt x="824" y="135"/>
                    </a:lnTo>
                    <a:lnTo>
                      <a:pt x="824" y="135"/>
                    </a:lnTo>
                    <a:lnTo>
                      <a:pt x="826" y="135"/>
                    </a:lnTo>
                    <a:lnTo>
                      <a:pt x="826" y="135"/>
                    </a:lnTo>
                    <a:lnTo>
                      <a:pt x="826" y="135"/>
                    </a:lnTo>
                    <a:lnTo>
                      <a:pt x="829" y="135"/>
                    </a:lnTo>
                    <a:lnTo>
                      <a:pt x="829" y="135"/>
                    </a:lnTo>
                    <a:lnTo>
                      <a:pt x="829" y="135"/>
                    </a:lnTo>
                    <a:lnTo>
                      <a:pt x="829" y="137"/>
                    </a:lnTo>
                    <a:lnTo>
                      <a:pt x="829" y="137"/>
                    </a:lnTo>
                    <a:lnTo>
                      <a:pt x="829" y="137"/>
                    </a:lnTo>
                    <a:lnTo>
                      <a:pt x="829" y="140"/>
                    </a:lnTo>
                    <a:lnTo>
                      <a:pt x="829" y="140"/>
                    </a:lnTo>
                    <a:lnTo>
                      <a:pt x="829" y="140"/>
                    </a:lnTo>
                    <a:lnTo>
                      <a:pt x="829" y="140"/>
                    </a:lnTo>
                    <a:lnTo>
                      <a:pt x="831" y="140"/>
                    </a:lnTo>
                    <a:lnTo>
                      <a:pt x="831" y="142"/>
                    </a:lnTo>
                    <a:lnTo>
                      <a:pt x="831" y="142"/>
                    </a:lnTo>
                    <a:lnTo>
                      <a:pt x="831" y="142"/>
                    </a:lnTo>
                    <a:lnTo>
                      <a:pt x="831" y="144"/>
                    </a:lnTo>
                    <a:lnTo>
                      <a:pt x="834" y="144"/>
                    </a:lnTo>
                    <a:lnTo>
                      <a:pt x="834" y="144"/>
                    </a:lnTo>
                    <a:lnTo>
                      <a:pt x="834" y="144"/>
                    </a:lnTo>
                    <a:lnTo>
                      <a:pt x="834" y="147"/>
                    </a:lnTo>
                    <a:lnTo>
                      <a:pt x="834" y="147"/>
                    </a:lnTo>
                    <a:lnTo>
                      <a:pt x="834" y="147"/>
                    </a:lnTo>
                    <a:lnTo>
                      <a:pt x="834" y="147"/>
                    </a:lnTo>
                    <a:lnTo>
                      <a:pt x="836" y="147"/>
                    </a:lnTo>
                    <a:lnTo>
                      <a:pt x="836" y="147"/>
                    </a:lnTo>
                    <a:lnTo>
                      <a:pt x="838" y="147"/>
                    </a:lnTo>
                    <a:lnTo>
                      <a:pt x="838" y="147"/>
                    </a:lnTo>
                    <a:lnTo>
                      <a:pt x="838" y="147"/>
                    </a:lnTo>
                    <a:lnTo>
                      <a:pt x="841" y="147"/>
                    </a:lnTo>
                    <a:lnTo>
                      <a:pt x="841" y="147"/>
                    </a:lnTo>
                    <a:lnTo>
                      <a:pt x="841" y="147"/>
                    </a:lnTo>
                    <a:lnTo>
                      <a:pt x="843" y="147"/>
                    </a:lnTo>
                    <a:lnTo>
                      <a:pt x="843" y="149"/>
                    </a:lnTo>
                    <a:lnTo>
                      <a:pt x="843" y="149"/>
                    </a:lnTo>
                    <a:lnTo>
                      <a:pt x="843" y="147"/>
                    </a:lnTo>
                    <a:lnTo>
                      <a:pt x="845" y="147"/>
                    </a:lnTo>
                    <a:lnTo>
                      <a:pt x="845" y="147"/>
                    </a:lnTo>
                    <a:lnTo>
                      <a:pt x="845" y="149"/>
                    </a:lnTo>
                    <a:lnTo>
                      <a:pt x="845" y="149"/>
                    </a:lnTo>
                    <a:lnTo>
                      <a:pt x="848" y="149"/>
                    </a:lnTo>
                    <a:lnTo>
                      <a:pt x="848" y="149"/>
                    </a:lnTo>
                    <a:lnTo>
                      <a:pt x="848" y="149"/>
                    </a:lnTo>
                    <a:lnTo>
                      <a:pt x="848" y="149"/>
                    </a:lnTo>
                    <a:lnTo>
                      <a:pt x="850" y="149"/>
                    </a:lnTo>
                    <a:lnTo>
                      <a:pt x="850" y="149"/>
                    </a:lnTo>
                    <a:lnTo>
                      <a:pt x="853" y="149"/>
                    </a:lnTo>
                    <a:lnTo>
                      <a:pt x="853" y="149"/>
                    </a:lnTo>
                    <a:lnTo>
                      <a:pt x="853" y="152"/>
                    </a:lnTo>
                    <a:lnTo>
                      <a:pt x="853" y="152"/>
                    </a:lnTo>
                    <a:lnTo>
                      <a:pt x="855" y="152"/>
                    </a:lnTo>
                    <a:lnTo>
                      <a:pt x="855" y="149"/>
                    </a:lnTo>
                    <a:lnTo>
                      <a:pt x="855" y="149"/>
                    </a:lnTo>
                    <a:lnTo>
                      <a:pt x="855" y="149"/>
                    </a:lnTo>
                    <a:lnTo>
                      <a:pt x="855" y="147"/>
                    </a:lnTo>
                    <a:lnTo>
                      <a:pt x="855" y="147"/>
                    </a:lnTo>
                    <a:lnTo>
                      <a:pt x="857" y="147"/>
                    </a:lnTo>
                    <a:lnTo>
                      <a:pt x="857" y="147"/>
                    </a:lnTo>
                    <a:lnTo>
                      <a:pt x="857" y="147"/>
                    </a:lnTo>
                    <a:lnTo>
                      <a:pt x="860" y="147"/>
                    </a:lnTo>
                    <a:lnTo>
                      <a:pt x="860" y="144"/>
                    </a:lnTo>
                    <a:lnTo>
                      <a:pt x="860" y="144"/>
                    </a:lnTo>
                    <a:lnTo>
                      <a:pt x="860" y="144"/>
                    </a:lnTo>
                    <a:lnTo>
                      <a:pt x="860" y="144"/>
                    </a:lnTo>
                    <a:lnTo>
                      <a:pt x="862" y="144"/>
                    </a:lnTo>
                    <a:lnTo>
                      <a:pt x="862" y="144"/>
                    </a:lnTo>
                    <a:lnTo>
                      <a:pt x="862" y="144"/>
                    </a:lnTo>
                    <a:lnTo>
                      <a:pt x="862" y="144"/>
                    </a:lnTo>
                    <a:lnTo>
                      <a:pt x="862" y="142"/>
                    </a:lnTo>
                    <a:lnTo>
                      <a:pt x="864" y="142"/>
                    </a:lnTo>
                    <a:lnTo>
                      <a:pt x="864" y="142"/>
                    </a:lnTo>
                    <a:lnTo>
                      <a:pt x="867" y="142"/>
                    </a:lnTo>
                    <a:lnTo>
                      <a:pt x="867" y="142"/>
                    </a:lnTo>
                    <a:lnTo>
                      <a:pt x="867" y="144"/>
                    </a:lnTo>
                    <a:lnTo>
                      <a:pt x="867" y="144"/>
                    </a:lnTo>
                    <a:lnTo>
                      <a:pt x="867" y="144"/>
                    </a:lnTo>
                    <a:lnTo>
                      <a:pt x="867" y="144"/>
                    </a:lnTo>
                    <a:lnTo>
                      <a:pt x="864" y="144"/>
                    </a:lnTo>
                    <a:lnTo>
                      <a:pt x="864" y="144"/>
                    </a:lnTo>
                    <a:lnTo>
                      <a:pt x="862" y="144"/>
                    </a:lnTo>
                    <a:lnTo>
                      <a:pt x="862" y="147"/>
                    </a:lnTo>
                    <a:lnTo>
                      <a:pt x="862" y="147"/>
                    </a:lnTo>
                    <a:lnTo>
                      <a:pt x="864" y="147"/>
                    </a:lnTo>
                    <a:lnTo>
                      <a:pt x="864" y="147"/>
                    </a:lnTo>
                    <a:lnTo>
                      <a:pt x="867" y="147"/>
                    </a:lnTo>
                    <a:lnTo>
                      <a:pt x="867" y="149"/>
                    </a:lnTo>
                    <a:lnTo>
                      <a:pt x="867" y="149"/>
                    </a:lnTo>
                    <a:lnTo>
                      <a:pt x="867" y="149"/>
                    </a:lnTo>
                    <a:lnTo>
                      <a:pt x="867" y="149"/>
                    </a:lnTo>
                    <a:lnTo>
                      <a:pt x="867" y="152"/>
                    </a:lnTo>
                    <a:lnTo>
                      <a:pt x="867" y="152"/>
                    </a:lnTo>
                    <a:lnTo>
                      <a:pt x="869" y="152"/>
                    </a:lnTo>
                    <a:lnTo>
                      <a:pt x="869" y="152"/>
                    </a:lnTo>
                    <a:lnTo>
                      <a:pt x="869" y="154"/>
                    </a:lnTo>
                    <a:lnTo>
                      <a:pt x="869" y="154"/>
                    </a:lnTo>
                    <a:lnTo>
                      <a:pt x="871" y="154"/>
                    </a:lnTo>
                    <a:lnTo>
                      <a:pt x="871" y="156"/>
                    </a:lnTo>
                    <a:lnTo>
                      <a:pt x="871" y="156"/>
                    </a:lnTo>
                    <a:lnTo>
                      <a:pt x="871" y="156"/>
                    </a:lnTo>
                    <a:lnTo>
                      <a:pt x="871" y="156"/>
                    </a:lnTo>
                    <a:lnTo>
                      <a:pt x="874" y="156"/>
                    </a:lnTo>
                    <a:lnTo>
                      <a:pt x="874" y="156"/>
                    </a:lnTo>
                    <a:lnTo>
                      <a:pt x="874" y="156"/>
                    </a:lnTo>
                    <a:lnTo>
                      <a:pt x="876" y="156"/>
                    </a:lnTo>
                    <a:lnTo>
                      <a:pt x="876" y="156"/>
                    </a:lnTo>
                    <a:lnTo>
                      <a:pt x="876" y="156"/>
                    </a:lnTo>
                    <a:lnTo>
                      <a:pt x="879" y="156"/>
                    </a:lnTo>
                    <a:lnTo>
                      <a:pt x="879" y="159"/>
                    </a:lnTo>
                    <a:lnTo>
                      <a:pt x="879" y="159"/>
                    </a:lnTo>
                    <a:lnTo>
                      <a:pt x="876" y="159"/>
                    </a:lnTo>
                    <a:lnTo>
                      <a:pt x="876" y="159"/>
                    </a:lnTo>
                    <a:lnTo>
                      <a:pt x="874" y="159"/>
                    </a:lnTo>
                    <a:lnTo>
                      <a:pt x="874" y="159"/>
                    </a:lnTo>
                    <a:lnTo>
                      <a:pt x="874" y="159"/>
                    </a:lnTo>
                    <a:lnTo>
                      <a:pt x="874" y="159"/>
                    </a:lnTo>
                    <a:lnTo>
                      <a:pt x="874" y="159"/>
                    </a:lnTo>
                    <a:lnTo>
                      <a:pt x="871" y="159"/>
                    </a:lnTo>
                    <a:lnTo>
                      <a:pt x="871" y="159"/>
                    </a:lnTo>
                    <a:lnTo>
                      <a:pt x="871" y="161"/>
                    </a:lnTo>
                    <a:lnTo>
                      <a:pt x="871" y="161"/>
                    </a:lnTo>
                    <a:lnTo>
                      <a:pt x="869" y="161"/>
                    </a:lnTo>
                    <a:lnTo>
                      <a:pt x="869" y="159"/>
                    </a:lnTo>
                    <a:lnTo>
                      <a:pt x="869" y="159"/>
                    </a:lnTo>
                    <a:lnTo>
                      <a:pt x="869" y="161"/>
                    </a:lnTo>
                    <a:lnTo>
                      <a:pt x="867" y="161"/>
                    </a:lnTo>
                    <a:lnTo>
                      <a:pt x="867" y="161"/>
                    </a:lnTo>
                    <a:lnTo>
                      <a:pt x="867" y="161"/>
                    </a:lnTo>
                    <a:lnTo>
                      <a:pt x="867" y="161"/>
                    </a:lnTo>
                    <a:lnTo>
                      <a:pt x="867" y="163"/>
                    </a:lnTo>
                    <a:lnTo>
                      <a:pt x="864" y="163"/>
                    </a:lnTo>
                    <a:lnTo>
                      <a:pt x="864" y="163"/>
                    </a:lnTo>
                    <a:lnTo>
                      <a:pt x="864" y="166"/>
                    </a:lnTo>
                    <a:lnTo>
                      <a:pt x="867" y="166"/>
                    </a:lnTo>
                    <a:lnTo>
                      <a:pt x="867" y="166"/>
                    </a:lnTo>
                    <a:lnTo>
                      <a:pt x="867" y="166"/>
                    </a:lnTo>
                    <a:lnTo>
                      <a:pt x="867" y="166"/>
                    </a:lnTo>
                    <a:lnTo>
                      <a:pt x="867" y="168"/>
                    </a:lnTo>
                    <a:lnTo>
                      <a:pt x="867" y="168"/>
                    </a:lnTo>
                    <a:lnTo>
                      <a:pt x="867" y="168"/>
                    </a:lnTo>
                    <a:lnTo>
                      <a:pt x="867" y="170"/>
                    </a:lnTo>
                    <a:lnTo>
                      <a:pt x="867" y="170"/>
                    </a:lnTo>
                    <a:lnTo>
                      <a:pt x="864" y="170"/>
                    </a:lnTo>
                    <a:lnTo>
                      <a:pt x="864" y="170"/>
                    </a:lnTo>
                    <a:lnTo>
                      <a:pt x="864" y="173"/>
                    </a:lnTo>
                    <a:lnTo>
                      <a:pt x="862" y="173"/>
                    </a:lnTo>
                    <a:lnTo>
                      <a:pt x="862" y="173"/>
                    </a:lnTo>
                    <a:lnTo>
                      <a:pt x="862" y="173"/>
                    </a:lnTo>
                    <a:lnTo>
                      <a:pt x="862" y="175"/>
                    </a:lnTo>
                    <a:lnTo>
                      <a:pt x="862" y="175"/>
                    </a:lnTo>
                    <a:lnTo>
                      <a:pt x="860" y="175"/>
                    </a:lnTo>
                    <a:lnTo>
                      <a:pt x="860" y="175"/>
                    </a:lnTo>
                    <a:lnTo>
                      <a:pt x="860" y="175"/>
                    </a:lnTo>
                    <a:lnTo>
                      <a:pt x="860" y="175"/>
                    </a:lnTo>
                    <a:lnTo>
                      <a:pt x="857" y="175"/>
                    </a:lnTo>
                    <a:lnTo>
                      <a:pt x="857" y="175"/>
                    </a:lnTo>
                    <a:lnTo>
                      <a:pt x="855" y="175"/>
                    </a:lnTo>
                    <a:lnTo>
                      <a:pt x="855" y="175"/>
                    </a:lnTo>
                    <a:lnTo>
                      <a:pt x="855" y="175"/>
                    </a:lnTo>
                    <a:lnTo>
                      <a:pt x="855" y="175"/>
                    </a:lnTo>
                    <a:lnTo>
                      <a:pt x="855" y="178"/>
                    </a:lnTo>
                    <a:lnTo>
                      <a:pt x="853" y="178"/>
                    </a:lnTo>
                    <a:lnTo>
                      <a:pt x="853" y="175"/>
                    </a:lnTo>
                    <a:lnTo>
                      <a:pt x="853" y="175"/>
                    </a:lnTo>
                    <a:lnTo>
                      <a:pt x="853" y="175"/>
                    </a:lnTo>
                    <a:lnTo>
                      <a:pt x="850" y="175"/>
                    </a:lnTo>
                    <a:lnTo>
                      <a:pt x="850" y="175"/>
                    </a:lnTo>
                    <a:lnTo>
                      <a:pt x="848" y="175"/>
                    </a:lnTo>
                    <a:lnTo>
                      <a:pt x="848" y="178"/>
                    </a:lnTo>
                    <a:lnTo>
                      <a:pt x="848" y="178"/>
                    </a:lnTo>
                    <a:lnTo>
                      <a:pt x="848" y="178"/>
                    </a:lnTo>
                    <a:lnTo>
                      <a:pt x="845" y="178"/>
                    </a:lnTo>
                    <a:lnTo>
                      <a:pt x="845" y="178"/>
                    </a:lnTo>
                    <a:lnTo>
                      <a:pt x="845" y="178"/>
                    </a:lnTo>
                    <a:lnTo>
                      <a:pt x="845" y="178"/>
                    </a:lnTo>
                    <a:lnTo>
                      <a:pt x="843" y="178"/>
                    </a:lnTo>
                    <a:lnTo>
                      <a:pt x="843" y="180"/>
                    </a:lnTo>
                    <a:lnTo>
                      <a:pt x="843" y="180"/>
                    </a:lnTo>
                    <a:lnTo>
                      <a:pt x="843" y="180"/>
                    </a:lnTo>
                    <a:lnTo>
                      <a:pt x="843" y="182"/>
                    </a:lnTo>
                    <a:lnTo>
                      <a:pt x="843" y="182"/>
                    </a:lnTo>
                    <a:lnTo>
                      <a:pt x="841" y="182"/>
                    </a:lnTo>
                    <a:lnTo>
                      <a:pt x="841" y="185"/>
                    </a:lnTo>
                    <a:lnTo>
                      <a:pt x="841" y="185"/>
                    </a:lnTo>
                    <a:lnTo>
                      <a:pt x="841" y="185"/>
                    </a:lnTo>
                    <a:lnTo>
                      <a:pt x="841" y="185"/>
                    </a:lnTo>
                    <a:lnTo>
                      <a:pt x="841" y="187"/>
                    </a:lnTo>
                    <a:lnTo>
                      <a:pt x="841" y="187"/>
                    </a:lnTo>
                    <a:lnTo>
                      <a:pt x="841" y="187"/>
                    </a:lnTo>
                    <a:lnTo>
                      <a:pt x="841" y="189"/>
                    </a:lnTo>
                    <a:lnTo>
                      <a:pt x="841" y="189"/>
                    </a:lnTo>
                    <a:lnTo>
                      <a:pt x="841" y="192"/>
                    </a:lnTo>
                    <a:lnTo>
                      <a:pt x="841" y="192"/>
                    </a:lnTo>
                    <a:lnTo>
                      <a:pt x="841" y="192"/>
                    </a:lnTo>
                    <a:lnTo>
                      <a:pt x="841" y="194"/>
                    </a:lnTo>
                    <a:lnTo>
                      <a:pt x="841" y="194"/>
                    </a:lnTo>
                    <a:lnTo>
                      <a:pt x="841" y="194"/>
                    </a:lnTo>
                    <a:lnTo>
                      <a:pt x="841" y="197"/>
                    </a:lnTo>
                    <a:lnTo>
                      <a:pt x="841" y="197"/>
                    </a:lnTo>
                    <a:lnTo>
                      <a:pt x="841" y="197"/>
                    </a:lnTo>
                    <a:lnTo>
                      <a:pt x="841" y="199"/>
                    </a:lnTo>
                    <a:lnTo>
                      <a:pt x="841" y="199"/>
                    </a:lnTo>
                    <a:lnTo>
                      <a:pt x="841" y="201"/>
                    </a:lnTo>
                    <a:lnTo>
                      <a:pt x="841" y="201"/>
                    </a:lnTo>
                    <a:lnTo>
                      <a:pt x="843" y="201"/>
                    </a:lnTo>
                    <a:lnTo>
                      <a:pt x="843" y="204"/>
                    </a:lnTo>
                    <a:lnTo>
                      <a:pt x="843" y="204"/>
                    </a:lnTo>
                    <a:lnTo>
                      <a:pt x="843" y="204"/>
                    </a:lnTo>
                    <a:lnTo>
                      <a:pt x="843" y="204"/>
                    </a:lnTo>
                    <a:lnTo>
                      <a:pt x="843" y="206"/>
                    </a:lnTo>
                    <a:lnTo>
                      <a:pt x="843" y="206"/>
                    </a:lnTo>
                    <a:lnTo>
                      <a:pt x="843" y="208"/>
                    </a:lnTo>
                    <a:lnTo>
                      <a:pt x="843" y="208"/>
                    </a:lnTo>
                    <a:lnTo>
                      <a:pt x="841" y="208"/>
                    </a:lnTo>
                    <a:lnTo>
                      <a:pt x="841" y="208"/>
                    </a:lnTo>
                    <a:lnTo>
                      <a:pt x="841" y="208"/>
                    </a:lnTo>
                    <a:lnTo>
                      <a:pt x="841" y="211"/>
                    </a:lnTo>
                    <a:lnTo>
                      <a:pt x="841" y="211"/>
                    </a:lnTo>
                    <a:lnTo>
                      <a:pt x="841" y="211"/>
                    </a:lnTo>
                    <a:lnTo>
                      <a:pt x="838" y="211"/>
                    </a:lnTo>
                    <a:lnTo>
                      <a:pt x="838" y="211"/>
                    </a:lnTo>
                    <a:lnTo>
                      <a:pt x="838" y="211"/>
                    </a:lnTo>
                    <a:lnTo>
                      <a:pt x="838" y="213"/>
                    </a:lnTo>
                    <a:lnTo>
                      <a:pt x="836" y="213"/>
                    </a:lnTo>
                    <a:lnTo>
                      <a:pt x="836" y="213"/>
                    </a:lnTo>
                    <a:lnTo>
                      <a:pt x="834" y="213"/>
                    </a:lnTo>
                    <a:lnTo>
                      <a:pt x="834" y="213"/>
                    </a:lnTo>
                    <a:lnTo>
                      <a:pt x="834" y="213"/>
                    </a:lnTo>
                    <a:lnTo>
                      <a:pt x="834" y="213"/>
                    </a:lnTo>
                    <a:lnTo>
                      <a:pt x="831" y="213"/>
                    </a:lnTo>
                    <a:lnTo>
                      <a:pt x="831" y="213"/>
                    </a:lnTo>
                    <a:lnTo>
                      <a:pt x="831" y="215"/>
                    </a:lnTo>
                    <a:lnTo>
                      <a:pt x="829" y="215"/>
                    </a:lnTo>
                    <a:lnTo>
                      <a:pt x="829" y="215"/>
                    </a:lnTo>
                    <a:lnTo>
                      <a:pt x="829" y="215"/>
                    </a:lnTo>
                    <a:lnTo>
                      <a:pt x="829" y="215"/>
                    </a:lnTo>
                    <a:lnTo>
                      <a:pt x="826" y="215"/>
                    </a:lnTo>
                    <a:lnTo>
                      <a:pt x="826" y="215"/>
                    </a:lnTo>
                    <a:lnTo>
                      <a:pt x="826" y="215"/>
                    </a:lnTo>
                    <a:lnTo>
                      <a:pt x="826" y="215"/>
                    </a:lnTo>
                    <a:lnTo>
                      <a:pt x="826" y="218"/>
                    </a:lnTo>
                    <a:lnTo>
                      <a:pt x="824" y="218"/>
                    </a:lnTo>
                    <a:lnTo>
                      <a:pt x="824" y="218"/>
                    </a:lnTo>
                    <a:lnTo>
                      <a:pt x="822" y="218"/>
                    </a:lnTo>
                    <a:lnTo>
                      <a:pt x="822" y="218"/>
                    </a:lnTo>
                    <a:lnTo>
                      <a:pt x="822" y="215"/>
                    </a:lnTo>
                    <a:lnTo>
                      <a:pt x="822" y="215"/>
                    </a:lnTo>
                    <a:lnTo>
                      <a:pt x="822" y="215"/>
                    </a:lnTo>
                    <a:lnTo>
                      <a:pt x="822" y="215"/>
                    </a:lnTo>
                    <a:lnTo>
                      <a:pt x="822" y="215"/>
                    </a:lnTo>
                    <a:lnTo>
                      <a:pt x="822" y="213"/>
                    </a:lnTo>
                    <a:lnTo>
                      <a:pt x="822" y="213"/>
                    </a:lnTo>
                    <a:lnTo>
                      <a:pt x="819" y="213"/>
                    </a:lnTo>
                    <a:lnTo>
                      <a:pt x="819" y="213"/>
                    </a:lnTo>
                    <a:lnTo>
                      <a:pt x="819" y="213"/>
                    </a:lnTo>
                    <a:lnTo>
                      <a:pt x="817" y="213"/>
                    </a:lnTo>
                    <a:lnTo>
                      <a:pt x="817" y="213"/>
                    </a:lnTo>
                    <a:lnTo>
                      <a:pt x="815" y="213"/>
                    </a:lnTo>
                    <a:lnTo>
                      <a:pt x="815" y="213"/>
                    </a:lnTo>
                    <a:lnTo>
                      <a:pt x="815" y="213"/>
                    </a:lnTo>
                    <a:lnTo>
                      <a:pt x="812" y="213"/>
                    </a:lnTo>
                    <a:lnTo>
                      <a:pt x="812" y="213"/>
                    </a:lnTo>
                    <a:lnTo>
                      <a:pt x="812" y="213"/>
                    </a:lnTo>
                    <a:lnTo>
                      <a:pt x="810" y="213"/>
                    </a:lnTo>
                    <a:lnTo>
                      <a:pt x="810" y="213"/>
                    </a:lnTo>
                    <a:lnTo>
                      <a:pt x="810" y="215"/>
                    </a:lnTo>
                    <a:lnTo>
                      <a:pt x="808" y="215"/>
                    </a:lnTo>
                    <a:lnTo>
                      <a:pt x="808" y="215"/>
                    </a:lnTo>
                    <a:lnTo>
                      <a:pt x="808" y="215"/>
                    </a:lnTo>
                    <a:lnTo>
                      <a:pt x="808" y="213"/>
                    </a:lnTo>
                    <a:lnTo>
                      <a:pt x="805" y="213"/>
                    </a:lnTo>
                    <a:lnTo>
                      <a:pt x="805" y="213"/>
                    </a:lnTo>
                    <a:lnTo>
                      <a:pt x="805" y="213"/>
                    </a:lnTo>
                    <a:lnTo>
                      <a:pt x="803" y="213"/>
                    </a:lnTo>
                    <a:lnTo>
                      <a:pt x="803" y="213"/>
                    </a:lnTo>
                    <a:lnTo>
                      <a:pt x="803" y="213"/>
                    </a:lnTo>
                    <a:lnTo>
                      <a:pt x="800" y="213"/>
                    </a:lnTo>
                    <a:lnTo>
                      <a:pt x="800" y="213"/>
                    </a:lnTo>
                    <a:lnTo>
                      <a:pt x="800" y="213"/>
                    </a:lnTo>
                    <a:lnTo>
                      <a:pt x="798" y="213"/>
                    </a:lnTo>
                    <a:lnTo>
                      <a:pt x="798" y="213"/>
                    </a:lnTo>
                    <a:lnTo>
                      <a:pt x="798" y="211"/>
                    </a:lnTo>
                    <a:lnTo>
                      <a:pt x="798" y="211"/>
                    </a:lnTo>
                    <a:lnTo>
                      <a:pt x="796" y="211"/>
                    </a:lnTo>
                    <a:lnTo>
                      <a:pt x="796" y="211"/>
                    </a:lnTo>
                    <a:lnTo>
                      <a:pt x="796" y="211"/>
                    </a:lnTo>
                    <a:lnTo>
                      <a:pt x="793" y="211"/>
                    </a:lnTo>
                    <a:lnTo>
                      <a:pt x="793" y="211"/>
                    </a:lnTo>
                    <a:lnTo>
                      <a:pt x="793" y="208"/>
                    </a:lnTo>
                    <a:lnTo>
                      <a:pt x="793" y="208"/>
                    </a:lnTo>
                    <a:lnTo>
                      <a:pt x="791" y="208"/>
                    </a:lnTo>
                    <a:lnTo>
                      <a:pt x="791" y="208"/>
                    </a:lnTo>
                    <a:lnTo>
                      <a:pt x="789" y="208"/>
                    </a:lnTo>
                    <a:lnTo>
                      <a:pt x="789" y="208"/>
                    </a:lnTo>
                    <a:lnTo>
                      <a:pt x="789" y="208"/>
                    </a:lnTo>
                    <a:lnTo>
                      <a:pt x="789" y="208"/>
                    </a:lnTo>
                    <a:lnTo>
                      <a:pt x="786" y="208"/>
                    </a:lnTo>
                    <a:lnTo>
                      <a:pt x="786" y="208"/>
                    </a:lnTo>
                    <a:lnTo>
                      <a:pt x="786" y="208"/>
                    </a:lnTo>
                    <a:lnTo>
                      <a:pt x="786" y="208"/>
                    </a:lnTo>
                    <a:lnTo>
                      <a:pt x="786" y="211"/>
                    </a:lnTo>
                    <a:lnTo>
                      <a:pt x="786" y="211"/>
                    </a:lnTo>
                    <a:lnTo>
                      <a:pt x="786" y="213"/>
                    </a:lnTo>
                    <a:lnTo>
                      <a:pt x="784" y="213"/>
                    </a:lnTo>
                    <a:lnTo>
                      <a:pt x="784" y="213"/>
                    </a:lnTo>
                    <a:lnTo>
                      <a:pt x="784" y="213"/>
                    </a:lnTo>
                    <a:lnTo>
                      <a:pt x="784" y="215"/>
                    </a:lnTo>
                    <a:lnTo>
                      <a:pt x="784" y="215"/>
                    </a:lnTo>
                    <a:lnTo>
                      <a:pt x="784" y="215"/>
                    </a:lnTo>
                    <a:lnTo>
                      <a:pt x="782" y="215"/>
                    </a:lnTo>
                    <a:lnTo>
                      <a:pt x="782" y="218"/>
                    </a:lnTo>
                    <a:lnTo>
                      <a:pt x="782" y="218"/>
                    </a:lnTo>
                    <a:lnTo>
                      <a:pt x="782" y="218"/>
                    </a:lnTo>
                    <a:lnTo>
                      <a:pt x="782" y="220"/>
                    </a:lnTo>
                    <a:lnTo>
                      <a:pt x="782" y="220"/>
                    </a:lnTo>
                    <a:lnTo>
                      <a:pt x="782" y="220"/>
                    </a:lnTo>
                    <a:lnTo>
                      <a:pt x="782" y="223"/>
                    </a:lnTo>
                    <a:lnTo>
                      <a:pt x="782" y="223"/>
                    </a:lnTo>
                    <a:lnTo>
                      <a:pt x="779" y="223"/>
                    </a:lnTo>
                    <a:lnTo>
                      <a:pt x="779" y="225"/>
                    </a:lnTo>
                    <a:lnTo>
                      <a:pt x="779" y="225"/>
                    </a:lnTo>
                    <a:lnTo>
                      <a:pt x="779" y="225"/>
                    </a:lnTo>
                    <a:lnTo>
                      <a:pt x="779" y="225"/>
                    </a:lnTo>
                    <a:lnTo>
                      <a:pt x="779" y="227"/>
                    </a:lnTo>
                    <a:lnTo>
                      <a:pt x="779" y="227"/>
                    </a:lnTo>
                    <a:lnTo>
                      <a:pt x="779" y="227"/>
                    </a:lnTo>
                    <a:lnTo>
                      <a:pt x="779" y="230"/>
                    </a:lnTo>
                    <a:lnTo>
                      <a:pt x="777" y="230"/>
                    </a:lnTo>
                    <a:lnTo>
                      <a:pt x="777" y="230"/>
                    </a:lnTo>
                    <a:lnTo>
                      <a:pt x="777" y="230"/>
                    </a:lnTo>
                    <a:lnTo>
                      <a:pt x="777" y="232"/>
                    </a:lnTo>
                    <a:lnTo>
                      <a:pt x="777" y="232"/>
                    </a:lnTo>
                    <a:lnTo>
                      <a:pt x="774" y="232"/>
                    </a:lnTo>
                    <a:lnTo>
                      <a:pt x="774" y="234"/>
                    </a:lnTo>
                    <a:lnTo>
                      <a:pt x="774" y="234"/>
                    </a:lnTo>
                    <a:lnTo>
                      <a:pt x="774" y="234"/>
                    </a:lnTo>
                    <a:lnTo>
                      <a:pt x="774" y="234"/>
                    </a:lnTo>
                    <a:lnTo>
                      <a:pt x="774" y="237"/>
                    </a:lnTo>
                    <a:lnTo>
                      <a:pt x="774" y="237"/>
                    </a:lnTo>
                    <a:lnTo>
                      <a:pt x="774" y="239"/>
                    </a:lnTo>
                    <a:lnTo>
                      <a:pt x="774" y="239"/>
                    </a:lnTo>
                    <a:lnTo>
                      <a:pt x="774" y="239"/>
                    </a:lnTo>
                    <a:lnTo>
                      <a:pt x="774" y="242"/>
                    </a:lnTo>
                    <a:lnTo>
                      <a:pt x="774" y="242"/>
                    </a:lnTo>
                    <a:lnTo>
                      <a:pt x="772" y="242"/>
                    </a:lnTo>
                    <a:lnTo>
                      <a:pt x="772" y="244"/>
                    </a:lnTo>
                    <a:lnTo>
                      <a:pt x="772" y="244"/>
                    </a:lnTo>
                    <a:lnTo>
                      <a:pt x="772" y="244"/>
                    </a:lnTo>
                    <a:lnTo>
                      <a:pt x="772" y="244"/>
                    </a:lnTo>
                    <a:lnTo>
                      <a:pt x="772" y="244"/>
                    </a:lnTo>
                    <a:lnTo>
                      <a:pt x="772" y="246"/>
                    </a:lnTo>
                    <a:lnTo>
                      <a:pt x="772" y="246"/>
                    </a:lnTo>
                    <a:lnTo>
                      <a:pt x="770" y="246"/>
                    </a:lnTo>
                    <a:lnTo>
                      <a:pt x="770" y="249"/>
                    </a:lnTo>
                    <a:lnTo>
                      <a:pt x="770" y="249"/>
                    </a:lnTo>
                    <a:lnTo>
                      <a:pt x="770" y="251"/>
                    </a:lnTo>
                    <a:lnTo>
                      <a:pt x="772" y="251"/>
                    </a:lnTo>
                    <a:lnTo>
                      <a:pt x="772" y="251"/>
                    </a:lnTo>
                    <a:lnTo>
                      <a:pt x="772" y="251"/>
                    </a:lnTo>
                    <a:lnTo>
                      <a:pt x="772" y="251"/>
                    </a:lnTo>
                    <a:lnTo>
                      <a:pt x="772" y="253"/>
                    </a:lnTo>
                    <a:lnTo>
                      <a:pt x="774" y="253"/>
                    </a:lnTo>
                    <a:lnTo>
                      <a:pt x="774" y="253"/>
                    </a:lnTo>
                    <a:lnTo>
                      <a:pt x="774" y="253"/>
                    </a:lnTo>
                    <a:lnTo>
                      <a:pt x="777" y="253"/>
                    </a:lnTo>
                    <a:lnTo>
                      <a:pt x="777" y="253"/>
                    </a:lnTo>
                    <a:lnTo>
                      <a:pt x="777" y="253"/>
                    </a:lnTo>
                    <a:lnTo>
                      <a:pt x="777" y="253"/>
                    </a:lnTo>
                    <a:lnTo>
                      <a:pt x="777" y="256"/>
                    </a:lnTo>
                    <a:lnTo>
                      <a:pt x="777" y="256"/>
                    </a:lnTo>
                    <a:lnTo>
                      <a:pt x="777" y="256"/>
                    </a:lnTo>
                    <a:lnTo>
                      <a:pt x="777" y="258"/>
                    </a:lnTo>
                    <a:lnTo>
                      <a:pt x="777" y="258"/>
                    </a:lnTo>
                    <a:lnTo>
                      <a:pt x="774" y="258"/>
                    </a:lnTo>
                    <a:lnTo>
                      <a:pt x="774" y="261"/>
                    </a:lnTo>
                    <a:lnTo>
                      <a:pt x="774" y="261"/>
                    </a:lnTo>
                    <a:lnTo>
                      <a:pt x="774" y="261"/>
                    </a:lnTo>
                    <a:lnTo>
                      <a:pt x="774" y="261"/>
                    </a:lnTo>
                    <a:lnTo>
                      <a:pt x="772" y="261"/>
                    </a:lnTo>
                    <a:lnTo>
                      <a:pt x="772" y="261"/>
                    </a:lnTo>
                    <a:lnTo>
                      <a:pt x="772" y="261"/>
                    </a:lnTo>
                    <a:lnTo>
                      <a:pt x="772" y="258"/>
                    </a:lnTo>
                    <a:lnTo>
                      <a:pt x="772" y="258"/>
                    </a:lnTo>
                    <a:lnTo>
                      <a:pt x="770" y="258"/>
                    </a:lnTo>
                    <a:lnTo>
                      <a:pt x="770" y="258"/>
                    </a:lnTo>
                    <a:lnTo>
                      <a:pt x="770" y="258"/>
                    </a:lnTo>
                    <a:lnTo>
                      <a:pt x="767" y="258"/>
                    </a:lnTo>
                    <a:lnTo>
                      <a:pt x="767" y="258"/>
                    </a:lnTo>
                    <a:lnTo>
                      <a:pt x="767" y="258"/>
                    </a:lnTo>
                    <a:lnTo>
                      <a:pt x="767" y="258"/>
                    </a:lnTo>
                    <a:lnTo>
                      <a:pt x="765" y="258"/>
                    </a:lnTo>
                    <a:lnTo>
                      <a:pt x="765" y="261"/>
                    </a:lnTo>
                    <a:lnTo>
                      <a:pt x="765" y="261"/>
                    </a:lnTo>
                    <a:lnTo>
                      <a:pt x="765" y="261"/>
                    </a:lnTo>
                    <a:lnTo>
                      <a:pt x="763" y="261"/>
                    </a:lnTo>
                    <a:lnTo>
                      <a:pt x="763" y="261"/>
                    </a:lnTo>
                    <a:lnTo>
                      <a:pt x="763" y="258"/>
                    </a:lnTo>
                    <a:lnTo>
                      <a:pt x="760" y="258"/>
                    </a:lnTo>
                    <a:lnTo>
                      <a:pt x="760" y="258"/>
                    </a:lnTo>
                    <a:lnTo>
                      <a:pt x="760" y="258"/>
                    </a:lnTo>
                    <a:lnTo>
                      <a:pt x="760" y="258"/>
                    </a:lnTo>
                    <a:lnTo>
                      <a:pt x="760" y="256"/>
                    </a:lnTo>
                    <a:lnTo>
                      <a:pt x="760" y="256"/>
                    </a:lnTo>
                    <a:lnTo>
                      <a:pt x="758" y="256"/>
                    </a:lnTo>
                    <a:lnTo>
                      <a:pt x="758" y="256"/>
                    </a:lnTo>
                    <a:lnTo>
                      <a:pt x="758" y="253"/>
                    </a:lnTo>
                    <a:lnTo>
                      <a:pt x="755" y="253"/>
                    </a:lnTo>
                    <a:lnTo>
                      <a:pt x="755" y="256"/>
                    </a:lnTo>
                    <a:lnTo>
                      <a:pt x="755" y="256"/>
                    </a:lnTo>
                    <a:lnTo>
                      <a:pt x="755" y="256"/>
                    </a:lnTo>
                    <a:lnTo>
                      <a:pt x="755" y="256"/>
                    </a:lnTo>
                    <a:lnTo>
                      <a:pt x="753" y="256"/>
                    </a:lnTo>
                    <a:lnTo>
                      <a:pt x="753" y="256"/>
                    </a:lnTo>
                    <a:lnTo>
                      <a:pt x="753" y="256"/>
                    </a:lnTo>
                    <a:lnTo>
                      <a:pt x="751" y="256"/>
                    </a:lnTo>
                    <a:lnTo>
                      <a:pt x="751" y="256"/>
                    </a:lnTo>
                    <a:lnTo>
                      <a:pt x="751" y="258"/>
                    </a:lnTo>
                    <a:lnTo>
                      <a:pt x="748" y="258"/>
                    </a:lnTo>
                    <a:lnTo>
                      <a:pt x="748" y="258"/>
                    </a:lnTo>
                    <a:lnTo>
                      <a:pt x="748" y="258"/>
                    </a:lnTo>
                    <a:lnTo>
                      <a:pt x="746" y="258"/>
                    </a:lnTo>
                    <a:lnTo>
                      <a:pt x="746" y="258"/>
                    </a:lnTo>
                    <a:lnTo>
                      <a:pt x="746" y="258"/>
                    </a:lnTo>
                    <a:lnTo>
                      <a:pt x="746" y="258"/>
                    </a:lnTo>
                    <a:lnTo>
                      <a:pt x="744" y="258"/>
                    </a:lnTo>
                    <a:lnTo>
                      <a:pt x="744" y="261"/>
                    </a:lnTo>
                    <a:lnTo>
                      <a:pt x="744" y="261"/>
                    </a:lnTo>
                    <a:lnTo>
                      <a:pt x="741" y="261"/>
                    </a:lnTo>
                    <a:lnTo>
                      <a:pt x="741" y="261"/>
                    </a:lnTo>
                    <a:lnTo>
                      <a:pt x="741" y="261"/>
                    </a:lnTo>
                    <a:lnTo>
                      <a:pt x="741" y="261"/>
                    </a:lnTo>
                    <a:lnTo>
                      <a:pt x="739" y="261"/>
                    </a:lnTo>
                    <a:lnTo>
                      <a:pt x="739" y="261"/>
                    </a:lnTo>
                    <a:lnTo>
                      <a:pt x="739" y="261"/>
                    </a:lnTo>
                    <a:lnTo>
                      <a:pt x="739" y="261"/>
                    </a:lnTo>
                    <a:lnTo>
                      <a:pt x="737" y="261"/>
                    </a:lnTo>
                    <a:lnTo>
                      <a:pt x="737" y="261"/>
                    </a:lnTo>
                    <a:lnTo>
                      <a:pt x="737" y="261"/>
                    </a:lnTo>
                    <a:lnTo>
                      <a:pt x="734" y="261"/>
                    </a:lnTo>
                    <a:lnTo>
                      <a:pt x="734" y="261"/>
                    </a:lnTo>
                    <a:lnTo>
                      <a:pt x="734" y="261"/>
                    </a:lnTo>
                    <a:lnTo>
                      <a:pt x="732" y="261"/>
                    </a:lnTo>
                    <a:lnTo>
                      <a:pt x="732" y="261"/>
                    </a:lnTo>
                    <a:lnTo>
                      <a:pt x="732" y="261"/>
                    </a:lnTo>
                    <a:lnTo>
                      <a:pt x="732" y="263"/>
                    </a:lnTo>
                    <a:lnTo>
                      <a:pt x="729" y="263"/>
                    </a:lnTo>
                    <a:lnTo>
                      <a:pt x="729" y="263"/>
                    </a:lnTo>
                    <a:lnTo>
                      <a:pt x="729" y="263"/>
                    </a:lnTo>
                    <a:lnTo>
                      <a:pt x="727" y="263"/>
                    </a:lnTo>
                    <a:lnTo>
                      <a:pt x="727" y="263"/>
                    </a:lnTo>
                    <a:lnTo>
                      <a:pt x="727" y="263"/>
                    </a:lnTo>
                    <a:lnTo>
                      <a:pt x="727" y="263"/>
                    </a:lnTo>
                    <a:lnTo>
                      <a:pt x="727" y="263"/>
                    </a:lnTo>
                    <a:lnTo>
                      <a:pt x="725" y="263"/>
                    </a:lnTo>
                    <a:lnTo>
                      <a:pt x="725" y="263"/>
                    </a:lnTo>
                    <a:lnTo>
                      <a:pt x="722" y="263"/>
                    </a:lnTo>
                    <a:lnTo>
                      <a:pt x="722" y="263"/>
                    </a:lnTo>
                    <a:lnTo>
                      <a:pt x="722" y="263"/>
                    </a:lnTo>
                    <a:lnTo>
                      <a:pt x="722" y="263"/>
                    </a:lnTo>
                    <a:lnTo>
                      <a:pt x="720" y="263"/>
                    </a:lnTo>
                    <a:lnTo>
                      <a:pt x="720" y="265"/>
                    </a:lnTo>
                    <a:lnTo>
                      <a:pt x="720" y="265"/>
                    </a:lnTo>
                    <a:lnTo>
                      <a:pt x="720" y="265"/>
                    </a:lnTo>
                    <a:lnTo>
                      <a:pt x="720" y="265"/>
                    </a:lnTo>
                    <a:lnTo>
                      <a:pt x="720" y="268"/>
                    </a:lnTo>
                    <a:lnTo>
                      <a:pt x="720" y="268"/>
                    </a:lnTo>
                    <a:lnTo>
                      <a:pt x="720" y="268"/>
                    </a:lnTo>
                    <a:lnTo>
                      <a:pt x="720" y="268"/>
                    </a:lnTo>
                    <a:lnTo>
                      <a:pt x="720" y="270"/>
                    </a:lnTo>
                    <a:lnTo>
                      <a:pt x="722" y="270"/>
                    </a:lnTo>
                    <a:lnTo>
                      <a:pt x="722" y="270"/>
                    </a:lnTo>
                    <a:lnTo>
                      <a:pt x="722" y="270"/>
                    </a:lnTo>
                    <a:lnTo>
                      <a:pt x="722" y="268"/>
                    </a:lnTo>
                    <a:lnTo>
                      <a:pt x="725" y="268"/>
                    </a:lnTo>
                    <a:lnTo>
                      <a:pt x="725" y="268"/>
                    </a:lnTo>
                    <a:lnTo>
                      <a:pt x="727" y="268"/>
                    </a:lnTo>
                    <a:lnTo>
                      <a:pt x="727" y="268"/>
                    </a:lnTo>
                    <a:lnTo>
                      <a:pt x="727" y="268"/>
                    </a:lnTo>
                    <a:lnTo>
                      <a:pt x="727" y="270"/>
                    </a:lnTo>
                    <a:lnTo>
                      <a:pt x="729" y="270"/>
                    </a:lnTo>
                    <a:lnTo>
                      <a:pt x="729" y="270"/>
                    </a:lnTo>
                    <a:lnTo>
                      <a:pt x="729" y="270"/>
                    </a:lnTo>
                    <a:lnTo>
                      <a:pt x="732" y="270"/>
                    </a:lnTo>
                    <a:lnTo>
                      <a:pt x="732" y="270"/>
                    </a:lnTo>
                    <a:lnTo>
                      <a:pt x="732" y="272"/>
                    </a:lnTo>
                    <a:lnTo>
                      <a:pt x="732" y="272"/>
                    </a:lnTo>
                    <a:lnTo>
                      <a:pt x="729" y="272"/>
                    </a:lnTo>
                    <a:lnTo>
                      <a:pt x="729" y="272"/>
                    </a:lnTo>
                    <a:lnTo>
                      <a:pt x="729" y="272"/>
                    </a:lnTo>
                    <a:lnTo>
                      <a:pt x="729" y="275"/>
                    </a:lnTo>
                    <a:lnTo>
                      <a:pt x="729" y="275"/>
                    </a:lnTo>
                    <a:lnTo>
                      <a:pt x="729" y="275"/>
                    </a:lnTo>
                    <a:lnTo>
                      <a:pt x="729" y="275"/>
                    </a:lnTo>
                    <a:lnTo>
                      <a:pt x="729" y="275"/>
                    </a:lnTo>
                    <a:lnTo>
                      <a:pt x="729" y="277"/>
                    </a:lnTo>
                    <a:lnTo>
                      <a:pt x="727" y="277"/>
                    </a:lnTo>
                    <a:lnTo>
                      <a:pt x="727" y="277"/>
                    </a:lnTo>
                    <a:lnTo>
                      <a:pt x="729" y="277"/>
                    </a:lnTo>
                    <a:lnTo>
                      <a:pt x="729" y="279"/>
                    </a:lnTo>
                    <a:lnTo>
                      <a:pt x="729" y="279"/>
                    </a:lnTo>
                    <a:lnTo>
                      <a:pt x="729" y="282"/>
                    </a:lnTo>
                    <a:lnTo>
                      <a:pt x="729" y="282"/>
                    </a:lnTo>
                    <a:lnTo>
                      <a:pt x="729" y="282"/>
                    </a:lnTo>
                    <a:lnTo>
                      <a:pt x="729" y="284"/>
                    </a:lnTo>
                    <a:lnTo>
                      <a:pt x="729" y="284"/>
                    </a:lnTo>
                    <a:lnTo>
                      <a:pt x="729" y="284"/>
                    </a:lnTo>
                    <a:lnTo>
                      <a:pt x="729" y="287"/>
                    </a:lnTo>
                    <a:lnTo>
                      <a:pt x="729" y="287"/>
                    </a:lnTo>
                    <a:lnTo>
                      <a:pt x="732" y="287"/>
                    </a:lnTo>
                    <a:lnTo>
                      <a:pt x="732" y="289"/>
                    </a:lnTo>
                    <a:lnTo>
                      <a:pt x="732" y="289"/>
                    </a:lnTo>
                    <a:lnTo>
                      <a:pt x="732" y="291"/>
                    </a:lnTo>
                    <a:lnTo>
                      <a:pt x="732" y="291"/>
                    </a:lnTo>
                    <a:lnTo>
                      <a:pt x="732" y="291"/>
                    </a:lnTo>
                    <a:lnTo>
                      <a:pt x="732" y="294"/>
                    </a:lnTo>
                    <a:lnTo>
                      <a:pt x="732" y="294"/>
                    </a:lnTo>
                    <a:lnTo>
                      <a:pt x="732" y="294"/>
                    </a:lnTo>
                    <a:lnTo>
                      <a:pt x="732" y="294"/>
                    </a:lnTo>
                    <a:lnTo>
                      <a:pt x="734" y="294"/>
                    </a:lnTo>
                    <a:lnTo>
                      <a:pt x="734" y="296"/>
                    </a:lnTo>
                    <a:lnTo>
                      <a:pt x="734" y="296"/>
                    </a:lnTo>
                    <a:lnTo>
                      <a:pt x="734" y="296"/>
                    </a:lnTo>
                    <a:lnTo>
                      <a:pt x="734" y="298"/>
                    </a:lnTo>
                    <a:lnTo>
                      <a:pt x="734" y="298"/>
                    </a:lnTo>
                    <a:lnTo>
                      <a:pt x="734" y="298"/>
                    </a:lnTo>
                    <a:lnTo>
                      <a:pt x="734" y="301"/>
                    </a:lnTo>
                    <a:lnTo>
                      <a:pt x="737" y="301"/>
                    </a:lnTo>
                    <a:lnTo>
                      <a:pt x="737" y="301"/>
                    </a:lnTo>
                    <a:lnTo>
                      <a:pt x="737" y="303"/>
                    </a:lnTo>
                    <a:lnTo>
                      <a:pt x="737" y="303"/>
                    </a:lnTo>
                    <a:lnTo>
                      <a:pt x="737" y="303"/>
                    </a:lnTo>
                    <a:lnTo>
                      <a:pt x="737" y="303"/>
                    </a:lnTo>
                    <a:lnTo>
                      <a:pt x="737" y="303"/>
                    </a:lnTo>
                    <a:lnTo>
                      <a:pt x="737" y="306"/>
                    </a:lnTo>
                    <a:lnTo>
                      <a:pt x="737" y="306"/>
                    </a:lnTo>
                    <a:lnTo>
                      <a:pt x="734" y="306"/>
                    </a:lnTo>
                    <a:lnTo>
                      <a:pt x="734" y="308"/>
                    </a:lnTo>
                    <a:lnTo>
                      <a:pt x="737" y="308"/>
                    </a:lnTo>
                    <a:lnTo>
                      <a:pt x="737" y="308"/>
                    </a:lnTo>
                    <a:lnTo>
                      <a:pt x="737" y="308"/>
                    </a:lnTo>
                    <a:lnTo>
                      <a:pt x="739" y="308"/>
                    </a:lnTo>
                    <a:lnTo>
                      <a:pt x="739" y="310"/>
                    </a:lnTo>
                    <a:lnTo>
                      <a:pt x="739" y="310"/>
                    </a:lnTo>
                    <a:lnTo>
                      <a:pt x="737" y="310"/>
                    </a:lnTo>
                    <a:lnTo>
                      <a:pt x="737" y="313"/>
                    </a:lnTo>
                    <a:lnTo>
                      <a:pt x="737" y="313"/>
                    </a:lnTo>
                    <a:lnTo>
                      <a:pt x="734" y="313"/>
                    </a:lnTo>
                    <a:lnTo>
                      <a:pt x="734" y="313"/>
                    </a:lnTo>
                    <a:lnTo>
                      <a:pt x="734" y="313"/>
                    </a:lnTo>
                    <a:lnTo>
                      <a:pt x="732" y="313"/>
                    </a:lnTo>
                    <a:lnTo>
                      <a:pt x="732" y="313"/>
                    </a:lnTo>
                    <a:lnTo>
                      <a:pt x="732" y="313"/>
                    </a:lnTo>
                    <a:lnTo>
                      <a:pt x="732" y="313"/>
                    </a:lnTo>
                    <a:lnTo>
                      <a:pt x="729" y="313"/>
                    </a:lnTo>
                    <a:lnTo>
                      <a:pt x="729" y="313"/>
                    </a:lnTo>
                    <a:lnTo>
                      <a:pt x="729" y="313"/>
                    </a:lnTo>
                    <a:lnTo>
                      <a:pt x="729" y="315"/>
                    </a:lnTo>
                    <a:lnTo>
                      <a:pt x="729" y="315"/>
                    </a:lnTo>
                    <a:lnTo>
                      <a:pt x="729" y="315"/>
                    </a:lnTo>
                    <a:lnTo>
                      <a:pt x="732" y="315"/>
                    </a:lnTo>
                    <a:lnTo>
                      <a:pt x="732" y="315"/>
                    </a:lnTo>
                    <a:lnTo>
                      <a:pt x="732" y="317"/>
                    </a:lnTo>
                    <a:lnTo>
                      <a:pt x="732" y="317"/>
                    </a:lnTo>
                    <a:lnTo>
                      <a:pt x="734" y="317"/>
                    </a:lnTo>
                    <a:lnTo>
                      <a:pt x="734" y="317"/>
                    </a:lnTo>
                    <a:lnTo>
                      <a:pt x="732" y="317"/>
                    </a:lnTo>
                    <a:lnTo>
                      <a:pt x="732" y="317"/>
                    </a:lnTo>
                    <a:lnTo>
                      <a:pt x="732" y="317"/>
                    </a:lnTo>
                    <a:lnTo>
                      <a:pt x="732" y="320"/>
                    </a:lnTo>
                    <a:lnTo>
                      <a:pt x="729" y="320"/>
                    </a:lnTo>
                    <a:lnTo>
                      <a:pt x="729" y="320"/>
                    </a:lnTo>
                    <a:lnTo>
                      <a:pt x="727" y="320"/>
                    </a:lnTo>
                    <a:lnTo>
                      <a:pt x="727" y="320"/>
                    </a:lnTo>
                    <a:lnTo>
                      <a:pt x="727" y="320"/>
                    </a:lnTo>
                    <a:lnTo>
                      <a:pt x="727" y="320"/>
                    </a:lnTo>
                    <a:lnTo>
                      <a:pt x="727" y="322"/>
                    </a:lnTo>
                    <a:lnTo>
                      <a:pt x="725" y="322"/>
                    </a:lnTo>
                    <a:lnTo>
                      <a:pt x="725" y="322"/>
                    </a:lnTo>
                    <a:lnTo>
                      <a:pt x="725" y="325"/>
                    </a:lnTo>
                    <a:lnTo>
                      <a:pt x="725" y="325"/>
                    </a:lnTo>
                    <a:lnTo>
                      <a:pt x="725" y="325"/>
                    </a:lnTo>
                    <a:lnTo>
                      <a:pt x="725" y="325"/>
                    </a:lnTo>
                    <a:lnTo>
                      <a:pt x="725" y="325"/>
                    </a:lnTo>
                    <a:lnTo>
                      <a:pt x="725" y="327"/>
                    </a:lnTo>
                    <a:lnTo>
                      <a:pt x="727" y="327"/>
                    </a:lnTo>
                    <a:lnTo>
                      <a:pt x="727" y="327"/>
                    </a:lnTo>
                    <a:lnTo>
                      <a:pt x="725" y="327"/>
                    </a:lnTo>
                    <a:lnTo>
                      <a:pt x="725" y="329"/>
                    </a:lnTo>
                    <a:lnTo>
                      <a:pt x="725" y="329"/>
                    </a:lnTo>
                    <a:lnTo>
                      <a:pt x="725" y="332"/>
                    </a:lnTo>
                    <a:lnTo>
                      <a:pt x="727" y="332"/>
                    </a:lnTo>
                    <a:lnTo>
                      <a:pt x="727" y="332"/>
                    </a:lnTo>
                    <a:lnTo>
                      <a:pt x="727" y="334"/>
                    </a:lnTo>
                    <a:lnTo>
                      <a:pt x="727" y="334"/>
                    </a:lnTo>
                    <a:lnTo>
                      <a:pt x="727" y="334"/>
                    </a:lnTo>
                    <a:lnTo>
                      <a:pt x="727" y="334"/>
                    </a:lnTo>
                    <a:lnTo>
                      <a:pt x="727" y="334"/>
                    </a:lnTo>
                    <a:lnTo>
                      <a:pt x="725" y="334"/>
                    </a:lnTo>
                    <a:lnTo>
                      <a:pt x="725" y="334"/>
                    </a:lnTo>
                    <a:lnTo>
                      <a:pt x="722" y="334"/>
                    </a:lnTo>
                    <a:lnTo>
                      <a:pt x="722" y="334"/>
                    </a:lnTo>
                    <a:lnTo>
                      <a:pt x="722" y="334"/>
                    </a:lnTo>
                    <a:lnTo>
                      <a:pt x="722" y="334"/>
                    </a:lnTo>
                    <a:lnTo>
                      <a:pt x="722" y="332"/>
                    </a:lnTo>
                    <a:lnTo>
                      <a:pt x="722" y="332"/>
                    </a:lnTo>
                    <a:lnTo>
                      <a:pt x="720" y="332"/>
                    </a:lnTo>
                    <a:lnTo>
                      <a:pt x="720" y="332"/>
                    </a:lnTo>
                    <a:lnTo>
                      <a:pt x="720" y="332"/>
                    </a:lnTo>
                    <a:lnTo>
                      <a:pt x="720" y="329"/>
                    </a:lnTo>
                    <a:lnTo>
                      <a:pt x="720" y="329"/>
                    </a:lnTo>
                    <a:lnTo>
                      <a:pt x="718" y="329"/>
                    </a:lnTo>
                    <a:lnTo>
                      <a:pt x="718" y="329"/>
                    </a:lnTo>
                    <a:lnTo>
                      <a:pt x="718" y="329"/>
                    </a:lnTo>
                    <a:lnTo>
                      <a:pt x="715" y="329"/>
                    </a:lnTo>
                    <a:lnTo>
                      <a:pt x="715" y="329"/>
                    </a:lnTo>
                    <a:lnTo>
                      <a:pt x="715" y="329"/>
                    </a:lnTo>
                    <a:lnTo>
                      <a:pt x="713" y="329"/>
                    </a:lnTo>
                    <a:lnTo>
                      <a:pt x="713" y="329"/>
                    </a:lnTo>
                    <a:lnTo>
                      <a:pt x="713" y="329"/>
                    </a:lnTo>
                    <a:lnTo>
                      <a:pt x="711" y="329"/>
                    </a:lnTo>
                    <a:lnTo>
                      <a:pt x="711" y="329"/>
                    </a:lnTo>
                    <a:lnTo>
                      <a:pt x="711" y="327"/>
                    </a:lnTo>
                    <a:lnTo>
                      <a:pt x="708" y="327"/>
                    </a:lnTo>
                    <a:lnTo>
                      <a:pt x="708" y="327"/>
                    </a:lnTo>
                    <a:lnTo>
                      <a:pt x="708" y="327"/>
                    </a:lnTo>
                    <a:lnTo>
                      <a:pt x="708" y="327"/>
                    </a:lnTo>
                    <a:lnTo>
                      <a:pt x="708" y="325"/>
                    </a:lnTo>
                    <a:lnTo>
                      <a:pt x="706" y="325"/>
                    </a:lnTo>
                    <a:lnTo>
                      <a:pt x="706" y="325"/>
                    </a:lnTo>
                    <a:lnTo>
                      <a:pt x="706" y="325"/>
                    </a:lnTo>
                    <a:lnTo>
                      <a:pt x="706" y="325"/>
                    </a:lnTo>
                    <a:lnTo>
                      <a:pt x="706" y="325"/>
                    </a:lnTo>
                    <a:lnTo>
                      <a:pt x="703" y="325"/>
                    </a:lnTo>
                    <a:lnTo>
                      <a:pt x="703" y="322"/>
                    </a:lnTo>
                    <a:lnTo>
                      <a:pt x="703" y="322"/>
                    </a:lnTo>
                    <a:lnTo>
                      <a:pt x="703" y="322"/>
                    </a:lnTo>
                    <a:lnTo>
                      <a:pt x="703" y="320"/>
                    </a:lnTo>
                    <a:lnTo>
                      <a:pt x="701" y="320"/>
                    </a:lnTo>
                    <a:lnTo>
                      <a:pt x="701" y="322"/>
                    </a:lnTo>
                    <a:lnTo>
                      <a:pt x="701" y="322"/>
                    </a:lnTo>
                    <a:lnTo>
                      <a:pt x="701" y="322"/>
                    </a:lnTo>
                    <a:lnTo>
                      <a:pt x="701" y="320"/>
                    </a:lnTo>
                    <a:lnTo>
                      <a:pt x="699" y="320"/>
                    </a:lnTo>
                    <a:lnTo>
                      <a:pt x="699" y="320"/>
                    </a:lnTo>
                    <a:lnTo>
                      <a:pt x="699" y="320"/>
                    </a:lnTo>
                    <a:lnTo>
                      <a:pt x="696" y="320"/>
                    </a:lnTo>
                    <a:lnTo>
                      <a:pt x="696" y="320"/>
                    </a:lnTo>
                    <a:lnTo>
                      <a:pt x="694" y="320"/>
                    </a:lnTo>
                    <a:lnTo>
                      <a:pt x="694" y="320"/>
                    </a:lnTo>
                    <a:lnTo>
                      <a:pt x="694" y="320"/>
                    </a:lnTo>
                    <a:lnTo>
                      <a:pt x="694" y="320"/>
                    </a:lnTo>
                    <a:lnTo>
                      <a:pt x="692" y="320"/>
                    </a:lnTo>
                    <a:lnTo>
                      <a:pt x="692" y="320"/>
                    </a:lnTo>
                    <a:lnTo>
                      <a:pt x="692" y="317"/>
                    </a:lnTo>
                    <a:lnTo>
                      <a:pt x="692" y="317"/>
                    </a:lnTo>
                    <a:lnTo>
                      <a:pt x="689" y="317"/>
                    </a:lnTo>
                    <a:lnTo>
                      <a:pt x="689" y="317"/>
                    </a:lnTo>
                    <a:lnTo>
                      <a:pt x="689" y="317"/>
                    </a:lnTo>
                    <a:lnTo>
                      <a:pt x="687" y="317"/>
                    </a:lnTo>
                    <a:lnTo>
                      <a:pt x="687" y="317"/>
                    </a:lnTo>
                    <a:lnTo>
                      <a:pt x="687" y="317"/>
                    </a:lnTo>
                    <a:lnTo>
                      <a:pt x="687" y="317"/>
                    </a:lnTo>
                    <a:lnTo>
                      <a:pt x="684" y="317"/>
                    </a:lnTo>
                    <a:lnTo>
                      <a:pt x="684" y="317"/>
                    </a:lnTo>
                    <a:lnTo>
                      <a:pt x="682" y="317"/>
                    </a:lnTo>
                    <a:lnTo>
                      <a:pt x="682" y="317"/>
                    </a:lnTo>
                    <a:lnTo>
                      <a:pt x="682" y="317"/>
                    </a:lnTo>
                    <a:lnTo>
                      <a:pt x="680" y="317"/>
                    </a:lnTo>
                    <a:lnTo>
                      <a:pt x="680" y="317"/>
                    </a:lnTo>
                    <a:lnTo>
                      <a:pt x="680" y="320"/>
                    </a:lnTo>
                    <a:lnTo>
                      <a:pt x="680" y="320"/>
                    </a:lnTo>
                    <a:lnTo>
                      <a:pt x="680" y="317"/>
                    </a:lnTo>
                    <a:lnTo>
                      <a:pt x="677" y="317"/>
                    </a:lnTo>
                    <a:lnTo>
                      <a:pt x="677" y="317"/>
                    </a:lnTo>
                    <a:lnTo>
                      <a:pt x="675" y="317"/>
                    </a:lnTo>
                    <a:lnTo>
                      <a:pt x="675" y="317"/>
                    </a:lnTo>
                    <a:lnTo>
                      <a:pt x="675" y="317"/>
                    </a:lnTo>
                    <a:lnTo>
                      <a:pt x="673" y="317"/>
                    </a:lnTo>
                    <a:lnTo>
                      <a:pt x="673" y="317"/>
                    </a:lnTo>
                    <a:lnTo>
                      <a:pt x="673" y="317"/>
                    </a:lnTo>
                    <a:lnTo>
                      <a:pt x="673" y="317"/>
                    </a:lnTo>
                    <a:lnTo>
                      <a:pt x="670" y="317"/>
                    </a:lnTo>
                    <a:lnTo>
                      <a:pt x="670" y="317"/>
                    </a:lnTo>
                    <a:lnTo>
                      <a:pt x="668" y="317"/>
                    </a:lnTo>
                    <a:lnTo>
                      <a:pt x="668" y="315"/>
                    </a:lnTo>
                    <a:lnTo>
                      <a:pt x="668" y="315"/>
                    </a:lnTo>
                    <a:lnTo>
                      <a:pt x="668" y="315"/>
                    </a:lnTo>
                    <a:lnTo>
                      <a:pt x="668" y="317"/>
                    </a:lnTo>
                    <a:lnTo>
                      <a:pt x="666" y="317"/>
                    </a:lnTo>
                    <a:lnTo>
                      <a:pt x="666" y="317"/>
                    </a:lnTo>
                    <a:lnTo>
                      <a:pt x="666" y="317"/>
                    </a:lnTo>
                    <a:lnTo>
                      <a:pt x="663" y="317"/>
                    </a:lnTo>
                    <a:lnTo>
                      <a:pt x="663" y="317"/>
                    </a:lnTo>
                    <a:lnTo>
                      <a:pt x="661" y="317"/>
                    </a:lnTo>
                    <a:lnTo>
                      <a:pt x="661" y="317"/>
                    </a:lnTo>
                    <a:lnTo>
                      <a:pt x="661" y="315"/>
                    </a:lnTo>
                    <a:lnTo>
                      <a:pt x="661" y="315"/>
                    </a:lnTo>
                    <a:lnTo>
                      <a:pt x="658" y="315"/>
                    </a:lnTo>
                    <a:lnTo>
                      <a:pt x="658" y="315"/>
                    </a:lnTo>
                    <a:lnTo>
                      <a:pt x="658" y="315"/>
                    </a:lnTo>
                    <a:lnTo>
                      <a:pt x="658" y="315"/>
                    </a:lnTo>
                    <a:lnTo>
                      <a:pt x="658" y="315"/>
                    </a:lnTo>
                    <a:lnTo>
                      <a:pt x="656" y="315"/>
                    </a:lnTo>
                    <a:lnTo>
                      <a:pt x="656" y="315"/>
                    </a:lnTo>
                    <a:lnTo>
                      <a:pt x="656" y="315"/>
                    </a:lnTo>
                    <a:lnTo>
                      <a:pt x="654" y="315"/>
                    </a:lnTo>
                    <a:lnTo>
                      <a:pt x="654" y="315"/>
                    </a:lnTo>
                    <a:lnTo>
                      <a:pt x="654" y="315"/>
                    </a:lnTo>
                    <a:lnTo>
                      <a:pt x="654" y="315"/>
                    </a:lnTo>
                    <a:lnTo>
                      <a:pt x="651" y="315"/>
                    </a:lnTo>
                    <a:lnTo>
                      <a:pt x="651" y="315"/>
                    </a:lnTo>
                    <a:lnTo>
                      <a:pt x="651" y="317"/>
                    </a:lnTo>
                    <a:lnTo>
                      <a:pt x="649" y="317"/>
                    </a:lnTo>
                    <a:lnTo>
                      <a:pt x="649" y="317"/>
                    </a:lnTo>
                    <a:lnTo>
                      <a:pt x="649" y="317"/>
                    </a:lnTo>
                    <a:lnTo>
                      <a:pt x="647" y="317"/>
                    </a:lnTo>
                    <a:lnTo>
                      <a:pt x="647" y="317"/>
                    </a:lnTo>
                    <a:lnTo>
                      <a:pt x="647" y="317"/>
                    </a:lnTo>
                    <a:lnTo>
                      <a:pt x="647" y="317"/>
                    </a:lnTo>
                    <a:lnTo>
                      <a:pt x="644" y="317"/>
                    </a:lnTo>
                    <a:lnTo>
                      <a:pt x="644" y="317"/>
                    </a:lnTo>
                    <a:lnTo>
                      <a:pt x="642" y="317"/>
                    </a:lnTo>
                    <a:lnTo>
                      <a:pt x="642" y="317"/>
                    </a:lnTo>
                    <a:lnTo>
                      <a:pt x="642" y="317"/>
                    </a:lnTo>
                    <a:lnTo>
                      <a:pt x="642" y="317"/>
                    </a:lnTo>
                    <a:lnTo>
                      <a:pt x="640" y="317"/>
                    </a:lnTo>
                    <a:lnTo>
                      <a:pt x="640" y="317"/>
                    </a:lnTo>
                    <a:lnTo>
                      <a:pt x="640" y="317"/>
                    </a:lnTo>
                    <a:lnTo>
                      <a:pt x="637" y="317"/>
                    </a:lnTo>
                    <a:lnTo>
                      <a:pt x="637" y="317"/>
                    </a:lnTo>
                    <a:lnTo>
                      <a:pt x="635" y="317"/>
                    </a:lnTo>
                    <a:lnTo>
                      <a:pt x="635" y="317"/>
                    </a:lnTo>
                    <a:lnTo>
                      <a:pt x="635" y="317"/>
                    </a:lnTo>
                    <a:lnTo>
                      <a:pt x="635" y="315"/>
                    </a:lnTo>
                    <a:lnTo>
                      <a:pt x="632" y="315"/>
                    </a:lnTo>
                    <a:lnTo>
                      <a:pt x="632" y="315"/>
                    </a:lnTo>
                    <a:lnTo>
                      <a:pt x="632" y="315"/>
                    </a:lnTo>
                    <a:lnTo>
                      <a:pt x="632" y="317"/>
                    </a:lnTo>
                    <a:lnTo>
                      <a:pt x="630" y="317"/>
                    </a:lnTo>
                    <a:lnTo>
                      <a:pt x="630" y="317"/>
                    </a:lnTo>
                    <a:lnTo>
                      <a:pt x="630" y="320"/>
                    </a:lnTo>
                    <a:lnTo>
                      <a:pt x="630" y="320"/>
                    </a:lnTo>
                    <a:lnTo>
                      <a:pt x="630" y="320"/>
                    </a:lnTo>
                    <a:lnTo>
                      <a:pt x="628" y="320"/>
                    </a:lnTo>
                    <a:lnTo>
                      <a:pt x="628" y="320"/>
                    </a:lnTo>
                    <a:lnTo>
                      <a:pt x="628" y="320"/>
                    </a:lnTo>
                    <a:lnTo>
                      <a:pt x="628" y="320"/>
                    </a:lnTo>
                    <a:lnTo>
                      <a:pt x="625" y="320"/>
                    </a:lnTo>
                    <a:lnTo>
                      <a:pt x="625" y="320"/>
                    </a:lnTo>
                    <a:lnTo>
                      <a:pt x="625" y="320"/>
                    </a:lnTo>
                    <a:lnTo>
                      <a:pt x="623" y="320"/>
                    </a:lnTo>
                    <a:lnTo>
                      <a:pt x="623" y="320"/>
                    </a:lnTo>
                    <a:lnTo>
                      <a:pt x="621" y="320"/>
                    </a:lnTo>
                    <a:lnTo>
                      <a:pt x="621" y="320"/>
                    </a:lnTo>
                    <a:lnTo>
                      <a:pt x="621" y="317"/>
                    </a:lnTo>
                    <a:lnTo>
                      <a:pt x="621" y="317"/>
                    </a:lnTo>
                    <a:lnTo>
                      <a:pt x="621" y="320"/>
                    </a:lnTo>
                    <a:lnTo>
                      <a:pt x="618" y="320"/>
                    </a:lnTo>
                    <a:lnTo>
                      <a:pt x="618" y="320"/>
                    </a:lnTo>
                    <a:lnTo>
                      <a:pt x="616" y="320"/>
                    </a:lnTo>
                    <a:lnTo>
                      <a:pt x="616" y="317"/>
                    </a:lnTo>
                    <a:lnTo>
                      <a:pt x="616" y="317"/>
                    </a:lnTo>
                    <a:lnTo>
                      <a:pt x="616" y="317"/>
                    </a:lnTo>
                    <a:lnTo>
                      <a:pt x="616" y="317"/>
                    </a:lnTo>
                    <a:lnTo>
                      <a:pt x="613" y="317"/>
                    </a:lnTo>
                    <a:lnTo>
                      <a:pt x="613" y="317"/>
                    </a:lnTo>
                    <a:lnTo>
                      <a:pt x="613" y="315"/>
                    </a:lnTo>
                    <a:lnTo>
                      <a:pt x="613" y="315"/>
                    </a:lnTo>
                    <a:lnTo>
                      <a:pt x="611" y="315"/>
                    </a:lnTo>
                    <a:lnTo>
                      <a:pt x="611" y="315"/>
                    </a:lnTo>
                    <a:lnTo>
                      <a:pt x="611" y="315"/>
                    </a:lnTo>
                    <a:lnTo>
                      <a:pt x="609" y="315"/>
                    </a:lnTo>
                    <a:lnTo>
                      <a:pt x="609" y="315"/>
                    </a:lnTo>
                    <a:lnTo>
                      <a:pt x="609" y="315"/>
                    </a:lnTo>
                    <a:lnTo>
                      <a:pt x="606" y="315"/>
                    </a:lnTo>
                    <a:lnTo>
                      <a:pt x="606" y="313"/>
                    </a:lnTo>
                    <a:lnTo>
                      <a:pt x="606" y="313"/>
                    </a:lnTo>
                    <a:lnTo>
                      <a:pt x="606" y="313"/>
                    </a:lnTo>
                    <a:lnTo>
                      <a:pt x="606" y="313"/>
                    </a:lnTo>
                    <a:lnTo>
                      <a:pt x="606" y="313"/>
                    </a:lnTo>
                    <a:lnTo>
                      <a:pt x="604" y="313"/>
                    </a:lnTo>
                    <a:lnTo>
                      <a:pt x="604" y="310"/>
                    </a:lnTo>
                    <a:lnTo>
                      <a:pt x="604" y="310"/>
                    </a:lnTo>
                    <a:lnTo>
                      <a:pt x="602" y="310"/>
                    </a:lnTo>
                    <a:lnTo>
                      <a:pt x="602" y="310"/>
                    </a:lnTo>
                    <a:lnTo>
                      <a:pt x="602" y="310"/>
                    </a:lnTo>
                    <a:lnTo>
                      <a:pt x="602" y="310"/>
                    </a:lnTo>
                    <a:lnTo>
                      <a:pt x="599" y="310"/>
                    </a:lnTo>
                    <a:lnTo>
                      <a:pt x="599" y="310"/>
                    </a:lnTo>
                    <a:lnTo>
                      <a:pt x="599" y="310"/>
                    </a:lnTo>
                    <a:lnTo>
                      <a:pt x="599" y="308"/>
                    </a:lnTo>
                    <a:lnTo>
                      <a:pt x="597" y="308"/>
                    </a:lnTo>
                    <a:lnTo>
                      <a:pt x="597" y="308"/>
                    </a:lnTo>
                    <a:lnTo>
                      <a:pt x="595" y="308"/>
                    </a:lnTo>
                    <a:lnTo>
                      <a:pt x="595" y="310"/>
                    </a:lnTo>
                    <a:lnTo>
                      <a:pt x="595" y="310"/>
                    </a:lnTo>
                    <a:lnTo>
                      <a:pt x="595" y="310"/>
                    </a:lnTo>
                    <a:lnTo>
                      <a:pt x="595" y="310"/>
                    </a:lnTo>
                    <a:lnTo>
                      <a:pt x="592" y="310"/>
                    </a:lnTo>
                    <a:lnTo>
                      <a:pt x="592" y="310"/>
                    </a:lnTo>
                    <a:lnTo>
                      <a:pt x="592" y="310"/>
                    </a:lnTo>
                    <a:lnTo>
                      <a:pt x="590" y="310"/>
                    </a:lnTo>
                    <a:lnTo>
                      <a:pt x="590" y="313"/>
                    </a:lnTo>
                    <a:lnTo>
                      <a:pt x="590" y="313"/>
                    </a:lnTo>
                    <a:lnTo>
                      <a:pt x="590" y="313"/>
                    </a:lnTo>
                    <a:lnTo>
                      <a:pt x="587" y="313"/>
                    </a:lnTo>
                    <a:lnTo>
                      <a:pt x="587" y="313"/>
                    </a:lnTo>
                    <a:lnTo>
                      <a:pt x="587" y="313"/>
                    </a:lnTo>
                    <a:lnTo>
                      <a:pt x="587" y="313"/>
                    </a:lnTo>
                    <a:lnTo>
                      <a:pt x="587" y="313"/>
                    </a:lnTo>
                    <a:lnTo>
                      <a:pt x="585" y="313"/>
                    </a:lnTo>
                    <a:lnTo>
                      <a:pt x="585" y="313"/>
                    </a:lnTo>
                    <a:lnTo>
                      <a:pt x="585" y="313"/>
                    </a:lnTo>
                    <a:lnTo>
                      <a:pt x="585" y="313"/>
                    </a:lnTo>
                    <a:lnTo>
                      <a:pt x="583" y="313"/>
                    </a:lnTo>
                    <a:lnTo>
                      <a:pt x="583" y="315"/>
                    </a:lnTo>
                    <a:lnTo>
                      <a:pt x="583" y="315"/>
                    </a:lnTo>
                    <a:lnTo>
                      <a:pt x="583" y="315"/>
                    </a:lnTo>
                    <a:lnTo>
                      <a:pt x="580" y="315"/>
                    </a:lnTo>
                    <a:lnTo>
                      <a:pt x="580" y="317"/>
                    </a:lnTo>
                    <a:lnTo>
                      <a:pt x="580" y="317"/>
                    </a:lnTo>
                    <a:lnTo>
                      <a:pt x="580" y="320"/>
                    </a:lnTo>
                    <a:lnTo>
                      <a:pt x="580" y="320"/>
                    </a:lnTo>
                    <a:lnTo>
                      <a:pt x="580" y="322"/>
                    </a:lnTo>
                    <a:lnTo>
                      <a:pt x="580" y="322"/>
                    </a:lnTo>
                    <a:lnTo>
                      <a:pt x="580" y="322"/>
                    </a:lnTo>
                    <a:lnTo>
                      <a:pt x="580" y="325"/>
                    </a:lnTo>
                    <a:lnTo>
                      <a:pt x="580" y="325"/>
                    </a:lnTo>
                    <a:lnTo>
                      <a:pt x="580" y="325"/>
                    </a:lnTo>
                    <a:lnTo>
                      <a:pt x="580" y="325"/>
                    </a:lnTo>
                    <a:lnTo>
                      <a:pt x="580" y="327"/>
                    </a:lnTo>
                    <a:lnTo>
                      <a:pt x="580" y="327"/>
                    </a:lnTo>
                    <a:lnTo>
                      <a:pt x="580" y="327"/>
                    </a:lnTo>
                    <a:lnTo>
                      <a:pt x="580" y="329"/>
                    </a:lnTo>
                    <a:lnTo>
                      <a:pt x="580" y="329"/>
                    </a:lnTo>
                    <a:lnTo>
                      <a:pt x="580" y="329"/>
                    </a:lnTo>
                    <a:lnTo>
                      <a:pt x="580" y="329"/>
                    </a:lnTo>
                    <a:lnTo>
                      <a:pt x="580" y="329"/>
                    </a:lnTo>
                    <a:lnTo>
                      <a:pt x="578" y="329"/>
                    </a:lnTo>
                    <a:lnTo>
                      <a:pt x="578" y="329"/>
                    </a:lnTo>
                    <a:lnTo>
                      <a:pt x="578" y="329"/>
                    </a:lnTo>
                    <a:lnTo>
                      <a:pt x="576" y="329"/>
                    </a:lnTo>
                    <a:lnTo>
                      <a:pt x="576" y="327"/>
                    </a:lnTo>
                    <a:lnTo>
                      <a:pt x="576" y="327"/>
                    </a:lnTo>
                    <a:lnTo>
                      <a:pt x="576" y="327"/>
                    </a:lnTo>
                    <a:lnTo>
                      <a:pt x="573" y="327"/>
                    </a:lnTo>
                    <a:lnTo>
                      <a:pt x="573" y="327"/>
                    </a:lnTo>
                    <a:lnTo>
                      <a:pt x="573" y="327"/>
                    </a:lnTo>
                    <a:lnTo>
                      <a:pt x="573" y="327"/>
                    </a:lnTo>
                    <a:lnTo>
                      <a:pt x="571" y="327"/>
                    </a:lnTo>
                    <a:lnTo>
                      <a:pt x="571" y="327"/>
                    </a:lnTo>
                    <a:lnTo>
                      <a:pt x="568" y="327"/>
                    </a:lnTo>
                    <a:lnTo>
                      <a:pt x="568" y="327"/>
                    </a:lnTo>
                    <a:lnTo>
                      <a:pt x="568" y="327"/>
                    </a:lnTo>
                    <a:lnTo>
                      <a:pt x="566" y="327"/>
                    </a:lnTo>
                    <a:lnTo>
                      <a:pt x="566" y="325"/>
                    </a:lnTo>
                    <a:lnTo>
                      <a:pt x="566" y="325"/>
                    </a:lnTo>
                    <a:lnTo>
                      <a:pt x="566" y="325"/>
                    </a:lnTo>
                    <a:lnTo>
                      <a:pt x="566" y="325"/>
                    </a:lnTo>
                    <a:lnTo>
                      <a:pt x="564" y="325"/>
                    </a:lnTo>
                    <a:lnTo>
                      <a:pt x="564" y="325"/>
                    </a:lnTo>
                    <a:lnTo>
                      <a:pt x="564" y="325"/>
                    </a:lnTo>
                    <a:lnTo>
                      <a:pt x="561" y="325"/>
                    </a:lnTo>
                    <a:lnTo>
                      <a:pt x="561" y="325"/>
                    </a:lnTo>
                    <a:lnTo>
                      <a:pt x="561" y="325"/>
                    </a:lnTo>
                    <a:lnTo>
                      <a:pt x="559" y="325"/>
                    </a:lnTo>
                    <a:lnTo>
                      <a:pt x="559" y="322"/>
                    </a:lnTo>
                    <a:lnTo>
                      <a:pt x="559" y="322"/>
                    </a:lnTo>
                    <a:lnTo>
                      <a:pt x="559" y="322"/>
                    </a:lnTo>
                    <a:lnTo>
                      <a:pt x="557" y="322"/>
                    </a:lnTo>
                    <a:lnTo>
                      <a:pt x="557" y="322"/>
                    </a:lnTo>
                    <a:lnTo>
                      <a:pt x="557" y="322"/>
                    </a:lnTo>
                    <a:lnTo>
                      <a:pt x="554" y="322"/>
                    </a:lnTo>
                    <a:lnTo>
                      <a:pt x="554" y="322"/>
                    </a:lnTo>
                    <a:lnTo>
                      <a:pt x="554" y="322"/>
                    </a:lnTo>
                    <a:lnTo>
                      <a:pt x="552" y="322"/>
                    </a:lnTo>
                    <a:lnTo>
                      <a:pt x="552" y="322"/>
                    </a:lnTo>
                    <a:lnTo>
                      <a:pt x="552" y="322"/>
                    </a:lnTo>
                    <a:lnTo>
                      <a:pt x="550" y="322"/>
                    </a:lnTo>
                    <a:lnTo>
                      <a:pt x="550" y="320"/>
                    </a:lnTo>
                    <a:lnTo>
                      <a:pt x="550" y="320"/>
                    </a:lnTo>
                    <a:lnTo>
                      <a:pt x="547" y="320"/>
                    </a:lnTo>
                    <a:lnTo>
                      <a:pt x="547" y="320"/>
                    </a:lnTo>
                    <a:lnTo>
                      <a:pt x="547" y="320"/>
                    </a:lnTo>
                    <a:lnTo>
                      <a:pt x="547" y="320"/>
                    </a:lnTo>
                    <a:lnTo>
                      <a:pt x="545" y="320"/>
                    </a:lnTo>
                    <a:lnTo>
                      <a:pt x="545" y="320"/>
                    </a:lnTo>
                    <a:lnTo>
                      <a:pt x="545" y="320"/>
                    </a:lnTo>
                    <a:lnTo>
                      <a:pt x="542" y="320"/>
                    </a:lnTo>
                    <a:lnTo>
                      <a:pt x="542" y="320"/>
                    </a:lnTo>
                    <a:lnTo>
                      <a:pt x="542" y="320"/>
                    </a:lnTo>
                    <a:lnTo>
                      <a:pt x="540" y="320"/>
                    </a:lnTo>
                    <a:lnTo>
                      <a:pt x="540" y="322"/>
                    </a:lnTo>
                    <a:lnTo>
                      <a:pt x="540" y="322"/>
                    </a:lnTo>
                    <a:lnTo>
                      <a:pt x="540" y="320"/>
                    </a:lnTo>
                    <a:lnTo>
                      <a:pt x="540" y="320"/>
                    </a:lnTo>
                    <a:lnTo>
                      <a:pt x="538" y="320"/>
                    </a:lnTo>
                    <a:lnTo>
                      <a:pt x="538" y="320"/>
                    </a:lnTo>
                    <a:lnTo>
                      <a:pt x="535" y="320"/>
                    </a:lnTo>
                    <a:lnTo>
                      <a:pt x="535" y="320"/>
                    </a:lnTo>
                    <a:lnTo>
                      <a:pt x="535" y="320"/>
                    </a:lnTo>
                    <a:lnTo>
                      <a:pt x="533" y="320"/>
                    </a:lnTo>
                    <a:lnTo>
                      <a:pt x="533" y="322"/>
                    </a:lnTo>
                    <a:lnTo>
                      <a:pt x="533" y="322"/>
                    </a:lnTo>
                    <a:lnTo>
                      <a:pt x="533" y="322"/>
                    </a:lnTo>
                    <a:lnTo>
                      <a:pt x="533" y="322"/>
                    </a:lnTo>
                    <a:lnTo>
                      <a:pt x="533" y="325"/>
                    </a:lnTo>
                    <a:lnTo>
                      <a:pt x="531" y="325"/>
                    </a:lnTo>
                    <a:lnTo>
                      <a:pt x="531" y="325"/>
                    </a:lnTo>
                    <a:lnTo>
                      <a:pt x="531" y="325"/>
                    </a:lnTo>
                    <a:lnTo>
                      <a:pt x="531" y="325"/>
                    </a:lnTo>
                    <a:lnTo>
                      <a:pt x="528" y="325"/>
                    </a:lnTo>
                    <a:lnTo>
                      <a:pt x="528" y="325"/>
                    </a:lnTo>
                    <a:lnTo>
                      <a:pt x="528" y="325"/>
                    </a:lnTo>
                    <a:lnTo>
                      <a:pt x="528" y="327"/>
                    </a:lnTo>
                    <a:lnTo>
                      <a:pt x="528" y="327"/>
                    </a:lnTo>
                    <a:lnTo>
                      <a:pt x="528" y="327"/>
                    </a:lnTo>
                    <a:lnTo>
                      <a:pt x="528" y="327"/>
                    </a:lnTo>
                    <a:lnTo>
                      <a:pt x="528" y="329"/>
                    </a:lnTo>
                    <a:lnTo>
                      <a:pt x="528" y="329"/>
                    </a:lnTo>
                    <a:lnTo>
                      <a:pt x="528" y="327"/>
                    </a:lnTo>
                    <a:lnTo>
                      <a:pt x="528" y="327"/>
                    </a:lnTo>
                    <a:lnTo>
                      <a:pt x="526" y="327"/>
                    </a:lnTo>
                    <a:lnTo>
                      <a:pt x="526" y="329"/>
                    </a:lnTo>
                    <a:lnTo>
                      <a:pt x="526" y="329"/>
                    </a:lnTo>
                    <a:lnTo>
                      <a:pt x="526" y="329"/>
                    </a:lnTo>
                    <a:lnTo>
                      <a:pt x="526" y="332"/>
                    </a:lnTo>
                    <a:lnTo>
                      <a:pt x="526" y="332"/>
                    </a:lnTo>
                    <a:lnTo>
                      <a:pt x="526" y="332"/>
                    </a:lnTo>
                    <a:lnTo>
                      <a:pt x="526" y="334"/>
                    </a:lnTo>
                    <a:lnTo>
                      <a:pt x="526" y="334"/>
                    </a:lnTo>
                    <a:lnTo>
                      <a:pt x="526" y="334"/>
                    </a:lnTo>
                    <a:lnTo>
                      <a:pt x="526" y="334"/>
                    </a:lnTo>
                    <a:lnTo>
                      <a:pt x="526" y="334"/>
                    </a:lnTo>
                    <a:lnTo>
                      <a:pt x="524" y="334"/>
                    </a:lnTo>
                    <a:lnTo>
                      <a:pt x="524" y="334"/>
                    </a:lnTo>
                    <a:lnTo>
                      <a:pt x="521" y="334"/>
                    </a:lnTo>
                    <a:lnTo>
                      <a:pt x="521" y="336"/>
                    </a:lnTo>
                    <a:lnTo>
                      <a:pt x="521" y="336"/>
                    </a:lnTo>
                    <a:lnTo>
                      <a:pt x="521" y="336"/>
                    </a:lnTo>
                    <a:lnTo>
                      <a:pt x="521" y="336"/>
                    </a:lnTo>
                    <a:lnTo>
                      <a:pt x="521" y="339"/>
                    </a:lnTo>
                    <a:lnTo>
                      <a:pt x="521" y="339"/>
                    </a:lnTo>
                    <a:lnTo>
                      <a:pt x="519" y="339"/>
                    </a:lnTo>
                    <a:lnTo>
                      <a:pt x="519" y="341"/>
                    </a:lnTo>
                    <a:lnTo>
                      <a:pt x="519" y="341"/>
                    </a:lnTo>
                    <a:lnTo>
                      <a:pt x="519" y="339"/>
                    </a:lnTo>
                    <a:lnTo>
                      <a:pt x="519" y="339"/>
                    </a:lnTo>
                    <a:lnTo>
                      <a:pt x="519" y="339"/>
                    </a:lnTo>
                    <a:lnTo>
                      <a:pt x="516" y="339"/>
                    </a:lnTo>
                    <a:lnTo>
                      <a:pt x="516" y="339"/>
                    </a:lnTo>
                    <a:lnTo>
                      <a:pt x="516" y="336"/>
                    </a:lnTo>
                    <a:lnTo>
                      <a:pt x="514" y="336"/>
                    </a:lnTo>
                    <a:lnTo>
                      <a:pt x="514" y="339"/>
                    </a:lnTo>
                    <a:lnTo>
                      <a:pt x="514" y="339"/>
                    </a:lnTo>
                    <a:lnTo>
                      <a:pt x="514" y="339"/>
                    </a:lnTo>
                    <a:lnTo>
                      <a:pt x="514" y="339"/>
                    </a:lnTo>
                    <a:lnTo>
                      <a:pt x="514" y="341"/>
                    </a:lnTo>
                    <a:lnTo>
                      <a:pt x="514" y="341"/>
                    </a:lnTo>
                    <a:lnTo>
                      <a:pt x="512" y="341"/>
                    </a:lnTo>
                    <a:lnTo>
                      <a:pt x="512" y="341"/>
                    </a:lnTo>
                    <a:lnTo>
                      <a:pt x="512" y="343"/>
                    </a:lnTo>
                    <a:lnTo>
                      <a:pt x="509" y="343"/>
                    </a:lnTo>
                    <a:lnTo>
                      <a:pt x="509" y="343"/>
                    </a:lnTo>
                    <a:lnTo>
                      <a:pt x="509" y="343"/>
                    </a:lnTo>
                    <a:lnTo>
                      <a:pt x="509" y="343"/>
                    </a:lnTo>
                    <a:lnTo>
                      <a:pt x="509" y="343"/>
                    </a:lnTo>
                    <a:lnTo>
                      <a:pt x="507" y="343"/>
                    </a:lnTo>
                    <a:lnTo>
                      <a:pt x="507" y="346"/>
                    </a:lnTo>
                    <a:lnTo>
                      <a:pt x="507" y="346"/>
                    </a:lnTo>
                    <a:lnTo>
                      <a:pt x="507" y="346"/>
                    </a:lnTo>
                    <a:lnTo>
                      <a:pt x="507" y="346"/>
                    </a:lnTo>
                    <a:lnTo>
                      <a:pt x="505" y="346"/>
                    </a:lnTo>
                    <a:lnTo>
                      <a:pt x="505" y="348"/>
                    </a:lnTo>
                    <a:lnTo>
                      <a:pt x="505" y="348"/>
                    </a:lnTo>
                    <a:lnTo>
                      <a:pt x="502" y="348"/>
                    </a:lnTo>
                    <a:lnTo>
                      <a:pt x="502" y="348"/>
                    </a:lnTo>
                    <a:lnTo>
                      <a:pt x="502" y="348"/>
                    </a:lnTo>
                    <a:lnTo>
                      <a:pt x="500" y="348"/>
                    </a:lnTo>
                    <a:lnTo>
                      <a:pt x="500" y="348"/>
                    </a:lnTo>
                    <a:lnTo>
                      <a:pt x="500" y="348"/>
                    </a:lnTo>
                    <a:lnTo>
                      <a:pt x="500" y="348"/>
                    </a:lnTo>
                    <a:lnTo>
                      <a:pt x="497" y="348"/>
                    </a:lnTo>
                    <a:lnTo>
                      <a:pt x="497" y="351"/>
                    </a:lnTo>
                    <a:lnTo>
                      <a:pt x="497" y="351"/>
                    </a:lnTo>
                    <a:lnTo>
                      <a:pt x="495" y="351"/>
                    </a:lnTo>
                    <a:lnTo>
                      <a:pt x="495" y="351"/>
                    </a:lnTo>
                    <a:lnTo>
                      <a:pt x="495" y="351"/>
                    </a:lnTo>
                    <a:lnTo>
                      <a:pt x="495" y="353"/>
                    </a:lnTo>
                    <a:lnTo>
                      <a:pt x="495" y="353"/>
                    </a:lnTo>
                    <a:lnTo>
                      <a:pt x="493" y="353"/>
                    </a:lnTo>
                    <a:lnTo>
                      <a:pt x="493" y="353"/>
                    </a:lnTo>
                    <a:lnTo>
                      <a:pt x="493" y="353"/>
                    </a:lnTo>
                    <a:lnTo>
                      <a:pt x="493" y="353"/>
                    </a:lnTo>
                    <a:lnTo>
                      <a:pt x="493" y="353"/>
                    </a:lnTo>
                    <a:lnTo>
                      <a:pt x="490" y="353"/>
                    </a:lnTo>
                    <a:lnTo>
                      <a:pt x="490" y="353"/>
                    </a:lnTo>
                    <a:lnTo>
                      <a:pt x="488" y="353"/>
                    </a:lnTo>
                    <a:lnTo>
                      <a:pt x="488" y="353"/>
                    </a:lnTo>
                    <a:lnTo>
                      <a:pt x="488" y="355"/>
                    </a:lnTo>
                    <a:lnTo>
                      <a:pt x="488" y="355"/>
                    </a:lnTo>
                    <a:lnTo>
                      <a:pt x="488" y="355"/>
                    </a:lnTo>
                    <a:lnTo>
                      <a:pt x="486" y="355"/>
                    </a:lnTo>
                    <a:lnTo>
                      <a:pt x="486" y="358"/>
                    </a:lnTo>
                    <a:lnTo>
                      <a:pt x="486" y="358"/>
                    </a:lnTo>
                    <a:lnTo>
                      <a:pt x="486" y="358"/>
                    </a:lnTo>
                    <a:lnTo>
                      <a:pt x="486" y="358"/>
                    </a:lnTo>
                    <a:lnTo>
                      <a:pt x="486" y="360"/>
                    </a:lnTo>
                    <a:lnTo>
                      <a:pt x="483" y="360"/>
                    </a:lnTo>
                    <a:lnTo>
                      <a:pt x="483" y="360"/>
                    </a:lnTo>
                    <a:lnTo>
                      <a:pt x="483" y="360"/>
                    </a:lnTo>
                    <a:lnTo>
                      <a:pt x="483" y="362"/>
                    </a:lnTo>
                    <a:lnTo>
                      <a:pt x="481" y="362"/>
                    </a:lnTo>
                    <a:lnTo>
                      <a:pt x="481" y="362"/>
                    </a:lnTo>
                    <a:lnTo>
                      <a:pt x="481" y="362"/>
                    </a:lnTo>
                    <a:lnTo>
                      <a:pt x="481" y="362"/>
                    </a:lnTo>
                    <a:lnTo>
                      <a:pt x="481" y="362"/>
                    </a:lnTo>
                    <a:lnTo>
                      <a:pt x="481" y="365"/>
                    </a:lnTo>
                    <a:lnTo>
                      <a:pt x="479" y="365"/>
                    </a:lnTo>
                    <a:lnTo>
                      <a:pt x="479" y="365"/>
                    </a:lnTo>
                    <a:lnTo>
                      <a:pt x="479" y="367"/>
                    </a:lnTo>
                    <a:lnTo>
                      <a:pt x="479" y="367"/>
                    </a:lnTo>
                    <a:lnTo>
                      <a:pt x="479" y="367"/>
                    </a:lnTo>
                    <a:lnTo>
                      <a:pt x="479" y="365"/>
                    </a:lnTo>
                    <a:lnTo>
                      <a:pt x="476" y="365"/>
                    </a:lnTo>
                    <a:lnTo>
                      <a:pt x="476" y="365"/>
                    </a:lnTo>
                    <a:lnTo>
                      <a:pt x="474" y="365"/>
                    </a:lnTo>
                    <a:lnTo>
                      <a:pt x="474" y="365"/>
                    </a:lnTo>
                    <a:lnTo>
                      <a:pt x="474" y="367"/>
                    </a:lnTo>
                    <a:lnTo>
                      <a:pt x="474" y="367"/>
                    </a:lnTo>
                    <a:lnTo>
                      <a:pt x="474" y="367"/>
                    </a:lnTo>
                    <a:lnTo>
                      <a:pt x="476" y="367"/>
                    </a:lnTo>
                    <a:lnTo>
                      <a:pt x="476" y="370"/>
                    </a:lnTo>
                    <a:lnTo>
                      <a:pt x="476" y="370"/>
                    </a:lnTo>
                    <a:lnTo>
                      <a:pt x="476" y="372"/>
                    </a:lnTo>
                    <a:lnTo>
                      <a:pt x="476" y="372"/>
                    </a:lnTo>
                    <a:lnTo>
                      <a:pt x="476" y="372"/>
                    </a:lnTo>
                    <a:lnTo>
                      <a:pt x="476" y="372"/>
                    </a:lnTo>
                    <a:lnTo>
                      <a:pt x="476" y="374"/>
                    </a:lnTo>
                    <a:lnTo>
                      <a:pt x="476" y="374"/>
                    </a:lnTo>
                    <a:lnTo>
                      <a:pt x="476" y="377"/>
                    </a:lnTo>
                    <a:lnTo>
                      <a:pt x="476" y="377"/>
                    </a:lnTo>
                    <a:lnTo>
                      <a:pt x="474" y="377"/>
                    </a:lnTo>
                    <a:lnTo>
                      <a:pt x="474" y="377"/>
                    </a:lnTo>
                    <a:lnTo>
                      <a:pt x="474" y="377"/>
                    </a:lnTo>
                    <a:lnTo>
                      <a:pt x="471" y="377"/>
                    </a:lnTo>
                    <a:lnTo>
                      <a:pt x="471" y="374"/>
                    </a:lnTo>
                    <a:lnTo>
                      <a:pt x="471" y="374"/>
                    </a:lnTo>
                    <a:lnTo>
                      <a:pt x="469" y="374"/>
                    </a:lnTo>
                    <a:lnTo>
                      <a:pt x="469" y="374"/>
                    </a:lnTo>
                    <a:lnTo>
                      <a:pt x="469" y="374"/>
                    </a:lnTo>
                    <a:lnTo>
                      <a:pt x="469" y="374"/>
                    </a:lnTo>
                    <a:lnTo>
                      <a:pt x="469" y="372"/>
                    </a:lnTo>
                    <a:lnTo>
                      <a:pt x="467" y="372"/>
                    </a:lnTo>
                    <a:lnTo>
                      <a:pt x="467" y="372"/>
                    </a:lnTo>
                    <a:lnTo>
                      <a:pt x="467" y="372"/>
                    </a:lnTo>
                    <a:lnTo>
                      <a:pt x="467" y="372"/>
                    </a:lnTo>
                    <a:lnTo>
                      <a:pt x="464" y="372"/>
                    </a:lnTo>
                    <a:lnTo>
                      <a:pt x="464" y="372"/>
                    </a:lnTo>
                    <a:lnTo>
                      <a:pt x="464" y="372"/>
                    </a:lnTo>
                    <a:lnTo>
                      <a:pt x="462" y="372"/>
                    </a:lnTo>
                    <a:lnTo>
                      <a:pt x="462" y="370"/>
                    </a:lnTo>
                    <a:lnTo>
                      <a:pt x="462" y="370"/>
                    </a:lnTo>
                    <a:lnTo>
                      <a:pt x="462" y="370"/>
                    </a:lnTo>
                    <a:lnTo>
                      <a:pt x="462" y="370"/>
                    </a:lnTo>
                    <a:lnTo>
                      <a:pt x="464" y="370"/>
                    </a:lnTo>
                    <a:lnTo>
                      <a:pt x="464" y="367"/>
                    </a:lnTo>
                    <a:lnTo>
                      <a:pt x="464" y="367"/>
                    </a:lnTo>
                    <a:lnTo>
                      <a:pt x="464" y="367"/>
                    </a:lnTo>
                    <a:lnTo>
                      <a:pt x="464" y="365"/>
                    </a:lnTo>
                    <a:lnTo>
                      <a:pt x="464" y="365"/>
                    </a:lnTo>
                    <a:lnTo>
                      <a:pt x="467" y="365"/>
                    </a:lnTo>
                    <a:lnTo>
                      <a:pt x="467" y="362"/>
                    </a:lnTo>
                    <a:lnTo>
                      <a:pt x="467" y="362"/>
                    </a:lnTo>
                    <a:lnTo>
                      <a:pt x="464" y="362"/>
                    </a:lnTo>
                    <a:lnTo>
                      <a:pt x="464" y="362"/>
                    </a:lnTo>
                    <a:lnTo>
                      <a:pt x="462" y="362"/>
                    </a:lnTo>
                    <a:lnTo>
                      <a:pt x="462" y="362"/>
                    </a:lnTo>
                    <a:lnTo>
                      <a:pt x="462" y="362"/>
                    </a:lnTo>
                    <a:lnTo>
                      <a:pt x="462" y="360"/>
                    </a:lnTo>
                    <a:lnTo>
                      <a:pt x="462" y="360"/>
                    </a:lnTo>
                    <a:lnTo>
                      <a:pt x="462" y="362"/>
                    </a:lnTo>
                    <a:lnTo>
                      <a:pt x="460" y="362"/>
                    </a:lnTo>
                    <a:lnTo>
                      <a:pt x="460" y="362"/>
                    </a:lnTo>
                    <a:lnTo>
                      <a:pt x="460" y="362"/>
                    </a:lnTo>
                    <a:lnTo>
                      <a:pt x="460" y="360"/>
                    </a:lnTo>
                    <a:lnTo>
                      <a:pt x="457" y="360"/>
                    </a:lnTo>
                    <a:lnTo>
                      <a:pt x="457" y="360"/>
                    </a:lnTo>
                    <a:lnTo>
                      <a:pt x="455" y="360"/>
                    </a:lnTo>
                    <a:lnTo>
                      <a:pt x="455" y="360"/>
                    </a:lnTo>
                    <a:lnTo>
                      <a:pt x="455" y="360"/>
                    </a:lnTo>
                    <a:lnTo>
                      <a:pt x="453" y="360"/>
                    </a:lnTo>
                    <a:lnTo>
                      <a:pt x="453" y="360"/>
                    </a:lnTo>
                    <a:lnTo>
                      <a:pt x="453" y="360"/>
                    </a:lnTo>
                    <a:lnTo>
                      <a:pt x="450" y="360"/>
                    </a:lnTo>
                    <a:lnTo>
                      <a:pt x="450" y="360"/>
                    </a:lnTo>
                    <a:lnTo>
                      <a:pt x="448" y="360"/>
                    </a:lnTo>
                    <a:lnTo>
                      <a:pt x="448" y="360"/>
                    </a:lnTo>
                    <a:lnTo>
                      <a:pt x="448" y="360"/>
                    </a:lnTo>
                    <a:lnTo>
                      <a:pt x="445" y="360"/>
                    </a:lnTo>
                    <a:lnTo>
                      <a:pt x="445" y="360"/>
                    </a:lnTo>
                    <a:lnTo>
                      <a:pt x="445" y="360"/>
                    </a:lnTo>
                    <a:lnTo>
                      <a:pt x="443" y="360"/>
                    </a:lnTo>
                    <a:lnTo>
                      <a:pt x="443" y="360"/>
                    </a:lnTo>
                    <a:lnTo>
                      <a:pt x="441" y="360"/>
                    </a:lnTo>
                    <a:lnTo>
                      <a:pt x="441" y="360"/>
                    </a:lnTo>
                    <a:lnTo>
                      <a:pt x="441" y="360"/>
                    </a:lnTo>
                    <a:lnTo>
                      <a:pt x="441" y="360"/>
                    </a:lnTo>
                    <a:lnTo>
                      <a:pt x="438" y="360"/>
                    </a:lnTo>
                    <a:lnTo>
                      <a:pt x="438" y="360"/>
                    </a:lnTo>
                    <a:lnTo>
                      <a:pt x="436" y="360"/>
                    </a:lnTo>
                    <a:lnTo>
                      <a:pt x="436" y="360"/>
                    </a:lnTo>
                    <a:lnTo>
                      <a:pt x="436" y="360"/>
                    </a:lnTo>
                    <a:lnTo>
                      <a:pt x="434" y="360"/>
                    </a:lnTo>
                    <a:lnTo>
                      <a:pt x="434" y="360"/>
                    </a:lnTo>
                    <a:lnTo>
                      <a:pt x="434" y="360"/>
                    </a:lnTo>
                    <a:lnTo>
                      <a:pt x="434" y="358"/>
                    </a:lnTo>
                    <a:lnTo>
                      <a:pt x="434" y="358"/>
                    </a:lnTo>
                    <a:lnTo>
                      <a:pt x="434" y="355"/>
                    </a:lnTo>
                    <a:lnTo>
                      <a:pt x="434" y="355"/>
                    </a:lnTo>
                    <a:lnTo>
                      <a:pt x="434" y="353"/>
                    </a:lnTo>
                    <a:lnTo>
                      <a:pt x="434" y="353"/>
                    </a:lnTo>
                    <a:lnTo>
                      <a:pt x="434" y="353"/>
                    </a:lnTo>
                    <a:lnTo>
                      <a:pt x="434" y="351"/>
                    </a:lnTo>
                    <a:lnTo>
                      <a:pt x="434" y="351"/>
                    </a:lnTo>
                    <a:lnTo>
                      <a:pt x="431" y="351"/>
                    </a:lnTo>
                    <a:lnTo>
                      <a:pt x="431" y="348"/>
                    </a:lnTo>
                    <a:lnTo>
                      <a:pt x="431" y="348"/>
                    </a:lnTo>
                    <a:lnTo>
                      <a:pt x="431" y="346"/>
                    </a:lnTo>
                    <a:lnTo>
                      <a:pt x="431" y="346"/>
                    </a:lnTo>
                    <a:lnTo>
                      <a:pt x="431" y="343"/>
                    </a:lnTo>
                    <a:lnTo>
                      <a:pt x="431" y="343"/>
                    </a:lnTo>
                    <a:lnTo>
                      <a:pt x="431" y="343"/>
                    </a:lnTo>
                    <a:lnTo>
                      <a:pt x="431" y="343"/>
                    </a:lnTo>
                    <a:lnTo>
                      <a:pt x="429" y="343"/>
                    </a:lnTo>
                    <a:lnTo>
                      <a:pt x="429" y="343"/>
                    </a:lnTo>
                    <a:lnTo>
                      <a:pt x="429" y="343"/>
                    </a:lnTo>
                    <a:lnTo>
                      <a:pt x="426" y="343"/>
                    </a:lnTo>
                    <a:lnTo>
                      <a:pt x="426" y="343"/>
                    </a:lnTo>
                    <a:lnTo>
                      <a:pt x="426" y="343"/>
                    </a:lnTo>
                    <a:lnTo>
                      <a:pt x="424" y="343"/>
                    </a:lnTo>
                    <a:lnTo>
                      <a:pt x="424" y="343"/>
                    </a:lnTo>
                    <a:lnTo>
                      <a:pt x="422" y="343"/>
                    </a:lnTo>
                    <a:lnTo>
                      <a:pt x="422" y="343"/>
                    </a:lnTo>
                    <a:lnTo>
                      <a:pt x="422" y="341"/>
                    </a:lnTo>
                    <a:lnTo>
                      <a:pt x="422" y="341"/>
                    </a:lnTo>
                    <a:lnTo>
                      <a:pt x="419" y="341"/>
                    </a:lnTo>
                    <a:lnTo>
                      <a:pt x="419" y="341"/>
                    </a:lnTo>
                    <a:lnTo>
                      <a:pt x="419" y="339"/>
                    </a:lnTo>
                    <a:lnTo>
                      <a:pt x="419" y="339"/>
                    </a:lnTo>
                    <a:lnTo>
                      <a:pt x="419" y="336"/>
                    </a:lnTo>
                    <a:lnTo>
                      <a:pt x="419" y="336"/>
                    </a:lnTo>
                    <a:lnTo>
                      <a:pt x="419" y="334"/>
                    </a:lnTo>
                    <a:lnTo>
                      <a:pt x="419" y="334"/>
                    </a:lnTo>
                    <a:lnTo>
                      <a:pt x="419" y="334"/>
                    </a:lnTo>
                    <a:lnTo>
                      <a:pt x="419" y="332"/>
                    </a:lnTo>
                    <a:lnTo>
                      <a:pt x="419" y="332"/>
                    </a:lnTo>
                    <a:lnTo>
                      <a:pt x="422" y="332"/>
                    </a:lnTo>
                    <a:lnTo>
                      <a:pt x="422" y="332"/>
                    </a:lnTo>
                    <a:lnTo>
                      <a:pt x="422" y="332"/>
                    </a:lnTo>
                    <a:lnTo>
                      <a:pt x="422" y="329"/>
                    </a:lnTo>
                    <a:lnTo>
                      <a:pt x="422" y="329"/>
                    </a:lnTo>
                    <a:lnTo>
                      <a:pt x="422" y="327"/>
                    </a:lnTo>
                    <a:lnTo>
                      <a:pt x="422" y="327"/>
                    </a:lnTo>
                    <a:lnTo>
                      <a:pt x="422" y="325"/>
                    </a:lnTo>
                    <a:lnTo>
                      <a:pt x="422" y="325"/>
                    </a:lnTo>
                    <a:lnTo>
                      <a:pt x="422" y="325"/>
                    </a:lnTo>
                    <a:lnTo>
                      <a:pt x="422" y="325"/>
                    </a:lnTo>
                    <a:lnTo>
                      <a:pt x="422" y="322"/>
                    </a:lnTo>
                    <a:lnTo>
                      <a:pt x="422" y="322"/>
                    </a:lnTo>
                    <a:lnTo>
                      <a:pt x="422" y="320"/>
                    </a:lnTo>
                    <a:lnTo>
                      <a:pt x="422" y="320"/>
                    </a:lnTo>
                    <a:lnTo>
                      <a:pt x="422" y="317"/>
                    </a:lnTo>
                    <a:lnTo>
                      <a:pt x="422" y="317"/>
                    </a:lnTo>
                    <a:lnTo>
                      <a:pt x="422" y="315"/>
                    </a:lnTo>
                    <a:lnTo>
                      <a:pt x="422" y="315"/>
                    </a:lnTo>
                    <a:lnTo>
                      <a:pt x="422" y="317"/>
                    </a:lnTo>
                    <a:lnTo>
                      <a:pt x="419" y="317"/>
                    </a:lnTo>
                    <a:lnTo>
                      <a:pt x="419" y="317"/>
                    </a:lnTo>
                    <a:lnTo>
                      <a:pt x="419" y="317"/>
                    </a:lnTo>
                    <a:lnTo>
                      <a:pt x="419" y="317"/>
                    </a:lnTo>
                    <a:lnTo>
                      <a:pt x="417" y="317"/>
                    </a:lnTo>
                    <a:lnTo>
                      <a:pt x="417" y="317"/>
                    </a:lnTo>
                    <a:lnTo>
                      <a:pt x="417" y="317"/>
                    </a:lnTo>
                    <a:lnTo>
                      <a:pt x="415" y="317"/>
                    </a:lnTo>
                    <a:lnTo>
                      <a:pt x="415" y="315"/>
                    </a:lnTo>
                    <a:lnTo>
                      <a:pt x="415" y="315"/>
                    </a:lnTo>
                    <a:lnTo>
                      <a:pt x="415" y="315"/>
                    </a:lnTo>
                    <a:lnTo>
                      <a:pt x="415" y="313"/>
                    </a:lnTo>
                    <a:lnTo>
                      <a:pt x="415" y="313"/>
                    </a:lnTo>
                    <a:lnTo>
                      <a:pt x="415" y="313"/>
                    </a:lnTo>
                    <a:lnTo>
                      <a:pt x="415" y="313"/>
                    </a:lnTo>
                    <a:lnTo>
                      <a:pt x="415" y="310"/>
                    </a:lnTo>
                    <a:lnTo>
                      <a:pt x="415" y="310"/>
                    </a:lnTo>
                    <a:lnTo>
                      <a:pt x="412" y="310"/>
                    </a:lnTo>
                    <a:lnTo>
                      <a:pt x="412" y="308"/>
                    </a:lnTo>
                    <a:lnTo>
                      <a:pt x="412" y="308"/>
                    </a:lnTo>
                    <a:lnTo>
                      <a:pt x="412" y="308"/>
                    </a:lnTo>
                    <a:lnTo>
                      <a:pt x="412" y="306"/>
                    </a:lnTo>
                    <a:lnTo>
                      <a:pt x="412" y="306"/>
                    </a:lnTo>
                    <a:lnTo>
                      <a:pt x="412" y="306"/>
                    </a:lnTo>
                    <a:lnTo>
                      <a:pt x="410" y="306"/>
                    </a:lnTo>
                    <a:lnTo>
                      <a:pt x="410" y="306"/>
                    </a:lnTo>
                    <a:lnTo>
                      <a:pt x="410" y="303"/>
                    </a:lnTo>
                    <a:lnTo>
                      <a:pt x="408" y="303"/>
                    </a:lnTo>
                    <a:lnTo>
                      <a:pt x="408" y="303"/>
                    </a:lnTo>
                    <a:lnTo>
                      <a:pt x="408" y="303"/>
                    </a:lnTo>
                    <a:lnTo>
                      <a:pt x="408" y="303"/>
                    </a:lnTo>
                    <a:lnTo>
                      <a:pt x="408" y="303"/>
                    </a:lnTo>
                    <a:lnTo>
                      <a:pt x="405" y="303"/>
                    </a:lnTo>
                    <a:lnTo>
                      <a:pt x="405" y="301"/>
                    </a:lnTo>
                    <a:lnTo>
                      <a:pt x="405" y="301"/>
                    </a:lnTo>
                    <a:lnTo>
                      <a:pt x="405" y="301"/>
                    </a:lnTo>
                    <a:lnTo>
                      <a:pt x="403" y="301"/>
                    </a:lnTo>
                    <a:lnTo>
                      <a:pt x="403" y="298"/>
                    </a:lnTo>
                    <a:lnTo>
                      <a:pt x="403" y="298"/>
                    </a:lnTo>
                    <a:lnTo>
                      <a:pt x="403" y="298"/>
                    </a:lnTo>
                    <a:lnTo>
                      <a:pt x="403" y="296"/>
                    </a:lnTo>
                    <a:lnTo>
                      <a:pt x="403" y="296"/>
                    </a:lnTo>
                    <a:lnTo>
                      <a:pt x="403" y="296"/>
                    </a:lnTo>
                    <a:lnTo>
                      <a:pt x="400" y="296"/>
                    </a:lnTo>
                    <a:lnTo>
                      <a:pt x="400" y="294"/>
                    </a:lnTo>
                    <a:lnTo>
                      <a:pt x="400" y="294"/>
                    </a:lnTo>
                    <a:lnTo>
                      <a:pt x="400" y="294"/>
                    </a:lnTo>
                    <a:lnTo>
                      <a:pt x="400" y="296"/>
                    </a:lnTo>
                    <a:lnTo>
                      <a:pt x="398" y="296"/>
                    </a:lnTo>
                    <a:lnTo>
                      <a:pt x="398" y="296"/>
                    </a:lnTo>
                    <a:lnTo>
                      <a:pt x="396" y="296"/>
                    </a:lnTo>
                    <a:lnTo>
                      <a:pt x="396" y="296"/>
                    </a:lnTo>
                    <a:lnTo>
                      <a:pt x="396" y="296"/>
                    </a:lnTo>
                    <a:lnTo>
                      <a:pt x="396" y="296"/>
                    </a:lnTo>
                    <a:lnTo>
                      <a:pt x="393" y="296"/>
                    </a:lnTo>
                    <a:lnTo>
                      <a:pt x="393" y="298"/>
                    </a:lnTo>
                    <a:lnTo>
                      <a:pt x="393" y="298"/>
                    </a:lnTo>
                    <a:lnTo>
                      <a:pt x="393" y="298"/>
                    </a:lnTo>
                    <a:lnTo>
                      <a:pt x="391" y="298"/>
                    </a:lnTo>
                    <a:lnTo>
                      <a:pt x="391" y="298"/>
                    </a:lnTo>
                    <a:lnTo>
                      <a:pt x="391" y="298"/>
                    </a:lnTo>
                    <a:lnTo>
                      <a:pt x="389" y="298"/>
                    </a:lnTo>
                    <a:lnTo>
                      <a:pt x="389" y="298"/>
                    </a:lnTo>
                    <a:lnTo>
                      <a:pt x="389" y="301"/>
                    </a:lnTo>
                    <a:lnTo>
                      <a:pt x="389" y="301"/>
                    </a:lnTo>
                    <a:lnTo>
                      <a:pt x="386" y="301"/>
                    </a:lnTo>
                    <a:lnTo>
                      <a:pt x="386" y="301"/>
                    </a:lnTo>
                    <a:lnTo>
                      <a:pt x="386" y="298"/>
                    </a:lnTo>
                    <a:lnTo>
                      <a:pt x="386" y="298"/>
                    </a:lnTo>
                    <a:lnTo>
                      <a:pt x="384" y="298"/>
                    </a:lnTo>
                    <a:lnTo>
                      <a:pt x="384" y="298"/>
                    </a:lnTo>
                    <a:lnTo>
                      <a:pt x="382" y="298"/>
                    </a:lnTo>
                    <a:lnTo>
                      <a:pt x="382" y="298"/>
                    </a:lnTo>
                    <a:lnTo>
                      <a:pt x="382" y="298"/>
                    </a:lnTo>
                    <a:lnTo>
                      <a:pt x="379" y="298"/>
                    </a:lnTo>
                    <a:lnTo>
                      <a:pt x="379" y="298"/>
                    </a:lnTo>
                    <a:lnTo>
                      <a:pt x="379" y="298"/>
                    </a:lnTo>
                    <a:lnTo>
                      <a:pt x="377" y="298"/>
                    </a:lnTo>
                    <a:lnTo>
                      <a:pt x="377" y="298"/>
                    </a:lnTo>
                    <a:lnTo>
                      <a:pt x="374" y="298"/>
                    </a:lnTo>
                    <a:lnTo>
                      <a:pt x="374" y="298"/>
                    </a:lnTo>
                    <a:lnTo>
                      <a:pt x="374" y="298"/>
                    </a:lnTo>
                    <a:lnTo>
                      <a:pt x="372" y="298"/>
                    </a:lnTo>
                    <a:lnTo>
                      <a:pt x="372" y="298"/>
                    </a:lnTo>
                    <a:lnTo>
                      <a:pt x="372" y="298"/>
                    </a:lnTo>
                    <a:lnTo>
                      <a:pt x="370" y="298"/>
                    </a:lnTo>
                    <a:lnTo>
                      <a:pt x="370" y="298"/>
                    </a:lnTo>
                    <a:lnTo>
                      <a:pt x="370" y="298"/>
                    </a:lnTo>
                    <a:lnTo>
                      <a:pt x="367" y="298"/>
                    </a:lnTo>
                    <a:lnTo>
                      <a:pt x="367" y="298"/>
                    </a:lnTo>
                    <a:lnTo>
                      <a:pt x="367" y="298"/>
                    </a:lnTo>
                    <a:lnTo>
                      <a:pt x="365" y="298"/>
                    </a:lnTo>
                    <a:lnTo>
                      <a:pt x="365" y="298"/>
                    </a:lnTo>
                    <a:lnTo>
                      <a:pt x="363" y="298"/>
                    </a:lnTo>
                    <a:lnTo>
                      <a:pt x="363" y="298"/>
                    </a:lnTo>
                    <a:lnTo>
                      <a:pt x="363" y="298"/>
                    </a:lnTo>
                    <a:lnTo>
                      <a:pt x="360" y="298"/>
                    </a:lnTo>
                    <a:lnTo>
                      <a:pt x="360" y="298"/>
                    </a:lnTo>
                    <a:lnTo>
                      <a:pt x="360" y="298"/>
                    </a:lnTo>
                    <a:lnTo>
                      <a:pt x="360" y="298"/>
                    </a:lnTo>
                    <a:lnTo>
                      <a:pt x="358" y="298"/>
                    </a:lnTo>
                    <a:lnTo>
                      <a:pt x="358" y="298"/>
                    </a:lnTo>
                    <a:lnTo>
                      <a:pt x="355" y="298"/>
                    </a:lnTo>
                    <a:lnTo>
                      <a:pt x="355" y="298"/>
                    </a:lnTo>
                    <a:lnTo>
                      <a:pt x="355" y="298"/>
                    </a:lnTo>
                    <a:lnTo>
                      <a:pt x="353" y="298"/>
                    </a:lnTo>
                    <a:lnTo>
                      <a:pt x="353" y="298"/>
                    </a:lnTo>
                    <a:lnTo>
                      <a:pt x="353" y="298"/>
                    </a:lnTo>
                    <a:lnTo>
                      <a:pt x="353" y="301"/>
                    </a:lnTo>
                    <a:lnTo>
                      <a:pt x="351" y="301"/>
                    </a:lnTo>
                    <a:lnTo>
                      <a:pt x="351" y="301"/>
                    </a:lnTo>
                    <a:lnTo>
                      <a:pt x="348" y="301"/>
                    </a:lnTo>
                    <a:lnTo>
                      <a:pt x="348" y="301"/>
                    </a:lnTo>
                    <a:lnTo>
                      <a:pt x="348" y="301"/>
                    </a:lnTo>
                    <a:lnTo>
                      <a:pt x="346" y="301"/>
                    </a:lnTo>
                    <a:lnTo>
                      <a:pt x="346" y="301"/>
                    </a:lnTo>
                    <a:lnTo>
                      <a:pt x="346" y="301"/>
                    </a:lnTo>
                    <a:lnTo>
                      <a:pt x="346" y="301"/>
                    </a:lnTo>
                    <a:lnTo>
                      <a:pt x="344" y="301"/>
                    </a:lnTo>
                    <a:lnTo>
                      <a:pt x="344" y="301"/>
                    </a:lnTo>
                    <a:lnTo>
                      <a:pt x="341" y="301"/>
                    </a:lnTo>
                    <a:lnTo>
                      <a:pt x="341" y="301"/>
                    </a:lnTo>
                    <a:lnTo>
                      <a:pt x="341" y="301"/>
                    </a:lnTo>
                    <a:lnTo>
                      <a:pt x="339" y="301"/>
                    </a:lnTo>
                    <a:lnTo>
                      <a:pt x="339" y="303"/>
                    </a:lnTo>
                    <a:lnTo>
                      <a:pt x="339" y="303"/>
                    </a:lnTo>
                    <a:lnTo>
                      <a:pt x="339" y="303"/>
                    </a:lnTo>
                    <a:lnTo>
                      <a:pt x="337" y="303"/>
                    </a:lnTo>
                    <a:lnTo>
                      <a:pt x="337" y="303"/>
                    </a:lnTo>
                    <a:lnTo>
                      <a:pt x="334" y="303"/>
                    </a:lnTo>
                    <a:lnTo>
                      <a:pt x="334" y="303"/>
                    </a:lnTo>
                    <a:lnTo>
                      <a:pt x="334" y="303"/>
                    </a:lnTo>
                    <a:lnTo>
                      <a:pt x="334" y="301"/>
                    </a:lnTo>
                    <a:lnTo>
                      <a:pt x="332" y="301"/>
                    </a:lnTo>
                    <a:lnTo>
                      <a:pt x="332" y="301"/>
                    </a:lnTo>
                    <a:lnTo>
                      <a:pt x="332" y="301"/>
                    </a:lnTo>
                    <a:lnTo>
                      <a:pt x="332" y="298"/>
                    </a:lnTo>
                    <a:lnTo>
                      <a:pt x="329" y="298"/>
                    </a:lnTo>
                    <a:lnTo>
                      <a:pt x="329" y="298"/>
                    </a:lnTo>
                    <a:lnTo>
                      <a:pt x="329" y="298"/>
                    </a:lnTo>
                    <a:lnTo>
                      <a:pt x="329" y="296"/>
                    </a:lnTo>
                    <a:lnTo>
                      <a:pt x="329" y="296"/>
                    </a:lnTo>
                    <a:lnTo>
                      <a:pt x="329" y="296"/>
                    </a:lnTo>
                    <a:lnTo>
                      <a:pt x="327" y="296"/>
                    </a:lnTo>
                    <a:lnTo>
                      <a:pt x="327" y="294"/>
                    </a:lnTo>
                    <a:lnTo>
                      <a:pt x="327" y="294"/>
                    </a:lnTo>
                    <a:lnTo>
                      <a:pt x="327" y="294"/>
                    </a:lnTo>
                    <a:lnTo>
                      <a:pt x="327" y="294"/>
                    </a:lnTo>
                    <a:lnTo>
                      <a:pt x="325" y="294"/>
                    </a:lnTo>
                    <a:lnTo>
                      <a:pt x="325" y="294"/>
                    </a:lnTo>
                    <a:lnTo>
                      <a:pt x="325" y="294"/>
                    </a:lnTo>
                    <a:lnTo>
                      <a:pt x="325" y="291"/>
                    </a:lnTo>
                    <a:lnTo>
                      <a:pt x="322" y="291"/>
                    </a:lnTo>
                    <a:lnTo>
                      <a:pt x="322" y="291"/>
                    </a:lnTo>
                    <a:lnTo>
                      <a:pt x="322" y="291"/>
                    </a:lnTo>
                    <a:lnTo>
                      <a:pt x="322" y="289"/>
                    </a:lnTo>
                    <a:lnTo>
                      <a:pt x="322" y="289"/>
                    </a:lnTo>
                    <a:lnTo>
                      <a:pt x="322" y="289"/>
                    </a:lnTo>
                    <a:lnTo>
                      <a:pt x="320" y="289"/>
                    </a:lnTo>
                    <a:lnTo>
                      <a:pt x="320" y="287"/>
                    </a:lnTo>
                    <a:lnTo>
                      <a:pt x="320" y="287"/>
                    </a:lnTo>
                    <a:lnTo>
                      <a:pt x="320" y="287"/>
                    </a:lnTo>
                    <a:lnTo>
                      <a:pt x="320" y="287"/>
                    </a:lnTo>
                    <a:lnTo>
                      <a:pt x="318" y="287"/>
                    </a:lnTo>
                    <a:lnTo>
                      <a:pt x="318" y="284"/>
                    </a:lnTo>
                    <a:lnTo>
                      <a:pt x="318" y="284"/>
                    </a:lnTo>
                    <a:lnTo>
                      <a:pt x="318" y="284"/>
                    </a:lnTo>
                    <a:lnTo>
                      <a:pt x="315" y="284"/>
                    </a:lnTo>
                    <a:lnTo>
                      <a:pt x="315" y="284"/>
                    </a:lnTo>
                    <a:lnTo>
                      <a:pt x="315" y="284"/>
                    </a:lnTo>
                    <a:lnTo>
                      <a:pt x="315" y="282"/>
                    </a:lnTo>
                    <a:lnTo>
                      <a:pt x="315" y="282"/>
                    </a:lnTo>
                    <a:lnTo>
                      <a:pt x="315" y="279"/>
                    </a:lnTo>
                    <a:lnTo>
                      <a:pt x="315" y="279"/>
                    </a:lnTo>
                    <a:lnTo>
                      <a:pt x="313" y="279"/>
                    </a:lnTo>
                    <a:lnTo>
                      <a:pt x="313" y="279"/>
                    </a:lnTo>
                    <a:lnTo>
                      <a:pt x="313" y="279"/>
                    </a:lnTo>
                    <a:lnTo>
                      <a:pt x="313" y="279"/>
                    </a:lnTo>
                    <a:lnTo>
                      <a:pt x="313" y="277"/>
                    </a:lnTo>
                    <a:lnTo>
                      <a:pt x="313" y="277"/>
                    </a:lnTo>
                    <a:lnTo>
                      <a:pt x="310" y="277"/>
                    </a:lnTo>
                    <a:lnTo>
                      <a:pt x="310" y="275"/>
                    </a:lnTo>
                    <a:lnTo>
                      <a:pt x="310" y="275"/>
                    </a:lnTo>
                    <a:lnTo>
                      <a:pt x="310" y="275"/>
                    </a:lnTo>
                    <a:lnTo>
                      <a:pt x="313" y="275"/>
                    </a:lnTo>
                    <a:lnTo>
                      <a:pt x="313" y="272"/>
                    </a:lnTo>
                    <a:lnTo>
                      <a:pt x="313" y="272"/>
                    </a:lnTo>
                    <a:lnTo>
                      <a:pt x="313" y="272"/>
                    </a:lnTo>
                    <a:lnTo>
                      <a:pt x="313" y="272"/>
                    </a:lnTo>
                    <a:lnTo>
                      <a:pt x="315" y="272"/>
                    </a:lnTo>
                    <a:lnTo>
                      <a:pt x="315" y="272"/>
                    </a:lnTo>
                    <a:lnTo>
                      <a:pt x="315" y="272"/>
                    </a:lnTo>
                    <a:lnTo>
                      <a:pt x="318" y="272"/>
                    </a:lnTo>
                    <a:lnTo>
                      <a:pt x="318" y="272"/>
                    </a:lnTo>
                    <a:lnTo>
                      <a:pt x="318" y="270"/>
                    </a:lnTo>
                    <a:lnTo>
                      <a:pt x="320" y="270"/>
                    </a:lnTo>
                    <a:lnTo>
                      <a:pt x="320" y="270"/>
                    </a:lnTo>
                    <a:lnTo>
                      <a:pt x="320" y="270"/>
                    </a:lnTo>
                    <a:lnTo>
                      <a:pt x="320" y="272"/>
                    </a:lnTo>
                    <a:lnTo>
                      <a:pt x="322" y="272"/>
                    </a:lnTo>
                    <a:lnTo>
                      <a:pt x="322" y="270"/>
                    </a:lnTo>
                    <a:lnTo>
                      <a:pt x="322" y="270"/>
                    </a:lnTo>
                    <a:lnTo>
                      <a:pt x="322" y="270"/>
                    </a:lnTo>
                    <a:lnTo>
                      <a:pt x="322" y="270"/>
                    </a:lnTo>
                    <a:lnTo>
                      <a:pt x="322" y="268"/>
                    </a:lnTo>
                    <a:lnTo>
                      <a:pt x="325" y="268"/>
                    </a:lnTo>
                    <a:lnTo>
                      <a:pt x="325" y="268"/>
                    </a:lnTo>
                    <a:lnTo>
                      <a:pt x="327" y="268"/>
                    </a:lnTo>
                    <a:lnTo>
                      <a:pt x="327" y="268"/>
                    </a:lnTo>
                    <a:lnTo>
                      <a:pt x="327" y="265"/>
                    </a:lnTo>
                    <a:lnTo>
                      <a:pt x="327" y="265"/>
                    </a:lnTo>
                    <a:lnTo>
                      <a:pt x="327" y="265"/>
                    </a:lnTo>
                    <a:lnTo>
                      <a:pt x="327" y="265"/>
                    </a:lnTo>
                    <a:lnTo>
                      <a:pt x="325" y="265"/>
                    </a:lnTo>
                    <a:lnTo>
                      <a:pt x="325" y="265"/>
                    </a:lnTo>
                    <a:lnTo>
                      <a:pt x="322" y="265"/>
                    </a:lnTo>
                    <a:lnTo>
                      <a:pt x="322" y="263"/>
                    </a:lnTo>
                    <a:lnTo>
                      <a:pt x="322" y="263"/>
                    </a:lnTo>
                    <a:lnTo>
                      <a:pt x="322" y="263"/>
                    </a:lnTo>
                    <a:lnTo>
                      <a:pt x="320" y="263"/>
                    </a:lnTo>
                    <a:lnTo>
                      <a:pt x="320" y="263"/>
                    </a:lnTo>
                    <a:lnTo>
                      <a:pt x="320" y="263"/>
                    </a:lnTo>
                    <a:lnTo>
                      <a:pt x="320" y="263"/>
                    </a:lnTo>
                    <a:lnTo>
                      <a:pt x="320" y="263"/>
                    </a:lnTo>
                    <a:lnTo>
                      <a:pt x="320" y="261"/>
                    </a:lnTo>
                    <a:lnTo>
                      <a:pt x="318" y="261"/>
                    </a:lnTo>
                    <a:lnTo>
                      <a:pt x="318" y="261"/>
                    </a:lnTo>
                    <a:lnTo>
                      <a:pt x="318" y="258"/>
                    </a:lnTo>
                    <a:lnTo>
                      <a:pt x="318" y="258"/>
                    </a:lnTo>
                    <a:lnTo>
                      <a:pt x="320" y="258"/>
                    </a:lnTo>
                    <a:lnTo>
                      <a:pt x="320" y="256"/>
                    </a:lnTo>
                    <a:lnTo>
                      <a:pt x="320" y="256"/>
                    </a:lnTo>
                    <a:lnTo>
                      <a:pt x="318" y="256"/>
                    </a:lnTo>
                    <a:lnTo>
                      <a:pt x="318" y="256"/>
                    </a:lnTo>
                    <a:lnTo>
                      <a:pt x="318" y="256"/>
                    </a:lnTo>
                    <a:lnTo>
                      <a:pt x="315" y="256"/>
                    </a:lnTo>
                    <a:lnTo>
                      <a:pt x="315" y="256"/>
                    </a:lnTo>
                    <a:lnTo>
                      <a:pt x="315" y="256"/>
                    </a:lnTo>
                    <a:lnTo>
                      <a:pt x="315" y="256"/>
                    </a:lnTo>
                    <a:lnTo>
                      <a:pt x="315" y="253"/>
                    </a:lnTo>
                    <a:lnTo>
                      <a:pt x="313" y="253"/>
                    </a:lnTo>
                    <a:lnTo>
                      <a:pt x="313" y="253"/>
                    </a:lnTo>
                    <a:lnTo>
                      <a:pt x="313" y="253"/>
                    </a:lnTo>
                    <a:lnTo>
                      <a:pt x="313" y="253"/>
                    </a:lnTo>
                    <a:lnTo>
                      <a:pt x="313" y="253"/>
                    </a:lnTo>
                    <a:lnTo>
                      <a:pt x="313" y="251"/>
                    </a:lnTo>
                    <a:lnTo>
                      <a:pt x="310" y="251"/>
                    </a:lnTo>
                    <a:lnTo>
                      <a:pt x="310" y="251"/>
                    </a:lnTo>
                    <a:lnTo>
                      <a:pt x="310" y="249"/>
                    </a:lnTo>
                    <a:lnTo>
                      <a:pt x="310" y="249"/>
                    </a:lnTo>
                    <a:lnTo>
                      <a:pt x="310" y="249"/>
                    </a:lnTo>
                    <a:lnTo>
                      <a:pt x="310" y="246"/>
                    </a:lnTo>
                    <a:lnTo>
                      <a:pt x="310" y="246"/>
                    </a:lnTo>
                    <a:lnTo>
                      <a:pt x="310" y="244"/>
                    </a:lnTo>
                    <a:lnTo>
                      <a:pt x="308" y="244"/>
                    </a:lnTo>
                    <a:lnTo>
                      <a:pt x="308" y="244"/>
                    </a:lnTo>
                    <a:lnTo>
                      <a:pt x="308" y="244"/>
                    </a:lnTo>
                    <a:lnTo>
                      <a:pt x="310" y="244"/>
                    </a:lnTo>
                    <a:lnTo>
                      <a:pt x="310" y="242"/>
                    </a:lnTo>
                    <a:lnTo>
                      <a:pt x="310" y="242"/>
                    </a:lnTo>
                    <a:lnTo>
                      <a:pt x="310" y="242"/>
                    </a:lnTo>
                    <a:lnTo>
                      <a:pt x="313" y="242"/>
                    </a:lnTo>
                    <a:lnTo>
                      <a:pt x="313" y="239"/>
                    </a:lnTo>
                    <a:lnTo>
                      <a:pt x="313" y="239"/>
                    </a:lnTo>
                    <a:lnTo>
                      <a:pt x="313" y="237"/>
                    </a:lnTo>
                    <a:lnTo>
                      <a:pt x="310" y="237"/>
                    </a:lnTo>
                    <a:lnTo>
                      <a:pt x="310" y="237"/>
                    </a:lnTo>
                    <a:lnTo>
                      <a:pt x="310" y="237"/>
                    </a:lnTo>
                    <a:lnTo>
                      <a:pt x="310" y="234"/>
                    </a:lnTo>
                    <a:lnTo>
                      <a:pt x="310" y="234"/>
                    </a:lnTo>
                    <a:lnTo>
                      <a:pt x="313" y="234"/>
                    </a:lnTo>
                    <a:lnTo>
                      <a:pt x="313" y="234"/>
                    </a:lnTo>
                    <a:lnTo>
                      <a:pt x="313" y="234"/>
                    </a:lnTo>
                    <a:lnTo>
                      <a:pt x="313" y="234"/>
                    </a:lnTo>
                    <a:lnTo>
                      <a:pt x="313" y="234"/>
                    </a:lnTo>
                    <a:lnTo>
                      <a:pt x="315" y="234"/>
                    </a:lnTo>
                    <a:lnTo>
                      <a:pt x="315" y="234"/>
                    </a:lnTo>
                    <a:lnTo>
                      <a:pt x="315" y="234"/>
                    </a:lnTo>
                    <a:lnTo>
                      <a:pt x="315" y="232"/>
                    </a:lnTo>
                    <a:lnTo>
                      <a:pt x="318" y="232"/>
                    </a:lnTo>
                    <a:lnTo>
                      <a:pt x="318" y="232"/>
                    </a:lnTo>
                    <a:lnTo>
                      <a:pt x="318" y="232"/>
                    </a:lnTo>
                    <a:lnTo>
                      <a:pt x="318" y="230"/>
                    </a:lnTo>
                    <a:lnTo>
                      <a:pt x="320" y="230"/>
                    </a:lnTo>
                    <a:lnTo>
                      <a:pt x="320" y="230"/>
                    </a:lnTo>
                    <a:lnTo>
                      <a:pt x="320" y="227"/>
                    </a:lnTo>
                    <a:lnTo>
                      <a:pt x="320" y="227"/>
                    </a:lnTo>
                    <a:lnTo>
                      <a:pt x="320" y="227"/>
                    </a:lnTo>
                    <a:lnTo>
                      <a:pt x="320" y="227"/>
                    </a:lnTo>
                    <a:lnTo>
                      <a:pt x="320" y="225"/>
                    </a:lnTo>
                    <a:lnTo>
                      <a:pt x="320" y="225"/>
                    </a:lnTo>
                    <a:lnTo>
                      <a:pt x="322" y="225"/>
                    </a:lnTo>
                    <a:lnTo>
                      <a:pt x="322" y="225"/>
                    </a:lnTo>
                    <a:lnTo>
                      <a:pt x="322" y="225"/>
                    </a:lnTo>
                    <a:lnTo>
                      <a:pt x="322" y="225"/>
                    </a:lnTo>
                    <a:lnTo>
                      <a:pt x="322" y="225"/>
                    </a:lnTo>
                    <a:lnTo>
                      <a:pt x="322" y="225"/>
                    </a:lnTo>
                    <a:lnTo>
                      <a:pt x="322" y="223"/>
                    </a:lnTo>
                    <a:lnTo>
                      <a:pt x="325" y="223"/>
                    </a:lnTo>
                    <a:lnTo>
                      <a:pt x="325" y="223"/>
                    </a:lnTo>
                    <a:lnTo>
                      <a:pt x="325" y="223"/>
                    </a:lnTo>
                    <a:lnTo>
                      <a:pt x="325" y="220"/>
                    </a:lnTo>
                    <a:lnTo>
                      <a:pt x="327" y="220"/>
                    </a:lnTo>
                    <a:lnTo>
                      <a:pt x="327" y="220"/>
                    </a:lnTo>
                    <a:lnTo>
                      <a:pt x="325" y="220"/>
                    </a:lnTo>
                    <a:lnTo>
                      <a:pt x="325" y="220"/>
                    </a:lnTo>
                    <a:lnTo>
                      <a:pt x="322" y="220"/>
                    </a:lnTo>
                    <a:lnTo>
                      <a:pt x="322" y="220"/>
                    </a:lnTo>
                    <a:lnTo>
                      <a:pt x="322" y="220"/>
                    </a:lnTo>
                    <a:lnTo>
                      <a:pt x="320" y="220"/>
                    </a:lnTo>
                    <a:lnTo>
                      <a:pt x="320" y="220"/>
                    </a:lnTo>
                    <a:lnTo>
                      <a:pt x="320" y="220"/>
                    </a:lnTo>
                    <a:lnTo>
                      <a:pt x="320" y="223"/>
                    </a:lnTo>
                    <a:lnTo>
                      <a:pt x="320" y="223"/>
                    </a:lnTo>
                    <a:lnTo>
                      <a:pt x="320" y="223"/>
                    </a:lnTo>
                    <a:lnTo>
                      <a:pt x="318" y="223"/>
                    </a:lnTo>
                    <a:lnTo>
                      <a:pt x="318" y="225"/>
                    </a:lnTo>
                    <a:lnTo>
                      <a:pt x="318" y="225"/>
                    </a:lnTo>
                    <a:lnTo>
                      <a:pt x="318" y="225"/>
                    </a:lnTo>
                    <a:lnTo>
                      <a:pt x="318" y="225"/>
                    </a:lnTo>
                    <a:lnTo>
                      <a:pt x="318" y="225"/>
                    </a:lnTo>
                    <a:lnTo>
                      <a:pt x="318" y="227"/>
                    </a:lnTo>
                    <a:lnTo>
                      <a:pt x="318" y="227"/>
                    </a:lnTo>
                    <a:lnTo>
                      <a:pt x="315" y="227"/>
                    </a:lnTo>
                    <a:lnTo>
                      <a:pt x="315" y="227"/>
                    </a:lnTo>
                    <a:lnTo>
                      <a:pt x="315" y="227"/>
                    </a:lnTo>
                    <a:lnTo>
                      <a:pt x="313" y="227"/>
                    </a:lnTo>
                    <a:lnTo>
                      <a:pt x="313" y="227"/>
                    </a:lnTo>
                    <a:lnTo>
                      <a:pt x="313" y="227"/>
                    </a:lnTo>
                    <a:lnTo>
                      <a:pt x="310" y="227"/>
                    </a:lnTo>
                    <a:lnTo>
                      <a:pt x="310" y="227"/>
                    </a:lnTo>
                    <a:lnTo>
                      <a:pt x="308" y="227"/>
                    </a:lnTo>
                    <a:lnTo>
                      <a:pt x="308" y="225"/>
                    </a:lnTo>
                    <a:lnTo>
                      <a:pt x="308" y="225"/>
                    </a:lnTo>
                    <a:lnTo>
                      <a:pt x="308" y="225"/>
                    </a:lnTo>
                    <a:lnTo>
                      <a:pt x="308" y="225"/>
                    </a:lnTo>
                    <a:lnTo>
                      <a:pt x="308" y="223"/>
                    </a:lnTo>
                    <a:lnTo>
                      <a:pt x="308" y="223"/>
                    </a:lnTo>
                    <a:lnTo>
                      <a:pt x="308" y="220"/>
                    </a:lnTo>
                    <a:lnTo>
                      <a:pt x="308" y="220"/>
                    </a:lnTo>
                    <a:lnTo>
                      <a:pt x="310" y="220"/>
                    </a:lnTo>
                    <a:lnTo>
                      <a:pt x="310" y="220"/>
                    </a:lnTo>
                    <a:lnTo>
                      <a:pt x="308" y="220"/>
                    </a:lnTo>
                    <a:lnTo>
                      <a:pt x="308" y="220"/>
                    </a:lnTo>
                    <a:lnTo>
                      <a:pt x="308" y="220"/>
                    </a:lnTo>
                    <a:lnTo>
                      <a:pt x="306" y="220"/>
                    </a:lnTo>
                    <a:lnTo>
                      <a:pt x="306" y="220"/>
                    </a:lnTo>
                    <a:lnTo>
                      <a:pt x="306" y="220"/>
                    </a:lnTo>
                    <a:lnTo>
                      <a:pt x="306" y="220"/>
                    </a:lnTo>
                    <a:lnTo>
                      <a:pt x="306" y="223"/>
                    </a:lnTo>
                    <a:lnTo>
                      <a:pt x="308" y="223"/>
                    </a:lnTo>
                    <a:lnTo>
                      <a:pt x="308" y="223"/>
                    </a:lnTo>
                    <a:lnTo>
                      <a:pt x="306" y="223"/>
                    </a:lnTo>
                    <a:lnTo>
                      <a:pt x="306" y="225"/>
                    </a:lnTo>
                    <a:lnTo>
                      <a:pt x="306" y="225"/>
                    </a:lnTo>
                    <a:lnTo>
                      <a:pt x="306" y="225"/>
                    </a:lnTo>
                    <a:lnTo>
                      <a:pt x="306" y="225"/>
                    </a:lnTo>
                    <a:lnTo>
                      <a:pt x="303" y="225"/>
                    </a:lnTo>
                    <a:lnTo>
                      <a:pt x="303" y="225"/>
                    </a:lnTo>
                    <a:lnTo>
                      <a:pt x="301" y="225"/>
                    </a:lnTo>
                    <a:lnTo>
                      <a:pt x="301" y="225"/>
                    </a:lnTo>
                    <a:lnTo>
                      <a:pt x="301" y="225"/>
                    </a:lnTo>
                    <a:lnTo>
                      <a:pt x="301" y="225"/>
                    </a:lnTo>
                    <a:lnTo>
                      <a:pt x="301" y="225"/>
                    </a:lnTo>
                    <a:lnTo>
                      <a:pt x="301" y="225"/>
                    </a:lnTo>
                    <a:lnTo>
                      <a:pt x="301" y="227"/>
                    </a:lnTo>
                    <a:lnTo>
                      <a:pt x="299" y="227"/>
                    </a:lnTo>
                    <a:lnTo>
                      <a:pt x="299" y="225"/>
                    </a:lnTo>
                    <a:lnTo>
                      <a:pt x="299" y="225"/>
                    </a:lnTo>
                    <a:lnTo>
                      <a:pt x="299" y="225"/>
                    </a:lnTo>
                    <a:lnTo>
                      <a:pt x="299" y="225"/>
                    </a:lnTo>
                    <a:lnTo>
                      <a:pt x="299" y="223"/>
                    </a:lnTo>
                    <a:lnTo>
                      <a:pt x="299" y="223"/>
                    </a:lnTo>
                    <a:lnTo>
                      <a:pt x="296" y="223"/>
                    </a:lnTo>
                    <a:lnTo>
                      <a:pt x="296" y="223"/>
                    </a:lnTo>
                    <a:lnTo>
                      <a:pt x="296" y="223"/>
                    </a:lnTo>
                    <a:lnTo>
                      <a:pt x="294" y="223"/>
                    </a:lnTo>
                    <a:lnTo>
                      <a:pt x="294" y="223"/>
                    </a:lnTo>
                    <a:lnTo>
                      <a:pt x="294" y="223"/>
                    </a:lnTo>
                    <a:lnTo>
                      <a:pt x="294" y="225"/>
                    </a:lnTo>
                    <a:lnTo>
                      <a:pt x="294" y="225"/>
                    </a:lnTo>
                    <a:lnTo>
                      <a:pt x="292" y="225"/>
                    </a:lnTo>
                    <a:lnTo>
                      <a:pt x="292" y="225"/>
                    </a:lnTo>
                    <a:lnTo>
                      <a:pt x="292" y="225"/>
                    </a:lnTo>
                    <a:lnTo>
                      <a:pt x="292" y="225"/>
                    </a:lnTo>
                    <a:lnTo>
                      <a:pt x="292" y="227"/>
                    </a:lnTo>
                    <a:lnTo>
                      <a:pt x="292" y="227"/>
                    </a:lnTo>
                    <a:lnTo>
                      <a:pt x="292" y="227"/>
                    </a:lnTo>
                    <a:lnTo>
                      <a:pt x="294" y="227"/>
                    </a:lnTo>
                    <a:lnTo>
                      <a:pt x="294" y="230"/>
                    </a:lnTo>
                    <a:lnTo>
                      <a:pt x="294" y="230"/>
                    </a:lnTo>
                    <a:lnTo>
                      <a:pt x="294" y="230"/>
                    </a:lnTo>
                    <a:lnTo>
                      <a:pt x="296" y="230"/>
                    </a:lnTo>
                    <a:lnTo>
                      <a:pt x="296" y="230"/>
                    </a:lnTo>
                    <a:lnTo>
                      <a:pt x="296" y="230"/>
                    </a:lnTo>
                    <a:lnTo>
                      <a:pt x="296" y="227"/>
                    </a:lnTo>
                    <a:lnTo>
                      <a:pt x="299" y="227"/>
                    </a:lnTo>
                    <a:lnTo>
                      <a:pt x="299" y="227"/>
                    </a:lnTo>
                    <a:lnTo>
                      <a:pt x="301" y="227"/>
                    </a:lnTo>
                    <a:lnTo>
                      <a:pt x="301" y="230"/>
                    </a:lnTo>
                    <a:lnTo>
                      <a:pt x="301" y="230"/>
                    </a:lnTo>
                    <a:lnTo>
                      <a:pt x="301" y="230"/>
                    </a:lnTo>
                    <a:lnTo>
                      <a:pt x="301" y="230"/>
                    </a:lnTo>
                    <a:lnTo>
                      <a:pt x="303" y="230"/>
                    </a:lnTo>
                    <a:lnTo>
                      <a:pt x="303" y="230"/>
                    </a:lnTo>
                    <a:lnTo>
                      <a:pt x="306" y="230"/>
                    </a:lnTo>
                    <a:lnTo>
                      <a:pt x="306" y="230"/>
                    </a:lnTo>
                    <a:lnTo>
                      <a:pt x="306" y="230"/>
                    </a:lnTo>
                    <a:lnTo>
                      <a:pt x="308" y="230"/>
                    </a:lnTo>
                    <a:lnTo>
                      <a:pt x="308" y="230"/>
                    </a:lnTo>
                    <a:lnTo>
                      <a:pt x="308" y="232"/>
                    </a:lnTo>
                    <a:lnTo>
                      <a:pt x="308" y="232"/>
                    </a:lnTo>
                    <a:lnTo>
                      <a:pt x="308" y="234"/>
                    </a:lnTo>
                    <a:lnTo>
                      <a:pt x="308" y="234"/>
                    </a:lnTo>
                    <a:lnTo>
                      <a:pt x="308" y="234"/>
                    </a:lnTo>
                    <a:lnTo>
                      <a:pt x="308" y="234"/>
                    </a:lnTo>
                    <a:lnTo>
                      <a:pt x="306" y="234"/>
                    </a:lnTo>
                    <a:lnTo>
                      <a:pt x="306" y="234"/>
                    </a:lnTo>
                    <a:lnTo>
                      <a:pt x="306" y="234"/>
                    </a:lnTo>
                    <a:lnTo>
                      <a:pt x="306" y="237"/>
                    </a:lnTo>
                    <a:lnTo>
                      <a:pt x="303" y="237"/>
                    </a:lnTo>
                    <a:lnTo>
                      <a:pt x="303" y="234"/>
                    </a:lnTo>
                    <a:lnTo>
                      <a:pt x="303" y="234"/>
                    </a:lnTo>
                    <a:lnTo>
                      <a:pt x="301" y="234"/>
                    </a:lnTo>
                    <a:lnTo>
                      <a:pt x="301" y="234"/>
                    </a:lnTo>
                    <a:lnTo>
                      <a:pt x="301" y="234"/>
                    </a:lnTo>
                    <a:lnTo>
                      <a:pt x="301" y="234"/>
                    </a:lnTo>
                    <a:lnTo>
                      <a:pt x="299" y="234"/>
                    </a:lnTo>
                    <a:lnTo>
                      <a:pt x="299" y="234"/>
                    </a:lnTo>
                    <a:lnTo>
                      <a:pt x="299" y="234"/>
                    </a:lnTo>
                    <a:lnTo>
                      <a:pt x="296" y="234"/>
                    </a:lnTo>
                    <a:lnTo>
                      <a:pt x="296" y="234"/>
                    </a:lnTo>
                    <a:lnTo>
                      <a:pt x="296" y="234"/>
                    </a:lnTo>
                    <a:lnTo>
                      <a:pt x="296" y="234"/>
                    </a:lnTo>
                    <a:lnTo>
                      <a:pt x="294" y="234"/>
                    </a:lnTo>
                    <a:lnTo>
                      <a:pt x="294" y="234"/>
                    </a:lnTo>
                    <a:lnTo>
                      <a:pt x="294" y="234"/>
                    </a:lnTo>
                    <a:lnTo>
                      <a:pt x="292" y="234"/>
                    </a:lnTo>
                    <a:lnTo>
                      <a:pt x="292" y="234"/>
                    </a:lnTo>
                    <a:lnTo>
                      <a:pt x="292" y="234"/>
                    </a:lnTo>
                    <a:lnTo>
                      <a:pt x="289" y="234"/>
                    </a:lnTo>
                    <a:lnTo>
                      <a:pt x="289" y="237"/>
                    </a:lnTo>
                    <a:lnTo>
                      <a:pt x="289" y="237"/>
                    </a:lnTo>
                    <a:lnTo>
                      <a:pt x="289" y="237"/>
                    </a:lnTo>
                    <a:lnTo>
                      <a:pt x="287" y="237"/>
                    </a:lnTo>
                    <a:lnTo>
                      <a:pt x="287" y="234"/>
                    </a:lnTo>
                    <a:lnTo>
                      <a:pt x="287" y="234"/>
                    </a:lnTo>
                    <a:lnTo>
                      <a:pt x="287" y="234"/>
                    </a:lnTo>
                    <a:lnTo>
                      <a:pt x="287" y="234"/>
                    </a:lnTo>
                    <a:lnTo>
                      <a:pt x="287" y="232"/>
                    </a:lnTo>
                    <a:lnTo>
                      <a:pt x="287" y="232"/>
                    </a:lnTo>
                    <a:lnTo>
                      <a:pt x="287" y="232"/>
                    </a:lnTo>
                    <a:lnTo>
                      <a:pt x="284" y="232"/>
                    </a:lnTo>
                    <a:lnTo>
                      <a:pt x="284" y="230"/>
                    </a:lnTo>
                    <a:lnTo>
                      <a:pt x="284" y="230"/>
                    </a:lnTo>
                    <a:lnTo>
                      <a:pt x="282" y="230"/>
                    </a:lnTo>
                    <a:lnTo>
                      <a:pt x="282" y="230"/>
                    </a:lnTo>
                    <a:lnTo>
                      <a:pt x="282" y="230"/>
                    </a:lnTo>
                    <a:lnTo>
                      <a:pt x="280" y="230"/>
                    </a:lnTo>
                    <a:lnTo>
                      <a:pt x="280" y="232"/>
                    </a:lnTo>
                    <a:lnTo>
                      <a:pt x="282" y="232"/>
                    </a:lnTo>
                    <a:lnTo>
                      <a:pt x="282" y="232"/>
                    </a:lnTo>
                    <a:lnTo>
                      <a:pt x="282" y="232"/>
                    </a:lnTo>
                    <a:lnTo>
                      <a:pt x="282" y="234"/>
                    </a:lnTo>
                    <a:lnTo>
                      <a:pt x="282" y="234"/>
                    </a:lnTo>
                    <a:lnTo>
                      <a:pt x="282" y="234"/>
                    </a:lnTo>
                    <a:lnTo>
                      <a:pt x="282" y="234"/>
                    </a:lnTo>
                    <a:lnTo>
                      <a:pt x="282" y="237"/>
                    </a:lnTo>
                    <a:lnTo>
                      <a:pt x="282" y="237"/>
                    </a:lnTo>
                    <a:lnTo>
                      <a:pt x="282" y="237"/>
                    </a:lnTo>
                    <a:lnTo>
                      <a:pt x="282" y="237"/>
                    </a:lnTo>
                    <a:lnTo>
                      <a:pt x="282" y="239"/>
                    </a:lnTo>
                    <a:lnTo>
                      <a:pt x="282" y="239"/>
                    </a:lnTo>
                    <a:lnTo>
                      <a:pt x="282" y="239"/>
                    </a:lnTo>
                    <a:lnTo>
                      <a:pt x="282" y="242"/>
                    </a:lnTo>
                    <a:lnTo>
                      <a:pt x="282" y="242"/>
                    </a:lnTo>
                    <a:lnTo>
                      <a:pt x="282" y="242"/>
                    </a:lnTo>
                    <a:lnTo>
                      <a:pt x="282" y="244"/>
                    </a:lnTo>
                    <a:lnTo>
                      <a:pt x="282" y="244"/>
                    </a:lnTo>
                    <a:lnTo>
                      <a:pt x="280" y="244"/>
                    </a:lnTo>
                    <a:lnTo>
                      <a:pt x="280" y="244"/>
                    </a:lnTo>
                    <a:lnTo>
                      <a:pt x="280" y="244"/>
                    </a:lnTo>
                    <a:lnTo>
                      <a:pt x="277" y="244"/>
                    </a:lnTo>
                    <a:lnTo>
                      <a:pt x="277" y="244"/>
                    </a:lnTo>
                    <a:lnTo>
                      <a:pt x="277" y="244"/>
                    </a:lnTo>
                    <a:lnTo>
                      <a:pt x="275" y="244"/>
                    </a:lnTo>
                    <a:lnTo>
                      <a:pt x="275" y="244"/>
                    </a:lnTo>
                    <a:lnTo>
                      <a:pt x="275" y="244"/>
                    </a:lnTo>
                    <a:lnTo>
                      <a:pt x="275" y="244"/>
                    </a:lnTo>
                    <a:lnTo>
                      <a:pt x="275" y="242"/>
                    </a:lnTo>
                    <a:lnTo>
                      <a:pt x="275" y="242"/>
                    </a:lnTo>
                    <a:lnTo>
                      <a:pt x="275" y="242"/>
                    </a:lnTo>
                    <a:lnTo>
                      <a:pt x="275" y="239"/>
                    </a:lnTo>
                    <a:lnTo>
                      <a:pt x="277" y="239"/>
                    </a:lnTo>
                    <a:lnTo>
                      <a:pt x="277" y="239"/>
                    </a:lnTo>
                    <a:lnTo>
                      <a:pt x="277" y="239"/>
                    </a:lnTo>
                    <a:lnTo>
                      <a:pt x="277" y="239"/>
                    </a:lnTo>
                    <a:lnTo>
                      <a:pt x="275" y="239"/>
                    </a:lnTo>
                    <a:lnTo>
                      <a:pt x="275" y="239"/>
                    </a:lnTo>
                    <a:lnTo>
                      <a:pt x="275" y="239"/>
                    </a:lnTo>
                    <a:lnTo>
                      <a:pt x="275" y="239"/>
                    </a:lnTo>
                    <a:lnTo>
                      <a:pt x="273" y="239"/>
                    </a:lnTo>
                    <a:lnTo>
                      <a:pt x="273" y="239"/>
                    </a:lnTo>
                    <a:lnTo>
                      <a:pt x="273" y="239"/>
                    </a:lnTo>
                    <a:lnTo>
                      <a:pt x="270" y="239"/>
                    </a:lnTo>
                    <a:lnTo>
                      <a:pt x="270" y="239"/>
                    </a:lnTo>
                    <a:lnTo>
                      <a:pt x="268" y="239"/>
                    </a:lnTo>
                    <a:lnTo>
                      <a:pt x="268" y="239"/>
                    </a:lnTo>
                    <a:lnTo>
                      <a:pt x="268" y="242"/>
                    </a:lnTo>
                    <a:lnTo>
                      <a:pt x="268" y="242"/>
                    </a:lnTo>
                    <a:lnTo>
                      <a:pt x="266" y="242"/>
                    </a:lnTo>
                    <a:lnTo>
                      <a:pt x="266" y="242"/>
                    </a:lnTo>
                    <a:lnTo>
                      <a:pt x="266" y="242"/>
                    </a:lnTo>
                    <a:lnTo>
                      <a:pt x="266" y="242"/>
                    </a:lnTo>
                    <a:lnTo>
                      <a:pt x="266" y="244"/>
                    </a:lnTo>
                    <a:lnTo>
                      <a:pt x="263" y="244"/>
                    </a:lnTo>
                    <a:lnTo>
                      <a:pt x="263" y="244"/>
                    </a:lnTo>
                    <a:lnTo>
                      <a:pt x="263" y="244"/>
                    </a:lnTo>
                    <a:lnTo>
                      <a:pt x="263" y="244"/>
                    </a:lnTo>
                    <a:lnTo>
                      <a:pt x="263" y="246"/>
                    </a:lnTo>
                    <a:lnTo>
                      <a:pt x="263" y="246"/>
                    </a:lnTo>
                    <a:lnTo>
                      <a:pt x="263" y="249"/>
                    </a:lnTo>
                    <a:lnTo>
                      <a:pt x="261" y="249"/>
                    </a:lnTo>
                    <a:lnTo>
                      <a:pt x="261" y="249"/>
                    </a:lnTo>
                    <a:lnTo>
                      <a:pt x="261" y="249"/>
                    </a:lnTo>
                    <a:lnTo>
                      <a:pt x="261" y="249"/>
                    </a:lnTo>
                    <a:lnTo>
                      <a:pt x="258" y="249"/>
                    </a:lnTo>
                    <a:lnTo>
                      <a:pt x="258" y="249"/>
                    </a:lnTo>
                    <a:lnTo>
                      <a:pt x="258" y="251"/>
                    </a:lnTo>
                    <a:lnTo>
                      <a:pt x="256" y="251"/>
                    </a:lnTo>
                    <a:lnTo>
                      <a:pt x="256" y="251"/>
                    </a:lnTo>
                    <a:lnTo>
                      <a:pt x="256" y="251"/>
                    </a:lnTo>
                    <a:lnTo>
                      <a:pt x="254" y="251"/>
                    </a:lnTo>
                    <a:lnTo>
                      <a:pt x="254" y="251"/>
                    </a:lnTo>
                    <a:lnTo>
                      <a:pt x="254" y="251"/>
                    </a:lnTo>
                    <a:lnTo>
                      <a:pt x="254" y="251"/>
                    </a:lnTo>
                    <a:lnTo>
                      <a:pt x="251" y="251"/>
                    </a:lnTo>
                    <a:lnTo>
                      <a:pt x="251" y="251"/>
                    </a:lnTo>
                    <a:lnTo>
                      <a:pt x="251" y="253"/>
                    </a:lnTo>
                    <a:lnTo>
                      <a:pt x="249" y="253"/>
                    </a:lnTo>
                    <a:lnTo>
                      <a:pt x="249" y="253"/>
                    </a:lnTo>
                    <a:lnTo>
                      <a:pt x="249" y="253"/>
                    </a:lnTo>
                    <a:lnTo>
                      <a:pt x="247" y="253"/>
                    </a:lnTo>
                    <a:lnTo>
                      <a:pt x="247" y="253"/>
                    </a:lnTo>
                    <a:lnTo>
                      <a:pt x="247" y="253"/>
                    </a:lnTo>
                    <a:lnTo>
                      <a:pt x="247" y="253"/>
                    </a:lnTo>
                    <a:lnTo>
                      <a:pt x="244" y="253"/>
                    </a:lnTo>
                    <a:lnTo>
                      <a:pt x="244" y="253"/>
                    </a:lnTo>
                    <a:lnTo>
                      <a:pt x="242" y="253"/>
                    </a:lnTo>
                    <a:lnTo>
                      <a:pt x="242" y="253"/>
                    </a:lnTo>
                    <a:lnTo>
                      <a:pt x="242" y="253"/>
                    </a:lnTo>
                    <a:lnTo>
                      <a:pt x="242" y="253"/>
                    </a:lnTo>
                    <a:lnTo>
                      <a:pt x="239" y="253"/>
                    </a:lnTo>
                    <a:lnTo>
                      <a:pt x="239" y="253"/>
                    </a:lnTo>
                    <a:lnTo>
                      <a:pt x="239" y="253"/>
                    </a:lnTo>
                    <a:lnTo>
                      <a:pt x="239" y="256"/>
                    </a:lnTo>
                    <a:lnTo>
                      <a:pt x="237" y="256"/>
                    </a:lnTo>
                    <a:lnTo>
                      <a:pt x="237" y="256"/>
                    </a:lnTo>
                    <a:lnTo>
                      <a:pt x="235" y="256"/>
                    </a:lnTo>
                    <a:lnTo>
                      <a:pt x="235" y="256"/>
                    </a:lnTo>
                    <a:lnTo>
                      <a:pt x="235" y="256"/>
                    </a:lnTo>
                    <a:lnTo>
                      <a:pt x="235" y="256"/>
                    </a:lnTo>
                    <a:lnTo>
                      <a:pt x="232" y="256"/>
                    </a:lnTo>
                    <a:lnTo>
                      <a:pt x="232" y="256"/>
                    </a:lnTo>
                    <a:lnTo>
                      <a:pt x="232" y="256"/>
                    </a:lnTo>
                    <a:lnTo>
                      <a:pt x="230" y="256"/>
                    </a:lnTo>
                    <a:lnTo>
                      <a:pt x="230" y="258"/>
                    </a:lnTo>
                    <a:lnTo>
                      <a:pt x="230" y="258"/>
                    </a:lnTo>
                    <a:lnTo>
                      <a:pt x="228" y="258"/>
                    </a:lnTo>
                    <a:lnTo>
                      <a:pt x="228" y="258"/>
                    </a:lnTo>
                    <a:lnTo>
                      <a:pt x="228" y="258"/>
                    </a:lnTo>
                    <a:lnTo>
                      <a:pt x="228" y="258"/>
                    </a:lnTo>
                    <a:lnTo>
                      <a:pt x="225" y="258"/>
                    </a:lnTo>
                    <a:lnTo>
                      <a:pt x="225" y="258"/>
                    </a:lnTo>
                    <a:lnTo>
                      <a:pt x="223" y="258"/>
                    </a:lnTo>
                    <a:lnTo>
                      <a:pt x="223" y="258"/>
                    </a:lnTo>
                    <a:lnTo>
                      <a:pt x="223" y="258"/>
                    </a:lnTo>
                    <a:lnTo>
                      <a:pt x="223" y="261"/>
                    </a:lnTo>
                    <a:lnTo>
                      <a:pt x="221" y="261"/>
                    </a:lnTo>
                    <a:lnTo>
                      <a:pt x="221" y="261"/>
                    </a:lnTo>
                    <a:lnTo>
                      <a:pt x="221" y="261"/>
                    </a:lnTo>
                    <a:lnTo>
                      <a:pt x="218" y="261"/>
                    </a:lnTo>
                    <a:lnTo>
                      <a:pt x="218" y="261"/>
                    </a:lnTo>
                    <a:lnTo>
                      <a:pt x="218" y="261"/>
                    </a:lnTo>
                    <a:lnTo>
                      <a:pt x="216" y="261"/>
                    </a:lnTo>
                    <a:lnTo>
                      <a:pt x="216" y="261"/>
                    </a:lnTo>
                    <a:lnTo>
                      <a:pt x="216" y="261"/>
                    </a:lnTo>
                    <a:lnTo>
                      <a:pt x="216" y="263"/>
                    </a:lnTo>
                    <a:lnTo>
                      <a:pt x="213" y="263"/>
                    </a:lnTo>
                    <a:lnTo>
                      <a:pt x="213" y="263"/>
                    </a:lnTo>
                    <a:lnTo>
                      <a:pt x="213" y="263"/>
                    </a:lnTo>
                    <a:lnTo>
                      <a:pt x="211" y="263"/>
                    </a:lnTo>
                    <a:lnTo>
                      <a:pt x="211" y="263"/>
                    </a:lnTo>
                    <a:lnTo>
                      <a:pt x="209" y="263"/>
                    </a:lnTo>
                    <a:lnTo>
                      <a:pt x="209" y="263"/>
                    </a:lnTo>
                    <a:lnTo>
                      <a:pt x="209" y="263"/>
                    </a:lnTo>
                    <a:lnTo>
                      <a:pt x="209" y="263"/>
                    </a:lnTo>
                    <a:lnTo>
                      <a:pt x="209" y="263"/>
                    </a:lnTo>
                    <a:lnTo>
                      <a:pt x="206" y="263"/>
                    </a:lnTo>
                    <a:lnTo>
                      <a:pt x="206" y="263"/>
                    </a:lnTo>
                    <a:lnTo>
                      <a:pt x="206" y="263"/>
                    </a:lnTo>
                    <a:lnTo>
                      <a:pt x="206" y="265"/>
                    </a:lnTo>
                    <a:lnTo>
                      <a:pt x="206" y="265"/>
                    </a:lnTo>
                    <a:lnTo>
                      <a:pt x="206" y="268"/>
                    </a:lnTo>
                    <a:lnTo>
                      <a:pt x="206" y="268"/>
                    </a:lnTo>
                    <a:lnTo>
                      <a:pt x="206" y="270"/>
                    </a:lnTo>
                    <a:lnTo>
                      <a:pt x="206" y="270"/>
                    </a:lnTo>
                    <a:lnTo>
                      <a:pt x="206" y="272"/>
                    </a:lnTo>
                    <a:lnTo>
                      <a:pt x="206" y="272"/>
                    </a:lnTo>
                    <a:lnTo>
                      <a:pt x="206" y="275"/>
                    </a:lnTo>
                    <a:lnTo>
                      <a:pt x="206" y="275"/>
                    </a:lnTo>
                    <a:lnTo>
                      <a:pt x="206" y="275"/>
                    </a:lnTo>
                    <a:lnTo>
                      <a:pt x="206" y="277"/>
                    </a:lnTo>
                    <a:lnTo>
                      <a:pt x="206" y="277"/>
                    </a:lnTo>
                    <a:lnTo>
                      <a:pt x="206" y="279"/>
                    </a:lnTo>
                    <a:lnTo>
                      <a:pt x="206" y="279"/>
                    </a:lnTo>
                    <a:lnTo>
                      <a:pt x="206" y="282"/>
                    </a:lnTo>
                    <a:lnTo>
                      <a:pt x="206" y="282"/>
                    </a:lnTo>
                    <a:lnTo>
                      <a:pt x="206" y="284"/>
                    </a:lnTo>
                    <a:lnTo>
                      <a:pt x="206" y="284"/>
                    </a:lnTo>
                    <a:lnTo>
                      <a:pt x="206" y="284"/>
                    </a:lnTo>
                    <a:lnTo>
                      <a:pt x="206" y="287"/>
                    </a:lnTo>
                    <a:lnTo>
                      <a:pt x="206" y="287"/>
                    </a:lnTo>
                    <a:lnTo>
                      <a:pt x="206" y="289"/>
                    </a:lnTo>
                    <a:lnTo>
                      <a:pt x="206" y="289"/>
                    </a:lnTo>
                    <a:lnTo>
                      <a:pt x="206" y="291"/>
                    </a:lnTo>
                    <a:lnTo>
                      <a:pt x="206" y="291"/>
                    </a:lnTo>
                    <a:lnTo>
                      <a:pt x="206" y="294"/>
                    </a:lnTo>
                    <a:lnTo>
                      <a:pt x="206" y="294"/>
                    </a:lnTo>
                    <a:lnTo>
                      <a:pt x="206" y="294"/>
                    </a:lnTo>
                    <a:lnTo>
                      <a:pt x="206" y="296"/>
                    </a:lnTo>
                    <a:lnTo>
                      <a:pt x="206" y="296"/>
                    </a:lnTo>
                    <a:lnTo>
                      <a:pt x="206" y="298"/>
                    </a:lnTo>
                    <a:lnTo>
                      <a:pt x="206" y="298"/>
                    </a:lnTo>
                    <a:lnTo>
                      <a:pt x="206" y="301"/>
                    </a:lnTo>
                    <a:lnTo>
                      <a:pt x="206" y="301"/>
                    </a:lnTo>
                    <a:lnTo>
                      <a:pt x="206" y="303"/>
                    </a:lnTo>
                    <a:lnTo>
                      <a:pt x="206" y="303"/>
                    </a:lnTo>
                    <a:lnTo>
                      <a:pt x="206" y="303"/>
                    </a:lnTo>
                    <a:lnTo>
                      <a:pt x="206" y="306"/>
                    </a:lnTo>
                    <a:lnTo>
                      <a:pt x="206" y="306"/>
                    </a:lnTo>
                    <a:lnTo>
                      <a:pt x="206" y="308"/>
                    </a:lnTo>
                    <a:lnTo>
                      <a:pt x="206" y="308"/>
                    </a:lnTo>
                    <a:lnTo>
                      <a:pt x="206" y="310"/>
                    </a:lnTo>
                    <a:lnTo>
                      <a:pt x="206" y="310"/>
                    </a:lnTo>
                    <a:lnTo>
                      <a:pt x="206" y="313"/>
                    </a:lnTo>
                    <a:lnTo>
                      <a:pt x="206" y="313"/>
                    </a:lnTo>
                    <a:lnTo>
                      <a:pt x="206" y="313"/>
                    </a:lnTo>
                    <a:lnTo>
                      <a:pt x="206" y="315"/>
                    </a:lnTo>
                    <a:lnTo>
                      <a:pt x="206" y="315"/>
                    </a:lnTo>
                    <a:lnTo>
                      <a:pt x="206" y="317"/>
                    </a:lnTo>
                    <a:lnTo>
                      <a:pt x="206" y="317"/>
                    </a:lnTo>
                    <a:lnTo>
                      <a:pt x="206" y="320"/>
                    </a:lnTo>
                    <a:lnTo>
                      <a:pt x="206" y="320"/>
                    </a:lnTo>
                    <a:lnTo>
                      <a:pt x="206" y="322"/>
                    </a:lnTo>
                    <a:lnTo>
                      <a:pt x="206" y="322"/>
                    </a:lnTo>
                    <a:lnTo>
                      <a:pt x="206" y="325"/>
                    </a:lnTo>
                    <a:lnTo>
                      <a:pt x="206" y="325"/>
                    </a:lnTo>
                    <a:lnTo>
                      <a:pt x="206" y="325"/>
                    </a:lnTo>
                    <a:lnTo>
                      <a:pt x="206" y="327"/>
                    </a:lnTo>
                    <a:lnTo>
                      <a:pt x="206" y="327"/>
                    </a:lnTo>
                    <a:lnTo>
                      <a:pt x="206" y="329"/>
                    </a:lnTo>
                    <a:lnTo>
                      <a:pt x="206" y="329"/>
                    </a:lnTo>
                    <a:lnTo>
                      <a:pt x="206" y="332"/>
                    </a:lnTo>
                    <a:lnTo>
                      <a:pt x="206" y="332"/>
                    </a:lnTo>
                    <a:lnTo>
                      <a:pt x="206" y="334"/>
                    </a:lnTo>
                    <a:lnTo>
                      <a:pt x="206" y="334"/>
                    </a:lnTo>
                    <a:lnTo>
                      <a:pt x="206" y="334"/>
                    </a:lnTo>
                    <a:lnTo>
                      <a:pt x="206" y="336"/>
                    </a:lnTo>
                    <a:lnTo>
                      <a:pt x="206" y="336"/>
                    </a:lnTo>
                    <a:lnTo>
                      <a:pt x="206" y="339"/>
                    </a:lnTo>
                    <a:lnTo>
                      <a:pt x="206" y="339"/>
                    </a:lnTo>
                    <a:lnTo>
                      <a:pt x="206" y="341"/>
                    </a:lnTo>
                    <a:lnTo>
                      <a:pt x="206" y="341"/>
                    </a:lnTo>
                    <a:lnTo>
                      <a:pt x="206" y="343"/>
                    </a:lnTo>
                    <a:lnTo>
                      <a:pt x="206" y="343"/>
                    </a:lnTo>
                    <a:lnTo>
                      <a:pt x="206" y="343"/>
                    </a:lnTo>
                    <a:lnTo>
                      <a:pt x="206" y="346"/>
                    </a:lnTo>
                    <a:lnTo>
                      <a:pt x="206" y="346"/>
                    </a:lnTo>
                    <a:lnTo>
                      <a:pt x="206" y="348"/>
                    </a:lnTo>
                    <a:lnTo>
                      <a:pt x="206" y="348"/>
                    </a:lnTo>
                    <a:lnTo>
                      <a:pt x="206" y="351"/>
                    </a:lnTo>
                    <a:lnTo>
                      <a:pt x="206" y="351"/>
                    </a:lnTo>
                    <a:lnTo>
                      <a:pt x="206" y="353"/>
                    </a:lnTo>
                    <a:lnTo>
                      <a:pt x="206" y="353"/>
                    </a:lnTo>
                    <a:lnTo>
                      <a:pt x="206" y="353"/>
                    </a:lnTo>
                    <a:lnTo>
                      <a:pt x="206" y="355"/>
                    </a:lnTo>
                    <a:lnTo>
                      <a:pt x="206" y="355"/>
                    </a:lnTo>
                    <a:lnTo>
                      <a:pt x="206" y="358"/>
                    </a:lnTo>
                    <a:lnTo>
                      <a:pt x="204" y="358"/>
                    </a:lnTo>
                    <a:lnTo>
                      <a:pt x="204" y="358"/>
                    </a:lnTo>
                    <a:lnTo>
                      <a:pt x="202" y="358"/>
                    </a:lnTo>
                    <a:lnTo>
                      <a:pt x="202" y="358"/>
                    </a:lnTo>
                    <a:lnTo>
                      <a:pt x="202" y="358"/>
                    </a:lnTo>
                    <a:lnTo>
                      <a:pt x="202" y="358"/>
                    </a:lnTo>
                    <a:lnTo>
                      <a:pt x="199" y="358"/>
                    </a:lnTo>
                    <a:lnTo>
                      <a:pt x="199" y="358"/>
                    </a:lnTo>
                    <a:lnTo>
                      <a:pt x="199" y="358"/>
                    </a:lnTo>
                    <a:lnTo>
                      <a:pt x="199" y="360"/>
                    </a:lnTo>
                    <a:lnTo>
                      <a:pt x="197" y="360"/>
                    </a:lnTo>
                    <a:lnTo>
                      <a:pt x="197" y="360"/>
                    </a:lnTo>
                    <a:lnTo>
                      <a:pt x="195" y="360"/>
                    </a:lnTo>
                    <a:lnTo>
                      <a:pt x="195" y="360"/>
                    </a:lnTo>
                    <a:lnTo>
                      <a:pt x="195" y="360"/>
                    </a:lnTo>
                    <a:lnTo>
                      <a:pt x="195" y="358"/>
                    </a:lnTo>
                    <a:lnTo>
                      <a:pt x="192" y="358"/>
                    </a:lnTo>
                    <a:lnTo>
                      <a:pt x="192" y="358"/>
                    </a:lnTo>
                    <a:lnTo>
                      <a:pt x="192" y="358"/>
                    </a:lnTo>
                    <a:lnTo>
                      <a:pt x="192" y="355"/>
                    </a:lnTo>
                    <a:lnTo>
                      <a:pt x="190" y="355"/>
                    </a:lnTo>
                    <a:lnTo>
                      <a:pt x="190" y="355"/>
                    </a:lnTo>
                    <a:lnTo>
                      <a:pt x="190" y="355"/>
                    </a:lnTo>
                    <a:lnTo>
                      <a:pt x="190" y="355"/>
                    </a:lnTo>
                    <a:lnTo>
                      <a:pt x="190" y="353"/>
                    </a:lnTo>
                    <a:lnTo>
                      <a:pt x="187" y="353"/>
                    </a:lnTo>
                    <a:lnTo>
                      <a:pt x="187" y="353"/>
                    </a:lnTo>
                    <a:lnTo>
                      <a:pt x="187" y="353"/>
                    </a:lnTo>
                    <a:lnTo>
                      <a:pt x="187" y="353"/>
                    </a:lnTo>
                    <a:lnTo>
                      <a:pt x="187" y="351"/>
                    </a:lnTo>
                    <a:lnTo>
                      <a:pt x="187" y="351"/>
                    </a:lnTo>
                    <a:lnTo>
                      <a:pt x="187" y="351"/>
                    </a:lnTo>
                    <a:lnTo>
                      <a:pt x="187" y="348"/>
                    </a:lnTo>
                    <a:lnTo>
                      <a:pt x="185" y="348"/>
                    </a:lnTo>
                    <a:lnTo>
                      <a:pt x="185" y="348"/>
                    </a:lnTo>
                    <a:lnTo>
                      <a:pt x="185" y="348"/>
                    </a:lnTo>
                    <a:lnTo>
                      <a:pt x="185" y="346"/>
                    </a:lnTo>
                    <a:lnTo>
                      <a:pt x="183" y="346"/>
                    </a:lnTo>
                    <a:lnTo>
                      <a:pt x="183" y="346"/>
                    </a:lnTo>
                    <a:lnTo>
                      <a:pt x="183" y="346"/>
                    </a:lnTo>
                    <a:lnTo>
                      <a:pt x="183" y="343"/>
                    </a:lnTo>
                    <a:lnTo>
                      <a:pt x="183" y="343"/>
                    </a:lnTo>
                    <a:lnTo>
                      <a:pt x="183" y="343"/>
                    </a:lnTo>
                    <a:lnTo>
                      <a:pt x="183" y="343"/>
                    </a:lnTo>
                    <a:lnTo>
                      <a:pt x="183" y="341"/>
                    </a:lnTo>
                    <a:lnTo>
                      <a:pt x="180" y="341"/>
                    </a:lnTo>
                    <a:lnTo>
                      <a:pt x="180" y="341"/>
                    </a:lnTo>
                    <a:lnTo>
                      <a:pt x="180" y="341"/>
                    </a:lnTo>
                    <a:lnTo>
                      <a:pt x="180" y="339"/>
                    </a:lnTo>
                    <a:lnTo>
                      <a:pt x="180" y="339"/>
                    </a:lnTo>
                    <a:lnTo>
                      <a:pt x="178" y="339"/>
                    </a:lnTo>
                    <a:lnTo>
                      <a:pt x="178" y="339"/>
                    </a:lnTo>
                    <a:lnTo>
                      <a:pt x="178" y="339"/>
                    </a:lnTo>
                    <a:lnTo>
                      <a:pt x="176" y="339"/>
                    </a:lnTo>
                    <a:lnTo>
                      <a:pt x="176" y="336"/>
                    </a:lnTo>
                    <a:lnTo>
                      <a:pt x="176" y="336"/>
                    </a:lnTo>
                    <a:lnTo>
                      <a:pt x="176" y="336"/>
                    </a:lnTo>
                    <a:lnTo>
                      <a:pt x="176" y="336"/>
                    </a:lnTo>
                    <a:lnTo>
                      <a:pt x="173" y="336"/>
                    </a:lnTo>
                    <a:lnTo>
                      <a:pt x="173" y="336"/>
                    </a:lnTo>
                    <a:lnTo>
                      <a:pt x="173" y="334"/>
                    </a:lnTo>
                    <a:lnTo>
                      <a:pt x="173" y="334"/>
                    </a:lnTo>
                    <a:lnTo>
                      <a:pt x="173" y="334"/>
                    </a:lnTo>
                    <a:lnTo>
                      <a:pt x="171" y="334"/>
                    </a:lnTo>
                    <a:lnTo>
                      <a:pt x="171" y="334"/>
                    </a:lnTo>
                    <a:lnTo>
                      <a:pt x="171" y="334"/>
                    </a:lnTo>
                    <a:lnTo>
                      <a:pt x="168" y="334"/>
                    </a:lnTo>
                    <a:lnTo>
                      <a:pt x="168" y="334"/>
                    </a:lnTo>
                    <a:lnTo>
                      <a:pt x="168" y="332"/>
                    </a:lnTo>
                    <a:lnTo>
                      <a:pt x="168" y="332"/>
                    </a:lnTo>
                    <a:lnTo>
                      <a:pt x="166" y="332"/>
                    </a:lnTo>
                    <a:lnTo>
                      <a:pt x="166" y="332"/>
                    </a:lnTo>
                    <a:lnTo>
                      <a:pt x="166" y="332"/>
                    </a:lnTo>
                    <a:lnTo>
                      <a:pt x="164" y="332"/>
                    </a:lnTo>
                    <a:lnTo>
                      <a:pt x="164" y="332"/>
                    </a:lnTo>
                    <a:lnTo>
                      <a:pt x="161" y="332"/>
                    </a:lnTo>
                    <a:lnTo>
                      <a:pt x="161" y="332"/>
                    </a:lnTo>
                    <a:lnTo>
                      <a:pt x="161" y="332"/>
                    </a:lnTo>
                    <a:lnTo>
                      <a:pt x="159" y="332"/>
                    </a:lnTo>
                    <a:lnTo>
                      <a:pt x="159" y="332"/>
                    </a:lnTo>
                    <a:lnTo>
                      <a:pt x="159" y="332"/>
                    </a:lnTo>
                    <a:lnTo>
                      <a:pt x="157" y="332"/>
                    </a:lnTo>
                    <a:lnTo>
                      <a:pt x="157" y="334"/>
                    </a:lnTo>
                    <a:lnTo>
                      <a:pt x="157" y="334"/>
                    </a:lnTo>
                    <a:lnTo>
                      <a:pt x="154" y="334"/>
                    </a:lnTo>
                    <a:lnTo>
                      <a:pt x="154" y="334"/>
                    </a:lnTo>
                    <a:lnTo>
                      <a:pt x="154" y="334"/>
                    </a:lnTo>
                    <a:lnTo>
                      <a:pt x="152" y="334"/>
                    </a:lnTo>
                    <a:lnTo>
                      <a:pt x="152" y="334"/>
                    </a:lnTo>
                    <a:lnTo>
                      <a:pt x="150" y="334"/>
                    </a:lnTo>
                    <a:lnTo>
                      <a:pt x="150" y="334"/>
                    </a:lnTo>
                    <a:lnTo>
                      <a:pt x="150" y="334"/>
                    </a:lnTo>
                    <a:lnTo>
                      <a:pt x="150" y="334"/>
                    </a:lnTo>
                    <a:lnTo>
                      <a:pt x="147" y="334"/>
                    </a:lnTo>
                    <a:lnTo>
                      <a:pt x="147" y="334"/>
                    </a:lnTo>
                    <a:lnTo>
                      <a:pt x="147" y="334"/>
                    </a:lnTo>
                    <a:lnTo>
                      <a:pt x="147" y="334"/>
                    </a:lnTo>
                    <a:lnTo>
                      <a:pt x="145" y="334"/>
                    </a:lnTo>
                    <a:lnTo>
                      <a:pt x="145" y="336"/>
                    </a:lnTo>
                    <a:lnTo>
                      <a:pt x="145" y="336"/>
                    </a:lnTo>
                    <a:lnTo>
                      <a:pt x="142" y="336"/>
                    </a:lnTo>
                    <a:lnTo>
                      <a:pt x="142" y="336"/>
                    </a:lnTo>
                    <a:lnTo>
                      <a:pt x="142" y="336"/>
                    </a:lnTo>
                    <a:lnTo>
                      <a:pt x="142" y="336"/>
                    </a:lnTo>
                    <a:lnTo>
                      <a:pt x="140" y="336"/>
                    </a:lnTo>
                    <a:lnTo>
                      <a:pt x="140" y="336"/>
                    </a:lnTo>
                    <a:lnTo>
                      <a:pt x="140" y="339"/>
                    </a:lnTo>
                    <a:lnTo>
                      <a:pt x="140" y="339"/>
                    </a:lnTo>
                    <a:lnTo>
                      <a:pt x="140" y="339"/>
                    </a:lnTo>
                    <a:lnTo>
                      <a:pt x="138" y="339"/>
                    </a:lnTo>
                    <a:lnTo>
                      <a:pt x="138" y="339"/>
                    </a:lnTo>
                    <a:lnTo>
                      <a:pt x="138" y="341"/>
                    </a:lnTo>
                    <a:lnTo>
                      <a:pt x="135" y="341"/>
                    </a:lnTo>
                    <a:lnTo>
                      <a:pt x="135" y="341"/>
                    </a:lnTo>
                    <a:lnTo>
                      <a:pt x="135" y="341"/>
                    </a:lnTo>
                    <a:lnTo>
                      <a:pt x="135" y="341"/>
                    </a:lnTo>
                    <a:lnTo>
                      <a:pt x="135" y="343"/>
                    </a:lnTo>
                    <a:lnTo>
                      <a:pt x="133" y="343"/>
                    </a:lnTo>
                    <a:lnTo>
                      <a:pt x="133" y="343"/>
                    </a:lnTo>
                    <a:lnTo>
                      <a:pt x="133" y="343"/>
                    </a:lnTo>
                    <a:lnTo>
                      <a:pt x="133" y="343"/>
                    </a:lnTo>
                    <a:lnTo>
                      <a:pt x="133" y="343"/>
                    </a:lnTo>
                    <a:lnTo>
                      <a:pt x="131" y="343"/>
                    </a:lnTo>
                    <a:lnTo>
                      <a:pt x="131" y="343"/>
                    </a:lnTo>
                    <a:lnTo>
                      <a:pt x="131" y="346"/>
                    </a:lnTo>
                    <a:lnTo>
                      <a:pt x="128" y="346"/>
                    </a:lnTo>
                    <a:lnTo>
                      <a:pt x="128" y="346"/>
                    </a:lnTo>
                    <a:lnTo>
                      <a:pt x="128" y="346"/>
                    </a:lnTo>
                    <a:lnTo>
                      <a:pt x="128" y="346"/>
                    </a:lnTo>
                    <a:lnTo>
                      <a:pt x="128" y="343"/>
                    </a:lnTo>
                    <a:lnTo>
                      <a:pt x="128" y="343"/>
                    </a:lnTo>
                    <a:lnTo>
                      <a:pt x="128" y="343"/>
                    </a:lnTo>
                    <a:lnTo>
                      <a:pt x="128" y="343"/>
                    </a:lnTo>
                    <a:lnTo>
                      <a:pt x="128" y="341"/>
                    </a:lnTo>
                    <a:lnTo>
                      <a:pt x="128" y="341"/>
                    </a:lnTo>
                    <a:lnTo>
                      <a:pt x="128" y="341"/>
                    </a:lnTo>
                    <a:lnTo>
                      <a:pt x="128" y="339"/>
                    </a:lnTo>
                    <a:lnTo>
                      <a:pt x="128" y="339"/>
                    </a:lnTo>
                    <a:lnTo>
                      <a:pt x="128" y="336"/>
                    </a:lnTo>
                    <a:lnTo>
                      <a:pt x="128" y="336"/>
                    </a:lnTo>
                    <a:lnTo>
                      <a:pt x="128" y="334"/>
                    </a:lnTo>
                    <a:lnTo>
                      <a:pt x="128" y="334"/>
                    </a:lnTo>
                    <a:lnTo>
                      <a:pt x="128" y="334"/>
                    </a:lnTo>
                    <a:lnTo>
                      <a:pt x="131" y="334"/>
                    </a:lnTo>
                    <a:lnTo>
                      <a:pt x="131" y="334"/>
                    </a:lnTo>
                    <a:lnTo>
                      <a:pt x="131" y="334"/>
                    </a:lnTo>
                    <a:lnTo>
                      <a:pt x="131" y="332"/>
                    </a:lnTo>
                    <a:lnTo>
                      <a:pt x="131" y="332"/>
                    </a:lnTo>
                    <a:lnTo>
                      <a:pt x="133" y="332"/>
                    </a:lnTo>
                    <a:lnTo>
                      <a:pt x="133" y="329"/>
                    </a:lnTo>
                    <a:lnTo>
                      <a:pt x="133" y="329"/>
                    </a:lnTo>
                    <a:lnTo>
                      <a:pt x="133" y="329"/>
                    </a:lnTo>
                    <a:lnTo>
                      <a:pt x="133" y="327"/>
                    </a:lnTo>
                    <a:lnTo>
                      <a:pt x="133" y="327"/>
                    </a:lnTo>
                    <a:lnTo>
                      <a:pt x="133" y="327"/>
                    </a:lnTo>
                    <a:lnTo>
                      <a:pt x="133" y="325"/>
                    </a:lnTo>
                    <a:lnTo>
                      <a:pt x="133" y="325"/>
                    </a:lnTo>
                    <a:lnTo>
                      <a:pt x="133" y="325"/>
                    </a:lnTo>
                    <a:lnTo>
                      <a:pt x="133" y="325"/>
                    </a:lnTo>
                    <a:lnTo>
                      <a:pt x="133" y="325"/>
                    </a:lnTo>
                    <a:lnTo>
                      <a:pt x="131" y="325"/>
                    </a:lnTo>
                    <a:lnTo>
                      <a:pt x="131" y="322"/>
                    </a:lnTo>
                    <a:lnTo>
                      <a:pt x="131" y="322"/>
                    </a:lnTo>
                    <a:lnTo>
                      <a:pt x="133" y="322"/>
                    </a:lnTo>
                    <a:lnTo>
                      <a:pt x="133" y="320"/>
                    </a:lnTo>
                    <a:lnTo>
                      <a:pt x="131" y="320"/>
                    </a:lnTo>
                    <a:lnTo>
                      <a:pt x="131" y="320"/>
                    </a:lnTo>
                    <a:lnTo>
                      <a:pt x="128" y="320"/>
                    </a:lnTo>
                    <a:lnTo>
                      <a:pt x="128" y="320"/>
                    </a:lnTo>
                    <a:lnTo>
                      <a:pt x="128" y="320"/>
                    </a:lnTo>
                    <a:lnTo>
                      <a:pt x="128" y="320"/>
                    </a:lnTo>
                    <a:lnTo>
                      <a:pt x="128" y="320"/>
                    </a:lnTo>
                    <a:lnTo>
                      <a:pt x="126" y="320"/>
                    </a:lnTo>
                    <a:lnTo>
                      <a:pt x="126" y="322"/>
                    </a:lnTo>
                    <a:lnTo>
                      <a:pt x="126" y="322"/>
                    </a:lnTo>
                    <a:lnTo>
                      <a:pt x="126" y="322"/>
                    </a:lnTo>
                    <a:lnTo>
                      <a:pt x="126" y="320"/>
                    </a:lnTo>
                    <a:lnTo>
                      <a:pt x="126" y="320"/>
                    </a:lnTo>
                    <a:lnTo>
                      <a:pt x="124" y="320"/>
                    </a:lnTo>
                    <a:lnTo>
                      <a:pt x="124" y="320"/>
                    </a:lnTo>
                    <a:lnTo>
                      <a:pt x="121" y="320"/>
                    </a:lnTo>
                    <a:lnTo>
                      <a:pt x="121" y="320"/>
                    </a:lnTo>
                    <a:lnTo>
                      <a:pt x="121" y="320"/>
                    </a:lnTo>
                    <a:lnTo>
                      <a:pt x="119" y="320"/>
                    </a:lnTo>
                    <a:lnTo>
                      <a:pt x="119" y="320"/>
                    </a:lnTo>
                    <a:lnTo>
                      <a:pt x="119" y="320"/>
                    </a:lnTo>
                    <a:lnTo>
                      <a:pt x="116" y="320"/>
                    </a:lnTo>
                    <a:lnTo>
                      <a:pt x="116" y="320"/>
                    </a:lnTo>
                    <a:lnTo>
                      <a:pt x="116" y="320"/>
                    </a:lnTo>
                    <a:lnTo>
                      <a:pt x="116" y="320"/>
                    </a:lnTo>
                    <a:lnTo>
                      <a:pt x="116" y="317"/>
                    </a:lnTo>
                    <a:lnTo>
                      <a:pt x="114" y="317"/>
                    </a:lnTo>
                    <a:lnTo>
                      <a:pt x="114" y="317"/>
                    </a:lnTo>
                    <a:lnTo>
                      <a:pt x="114" y="315"/>
                    </a:lnTo>
                    <a:lnTo>
                      <a:pt x="114" y="315"/>
                    </a:lnTo>
                    <a:lnTo>
                      <a:pt x="114" y="315"/>
                    </a:lnTo>
                    <a:lnTo>
                      <a:pt x="114" y="315"/>
                    </a:lnTo>
                    <a:lnTo>
                      <a:pt x="114" y="313"/>
                    </a:lnTo>
                    <a:lnTo>
                      <a:pt x="112" y="313"/>
                    </a:lnTo>
                    <a:lnTo>
                      <a:pt x="112" y="313"/>
                    </a:lnTo>
                    <a:lnTo>
                      <a:pt x="112" y="313"/>
                    </a:lnTo>
                    <a:lnTo>
                      <a:pt x="112" y="313"/>
                    </a:lnTo>
                    <a:lnTo>
                      <a:pt x="112" y="310"/>
                    </a:lnTo>
                    <a:lnTo>
                      <a:pt x="109" y="310"/>
                    </a:lnTo>
                    <a:lnTo>
                      <a:pt x="109" y="310"/>
                    </a:lnTo>
                    <a:lnTo>
                      <a:pt x="109" y="310"/>
                    </a:lnTo>
                    <a:lnTo>
                      <a:pt x="109" y="313"/>
                    </a:lnTo>
                    <a:lnTo>
                      <a:pt x="107" y="313"/>
                    </a:lnTo>
                    <a:lnTo>
                      <a:pt x="107" y="313"/>
                    </a:lnTo>
                    <a:lnTo>
                      <a:pt x="107" y="313"/>
                    </a:lnTo>
                    <a:lnTo>
                      <a:pt x="105" y="313"/>
                    </a:lnTo>
                    <a:lnTo>
                      <a:pt x="105" y="313"/>
                    </a:lnTo>
                    <a:lnTo>
                      <a:pt x="102" y="313"/>
                    </a:lnTo>
                    <a:lnTo>
                      <a:pt x="102" y="310"/>
                    </a:lnTo>
                    <a:lnTo>
                      <a:pt x="102" y="310"/>
                    </a:lnTo>
                    <a:lnTo>
                      <a:pt x="102" y="308"/>
                    </a:lnTo>
                    <a:lnTo>
                      <a:pt x="102" y="308"/>
                    </a:lnTo>
                    <a:lnTo>
                      <a:pt x="105" y="308"/>
                    </a:lnTo>
                    <a:lnTo>
                      <a:pt x="105" y="306"/>
                    </a:lnTo>
                    <a:lnTo>
                      <a:pt x="105" y="306"/>
                    </a:lnTo>
                    <a:lnTo>
                      <a:pt x="105" y="303"/>
                    </a:lnTo>
                    <a:lnTo>
                      <a:pt x="105" y="303"/>
                    </a:lnTo>
                    <a:lnTo>
                      <a:pt x="102" y="303"/>
                    </a:lnTo>
                    <a:lnTo>
                      <a:pt x="102" y="303"/>
                    </a:lnTo>
                    <a:lnTo>
                      <a:pt x="102" y="301"/>
                    </a:lnTo>
                    <a:lnTo>
                      <a:pt x="102" y="301"/>
                    </a:lnTo>
                    <a:lnTo>
                      <a:pt x="102" y="301"/>
                    </a:lnTo>
                    <a:lnTo>
                      <a:pt x="102" y="301"/>
                    </a:lnTo>
                    <a:lnTo>
                      <a:pt x="100" y="301"/>
                    </a:lnTo>
                    <a:lnTo>
                      <a:pt x="100" y="298"/>
                    </a:lnTo>
                    <a:lnTo>
                      <a:pt x="100" y="298"/>
                    </a:lnTo>
                    <a:lnTo>
                      <a:pt x="100" y="298"/>
                    </a:lnTo>
                    <a:lnTo>
                      <a:pt x="100" y="296"/>
                    </a:lnTo>
                    <a:lnTo>
                      <a:pt x="100" y="296"/>
                    </a:lnTo>
                    <a:lnTo>
                      <a:pt x="100" y="296"/>
                    </a:lnTo>
                    <a:lnTo>
                      <a:pt x="97" y="296"/>
                    </a:lnTo>
                    <a:lnTo>
                      <a:pt x="97" y="294"/>
                    </a:lnTo>
                    <a:lnTo>
                      <a:pt x="97" y="294"/>
                    </a:lnTo>
                    <a:lnTo>
                      <a:pt x="97" y="294"/>
                    </a:lnTo>
                    <a:lnTo>
                      <a:pt x="97" y="294"/>
                    </a:lnTo>
                    <a:lnTo>
                      <a:pt x="97" y="291"/>
                    </a:lnTo>
                    <a:lnTo>
                      <a:pt x="97" y="291"/>
                    </a:lnTo>
                    <a:lnTo>
                      <a:pt x="95" y="291"/>
                    </a:lnTo>
                    <a:lnTo>
                      <a:pt x="95" y="289"/>
                    </a:lnTo>
                    <a:lnTo>
                      <a:pt x="95" y="289"/>
                    </a:lnTo>
                    <a:lnTo>
                      <a:pt x="95" y="289"/>
                    </a:lnTo>
                    <a:lnTo>
                      <a:pt x="95" y="289"/>
                    </a:lnTo>
                    <a:lnTo>
                      <a:pt x="95" y="287"/>
                    </a:lnTo>
                    <a:lnTo>
                      <a:pt x="95" y="287"/>
                    </a:lnTo>
                    <a:lnTo>
                      <a:pt x="95" y="284"/>
                    </a:lnTo>
                    <a:lnTo>
                      <a:pt x="93" y="284"/>
                    </a:lnTo>
                    <a:lnTo>
                      <a:pt x="93" y="284"/>
                    </a:lnTo>
                    <a:lnTo>
                      <a:pt x="93" y="284"/>
                    </a:lnTo>
                    <a:lnTo>
                      <a:pt x="93" y="284"/>
                    </a:lnTo>
                    <a:lnTo>
                      <a:pt x="93" y="284"/>
                    </a:lnTo>
                    <a:lnTo>
                      <a:pt x="90" y="284"/>
                    </a:lnTo>
                    <a:lnTo>
                      <a:pt x="90" y="284"/>
                    </a:lnTo>
                    <a:lnTo>
                      <a:pt x="88" y="284"/>
                    </a:lnTo>
                    <a:lnTo>
                      <a:pt x="88" y="284"/>
                    </a:lnTo>
                    <a:lnTo>
                      <a:pt x="88" y="284"/>
                    </a:lnTo>
                    <a:lnTo>
                      <a:pt x="86" y="284"/>
                    </a:lnTo>
                    <a:lnTo>
                      <a:pt x="86" y="284"/>
                    </a:lnTo>
                    <a:lnTo>
                      <a:pt x="86" y="282"/>
                    </a:lnTo>
                    <a:lnTo>
                      <a:pt x="83" y="282"/>
                    </a:lnTo>
                    <a:lnTo>
                      <a:pt x="83" y="282"/>
                    </a:lnTo>
                    <a:lnTo>
                      <a:pt x="83" y="282"/>
                    </a:lnTo>
                    <a:lnTo>
                      <a:pt x="83" y="282"/>
                    </a:lnTo>
                    <a:lnTo>
                      <a:pt x="81" y="282"/>
                    </a:lnTo>
                    <a:lnTo>
                      <a:pt x="81" y="282"/>
                    </a:lnTo>
                    <a:lnTo>
                      <a:pt x="81" y="279"/>
                    </a:lnTo>
                    <a:lnTo>
                      <a:pt x="81" y="279"/>
                    </a:lnTo>
                    <a:lnTo>
                      <a:pt x="81" y="277"/>
                    </a:lnTo>
                    <a:lnTo>
                      <a:pt x="81" y="277"/>
                    </a:lnTo>
                    <a:lnTo>
                      <a:pt x="81" y="275"/>
                    </a:lnTo>
                    <a:lnTo>
                      <a:pt x="81" y="275"/>
                    </a:lnTo>
                    <a:lnTo>
                      <a:pt x="81" y="275"/>
                    </a:lnTo>
                    <a:lnTo>
                      <a:pt x="81" y="275"/>
                    </a:lnTo>
                    <a:lnTo>
                      <a:pt x="83" y="275"/>
                    </a:lnTo>
                    <a:lnTo>
                      <a:pt x="83" y="272"/>
                    </a:lnTo>
                    <a:lnTo>
                      <a:pt x="83" y="272"/>
                    </a:lnTo>
                    <a:lnTo>
                      <a:pt x="83" y="272"/>
                    </a:lnTo>
                    <a:lnTo>
                      <a:pt x="86" y="272"/>
                    </a:lnTo>
                    <a:lnTo>
                      <a:pt x="86" y="272"/>
                    </a:lnTo>
                    <a:lnTo>
                      <a:pt x="88" y="272"/>
                    </a:lnTo>
                    <a:lnTo>
                      <a:pt x="88" y="272"/>
                    </a:lnTo>
                    <a:lnTo>
                      <a:pt x="88" y="272"/>
                    </a:lnTo>
                    <a:lnTo>
                      <a:pt x="90" y="272"/>
                    </a:lnTo>
                    <a:lnTo>
                      <a:pt x="90" y="275"/>
                    </a:lnTo>
                    <a:lnTo>
                      <a:pt x="90" y="275"/>
                    </a:lnTo>
                    <a:lnTo>
                      <a:pt x="93" y="275"/>
                    </a:lnTo>
                    <a:lnTo>
                      <a:pt x="93" y="275"/>
                    </a:lnTo>
                    <a:lnTo>
                      <a:pt x="93" y="272"/>
                    </a:lnTo>
                    <a:lnTo>
                      <a:pt x="93" y="272"/>
                    </a:lnTo>
                    <a:lnTo>
                      <a:pt x="95" y="272"/>
                    </a:lnTo>
                    <a:lnTo>
                      <a:pt x="95" y="272"/>
                    </a:lnTo>
                    <a:lnTo>
                      <a:pt x="95" y="275"/>
                    </a:lnTo>
                    <a:lnTo>
                      <a:pt x="95" y="275"/>
                    </a:lnTo>
                    <a:lnTo>
                      <a:pt x="97" y="275"/>
                    </a:lnTo>
                    <a:lnTo>
                      <a:pt x="97" y="275"/>
                    </a:lnTo>
                    <a:lnTo>
                      <a:pt x="97" y="275"/>
                    </a:lnTo>
                    <a:lnTo>
                      <a:pt x="97" y="275"/>
                    </a:lnTo>
                    <a:lnTo>
                      <a:pt x="100" y="275"/>
                    </a:lnTo>
                    <a:lnTo>
                      <a:pt x="100" y="275"/>
                    </a:lnTo>
                    <a:lnTo>
                      <a:pt x="100" y="277"/>
                    </a:lnTo>
                    <a:lnTo>
                      <a:pt x="100" y="277"/>
                    </a:lnTo>
                    <a:lnTo>
                      <a:pt x="102" y="277"/>
                    </a:lnTo>
                    <a:lnTo>
                      <a:pt x="102" y="277"/>
                    </a:lnTo>
                    <a:lnTo>
                      <a:pt x="102" y="275"/>
                    </a:lnTo>
                    <a:lnTo>
                      <a:pt x="102" y="275"/>
                    </a:lnTo>
                    <a:lnTo>
                      <a:pt x="102" y="275"/>
                    </a:lnTo>
                    <a:lnTo>
                      <a:pt x="102" y="275"/>
                    </a:lnTo>
                    <a:lnTo>
                      <a:pt x="102" y="275"/>
                    </a:lnTo>
                    <a:lnTo>
                      <a:pt x="102" y="272"/>
                    </a:lnTo>
                    <a:lnTo>
                      <a:pt x="102" y="272"/>
                    </a:lnTo>
                    <a:lnTo>
                      <a:pt x="105" y="272"/>
                    </a:lnTo>
                    <a:lnTo>
                      <a:pt x="105" y="275"/>
                    </a:lnTo>
                    <a:lnTo>
                      <a:pt x="105" y="275"/>
                    </a:lnTo>
                    <a:lnTo>
                      <a:pt x="105" y="272"/>
                    </a:lnTo>
                    <a:lnTo>
                      <a:pt x="105" y="272"/>
                    </a:lnTo>
                    <a:lnTo>
                      <a:pt x="105" y="272"/>
                    </a:lnTo>
                    <a:lnTo>
                      <a:pt x="105" y="270"/>
                    </a:lnTo>
                    <a:lnTo>
                      <a:pt x="105" y="270"/>
                    </a:lnTo>
                    <a:lnTo>
                      <a:pt x="105" y="268"/>
                    </a:lnTo>
                    <a:lnTo>
                      <a:pt x="105" y="268"/>
                    </a:lnTo>
                    <a:lnTo>
                      <a:pt x="102" y="268"/>
                    </a:lnTo>
                    <a:lnTo>
                      <a:pt x="102" y="268"/>
                    </a:lnTo>
                    <a:lnTo>
                      <a:pt x="102" y="268"/>
                    </a:lnTo>
                    <a:lnTo>
                      <a:pt x="100" y="268"/>
                    </a:lnTo>
                    <a:lnTo>
                      <a:pt x="100" y="265"/>
                    </a:lnTo>
                    <a:lnTo>
                      <a:pt x="100" y="265"/>
                    </a:lnTo>
                    <a:lnTo>
                      <a:pt x="100" y="265"/>
                    </a:lnTo>
                    <a:lnTo>
                      <a:pt x="100" y="268"/>
                    </a:lnTo>
                    <a:lnTo>
                      <a:pt x="100" y="268"/>
                    </a:lnTo>
                    <a:lnTo>
                      <a:pt x="100" y="268"/>
                    </a:lnTo>
                    <a:lnTo>
                      <a:pt x="100" y="268"/>
                    </a:lnTo>
                    <a:lnTo>
                      <a:pt x="100" y="270"/>
                    </a:lnTo>
                    <a:lnTo>
                      <a:pt x="97" y="270"/>
                    </a:lnTo>
                    <a:lnTo>
                      <a:pt x="97" y="270"/>
                    </a:lnTo>
                    <a:lnTo>
                      <a:pt x="95" y="270"/>
                    </a:lnTo>
                    <a:lnTo>
                      <a:pt x="95" y="270"/>
                    </a:lnTo>
                    <a:lnTo>
                      <a:pt x="95" y="270"/>
                    </a:lnTo>
                    <a:lnTo>
                      <a:pt x="95" y="268"/>
                    </a:lnTo>
                    <a:lnTo>
                      <a:pt x="95" y="268"/>
                    </a:lnTo>
                    <a:lnTo>
                      <a:pt x="95" y="265"/>
                    </a:lnTo>
                    <a:lnTo>
                      <a:pt x="95" y="265"/>
                    </a:lnTo>
                    <a:lnTo>
                      <a:pt x="95" y="265"/>
                    </a:lnTo>
                    <a:lnTo>
                      <a:pt x="95" y="265"/>
                    </a:lnTo>
                    <a:lnTo>
                      <a:pt x="95" y="265"/>
                    </a:lnTo>
                    <a:lnTo>
                      <a:pt x="95" y="268"/>
                    </a:lnTo>
                    <a:lnTo>
                      <a:pt x="97" y="268"/>
                    </a:lnTo>
                    <a:lnTo>
                      <a:pt x="97" y="265"/>
                    </a:lnTo>
                    <a:lnTo>
                      <a:pt x="97" y="265"/>
                    </a:lnTo>
                    <a:lnTo>
                      <a:pt x="97" y="265"/>
                    </a:lnTo>
                    <a:lnTo>
                      <a:pt x="97" y="263"/>
                    </a:lnTo>
                    <a:lnTo>
                      <a:pt x="100" y="263"/>
                    </a:lnTo>
                    <a:lnTo>
                      <a:pt x="100" y="263"/>
                    </a:lnTo>
                    <a:lnTo>
                      <a:pt x="100" y="263"/>
                    </a:lnTo>
                    <a:lnTo>
                      <a:pt x="100" y="263"/>
                    </a:lnTo>
                    <a:lnTo>
                      <a:pt x="100" y="263"/>
                    </a:lnTo>
                    <a:lnTo>
                      <a:pt x="102" y="263"/>
                    </a:lnTo>
                    <a:lnTo>
                      <a:pt x="102" y="263"/>
                    </a:lnTo>
                    <a:lnTo>
                      <a:pt x="102" y="261"/>
                    </a:lnTo>
                    <a:lnTo>
                      <a:pt x="102" y="261"/>
                    </a:lnTo>
                    <a:lnTo>
                      <a:pt x="102" y="258"/>
                    </a:lnTo>
                    <a:lnTo>
                      <a:pt x="102" y="258"/>
                    </a:lnTo>
                    <a:lnTo>
                      <a:pt x="102" y="258"/>
                    </a:lnTo>
                    <a:lnTo>
                      <a:pt x="102" y="256"/>
                    </a:lnTo>
                    <a:lnTo>
                      <a:pt x="105" y="256"/>
                    </a:lnTo>
                    <a:lnTo>
                      <a:pt x="105" y="256"/>
                    </a:lnTo>
                    <a:lnTo>
                      <a:pt x="105" y="256"/>
                    </a:lnTo>
                    <a:lnTo>
                      <a:pt x="107" y="256"/>
                    </a:lnTo>
                    <a:lnTo>
                      <a:pt x="107" y="253"/>
                    </a:lnTo>
                    <a:lnTo>
                      <a:pt x="107" y="253"/>
                    </a:lnTo>
                    <a:lnTo>
                      <a:pt x="107" y="253"/>
                    </a:lnTo>
                    <a:lnTo>
                      <a:pt x="109" y="253"/>
                    </a:lnTo>
                    <a:lnTo>
                      <a:pt x="109" y="253"/>
                    </a:lnTo>
                    <a:lnTo>
                      <a:pt x="109" y="253"/>
                    </a:lnTo>
                    <a:lnTo>
                      <a:pt x="112" y="253"/>
                    </a:lnTo>
                    <a:lnTo>
                      <a:pt x="112" y="253"/>
                    </a:lnTo>
                    <a:lnTo>
                      <a:pt x="112" y="253"/>
                    </a:lnTo>
                    <a:lnTo>
                      <a:pt x="114" y="253"/>
                    </a:lnTo>
                    <a:lnTo>
                      <a:pt x="114" y="253"/>
                    </a:lnTo>
                    <a:lnTo>
                      <a:pt x="114" y="253"/>
                    </a:lnTo>
                    <a:lnTo>
                      <a:pt x="114" y="253"/>
                    </a:lnTo>
                    <a:lnTo>
                      <a:pt x="116" y="253"/>
                    </a:lnTo>
                    <a:lnTo>
                      <a:pt x="116" y="253"/>
                    </a:lnTo>
                    <a:lnTo>
                      <a:pt x="116" y="253"/>
                    </a:lnTo>
                    <a:lnTo>
                      <a:pt x="116" y="253"/>
                    </a:lnTo>
                    <a:lnTo>
                      <a:pt x="119" y="253"/>
                    </a:lnTo>
                    <a:lnTo>
                      <a:pt x="119" y="253"/>
                    </a:lnTo>
                    <a:lnTo>
                      <a:pt x="119" y="253"/>
                    </a:lnTo>
                    <a:lnTo>
                      <a:pt x="119" y="253"/>
                    </a:lnTo>
                    <a:lnTo>
                      <a:pt x="121" y="253"/>
                    </a:lnTo>
                    <a:lnTo>
                      <a:pt x="121" y="253"/>
                    </a:lnTo>
                    <a:lnTo>
                      <a:pt x="121" y="253"/>
                    </a:lnTo>
                    <a:lnTo>
                      <a:pt x="124" y="253"/>
                    </a:lnTo>
                    <a:lnTo>
                      <a:pt x="124" y="253"/>
                    </a:lnTo>
                    <a:lnTo>
                      <a:pt x="124" y="253"/>
                    </a:lnTo>
                    <a:lnTo>
                      <a:pt x="126" y="253"/>
                    </a:lnTo>
                    <a:lnTo>
                      <a:pt x="126" y="256"/>
                    </a:lnTo>
                    <a:lnTo>
                      <a:pt x="126" y="256"/>
                    </a:lnTo>
                    <a:lnTo>
                      <a:pt x="126" y="256"/>
                    </a:lnTo>
                    <a:lnTo>
                      <a:pt x="128" y="256"/>
                    </a:lnTo>
                    <a:lnTo>
                      <a:pt x="128" y="256"/>
                    </a:lnTo>
                    <a:lnTo>
                      <a:pt x="128" y="256"/>
                    </a:lnTo>
                    <a:lnTo>
                      <a:pt x="131" y="256"/>
                    </a:lnTo>
                    <a:lnTo>
                      <a:pt x="131" y="256"/>
                    </a:lnTo>
                    <a:lnTo>
                      <a:pt x="133" y="256"/>
                    </a:lnTo>
                    <a:lnTo>
                      <a:pt x="133" y="253"/>
                    </a:lnTo>
                    <a:lnTo>
                      <a:pt x="131" y="253"/>
                    </a:lnTo>
                    <a:lnTo>
                      <a:pt x="131" y="253"/>
                    </a:lnTo>
                    <a:lnTo>
                      <a:pt x="131" y="253"/>
                    </a:lnTo>
                    <a:lnTo>
                      <a:pt x="128" y="253"/>
                    </a:lnTo>
                    <a:lnTo>
                      <a:pt x="128" y="253"/>
                    </a:lnTo>
                    <a:lnTo>
                      <a:pt x="131" y="253"/>
                    </a:lnTo>
                    <a:lnTo>
                      <a:pt x="131" y="253"/>
                    </a:lnTo>
                    <a:lnTo>
                      <a:pt x="131" y="251"/>
                    </a:lnTo>
                    <a:lnTo>
                      <a:pt x="131" y="251"/>
                    </a:lnTo>
                    <a:lnTo>
                      <a:pt x="133" y="251"/>
                    </a:lnTo>
                    <a:lnTo>
                      <a:pt x="133" y="251"/>
                    </a:lnTo>
                    <a:lnTo>
                      <a:pt x="133" y="251"/>
                    </a:lnTo>
                    <a:lnTo>
                      <a:pt x="135" y="251"/>
                    </a:lnTo>
                    <a:lnTo>
                      <a:pt x="135" y="249"/>
                    </a:lnTo>
                    <a:lnTo>
                      <a:pt x="135" y="249"/>
                    </a:lnTo>
                    <a:lnTo>
                      <a:pt x="135" y="246"/>
                    </a:lnTo>
                    <a:lnTo>
                      <a:pt x="135" y="246"/>
                    </a:lnTo>
                    <a:lnTo>
                      <a:pt x="135" y="246"/>
                    </a:lnTo>
                    <a:lnTo>
                      <a:pt x="135" y="244"/>
                    </a:lnTo>
                    <a:lnTo>
                      <a:pt x="135" y="244"/>
                    </a:lnTo>
                    <a:lnTo>
                      <a:pt x="135" y="244"/>
                    </a:lnTo>
                    <a:lnTo>
                      <a:pt x="135" y="244"/>
                    </a:lnTo>
                    <a:lnTo>
                      <a:pt x="135" y="242"/>
                    </a:lnTo>
                    <a:lnTo>
                      <a:pt x="138" y="242"/>
                    </a:lnTo>
                    <a:lnTo>
                      <a:pt x="138" y="242"/>
                    </a:lnTo>
                    <a:lnTo>
                      <a:pt x="138" y="242"/>
                    </a:lnTo>
                    <a:lnTo>
                      <a:pt x="138" y="239"/>
                    </a:lnTo>
                    <a:lnTo>
                      <a:pt x="138" y="239"/>
                    </a:lnTo>
                    <a:lnTo>
                      <a:pt x="138" y="239"/>
                    </a:lnTo>
                    <a:lnTo>
                      <a:pt x="135" y="239"/>
                    </a:lnTo>
                    <a:lnTo>
                      <a:pt x="135" y="239"/>
                    </a:lnTo>
                    <a:lnTo>
                      <a:pt x="135" y="237"/>
                    </a:lnTo>
                    <a:lnTo>
                      <a:pt x="135" y="237"/>
                    </a:lnTo>
                    <a:lnTo>
                      <a:pt x="135" y="237"/>
                    </a:lnTo>
                    <a:lnTo>
                      <a:pt x="135" y="234"/>
                    </a:lnTo>
                    <a:lnTo>
                      <a:pt x="135" y="234"/>
                    </a:lnTo>
                    <a:lnTo>
                      <a:pt x="138" y="234"/>
                    </a:lnTo>
                    <a:lnTo>
                      <a:pt x="138" y="234"/>
                    </a:lnTo>
                    <a:lnTo>
                      <a:pt x="138" y="234"/>
                    </a:lnTo>
                    <a:lnTo>
                      <a:pt x="140" y="234"/>
                    </a:lnTo>
                    <a:lnTo>
                      <a:pt x="140" y="232"/>
                    </a:lnTo>
                    <a:lnTo>
                      <a:pt x="140" y="232"/>
                    </a:lnTo>
                    <a:lnTo>
                      <a:pt x="140" y="230"/>
                    </a:lnTo>
                    <a:lnTo>
                      <a:pt x="140" y="230"/>
                    </a:lnTo>
                    <a:lnTo>
                      <a:pt x="140" y="227"/>
                    </a:lnTo>
                    <a:lnTo>
                      <a:pt x="140" y="227"/>
                    </a:lnTo>
                    <a:lnTo>
                      <a:pt x="140" y="227"/>
                    </a:lnTo>
                    <a:lnTo>
                      <a:pt x="140" y="225"/>
                    </a:lnTo>
                    <a:lnTo>
                      <a:pt x="140" y="225"/>
                    </a:lnTo>
                    <a:lnTo>
                      <a:pt x="140" y="225"/>
                    </a:lnTo>
                    <a:lnTo>
                      <a:pt x="138" y="225"/>
                    </a:lnTo>
                    <a:lnTo>
                      <a:pt x="138" y="225"/>
                    </a:lnTo>
                    <a:lnTo>
                      <a:pt x="138" y="223"/>
                    </a:lnTo>
                    <a:lnTo>
                      <a:pt x="140" y="223"/>
                    </a:lnTo>
                    <a:lnTo>
                      <a:pt x="140" y="223"/>
                    </a:lnTo>
                    <a:lnTo>
                      <a:pt x="138" y="223"/>
                    </a:lnTo>
                    <a:lnTo>
                      <a:pt x="138" y="220"/>
                    </a:lnTo>
                    <a:lnTo>
                      <a:pt x="138" y="220"/>
                    </a:lnTo>
                    <a:lnTo>
                      <a:pt x="135" y="220"/>
                    </a:lnTo>
                    <a:lnTo>
                      <a:pt x="135" y="223"/>
                    </a:lnTo>
                    <a:lnTo>
                      <a:pt x="135" y="223"/>
                    </a:lnTo>
                    <a:lnTo>
                      <a:pt x="135" y="223"/>
                    </a:lnTo>
                    <a:lnTo>
                      <a:pt x="135" y="220"/>
                    </a:lnTo>
                    <a:lnTo>
                      <a:pt x="133" y="220"/>
                    </a:lnTo>
                    <a:lnTo>
                      <a:pt x="133" y="220"/>
                    </a:lnTo>
                    <a:lnTo>
                      <a:pt x="133" y="220"/>
                    </a:lnTo>
                    <a:lnTo>
                      <a:pt x="133" y="218"/>
                    </a:lnTo>
                    <a:lnTo>
                      <a:pt x="133" y="218"/>
                    </a:lnTo>
                    <a:lnTo>
                      <a:pt x="133" y="220"/>
                    </a:lnTo>
                    <a:lnTo>
                      <a:pt x="131" y="220"/>
                    </a:lnTo>
                    <a:lnTo>
                      <a:pt x="131" y="220"/>
                    </a:lnTo>
                    <a:lnTo>
                      <a:pt x="131" y="218"/>
                    </a:lnTo>
                    <a:lnTo>
                      <a:pt x="131" y="218"/>
                    </a:lnTo>
                    <a:lnTo>
                      <a:pt x="128" y="218"/>
                    </a:lnTo>
                    <a:lnTo>
                      <a:pt x="128" y="218"/>
                    </a:lnTo>
                    <a:lnTo>
                      <a:pt x="128" y="218"/>
                    </a:lnTo>
                    <a:lnTo>
                      <a:pt x="128" y="218"/>
                    </a:lnTo>
                    <a:lnTo>
                      <a:pt x="128" y="220"/>
                    </a:lnTo>
                    <a:lnTo>
                      <a:pt x="126" y="220"/>
                    </a:lnTo>
                    <a:lnTo>
                      <a:pt x="126" y="220"/>
                    </a:lnTo>
                    <a:lnTo>
                      <a:pt x="126" y="220"/>
                    </a:lnTo>
                    <a:lnTo>
                      <a:pt x="126" y="220"/>
                    </a:lnTo>
                    <a:lnTo>
                      <a:pt x="124" y="220"/>
                    </a:lnTo>
                    <a:lnTo>
                      <a:pt x="124" y="220"/>
                    </a:lnTo>
                    <a:lnTo>
                      <a:pt x="124" y="220"/>
                    </a:lnTo>
                    <a:lnTo>
                      <a:pt x="121" y="220"/>
                    </a:lnTo>
                    <a:lnTo>
                      <a:pt x="121" y="220"/>
                    </a:lnTo>
                    <a:lnTo>
                      <a:pt x="121" y="220"/>
                    </a:lnTo>
                    <a:lnTo>
                      <a:pt x="121" y="218"/>
                    </a:lnTo>
                    <a:lnTo>
                      <a:pt x="119" y="218"/>
                    </a:lnTo>
                    <a:lnTo>
                      <a:pt x="119" y="218"/>
                    </a:lnTo>
                    <a:lnTo>
                      <a:pt x="116" y="218"/>
                    </a:lnTo>
                    <a:lnTo>
                      <a:pt x="116" y="218"/>
                    </a:lnTo>
                    <a:lnTo>
                      <a:pt x="116" y="218"/>
                    </a:lnTo>
                    <a:lnTo>
                      <a:pt x="116" y="218"/>
                    </a:lnTo>
                    <a:lnTo>
                      <a:pt x="114" y="218"/>
                    </a:lnTo>
                    <a:lnTo>
                      <a:pt x="114" y="218"/>
                    </a:lnTo>
                    <a:lnTo>
                      <a:pt x="114" y="220"/>
                    </a:lnTo>
                    <a:lnTo>
                      <a:pt x="114" y="220"/>
                    </a:lnTo>
                    <a:lnTo>
                      <a:pt x="114" y="220"/>
                    </a:lnTo>
                    <a:lnTo>
                      <a:pt x="114" y="220"/>
                    </a:lnTo>
                    <a:lnTo>
                      <a:pt x="114" y="220"/>
                    </a:lnTo>
                    <a:lnTo>
                      <a:pt x="114" y="218"/>
                    </a:lnTo>
                    <a:lnTo>
                      <a:pt x="112" y="218"/>
                    </a:lnTo>
                    <a:lnTo>
                      <a:pt x="112" y="218"/>
                    </a:lnTo>
                    <a:lnTo>
                      <a:pt x="112" y="218"/>
                    </a:lnTo>
                    <a:lnTo>
                      <a:pt x="109" y="218"/>
                    </a:lnTo>
                    <a:lnTo>
                      <a:pt x="109" y="218"/>
                    </a:lnTo>
                    <a:lnTo>
                      <a:pt x="109" y="215"/>
                    </a:lnTo>
                    <a:lnTo>
                      <a:pt x="109" y="215"/>
                    </a:lnTo>
                    <a:lnTo>
                      <a:pt x="109" y="215"/>
                    </a:lnTo>
                    <a:lnTo>
                      <a:pt x="109" y="215"/>
                    </a:lnTo>
                    <a:lnTo>
                      <a:pt x="107" y="215"/>
                    </a:lnTo>
                    <a:lnTo>
                      <a:pt x="107" y="215"/>
                    </a:lnTo>
                    <a:lnTo>
                      <a:pt x="107" y="213"/>
                    </a:lnTo>
                    <a:lnTo>
                      <a:pt x="107" y="213"/>
                    </a:lnTo>
                    <a:lnTo>
                      <a:pt x="105" y="213"/>
                    </a:lnTo>
                    <a:lnTo>
                      <a:pt x="105" y="213"/>
                    </a:lnTo>
                    <a:lnTo>
                      <a:pt x="102" y="213"/>
                    </a:lnTo>
                    <a:lnTo>
                      <a:pt x="102" y="213"/>
                    </a:lnTo>
                    <a:lnTo>
                      <a:pt x="102" y="215"/>
                    </a:lnTo>
                    <a:lnTo>
                      <a:pt x="102" y="215"/>
                    </a:lnTo>
                    <a:lnTo>
                      <a:pt x="100" y="215"/>
                    </a:lnTo>
                    <a:lnTo>
                      <a:pt x="100" y="215"/>
                    </a:lnTo>
                    <a:lnTo>
                      <a:pt x="100" y="215"/>
                    </a:lnTo>
                    <a:lnTo>
                      <a:pt x="100" y="215"/>
                    </a:lnTo>
                    <a:lnTo>
                      <a:pt x="97" y="215"/>
                    </a:lnTo>
                    <a:lnTo>
                      <a:pt x="97" y="215"/>
                    </a:lnTo>
                    <a:lnTo>
                      <a:pt x="97" y="218"/>
                    </a:lnTo>
                    <a:lnTo>
                      <a:pt x="97" y="218"/>
                    </a:lnTo>
                    <a:lnTo>
                      <a:pt x="95" y="218"/>
                    </a:lnTo>
                    <a:lnTo>
                      <a:pt x="95" y="215"/>
                    </a:lnTo>
                    <a:lnTo>
                      <a:pt x="95" y="215"/>
                    </a:lnTo>
                    <a:lnTo>
                      <a:pt x="95" y="215"/>
                    </a:lnTo>
                    <a:lnTo>
                      <a:pt x="95" y="215"/>
                    </a:lnTo>
                    <a:lnTo>
                      <a:pt x="93" y="215"/>
                    </a:lnTo>
                    <a:lnTo>
                      <a:pt x="93" y="215"/>
                    </a:lnTo>
                    <a:lnTo>
                      <a:pt x="93" y="218"/>
                    </a:lnTo>
                    <a:lnTo>
                      <a:pt x="93" y="218"/>
                    </a:lnTo>
                    <a:lnTo>
                      <a:pt x="93" y="218"/>
                    </a:lnTo>
                    <a:lnTo>
                      <a:pt x="90" y="218"/>
                    </a:lnTo>
                    <a:lnTo>
                      <a:pt x="90" y="218"/>
                    </a:lnTo>
                    <a:lnTo>
                      <a:pt x="90" y="218"/>
                    </a:lnTo>
                    <a:lnTo>
                      <a:pt x="90" y="220"/>
                    </a:lnTo>
                    <a:lnTo>
                      <a:pt x="88" y="220"/>
                    </a:lnTo>
                    <a:lnTo>
                      <a:pt x="88" y="220"/>
                    </a:lnTo>
                    <a:lnTo>
                      <a:pt x="88" y="220"/>
                    </a:lnTo>
                    <a:lnTo>
                      <a:pt x="86" y="220"/>
                    </a:lnTo>
                    <a:lnTo>
                      <a:pt x="86" y="218"/>
                    </a:lnTo>
                    <a:lnTo>
                      <a:pt x="86" y="218"/>
                    </a:lnTo>
                    <a:lnTo>
                      <a:pt x="86" y="220"/>
                    </a:lnTo>
                    <a:lnTo>
                      <a:pt x="83" y="220"/>
                    </a:lnTo>
                    <a:lnTo>
                      <a:pt x="83" y="220"/>
                    </a:lnTo>
                    <a:lnTo>
                      <a:pt x="83" y="220"/>
                    </a:lnTo>
                    <a:lnTo>
                      <a:pt x="83" y="220"/>
                    </a:lnTo>
                    <a:lnTo>
                      <a:pt x="83" y="223"/>
                    </a:lnTo>
                    <a:lnTo>
                      <a:pt x="81" y="223"/>
                    </a:lnTo>
                    <a:lnTo>
                      <a:pt x="81" y="223"/>
                    </a:lnTo>
                    <a:lnTo>
                      <a:pt x="81" y="220"/>
                    </a:lnTo>
                    <a:lnTo>
                      <a:pt x="81" y="220"/>
                    </a:lnTo>
                    <a:lnTo>
                      <a:pt x="81" y="223"/>
                    </a:lnTo>
                    <a:lnTo>
                      <a:pt x="79" y="223"/>
                    </a:lnTo>
                    <a:lnTo>
                      <a:pt x="79" y="223"/>
                    </a:lnTo>
                    <a:lnTo>
                      <a:pt x="79" y="223"/>
                    </a:lnTo>
                    <a:lnTo>
                      <a:pt x="79" y="225"/>
                    </a:lnTo>
                    <a:lnTo>
                      <a:pt x="76" y="225"/>
                    </a:lnTo>
                    <a:lnTo>
                      <a:pt x="76" y="225"/>
                    </a:lnTo>
                    <a:lnTo>
                      <a:pt x="76" y="225"/>
                    </a:lnTo>
                    <a:lnTo>
                      <a:pt x="76" y="225"/>
                    </a:lnTo>
                    <a:lnTo>
                      <a:pt x="76" y="225"/>
                    </a:lnTo>
                    <a:lnTo>
                      <a:pt x="76" y="225"/>
                    </a:lnTo>
                    <a:lnTo>
                      <a:pt x="74" y="225"/>
                    </a:lnTo>
                    <a:lnTo>
                      <a:pt x="74" y="225"/>
                    </a:lnTo>
                    <a:lnTo>
                      <a:pt x="74" y="227"/>
                    </a:lnTo>
                    <a:lnTo>
                      <a:pt x="74" y="227"/>
                    </a:lnTo>
                    <a:lnTo>
                      <a:pt x="74" y="227"/>
                    </a:lnTo>
                    <a:lnTo>
                      <a:pt x="74" y="227"/>
                    </a:lnTo>
                    <a:lnTo>
                      <a:pt x="74" y="230"/>
                    </a:lnTo>
                    <a:lnTo>
                      <a:pt x="74" y="230"/>
                    </a:lnTo>
                    <a:lnTo>
                      <a:pt x="74" y="230"/>
                    </a:lnTo>
                    <a:lnTo>
                      <a:pt x="74" y="232"/>
                    </a:lnTo>
                    <a:lnTo>
                      <a:pt x="74" y="232"/>
                    </a:lnTo>
                    <a:lnTo>
                      <a:pt x="74" y="234"/>
                    </a:lnTo>
                    <a:lnTo>
                      <a:pt x="74" y="234"/>
                    </a:lnTo>
                    <a:lnTo>
                      <a:pt x="74" y="234"/>
                    </a:lnTo>
                    <a:lnTo>
                      <a:pt x="71" y="234"/>
                    </a:lnTo>
                    <a:lnTo>
                      <a:pt x="71" y="234"/>
                    </a:lnTo>
                    <a:lnTo>
                      <a:pt x="71" y="234"/>
                    </a:lnTo>
                    <a:lnTo>
                      <a:pt x="69" y="234"/>
                    </a:lnTo>
                    <a:lnTo>
                      <a:pt x="69" y="234"/>
                    </a:lnTo>
                    <a:lnTo>
                      <a:pt x="69" y="232"/>
                    </a:lnTo>
                    <a:lnTo>
                      <a:pt x="69" y="232"/>
                    </a:lnTo>
                    <a:lnTo>
                      <a:pt x="67" y="232"/>
                    </a:lnTo>
                    <a:lnTo>
                      <a:pt x="67" y="234"/>
                    </a:lnTo>
                    <a:lnTo>
                      <a:pt x="67" y="234"/>
                    </a:lnTo>
                    <a:lnTo>
                      <a:pt x="67" y="234"/>
                    </a:lnTo>
                    <a:lnTo>
                      <a:pt x="64" y="234"/>
                    </a:lnTo>
                    <a:lnTo>
                      <a:pt x="64" y="232"/>
                    </a:lnTo>
                    <a:lnTo>
                      <a:pt x="64" y="232"/>
                    </a:lnTo>
                    <a:lnTo>
                      <a:pt x="62" y="232"/>
                    </a:lnTo>
                    <a:lnTo>
                      <a:pt x="62" y="232"/>
                    </a:lnTo>
                    <a:lnTo>
                      <a:pt x="62" y="232"/>
                    </a:lnTo>
                    <a:lnTo>
                      <a:pt x="62" y="232"/>
                    </a:lnTo>
                    <a:lnTo>
                      <a:pt x="60" y="232"/>
                    </a:lnTo>
                    <a:lnTo>
                      <a:pt x="60" y="232"/>
                    </a:lnTo>
                    <a:lnTo>
                      <a:pt x="60" y="230"/>
                    </a:lnTo>
                    <a:lnTo>
                      <a:pt x="60" y="230"/>
                    </a:lnTo>
                    <a:lnTo>
                      <a:pt x="60" y="230"/>
                    </a:lnTo>
                    <a:lnTo>
                      <a:pt x="57" y="230"/>
                    </a:lnTo>
                    <a:lnTo>
                      <a:pt x="57" y="230"/>
                    </a:lnTo>
                    <a:lnTo>
                      <a:pt x="55" y="230"/>
                    </a:lnTo>
                    <a:lnTo>
                      <a:pt x="55" y="227"/>
                    </a:lnTo>
                    <a:lnTo>
                      <a:pt x="55" y="227"/>
                    </a:lnTo>
                    <a:lnTo>
                      <a:pt x="55" y="227"/>
                    </a:lnTo>
                    <a:lnTo>
                      <a:pt x="55" y="227"/>
                    </a:lnTo>
                    <a:lnTo>
                      <a:pt x="53" y="227"/>
                    </a:lnTo>
                    <a:lnTo>
                      <a:pt x="53" y="227"/>
                    </a:lnTo>
                    <a:lnTo>
                      <a:pt x="53" y="227"/>
                    </a:lnTo>
                    <a:lnTo>
                      <a:pt x="53" y="225"/>
                    </a:lnTo>
                    <a:lnTo>
                      <a:pt x="50" y="225"/>
                    </a:lnTo>
                    <a:lnTo>
                      <a:pt x="50" y="225"/>
                    </a:lnTo>
                    <a:lnTo>
                      <a:pt x="50" y="225"/>
                    </a:lnTo>
                    <a:lnTo>
                      <a:pt x="48" y="225"/>
                    </a:lnTo>
                    <a:lnTo>
                      <a:pt x="48" y="225"/>
                    </a:lnTo>
                    <a:lnTo>
                      <a:pt x="48" y="225"/>
                    </a:lnTo>
                    <a:lnTo>
                      <a:pt x="48" y="225"/>
                    </a:lnTo>
                    <a:lnTo>
                      <a:pt x="45" y="225"/>
                    </a:lnTo>
                    <a:lnTo>
                      <a:pt x="45" y="223"/>
                    </a:lnTo>
                    <a:lnTo>
                      <a:pt x="45" y="223"/>
                    </a:lnTo>
                    <a:lnTo>
                      <a:pt x="45" y="223"/>
                    </a:lnTo>
                    <a:lnTo>
                      <a:pt x="43" y="223"/>
                    </a:lnTo>
                    <a:lnTo>
                      <a:pt x="43" y="220"/>
                    </a:lnTo>
                    <a:lnTo>
                      <a:pt x="43" y="220"/>
                    </a:lnTo>
                    <a:lnTo>
                      <a:pt x="45" y="220"/>
                    </a:lnTo>
                    <a:lnTo>
                      <a:pt x="45" y="220"/>
                    </a:lnTo>
                    <a:lnTo>
                      <a:pt x="45" y="218"/>
                    </a:lnTo>
                    <a:lnTo>
                      <a:pt x="48" y="218"/>
                    </a:lnTo>
                    <a:lnTo>
                      <a:pt x="48" y="218"/>
                    </a:lnTo>
                    <a:lnTo>
                      <a:pt x="48" y="220"/>
                    </a:lnTo>
                    <a:lnTo>
                      <a:pt x="48" y="220"/>
                    </a:lnTo>
                    <a:lnTo>
                      <a:pt x="48" y="220"/>
                    </a:lnTo>
                    <a:lnTo>
                      <a:pt x="50" y="220"/>
                    </a:lnTo>
                    <a:lnTo>
                      <a:pt x="50" y="223"/>
                    </a:lnTo>
                    <a:lnTo>
                      <a:pt x="50" y="223"/>
                    </a:lnTo>
                    <a:lnTo>
                      <a:pt x="53" y="223"/>
                    </a:lnTo>
                    <a:lnTo>
                      <a:pt x="53" y="223"/>
                    </a:lnTo>
                    <a:lnTo>
                      <a:pt x="53" y="220"/>
                    </a:lnTo>
                    <a:lnTo>
                      <a:pt x="53" y="220"/>
                    </a:lnTo>
                    <a:lnTo>
                      <a:pt x="55" y="220"/>
                    </a:lnTo>
                    <a:lnTo>
                      <a:pt x="55" y="220"/>
                    </a:lnTo>
                    <a:lnTo>
                      <a:pt x="55" y="220"/>
                    </a:lnTo>
                    <a:lnTo>
                      <a:pt x="55" y="218"/>
                    </a:lnTo>
                    <a:lnTo>
                      <a:pt x="55" y="218"/>
                    </a:lnTo>
                    <a:lnTo>
                      <a:pt x="55" y="218"/>
                    </a:lnTo>
                    <a:lnTo>
                      <a:pt x="55" y="215"/>
                    </a:lnTo>
                    <a:lnTo>
                      <a:pt x="53" y="215"/>
                    </a:lnTo>
                    <a:lnTo>
                      <a:pt x="53" y="215"/>
                    </a:lnTo>
                    <a:lnTo>
                      <a:pt x="53" y="215"/>
                    </a:lnTo>
                    <a:lnTo>
                      <a:pt x="53" y="215"/>
                    </a:lnTo>
                    <a:lnTo>
                      <a:pt x="53" y="215"/>
                    </a:lnTo>
                    <a:lnTo>
                      <a:pt x="53" y="213"/>
                    </a:lnTo>
                    <a:lnTo>
                      <a:pt x="50" y="213"/>
                    </a:lnTo>
                    <a:lnTo>
                      <a:pt x="50" y="213"/>
                    </a:lnTo>
                    <a:lnTo>
                      <a:pt x="50" y="213"/>
                    </a:lnTo>
                    <a:lnTo>
                      <a:pt x="50" y="211"/>
                    </a:lnTo>
                    <a:lnTo>
                      <a:pt x="48" y="211"/>
                    </a:lnTo>
                    <a:lnTo>
                      <a:pt x="48" y="211"/>
                    </a:lnTo>
                    <a:lnTo>
                      <a:pt x="48" y="208"/>
                    </a:lnTo>
                    <a:lnTo>
                      <a:pt x="48" y="208"/>
                    </a:lnTo>
                    <a:lnTo>
                      <a:pt x="48" y="208"/>
                    </a:lnTo>
                    <a:lnTo>
                      <a:pt x="48" y="206"/>
                    </a:lnTo>
                    <a:lnTo>
                      <a:pt x="48" y="206"/>
                    </a:lnTo>
                    <a:lnTo>
                      <a:pt x="48" y="206"/>
                    </a:lnTo>
                    <a:lnTo>
                      <a:pt x="48" y="204"/>
                    </a:lnTo>
                    <a:lnTo>
                      <a:pt x="48" y="204"/>
                    </a:lnTo>
                    <a:lnTo>
                      <a:pt x="48" y="204"/>
                    </a:lnTo>
                    <a:lnTo>
                      <a:pt x="45" y="204"/>
                    </a:lnTo>
                    <a:lnTo>
                      <a:pt x="45" y="204"/>
                    </a:lnTo>
                    <a:lnTo>
                      <a:pt x="43" y="204"/>
                    </a:lnTo>
                    <a:lnTo>
                      <a:pt x="43" y="204"/>
                    </a:lnTo>
                    <a:lnTo>
                      <a:pt x="43" y="204"/>
                    </a:lnTo>
                    <a:lnTo>
                      <a:pt x="41" y="204"/>
                    </a:lnTo>
                    <a:lnTo>
                      <a:pt x="41" y="201"/>
                    </a:lnTo>
                    <a:lnTo>
                      <a:pt x="41" y="201"/>
                    </a:lnTo>
                    <a:lnTo>
                      <a:pt x="41" y="201"/>
                    </a:lnTo>
                    <a:lnTo>
                      <a:pt x="41" y="201"/>
                    </a:lnTo>
                    <a:lnTo>
                      <a:pt x="41" y="199"/>
                    </a:lnTo>
                    <a:lnTo>
                      <a:pt x="38" y="199"/>
                    </a:lnTo>
                    <a:lnTo>
                      <a:pt x="38" y="199"/>
                    </a:lnTo>
                    <a:lnTo>
                      <a:pt x="38" y="197"/>
                    </a:lnTo>
                    <a:lnTo>
                      <a:pt x="38" y="197"/>
                    </a:lnTo>
                    <a:lnTo>
                      <a:pt x="38" y="197"/>
                    </a:lnTo>
                    <a:lnTo>
                      <a:pt x="36" y="197"/>
                    </a:lnTo>
                    <a:lnTo>
                      <a:pt x="36" y="194"/>
                    </a:lnTo>
                    <a:lnTo>
                      <a:pt x="36" y="194"/>
                    </a:lnTo>
                    <a:lnTo>
                      <a:pt x="36" y="194"/>
                    </a:lnTo>
                    <a:lnTo>
                      <a:pt x="36" y="194"/>
                    </a:lnTo>
                    <a:lnTo>
                      <a:pt x="34" y="194"/>
                    </a:lnTo>
                    <a:lnTo>
                      <a:pt x="34" y="194"/>
                    </a:lnTo>
                    <a:lnTo>
                      <a:pt x="34" y="194"/>
                    </a:lnTo>
                    <a:lnTo>
                      <a:pt x="31" y="194"/>
                    </a:lnTo>
                    <a:lnTo>
                      <a:pt x="31" y="194"/>
                    </a:lnTo>
                    <a:lnTo>
                      <a:pt x="29" y="194"/>
                    </a:lnTo>
                    <a:lnTo>
                      <a:pt x="29" y="194"/>
                    </a:lnTo>
                    <a:lnTo>
                      <a:pt x="29" y="194"/>
                    </a:lnTo>
                    <a:lnTo>
                      <a:pt x="26" y="194"/>
                    </a:lnTo>
                    <a:lnTo>
                      <a:pt x="26" y="194"/>
                    </a:lnTo>
                    <a:lnTo>
                      <a:pt x="26" y="194"/>
                    </a:lnTo>
                    <a:lnTo>
                      <a:pt x="24" y="194"/>
                    </a:lnTo>
                    <a:lnTo>
                      <a:pt x="24" y="194"/>
                    </a:lnTo>
                    <a:lnTo>
                      <a:pt x="24" y="194"/>
                    </a:lnTo>
                    <a:lnTo>
                      <a:pt x="22" y="194"/>
                    </a:lnTo>
                    <a:lnTo>
                      <a:pt x="22" y="194"/>
                    </a:lnTo>
                    <a:lnTo>
                      <a:pt x="22" y="194"/>
                    </a:lnTo>
                    <a:lnTo>
                      <a:pt x="22" y="194"/>
                    </a:lnTo>
                    <a:lnTo>
                      <a:pt x="22" y="194"/>
                    </a:lnTo>
                    <a:lnTo>
                      <a:pt x="19" y="194"/>
                    </a:lnTo>
                    <a:lnTo>
                      <a:pt x="19" y="197"/>
                    </a:lnTo>
                    <a:lnTo>
                      <a:pt x="19" y="197"/>
                    </a:lnTo>
                    <a:lnTo>
                      <a:pt x="19" y="194"/>
                    </a:lnTo>
                    <a:lnTo>
                      <a:pt x="19" y="194"/>
                    </a:lnTo>
                    <a:lnTo>
                      <a:pt x="17" y="194"/>
                    </a:lnTo>
                    <a:lnTo>
                      <a:pt x="17" y="194"/>
                    </a:lnTo>
                    <a:lnTo>
                      <a:pt x="17" y="194"/>
                    </a:lnTo>
                    <a:lnTo>
                      <a:pt x="15" y="194"/>
                    </a:lnTo>
                    <a:lnTo>
                      <a:pt x="15" y="194"/>
                    </a:lnTo>
                    <a:lnTo>
                      <a:pt x="15" y="194"/>
                    </a:lnTo>
                    <a:lnTo>
                      <a:pt x="15" y="192"/>
                    </a:lnTo>
                    <a:lnTo>
                      <a:pt x="15" y="192"/>
                    </a:lnTo>
                    <a:lnTo>
                      <a:pt x="15" y="192"/>
                    </a:lnTo>
                    <a:lnTo>
                      <a:pt x="15" y="192"/>
                    </a:lnTo>
                    <a:lnTo>
                      <a:pt x="15" y="189"/>
                    </a:lnTo>
                    <a:lnTo>
                      <a:pt x="15" y="189"/>
                    </a:lnTo>
                    <a:lnTo>
                      <a:pt x="15" y="189"/>
                    </a:lnTo>
                    <a:lnTo>
                      <a:pt x="12" y="189"/>
                    </a:lnTo>
                    <a:lnTo>
                      <a:pt x="12" y="187"/>
                    </a:lnTo>
                    <a:lnTo>
                      <a:pt x="15" y="187"/>
                    </a:lnTo>
                    <a:lnTo>
                      <a:pt x="15" y="187"/>
                    </a:lnTo>
                    <a:lnTo>
                      <a:pt x="15" y="187"/>
                    </a:lnTo>
                    <a:lnTo>
                      <a:pt x="15" y="187"/>
                    </a:lnTo>
                    <a:lnTo>
                      <a:pt x="15" y="185"/>
                    </a:lnTo>
                    <a:lnTo>
                      <a:pt x="15" y="185"/>
                    </a:lnTo>
                    <a:lnTo>
                      <a:pt x="15" y="185"/>
                    </a:lnTo>
                    <a:lnTo>
                      <a:pt x="15" y="185"/>
                    </a:lnTo>
                    <a:lnTo>
                      <a:pt x="15" y="182"/>
                    </a:lnTo>
                    <a:lnTo>
                      <a:pt x="15" y="182"/>
                    </a:lnTo>
                    <a:lnTo>
                      <a:pt x="12" y="182"/>
                    </a:lnTo>
                    <a:lnTo>
                      <a:pt x="12" y="182"/>
                    </a:lnTo>
                    <a:lnTo>
                      <a:pt x="12" y="182"/>
                    </a:lnTo>
                    <a:lnTo>
                      <a:pt x="12" y="180"/>
                    </a:lnTo>
                    <a:lnTo>
                      <a:pt x="10" y="180"/>
                    </a:lnTo>
                    <a:lnTo>
                      <a:pt x="10" y="180"/>
                    </a:lnTo>
                    <a:lnTo>
                      <a:pt x="10" y="180"/>
                    </a:lnTo>
                    <a:lnTo>
                      <a:pt x="10" y="180"/>
                    </a:lnTo>
                    <a:lnTo>
                      <a:pt x="8" y="180"/>
                    </a:lnTo>
                    <a:lnTo>
                      <a:pt x="8" y="180"/>
                    </a:lnTo>
                    <a:lnTo>
                      <a:pt x="8" y="178"/>
                    </a:lnTo>
                    <a:lnTo>
                      <a:pt x="8" y="178"/>
                    </a:lnTo>
                    <a:lnTo>
                      <a:pt x="5" y="178"/>
                    </a:lnTo>
                    <a:lnTo>
                      <a:pt x="5" y="178"/>
                    </a:lnTo>
                    <a:lnTo>
                      <a:pt x="5" y="178"/>
                    </a:lnTo>
                    <a:lnTo>
                      <a:pt x="3" y="178"/>
                    </a:lnTo>
                    <a:lnTo>
                      <a:pt x="3" y="178"/>
                    </a:lnTo>
                    <a:lnTo>
                      <a:pt x="3" y="178"/>
                    </a:lnTo>
                    <a:lnTo>
                      <a:pt x="0" y="178"/>
                    </a:lnTo>
                    <a:lnTo>
                      <a:pt x="0" y="175"/>
                    </a:lnTo>
                    <a:lnTo>
                      <a:pt x="0" y="175"/>
                    </a:lnTo>
                    <a:lnTo>
                      <a:pt x="3" y="175"/>
                    </a:lnTo>
                    <a:lnTo>
                      <a:pt x="3" y="175"/>
                    </a:lnTo>
                    <a:lnTo>
                      <a:pt x="3" y="173"/>
                    </a:lnTo>
                    <a:lnTo>
                      <a:pt x="3" y="173"/>
                    </a:lnTo>
                    <a:lnTo>
                      <a:pt x="3" y="173"/>
                    </a:lnTo>
                    <a:lnTo>
                      <a:pt x="3" y="170"/>
                    </a:lnTo>
                    <a:lnTo>
                      <a:pt x="3" y="170"/>
                    </a:lnTo>
                    <a:lnTo>
                      <a:pt x="3" y="170"/>
                    </a:lnTo>
                    <a:lnTo>
                      <a:pt x="5" y="170"/>
                    </a:lnTo>
                    <a:lnTo>
                      <a:pt x="5" y="168"/>
                    </a:lnTo>
                    <a:lnTo>
                      <a:pt x="5" y="168"/>
                    </a:lnTo>
                    <a:lnTo>
                      <a:pt x="5" y="168"/>
                    </a:lnTo>
                    <a:lnTo>
                      <a:pt x="5" y="166"/>
                    </a:lnTo>
                    <a:lnTo>
                      <a:pt x="5" y="166"/>
                    </a:lnTo>
                    <a:lnTo>
                      <a:pt x="8" y="166"/>
                    </a:lnTo>
                    <a:lnTo>
                      <a:pt x="8" y="166"/>
                    </a:lnTo>
                    <a:lnTo>
                      <a:pt x="8" y="166"/>
                    </a:lnTo>
                    <a:lnTo>
                      <a:pt x="8" y="163"/>
                    </a:lnTo>
                    <a:lnTo>
                      <a:pt x="8" y="163"/>
                    </a:lnTo>
                    <a:lnTo>
                      <a:pt x="10" y="163"/>
                    </a:lnTo>
                    <a:lnTo>
                      <a:pt x="10" y="163"/>
                    </a:lnTo>
                    <a:lnTo>
                      <a:pt x="10" y="163"/>
                    </a:lnTo>
                    <a:lnTo>
                      <a:pt x="10" y="163"/>
                    </a:lnTo>
                    <a:lnTo>
                      <a:pt x="10" y="161"/>
                    </a:lnTo>
                    <a:lnTo>
                      <a:pt x="12" y="161"/>
                    </a:lnTo>
                    <a:lnTo>
                      <a:pt x="12" y="161"/>
                    </a:lnTo>
                    <a:lnTo>
                      <a:pt x="12" y="161"/>
                    </a:lnTo>
                    <a:lnTo>
                      <a:pt x="12" y="159"/>
                    </a:lnTo>
                    <a:lnTo>
                      <a:pt x="12" y="159"/>
                    </a:lnTo>
                    <a:lnTo>
                      <a:pt x="12" y="156"/>
                    </a:lnTo>
                    <a:lnTo>
                      <a:pt x="12" y="156"/>
                    </a:lnTo>
                    <a:lnTo>
                      <a:pt x="12" y="156"/>
                    </a:lnTo>
                    <a:lnTo>
                      <a:pt x="10" y="156"/>
                    </a:lnTo>
                    <a:lnTo>
                      <a:pt x="10" y="156"/>
                    </a:lnTo>
                    <a:lnTo>
                      <a:pt x="10" y="156"/>
                    </a:lnTo>
                    <a:lnTo>
                      <a:pt x="10" y="156"/>
                    </a:lnTo>
                    <a:lnTo>
                      <a:pt x="8" y="156"/>
                    </a:lnTo>
                    <a:lnTo>
                      <a:pt x="8" y="154"/>
                    </a:lnTo>
                    <a:lnTo>
                      <a:pt x="8" y="154"/>
                    </a:lnTo>
                    <a:lnTo>
                      <a:pt x="8" y="154"/>
                    </a:lnTo>
                    <a:lnTo>
                      <a:pt x="8" y="152"/>
                    </a:lnTo>
                    <a:lnTo>
                      <a:pt x="8" y="152"/>
                    </a:lnTo>
                    <a:lnTo>
                      <a:pt x="8" y="149"/>
                    </a:lnTo>
                    <a:lnTo>
                      <a:pt x="8" y="149"/>
                    </a:lnTo>
                    <a:lnTo>
                      <a:pt x="8" y="149"/>
                    </a:lnTo>
                    <a:lnTo>
                      <a:pt x="8" y="147"/>
                    </a:lnTo>
                    <a:lnTo>
                      <a:pt x="10" y="147"/>
                    </a:lnTo>
                    <a:lnTo>
                      <a:pt x="10" y="147"/>
                    </a:lnTo>
                    <a:lnTo>
                      <a:pt x="10" y="144"/>
                    </a:lnTo>
                    <a:lnTo>
                      <a:pt x="10" y="144"/>
                    </a:lnTo>
                    <a:lnTo>
                      <a:pt x="10" y="144"/>
                    </a:lnTo>
                    <a:lnTo>
                      <a:pt x="10" y="142"/>
                    </a:lnTo>
                    <a:lnTo>
                      <a:pt x="10" y="142"/>
                    </a:lnTo>
                    <a:lnTo>
                      <a:pt x="10" y="142"/>
                    </a:lnTo>
                    <a:lnTo>
                      <a:pt x="10" y="140"/>
                    </a:lnTo>
                    <a:lnTo>
                      <a:pt x="10" y="140"/>
                    </a:lnTo>
                    <a:lnTo>
                      <a:pt x="12" y="140"/>
                    </a:lnTo>
                    <a:lnTo>
                      <a:pt x="12" y="140"/>
                    </a:lnTo>
                    <a:lnTo>
                      <a:pt x="15" y="140"/>
                    </a:lnTo>
                    <a:lnTo>
                      <a:pt x="15" y="140"/>
                    </a:lnTo>
                    <a:lnTo>
                      <a:pt x="15" y="140"/>
                    </a:lnTo>
                    <a:lnTo>
                      <a:pt x="15" y="140"/>
                    </a:lnTo>
                    <a:lnTo>
                      <a:pt x="15" y="137"/>
                    </a:lnTo>
                    <a:lnTo>
                      <a:pt x="17" y="137"/>
                    </a:lnTo>
                    <a:lnTo>
                      <a:pt x="17" y="137"/>
                    </a:lnTo>
                    <a:lnTo>
                      <a:pt x="17" y="137"/>
                    </a:lnTo>
                    <a:lnTo>
                      <a:pt x="19" y="137"/>
                    </a:lnTo>
                    <a:lnTo>
                      <a:pt x="19" y="135"/>
                    </a:lnTo>
                    <a:lnTo>
                      <a:pt x="19" y="135"/>
                    </a:lnTo>
                    <a:lnTo>
                      <a:pt x="19" y="135"/>
                    </a:lnTo>
                    <a:lnTo>
                      <a:pt x="19" y="135"/>
                    </a:lnTo>
                    <a:lnTo>
                      <a:pt x="19" y="133"/>
                    </a:lnTo>
                    <a:lnTo>
                      <a:pt x="19" y="133"/>
                    </a:lnTo>
                    <a:lnTo>
                      <a:pt x="19" y="133"/>
                    </a:lnTo>
                    <a:lnTo>
                      <a:pt x="19" y="130"/>
                    </a:lnTo>
                    <a:lnTo>
                      <a:pt x="19" y="130"/>
                    </a:lnTo>
                    <a:lnTo>
                      <a:pt x="19" y="128"/>
                    </a:lnTo>
                    <a:lnTo>
                      <a:pt x="19" y="128"/>
                    </a:lnTo>
                    <a:lnTo>
                      <a:pt x="19" y="128"/>
                    </a:lnTo>
                    <a:lnTo>
                      <a:pt x="22" y="128"/>
                    </a:lnTo>
                    <a:lnTo>
                      <a:pt x="22" y="128"/>
                    </a:lnTo>
                    <a:lnTo>
                      <a:pt x="22" y="125"/>
                    </a:lnTo>
                    <a:lnTo>
                      <a:pt x="22" y="125"/>
                    </a:lnTo>
                    <a:lnTo>
                      <a:pt x="22" y="125"/>
                    </a:lnTo>
                    <a:lnTo>
                      <a:pt x="22" y="125"/>
                    </a:lnTo>
                    <a:lnTo>
                      <a:pt x="24" y="125"/>
                    </a:lnTo>
                    <a:lnTo>
                      <a:pt x="24" y="125"/>
                    </a:lnTo>
                    <a:lnTo>
                      <a:pt x="26" y="125"/>
                    </a:lnTo>
                    <a:lnTo>
                      <a:pt x="26" y="125"/>
                    </a:lnTo>
                    <a:lnTo>
                      <a:pt x="26" y="125"/>
                    </a:lnTo>
                    <a:lnTo>
                      <a:pt x="26" y="125"/>
                    </a:lnTo>
                    <a:lnTo>
                      <a:pt x="26" y="128"/>
                    </a:lnTo>
                    <a:lnTo>
                      <a:pt x="29" y="128"/>
                    </a:lnTo>
                    <a:lnTo>
                      <a:pt x="29" y="128"/>
                    </a:lnTo>
                    <a:lnTo>
                      <a:pt x="29" y="128"/>
                    </a:lnTo>
                    <a:lnTo>
                      <a:pt x="29" y="128"/>
                    </a:lnTo>
                    <a:lnTo>
                      <a:pt x="29" y="130"/>
                    </a:lnTo>
                    <a:lnTo>
                      <a:pt x="31" y="130"/>
                    </a:lnTo>
                    <a:lnTo>
                      <a:pt x="31" y="130"/>
                    </a:lnTo>
                    <a:lnTo>
                      <a:pt x="31" y="130"/>
                    </a:lnTo>
                    <a:lnTo>
                      <a:pt x="31" y="133"/>
                    </a:lnTo>
                    <a:lnTo>
                      <a:pt x="34" y="133"/>
                    </a:lnTo>
                    <a:lnTo>
                      <a:pt x="34" y="133"/>
                    </a:lnTo>
                    <a:lnTo>
                      <a:pt x="34" y="133"/>
                    </a:lnTo>
                    <a:lnTo>
                      <a:pt x="34" y="135"/>
                    </a:lnTo>
                    <a:lnTo>
                      <a:pt x="34" y="135"/>
                    </a:lnTo>
                    <a:lnTo>
                      <a:pt x="36" y="135"/>
                    </a:lnTo>
                    <a:lnTo>
                      <a:pt x="36" y="135"/>
                    </a:lnTo>
                    <a:lnTo>
                      <a:pt x="36" y="135"/>
                    </a:lnTo>
                    <a:lnTo>
                      <a:pt x="36" y="135"/>
                    </a:lnTo>
                    <a:lnTo>
                      <a:pt x="36" y="137"/>
                    </a:lnTo>
                    <a:lnTo>
                      <a:pt x="36" y="137"/>
                    </a:lnTo>
                    <a:lnTo>
                      <a:pt x="36" y="137"/>
                    </a:lnTo>
                    <a:lnTo>
                      <a:pt x="38" y="137"/>
                    </a:lnTo>
                    <a:lnTo>
                      <a:pt x="38" y="140"/>
                    </a:lnTo>
                    <a:lnTo>
                      <a:pt x="38" y="140"/>
                    </a:lnTo>
                    <a:lnTo>
                      <a:pt x="38" y="140"/>
                    </a:lnTo>
                    <a:lnTo>
                      <a:pt x="41" y="140"/>
                    </a:lnTo>
                    <a:lnTo>
                      <a:pt x="41" y="140"/>
                    </a:lnTo>
                    <a:lnTo>
                      <a:pt x="41" y="142"/>
                    </a:lnTo>
                    <a:lnTo>
                      <a:pt x="41" y="142"/>
                    </a:lnTo>
                    <a:lnTo>
                      <a:pt x="43" y="142"/>
                    </a:lnTo>
                    <a:lnTo>
                      <a:pt x="43" y="142"/>
                    </a:lnTo>
                    <a:lnTo>
                      <a:pt x="43" y="142"/>
                    </a:lnTo>
                    <a:lnTo>
                      <a:pt x="43" y="140"/>
                    </a:lnTo>
                    <a:lnTo>
                      <a:pt x="45" y="140"/>
                    </a:lnTo>
                    <a:lnTo>
                      <a:pt x="45" y="140"/>
                    </a:lnTo>
                    <a:lnTo>
                      <a:pt x="48" y="140"/>
                    </a:lnTo>
                    <a:lnTo>
                      <a:pt x="48" y="140"/>
                    </a:lnTo>
                    <a:lnTo>
                      <a:pt x="48" y="140"/>
                    </a:lnTo>
                    <a:lnTo>
                      <a:pt x="48" y="140"/>
                    </a:lnTo>
                    <a:lnTo>
                      <a:pt x="50" y="140"/>
                    </a:lnTo>
                    <a:lnTo>
                      <a:pt x="50" y="137"/>
                    </a:lnTo>
                    <a:lnTo>
                      <a:pt x="50" y="137"/>
                    </a:lnTo>
                    <a:lnTo>
                      <a:pt x="53" y="137"/>
                    </a:lnTo>
                    <a:lnTo>
                      <a:pt x="53" y="137"/>
                    </a:lnTo>
                    <a:lnTo>
                      <a:pt x="53" y="137"/>
                    </a:lnTo>
                    <a:lnTo>
                      <a:pt x="53" y="135"/>
                    </a:lnTo>
                    <a:lnTo>
                      <a:pt x="53" y="135"/>
                    </a:lnTo>
                    <a:lnTo>
                      <a:pt x="53" y="135"/>
                    </a:lnTo>
                    <a:lnTo>
                      <a:pt x="50" y="135"/>
                    </a:lnTo>
                    <a:lnTo>
                      <a:pt x="50" y="135"/>
                    </a:lnTo>
                    <a:lnTo>
                      <a:pt x="50" y="135"/>
                    </a:lnTo>
                    <a:lnTo>
                      <a:pt x="50" y="133"/>
                    </a:lnTo>
                    <a:lnTo>
                      <a:pt x="50" y="133"/>
                    </a:lnTo>
                    <a:lnTo>
                      <a:pt x="50" y="133"/>
                    </a:lnTo>
                    <a:lnTo>
                      <a:pt x="50" y="133"/>
                    </a:lnTo>
                    <a:lnTo>
                      <a:pt x="50" y="130"/>
                    </a:lnTo>
                    <a:lnTo>
                      <a:pt x="48" y="130"/>
                    </a:lnTo>
                    <a:lnTo>
                      <a:pt x="48" y="130"/>
                    </a:lnTo>
                    <a:lnTo>
                      <a:pt x="48" y="128"/>
                    </a:lnTo>
                    <a:lnTo>
                      <a:pt x="48" y="128"/>
                    </a:lnTo>
                    <a:lnTo>
                      <a:pt x="48" y="128"/>
                    </a:lnTo>
                    <a:lnTo>
                      <a:pt x="48" y="125"/>
                    </a:lnTo>
                    <a:lnTo>
                      <a:pt x="48" y="125"/>
                    </a:lnTo>
                    <a:lnTo>
                      <a:pt x="48" y="125"/>
                    </a:lnTo>
                    <a:lnTo>
                      <a:pt x="48" y="125"/>
                    </a:lnTo>
                    <a:lnTo>
                      <a:pt x="48" y="123"/>
                    </a:lnTo>
                    <a:lnTo>
                      <a:pt x="48" y="123"/>
                    </a:lnTo>
                    <a:lnTo>
                      <a:pt x="48" y="121"/>
                    </a:lnTo>
                    <a:lnTo>
                      <a:pt x="45" y="121"/>
                    </a:lnTo>
                    <a:lnTo>
                      <a:pt x="45" y="121"/>
                    </a:lnTo>
                    <a:lnTo>
                      <a:pt x="48" y="121"/>
                    </a:lnTo>
                    <a:lnTo>
                      <a:pt x="48" y="121"/>
                    </a:lnTo>
                    <a:lnTo>
                      <a:pt x="48" y="121"/>
                    </a:lnTo>
                    <a:lnTo>
                      <a:pt x="48" y="121"/>
                    </a:lnTo>
                    <a:lnTo>
                      <a:pt x="50" y="121"/>
                    </a:lnTo>
                    <a:lnTo>
                      <a:pt x="50" y="121"/>
                    </a:lnTo>
                    <a:lnTo>
                      <a:pt x="50" y="123"/>
                    </a:lnTo>
                    <a:lnTo>
                      <a:pt x="53" y="123"/>
                    </a:lnTo>
                    <a:lnTo>
                      <a:pt x="53" y="121"/>
                    </a:lnTo>
                    <a:lnTo>
                      <a:pt x="53" y="121"/>
                    </a:lnTo>
                    <a:lnTo>
                      <a:pt x="53" y="121"/>
                    </a:lnTo>
                    <a:lnTo>
                      <a:pt x="53" y="121"/>
                    </a:lnTo>
                    <a:lnTo>
                      <a:pt x="55" y="121"/>
                    </a:lnTo>
                    <a:lnTo>
                      <a:pt x="55" y="118"/>
                    </a:lnTo>
                    <a:lnTo>
                      <a:pt x="55" y="118"/>
                    </a:lnTo>
                    <a:lnTo>
                      <a:pt x="55" y="118"/>
                    </a:lnTo>
                    <a:lnTo>
                      <a:pt x="55" y="118"/>
                    </a:lnTo>
                    <a:lnTo>
                      <a:pt x="57" y="118"/>
                    </a:lnTo>
                    <a:lnTo>
                      <a:pt x="57" y="116"/>
                    </a:lnTo>
                    <a:lnTo>
                      <a:pt x="57" y="116"/>
                    </a:lnTo>
                    <a:lnTo>
                      <a:pt x="60" y="116"/>
                    </a:lnTo>
                    <a:lnTo>
                      <a:pt x="60" y="116"/>
                    </a:lnTo>
                    <a:lnTo>
                      <a:pt x="60" y="116"/>
                    </a:lnTo>
                    <a:lnTo>
                      <a:pt x="60" y="116"/>
                    </a:lnTo>
                    <a:lnTo>
                      <a:pt x="62" y="116"/>
                    </a:lnTo>
                    <a:lnTo>
                      <a:pt x="62" y="116"/>
                    </a:lnTo>
                    <a:lnTo>
                      <a:pt x="62" y="116"/>
                    </a:lnTo>
                    <a:lnTo>
                      <a:pt x="62" y="116"/>
                    </a:lnTo>
                    <a:lnTo>
                      <a:pt x="64" y="116"/>
                    </a:lnTo>
                    <a:lnTo>
                      <a:pt x="64" y="114"/>
                    </a:lnTo>
                    <a:lnTo>
                      <a:pt x="62" y="114"/>
                    </a:lnTo>
                    <a:lnTo>
                      <a:pt x="62" y="114"/>
                    </a:lnTo>
                    <a:lnTo>
                      <a:pt x="62" y="114"/>
                    </a:lnTo>
                    <a:lnTo>
                      <a:pt x="62" y="111"/>
                    </a:lnTo>
                    <a:lnTo>
                      <a:pt x="62" y="111"/>
                    </a:lnTo>
                    <a:lnTo>
                      <a:pt x="62" y="111"/>
                    </a:lnTo>
                    <a:lnTo>
                      <a:pt x="62" y="109"/>
                    </a:lnTo>
                    <a:lnTo>
                      <a:pt x="62" y="109"/>
                    </a:lnTo>
                    <a:lnTo>
                      <a:pt x="64" y="109"/>
                    </a:lnTo>
                    <a:lnTo>
                      <a:pt x="64" y="109"/>
                    </a:lnTo>
                    <a:lnTo>
                      <a:pt x="67" y="109"/>
                    </a:lnTo>
                    <a:lnTo>
                      <a:pt x="67" y="109"/>
                    </a:lnTo>
                    <a:lnTo>
                      <a:pt x="67" y="109"/>
                    </a:lnTo>
                    <a:lnTo>
                      <a:pt x="69" y="109"/>
                    </a:lnTo>
                    <a:lnTo>
                      <a:pt x="69" y="109"/>
                    </a:lnTo>
                    <a:lnTo>
                      <a:pt x="69" y="109"/>
                    </a:lnTo>
                    <a:lnTo>
                      <a:pt x="71" y="109"/>
                    </a:lnTo>
                    <a:lnTo>
                      <a:pt x="71" y="109"/>
                    </a:lnTo>
                    <a:lnTo>
                      <a:pt x="71" y="106"/>
                    </a:lnTo>
                    <a:lnTo>
                      <a:pt x="74" y="106"/>
                    </a:lnTo>
                    <a:lnTo>
                      <a:pt x="74" y="106"/>
                    </a:lnTo>
                    <a:lnTo>
                      <a:pt x="74" y="106"/>
                    </a:lnTo>
                    <a:lnTo>
                      <a:pt x="74" y="106"/>
                    </a:lnTo>
                    <a:lnTo>
                      <a:pt x="74" y="106"/>
                    </a:lnTo>
                    <a:lnTo>
                      <a:pt x="76" y="106"/>
                    </a:lnTo>
                    <a:lnTo>
                      <a:pt x="76" y="106"/>
                    </a:lnTo>
                    <a:lnTo>
                      <a:pt x="76" y="106"/>
                    </a:lnTo>
                    <a:lnTo>
                      <a:pt x="79" y="106"/>
                    </a:lnTo>
                    <a:lnTo>
                      <a:pt x="79" y="104"/>
                    </a:lnTo>
                    <a:lnTo>
                      <a:pt x="79" y="104"/>
                    </a:lnTo>
                    <a:lnTo>
                      <a:pt x="81" y="104"/>
                    </a:lnTo>
                    <a:lnTo>
                      <a:pt x="81" y="104"/>
                    </a:lnTo>
                    <a:lnTo>
                      <a:pt x="81" y="104"/>
                    </a:lnTo>
                    <a:lnTo>
                      <a:pt x="83" y="104"/>
                    </a:lnTo>
                    <a:lnTo>
                      <a:pt x="83" y="104"/>
                    </a:lnTo>
                    <a:lnTo>
                      <a:pt x="83" y="104"/>
                    </a:lnTo>
                    <a:lnTo>
                      <a:pt x="83" y="102"/>
                    </a:lnTo>
                    <a:lnTo>
                      <a:pt x="83" y="102"/>
                    </a:lnTo>
                    <a:lnTo>
                      <a:pt x="83" y="102"/>
                    </a:lnTo>
                    <a:lnTo>
                      <a:pt x="86" y="102"/>
                    </a:lnTo>
                    <a:lnTo>
                      <a:pt x="86" y="99"/>
                    </a:lnTo>
                    <a:lnTo>
                      <a:pt x="86" y="99"/>
                    </a:lnTo>
                    <a:lnTo>
                      <a:pt x="88" y="99"/>
                    </a:lnTo>
                    <a:lnTo>
                      <a:pt x="88" y="99"/>
                    </a:lnTo>
                    <a:lnTo>
                      <a:pt x="88" y="97"/>
                    </a:lnTo>
                    <a:lnTo>
                      <a:pt x="88" y="97"/>
                    </a:lnTo>
                    <a:lnTo>
                      <a:pt x="88" y="97"/>
                    </a:lnTo>
                    <a:lnTo>
                      <a:pt x="88" y="97"/>
                    </a:lnTo>
                    <a:lnTo>
                      <a:pt x="88" y="97"/>
                    </a:lnTo>
                    <a:lnTo>
                      <a:pt x="90" y="97"/>
                    </a:lnTo>
                    <a:lnTo>
                      <a:pt x="90" y="97"/>
                    </a:lnTo>
                    <a:lnTo>
                      <a:pt x="93" y="97"/>
                    </a:lnTo>
                    <a:lnTo>
                      <a:pt x="93" y="97"/>
                    </a:lnTo>
                    <a:lnTo>
                      <a:pt x="93" y="97"/>
                    </a:lnTo>
                    <a:lnTo>
                      <a:pt x="93" y="97"/>
                    </a:lnTo>
                    <a:lnTo>
                      <a:pt x="93" y="97"/>
                    </a:lnTo>
                    <a:lnTo>
                      <a:pt x="93" y="95"/>
                    </a:lnTo>
                    <a:lnTo>
                      <a:pt x="93" y="95"/>
                    </a:lnTo>
                    <a:lnTo>
                      <a:pt x="93" y="95"/>
                    </a:lnTo>
                    <a:lnTo>
                      <a:pt x="93" y="92"/>
                    </a:lnTo>
                    <a:lnTo>
                      <a:pt x="93" y="92"/>
                    </a:lnTo>
                    <a:lnTo>
                      <a:pt x="95" y="92"/>
                    </a:lnTo>
                    <a:lnTo>
                      <a:pt x="95" y="92"/>
                    </a:lnTo>
                    <a:lnTo>
                      <a:pt x="95" y="95"/>
                    </a:lnTo>
                    <a:lnTo>
                      <a:pt x="95" y="95"/>
                    </a:lnTo>
                    <a:lnTo>
                      <a:pt x="95" y="95"/>
                    </a:lnTo>
                    <a:lnTo>
                      <a:pt x="97" y="95"/>
                    </a:lnTo>
                    <a:lnTo>
                      <a:pt x="97" y="95"/>
                    </a:lnTo>
                    <a:lnTo>
                      <a:pt x="100" y="95"/>
                    </a:lnTo>
                    <a:lnTo>
                      <a:pt x="100" y="95"/>
                    </a:lnTo>
                    <a:lnTo>
                      <a:pt x="100" y="95"/>
                    </a:lnTo>
                    <a:lnTo>
                      <a:pt x="102" y="95"/>
                    </a:lnTo>
                    <a:lnTo>
                      <a:pt x="102" y="95"/>
                    </a:lnTo>
                    <a:lnTo>
                      <a:pt x="102" y="95"/>
                    </a:lnTo>
                    <a:lnTo>
                      <a:pt x="105" y="95"/>
                    </a:lnTo>
                    <a:lnTo>
                      <a:pt x="105" y="95"/>
                    </a:lnTo>
                    <a:lnTo>
                      <a:pt x="105" y="97"/>
                    </a:lnTo>
                    <a:lnTo>
                      <a:pt x="107" y="97"/>
                    </a:lnTo>
                    <a:lnTo>
                      <a:pt x="107" y="97"/>
                    </a:lnTo>
                    <a:lnTo>
                      <a:pt x="105" y="97"/>
                    </a:lnTo>
                    <a:lnTo>
                      <a:pt x="105" y="97"/>
                    </a:lnTo>
                    <a:lnTo>
                      <a:pt x="102" y="97"/>
                    </a:lnTo>
                    <a:lnTo>
                      <a:pt x="102" y="97"/>
                    </a:lnTo>
                    <a:lnTo>
                      <a:pt x="105" y="97"/>
                    </a:lnTo>
                    <a:lnTo>
                      <a:pt x="105" y="99"/>
                    </a:lnTo>
                    <a:lnTo>
                      <a:pt x="105" y="99"/>
                    </a:lnTo>
                    <a:lnTo>
                      <a:pt x="107" y="99"/>
                    </a:lnTo>
                    <a:lnTo>
                      <a:pt x="107" y="99"/>
                    </a:lnTo>
                    <a:lnTo>
                      <a:pt x="107" y="99"/>
                    </a:lnTo>
                    <a:lnTo>
                      <a:pt x="109" y="99"/>
                    </a:lnTo>
                    <a:lnTo>
                      <a:pt x="109" y="99"/>
                    </a:lnTo>
                    <a:lnTo>
                      <a:pt x="109" y="97"/>
                    </a:lnTo>
                    <a:lnTo>
                      <a:pt x="109" y="97"/>
                    </a:lnTo>
                    <a:lnTo>
                      <a:pt x="112" y="97"/>
                    </a:lnTo>
                    <a:lnTo>
                      <a:pt x="112" y="99"/>
                    </a:lnTo>
                    <a:lnTo>
                      <a:pt x="112" y="99"/>
                    </a:lnTo>
                    <a:lnTo>
                      <a:pt x="112" y="99"/>
                    </a:lnTo>
                    <a:lnTo>
                      <a:pt x="112" y="99"/>
                    </a:lnTo>
                    <a:lnTo>
                      <a:pt x="114" y="99"/>
                    </a:lnTo>
                    <a:lnTo>
                      <a:pt x="114" y="99"/>
                    </a:lnTo>
                    <a:lnTo>
                      <a:pt x="114" y="99"/>
                    </a:lnTo>
                    <a:lnTo>
                      <a:pt x="114" y="97"/>
                    </a:lnTo>
                    <a:lnTo>
                      <a:pt x="114" y="97"/>
                    </a:lnTo>
                    <a:lnTo>
                      <a:pt x="114" y="97"/>
                    </a:lnTo>
                    <a:lnTo>
                      <a:pt x="114" y="97"/>
                    </a:lnTo>
                    <a:lnTo>
                      <a:pt x="114" y="97"/>
                    </a:lnTo>
                    <a:lnTo>
                      <a:pt x="114" y="95"/>
                    </a:lnTo>
                    <a:lnTo>
                      <a:pt x="116" y="95"/>
                    </a:lnTo>
                    <a:lnTo>
                      <a:pt x="116" y="95"/>
                    </a:lnTo>
                    <a:lnTo>
                      <a:pt x="116" y="95"/>
                    </a:lnTo>
                    <a:lnTo>
                      <a:pt x="119" y="95"/>
                    </a:lnTo>
                    <a:lnTo>
                      <a:pt x="119" y="95"/>
                    </a:lnTo>
                    <a:lnTo>
                      <a:pt x="121" y="95"/>
                    </a:lnTo>
                    <a:lnTo>
                      <a:pt x="121" y="95"/>
                    </a:lnTo>
                    <a:lnTo>
                      <a:pt x="121" y="95"/>
                    </a:lnTo>
                    <a:lnTo>
                      <a:pt x="124" y="95"/>
                    </a:lnTo>
                    <a:lnTo>
                      <a:pt x="124" y="95"/>
                    </a:lnTo>
                    <a:lnTo>
                      <a:pt x="124" y="95"/>
                    </a:lnTo>
                    <a:lnTo>
                      <a:pt x="126" y="95"/>
                    </a:lnTo>
                    <a:lnTo>
                      <a:pt x="126" y="95"/>
                    </a:lnTo>
                    <a:lnTo>
                      <a:pt x="126" y="92"/>
                    </a:lnTo>
                    <a:lnTo>
                      <a:pt x="126" y="92"/>
                    </a:lnTo>
                    <a:lnTo>
                      <a:pt x="128" y="92"/>
                    </a:lnTo>
                    <a:lnTo>
                      <a:pt x="128" y="95"/>
                    </a:lnTo>
                    <a:lnTo>
                      <a:pt x="128" y="95"/>
                    </a:lnTo>
                    <a:lnTo>
                      <a:pt x="128" y="97"/>
                    </a:lnTo>
                    <a:lnTo>
                      <a:pt x="128" y="97"/>
                    </a:lnTo>
                    <a:lnTo>
                      <a:pt x="128" y="97"/>
                    </a:lnTo>
                    <a:lnTo>
                      <a:pt x="128" y="97"/>
                    </a:lnTo>
                    <a:lnTo>
                      <a:pt x="131" y="97"/>
                    </a:lnTo>
                    <a:lnTo>
                      <a:pt x="131" y="97"/>
                    </a:lnTo>
                    <a:lnTo>
                      <a:pt x="131" y="99"/>
                    </a:lnTo>
                    <a:lnTo>
                      <a:pt x="131" y="99"/>
                    </a:lnTo>
                    <a:lnTo>
                      <a:pt x="131" y="99"/>
                    </a:lnTo>
                    <a:lnTo>
                      <a:pt x="133" y="99"/>
                    </a:lnTo>
                    <a:lnTo>
                      <a:pt x="133" y="99"/>
                    </a:lnTo>
                    <a:lnTo>
                      <a:pt x="133" y="99"/>
                    </a:lnTo>
                    <a:lnTo>
                      <a:pt x="135" y="99"/>
                    </a:lnTo>
                    <a:lnTo>
                      <a:pt x="135" y="99"/>
                    </a:lnTo>
                    <a:lnTo>
                      <a:pt x="135" y="99"/>
                    </a:lnTo>
                    <a:lnTo>
                      <a:pt x="135" y="99"/>
                    </a:lnTo>
                    <a:lnTo>
                      <a:pt x="138" y="99"/>
                    </a:lnTo>
                    <a:lnTo>
                      <a:pt x="138" y="99"/>
                    </a:lnTo>
                    <a:lnTo>
                      <a:pt x="140" y="99"/>
                    </a:lnTo>
                    <a:lnTo>
                      <a:pt x="140" y="99"/>
                    </a:lnTo>
                    <a:lnTo>
                      <a:pt x="140" y="99"/>
                    </a:lnTo>
                    <a:lnTo>
                      <a:pt x="140" y="99"/>
                    </a:lnTo>
                    <a:lnTo>
                      <a:pt x="140" y="99"/>
                    </a:lnTo>
                    <a:lnTo>
                      <a:pt x="142" y="99"/>
                    </a:lnTo>
                    <a:lnTo>
                      <a:pt x="142" y="99"/>
                    </a:lnTo>
                    <a:lnTo>
                      <a:pt x="142" y="99"/>
                    </a:lnTo>
                    <a:lnTo>
                      <a:pt x="145" y="99"/>
                    </a:lnTo>
                    <a:lnTo>
                      <a:pt x="145" y="97"/>
                    </a:lnTo>
                    <a:lnTo>
                      <a:pt x="145" y="97"/>
                    </a:lnTo>
                    <a:lnTo>
                      <a:pt x="145" y="99"/>
                    </a:lnTo>
                    <a:lnTo>
                      <a:pt x="147" y="99"/>
                    </a:lnTo>
                    <a:lnTo>
                      <a:pt x="147" y="99"/>
                    </a:lnTo>
                    <a:lnTo>
                      <a:pt x="147" y="99"/>
                    </a:lnTo>
                    <a:lnTo>
                      <a:pt x="150" y="99"/>
                    </a:lnTo>
                    <a:lnTo>
                      <a:pt x="150" y="99"/>
                    </a:lnTo>
                    <a:lnTo>
                      <a:pt x="150" y="99"/>
                    </a:lnTo>
                    <a:lnTo>
                      <a:pt x="150" y="99"/>
                    </a:lnTo>
                    <a:lnTo>
                      <a:pt x="152" y="99"/>
                    </a:lnTo>
                    <a:lnTo>
                      <a:pt x="152" y="102"/>
                    </a:lnTo>
                    <a:lnTo>
                      <a:pt x="152" y="102"/>
                    </a:lnTo>
                    <a:lnTo>
                      <a:pt x="154" y="102"/>
                    </a:lnTo>
                    <a:lnTo>
                      <a:pt x="154" y="102"/>
                    </a:lnTo>
                    <a:lnTo>
                      <a:pt x="154" y="102"/>
                    </a:lnTo>
                    <a:lnTo>
                      <a:pt x="154" y="104"/>
                    </a:lnTo>
                    <a:lnTo>
                      <a:pt x="154" y="104"/>
                    </a:lnTo>
                    <a:lnTo>
                      <a:pt x="154" y="104"/>
                    </a:lnTo>
                    <a:lnTo>
                      <a:pt x="154" y="106"/>
                    </a:lnTo>
                    <a:lnTo>
                      <a:pt x="157" y="106"/>
                    </a:lnTo>
                    <a:lnTo>
                      <a:pt x="157" y="106"/>
                    </a:lnTo>
                    <a:lnTo>
                      <a:pt x="157" y="106"/>
                    </a:lnTo>
                    <a:lnTo>
                      <a:pt x="159" y="106"/>
                    </a:lnTo>
                    <a:lnTo>
                      <a:pt x="159" y="106"/>
                    </a:lnTo>
                    <a:lnTo>
                      <a:pt x="159" y="106"/>
                    </a:lnTo>
                    <a:lnTo>
                      <a:pt x="161" y="106"/>
                    </a:lnTo>
                    <a:lnTo>
                      <a:pt x="161" y="106"/>
                    </a:lnTo>
                    <a:lnTo>
                      <a:pt x="161" y="106"/>
                    </a:lnTo>
                    <a:lnTo>
                      <a:pt x="161" y="106"/>
                    </a:lnTo>
                    <a:lnTo>
                      <a:pt x="164" y="106"/>
                    </a:lnTo>
                    <a:lnTo>
                      <a:pt x="164" y="109"/>
                    </a:lnTo>
                    <a:lnTo>
                      <a:pt x="164" y="109"/>
                    </a:lnTo>
                    <a:lnTo>
                      <a:pt x="166" y="109"/>
                    </a:lnTo>
                    <a:lnTo>
                      <a:pt x="166" y="109"/>
                    </a:lnTo>
                    <a:lnTo>
                      <a:pt x="166" y="109"/>
                    </a:lnTo>
                    <a:lnTo>
                      <a:pt x="166" y="111"/>
                    </a:lnTo>
                    <a:lnTo>
                      <a:pt x="166" y="111"/>
                    </a:lnTo>
                    <a:lnTo>
                      <a:pt x="166" y="111"/>
                    </a:lnTo>
                    <a:lnTo>
                      <a:pt x="166" y="114"/>
                    </a:lnTo>
                    <a:lnTo>
                      <a:pt x="168" y="114"/>
                    </a:lnTo>
                    <a:lnTo>
                      <a:pt x="168" y="114"/>
                    </a:lnTo>
                    <a:lnTo>
                      <a:pt x="168" y="114"/>
                    </a:lnTo>
                    <a:lnTo>
                      <a:pt x="168" y="116"/>
                    </a:lnTo>
                    <a:lnTo>
                      <a:pt x="168" y="116"/>
                    </a:lnTo>
                    <a:lnTo>
                      <a:pt x="171" y="116"/>
                    </a:lnTo>
                    <a:lnTo>
                      <a:pt x="171" y="116"/>
                    </a:lnTo>
                    <a:lnTo>
                      <a:pt x="173" y="116"/>
                    </a:lnTo>
                    <a:lnTo>
                      <a:pt x="173" y="116"/>
                    </a:lnTo>
                    <a:lnTo>
                      <a:pt x="173" y="116"/>
                    </a:lnTo>
                    <a:lnTo>
                      <a:pt x="173" y="116"/>
                    </a:lnTo>
                    <a:lnTo>
                      <a:pt x="173" y="116"/>
                    </a:lnTo>
                    <a:lnTo>
                      <a:pt x="173" y="118"/>
                    </a:lnTo>
                    <a:lnTo>
                      <a:pt x="173" y="118"/>
                    </a:lnTo>
                    <a:lnTo>
                      <a:pt x="173" y="121"/>
                    </a:lnTo>
                    <a:lnTo>
                      <a:pt x="171" y="121"/>
                    </a:lnTo>
                    <a:lnTo>
                      <a:pt x="171" y="121"/>
                    </a:lnTo>
                    <a:lnTo>
                      <a:pt x="173" y="121"/>
                    </a:lnTo>
                    <a:lnTo>
                      <a:pt x="173" y="123"/>
                    </a:lnTo>
                    <a:lnTo>
                      <a:pt x="173" y="123"/>
                    </a:lnTo>
                    <a:lnTo>
                      <a:pt x="173" y="123"/>
                    </a:lnTo>
                    <a:lnTo>
                      <a:pt x="173" y="123"/>
                    </a:lnTo>
                    <a:lnTo>
                      <a:pt x="176" y="123"/>
                    </a:lnTo>
                    <a:lnTo>
                      <a:pt x="176" y="123"/>
                    </a:lnTo>
                    <a:lnTo>
                      <a:pt x="176" y="123"/>
                    </a:lnTo>
                    <a:lnTo>
                      <a:pt x="176" y="123"/>
                    </a:lnTo>
                    <a:lnTo>
                      <a:pt x="176" y="121"/>
                    </a:lnTo>
                    <a:lnTo>
                      <a:pt x="178" y="121"/>
                    </a:lnTo>
                    <a:lnTo>
                      <a:pt x="178" y="121"/>
                    </a:lnTo>
                    <a:lnTo>
                      <a:pt x="178" y="118"/>
                    </a:lnTo>
                    <a:lnTo>
                      <a:pt x="176" y="118"/>
                    </a:lnTo>
                    <a:lnTo>
                      <a:pt x="176" y="118"/>
                    </a:lnTo>
                    <a:lnTo>
                      <a:pt x="176" y="116"/>
                    </a:lnTo>
                    <a:lnTo>
                      <a:pt x="176" y="116"/>
                    </a:lnTo>
                    <a:lnTo>
                      <a:pt x="176" y="116"/>
                    </a:lnTo>
                    <a:lnTo>
                      <a:pt x="178" y="116"/>
                    </a:lnTo>
                    <a:lnTo>
                      <a:pt x="178" y="116"/>
                    </a:lnTo>
                    <a:lnTo>
                      <a:pt x="180" y="116"/>
                    </a:lnTo>
                    <a:lnTo>
                      <a:pt x="180" y="116"/>
                    </a:lnTo>
                    <a:lnTo>
                      <a:pt x="180" y="116"/>
                    </a:lnTo>
                    <a:lnTo>
                      <a:pt x="180" y="116"/>
                    </a:lnTo>
                    <a:lnTo>
                      <a:pt x="183" y="116"/>
                    </a:lnTo>
                    <a:lnTo>
                      <a:pt x="183" y="116"/>
                    </a:lnTo>
                    <a:lnTo>
                      <a:pt x="183" y="116"/>
                    </a:lnTo>
                    <a:lnTo>
                      <a:pt x="183" y="116"/>
                    </a:lnTo>
                    <a:lnTo>
                      <a:pt x="183" y="114"/>
                    </a:lnTo>
                    <a:lnTo>
                      <a:pt x="185" y="114"/>
                    </a:lnTo>
                    <a:lnTo>
                      <a:pt x="185" y="114"/>
                    </a:lnTo>
                    <a:lnTo>
                      <a:pt x="185" y="116"/>
                    </a:lnTo>
                    <a:lnTo>
                      <a:pt x="185" y="116"/>
                    </a:lnTo>
                    <a:lnTo>
                      <a:pt x="185" y="116"/>
                    </a:lnTo>
                    <a:lnTo>
                      <a:pt x="187" y="116"/>
                    </a:lnTo>
                    <a:lnTo>
                      <a:pt x="187" y="116"/>
                    </a:lnTo>
                    <a:lnTo>
                      <a:pt x="187" y="118"/>
                    </a:lnTo>
                    <a:lnTo>
                      <a:pt x="187" y="118"/>
                    </a:lnTo>
                    <a:lnTo>
                      <a:pt x="190" y="118"/>
                    </a:lnTo>
                    <a:lnTo>
                      <a:pt x="190" y="118"/>
                    </a:lnTo>
                    <a:lnTo>
                      <a:pt x="190" y="118"/>
                    </a:lnTo>
                    <a:lnTo>
                      <a:pt x="190" y="121"/>
                    </a:lnTo>
                    <a:lnTo>
                      <a:pt x="190" y="121"/>
                    </a:lnTo>
                    <a:lnTo>
                      <a:pt x="192" y="121"/>
                    </a:lnTo>
                    <a:lnTo>
                      <a:pt x="192" y="121"/>
                    </a:lnTo>
                    <a:lnTo>
                      <a:pt x="195" y="121"/>
                    </a:lnTo>
                    <a:lnTo>
                      <a:pt x="195" y="121"/>
                    </a:lnTo>
                    <a:lnTo>
                      <a:pt x="195" y="121"/>
                    </a:lnTo>
                    <a:lnTo>
                      <a:pt x="195" y="121"/>
                    </a:lnTo>
                    <a:lnTo>
                      <a:pt x="197" y="121"/>
                    </a:lnTo>
                    <a:lnTo>
                      <a:pt x="197" y="123"/>
                    </a:lnTo>
                    <a:lnTo>
                      <a:pt x="197" y="123"/>
                    </a:lnTo>
                    <a:lnTo>
                      <a:pt x="199" y="123"/>
                    </a:lnTo>
                    <a:lnTo>
                      <a:pt x="199" y="123"/>
                    </a:lnTo>
                    <a:lnTo>
                      <a:pt x="199" y="123"/>
                    </a:lnTo>
                    <a:lnTo>
                      <a:pt x="199" y="121"/>
                    </a:lnTo>
                    <a:lnTo>
                      <a:pt x="202" y="121"/>
                    </a:lnTo>
                    <a:lnTo>
                      <a:pt x="202" y="121"/>
                    </a:lnTo>
                    <a:lnTo>
                      <a:pt x="202" y="121"/>
                    </a:lnTo>
                    <a:lnTo>
                      <a:pt x="202" y="121"/>
                    </a:lnTo>
                    <a:lnTo>
                      <a:pt x="204" y="121"/>
                    </a:lnTo>
                    <a:lnTo>
                      <a:pt x="204" y="121"/>
                    </a:lnTo>
                    <a:lnTo>
                      <a:pt x="204" y="118"/>
                    </a:lnTo>
                    <a:lnTo>
                      <a:pt x="206" y="118"/>
                    </a:lnTo>
                    <a:lnTo>
                      <a:pt x="206" y="118"/>
                    </a:lnTo>
                    <a:lnTo>
                      <a:pt x="206" y="118"/>
                    </a:lnTo>
                    <a:lnTo>
                      <a:pt x="206" y="118"/>
                    </a:lnTo>
                    <a:lnTo>
                      <a:pt x="209" y="118"/>
                    </a:lnTo>
                    <a:lnTo>
                      <a:pt x="209" y="116"/>
                    </a:lnTo>
                    <a:lnTo>
                      <a:pt x="209" y="116"/>
                    </a:lnTo>
                    <a:lnTo>
                      <a:pt x="209" y="116"/>
                    </a:lnTo>
                    <a:lnTo>
                      <a:pt x="209" y="116"/>
                    </a:lnTo>
                    <a:lnTo>
                      <a:pt x="209" y="114"/>
                    </a:lnTo>
                    <a:lnTo>
                      <a:pt x="209" y="114"/>
                    </a:lnTo>
                    <a:lnTo>
                      <a:pt x="211" y="114"/>
                    </a:lnTo>
                    <a:lnTo>
                      <a:pt x="211" y="114"/>
                    </a:lnTo>
                    <a:lnTo>
                      <a:pt x="213" y="114"/>
                    </a:lnTo>
                    <a:lnTo>
                      <a:pt x="213" y="114"/>
                    </a:lnTo>
                    <a:lnTo>
                      <a:pt x="213" y="114"/>
                    </a:lnTo>
                    <a:lnTo>
                      <a:pt x="213" y="114"/>
                    </a:lnTo>
                    <a:lnTo>
                      <a:pt x="216" y="114"/>
                    </a:lnTo>
                    <a:lnTo>
                      <a:pt x="216" y="111"/>
                    </a:lnTo>
                    <a:lnTo>
                      <a:pt x="216" y="111"/>
                    </a:lnTo>
                    <a:lnTo>
                      <a:pt x="216" y="109"/>
                    </a:lnTo>
                    <a:lnTo>
                      <a:pt x="216" y="109"/>
                    </a:lnTo>
                    <a:lnTo>
                      <a:pt x="216" y="109"/>
                    </a:lnTo>
                    <a:lnTo>
                      <a:pt x="216" y="111"/>
                    </a:lnTo>
                    <a:lnTo>
                      <a:pt x="218" y="111"/>
                    </a:lnTo>
                    <a:lnTo>
                      <a:pt x="218" y="111"/>
                    </a:lnTo>
                    <a:lnTo>
                      <a:pt x="218" y="111"/>
                    </a:lnTo>
                    <a:lnTo>
                      <a:pt x="221" y="111"/>
                    </a:lnTo>
                    <a:lnTo>
                      <a:pt x="221" y="111"/>
                    </a:lnTo>
                    <a:lnTo>
                      <a:pt x="221" y="114"/>
                    </a:lnTo>
                    <a:lnTo>
                      <a:pt x="221" y="114"/>
                    </a:lnTo>
                    <a:lnTo>
                      <a:pt x="221" y="111"/>
                    </a:lnTo>
                    <a:lnTo>
                      <a:pt x="221" y="111"/>
                    </a:lnTo>
                    <a:lnTo>
                      <a:pt x="221" y="111"/>
                    </a:lnTo>
                    <a:lnTo>
                      <a:pt x="221" y="109"/>
                    </a:lnTo>
                    <a:lnTo>
                      <a:pt x="221" y="109"/>
                    </a:lnTo>
                    <a:lnTo>
                      <a:pt x="223" y="109"/>
                    </a:lnTo>
                    <a:lnTo>
                      <a:pt x="223" y="109"/>
                    </a:lnTo>
                    <a:lnTo>
                      <a:pt x="223" y="109"/>
                    </a:lnTo>
                    <a:lnTo>
                      <a:pt x="223" y="111"/>
                    </a:lnTo>
                    <a:lnTo>
                      <a:pt x="225" y="111"/>
                    </a:lnTo>
                    <a:lnTo>
                      <a:pt x="225" y="109"/>
                    </a:lnTo>
                    <a:lnTo>
                      <a:pt x="225" y="109"/>
                    </a:lnTo>
                    <a:lnTo>
                      <a:pt x="228" y="109"/>
                    </a:lnTo>
                    <a:lnTo>
                      <a:pt x="228" y="111"/>
                    </a:lnTo>
                    <a:lnTo>
                      <a:pt x="228" y="111"/>
                    </a:lnTo>
                    <a:lnTo>
                      <a:pt x="228" y="111"/>
                    </a:lnTo>
                    <a:lnTo>
                      <a:pt x="228" y="109"/>
                    </a:lnTo>
                    <a:lnTo>
                      <a:pt x="230" y="109"/>
                    </a:lnTo>
                    <a:lnTo>
                      <a:pt x="230" y="109"/>
                    </a:lnTo>
                    <a:lnTo>
                      <a:pt x="232" y="109"/>
                    </a:lnTo>
                    <a:lnTo>
                      <a:pt x="232" y="111"/>
                    </a:lnTo>
                    <a:lnTo>
                      <a:pt x="232" y="111"/>
                    </a:lnTo>
                    <a:lnTo>
                      <a:pt x="232" y="111"/>
                    </a:lnTo>
                    <a:lnTo>
                      <a:pt x="232" y="111"/>
                    </a:lnTo>
                    <a:lnTo>
                      <a:pt x="235" y="111"/>
                    </a:lnTo>
                    <a:lnTo>
                      <a:pt x="235" y="114"/>
                    </a:lnTo>
                    <a:lnTo>
                      <a:pt x="235" y="114"/>
                    </a:lnTo>
                    <a:lnTo>
                      <a:pt x="235" y="114"/>
                    </a:lnTo>
                    <a:lnTo>
                      <a:pt x="235" y="114"/>
                    </a:lnTo>
                    <a:lnTo>
                      <a:pt x="235" y="116"/>
                    </a:lnTo>
                    <a:lnTo>
                      <a:pt x="237" y="116"/>
                    </a:lnTo>
                    <a:lnTo>
                      <a:pt x="237" y="116"/>
                    </a:lnTo>
                    <a:lnTo>
                      <a:pt x="237" y="114"/>
                    </a:lnTo>
                    <a:lnTo>
                      <a:pt x="239" y="114"/>
                    </a:lnTo>
                    <a:lnTo>
                      <a:pt x="239" y="114"/>
                    </a:lnTo>
                    <a:lnTo>
                      <a:pt x="239" y="114"/>
                    </a:lnTo>
                    <a:lnTo>
                      <a:pt x="239" y="114"/>
                    </a:lnTo>
                    <a:lnTo>
                      <a:pt x="242" y="114"/>
                    </a:lnTo>
                    <a:lnTo>
                      <a:pt x="242" y="114"/>
                    </a:lnTo>
                    <a:lnTo>
                      <a:pt x="242" y="114"/>
                    </a:lnTo>
                    <a:lnTo>
                      <a:pt x="242" y="114"/>
                    </a:lnTo>
                    <a:lnTo>
                      <a:pt x="242" y="114"/>
                    </a:lnTo>
                    <a:lnTo>
                      <a:pt x="242" y="111"/>
                    </a:lnTo>
                    <a:lnTo>
                      <a:pt x="242" y="111"/>
                    </a:lnTo>
                    <a:lnTo>
                      <a:pt x="242" y="109"/>
                    </a:lnTo>
                    <a:lnTo>
                      <a:pt x="242" y="109"/>
                    </a:lnTo>
                    <a:lnTo>
                      <a:pt x="244" y="109"/>
                    </a:lnTo>
                    <a:lnTo>
                      <a:pt x="244" y="109"/>
                    </a:lnTo>
                    <a:lnTo>
                      <a:pt x="247" y="109"/>
                    </a:lnTo>
                    <a:lnTo>
                      <a:pt x="247" y="109"/>
                    </a:lnTo>
                    <a:lnTo>
                      <a:pt x="247" y="109"/>
                    </a:lnTo>
                    <a:lnTo>
                      <a:pt x="247" y="109"/>
                    </a:lnTo>
                    <a:lnTo>
                      <a:pt x="249" y="109"/>
                    </a:lnTo>
                    <a:lnTo>
                      <a:pt x="249" y="109"/>
                    </a:lnTo>
                    <a:lnTo>
                      <a:pt x="249" y="109"/>
                    </a:lnTo>
                    <a:lnTo>
                      <a:pt x="249" y="109"/>
                    </a:lnTo>
                    <a:lnTo>
                      <a:pt x="249" y="109"/>
                    </a:lnTo>
                    <a:lnTo>
                      <a:pt x="251" y="109"/>
                    </a:lnTo>
                    <a:lnTo>
                      <a:pt x="251" y="109"/>
                    </a:lnTo>
                    <a:lnTo>
                      <a:pt x="254" y="109"/>
                    </a:lnTo>
                    <a:lnTo>
                      <a:pt x="254" y="109"/>
                    </a:lnTo>
                    <a:lnTo>
                      <a:pt x="254" y="109"/>
                    </a:lnTo>
                    <a:lnTo>
                      <a:pt x="254" y="106"/>
                    </a:lnTo>
                    <a:lnTo>
                      <a:pt x="254" y="106"/>
                    </a:lnTo>
                    <a:lnTo>
                      <a:pt x="256" y="106"/>
                    </a:lnTo>
                    <a:lnTo>
                      <a:pt x="256" y="109"/>
                    </a:lnTo>
                    <a:lnTo>
                      <a:pt x="256" y="109"/>
                    </a:lnTo>
                    <a:lnTo>
                      <a:pt x="256" y="109"/>
                    </a:lnTo>
                    <a:lnTo>
                      <a:pt x="256" y="109"/>
                    </a:lnTo>
                    <a:lnTo>
                      <a:pt x="258" y="109"/>
                    </a:lnTo>
                    <a:lnTo>
                      <a:pt x="258" y="109"/>
                    </a:lnTo>
                    <a:lnTo>
                      <a:pt x="261" y="109"/>
                    </a:lnTo>
                    <a:lnTo>
                      <a:pt x="261" y="111"/>
                    </a:lnTo>
                    <a:lnTo>
                      <a:pt x="261" y="111"/>
                    </a:lnTo>
                    <a:lnTo>
                      <a:pt x="261" y="111"/>
                    </a:lnTo>
                    <a:lnTo>
                      <a:pt x="261" y="114"/>
                    </a:lnTo>
                    <a:lnTo>
                      <a:pt x="261" y="114"/>
                    </a:lnTo>
                    <a:lnTo>
                      <a:pt x="261" y="116"/>
                    </a:lnTo>
                    <a:lnTo>
                      <a:pt x="261" y="116"/>
                    </a:lnTo>
                    <a:lnTo>
                      <a:pt x="261" y="116"/>
                    </a:lnTo>
                    <a:lnTo>
                      <a:pt x="263" y="116"/>
                    </a:lnTo>
                    <a:lnTo>
                      <a:pt x="263" y="116"/>
                    </a:lnTo>
                    <a:lnTo>
                      <a:pt x="266" y="116"/>
                    </a:lnTo>
                    <a:lnTo>
                      <a:pt x="266" y="116"/>
                    </a:lnTo>
                    <a:lnTo>
                      <a:pt x="266" y="116"/>
                    </a:lnTo>
                    <a:lnTo>
                      <a:pt x="266" y="118"/>
                    </a:lnTo>
                    <a:lnTo>
                      <a:pt x="266" y="118"/>
                    </a:lnTo>
                    <a:lnTo>
                      <a:pt x="268" y="118"/>
                    </a:lnTo>
                    <a:lnTo>
                      <a:pt x="268" y="118"/>
                    </a:lnTo>
                    <a:lnTo>
                      <a:pt x="268" y="118"/>
                    </a:lnTo>
                    <a:lnTo>
                      <a:pt x="268" y="118"/>
                    </a:lnTo>
                    <a:lnTo>
                      <a:pt x="270" y="118"/>
                    </a:lnTo>
                    <a:lnTo>
                      <a:pt x="270" y="118"/>
                    </a:lnTo>
                    <a:lnTo>
                      <a:pt x="273" y="118"/>
                    </a:lnTo>
                    <a:lnTo>
                      <a:pt x="273" y="121"/>
                    </a:lnTo>
                    <a:lnTo>
                      <a:pt x="273" y="121"/>
                    </a:lnTo>
                    <a:lnTo>
                      <a:pt x="273" y="121"/>
                    </a:lnTo>
                    <a:lnTo>
                      <a:pt x="275" y="121"/>
                    </a:lnTo>
                    <a:lnTo>
                      <a:pt x="275" y="121"/>
                    </a:lnTo>
                    <a:lnTo>
                      <a:pt x="275" y="121"/>
                    </a:lnTo>
                    <a:lnTo>
                      <a:pt x="277" y="121"/>
                    </a:lnTo>
                    <a:lnTo>
                      <a:pt x="277" y="121"/>
                    </a:lnTo>
                    <a:lnTo>
                      <a:pt x="280" y="121"/>
                    </a:lnTo>
                    <a:lnTo>
                      <a:pt x="280" y="121"/>
                    </a:lnTo>
                    <a:lnTo>
                      <a:pt x="280" y="121"/>
                    </a:lnTo>
                    <a:lnTo>
                      <a:pt x="280" y="121"/>
                    </a:lnTo>
                    <a:lnTo>
                      <a:pt x="282" y="121"/>
                    </a:lnTo>
                    <a:lnTo>
                      <a:pt x="282" y="123"/>
                    </a:lnTo>
                    <a:lnTo>
                      <a:pt x="280" y="123"/>
                    </a:lnTo>
                    <a:lnTo>
                      <a:pt x="280" y="123"/>
                    </a:lnTo>
                    <a:lnTo>
                      <a:pt x="282" y="123"/>
                    </a:lnTo>
                    <a:lnTo>
                      <a:pt x="282" y="123"/>
                    </a:lnTo>
                    <a:lnTo>
                      <a:pt x="282" y="123"/>
                    </a:lnTo>
                    <a:lnTo>
                      <a:pt x="284" y="123"/>
                    </a:lnTo>
                    <a:lnTo>
                      <a:pt x="284" y="123"/>
                    </a:lnTo>
                    <a:lnTo>
                      <a:pt x="287" y="123"/>
                    </a:lnTo>
                    <a:lnTo>
                      <a:pt x="287" y="123"/>
                    </a:lnTo>
                    <a:lnTo>
                      <a:pt x="287" y="123"/>
                    </a:lnTo>
                    <a:lnTo>
                      <a:pt x="287" y="123"/>
                    </a:lnTo>
                    <a:lnTo>
                      <a:pt x="287" y="121"/>
                    </a:lnTo>
                    <a:lnTo>
                      <a:pt x="289" y="121"/>
                    </a:lnTo>
                    <a:lnTo>
                      <a:pt x="289" y="121"/>
                    </a:lnTo>
                    <a:lnTo>
                      <a:pt x="289" y="121"/>
                    </a:lnTo>
                    <a:lnTo>
                      <a:pt x="289" y="118"/>
                    </a:lnTo>
                    <a:lnTo>
                      <a:pt x="289" y="118"/>
                    </a:lnTo>
                    <a:lnTo>
                      <a:pt x="289" y="118"/>
                    </a:lnTo>
                    <a:lnTo>
                      <a:pt x="289" y="116"/>
                    </a:lnTo>
                    <a:lnTo>
                      <a:pt x="292" y="116"/>
                    </a:lnTo>
                    <a:lnTo>
                      <a:pt x="292" y="116"/>
                    </a:lnTo>
                    <a:lnTo>
                      <a:pt x="292" y="116"/>
                    </a:lnTo>
                    <a:lnTo>
                      <a:pt x="292" y="116"/>
                    </a:lnTo>
                    <a:lnTo>
                      <a:pt x="294" y="116"/>
                    </a:lnTo>
                    <a:lnTo>
                      <a:pt x="294" y="116"/>
                    </a:lnTo>
                    <a:lnTo>
                      <a:pt x="294" y="116"/>
                    </a:lnTo>
                    <a:lnTo>
                      <a:pt x="294" y="116"/>
                    </a:lnTo>
                    <a:lnTo>
                      <a:pt x="296" y="116"/>
                    </a:lnTo>
                    <a:lnTo>
                      <a:pt x="296" y="116"/>
                    </a:lnTo>
                    <a:lnTo>
                      <a:pt x="296" y="118"/>
                    </a:lnTo>
                    <a:lnTo>
                      <a:pt x="296" y="118"/>
                    </a:lnTo>
                    <a:lnTo>
                      <a:pt x="296" y="118"/>
                    </a:lnTo>
                    <a:lnTo>
                      <a:pt x="296" y="118"/>
                    </a:lnTo>
                    <a:lnTo>
                      <a:pt x="299" y="118"/>
                    </a:lnTo>
                    <a:lnTo>
                      <a:pt x="299" y="121"/>
                    </a:lnTo>
                    <a:lnTo>
                      <a:pt x="299" y="121"/>
                    </a:lnTo>
                    <a:lnTo>
                      <a:pt x="301" y="121"/>
                    </a:lnTo>
                    <a:lnTo>
                      <a:pt x="301" y="121"/>
                    </a:lnTo>
                    <a:lnTo>
                      <a:pt x="301" y="121"/>
                    </a:lnTo>
                    <a:lnTo>
                      <a:pt x="303" y="121"/>
                    </a:lnTo>
                    <a:lnTo>
                      <a:pt x="303" y="121"/>
                    </a:lnTo>
                    <a:lnTo>
                      <a:pt x="306" y="121"/>
                    </a:lnTo>
                    <a:lnTo>
                      <a:pt x="306" y="121"/>
                    </a:lnTo>
                    <a:lnTo>
                      <a:pt x="306" y="121"/>
                    </a:lnTo>
                    <a:lnTo>
                      <a:pt x="308" y="121"/>
                    </a:lnTo>
                    <a:lnTo>
                      <a:pt x="308" y="121"/>
                    </a:lnTo>
                    <a:lnTo>
                      <a:pt x="308" y="121"/>
                    </a:lnTo>
                    <a:lnTo>
                      <a:pt x="310" y="121"/>
                    </a:lnTo>
                    <a:lnTo>
                      <a:pt x="310" y="121"/>
                    </a:lnTo>
                    <a:lnTo>
                      <a:pt x="313" y="121"/>
                    </a:lnTo>
                    <a:lnTo>
                      <a:pt x="313" y="121"/>
                    </a:lnTo>
                    <a:lnTo>
                      <a:pt x="313" y="118"/>
                    </a:lnTo>
                    <a:lnTo>
                      <a:pt x="313" y="118"/>
                    </a:lnTo>
                    <a:lnTo>
                      <a:pt x="315" y="118"/>
                    </a:lnTo>
                    <a:lnTo>
                      <a:pt x="315" y="118"/>
                    </a:lnTo>
                    <a:lnTo>
                      <a:pt x="315" y="118"/>
                    </a:lnTo>
                    <a:lnTo>
                      <a:pt x="315" y="118"/>
                    </a:lnTo>
                    <a:lnTo>
                      <a:pt x="318" y="118"/>
                    </a:lnTo>
                    <a:lnTo>
                      <a:pt x="318" y="118"/>
                    </a:lnTo>
                    <a:lnTo>
                      <a:pt x="320" y="118"/>
                    </a:lnTo>
                    <a:lnTo>
                      <a:pt x="320" y="118"/>
                    </a:lnTo>
                    <a:lnTo>
                      <a:pt x="320" y="116"/>
                    </a:lnTo>
                    <a:lnTo>
                      <a:pt x="320" y="116"/>
                    </a:lnTo>
                    <a:lnTo>
                      <a:pt x="322" y="116"/>
                    </a:lnTo>
                    <a:lnTo>
                      <a:pt x="322" y="116"/>
                    </a:lnTo>
                    <a:lnTo>
                      <a:pt x="322" y="116"/>
                    </a:lnTo>
                    <a:lnTo>
                      <a:pt x="322" y="116"/>
                    </a:lnTo>
                    <a:lnTo>
                      <a:pt x="322" y="116"/>
                    </a:lnTo>
                    <a:lnTo>
                      <a:pt x="322" y="114"/>
                    </a:lnTo>
                    <a:lnTo>
                      <a:pt x="322" y="114"/>
                    </a:lnTo>
                    <a:lnTo>
                      <a:pt x="322" y="111"/>
                    </a:lnTo>
                    <a:lnTo>
                      <a:pt x="322" y="111"/>
                    </a:lnTo>
                    <a:lnTo>
                      <a:pt x="325" y="111"/>
                    </a:lnTo>
                    <a:lnTo>
                      <a:pt x="325" y="109"/>
                    </a:lnTo>
                    <a:lnTo>
                      <a:pt x="325" y="109"/>
                    </a:lnTo>
                    <a:lnTo>
                      <a:pt x="325" y="106"/>
                    </a:lnTo>
                    <a:lnTo>
                      <a:pt x="325" y="106"/>
                    </a:lnTo>
                    <a:lnTo>
                      <a:pt x="325" y="106"/>
                    </a:lnTo>
                    <a:lnTo>
                      <a:pt x="325" y="106"/>
                    </a:lnTo>
                    <a:lnTo>
                      <a:pt x="327" y="106"/>
                    </a:lnTo>
                    <a:lnTo>
                      <a:pt x="327" y="106"/>
                    </a:lnTo>
                    <a:lnTo>
                      <a:pt x="327" y="104"/>
                    </a:lnTo>
                    <a:lnTo>
                      <a:pt x="327" y="104"/>
                    </a:lnTo>
                    <a:lnTo>
                      <a:pt x="325" y="104"/>
                    </a:lnTo>
                    <a:lnTo>
                      <a:pt x="325" y="104"/>
                    </a:lnTo>
                    <a:lnTo>
                      <a:pt x="325" y="104"/>
                    </a:lnTo>
                    <a:lnTo>
                      <a:pt x="325" y="102"/>
                    </a:lnTo>
                    <a:lnTo>
                      <a:pt x="322" y="102"/>
                    </a:lnTo>
                    <a:lnTo>
                      <a:pt x="322" y="102"/>
                    </a:lnTo>
                    <a:lnTo>
                      <a:pt x="322" y="102"/>
                    </a:lnTo>
                    <a:lnTo>
                      <a:pt x="322" y="102"/>
                    </a:lnTo>
                    <a:lnTo>
                      <a:pt x="320" y="102"/>
                    </a:lnTo>
                    <a:lnTo>
                      <a:pt x="320" y="102"/>
                    </a:lnTo>
                    <a:lnTo>
                      <a:pt x="320" y="102"/>
                    </a:lnTo>
                    <a:lnTo>
                      <a:pt x="318" y="102"/>
                    </a:lnTo>
                    <a:lnTo>
                      <a:pt x="318" y="102"/>
                    </a:lnTo>
                    <a:lnTo>
                      <a:pt x="318" y="99"/>
                    </a:lnTo>
                    <a:lnTo>
                      <a:pt x="315" y="99"/>
                    </a:lnTo>
                    <a:lnTo>
                      <a:pt x="315" y="99"/>
                    </a:lnTo>
                    <a:lnTo>
                      <a:pt x="315" y="99"/>
                    </a:lnTo>
                    <a:lnTo>
                      <a:pt x="313" y="99"/>
                    </a:lnTo>
                    <a:lnTo>
                      <a:pt x="313" y="99"/>
                    </a:lnTo>
                    <a:lnTo>
                      <a:pt x="313" y="99"/>
                    </a:lnTo>
                    <a:lnTo>
                      <a:pt x="313" y="99"/>
                    </a:lnTo>
                    <a:lnTo>
                      <a:pt x="313" y="97"/>
                    </a:lnTo>
                    <a:lnTo>
                      <a:pt x="310" y="97"/>
                    </a:lnTo>
                    <a:lnTo>
                      <a:pt x="310" y="97"/>
                    </a:lnTo>
                    <a:lnTo>
                      <a:pt x="310" y="97"/>
                    </a:lnTo>
                    <a:lnTo>
                      <a:pt x="310" y="97"/>
                    </a:lnTo>
                    <a:lnTo>
                      <a:pt x="308" y="97"/>
                    </a:lnTo>
                    <a:lnTo>
                      <a:pt x="308" y="97"/>
                    </a:lnTo>
                    <a:lnTo>
                      <a:pt x="308" y="97"/>
                    </a:lnTo>
                    <a:lnTo>
                      <a:pt x="306" y="97"/>
                    </a:lnTo>
                    <a:lnTo>
                      <a:pt x="306" y="97"/>
                    </a:lnTo>
                    <a:lnTo>
                      <a:pt x="306" y="97"/>
                    </a:lnTo>
                    <a:lnTo>
                      <a:pt x="303" y="97"/>
                    </a:lnTo>
                    <a:lnTo>
                      <a:pt x="303" y="97"/>
                    </a:lnTo>
                    <a:lnTo>
                      <a:pt x="301" y="97"/>
                    </a:lnTo>
                    <a:lnTo>
                      <a:pt x="301" y="97"/>
                    </a:lnTo>
                    <a:lnTo>
                      <a:pt x="301" y="95"/>
                    </a:lnTo>
                    <a:lnTo>
                      <a:pt x="301" y="95"/>
                    </a:lnTo>
                    <a:lnTo>
                      <a:pt x="301" y="95"/>
                    </a:lnTo>
                    <a:lnTo>
                      <a:pt x="301" y="95"/>
                    </a:lnTo>
                    <a:lnTo>
                      <a:pt x="301" y="92"/>
                    </a:lnTo>
                    <a:lnTo>
                      <a:pt x="301" y="92"/>
                    </a:lnTo>
                    <a:lnTo>
                      <a:pt x="301" y="92"/>
                    </a:lnTo>
                    <a:lnTo>
                      <a:pt x="301" y="92"/>
                    </a:lnTo>
                    <a:lnTo>
                      <a:pt x="301" y="92"/>
                    </a:lnTo>
                    <a:lnTo>
                      <a:pt x="301" y="90"/>
                    </a:lnTo>
                    <a:lnTo>
                      <a:pt x="299" y="90"/>
                    </a:lnTo>
                    <a:lnTo>
                      <a:pt x="299" y="90"/>
                    </a:lnTo>
                    <a:lnTo>
                      <a:pt x="296" y="90"/>
                    </a:lnTo>
                    <a:lnTo>
                      <a:pt x="296" y="90"/>
                    </a:lnTo>
                    <a:lnTo>
                      <a:pt x="296" y="90"/>
                    </a:lnTo>
                    <a:lnTo>
                      <a:pt x="296" y="90"/>
                    </a:lnTo>
                    <a:lnTo>
                      <a:pt x="294" y="90"/>
                    </a:lnTo>
                    <a:lnTo>
                      <a:pt x="294" y="90"/>
                    </a:lnTo>
                    <a:lnTo>
                      <a:pt x="294" y="90"/>
                    </a:lnTo>
                    <a:lnTo>
                      <a:pt x="294" y="88"/>
                    </a:lnTo>
                    <a:lnTo>
                      <a:pt x="292" y="88"/>
                    </a:lnTo>
                    <a:lnTo>
                      <a:pt x="292" y="88"/>
                    </a:lnTo>
                    <a:lnTo>
                      <a:pt x="294" y="88"/>
                    </a:lnTo>
                    <a:lnTo>
                      <a:pt x="294" y="85"/>
                    </a:lnTo>
                    <a:lnTo>
                      <a:pt x="294" y="85"/>
                    </a:lnTo>
                    <a:lnTo>
                      <a:pt x="294" y="85"/>
                    </a:lnTo>
                    <a:lnTo>
                      <a:pt x="296" y="85"/>
                    </a:lnTo>
                    <a:lnTo>
                      <a:pt x="296" y="85"/>
                    </a:lnTo>
                    <a:lnTo>
                      <a:pt x="296" y="85"/>
                    </a:lnTo>
                    <a:lnTo>
                      <a:pt x="296" y="85"/>
                    </a:lnTo>
                    <a:lnTo>
                      <a:pt x="299" y="85"/>
                    </a:lnTo>
                    <a:lnTo>
                      <a:pt x="299" y="85"/>
                    </a:lnTo>
                    <a:lnTo>
                      <a:pt x="299" y="85"/>
                    </a:lnTo>
                    <a:lnTo>
                      <a:pt x="301" y="85"/>
                    </a:lnTo>
                    <a:lnTo>
                      <a:pt x="301" y="83"/>
                    </a:lnTo>
                    <a:lnTo>
                      <a:pt x="301" y="83"/>
                    </a:lnTo>
                    <a:lnTo>
                      <a:pt x="301" y="83"/>
                    </a:lnTo>
                    <a:lnTo>
                      <a:pt x="301" y="83"/>
                    </a:lnTo>
                    <a:lnTo>
                      <a:pt x="303" y="83"/>
                    </a:lnTo>
                    <a:lnTo>
                      <a:pt x="303" y="83"/>
                    </a:lnTo>
                    <a:lnTo>
                      <a:pt x="306" y="83"/>
                    </a:lnTo>
                    <a:lnTo>
                      <a:pt x="306" y="83"/>
                    </a:lnTo>
                    <a:lnTo>
                      <a:pt x="306" y="83"/>
                    </a:lnTo>
                    <a:lnTo>
                      <a:pt x="308" y="83"/>
                    </a:lnTo>
                    <a:lnTo>
                      <a:pt x="308" y="80"/>
                    </a:lnTo>
                    <a:lnTo>
                      <a:pt x="308" y="80"/>
                    </a:lnTo>
                    <a:lnTo>
                      <a:pt x="308" y="80"/>
                    </a:lnTo>
                    <a:lnTo>
                      <a:pt x="308" y="80"/>
                    </a:lnTo>
                    <a:lnTo>
                      <a:pt x="310" y="80"/>
                    </a:lnTo>
                    <a:lnTo>
                      <a:pt x="310" y="80"/>
                    </a:lnTo>
                    <a:lnTo>
                      <a:pt x="313" y="80"/>
                    </a:lnTo>
                    <a:lnTo>
                      <a:pt x="313" y="78"/>
                    </a:lnTo>
                    <a:lnTo>
                      <a:pt x="313" y="78"/>
                    </a:lnTo>
                    <a:lnTo>
                      <a:pt x="313" y="78"/>
                    </a:lnTo>
                    <a:lnTo>
                      <a:pt x="313" y="78"/>
                    </a:lnTo>
                    <a:lnTo>
                      <a:pt x="313" y="76"/>
                    </a:lnTo>
                    <a:lnTo>
                      <a:pt x="313" y="76"/>
                    </a:lnTo>
                    <a:lnTo>
                      <a:pt x="313" y="76"/>
                    </a:lnTo>
                    <a:lnTo>
                      <a:pt x="313" y="76"/>
                    </a:lnTo>
                    <a:lnTo>
                      <a:pt x="313" y="76"/>
                    </a:lnTo>
                    <a:lnTo>
                      <a:pt x="313" y="73"/>
                    </a:lnTo>
                    <a:lnTo>
                      <a:pt x="310" y="73"/>
                    </a:lnTo>
                    <a:lnTo>
                      <a:pt x="310" y="73"/>
                    </a:lnTo>
                    <a:lnTo>
                      <a:pt x="310" y="73"/>
                    </a:lnTo>
                    <a:lnTo>
                      <a:pt x="308" y="73"/>
                    </a:lnTo>
                    <a:lnTo>
                      <a:pt x="308" y="71"/>
                    </a:lnTo>
                    <a:lnTo>
                      <a:pt x="308" y="71"/>
                    </a:lnTo>
                    <a:lnTo>
                      <a:pt x="308" y="71"/>
                    </a:lnTo>
                    <a:lnTo>
                      <a:pt x="308" y="71"/>
                    </a:lnTo>
                    <a:lnTo>
                      <a:pt x="308" y="69"/>
                    </a:lnTo>
                    <a:lnTo>
                      <a:pt x="306" y="69"/>
                    </a:lnTo>
                    <a:lnTo>
                      <a:pt x="306" y="69"/>
                    </a:lnTo>
                    <a:lnTo>
                      <a:pt x="306" y="66"/>
                    </a:lnTo>
                    <a:lnTo>
                      <a:pt x="308" y="66"/>
                    </a:lnTo>
                    <a:lnTo>
                      <a:pt x="308" y="66"/>
                    </a:lnTo>
                    <a:lnTo>
                      <a:pt x="308" y="66"/>
                    </a:lnTo>
                    <a:lnTo>
                      <a:pt x="308" y="66"/>
                    </a:lnTo>
                    <a:lnTo>
                      <a:pt x="310" y="66"/>
                    </a:lnTo>
                    <a:lnTo>
                      <a:pt x="310" y="66"/>
                    </a:lnTo>
                    <a:lnTo>
                      <a:pt x="310" y="66"/>
                    </a:lnTo>
                    <a:lnTo>
                      <a:pt x="313" y="66"/>
                    </a:lnTo>
                    <a:lnTo>
                      <a:pt x="313" y="66"/>
                    </a:lnTo>
                    <a:lnTo>
                      <a:pt x="313" y="64"/>
                    </a:lnTo>
                    <a:lnTo>
                      <a:pt x="313" y="64"/>
                    </a:lnTo>
                    <a:lnTo>
                      <a:pt x="313" y="64"/>
                    </a:lnTo>
                    <a:lnTo>
                      <a:pt x="313" y="61"/>
                    </a:lnTo>
                    <a:lnTo>
                      <a:pt x="313" y="61"/>
                    </a:lnTo>
                    <a:lnTo>
                      <a:pt x="315" y="61"/>
                    </a:lnTo>
                    <a:lnTo>
                      <a:pt x="315" y="61"/>
                    </a:lnTo>
                    <a:lnTo>
                      <a:pt x="315" y="61"/>
                    </a:lnTo>
                    <a:lnTo>
                      <a:pt x="315" y="61"/>
                    </a:lnTo>
                    <a:lnTo>
                      <a:pt x="315" y="61"/>
                    </a:lnTo>
                    <a:lnTo>
                      <a:pt x="318" y="61"/>
                    </a:lnTo>
                    <a:lnTo>
                      <a:pt x="318" y="59"/>
                    </a:lnTo>
                    <a:lnTo>
                      <a:pt x="318" y="59"/>
                    </a:lnTo>
                    <a:lnTo>
                      <a:pt x="320" y="59"/>
                    </a:lnTo>
                    <a:lnTo>
                      <a:pt x="320" y="61"/>
                    </a:lnTo>
                    <a:lnTo>
                      <a:pt x="320" y="61"/>
                    </a:lnTo>
                    <a:lnTo>
                      <a:pt x="320" y="61"/>
                    </a:lnTo>
                    <a:lnTo>
                      <a:pt x="322" y="61"/>
                    </a:lnTo>
                    <a:lnTo>
                      <a:pt x="322" y="61"/>
                    </a:lnTo>
                    <a:lnTo>
                      <a:pt x="322" y="59"/>
                    </a:lnTo>
                    <a:lnTo>
                      <a:pt x="322" y="59"/>
                    </a:lnTo>
                    <a:lnTo>
                      <a:pt x="322" y="61"/>
                    </a:lnTo>
                    <a:lnTo>
                      <a:pt x="325" y="61"/>
                    </a:lnTo>
                    <a:lnTo>
                      <a:pt x="325" y="61"/>
                    </a:lnTo>
                    <a:lnTo>
                      <a:pt x="327" y="61"/>
                    </a:lnTo>
                    <a:lnTo>
                      <a:pt x="327" y="61"/>
                    </a:lnTo>
                    <a:lnTo>
                      <a:pt x="327" y="61"/>
                    </a:lnTo>
                    <a:lnTo>
                      <a:pt x="327" y="61"/>
                    </a:lnTo>
                    <a:lnTo>
                      <a:pt x="327" y="61"/>
                    </a:lnTo>
                    <a:lnTo>
                      <a:pt x="329" y="61"/>
                    </a:lnTo>
                    <a:lnTo>
                      <a:pt x="329" y="61"/>
                    </a:lnTo>
                    <a:lnTo>
                      <a:pt x="329" y="61"/>
                    </a:lnTo>
                    <a:lnTo>
                      <a:pt x="332" y="61"/>
                    </a:lnTo>
                    <a:lnTo>
                      <a:pt x="332" y="61"/>
                    </a:lnTo>
                    <a:lnTo>
                      <a:pt x="332" y="61"/>
                    </a:lnTo>
                    <a:lnTo>
                      <a:pt x="334" y="61"/>
                    </a:lnTo>
                    <a:lnTo>
                      <a:pt x="334" y="61"/>
                    </a:lnTo>
                    <a:lnTo>
                      <a:pt x="334" y="61"/>
                    </a:lnTo>
                    <a:lnTo>
                      <a:pt x="337" y="61"/>
                    </a:lnTo>
                    <a:lnTo>
                      <a:pt x="337" y="61"/>
                    </a:lnTo>
                    <a:lnTo>
                      <a:pt x="337" y="61"/>
                    </a:lnTo>
                    <a:lnTo>
                      <a:pt x="337" y="59"/>
                    </a:lnTo>
                    <a:lnTo>
                      <a:pt x="337" y="59"/>
                    </a:lnTo>
                    <a:lnTo>
                      <a:pt x="337" y="57"/>
                    </a:lnTo>
                    <a:lnTo>
                      <a:pt x="337" y="57"/>
                    </a:lnTo>
                    <a:lnTo>
                      <a:pt x="334" y="57"/>
                    </a:lnTo>
                    <a:lnTo>
                      <a:pt x="334" y="57"/>
                    </a:lnTo>
                    <a:lnTo>
                      <a:pt x="334" y="57"/>
                    </a:lnTo>
                    <a:lnTo>
                      <a:pt x="332" y="57"/>
                    </a:lnTo>
                    <a:lnTo>
                      <a:pt x="332" y="57"/>
                    </a:lnTo>
                    <a:lnTo>
                      <a:pt x="332" y="57"/>
                    </a:lnTo>
                    <a:lnTo>
                      <a:pt x="329" y="57"/>
                    </a:lnTo>
                    <a:lnTo>
                      <a:pt x="329" y="57"/>
                    </a:lnTo>
                    <a:lnTo>
                      <a:pt x="329" y="57"/>
                    </a:lnTo>
                    <a:lnTo>
                      <a:pt x="329" y="57"/>
                    </a:lnTo>
                    <a:lnTo>
                      <a:pt x="327" y="57"/>
                    </a:lnTo>
                    <a:lnTo>
                      <a:pt x="327" y="54"/>
                    </a:lnTo>
                    <a:lnTo>
                      <a:pt x="327" y="54"/>
                    </a:lnTo>
                    <a:lnTo>
                      <a:pt x="327" y="54"/>
                    </a:lnTo>
                    <a:lnTo>
                      <a:pt x="327" y="57"/>
                    </a:lnTo>
                    <a:lnTo>
                      <a:pt x="325" y="57"/>
                    </a:lnTo>
                    <a:lnTo>
                      <a:pt x="325" y="57"/>
                    </a:lnTo>
                    <a:lnTo>
                      <a:pt x="322" y="57"/>
                    </a:lnTo>
                    <a:lnTo>
                      <a:pt x="322" y="57"/>
                    </a:lnTo>
                    <a:lnTo>
                      <a:pt x="322" y="54"/>
                    </a:lnTo>
                    <a:lnTo>
                      <a:pt x="322" y="54"/>
                    </a:lnTo>
                    <a:lnTo>
                      <a:pt x="320" y="54"/>
                    </a:lnTo>
                    <a:lnTo>
                      <a:pt x="320" y="54"/>
                    </a:lnTo>
                    <a:lnTo>
                      <a:pt x="320" y="54"/>
                    </a:lnTo>
                    <a:lnTo>
                      <a:pt x="320" y="54"/>
                    </a:lnTo>
                    <a:lnTo>
                      <a:pt x="320" y="54"/>
                    </a:lnTo>
                    <a:lnTo>
                      <a:pt x="318" y="54"/>
                    </a:lnTo>
                    <a:lnTo>
                      <a:pt x="318" y="54"/>
                    </a:lnTo>
                    <a:lnTo>
                      <a:pt x="318" y="54"/>
                    </a:lnTo>
                    <a:lnTo>
                      <a:pt x="315" y="54"/>
                    </a:lnTo>
                    <a:lnTo>
                      <a:pt x="315" y="52"/>
                    </a:lnTo>
                    <a:lnTo>
                      <a:pt x="315" y="52"/>
                    </a:lnTo>
                    <a:lnTo>
                      <a:pt x="315" y="50"/>
                    </a:lnTo>
                    <a:lnTo>
                      <a:pt x="318" y="50"/>
                    </a:lnTo>
                    <a:lnTo>
                      <a:pt x="318" y="50"/>
                    </a:lnTo>
                    <a:lnTo>
                      <a:pt x="318" y="50"/>
                    </a:lnTo>
                    <a:lnTo>
                      <a:pt x="318" y="47"/>
                    </a:lnTo>
                    <a:lnTo>
                      <a:pt x="320" y="47"/>
                    </a:lnTo>
                    <a:lnTo>
                      <a:pt x="320" y="47"/>
                    </a:lnTo>
                    <a:lnTo>
                      <a:pt x="320" y="47"/>
                    </a:lnTo>
                    <a:lnTo>
                      <a:pt x="320" y="50"/>
                    </a:lnTo>
                    <a:lnTo>
                      <a:pt x="322" y="50"/>
                    </a:lnTo>
                    <a:lnTo>
                      <a:pt x="322" y="50"/>
                    </a:lnTo>
                    <a:lnTo>
                      <a:pt x="322" y="50"/>
                    </a:lnTo>
                    <a:lnTo>
                      <a:pt x="325" y="50"/>
                    </a:lnTo>
                    <a:lnTo>
                      <a:pt x="325" y="47"/>
                    </a:lnTo>
                    <a:lnTo>
                      <a:pt x="325" y="47"/>
                    </a:lnTo>
                    <a:lnTo>
                      <a:pt x="325" y="47"/>
                    </a:lnTo>
                    <a:lnTo>
                      <a:pt x="325" y="47"/>
                    </a:lnTo>
                    <a:lnTo>
                      <a:pt x="325" y="47"/>
                    </a:lnTo>
                    <a:lnTo>
                      <a:pt x="322" y="47"/>
                    </a:lnTo>
                    <a:lnTo>
                      <a:pt x="322" y="47"/>
                    </a:lnTo>
                    <a:lnTo>
                      <a:pt x="322" y="47"/>
                    </a:lnTo>
                    <a:lnTo>
                      <a:pt x="320" y="47"/>
                    </a:lnTo>
                    <a:lnTo>
                      <a:pt x="320" y="47"/>
                    </a:lnTo>
                    <a:lnTo>
                      <a:pt x="320" y="47"/>
                    </a:lnTo>
                    <a:lnTo>
                      <a:pt x="320" y="47"/>
                    </a:lnTo>
                    <a:lnTo>
                      <a:pt x="320" y="47"/>
                    </a:lnTo>
                    <a:lnTo>
                      <a:pt x="318" y="47"/>
                    </a:lnTo>
                    <a:lnTo>
                      <a:pt x="318" y="47"/>
                    </a:lnTo>
                    <a:lnTo>
                      <a:pt x="315" y="47"/>
                    </a:lnTo>
                    <a:lnTo>
                      <a:pt x="315" y="47"/>
                    </a:lnTo>
                    <a:lnTo>
                      <a:pt x="315" y="47"/>
                    </a:lnTo>
                    <a:lnTo>
                      <a:pt x="313" y="47"/>
                    </a:lnTo>
                    <a:lnTo>
                      <a:pt x="313" y="45"/>
                    </a:lnTo>
                    <a:lnTo>
                      <a:pt x="313" y="45"/>
                    </a:lnTo>
                    <a:lnTo>
                      <a:pt x="313" y="45"/>
                    </a:lnTo>
                    <a:lnTo>
                      <a:pt x="310" y="45"/>
                    </a:lnTo>
                    <a:lnTo>
                      <a:pt x="310" y="45"/>
                    </a:lnTo>
                    <a:lnTo>
                      <a:pt x="313" y="45"/>
                    </a:lnTo>
                    <a:lnTo>
                      <a:pt x="313" y="45"/>
                    </a:lnTo>
                    <a:lnTo>
                      <a:pt x="313" y="45"/>
                    </a:lnTo>
                    <a:lnTo>
                      <a:pt x="313" y="42"/>
                    </a:lnTo>
                    <a:lnTo>
                      <a:pt x="315" y="42"/>
                    </a:lnTo>
                    <a:lnTo>
                      <a:pt x="315" y="42"/>
                    </a:lnTo>
                    <a:lnTo>
                      <a:pt x="315" y="42"/>
                    </a:lnTo>
                    <a:lnTo>
                      <a:pt x="315" y="42"/>
                    </a:lnTo>
                    <a:lnTo>
                      <a:pt x="315" y="40"/>
                    </a:lnTo>
                    <a:lnTo>
                      <a:pt x="318" y="40"/>
                    </a:lnTo>
                    <a:lnTo>
                      <a:pt x="318" y="40"/>
                    </a:lnTo>
                    <a:lnTo>
                      <a:pt x="315" y="40"/>
                    </a:lnTo>
                    <a:lnTo>
                      <a:pt x="315" y="38"/>
                    </a:lnTo>
                    <a:lnTo>
                      <a:pt x="315" y="38"/>
                    </a:lnTo>
                    <a:lnTo>
                      <a:pt x="315" y="38"/>
                    </a:lnTo>
                    <a:lnTo>
                      <a:pt x="313" y="38"/>
                    </a:lnTo>
                    <a:lnTo>
                      <a:pt x="313" y="38"/>
                    </a:lnTo>
                    <a:lnTo>
                      <a:pt x="313" y="38"/>
                    </a:lnTo>
                    <a:lnTo>
                      <a:pt x="313" y="38"/>
                    </a:lnTo>
                    <a:lnTo>
                      <a:pt x="313" y="38"/>
                    </a:lnTo>
                    <a:lnTo>
                      <a:pt x="315" y="38"/>
                    </a:lnTo>
                    <a:lnTo>
                      <a:pt x="315" y="38"/>
                    </a:lnTo>
                    <a:lnTo>
                      <a:pt x="315" y="38"/>
                    </a:lnTo>
                    <a:lnTo>
                      <a:pt x="315" y="38"/>
                    </a:lnTo>
                    <a:lnTo>
                      <a:pt x="318" y="38"/>
                    </a:lnTo>
                    <a:lnTo>
                      <a:pt x="318" y="38"/>
                    </a:lnTo>
                    <a:lnTo>
                      <a:pt x="318" y="38"/>
                    </a:lnTo>
                    <a:lnTo>
                      <a:pt x="318" y="35"/>
                    </a:lnTo>
                    <a:lnTo>
                      <a:pt x="318" y="35"/>
                    </a:lnTo>
                    <a:lnTo>
                      <a:pt x="320" y="35"/>
                    </a:lnTo>
                    <a:lnTo>
                      <a:pt x="320" y="33"/>
                    </a:lnTo>
                    <a:lnTo>
                      <a:pt x="320" y="33"/>
                    </a:lnTo>
                    <a:lnTo>
                      <a:pt x="320" y="33"/>
                    </a:lnTo>
                    <a:lnTo>
                      <a:pt x="322" y="33"/>
                    </a:lnTo>
                    <a:lnTo>
                      <a:pt x="322" y="33"/>
                    </a:lnTo>
                    <a:lnTo>
                      <a:pt x="322" y="35"/>
                    </a:lnTo>
                    <a:lnTo>
                      <a:pt x="322" y="35"/>
                    </a:lnTo>
                    <a:lnTo>
                      <a:pt x="322" y="35"/>
                    </a:lnTo>
                    <a:lnTo>
                      <a:pt x="325" y="35"/>
                    </a:lnTo>
                    <a:lnTo>
                      <a:pt x="325" y="35"/>
                    </a:lnTo>
                    <a:lnTo>
                      <a:pt x="325" y="38"/>
                    </a:lnTo>
                    <a:lnTo>
                      <a:pt x="327" y="38"/>
                    </a:lnTo>
                    <a:lnTo>
                      <a:pt x="327" y="35"/>
                    </a:lnTo>
                    <a:lnTo>
                      <a:pt x="327" y="35"/>
                    </a:lnTo>
                    <a:lnTo>
                      <a:pt x="327" y="35"/>
                    </a:lnTo>
                    <a:lnTo>
                      <a:pt x="327" y="35"/>
                    </a:lnTo>
                    <a:lnTo>
                      <a:pt x="329" y="35"/>
                    </a:lnTo>
                    <a:lnTo>
                      <a:pt x="329" y="35"/>
                    </a:lnTo>
                    <a:lnTo>
                      <a:pt x="329" y="35"/>
                    </a:lnTo>
                    <a:lnTo>
                      <a:pt x="329" y="35"/>
                    </a:lnTo>
                    <a:lnTo>
                      <a:pt x="332" y="35"/>
                    </a:lnTo>
                    <a:lnTo>
                      <a:pt x="332" y="38"/>
                    </a:lnTo>
                    <a:lnTo>
                      <a:pt x="332" y="38"/>
                    </a:lnTo>
                    <a:lnTo>
                      <a:pt x="334" y="38"/>
                    </a:lnTo>
                    <a:lnTo>
                      <a:pt x="334" y="38"/>
                    </a:lnTo>
                    <a:lnTo>
                      <a:pt x="334" y="38"/>
                    </a:lnTo>
                    <a:lnTo>
                      <a:pt x="334" y="35"/>
                    </a:lnTo>
                    <a:lnTo>
                      <a:pt x="334" y="35"/>
                    </a:lnTo>
                    <a:lnTo>
                      <a:pt x="334" y="35"/>
                    </a:lnTo>
                    <a:lnTo>
                      <a:pt x="334" y="35"/>
                    </a:lnTo>
                    <a:lnTo>
                      <a:pt x="337" y="35"/>
                    </a:lnTo>
                    <a:lnTo>
                      <a:pt x="337" y="35"/>
                    </a:lnTo>
                    <a:lnTo>
                      <a:pt x="339" y="35"/>
                    </a:lnTo>
                    <a:lnTo>
                      <a:pt x="339" y="35"/>
                    </a:lnTo>
                    <a:lnTo>
                      <a:pt x="339" y="35"/>
                    </a:lnTo>
                    <a:lnTo>
                      <a:pt x="341" y="35"/>
                    </a:lnTo>
                    <a:lnTo>
                      <a:pt x="341" y="35"/>
                    </a:lnTo>
                    <a:lnTo>
                      <a:pt x="341" y="35"/>
                    </a:lnTo>
                    <a:lnTo>
                      <a:pt x="344" y="35"/>
                    </a:lnTo>
                    <a:lnTo>
                      <a:pt x="344" y="35"/>
                    </a:lnTo>
                    <a:lnTo>
                      <a:pt x="344" y="35"/>
                    </a:lnTo>
                    <a:lnTo>
                      <a:pt x="344" y="35"/>
                    </a:lnTo>
                    <a:lnTo>
                      <a:pt x="344" y="38"/>
                    </a:lnTo>
                    <a:lnTo>
                      <a:pt x="344" y="38"/>
                    </a:lnTo>
                    <a:lnTo>
                      <a:pt x="344" y="38"/>
                    </a:lnTo>
                    <a:lnTo>
                      <a:pt x="346" y="38"/>
                    </a:lnTo>
                    <a:lnTo>
                      <a:pt x="346" y="38"/>
                    </a:lnTo>
                    <a:lnTo>
                      <a:pt x="346" y="38"/>
                    </a:lnTo>
                    <a:lnTo>
                      <a:pt x="346" y="38"/>
                    </a:lnTo>
                    <a:lnTo>
                      <a:pt x="346" y="35"/>
                    </a:lnTo>
                    <a:lnTo>
                      <a:pt x="348" y="35"/>
                    </a:lnTo>
                    <a:lnTo>
                      <a:pt x="348" y="35"/>
                    </a:lnTo>
                    <a:lnTo>
                      <a:pt x="348" y="35"/>
                    </a:lnTo>
                    <a:lnTo>
                      <a:pt x="348" y="35"/>
                    </a:lnTo>
                    <a:lnTo>
                      <a:pt x="351" y="35"/>
                    </a:lnTo>
                    <a:lnTo>
                      <a:pt x="351" y="33"/>
                    </a:lnTo>
                    <a:lnTo>
                      <a:pt x="351" y="33"/>
                    </a:lnTo>
                    <a:lnTo>
                      <a:pt x="353" y="33"/>
                    </a:lnTo>
                    <a:lnTo>
                      <a:pt x="353" y="33"/>
                    </a:lnTo>
                    <a:lnTo>
                      <a:pt x="353" y="33"/>
                    </a:lnTo>
                    <a:lnTo>
                      <a:pt x="353" y="33"/>
                    </a:lnTo>
                    <a:lnTo>
                      <a:pt x="355" y="33"/>
                    </a:lnTo>
                    <a:lnTo>
                      <a:pt x="355" y="33"/>
                    </a:lnTo>
                    <a:lnTo>
                      <a:pt x="355" y="33"/>
                    </a:lnTo>
                    <a:lnTo>
                      <a:pt x="355" y="33"/>
                    </a:lnTo>
                    <a:lnTo>
                      <a:pt x="358" y="33"/>
                    </a:lnTo>
                    <a:lnTo>
                      <a:pt x="358" y="33"/>
                    </a:lnTo>
                    <a:lnTo>
                      <a:pt x="358" y="33"/>
                    </a:lnTo>
                    <a:lnTo>
                      <a:pt x="360" y="33"/>
                    </a:lnTo>
                    <a:lnTo>
                      <a:pt x="360" y="31"/>
                    </a:lnTo>
                    <a:lnTo>
                      <a:pt x="360" y="31"/>
                    </a:lnTo>
                    <a:lnTo>
                      <a:pt x="360" y="31"/>
                    </a:lnTo>
                    <a:lnTo>
                      <a:pt x="360" y="31"/>
                    </a:lnTo>
                    <a:lnTo>
                      <a:pt x="363" y="31"/>
                    </a:lnTo>
                    <a:lnTo>
                      <a:pt x="363" y="31"/>
                    </a:lnTo>
                    <a:lnTo>
                      <a:pt x="363" y="31"/>
                    </a:lnTo>
                    <a:lnTo>
                      <a:pt x="365" y="31"/>
                    </a:lnTo>
                    <a:lnTo>
                      <a:pt x="365" y="31"/>
                    </a:lnTo>
                    <a:lnTo>
                      <a:pt x="367" y="31"/>
                    </a:lnTo>
                    <a:lnTo>
                      <a:pt x="367" y="31"/>
                    </a:lnTo>
                    <a:lnTo>
                      <a:pt x="367" y="31"/>
                    </a:lnTo>
                    <a:lnTo>
                      <a:pt x="370" y="31"/>
                    </a:lnTo>
                    <a:lnTo>
                      <a:pt x="370" y="28"/>
                    </a:lnTo>
                    <a:lnTo>
                      <a:pt x="370" y="28"/>
                    </a:lnTo>
                    <a:lnTo>
                      <a:pt x="372" y="28"/>
                    </a:lnTo>
                    <a:lnTo>
                      <a:pt x="372" y="28"/>
                    </a:lnTo>
                    <a:lnTo>
                      <a:pt x="372" y="28"/>
                    </a:lnTo>
                    <a:lnTo>
                      <a:pt x="372" y="28"/>
                    </a:lnTo>
                    <a:lnTo>
                      <a:pt x="374" y="28"/>
                    </a:lnTo>
                    <a:lnTo>
                      <a:pt x="374" y="28"/>
                    </a:lnTo>
                    <a:lnTo>
                      <a:pt x="374" y="28"/>
                    </a:lnTo>
                    <a:lnTo>
                      <a:pt x="377" y="28"/>
                    </a:lnTo>
                    <a:lnTo>
                      <a:pt x="377" y="28"/>
                    </a:lnTo>
                    <a:lnTo>
                      <a:pt x="379" y="28"/>
                    </a:lnTo>
                    <a:lnTo>
                      <a:pt x="379" y="28"/>
                    </a:lnTo>
                    <a:lnTo>
                      <a:pt x="379" y="26"/>
                    </a:lnTo>
                    <a:lnTo>
                      <a:pt x="379" y="26"/>
                    </a:lnTo>
                    <a:lnTo>
                      <a:pt x="379" y="28"/>
                    </a:lnTo>
                    <a:lnTo>
                      <a:pt x="382" y="28"/>
                    </a:lnTo>
                    <a:lnTo>
                      <a:pt x="382" y="28"/>
                    </a:lnTo>
                    <a:lnTo>
                      <a:pt x="382" y="26"/>
                    </a:lnTo>
                    <a:lnTo>
                      <a:pt x="382" y="26"/>
                    </a:lnTo>
                    <a:lnTo>
                      <a:pt x="384" y="26"/>
                    </a:lnTo>
                    <a:lnTo>
                      <a:pt x="384" y="26"/>
                    </a:lnTo>
                    <a:lnTo>
                      <a:pt x="386" y="26"/>
                    </a:lnTo>
                    <a:lnTo>
                      <a:pt x="386" y="26"/>
                    </a:lnTo>
                    <a:lnTo>
                      <a:pt x="386" y="26"/>
                    </a:lnTo>
                    <a:lnTo>
                      <a:pt x="386" y="26"/>
                    </a:lnTo>
                    <a:lnTo>
                      <a:pt x="389" y="26"/>
                    </a:lnTo>
                    <a:lnTo>
                      <a:pt x="389" y="26"/>
                    </a:lnTo>
                    <a:lnTo>
                      <a:pt x="389" y="26"/>
                    </a:lnTo>
                    <a:lnTo>
                      <a:pt x="391" y="26"/>
                    </a:lnTo>
                    <a:lnTo>
                      <a:pt x="391" y="26"/>
                    </a:lnTo>
                    <a:lnTo>
                      <a:pt x="391" y="26"/>
                    </a:lnTo>
                    <a:lnTo>
                      <a:pt x="393" y="26"/>
                    </a:lnTo>
                    <a:lnTo>
                      <a:pt x="393" y="26"/>
                    </a:lnTo>
                    <a:lnTo>
                      <a:pt x="393" y="26"/>
                    </a:lnTo>
                    <a:lnTo>
                      <a:pt x="393" y="26"/>
                    </a:lnTo>
                    <a:lnTo>
                      <a:pt x="396" y="26"/>
                    </a:lnTo>
                    <a:lnTo>
                      <a:pt x="396" y="26"/>
                    </a:lnTo>
                    <a:lnTo>
                      <a:pt x="396" y="26"/>
                    </a:lnTo>
                    <a:lnTo>
                      <a:pt x="396" y="26"/>
                    </a:lnTo>
                    <a:lnTo>
                      <a:pt x="398" y="26"/>
                    </a:lnTo>
                    <a:lnTo>
                      <a:pt x="398" y="26"/>
                    </a:lnTo>
                    <a:lnTo>
                      <a:pt x="400" y="26"/>
                    </a:lnTo>
                    <a:lnTo>
                      <a:pt x="400" y="26"/>
                    </a:lnTo>
                    <a:lnTo>
                      <a:pt x="400" y="26"/>
                    </a:lnTo>
                    <a:lnTo>
                      <a:pt x="400" y="26"/>
                    </a:lnTo>
                    <a:lnTo>
                      <a:pt x="400" y="26"/>
                    </a:lnTo>
                    <a:lnTo>
                      <a:pt x="403" y="26"/>
                    </a:lnTo>
                    <a:lnTo>
                      <a:pt x="403" y="26"/>
                    </a:lnTo>
                    <a:lnTo>
                      <a:pt x="403" y="26"/>
                    </a:lnTo>
                    <a:lnTo>
                      <a:pt x="403" y="26"/>
                    </a:lnTo>
                    <a:lnTo>
                      <a:pt x="403" y="26"/>
                    </a:lnTo>
                    <a:lnTo>
                      <a:pt x="403" y="26"/>
                    </a:lnTo>
                    <a:lnTo>
                      <a:pt x="403" y="24"/>
                    </a:lnTo>
                    <a:lnTo>
                      <a:pt x="403" y="24"/>
                    </a:lnTo>
                    <a:lnTo>
                      <a:pt x="403" y="21"/>
                    </a:lnTo>
                    <a:lnTo>
                      <a:pt x="403" y="21"/>
                    </a:lnTo>
                    <a:lnTo>
                      <a:pt x="405" y="21"/>
                    </a:lnTo>
                    <a:lnTo>
                      <a:pt x="405" y="21"/>
                    </a:lnTo>
                    <a:lnTo>
                      <a:pt x="405" y="21"/>
                    </a:lnTo>
                    <a:lnTo>
                      <a:pt x="408" y="21"/>
                    </a:lnTo>
                    <a:lnTo>
                      <a:pt x="408" y="21"/>
                    </a:lnTo>
                    <a:lnTo>
                      <a:pt x="408" y="21"/>
                    </a:lnTo>
                    <a:lnTo>
                      <a:pt x="408" y="19"/>
                    </a:lnTo>
                    <a:lnTo>
                      <a:pt x="408" y="19"/>
                    </a:lnTo>
                    <a:lnTo>
                      <a:pt x="410" y="19"/>
                    </a:lnTo>
                    <a:lnTo>
                      <a:pt x="410" y="19"/>
                    </a:lnTo>
                    <a:lnTo>
                      <a:pt x="410" y="19"/>
                    </a:lnTo>
                    <a:lnTo>
                      <a:pt x="412" y="19"/>
                    </a:lnTo>
                    <a:lnTo>
                      <a:pt x="412" y="19"/>
                    </a:lnTo>
                    <a:lnTo>
                      <a:pt x="412" y="19"/>
                    </a:lnTo>
                    <a:lnTo>
                      <a:pt x="415" y="19"/>
                    </a:lnTo>
                    <a:lnTo>
                      <a:pt x="415" y="19"/>
                    </a:lnTo>
                    <a:lnTo>
                      <a:pt x="415" y="19"/>
                    </a:lnTo>
                    <a:lnTo>
                      <a:pt x="417" y="19"/>
                    </a:lnTo>
                    <a:lnTo>
                      <a:pt x="417" y="19"/>
                    </a:lnTo>
                    <a:lnTo>
                      <a:pt x="417" y="16"/>
                    </a:lnTo>
                    <a:lnTo>
                      <a:pt x="417" y="16"/>
                    </a:lnTo>
                    <a:lnTo>
                      <a:pt x="419" y="16"/>
                    </a:lnTo>
                    <a:lnTo>
                      <a:pt x="419" y="16"/>
                    </a:lnTo>
                    <a:lnTo>
                      <a:pt x="419" y="19"/>
                    </a:lnTo>
                    <a:lnTo>
                      <a:pt x="419" y="19"/>
                    </a:lnTo>
                    <a:lnTo>
                      <a:pt x="419" y="19"/>
                    </a:lnTo>
                    <a:lnTo>
                      <a:pt x="422" y="19"/>
                    </a:lnTo>
                    <a:lnTo>
                      <a:pt x="422" y="19"/>
                    </a:lnTo>
                    <a:lnTo>
                      <a:pt x="422" y="19"/>
                    </a:lnTo>
                    <a:lnTo>
                      <a:pt x="424" y="19"/>
                    </a:lnTo>
                    <a:lnTo>
                      <a:pt x="424" y="19"/>
                    </a:lnTo>
                    <a:lnTo>
                      <a:pt x="424" y="19"/>
                    </a:lnTo>
                    <a:lnTo>
                      <a:pt x="426" y="19"/>
                    </a:lnTo>
                    <a:lnTo>
                      <a:pt x="426" y="19"/>
                    </a:lnTo>
                    <a:lnTo>
                      <a:pt x="426" y="19"/>
                    </a:lnTo>
                    <a:lnTo>
                      <a:pt x="426" y="16"/>
                    </a:lnTo>
                    <a:lnTo>
                      <a:pt x="429" y="16"/>
                    </a:lnTo>
                    <a:lnTo>
                      <a:pt x="429" y="16"/>
                    </a:lnTo>
                    <a:lnTo>
                      <a:pt x="429" y="16"/>
                    </a:lnTo>
                    <a:lnTo>
                      <a:pt x="431" y="16"/>
                    </a:lnTo>
                    <a:lnTo>
                      <a:pt x="431" y="16"/>
                    </a:lnTo>
                    <a:lnTo>
                      <a:pt x="434" y="16"/>
                    </a:lnTo>
                    <a:lnTo>
                      <a:pt x="434" y="16"/>
                    </a:lnTo>
                    <a:lnTo>
                      <a:pt x="434" y="16"/>
                    </a:lnTo>
                    <a:lnTo>
                      <a:pt x="434" y="16"/>
                    </a:lnTo>
                    <a:lnTo>
                      <a:pt x="436" y="16"/>
                    </a:lnTo>
                    <a:lnTo>
                      <a:pt x="436" y="16"/>
                    </a:lnTo>
                    <a:lnTo>
                      <a:pt x="436" y="16"/>
                    </a:lnTo>
                    <a:lnTo>
                      <a:pt x="436" y="16"/>
                    </a:lnTo>
                    <a:lnTo>
                      <a:pt x="436" y="16"/>
                    </a:lnTo>
                    <a:lnTo>
                      <a:pt x="438" y="16"/>
                    </a:lnTo>
                    <a:lnTo>
                      <a:pt x="438" y="16"/>
                    </a:lnTo>
                    <a:lnTo>
                      <a:pt x="438" y="16"/>
                    </a:lnTo>
                    <a:lnTo>
                      <a:pt x="441" y="16"/>
                    </a:lnTo>
                    <a:lnTo>
                      <a:pt x="441" y="16"/>
                    </a:lnTo>
                    <a:lnTo>
                      <a:pt x="441" y="16"/>
                    </a:lnTo>
                    <a:lnTo>
                      <a:pt x="443" y="16"/>
                    </a:lnTo>
                    <a:lnTo>
                      <a:pt x="443" y="16"/>
                    </a:lnTo>
                    <a:lnTo>
                      <a:pt x="445" y="16"/>
                    </a:lnTo>
                    <a:lnTo>
                      <a:pt x="445" y="16"/>
                    </a:lnTo>
                    <a:lnTo>
                      <a:pt x="445" y="16"/>
                    </a:lnTo>
                    <a:lnTo>
                      <a:pt x="445" y="14"/>
                    </a:lnTo>
                    <a:lnTo>
                      <a:pt x="448" y="14"/>
                    </a:lnTo>
                    <a:lnTo>
                      <a:pt x="448" y="14"/>
                    </a:lnTo>
                    <a:lnTo>
                      <a:pt x="448" y="14"/>
                    </a:lnTo>
                    <a:lnTo>
                      <a:pt x="448" y="14"/>
                    </a:lnTo>
                    <a:lnTo>
                      <a:pt x="450" y="14"/>
                    </a:lnTo>
                    <a:lnTo>
                      <a:pt x="450" y="14"/>
                    </a:lnTo>
                    <a:lnTo>
                      <a:pt x="450" y="14"/>
                    </a:lnTo>
                    <a:lnTo>
                      <a:pt x="453" y="14"/>
                    </a:lnTo>
                    <a:lnTo>
                      <a:pt x="453" y="14"/>
                    </a:lnTo>
                    <a:lnTo>
                      <a:pt x="453" y="14"/>
                    </a:lnTo>
                    <a:lnTo>
                      <a:pt x="455" y="14"/>
                    </a:lnTo>
                    <a:lnTo>
                      <a:pt x="455" y="14"/>
                    </a:lnTo>
                    <a:lnTo>
                      <a:pt x="455" y="14"/>
                    </a:lnTo>
                    <a:lnTo>
                      <a:pt x="455" y="14"/>
                    </a:lnTo>
                    <a:lnTo>
                      <a:pt x="457" y="14"/>
                    </a:lnTo>
                    <a:lnTo>
                      <a:pt x="457" y="14"/>
                    </a:lnTo>
                    <a:lnTo>
                      <a:pt x="460" y="14"/>
                    </a:lnTo>
                    <a:lnTo>
                      <a:pt x="460" y="12"/>
                    </a:lnTo>
                    <a:lnTo>
                      <a:pt x="460" y="12"/>
                    </a:lnTo>
                    <a:lnTo>
                      <a:pt x="460" y="12"/>
                    </a:lnTo>
                    <a:lnTo>
                      <a:pt x="460" y="12"/>
                    </a:lnTo>
                    <a:lnTo>
                      <a:pt x="462" y="12"/>
                    </a:lnTo>
                    <a:lnTo>
                      <a:pt x="462" y="12"/>
                    </a:lnTo>
                    <a:lnTo>
                      <a:pt x="462" y="12"/>
                    </a:lnTo>
                    <a:lnTo>
                      <a:pt x="464" y="12"/>
                    </a:lnTo>
                    <a:lnTo>
                      <a:pt x="464" y="12"/>
                    </a:lnTo>
                    <a:lnTo>
                      <a:pt x="467" y="12"/>
                    </a:lnTo>
                    <a:lnTo>
                      <a:pt x="467" y="12"/>
                    </a:lnTo>
                    <a:lnTo>
                      <a:pt x="467" y="12"/>
                    </a:lnTo>
                    <a:lnTo>
                      <a:pt x="467" y="9"/>
                    </a:lnTo>
                    <a:lnTo>
                      <a:pt x="467" y="9"/>
                    </a:lnTo>
                    <a:lnTo>
                      <a:pt x="469" y="9"/>
                    </a:lnTo>
                    <a:lnTo>
                      <a:pt x="469" y="7"/>
                    </a:lnTo>
                    <a:lnTo>
                      <a:pt x="469" y="7"/>
                    </a:lnTo>
                    <a:lnTo>
                      <a:pt x="467" y="7"/>
                    </a:lnTo>
                    <a:lnTo>
                      <a:pt x="467" y="7"/>
                    </a:lnTo>
                    <a:lnTo>
                      <a:pt x="467" y="5"/>
                    </a:lnTo>
                    <a:lnTo>
                      <a:pt x="469" y="5"/>
                    </a:lnTo>
                    <a:lnTo>
                      <a:pt x="469" y="5"/>
                    </a:lnTo>
                    <a:lnTo>
                      <a:pt x="469" y="5"/>
                    </a:lnTo>
                    <a:lnTo>
                      <a:pt x="469" y="7"/>
                    </a:lnTo>
                    <a:lnTo>
                      <a:pt x="471" y="7"/>
                    </a:lnTo>
                    <a:lnTo>
                      <a:pt x="471" y="5"/>
                    </a:lnTo>
                    <a:lnTo>
                      <a:pt x="471" y="5"/>
                    </a:lnTo>
                    <a:lnTo>
                      <a:pt x="474" y="5"/>
                    </a:lnTo>
                    <a:lnTo>
                      <a:pt x="474" y="5"/>
                    </a:lnTo>
                    <a:lnTo>
                      <a:pt x="474" y="5"/>
                    </a:lnTo>
                    <a:lnTo>
                      <a:pt x="476" y="5"/>
                    </a:lnTo>
                    <a:lnTo>
                      <a:pt x="476" y="5"/>
                    </a:lnTo>
                    <a:lnTo>
                      <a:pt x="476" y="5"/>
                    </a:lnTo>
                    <a:lnTo>
                      <a:pt x="479" y="5"/>
                    </a:lnTo>
                    <a:lnTo>
                      <a:pt x="479" y="2"/>
                    </a:lnTo>
                    <a:lnTo>
                      <a:pt x="479" y="2"/>
                    </a:lnTo>
                    <a:lnTo>
                      <a:pt x="479" y="2"/>
                    </a:lnTo>
                    <a:lnTo>
                      <a:pt x="479" y="2"/>
                    </a:lnTo>
                    <a:lnTo>
                      <a:pt x="479" y="0"/>
                    </a:lnTo>
                    <a:lnTo>
                      <a:pt x="481" y="0"/>
                    </a:lnTo>
                    <a:lnTo>
                      <a:pt x="481" y="2"/>
                    </a:lnTo>
                    <a:lnTo>
                      <a:pt x="481" y="2"/>
                    </a:lnTo>
                    <a:lnTo>
                      <a:pt x="481" y="2"/>
                    </a:lnTo>
                    <a:lnTo>
                      <a:pt x="483" y="2"/>
                    </a:lnTo>
                    <a:lnTo>
                      <a:pt x="483" y="2"/>
                    </a:lnTo>
                    <a:lnTo>
                      <a:pt x="483" y="2"/>
                    </a:lnTo>
                    <a:lnTo>
                      <a:pt x="486" y="2"/>
                    </a:lnTo>
                    <a:lnTo>
                      <a:pt x="486" y="2"/>
                    </a:lnTo>
                    <a:lnTo>
                      <a:pt x="483" y="2"/>
                    </a:lnTo>
                    <a:lnTo>
                      <a:pt x="483" y="0"/>
                    </a:lnTo>
                    <a:lnTo>
                      <a:pt x="483" y="0"/>
                    </a:lnTo>
                    <a:lnTo>
                      <a:pt x="483" y="0"/>
                    </a:lnTo>
                    <a:lnTo>
                      <a:pt x="483" y="0"/>
                    </a:lnTo>
                    <a:lnTo>
                      <a:pt x="486" y="0"/>
                    </a:lnTo>
                    <a:lnTo>
                      <a:pt x="486" y="0"/>
                    </a:lnTo>
                    <a:lnTo>
                      <a:pt x="486" y="0"/>
                    </a:lnTo>
                    <a:lnTo>
                      <a:pt x="488" y="0"/>
                    </a:lnTo>
                    <a:lnTo>
                      <a:pt x="488" y="0"/>
                    </a:lnTo>
                    <a:lnTo>
                      <a:pt x="488" y="0"/>
                    </a:lnTo>
                    <a:lnTo>
                      <a:pt x="488" y="2"/>
                    </a:lnTo>
                    <a:lnTo>
                      <a:pt x="488" y="2"/>
                    </a:lnTo>
                    <a:lnTo>
                      <a:pt x="490" y="2"/>
                    </a:lnTo>
                    <a:lnTo>
                      <a:pt x="490" y="2"/>
                    </a:lnTo>
                    <a:lnTo>
                      <a:pt x="490" y="0"/>
                    </a:lnTo>
                    <a:lnTo>
                      <a:pt x="493" y="0"/>
                    </a:lnTo>
                    <a:lnTo>
                      <a:pt x="493" y="0"/>
                    </a:lnTo>
                    <a:lnTo>
                      <a:pt x="493" y="0"/>
                    </a:lnTo>
                    <a:lnTo>
                      <a:pt x="493" y="2"/>
                    </a:lnTo>
                    <a:lnTo>
                      <a:pt x="495" y="2"/>
                    </a:lnTo>
                    <a:lnTo>
                      <a:pt x="495" y="2"/>
                    </a:lnTo>
                    <a:lnTo>
                      <a:pt x="495" y="2"/>
                    </a:lnTo>
                    <a:lnTo>
                      <a:pt x="497" y="2"/>
                    </a:lnTo>
                    <a:lnTo>
                      <a:pt x="497" y="2"/>
                    </a:lnTo>
                    <a:lnTo>
                      <a:pt x="500" y="2"/>
                    </a:lnTo>
                    <a:lnTo>
                      <a:pt x="500" y="2"/>
                    </a:lnTo>
                    <a:lnTo>
                      <a:pt x="500" y="2"/>
                    </a:lnTo>
                    <a:lnTo>
                      <a:pt x="502" y="2"/>
                    </a:lnTo>
                    <a:lnTo>
                      <a:pt x="502" y="2"/>
                    </a:lnTo>
                    <a:lnTo>
                      <a:pt x="502" y="2"/>
                    </a:lnTo>
                    <a:lnTo>
                      <a:pt x="502" y="2"/>
                    </a:lnTo>
                    <a:lnTo>
                      <a:pt x="502" y="5"/>
                    </a:lnTo>
                    <a:lnTo>
                      <a:pt x="505" y="5"/>
                    </a:lnTo>
                    <a:lnTo>
                      <a:pt x="505" y="5"/>
                    </a:lnTo>
                    <a:lnTo>
                      <a:pt x="505" y="5"/>
                    </a:lnTo>
                    <a:lnTo>
                      <a:pt x="507" y="5"/>
                    </a:lnTo>
                    <a:lnTo>
                      <a:pt x="507" y="5"/>
                    </a:lnTo>
                    <a:lnTo>
                      <a:pt x="507" y="7"/>
                    </a:lnTo>
                    <a:lnTo>
                      <a:pt x="507" y="7"/>
                    </a:lnTo>
                    <a:lnTo>
                      <a:pt x="509" y="7"/>
                    </a:lnTo>
                    <a:lnTo>
                      <a:pt x="509" y="7"/>
                    </a:lnTo>
                    <a:lnTo>
                      <a:pt x="509" y="7"/>
                    </a:lnTo>
                    <a:lnTo>
                      <a:pt x="509" y="7"/>
                    </a:lnTo>
                    <a:lnTo>
                      <a:pt x="512" y="7"/>
                    </a:lnTo>
                    <a:lnTo>
                      <a:pt x="512" y="7"/>
                    </a:lnTo>
                    <a:lnTo>
                      <a:pt x="512" y="7"/>
                    </a:lnTo>
                    <a:lnTo>
                      <a:pt x="514" y="7"/>
                    </a:lnTo>
                    <a:lnTo>
                      <a:pt x="514" y="7"/>
                    </a:lnTo>
                    <a:lnTo>
                      <a:pt x="514" y="5"/>
                    </a:lnTo>
                    <a:lnTo>
                      <a:pt x="514" y="5"/>
                    </a:lnTo>
                    <a:lnTo>
                      <a:pt x="514" y="5"/>
                    </a:lnTo>
                    <a:lnTo>
                      <a:pt x="516" y="5"/>
                    </a:lnTo>
                    <a:lnTo>
                      <a:pt x="516" y="2"/>
                    </a:lnTo>
                    <a:lnTo>
                      <a:pt x="516" y="2"/>
                    </a:lnTo>
                    <a:lnTo>
                      <a:pt x="519" y="2"/>
                    </a:lnTo>
                    <a:lnTo>
                      <a:pt x="519" y="5"/>
                    </a:lnTo>
                    <a:lnTo>
                      <a:pt x="519" y="5"/>
                    </a:lnTo>
                    <a:lnTo>
                      <a:pt x="519" y="5"/>
                    </a:lnTo>
                    <a:lnTo>
                      <a:pt x="521" y="5"/>
                    </a:lnTo>
                    <a:lnTo>
                      <a:pt x="521" y="2"/>
                    </a:lnTo>
                    <a:lnTo>
                      <a:pt x="521" y="2"/>
                    </a:lnTo>
                    <a:lnTo>
                      <a:pt x="521" y="2"/>
                    </a:lnTo>
                    <a:lnTo>
                      <a:pt x="524" y="2"/>
                    </a:lnTo>
                    <a:lnTo>
                      <a:pt x="524" y="2"/>
                    </a:lnTo>
                    <a:lnTo>
                      <a:pt x="524" y="5"/>
                    </a:lnTo>
                    <a:lnTo>
                      <a:pt x="526" y="5"/>
                    </a:lnTo>
                    <a:lnTo>
                      <a:pt x="526" y="5"/>
                    </a:lnTo>
                    <a:lnTo>
                      <a:pt x="526" y="7"/>
                    </a:lnTo>
                    <a:lnTo>
                      <a:pt x="526" y="7"/>
                    </a:lnTo>
                    <a:lnTo>
                      <a:pt x="526" y="7"/>
                    </a:lnTo>
                    <a:lnTo>
                      <a:pt x="526" y="7"/>
                    </a:lnTo>
                    <a:lnTo>
                      <a:pt x="528" y="7"/>
                    </a:lnTo>
                    <a:lnTo>
                      <a:pt x="528" y="7"/>
                    </a:lnTo>
                    <a:lnTo>
                      <a:pt x="528" y="9"/>
                    </a:lnTo>
                    <a:lnTo>
                      <a:pt x="528" y="9"/>
                    </a:lnTo>
                    <a:lnTo>
                      <a:pt x="528" y="12"/>
                    </a:lnTo>
                    <a:lnTo>
                      <a:pt x="528" y="12"/>
                    </a:lnTo>
                    <a:lnTo>
                      <a:pt x="528" y="14"/>
                    </a:lnTo>
                    <a:lnTo>
                      <a:pt x="528" y="14"/>
                    </a:lnTo>
                    <a:lnTo>
                      <a:pt x="528" y="14"/>
                    </a:lnTo>
                    <a:lnTo>
                      <a:pt x="528" y="16"/>
                    </a:lnTo>
                    <a:lnTo>
                      <a:pt x="528" y="16"/>
                    </a:lnTo>
                    <a:lnTo>
                      <a:pt x="528" y="16"/>
                    </a:lnTo>
                    <a:lnTo>
                      <a:pt x="528" y="16"/>
                    </a:lnTo>
                    <a:lnTo>
                      <a:pt x="531" y="16"/>
                    </a:lnTo>
                    <a:lnTo>
                      <a:pt x="531" y="16"/>
                    </a:lnTo>
                    <a:lnTo>
                      <a:pt x="533" y="16"/>
                    </a:lnTo>
                    <a:lnTo>
                      <a:pt x="533" y="16"/>
                    </a:lnTo>
                    <a:lnTo>
                      <a:pt x="533" y="19"/>
                    </a:lnTo>
                    <a:lnTo>
                      <a:pt x="533" y="19"/>
                    </a:lnTo>
                    <a:lnTo>
                      <a:pt x="533" y="19"/>
                    </a:lnTo>
                    <a:lnTo>
                      <a:pt x="533" y="19"/>
                    </a:lnTo>
                    <a:lnTo>
                      <a:pt x="533" y="21"/>
                    </a:lnTo>
                    <a:lnTo>
                      <a:pt x="533" y="21"/>
                    </a:lnTo>
                    <a:lnTo>
                      <a:pt x="533" y="21"/>
                    </a:lnTo>
                    <a:lnTo>
                      <a:pt x="533" y="24"/>
                    </a:lnTo>
                    <a:lnTo>
                      <a:pt x="533" y="24"/>
                    </a:lnTo>
                    <a:lnTo>
                      <a:pt x="533" y="26"/>
                    </a:lnTo>
                    <a:lnTo>
                      <a:pt x="533" y="26"/>
                    </a:lnTo>
                    <a:lnTo>
                      <a:pt x="533" y="26"/>
                    </a:lnTo>
                    <a:lnTo>
                      <a:pt x="531" y="26"/>
                    </a:lnTo>
                    <a:lnTo>
                      <a:pt x="531" y="26"/>
                    </a:lnTo>
                    <a:lnTo>
                      <a:pt x="528" y="26"/>
                    </a:lnTo>
                    <a:lnTo>
                      <a:pt x="528" y="26"/>
                    </a:lnTo>
                    <a:lnTo>
                      <a:pt x="528" y="26"/>
                    </a:lnTo>
                    <a:lnTo>
                      <a:pt x="528" y="28"/>
                    </a:lnTo>
                    <a:lnTo>
                      <a:pt x="528" y="28"/>
                    </a:lnTo>
                    <a:lnTo>
                      <a:pt x="528" y="28"/>
                    </a:lnTo>
                    <a:lnTo>
                      <a:pt x="528" y="28"/>
                    </a:lnTo>
                    <a:lnTo>
                      <a:pt x="528" y="31"/>
                    </a:lnTo>
                    <a:lnTo>
                      <a:pt x="531" y="31"/>
                    </a:lnTo>
                    <a:lnTo>
                      <a:pt x="531" y="31"/>
                    </a:lnTo>
                    <a:lnTo>
                      <a:pt x="531" y="33"/>
                    </a:lnTo>
                    <a:lnTo>
                      <a:pt x="531" y="33"/>
                    </a:lnTo>
                    <a:lnTo>
                      <a:pt x="533" y="33"/>
                    </a:lnTo>
                    <a:lnTo>
                      <a:pt x="533" y="33"/>
                    </a:lnTo>
                    <a:lnTo>
                      <a:pt x="533" y="33"/>
                    </a:lnTo>
                    <a:lnTo>
                      <a:pt x="533" y="31"/>
                    </a:lnTo>
                    <a:lnTo>
                      <a:pt x="535" y="31"/>
                    </a:lnTo>
                    <a:lnTo>
                      <a:pt x="535" y="31"/>
                    </a:lnTo>
                    <a:lnTo>
                      <a:pt x="535" y="31"/>
                    </a:lnTo>
                    <a:lnTo>
                      <a:pt x="538" y="31"/>
                    </a:lnTo>
                    <a:lnTo>
                      <a:pt x="538" y="31"/>
                    </a:lnTo>
                    <a:lnTo>
                      <a:pt x="538" y="33"/>
                    </a:lnTo>
                    <a:lnTo>
                      <a:pt x="540" y="33"/>
                    </a:lnTo>
                    <a:lnTo>
                      <a:pt x="540" y="33"/>
                    </a:lnTo>
                    <a:lnTo>
                      <a:pt x="540" y="33"/>
                    </a:lnTo>
                    <a:lnTo>
                      <a:pt x="542" y="33"/>
                    </a:lnTo>
                    <a:lnTo>
                      <a:pt x="542" y="33"/>
                    </a:lnTo>
                    <a:lnTo>
                      <a:pt x="542" y="33"/>
                    </a:lnTo>
                    <a:lnTo>
                      <a:pt x="542" y="31"/>
                    </a:lnTo>
                    <a:lnTo>
                      <a:pt x="542" y="31"/>
                    </a:lnTo>
                    <a:lnTo>
                      <a:pt x="542" y="28"/>
                    </a:lnTo>
                    <a:lnTo>
                      <a:pt x="545" y="28"/>
                    </a:lnTo>
                    <a:lnTo>
                      <a:pt x="545" y="28"/>
                    </a:lnTo>
                    <a:lnTo>
                      <a:pt x="547" y="28"/>
                    </a:lnTo>
                    <a:lnTo>
                      <a:pt x="547" y="28"/>
                    </a:lnTo>
                    <a:lnTo>
                      <a:pt x="547" y="28"/>
                    </a:lnTo>
                    <a:lnTo>
                      <a:pt x="550" y="28"/>
                    </a:lnTo>
                    <a:lnTo>
                      <a:pt x="550" y="31"/>
                    </a:lnTo>
                    <a:lnTo>
                      <a:pt x="550" y="31"/>
                    </a:lnTo>
                    <a:lnTo>
                      <a:pt x="552" y="31"/>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4" name="Freeform 136"/>
              <p:cNvSpPr>
                <a:spLocks/>
              </p:cNvSpPr>
              <p:nvPr/>
            </p:nvSpPr>
            <p:spPr bwMode="auto">
              <a:xfrm>
                <a:off x="1827" y="1348"/>
                <a:ext cx="879" cy="377"/>
              </a:xfrm>
              <a:custGeom>
                <a:avLst/>
                <a:gdLst/>
                <a:ahLst/>
                <a:cxnLst>
                  <a:cxn ang="0">
                    <a:pos x="576" y="38"/>
                  </a:cxn>
                  <a:cxn ang="0">
                    <a:pos x="595" y="47"/>
                  </a:cxn>
                  <a:cxn ang="0">
                    <a:pos x="637" y="31"/>
                  </a:cxn>
                  <a:cxn ang="0">
                    <a:pos x="661" y="45"/>
                  </a:cxn>
                  <a:cxn ang="0">
                    <a:pos x="696" y="78"/>
                  </a:cxn>
                  <a:cxn ang="0">
                    <a:pos x="727" y="114"/>
                  </a:cxn>
                  <a:cxn ang="0">
                    <a:pos x="763" y="116"/>
                  </a:cxn>
                  <a:cxn ang="0">
                    <a:pos x="810" y="123"/>
                  </a:cxn>
                  <a:cxn ang="0">
                    <a:pos x="848" y="149"/>
                  </a:cxn>
                  <a:cxn ang="0">
                    <a:pos x="874" y="159"/>
                  </a:cxn>
                  <a:cxn ang="0">
                    <a:pos x="841" y="187"/>
                  </a:cxn>
                  <a:cxn ang="0">
                    <a:pos x="812" y="213"/>
                  </a:cxn>
                  <a:cxn ang="0">
                    <a:pos x="774" y="234"/>
                  </a:cxn>
                  <a:cxn ang="0">
                    <a:pos x="755" y="256"/>
                  </a:cxn>
                  <a:cxn ang="0">
                    <a:pos x="729" y="270"/>
                  </a:cxn>
                  <a:cxn ang="0">
                    <a:pos x="729" y="313"/>
                  </a:cxn>
                  <a:cxn ang="0">
                    <a:pos x="708" y="325"/>
                  </a:cxn>
                  <a:cxn ang="0">
                    <a:pos x="658" y="315"/>
                  </a:cxn>
                  <a:cxn ang="0">
                    <a:pos x="609" y="315"/>
                  </a:cxn>
                  <a:cxn ang="0">
                    <a:pos x="573" y="327"/>
                  </a:cxn>
                  <a:cxn ang="0">
                    <a:pos x="528" y="329"/>
                  </a:cxn>
                  <a:cxn ang="0">
                    <a:pos x="493" y="353"/>
                  </a:cxn>
                  <a:cxn ang="0">
                    <a:pos x="462" y="370"/>
                  </a:cxn>
                  <a:cxn ang="0">
                    <a:pos x="426" y="343"/>
                  </a:cxn>
                  <a:cxn ang="0">
                    <a:pos x="405" y="301"/>
                  </a:cxn>
                  <a:cxn ang="0">
                    <a:pos x="353" y="298"/>
                  </a:cxn>
                  <a:cxn ang="0">
                    <a:pos x="313" y="277"/>
                  </a:cxn>
                  <a:cxn ang="0">
                    <a:pos x="310" y="246"/>
                  </a:cxn>
                  <a:cxn ang="0">
                    <a:pos x="315" y="227"/>
                  </a:cxn>
                  <a:cxn ang="0">
                    <a:pos x="301" y="227"/>
                  </a:cxn>
                  <a:cxn ang="0">
                    <a:pos x="282" y="239"/>
                  </a:cxn>
                  <a:cxn ang="0">
                    <a:pos x="247" y="253"/>
                  </a:cxn>
                  <a:cxn ang="0">
                    <a:pos x="206" y="282"/>
                  </a:cxn>
                  <a:cxn ang="0">
                    <a:pos x="204" y="358"/>
                  </a:cxn>
                  <a:cxn ang="0">
                    <a:pos x="164" y="332"/>
                  </a:cxn>
                  <a:cxn ang="0">
                    <a:pos x="131" y="332"/>
                  </a:cxn>
                  <a:cxn ang="0">
                    <a:pos x="105" y="303"/>
                  </a:cxn>
                  <a:cxn ang="0">
                    <a:pos x="95" y="272"/>
                  </a:cxn>
                  <a:cxn ang="0">
                    <a:pos x="102" y="256"/>
                  </a:cxn>
                  <a:cxn ang="0">
                    <a:pos x="135" y="239"/>
                  </a:cxn>
                  <a:cxn ang="0">
                    <a:pos x="112" y="218"/>
                  </a:cxn>
                  <a:cxn ang="0">
                    <a:pos x="74" y="227"/>
                  </a:cxn>
                  <a:cxn ang="0">
                    <a:pos x="55" y="220"/>
                  </a:cxn>
                  <a:cxn ang="0">
                    <a:pos x="17" y="194"/>
                  </a:cxn>
                  <a:cxn ang="0">
                    <a:pos x="12" y="159"/>
                  </a:cxn>
                  <a:cxn ang="0">
                    <a:pos x="34" y="133"/>
                  </a:cxn>
                  <a:cxn ang="0">
                    <a:pos x="55" y="121"/>
                  </a:cxn>
                  <a:cxn ang="0">
                    <a:pos x="93" y="97"/>
                  </a:cxn>
                  <a:cxn ang="0">
                    <a:pos x="128" y="97"/>
                  </a:cxn>
                  <a:cxn ang="0">
                    <a:pos x="173" y="116"/>
                  </a:cxn>
                  <a:cxn ang="0">
                    <a:pos x="206" y="118"/>
                  </a:cxn>
                  <a:cxn ang="0">
                    <a:pos x="242" y="109"/>
                  </a:cxn>
                  <a:cxn ang="0">
                    <a:pos x="287" y="123"/>
                  </a:cxn>
                  <a:cxn ang="0">
                    <a:pos x="327" y="104"/>
                  </a:cxn>
                  <a:cxn ang="0">
                    <a:pos x="301" y="83"/>
                  </a:cxn>
                  <a:cxn ang="0">
                    <a:pos x="327" y="61"/>
                  </a:cxn>
                  <a:cxn ang="0">
                    <a:pos x="320" y="47"/>
                  </a:cxn>
                  <a:cxn ang="0">
                    <a:pos x="334" y="35"/>
                  </a:cxn>
                  <a:cxn ang="0">
                    <a:pos x="384" y="26"/>
                  </a:cxn>
                  <a:cxn ang="0">
                    <a:pos x="429" y="16"/>
                  </a:cxn>
                  <a:cxn ang="0">
                    <a:pos x="476" y="5"/>
                  </a:cxn>
                  <a:cxn ang="0">
                    <a:pos x="519" y="2"/>
                  </a:cxn>
                  <a:cxn ang="0">
                    <a:pos x="542" y="33"/>
                  </a:cxn>
                </a:cxnLst>
                <a:rect l="0" t="0" r="r" b="b"/>
                <a:pathLst>
                  <a:path w="879" h="377">
                    <a:moveTo>
                      <a:pt x="552" y="31"/>
                    </a:moveTo>
                    <a:lnTo>
                      <a:pt x="552" y="28"/>
                    </a:lnTo>
                    <a:lnTo>
                      <a:pt x="552" y="28"/>
                    </a:lnTo>
                    <a:lnTo>
                      <a:pt x="552" y="28"/>
                    </a:lnTo>
                    <a:lnTo>
                      <a:pt x="552" y="28"/>
                    </a:lnTo>
                    <a:lnTo>
                      <a:pt x="552" y="26"/>
                    </a:lnTo>
                    <a:lnTo>
                      <a:pt x="550" y="26"/>
                    </a:lnTo>
                    <a:lnTo>
                      <a:pt x="550" y="26"/>
                    </a:lnTo>
                    <a:lnTo>
                      <a:pt x="552" y="26"/>
                    </a:lnTo>
                    <a:lnTo>
                      <a:pt x="552" y="26"/>
                    </a:lnTo>
                    <a:lnTo>
                      <a:pt x="552" y="26"/>
                    </a:lnTo>
                    <a:lnTo>
                      <a:pt x="552" y="26"/>
                    </a:lnTo>
                    <a:lnTo>
                      <a:pt x="554" y="26"/>
                    </a:lnTo>
                    <a:lnTo>
                      <a:pt x="554" y="26"/>
                    </a:lnTo>
                    <a:lnTo>
                      <a:pt x="554" y="28"/>
                    </a:lnTo>
                    <a:lnTo>
                      <a:pt x="554" y="28"/>
                    </a:lnTo>
                    <a:lnTo>
                      <a:pt x="554" y="28"/>
                    </a:lnTo>
                    <a:lnTo>
                      <a:pt x="554" y="31"/>
                    </a:lnTo>
                    <a:lnTo>
                      <a:pt x="557" y="31"/>
                    </a:lnTo>
                    <a:lnTo>
                      <a:pt x="557" y="31"/>
                    </a:lnTo>
                    <a:lnTo>
                      <a:pt x="557" y="31"/>
                    </a:lnTo>
                    <a:lnTo>
                      <a:pt x="559" y="31"/>
                    </a:lnTo>
                    <a:lnTo>
                      <a:pt x="559" y="31"/>
                    </a:lnTo>
                    <a:lnTo>
                      <a:pt x="559" y="33"/>
                    </a:lnTo>
                    <a:lnTo>
                      <a:pt x="559" y="33"/>
                    </a:lnTo>
                    <a:lnTo>
                      <a:pt x="557" y="33"/>
                    </a:lnTo>
                    <a:lnTo>
                      <a:pt x="557" y="33"/>
                    </a:lnTo>
                    <a:lnTo>
                      <a:pt x="557" y="35"/>
                    </a:lnTo>
                    <a:lnTo>
                      <a:pt x="559" y="35"/>
                    </a:lnTo>
                    <a:lnTo>
                      <a:pt x="559" y="35"/>
                    </a:lnTo>
                    <a:lnTo>
                      <a:pt x="557" y="35"/>
                    </a:lnTo>
                    <a:lnTo>
                      <a:pt x="557" y="38"/>
                    </a:lnTo>
                    <a:lnTo>
                      <a:pt x="559" y="38"/>
                    </a:lnTo>
                    <a:lnTo>
                      <a:pt x="559" y="38"/>
                    </a:lnTo>
                    <a:lnTo>
                      <a:pt x="559" y="38"/>
                    </a:lnTo>
                    <a:lnTo>
                      <a:pt x="559" y="38"/>
                    </a:lnTo>
                    <a:lnTo>
                      <a:pt x="559" y="38"/>
                    </a:lnTo>
                    <a:lnTo>
                      <a:pt x="561" y="38"/>
                    </a:lnTo>
                    <a:lnTo>
                      <a:pt x="561" y="35"/>
                    </a:lnTo>
                    <a:lnTo>
                      <a:pt x="561" y="35"/>
                    </a:lnTo>
                    <a:lnTo>
                      <a:pt x="561" y="38"/>
                    </a:lnTo>
                    <a:lnTo>
                      <a:pt x="561" y="38"/>
                    </a:lnTo>
                    <a:lnTo>
                      <a:pt x="564" y="38"/>
                    </a:lnTo>
                    <a:lnTo>
                      <a:pt x="564" y="38"/>
                    </a:lnTo>
                    <a:lnTo>
                      <a:pt x="564" y="35"/>
                    </a:lnTo>
                    <a:lnTo>
                      <a:pt x="564" y="35"/>
                    </a:lnTo>
                    <a:lnTo>
                      <a:pt x="564" y="35"/>
                    </a:lnTo>
                    <a:lnTo>
                      <a:pt x="561" y="35"/>
                    </a:lnTo>
                    <a:lnTo>
                      <a:pt x="561" y="35"/>
                    </a:lnTo>
                    <a:lnTo>
                      <a:pt x="561" y="35"/>
                    </a:lnTo>
                    <a:lnTo>
                      <a:pt x="561" y="33"/>
                    </a:lnTo>
                    <a:lnTo>
                      <a:pt x="561" y="33"/>
                    </a:lnTo>
                    <a:lnTo>
                      <a:pt x="561" y="33"/>
                    </a:lnTo>
                    <a:lnTo>
                      <a:pt x="561" y="33"/>
                    </a:lnTo>
                    <a:lnTo>
                      <a:pt x="564" y="33"/>
                    </a:lnTo>
                    <a:lnTo>
                      <a:pt x="564" y="33"/>
                    </a:lnTo>
                    <a:lnTo>
                      <a:pt x="566" y="33"/>
                    </a:lnTo>
                    <a:lnTo>
                      <a:pt x="566" y="33"/>
                    </a:lnTo>
                    <a:lnTo>
                      <a:pt x="566" y="33"/>
                    </a:lnTo>
                    <a:lnTo>
                      <a:pt x="568" y="33"/>
                    </a:lnTo>
                    <a:lnTo>
                      <a:pt x="568" y="33"/>
                    </a:lnTo>
                    <a:lnTo>
                      <a:pt x="568" y="33"/>
                    </a:lnTo>
                    <a:lnTo>
                      <a:pt x="568" y="33"/>
                    </a:lnTo>
                    <a:lnTo>
                      <a:pt x="571" y="33"/>
                    </a:lnTo>
                    <a:lnTo>
                      <a:pt x="571" y="35"/>
                    </a:lnTo>
                    <a:lnTo>
                      <a:pt x="571" y="35"/>
                    </a:lnTo>
                    <a:lnTo>
                      <a:pt x="571" y="35"/>
                    </a:lnTo>
                    <a:lnTo>
                      <a:pt x="573" y="35"/>
                    </a:lnTo>
                    <a:lnTo>
                      <a:pt x="573" y="35"/>
                    </a:lnTo>
                    <a:lnTo>
                      <a:pt x="573" y="35"/>
                    </a:lnTo>
                    <a:lnTo>
                      <a:pt x="573" y="38"/>
                    </a:lnTo>
                    <a:lnTo>
                      <a:pt x="576" y="38"/>
                    </a:lnTo>
                    <a:lnTo>
                      <a:pt x="576" y="38"/>
                    </a:lnTo>
                    <a:lnTo>
                      <a:pt x="576" y="38"/>
                    </a:lnTo>
                    <a:lnTo>
                      <a:pt x="578" y="38"/>
                    </a:lnTo>
                    <a:lnTo>
                      <a:pt x="578" y="38"/>
                    </a:lnTo>
                    <a:lnTo>
                      <a:pt x="580" y="38"/>
                    </a:lnTo>
                    <a:lnTo>
                      <a:pt x="580" y="35"/>
                    </a:lnTo>
                    <a:lnTo>
                      <a:pt x="580" y="35"/>
                    </a:lnTo>
                    <a:lnTo>
                      <a:pt x="580" y="38"/>
                    </a:lnTo>
                    <a:lnTo>
                      <a:pt x="580" y="38"/>
                    </a:lnTo>
                    <a:lnTo>
                      <a:pt x="583" y="38"/>
                    </a:lnTo>
                    <a:lnTo>
                      <a:pt x="583" y="35"/>
                    </a:lnTo>
                    <a:lnTo>
                      <a:pt x="583" y="35"/>
                    </a:lnTo>
                    <a:lnTo>
                      <a:pt x="583" y="35"/>
                    </a:lnTo>
                    <a:lnTo>
                      <a:pt x="585" y="35"/>
                    </a:lnTo>
                    <a:lnTo>
                      <a:pt x="585" y="33"/>
                    </a:lnTo>
                    <a:lnTo>
                      <a:pt x="585" y="33"/>
                    </a:lnTo>
                    <a:lnTo>
                      <a:pt x="585" y="33"/>
                    </a:lnTo>
                    <a:lnTo>
                      <a:pt x="585" y="35"/>
                    </a:lnTo>
                    <a:lnTo>
                      <a:pt x="587" y="35"/>
                    </a:lnTo>
                    <a:lnTo>
                      <a:pt x="587" y="35"/>
                    </a:lnTo>
                    <a:lnTo>
                      <a:pt x="587" y="38"/>
                    </a:lnTo>
                    <a:lnTo>
                      <a:pt x="585" y="38"/>
                    </a:lnTo>
                    <a:lnTo>
                      <a:pt x="585" y="38"/>
                    </a:lnTo>
                    <a:lnTo>
                      <a:pt x="585" y="38"/>
                    </a:lnTo>
                    <a:lnTo>
                      <a:pt x="585" y="38"/>
                    </a:lnTo>
                    <a:lnTo>
                      <a:pt x="585" y="38"/>
                    </a:lnTo>
                    <a:lnTo>
                      <a:pt x="583" y="38"/>
                    </a:lnTo>
                    <a:lnTo>
                      <a:pt x="583" y="38"/>
                    </a:lnTo>
                    <a:lnTo>
                      <a:pt x="580" y="38"/>
                    </a:lnTo>
                    <a:lnTo>
                      <a:pt x="580" y="38"/>
                    </a:lnTo>
                    <a:lnTo>
                      <a:pt x="580" y="40"/>
                    </a:lnTo>
                    <a:lnTo>
                      <a:pt x="580" y="40"/>
                    </a:lnTo>
                    <a:lnTo>
                      <a:pt x="580" y="40"/>
                    </a:lnTo>
                    <a:lnTo>
                      <a:pt x="578" y="40"/>
                    </a:lnTo>
                    <a:lnTo>
                      <a:pt x="578" y="42"/>
                    </a:lnTo>
                    <a:lnTo>
                      <a:pt x="578" y="42"/>
                    </a:lnTo>
                    <a:lnTo>
                      <a:pt x="578" y="42"/>
                    </a:lnTo>
                    <a:lnTo>
                      <a:pt x="578" y="45"/>
                    </a:lnTo>
                    <a:lnTo>
                      <a:pt x="576" y="45"/>
                    </a:lnTo>
                    <a:lnTo>
                      <a:pt x="576" y="45"/>
                    </a:lnTo>
                    <a:lnTo>
                      <a:pt x="576" y="45"/>
                    </a:lnTo>
                    <a:lnTo>
                      <a:pt x="576" y="47"/>
                    </a:lnTo>
                    <a:lnTo>
                      <a:pt x="576" y="47"/>
                    </a:lnTo>
                    <a:lnTo>
                      <a:pt x="576" y="47"/>
                    </a:lnTo>
                    <a:lnTo>
                      <a:pt x="578" y="47"/>
                    </a:lnTo>
                    <a:lnTo>
                      <a:pt x="578" y="47"/>
                    </a:lnTo>
                    <a:lnTo>
                      <a:pt x="578" y="47"/>
                    </a:lnTo>
                    <a:lnTo>
                      <a:pt x="578" y="50"/>
                    </a:lnTo>
                    <a:lnTo>
                      <a:pt x="580" y="50"/>
                    </a:lnTo>
                    <a:lnTo>
                      <a:pt x="580" y="50"/>
                    </a:lnTo>
                    <a:lnTo>
                      <a:pt x="580" y="50"/>
                    </a:lnTo>
                    <a:lnTo>
                      <a:pt x="580" y="47"/>
                    </a:lnTo>
                    <a:lnTo>
                      <a:pt x="583" y="47"/>
                    </a:lnTo>
                    <a:lnTo>
                      <a:pt x="583" y="47"/>
                    </a:lnTo>
                    <a:lnTo>
                      <a:pt x="583" y="47"/>
                    </a:lnTo>
                    <a:lnTo>
                      <a:pt x="585" y="47"/>
                    </a:lnTo>
                    <a:lnTo>
                      <a:pt x="585" y="47"/>
                    </a:lnTo>
                    <a:lnTo>
                      <a:pt x="585" y="47"/>
                    </a:lnTo>
                    <a:lnTo>
                      <a:pt x="585" y="45"/>
                    </a:lnTo>
                    <a:lnTo>
                      <a:pt x="585" y="45"/>
                    </a:lnTo>
                    <a:lnTo>
                      <a:pt x="587" y="45"/>
                    </a:lnTo>
                    <a:lnTo>
                      <a:pt x="587" y="45"/>
                    </a:lnTo>
                    <a:lnTo>
                      <a:pt x="587" y="47"/>
                    </a:lnTo>
                    <a:lnTo>
                      <a:pt x="587" y="47"/>
                    </a:lnTo>
                    <a:lnTo>
                      <a:pt x="590" y="47"/>
                    </a:lnTo>
                    <a:lnTo>
                      <a:pt x="590" y="45"/>
                    </a:lnTo>
                    <a:lnTo>
                      <a:pt x="590" y="45"/>
                    </a:lnTo>
                    <a:lnTo>
                      <a:pt x="592" y="45"/>
                    </a:lnTo>
                    <a:lnTo>
                      <a:pt x="592" y="45"/>
                    </a:lnTo>
                    <a:lnTo>
                      <a:pt x="592" y="45"/>
                    </a:lnTo>
                    <a:lnTo>
                      <a:pt x="595" y="45"/>
                    </a:lnTo>
                    <a:lnTo>
                      <a:pt x="595" y="47"/>
                    </a:lnTo>
                    <a:lnTo>
                      <a:pt x="595" y="47"/>
                    </a:lnTo>
                    <a:lnTo>
                      <a:pt x="595" y="47"/>
                    </a:lnTo>
                    <a:lnTo>
                      <a:pt x="595" y="47"/>
                    </a:lnTo>
                    <a:lnTo>
                      <a:pt x="595" y="47"/>
                    </a:lnTo>
                    <a:lnTo>
                      <a:pt x="597" y="47"/>
                    </a:lnTo>
                    <a:lnTo>
                      <a:pt x="597" y="47"/>
                    </a:lnTo>
                    <a:lnTo>
                      <a:pt x="597" y="47"/>
                    </a:lnTo>
                    <a:lnTo>
                      <a:pt x="599" y="47"/>
                    </a:lnTo>
                    <a:lnTo>
                      <a:pt x="599" y="47"/>
                    </a:lnTo>
                    <a:lnTo>
                      <a:pt x="599" y="47"/>
                    </a:lnTo>
                    <a:lnTo>
                      <a:pt x="599" y="50"/>
                    </a:lnTo>
                    <a:lnTo>
                      <a:pt x="599" y="50"/>
                    </a:lnTo>
                    <a:lnTo>
                      <a:pt x="602" y="50"/>
                    </a:lnTo>
                    <a:lnTo>
                      <a:pt x="602" y="47"/>
                    </a:lnTo>
                    <a:lnTo>
                      <a:pt x="602" y="47"/>
                    </a:lnTo>
                    <a:lnTo>
                      <a:pt x="602" y="47"/>
                    </a:lnTo>
                    <a:lnTo>
                      <a:pt x="602" y="47"/>
                    </a:lnTo>
                    <a:lnTo>
                      <a:pt x="602" y="45"/>
                    </a:lnTo>
                    <a:lnTo>
                      <a:pt x="602" y="45"/>
                    </a:lnTo>
                    <a:lnTo>
                      <a:pt x="602" y="45"/>
                    </a:lnTo>
                    <a:lnTo>
                      <a:pt x="604" y="45"/>
                    </a:lnTo>
                    <a:lnTo>
                      <a:pt x="604" y="45"/>
                    </a:lnTo>
                    <a:lnTo>
                      <a:pt x="606" y="45"/>
                    </a:lnTo>
                    <a:lnTo>
                      <a:pt x="606" y="45"/>
                    </a:lnTo>
                    <a:lnTo>
                      <a:pt x="606" y="42"/>
                    </a:lnTo>
                    <a:lnTo>
                      <a:pt x="606" y="42"/>
                    </a:lnTo>
                    <a:lnTo>
                      <a:pt x="606" y="42"/>
                    </a:lnTo>
                    <a:lnTo>
                      <a:pt x="609" y="42"/>
                    </a:lnTo>
                    <a:lnTo>
                      <a:pt x="609" y="42"/>
                    </a:lnTo>
                    <a:lnTo>
                      <a:pt x="609" y="40"/>
                    </a:lnTo>
                    <a:lnTo>
                      <a:pt x="609" y="40"/>
                    </a:lnTo>
                    <a:lnTo>
                      <a:pt x="609" y="40"/>
                    </a:lnTo>
                    <a:lnTo>
                      <a:pt x="611" y="40"/>
                    </a:lnTo>
                    <a:lnTo>
                      <a:pt x="611" y="40"/>
                    </a:lnTo>
                    <a:lnTo>
                      <a:pt x="613" y="40"/>
                    </a:lnTo>
                    <a:lnTo>
                      <a:pt x="613" y="40"/>
                    </a:lnTo>
                    <a:lnTo>
                      <a:pt x="613" y="40"/>
                    </a:lnTo>
                    <a:lnTo>
                      <a:pt x="613" y="40"/>
                    </a:lnTo>
                    <a:lnTo>
                      <a:pt x="616" y="40"/>
                    </a:lnTo>
                    <a:lnTo>
                      <a:pt x="616" y="40"/>
                    </a:lnTo>
                    <a:lnTo>
                      <a:pt x="616" y="40"/>
                    </a:lnTo>
                    <a:lnTo>
                      <a:pt x="616" y="40"/>
                    </a:lnTo>
                    <a:lnTo>
                      <a:pt x="616" y="38"/>
                    </a:lnTo>
                    <a:lnTo>
                      <a:pt x="618" y="38"/>
                    </a:lnTo>
                    <a:lnTo>
                      <a:pt x="618" y="38"/>
                    </a:lnTo>
                    <a:lnTo>
                      <a:pt x="618" y="38"/>
                    </a:lnTo>
                    <a:lnTo>
                      <a:pt x="621" y="38"/>
                    </a:lnTo>
                    <a:lnTo>
                      <a:pt x="621" y="38"/>
                    </a:lnTo>
                    <a:lnTo>
                      <a:pt x="621" y="38"/>
                    </a:lnTo>
                    <a:lnTo>
                      <a:pt x="621" y="38"/>
                    </a:lnTo>
                    <a:lnTo>
                      <a:pt x="623" y="38"/>
                    </a:lnTo>
                    <a:lnTo>
                      <a:pt x="623" y="38"/>
                    </a:lnTo>
                    <a:lnTo>
                      <a:pt x="623" y="35"/>
                    </a:lnTo>
                    <a:lnTo>
                      <a:pt x="623" y="35"/>
                    </a:lnTo>
                    <a:lnTo>
                      <a:pt x="623" y="35"/>
                    </a:lnTo>
                    <a:lnTo>
                      <a:pt x="623" y="33"/>
                    </a:lnTo>
                    <a:lnTo>
                      <a:pt x="623" y="33"/>
                    </a:lnTo>
                    <a:lnTo>
                      <a:pt x="623" y="33"/>
                    </a:lnTo>
                    <a:lnTo>
                      <a:pt x="625" y="33"/>
                    </a:lnTo>
                    <a:lnTo>
                      <a:pt x="625" y="33"/>
                    </a:lnTo>
                    <a:lnTo>
                      <a:pt x="625" y="33"/>
                    </a:lnTo>
                    <a:lnTo>
                      <a:pt x="628" y="33"/>
                    </a:lnTo>
                    <a:lnTo>
                      <a:pt x="628" y="33"/>
                    </a:lnTo>
                    <a:lnTo>
                      <a:pt x="628" y="33"/>
                    </a:lnTo>
                    <a:lnTo>
                      <a:pt x="630" y="33"/>
                    </a:lnTo>
                    <a:lnTo>
                      <a:pt x="630" y="31"/>
                    </a:lnTo>
                    <a:lnTo>
                      <a:pt x="630" y="31"/>
                    </a:lnTo>
                    <a:lnTo>
                      <a:pt x="632" y="31"/>
                    </a:lnTo>
                    <a:lnTo>
                      <a:pt x="632" y="31"/>
                    </a:lnTo>
                    <a:lnTo>
                      <a:pt x="632" y="31"/>
                    </a:lnTo>
                    <a:lnTo>
                      <a:pt x="632" y="31"/>
                    </a:lnTo>
                    <a:lnTo>
                      <a:pt x="635" y="31"/>
                    </a:lnTo>
                    <a:lnTo>
                      <a:pt x="635" y="31"/>
                    </a:lnTo>
                    <a:lnTo>
                      <a:pt x="635" y="31"/>
                    </a:lnTo>
                    <a:lnTo>
                      <a:pt x="637" y="31"/>
                    </a:lnTo>
                    <a:lnTo>
                      <a:pt x="637" y="28"/>
                    </a:lnTo>
                    <a:lnTo>
                      <a:pt x="637" y="28"/>
                    </a:lnTo>
                    <a:lnTo>
                      <a:pt x="640" y="28"/>
                    </a:lnTo>
                    <a:lnTo>
                      <a:pt x="640" y="28"/>
                    </a:lnTo>
                    <a:lnTo>
                      <a:pt x="640" y="28"/>
                    </a:lnTo>
                    <a:lnTo>
                      <a:pt x="640" y="26"/>
                    </a:lnTo>
                    <a:lnTo>
                      <a:pt x="640" y="26"/>
                    </a:lnTo>
                    <a:lnTo>
                      <a:pt x="642" y="26"/>
                    </a:lnTo>
                    <a:lnTo>
                      <a:pt x="642" y="26"/>
                    </a:lnTo>
                    <a:lnTo>
                      <a:pt x="642" y="26"/>
                    </a:lnTo>
                    <a:lnTo>
                      <a:pt x="644" y="26"/>
                    </a:lnTo>
                    <a:lnTo>
                      <a:pt x="644" y="26"/>
                    </a:lnTo>
                    <a:lnTo>
                      <a:pt x="647" y="26"/>
                    </a:lnTo>
                    <a:lnTo>
                      <a:pt x="647" y="26"/>
                    </a:lnTo>
                    <a:lnTo>
                      <a:pt x="647" y="26"/>
                    </a:lnTo>
                    <a:lnTo>
                      <a:pt x="649" y="26"/>
                    </a:lnTo>
                    <a:lnTo>
                      <a:pt x="649" y="26"/>
                    </a:lnTo>
                    <a:lnTo>
                      <a:pt x="649" y="26"/>
                    </a:lnTo>
                    <a:lnTo>
                      <a:pt x="649" y="26"/>
                    </a:lnTo>
                    <a:lnTo>
                      <a:pt x="649" y="26"/>
                    </a:lnTo>
                    <a:lnTo>
                      <a:pt x="651" y="26"/>
                    </a:lnTo>
                    <a:lnTo>
                      <a:pt x="651" y="26"/>
                    </a:lnTo>
                    <a:lnTo>
                      <a:pt x="654" y="26"/>
                    </a:lnTo>
                    <a:lnTo>
                      <a:pt x="654" y="26"/>
                    </a:lnTo>
                    <a:lnTo>
                      <a:pt x="654" y="26"/>
                    </a:lnTo>
                    <a:lnTo>
                      <a:pt x="654" y="26"/>
                    </a:lnTo>
                    <a:lnTo>
                      <a:pt x="654" y="28"/>
                    </a:lnTo>
                    <a:lnTo>
                      <a:pt x="654" y="28"/>
                    </a:lnTo>
                    <a:lnTo>
                      <a:pt x="654" y="28"/>
                    </a:lnTo>
                    <a:lnTo>
                      <a:pt x="654" y="31"/>
                    </a:lnTo>
                    <a:lnTo>
                      <a:pt x="651" y="31"/>
                    </a:lnTo>
                    <a:lnTo>
                      <a:pt x="651" y="31"/>
                    </a:lnTo>
                    <a:lnTo>
                      <a:pt x="651" y="31"/>
                    </a:lnTo>
                    <a:lnTo>
                      <a:pt x="649" y="31"/>
                    </a:lnTo>
                    <a:lnTo>
                      <a:pt x="649" y="33"/>
                    </a:lnTo>
                    <a:lnTo>
                      <a:pt x="649" y="33"/>
                    </a:lnTo>
                    <a:lnTo>
                      <a:pt x="649" y="33"/>
                    </a:lnTo>
                    <a:lnTo>
                      <a:pt x="649" y="31"/>
                    </a:lnTo>
                    <a:lnTo>
                      <a:pt x="647" y="31"/>
                    </a:lnTo>
                    <a:lnTo>
                      <a:pt x="647" y="31"/>
                    </a:lnTo>
                    <a:lnTo>
                      <a:pt x="647" y="31"/>
                    </a:lnTo>
                    <a:lnTo>
                      <a:pt x="644" y="31"/>
                    </a:lnTo>
                    <a:lnTo>
                      <a:pt x="644" y="31"/>
                    </a:lnTo>
                    <a:lnTo>
                      <a:pt x="644" y="33"/>
                    </a:lnTo>
                    <a:lnTo>
                      <a:pt x="644" y="33"/>
                    </a:lnTo>
                    <a:lnTo>
                      <a:pt x="644" y="33"/>
                    </a:lnTo>
                    <a:lnTo>
                      <a:pt x="647" y="33"/>
                    </a:lnTo>
                    <a:lnTo>
                      <a:pt x="647" y="35"/>
                    </a:lnTo>
                    <a:lnTo>
                      <a:pt x="647" y="35"/>
                    </a:lnTo>
                    <a:lnTo>
                      <a:pt x="647" y="35"/>
                    </a:lnTo>
                    <a:lnTo>
                      <a:pt x="647" y="35"/>
                    </a:lnTo>
                    <a:lnTo>
                      <a:pt x="647" y="38"/>
                    </a:lnTo>
                    <a:lnTo>
                      <a:pt x="649" y="38"/>
                    </a:lnTo>
                    <a:lnTo>
                      <a:pt x="649" y="38"/>
                    </a:lnTo>
                    <a:lnTo>
                      <a:pt x="649" y="38"/>
                    </a:lnTo>
                    <a:lnTo>
                      <a:pt x="649" y="38"/>
                    </a:lnTo>
                    <a:lnTo>
                      <a:pt x="649" y="38"/>
                    </a:lnTo>
                    <a:lnTo>
                      <a:pt x="651" y="38"/>
                    </a:lnTo>
                    <a:lnTo>
                      <a:pt x="651" y="38"/>
                    </a:lnTo>
                    <a:lnTo>
                      <a:pt x="651" y="40"/>
                    </a:lnTo>
                    <a:lnTo>
                      <a:pt x="654" y="40"/>
                    </a:lnTo>
                    <a:lnTo>
                      <a:pt x="654" y="40"/>
                    </a:lnTo>
                    <a:lnTo>
                      <a:pt x="654" y="40"/>
                    </a:lnTo>
                    <a:lnTo>
                      <a:pt x="654" y="40"/>
                    </a:lnTo>
                    <a:lnTo>
                      <a:pt x="656" y="40"/>
                    </a:lnTo>
                    <a:lnTo>
                      <a:pt x="656" y="42"/>
                    </a:lnTo>
                    <a:lnTo>
                      <a:pt x="656" y="42"/>
                    </a:lnTo>
                    <a:lnTo>
                      <a:pt x="658" y="42"/>
                    </a:lnTo>
                    <a:lnTo>
                      <a:pt x="658" y="42"/>
                    </a:lnTo>
                    <a:lnTo>
                      <a:pt x="658" y="42"/>
                    </a:lnTo>
                    <a:lnTo>
                      <a:pt x="658" y="42"/>
                    </a:lnTo>
                    <a:lnTo>
                      <a:pt x="658" y="45"/>
                    </a:lnTo>
                    <a:lnTo>
                      <a:pt x="661" y="45"/>
                    </a:lnTo>
                    <a:lnTo>
                      <a:pt x="661" y="45"/>
                    </a:lnTo>
                    <a:lnTo>
                      <a:pt x="661" y="45"/>
                    </a:lnTo>
                    <a:lnTo>
                      <a:pt x="661" y="45"/>
                    </a:lnTo>
                    <a:lnTo>
                      <a:pt x="663" y="45"/>
                    </a:lnTo>
                    <a:lnTo>
                      <a:pt x="663" y="45"/>
                    </a:lnTo>
                    <a:lnTo>
                      <a:pt x="663" y="47"/>
                    </a:lnTo>
                    <a:lnTo>
                      <a:pt x="666" y="47"/>
                    </a:lnTo>
                    <a:lnTo>
                      <a:pt x="666" y="47"/>
                    </a:lnTo>
                    <a:lnTo>
                      <a:pt x="666" y="47"/>
                    </a:lnTo>
                    <a:lnTo>
                      <a:pt x="666" y="47"/>
                    </a:lnTo>
                    <a:lnTo>
                      <a:pt x="668" y="47"/>
                    </a:lnTo>
                    <a:lnTo>
                      <a:pt x="668" y="47"/>
                    </a:lnTo>
                    <a:lnTo>
                      <a:pt x="668" y="47"/>
                    </a:lnTo>
                    <a:lnTo>
                      <a:pt x="668" y="47"/>
                    </a:lnTo>
                    <a:lnTo>
                      <a:pt x="668" y="50"/>
                    </a:lnTo>
                    <a:lnTo>
                      <a:pt x="670" y="50"/>
                    </a:lnTo>
                    <a:lnTo>
                      <a:pt x="670" y="50"/>
                    </a:lnTo>
                    <a:lnTo>
                      <a:pt x="670" y="50"/>
                    </a:lnTo>
                    <a:lnTo>
                      <a:pt x="673" y="50"/>
                    </a:lnTo>
                    <a:lnTo>
                      <a:pt x="673" y="52"/>
                    </a:lnTo>
                    <a:lnTo>
                      <a:pt x="673" y="52"/>
                    </a:lnTo>
                    <a:lnTo>
                      <a:pt x="673" y="52"/>
                    </a:lnTo>
                    <a:lnTo>
                      <a:pt x="673" y="52"/>
                    </a:lnTo>
                    <a:lnTo>
                      <a:pt x="675" y="52"/>
                    </a:lnTo>
                    <a:lnTo>
                      <a:pt x="675" y="52"/>
                    </a:lnTo>
                    <a:lnTo>
                      <a:pt x="675" y="54"/>
                    </a:lnTo>
                    <a:lnTo>
                      <a:pt x="675" y="54"/>
                    </a:lnTo>
                    <a:lnTo>
                      <a:pt x="675" y="54"/>
                    </a:lnTo>
                    <a:lnTo>
                      <a:pt x="677" y="54"/>
                    </a:lnTo>
                    <a:lnTo>
                      <a:pt x="677" y="57"/>
                    </a:lnTo>
                    <a:lnTo>
                      <a:pt x="677" y="57"/>
                    </a:lnTo>
                    <a:lnTo>
                      <a:pt x="677" y="57"/>
                    </a:lnTo>
                    <a:lnTo>
                      <a:pt x="680" y="57"/>
                    </a:lnTo>
                    <a:lnTo>
                      <a:pt x="680" y="57"/>
                    </a:lnTo>
                    <a:lnTo>
                      <a:pt x="680" y="57"/>
                    </a:lnTo>
                    <a:lnTo>
                      <a:pt x="680" y="59"/>
                    </a:lnTo>
                    <a:lnTo>
                      <a:pt x="680" y="59"/>
                    </a:lnTo>
                    <a:lnTo>
                      <a:pt x="680" y="59"/>
                    </a:lnTo>
                    <a:lnTo>
                      <a:pt x="682" y="59"/>
                    </a:lnTo>
                    <a:lnTo>
                      <a:pt x="682" y="61"/>
                    </a:lnTo>
                    <a:lnTo>
                      <a:pt x="682" y="61"/>
                    </a:lnTo>
                    <a:lnTo>
                      <a:pt x="682" y="61"/>
                    </a:lnTo>
                    <a:lnTo>
                      <a:pt x="682" y="61"/>
                    </a:lnTo>
                    <a:lnTo>
                      <a:pt x="682" y="64"/>
                    </a:lnTo>
                    <a:lnTo>
                      <a:pt x="684" y="64"/>
                    </a:lnTo>
                    <a:lnTo>
                      <a:pt x="684" y="64"/>
                    </a:lnTo>
                    <a:lnTo>
                      <a:pt x="684" y="64"/>
                    </a:lnTo>
                    <a:lnTo>
                      <a:pt x="684" y="66"/>
                    </a:lnTo>
                    <a:lnTo>
                      <a:pt x="687" y="66"/>
                    </a:lnTo>
                    <a:lnTo>
                      <a:pt x="687" y="66"/>
                    </a:lnTo>
                    <a:lnTo>
                      <a:pt x="687" y="66"/>
                    </a:lnTo>
                    <a:lnTo>
                      <a:pt x="687" y="66"/>
                    </a:lnTo>
                    <a:lnTo>
                      <a:pt x="687" y="66"/>
                    </a:lnTo>
                    <a:lnTo>
                      <a:pt x="687" y="69"/>
                    </a:lnTo>
                    <a:lnTo>
                      <a:pt x="689" y="69"/>
                    </a:lnTo>
                    <a:lnTo>
                      <a:pt x="689" y="69"/>
                    </a:lnTo>
                    <a:lnTo>
                      <a:pt x="689" y="69"/>
                    </a:lnTo>
                    <a:lnTo>
                      <a:pt x="689" y="71"/>
                    </a:lnTo>
                    <a:lnTo>
                      <a:pt x="692" y="71"/>
                    </a:lnTo>
                    <a:lnTo>
                      <a:pt x="692" y="71"/>
                    </a:lnTo>
                    <a:lnTo>
                      <a:pt x="692" y="71"/>
                    </a:lnTo>
                    <a:lnTo>
                      <a:pt x="692" y="73"/>
                    </a:lnTo>
                    <a:lnTo>
                      <a:pt x="692" y="73"/>
                    </a:lnTo>
                    <a:lnTo>
                      <a:pt x="692" y="73"/>
                    </a:lnTo>
                    <a:lnTo>
                      <a:pt x="692" y="76"/>
                    </a:lnTo>
                    <a:lnTo>
                      <a:pt x="694" y="76"/>
                    </a:lnTo>
                    <a:lnTo>
                      <a:pt x="694" y="76"/>
                    </a:lnTo>
                    <a:lnTo>
                      <a:pt x="694" y="76"/>
                    </a:lnTo>
                    <a:lnTo>
                      <a:pt x="694" y="76"/>
                    </a:lnTo>
                    <a:lnTo>
                      <a:pt x="694" y="76"/>
                    </a:lnTo>
                    <a:lnTo>
                      <a:pt x="694" y="78"/>
                    </a:lnTo>
                    <a:lnTo>
                      <a:pt x="696" y="78"/>
                    </a:lnTo>
                    <a:lnTo>
                      <a:pt x="696" y="78"/>
                    </a:lnTo>
                    <a:lnTo>
                      <a:pt x="696" y="78"/>
                    </a:lnTo>
                    <a:lnTo>
                      <a:pt x="696" y="80"/>
                    </a:lnTo>
                    <a:lnTo>
                      <a:pt x="699" y="80"/>
                    </a:lnTo>
                    <a:lnTo>
                      <a:pt x="699" y="80"/>
                    </a:lnTo>
                    <a:lnTo>
                      <a:pt x="699" y="80"/>
                    </a:lnTo>
                    <a:lnTo>
                      <a:pt x="699" y="83"/>
                    </a:lnTo>
                    <a:lnTo>
                      <a:pt x="699" y="83"/>
                    </a:lnTo>
                    <a:lnTo>
                      <a:pt x="699" y="83"/>
                    </a:lnTo>
                    <a:lnTo>
                      <a:pt x="701" y="83"/>
                    </a:lnTo>
                    <a:lnTo>
                      <a:pt x="701" y="85"/>
                    </a:lnTo>
                    <a:lnTo>
                      <a:pt x="701" y="85"/>
                    </a:lnTo>
                    <a:lnTo>
                      <a:pt x="701" y="85"/>
                    </a:lnTo>
                    <a:lnTo>
                      <a:pt x="701" y="85"/>
                    </a:lnTo>
                    <a:lnTo>
                      <a:pt x="701" y="85"/>
                    </a:lnTo>
                    <a:lnTo>
                      <a:pt x="701" y="88"/>
                    </a:lnTo>
                    <a:lnTo>
                      <a:pt x="703" y="88"/>
                    </a:lnTo>
                    <a:lnTo>
                      <a:pt x="703" y="88"/>
                    </a:lnTo>
                    <a:lnTo>
                      <a:pt x="703" y="88"/>
                    </a:lnTo>
                    <a:lnTo>
                      <a:pt x="703" y="90"/>
                    </a:lnTo>
                    <a:lnTo>
                      <a:pt x="706" y="90"/>
                    </a:lnTo>
                    <a:lnTo>
                      <a:pt x="706" y="90"/>
                    </a:lnTo>
                    <a:lnTo>
                      <a:pt x="706" y="90"/>
                    </a:lnTo>
                    <a:lnTo>
                      <a:pt x="706" y="92"/>
                    </a:lnTo>
                    <a:lnTo>
                      <a:pt x="706" y="92"/>
                    </a:lnTo>
                    <a:lnTo>
                      <a:pt x="706" y="92"/>
                    </a:lnTo>
                    <a:lnTo>
                      <a:pt x="706" y="95"/>
                    </a:lnTo>
                    <a:lnTo>
                      <a:pt x="708" y="95"/>
                    </a:lnTo>
                    <a:lnTo>
                      <a:pt x="708" y="95"/>
                    </a:lnTo>
                    <a:lnTo>
                      <a:pt x="708" y="95"/>
                    </a:lnTo>
                    <a:lnTo>
                      <a:pt x="708" y="97"/>
                    </a:lnTo>
                    <a:lnTo>
                      <a:pt x="708" y="97"/>
                    </a:lnTo>
                    <a:lnTo>
                      <a:pt x="708" y="97"/>
                    </a:lnTo>
                    <a:lnTo>
                      <a:pt x="708" y="97"/>
                    </a:lnTo>
                    <a:lnTo>
                      <a:pt x="711" y="97"/>
                    </a:lnTo>
                    <a:lnTo>
                      <a:pt x="711" y="99"/>
                    </a:lnTo>
                    <a:lnTo>
                      <a:pt x="711" y="99"/>
                    </a:lnTo>
                    <a:lnTo>
                      <a:pt x="711" y="99"/>
                    </a:lnTo>
                    <a:lnTo>
                      <a:pt x="711" y="102"/>
                    </a:lnTo>
                    <a:lnTo>
                      <a:pt x="713" y="102"/>
                    </a:lnTo>
                    <a:lnTo>
                      <a:pt x="713" y="102"/>
                    </a:lnTo>
                    <a:lnTo>
                      <a:pt x="713" y="102"/>
                    </a:lnTo>
                    <a:lnTo>
                      <a:pt x="713" y="104"/>
                    </a:lnTo>
                    <a:lnTo>
                      <a:pt x="713" y="104"/>
                    </a:lnTo>
                    <a:lnTo>
                      <a:pt x="713" y="104"/>
                    </a:lnTo>
                    <a:lnTo>
                      <a:pt x="713" y="106"/>
                    </a:lnTo>
                    <a:lnTo>
                      <a:pt x="715" y="106"/>
                    </a:lnTo>
                    <a:lnTo>
                      <a:pt x="715" y="106"/>
                    </a:lnTo>
                    <a:lnTo>
                      <a:pt x="715" y="106"/>
                    </a:lnTo>
                    <a:lnTo>
                      <a:pt x="715" y="106"/>
                    </a:lnTo>
                    <a:lnTo>
                      <a:pt x="715" y="106"/>
                    </a:lnTo>
                    <a:lnTo>
                      <a:pt x="715" y="109"/>
                    </a:lnTo>
                    <a:lnTo>
                      <a:pt x="718" y="109"/>
                    </a:lnTo>
                    <a:lnTo>
                      <a:pt x="718" y="109"/>
                    </a:lnTo>
                    <a:lnTo>
                      <a:pt x="718" y="111"/>
                    </a:lnTo>
                    <a:lnTo>
                      <a:pt x="718" y="111"/>
                    </a:lnTo>
                    <a:lnTo>
                      <a:pt x="718" y="111"/>
                    </a:lnTo>
                    <a:lnTo>
                      <a:pt x="720" y="111"/>
                    </a:lnTo>
                    <a:lnTo>
                      <a:pt x="720" y="114"/>
                    </a:lnTo>
                    <a:lnTo>
                      <a:pt x="720" y="114"/>
                    </a:lnTo>
                    <a:lnTo>
                      <a:pt x="720" y="114"/>
                    </a:lnTo>
                    <a:lnTo>
                      <a:pt x="720" y="116"/>
                    </a:lnTo>
                    <a:lnTo>
                      <a:pt x="720" y="116"/>
                    </a:lnTo>
                    <a:lnTo>
                      <a:pt x="720" y="116"/>
                    </a:lnTo>
                    <a:lnTo>
                      <a:pt x="722" y="116"/>
                    </a:lnTo>
                    <a:lnTo>
                      <a:pt x="722" y="116"/>
                    </a:lnTo>
                    <a:lnTo>
                      <a:pt x="722" y="116"/>
                    </a:lnTo>
                    <a:lnTo>
                      <a:pt x="722" y="116"/>
                    </a:lnTo>
                    <a:lnTo>
                      <a:pt x="722" y="116"/>
                    </a:lnTo>
                    <a:lnTo>
                      <a:pt x="725" y="116"/>
                    </a:lnTo>
                    <a:lnTo>
                      <a:pt x="725" y="116"/>
                    </a:lnTo>
                    <a:lnTo>
                      <a:pt x="725" y="116"/>
                    </a:lnTo>
                    <a:lnTo>
                      <a:pt x="725" y="114"/>
                    </a:lnTo>
                    <a:lnTo>
                      <a:pt x="727" y="114"/>
                    </a:lnTo>
                    <a:lnTo>
                      <a:pt x="727" y="114"/>
                    </a:lnTo>
                    <a:lnTo>
                      <a:pt x="727" y="114"/>
                    </a:lnTo>
                    <a:lnTo>
                      <a:pt x="729" y="114"/>
                    </a:lnTo>
                    <a:lnTo>
                      <a:pt x="729" y="114"/>
                    </a:lnTo>
                    <a:lnTo>
                      <a:pt x="729" y="114"/>
                    </a:lnTo>
                    <a:lnTo>
                      <a:pt x="732" y="114"/>
                    </a:lnTo>
                    <a:lnTo>
                      <a:pt x="732" y="111"/>
                    </a:lnTo>
                    <a:lnTo>
                      <a:pt x="732" y="111"/>
                    </a:lnTo>
                    <a:lnTo>
                      <a:pt x="732" y="109"/>
                    </a:lnTo>
                    <a:lnTo>
                      <a:pt x="732" y="109"/>
                    </a:lnTo>
                    <a:lnTo>
                      <a:pt x="729" y="109"/>
                    </a:lnTo>
                    <a:lnTo>
                      <a:pt x="729" y="106"/>
                    </a:lnTo>
                    <a:lnTo>
                      <a:pt x="732" y="106"/>
                    </a:lnTo>
                    <a:lnTo>
                      <a:pt x="732" y="106"/>
                    </a:lnTo>
                    <a:lnTo>
                      <a:pt x="732" y="106"/>
                    </a:lnTo>
                    <a:lnTo>
                      <a:pt x="732" y="106"/>
                    </a:lnTo>
                    <a:lnTo>
                      <a:pt x="734" y="106"/>
                    </a:lnTo>
                    <a:lnTo>
                      <a:pt x="734" y="106"/>
                    </a:lnTo>
                    <a:lnTo>
                      <a:pt x="734" y="106"/>
                    </a:lnTo>
                    <a:lnTo>
                      <a:pt x="734" y="104"/>
                    </a:lnTo>
                    <a:lnTo>
                      <a:pt x="734" y="104"/>
                    </a:lnTo>
                    <a:lnTo>
                      <a:pt x="737" y="104"/>
                    </a:lnTo>
                    <a:lnTo>
                      <a:pt x="737" y="104"/>
                    </a:lnTo>
                    <a:lnTo>
                      <a:pt x="739" y="104"/>
                    </a:lnTo>
                    <a:lnTo>
                      <a:pt x="739" y="104"/>
                    </a:lnTo>
                    <a:lnTo>
                      <a:pt x="739" y="106"/>
                    </a:lnTo>
                    <a:lnTo>
                      <a:pt x="739" y="106"/>
                    </a:lnTo>
                    <a:lnTo>
                      <a:pt x="741" y="106"/>
                    </a:lnTo>
                    <a:lnTo>
                      <a:pt x="741" y="106"/>
                    </a:lnTo>
                    <a:lnTo>
                      <a:pt x="741" y="106"/>
                    </a:lnTo>
                    <a:lnTo>
                      <a:pt x="741" y="106"/>
                    </a:lnTo>
                    <a:lnTo>
                      <a:pt x="744" y="106"/>
                    </a:lnTo>
                    <a:lnTo>
                      <a:pt x="744" y="106"/>
                    </a:lnTo>
                    <a:lnTo>
                      <a:pt x="744" y="106"/>
                    </a:lnTo>
                    <a:lnTo>
                      <a:pt x="744" y="106"/>
                    </a:lnTo>
                    <a:lnTo>
                      <a:pt x="746" y="106"/>
                    </a:lnTo>
                    <a:lnTo>
                      <a:pt x="746" y="106"/>
                    </a:lnTo>
                    <a:lnTo>
                      <a:pt x="746" y="106"/>
                    </a:lnTo>
                    <a:lnTo>
                      <a:pt x="746" y="109"/>
                    </a:lnTo>
                    <a:lnTo>
                      <a:pt x="746" y="109"/>
                    </a:lnTo>
                    <a:lnTo>
                      <a:pt x="746" y="109"/>
                    </a:lnTo>
                    <a:lnTo>
                      <a:pt x="746" y="111"/>
                    </a:lnTo>
                    <a:lnTo>
                      <a:pt x="744" y="111"/>
                    </a:lnTo>
                    <a:lnTo>
                      <a:pt x="744" y="111"/>
                    </a:lnTo>
                    <a:lnTo>
                      <a:pt x="744" y="114"/>
                    </a:lnTo>
                    <a:lnTo>
                      <a:pt x="746" y="114"/>
                    </a:lnTo>
                    <a:lnTo>
                      <a:pt x="746" y="114"/>
                    </a:lnTo>
                    <a:lnTo>
                      <a:pt x="746" y="114"/>
                    </a:lnTo>
                    <a:lnTo>
                      <a:pt x="748" y="114"/>
                    </a:lnTo>
                    <a:lnTo>
                      <a:pt x="748" y="114"/>
                    </a:lnTo>
                    <a:lnTo>
                      <a:pt x="748" y="114"/>
                    </a:lnTo>
                    <a:lnTo>
                      <a:pt x="748" y="111"/>
                    </a:lnTo>
                    <a:lnTo>
                      <a:pt x="751" y="111"/>
                    </a:lnTo>
                    <a:lnTo>
                      <a:pt x="751" y="114"/>
                    </a:lnTo>
                    <a:lnTo>
                      <a:pt x="751" y="114"/>
                    </a:lnTo>
                    <a:lnTo>
                      <a:pt x="751" y="114"/>
                    </a:lnTo>
                    <a:lnTo>
                      <a:pt x="753" y="114"/>
                    </a:lnTo>
                    <a:lnTo>
                      <a:pt x="753" y="116"/>
                    </a:lnTo>
                    <a:lnTo>
                      <a:pt x="753" y="116"/>
                    </a:lnTo>
                    <a:lnTo>
                      <a:pt x="753" y="116"/>
                    </a:lnTo>
                    <a:lnTo>
                      <a:pt x="753" y="118"/>
                    </a:lnTo>
                    <a:lnTo>
                      <a:pt x="753" y="118"/>
                    </a:lnTo>
                    <a:lnTo>
                      <a:pt x="753" y="118"/>
                    </a:lnTo>
                    <a:lnTo>
                      <a:pt x="755" y="118"/>
                    </a:lnTo>
                    <a:lnTo>
                      <a:pt x="755" y="118"/>
                    </a:lnTo>
                    <a:lnTo>
                      <a:pt x="755" y="118"/>
                    </a:lnTo>
                    <a:lnTo>
                      <a:pt x="758" y="118"/>
                    </a:lnTo>
                    <a:lnTo>
                      <a:pt x="758" y="118"/>
                    </a:lnTo>
                    <a:lnTo>
                      <a:pt x="758" y="116"/>
                    </a:lnTo>
                    <a:lnTo>
                      <a:pt x="760" y="116"/>
                    </a:lnTo>
                    <a:lnTo>
                      <a:pt x="760" y="116"/>
                    </a:lnTo>
                    <a:lnTo>
                      <a:pt x="760" y="116"/>
                    </a:lnTo>
                    <a:lnTo>
                      <a:pt x="763" y="116"/>
                    </a:lnTo>
                    <a:lnTo>
                      <a:pt x="763" y="116"/>
                    </a:lnTo>
                    <a:lnTo>
                      <a:pt x="765" y="116"/>
                    </a:lnTo>
                    <a:lnTo>
                      <a:pt x="765" y="116"/>
                    </a:lnTo>
                    <a:lnTo>
                      <a:pt x="765" y="116"/>
                    </a:lnTo>
                    <a:lnTo>
                      <a:pt x="765" y="118"/>
                    </a:lnTo>
                    <a:lnTo>
                      <a:pt x="767" y="118"/>
                    </a:lnTo>
                    <a:lnTo>
                      <a:pt x="767" y="118"/>
                    </a:lnTo>
                    <a:lnTo>
                      <a:pt x="767" y="118"/>
                    </a:lnTo>
                    <a:lnTo>
                      <a:pt x="770" y="118"/>
                    </a:lnTo>
                    <a:lnTo>
                      <a:pt x="770" y="116"/>
                    </a:lnTo>
                    <a:lnTo>
                      <a:pt x="770" y="116"/>
                    </a:lnTo>
                    <a:lnTo>
                      <a:pt x="772" y="116"/>
                    </a:lnTo>
                    <a:lnTo>
                      <a:pt x="772" y="116"/>
                    </a:lnTo>
                    <a:lnTo>
                      <a:pt x="772" y="116"/>
                    </a:lnTo>
                    <a:lnTo>
                      <a:pt x="772" y="118"/>
                    </a:lnTo>
                    <a:lnTo>
                      <a:pt x="774" y="118"/>
                    </a:lnTo>
                    <a:lnTo>
                      <a:pt x="774" y="118"/>
                    </a:lnTo>
                    <a:lnTo>
                      <a:pt x="774" y="118"/>
                    </a:lnTo>
                    <a:lnTo>
                      <a:pt x="777" y="118"/>
                    </a:lnTo>
                    <a:lnTo>
                      <a:pt x="777" y="116"/>
                    </a:lnTo>
                    <a:lnTo>
                      <a:pt x="777" y="116"/>
                    </a:lnTo>
                    <a:lnTo>
                      <a:pt x="779" y="116"/>
                    </a:lnTo>
                    <a:lnTo>
                      <a:pt x="779" y="116"/>
                    </a:lnTo>
                    <a:lnTo>
                      <a:pt x="779" y="116"/>
                    </a:lnTo>
                    <a:lnTo>
                      <a:pt x="779" y="116"/>
                    </a:lnTo>
                    <a:lnTo>
                      <a:pt x="779" y="114"/>
                    </a:lnTo>
                    <a:lnTo>
                      <a:pt x="779" y="114"/>
                    </a:lnTo>
                    <a:lnTo>
                      <a:pt x="782" y="114"/>
                    </a:lnTo>
                    <a:lnTo>
                      <a:pt x="782" y="114"/>
                    </a:lnTo>
                    <a:lnTo>
                      <a:pt x="782" y="114"/>
                    </a:lnTo>
                    <a:lnTo>
                      <a:pt x="784" y="114"/>
                    </a:lnTo>
                    <a:lnTo>
                      <a:pt x="784" y="114"/>
                    </a:lnTo>
                    <a:lnTo>
                      <a:pt x="786" y="114"/>
                    </a:lnTo>
                    <a:lnTo>
                      <a:pt x="786" y="114"/>
                    </a:lnTo>
                    <a:lnTo>
                      <a:pt x="786" y="114"/>
                    </a:lnTo>
                    <a:lnTo>
                      <a:pt x="786" y="114"/>
                    </a:lnTo>
                    <a:lnTo>
                      <a:pt x="789" y="114"/>
                    </a:lnTo>
                    <a:lnTo>
                      <a:pt x="789" y="111"/>
                    </a:lnTo>
                    <a:lnTo>
                      <a:pt x="789" y="111"/>
                    </a:lnTo>
                    <a:lnTo>
                      <a:pt x="789" y="111"/>
                    </a:lnTo>
                    <a:lnTo>
                      <a:pt x="791" y="111"/>
                    </a:lnTo>
                    <a:lnTo>
                      <a:pt x="791" y="111"/>
                    </a:lnTo>
                    <a:lnTo>
                      <a:pt x="793" y="111"/>
                    </a:lnTo>
                    <a:lnTo>
                      <a:pt x="793" y="111"/>
                    </a:lnTo>
                    <a:lnTo>
                      <a:pt x="793" y="111"/>
                    </a:lnTo>
                    <a:lnTo>
                      <a:pt x="793" y="114"/>
                    </a:lnTo>
                    <a:lnTo>
                      <a:pt x="796" y="114"/>
                    </a:lnTo>
                    <a:lnTo>
                      <a:pt x="796" y="114"/>
                    </a:lnTo>
                    <a:lnTo>
                      <a:pt x="798" y="114"/>
                    </a:lnTo>
                    <a:lnTo>
                      <a:pt x="798" y="114"/>
                    </a:lnTo>
                    <a:lnTo>
                      <a:pt x="798" y="114"/>
                    </a:lnTo>
                    <a:lnTo>
                      <a:pt x="798" y="114"/>
                    </a:lnTo>
                    <a:lnTo>
                      <a:pt x="800" y="114"/>
                    </a:lnTo>
                    <a:lnTo>
                      <a:pt x="800" y="114"/>
                    </a:lnTo>
                    <a:lnTo>
                      <a:pt x="800" y="116"/>
                    </a:lnTo>
                    <a:lnTo>
                      <a:pt x="800" y="116"/>
                    </a:lnTo>
                    <a:lnTo>
                      <a:pt x="803" y="116"/>
                    </a:lnTo>
                    <a:lnTo>
                      <a:pt x="803" y="116"/>
                    </a:lnTo>
                    <a:lnTo>
                      <a:pt x="805" y="116"/>
                    </a:lnTo>
                    <a:lnTo>
                      <a:pt x="805" y="116"/>
                    </a:lnTo>
                    <a:lnTo>
                      <a:pt x="805" y="116"/>
                    </a:lnTo>
                    <a:lnTo>
                      <a:pt x="805" y="116"/>
                    </a:lnTo>
                    <a:lnTo>
                      <a:pt x="805" y="116"/>
                    </a:lnTo>
                    <a:lnTo>
                      <a:pt x="805" y="118"/>
                    </a:lnTo>
                    <a:lnTo>
                      <a:pt x="805" y="118"/>
                    </a:lnTo>
                    <a:lnTo>
                      <a:pt x="808" y="118"/>
                    </a:lnTo>
                    <a:lnTo>
                      <a:pt x="808" y="118"/>
                    </a:lnTo>
                    <a:lnTo>
                      <a:pt x="808" y="121"/>
                    </a:lnTo>
                    <a:lnTo>
                      <a:pt x="808" y="121"/>
                    </a:lnTo>
                    <a:lnTo>
                      <a:pt x="808" y="121"/>
                    </a:lnTo>
                    <a:lnTo>
                      <a:pt x="810" y="121"/>
                    </a:lnTo>
                    <a:lnTo>
                      <a:pt x="810" y="123"/>
                    </a:lnTo>
                    <a:lnTo>
                      <a:pt x="810" y="123"/>
                    </a:lnTo>
                    <a:lnTo>
                      <a:pt x="810" y="123"/>
                    </a:lnTo>
                    <a:lnTo>
                      <a:pt x="812" y="123"/>
                    </a:lnTo>
                    <a:lnTo>
                      <a:pt x="812" y="125"/>
                    </a:lnTo>
                    <a:lnTo>
                      <a:pt x="812" y="125"/>
                    </a:lnTo>
                    <a:lnTo>
                      <a:pt x="812" y="125"/>
                    </a:lnTo>
                    <a:lnTo>
                      <a:pt x="812" y="125"/>
                    </a:lnTo>
                    <a:lnTo>
                      <a:pt x="812" y="128"/>
                    </a:lnTo>
                    <a:lnTo>
                      <a:pt x="812" y="128"/>
                    </a:lnTo>
                    <a:lnTo>
                      <a:pt x="812" y="130"/>
                    </a:lnTo>
                    <a:lnTo>
                      <a:pt x="812" y="130"/>
                    </a:lnTo>
                    <a:lnTo>
                      <a:pt x="812" y="130"/>
                    </a:lnTo>
                    <a:lnTo>
                      <a:pt x="815" y="130"/>
                    </a:lnTo>
                    <a:lnTo>
                      <a:pt x="815" y="133"/>
                    </a:lnTo>
                    <a:lnTo>
                      <a:pt x="815" y="133"/>
                    </a:lnTo>
                    <a:lnTo>
                      <a:pt x="815" y="133"/>
                    </a:lnTo>
                    <a:lnTo>
                      <a:pt x="815" y="130"/>
                    </a:lnTo>
                    <a:lnTo>
                      <a:pt x="817" y="130"/>
                    </a:lnTo>
                    <a:lnTo>
                      <a:pt x="817" y="130"/>
                    </a:lnTo>
                    <a:lnTo>
                      <a:pt x="817" y="133"/>
                    </a:lnTo>
                    <a:lnTo>
                      <a:pt x="819" y="133"/>
                    </a:lnTo>
                    <a:lnTo>
                      <a:pt x="819" y="133"/>
                    </a:lnTo>
                    <a:lnTo>
                      <a:pt x="819" y="133"/>
                    </a:lnTo>
                    <a:lnTo>
                      <a:pt x="819" y="133"/>
                    </a:lnTo>
                    <a:lnTo>
                      <a:pt x="822" y="133"/>
                    </a:lnTo>
                    <a:lnTo>
                      <a:pt x="822" y="133"/>
                    </a:lnTo>
                    <a:lnTo>
                      <a:pt x="822" y="133"/>
                    </a:lnTo>
                    <a:lnTo>
                      <a:pt x="822" y="135"/>
                    </a:lnTo>
                    <a:lnTo>
                      <a:pt x="824" y="135"/>
                    </a:lnTo>
                    <a:lnTo>
                      <a:pt x="824" y="135"/>
                    </a:lnTo>
                    <a:lnTo>
                      <a:pt x="824" y="135"/>
                    </a:lnTo>
                    <a:lnTo>
                      <a:pt x="826" y="135"/>
                    </a:lnTo>
                    <a:lnTo>
                      <a:pt x="826" y="135"/>
                    </a:lnTo>
                    <a:lnTo>
                      <a:pt x="826" y="135"/>
                    </a:lnTo>
                    <a:lnTo>
                      <a:pt x="829" y="135"/>
                    </a:lnTo>
                    <a:lnTo>
                      <a:pt x="829" y="135"/>
                    </a:lnTo>
                    <a:lnTo>
                      <a:pt x="829" y="135"/>
                    </a:lnTo>
                    <a:lnTo>
                      <a:pt x="829" y="137"/>
                    </a:lnTo>
                    <a:lnTo>
                      <a:pt x="829" y="137"/>
                    </a:lnTo>
                    <a:lnTo>
                      <a:pt x="829" y="137"/>
                    </a:lnTo>
                    <a:lnTo>
                      <a:pt x="829" y="140"/>
                    </a:lnTo>
                    <a:lnTo>
                      <a:pt x="829" y="140"/>
                    </a:lnTo>
                    <a:lnTo>
                      <a:pt x="829" y="140"/>
                    </a:lnTo>
                    <a:lnTo>
                      <a:pt x="829" y="140"/>
                    </a:lnTo>
                    <a:lnTo>
                      <a:pt x="831" y="140"/>
                    </a:lnTo>
                    <a:lnTo>
                      <a:pt x="831" y="142"/>
                    </a:lnTo>
                    <a:lnTo>
                      <a:pt x="831" y="142"/>
                    </a:lnTo>
                    <a:lnTo>
                      <a:pt x="831" y="142"/>
                    </a:lnTo>
                    <a:lnTo>
                      <a:pt x="831" y="144"/>
                    </a:lnTo>
                    <a:lnTo>
                      <a:pt x="834" y="144"/>
                    </a:lnTo>
                    <a:lnTo>
                      <a:pt x="834" y="144"/>
                    </a:lnTo>
                    <a:lnTo>
                      <a:pt x="834" y="144"/>
                    </a:lnTo>
                    <a:lnTo>
                      <a:pt x="834" y="147"/>
                    </a:lnTo>
                    <a:lnTo>
                      <a:pt x="834" y="147"/>
                    </a:lnTo>
                    <a:lnTo>
                      <a:pt x="834" y="147"/>
                    </a:lnTo>
                    <a:lnTo>
                      <a:pt x="834" y="147"/>
                    </a:lnTo>
                    <a:lnTo>
                      <a:pt x="836" y="147"/>
                    </a:lnTo>
                    <a:lnTo>
                      <a:pt x="836" y="147"/>
                    </a:lnTo>
                    <a:lnTo>
                      <a:pt x="838" y="147"/>
                    </a:lnTo>
                    <a:lnTo>
                      <a:pt x="838" y="147"/>
                    </a:lnTo>
                    <a:lnTo>
                      <a:pt x="838" y="147"/>
                    </a:lnTo>
                    <a:lnTo>
                      <a:pt x="841" y="147"/>
                    </a:lnTo>
                    <a:lnTo>
                      <a:pt x="841" y="147"/>
                    </a:lnTo>
                    <a:lnTo>
                      <a:pt x="841" y="147"/>
                    </a:lnTo>
                    <a:lnTo>
                      <a:pt x="843" y="147"/>
                    </a:lnTo>
                    <a:lnTo>
                      <a:pt x="843" y="149"/>
                    </a:lnTo>
                    <a:lnTo>
                      <a:pt x="843" y="149"/>
                    </a:lnTo>
                    <a:lnTo>
                      <a:pt x="843" y="147"/>
                    </a:lnTo>
                    <a:lnTo>
                      <a:pt x="845" y="147"/>
                    </a:lnTo>
                    <a:lnTo>
                      <a:pt x="845" y="147"/>
                    </a:lnTo>
                    <a:lnTo>
                      <a:pt x="845" y="149"/>
                    </a:lnTo>
                    <a:lnTo>
                      <a:pt x="845" y="149"/>
                    </a:lnTo>
                    <a:lnTo>
                      <a:pt x="848" y="149"/>
                    </a:lnTo>
                    <a:lnTo>
                      <a:pt x="848" y="149"/>
                    </a:lnTo>
                    <a:lnTo>
                      <a:pt x="848" y="149"/>
                    </a:lnTo>
                    <a:lnTo>
                      <a:pt x="848" y="149"/>
                    </a:lnTo>
                    <a:lnTo>
                      <a:pt x="850" y="149"/>
                    </a:lnTo>
                    <a:lnTo>
                      <a:pt x="850" y="149"/>
                    </a:lnTo>
                    <a:lnTo>
                      <a:pt x="853" y="149"/>
                    </a:lnTo>
                    <a:lnTo>
                      <a:pt x="853" y="149"/>
                    </a:lnTo>
                    <a:lnTo>
                      <a:pt x="853" y="152"/>
                    </a:lnTo>
                    <a:lnTo>
                      <a:pt x="853" y="152"/>
                    </a:lnTo>
                    <a:lnTo>
                      <a:pt x="855" y="152"/>
                    </a:lnTo>
                    <a:lnTo>
                      <a:pt x="855" y="149"/>
                    </a:lnTo>
                    <a:lnTo>
                      <a:pt x="855" y="149"/>
                    </a:lnTo>
                    <a:lnTo>
                      <a:pt x="855" y="149"/>
                    </a:lnTo>
                    <a:lnTo>
                      <a:pt x="855" y="147"/>
                    </a:lnTo>
                    <a:lnTo>
                      <a:pt x="855" y="147"/>
                    </a:lnTo>
                    <a:lnTo>
                      <a:pt x="857" y="147"/>
                    </a:lnTo>
                    <a:lnTo>
                      <a:pt x="857" y="147"/>
                    </a:lnTo>
                    <a:lnTo>
                      <a:pt x="857" y="147"/>
                    </a:lnTo>
                    <a:lnTo>
                      <a:pt x="860" y="147"/>
                    </a:lnTo>
                    <a:lnTo>
                      <a:pt x="860" y="144"/>
                    </a:lnTo>
                    <a:lnTo>
                      <a:pt x="860" y="144"/>
                    </a:lnTo>
                    <a:lnTo>
                      <a:pt x="860" y="144"/>
                    </a:lnTo>
                    <a:lnTo>
                      <a:pt x="860" y="144"/>
                    </a:lnTo>
                    <a:lnTo>
                      <a:pt x="862" y="144"/>
                    </a:lnTo>
                    <a:lnTo>
                      <a:pt x="862" y="144"/>
                    </a:lnTo>
                    <a:lnTo>
                      <a:pt x="862" y="144"/>
                    </a:lnTo>
                    <a:lnTo>
                      <a:pt x="862" y="144"/>
                    </a:lnTo>
                    <a:lnTo>
                      <a:pt x="862" y="142"/>
                    </a:lnTo>
                    <a:lnTo>
                      <a:pt x="864" y="142"/>
                    </a:lnTo>
                    <a:lnTo>
                      <a:pt x="864" y="142"/>
                    </a:lnTo>
                    <a:lnTo>
                      <a:pt x="867" y="142"/>
                    </a:lnTo>
                    <a:lnTo>
                      <a:pt x="867" y="142"/>
                    </a:lnTo>
                    <a:lnTo>
                      <a:pt x="867" y="144"/>
                    </a:lnTo>
                    <a:lnTo>
                      <a:pt x="867" y="144"/>
                    </a:lnTo>
                    <a:lnTo>
                      <a:pt x="867" y="144"/>
                    </a:lnTo>
                    <a:lnTo>
                      <a:pt x="867" y="144"/>
                    </a:lnTo>
                    <a:lnTo>
                      <a:pt x="864" y="144"/>
                    </a:lnTo>
                    <a:lnTo>
                      <a:pt x="864" y="144"/>
                    </a:lnTo>
                    <a:lnTo>
                      <a:pt x="862" y="144"/>
                    </a:lnTo>
                    <a:lnTo>
                      <a:pt x="862" y="147"/>
                    </a:lnTo>
                    <a:lnTo>
                      <a:pt x="862" y="147"/>
                    </a:lnTo>
                    <a:lnTo>
                      <a:pt x="864" y="147"/>
                    </a:lnTo>
                    <a:lnTo>
                      <a:pt x="864" y="147"/>
                    </a:lnTo>
                    <a:lnTo>
                      <a:pt x="867" y="147"/>
                    </a:lnTo>
                    <a:lnTo>
                      <a:pt x="867" y="149"/>
                    </a:lnTo>
                    <a:lnTo>
                      <a:pt x="867" y="149"/>
                    </a:lnTo>
                    <a:lnTo>
                      <a:pt x="867" y="149"/>
                    </a:lnTo>
                    <a:lnTo>
                      <a:pt x="867" y="149"/>
                    </a:lnTo>
                    <a:lnTo>
                      <a:pt x="867" y="152"/>
                    </a:lnTo>
                    <a:lnTo>
                      <a:pt x="867" y="152"/>
                    </a:lnTo>
                    <a:lnTo>
                      <a:pt x="869" y="152"/>
                    </a:lnTo>
                    <a:lnTo>
                      <a:pt x="869" y="152"/>
                    </a:lnTo>
                    <a:lnTo>
                      <a:pt x="869" y="154"/>
                    </a:lnTo>
                    <a:lnTo>
                      <a:pt x="869" y="154"/>
                    </a:lnTo>
                    <a:lnTo>
                      <a:pt x="871" y="154"/>
                    </a:lnTo>
                    <a:lnTo>
                      <a:pt x="871" y="156"/>
                    </a:lnTo>
                    <a:lnTo>
                      <a:pt x="871" y="156"/>
                    </a:lnTo>
                    <a:lnTo>
                      <a:pt x="871" y="156"/>
                    </a:lnTo>
                    <a:lnTo>
                      <a:pt x="871" y="156"/>
                    </a:lnTo>
                    <a:lnTo>
                      <a:pt x="874" y="156"/>
                    </a:lnTo>
                    <a:lnTo>
                      <a:pt x="874" y="156"/>
                    </a:lnTo>
                    <a:lnTo>
                      <a:pt x="874" y="156"/>
                    </a:lnTo>
                    <a:lnTo>
                      <a:pt x="876" y="156"/>
                    </a:lnTo>
                    <a:lnTo>
                      <a:pt x="876" y="156"/>
                    </a:lnTo>
                    <a:lnTo>
                      <a:pt x="876" y="156"/>
                    </a:lnTo>
                    <a:lnTo>
                      <a:pt x="879" y="156"/>
                    </a:lnTo>
                    <a:lnTo>
                      <a:pt x="879" y="159"/>
                    </a:lnTo>
                    <a:lnTo>
                      <a:pt x="879" y="159"/>
                    </a:lnTo>
                    <a:lnTo>
                      <a:pt x="876" y="159"/>
                    </a:lnTo>
                    <a:lnTo>
                      <a:pt x="876" y="159"/>
                    </a:lnTo>
                    <a:lnTo>
                      <a:pt x="874" y="159"/>
                    </a:lnTo>
                    <a:lnTo>
                      <a:pt x="874" y="159"/>
                    </a:lnTo>
                    <a:lnTo>
                      <a:pt x="874" y="159"/>
                    </a:lnTo>
                    <a:lnTo>
                      <a:pt x="874" y="159"/>
                    </a:lnTo>
                    <a:lnTo>
                      <a:pt x="874" y="159"/>
                    </a:lnTo>
                    <a:lnTo>
                      <a:pt x="871" y="159"/>
                    </a:lnTo>
                    <a:lnTo>
                      <a:pt x="871" y="159"/>
                    </a:lnTo>
                    <a:lnTo>
                      <a:pt x="871" y="161"/>
                    </a:lnTo>
                    <a:lnTo>
                      <a:pt x="871" y="161"/>
                    </a:lnTo>
                    <a:lnTo>
                      <a:pt x="869" y="161"/>
                    </a:lnTo>
                    <a:lnTo>
                      <a:pt x="869" y="159"/>
                    </a:lnTo>
                    <a:lnTo>
                      <a:pt x="869" y="159"/>
                    </a:lnTo>
                    <a:lnTo>
                      <a:pt x="869" y="161"/>
                    </a:lnTo>
                    <a:lnTo>
                      <a:pt x="867" y="161"/>
                    </a:lnTo>
                    <a:lnTo>
                      <a:pt x="867" y="161"/>
                    </a:lnTo>
                    <a:lnTo>
                      <a:pt x="867" y="161"/>
                    </a:lnTo>
                    <a:lnTo>
                      <a:pt x="867" y="161"/>
                    </a:lnTo>
                    <a:lnTo>
                      <a:pt x="867" y="163"/>
                    </a:lnTo>
                    <a:lnTo>
                      <a:pt x="864" y="163"/>
                    </a:lnTo>
                    <a:lnTo>
                      <a:pt x="864" y="163"/>
                    </a:lnTo>
                    <a:lnTo>
                      <a:pt x="864" y="166"/>
                    </a:lnTo>
                    <a:lnTo>
                      <a:pt x="867" y="166"/>
                    </a:lnTo>
                    <a:lnTo>
                      <a:pt x="867" y="166"/>
                    </a:lnTo>
                    <a:lnTo>
                      <a:pt x="867" y="166"/>
                    </a:lnTo>
                    <a:lnTo>
                      <a:pt x="867" y="166"/>
                    </a:lnTo>
                    <a:lnTo>
                      <a:pt x="867" y="168"/>
                    </a:lnTo>
                    <a:lnTo>
                      <a:pt x="867" y="168"/>
                    </a:lnTo>
                    <a:lnTo>
                      <a:pt x="867" y="168"/>
                    </a:lnTo>
                    <a:lnTo>
                      <a:pt x="867" y="170"/>
                    </a:lnTo>
                    <a:lnTo>
                      <a:pt x="867" y="170"/>
                    </a:lnTo>
                    <a:lnTo>
                      <a:pt x="864" y="170"/>
                    </a:lnTo>
                    <a:lnTo>
                      <a:pt x="864" y="170"/>
                    </a:lnTo>
                    <a:lnTo>
                      <a:pt x="864" y="173"/>
                    </a:lnTo>
                    <a:lnTo>
                      <a:pt x="862" y="173"/>
                    </a:lnTo>
                    <a:lnTo>
                      <a:pt x="862" y="173"/>
                    </a:lnTo>
                    <a:lnTo>
                      <a:pt x="862" y="173"/>
                    </a:lnTo>
                    <a:lnTo>
                      <a:pt x="862" y="175"/>
                    </a:lnTo>
                    <a:lnTo>
                      <a:pt x="862" y="175"/>
                    </a:lnTo>
                    <a:lnTo>
                      <a:pt x="860" y="175"/>
                    </a:lnTo>
                    <a:lnTo>
                      <a:pt x="860" y="175"/>
                    </a:lnTo>
                    <a:lnTo>
                      <a:pt x="860" y="175"/>
                    </a:lnTo>
                    <a:lnTo>
                      <a:pt x="860" y="175"/>
                    </a:lnTo>
                    <a:lnTo>
                      <a:pt x="857" y="175"/>
                    </a:lnTo>
                    <a:lnTo>
                      <a:pt x="857" y="175"/>
                    </a:lnTo>
                    <a:lnTo>
                      <a:pt x="855" y="175"/>
                    </a:lnTo>
                    <a:lnTo>
                      <a:pt x="855" y="175"/>
                    </a:lnTo>
                    <a:lnTo>
                      <a:pt x="855" y="175"/>
                    </a:lnTo>
                    <a:lnTo>
                      <a:pt x="855" y="175"/>
                    </a:lnTo>
                    <a:lnTo>
                      <a:pt x="855" y="178"/>
                    </a:lnTo>
                    <a:lnTo>
                      <a:pt x="853" y="178"/>
                    </a:lnTo>
                    <a:lnTo>
                      <a:pt x="853" y="175"/>
                    </a:lnTo>
                    <a:lnTo>
                      <a:pt x="853" y="175"/>
                    </a:lnTo>
                    <a:lnTo>
                      <a:pt x="853" y="175"/>
                    </a:lnTo>
                    <a:lnTo>
                      <a:pt x="850" y="175"/>
                    </a:lnTo>
                    <a:lnTo>
                      <a:pt x="850" y="175"/>
                    </a:lnTo>
                    <a:lnTo>
                      <a:pt x="848" y="175"/>
                    </a:lnTo>
                    <a:lnTo>
                      <a:pt x="848" y="178"/>
                    </a:lnTo>
                    <a:lnTo>
                      <a:pt x="848" y="178"/>
                    </a:lnTo>
                    <a:lnTo>
                      <a:pt x="848" y="178"/>
                    </a:lnTo>
                    <a:lnTo>
                      <a:pt x="845" y="178"/>
                    </a:lnTo>
                    <a:lnTo>
                      <a:pt x="845" y="178"/>
                    </a:lnTo>
                    <a:lnTo>
                      <a:pt x="845" y="178"/>
                    </a:lnTo>
                    <a:lnTo>
                      <a:pt x="845" y="178"/>
                    </a:lnTo>
                    <a:lnTo>
                      <a:pt x="843" y="178"/>
                    </a:lnTo>
                    <a:lnTo>
                      <a:pt x="843" y="180"/>
                    </a:lnTo>
                    <a:lnTo>
                      <a:pt x="843" y="180"/>
                    </a:lnTo>
                    <a:lnTo>
                      <a:pt x="843" y="180"/>
                    </a:lnTo>
                    <a:lnTo>
                      <a:pt x="843" y="182"/>
                    </a:lnTo>
                    <a:lnTo>
                      <a:pt x="843" y="182"/>
                    </a:lnTo>
                    <a:lnTo>
                      <a:pt x="841" y="182"/>
                    </a:lnTo>
                    <a:lnTo>
                      <a:pt x="841" y="185"/>
                    </a:lnTo>
                    <a:lnTo>
                      <a:pt x="841" y="185"/>
                    </a:lnTo>
                    <a:lnTo>
                      <a:pt x="841" y="185"/>
                    </a:lnTo>
                    <a:lnTo>
                      <a:pt x="841" y="185"/>
                    </a:lnTo>
                    <a:lnTo>
                      <a:pt x="841" y="187"/>
                    </a:lnTo>
                    <a:lnTo>
                      <a:pt x="841" y="187"/>
                    </a:lnTo>
                    <a:lnTo>
                      <a:pt x="841" y="187"/>
                    </a:lnTo>
                    <a:lnTo>
                      <a:pt x="841" y="189"/>
                    </a:lnTo>
                    <a:lnTo>
                      <a:pt x="841" y="189"/>
                    </a:lnTo>
                    <a:lnTo>
                      <a:pt x="841" y="192"/>
                    </a:lnTo>
                    <a:lnTo>
                      <a:pt x="841" y="192"/>
                    </a:lnTo>
                    <a:lnTo>
                      <a:pt x="841" y="192"/>
                    </a:lnTo>
                    <a:lnTo>
                      <a:pt x="841" y="194"/>
                    </a:lnTo>
                    <a:lnTo>
                      <a:pt x="841" y="194"/>
                    </a:lnTo>
                    <a:lnTo>
                      <a:pt x="841" y="194"/>
                    </a:lnTo>
                    <a:lnTo>
                      <a:pt x="841" y="197"/>
                    </a:lnTo>
                    <a:lnTo>
                      <a:pt x="841" y="197"/>
                    </a:lnTo>
                    <a:lnTo>
                      <a:pt x="841" y="197"/>
                    </a:lnTo>
                    <a:lnTo>
                      <a:pt x="841" y="199"/>
                    </a:lnTo>
                    <a:lnTo>
                      <a:pt x="841" y="199"/>
                    </a:lnTo>
                    <a:lnTo>
                      <a:pt x="841" y="201"/>
                    </a:lnTo>
                    <a:lnTo>
                      <a:pt x="841" y="201"/>
                    </a:lnTo>
                    <a:lnTo>
                      <a:pt x="843" y="201"/>
                    </a:lnTo>
                    <a:lnTo>
                      <a:pt x="843" y="204"/>
                    </a:lnTo>
                    <a:lnTo>
                      <a:pt x="843" y="204"/>
                    </a:lnTo>
                    <a:lnTo>
                      <a:pt x="843" y="204"/>
                    </a:lnTo>
                    <a:lnTo>
                      <a:pt x="843" y="204"/>
                    </a:lnTo>
                    <a:lnTo>
                      <a:pt x="843" y="206"/>
                    </a:lnTo>
                    <a:lnTo>
                      <a:pt x="843" y="206"/>
                    </a:lnTo>
                    <a:lnTo>
                      <a:pt x="843" y="208"/>
                    </a:lnTo>
                    <a:lnTo>
                      <a:pt x="843" y="208"/>
                    </a:lnTo>
                    <a:lnTo>
                      <a:pt x="841" y="208"/>
                    </a:lnTo>
                    <a:lnTo>
                      <a:pt x="841" y="208"/>
                    </a:lnTo>
                    <a:lnTo>
                      <a:pt x="841" y="208"/>
                    </a:lnTo>
                    <a:lnTo>
                      <a:pt x="841" y="211"/>
                    </a:lnTo>
                    <a:lnTo>
                      <a:pt x="841" y="211"/>
                    </a:lnTo>
                    <a:lnTo>
                      <a:pt x="841" y="211"/>
                    </a:lnTo>
                    <a:lnTo>
                      <a:pt x="838" y="211"/>
                    </a:lnTo>
                    <a:lnTo>
                      <a:pt x="838" y="211"/>
                    </a:lnTo>
                    <a:lnTo>
                      <a:pt x="838" y="211"/>
                    </a:lnTo>
                    <a:lnTo>
                      <a:pt x="838" y="213"/>
                    </a:lnTo>
                    <a:lnTo>
                      <a:pt x="836" y="213"/>
                    </a:lnTo>
                    <a:lnTo>
                      <a:pt x="836" y="213"/>
                    </a:lnTo>
                    <a:lnTo>
                      <a:pt x="834" y="213"/>
                    </a:lnTo>
                    <a:lnTo>
                      <a:pt x="834" y="213"/>
                    </a:lnTo>
                    <a:lnTo>
                      <a:pt x="834" y="213"/>
                    </a:lnTo>
                    <a:lnTo>
                      <a:pt x="834" y="213"/>
                    </a:lnTo>
                    <a:lnTo>
                      <a:pt x="831" y="213"/>
                    </a:lnTo>
                    <a:lnTo>
                      <a:pt x="831" y="213"/>
                    </a:lnTo>
                    <a:lnTo>
                      <a:pt x="831" y="215"/>
                    </a:lnTo>
                    <a:lnTo>
                      <a:pt x="829" y="215"/>
                    </a:lnTo>
                    <a:lnTo>
                      <a:pt x="829" y="215"/>
                    </a:lnTo>
                    <a:lnTo>
                      <a:pt x="829" y="215"/>
                    </a:lnTo>
                    <a:lnTo>
                      <a:pt x="829" y="215"/>
                    </a:lnTo>
                    <a:lnTo>
                      <a:pt x="826" y="215"/>
                    </a:lnTo>
                    <a:lnTo>
                      <a:pt x="826" y="215"/>
                    </a:lnTo>
                    <a:lnTo>
                      <a:pt x="826" y="215"/>
                    </a:lnTo>
                    <a:lnTo>
                      <a:pt x="826" y="215"/>
                    </a:lnTo>
                    <a:lnTo>
                      <a:pt x="826" y="218"/>
                    </a:lnTo>
                    <a:lnTo>
                      <a:pt x="824" y="218"/>
                    </a:lnTo>
                    <a:lnTo>
                      <a:pt x="824" y="218"/>
                    </a:lnTo>
                    <a:lnTo>
                      <a:pt x="822" y="218"/>
                    </a:lnTo>
                    <a:lnTo>
                      <a:pt x="822" y="218"/>
                    </a:lnTo>
                    <a:lnTo>
                      <a:pt x="822" y="215"/>
                    </a:lnTo>
                    <a:lnTo>
                      <a:pt x="822" y="215"/>
                    </a:lnTo>
                    <a:lnTo>
                      <a:pt x="822" y="215"/>
                    </a:lnTo>
                    <a:lnTo>
                      <a:pt x="822" y="215"/>
                    </a:lnTo>
                    <a:lnTo>
                      <a:pt x="822" y="215"/>
                    </a:lnTo>
                    <a:lnTo>
                      <a:pt x="822" y="213"/>
                    </a:lnTo>
                    <a:lnTo>
                      <a:pt x="822" y="213"/>
                    </a:lnTo>
                    <a:lnTo>
                      <a:pt x="819" y="213"/>
                    </a:lnTo>
                    <a:lnTo>
                      <a:pt x="819" y="213"/>
                    </a:lnTo>
                    <a:lnTo>
                      <a:pt x="819" y="213"/>
                    </a:lnTo>
                    <a:lnTo>
                      <a:pt x="817" y="213"/>
                    </a:lnTo>
                    <a:lnTo>
                      <a:pt x="817" y="213"/>
                    </a:lnTo>
                    <a:lnTo>
                      <a:pt x="815" y="213"/>
                    </a:lnTo>
                    <a:lnTo>
                      <a:pt x="815" y="213"/>
                    </a:lnTo>
                    <a:lnTo>
                      <a:pt x="815" y="213"/>
                    </a:lnTo>
                    <a:lnTo>
                      <a:pt x="812" y="213"/>
                    </a:lnTo>
                    <a:lnTo>
                      <a:pt x="812" y="213"/>
                    </a:lnTo>
                    <a:lnTo>
                      <a:pt x="812" y="213"/>
                    </a:lnTo>
                    <a:lnTo>
                      <a:pt x="810" y="213"/>
                    </a:lnTo>
                    <a:lnTo>
                      <a:pt x="810" y="213"/>
                    </a:lnTo>
                    <a:lnTo>
                      <a:pt x="810" y="215"/>
                    </a:lnTo>
                    <a:lnTo>
                      <a:pt x="808" y="215"/>
                    </a:lnTo>
                    <a:lnTo>
                      <a:pt x="808" y="215"/>
                    </a:lnTo>
                    <a:lnTo>
                      <a:pt x="808" y="215"/>
                    </a:lnTo>
                    <a:lnTo>
                      <a:pt x="808" y="213"/>
                    </a:lnTo>
                    <a:lnTo>
                      <a:pt x="805" y="213"/>
                    </a:lnTo>
                    <a:lnTo>
                      <a:pt x="805" y="213"/>
                    </a:lnTo>
                    <a:lnTo>
                      <a:pt x="805" y="213"/>
                    </a:lnTo>
                    <a:lnTo>
                      <a:pt x="803" y="213"/>
                    </a:lnTo>
                    <a:lnTo>
                      <a:pt x="803" y="213"/>
                    </a:lnTo>
                    <a:lnTo>
                      <a:pt x="803" y="213"/>
                    </a:lnTo>
                    <a:lnTo>
                      <a:pt x="800" y="213"/>
                    </a:lnTo>
                    <a:lnTo>
                      <a:pt x="800" y="213"/>
                    </a:lnTo>
                    <a:lnTo>
                      <a:pt x="800" y="213"/>
                    </a:lnTo>
                    <a:lnTo>
                      <a:pt x="798" y="213"/>
                    </a:lnTo>
                    <a:lnTo>
                      <a:pt x="798" y="213"/>
                    </a:lnTo>
                    <a:lnTo>
                      <a:pt x="798" y="211"/>
                    </a:lnTo>
                    <a:lnTo>
                      <a:pt x="798" y="211"/>
                    </a:lnTo>
                    <a:lnTo>
                      <a:pt x="796" y="211"/>
                    </a:lnTo>
                    <a:lnTo>
                      <a:pt x="796" y="211"/>
                    </a:lnTo>
                    <a:lnTo>
                      <a:pt x="796" y="211"/>
                    </a:lnTo>
                    <a:lnTo>
                      <a:pt x="793" y="211"/>
                    </a:lnTo>
                    <a:lnTo>
                      <a:pt x="793" y="211"/>
                    </a:lnTo>
                    <a:lnTo>
                      <a:pt x="793" y="208"/>
                    </a:lnTo>
                    <a:lnTo>
                      <a:pt x="793" y="208"/>
                    </a:lnTo>
                    <a:lnTo>
                      <a:pt x="791" y="208"/>
                    </a:lnTo>
                    <a:lnTo>
                      <a:pt x="791" y="208"/>
                    </a:lnTo>
                    <a:lnTo>
                      <a:pt x="789" y="208"/>
                    </a:lnTo>
                    <a:lnTo>
                      <a:pt x="789" y="208"/>
                    </a:lnTo>
                    <a:lnTo>
                      <a:pt x="789" y="208"/>
                    </a:lnTo>
                    <a:lnTo>
                      <a:pt x="789" y="208"/>
                    </a:lnTo>
                    <a:lnTo>
                      <a:pt x="786" y="208"/>
                    </a:lnTo>
                    <a:lnTo>
                      <a:pt x="786" y="208"/>
                    </a:lnTo>
                    <a:lnTo>
                      <a:pt x="786" y="208"/>
                    </a:lnTo>
                    <a:lnTo>
                      <a:pt x="786" y="208"/>
                    </a:lnTo>
                    <a:lnTo>
                      <a:pt x="786" y="211"/>
                    </a:lnTo>
                    <a:lnTo>
                      <a:pt x="786" y="211"/>
                    </a:lnTo>
                    <a:lnTo>
                      <a:pt x="786" y="213"/>
                    </a:lnTo>
                    <a:lnTo>
                      <a:pt x="784" y="213"/>
                    </a:lnTo>
                    <a:lnTo>
                      <a:pt x="784" y="213"/>
                    </a:lnTo>
                    <a:lnTo>
                      <a:pt x="784" y="213"/>
                    </a:lnTo>
                    <a:lnTo>
                      <a:pt x="784" y="215"/>
                    </a:lnTo>
                    <a:lnTo>
                      <a:pt x="784" y="215"/>
                    </a:lnTo>
                    <a:lnTo>
                      <a:pt x="784" y="215"/>
                    </a:lnTo>
                    <a:lnTo>
                      <a:pt x="782" y="215"/>
                    </a:lnTo>
                    <a:lnTo>
                      <a:pt x="782" y="218"/>
                    </a:lnTo>
                    <a:lnTo>
                      <a:pt x="782" y="218"/>
                    </a:lnTo>
                    <a:lnTo>
                      <a:pt x="782" y="218"/>
                    </a:lnTo>
                    <a:lnTo>
                      <a:pt x="782" y="220"/>
                    </a:lnTo>
                    <a:lnTo>
                      <a:pt x="782" y="220"/>
                    </a:lnTo>
                    <a:lnTo>
                      <a:pt x="782" y="220"/>
                    </a:lnTo>
                    <a:lnTo>
                      <a:pt x="782" y="223"/>
                    </a:lnTo>
                    <a:lnTo>
                      <a:pt x="782" y="223"/>
                    </a:lnTo>
                    <a:lnTo>
                      <a:pt x="779" y="223"/>
                    </a:lnTo>
                    <a:lnTo>
                      <a:pt x="779" y="225"/>
                    </a:lnTo>
                    <a:lnTo>
                      <a:pt x="779" y="225"/>
                    </a:lnTo>
                    <a:lnTo>
                      <a:pt x="779" y="225"/>
                    </a:lnTo>
                    <a:lnTo>
                      <a:pt x="779" y="225"/>
                    </a:lnTo>
                    <a:lnTo>
                      <a:pt x="779" y="227"/>
                    </a:lnTo>
                    <a:lnTo>
                      <a:pt x="779" y="227"/>
                    </a:lnTo>
                    <a:lnTo>
                      <a:pt x="779" y="227"/>
                    </a:lnTo>
                    <a:lnTo>
                      <a:pt x="779" y="230"/>
                    </a:lnTo>
                    <a:lnTo>
                      <a:pt x="777" y="230"/>
                    </a:lnTo>
                    <a:lnTo>
                      <a:pt x="777" y="230"/>
                    </a:lnTo>
                    <a:lnTo>
                      <a:pt x="777" y="230"/>
                    </a:lnTo>
                    <a:lnTo>
                      <a:pt x="777" y="232"/>
                    </a:lnTo>
                    <a:lnTo>
                      <a:pt x="777" y="232"/>
                    </a:lnTo>
                    <a:lnTo>
                      <a:pt x="774" y="232"/>
                    </a:lnTo>
                    <a:lnTo>
                      <a:pt x="774" y="234"/>
                    </a:lnTo>
                    <a:lnTo>
                      <a:pt x="774" y="234"/>
                    </a:lnTo>
                    <a:lnTo>
                      <a:pt x="774" y="234"/>
                    </a:lnTo>
                    <a:lnTo>
                      <a:pt x="774" y="234"/>
                    </a:lnTo>
                    <a:lnTo>
                      <a:pt x="774" y="237"/>
                    </a:lnTo>
                    <a:lnTo>
                      <a:pt x="774" y="237"/>
                    </a:lnTo>
                    <a:lnTo>
                      <a:pt x="774" y="239"/>
                    </a:lnTo>
                    <a:lnTo>
                      <a:pt x="774" y="239"/>
                    </a:lnTo>
                    <a:lnTo>
                      <a:pt x="774" y="239"/>
                    </a:lnTo>
                    <a:lnTo>
                      <a:pt x="774" y="242"/>
                    </a:lnTo>
                    <a:lnTo>
                      <a:pt x="774" y="242"/>
                    </a:lnTo>
                    <a:lnTo>
                      <a:pt x="772" y="242"/>
                    </a:lnTo>
                    <a:lnTo>
                      <a:pt x="772" y="244"/>
                    </a:lnTo>
                    <a:lnTo>
                      <a:pt x="772" y="244"/>
                    </a:lnTo>
                    <a:lnTo>
                      <a:pt x="772" y="244"/>
                    </a:lnTo>
                    <a:lnTo>
                      <a:pt x="772" y="244"/>
                    </a:lnTo>
                    <a:lnTo>
                      <a:pt x="772" y="244"/>
                    </a:lnTo>
                    <a:lnTo>
                      <a:pt x="772" y="246"/>
                    </a:lnTo>
                    <a:lnTo>
                      <a:pt x="772" y="246"/>
                    </a:lnTo>
                    <a:lnTo>
                      <a:pt x="770" y="246"/>
                    </a:lnTo>
                    <a:lnTo>
                      <a:pt x="770" y="249"/>
                    </a:lnTo>
                    <a:lnTo>
                      <a:pt x="770" y="249"/>
                    </a:lnTo>
                    <a:lnTo>
                      <a:pt x="770" y="251"/>
                    </a:lnTo>
                    <a:lnTo>
                      <a:pt x="772" y="251"/>
                    </a:lnTo>
                    <a:lnTo>
                      <a:pt x="772" y="251"/>
                    </a:lnTo>
                    <a:lnTo>
                      <a:pt x="772" y="251"/>
                    </a:lnTo>
                    <a:lnTo>
                      <a:pt x="772" y="251"/>
                    </a:lnTo>
                    <a:lnTo>
                      <a:pt x="772" y="253"/>
                    </a:lnTo>
                    <a:lnTo>
                      <a:pt x="774" y="253"/>
                    </a:lnTo>
                    <a:lnTo>
                      <a:pt x="774" y="253"/>
                    </a:lnTo>
                    <a:lnTo>
                      <a:pt x="774" y="253"/>
                    </a:lnTo>
                    <a:lnTo>
                      <a:pt x="777" y="253"/>
                    </a:lnTo>
                    <a:lnTo>
                      <a:pt x="777" y="253"/>
                    </a:lnTo>
                    <a:lnTo>
                      <a:pt x="777" y="253"/>
                    </a:lnTo>
                    <a:lnTo>
                      <a:pt x="777" y="253"/>
                    </a:lnTo>
                    <a:lnTo>
                      <a:pt x="777" y="256"/>
                    </a:lnTo>
                    <a:lnTo>
                      <a:pt x="777" y="256"/>
                    </a:lnTo>
                    <a:lnTo>
                      <a:pt x="777" y="256"/>
                    </a:lnTo>
                    <a:lnTo>
                      <a:pt x="777" y="258"/>
                    </a:lnTo>
                    <a:lnTo>
                      <a:pt x="777" y="258"/>
                    </a:lnTo>
                    <a:lnTo>
                      <a:pt x="774" y="258"/>
                    </a:lnTo>
                    <a:lnTo>
                      <a:pt x="774" y="261"/>
                    </a:lnTo>
                    <a:lnTo>
                      <a:pt x="774" y="261"/>
                    </a:lnTo>
                    <a:lnTo>
                      <a:pt x="774" y="261"/>
                    </a:lnTo>
                    <a:lnTo>
                      <a:pt x="774" y="261"/>
                    </a:lnTo>
                    <a:lnTo>
                      <a:pt x="772" y="261"/>
                    </a:lnTo>
                    <a:lnTo>
                      <a:pt x="772" y="261"/>
                    </a:lnTo>
                    <a:lnTo>
                      <a:pt x="772" y="261"/>
                    </a:lnTo>
                    <a:lnTo>
                      <a:pt x="772" y="258"/>
                    </a:lnTo>
                    <a:lnTo>
                      <a:pt x="772" y="258"/>
                    </a:lnTo>
                    <a:lnTo>
                      <a:pt x="770" y="258"/>
                    </a:lnTo>
                    <a:lnTo>
                      <a:pt x="770" y="258"/>
                    </a:lnTo>
                    <a:lnTo>
                      <a:pt x="770" y="258"/>
                    </a:lnTo>
                    <a:lnTo>
                      <a:pt x="767" y="258"/>
                    </a:lnTo>
                    <a:lnTo>
                      <a:pt x="767" y="258"/>
                    </a:lnTo>
                    <a:lnTo>
                      <a:pt x="767" y="258"/>
                    </a:lnTo>
                    <a:lnTo>
                      <a:pt x="767" y="258"/>
                    </a:lnTo>
                    <a:lnTo>
                      <a:pt x="765" y="258"/>
                    </a:lnTo>
                    <a:lnTo>
                      <a:pt x="765" y="261"/>
                    </a:lnTo>
                    <a:lnTo>
                      <a:pt x="765" y="261"/>
                    </a:lnTo>
                    <a:lnTo>
                      <a:pt x="765" y="261"/>
                    </a:lnTo>
                    <a:lnTo>
                      <a:pt x="763" y="261"/>
                    </a:lnTo>
                    <a:lnTo>
                      <a:pt x="763" y="261"/>
                    </a:lnTo>
                    <a:lnTo>
                      <a:pt x="763" y="258"/>
                    </a:lnTo>
                    <a:lnTo>
                      <a:pt x="760" y="258"/>
                    </a:lnTo>
                    <a:lnTo>
                      <a:pt x="760" y="258"/>
                    </a:lnTo>
                    <a:lnTo>
                      <a:pt x="760" y="258"/>
                    </a:lnTo>
                    <a:lnTo>
                      <a:pt x="760" y="258"/>
                    </a:lnTo>
                    <a:lnTo>
                      <a:pt x="760" y="256"/>
                    </a:lnTo>
                    <a:lnTo>
                      <a:pt x="760" y="256"/>
                    </a:lnTo>
                    <a:lnTo>
                      <a:pt x="758" y="256"/>
                    </a:lnTo>
                    <a:lnTo>
                      <a:pt x="758" y="256"/>
                    </a:lnTo>
                    <a:lnTo>
                      <a:pt x="758" y="253"/>
                    </a:lnTo>
                    <a:lnTo>
                      <a:pt x="755" y="253"/>
                    </a:lnTo>
                    <a:lnTo>
                      <a:pt x="755" y="256"/>
                    </a:lnTo>
                    <a:lnTo>
                      <a:pt x="755" y="256"/>
                    </a:lnTo>
                    <a:lnTo>
                      <a:pt x="755" y="256"/>
                    </a:lnTo>
                    <a:lnTo>
                      <a:pt x="755" y="256"/>
                    </a:lnTo>
                    <a:lnTo>
                      <a:pt x="753" y="256"/>
                    </a:lnTo>
                    <a:lnTo>
                      <a:pt x="753" y="256"/>
                    </a:lnTo>
                    <a:lnTo>
                      <a:pt x="753" y="256"/>
                    </a:lnTo>
                    <a:lnTo>
                      <a:pt x="751" y="256"/>
                    </a:lnTo>
                    <a:lnTo>
                      <a:pt x="751" y="256"/>
                    </a:lnTo>
                    <a:lnTo>
                      <a:pt x="751" y="258"/>
                    </a:lnTo>
                    <a:lnTo>
                      <a:pt x="748" y="258"/>
                    </a:lnTo>
                    <a:lnTo>
                      <a:pt x="748" y="258"/>
                    </a:lnTo>
                    <a:lnTo>
                      <a:pt x="748" y="258"/>
                    </a:lnTo>
                    <a:lnTo>
                      <a:pt x="746" y="258"/>
                    </a:lnTo>
                    <a:lnTo>
                      <a:pt x="746" y="258"/>
                    </a:lnTo>
                    <a:lnTo>
                      <a:pt x="746" y="258"/>
                    </a:lnTo>
                    <a:lnTo>
                      <a:pt x="746" y="258"/>
                    </a:lnTo>
                    <a:lnTo>
                      <a:pt x="744" y="258"/>
                    </a:lnTo>
                    <a:lnTo>
                      <a:pt x="744" y="261"/>
                    </a:lnTo>
                    <a:lnTo>
                      <a:pt x="744" y="261"/>
                    </a:lnTo>
                    <a:lnTo>
                      <a:pt x="741" y="261"/>
                    </a:lnTo>
                    <a:lnTo>
                      <a:pt x="741" y="261"/>
                    </a:lnTo>
                    <a:lnTo>
                      <a:pt x="741" y="261"/>
                    </a:lnTo>
                    <a:lnTo>
                      <a:pt x="741" y="261"/>
                    </a:lnTo>
                    <a:lnTo>
                      <a:pt x="739" y="261"/>
                    </a:lnTo>
                    <a:lnTo>
                      <a:pt x="739" y="261"/>
                    </a:lnTo>
                    <a:lnTo>
                      <a:pt x="739" y="261"/>
                    </a:lnTo>
                    <a:lnTo>
                      <a:pt x="739" y="261"/>
                    </a:lnTo>
                    <a:lnTo>
                      <a:pt x="737" y="261"/>
                    </a:lnTo>
                    <a:lnTo>
                      <a:pt x="737" y="261"/>
                    </a:lnTo>
                    <a:lnTo>
                      <a:pt x="737" y="261"/>
                    </a:lnTo>
                    <a:lnTo>
                      <a:pt x="734" y="261"/>
                    </a:lnTo>
                    <a:lnTo>
                      <a:pt x="734" y="261"/>
                    </a:lnTo>
                    <a:lnTo>
                      <a:pt x="734" y="261"/>
                    </a:lnTo>
                    <a:lnTo>
                      <a:pt x="732" y="261"/>
                    </a:lnTo>
                    <a:lnTo>
                      <a:pt x="732" y="261"/>
                    </a:lnTo>
                    <a:lnTo>
                      <a:pt x="732" y="261"/>
                    </a:lnTo>
                    <a:lnTo>
                      <a:pt x="732" y="263"/>
                    </a:lnTo>
                    <a:lnTo>
                      <a:pt x="729" y="263"/>
                    </a:lnTo>
                    <a:lnTo>
                      <a:pt x="729" y="263"/>
                    </a:lnTo>
                    <a:lnTo>
                      <a:pt x="729" y="263"/>
                    </a:lnTo>
                    <a:lnTo>
                      <a:pt x="727" y="263"/>
                    </a:lnTo>
                    <a:lnTo>
                      <a:pt x="727" y="263"/>
                    </a:lnTo>
                    <a:lnTo>
                      <a:pt x="727" y="263"/>
                    </a:lnTo>
                    <a:lnTo>
                      <a:pt x="727" y="263"/>
                    </a:lnTo>
                    <a:lnTo>
                      <a:pt x="727" y="263"/>
                    </a:lnTo>
                    <a:lnTo>
                      <a:pt x="725" y="263"/>
                    </a:lnTo>
                    <a:lnTo>
                      <a:pt x="725" y="263"/>
                    </a:lnTo>
                    <a:lnTo>
                      <a:pt x="722" y="263"/>
                    </a:lnTo>
                    <a:lnTo>
                      <a:pt x="722" y="263"/>
                    </a:lnTo>
                    <a:lnTo>
                      <a:pt x="722" y="263"/>
                    </a:lnTo>
                    <a:lnTo>
                      <a:pt x="722" y="263"/>
                    </a:lnTo>
                    <a:lnTo>
                      <a:pt x="720" y="263"/>
                    </a:lnTo>
                    <a:lnTo>
                      <a:pt x="720" y="265"/>
                    </a:lnTo>
                    <a:lnTo>
                      <a:pt x="720" y="265"/>
                    </a:lnTo>
                    <a:lnTo>
                      <a:pt x="720" y="265"/>
                    </a:lnTo>
                    <a:lnTo>
                      <a:pt x="720" y="265"/>
                    </a:lnTo>
                    <a:lnTo>
                      <a:pt x="720" y="268"/>
                    </a:lnTo>
                    <a:lnTo>
                      <a:pt x="720" y="268"/>
                    </a:lnTo>
                    <a:lnTo>
                      <a:pt x="720" y="268"/>
                    </a:lnTo>
                    <a:lnTo>
                      <a:pt x="720" y="268"/>
                    </a:lnTo>
                    <a:lnTo>
                      <a:pt x="720" y="270"/>
                    </a:lnTo>
                    <a:lnTo>
                      <a:pt x="722" y="270"/>
                    </a:lnTo>
                    <a:lnTo>
                      <a:pt x="722" y="270"/>
                    </a:lnTo>
                    <a:lnTo>
                      <a:pt x="722" y="270"/>
                    </a:lnTo>
                    <a:lnTo>
                      <a:pt x="722" y="268"/>
                    </a:lnTo>
                    <a:lnTo>
                      <a:pt x="725" y="268"/>
                    </a:lnTo>
                    <a:lnTo>
                      <a:pt x="725" y="268"/>
                    </a:lnTo>
                    <a:lnTo>
                      <a:pt x="727" y="268"/>
                    </a:lnTo>
                    <a:lnTo>
                      <a:pt x="727" y="268"/>
                    </a:lnTo>
                    <a:lnTo>
                      <a:pt x="727" y="268"/>
                    </a:lnTo>
                    <a:lnTo>
                      <a:pt x="727" y="270"/>
                    </a:lnTo>
                    <a:lnTo>
                      <a:pt x="729" y="270"/>
                    </a:lnTo>
                    <a:lnTo>
                      <a:pt x="729" y="270"/>
                    </a:lnTo>
                    <a:lnTo>
                      <a:pt x="729" y="270"/>
                    </a:lnTo>
                    <a:lnTo>
                      <a:pt x="732" y="270"/>
                    </a:lnTo>
                    <a:lnTo>
                      <a:pt x="732" y="270"/>
                    </a:lnTo>
                    <a:lnTo>
                      <a:pt x="732" y="272"/>
                    </a:lnTo>
                    <a:lnTo>
                      <a:pt x="732" y="272"/>
                    </a:lnTo>
                    <a:lnTo>
                      <a:pt x="729" y="272"/>
                    </a:lnTo>
                    <a:lnTo>
                      <a:pt x="729" y="272"/>
                    </a:lnTo>
                    <a:lnTo>
                      <a:pt x="729" y="272"/>
                    </a:lnTo>
                    <a:lnTo>
                      <a:pt x="729" y="275"/>
                    </a:lnTo>
                    <a:lnTo>
                      <a:pt x="729" y="275"/>
                    </a:lnTo>
                    <a:lnTo>
                      <a:pt x="729" y="275"/>
                    </a:lnTo>
                    <a:lnTo>
                      <a:pt x="729" y="275"/>
                    </a:lnTo>
                    <a:lnTo>
                      <a:pt x="729" y="275"/>
                    </a:lnTo>
                    <a:lnTo>
                      <a:pt x="729" y="277"/>
                    </a:lnTo>
                    <a:lnTo>
                      <a:pt x="727" y="277"/>
                    </a:lnTo>
                    <a:lnTo>
                      <a:pt x="727" y="277"/>
                    </a:lnTo>
                    <a:lnTo>
                      <a:pt x="729" y="277"/>
                    </a:lnTo>
                    <a:lnTo>
                      <a:pt x="729" y="279"/>
                    </a:lnTo>
                    <a:lnTo>
                      <a:pt x="729" y="279"/>
                    </a:lnTo>
                    <a:lnTo>
                      <a:pt x="729" y="282"/>
                    </a:lnTo>
                    <a:lnTo>
                      <a:pt x="729" y="282"/>
                    </a:lnTo>
                    <a:lnTo>
                      <a:pt x="729" y="282"/>
                    </a:lnTo>
                    <a:lnTo>
                      <a:pt x="729" y="284"/>
                    </a:lnTo>
                    <a:lnTo>
                      <a:pt x="729" y="284"/>
                    </a:lnTo>
                    <a:lnTo>
                      <a:pt x="729" y="284"/>
                    </a:lnTo>
                    <a:lnTo>
                      <a:pt x="729" y="287"/>
                    </a:lnTo>
                    <a:lnTo>
                      <a:pt x="729" y="287"/>
                    </a:lnTo>
                    <a:lnTo>
                      <a:pt x="732" y="287"/>
                    </a:lnTo>
                    <a:lnTo>
                      <a:pt x="732" y="289"/>
                    </a:lnTo>
                    <a:lnTo>
                      <a:pt x="732" y="289"/>
                    </a:lnTo>
                    <a:lnTo>
                      <a:pt x="732" y="291"/>
                    </a:lnTo>
                    <a:lnTo>
                      <a:pt x="732" y="291"/>
                    </a:lnTo>
                    <a:lnTo>
                      <a:pt x="732" y="291"/>
                    </a:lnTo>
                    <a:lnTo>
                      <a:pt x="732" y="294"/>
                    </a:lnTo>
                    <a:lnTo>
                      <a:pt x="732" y="294"/>
                    </a:lnTo>
                    <a:lnTo>
                      <a:pt x="732" y="294"/>
                    </a:lnTo>
                    <a:lnTo>
                      <a:pt x="732" y="294"/>
                    </a:lnTo>
                    <a:lnTo>
                      <a:pt x="734" y="294"/>
                    </a:lnTo>
                    <a:lnTo>
                      <a:pt x="734" y="296"/>
                    </a:lnTo>
                    <a:lnTo>
                      <a:pt x="734" y="296"/>
                    </a:lnTo>
                    <a:lnTo>
                      <a:pt x="734" y="296"/>
                    </a:lnTo>
                    <a:lnTo>
                      <a:pt x="734" y="298"/>
                    </a:lnTo>
                    <a:lnTo>
                      <a:pt x="734" y="298"/>
                    </a:lnTo>
                    <a:lnTo>
                      <a:pt x="734" y="298"/>
                    </a:lnTo>
                    <a:lnTo>
                      <a:pt x="734" y="301"/>
                    </a:lnTo>
                    <a:lnTo>
                      <a:pt x="737" y="301"/>
                    </a:lnTo>
                    <a:lnTo>
                      <a:pt x="737" y="301"/>
                    </a:lnTo>
                    <a:lnTo>
                      <a:pt x="737" y="303"/>
                    </a:lnTo>
                    <a:lnTo>
                      <a:pt x="737" y="303"/>
                    </a:lnTo>
                    <a:lnTo>
                      <a:pt x="737" y="303"/>
                    </a:lnTo>
                    <a:lnTo>
                      <a:pt x="737" y="303"/>
                    </a:lnTo>
                    <a:lnTo>
                      <a:pt x="737" y="303"/>
                    </a:lnTo>
                    <a:lnTo>
                      <a:pt x="737" y="306"/>
                    </a:lnTo>
                    <a:lnTo>
                      <a:pt x="737" y="306"/>
                    </a:lnTo>
                    <a:lnTo>
                      <a:pt x="734" y="306"/>
                    </a:lnTo>
                    <a:lnTo>
                      <a:pt x="734" y="308"/>
                    </a:lnTo>
                    <a:lnTo>
                      <a:pt x="737" y="308"/>
                    </a:lnTo>
                    <a:lnTo>
                      <a:pt x="737" y="308"/>
                    </a:lnTo>
                    <a:lnTo>
                      <a:pt x="737" y="308"/>
                    </a:lnTo>
                    <a:lnTo>
                      <a:pt x="739" y="308"/>
                    </a:lnTo>
                    <a:lnTo>
                      <a:pt x="739" y="310"/>
                    </a:lnTo>
                    <a:lnTo>
                      <a:pt x="739" y="310"/>
                    </a:lnTo>
                    <a:lnTo>
                      <a:pt x="737" y="310"/>
                    </a:lnTo>
                    <a:lnTo>
                      <a:pt x="737" y="313"/>
                    </a:lnTo>
                    <a:lnTo>
                      <a:pt x="737" y="313"/>
                    </a:lnTo>
                    <a:lnTo>
                      <a:pt x="734" y="313"/>
                    </a:lnTo>
                    <a:lnTo>
                      <a:pt x="734" y="313"/>
                    </a:lnTo>
                    <a:lnTo>
                      <a:pt x="734" y="313"/>
                    </a:lnTo>
                    <a:lnTo>
                      <a:pt x="732" y="313"/>
                    </a:lnTo>
                    <a:lnTo>
                      <a:pt x="732" y="313"/>
                    </a:lnTo>
                    <a:lnTo>
                      <a:pt x="732" y="313"/>
                    </a:lnTo>
                    <a:lnTo>
                      <a:pt x="732" y="313"/>
                    </a:lnTo>
                    <a:lnTo>
                      <a:pt x="729" y="313"/>
                    </a:lnTo>
                    <a:lnTo>
                      <a:pt x="729" y="313"/>
                    </a:lnTo>
                    <a:lnTo>
                      <a:pt x="729" y="313"/>
                    </a:lnTo>
                    <a:lnTo>
                      <a:pt x="729" y="315"/>
                    </a:lnTo>
                    <a:lnTo>
                      <a:pt x="729" y="315"/>
                    </a:lnTo>
                    <a:lnTo>
                      <a:pt x="729" y="315"/>
                    </a:lnTo>
                    <a:lnTo>
                      <a:pt x="732" y="315"/>
                    </a:lnTo>
                    <a:lnTo>
                      <a:pt x="732" y="315"/>
                    </a:lnTo>
                    <a:lnTo>
                      <a:pt x="732" y="317"/>
                    </a:lnTo>
                    <a:lnTo>
                      <a:pt x="732" y="317"/>
                    </a:lnTo>
                    <a:lnTo>
                      <a:pt x="734" y="317"/>
                    </a:lnTo>
                    <a:lnTo>
                      <a:pt x="734" y="317"/>
                    </a:lnTo>
                    <a:lnTo>
                      <a:pt x="732" y="317"/>
                    </a:lnTo>
                    <a:lnTo>
                      <a:pt x="732" y="317"/>
                    </a:lnTo>
                    <a:lnTo>
                      <a:pt x="732" y="317"/>
                    </a:lnTo>
                    <a:lnTo>
                      <a:pt x="732" y="320"/>
                    </a:lnTo>
                    <a:lnTo>
                      <a:pt x="729" y="320"/>
                    </a:lnTo>
                    <a:lnTo>
                      <a:pt x="729" y="320"/>
                    </a:lnTo>
                    <a:lnTo>
                      <a:pt x="727" y="320"/>
                    </a:lnTo>
                    <a:lnTo>
                      <a:pt x="727" y="320"/>
                    </a:lnTo>
                    <a:lnTo>
                      <a:pt x="727" y="320"/>
                    </a:lnTo>
                    <a:lnTo>
                      <a:pt x="727" y="320"/>
                    </a:lnTo>
                    <a:lnTo>
                      <a:pt x="727" y="322"/>
                    </a:lnTo>
                    <a:lnTo>
                      <a:pt x="725" y="322"/>
                    </a:lnTo>
                    <a:lnTo>
                      <a:pt x="725" y="322"/>
                    </a:lnTo>
                    <a:lnTo>
                      <a:pt x="725" y="325"/>
                    </a:lnTo>
                    <a:lnTo>
                      <a:pt x="725" y="325"/>
                    </a:lnTo>
                    <a:lnTo>
                      <a:pt x="725" y="325"/>
                    </a:lnTo>
                    <a:lnTo>
                      <a:pt x="725" y="325"/>
                    </a:lnTo>
                    <a:lnTo>
                      <a:pt x="725" y="325"/>
                    </a:lnTo>
                    <a:lnTo>
                      <a:pt x="725" y="327"/>
                    </a:lnTo>
                    <a:lnTo>
                      <a:pt x="727" y="327"/>
                    </a:lnTo>
                    <a:lnTo>
                      <a:pt x="727" y="327"/>
                    </a:lnTo>
                    <a:lnTo>
                      <a:pt x="725" y="327"/>
                    </a:lnTo>
                    <a:lnTo>
                      <a:pt x="725" y="329"/>
                    </a:lnTo>
                    <a:lnTo>
                      <a:pt x="725" y="329"/>
                    </a:lnTo>
                    <a:lnTo>
                      <a:pt x="725" y="332"/>
                    </a:lnTo>
                    <a:lnTo>
                      <a:pt x="727" y="332"/>
                    </a:lnTo>
                    <a:lnTo>
                      <a:pt x="727" y="332"/>
                    </a:lnTo>
                    <a:lnTo>
                      <a:pt x="727" y="334"/>
                    </a:lnTo>
                    <a:lnTo>
                      <a:pt x="727" y="334"/>
                    </a:lnTo>
                    <a:lnTo>
                      <a:pt x="727" y="334"/>
                    </a:lnTo>
                    <a:lnTo>
                      <a:pt x="727" y="334"/>
                    </a:lnTo>
                    <a:lnTo>
                      <a:pt x="727" y="334"/>
                    </a:lnTo>
                    <a:lnTo>
                      <a:pt x="725" y="334"/>
                    </a:lnTo>
                    <a:lnTo>
                      <a:pt x="725" y="334"/>
                    </a:lnTo>
                    <a:lnTo>
                      <a:pt x="722" y="334"/>
                    </a:lnTo>
                    <a:lnTo>
                      <a:pt x="722" y="334"/>
                    </a:lnTo>
                    <a:lnTo>
                      <a:pt x="722" y="334"/>
                    </a:lnTo>
                    <a:lnTo>
                      <a:pt x="722" y="334"/>
                    </a:lnTo>
                    <a:lnTo>
                      <a:pt x="722" y="332"/>
                    </a:lnTo>
                    <a:lnTo>
                      <a:pt x="722" y="332"/>
                    </a:lnTo>
                    <a:lnTo>
                      <a:pt x="720" y="332"/>
                    </a:lnTo>
                    <a:lnTo>
                      <a:pt x="720" y="332"/>
                    </a:lnTo>
                    <a:lnTo>
                      <a:pt x="720" y="332"/>
                    </a:lnTo>
                    <a:lnTo>
                      <a:pt x="720" y="329"/>
                    </a:lnTo>
                    <a:lnTo>
                      <a:pt x="720" y="329"/>
                    </a:lnTo>
                    <a:lnTo>
                      <a:pt x="718" y="329"/>
                    </a:lnTo>
                    <a:lnTo>
                      <a:pt x="718" y="329"/>
                    </a:lnTo>
                    <a:lnTo>
                      <a:pt x="718" y="329"/>
                    </a:lnTo>
                    <a:lnTo>
                      <a:pt x="715" y="329"/>
                    </a:lnTo>
                    <a:lnTo>
                      <a:pt x="715" y="329"/>
                    </a:lnTo>
                    <a:lnTo>
                      <a:pt x="715" y="329"/>
                    </a:lnTo>
                    <a:lnTo>
                      <a:pt x="713" y="329"/>
                    </a:lnTo>
                    <a:lnTo>
                      <a:pt x="713" y="329"/>
                    </a:lnTo>
                    <a:lnTo>
                      <a:pt x="713" y="329"/>
                    </a:lnTo>
                    <a:lnTo>
                      <a:pt x="711" y="329"/>
                    </a:lnTo>
                    <a:lnTo>
                      <a:pt x="711" y="329"/>
                    </a:lnTo>
                    <a:lnTo>
                      <a:pt x="711" y="327"/>
                    </a:lnTo>
                    <a:lnTo>
                      <a:pt x="708" y="327"/>
                    </a:lnTo>
                    <a:lnTo>
                      <a:pt x="708" y="327"/>
                    </a:lnTo>
                    <a:lnTo>
                      <a:pt x="708" y="327"/>
                    </a:lnTo>
                    <a:lnTo>
                      <a:pt x="708" y="327"/>
                    </a:lnTo>
                    <a:lnTo>
                      <a:pt x="708" y="325"/>
                    </a:lnTo>
                    <a:lnTo>
                      <a:pt x="706" y="325"/>
                    </a:lnTo>
                    <a:lnTo>
                      <a:pt x="706" y="325"/>
                    </a:lnTo>
                    <a:lnTo>
                      <a:pt x="706" y="325"/>
                    </a:lnTo>
                    <a:lnTo>
                      <a:pt x="706" y="325"/>
                    </a:lnTo>
                    <a:lnTo>
                      <a:pt x="706" y="325"/>
                    </a:lnTo>
                    <a:lnTo>
                      <a:pt x="703" y="325"/>
                    </a:lnTo>
                    <a:lnTo>
                      <a:pt x="703" y="322"/>
                    </a:lnTo>
                    <a:lnTo>
                      <a:pt x="703" y="322"/>
                    </a:lnTo>
                    <a:lnTo>
                      <a:pt x="703" y="322"/>
                    </a:lnTo>
                    <a:lnTo>
                      <a:pt x="703" y="320"/>
                    </a:lnTo>
                    <a:lnTo>
                      <a:pt x="701" y="320"/>
                    </a:lnTo>
                    <a:lnTo>
                      <a:pt x="701" y="322"/>
                    </a:lnTo>
                    <a:lnTo>
                      <a:pt x="701" y="322"/>
                    </a:lnTo>
                    <a:lnTo>
                      <a:pt x="701" y="322"/>
                    </a:lnTo>
                    <a:lnTo>
                      <a:pt x="701" y="320"/>
                    </a:lnTo>
                    <a:lnTo>
                      <a:pt x="699" y="320"/>
                    </a:lnTo>
                    <a:lnTo>
                      <a:pt x="699" y="320"/>
                    </a:lnTo>
                    <a:lnTo>
                      <a:pt x="699" y="320"/>
                    </a:lnTo>
                    <a:lnTo>
                      <a:pt x="696" y="320"/>
                    </a:lnTo>
                    <a:lnTo>
                      <a:pt x="696" y="320"/>
                    </a:lnTo>
                    <a:lnTo>
                      <a:pt x="694" y="320"/>
                    </a:lnTo>
                    <a:lnTo>
                      <a:pt x="694" y="320"/>
                    </a:lnTo>
                    <a:lnTo>
                      <a:pt x="694" y="320"/>
                    </a:lnTo>
                    <a:lnTo>
                      <a:pt x="694" y="320"/>
                    </a:lnTo>
                    <a:lnTo>
                      <a:pt x="692" y="320"/>
                    </a:lnTo>
                    <a:lnTo>
                      <a:pt x="692" y="320"/>
                    </a:lnTo>
                    <a:lnTo>
                      <a:pt x="692" y="317"/>
                    </a:lnTo>
                    <a:lnTo>
                      <a:pt x="692" y="317"/>
                    </a:lnTo>
                    <a:lnTo>
                      <a:pt x="689" y="317"/>
                    </a:lnTo>
                    <a:lnTo>
                      <a:pt x="689" y="317"/>
                    </a:lnTo>
                    <a:lnTo>
                      <a:pt x="689" y="317"/>
                    </a:lnTo>
                    <a:lnTo>
                      <a:pt x="687" y="317"/>
                    </a:lnTo>
                    <a:lnTo>
                      <a:pt x="687" y="317"/>
                    </a:lnTo>
                    <a:lnTo>
                      <a:pt x="687" y="317"/>
                    </a:lnTo>
                    <a:lnTo>
                      <a:pt x="687" y="317"/>
                    </a:lnTo>
                    <a:lnTo>
                      <a:pt x="684" y="317"/>
                    </a:lnTo>
                    <a:lnTo>
                      <a:pt x="684" y="317"/>
                    </a:lnTo>
                    <a:lnTo>
                      <a:pt x="682" y="317"/>
                    </a:lnTo>
                    <a:lnTo>
                      <a:pt x="682" y="317"/>
                    </a:lnTo>
                    <a:lnTo>
                      <a:pt x="682" y="317"/>
                    </a:lnTo>
                    <a:lnTo>
                      <a:pt x="680" y="317"/>
                    </a:lnTo>
                    <a:lnTo>
                      <a:pt x="680" y="317"/>
                    </a:lnTo>
                    <a:lnTo>
                      <a:pt x="680" y="320"/>
                    </a:lnTo>
                    <a:lnTo>
                      <a:pt x="680" y="320"/>
                    </a:lnTo>
                    <a:lnTo>
                      <a:pt x="680" y="317"/>
                    </a:lnTo>
                    <a:lnTo>
                      <a:pt x="677" y="317"/>
                    </a:lnTo>
                    <a:lnTo>
                      <a:pt x="677" y="317"/>
                    </a:lnTo>
                    <a:lnTo>
                      <a:pt x="675" y="317"/>
                    </a:lnTo>
                    <a:lnTo>
                      <a:pt x="675" y="317"/>
                    </a:lnTo>
                    <a:lnTo>
                      <a:pt x="675" y="317"/>
                    </a:lnTo>
                    <a:lnTo>
                      <a:pt x="673" y="317"/>
                    </a:lnTo>
                    <a:lnTo>
                      <a:pt x="673" y="317"/>
                    </a:lnTo>
                    <a:lnTo>
                      <a:pt x="673" y="317"/>
                    </a:lnTo>
                    <a:lnTo>
                      <a:pt x="673" y="317"/>
                    </a:lnTo>
                    <a:lnTo>
                      <a:pt x="670" y="317"/>
                    </a:lnTo>
                    <a:lnTo>
                      <a:pt x="670" y="317"/>
                    </a:lnTo>
                    <a:lnTo>
                      <a:pt x="668" y="317"/>
                    </a:lnTo>
                    <a:lnTo>
                      <a:pt x="668" y="315"/>
                    </a:lnTo>
                    <a:lnTo>
                      <a:pt x="668" y="315"/>
                    </a:lnTo>
                    <a:lnTo>
                      <a:pt x="668" y="315"/>
                    </a:lnTo>
                    <a:lnTo>
                      <a:pt x="668" y="317"/>
                    </a:lnTo>
                    <a:lnTo>
                      <a:pt x="666" y="317"/>
                    </a:lnTo>
                    <a:lnTo>
                      <a:pt x="666" y="317"/>
                    </a:lnTo>
                    <a:lnTo>
                      <a:pt x="666" y="317"/>
                    </a:lnTo>
                    <a:lnTo>
                      <a:pt x="663" y="317"/>
                    </a:lnTo>
                    <a:lnTo>
                      <a:pt x="663" y="317"/>
                    </a:lnTo>
                    <a:lnTo>
                      <a:pt x="661" y="317"/>
                    </a:lnTo>
                    <a:lnTo>
                      <a:pt x="661" y="317"/>
                    </a:lnTo>
                    <a:lnTo>
                      <a:pt x="661" y="315"/>
                    </a:lnTo>
                    <a:lnTo>
                      <a:pt x="661" y="315"/>
                    </a:lnTo>
                    <a:lnTo>
                      <a:pt x="658" y="315"/>
                    </a:lnTo>
                    <a:lnTo>
                      <a:pt x="658" y="315"/>
                    </a:lnTo>
                    <a:lnTo>
                      <a:pt x="658" y="315"/>
                    </a:lnTo>
                    <a:lnTo>
                      <a:pt x="658" y="315"/>
                    </a:lnTo>
                    <a:lnTo>
                      <a:pt x="658" y="315"/>
                    </a:lnTo>
                    <a:lnTo>
                      <a:pt x="656" y="315"/>
                    </a:lnTo>
                    <a:lnTo>
                      <a:pt x="656" y="315"/>
                    </a:lnTo>
                    <a:lnTo>
                      <a:pt x="656" y="315"/>
                    </a:lnTo>
                    <a:lnTo>
                      <a:pt x="654" y="315"/>
                    </a:lnTo>
                    <a:lnTo>
                      <a:pt x="654" y="315"/>
                    </a:lnTo>
                    <a:lnTo>
                      <a:pt x="654" y="315"/>
                    </a:lnTo>
                    <a:lnTo>
                      <a:pt x="654" y="315"/>
                    </a:lnTo>
                    <a:lnTo>
                      <a:pt x="651" y="315"/>
                    </a:lnTo>
                    <a:lnTo>
                      <a:pt x="651" y="315"/>
                    </a:lnTo>
                    <a:lnTo>
                      <a:pt x="651" y="317"/>
                    </a:lnTo>
                    <a:lnTo>
                      <a:pt x="649" y="317"/>
                    </a:lnTo>
                    <a:lnTo>
                      <a:pt x="649" y="317"/>
                    </a:lnTo>
                    <a:lnTo>
                      <a:pt x="649" y="317"/>
                    </a:lnTo>
                    <a:lnTo>
                      <a:pt x="647" y="317"/>
                    </a:lnTo>
                    <a:lnTo>
                      <a:pt x="647" y="317"/>
                    </a:lnTo>
                    <a:lnTo>
                      <a:pt x="647" y="317"/>
                    </a:lnTo>
                    <a:lnTo>
                      <a:pt x="647" y="317"/>
                    </a:lnTo>
                    <a:lnTo>
                      <a:pt x="644" y="317"/>
                    </a:lnTo>
                    <a:lnTo>
                      <a:pt x="644" y="317"/>
                    </a:lnTo>
                    <a:lnTo>
                      <a:pt x="642" y="317"/>
                    </a:lnTo>
                    <a:lnTo>
                      <a:pt x="642" y="317"/>
                    </a:lnTo>
                    <a:lnTo>
                      <a:pt x="642" y="317"/>
                    </a:lnTo>
                    <a:lnTo>
                      <a:pt x="642" y="317"/>
                    </a:lnTo>
                    <a:lnTo>
                      <a:pt x="640" y="317"/>
                    </a:lnTo>
                    <a:lnTo>
                      <a:pt x="640" y="317"/>
                    </a:lnTo>
                    <a:lnTo>
                      <a:pt x="640" y="317"/>
                    </a:lnTo>
                    <a:lnTo>
                      <a:pt x="637" y="317"/>
                    </a:lnTo>
                    <a:lnTo>
                      <a:pt x="637" y="317"/>
                    </a:lnTo>
                    <a:lnTo>
                      <a:pt x="635" y="317"/>
                    </a:lnTo>
                    <a:lnTo>
                      <a:pt x="635" y="317"/>
                    </a:lnTo>
                    <a:lnTo>
                      <a:pt x="635" y="317"/>
                    </a:lnTo>
                    <a:lnTo>
                      <a:pt x="635" y="315"/>
                    </a:lnTo>
                    <a:lnTo>
                      <a:pt x="632" y="315"/>
                    </a:lnTo>
                    <a:lnTo>
                      <a:pt x="632" y="315"/>
                    </a:lnTo>
                    <a:lnTo>
                      <a:pt x="632" y="315"/>
                    </a:lnTo>
                    <a:lnTo>
                      <a:pt x="632" y="317"/>
                    </a:lnTo>
                    <a:lnTo>
                      <a:pt x="630" y="317"/>
                    </a:lnTo>
                    <a:lnTo>
                      <a:pt x="630" y="317"/>
                    </a:lnTo>
                    <a:lnTo>
                      <a:pt x="630" y="320"/>
                    </a:lnTo>
                    <a:lnTo>
                      <a:pt x="630" y="320"/>
                    </a:lnTo>
                    <a:lnTo>
                      <a:pt x="630" y="320"/>
                    </a:lnTo>
                    <a:lnTo>
                      <a:pt x="628" y="320"/>
                    </a:lnTo>
                    <a:lnTo>
                      <a:pt x="628" y="320"/>
                    </a:lnTo>
                    <a:lnTo>
                      <a:pt x="628" y="320"/>
                    </a:lnTo>
                    <a:lnTo>
                      <a:pt x="628" y="320"/>
                    </a:lnTo>
                    <a:lnTo>
                      <a:pt x="625" y="320"/>
                    </a:lnTo>
                    <a:lnTo>
                      <a:pt x="625" y="320"/>
                    </a:lnTo>
                    <a:lnTo>
                      <a:pt x="625" y="320"/>
                    </a:lnTo>
                    <a:lnTo>
                      <a:pt x="623" y="320"/>
                    </a:lnTo>
                    <a:lnTo>
                      <a:pt x="623" y="320"/>
                    </a:lnTo>
                    <a:lnTo>
                      <a:pt x="621" y="320"/>
                    </a:lnTo>
                    <a:lnTo>
                      <a:pt x="621" y="320"/>
                    </a:lnTo>
                    <a:lnTo>
                      <a:pt x="621" y="317"/>
                    </a:lnTo>
                    <a:lnTo>
                      <a:pt x="621" y="317"/>
                    </a:lnTo>
                    <a:lnTo>
                      <a:pt x="621" y="320"/>
                    </a:lnTo>
                    <a:lnTo>
                      <a:pt x="618" y="320"/>
                    </a:lnTo>
                    <a:lnTo>
                      <a:pt x="618" y="320"/>
                    </a:lnTo>
                    <a:lnTo>
                      <a:pt x="616" y="320"/>
                    </a:lnTo>
                    <a:lnTo>
                      <a:pt x="616" y="317"/>
                    </a:lnTo>
                    <a:lnTo>
                      <a:pt x="616" y="317"/>
                    </a:lnTo>
                    <a:lnTo>
                      <a:pt x="616" y="317"/>
                    </a:lnTo>
                    <a:lnTo>
                      <a:pt x="616" y="317"/>
                    </a:lnTo>
                    <a:lnTo>
                      <a:pt x="613" y="317"/>
                    </a:lnTo>
                    <a:lnTo>
                      <a:pt x="613" y="317"/>
                    </a:lnTo>
                    <a:lnTo>
                      <a:pt x="613" y="315"/>
                    </a:lnTo>
                    <a:lnTo>
                      <a:pt x="613" y="315"/>
                    </a:lnTo>
                    <a:lnTo>
                      <a:pt x="611" y="315"/>
                    </a:lnTo>
                    <a:lnTo>
                      <a:pt x="611" y="315"/>
                    </a:lnTo>
                    <a:lnTo>
                      <a:pt x="611" y="315"/>
                    </a:lnTo>
                    <a:lnTo>
                      <a:pt x="609" y="315"/>
                    </a:lnTo>
                    <a:lnTo>
                      <a:pt x="609" y="315"/>
                    </a:lnTo>
                    <a:lnTo>
                      <a:pt x="609" y="315"/>
                    </a:lnTo>
                    <a:lnTo>
                      <a:pt x="606" y="315"/>
                    </a:lnTo>
                    <a:lnTo>
                      <a:pt x="606" y="313"/>
                    </a:lnTo>
                    <a:lnTo>
                      <a:pt x="606" y="313"/>
                    </a:lnTo>
                    <a:lnTo>
                      <a:pt x="606" y="313"/>
                    </a:lnTo>
                    <a:lnTo>
                      <a:pt x="606" y="313"/>
                    </a:lnTo>
                    <a:lnTo>
                      <a:pt x="606" y="313"/>
                    </a:lnTo>
                    <a:lnTo>
                      <a:pt x="604" y="313"/>
                    </a:lnTo>
                    <a:lnTo>
                      <a:pt x="604" y="310"/>
                    </a:lnTo>
                    <a:lnTo>
                      <a:pt x="604" y="310"/>
                    </a:lnTo>
                    <a:lnTo>
                      <a:pt x="602" y="310"/>
                    </a:lnTo>
                    <a:lnTo>
                      <a:pt x="602" y="310"/>
                    </a:lnTo>
                    <a:lnTo>
                      <a:pt x="602" y="310"/>
                    </a:lnTo>
                    <a:lnTo>
                      <a:pt x="602" y="310"/>
                    </a:lnTo>
                    <a:lnTo>
                      <a:pt x="599" y="310"/>
                    </a:lnTo>
                    <a:lnTo>
                      <a:pt x="599" y="310"/>
                    </a:lnTo>
                    <a:lnTo>
                      <a:pt x="599" y="310"/>
                    </a:lnTo>
                    <a:lnTo>
                      <a:pt x="599" y="308"/>
                    </a:lnTo>
                    <a:lnTo>
                      <a:pt x="597" y="308"/>
                    </a:lnTo>
                    <a:lnTo>
                      <a:pt x="597" y="308"/>
                    </a:lnTo>
                    <a:lnTo>
                      <a:pt x="595" y="308"/>
                    </a:lnTo>
                    <a:lnTo>
                      <a:pt x="595" y="310"/>
                    </a:lnTo>
                    <a:lnTo>
                      <a:pt x="595" y="310"/>
                    </a:lnTo>
                    <a:lnTo>
                      <a:pt x="595" y="310"/>
                    </a:lnTo>
                    <a:lnTo>
                      <a:pt x="595" y="310"/>
                    </a:lnTo>
                    <a:lnTo>
                      <a:pt x="592" y="310"/>
                    </a:lnTo>
                    <a:lnTo>
                      <a:pt x="592" y="310"/>
                    </a:lnTo>
                    <a:lnTo>
                      <a:pt x="592" y="310"/>
                    </a:lnTo>
                    <a:lnTo>
                      <a:pt x="590" y="310"/>
                    </a:lnTo>
                    <a:lnTo>
                      <a:pt x="590" y="313"/>
                    </a:lnTo>
                    <a:lnTo>
                      <a:pt x="590" y="313"/>
                    </a:lnTo>
                    <a:lnTo>
                      <a:pt x="590" y="313"/>
                    </a:lnTo>
                    <a:lnTo>
                      <a:pt x="587" y="313"/>
                    </a:lnTo>
                    <a:lnTo>
                      <a:pt x="587" y="313"/>
                    </a:lnTo>
                    <a:lnTo>
                      <a:pt x="587" y="313"/>
                    </a:lnTo>
                    <a:lnTo>
                      <a:pt x="587" y="313"/>
                    </a:lnTo>
                    <a:lnTo>
                      <a:pt x="587" y="313"/>
                    </a:lnTo>
                    <a:lnTo>
                      <a:pt x="585" y="313"/>
                    </a:lnTo>
                    <a:lnTo>
                      <a:pt x="585" y="313"/>
                    </a:lnTo>
                    <a:lnTo>
                      <a:pt x="585" y="313"/>
                    </a:lnTo>
                    <a:lnTo>
                      <a:pt x="585" y="313"/>
                    </a:lnTo>
                    <a:lnTo>
                      <a:pt x="583" y="313"/>
                    </a:lnTo>
                    <a:lnTo>
                      <a:pt x="583" y="315"/>
                    </a:lnTo>
                    <a:lnTo>
                      <a:pt x="583" y="315"/>
                    </a:lnTo>
                    <a:lnTo>
                      <a:pt x="583" y="315"/>
                    </a:lnTo>
                    <a:lnTo>
                      <a:pt x="580" y="315"/>
                    </a:lnTo>
                    <a:lnTo>
                      <a:pt x="580" y="317"/>
                    </a:lnTo>
                    <a:lnTo>
                      <a:pt x="580" y="317"/>
                    </a:lnTo>
                    <a:lnTo>
                      <a:pt x="580" y="320"/>
                    </a:lnTo>
                    <a:lnTo>
                      <a:pt x="580" y="320"/>
                    </a:lnTo>
                    <a:lnTo>
                      <a:pt x="580" y="322"/>
                    </a:lnTo>
                    <a:lnTo>
                      <a:pt x="580" y="322"/>
                    </a:lnTo>
                    <a:lnTo>
                      <a:pt x="580" y="322"/>
                    </a:lnTo>
                    <a:lnTo>
                      <a:pt x="580" y="325"/>
                    </a:lnTo>
                    <a:lnTo>
                      <a:pt x="580" y="325"/>
                    </a:lnTo>
                    <a:lnTo>
                      <a:pt x="580" y="325"/>
                    </a:lnTo>
                    <a:lnTo>
                      <a:pt x="580" y="325"/>
                    </a:lnTo>
                    <a:lnTo>
                      <a:pt x="580" y="327"/>
                    </a:lnTo>
                    <a:lnTo>
                      <a:pt x="580" y="327"/>
                    </a:lnTo>
                    <a:lnTo>
                      <a:pt x="580" y="327"/>
                    </a:lnTo>
                    <a:lnTo>
                      <a:pt x="580" y="329"/>
                    </a:lnTo>
                    <a:lnTo>
                      <a:pt x="580" y="329"/>
                    </a:lnTo>
                    <a:lnTo>
                      <a:pt x="580" y="329"/>
                    </a:lnTo>
                    <a:lnTo>
                      <a:pt x="580" y="329"/>
                    </a:lnTo>
                    <a:lnTo>
                      <a:pt x="580" y="329"/>
                    </a:lnTo>
                    <a:lnTo>
                      <a:pt x="578" y="329"/>
                    </a:lnTo>
                    <a:lnTo>
                      <a:pt x="578" y="329"/>
                    </a:lnTo>
                    <a:lnTo>
                      <a:pt x="578" y="329"/>
                    </a:lnTo>
                    <a:lnTo>
                      <a:pt x="576" y="329"/>
                    </a:lnTo>
                    <a:lnTo>
                      <a:pt x="576" y="327"/>
                    </a:lnTo>
                    <a:lnTo>
                      <a:pt x="576" y="327"/>
                    </a:lnTo>
                    <a:lnTo>
                      <a:pt x="576" y="327"/>
                    </a:lnTo>
                    <a:lnTo>
                      <a:pt x="573" y="327"/>
                    </a:lnTo>
                    <a:lnTo>
                      <a:pt x="573" y="327"/>
                    </a:lnTo>
                    <a:lnTo>
                      <a:pt x="573" y="327"/>
                    </a:lnTo>
                    <a:lnTo>
                      <a:pt x="573" y="327"/>
                    </a:lnTo>
                    <a:lnTo>
                      <a:pt x="571" y="327"/>
                    </a:lnTo>
                    <a:lnTo>
                      <a:pt x="571" y="327"/>
                    </a:lnTo>
                    <a:lnTo>
                      <a:pt x="568" y="327"/>
                    </a:lnTo>
                    <a:lnTo>
                      <a:pt x="568" y="327"/>
                    </a:lnTo>
                    <a:lnTo>
                      <a:pt x="568" y="327"/>
                    </a:lnTo>
                    <a:lnTo>
                      <a:pt x="566" y="327"/>
                    </a:lnTo>
                    <a:lnTo>
                      <a:pt x="566" y="325"/>
                    </a:lnTo>
                    <a:lnTo>
                      <a:pt x="566" y="325"/>
                    </a:lnTo>
                    <a:lnTo>
                      <a:pt x="566" y="325"/>
                    </a:lnTo>
                    <a:lnTo>
                      <a:pt x="566" y="325"/>
                    </a:lnTo>
                    <a:lnTo>
                      <a:pt x="564" y="325"/>
                    </a:lnTo>
                    <a:lnTo>
                      <a:pt x="564" y="325"/>
                    </a:lnTo>
                    <a:lnTo>
                      <a:pt x="564" y="325"/>
                    </a:lnTo>
                    <a:lnTo>
                      <a:pt x="561" y="325"/>
                    </a:lnTo>
                    <a:lnTo>
                      <a:pt x="561" y="325"/>
                    </a:lnTo>
                    <a:lnTo>
                      <a:pt x="561" y="325"/>
                    </a:lnTo>
                    <a:lnTo>
                      <a:pt x="559" y="325"/>
                    </a:lnTo>
                    <a:lnTo>
                      <a:pt x="559" y="322"/>
                    </a:lnTo>
                    <a:lnTo>
                      <a:pt x="559" y="322"/>
                    </a:lnTo>
                    <a:lnTo>
                      <a:pt x="559" y="322"/>
                    </a:lnTo>
                    <a:lnTo>
                      <a:pt x="557" y="322"/>
                    </a:lnTo>
                    <a:lnTo>
                      <a:pt x="557" y="322"/>
                    </a:lnTo>
                    <a:lnTo>
                      <a:pt x="557" y="322"/>
                    </a:lnTo>
                    <a:lnTo>
                      <a:pt x="554" y="322"/>
                    </a:lnTo>
                    <a:lnTo>
                      <a:pt x="554" y="322"/>
                    </a:lnTo>
                    <a:lnTo>
                      <a:pt x="554" y="322"/>
                    </a:lnTo>
                    <a:lnTo>
                      <a:pt x="552" y="322"/>
                    </a:lnTo>
                    <a:lnTo>
                      <a:pt x="552" y="322"/>
                    </a:lnTo>
                    <a:lnTo>
                      <a:pt x="552" y="322"/>
                    </a:lnTo>
                    <a:lnTo>
                      <a:pt x="550" y="322"/>
                    </a:lnTo>
                    <a:lnTo>
                      <a:pt x="550" y="320"/>
                    </a:lnTo>
                    <a:lnTo>
                      <a:pt x="550" y="320"/>
                    </a:lnTo>
                    <a:lnTo>
                      <a:pt x="547" y="320"/>
                    </a:lnTo>
                    <a:lnTo>
                      <a:pt x="547" y="320"/>
                    </a:lnTo>
                    <a:lnTo>
                      <a:pt x="547" y="320"/>
                    </a:lnTo>
                    <a:lnTo>
                      <a:pt x="547" y="320"/>
                    </a:lnTo>
                    <a:lnTo>
                      <a:pt x="545" y="320"/>
                    </a:lnTo>
                    <a:lnTo>
                      <a:pt x="545" y="320"/>
                    </a:lnTo>
                    <a:lnTo>
                      <a:pt x="545" y="320"/>
                    </a:lnTo>
                    <a:lnTo>
                      <a:pt x="542" y="320"/>
                    </a:lnTo>
                    <a:lnTo>
                      <a:pt x="542" y="320"/>
                    </a:lnTo>
                    <a:lnTo>
                      <a:pt x="542" y="320"/>
                    </a:lnTo>
                    <a:lnTo>
                      <a:pt x="540" y="320"/>
                    </a:lnTo>
                    <a:lnTo>
                      <a:pt x="540" y="322"/>
                    </a:lnTo>
                    <a:lnTo>
                      <a:pt x="540" y="322"/>
                    </a:lnTo>
                    <a:lnTo>
                      <a:pt x="540" y="320"/>
                    </a:lnTo>
                    <a:lnTo>
                      <a:pt x="540" y="320"/>
                    </a:lnTo>
                    <a:lnTo>
                      <a:pt x="538" y="320"/>
                    </a:lnTo>
                    <a:lnTo>
                      <a:pt x="538" y="320"/>
                    </a:lnTo>
                    <a:lnTo>
                      <a:pt x="535" y="320"/>
                    </a:lnTo>
                    <a:lnTo>
                      <a:pt x="535" y="320"/>
                    </a:lnTo>
                    <a:lnTo>
                      <a:pt x="535" y="320"/>
                    </a:lnTo>
                    <a:lnTo>
                      <a:pt x="533" y="320"/>
                    </a:lnTo>
                    <a:lnTo>
                      <a:pt x="533" y="322"/>
                    </a:lnTo>
                    <a:lnTo>
                      <a:pt x="533" y="322"/>
                    </a:lnTo>
                    <a:lnTo>
                      <a:pt x="533" y="322"/>
                    </a:lnTo>
                    <a:lnTo>
                      <a:pt x="533" y="322"/>
                    </a:lnTo>
                    <a:lnTo>
                      <a:pt x="533" y="325"/>
                    </a:lnTo>
                    <a:lnTo>
                      <a:pt x="531" y="325"/>
                    </a:lnTo>
                    <a:lnTo>
                      <a:pt x="531" y="325"/>
                    </a:lnTo>
                    <a:lnTo>
                      <a:pt x="531" y="325"/>
                    </a:lnTo>
                    <a:lnTo>
                      <a:pt x="531" y="325"/>
                    </a:lnTo>
                    <a:lnTo>
                      <a:pt x="528" y="325"/>
                    </a:lnTo>
                    <a:lnTo>
                      <a:pt x="528" y="325"/>
                    </a:lnTo>
                    <a:lnTo>
                      <a:pt x="528" y="325"/>
                    </a:lnTo>
                    <a:lnTo>
                      <a:pt x="528" y="327"/>
                    </a:lnTo>
                    <a:lnTo>
                      <a:pt x="528" y="327"/>
                    </a:lnTo>
                    <a:lnTo>
                      <a:pt x="528" y="327"/>
                    </a:lnTo>
                    <a:lnTo>
                      <a:pt x="528" y="327"/>
                    </a:lnTo>
                    <a:lnTo>
                      <a:pt x="528" y="329"/>
                    </a:lnTo>
                    <a:lnTo>
                      <a:pt x="528" y="329"/>
                    </a:lnTo>
                    <a:lnTo>
                      <a:pt x="528" y="327"/>
                    </a:lnTo>
                    <a:lnTo>
                      <a:pt x="528" y="327"/>
                    </a:lnTo>
                    <a:lnTo>
                      <a:pt x="526" y="327"/>
                    </a:lnTo>
                    <a:lnTo>
                      <a:pt x="526" y="329"/>
                    </a:lnTo>
                    <a:lnTo>
                      <a:pt x="526" y="329"/>
                    </a:lnTo>
                    <a:lnTo>
                      <a:pt x="526" y="329"/>
                    </a:lnTo>
                    <a:lnTo>
                      <a:pt x="526" y="332"/>
                    </a:lnTo>
                    <a:lnTo>
                      <a:pt x="526" y="332"/>
                    </a:lnTo>
                    <a:lnTo>
                      <a:pt x="526" y="332"/>
                    </a:lnTo>
                    <a:lnTo>
                      <a:pt x="526" y="334"/>
                    </a:lnTo>
                    <a:lnTo>
                      <a:pt x="526" y="334"/>
                    </a:lnTo>
                    <a:lnTo>
                      <a:pt x="526" y="334"/>
                    </a:lnTo>
                    <a:lnTo>
                      <a:pt x="526" y="334"/>
                    </a:lnTo>
                    <a:lnTo>
                      <a:pt x="526" y="334"/>
                    </a:lnTo>
                    <a:lnTo>
                      <a:pt x="524" y="334"/>
                    </a:lnTo>
                    <a:lnTo>
                      <a:pt x="524" y="334"/>
                    </a:lnTo>
                    <a:lnTo>
                      <a:pt x="521" y="334"/>
                    </a:lnTo>
                    <a:lnTo>
                      <a:pt x="521" y="336"/>
                    </a:lnTo>
                    <a:lnTo>
                      <a:pt x="521" y="336"/>
                    </a:lnTo>
                    <a:lnTo>
                      <a:pt x="521" y="336"/>
                    </a:lnTo>
                    <a:lnTo>
                      <a:pt x="521" y="336"/>
                    </a:lnTo>
                    <a:lnTo>
                      <a:pt x="521" y="339"/>
                    </a:lnTo>
                    <a:lnTo>
                      <a:pt x="521" y="339"/>
                    </a:lnTo>
                    <a:lnTo>
                      <a:pt x="519" y="339"/>
                    </a:lnTo>
                    <a:lnTo>
                      <a:pt x="519" y="341"/>
                    </a:lnTo>
                    <a:lnTo>
                      <a:pt x="519" y="341"/>
                    </a:lnTo>
                    <a:lnTo>
                      <a:pt x="519" y="339"/>
                    </a:lnTo>
                    <a:lnTo>
                      <a:pt x="519" y="339"/>
                    </a:lnTo>
                    <a:lnTo>
                      <a:pt x="519" y="339"/>
                    </a:lnTo>
                    <a:lnTo>
                      <a:pt x="516" y="339"/>
                    </a:lnTo>
                    <a:lnTo>
                      <a:pt x="516" y="339"/>
                    </a:lnTo>
                    <a:lnTo>
                      <a:pt x="516" y="336"/>
                    </a:lnTo>
                    <a:lnTo>
                      <a:pt x="514" y="336"/>
                    </a:lnTo>
                    <a:lnTo>
                      <a:pt x="514" y="339"/>
                    </a:lnTo>
                    <a:lnTo>
                      <a:pt x="514" y="339"/>
                    </a:lnTo>
                    <a:lnTo>
                      <a:pt x="514" y="339"/>
                    </a:lnTo>
                    <a:lnTo>
                      <a:pt x="514" y="339"/>
                    </a:lnTo>
                    <a:lnTo>
                      <a:pt x="514" y="341"/>
                    </a:lnTo>
                    <a:lnTo>
                      <a:pt x="514" y="341"/>
                    </a:lnTo>
                    <a:lnTo>
                      <a:pt x="512" y="341"/>
                    </a:lnTo>
                    <a:lnTo>
                      <a:pt x="512" y="341"/>
                    </a:lnTo>
                    <a:lnTo>
                      <a:pt x="512" y="343"/>
                    </a:lnTo>
                    <a:lnTo>
                      <a:pt x="509" y="343"/>
                    </a:lnTo>
                    <a:lnTo>
                      <a:pt x="509" y="343"/>
                    </a:lnTo>
                    <a:lnTo>
                      <a:pt x="509" y="343"/>
                    </a:lnTo>
                    <a:lnTo>
                      <a:pt x="509" y="343"/>
                    </a:lnTo>
                    <a:lnTo>
                      <a:pt x="509" y="343"/>
                    </a:lnTo>
                    <a:lnTo>
                      <a:pt x="507" y="343"/>
                    </a:lnTo>
                    <a:lnTo>
                      <a:pt x="507" y="346"/>
                    </a:lnTo>
                    <a:lnTo>
                      <a:pt x="507" y="346"/>
                    </a:lnTo>
                    <a:lnTo>
                      <a:pt x="507" y="346"/>
                    </a:lnTo>
                    <a:lnTo>
                      <a:pt x="507" y="346"/>
                    </a:lnTo>
                    <a:lnTo>
                      <a:pt x="505" y="346"/>
                    </a:lnTo>
                    <a:lnTo>
                      <a:pt x="505" y="348"/>
                    </a:lnTo>
                    <a:lnTo>
                      <a:pt x="505" y="348"/>
                    </a:lnTo>
                    <a:lnTo>
                      <a:pt x="502" y="348"/>
                    </a:lnTo>
                    <a:lnTo>
                      <a:pt x="502" y="348"/>
                    </a:lnTo>
                    <a:lnTo>
                      <a:pt x="502" y="348"/>
                    </a:lnTo>
                    <a:lnTo>
                      <a:pt x="500" y="348"/>
                    </a:lnTo>
                    <a:lnTo>
                      <a:pt x="500" y="348"/>
                    </a:lnTo>
                    <a:lnTo>
                      <a:pt x="500" y="348"/>
                    </a:lnTo>
                    <a:lnTo>
                      <a:pt x="500" y="348"/>
                    </a:lnTo>
                    <a:lnTo>
                      <a:pt x="497" y="348"/>
                    </a:lnTo>
                    <a:lnTo>
                      <a:pt x="497" y="351"/>
                    </a:lnTo>
                    <a:lnTo>
                      <a:pt x="497" y="351"/>
                    </a:lnTo>
                    <a:lnTo>
                      <a:pt x="495" y="351"/>
                    </a:lnTo>
                    <a:lnTo>
                      <a:pt x="495" y="351"/>
                    </a:lnTo>
                    <a:lnTo>
                      <a:pt x="495" y="351"/>
                    </a:lnTo>
                    <a:lnTo>
                      <a:pt x="495" y="353"/>
                    </a:lnTo>
                    <a:lnTo>
                      <a:pt x="495" y="353"/>
                    </a:lnTo>
                    <a:lnTo>
                      <a:pt x="493" y="353"/>
                    </a:lnTo>
                    <a:lnTo>
                      <a:pt x="493" y="353"/>
                    </a:lnTo>
                    <a:lnTo>
                      <a:pt x="493" y="353"/>
                    </a:lnTo>
                    <a:lnTo>
                      <a:pt x="493" y="353"/>
                    </a:lnTo>
                    <a:lnTo>
                      <a:pt x="493" y="353"/>
                    </a:lnTo>
                    <a:lnTo>
                      <a:pt x="490" y="353"/>
                    </a:lnTo>
                    <a:lnTo>
                      <a:pt x="490" y="353"/>
                    </a:lnTo>
                    <a:lnTo>
                      <a:pt x="488" y="353"/>
                    </a:lnTo>
                    <a:lnTo>
                      <a:pt x="488" y="353"/>
                    </a:lnTo>
                    <a:lnTo>
                      <a:pt x="488" y="355"/>
                    </a:lnTo>
                    <a:lnTo>
                      <a:pt x="488" y="355"/>
                    </a:lnTo>
                    <a:lnTo>
                      <a:pt x="488" y="355"/>
                    </a:lnTo>
                    <a:lnTo>
                      <a:pt x="486" y="355"/>
                    </a:lnTo>
                    <a:lnTo>
                      <a:pt x="486" y="358"/>
                    </a:lnTo>
                    <a:lnTo>
                      <a:pt x="486" y="358"/>
                    </a:lnTo>
                    <a:lnTo>
                      <a:pt x="486" y="358"/>
                    </a:lnTo>
                    <a:lnTo>
                      <a:pt x="486" y="358"/>
                    </a:lnTo>
                    <a:lnTo>
                      <a:pt x="486" y="360"/>
                    </a:lnTo>
                    <a:lnTo>
                      <a:pt x="483" y="360"/>
                    </a:lnTo>
                    <a:lnTo>
                      <a:pt x="483" y="360"/>
                    </a:lnTo>
                    <a:lnTo>
                      <a:pt x="483" y="360"/>
                    </a:lnTo>
                    <a:lnTo>
                      <a:pt x="483" y="362"/>
                    </a:lnTo>
                    <a:lnTo>
                      <a:pt x="481" y="362"/>
                    </a:lnTo>
                    <a:lnTo>
                      <a:pt x="481" y="362"/>
                    </a:lnTo>
                    <a:lnTo>
                      <a:pt x="481" y="362"/>
                    </a:lnTo>
                    <a:lnTo>
                      <a:pt x="481" y="362"/>
                    </a:lnTo>
                    <a:lnTo>
                      <a:pt x="481" y="362"/>
                    </a:lnTo>
                    <a:lnTo>
                      <a:pt x="481" y="365"/>
                    </a:lnTo>
                    <a:lnTo>
                      <a:pt x="479" y="365"/>
                    </a:lnTo>
                    <a:lnTo>
                      <a:pt x="479" y="365"/>
                    </a:lnTo>
                    <a:lnTo>
                      <a:pt x="479" y="367"/>
                    </a:lnTo>
                    <a:lnTo>
                      <a:pt x="479" y="367"/>
                    </a:lnTo>
                    <a:lnTo>
                      <a:pt x="479" y="367"/>
                    </a:lnTo>
                    <a:lnTo>
                      <a:pt x="479" y="365"/>
                    </a:lnTo>
                    <a:lnTo>
                      <a:pt x="476" y="365"/>
                    </a:lnTo>
                    <a:lnTo>
                      <a:pt x="476" y="365"/>
                    </a:lnTo>
                    <a:lnTo>
                      <a:pt x="474" y="365"/>
                    </a:lnTo>
                    <a:lnTo>
                      <a:pt x="474" y="365"/>
                    </a:lnTo>
                    <a:lnTo>
                      <a:pt x="474" y="367"/>
                    </a:lnTo>
                    <a:lnTo>
                      <a:pt x="474" y="367"/>
                    </a:lnTo>
                    <a:lnTo>
                      <a:pt x="474" y="367"/>
                    </a:lnTo>
                    <a:lnTo>
                      <a:pt x="476" y="367"/>
                    </a:lnTo>
                    <a:lnTo>
                      <a:pt x="476" y="370"/>
                    </a:lnTo>
                    <a:lnTo>
                      <a:pt x="476" y="370"/>
                    </a:lnTo>
                    <a:lnTo>
                      <a:pt x="476" y="372"/>
                    </a:lnTo>
                    <a:lnTo>
                      <a:pt x="476" y="372"/>
                    </a:lnTo>
                    <a:lnTo>
                      <a:pt x="476" y="372"/>
                    </a:lnTo>
                    <a:lnTo>
                      <a:pt x="476" y="372"/>
                    </a:lnTo>
                    <a:lnTo>
                      <a:pt x="476" y="374"/>
                    </a:lnTo>
                    <a:lnTo>
                      <a:pt x="476" y="374"/>
                    </a:lnTo>
                    <a:lnTo>
                      <a:pt x="476" y="377"/>
                    </a:lnTo>
                    <a:lnTo>
                      <a:pt x="476" y="377"/>
                    </a:lnTo>
                    <a:lnTo>
                      <a:pt x="474" y="377"/>
                    </a:lnTo>
                    <a:lnTo>
                      <a:pt x="474" y="377"/>
                    </a:lnTo>
                    <a:lnTo>
                      <a:pt x="474" y="377"/>
                    </a:lnTo>
                    <a:lnTo>
                      <a:pt x="471" y="377"/>
                    </a:lnTo>
                    <a:lnTo>
                      <a:pt x="471" y="374"/>
                    </a:lnTo>
                    <a:lnTo>
                      <a:pt x="471" y="374"/>
                    </a:lnTo>
                    <a:lnTo>
                      <a:pt x="469" y="374"/>
                    </a:lnTo>
                    <a:lnTo>
                      <a:pt x="469" y="374"/>
                    </a:lnTo>
                    <a:lnTo>
                      <a:pt x="469" y="374"/>
                    </a:lnTo>
                    <a:lnTo>
                      <a:pt x="469" y="374"/>
                    </a:lnTo>
                    <a:lnTo>
                      <a:pt x="469" y="372"/>
                    </a:lnTo>
                    <a:lnTo>
                      <a:pt x="467" y="372"/>
                    </a:lnTo>
                    <a:lnTo>
                      <a:pt x="467" y="372"/>
                    </a:lnTo>
                    <a:lnTo>
                      <a:pt x="467" y="372"/>
                    </a:lnTo>
                    <a:lnTo>
                      <a:pt x="467" y="372"/>
                    </a:lnTo>
                    <a:lnTo>
                      <a:pt x="464" y="372"/>
                    </a:lnTo>
                    <a:lnTo>
                      <a:pt x="464" y="372"/>
                    </a:lnTo>
                    <a:lnTo>
                      <a:pt x="464" y="372"/>
                    </a:lnTo>
                    <a:lnTo>
                      <a:pt x="462" y="372"/>
                    </a:lnTo>
                    <a:lnTo>
                      <a:pt x="462" y="370"/>
                    </a:lnTo>
                    <a:lnTo>
                      <a:pt x="462" y="370"/>
                    </a:lnTo>
                    <a:lnTo>
                      <a:pt x="462" y="370"/>
                    </a:lnTo>
                    <a:lnTo>
                      <a:pt x="462" y="370"/>
                    </a:lnTo>
                    <a:lnTo>
                      <a:pt x="464" y="370"/>
                    </a:lnTo>
                    <a:lnTo>
                      <a:pt x="464" y="367"/>
                    </a:lnTo>
                    <a:lnTo>
                      <a:pt x="464" y="367"/>
                    </a:lnTo>
                    <a:lnTo>
                      <a:pt x="464" y="367"/>
                    </a:lnTo>
                    <a:lnTo>
                      <a:pt x="464" y="365"/>
                    </a:lnTo>
                    <a:lnTo>
                      <a:pt x="464" y="365"/>
                    </a:lnTo>
                    <a:lnTo>
                      <a:pt x="467" y="365"/>
                    </a:lnTo>
                    <a:lnTo>
                      <a:pt x="467" y="362"/>
                    </a:lnTo>
                    <a:lnTo>
                      <a:pt x="467" y="362"/>
                    </a:lnTo>
                    <a:lnTo>
                      <a:pt x="464" y="362"/>
                    </a:lnTo>
                    <a:lnTo>
                      <a:pt x="464" y="362"/>
                    </a:lnTo>
                    <a:lnTo>
                      <a:pt x="462" y="362"/>
                    </a:lnTo>
                    <a:lnTo>
                      <a:pt x="462" y="362"/>
                    </a:lnTo>
                    <a:lnTo>
                      <a:pt x="462" y="362"/>
                    </a:lnTo>
                    <a:lnTo>
                      <a:pt x="462" y="360"/>
                    </a:lnTo>
                    <a:lnTo>
                      <a:pt x="462" y="360"/>
                    </a:lnTo>
                    <a:lnTo>
                      <a:pt x="462" y="362"/>
                    </a:lnTo>
                    <a:lnTo>
                      <a:pt x="460" y="362"/>
                    </a:lnTo>
                    <a:lnTo>
                      <a:pt x="460" y="362"/>
                    </a:lnTo>
                    <a:lnTo>
                      <a:pt x="460" y="362"/>
                    </a:lnTo>
                    <a:lnTo>
                      <a:pt x="460" y="360"/>
                    </a:lnTo>
                    <a:lnTo>
                      <a:pt x="457" y="360"/>
                    </a:lnTo>
                    <a:lnTo>
                      <a:pt x="457" y="360"/>
                    </a:lnTo>
                    <a:lnTo>
                      <a:pt x="455" y="360"/>
                    </a:lnTo>
                    <a:lnTo>
                      <a:pt x="455" y="360"/>
                    </a:lnTo>
                    <a:lnTo>
                      <a:pt x="455" y="360"/>
                    </a:lnTo>
                    <a:lnTo>
                      <a:pt x="453" y="360"/>
                    </a:lnTo>
                    <a:lnTo>
                      <a:pt x="453" y="360"/>
                    </a:lnTo>
                    <a:lnTo>
                      <a:pt x="453" y="360"/>
                    </a:lnTo>
                    <a:lnTo>
                      <a:pt x="450" y="360"/>
                    </a:lnTo>
                    <a:lnTo>
                      <a:pt x="450" y="360"/>
                    </a:lnTo>
                    <a:lnTo>
                      <a:pt x="448" y="360"/>
                    </a:lnTo>
                    <a:lnTo>
                      <a:pt x="448" y="360"/>
                    </a:lnTo>
                    <a:lnTo>
                      <a:pt x="448" y="360"/>
                    </a:lnTo>
                    <a:lnTo>
                      <a:pt x="445" y="360"/>
                    </a:lnTo>
                    <a:lnTo>
                      <a:pt x="445" y="360"/>
                    </a:lnTo>
                    <a:lnTo>
                      <a:pt x="445" y="360"/>
                    </a:lnTo>
                    <a:lnTo>
                      <a:pt x="443" y="360"/>
                    </a:lnTo>
                    <a:lnTo>
                      <a:pt x="443" y="360"/>
                    </a:lnTo>
                    <a:lnTo>
                      <a:pt x="441" y="360"/>
                    </a:lnTo>
                    <a:lnTo>
                      <a:pt x="441" y="360"/>
                    </a:lnTo>
                    <a:lnTo>
                      <a:pt x="441" y="360"/>
                    </a:lnTo>
                    <a:lnTo>
                      <a:pt x="441" y="360"/>
                    </a:lnTo>
                    <a:lnTo>
                      <a:pt x="438" y="360"/>
                    </a:lnTo>
                    <a:lnTo>
                      <a:pt x="438" y="360"/>
                    </a:lnTo>
                    <a:lnTo>
                      <a:pt x="436" y="360"/>
                    </a:lnTo>
                    <a:lnTo>
                      <a:pt x="436" y="360"/>
                    </a:lnTo>
                    <a:lnTo>
                      <a:pt x="436" y="360"/>
                    </a:lnTo>
                    <a:lnTo>
                      <a:pt x="434" y="360"/>
                    </a:lnTo>
                    <a:lnTo>
                      <a:pt x="434" y="360"/>
                    </a:lnTo>
                    <a:lnTo>
                      <a:pt x="434" y="360"/>
                    </a:lnTo>
                    <a:lnTo>
                      <a:pt x="434" y="358"/>
                    </a:lnTo>
                    <a:lnTo>
                      <a:pt x="434" y="358"/>
                    </a:lnTo>
                    <a:lnTo>
                      <a:pt x="434" y="355"/>
                    </a:lnTo>
                    <a:lnTo>
                      <a:pt x="434" y="355"/>
                    </a:lnTo>
                    <a:lnTo>
                      <a:pt x="434" y="353"/>
                    </a:lnTo>
                    <a:lnTo>
                      <a:pt x="434" y="353"/>
                    </a:lnTo>
                    <a:lnTo>
                      <a:pt x="434" y="353"/>
                    </a:lnTo>
                    <a:lnTo>
                      <a:pt x="434" y="351"/>
                    </a:lnTo>
                    <a:lnTo>
                      <a:pt x="434" y="351"/>
                    </a:lnTo>
                    <a:lnTo>
                      <a:pt x="431" y="351"/>
                    </a:lnTo>
                    <a:lnTo>
                      <a:pt x="431" y="348"/>
                    </a:lnTo>
                    <a:lnTo>
                      <a:pt x="431" y="348"/>
                    </a:lnTo>
                    <a:lnTo>
                      <a:pt x="431" y="346"/>
                    </a:lnTo>
                    <a:lnTo>
                      <a:pt x="431" y="346"/>
                    </a:lnTo>
                    <a:lnTo>
                      <a:pt x="431" y="343"/>
                    </a:lnTo>
                    <a:lnTo>
                      <a:pt x="431" y="343"/>
                    </a:lnTo>
                    <a:lnTo>
                      <a:pt x="431" y="343"/>
                    </a:lnTo>
                    <a:lnTo>
                      <a:pt x="431" y="343"/>
                    </a:lnTo>
                    <a:lnTo>
                      <a:pt x="429" y="343"/>
                    </a:lnTo>
                    <a:lnTo>
                      <a:pt x="429" y="343"/>
                    </a:lnTo>
                    <a:lnTo>
                      <a:pt x="429" y="343"/>
                    </a:lnTo>
                    <a:lnTo>
                      <a:pt x="426" y="343"/>
                    </a:lnTo>
                    <a:lnTo>
                      <a:pt x="426" y="343"/>
                    </a:lnTo>
                    <a:lnTo>
                      <a:pt x="426" y="343"/>
                    </a:lnTo>
                    <a:lnTo>
                      <a:pt x="424" y="343"/>
                    </a:lnTo>
                    <a:lnTo>
                      <a:pt x="424" y="343"/>
                    </a:lnTo>
                    <a:lnTo>
                      <a:pt x="422" y="343"/>
                    </a:lnTo>
                    <a:lnTo>
                      <a:pt x="422" y="343"/>
                    </a:lnTo>
                    <a:lnTo>
                      <a:pt x="422" y="341"/>
                    </a:lnTo>
                    <a:lnTo>
                      <a:pt x="422" y="341"/>
                    </a:lnTo>
                    <a:lnTo>
                      <a:pt x="419" y="341"/>
                    </a:lnTo>
                    <a:lnTo>
                      <a:pt x="419" y="341"/>
                    </a:lnTo>
                    <a:lnTo>
                      <a:pt x="419" y="339"/>
                    </a:lnTo>
                    <a:lnTo>
                      <a:pt x="419" y="339"/>
                    </a:lnTo>
                    <a:lnTo>
                      <a:pt x="419" y="336"/>
                    </a:lnTo>
                    <a:lnTo>
                      <a:pt x="419" y="336"/>
                    </a:lnTo>
                    <a:lnTo>
                      <a:pt x="419" y="334"/>
                    </a:lnTo>
                    <a:lnTo>
                      <a:pt x="419" y="334"/>
                    </a:lnTo>
                    <a:lnTo>
                      <a:pt x="419" y="334"/>
                    </a:lnTo>
                    <a:lnTo>
                      <a:pt x="419" y="332"/>
                    </a:lnTo>
                    <a:lnTo>
                      <a:pt x="419" y="332"/>
                    </a:lnTo>
                    <a:lnTo>
                      <a:pt x="422" y="332"/>
                    </a:lnTo>
                    <a:lnTo>
                      <a:pt x="422" y="332"/>
                    </a:lnTo>
                    <a:lnTo>
                      <a:pt x="422" y="332"/>
                    </a:lnTo>
                    <a:lnTo>
                      <a:pt x="422" y="329"/>
                    </a:lnTo>
                    <a:lnTo>
                      <a:pt x="422" y="329"/>
                    </a:lnTo>
                    <a:lnTo>
                      <a:pt x="422" y="327"/>
                    </a:lnTo>
                    <a:lnTo>
                      <a:pt x="422" y="327"/>
                    </a:lnTo>
                    <a:lnTo>
                      <a:pt x="422" y="325"/>
                    </a:lnTo>
                    <a:lnTo>
                      <a:pt x="422" y="325"/>
                    </a:lnTo>
                    <a:lnTo>
                      <a:pt x="422" y="325"/>
                    </a:lnTo>
                    <a:lnTo>
                      <a:pt x="422" y="325"/>
                    </a:lnTo>
                    <a:lnTo>
                      <a:pt x="422" y="322"/>
                    </a:lnTo>
                    <a:lnTo>
                      <a:pt x="422" y="322"/>
                    </a:lnTo>
                    <a:lnTo>
                      <a:pt x="422" y="320"/>
                    </a:lnTo>
                    <a:lnTo>
                      <a:pt x="422" y="320"/>
                    </a:lnTo>
                    <a:lnTo>
                      <a:pt x="422" y="317"/>
                    </a:lnTo>
                    <a:lnTo>
                      <a:pt x="422" y="317"/>
                    </a:lnTo>
                    <a:lnTo>
                      <a:pt x="422" y="315"/>
                    </a:lnTo>
                    <a:lnTo>
                      <a:pt x="422" y="315"/>
                    </a:lnTo>
                    <a:lnTo>
                      <a:pt x="422" y="317"/>
                    </a:lnTo>
                    <a:lnTo>
                      <a:pt x="419" y="317"/>
                    </a:lnTo>
                    <a:lnTo>
                      <a:pt x="419" y="317"/>
                    </a:lnTo>
                    <a:lnTo>
                      <a:pt x="419" y="317"/>
                    </a:lnTo>
                    <a:lnTo>
                      <a:pt x="419" y="317"/>
                    </a:lnTo>
                    <a:lnTo>
                      <a:pt x="417" y="317"/>
                    </a:lnTo>
                    <a:lnTo>
                      <a:pt x="417" y="317"/>
                    </a:lnTo>
                    <a:lnTo>
                      <a:pt x="417" y="317"/>
                    </a:lnTo>
                    <a:lnTo>
                      <a:pt x="415" y="317"/>
                    </a:lnTo>
                    <a:lnTo>
                      <a:pt x="415" y="315"/>
                    </a:lnTo>
                    <a:lnTo>
                      <a:pt x="415" y="315"/>
                    </a:lnTo>
                    <a:lnTo>
                      <a:pt x="415" y="315"/>
                    </a:lnTo>
                    <a:lnTo>
                      <a:pt x="415" y="313"/>
                    </a:lnTo>
                    <a:lnTo>
                      <a:pt x="415" y="313"/>
                    </a:lnTo>
                    <a:lnTo>
                      <a:pt x="415" y="313"/>
                    </a:lnTo>
                    <a:lnTo>
                      <a:pt x="415" y="313"/>
                    </a:lnTo>
                    <a:lnTo>
                      <a:pt x="415" y="310"/>
                    </a:lnTo>
                    <a:lnTo>
                      <a:pt x="415" y="310"/>
                    </a:lnTo>
                    <a:lnTo>
                      <a:pt x="412" y="310"/>
                    </a:lnTo>
                    <a:lnTo>
                      <a:pt x="412" y="308"/>
                    </a:lnTo>
                    <a:lnTo>
                      <a:pt x="412" y="308"/>
                    </a:lnTo>
                    <a:lnTo>
                      <a:pt x="412" y="308"/>
                    </a:lnTo>
                    <a:lnTo>
                      <a:pt x="412" y="306"/>
                    </a:lnTo>
                    <a:lnTo>
                      <a:pt x="412" y="306"/>
                    </a:lnTo>
                    <a:lnTo>
                      <a:pt x="412" y="306"/>
                    </a:lnTo>
                    <a:lnTo>
                      <a:pt x="410" y="306"/>
                    </a:lnTo>
                    <a:lnTo>
                      <a:pt x="410" y="306"/>
                    </a:lnTo>
                    <a:lnTo>
                      <a:pt x="410" y="303"/>
                    </a:lnTo>
                    <a:lnTo>
                      <a:pt x="408" y="303"/>
                    </a:lnTo>
                    <a:lnTo>
                      <a:pt x="408" y="303"/>
                    </a:lnTo>
                    <a:lnTo>
                      <a:pt x="408" y="303"/>
                    </a:lnTo>
                    <a:lnTo>
                      <a:pt x="408" y="303"/>
                    </a:lnTo>
                    <a:lnTo>
                      <a:pt x="408" y="303"/>
                    </a:lnTo>
                    <a:lnTo>
                      <a:pt x="405" y="303"/>
                    </a:lnTo>
                    <a:lnTo>
                      <a:pt x="405" y="301"/>
                    </a:lnTo>
                    <a:lnTo>
                      <a:pt x="405" y="301"/>
                    </a:lnTo>
                    <a:lnTo>
                      <a:pt x="405" y="301"/>
                    </a:lnTo>
                    <a:lnTo>
                      <a:pt x="403" y="301"/>
                    </a:lnTo>
                    <a:lnTo>
                      <a:pt x="403" y="298"/>
                    </a:lnTo>
                    <a:lnTo>
                      <a:pt x="403" y="298"/>
                    </a:lnTo>
                    <a:lnTo>
                      <a:pt x="403" y="298"/>
                    </a:lnTo>
                    <a:lnTo>
                      <a:pt x="403" y="296"/>
                    </a:lnTo>
                    <a:lnTo>
                      <a:pt x="403" y="296"/>
                    </a:lnTo>
                    <a:lnTo>
                      <a:pt x="403" y="296"/>
                    </a:lnTo>
                    <a:lnTo>
                      <a:pt x="400" y="296"/>
                    </a:lnTo>
                    <a:lnTo>
                      <a:pt x="400" y="294"/>
                    </a:lnTo>
                    <a:lnTo>
                      <a:pt x="400" y="294"/>
                    </a:lnTo>
                    <a:lnTo>
                      <a:pt x="400" y="294"/>
                    </a:lnTo>
                    <a:lnTo>
                      <a:pt x="400" y="296"/>
                    </a:lnTo>
                    <a:lnTo>
                      <a:pt x="398" y="296"/>
                    </a:lnTo>
                    <a:lnTo>
                      <a:pt x="398" y="296"/>
                    </a:lnTo>
                    <a:lnTo>
                      <a:pt x="396" y="296"/>
                    </a:lnTo>
                    <a:lnTo>
                      <a:pt x="396" y="296"/>
                    </a:lnTo>
                    <a:lnTo>
                      <a:pt x="396" y="296"/>
                    </a:lnTo>
                    <a:lnTo>
                      <a:pt x="396" y="296"/>
                    </a:lnTo>
                    <a:lnTo>
                      <a:pt x="393" y="296"/>
                    </a:lnTo>
                    <a:lnTo>
                      <a:pt x="393" y="298"/>
                    </a:lnTo>
                    <a:lnTo>
                      <a:pt x="393" y="298"/>
                    </a:lnTo>
                    <a:lnTo>
                      <a:pt x="393" y="298"/>
                    </a:lnTo>
                    <a:lnTo>
                      <a:pt x="391" y="298"/>
                    </a:lnTo>
                    <a:lnTo>
                      <a:pt x="391" y="298"/>
                    </a:lnTo>
                    <a:lnTo>
                      <a:pt x="391" y="298"/>
                    </a:lnTo>
                    <a:lnTo>
                      <a:pt x="389" y="298"/>
                    </a:lnTo>
                    <a:lnTo>
                      <a:pt x="389" y="298"/>
                    </a:lnTo>
                    <a:lnTo>
                      <a:pt x="389" y="301"/>
                    </a:lnTo>
                    <a:lnTo>
                      <a:pt x="389" y="301"/>
                    </a:lnTo>
                    <a:lnTo>
                      <a:pt x="386" y="301"/>
                    </a:lnTo>
                    <a:lnTo>
                      <a:pt x="386" y="301"/>
                    </a:lnTo>
                    <a:lnTo>
                      <a:pt x="386" y="298"/>
                    </a:lnTo>
                    <a:lnTo>
                      <a:pt x="386" y="298"/>
                    </a:lnTo>
                    <a:lnTo>
                      <a:pt x="384" y="298"/>
                    </a:lnTo>
                    <a:lnTo>
                      <a:pt x="384" y="298"/>
                    </a:lnTo>
                    <a:lnTo>
                      <a:pt x="382" y="298"/>
                    </a:lnTo>
                    <a:lnTo>
                      <a:pt x="382" y="298"/>
                    </a:lnTo>
                    <a:lnTo>
                      <a:pt x="382" y="298"/>
                    </a:lnTo>
                    <a:lnTo>
                      <a:pt x="379" y="298"/>
                    </a:lnTo>
                    <a:lnTo>
                      <a:pt x="379" y="298"/>
                    </a:lnTo>
                    <a:lnTo>
                      <a:pt x="379" y="298"/>
                    </a:lnTo>
                    <a:lnTo>
                      <a:pt x="377" y="298"/>
                    </a:lnTo>
                    <a:lnTo>
                      <a:pt x="377" y="298"/>
                    </a:lnTo>
                    <a:lnTo>
                      <a:pt x="374" y="298"/>
                    </a:lnTo>
                    <a:lnTo>
                      <a:pt x="374" y="298"/>
                    </a:lnTo>
                    <a:lnTo>
                      <a:pt x="374" y="298"/>
                    </a:lnTo>
                    <a:lnTo>
                      <a:pt x="372" y="298"/>
                    </a:lnTo>
                    <a:lnTo>
                      <a:pt x="372" y="298"/>
                    </a:lnTo>
                    <a:lnTo>
                      <a:pt x="372" y="298"/>
                    </a:lnTo>
                    <a:lnTo>
                      <a:pt x="370" y="298"/>
                    </a:lnTo>
                    <a:lnTo>
                      <a:pt x="370" y="298"/>
                    </a:lnTo>
                    <a:lnTo>
                      <a:pt x="370" y="298"/>
                    </a:lnTo>
                    <a:lnTo>
                      <a:pt x="367" y="298"/>
                    </a:lnTo>
                    <a:lnTo>
                      <a:pt x="367" y="298"/>
                    </a:lnTo>
                    <a:lnTo>
                      <a:pt x="367" y="298"/>
                    </a:lnTo>
                    <a:lnTo>
                      <a:pt x="365" y="298"/>
                    </a:lnTo>
                    <a:lnTo>
                      <a:pt x="365" y="298"/>
                    </a:lnTo>
                    <a:lnTo>
                      <a:pt x="363" y="298"/>
                    </a:lnTo>
                    <a:lnTo>
                      <a:pt x="363" y="298"/>
                    </a:lnTo>
                    <a:lnTo>
                      <a:pt x="363" y="298"/>
                    </a:lnTo>
                    <a:lnTo>
                      <a:pt x="360" y="298"/>
                    </a:lnTo>
                    <a:lnTo>
                      <a:pt x="360" y="298"/>
                    </a:lnTo>
                    <a:lnTo>
                      <a:pt x="360" y="298"/>
                    </a:lnTo>
                    <a:lnTo>
                      <a:pt x="360" y="298"/>
                    </a:lnTo>
                    <a:lnTo>
                      <a:pt x="358" y="298"/>
                    </a:lnTo>
                    <a:lnTo>
                      <a:pt x="358" y="298"/>
                    </a:lnTo>
                    <a:lnTo>
                      <a:pt x="355" y="298"/>
                    </a:lnTo>
                    <a:lnTo>
                      <a:pt x="355" y="298"/>
                    </a:lnTo>
                    <a:lnTo>
                      <a:pt x="355" y="298"/>
                    </a:lnTo>
                    <a:lnTo>
                      <a:pt x="353" y="298"/>
                    </a:lnTo>
                    <a:lnTo>
                      <a:pt x="353" y="298"/>
                    </a:lnTo>
                    <a:lnTo>
                      <a:pt x="353" y="298"/>
                    </a:lnTo>
                    <a:lnTo>
                      <a:pt x="353" y="301"/>
                    </a:lnTo>
                    <a:lnTo>
                      <a:pt x="351" y="301"/>
                    </a:lnTo>
                    <a:lnTo>
                      <a:pt x="351" y="301"/>
                    </a:lnTo>
                    <a:lnTo>
                      <a:pt x="348" y="301"/>
                    </a:lnTo>
                    <a:lnTo>
                      <a:pt x="348" y="301"/>
                    </a:lnTo>
                    <a:lnTo>
                      <a:pt x="348" y="301"/>
                    </a:lnTo>
                    <a:lnTo>
                      <a:pt x="346" y="301"/>
                    </a:lnTo>
                    <a:lnTo>
                      <a:pt x="346" y="301"/>
                    </a:lnTo>
                    <a:lnTo>
                      <a:pt x="346" y="301"/>
                    </a:lnTo>
                    <a:lnTo>
                      <a:pt x="346" y="301"/>
                    </a:lnTo>
                    <a:lnTo>
                      <a:pt x="344" y="301"/>
                    </a:lnTo>
                    <a:lnTo>
                      <a:pt x="344" y="301"/>
                    </a:lnTo>
                    <a:lnTo>
                      <a:pt x="341" y="301"/>
                    </a:lnTo>
                    <a:lnTo>
                      <a:pt x="341" y="301"/>
                    </a:lnTo>
                    <a:lnTo>
                      <a:pt x="341" y="301"/>
                    </a:lnTo>
                    <a:lnTo>
                      <a:pt x="339" y="301"/>
                    </a:lnTo>
                    <a:lnTo>
                      <a:pt x="339" y="303"/>
                    </a:lnTo>
                    <a:lnTo>
                      <a:pt x="339" y="303"/>
                    </a:lnTo>
                    <a:lnTo>
                      <a:pt x="339" y="303"/>
                    </a:lnTo>
                    <a:lnTo>
                      <a:pt x="337" y="303"/>
                    </a:lnTo>
                    <a:lnTo>
                      <a:pt x="337" y="303"/>
                    </a:lnTo>
                    <a:lnTo>
                      <a:pt x="334" y="303"/>
                    </a:lnTo>
                    <a:lnTo>
                      <a:pt x="334" y="303"/>
                    </a:lnTo>
                    <a:lnTo>
                      <a:pt x="334" y="303"/>
                    </a:lnTo>
                    <a:lnTo>
                      <a:pt x="334" y="301"/>
                    </a:lnTo>
                    <a:lnTo>
                      <a:pt x="332" y="301"/>
                    </a:lnTo>
                    <a:lnTo>
                      <a:pt x="332" y="301"/>
                    </a:lnTo>
                    <a:lnTo>
                      <a:pt x="332" y="301"/>
                    </a:lnTo>
                    <a:lnTo>
                      <a:pt x="332" y="298"/>
                    </a:lnTo>
                    <a:lnTo>
                      <a:pt x="329" y="298"/>
                    </a:lnTo>
                    <a:lnTo>
                      <a:pt x="329" y="298"/>
                    </a:lnTo>
                    <a:lnTo>
                      <a:pt x="329" y="298"/>
                    </a:lnTo>
                    <a:lnTo>
                      <a:pt x="329" y="296"/>
                    </a:lnTo>
                    <a:lnTo>
                      <a:pt x="329" y="296"/>
                    </a:lnTo>
                    <a:lnTo>
                      <a:pt x="329" y="296"/>
                    </a:lnTo>
                    <a:lnTo>
                      <a:pt x="327" y="296"/>
                    </a:lnTo>
                    <a:lnTo>
                      <a:pt x="327" y="294"/>
                    </a:lnTo>
                    <a:lnTo>
                      <a:pt x="327" y="294"/>
                    </a:lnTo>
                    <a:lnTo>
                      <a:pt x="327" y="294"/>
                    </a:lnTo>
                    <a:lnTo>
                      <a:pt x="327" y="294"/>
                    </a:lnTo>
                    <a:lnTo>
                      <a:pt x="325" y="294"/>
                    </a:lnTo>
                    <a:lnTo>
                      <a:pt x="325" y="294"/>
                    </a:lnTo>
                    <a:lnTo>
                      <a:pt x="325" y="294"/>
                    </a:lnTo>
                    <a:lnTo>
                      <a:pt x="325" y="291"/>
                    </a:lnTo>
                    <a:lnTo>
                      <a:pt x="322" y="291"/>
                    </a:lnTo>
                    <a:lnTo>
                      <a:pt x="322" y="291"/>
                    </a:lnTo>
                    <a:lnTo>
                      <a:pt x="322" y="291"/>
                    </a:lnTo>
                    <a:lnTo>
                      <a:pt x="322" y="289"/>
                    </a:lnTo>
                    <a:lnTo>
                      <a:pt x="322" y="289"/>
                    </a:lnTo>
                    <a:lnTo>
                      <a:pt x="322" y="289"/>
                    </a:lnTo>
                    <a:lnTo>
                      <a:pt x="320" y="289"/>
                    </a:lnTo>
                    <a:lnTo>
                      <a:pt x="320" y="287"/>
                    </a:lnTo>
                    <a:lnTo>
                      <a:pt x="320" y="287"/>
                    </a:lnTo>
                    <a:lnTo>
                      <a:pt x="320" y="287"/>
                    </a:lnTo>
                    <a:lnTo>
                      <a:pt x="320" y="287"/>
                    </a:lnTo>
                    <a:lnTo>
                      <a:pt x="318" y="287"/>
                    </a:lnTo>
                    <a:lnTo>
                      <a:pt x="318" y="284"/>
                    </a:lnTo>
                    <a:lnTo>
                      <a:pt x="318" y="284"/>
                    </a:lnTo>
                    <a:lnTo>
                      <a:pt x="318" y="284"/>
                    </a:lnTo>
                    <a:lnTo>
                      <a:pt x="315" y="284"/>
                    </a:lnTo>
                    <a:lnTo>
                      <a:pt x="315" y="284"/>
                    </a:lnTo>
                    <a:lnTo>
                      <a:pt x="315" y="284"/>
                    </a:lnTo>
                    <a:lnTo>
                      <a:pt x="315" y="282"/>
                    </a:lnTo>
                    <a:lnTo>
                      <a:pt x="315" y="282"/>
                    </a:lnTo>
                    <a:lnTo>
                      <a:pt x="315" y="279"/>
                    </a:lnTo>
                    <a:lnTo>
                      <a:pt x="315" y="279"/>
                    </a:lnTo>
                    <a:lnTo>
                      <a:pt x="313" y="279"/>
                    </a:lnTo>
                    <a:lnTo>
                      <a:pt x="313" y="279"/>
                    </a:lnTo>
                    <a:lnTo>
                      <a:pt x="313" y="279"/>
                    </a:lnTo>
                    <a:lnTo>
                      <a:pt x="313" y="279"/>
                    </a:lnTo>
                    <a:lnTo>
                      <a:pt x="313" y="277"/>
                    </a:lnTo>
                    <a:lnTo>
                      <a:pt x="313" y="277"/>
                    </a:lnTo>
                    <a:lnTo>
                      <a:pt x="310" y="277"/>
                    </a:lnTo>
                    <a:lnTo>
                      <a:pt x="310" y="275"/>
                    </a:lnTo>
                    <a:lnTo>
                      <a:pt x="310" y="275"/>
                    </a:lnTo>
                    <a:lnTo>
                      <a:pt x="310" y="275"/>
                    </a:lnTo>
                    <a:lnTo>
                      <a:pt x="313" y="275"/>
                    </a:lnTo>
                    <a:lnTo>
                      <a:pt x="313" y="272"/>
                    </a:lnTo>
                    <a:lnTo>
                      <a:pt x="313" y="272"/>
                    </a:lnTo>
                    <a:lnTo>
                      <a:pt x="313" y="272"/>
                    </a:lnTo>
                    <a:lnTo>
                      <a:pt x="313" y="272"/>
                    </a:lnTo>
                    <a:lnTo>
                      <a:pt x="315" y="272"/>
                    </a:lnTo>
                    <a:lnTo>
                      <a:pt x="315" y="272"/>
                    </a:lnTo>
                    <a:lnTo>
                      <a:pt x="315" y="272"/>
                    </a:lnTo>
                    <a:lnTo>
                      <a:pt x="318" y="272"/>
                    </a:lnTo>
                    <a:lnTo>
                      <a:pt x="318" y="272"/>
                    </a:lnTo>
                    <a:lnTo>
                      <a:pt x="318" y="270"/>
                    </a:lnTo>
                    <a:lnTo>
                      <a:pt x="320" y="270"/>
                    </a:lnTo>
                    <a:lnTo>
                      <a:pt x="320" y="270"/>
                    </a:lnTo>
                    <a:lnTo>
                      <a:pt x="320" y="270"/>
                    </a:lnTo>
                    <a:lnTo>
                      <a:pt x="320" y="272"/>
                    </a:lnTo>
                    <a:lnTo>
                      <a:pt x="322" y="272"/>
                    </a:lnTo>
                    <a:lnTo>
                      <a:pt x="322" y="270"/>
                    </a:lnTo>
                    <a:lnTo>
                      <a:pt x="322" y="270"/>
                    </a:lnTo>
                    <a:lnTo>
                      <a:pt x="322" y="270"/>
                    </a:lnTo>
                    <a:lnTo>
                      <a:pt x="322" y="270"/>
                    </a:lnTo>
                    <a:lnTo>
                      <a:pt x="322" y="268"/>
                    </a:lnTo>
                    <a:lnTo>
                      <a:pt x="325" y="268"/>
                    </a:lnTo>
                    <a:lnTo>
                      <a:pt x="325" y="268"/>
                    </a:lnTo>
                    <a:lnTo>
                      <a:pt x="327" y="268"/>
                    </a:lnTo>
                    <a:lnTo>
                      <a:pt x="327" y="268"/>
                    </a:lnTo>
                    <a:lnTo>
                      <a:pt x="327" y="265"/>
                    </a:lnTo>
                    <a:lnTo>
                      <a:pt x="327" y="265"/>
                    </a:lnTo>
                    <a:lnTo>
                      <a:pt x="327" y="265"/>
                    </a:lnTo>
                    <a:lnTo>
                      <a:pt x="327" y="265"/>
                    </a:lnTo>
                    <a:lnTo>
                      <a:pt x="325" y="265"/>
                    </a:lnTo>
                    <a:lnTo>
                      <a:pt x="325" y="265"/>
                    </a:lnTo>
                    <a:lnTo>
                      <a:pt x="322" y="265"/>
                    </a:lnTo>
                    <a:lnTo>
                      <a:pt x="322" y="263"/>
                    </a:lnTo>
                    <a:lnTo>
                      <a:pt x="322" y="263"/>
                    </a:lnTo>
                    <a:lnTo>
                      <a:pt x="322" y="263"/>
                    </a:lnTo>
                    <a:lnTo>
                      <a:pt x="320" y="263"/>
                    </a:lnTo>
                    <a:lnTo>
                      <a:pt x="320" y="263"/>
                    </a:lnTo>
                    <a:lnTo>
                      <a:pt x="320" y="263"/>
                    </a:lnTo>
                    <a:lnTo>
                      <a:pt x="320" y="263"/>
                    </a:lnTo>
                    <a:lnTo>
                      <a:pt x="320" y="263"/>
                    </a:lnTo>
                    <a:lnTo>
                      <a:pt x="320" y="261"/>
                    </a:lnTo>
                    <a:lnTo>
                      <a:pt x="318" y="261"/>
                    </a:lnTo>
                    <a:lnTo>
                      <a:pt x="318" y="261"/>
                    </a:lnTo>
                    <a:lnTo>
                      <a:pt x="318" y="258"/>
                    </a:lnTo>
                    <a:lnTo>
                      <a:pt x="318" y="258"/>
                    </a:lnTo>
                    <a:lnTo>
                      <a:pt x="320" y="258"/>
                    </a:lnTo>
                    <a:lnTo>
                      <a:pt x="320" y="256"/>
                    </a:lnTo>
                    <a:lnTo>
                      <a:pt x="320" y="256"/>
                    </a:lnTo>
                    <a:lnTo>
                      <a:pt x="318" y="256"/>
                    </a:lnTo>
                    <a:lnTo>
                      <a:pt x="318" y="256"/>
                    </a:lnTo>
                    <a:lnTo>
                      <a:pt x="318" y="256"/>
                    </a:lnTo>
                    <a:lnTo>
                      <a:pt x="315" y="256"/>
                    </a:lnTo>
                    <a:lnTo>
                      <a:pt x="315" y="256"/>
                    </a:lnTo>
                    <a:lnTo>
                      <a:pt x="315" y="256"/>
                    </a:lnTo>
                    <a:lnTo>
                      <a:pt x="315" y="256"/>
                    </a:lnTo>
                    <a:lnTo>
                      <a:pt x="315" y="253"/>
                    </a:lnTo>
                    <a:lnTo>
                      <a:pt x="313" y="253"/>
                    </a:lnTo>
                    <a:lnTo>
                      <a:pt x="313" y="253"/>
                    </a:lnTo>
                    <a:lnTo>
                      <a:pt x="313" y="253"/>
                    </a:lnTo>
                    <a:lnTo>
                      <a:pt x="313" y="253"/>
                    </a:lnTo>
                    <a:lnTo>
                      <a:pt x="313" y="253"/>
                    </a:lnTo>
                    <a:lnTo>
                      <a:pt x="313" y="251"/>
                    </a:lnTo>
                    <a:lnTo>
                      <a:pt x="310" y="251"/>
                    </a:lnTo>
                    <a:lnTo>
                      <a:pt x="310" y="251"/>
                    </a:lnTo>
                    <a:lnTo>
                      <a:pt x="310" y="249"/>
                    </a:lnTo>
                    <a:lnTo>
                      <a:pt x="310" y="249"/>
                    </a:lnTo>
                    <a:lnTo>
                      <a:pt x="310" y="249"/>
                    </a:lnTo>
                    <a:lnTo>
                      <a:pt x="310" y="246"/>
                    </a:lnTo>
                    <a:lnTo>
                      <a:pt x="310" y="246"/>
                    </a:lnTo>
                    <a:lnTo>
                      <a:pt x="310" y="244"/>
                    </a:lnTo>
                    <a:lnTo>
                      <a:pt x="308" y="244"/>
                    </a:lnTo>
                    <a:lnTo>
                      <a:pt x="308" y="244"/>
                    </a:lnTo>
                    <a:lnTo>
                      <a:pt x="308" y="244"/>
                    </a:lnTo>
                    <a:lnTo>
                      <a:pt x="310" y="244"/>
                    </a:lnTo>
                    <a:lnTo>
                      <a:pt x="310" y="242"/>
                    </a:lnTo>
                    <a:lnTo>
                      <a:pt x="310" y="242"/>
                    </a:lnTo>
                    <a:lnTo>
                      <a:pt x="310" y="242"/>
                    </a:lnTo>
                    <a:lnTo>
                      <a:pt x="313" y="242"/>
                    </a:lnTo>
                    <a:lnTo>
                      <a:pt x="313" y="239"/>
                    </a:lnTo>
                    <a:lnTo>
                      <a:pt x="313" y="239"/>
                    </a:lnTo>
                    <a:lnTo>
                      <a:pt x="313" y="237"/>
                    </a:lnTo>
                    <a:lnTo>
                      <a:pt x="310" y="237"/>
                    </a:lnTo>
                    <a:lnTo>
                      <a:pt x="310" y="237"/>
                    </a:lnTo>
                    <a:lnTo>
                      <a:pt x="310" y="237"/>
                    </a:lnTo>
                    <a:lnTo>
                      <a:pt x="310" y="234"/>
                    </a:lnTo>
                    <a:lnTo>
                      <a:pt x="310" y="234"/>
                    </a:lnTo>
                    <a:lnTo>
                      <a:pt x="313" y="234"/>
                    </a:lnTo>
                    <a:lnTo>
                      <a:pt x="313" y="234"/>
                    </a:lnTo>
                    <a:lnTo>
                      <a:pt x="313" y="234"/>
                    </a:lnTo>
                    <a:lnTo>
                      <a:pt x="313" y="234"/>
                    </a:lnTo>
                    <a:lnTo>
                      <a:pt x="313" y="234"/>
                    </a:lnTo>
                    <a:lnTo>
                      <a:pt x="315" y="234"/>
                    </a:lnTo>
                    <a:lnTo>
                      <a:pt x="315" y="234"/>
                    </a:lnTo>
                    <a:lnTo>
                      <a:pt x="315" y="234"/>
                    </a:lnTo>
                    <a:lnTo>
                      <a:pt x="315" y="232"/>
                    </a:lnTo>
                    <a:lnTo>
                      <a:pt x="318" y="232"/>
                    </a:lnTo>
                    <a:lnTo>
                      <a:pt x="318" y="232"/>
                    </a:lnTo>
                    <a:lnTo>
                      <a:pt x="318" y="232"/>
                    </a:lnTo>
                    <a:lnTo>
                      <a:pt x="318" y="230"/>
                    </a:lnTo>
                    <a:lnTo>
                      <a:pt x="320" y="230"/>
                    </a:lnTo>
                    <a:lnTo>
                      <a:pt x="320" y="230"/>
                    </a:lnTo>
                    <a:lnTo>
                      <a:pt x="320" y="227"/>
                    </a:lnTo>
                    <a:lnTo>
                      <a:pt x="320" y="227"/>
                    </a:lnTo>
                    <a:lnTo>
                      <a:pt x="320" y="227"/>
                    </a:lnTo>
                    <a:lnTo>
                      <a:pt x="320" y="227"/>
                    </a:lnTo>
                    <a:lnTo>
                      <a:pt x="320" y="225"/>
                    </a:lnTo>
                    <a:lnTo>
                      <a:pt x="320" y="225"/>
                    </a:lnTo>
                    <a:lnTo>
                      <a:pt x="322" y="225"/>
                    </a:lnTo>
                    <a:lnTo>
                      <a:pt x="322" y="225"/>
                    </a:lnTo>
                    <a:lnTo>
                      <a:pt x="322" y="225"/>
                    </a:lnTo>
                    <a:lnTo>
                      <a:pt x="322" y="225"/>
                    </a:lnTo>
                    <a:lnTo>
                      <a:pt x="322" y="225"/>
                    </a:lnTo>
                    <a:lnTo>
                      <a:pt x="322" y="225"/>
                    </a:lnTo>
                    <a:lnTo>
                      <a:pt x="322" y="223"/>
                    </a:lnTo>
                    <a:lnTo>
                      <a:pt x="325" y="223"/>
                    </a:lnTo>
                    <a:lnTo>
                      <a:pt x="325" y="223"/>
                    </a:lnTo>
                    <a:lnTo>
                      <a:pt x="325" y="223"/>
                    </a:lnTo>
                    <a:lnTo>
                      <a:pt x="325" y="220"/>
                    </a:lnTo>
                    <a:lnTo>
                      <a:pt x="327" y="220"/>
                    </a:lnTo>
                    <a:lnTo>
                      <a:pt x="327" y="220"/>
                    </a:lnTo>
                    <a:lnTo>
                      <a:pt x="325" y="220"/>
                    </a:lnTo>
                    <a:lnTo>
                      <a:pt x="325" y="220"/>
                    </a:lnTo>
                    <a:lnTo>
                      <a:pt x="322" y="220"/>
                    </a:lnTo>
                    <a:lnTo>
                      <a:pt x="322" y="220"/>
                    </a:lnTo>
                    <a:lnTo>
                      <a:pt x="322" y="220"/>
                    </a:lnTo>
                    <a:lnTo>
                      <a:pt x="320" y="220"/>
                    </a:lnTo>
                    <a:lnTo>
                      <a:pt x="320" y="220"/>
                    </a:lnTo>
                    <a:lnTo>
                      <a:pt x="320" y="220"/>
                    </a:lnTo>
                    <a:lnTo>
                      <a:pt x="320" y="223"/>
                    </a:lnTo>
                    <a:lnTo>
                      <a:pt x="320" y="223"/>
                    </a:lnTo>
                    <a:lnTo>
                      <a:pt x="320" y="223"/>
                    </a:lnTo>
                    <a:lnTo>
                      <a:pt x="318" y="223"/>
                    </a:lnTo>
                    <a:lnTo>
                      <a:pt x="318" y="225"/>
                    </a:lnTo>
                    <a:lnTo>
                      <a:pt x="318" y="225"/>
                    </a:lnTo>
                    <a:lnTo>
                      <a:pt x="318" y="225"/>
                    </a:lnTo>
                    <a:lnTo>
                      <a:pt x="318" y="225"/>
                    </a:lnTo>
                    <a:lnTo>
                      <a:pt x="318" y="225"/>
                    </a:lnTo>
                    <a:lnTo>
                      <a:pt x="318" y="227"/>
                    </a:lnTo>
                    <a:lnTo>
                      <a:pt x="318" y="227"/>
                    </a:lnTo>
                    <a:lnTo>
                      <a:pt x="315" y="227"/>
                    </a:lnTo>
                    <a:lnTo>
                      <a:pt x="315" y="227"/>
                    </a:lnTo>
                    <a:lnTo>
                      <a:pt x="315" y="227"/>
                    </a:lnTo>
                    <a:lnTo>
                      <a:pt x="313" y="227"/>
                    </a:lnTo>
                    <a:lnTo>
                      <a:pt x="313" y="227"/>
                    </a:lnTo>
                    <a:lnTo>
                      <a:pt x="313" y="227"/>
                    </a:lnTo>
                    <a:lnTo>
                      <a:pt x="310" y="227"/>
                    </a:lnTo>
                    <a:lnTo>
                      <a:pt x="310" y="227"/>
                    </a:lnTo>
                    <a:lnTo>
                      <a:pt x="308" y="227"/>
                    </a:lnTo>
                    <a:lnTo>
                      <a:pt x="308" y="225"/>
                    </a:lnTo>
                    <a:lnTo>
                      <a:pt x="308" y="225"/>
                    </a:lnTo>
                    <a:lnTo>
                      <a:pt x="308" y="225"/>
                    </a:lnTo>
                    <a:lnTo>
                      <a:pt x="308" y="225"/>
                    </a:lnTo>
                    <a:lnTo>
                      <a:pt x="308" y="223"/>
                    </a:lnTo>
                    <a:lnTo>
                      <a:pt x="308" y="223"/>
                    </a:lnTo>
                    <a:lnTo>
                      <a:pt x="308" y="220"/>
                    </a:lnTo>
                    <a:lnTo>
                      <a:pt x="308" y="220"/>
                    </a:lnTo>
                    <a:lnTo>
                      <a:pt x="310" y="220"/>
                    </a:lnTo>
                    <a:lnTo>
                      <a:pt x="310" y="220"/>
                    </a:lnTo>
                    <a:lnTo>
                      <a:pt x="308" y="220"/>
                    </a:lnTo>
                    <a:lnTo>
                      <a:pt x="308" y="220"/>
                    </a:lnTo>
                    <a:lnTo>
                      <a:pt x="308" y="220"/>
                    </a:lnTo>
                    <a:lnTo>
                      <a:pt x="306" y="220"/>
                    </a:lnTo>
                    <a:lnTo>
                      <a:pt x="306" y="220"/>
                    </a:lnTo>
                    <a:lnTo>
                      <a:pt x="306" y="220"/>
                    </a:lnTo>
                    <a:lnTo>
                      <a:pt x="306" y="220"/>
                    </a:lnTo>
                    <a:lnTo>
                      <a:pt x="306" y="223"/>
                    </a:lnTo>
                    <a:lnTo>
                      <a:pt x="308" y="223"/>
                    </a:lnTo>
                    <a:lnTo>
                      <a:pt x="308" y="223"/>
                    </a:lnTo>
                    <a:lnTo>
                      <a:pt x="306" y="223"/>
                    </a:lnTo>
                    <a:lnTo>
                      <a:pt x="306" y="225"/>
                    </a:lnTo>
                    <a:lnTo>
                      <a:pt x="306" y="225"/>
                    </a:lnTo>
                    <a:lnTo>
                      <a:pt x="306" y="225"/>
                    </a:lnTo>
                    <a:lnTo>
                      <a:pt x="306" y="225"/>
                    </a:lnTo>
                    <a:lnTo>
                      <a:pt x="303" y="225"/>
                    </a:lnTo>
                    <a:lnTo>
                      <a:pt x="303" y="225"/>
                    </a:lnTo>
                    <a:lnTo>
                      <a:pt x="301" y="225"/>
                    </a:lnTo>
                    <a:lnTo>
                      <a:pt x="301" y="225"/>
                    </a:lnTo>
                    <a:lnTo>
                      <a:pt x="301" y="225"/>
                    </a:lnTo>
                    <a:lnTo>
                      <a:pt x="301" y="225"/>
                    </a:lnTo>
                    <a:lnTo>
                      <a:pt x="301" y="225"/>
                    </a:lnTo>
                    <a:lnTo>
                      <a:pt x="301" y="225"/>
                    </a:lnTo>
                    <a:lnTo>
                      <a:pt x="301" y="227"/>
                    </a:lnTo>
                    <a:lnTo>
                      <a:pt x="299" y="227"/>
                    </a:lnTo>
                    <a:lnTo>
                      <a:pt x="299" y="225"/>
                    </a:lnTo>
                    <a:lnTo>
                      <a:pt x="299" y="225"/>
                    </a:lnTo>
                    <a:lnTo>
                      <a:pt x="299" y="225"/>
                    </a:lnTo>
                    <a:lnTo>
                      <a:pt x="299" y="225"/>
                    </a:lnTo>
                    <a:lnTo>
                      <a:pt x="299" y="223"/>
                    </a:lnTo>
                    <a:lnTo>
                      <a:pt x="299" y="223"/>
                    </a:lnTo>
                    <a:lnTo>
                      <a:pt x="296" y="223"/>
                    </a:lnTo>
                    <a:lnTo>
                      <a:pt x="296" y="223"/>
                    </a:lnTo>
                    <a:lnTo>
                      <a:pt x="296" y="223"/>
                    </a:lnTo>
                    <a:lnTo>
                      <a:pt x="294" y="223"/>
                    </a:lnTo>
                    <a:lnTo>
                      <a:pt x="294" y="223"/>
                    </a:lnTo>
                    <a:lnTo>
                      <a:pt x="294" y="223"/>
                    </a:lnTo>
                    <a:lnTo>
                      <a:pt x="294" y="225"/>
                    </a:lnTo>
                    <a:lnTo>
                      <a:pt x="294" y="225"/>
                    </a:lnTo>
                    <a:lnTo>
                      <a:pt x="292" y="225"/>
                    </a:lnTo>
                    <a:lnTo>
                      <a:pt x="292" y="225"/>
                    </a:lnTo>
                    <a:lnTo>
                      <a:pt x="292" y="225"/>
                    </a:lnTo>
                    <a:lnTo>
                      <a:pt x="292" y="225"/>
                    </a:lnTo>
                    <a:lnTo>
                      <a:pt x="292" y="227"/>
                    </a:lnTo>
                    <a:lnTo>
                      <a:pt x="292" y="227"/>
                    </a:lnTo>
                    <a:lnTo>
                      <a:pt x="292" y="227"/>
                    </a:lnTo>
                    <a:lnTo>
                      <a:pt x="294" y="227"/>
                    </a:lnTo>
                    <a:lnTo>
                      <a:pt x="294" y="230"/>
                    </a:lnTo>
                    <a:lnTo>
                      <a:pt x="294" y="230"/>
                    </a:lnTo>
                    <a:lnTo>
                      <a:pt x="294" y="230"/>
                    </a:lnTo>
                    <a:lnTo>
                      <a:pt x="296" y="230"/>
                    </a:lnTo>
                    <a:lnTo>
                      <a:pt x="296" y="230"/>
                    </a:lnTo>
                    <a:lnTo>
                      <a:pt x="296" y="230"/>
                    </a:lnTo>
                    <a:lnTo>
                      <a:pt x="296" y="227"/>
                    </a:lnTo>
                    <a:lnTo>
                      <a:pt x="299" y="227"/>
                    </a:lnTo>
                    <a:lnTo>
                      <a:pt x="299" y="227"/>
                    </a:lnTo>
                    <a:lnTo>
                      <a:pt x="301" y="227"/>
                    </a:lnTo>
                    <a:lnTo>
                      <a:pt x="301" y="230"/>
                    </a:lnTo>
                    <a:lnTo>
                      <a:pt x="301" y="230"/>
                    </a:lnTo>
                    <a:lnTo>
                      <a:pt x="301" y="230"/>
                    </a:lnTo>
                    <a:lnTo>
                      <a:pt x="301" y="230"/>
                    </a:lnTo>
                    <a:lnTo>
                      <a:pt x="303" y="230"/>
                    </a:lnTo>
                    <a:lnTo>
                      <a:pt x="303" y="230"/>
                    </a:lnTo>
                    <a:lnTo>
                      <a:pt x="306" y="230"/>
                    </a:lnTo>
                    <a:lnTo>
                      <a:pt x="306" y="230"/>
                    </a:lnTo>
                    <a:lnTo>
                      <a:pt x="306" y="230"/>
                    </a:lnTo>
                    <a:lnTo>
                      <a:pt x="308" y="230"/>
                    </a:lnTo>
                    <a:lnTo>
                      <a:pt x="308" y="230"/>
                    </a:lnTo>
                    <a:lnTo>
                      <a:pt x="308" y="232"/>
                    </a:lnTo>
                    <a:lnTo>
                      <a:pt x="308" y="232"/>
                    </a:lnTo>
                    <a:lnTo>
                      <a:pt x="308" y="234"/>
                    </a:lnTo>
                    <a:lnTo>
                      <a:pt x="308" y="234"/>
                    </a:lnTo>
                    <a:lnTo>
                      <a:pt x="308" y="234"/>
                    </a:lnTo>
                    <a:lnTo>
                      <a:pt x="308" y="234"/>
                    </a:lnTo>
                    <a:lnTo>
                      <a:pt x="306" y="234"/>
                    </a:lnTo>
                    <a:lnTo>
                      <a:pt x="306" y="234"/>
                    </a:lnTo>
                    <a:lnTo>
                      <a:pt x="306" y="234"/>
                    </a:lnTo>
                    <a:lnTo>
                      <a:pt x="306" y="237"/>
                    </a:lnTo>
                    <a:lnTo>
                      <a:pt x="303" y="237"/>
                    </a:lnTo>
                    <a:lnTo>
                      <a:pt x="303" y="234"/>
                    </a:lnTo>
                    <a:lnTo>
                      <a:pt x="303" y="234"/>
                    </a:lnTo>
                    <a:lnTo>
                      <a:pt x="301" y="234"/>
                    </a:lnTo>
                    <a:lnTo>
                      <a:pt x="301" y="234"/>
                    </a:lnTo>
                    <a:lnTo>
                      <a:pt x="301" y="234"/>
                    </a:lnTo>
                    <a:lnTo>
                      <a:pt x="301" y="234"/>
                    </a:lnTo>
                    <a:lnTo>
                      <a:pt x="299" y="234"/>
                    </a:lnTo>
                    <a:lnTo>
                      <a:pt x="299" y="234"/>
                    </a:lnTo>
                    <a:lnTo>
                      <a:pt x="299" y="234"/>
                    </a:lnTo>
                    <a:lnTo>
                      <a:pt x="296" y="234"/>
                    </a:lnTo>
                    <a:lnTo>
                      <a:pt x="296" y="234"/>
                    </a:lnTo>
                    <a:lnTo>
                      <a:pt x="296" y="234"/>
                    </a:lnTo>
                    <a:lnTo>
                      <a:pt x="296" y="234"/>
                    </a:lnTo>
                    <a:lnTo>
                      <a:pt x="294" y="234"/>
                    </a:lnTo>
                    <a:lnTo>
                      <a:pt x="294" y="234"/>
                    </a:lnTo>
                    <a:lnTo>
                      <a:pt x="294" y="234"/>
                    </a:lnTo>
                    <a:lnTo>
                      <a:pt x="292" y="234"/>
                    </a:lnTo>
                    <a:lnTo>
                      <a:pt x="292" y="234"/>
                    </a:lnTo>
                    <a:lnTo>
                      <a:pt x="292" y="234"/>
                    </a:lnTo>
                    <a:lnTo>
                      <a:pt x="289" y="234"/>
                    </a:lnTo>
                    <a:lnTo>
                      <a:pt x="289" y="237"/>
                    </a:lnTo>
                    <a:lnTo>
                      <a:pt x="289" y="237"/>
                    </a:lnTo>
                    <a:lnTo>
                      <a:pt x="289" y="237"/>
                    </a:lnTo>
                    <a:lnTo>
                      <a:pt x="287" y="237"/>
                    </a:lnTo>
                    <a:lnTo>
                      <a:pt x="287" y="234"/>
                    </a:lnTo>
                    <a:lnTo>
                      <a:pt x="287" y="234"/>
                    </a:lnTo>
                    <a:lnTo>
                      <a:pt x="287" y="234"/>
                    </a:lnTo>
                    <a:lnTo>
                      <a:pt x="287" y="234"/>
                    </a:lnTo>
                    <a:lnTo>
                      <a:pt x="287" y="232"/>
                    </a:lnTo>
                    <a:lnTo>
                      <a:pt x="287" y="232"/>
                    </a:lnTo>
                    <a:lnTo>
                      <a:pt x="287" y="232"/>
                    </a:lnTo>
                    <a:lnTo>
                      <a:pt x="284" y="232"/>
                    </a:lnTo>
                    <a:lnTo>
                      <a:pt x="284" y="230"/>
                    </a:lnTo>
                    <a:lnTo>
                      <a:pt x="284" y="230"/>
                    </a:lnTo>
                    <a:lnTo>
                      <a:pt x="282" y="230"/>
                    </a:lnTo>
                    <a:lnTo>
                      <a:pt x="282" y="230"/>
                    </a:lnTo>
                    <a:lnTo>
                      <a:pt x="282" y="230"/>
                    </a:lnTo>
                    <a:lnTo>
                      <a:pt x="280" y="230"/>
                    </a:lnTo>
                    <a:lnTo>
                      <a:pt x="280" y="232"/>
                    </a:lnTo>
                    <a:lnTo>
                      <a:pt x="282" y="232"/>
                    </a:lnTo>
                    <a:lnTo>
                      <a:pt x="282" y="232"/>
                    </a:lnTo>
                    <a:lnTo>
                      <a:pt x="282" y="232"/>
                    </a:lnTo>
                    <a:lnTo>
                      <a:pt x="282" y="234"/>
                    </a:lnTo>
                    <a:lnTo>
                      <a:pt x="282" y="234"/>
                    </a:lnTo>
                    <a:lnTo>
                      <a:pt x="282" y="234"/>
                    </a:lnTo>
                    <a:lnTo>
                      <a:pt x="282" y="234"/>
                    </a:lnTo>
                    <a:lnTo>
                      <a:pt x="282" y="237"/>
                    </a:lnTo>
                    <a:lnTo>
                      <a:pt x="282" y="237"/>
                    </a:lnTo>
                    <a:lnTo>
                      <a:pt x="282" y="237"/>
                    </a:lnTo>
                    <a:lnTo>
                      <a:pt x="282" y="237"/>
                    </a:lnTo>
                    <a:lnTo>
                      <a:pt x="282" y="239"/>
                    </a:lnTo>
                    <a:lnTo>
                      <a:pt x="282" y="239"/>
                    </a:lnTo>
                    <a:lnTo>
                      <a:pt x="282" y="239"/>
                    </a:lnTo>
                    <a:lnTo>
                      <a:pt x="282" y="242"/>
                    </a:lnTo>
                    <a:lnTo>
                      <a:pt x="282" y="242"/>
                    </a:lnTo>
                    <a:lnTo>
                      <a:pt x="282" y="242"/>
                    </a:lnTo>
                    <a:lnTo>
                      <a:pt x="282" y="244"/>
                    </a:lnTo>
                    <a:lnTo>
                      <a:pt x="282" y="244"/>
                    </a:lnTo>
                    <a:lnTo>
                      <a:pt x="280" y="244"/>
                    </a:lnTo>
                    <a:lnTo>
                      <a:pt x="280" y="244"/>
                    </a:lnTo>
                    <a:lnTo>
                      <a:pt x="280" y="244"/>
                    </a:lnTo>
                    <a:lnTo>
                      <a:pt x="277" y="244"/>
                    </a:lnTo>
                    <a:lnTo>
                      <a:pt x="277" y="244"/>
                    </a:lnTo>
                    <a:lnTo>
                      <a:pt x="277" y="244"/>
                    </a:lnTo>
                    <a:lnTo>
                      <a:pt x="275" y="244"/>
                    </a:lnTo>
                    <a:lnTo>
                      <a:pt x="275" y="244"/>
                    </a:lnTo>
                    <a:lnTo>
                      <a:pt x="275" y="244"/>
                    </a:lnTo>
                    <a:lnTo>
                      <a:pt x="275" y="244"/>
                    </a:lnTo>
                    <a:lnTo>
                      <a:pt x="275" y="242"/>
                    </a:lnTo>
                    <a:lnTo>
                      <a:pt x="275" y="242"/>
                    </a:lnTo>
                    <a:lnTo>
                      <a:pt x="275" y="242"/>
                    </a:lnTo>
                    <a:lnTo>
                      <a:pt x="275" y="239"/>
                    </a:lnTo>
                    <a:lnTo>
                      <a:pt x="277" y="239"/>
                    </a:lnTo>
                    <a:lnTo>
                      <a:pt x="277" y="239"/>
                    </a:lnTo>
                    <a:lnTo>
                      <a:pt x="277" y="239"/>
                    </a:lnTo>
                    <a:lnTo>
                      <a:pt x="277" y="239"/>
                    </a:lnTo>
                    <a:lnTo>
                      <a:pt x="275" y="239"/>
                    </a:lnTo>
                    <a:lnTo>
                      <a:pt x="275" y="239"/>
                    </a:lnTo>
                    <a:lnTo>
                      <a:pt x="275" y="239"/>
                    </a:lnTo>
                    <a:lnTo>
                      <a:pt x="275" y="239"/>
                    </a:lnTo>
                    <a:lnTo>
                      <a:pt x="273" y="239"/>
                    </a:lnTo>
                    <a:lnTo>
                      <a:pt x="273" y="239"/>
                    </a:lnTo>
                    <a:lnTo>
                      <a:pt x="273" y="239"/>
                    </a:lnTo>
                    <a:lnTo>
                      <a:pt x="270" y="239"/>
                    </a:lnTo>
                    <a:lnTo>
                      <a:pt x="270" y="239"/>
                    </a:lnTo>
                    <a:lnTo>
                      <a:pt x="268" y="239"/>
                    </a:lnTo>
                    <a:lnTo>
                      <a:pt x="268" y="239"/>
                    </a:lnTo>
                    <a:lnTo>
                      <a:pt x="268" y="242"/>
                    </a:lnTo>
                    <a:lnTo>
                      <a:pt x="268" y="242"/>
                    </a:lnTo>
                    <a:lnTo>
                      <a:pt x="266" y="242"/>
                    </a:lnTo>
                    <a:lnTo>
                      <a:pt x="266" y="242"/>
                    </a:lnTo>
                    <a:lnTo>
                      <a:pt x="266" y="242"/>
                    </a:lnTo>
                    <a:lnTo>
                      <a:pt x="266" y="242"/>
                    </a:lnTo>
                    <a:lnTo>
                      <a:pt x="266" y="244"/>
                    </a:lnTo>
                    <a:lnTo>
                      <a:pt x="263" y="244"/>
                    </a:lnTo>
                    <a:lnTo>
                      <a:pt x="263" y="244"/>
                    </a:lnTo>
                    <a:lnTo>
                      <a:pt x="263" y="244"/>
                    </a:lnTo>
                    <a:lnTo>
                      <a:pt x="263" y="244"/>
                    </a:lnTo>
                    <a:lnTo>
                      <a:pt x="263" y="246"/>
                    </a:lnTo>
                    <a:lnTo>
                      <a:pt x="263" y="246"/>
                    </a:lnTo>
                    <a:lnTo>
                      <a:pt x="263" y="249"/>
                    </a:lnTo>
                    <a:lnTo>
                      <a:pt x="261" y="249"/>
                    </a:lnTo>
                    <a:lnTo>
                      <a:pt x="261" y="249"/>
                    </a:lnTo>
                    <a:lnTo>
                      <a:pt x="261" y="249"/>
                    </a:lnTo>
                    <a:lnTo>
                      <a:pt x="261" y="249"/>
                    </a:lnTo>
                    <a:lnTo>
                      <a:pt x="258" y="249"/>
                    </a:lnTo>
                    <a:lnTo>
                      <a:pt x="258" y="249"/>
                    </a:lnTo>
                    <a:lnTo>
                      <a:pt x="258" y="251"/>
                    </a:lnTo>
                    <a:lnTo>
                      <a:pt x="256" y="251"/>
                    </a:lnTo>
                    <a:lnTo>
                      <a:pt x="256" y="251"/>
                    </a:lnTo>
                    <a:lnTo>
                      <a:pt x="256" y="251"/>
                    </a:lnTo>
                    <a:lnTo>
                      <a:pt x="254" y="251"/>
                    </a:lnTo>
                    <a:lnTo>
                      <a:pt x="254" y="251"/>
                    </a:lnTo>
                    <a:lnTo>
                      <a:pt x="254" y="251"/>
                    </a:lnTo>
                    <a:lnTo>
                      <a:pt x="254" y="251"/>
                    </a:lnTo>
                    <a:lnTo>
                      <a:pt x="251" y="251"/>
                    </a:lnTo>
                    <a:lnTo>
                      <a:pt x="251" y="251"/>
                    </a:lnTo>
                    <a:lnTo>
                      <a:pt x="251" y="253"/>
                    </a:lnTo>
                    <a:lnTo>
                      <a:pt x="249" y="253"/>
                    </a:lnTo>
                    <a:lnTo>
                      <a:pt x="249" y="253"/>
                    </a:lnTo>
                    <a:lnTo>
                      <a:pt x="249" y="253"/>
                    </a:lnTo>
                    <a:lnTo>
                      <a:pt x="247" y="253"/>
                    </a:lnTo>
                    <a:lnTo>
                      <a:pt x="247" y="253"/>
                    </a:lnTo>
                    <a:lnTo>
                      <a:pt x="247" y="253"/>
                    </a:lnTo>
                    <a:lnTo>
                      <a:pt x="247" y="253"/>
                    </a:lnTo>
                    <a:lnTo>
                      <a:pt x="244" y="253"/>
                    </a:lnTo>
                    <a:lnTo>
                      <a:pt x="244" y="253"/>
                    </a:lnTo>
                    <a:lnTo>
                      <a:pt x="242" y="253"/>
                    </a:lnTo>
                    <a:lnTo>
                      <a:pt x="242" y="253"/>
                    </a:lnTo>
                    <a:lnTo>
                      <a:pt x="242" y="253"/>
                    </a:lnTo>
                    <a:lnTo>
                      <a:pt x="242" y="253"/>
                    </a:lnTo>
                    <a:lnTo>
                      <a:pt x="239" y="253"/>
                    </a:lnTo>
                    <a:lnTo>
                      <a:pt x="239" y="253"/>
                    </a:lnTo>
                    <a:lnTo>
                      <a:pt x="239" y="253"/>
                    </a:lnTo>
                    <a:lnTo>
                      <a:pt x="239" y="256"/>
                    </a:lnTo>
                    <a:lnTo>
                      <a:pt x="237" y="256"/>
                    </a:lnTo>
                    <a:lnTo>
                      <a:pt x="237" y="256"/>
                    </a:lnTo>
                    <a:lnTo>
                      <a:pt x="235" y="256"/>
                    </a:lnTo>
                    <a:lnTo>
                      <a:pt x="235" y="256"/>
                    </a:lnTo>
                    <a:lnTo>
                      <a:pt x="235" y="256"/>
                    </a:lnTo>
                    <a:lnTo>
                      <a:pt x="235" y="256"/>
                    </a:lnTo>
                    <a:lnTo>
                      <a:pt x="232" y="256"/>
                    </a:lnTo>
                    <a:lnTo>
                      <a:pt x="232" y="256"/>
                    </a:lnTo>
                    <a:lnTo>
                      <a:pt x="232" y="256"/>
                    </a:lnTo>
                    <a:lnTo>
                      <a:pt x="230" y="256"/>
                    </a:lnTo>
                    <a:lnTo>
                      <a:pt x="230" y="258"/>
                    </a:lnTo>
                    <a:lnTo>
                      <a:pt x="230" y="258"/>
                    </a:lnTo>
                    <a:lnTo>
                      <a:pt x="228" y="258"/>
                    </a:lnTo>
                    <a:lnTo>
                      <a:pt x="228" y="258"/>
                    </a:lnTo>
                    <a:lnTo>
                      <a:pt x="228" y="258"/>
                    </a:lnTo>
                    <a:lnTo>
                      <a:pt x="228" y="258"/>
                    </a:lnTo>
                    <a:lnTo>
                      <a:pt x="225" y="258"/>
                    </a:lnTo>
                    <a:lnTo>
                      <a:pt x="225" y="258"/>
                    </a:lnTo>
                    <a:lnTo>
                      <a:pt x="223" y="258"/>
                    </a:lnTo>
                    <a:lnTo>
                      <a:pt x="223" y="258"/>
                    </a:lnTo>
                    <a:lnTo>
                      <a:pt x="223" y="258"/>
                    </a:lnTo>
                    <a:lnTo>
                      <a:pt x="223" y="261"/>
                    </a:lnTo>
                    <a:lnTo>
                      <a:pt x="221" y="261"/>
                    </a:lnTo>
                    <a:lnTo>
                      <a:pt x="221" y="261"/>
                    </a:lnTo>
                    <a:lnTo>
                      <a:pt x="221" y="261"/>
                    </a:lnTo>
                    <a:lnTo>
                      <a:pt x="218" y="261"/>
                    </a:lnTo>
                    <a:lnTo>
                      <a:pt x="218" y="261"/>
                    </a:lnTo>
                    <a:lnTo>
                      <a:pt x="218" y="261"/>
                    </a:lnTo>
                    <a:lnTo>
                      <a:pt x="216" y="261"/>
                    </a:lnTo>
                    <a:lnTo>
                      <a:pt x="216" y="261"/>
                    </a:lnTo>
                    <a:lnTo>
                      <a:pt x="216" y="261"/>
                    </a:lnTo>
                    <a:lnTo>
                      <a:pt x="216" y="263"/>
                    </a:lnTo>
                    <a:lnTo>
                      <a:pt x="213" y="263"/>
                    </a:lnTo>
                    <a:lnTo>
                      <a:pt x="213" y="263"/>
                    </a:lnTo>
                    <a:lnTo>
                      <a:pt x="213" y="263"/>
                    </a:lnTo>
                    <a:lnTo>
                      <a:pt x="211" y="263"/>
                    </a:lnTo>
                    <a:lnTo>
                      <a:pt x="211" y="263"/>
                    </a:lnTo>
                    <a:lnTo>
                      <a:pt x="209" y="263"/>
                    </a:lnTo>
                    <a:lnTo>
                      <a:pt x="209" y="263"/>
                    </a:lnTo>
                    <a:lnTo>
                      <a:pt x="209" y="263"/>
                    </a:lnTo>
                    <a:lnTo>
                      <a:pt x="209" y="263"/>
                    </a:lnTo>
                    <a:lnTo>
                      <a:pt x="209" y="263"/>
                    </a:lnTo>
                    <a:lnTo>
                      <a:pt x="206" y="263"/>
                    </a:lnTo>
                    <a:lnTo>
                      <a:pt x="206" y="263"/>
                    </a:lnTo>
                    <a:lnTo>
                      <a:pt x="206" y="263"/>
                    </a:lnTo>
                    <a:lnTo>
                      <a:pt x="206" y="265"/>
                    </a:lnTo>
                    <a:lnTo>
                      <a:pt x="206" y="265"/>
                    </a:lnTo>
                    <a:lnTo>
                      <a:pt x="206" y="268"/>
                    </a:lnTo>
                    <a:lnTo>
                      <a:pt x="206" y="268"/>
                    </a:lnTo>
                    <a:lnTo>
                      <a:pt x="206" y="270"/>
                    </a:lnTo>
                    <a:lnTo>
                      <a:pt x="206" y="270"/>
                    </a:lnTo>
                    <a:lnTo>
                      <a:pt x="206" y="272"/>
                    </a:lnTo>
                    <a:lnTo>
                      <a:pt x="206" y="272"/>
                    </a:lnTo>
                    <a:lnTo>
                      <a:pt x="206" y="275"/>
                    </a:lnTo>
                    <a:lnTo>
                      <a:pt x="206" y="275"/>
                    </a:lnTo>
                    <a:lnTo>
                      <a:pt x="206" y="275"/>
                    </a:lnTo>
                    <a:lnTo>
                      <a:pt x="206" y="277"/>
                    </a:lnTo>
                    <a:lnTo>
                      <a:pt x="206" y="277"/>
                    </a:lnTo>
                    <a:lnTo>
                      <a:pt x="206" y="279"/>
                    </a:lnTo>
                    <a:lnTo>
                      <a:pt x="206" y="279"/>
                    </a:lnTo>
                    <a:lnTo>
                      <a:pt x="206" y="282"/>
                    </a:lnTo>
                    <a:lnTo>
                      <a:pt x="206" y="282"/>
                    </a:lnTo>
                    <a:lnTo>
                      <a:pt x="206" y="284"/>
                    </a:lnTo>
                    <a:lnTo>
                      <a:pt x="206" y="284"/>
                    </a:lnTo>
                    <a:lnTo>
                      <a:pt x="206" y="284"/>
                    </a:lnTo>
                    <a:lnTo>
                      <a:pt x="206" y="287"/>
                    </a:lnTo>
                    <a:lnTo>
                      <a:pt x="206" y="287"/>
                    </a:lnTo>
                    <a:lnTo>
                      <a:pt x="206" y="289"/>
                    </a:lnTo>
                    <a:lnTo>
                      <a:pt x="206" y="289"/>
                    </a:lnTo>
                    <a:lnTo>
                      <a:pt x="206" y="291"/>
                    </a:lnTo>
                    <a:lnTo>
                      <a:pt x="206" y="291"/>
                    </a:lnTo>
                    <a:lnTo>
                      <a:pt x="206" y="294"/>
                    </a:lnTo>
                    <a:lnTo>
                      <a:pt x="206" y="294"/>
                    </a:lnTo>
                    <a:lnTo>
                      <a:pt x="206" y="294"/>
                    </a:lnTo>
                    <a:lnTo>
                      <a:pt x="206" y="296"/>
                    </a:lnTo>
                    <a:lnTo>
                      <a:pt x="206" y="296"/>
                    </a:lnTo>
                    <a:lnTo>
                      <a:pt x="206" y="298"/>
                    </a:lnTo>
                    <a:lnTo>
                      <a:pt x="206" y="298"/>
                    </a:lnTo>
                    <a:lnTo>
                      <a:pt x="206" y="301"/>
                    </a:lnTo>
                    <a:lnTo>
                      <a:pt x="206" y="301"/>
                    </a:lnTo>
                    <a:lnTo>
                      <a:pt x="206" y="303"/>
                    </a:lnTo>
                    <a:lnTo>
                      <a:pt x="206" y="303"/>
                    </a:lnTo>
                    <a:lnTo>
                      <a:pt x="206" y="303"/>
                    </a:lnTo>
                    <a:lnTo>
                      <a:pt x="206" y="306"/>
                    </a:lnTo>
                    <a:lnTo>
                      <a:pt x="206" y="306"/>
                    </a:lnTo>
                    <a:lnTo>
                      <a:pt x="206" y="308"/>
                    </a:lnTo>
                    <a:lnTo>
                      <a:pt x="206" y="308"/>
                    </a:lnTo>
                    <a:lnTo>
                      <a:pt x="206" y="310"/>
                    </a:lnTo>
                    <a:lnTo>
                      <a:pt x="206" y="310"/>
                    </a:lnTo>
                    <a:lnTo>
                      <a:pt x="206" y="313"/>
                    </a:lnTo>
                    <a:lnTo>
                      <a:pt x="206" y="313"/>
                    </a:lnTo>
                    <a:lnTo>
                      <a:pt x="206" y="313"/>
                    </a:lnTo>
                    <a:lnTo>
                      <a:pt x="206" y="315"/>
                    </a:lnTo>
                    <a:lnTo>
                      <a:pt x="206" y="315"/>
                    </a:lnTo>
                    <a:lnTo>
                      <a:pt x="206" y="317"/>
                    </a:lnTo>
                    <a:lnTo>
                      <a:pt x="206" y="317"/>
                    </a:lnTo>
                    <a:lnTo>
                      <a:pt x="206" y="320"/>
                    </a:lnTo>
                    <a:lnTo>
                      <a:pt x="206" y="320"/>
                    </a:lnTo>
                    <a:lnTo>
                      <a:pt x="206" y="322"/>
                    </a:lnTo>
                    <a:lnTo>
                      <a:pt x="206" y="322"/>
                    </a:lnTo>
                    <a:lnTo>
                      <a:pt x="206" y="325"/>
                    </a:lnTo>
                    <a:lnTo>
                      <a:pt x="206" y="325"/>
                    </a:lnTo>
                    <a:lnTo>
                      <a:pt x="206" y="325"/>
                    </a:lnTo>
                    <a:lnTo>
                      <a:pt x="206" y="327"/>
                    </a:lnTo>
                    <a:lnTo>
                      <a:pt x="206" y="327"/>
                    </a:lnTo>
                    <a:lnTo>
                      <a:pt x="206" y="329"/>
                    </a:lnTo>
                    <a:lnTo>
                      <a:pt x="206" y="329"/>
                    </a:lnTo>
                    <a:lnTo>
                      <a:pt x="206" y="332"/>
                    </a:lnTo>
                    <a:lnTo>
                      <a:pt x="206" y="332"/>
                    </a:lnTo>
                    <a:lnTo>
                      <a:pt x="206" y="334"/>
                    </a:lnTo>
                    <a:lnTo>
                      <a:pt x="206" y="334"/>
                    </a:lnTo>
                    <a:lnTo>
                      <a:pt x="206" y="334"/>
                    </a:lnTo>
                    <a:lnTo>
                      <a:pt x="206" y="336"/>
                    </a:lnTo>
                    <a:lnTo>
                      <a:pt x="206" y="336"/>
                    </a:lnTo>
                    <a:lnTo>
                      <a:pt x="206" y="339"/>
                    </a:lnTo>
                    <a:lnTo>
                      <a:pt x="206" y="339"/>
                    </a:lnTo>
                    <a:lnTo>
                      <a:pt x="206" y="341"/>
                    </a:lnTo>
                    <a:lnTo>
                      <a:pt x="206" y="341"/>
                    </a:lnTo>
                    <a:lnTo>
                      <a:pt x="206" y="343"/>
                    </a:lnTo>
                    <a:lnTo>
                      <a:pt x="206" y="343"/>
                    </a:lnTo>
                    <a:lnTo>
                      <a:pt x="206" y="343"/>
                    </a:lnTo>
                    <a:lnTo>
                      <a:pt x="206" y="346"/>
                    </a:lnTo>
                    <a:lnTo>
                      <a:pt x="206" y="346"/>
                    </a:lnTo>
                    <a:lnTo>
                      <a:pt x="206" y="348"/>
                    </a:lnTo>
                    <a:lnTo>
                      <a:pt x="206" y="348"/>
                    </a:lnTo>
                    <a:lnTo>
                      <a:pt x="206" y="351"/>
                    </a:lnTo>
                    <a:lnTo>
                      <a:pt x="206" y="351"/>
                    </a:lnTo>
                    <a:lnTo>
                      <a:pt x="206" y="353"/>
                    </a:lnTo>
                    <a:lnTo>
                      <a:pt x="206" y="353"/>
                    </a:lnTo>
                    <a:lnTo>
                      <a:pt x="206" y="353"/>
                    </a:lnTo>
                    <a:lnTo>
                      <a:pt x="206" y="355"/>
                    </a:lnTo>
                    <a:lnTo>
                      <a:pt x="206" y="355"/>
                    </a:lnTo>
                    <a:lnTo>
                      <a:pt x="206" y="358"/>
                    </a:lnTo>
                    <a:lnTo>
                      <a:pt x="204" y="358"/>
                    </a:lnTo>
                    <a:lnTo>
                      <a:pt x="204" y="358"/>
                    </a:lnTo>
                    <a:lnTo>
                      <a:pt x="202" y="358"/>
                    </a:lnTo>
                    <a:lnTo>
                      <a:pt x="202" y="358"/>
                    </a:lnTo>
                    <a:lnTo>
                      <a:pt x="202" y="358"/>
                    </a:lnTo>
                    <a:lnTo>
                      <a:pt x="202" y="358"/>
                    </a:lnTo>
                    <a:lnTo>
                      <a:pt x="199" y="358"/>
                    </a:lnTo>
                    <a:lnTo>
                      <a:pt x="199" y="358"/>
                    </a:lnTo>
                    <a:lnTo>
                      <a:pt x="199" y="358"/>
                    </a:lnTo>
                    <a:lnTo>
                      <a:pt x="199" y="360"/>
                    </a:lnTo>
                    <a:lnTo>
                      <a:pt x="197" y="360"/>
                    </a:lnTo>
                    <a:lnTo>
                      <a:pt x="197" y="360"/>
                    </a:lnTo>
                    <a:lnTo>
                      <a:pt x="195" y="360"/>
                    </a:lnTo>
                    <a:lnTo>
                      <a:pt x="195" y="360"/>
                    </a:lnTo>
                    <a:lnTo>
                      <a:pt x="195" y="360"/>
                    </a:lnTo>
                    <a:lnTo>
                      <a:pt x="195" y="358"/>
                    </a:lnTo>
                    <a:lnTo>
                      <a:pt x="192" y="358"/>
                    </a:lnTo>
                    <a:lnTo>
                      <a:pt x="192" y="358"/>
                    </a:lnTo>
                    <a:lnTo>
                      <a:pt x="192" y="358"/>
                    </a:lnTo>
                    <a:lnTo>
                      <a:pt x="192" y="355"/>
                    </a:lnTo>
                    <a:lnTo>
                      <a:pt x="190" y="355"/>
                    </a:lnTo>
                    <a:lnTo>
                      <a:pt x="190" y="355"/>
                    </a:lnTo>
                    <a:lnTo>
                      <a:pt x="190" y="355"/>
                    </a:lnTo>
                    <a:lnTo>
                      <a:pt x="190" y="355"/>
                    </a:lnTo>
                    <a:lnTo>
                      <a:pt x="190" y="353"/>
                    </a:lnTo>
                    <a:lnTo>
                      <a:pt x="187" y="353"/>
                    </a:lnTo>
                    <a:lnTo>
                      <a:pt x="187" y="353"/>
                    </a:lnTo>
                    <a:lnTo>
                      <a:pt x="187" y="353"/>
                    </a:lnTo>
                    <a:lnTo>
                      <a:pt x="187" y="353"/>
                    </a:lnTo>
                    <a:lnTo>
                      <a:pt x="187" y="351"/>
                    </a:lnTo>
                    <a:lnTo>
                      <a:pt x="187" y="351"/>
                    </a:lnTo>
                    <a:lnTo>
                      <a:pt x="187" y="351"/>
                    </a:lnTo>
                    <a:lnTo>
                      <a:pt x="187" y="348"/>
                    </a:lnTo>
                    <a:lnTo>
                      <a:pt x="185" y="348"/>
                    </a:lnTo>
                    <a:lnTo>
                      <a:pt x="185" y="348"/>
                    </a:lnTo>
                    <a:lnTo>
                      <a:pt x="185" y="348"/>
                    </a:lnTo>
                    <a:lnTo>
                      <a:pt x="185" y="346"/>
                    </a:lnTo>
                    <a:lnTo>
                      <a:pt x="183" y="346"/>
                    </a:lnTo>
                    <a:lnTo>
                      <a:pt x="183" y="346"/>
                    </a:lnTo>
                    <a:lnTo>
                      <a:pt x="183" y="346"/>
                    </a:lnTo>
                    <a:lnTo>
                      <a:pt x="183" y="343"/>
                    </a:lnTo>
                    <a:lnTo>
                      <a:pt x="183" y="343"/>
                    </a:lnTo>
                    <a:lnTo>
                      <a:pt x="183" y="343"/>
                    </a:lnTo>
                    <a:lnTo>
                      <a:pt x="183" y="343"/>
                    </a:lnTo>
                    <a:lnTo>
                      <a:pt x="183" y="341"/>
                    </a:lnTo>
                    <a:lnTo>
                      <a:pt x="180" y="341"/>
                    </a:lnTo>
                    <a:lnTo>
                      <a:pt x="180" y="341"/>
                    </a:lnTo>
                    <a:lnTo>
                      <a:pt x="180" y="341"/>
                    </a:lnTo>
                    <a:lnTo>
                      <a:pt x="180" y="339"/>
                    </a:lnTo>
                    <a:lnTo>
                      <a:pt x="180" y="339"/>
                    </a:lnTo>
                    <a:lnTo>
                      <a:pt x="178" y="339"/>
                    </a:lnTo>
                    <a:lnTo>
                      <a:pt x="178" y="339"/>
                    </a:lnTo>
                    <a:lnTo>
                      <a:pt x="178" y="339"/>
                    </a:lnTo>
                    <a:lnTo>
                      <a:pt x="176" y="339"/>
                    </a:lnTo>
                    <a:lnTo>
                      <a:pt x="176" y="336"/>
                    </a:lnTo>
                    <a:lnTo>
                      <a:pt x="176" y="336"/>
                    </a:lnTo>
                    <a:lnTo>
                      <a:pt x="176" y="336"/>
                    </a:lnTo>
                    <a:lnTo>
                      <a:pt x="176" y="336"/>
                    </a:lnTo>
                    <a:lnTo>
                      <a:pt x="173" y="336"/>
                    </a:lnTo>
                    <a:lnTo>
                      <a:pt x="173" y="336"/>
                    </a:lnTo>
                    <a:lnTo>
                      <a:pt x="173" y="334"/>
                    </a:lnTo>
                    <a:lnTo>
                      <a:pt x="173" y="334"/>
                    </a:lnTo>
                    <a:lnTo>
                      <a:pt x="173" y="334"/>
                    </a:lnTo>
                    <a:lnTo>
                      <a:pt x="171" y="334"/>
                    </a:lnTo>
                    <a:lnTo>
                      <a:pt x="171" y="334"/>
                    </a:lnTo>
                    <a:lnTo>
                      <a:pt x="171" y="334"/>
                    </a:lnTo>
                    <a:lnTo>
                      <a:pt x="168" y="334"/>
                    </a:lnTo>
                    <a:lnTo>
                      <a:pt x="168" y="334"/>
                    </a:lnTo>
                    <a:lnTo>
                      <a:pt x="168" y="332"/>
                    </a:lnTo>
                    <a:lnTo>
                      <a:pt x="168" y="332"/>
                    </a:lnTo>
                    <a:lnTo>
                      <a:pt x="166" y="332"/>
                    </a:lnTo>
                    <a:lnTo>
                      <a:pt x="166" y="332"/>
                    </a:lnTo>
                    <a:lnTo>
                      <a:pt x="166" y="332"/>
                    </a:lnTo>
                    <a:lnTo>
                      <a:pt x="164" y="332"/>
                    </a:lnTo>
                    <a:lnTo>
                      <a:pt x="164" y="332"/>
                    </a:lnTo>
                    <a:lnTo>
                      <a:pt x="161" y="332"/>
                    </a:lnTo>
                    <a:lnTo>
                      <a:pt x="161" y="332"/>
                    </a:lnTo>
                    <a:lnTo>
                      <a:pt x="161" y="332"/>
                    </a:lnTo>
                    <a:lnTo>
                      <a:pt x="159" y="332"/>
                    </a:lnTo>
                    <a:lnTo>
                      <a:pt x="159" y="332"/>
                    </a:lnTo>
                    <a:lnTo>
                      <a:pt x="159" y="332"/>
                    </a:lnTo>
                    <a:lnTo>
                      <a:pt x="157" y="332"/>
                    </a:lnTo>
                    <a:lnTo>
                      <a:pt x="157" y="334"/>
                    </a:lnTo>
                    <a:lnTo>
                      <a:pt x="157" y="334"/>
                    </a:lnTo>
                    <a:lnTo>
                      <a:pt x="154" y="334"/>
                    </a:lnTo>
                    <a:lnTo>
                      <a:pt x="154" y="334"/>
                    </a:lnTo>
                    <a:lnTo>
                      <a:pt x="154" y="334"/>
                    </a:lnTo>
                    <a:lnTo>
                      <a:pt x="152" y="334"/>
                    </a:lnTo>
                    <a:lnTo>
                      <a:pt x="152" y="334"/>
                    </a:lnTo>
                    <a:lnTo>
                      <a:pt x="150" y="334"/>
                    </a:lnTo>
                    <a:lnTo>
                      <a:pt x="150" y="334"/>
                    </a:lnTo>
                    <a:lnTo>
                      <a:pt x="150" y="334"/>
                    </a:lnTo>
                    <a:lnTo>
                      <a:pt x="150" y="334"/>
                    </a:lnTo>
                    <a:lnTo>
                      <a:pt x="147" y="334"/>
                    </a:lnTo>
                    <a:lnTo>
                      <a:pt x="147" y="334"/>
                    </a:lnTo>
                    <a:lnTo>
                      <a:pt x="147" y="334"/>
                    </a:lnTo>
                    <a:lnTo>
                      <a:pt x="147" y="334"/>
                    </a:lnTo>
                    <a:lnTo>
                      <a:pt x="145" y="334"/>
                    </a:lnTo>
                    <a:lnTo>
                      <a:pt x="145" y="336"/>
                    </a:lnTo>
                    <a:lnTo>
                      <a:pt x="145" y="336"/>
                    </a:lnTo>
                    <a:lnTo>
                      <a:pt x="142" y="336"/>
                    </a:lnTo>
                    <a:lnTo>
                      <a:pt x="142" y="336"/>
                    </a:lnTo>
                    <a:lnTo>
                      <a:pt x="142" y="336"/>
                    </a:lnTo>
                    <a:lnTo>
                      <a:pt x="142" y="336"/>
                    </a:lnTo>
                    <a:lnTo>
                      <a:pt x="140" y="336"/>
                    </a:lnTo>
                    <a:lnTo>
                      <a:pt x="140" y="336"/>
                    </a:lnTo>
                    <a:lnTo>
                      <a:pt x="140" y="339"/>
                    </a:lnTo>
                    <a:lnTo>
                      <a:pt x="140" y="339"/>
                    </a:lnTo>
                    <a:lnTo>
                      <a:pt x="140" y="339"/>
                    </a:lnTo>
                    <a:lnTo>
                      <a:pt x="138" y="339"/>
                    </a:lnTo>
                    <a:lnTo>
                      <a:pt x="138" y="339"/>
                    </a:lnTo>
                    <a:lnTo>
                      <a:pt x="138" y="341"/>
                    </a:lnTo>
                    <a:lnTo>
                      <a:pt x="135" y="341"/>
                    </a:lnTo>
                    <a:lnTo>
                      <a:pt x="135" y="341"/>
                    </a:lnTo>
                    <a:lnTo>
                      <a:pt x="135" y="341"/>
                    </a:lnTo>
                    <a:lnTo>
                      <a:pt x="135" y="341"/>
                    </a:lnTo>
                    <a:lnTo>
                      <a:pt x="135" y="343"/>
                    </a:lnTo>
                    <a:lnTo>
                      <a:pt x="133" y="343"/>
                    </a:lnTo>
                    <a:lnTo>
                      <a:pt x="133" y="343"/>
                    </a:lnTo>
                    <a:lnTo>
                      <a:pt x="133" y="343"/>
                    </a:lnTo>
                    <a:lnTo>
                      <a:pt x="133" y="343"/>
                    </a:lnTo>
                    <a:lnTo>
                      <a:pt x="133" y="343"/>
                    </a:lnTo>
                    <a:lnTo>
                      <a:pt x="131" y="343"/>
                    </a:lnTo>
                    <a:lnTo>
                      <a:pt x="131" y="343"/>
                    </a:lnTo>
                    <a:lnTo>
                      <a:pt x="131" y="346"/>
                    </a:lnTo>
                    <a:lnTo>
                      <a:pt x="128" y="346"/>
                    </a:lnTo>
                    <a:lnTo>
                      <a:pt x="128" y="346"/>
                    </a:lnTo>
                    <a:lnTo>
                      <a:pt x="128" y="346"/>
                    </a:lnTo>
                    <a:lnTo>
                      <a:pt x="128" y="346"/>
                    </a:lnTo>
                    <a:lnTo>
                      <a:pt x="128" y="343"/>
                    </a:lnTo>
                    <a:lnTo>
                      <a:pt x="128" y="343"/>
                    </a:lnTo>
                    <a:lnTo>
                      <a:pt x="128" y="343"/>
                    </a:lnTo>
                    <a:lnTo>
                      <a:pt x="128" y="343"/>
                    </a:lnTo>
                    <a:lnTo>
                      <a:pt x="128" y="341"/>
                    </a:lnTo>
                    <a:lnTo>
                      <a:pt x="128" y="341"/>
                    </a:lnTo>
                    <a:lnTo>
                      <a:pt x="128" y="341"/>
                    </a:lnTo>
                    <a:lnTo>
                      <a:pt x="128" y="339"/>
                    </a:lnTo>
                    <a:lnTo>
                      <a:pt x="128" y="339"/>
                    </a:lnTo>
                    <a:lnTo>
                      <a:pt x="128" y="336"/>
                    </a:lnTo>
                    <a:lnTo>
                      <a:pt x="128" y="336"/>
                    </a:lnTo>
                    <a:lnTo>
                      <a:pt x="128" y="334"/>
                    </a:lnTo>
                    <a:lnTo>
                      <a:pt x="128" y="334"/>
                    </a:lnTo>
                    <a:lnTo>
                      <a:pt x="128" y="334"/>
                    </a:lnTo>
                    <a:lnTo>
                      <a:pt x="131" y="334"/>
                    </a:lnTo>
                    <a:lnTo>
                      <a:pt x="131" y="334"/>
                    </a:lnTo>
                    <a:lnTo>
                      <a:pt x="131" y="334"/>
                    </a:lnTo>
                    <a:lnTo>
                      <a:pt x="131" y="332"/>
                    </a:lnTo>
                    <a:lnTo>
                      <a:pt x="131" y="332"/>
                    </a:lnTo>
                    <a:lnTo>
                      <a:pt x="133" y="332"/>
                    </a:lnTo>
                    <a:lnTo>
                      <a:pt x="133" y="329"/>
                    </a:lnTo>
                    <a:lnTo>
                      <a:pt x="133" y="329"/>
                    </a:lnTo>
                    <a:lnTo>
                      <a:pt x="133" y="329"/>
                    </a:lnTo>
                    <a:lnTo>
                      <a:pt x="133" y="327"/>
                    </a:lnTo>
                    <a:lnTo>
                      <a:pt x="133" y="327"/>
                    </a:lnTo>
                    <a:lnTo>
                      <a:pt x="133" y="327"/>
                    </a:lnTo>
                    <a:lnTo>
                      <a:pt x="133" y="325"/>
                    </a:lnTo>
                    <a:lnTo>
                      <a:pt x="133" y="325"/>
                    </a:lnTo>
                    <a:lnTo>
                      <a:pt x="133" y="325"/>
                    </a:lnTo>
                    <a:lnTo>
                      <a:pt x="133" y="325"/>
                    </a:lnTo>
                    <a:lnTo>
                      <a:pt x="133" y="325"/>
                    </a:lnTo>
                    <a:lnTo>
                      <a:pt x="131" y="325"/>
                    </a:lnTo>
                    <a:lnTo>
                      <a:pt x="131" y="322"/>
                    </a:lnTo>
                    <a:lnTo>
                      <a:pt x="131" y="322"/>
                    </a:lnTo>
                    <a:lnTo>
                      <a:pt x="133" y="322"/>
                    </a:lnTo>
                    <a:lnTo>
                      <a:pt x="133" y="320"/>
                    </a:lnTo>
                    <a:lnTo>
                      <a:pt x="131" y="320"/>
                    </a:lnTo>
                    <a:lnTo>
                      <a:pt x="131" y="320"/>
                    </a:lnTo>
                    <a:lnTo>
                      <a:pt x="128" y="320"/>
                    </a:lnTo>
                    <a:lnTo>
                      <a:pt x="128" y="320"/>
                    </a:lnTo>
                    <a:lnTo>
                      <a:pt x="128" y="320"/>
                    </a:lnTo>
                    <a:lnTo>
                      <a:pt x="128" y="320"/>
                    </a:lnTo>
                    <a:lnTo>
                      <a:pt x="128" y="320"/>
                    </a:lnTo>
                    <a:lnTo>
                      <a:pt x="126" y="320"/>
                    </a:lnTo>
                    <a:lnTo>
                      <a:pt x="126" y="322"/>
                    </a:lnTo>
                    <a:lnTo>
                      <a:pt x="126" y="322"/>
                    </a:lnTo>
                    <a:lnTo>
                      <a:pt x="126" y="322"/>
                    </a:lnTo>
                    <a:lnTo>
                      <a:pt x="126" y="320"/>
                    </a:lnTo>
                    <a:lnTo>
                      <a:pt x="126" y="320"/>
                    </a:lnTo>
                    <a:lnTo>
                      <a:pt x="124" y="320"/>
                    </a:lnTo>
                    <a:lnTo>
                      <a:pt x="124" y="320"/>
                    </a:lnTo>
                    <a:lnTo>
                      <a:pt x="121" y="320"/>
                    </a:lnTo>
                    <a:lnTo>
                      <a:pt x="121" y="320"/>
                    </a:lnTo>
                    <a:lnTo>
                      <a:pt x="121" y="320"/>
                    </a:lnTo>
                    <a:lnTo>
                      <a:pt x="119" y="320"/>
                    </a:lnTo>
                    <a:lnTo>
                      <a:pt x="119" y="320"/>
                    </a:lnTo>
                    <a:lnTo>
                      <a:pt x="119" y="320"/>
                    </a:lnTo>
                    <a:lnTo>
                      <a:pt x="116" y="320"/>
                    </a:lnTo>
                    <a:lnTo>
                      <a:pt x="116" y="320"/>
                    </a:lnTo>
                    <a:lnTo>
                      <a:pt x="116" y="320"/>
                    </a:lnTo>
                    <a:lnTo>
                      <a:pt x="116" y="320"/>
                    </a:lnTo>
                    <a:lnTo>
                      <a:pt x="116" y="317"/>
                    </a:lnTo>
                    <a:lnTo>
                      <a:pt x="114" y="317"/>
                    </a:lnTo>
                    <a:lnTo>
                      <a:pt x="114" y="317"/>
                    </a:lnTo>
                    <a:lnTo>
                      <a:pt x="114" y="315"/>
                    </a:lnTo>
                    <a:lnTo>
                      <a:pt x="114" y="315"/>
                    </a:lnTo>
                    <a:lnTo>
                      <a:pt x="114" y="315"/>
                    </a:lnTo>
                    <a:lnTo>
                      <a:pt x="114" y="315"/>
                    </a:lnTo>
                    <a:lnTo>
                      <a:pt x="114" y="313"/>
                    </a:lnTo>
                    <a:lnTo>
                      <a:pt x="112" y="313"/>
                    </a:lnTo>
                    <a:lnTo>
                      <a:pt x="112" y="313"/>
                    </a:lnTo>
                    <a:lnTo>
                      <a:pt x="112" y="313"/>
                    </a:lnTo>
                    <a:lnTo>
                      <a:pt x="112" y="313"/>
                    </a:lnTo>
                    <a:lnTo>
                      <a:pt x="112" y="310"/>
                    </a:lnTo>
                    <a:lnTo>
                      <a:pt x="109" y="310"/>
                    </a:lnTo>
                    <a:lnTo>
                      <a:pt x="109" y="310"/>
                    </a:lnTo>
                    <a:lnTo>
                      <a:pt x="109" y="310"/>
                    </a:lnTo>
                    <a:lnTo>
                      <a:pt x="109" y="313"/>
                    </a:lnTo>
                    <a:lnTo>
                      <a:pt x="107" y="313"/>
                    </a:lnTo>
                    <a:lnTo>
                      <a:pt x="107" y="313"/>
                    </a:lnTo>
                    <a:lnTo>
                      <a:pt x="107" y="313"/>
                    </a:lnTo>
                    <a:lnTo>
                      <a:pt x="105" y="313"/>
                    </a:lnTo>
                    <a:lnTo>
                      <a:pt x="105" y="313"/>
                    </a:lnTo>
                    <a:lnTo>
                      <a:pt x="102" y="313"/>
                    </a:lnTo>
                    <a:lnTo>
                      <a:pt x="102" y="310"/>
                    </a:lnTo>
                    <a:lnTo>
                      <a:pt x="102" y="310"/>
                    </a:lnTo>
                    <a:lnTo>
                      <a:pt x="102" y="308"/>
                    </a:lnTo>
                    <a:lnTo>
                      <a:pt x="102" y="308"/>
                    </a:lnTo>
                    <a:lnTo>
                      <a:pt x="105" y="308"/>
                    </a:lnTo>
                    <a:lnTo>
                      <a:pt x="105" y="306"/>
                    </a:lnTo>
                    <a:lnTo>
                      <a:pt x="105" y="306"/>
                    </a:lnTo>
                    <a:lnTo>
                      <a:pt x="105" y="303"/>
                    </a:lnTo>
                    <a:lnTo>
                      <a:pt x="105" y="303"/>
                    </a:lnTo>
                    <a:lnTo>
                      <a:pt x="102" y="303"/>
                    </a:lnTo>
                    <a:lnTo>
                      <a:pt x="102" y="303"/>
                    </a:lnTo>
                    <a:lnTo>
                      <a:pt x="102" y="301"/>
                    </a:lnTo>
                    <a:lnTo>
                      <a:pt x="102" y="301"/>
                    </a:lnTo>
                    <a:lnTo>
                      <a:pt x="102" y="301"/>
                    </a:lnTo>
                    <a:lnTo>
                      <a:pt x="102" y="301"/>
                    </a:lnTo>
                    <a:lnTo>
                      <a:pt x="100" y="301"/>
                    </a:lnTo>
                    <a:lnTo>
                      <a:pt x="100" y="298"/>
                    </a:lnTo>
                    <a:lnTo>
                      <a:pt x="100" y="298"/>
                    </a:lnTo>
                    <a:lnTo>
                      <a:pt x="100" y="298"/>
                    </a:lnTo>
                    <a:lnTo>
                      <a:pt x="100" y="296"/>
                    </a:lnTo>
                    <a:lnTo>
                      <a:pt x="100" y="296"/>
                    </a:lnTo>
                    <a:lnTo>
                      <a:pt x="100" y="296"/>
                    </a:lnTo>
                    <a:lnTo>
                      <a:pt x="97" y="296"/>
                    </a:lnTo>
                    <a:lnTo>
                      <a:pt x="97" y="294"/>
                    </a:lnTo>
                    <a:lnTo>
                      <a:pt x="97" y="294"/>
                    </a:lnTo>
                    <a:lnTo>
                      <a:pt x="97" y="294"/>
                    </a:lnTo>
                    <a:lnTo>
                      <a:pt x="97" y="294"/>
                    </a:lnTo>
                    <a:lnTo>
                      <a:pt x="97" y="291"/>
                    </a:lnTo>
                    <a:lnTo>
                      <a:pt x="97" y="291"/>
                    </a:lnTo>
                    <a:lnTo>
                      <a:pt x="95" y="291"/>
                    </a:lnTo>
                    <a:lnTo>
                      <a:pt x="95" y="289"/>
                    </a:lnTo>
                    <a:lnTo>
                      <a:pt x="95" y="289"/>
                    </a:lnTo>
                    <a:lnTo>
                      <a:pt x="95" y="289"/>
                    </a:lnTo>
                    <a:lnTo>
                      <a:pt x="95" y="289"/>
                    </a:lnTo>
                    <a:lnTo>
                      <a:pt x="95" y="287"/>
                    </a:lnTo>
                    <a:lnTo>
                      <a:pt x="95" y="287"/>
                    </a:lnTo>
                    <a:lnTo>
                      <a:pt x="95" y="284"/>
                    </a:lnTo>
                    <a:lnTo>
                      <a:pt x="93" y="284"/>
                    </a:lnTo>
                    <a:lnTo>
                      <a:pt x="93" y="284"/>
                    </a:lnTo>
                    <a:lnTo>
                      <a:pt x="93" y="284"/>
                    </a:lnTo>
                    <a:lnTo>
                      <a:pt x="93" y="284"/>
                    </a:lnTo>
                    <a:lnTo>
                      <a:pt x="93" y="284"/>
                    </a:lnTo>
                    <a:lnTo>
                      <a:pt x="90" y="284"/>
                    </a:lnTo>
                    <a:lnTo>
                      <a:pt x="90" y="284"/>
                    </a:lnTo>
                    <a:lnTo>
                      <a:pt x="88" y="284"/>
                    </a:lnTo>
                    <a:lnTo>
                      <a:pt x="88" y="284"/>
                    </a:lnTo>
                    <a:lnTo>
                      <a:pt x="88" y="284"/>
                    </a:lnTo>
                    <a:lnTo>
                      <a:pt x="86" y="284"/>
                    </a:lnTo>
                    <a:lnTo>
                      <a:pt x="86" y="284"/>
                    </a:lnTo>
                    <a:lnTo>
                      <a:pt x="86" y="282"/>
                    </a:lnTo>
                    <a:lnTo>
                      <a:pt x="83" y="282"/>
                    </a:lnTo>
                    <a:lnTo>
                      <a:pt x="83" y="282"/>
                    </a:lnTo>
                    <a:lnTo>
                      <a:pt x="83" y="282"/>
                    </a:lnTo>
                    <a:lnTo>
                      <a:pt x="83" y="282"/>
                    </a:lnTo>
                    <a:lnTo>
                      <a:pt x="81" y="282"/>
                    </a:lnTo>
                    <a:lnTo>
                      <a:pt x="81" y="282"/>
                    </a:lnTo>
                    <a:lnTo>
                      <a:pt x="81" y="279"/>
                    </a:lnTo>
                    <a:lnTo>
                      <a:pt x="81" y="279"/>
                    </a:lnTo>
                    <a:lnTo>
                      <a:pt x="81" y="277"/>
                    </a:lnTo>
                    <a:lnTo>
                      <a:pt x="81" y="277"/>
                    </a:lnTo>
                    <a:lnTo>
                      <a:pt x="81" y="275"/>
                    </a:lnTo>
                    <a:lnTo>
                      <a:pt x="81" y="275"/>
                    </a:lnTo>
                    <a:lnTo>
                      <a:pt x="81" y="275"/>
                    </a:lnTo>
                    <a:lnTo>
                      <a:pt x="81" y="275"/>
                    </a:lnTo>
                    <a:lnTo>
                      <a:pt x="83" y="275"/>
                    </a:lnTo>
                    <a:lnTo>
                      <a:pt x="83" y="272"/>
                    </a:lnTo>
                    <a:lnTo>
                      <a:pt x="83" y="272"/>
                    </a:lnTo>
                    <a:lnTo>
                      <a:pt x="83" y="272"/>
                    </a:lnTo>
                    <a:lnTo>
                      <a:pt x="86" y="272"/>
                    </a:lnTo>
                    <a:lnTo>
                      <a:pt x="86" y="272"/>
                    </a:lnTo>
                    <a:lnTo>
                      <a:pt x="88" y="272"/>
                    </a:lnTo>
                    <a:lnTo>
                      <a:pt x="88" y="272"/>
                    </a:lnTo>
                    <a:lnTo>
                      <a:pt x="88" y="272"/>
                    </a:lnTo>
                    <a:lnTo>
                      <a:pt x="90" y="272"/>
                    </a:lnTo>
                    <a:lnTo>
                      <a:pt x="90" y="275"/>
                    </a:lnTo>
                    <a:lnTo>
                      <a:pt x="90" y="275"/>
                    </a:lnTo>
                    <a:lnTo>
                      <a:pt x="93" y="275"/>
                    </a:lnTo>
                    <a:lnTo>
                      <a:pt x="93" y="275"/>
                    </a:lnTo>
                    <a:lnTo>
                      <a:pt x="93" y="272"/>
                    </a:lnTo>
                    <a:lnTo>
                      <a:pt x="93" y="272"/>
                    </a:lnTo>
                    <a:lnTo>
                      <a:pt x="95" y="272"/>
                    </a:lnTo>
                    <a:lnTo>
                      <a:pt x="95" y="272"/>
                    </a:lnTo>
                    <a:lnTo>
                      <a:pt x="95" y="275"/>
                    </a:lnTo>
                    <a:lnTo>
                      <a:pt x="95" y="275"/>
                    </a:lnTo>
                    <a:lnTo>
                      <a:pt x="97" y="275"/>
                    </a:lnTo>
                    <a:lnTo>
                      <a:pt x="97" y="275"/>
                    </a:lnTo>
                    <a:lnTo>
                      <a:pt x="97" y="275"/>
                    </a:lnTo>
                    <a:lnTo>
                      <a:pt x="97" y="275"/>
                    </a:lnTo>
                    <a:lnTo>
                      <a:pt x="100" y="275"/>
                    </a:lnTo>
                    <a:lnTo>
                      <a:pt x="100" y="275"/>
                    </a:lnTo>
                    <a:lnTo>
                      <a:pt x="100" y="277"/>
                    </a:lnTo>
                    <a:lnTo>
                      <a:pt x="100" y="277"/>
                    </a:lnTo>
                    <a:lnTo>
                      <a:pt x="102" y="277"/>
                    </a:lnTo>
                    <a:lnTo>
                      <a:pt x="102" y="277"/>
                    </a:lnTo>
                    <a:lnTo>
                      <a:pt x="102" y="275"/>
                    </a:lnTo>
                    <a:lnTo>
                      <a:pt x="102" y="275"/>
                    </a:lnTo>
                    <a:lnTo>
                      <a:pt x="102" y="275"/>
                    </a:lnTo>
                    <a:lnTo>
                      <a:pt x="102" y="275"/>
                    </a:lnTo>
                    <a:lnTo>
                      <a:pt x="102" y="275"/>
                    </a:lnTo>
                    <a:lnTo>
                      <a:pt x="102" y="272"/>
                    </a:lnTo>
                    <a:lnTo>
                      <a:pt x="102" y="272"/>
                    </a:lnTo>
                    <a:lnTo>
                      <a:pt x="105" y="272"/>
                    </a:lnTo>
                    <a:lnTo>
                      <a:pt x="105" y="275"/>
                    </a:lnTo>
                    <a:lnTo>
                      <a:pt x="105" y="275"/>
                    </a:lnTo>
                    <a:lnTo>
                      <a:pt x="105" y="272"/>
                    </a:lnTo>
                    <a:lnTo>
                      <a:pt x="105" y="272"/>
                    </a:lnTo>
                    <a:lnTo>
                      <a:pt x="105" y="272"/>
                    </a:lnTo>
                    <a:lnTo>
                      <a:pt x="105" y="270"/>
                    </a:lnTo>
                    <a:lnTo>
                      <a:pt x="105" y="270"/>
                    </a:lnTo>
                    <a:lnTo>
                      <a:pt x="105" y="268"/>
                    </a:lnTo>
                    <a:lnTo>
                      <a:pt x="105" y="268"/>
                    </a:lnTo>
                    <a:lnTo>
                      <a:pt x="102" y="268"/>
                    </a:lnTo>
                    <a:lnTo>
                      <a:pt x="102" y="268"/>
                    </a:lnTo>
                    <a:lnTo>
                      <a:pt x="102" y="268"/>
                    </a:lnTo>
                    <a:lnTo>
                      <a:pt x="100" y="268"/>
                    </a:lnTo>
                    <a:lnTo>
                      <a:pt x="100" y="265"/>
                    </a:lnTo>
                    <a:lnTo>
                      <a:pt x="100" y="265"/>
                    </a:lnTo>
                    <a:lnTo>
                      <a:pt x="100" y="265"/>
                    </a:lnTo>
                    <a:lnTo>
                      <a:pt x="100" y="268"/>
                    </a:lnTo>
                    <a:lnTo>
                      <a:pt x="100" y="268"/>
                    </a:lnTo>
                    <a:lnTo>
                      <a:pt x="100" y="268"/>
                    </a:lnTo>
                    <a:lnTo>
                      <a:pt x="100" y="268"/>
                    </a:lnTo>
                    <a:lnTo>
                      <a:pt x="100" y="270"/>
                    </a:lnTo>
                    <a:lnTo>
                      <a:pt x="97" y="270"/>
                    </a:lnTo>
                    <a:lnTo>
                      <a:pt x="97" y="270"/>
                    </a:lnTo>
                    <a:lnTo>
                      <a:pt x="95" y="270"/>
                    </a:lnTo>
                    <a:lnTo>
                      <a:pt x="95" y="270"/>
                    </a:lnTo>
                    <a:lnTo>
                      <a:pt x="95" y="270"/>
                    </a:lnTo>
                    <a:lnTo>
                      <a:pt x="95" y="268"/>
                    </a:lnTo>
                    <a:lnTo>
                      <a:pt x="95" y="268"/>
                    </a:lnTo>
                    <a:lnTo>
                      <a:pt x="95" y="265"/>
                    </a:lnTo>
                    <a:lnTo>
                      <a:pt x="95" y="265"/>
                    </a:lnTo>
                    <a:lnTo>
                      <a:pt x="95" y="265"/>
                    </a:lnTo>
                    <a:lnTo>
                      <a:pt x="95" y="265"/>
                    </a:lnTo>
                    <a:lnTo>
                      <a:pt x="95" y="265"/>
                    </a:lnTo>
                    <a:lnTo>
                      <a:pt x="95" y="268"/>
                    </a:lnTo>
                    <a:lnTo>
                      <a:pt x="97" y="268"/>
                    </a:lnTo>
                    <a:lnTo>
                      <a:pt x="97" y="265"/>
                    </a:lnTo>
                    <a:lnTo>
                      <a:pt x="97" y="265"/>
                    </a:lnTo>
                    <a:lnTo>
                      <a:pt x="97" y="265"/>
                    </a:lnTo>
                    <a:lnTo>
                      <a:pt x="97" y="263"/>
                    </a:lnTo>
                    <a:lnTo>
                      <a:pt x="100" y="263"/>
                    </a:lnTo>
                    <a:lnTo>
                      <a:pt x="100" y="263"/>
                    </a:lnTo>
                    <a:lnTo>
                      <a:pt x="100" y="263"/>
                    </a:lnTo>
                    <a:lnTo>
                      <a:pt x="100" y="263"/>
                    </a:lnTo>
                    <a:lnTo>
                      <a:pt x="100" y="263"/>
                    </a:lnTo>
                    <a:lnTo>
                      <a:pt x="102" y="263"/>
                    </a:lnTo>
                    <a:lnTo>
                      <a:pt x="102" y="263"/>
                    </a:lnTo>
                    <a:lnTo>
                      <a:pt x="102" y="261"/>
                    </a:lnTo>
                    <a:lnTo>
                      <a:pt x="102" y="261"/>
                    </a:lnTo>
                    <a:lnTo>
                      <a:pt x="102" y="258"/>
                    </a:lnTo>
                    <a:lnTo>
                      <a:pt x="102" y="258"/>
                    </a:lnTo>
                    <a:lnTo>
                      <a:pt x="102" y="258"/>
                    </a:lnTo>
                    <a:lnTo>
                      <a:pt x="102" y="256"/>
                    </a:lnTo>
                    <a:lnTo>
                      <a:pt x="105" y="256"/>
                    </a:lnTo>
                    <a:lnTo>
                      <a:pt x="105" y="256"/>
                    </a:lnTo>
                    <a:lnTo>
                      <a:pt x="105" y="256"/>
                    </a:lnTo>
                    <a:lnTo>
                      <a:pt x="107" y="256"/>
                    </a:lnTo>
                    <a:lnTo>
                      <a:pt x="107" y="253"/>
                    </a:lnTo>
                    <a:lnTo>
                      <a:pt x="107" y="253"/>
                    </a:lnTo>
                    <a:lnTo>
                      <a:pt x="107" y="253"/>
                    </a:lnTo>
                    <a:lnTo>
                      <a:pt x="109" y="253"/>
                    </a:lnTo>
                    <a:lnTo>
                      <a:pt x="109" y="253"/>
                    </a:lnTo>
                    <a:lnTo>
                      <a:pt x="109" y="253"/>
                    </a:lnTo>
                    <a:lnTo>
                      <a:pt x="112" y="253"/>
                    </a:lnTo>
                    <a:lnTo>
                      <a:pt x="112" y="253"/>
                    </a:lnTo>
                    <a:lnTo>
                      <a:pt x="112" y="253"/>
                    </a:lnTo>
                    <a:lnTo>
                      <a:pt x="114" y="253"/>
                    </a:lnTo>
                    <a:lnTo>
                      <a:pt x="114" y="253"/>
                    </a:lnTo>
                    <a:lnTo>
                      <a:pt x="114" y="253"/>
                    </a:lnTo>
                    <a:lnTo>
                      <a:pt x="114" y="253"/>
                    </a:lnTo>
                    <a:lnTo>
                      <a:pt x="116" y="253"/>
                    </a:lnTo>
                    <a:lnTo>
                      <a:pt x="116" y="253"/>
                    </a:lnTo>
                    <a:lnTo>
                      <a:pt x="116" y="253"/>
                    </a:lnTo>
                    <a:lnTo>
                      <a:pt x="116" y="253"/>
                    </a:lnTo>
                    <a:lnTo>
                      <a:pt x="119" y="253"/>
                    </a:lnTo>
                    <a:lnTo>
                      <a:pt x="119" y="253"/>
                    </a:lnTo>
                    <a:lnTo>
                      <a:pt x="119" y="253"/>
                    </a:lnTo>
                    <a:lnTo>
                      <a:pt x="119" y="253"/>
                    </a:lnTo>
                    <a:lnTo>
                      <a:pt x="121" y="253"/>
                    </a:lnTo>
                    <a:lnTo>
                      <a:pt x="121" y="253"/>
                    </a:lnTo>
                    <a:lnTo>
                      <a:pt x="121" y="253"/>
                    </a:lnTo>
                    <a:lnTo>
                      <a:pt x="124" y="253"/>
                    </a:lnTo>
                    <a:lnTo>
                      <a:pt x="124" y="253"/>
                    </a:lnTo>
                    <a:lnTo>
                      <a:pt x="124" y="253"/>
                    </a:lnTo>
                    <a:lnTo>
                      <a:pt x="126" y="253"/>
                    </a:lnTo>
                    <a:lnTo>
                      <a:pt x="126" y="256"/>
                    </a:lnTo>
                    <a:lnTo>
                      <a:pt x="126" y="256"/>
                    </a:lnTo>
                    <a:lnTo>
                      <a:pt x="126" y="256"/>
                    </a:lnTo>
                    <a:lnTo>
                      <a:pt x="128" y="256"/>
                    </a:lnTo>
                    <a:lnTo>
                      <a:pt x="128" y="256"/>
                    </a:lnTo>
                    <a:lnTo>
                      <a:pt x="128" y="256"/>
                    </a:lnTo>
                    <a:lnTo>
                      <a:pt x="131" y="256"/>
                    </a:lnTo>
                    <a:lnTo>
                      <a:pt x="131" y="256"/>
                    </a:lnTo>
                    <a:lnTo>
                      <a:pt x="133" y="256"/>
                    </a:lnTo>
                    <a:lnTo>
                      <a:pt x="133" y="253"/>
                    </a:lnTo>
                    <a:lnTo>
                      <a:pt x="131" y="253"/>
                    </a:lnTo>
                    <a:lnTo>
                      <a:pt x="131" y="253"/>
                    </a:lnTo>
                    <a:lnTo>
                      <a:pt x="131" y="253"/>
                    </a:lnTo>
                    <a:lnTo>
                      <a:pt x="128" y="253"/>
                    </a:lnTo>
                    <a:lnTo>
                      <a:pt x="128" y="253"/>
                    </a:lnTo>
                    <a:lnTo>
                      <a:pt x="131" y="253"/>
                    </a:lnTo>
                    <a:lnTo>
                      <a:pt x="131" y="253"/>
                    </a:lnTo>
                    <a:lnTo>
                      <a:pt x="131" y="251"/>
                    </a:lnTo>
                    <a:lnTo>
                      <a:pt x="131" y="251"/>
                    </a:lnTo>
                    <a:lnTo>
                      <a:pt x="133" y="251"/>
                    </a:lnTo>
                    <a:lnTo>
                      <a:pt x="133" y="251"/>
                    </a:lnTo>
                    <a:lnTo>
                      <a:pt x="133" y="251"/>
                    </a:lnTo>
                    <a:lnTo>
                      <a:pt x="135" y="251"/>
                    </a:lnTo>
                    <a:lnTo>
                      <a:pt x="135" y="249"/>
                    </a:lnTo>
                    <a:lnTo>
                      <a:pt x="135" y="249"/>
                    </a:lnTo>
                    <a:lnTo>
                      <a:pt x="135" y="246"/>
                    </a:lnTo>
                    <a:lnTo>
                      <a:pt x="135" y="246"/>
                    </a:lnTo>
                    <a:lnTo>
                      <a:pt x="135" y="246"/>
                    </a:lnTo>
                    <a:lnTo>
                      <a:pt x="135" y="244"/>
                    </a:lnTo>
                    <a:lnTo>
                      <a:pt x="135" y="244"/>
                    </a:lnTo>
                    <a:lnTo>
                      <a:pt x="135" y="244"/>
                    </a:lnTo>
                    <a:lnTo>
                      <a:pt x="135" y="244"/>
                    </a:lnTo>
                    <a:lnTo>
                      <a:pt x="135" y="242"/>
                    </a:lnTo>
                    <a:lnTo>
                      <a:pt x="138" y="242"/>
                    </a:lnTo>
                    <a:lnTo>
                      <a:pt x="138" y="242"/>
                    </a:lnTo>
                    <a:lnTo>
                      <a:pt x="138" y="242"/>
                    </a:lnTo>
                    <a:lnTo>
                      <a:pt x="138" y="239"/>
                    </a:lnTo>
                    <a:lnTo>
                      <a:pt x="138" y="239"/>
                    </a:lnTo>
                    <a:lnTo>
                      <a:pt x="138" y="239"/>
                    </a:lnTo>
                    <a:lnTo>
                      <a:pt x="135" y="239"/>
                    </a:lnTo>
                    <a:lnTo>
                      <a:pt x="135" y="239"/>
                    </a:lnTo>
                    <a:lnTo>
                      <a:pt x="135" y="237"/>
                    </a:lnTo>
                    <a:lnTo>
                      <a:pt x="135" y="237"/>
                    </a:lnTo>
                    <a:lnTo>
                      <a:pt x="135" y="237"/>
                    </a:lnTo>
                    <a:lnTo>
                      <a:pt x="135" y="234"/>
                    </a:lnTo>
                    <a:lnTo>
                      <a:pt x="135" y="234"/>
                    </a:lnTo>
                    <a:lnTo>
                      <a:pt x="138" y="234"/>
                    </a:lnTo>
                    <a:lnTo>
                      <a:pt x="138" y="234"/>
                    </a:lnTo>
                    <a:lnTo>
                      <a:pt x="138" y="234"/>
                    </a:lnTo>
                    <a:lnTo>
                      <a:pt x="140" y="234"/>
                    </a:lnTo>
                    <a:lnTo>
                      <a:pt x="140" y="232"/>
                    </a:lnTo>
                    <a:lnTo>
                      <a:pt x="140" y="232"/>
                    </a:lnTo>
                    <a:lnTo>
                      <a:pt x="140" y="230"/>
                    </a:lnTo>
                    <a:lnTo>
                      <a:pt x="140" y="230"/>
                    </a:lnTo>
                    <a:lnTo>
                      <a:pt x="140" y="227"/>
                    </a:lnTo>
                    <a:lnTo>
                      <a:pt x="140" y="227"/>
                    </a:lnTo>
                    <a:lnTo>
                      <a:pt x="140" y="227"/>
                    </a:lnTo>
                    <a:lnTo>
                      <a:pt x="140" y="225"/>
                    </a:lnTo>
                    <a:lnTo>
                      <a:pt x="140" y="225"/>
                    </a:lnTo>
                    <a:lnTo>
                      <a:pt x="140" y="225"/>
                    </a:lnTo>
                    <a:lnTo>
                      <a:pt x="138" y="225"/>
                    </a:lnTo>
                    <a:lnTo>
                      <a:pt x="138" y="225"/>
                    </a:lnTo>
                    <a:lnTo>
                      <a:pt x="138" y="223"/>
                    </a:lnTo>
                    <a:lnTo>
                      <a:pt x="140" y="223"/>
                    </a:lnTo>
                    <a:lnTo>
                      <a:pt x="140" y="223"/>
                    </a:lnTo>
                    <a:lnTo>
                      <a:pt x="138" y="223"/>
                    </a:lnTo>
                    <a:lnTo>
                      <a:pt x="138" y="220"/>
                    </a:lnTo>
                    <a:lnTo>
                      <a:pt x="138" y="220"/>
                    </a:lnTo>
                    <a:lnTo>
                      <a:pt x="135" y="220"/>
                    </a:lnTo>
                    <a:lnTo>
                      <a:pt x="135" y="223"/>
                    </a:lnTo>
                    <a:lnTo>
                      <a:pt x="135" y="223"/>
                    </a:lnTo>
                    <a:lnTo>
                      <a:pt x="135" y="223"/>
                    </a:lnTo>
                    <a:lnTo>
                      <a:pt x="135" y="220"/>
                    </a:lnTo>
                    <a:lnTo>
                      <a:pt x="133" y="220"/>
                    </a:lnTo>
                    <a:lnTo>
                      <a:pt x="133" y="220"/>
                    </a:lnTo>
                    <a:lnTo>
                      <a:pt x="133" y="220"/>
                    </a:lnTo>
                    <a:lnTo>
                      <a:pt x="133" y="218"/>
                    </a:lnTo>
                    <a:lnTo>
                      <a:pt x="133" y="218"/>
                    </a:lnTo>
                    <a:lnTo>
                      <a:pt x="133" y="220"/>
                    </a:lnTo>
                    <a:lnTo>
                      <a:pt x="131" y="220"/>
                    </a:lnTo>
                    <a:lnTo>
                      <a:pt x="131" y="220"/>
                    </a:lnTo>
                    <a:lnTo>
                      <a:pt x="131" y="218"/>
                    </a:lnTo>
                    <a:lnTo>
                      <a:pt x="131" y="218"/>
                    </a:lnTo>
                    <a:lnTo>
                      <a:pt x="128" y="218"/>
                    </a:lnTo>
                    <a:lnTo>
                      <a:pt x="128" y="218"/>
                    </a:lnTo>
                    <a:lnTo>
                      <a:pt x="128" y="218"/>
                    </a:lnTo>
                    <a:lnTo>
                      <a:pt x="128" y="218"/>
                    </a:lnTo>
                    <a:lnTo>
                      <a:pt x="128" y="220"/>
                    </a:lnTo>
                    <a:lnTo>
                      <a:pt x="126" y="220"/>
                    </a:lnTo>
                    <a:lnTo>
                      <a:pt x="126" y="220"/>
                    </a:lnTo>
                    <a:lnTo>
                      <a:pt x="126" y="220"/>
                    </a:lnTo>
                    <a:lnTo>
                      <a:pt x="126" y="220"/>
                    </a:lnTo>
                    <a:lnTo>
                      <a:pt x="124" y="220"/>
                    </a:lnTo>
                    <a:lnTo>
                      <a:pt x="124" y="220"/>
                    </a:lnTo>
                    <a:lnTo>
                      <a:pt x="124" y="220"/>
                    </a:lnTo>
                    <a:lnTo>
                      <a:pt x="121" y="220"/>
                    </a:lnTo>
                    <a:lnTo>
                      <a:pt x="121" y="220"/>
                    </a:lnTo>
                    <a:lnTo>
                      <a:pt x="121" y="220"/>
                    </a:lnTo>
                    <a:lnTo>
                      <a:pt x="121" y="218"/>
                    </a:lnTo>
                    <a:lnTo>
                      <a:pt x="119" y="218"/>
                    </a:lnTo>
                    <a:lnTo>
                      <a:pt x="119" y="218"/>
                    </a:lnTo>
                    <a:lnTo>
                      <a:pt x="116" y="218"/>
                    </a:lnTo>
                    <a:lnTo>
                      <a:pt x="116" y="218"/>
                    </a:lnTo>
                    <a:lnTo>
                      <a:pt x="116" y="218"/>
                    </a:lnTo>
                    <a:lnTo>
                      <a:pt x="116" y="218"/>
                    </a:lnTo>
                    <a:lnTo>
                      <a:pt x="114" y="218"/>
                    </a:lnTo>
                    <a:lnTo>
                      <a:pt x="114" y="218"/>
                    </a:lnTo>
                    <a:lnTo>
                      <a:pt x="114" y="220"/>
                    </a:lnTo>
                    <a:lnTo>
                      <a:pt x="114" y="220"/>
                    </a:lnTo>
                    <a:lnTo>
                      <a:pt x="114" y="220"/>
                    </a:lnTo>
                    <a:lnTo>
                      <a:pt x="114" y="220"/>
                    </a:lnTo>
                    <a:lnTo>
                      <a:pt x="114" y="220"/>
                    </a:lnTo>
                    <a:lnTo>
                      <a:pt x="114" y="218"/>
                    </a:lnTo>
                    <a:lnTo>
                      <a:pt x="112" y="218"/>
                    </a:lnTo>
                    <a:lnTo>
                      <a:pt x="112" y="218"/>
                    </a:lnTo>
                    <a:lnTo>
                      <a:pt x="112" y="218"/>
                    </a:lnTo>
                    <a:lnTo>
                      <a:pt x="109" y="218"/>
                    </a:lnTo>
                    <a:lnTo>
                      <a:pt x="109" y="218"/>
                    </a:lnTo>
                    <a:lnTo>
                      <a:pt x="109" y="215"/>
                    </a:lnTo>
                    <a:lnTo>
                      <a:pt x="109" y="215"/>
                    </a:lnTo>
                    <a:lnTo>
                      <a:pt x="109" y="215"/>
                    </a:lnTo>
                    <a:lnTo>
                      <a:pt x="109" y="215"/>
                    </a:lnTo>
                    <a:lnTo>
                      <a:pt x="107" y="215"/>
                    </a:lnTo>
                    <a:lnTo>
                      <a:pt x="107" y="215"/>
                    </a:lnTo>
                    <a:lnTo>
                      <a:pt x="107" y="213"/>
                    </a:lnTo>
                    <a:lnTo>
                      <a:pt x="107" y="213"/>
                    </a:lnTo>
                    <a:lnTo>
                      <a:pt x="105" y="213"/>
                    </a:lnTo>
                    <a:lnTo>
                      <a:pt x="105" y="213"/>
                    </a:lnTo>
                    <a:lnTo>
                      <a:pt x="102" y="213"/>
                    </a:lnTo>
                    <a:lnTo>
                      <a:pt x="102" y="213"/>
                    </a:lnTo>
                    <a:lnTo>
                      <a:pt x="102" y="215"/>
                    </a:lnTo>
                    <a:lnTo>
                      <a:pt x="102" y="215"/>
                    </a:lnTo>
                    <a:lnTo>
                      <a:pt x="100" y="215"/>
                    </a:lnTo>
                    <a:lnTo>
                      <a:pt x="100" y="215"/>
                    </a:lnTo>
                    <a:lnTo>
                      <a:pt x="100" y="215"/>
                    </a:lnTo>
                    <a:lnTo>
                      <a:pt x="100" y="215"/>
                    </a:lnTo>
                    <a:lnTo>
                      <a:pt x="97" y="215"/>
                    </a:lnTo>
                    <a:lnTo>
                      <a:pt x="97" y="215"/>
                    </a:lnTo>
                    <a:lnTo>
                      <a:pt x="97" y="218"/>
                    </a:lnTo>
                    <a:lnTo>
                      <a:pt x="97" y="218"/>
                    </a:lnTo>
                    <a:lnTo>
                      <a:pt x="95" y="218"/>
                    </a:lnTo>
                    <a:lnTo>
                      <a:pt x="95" y="215"/>
                    </a:lnTo>
                    <a:lnTo>
                      <a:pt x="95" y="215"/>
                    </a:lnTo>
                    <a:lnTo>
                      <a:pt x="95" y="215"/>
                    </a:lnTo>
                    <a:lnTo>
                      <a:pt x="95" y="215"/>
                    </a:lnTo>
                    <a:lnTo>
                      <a:pt x="93" y="215"/>
                    </a:lnTo>
                    <a:lnTo>
                      <a:pt x="93" y="215"/>
                    </a:lnTo>
                    <a:lnTo>
                      <a:pt x="93" y="218"/>
                    </a:lnTo>
                    <a:lnTo>
                      <a:pt x="93" y="218"/>
                    </a:lnTo>
                    <a:lnTo>
                      <a:pt x="93" y="218"/>
                    </a:lnTo>
                    <a:lnTo>
                      <a:pt x="90" y="218"/>
                    </a:lnTo>
                    <a:lnTo>
                      <a:pt x="90" y="218"/>
                    </a:lnTo>
                    <a:lnTo>
                      <a:pt x="90" y="218"/>
                    </a:lnTo>
                    <a:lnTo>
                      <a:pt x="90" y="220"/>
                    </a:lnTo>
                    <a:lnTo>
                      <a:pt x="88" y="220"/>
                    </a:lnTo>
                    <a:lnTo>
                      <a:pt x="88" y="220"/>
                    </a:lnTo>
                    <a:lnTo>
                      <a:pt x="88" y="220"/>
                    </a:lnTo>
                    <a:lnTo>
                      <a:pt x="86" y="220"/>
                    </a:lnTo>
                    <a:lnTo>
                      <a:pt x="86" y="218"/>
                    </a:lnTo>
                    <a:lnTo>
                      <a:pt x="86" y="218"/>
                    </a:lnTo>
                    <a:lnTo>
                      <a:pt x="86" y="220"/>
                    </a:lnTo>
                    <a:lnTo>
                      <a:pt x="83" y="220"/>
                    </a:lnTo>
                    <a:lnTo>
                      <a:pt x="83" y="220"/>
                    </a:lnTo>
                    <a:lnTo>
                      <a:pt x="83" y="220"/>
                    </a:lnTo>
                    <a:lnTo>
                      <a:pt x="83" y="220"/>
                    </a:lnTo>
                    <a:lnTo>
                      <a:pt x="83" y="223"/>
                    </a:lnTo>
                    <a:lnTo>
                      <a:pt x="81" y="223"/>
                    </a:lnTo>
                    <a:lnTo>
                      <a:pt x="81" y="223"/>
                    </a:lnTo>
                    <a:lnTo>
                      <a:pt x="81" y="220"/>
                    </a:lnTo>
                    <a:lnTo>
                      <a:pt x="81" y="220"/>
                    </a:lnTo>
                    <a:lnTo>
                      <a:pt x="81" y="223"/>
                    </a:lnTo>
                    <a:lnTo>
                      <a:pt x="79" y="223"/>
                    </a:lnTo>
                    <a:lnTo>
                      <a:pt x="79" y="223"/>
                    </a:lnTo>
                    <a:lnTo>
                      <a:pt x="79" y="223"/>
                    </a:lnTo>
                    <a:lnTo>
                      <a:pt x="79" y="225"/>
                    </a:lnTo>
                    <a:lnTo>
                      <a:pt x="76" y="225"/>
                    </a:lnTo>
                    <a:lnTo>
                      <a:pt x="76" y="225"/>
                    </a:lnTo>
                    <a:lnTo>
                      <a:pt x="76" y="225"/>
                    </a:lnTo>
                    <a:lnTo>
                      <a:pt x="76" y="225"/>
                    </a:lnTo>
                    <a:lnTo>
                      <a:pt x="76" y="225"/>
                    </a:lnTo>
                    <a:lnTo>
                      <a:pt x="76" y="225"/>
                    </a:lnTo>
                    <a:lnTo>
                      <a:pt x="74" y="225"/>
                    </a:lnTo>
                    <a:lnTo>
                      <a:pt x="74" y="225"/>
                    </a:lnTo>
                    <a:lnTo>
                      <a:pt x="74" y="227"/>
                    </a:lnTo>
                    <a:lnTo>
                      <a:pt x="74" y="227"/>
                    </a:lnTo>
                    <a:lnTo>
                      <a:pt x="74" y="227"/>
                    </a:lnTo>
                    <a:lnTo>
                      <a:pt x="74" y="227"/>
                    </a:lnTo>
                    <a:lnTo>
                      <a:pt x="74" y="230"/>
                    </a:lnTo>
                    <a:lnTo>
                      <a:pt x="74" y="230"/>
                    </a:lnTo>
                    <a:lnTo>
                      <a:pt x="74" y="230"/>
                    </a:lnTo>
                    <a:lnTo>
                      <a:pt x="74" y="232"/>
                    </a:lnTo>
                    <a:lnTo>
                      <a:pt x="74" y="232"/>
                    </a:lnTo>
                    <a:lnTo>
                      <a:pt x="74" y="234"/>
                    </a:lnTo>
                    <a:lnTo>
                      <a:pt x="74" y="234"/>
                    </a:lnTo>
                    <a:lnTo>
                      <a:pt x="74" y="234"/>
                    </a:lnTo>
                    <a:lnTo>
                      <a:pt x="71" y="234"/>
                    </a:lnTo>
                    <a:lnTo>
                      <a:pt x="71" y="234"/>
                    </a:lnTo>
                    <a:lnTo>
                      <a:pt x="71" y="234"/>
                    </a:lnTo>
                    <a:lnTo>
                      <a:pt x="69" y="234"/>
                    </a:lnTo>
                    <a:lnTo>
                      <a:pt x="69" y="234"/>
                    </a:lnTo>
                    <a:lnTo>
                      <a:pt x="69" y="232"/>
                    </a:lnTo>
                    <a:lnTo>
                      <a:pt x="69" y="232"/>
                    </a:lnTo>
                    <a:lnTo>
                      <a:pt x="67" y="232"/>
                    </a:lnTo>
                    <a:lnTo>
                      <a:pt x="67" y="234"/>
                    </a:lnTo>
                    <a:lnTo>
                      <a:pt x="67" y="234"/>
                    </a:lnTo>
                    <a:lnTo>
                      <a:pt x="67" y="234"/>
                    </a:lnTo>
                    <a:lnTo>
                      <a:pt x="64" y="234"/>
                    </a:lnTo>
                    <a:lnTo>
                      <a:pt x="64" y="232"/>
                    </a:lnTo>
                    <a:lnTo>
                      <a:pt x="64" y="232"/>
                    </a:lnTo>
                    <a:lnTo>
                      <a:pt x="62" y="232"/>
                    </a:lnTo>
                    <a:lnTo>
                      <a:pt x="62" y="232"/>
                    </a:lnTo>
                    <a:lnTo>
                      <a:pt x="62" y="232"/>
                    </a:lnTo>
                    <a:lnTo>
                      <a:pt x="62" y="232"/>
                    </a:lnTo>
                    <a:lnTo>
                      <a:pt x="60" y="232"/>
                    </a:lnTo>
                    <a:lnTo>
                      <a:pt x="60" y="232"/>
                    </a:lnTo>
                    <a:lnTo>
                      <a:pt x="60" y="230"/>
                    </a:lnTo>
                    <a:lnTo>
                      <a:pt x="60" y="230"/>
                    </a:lnTo>
                    <a:lnTo>
                      <a:pt x="60" y="230"/>
                    </a:lnTo>
                    <a:lnTo>
                      <a:pt x="57" y="230"/>
                    </a:lnTo>
                    <a:lnTo>
                      <a:pt x="57" y="230"/>
                    </a:lnTo>
                    <a:lnTo>
                      <a:pt x="55" y="230"/>
                    </a:lnTo>
                    <a:lnTo>
                      <a:pt x="55" y="227"/>
                    </a:lnTo>
                    <a:lnTo>
                      <a:pt x="55" y="227"/>
                    </a:lnTo>
                    <a:lnTo>
                      <a:pt x="55" y="227"/>
                    </a:lnTo>
                    <a:lnTo>
                      <a:pt x="55" y="227"/>
                    </a:lnTo>
                    <a:lnTo>
                      <a:pt x="53" y="227"/>
                    </a:lnTo>
                    <a:lnTo>
                      <a:pt x="53" y="227"/>
                    </a:lnTo>
                    <a:lnTo>
                      <a:pt x="53" y="227"/>
                    </a:lnTo>
                    <a:lnTo>
                      <a:pt x="53" y="225"/>
                    </a:lnTo>
                    <a:lnTo>
                      <a:pt x="50" y="225"/>
                    </a:lnTo>
                    <a:lnTo>
                      <a:pt x="50" y="225"/>
                    </a:lnTo>
                    <a:lnTo>
                      <a:pt x="50" y="225"/>
                    </a:lnTo>
                    <a:lnTo>
                      <a:pt x="48" y="225"/>
                    </a:lnTo>
                    <a:lnTo>
                      <a:pt x="48" y="225"/>
                    </a:lnTo>
                    <a:lnTo>
                      <a:pt x="48" y="225"/>
                    </a:lnTo>
                    <a:lnTo>
                      <a:pt x="48" y="225"/>
                    </a:lnTo>
                    <a:lnTo>
                      <a:pt x="45" y="225"/>
                    </a:lnTo>
                    <a:lnTo>
                      <a:pt x="45" y="223"/>
                    </a:lnTo>
                    <a:lnTo>
                      <a:pt x="45" y="223"/>
                    </a:lnTo>
                    <a:lnTo>
                      <a:pt x="45" y="223"/>
                    </a:lnTo>
                    <a:lnTo>
                      <a:pt x="43" y="223"/>
                    </a:lnTo>
                    <a:lnTo>
                      <a:pt x="43" y="220"/>
                    </a:lnTo>
                    <a:lnTo>
                      <a:pt x="43" y="220"/>
                    </a:lnTo>
                    <a:lnTo>
                      <a:pt x="45" y="220"/>
                    </a:lnTo>
                    <a:lnTo>
                      <a:pt x="45" y="220"/>
                    </a:lnTo>
                    <a:lnTo>
                      <a:pt x="45" y="218"/>
                    </a:lnTo>
                    <a:lnTo>
                      <a:pt x="48" y="218"/>
                    </a:lnTo>
                    <a:lnTo>
                      <a:pt x="48" y="218"/>
                    </a:lnTo>
                    <a:lnTo>
                      <a:pt x="48" y="220"/>
                    </a:lnTo>
                    <a:lnTo>
                      <a:pt x="48" y="220"/>
                    </a:lnTo>
                    <a:lnTo>
                      <a:pt x="48" y="220"/>
                    </a:lnTo>
                    <a:lnTo>
                      <a:pt x="50" y="220"/>
                    </a:lnTo>
                    <a:lnTo>
                      <a:pt x="50" y="223"/>
                    </a:lnTo>
                    <a:lnTo>
                      <a:pt x="50" y="223"/>
                    </a:lnTo>
                    <a:lnTo>
                      <a:pt x="53" y="223"/>
                    </a:lnTo>
                    <a:lnTo>
                      <a:pt x="53" y="223"/>
                    </a:lnTo>
                    <a:lnTo>
                      <a:pt x="53" y="220"/>
                    </a:lnTo>
                    <a:lnTo>
                      <a:pt x="53" y="220"/>
                    </a:lnTo>
                    <a:lnTo>
                      <a:pt x="55" y="220"/>
                    </a:lnTo>
                    <a:lnTo>
                      <a:pt x="55" y="220"/>
                    </a:lnTo>
                    <a:lnTo>
                      <a:pt x="55" y="220"/>
                    </a:lnTo>
                    <a:lnTo>
                      <a:pt x="55" y="218"/>
                    </a:lnTo>
                    <a:lnTo>
                      <a:pt x="55" y="218"/>
                    </a:lnTo>
                    <a:lnTo>
                      <a:pt x="55" y="218"/>
                    </a:lnTo>
                    <a:lnTo>
                      <a:pt x="55" y="215"/>
                    </a:lnTo>
                    <a:lnTo>
                      <a:pt x="53" y="215"/>
                    </a:lnTo>
                    <a:lnTo>
                      <a:pt x="53" y="215"/>
                    </a:lnTo>
                    <a:lnTo>
                      <a:pt x="53" y="215"/>
                    </a:lnTo>
                    <a:lnTo>
                      <a:pt x="53" y="215"/>
                    </a:lnTo>
                    <a:lnTo>
                      <a:pt x="53" y="215"/>
                    </a:lnTo>
                    <a:lnTo>
                      <a:pt x="53" y="213"/>
                    </a:lnTo>
                    <a:lnTo>
                      <a:pt x="50" y="213"/>
                    </a:lnTo>
                    <a:lnTo>
                      <a:pt x="50" y="213"/>
                    </a:lnTo>
                    <a:lnTo>
                      <a:pt x="50" y="213"/>
                    </a:lnTo>
                    <a:lnTo>
                      <a:pt x="50" y="211"/>
                    </a:lnTo>
                    <a:lnTo>
                      <a:pt x="48" y="211"/>
                    </a:lnTo>
                    <a:lnTo>
                      <a:pt x="48" y="211"/>
                    </a:lnTo>
                    <a:lnTo>
                      <a:pt x="48" y="208"/>
                    </a:lnTo>
                    <a:lnTo>
                      <a:pt x="48" y="208"/>
                    </a:lnTo>
                    <a:lnTo>
                      <a:pt x="48" y="208"/>
                    </a:lnTo>
                    <a:lnTo>
                      <a:pt x="48" y="206"/>
                    </a:lnTo>
                    <a:lnTo>
                      <a:pt x="48" y="206"/>
                    </a:lnTo>
                    <a:lnTo>
                      <a:pt x="48" y="206"/>
                    </a:lnTo>
                    <a:lnTo>
                      <a:pt x="48" y="204"/>
                    </a:lnTo>
                    <a:lnTo>
                      <a:pt x="48" y="204"/>
                    </a:lnTo>
                    <a:lnTo>
                      <a:pt x="48" y="204"/>
                    </a:lnTo>
                    <a:lnTo>
                      <a:pt x="45" y="204"/>
                    </a:lnTo>
                    <a:lnTo>
                      <a:pt x="45" y="204"/>
                    </a:lnTo>
                    <a:lnTo>
                      <a:pt x="43" y="204"/>
                    </a:lnTo>
                    <a:lnTo>
                      <a:pt x="43" y="204"/>
                    </a:lnTo>
                    <a:lnTo>
                      <a:pt x="43" y="204"/>
                    </a:lnTo>
                    <a:lnTo>
                      <a:pt x="41" y="204"/>
                    </a:lnTo>
                    <a:lnTo>
                      <a:pt x="41" y="201"/>
                    </a:lnTo>
                    <a:lnTo>
                      <a:pt x="41" y="201"/>
                    </a:lnTo>
                    <a:lnTo>
                      <a:pt x="41" y="201"/>
                    </a:lnTo>
                    <a:lnTo>
                      <a:pt x="41" y="201"/>
                    </a:lnTo>
                    <a:lnTo>
                      <a:pt x="41" y="199"/>
                    </a:lnTo>
                    <a:lnTo>
                      <a:pt x="38" y="199"/>
                    </a:lnTo>
                    <a:lnTo>
                      <a:pt x="38" y="199"/>
                    </a:lnTo>
                    <a:lnTo>
                      <a:pt x="38" y="197"/>
                    </a:lnTo>
                    <a:lnTo>
                      <a:pt x="38" y="197"/>
                    </a:lnTo>
                    <a:lnTo>
                      <a:pt x="38" y="197"/>
                    </a:lnTo>
                    <a:lnTo>
                      <a:pt x="36" y="197"/>
                    </a:lnTo>
                    <a:lnTo>
                      <a:pt x="36" y="194"/>
                    </a:lnTo>
                    <a:lnTo>
                      <a:pt x="36" y="194"/>
                    </a:lnTo>
                    <a:lnTo>
                      <a:pt x="36" y="194"/>
                    </a:lnTo>
                    <a:lnTo>
                      <a:pt x="36" y="194"/>
                    </a:lnTo>
                    <a:lnTo>
                      <a:pt x="34" y="194"/>
                    </a:lnTo>
                    <a:lnTo>
                      <a:pt x="34" y="194"/>
                    </a:lnTo>
                    <a:lnTo>
                      <a:pt x="34" y="194"/>
                    </a:lnTo>
                    <a:lnTo>
                      <a:pt x="31" y="194"/>
                    </a:lnTo>
                    <a:lnTo>
                      <a:pt x="31" y="194"/>
                    </a:lnTo>
                    <a:lnTo>
                      <a:pt x="29" y="194"/>
                    </a:lnTo>
                    <a:lnTo>
                      <a:pt x="29" y="194"/>
                    </a:lnTo>
                    <a:lnTo>
                      <a:pt x="29" y="194"/>
                    </a:lnTo>
                    <a:lnTo>
                      <a:pt x="26" y="194"/>
                    </a:lnTo>
                    <a:lnTo>
                      <a:pt x="26" y="194"/>
                    </a:lnTo>
                    <a:lnTo>
                      <a:pt x="26" y="194"/>
                    </a:lnTo>
                    <a:lnTo>
                      <a:pt x="24" y="194"/>
                    </a:lnTo>
                    <a:lnTo>
                      <a:pt x="24" y="194"/>
                    </a:lnTo>
                    <a:lnTo>
                      <a:pt x="24" y="194"/>
                    </a:lnTo>
                    <a:lnTo>
                      <a:pt x="22" y="194"/>
                    </a:lnTo>
                    <a:lnTo>
                      <a:pt x="22" y="194"/>
                    </a:lnTo>
                    <a:lnTo>
                      <a:pt x="22" y="194"/>
                    </a:lnTo>
                    <a:lnTo>
                      <a:pt x="22" y="194"/>
                    </a:lnTo>
                    <a:lnTo>
                      <a:pt x="22" y="194"/>
                    </a:lnTo>
                    <a:lnTo>
                      <a:pt x="19" y="194"/>
                    </a:lnTo>
                    <a:lnTo>
                      <a:pt x="19" y="197"/>
                    </a:lnTo>
                    <a:lnTo>
                      <a:pt x="19" y="197"/>
                    </a:lnTo>
                    <a:lnTo>
                      <a:pt x="19" y="194"/>
                    </a:lnTo>
                    <a:lnTo>
                      <a:pt x="19" y="194"/>
                    </a:lnTo>
                    <a:lnTo>
                      <a:pt x="17" y="194"/>
                    </a:lnTo>
                    <a:lnTo>
                      <a:pt x="17" y="194"/>
                    </a:lnTo>
                    <a:lnTo>
                      <a:pt x="17" y="194"/>
                    </a:lnTo>
                    <a:lnTo>
                      <a:pt x="15" y="194"/>
                    </a:lnTo>
                    <a:lnTo>
                      <a:pt x="15" y="194"/>
                    </a:lnTo>
                    <a:lnTo>
                      <a:pt x="15" y="194"/>
                    </a:lnTo>
                    <a:lnTo>
                      <a:pt x="15" y="192"/>
                    </a:lnTo>
                    <a:lnTo>
                      <a:pt x="15" y="192"/>
                    </a:lnTo>
                    <a:lnTo>
                      <a:pt x="15" y="192"/>
                    </a:lnTo>
                    <a:lnTo>
                      <a:pt x="15" y="192"/>
                    </a:lnTo>
                    <a:lnTo>
                      <a:pt x="15" y="189"/>
                    </a:lnTo>
                    <a:lnTo>
                      <a:pt x="15" y="189"/>
                    </a:lnTo>
                    <a:lnTo>
                      <a:pt x="15" y="189"/>
                    </a:lnTo>
                    <a:lnTo>
                      <a:pt x="12" y="189"/>
                    </a:lnTo>
                    <a:lnTo>
                      <a:pt x="12" y="187"/>
                    </a:lnTo>
                    <a:lnTo>
                      <a:pt x="15" y="187"/>
                    </a:lnTo>
                    <a:lnTo>
                      <a:pt x="15" y="187"/>
                    </a:lnTo>
                    <a:lnTo>
                      <a:pt x="15" y="187"/>
                    </a:lnTo>
                    <a:lnTo>
                      <a:pt x="15" y="187"/>
                    </a:lnTo>
                    <a:lnTo>
                      <a:pt x="15" y="185"/>
                    </a:lnTo>
                    <a:lnTo>
                      <a:pt x="15" y="185"/>
                    </a:lnTo>
                    <a:lnTo>
                      <a:pt x="15" y="185"/>
                    </a:lnTo>
                    <a:lnTo>
                      <a:pt x="15" y="185"/>
                    </a:lnTo>
                    <a:lnTo>
                      <a:pt x="15" y="182"/>
                    </a:lnTo>
                    <a:lnTo>
                      <a:pt x="15" y="182"/>
                    </a:lnTo>
                    <a:lnTo>
                      <a:pt x="12" y="182"/>
                    </a:lnTo>
                    <a:lnTo>
                      <a:pt x="12" y="182"/>
                    </a:lnTo>
                    <a:lnTo>
                      <a:pt x="12" y="182"/>
                    </a:lnTo>
                    <a:lnTo>
                      <a:pt x="12" y="180"/>
                    </a:lnTo>
                    <a:lnTo>
                      <a:pt x="10" y="180"/>
                    </a:lnTo>
                    <a:lnTo>
                      <a:pt x="10" y="180"/>
                    </a:lnTo>
                    <a:lnTo>
                      <a:pt x="10" y="180"/>
                    </a:lnTo>
                    <a:lnTo>
                      <a:pt x="10" y="180"/>
                    </a:lnTo>
                    <a:lnTo>
                      <a:pt x="8" y="180"/>
                    </a:lnTo>
                    <a:lnTo>
                      <a:pt x="8" y="180"/>
                    </a:lnTo>
                    <a:lnTo>
                      <a:pt x="8" y="178"/>
                    </a:lnTo>
                    <a:lnTo>
                      <a:pt x="8" y="178"/>
                    </a:lnTo>
                    <a:lnTo>
                      <a:pt x="5" y="178"/>
                    </a:lnTo>
                    <a:lnTo>
                      <a:pt x="5" y="178"/>
                    </a:lnTo>
                    <a:lnTo>
                      <a:pt x="5" y="178"/>
                    </a:lnTo>
                    <a:lnTo>
                      <a:pt x="3" y="178"/>
                    </a:lnTo>
                    <a:lnTo>
                      <a:pt x="3" y="178"/>
                    </a:lnTo>
                    <a:lnTo>
                      <a:pt x="3" y="178"/>
                    </a:lnTo>
                    <a:lnTo>
                      <a:pt x="0" y="178"/>
                    </a:lnTo>
                    <a:lnTo>
                      <a:pt x="0" y="175"/>
                    </a:lnTo>
                    <a:lnTo>
                      <a:pt x="0" y="175"/>
                    </a:lnTo>
                    <a:lnTo>
                      <a:pt x="3" y="175"/>
                    </a:lnTo>
                    <a:lnTo>
                      <a:pt x="3" y="175"/>
                    </a:lnTo>
                    <a:lnTo>
                      <a:pt x="3" y="173"/>
                    </a:lnTo>
                    <a:lnTo>
                      <a:pt x="3" y="173"/>
                    </a:lnTo>
                    <a:lnTo>
                      <a:pt x="3" y="173"/>
                    </a:lnTo>
                    <a:lnTo>
                      <a:pt x="3" y="170"/>
                    </a:lnTo>
                    <a:lnTo>
                      <a:pt x="3" y="170"/>
                    </a:lnTo>
                    <a:lnTo>
                      <a:pt x="3" y="170"/>
                    </a:lnTo>
                    <a:lnTo>
                      <a:pt x="5" y="170"/>
                    </a:lnTo>
                    <a:lnTo>
                      <a:pt x="5" y="168"/>
                    </a:lnTo>
                    <a:lnTo>
                      <a:pt x="5" y="168"/>
                    </a:lnTo>
                    <a:lnTo>
                      <a:pt x="5" y="168"/>
                    </a:lnTo>
                    <a:lnTo>
                      <a:pt x="5" y="166"/>
                    </a:lnTo>
                    <a:lnTo>
                      <a:pt x="5" y="166"/>
                    </a:lnTo>
                    <a:lnTo>
                      <a:pt x="8" y="166"/>
                    </a:lnTo>
                    <a:lnTo>
                      <a:pt x="8" y="166"/>
                    </a:lnTo>
                    <a:lnTo>
                      <a:pt x="8" y="166"/>
                    </a:lnTo>
                    <a:lnTo>
                      <a:pt x="8" y="163"/>
                    </a:lnTo>
                    <a:lnTo>
                      <a:pt x="8" y="163"/>
                    </a:lnTo>
                    <a:lnTo>
                      <a:pt x="10" y="163"/>
                    </a:lnTo>
                    <a:lnTo>
                      <a:pt x="10" y="163"/>
                    </a:lnTo>
                    <a:lnTo>
                      <a:pt x="10" y="163"/>
                    </a:lnTo>
                    <a:lnTo>
                      <a:pt x="10" y="163"/>
                    </a:lnTo>
                    <a:lnTo>
                      <a:pt x="10" y="161"/>
                    </a:lnTo>
                    <a:lnTo>
                      <a:pt x="12" y="161"/>
                    </a:lnTo>
                    <a:lnTo>
                      <a:pt x="12" y="161"/>
                    </a:lnTo>
                    <a:lnTo>
                      <a:pt x="12" y="161"/>
                    </a:lnTo>
                    <a:lnTo>
                      <a:pt x="12" y="159"/>
                    </a:lnTo>
                    <a:lnTo>
                      <a:pt x="12" y="159"/>
                    </a:lnTo>
                    <a:lnTo>
                      <a:pt x="12" y="156"/>
                    </a:lnTo>
                    <a:lnTo>
                      <a:pt x="12" y="156"/>
                    </a:lnTo>
                    <a:lnTo>
                      <a:pt x="12" y="156"/>
                    </a:lnTo>
                    <a:lnTo>
                      <a:pt x="10" y="156"/>
                    </a:lnTo>
                    <a:lnTo>
                      <a:pt x="10" y="156"/>
                    </a:lnTo>
                    <a:lnTo>
                      <a:pt x="10" y="156"/>
                    </a:lnTo>
                    <a:lnTo>
                      <a:pt x="10" y="156"/>
                    </a:lnTo>
                    <a:lnTo>
                      <a:pt x="8" y="156"/>
                    </a:lnTo>
                    <a:lnTo>
                      <a:pt x="8" y="154"/>
                    </a:lnTo>
                    <a:lnTo>
                      <a:pt x="8" y="154"/>
                    </a:lnTo>
                    <a:lnTo>
                      <a:pt x="8" y="154"/>
                    </a:lnTo>
                    <a:lnTo>
                      <a:pt x="8" y="152"/>
                    </a:lnTo>
                    <a:lnTo>
                      <a:pt x="8" y="152"/>
                    </a:lnTo>
                    <a:lnTo>
                      <a:pt x="8" y="149"/>
                    </a:lnTo>
                    <a:lnTo>
                      <a:pt x="8" y="149"/>
                    </a:lnTo>
                    <a:lnTo>
                      <a:pt x="8" y="149"/>
                    </a:lnTo>
                    <a:lnTo>
                      <a:pt x="8" y="147"/>
                    </a:lnTo>
                    <a:lnTo>
                      <a:pt x="10" y="147"/>
                    </a:lnTo>
                    <a:lnTo>
                      <a:pt x="10" y="147"/>
                    </a:lnTo>
                    <a:lnTo>
                      <a:pt x="10" y="144"/>
                    </a:lnTo>
                    <a:lnTo>
                      <a:pt x="10" y="144"/>
                    </a:lnTo>
                    <a:lnTo>
                      <a:pt x="10" y="144"/>
                    </a:lnTo>
                    <a:lnTo>
                      <a:pt x="10" y="142"/>
                    </a:lnTo>
                    <a:lnTo>
                      <a:pt x="10" y="142"/>
                    </a:lnTo>
                    <a:lnTo>
                      <a:pt x="10" y="142"/>
                    </a:lnTo>
                    <a:lnTo>
                      <a:pt x="10" y="140"/>
                    </a:lnTo>
                    <a:lnTo>
                      <a:pt x="10" y="140"/>
                    </a:lnTo>
                    <a:lnTo>
                      <a:pt x="12" y="140"/>
                    </a:lnTo>
                    <a:lnTo>
                      <a:pt x="12" y="140"/>
                    </a:lnTo>
                    <a:lnTo>
                      <a:pt x="15" y="140"/>
                    </a:lnTo>
                    <a:lnTo>
                      <a:pt x="15" y="140"/>
                    </a:lnTo>
                    <a:lnTo>
                      <a:pt x="15" y="140"/>
                    </a:lnTo>
                    <a:lnTo>
                      <a:pt x="15" y="140"/>
                    </a:lnTo>
                    <a:lnTo>
                      <a:pt x="15" y="137"/>
                    </a:lnTo>
                    <a:lnTo>
                      <a:pt x="17" y="137"/>
                    </a:lnTo>
                    <a:lnTo>
                      <a:pt x="17" y="137"/>
                    </a:lnTo>
                    <a:lnTo>
                      <a:pt x="17" y="137"/>
                    </a:lnTo>
                    <a:lnTo>
                      <a:pt x="19" y="137"/>
                    </a:lnTo>
                    <a:lnTo>
                      <a:pt x="19" y="135"/>
                    </a:lnTo>
                    <a:lnTo>
                      <a:pt x="19" y="135"/>
                    </a:lnTo>
                    <a:lnTo>
                      <a:pt x="19" y="135"/>
                    </a:lnTo>
                    <a:lnTo>
                      <a:pt x="19" y="135"/>
                    </a:lnTo>
                    <a:lnTo>
                      <a:pt x="19" y="133"/>
                    </a:lnTo>
                    <a:lnTo>
                      <a:pt x="19" y="133"/>
                    </a:lnTo>
                    <a:lnTo>
                      <a:pt x="19" y="133"/>
                    </a:lnTo>
                    <a:lnTo>
                      <a:pt x="19" y="130"/>
                    </a:lnTo>
                    <a:lnTo>
                      <a:pt x="19" y="130"/>
                    </a:lnTo>
                    <a:lnTo>
                      <a:pt x="19" y="128"/>
                    </a:lnTo>
                    <a:lnTo>
                      <a:pt x="19" y="128"/>
                    </a:lnTo>
                    <a:lnTo>
                      <a:pt x="19" y="128"/>
                    </a:lnTo>
                    <a:lnTo>
                      <a:pt x="22" y="128"/>
                    </a:lnTo>
                    <a:lnTo>
                      <a:pt x="22" y="128"/>
                    </a:lnTo>
                    <a:lnTo>
                      <a:pt x="22" y="125"/>
                    </a:lnTo>
                    <a:lnTo>
                      <a:pt x="22" y="125"/>
                    </a:lnTo>
                    <a:lnTo>
                      <a:pt x="22" y="125"/>
                    </a:lnTo>
                    <a:lnTo>
                      <a:pt x="22" y="125"/>
                    </a:lnTo>
                    <a:lnTo>
                      <a:pt x="24" y="125"/>
                    </a:lnTo>
                    <a:lnTo>
                      <a:pt x="24" y="125"/>
                    </a:lnTo>
                    <a:lnTo>
                      <a:pt x="26" y="125"/>
                    </a:lnTo>
                    <a:lnTo>
                      <a:pt x="26" y="125"/>
                    </a:lnTo>
                    <a:lnTo>
                      <a:pt x="26" y="125"/>
                    </a:lnTo>
                    <a:lnTo>
                      <a:pt x="26" y="125"/>
                    </a:lnTo>
                    <a:lnTo>
                      <a:pt x="26" y="128"/>
                    </a:lnTo>
                    <a:lnTo>
                      <a:pt x="29" y="128"/>
                    </a:lnTo>
                    <a:lnTo>
                      <a:pt x="29" y="128"/>
                    </a:lnTo>
                    <a:lnTo>
                      <a:pt x="29" y="128"/>
                    </a:lnTo>
                    <a:lnTo>
                      <a:pt x="29" y="128"/>
                    </a:lnTo>
                    <a:lnTo>
                      <a:pt x="29" y="130"/>
                    </a:lnTo>
                    <a:lnTo>
                      <a:pt x="31" y="130"/>
                    </a:lnTo>
                    <a:lnTo>
                      <a:pt x="31" y="130"/>
                    </a:lnTo>
                    <a:lnTo>
                      <a:pt x="31" y="130"/>
                    </a:lnTo>
                    <a:lnTo>
                      <a:pt x="31" y="133"/>
                    </a:lnTo>
                    <a:lnTo>
                      <a:pt x="34" y="133"/>
                    </a:lnTo>
                    <a:lnTo>
                      <a:pt x="34" y="133"/>
                    </a:lnTo>
                    <a:lnTo>
                      <a:pt x="34" y="133"/>
                    </a:lnTo>
                    <a:lnTo>
                      <a:pt x="34" y="135"/>
                    </a:lnTo>
                    <a:lnTo>
                      <a:pt x="34" y="135"/>
                    </a:lnTo>
                    <a:lnTo>
                      <a:pt x="36" y="135"/>
                    </a:lnTo>
                    <a:lnTo>
                      <a:pt x="36" y="135"/>
                    </a:lnTo>
                    <a:lnTo>
                      <a:pt x="36" y="135"/>
                    </a:lnTo>
                    <a:lnTo>
                      <a:pt x="36" y="135"/>
                    </a:lnTo>
                    <a:lnTo>
                      <a:pt x="36" y="137"/>
                    </a:lnTo>
                    <a:lnTo>
                      <a:pt x="36" y="137"/>
                    </a:lnTo>
                    <a:lnTo>
                      <a:pt x="36" y="137"/>
                    </a:lnTo>
                    <a:lnTo>
                      <a:pt x="38" y="137"/>
                    </a:lnTo>
                    <a:lnTo>
                      <a:pt x="38" y="140"/>
                    </a:lnTo>
                    <a:lnTo>
                      <a:pt x="38" y="140"/>
                    </a:lnTo>
                    <a:lnTo>
                      <a:pt x="38" y="140"/>
                    </a:lnTo>
                    <a:lnTo>
                      <a:pt x="41" y="140"/>
                    </a:lnTo>
                    <a:lnTo>
                      <a:pt x="41" y="140"/>
                    </a:lnTo>
                    <a:lnTo>
                      <a:pt x="41" y="142"/>
                    </a:lnTo>
                    <a:lnTo>
                      <a:pt x="41" y="142"/>
                    </a:lnTo>
                    <a:lnTo>
                      <a:pt x="43" y="142"/>
                    </a:lnTo>
                    <a:lnTo>
                      <a:pt x="43" y="142"/>
                    </a:lnTo>
                    <a:lnTo>
                      <a:pt x="43" y="142"/>
                    </a:lnTo>
                    <a:lnTo>
                      <a:pt x="43" y="140"/>
                    </a:lnTo>
                    <a:lnTo>
                      <a:pt x="45" y="140"/>
                    </a:lnTo>
                    <a:lnTo>
                      <a:pt x="45" y="140"/>
                    </a:lnTo>
                    <a:lnTo>
                      <a:pt x="48" y="140"/>
                    </a:lnTo>
                    <a:lnTo>
                      <a:pt x="48" y="140"/>
                    </a:lnTo>
                    <a:lnTo>
                      <a:pt x="48" y="140"/>
                    </a:lnTo>
                    <a:lnTo>
                      <a:pt x="48" y="140"/>
                    </a:lnTo>
                    <a:lnTo>
                      <a:pt x="50" y="140"/>
                    </a:lnTo>
                    <a:lnTo>
                      <a:pt x="50" y="137"/>
                    </a:lnTo>
                    <a:lnTo>
                      <a:pt x="50" y="137"/>
                    </a:lnTo>
                    <a:lnTo>
                      <a:pt x="53" y="137"/>
                    </a:lnTo>
                    <a:lnTo>
                      <a:pt x="53" y="137"/>
                    </a:lnTo>
                    <a:lnTo>
                      <a:pt x="53" y="137"/>
                    </a:lnTo>
                    <a:lnTo>
                      <a:pt x="53" y="135"/>
                    </a:lnTo>
                    <a:lnTo>
                      <a:pt x="53" y="135"/>
                    </a:lnTo>
                    <a:lnTo>
                      <a:pt x="53" y="135"/>
                    </a:lnTo>
                    <a:lnTo>
                      <a:pt x="50" y="135"/>
                    </a:lnTo>
                    <a:lnTo>
                      <a:pt x="50" y="135"/>
                    </a:lnTo>
                    <a:lnTo>
                      <a:pt x="50" y="135"/>
                    </a:lnTo>
                    <a:lnTo>
                      <a:pt x="50" y="133"/>
                    </a:lnTo>
                    <a:lnTo>
                      <a:pt x="50" y="133"/>
                    </a:lnTo>
                    <a:lnTo>
                      <a:pt x="50" y="133"/>
                    </a:lnTo>
                    <a:lnTo>
                      <a:pt x="50" y="133"/>
                    </a:lnTo>
                    <a:lnTo>
                      <a:pt x="50" y="130"/>
                    </a:lnTo>
                    <a:lnTo>
                      <a:pt x="48" y="130"/>
                    </a:lnTo>
                    <a:lnTo>
                      <a:pt x="48" y="130"/>
                    </a:lnTo>
                    <a:lnTo>
                      <a:pt x="48" y="128"/>
                    </a:lnTo>
                    <a:lnTo>
                      <a:pt x="48" y="128"/>
                    </a:lnTo>
                    <a:lnTo>
                      <a:pt x="48" y="128"/>
                    </a:lnTo>
                    <a:lnTo>
                      <a:pt x="48" y="125"/>
                    </a:lnTo>
                    <a:lnTo>
                      <a:pt x="48" y="125"/>
                    </a:lnTo>
                    <a:lnTo>
                      <a:pt x="48" y="125"/>
                    </a:lnTo>
                    <a:lnTo>
                      <a:pt x="48" y="125"/>
                    </a:lnTo>
                    <a:lnTo>
                      <a:pt x="48" y="123"/>
                    </a:lnTo>
                    <a:lnTo>
                      <a:pt x="48" y="123"/>
                    </a:lnTo>
                    <a:lnTo>
                      <a:pt x="48" y="121"/>
                    </a:lnTo>
                    <a:lnTo>
                      <a:pt x="45" y="121"/>
                    </a:lnTo>
                    <a:lnTo>
                      <a:pt x="45" y="121"/>
                    </a:lnTo>
                    <a:lnTo>
                      <a:pt x="48" y="121"/>
                    </a:lnTo>
                    <a:lnTo>
                      <a:pt x="48" y="121"/>
                    </a:lnTo>
                    <a:lnTo>
                      <a:pt x="48" y="121"/>
                    </a:lnTo>
                    <a:lnTo>
                      <a:pt x="48" y="121"/>
                    </a:lnTo>
                    <a:lnTo>
                      <a:pt x="50" y="121"/>
                    </a:lnTo>
                    <a:lnTo>
                      <a:pt x="50" y="121"/>
                    </a:lnTo>
                    <a:lnTo>
                      <a:pt x="50" y="123"/>
                    </a:lnTo>
                    <a:lnTo>
                      <a:pt x="53" y="123"/>
                    </a:lnTo>
                    <a:lnTo>
                      <a:pt x="53" y="121"/>
                    </a:lnTo>
                    <a:lnTo>
                      <a:pt x="53" y="121"/>
                    </a:lnTo>
                    <a:lnTo>
                      <a:pt x="53" y="121"/>
                    </a:lnTo>
                    <a:lnTo>
                      <a:pt x="53" y="121"/>
                    </a:lnTo>
                    <a:lnTo>
                      <a:pt x="55" y="121"/>
                    </a:lnTo>
                    <a:lnTo>
                      <a:pt x="55" y="118"/>
                    </a:lnTo>
                    <a:lnTo>
                      <a:pt x="55" y="118"/>
                    </a:lnTo>
                    <a:lnTo>
                      <a:pt x="55" y="118"/>
                    </a:lnTo>
                    <a:lnTo>
                      <a:pt x="55" y="118"/>
                    </a:lnTo>
                    <a:lnTo>
                      <a:pt x="57" y="118"/>
                    </a:lnTo>
                    <a:lnTo>
                      <a:pt x="57" y="116"/>
                    </a:lnTo>
                    <a:lnTo>
                      <a:pt x="57" y="116"/>
                    </a:lnTo>
                    <a:lnTo>
                      <a:pt x="60" y="116"/>
                    </a:lnTo>
                    <a:lnTo>
                      <a:pt x="60" y="116"/>
                    </a:lnTo>
                    <a:lnTo>
                      <a:pt x="60" y="116"/>
                    </a:lnTo>
                    <a:lnTo>
                      <a:pt x="60" y="116"/>
                    </a:lnTo>
                    <a:lnTo>
                      <a:pt x="62" y="116"/>
                    </a:lnTo>
                    <a:lnTo>
                      <a:pt x="62" y="116"/>
                    </a:lnTo>
                    <a:lnTo>
                      <a:pt x="62" y="116"/>
                    </a:lnTo>
                    <a:lnTo>
                      <a:pt x="62" y="116"/>
                    </a:lnTo>
                    <a:lnTo>
                      <a:pt x="64" y="116"/>
                    </a:lnTo>
                    <a:lnTo>
                      <a:pt x="64" y="114"/>
                    </a:lnTo>
                    <a:lnTo>
                      <a:pt x="62" y="114"/>
                    </a:lnTo>
                    <a:lnTo>
                      <a:pt x="62" y="114"/>
                    </a:lnTo>
                    <a:lnTo>
                      <a:pt x="62" y="114"/>
                    </a:lnTo>
                    <a:lnTo>
                      <a:pt x="62" y="111"/>
                    </a:lnTo>
                    <a:lnTo>
                      <a:pt x="62" y="111"/>
                    </a:lnTo>
                    <a:lnTo>
                      <a:pt x="62" y="111"/>
                    </a:lnTo>
                    <a:lnTo>
                      <a:pt x="62" y="109"/>
                    </a:lnTo>
                    <a:lnTo>
                      <a:pt x="62" y="109"/>
                    </a:lnTo>
                    <a:lnTo>
                      <a:pt x="64" y="109"/>
                    </a:lnTo>
                    <a:lnTo>
                      <a:pt x="64" y="109"/>
                    </a:lnTo>
                    <a:lnTo>
                      <a:pt x="67" y="109"/>
                    </a:lnTo>
                    <a:lnTo>
                      <a:pt x="67" y="109"/>
                    </a:lnTo>
                    <a:lnTo>
                      <a:pt x="67" y="109"/>
                    </a:lnTo>
                    <a:lnTo>
                      <a:pt x="69" y="109"/>
                    </a:lnTo>
                    <a:lnTo>
                      <a:pt x="69" y="109"/>
                    </a:lnTo>
                    <a:lnTo>
                      <a:pt x="69" y="109"/>
                    </a:lnTo>
                    <a:lnTo>
                      <a:pt x="71" y="109"/>
                    </a:lnTo>
                    <a:lnTo>
                      <a:pt x="71" y="109"/>
                    </a:lnTo>
                    <a:lnTo>
                      <a:pt x="71" y="106"/>
                    </a:lnTo>
                    <a:lnTo>
                      <a:pt x="74" y="106"/>
                    </a:lnTo>
                    <a:lnTo>
                      <a:pt x="74" y="106"/>
                    </a:lnTo>
                    <a:lnTo>
                      <a:pt x="74" y="106"/>
                    </a:lnTo>
                    <a:lnTo>
                      <a:pt x="74" y="106"/>
                    </a:lnTo>
                    <a:lnTo>
                      <a:pt x="74" y="106"/>
                    </a:lnTo>
                    <a:lnTo>
                      <a:pt x="76" y="106"/>
                    </a:lnTo>
                    <a:lnTo>
                      <a:pt x="76" y="106"/>
                    </a:lnTo>
                    <a:lnTo>
                      <a:pt x="76" y="106"/>
                    </a:lnTo>
                    <a:lnTo>
                      <a:pt x="79" y="106"/>
                    </a:lnTo>
                    <a:lnTo>
                      <a:pt x="79" y="104"/>
                    </a:lnTo>
                    <a:lnTo>
                      <a:pt x="79" y="104"/>
                    </a:lnTo>
                    <a:lnTo>
                      <a:pt x="81" y="104"/>
                    </a:lnTo>
                    <a:lnTo>
                      <a:pt x="81" y="104"/>
                    </a:lnTo>
                    <a:lnTo>
                      <a:pt x="81" y="104"/>
                    </a:lnTo>
                    <a:lnTo>
                      <a:pt x="83" y="104"/>
                    </a:lnTo>
                    <a:lnTo>
                      <a:pt x="83" y="104"/>
                    </a:lnTo>
                    <a:lnTo>
                      <a:pt x="83" y="104"/>
                    </a:lnTo>
                    <a:lnTo>
                      <a:pt x="83" y="102"/>
                    </a:lnTo>
                    <a:lnTo>
                      <a:pt x="83" y="102"/>
                    </a:lnTo>
                    <a:lnTo>
                      <a:pt x="83" y="102"/>
                    </a:lnTo>
                    <a:lnTo>
                      <a:pt x="86" y="102"/>
                    </a:lnTo>
                    <a:lnTo>
                      <a:pt x="86" y="99"/>
                    </a:lnTo>
                    <a:lnTo>
                      <a:pt x="86" y="99"/>
                    </a:lnTo>
                    <a:lnTo>
                      <a:pt x="88" y="99"/>
                    </a:lnTo>
                    <a:lnTo>
                      <a:pt x="88" y="99"/>
                    </a:lnTo>
                    <a:lnTo>
                      <a:pt x="88" y="97"/>
                    </a:lnTo>
                    <a:lnTo>
                      <a:pt x="88" y="97"/>
                    </a:lnTo>
                    <a:lnTo>
                      <a:pt x="88" y="97"/>
                    </a:lnTo>
                    <a:lnTo>
                      <a:pt x="88" y="97"/>
                    </a:lnTo>
                    <a:lnTo>
                      <a:pt x="88" y="97"/>
                    </a:lnTo>
                    <a:lnTo>
                      <a:pt x="90" y="97"/>
                    </a:lnTo>
                    <a:lnTo>
                      <a:pt x="90" y="97"/>
                    </a:lnTo>
                    <a:lnTo>
                      <a:pt x="93" y="97"/>
                    </a:lnTo>
                    <a:lnTo>
                      <a:pt x="93" y="97"/>
                    </a:lnTo>
                    <a:lnTo>
                      <a:pt x="93" y="97"/>
                    </a:lnTo>
                    <a:lnTo>
                      <a:pt x="93" y="97"/>
                    </a:lnTo>
                    <a:lnTo>
                      <a:pt x="93" y="97"/>
                    </a:lnTo>
                    <a:lnTo>
                      <a:pt x="93" y="95"/>
                    </a:lnTo>
                    <a:lnTo>
                      <a:pt x="93" y="95"/>
                    </a:lnTo>
                    <a:lnTo>
                      <a:pt x="93" y="95"/>
                    </a:lnTo>
                    <a:lnTo>
                      <a:pt x="93" y="92"/>
                    </a:lnTo>
                    <a:lnTo>
                      <a:pt x="93" y="92"/>
                    </a:lnTo>
                    <a:lnTo>
                      <a:pt x="95" y="92"/>
                    </a:lnTo>
                    <a:lnTo>
                      <a:pt x="95" y="92"/>
                    </a:lnTo>
                    <a:lnTo>
                      <a:pt x="95" y="95"/>
                    </a:lnTo>
                    <a:lnTo>
                      <a:pt x="95" y="95"/>
                    </a:lnTo>
                    <a:lnTo>
                      <a:pt x="95" y="95"/>
                    </a:lnTo>
                    <a:lnTo>
                      <a:pt x="97" y="95"/>
                    </a:lnTo>
                    <a:lnTo>
                      <a:pt x="97" y="95"/>
                    </a:lnTo>
                    <a:lnTo>
                      <a:pt x="100" y="95"/>
                    </a:lnTo>
                    <a:lnTo>
                      <a:pt x="100" y="95"/>
                    </a:lnTo>
                    <a:lnTo>
                      <a:pt x="100" y="95"/>
                    </a:lnTo>
                    <a:lnTo>
                      <a:pt x="102" y="95"/>
                    </a:lnTo>
                    <a:lnTo>
                      <a:pt x="102" y="95"/>
                    </a:lnTo>
                    <a:lnTo>
                      <a:pt x="102" y="95"/>
                    </a:lnTo>
                    <a:lnTo>
                      <a:pt x="105" y="95"/>
                    </a:lnTo>
                    <a:lnTo>
                      <a:pt x="105" y="95"/>
                    </a:lnTo>
                    <a:lnTo>
                      <a:pt x="105" y="97"/>
                    </a:lnTo>
                    <a:lnTo>
                      <a:pt x="107" y="97"/>
                    </a:lnTo>
                    <a:lnTo>
                      <a:pt x="107" y="97"/>
                    </a:lnTo>
                    <a:lnTo>
                      <a:pt x="105" y="97"/>
                    </a:lnTo>
                    <a:lnTo>
                      <a:pt x="105" y="97"/>
                    </a:lnTo>
                    <a:lnTo>
                      <a:pt x="102" y="97"/>
                    </a:lnTo>
                    <a:lnTo>
                      <a:pt x="102" y="97"/>
                    </a:lnTo>
                    <a:lnTo>
                      <a:pt x="105" y="97"/>
                    </a:lnTo>
                    <a:lnTo>
                      <a:pt x="105" y="99"/>
                    </a:lnTo>
                    <a:lnTo>
                      <a:pt x="105" y="99"/>
                    </a:lnTo>
                    <a:lnTo>
                      <a:pt x="107" y="99"/>
                    </a:lnTo>
                    <a:lnTo>
                      <a:pt x="107" y="99"/>
                    </a:lnTo>
                    <a:lnTo>
                      <a:pt x="107" y="99"/>
                    </a:lnTo>
                    <a:lnTo>
                      <a:pt x="109" y="99"/>
                    </a:lnTo>
                    <a:lnTo>
                      <a:pt x="109" y="99"/>
                    </a:lnTo>
                    <a:lnTo>
                      <a:pt x="109" y="97"/>
                    </a:lnTo>
                    <a:lnTo>
                      <a:pt x="109" y="97"/>
                    </a:lnTo>
                    <a:lnTo>
                      <a:pt x="112" y="97"/>
                    </a:lnTo>
                    <a:lnTo>
                      <a:pt x="112" y="99"/>
                    </a:lnTo>
                    <a:lnTo>
                      <a:pt x="112" y="99"/>
                    </a:lnTo>
                    <a:lnTo>
                      <a:pt x="112" y="99"/>
                    </a:lnTo>
                    <a:lnTo>
                      <a:pt x="112" y="99"/>
                    </a:lnTo>
                    <a:lnTo>
                      <a:pt x="114" y="99"/>
                    </a:lnTo>
                    <a:lnTo>
                      <a:pt x="114" y="99"/>
                    </a:lnTo>
                    <a:lnTo>
                      <a:pt x="114" y="99"/>
                    </a:lnTo>
                    <a:lnTo>
                      <a:pt x="114" y="97"/>
                    </a:lnTo>
                    <a:lnTo>
                      <a:pt x="114" y="97"/>
                    </a:lnTo>
                    <a:lnTo>
                      <a:pt x="114" y="97"/>
                    </a:lnTo>
                    <a:lnTo>
                      <a:pt x="114" y="97"/>
                    </a:lnTo>
                    <a:lnTo>
                      <a:pt x="114" y="97"/>
                    </a:lnTo>
                    <a:lnTo>
                      <a:pt x="114" y="95"/>
                    </a:lnTo>
                    <a:lnTo>
                      <a:pt x="116" y="95"/>
                    </a:lnTo>
                    <a:lnTo>
                      <a:pt x="116" y="95"/>
                    </a:lnTo>
                    <a:lnTo>
                      <a:pt x="116" y="95"/>
                    </a:lnTo>
                    <a:lnTo>
                      <a:pt x="119" y="95"/>
                    </a:lnTo>
                    <a:lnTo>
                      <a:pt x="119" y="95"/>
                    </a:lnTo>
                    <a:lnTo>
                      <a:pt x="121" y="95"/>
                    </a:lnTo>
                    <a:lnTo>
                      <a:pt x="121" y="95"/>
                    </a:lnTo>
                    <a:lnTo>
                      <a:pt x="121" y="95"/>
                    </a:lnTo>
                    <a:lnTo>
                      <a:pt x="124" y="95"/>
                    </a:lnTo>
                    <a:lnTo>
                      <a:pt x="124" y="95"/>
                    </a:lnTo>
                    <a:lnTo>
                      <a:pt x="124" y="95"/>
                    </a:lnTo>
                    <a:lnTo>
                      <a:pt x="126" y="95"/>
                    </a:lnTo>
                    <a:lnTo>
                      <a:pt x="126" y="95"/>
                    </a:lnTo>
                    <a:lnTo>
                      <a:pt x="126" y="92"/>
                    </a:lnTo>
                    <a:lnTo>
                      <a:pt x="126" y="92"/>
                    </a:lnTo>
                    <a:lnTo>
                      <a:pt x="128" y="92"/>
                    </a:lnTo>
                    <a:lnTo>
                      <a:pt x="128" y="95"/>
                    </a:lnTo>
                    <a:lnTo>
                      <a:pt x="128" y="95"/>
                    </a:lnTo>
                    <a:lnTo>
                      <a:pt x="128" y="97"/>
                    </a:lnTo>
                    <a:lnTo>
                      <a:pt x="128" y="97"/>
                    </a:lnTo>
                    <a:lnTo>
                      <a:pt x="128" y="97"/>
                    </a:lnTo>
                    <a:lnTo>
                      <a:pt x="128" y="97"/>
                    </a:lnTo>
                    <a:lnTo>
                      <a:pt x="131" y="97"/>
                    </a:lnTo>
                    <a:lnTo>
                      <a:pt x="131" y="97"/>
                    </a:lnTo>
                    <a:lnTo>
                      <a:pt x="131" y="99"/>
                    </a:lnTo>
                    <a:lnTo>
                      <a:pt x="131" y="99"/>
                    </a:lnTo>
                    <a:lnTo>
                      <a:pt x="131" y="99"/>
                    </a:lnTo>
                    <a:lnTo>
                      <a:pt x="133" y="99"/>
                    </a:lnTo>
                    <a:lnTo>
                      <a:pt x="133" y="99"/>
                    </a:lnTo>
                    <a:lnTo>
                      <a:pt x="133" y="99"/>
                    </a:lnTo>
                    <a:lnTo>
                      <a:pt x="135" y="99"/>
                    </a:lnTo>
                    <a:lnTo>
                      <a:pt x="135" y="99"/>
                    </a:lnTo>
                    <a:lnTo>
                      <a:pt x="135" y="99"/>
                    </a:lnTo>
                    <a:lnTo>
                      <a:pt x="135" y="99"/>
                    </a:lnTo>
                    <a:lnTo>
                      <a:pt x="138" y="99"/>
                    </a:lnTo>
                    <a:lnTo>
                      <a:pt x="138" y="99"/>
                    </a:lnTo>
                    <a:lnTo>
                      <a:pt x="140" y="99"/>
                    </a:lnTo>
                    <a:lnTo>
                      <a:pt x="140" y="99"/>
                    </a:lnTo>
                    <a:lnTo>
                      <a:pt x="140" y="99"/>
                    </a:lnTo>
                    <a:lnTo>
                      <a:pt x="140" y="99"/>
                    </a:lnTo>
                    <a:lnTo>
                      <a:pt x="140" y="99"/>
                    </a:lnTo>
                    <a:lnTo>
                      <a:pt x="142" y="99"/>
                    </a:lnTo>
                    <a:lnTo>
                      <a:pt x="142" y="99"/>
                    </a:lnTo>
                    <a:lnTo>
                      <a:pt x="142" y="99"/>
                    </a:lnTo>
                    <a:lnTo>
                      <a:pt x="145" y="99"/>
                    </a:lnTo>
                    <a:lnTo>
                      <a:pt x="145" y="97"/>
                    </a:lnTo>
                    <a:lnTo>
                      <a:pt x="145" y="97"/>
                    </a:lnTo>
                    <a:lnTo>
                      <a:pt x="145" y="99"/>
                    </a:lnTo>
                    <a:lnTo>
                      <a:pt x="147" y="99"/>
                    </a:lnTo>
                    <a:lnTo>
                      <a:pt x="147" y="99"/>
                    </a:lnTo>
                    <a:lnTo>
                      <a:pt x="147" y="99"/>
                    </a:lnTo>
                    <a:lnTo>
                      <a:pt x="150" y="99"/>
                    </a:lnTo>
                    <a:lnTo>
                      <a:pt x="150" y="99"/>
                    </a:lnTo>
                    <a:lnTo>
                      <a:pt x="150" y="99"/>
                    </a:lnTo>
                    <a:lnTo>
                      <a:pt x="150" y="99"/>
                    </a:lnTo>
                    <a:lnTo>
                      <a:pt x="152" y="99"/>
                    </a:lnTo>
                    <a:lnTo>
                      <a:pt x="152" y="102"/>
                    </a:lnTo>
                    <a:lnTo>
                      <a:pt x="152" y="102"/>
                    </a:lnTo>
                    <a:lnTo>
                      <a:pt x="154" y="102"/>
                    </a:lnTo>
                    <a:lnTo>
                      <a:pt x="154" y="102"/>
                    </a:lnTo>
                    <a:lnTo>
                      <a:pt x="154" y="102"/>
                    </a:lnTo>
                    <a:lnTo>
                      <a:pt x="154" y="104"/>
                    </a:lnTo>
                    <a:lnTo>
                      <a:pt x="154" y="104"/>
                    </a:lnTo>
                    <a:lnTo>
                      <a:pt x="154" y="104"/>
                    </a:lnTo>
                    <a:lnTo>
                      <a:pt x="154" y="106"/>
                    </a:lnTo>
                    <a:lnTo>
                      <a:pt x="157" y="106"/>
                    </a:lnTo>
                    <a:lnTo>
                      <a:pt x="157" y="106"/>
                    </a:lnTo>
                    <a:lnTo>
                      <a:pt x="157" y="106"/>
                    </a:lnTo>
                    <a:lnTo>
                      <a:pt x="159" y="106"/>
                    </a:lnTo>
                    <a:lnTo>
                      <a:pt x="159" y="106"/>
                    </a:lnTo>
                    <a:lnTo>
                      <a:pt x="159" y="106"/>
                    </a:lnTo>
                    <a:lnTo>
                      <a:pt x="161" y="106"/>
                    </a:lnTo>
                    <a:lnTo>
                      <a:pt x="161" y="106"/>
                    </a:lnTo>
                    <a:lnTo>
                      <a:pt x="161" y="106"/>
                    </a:lnTo>
                    <a:lnTo>
                      <a:pt x="161" y="106"/>
                    </a:lnTo>
                    <a:lnTo>
                      <a:pt x="164" y="106"/>
                    </a:lnTo>
                    <a:lnTo>
                      <a:pt x="164" y="109"/>
                    </a:lnTo>
                    <a:lnTo>
                      <a:pt x="164" y="109"/>
                    </a:lnTo>
                    <a:lnTo>
                      <a:pt x="166" y="109"/>
                    </a:lnTo>
                    <a:lnTo>
                      <a:pt x="166" y="109"/>
                    </a:lnTo>
                    <a:lnTo>
                      <a:pt x="166" y="109"/>
                    </a:lnTo>
                    <a:lnTo>
                      <a:pt x="166" y="111"/>
                    </a:lnTo>
                    <a:lnTo>
                      <a:pt x="166" y="111"/>
                    </a:lnTo>
                    <a:lnTo>
                      <a:pt x="166" y="111"/>
                    </a:lnTo>
                    <a:lnTo>
                      <a:pt x="166" y="114"/>
                    </a:lnTo>
                    <a:lnTo>
                      <a:pt x="168" y="114"/>
                    </a:lnTo>
                    <a:lnTo>
                      <a:pt x="168" y="114"/>
                    </a:lnTo>
                    <a:lnTo>
                      <a:pt x="168" y="114"/>
                    </a:lnTo>
                    <a:lnTo>
                      <a:pt x="168" y="116"/>
                    </a:lnTo>
                    <a:lnTo>
                      <a:pt x="168" y="116"/>
                    </a:lnTo>
                    <a:lnTo>
                      <a:pt x="171" y="116"/>
                    </a:lnTo>
                    <a:lnTo>
                      <a:pt x="171" y="116"/>
                    </a:lnTo>
                    <a:lnTo>
                      <a:pt x="173" y="116"/>
                    </a:lnTo>
                    <a:lnTo>
                      <a:pt x="173" y="116"/>
                    </a:lnTo>
                    <a:lnTo>
                      <a:pt x="173" y="116"/>
                    </a:lnTo>
                    <a:lnTo>
                      <a:pt x="173" y="116"/>
                    </a:lnTo>
                    <a:lnTo>
                      <a:pt x="173" y="116"/>
                    </a:lnTo>
                    <a:lnTo>
                      <a:pt x="173" y="118"/>
                    </a:lnTo>
                    <a:lnTo>
                      <a:pt x="173" y="118"/>
                    </a:lnTo>
                    <a:lnTo>
                      <a:pt x="173" y="121"/>
                    </a:lnTo>
                    <a:lnTo>
                      <a:pt x="171" y="121"/>
                    </a:lnTo>
                    <a:lnTo>
                      <a:pt x="171" y="121"/>
                    </a:lnTo>
                    <a:lnTo>
                      <a:pt x="173" y="121"/>
                    </a:lnTo>
                    <a:lnTo>
                      <a:pt x="173" y="123"/>
                    </a:lnTo>
                    <a:lnTo>
                      <a:pt x="173" y="123"/>
                    </a:lnTo>
                    <a:lnTo>
                      <a:pt x="173" y="123"/>
                    </a:lnTo>
                    <a:lnTo>
                      <a:pt x="173" y="123"/>
                    </a:lnTo>
                    <a:lnTo>
                      <a:pt x="176" y="123"/>
                    </a:lnTo>
                    <a:lnTo>
                      <a:pt x="176" y="123"/>
                    </a:lnTo>
                    <a:lnTo>
                      <a:pt x="176" y="123"/>
                    </a:lnTo>
                    <a:lnTo>
                      <a:pt x="176" y="123"/>
                    </a:lnTo>
                    <a:lnTo>
                      <a:pt x="176" y="121"/>
                    </a:lnTo>
                    <a:lnTo>
                      <a:pt x="178" y="121"/>
                    </a:lnTo>
                    <a:lnTo>
                      <a:pt x="178" y="121"/>
                    </a:lnTo>
                    <a:lnTo>
                      <a:pt x="178" y="118"/>
                    </a:lnTo>
                    <a:lnTo>
                      <a:pt x="176" y="118"/>
                    </a:lnTo>
                    <a:lnTo>
                      <a:pt x="176" y="118"/>
                    </a:lnTo>
                    <a:lnTo>
                      <a:pt x="176" y="116"/>
                    </a:lnTo>
                    <a:lnTo>
                      <a:pt x="176" y="116"/>
                    </a:lnTo>
                    <a:lnTo>
                      <a:pt x="176" y="116"/>
                    </a:lnTo>
                    <a:lnTo>
                      <a:pt x="178" y="116"/>
                    </a:lnTo>
                    <a:lnTo>
                      <a:pt x="178" y="116"/>
                    </a:lnTo>
                    <a:lnTo>
                      <a:pt x="180" y="116"/>
                    </a:lnTo>
                    <a:lnTo>
                      <a:pt x="180" y="116"/>
                    </a:lnTo>
                    <a:lnTo>
                      <a:pt x="180" y="116"/>
                    </a:lnTo>
                    <a:lnTo>
                      <a:pt x="180" y="116"/>
                    </a:lnTo>
                    <a:lnTo>
                      <a:pt x="183" y="116"/>
                    </a:lnTo>
                    <a:lnTo>
                      <a:pt x="183" y="116"/>
                    </a:lnTo>
                    <a:lnTo>
                      <a:pt x="183" y="116"/>
                    </a:lnTo>
                    <a:lnTo>
                      <a:pt x="183" y="116"/>
                    </a:lnTo>
                    <a:lnTo>
                      <a:pt x="183" y="114"/>
                    </a:lnTo>
                    <a:lnTo>
                      <a:pt x="185" y="114"/>
                    </a:lnTo>
                    <a:lnTo>
                      <a:pt x="185" y="114"/>
                    </a:lnTo>
                    <a:lnTo>
                      <a:pt x="185" y="116"/>
                    </a:lnTo>
                    <a:lnTo>
                      <a:pt x="185" y="116"/>
                    </a:lnTo>
                    <a:lnTo>
                      <a:pt x="185" y="116"/>
                    </a:lnTo>
                    <a:lnTo>
                      <a:pt x="187" y="116"/>
                    </a:lnTo>
                    <a:lnTo>
                      <a:pt x="187" y="116"/>
                    </a:lnTo>
                    <a:lnTo>
                      <a:pt x="187" y="118"/>
                    </a:lnTo>
                    <a:lnTo>
                      <a:pt x="187" y="118"/>
                    </a:lnTo>
                    <a:lnTo>
                      <a:pt x="190" y="118"/>
                    </a:lnTo>
                    <a:lnTo>
                      <a:pt x="190" y="118"/>
                    </a:lnTo>
                    <a:lnTo>
                      <a:pt x="190" y="118"/>
                    </a:lnTo>
                    <a:lnTo>
                      <a:pt x="190" y="121"/>
                    </a:lnTo>
                    <a:lnTo>
                      <a:pt x="190" y="121"/>
                    </a:lnTo>
                    <a:lnTo>
                      <a:pt x="192" y="121"/>
                    </a:lnTo>
                    <a:lnTo>
                      <a:pt x="192" y="121"/>
                    </a:lnTo>
                    <a:lnTo>
                      <a:pt x="195" y="121"/>
                    </a:lnTo>
                    <a:lnTo>
                      <a:pt x="195" y="121"/>
                    </a:lnTo>
                    <a:lnTo>
                      <a:pt x="195" y="121"/>
                    </a:lnTo>
                    <a:lnTo>
                      <a:pt x="195" y="121"/>
                    </a:lnTo>
                    <a:lnTo>
                      <a:pt x="197" y="121"/>
                    </a:lnTo>
                    <a:lnTo>
                      <a:pt x="197" y="123"/>
                    </a:lnTo>
                    <a:lnTo>
                      <a:pt x="197" y="123"/>
                    </a:lnTo>
                    <a:lnTo>
                      <a:pt x="199" y="123"/>
                    </a:lnTo>
                    <a:lnTo>
                      <a:pt x="199" y="123"/>
                    </a:lnTo>
                    <a:lnTo>
                      <a:pt x="199" y="123"/>
                    </a:lnTo>
                    <a:lnTo>
                      <a:pt x="199" y="121"/>
                    </a:lnTo>
                    <a:lnTo>
                      <a:pt x="202" y="121"/>
                    </a:lnTo>
                    <a:lnTo>
                      <a:pt x="202" y="121"/>
                    </a:lnTo>
                    <a:lnTo>
                      <a:pt x="202" y="121"/>
                    </a:lnTo>
                    <a:lnTo>
                      <a:pt x="202" y="121"/>
                    </a:lnTo>
                    <a:lnTo>
                      <a:pt x="204" y="121"/>
                    </a:lnTo>
                    <a:lnTo>
                      <a:pt x="204" y="121"/>
                    </a:lnTo>
                    <a:lnTo>
                      <a:pt x="204" y="118"/>
                    </a:lnTo>
                    <a:lnTo>
                      <a:pt x="206" y="118"/>
                    </a:lnTo>
                    <a:lnTo>
                      <a:pt x="206" y="118"/>
                    </a:lnTo>
                    <a:lnTo>
                      <a:pt x="206" y="118"/>
                    </a:lnTo>
                    <a:lnTo>
                      <a:pt x="206" y="118"/>
                    </a:lnTo>
                    <a:lnTo>
                      <a:pt x="209" y="118"/>
                    </a:lnTo>
                    <a:lnTo>
                      <a:pt x="209" y="116"/>
                    </a:lnTo>
                    <a:lnTo>
                      <a:pt x="209" y="116"/>
                    </a:lnTo>
                    <a:lnTo>
                      <a:pt x="209" y="116"/>
                    </a:lnTo>
                    <a:lnTo>
                      <a:pt x="209" y="116"/>
                    </a:lnTo>
                    <a:lnTo>
                      <a:pt x="209" y="114"/>
                    </a:lnTo>
                    <a:lnTo>
                      <a:pt x="209" y="114"/>
                    </a:lnTo>
                    <a:lnTo>
                      <a:pt x="211" y="114"/>
                    </a:lnTo>
                    <a:lnTo>
                      <a:pt x="211" y="114"/>
                    </a:lnTo>
                    <a:lnTo>
                      <a:pt x="213" y="114"/>
                    </a:lnTo>
                    <a:lnTo>
                      <a:pt x="213" y="114"/>
                    </a:lnTo>
                    <a:lnTo>
                      <a:pt x="213" y="114"/>
                    </a:lnTo>
                    <a:lnTo>
                      <a:pt x="213" y="114"/>
                    </a:lnTo>
                    <a:lnTo>
                      <a:pt x="216" y="114"/>
                    </a:lnTo>
                    <a:lnTo>
                      <a:pt x="216" y="111"/>
                    </a:lnTo>
                    <a:lnTo>
                      <a:pt x="216" y="111"/>
                    </a:lnTo>
                    <a:lnTo>
                      <a:pt x="216" y="109"/>
                    </a:lnTo>
                    <a:lnTo>
                      <a:pt x="216" y="109"/>
                    </a:lnTo>
                    <a:lnTo>
                      <a:pt x="216" y="109"/>
                    </a:lnTo>
                    <a:lnTo>
                      <a:pt x="216" y="111"/>
                    </a:lnTo>
                    <a:lnTo>
                      <a:pt x="218" y="111"/>
                    </a:lnTo>
                    <a:lnTo>
                      <a:pt x="218" y="111"/>
                    </a:lnTo>
                    <a:lnTo>
                      <a:pt x="218" y="111"/>
                    </a:lnTo>
                    <a:lnTo>
                      <a:pt x="221" y="111"/>
                    </a:lnTo>
                    <a:lnTo>
                      <a:pt x="221" y="111"/>
                    </a:lnTo>
                    <a:lnTo>
                      <a:pt x="221" y="114"/>
                    </a:lnTo>
                    <a:lnTo>
                      <a:pt x="221" y="114"/>
                    </a:lnTo>
                    <a:lnTo>
                      <a:pt x="221" y="111"/>
                    </a:lnTo>
                    <a:lnTo>
                      <a:pt x="221" y="111"/>
                    </a:lnTo>
                    <a:lnTo>
                      <a:pt x="221" y="111"/>
                    </a:lnTo>
                    <a:lnTo>
                      <a:pt x="221" y="109"/>
                    </a:lnTo>
                    <a:lnTo>
                      <a:pt x="221" y="109"/>
                    </a:lnTo>
                    <a:lnTo>
                      <a:pt x="223" y="109"/>
                    </a:lnTo>
                    <a:lnTo>
                      <a:pt x="223" y="109"/>
                    </a:lnTo>
                    <a:lnTo>
                      <a:pt x="223" y="109"/>
                    </a:lnTo>
                    <a:lnTo>
                      <a:pt x="223" y="111"/>
                    </a:lnTo>
                    <a:lnTo>
                      <a:pt x="225" y="111"/>
                    </a:lnTo>
                    <a:lnTo>
                      <a:pt x="225" y="109"/>
                    </a:lnTo>
                    <a:lnTo>
                      <a:pt x="225" y="109"/>
                    </a:lnTo>
                    <a:lnTo>
                      <a:pt x="228" y="109"/>
                    </a:lnTo>
                    <a:lnTo>
                      <a:pt x="228" y="111"/>
                    </a:lnTo>
                    <a:lnTo>
                      <a:pt x="228" y="111"/>
                    </a:lnTo>
                    <a:lnTo>
                      <a:pt x="228" y="111"/>
                    </a:lnTo>
                    <a:lnTo>
                      <a:pt x="228" y="109"/>
                    </a:lnTo>
                    <a:lnTo>
                      <a:pt x="230" y="109"/>
                    </a:lnTo>
                    <a:lnTo>
                      <a:pt x="230" y="109"/>
                    </a:lnTo>
                    <a:lnTo>
                      <a:pt x="232" y="109"/>
                    </a:lnTo>
                    <a:lnTo>
                      <a:pt x="232" y="111"/>
                    </a:lnTo>
                    <a:lnTo>
                      <a:pt x="232" y="111"/>
                    </a:lnTo>
                    <a:lnTo>
                      <a:pt x="232" y="111"/>
                    </a:lnTo>
                    <a:lnTo>
                      <a:pt x="232" y="111"/>
                    </a:lnTo>
                    <a:lnTo>
                      <a:pt x="235" y="111"/>
                    </a:lnTo>
                    <a:lnTo>
                      <a:pt x="235" y="114"/>
                    </a:lnTo>
                    <a:lnTo>
                      <a:pt x="235" y="114"/>
                    </a:lnTo>
                    <a:lnTo>
                      <a:pt x="235" y="114"/>
                    </a:lnTo>
                    <a:lnTo>
                      <a:pt x="235" y="114"/>
                    </a:lnTo>
                    <a:lnTo>
                      <a:pt x="235" y="116"/>
                    </a:lnTo>
                    <a:lnTo>
                      <a:pt x="237" y="116"/>
                    </a:lnTo>
                    <a:lnTo>
                      <a:pt x="237" y="116"/>
                    </a:lnTo>
                    <a:lnTo>
                      <a:pt x="237" y="114"/>
                    </a:lnTo>
                    <a:lnTo>
                      <a:pt x="239" y="114"/>
                    </a:lnTo>
                    <a:lnTo>
                      <a:pt x="239" y="114"/>
                    </a:lnTo>
                    <a:lnTo>
                      <a:pt x="239" y="114"/>
                    </a:lnTo>
                    <a:lnTo>
                      <a:pt x="239" y="114"/>
                    </a:lnTo>
                    <a:lnTo>
                      <a:pt x="242" y="114"/>
                    </a:lnTo>
                    <a:lnTo>
                      <a:pt x="242" y="114"/>
                    </a:lnTo>
                    <a:lnTo>
                      <a:pt x="242" y="114"/>
                    </a:lnTo>
                    <a:lnTo>
                      <a:pt x="242" y="114"/>
                    </a:lnTo>
                    <a:lnTo>
                      <a:pt x="242" y="114"/>
                    </a:lnTo>
                    <a:lnTo>
                      <a:pt x="242" y="111"/>
                    </a:lnTo>
                    <a:lnTo>
                      <a:pt x="242" y="111"/>
                    </a:lnTo>
                    <a:lnTo>
                      <a:pt x="242" y="109"/>
                    </a:lnTo>
                    <a:lnTo>
                      <a:pt x="242" y="109"/>
                    </a:lnTo>
                    <a:lnTo>
                      <a:pt x="244" y="109"/>
                    </a:lnTo>
                    <a:lnTo>
                      <a:pt x="244" y="109"/>
                    </a:lnTo>
                    <a:lnTo>
                      <a:pt x="247" y="109"/>
                    </a:lnTo>
                    <a:lnTo>
                      <a:pt x="247" y="109"/>
                    </a:lnTo>
                    <a:lnTo>
                      <a:pt x="247" y="109"/>
                    </a:lnTo>
                    <a:lnTo>
                      <a:pt x="247" y="109"/>
                    </a:lnTo>
                    <a:lnTo>
                      <a:pt x="249" y="109"/>
                    </a:lnTo>
                    <a:lnTo>
                      <a:pt x="249" y="109"/>
                    </a:lnTo>
                    <a:lnTo>
                      <a:pt x="249" y="109"/>
                    </a:lnTo>
                    <a:lnTo>
                      <a:pt x="249" y="109"/>
                    </a:lnTo>
                    <a:lnTo>
                      <a:pt x="249" y="109"/>
                    </a:lnTo>
                    <a:lnTo>
                      <a:pt x="251" y="109"/>
                    </a:lnTo>
                    <a:lnTo>
                      <a:pt x="251" y="109"/>
                    </a:lnTo>
                    <a:lnTo>
                      <a:pt x="254" y="109"/>
                    </a:lnTo>
                    <a:lnTo>
                      <a:pt x="254" y="109"/>
                    </a:lnTo>
                    <a:lnTo>
                      <a:pt x="254" y="109"/>
                    </a:lnTo>
                    <a:lnTo>
                      <a:pt x="254" y="106"/>
                    </a:lnTo>
                    <a:lnTo>
                      <a:pt x="254" y="106"/>
                    </a:lnTo>
                    <a:lnTo>
                      <a:pt x="256" y="106"/>
                    </a:lnTo>
                    <a:lnTo>
                      <a:pt x="256" y="109"/>
                    </a:lnTo>
                    <a:lnTo>
                      <a:pt x="256" y="109"/>
                    </a:lnTo>
                    <a:lnTo>
                      <a:pt x="256" y="109"/>
                    </a:lnTo>
                    <a:lnTo>
                      <a:pt x="256" y="109"/>
                    </a:lnTo>
                    <a:lnTo>
                      <a:pt x="258" y="109"/>
                    </a:lnTo>
                    <a:lnTo>
                      <a:pt x="258" y="109"/>
                    </a:lnTo>
                    <a:lnTo>
                      <a:pt x="261" y="109"/>
                    </a:lnTo>
                    <a:lnTo>
                      <a:pt x="261" y="111"/>
                    </a:lnTo>
                    <a:lnTo>
                      <a:pt x="261" y="111"/>
                    </a:lnTo>
                    <a:lnTo>
                      <a:pt x="261" y="111"/>
                    </a:lnTo>
                    <a:lnTo>
                      <a:pt x="261" y="114"/>
                    </a:lnTo>
                    <a:lnTo>
                      <a:pt x="261" y="114"/>
                    </a:lnTo>
                    <a:lnTo>
                      <a:pt x="261" y="116"/>
                    </a:lnTo>
                    <a:lnTo>
                      <a:pt x="261" y="116"/>
                    </a:lnTo>
                    <a:lnTo>
                      <a:pt x="261" y="116"/>
                    </a:lnTo>
                    <a:lnTo>
                      <a:pt x="263" y="116"/>
                    </a:lnTo>
                    <a:lnTo>
                      <a:pt x="263" y="116"/>
                    </a:lnTo>
                    <a:lnTo>
                      <a:pt x="266" y="116"/>
                    </a:lnTo>
                    <a:lnTo>
                      <a:pt x="266" y="116"/>
                    </a:lnTo>
                    <a:lnTo>
                      <a:pt x="266" y="116"/>
                    </a:lnTo>
                    <a:lnTo>
                      <a:pt x="266" y="118"/>
                    </a:lnTo>
                    <a:lnTo>
                      <a:pt x="266" y="118"/>
                    </a:lnTo>
                    <a:lnTo>
                      <a:pt x="268" y="118"/>
                    </a:lnTo>
                    <a:lnTo>
                      <a:pt x="268" y="118"/>
                    </a:lnTo>
                    <a:lnTo>
                      <a:pt x="268" y="118"/>
                    </a:lnTo>
                    <a:lnTo>
                      <a:pt x="268" y="118"/>
                    </a:lnTo>
                    <a:lnTo>
                      <a:pt x="270" y="118"/>
                    </a:lnTo>
                    <a:lnTo>
                      <a:pt x="270" y="118"/>
                    </a:lnTo>
                    <a:lnTo>
                      <a:pt x="273" y="118"/>
                    </a:lnTo>
                    <a:lnTo>
                      <a:pt x="273" y="121"/>
                    </a:lnTo>
                    <a:lnTo>
                      <a:pt x="273" y="121"/>
                    </a:lnTo>
                    <a:lnTo>
                      <a:pt x="273" y="121"/>
                    </a:lnTo>
                    <a:lnTo>
                      <a:pt x="275" y="121"/>
                    </a:lnTo>
                    <a:lnTo>
                      <a:pt x="275" y="121"/>
                    </a:lnTo>
                    <a:lnTo>
                      <a:pt x="275" y="121"/>
                    </a:lnTo>
                    <a:lnTo>
                      <a:pt x="277" y="121"/>
                    </a:lnTo>
                    <a:lnTo>
                      <a:pt x="277" y="121"/>
                    </a:lnTo>
                    <a:lnTo>
                      <a:pt x="280" y="121"/>
                    </a:lnTo>
                    <a:lnTo>
                      <a:pt x="280" y="121"/>
                    </a:lnTo>
                    <a:lnTo>
                      <a:pt x="280" y="121"/>
                    </a:lnTo>
                    <a:lnTo>
                      <a:pt x="280" y="121"/>
                    </a:lnTo>
                    <a:lnTo>
                      <a:pt x="282" y="121"/>
                    </a:lnTo>
                    <a:lnTo>
                      <a:pt x="282" y="123"/>
                    </a:lnTo>
                    <a:lnTo>
                      <a:pt x="280" y="123"/>
                    </a:lnTo>
                    <a:lnTo>
                      <a:pt x="280" y="123"/>
                    </a:lnTo>
                    <a:lnTo>
                      <a:pt x="282" y="123"/>
                    </a:lnTo>
                    <a:lnTo>
                      <a:pt x="282" y="123"/>
                    </a:lnTo>
                    <a:lnTo>
                      <a:pt x="282" y="123"/>
                    </a:lnTo>
                    <a:lnTo>
                      <a:pt x="284" y="123"/>
                    </a:lnTo>
                    <a:lnTo>
                      <a:pt x="284" y="123"/>
                    </a:lnTo>
                    <a:lnTo>
                      <a:pt x="287" y="123"/>
                    </a:lnTo>
                    <a:lnTo>
                      <a:pt x="287" y="123"/>
                    </a:lnTo>
                    <a:lnTo>
                      <a:pt x="287" y="123"/>
                    </a:lnTo>
                    <a:lnTo>
                      <a:pt x="287" y="123"/>
                    </a:lnTo>
                    <a:lnTo>
                      <a:pt x="287" y="121"/>
                    </a:lnTo>
                    <a:lnTo>
                      <a:pt x="289" y="121"/>
                    </a:lnTo>
                    <a:lnTo>
                      <a:pt x="289" y="121"/>
                    </a:lnTo>
                    <a:lnTo>
                      <a:pt x="289" y="121"/>
                    </a:lnTo>
                    <a:lnTo>
                      <a:pt x="289" y="118"/>
                    </a:lnTo>
                    <a:lnTo>
                      <a:pt x="289" y="118"/>
                    </a:lnTo>
                    <a:lnTo>
                      <a:pt x="289" y="118"/>
                    </a:lnTo>
                    <a:lnTo>
                      <a:pt x="289" y="116"/>
                    </a:lnTo>
                    <a:lnTo>
                      <a:pt x="292" y="116"/>
                    </a:lnTo>
                    <a:lnTo>
                      <a:pt x="292" y="116"/>
                    </a:lnTo>
                    <a:lnTo>
                      <a:pt x="292" y="116"/>
                    </a:lnTo>
                    <a:lnTo>
                      <a:pt x="292" y="116"/>
                    </a:lnTo>
                    <a:lnTo>
                      <a:pt x="294" y="116"/>
                    </a:lnTo>
                    <a:lnTo>
                      <a:pt x="294" y="116"/>
                    </a:lnTo>
                    <a:lnTo>
                      <a:pt x="294" y="116"/>
                    </a:lnTo>
                    <a:lnTo>
                      <a:pt x="294" y="116"/>
                    </a:lnTo>
                    <a:lnTo>
                      <a:pt x="296" y="116"/>
                    </a:lnTo>
                    <a:lnTo>
                      <a:pt x="296" y="116"/>
                    </a:lnTo>
                    <a:lnTo>
                      <a:pt x="296" y="118"/>
                    </a:lnTo>
                    <a:lnTo>
                      <a:pt x="296" y="118"/>
                    </a:lnTo>
                    <a:lnTo>
                      <a:pt x="296" y="118"/>
                    </a:lnTo>
                    <a:lnTo>
                      <a:pt x="296" y="118"/>
                    </a:lnTo>
                    <a:lnTo>
                      <a:pt x="299" y="118"/>
                    </a:lnTo>
                    <a:lnTo>
                      <a:pt x="299" y="121"/>
                    </a:lnTo>
                    <a:lnTo>
                      <a:pt x="299" y="121"/>
                    </a:lnTo>
                    <a:lnTo>
                      <a:pt x="301" y="121"/>
                    </a:lnTo>
                    <a:lnTo>
                      <a:pt x="301" y="121"/>
                    </a:lnTo>
                    <a:lnTo>
                      <a:pt x="301" y="121"/>
                    </a:lnTo>
                    <a:lnTo>
                      <a:pt x="303" y="121"/>
                    </a:lnTo>
                    <a:lnTo>
                      <a:pt x="303" y="121"/>
                    </a:lnTo>
                    <a:lnTo>
                      <a:pt x="306" y="121"/>
                    </a:lnTo>
                    <a:lnTo>
                      <a:pt x="306" y="121"/>
                    </a:lnTo>
                    <a:lnTo>
                      <a:pt x="306" y="121"/>
                    </a:lnTo>
                    <a:lnTo>
                      <a:pt x="308" y="121"/>
                    </a:lnTo>
                    <a:lnTo>
                      <a:pt x="308" y="121"/>
                    </a:lnTo>
                    <a:lnTo>
                      <a:pt x="308" y="121"/>
                    </a:lnTo>
                    <a:lnTo>
                      <a:pt x="310" y="121"/>
                    </a:lnTo>
                    <a:lnTo>
                      <a:pt x="310" y="121"/>
                    </a:lnTo>
                    <a:lnTo>
                      <a:pt x="313" y="121"/>
                    </a:lnTo>
                    <a:lnTo>
                      <a:pt x="313" y="121"/>
                    </a:lnTo>
                    <a:lnTo>
                      <a:pt x="313" y="118"/>
                    </a:lnTo>
                    <a:lnTo>
                      <a:pt x="313" y="118"/>
                    </a:lnTo>
                    <a:lnTo>
                      <a:pt x="315" y="118"/>
                    </a:lnTo>
                    <a:lnTo>
                      <a:pt x="315" y="118"/>
                    </a:lnTo>
                    <a:lnTo>
                      <a:pt x="315" y="118"/>
                    </a:lnTo>
                    <a:lnTo>
                      <a:pt x="315" y="118"/>
                    </a:lnTo>
                    <a:lnTo>
                      <a:pt x="318" y="118"/>
                    </a:lnTo>
                    <a:lnTo>
                      <a:pt x="318" y="118"/>
                    </a:lnTo>
                    <a:lnTo>
                      <a:pt x="320" y="118"/>
                    </a:lnTo>
                    <a:lnTo>
                      <a:pt x="320" y="118"/>
                    </a:lnTo>
                    <a:lnTo>
                      <a:pt x="320" y="116"/>
                    </a:lnTo>
                    <a:lnTo>
                      <a:pt x="320" y="116"/>
                    </a:lnTo>
                    <a:lnTo>
                      <a:pt x="322" y="116"/>
                    </a:lnTo>
                    <a:lnTo>
                      <a:pt x="322" y="116"/>
                    </a:lnTo>
                    <a:lnTo>
                      <a:pt x="322" y="116"/>
                    </a:lnTo>
                    <a:lnTo>
                      <a:pt x="322" y="116"/>
                    </a:lnTo>
                    <a:lnTo>
                      <a:pt x="322" y="116"/>
                    </a:lnTo>
                    <a:lnTo>
                      <a:pt x="322" y="114"/>
                    </a:lnTo>
                    <a:lnTo>
                      <a:pt x="322" y="114"/>
                    </a:lnTo>
                    <a:lnTo>
                      <a:pt x="322" y="111"/>
                    </a:lnTo>
                    <a:lnTo>
                      <a:pt x="322" y="111"/>
                    </a:lnTo>
                    <a:lnTo>
                      <a:pt x="325" y="111"/>
                    </a:lnTo>
                    <a:lnTo>
                      <a:pt x="325" y="109"/>
                    </a:lnTo>
                    <a:lnTo>
                      <a:pt x="325" y="109"/>
                    </a:lnTo>
                    <a:lnTo>
                      <a:pt x="325" y="106"/>
                    </a:lnTo>
                    <a:lnTo>
                      <a:pt x="325" y="106"/>
                    </a:lnTo>
                    <a:lnTo>
                      <a:pt x="325" y="106"/>
                    </a:lnTo>
                    <a:lnTo>
                      <a:pt x="325" y="106"/>
                    </a:lnTo>
                    <a:lnTo>
                      <a:pt x="327" y="106"/>
                    </a:lnTo>
                    <a:lnTo>
                      <a:pt x="327" y="106"/>
                    </a:lnTo>
                    <a:lnTo>
                      <a:pt x="327" y="104"/>
                    </a:lnTo>
                    <a:lnTo>
                      <a:pt x="327" y="104"/>
                    </a:lnTo>
                    <a:lnTo>
                      <a:pt x="325" y="104"/>
                    </a:lnTo>
                    <a:lnTo>
                      <a:pt x="325" y="104"/>
                    </a:lnTo>
                    <a:lnTo>
                      <a:pt x="325" y="104"/>
                    </a:lnTo>
                    <a:lnTo>
                      <a:pt x="325" y="102"/>
                    </a:lnTo>
                    <a:lnTo>
                      <a:pt x="322" y="102"/>
                    </a:lnTo>
                    <a:lnTo>
                      <a:pt x="322" y="102"/>
                    </a:lnTo>
                    <a:lnTo>
                      <a:pt x="322" y="102"/>
                    </a:lnTo>
                    <a:lnTo>
                      <a:pt x="322" y="102"/>
                    </a:lnTo>
                    <a:lnTo>
                      <a:pt x="320" y="102"/>
                    </a:lnTo>
                    <a:lnTo>
                      <a:pt x="320" y="102"/>
                    </a:lnTo>
                    <a:lnTo>
                      <a:pt x="320" y="102"/>
                    </a:lnTo>
                    <a:lnTo>
                      <a:pt x="318" y="102"/>
                    </a:lnTo>
                    <a:lnTo>
                      <a:pt x="318" y="102"/>
                    </a:lnTo>
                    <a:lnTo>
                      <a:pt x="318" y="99"/>
                    </a:lnTo>
                    <a:lnTo>
                      <a:pt x="315" y="99"/>
                    </a:lnTo>
                    <a:lnTo>
                      <a:pt x="315" y="99"/>
                    </a:lnTo>
                    <a:lnTo>
                      <a:pt x="315" y="99"/>
                    </a:lnTo>
                    <a:lnTo>
                      <a:pt x="313" y="99"/>
                    </a:lnTo>
                    <a:lnTo>
                      <a:pt x="313" y="99"/>
                    </a:lnTo>
                    <a:lnTo>
                      <a:pt x="313" y="99"/>
                    </a:lnTo>
                    <a:lnTo>
                      <a:pt x="313" y="99"/>
                    </a:lnTo>
                    <a:lnTo>
                      <a:pt x="313" y="97"/>
                    </a:lnTo>
                    <a:lnTo>
                      <a:pt x="310" y="97"/>
                    </a:lnTo>
                    <a:lnTo>
                      <a:pt x="310" y="97"/>
                    </a:lnTo>
                    <a:lnTo>
                      <a:pt x="310" y="97"/>
                    </a:lnTo>
                    <a:lnTo>
                      <a:pt x="310" y="97"/>
                    </a:lnTo>
                    <a:lnTo>
                      <a:pt x="308" y="97"/>
                    </a:lnTo>
                    <a:lnTo>
                      <a:pt x="308" y="97"/>
                    </a:lnTo>
                    <a:lnTo>
                      <a:pt x="308" y="97"/>
                    </a:lnTo>
                    <a:lnTo>
                      <a:pt x="306" y="97"/>
                    </a:lnTo>
                    <a:lnTo>
                      <a:pt x="306" y="97"/>
                    </a:lnTo>
                    <a:lnTo>
                      <a:pt x="306" y="97"/>
                    </a:lnTo>
                    <a:lnTo>
                      <a:pt x="303" y="97"/>
                    </a:lnTo>
                    <a:lnTo>
                      <a:pt x="303" y="97"/>
                    </a:lnTo>
                    <a:lnTo>
                      <a:pt x="301" y="97"/>
                    </a:lnTo>
                    <a:lnTo>
                      <a:pt x="301" y="97"/>
                    </a:lnTo>
                    <a:lnTo>
                      <a:pt x="301" y="95"/>
                    </a:lnTo>
                    <a:lnTo>
                      <a:pt x="301" y="95"/>
                    </a:lnTo>
                    <a:lnTo>
                      <a:pt x="301" y="95"/>
                    </a:lnTo>
                    <a:lnTo>
                      <a:pt x="301" y="95"/>
                    </a:lnTo>
                    <a:lnTo>
                      <a:pt x="301" y="92"/>
                    </a:lnTo>
                    <a:lnTo>
                      <a:pt x="301" y="92"/>
                    </a:lnTo>
                    <a:lnTo>
                      <a:pt x="301" y="92"/>
                    </a:lnTo>
                    <a:lnTo>
                      <a:pt x="301" y="92"/>
                    </a:lnTo>
                    <a:lnTo>
                      <a:pt x="301" y="92"/>
                    </a:lnTo>
                    <a:lnTo>
                      <a:pt x="301" y="90"/>
                    </a:lnTo>
                    <a:lnTo>
                      <a:pt x="299" y="90"/>
                    </a:lnTo>
                    <a:lnTo>
                      <a:pt x="299" y="90"/>
                    </a:lnTo>
                    <a:lnTo>
                      <a:pt x="296" y="90"/>
                    </a:lnTo>
                    <a:lnTo>
                      <a:pt x="296" y="90"/>
                    </a:lnTo>
                    <a:lnTo>
                      <a:pt x="296" y="90"/>
                    </a:lnTo>
                    <a:lnTo>
                      <a:pt x="296" y="90"/>
                    </a:lnTo>
                    <a:lnTo>
                      <a:pt x="294" y="90"/>
                    </a:lnTo>
                    <a:lnTo>
                      <a:pt x="294" y="90"/>
                    </a:lnTo>
                    <a:lnTo>
                      <a:pt x="294" y="90"/>
                    </a:lnTo>
                    <a:lnTo>
                      <a:pt x="294" y="88"/>
                    </a:lnTo>
                    <a:lnTo>
                      <a:pt x="292" y="88"/>
                    </a:lnTo>
                    <a:lnTo>
                      <a:pt x="292" y="88"/>
                    </a:lnTo>
                    <a:lnTo>
                      <a:pt x="294" y="88"/>
                    </a:lnTo>
                    <a:lnTo>
                      <a:pt x="294" y="85"/>
                    </a:lnTo>
                    <a:lnTo>
                      <a:pt x="294" y="85"/>
                    </a:lnTo>
                    <a:lnTo>
                      <a:pt x="294" y="85"/>
                    </a:lnTo>
                    <a:lnTo>
                      <a:pt x="296" y="85"/>
                    </a:lnTo>
                    <a:lnTo>
                      <a:pt x="296" y="85"/>
                    </a:lnTo>
                    <a:lnTo>
                      <a:pt x="296" y="85"/>
                    </a:lnTo>
                    <a:lnTo>
                      <a:pt x="296" y="85"/>
                    </a:lnTo>
                    <a:lnTo>
                      <a:pt x="299" y="85"/>
                    </a:lnTo>
                    <a:lnTo>
                      <a:pt x="299" y="85"/>
                    </a:lnTo>
                    <a:lnTo>
                      <a:pt x="299" y="85"/>
                    </a:lnTo>
                    <a:lnTo>
                      <a:pt x="301" y="85"/>
                    </a:lnTo>
                    <a:lnTo>
                      <a:pt x="301" y="83"/>
                    </a:lnTo>
                    <a:lnTo>
                      <a:pt x="301" y="83"/>
                    </a:lnTo>
                    <a:lnTo>
                      <a:pt x="301" y="83"/>
                    </a:lnTo>
                    <a:lnTo>
                      <a:pt x="301" y="83"/>
                    </a:lnTo>
                    <a:lnTo>
                      <a:pt x="303" y="83"/>
                    </a:lnTo>
                    <a:lnTo>
                      <a:pt x="303" y="83"/>
                    </a:lnTo>
                    <a:lnTo>
                      <a:pt x="306" y="83"/>
                    </a:lnTo>
                    <a:lnTo>
                      <a:pt x="306" y="83"/>
                    </a:lnTo>
                    <a:lnTo>
                      <a:pt x="306" y="83"/>
                    </a:lnTo>
                    <a:lnTo>
                      <a:pt x="308" y="83"/>
                    </a:lnTo>
                    <a:lnTo>
                      <a:pt x="308" y="80"/>
                    </a:lnTo>
                    <a:lnTo>
                      <a:pt x="308" y="80"/>
                    </a:lnTo>
                    <a:lnTo>
                      <a:pt x="308" y="80"/>
                    </a:lnTo>
                    <a:lnTo>
                      <a:pt x="308" y="80"/>
                    </a:lnTo>
                    <a:lnTo>
                      <a:pt x="310" y="80"/>
                    </a:lnTo>
                    <a:lnTo>
                      <a:pt x="310" y="80"/>
                    </a:lnTo>
                    <a:lnTo>
                      <a:pt x="313" y="80"/>
                    </a:lnTo>
                    <a:lnTo>
                      <a:pt x="313" y="78"/>
                    </a:lnTo>
                    <a:lnTo>
                      <a:pt x="313" y="78"/>
                    </a:lnTo>
                    <a:lnTo>
                      <a:pt x="313" y="78"/>
                    </a:lnTo>
                    <a:lnTo>
                      <a:pt x="313" y="78"/>
                    </a:lnTo>
                    <a:lnTo>
                      <a:pt x="313" y="76"/>
                    </a:lnTo>
                    <a:lnTo>
                      <a:pt x="313" y="76"/>
                    </a:lnTo>
                    <a:lnTo>
                      <a:pt x="313" y="76"/>
                    </a:lnTo>
                    <a:lnTo>
                      <a:pt x="313" y="76"/>
                    </a:lnTo>
                    <a:lnTo>
                      <a:pt x="313" y="76"/>
                    </a:lnTo>
                    <a:lnTo>
                      <a:pt x="313" y="73"/>
                    </a:lnTo>
                    <a:lnTo>
                      <a:pt x="310" y="73"/>
                    </a:lnTo>
                    <a:lnTo>
                      <a:pt x="310" y="73"/>
                    </a:lnTo>
                    <a:lnTo>
                      <a:pt x="310" y="73"/>
                    </a:lnTo>
                    <a:lnTo>
                      <a:pt x="308" y="73"/>
                    </a:lnTo>
                    <a:lnTo>
                      <a:pt x="308" y="71"/>
                    </a:lnTo>
                    <a:lnTo>
                      <a:pt x="308" y="71"/>
                    </a:lnTo>
                    <a:lnTo>
                      <a:pt x="308" y="71"/>
                    </a:lnTo>
                    <a:lnTo>
                      <a:pt x="308" y="71"/>
                    </a:lnTo>
                    <a:lnTo>
                      <a:pt x="308" y="69"/>
                    </a:lnTo>
                    <a:lnTo>
                      <a:pt x="306" y="69"/>
                    </a:lnTo>
                    <a:lnTo>
                      <a:pt x="306" y="69"/>
                    </a:lnTo>
                    <a:lnTo>
                      <a:pt x="306" y="66"/>
                    </a:lnTo>
                    <a:lnTo>
                      <a:pt x="308" y="66"/>
                    </a:lnTo>
                    <a:lnTo>
                      <a:pt x="308" y="66"/>
                    </a:lnTo>
                    <a:lnTo>
                      <a:pt x="308" y="66"/>
                    </a:lnTo>
                    <a:lnTo>
                      <a:pt x="308" y="66"/>
                    </a:lnTo>
                    <a:lnTo>
                      <a:pt x="310" y="66"/>
                    </a:lnTo>
                    <a:lnTo>
                      <a:pt x="310" y="66"/>
                    </a:lnTo>
                    <a:lnTo>
                      <a:pt x="310" y="66"/>
                    </a:lnTo>
                    <a:lnTo>
                      <a:pt x="313" y="66"/>
                    </a:lnTo>
                    <a:lnTo>
                      <a:pt x="313" y="66"/>
                    </a:lnTo>
                    <a:lnTo>
                      <a:pt x="313" y="64"/>
                    </a:lnTo>
                    <a:lnTo>
                      <a:pt x="313" y="64"/>
                    </a:lnTo>
                    <a:lnTo>
                      <a:pt x="313" y="64"/>
                    </a:lnTo>
                    <a:lnTo>
                      <a:pt x="313" y="61"/>
                    </a:lnTo>
                    <a:lnTo>
                      <a:pt x="313" y="61"/>
                    </a:lnTo>
                    <a:lnTo>
                      <a:pt x="315" y="61"/>
                    </a:lnTo>
                    <a:lnTo>
                      <a:pt x="315" y="61"/>
                    </a:lnTo>
                    <a:lnTo>
                      <a:pt x="315" y="61"/>
                    </a:lnTo>
                    <a:lnTo>
                      <a:pt x="315" y="61"/>
                    </a:lnTo>
                    <a:lnTo>
                      <a:pt x="315" y="61"/>
                    </a:lnTo>
                    <a:lnTo>
                      <a:pt x="318" y="61"/>
                    </a:lnTo>
                    <a:lnTo>
                      <a:pt x="318" y="59"/>
                    </a:lnTo>
                    <a:lnTo>
                      <a:pt x="318" y="59"/>
                    </a:lnTo>
                    <a:lnTo>
                      <a:pt x="320" y="59"/>
                    </a:lnTo>
                    <a:lnTo>
                      <a:pt x="320" y="61"/>
                    </a:lnTo>
                    <a:lnTo>
                      <a:pt x="320" y="61"/>
                    </a:lnTo>
                    <a:lnTo>
                      <a:pt x="320" y="61"/>
                    </a:lnTo>
                    <a:lnTo>
                      <a:pt x="322" y="61"/>
                    </a:lnTo>
                    <a:lnTo>
                      <a:pt x="322" y="61"/>
                    </a:lnTo>
                    <a:lnTo>
                      <a:pt x="322" y="59"/>
                    </a:lnTo>
                    <a:lnTo>
                      <a:pt x="322" y="59"/>
                    </a:lnTo>
                    <a:lnTo>
                      <a:pt x="322" y="61"/>
                    </a:lnTo>
                    <a:lnTo>
                      <a:pt x="325" y="61"/>
                    </a:lnTo>
                    <a:lnTo>
                      <a:pt x="325" y="61"/>
                    </a:lnTo>
                    <a:lnTo>
                      <a:pt x="327" y="61"/>
                    </a:lnTo>
                    <a:lnTo>
                      <a:pt x="327" y="61"/>
                    </a:lnTo>
                    <a:lnTo>
                      <a:pt x="327" y="61"/>
                    </a:lnTo>
                    <a:lnTo>
                      <a:pt x="327" y="61"/>
                    </a:lnTo>
                    <a:lnTo>
                      <a:pt x="327" y="61"/>
                    </a:lnTo>
                    <a:lnTo>
                      <a:pt x="329" y="61"/>
                    </a:lnTo>
                    <a:lnTo>
                      <a:pt x="329" y="61"/>
                    </a:lnTo>
                    <a:lnTo>
                      <a:pt x="329" y="61"/>
                    </a:lnTo>
                    <a:lnTo>
                      <a:pt x="332" y="61"/>
                    </a:lnTo>
                    <a:lnTo>
                      <a:pt x="332" y="61"/>
                    </a:lnTo>
                    <a:lnTo>
                      <a:pt x="332" y="61"/>
                    </a:lnTo>
                    <a:lnTo>
                      <a:pt x="334" y="61"/>
                    </a:lnTo>
                    <a:lnTo>
                      <a:pt x="334" y="61"/>
                    </a:lnTo>
                    <a:lnTo>
                      <a:pt x="334" y="61"/>
                    </a:lnTo>
                    <a:lnTo>
                      <a:pt x="337" y="61"/>
                    </a:lnTo>
                    <a:lnTo>
                      <a:pt x="337" y="61"/>
                    </a:lnTo>
                    <a:lnTo>
                      <a:pt x="337" y="61"/>
                    </a:lnTo>
                    <a:lnTo>
                      <a:pt x="337" y="59"/>
                    </a:lnTo>
                    <a:lnTo>
                      <a:pt x="337" y="59"/>
                    </a:lnTo>
                    <a:lnTo>
                      <a:pt x="337" y="57"/>
                    </a:lnTo>
                    <a:lnTo>
                      <a:pt x="337" y="57"/>
                    </a:lnTo>
                    <a:lnTo>
                      <a:pt x="334" y="57"/>
                    </a:lnTo>
                    <a:lnTo>
                      <a:pt x="334" y="57"/>
                    </a:lnTo>
                    <a:lnTo>
                      <a:pt x="334" y="57"/>
                    </a:lnTo>
                    <a:lnTo>
                      <a:pt x="332" y="57"/>
                    </a:lnTo>
                    <a:lnTo>
                      <a:pt x="332" y="57"/>
                    </a:lnTo>
                    <a:lnTo>
                      <a:pt x="332" y="57"/>
                    </a:lnTo>
                    <a:lnTo>
                      <a:pt x="329" y="57"/>
                    </a:lnTo>
                    <a:lnTo>
                      <a:pt x="329" y="57"/>
                    </a:lnTo>
                    <a:lnTo>
                      <a:pt x="329" y="57"/>
                    </a:lnTo>
                    <a:lnTo>
                      <a:pt x="329" y="57"/>
                    </a:lnTo>
                    <a:lnTo>
                      <a:pt x="327" y="57"/>
                    </a:lnTo>
                    <a:lnTo>
                      <a:pt x="327" y="54"/>
                    </a:lnTo>
                    <a:lnTo>
                      <a:pt x="327" y="54"/>
                    </a:lnTo>
                    <a:lnTo>
                      <a:pt x="327" y="54"/>
                    </a:lnTo>
                    <a:lnTo>
                      <a:pt x="327" y="57"/>
                    </a:lnTo>
                    <a:lnTo>
                      <a:pt x="325" y="57"/>
                    </a:lnTo>
                    <a:lnTo>
                      <a:pt x="325" y="57"/>
                    </a:lnTo>
                    <a:lnTo>
                      <a:pt x="322" y="57"/>
                    </a:lnTo>
                    <a:lnTo>
                      <a:pt x="322" y="57"/>
                    </a:lnTo>
                    <a:lnTo>
                      <a:pt x="322" y="54"/>
                    </a:lnTo>
                    <a:lnTo>
                      <a:pt x="322" y="54"/>
                    </a:lnTo>
                    <a:lnTo>
                      <a:pt x="320" y="54"/>
                    </a:lnTo>
                    <a:lnTo>
                      <a:pt x="320" y="54"/>
                    </a:lnTo>
                    <a:lnTo>
                      <a:pt x="320" y="54"/>
                    </a:lnTo>
                    <a:lnTo>
                      <a:pt x="320" y="54"/>
                    </a:lnTo>
                    <a:lnTo>
                      <a:pt x="320" y="54"/>
                    </a:lnTo>
                    <a:lnTo>
                      <a:pt x="318" y="54"/>
                    </a:lnTo>
                    <a:lnTo>
                      <a:pt x="318" y="54"/>
                    </a:lnTo>
                    <a:lnTo>
                      <a:pt x="318" y="54"/>
                    </a:lnTo>
                    <a:lnTo>
                      <a:pt x="315" y="54"/>
                    </a:lnTo>
                    <a:lnTo>
                      <a:pt x="315" y="52"/>
                    </a:lnTo>
                    <a:lnTo>
                      <a:pt x="315" y="52"/>
                    </a:lnTo>
                    <a:lnTo>
                      <a:pt x="315" y="50"/>
                    </a:lnTo>
                    <a:lnTo>
                      <a:pt x="318" y="50"/>
                    </a:lnTo>
                    <a:lnTo>
                      <a:pt x="318" y="50"/>
                    </a:lnTo>
                    <a:lnTo>
                      <a:pt x="318" y="50"/>
                    </a:lnTo>
                    <a:lnTo>
                      <a:pt x="318" y="47"/>
                    </a:lnTo>
                    <a:lnTo>
                      <a:pt x="320" y="47"/>
                    </a:lnTo>
                    <a:lnTo>
                      <a:pt x="320" y="47"/>
                    </a:lnTo>
                    <a:lnTo>
                      <a:pt x="320" y="47"/>
                    </a:lnTo>
                    <a:lnTo>
                      <a:pt x="320" y="50"/>
                    </a:lnTo>
                    <a:lnTo>
                      <a:pt x="322" y="50"/>
                    </a:lnTo>
                    <a:lnTo>
                      <a:pt x="322" y="50"/>
                    </a:lnTo>
                    <a:lnTo>
                      <a:pt x="322" y="50"/>
                    </a:lnTo>
                    <a:lnTo>
                      <a:pt x="325" y="50"/>
                    </a:lnTo>
                    <a:lnTo>
                      <a:pt x="325" y="47"/>
                    </a:lnTo>
                    <a:lnTo>
                      <a:pt x="325" y="47"/>
                    </a:lnTo>
                    <a:lnTo>
                      <a:pt x="325" y="47"/>
                    </a:lnTo>
                    <a:lnTo>
                      <a:pt x="325" y="47"/>
                    </a:lnTo>
                    <a:lnTo>
                      <a:pt x="325" y="47"/>
                    </a:lnTo>
                    <a:lnTo>
                      <a:pt x="322" y="47"/>
                    </a:lnTo>
                    <a:lnTo>
                      <a:pt x="322" y="47"/>
                    </a:lnTo>
                    <a:lnTo>
                      <a:pt x="322" y="47"/>
                    </a:lnTo>
                    <a:lnTo>
                      <a:pt x="320" y="47"/>
                    </a:lnTo>
                    <a:lnTo>
                      <a:pt x="320" y="47"/>
                    </a:lnTo>
                    <a:lnTo>
                      <a:pt x="320" y="47"/>
                    </a:lnTo>
                    <a:lnTo>
                      <a:pt x="320" y="47"/>
                    </a:lnTo>
                    <a:lnTo>
                      <a:pt x="320" y="47"/>
                    </a:lnTo>
                    <a:lnTo>
                      <a:pt x="318" y="47"/>
                    </a:lnTo>
                    <a:lnTo>
                      <a:pt x="318" y="47"/>
                    </a:lnTo>
                    <a:lnTo>
                      <a:pt x="315" y="47"/>
                    </a:lnTo>
                    <a:lnTo>
                      <a:pt x="315" y="47"/>
                    </a:lnTo>
                    <a:lnTo>
                      <a:pt x="315" y="47"/>
                    </a:lnTo>
                    <a:lnTo>
                      <a:pt x="313" y="47"/>
                    </a:lnTo>
                    <a:lnTo>
                      <a:pt x="313" y="45"/>
                    </a:lnTo>
                    <a:lnTo>
                      <a:pt x="313" y="45"/>
                    </a:lnTo>
                    <a:lnTo>
                      <a:pt x="313" y="45"/>
                    </a:lnTo>
                    <a:lnTo>
                      <a:pt x="310" y="45"/>
                    </a:lnTo>
                    <a:lnTo>
                      <a:pt x="310" y="45"/>
                    </a:lnTo>
                    <a:lnTo>
                      <a:pt x="313" y="45"/>
                    </a:lnTo>
                    <a:lnTo>
                      <a:pt x="313" y="45"/>
                    </a:lnTo>
                    <a:lnTo>
                      <a:pt x="313" y="45"/>
                    </a:lnTo>
                    <a:lnTo>
                      <a:pt x="313" y="42"/>
                    </a:lnTo>
                    <a:lnTo>
                      <a:pt x="315" y="42"/>
                    </a:lnTo>
                    <a:lnTo>
                      <a:pt x="315" y="42"/>
                    </a:lnTo>
                    <a:lnTo>
                      <a:pt x="315" y="42"/>
                    </a:lnTo>
                    <a:lnTo>
                      <a:pt x="315" y="42"/>
                    </a:lnTo>
                    <a:lnTo>
                      <a:pt x="315" y="40"/>
                    </a:lnTo>
                    <a:lnTo>
                      <a:pt x="318" y="40"/>
                    </a:lnTo>
                    <a:lnTo>
                      <a:pt x="318" y="40"/>
                    </a:lnTo>
                    <a:lnTo>
                      <a:pt x="315" y="40"/>
                    </a:lnTo>
                    <a:lnTo>
                      <a:pt x="315" y="38"/>
                    </a:lnTo>
                    <a:lnTo>
                      <a:pt x="315" y="38"/>
                    </a:lnTo>
                    <a:lnTo>
                      <a:pt x="315" y="38"/>
                    </a:lnTo>
                    <a:lnTo>
                      <a:pt x="313" y="38"/>
                    </a:lnTo>
                    <a:lnTo>
                      <a:pt x="313" y="38"/>
                    </a:lnTo>
                    <a:lnTo>
                      <a:pt x="313" y="38"/>
                    </a:lnTo>
                    <a:lnTo>
                      <a:pt x="313" y="38"/>
                    </a:lnTo>
                    <a:lnTo>
                      <a:pt x="313" y="38"/>
                    </a:lnTo>
                    <a:lnTo>
                      <a:pt x="315" y="38"/>
                    </a:lnTo>
                    <a:lnTo>
                      <a:pt x="315" y="38"/>
                    </a:lnTo>
                    <a:lnTo>
                      <a:pt x="315" y="38"/>
                    </a:lnTo>
                    <a:lnTo>
                      <a:pt x="315" y="38"/>
                    </a:lnTo>
                    <a:lnTo>
                      <a:pt x="318" y="38"/>
                    </a:lnTo>
                    <a:lnTo>
                      <a:pt x="318" y="38"/>
                    </a:lnTo>
                    <a:lnTo>
                      <a:pt x="318" y="38"/>
                    </a:lnTo>
                    <a:lnTo>
                      <a:pt x="318" y="35"/>
                    </a:lnTo>
                    <a:lnTo>
                      <a:pt x="318" y="35"/>
                    </a:lnTo>
                    <a:lnTo>
                      <a:pt x="320" y="35"/>
                    </a:lnTo>
                    <a:lnTo>
                      <a:pt x="320" y="33"/>
                    </a:lnTo>
                    <a:lnTo>
                      <a:pt x="320" y="33"/>
                    </a:lnTo>
                    <a:lnTo>
                      <a:pt x="320" y="33"/>
                    </a:lnTo>
                    <a:lnTo>
                      <a:pt x="322" y="33"/>
                    </a:lnTo>
                    <a:lnTo>
                      <a:pt x="322" y="33"/>
                    </a:lnTo>
                    <a:lnTo>
                      <a:pt x="322" y="35"/>
                    </a:lnTo>
                    <a:lnTo>
                      <a:pt x="322" y="35"/>
                    </a:lnTo>
                    <a:lnTo>
                      <a:pt x="322" y="35"/>
                    </a:lnTo>
                    <a:lnTo>
                      <a:pt x="325" y="35"/>
                    </a:lnTo>
                    <a:lnTo>
                      <a:pt x="325" y="35"/>
                    </a:lnTo>
                    <a:lnTo>
                      <a:pt x="325" y="38"/>
                    </a:lnTo>
                    <a:lnTo>
                      <a:pt x="327" y="38"/>
                    </a:lnTo>
                    <a:lnTo>
                      <a:pt x="327" y="35"/>
                    </a:lnTo>
                    <a:lnTo>
                      <a:pt x="327" y="35"/>
                    </a:lnTo>
                    <a:lnTo>
                      <a:pt x="327" y="35"/>
                    </a:lnTo>
                    <a:lnTo>
                      <a:pt x="327" y="35"/>
                    </a:lnTo>
                    <a:lnTo>
                      <a:pt x="329" y="35"/>
                    </a:lnTo>
                    <a:lnTo>
                      <a:pt x="329" y="35"/>
                    </a:lnTo>
                    <a:lnTo>
                      <a:pt x="329" y="35"/>
                    </a:lnTo>
                    <a:lnTo>
                      <a:pt x="329" y="35"/>
                    </a:lnTo>
                    <a:lnTo>
                      <a:pt x="332" y="35"/>
                    </a:lnTo>
                    <a:lnTo>
                      <a:pt x="332" y="38"/>
                    </a:lnTo>
                    <a:lnTo>
                      <a:pt x="332" y="38"/>
                    </a:lnTo>
                    <a:lnTo>
                      <a:pt x="334" y="38"/>
                    </a:lnTo>
                    <a:lnTo>
                      <a:pt x="334" y="38"/>
                    </a:lnTo>
                    <a:lnTo>
                      <a:pt x="334" y="38"/>
                    </a:lnTo>
                    <a:lnTo>
                      <a:pt x="334" y="35"/>
                    </a:lnTo>
                    <a:lnTo>
                      <a:pt x="334" y="35"/>
                    </a:lnTo>
                    <a:lnTo>
                      <a:pt x="334" y="35"/>
                    </a:lnTo>
                    <a:lnTo>
                      <a:pt x="334" y="35"/>
                    </a:lnTo>
                    <a:lnTo>
                      <a:pt x="337" y="35"/>
                    </a:lnTo>
                    <a:lnTo>
                      <a:pt x="337" y="35"/>
                    </a:lnTo>
                    <a:lnTo>
                      <a:pt x="339" y="35"/>
                    </a:lnTo>
                    <a:lnTo>
                      <a:pt x="339" y="35"/>
                    </a:lnTo>
                    <a:lnTo>
                      <a:pt x="339" y="35"/>
                    </a:lnTo>
                    <a:lnTo>
                      <a:pt x="341" y="35"/>
                    </a:lnTo>
                    <a:lnTo>
                      <a:pt x="341" y="35"/>
                    </a:lnTo>
                    <a:lnTo>
                      <a:pt x="341" y="35"/>
                    </a:lnTo>
                    <a:lnTo>
                      <a:pt x="344" y="35"/>
                    </a:lnTo>
                    <a:lnTo>
                      <a:pt x="344" y="35"/>
                    </a:lnTo>
                    <a:lnTo>
                      <a:pt x="344" y="35"/>
                    </a:lnTo>
                    <a:lnTo>
                      <a:pt x="344" y="35"/>
                    </a:lnTo>
                    <a:lnTo>
                      <a:pt x="344" y="38"/>
                    </a:lnTo>
                    <a:lnTo>
                      <a:pt x="344" y="38"/>
                    </a:lnTo>
                    <a:lnTo>
                      <a:pt x="344" y="38"/>
                    </a:lnTo>
                    <a:lnTo>
                      <a:pt x="346" y="38"/>
                    </a:lnTo>
                    <a:lnTo>
                      <a:pt x="346" y="38"/>
                    </a:lnTo>
                    <a:lnTo>
                      <a:pt x="346" y="38"/>
                    </a:lnTo>
                    <a:lnTo>
                      <a:pt x="346" y="38"/>
                    </a:lnTo>
                    <a:lnTo>
                      <a:pt x="346" y="35"/>
                    </a:lnTo>
                    <a:lnTo>
                      <a:pt x="348" y="35"/>
                    </a:lnTo>
                    <a:lnTo>
                      <a:pt x="348" y="35"/>
                    </a:lnTo>
                    <a:lnTo>
                      <a:pt x="348" y="35"/>
                    </a:lnTo>
                    <a:lnTo>
                      <a:pt x="348" y="35"/>
                    </a:lnTo>
                    <a:lnTo>
                      <a:pt x="351" y="35"/>
                    </a:lnTo>
                    <a:lnTo>
                      <a:pt x="351" y="33"/>
                    </a:lnTo>
                    <a:lnTo>
                      <a:pt x="351" y="33"/>
                    </a:lnTo>
                    <a:lnTo>
                      <a:pt x="353" y="33"/>
                    </a:lnTo>
                    <a:lnTo>
                      <a:pt x="353" y="33"/>
                    </a:lnTo>
                    <a:lnTo>
                      <a:pt x="353" y="33"/>
                    </a:lnTo>
                    <a:lnTo>
                      <a:pt x="353" y="33"/>
                    </a:lnTo>
                    <a:lnTo>
                      <a:pt x="355" y="33"/>
                    </a:lnTo>
                    <a:lnTo>
                      <a:pt x="355" y="33"/>
                    </a:lnTo>
                    <a:lnTo>
                      <a:pt x="355" y="33"/>
                    </a:lnTo>
                    <a:lnTo>
                      <a:pt x="355" y="33"/>
                    </a:lnTo>
                    <a:lnTo>
                      <a:pt x="358" y="33"/>
                    </a:lnTo>
                    <a:lnTo>
                      <a:pt x="358" y="33"/>
                    </a:lnTo>
                    <a:lnTo>
                      <a:pt x="358" y="33"/>
                    </a:lnTo>
                    <a:lnTo>
                      <a:pt x="360" y="33"/>
                    </a:lnTo>
                    <a:lnTo>
                      <a:pt x="360" y="31"/>
                    </a:lnTo>
                    <a:lnTo>
                      <a:pt x="360" y="31"/>
                    </a:lnTo>
                    <a:lnTo>
                      <a:pt x="360" y="31"/>
                    </a:lnTo>
                    <a:lnTo>
                      <a:pt x="360" y="31"/>
                    </a:lnTo>
                    <a:lnTo>
                      <a:pt x="363" y="31"/>
                    </a:lnTo>
                    <a:lnTo>
                      <a:pt x="363" y="31"/>
                    </a:lnTo>
                    <a:lnTo>
                      <a:pt x="363" y="31"/>
                    </a:lnTo>
                    <a:lnTo>
                      <a:pt x="365" y="31"/>
                    </a:lnTo>
                    <a:lnTo>
                      <a:pt x="365" y="31"/>
                    </a:lnTo>
                    <a:lnTo>
                      <a:pt x="367" y="31"/>
                    </a:lnTo>
                    <a:lnTo>
                      <a:pt x="367" y="31"/>
                    </a:lnTo>
                    <a:lnTo>
                      <a:pt x="367" y="31"/>
                    </a:lnTo>
                    <a:lnTo>
                      <a:pt x="370" y="31"/>
                    </a:lnTo>
                    <a:lnTo>
                      <a:pt x="370" y="28"/>
                    </a:lnTo>
                    <a:lnTo>
                      <a:pt x="370" y="28"/>
                    </a:lnTo>
                    <a:lnTo>
                      <a:pt x="372" y="28"/>
                    </a:lnTo>
                    <a:lnTo>
                      <a:pt x="372" y="28"/>
                    </a:lnTo>
                    <a:lnTo>
                      <a:pt x="372" y="28"/>
                    </a:lnTo>
                    <a:lnTo>
                      <a:pt x="372" y="28"/>
                    </a:lnTo>
                    <a:lnTo>
                      <a:pt x="374" y="28"/>
                    </a:lnTo>
                    <a:lnTo>
                      <a:pt x="374" y="28"/>
                    </a:lnTo>
                    <a:lnTo>
                      <a:pt x="374" y="28"/>
                    </a:lnTo>
                    <a:lnTo>
                      <a:pt x="377" y="28"/>
                    </a:lnTo>
                    <a:lnTo>
                      <a:pt x="377" y="28"/>
                    </a:lnTo>
                    <a:lnTo>
                      <a:pt x="379" y="28"/>
                    </a:lnTo>
                    <a:lnTo>
                      <a:pt x="379" y="28"/>
                    </a:lnTo>
                    <a:lnTo>
                      <a:pt x="379" y="26"/>
                    </a:lnTo>
                    <a:lnTo>
                      <a:pt x="379" y="26"/>
                    </a:lnTo>
                    <a:lnTo>
                      <a:pt x="379" y="28"/>
                    </a:lnTo>
                    <a:lnTo>
                      <a:pt x="382" y="28"/>
                    </a:lnTo>
                    <a:lnTo>
                      <a:pt x="382" y="28"/>
                    </a:lnTo>
                    <a:lnTo>
                      <a:pt x="382" y="26"/>
                    </a:lnTo>
                    <a:lnTo>
                      <a:pt x="382" y="26"/>
                    </a:lnTo>
                    <a:lnTo>
                      <a:pt x="384" y="26"/>
                    </a:lnTo>
                    <a:lnTo>
                      <a:pt x="384" y="26"/>
                    </a:lnTo>
                    <a:lnTo>
                      <a:pt x="386" y="26"/>
                    </a:lnTo>
                    <a:lnTo>
                      <a:pt x="386" y="26"/>
                    </a:lnTo>
                    <a:lnTo>
                      <a:pt x="386" y="26"/>
                    </a:lnTo>
                    <a:lnTo>
                      <a:pt x="386" y="26"/>
                    </a:lnTo>
                    <a:lnTo>
                      <a:pt x="389" y="26"/>
                    </a:lnTo>
                    <a:lnTo>
                      <a:pt x="389" y="26"/>
                    </a:lnTo>
                    <a:lnTo>
                      <a:pt x="389" y="26"/>
                    </a:lnTo>
                    <a:lnTo>
                      <a:pt x="391" y="26"/>
                    </a:lnTo>
                    <a:lnTo>
                      <a:pt x="391" y="26"/>
                    </a:lnTo>
                    <a:lnTo>
                      <a:pt x="391" y="26"/>
                    </a:lnTo>
                    <a:lnTo>
                      <a:pt x="393" y="26"/>
                    </a:lnTo>
                    <a:lnTo>
                      <a:pt x="393" y="26"/>
                    </a:lnTo>
                    <a:lnTo>
                      <a:pt x="393" y="26"/>
                    </a:lnTo>
                    <a:lnTo>
                      <a:pt x="393" y="26"/>
                    </a:lnTo>
                    <a:lnTo>
                      <a:pt x="396" y="26"/>
                    </a:lnTo>
                    <a:lnTo>
                      <a:pt x="396" y="26"/>
                    </a:lnTo>
                    <a:lnTo>
                      <a:pt x="396" y="26"/>
                    </a:lnTo>
                    <a:lnTo>
                      <a:pt x="396" y="26"/>
                    </a:lnTo>
                    <a:lnTo>
                      <a:pt x="398" y="26"/>
                    </a:lnTo>
                    <a:lnTo>
                      <a:pt x="398" y="26"/>
                    </a:lnTo>
                    <a:lnTo>
                      <a:pt x="400" y="26"/>
                    </a:lnTo>
                    <a:lnTo>
                      <a:pt x="400" y="26"/>
                    </a:lnTo>
                    <a:lnTo>
                      <a:pt x="400" y="26"/>
                    </a:lnTo>
                    <a:lnTo>
                      <a:pt x="400" y="26"/>
                    </a:lnTo>
                    <a:lnTo>
                      <a:pt x="400" y="26"/>
                    </a:lnTo>
                    <a:lnTo>
                      <a:pt x="403" y="26"/>
                    </a:lnTo>
                    <a:lnTo>
                      <a:pt x="403" y="26"/>
                    </a:lnTo>
                    <a:lnTo>
                      <a:pt x="403" y="26"/>
                    </a:lnTo>
                    <a:lnTo>
                      <a:pt x="403" y="26"/>
                    </a:lnTo>
                    <a:lnTo>
                      <a:pt x="403" y="26"/>
                    </a:lnTo>
                    <a:lnTo>
                      <a:pt x="403" y="26"/>
                    </a:lnTo>
                    <a:lnTo>
                      <a:pt x="403" y="24"/>
                    </a:lnTo>
                    <a:lnTo>
                      <a:pt x="403" y="24"/>
                    </a:lnTo>
                    <a:lnTo>
                      <a:pt x="403" y="21"/>
                    </a:lnTo>
                    <a:lnTo>
                      <a:pt x="403" y="21"/>
                    </a:lnTo>
                    <a:lnTo>
                      <a:pt x="405" y="21"/>
                    </a:lnTo>
                    <a:lnTo>
                      <a:pt x="405" y="21"/>
                    </a:lnTo>
                    <a:lnTo>
                      <a:pt x="405" y="21"/>
                    </a:lnTo>
                    <a:lnTo>
                      <a:pt x="408" y="21"/>
                    </a:lnTo>
                    <a:lnTo>
                      <a:pt x="408" y="21"/>
                    </a:lnTo>
                    <a:lnTo>
                      <a:pt x="408" y="21"/>
                    </a:lnTo>
                    <a:lnTo>
                      <a:pt x="408" y="19"/>
                    </a:lnTo>
                    <a:lnTo>
                      <a:pt x="408" y="19"/>
                    </a:lnTo>
                    <a:lnTo>
                      <a:pt x="410" y="19"/>
                    </a:lnTo>
                    <a:lnTo>
                      <a:pt x="410" y="19"/>
                    </a:lnTo>
                    <a:lnTo>
                      <a:pt x="410" y="19"/>
                    </a:lnTo>
                    <a:lnTo>
                      <a:pt x="412" y="19"/>
                    </a:lnTo>
                    <a:lnTo>
                      <a:pt x="412" y="19"/>
                    </a:lnTo>
                    <a:lnTo>
                      <a:pt x="412" y="19"/>
                    </a:lnTo>
                    <a:lnTo>
                      <a:pt x="415" y="19"/>
                    </a:lnTo>
                    <a:lnTo>
                      <a:pt x="415" y="19"/>
                    </a:lnTo>
                    <a:lnTo>
                      <a:pt x="415" y="19"/>
                    </a:lnTo>
                    <a:lnTo>
                      <a:pt x="417" y="19"/>
                    </a:lnTo>
                    <a:lnTo>
                      <a:pt x="417" y="19"/>
                    </a:lnTo>
                    <a:lnTo>
                      <a:pt x="417" y="16"/>
                    </a:lnTo>
                    <a:lnTo>
                      <a:pt x="417" y="16"/>
                    </a:lnTo>
                    <a:lnTo>
                      <a:pt x="419" y="16"/>
                    </a:lnTo>
                    <a:lnTo>
                      <a:pt x="419" y="16"/>
                    </a:lnTo>
                    <a:lnTo>
                      <a:pt x="419" y="19"/>
                    </a:lnTo>
                    <a:lnTo>
                      <a:pt x="419" y="19"/>
                    </a:lnTo>
                    <a:lnTo>
                      <a:pt x="419" y="19"/>
                    </a:lnTo>
                    <a:lnTo>
                      <a:pt x="422" y="19"/>
                    </a:lnTo>
                    <a:lnTo>
                      <a:pt x="422" y="19"/>
                    </a:lnTo>
                    <a:lnTo>
                      <a:pt x="422" y="19"/>
                    </a:lnTo>
                    <a:lnTo>
                      <a:pt x="424" y="19"/>
                    </a:lnTo>
                    <a:lnTo>
                      <a:pt x="424" y="19"/>
                    </a:lnTo>
                    <a:lnTo>
                      <a:pt x="424" y="19"/>
                    </a:lnTo>
                    <a:lnTo>
                      <a:pt x="426" y="19"/>
                    </a:lnTo>
                    <a:lnTo>
                      <a:pt x="426" y="19"/>
                    </a:lnTo>
                    <a:lnTo>
                      <a:pt x="426" y="19"/>
                    </a:lnTo>
                    <a:lnTo>
                      <a:pt x="426" y="16"/>
                    </a:lnTo>
                    <a:lnTo>
                      <a:pt x="429" y="16"/>
                    </a:lnTo>
                    <a:lnTo>
                      <a:pt x="429" y="16"/>
                    </a:lnTo>
                    <a:lnTo>
                      <a:pt x="429" y="16"/>
                    </a:lnTo>
                    <a:lnTo>
                      <a:pt x="431" y="16"/>
                    </a:lnTo>
                    <a:lnTo>
                      <a:pt x="431" y="16"/>
                    </a:lnTo>
                    <a:lnTo>
                      <a:pt x="434" y="16"/>
                    </a:lnTo>
                    <a:lnTo>
                      <a:pt x="434" y="16"/>
                    </a:lnTo>
                    <a:lnTo>
                      <a:pt x="434" y="16"/>
                    </a:lnTo>
                    <a:lnTo>
                      <a:pt x="434" y="16"/>
                    </a:lnTo>
                    <a:lnTo>
                      <a:pt x="436" y="16"/>
                    </a:lnTo>
                    <a:lnTo>
                      <a:pt x="436" y="16"/>
                    </a:lnTo>
                    <a:lnTo>
                      <a:pt x="436" y="16"/>
                    </a:lnTo>
                    <a:lnTo>
                      <a:pt x="436" y="16"/>
                    </a:lnTo>
                    <a:lnTo>
                      <a:pt x="436" y="16"/>
                    </a:lnTo>
                    <a:lnTo>
                      <a:pt x="438" y="16"/>
                    </a:lnTo>
                    <a:lnTo>
                      <a:pt x="438" y="16"/>
                    </a:lnTo>
                    <a:lnTo>
                      <a:pt x="438" y="16"/>
                    </a:lnTo>
                    <a:lnTo>
                      <a:pt x="441" y="16"/>
                    </a:lnTo>
                    <a:lnTo>
                      <a:pt x="441" y="16"/>
                    </a:lnTo>
                    <a:lnTo>
                      <a:pt x="441" y="16"/>
                    </a:lnTo>
                    <a:lnTo>
                      <a:pt x="443" y="16"/>
                    </a:lnTo>
                    <a:lnTo>
                      <a:pt x="443" y="16"/>
                    </a:lnTo>
                    <a:lnTo>
                      <a:pt x="445" y="16"/>
                    </a:lnTo>
                    <a:lnTo>
                      <a:pt x="445" y="16"/>
                    </a:lnTo>
                    <a:lnTo>
                      <a:pt x="445" y="16"/>
                    </a:lnTo>
                    <a:lnTo>
                      <a:pt x="445" y="14"/>
                    </a:lnTo>
                    <a:lnTo>
                      <a:pt x="448" y="14"/>
                    </a:lnTo>
                    <a:lnTo>
                      <a:pt x="448" y="14"/>
                    </a:lnTo>
                    <a:lnTo>
                      <a:pt x="448" y="14"/>
                    </a:lnTo>
                    <a:lnTo>
                      <a:pt x="448" y="14"/>
                    </a:lnTo>
                    <a:lnTo>
                      <a:pt x="450" y="14"/>
                    </a:lnTo>
                    <a:lnTo>
                      <a:pt x="450" y="14"/>
                    </a:lnTo>
                    <a:lnTo>
                      <a:pt x="450" y="14"/>
                    </a:lnTo>
                    <a:lnTo>
                      <a:pt x="453" y="14"/>
                    </a:lnTo>
                    <a:lnTo>
                      <a:pt x="453" y="14"/>
                    </a:lnTo>
                    <a:lnTo>
                      <a:pt x="453" y="14"/>
                    </a:lnTo>
                    <a:lnTo>
                      <a:pt x="455" y="14"/>
                    </a:lnTo>
                    <a:lnTo>
                      <a:pt x="455" y="14"/>
                    </a:lnTo>
                    <a:lnTo>
                      <a:pt x="455" y="14"/>
                    </a:lnTo>
                    <a:lnTo>
                      <a:pt x="455" y="14"/>
                    </a:lnTo>
                    <a:lnTo>
                      <a:pt x="457" y="14"/>
                    </a:lnTo>
                    <a:lnTo>
                      <a:pt x="457" y="14"/>
                    </a:lnTo>
                    <a:lnTo>
                      <a:pt x="460" y="14"/>
                    </a:lnTo>
                    <a:lnTo>
                      <a:pt x="460" y="12"/>
                    </a:lnTo>
                    <a:lnTo>
                      <a:pt x="460" y="12"/>
                    </a:lnTo>
                    <a:lnTo>
                      <a:pt x="460" y="12"/>
                    </a:lnTo>
                    <a:lnTo>
                      <a:pt x="460" y="12"/>
                    </a:lnTo>
                    <a:lnTo>
                      <a:pt x="462" y="12"/>
                    </a:lnTo>
                    <a:lnTo>
                      <a:pt x="462" y="12"/>
                    </a:lnTo>
                    <a:lnTo>
                      <a:pt x="462" y="12"/>
                    </a:lnTo>
                    <a:lnTo>
                      <a:pt x="464" y="12"/>
                    </a:lnTo>
                    <a:lnTo>
                      <a:pt x="464" y="12"/>
                    </a:lnTo>
                    <a:lnTo>
                      <a:pt x="467" y="12"/>
                    </a:lnTo>
                    <a:lnTo>
                      <a:pt x="467" y="12"/>
                    </a:lnTo>
                    <a:lnTo>
                      <a:pt x="467" y="12"/>
                    </a:lnTo>
                    <a:lnTo>
                      <a:pt x="467" y="9"/>
                    </a:lnTo>
                    <a:lnTo>
                      <a:pt x="467" y="9"/>
                    </a:lnTo>
                    <a:lnTo>
                      <a:pt x="469" y="9"/>
                    </a:lnTo>
                    <a:lnTo>
                      <a:pt x="469" y="7"/>
                    </a:lnTo>
                    <a:lnTo>
                      <a:pt x="469" y="7"/>
                    </a:lnTo>
                    <a:lnTo>
                      <a:pt x="467" y="7"/>
                    </a:lnTo>
                    <a:lnTo>
                      <a:pt x="467" y="7"/>
                    </a:lnTo>
                    <a:lnTo>
                      <a:pt x="467" y="5"/>
                    </a:lnTo>
                    <a:lnTo>
                      <a:pt x="469" y="5"/>
                    </a:lnTo>
                    <a:lnTo>
                      <a:pt x="469" y="5"/>
                    </a:lnTo>
                    <a:lnTo>
                      <a:pt x="469" y="5"/>
                    </a:lnTo>
                    <a:lnTo>
                      <a:pt x="469" y="7"/>
                    </a:lnTo>
                    <a:lnTo>
                      <a:pt x="471" y="7"/>
                    </a:lnTo>
                    <a:lnTo>
                      <a:pt x="471" y="5"/>
                    </a:lnTo>
                    <a:lnTo>
                      <a:pt x="471" y="5"/>
                    </a:lnTo>
                    <a:lnTo>
                      <a:pt x="474" y="5"/>
                    </a:lnTo>
                    <a:lnTo>
                      <a:pt x="474" y="5"/>
                    </a:lnTo>
                    <a:lnTo>
                      <a:pt x="474" y="5"/>
                    </a:lnTo>
                    <a:lnTo>
                      <a:pt x="476" y="5"/>
                    </a:lnTo>
                    <a:lnTo>
                      <a:pt x="476" y="5"/>
                    </a:lnTo>
                    <a:lnTo>
                      <a:pt x="476" y="5"/>
                    </a:lnTo>
                    <a:lnTo>
                      <a:pt x="479" y="5"/>
                    </a:lnTo>
                    <a:lnTo>
                      <a:pt x="479" y="2"/>
                    </a:lnTo>
                    <a:lnTo>
                      <a:pt x="479" y="2"/>
                    </a:lnTo>
                    <a:lnTo>
                      <a:pt x="479" y="2"/>
                    </a:lnTo>
                    <a:lnTo>
                      <a:pt x="479" y="2"/>
                    </a:lnTo>
                    <a:lnTo>
                      <a:pt x="479" y="0"/>
                    </a:lnTo>
                    <a:lnTo>
                      <a:pt x="481" y="0"/>
                    </a:lnTo>
                    <a:lnTo>
                      <a:pt x="481" y="2"/>
                    </a:lnTo>
                    <a:lnTo>
                      <a:pt x="481" y="2"/>
                    </a:lnTo>
                    <a:lnTo>
                      <a:pt x="481" y="2"/>
                    </a:lnTo>
                    <a:lnTo>
                      <a:pt x="483" y="2"/>
                    </a:lnTo>
                    <a:lnTo>
                      <a:pt x="483" y="2"/>
                    </a:lnTo>
                    <a:lnTo>
                      <a:pt x="483" y="2"/>
                    </a:lnTo>
                    <a:lnTo>
                      <a:pt x="486" y="2"/>
                    </a:lnTo>
                    <a:lnTo>
                      <a:pt x="486" y="2"/>
                    </a:lnTo>
                    <a:lnTo>
                      <a:pt x="483" y="2"/>
                    </a:lnTo>
                    <a:lnTo>
                      <a:pt x="483" y="0"/>
                    </a:lnTo>
                    <a:lnTo>
                      <a:pt x="483" y="0"/>
                    </a:lnTo>
                    <a:lnTo>
                      <a:pt x="483" y="0"/>
                    </a:lnTo>
                    <a:lnTo>
                      <a:pt x="483" y="0"/>
                    </a:lnTo>
                    <a:lnTo>
                      <a:pt x="486" y="0"/>
                    </a:lnTo>
                    <a:lnTo>
                      <a:pt x="486" y="0"/>
                    </a:lnTo>
                    <a:lnTo>
                      <a:pt x="486" y="0"/>
                    </a:lnTo>
                    <a:lnTo>
                      <a:pt x="488" y="0"/>
                    </a:lnTo>
                    <a:lnTo>
                      <a:pt x="488" y="0"/>
                    </a:lnTo>
                    <a:lnTo>
                      <a:pt x="488" y="0"/>
                    </a:lnTo>
                    <a:lnTo>
                      <a:pt x="488" y="2"/>
                    </a:lnTo>
                    <a:lnTo>
                      <a:pt x="488" y="2"/>
                    </a:lnTo>
                    <a:lnTo>
                      <a:pt x="490" y="2"/>
                    </a:lnTo>
                    <a:lnTo>
                      <a:pt x="490" y="2"/>
                    </a:lnTo>
                    <a:lnTo>
                      <a:pt x="490" y="0"/>
                    </a:lnTo>
                    <a:lnTo>
                      <a:pt x="493" y="0"/>
                    </a:lnTo>
                    <a:lnTo>
                      <a:pt x="493" y="0"/>
                    </a:lnTo>
                    <a:lnTo>
                      <a:pt x="493" y="0"/>
                    </a:lnTo>
                    <a:lnTo>
                      <a:pt x="493" y="2"/>
                    </a:lnTo>
                    <a:lnTo>
                      <a:pt x="495" y="2"/>
                    </a:lnTo>
                    <a:lnTo>
                      <a:pt x="495" y="2"/>
                    </a:lnTo>
                    <a:lnTo>
                      <a:pt x="495" y="2"/>
                    </a:lnTo>
                    <a:lnTo>
                      <a:pt x="497" y="2"/>
                    </a:lnTo>
                    <a:lnTo>
                      <a:pt x="497" y="2"/>
                    </a:lnTo>
                    <a:lnTo>
                      <a:pt x="500" y="2"/>
                    </a:lnTo>
                    <a:lnTo>
                      <a:pt x="500" y="2"/>
                    </a:lnTo>
                    <a:lnTo>
                      <a:pt x="500" y="2"/>
                    </a:lnTo>
                    <a:lnTo>
                      <a:pt x="502" y="2"/>
                    </a:lnTo>
                    <a:lnTo>
                      <a:pt x="502" y="2"/>
                    </a:lnTo>
                    <a:lnTo>
                      <a:pt x="502" y="2"/>
                    </a:lnTo>
                    <a:lnTo>
                      <a:pt x="502" y="2"/>
                    </a:lnTo>
                    <a:lnTo>
                      <a:pt x="502" y="5"/>
                    </a:lnTo>
                    <a:lnTo>
                      <a:pt x="505" y="5"/>
                    </a:lnTo>
                    <a:lnTo>
                      <a:pt x="505" y="5"/>
                    </a:lnTo>
                    <a:lnTo>
                      <a:pt x="505" y="5"/>
                    </a:lnTo>
                    <a:lnTo>
                      <a:pt x="507" y="5"/>
                    </a:lnTo>
                    <a:lnTo>
                      <a:pt x="507" y="5"/>
                    </a:lnTo>
                    <a:lnTo>
                      <a:pt x="507" y="7"/>
                    </a:lnTo>
                    <a:lnTo>
                      <a:pt x="507" y="7"/>
                    </a:lnTo>
                    <a:lnTo>
                      <a:pt x="509" y="7"/>
                    </a:lnTo>
                    <a:lnTo>
                      <a:pt x="509" y="7"/>
                    </a:lnTo>
                    <a:lnTo>
                      <a:pt x="509" y="7"/>
                    </a:lnTo>
                    <a:lnTo>
                      <a:pt x="509" y="7"/>
                    </a:lnTo>
                    <a:lnTo>
                      <a:pt x="512" y="7"/>
                    </a:lnTo>
                    <a:lnTo>
                      <a:pt x="512" y="7"/>
                    </a:lnTo>
                    <a:lnTo>
                      <a:pt x="512" y="7"/>
                    </a:lnTo>
                    <a:lnTo>
                      <a:pt x="514" y="7"/>
                    </a:lnTo>
                    <a:lnTo>
                      <a:pt x="514" y="7"/>
                    </a:lnTo>
                    <a:lnTo>
                      <a:pt x="514" y="5"/>
                    </a:lnTo>
                    <a:lnTo>
                      <a:pt x="514" y="5"/>
                    </a:lnTo>
                    <a:lnTo>
                      <a:pt x="514" y="5"/>
                    </a:lnTo>
                    <a:lnTo>
                      <a:pt x="516" y="5"/>
                    </a:lnTo>
                    <a:lnTo>
                      <a:pt x="516" y="2"/>
                    </a:lnTo>
                    <a:lnTo>
                      <a:pt x="516" y="2"/>
                    </a:lnTo>
                    <a:lnTo>
                      <a:pt x="519" y="2"/>
                    </a:lnTo>
                    <a:lnTo>
                      <a:pt x="519" y="5"/>
                    </a:lnTo>
                    <a:lnTo>
                      <a:pt x="519" y="5"/>
                    </a:lnTo>
                    <a:lnTo>
                      <a:pt x="519" y="5"/>
                    </a:lnTo>
                    <a:lnTo>
                      <a:pt x="521" y="5"/>
                    </a:lnTo>
                    <a:lnTo>
                      <a:pt x="521" y="2"/>
                    </a:lnTo>
                    <a:lnTo>
                      <a:pt x="521" y="2"/>
                    </a:lnTo>
                    <a:lnTo>
                      <a:pt x="521" y="2"/>
                    </a:lnTo>
                    <a:lnTo>
                      <a:pt x="524" y="2"/>
                    </a:lnTo>
                    <a:lnTo>
                      <a:pt x="524" y="2"/>
                    </a:lnTo>
                    <a:lnTo>
                      <a:pt x="524" y="5"/>
                    </a:lnTo>
                    <a:lnTo>
                      <a:pt x="526" y="5"/>
                    </a:lnTo>
                    <a:lnTo>
                      <a:pt x="526" y="5"/>
                    </a:lnTo>
                    <a:lnTo>
                      <a:pt x="526" y="7"/>
                    </a:lnTo>
                    <a:lnTo>
                      <a:pt x="526" y="7"/>
                    </a:lnTo>
                    <a:lnTo>
                      <a:pt x="526" y="7"/>
                    </a:lnTo>
                    <a:lnTo>
                      <a:pt x="526" y="7"/>
                    </a:lnTo>
                    <a:lnTo>
                      <a:pt x="528" y="7"/>
                    </a:lnTo>
                    <a:lnTo>
                      <a:pt x="528" y="7"/>
                    </a:lnTo>
                    <a:lnTo>
                      <a:pt x="528" y="9"/>
                    </a:lnTo>
                    <a:lnTo>
                      <a:pt x="528" y="9"/>
                    </a:lnTo>
                    <a:lnTo>
                      <a:pt x="528" y="12"/>
                    </a:lnTo>
                    <a:lnTo>
                      <a:pt x="528" y="12"/>
                    </a:lnTo>
                    <a:lnTo>
                      <a:pt x="528" y="14"/>
                    </a:lnTo>
                    <a:lnTo>
                      <a:pt x="528" y="14"/>
                    </a:lnTo>
                    <a:lnTo>
                      <a:pt x="528" y="14"/>
                    </a:lnTo>
                    <a:lnTo>
                      <a:pt x="528" y="16"/>
                    </a:lnTo>
                    <a:lnTo>
                      <a:pt x="528" y="16"/>
                    </a:lnTo>
                    <a:lnTo>
                      <a:pt x="528" y="16"/>
                    </a:lnTo>
                    <a:lnTo>
                      <a:pt x="528" y="16"/>
                    </a:lnTo>
                    <a:lnTo>
                      <a:pt x="531" y="16"/>
                    </a:lnTo>
                    <a:lnTo>
                      <a:pt x="531" y="16"/>
                    </a:lnTo>
                    <a:lnTo>
                      <a:pt x="533" y="16"/>
                    </a:lnTo>
                    <a:lnTo>
                      <a:pt x="533" y="16"/>
                    </a:lnTo>
                    <a:lnTo>
                      <a:pt x="533" y="19"/>
                    </a:lnTo>
                    <a:lnTo>
                      <a:pt x="533" y="19"/>
                    </a:lnTo>
                    <a:lnTo>
                      <a:pt x="533" y="19"/>
                    </a:lnTo>
                    <a:lnTo>
                      <a:pt x="533" y="19"/>
                    </a:lnTo>
                    <a:lnTo>
                      <a:pt x="533" y="21"/>
                    </a:lnTo>
                    <a:lnTo>
                      <a:pt x="533" y="21"/>
                    </a:lnTo>
                    <a:lnTo>
                      <a:pt x="533" y="21"/>
                    </a:lnTo>
                    <a:lnTo>
                      <a:pt x="533" y="24"/>
                    </a:lnTo>
                    <a:lnTo>
                      <a:pt x="533" y="24"/>
                    </a:lnTo>
                    <a:lnTo>
                      <a:pt x="533" y="26"/>
                    </a:lnTo>
                    <a:lnTo>
                      <a:pt x="533" y="26"/>
                    </a:lnTo>
                    <a:lnTo>
                      <a:pt x="533" y="26"/>
                    </a:lnTo>
                    <a:lnTo>
                      <a:pt x="531" y="26"/>
                    </a:lnTo>
                    <a:lnTo>
                      <a:pt x="531" y="26"/>
                    </a:lnTo>
                    <a:lnTo>
                      <a:pt x="528" y="26"/>
                    </a:lnTo>
                    <a:lnTo>
                      <a:pt x="528" y="26"/>
                    </a:lnTo>
                    <a:lnTo>
                      <a:pt x="528" y="26"/>
                    </a:lnTo>
                    <a:lnTo>
                      <a:pt x="528" y="28"/>
                    </a:lnTo>
                    <a:lnTo>
                      <a:pt x="528" y="28"/>
                    </a:lnTo>
                    <a:lnTo>
                      <a:pt x="528" y="28"/>
                    </a:lnTo>
                    <a:lnTo>
                      <a:pt x="528" y="28"/>
                    </a:lnTo>
                    <a:lnTo>
                      <a:pt x="528" y="31"/>
                    </a:lnTo>
                    <a:lnTo>
                      <a:pt x="531" y="31"/>
                    </a:lnTo>
                    <a:lnTo>
                      <a:pt x="531" y="31"/>
                    </a:lnTo>
                    <a:lnTo>
                      <a:pt x="531" y="33"/>
                    </a:lnTo>
                    <a:lnTo>
                      <a:pt x="531" y="33"/>
                    </a:lnTo>
                    <a:lnTo>
                      <a:pt x="533" y="33"/>
                    </a:lnTo>
                    <a:lnTo>
                      <a:pt x="533" y="33"/>
                    </a:lnTo>
                    <a:lnTo>
                      <a:pt x="533" y="33"/>
                    </a:lnTo>
                    <a:lnTo>
                      <a:pt x="533" y="31"/>
                    </a:lnTo>
                    <a:lnTo>
                      <a:pt x="535" y="31"/>
                    </a:lnTo>
                    <a:lnTo>
                      <a:pt x="535" y="31"/>
                    </a:lnTo>
                    <a:lnTo>
                      <a:pt x="535" y="31"/>
                    </a:lnTo>
                    <a:lnTo>
                      <a:pt x="538" y="31"/>
                    </a:lnTo>
                    <a:lnTo>
                      <a:pt x="538" y="31"/>
                    </a:lnTo>
                    <a:lnTo>
                      <a:pt x="538" y="33"/>
                    </a:lnTo>
                    <a:lnTo>
                      <a:pt x="540" y="33"/>
                    </a:lnTo>
                    <a:lnTo>
                      <a:pt x="540" y="33"/>
                    </a:lnTo>
                    <a:lnTo>
                      <a:pt x="540" y="33"/>
                    </a:lnTo>
                    <a:lnTo>
                      <a:pt x="542" y="33"/>
                    </a:lnTo>
                    <a:lnTo>
                      <a:pt x="542" y="33"/>
                    </a:lnTo>
                    <a:lnTo>
                      <a:pt x="542" y="33"/>
                    </a:lnTo>
                    <a:lnTo>
                      <a:pt x="542" y="31"/>
                    </a:lnTo>
                    <a:lnTo>
                      <a:pt x="542" y="31"/>
                    </a:lnTo>
                    <a:lnTo>
                      <a:pt x="542" y="28"/>
                    </a:lnTo>
                    <a:lnTo>
                      <a:pt x="545" y="28"/>
                    </a:lnTo>
                    <a:lnTo>
                      <a:pt x="545" y="28"/>
                    </a:lnTo>
                    <a:lnTo>
                      <a:pt x="547" y="28"/>
                    </a:lnTo>
                    <a:lnTo>
                      <a:pt x="547" y="28"/>
                    </a:lnTo>
                    <a:lnTo>
                      <a:pt x="547" y="28"/>
                    </a:lnTo>
                    <a:lnTo>
                      <a:pt x="550" y="28"/>
                    </a:lnTo>
                    <a:lnTo>
                      <a:pt x="550" y="31"/>
                    </a:lnTo>
                    <a:lnTo>
                      <a:pt x="550" y="31"/>
                    </a:lnTo>
                    <a:lnTo>
                      <a:pt x="552" y="31"/>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5" name="Freeform 137"/>
              <p:cNvSpPr>
                <a:spLocks/>
              </p:cNvSpPr>
              <p:nvPr/>
            </p:nvSpPr>
            <p:spPr bwMode="auto">
              <a:xfrm>
                <a:off x="2379" y="1379"/>
                <a:ext cx="1" cy="2"/>
              </a:xfrm>
              <a:custGeom>
                <a:avLst/>
                <a:gdLst/>
                <a:ahLst/>
                <a:cxnLst>
                  <a:cxn ang="0">
                    <a:pos x="0" y="0"/>
                  </a:cxn>
                  <a:cxn ang="0">
                    <a:pos x="0" y="0"/>
                  </a:cxn>
                  <a:cxn ang="0">
                    <a:pos x="0" y="0"/>
                  </a:cxn>
                  <a:cxn ang="0">
                    <a:pos x="0" y="2"/>
                  </a:cxn>
                  <a:cxn ang="0">
                    <a:pos x="0" y="2"/>
                  </a:cxn>
                  <a:cxn ang="0">
                    <a:pos x="0" y="0"/>
                  </a:cxn>
                  <a:cxn ang="0">
                    <a:pos x="0" y="0"/>
                  </a:cxn>
                  <a:cxn ang="0">
                    <a:pos x="0" y="0"/>
                  </a:cxn>
                  <a:cxn ang="0">
                    <a:pos x="0" y="0"/>
                  </a:cxn>
                </a:cxnLst>
                <a:rect l="0" t="0" r="r" b="b"/>
                <a:pathLst>
                  <a:path h="2">
                    <a:moveTo>
                      <a:pt x="0" y="0"/>
                    </a:moveTo>
                    <a:lnTo>
                      <a:pt x="0" y="0"/>
                    </a:lnTo>
                    <a:lnTo>
                      <a:pt x="0" y="0"/>
                    </a:lnTo>
                    <a:lnTo>
                      <a:pt x="0" y="2"/>
                    </a:lnTo>
                    <a:lnTo>
                      <a:pt x="0" y="2"/>
                    </a:lnTo>
                    <a:lnTo>
                      <a:pt x="0" y="0"/>
                    </a:lnTo>
                    <a:lnTo>
                      <a:pt x="0" y="0"/>
                    </a:lnTo>
                    <a:lnTo>
                      <a:pt x="0" y="0"/>
                    </a:lnTo>
                    <a:lnTo>
                      <a:pt x="0"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6" name="Freeform 138"/>
              <p:cNvSpPr>
                <a:spLocks/>
              </p:cNvSpPr>
              <p:nvPr/>
            </p:nvSpPr>
            <p:spPr bwMode="auto">
              <a:xfrm>
                <a:off x="2379" y="1379"/>
                <a:ext cx="1" cy="2"/>
              </a:xfrm>
              <a:custGeom>
                <a:avLst/>
                <a:gdLst/>
                <a:ahLst/>
                <a:cxnLst>
                  <a:cxn ang="0">
                    <a:pos x="0" y="0"/>
                  </a:cxn>
                  <a:cxn ang="0">
                    <a:pos x="0" y="0"/>
                  </a:cxn>
                  <a:cxn ang="0">
                    <a:pos x="0" y="0"/>
                  </a:cxn>
                  <a:cxn ang="0">
                    <a:pos x="0" y="2"/>
                  </a:cxn>
                  <a:cxn ang="0">
                    <a:pos x="0" y="2"/>
                  </a:cxn>
                  <a:cxn ang="0">
                    <a:pos x="0" y="0"/>
                  </a:cxn>
                  <a:cxn ang="0">
                    <a:pos x="0" y="0"/>
                  </a:cxn>
                  <a:cxn ang="0">
                    <a:pos x="0" y="0"/>
                  </a:cxn>
                  <a:cxn ang="0">
                    <a:pos x="0" y="0"/>
                  </a:cxn>
                </a:cxnLst>
                <a:rect l="0" t="0" r="r" b="b"/>
                <a:pathLst>
                  <a:path h="2">
                    <a:moveTo>
                      <a:pt x="0" y="0"/>
                    </a:moveTo>
                    <a:lnTo>
                      <a:pt x="0" y="0"/>
                    </a:lnTo>
                    <a:lnTo>
                      <a:pt x="0" y="0"/>
                    </a:lnTo>
                    <a:lnTo>
                      <a:pt x="0" y="2"/>
                    </a:lnTo>
                    <a:lnTo>
                      <a:pt x="0" y="2"/>
                    </a:lnTo>
                    <a:lnTo>
                      <a:pt x="0" y="0"/>
                    </a:lnTo>
                    <a:lnTo>
                      <a:pt x="0" y="0"/>
                    </a:lnTo>
                    <a:lnTo>
                      <a:pt x="0" y="0"/>
                    </a:lnTo>
                    <a:lnTo>
                      <a:pt x="0"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7" name="Freeform 139"/>
              <p:cNvSpPr>
                <a:spLocks/>
              </p:cNvSpPr>
              <p:nvPr/>
            </p:nvSpPr>
            <p:spPr bwMode="auto">
              <a:xfrm>
                <a:off x="3832" y="1599"/>
                <a:ext cx="130" cy="104"/>
              </a:xfrm>
              <a:custGeom>
                <a:avLst/>
                <a:gdLst/>
                <a:ahLst/>
                <a:cxnLst>
                  <a:cxn ang="0">
                    <a:pos x="52" y="5"/>
                  </a:cxn>
                  <a:cxn ang="0">
                    <a:pos x="59" y="12"/>
                  </a:cxn>
                  <a:cxn ang="0">
                    <a:pos x="64" y="17"/>
                  </a:cxn>
                  <a:cxn ang="0">
                    <a:pos x="69" y="24"/>
                  </a:cxn>
                  <a:cxn ang="0">
                    <a:pos x="76" y="28"/>
                  </a:cxn>
                  <a:cxn ang="0">
                    <a:pos x="83" y="33"/>
                  </a:cxn>
                  <a:cxn ang="0">
                    <a:pos x="93" y="33"/>
                  </a:cxn>
                  <a:cxn ang="0">
                    <a:pos x="100" y="40"/>
                  </a:cxn>
                  <a:cxn ang="0">
                    <a:pos x="109" y="38"/>
                  </a:cxn>
                  <a:cxn ang="0">
                    <a:pos x="114" y="33"/>
                  </a:cxn>
                  <a:cxn ang="0">
                    <a:pos x="121" y="31"/>
                  </a:cxn>
                  <a:cxn ang="0">
                    <a:pos x="116" y="40"/>
                  </a:cxn>
                  <a:cxn ang="0">
                    <a:pos x="116" y="47"/>
                  </a:cxn>
                  <a:cxn ang="0">
                    <a:pos x="121" y="55"/>
                  </a:cxn>
                  <a:cxn ang="0">
                    <a:pos x="126" y="52"/>
                  </a:cxn>
                  <a:cxn ang="0">
                    <a:pos x="126" y="57"/>
                  </a:cxn>
                  <a:cxn ang="0">
                    <a:pos x="121" y="59"/>
                  </a:cxn>
                  <a:cxn ang="0">
                    <a:pos x="114" y="64"/>
                  </a:cxn>
                  <a:cxn ang="0">
                    <a:pos x="107" y="62"/>
                  </a:cxn>
                  <a:cxn ang="0">
                    <a:pos x="102" y="66"/>
                  </a:cxn>
                  <a:cxn ang="0">
                    <a:pos x="93" y="64"/>
                  </a:cxn>
                  <a:cxn ang="0">
                    <a:pos x="88" y="71"/>
                  </a:cxn>
                  <a:cxn ang="0">
                    <a:pos x="81" y="76"/>
                  </a:cxn>
                  <a:cxn ang="0">
                    <a:pos x="76" y="83"/>
                  </a:cxn>
                  <a:cxn ang="0">
                    <a:pos x="74" y="92"/>
                  </a:cxn>
                  <a:cxn ang="0">
                    <a:pos x="66" y="88"/>
                  </a:cxn>
                  <a:cxn ang="0">
                    <a:pos x="59" y="83"/>
                  </a:cxn>
                  <a:cxn ang="0">
                    <a:pos x="52" y="81"/>
                  </a:cxn>
                  <a:cxn ang="0">
                    <a:pos x="45" y="76"/>
                  </a:cxn>
                  <a:cxn ang="0">
                    <a:pos x="38" y="74"/>
                  </a:cxn>
                  <a:cxn ang="0">
                    <a:pos x="29" y="78"/>
                  </a:cxn>
                  <a:cxn ang="0">
                    <a:pos x="24" y="81"/>
                  </a:cxn>
                  <a:cxn ang="0">
                    <a:pos x="19" y="76"/>
                  </a:cxn>
                  <a:cxn ang="0">
                    <a:pos x="12" y="78"/>
                  </a:cxn>
                  <a:cxn ang="0">
                    <a:pos x="14" y="85"/>
                  </a:cxn>
                  <a:cxn ang="0">
                    <a:pos x="22" y="88"/>
                  </a:cxn>
                  <a:cxn ang="0">
                    <a:pos x="29" y="92"/>
                  </a:cxn>
                  <a:cxn ang="0">
                    <a:pos x="26" y="97"/>
                  </a:cxn>
                  <a:cxn ang="0">
                    <a:pos x="19" y="95"/>
                  </a:cxn>
                  <a:cxn ang="0">
                    <a:pos x="14" y="102"/>
                  </a:cxn>
                  <a:cxn ang="0">
                    <a:pos x="7" y="104"/>
                  </a:cxn>
                  <a:cxn ang="0">
                    <a:pos x="5" y="95"/>
                  </a:cxn>
                  <a:cxn ang="0">
                    <a:pos x="5" y="88"/>
                  </a:cxn>
                  <a:cxn ang="0">
                    <a:pos x="0" y="83"/>
                  </a:cxn>
                  <a:cxn ang="0">
                    <a:pos x="0" y="74"/>
                  </a:cxn>
                  <a:cxn ang="0">
                    <a:pos x="7" y="69"/>
                  </a:cxn>
                  <a:cxn ang="0">
                    <a:pos x="12" y="64"/>
                  </a:cxn>
                  <a:cxn ang="0">
                    <a:pos x="12" y="59"/>
                  </a:cxn>
                  <a:cxn ang="0">
                    <a:pos x="14" y="52"/>
                  </a:cxn>
                  <a:cxn ang="0">
                    <a:pos x="22" y="59"/>
                  </a:cxn>
                  <a:cxn ang="0">
                    <a:pos x="29" y="59"/>
                  </a:cxn>
                  <a:cxn ang="0">
                    <a:pos x="36" y="52"/>
                  </a:cxn>
                  <a:cxn ang="0">
                    <a:pos x="33" y="45"/>
                  </a:cxn>
                  <a:cxn ang="0">
                    <a:pos x="40" y="40"/>
                  </a:cxn>
                  <a:cxn ang="0">
                    <a:pos x="40" y="28"/>
                  </a:cxn>
                  <a:cxn ang="0">
                    <a:pos x="43" y="17"/>
                  </a:cxn>
                  <a:cxn ang="0">
                    <a:pos x="38" y="10"/>
                  </a:cxn>
                  <a:cxn ang="0">
                    <a:pos x="40" y="2"/>
                  </a:cxn>
                </a:cxnLst>
                <a:rect l="0" t="0" r="r" b="b"/>
                <a:pathLst>
                  <a:path w="130" h="104">
                    <a:moveTo>
                      <a:pt x="48" y="0"/>
                    </a:moveTo>
                    <a:lnTo>
                      <a:pt x="48" y="0"/>
                    </a:lnTo>
                    <a:lnTo>
                      <a:pt x="48" y="0"/>
                    </a:lnTo>
                    <a:lnTo>
                      <a:pt x="48" y="2"/>
                    </a:lnTo>
                    <a:lnTo>
                      <a:pt x="48" y="2"/>
                    </a:lnTo>
                    <a:lnTo>
                      <a:pt x="50" y="2"/>
                    </a:lnTo>
                    <a:lnTo>
                      <a:pt x="50" y="2"/>
                    </a:lnTo>
                    <a:lnTo>
                      <a:pt x="50" y="2"/>
                    </a:lnTo>
                    <a:lnTo>
                      <a:pt x="52" y="2"/>
                    </a:lnTo>
                    <a:lnTo>
                      <a:pt x="52" y="2"/>
                    </a:lnTo>
                    <a:lnTo>
                      <a:pt x="52" y="5"/>
                    </a:lnTo>
                    <a:lnTo>
                      <a:pt x="52" y="5"/>
                    </a:lnTo>
                    <a:lnTo>
                      <a:pt x="52" y="5"/>
                    </a:lnTo>
                    <a:lnTo>
                      <a:pt x="55" y="5"/>
                    </a:lnTo>
                    <a:lnTo>
                      <a:pt x="55" y="7"/>
                    </a:lnTo>
                    <a:lnTo>
                      <a:pt x="55" y="7"/>
                    </a:lnTo>
                    <a:lnTo>
                      <a:pt x="55" y="7"/>
                    </a:lnTo>
                    <a:lnTo>
                      <a:pt x="55" y="7"/>
                    </a:lnTo>
                    <a:lnTo>
                      <a:pt x="55" y="10"/>
                    </a:lnTo>
                    <a:lnTo>
                      <a:pt x="57" y="10"/>
                    </a:lnTo>
                    <a:lnTo>
                      <a:pt x="57" y="10"/>
                    </a:lnTo>
                    <a:lnTo>
                      <a:pt x="57" y="10"/>
                    </a:lnTo>
                    <a:lnTo>
                      <a:pt x="57" y="12"/>
                    </a:lnTo>
                    <a:lnTo>
                      <a:pt x="59" y="12"/>
                    </a:lnTo>
                    <a:lnTo>
                      <a:pt x="59" y="12"/>
                    </a:lnTo>
                    <a:lnTo>
                      <a:pt x="59" y="12"/>
                    </a:lnTo>
                    <a:lnTo>
                      <a:pt x="59" y="12"/>
                    </a:lnTo>
                    <a:lnTo>
                      <a:pt x="59" y="12"/>
                    </a:lnTo>
                    <a:lnTo>
                      <a:pt x="62" y="12"/>
                    </a:lnTo>
                    <a:lnTo>
                      <a:pt x="62" y="14"/>
                    </a:lnTo>
                    <a:lnTo>
                      <a:pt x="62" y="14"/>
                    </a:lnTo>
                    <a:lnTo>
                      <a:pt x="62" y="14"/>
                    </a:lnTo>
                    <a:lnTo>
                      <a:pt x="62" y="17"/>
                    </a:lnTo>
                    <a:lnTo>
                      <a:pt x="62" y="17"/>
                    </a:lnTo>
                    <a:lnTo>
                      <a:pt x="62" y="17"/>
                    </a:lnTo>
                    <a:lnTo>
                      <a:pt x="64" y="17"/>
                    </a:lnTo>
                    <a:lnTo>
                      <a:pt x="64" y="19"/>
                    </a:lnTo>
                    <a:lnTo>
                      <a:pt x="64" y="19"/>
                    </a:lnTo>
                    <a:lnTo>
                      <a:pt x="64" y="19"/>
                    </a:lnTo>
                    <a:lnTo>
                      <a:pt x="66" y="19"/>
                    </a:lnTo>
                    <a:lnTo>
                      <a:pt x="66" y="21"/>
                    </a:lnTo>
                    <a:lnTo>
                      <a:pt x="66" y="21"/>
                    </a:lnTo>
                    <a:lnTo>
                      <a:pt x="66" y="21"/>
                    </a:lnTo>
                    <a:lnTo>
                      <a:pt x="66" y="21"/>
                    </a:lnTo>
                    <a:lnTo>
                      <a:pt x="69" y="21"/>
                    </a:lnTo>
                    <a:lnTo>
                      <a:pt x="69" y="24"/>
                    </a:lnTo>
                    <a:lnTo>
                      <a:pt x="69" y="24"/>
                    </a:lnTo>
                    <a:lnTo>
                      <a:pt x="69" y="24"/>
                    </a:lnTo>
                    <a:lnTo>
                      <a:pt x="71" y="24"/>
                    </a:lnTo>
                    <a:lnTo>
                      <a:pt x="71" y="24"/>
                    </a:lnTo>
                    <a:lnTo>
                      <a:pt x="71" y="24"/>
                    </a:lnTo>
                    <a:lnTo>
                      <a:pt x="71" y="24"/>
                    </a:lnTo>
                    <a:lnTo>
                      <a:pt x="71" y="26"/>
                    </a:lnTo>
                    <a:lnTo>
                      <a:pt x="74" y="26"/>
                    </a:lnTo>
                    <a:lnTo>
                      <a:pt x="74" y="26"/>
                    </a:lnTo>
                    <a:lnTo>
                      <a:pt x="74" y="26"/>
                    </a:lnTo>
                    <a:lnTo>
                      <a:pt x="74" y="26"/>
                    </a:lnTo>
                    <a:lnTo>
                      <a:pt x="74" y="28"/>
                    </a:lnTo>
                    <a:lnTo>
                      <a:pt x="76" y="28"/>
                    </a:lnTo>
                    <a:lnTo>
                      <a:pt x="76" y="28"/>
                    </a:lnTo>
                    <a:lnTo>
                      <a:pt x="78" y="28"/>
                    </a:lnTo>
                    <a:lnTo>
                      <a:pt x="78" y="28"/>
                    </a:lnTo>
                    <a:lnTo>
                      <a:pt x="78" y="31"/>
                    </a:lnTo>
                    <a:lnTo>
                      <a:pt x="78" y="31"/>
                    </a:lnTo>
                    <a:lnTo>
                      <a:pt x="78" y="31"/>
                    </a:lnTo>
                    <a:lnTo>
                      <a:pt x="78" y="31"/>
                    </a:lnTo>
                    <a:lnTo>
                      <a:pt x="81" y="31"/>
                    </a:lnTo>
                    <a:lnTo>
                      <a:pt x="81" y="31"/>
                    </a:lnTo>
                    <a:lnTo>
                      <a:pt x="81" y="31"/>
                    </a:lnTo>
                    <a:lnTo>
                      <a:pt x="81" y="33"/>
                    </a:lnTo>
                    <a:lnTo>
                      <a:pt x="83" y="33"/>
                    </a:lnTo>
                    <a:lnTo>
                      <a:pt x="83" y="33"/>
                    </a:lnTo>
                    <a:lnTo>
                      <a:pt x="85" y="33"/>
                    </a:lnTo>
                    <a:lnTo>
                      <a:pt x="85" y="33"/>
                    </a:lnTo>
                    <a:lnTo>
                      <a:pt x="85" y="33"/>
                    </a:lnTo>
                    <a:lnTo>
                      <a:pt x="85" y="33"/>
                    </a:lnTo>
                    <a:lnTo>
                      <a:pt x="88" y="33"/>
                    </a:lnTo>
                    <a:lnTo>
                      <a:pt x="88" y="33"/>
                    </a:lnTo>
                    <a:lnTo>
                      <a:pt x="88" y="33"/>
                    </a:lnTo>
                    <a:lnTo>
                      <a:pt x="88" y="33"/>
                    </a:lnTo>
                    <a:lnTo>
                      <a:pt x="90" y="33"/>
                    </a:lnTo>
                    <a:lnTo>
                      <a:pt x="90" y="33"/>
                    </a:lnTo>
                    <a:lnTo>
                      <a:pt x="93" y="33"/>
                    </a:lnTo>
                    <a:lnTo>
                      <a:pt x="93" y="33"/>
                    </a:lnTo>
                    <a:lnTo>
                      <a:pt x="93" y="33"/>
                    </a:lnTo>
                    <a:lnTo>
                      <a:pt x="93" y="36"/>
                    </a:lnTo>
                    <a:lnTo>
                      <a:pt x="95" y="36"/>
                    </a:lnTo>
                    <a:lnTo>
                      <a:pt x="95" y="36"/>
                    </a:lnTo>
                    <a:lnTo>
                      <a:pt x="95" y="36"/>
                    </a:lnTo>
                    <a:lnTo>
                      <a:pt x="97" y="36"/>
                    </a:lnTo>
                    <a:lnTo>
                      <a:pt x="97" y="36"/>
                    </a:lnTo>
                    <a:lnTo>
                      <a:pt x="97" y="38"/>
                    </a:lnTo>
                    <a:lnTo>
                      <a:pt x="97" y="38"/>
                    </a:lnTo>
                    <a:lnTo>
                      <a:pt x="97" y="38"/>
                    </a:lnTo>
                    <a:lnTo>
                      <a:pt x="100" y="38"/>
                    </a:lnTo>
                    <a:lnTo>
                      <a:pt x="100" y="40"/>
                    </a:lnTo>
                    <a:lnTo>
                      <a:pt x="100" y="40"/>
                    </a:lnTo>
                    <a:lnTo>
                      <a:pt x="100" y="40"/>
                    </a:lnTo>
                    <a:lnTo>
                      <a:pt x="102" y="40"/>
                    </a:lnTo>
                    <a:lnTo>
                      <a:pt x="102" y="40"/>
                    </a:lnTo>
                    <a:lnTo>
                      <a:pt x="102" y="40"/>
                    </a:lnTo>
                    <a:lnTo>
                      <a:pt x="104" y="40"/>
                    </a:lnTo>
                    <a:lnTo>
                      <a:pt x="104" y="40"/>
                    </a:lnTo>
                    <a:lnTo>
                      <a:pt x="107" y="40"/>
                    </a:lnTo>
                    <a:lnTo>
                      <a:pt x="107" y="40"/>
                    </a:lnTo>
                    <a:lnTo>
                      <a:pt x="107" y="40"/>
                    </a:lnTo>
                    <a:lnTo>
                      <a:pt x="109" y="40"/>
                    </a:lnTo>
                    <a:lnTo>
                      <a:pt x="109" y="38"/>
                    </a:lnTo>
                    <a:lnTo>
                      <a:pt x="109" y="38"/>
                    </a:lnTo>
                    <a:lnTo>
                      <a:pt x="109" y="38"/>
                    </a:lnTo>
                    <a:lnTo>
                      <a:pt x="111" y="38"/>
                    </a:lnTo>
                    <a:lnTo>
                      <a:pt x="111" y="36"/>
                    </a:lnTo>
                    <a:lnTo>
                      <a:pt x="111" y="36"/>
                    </a:lnTo>
                    <a:lnTo>
                      <a:pt x="111" y="36"/>
                    </a:lnTo>
                    <a:lnTo>
                      <a:pt x="111" y="36"/>
                    </a:lnTo>
                    <a:lnTo>
                      <a:pt x="114" y="36"/>
                    </a:lnTo>
                    <a:lnTo>
                      <a:pt x="114" y="33"/>
                    </a:lnTo>
                    <a:lnTo>
                      <a:pt x="114" y="33"/>
                    </a:lnTo>
                    <a:lnTo>
                      <a:pt x="114" y="33"/>
                    </a:lnTo>
                    <a:lnTo>
                      <a:pt x="114" y="33"/>
                    </a:lnTo>
                    <a:lnTo>
                      <a:pt x="116" y="33"/>
                    </a:lnTo>
                    <a:lnTo>
                      <a:pt x="116" y="33"/>
                    </a:lnTo>
                    <a:lnTo>
                      <a:pt x="116" y="33"/>
                    </a:lnTo>
                    <a:lnTo>
                      <a:pt x="116" y="31"/>
                    </a:lnTo>
                    <a:lnTo>
                      <a:pt x="119" y="31"/>
                    </a:lnTo>
                    <a:lnTo>
                      <a:pt x="119" y="31"/>
                    </a:lnTo>
                    <a:lnTo>
                      <a:pt x="119" y="31"/>
                    </a:lnTo>
                    <a:lnTo>
                      <a:pt x="119" y="28"/>
                    </a:lnTo>
                    <a:lnTo>
                      <a:pt x="119" y="28"/>
                    </a:lnTo>
                    <a:lnTo>
                      <a:pt x="121" y="28"/>
                    </a:lnTo>
                    <a:lnTo>
                      <a:pt x="121" y="31"/>
                    </a:lnTo>
                    <a:lnTo>
                      <a:pt x="121" y="31"/>
                    </a:lnTo>
                    <a:lnTo>
                      <a:pt x="121" y="33"/>
                    </a:lnTo>
                    <a:lnTo>
                      <a:pt x="121" y="33"/>
                    </a:lnTo>
                    <a:lnTo>
                      <a:pt x="121" y="33"/>
                    </a:lnTo>
                    <a:lnTo>
                      <a:pt x="119" y="33"/>
                    </a:lnTo>
                    <a:lnTo>
                      <a:pt x="119" y="36"/>
                    </a:lnTo>
                    <a:lnTo>
                      <a:pt x="119" y="36"/>
                    </a:lnTo>
                    <a:lnTo>
                      <a:pt x="119" y="36"/>
                    </a:lnTo>
                    <a:lnTo>
                      <a:pt x="119" y="36"/>
                    </a:lnTo>
                    <a:lnTo>
                      <a:pt x="119" y="38"/>
                    </a:lnTo>
                    <a:lnTo>
                      <a:pt x="119" y="38"/>
                    </a:lnTo>
                    <a:lnTo>
                      <a:pt x="116" y="38"/>
                    </a:lnTo>
                    <a:lnTo>
                      <a:pt x="116" y="40"/>
                    </a:lnTo>
                    <a:lnTo>
                      <a:pt x="116" y="40"/>
                    </a:lnTo>
                    <a:lnTo>
                      <a:pt x="116" y="40"/>
                    </a:lnTo>
                    <a:lnTo>
                      <a:pt x="114" y="40"/>
                    </a:lnTo>
                    <a:lnTo>
                      <a:pt x="114" y="43"/>
                    </a:lnTo>
                    <a:lnTo>
                      <a:pt x="114" y="43"/>
                    </a:lnTo>
                    <a:lnTo>
                      <a:pt x="114" y="43"/>
                    </a:lnTo>
                    <a:lnTo>
                      <a:pt x="114" y="43"/>
                    </a:lnTo>
                    <a:lnTo>
                      <a:pt x="114" y="45"/>
                    </a:lnTo>
                    <a:lnTo>
                      <a:pt x="114" y="45"/>
                    </a:lnTo>
                    <a:lnTo>
                      <a:pt x="114" y="45"/>
                    </a:lnTo>
                    <a:lnTo>
                      <a:pt x="116" y="45"/>
                    </a:lnTo>
                    <a:lnTo>
                      <a:pt x="116" y="47"/>
                    </a:lnTo>
                    <a:lnTo>
                      <a:pt x="116" y="47"/>
                    </a:lnTo>
                    <a:lnTo>
                      <a:pt x="119" y="47"/>
                    </a:lnTo>
                    <a:lnTo>
                      <a:pt x="119" y="47"/>
                    </a:lnTo>
                    <a:lnTo>
                      <a:pt x="119" y="50"/>
                    </a:lnTo>
                    <a:lnTo>
                      <a:pt x="119" y="50"/>
                    </a:lnTo>
                    <a:lnTo>
                      <a:pt x="119" y="52"/>
                    </a:lnTo>
                    <a:lnTo>
                      <a:pt x="119" y="52"/>
                    </a:lnTo>
                    <a:lnTo>
                      <a:pt x="119" y="52"/>
                    </a:lnTo>
                    <a:lnTo>
                      <a:pt x="119" y="52"/>
                    </a:lnTo>
                    <a:lnTo>
                      <a:pt x="119" y="52"/>
                    </a:lnTo>
                    <a:lnTo>
                      <a:pt x="119" y="55"/>
                    </a:lnTo>
                    <a:lnTo>
                      <a:pt x="121" y="55"/>
                    </a:lnTo>
                    <a:lnTo>
                      <a:pt x="121" y="55"/>
                    </a:lnTo>
                    <a:lnTo>
                      <a:pt x="121" y="55"/>
                    </a:lnTo>
                    <a:lnTo>
                      <a:pt x="121" y="57"/>
                    </a:lnTo>
                    <a:lnTo>
                      <a:pt x="121" y="57"/>
                    </a:lnTo>
                    <a:lnTo>
                      <a:pt x="123" y="57"/>
                    </a:lnTo>
                    <a:lnTo>
                      <a:pt x="123" y="55"/>
                    </a:lnTo>
                    <a:lnTo>
                      <a:pt x="123" y="55"/>
                    </a:lnTo>
                    <a:lnTo>
                      <a:pt x="123" y="55"/>
                    </a:lnTo>
                    <a:lnTo>
                      <a:pt x="126" y="55"/>
                    </a:lnTo>
                    <a:lnTo>
                      <a:pt x="126" y="55"/>
                    </a:lnTo>
                    <a:lnTo>
                      <a:pt x="126" y="52"/>
                    </a:lnTo>
                    <a:lnTo>
                      <a:pt x="126" y="52"/>
                    </a:lnTo>
                    <a:lnTo>
                      <a:pt x="128" y="52"/>
                    </a:lnTo>
                    <a:lnTo>
                      <a:pt x="128" y="52"/>
                    </a:lnTo>
                    <a:lnTo>
                      <a:pt x="128" y="52"/>
                    </a:lnTo>
                    <a:lnTo>
                      <a:pt x="130" y="52"/>
                    </a:lnTo>
                    <a:lnTo>
                      <a:pt x="130" y="55"/>
                    </a:lnTo>
                    <a:lnTo>
                      <a:pt x="130" y="55"/>
                    </a:lnTo>
                    <a:lnTo>
                      <a:pt x="128" y="55"/>
                    </a:lnTo>
                    <a:lnTo>
                      <a:pt x="128" y="55"/>
                    </a:lnTo>
                    <a:lnTo>
                      <a:pt x="128" y="57"/>
                    </a:lnTo>
                    <a:lnTo>
                      <a:pt x="128" y="57"/>
                    </a:lnTo>
                    <a:lnTo>
                      <a:pt x="126" y="57"/>
                    </a:lnTo>
                    <a:lnTo>
                      <a:pt x="126" y="57"/>
                    </a:lnTo>
                    <a:lnTo>
                      <a:pt x="126" y="57"/>
                    </a:lnTo>
                    <a:lnTo>
                      <a:pt x="126" y="59"/>
                    </a:lnTo>
                    <a:lnTo>
                      <a:pt x="126" y="59"/>
                    </a:lnTo>
                    <a:lnTo>
                      <a:pt x="126" y="59"/>
                    </a:lnTo>
                    <a:lnTo>
                      <a:pt x="126" y="59"/>
                    </a:lnTo>
                    <a:lnTo>
                      <a:pt x="123" y="59"/>
                    </a:lnTo>
                    <a:lnTo>
                      <a:pt x="123" y="59"/>
                    </a:lnTo>
                    <a:lnTo>
                      <a:pt x="123" y="62"/>
                    </a:lnTo>
                    <a:lnTo>
                      <a:pt x="123" y="62"/>
                    </a:lnTo>
                    <a:lnTo>
                      <a:pt x="121" y="62"/>
                    </a:lnTo>
                    <a:lnTo>
                      <a:pt x="121" y="59"/>
                    </a:lnTo>
                    <a:lnTo>
                      <a:pt x="121" y="59"/>
                    </a:lnTo>
                    <a:lnTo>
                      <a:pt x="121" y="59"/>
                    </a:lnTo>
                    <a:lnTo>
                      <a:pt x="119" y="59"/>
                    </a:lnTo>
                    <a:lnTo>
                      <a:pt x="119" y="59"/>
                    </a:lnTo>
                    <a:lnTo>
                      <a:pt x="119" y="62"/>
                    </a:lnTo>
                    <a:lnTo>
                      <a:pt x="119" y="62"/>
                    </a:lnTo>
                    <a:lnTo>
                      <a:pt x="116" y="62"/>
                    </a:lnTo>
                    <a:lnTo>
                      <a:pt x="116" y="62"/>
                    </a:lnTo>
                    <a:lnTo>
                      <a:pt x="114" y="62"/>
                    </a:lnTo>
                    <a:lnTo>
                      <a:pt x="114" y="62"/>
                    </a:lnTo>
                    <a:lnTo>
                      <a:pt x="114" y="62"/>
                    </a:lnTo>
                    <a:lnTo>
                      <a:pt x="114" y="62"/>
                    </a:lnTo>
                    <a:lnTo>
                      <a:pt x="114" y="64"/>
                    </a:lnTo>
                    <a:lnTo>
                      <a:pt x="114" y="64"/>
                    </a:lnTo>
                    <a:lnTo>
                      <a:pt x="111" y="64"/>
                    </a:lnTo>
                    <a:lnTo>
                      <a:pt x="111" y="64"/>
                    </a:lnTo>
                    <a:lnTo>
                      <a:pt x="111" y="64"/>
                    </a:lnTo>
                    <a:lnTo>
                      <a:pt x="111" y="64"/>
                    </a:lnTo>
                    <a:lnTo>
                      <a:pt x="111" y="66"/>
                    </a:lnTo>
                    <a:lnTo>
                      <a:pt x="109" y="66"/>
                    </a:lnTo>
                    <a:lnTo>
                      <a:pt x="109" y="66"/>
                    </a:lnTo>
                    <a:lnTo>
                      <a:pt x="109" y="64"/>
                    </a:lnTo>
                    <a:lnTo>
                      <a:pt x="109" y="64"/>
                    </a:lnTo>
                    <a:lnTo>
                      <a:pt x="109" y="62"/>
                    </a:lnTo>
                    <a:lnTo>
                      <a:pt x="107" y="62"/>
                    </a:lnTo>
                    <a:lnTo>
                      <a:pt x="107" y="64"/>
                    </a:lnTo>
                    <a:lnTo>
                      <a:pt x="107" y="64"/>
                    </a:lnTo>
                    <a:lnTo>
                      <a:pt x="107" y="64"/>
                    </a:lnTo>
                    <a:lnTo>
                      <a:pt x="107" y="64"/>
                    </a:lnTo>
                    <a:lnTo>
                      <a:pt x="107" y="66"/>
                    </a:lnTo>
                    <a:lnTo>
                      <a:pt x="107" y="66"/>
                    </a:lnTo>
                    <a:lnTo>
                      <a:pt x="107" y="66"/>
                    </a:lnTo>
                    <a:lnTo>
                      <a:pt x="104" y="66"/>
                    </a:lnTo>
                    <a:lnTo>
                      <a:pt x="104" y="66"/>
                    </a:lnTo>
                    <a:lnTo>
                      <a:pt x="102" y="66"/>
                    </a:lnTo>
                    <a:lnTo>
                      <a:pt x="102" y="66"/>
                    </a:lnTo>
                    <a:lnTo>
                      <a:pt x="102" y="66"/>
                    </a:lnTo>
                    <a:lnTo>
                      <a:pt x="100" y="66"/>
                    </a:lnTo>
                    <a:lnTo>
                      <a:pt x="100" y="66"/>
                    </a:lnTo>
                    <a:lnTo>
                      <a:pt x="100" y="66"/>
                    </a:lnTo>
                    <a:lnTo>
                      <a:pt x="100" y="64"/>
                    </a:lnTo>
                    <a:lnTo>
                      <a:pt x="97" y="64"/>
                    </a:lnTo>
                    <a:lnTo>
                      <a:pt x="97" y="64"/>
                    </a:lnTo>
                    <a:lnTo>
                      <a:pt x="97" y="64"/>
                    </a:lnTo>
                    <a:lnTo>
                      <a:pt x="95" y="64"/>
                    </a:lnTo>
                    <a:lnTo>
                      <a:pt x="95" y="64"/>
                    </a:lnTo>
                    <a:lnTo>
                      <a:pt x="95" y="64"/>
                    </a:lnTo>
                    <a:lnTo>
                      <a:pt x="95" y="64"/>
                    </a:lnTo>
                    <a:lnTo>
                      <a:pt x="93" y="64"/>
                    </a:lnTo>
                    <a:lnTo>
                      <a:pt x="93" y="66"/>
                    </a:lnTo>
                    <a:lnTo>
                      <a:pt x="93" y="66"/>
                    </a:lnTo>
                    <a:lnTo>
                      <a:pt x="93" y="66"/>
                    </a:lnTo>
                    <a:lnTo>
                      <a:pt x="90" y="66"/>
                    </a:lnTo>
                    <a:lnTo>
                      <a:pt x="90" y="66"/>
                    </a:lnTo>
                    <a:lnTo>
                      <a:pt x="90" y="66"/>
                    </a:lnTo>
                    <a:lnTo>
                      <a:pt x="90" y="69"/>
                    </a:lnTo>
                    <a:lnTo>
                      <a:pt x="88" y="69"/>
                    </a:lnTo>
                    <a:lnTo>
                      <a:pt x="88" y="69"/>
                    </a:lnTo>
                    <a:lnTo>
                      <a:pt x="88" y="69"/>
                    </a:lnTo>
                    <a:lnTo>
                      <a:pt x="88" y="69"/>
                    </a:lnTo>
                    <a:lnTo>
                      <a:pt x="88" y="71"/>
                    </a:lnTo>
                    <a:lnTo>
                      <a:pt x="85" y="71"/>
                    </a:lnTo>
                    <a:lnTo>
                      <a:pt x="85" y="71"/>
                    </a:lnTo>
                    <a:lnTo>
                      <a:pt x="85" y="71"/>
                    </a:lnTo>
                    <a:lnTo>
                      <a:pt x="85" y="71"/>
                    </a:lnTo>
                    <a:lnTo>
                      <a:pt x="85" y="74"/>
                    </a:lnTo>
                    <a:lnTo>
                      <a:pt x="83" y="74"/>
                    </a:lnTo>
                    <a:lnTo>
                      <a:pt x="83" y="74"/>
                    </a:lnTo>
                    <a:lnTo>
                      <a:pt x="83" y="74"/>
                    </a:lnTo>
                    <a:lnTo>
                      <a:pt x="81" y="74"/>
                    </a:lnTo>
                    <a:lnTo>
                      <a:pt x="81" y="74"/>
                    </a:lnTo>
                    <a:lnTo>
                      <a:pt x="81" y="74"/>
                    </a:lnTo>
                    <a:lnTo>
                      <a:pt x="81" y="76"/>
                    </a:lnTo>
                    <a:lnTo>
                      <a:pt x="81" y="76"/>
                    </a:lnTo>
                    <a:lnTo>
                      <a:pt x="81" y="76"/>
                    </a:lnTo>
                    <a:lnTo>
                      <a:pt x="78" y="76"/>
                    </a:lnTo>
                    <a:lnTo>
                      <a:pt x="78" y="78"/>
                    </a:lnTo>
                    <a:lnTo>
                      <a:pt x="78" y="78"/>
                    </a:lnTo>
                    <a:lnTo>
                      <a:pt x="78" y="78"/>
                    </a:lnTo>
                    <a:lnTo>
                      <a:pt x="78" y="81"/>
                    </a:lnTo>
                    <a:lnTo>
                      <a:pt x="78" y="81"/>
                    </a:lnTo>
                    <a:lnTo>
                      <a:pt x="78" y="81"/>
                    </a:lnTo>
                    <a:lnTo>
                      <a:pt x="78" y="83"/>
                    </a:lnTo>
                    <a:lnTo>
                      <a:pt x="76" y="83"/>
                    </a:lnTo>
                    <a:lnTo>
                      <a:pt x="76" y="83"/>
                    </a:lnTo>
                    <a:lnTo>
                      <a:pt x="76" y="83"/>
                    </a:lnTo>
                    <a:lnTo>
                      <a:pt x="78" y="83"/>
                    </a:lnTo>
                    <a:lnTo>
                      <a:pt x="78" y="85"/>
                    </a:lnTo>
                    <a:lnTo>
                      <a:pt x="76" y="85"/>
                    </a:lnTo>
                    <a:lnTo>
                      <a:pt x="76" y="85"/>
                    </a:lnTo>
                    <a:lnTo>
                      <a:pt x="76" y="88"/>
                    </a:lnTo>
                    <a:lnTo>
                      <a:pt x="76" y="88"/>
                    </a:lnTo>
                    <a:lnTo>
                      <a:pt x="76" y="90"/>
                    </a:lnTo>
                    <a:lnTo>
                      <a:pt x="76" y="90"/>
                    </a:lnTo>
                    <a:lnTo>
                      <a:pt x="76" y="90"/>
                    </a:lnTo>
                    <a:lnTo>
                      <a:pt x="74" y="90"/>
                    </a:lnTo>
                    <a:lnTo>
                      <a:pt x="74" y="92"/>
                    </a:lnTo>
                    <a:lnTo>
                      <a:pt x="74" y="92"/>
                    </a:lnTo>
                    <a:lnTo>
                      <a:pt x="74" y="92"/>
                    </a:lnTo>
                    <a:lnTo>
                      <a:pt x="74" y="90"/>
                    </a:lnTo>
                    <a:lnTo>
                      <a:pt x="71" y="90"/>
                    </a:lnTo>
                    <a:lnTo>
                      <a:pt x="71" y="90"/>
                    </a:lnTo>
                    <a:lnTo>
                      <a:pt x="71" y="90"/>
                    </a:lnTo>
                    <a:lnTo>
                      <a:pt x="71" y="88"/>
                    </a:lnTo>
                    <a:lnTo>
                      <a:pt x="71" y="88"/>
                    </a:lnTo>
                    <a:lnTo>
                      <a:pt x="69" y="88"/>
                    </a:lnTo>
                    <a:lnTo>
                      <a:pt x="69" y="88"/>
                    </a:lnTo>
                    <a:lnTo>
                      <a:pt x="69" y="88"/>
                    </a:lnTo>
                    <a:lnTo>
                      <a:pt x="66" y="88"/>
                    </a:lnTo>
                    <a:lnTo>
                      <a:pt x="66" y="85"/>
                    </a:lnTo>
                    <a:lnTo>
                      <a:pt x="66" y="85"/>
                    </a:lnTo>
                    <a:lnTo>
                      <a:pt x="66" y="85"/>
                    </a:lnTo>
                    <a:lnTo>
                      <a:pt x="64" y="85"/>
                    </a:lnTo>
                    <a:lnTo>
                      <a:pt x="64" y="85"/>
                    </a:lnTo>
                    <a:lnTo>
                      <a:pt x="64" y="85"/>
                    </a:lnTo>
                    <a:lnTo>
                      <a:pt x="62" y="85"/>
                    </a:lnTo>
                    <a:lnTo>
                      <a:pt x="62" y="85"/>
                    </a:lnTo>
                    <a:lnTo>
                      <a:pt x="62" y="85"/>
                    </a:lnTo>
                    <a:lnTo>
                      <a:pt x="62" y="83"/>
                    </a:lnTo>
                    <a:lnTo>
                      <a:pt x="59" y="83"/>
                    </a:lnTo>
                    <a:lnTo>
                      <a:pt x="59" y="83"/>
                    </a:lnTo>
                    <a:lnTo>
                      <a:pt x="59" y="83"/>
                    </a:lnTo>
                    <a:lnTo>
                      <a:pt x="59" y="83"/>
                    </a:lnTo>
                    <a:lnTo>
                      <a:pt x="57" y="83"/>
                    </a:lnTo>
                    <a:lnTo>
                      <a:pt x="57" y="83"/>
                    </a:lnTo>
                    <a:lnTo>
                      <a:pt x="57" y="83"/>
                    </a:lnTo>
                    <a:lnTo>
                      <a:pt x="55" y="83"/>
                    </a:lnTo>
                    <a:lnTo>
                      <a:pt x="55" y="83"/>
                    </a:lnTo>
                    <a:lnTo>
                      <a:pt x="55" y="81"/>
                    </a:lnTo>
                    <a:lnTo>
                      <a:pt x="55" y="81"/>
                    </a:lnTo>
                    <a:lnTo>
                      <a:pt x="52" y="81"/>
                    </a:lnTo>
                    <a:lnTo>
                      <a:pt x="52" y="81"/>
                    </a:lnTo>
                    <a:lnTo>
                      <a:pt x="52" y="81"/>
                    </a:lnTo>
                    <a:lnTo>
                      <a:pt x="52" y="78"/>
                    </a:lnTo>
                    <a:lnTo>
                      <a:pt x="52" y="78"/>
                    </a:lnTo>
                    <a:lnTo>
                      <a:pt x="52" y="78"/>
                    </a:lnTo>
                    <a:lnTo>
                      <a:pt x="50" y="78"/>
                    </a:lnTo>
                    <a:lnTo>
                      <a:pt x="50" y="78"/>
                    </a:lnTo>
                    <a:lnTo>
                      <a:pt x="48" y="78"/>
                    </a:lnTo>
                    <a:lnTo>
                      <a:pt x="48" y="78"/>
                    </a:lnTo>
                    <a:lnTo>
                      <a:pt x="48" y="76"/>
                    </a:lnTo>
                    <a:lnTo>
                      <a:pt x="48" y="76"/>
                    </a:lnTo>
                    <a:lnTo>
                      <a:pt x="45" y="76"/>
                    </a:lnTo>
                    <a:lnTo>
                      <a:pt x="45" y="76"/>
                    </a:lnTo>
                    <a:lnTo>
                      <a:pt x="45" y="76"/>
                    </a:lnTo>
                    <a:lnTo>
                      <a:pt x="45" y="74"/>
                    </a:lnTo>
                    <a:lnTo>
                      <a:pt x="45" y="74"/>
                    </a:lnTo>
                    <a:lnTo>
                      <a:pt x="43" y="74"/>
                    </a:lnTo>
                    <a:lnTo>
                      <a:pt x="43" y="74"/>
                    </a:lnTo>
                    <a:lnTo>
                      <a:pt x="40" y="74"/>
                    </a:lnTo>
                    <a:lnTo>
                      <a:pt x="40" y="74"/>
                    </a:lnTo>
                    <a:lnTo>
                      <a:pt x="40" y="74"/>
                    </a:lnTo>
                    <a:lnTo>
                      <a:pt x="40" y="74"/>
                    </a:lnTo>
                    <a:lnTo>
                      <a:pt x="40" y="74"/>
                    </a:lnTo>
                    <a:lnTo>
                      <a:pt x="38" y="74"/>
                    </a:lnTo>
                    <a:lnTo>
                      <a:pt x="38" y="74"/>
                    </a:lnTo>
                    <a:lnTo>
                      <a:pt x="38" y="74"/>
                    </a:lnTo>
                    <a:lnTo>
                      <a:pt x="36" y="74"/>
                    </a:lnTo>
                    <a:lnTo>
                      <a:pt x="36" y="76"/>
                    </a:lnTo>
                    <a:lnTo>
                      <a:pt x="36" y="76"/>
                    </a:lnTo>
                    <a:lnTo>
                      <a:pt x="33" y="76"/>
                    </a:lnTo>
                    <a:lnTo>
                      <a:pt x="33" y="76"/>
                    </a:lnTo>
                    <a:lnTo>
                      <a:pt x="33" y="76"/>
                    </a:lnTo>
                    <a:lnTo>
                      <a:pt x="33" y="76"/>
                    </a:lnTo>
                    <a:lnTo>
                      <a:pt x="33" y="78"/>
                    </a:lnTo>
                    <a:lnTo>
                      <a:pt x="31" y="78"/>
                    </a:lnTo>
                    <a:lnTo>
                      <a:pt x="31" y="78"/>
                    </a:lnTo>
                    <a:lnTo>
                      <a:pt x="31" y="78"/>
                    </a:lnTo>
                    <a:lnTo>
                      <a:pt x="29" y="78"/>
                    </a:lnTo>
                    <a:lnTo>
                      <a:pt x="29" y="78"/>
                    </a:lnTo>
                    <a:lnTo>
                      <a:pt x="29" y="81"/>
                    </a:lnTo>
                    <a:lnTo>
                      <a:pt x="29" y="81"/>
                    </a:lnTo>
                    <a:lnTo>
                      <a:pt x="29" y="81"/>
                    </a:lnTo>
                    <a:lnTo>
                      <a:pt x="26" y="81"/>
                    </a:lnTo>
                    <a:lnTo>
                      <a:pt x="26" y="83"/>
                    </a:lnTo>
                    <a:lnTo>
                      <a:pt x="26" y="83"/>
                    </a:lnTo>
                    <a:lnTo>
                      <a:pt x="26" y="83"/>
                    </a:lnTo>
                    <a:lnTo>
                      <a:pt x="24" y="83"/>
                    </a:lnTo>
                    <a:lnTo>
                      <a:pt x="24" y="81"/>
                    </a:lnTo>
                    <a:lnTo>
                      <a:pt x="24" y="81"/>
                    </a:lnTo>
                    <a:lnTo>
                      <a:pt x="24" y="81"/>
                    </a:lnTo>
                    <a:lnTo>
                      <a:pt x="24" y="78"/>
                    </a:lnTo>
                    <a:lnTo>
                      <a:pt x="22" y="78"/>
                    </a:lnTo>
                    <a:lnTo>
                      <a:pt x="22" y="78"/>
                    </a:lnTo>
                    <a:lnTo>
                      <a:pt x="22" y="78"/>
                    </a:lnTo>
                    <a:lnTo>
                      <a:pt x="22" y="76"/>
                    </a:lnTo>
                    <a:lnTo>
                      <a:pt x="22" y="76"/>
                    </a:lnTo>
                    <a:lnTo>
                      <a:pt x="22" y="76"/>
                    </a:lnTo>
                    <a:lnTo>
                      <a:pt x="19" y="76"/>
                    </a:lnTo>
                    <a:lnTo>
                      <a:pt x="19" y="74"/>
                    </a:lnTo>
                    <a:lnTo>
                      <a:pt x="19" y="74"/>
                    </a:lnTo>
                    <a:lnTo>
                      <a:pt x="19" y="76"/>
                    </a:lnTo>
                    <a:lnTo>
                      <a:pt x="19" y="76"/>
                    </a:lnTo>
                    <a:lnTo>
                      <a:pt x="17" y="76"/>
                    </a:lnTo>
                    <a:lnTo>
                      <a:pt x="17" y="76"/>
                    </a:lnTo>
                    <a:lnTo>
                      <a:pt x="17" y="74"/>
                    </a:lnTo>
                    <a:lnTo>
                      <a:pt x="14" y="74"/>
                    </a:lnTo>
                    <a:lnTo>
                      <a:pt x="14" y="76"/>
                    </a:lnTo>
                    <a:lnTo>
                      <a:pt x="14" y="76"/>
                    </a:lnTo>
                    <a:lnTo>
                      <a:pt x="14" y="76"/>
                    </a:lnTo>
                    <a:lnTo>
                      <a:pt x="14" y="76"/>
                    </a:lnTo>
                    <a:lnTo>
                      <a:pt x="12" y="76"/>
                    </a:lnTo>
                    <a:lnTo>
                      <a:pt x="12" y="78"/>
                    </a:lnTo>
                    <a:lnTo>
                      <a:pt x="12" y="78"/>
                    </a:lnTo>
                    <a:lnTo>
                      <a:pt x="12" y="78"/>
                    </a:lnTo>
                    <a:lnTo>
                      <a:pt x="12" y="81"/>
                    </a:lnTo>
                    <a:lnTo>
                      <a:pt x="12" y="81"/>
                    </a:lnTo>
                    <a:lnTo>
                      <a:pt x="12" y="81"/>
                    </a:lnTo>
                    <a:lnTo>
                      <a:pt x="12" y="83"/>
                    </a:lnTo>
                    <a:lnTo>
                      <a:pt x="12" y="83"/>
                    </a:lnTo>
                    <a:lnTo>
                      <a:pt x="12" y="83"/>
                    </a:lnTo>
                    <a:lnTo>
                      <a:pt x="12" y="83"/>
                    </a:lnTo>
                    <a:lnTo>
                      <a:pt x="14" y="83"/>
                    </a:lnTo>
                    <a:lnTo>
                      <a:pt x="14" y="83"/>
                    </a:lnTo>
                    <a:lnTo>
                      <a:pt x="14" y="83"/>
                    </a:lnTo>
                    <a:lnTo>
                      <a:pt x="14" y="83"/>
                    </a:lnTo>
                    <a:lnTo>
                      <a:pt x="14" y="85"/>
                    </a:lnTo>
                    <a:lnTo>
                      <a:pt x="17" y="85"/>
                    </a:lnTo>
                    <a:lnTo>
                      <a:pt x="17" y="85"/>
                    </a:lnTo>
                    <a:lnTo>
                      <a:pt x="17" y="85"/>
                    </a:lnTo>
                    <a:lnTo>
                      <a:pt x="19" y="85"/>
                    </a:lnTo>
                    <a:lnTo>
                      <a:pt x="19" y="85"/>
                    </a:lnTo>
                    <a:lnTo>
                      <a:pt x="19" y="85"/>
                    </a:lnTo>
                    <a:lnTo>
                      <a:pt x="19" y="85"/>
                    </a:lnTo>
                    <a:lnTo>
                      <a:pt x="22" y="85"/>
                    </a:lnTo>
                    <a:lnTo>
                      <a:pt x="22" y="85"/>
                    </a:lnTo>
                    <a:lnTo>
                      <a:pt x="22" y="85"/>
                    </a:lnTo>
                    <a:lnTo>
                      <a:pt x="22" y="88"/>
                    </a:lnTo>
                    <a:lnTo>
                      <a:pt x="22" y="88"/>
                    </a:lnTo>
                    <a:lnTo>
                      <a:pt x="22" y="88"/>
                    </a:lnTo>
                    <a:lnTo>
                      <a:pt x="24" y="88"/>
                    </a:lnTo>
                    <a:lnTo>
                      <a:pt x="24" y="88"/>
                    </a:lnTo>
                    <a:lnTo>
                      <a:pt x="24" y="90"/>
                    </a:lnTo>
                    <a:lnTo>
                      <a:pt x="26" y="90"/>
                    </a:lnTo>
                    <a:lnTo>
                      <a:pt x="26" y="90"/>
                    </a:lnTo>
                    <a:lnTo>
                      <a:pt x="26" y="90"/>
                    </a:lnTo>
                    <a:lnTo>
                      <a:pt x="26" y="92"/>
                    </a:lnTo>
                    <a:lnTo>
                      <a:pt x="26" y="92"/>
                    </a:lnTo>
                    <a:lnTo>
                      <a:pt x="29" y="92"/>
                    </a:lnTo>
                    <a:lnTo>
                      <a:pt x="29" y="92"/>
                    </a:lnTo>
                    <a:lnTo>
                      <a:pt x="29" y="92"/>
                    </a:lnTo>
                    <a:lnTo>
                      <a:pt x="29" y="92"/>
                    </a:lnTo>
                    <a:lnTo>
                      <a:pt x="29" y="92"/>
                    </a:lnTo>
                    <a:lnTo>
                      <a:pt x="31" y="92"/>
                    </a:lnTo>
                    <a:lnTo>
                      <a:pt x="31" y="95"/>
                    </a:lnTo>
                    <a:lnTo>
                      <a:pt x="29" y="95"/>
                    </a:lnTo>
                    <a:lnTo>
                      <a:pt x="29" y="95"/>
                    </a:lnTo>
                    <a:lnTo>
                      <a:pt x="29" y="95"/>
                    </a:lnTo>
                    <a:lnTo>
                      <a:pt x="29" y="95"/>
                    </a:lnTo>
                    <a:lnTo>
                      <a:pt x="29" y="97"/>
                    </a:lnTo>
                    <a:lnTo>
                      <a:pt x="26" y="97"/>
                    </a:lnTo>
                    <a:lnTo>
                      <a:pt x="26" y="97"/>
                    </a:lnTo>
                    <a:lnTo>
                      <a:pt x="26" y="97"/>
                    </a:lnTo>
                    <a:lnTo>
                      <a:pt x="24" y="97"/>
                    </a:lnTo>
                    <a:lnTo>
                      <a:pt x="24" y="97"/>
                    </a:lnTo>
                    <a:lnTo>
                      <a:pt x="24" y="95"/>
                    </a:lnTo>
                    <a:lnTo>
                      <a:pt x="22" y="95"/>
                    </a:lnTo>
                    <a:lnTo>
                      <a:pt x="22" y="95"/>
                    </a:lnTo>
                    <a:lnTo>
                      <a:pt x="22" y="95"/>
                    </a:lnTo>
                    <a:lnTo>
                      <a:pt x="22" y="97"/>
                    </a:lnTo>
                    <a:lnTo>
                      <a:pt x="19" y="97"/>
                    </a:lnTo>
                    <a:lnTo>
                      <a:pt x="19" y="97"/>
                    </a:lnTo>
                    <a:lnTo>
                      <a:pt x="19" y="95"/>
                    </a:lnTo>
                    <a:lnTo>
                      <a:pt x="19" y="95"/>
                    </a:lnTo>
                    <a:lnTo>
                      <a:pt x="19" y="95"/>
                    </a:lnTo>
                    <a:lnTo>
                      <a:pt x="19" y="95"/>
                    </a:lnTo>
                    <a:lnTo>
                      <a:pt x="19" y="97"/>
                    </a:lnTo>
                    <a:lnTo>
                      <a:pt x="17" y="97"/>
                    </a:lnTo>
                    <a:lnTo>
                      <a:pt x="17" y="97"/>
                    </a:lnTo>
                    <a:lnTo>
                      <a:pt x="17" y="97"/>
                    </a:lnTo>
                    <a:lnTo>
                      <a:pt x="14" y="97"/>
                    </a:lnTo>
                    <a:lnTo>
                      <a:pt x="14" y="97"/>
                    </a:lnTo>
                    <a:lnTo>
                      <a:pt x="14" y="100"/>
                    </a:lnTo>
                    <a:lnTo>
                      <a:pt x="14" y="100"/>
                    </a:lnTo>
                    <a:lnTo>
                      <a:pt x="14" y="102"/>
                    </a:lnTo>
                    <a:lnTo>
                      <a:pt x="14" y="102"/>
                    </a:lnTo>
                    <a:lnTo>
                      <a:pt x="14" y="102"/>
                    </a:lnTo>
                    <a:lnTo>
                      <a:pt x="12" y="102"/>
                    </a:lnTo>
                    <a:lnTo>
                      <a:pt x="12" y="102"/>
                    </a:lnTo>
                    <a:lnTo>
                      <a:pt x="12" y="102"/>
                    </a:lnTo>
                    <a:lnTo>
                      <a:pt x="12" y="102"/>
                    </a:lnTo>
                    <a:lnTo>
                      <a:pt x="10" y="102"/>
                    </a:lnTo>
                    <a:lnTo>
                      <a:pt x="10" y="104"/>
                    </a:lnTo>
                    <a:lnTo>
                      <a:pt x="10" y="104"/>
                    </a:lnTo>
                    <a:lnTo>
                      <a:pt x="10" y="104"/>
                    </a:lnTo>
                    <a:lnTo>
                      <a:pt x="7" y="104"/>
                    </a:lnTo>
                    <a:lnTo>
                      <a:pt x="7" y="104"/>
                    </a:lnTo>
                    <a:lnTo>
                      <a:pt x="7" y="104"/>
                    </a:lnTo>
                    <a:lnTo>
                      <a:pt x="7" y="104"/>
                    </a:lnTo>
                    <a:lnTo>
                      <a:pt x="5" y="104"/>
                    </a:lnTo>
                    <a:lnTo>
                      <a:pt x="5" y="104"/>
                    </a:lnTo>
                    <a:lnTo>
                      <a:pt x="5" y="102"/>
                    </a:lnTo>
                    <a:lnTo>
                      <a:pt x="5" y="102"/>
                    </a:lnTo>
                    <a:lnTo>
                      <a:pt x="5" y="102"/>
                    </a:lnTo>
                    <a:lnTo>
                      <a:pt x="5" y="102"/>
                    </a:lnTo>
                    <a:lnTo>
                      <a:pt x="5" y="100"/>
                    </a:lnTo>
                    <a:lnTo>
                      <a:pt x="5" y="100"/>
                    </a:lnTo>
                    <a:lnTo>
                      <a:pt x="5" y="97"/>
                    </a:lnTo>
                    <a:lnTo>
                      <a:pt x="5" y="97"/>
                    </a:lnTo>
                    <a:lnTo>
                      <a:pt x="5" y="97"/>
                    </a:lnTo>
                    <a:lnTo>
                      <a:pt x="5" y="95"/>
                    </a:lnTo>
                    <a:lnTo>
                      <a:pt x="5" y="95"/>
                    </a:lnTo>
                    <a:lnTo>
                      <a:pt x="5" y="95"/>
                    </a:lnTo>
                    <a:lnTo>
                      <a:pt x="5" y="92"/>
                    </a:lnTo>
                    <a:lnTo>
                      <a:pt x="7" y="92"/>
                    </a:lnTo>
                    <a:lnTo>
                      <a:pt x="7" y="92"/>
                    </a:lnTo>
                    <a:lnTo>
                      <a:pt x="7" y="92"/>
                    </a:lnTo>
                    <a:lnTo>
                      <a:pt x="7" y="92"/>
                    </a:lnTo>
                    <a:lnTo>
                      <a:pt x="7" y="90"/>
                    </a:lnTo>
                    <a:lnTo>
                      <a:pt x="7" y="90"/>
                    </a:lnTo>
                    <a:lnTo>
                      <a:pt x="7" y="90"/>
                    </a:lnTo>
                    <a:lnTo>
                      <a:pt x="7" y="88"/>
                    </a:lnTo>
                    <a:lnTo>
                      <a:pt x="5" y="88"/>
                    </a:lnTo>
                    <a:lnTo>
                      <a:pt x="5" y="88"/>
                    </a:lnTo>
                    <a:lnTo>
                      <a:pt x="5" y="88"/>
                    </a:lnTo>
                    <a:lnTo>
                      <a:pt x="5" y="88"/>
                    </a:lnTo>
                    <a:lnTo>
                      <a:pt x="5" y="85"/>
                    </a:lnTo>
                    <a:lnTo>
                      <a:pt x="3" y="85"/>
                    </a:lnTo>
                    <a:lnTo>
                      <a:pt x="3" y="85"/>
                    </a:lnTo>
                    <a:lnTo>
                      <a:pt x="3" y="85"/>
                    </a:lnTo>
                    <a:lnTo>
                      <a:pt x="3" y="83"/>
                    </a:lnTo>
                    <a:lnTo>
                      <a:pt x="0" y="83"/>
                    </a:lnTo>
                    <a:lnTo>
                      <a:pt x="0" y="83"/>
                    </a:lnTo>
                    <a:lnTo>
                      <a:pt x="0" y="83"/>
                    </a:lnTo>
                    <a:lnTo>
                      <a:pt x="0" y="83"/>
                    </a:lnTo>
                    <a:lnTo>
                      <a:pt x="0" y="83"/>
                    </a:lnTo>
                    <a:lnTo>
                      <a:pt x="0" y="81"/>
                    </a:lnTo>
                    <a:lnTo>
                      <a:pt x="0" y="81"/>
                    </a:lnTo>
                    <a:lnTo>
                      <a:pt x="0" y="81"/>
                    </a:lnTo>
                    <a:lnTo>
                      <a:pt x="0" y="78"/>
                    </a:lnTo>
                    <a:lnTo>
                      <a:pt x="0" y="78"/>
                    </a:lnTo>
                    <a:lnTo>
                      <a:pt x="0" y="78"/>
                    </a:lnTo>
                    <a:lnTo>
                      <a:pt x="0" y="76"/>
                    </a:lnTo>
                    <a:lnTo>
                      <a:pt x="0" y="76"/>
                    </a:lnTo>
                    <a:lnTo>
                      <a:pt x="0" y="76"/>
                    </a:lnTo>
                    <a:lnTo>
                      <a:pt x="0" y="74"/>
                    </a:lnTo>
                    <a:lnTo>
                      <a:pt x="0" y="74"/>
                    </a:lnTo>
                    <a:lnTo>
                      <a:pt x="0" y="74"/>
                    </a:lnTo>
                    <a:lnTo>
                      <a:pt x="0" y="74"/>
                    </a:lnTo>
                    <a:lnTo>
                      <a:pt x="0" y="71"/>
                    </a:lnTo>
                    <a:lnTo>
                      <a:pt x="3" y="71"/>
                    </a:lnTo>
                    <a:lnTo>
                      <a:pt x="3" y="71"/>
                    </a:lnTo>
                    <a:lnTo>
                      <a:pt x="5" y="71"/>
                    </a:lnTo>
                    <a:lnTo>
                      <a:pt x="5" y="71"/>
                    </a:lnTo>
                    <a:lnTo>
                      <a:pt x="5" y="71"/>
                    </a:lnTo>
                    <a:lnTo>
                      <a:pt x="5" y="71"/>
                    </a:lnTo>
                    <a:lnTo>
                      <a:pt x="7" y="71"/>
                    </a:lnTo>
                    <a:lnTo>
                      <a:pt x="7" y="71"/>
                    </a:lnTo>
                    <a:lnTo>
                      <a:pt x="7" y="69"/>
                    </a:lnTo>
                    <a:lnTo>
                      <a:pt x="7" y="69"/>
                    </a:lnTo>
                    <a:lnTo>
                      <a:pt x="7" y="69"/>
                    </a:lnTo>
                    <a:lnTo>
                      <a:pt x="10" y="69"/>
                    </a:lnTo>
                    <a:lnTo>
                      <a:pt x="10" y="69"/>
                    </a:lnTo>
                    <a:lnTo>
                      <a:pt x="10" y="69"/>
                    </a:lnTo>
                    <a:lnTo>
                      <a:pt x="12" y="69"/>
                    </a:lnTo>
                    <a:lnTo>
                      <a:pt x="12" y="69"/>
                    </a:lnTo>
                    <a:lnTo>
                      <a:pt x="12" y="66"/>
                    </a:lnTo>
                    <a:lnTo>
                      <a:pt x="12" y="66"/>
                    </a:lnTo>
                    <a:lnTo>
                      <a:pt x="12" y="66"/>
                    </a:lnTo>
                    <a:lnTo>
                      <a:pt x="12" y="66"/>
                    </a:lnTo>
                    <a:lnTo>
                      <a:pt x="12" y="64"/>
                    </a:lnTo>
                    <a:lnTo>
                      <a:pt x="14" y="64"/>
                    </a:lnTo>
                    <a:lnTo>
                      <a:pt x="14" y="64"/>
                    </a:lnTo>
                    <a:lnTo>
                      <a:pt x="14" y="64"/>
                    </a:lnTo>
                    <a:lnTo>
                      <a:pt x="14" y="64"/>
                    </a:lnTo>
                    <a:lnTo>
                      <a:pt x="14" y="62"/>
                    </a:lnTo>
                    <a:lnTo>
                      <a:pt x="14" y="62"/>
                    </a:lnTo>
                    <a:lnTo>
                      <a:pt x="14" y="62"/>
                    </a:lnTo>
                    <a:lnTo>
                      <a:pt x="14" y="62"/>
                    </a:lnTo>
                    <a:lnTo>
                      <a:pt x="14" y="62"/>
                    </a:lnTo>
                    <a:lnTo>
                      <a:pt x="12" y="62"/>
                    </a:lnTo>
                    <a:lnTo>
                      <a:pt x="12" y="59"/>
                    </a:lnTo>
                    <a:lnTo>
                      <a:pt x="12" y="59"/>
                    </a:lnTo>
                    <a:lnTo>
                      <a:pt x="12" y="59"/>
                    </a:lnTo>
                    <a:lnTo>
                      <a:pt x="12" y="59"/>
                    </a:lnTo>
                    <a:lnTo>
                      <a:pt x="12" y="57"/>
                    </a:lnTo>
                    <a:lnTo>
                      <a:pt x="12" y="57"/>
                    </a:lnTo>
                    <a:lnTo>
                      <a:pt x="12" y="57"/>
                    </a:lnTo>
                    <a:lnTo>
                      <a:pt x="12" y="55"/>
                    </a:lnTo>
                    <a:lnTo>
                      <a:pt x="12" y="55"/>
                    </a:lnTo>
                    <a:lnTo>
                      <a:pt x="12" y="55"/>
                    </a:lnTo>
                    <a:lnTo>
                      <a:pt x="14" y="55"/>
                    </a:lnTo>
                    <a:lnTo>
                      <a:pt x="14" y="55"/>
                    </a:lnTo>
                    <a:lnTo>
                      <a:pt x="14" y="52"/>
                    </a:lnTo>
                    <a:lnTo>
                      <a:pt x="14" y="52"/>
                    </a:lnTo>
                    <a:lnTo>
                      <a:pt x="14" y="55"/>
                    </a:lnTo>
                    <a:lnTo>
                      <a:pt x="17" y="55"/>
                    </a:lnTo>
                    <a:lnTo>
                      <a:pt x="17" y="55"/>
                    </a:lnTo>
                    <a:lnTo>
                      <a:pt x="17" y="55"/>
                    </a:lnTo>
                    <a:lnTo>
                      <a:pt x="19" y="55"/>
                    </a:lnTo>
                    <a:lnTo>
                      <a:pt x="19" y="55"/>
                    </a:lnTo>
                    <a:lnTo>
                      <a:pt x="19" y="57"/>
                    </a:lnTo>
                    <a:lnTo>
                      <a:pt x="19" y="57"/>
                    </a:lnTo>
                    <a:lnTo>
                      <a:pt x="22" y="57"/>
                    </a:lnTo>
                    <a:lnTo>
                      <a:pt x="22" y="57"/>
                    </a:lnTo>
                    <a:lnTo>
                      <a:pt x="22" y="57"/>
                    </a:lnTo>
                    <a:lnTo>
                      <a:pt x="22" y="59"/>
                    </a:lnTo>
                    <a:lnTo>
                      <a:pt x="22" y="59"/>
                    </a:lnTo>
                    <a:lnTo>
                      <a:pt x="22" y="57"/>
                    </a:lnTo>
                    <a:lnTo>
                      <a:pt x="24" y="57"/>
                    </a:lnTo>
                    <a:lnTo>
                      <a:pt x="24" y="57"/>
                    </a:lnTo>
                    <a:lnTo>
                      <a:pt x="26" y="57"/>
                    </a:lnTo>
                    <a:lnTo>
                      <a:pt x="26" y="57"/>
                    </a:lnTo>
                    <a:lnTo>
                      <a:pt x="26" y="57"/>
                    </a:lnTo>
                    <a:lnTo>
                      <a:pt x="26" y="59"/>
                    </a:lnTo>
                    <a:lnTo>
                      <a:pt x="29" y="59"/>
                    </a:lnTo>
                    <a:lnTo>
                      <a:pt x="29" y="59"/>
                    </a:lnTo>
                    <a:lnTo>
                      <a:pt x="29" y="59"/>
                    </a:lnTo>
                    <a:lnTo>
                      <a:pt x="29" y="59"/>
                    </a:lnTo>
                    <a:lnTo>
                      <a:pt x="31" y="59"/>
                    </a:lnTo>
                    <a:lnTo>
                      <a:pt x="31" y="59"/>
                    </a:lnTo>
                    <a:lnTo>
                      <a:pt x="31" y="59"/>
                    </a:lnTo>
                    <a:lnTo>
                      <a:pt x="33" y="59"/>
                    </a:lnTo>
                    <a:lnTo>
                      <a:pt x="33" y="57"/>
                    </a:lnTo>
                    <a:lnTo>
                      <a:pt x="33" y="57"/>
                    </a:lnTo>
                    <a:lnTo>
                      <a:pt x="33" y="57"/>
                    </a:lnTo>
                    <a:lnTo>
                      <a:pt x="33" y="57"/>
                    </a:lnTo>
                    <a:lnTo>
                      <a:pt x="33" y="55"/>
                    </a:lnTo>
                    <a:lnTo>
                      <a:pt x="36" y="55"/>
                    </a:lnTo>
                    <a:lnTo>
                      <a:pt x="36" y="55"/>
                    </a:lnTo>
                    <a:lnTo>
                      <a:pt x="36" y="52"/>
                    </a:lnTo>
                    <a:lnTo>
                      <a:pt x="33" y="52"/>
                    </a:lnTo>
                    <a:lnTo>
                      <a:pt x="33" y="52"/>
                    </a:lnTo>
                    <a:lnTo>
                      <a:pt x="33" y="52"/>
                    </a:lnTo>
                    <a:lnTo>
                      <a:pt x="33" y="52"/>
                    </a:lnTo>
                    <a:lnTo>
                      <a:pt x="33" y="50"/>
                    </a:lnTo>
                    <a:lnTo>
                      <a:pt x="33" y="50"/>
                    </a:lnTo>
                    <a:lnTo>
                      <a:pt x="33" y="47"/>
                    </a:lnTo>
                    <a:lnTo>
                      <a:pt x="33" y="47"/>
                    </a:lnTo>
                    <a:lnTo>
                      <a:pt x="33" y="47"/>
                    </a:lnTo>
                    <a:lnTo>
                      <a:pt x="33" y="45"/>
                    </a:lnTo>
                    <a:lnTo>
                      <a:pt x="33" y="45"/>
                    </a:lnTo>
                    <a:lnTo>
                      <a:pt x="33" y="45"/>
                    </a:lnTo>
                    <a:lnTo>
                      <a:pt x="33" y="43"/>
                    </a:lnTo>
                    <a:lnTo>
                      <a:pt x="33" y="43"/>
                    </a:lnTo>
                    <a:lnTo>
                      <a:pt x="33" y="43"/>
                    </a:lnTo>
                    <a:lnTo>
                      <a:pt x="36" y="43"/>
                    </a:lnTo>
                    <a:lnTo>
                      <a:pt x="36" y="43"/>
                    </a:lnTo>
                    <a:lnTo>
                      <a:pt x="36" y="43"/>
                    </a:lnTo>
                    <a:lnTo>
                      <a:pt x="38" y="43"/>
                    </a:lnTo>
                    <a:lnTo>
                      <a:pt x="38" y="43"/>
                    </a:lnTo>
                    <a:lnTo>
                      <a:pt x="38" y="40"/>
                    </a:lnTo>
                    <a:lnTo>
                      <a:pt x="38" y="40"/>
                    </a:lnTo>
                    <a:lnTo>
                      <a:pt x="38" y="40"/>
                    </a:lnTo>
                    <a:lnTo>
                      <a:pt x="40" y="40"/>
                    </a:lnTo>
                    <a:lnTo>
                      <a:pt x="40" y="38"/>
                    </a:lnTo>
                    <a:lnTo>
                      <a:pt x="40" y="38"/>
                    </a:lnTo>
                    <a:lnTo>
                      <a:pt x="40" y="36"/>
                    </a:lnTo>
                    <a:lnTo>
                      <a:pt x="40" y="36"/>
                    </a:lnTo>
                    <a:lnTo>
                      <a:pt x="40" y="33"/>
                    </a:lnTo>
                    <a:lnTo>
                      <a:pt x="40" y="33"/>
                    </a:lnTo>
                    <a:lnTo>
                      <a:pt x="40" y="33"/>
                    </a:lnTo>
                    <a:lnTo>
                      <a:pt x="40" y="31"/>
                    </a:lnTo>
                    <a:lnTo>
                      <a:pt x="40" y="31"/>
                    </a:lnTo>
                    <a:lnTo>
                      <a:pt x="40" y="31"/>
                    </a:lnTo>
                    <a:lnTo>
                      <a:pt x="40" y="28"/>
                    </a:lnTo>
                    <a:lnTo>
                      <a:pt x="40" y="28"/>
                    </a:lnTo>
                    <a:lnTo>
                      <a:pt x="40" y="28"/>
                    </a:lnTo>
                    <a:lnTo>
                      <a:pt x="40" y="26"/>
                    </a:lnTo>
                    <a:lnTo>
                      <a:pt x="43" y="26"/>
                    </a:lnTo>
                    <a:lnTo>
                      <a:pt x="43" y="26"/>
                    </a:lnTo>
                    <a:lnTo>
                      <a:pt x="43" y="24"/>
                    </a:lnTo>
                    <a:lnTo>
                      <a:pt x="43" y="24"/>
                    </a:lnTo>
                    <a:lnTo>
                      <a:pt x="43" y="24"/>
                    </a:lnTo>
                    <a:lnTo>
                      <a:pt x="43" y="21"/>
                    </a:lnTo>
                    <a:lnTo>
                      <a:pt x="43" y="21"/>
                    </a:lnTo>
                    <a:lnTo>
                      <a:pt x="43" y="19"/>
                    </a:lnTo>
                    <a:lnTo>
                      <a:pt x="43" y="19"/>
                    </a:lnTo>
                    <a:lnTo>
                      <a:pt x="43" y="17"/>
                    </a:lnTo>
                    <a:lnTo>
                      <a:pt x="40" y="17"/>
                    </a:lnTo>
                    <a:lnTo>
                      <a:pt x="40" y="17"/>
                    </a:lnTo>
                    <a:lnTo>
                      <a:pt x="40" y="14"/>
                    </a:lnTo>
                    <a:lnTo>
                      <a:pt x="40" y="14"/>
                    </a:lnTo>
                    <a:lnTo>
                      <a:pt x="40" y="14"/>
                    </a:lnTo>
                    <a:lnTo>
                      <a:pt x="40" y="12"/>
                    </a:lnTo>
                    <a:lnTo>
                      <a:pt x="40" y="12"/>
                    </a:lnTo>
                    <a:lnTo>
                      <a:pt x="40" y="12"/>
                    </a:lnTo>
                    <a:lnTo>
                      <a:pt x="40" y="12"/>
                    </a:lnTo>
                    <a:lnTo>
                      <a:pt x="38" y="12"/>
                    </a:lnTo>
                    <a:lnTo>
                      <a:pt x="38" y="10"/>
                    </a:lnTo>
                    <a:lnTo>
                      <a:pt x="38" y="10"/>
                    </a:lnTo>
                    <a:lnTo>
                      <a:pt x="38" y="10"/>
                    </a:lnTo>
                    <a:lnTo>
                      <a:pt x="38" y="7"/>
                    </a:lnTo>
                    <a:lnTo>
                      <a:pt x="38" y="7"/>
                    </a:lnTo>
                    <a:lnTo>
                      <a:pt x="38" y="7"/>
                    </a:lnTo>
                    <a:lnTo>
                      <a:pt x="38" y="5"/>
                    </a:lnTo>
                    <a:lnTo>
                      <a:pt x="38" y="5"/>
                    </a:lnTo>
                    <a:lnTo>
                      <a:pt x="40" y="5"/>
                    </a:lnTo>
                    <a:lnTo>
                      <a:pt x="40" y="2"/>
                    </a:lnTo>
                    <a:lnTo>
                      <a:pt x="40" y="2"/>
                    </a:lnTo>
                    <a:lnTo>
                      <a:pt x="40" y="2"/>
                    </a:lnTo>
                    <a:lnTo>
                      <a:pt x="40" y="2"/>
                    </a:lnTo>
                    <a:lnTo>
                      <a:pt x="40" y="2"/>
                    </a:lnTo>
                    <a:lnTo>
                      <a:pt x="40" y="2"/>
                    </a:lnTo>
                    <a:lnTo>
                      <a:pt x="43" y="2"/>
                    </a:lnTo>
                    <a:lnTo>
                      <a:pt x="43" y="2"/>
                    </a:lnTo>
                    <a:lnTo>
                      <a:pt x="43" y="2"/>
                    </a:lnTo>
                    <a:lnTo>
                      <a:pt x="45" y="2"/>
                    </a:lnTo>
                    <a:lnTo>
                      <a:pt x="45" y="0"/>
                    </a:lnTo>
                    <a:lnTo>
                      <a:pt x="45" y="0"/>
                    </a:lnTo>
                    <a:lnTo>
                      <a:pt x="45" y="0"/>
                    </a:lnTo>
                    <a:lnTo>
                      <a:pt x="45" y="0"/>
                    </a:lnTo>
                    <a:lnTo>
                      <a:pt x="48" y="0"/>
                    </a:lnTo>
                    <a:lnTo>
                      <a:pt x="48"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8" name="Freeform 140"/>
              <p:cNvSpPr>
                <a:spLocks/>
              </p:cNvSpPr>
              <p:nvPr/>
            </p:nvSpPr>
            <p:spPr bwMode="auto">
              <a:xfrm>
                <a:off x="3832" y="1599"/>
                <a:ext cx="130" cy="104"/>
              </a:xfrm>
              <a:custGeom>
                <a:avLst/>
                <a:gdLst/>
                <a:ahLst/>
                <a:cxnLst>
                  <a:cxn ang="0">
                    <a:pos x="52" y="5"/>
                  </a:cxn>
                  <a:cxn ang="0">
                    <a:pos x="59" y="12"/>
                  </a:cxn>
                  <a:cxn ang="0">
                    <a:pos x="64" y="17"/>
                  </a:cxn>
                  <a:cxn ang="0">
                    <a:pos x="69" y="24"/>
                  </a:cxn>
                  <a:cxn ang="0">
                    <a:pos x="76" y="28"/>
                  </a:cxn>
                  <a:cxn ang="0">
                    <a:pos x="83" y="33"/>
                  </a:cxn>
                  <a:cxn ang="0">
                    <a:pos x="93" y="33"/>
                  </a:cxn>
                  <a:cxn ang="0">
                    <a:pos x="100" y="40"/>
                  </a:cxn>
                  <a:cxn ang="0">
                    <a:pos x="109" y="38"/>
                  </a:cxn>
                  <a:cxn ang="0">
                    <a:pos x="114" y="33"/>
                  </a:cxn>
                  <a:cxn ang="0">
                    <a:pos x="121" y="31"/>
                  </a:cxn>
                  <a:cxn ang="0">
                    <a:pos x="116" y="40"/>
                  </a:cxn>
                  <a:cxn ang="0">
                    <a:pos x="116" y="47"/>
                  </a:cxn>
                  <a:cxn ang="0">
                    <a:pos x="121" y="55"/>
                  </a:cxn>
                  <a:cxn ang="0">
                    <a:pos x="126" y="52"/>
                  </a:cxn>
                  <a:cxn ang="0">
                    <a:pos x="126" y="57"/>
                  </a:cxn>
                  <a:cxn ang="0">
                    <a:pos x="121" y="59"/>
                  </a:cxn>
                  <a:cxn ang="0">
                    <a:pos x="114" y="64"/>
                  </a:cxn>
                  <a:cxn ang="0">
                    <a:pos x="107" y="62"/>
                  </a:cxn>
                  <a:cxn ang="0">
                    <a:pos x="102" y="66"/>
                  </a:cxn>
                  <a:cxn ang="0">
                    <a:pos x="93" y="64"/>
                  </a:cxn>
                  <a:cxn ang="0">
                    <a:pos x="88" y="71"/>
                  </a:cxn>
                  <a:cxn ang="0">
                    <a:pos x="81" y="76"/>
                  </a:cxn>
                  <a:cxn ang="0">
                    <a:pos x="76" y="83"/>
                  </a:cxn>
                  <a:cxn ang="0">
                    <a:pos x="74" y="92"/>
                  </a:cxn>
                  <a:cxn ang="0">
                    <a:pos x="66" y="88"/>
                  </a:cxn>
                  <a:cxn ang="0">
                    <a:pos x="59" y="83"/>
                  </a:cxn>
                  <a:cxn ang="0">
                    <a:pos x="52" y="81"/>
                  </a:cxn>
                  <a:cxn ang="0">
                    <a:pos x="45" y="76"/>
                  </a:cxn>
                  <a:cxn ang="0">
                    <a:pos x="38" y="74"/>
                  </a:cxn>
                  <a:cxn ang="0">
                    <a:pos x="29" y="78"/>
                  </a:cxn>
                  <a:cxn ang="0">
                    <a:pos x="24" y="81"/>
                  </a:cxn>
                  <a:cxn ang="0">
                    <a:pos x="19" y="76"/>
                  </a:cxn>
                  <a:cxn ang="0">
                    <a:pos x="12" y="78"/>
                  </a:cxn>
                  <a:cxn ang="0">
                    <a:pos x="14" y="85"/>
                  </a:cxn>
                  <a:cxn ang="0">
                    <a:pos x="22" y="88"/>
                  </a:cxn>
                  <a:cxn ang="0">
                    <a:pos x="29" y="92"/>
                  </a:cxn>
                  <a:cxn ang="0">
                    <a:pos x="26" y="97"/>
                  </a:cxn>
                  <a:cxn ang="0">
                    <a:pos x="19" y="95"/>
                  </a:cxn>
                  <a:cxn ang="0">
                    <a:pos x="14" y="102"/>
                  </a:cxn>
                  <a:cxn ang="0">
                    <a:pos x="7" y="104"/>
                  </a:cxn>
                  <a:cxn ang="0">
                    <a:pos x="5" y="95"/>
                  </a:cxn>
                  <a:cxn ang="0">
                    <a:pos x="5" y="88"/>
                  </a:cxn>
                  <a:cxn ang="0">
                    <a:pos x="0" y="83"/>
                  </a:cxn>
                  <a:cxn ang="0">
                    <a:pos x="0" y="74"/>
                  </a:cxn>
                  <a:cxn ang="0">
                    <a:pos x="7" y="69"/>
                  </a:cxn>
                  <a:cxn ang="0">
                    <a:pos x="12" y="64"/>
                  </a:cxn>
                  <a:cxn ang="0">
                    <a:pos x="12" y="59"/>
                  </a:cxn>
                  <a:cxn ang="0">
                    <a:pos x="14" y="52"/>
                  </a:cxn>
                  <a:cxn ang="0">
                    <a:pos x="22" y="59"/>
                  </a:cxn>
                  <a:cxn ang="0">
                    <a:pos x="29" y="59"/>
                  </a:cxn>
                  <a:cxn ang="0">
                    <a:pos x="36" y="52"/>
                  </a:cxn>
                  <a:cxn ang="0">
                    <a:pos x="33" y="45"/>
                  </a:cxn>
                  <a:cxn ang="0">
                    <a:pos x="40" y="40"/>
                  </a:cxn>
                  <a:cxn ang="0">
                    <a:pos x="40" y="28"/>
                  </a:cxn>
                  <a:cxn ang="0">
                    <a:pos x="43" y="17"/>
                  </a:cxn>
                  <a:cxn ang="0">
                    <a:pos x="38" y="10"/>
                  </a:cxn>
                  <a:cxn ang="0">
                    <a:pos x="40" y="2"/>
                  </a:cxn>
                </a:cxnLst>
                <a:rect l="0" t="0" r="r" b="b"/>
                <a:pathLst>
                  <a:path w="130" h="104">
                    <a:moveTo>
                      <a:pt x="48" y="0"/>
                    </a:moveTo>
                    <a:lnTo>
                      <a:pt x="48" y="0"/>
                    </a:lnTo>
                    <a:lnTo>
                      <a:pt x="48" y="0"/>
                    </a:lnTo>
                    <a:lnTo>
                      <a:pt x="48" y="2"/>
                    </a:lnTo>
                    <a:lnTo>
                      <a:pt x="48" y="2"/>
                    </a:lnTo>
                    <a:lnTo>
                      <a:pt x="50" y="2"/>
                    </a:lnTo>
                    <a:lnTo>
                      <a:pt x="50" y="2"/>
                    </a:lnTo>
                    <a:lnTo>
                      <a:pt x="50" y="2"/>
                    </a:lnTo>
                    <a:lnTo>
                      <a:pt x="52" y="2"/>
                    </a:lnTo>
                    <a:lnTo>
                      <a:pt x="52" y="2"/>
                    </a:lnTo>
                    <a:lnTo>
                      <a:pt x="52" y="5"/>
                    </a:lnTo>
                    <a:lnTo>
                      <a:pt x="52" y="5"/>
                    </a:lnTo>
                    <a:lnTo>
                      <a:pt x="52" y="5"/>
                    </a:lnTo>
                    <a:lnTo>
                      <a:pt x="55" y="5"/>
                    </a:lnTo>
                    <a:lnTo>
                      <a:pt x="55" y="7"/>
                    </a:lnTo>
                    <a:lnTo>
                      <a:pt x="55" y="7"/>
                    </a:lnTo>
                    <a:lnTo>
                      <a:pt x="55" y="7"/>
                    </a:lnTo>
                    <a:lnTo>
                      <a:pt x="55" y="7"/>
                    </a:lnTo>
                    <a:lnTo>
                      <a:pt x="55" y="10"/>
                    </a:lnTo>
                    <a:lnTo>
                      <a:pt x="57" y="10"/>
                    </a:lnTo>
                    <a:lnTo>
                      <a:pt x="57" y="10"/>
                    </a:lnTo>
                    <a:lnTo>
                      <a:pt x="57" y="10"/>
                    </a:lnTo>
                    <a:lnTo>
                      <a:pt x="57" y="12"/>
                    </a:lnTo>
                    <a:lnTo>
                      <a:pt x="59" y="12"/>
                    </a:lnTo>
                    <a:lnTo>
                      <a:pt x="59" y="12"/>
                    </a:lnTo>
                    <a:lnTo>
                      <a:pt x="59" y="12"/>
                    </a:lnTo>
                    <a:lnTo>
                      <a:pt x="59" y="12"/>
                    </a:lnTo>
                    <a:lnTo>
                      <a:pt x="59" y="12"/>
                    </a:lnTo>
                    <a:lnTo>
                      <a:pt x="62" y="12"/>
                    </a:lnTo>
                    <a:lnTo>
                      <a:pt x="62" y="14"/>
                    </a:lnTo>
                    <a:lnTo>
                      <a:pt x="62" y="14"/>
                    </a:lnTo>
                    <a:lnTo>
                      <a:pt x="62" y="14"/>
                    </a:lnTo>
                    <a:lnTo>
                      <a:pt x="62" y="17"/>
                    </a:lnTo>
                    <a:lnTo>
                      <a:pt x="62" y="17"/>
                    </a:lnTo>
                    <a:lnTo>
                      <a:pt x="62" y="17"/>
                    </a:lnTo>
                    <a:lnTo>
                      <a:pt x="64" y="17"/>
                    </a:lnTo>
                    <a:lnTo>
                      <a:pt x="64" y="19"/>
                    </a:lnTo>
                    <a:lnTo>
                      <a:pt x="64" y="19"/>
                    </a:lnTo>
                    <a:lnTo>
                      <a:pt x="64" y="19"/>
                    </a:lnTo>
                    <a:lnTo>
                      <a:pt x="66" y="19"/>
                    </a:lnTo>
                    <a:lnTo>
                      <a:pt x="66" y="21"/>
                    </a:lnTo>
                    <a:lnTo>
                      <a:pt x="66" y="21"/>
                    </a:lnTo>
                    <a:lnTo>
                      <a:pt x="66" y="21"/>
                    </a:lnTo>
                    <a:lnTo>
                      <a:pt x="66" y="21"/>
                    </a:lnTo>
                    <a:lnTo>
                      <a:pt x="69" y="21"/>
                    </a:lnTo>
                    <a:lnTo>
                      <a:pt x="69" y="24"/>
                    </a:lnTo>
                    <a:lnTo>
                      <a:pt x="69" y="24"/>
                    </a:lnTo>
                    <a:lnTo>
                      <a:pt x="69" y="24"/>
                    </a:lnTo>
                    <a:lnTo>
                      <a:pt x="71" y="24"/>
                    </a:lnTo>
                    <a:lnTo>
                      <a:pt x="71" y="24"/>
                    </a:lnTo>
                    <a:lnTo>
                      <a:pt x="71" y="24"/>
                    </a:lnTo>
                    <a:lnTo>
                      <a:pt x="71" y="24"/>
                    </a:lnTo>
                    <a:lnTo>
                      <a:pt x="71" y="26"/>
                    </a:lnTo>
                    <a:lnTo>
                      <a:pt x="74" y="26"/>
                    </a:lnTo>
                    <a:lnTo>
                      <a:pt x="74" y="26"/>
                    </a:lnTo>
                    <a:lnTo>
                      <a:pt x="74" y="26"/>
                    </a:lnTo>
                    <a:lnTo>
                      <a:pt x="74" y="26"/>
                    </a:lnTo>
                    <a:lnTo>
                      <a:pt x="74" y="28"/>
                    </a:lnTo>
                    <a:lnTo>
                      <a:pt x="76" y="28"/>
                    </a:lnTo>
                    <a:lnTo>
                      <a:pt x="76" y="28"/>
                    </a:lnTo>
                    <a:lnTo>
                      <a:pt x="78" y="28"/>
                    </a:lnTo>
                    <a:lnTo>
                      <a:pt x="78" y="28"/>
                    </a:lnTo>
                    <a:lnTo>
                      <a:pt x="78" y="31"/>
                    </a:lnTo>
                    <a:lnTo>
                      <a:pt x="78" y="31"/>
                    </a:lnTo>
                    <a:lnTo>
                      <a:pt x="78" y="31"/>
                    </a:lnTo>
                    <a:lnTo>
                      <a:pt x="78" y="31"/>
                    </a:lnTo>
                    <a:lnTo>
                      <a:pt x="81" y="31"/>
                    </a:lnTo>
                    <a:lnTo>
                      <a:pt x="81" y="31"/>
                    </a:lnTo>
                    <a:lnTo>
                      <a:pt x="81" y="31"/>
                    </a:lnTo>
                    <a:lnTo>
                      <a:pt x="81" y="33"/>
                    </a:lnTo>
                    <a:lnTo>
                      <a:pt x="83" y="33"/>
                    </a:lnTo>
                    <a:lnTo>
                      <a:pt x="83" y="33"/>
                    </a:lnTo>
                    <a:lnTo>
                      <a:pt x="85" y="33"/>
                    </a:lnTo>
                    <a:lnTo>
                      <a:pt x="85" y="33"/>
                    </a:lnTo>
                    <a:lnTo>
                      <a:pt x="85" y="33"/>
                    </a:lnTo>
                    <a:lnTo>
                      <a:pt x="85" y="33"/>
                    </a:lnTo>
                    <a:lnTo>
                      <a:pt x="88" y="33"/>
                    </a:lnTo>
                    <a:lnTo>
                      <a:pt x="88" y="33"/>
                    </a:lnTo>
                    <a:lnTo>
                      <a:pt x="88" y="33"/>
                    </a:lnTo>
                    <a:lnTo>
                      <a:pt x="88" y="33"/>
                    </a:lnTo>
                    <a:lnTo>
                      <a:pt x="90" y="33"/>
                    </a:lnTo>
                    <a:lnTo>
                      <a:pt x="90" y="33"/>
                    </a:lnTo>
                    <a:lnTo>
                      <a:pt x="93" y="33"/>
                    </a:lnTo>
                    <a:lnTo>
                      <a:pt x="93" y="33"/>
                    </a:lnTo>
                    <a:lnTo>
                      <a:pt x="93" y="33"/>
                    </a:lnTo>
                    <a:lnTo>
                      <a:pt x="93" y="36"/>
                    </a:lnTo>
                    <a:lnTo>
                      <a:pt x="95" y="36"/>
                    </a:lnTo>
                    <a:lnTo>
                      <a:pt x="95" y="36"/>
                    </a:lnTo>
                    <a:lnTo>
                      <a:pt x="95" y="36"/>
                    </a:lnTo>
                    <a:lnTo>
                      <a:pt x="97" y="36"/>
                    </a:lnTo>
                    <a:lnTo>
                      <a:pt x="97" y="36"/>
                    </a:lnTo>
                    <a:lnTo>
                      <a:pt x="97" y="38"/>
                    </a:lnTo>
                    <a:lnTo>
                      <a:pt x="97" y="38"/>
                    </a:lnTo>
                    <a:lnTo>
                      <a:pt x="97" y="38"/>
                    </a:lnTo>
                    <a:lnTo>
                      <a:pt x="100" y="38"/>
                    </a:lnTo>
                    <a:lnTo>
                      <a:pt x="100" y="40"/>
                    </a:lnTo>
                    <a:lnTo>
                      <a:pt x="100" y="40"/>
                    </a:lnTo>
                    <a:lnTo>
                      <a:pt x="100" y="40"/>
                    </a:lnTo>
                    <a:lnTo>
                      <a:pt x="102" y="40"/>
                    </a:lnTo>
                    <a:lnTo>
                      <a:pt x="102" y="40"/>
                    </a:lnTo>
                    <a:lnTo>
                      <a:pt x="102" y="40"/>
                    </a:lnTo>
                    <a:lnTo>
                      <a:pt x="104" y="40"/>
                    </a:lnTo>
                    <a:lnTo>
                      <a:pt x="104" y="40"/>
                    </a:lnTo>
                    <a:lnTo>
                      <a:pt x="107" y="40"/>
                    </a:lnTo>
                    <a:lnTo>
                      <a:pt x="107" y="40"/>
                    </a:lnTo>
                    <a:lnTo>
                      <a:pt x="107" y="40"/>
                    </a:lnTo>
                    <a:lnTo>
                      <a:pt x="109" y="40"/>
                    </a:lnTo>
                    <a:lnTo>
                      <a:pt x="109" y="38"/>
                    </a:lnTo>
                    <a:lnTo>
                      <a:pt x="109" y="38"/>
                    </a:lnTo>
                    <a:lnTo>
                      <a:pt x="109" y="38"/>
                    </a:lnTo>
                    <a:lnTo>
                      <a:pt x="111" y="38"/>
                    </a:lnTo>
                    <a:lnTo>
                      <a:pt x="111" y="36"/>
                    </a:lnTo>
                    <a:lnTo>
                      <a:pt x="111" y="36"/>
                    </a:lnTo>
                    <a:lnTo>
                      <a:pt x="111" y="36"/>
                    </a:lnTo>
                    <a:lnTo>
                      <a:pt x="111" y="36"/>
                    </a:lnTo>
                    <a:lnTo>
                      <a:pt x="114" y="36"/>
                    </a:lnTo>
                    <a:lnTo>
                      <a:pt x="114" y="33"/>
                    </a:lnTo>
                    <a:lnTo>
                      <a:pt x="114" y="33"/>
                    </a:lnTo>
                    <a:lnTo>
                      <a:pt x="114" y="33"/>
                    </a:lnTo>
                    <a:lnTo>
                      <a:pt x="114" y="33"/>
                    </a:lnTo>
                    <a:lnTo>
                      <a:pt x="116" y="33"/>
                    </a:lnTo>
                    <a:lnTo>
                      <a:pt x="116" y="33"/>
                    </a:lnTo>
                    <a:lnTo>
                      <a:pt x="116" y="33"/>
                    </a:lnTo>
                    <a:lnTo>
                      <a:pt x="116" y="31"/>
                    </a:lnTo>
                    <a:lnTo>
                      <a:pt x="119" y="31"/>
                    </a:lnTo>
                    <a:lnTo>
                      <a:pt x="119" y="31"/>
                    </a:lnTo>
                    <a:lnTo>
                      <a:pt x="119" y="31"/>
                    </a:lnTo>
                    <a:lnTo>
                      <a:pt x="119" y="28"/>
                    </a:lnTo>
                    <a:lnTo>
                      <a:pt x="119" y="28"/>
                    </a:lnTo>
                    <a:lnTo>
                      <a:pt x="121" y="28"/>
                    </a:lnTo>
                    <a:lnTo>
                      <a:pt x="121" y="31"/>
                    </a:lnTo>
                    <a:lnTo>
                      <a:pt x="121" y="31"/>
                    </a:lnTo>
                    <a:lnTo>
                      <a:pt x="121" y="33"/>
                    </a:lnTo>
                    <a:lnTo>
                      <a:pt x="121" y="33"/>
                    </a:lnTo>
                    <a:lnTo>
                      <a:pt x="121" y="33"/>
                    </a:lnTo>
                    <a:lnTo>
                      <a:pt x="119" y="33"/>
                    </a:lnTo>
                    <a:lnTo>
                      <a:pt x="119" y="36"/>
                    </a:lnTo>
                    <a:lnTo>
                      <a:pt x="119" y="36"/>
                    </a:lnTo>
                    <a:lnTo>
                      <a:pt x="119" y="36"/>
                    </a:lnTo>
                    <a:lnTo>
                      <a:pt x="119" y="36"/>
                    </a:lnTo>
                    <a:lnTo>
                      <a:pt x="119" y="38"/>
                    </a:lnTo>
                    <a:lnTo>
                      <a:pt x="119" y="38"/>
                    </a:lnTo>
                    <a:lnTo>
                      <a:pt x="116" y="38"/>
                    </a:lnTo>
                    <a:lnTo>
                      <a:pt x="116" y="40"/>
                    </a:lnTo>
                    <a:lnTo>
                      <a:pt x="116" y="40"/>
                    </a:lnTo>
                    <a:lnTo>
                      <a:pt x="116" y="40"/>
                    </a:lnTo>
                    <a:lnTo>
                      <a:pt x="114" y="40"/>
                    </a:lnTo>
                    <a:lnTo>
                      <a:pt x="114" y="43"/>
                    </a:lnTo>
                    <a:lnTo>
                      <a:pt x="114" y="43"/>
                    </a:lnTo>
                    <a:lnTo>
                      <a:pt x="114" y="43"/>
                    </a:lnTo>
                    <a:lnTo>
                      <a:pt x="114" y="43"/>
                    </a:lnTo>
                    <a:lnTo>
                      <a:pt x="114" y="45"/>
                    </a:lnTo>
                    <a:lnTo>
                      <a:pt x="114" y="45"/>
                    </a:lnTo>
                    <a:lnTo>
                      <a:pt x="114" y="45"/>
                    </a:lnTo>
                    <a:lnTo>
                      <a:pt x="116" y="45"/>
                    </a:lnTo>
                    <a:lnTo>
                      <a:pt x="116" y="47"/>
                    </a:lnTo>
                    <a:lnTo>
                      <a:pt x="116" y="47"/>
                    </a:lnTo>
                    <a:lnTo>
                      <a:pt x="119" y="47"/>
                    </a:lnTo>
                    <a:lnTo>
                      <a:pt x="119" y="47"/>
                    </a:lnTo>
                    <a:lnTo>
                      <a:pt x="119" y="50"/>
                    </a:lnTo>
                    <a:lnTo>
                      <a:pt x="119" y="50"/>
                    </a:lnTo>
                    <a:lnTo>
                      <a:pt x="119" y="52"/>
                    </a:lnTo>
                    <a:lnTo>
                      <a:pt x="119" y="52"/>
                    </a:lnTo>
                    <a:lnTo>
                      <a:pt x="119" y="52"/>
                    </a:lnTo>
                    <a:lnTo>
                      <a:pt x="119" y="52"/>
                    </a:lnTo>
                    <a:lnTo>
                      <a:pt x="119" y="52"/>
                    </a:lnTo>
                    <a:lnTo>
                      <a:pt x="119" y="55"/>
                    </a:lnTo>
                    <a:lnTo>
                      <a:pt x="121" y="55"/>
                    </a:lnTo>
                    <a:lnTo>
                      <a:pt x="121" y="55"/>
                    </a:lnTo>
                    <a:lnTo>
                      <a:pt x="121" y="55"/>
                    </a:lnTo>
                    <a:lnTo>
                      <a:pt x="121" y="57"/>
                    </a:lnTo>
                    <a:lnTo>
                      <a:pt x="121" y="57"/>
                    </a:lnTo>
                    <a:lnTo>
                      <a:pt x="123" y="57"/>
                    </a:lnTo>
                    <a:lnTo>
                      <a:pt x="123" y="55"/>
                    </a:lnTo>
                    <a:lnTo>
                      <a:pt x="123" y="55"/>
                    </a:lnTo>
                    <a:lnTo>
                      <a:pt x="123" y="55"/>
                    </a:lnTo>
                    <a:lnTo>
                      <a:pt x="126" y="55"/>
                    </a:lnTo>
                    <a:lnTo>
                      <a:pt x="126" y="55"/>
                    </a:lnTo>
                    <a:lnTo>
                      <a:pt x="126" y="52"/>
                    </a:lnTo>
                    <a:lnTo>
                      <a:pt x="126" y="52"/>
                    </a:lnTo>
                    <a:lnTo>
                      <a:pt x="128" y="52"/>
                    </a:lnTo>
                    <a:lnTo>
                      <a:pt x="128" y="52"/>
                    </a:lnTo>
                    <a:lnTo>
                      <a:pt x="128" y="52"/>
                    </a:lnTo>
                    <a:lnTo>
                      <a:pt x="130" y="52"/>
                    </a:lnTo>
                    <a:lnTo>
                      <a:pt x="130" y="55"/>
                    </a:lnTo>
                    <a:lnTo>
                      <a:pt x="130" y="55"/>
                    </a:lnTo>
                    <a:lnTo>
                      <a:pt x="128" y="55"/>
                    </a:lnTo>
                    <a:lnTo>
                      <a:pt x="128" y="55"/>
                    </a:lnTo>
                    <a:lnTo>
                      <a:pt x="128" y="57"/>
                    </a:lnTo>
                    <a:lnTo>
                      <a:pt x="128" y="57"/>
                    </a:lnTo>
                    <a:lnTo>
                      <a:pt x="126" y="57"/>
                    </a:lnTo>
                    <a:lnTo>
                      <a:pt x="126" y="57"/>
                    </a:lnTo>
                    <a:lnTo>
                      <a:pt x="126" y="57"/>
                    </a:lnTo>
                    <a:lnTo>
                      <a:pt x="126" y="59"/>
                    </a:lnTo>
                    <a:lnTo>
                      <a:pt x="126" y="59"/>
                    </a:lnTo>
                    <a:lnTo>
                      <a:pt x="126" y="59"/>
                    </a:lnTo>
                    <a:lnTo>
                      <a:pt x="126" y="59"/>
                    </a:lnTo>
                    <a:lnTo>
                      <a:pt x="123" y="59"/>
                    </a:lnTo>
                    <a:lnTo>
                      <a:pt x="123" y="59"/>
                    </a:lnTo>
                    <a:lnTo>
                      <a:pt x="123" y="62"/>
                    </a:lnTo>
                    <a:lnTo>
                      <a:pt x="123" y="62"/>
                    </a:lnTo>
                    <a:lnTo>
                      <a:pt x="121" y="62"/>
                    </a:lnTo>
                    <a:lnTo>
                      <a:pt x="121" y="59"/>
                    </a:lnTo>
                    <a:lnTo>
                      <a:pt x="121" y="59"/>
                    </a:lnTo>
                    <a:lnTo>
                      <a:pt x="121" y="59"/>
                    </a:lnTo>
                    <a:lnTo>
                      <a:pt x="119" y="59"/>
                    </a:lnTo>
                    <a:lnTo>
                      <a:pt x="119" y="59"/>
                    </a:lnTo>
                    <a:lnTo>
                      <a:pt x="119" y="62"/>
                    </a:lnTo>
                    <a:lnTo>
                      <a:pt x="119" y="62"/>
                    </a:lnTo>
                    <a:lnTo>
                      <a:pt x="116" y="62"/>
                    </a:lnTo>
                    <a:lnTo>
                      <a:pt x="116" y="62"/>
                    </a:lnTo>
                    <a:lnTo>
                      <a:pt x="114" y="62"/>
                    </a:lnTo>
                    <a:lnTo>
                      <a:pt x="114" y="62"/>
                    </a:lnTo>
                    <a:lnTo>
                      <a:pt x="114" y="62"/>
                    </a:lnTo>
                    <a:lnTo>
                      <a:pt x="114" y="62"/>
                    </a:lnTo>
                    <a:lnTo>
                      <a:pt x="114" y="64"/>
                    </a:lnTo>
                    <a:lnTo>
                      <a:pt x="114" y="64"/>
                    </a:lnTo>
                    <a:lnTo>
                      <a:pt x="111" y="64"/>
                    </a:lnTo>
                    <a:lnTo>
                      <a:pt x="111" y="64"/>
                    </a:lnTo>
                    <a:lnTo>
                      <a:pt x="111" y="64"/>
                    </a:lnTo>
                    <a:lnTo>
                      <a:pt x="111" y="64"/>
                    </a:lnTo>
                    <a:lnTo>
                      <a:pt x="111" y="66"/>
                    </a:lnTo>
                    <a:lnTo>
                      <a:pt x="109" y="66"/>
                    </a:lnTo>
                    <a:lnTo>
                      <a:pt x="109" y="66"/>
                    </a:lnTo>
                    <a:lnTo>
                      <a:pt x="109" y="64"/>
                    </a:lnTo>
                    <a:lnTo>
                      <a:pt x="109" y="64"/>
                    </a:lnTo>
                    <a:lnTo>
                      <a:pt x="109" y="62"/>
                    </a:lnTo>
                    <a:lnTo>
                      <a:pt x="107" y="62"/>
                    </a:lnTo>
                    <a:lnTo>
                      <a:pt x="107" y="64"/>
                    </a:lnTo>
                    <a:lnTo>
                      <a:pt x="107" y="64"/>
                    </a:lnTo>
                    <a:lnTo>
                      <a:pt x="107" y="64"/>
                    </a:lnTo>
                    <a:lnTo>
                      <a:pt x="107" y="64"/>
                    </a:lnTo>
                    <a:lnTo>
                      <a:pt x="107" y="66"/>
                    </a:lnTo>
                    <a:lnTo>
                      <a:pt x="107" y="66"/>
                    </a:lnTo>
                    <a:lnTo>
                      <a:pt x="107" y="66"/>
                    </a:lnTo>
                    <a:lnTo>
                      <a:pt x="104" y="66"/>
                    </a:lnTo>
                    <a:lnTo>
                      <a:pt x="104" y="66"/>
                    </a:lnTo>
                    <a:lnTo>
                      <a:pt x="102" y="66"/>
                    </a:lnTo>
                    <a:lnTo>
                      <a:pt x="102" y="66"/>
                    </a:lnTo>
                    <a:lnTo>
                      <a:pt x="102" y="66"/>
                    </a:lnTo>
                    <a:lnTo>
                      <a:pt x="100" y="66"/>
                    </a:lnTo>
                    <a:lnTo>
                      <a:pt x="100" y="66"/>
                    </a:lnTo>
                    <a:lnTo>
                      <a:pt x="100" y="66"/>
                    </a:lnTo>
                    <a:lnTo>
                      <a:pt x="100" y="64"/>
                    </a:lnTo>
                    <a:lnTo>
                      <a:pt x="97" y="64"/>
                    </a:lnTo>
                    <a:lnTo>
                      <a:pt x="97" y="64"/>
                    </a:lnTo>
                    <a:lnTo>
                      <a:pt x="97" y="64"/>
                    </a:lnTo>
                    <a:lnTo>
                      <a:pt x="95" y="64"/>
                    </a:lnTo>
                    <a:lnTo>
                      <a:pt x="95" y="64"/>
                    </a:lnTo>
                    <a:lnTo>
                      <a:pt x="95" y="64"/>
                    </a:lnTo>
                    <a:lnTo>
                      <a:pt x="95" y="64"/>
                    </a:lnTo>
                    <a:lnTo>
                      <a:pt x="93" y="64"/>
                    </a:lnTo>
                    <a:lnTo>
                      <a:pt x="93" y="66"/>
                    </a:lnTo>
                    <a:lnTo>
                      <a:pt x="93" y="66"/>
                    </a:lnTo>
                    <a:lnTo>
                      <a:pt x="93" y="66"/>
                    </a:lnTo>
                    <a:lnTo>
                      <a:pt x="90" y="66"/>
                    </a:lnTo>
                    <a:lnTo>
                      <a:pt x="90" y="66"/>
                    </a:lnTo>
                    <a:lnTo>
                      <a:pt x="90" y="66"/>
                    </a:lnTo>
                    <a:lnTo>
                      <a:pt x="90" y="69"/>
                    </a:lnTo>
                    <a:lnTo>
                      <a:pt x="88" y="69"/>
                    </a:lnTo>
                    <a:lnTo>
                      <a:pt x="88" y="69"/>
                    </a:lnTo>
                    <a:lnTo>
                      <a:pt x="88" y="69"/>
                    </a:lnTo>
                    <a:lnTo>
                      <a:pt x="88" y="69"/>
                    </a:lnTo>
                    <a:lnTo>
                      <a:pt x="88" y="71"/>
                    </a:lnTo>
                    <a:lnTo>
                      <a:pt x="85" y="71"/>
                    </a:lnTo>
                    <a:lnTo>
                      <a:pt x="85" y="71"/>
                    </a:lnTo>
                    <a:lnTo>
                      <a:pt x="85" y="71"/>
                    </a:lnTo>
                    <a:lnTo>
                      <a:pt x="85" y="71"/>
                    </a:lnTo>
                    <a:lnTo>
                      <a:pt x="85" y="74"/>
                    </a:lnTo>
                    <a:lnTo>
                      <a:pt x="83" y="74"/>
                    </a:lnTo>
                    <a:lnTo>
                      <a:pt x="83" y="74"/>
                    </a:lnTo>
                    <a:lnTo>
                      <a:pt x="83" y="74"/>
                    </a:lnTo>
                    <a:lnTo>
                      <a:pt x="81" y="74"/>
                    </a:lnTo>
                    <a:lnTo>
                      <a:pt x="81" y="74"/>
                    </a:lnTo>
                    <a:lnTo>
                      <a:pt x="81" y="74"/>
                    </a:lnTo>
                    <a:lnTo>
                      <a:pt x="81" y="76"/>
                    </a:lnTo>
                    <a:lnTo>
                      <a:pt x="81" y="76"/>
                    </a:lnTo>
                    <a:lnTo>
                      <a:pt x="81" y="76"/>
                    </a:lnTo>
                    <a:lnTo>
                      <a:pt x="78" y="76"/>
                    </a:lnTo>
                    <a:lnTo>
                      <a:pt x="78" y="78"/>
                    </a:lnTo>
                    <a:lnTo>
                      <a:pt x="78" y="78"/>
                    </a:lnTo>
                    <a:lnTo>
                      <a:pt x="78" y="78"/>
                    </a:lnTo>
                    <a:lnTo>
                      <a:pt x="78" y="81"/>
                    </a:lnTo>
                    <a:lnTo>
                      <a:pt x="78" y="81"/>
                    </a:lnTo>
                    <a:lnTo>
                      <a:pt x="78" y="81"/>
                    </a:lnTo>
                    <a:lnTo>
                      <a:pt x="78" y="83"/>
                    </a:lnTo>
                    <a:lnTo>
                      <a:pt x="76" y="83"/>
                    </a:lnTo>
                    <a:lnTo>
                      <a:pt x="76" y="83"/>
                    </a:lnTo>
                    <a:lnTo>
                      <a:pt x="76" y="83"/>
                    </a:lnTo>
                    <a:lnTo>
                      <a:pt x="78" y="83"/>
                    </a:lnTo>
                    <a:lnTo>
                      <a:pt x="78" y="85"/>
                    </a:lnTo>
                    <a:lnTo>
                      <a:pt x="76" y="85"/>
                    </a:lnTo>
                    <a:lnTo>
                      <a:pt x="76" y="85"/>
                    </a:lnTo>
                    <a:lnTo>
                      <a:pt x="76" y="88"/>
                    </a:lnTo>
                    <a:lnTo>
                      <a:pt x="76" y="88"/>
                    </a:lnTo>
                    <a:lnTo>
                      <a:pt x="76" y="90"/>
                    </a:lnTo>
                    <a:lnTo>
                      <a:pt x="76" y="90"/>
                    </a:lnTo>
                    <a:lnTo>
                      <a:pt x="76" y="90"/>
                    </a:lnTo>
                    <a:lnTo>
                      <a:pt x="74" y="90"/>
                    </a:lnTo>
                    <a:lnTo>
                      <a:pt x="74" y="92"/>
                    </a:lnTo>
                    <a:lnTo>
                      <a:pt x="74" y="92"/>
                    </a:lnTo>
                    <a:lnTo>
                      <a:pt x="74" y="92"/>
                    </a:lnTo>
                    <a:lnTo>
                      <a:pt x="74" y="90"/>
                    </a:lnTo>
                    <a:lnTo>
                      <a:pt x="71" y="90"/>
                    </a:lnTo>
                    <a:lnTo>
                      <a:pt x="71" y="90"/>
                    </a:lnTo>
                    <a:lnTo>
                      <a:pt x="71" y="90"/>
                    </a:lnTo>
                    <a:lnTo>
                      <a:pt x="71" y="88"/>
                    </a:lnTo>
                    <a:lnTo>
                      <a:pt x="71" y="88"/>
                    </a:lnTo>
                    <a:lnTo>
                      <a:pt x="69" y="88"/>
                    </a:lnTo>
                    <a:lnTo>
                      <a:pt x="69" y="88"/>
                    </a:lnTo>
                    <a:lnTo>
                      <a:pt x="69" y="88"/>
                    </a:lnTo>
                    <a:lnTo>
                      <a:pt x="66" y="88"/>
                    </a:lnTo>
                    <a:lnTo>
                      <a:pt x="66" y="85"/>
                    </a:lnTo>
                    <a:lnTo>
                      <a:pt x="66" y="85"/>
                    </a:lnTo>
                    <a:lnTo>
                      <a:pt x="66" y="85"/>
                    </a:lnTo>
                    <a:lnTo>
                      <a:pt x="64" y="85"/>
                    </a:lnTo>
                    <a:lnTo>
                      <a:pt x="64" y="85"/>
                    </a:lnTo>
                    <a:lnTo>
                      <a:pt x="64" y="85"/>
                    </a:lnTo>
                    <a:lnTo>
                      <a:pt x="62" y="85"/>
                    </a:lnTo>
                    <a:lnTo>
                      <a:pt x="62" y="85"/>
                    </a:lnTo>
                    <a:lnTo>
                      <a:pt x="62" y="85"/>
                    </a:lnTo>
                    <a:lnTo>
                      <a:pt x="62" y="83"/>
                    </a:lnTo>
                    <a:lnTo>
                      <a:pt x="59" y="83"/>
                    </a:lnTo>
                    <a:lnTo>
                      <a:pt x="59" y="83"/>
                    </a:lnTo>
                    <a:lnTo>
                      <a:pt x="59" y="83"/>
                    </a:lnTo>
                    <a:lnTo>
                      <a:pt x="59" y="83"/>
                    </a:lnTo>
                    <a:lnTo>
                      <a:pt x="57" y="83"/>
                    </a:lnTo>
                    <a:lnTo>
                      <a:pt x="57" y="83"/>
                    </a:lnTo>
                    <a:lnTo>
                      <a:pt x="57" y="83"/>
                    </a:lnTo>
                    <a:lnTo>
                      <a:pt x="55" y="83"/>
                    </a:lnTo>
                    <a:lnTo>
                      <a:pt x="55" y="83"/>
                    </a:lnTo>
                    <a:lnTo>
                      <a:pt x="55" y="81"/>
                    </a:lnTo>
                    <a:lnTo>
                      <a:pt x="55" y="81"/>
                    </a:lnTo>
                    <a:lnTo>
                      <a:pt x="52" y="81"/>
                    </a:lnTo>
                    <a:lnTo>
                      <a:pt x="52" y="81"/>
                    </a:lnTo>
                    <a:lnTo>
                      <a:pt x="52" y="81"/>
                    </a:lnTo>
                    <a:lnTo>
                      <a:pt x="52" y="78"/>
                    </a:lnTo>
                    <a:lnTo>
                      <a:pt x="52" y="78"/>
                    </a:lnTo>
                    <a:lnTo>
                      <a:pt x="52" y="78"/>
                    </a:lnTo>
                    <a:lnTo>
                      <a:pt x="50" y="78"/>
                    </a:lnTo>
                    <a:lnTo>
                      <a:pt x="50" y="78"/>
                    </a:lnTo>
                    <a:lnTo>
                      <a:pt x="48" y="78"/>
                    </a:lnTo>
                    <a:lnTo>
                      <a:pt x="48" y="78"/>
                    </a:lnTo>
                    <a:lnTo>
                      <a:pt x="48" y="76"/>
                    </a:lnTo>
                    <a:lnTo>
                      <a:pt x="48" y="76"/>
                    </a:lnTo>
                    <a:lnTo>
                      <a:pt x="45" y="76"/>
                    </a:lnTo>
                    <a:lnTo>
                      <a:pt x="45" y="76"/>
                    </a:lnTo>
                    <a:lnTo>
                      <a:pt x="45" y="76"/>
                    </a:lnTo>
                    <a:lnTo>
                      <a:pt x="45" y="74"/>
                    </a:lnTo>
                    <a:lnTo>
                      <a:pt x="45" y="74"/>
                    </a:lnTo>
                    <a:lnTo>
                      <a:pt x="43" y="74"/>
                    </a:lnTo>
                    <a:lnTo>
                      <a:pt x="43" y="74"/>
                    </a:lnTo>
                    <a:lnTo>
                      <a:pt x="40" y="74"/>
                    </a:lnTo>
                    <a:lnTo>
                      <a:pt x="40" y="74"/>
                    </a:lnTo>
                    <a:lnTo>
                      <a:pt x="40" y="74"/>
                    </a:lnTo>
                    <a:lnTo>
                      <a:pt x="40" y="74"/>
                    </a:lnTo>
                    <a:lnTo>
                      <a:pt x="40" y="74"/>
                    </a:lnTo>
                    <a:lnTo>
                      <a:pt x="38" y="74"/>
                    </a:lnTo>
                    <a:lnTo>
                      <a:pt x="38" y="74"/>
                    </a:lnTo>
                    <a:lnTo>
                      <a:pt x="38" y="74"/>
                    </a:lnTo>
                    <a:lnTo>
                      <a:pt x="36" y="74"/>
                    </a:lnTo>
                    <a:lnTo>
                      <a:pt x="36" y="76"/>
                    </a:lnTo>
                    <a:lnTo>
                      <a:pt x="36" y="76"/>
                    </a:lnTo>
                    <a:lnTo>
                      <a:pt x="33" y="76"/>
                    </a:lnTo>
                    <a:lnTo>
                      <a:pt x="33" y="76"/>
                    </a:lnTo>
                    <a:lnTo>
                      <a:pt x="33" y="76"/>
                    </a:lnTo>
                    <a:lnTo>
                      <a:pt x="33" y="76"/>
                    </a:lnTo>
                    <a:lnTo>
                      <a:pt x="33" y="78"/>
                    </a:lnTo>
                    <a:lnTo>
                      <a:pt x="31" y="78"/>
                    </a:lnTo>
                    <a:lnTo>
                      <a:pt x="31" y="78"/>
                    </a:lnTo>
                    <a:lnTo>
                      <a:pt x="31" y="78"/>
                    </a:lnTo>
                    <a:lnTo>
                      <a:pt x="29" y="78"/>
                    </a:lnTo>
                    <a:lnTo>
                      <a:pt x="29" y="78"/>
                    </a:lnTo>
                    <a:lnTo>
                      <a:pt x="29" y="81"/>
                    </a:lnTo>
                    <a:lnTo>
                      <a:pt x="29" y="81"/>
                    </a:lnTo>
                    <a:lnTo>
                      <a:pt x="29" y="81"/>
                    </a:lnTo>
                    <a:lnTo>
                      <a:pt x="26" y="81"/>
                    </a:lnTo>
                    <a:lnTo>
                      <a:pt x="26" y="83"/>
                    </a:lnTo>
                    <a:lnTo>
                      <a:pt x="26" y="83"/>
                    </a:lnTo>
                    <a:lnTo>
                      <a:pt x="26" y="83"/>
                    </a:lnTo>
                    <a:lnTo>
                      <a:pt x="24" y="83"/>
                    </a:lnTo>
                    <a:lnTo>
                      <a:pt x="24" y="81"/>
                    </a:lnTo>
                    <a:lnTo>
                      <a:pt x="24" y="81"/>
                    </a:lnTo>
                    <a:lnTo>
                      <a:pt x="24" y="81"/>
                    </a:lnTo>
                    <a:lnTo>
                      <a:pt x="24" y="78"/>
                    </a:lnTo>
                    <a:lnTo>
                      <a:pt x="22" y="78"/>
                    </a:lnTo>
                    <a:lnTo>
                      <a:pt x="22" y="78"/>
                    </a:lnTo>
                    <a:lnTo>
                      <a:pt x="22" y="78"/>
                    </a:lnTo>
                    <a:lnTo>
                      <a:pt x="22" y="76"/>
                    </a:lnTo>
                    <a:lnTo>
                      <a:pt x="22" y="76"/>
                    </a:lnTo>
                    <a:lnTo>
                      <a:pt x="22" y="76"/>
                    </a:lnTo>
                    <a:lnTo>
                      <a:pt x="19" y="76"/>
                    </a:lnTo>
                    <a:lnTo>
                      <a:pt x="19" y="74"/>
                    </a:lnTo>
                    <a:lnTo>
                      <a:pt x="19" y="74"/>
                    </a:lnTo>
                    <a:lnTo>
                      <a:pt x="19" y="76"/>
                    </a:lnTo>
                    <a:lnTo>
                      <a:pt x="19" y="76"/>
                    </a:lnTo>
                    <a:lnTo>
                      <a:pt x="17" y="76"/>
                    </a:lnTo>
                    <a:lnTo>
                      <a:pt x="17" y="76"/>
                    </a:lnTo>
                    <a:lnTo>
                      <a:pt x="17" y="74"/>
                    </a:lnTo>
                    <a:lnTo>
                      <a:pt x="14" y="74"/>
                    </a:lnTo>
                    <a:lnTo>
                      <a:pt x="14" y="76"/>
                    </a:lnTo>
                    <a:lnTo>
                      <a:pt x="14" y="76"/>
                    </a:lnTo>
                    <a:lnTo>
                      <a:pt x="14" y="76"/>
                    </a:lnTo>
                    <a:lnTo>
                      <a:pt x="14" y="76"/>
                    </a:lnTo>
                    <a:lnTo>
                      <a:pt x="12" y="76"/>
                    </a:lnTo>
                    <a:lnTo>
                      <a:pt x="12" y="78"/>
                    </a:lnTo>
                    <a:lnTo>
                      <a:pt x="12" y="78"/>
                    </a:lnTo>
                    <a:lnTo>
                      <a:pt x="12" y="78"/>
                    </a:lnTo>
                    <a:lnTo>
                      <a:pt x="12" y="81"/>
                    </a:lnTo>
                    <a:lnTo>
                      <a:pt x="12" y="81"/>
                    </a:lnTo>
                    <a:lnTo>
                      <a:pt x="12" y="81"/>
                    </a:lnTo>
                    <a:lnTo>
                      <a:pt x="12" y="83"/>
                    </a:lnTo>
                    <a:lnTo>
                      <a:pt x="12" y="83"/>
                    </a:lnTo>
                    <a:lnTo>
                      <a:pt x="12" y="83"/>
                    </a:lnTo>
                    <a:lnTo>
                      <a:pt x="12" y="83"/>
                    </a:lnTo>
                    <a:lnTo>
                      <a:pt x="14" y="83"/>
                    </a:lnTo>
                    <a:lnTo>
                      <a:pt x="14" y="83"/>
                    </a:lnTo>
                    <a:lnTo>
                      <a:pt x="14" y="83"/>
                    </a:lnTo>
                    <a:lnTo>
                      <a:pt x="14" y="83"/>
                    </a:lnTo>
                    <a:lnTo>
                      <a:pt x="14" y="85"/>
                    </a:lnTo>
                    <a:lnTo>
                      <a:pt x="17" y="85"/>
                    </a:lnTo>
                    <a:lnTo>
                      <a:pt x="17" y="85"/>
                    </a:lnTo>
                    <a:lnTo>
                      <a:pt x="17" y="85"/>
                    </a:lnTo>
                    <a:lnTo>
                      <a:pt x="19" y="85"/>
                    </a:lnTo>
                    <a:lnTo>
                      <a:pt x="19" y="85"/>
                    </a:lnTo>
                    <a:lnTo>
                      <a:pt x="19" y="85"/>
                    </a:lnTo>
                    <a:lnTo>
                      <a:pt x="19" y="85"/>
                    </a:lnTo>
                    <a:lnTo>
                      <a:pt x="22" y="85"/>
                    </a:lnTo>
                    <a:lnTo>
                      <a:pt x="22" y="85"/>
                    </a:lnTo>
                    <a:lnTo>
                      <a:pt x="22" y="85"/>
                    </a:lnTo>
                    <a:lnTo>
                      <a:pt x="22" y="88"/>
                    </a:lnTo>
                    <a:lnTo>
                      <a:pt x="22" y="88"/>
                    </a:lnTo>
                    <a:lnTo>
                      <a:pt x="22" y="88"/>
                    </a:lnTo>
                    <a:lnTo>
                      <a:pt x="24" y="88"/>
                    </a:lnTo>
                    <a:lnTo>
                      <a:pt x="24" y="88"/>
                    </a:lnTo>
                    <a:lnTo>
                      <a:pt x="24" y="90"/>
                    </a:lnTo>
                    <a:lnTo>
                      <a:pt x="26" y="90"/>
                    </a:lnTo>
                    <a:lnTo>
                      <a:pt x="26" y="90"/>
                    </a:lnTo>
                    <a:lnTo>
                      <a:pt x="26" y="90"/>
                    </a:lnTo>
                    <a:lnTo>
                      <a:pt x="26" y="92"/>
                    </a:lnTo>
                    <a:lnTo>
                      <a:pt x="26" y="92"/>
                    </a:lnTo>
                    <a:lnTo>
                      <a:pt x="29" y="92"/>
                    </a:lnTo>
                    <a:lnTo>
                      <a:pt x="29" y="92"/>
                    </a:lnTo>
                    <a:lnTo>
                      <a:pt x="29" y="92"/>
                    </a:lnTo>
                    <a:lnTo>
                      <a:pt x="29" y="92"/>
                    </a:lnTo>
                    <a:lnTo>
                      <a:pt x="29" y="92"/>
                    </a:lnTo>
                    <a:lnTo>
                      <a:pt x="31" y="92"/>
                    </a:lnTo>
                    <a:lnTo>
                      <a:pt x="31" y="95"/>
                    </a:lnTo>
                    <a:lnTo>
                      <a:pt x="29" y="95"/>
                    </a:lnTo>
                    <a:lnTo>
                      <a:pt x="29" y="95"/>
                    </a:lnTo>
                    <a:lnTo>
                      <a:pt x="29" y="95"/>
                    </a:lnTo>
                    <a:lnTo>
                      <a:pt x="29" y="95"/>
                    </a:lnTo>
                    <a:lnTo>
                      <a:pt x="29" y="97"/>
                    </a:lnTo>
                    <a:lnTo>
                      <a:pt x="26" y="97"/>
                    </a:lnTo>
                    <a:lnTo>
                      <a:pt x="26" y="97"/>
                    </a:lnTo>
                    <a:lnTo>
                      <a:pt x="26" y="97"/>
                    </a:lnTo>
                    <a:lnTo>
                      <a:pt x="24" y="97"/>
                    </a:lnTo>
                    <a:lnTo>
                      <a:pt x="24" y="97"/>
                    </a:lnTo>
                    <a:lnTo>
                      <a:pt x="24" y="95"/>
                    </a:lnTo>
                    <a:lnTo>
                      <a:pt x="22" y="95"/>
                    </a:lnTo>
                    <a:lnTo>
                      <a:pt x="22" y="95"/>
                    </a:lnTo>
                    <a:lnTo>
                      <a:pt x="22" y="95"/>
                    </a:lnTo>
                    <a:lnTo>
                      <a:pt x="22" y="97"/>
                    </a:lnTo>
                    <a:lnTo>
                      <a:pt x="19" y="97"/>
                    </a:lnTo>
                    <a:lnTo>
                      <a:pt x="19" y="97"/>
                    </a:lnTo>
                    <a:lnTo>
                      <a:pt x="19" y="95"/>
                    </a:lnTo>
                    <a:lnTo>
                      <a:pt x="19" y="95"/>
                    </a:lnTo>
                    <a:lnTo>
                      <a:pt x="19" y="95"/>
                    </a:lnTo>
                    <a:lnTo>
                      <a:pt x="19" y="95"/>
                    </a:lnTo>
                    <a:lnTo>
                      <a:pt x="19" y="97"/>
                    </a:lnTo>
                    <a:lnTo>
                      <a:pt x="17" y="97"/>
                    </a:lnTo>
                    <a:lnTo>
                      <a:pt x="17" y="97"/>
                    </a:lnTo>
                    <a:lnTo>
                      <a:pt x="17" y="97"/>
                    </a:lnTo>
                    <a:lnTo>
                      <a:pt x="14" y="97"/>
                    </a:lnTo>
                    <a:lnTo>
                      <a:pt x="14" y="97"/>
                    </a:lnTo>
                    <a:lnTo>
                      <a:pt x="14" y="100"/>
                    </a:lnTo>
                    <a:lnTo>
                      <a:pt x="14" y="100"/>
                    </a:lnTo>
                    <a:lnTo>
                      <a:pt x="14" y="102"/>
                    </a:lnTo>
                    <a:lnTo>
                      <a:pt x="14" y="102"/>
                    </a:lnTo>
                    <a:lnTo>
                      <a:pt x="14" y="102"/>
                    </a:lnTo>
                    <a:lnTo>
                      <a:pt x="12" y="102"/>
                    </a:lnTo>
                    <a:lnTo>
                      <a:pt x="12" y="102"/>
                    </a:lnTo>
                    <a:lnTo>
                      <a:pt x="12" y="102"/>
                    </a:lnTo>
                    <a:lnTo>
                      <a:pt x="12" y="102"/>
                    </a:lnTo>
                    <a:lnTo>
                      <a:pt x="10" y="102"/>
                    </a:lnTo>
                    <a:lnTo>
                      <a:pt x="10" y="104"/>
                    </a:lnTo>
                    <a:lnTo>
                      <a:pt x="10" y="104"/>
                    </a:lnTo>
                    <a:lnTo>
                      <a:pt x="10" y="104"/>
                    </a:lnTo>
                    <a:lnTo>
                      <a:pt x="7" y="104"/>
                    </a:lnTo>
                    <a:lnTo>
                      <a:pt x="7" y="104"/>
                    </a:lnTo>
                    <a:lnTo>
                      <a:pt x="7" y="104"/>
                    </a:lnTo>
                    <a:lnTo>
                      <a:pt x="7" y="104"/>
                    </a:lnTo>
                    <a:lnTo>
                      <a:pt x="5" y="104"/>
                    </a:lnTo>
                    <a:lnTo>
                      <a:pt x="5" y="104"/>
                    </a:lnTo>
                    <a:lnTo>
                      <a:pt x="5" y="102"/>
                    </a:lnTo>
                    <a:lnTo>
                      <a:pt x="5" y="102"/>
                    </a:lnTo>
                    <a:lnTo>
                      <a:pt x="5" y="102"/>
                    </a:lnTo>
                    <a:lnTo>
                      <a:pt x="5" y="102"/>
                    </a:lnTo>
                    <a:lnTo>
                      <a:pt x="5" y="100"/>
                    </a:lnTo>
                    <a:lnTo>
                      <a:pt x="5" y="100"/>
                    </a:lnTo>
                    <a:lnTo>
                      <a:pt x="5" y="97"/>
                    </a:lnTo>
                    <a:lnTo>
                      <a:pt x="5" y="97"/>
                    </a:lnTo>
                    <a:lnTo>
                      <a:pt x="5" y="97"/>
                    </a:lnTo>
                    <a:lnTo>
                      <a:pt x="5" y="95"/>
                    </a:lnTo>
                    <a:lnTo>
                      <a:pt x="5" y="95"/>
                    </a:lnTo>
                    <a:lnTo>
                      <a:pt x="5" y="95"/>
                    </a:lnTo>
                    <a:lnTo>
                      <a:pt x="5" y="92"/>
                    </a:lnTo>
                    <a:lnTo>
                      <a:pt x="7" y="92"/>
                    </a:lnTo>
                    <a:lnTo>
                      <a:pt x="7" y="92"/>
                    </a:lnTo>
                    <a:lnTo>
                      <a:pt x="7" y="92"/>
                    </a:lnTo>
                    <a:lnTo>
                      <a:pt x="7" y="92"/>
                    </a:lnTo>
                    <a:lnTo>
                      <a:pt x="7" y="90"/>
                    </a:lnTo>
                    <a:lnTo>
                      <a:pt x="7" y="90"/>
                    </a:lnTo>
                    <a:lnTo>
                      <a:pt x="7" y="90"/>
                    </a:lnTo>
                    <a:lnTo>
                      <a:pt x="7" y="88"/>
                    </a:lnTo>
                    <a:lnTo>
                      <a:pt x="5" y="88"/>
                    </a:lnTo>
                    <a:lnTo>
                      <a:pt x="5" y="88"/>
                    </a:lnTo>
                    <a:lnTo>
                      <a:pt x="5" y="88"/>
                    </a:lnTo>
                    <a:lnTo>
                      <a:pt x="5" y="88"/>
                    </a:lnTo>
                    <a:lnTo>
                      <a:pt x="5" y="85"/>
                    </a:lnTo>
                    <a:lnTo>
                      <a:pt x="3" y="85"/>
                    </a:lnTo>
                    <a:lnTo>
                      <a:pt x="3" y="85"/>
                    </a:lnTo>
                    <a:lnTo>
                      <a:pt x="3" y="85"/>
                    </a:lnTo>
                    <a:lnTo>
                      <a:pt x="3" y="83"/>
                    </a:lnTo>
                    <a:lnTo>
                      <a:pt x="0" y="83"/>
                    </a:lnTo>
                    <a:lnTo>
                      <a:pt x="0" y="83"/>
                    </a:lnTo>
                    <a:lnTo>
                      <a:pt x="0" y="83"/>
                    </a:lnTo>
                    <a:lnTo>
                      <a:pt x="0" y="83"/>
                    </a:lnTo>
                    <a:lnTo>
                      <a:pt x="0" y="83"/>
                    </a:lnTo>
                    <a:lnTo>
                      <a:pt x="0" y="81"/>
                    </a:lnTo>
                    <a:lnTo>
                      <a:pt x="0" y="81"/>
                    </a:lnTo>
                    <a:lnTo>
                      <a:pt x="0" y="81"/>
                    </a:lnTo>
                    <a:lnTo>
                      <a:pt x="0" y="78"/>
                    </a:lnTo>
                    <a:lnTo>
                      <a:pt x="0" y="78"/>
                    </a:lnTo>
                    <a:lnTo>
                      <a:pt x="0" y="78"/>
                    </a:lnTo>
                    <a:lnTo>
                      <a:pt x="0" y="76"/>
                    </a:lnTo>
                    <a:lnTo>
                      <a:pt x="0" y="76"/>
                    </a:lnTo>
                    <a:lnTo>
                      <a:pt x="0" y="76"/>
                    </a:lnTo>
                    <a:lnTo>
                      <a:pt x="0" y="74"/>
                    </a:lnTo>
                    <a:lnTo>
                      <a:pt x="0" y="74"/>
                    </a:lnTo>
                    <a:lnTo>
                      <a:pt x="0" y="74"/>
                    </a:lnTo>
                    <a:lnTo>
                      <a:pt x="0" y="74"/>
                    </a:lnTo>
                    <a:lnTo>
                      <a:pt x="0" y="71"/>
                    </a:lnTo>
                    <a:lnTo>
                      <a:pt x="3" y="71"/>
                    </a:lnTo>
                    <a:lnTo>
                      <a:pt x="3" y="71"/>
                    </a:lnTo>
                    <a:lnTo>
                      <a:pt x="5" y="71"/>
                    </a:lnTo>
                    <a:lnTo>
                      <a:pt x="5" y="71"/>
                    </a:lnTo>
                    <a:lnTo>
                      <a:pt x="5" y="71"/>
                    </a:lnTo>
                    <a:lnTo>
                      <a:pt x="5" y="71"/>
                    </a:lnTo>
                    <a:lnTo>
                      <a:pt x="7" y="71"/>
                    </a:lnTo>
                    <a:lnTo>
                      <a:pt x="7" y="71"/>
                    </a:lnTo>
                    <a:lnTo>
                      <a:pt x="7" y="69"/>
                    </a:lnTo>
                    <a:lnTo>
                      <a:pt x="7" y="69"/>
                    </a:lnTo>
                    <a:lnTo>
                      <a:pt x="7" y="69"/>
                    </a:lnTo>
                    <a:lnTo>
                      <a:pt x="10" y="69"/>
                    </a:lnTo>
                    <a:lnTo>
                      <a:pt x="10" y="69"/>
                    </a:lnTo>
                    <a:lnTo>
                      <a:pt x="10" y="69"/>
                    </a:lnTo>
                    <a:lnTo>
                      <a:pt x="12" y="69"/>
                    </a:lnTo>
                    <a:lnTo>
                      <a:pt x="12" y="69"/>
                    </a:lnTo>
                    <a:lnTo>
                      <a:pt x="12" y="66"/>
                    </a:lnTo>
                    <a:lnTo>
                      <a:pt x="12" y="66"/>
                    </a:lnTo>
                    <a:lnTo>
                      <a:pt x="12" y="66"/>
                    </a:lnTo>
                    <a:lnTo>
                      <a:pt x="12" y="66"/>
                    </a:lnTo>
                    <a:lnTo>
                      <a:pt x="12" y="64"/>
                    </a:lnTo>
                    <a:lnTo>
                      <a:pt x="14" y="64"/>
                    </a:lnTo>
                    <a:lnTo>
                      <a:pt x="14" y="64"/>
                    </a:lnTo>
                    <a:lnTo>
                      <a:pt x="14" y="64"/>
                    </a:lnTo>
                    <a:lnTo>
                      <a:pt x="14" y="64"/>
                    </a:lnTo>
                    <a:lnTo>
                      <a:pt x="14" y="62"/>
                    </a:lnTo>
                    <a:lnTo>
                      <a:pt x="14" y="62"/>
                    </a:lnTo>
                    <a:lnTo>
                      <a:pt x="14" y="62"/>
                    </a:lnTo>
                    <a:lnTo>
                      <a:pt x="14" y="62"/>
                    </a:lnTo>
                    <a:lnTo>
                      <a:pt x="14" y="62"/>
                    </a:lnTo>
                    <a:lnTo>
                      <a:pt x="12" y="62"/>
                    </a:lnTo>
                    <a:lnTo>
                      <a:pt x="12" y="59"/>
                    </a:lnTo>
                    <a:lnTo>
                      <a:pt x="12" y="59"/>
                    </a:lnTo>
                    <a:lnTo>
                      <a:pt x="12" y="59"/>
                    </a:lnTo>
                    <a:lnTo>
                      <a:pt x="12" y="59"/>
                    </a:lnTo>
                    <a:lnTo>
                      <a:pt x="12" y="57"/>
                    </a:lnTo>
                    <a:lnTo>
                      <a:pt x="12" y="57"/>
                    </a:lnTo>
                    <a:lnTo>
                      <a:pt x="12" y="57"/>
                    </a:lnTo>
                    <a:lnTo>
                      <a:pt x="12" y="55"/>
                    </a:lnTo>
                    <a:lnTo>
                      <a:pt x="12" y="55"/>
                    </a:lnTo>
                    <a:lnTo>
                      <a:pt x="12" y="55"/>
                    </a:lnTo>
                    <a:lnTo>
                      <a:pt x="14" y="55"/>
                    </a:lnTo>
                    <a:lnTo>
                      <a:pt x="14" y="55"/>
                    </a:lnTo>
                    <a:lnTo>
                      <a:pt x="14" y="52"/>
                    </a:lnTo>
                    <a:lnTo>
                      <a:pt x="14" y="52"/>
                    </a:lnTo>
                    <a:lnTo>
                      <a:pt x="14" y="55"/>
                    </a:lnTo>
                    <a:lnTo>
                      <a:pt x="17" y="55"/>
                    </a:lnTo>
                    <a:lnTo>
                      <a:pt x="17" y="55"/>
                    </a:lnTo>
                    <a:lnTo>
                      <a:pt x="17" y="55"/>
                    </a:lnTo>
                    <a:lnTo>
                      <a:pt x="19" y="55"/>
                    </a:lnTo>
                    <a:lnTo>
                      <a:pt x="19" y="55"/>
                    </a:lnTo>
                    <a:lnTo>
                      <a:pt x="19" y="57"/>
                    </a:lnTo>
                    <a:lnTo>
                      <a:pt x="19" y="57"/>
                    </a:lnTo>
                    <a:lnTo>
                      <a:pt x="22" y="57"/>
                    </a:lnTo>
                    <a:lnTo>
                      <a:pt x="22" y="57"/>
                    </a:lnTo>
                    <a:lnTo>
                      <a:pt x="22" y="57"/>
                    </a:lnTo>
                    <a:lnTo>
                      <a:pt x="22" y="59"/>
                    </a:lnTo>
                    <a:lnTo>
                      <a:pt x="22" y="59"/>
                    </a:lnTo>
                    <a:lnTo>
                      <a:pt x="22" y="57"/>
                    </a:lnTo>
                    <a:lnTo>
                      <a:pt x="24" y="57"/>
                    </a:lnTo>
                    <a:lnTo>
                      <a:pt x="24" y="57"/>
                    </a:lnTo>
                    <a:lnTo>
                      <a:pt x="26" y="57"/>
                    </a:lnTo>
                    <a:lnTo>
                      <a:pt x="26" y="57"/>
                    </a:lnTo>
                    <a:lnTo>
                      <a:pt x="26" y="57"/>
                    </a:lnTo>
                    <a:lnTo>
                      <a:pt x="26" y="59"/>
                    </a:lnTo>
                    <a:lnTo>
                      <a:pt x="29" y="59"/>
                    </a:lnTo>
                    <a:lnTo>
                      <a:pt x="29" y="59"/>
                    </a:lnTo>
                    <a:lnTo>
                      <a:pt x="29" y="59"/>
                    </a:lnTo>
                    <a:lnTo>
                      <a:pt x="29" y="59"/>
                    </a:lnTo>
                    <a:lnTo>
                      <a:pt x="31" y="59"/>
                    </a:lnTo>
                    <a:lnTo>
                      <a:pt x="31" y="59"/>
                    </a:lnTo>
                    <a:lnTo>
                      <a:pt x="31" y="59"/>
                    </a:lnTo>
                    <a:lnTo>
                      <a:pt x="33" y="59"/>
                    </a:lnTo>
                    <a:lnTo>
                      <a:pt x="33" y="57"/>
                    </a:lnTo>
                    <a:lnTo>
                      <a:pt x="33" y="57"/>
                    </a:lnTo>
                    <a:lnTo>
                      <a:pt x="33" y="57"/>
                    </a:lnTo>
                    <a:lnTo>
                      <a:pt x="33" y="57"/>
                    </a:lnTo>
                    <a:lnTo>
                      <a:pt x="33" y="55"/>
                    </a:lnTo>
                    <a:lnTo>
                      <a:pt x="36" y="55"/>
                    </a:lnTo>
                    <a:lnTo>
                      <a:pt x="36" y="55"/>
                    </a:lnTo>
                    <a:lnTo>
                      <a:pt x="36" y="52"/>
                    </a:lnTo>
                    <a:lnTo>
                      <a:pt x="33" y="52"/>
                    </a:lnTo>
                    <a:lnTo>
                      <a:pt x="33" y="52"/>
                    </a:lnTo>
                    <a:lnTo>
                      <a:pt x="33" y="52"/>
                    </a:lnTo>
                    <a:lnTo>
                      <a:pt x="33" y="52"/>
                    </a:lnTo>
                    <a:lnTo>
                      <a:pt x="33" y="50"/>
                    </a:lnTo>
                    <a:lnTo>
                      <a:pt x="33" y="50"/>
                    </a:lnTo>
                    <a:lnTo>
                      <a:pt x="33" y="47"/>
                    </a:lnTo>
                    <a:lnTo>
                      <a:pt x="33" y="47"/>
                    </a:lnTo>
                    <a:lnTo>
                      <a:pt x="33" y="47"/>
                    </a:lnTo>
                    <a:lnTo>
                      <a:pt x="33" y="45"/>
                    </a:lnTo>
                    <a:lnTo>
                      <a:pt x="33" y="45"/>
                    </a:lnTo>
                    <a:lnTo>
                      <a:pt x="33" y="45"/>
                    </a:lnTo>
                    <a:lnTo>
                      <a:pt x="33" y="43"/>
                    </a:lnTo>
                    <a:lnTo>
                      <a:pt x="33" y="43"/>
                    </a:lnTo>
                    <a:lnTo>
                      <a:pt x="33" y="43"/>
                    </a:lnTo>
                    <a:lnTo>
                      <a:pt x="36" y="43"/>
                    </a:lnTo>
                    <a:lnTo>
                      <a:pt x="36" y="43"/>
                    </a:lnTo>
                    <a:lnTo>
                      <a:pt x="36" y="43"/>
                    </a:lnTo>
                    <a:lnTo>
                      <a:pt x="38" y="43"/>
                    </a:lnTo>
                    <a:lnTo>
                      <a:pt x="38" y="43"/>
                    </a:lnTo>
                    <a:lnTo>
                      <a:pt x="38" y="40"/>
                    </a:lnTo>
                    <a:lnTo>
                      <a:pt x="38" y="40"/>
                    </a:lnTo>
                    <a:lnTo>
                      <a:pt x="38" y="40"/>
                    </a:lnTo>
                    <a:lnTo>
                      <a:pt x="40" y="40"/>
                    </a:lnTo>
                    <a:lnTo>
                      <a:pt x="40" y="38"/>
                    </a:lnTo>
                    <a:lnTo>
                      <a:pt x="40" y="38"/>
                    </a:lnTo>
                    <a:lnTo>
                      <a:pt x="40" y="36"/>
                    </a:lnTo>
                    <a:lnTo>
                      <a:pt x="40" y="36"/>
                    </a:lnTo>
                    <a:lnTo>
                      <a:pt x="40" y="33"/>
                    </a:lnTo>
                    <a:lnTo>
                      <a:pt x="40" y="33"/>
                    </a:lnTo>
                    <a:lnTo>
                      <a:pt x="40" y="33"/>
                    </a:lnTo>
                    <a:lnTo>
                      <a:pt x="40" y="31"/>
                    </a:lnTo>
                    <a:lnTo>
                      <a:pt x="40" y="31"/>
                    </a:lnTo>
                    <a:lnTo>
                      <a:pt x="40" y="31"/>
                    </a:lnTo>
                    <a:lnTo>
                      <a:pt x="40" y="28"/>
                    </a:lnTo>
                    <a:lnTo>
                      <a:pt x="40" y="28"/>
                    </a:lnTo>
                    <a:lnTo>
                      <a:pt x="40" y="28"/>
                    </a:lnTo>
                    <a:lnTo>
                      <a:pt x="40" y="26"/>
                    </a:lnTo>
                    <a:lnTo>
                      <a:pt x="43" y="26"/>
                    </a:lnTo>
                    <a:lnTo>
                      <a:pt x="43" y="26"/>
                    </a:lnTo>
                    <a:lnTo>
                      <a:pt x="43" y="24"/>
                    </a:lnTo>
                    <a:lnTo>
                      <a:pt x="43" y="24"/>
                    </a:lnTo>
                    <a:lnTo>
                      <a:pt x="43" y="24"/>
                    </a:lnTo>
                    <a:lnTo>
                      <a:pt x="43" y="21"/>
                    </a:lnTo>
                    <a:lnTo>
                      <a:pt x="43" y="21"/>
                    </a:lnTo>
                    <a:lnTo>
                      <a:pt x="43" y="19"/>
                    </a:lnTo>
                    <a:lnTo>
                      <a:pt x="43" y="19"/>
                    </a:lnTo>
                    <a:lnTo>
                      <a:pt x="43" y="17"/>
                    </a:lnTo>
                    <a:lnTo>
                      <a:pt x="40" y="17"/>
                    </a:lnTo>
                    <a:lnTo>
                      <a:pt x="40" y="17"/>
                    </a:lnTo>
                    <a:lnTo>
                      <a:pt x="40" y="14"/>
                    </a:lnTo>
                    <a:lnTo>
                      <a:pt x="40" y="14"/>
                    </a:lnTo>
                    <a:lnTo>
                      <a:pt x="40" y="14"/>
                    </a:lnTo>
                    <a:lnTo>
                      <a:pt x="40" y="12"/>
                    </a:lnTo>
                    <a:lnTo>
                      <a:pt x="40" y="12"/>
                    </a:lnTo>
                    <a:lnTo>
                      <a:pt x="40" y="12"/>
                    </a:lnTo>
                    <a:lnTo>
                      <a:pt x="40" y="12"/>
                    </a:lnTo>
                    <a:lnTo>
                      <a:pt x="38" y="12"/>
                    </a:lnTo>
                    <a:lnTo>
                      <a:pt x="38" y="10"/>
                    </a:lnTo>
                    <a:lnTo>
                      <a:pt x="38" y="10"/>
                    </a:lnTo>
                    <a:lnTo>
                      <a:pt x="38" y="10"/>
                    </a:lnTo>
                    <a:lnTo>
                      <a:pt x="38" y="7"/>
                    </a:lnTo>
                    <a:lnTo>
                      <a:pt x="38" y="7"/>
                    </a:lnTo>
                    <a:lnTo>
                      <a:pt x="38" y="7"/>
                    </a:lnTo>
                    <a:lnTo>
                      <a:pt x="38" y="5"/>
                    </a:lnTo>
                    <a:lnTo>
                      <a:pt x="38" y="5"/>
                    </a:lnTo>
                    <a:lnTo>
                      <a:pt x="40" y="5"/>
                    </a:lnTo>
                    <a:lnTo>
                      <a:pt x="40" y="2"/>
                    </a:lnTo>
                    <a:lnTo>
                      <a:pt x="40" y="2"/>
                    </a:lnTo>
                    <a:lnTo>
                      <a:pt x="40" y="2"/>
                    </a:lnTo>
                    <a:lnTo>
                      <a:pt x="40" y="2"/>
                    </a:lnTo>
                    <a:lnTo>
                      <a:pt x="40" y="2"/>
                    </a:lnTo>
                    <a:lnTo>
                      <a:pt x="40" y="2"/>
                    </a:lnTo>
                    <a:lnTo>
                      <a:pt x="43" y="2"/>
                    </a:lnTo>
                    <a:lnTo>
                      <a:pt x="43" y="2"/>
                    </a:lnTo>
                    <a:lnTo>
                      <a:pt x="43" y="2"/>
                    </a:lnTo>
                    <a:lnTo>
                      <a:pt x="45" y="2"/>
                    </a:lnTo>
                    <a:lnTo>
                      <a:pt x="45" y="0"/>
                    </a:lnTo>
                    <a:lnTo>
                      <a:pt x="45" y="0"/>
                    </a:lnTo>
                    <a:lnTo>
                      <a:pt x="45" y="0"/>
                    </a:lnTo>
                    <a:lnTo>
                      <a:pt x="45" y="0"/>
                    </a:lnTo>
                    <a:lnTo>
                      <a:pt x="48" y="0"/>
                    </a:lnTo>
                    <a:lnTo>
                      <a:pt x="48"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9" name="Freeform 141"/>
              <p:cNvSpPr>
                <a:spLocks/>
              </p:cNvSpPr>
              <p:nvPr/>
            </p:nvSpPr>
            <p:spPr bwMode="auto">
              <a:xfrm>
                <a:off x="3607" y="1699"/>
                <a:ext cx="275" cy="270"/>
              </a:xfrm>
              <a:custGeom>
                <a:avLst/>
                <a:gdLst/>
                <a:ahLst/>
                <a:cxnLst>
                  <a:cxn ang="0">
                    <a:pos x="204" y="170"/>
                  </a:cxn>
                  <a:cxn ang="0">
                    <a:pos x="192" y="173"/>
                  </a:cxn>
                  <a:cxn ang="0">
                    <a:pos x="173" y="177"/>
                  </a:cxn>
                  <a:cxn ang="0">
                    <a:pos x="161" y="168"/>
                  </a:cxn>
                  <a:cxn ang="0">
                    <a:pos x="164" y="180"/>
                  </a:cxn>
                  <a:cxn ang="0">
                    <a:pos x="149" y="189"/>
                  </a:cxn>
                  <a:cxn ang="0">
                    <a:pos x="138" y="206"/>
                  </a:cxn>
                  <a:cxn ang="0">
                    <a:pos x="123" y="192"/>
                  </a:cxn>
                  <a:cxn ang="0">
                    <a:pos x="114" y="189"/>
                  </a:cxn>
                  <a:cxn ang="0">
                    <a:pos x="107" y="203"/>
                  </a:cxn>
                  <a:cxn ang="0">
                    <a:pos x="95" y="206"/>
                  </a:cxn>
                  <a:cxn ang="0">
                    <a:pos x="81" y="220"/>
                  </a:cxn>
                  <a:cxn ang="0">
                    <a:pos x="69" y="225"/>
                  </a:cxn>
                  <a:cxn ang="0">
                    <a:pos x="64" y="213"/>
                  </a:cxn>
                  <a:cxn ang="0">
                    <a:pos x="62" y="206"/>
                  </a:cxn>
                  <a:cxn ang="0">
                    <a:pos x="67" y="196"/>
                  </a:cxn>
                  <a:cxn ang="0">
                    <a:pos x="55" y="194"/>
                  </a:cxn>
                  <a:cxn ang="0">
                    <a:pos x="38" y="194"/>
                  </a:cxn>
                  <a:cxn ang="0">
                    <a:pos x="52" y="199"/>
                  </a:cxn>
                  <a:cxn ang="0">
                    <a:pos x="57" y="210"/>
                  </a:cxn>
                  <a:cxn ang="0">
                    <a:pos x="60" y="220"/>
                  </a:cxn>
                  <a:cxn ang="0">
                    <a:pos x="50" y="239"/>
                  </a:cxn>
                  <a:cxn ang="0">
                    <a:pos x="43" y="260"/>
                  </a:cxn>
                  <a:cxn ang="0">
                    <a:pos x="31" y="267"/>
                  </a:cxn>
                  <a:cxn ang="0">
                    <a:pos x="17" y="258"/>
                  </a:cxn>
                  <a:cxn ang="0">
                    <a:pos x="17" y="244"/>
                  </a:cxn>
                  <a:cxn ang="0">
                    <a:pos x="17" y="225"/>
                  </a:cxn>
                  <a:cxn ang="0">
                    <a:pos x="5" y="220"/>
                  </a:cxn>
                  <a:cxn ang="0">
                    <a:pos x="3" y="206"/>
                  </a:cxn>
                  <a:cxn ang="0">
                    <a:pos x="17" y="206"/>
                  </a:cxn>
                  <a:cxn ang="0">
                    <a:pos x="29" y="194"/>
                  </a:cxn>
                  <a:cxn ang="0">
                    <a:pos x="34" y="180"/>
                  </a:cxn>
                  <a:cxn ang="0">
                    <a:pos x="55" y="173"/>
                  </a:cxn>
                  <a:cxn ang="0">
                    <a:pos x="71" y="161"/>
                  </a:cxn>
                  <a:cxn ang="0">
                    <a:pos x="86" y="154"/>
                  </a:cxn>
                  <a:cxn ang="0">
                    <a:pos x="107" y="151"/>
                  </a:cxn>
                  <a:cxn ang="0">
                    <a:pos x="126" y="147"/>
                  </a:cxn>
                  <a:cxn ang="0">
                    <a:pos x="140" y="151"/>
                  </a:cxn>
                  <a:cxn ang="0">
                    <a:pos x="145" y="137"/>
                  </a:cxn>
                  <a:cxn ang="0">
                    <a:pos x="159" y="120"/>
                  </a:cxn>
                  <a:cxn ang="0">
                    <a:pos x="166" y="104"/>
                  </a:cxn>
                  <a:cxn ang="0">
                    <a:pos x="166" y="116"/>
                  </a:cxn>
                  <a:cxn ang="0">
                    <a:pos x="180" y="116"/>
                  </a:cxn>
                  <a:cxn ang="0">
                    <a:pos x="199" y="104"/>
                  </a:cxn>
                  <a:cxn ang="0">
                    <a:pos x="213" y="90"/>
                  </a:cxn>
                  <a:cxn ang="0">
                    <a:pos x="225" y="71"/>
                  </a:cxn>
                  <a:cxn ang="0">
                    <a:pos x="230" y="47"/>
                  </a:cxn>
                  <a:cxn ang="0">
                    <a:pos x="230" y="35"/>
                  </a:cxn>
                  <a:cxn ang="0">
                    <a:pos x="235" y="19"/>
                  </a:cxn>
                  <a:cxn ang="0">
                    <a:pos x="244" y="9"/>
                  </a:cxn>
                  <a:cxn ang="0">
                    <a:pos x="256" y="14"/>
                  </a:cxn>
                  <a:cxn ang="0">
                    <a:pos x="247" y="4"/>
                  </a:cxn>
                  <a:cxn ang="0">
                    <a:pos x="263" y="4"/>
                  </a:cxn>
                  <a:cxn ang="0">
                    <a:pos x="265" y="28"/>
                  </a:cxn>
                  <a:cxn ang="0">
                    <a:pos x="273" y="47"/>
                  </a:cxn>
                  <a:cxn ang="0">
                    <a:pos x="268" y="66"/>
                  </a:cxn>
                  <a:cxn ang="0">
                    <a:pos x="263" y="85"/>
                  </a:cxn>
                  <a:cxn ang="0">
                    <a:pos x="251" y="92"/>
                  </a:cxn>
                  <a:cxn ang="0">
                    <a:pos x="251" y="118"/>
                  </a:cxn>
                  <a:cxn ang="0">
                    <a:pos x="244" y="137"/>
                  </a:cxn>
                  <a:cxn ang="0">
                    <a:pos x="239" y="154"/>
                  </a:cxn>
                  <a:cxn ang="0">
                    <a:pos x="228" y="170"/>
                  </a:cxn>
                  <a:cxn ang="0">
                    <a:pos x="220" y="161"/>
                  </a:cxn>
                </a:cxnLst>
                <a:rect l="0" t="0" r="r" b="b"/>
                <a:pathLst>
                  <a:path w="275" h="270">
                    <a:moveTo>
                      <a:pt x="211" y="168"/>
                    </a:moveTo>
                    <a:lnTo>
                      <a:pt x="211" y="168"/>
                    </a:lnTo>
                    <a:lnTo>
                      <a:pt x="211" y="170"/>
                    </a:lnTo>
                    <a:lnTo>
                      <a:pt x="211" y="170"/>
                    </a:lnTo>
                    <a:lnTo>
                      <a:pt x="211" y="170"/>
                    </a:lnTo>
                    <a:lnTo>
                      <a:pt x="211" y="170"/>
                    </a:lnTo>
                    <a:lnTo>
                      <a:pt x="211" y="170"/>
                    </a:lnTo>
                    <a:lnTo>
                      <a:pt x="211" y="173"/>
                    </a:lnTo>
                    <a:lnTo>
                      <a:pt x="211" y="173"/>
                    </a:lnTo>
                    <a:lnTo>
                      <a:pt x="209" y="173"/>
                    </a:lnTo>
                    <a:lnTo>
                      <a:pt x="209" y="175"/>
                    </a:lnTo>
                    <a:lnTo>
                      <a:pt x="209" y="175"/>
                    </a:lnTo>
                    <a:lnTo>
                      <a:pt x="209" y="175"/>
                    </a:lnTo>
                    <a:lnTo>
                      <a:pt x="209" y="177"/>
                    </a:lnTo>
                    <a:lnTo>
                      <a:pt x="206" y="177"/>
                    </a:lnTo>
                    <a:lnTo>
                      <a:pt x="206" y="177"/>
                    </a:lnTo>
                    <a:lnTo>
                      <a:pt x="206" y="177"/>
                    </a:lnTo>
                    <a:lnTo>
                      <a:pt x="206" y="177"/>
                    </a:lnTo>
                    <a:lnTo>
                      <a:pt x="204" y="177"/>
                    </a:lnTo>
                    <a:lnTo>
                      <a:pt x="204" y="177"/>
                    </a:lnTo>
                    <a:lnTo>
                      <a:pt x="204" y="177"/>
                    </a:lnTo>
                    <a:lnTo>
                      <a:pt x="204" y="177"/>
                    </a:lnTo>
                    <a:lnTo>
                      <a:pt x="204" y="175"/>
                    </a:lnTo>
                    <a:lnTo>
                      <a:pt x="202" y="175"/>
                    </a:lnTo>
                    <a:lnTo>
                      <a:pt x="202" y="175"/>
                    </a:lnTo>
                    <a:lnTo>
                      <a:pt x="202" y="173"/>
                    </a:lnTo>
                    <a:lnTo>
                      <a:pt x="204" y="173"/>
                    </a:lnTo>
                    <a:lnTo>
                      <a:pt x="204" y="173"/>
                    </a:lnTo>
                    <a:lnTo>
                      <a:pt x="204" y="170"/>
                    </a:lnTo>
                    <a:lnTo>
                      <a:pt x="204" y="170"/>
                    </a:lnTo>
                    <a:lnTo>
                      <a:pt x="204" y="170"/>
                    </a:lnTo>
                    <a:lnTo>
                      <a:pt x="204" y="168"/>
                    </a:lnTo>
                    <a:lnTo>
                      <a:pt x="204" y="168"/>
                    </a:lnTo>
                    <a:lnTo>
                      <a:pt x="204" y="165"/>
                    </a:lnTo>
                    <a:lnTo>
                      <a:pt x="204" y="165"/>
                    </a:lnTo>
                    <a:lnTo>
                      <a:pt x="204" y="165"/>
                    </a:lnTo>
                    <a:lnTo>
                      <a:pt x="204" y="165"/>
                    </a:lnTo>
                    <a:lnTo>
                      <a:pt x="204" y="165"/>
                    </a:lnTo>
                    <a:lnTo>
                      <a:pt x="204" y="165"/>
                    </a:lnTo>
                    <a:lnTo>
                      <a:pt x="204" y="163"/>
                    </a:lnTo>
                    <a:lnTo>
                      <a:pt x="202" y="163"/>
                    </a:lnTo>
                    <a:lnTo>
                      <a:pt x="202" y="163"/>
                    </a:lnTo>
                    <a:lnTo>
                      <a:pt x="202" y="165"/>
                    </a:lnTo>
                    <a:lnTo>
                      <a:pt x="199" y="165"/>
                    </a:lnTo>
                    <a:lnTo>
                      <a:pt x="199" y="165"/>
                    </a:lnTo>
                    <a:lnTo>
                      <a:pt x="199" y="165"/>
                    </a:lnTo>
                    <a:lnTo>
                      <a:pt x="199" y="165"/>
                    </a:lnTo>
                    <a:lnTo>
                      <a:pt x="199" y="168"/>
                    </a:lnTo>
                    <a:lnTo>
                      <a:pt x="199" y="168"/>
                    </a:lnTo>
                    <a:lnTo>
                      <a:pt x="197" y="168"/>
                    </a:lnTo>
                    <a:lnTo>
                      <a:pt x="197" y="170"/>
                    </a:lnTo>
                    <a:lnTo>
                      <a:pt x="197" y="170"/>
                    </a:lnTo>
                    <a:lnTo>
                      <a:pt x="197" y="170"/>
                    </a:lnTo>
                    <a:lnTo>
                      <a:pt x="194" y="170"/>
                    </a:lnTo>
                    <a:lnTo>
                      <a:pt x="194" y="170"/>
                    </a:lnTo>
                    <a:lnTo>
                      <a:pt x="194" y="170"/>
                    </a:lnTo>
                    <a:lnTo>
                      <a:pt x="194" y="173"/>
                    </a:lnTo>
                    <a:lnTo>
                      <a:pt x="194" y="173"/>
                    </a:lnTo>
                    <a:lnTo>
                      <a:pt x="194" y="173"/>
                    </a:lnTo>
                    <a:lnTo>
                      <a:pt x="192" y="173"/>
                    </a:lnTo>
                    <a:lnTo>
                      <a:pt x="192" y="175"/>
                    </a:lnTo>
                    <a:lnTo>
                      <a:pt x="192" y="175"/>
                    </a:lnTo>
                    <a:lnTo>
                      <a:pt x="192" y="175"/>
                    </a:lnTo>
                    <a:lnTo>
                      <a:pt x="192" y="177"/>
                    </a:lnTo>
                    <a:lnTo>
                      <a:pt x="192" y="177"/>
                    </a:lnTo>
                    <a:lnTo>
                      <a:pt x="192" y="177"/>
                    </a:lnTo>
                    <a:lnTo>
                      <a:pt x="190" y="177"/>
                    </a:lnTo>
                    <a:lnTo>
                      <a:pt x="190" y="177"/>
                    </a:lnTo>
                    <a:lnTo>
                      <a:pt x="190" y="177"/>
                    </a:lnTo>
                    <a:lnTo>
                      <a:pt x="187" y="177"/>
                    </a:lnTo>
                    <a:lnTo>
                      <a:pt x="187" y="177"/>
                    </a:lnTo>
                    <a:lnTo>
                      <a:pt x="187" y="177"/>
                    </a:lnTo>
                    <a:lnTo>
                      <a:pt x="185" y="177"/>
                    </a:lnTo>
                    <a:lnTo>
                      <a:pt x="185" y="177"/>
                    </a:lnTo>
                    <a:lnTo>
                      <a:pt x="185" y="177"/>
                    </a:lnTo>
                    <a:lnTo>
                      <a:pt x="183" y="177"/>
                    </a:lnTo>
                    <a:lnTo>
                      <a:pt x="183" y="177"/>
                    </a:lnTo>
                    <a:lnTo>
                      <a:pt x="180" y="177"/>
                    </a:lnTo>
                    <a:lnTo>
                      <a:pt x="180" y="177"/>
                    </a:lnTo>
                    <a:lnTo>
                      <a:pt x="180" y="177"/>
                    </a:lnTo>
                    <a:lnTo>
                      <a:pt x="180" y="175"/>
                    </a:lnTo>
                    <a:lnTo>
                      <a:pt x="178" y="175"/>
                    </a:lnTo>
                    <a:lnTo>
                      <a:pt x="178" y="175"/>
                    </a:lnTo>
                    <a:lnTo>
                      <a:pt x="178" y="175"/>
                    </a:lnTo>
                    <a:lnTo>
                      <a:pt x="176" y="175"/>
                    </a:lnTo>
                    <a:lnTo>
                      <a:pt x="176" y="175"/>
                    </a:lnTo>
                    <a:lnTo>
                      <a:pt x="176" y="177"/>
                    </a:lnTo>
                    <a:lnTo>
                      <a:pt x="173" y="177"/>
                    </a:lnTo>
                    <a:lnTo>
                      <a:pt x="173" y="177"/>
                    </a:lnTo>
                    <a:lnTo>
                      <a:pt x="173" y="177"/>
                    </a:lnTo>
                    <a:lnTo>
                      <a:pt x="171" y="177"/>
                    </a:lnTo>
                    <a:lnTo>
                      <a:pt x="171" y="177"/>
                    </a:lnTo>
                    <a:lnTo>
                      <a:pt x="171" y="177"/>
                    </a:lnTo>
                    <a:lnTo>
                      <a:pt x="171" y="177"/>
                    </a:lnTo>
                    <a:lnTo>
                      <a:pt x="168" y="177"/>
                    </a:lnTo>
                    <a:lnTo>
                      <a:pt x="168" y="177"/>
                    </a:lnTo>
                    <a:lnTo>
                      <a:pt x="166" y="177"/>
                    </a:lnTo>
                    <a:lnTo>
                      <a:pt x="166" y="180"/>
                    </a:lnTo>
                    <a:lnTo>
                      <a:pt x="166" y="180"/>
                    </a:lnTo>
                    <a:lnTo>
                      <a:pt x="166" y="180"/>
                    </a:lnTo>
                    <a:lnTo>
                      <a:pt x="164" y="180"/>
                    </a:lnTo>
                    <a:lnTo>
                      <a:pt x="164" y="177"/>
                    </a:lnTo>
                    <a:lnTo>
                      <a:pt x="166" y="177"/>
                    </a:lnTo>
                    <a:lnTo>
                      <a:pt x="166" y="177"/>
                    </a:lnTo>
                    <a:lnTo>
                      <a:pt x="166" y="177"/>
                    </a:lnTo>
                    <a:lnTo>
                      <a:pt x="166" y="175"/>
                    </a:lnTo>
                    <a:lnTo>
                      <a:pt x="166" y="175"/>
                    </a:lnTo>
                    <a:lnTo>
                      <a:pt x="164" y="175"/>
                    </a:lnTo>
                    <a:lnTo>
                      <a:pt x="164" y="175"/>
                    </a:lnTo>
                    <a:lnTo>
                      <a:pt x="164" y="175"/>
                    </a:lnTo>
                    <a:lnTo>
                      <a:pt x="164" y="175"/>
                    </a:lnTo>
                    <a:lnTo>
                      <a:pt x="161" y="175"/>
                    </a:lnTo>
                    <a:lnTo>
                      <a:pt x="161" y="173"/>
                    </a:lnTo>
                    <a:lnTo>
                      <a:pt x="161" y="173"/>
                    </a:lnTo>
                    <a:lnTo>
                      <a:pt x="161" y="170"/>
                    </a:lnTo>
                    <a:lnTo>
                      <a:pt x="161" y="170"/>
                    </a:lnTo>
                    <a:lnTo>
                      <a:pt x="161" y="170"/>
                    </a:lnTo>
                    <a:lnTo>
                      <a:pt x="161" y="170"/>
                    </a:lnTo>
                    <a:lnTo>
                      <a:pt x="161" y="168"/>
                    </a:lnTo>
                    <a:lnTo>
                      <a:pt x="161" y="168"/>
                    </a:lnTo>
                    <a:lnTo>
                      <a:pt x="159" y="168"/>
                    </a:lnTo>
                    <a:lnTo>
                      <a:pt x="159" y="168"/>
                    </a:lnTo>
                    <a:lnTo>
                      <a:pt x="159" y="168"/>
                    </a:lnTo>
                    <a:lnTo>
                      <a:pt x="159" y="168"/>
                    </a:lnTo>
                    <a:lnTo>
                      <a:pt x="159" y="170"/>
                    </a:lnTo>
                    <a:lnTo>
                      <a:pt x="159" y="170"/>
                    </a:lnTo>
                    <a:lnTo>
                      <a:pt x="159" y="170"/>
                    </a:lnTo>
                    <a:lnTo>
                      <a:pt x="157" y="170"/>
                    </a:lnTo>
                    <a:lnTo>
                      <a:pt x="157" y="173"/>
                    </a:lnTo>
                    <a:lnTo>
                      <a:pt x="157" y="173"/>
                    </a:lnTo>
                    <a:lnTo>
                      <a:pt x="157" y="173"/>
                    </a:lnTo>
                    <a:lnTo>
                      <a:pt x="157" y="173"/>
                    </a:lnTo>
                    <a:lnTo>
                      <a:pt x="157" y="175"/>
                    </a:lnTo>
                    <a:lnTo>
                      <a:pt x="157" y="175"/>
                    </a:lnTo>
                    <a:lnTo>
                      <a:pt x="157" y="175"/>
                    </a:lnTo>
                    <a:lnTo>
                      <a:pt x="157" y="177"/>
                    </a:lnTo>
                    <a:lnTo>
                      <a:pt x="157" y="177"/>
                    </a:lnTo>
                    <a:lnTo>
                      <a:pt x="159" y="177"/>
                    </a:lnTo>
                    <a:lnTo>
                      <a:pt x="159" y="177"/>
                    </a:lnTo>
                    <a:lnTo>
                      <a:pt x="159" y="177"/>
                    </a:lnTo>
                    <a:lnTo>
                      <a:pt x="159" y="177"/>
                    </a:lnTo>
                    <a:lnTo>
                      <a:pt x="159" y="180"/>
                    </a:lnTo>
                    <a:lnTo>
                      <a:pt x="161" y="180"/>
                    </a:lnTo>
                    <a:lnTo>
                      <a:pt x="161" y="180"/>
                    </a:lnTo>
                    <a:lnTo>
                      <a:pt x="164" y="180"/>
                    </a:lnTo>
                    <a:lnTo>
                      <a:pt x="164" y="177"/>
                    </a:lnTo>
                    <a:lnTo>
                      <a:pt x="164" y="177"/>
                    </a:lnTo>
                    <a:lnTo>
                      <a:pt x="164" y="180"/>
                    </a:lnTo>
                    <a:lnTo>
                      <a:pt x="164" y="180"/>
                    </a:lnTo>
                    <a:lnTo>
                      <a:pt x="164" y="180"/>
                    </a:lnTo>
                    <a:lnTo>
                      <a:pt x="164" y="180"/>
                    </a:lnTo>
                    <a:lnTo>
                      <a:pt x="164" y="182"/>
                    </a:lnTo>
                    <a:lnTo>
                      <a:pt x="164" y="182"/>
                    </a:lnTo>
                    <a:lnTo>
                      <a:pt x="164" y="182"/>
                    </a:lnTo>
                    <a:lnTo>
                      <a:pt x="164" y="184"/>
                    </a:lnTo>
                    <a:lnTo>
                      <a:pt x="164" y="184"/>
                    </a:lnTo>
                    <a:lnTo>
                      <a:pt x="164" y="187"/>
                    </a:lnTo>
                    <a:lnTo>
                      <a:pt x="164" y="187"/>
                    </a:lnTo>
                    <a:lnTo>
                      <a:pt x="164" y="187"/>
                    </a:lnTo>
                    <a:lnTo>
                      <a:pt x="161" y="187"/>
                    </a:lnTo>
                    <a:lnTo>
                      <a:pt x="161" y="187"/>
                    </a:lnTo>
                    <a:lnTo>
                      <a:pt x="161" y="187"/>
                    </a:lnTo>
                    <a:lnTo>
                      <a:pt x="159" y="187"/>
                    </a:lnTo>
                    <a:lnTo>
                      <a:pt x="159" y="184"/>
                    </a:lnTo>
                    <a:lnTo>
                      <a:pt x="159" y="184"/>
                    </a:lnTo>
                    <a:lnTo>
                      <a:pt x="159" y="187"/>
                    </a:lnTo>
                    <a:lnTo>
                      <a:pt x="159" y="187"/>
                    </a:lnTo>
                    <a:lnTo>
                      <a:pt x="157" y="187"/>
                    </a:lnTo>
                    <a:lnTo>
                      <a:pt x="157" y="187"/>
                    </a:lnTo>
                    <a:lnTo>
                      <a:pt x="157" y="187"/>
                    </a:lnTo>
                    <a:lnTo>
                      <a:pt x="157" y="187"/>
                    </a:lnTo>
                    <a:lnTo>
                      <a:pt x="154" y="187"/>
                    </a:lnTo>
                    <a:lnTo>
                      <a:pt x="154" y="187"/>
                    </a:lnTo>
                    <a:lnTo>
                      <a:pt x="152" y="187"/>
                    </a:lnTo>
                    <a:lnTo>
                      <a:pt x="152" y="189"/>
                    </a:lnTo>
                    <a:lnTo>
                      <a:pt x="152" y="189"/>
                    </a:lnTo>
                    <a:lnTo>
                      <a:pt x="152" y="189"/>
                    </a:lnTo>
                    <a:lnTo>
                      <a:pt x="152" y="189"/>
                    </a:lnTo>
                    <a:lnTo>
                      <a:pt x="152" y="189"/>
                    </a:lnTo>
                    <a:lnTo>
                      <a:pt x="149" y="189"/>
                    </a:lnTo>
                    <a:lnTo>
                      <a:pt x="149" y="192"/>
                    </a:lnTo>
                    <a:lnTo>
                      <a:pt x="149" y="192"/>
                    </a:lnTo>
                    <a:lnTo>
                      <a:pt x="149" y="194"/>
                    </a:lnTo>
                    <a:lnTo>
                      <a:pt x="149" y="194"/>
                    </a:lnTo>
                    <a:lnTo>
                      <a:pt x="149" y="194"/>
                    </a:lnTo>
                    <a:lnTo>
                      <a:pt x="147" y="194"/>
                    </a:lnTo>
                    <a:lnTo>
                      <a:pt x="147" y="196"/>
                    </a:lnTo>
                    <a:lnTo>
                      <a:pt x="147" y="196"/>
                    </a:lnTo>
                    <a:lnTo>
                      <a:pt x="147" y="196"/>
                    </a:lnTo>
                    <a:lnTo>
                      <a:pt x="147" y="196"/>
                    </a:lnTo>
                    <a:lnTo>
                      <a:pt x="145" y="196"/>
                    </a:lnTo>
                    <a:lnTo>
                      <a:pt x="145" y="199"/>
                    </a:lnTo>
                    <a:lnTo>
                      <a:pt x="145" y="199"/>
                    </a:lnTo>
                    <a:lnTo>
                      <a:pt x="145" y="199"/>
                    </a:lnTo>
                    <a:lnTo>
                      <a:pt x="145" y="199"/>
                    </a:lnTo>
                    <a:lnTo>
                      <a:pt x="145" y="199"/>
                    </a:lnTo>
                    <a:lnTo>
                      <a:pt x="145" y="201"/>
                    </a:lnTo>
                    <a:lnTo>
                      <a:pt x="145" y="201"/>
                    </a:lnTo>
                    <a:lnTo>
                      <a:pt x="145" y="203"/>
                    </a:lnTo>
                    <a:lnTo>
                      <a:pt x="145" y="203"/>
                    </a:lnTo>
                    <a:lnTo>
                      <a:pt x="142" y="203"/>
                    </a:lnTo>
                    <a:lnTo>
                      <a:pt x="142" y="203"/>
                    </a:lnTo>
                    <a:lnTo>
                      <a:pt x="142" y="206"/>
                    </a:lnTo>
                    <a:lnTo>
                      <a:pt x="140" y="206"/>
                    </a:lnTo>
                    <a:lnTo>
                      <a:pt x="140" y="206"/>
                    </a:lnTo>
                    <a:lnTo>
                      <a:pt x="140" y="208"/>
                    </a:lnTo>
                    <a:lnTo>
                      <a:pt x="140" y="208"/>
                    </a:lnTo>
                    <a:lnTo>
                      <a:pt x="140" y="208"/>
                    </a:lnTo>
                    <a:lnTo>
                      <a:pt x="138" y="208"/>
                    </a:lnTo>
                    <a:lnTo>
                      <a:pt x="138" y="206"/>
                    </a:lnTo>
                    <a:lnTo>
                      <a:pt x="138" y="206"/>
                    </a:lnTo>
                    <a:lnTo>
                      <a:pt x="138" y="206"/>
                    </a:lnTo>
                    <a:lnTo>
                      <a:pt x="135" y="206"/>
                    </a:lnTo>
                    <a:lnTo>
                      <a:pt x="135" y="206"/>
                    </a:lnTo>
                    <a:lnTo>
                      <a:pt x="135" y="206"/>
                    </a:lnTo>
                    <a:lnTo>
                      <a:pt x="133" y="206"/>
                    </a:lnTo>
                    <a:lnTo>
                      <a:pt x="133" y="206"/>
                    </a:lnTo>
                    <a:lnTo>
                      <a:pt x="133" y="206"/>
                    </a:lnTo>
                    <a:lnTo>
                      <a:pt x="133" y="203"/>
                    </a:lnTo>
                    <a:lnTo>
                      <a:pt x="131" y="203"/>
                    </a:lnTo>
                    <a:lnTo>
                      <a:pt x="131" y="203"/>
                    </a:lnTo>
                    <a:lnTo>
                      <a:pt x="131" y="203"/>
                    </a:lnTo>
                    <a:lnTo>
                      <a:pt x="131" y="201"/>
                    </a:lnTo>
                    <a:lnTo>
                      <a:pt x="131" y="201"/>
                    </a:lnTo>
                    <a:lnTo>
                      <a:pt x="128" y="201"/>
                    </a:lnTo>
                    <a:lnTo>
                      <a:pt x="128" y="201"/>
                    </a:lnTo>
                    <a:lnTo>
                      <a:pt x="128" y="199"/>
                    </a:lnTo>
                    <a:lnTo>
                      <a:pt x="128" y="199"/>
                    </a:lnTo>
                    <a:lnTo>
                      <a:pt x="128" y="199"/>
                    </a:lnTo>
                    <a:lnTo>
                      <a:pt x="126" y="199"/>
                    </a:lnTo>
                    <a:lnTo>
                      <a:pt x="126" y="199"/>
                    </a:lnTo>
                    <a:lnTo>
                      <a:pt x="126" y="199"/>
                    </a:lnTo>
                    <a:lnTo>
                      <a:pt x="126" y="196"/>
                    </a:lnTo>
                    <a:lnTo>
                      <a:pt x="126" y="196"/>
                    </a:lnTo>
                    <a:lnTo>
                      <a:pt x="126" y="196"/>
                    </a:lnTo>
                    <a:lnTo>
                      <a:pt x="123" y="196"/>
                    </a:lnTo>
                    <a:lnTo>
                      <a:pt x="123" y="196"/>
                    </a:lnTo>
                    <a:lnTo>
                      <a:pt x="123" y="194"/>
                    </a:lnTo>
                    <a:lnTo>
                      <a:pt x="123" y="194"/>
                    </a:lnTo>
                    <a:lnTo>
                      <a:pt x="123" y="192"/>
                    </a:lnTo>
                    <a:lnTo>
                      <a:pt x="123" y="192"/>
                    </a:lnTo>
                    <a:lnTo>
                      <a:pt x="123" y="192"/>
                    </a:lnTo>
                    <a:lnTo>
                      <a:pt x="123" y="189"/>
                    </a:lnTo>
                    <a:lnTo>
                      <a:pt x="123" y="189"/>
                    </a:lnTo>
                    <a:lnTo>
                      <a:pt x="123" y="189"/>
                    </a:lnTo>
                    <a:lnTo>
                      <a:pt x="123" y="189"/>
                    </a:lnTo>
                    <a:lnTo>
                      <a:pt x="123" y="189"/>
                    </a:lnTo>
                    <a:lnTo>
                      <a:pt x="126" y="189"/>
                    </a:lnTo>
                    <a:lnTo>
                      <a:pt x="126" y="187"/>
                    </a:lnTo>
                    <a:lnTo>
                      <a:pt x="123" y="187"/>
                    </a:lnTo>
                    <a:lnTo>
                      <a:pt x="123" y="187"/>
                    </a:lnTo>
                    <a:lnTo>
                      <a:pt x="123" y="187"/>
                    </a:lnTo>
                    <a:lnTo>
                      <a:pt x="123" y="187"/>
                    </a:lnTo>
                    <a:lnTo>
                      <a:pt x="121" y="187"/>
                    </a:lnTo>
                    <a:lnTo>
                      <a:pt x="121" y="187"/>
                    </a:lnTo>
                    <a:lnTo>
                      <a:pt x="121" y="187"/>
                    </a:lnTo>
                    <a:lnTo>
                      <a:pt x="119" y="187"/>
                    </a:lnTo>
                    <a:lnTo>
                      <a:pt x="119" y="187"/>
                    </a:lnTo>
                    <a:lnTo>
                      <a:pt x="119" y="189"/>
                    </a:lnTo>
                    <a:lnTo>
                      <a:pt x="119" y="189"/>
                    </a:lnTo>
                    <a:lnTo>
                      <a:pt x="119" y="189"/>
                    </a:lnTo>
                    <a:lnTo>
                      <a:pt x="119" y="189"/>
                    </a:lnTo>
                    <a:lnTo>
                      <a:pt x="116" y="189"/>
                    </a:lnTo>
                    <a:lnTo>
                      <a:pt x="116" y="189"/>
                    </a:lnTo>
                    <a:lnTo>
                      <a:pt x="116" y="187"/>
                    </a:lnTo>
                    <a:lnTo>
                      <a:pt x="114" y="187"/>
                    </a:lnTo>
                    <a:lnTo>
                      <a:pt x="114" y="189"/>
                    </a:lnTo>
                    <a:lnTo>
                      <a:pt x="114" y="189"/>
                    </a:lnTo>
                    <a:lnTo>
                      <a:pt x="114" y="189"/>
                    </a:lnTo>
                    <a:lnTo>
                      <a:pt x="114" y="189"/>
                    </a:lnTo>
                    <a:lnTo>
                      <a:pt x="114" y="192"/>
                    </a:lnTo>
                    <a:lnTo>
                      <a:pt x="114" y="192"/>
                    </a:lnTo>
                    <a:lnTo>
                      <a:pt x="114" y="192"/>
                    </a:lnTo>
                    <a:lnTo>
                      <a:pt x="116" y="192"/>
                    </a:lnTo>
                    <a:lnTo>
                      <a:pt x="116" y="194"/>
                    </a:lnTo>
                    <a:lnTo>
                      <a:pt x="116" y="194"/>
                    </a:lnTo>
                    <a:lnTo>
                      <a:pt x="116" y="196"/>
                    </a:lnTo>
                    <a:lnTo>
                      <a:pt x="116" y="196"/>
                    </a:lnTo>
                    <a:lnTo>
                      <a:pt x="119" y="196"/>
                    </a:lnTo>
                    <a:lnTo>
                      <a:pt x="119" y="196"/>
                    </a:lnTo>
                    <a:lnTo>
                      <a:pt x="119" y="196"/>
                    </a:lnTo>
                    <a:lnTo>
                      <a:pt x="119" y="196"/>
                    </a:lnTo>
                    <a:lnTo>
                      <a:pt x="116" y="196"/>
                    </a:lnTo>
                    <a:lnTo>
                      <a:pt x="116" y="199"/>
                    </a:lnTo>
                    <a:lnTo>
                      <a:pt x="116" y="199"/>
                    </a:lnTo>
                    <a:lnTo>
                      <a:pt x="114" y="199"/>
                    </a:lnTo>
                    <a:lnTo>
                      <a:pt x="114" y="199"/>
                    </a:lnTo>
                    <a:lnTo>
                      <a:pt x="114" y="199"/>
                    </a:lnTo>
                    <a:lnTo>
                      <a:pt x="114" y="199"/>
                    </a:lnTo>
                    <a:lnTo>
                      <a:pt x="114" y="199"/>
                    </a:lnTo>
                    <a:lnTo>
                      <a:pt x="112" y="199"/>
                    </a:lnTo>
                    <a:lnTo>
                      <a:pt x="112" y="201"/>
                    </a:lnTo>
                    <a:lnTo>
                      <a:pt x="112" y="201"/>
                    </a:lnTo>
                    <a:lnTo>
                      <a:pt x="112" y="201"/>
                    </a:lnTo>
                    <a:lnTo>
                      <a:pt x="112" y="201"/>
                    </a:lnTo>
                    <a:lnTo>
                      <a:pt x="109" y="201"/>
                    </a:lnTo>
                    <a:lnTo>
                      <a:pt x="109" y="203"/>
                    </a:lnTo>
                    <a:lnTo>
                      <a:pt x="109" y="203"/>
                    </a:lnTo>
                    <a:lnTo>
                      <a:pt x="109" y="203"/>
                    </a:lnTo>
                    <a:lnTo>
                      <a:pt x="107" y="203"/>
                    </a:lnTo>
                    <a:lnTo>
                      <a:pt x="107" y="206"/>
                    </a:lnTo>
                    <a:lnTo>
                      <a:pt x="107" y="206"/>
                    </a:lnTo>
                    <a:lnTo>
                      <a:pt x="107" y="206"/>
                    </a:lnTo>
                    <a:lnTo>
                      <a:pt x="107" y="206"/>
                    </a:lnTo>
                    <a:lnTo>
                      <a:pt x="107" y="208"/>
                    </a:lnTo>
                    <a:lnTo>
                      <a:pt x="107" y="208"/>
                    </a:lnTo>
                    <a:lnTo>
                      <a:pt x="107" y="210"/>
                    </a:lnTo>
                    <a:lnTo>
                      <a:pt x="105" y="210"/>
                    </a:lnTo>
                    <a:lnTo>
                      <a:pt x="105" y="210"/>
                    </a:lnTo>
                    <a:lnTo>
                      <a:pt x="105" y="210"/>
                    </a:lnTo>
                    <a:lnTo>
                      <a:pt x="105" y="213"/>
                    </a:lnTo>
                    <a:lnTo>
                      <a:pt x="105" y="213"/>
                    </a:lnTo>
                    <a:lnTo>
                      <a:pt x="105" y="210"/>
                    </a:lnTo>
                    <a:lnTo>
                      <a:pt x="105" y="210"/>
                    </a:lnTo>
                    <a:lnTo>
                      <a:pt x="105" y="210"/>
                    </a:lnTo>
                    <a:lnTo>
                      <a:pt x="102" y="210"/>
                    </a:lnTo>
                    <a:lnTo>
                      <a:pt x="102" y="210"/>
                    </a:lnTo>
                    <a:lnTo>
                      <a:pt x="102" y="210"/>
                    </a:lnTo>
                    <a:lnTo>
                      <a:pt x="100" y="210"/>
                    </a:lnTo>
                    <a:lnTo>
                      <a:pt x="100" y="208"/>
                    </a:lnTo>
                    <a:lnTo>
                      <a:pt x="100" y="208"/>
                    </a:lnTo>
                    <a:lnTo>
                      <a:pt x="100" y="208"/>
                    </a:lnTo>
                    <a:lnTo>
                      <a:pt x="100" y="208"/>
                    </a:lnTo>
                    <a:lnTo>
                      <a:pt x="100" y="206"/>
                    </a:lnTo>
                    <a:lnTo>
                      <a:pt x="97" y="206"/>
                    </a:lnTo>
                    <a:lnTo>
                      <a:pt x="97" y="206"/>
                    </a:lnTo>
                    <a:lnTo>
                      <a:pt x="97" y="206"/>
                    </a:lnTo>
                    <a:lnTo>
                      <a:pt x="97" y="206"/>
                    </a:lnTo>
                    <a:lnTo>
                      <a:pt x="95" y="206"/>
                    </a:lnTo>
                    <a:lnTo>
                      <a:pt x="95" y="206"/>
                    </a:lnTo>
                    <a:lnTo>
                      <a:pt x="93" y="206"/>
                    </a:lnTo>
                    <a:lnTo>
                      <a:pt x="93" y="206"/>
                    </a:lnTo>
                    <a:lnTo>
                      <a:pt x="93" y="206"/>
                    </a:lnTo>
                    <a:lnTo>
                      <a:pt x="93" y="206"/>
                    </a:lnTo>
                    <a:lnTo>
                      <a:pt x="90" y="206"/>
                    </a:lnTo>
                    <a:lnTo>
                      <a:pt x="90" y="206"/>
                    </a:lnTo>
                    <a:lnTo>
                      <a:pt x="90" y="208"/>
                    </a:lnTo>
                    <a:lnTo>
                      <a:pt x="90" y="208"/>
                    </a:lnTo>
                    <a:lnTo>
                      <a:pt x="90" y="208"/>
                    </a:lnTo>
                    <a:lnTo>
                      <a:pt x="88" y="208"/>
                    </a:lnTo>
                    <a:lnTo>
                      <a:pt x="88" y="208"/>
                    </a:lnTo>
                    <a:lnTo>
                      <a:pt x="86" y="208"/>
                    </a:lnTo>
                    <a:lnTo>
                      <a:pt x="86" y="210"/>
                    </a:lnTo>
                    <a:lnTo>
                      <a:pt x="86" y="210"/>
                    </a:lnTo>
                    <a:lnTo>
                      <a:pt x="86" y="210"/>
                    </a:lnTo>
                    <a:lnTo>
                      <a:pt x="86" y="210"/>
                    </a:lnTo>
                    <a:lnTo>
                      <a:pt x="86" y="213"/>
                    </a:lnTo>
                    <a:lnTo>
                      <a:pt x="86" y="213"/>
                    </a:lnTo>
                    <a:lnTo>
                      <a:pt x="86" y="213"/>
                    </a:lnTo>
                    <a:lnTo>
                      <a:pt x="86" y="215"/>
                    </a:lnTo>
                    <a:lnTo>
                      <a:pt x="83" y="215"/>
                    </a:lnTo>
                    <a:lnTo>
                      <a:pt x="83" y="215"/>
                    </a:lnTo>
                    <a:lnTo>
                      <a:pt x="83" y="215"/>
                    </a:lnTo>
                    <a:lnTo>
                      <a:pt x="83" y="215"/>
                    </a:lnTo>
                    <a:lnTo>
                      <a:pt x="83" y="218"/>
                    </a:lnTo>
                    <a:lnTo>
                      <a:pt x="83" y="218"/>
                    </a:lnTo>
                    <a:lnTo>
                      <a:pt x="81" y="218"/>
                    </a:lnTo>
                    <a:lnTo>
                      <a:pt x="81" y="218"/>
                    </a:lnTo>
                    <a:lnTo>
                      <a:pt x="81" y="220"/>
                    </a:lnTo>
                    <a:lnTo>
                      <a:pt x="81" y="220"/>
                    </a:lnTo>
                    <a:lnTo>
                      <a:pt x="81" y="220"/>
                    </a:lnTo>
                    <a:lnTo>
                      <a:pt x="78" y="220"/>
                    </a:lnTo>
                    <a:lnTo>
                      <a:pt x="78" y="222"/>
                    </a:lnTo>
                    <a:lnTo>
                      <a:pt x="78" y="222"/>
                    </a:lnTo>
                    <a:lnTo>
                      <a:pt x="81" y="222"/>
                    </a:lnTo>
                    <a:lnTo>
                      <a:pt x="81" y="225"/>
                    </a:lnTo>
                    <a:lnTo>
                      <a:pt x="81" y="225"/>
                    </a:lnTo>
                    <a:lnTo>
                      <a:pt x="78" y="225"/>
                    </a:lnTo>
                    <a:lnTo>
                      <a:pt x="78" y="225"/>
                    </a:lnTo>
                    <a:lnTo>
                      <a:pt x="78" y="225"/>
                    </a:lnTo>
                    <a:lnTo>
                      <a:pt x="78" y="225"/>
                    </a:lnTo>
                    <a:lnTo>
                      <a:pt x="76" y="225"/>
                    </a:lnTo>
                    <a:lnTo>
                      <a:pt x="76" y="225"/>
                    </a:lnTo>
                    <a:lnTo>
                      <a:pt x="76" y="225"/>
                    </a:lnTo>
                    <a:lnTo>
                      <a:pt x="74" y="225"/>
                    </a:lnTo>
                    <a:lnTo>
                      <a:pt x="74" y="225"/>
                    </a:lnTo>
                    <a:lnTo>
                      <a:pt x="74" y="225"/>
                    </a:lnTo>
                    <a:lnTo>
                      <a:pt x="74" y="225"/>
                    </a:lnTo>
                    <a:lnTo>
                      <a:pt x="71" y="225"/>
                    </a:lnTo>
                    <a:lnTo>
                      <a:pt x="71" y="225"/>
                    </a:lnTo>
                    <a:lnTo>
                      <a:pt x="71" y="225"/>
                    </a:lnTo>
                    <a:lnTo>
                      <a:pt x="71" y="225"/>
                    </a:lnTo>
                    <a:lnTo>
                      <a:pt x="71" y="227"/>
                    </a:lnTo>
                    <a:lnTo>
                      <a:pt x="69" y="227"/>
                    </a:lnTo>
                    <a:lnTo>
                      <a:pt x="69" y="227"/>
                    </a:lnTo>
                    <a:lnTo>
                      <a:pt x="69" y="225"/>
                    </a:lnTo>
                    <a:lnTo>
                      <a:pt x="67" y="225"/>
                    </a:lnTo>
                    <a:lnTo>
                      <a:pt x="67" y="225"/>
                    </a:lnTo>
                    <a:lnTo>
                      <a:pt x="69" y="225"/>
                    </a:lnTo>
                    <a:lnTo>
                      <a:pt x="69" y="225"/>
                    </a:lnTo>
                    <a:lnTo>
                      <a:pt x="69" y="222"/>
                    </a:lnTo>
                    <a:lnTo>
                      <a:pt x="71" y="222"/>
                    </a:lnTo>
                    <a:lnTo>
                      <a:pt x="71" y="222"/>
                    </a:lnTo>
                    <a:lnTo>
                      <a:pt x="71" y="222"/>
                    </a:lnTo>
                    <a:lnTo>
                      <a:pt x="71" y="220"/>
                    </a:lnTo>
                    <a:lnTo>
                      <a:pt x="71" y="220"/>
                    </a:lnTo>
                    <a:lnTo>
                      <a:pt x="71" y="220"/>
                    </a:lnTo>
                    <a:lnTo>
                      <a:pt x="69" y="220"/>
                    </a:lnTo>
                    <a:lnTo>
                      <a:pt x="69" y="220"/>
                    </a:lnTo>
                    <a:lnTo>
                      <a:pt x="69" y="220"/>
                    </a:lnTo>
                    <a:lnTo>
                      <a:pt x="67" y="220"/>
                    </a:lnTo>
                    <a:lnTo>
                      <a:pt x="67" y="220"/>
                    </a:lnTo>
                    <a:lnTo>
                      <a:pt x="67" y="220"/>
                    </a:lnTo>
                    <a:lnTo>
                      <a:pt x="67" y="220"/>
                    </a:lnTo>
                    <a:lnTo>
                      <a:pt x="67" y="220"/>
                    </a:lnTo>
                    <a:lnTo>
                      <a:pt x="67" y="220"/>
                    </a:lnTo>
                    <a:lnTo>
                      <a:pt x="67" y="220"/>
                    </a:lnTo>
                    <a:lnTo>
                      <a:pt x="67" y="218"/>
                    </a:lnTo>
                    <a:lnTo>
                      <a:pt x="67" y="218"/>
                    </a:lnTo>
                    <a:lnTo>
                      <a:pt x="67" y="218"/>
                    </a:lnTo>
                    <a:lnTo>
                      <a:pt x="67" y="218"/>
                    </a:lnTo>
                    <a:lnTo>
                      <a:pt x="67" y="215"/>
                    </a:lnTo>
                    <a:lnTo>
                      <a:pt x="64" y="215"/>
                    </a:lnTo>
                    <a:lnTo>
                      <a:pt x="64" y="215"/>
                    </a:lnTo>
                    <a:lnTo>
                      <a:pt x="64" y="215"/>
                    </a:lnTo>
                    <a:lnTo>
                      <a:pt x="64" y="215"/>
                    </a:lnTo>
                    <a:lnTo>
                      <a:pt x="64" y="213"/>
                    </a:lnTo>
                    <a:lnTo>
                      <a:pt x="64" y="213"/>
                    </a:lnTo>
                    <a:lnTo>
                      <a:pt x="64" y="213"/>
                    </a:lnTo>
                    <a:lnTo>
                      <a:pt x="64" y="213"/>
                    </a:lnTo>
                    <a:lnTo>
                      <a:pt x="64" y="210"/>
                    </a:lnTo>
                    <a:lnTo>
                      <a:pt x="67" y="210"/>
                    </a:lnTo>
                    <a:lnTo>
                      <a:pt x="67" y="210"/>
                    </a:lnTo>
                    <a:lnTo>
                      <a:pt x="67" y="210"/>
                    </a:lnTo>
                    <a:lnTo>
                      <a:pt x="67" y="210"/>
                    </a:lnTo>
                    <a:lnTo>
                      <a:pt x="67" y="210"/>
                    </a:lnTo>
                    <a:lnTo>
                      <a:pt x="67" y="210"/>
                    </a:lnTo>
                    <a:lnTo>
                      <a:pt x="64" y="210"/>
                    </a:lnTo>
                    <a:lnTo>
                      <a:pt x="64" y="210"/>
                    </a:lnTo>
                    <a:lnTo>
                      <a:pt x="64" y="208"/>
                    </a:lnTo>
                    <a:lnTo>
                      <a:pt x="64" y="208"/>
                    </a:lnTo>
                    <a:lnTo>
                      <a:pt x="64" y="208"/>
                    </a:lnTo>
                    <a:lnTo>
                      <a:pt x="64" y="208"/>
                    </a:lnTo>
                    <a:lnTo>
                      <a:pt x="62" y="208"/>
                    </a:lnTo>
                    <a:lnTo>
                      <a:pt x="62" y="208"/>
                    </a:lnTo>
                    <a:lnTo>
                      <a:pt x="62" y="208"/>
                    </a:lnTo>
                    <a:lnTo>
                      <a:pt x="62" y="210"/>
                    </a:lnTo>
                    <a:lnTo>
                      <a:pt x="60" y="210"/>
                    </a:lnTo>
                    <a:lnTo>
                      <a:pt x="60" y="210"/>
                    </a:lnTo>
                    <a:lnTo>
                      <a:pt x="60" y="210"/>
                    </a:lnTo>
                    <a:lnTo>
                      <a:pt x="57" y="210"/>
                    </a:lnTo>
                    <a:lnTo>
                      <a:pt x="57" y="208"/>
                    </a:lnTo>
                    <a:lnTo>
                      <a:pt x="60" y="208"/>
                    </a:lnTo>
                    <a:lnTo>
                      <a:pt x="60" y="208"/>
                    </a:lnTo>
                    <a:lnTo>
                      <a:pt x="60" y="208"/>
                    </a:lnTo>
                    <a:lnTo>
                      <a:pt x="60" y="206"/>
                    </a:lnTo>
                    <a:lnTo>
                      <a:pt x="60" y="206"/>
                    </a:lnTo>
                    <a:lnTo>
                      <a:pt x="62" y="206"/>
                    </a:lnTo>
                    <a:lnTo>
                      <a:pt x="62" y="206"/>
                    </a:lnTo>
                    <a:lnTo>
                      <a:pt x="62" y="206"/>
                    </a:lnTo>
                    <a:lnTo>
                      <a:pt x="64" y="206"/>
                    </a:lnTo>
                    <a:lnTo>
                      <a:pt x="64" y="206"/>
                    </a:lnTo>
                    <a:lnTo>
                      <a:pt x="64" y="203"/>
                    </a:lnTo>
                    <a:lnTo>
                      <a:pt x="64" y="203"/>
                    </a:lnTo>
                    <a:lnTo>
                      <a:pt x="67" y="203"/>
                    </a:lnTo>
                    <a:lnTo>
                      <a:pt x="67" y="203"/>
                    </a:lnTo>
                    <a:lnTo>
                      <a:pt x="67" y="203"/>
                    </a:lnTo>
                    <a:lnTo>
                      <a:pt x="67" y="201"/>
                    </a:lnTo>
                    <a:lnTo>
                      <a:pt x="67" y="201"/>
                    </a:lnTo>
                    <a:lnTo>
                      <a:pt x="69" y="201"/>
                    </a:lnTo>
                    <a:lnTo>
                      <a:pt x="69" y="201"/>
                    </a:lnTo>
                    <a:lnTo>
                      <a:pt x="69" y="201"/>
                    </a:lnTo>
                    <a:lnTo>
                      <a:pt x="71" y="201"/>
                    </a:lnTo>
                    <a:lnTo>
                      <a:pt x="71" y="199"/>
                    </a:lnTo>
                    <a:lnTo>
                      <a:pt x="71" y="199"/>
                    </a:lnTo>
                    <a:lnTo>
                      <a:pt x="71" y="199"/>
                    </a:lnTo>
                    <a:lnTo>
                      <a:pt x="71" y="199"/>
                    </a:lnTo>
                    <a:lnTo>
                      <a:pt x="71" y="199"/>
                    </a:lnTo>
                    <a:lnTo>
                      <a:pt x="71" y="196"/>
                    </a:lnTo>
                    <a:lnTo>
                      <a:pt x="71" y="196"/>
                    </a:lnTo>
                    <a:lnTo>
                      <a:pt x="71" y="196"/>
                    </a:lnTo>
                    <a:lnTo>
                      <a:pt x="71" y="194"/>
                    </a:lnTo>
                    <a:lnTo>
                      <a:pt x="71" y="194"/>
                    </a:lnTo>
                    <a:lnTo>
                      <a:pt x="69" y="194"/>
                    </a:lnTo>
                    <a:lnTo>
                      <a:pt x="69" y="194"/>
                    </a:lnTo>
                    <a:lnTo>
                      <a:pt x="69" y="196"/>
                    </a:lnTo>
                    <a:lnTo>
                      <a:pt x="67" y="196"/>
                    </a:lnTo>
                    <a:lnTo>
                      <a:pt x="67" y="194"/>
                    </a:lnTo>
                    <a:lnTo>
                      <a:pt x="67" y="194"/>
                    </a:lnTo>
                    <a:lnTo>
                      <a:pt x="67" y="196"/>
                    </a:lnTo>
                    <a:lnTo>
                      <a:pt x="67" y="196"/>
                    </a:lnTo>
                    <a:lnTo>
                      <a:pt x="67" y="196"/>
                    </a:lnTo>
                    <a:lnTo>
                      <a:pt x="64" y="196"/>
                    </a:lnTo>
                    <a:lnTo>
                      <a:pt x="64" y="196"/>
                    </a:lnTo>
                    <a:lnTo>
                      <a:pt x="64" y="199"/>
                    </a:lnTo>
                    <a:lnTo>
                      <a:pt x="64" y="199"/>
                    </a:lnTo>
                    <a:lnTo>
                      <a:pt x="64" y="199"/>
                    </a:lnTo>
                    <a:lnTo>
                      <a:pt x="62" y="199"/>
                    </a:lnTo>
                    <a:lnTo>
                      <a:pt x="62" y="199"/>
                    </a:lnTo>
                    <a:lnTo>
                      <a:pt x="62" y="199"/>
                    </a:lnTo>
                    <a:lnTo>
                      <a:pt x="60" y="199"/>
                    </a:lnTo>
                    <a:lnTo>
                      <a:pt x="60" y="199"/>
                    </a:lnTo>
                    <a:lnTo>
                      <a:pt x="60" y="199"/>
                    </a:lnTo>
                    <a:lnTo>
                      <a:pt x="60" y="199"/>
                    </a:lnTo>
                    <a:lnTo>
                      <a:pt x="60" y="199"/>
                    </a:lnTo>
                    <a:lnTo>
                      <a:pt x="60" y="199"/>
                    </a:lnTo>
                    <a:lnTo>
                      <a:pt x="60" y="199"/>
                    </a:lnTo>
                    <a:lnTo>
                      <a:pt x="57" y="199"/>
                    </a:lnTo>
                    <a:lnTo>
                      <a:pt x="57" y="199"/>
                    </a:lnTo>
                    <a:lnTo>
                      <a:pt x="57" y="199"/>
                    </a:lnTo>
                    <a:lnTo>
                      <a:pt x="57" y="199"/>
                    </a:lnTo>
                    <a:lnTo>
                      <a:pt x="57" y="199"/>
                    </a:lnTo>
                    <a:lnTo>
                      <a:pt x="57" y="196"/>
                    </a:lnTo>
                    <a:lnTo>
                      <a:pt x="57" y="196"/>
                    </a:lnTo>
                    <a:lnTo>
                      <a:pt x="57" y="196"/>
                    </a:lnTo>
                    <a:lnTo>
                      <a:pt x="57" y="194"/>
                    </a:lnTo>
                    <a:lnTo>
                      <a:pt x="57" y="194"/>
                    </a:lnTo>
                    <a:lnTo>
                      <a:pt x="57" y="194"/>
                    </a:lnTo>
                    <a:lnTo>
                      <a:pt x="55" y="194"/>
                    </a:lnTo>
                    <a:lnTo>
                      <a:pt x="55" y="194"/>
                    </a:lnTo>
                    <a:lnTo>
                      <a:pt x="55" y="194"/>
                    </a:lnTo>
                    <a:lnTo>
                      <a:pt x="52" y="194"/>
                    </a:lnTo>
                    <a:lnTo>
                      <a:pt x="52" y="194"/>
                    </a:lnTo>
                    <a:lnTo>
                      <a:pt x="52" y="194"/>
                    </a:lnTo>
                    <a:lnTo>
                      <a:pt x="52" y="194"/>
                    </a:lnTo>
                    <a:lnTo>
                      <a:pt x="52" y="194"/>
                    </a:lnTo>
                    <a:lnTo>
                      <a:pt x="50" y="194"/>
                    </a:lnTo>
                    <a:lnTo>
                      <a:pt x="50" y="194"/>
                    </a:lnTo>
                    <a:lnTo>
                      <a:pt x="50" y="192"/>
                    </a:lnTo>
                    <a:lnTo>
                      <a:pt x="50" y="192"/>
                    </a:lnTo>
                    <a:lnTo>
                      <a:pt x="50" y="194"/>
                    </a:lnTo>
                    <a:lnTo>
                      <a:pt x="50" y="194"/>
                    </a:lnTo>
                    <a:lnTo>
                      <a:pt x="48" y="194"/>
                    </a:lnTo>
                    <a:lnTo>
                      <a:pt x="48" y="194"/>
                    </a:lnTo>
                    <a:lnTo>
                      <a:pt x="45" y="194"/>
                    </a:lnTo>
                    <a:lnTo>
                      <a:pt x="45" y="194"/>
                    </a:lnTo>
                    <a:lnTo>
                      <a:pt x="45" y="194"/>
                    </a:lnTo>
                    <a:lnTo>
                      <a:pt x="45" y="194"/>
                    </a:lnTo>
                    <a:lnTo>
                      <a:pt x="43" y="194"/>
                    </a:lnTo>
                    <a:lnTo>
                      <a:pt x="43" y="194"/>
                    </a:lnTo>
                    <a:lnTo>
                      <a:pt x="41" y="194"/>
                    </a:lnTo>
                    <a:lnTo>
                      <a:pt x="41" y="194"/>
                    </a:lnTo>
                    <a:lnTo>
                      <a:pt x="41" y="194"/>
                    </a:lnTo>
                    <a:lnTo>
                      <a:pt x="38" y="194"/>
                    </a:lnTo>
                    <a:lnTo>
                      <a:pt x="38" y="194"/>
                    </a:lnTo>
                    <a:lnTo>
                      <a:pt x="38" y="192"/>
                    </a:lnTo>
                    <a:lnTo>
                      <a:pt x="38" y="192"/>
                    </a:lnTo>
                    <a:lnTo>
                      <a:pt x="38" y="192"/>
                    </a:lnTo>
                    <a:lnTo>
                      <a:pt x="38" y="194"/>
                    </a:lnTo>
                    <a:lnTo>
                      <a:pt x="38" y="194"/>
                    </a:lnTo>
                    <a:lnTo>
                      <a:pt x="38" y="196"/>
                    </a:lnTo>
                    <a:lnTo>
                      <a:pt x="36" y="196"/>
                    </a:lnTo>
                    <a:lnTo>
                      <a:pt x="36" y="196"/>
                    </a:lnTo>
                    <a:lnTo>
                      <a:pt x="38" y="196"/>
                    </a:lnTo>
                    <a:lnTo>
                      <a:pt x="38" y="199"/>
                    </a:lnTo>
                    <a:lnTo>
                      <a:pt x="38" y="199"/>
                    </a:lnTo>
                    <a:lnTo>
                      <a:pt x="38" y="199"/>
                    </a:lnTo>
                    <a:lnTo>
                      <a:pt x="38" y="199"/>
                    </a:lnTo>
                    <a:lnTo>
                      <a:pt x="38" y="201"/>
                    </a:lnTo>
                    <a:lnTo>
                      <a:pt x="38" y="201"/>
                    </a:lnTo>
                    <a:lnTo>
                      <a:pt x="41" y="201"/>
                    </a:lnTo>
                    <a:lnTo>
                      <a:pt x="41" y="201"/>
                    </a:lnTo>
                    <a:lnTo>
                      <a:pt x="41" y="201"/>
                    </a:lnTo>
                    <a:lnTo>
                      <a:pt x="41" y="201"/>
                    </a:lnTo>
                    <a:lnTo>
                      <a:pt x="43" y="201"/>
                    </a:lnTo>
                    <a:lnTo>
                      <a:pt x="43" y="203"/>
                    </a:lnTo>
                    <a:lnTo>
                      <a:pt x="43" y="203"/>
                    </a:lnTo>
                    <a:lnTo>
                      <a:pt x="45" y="203"/>
                    </a:lnTo>
                    <a:lnTo>
                      <a:pt x="45" y="203"/>
                    </a:lnTo>
                    <a:lnTo>
                      <a:pt x="45" y="201"/>
                    </a:lnTo>
                    <a:lnTo>
                      <a:pt x="45" y="201"/>
                    </a:lnTo>
                    <a:lnTo>
                      <a:pt x="45" y="201"/>
                    </a:lnTo>
                    <a:lnTo>
                      <a:pt x="45" y="199"/>
                    </a:lnTo>
                    <a:lnTo>
                      <a:pt x="48" y="199"/>
                    </a:lnTo>
                    <a:lnTo>
                      <a:pt x="48" y="199"/>
                    </a:lnTo>
                    <a:lnTo>
                      <a:pt x="50" y="199"/>
                    </a:lnTo>
                    <a:lnTo>
                      <a:pt x="50" y="199"/>
                    </a:lnTo>
                    <a:lnTo>
                      <a:pt x="50" y="199"/>
                    </a:lnTo>
                    <a:lnTo>
                      <a:pt x="50" y="199"/>
                    </a:lnTo>
                    <a:lnTo>
                      <a:pt x="52" y="199"/>
                    </a:lnTo>
                    <a:lnTo>
                      <a:pt x="52" y="199"/>
                    </a:lnTo>
                    <a:lnTo>
                      <a:pt x="50" y="199"/>
                    </a:lnTo>
                    <a:lnTo>
                      <a:pt x="50" y="201"/>
                    </a:lnTo>
                    <a:lnTo>
                      <a:pt x="52" y="201"/>
                    </a:lnTo>
                    <a:lnTo>
                      <a:pt x="52" y="201"/>
                    </a:lnTo>
                    <a:lnTo>
                      <a:pt x="52" y="201"/>
                    </a:lnTo>
                    <a:lnTo>
                      <a:pt x="52" y="203"/>
                    </a:lnTo>
                    <a:lnTo>
                      <a:pt x="52" y="203"/>
                    </a:lnTo>
                    <a:lnTo>
                      <a:pt x="52" y="206"/>
                    </a:lnTo>
                    <a:lnTo>
                      <a:pt x="52" y="206"/>
                    </a:lnTo>
                    <a:lnTo>
                      <a:pt x="52" y="208"/>
                    </a:lnTo>
                    <a:lnTo>
                      <a:pt x="52" y="208"/>
                    </a:lnTo>
                    <a:lnTo>
                      <a:pt x="52" y="208"/>
                    </a:lnTo>
                    <a:lnTo>
                      <a:pt x="50" y="208"/>
                    </a:lnTo>
                    <a:lnTo>
                      <a:pt x="50" y="210"/>
                    </a:lnTo>
                    <a:lnTo>
                      <a:pt x="50" y="210"/>
                    </a:lnTo>
                    <a:lnTo>
                      <a:pt x="50" y="210"/>
                    </a:lnTo>
                    <a:lnTo>
                      <a:pt x="48" y="210"/>
                    </a:lnTo>
                    <a:lnTo>
                      <a:pt x="48" y="210"/>
                    </a:lnTo>
                    <a:lnTo>
                      <a:pt x="50" y="210"/>
                    </a:lnTo>
                    <a:lnTo>
                      <a:pt x="50" y="210"/>
                    </a:lnTo>
                    <a:lnTo>
                      <a:pt x="50" y="210"/>
                    </a:lnTo>
                    <a:lnTo>
                      <a:pt x="52" y="210"/>
                    </a:lnTo>
                    <a:lnTo>
                      <a:pt x="52" y="210"/>
                    </a:lnTo>
                    <a:lnTo>
                      <a:pt x="52" y="210"/>
                    </a:lnTo>
                    <a:lnTo>
                      <a:pt x="52" y="210"/>
                    </a:lnTo>
                    <a:lnTo>
                      <a:pt x="55" y="210"/>
                    </a:lnTo>
                    <a:lnTo>
                      <a:pt x="55" y="210"/>
                    </a:lnTo>
                    <a:lnTo>
                      <a:pt x="55" y="210"/>
                    </a:lnTo>
                    <a:lnTo>
                      <a:pt x="57" y="210"/>
                    </a:lnTo>
                    <a:lnTo>
                      <a:pt x="57" y="210"/>
                    </a:lnTo>
                    <a:lnTo>
                      <a:pt x="57" y="210"/>
                    </a:lnTo>
                    <a:lnTo>
                      <a:pt x="57" y="210"/>
                    </a:lnTo>
                    <a:lnTo>
                      <a:pt x="57" y="213"/>
                    </a:lnTo>
                    <a:lnTo>
                      <a:pt x="55" y="213"/>
                    </a:lnTo>
                    <a:lnTo>
                      <a:pt x="55" y="213"/>
                    </a:lnTo>
                    <a:lnTo>
                      <a:pt x="57" y="213"/>
                    </a:lnTo>
                    <a:lnTo>
                      <a:pt x="57" y="215"/>
                    </a:lnTo>
                    <a:lnTo>
                      <a:pt x="57" y="215"/>
                    </a:lnTo>
                    <a:lnTo>
                      <a:pt x="57" y="213"/>
                    </a:lnTo>
                    <a:lnTo>
                      <a:pt x="57" y="213"/>
                    </a:lnTo>
                    <a:lnTo>
                      <a:pt x="57" y="213"/>
                    </a:lnTo>
                    <a:lnTo>
                      <a:pt x="57" y="213"/>
                    </a:lnTo>
                    <a:lnTo>
                      <a:pt x="57" y="215"/>
                    </a:lnTo>
                    <a:lnTo>
                      <a:pt x="60" y="215"/>
                    </a:lnTo>
                    <a:lnTo>
                      <a:pt x="60" y="215"/>
                    </a:lnTo>
                    <a:lnTo>
                      <a:pt x="60" y="218"/>
                    </a:lnTo>
                    <a:lnTo>
                      <a:pt x="57" y="218"/>
                    </a:lnTo>
                    <a:lnTo>
                      <a:pt x="57" y="218"/>
                    </a:lnTo>
                    <a:lnTo>
                      <a:pt x="57" y="218"/>
                    </a:lnTo>
                    <a:lnTo>
                      <a:pt x="57" y="218"/>
                    </a:lnTo>
                    <a:lnTo>
                      <a:pt x="57" y="220"/>
                    </a:lnTo>
                    <a:lnTo>
                      <a:pt x="60" y="220"/>
                    </a:lnTo>
                    <a:lnTo>
                      <a:pt x="60" y="218"/>
                    </a:lnTo>
                    <a:lnTo>
                      <a:pt x="60" y="218"/>
                    </a:lnTo>
                    <a:lnTo>
                      <a:pt x="60" y="220"/>
                    </a:lnTo>
                    <a:lnTo>
                      <a:pt x="60" y="220"/>
                    </a:lnTo>
                    <a:lnTo>
                      <a:pt x="60" y="220"/>
                    </a:lnTo>
                    <a:lnTo>
                      <a:pt x="60" y="220"/>
                    </a:lnTo>
                    <a:lnTo>
                      <a:pt x="60" y="220"/>
                    </a:lnTo>
                    <a:lnTo>
                      <a:pt x="60" y="220"/>
                    </a:lnTo>
                    <a:lnTo>
                      <a:pt x="60" y="222"/>
                    </a:lnTo>
                    <a:lnTo>
                      <a:pt x="60" y="222"/>
                    </a:lnTo>
                    <a:lnTo>
                      <a:pt x="57" y="222"/>
                    </a:lnTo>
                    <a:lnTo>
                      <a:pt x="57" y="222"/>
                    </a:lnTo>
                    <a:lnTo>
                      <a:pt x="57" y="225"/>
                    </a:lnTo>
                    <a:lnTo>
                      <a:pt x="57" y="225"/>
                    </a:lnTo>
                    <a:lnTo>
                      <a:pt x="57" y="225"/>
                    </a:lnTo>
                    <a:lnTo>
                      <a:pt x="55" y="225"/>
                    </a:lnTo>
                    <a:lnTo>
                      <a:pt x="55" y="227"/>
                    </a:lnTo>
                    <a:lnTo>
                      <a:pt x="55" y="227"/>
                    </a:lnTo>
                    <a:lnTo>
                      <a:pt x="55" y="227"/>
                    </a:lnTo>
                    <a:lnTo>
                      <a:pt x="52" y="227"/>
                    </a:lnTo>
                    <a:lnTo>
                      <a:pt x="52" y="229"/>
                    </a:lnTo>
                    <a:lnTo>
                      <a:pt x="52" y="229"/>
                    </a:lnTo>
                    <a:lnTo>
                      <a:pt x="52" y="229"/>
                    </a:lnTo>
                    <a:lnTo>
                      <a:pt x="52" y="229"/>
                    </a:lnTo>
                    <a:lnTo>
                      <a:pt x="52" y="229"/>
                    </a:lnTo>
                    <a:lnTo>
                      <a:pt x="52" y="229"/>
                    </a:lnTo>
                    <a:lnTo>
                      <a:pt x="52" y="232"/>
                    </a:lnTo>
                    <a:lnTo>
                      <a:pt x="52" y="232"/>
                    </a:lnTo>
                    <a:lnTo>
                      <a:pt x="52" y="232"/>
                    </a:lnTo>
                    <a:lnTo>
                      <a:pt x="52" y="234"/>
                    </a:lnTo>
                    <a:lnTo>
                      <a:pt x="50" y="234"/>
                    </a:lnTo>
                    <a:lnTo>
                      <a:pt x="50" y="234"/>
                    </a:lnTo>
                    <a:lnTo>
                      <a:pt x="50" y="234"/>
                    </a:lnTo>
                    <a:lnTo>
                      <a:pt x="50" y="237"/>
                    </a:lnTo>
                    <a:lnTo>
                      <a:pt x="50" y="237"/>
                    </a:lnTo>
                    <a:lnTo>
                      <a:pt x="50" y="237"/>
                    </a:lnTo>
                    <a:lnTo>
                      <a:pt x="50" y="239"/>
                    </a:lnTo>
                    <a:lnTo>
                      <a:pt x="50" y="239"/>
                    </a:lnTo>
                    <a:lnTo>
                      <a:pt x="50" y="239"/>
                    </a:lnTo>
                    <a:lnTo>
                      <a:pt x="48" y="239"/>
                    </a:lnTo>
                    <a:lnTo>
                      <a:pt x="48" y="241"/>
                    </a:lnTo>
                    <a:lnTo>
                      <a:pt x="48" y="241"/>
                    </a:lnTo>
                    <a:lnTo>
                      <a:pt x="48" y="244"/>
                    </a:lnTo>
                    <a:lnTo>
                      <a:pt x="48" y="244"/>
                    </a:lnTo>
                    <a:lnTo>
                      <a:pt x="48" y="244"/>
                    </a:lnTo>
                    <a:lnTo>
                      <a:pt x="48" y="246"/>
                    </a:lnTo>
                    <a:lnTo>
                      <a:pt x="48" y="246"/>
                    </a:lnTo>
                    <a:lnTo>
                      <a:pt x="45" y="246"/>
                    </a:lnTo>
                    <a:lnTo>
                      <a:pt x="45" y="248"/>
                    </a:lnTo>
                    <a:lnTo>
                      <a:pt x="48" y="248"/>
                    </a:lnTo>
                    <a:lnTo>
                      <a:pt x="48" y="248"/>
                    </a:lnTo>
                    <a:lnTo>
                      <a:pt x="48" y="248"/>
                    </a:lnTo>
                    <a:lnTo>
                      <a:pt x="48" y="251"/>
                    </a:lnTo>
                    <a:lnTo>
                      <a:pt x="48" y="251"/>
                    </a:lnTo>
                    <a:lnTo>
                      <a:pt x="48" y="253"/>
                    </a:lnTo>
                    <a:lnTo>
                      <a:pt x="45" y="253"/>
                    </a:lnTo>
                    <a:lnTo>
                      <a:pt x="45" y="253"/>
                    </a:lnTo>
                    <a:lnTo>
                      <a:pt x="45" y="253"/>
                    </a:lnTo>
                    <a:lnTo>
                      <a:pt x="45" y="256"/>
                    </a:lnTo>
                    <a:lnTo>
                      <a:pt x="45" y="256"/>
                    </a:lnTo>
                    <a:lnTo>
                      <a:pt x="45" y="258"/>
                    </a:lnTo>
                    <a:lnTo>
                      <a:pt x="45" y="258"/>
                    </a:lnTo>
                    <a:lnTo>
                      <a:pt x="45" y="258"/>
                    </a:lnTo>
                    <a:lnTo>
                      <a:pt x="45" y="258"/>
                    </a:lnTo>
                    <a:lnTo>
                      <a:pt x="45" y="260"/>
                    </a:lnTo>
                    <a:lnTo>
                      <a:pt x="43" y="260"/>
                    </a:lnTo>
                    <a:lnTo>
                      <a:pt x="43" y="260"/>
                    </a:lnTo>
                    <a:lnTo>
                      <a:pt x="43" y="258"/>
                    </a:lnTo>
                    <a:lnTo>
                      <a:pt x="41" y="258"/>
                    </a:lnTo>
                    <a:lnTo>
                      <a:pt x="41" y="258"/>
                    </a:lnTo>
                    <a:lnTo>
                      <a:pt x="41" y="258"/>
                    </a:lnTo>
                    <a:lnTo>
                      <a:pt x="41" y="258"/>
                    </a:lnTo>
                    <a:lnTo>
                      <a:pt x="38" y="258"/>
                    </a:lnTo>
                    <a:lnTo>
                      <a:pt x="38" y="258"/>
                    </a:lnTo>
                    <a:lnTo>
                      <a:pt x="38" y="258"/>
                    </a:lnTo>
                    <a:lnTo>
                      <a:pt x="38" y="258"/>
                    </a:lnTo>
                    <a:lnTo>
                      <a:pt x="38" y="258"/>
                    </a:lnTo>
                    <a:lnTo>
                      <a:pt x="38" y="258"/>
                    </a:lnTo>
                    <a:lnTo>
                      <a:pt x="38" y="260"/>
                    </a:lnTo>
                    <a:lnTo>
                      <a:pt x="38" y="260"/>
                    </a:lnTo>
                    <a:lnTo>
                      <a:pt x="41" y="260"/>
                    </a:lnTo>
                    <a:lnTo>
                      <a:pt x="41" y="263"/>
                    </a:lnTo>
                    <a:lnTo>
                      <a:pt x="38" y="263"/>
                    </a:lnTo>
                    <a:lnTo>
                      <a:pt x="38" y="263"/>
                    </a:lnTo>
                    <a:lnTo>
                      <a:pt x="38" y="263"/>
                    </a:lnTo>
                    <a:lnTo>
                      <a:pt x="38" y="263"/>
                    </a:lnTo>
                    <a:lnTo>
                      <a:pt x="38" y="265"/>
                    </a:lnTo>
                    <a:lnTo>
                      <a:pt x="36" y="265"/>
                    </a:lnTo>
                    <a:lnTo>
                      <a:pt x="36" y="265"/>
                    </a:lnTo>
                    <a:lnTo>
                      <a:pt x="36" y="265"/>
                    </a:lnTo>
                    <a:lnTo>
                      <a:pt x="36" y="267"/>
                    </a:lnTo>
                    <a:lnTo>
                      <a:pt x="34" y="267"/>
                    </a:lnTo>
                    <a:lnTo>
                      <a:pt x="34" y="267"/>
                    </a:lnTo>
                    <a:lnTo>
                      <a:pt x="34" y="267"/>
                    </a:lnTo>
                    <a:lnTo>
                      <a:pt x="34" y="267"/>
                    </a:lnTo>
                    <a:lnTo>
                      <a:pt x="31" y="267"/>
                    </a:lnTo>
                    <a:lnTo>
                      <a:pt x="31" y="267"/>
                    </a:lnTo>
                    <a:lnTo>
                      <a:pt x="31" y="270"/>
                    </a:lnTo>
                    <a:lnTo>
                      <a:pt x="31" y="270"/>
                    </a:lnTo>
                    <a:lnTo>
                      <a:pt x="31" y="270"/>
                    </a:lnTo>
                    <a:lnTo>
                      <a:pt x="29" y="270"/>
                    </a:lnTo>
                    <a:lnTo>
                      <a:pt x="29" y="270"/>
                    </a:lnTo>
                    <a:lnTo>
                      <a:pt x="29" y="270"/>
                    </a:lnTo>
                    <a:lnTo>
                      <a:pt x="29" y="267"/>
                    </a:lnTo>
                    <a:lnTo>
                      <a:pt x="29" y="267"/>
                    </a:lnTo>
                    <a:lnTo>
                      <a:pt x="29" y="265"/>
                    </a:lnTo>
                    <a:lnTo>
                      <a:pt x="26" y="265"/>
                    </a:lnTo>
                    <a:lnTo>
                      <a:pt x="26" y="265"/>
                    </a:lnTo>
                    <a:lnTo>
                      <a:pt x="26" y="265"/>
                    </a:lnTo>
                    <a:lnTo>
                      <a:pt x="26" y="265"/>
                    </a:lnTo>
                    <a:lnTo>
                      <a:pt x="26" y="263"/>
                    </a:lnTo>
                    <a:lnTo>
                      <a:pt x="24" y="263"/>
                    </a:lnTo>
                    <a:lnTo>
                      <a:pt x="24" y="263"/>
                    </a:lnTo>
                    <a:lnTo>
                      <a:pt x="24" y="263"/>
                    </a:lnTo>
                    <a:lnTo>
                      <a:pt x="24" y="263"/>
                    </a:lnTo>
                    <a:lnTo>
                      <a:pt x="22" y="263"/>
                    </a:lnTo>
                    <a:lnTo>
                      <a:pt x="22" y="263"/>
                    </a:lnTo>
                    <a:lnTo>
                      <a:pt x="22" y="263"/>
                    </a:lnTo>
                    <a:lnTo>
                      <a:pt x="19" y="263"/>
                    </a:lnTo>
                    <a:lnTo>
                      <a:pt x="19" y="263"/>
                    </a:lnTo>
                    <a:lnTo>
                      <a:pt x="19" y="263"/>
                    </a:lnTo>
                    <a:lnTo>
                      <a:pt x="19" y="263"/>
                    </a:lnTo>
                    <a:lnTo>
                      <a:pt x="19" y="260"/>
                    </a:lnTo>
                    <a:lnTo>
                      <a:pt x="19" y="260"/>
                    </a:lnTo>
                    <a:lnTo>
                      <a:pt x="17" y="260"/>
                    </a:lnTo>
                    <a:lnTo>
                      <a:pt x="17" y="258"/>
                    </a:lnTo>
                    <a:lnTo>
                      <a:pt x="17" y="258"/>
                    </a:lnTo>
                    <a:lnTo>
                      <a:pt x="17" y="258"/>
                    </a:lnTo>
                    <a:lnTo>
                      <a:pt x="17" y="258"/>
                    </a:lnTo>
                    <a:lnTo>
                      <a:pt x="17" y="258"/>
                    </a:lnTo>
                    <a:lnTo>
                      <a:pt x="19" y="258"/>
                    </a:lnTo>
                    <a:lnTo>
                      <a:pt x="19" y="258"/>
                    </a:lnTo>
                    <a:lnTo>
                      <a:pt x="19" y="258"/>
                    </a:lnTo>
                    <a:lnTo>
                      <a:pt x="19" y="258"/>
                    </a:lnTo>
                    <a:lnTo>
                      <a:pt x="19" y="258"/>
                    </a:lnTo>
                    <a:lnTo>
                      <a:pt x="22" y="258"/>
                    </a:lnTo>
                    <a:lnTo>
                      <a:pt x="22" y="256"/>
                    </a:lnTo>
                    <a:lnTo>
                      <a:pt x="22" y="256"/>
                    </a:lnTo>
                    <a:lnTo>
                      <a:pt x="22" y="253"/>
                    </a:lnTo>
                    <a:lnTo>
                      <a:pt x="22" y="253"/>
                    </a:lnTo>
                    <a:lnTo>
                      <a:pt x="22" y="251"/>
                    </a:lnTo>
                    <a:lnTo>
                      <a:pt x="19" y="251"/>
                    </a:lnTo>
                    <a:lnTo>
                      <a:pt x="19" y="251"/>
                    </a:lnTo>
                    <a:lnTo>
                      <a:pt x="19" y="251"/>
                    </a:lnTo>
                    <a:lnTo>
                      <a:pt x="19" y="251"/>
                    </a:lnTo>
                    <a:lnTo>
                      <a:pt x="19" y="248"/>
                    </a:lnTo>
                    <a:lnTo>
                      <a:pt x="19" y="248"/>
                    </a:lnTo>
                    <a:lnTo>
                      <a:pt x="17" y="248"/>
                    </a:lnTo>
                    <a:lnTo>
                      <a:pt x="17" y="248"/>
                    </a:lnTo>
                    <a:lnTo>
                      <a:pt x="19" y="248"/>
                    </a:lnTo>
                    <a:lnTo>
                      <a:pt x="19" y="246"/>
                    </a:lnTo>
                    <a:lnTo>
                      <a:pt x="19" y="246"/>
                    </a:lnTo>
                    <a:lnTo>
                      <a:pt x="19" y="246"/>
                    </a:lnTo>
                    <a:lnTo>
                      <a:pt x="19" y="244"/>
                    </a:lnTo>
                    <a:lnTo>
                      <a:pt x="19" y="244"/>
                    </a:lnTo>
                    <a:lnTo>
                      <a:pt x="19" y="244"/>
                    </a:lnTo>
                    <a:lnTo>
                      <a:pt x="17" y="244"/>
                    </a:lnTo>
                    <a:lnTo>
                      <a:pt x="17" y="241"/>
                    </a:lnTo>
                    <a:lnTo>
                      <a:pt x="19" y="241"/>
                    </a:lnTo>
                    <a:lnTo>
                      <a:pt x="19" y="241"/>
                    </a:lnTo>
                    <a:lnTo>
                      <a:pt x="17" y="241"/>
                    </a:lnTo>
                    <a:lnTo>
                      <a:pt x="17" y="241"/>
                    </a:lnTo>
                    <a:lnTo>
                      <a:pt x="17" y="239"/>
                    </a:lnTo>
                    <a:lnTo>
                      <a:pt x="17" y="239"/>
                    </a:lnTo>
                    <a:lnTo>
                      <a:pt x="15" y="239"/>
                    </a:lnTo>
                    <a:lnTo>
                      <a:pt x="15" y="239"/>
                    </a:lnTo>
                    <a:lnTo>
                      <a:pt x="15" y="239"/>
                    </a:lnTo>
                    <a:lnTo>
                      <a:pt x="15" y="239"/>
                    </a:lnTo>
                    <a:lnTo>
                      <a:pt x="15" y="237"/>
                    </a:lnTo>
                    <a:lnTo>
                      <a:pt x="15" y="237"/>
                    </a:lnTo>
                    <a:lnTo>
                      <a:pt x="15" y="234"/>
                    </a:lnTo>
                    <a:lnTo>
                      <a:pt x="15" y="234"/>
                    </a:lnTo>
                    <a:lnTo>
                      <a:pt x="15" y="232"/>
                    </a:lnTo>
                    <a:lnTo>
                      <a:pt x="15" y="232"/>
                    </a:lnTo>
                    <a:lnTo>
                      <a:pt x="15" y="232"/>
                    </a:lnTo>
                    <a:lnTo>
                      <a:pt x="15" y="229"/>
                    </a:lnTo>
                    <a:lnTo>
                      <a:pt x="15" y="229"/>
                    </a:lnTo>
                    <a:lnTo>
                      <a:pt x="17" y="229"/>
                    </a:lnTo>
                    <a:lnTo>
                      <a:pt x="17" y="229"/>
                    </a:lnTo>
                    <a:lnTo>
                      <a:pt x="17" y="229"/>
                    </a:lnTo>
                    <a:lnTo>
                      <a:pt x="17" y="229"/>
                    </a:lnTo>
                    <a:lnTo>
                      <a:pt x="17" y="227"/>
                    </a:lnTo>
                    <a:lnTo>
                      <a:pt x="17" y="227"/>
                    </a:lnTo>
                    <a:lnTo>
                      <a:pt x="17" y="225"/>
                    </a:lnTo>
                    <a:lnTo>
                      <a:pt x="19" y="225"/>
                    </a:lnTo>
                    <a:lnTo>
                      <a:pt x="19" y="225"/>
                    </a:lnTo>
                    <a:lnTo>
                      <a:pt x="17" y="225"/>
                    </a:lnTo>
                    <a:lnTo>
                      <a:pt x="17" y="225"/>
                    </a:lnTo>
                    <a:lnTo>
                      <a:pt x="17" y="225"/>
                    </a:lnTo>
                    <a:lnTo>
                      <a:pt x="15" y="225"/>
                    </a:lnTo>
                    <a:lnTo>
                      <a:pt x="15" y="225"/>
                    </a:lnTo>
                    <a:lnTo>
                      <a:pt x="15" y="225"/>
                    </a:lnTo>
                    <a:lnTo>
                      <a:pt x="15" y="227"/>
                    </a:lnTo>
                    <a:lnTo>
                      <a:pt x="12" y="227"/>
                    </a:lnTo>
                    <a:lnTo>
                      <a:pt x="12" y="227"/>
                    </a:lnTo>
                    <a:lnTo>
                      <a:pt x="12" y="227"/>
                    </a:lnTo>
                    <a:lnTo>
                      <a:pt x="12" y="229"/>
                    </a:lnTo>
                    <a:lnTo>
                      <a:pt x="12" y="229"/>
                    </a:lnTo>
                    <a:lnTo>
                      <a:pt x="10" y="229"/>
                    </a:lnTo>
                    <a:lnTo>
                      <a:pt x="10" y="229"/>
                    </a:lnTo>
                    <a:lnTo>
                      <a:pt x="10" y="229"/>
                    </a:lnTo>
                    <a:lnTo>
                      <a:pt x="7" y="229"/>
                    </a:lnTo>
                    <a:lnTo>
                      <a:pt x="7" y="229"/>
                    </a:lnTo>
                    <a:lnTo>
                      <a:pt x="7" y="227"/>
                    </a:lnTo>
                    <a:lnTo>
                      <a:pt x="7" y="227"/>
                    </a:lnTo>
                    <a:lnTo>
                      <a:pt x="10" y="227"/>
                    </a:lnTo>
                    <a:lnTo>
                      <a:pt x="10" y="225"/>
                    </a:lnTo>
                    <a:lnTo>
                      <a:pt x="10" y="225"/>
                    </a:lnTo>
                    <a:lnTo>
                      <a:pt x="10" y="222"/>
                    </a:lnTo>
                    <a:lnTo>
                      <a:pt x="7" y="222"/>
                    </a:lnTo>
                    <a:lnTo>
                      <a:pt x="7" y="222"/>
                    </a:lnTo>
                    <a:lnTo>
                      <a:pt x="7" y="222"/>
                    </a:lnTo>
                    <a:lnTo>
                      <a:pt x="7" y="220"/>
                    </a:lnTo>
                    <a:lnTo>
                      <a:pt x="7" y="220"/>
                    </a:lnTo>
                    <a:lnTo>
                      <a:pt x="5" y="220"/>
                    </a:lnTo>
                    <a:lnTo>
                      <a:pt x="5" y="220"/>
                    </a:lnTo>
                    <a:lnTo>
                      <a:pt x="5" y="220"/>
                    </a:lnTo>
                    <a:lnTo>
                      <a:pt x="7" y="220"/>
                    </a:lnTo>
                    <a:lnTo>
                      <a:pt x="7" y="218"/>
                    </a:lnTo>
                    <a:lnTo>
                      <a:pt x="5" y="218"/>
                    </a:lnTo>
                    <a:lnTo>
                      <a:pt x="5" y="218"/>
                    </a:lnTo>
                    <a:lnTo>
                      <a:pt x="5" y="218"/>
                    </a:lnTo>
                    <a:lnTo>
                      <a:pt x="5" y="218"/>
                    </a:lnTo>
                    <a:lnTo>
                      <a:pt x="5" y="215"/>
                    </a:lnTo>
                    <a:lnTo>
                      <a:pt x="7" y="215"/>
                    </a:lnTo>
                    <a:lnTo>
                      <a:pt x="7" y="215"/>
                    </a:lnTo>
                    <a:lnTo>
                      <a:pt x="5" y="215"/>
                    </a:lnTo>
                    <a:lnTo>
                      <a:pt x="5" y="215"/>
                    </a:lnTo>
                    <a:lnTo>
                      <a:pt x="5" y="215"/>
                    </a:lnTo>
                    <a:lnTo>
                      <a:pt x="5" y="213"/>
                    </a:lnTo>
                    <a:lnTo>
                      <a:pt x="5" y="213"/>
                    </a:lnTo>
                    <a:lnTo>
                      <a:pt x="3" y="213"/>
                    </a:lnTo>
                    <a:lnTo>
                      <a:pt x="3" y="213"/>
                    </a:lnTo>
                    <a:lnTo>
                      <a:pt x="3" y="213"/>
                    </a:lnTo>
                    <a:lnTo>
                      <a:pt x="0" y="213"/>
                    </a:lnTo>
                    <a:lnTo>
                      <a:pt x="0" y="213"/>
                    </a:lnTo>
                    <a:lnTo>
                      <a:pt x="0" y="213"/>
                    </a:lnTo>
                    <a:lnTo>
                      <a:pt x="0" y="210"/>
                    </a:lnTo>
                    <a:lnTo>
                      <a:pt x="0" y="210"/>
                    </a:lnTo>
                    <a:lnTo>
                      <a:pt x="0" y="210"/>
                    </a:lnTo>
                    <a:lnTo>
                      <a:pt x="3" y="210"/>
                    </a:lnTo>
                    <a:lnTo>
                      <a:pt x="3" y="210"/>
                    </a:lnTo>
                    <a:lnTo>
                      <a:pt x="0" y="210"/>
                    </a:lnTo>
                    <a:lnTo>
                      <a:pt x="0" y="208"/>
                    </a:lnTo>
                    <a:lnTo>
                      <a:pt x="0" y="208"/>
                    </a:lnTo>
                    <a:lnTo>
                      <a:pt x="3" y="208"/>
                    </a:lnTo>
                    <a:lnTo>
                      <a:pt x="3" y="206"/>
                    </a:lnTo>
                    <a:lnTo>
                      <a:pt x="3" y="206"/>
                    </a:lnTo>
                    <a:lnTo>
                      <a:pt x="3" y="206"/>
                    </a:lnTo>
                    <a:lnTo>
                      <a:pt x="5" y="206"/>
                    </a:lnTo>
                    <a:lnTo>
                      <a:pt x="5" y="203"/>
                    </a:lnTo>
                    <a:lnTo>
                      <a:pt x="5" y="203"/>
                    </a:lnTo>
                    <a:lnTo>
                      <a:pt x="5" y="203"/>
                    </a:lnTo>
                    <a:lnTo>
                      <a:pt x="5" y="206"/>
                    </a:lnTo>
                    <a:lnTo>
                      <a:pt x="5" y="206"/>
                    </a:lnTo>
                    <a:lnTo>
                      <a:pt x="5" y="206"/>
                    </a:lnTo>
                    <a:lnTo>
                      <a:pt x="5" y="208"/>
                    </a:lnTo>
                    <a:lnTo>
                      <a:pt x="5" y="208"/>
                    </a:lnTo>
                    <a:lnTo>
                      <a:pt x="7" y="208"/>
                    </a:lnTo>
                    <a:lnTo>
                      <a:pt x="7" y="208"/>
                    </a:lnTo>
                    <a:lnTo>
                      <a:pt x="7" y="206"/>
                    </a:lnTo>
                    <a:lnTo>
                      <a:pt x="7" y="206"/>
                    </a:lnTo>
                    <a:lnTo>
                      <a:pt x="7" y="206"/>
                    </a:lnTo>
                    <a:lnTo>
                      <a:pt x="10" y="206"/>
                    </a:lnTo>
                    <a:lnTo>
                      <a:pt x="10" y="206"/>
                    </a:lnTo>
                    <a:lnTo>
                      <a:pt x="10" y="203"/>
                    </a:lnTo>
                    <a:lnTo>
                      <a:pt x="12" y="203"/>
                    </a:lnTo>
                    <a:lnTo>
                      <a:pt x="12" y="203"/>
                    </a:lnTo>
                    <a:lnTo>
                      <a:pt x="12" y="201"/>
                    </a:lnTo>
                    <a:lnTo>
                      <a:pt x="12" y="201"/>
                    </a:lnTo>
                    <a:lnTo>
                      <a:pt x="12" y="201"/>
                    </a:lnTo>
                    <a:lnTo>
                      <a:pt x="12" y="203"/>
                    </a:lnTo>
                    <a:lnTo>
                      <a:pt x="15" y="203"/>
                    </a:lnTo>
                    <a:lnTo>
                      <a:pt x="15" y="203"/>
                    </a:lnTo>
                    <a:lnTo>
                      <a:pt x="15" y="203"/>
                    </a:lnTo>
                    <a:lnTo>
                      <a:pt x="15" y="206"/>
                    </a:lnTo>
                    <a:lnTo>
                      <a:pt x="17" y="206"/>
                    </a:lnTo>
                    <a:lnTo>
                      <a:pt x="17" y="203"/>
                    </a:lnTo>
                    <a:lnTo>
                      <a:pt x="17" y="203"/>
                    </a:lnTo>
                    <a:lnTo>
                      <a:pt x="17" y="203"/>
                    </a:lnTo>
                    <a:lnTo>
                      <a:pt x="17" y="201"/>
                    </a:lnTo>
                    <a:lnTo>
                      <a:pt x="17" y="201"/>
                    </a:lnTo>
                    <a:lnTo>
                      <a:pt x="17" y="201"/>
                    </a:lnTo>
                    <a:lnTo>
                      <a:pt x="19" y="201"/>
                    </a:lnTo>
                    <a:lnTo>
                      <a:pt x="19" y="201"/>
                    </a:lnTo>
                    <a:lnTo>
                      <a:pt x="19" y="199"/>
                    </a:lnTo>
                    <a:lnTo>
                      <a:pt x="19" y="199"/>
                    </a:lnTo>
                    <a:lnTo>
                      <a:pt x="22" y="199"/>
                    </a:lnTo>
                    <a:lnTo>
                      <a:pt x="22" y="199"/>
                    </a:lnTo>
                    <a:lnTo>
                      <a:pt x="24" y="199"/>
                    </a:lnTo>
                    <a:lnTo>
                      <a:pt x="24" y="199"/>
                    </a:lnTo>
                    <a:lnTo>
                      <a:pt x="22" y="199"/>
                    </a:lnTo>
                    <a:lnTo>
                      <a:pt x="22" y="199"/>
                    </a:lnTo>
                    <a:lnTo>
                      <a:pt x="24" y="199"/>
                    </a:lnTo>
                    <a:lnTo>
                      <a:pt x="24" y="199"/>
                    </a:lnTo>
                    <a:lnTo>
                      <a:pt x="24" y="196"/>
                    </a:lnTo>
                    <a:lnTo>
                      <a:pt x="24" y="196"/>
                    </a:lnTo>
                    <a:lnTo>
                      <a:pt x="24" y="196"/>
                    </a:lnTo>
                    <a:lnTo>
                      <a:pt x="24" y="196"/>
                    </a:lnTo>
                    <a:lnTo>
                      <a:pt x="24" y="196"/>
                    </a:lnTo>
                    <a:lnTo>
                      <a:pt x="24" y="194"/>
                    </a:lnTo>
                    <a:lnTo>
                      <a:pt x="24" y="194"/>
                    </a:lnTo>
                    <a:lnTo>
                      <a:pt x="24" y="194"/>
                    </a:lnTo>
                    <a:lnTo>
                      <a:pt x="26" y="194"/>
                    </a:lnTo>
                    <a:lnTo>
                      <a:pt x="26" y="194"/>
                    </a:lnTo>
                    <a:lnTo>
                      <a:pt x="26" y="194"/>
                    </a:lnTo>
                    <a:lnTo>
                      <a:pt x="29" y="194"/>
                    </a:lnTo>
                    <a:lnTo>
                      <a:pt x="29" y="194"/>
                    </a:lnTo>
                    <a:lnTo>
                      <a:pt x="29" y="194"/>
                    </a:lnTo>
                    <a:lnTo>
                      <a:pt x="31" y="194"/>
                    </a:lnTo>
                    <a:lnTo>
                      <a:pt x="31" y="194"/>
                    </a:lnTo>
                    <a:lnTo>
                      <a:pt x="31" y="194"/>
                    </a:lnTo>
                    <a:lnTo>
                      <a:pt x="31" y="192"/>
                    </a:lnTo>
                    <a:lnTo>
                      <a:pt x="31" y="192"/>
                    </a:lnTo>
                    <a:lnTo>
                      <a:pt x="34" y="192"/>
                    </a:lnTo>
                    <a:lnTo>
                      <a:pt x="34" y="192"/>
                    </a:lnTo>
                    <a:lnTo>
                      <a:pt x="34" y="192"/>
                    </a:lnTo>
                    <a:lnTo>
                      <a:pt x="34" y="192"/>
                    </a:lnTo>
                    <a:lnTo>
                      <a:pt x="34" y="189"/>
                    </a:lnTo>
                    <a:lnTo>
                      <a:pt x="34" y="189"/>
                    </a:lnTo>
                    <a:lnTo>
                      <a:pt x="31" y="189"/>
                    </a:lnTo>
                    <a:lnTo>
                      <a:pt x="31" y="189"/>
                    </a:lnTo>
                    <a:lnTo>
                      <a:pt x="31" y="189"/>
                    </a:lnTo>
                    <a:lnTo>
                      <a:pt x="31" y="189"/>
                    </a:lnTo>
                    <a:lnTo>
                      <a:pt x="34" y="189"/>
                    </a:lnTo>
                    <a:lnTo>
                      <a:pt x="34" y="189"/>
                    </a:lnTo>
                    <a:lnTo>
                      <a:pt x="34" y="189"/>
                    </a:lnTo>
                    <a:lnTo>
                      <a:pt x="34" y="187"/>
                    </a:lnTo>
                    <a:lnTo>
                      <a:pt x="34" y="187"/>
                    </a:lnTo>
                    <a:lnTo>
                      <a:pt x="34" y="187"/>
                    </a:lnTo>
                    <a:lnTo>
                      <a:pt x="34" y="184"/>
                    </a:lnTo>
                    <a:lnTo>
                      <a:pt x="34" y="184"/>
                    </a:lnTo>
                    <a:lnTo>
                      <a:pt x="34" y="182"/>
                    </a:lnTo>
                    <a:lnTo>
                      <a:pt x="34" y="182"/>
                    </a:lnTo>
                    <a:lnTo>
                      <a:pt x="34" y="182"/>
                    </a:lnTo>
                    <a:lnTo>
                      <a:pt x="34" y="182"/>
                    </a:lnTo>
                    <a:lnTo>
                      <a:pt x="34" y="180"/>
                    </a:lnTo>
                    <a:lnTo>
                      <a:pt x="36" y="180"/>
                    </a:lnTo>
                    <a:lnTo>
                      <a:pt x="36" y="180"/>
                    </a:lnTo>
                    <a:lnTo>
                      <a:pt x="38" y="180"/>
                    </a:lnTo>
                    <a:lnTo>
                      <a:pt x="38" y="180"/>
                    </a:lnTo>
                    <a:lnTo>
                      <a:pt x="38" y="180"/>
                    </a:lnTo>
                    <a:lnTo>
                      <a:pt x="41" y="180"/>
                    </a:lnTo>
                    <a:lnTo>
                      <a:pt x="41" y="180"/>
                    </a:lnTo>
                    <a:lnTo>
                      <a:pt x="41" y="180"/>
                    </a:lnTo>
                    <a:lnTo>
                      <a:pt x="41" y="180"/>
                    </a:lnTo>
                    <a:lnTo>
                      <a:pt x="41" y="180"/>
                    </a:lnTo>
                    <a:lnTo>
                      <a:pt x="43" y="180"/>
                    </a:lnTo>
                    <a:lnTo>
                      <a:pt x="43" y="180"/>
                    </a:lnTo>
                    <a:lnTo>
                      <a:pt x="45" y="180"/>
                    </a:lnTo>
                    <a:lnTo>
                      <a:pt x="45" y="180"/>
                    </a:lnTo>
                    <a:lnTo>
                      <a:pt x="45" y="180"/>
                    </a:lnTo>
                    <a:lnTo>
                      <a:pt x="45" y="177"/>
                    </a:lnTo>
                    <a:lnTo>
                      <a:pt x="48" y="177"/>
                    </a:lnTo>
                    <a:lnTo>
                      <a:pt x="48" y="177"/>
                    </a:lnTo>
                    <a:lnTo>
                      <a:pt x="48" y="177"/>
                    </a:lnTo>
                    <a:lnTo>
                      <a:pt x="50" y="177"/>
                    </a:lnTo>
                    <a:lnTo>
                      <a:pt x="50" y="175"/>
                    </a:lnTo>
                    <a:lnTo>
                      <a:pt x="50" y="175"/>
                    </a:lnTo>
                    <a:lnTo>
                      <a:pt x="50" y="175"/>
                    </a:lnTo>
                    <a:lnTo>
                      <a:pt x="50" y="175"/>
                    </a:lnTo>
                    <a:lnTo>
                      <a:pt x="52" y="175"/>
                    </a:lnTo>
                    <a:lnTo>
                      <a:pt x="52" y="175"/>
                    </a:lnTo>
                    <a:lnTo>
                      <a:pt x="52" y="175"/>
                    </a:lnTo>
                    <a:lnTo>
                      <a:pt x="55" y="175"/>
                    </a:lnTo>
                    <a:lnTo>
                      <a:pt x="55" y="173"/>
                    </a:lnTo>
                    <a:lnTo>
                      <a:pt x="55" y="173"/>
                    </a:lnTo>
                    <a:lnTo>
                      <a:pt x="55" y="173"/>
                    </a:lnTo>
                    <a:lnTo>
                      <a:pt x="57" y="173"/>
                    </a:lnTo>
                    <a:lnTo>
                      <a:pt x="57" y="170"/>
                    </a:lnTo>
                    <a:lnTo>
                      <a:pt x="57" y="170"/>
                    </a:lnTo>
                    <a:lnTo>
                      <a:pt x="57" y="170"/>
                    </a:lnTo>
                    <a:lnTo>
                      <a:pt x="57" y="170"/>
                    </a:lnTo>
                    <a:lnTo>
                      <a:pt x="57" y="170"/>
                    </a:lnTo>
                    <a:lnTo>
                      <a:pt x="60" y="170"/>
                    </a:lnTo>
                    <a:lnTo>
                      <a:pt x="60" y="168"/>
                    </a:lnTo>
                    <a:lnTo>
                      <a:pt x="60" y="168"/>
                    </a:lnTo>
                    <a:lnTo>
                      <a:pt x="60" y="168"/>
                    </a:lnTo>
                    <a:lnTo>
                      <a:pt x="60" y="168"/>
                    </a:lnTo>
                    <a:lnTo>
                      <a:pt x="62" y="168"/>
                    </a:lnTo>
                    <a:lnTo>
                      <a:pt x="62" y="165"/>
                    </a:lnTo>
                    <a:lnTo>
                      <a:pt x="62" y="165"/>
                    </a:lnTo>
                    <a:lnTo>
                      <a:pt x="64" y="165"/>
                    </a:lnTo>
                    <a:lnTo>
                      <a:pt x="64" y="165"/>
                    </a:lnTo>
                    <a:lnTo>
                      <a:pt x="64" y="165"/>
                    </a:lnTo>
                    <a:lnTo>
                      <a:pt x="64" y="163"/>
                    </a:lnTo>
                    <a:lnTo>
                      <a:pt x="64" y="163"/>
                    </a:lnTo>
                    <a:lnTo>
                      <a:pt x="64" y="163"/>
                    </a:lnTo>
                    <a:lnTo>
                      <a:pt x="67" y="163"/>
                    </a:lnTo>
                    <a:lnTo>
                      <a:pt x="67" y="161"/>
                    </a:lnTo>
                    <a:lnTo>
                      <a:pt x="67" y="161"/>
                    </a:lnTo>
                    <a:lnTo>
                      <a:pt x="67" y="161"/>
                    </a:lnTo>
                    <a:lnTo>
                      <a:pt x="67" y="161"/>
                    </a:lnTo>
                    <a:lnTo>
                      <a:pt x="69" y="161"/>
                    </a:lnTo>
                    <a:lnTo>
                      <a:pt x="69" y="161"/>
                    </a:lnTo>
                    <a:lnTo>
                      <a:pt x="69" y="161"/>
                    </a:lnTo>
                    <a:lnTo>
                      <a:pt x="71" y="161"/>
                    </a:lnTo>
                    <a:lnTo>
                      <a:pt x="71" y="161"/>
                    </a:lnTo>
                    <a:lnTo>
                      <a:pt x="71" y="158"/>
                    </a:lnTo>
                    <a:lnTo>
                      <a:pt x="71" y="158"/>
                    </a:lnTo>
                    <a:lnTo>
                      <a:pt x="71" y="156"/>
                    </a:lnTo>
                    <a:lnTo>
                      <a:pt x="71" y="156"/>
                    </a:lnTo>
                    <a:lnTo>
                      <a:pt x="71" y="156"/>
                    </a:lnTo>
                    <a:lnTo>
                      <a:pt x="71" y="156"/>
                    </a:lnTo>
                    <a:lnTo>
                      <a:pt x="71" y="156"/>
                    </a:lnTo>
                    <a:lnTo>
                      <a:pt x="74" y="156"/>
                    </a:lnTo>
                    <a:lnTo>
                      <a:pt x="74" y="154"/>
                    </a:lnTo>
                    <a:lnTo>
                      <a:pt x="74" y="154"/>
                    </a:lnTo>
                    <a:lnTo>
                      <a:pt x="74" y="154"/>
                    </a:lnTo>
                    <a:lnTo>
                      <a:pt x="74" y="154"/>
                    </a:lnTo>
                    <a:lnTo>
                      <a:pt x="76" y="154"/>
                    </a:lnTo>
                    <a:lnTo>
                      <a:pt x="76" y="154"/>
                    </a:lnTo>
                    <a:lnTo>
                      <a:pt x="78" y="154"/>
                    </a:lnTo>
                    <a:lnTo>
                      <a:pt x="78" y="154"/>
                    </a:lnTo>
                    <a:lnTo>
                      <a:pt x="78" y="151"/>
                    </a:lnTo>
                    <a:lnTo>
                      <a:pt x="78" y="151"/>
                    </a:lnTo>
                    <a:lnTo>
                      <a:pt x="81" y="151"/>
                    </a:lnTo>
                    <a:lnTo>
                      <a:pt x="81" y="151"/>
                    </a:lnTo>
                    <a:lnTo>
                      <a:pt x="81" y="151"/>
                    </a:lnTo>
                    <a:lnTo>
                      <a:pt x="83" y="151"/>
                    </a:lnTo>
                    <a:lnTo>
                      <a:pt x="83" y="151"/>
                    </a:lnTo>
                    <a:lnTo>
                      <a:pt x="83" y="151"/>
                    </a:lnTo>
                    <a:lnTo>
                      <a:pt x="83" y="151"/>
                    </a:lnTo>
                    <a:lnTo>
                      <a:pt x="86" y="151"/>
                    </a:lnTo>
                    <a:lnTo>
                      <a:pt x="86" y="151"/>
                    </a:lnTo>
                    <a:lnTo>
                      <a:pt x="86" y="151"/>
                    </a:lnTo>
                    <a:lnTo>
                      <a:pt x="86" y="154"/>
                    </a:lnTo>
                    <a:lnTo>
                      <a:pt x="86" y="154"/>
                    </a:lnTo>
                    <a:lnTo>
                      <a:pt x="86" y="154"/>
                    </a:lnTo>
                    <a:lnTo>
                      <a:pt x="86" y="154"/>
                    </a:lnTo>
                    <a:lnTo>
                      <a:pt x="88" y="154"/>
                    </a:lnTo>
                    <a:lnTo>
                      <a:pt x="88" y="156"/>
                    </a:lnTo>
                    <a:lnTo>
                      <a:pt x="88" y="156"/>
                    </a:lnTo>
                    <a:lnTo>
                      <a:pt x="88" y="154"/>
                    </a:lnTo>
                    <a:lnTo>
                      <a:pt x="90" y="154"/>
                    </a:lnTo>
                    <a:lnTo>
                      <a:pt x="90" y="154"/>
                    </a:lnTo>
                    <a:lnTo>
                      <a:pt x="90" y="154"/>
                    </a:lnTo>
                    <a:lnTo>
                      <a:pt x="90" y="154"/>
                    </a:lnTo>
                    <a:lnTo>
                      <a:pt x="93" y="154"/>
                    </a:lnTo>
                    <a:lnTo>
                      <a:pt x="93" y="154"/>
                    </a:lnTo>
                    <a:lnTo>
                      <a:pt x="93" y="154"/>
                    </a:lnTo>
                    <a:lnTo>
                      <a:pt x="95" y="154"/>
                    </a:lnTo>
                    <a:lnTo>
                      <a:pt x="95" y="154"/>
                    </a:lnTo>
                    <a:lnTo>
                      <a:pt x="97" y="154"/>
                    </a:lnTo>
                    <a:lnTo>
                      <a:pt x="97" y="154"/>
                    </a:lnTo>
                    <a:lnTo>
                      <a:pt x="97" y="154"/>
                    </a:lnTo>
                    <a:lnTo>
                      <a:pt x="100" y="154"/>
                    </a:lnTo>
                    <a:lnTo>
                      <a:pt x="100" y="154"/>
                    </a:lnTo>
                    <a:lnTo>
                      <a:pt x="100" y="154"/>
                    </a:lnTo>
                    <a:lnTo>
                      <a:pt x="102" y="154"/>
                    </a:lnTo>
                    <a:lnTo>
                      <a:pt x="102" y="154"/>
                    </a:lnTo>
                    <a:lnTo>
                      <a:pt x="105" y="154"/>
                    </a:lnTo>
                    <a:lnTo>
                      <a:pt x="105" y="154"/>
                    </a:lnTo>
                    <a:lnTo>
                      <a:pt x="105" y="154"/>
                    </a:lnTo>
                    <a:lnTo>
                      <a:pt x="105" y="151"/>
                    </a:lnTo>
                    <a:lnTo>
                      <a:pt x="107" y="151"/>
                    </a:lnTo>
                    <a:lnTo>
                      <a:pt x="107" y="151"/>
                    </a:lnTo>
                    <a:lnTo>
                      <a:pt x="107" y="151"/>
                    </a:lnTo>
                    <a:lnTo>
                      <a:pt x="107" y="151"/>
                    </a:lnTo>
                    <a:lnTo>
                      <a:pt x="109" y="151"/>
                    </a:lnTo>
                    <a:lnTo>
                      <a:pt x="109" y="151"/>
                    </a:lnTo>
                    <a:lnTo>
                      <a:pt x="109" y="151"/>
                    </a:lnTo>
                    <a:lnTo>
                      <a:pt x="112" y="151"/>
                    </a:lnTo>
                    <a:lnTo>
                      <a:pt x="112" y="151"/>
                    </a:lnTo>
                    <a:lnTo>
                      <a:pt x="112" y="149"/>
                    </a:lnTo>
                    <a:lnTo>
                      <a:pt x="112" y="149"/>
                    </a:lnTo>
                    <a:lnTo>
                      <a:pt x="114" y="149"/>
                    </a:lnTo>
                    <a:lnTo>
                      <a:pt x="114" y="151"/>
                    </a:lnTo>
                    <a:lnTo>
                      <a:pt x="114" y="151"/>
                    </a:lnTo>
                    <a:lnTo>
                      <a:pt x="114" y="151"/>
                    </a:lnTo>
                    <a:lnTo>
                      <a:pt x="116" y="151"/>
                    </a:lnTo>
                    <a:lnTo>
                      <a:pt x="116" y="149"/>
                    </a:lnTo>
                    <a:lnTo>
                      <a:pt x="116" y="149"/>
                    </a:lnTo>
                    <a:lnTo>
                      <a:pt x="119" y="149"/>
                    </a:lnTo>
                    <a:lnTo>
                      <a:pt x="119" y="149"/>
                    </a:lnTo>
                    <a:lnTo>
                      <a:pt x="119" y="151"/>
                    </a:lnTo>
                    <a:lnTo>
                      <a:pt x="119" y="151"/>
                    </a:lnTo>
                    <a:lnTo>
                      <a:pt x="121" y="151"/>
                    </a:lnTo>
                    <a:lnTo>
                      <a:pt x="121" y="151"/>
                    </a:lnTo>
                    <a:lnTo>
                      <a:pt x="121" y="149"/>
                    </a:lnTo>
                    <a:lnTo>
                      <a:pt x="123" y="149"/>
                    </a:lnTo>
                    <a:lnTo>
                      <a:pt x="123" y="149"/>
                    </a:lnTo>
                    <a:lnTo>
                      <a:pt x="123" y="149"/>
                    </a:lnTo>
                    <a:lnTo>
                      <a:pt x="123" y="149"/>
                    </a:lnTo>
                    <a:lnTo>
                      <a:pt x="126" y="149"/>
                    </a:lnTo>
                    <a:lnTo>
                      <a:pt x="126" y="147"/>
                    </a:lnTo>
                    <a:lnTo>
                      <a:pt x="126" y="147"/>
                    </a:lnTo>
                    <a:lnTo>
                      <a:pt x="126" y="147"/>
                    </a:lnTo>
                    <a:lnTo>
                      <a:pt x="128" y="147"/>
                    </a:lnTo>
                    <a:lnTo>
                      <a:pt x="128" y="147"/>
                    </a:lnTo>
                    <a:lnTo>
                      <a:pt x="128" y="149"/>
                    </a:lnTo>
                    <a:lnTo>
                      <a:pt x="128" y="149"/>
                    </a:lnTo>
                    <a:lnTo>
                      <a:pt x="131" y="149"/>
                    </a:lnTo>
                    <a:lnTo>
                      <a:pt x="131" y="151"/>
                    </a:lnTo>
                    <a:lnTo>
                      <a:pt x="131" y="151"/>
                    </a:lnTo>
                    <a:lnTo>
                      <a:pt x="128" y="151"/>
                    </a:lnTo>
                    <a:lnTo>
                      <a:pt x="128" y="151"/>
                    </a:lnTo>
                    <a:lnTo>
                      <a:pt x="128" y="154"/>
                    </a:lnTo>
                    <a:lnTo>
                      <a:pt x="131" y="154"/>
                    </a:lnTo>
                    <a:lnTo>
                      <a:pt x="131" y="151"/>
                    </a:lnTo>
                    <a:lnTo>
                      <a:pt x="131" y="151"/>
                    </a:lnTo>
                    <a:lnTo>
                      <a:pt x="131" y="151"/>
                    </a:lnTo>
                    <a:lnTo>
                      <a:pt x="131" y="151"/>
                    </a:lnTo>
                    <a:lnTo>
                      <a:pt x="133" y="151"/>
                    </a:lnTo>
                    <a:lnTo>
                      <a:pt x="133" y="151"/>
                    </a:lnTo>
                    <a:lnTo>
                      <a:pt x="133" y="151"/>
                    </a:lnTo>
                    <a:lnTo>
                      <a:pt x="133" y="151"/>
                    </a:lnTo>
                    <a:lnTo>
                      <a:pt x="133" y="154"/>
                    </a:lnTo>
                    <a:lnTo>
                      <a:pt x="133" y="154"/>
                    </a:lnTo>
                    <a:lnTo>
                      <a:pt x="135" y="154"/>
                    </a:lnTo>
                    <a:lnTo>
                      <a:pt x="135" y="154"/>
                    </a:lnTo>
                    <a:lnTo>
                      <a:pt x="135" y="154"/>
                    </a:lnTo>
                    <a:lnTo>
                      <a:pt x="135" y="151"/>
                    </a:lnTo>
                    <a:lnTo>
                      <a:pt x="138" y="151"/>
                    </a:lnTo>
                    <a:lnTo>
                      <a:pt x="138" y="151"/>
                    </a:lnTo>
                    <a:lnTo>
                      <a:pt x="138" y="151"/>
                    </a:lnTo>
                    <a:lnTo>
                      <a:pt x="140" y="151"/>
                    </a:lnTo>
                    <a:lnTo>
                      <a:pt x="140" y="151"/>
                    </a:lnTo>
                    <a:lnTo>
                      <a:pt x="140" y="151"/>
                    </a:lnTo>
                    <a:lnTo>
                      <a:pt x="140" y="151"/>
                    </a:lnTo>
                    <a:lnTo>
                      <a:pt x="140" y="151"/>
                    </a:lnTo>
                    <a:lnTo>
                      <a:pt x="140" y="151"/>
                    </a:lnTo>
                    <a:lnTo>
                      <a:pt x="142" y="151"/>
                    </a:lnTo>
                    <a:lnTo>
                      <a:pt x="142" y="151"/>
                    </a:lnTo>
                    <a:lnTo>
                      <a:pt x="142" y="149"/>
                    </a:lnTo>
                    <a:lnTo>
                      <a:pt x="142" y="149"/>
                    </a:lnTo>
                    <a:lnTo>
                      <a:pt x="142" y="149"/>
                    </a:lnTo>
                    <a:lnTo>
                      <a:pt x="145" y="149"/>
                    </a:lnTo>
                    <a:lnTo>
                      <a:pt x="145" y="147"/>
                    </a:lnTo>
                    <a:lnTo>
                      <a:pt x="145" y="147"/>
                    </a:lnTo>
                    <a:lnTo>
                      <a:pt x="145" y="147"/>
                    </a:lnTo>
                    <a:lnTo>
                      <a:pt x="145" y="147"/>
                    </a:lnTo>
                    <a:lnTo>
                      <a:pt x="145" y="144"/>
                    </a:lnTo>
                    <a:lnTo>
                      <a:pt x="142" y="144"/>
                    </a:lnTo>
                    <a:lnTo>
                      <a:pt x="142" y="144"/>
                    </a:lnTo>
                    <a:lnTo>
                      <a:pt x="142" y="142"/>
                    </a:lnTo>
                    <a:lnTo>
                      <a:pt x="142" y="142"/>
                    </a:lnTo>
                    <a:lnTo>
                      <a:pt x="142" y="142"/>
                    </a:lnTo>
                    <a:lnTo>
                      <a:pt x="142" y="142"/>
                    </a:lnTo>
                    <a:lnTo>
                      <a:pt x="142" y="139"/>
                    </a:lnTo>
                    <a:lnTo>
                      <a:pt x="145" y="139"/>
                    </a:lnTo>
                    <a:lnTo>
                      <a:pt x="145" y="139"/>
                    </a:lnTo>
                    <a:lnTo>
                      <a:pt x="145" y="139"/>
                    </a:lnTo>
                    <a:lnTo>
                      <a:pt x="145" y="139"/>
                    </a:lnTo>
                    <a:lnTo>
                      <a:pt x="145" y="137"/>
                    </a:lnTo>
                    <a:lnTo>
                      <a:pt x="145" y="137"/>
                    </a:lnTo>
                    <a:lnTo>
                      <a:pt x="145" y="137"/>
                    </a:lnTo>
                    <a:lnTo>
                      <a:pt x="145" y="135"/>
                    </a:lnTo>
                    <a:lnTo>
                      <a:pt x="145" y="135"/>
                    </a:lnTo>
                    <a:lnTo>
                      <a:pt x="147" y="135"/>
                    </a:lnTo>
                    <a:lnTo>
                      <a:pt x="147" y="135"/>
                    </a:lnTo>
                    <a:lnTo>
                      <a:pt x="147" y="135"/>
                    </a:lnTo>
                    <a:lnTo>
                      <a:pt x="147" y="132"/>
                    </a:lnTo>
                    <a:lnTo>
                      <a:pt x="149" y="132"/>
                    </a:lnTo>
                    <a:lnTo>
                      <a:pt x="149" y="132"/>
                    </a:lnTo>
                    <a:lnTo>
                      <a:pt x="149" y="132"/>
                    </a:lnTo>
                    <a:lnTo>
                      <a:pt x="152" y="132"/>
                    </a:lnTo>
                    <a:lnTo>
                      <a:pt x="152" y="130"/>
                    </a:lnTo>
                    <a:lnTo>
                      <a:pt x="152" y="130"/>
                    </a:lnTo>
                    <a:lnTo>
                      <a:pt x="152" y="130"/>
                    </a:lnTo>
                    <a:lnTo>
                      <a:pt x="152" y="130"/>
                    </a:lnTo>
                    <a:lnTo>
                      <a:pt x="152" y="130"/>
                    </a:lnTo>
                    <a:lnTo>
                      <a:pt x="154" y="130"/>
                    </a:lnTo>
                    <a:lnTo>
                      <a:pt x="154" y="128"/>
                    </a:lnTo>
                    <a:lnTo>
                      <a:pt x="154" y="128"/>
                    </a:lnTo>
                    <a:lnTo>
                      <a:pt x="154" y="128"/>
                    </a:lnTo>
                    <a:lnTo>
                      <a:pt x="157" y="128"/>
                    </a:lnTo>
                    <a:lnTo>
                      <a:pt x="157" y="125"/>
                    </a:lnTo>
                    <a:lnTo>
                      <a:pt x="157" y="125"/>
                    </a:lnTo>
                    <a:lnTo>
                      <a:pt x="157" y="125"/>
                    </a:lnTo>
                    <a:lnTo>
                      <a:pt x="157" y="125"/>
                    </a:lnTo>
                    <a:lnTo>
                      <a:pt x="157" y="123"/>
                    </a:lnTo>
                    <a:lnTo>
                      <a:pt x="159" y="123"/>
                    </a:lnTo>
                    <a:lnTo>
                      <a:pt x="159" y="123"/>
                    </a:lnTo>
                    <a:lnTo>
                      <a:pt x="159" y="120"/>
                    </a:lnTo>
                    <a:lnTo>
                      <a:pt x="159" y="120"/>
                    </a:lnTo>
                    <a:lnTo>
                      <a:pt x="159" y="120"/>
                    </a:lnTo>
                    <a:lnTo>
                      <a:pt x="159" y="120"/>
                    </a:lnTo>
                    <a:lnTo>
                      <a:pt x="159" y="120"/>
                    </a:lnTo>
                    <a:lnTo>
                      <a:pt x="159" y="118"/>
                    </a:lnTo>
                    <a:lnTo>
                      <a:pt x="159" y="118"/>
                    </a:lnTo>
                    <a:lnTo>
                      <a:pt x="159" y="118"/>
                    </a:lnTo>
                    <a:lnTo>
                      <a:pt x="159" y="118"/>
                    </a:lnTo>
                    <a:lnTo>
                      <a:pt x="159" y="116"/>
                    </a:lnTo>
                    <a:lnTo>
                      <a:pt x="159" y="116"/>
                    </a:lnTo>
                    <a:lnTo>
                      <a:pt x="159" y="116"/>
                    </a:lnTo>
                    <a:lnTo>
                      <a:pt x="159" y="113"/>
                    </a:lnTo>
                    <a:lnTo>
                      <a:pt x="159" y="113"/>
                    </a:lnTo>
                    <a:lnTo>
                      <a:pt x="159" y="113"/>
                    </a:lnTo>
                    <a:lnTo>
                      <a:pt x="159" y="111"/>
                    </a:lnTo>
                    <a:lnTo>
                      <a:pt x="159" y="111"/>
                    </a:lnTo>
                    <a:lnTo>
                      <a:pt x="159" y="111"/>
                    </a:lnTo>
                    <a:lnTo>
                      <a:pt x="159" y="111"/>
                    </a:lnTo>
                    <a:lnTo>
                      <a:pt x="159" y="109"/>
                    </a:lnTo>
                    <a:lnTo>
                      <a:pt x="159" y="109"/>
                    </a:lnTo>
                    <a:lnTo>
                      <a:pt x="159" y="106"/>
                    </a:lnTo>
                    <a:lnTo>
                      <a:pt x="159" y="106"/>
                    </a:lnTo>
                    <a:lnTo>
                      <a:pt x="159" y="106"/>
                    </a:lnTo>
                    <a:lnTo>
                      <a:pt x="161" y="106"/>
                    </a:lnTo>
                    <a:lnTo>
                      <a:pt x="161" y="106"/>
                    </a:lnTo>
                    <a:lnTo>
                      <a:pt x="164" y="106"/>
                    </a:lnTo>
                    <a:lnTo>
                      <a:pt x="164" y="106"/>
                    </a:lnTo>
                    <a:lnTo>
                      <a:pt x="164" y="106"/>
                    </a:lnTo>
                    <a:lnTo>
                      <a:pt x="164" y="104"/>
                    </a:lnTo>
                    <a:lnTo>
                      <a:pt x="166" y="104"/>
                    </a:lnTo>
                    <a:lnTo>
                      <a:pt x="166" y="104"/>
                    </a:lnTo>
                    <a:lnTo>
                      <a:pt x="166" y="104"/>
                    </a:lnTo>
                    <a:lnTo>
                      <a:pt x="166" y="104"/>
                    </a:lnTo>
                    <a:lnTo>
                      <a:pt x="168" y="104"/>
                    </a:lnTo>
                    <a:lnTo>
                      <a:pt x="168" y="101"/>
                    </a:lnTo>
                    <a:lnTo>
                      <a:pt x="168" y="101"/>
                    </a:lnTo>
                    <a:lnTo>
                      <a:pt x="171" y="101"/>
                    </a:lnTo>
                    <a:lnTo>
                      <a:pt x="171" y="101"/>
                    </a:lnTo>
                    <a:lnTo>
                      <a:pt x="171" y="101"/>
                    </a:lnTo>
                    <a:lnTo>
                      <a:pt x="173" y="101"/>
                    </a:lnTo>
                    <a:lnTo>
                      <a:pt x="173" y="101"/>
                    </a:lnTo>
                    <a:lnTo>
                      <a:pt x="173" y="104"/>
                    </a:lnTo>
                    <a:lnTo>
                      <a:pt x="173" y="104"/>
                    </a:lnTo>
                    <a:lnTo>
                      <a:pt x="173" y="106"/>
                    </a:lnTo>
                    <a:lnTo>
                      <a:pt x="173" y="106"/>
                    </a:lnTo>
                    <a:lnTo>
                      <a:pt x="171" y="106"/>
                    </a:lnTo>
                    <a:lnTo>
                      <a:pt x="171" y="106"/>
                    </a:lnTo>
                    <a:lnTo>
                      <a:pt x="171" y="106"/>
                    </a:lnTo>
                    <a:lnTo>
                      <a:pt x="171" y="106"/>
                    </a:lnTo>
                    <a:lnTo>
                      <a:pt x="171" y="109"/>
                    </a:lnTo>
                    <a:lnTo>
                      <a:pt x="171" y="109"/>
                    </a:lnTo>
                    <a:lnTo>
                      <a:pt x="171" y="109"/>
                    </a:lnTo>
                    <a:lnTo>
                      <a:pt x="171" y="109"/>
                    </a:lnTo>
                    <a:lnTo>
                      <a:pt x="168" y="109"/>
                    </a:lnTo>
                    <a:lnTo>
                      <a:pt x="168" y="111"/>
                    </a:lnTo>
                    <a:lnTo>
                      <a:pt x="168" y="111"/>
                    </a:lnTo>
                    <a:lnTo>
                      <a:pt x="168" y="111"/>
                    </a:lnTo>
                    <a:lnTo>
                      <a:pt x="166" y="111"/>
                    </a:lnTo>
                    <a:lnTo>
                      <a:pt x="166" y="111"/>
                    </a:lnTo>
                    <a:lnTo>
                      <a:pt x="166" y="113"/>
                    </a:lnTo>
                    <a:lnTo>
                      <a:pt x="166" y="113"/>
                    </a:lnTo>
                    <a:lnTo>
                      <a:pt x="166" y="116"/>
                    </a:lnTo>
                    <a:lnTo>
                      <a:pt x="166" y="116"/>
                    </a:lnTo>
                    <a:lnTo>
                      <a:pt x="166" y="118"/>
                    </a:lnTo>
                    <a:lnTo>
                      <a:pt x="166" y="118"/>
                    </a:lnTo>
                    <a:lnTo>
                      <a:pt x="166" y="118"/>
                    </a:lnTo>
                    <a:lnTo>
                      <a:pt x="166" y="120"/>
                    </a:lnTo>
                    <a:lnTo>
                      <a:pt x="166" y="120"/>
                    </a:lnTo>
                    <a:lnTo>
                      <a:pt x="166" y="120"/>
                    </a:lnTo>
                    <a:lnTo>
                      <a:pt x="166" y="120"/>
                    </a:lnTo>
                    <a:lnTo>
                      <a:pt x="168" y="120"/>
                    </a:lnTo>
                    <a:lnTo>
                      <a:pt x="168" y="120"/>
                    </a:lnTo>
                    <a:lnTo>
                      <a:pt x="171" y="120"/>
                    </a:lnTo>
                    <a:lnTo>
                      <a:pt x="171" y="120"/>
                    </a:lnTo>
                    <a:lnTo>
                      <a:pt x="171" y="120"/>
                    </a:lnTo>
                    <a:lnTo>
                      <a:pt x="173" y="120"/>
                    </a:lnTo>
                    <a:lnTo>
                      <a:pt x="173" y="120"/>
                    </a:lnTo>
                    <a:lnTo>
                      <a:pt x="173" y="120"/>
                    </a:lnTo>
                    <a:lnTo>
                      <a:pt x="173" y="120"/>
                    </a:lnTo>
                    <a:lnTo>
                      <a:pt x="173" y="118"/>
                    </a:lnTo>
                    <a:lnTo>
                      <a:pt x="173" y="118"/>
                    </a:lnTo>
                    <a:lnTo>
                      <a:pt x="173" y="118"/>
                    </a:lnTo>
                    <a:lnTo>
                      <a:pt x="176" y="118"/>
                    </a:lnTo>
                    <a:lnTo>
                      <a:pt x="176" y="118"/>
                    </a:lnTo>
                    <a:lnTo>
                      <a:pt x="176" y="116"/>
                    </a:lnTo>
                    <a:lnTo>
                      <a:pt x="178" y="116"/>
                    </a:lnTo>
                    <a:lnTo>
                      <a:pt x="178" y="116"/>
                    </a:lnTo>
                    <a:lnTo>
                      <a:pt x="178" y="116"/>
                    </a:lnTo>
                    <a:lnTo>
                      <a:pt x="180" y="116"/>
                    </a:lnTo>
                    <a:lnTo>
                      <a:pt x="180" y="116"/>
                    </a:lnTo>
                    <a:lnTo>
                      <a:pt x="180" y="116"/>
                    </a:lnTo>
                    <a:lnTo>
                      <a:pt x="180" y="116"/>
                    </a:lnTo>
                    <a:lnTo>
                      <a:pt x="183" y="116"/>
                    </a:lnTo>
                    <a:lnTo>
                      <a:pt x="183" y="116"/>
                    </a:lnTo>
                    <a:lnTo>
                      <a:pt x="183" y="113"/>
                    </a:lnTo>
                    <a:lnTo>
                      <a:pt x="185" y="113"/>
                    </a:lnTo>
                    <a:lnTo>
                      <a:pt x="185" y="113"/>
                    </a:lnTo>
                    <a:lnTo>
                      <a:pt x="185" y="113"/>
                    </a:lnTo>
                    <a:lnTo>
                      <a:pt x="185" y="113"/>
                    </a:lnTo>
                    <a:lnTo>
                      <a:pt x="187" y="113"/>
                    </a:lnTo>
                    <a:lnTo>
                      <a:pt x="187" y="113"/>
                    </a:lnTo>
                    <a:lnTo>
                      <a:pt x="187" y="111"/>
                    </a:lnTo>
                    <a:lnTo>
                      <a:pt x="187" y="111"/>
                    </a:lnTo>
                    <a:lnTo>
                      <a:pt x="187" y="111"/>
                    </a:lnTo>
                    <a:lnTo>
                      <a:pt x="190" y="111"/>
                    </a:lnTo>
                    <a:lnTo>
                      <a:pt x="190" y="111"/>
                    </a:lnTo>
                    <a:lnTo>
                      <a:pt x="192" y="111"/>
                    </a:lnTo>
                    <a:lnTo>
                      <a:pt x="192" y="111"/>
                    </a:lnTo>
                    <a:lnTo>
                      <a:pt x="192" y="111"/>
                    </a:lnTo>
                    <a:lnTo>
                      <a:pt x="192" y="111"/>
                    </a:lnTo>
                    <a:lnTo>
                      <a:pt x="194" y="111"/>
                    </a:lnTo>
                    <a:lnTo>
                      <a:pt x="194" y="109"/>
                    </a:lnTo>
                    <a:lnTo>
                      <a:pt x="194" y="109"/>
                    </a:lnTo>
                    <a:lnTo>
                      <a:pt x="194" y="109"/>
                    </a:lnTo>
                    <a:lnTo>
                      <a:pt x="197" y="109"/>
                    </a:lnTo>
                    <a:lnTo>
                      <a:pt x="197" y="106"/>
                    </a:lnTo>
                    <a:lnTo>
                      <a:pt x="197" y="106"/>
                    </a:lnTo>
                    <a:lnTo>
                      <a:pt x="197" y="106"/>
                    </a:lnTo>
                    <a:lnTo>
                      <a:pt x="199" y="106"/>
                    </a:lnTo>
                    <a:lnTo>
                      <a:pt x="199" y="106"/>
                    </a:lnTo>
                    <a:lnTo>
                      <a:pt x="199" y="106"/>
                    </a:lnTo>
                    <a:lnTo>
                      <a:pt x="199" y="104"/>
                    </a:lnTo>
                    <a:lnTo>
                      <a:pt x="199" y="104"/>
                    </a:lnTo>
                    <a:lnTo>
                      <a:pt x="199" y="104"/>
                    </a:lnTo>
                    <a:lnTo>
                      <a:pt x="199" y="101"/>
                    </a:lnTo>
                    <a:lnTo>
                      <a:pt x="202" y="101"/>
                    </a:lnTo>
                    <a:lnTo>
                      <a:pt x="202" y="101"/>
                    </a:lnTo>
                    <a:lnTo>
                      <a:pt x="202" y="101"/>
                    </a:lnTo>
                    <a:lnTo>
                      <a:pt x="202" y="101"/>
                    </a:lnTo>
                    <a:lnTo>
                      <a:pt x="204" y="101"/>
                    </a:lnTo>
                    <a:lnTo>
                      <a:pt x="204" y="99"/>
                    </a:lnTo>
                    <a:lnTo>
                      <a:pt x="204" y="99"/>
                    </a:lnTo>
                    <a:lnTo>
                      <a:pt x="204" y="97"/>
                    </a:lnTo>
                    <a:lnTo>
                      <a:pt x="204" y="97"/>
                    </a:lnTo>
                    <a:lnTo>
                      <a:pt x="204" y="97"/>
                    </a:lnTo>
                    <a:lnTo>
                      <a:pt x="204" y="94"/>
                    </a:lnTo>
                    <a:lnTo>
                      <a:pt x="204" y="94"/>
                    </a:lnTo>
                    <a:lnTo>
                      <a:pt x="204" y="94"/>
                    </a:lnTo>
                    <a:lnTo>
                      <a:pt x="206" y="94"/>
                    </a:lnTo>
                    <a:lnTo>
                      <a:pt x="206" y="94"/>
                    </a:lnTo>
                    <a:lnTo>
                      <a:pt x="206" y="92"/>
                    </a:lnTo>
                    <a:lnTo>
                      <a:pt x="206" y="92"/>
                    </a:lnTo>
                    <a:lnTo>
                      <a:pt x="209" y="92"/>
                    </a:lnTo>
                    <a:lnTo>
                      <a:pt x="209" y="92"/>
                    </a:lnTo>
                    <a:lnTo>
                      <a:pt x="209" y="92"/>
                    </a:lnTo>
                    <a:lnTo>
                      <a:pt x="211" y="92"/>
                    </a:lnTo>
                    <a:lnTo>
                      <a:pt x="211" y="92"/>
                    </a:lnTo>
                    <a:lnTo>
                      <a:pt x="211" y="92"/>
                    </a:lnTo>
                    <a:lnTo>
                      <a:pt x="211" y="92"/>
                    </a:lnTo>
                    <a:lnTo>
                      <a:pt x="213" y="92"/>
                    </a:lnTo>
                    <a:lnTo>
                      <a:pt x="213" y="90"/>
                    </a:lnTo>
                    <a:lnTo>
                      <a:pt x="213" y="90"/>
                    </a:lnTo>
                    <a:lnTo>
                      <a:pt x="213" y="90"/>
                    </a:lnTo>
                    <a:lnTo>
                      <a:pt x="213" y="90"/>
                    </a:lnTo>
                    <a:lnTo>
                      <a:pt x="216" y="90"/>
                    </a:lnTo>
                    <a:lnTo>
                      <a:pt x="216" y="87"/>
                    </a:lnTo>
                    <a:lnTo>
                      <a:pt x="216" y="87"/>
                    </a:lnTo>
                    <a:lnTo>
                      <a:pt x="216" y="87"/>
                    </a:lnTo>
                    <a:lnTo>
                      <a:pt x="218" y="87"/>
                    </a:lnTo>
                    <a:lnTo>
                      <a:pt x="218" y="85"/>
                    </a:lnTo>
                    <a:lnTo>
                      <a:pt x="218" y="85"/>
                    </a:lnTo>
                    <a:lnTo>
                      <a:pt x="218" y="83"/>
                    </a:lnTo>
                    <a:lnTo>
                      <a:pt x="218" y="83"/>
                    </a:lnTo>
                    <a:lnTo>
                      <a:pt x="218" y="80"/>
                    </a:lnTo>
                    <a:lnTo>
                      <a:pt x="218" y="80"/>
                    </a:lnTo>
                    <a:lnTo>
                      <a:pt x="218" y="80"/>
                    </a:lnTo>
                    <a:lnTo>
                      <a:pt x="218" y="80"/>
                    </a:lnTo>
                    <a:lnTo>
                      <a:pt x="218" y="78"/>
                    </a:lnTo>
                    <a:lnTo>
                      <a:pt x="218" y="78"/>
                    </a:lnTo>
                    <a:lnTo>
                      <a:pt x="218" y="78"/>
                    </a:lnTo>
                    <a:lnTo>
                      <a:pt x="220" y="78"/>
                    </a:lnTo>
                    <a:lnTo>
                      <a:pt x="220" y="75"/>
                    </a:lnTo>
                    <a:lnTo>
                      <a:pt x="220" y="75"/>
                    </a:lnTo>
                    <a:lnTo>
                      <a:pt x="220" y="75"/>
                    </a:lnTo>
                    <a:lnTo>
                      <a:pt x="220" y="73"/>
                    </a:lnTo>
                    <a:lnTo>
                      <a:pt x="220" y="73"/>
                    </a:lnTo>
                    <a:lnTo>
                      <a:pt x="220" y="73"/>
                    </a:lnTo>
                    <a:lnTo>
                      <a:pt x="220" y="71"/>
                    </a:lnTo>
                    <a:lnTo>
                      <a:pt x="223" y="71"/>
                    </a:lnTo>
                    <a:lnTo>
                      <a:pt x="223" y="71"/>
                    </a:lnTo>
                    <a:lnTo>
                      <a:pt x="223" y="71"/>
                    </a:lnTo>
                    <a:lnTo>
                      <a:pt x="225" y="71"/>
                    </a:lnTo>
                    <a:lnTo>
                      <a:pt x="225" y="71"/>
                    </a:lnTo>
                    <a:lnTo>
                      <a:pt x="225" y="68"/>
                    </a:lnTo>
                    <a:lnTo>
                      <a:pt x="225" y="68"/>
                    </a:lnTo>
                    <a:lnTo>
                      <a:pt x="225" y="68"/>
                    </a:lnTo>
                    <a:lnTo>
                      <a:pt x="225" y="66"/>
                    </a:lnTo>
                    <a:lnTo>
                      <a:pt x="225" y="66"/>
                    </a:lnTo>
                    <a:lnTo>
                      <a:pt x="225" y="66"/>
                    </a:lnTo>
                    <a:lnTo>
                      <a:pt x="225" y="64"/>
                    </a:lnTo>
                    <a:lnTo>
                      <a:pt x="225" y="64"/>
                    </a:lnTo>
                    <a:lnTo>
                      <a:pt x="225" y="61"/>
                    </a:lnTo>
                    <a:lnTo>
                      <a:pt x="228" y="61"/>
                    </a:lnTo>
                    <a:lnTo>
                      <a:pt x="228" y="61"/>
                    </a:lnTo>
                    <a:lnTo>
                      <a:pt x="228" y="61"/>
                    </a:lnTo>
                    <a:lnTo>
                      <a:pt x="228" y="59"/>
                    </a:lnTo>
                    <a:lnTo>
                      <a:pt x="228" y="59"/>
                    </a:lnTo>
                    <a:lnTo>
                      <a:pt x="228" y="59"/>
                    </a:lnTo>
                    <a:lnTo>
                      <a:pt x="228" y="56"/>
                    </a:lnTo>
                    <a:lnTo>
                      <a:pt x="230" y="56"/>
                    </a:lnTo>
                    <a:lnTo>
                      <a:pt x="230" y="56"/>
                    </a:lnTo>
                    <a:lnTo>
                      <a:pt x="230" y="56"/>
                    </a:lnTo>
                    <a:lnTo>
                      <a:pt x="230" y="54"/>
                    </a:lnTo>
                    <a:lnTo>
                      <a:pt x="230" y="54"/>
                    </a:lnTo>
                    <a:lnTo>
                      <a:pt x="230" y="52"/>
                    </a:lnTo>
                    <a:lnTo>
                      <a:pt x="230" y="52"/>
                    </a:lnTo>
                    <a:lnTo>
                      <a:pt x="230" y="52"/>
                    </a:lnTo>
                    <a:lnTo>
                      <a:pt x="230" y="52"/>
                    </a:lnTo>
                    <a:lnTo>
                      <a:pt x="230" y="49"/>
                    </a:lnTo>
                    <a:lnTo>
                      <a:pt x="230" y="49"/>
                    </a:lnTo>
                    <a:lnTo>
                      <a:pt x="230" y="47"/>
                    </a:lnTo>
                    <a:lnTo>
                      <a:pt x="230" y="47"/>
                    </a:lnTo>
                    <a:lnTo>
                      <a:pt x="230" y="47"/>
                    </a:lnTo>
                    <a:lnTo>
                      <a:pt x="230" y="45"/>
                    </a:lnTo>
                    <a:lnTo>
                      <a:pt x="230" y="45"/>
                    </a:lnTo>
                    <a:lnTo>
                      <a:pt x="230" y="45"/>
                    </a:lnTo>
                    <a:lnTo>
                      <a:pt x="230" y="42"/>
                    </a:lnTo>
                    <a:lnTo>
                      <a:pt x="228" y="42"/>
                    </a:lnTo>
                    <a:lnTo>
                      <a:pt x="228" y="42"/>
                    </a:lnTo>
                    <a:lnTo>
                      <a:pt x="228" y="45"/>
                    </a:lnTo>
                    <a:lnTo>
                      <a:pt x="225" y="45"/>
                    </a:lnTo>
                    <a:lnTo>
                      <a:pt x="225" y="45"/>
                    </a:lnTo>
                    <a:lnTo>
                      <a:pt x="225" y="45"/>
                    </a:lnTo>
                    <a:lnTo>
                      <a:pt x="223" y="45"/>
                    </a:lnTo>
                    <a:lnTo>
                      <a:pt x="223" y="42"/>
                    </a:lnTo>
                    <a:lnTo>
                      <a:pt x="223" y="42"/>
                    </a:lnTo>
                    <a:lnTo>
                      <a:pt x="223" y="42"/>
                    </a:lnTo>
                    <a:lnTo>
                      <a:pt x="223" y="42"/>
                    </a:lnTo>
                    <a:lnTo>
                      <a:pt x="223" y="40"/>
                    </a:lnTo>
                    <a:lnTo>
                      <a:pt x="223" y="40"/>
                    </a:lnTo>
                    <a:lnTo>
                      <a:pt x="223" y="40"/>
                    </a:lnTo>
                    <a:lnTo>
                      <a:pt x="223" y="40"/>
                    </a:lnTo>
                    <a:lnTo>
                      <a:pt x="225" y="40"/>
                    </a:lnTo>
                    <a:lnTo>
                      <a:pt x="225" y="40"/>
                    </a:lnTo>
                    <a:lnTo>
                      <a:pt x="225" y="40"/>
                    </a:lnTo>
                    <a:lnTo>
                      <a:pt x="228" y="40"/>
                    </a:lnTo>
                    <a:lnTo>
                      <a:pt x="228" y="40"/>
                    </a:lnTo>
                    <a:lnTo>
                      <a:pt x="228" y="40"/>
                    </a:lnTo>
                    <a:lnTo>
                      <a:pt x="228" y="37"/>
                    </a:lnTo>
                    <a:lnTo>
                      <a:pt x="228" y="37"/>
                    </a:lnTo>
                    <a:lnTo>
                      <a:pt x="230" y="37"/>
                    </a:lnTo>
                    <a:lnTo>
                      <a:pt x="230" y="35"/>
                    </a:lnTo>
                    <a:lnTo>
                      <a:pt x="230" y="35"/>
                    </a:lnTo>
                    <a:lnTo>
                      <a:pt x="230" y="33"/>
                    </a:lnTo>
                    <a:lnTo>
                      <a:pt x="230" y="33"/>
                    </a:lnTo>
                    <a:lnTo>
                      <a:pt x="230" y="33"/>
                    </a:lnTo>
                    <a:lnTo>
                      <a:pt x="230" y="33"/>
                    </a:lnTo>
                    <a:lnTo>
                      <a:pt x="230" y="30"/>
                    </a:lnTo>
                    <a:lnTo>
                      <a:pt x="230" y="30"/>
                    </a:lnTo>
                    <a:lnTo>
                      <a:pt x="228" y="30"/>
                    </a:lnTo>
                    <a:lnTo>
                      <a:pt x="228" y="30"/>
                    </a:lnTo>
                    <a:lnTo>
                      <a:pt x="228" y="28"/>
                    </a:lnTo>
                    <a:lnTo>
                      <a:pt x="228" y="28"/>
                    </a:lnTo>
                    <a:lnTo>
                      <a:pt x="228" y="26"/>
                    </a:lnTo>
                    <a:lnTo>
                      <a:pt x="228" y="26"/>
                    </a:lnTo>
                    <a:lnTo>
                      <a:pt x="225" y="26"/>
                    </a:lnTo>
                    <a:lnTo>
                      <a:pt x="225" y="26"/>
                    </a:lnTo>
                    <a:lnTo>
                      <a:pt x="225" y="23"/>
                    </a:lnTo>
                    <a:lnTo>
                      <a:pt x="228" y="23"/>
                    </a:lnTo>
                    <a:lnTo>
                      <a:pt x="228" y="23"/>
                    </a:lnTo>
                    <a:lnTo>
                      <a:pt x="228" y="23"/>
                    </a:lnTo>
                    <a:lnTo>
                      <a:pt x="228" y="21"/>
                    </a:lnTo>
                    <a:lnTo>
                      <a:pt x="230" y="21"/>
                    </a:lnTo>
                    <a:lnTo>
                      <a:pt x="230" y="21"/>
                    </a:lnTo>
                    <a:lnTo>
                      <a:pt x="230" y="21"/>
                    </a:lnTo>
                    <a:lnTo>
                      <a:pt x="230" y="21"/>
                    </a:lnTo>
                    <a:lnTo>
                      <a:pt x="230" y="21"/>
                    </a:lnTo>
                    <a:lnTo>
                      <a:pt x="232" y="21"/>
                    </a:lnTo>
                    <a:lnTo>
                      <a:pt x="232" y="21"/>
                    </a:lnTo>
                    <a:lnTo>
                      <a:pt x="232" y="21"/>
                    </a:lnTo>
                    <a:lnTo>
                      <a:pt x="235" y="21"/>
                    </a:lnTo>
                    <a:lnTo>
                      <a:pt x="235" y="19"/>
                    </a:lnTo>
                    <a:lnTo>
                      <a:pt x="235" y="19"/>
                    </a:lnTo>
                    <a:lnTo>
                      <a:pt x="235" y="19"/>
                    </a:lnTo>
                    <a:lnTo>
                      <a:pt x="235" y="16"/>
                    </a:lnTo>
                    <a:lnTo>
                      <a:pt x="237" y="16"/>
                    </a:lnTo>
                    <a:lnTo>
                      <a:pt x="237" y="16"/>
                    </a:lnTo>
                    <a:lnTo>
                      <a:pt x="237" y="14"/>
                    </a:lnTo>
                    <a:lnTo>
                      <a:pt x="237" y="14"/>
                    </a:lnTo>
                    <a:lnTo>
                      <a:pt x="237" y="11"/>
                    </a:lnTo>
                    <a:lnTo>
                      <a:pt x="235" y="11"/>
                    </a:lnTo>
                    <a:lnTo>
                      <a:pt x="235" y="11"/>
                    </a:lnTo>
                    <a:lnTo>
                      <a:pt x="235" y="11"/>
                    </a:lnTo>
                    <a:lnTo>
                      <a:pt x="235" y="11"/>
                    </a:lnTo>
                    <a:lnTo>
                      <a:pt x="235" y="11"/>
                    </a:lnTo>
                    <a:lnTo>
                      <a:pt x="237" y="11"/>
                    </a:lnTo>
                    <a:lnTo>
                      <a:pt x="237" y="9"/>
                    </a:lnTo>
                    <a:lnTo>
                      <a:pt x="237" y="9"/>
                    </a:lnTo>
                    <a:lnTo>
                      <a:pt x="237" y="9"/>
                    </a:lnTo>
                    <a:lnTo>
                      <a:pt x="237" y="7"/>
                    </a:lnTo>
                    <a:lnTo>
                      <a:pt x="237" y="7"/>
                    </a:lnTo>
                    <a:lnTo>
                      <a:pt x="237" y="9"/>
                    </a:lnTo>
                    <a:lnTo>
                      <a:pt x="239" y="9"/>
                    </a:lnTo>
                    <a:lnTo>
                      <a:pt x="239" y="9"/>
                    </a:lnTo>
                    <a:lnTo>
                      <a:pt x="239" y="9"/>
                    </a:lnTo>
                    <a:lnTo>
                      <a:pt x="239" y="9"/>
                    </a:lnTo>
                    <a:lnTo>
                      <a:pt x="239" y="9"/>
                    </a:lnTo>
                    <a:lnTo>
                      <a:pt x="242" y="9"/>
                    </a:lnTo>
                    <a:lnTo>
                      <a:pt x="242" y="9"/>
                    </a:lnTo>
                    <a:lnTo>
                      <a:pt x="244" y="9"/>
                    </a:lnTo>
                    <a:lnTo>
                      <a:pt x="244" y="9"/>
                    </a:lnTo>
                    <a:lnTo>
                      <a:pt x="244" y="9"/>
                    </a:lnTo>
                    <a:lnTo>
                      <a:pt x="244" y="11"/>
                    </a:lnTo>
                    <a:lnTo>
                      <a:pt x="244" y="11"/>
                    </a:lnTo>
                    <a:lnTo>
                      <a:pt x="244" y="11"/>
                    </a:lnTo>
                    <a:lnTo>
                      <a:pt x="244" y="14"/>
                    </a:lnTo>
                    <a:lnTo>
                      <a:pt x="244" y="14"/>
                    </a:lnTo>
                    <a:lnTo>
                      <a:pt x="244" y="16"/>
                    </a:lnTo>
                    <a:lnTo>
                      <a:pt x="244" y="16"/>
                    </a:lnTo>
                    <a:lnTo>
                      <a:pt x="244" y="16"/>
                    </a:lnTo>
                    <a:lnTo>
                      <a:pt x="244" y="19"/>
                    </a:lnTo>
                    <a:lnTo>
                      <a:pt x="247" y="19"/>
                    </a:lnTo>
                    <a:lnTo>
                      <a:pt x="247" y="19"/>
                    </a:lnTo>
                    <a:lnTo>
                      <a:pt x="247" y="19"/>
                    </a:lnTo>
                    <a:lnTo>
                      <a:pt x="247" y="16"/>
                    </a:lnTo>
                    <a:lnTo>
                      <a:pt x="247" y="16"/>
                    </a:lnTo>
                    <a:lnTo>
                      <a:pt x="247" y="14"/>
                    </a:lnTo>
                    <a:lnTo>
                      <a:pt x="247" y="14"/>
                    </a:lnTo>
                    <a:lnTo>
                      <a:pt x="249" y="14"/>
                    </a:lnTo>
                    <a:lnTo>
                      <a:pt x="249" y="14"/>
                    </a:lnTo>
                    <a:lnTo>
                      <a:pt x="249" y="14"/>
                    </a:lnTo>
                    <a:lnTo>
                      <a:pt x="251" y="14"/>
                    </a:lnTo>
                    <a:lnTo>
                      <a:pt x="251" y="14"/>
                    </a:lnTo>
                    <a:lnTo>
                      <a:pt x="251" y="16"/>
                    </a:lnTo>
                    <a:lnTo>
                      <a:pt x="251" y="16"/>
                    </a:lnTo>
                    <a:lnTo>
                      <a:pt x="254" y="16"/>
                    </a:lnTo>
                    <a:lnTo>
                      <a:pt x="254" y="16"/>
                    </a:lnTo>
                    <a:lnTo>
                      <a:pt x="254" y="16"/>
                    </a:lnTo>
                    <a:lnTo>
                      <a:pt x="254" y="16"/>
                    </a:lnTo>
                    <a:lnTo>
                      <a:pt x="254" y="16"/>
                    </a:lnTo>
                    <a:lnTo>
                      <a:pt x="256" y="16"/>
                    </a:lnTo>
                    <a:lnTo>
                      <a:pt x="256" y="14"/>
                    </a:lnTo>
                    <a:lnTo>
                      <a:pt x="256" y="14"/>
                    </a:lnTo>
                    <a:lnTo>
                      <a:pt x="256" y="11"/>
                    </a:lnTo>
                    <a:lnTo>
                      <a:pt x="256" y="11"/>
                    </a:lnTo>
                    <a:lnTo>
                      <a:pt x="256" y="11"/>
                    </a:lnTo>
                    <a:lnTo>
                      <a:pt x="256" y="11"/>
                    </a:lnTo>
                    <a:lnTo>
                      <a:pt x="256" y="9"/>
                    </a:lnTo>
                    <a:lnTo>
                      <a:pt x="256" y="9"/>
                    </a:lnTo>
                    <a:lnTo>
                      <a:pt x="256" y="9"/>
                    </a:lnTo>
                    <a:lnTo>
                      <a:pt x="254" y="9"/>
                    </a:lnTo>
                    <a:lnTo>
                      <a:pt x="254" y="9"/>
                    </a:lnTo>
                    <a:lnTo>
                      <a:pt x="254" y="9"/>
                    </a:lnTo>
                    <a:lnTo>
                      <a:pt x="254" y="11"/>
                    </a:lnTo>
                    <a:lnTo>
                      <a:pt x="254" y="11"/>
                    </a:lnTo>
                    <a:lnTo>
                      <a:pt x="251" y="11"/>
                    </a:lnTo>
                    <a:lnTo>
                      <a:pt x="251" y="11"/>
                    </a:lnTo>
                    <a:lnTo>
                      <a:pt x="251" y="11"/>
                    </a:lnTo>
                    <a:lnTo>
                      <a:pt x="249" y="11"/>
                    </a:lnTo>
                    <a:lnTo>
                      <a:pt x="249" y="11"/>
                    </a:lnTo>
                    <a:lnTo>
                      <a:pt x="249" y="11"/>
                    </a:lnTo>
                    <a:lnTo>
                      <a:pt x="247" y="11"/>
                    </a:lnTo>
                    <a:lnTo>
                      <a:pt x="247" y="11"/>
                    </a:lnTo>
                    <a:lnTo>
                      <a:pt x="247" y="11"/>
                    </a:lnTo>
                    <a:lnTo>
                      <a:pt x="247" y="11"/>
                    </a:lnTo>
                    <a:lnTo>
                      <a:pt x="247" y="9"/>
                    </a:lnTo>
                    <a:lnTo>
                      <a:pt x="247" y="9"/>
                    </a:lnTo>
                    <a:lnTo>
                      <a:pt x="247" y="7"/>
                    </a:lnTo>
                    <a:lnTo>
                      <a:pt x="247" y="7"/>
                    </a:lnTo>
                    <a:lnTo>
                      <a:pt x="247" y="7"/>
                    </a:lnTo>
                    <a:lnTo>
                      <a:pt x="247" y="4"/>
                    </a:lnTo>
                    <a:lnTo>
                      <a:pt x="247" y="4"/>
                    </a:lnTo>
                    <a:lnTo>
                      <a:pt x="247" y="4"/>
                    </a:lnTo>
                    <a:lnTo>
                      <a:pt x="247" y="2"/>
                    </a:lnTo>
                    <a:lnTo>
                      <a:pt x="249" y="2"/>
                    </a:lnTo>
                    <a:lnTo>
                      <a:pt x="249" y="2"/>
                    </a:lnTo>
                    <a:lnTo>
                      <a:pt x="249" y="2"/>
                    </a:lnTo>
                    <a:lnTo>
                      <a:pt x="249" y="0"/>
                    </a:lnTo>
                    <a:lnTo>
                      <a:pt x="249" y="0"/>
                    </a:lnTo>
                    <a:lnTo>
                      <a:pt x="251" y="0"/>
                    </a:lnTo>
                    <a:lnTo>
                      <a:pt x="251" y="2"/>
                    </a:lnTo>
                    <a:lnTo>
                      <a:pt x="251" y="2"/>
                    </a:lnTo>
                    <a:lnTo>
                      <a:pt x="251" y="2"/>
                    </a:lnTo>
                    <a:lnTo>
                      <a:pt x="251" y="2"/>
                    </a:lnTo>
                    <a:lnTo>
                      <a:pt x="254" y="2"/>
                    </a:lnTo>
                    <a:lnTo>
                      <a:pt x="254" y="2"/>
                    </a:lnTo>
                    <a:lnTo>
                      <a:pt x="254" y="2"/>
                    </a:lnTo>
                    <a:lnTo>
                      <a:pt x="254" y="2"/>
                    </a:lnTo>
                    <a:lnTo>
                      <a:pt x="254" y="4"/>
                    </a:lnTo>
                    <a:lnTo>
                      <a:pt x="256" y="4"/>
                    </a:lnTo>
                    <a:lnTo>
                      <a:pt x="256" y="4"/>
                    </a:lnTo>
                    <a:lnTo>
                      <a:pt x="256" y="4"/>
                    </a:lnTo>
                    <a:lnTo>
                      <a:pt x="258" y="4"/>
                    </a:lnTo>
                    <a:lnTo>
                      <a:pt x="258" y="4"/>
                    </a:lnTo>
                    <a:lnTo>
                      <a:pt x="258" y="4"/>
                    </a:lnTo>
                    <a:lnTo>
                      <a:pt x="258" y="4"/>
                    </a:lnTo>
                    <a:lnTo>
                      <a:pt x="261" y="4"/>
                    </a:lnTo>
                    <a:lnTo>
                      <a:pt x="261" y="2"/>
                    </a:lnTo>
                    <a:lnTo>
                      <a:pt x="261" y="2"/>
                    </a:lnTo>
                    <a:lnTo>
                      <a:pt x="263" y="2"/>
                    </a:lnTo>
                    <a:lnTo>
                      <a:pt x="263" y="4"/>
                    </a:lnTo>
                    <a:lnTo>
                      <a:pt x="263" y="4"/>
                    </a:lnTo>
                    <a:lnTo>
                      <a:pt x="261" y="4"/>
                    </a:lnTo>
                    <a:lnTo>
                      <a:pt x="261" y="7"/>
                    </a:lnTo>
                    <a:lnTo>
                      <a:pt x="261" y="7"/>
                    </a:lnTo>
                    <a:lnTo>
                      <a:pt x="261" y="9"/>
                    </a:lnTo>
                    <a:lnTo>
                      <a:pt x="261" y="9"/>
                    </a:lnTo>
                    <a:lnTo>
                      <a:pt x="261" y="9"/>
                    </a:lnTo>
                    <a:lnTo>
                      <a:pt x="261" y="11"/>
                    </a:lnTo>
                    <a:lnTo>
                      <a:pt x="261" y="11"/>
                    </a:lnTo>
                    <a:lnTo>
                      <a:pt x="261" y="11"/>
                    </a:lnTo>
                    <a:lnTo>
                      <a:pt x="261" y="14"/>
                    </a:lnTo>
                    <a:lnTo>
                      <a:pt x="261" y="14"/>
                    </a:lnTo>
                    <a:lnTo>
                      <a:pt x="261" y="16"/>
                    </a:lnTo>
                    <a:lnTo>
                      <a:pt x="261" y="16"/>
                    </a:lnTo>
                    <a:lnTo>
                      <a:pt x="261" y="19"/>
                    </a:lnTo>
                    <a:lnTo>
                      <a:pt x="261" y="19"/>
                    </a:lnTo>
                    <a:lnTo>
                      <a:pt x="261" y="21"/>
                    </a:lnTo>
                    <a:lnTo>
                      <a:pt x="261" y="21"/>
                    </a:lnTo>
                    <a:lnTo>
                      <a:pt x="261" y="21"/>
                    </a:lnTo>
                    <a:lnTo>
                      <a:pt x="261" y="21"/>
                    </a:lnTo>
                    <a:lnTo>
                      <a:pt x="261" y="23"/>
                    </a:lnTo>
                    <a:lnTo>
                      <a:pt x="261" y="23"/>
                    </a:lnTo>
                    <a:lnTo>
                      <a:pt x="263" y="23"/>
                    </a:lnTo>
                    <a:lnTo>
                      <a:pt x="263" y="26"/>
                    </a:lnTo>
                    <a:lnTo>
                      <a:pt x="263" y="26"/>
                    </a:lnTo>
                    <a:lnTo>
                      <a:pt x="263" y="26"/>
                    </a:lnTo>
                    <a:lnTo>
                      <a:pt x="263" y="26"/>
                    </a:lnTo>
                    <a:lnTo>
                      <a:pt x="265" y="26"/>
                    </a:lnTo>
                    <a:lnTo>
                      <a:pt x="265" y="28"/>
                    </a:lnTo>
                    <a:lnTo>
                      <a:pt x="265" y="28"/>
                    </a:lnTo>
                    <a:lnTo>
                      <a:pt x="265" y="28"/>
                    </a:lnTo>
                    <a:lnTo>
                      <a:pt x="265" y="28"/>
                    </a:lnTo>
                    <a:lnTo>
                      <a:pt x="268" y="28"/>
                    </a:lnTo>
                    <a:lnTo>
                      <a:pt x="268" y="30"/>
                    </a:lnTo>
                    <a:lnTo>
                      <a:pt x="268" y="30"/>
                    </a:lnTo>
                    <a:lnTo>
                      <a:pt x="268" y="30"/>
                    </a:lnTo>
                    <a:lnTo>
                      <a:pt x="268" y="33"/>
                    </a:lnTo>
                    <a:lnTo>
                      <a:pt x="270" y="33"/>
                    </a:lnTo>
                    <a:lnTo>
                      <a:pt x="270" y="33"/>
                    </a:lnTo>
                    <a:lnTo>
                      <a:pt x="270" y="33"/>
                    </a:lnTo>
                    <a:lnTo>
                      <a:pt x="270" y="35"/>
                    </a:lnTo>
                    <a:lnTo>
                      <a:pt x="270" y="35"/>
                    </a:lnTo>
                    <a:lnTo>
                      <a:pt x="270" y="35"/>
                    </a:lnTo>
                    <a:lnTo>
                      <a:pt x="270" y="35"/>
                    </a:lnTo>
                    <a:lnTo>
                      <a:pt x="270" y="37"/>
                    </a:lnTo>
                    <a:lnTo>
                      <a:pt x="270" y="37"/>
                    </a:lnTo>
                    <a:lnTo>
                      <a:pt x="270" y="37"/>
                    </a:lnTo>
                    <a:lnTo>
                      <a:pt x="270" y="37"/>
                    </a:lnTo>
                    <a:lnTo>
                      <a:pt x="270" y="40"/>
                    </a:lnTo>
                    <a:lnTo>
                      <a:pt x="273" y="40"/>
                    </a:lnTo>
                    <a:lnTo>
                      <a:pt x="273" y="40"/>
                    </a:lnTo>
                    <a:lnTo>
                      <a:pt x="273" y="42"/>
                    </a:lnTo>
                    <a:lnTo>
                      <a:pt x="273" y="42"/>
                    </a:lnTo>
                    <a:lnTo>
                      <a:pt x="273" y="42"/>
                    </a:lnTo>
                    <a:lnTo>
                      <a:pt x="273" y="42"/>
                    </a:lnTo>
                    <a:lnTo>
                      <a:pt x="273" y="45"/>
                    </a:lnTo>
                    <a:lnTo>
                      <a:pt x="273" y="45"/>
                    </a:lnTo>
                    <a:lnTo>
                      <a:pt x="273" y="45"/>
                    </a:lnTo>
                    <a:lnTo>
                      <a:pt x="273" y="47"/>
                    </a:lnTo>
                    <a:lnTo>
                      <a:pt x="273" y="47"/>
                    </a:lnTo>
                    <a:lnTo>
                      <a:pt x="273" y="47"/>
                    </a:lnTo>
                    <a:lnTo>
                      <a:pt x="273" y="49"/>
                    </a:lnTo>
                    <a:lnTo>
                      <a:pt x="273" y="49"/>
                    </a:lnTo>
                    <a:lnTo>
                      <a:pt x="273" y="49"/>
                    </a:lnTo>
                    <a:lnTo>
                      <a:pt x="273" y="52"/>
                    </a:lnTo>
                    <a:lnTo>
                      <a:pt x="275" y="52"/>
                    </a:lnTo>
                    <a:lnTo>
                      <a:pt x="275" y="52"/>
                    </a:lnTo>
                    <a:lnTo>
                      <a:pt x="275" y="52"/>
                    </a:lnTo>
                    <a:lnTo>
                      <a:pt x="275" y="54"/>
                    </a:lnTo>
                    <a:lnTo>
                      <a:pt x="275" y="54"/>
                    </a:lnTo>
                    <a:lnTo>
                      <a:pt x="273" y="54"/>
                    </a:lnTo>
                    <a:lnTo>
                      <a:pt x="273" y="56"/>
                    </a:lnTo>
                    <a:lnTo>
                      <a:pt x="273" y="56"/>
                    </a:lnTo>
                    <a:lnTo>
                      <a:pt x="273" y="56"/>
                    </a:lnTo>
                    <a:lnTo>
                      <a:pt x="273" y="59"/>
                    </a:lnTo>
                    <a:lnTo>
                      <a:pt x="273" y="59"/>
                    </a:lnTo>
                    <a:lnTo>
                      <a:pt x="273" y="61"/>
                    </a:lnTo>
                    <a:lnTo>
                      <a:pt x="273" y="61"/>
                    </a:lnTo>
                    <a:lnTo>
                      <a:pt x="273" y="61"/>
                    </a:lnTo>
                    <a:lnTo>
                      <a:pt x="270" y="61"/>
                    </a:lnTo>
                    <a:lnTo>
                      <a:pt x="270" y="61"/>
                    </a:lnTo>
                    <a:lnTo>
                      <a:pt x="273" y="61"/>
                    </a:lnTo>
                    <a:lnTo>
                      <a:pt x="273" y="64"/>
                    </a:lnTo>
                    <a:lnTo>
                      <a:pt x="270" y="64"/>
                    </a:lnTo>
                    <a:lnTo>
                      <a:pt x="270" y="64"/>
                    </a:lnTo>
                    <a:lnTo>
                      <a:pt x="270" y="64"/>
                    </a:lnTo>
                    <a:lnTo>
                      <a:pt x="270" y="66"/>
                    </a:lnTo>
                    <a:lnTo>
                      <a:pt x="270" y="66"/>
                    </a:lnTo>
                    <a:lnTo>
                      <a:pt x="268" y="66"/>
                    </a:lnTo>
                    <a:lnTo>
                      <a:pt x="268" y="66"/>
                    </a:lnTo>
                    <a:lnTo>
                      <a:pt x="268" y="66"/>
                    </a:lnTo>
                    <a:lnTo>
                      <a:pt x="268" y="68"/>
                    </a:lnTo>
                    <a:lnTo>
                      <a:pt x="265" y="68"/>
                    </a:lnTo>
                    <a:lnTo>
                      <a:pt x="265" y="68"/>
                    </a:lnTo>
                    <a:lnTo>
                      <a:pt x="265" y="71"/>
                    </a:lnTo>
                    <a:lnTo>
                      <a:pt x="265" y="71"/>
                    </a:lnTo>
                    <a:lnTo>
                      <a:pt x="265" y="71"/>
                    </a:lnTo>
                    <a:lnTo>
                      <a:pt x="265" y="71"/>
                    </a:lnTo>
                    <a:lnTo>
                      <a:pt x="263" y="71"/>
                    </a:lnTo>
                    <a:lnTo>
                      <a:pt x="263" y="71"/>
                    </a:lnTo>
                    <a:lnTo>
                      <a:pt x="263" y="71"/>
                    </a:lnTo>
                    <a:lnTo>
                      <a:pt x="263" y="71"/>
                    </a:lnTo>
                    <a:lnTo>
                      <a:pt x="263" y="73"/>
                    </a:lnTo>
                    <a:lnTo>
                      <a:pt x="263" y="73"/>
                    </a:lnTo>
                    <a:lnTo>
                      <a:pt x="263" y="73"/>
                    </a:lnTo>
                    <a:lnTo>
                      <a:pt x="263" y="75"/>
                    </a:lnTo>
                    <a:lnTo>
                      <a:pt x="263" y="75"/>
                    </a:lnTo>
                    <a:lnTo>
                      <a:pt x="263" y="78"/>
                    </a:lnTo>
                    <a:lnTo>
                      <a:pt x="263" y="78"/>
                    </a:lnTo>
                    <a:lnTo>
                      <a:pt x="263" y="78"/>
                    </a:lnTo>
                    <a:lnTo>
                      <a:pt x="263" y="78"/>
                    </a:lnTo>
                    <a:lnTo>
                      <a:pt x="263" y="80"/>
                    </a:lnTo>
                    <a:lnTo>
                      <a:pt x="263" y="80"/>
                    </a:lnTo>
                    <a:lnTo>
                      <a:pt x="263" y="80"/>
                    </a:lnTo>
                    <a:lnTo>
                      <a:pt x="263" y="83"/>
                    </a:lnTo>
                    <a:lnTo>
                      <a:pt x="263" y="83"/>
                    </a:lnTo>
                    <a:lnTo>
                      <a:pt x="265" y="83"/>
                    </a:lnTo>
                    <a:lnTo>
                      <a:pt x="265" y="83"/>
                    </a:lnTo>
                    <a:lnTo>
                      <a:pt x="265" y="85"/>
                    </a:lnTo>
                    <a:lnTo>
                      <a:pt x="263" y="85"/>
                    </a:lnTo>
                    <a:lnTo>
                      <a:pt x="263" y="85"/>
                    </a:lnTo>
                    <a:lnTo>
                      <a:pt x="263" y="85"/>
                    </a:lnTo>
                    <a:lnTo>
                      <a:pt x="263" y="85"/>
                    </a:lnTo>
                    <a:lnTo>
                      <a:pt x="261" y="85"/>
                    </a:lnTo>
                    <a:lnTo>
                      <a:pt x="261" y="85"/>
                    </a:lnTo>
                    <a:lnTo>
                      <a:pt x="261" y="85"/>
                    </a:lnTo>
                    <a:lnTo>
                      <a:pt x="258" y="85"/>
                    </a:lnTo>
                    <a:lnTo>
                      <a:pt x="258" y="83"/>
                    </a:lnTo>
                    <a:lnTo>
                      <a:pt x="258" y="83"/>
                    </a:lnTo>
                    <a:lnTo>
                      <a:pt x="258" y="80"/>
                    </a:lnTo>
                    <a:lnTo>
                      <a:pt x="258" y="80"/>
                    </a:lnTo>
                    <a:lnTo>
                      <a:pt x="258" y="80"/>
                    </a:lnTo>
                    <a:lnTo>
                      <a:pt x="256" y="80"/>
                    </a:lnTo>
                    <a:lnTo>
                      <a:pt x="256" y="80"/>
                    </a:lnTo>
                    <a:lnTo>
                      <a:pt x="256" y="83"/>
                    </a:lnTo>
                    <a:lnTo>
                      <a:pt x="256" y="83"/>
                    </a:lnTo>
                    <a:lnTo>
                      <a:pt x="254" y="83"/>
                    </a:lnTo>
                    <a:lnTo>
                      <a:pt x="254" y="83"/>
                    </a:lnTo>
                    <a:lnTo>
                      <a:pt x="254" y="83"/>
                    </a:lnTo>
                    <a:lnTo>
                      <a:pt x="254" y="85"/>
                    </a:lnTo>
                    <a:lnTo>
                      <a:pt x="251" y="85"/>
                    </a:lnTo>
                    <a:lnTo>
                      <a:pt x="251" y="85"/>
                    </a:lnTo>
                    <a:lnTo>
                      <a:pt x="251" y="85"/>
                    </a:lnTo>
                    <a:lnTo>
                      <a:pt x="251" y="87"/>
                    </a:lnTo>
                    <a:lnTo>
                      <a:pt x="251" y="87"/>
                    </a:lnTo>
                    <a:lnTo>
                      <a:pt x="251" y="87"/>
                    </a:lnTo>
                    <a:lnTo>
                      <a:pt x="251" y="90"/>
                    </a:lnTo>
                    <a:lnTo>
                      <a:pt x="251" y="90"/>
                    </a:lnTo>
                    <a:lnTo>
                      <a:pt x="251" y="92"/>
                    </a:lnTo>
                    <a:lnTo>
                      <a:pt x="251" y="92"/>
                    </a:lnTo>
                    <a:lnTo>
                      <a:pt x="251" y="92"/>
                    </a:lnTo>
                    <a:lnTo>
                      <a:pt x="251" y="94"/>
                    </a:lnTo>
                    <a:lnTo>
                      <a:pt x="251" y="94"/>
                    </a:lnTo>
                    <a:lnTo>
                      <a:pt x="251" y="94"/>
                    </a:lnTo>
                    <a:lnTo>
                      <a:pt x="251" y="97"/>
                    </a:lnTo>
                    <a:lnTo>
                      <a:pt x="251" y="97"/>
                    </a:lnTo>
                    <a:lnTo>
                      <a:pt x="251" y="97"/>
                    </a:lnTo>
                    <a:lnTo>
                      <a:pt x="251" y="99"/>
                    </a:lnTo>
                    <a:lnTo>
                      <a:pt x="251" y="99"/>
                    </a:lnTo>
                    <a:lnTo>
                      <a:pt x="251" y="101"/>
                    </a:lnTo>
                    <a:lnTo>
                      <a:pt x="251" y="101"/>
                    </a:lnTo>
                    <a:lnTo>
                      <a:pt x="251" y="101"/>
                    </a:lnTo>
                    <a:lnTo>
                      <a:pt x="251" y="104"/>
                    </a:lnTo>
                    <a:lnTo>
                      <a:pt x="254" y="104"/>
                    </a:lnTo>
                    <a:lnTo>
                      <a:pt x="254" y="104"/>
                    </a:lnTo>
                    <a:lnTo>
                      <a:pt x="251" y="104"/>
                    </a:lnTo>
                    <a:lnTo>
                      <a:pt x="251" y="106"/>
                    </a:lnTo>
                    <a:lnTo>
                      <a:pt x="251" y="106"/>
                    </a:lnTo>
                    <a:lnTo>
                      <a:pt x="251" y="109"/>
                    </a:lnTo>
                    <a:lnTo>
                      <a:pt x="251" y="109"/>
                    </a:lnTo>
                    <a:lnTo>
                      <a:pt x="251" y="111"/>
                    </a:lnTo>
                    <a:lnTo>
                      <a:pt x="251" y="111"/>
                    </a:lnTo>
                    <a:lnTo>
                      <a:pt x="251" y="111"/>
                    </a:lnTo>
                    <a:lnTo>
                      <a:pt x="251" y="113"/>
                    </a:lnTo>
                    <a:lnTo>
                      <a:pt x="251" y="113"/>
                    </a:lnTo>
                    <a:lnTo>
                      <a:pt x="251" y="113"/>
                    </a:lnTo>
                    <a:lnTo>
                      <a:pt x="251" y="116"/>
                    </a:lnTo>
                    <a:lnTo>
                      <a:pt x="251" y="116"/>
                    </a:lnTo>
                    <a:lnTo>
                      <a:pt x="251" y="118"/>
                    </a:lnTo>
                    <a:lnTo>
                      <a:pt x="251" y="118"/>
                    </a:lnTo>
                    <a:lnTo>
                      <a:pt x="251" y="118"/>
                    </a:lnTo>
                    <a:lnTo>
                      <a:pt x="249" y="118"/>
                    </a:lnTo>
                    <a:lnTo>
                      <a:pt x="249" y="118"/>
                    </a:lnTo>
                    <a:lnTo>
                      <a:pt x="249" y="120"/>
                    </a:lnTo>
                    <a:lnTo>
                      <a:pt x="247" y="120"/>
                    </a:lnTo>
                    <a:lnTo>
                      <a:pt x="247" y="120"/>
                    </a:lnTo>
                    <a:lnTo>
                      <a:pt x="247" y="120"/>
                    </a:lnTo>
                    <a:lnTo>
                      <a:pt x="247" y="120"/>
                    </a:lnTo>
                    <a:lnTo>
                      <a:pt x="247" y="123"/>
                    </a:lnTo>
                    <a:lnTo>
                      <a:pt x="247" y="123"/>
                    </a:lnTo>
                    <a:lnTo>
                      <a:pt x="247" y="123"/>
                    </a:lnTo>
                    <a:lnTo>
                      <a:pt x="247" y="125"/>
                    </a:lnTo>
                    <a:lnTo>
                      <a:pt x="247" y="125"/>
                    </a:lnTo>
                    <a:lnTo>
                      <a:pt x="244" y="125"/>
                    </a:lnTo>
                    <a:lnTo>
                      <a:pt x="244" y="128"/>
                    </a:lnTo>
                    <a:lnTo>
                      <a:pt x="244" y="128"/>
                    </a:lnTo>
                    <a:lnTo>
                      <a:pt x="244" y="128"/>
                    </a:lnTo>
                    <a:lnTo>
                      <a:pt x="244" y="130"/>
                    </a:lnTo>
                    <a:lnTo>
                      <a:pt x="244" y="130"/>
                    </a:lnTo>
                    <a:lnTo>
                      <a:pt x="244" y="130"/>
                    </a:lnTo>
                    <a:lnTo>
                      <a:pt x="244" y="130"/>
                    </a:lnTo>
                    <a:lnTo>
                      <a:pt x="244" y="130"/>
                    </a:lnTo>
                    <a:lnTo>
                      <a:pt x="244" y="132"/>
                    </a:lnTo>
                    <a:lnTo>
                      <a:pt x="244" y="132"/>
                    </a:lnTo>
                    <a:lnTo>
                      <a:pt x="244" y="132"/>
                    </a:lnTo>
                    <a:lnTo>
                      <a:pt x="244" y="135"/>
                    </a:lnTo>
                    <a:lnTo>
                      <a:pt x="242" y="135"/>
                    </a:lnTo>
                    <a:lnTo>
                      <a:pt x="242" y="135"/>
                    </a:lnTo>
                    <a:lnTo>
                      <a:pt x="242" y="137"/>
                    </a:lnTo>
                    <a:lnTo>
                      <a:pt x="242" y="137"/>
                    </a:lnTo>
                    <a:lnTo>
                      <a:pt x="244" y="137"/>
                    </a:lnTo>
                    <a:lnTo>
                      <a:pt x="244" y="139"/>
                    </a:lnTo>
                    <a:lnTo>
                      <a:pt x="244" y="139"/>
                    </a:lnTo>
                    <a:lnTo>
                      <a:pt x="244" y="139"/>
                    </a:lnTo>
                    <a:lnTo>
                      <a:pt x="244" y="139"/>
                    </a:lnTo>
                    <a:lnTo>
                      <a:pt x="244" y="142"/>
                    </a:lnTo>
                    <a:lnTo>
                      <a:pt x="244" y="142"/>
                    </a:lnTo>
                    <a:lnTo>
                      <a:pt x="244" y="142"/>
                    </a:lnTo>
                    <a:lnTo>
                      <a:pt x="247" y="142"/>
                    </a:lnTo>
                    <a:lnTo>
                      <a:pt x="247" y="144"/>
                    </a:lnTo>
                    <a:lnTo>
                      <a:pt x="247" y="144"/>
                    </a:lnTo>
                    <a:lnTo>
                      <a:pt x="247" y="144"/>
                    </a:lnTo>
                    <a:lnTo>
                      <a:pt x="247" y="147"/>
                    </a:lnTo>
                    <a:lnTo>
                      <a:pt x="247" y="147"/>
                    </a:lnTo>
                    <a:lnTo>
                      <a:pt x="247" y="147"/>
                    </a:lnTo>
                    <a:lnTo>
                      <a:pt x="249" y="147"/>
                    </a:lnTo>
                    <a:lnTo>
                      <a:pt x="249" y="149"/>
                    </a:lnTo>
                    <a:lnTo>
                      <a:pt x="249" y="149"/>
                    </a:lnTo>
                    <a:lnTo>
                      <a:pt x="249" y="151"/>
                    </a:lnTo>
                    <a:lnTo>
                      <a:pt x="247" y="151"/>
                    </a:lnTo>
                    <a:lnTo>
                      <a:pt x="247" y="151"/>
                    </a:lnTo>
                    <a:lnTo>
                      <a:pt x="247" y="151"/>
                    </a:lnTo>
                    <a:lnTo>
                      <a:pt x="244" y="151"/>
                    </a:lnTo>
                    <a:lnTo>
                      <a:pt x="244" y="151"/>
                    </a:lnTo>
                    <a:lnTo>
                      <a:pt x="244" y="151"/>
                    </a:lnTo>
                    <a:lnTo>
                      <a:pt x="244" y="151"/>
                    </a:lnTo>
                    <a:lnTo>
                      <a:pt x="242" y="151"/>
                    </a:lnTo>
                    <a:lnTo>
                      <a:pt x="242" y="151"/>
                    </a:lnTo>
                    <a:lnTo>
                      <a:pt x="242" y="151"/>
                    </a:lnTo>
                    <a:lnTo>
                      <a:pt x="242" y="154"/>
                    </a:lnTo>
                    <a:lnTo>
                      <a:pt x="239" y="154"/>
                    </a:lnTo>
                    <a:lnTo>
                      <a:pt x="239" y="154"/>
                    </a:lnTo>
                    <a:lnTo>
                      <a:pt x="239" y="154"/>
                    </a:lnTo>
                    <a:lnTo>
                      <a:pt x="239" y="156"/>
                    </a:lnTo>
                    <a:lnTo>
                      <a:pt x="239" y="156"/>
                    </a:lnTo>
                    <a:lnTo>
                      <a:pt x="239" y="156"/>
                    </a:lnTo>
                    <a:lnTo>
                      <a:pt x="239" y="158"/>
                    </a:lnTo>
                    <a:lnTo>
                      <a:pt x="239" y="158"/>
                    </a:lnTo>
                    <a:lnTo>
                      <a:pt x="239" y="161"/>
                    </a:lnTo>
                    <a:lnTo>
                      <a:pt x="239" y="161"/>
                    </a:lnTo>
                    <a:lnTo>
                      <a:pt x="239" y="161"/>
                    </a:lnTo>
                    <a:lnTo>
                      <a:pt x="239" y="163"/>
                    </a:lnTo>
                    <a:lnTo>
                      <a:pt x="237" y="163"/>
                    </a:lnTo>
                    <a:lnTo>
                      <a:pt x="237" y="163"/>
                    </a:lnTo>
                    <a:lnTo>
                      <a:pt x="237" y="163"/>
                    </a:lnTo>
                    <a:lnTo>
                      <a:pt x="237" y="163"/>
                    </a:lnTo>
                    <a:lnTo>
                      <a:pt x="235" y="163"/>
                    </a:lnTo>
                    <a:lnTo>
                      <a:pt x="235" y="165"/>
                    </a:lnTo>
                    <a:lnTo>
                      <a:pt x="235" y="165"/>
                    </a:lnTo>
                    <a:lnTo>
                      <a:pt x="232" y="165"/>
                    </a:lnTo>
                    <a:lnTo>
                      <a:pt x="232" y="165"/>
                    </a:lnTo>
                    <a:lnTo>
                      <a:pt x="232" y="165"/>
                    </a:lnTo>
                    <a:lnTo>
                      <a:pt x="232" y="165"/>
                    </a:lnTo>
                    <a:lnTo>
                      <a:pt x="230" y="165"/>
                    </a:lnTo>
                    <a:lnTo>
                      <a:pt x="230" y="168"/>
                    </a:lnTo>
                    <a:lnTo>
                      <a:pt x="230" y="168"/>
                    </a:lnTo>
                    <a:lnTo>
                      <a:pt x="230" y="168"/>
                    </a:lnTo>
                    <a:lnTo>
                      <a:pt x="230" y="170"/>
                    </a:lnTo>
                    <a:lnTo>
                      <a:pt x="230" y="170"/>
                    </a:lnTo>
                    <a:lnTo>
                      <a:pt x="230" y="170"/>
                    </a:lnTo>
                    <a:lnTo>
                      <a:pt x="228" y="170"/>
                    </a:lnTo>
                    <a:lnTo>
                      <a:pt x="228" y="170"/>
                    </a:lnTo>
                    <a:lnTo>
                      <a:pt x="225" y="170"/>
                    </a:lnTo>
                    <a:lnTo>
                      <a:pt x="225" y="170"/>
                    </a:lnTo>
                    <a:lnTo>
                      <a:pt x="225" y="170"/>
                    </a:lnTo>
                    <a:lnTo>
                      <a:pt x="225" y="170"/>
                    </a:lnTo>
                    <a:lnTo>
                      <a:pt x="225" y="168"/>
                    </a:lnTo>
                    <a:lnTo>
                      <a:pt x="225" y="168"/>
                    </a:lnTo>
                    <a:lnTo>
                      <a:pt x="225" y="168"/>
                    </a:lnTo>
                    <a:lnTo>
                      <a:pt x="225" y="165"/>
                    </a:lnTo>
                    <a:lnTo>
                      <a:pt x="225" y="165"/>
                    </a:lnTo>
                    <a:lnTo>
                      <a:pt x="225" y="163"/>
                    </a:lnTo>
                    <a:lnTo>
                      <a:pt x="225" y="163"/>
                    </a:lnTo>
                    <a:lnTo>
                      <a:pt x="225" y="161"/>
                    </a:lnTo>
                    <a:lnTo>
                      <a:pt x="225" y="161"/>
                    </a:lnTo>
                    <a:lnTo>
                      <a:pt x="225" y="161"/>
                    </a:lnTo>
                    <a:lnTo>
                      <a:pt x="225" y="161"/>
                    </a:lnTo>
                    <a:lnTo>
                      <a:pt x="225" y="161"/>
                    </a:lnTo>
                    <a:lnTo>
                      <a:pt x="225" y="161"/>
                    </a:lnTo>
                    <a:lnTo>
                      <a:pt x="225" y="161"/>
                    </a:lnTo>
                    <a:lnTo>
                      <a:pt x="225" y="161"/>
                    </a:lnTo>
                    <a:lnTo>
                      <a:pt x="223" y="161"/>
                    </a:lnTo>
                    <a:lnTo>
                      <a:pt x="223" y="163"/>
                    </a:lnTo>
                    <a:lnTo>
                      <a:pt x="223" y="163"/>
                    </a:lnTo>
                    <a:lnTo>
                      <a:pt x="223" y="163"/>
                    </a:lnTo>
                    <a:lnTo>
                      <a:pt x="220" y="163"/>
                    </a:lnTo>
                    <a:lnTo>
                      <a:pt x="220" y="163"/>
                    </a:lnTo>
                    <a:lnTo>
                      <a:pt x="220" y="163"/>
                    </a:lnTo>
                    <a:lnTo>
                      <a:pt x="220" y="161"/>
                    </a:lnTo>
                    <a:lnTo>
                      <a:pt x="220" y="161"/>
                    </a:lnTo>
                    <a:lnTo>
                      <a:pt x="220" y="161"/>
                    </a:lnTo>
                    <a:lnTo>
                      <a:pt x="220" y="161"/>
                    </a:lnTo>
                    <a:lnTo>
                      <a:pt x="218" y="161"/>
                    </a:lnTo>
                    <a:lnTo>
                      <a:pt x="218" y="161"/>
                    </a:lnTo>
                    <a:lnTo>
                      <a:pt x="218" y="161"/>
                    </a:lnTo>
                    <a:lnTo>
                      <a:pt x="216" y="161"/>
                    </a:lnTo>
                    <a:lnTo>
                      <a:pt x="216" y="161"/>
                    </a:lnTo>
                    <a:lnTo>
                      <a:pt x="213" y="161"/>
                    </a:lnTo>
                    <a:lnTo>
                      <a:pt x="213" y="161"/>
                    </a:lnTo>
                    <a:lnTo>
                      <a:pt x="213" y="161"/>
                    </a:lnTo>
                    <a:lnTo>
                      <a:pt x="213" y="161"/>
                    </a:lnTo>
                    <a:lnTo>
                      <a:pt x="213" y="161"/>
                    </a:lnTo>
                    <a:lnTo>
                      <a:pt x="211" y="161"/>
                    </a:lnTo>
                    <a:lnTo>
                      <a:pt x="211" y="163"/>
                    </a:lnTo>
                    <a:lnTo>
                      <a:pt x="211" y="163"/>
                    </a:lnTo>
                    <a:lnTo>
                      <a:pt x="211" y="163"/>
                    </a:lnTo>
                    <a:lnTo>
                      <a:pt x="211" y="165"/>
                    </a:lnTo>
                    <a:lnTo>
                      <a:pt x="211" y="165"/>
                    </a:lnTo>
                    <a:lnTo>
                      <a:pt x="211" y="168"/>
                    </a:lnTo>
                    <a:lnTo>
                      <a:pt x="211" y="168"/>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0" name="Freeform 142"/>
              <p:cNvSpPr>
                <a:spLocks/>
              </p:cNvSpPr>
              <p:nvPr/>
            </p:nvSpPr>
            <p:spPr bwMode="auto">
              <a:xfrm>
                <a:off x="3607" y="1699"/>
                <a:ext cx="275" cy="270"/>
              </a:xfrm>
              <a:custGeom>
                <a:avLst/>
                <a:gdLst/>
                <a:ahLst/>
                <a:cxnLst>
                  <a:cxn ang="0">
                    <a:pos x="204" y="170"/>
                  </a:cxn>
                  <a:cxn ang="0">
                    <a:pos x="192" y="173"/>
                  </a:cxn>
                  <a:cxn ang="0">
                    <a:pos x="173" y="177"/>
                  </a:cxn>
                  <a:cxn ang="0">
                    <a:pos x="161" y="168"/>
                  </a:cxn>
                  <a:cxn ang="0">
                    <a:pos x="164" y="180"/>
                  </a:cxn>
                  <a:cxn ang="0">
                    <a:pos x="149" y="189"/>
                  </a:cxn>
                  <a:cxn ang="0">
                    <a:pos x="138" y="206"/>
                  </a:cxn>
                  <a:cxn ang="0">
                    <a:pos x="123" y="192"/>
                  </a:cxn>
                  <a:cxn ang="0">
                    <a:pos x="114" y="189"/>
                  </a:cxn>
                  <a:cxn ang="0">
                    <a:pos x="107" y="203"/>
                  </a:cxn>
                  <a:cxn ang="0">
                    <a:pos x="95" y="206"/>
                  </a:cxn>
                  <a:cxn ang="0">
                    <a:pos x="81" y="220"/>
                  </a:cxn>
                  <a:cxn ang="0">
                    <a:pos x="69" y="225"/>
                  </a:cxn>
                  <a:cxn ang="0">
                    <a:pos x="64" y="213"/>
                  </a:cxn>
                  <a:cxn ang="0">
                    <a:pos x="62" y="206"/>
                  </a:cxn>
                  <a:cxn ang="0">
                    <a:pos x="67" y="196"/>
                  </a:cxn>
                  <a:cxn ang="0">
                    <a:pos x="55" y="194"/>
                  </a:cxn>
                  <a:cxn ang="0">
                    <a:pos x="38" y="194"/>
                  </a:cxn>
                  <a:cxn ang="0">
                    <a:pos x="52" y="199"/>
                  </a:cxn>
                  <a:cxn ang="0">
                    <a:pos x="57" y="210"/>
                  </a:cxn>
                  <a:cxn ang="0">
                    <a:pos x="60" y="220"/>
                  </a:cxn>
                  <a:cxn ang="0">
                    <a:pos x="50" y="239"/>
                  </a:cxn>
                  <a:cxn ang="0">
                    <a:pos x="43" y="260"/>
                  </a:cxn>
                  <a:cxn ang="0">
                    <a:pos x="31" y="267"/>
                  </a:cxn>
                  <a:cxn ang="0">
                    <a:pos x="17" y="258"/>
                  </a:cxn>
                  <a:cxn ang="0">
                    <a:pos x="17" y="244"/>
                  </a:cxn>
                  <a:cxn ang="0">
                    <a:pos x="17" y="225"/>
                  </a:cxn>
                  <a:cxn ang="0">
                    <a:pos x="5" y="220"/>
                  </a:cxn>
                  <a:cxn ang="0">
                    <a:pos x="3" y="206"/>
                  </a:cxn>
                  <a:cxn ang="0">
                    <a:pos x="17" y="206"/>
                  </a:cxn>
                  <a:cxn ang="0">
                    <a:pos x="29" y="194"/>
                  </a:cxn>
                  <a:cxn ang="0">
                    <a:pos x="34" y="180"/>
                  </a:cxn>
                  <a:cxn ang="0">
                    <a:pos x="55" y="173"/>
                  </a:cxn>
                  <a:cxn ang="0">
                    <a:pos x="71" y="161"/>
                  </a:cxn>
                  <a:cxn ang="0">
                    <a:pos x="86" y="154"/>
                  </a:cxn>
                  <a:cxn ang="0">
                    <a:pos x="107" y="151"/>
                  </a:cxn>
                  <a:cxn ang="0">
                    <a:pos x="126" y="147"/>
                  </a:cxn>
                  <a:cxn ang="0">
                    <a:pos x="140" y="151"/>
                  </a:cxn>
                  <a:cxn ang="0">
                    <a:pos x="145" y="137"/>
                  </a:cxn>
                  <a:cxn ang="0">
                    <a:pos x="159" y="120"/>
                  </a:cxn>
                  <a:cxn ang="0">
                    <a:pos x="166" y="104"/>
                  </a:cxn>
                  <a:cxn ang="0">
                    <a:pos x="166" y="116"/>
                  </a:cxn>
                  <a:cxn ang="0">
                    <a:pos x="180" y="116"/>
                  </a:cxn>
                  <a:cxn ang="0">
                    <a:pos x="199" y="104"/>
                  </a:cxn>
                  <a:cxn ang="0">
                    <a:pos x="213" y="90"/>
                  </a:cxn>
                  <a:cxn ang="0">
                    <a:pos x="225" y="71"/>
                  </a:cxn>
                  <a:cxn ang="0">
                    <a:pos x="230" y="47"/>
                  </a:cxn>
                  <a:cxn ang="0">
                    <a:pos x="230" y="35"/>
                  </a:cxn>
                  <a:cxn ang="0">
                    <a:pos x="235" y="19"/>
                  </a:cxn>
                  <a:cxn ang="0">
                    <a:pos x="244" y="9"/>
                  </a:cxn>
                  <a:cxn ang="0">
                    <a:pos x="256" y="14"/>
                  </a:cxn>
                  <a:cxn ang="0">
                    <a:pos x="247" y="4"/>
                  </a:cxn>
                  <a:cxn ang="0">
                    <a:pos x="263" y="4"/>
                  </a:cxn>
                  <a:cxn ang="0">
                    <a:pos x="265" y="28"/>
                  </a:cxn>
                  <a:cxn ang="0">
                    <a:pos x="273" y="47"/>
                  </a:cxn>
                  <a:cxn ang="0">
                    <a:pos x="268" y="66"/>
                  </a:cxn>
                  <a:cxn ang="0">
                    <a:pos x="263" y="85"/>
                  </a:cxn>
                  <a:cxn ang="0">
                    <a:pos x="251" y="92"/>
                  </a:cxn>
                  <a:cxn ang="0">
                    <a:pos x="251" y="118"/>
                  </a:cxn>
                  <a:cxn ang="0">
                    <a:pos x="244" y="137"/>
                  </a:cxn>
                  <a:cxn ang="0">
                    <a:pos x="239" y="154"/>
                  </a:cxn>
                  <a:cxn ang="0">
                    <a:pos x="228" y="170"/>
                  </a:cxn>
                  <a:cxn ang="0">
                    <a:pos x="220" y="161"/>
                  </a:cxn>
                </a:cxnLst>
                <a:rect l="0" t="0" r="r" b="b"/>
                <a:pathLst>
                  <a:path w="275" h="270">
                    <a:moveTo>
                      <a:pt x="211" y="168"/>
                    </a:moveTo>
                    <a:lnTo>
                      <a:pt x="211" y="168"/>
                    </a:lnTo>
                    <a:lnTo>
                      <a:pt x="211" y="170"/>
                    </a:lnTo>
                    <a:lnTo>
                      <a:pt x="211" y="170"/>
                    </a:lnTo>
                    <a:lnTo>
                      <a:pt x="211" y="170"/>
                    </a:lnTo>
                    <a:lnTo>
                      <a:pt x="211" y="170"/>
                    </a:lnTo>
                    <a:lnTo>
                      <a:pt x="211" y="170"/>
                    </a:lnTo>
                    <a:lnTo>
                      <a:pt x="211" y="173"/>
                    </a:lnTo>
                    <a:lnTo>
                      <a:pt x="211" y="173"/>
                    </a:lnTo>
                    <a:lnTo>
                      <a:pt x="209" y="173"/>
                    </a:lnTo>
                    <a:lnTo>
                      <a:pt x="209" y="175"/>
                    </a:lnTo>
                    <a:lnTo>
                      <a:pt x="209" y="175"/>
                    </a:lnTo>
                    <a:lnTo>
                      <a:pt x="209" y="175"/>
                    </a:lnTo>
                    <a:lnTo>
                      <a:pt x="209" y="177"/>
                    </a:lnTo>
                    <a:lnTo>
                      <a:pt x="206" y="177"/>
                    </a:lnTo>
                    <a:lnTo>
                      <a:pt x="206" y="177"/>
                    </a:lnTo>
                    <a:lnTo>
                      <a:pt x="206" y="177"/>
                    </a:lnTo>
                    <a:lnTo>
                      <a:pt x="206" y="177"/>
                    </a:lnTo>
                    <a:lnTo>
                      <a:pt x="204" y="177"/>
                    </a:lnTo>
                    <a:lnTo>
                      <a:pt x="204" y="177"/>
                    </a:lnTo>
                    <a:lnTo>
                      <a:pt x="204" y="177"/>
                    </a:lnTo>
                    <a:lnTo>
                      <a:pt x="204" y="177"/>
                    </a:lnTo>
                    <a:lnTo>
                      <a:pt x="204" y="175"/>
                    </a:lnTo>
                    <a:lnTo>
                      <a:pt x="202" y="175"/>
                    </a:lnTo>
                    <a:lnTo>
                      <a:pt x="202" y="175"/>
                    </a:lnTo>
                    <a:lnTo>
                      <a:pt x="202" y="173"/>
                    </a:lnTo>
                    <a:lnTo>
                      <a:pt x="204" y="173"/>
                    </a:lnTo>
                    <a:lnTo>
                      <a:pt x="204" y="173"/>
                    </a:lnTo>
                    <a:lnTo>
                      <a:pt x="204" y="170"/>
                    </a:lnTo>
                    <a:lnTo>
                      <a:pt x="204" y="170"/>
                    </a:lnTo>
                    <a:lnTo>
                      <a:pt x="204" y="170"/>
                    </a:lnTo>
                    <a:lnTo>
                      <a:pt x="204" y="168"/>
                    </a:lnTo>
                    <a:lnTo>
                      <a:pt x="204" y="168"/>
                    </a:lnTo>
                    <a:lnTo>
                      <a:pt x="204" y="165"/>
                    </a:lnTo>
                    <a:lnTo>
                      <a:pt x="204" y="165"/>
                    </a:lnTo>
                    <a:lnTo>
                      <a:pt x="204" y="165"/>
                    </a:lnTo>
                    <a:lnTo>
                      <a:pt x="204" y="165"/>
                    </a:lnTo>
                    <a:lnTo>
                      <a:pt x="204" y="165"/>
                    </a:lnTo>
                    <a:lnTo>
                      <a:pt x="204" y="165"/>
                    </a:lnTo>
                    <a:lnTo>
                      <a:pt x="204" y="163"/>
                    </a:lnTo>
                    <a:lnTo>
                      <a:pt x="202" y="163"/>
                    </a:lnTo>
                    <a:lnTo>
                      <a:pt x="202" y="163"/>
                    </a:lnTo>
                    <a:lnTo>
                      <a:pt x="202" y="165"/>
                    </a:lnTo>
                    <a:lnTo>
                      <a:pt x="199" y="165"/>
                    </a:lnTo>
                    <a:lnTo>
                      <a:pt x="199" y="165"/>
                    </a:lnTo>
                    <a:lnTo>
                      <a:pt x="199" y="165"/>
                    </a:lnTo>
                    <a:lnTo>
                      <a:pt x="199" y="165"/>
                    </a:lnTo>
                    <a:lnTo>
                      <a:pt x="199" y="168"/>
                    </a:lnTo>
                    <a:lnTo>
                      <a:pt x="199" y="168"/>
                    </a:lnTo>
                    <a:lnTo>
                      <a:pt x="197" y="168"/>
                    </a:lnTo>
                    <a:lnTo>
                      <a:pt x="197" y="170"/>
                    </a:lnTo>
                    <a:lnTo>
                      <a:pt x="197" y="170"/>
                    </a:lnTo>
                    <a:lnTo>
                      <a:pt x="197" y="170"/>
                    </a:lnTo>
                    <a:lnTo>
                      <a:pt x="194" y="170"/>
                    </a:lnTo>
                    <a:lnTo>
                      <a:pt x="194" y="170"/>
                    </a:lnTo>
                    <a:lnTo>
                      <a:pt x="194" y="170"/>
                    </a:lnTo>
                    <a:lnTo>
                      <a:pt x="194" y="173"/>
                    </a:lnTo>
                    <a:lnTo>
                      <a:pt x="194" y="173"/>
                    </a:lnTo>
                    <a:lnTo>
                      <a:pt x="194" y="173"/>
                    </a:lnTo>
                    <a:lnTo>
                      <a:pt x="192" y="173"/>
                    </a:lnTo>
                    <a:lnTo>
                      <a:pt x="192" y="175"/>
                    </a:lnTo>
                    <a:lnTo>
                      <a:pt x="192" y="175"/>
                    </a:lnTo>
                    <a:lnTo>
                      <a:pt x="192" y="175"/>
                    </a:lnTo>
                    <a:lnTo>
                      <a:pt x="192" y="177"/>
                    </a:lnTo>
                    <a:lnTo>
                      <a:pt x="192" y="177"/>
                    </a:lnTo>
                    <a:lnTo>
                      <a:pt x="192" y="177"/>
                    </a:lnTo>
                    <a:lnTo>
                      <a:pt x="190" y="177"/>
                    </a:lnTo>
                    <a:lnTo>
                      <a:pt x="190" y="177"/>
                    </a:lnTo>
                    <a:lnTo>
                      <a:pt x="190" y="177"/>
                    </a:lnTo>
                    <a:lnTo>
                      <a:pt x="187" y="177"/>
                    </a:lnTo>
                    <a:lnTo>
                      <a:pt x="187" y="177"/>
                    </a:lnTo>
                    <a:lnTo>
                      <a:pt x="187" y="177"/>
                    </a:lnTo>
                    <a:lnTo>
                      <a:pt x="185" y="177"/>
                    </a:lnTo>
                    <a:lnTo>
                      <a:pt x="185" y="177"/>
                    </a:lnTo>
                    <a:lnTo>
                      <a:pt x="185" y="177"/>
                    </a:lnTo>
                    <a:lnTo>
                      <a:pt x="183" y="177"/>
                    </a:lnTo>
                    <a:lnTo>
                      <a:pt x="183" y="177"/>
                    </a:lnTo>
                    <a:lnTo>
                      <a:pt x="180" y="177"/>
                    </a:lnTo>
                    <a:lnTo>
                      <a:pt x="180" y="177"/>
                    </a:lnTo>
                    <a:lnTo>
                      <a:pt x="180" y="177"/>
                    </a:lnTo>
                    <a:lnTo>
                      <a:pt x="180" y="175"/>
                    </a:lnTo>
                    <a:lnTo>
                      <a:pt x="178" y="175"/>
                    </a:lnTo>
                    <a:lnTo>
                      <a:pt x="178" y="175"/>
                    </a:lnTo>
                    <a:lnTo>
                      <a:pt x="178" y="175"/>
                    </a:lnTo>
                    <a:lnTo>
                      <a:pt x="176" y="175"/>
                    </a:lnTo>
                    <a:lnTo>
                      <a:pt x="176" y="175"/>
                    </a:lnTo>
                    <a:lnTo>
                      <a:pt x="176" y="177"/>
                    </a:lnTo>
                    <a:lnTo>
                      <a:pt x="173" y="177"/>
                    </a:lnTo>
                    <a:lnTo>
                      <a:pt x="173" y="177"/>
                    </a:lnTo>
                    <a:lnTo>
                      <a:pt x="173" y="177"/>
                    </a:lnTo>
                    <a:lnTo>
                      <a:pt x="171" y="177"/>
                    </a:lnTo>
                    <a:lnTo>
                      <a:pt x="171" y="177"/>
                    </a:lnTo>
                    <a:lnTo>
                      <a:pt x="171" y="177"/>
                    </a:lnTo>
                    <a:lnTo>
                      <a:pt x="171" y="177"/>
                    </a:lnTo>
                    <a:lnTo>
                      <a:pt x="168" y="177"/>
                    </a:lnTo>
                    <a:lnTo>
                      <a:pt x="168" y="177"/>
                    </a:lnTo>
                    <a:lnTo>
                      <a:pt x="166" y="177"/>
                    </a:lnTo>
                    <a:lnTo>
                      <a:pt x="166" y="180"/>
                    </a:lnTo>
                    <a:lnTo>
                      <a:pt x="166" y="180"/>
                    </a:lnTo>
                    <a:lnTo>
                      <a:pt x="166" y="180"/>
                    </a:lnTo>
                    <a:lnTo>
                      <a:pt x="164" y="180"/>
                    </a:lnTo>
                    <a:lnTo>
                      <a:pt x="164" y="177"/>
                    </a:lnTo>
                    <a:lnTo>
                      <a:pt x="166" y="177"/>
                    </a:lnTo>
                    <a:lnTo>
                      <a:pt x="166" y="177"/>
                    </a:lnTo>
                    <a:lnTo>
                      <a:pt x="166" y="177"/>
                    </a:lnTo>
                    <a:lnTo>
                      <a:pt x="166" y="175"/>
                    </a:lnTo>
                    <a:lnTo>
                      <a:pt x="166" y="175"/>
                    </a:lnTo>
                    <a:lnTo>
                      <a:pt x="164" y="175"/>
                    </a:lnTo>
                    <a:lnTo>
                      <a:pt x="164" y="175"/>
                    </a:lnTo>
                    <a:lnTo>
                      <a:pt x="164" y="175"/>
                    </a:lnTo>
                    <a:lnTo>
                      <a:pt x="164" y="175"/>
                    </a:lnTo>
                    <a:lnTo>
                      <a:pt x="161" y="175"/>
                    </a:lnTo>
                    <a:lnTo>
                      <a:pt x="161" y="173"/>
                    </a:lnTo>
                    <a:lnTo>
                      <a:pt x="161" y="173"/>
                    </a:lnTo>
                    <a:lnTo>
                      <a:pt x="161" y="170"/>
                    </a:lnTo>
                    <a:lnTo>
                      <a:pt x="161" y="170"/>
                    </a:lnTo>
                    <a:lnTo>
                      <a:pt x="161" y="170"/>
                    </a:lnTo>
                    <a:lnTo>
                      <a:pt x="161" y="170"/>
                    </a:lnTo>
                    <a:lnTo>
                      <a:pt x="161" y="168"/>
                    </a:lnTo>
                    <a:lnTo>
                      <a:pt x="161" y="168"/>
                    </a:lnTo>
                    <a:lnTo>
                      <a:pt x="159" y="168"/>
                    </a:lnTo>
                    <a:lnTo>
                      <a:pt x="159" y="168"/>
                    </a:lnTo>
                    <a:lnTo>
                      <a:pt x="159" y="168"/>
                    </a:lnTo>
                    <a:lnTo>
                      <a:pt x="159" y="168"/>
                    </a:lnTo>
                    <a:lnTo>
                      <a:pt x="159" y="170"/>
                    </a:lnTo>
                    <a:lnTo>
                      <a:pt x="159" y="170"/>
                    </a:lnTo>
                    <a:lnTo>
                      <a:pt x="159" y="170"/>
                    </a:lnTo>
                    <a:lnTo>
                      <a:pt x="157" y="170"/>
                    </a:lnTo>
                    <a:lnTo>
                      <a:pt x="157" y="173"/>
                    </a:lnTo>
                    <a:lnTo>
                      <a:pt x="157" y="173"/>
                    </a:lnTo>
                    <a:lnTo>
                      <a:pt x="157" y="173"/>
                    </a:lnTo>
                    <a:lnTo>
                      <a:pt x="157" y="173"/>
                    </a:lnTo>
                    <a:lnTo>
                      <a:pt x="157" y="175"/>
                    </a:lnTo>
                    <a:lnTo>
                      <a:pt x="157" y="175"/>
                    </a:lnTo>
                    <a:lnTo>
                      <a:pt x="157" y="175"/>
                    </a:lnTo>
                    <a:lnTo>
                      <a:pt x="157" y="177"/>
                    </a:lnTo>
                    <a:lnTo>
                      <a:pt x="157" y="177"/>
                    </a:lnTo>
                    <a:lnTo>
                      <a:pt x="159" y="177"/>
                    </a:lnTo>
                    <a:lnTo>
                      <a:pt x="159" y="177"/>
                    </a:lnTo>
                    <a:lnTo>
                      <a:pt x="159" y="177"/>
                    </a:lnTo>
                    <a:lnTo>
                      <a:pt x="159" y="177"/>
                    </a:lnTo>
                    <a:lnTo>
                      <a:pt x="159" y="180"/>
                    </a:lnTo>
                    <a:lnTo>
                      <a:pt x="161" y="180"/>
                    </a:lnTo>
                    <a:lnTo>
                      <a:pt x="161" y="180"/>
                    </a:lnTo>
                    <a:lnTo>
                      <a:pt x="164" y="180"/>
                    </a:lnTo>
                    <a:lnTo>
                      <a:pt x="164" y="177"/>
                    </a:lnTo>
                    <a:lnTo>
                      <a:pt x="164" y="177"/>
                    </a:lnTo>
                    <a:lnTo>
                      <a:pt x="164" y="180"/>
                    </a:lnTo>
                    <a:lnTo>
                      <a:pt x="164" y="180"/>
                    </a:lnTo>
                    <a:lnTo>
                      <a:pt x="164" y="180"/>
                    </a:lnTo>
                    <a:lnTo>
                      <a:pt x="164" y="180"/>
                    </a:lnTo>
                    <a:lnTo>
                      <a:pt x="164" y="182"/>
                    </a:lnTo>
                    <a:lnTo>
                      <a:pt x="164" y="182"/>
                    </a:lnTo>
                    <a:lnTo>
                      <a:pt x="164" y="182"/>
                    </a:lnTo>
                    <a:lnTo>
                      <a:pt x="164" y="184"/>
                    </a:lnTo>
                    <a:lnTo>
                      <a:pt x="164" y="184"/>
                    </a:lnTo>
                    <a:lnTo>
                      <a:pt x="164" y="187"/>
                    </a:lnTo>
                    <a:lnTo>
                      <a:pt x="164" y="187"/>
                    </a:lnTo>
                    <a:lnTo>
                      <a:pt x="164" y="187"/>
                    </a:lnTo>
                    <a:lnTo>
                      <a:pt x="161" y="187"/>
                    </a:lnTo>
                    <a:lnTo>
                      <a:pt x="161" y="187"/>
                    </a:lnTo>
                    <a:lnTo>
                      <a:pt x="161" y="187"/>
                    </a:lnTo>
                    <a:lnTo>
                      <a:pt x="159" y="187"/>
                    </a:lnTo>
                    <a:lnTo>
                      <a:pt x="159" y="184"/>
                    </a:lnTo>
                    <a:lnTo>
                      <a:pt x="159" y="184"/>
                    </a:lnTo>
                    <a:lnTo>
                      <a:pt x="159" y="187"/>
                    </a:lnTo>
                    <a:lnTo>
                      <a:pt x="159" y="187"/>
                    </a:lnTo>
                    <a:lnTo>
                      <a:pt x="157" y="187"/>
                    </a:lnTo>
                    <a:lnTo>
                      <a:pt x="157" y="187"/>
                    </a:lnTo>
                    <a:lnTo>
                      <a:pt x="157" y="187"/>
                    </a:lnTo>
                    <a:lnTo>
                      <a:pt x="157" y="187"/>
                    </a:lnTo>
                    <a:lnTo>
                      <a:pt x="154" y="187"/>
                    </a:lnTo>
                    <a:lnTo>
                      <a:pt x="154" y="187"/>
                    </a:lnTo>
                    <a:lnTo>
                      <a:pt x="152" y="187"/>
                    </a:lnTo>
                    <a:lnTo>
                      <a:pt x="152" y="189"/>
                    </a:lnTo>
                    <a:lnTo>
                      <a:pt x="152" y="189"/>
                    </a:lnTo>
                    <a:lnTo>
                      <a:pt x="152" y="189"/>
                    </a:lnTo>
                    <a:lnTo>
                      <a:pt x="152" y="189"/>
                    </a:lnTo>
                    <a:lnTo>
                      <a:pt x="152" y="189"/>
                    </a:lnTo>
                    <a:lnTo>
                      <a:pt x="149" y="189"/>
                    </a:lnTo>
                    <a:lnTo>
                      <a:pt x="149" y="192"/>
                    </a:lnTo>
                    <a:lnTo>
                      <a:pt x="149" y="192"/>
                    </a:lnTo>
                    <a:lnTo>
                      <a:pt x="149" y="194"/>
                    </a:lnTo>
                    <a:lnTo>
                      <a:pt x="149" y="194"/>
                    </a:lnTo>
                    <a:lnTo>
                      <a:pt x="149" y="194"/>
                    </a:lnTo>
                    <a:lnTo>
                      <a:pt x="147" y="194"/>
                    </a:lnTo>
                    <a:lnTo>
                      <a:pt x="147" y="196"/>
                    </a:lnTo>
                    <a:lnTo>
                      <a:pt x="147" y="196"/>
                    </a:lnTo>
                    <a:lnTo>
                      <a:pt x="147" y="196"/>
                    </a:lnTo>
                    <a:lnTo>
                      <a:pt x="147" y="196"/>
                    </a:lnTo>
                    <a:lnTo>
                      <a:pt x="145" y="196"/>
                    </a:lnTo>
                    <a:lnTo>
                      <a:pt x="145" y="199"/>
                    </a:lnTo>
                    <a:lnTo>
                      <a:pt x="145" y="199"/>
                    </a:lnTo>
                    <a:lnTo>
                      <a:pt x="145" y="199"/>
                    </a:lnTo>
                    <a:lnTo>
                      <a:pt x="145" y="199"/>
                    </a:lnTo>
                    <a:lnTo>
                      <a:pt x="145" y="199"/>
                    </a:lnTo>
                    <a:lnTo>
                      <a:pt x="145" y="201"/>
                    </a:lnTo>
                    <a:lnTo>
                      <a:pt x="145" y="201"/>
                    </a:lnTo>
                    <a:lnTo>
                      <a:pt x="145" y="203"/>
                    </a:lnTo>
                    <a:lnTo>
                      <a:pt x="145" y="203"/>
                    </a:lnTo>
                    <a:lnTo>
                      <a:pt x="142" y="203"/>
                    </a:lnTo>
                    <a:lnTo>
                      <a:pt x="142" y="203"/>
                    </a:lnTo>
                    <a:lnTo>
                      <a:pt x="142" y="206"/>
                    </a:lnTo>
                    <a:lnTo>
                      <a:pt x="140" y="206"/>
                    </a:lnTo>
                    <a:lnTo>
                      <a:pt x="140" y="206"/>
                    </a:lnTo>
                    <a:lnTo>
                      <a:pt x="140" y="208"/>
                    </a:lnTo>
                    <a:lnTo>
                      <a:pt x="140" y="208"/>
                    </a:lnTo>
                    <a:lnTo>
                      <a:pt x="140" y="208"/>
                    </a:lnTo>
                    <a:lnTo>
                      <a:pt x="138" y="208"/>
                    </a:lnTo>
                    <a:lnTo>
                      <a:pt x="138" y="206"/>
                    </a:lnTo>
                    <a:lnTo>
                      <a:pt x="138" y="206"/>
                    </a:lnTo>
                    <a:lnTo>
                      <a:pt x="138" y="206"/>
                    </a:lnTo>
                    <a:lnTo>
                      <a:pt x="135" y="206"/>
                    </a:lnTo>
                    <a:lnTo>
                      <a:pt x="135" y="206"/>
                    </a:lnTo>
                    <a:lnTo>
                      <a:pt x="135" y="206"/>
                    </a:lnTo>
                    <a:lnTo>
                      <a:pt x="133" y="206"/>
                    </a:lnTo>
                    <a:lnTo>
                      <a:pt x="133" y="206"/>
                    </a:lnTo>
                    <a:lnTo>
                      <a:pt x="133" y="206"/>
                    </a:lnTo>
                    <a:lnTo>
                      <a:pt x="133" y="203"/>
                    </a:lnTo>
                    <a:lnTo>
                      <a:pt x="131" y="203"/>
                    </a:lnTo>
                    <a:lnTo>
                      <a:pt x="131" y="203"/>
                    </a:lnTo>
                    <a:lnTo>
                      <a:pt x="131" y="203"/>
                    </a:lnTo>
                    <a:lnTo>
                      <a:pt x="131" y="201"/>
                    </a:lnTo>
                    <a:lnTo>
                      <a:pt x="131" y="201"/>
                    </a:lnTo>
                    <a:lnTo>
                      <a:pt x="128" y="201"/>
                    </a:lnTo>
                    <a:lnTo>
                      <a:pt x="128" y="201"/>
                    </a:lnTo>
                    <a:lnTo>
                      <a:pt x="128" y="199"/>
                    </a:lnTo>
                    <a:lnTo>
                      <a:pt x="128" y="199"/>
                    </a:lnTo>
                    <a:lnTo>
                      <a:pt x="128" y="199"/>
                    </a:lnTo>
                    <a:lnTo>
                      <a:pt x="126" y="199"/>
                    </a:lnTo>
                    <a:lnTo>
                      <a:pt x="126" y="199"/>
                    </a:lnTo>
                    <a:lnTo>
                      <a:pt x="126" y="199"/>
                    </a:lnTo>
                    <a:lnTo>
                      <a:pt x="126" y="196"/>
                    </a:lnTo>
                    <a:lnTo>
                      <a:pt x="126" y="196"/>
                    </a:lnTo>
                    <a:lnTo>
                      <a:pt x="126" y="196"/>
                    </a:lnTo>
                    <a:lnTo>
                      <a:pt x="123" y="196"/>
                    </a:lnTo>
                    <a:lnTo>
                      <a:pt x="123" y="196"/>
                    </a:lnTo>
                    <a:lnTo>
                      <a:pt x="123" y="194"/>
                    </a:lnTo>
                    <a:lnTo>
                      <a:pt x="123" y="194"/>
                    </a:lnTo>
                    <a:lnTo>
                      <a:pt x="123" y="192"/>
                    </a:lnTo>
                    <a:lnTo>
                      <a:pt x="123" y="192"/>
                    </a:lnTo>
                    <a:lnTo>
                      <a:pt x="123" y="192"/>
                    </a:lnTo>
                    <a:lnTo>
                      <a:pt x="123" y="189"/>
                    </a:lnTo>
                    <a:lnTo>
                      <a:pt x="123" y="189"/>
                    </a:lnTo>
                    <a:lnTo>
                      <a:pt x="123" y="189"/>
                    </a:lnTo>
                    <a:lnTo>
                      <a:pt x="123" y="189"/>
                    </a:lnTo>
                    <a:lnTo>
                      <a:pt x="123" y="189"/>
                    </a:lnTo>
                    <a:lnTo>
                      <a:pt x="126" y="189"/>
                    </a:lnTo>
                    <a:lnTo>
                      <a:pt x="126" y="187"/>
                    </a:lnTo>
                    <a:lnTo>
                      <a:pt x="123" y="187"/>
                    </a:lnTo>
                    <a:lnTo>
                      <a:pt x="123" y="187"/>
                    </a:lnTo>
                    <a:lnTo>
                      <a:pt x="123" y="187"/>
                    </a:lnTo>
                    <a:lnTo>
                      <a:pt x="123" y="187"/>
                    </a:lnTo>
                    <a:lnTo>
                      <a:pt x="121" y="187"/>
                    </a:lnTo>
                    <a:lnTo>
                      <a:pt x="121" y="187"/>
                    </a:lnTo>
                    <a:lnTo>
                      <a:pt x="121" y="187"/>
                    </a:lnTo>
                    <a:lnTo>
                      <a:pt x="119" y="187"/>
                    </a:lnTo>
                    <a:lnTo>
                      <a:pt x="119" y="187"/>
                    </a:lnTo>
                    <a:lnTo>
                      <a:pt x="119" y="189"/>
                    </a:lnTo>
                    <a:lnTo>
                      <a:pt x="119" y="189"/>
                    </a:lnTo>
                    <a:lnTo>
                      <a:pt x="119" y="189"/>
                    </a:lnTo>
                    <a:lnTo>
                      <a:pt x="119" y="189"/>
                    </a:lnTo>
                    <a:lnTo>
                      <a:pt x="116" y="189"/>
                    </a:lnTo>
                    <a:lnTo>
                      <a:pt x="116" y="189"/>
                    </a:lnTo>
                    <a:lnTo>
                      <a:pt x="116" y="187"/>
                    </a:lnTo>
                    <a:lnTo>
                      <a:pt x="114" y="187"/>
                    </a:lnTo>
                    <a:lnTo>
                      <a:pt x="114" y="189"/>
                    </a:lnTo>
                    <a:lnTo>
                      <a:pt x="114" y="189"/>
                    </a:lnTo>
                    <a:lnTo>
                      <a:pt x="114" y="189"/>
                    </a:lnTo>
                    <a:lnTo>
                      <a:pt x="114" y="189"/>
                    </a:lnTo>
                    <a:lnTo>
                      <a:pt x="114" y="192"/>
                    </a:lnTo>
                    <a:lnTo>
                      <a:pt x="114" y="192"/>
                    </a:lnTo>
                    <a:lnTo>
                      <a:pt x="114" y="192"/>
                    </a:lnTo>
                    <a:lnTo>
                      <a:pt x="116" y="192"/>
                    </a:lnTo>
                    <a:lnTo>
                      <a:pt x="116" y="194"/>
                    </a:lnTo>
                    <a:lnTo>
                      <a:pt x="116" y="194"/>
                    </a:lnTo>
                    <a:lnTo>
                      <a:pt x="116" y="196"/>
                    </a:lnTo>
                    <a:lnTo>
                      <a:pt x="116" y="196"/>
                    </a:lnTo>
                    <a:lnTo>
                      <a:pt x="119" y="196"/>
                    </a:lnTo>
                    <a:lnTo>
                      <a:pt x="119" y="196"/>
                    </a:lnTo>
                    <a:lnTo>
                      <a:pt x="119" y="196"/>
                    </a:lnTo>
                    <a:lnTo>
                      <a:pt x="119" y="196"/>
                    </a:lnTo>
                    <a:lnTo>
                      <a:pt x="116" y="196"/>
                    </a:lnTo>
                    <a:lnTo>
                      <a:pt x="116" y="199"/>
                    </a:lnTo>
                    <a:lnTo>
                      <a:pt x="116" y="199"/>
                    </a:lnTo>
                    <a:lnTo>
                      <a:pt x="114" y="199"/>
                    </a:lnTo>
                    <a:lnTo>
                      <a:pt x="114" y="199"/>
                    </a:lnTo>
                    <a:lnTo>
                      <a:pt x="114" y="199"/>
                    </a:lnTo>
                    <a:lnTo>
                      <a:pt x="114" y="199"/>
                    </a:lnTo>
                    <a:lnTo>
                      <a:pt x="114" y="199"/>
                    </a:lnTo>
                    <a:lnTo>
                      <a:pt x="112" y="199"/>
                    </a:lnTo>
                    <a:lnTo>
                      <a:pt x="112" y="201"/>
                    </a:lnTo>
                    <a:lnTo>
                      <a:pt x="112" y="201"/>
                    </a:lnTo>
                    <a:lnTo>
                      <a:pt x="112" y="201"/>
                    </a:lnTo>
                    <a:lnTo>
                      <a:pt x="112" y="201"/>
                    </a:lnTo>
                    <a:lnTo>
                      <a:pt x="109" y="201"/>
                    </a:lnTo>
                    <a:lnTo>
                      <a:pt x="109" y="203"/>
                    </a:lnTo>
                    <a:lnTo>
                      <a:pt x="109" y="203"/>
                    </a:lnTo>
                    <a:lnTo>
                      <a:pt x="109" y="203"/>
                    </a:lnTo>
                    <a:lnTo>
                      <a:pt x="107" y="203"/>
                    </a:lnTo>
                    <a:lnTo>
                      <a:pt x="107" y="206"/>
                    </a:lnTo>
                    <a:lnTo>
                      <a:pt x="107" y="206"/>
                    </a:lnTo>
                    <a:lnTo>
                      <a:pt x="107" y="206"/>
                    </a:lnTo>
                    <a:lnTo>
                      <a:pt x="107" y="206"/>
                    </a:lnTo>
                    <a:lnTo>
                      <a:pt x="107" y="208"/>
                    </a:lnTo>
                    <a:lnTo>
                      <a:pt x="107" y="208"/>
                    </a:lnTo>
                    <a:lnTo>
                      <a:pt x="107" y="210"/>
                    </a:lnTo>
                    <a:lnTo>
                      <a:pt x="105" y="210"/>
                    </a:lnTo>
                    <a:lnTo>
                      <a:pt x="105" y="210"/>
                    </a:lnTo>
                    <a:lnTo>
                      <a:pt x="105" y="210"/>
                    </a:lnTo>
                    <a:lnTo>
                      <a:pt x="105" y="213"/>
                    </a:lnTo>
                    <a:lnTo>
                      <a:pt x="105" y="213"/>
                    </a:lnTo>
                    <a:lnTo>
                      <a:pt x="105" y="210"/>
                    </a:lnTo>
                    <a:lnTo>
                      <a:pt x="105" y="210"/>
                    </a:lnTo>
                    <a:lnTo>
                      <a:pt x="105" y="210"/>
                    </a:lnTo>
                    <a:lnTo>
                      <a:pt x="102" y="210"/>
                    </a:lnTo>
                    <a:lnTo>
                      <a:pt x="102" y="210"/>
                    </a:lnTo>
                    <a:lnTo>
                      <a:pt x="102" y="210"/>
                    </a:lnTo>
                    <a:lnTo>
                      <a:pt x="100" y="210"/>
                    </a:lnTo>
                    <a:lnTo>
                      <a:pt x="100" y="208"/>
                    </a:lnTo>
                    <a:lnTo>
                      <a:pt x="100" y="208"/>
                    </a:lnTo>
                    <a:lnTo>
                      <a:pt x="100" y="208"/>
                    </a:lnTo>
                    <a:lnTo>
                      <a:pt x="100" y="208"/>
                    </a:lnTo>
                    <a:lnTo>
                      <a:pt x="100" y="206"/>
                    </a:lnTo>
                    <a:lnTo>
                      <a:pt x="97" y="206"/>
                    </a:lnTo>
                    <a:lnTo>
                      <a:pt x="97" y="206"/>
                    </a:lnTo>
                    <a:lnTo>
                      <a:pt x="97" y="206"/>
                    </a:lnTo>
                    <a:lnTo>
                      <a:pt x="97" y="206"/>
                    </a:lnTo>
                    <a:lnTo>
                      <a:pt x="95" y="206"/>
                    </a:lnTo>
                    <a:lnTo>
                      <a:pt x="95" y="206"/>
                    </a:lnTo>
                    <a:lnTo>
                      <a:pt x="93" y="206"/>
                    </a:lnTo>
                    <a:lnTo>
                      <a:pt x="93" y="206"/>
                    </a:lnTo>
                    <a:lnTo>
                      <a:pt x="93" y="206"/>
                    </a:lnTo>
                    <a:lnTo>
                      <a:pt x="93" y="206"/>
                    </a:lnTo>
                    <a:lnTo>
                      <a:pt x="90" y="206"/>
                    </a:lnTo>
                    <a:lnTo>
                      <a:pt x="90" y="206"/>
                    </a:lnTo>
                    <a:lnTo>
                      <a:pt x="90" y="208"/>
                    </a:lnTo>
                    <a:lnTo>
                      <a:pt x="90" y="208"/>
                    </a:lnTo>
                    <a:lnTo>
                      <a:pt x="90" y="208"/>
                    </a:lnTo>
                    <a:lnTo>
                      <a:pt x="88" y="208"/>
                    </a:lnTo>
                    <a:lnTo>
                      <a:pt x="88" y="208"/>
                    </a:lnTo>
                    <a:lnTo>
                      <a:pt x="86" y="208"/>
                    </a:lnTo>
                    <a:lnTo>
                      <a:pt x="86" y="210"/>
                    </a:lnTo>
                    <a:lnTo>
                      <a:pt x="86" y="210"/>
                    </a:lnTo>
                    <a:lnTo>
                      <a:pt x="86" y="210"/>
                    </a:lnTo>
                    <a:lnTo>
                      <a:pt x="86" y="210"/>
                    </a:lnTo>
                    <a:lnTo>
                      <a:pt x="86" y="213"/>
                    </a:lnTo>
                    <a:lnTo>
                      <a:pt x="86" y="213"/>
                    </a:lnTo>
                    <a:lnTo>
                      <a:pt x="86" y="213"/>
                    </a:lnTo>
                    <a:lnTo>
                      <a:pt x="86" y="215"/>
                    </a:lnTo>
                    <a:lnTo>
                      <a:pt x="83" y="215"/>
                    </a:lnTo>
                    <a:lnTo>
                      <a:pt x="83" y="215"/>
                    </a:lnTo>
                    <a:lnTo>
                      <a:pt x="83" y="215"/>
                    </a:lnTo>
                    <a:lnTo>
                      <a:pt x="83" y="215"/>
                    </a:lnTo>
                    <a:lnTo>
                      <a:pt x="83" y="218"/>
                    </a:lnTo>
                    <a:lnTo>
                      <a:pt x="83" y="218"/>
                    </a:lnTo>
                    <a:lnTo>
                      <a:pt x="81" y="218"/>
                    </a:lnTo>
                    <a:lnTo>
                      <a:pt x="81" y="218"/>
                    </a:lnTo>
                    <a:lnTo>
                      <a:pt x="81" y="220"/>
                    </a:lnTo>
                    <a:lnTo>
                      <a:pt x="81" y="220"/>
                    </a:lnTo>
                    <a:lnTo>
                      <a:pt x="81" y="220"/>
                    </a:lnTo>
                    <a:lnTo>
                      <a:pt x="78" y="220"/>
                    </a:lnTo>
                    <a:lnTo>
                      <a:pt x="78" y="222"/>
                    </a:lnTo>
                    <a:lnTo>
                      <a:pt x="78" y="222"/>
                    </a:lnTo>
                    <a:lnTo>
                      <a:pt x="81" y="222"/>
                    </a:lnTo>
                    <a:lnTo>
                      <a:pt x="81" y="225"/>
                    </a:lnTo>
                    <a:lnTo>
                      <a:pt x="81" y="225"/>
                    </a:lnTo>
                    <a:lnTo>
                      <a:pt x="78" y="225"/>
                    </a:lnTo>
                    <a:lnTo>
                      <a:pt x="78" y="225"/>
                    </a:lnTo>
                    <a:lnTo>
                      <a:pt x="78" y="225"/>
                    </a:lnTo>
                    <a:lnTo>
                      <a:pt x="78" y="225"/>
                    </a:lnTo>
                    <a:lnTo>
                      <a:pt x="76" y="225"/>
                    </a:lnTo>
                    <a:lnTo>
                      <a:pt x="76" y="225"/>
                    </a:lnTo>
                    <a:lnTo>
                      <a:pt x="76" y="225"/>
                    </a:lnTo>
                    <a:lnTo>
                      <a:pt x="74" y="225"/>
                    </a:lnTo>
                    <a:lnTo>
                      <a:pt x="74" y="225"/>
                    </a:lnTo>
                    <a:lnTo>
                      <a:pt x="74" y="225"/>
                    </a:lnTo>
                    <a:lnTo>
                      <a:pt x="74" y="225"/>
                    </a:lnTo>
                    <a:lnTo>
                      <a:pt x="71" y="225"/>
                    </a:lnTo>
                    <a:lnTo>
                      <a:pt x="71" y="225"/>
                    </a:lnTo>
                    <a:lnTo>
                      <a:pt x="71" y="225"/>
                    </a:lnTo>
                    <a:lnTo>
                      <a:pt x="71" y="225"/>
                    </a:lnTo>
                    <a:lnTo>
                      <a:pt x="71" y="227"/>
                    </a:lnTo>
                    <a:lnTo>
                      <a:pt x="69" y="227"/>
                    </a:lnTo>
                    <a:lnTo>
                      <a:pt x="69" y="227"/>
                    </a:lnTo>
                    <a:lnTo>
                      <a:pt x="69" y="225"/>
                    </a:lnTo>
                    <a:lnTo>
                      <a:pt x="67" y="225"/>
                    </a:lnTo>
                    <a:lnTo>
                      <a:pt x="67" y="225"/>
                    </a:lnTo>
                    <a:lnTo>
                      <a:pt x="69" y="225"/>
                    </a:lnTo>
                    <a:lnTo>
                      <a:pt x="69" y="225"/>
                    </a:lnTo>
                    <a:lnTo>
                      <a:pt x="69" y="222"/>
                    </a:lnTo>
                    <a:lnTo>
                      <a:pt x="71" y="222"/>
                    </a:lnTo>
                    <a:lnTo>
                      <a:pt x="71" y="222"/>
                    </a:lnTo>
                    <a:lnTo>
                      <a:pt x="71" y="222"/>
                    </a:lnTo>
                    <a:lnTo>
                      <a:pt x="71" y="220"/>
                    </a:lnTo>
                    <a:lnTo>
                      <a:pt x="71" y="220"/>
                    </a:lnTo>
                    <a:lnTo>
                      <a:pt x="71" y="220"/>
                    </a:lnTo>
                    <a:lnTo>
                      <a:pt x="69" y="220"/>
                    </a:lnTo>
                    <a:lnTo>
                      <a:pt x="69" y="220"/>
                    </a:lnTo>
                    <a:lnTo>
                      <a:pt x="69" y="220"/>
                    </a:lnTo>
                    <a:lnTo>
                      <a:pt x="67" y="220"/>
                    </a:lnTo>
                    <a:lnTo>
                      <a:pt x="67" y="220"/>
                    </a:lnTo>
                    <a:lnTo>
                      <a:pt x="67" y="220"/>
                    </a:lnTo>
                    <a:lnTo>
                      <a:pt x="67" y="220"/>
                    </a:lnTo>
                    <a:lnTo>
                      <a:pt x="67" y="220"/>
                    </a:lnTo>
                    <a:lnTo>
                      <a:pt x="67" y="220"/>
                    </a:lnTo>
                    <a:lnTo>
                      <a:pt x="67" y="220"/>
                    </a:lnTo>
                    <a:lnTo>
                      <a:pt x="67" y="218"/>
                    </a:lnTo>
                    <a:lnTo>
                      <a:pt x="67" y="218"/>
                    </a:lnTo>
                    <a:lnTo>
                      <a:pt x="67" y="218"/>
                    </a:lnTo>
                    <a:lnTo>
                      <a:pt x="67" y="218"/>
                    </a:lnTo>
                    <a:lnTo>
                      <a:pt x="67" y="215"/>
                    </a:lnTo>
                    <a:lnTo>
                      <a:pt x="64" y="215"/>
                    </a:lnTo>
                    <a:lnTo>
                      <a:pt x="64" y="215"/>
                    </a:lnTo>
                    <a:lnTo>
                      <a:pt x="64" y="215"/>
                    </a:lnTo>
                    <a:lnTo>
                      <a:pt x="64" y="215"/>
                    </a:lnTo>
                    <a:lnTo>
                      <a:pt x="64" y="213"/>
                    </a:lnTo>
                    <a:lnTo>
                      <a:pt x="64" y="213"/>
                    </a:lnTo>
                    <a:lnTo>
                      <a:pt x="64" y="213"/>
                    </a:lnTo>
                    <a:lnTo>
                      <a:pt x="64" y="213"/>
                    </a:lnTo>
                    <a:lnTo>
                      <a:pt x="64" y="210"/>
                    </a:lnTo>
                    <a:lnTo>
                      <a:pt x="67" y="210"/>
                    </a:lnTo>
                    <a:lnTo>
                      <a:pt x="67" y="210"/>
                    </a:lnTo>
                    <a:lnTo>
                      <a:pt x="67" y="210"/>
                    </a:lnTo>
                    <a:lnTo>
                      <a:pt x="67" y="210"/>
                    </a:lnTo>
                    <a:lnTo>
                      <a:pt x="67" y="210"/>
                    </a:lnTo>
                    <a:lnTo>
                      <a:pt x="67" y="210"/>
                    </a:lnTo>
                    <a:lnTo>
                      <a:pt x="64" y="210"/>
                    </a:lnTo>
                    <a:lnTo>
                      <a:pt x="64" y="210"/>
                    </a:lnTo>
                    <a:lnTo>
                      <a:pt x="64" y="208"/>
                    </a:lnTo>
                    <a:lnTo>
                      <a:pt x="64" y="208"/>
                    </a:lnTo>
                    <a:lnTo>
                      <a:pt x="64" y="208"/>
                    </a:lnTo>
                    <a:lnTo>
                      <a:pt x="64" y="208"/>
                    </a:lnTo>
                    <a:lnTo>
                      <a:pt x="62" y="208"/>
                    </a:lnTo>
                    <a:lnTo>
                      <a:pt x="62" y="208"/>
                    </a:lnTo>
                    <a:lnTo>
                      <a:pt x="62" y="208"/>
                    </a:lnTo>
                    <a:lnTo>
                      <a:pt x="62" y="210"/>
                    </a:lnTo>
                    <a:lnTo>
                      <a:pt x="60" y="210"/>
                    </a:lnTo>
                    <a:lnTo>
                      <a:pt x="60" y="210"/>
                    </a:lnTo>
                    <a:lnTo>
                      <a:pt x="60" y="210"/>
                    </a:lnTo>
                    <a:lnTo>
                      <a:pt x="57" y="210"/>
                    </a:lnTo>
                    <a:lnTo>
                      <a:pt x="57" y="208"/>
                    </a:lnTo>
                    <a:lnTo>
                      <a:pt x="60" y="208"/>
                    </a:lnTo>
                    <a:lnTo>
                      <a:pt x="60" y="208"/>
                    </a:lnTo>
                    <a:lnTo>
                      <a:pt x="60" y="208"/>
                    </a:lnTo>
                    <a:lnTo>
                      <a:pt x="60" y="206"/>
                    </a:lnTo>
                    <a:lnTo>
                      <a:pt x="60" y="206"/>
                    </a:lnTo>
                    <a:lnTo>
                      <a:pt x="62" y="206"/>
                    </a:lnTo>
                    <a:lnTo>
                      <a:pt x="62" y="206"/>
                    </a:lnTo>
                    <a:lnTo>
                      <a:pt x="62" y="206"/>
                    </a:lnTo>
                    <a:lnTo>
                      <a:pt x="64" y="206"/>
                    </a:lnTo>
                    <a:lnTo>
                      <a:pt x="64" y="206"/>
                    </a:lnTo>
                    <a:lnTo>
                      <a:pt x="64" y="203"/>
                    </a:lnTo>
                    <a:lnTo>
                      <a:pt x="64" y="203"/>
                    </a:lnTo>
                    <a:lnTo>
                      <a:pt x="67" y="203"/>
                    </a:lnTo>
                    <a:lnTo>
                      <a:pt x="67" y="203"/>
                    </a:lnTo>
                    <a:lnTo>
                      <a:pt x="67" y="203"/>
                    </a:lnTo>
                    <a:lnTo>
                      <a:pt x="67" y="201"/>
                    </a:lnTo>
                    <a:lnTo>
                      <a:pt x="67" y="201"/>
                    </a:lnTo>
                    <a:lnTo>
                      <a:pt x="69" y="201"/>
                    </a:lnTo>
                    <a:lnTo>
                      <a:pt x="69" y="201"/>
                    </a:lnTo>
                    <a:lnTo>
                      <a:pt x="69" y="201"/>
                    </a:lnTo>
                    <a:lnTo>
                      <a:pt x="71" y="201"/>
                    </a:lnTo>
                    <a:lnTo>
                      <a:pt x="71" y="199"/>
                    </a:lnTo>
                    <a:lnTo>
                      <a:pt x="71" y="199"/>
                    </a:lnTo>
                    <a:lnTo>
                      <a:pt x="71" y="199"/>
                    </a:lnTo>
                    <a:lnTo>
                      <a:pt x="71" y="199"/>
                    </a:lnTo>
                    <a:lnTo>
                      <a:pt x="71" y="199"/>
                    </a:lnTo>
                    <a:lnTo>
                      <a:pt x="71" y="196"/>
                    </a:lnTo>
                    <a:lnTo>
                      <a:pt x="71" y="196"/>
                    </a:lnTo>
                    <a:lnTo>
                      <a:pt x="71" y="196"/>
                    </a:lnTo>
                    <a:lnTo>
                      <a:pt x="71" y="194"/>
                    </a:lnTo>
                    <a:lnTo>
                      <a:pt x="71" y="194"/>
                    </a:lnTo>
                    <a:lnTo>
                      <a:pt x="69" y="194"/>
                    </a:lnTo>
                    <a:lnTo>
                      <a:pt x="69" y="194"/>
                    </a:lnTo>
                    <a:lnTo>
                      <a:pt x="69" y="196"/>
                    </a:lnTo>
                    <a:lnTo>
                      <a:pt x="67" y="196"/>
                    </a:lnTo>
                    <a:lnTo>
                      <a:pt x="67" y="194"/>
                    </a:lnTo>
                    <a:lnTo>
                      <a:pt x="67" y="194"/>
                    </a:lnTo>
                    <a:lnTo>
                      <a:pt x="67" y="196"/>
                    </a:lnTo>
                    <a:lnTo>
                      <a:pt x="67" y="196"/>
                    </a:lnTo>
                    <a:lnTo>
                      <a:pt x="67" y="196"/>
                    </a:lnTo>
                    <a:lnTo>
                      <a:pt x="64" y="196"/>
                    </a:lnTo>
                    <a:lnTo>
                      <a:pt x="64" y="196"/>
                    </a:lnTo>
                    <a:lnTo>
                      <a:pt x="64" y="199"/>
                    </a:lnTo>
                    <a:lnTo>
                      <a:pt x="64" y="199"/>
                    </a:lnTo>
                    <a:lnTo>
                      <a:pt x="64" y="199"/>
                    </a:lnTo>
                    <a:lnTo>
                      <a:pt x="62" y="199"/>
                    </a:lnTo>
                    <a:lnTo>
                      <a:pt x="62" y="199"/>
                    </a:lnTo>
                    <a:lnTo>
                      <a:pt x="62" y="199"/>
                    </a:lnTo>
                    <a:lnTo>
                      <a:pt x="60" y="199"/>
                    </a:lnTo>
                    <a:lnTo>
                      <a:pt x="60" y="199"/>
                    </a:lnTo>
                    <a:lnTo>
                      <a:pt x="60" y="199"/>
                    </a:lnTo>
                    <a:lnTo>
                      <a:pt x="60" y="199"/>
                    </a:lnTo>
                    <a:lnTo>
                      <a:pt x="60" y="199"/>
                    </a:lnTo>
                    <a:lnTo>
                      <a:pt x="60" y="199"/>
                    </a:lnTo>
                    <a:lnTo>
                      <a:pt x="60" y="199"/>
                    </a:lnTo>
                    <a:lnTo>
                      <a:pt x="57" y="199"/>
                    </a:lnTo>
                    <a:lnTo>
                      <a:pt x="57" y="199"/>
                    </a:lnTo>
                    <a:lnTo>
                      <a:pt x="57" y="199"/>
                    </a:lnTo>
                    <a:lnTo>
                      <a:pt x="57" y="199"/>
                    </a:lnTo>
                    <a:lnTo>
                      <a:pt x="57" y="199"/>
                    </a:lnTo>
                    <a:lnTo>
                      <a:pt x="57" y="196"/>
                    </a:lnTo>
                    <a:lnTo>
                      <a:pt x="57" y="196"/>
                    </a:lnTo>
                    <a:lnTo>
                      <a:pt x="57" y="196"/>
                    </a:lnTo>
                    <a:lnTo>
                      <a:pt x="57" y="194"/>
                    </a:lnTo>
                    <a:lnTo>
                      <a:pt x="57" y="194"/>
                    </a:lnTo>
                    <a:lnTo>
                      <a:pt x="57" y="194"/>
                    </a:lnTo>
                    <a:lnTo>
                      <a:pt x="55" y="194"/>
                    </a:lnTo>
                    <a:lnTo>
                      <a:pt x="55" y="194"/>
                    </a:lnTo>
                    <a:lnTo>
                      <a:pt x="55" y="194"/>
                    </a:lnTo>
                    <a:lnTo>
                      <a:pt x="52" y="194"/>
                    </a:lnTo>
                    <a:lnTo>
                      <a:pt x="52" y="194"/>
                    </a:lnTo>
                    <a:lnTo>
                      <a:pt x="52" y="194"/>
                    </a:lnTo>
                    <a:lnTo>
                      <a:pt x="52" y="194"/>
                    </a:lnTo>
                    <a:lnTo>
                      <a:pt x="52" y="194"/>
                    </a:lnTo>
                    <a:lnTo>
                      <a:pt x="50" y="194"/>
                    </a:lnTo>
                    <a:lnTo>
                      <a:pt x="50" y="194"/>
                    </a:lnTo>
                    <a:lnTo>
                      <a:pt x="50" y="192"/>
                    </a:lnTo>
                    <a:lnTo>
                      <a:pt x="50" y="192"/>
                    </a:lnTo>
                    <a:lnTo>
                      <a:pt x="50" y="194"/>
                    </a:lnTo>
                    <a:lnTo>
                      <a:pt x="50" y="194"/>
                    </a:lnTo>
                    <a:lnTo>
                      <a:pt x="48" y="194"/>
                    </a:lnTo>
                    <a:lnTo>
                      <a:pt x="48" y="194"/>
                    </a:lnTo>
                    <a:lnTo>
                      <a:pt x="45" y="194"/>
                    </a:lnTo>
                    <a:lnTo>
                      <a:pt x="45" y="194"/>
                    </a:lnTo>
                    <a:lnTo>
                      <a:pt x="45" y="194"/>
                    </a:lnTo>
                    <a:lnTo>
                      <a:pt x="45" y="194"/>
                    </a:lnTo>
                    <a:lnTo>
                      <a:pt x="43" y="194"/>
                    </a:lnTo>
                    <a:lnTo>
                      <a:pt x="43" y="194"/>
                    </a:lnTo>
                    <a:lnTo>
                      <a:pt x="41" y="194"/>
                    </a:lnTo>
                    <a:lnTo>
                      <a:pt x="41" y="194"/>
                    </a:lnTo>
                    <a:lnTo>
                      <a:pt x="41" y="194"/>
                    </a:lnTo>
                    <a:lnTo>
                      <a:pt x="38" y="194"/>
                    </a:lnTo>
                    <a:lnTo>
                      <a:pt x="38" y="194"/>
                    </a:lnTo>
                    <a:lnTo>
                      <a:pt x="38" y="192"/>
                    </a:lnTo>
                    <a:lnTo>
                      <a:pt x="38" y="192"/>
                    </a:lnTo>
                    <a:lnTo>
                      <a:pt x="38" y="192"/>
                    </a:lnTo>
                    <a:lnTo>
                      <a:pt x="38" y="194"/>
                    </a:lnTo>
                    <a:lnTo>
                      <a:pt x="38" y="194"/>
                    </a:lnTo>
                    <a:lnTo>
                      <a:pt x="38" y="196"/>
                    </a:lnTo>
                    <a:lnTo>
                      <a:pt x="36" y="196"/>
                    </a:lnTo>
                    <a:lnTo>
                      <a:pt x="36" y="196"/>
                    </a:lnTo>
                    <a:lnTo>
                      <a:pt x="38" y="196"/>
                    </a:lnTo>
                    <a:lnTo>
                      <a:pt x="38" y="199"/>
                    </a:lnTo>
                    <a:lnTo>
                      <a:pt x="38" y="199"/>
                    </a:lnTo>
                    <a:lnTo>
                      <a:pt x="38" y="199"/>
                    </a:lnTo>
                    <a:lnTo>
                      <a:pt x="38" y="199"/>
                    </a:lnTo>
                    <a:lnTo>
                      <a:pt x="38" y="201"/>
                    </a:lnTo>
                    <a:lnTo>
                      <a:pt x="38" y="201"/>
                    </a:lnTo>
                    <a:lnTo>
                      <a:pt x="41" y="201"/>
                    </a:lnTo>
                    <a:lnTo>
                      <a:pt x="41" y="201"/>
                    </a:lnTo>
                    <a:lnTo>
                      <a:pt x="41" y="201"/>
                    </a:lnTo>
                    <a:lnTo>
                      <a:pt x="41" y="201"/>
                    </a:lnTo>
                    <a:lnTo>
                      <a:pt x="43" y="201"/>
                    </a:lnTo>
                    <a:lnTo>
                      <a:pt x="43" y="203"/>
                    </a:lnTo>
                    <a:lnTo>
                      <a:pt x="43" y="203"/>
                    </a:lnTo>
                    <a:lnTo>
                      <a:pt x="45" y="203"/>
                    </a:lnTo>
                    <a:lnTo>
                      <a:pt x="45" y="203"/>
                    </a:lnTo>
                    <a:lnTo>
                      <a:pt x="45" y="201"/>
                    </a:lnTo>
                    <a:lnTo>
                      <a:pt x="45" y="201"/>
                    </a:lnTo>
                    <a:lnTo>
                      <a:pt x="45" y="201"/>
                    </a:lnTo>
                    <a:lnTo>
                      <a:pt x="45" y="199"/>
                    </a:lnTo>
                    <a:lnTo>
                      <a:pt x="48" y="199"/>
                    </a:lnTo>
                    <a:lnTo>
                      <a:pt x="48" y="199"/>
                    </a:lnTo>
                    <a:lnTo>
                      <a:pt x="50" y="199"/>
                    </a:lnTo>
                    <a:lnTo>
                      <a:pt x="50" y="199"/>
                    </a:lnTo>
                    <a:lnTo>
                      <a:pt x="50" y="199"/>
                    </a:lnTo>
                    <a:lnTo>
                      <a:pt x="50" y="199"/>
                    </a:lnTo>
                    <a:lnTo>
                      <a:pt x="52" y="199"/>
                    </a:lnTo>
                    <a:lnTo>
                      <a:pt x="52" y="199"/>
                    </a:lnTo>
                    <a:lnTo>
                      <a:pt x="50" y="199"/>
                    </a:lnTo>
                    <a:lnTo>
                      <a:pt x="50" y="201"/>
                    </a:lnTo>
                    <a:lnTo>
                      <a:pt x="52" y="201"/>
                    </a:lnTo>
                    <a:lnTo>
                      <a:pt x="52" y="201"/>
                    </a:lnTo>
                    <a:lnTo>
                      <a:pt x="52" y="201"/>
                    </a:lnTo>
                    <a:lnTo>
                      <a:pt x="52" y="203"/>
                    </a:lnTo>
                    <a:lnTo>
                      <a:pt x="52" y="203"/>
                    </a:lnTo>
                    <a:lnTo>
                      <a:pt x="52" y="206"/>
                    </a:lnTo>
                    <a:lnTo>
                      <a:pt x="52" y="206"/>
                    </a:lnTo>
                    <a:lnTo>
                      <a:pt x="52" y="208"/>
                    </a:lnTo>
                    <a:lnTo>
                      <a:pt x="52" y="208"/>
                    </a:lnTo>
                    <a:lnTo>
                      <a:pt x="52" y="208"/>
                    </a:lnTo>
                    <a:lnTo>
                      <a:pt x="50" y="208"/>
                    </a:lnTo>
                    <a:lnTo>
                      <a:pt x="50" y="210"/>
                    </a:lnTo>
                    <a:lnTo>
                      <a:pt x="50" y="210"/>
                    </a:lnTo>
                    <a:lnTo>
                      <a:pt x="50" y="210"/>
                    </a:lnTo>
                    <a:lnTo>
                      <a:pt x="48" y="210"/>
                    </a:lnTo>
                    <a:lnTo>
                      <a:pt x="48" y="210"/>
                    </a:lnTo>
                    <a:lnTo>
                      <a:pt x="50" y="210"/>
                    </a:lnTo>
                    <a:lnTo>
                      <a:pt x="50" y="210"/>
                    </a:lnTo>
                    <a:lnTo>
                      <a:pt x="50" y="210"/>
                    </a:lnTo>
                    <a:lnTo>
                      <a:pt x="52" y="210"/>
                    </a:lnTo>
                    <a:lnTo>
                      <a:pt x="52" y="210"/>
                    </a:lnTo>
                    <a:lnTo>
                      <a:pt x="52" y="210"/>
                    </a:lnTo>
                    <a:lnTo>
                      <a:pt x="52" y="210"/>
                    </a:lnTo>
                    <a:lnTo>
                      <a:pt x="55" y="210"/>
                    </a:lnTo>
                    <a:lnTo>
                      <a:pt x="55" y="210"/>
                    </a:lnTo>
                    <a:lnTo>
                      <a:pt x="55" y="210"/>
                    </a:lnTo>
                    <a:lnTo>
                      <a:pt x="57" y="210"/>
                    </a:lnTo>
                    <a:lnTo>
                      <a:pt x="57" y="210"/>
                    </a:lnTo>
                    <a:lnTo>
                      <a:pt x="57" y="210"/>
                    </a:lnTo>
                    <a:lnTo>
                      <a:pt x="57" y="210"/>
                    </a:lnTo>
                    <a:lnTo>
                      <a:pt x="57" y="213"/>
                    </a:lnTo>
                    <a:lnTo>
                      <a:pt x="55" y="213"/>
                    </a:lnTo>
                    <a:lnTo>
                      <a:pt x="55" y="213"/>
                    </a:lnTo>
                    <a:lnTo>
                      <a:pt x="57" y="213"/>
                    </a:lnTo>
                    <a:lnTo>
                      <a:pt x="57" y="215"/>
                    </a:lnTo>
                    <a:lnTo>
                      <a:pt x="57" y="215"/>
                    </a:lnTo>
                    <a:lnTo>
                      <a:pt x="57" y="213"/>
                    </a:lnTo>
                    <a:lnTo>
                      <a:pt x="57" y="213"/>
                    </a:lnTo>
                    <a:lnTo>
                      <a:pt x="57" y="213"/>
                    </a:lnTo>
                    <a:lnTo>
                      <a:pt x="57" y="213"/>
                    </a:lnTo>
                    <a:lnTo>
                      <a:pt x="57" y="215"/>
                    </a:lnTo>
                    <a:lnTo>
                      <a:pt x="60" y="215"/>
                    </a:lnTo>
                    <a:lnTo>
                      <a:pt x="60" y="215"/>
                    </a:lnTo>
                    <a:lnTo>
                      <a:pt x="60" y="218"/>
                    </a:lnTo>
                    <a:lnTo>
                      <a:pt x="57" y="218"/>
                    </a:lnTo>
                    <a:lnTo>
                      <a:pt x="57" y="218"/>
                    </a:lnTo>
                    <a:lnTo>
                      <a:pt x="57" y="218"/>
                    </a:lnTo>
                    <a:lnTo>
                      <a:pt x="57" y="218"/>
                    </a:lnTo>
                    <a:lnTo>
                      <a:pt x="57" y="220"/>
                    </a:lnTo>
                    <a:lnTo>
                      <a:pt x="60" y="220"/>
                    </a:lnTo>
                    <a:lnTo>
                      <a:pt x="60" y="218"/>
                    </a:lnTo>
                    <a:lnTo>
                      <a:pt x="60" y="218"/>
                    </a:lnTo>
                    <a:lnTo>
                      <a:pt x="60" y="220"/>
                    </a:lnTo>
                    <a:lnTo>
                      <a:pt x="60" y="220"/>
                    </a:lnTo>
                    <a:lnTo>
                      <a:pt x="60" y="220"/>
                    </a:lnTo>
                    <a:lnTo>
                      <a:pt x="60" y="220"/>
                    </a:lnTo>
                    <a:lnTo>
                      <a:pt x="60" y="220"/>
                    </a:lnTo>
                    <a:lnTo>
                      <a:pt x="60" y="220"/>
                    </a:lnTo>
                    <a:lnTo>
                      <a:pt x="60" y="222"/>
                    </a:lnTo>
                    <a:lnTo>
                      <a:pt x="60" y="222"/>
                    </a:lnTo>
                    <a:lnTo>
                      <a:pt x="57" y="222"/>
                    </a:lnTo>
                    <a:lnTo>
                      <a:pt x="57" y="222"/>
                    </a:lnTo>
                    <a:lnTo>
                      <a:pt x="57" y="225"/>
                    </a:lnTo>
                    <a:lnTo>
                      <a:pt x="57" y="225"/>
                    </a:lnTo>
                    <a:lnTo>
                      <a:pt x="57" y="225"/>
                    </a:lnTo>
                    <a:lnTo>
                      <a:pt x="55" y="225"/>
                    </a:lnTo>
                    <a:lnTo>
                      <a:pt x="55" y="227"/>
                    </a:lnTo>
                    <a:lnTo>
                      <a:pt x="55" y="227"/>
                    </a:lnTo>
                    <a:lnTo>
                      <a:pt x="55" y="227"/>
                    </a:lnTo>
                    <a:lnTo>
                      <a:pt x="52" y="227"/>
                    </a:lnTo>
                    <a:lnTo>
                      <a:pt x="52" y="229"/>
                    </a:lnTo>
                    <a:lnTo>
                      <a:pt x="52" y="229"/>
                    </a:lnTo>
                    <a:lnTo>
                      <a:pt x="52" y="229"/>
                    </a:lnTo>
                    <a:lnTo>
                      <a:pt x="52" y="229"/>
                    </a:lnTo>
                    <a:lnTo>
                      <a:pt x="52" y="229"/>
                    </a:lnTo>
                    <a:lnTo>
                      <a:pt x="52" y="229"/>
                    </a:lnTo>
                    <a:lnTo>
                      <a:pt x="52" y="232"/>
                    </a:lnTo>
                    <a:lnTo>
                      <a:pt x="52" y="232"/>
                    </a:lnTo>
                    <a:lnTo>
                      <a:pt x="52" y="232"/>
                    </a:lnTo>
                    <a:lnTo>
                      <a:pt x="52" y="234"/>
                    </a:lnTo>
                    <a:lnTo>
                      <a:pt x="50" y="234"/>
                    </a:lnTo>
                    <a:lnTo>
                      <a:pt x="50" y="234"/>
                    </a:lnTo>
                    <a:lnTo>
                      <a:pt x="50" y="234"/>
                    </a:lnTo>
                    <a:lnTo>
                      <a:pt x="50" y="237"/>
                    </a:lnTo>
                    <a:lnTo>
                      <a:pt x="50" y="237"/>
                    </a:lnTo>
                    <a:lnTo>
                      <a:pt x="50" y="237"/>
                    </a:lnTo>
                    <a:lnTo>
                      <a:pt x="50" y="239"/>
                    </a:lnTo>
                    <a:lnTo>
                      <a:pt x="50" y="239"/>
                    </a:lnTo>
                    <a:lnTo>
                      <a:pt x="50" y="239"/>
                    </a:lnTo>
                    <a:lnTo>
                      <a:pt x="48" y="239"/>
                    </a:lnTo>
                    <a:lnTo>
                      <a:pt x="48" y="241"/>
                    </a:lnTo>
                    <a:lnTo>
                      <a:pt x="48" y="241"/>
                    </a:lnTo>
                    <a:lnTo>
                      <a:pt x="48" y="244"/>
                    </a:lnTo>
                    <a:lnTo>
                      <a:pt x="48" y="244"/>
                    </a:lnTo>
                    <a:lnTo>
                      <a:pt x="48" y="244"/>
                    </a:lnTo>
                    <a:lnTo>
                      <a:pt x="48" y="246"/>
                    </a:lnTo>
                    <a:lnTo>
                      <a:pt x="48" y="246"/>
                    </a:lnTo>
                    <a:lnTo>
                      <a:pt x="45" y="246"/>
                    </a:lnTo>
                    <a:lnTo>
                      <a:pt x="45" y="248"/>
                    </a:lnTo>
                    <a:lnTo>
                      <a:pt x="48" y="248"/>
                    </a:lnTo>
                    <a:lnTo>
                      <a:pt x="48" y="248"/>
                    </a:lnTo>
                    <a:lnTo>
                      <a:pt x="48" y="248"/>
                    </a:lnTo>
                    <a:lnTo>
                      <a:pt x="48" y="251"/>
                    </a:lnTo>
                    <a:lnTo>
                      <a:pt x="48" y="251"/>
                    </a:lnTo>
                    <a:lnTo>
                      <a:pt x="48" y="253"/>
                    </a:lnTo>
                    <a:lnTo>
                      <a:pt x="45" y="253"/>
                    </a:lnTo>
                    <a:lnTo>
                      <a:pt x="45" y="253"/>
                    </a:lnTo>
                    <a:lnTo>
                      <a:pt x="45" y="253"/>
                    </a:lnTo>
                    <a:lnTo>
                      <a:pt x="45" y="256"/>
                    </a:lnTo>
                    <a:lnTo>
                      <a:pt x="45" y="256"/>
                    </a:lnTo>
                    <a:lnTo>
                      <a:pt x="45" y="258"/>
                    </a:lnTo>
                    <a:lnTo>
                      <a:pt x="45" y="258"/>
                    </a:lnTo>
                    <a:lnTo>
                      <a:pt x="45" y="258"/>
                    </a:lnTo>
                    <a:lnTo>
                      <a:pt x="45" y="258"/>
                    </a:lnTo>
                    <a:lnTo>
                      <a:pt x="45" y="260"/>
                    </a:lnTo>
                    <a:lnTo>
                      <a:pt x="43" y="260"/>
                    </a:lnTo>
                    <a:lnTo>
                      <a:pt x="43" y="260"/>
                    </a:lnTo>
                    <a:lnTo>
                      <a:pt x="43" y="258"/>
                    </a:lnTo>
                    <a:lnTo>
                      <a:pt x="41" y="258"/>
                    </a:lnTo>
                    <a:lnTo>
                      <a:pt x="41" y="258"/>
                    </a:lnTo>
                    <a:lnTo>
                      <a:pt x="41" y="258"/>
                    </a:lnTo>
                    <a:lnTo>
                      <a:pt x="41" y="258"/>
                    </a:lnTo>
                    <a:lnTo>
                      <a:pt x="38" y="258"/>
                    </a:lnTo>
                    <a:lnTo>
                      <a:pt x="38" y="258"/>
                    </a:lnTo>
                    <a:lnTo>
                      <a:pt x="38" y="258"/>
                    </a:lnTo>
                    <a:lnTo>
                      <a:pt x="38" y="258"/>
                    </a:lnTo>
                    <a:lnTo>
                      <a:pt x="38" y="258"/>
                    </a:lnTo>
                    <a:lnTo>
                      <a:pt x="38" y="258"/>
                    </a:lnTo>
                    <a:lnTo>
                      <a:pt x="38" y="260"/>
                    </a:lnTo>
                    <a:lnTo>
                      <a:pt x="38" y="260"/>
                    </a:lnTo>
                    <a:lnTo>
                      <a:pt x="41" y="260"/>
                    </a:lnTo>
                    <a:lnTo>
                      <a:pt x="41" y="263"/>
                    </a:lnTo>
                    <a:lnTo>
                      <a:pt x="38" y="263"/>
                    </a:lnTo>
                    <a:lnTo>
                      <a:pt x="38" y="263"/>
                    </a:lnTo>
                    <a:lnTo>
                      <a:pt x="38" y="263"/>
                    </a:lnTo>
                    <a:lnTo>
                      <a:pt x="38" y="263"/>
                    </a:lnTo>
                    <a:lnTo>
                      <a:pt x="38" y="265"/>
                    </a:lnTo>
                    <a:lnTo>
                      <a:pt x="36" y="265"/>
                    </a:lnTo>
                    <a:lnTo>
                      <a:pt x="36" y="265"/>
                    </a:lnTo>
                    <a:lnTo>
                      <a:pt x="36" y="265"/>
                    </a:lnTo>
                    <a:lnTo>
                      <a:pt x="36" y="267"/>
                    </a:lnTo>
                    <a:lnTo>
                      <a:pt x="34" y="267"/>
                    </a:lnTo>
                    <a:lnTo>
                      <a:pt x="34" y="267"/>
                    </a:lnTo>
                    <a:lnTo>
                      <a:pt x="34" y="267"/>
                    </a:lnTo>
                    <a:lnTo>
                      <a:pt x="34" y="267"/>
                    </a:lnTo>
                    <a:lnTo>
                      <a:pt x="31" y="267"/>
                    </a:lnTo>
                    <a:lnTo>
                      <a:pt x="31" y="267"/>
                    </a:lnTo>
                    <a:lnTo>
                      <a:pt x="31" y="270"/>
                    </a:lnTo>
                    <a:lnTo>
                      <a:pt x="31" y="270"/>
                    </a:lnTo>
                    <a:lnTo>
                      <a:pt x="31" y="270"/>
                    </a:lnTo>
                    <a:lnTo>
                      <a:pt x="29" y="270"/>
                    </a:lnTo>
                    <a:lnTo>
                      <a:pt x="29" y="270"/>
                    </a:lnTo>
                    <a:lnTo>
                      <a:pt x="29" y="270"/>
                    </a:lnTo>
                    <a:lnTo>
                      <a:pt x="29" y="267"/>
                    </a:lnTo>
                    <a:lnTo>
                      <a:pt x="29" y="267"/>
                    </a:lnTo>
                    <a:lnTo>
                      <a:pt x="29" y="265"/>
                    </a:lnTo>
                    <a:lnTo>
                      <a:pt x="26" y="265"/>
                    </a:lnTo>
                    <a:lnTo>
                      <a:pt x="26" y="265"/>
                    </a:lnTo>
                    <a:lnTo>
                      <a:pt x="26" y="265"/>
                    </a:lnTo>
                    <a:lnTo>
                      <a:pt x="26" y="265"/>
                    </a:lnTo>
                    <a:lnTo>
                      <a:pt x="26" y="263"/>
                    </a:lnTo>
                    <a:lnTo>
                      <a:pt x="24" y="263"/>
                    </a:lnTo>
                    <a:lnTo>
                      <a:pt x="24" y="263"/>
                    </a:lnTo>
                    <a:lnTo>
                      <a:pt x="24" y="263"/>
                    </a:lnTo>
                    <a:lnTo>
                      <a:pt x="24" y="263"/>
                    </a:lnTo>
                    <a:lnTo>
                      <a:pt x="22" y="263"/>
                    </a:lnTo>
                    <a:lnTo>
                      <a:pt x="22" y="263"/>
                    </a:lnTo>
                    <a:lnTo>
                      <a:pt x="22" y="263"/>
                    </a:lnTo>
                    <a:lnTo>
                      <a:pt x="19" y="263"/>
                    </a:lnTo>
                    <a:lnTo>
                      <a:pt x="19" y="263"/>
                    </a:lnTo>
                    <a:lnTo>
                      <a:pt x="19" y="263"/>
                    </a:lnTo>
                    <a:lnTo>
                      <a:pt x="19" y="263"/>
                    </a:lnTo>
                    <a:lnTo>
                      <a:pt x="19" y="260"/>
                    </a:lnTo>
                    <a:lnTo>
                      <a:pt x="19" y="260"/>
                    </a:lnTo>
                    <a:lnTo>
                      <a:pt x="17" y="260"/>
                    </a:lnTo>
                    <a:lnTo>
                      <a:pt x="17" y="258"/>
                    </a:lnTo>
                    <a:lnTo>
                      <a:pt x="17" y="258"/>
                    </a:lnTo>
                    <a:lnTo>
                      <a:pt x="17" y="258"/>
                    </a:lnTo>
                    <a:lnTo>
                      <a:pt x="17" y="258"/>
                    </a:lnTo>
                    <a:lnTo>
                      <a:pt x="17" y="258"/>
                    </a:lnTo>
                    <a:lnTo>
                      <a:pt x="19" y="258"/>
                    </a:lnTo>
                    <a:lnTo>
                      <a:pt x="19" y="258"/>
                    </a:lnTo>
                    <a:lnTo>
                      <a:pt x="19" y="258"/>
                    </a:lnTo>
                    <a:lnTo>
                      <a:pt x="19" y="258"/>
                    </a:lnTo>
                    <a:lnTo>
                      <a:pt x="19" y="258"/>
                    </a:lnTo>
                    <a:lnTo>
                      <a:pt x="22" y="258"/>
                    </a:lnTo>
                    <a:lnTo>
                      <a:pt x="22" y="256"/>
                    </a:lnTo>
                    <a:lnTo>
                      <a:pt x="22" y="256"/>
                    </a:lnTo>
                    <a:lnTo>
                      <a:pt x="22" y="253"/>
                    </a:lnTo>
                    <a:lnTo>
                      <a:pt x="22" y="253"/>
                    </a:lnTo>
                    <a:lnTo>
                      <a:pt x="22" y="251"/>
                    </a:lnTo>
                    <a:lnTo>
                      <a:pt x="19" y="251"/>
                    </a:lnTo>
                    <a:lnTo>
                      <a:pt x="19" y="251"/>
                    </a:lnTo>
                    <a:lnTo>
                      <a:pt x="19" y="251"/>
                    </a:lnTo>
                    <a:lnTo>
                      <a:pt x="19" y="251"/>
                    </a:lnTo>
                    <a:lnTo>
                      <a:pt x="19" y="248"/>
                    </a:lnTo>
                    <a:lnTo>
                      <a:pt x="19" y="248"/>
                    </a:lnTo>
                    <a:lnTo>
                      <a:pt x="17" y="248"/>
                    </a:lnTo>
                    <a:lnTo>
                      <a:pt x="17" y="248"/>
                    </a:lnTo>
                    <a:lnTo>
                      <a:pt x="19" y="248"/>
                    </a:lnTo>
                    <a:lnTo>
                      <a:pt x="19" y="246"/>
                    </a:lnTo>
                    <a:lnTo>
                      <a:pt x="19" y="246"/>
                    </a:lnTo>
                    <a:lnTo>
                      <a:pt x="19" y="246"/>
                    </a:lnTo>
                    <a:lnTo>
                      <a:pt x="19" y="244"/>
                    </a:lnTo>
                    <a:lnTo>
                      <a:pt x="19" y="244"/>
                    </a:lnTo>
                    <a:lnTo>
                      <a:pt x="19" y="244"/>
                    </a:lnTo>
                    <a:lnTo>
                      <a:pt x="17" y="244"/>
                    </a:lnTo>
                    <a:lnTo>
                      <a:pt x="17" y="241"/>
                    </a:lnTo>
                    <a:lnTo>
                      <a:pt x="19" y="241"/>
                    </a:lnTo>
                    <a:lnTo>
                      <a:pt x="19" y="241"/>
                    </a:lnTo>
                    <a:lnTo>
                      <a:pt x="17" y="241"/>
                    </a:lnTo>
                    <a:lnTo>
                      <a:pt x="17" y="241"/>
                    </a:lnTo>
                    <a:lnTo>
                      <a:pt x="17" y="239"/>
                    </a:lnTo>
                    <a:lnTo>
                      <a:pt x="17" y="239"/>
                    </a:lnTo>
                    <a:lnTo>
                      <a:pt x="15" y="239"/>
                    </a:lnTo>
                    <a:lnTo>
                      <a:pt x="15" y="239"/>
                    </a:lnTo>
                    <a:lnTo>
                      <a:pt x="15" y="239"/>
                    </a:lnTo>
                    <a:lnTo>
                      <a:pt x="15" y="239"/>
                    </a:lnTo>
                    <a:lnTo>
                      <a:pt x="15" y="237"/>
                    </a:lnTo>
                    <a:lnTo>
                      <a:pt x="15" y="237"/>
                    </a:lnTo>
                    <a:lnTo>
                      <a:pt x="15" y="234"/>
                    </a:lnTo>
                    <a:lnTo>
                      <a:pt x="15" y="234"/>
                    </a:lnTo>
                    <a:lnTo>
                      <a:pt x="15" y="232"/>
                    </a:lnTo>
                    <a:lnTo>
                      <a:pt x="15" y="232"/>
                    </a:lnTo>
                    <a:lnTo>
                      <a:pt x="15" y="232"/>
                    </a:lnTo>
                    <a:lnTo>
                      <a:pt x="15" y="229"/>
                    </a:lnTo>
                    <a:lnTo>
                      <a:pt x="15" y="229"/>
                    </a:lnTo>
                    <a:lnTo>
                      <a:pt x="17" y="229"/>
                    </a:lnTo>
                    <a:lnTo>
                      <a:pt x="17" y="229"/>
                    </a:lnTo>
                    <a:lnTo>
                      <a:pt x="17" y="229"/>
                    </a:lnTo>
                    <a:lnTo>
                      <a:pt x="17" y="229"/>
                    </a:lnTo>
                    <a:lnTo>
                      <a:pt x="17" y="227"/>
                    </a:lnTo>
                    <a:lnTo>
                      <a:pt x="17" y="227"/>
                    </a:lnTo>
                    <a:lnTo>
                      <a:pt x="17" y="225"/>
                    </a:lnTo>
                    <a:lnTo>
                      <a:pt x="19" y="225"/>
                    </a:lnTo>
                    <a:lnTo>
                      <a:pt x="19" y="225"/>
                    </a:lnTo>
                    <a:lnTo>
                      <a:pt x="17" y="225"/>
                    </a:lnTo>
                    <a:lnTo>
                      <a:pt x="17" y="225"/>
                    </a:lnTo>
                    <a:lnTo>
                      <a:pt x="17" y="225"/>
                    </a:lnTo>
                    <a:lnTo>
                      <a:pt x="15" y="225"/>
                    </a:lnTo>
                    <a:lnTo>
                      <a:pt x="15" y="225"/>
                    </a:lnTo>
                    <a:lnTo>
                      <a:pt x="15" y="225"/>
                    </a:lnTo>
                    <a:lnTo>
                      <a:pt x="15" y="227"/>
                    </a:lnTo>
                    <a:lnTo>
                      <a:pt x="12" y="227"/>
                    </a:lnTo>
                    <a:lnTo>
                      <a:pt x="12" y="227"/>
                    </a:lnTo>
                    <a:lnTo>
                      <a:pt x="12" y="227"/>
                    </a:lnTo>
                    <a:lnTo>
                      <a:pt x="12" y="229"/>
                    </a:lnTo>
                    <a:lnTo>
                      <a:pt x="12" y="229"/>
                    </a:lnTo>
                    <a:lnTo>
                      <a:pt x="10" y="229"/>
                    </a:lnTo>
                    <a:lnTo>
                      <a:pt x="10" y="229"/>
                    </a:lnTo>
                    <a:lnTo>
                      <a:pt x="10" y="229"/>
                    </a:lnTo>
                    <a:lnTo>
                      <a:pt x="7" y="229"/>
                    </a:lnTo>
                    <a:lnTo>
                      <a:pt x="7" y="229"/>
                    </a:lnTo>
                    <a:lnTo>
                      <a:pt x="7" y="227"/>
                    </a:lnTo>
                    <a:lnTo>
                      <a:pt x="7" y="227"/>
                    </a:lnTo>
                    <a:lnTo>
                      <a:pt x="10" y="227"/>
                    </a:lnTo>
                    <a:lnTo>
                      <a:pt x="10" y="225"/>
                    </a:lnTo>
                    <a:lnTo>
                      <a:pt x="10" y="225"/>
                    </a:lnTo>
                    <a:lnTo>
                      <a:pt x="10" y="222"/>
                    </a:lnTo>
                    <a:lnTo>
                      <a:pt x="7" y="222"/>
                    </a:lnTo>
                    <a:lnTo>
                      <a:pt x="7" y="222"/>
                    </a:lnTo>
                    <a:lnTo>
                      <a:pt x="7" y="222"/>
                    </a:lnTo>
                    <a:lnTo>
                      <a:pt x="7" y="220"/>
                    </a:lnTo>
                    <a:lnTo>
                      <a:pt x="7" y="220"/>
                    </a:lnTo>
                    <a:lnTo>
                      <a:pt x="5" y="220"/>
                    </a:lnTo>
                    <a:lnTo>
                      <a:pt x="5" y="220"/>
                    </a:lnTo>
                    <a:lnTo>
                      <a:pt x="5" y="220"/>
                    </a:lnTo>
                    <a:lnTo>
                      <a:pt x="7" y="220"/>
                    </a:lnTo>
                    <a:lnTo>
                      <a:pt x="7" y="218"/>
                    </a:lnTo>
                    <a:lnTo>
                      <a:pt x="5" y="218"/>
                    </a:lnTo>
                    <a:lnTo>
                      <a:pt x="5" y="218"/>
                    </a:lnTo>
                    <a:lnTo>
                      <a:pt x="5" y="218"/>
                    </a:lnTo>
                    <a:lnTo>
                      <a:pt x="5" y="218"/>
                    </a:lnTo>
                    <a:lnTo>
                      <a:pt x="5" y="215"/>
                    </a:lnTo>
                    <a:lnTo>
                      <a:pt x="7" y="215"/>
                    </a:lnTo>
                    <a:lnTo>
                      <a:pt x="7" y="215"/>
                    </a:lnTo>
                    <a:lnTo>
                      <a:pt x="5" y="215"/>
                    </a:lnTo>
                    <a:lnTo>
                      <a:pt x="5" y="215"/>
                    </a:lnTo>
                    <a:lnTo>
                      <a:pt x="5" y="215"/>
                    </a:lnTo>
                    <a:lnTo>
                      <a:pt x="5" y="213"/>
                    </a:lnTo>
                    <a:lnTo>
                      <a:pt x="5" y="213"/>
                    </a:lnTo>
                    <a:lnTo>
                      <a:pt x="3" y="213"/>
                    </a:lnTo>
                    <a:lnTo>
                      <a:pt x="3" y="213"/>
                    </a:lnTo>
                    <a:lnTo>
                      <a:pt x="3" y="213"/>
                    </a:lnTo>
                    <a:lnTo>
                      <a:pt x="0" y="213"/>
                    </a:lnTo>
                    <a:lnTo>
                      <a:pt x="0" y="213"/>
                    </a:lnTo>
                    <a:lnTo>
                      <a:pt x="0" y="213"/>
                    </a:lnTo>
                    <a:lnTo>
                      <a:pt x="0" y="210"/>
                    </a:lnTo>
                    <a:lnTo>
                      <a:pt x="0" y="210"/>
                    </a:lnTo>
                    <a:lnTo>
                      <a:pt x="0" y="210"/>
                    </a:lnTo>
                    <a:lnTo>
                      <a:pt x="3" y="210"/>
                    </a:lnTo>
                    <a:lnTo>
                      <a:pt x="3" y="210"/>
                    </a:lnTo>
                    <a:lnTo>
                      <a:pt x="0" y="210"/>
                    </a:lnTo>
                    <a:lnTo>
                      <a:pt x="0" y="208"/>
                    </a:lnTo>
                    <a:lnTo>
                      <a:pt x="0" y="208"/>
                    </a:lnTo>
                    <a:lnTo>
                      <a:pt x="3" y="208"/>
                    </a:lnTo>
                    <a:lnTo>
                      <a:pt x="3" y="206"/>
                    </a:lnTo>
                    <a:lnTo>
                      <a:pt x="3" y="206"/>
                    </a:lnTo>
                    <a:lnTo>
                      <a:pt x="3" y="206"/>
                    </a:lnTo>
                    <a:lnTo>
                      <a:pt x="5" y="206"/>
                    </a:lnTo>
                    <a:lnTo>
                      <a:pt x="5" y="203"/>
                    </a:lnTo>
                    <a:lnTo>
                      <a:pt x="5" y="203"/>
                    </a:lnTo>
                    <a:lnTo>
                      <a:pt x="5" y="203"/>
                    </a:lnTo>
                    <a:lnTo>
                      <a:pt x="5" y="206"/>
                    </a:lnTo>
                    <a:lnTo>
                      <a:pt x="5" y="206"/>
                    </a:lnTo>
                    <a:lnTo>
                      <a:pt x="5" y="206"/>
                    </a:lnTo>
                    <a:lnTo>
                      <a:pt x="5" y="208"/>
                    </a:lnTo>
                    <a:lnTo>
                      <a:pt x="5" y="208"/>
                    </a:lnTo>
                    <a:lnTo>
                      <a:pt x="7" y="208"/>
                    </a:lnTo>
                    <a:lnTo>
                      <a:pt x="7" y="208"/>
                    </a:lnTo>
                    <a:lnTo>
                      <a:pt x="7" y="206"/>
                    </a:lnTo>
                    <a:lnTo>
                      <a:pt x="7" y="206"/>
                    </a:lnTo>
                    <a:lnTo>
                      <a:pt x="7" y="206"/>
                    </a:lnTo>
                    <a:lnTo>
                      <a:pt x="10" y="206"/>
                    </a:lnTo>
                    <a:lnTo>
                      <a:pt x="10" y="206"/>
                    </a:lnTo>
                    <a:lnTo>
                      <a:pt x="10" y="203"/>
                    </a:lnTo>
                    <a:lnTo>
                      <a:pt x="12" y="203"/>
                    </a:lnTo>
                    <a:lnTo>
                      <a:pt x="12" y="203"/>
                    </a:lnTo>
                    <a:lnTo>
                      <a:pt x="12" y="201"/>
                    </a:lnTo>
                    <a:lnTo>
                      <a:pt x="12" y="201"/>
                    </a:lnTo>
                    <a:lnTo>
                      <a:pt x="12" y="201"/>
                    </a:lnTo>
                    <a:lnTo>
                      <a:pt x="12" y="203"/>
                    </a:lnTo>
                    <a:lnTo>
                      <a:pt x="15" y="203"/>
                    </a:lnTo>
                    <a:lnTo>
                      <a:pt x="15" y="203"/>
                    </a:lnTo>
                    <a:lnTo>
                      <a:pt x="15" y="203"/>
                    </a:lnTo>
                    <a:lnTo>
                      <a:pt x="15" y="206"/>
                    </a:lnTo>
                    <a:lnTo>
                      <a:pt x="17" y="206"/>
                    </a:lnTo>
                    <a:lnTo>
                      <a:pt x="17" y="203"/>
                    </a:lnTo>
                    <a:lnTo>
                      <a:pt x="17" y="203"/>
                    </a:lnTo>
                    <a:lnTo>
                      <a:pt x="17" y="203"/>
                    </a:lnTo>
                    <a:lnTo>
                      <a:pt x="17" y="201"/>
                    </a:lnTo>
                    <a:lnTo>
                      <a:pt x="17" y="201"/>
                    </a:lnTo>
                    <a:lnTo>
                      <a:pt x="17" y="201"/>
                    </a:lnTo>
                    <a:lnTo>
                      <a:pt x="19" y="201"/>
                    </a:lnTo>
                    <a:lnTo>
                      <a:pt x="19" y="201"/>
                    </a:lnTo>
                    <a:lnTo>
                      <a:pt x="19" y="199"/>
                    </a:lnTo>
                    <a:lnTo>
                      <a:pt x="19" y="199"/>
                    </a:lnTo>
                    <a:lnTo>
                      <a:pt x="22" y="199"/>
                    </a:lnTo>
                    <a:lnTo>
                      <a:pt x="22" y="199"/>
                    </a:lnTo>
                    <a:lnTo>
                      <a:pt x="24" y="199"/>
                    </a:lnTo>
                    <a:lnTo>
                      <a:pt x="24" y="199"/>
                    </a:lnTo>
                    <a:lnTo>
                      <a:pt x="22" y="199"/>
                    </a:lnTo>
                    <a:lnTo>
                      <a:pt x="22" y="199"/>
                    </a:lnTo>
                    <a:lnTo>
                      <a:pt x="24" y="199"/>
                    </a:lnTo>
                    <a:lnTo>
                      <a:pt x="24" y="199"/>
                    </a:lnTo>
                    <a:lnTo>
                      <a:pt x="24" y="196"/>
                    </a:lnTo>
                    <a:lnTo>
                      <a:pt x="24" y="196"/>
                    </a:lnTo>
                    <a:lnTo>
                      <a:pt x="24" y="196"/>
                    </a:lnTo>
                    <a:lnTo>
                      <a:pt x="24" y="196"/>
                    </a:lnTo>
                    <a:lnTo>
                      <a:pt x="24" y="196"/>
                    </a:lnTo>
                    <a:lnTo>
                      <a:pt x="24" y="194"/>
                    </a:lnTo>
                    <a:lnTo>
                      <a:pt x="24" y="194"/>
                    </a:lnTo>
                    <a:lnTo>
                      <a:pt x="24" y="194"/>
                    </a:lnTo>
                    <a:lnTo>
                      <a:pt x="26" y="194"/>
                    </a:lnTo>
                    <a:lnTo>
                      <a:pt x="26" y="194"/>
                    </a:lnTo>
                    <a:lnTo>
                      <a:pt x="26" y="194"/>
                    </a:lnTo>
                    <a:lnTo>
                      <a:pt x="29" y="194"/>
                    </a:lnTo>
                    <a:lnTo>
                      <a:pt x="29" y="194"/>
                    </a:lnTo>
                    <a:lnTo>
                      <a:pt x="29" y="194"/>
                    </a:lnTo>
                    <a:lnTo>
                      <a:pt x="31" y="194"/>
                    </a:lnTo>
                    <a:lnTo>
                      <a:pt x="31" y="194"/>
                    </a:lnTo>
                    <a:lnTo>
                      <a:pt x="31" y="194"/>
                    </a:lnTo>
                    <a:lnTo>
                      <a:pt x="31" y="192"/>
                    </a:lnTo>
                    <a:lnTo>
                      <a:pt x="31" y="192"/>
                    </a:lnTo>
                    <a:lnTo>
                      <a:pt x="34" y="192"/>
                    </a:lnTo>
                    <a:lnTo>
                      <a:pt x="34" y="192"/>
                    </a:lnTo>
                    <a:lnTo>
                      <a:pt x="34" y="192"/>
                    </a:lnTo>
                    <a:lnTo>
                      <a:pt x="34" y="192"/>
                    </a:lnTo>
                    <a:lnTo>
                      <a:pt x="34" y="189"/>
                    </a:lnTo>
                    <a:lnTo>
                      <a:pt x="34" y="189"/>
                    </a:lnTo>
                    <a:lnTo>
                      <a:pt x="31" y="189"/>
                    </a:lnTo>
                    <a:lnTo>
                      <a:pt x="31" y="189"/>
                    </a:lnTo>
                    <a:lnTo>
                      <a:pt x="31" y="189"/>
                    </a:lnTo>
                    <a:lnTo>
                      <a:pt x="31" y="189"/>
                    </a:lnTo>
                    <a:lnTo>
                      <a:pt x="34" y="189"/>
                    </a:lnTo>
                    <a:lnTo>
                      <a:pt x="34" y="189"/>
                    </a:lnTo>
                    <a:lnTo>
                      <a:pt x="34" y="189"/>
                    </a:lnTo>
                    <a:lnTo>
                      <a:pt x="34" y="187"/>
                    </a:lnTo>
                    <a:lnTo>
                      <a:pt x="34" y="187"/>
                    </a:lnTo>
                    <a:lnTo>
                      <a:pt x="34" y="187"/>
                    </a:lnTo>
                    <a:lnTo>
                      <a:pt x="34" y="184"/>
                    </a:lnTo>
                    <a:lnTo>
                      <a:pt x="34" y="184"/>
                    </a:lnTo>
                    <a:lnTo>
                      <a:pt x="34" y="182"/>
                    </a:lnTo>
                    <a:lnTo>
                      <a:pt x="34" y="182"/>
                    </a:lnTo>
                    <a:lnTo>
                      <a:pt x="34" y="182"/>
                    </a:lnTo>
                    <a:lnTo>
                      <a:pt x="34" y="182"/>
                    </a:lnTo>
                    <a:lnTo>
                      <a:pt x="34" y="180"/>
                    </a:lnTo>
                    <a:lnTo>
                      <a:pt x="36" y="180"/>
                    </a:lnTo>
                    <a:lnTo>
                      <a:pt x="36" y="180"/>
                    </a:lnTo>
                    <a:lnTo>
                      <a:pt x="38" y="180"/>
                    </a:lnTo>
                    <a:lnTo>
                      <a:pt x="38" y="180"/>
                    </a:lnTo>
                    <a:lnTo>
                      <a:pt x="38" y="180"/>
                    </a:lnTo>
                    <a:lnTo>
                      <a:pt x="41" y="180"/>
                    </a:lnTo>
                    <a:lnTo>
                      <a:pt x="41" y="180"/>
                    </a:lnTo>
                    <a:lnTo>
                      <a:pt x="41" y="180"/>
                    </a:lnTo>
                    <a:lnTo>
                      <a:pt x="41" y="180"/>
                    </a:lnTo>
                    <a:lnTo>
                      <a:pt x="41" y="180"/>
                    </a:lnTo>
                    <a:lnTo>
                      <a:pt x="43" y="180"/>
                    </a:lnTo>
                    <a:lnTo>
                      <a:pt x="43" y="180"/>
                    </a:lnTo>
                    <a:lnTo>
                      <a:pt x="45" y="180"/>
                    </a:lnTo>
                    <a:lnTo>
                      <a:pt x="45" y="180"/>
                    </a:lnTo>
                    <a:lnTo>
                      <a:pt x="45" y="180"/>
                    </a:lnTo>
                    <a:lnTo>
                      <a:pt x="45" y="177"/>
                    </a:lnTo>
                    <a:lnTo>
                      <a:pt x="48" y="177"/>
                    </a:lnTo>
                    <a:lnTo>
                      <a:pt x="48" y="177"/>
                    </a:lnTo>
                    <a:lnTo>
                      <a:pt x="48" y="177"/>
                    </a:lnTo>
                    <a:lnTo>
                      <a:pt x="50" y="177"/>
                    </a:lnTo>
                    <a:lnTo>
                      <a:pt x="50" y="175"/>
                    </a:lnTo>
                    <a:lnTo>
                      <a:pt x="50" y="175"/>
                    </a:lnTo>
                    <a:lnTo>
                      <a:pt x="50" y="175"/>
                    </a:lnTo>
                    <a:lnTo>
                      <a:pt x="50" y="175"/>
                    </a:lnTo>
                    <a:lnTo>
                      <a:pt x="52" y="175"/>
                    </a:lnTo>
                    <a:lnTo>
                      <a:pt x="52" y="175"/>
                    </a:lnTo>
                    <a:lnTo>
                      <a:pt x="52" y="175"/>
                    </a:lnTo>
                    <a:lnTo>
                      <a:pt x="55" y="175"/>
                    </a:lnTo>
                    <a:lnTo>
                      <a:pt x="55" y="173"/>
                    </a:lnTo>
                    <a:lnTo>
                      <a:pt x="55" y="173"/>
                    </a:lnTo>
                    <a:lnTo>
                      <a:pt x="55" y="173"/>
                    </a:lnTo>
                    <a:lnTo>
                      <a:pt x="57" y="173"/>
                    </a:lnTo>
                    <a:lnTo>
                      <a:pt x="57" y="170"/>
                    </a:lnTo>
                    <a:lnTo>
                      <a:pt x="57" y="170"/>
                    </a:lnTo>
                    <a:lnTo>
                      <a:pt x="57" y="170"/>
                    </a:lnTo>
                    <a:lnTo>
                      <a:pt x="57" y="170"/>
                    </a:lnTo>
                    <a:lnTo>
                      <a:pt x="57" y="170"/>
                    </a:lnTo>
                    <a:lnTo>
                      <a:pt x="60" y="170"/>
                    </a:lnTo>
                    <a:lnTo>
                      <a:pt x="60" y="168"/>
                    </a:lnTo>
                    <a:lnTo>
                      <a:pt x="60" y="168"/>
                    </a:lnTo>
                    <a:lnTo>
                      <a:pt x="60" y="168"/>
                    </a:lnTo>
                    <a:lnTo>
                      <a:pt x="60" y="168"/>
                    </a:lnTo>
                    <a:lnTo>
                      <a:pt x="62" y="168"/>
                    </a:lnTo>
                    <a:lnTo>
                      <a:pt x="62" y="165"/>
                    </a:lnTo>
                    <a:lnTo>
                      <a:pt x="62" y="165"/>
                    </a:lnTo>
                    <a:lnTo>
                      <a:pt x="64" y="165"/>
                    </a:lnTo>
                    <a:lnTo>
                      <a:pt x="64" y="165"/>
                    </a:lnTo>
                    <a:lnTo>
                      <a:pt x="64" y="165"/>
                    </a:lnTo>
                    <a:lnTo>
                      <a:pt x="64" y="163"/>
                    </a:lnTo>
                    <a:lnTo>
                      <a:pt x="64" y="163"/>
                    </a:lnTo>
                    <a:lnTo>
                      <a:pt x="64" y="163"/>
                    </a:lnTo>
                    <a:lnTo>
                      <a:pt x="67" y="163"/>
                    </a:lnTo>
                    <a:lnTo>
                      <a:pt x="67" y="161"/>
                    </a:lnTo>
                    <a:lnTo>
                      <a:pt x="67" y="161"/>
                    </a:lnTo>
                    <a:lnTo>
                      <a:pt x="67" y="161"/>
                    </a:lnTo>
                    <a:lnTo>
                      <a:pt x="67" y="161"/>
                    </a:lnTo>
                    <a:lnTo>
                      <a:pt x="69" y="161"/>
                    </a:lnTo>
                    <a:lnTo>
                      <a:pt x="69" y="161"/>
                    </a:lnTo>
                    <a:lnTo>
                      <a:pt x="69" y="161"/>
                    </a:lnTo>
                    <a:lnTo>
                      <a:pt x="71" y="161"/>
                    </a:lnTo>
                    <a:lnTo>
                      <a:pt x="71" y="161"/>
                    </a:lnTo>
                    <a:lnTo>
                      <a:pt x="71" y="158"/>
                    </a:lnTo>
                    <a:lnTo>
                      <a:pt x="71" y="158"/>
                    </a:lnTo>
                    <a:lnTo>
                      <a:pt x="71" y="156"/>
                    </a:lnTo>
                    <a:lnTo>
                      <a:pt x="71" y="156"/>
                    </a:lnTo>
                    <a:lnTo>
                      <a:pt x="71" y="156"/>
                    </a:lnTo>
                    <a:lnTo>
                      <a:pt x="71" y="156"/>
                    </a:lnTo>
                    <a:lnTo>
                      <a:pt x="71" y="156"/>
                    </a:lnTo>
                    <a:lnTo>
                      <a:pt x="74" y="156"/>
                    </a:lnTo>
                    <a:lnTo>
                      <a:pt x="74" y="154"/>
                    </a:lnTo>
                    <a:lnTo>
                      <a:pt x="74" y="154"/>
                    </a:lnTo>
                    <a:lnTo>
                      <a:pt x="74" y="154"/>
                    </a:lnTo>
                    <a:lnTo>
                      <a:pt x="74" y="154"/>
                    </a:lnTo>
                    <a:lnTo>
                      <a:pt x="76" y="154"/>
                    </a:lnTo>
                    <a:lnTo>
                      <a:pt x="76" y="154"/>
                    </a:lnTo>
                    <a:lnTo>
                      <a:pt x="78" y="154"/>
                    </a:lnTo>
                    <a:lnTo>
                      <a:pt x="78" y="154"/>
                    </a:lnTo>
                    <a:lnTo>
                      <a:pt x="78" y="151"/>
                    </a:lnTo>
                    <a:lnTo>
                      <a:pt x="78" y="151"/>
                    </a:lnTo>
                    <a:lnTo>
                      <a:pt x="81" y="151"/>
                    </a:lnTo>
                    <a:lnTo>
                      <a:pt x="81" y="151"/>
                    </a:lnTo>
                    <a:lnTo>
                      <a:pt x="81" y="151"/>
                    </a:lnTo>
                    <a:lnTo>
                      <a:pt x="83" y="151"/>
                    </a:lnTo>
                    <a:lnTo>
                      <a:pt x="83" y="151"/>
                    </a:lnTo>
                    <a:lnTo>
                      <a:pt x="83" y="151"/>
                    </a:lnTo>
                    <a:lnTo>
                      <a:pt x="83" y="151"/>
                    </a:lnTo>
                    <a:lnTo>
                      <a:pt x="86" y="151"/>
                    </a:lnTo>
                    <a:lnTo>
                      <a:pt x="86" y="151"/>
                    </a:lnTo>
                    <a:lnTo>
                      <a:pt x="86" y="151"/>
                    </a:lnTo>
                    <a:lnTo>
                      <a:pt x="86" y="154"/>
                    </a:lnTo>
                    <a:lnTo>
                      <a:pt x="86" y="154"/>
                    </a:lnTo>
                    <a:lnTo>
                      <a:pt x="86" y="154"/>
                    </a:lnTo>
                    <a:lnTo>
                      <a:pt x="86" y="154"/>
                    </a:lnTo>
                    <a:lnTo>
                      <a:pt x="88" y="154"/>
                    </a:lnTo>
                    <a:lnTo>
                      <a:pt x="88" y="156"/>
                    </a:lnTo>
                    <a:lnTo>
                      <a:pt x="88" y="156"/>
                    </a:lnTo>
                    <a:lnTo>
                      <a:pt x="88" y="154"/>
                    </a:lnTo>
                    <a:lnTo>
                      <a:pt x="90" y="154"/>
                    </a:lnTo>
                    <a:lnTo>
                      <a:pt x="90" y="154"/>
                    </a:lnTo>
                    <a:lnTo>
                      <a:pt x="90" y="154"/>
                    </a:lnTo>
                    <a:lnTo>
                      <a:pt x="90" y="154"/>
                    </a:lnTo>
                    <a:lnTo>
                      <a:pt x="93" y="154"/>
                    </a:lnTo>
                    <a:lnTo>
                      <a:pt x="93" y="154"/>
                    </a:lnTo>
                    <a:lnTo>
                      <a:pt x="93" y="154"/>
                    </a:lnTo>
                    <a:lnTo>
                      <a:pt x="95" y="154"/>
                    </a:lnTo>
                    <a:lnTo>
                      <a:pt x="95" y="154"/>
                    </a:lnTo>
                    <a:lnTo>
                      <a:pt x="97" y="154"/>
                    </a:lnTo>
                    <a:lnTo>
                      <a:pt x="97" y="154"/>
                    </a:lnTo>
                    <a:lnTo>
                      <a:pt x="97" y="154"/>
                    </a:lnTo>
                    <a:lnTo>
                      <a:pt x="100" y="154"/>
                    </a:lnTo>
                    <a:lnTo>
                      <a:pt x="100" y="154"/>
                    </a:lnTo>
                    <a:lnTo>
                      <a:pt x="100" y="154"/>
                    </a:lnTo>
                    <a:lnTo>
                      <a:pt x="102" y="154"/>
                    </a:lnTo>
                    <a:lnTo>
                      <a:pt x="102" y="154"/>
                    </a:lnTo>
                    <a:lnTo>
                      <a:pt x="105" y="154"/>
                    </a:lnTo>
                    <a:lnTo>
                      <a:pt x="105" y="154"/>
                    </a:lnTo>
                    <a:lnTo>
                      <a:pt x="105" y="154"/>
                    </a:lnTo>
                    <a:lnTo>
                      <a:pt x="105" y="151"/>
                    </a:lnTo>
                    <a:lnTo>
                      <a:pt x="107" y="151"/>
                    </a:lnTo>
                    <a:lnTo>
                      <a:pt x="107" y="151"/>
                    </a:lnTo>
                    <a:lnTo>
                      <a:pt x="107" y="151"/>
                    </a:lnTo>
                    <a:lnTo>
                      <a:pt x="107" y="151"/>
                    </a:lnTo>
                    <a:lnTo>
                      <a:pt x="109" y="151"/>
                    </a:lnTo>
                    <a:lnTo>
                      <a:pt x="109" y="151"/>
                    </a:lnTo>
                    <a:lnTo>
                      <a:pt x="109" y="151"/>
                    </a:lnTo>
                    <a:lnTo>
                      <a:pt x="112" y="151"/>
                    </a:lnTo>
                    <a:lnTo>
                      <a:pt x="112" y="151"/>
                    </a:lnTo>
                    <a:lnTo>
                      <a:pt x="112" y="149"/>
                    </a:lnTo>
                    <a:lnTo>
                      <a:pt x="112" y="149"/>
                    </a:lnTo>
                    <a:lnTo>
                      <a:pt x="114" y="149"/>
                    </a:lnTo>
                    <a:lnTo>
                      <a:pt x="114" y="151"/>
                    </a:lnTo>
                    <a:lnTo>
                      <a:pt x="114" y="151"/>
                    </a:lnTo>
                    <a:lnTo>
                      <a:pt x="114" y="151"/>
                    </a:lnTo>
                    <a:lnTo>
                      <a:pt x="116" y="151"/>
                    </a:lnTo>
                    <a:lnTo>
                      <a:pt x="116" y="149"/>
                    </a:lnTo>
                    <a:lnTo>
                      <a:pt x="116" y="149"/>
                    </a:lnTo>
                    <a:lnTo>
                      <a:pt x="119" y="149"/>
                    </a:lnTo>
                    <a:lnTo>
                      <a:pt x="119" y="149"/>
                    </a:lnTo>
                    <a:lnTo>
                      <a:pt x="119" y="151"/>
                    </a:lnTo>
                    <a:lnTo>
                      <a:pt x="119" y="151"/>
                    </a:lnTo>
                    <a:lnTo>
                      <a:pt x="121" y="151"/>
                    </a:lnTo>
                    <a:lnTo>
                      <a:pt x="121" y="151"/>
                    </a:lnTo>
                    <a:lnTo>
                      <a:pt x="121" y="149"/>
                    </a:lnTo>
                    <a:lnTo>
                      <a:pt x="123" y="149"/>
                    </a:lnTo>
                    <a:lnTo>
                      <a:pt x="123" y="149"/>
                    </a:lnTo>
                    <a:lnTo>
                      <a:pt x="123" y="149"/>
                    </a:lnTo>
                    <a:lnTo>
                      <a:pt x="123" y="149"/>
                    </a:lnTo>
                    <a:lnTo>
                      <a:pt x="126" y="149"/>
                    </a:lnTo>
                    <a:lnTo>
                      <a:pt x="126" y="147"/>
                    </a:lnTo>
                    <a:lnTo>
                      <a:pt x="126" y="147"/>
                    </a:lnTo>
                    <a:lnTo>
                      <a:pt x="126" y="147"/>
                    </a:lnTo>
                    <a:lnTo>
                      <a:pt x="128" y="147"/>
                    </a:lnTo>
                    <a:lnTo>
                      <a:pt x="128" y="147"/>
                    </a:lnTo>
                    <a:lnTo>
                      <a:pt x="128" y="149"/>
                    </a:lnTo>
                    <a:lnTo>
                      <a:pt x="128" y="149"/>
                    </a:lnTo>
                    <a:lnTo>
                      <a:pt x="131" y="149"/>
                    </a:lnTo>
                    <a:lnTo>
                      <a:pt x="131" y="151"/>
                    </a:lnTo>
                    <a:lnTo>
                      <a:pt x="131" y="151"/>
                    </a:lnTo>
                    <a:lnTo>
                      <a:pt x="128" y="151"/>
                    </a:lnTo>
                    <a:lnTo>
                      <a:pt x="128" y="151"/>
                    </a:lnTo>
                    <a:lnTo>
                      <a:pt x="128" y="154"/>
                    </a:lnTo>
                    <a:lnTo>
                      <a:pt x="131" y="154"/>
                    </a:lnTo>
                    <a:lnTo>
                      <a:pt x="131" y="151"/>
                    </a:lnTo>
                    <a:lnTo>
                      <a:pt x="131" y="151"/>
                    </a:lnTo>
                    <a:lnTo>
                      <a:pt x="131" y="151"/>
                    </a:lnTo>
                    <a:lnTo>
                      <a:pt x="131" y="151"/>
                    </a:lnTo>
                    <a:lnTo>
                      <a:pt x="133" y="151"/>
                    </a:lnTo>
                    <a:lnTo>
                      <a:pt x="133" y="151"/>
                    </a:lnTo>
                    <a:lnTo>
                      <a:pt x="133" y="151"/>
                    </a:lnTo>
                    <a:lnTo>
                      <a:pt x="133" y="151"/>
                    </a:lnTo>
                    <a:lnTo>
                      <a:pt x="133" y="154"/>
                    </a:lnTo>
                    <a:lnTo>
                      <a:pt x="133" y="154"/>
                    </a:lnTo>
                    <a:lnTo>
                      <a:pt x="135" y="154"/>
                    </a:lnTo>
                    <a:lnTo>
                      <a:pt x="135" y="154"/>
                    </a:lnTo>
                    <a:lnTo>
                      <a:pt x="135" y="154"/>
                    </a:lnTo>
                    <a:lnTo>
                      <a:pt x="135" y="151"/>
                    </a:lnTo>
                    <a:lnTo>
                      <a:pt x="138" y="151"/>
                    </a:lnTo>
                    <a:lnTo>
                      <a:pt x="138" y="151"/>
                    </a:lnTo>
                    <a:lnTo>
                      <a:pt x="138" y="151"/>
                    </a:lnTo>
                    <a:lnTo>
                      <a:pt x="140" y="151"/>
                    </a:lnTo>
                    <a:lnTo>
                      <a:pt x="140" y="151"/>
                    </a:lnTo>
                    <a:lnTo>
                      <a:pt x="140" y="151"/>
                    </a:lnTo>
                    <a:lnTo>
                      <a:pt x="140" y="151"/>
                    </a:lnTo>
                    <a:lnTo>
                      <a:pt x="140" y="151"/>
                    </a:lnTo>
                    <a:lnTo>
                      <a:pt x="140" y="151"/>
                    </a:lnTo>
                    <a:lnTo>
                      <a:pt x="142" y="151"/>
                    </a:lnTo>
                    <a:lnTo>
                      <a:pt x="142" y="151"/>
                    </a:lnTo>
                    <a:lnTo>
                      <a:pt x="142" y="149"/>
                    </a:lnTo>
                    <a:lnTo>
                      <a:pt x="142" y="149"/>
                    </a:lnTo>
                    <a:lnTo>
                      <a:pt x="142" y="149"/>
                    </a:lnTo>
                    <a:lnTo>
                      <a:pt x="145" y="149"/>
                    </a:lnTo>
                    <a:lnTo>
                      <a:pt x="145" y="147"/>
                    </a:lnTo>
                    <a:lnTo>
                      <a:pt x="145" y="147"/>
                    </a:lnTo>
                    <a:lnTo>
                      <a:pt x="145" y="147"/>
                    </a:lnTo>
                    <a:lnTo>
                      <a:pt x="145" y="147"/>
                    </a:lnTo>
                    <a:lnTo>
                      <a:pt x="145" y="144"/>
                    </a:lnTo>
                    <a:lnTo>
                      <a:pt x="142" y="144"/>
                    </a:lnTo>
                    <a:lnTo>
                      <a:pt x="142" y="144"/>
                    </a:lnTo>
                    <a:lnTo>
                      <a:pt x="142" y="142"/>
                    </a:lnTo>
                    <a:lnTo>
                      <a:pt x="142" y="142"/>
                    </a:lnTo>
                    <a:lnTo>
                      <a:pt x="142" y="142"/>
                    </a:lnTo>
                    <a:lnTo>
                      <a:pt x="142" y="142"/>
                    </a:lnTo>
                    <a:lnTo>
                      <a:pt x="142" y="139"/>
                    </a:lnTo>
                    <a:lnTo>
                      <a:pt x="145" y="139"/>
                    </a:lnTo>
                    <a:lnTo>
                      <a:pt x="145" y="139"/>
                    </a:lnTo>
                    <a:lnTo>
                      <a:pt x="145" y="139"/>
                    </a:lnTo>
                    <a:lnTo>
                      <a:pt x="145" y="139"/>
                    </a:lnTo>
                    <a:lnTo>
                      <a:pt x="145" y="137"/>
                    </a:lnTo>
                    <a:lnTo>
                      <a:pt x="145" y="137"/>
                    </a:lnTo>
                    <a:lnTo>
                      <a:pt x="145" y="137"/>
                    </a:lnTo>
                    <a:lnTo>
                      <a:pt x="145" y="135"/>
                    </a:lnTo>
                    <a:lnTo>
                      <a:pt x="145" y="135"/>
                    </a:lnTo>
                    <a:lnTo>
                      <a:pt x="147" y="135"/>
                    </a:lnTo>
                    <a:lnTo>
                      <a:pt x="147" y="135"/>
                    </a:lnTo>
                    <a:lnTo>
                      <a:pt x="147" y="135"/>
                    </a:lnTo>
                    <a:lnTo>
                      <a:pt x="147" y="132"/>
                    </a:lnTo>
                    <a:lnTo>
                      <a:pt x="149" y="132"/>
                    </a:lnTo>
                    <a:lnTo>
                      <a:pt x="149" y="132"/>
                    </a:lnTo>
                    <a:lnTo>
                      <a:pt x="149" y="132"/>
                    </a:lnTo>
                    <a:lnTo>
                      <a:pt x="152" y="132"/>
                    </a:lnTo>
                    <a:lnTo>
                      <a:pt x="152" y="130"/>
                    </a:lnTo>
                    <a:lnTo>
                      <a:pt x="152" y="130"/>
                    </a:lnTo>
                    <a:lnTo>
                      <a:pt x="152" y="130"/>
                    </a:lnTo>
                    <a:lnTo>
                      <a:pt x="152" y="130"/>
                    </a:lnTo>
                    <a:lnTo>
                      <a:pt x="152" y="130"/>
                    </a:lnTo>
                    <a:lnTo>
                      <a:pt x="154" y="130"/>
                    </a:lnTo>
                    <a:lnTo>
                      <a:pt x="154" y="128"/>
                    </a:lnTo>
                    <a:lnTo>
                      <a:pt x="154" y="128"/>
                    </a:lnTo>
                    <a:lnTo>
                      <a:pt x="154" y="128"/>
                    </a:lnTo>
                    <a:lnTo>
                      <a:pt x="157" y="128"/>
                    </a:lnTo>
                    <a:lnTo>
                      <a:pt x="157" y="125"/>
                    </a:lnTo>
                    <a:lnTo>
                      <a:pt x="157" y="125"/>
                    </a:lnTo>
                    <a:lnTo>
                      <a:pt x="157" y="125"/>
                    </a:lnTo>
                    <a:lnTo>
                      <a:pt x="157" y="125"/>
                    </a:lnTo>
                    <a:lnTo>
                      <a:pt x="157" y="123"/>
                    </a:lnTo>
                    <a:lnTo>
                      <a:pt x="159" y="123"/>
                    </a:lnTo>
                    <a:lnTo>
                      <a:pt x="159" y="123"/>
                    </a:lnTo>
                    <a:lnTo>
                      <a:pt x="159" y="120"/>
                    </a:lnTo>
                    <a:lnTo>
                      <a:pt x="159" y="120"/>
                    </a:lnTo>
                    <a:lnTo>
                      <a:pt x="159" y="120"/>
                    </a:lnTo>
                    <a:lnTo>
                      <a:pt x="159" y="120"/>
                    </a:lnTo>
                    <a:lnTo>
                      <a:pt x="159" y="120"/>
                    </a:lnTo>
                    <a:lnTo>
                      <a:pt x="159" y="118"/>
                    </a:lnTo>
                    <a:lnTo>
                      <a:pt x="159" y="118"/>
                    </a:lnTo>
                    <a:lnTo>
                      <a:pt x="159" y="118"/>
                    </a:lnTo>
                    <a:lnTo>
                      <a:pt x="159" y="118"/>
                    </a:lnTo>
                    <a:lnTo>
                      <a:pt x="159" y="116"/>
                    </a:lnTo>
                    <a:lnTo>
                      <a:pt x="159" y="116"/>
                    </a:lnTo>
                    <a:lnTo>
                      <a:pt x="159" y="116"/>
                    </a:lnTo>
                    <a:lnTo>
                      <a:pt x="159" y="113"/>
                    </a:lnTo>
                    <a:lnTo>
                      <a:pt x="159" y="113"/>
                    </a:lnTo>
                    <a:lnTo>
                      <a:pt x="159" y="113"/>
                    </a:lnTo>
                    <a:lnTo>
                      <a:pt x="159" y="111"/>
                    </a:lnTo>
                    <a:lnTo>
                      <a:pt x="159" y="111"/>
                    </a:lnTo>
                    <a:lnTo>
                      <a:pt x="159" y="111"/>
                    </a:lnTo>
                    <a:lnTo>
                      <a:pt x="159" y="111"/>
                    </a:lnTo>
                    <a:lnTo>
                      <a:pt x="159" y="109"/>
                    </a:lnTo>
                    <a:lnTo>
                      <a:pt x="159" y="109"/>
                    </a:lnTo>
                    <a:lnTo>
                      <a:pt x="159" y="106"/>
                    </a:lnTo>
                    <a:lnTo>
                      <a:pt x="159" y="106"/>
                    </a:lnTo>
                    <a:lnTo>
                      <a:pt x="159" y="106"/>
                    </a:lnTo>
                    <a:lnTo>
                      <a:pt x="161" y="106"/>
                    </a:lnTo>
                    <a:lnTo>
                      <a:pt x="161" y="106"/>
                    </a:lnTo>
                    <a:lnTo>
                      <a:pt x="164" y="106"/>
                    </a:lnTo>
                    <a:lnTo>
                      <a:pt x="164" y="106"/>
                    </a:lnTo>
                    <a:lnTo>
                      <a:pt x="164" y="106"/>
                    </a:lnTo>
                    <a:lnTo>
                      <a:pt x="164" y="104"/>
                    </a:lnTo>
                    <a:lnTo>
                      <a:pt x="166" y="104"/>
                    </a:lnTo>
                    <a:lnTo>
                      <a:pt x="166" y="104"/>
                    </a:lnTo>
                    <a:lnTo>
                      <a:pt x="166" y="104"/>
                    </a:lnTo>
                    <a:lnTo>
                      <a:pt x="166" y="104"/>
                    </a:lnTo>
                    <a:lnTo>
                      <a:pt x="168" y="104"/>
                    </a:lnTo>
                    <a:lnTo>
                      <a:pt x="168" y="101"/>
                    </a:lnTo>
                    <a:lnTo>
                      <a:pt x="168" y="101"/>
                    </a:lnTo>
                    <a:lnTo>
                      <a:pt x="171" y="101"/>
                    </a:lnTo>
                    <a:lnTo>
                      <a:pt x="171" y="101"/>
                    </a:lnTo>
                    <a:lnTo>
                      <a:pt x="171" y="101"/>
                    </a:lnTo>
                    <a:lnTo>
                      <a:pt x="173" y="101"/>
                    </a:lnTo>
                    <a:lnTo>
                      <a:pt x="173" y="101"/>
                    </a:lnTo>
                    <a:lnTo>
                      <a:pt x="173" y="104"/>
                    </a:lnTo>
                    <a:lnTo>
                      <a:pt x="173" y="104"/>
                    </a:lnTo>
                    <a:lnTo>
                      <a:pt x="173" y="106"/>
                    </a:lnTo>
                    <a:lnTo>
                      <a:pt x="173" y="106"/>
                    </a:lnTo>
                    <a:lnTo>
                      <a:pt x="171" y="106"/>
                    </a:lnTo>
                    <a:lnTo>
                      <a:pt x="171" y="106"/>
                    </a:lnTo>
                    <a:lnTo>
                      <a:pt x="171" y="106"/>
                    </a:lnTo>
                    <a:lnTo>
                      <a:pt x="171" y="106"/>
                    </a:lnTo>
                    <a:lnTo>
                      <a:pt x="171" y="109"/>
                    </a:lnTo>
                    <a:lnTo>
                      <a:pt x="171" y="109"/>
                    </a:lnTo>
                    <a:lnTo>
                      <a:pt x="171" y="109"/>
                    </a:lnTo>
                    <a:lnTo>
                      <a:pt x="171" y="109"/>
                    </a:lnTo>
                    <a:lnTo>
                      <a:pt x="168" y="109"/>
                    </a:lnTo>
                    <a:lnTo>
                      <a:pt x="168" y="111"/>
                    </a:lnTo>
                    <a:lnTo>
                      <a:pt x="168" y="111"/>
                    </a:lnTo>
                    <a:lnTo>
                      <a:pt x="168" y="111"/>
                    </a:lnTo>
                    <a:lnTo>
                      <a:pt x="166" y="111"/>
                    </a:lnTo>
                    <a:lnTo>
                      <a:pt x="166" y="111"/>
                    </a:lnTo>
                    <a:lnTo>
                      <a:pt x="166" y="113"/>
                    </a:lnTo>
                    <a:lnTo>
                      <a:pt x="166" y="113"/>
                    </a:lnTo>
                    <a:lnTo>
                      <a:pt x="166" y="116"/>
                    </a:lnTo>
                    <a:lnTo>
                      <a:pt x="166" y="116"/>
                    </a:lnTo>
                    <a:lnTo>
                      <a:pt x="166" y="118"/>
                    </a:lnTo>
                    <a:lnTo>
                      <a:pt x="166" y="118"/>
                    </a:lnTo>
                    <a:lnTo>
                      <a:pt x="166" y="118"/>
                    </a:lnTo>
                    <a:lnTo>
                      <a:pt x="166" y="120"/>
                    </a:lnTo>
                    <a:lnTo>
                      <a:pt x="166" y="120"/>
                    </a:lnTo>
                    <a:lnTo>
                      <a:pt x="166" y="120"/>
                    </a:lnTo>
                    <a:lnTo>
                      <a:pt x="166" y="120"/>
                    </a:lnTo>
                    <a:lnTo>
                      <a:pt x="168" y="120"/>
                    </a:lnTo>
                    <a:lnTo>
                      <a:pt x="168" y="120"/>
                    </a:lnTo>
                    <a:lnTo>
                      <a:pt x="171" y="120"/>
                    </a:lnTo>
                    <a:lnTo>
                      <a:pt x="171" y="120"/>
                    </a:lnTo>
                    <a:lnTo>
                      <a:pt x="171" y="120"/>
                    </a:lnTo>
                    <a:lnTo>
                      <a:pt x="173" y="120"/>
                    </a:lnTo>
                    <a:lnTo>
                      <a:pt x="173" y="120"/>
                    </a:lnTo>
                    <a:lnTo>
                      <a:pt x="173" y="120"/>
                    </a:lnTo>
                    <a:lnTo>
                      <a:pt x="173" y="120"/>
                    </a:lnTo>
                    <a:lnTo>
                      <a:pt x="173" y="118"/>
                    </a:lnTo>
                    <a:lnTo>
                      <a:pt x="173" y="118"/>
                    </a:lnTo>
                    <a:lnTo>
                      <a:pt x="173" y="118"/>
                    </a:lnTo>
                    <a:lnTo>
                      <a:pt x="176" y="118"/>
                    </a:lnTo>
                    <a:lnTo>
                      <a:pt x="176" y="118"/>
                    </a:lnTo>
                    <a:lnTo>
                      <a:pt x="176" y="116"/>
                    </a:lnTo>
                    <a:lnTo>
                      <a:pt x="178" y="116"/>
                    </a:lnTo>
                    <a:lnTo>
                      <a:pt x="178" y="116"/>
                    </a:lnTo>
                    <a:lnTo>
                      <a:pt x="178" y="116"/>
                    </a:lnTo>
                    <a:lnTo>
                      <a:pt x="180" y="116"/>
                    </a:lnTo>
                    <a:lnTo>
                      <a:pt x="180" y="116"/>
                    </a:lnTo>
                    <a:lnTo>
                      <a:pt x="180" y="116"/>
                    </a:lnTo>
                    <a:lnTo>
                      <a:pt x="180" y="116"/>
                    </a:lnTo>
                    <a:lnTo>
                      <a:pt x="183" y="116"/>
                    </a:lnTo>
                    <a:lnTo>
                      <a:pt x="183" y="116"/>
                    </a:lnTo>
                    <a:lnTo>
                      <a:pt x="183" y="113"/>
                    </a:lnTo>
                    <a:lnTo>
                      <a:pt x="185" y="113"/>
                    </a:lnTo>
                    <a:lnTo>
                      <a:pt x="185" y="113"/>
                    </a:lnTo>
                    <a:lnTo>
                      <a:pt x="185" y="113"/>
                    </a:lnTo>
                    <a:lnTo>
                      <a:pt x="185" y="113"/>
                    </a:lnTo>
                    <a:lnTo>
                      <a:pt x="187" y="113"/>
                    </a:lnTo>
                    <a:lnTo>
                      <a:pt x="187" y="113"/>
                    </a:lnTo>
                    <a:lnTo>
                      <a:pt x="187" y="111"/>
                    </a:lnTo>
                    <a:lnTo>
                      <a:pt x="187" y="111"/>
                    </a:lnTo>
                    <a:lnTo>
                      <a:pt x="187" y="111"/>
                    </a:lnTo>
                    <a:lnTo>
                      <a:pt x="190" y="111"/>
                    </a:lnTo>
                    <a:lnTo>
                      <a:pt x="190" y="111"/>
                    </a:lnTo>
                    <a:lnTo>
                      <a:pt x="192" y="111"/>
                    </a:lnTo>
                    <a:lnTo>
                      <a:pt x="192" y="111"/>
                    </a:lnTo>
                    <a:lnTo>
                      <a:pt x="192" y="111"/>
                    </a:lnTo>
                    <a:lnTo>
                      <a:pt x="192" y="111"/>
                    </a:lnTo>
                    <a:lnTo>
                      <a:pt x="194" y="111"/>
                    </a:lnTo>
                    <a:lnTo>
                      <a:pt x="194" y="109"/>
                    </a:lnTo>
                    <a:lnTo>
                      <a:pt x="194" y="109"/>
                    </a:lnTo>
                    <a:lnTo>
                      <a:pt x="194" y="109"/>
                    </a:lnTo>
                    <a:lnTo>
                      <a:pt x="197" y="109"/>
                    </a:lnTo>
                    <a:lnTo>
                      <a:pt x="197" y="106"/>
                    </a:lnTo>
                    <a:lnTo>
                      <a:pt x="197" y="106"/>
                    </a:lnTo>
                    <a:lnTo>
                      <a:pt x="197" y="106"/>
                    </a:lnTo>
                    <a:lnTo>
                      <a:pt x="199" y="106"/>
                    </a:lnTo>
                    <a:lnTo>
                      <a:pt x="199" y="106"/>
                    </a:lnTo>
                    <a:lnTo>
                      <a:pt x="199" y="106"/>
                    </a:lnTo>
                    <a:lnTo>
                      <a:pt x="199" y="104"/>
                    </a:lnTo>
                    <a:lnTo>
                      <a:pt x="199" y="104"/>
                    </a:lnTo>
                    <a:lnTo>
                      <a:pt x="199" y="104"/>
                    </a:lnTo>
                    <a:lnTo>
                      <a:pt x="199" y="101"/>
                    </a:lnTo>
                    <a:lnTo>
                      <a:pt x="202" y="101"/>
                    </a:lnTo>
                    <a:lnTo>
                      <a:pt x="202" y="101"/>
                    </a:lnTo>
                    <a:lnTo>
                      <a:pt x="202" y="101"/>
                    </a:lnTo>
                    <a:lnTo>
                      <a:pt x="202" y="101"/>
                    </a:lnTo>
                    <a:lnTo>
                      <a:pt x="204" y="101"/>
                    </a:lnTo>
                    <a:lnTo>
                      <a:pt x="204" y="99"/>
                    </a:lnTo>
                    <a:lnTo>
                      <a:pt x="204" y="99"/>
                    </a:lnTo>
                    <a:lnTo>
                      <a:pt x="204" y="97"/>
                    </a:lnTo>
                    <a:lnTo>
                      <a:pt x="204" y="97"/>
                    </a:lnTo>
                    <a:lnTo>
                      <a:pt x="204" y="97"/>
                    </a:lnTo>
                    <a:lnTo>
                      <a:pt x="204" y="94"/>
                    </a:lnTo>
                    <a:lnTo>
                      <a:pt x="204" y="94"/>
                    </a:lnTo>
                    <a:lnTo>
                      <a:pt x="204" y="94"/>
                    </a:lnTo>
                    <a:lnTo>
                      <a:pt x="206" y="94"/>
                    </a:lnTo>
                    <a:lnTo>
                      <a:pt x="206" y="94"/>
                    </a:lnTo>
                    <a:lnTo>
                      <a:pt x="206" y="92"/>
                    </a:lnTo>
                    <a:lnTo>
                      <a:pt x="206" y="92"/>
                    </a:lnTo>
                    <a:lnTo>
                      <a:pt x="209" y="92"/>
                    </a:lnTo>
                    <a:lnTo>
                      <a:pt x="209" y="92"/>
                    </a:lnTo>
                    <a:lnTo>
                      <a:pt x="209" y="92"/>
                    </a:lnTo>
                    <a:lnTo>
                      <a:pt x="211" y="92"/>
                    </a:lnTo>
                    <a:lnTo>
                      <a:pt x="211" y="92"/>
                    </a:lnTo>
                    <a:lnTo>
                      <a:pt x="211" y="92"/>
                    </a:lnTo>
                    <a:lnTo>
                      <a:pt x="211" y="92"/>
                    </a:lnTo>
                    <a:lnTo>
                      <a:pt x="213" y="92"/>
                    </a:lnTo>
                    <a:lnTo>
                      <a:pt x="213" y="90"/>
                    </a:lnTo>
                    <a:lnTo>
                      <a:pt x="213" y="90"/>
                    </a:lnTo>
                    <a:lnTo>
                      <a:pt x="213" y="90"/>
                    </a:lnTo>
                    <a:lnTo>
                      <a:pt x="213" y="90"/>
                    </a:lnTo>
                    <a:lnTo>
                      <a:pt x="216" y="90"/>
                    </a:lnTo>
                    <a:lnTo>
                      <a:pt x="216" y="87"/>
                    </a:lnTo>
                    <a:lnTo>
                      <a:pt x="216" y="87"/>
                    </a:lnTo>
                    <a:lnTo>
                      <a:pt x="216" y="87"/>
                    </a:lnTo>
                    <a:lnTo>
                      <a:pt x="218" y="87"/>
                    </a:lnTo>
                    <a:lnTo>
                      <a:pt x="218" y="85"/>
                    </a:lnTo>
                    <a:lnTo>
                      <a:pt x="218" y="85"/>
                    </a:lnTo>
                    <a:lnTo>
                      <a:pt x="218" y="83"/>
                    </a:lnTo>
                    <a:lnTo>
                      <a:pt x="218" y="83"/>
                    </a:lnTo>
                    <a:lnTo>
                      <a:pt x="218" y="80"/>
                    </a:lnTo>
                    <a:lnTo>
                      <a:pt x="218" y="80"/>
                    </a:lnTo>
                    <a:lnTo>
                      <a:pt x="218" y="80"/>
                    </a:lnTo>
                    <a:lnTo>
                      <a:pt x="218" y="80"/>
                    </a:lnTo>
                    <a:lnTo>
                      <a:pt x="218" y="78"/>
                    </a:lnTo>
                    <a:lnTo>
                      <a:pt x="218" y="78"/>
                    </a:lnTo>
                    <a:lnTo>
                      <a:pt x="218" y="78"/>
                    </a:lnTo>
                    <a:lnTo>
                      <a:pt x="220" y="78"/>
                    </a:lnTo>
                    <a:lnTo>
                      <a:pt x="220" y="75"/>
                    </a:lnTo>
                    <a:lnTo>
                      <a:pt x="220" y="75"/>
                    </a:lnTo>
                    <a:lnTo>
                      <a:pt x="220" y="75"/>
                    </a:lnTo>
                    <a:lnTo>
                      <a:pt x="220" y="73"/>
                    </a:lnTo>
                    <a:lnTo>
                      <a:pt x="220" y="73"/>
                    </a:lnTo>
                    <a:lnTo>
                      <a:pt x="220" y="73"/>
                    </a:lnTo>
                    <a:lnTo>
                      <a:pt x="220" y="71"/>
                    </a:lnTo>
                    <a:lnTo>
                      <a:pt x="223" y="71"/>
                    </a:lnTo>
                    <a:lnTo>
                      <a:pt x="223" y="71"/>
                    </a:lnTo>
                    <a:lnTo>
                      <a:pt x="223" y="71"/>
                    </a:lnTo>
                    <a:lnTo>
                      <a:pt x="225" y="71"/>
                    </a:lnTo>
                    <a:lnTo>
                      <a:pt x="225" y="71"/>
                    </a:lnTo>
                    <a:lnTo>
                      <a:pt x="225" y="68"/>
                    </a:lnTo>
                    <a:lnTo>
                      <a:pt x="225" y="68"/>
                    </a:lnTo>
                    <a:lnTo>
                      <a:pt x="225" y="68"/>
                    </a:lnTo>
                    <a:lnTo>
                      <a:pt x="225" y="66"/>
                    </a:lnTo>
                    <a:lnTo>
                      <a:pt x="225" y="66"/>
                    </a:lnTo>
                    <a:lnTo>
                      <a:pt x="225" y="66"/>
                    </a:lnTo>
                    <a:lnTo>
                      <a:pt x="225" y="64"/>
                    </a:lnTo>
                    <a:lnTo>
                      <a:pt x="225" y="64"/>
                    </a:lnTo>
                    <a:lnTo>
                      <a:pt x="225" y="61"/>
                    </a:lnTo>
                    <a:lnTo>
                      <a:pt x="228" y="61"/>
                    </a:lnTo>
                    <a:lnTo>
                      <a:pt x="228" y="61"/>
                    </a:lnTo>
                    <a:lnTo>
                      <a:pt x="228" y="61"/>
                    </a:lnTo>
                    <a:lnTo>
                      <a:pt x="228" y="59"/>
                    </a:lnTo>
                    <a:lnTo>
                      <a:pt x="228" y="59"/>
                    </a:lnTo>
                    <a:lnTo>
                      <a:pt x="228" y="59"/>
                    </a:lnTo>
                    <a:lnTo>
                      <a:pt x="228" y="56"/>
                    </a:lnTo>
                    <a:lnTo>
                      <a:pt x="230" y="56"/>
                    </a:lnTo>
                    <a:lnTo>
                      <a:pt x="230" y="56"/>
                    </a:lnTo>
                    <a:lnTo>
                      <a:pt x="230" y="56"/>
                    </a:lnTo>
                    <a:lnTo>
                      <a:pt x="230" y="54"/>
                    </a:lnTo>
                    <a:lnTo>
                      <a:pt x="230" y="54"/>
                    </a:lnTo>
                    <a:lnTo>
                      <a:pt x="230" y="52"/>
                    </a:lnTo>
                    <a:lnTo>
                      <a:pt x="230" y="52"/>
                    </a:lnTo>
                    <a:lnTo>
                      <a:pt x="230" y="52"/>
                    </a:lnTo>
                    <a:lnTo>
                      <a:pt x="230" y="52"/>
                    </a:lnTo>
                    <a:lnTo>
                      <a:pt x="230" y="49"/>
                    </a:lnTo>
                    <a:lnTo>
                      <a:pt x="230" y="49"/>
                    </a:lnTo>
                    <a:lnTo>
                      <a:pt x="230" y="47"/>
                    </a:lnTo>
                    <a:lnTo>
                      <a:pt x="230" y="47"/>
                    </a:lnTo>
                    <a:lnTo>
                      <a:pt x="230" y="47"/>
                    </a:lnTo>
                    <a:lnTo>
                      <a:pt x="230" y="45"/>
                    </a:lnTo>
                    <a:lnTo>
                      <a:pt x="230" y="45"/>
                    </a:lnTo>
                    <a:lnTo>
                      <a:pt x="230" y="45"/>
                    </a:lnTo>
                    <a:lnTo>
                      <a:pt x="230" y="42"/>
                    </a:lnTo>
                    <a:lnTo>
                      <a:pt x="228" y="42"/>
                    </a:lnTo>
                    <a:lnTo>
                      <a:pt x="228" y="42"/>
                    </a:lnTo>
                    <a:lnTo>
                      <a:pt x="228" y="45"/>
                    </a:lnTo>
                    <a:lnTo>
                      <a:pt x="225" y="45"/>
                    </a:lnTo>
                    <a:lnTo>
                      <a:pt x="225" y="45"/>
                    </a:lnTo>
                    <a:lnTo>
                      <a:pt x="225" y="45"/>
                    </a:lnTo>
                    <a:lnTo>
                      <a:pt x="223" y="45"/>
                    </a:lnTo>
                    <a:lnTo>
                      <a:pt x="223" y="42"/>
                    </a:lnTo>
                    <a:lnTo>
                      <a:pt x="223" y="42"/>
                    </a:lnTo>
                    <a:lnTo>
                      <a:pt x="223" y="42"/>
                    </a:lnTo>
                    <a:lnTo>
                      <a:pt x="223" y="42"/>
                    </a:lnTo>
                    <a:lnTo>
                      <a:pt x="223" y="40"/>
                    </a:lnTo>
                    <a:lnTo>
                      <a:pt x="223" y="40"/>
                    </a:lnTo>
                    <a:lnTo>
                      <a:pt x="223" y="40"/>
                    </a:lnTo>
                    <a:lnTo>
                      <a:pt x="223" y="40"/>
                    </a:lnTo>
                    <a:lnTo>
                      <a:pt x="225" y="40"/>
                    </a:lnTo>
                    <a:lnTo>
                      <a:pt x="225" y="40"/>
                    </a:lnTo>
                    <a:lnTo>
                      <a:pt x="225" y="40"/>
                    </a:lnTo>
                    <a:lnTo>
                      <a:pt x="228" y="40"/>
                    </a:lnTo>
                    <a:lnTo>
                      <a:pt x="228" y="40"/>
                    </a:lnTo>
                    <a:lnTo>
                      <a:pt x="228" y="40"/>
                    </a:lnTo>
                    <a:lnTo>
                      <a:pt x="228" y="37"/>
                    </a:lnTo>
                    <a:lnTo>
                      <a:pt x="228" y="37"/>
                    </a:lnTo>
                    <a:lnTo>
                      <a:pt x="230" y="37"/>
                    </a:lnTo>
                    <a:lnTo>
                      <a:pt x="230" y="35"/>
                    </a:lnTo>
                    <a:lnTo>
                      <a:pt x="230" y="35"/>
                    </a:lnTo>
                    <a:lnTo>
                      <a:pt x="230" y="33"/>
                    </a:lnTo>
                    <a:lnTo>
                      <a:pt x="230" y="33"/>
                    </a:lnTo>
                    <a:lnTo>
                      <a:pt x="230" y="33"/>
                    </a:lnTo>
                    <a:lnTo>
                      <a:pt x="230" y="33"/>
                    </a:lnTo>
                    <a:lnTo>
                      <a:pt x="230" y="30"/>
                    </a:lnTo>
                    <a:lnTo>
                      <a:pt x="230" y="30"/>
                    </a:lnTo>
                    <a:lnTo>
                      <a:pt x="228" y="30"/>
                    </a:lnTo>
                    <a:lnTo>
                      <a:pt x="228" y="30"/>
                    </a:lnTo>
                    <a:lnTo>
                      <a:pt x="228" y="28"/>
                    </a:lnTo>
                    <a:lnTo>
                      <a:pt x="228" y="28"/>
                    </a:lnTo>
                    <a:lnTo>
                      <a:pt x="228" y="26"/>
                    </a:lnTo>
                    <a:lnTo>
                      <a:pt x="228" y="26"/>
                    </a:lnTo>
                    <a:lnTo>
                      <a:pt x="225" y="26"/>
                    </a:lnTo>
                    <a:lnTo>
                      <a:pt x="225" y="26"/>
                    </a:lnTo>
                    <a:lnTo>
                      <a:pt x="225" y="23"/>
                    </a:lnTo>
                    <a:lnTo>
                      <a:pt x="228" y="23"/>
                    </a:lnTo>
                    <a:lnTo>
                      <a:pt x="228" y="23"/>
                    </a:lnTo>
                    <a:lnTo>
                      <a:pt x="228" y="23"/>
                    </a:lnTo>
                    <a:lnTo>
                      <a:pt x="228" y="21"/>
                    </a:lnTo>
                    <a:lnTo>
                      <a:pt x="230" y="21"/>
                    </a:lnTo>
                    <a:lnTo>
                      <a:pt x="230" y="21"/>
                    </a:lnTo>
                    <a:lnTo>
                      <a:pt x="230" y="21"/>
                    </a:lnTo>
                    <a:lnTo>
                      <a:pt x="230" y="21"/>
                    </a:lnTo>
                    <a:lnTo>
                      <a:pt x="230" y="21"/>
                    </a:lnTo>
                    <a:lnTo>
                      <a:pt x="232" y="21"/>
                    </a:lnTo>
                    <a:lnTo>
                      <a:pt x="232" y="21"/>
                    </a:lnTo>
                    <a:lnTo>
                      <a:pt x="232" y="21"/>
                    </a:lnTo>
                    <a:lnTo>
                      <a:pt x="235" y="21"/>
                    </a:lnTo>
                    <a:lnTo>
                      <a:pt x="235" y="19"/>
                    </a:lnTo>
                    <a:lnTo>
                      <a:pt x="235" y="19"/>
                    </a:lnTo>
                    <a:lnTo>
                      <a:pt x="235" y="19"/>
                    </a:lnTo>
                    <a:lnTo>
                      <a:pt x="235" y="16"/>
                    </a:lnTo>
                    <a:lnTo>
                      <a:pt x="237" y="16"/>
                    </a:lnTo>
                    <a:lnTo>
                      <a:pt x="237" y="16"/>
                    </a:lnTo>
                    <a:lnTo>
                      <a:pt x="237" y="14"/>
                    </a:lnTo>
                    <a:lnTo>
                      <a:pt x="237" y="14"/>
                    </a:lnTo>
                    <a:lnTo>
                      <a:pt x="237" y="11"/>
                    </a:lnTo>
                    <a:lnTo>
                      <a:pt x="235" y="11"/>
                    </a:lnTo>
                    <a:lnTo>
                      <a:pt x="235" y="11"/>
                    </a:lnTo>
                    <a:lnTo>
                      <a:pt x="235" y="11"/>
                    </a:lnTo>
                    <a:lnTo>
                      <a:pt x="235" y="11"/>
                    </a:lnTo>
                    <a:lnTo>
                      <a:pt x="235" y="11"/>
                    </a:lnTo>
                    <a:lnTo>
                      <a:pt x="237" y="11"/>
                    </a:lnTo>
                    <a:lnTo>
                      <a:pt x="237" y="9"/>
                    </a:lnTo>
                    <a:lnTo>
                      <a:pt x="237" y="9"/>
                    </a:lnTo>
                    <a:lnTo>
                      <a:pt x="237" y="9"/>
                    </a:lnTo>
                    <a:lnTo>
                      <a:pt x="237" y="7"/>
                    </a:lnTo>
                    <a:lnTo>
                      <a:pt x="237" y="7"/>
                    </a:lnTo>
                    <a:lnTo>
                      <a:pt x="237" y="9"/>
                    </a:lnTo>
                    <a:lnTo>
                      <a:pt x="239" y="9"/>
                    </a:lnTo>
                    <a:lnTo>
                      <a:pt x="239" y="9"/>
                    </a:lnTo>
                    <a:lnTo>
                      <a:pt x="239" y="9"/>
                    </a:lnTo>
                    <a:lnTo>
                      <a:pt x="239" y="9"/>
                    </a:lnTo>
                    <a:lnTo>
                      <a:pt x="239" y="9"/>
                    </a:lnTo>
                    <a:lnTo>
                      <a:pt x="242" y="9"/>
                    </a:lnTo>
                    <a:lnTo>
                      <a:pt x="242" y="9"/>
                    </a:lnTo>
                    <a:lnTo>
                      <a:pt x="244" y="9"/>
                    </a:lnTo>
                    <a:lnTo>
                      <a:pt x="244" y="9"/>
                    </a:lnTo>
                    <a:lnTo>
                      <a:pt x="244" y="9"/>
                    </a:lnTo>
                    <a:lnTo>
                      <a:pt x="244" y="11"/>
                    </a:lnTo>
                    <a:lnTo>
                      <a:pt x="244" y="11"/>
                    </a:lnTo>
                    <a:lnTo>
                      <a:pt x="244" y="11"/>
                    </a:lnTo>
                    <a:lnTo>
                      <a:pt x="244" y="14"/>
                    </a:lnTo>
                    <a:lnTo>
                      <a:pt x="244" y="14"/>
                    </a:lnTo>
                    <a:lnTo>
                      <a:pt x="244" y="16"/>
                    </a:lnTo>
                    <a:lnTo>
                      <a:pt x="244" y="16"/>
                    </a:lnTo>
                    <a:lnTo>
                      <a:pt x="244" y="16"/>
                    </a:lnTo>
                    <a:lnTo>
                      <a:pt x="244" y="19"/>
                    </a:lnTo>
                    <a:lnTo>
                      <a:pt x="247" y="19"/>
                    </a:lnTo>
                    <a:lnTo>
                      <a:pt x="247" y="19"/>
                    </a:lnTo>
                    <a:lnTo>
                      <a:pt x="247" y="19"/>
                    </a:lnTo>
                    <a:lnTo>
                      <a:pt x="247" y="16"/>
                    </a:lnTo>
                    <a:lnTo>
                      <a:pt x="247" y="16"/>
                    </a:lnTo>
                    <a:lnTo>
                      <a:pt x="247" y="14"/>
                    </a:lnTo>
                    <a:lnTo>
                      <a:pt x="247" y="14"/>
                    </a:lnTo>
                    <a:lnTo>
                      <a:pt x="249" y="14"/>
                    </a:lnTo>
                    <a:lnTo>
                      <a:pt x="249" y="14"/>
                    </a:lnTo>
                    <a:lnTo>
                      <a:pt x="249" y="14"/>
                    </a:lnTo>
                    <a:lnTo>
                      <a:pt x="251" y="14"/>
                    </a:lnTo>
                    <a:lnTo>
                      <a:pt x="251" y="14"/>
                    </a:lnTo>
                    <a:lnTo>
                      <a:pt x="251" y="16"/>
                    </a:lnTo>
                    <a:lnTo>
                      <a:pt x="251" y="16"/>
                    </a:lnTo>
                    <a:lnTo>
                      <a:pt x="254" y="16"/>
                    </a:lnTo>
                    <a:lnTo>
                      <a:pt x="254" y="16"/>
                    </a:lnTo>
                    <a:lnTo>
                      <a:pt x="254" y="16"/>
                    </a:lnTo>
                    <a:lnTo>
                      <a:pt x="254" y="16"/>
                    </a:lnTo>
                    <a:lnTo>
                      <a:pt x="254" y="16"/>
                    </a:lnTo>
                    <a:lnTo>
                      <a:pt x="256" y="16"/>
                    </a:lnTo>
                    <a:lnTo>
                      <a:pt x="256" y="14"/>
                    </a:lnTo>
                    <a:lnTo>
                      <a:pt x="256" y="14"/>
                    </a:lnTo>
                    <a:lnTo>
                      <a:pt x="256" y="11"/>
                    </a:lnTo>
                    <a:lnTo>
                      <a:pt x="256" y="11"/>
                    </a:lnTo>
                    <a:lnTo>
                      <a:pt x="256" y="11"/>
                    </a:lnTo>
                    <a:lnTo>
                      <a:pt x="256" y="11"/>
                    </a:lnTo>
                    <a:lnTo>
                      <a:pt x="256" y="9"/>
                    </a:lnTo>
                    <a:lnTo>
                      <a:pt x="256" y="9"/>
                    </a:lnTo>
                    <a:lnTo>
                      <a:pt x="256" y="9"/>
                    </a:lnTo>
                    <a:lnTo>
                      <a:pt x="254" y="9"/>
                    </a:lnTo>
                    <a:lnTo>
                      <a:pt x="254" y="9"/>
                    </a:lnTo>
                    <a:lnTo>
                      <a:pt x="254" y="9"/>
                    </a:lnTo>
                    <a:lnTo>
                      <a:pt x="254" y="11"/>
                    </a:lnTo>
                    <a:lnTo>
                      <a:pt x="254" y="11"/>
                    </a:lnTo>
                    <a:lnTo>
                      <a:pt x="251" y="11"/>
                    </a:lnTo>
                    <a:lnTo>
                      <a:pt x="251" y="11"/>
                    </a:lnTo>
                    <a:lnTo>
                      <a:pt x="251" y="11"/>
                    </a:lnTo>
                    <a:lnTo>
                      <a:pt x="249" y="11"/>
                    </a:lnTo>
                    <a:lnTo>
                      <a:pt x="249" y="11"/>
                    </a:lnTo>
                    <a:lnTo>
                      <a:pt x="249" y="11"/>
                    </a:lnTo>
                    <a:lnTo>
                      <a:pt x="247" y="11"/>
                    </a:lnTo>
                    <a:lnTo>
                      <a:pt x="247" y="11"/>
                    </a:lnTo>
                    <a:lnTo>
                      <a:pt x="247" y="11"/>
                    </a:lnTo>
                    <a:lnTo>
                      <a:pt x="247" y="11"/>
                    </a:lnTo>
                    <a:lnTo>
                      <a:pt x="247" y="9"/>
                    </a:lnTo>
                    <a:lnTo>
                      <a:pt x="247" y="9"/>
                    </a:lnTo>
                    <a:lnTo>
                      <a:pt x="247" y="7"/>
                    </a:lnTo>
                    <a:lnTo>
                      <a:pt x="247" y="7"/>
                    </a:lnTo>
                    <a:lnTo>
                      <a:pt x="247" y="7"/>
                    </a:lnTo>
                    <a:lnTo>
                      <a:pt x="247" y="4"/>
                    </a:lnTo>
                    <a:lnTo>
                      <a:pt x="247" y="4"/>
                    </a:lnTo>
                    <a:lnTo>
                      <a:pt x="247" y="4"/>
                    </a:lnTo>
                    <a:lnTo>
                      <a:pt x="247" y="2"/>
                    </a:lnTo>
                    <a:lnTo>
                      <a:pt x="249" y="2"/>
                    </a:lnTo>
                    <a:lnTo>
                      <a:pt x="249" y="2"/>
                    </a:lnTo>
                    <a:lnTo>
                      <a:pt x="249" y="2"/>
                    </a:lnTo>
                    <a:lnTo>
                      <a:pt x="249" y="0"/>
                    </a:lnTo>
                    <a:lnTo>
                      <a:pt x="249" y="0"/>
                    </a:lnTo>
                    <a:lnTo>
                      <a:pt x="251" y="0"/>
                    </a:lnTo>
                    <a:lnTo>
                      <a:pt x="251" y="2"/>
                    </a:lnTo>
                    <a:lnTo>
                      <a:pt x="251" y="2"/>
                    </a:lnTo>
                    <a:lnTo>
                      <a:pt x="251" y="2"/>
                    </a:lnTo>
                    <a:lnTo>
                      <a:pt x="251" y="2"/>
                    </a:lnTo>
                    <a:lnTo>
                      <a:pt x="254" y="2"/>
                    </a:lnTo>
                    <a:lnTo>
                      <a:pt x="254" y="2"/>
                    </a:lnTo>
                    <a:lnTo>
                      <a:pt x="254" y="2"/>
                    </a:lnTo>
                    <a:lnTo>
                      <a:pt x="254" y="2"/>
                    </a:lnTo>
                    <a:lnTo>
                      <a:pt x="254" y="4"/>
                    </a:lnTo>
                    <a:lnTo>
                      <a:pt x="256" y="4"/>
                    </a:lnTo>
                    <a:lnTo>
                      <a:pt x="256" y="4"/>
                    </a:lnTo>
                    <a:lnTo>
                      <a:pt x="256" y="4"/>
                    </a:lnTo>
                    <a:lnTo>
                      <a:pt x="258" y="4"/>
                    </a:lnTo>
                    <a:lnTo>
                      <a:pt x="258" y="4"/>
                    </a:lnTo>
                    <a:lnTo>
                      <a:pt x="258" y="4"/>
                    </a:lnTo>
                    <a:lnTo>
                      <a:pt x="258" y="4"/>
                    </a:lnTo>
                    <a:lnTo>
                      <a:pt x="261" y="4"/>
                    </a:lnTo>
                    <a:lnTo>
                      <a:pt x="261" y="2"/>
                    </a:lnTo>
                    <a:lnTo>
                      <a:pt x="261" y="2"/>
                    </a:lnTo>
                    <a:lnTo>
                      <a:pt x="263" y="2"/>
                    </a:lnTo>
                    <a:lnTo>
                      <a:pt x="263" y="4"/>
                    </a:lnTo>
                    <a:lnTo>
                      <a:pt x="263" y="4"/>
                    </a:lnTo>
                    <a:lnTo>
                      <a:pt x="261" y="4"/>
                    </a:lnTo>
                    <a:lnTo>
                      <a:pt x="261" y="7"/>
                    </a:lnTo>
                    <a:lnTo>
                      <a:pt x="261" y="7"/>
                    </a:lnTo>
                    <a:lnTo>
                      <a:pt x="261" y="9"/>
                    </a:lnTo>
                    <a:lnTo>
                      <a:pt x="261" y="9"/>
                    </a:lnTo>
                    <a:lnTo>
                      <a:pt x="261" y="9"/>
                    </a:lnTo>
                    <a:lnTo>
                      <a:pt x="261" y="11"/>
                    </a:lnTo>
                    <a:lnTo>
                      <a:pt x="261" y="11"/>
                    </a:lnTo>
                    <a:lnTo>
                      <a:pt x="261" y="11"/>
                    </a:lnTo>
                    <a:lnTo>
                      <a:pt x="261" y="14"/>
                    </a:lnTo>
                    <a:lnTo>
                      <a:pt x="261" y="14"/>
                    </a:lnTo>
                    <a:lnTo>
                      <a:pt x="261" y="16"/>
                    </a:lnTo>
                    <a:lnTo>
                      <a:pt x="261" y="16"/>
                    </a:lnTo>
                    <a:lnTo>
                      <a:pt x="261" y="19"/>
                    </a:lnTo>
                    <a:lnTo>
                      <a:pt x="261" y="19"/>
                    </a:lnTo>
                    <a:lnTo>
                      <a:pt x="261" y="21"/>
                    </a:lnTo>
                    <a:lnTo>
                      <a:pt x="261" y="21"/>
                    </a:lnTo>
                    <a:lnTo>
                      <a:pt x="261" y="21"/>
                    </a:lnTo>
                    <a:lnTo>
                      <a:pt x="261" y="21"/>
                    </a:lnTo>
                    <a:lnTo>
                      <a:pt x="261" y="23"/>
                    </a:lnTo>
                    <a:lnTo>
                      <a:pt x="261" y="23"/>
                    </a:lnTo>
                    <a:lnTo>
                      <a:pt x="263" y="23"/>
                    </a:lnTo>
                    <a:lnTo>
                      <a:pt x="263" y="26"/>
                    </a:lnTo>
                    <a:lnTo>
                      <a:pt x="263" y="26"/>
                    </a:lnTo>
                    <a:lnTo>
                      <a:pt x="263" y="26"/>
                    </a:lnTo>
                    <a:lnTo>
                      <a:pt x="263" y="26"/>
                    </a:lnTo>
                    <a:lnTo>
                      <a:pt x="265" y="26"/>
                    </a:lnTo>
                    <a:lnTo>
                      <a:pt x="265" y="28"/>
                    </a:lnTo>
                    <a:lnTo>
                      <a:pt x="265" y="28"/>
                    </a:lnTo>
                    <a:lnTo>
                      <a:pt x="265" y="28"/>
                    </a:lnTo>
                    <a:lnTo>
                      <a:pt x="265" y="28"/>
                    </a:lnTo>
                    <a:lnTo>
                      <a:pt x="268" y="28"/>
                    </a:lnTo>
                    <a:lnTo>
                      <a:pt x="268" y="30"/>
                    </a:lnTo>
                    <a:lnTo>
                      <a:pt x="268" y="30"/>
                    </a:lnTo>
                    <a:lnTo>
                      <a:pt x="268" y="30"/>
                    </a:lnTo>
                    <a:lnTo>
                      <a:pt x="268" y="33"/>
                    </a:lnTo>
                    <a:lnTo>
                      <a:pt x="270" y="33"/>
                    </a:lnTo>
                    <a:lnTo>
                      <a:pt x="270" y="33"/>
                    </a:lnTo>
                    <a:lnTo>
                      <a:pt x="270" y="33"/>
                    </a:lnTo>
                    <a:lnTo>
                      <a:pt x="270" y="35"/>
                    </a:lnTo>
                    <a:lnTo>
                      <a:pt x="270" y="35"/>
                    </a:lnTo>
                    <a:lnTo>
                      <a:pt x="270" y="35"/>
                    </a:lnTo>
                    <a:lnTo>
                      <a:pt x="270" y="35"/>
                    </a:lnTo>
                    <a:lnTo>
                      <a:pt x="270" y="37"/>
                    </a:lnTo>
                    <a:lnTo>
                      <a:pt x="270" y="37"/>
                    </a:lnTo>
                    <a:lnTo>
                      <a:pt x="270" y="37"/>
                    </a:lnTo>
                    <a:lnTo>
                      <a:pt x="270" y="37"/>
                    </a:lnTo>
                    <a:lnTo>
                      <a:pt x="270" y="40"/>
                    </a:lnTo>
                    <a:lnTo>
                      <a:pt x="273" y="40"/>
                    </a:lnTo>
                    <a:lnTo>
                      <a:pt x="273" y="40"/>
                    </a:lnTo>
                    <a:lnTo>
                      <a:pt x="273" y="42"/>
                    </a:lnTo>
                    <a:lnTo>
                      <a:pt x="273" y="42"/>
                    </a:lnTo>
                    <a:lnTo>
                      <a:pt x="273" y="42"/>
                    </a:lnTo>
                    <a:lnTo>
                      <a:pt x="273" y="42"/>
                    </a:lnTo>
                    <a:lnTo>
                      <a:pt x="273" y="45"/>
                    </a:lnTo>
                    <a:lnTo>
                      <a:pt x="273" y="45"/>
                    </a:lnTo>
                    <a:lnTo>
                      <a:pt x="273" y="45"/>
                    </a:lnTo>
                    <a:lnTo>
                      <a:pt x="273" y="47"/>
                    </a:lnTo>
                    <a:lnTo>
                      <a:pt x="273" y="47"/>
                    </a:lnTo>
                    <a:lnTo>
                      <a:pt x="273" y="47"/>
                    </a:lnTo>
                    <a:lnTo>
                      <a:pt x="273" y="49"/>
                    </a:lnTo>
                    <a:lnTo>
                      <a:pt x="273" y="49"/>
                    </a:lnTo>
                    <a:lnTo>
                      <a:pt x="273" y="49"/>
                    </a:lnTo>
                    <a:lnTo>
                      <a:pt x="273" y="52"/>
                    </a:lnTo>
                    <a:lnTo>
                      <a:pt x="275" y="52"/>
                    </a:lnTo>
                    <a:lnTo>
                      <a:pt x="275" y="52"/>
                    </a:lnTo>
                    <a:lnTo>
                      <a:pt x="275" y="52"/>
                    </a:lnTo>
                    <a:lnTo>
                      <a:pt x="275" y="54"/>
                    </a:lnTo>
                    <a:lnTo>
                      <a:pt x="275" y="54"/>
                    </a:lnTo>
                    <a:lnTo>
                      <a:pt x="273" y="54"/>
                    </a:lnTo>
                    <a:lnTo>
                      <a:pt x="273" y="56"/>
                    </a:lnTo>
                    <a:lnTo>
                      <a:pt x="273" y="56"/>
                    </a:lnTo>
                    <a:lnTo>
                      <a:pt x="273" y="56"/>
                    </a:lnTo>
                    <a:lnTo>
                      <a:pt x="273" y="59"/>
                    </a:lnTo>
                    <a:lnTo>
                      <a:pt x="273" y="59"/>
                    </a:lnTo>
                    <a:lnTo>
                      <a:pt x="273" y="61"/>
                    </a:lnTo>
                    <a:lnTo>
                      <a:pt x="273" y="61"/>
                    </a:lnTo>
                    <a:lnTo>
                      <a:pt x="273" y="61"/>
                    </a:lnTo>
                    <a:lnTo>
                      <a:pt x="270" y="61"/>
                    </a:lnTo>
                    <a:lnTo>
                      <a:pt x="270" y="61"/>
                    </a:lnTo>
                    <a:lnTo>
                      <a:pt x="273" y="61"/>
                    </a:lnTo>
                    <a:lnTo>
                      <a:pt x="273" y="64"/>
                    </a:lnTo>
                    <a:lnTo>
                      <a:pt x="270" y="64"/>
                    </a:lnTo>
                    <a:lnTo>
                      <a:pt x="270" y="64"/>
                    </a:lnTo>
                    <a:lnTo>
                      <a:pt x="270" y="64"/>
                    </a:lnTo>
                    <a:lnTo>
                      <a:pt x="270" y="66"/>
                    </a:lnTo>
                    <a:lnTo>
                      <a:pt x="270" y="66"/>
                    </a:lnTo>
                    <a:lnTo>
                      <a:pt x="268" y="66"/>
                    </a:lnTo>
                    <a:lnTo>
                      <a:pt x="268" y="66"/>
                    </a:lnTo>
                    <a:lnTo>
                      <a:pt x="268" y="66"/>
                    </a:lnTo>
                    <a:lnTo>
                      <a:pt x="268" y="68"/>
                    </a:lnTo>
                    <a:lnTo>
                      <a:pt x="265" y="68"/>
                    </a:lnTo>
                    <a:lnTo>
                      <a:pt x="265" y="68"/>
                    </a:lnTo>
                    <a:lnTo>
                      <a:pt x="265" y="71"/>
                    </a:lnTo>
                    <a:lnTo>
                      <a:pt x="265" y="71"/>
                    </a:lnTo>
                    <a:lnTo>
                      <a:pt x="265" y="71"/>
                    </a:lnTo>
                    <a:lnTo>
                      <a:pt x="265" y="71"/>
                    </a:lnTo>
                    <a:lnTo>
                      <a:pt x="263" y="71"/>
                    </a:lnTo>
                    <a:lnTo>
                      <a:pt x="263" y="71"/>
                    </a:lnTo>
                    <a:lnTo>
                      <a:pt x="263" y="71"/>
                    </a:lnTo>
                    <a:lnTo>
                      <a:pt x="263" y="71"/>
                    </a:lnTo>
                    <a:lnTo>
                      <a:pt x="263" y="73"/>
                    </a:lnTo>
                    <a:lnTo>
                      <a:pt x="263" y="73"/>
                    </a:lnTo>
                    <a:lnTo>
                      <a:pt x="263" y="73"/>
                    </a:lnTo>
                    <a:lnTo>
                      <a:pt x="263" y="75"/>
                    </a:lnTo>
                    <a:lnTo>
                      <a:pt x="263" y="75"/>
                    </a:lnTo>
                    <a:lnTo>
                      <a:pt x="263" y="78"/>
                    </a:lnTo>
                    <a:lnTo>
                      <a:pt x="263" y="78"/>
                    </a:lnTo>
                    <a:lnTo>
                      <a:pt x="263" y="78"/>
                    </a:lnTo>
                    <a:lnTo>
                      <a:pt x="263" y="78"/>
                    </a:lnTo>
                    <a:lnTo>
                      <a:pt x="263" y="80"/>
                    </a:lnTo>
                    <a:lnTo>
                      <a:pt x="263" y="80"/>
                    </a:lnTo>
                    <a:lnTo>
                      <a:pt x="263" y="80"/>
                    </a:lnTo>
                    <a:lnTo>
                      <a:pt x="263" y="83"/>
                    </a:lnTo>
                    <a:lnTo>
                      <a:pt x="263" y="83"/>
                    </a:lnTo>
                    <a:lnTo>
                      <a:pt x="265" y="83"/>
                    </a:lnTo>
                    <a:lnTo>
                      <a:pt x="265" y="83"/>
                    </a:lnTo>
                    <a:lnTo>
                      <a:pt x="265" y="85"/>
                    </a:lnTo>
                    <a:lnTo>
                      <a:pt x="263" y="85"/>
                    </a:lnTo>
                    <a:lnTo>
                      <a:pt x="263" y="85"/>
                    </a:lnTo>
                    <a:lnTo>
                      <a:pt x="263" y="85"/>
                    </a:lnTo>
                    <a:lnTo>
                      <a:pt x="263" y="85"/>
                    </a:lnTo>
                    <a:lnTo>
                      <a:pt x="261" y="85"/>
                    </a:lnTo>
                    <a:lnTo>
                      <a:pt x="261" y="85"/>
                    </a:lnTo>
                    <a:lnTo>
                      <a:pt x="261" y="85"/>
                    </a:lnTo>
                    <a:lnTo>
                      <a:pt x="258" y="85"/>
                    </a:lnTo>
                    <a:lnTo>
                      <a:pt x="258" y="83"/>
                    </a:lnTo>
                    <a:lnTo>
                      <a:pt x="258" y="83"/>
                    </a:lnTo>
                    <a:lnTo>
                      <a:pt x="258" y="80"/>
                    </a:lnTo>
                    <a:lnTo>
                      <a:pt x="258" y="80"/>
                    </a:lnTo>
                    <a:lnTo>
                      <a:pt x="258" y="80"/>
                    </a:lnTo>
                    <a:lnTo>
                      <a:pt x="256" y="80"/>
                    </a:lnTo>
                    <a:lnTo>
                      <a:pt x="256" y="80"/>
                    </a:lnTo>
                    <a:lnTo>
                      <a:pt x="256" y="83"/>
                    </a:lnTo>
                    <a:lnTo>
                      <a:pt x="256" y="83"/>
                    </a:lnTo>
                    <a:lnTo>
                      <a:pt x="254" y="83"/>
                    </a:lnTo>
                    <a:lnTo>
                      <a:pt x="254" y="83"/>
                    </a:lnTo>
                    <a:lnTo>
                      <a:pt x="254" y="83"/>
                    </a:lnTo>
                    <a:lnTo>
                      <a:pt x="254" y="85"/>
                    </a:lnTo>
                    <a:lnTo>
                      <a:pt x="251" y="85"/>
                    </a:lnTo>
                    <a:lnTo>
                      <a:pt x="251" y="85"/>
                    </a:lnTo>
                    <a:lnTo>
                      <a:pt x="251" y="85"/>
                    </a:lnTo>
                    <a:lnTo>
                      <a:pt x="251" y="87"/>
                    </a:lnTo>
                    <a:lnTo>
                      <a:pt x="251" y="87"/>
                    </a:lnTo>
                    <a:lnTo>
                      <a:pt x="251" y="87"/>
                    </a:lnTo>
                    <a:lnTo>
                      <a:pt x="251" y="90"/>
                    </a:lnTo>
                    <a:lnTo>
                      <a:pt x="251" y="90"/>
                    </a:lnTo>
                    <a:lnTo>
                      <a:pt x="251" y="92"/>
                    </a:lnTo>
                    <a:lnTo>
                      <a:pt x="251" y="92"/>
                    </a:lnTo>
                    <a:lnTo>
                      <a:pt x="251" y="92"/>
                    </a:lnTo>
                    <a:lnTo>
                      <a:pt x="251" y="94"/>
                    </a:lnTo>
                    <a:lnTo>
                      <a:pt x="251" y="94"/>
                    </a:lnTo>
                    <a:lnTo>
                      <a:pt x="251" y="94"/>
                    </a:lnTo>
                    <a:lnTo>
                      <a:pt x="251" y="97"/>
                    </a:lnTo>
                    <a:lnTo>
                      <a:pt x="251" y="97"/>
                    </a:lnTo>
                    <a:lnTo>
                      <a:pt x="251" y="97"/>
                    </a:lnTo>
                    <a:lnTo>
                      <a:pt x="251" y="99"/>
                    </a:lnTo>
                    <a:lnTo>
                      <a:pt x="251" y="99"/>
                    </a:lnTo>
                    <a:lnTo>
                      <a:pt x="251" y="101"/>
                    </a:lnTo>
                    <a:lnTo>
                      <a:pt x="251" y="101"/>
                    </a:lnTo>
                    <a:lnTo>
                      <a:pt x="251" y="101"/>
                    </a:lnTo>
                    <a:lnTo>
                      <a:pt x="251" y="104"/>
                    </a:lnTo>
                    <a:lnTo>
                      <a:pt x="254" y="104"/>
                    </a:lnTo>
                    <a:lnTo>
                      <a:pt x="254" y="104"/>
                    </a:lnTo>
                    <a:lnTo>
                      <a:pt x="251" y="104"/>
                    </a:lnTo>
                    <a:lnTo>
                      <a:pt x="251" y="106"/>
                    </a:lnTo>
                    <a:lnTo>
                      <a:pt x="251" y="106"/>
                    </a:lnTo>
                    <a:lnTo>
                      <a:pt x="251" y="109"/>
                    </a:lnTo>
                    <a:lnTo>
                      <a:pt x="251" y="109"/>
                    </a:lnTo>
                    <a:lnTo>
                      <a:pt x="251" y="111"/>
                    </a:lnTo>
                    <a:lnTo>
                      <a:pt x="251" y="111"/>
                    </a:lnTo>
                    <a:lnTo>
                      <a:pt x="251" y="111"/>
                    </a:lnTo>
                    <a:lnTo>
                      <a:pt x="251" y="113"/>
                    </a:lnTo>
                    <a:lnTo>
                      <a:pt x="251" y="113"/>
                    </a:lnTo>
                    <a:lnTo>
                      <a:pt x="251" y="113"/>
                    </a:lnTo>
                    <a:lnTo>
                      <a:pt x="251" y="116"/>
                    </a:lnTo>
                    <a:lnTo>
                      <a:pt x="251" y="116"/>
                    </a:lnTo>
                    <a:lnTo>
                      <a:pt x="251" y="118"/>
                    </a:lnTo>
                    <a:lnTo>
                      <a:pt x="251" y="118"/>
                    </a:lnTo>
                    <a:lnTo>
                      <a:pt x="251" y="118"/>
                    </a:lnTo>
                    <a:lnTo>
                      <a:pt x="249" y="118"/>
                    </a:lnTo>
                    <a:lnTo>
                      <a:pt x="249" y="118"/>
                    </a:lnTo>
                    <a:lnTo>
                      <a:pt x="249" y="120"/>
                    </a:lnTo>
                    <a:lnTo>
                      <a:pt x="247" y="120"/>
                    </a:lnTo>
                    <a:lnTo>
                      <a:pt x="247" y="120"/>
                    </a:lnTo>
                    <a:lnTo>
                      <a:pt x="247" y="120"/>
                    </a:lnTo>
                    <a:lnTo>
                      <a:pt x="247" y="120"/>
                    </a:lnTo>
                    <a:lnTo>
                      <a:pt x="247" y="123"/>
                    </a:lnTo>
                    <a:lnTo>
                      <a:pt x="247" y="123"/>
                    </a:lnTo>
                    <a:lnTo>
                      <a:pt x="247" y="123"/>
                    </a:lnTo>
                    <a:lnTo>
                      <a:pt x="247" y="125"/>
                    </a:lnTo>
                    <a:lnTo>
                      <a:pt x="247" y="125"/>
                    </a:lnTo>
                    <a:lnTo>
                      <a:pt x="244" y="125"/>
                    </a:lnTo>
                    <a:lnTo>
                      <a:pt x="244" y="128"/>
                    </a:lnTo>
                    <a:lnTo>
                      <a:pt x="244" y="128"/>
                    </a:lnTo>
                    <a:lnTo>
                      <a:pt x="244" y="128"/>
                    </a:lnTo>
                    <a:lnTo>
                      <a:pt x="244" y="130"/>
                    </a:lnTo>
                    <a:lnTo>
                      <a:pt x="244" y="130"/>
                    </a:lnTo>
                    <a:lnTo>
                      <a:pt x="244" y="130"/>
                    </a:lnTo>
                    <a:lnTo>
                      <a:pt x="244" y="130"/>
                    </a:lnTo>
                    <a:lnTo>
                      <a:pt x="244" y="130"/>
                    </a:lnTo>
                    <a:lnTo>
                      <a:pt x="244" y="132"/>
                    </a:lnTo>
                    <a:lnTo>
                      <a:pt x="244" y="132"/>
                    </a:lnTo>
                    <a:lnTo>
                      <a:pt x="244" y="132"/>
                    </a:lnTo>
                    <a:lnTo>
                      <a:pt x="244" y="135"/>
                    </a:lnTo>
                    <a:lnTo>
                      <a:pt x="242" y="135"/>
                    </a:lnTo>
                    <a:lnTo>
                      <a:pt x="242" y="135"/>
                    </a:lnTo>
                    <a:lnTo>
                      <a:pt x="242" y="137"/>
                    </a:lnTo>
                    <a:lnTo>
                      <a:pt x="242" y="137"/>
                    </a:lnTo>
                    <a:lnTo>
                      <a:pt x="244" y="137"/>
                    </a:lnTo>
                    <a:lnTo>
                      <a:pt x="244" y="139"/>
                    </a:lnTo>
                    <a:lnTo>
                      <a:pt x="244" y="139"/>
                    </a:lnTo>
                    <a:lnTo>
                      <a:pt x="244" y="139"/>
                    </a:lnTo>
                    <a:lnTo>
                      <a:pt x="244" y="139"/>
                    </a:lnTo>
                    <a:lnTo>
                      <a:pt x="244" y="142"/>
                    </a:lnTo>
                    <a:lnTo>
                      <a:pt x="244" y="142"/>
                    </a:lnTo>
                    <a:lnTo>
                      <a:pt x="244" y="142"/>
                    </a:lnTo>
                    <a:lnTo>
                      <a:pt x="247" y="142"/>
                    </a:lnTo>
                    <a:lnTo>
                      <a:pt x="247" y="144"/>
                    </a:lnTo>
                    <a:lnTo>
                      <a:pt x="247" y="144"/>
                    </a:lnTo>
                    <a:lnTo>
                      <a:pt x="247" y="144"/>
                    </a:lnTo>
                    <a:lnTo>
                      <a:pt x="247" y="147"/>
                    </a:lnTo>
                    <a:lnTo>
                      <a:pt x="247" y="147"/>
                    </a:lnTo>
                    <a:lnTo>
                      <a:pt x="247" y="147"/>
                    </a:lnTo>
                    <a:lnTo>
                      <a:pt x="249" y="147"/>
                    </a:lnTo>
                    <a:lnTo>
                      <a:pt x="249" y="149"/>
                    </a:lnTo>
                    <a:lnTo>
                      <a:pt x="249" y="149"/>
                    </a:lnTo>
                    <a:lnTo>
                      <a:pt x="249" y="151"/>
                    </a:lnTo>
                    <a:lnTo>
                      <a:pt x="247" y="151"/>
                    </a:lnTo>
                    <a:lnTo>
                      <a:pt x="247" y="151"/>
                    </a:lnTo>
                    <a:lnTo>
                      <a:pt x="247" y="151"/>
                    </a:lnTo>
                    <a:lnTo>
                      <a:pt x="244" y="151"/>
                    </a:lnTo>
                    <a:lnTo>
                      <a:pt x="244" y="151"/>
                    </a:lnTo>
                    <a:lnTo>
                      <a:pt x="244" y="151"/>
                    </a:lnTo>
                    <a:lnTo>
                      <a:pt x="244" y="151"/>
                    </a:lnTo>
                    <a:lnTo>
                      <a:pt x="242" y="151"/>
                    </a:lnTo>
                    <a:lnTo>
                      <a:pt x="242" y="151"/>
                    </a:lnTo>
                    <a:lnTo>
                      <a:pt x="242" y="151"/>
                    </a:lnTo>
                    <a:lnTo>
                      <a:pt x="242" y="154"/>
                    </a:lnTo>
                    <a:lnTo>
                      <a:pt x="239" y="154"/>
                    </a:lnTo>
                    <a:lnTo>
                      <a:pt x="239" y="154"/>
                    </a:lnTo>
                    <a:lnTo>
                      <a:pt x="239" y="154"/>
                    </a:lnTo>
                    <a:lnTo>
                      <a:pt x="239" y="156"/>
                    </a:lnTo>
                    <a:lnTo>
                      <a:pt x="239" y="156"/>
                    </a:lnTo>
                    <a:lnTo>
                      <a:pt x="239" y="156"/>
                    </a:lnTo>
                    <a:lnTo>
                      <a:pt x="239" y="158"/>
                    </a:lnTo>
                    <a:lnTo>
                      <a:pt x="239" y="158"/>
                    </a:lnTo>
                    <a:lnTo>
                      <a:pt x="239" y="161"/>
                    </a:lnTo>
                    <a:lnTo>
                      <a:pt x="239" y="161"/>
                    </a:lnTo>
                    <a:lnTo>
                      <a:pt x="239" y="161"/>
                    </a:lnTo>
                    <a:lnTo>
                      <a:pt x="239" y="163"/>
                    </a:lnTo>
                    <a:lnTo>
                      <a:pt x="237" y="163"/>
                    </a:lnTo>
                    <a:lnTo>
                      <a:pt x="237" y="163"/>
                    </a:lnTo>
                    <a:lnTo>
                      <a:pt x="237" y="163"/>
                    </a:lnTo>
                    <a:lnTo>
                      <a:pt x="237" y="163"/>
                    </a:lnTo>
                    <a:lnTo>
                      <a:pt x="235" y="163"/>
                    </a:lnTo>
                    <a:lnTo>
                      <a:pt x="235" y="165"/>
                    </a:lnTo>
                    <a:lnTo>
                      <a:pt x="235" y="165"/>
                    </a:lnTo>
                    <a:lnTo>
                      <a:pt x="232" y="165"/>
                    </a:lnTo>
                    <a:lnTo>
                      <a:pt x="232" y="165"/>
                    </a:lnTo>
                    <a:lnTo>
                      <a:pt x="232" y="165"/>
                    </a:lnTo>
                    <a:lnTo>
                      <a:pt x="232" y="165"/>
                    </a:lnTo>
                    <a:lnTo>
                      <a:pt x="230" y="165"/>
                    </a:lnTo>
                    <a:lnTo>
                      <a:pt x="230" y="168"/>
                    </a:lnTo>
                    <a:lnTo>
                      <a:pt x="230" y="168"/>
                    </a:lnTo>
                    <a:lnTo>
                      <a:pt x="230" y="168"/>
                    </a:lnTo>
                    <a:lnTo>
                      <a:pt x="230" y="170"/>
                    </a:lnTo>
                    <a:lnTo>
                      <a:pt x="230" y="170"/>
                    </a:lnTo>
                    <a:lnTo>
                      <a:pt x="230" y="170"/>
                    </a:lnTo>
                    <a:lnTo>
                      <a:pt x="228" y="170"/>
                    </a:lnTo>
                    <a:lnTo>
                      <a:pt x="228" y="170"/>
                    </a:lnTo>
                    <a:lnTo>
                      <a:pt x="225" y="170"/>
                    </a:lnTo>
                    <a:lnTo>
                      <a:pt x="225" y="170"/>
                    </a:lnTo>
                    <a:lnTo>
                      <a:pt x="225" y="170"/>
                    </a:lnTo>
                    <a:lnTo>
                      <a:pt x="225" y="170"/>
                    </a:lnTo>
                    <a:lnTo>
                      <a:pt x="225" y="168"/>
                    </a:lnTo>
                    <a:lnTo>
                      <a:pt x="225" y="168"/>
                    </a:lnTo>
                    <a:lnTo>
                      <a:pt x="225" y="168"/>
                    </a:lnTo>
                    <a:lnTo>
                      <a:pt x="225" y="165"/>
                    </a:lnTo>
                    <a:lnTo>
                      <a:pt x="225" y="165"/>
                    </a:lnTo>
                    <a:lnTo>
                      <a:pt x="225" y="163"/>
                    </a:lnTo>
                    <a:lnTo>
                      <a:pt x="225" y="163"/>
                    </a:lnTo>
                    <a:lnTo>
                      <a:pt x="225" y="161"/>
                    </a:lnTo>
                    <a:lnTo>
                      <a:pt x="225" y="161"/>
                    </a:lnTo>
                    <a:lnTo>
                      <a:pt x="225" y="161"/>
                    </a:lnTo>
                    <a:lnTo>
                      <a:pt x="225" y="161"/>
                    </a:lnTo>
                    <a:lnTo>
                      <a:pt x="225" y="161"/>
                    </a:lnTo>
                    <a:lnTo>
                      <a:pt x="225" y="161"/>
                    </a:lnTo>
                    <a:lnTo>
                      <a:pt x="225" y="161"/>
                    </a:lnTo>
                    <a:lnTo>
                      <a:pt x="225" y="161"/>
                    </a:lnTo>
                    <a:lnTo>
                      <a:pt x="223" y="161"/>
                    </a:lnTo>
                    <a:lnTo>
                      <a:pt x="223" y="163"/>
                    </a:lnTo>
                    <a:lnTo>
                      <a:pt x="223" y="163"/>
                    </a:lnTo>
                    <a:lnTo>
                      <a:pt x="223" y="163"/>
                    </a:lnTo>
                    <a:lnTo>
                      <a:pt x="220" y="163"/>
                    </a:lnTo>
                    <a:lnTo>
                      <a:pt x="220" y="163"/>
                    </a:lnTo>
                    <a:lnTo>
                      <a:pt x="220" y="163"/>
                    </a:lnTo>
                    <a:lnTo>
                      <a:pt x="220" y="161"/>
                    </a:lnTo>
                    <a:lnTo>
                      <a:pt x="220" y="161"/>
                    </a:lnTo>
                    <a:lnTo>
                      <a:pt x="220" y="161"/>
                    </a:lnTo>
                    <a:lnTo>
                      <a:pt x="220" y="161"/>
                    </a:lnTo>
                    <a:lnTo>
                      <a:pt x="218" y="161"/>
                    </a:lnTo>
                    <a:lnTo>
                      <a:pt x="218" y="161"/>
                    </a:lnTo>
                    <a:lnTo>
                      <a:pt x="218" y="161"/>
                    </a:lnTo>
                    <a:lnTo>
                      <a:pt x="216" y="161"/>
                    </a:lnTo>
                    <a:lnTo>
                      <a:pt x="216" y="161"/>
                    </a:lnTo>
                    <a:lnTo>
                      <a:pt x="213" y="161"/>
                    </a:lnTo>
                    <a:lnTo>
                      <a:pt x="213" y="161"/>
                    </a:lnTo>
                    <a:lnTo>
                      <a:pt x="213" y="161"/>
                    </a:lnTo>
                    <a:lnTo>
                      <a:pt x="213" y="161"/>
                    </a:lnTo>
                    <a:lnTo>
                      <a:pt x="213" y="161"/>
                    </a:lnTo>
                    <a:lnTo>
                      <a:pt x="211" y="161"/>
                    </a:lnTo>
                    <a:lnTo>
                      <a:pt x="211" y="163"/>
                    </a:lnTo>
                    <a:lnTo>
                      <a:pt x="211" y="163"/>
                    </a:lnTo>
                    <a:lnTo>
                      <a:pt x="211" y="163"/>
                    </a:lnTo>
                    <a:lnTo>
                      <a:pt x="211" y="165"/>
                    </a:lnTo>
                    <a:lnTo>
                      <a:pt x="211" y="165"/>
                    </a:lnTo>
                    <a:lnTo>
                      <a:pt x="211" y="168"/>
                    </a:lnTo>
                    <a:lnTo>
                      <a:pt x="211" y="168"/>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1" name="Freeform 143"/>
              <p:cNvSpPr>
                <a:spLocks/>
              </p:cNvSpPr>
              <p:nvPr/>
            </p:nvSpPr>
            <p:spPr bwMode="auto">
              <a:xfrm>
                <a:off x="1581" y="1907"/>
                <a:ext cx="93" cy="107"/>
              </a:xfrm>
              <a:custGeom>
                <a:avLst/>
                <a:gdLst/>
                <a:ahLst/>
                <a:cxnLst>
                  <a:cxn ang="0">
                    <a:pos x="22" y="19"/>
                  </a:cxn>
                  <a:cxn ang="0">
                    <a:pos x="26" y="21"/>
                  </a:cxn>
                  <a:cxn ang="0">
                    <a:pos x="31" y="26"/>
                  </a:cxn>
                  <a:cxn ang="0">
                    <a:pos x="36" y="26"/>
                  </a:cxn>
                  <a:cxn ang="0">
                    <a:pos x="43" y="24"/>
                  </a:cxn>
                  <a:cxn ang="0">
                    <a:pos x="48" y="21"/>
                  </a:cxn>
                  <a:cxn ang="0">
                    <a:pos x="52" y="19"/>
                  </a:cxn>
                  <a:cxn ang="0">
                    <a:pos x="57" y="17"/>
                  </a:cxn>
                  <a:cxn ang="0">
                    <a:pos x="62" y="12"/>
                  </a:cxn>
                  <a:cxn ang="0">
                    <a:pos x="67" y="10"/>
                  </a:cxn>
                  <a:cxn ang="0">
                    <a:pos x="71" y="7"/>
                  </a:cxn>
                  <a:cxn ang="0">
                    <a:pos x="76" y="5"/>
                  </a:cxn>
                  <a:cxn ang="0">
                    <a:pos x="81" y="2"/>
                  </a:cxn>
                  <a:cxn ang="0">
                    <a:pos x="83" y="2"/>
                  </a:cxn>
                  <a:cxn ang="0">
                    <a:pos x="85" y="10"/>
                  </a:cxn>
                  <a:cxn ang="0">
                    <a:pos x="88" y="14"/>
                  </a:cxn>
                  <a:cxn ang="0">
                    <a:pos x="90" y="21"/>
                  </a:cxn>
                  <a:cxn ang="0">
                    <a:pos x="93" y="26"/>
                  </a:cxn>
                  <a:cxn ang="0">
                    <a:pos x="90" y="31"/>
                  </a:cxn>
                  <a:cxn ang="0">
                    <a:pos x="85" y="36"/>
                  </a:cxn>
                  <a:cxn ang="0">
                    <a:pos x="81" y="38"/>
                  </a:cxn>
                  <a:cxn ang="0">
                    <a:pos x="74" y="38"/>
                  </a:cxn>
                  <a:cxn ang="0">
                    <a:pos x="69" y="40"/>
                  </a:cxn>
                  <a:cxn ang="0">
                    <a:pos x="62" y="43"/>
                  </a:cxn>
                  <a:cxn ang="0">
                    <a:pos x="57" y="43"/>
                  </a:cxn>
                  <a:cxn ang="0">
                    <a:pos x="52" y="45"/>
                  </a:cxn>
                  <a:cxn ang="0">
                    <a:pos x="45" y="48"/>
                  </a:cxn>
                  <a:cxn ang="0">
                    <a:pos x="45" y="50"/>
                  </a:cxn>
                  <a:cxn ang="0">
                    <a:pos x="48" y="55"/>
                  </a:cxn>
                  <a:cxn ang="0">
                    <a:pos x="52" y="59"/>
                  </a:cxn>
                  <a:cxn ang="0">
                    <a:pos x="55" y="64"/>
                  </a:cxn>
                  <a:cxn ang="0">
                    <a:pos x="59" y="69"/>
                  </a:cxn>
                  <a:cxn ang="0">
                    <a:pos x="62" y="71"/>
                  </a:cxn>
                  <a:cxn ang="0">
                    <a:pos x="59" y="76"/>
                  </a:cxn>
                  <a:cxn ang="0">
                    <a:pos x="57" y="81"/>
                  </a:cxn>
                  <a:cxn ang="0">
                    <a:pos x="55" y="85"/>
                  </a:cxn>
                  <a:cxn ang="0">
                    <a:pos x="48" y="88"/>
                  </a:cxn>
                  <a:cxn ang="0">
                    <a:pos x="43" y="88"/>
                  </a:cxn>
                  <a:cxn ang="0">
                    <a:pos x="36" y="90"/>
                  </a:cxn>
                  <a:cxn ang="0">
                    <a:pos x="33" y="95"/>
                  </a:cxn>
                  <a:cxn ang="0">
                    <a:pos x="31" y="100"/>
                  </a:cxn>
                  <a:cxn ang="0">
                    <a:pos x="26" y="104"/>
                  </a:cxn>
                  <a:cxn ang="0">
                    <a:pos x="22" y="107"/>
                  </a:cxn>
                  <a:cxn ang="0">
                    <a:pos x="14" y="104"/>
                  </a:cxn>
                  <a:cxn ang="0">
                    <a:pos x="10" y="104"/>
                  </a:cxn>
                  <a:cxn ang="0">
                    <a:pos x="3" y="102"/>
                  </a:cxn>
                  <a:cxn ang="0">
                    <a:pos x="0" y="100"/>
                  </a:cxn>
                  <a:cxn ang="0">
                    <a:pos x="0" y="93"/>
                  </a:cxn>
                  <a:cxn ang="0">
                    <a:pos x="3" y="85"/>
                  </a:cxn>
                  <a:cxn ang="0">
                    <a:pos x="3" y="78"/>
                  </a:cxn>
                  <a:cxn ang="0">
                    <a:pos x="5" y="74"/>
                  </a:cxn>
                  <a:cxn ang="0">
                    <a:pos x="7" y="66"/>
                  </a:cxn>
                  <a:cxn ang="0">
                    <a:pos x="10" y="62"/>
                  </a:cxn>
                  <a:cxn ang="0">
                    <a:pos x="10" y="55"/>
                  </a:cxn>
                  <a:cxn ang="0">
                    <a:pos x="10" y="48"/>
                  </a:cxn>
                  <a:cxn ang="0">
                    <a:pos x="10" y="43"/>
                  </a:cxn>
                  <a:cxn ang="0">
                    <a:pos x="12" y="36"/>
                  </a:cxn>
                  <a:cxn ang="0">
                    <a:pos x="12" y="29"/>
                  </a:cxn>
                  <a:cxn ang="0">
                    <a:pos x="12" y="21"/>
                  </a:cxn>
                  <a:cxn ang="0">
                    <a:pos x="17" y="17"/>
                  </a:cxn>
                </a:cxnLst>
                <a:rect l="0" t="0" r="r" b="b"/>
                <a:pathLst>
                  <a:path w="93" h="107">
                    <a:moveTo>
                      <a:pt x="19" y="17"/>
                    </a:moveTo>
                    <a:lnTo>
                      <a:pt x="19" y="17"/>
                    </a:lnTo>
                    <a:lnTo>
                      <a:pt x="19" y="17"/>
                    </a:lnTo>
                    <a:lnTo>
                      <a:pt x="19" y="17"/>
                    </a:lnTo>
                    <a:lnTo>
                      <a:pt x="22" y="17"/>
                    </a:lnTo>
                    <a:lnTo>
                      <a:pt x="22" y="19"/>
                    </a:lnTo>
                    <a:lnTo>
                      <a:pt x="22" y="19"/>
                    </a:lnTo>
                    <a:lnTo>
                      <a:pt x="22" y="19"/>
                    </a:lnTo>
                    <a:lnTo>
                      <a:pt x="22" y="19"/>
                    </a:lnTo>
                    <a:lnTo>
                      <a:pt x="22" y="21"/>
                    </a:lnTo>
                    <a:lnTo>
                      <a:pt x="24" y="21"/>
                    </a:lnTo>
                    <a:lnTo>
                      <a:pt x="24" y="21"/>
                    </a:lnTo>
                    <a:lnTo>
                      <a:pt x="24" y="21"/>
                    </a:lnTo>
                    <a:lnTo>
                      <a:pt x="26" y="21"/>
                    </a:lnTo>
                    <a:lnTo>
                      <a:pt x="26" y="21"/>
                    </a:lnTo>
                    <a:lnTo>
                      <a:pt x="26" y="21"/>
                    </a:lnTo>
                    <a:lnTo>
                      <a:pt x="26" y="21"/>
                    </a:lnTo>
                    <a:lnTo>
                      <a:pt x="29" y="21"/>
                    </a:lnTo>
                    <a:lnTo>
                      <a:pt x="29" y="24"/>
                    </a:lnTo>
                    <a:lnTo>
                      <a:pt x="29" y="24"/>
                    </a:lnTo>
                    <a:lnTo>
                      <a:pt x="29" y="24"/>
                    </a:lnTo>
                    <a:lnTo>
                      <a:pt x="29" y="24"/>
                    </a:lnTo>
                    <a:lnTo>
                      <a:pt x="29" y="26"/>
                    </a:lnTo>
                    <a:lnTo>
                      <a:pt x="31" y="26"/>
                    </a:lnTo>
                    <a:lnTo>
                      <a:pt x="31" y="26"/>
                    </a:lnTo>
                    <a:lnTo>
                      <a:pt x="33" y="26"/>
                    </a:lnTo>
                    <a:lnTo>
                      <a:pt x="33" y="26"/>
                    </a:lnTo>
                    <a:lnTo>
                      <a:pt x="33" y="26"/>
                    </a:lnTo>
                    <a:lnTo>
                      <a:pt x="33" y="26"/>
                    </a:lnTo>
                    <a:lnTo>
                      <a:pt x="36" y="26"/>
                    </a:lnTo>
                    <a:lnTo>
                      <a:pt x="36" y="26"/>
                    </a:lnTo>
                    <a:lnTo>
                      <a:pt x="36" y="26"/>
                    </a:lnTo>
                    <a:lnTo>
                      <a:pt x="38" y="26"/>
                    </a:lnTo>
                    <a:lnTo>
                      <a:pt x="38" y="26"/>
                    </a:lnTo>
                    <a:lnTo>
                      <a:pt x="41" y="26"/>
                    </a:lnTo>
                    <a:lnTo>
                      <a:pt x="41" y="26"/>
                    </a:lnTo>
                    <a:lnTo>
                      <a:pt x="41" y="26"/>
                    </a:lnTo>
                    <a:lnTo>
                      <a:pt x="41" y="26"/>
                    </a:lnTo>
                    <a:lnTo>
                      <a:pt x="43" y="26"/>
                    </a:lnTo>
                    <a:lnTo>
                      <a:pt x="43" y="24"/>
                    </a:lnTo>
                    <a:lnTo>
                      <a:pt x="43" y="24"/>
                    </a:lnTo>
                    <a:lnTo>
                      <a:pt x="43" y="24"/>
                    </a:lnTo>
                    <a:lnTo>
                      <a:pt x="43" y="24"/>
                    </a:lnTo>
                    <a:lnTo>
                      <a:pt x="45" y="24"/>
                    </a:lnTo>
                    <a:lnTo>
                      <a:pt x="45" y="24"/>
                    </a:lnTo>
                    <a:lnTo>
                      <a:pt x="45" y="21"/>
                    </a:lnTo>
                    <a:lnTo>
                      <a:pt x="48" y="21"/>
                    </a:lnTo>
                    <a:lnTo>
                      <a:pt x="48" y="21"/>
                    </a:lnTo>
                    <a:lnTo>
                      <a:pt x="48" y="21"/>
                    </a:lnTo>
                    <a:lnTo>
                      <a:pt x="48" y="21"/>
                    </a:lnTo>
                    <a:lnTo>
                      <a:pt x="50" y="21"/>
                    </a:lnTo>
                    <a:lnTo>
                      <a:pt x="50" y="21"/>
                    </a:lnTo>
                    <a:lnTo>
                      <a:pt x="50" y="21"/>
                    </a:lnTo>
                    <a:lnTo>
                      <a:pt x="50" y="19"/>
                    </a:lnTo>
                    <a:lnTo>
                      <a:pt x="52" y="19"/>
                    </a:lnTo>
                    <a:lnTo>
                      <a:pt x="52" y="19"/>
                    </a:lnTo>
                    <a:lnTo>
                      <a:pt x="52" y="19"/>
                    </a:lnTo>
                    <a:lnTo>
                      <a:pt x="52" y="19"/>
                    </a:lnTo>
                    <a:lnTo>
                      <a:pt x="55" y="19"/>
                    </a:lnTo>
                    <a:lnTo>
                      <a:pt x="55" y="17"/>
                    </a:lnTo>
                    <a:lnTo>
                      <a:pt x="55" y="17"/>
                    </a:lnTo>
                    <a:lnTo>
                      <a:pt x="55" y="17"/>
                    </a:lnTo>
                    <a:lnTo>
                      <a:pt x="55" y="17"/>
                    </a:lnTo>
                    <a:lnTo>
                      <a:pt x="57" y="17"/>
                    </a:lnTo>
                    <a:lnTo>
                      <a:pt x="57" y="17"/>
                    </a:lnTo>
                    <a:lnTo>
                      <a:pt x="57" y="14"/>
                    </a:lnTo>
                    <a:lnTo>
                      <a:pt x="59" y="14"/>
                    </a:lnTo>
                    <a:lnTo>
                      <a:pt x="59" y="14"/>
                    </a:lnTo>
                    <a:lnTo>
                      <a:pt x="59" y="14"/>
                    </a:lnTo>
                    <a:lnTo>
                      <a:pt x="59" y="14"/>
                    </a:lnTo>
                    <a:lnTo>
                      <a:pt x="62" y="14"/>
                    </a:lnTo>
                    <a:lnTo>
                      <a:pt x="62" y="12"/>
                    </a:lnTo>
                    <a:lnTo>
                      <a:pt x="62" y="12"/>
                    </a:lnTo>
                    <a:lnTo>
                      <a:pt x="62" y="12"/>
                    </a:lnTo>
                    <a:lnTo>
                      <a:pt x="62" y="12"/>
                    </a:lnTo>
                    <a:lnTo>
                      <a:pt x="64" y="12"/>
                    </a:lnTo>
                    <a:lnTo>
                      <a:pt x="64" y="12"/>
                    </a:lnTo>
                    <a:lnTo>
                      <a:pt x="64" y="12"/>
                    </a:lnTo>
                    <a:lnTo>
                      <a:pt x="67" y="12"/>
                    </a:lnTo>
                    <a:lnTo>
                      <a:pt x="67" y="10"/>
                    </a:lnTo>
                    <a:lnTo>
                      <a:pt x="67" y="10"/>
                    </a:lnTo>
                    <a:lnTo>
                      <a:pt x="67" y="10"/>
                    </a:lnTo>
                    <a:lnTo>
                      <a:pt x="67" y="10"/>
                    </a:lnTo>
                    <a:lnTo>
                      <a:pt x="69" y="10"/>
                    </a:lnTo>
                    <a:lnTo>
                      <a:pt x="69" y="10"/>
                    </a:lnTo>
                    <a:lnTo>
                      <a:pt x="69" y="7"/>
                    </a:lnTo>
                    <a:lnTo>
                      <a:pt x="69" y="7"/>
                    </a:lnTo>
                    <a:lnTo>
                      <a:pt x="71" y="7"/>
                    </a:lnTo>
                    <a:lnTo>
                      <a:pt x="71" y="7"/>
                    </a:lnTo>
                    <a:lnTo>
                      <a:pt x="71" y="7"/>
                    </a:lnTo>
                    <a:lnTo>
                      <a:pt x="74" y="7"/>
                    </a:lnTo>
                    <a:lnTo>
                      <a:pt x="74" y="5"/>
                    </a:lnTo>
                    <a:lnTo>
                      <a:pt x="74" y="5"/>
                    </a:lnTo>
                    <a:lnTo>
                      <a:pt x="74" y="5"/>
                    </a:lnTo>
                    <a:lnTo>
                      <a:pt x="74" y="5"/>
                    </a:lnTo>
                    <a:lnTo>
                      <a:pt x="76" y="5"/>
                    </a:lnTo>
                    <a:lnTo>
                      <a:pt x="76" y="5"/>
                    </a:lnTo>
                    <a:lnTo>
                      <a:pt x="76" y="2"/>
                    </a:lnTo>
                    <a:lnTo>
                      <a:pt x="76" y="2"/>
                    </a:lnTo>
                    <a:lnTo>
                      <a:pt x="78" y="2"/>
                    </a:lnTo>
                    <a:lnTo>
                      <a:pt x="78" y="2"/>
                    </a:lnTo>
                    <a:lnTo>
                      <a:pt x="78" y="2"/>
                    </a:lnTo>
                    <a:lnTo>
                      <a:pt x="81" y="2"/>
                    </a:lnTo>
                    <a:lnTo>
                      <a:pt x="81" y="2"/>
                    </a:lnTo>
                    <a:lnTo>
                      <a:pt x="81" y="2"/>
                    </a:lnTo>
                    <a:lnTo>
                      <a:pt x="81" y="0"/>
                    </a:lnTo>
                    <a:lnTo>
                      <a:pt x="81" y="0"/>
                    </a:lnTo>
                    <a:lnTo>
                      <a:pt x="83" y="0"/>
                    </a:lnTo>
                    <a:lnTo>
                      <a:pt x="83" y="2"/>
                    </a:lnTo>
                    <a:lnTo>
                      <a:pt x="83" y="2"/>
                    </a:lnTo>
                    <a:lnTo>
                      <a:pt x="83" y="2"/>
                    </a:lnTo>
                    <a:lnTo>
                      <a:pt x="83" y="2"/>
                    </a:lnTo>
                    <a:lnTo>
                      <a:pt x="83" y="5"/>
                    </a:lnTo>
                    <a:lnTo>
                      <a:pt x="83" y="5"/>
                    </a:lnTo>
                    <a:lnTo>
                      <a:pt x="85" y="5"/>
                    </a:lnTo>
                    <a:lnTo>
                      <a:pt x="85" y="7"/>
                    </a:lnTo>
                    <a:lnTo>
                      <a:pt x="85" y="7"/>
                    </a:lnTo>
                    <a:lnTo>
                      <a:pt x="85" y="7"/>
                    </a:lnTo>
                    <a:lnTo>
                      <a:pt x="85" y="10"/>
                    </a:lnTo>
                    <a:lnTo>
                      <a:pt x="85" y="10"/>
                    </a:lnTo>
                    <a:lnTo>
                      <a:pt x="85" y="10"/>
                    </a:lnTo>
                    <a:lnTo>
                      <a:pt x="85" y="12"/>
                    </a:lnTo>
                    <a:lnTo>
                      <a:pt x="85" y="12"/>
                    </a:lnTo>
                    <a:lnTo>
                      <a:pt x="85" y="12"/>
                    </a:lnTo>
                    <a:lnTo>
                      <a:pt x="88" y="12"/>
                    </a:lnTo>
                    <a:lnTo>
                      <a:pt x="88" y="14"/>
                    </a:lnTo>
                    <a:lnTo>
                      <a:pt x="88" y="14"/>
                    </a:lnTo>
                    <a:lnTo>
                      <a:pt x="88" y="14"/>
                    </a:lnTo>
                    <a:lnTo>
                      <a:pt x="88" y="17"/>
                    </a:lnTo>
                    <a:lnTo>
                      <a:pt x="88" y="17"/>
                    </a:lnTo>
                    <a:lnTo>
                      <a:pt x="88" y="17"/>
                    </a:lnTo>
                    <a:lnTo>
                      <a:pt x="88" y="19"/>
                    </a:lnTo>
                    <a:lnTo>
                      <a:pt x="88" y="19"/>
                    </a:lnTo>
                    <a:lnTo>
                      <a:pt x="90" y="19"/>
                    </a:lnTo>
                    <a:lnTo>
                      <a:pt x="90" y="21"/>
                    </a:lnTo>
                    <a:lnTo>
                      <a:pt x="90" y="21"/>
                    </a:lnTo>
                    <a:lnTo>
                      <a:pt x="90" y="21"/>
                    </a:lnTo>
                    <a:lnTo>
                      <a:pt x="90" y="21"/>
                    </a:lnTo>
                    <a:lnTo>
                      <a:pt x="90" y="24"/>
                    </a:lnTo>
                    <a:lnTo>
                      <a:pt x="90" y="24"/>
                    </a:lnTo>
                    <a:lnTo>
                      <a:pt x="93" y="24"/>
                    </a:lnTo>
                    <a:lnTo>
                      <a:pt x="93" y="26"/>
                    </a:lnTo>
                    <a:lnTo>
                      <a:pt x="93" y="26"/>
                    </a:lnTo>
                    <a:lnTo>
                      <a:pt x="93" y="26"/>
                    </a:lnTo>
                    <a:lnTo>
                      <a:pt x="93" y="29"/>
                    </a:lnTo>
                    <a:lnTo>
                      <a:pt x="93" y="29"/>
                    </a:lnTo>
                    <a:lnTo>
                      <a:pt x="93" y="31"/>
                    </a:lnTo>
                    <a:lnTo>
                      <a:pt x="93" y="31"/>
                    </a:lnTo>
                    <a:lnTo>
                      <a:pt x="93" y="31"/>
                    </a:lnTo>
                    <a:lnTo>
                      <a:pt x="90" y="31"/>
                    </a:lnTo>
                    <a:lnTo>
                      <a:pt x="90" y="31"/>
                    </a:lnTo>
                    <a:lnTo>
                      <a:pt x="90" y="31"/>
                    </a:lnTo>
                    <a:lnTo>
                      <a:pt x="90" y="33"/>
                    </a:lnTo>
                    <a:lnTo>
                      <a:pt x="88" y="33"/>
                    </a:lnTo>
                    <a:lnTo>
                      <a:pt x="88" y="33"/>
                    </a:lnTo>
                    <a:lnTo>
                      <a:pt x="88" y="33"/>
                    </a:lnTo>
                    <a:lnTo>
                      <a:pt x="88" y="33"/>
                    </a:lnTo>
                    <a:lnTo>
                      <a:pt x="88" y="36"/>
                    </a:lnTo>
                    <a:lnTo>
                      <a:pt x="85" y="36"/>
                    </a:lnTo>
                    <a:lnTo>
                      <a:pt x="85" y="36"/>
                    </a:lnTo>
                    <a:lnTo>
                      <a:pt x="85" y="36"/>
                    </a:lnTo>
                    <a:lnTo>
                      <a:pt x="85" y="36"/>
                    </a:lnTo>
                    <a:lnTo>
                      <a:pt x="83" y="36"/>
                    </a:lnTo>
                    <a:lnTo>
                      <a:pt x="83" y="36"/>
                    </a:lnTo>
                    <a:lnTo>
                      <a:pt x="81" y="36"/>
                    </a:lnTo>
                    <a:lnTo>
                      <a:pt x="81" y="36"/>
                    </a:lnTo>
                    <a:lnTo>
                      <a:pt x="81" y="38"/>
                    </a:lnTo>
                    <a:lnTo>
                      <a:pt x="81" y="38"/>
                    </a:lnTo>
                    <a:lnTo>
                      <a:pt x="78" y="38"/>
                    </a:lnTo>
                    <a:lnTo>
                      <a:pt x="78" y="38"/>
                    </a:lnTo>
                    <a:lnTo>
                      <a:pt x="76" y="38"/>
                    </a:lnTo>
                    <a:lnTo>
                      <a:pt x="76" y="38"/>
                    </a:lnTo>
                    <a:lnTo>
                      <a:pt x="76" y="38"/>
                    </a:lnTo>
                    <a:lnTo>
                      <a:pt x="76" y="38"/>
                    </a:lnTo>
                    <a:lnTo>
                      <a:pt x="74" y="38"/>
                    </a:lnTo>
                    <a:lnTo>
                      <a:pt x="74" y="38"/>
                    </a:lnTo>
                    <a:lnTo>
                      <a:pt x="74" y="40"/>
                    </a:lnTo>
                    <a:lnTo>
                      <a:pt x="74" y="40"/>
                    </a:lnTo>
                    <a:lnTo>
                      <a:pt x="71" y="40"/>
                    </a:lnTo>
                    <a:lnTo>
                      <a:pt x="71" y="40"/>
                    </a:lnTo>
                    <a:lnTo>
                      <a:pt x="71" y="40"/>
                    </a:lnTo>
                    <a:lnTo>
                      <a:pt x="69" y="40"/>
                    </a:lnTo>
                    <a:lnTo>
                      <a:pt x="69" y="40"/>
                    </a:lnTo>
                    <a:lnTo>
                      <a:pt x="69" y="40"/>
                    </a:lnTo>
                    <a:lnTo>
                      <a:pt x="67" y="40"/>
                    </a:lnTo>
                    <a:lnTo>
                      <a:pt x="67" y="40"/>
                    </a:lnTo>
                    <a:lnTo>
                      <a:pt x="67" y="40"/>
                    </a:lnTo>
                    <a:lnTo>
                      <a:pt x="67" y="40"/>
                    </a:lnTo>
                    <a:lnTo>
                      <a:pt x="64" y="40"/>
                    </a:lnTo>
                    <a:lnTo>
                      <a:pt x="64" y="40"/>
                    </a:lnTo>
                    <a:lnTo>
                      <a:pt x="64" y="43"/>
                    </a:lnTo>
                    <a:lnTo>
                      <a:pt x="62" y="43"/>
                    </a:lnTo>
                    <a:lnTo>
                      <a:pt x="62" y="43"/>
                    </a:lnTo>
                    <a:lnTo>
                      <a:pt x="62" y="43"/>
                    </a:lnTo>
                    <a:lnTo>
                      <a:pt x="59" y="43"/>
                    </a:lnTo>
                    <a:lnTo>
                      <a:pt x="59" y="43"/>
                    </a:lnTo>
                    <a:lnTo>
                      <a:pt x="59" y="43"/>
                    </a:lnTo>
                    <a:lnTo>
                      <a:pt x="59" y="43"/>
                    </a:lnTo>
                    <a:lnTo>
                      <a:pt x="57" y="43"/>
                    </a:lnTo>
                    <a:lnTo>
                      <a:pt x="57" y="43"/>
                    </a:lnTo>
                    <a:lnTo>
                      <a:pt x="57" y="45"/>
                    </a:lnTo>
                    <a:lnTo>
                      <a:pt x="55" y="45"/>
                    </a:lnTo>
                    <a:lnTo>
                      <a:pt x="55" y="45"/>
                    </a:lnTo>
                    <a:lnTo>
                      <a:pt x="55" y="45"/>
                    </a:lnTo>
                    <a:lnTo>
                      <a:pt x="52" y="45"/>
                    </a:lnTo>
                    <a:lnTo>
                      <a:pt x="52" y="45"/>
                    </a:lnTo>
                    <a:lnTo>
                      <a:pt x="52" y="45"/>
                    </a:lnTo>
                    <a:lnTo>
                      <a:pt x="52" y="45"/>
                    </a:lnTo>
                    <a:lnTo>
                      <a:pt x="50" y="45"/>
                    </a:lnTo>
                    <a:lnTo>
                      <a:pt x="50" y="45"/>
                    </a:lnTo>
                    <a:lnTo>
                      <a:pt x="50" y="48"/>
                    </a:lnTo>
                    <a:lnTo>
                      <a:pt x="48" y="48"/>
                    </a:lnTo>
                    <a:lnTo>
                      <a:pt x="48" y="48"/>
                    </a:lnTo>
                    <a:lnTo>
                      <a:pt x="48" y="48"/>
                    </a:lnTo>
                    <a:lnTo>
                      <a:pt x="45" y="48"/>
                    </a:lnTo>
                    <a:lnTo>
                      <a:pt x="45" y="48"/>
                    </a:lnTo>
                    <a:lnTo>
                      <a:pt x="45" y="48"/>
                    </a:lnTo>
                    <a:lnTo>
                      <a:pt x="43" y="48"/>
                    </a:lnTo>
                    <a:lnTo>
                      <a:pt x="43" y="48"/>
                    </a:lnTo>
                    <a:lnTo>
                      <a:pt x="43" y="50"/>
                    </a:lnTo>
                    <a:lnTo>
                      <a:pt x="43" y="50"/>
                    </a:lnTo>
                    <a:lnTo>
                      <a:pt x="43" y="50"/>
                    </a:lnTo>
                    <a:lnTo>
                      <a:pt x="45" y="50"/>
                    </a:lnTo>
                    <a:lnTo>
                      <a:pt x="45" y="50"/>
                    </a:lnTo>
                    <a:lnTo>
                      <a:pt x="45" y="50"/>
                    </a:lnTo>
                    <a:lnTo>
                      <a:pt x="45" y="52"/>
                    </a:lnTo>
                    <a:lnTo>
                      <a:pt x="48" y="52"/>
                    </a:lnTo>
                    <a:lnTo>
                      <a:pt x="48" y="52"/>
                    </a:lnTo>
                    <a:lnTo>
                      <a:pt x="48" y="52"/>
                    </a:lnTo>
                    <a:lnTo>
                      <a:pt x="48" y="55"/>
                    </a:lnTo>
                    <a:lnTo>
                      <a:pt x="48" y="55"/>
                    </a:lnTo>
                    <a:lnTo>
                      <a:pt x="48" y="55"/>
                    </a:lnTo>
                    <a:lnTo>
                      <a:pt x="50" y="55"/>
                    </a:lnTo>
                    <a:lnTo>
                      <a:pt x="50" y="57"/>
                    </a:lnTo>
                    <a:lnTo>
                      <a:pt x="50" y="57"/>
                    </a:lnTo>
                    <a:lnTo>
                      <a:pt x="50" y="57"/>
                    </a:lnTo>
                    <a:lnTo>
                      <a:pt x="52" y="57"/>
                    </a:lnTo>
                    <a:lnTo>
                      <a:pt x="52" y="59"/>
                    </a:lnTo>
                    <a:lnTo>
                      <a:pt x="52" y="59"/>
                    </a:lnTo>
                    <a:lnTo>
                      <a:pt x="52" y="59"/>
                    </a:lnTo>
                    <a:lnTo>
                      <a:pt x="52" y="59"/>
                    </a:lnTo>
                    <a:lnTo>
                      <a:pt x="52" y="62"/>
                    </a:lnTo>
                    <a:lnTo>
                      <a:pt x="55" y="62"/>
                    </a:lnTo>
                    <a:lnTo>
                      <a:pt x="55" y="62"/>
                    </a:lnTo>
                    <a:lnTo>
                      <a:pt x="55" y="62"/>
                    </a:lnTo>
                    <a:lnTo>
                      <a:pt x="55" y="62"/>
                    </a:lnTo>
                    <a:lnTo>
                      <a:pt x="55" y="62"/>
                    </a:lnTo>
                    <a:lnTo>
                      <a:pt x="55" y="64"/>
                    </a:lnTo>
                    <a:lnTo>
                      <a:pt x="57" y="64"/>
                    </a:lnTo>
                    <a:lnTo>
                      <a:pt x="57" y="64"/>
                    </a:lnTo>
                    <a:lnTo>
                      <a:pt x="57" y="64"/>
                    </a:lnTo>
                    <a:lnTo>
                      <a:pt x="57" y="66"/>
                    </a:lnTo>
                    <a:lnTo>
                      <a:pt x="59" y="66"/>
                    </a:lnTo>
                    <a:lnTo>
                      <a:pt x="59" y="66"/>
                    </a:lnTo>
                    <a:lnTo>
                      <a:pt x="59" y="66"/>
                    </a:lnTo>
                    <a:lnTo>
                      <a:pt x="59" y="69"/>
                    </a:lnTo>
                    <a:lnTo>
                      <a:pt x="59" y="69"/>
                    </a:lnTo>
                    <a:lnTo>
                      <a:pt x="59" y="69"/>
                    </a:lnTo>
                    <a:lnTo>
                      <a:pt x="62" y="69"/>
                    </a:lnTo>
                    <a:lnTo>
                      <a:pt x="62" y="71"/>
                    </a:lnTo>
                    <a:lnTo>
                      <a:pt x="62" y="71"/>
                    </a:lnTo>
                    <a:lnTo>
                      <a:pt x="62" y="71"/>
                    </a:lnTo>
                    <a:lnTo>
                      <a:pt x="62" y="71"/>
                    </a:lnTo>
                    <a:lnTo>
                      <a:pt x="62" y="71"/>
                    </a:lnTo>
                    <a:lnTo>
                      <a:pt x="64" y="71"/>
                    </a:lnTo>
                    <a:lnTo>
                      <a:pt x="64" y="74"/>
                    </a:lnTo>
                    <a:lnTo>
                      <a:pt x="64" y="74"/>
                    </a:lnTo>
                    <a:lnTo>
                      <a:pt x="62" y="74"/>
                    </a:lnTo>
                    <a:lnTo>
                      <a:pt x="62" y="74"/>
                    </a:lnTo>
                    <a:lnTo>
                      <a:pt x="62" y="76"/>
                    </a:lnTo>
                    <a:lnTo>
                      <a:pt x="62" y="76"/>
                    </a:lnTo>
                    <a:lnTo>
                      <a:pt x="59" y="76"/>
                    </a:lnTo>
                    <a:lnTo>
                      <a:pt x="59" y="76"/>
                    </a:lnTo>
                    <a:lnTo>
                      <a:pt x="59" y="76"/>
                    </a:lnTo>
                    <a:lnTo>
                      <a:pt x="59" y="76"/>
                    </a:lnTo>
                    <a:lnTo>
                      <a:pt x="59" y="78"/>
                    </a:lnTo>
                    <a:lnTo>
                      <a:pt x="57" y="78"/>
                    </a:lnTo>
                    <a:lnTo>
                      <a:pt x="57" y="78"/>
                    </a:lnTo>
                    <a:lnTo>
                      <a:pt x="57" y="78"/>
                    </a:lnTo>
                    <a:lnTo>
                      <a:pt x="57" y="81"/>
                    </a:lnTo>
                    <a:lnTo>
                      <a:pt x="57" y="81"/>
                    </a:lnTo>
                    <a:lnTo>
                      <a:pt x="55" y="81"/>
                    </a:lnTo>
                    <a:lnTo>
                      <a:pt x="55" y="81"/>
                    </a:lnTo>
                    <a:lnTo>
                      <a:pt x="55" y="83"/>
                    </a:lnTo>
                    <a:lnTo>
                      <a:pt x="55" y="83"/>
                    </a:lnTo>
                    <a:lnTo>
                      <a:pt x="55" y="83"/>
                    </a:lnTo>
                    <a:lnTo>
                      <a:pt x="55" y="85"/>
                    </a:lnTo>
                    <a:lnTo>
                      <a:pt x="55" y="85"/>
                    </a:lnTo>
                    <a:lnTo>
                      <a:pt x="55" y="85"/>
                    </a:lnTo>
                    <a:lnTo>
                      <a:pt x="52" y="85"/>
                    </a:lnTo>
                    <a:lnTo>
                      <a:pt x="52" y="85"/>
                    </a:lnTo>
                    <a:lnTo>
                      <a:pt x="52" y="85"/>
                    </a:lnTo>
                    <a:lnTo>
                      <a:pt x="52" y="88"/>
                    </a:lnTo>
                    <a:lnTo>
                      <a:pt x="50" y="88"/>
                    </a:lnTo>
                    <a:lnTo>
                      <a:pt x="50" y="88"/>
                    </a:lnTo>
                    <a:lnTo>
                      <a:pt x="48" y="88"/>
                    </a:lnTo>
                    <a:lnTo>
                      <a:pt x="48" y="88"/>
                    </a:lnTo>
                    <a:lnTo>
                      <a:pt x="48" y="88"/>
                    </a:lnTo>
                    <a:lnTo>
                      <a:pt x="48" y="88"/>
                    </a:lnTo>
                    <a:lnTo>
                      <a:pt x="45" y="88"/>
                    </a:lnTo>
                    <a:lnTo>
                      <a:pt x="45" y="88"/>
                    </a:lnTo>
                    <a:lnTo>
                      <a:pt x="43" y="88"/>
                    </a:lnTo>
                    <a:lnTo>
                      <a:pt x="43" y="88"/>
                    </a:lnTo>
                    <a:lnTo>
                      <a:pt x="43" y="88"/>
                    </a:lnTo>
                    <a:lnTo>
                      <a:pt x="41" y="88"/>
                    </a:lnTo>
                    <a:lnTo>
                      <a:pt x="41" y="90"/>
                    </a:lnTo>
                    <a:lnTo>
                      <a:pt x="41" y="90"/>
                    </a:lnTo>
                    <a:lnTo>
                      <a:pt x="41" y="90"/>
                    </a:lnTo>
                    <a:lnTo>
                      <a:pt x="38" y="90"/>
                    </a:lnTo>
                    <a:lnTo>
                      <a:pt x="38" y="90"/>
                    </a:lnTo>
                    <a:lnTo>
                      <a:pt x="38" y="90"/>
                    </a:lnTo>
                    <a:lnTo>
                      <a:pt x="36" y="90"/>
                    </a:lnTo>
                    <a:lnTo>
                      <a:pt x="36" y="90"/>
                    </a:lnTo>
                    <a:lnTo>
                      <a:pt x="36" y="90"/>
                    </a:lnTo>
                    <a:lnTo>
                      <a:pt x="36" y="93"/>
                    </a:lnTo>
                    <a:lnTo>
                      <a:pt x="36" y="93"/>
                    </a:lnTo>
                    <a:lnTo>
                      <a:pt x="36" y="93"/>
                    </a:lnTo>
                    <a:lnTo>
                      <a:pt x="36" y="95"/>
                    </a:lnTo>
                    <a:lnTo>
                      <a:pt x="33" y="95"/>
                    </a:lnTo>
                    <a:lnTo>
                      <a:pt x="33" y="95"/>
                    </a:lnTo>
                    <a:lnTo>
                      <a:pt x="33" y="97"/>
                    </a:lnTo>
                    <a:lnTo>
                      <a:pt x="33" y="97"/>
                    </a:lnTo>
                    <a:lnTo>
                      <a:pt x="33" y="97"/>
                    </a:lnTo>
                    <a:lnTo>
                      <a:pt x="33" y="97"/>
                    </a:lnTo>
                    <a:lnTo>
                      <a:pt x="33" y="100"/>
                    </a:lnTo>
                    <a:lnTo>
                      <a:pt x="31" y="100"/>
                    </a:lnTo>
                    <a:lnTo>
                      <a:pt x="31" y="100"/>
                    </a:lnTo>
                    <a:lnTo>
                      <a:pt x="31" y="100"/>
                    </a:lnTo>
                    <a:lnTo>
                      <a:pt x="31" y="100"/>
                    </a:lnTo>
                    <a:lnTo>
                      <a:pt x="29" y="100"/>
                    </a:lnTo>
                    <a:lnTo>
                      <a:pt x="29" y="102"/>
                    </a:lnTo>
                    <a:lnTo>
                      <a:pt x="29" y="102"/>
                    </a:lnTo>
                    <a:lnTo>
                      <a:pt x="29" y="102"/>
                    </a:lnTo>
                    <a:lnTo>
                      <a:pt x="29" y="102"/>
                    </a:lnTo>
                    <a:lnTo>
                      <a:pt x="26" y="102"/>
                    </a:lnTo>
                    <a:lnTo>
                      <a:pt x="26" y="104"/>
                    </a:lnTo>
                    <a:lnTo>
                      <a:pt x="26" y="104"/>
                    </a:lnTo>
                    <a:lnTo>
                      <a:pt x="26" y="104"/>
                    </a:lnTo>
                    <a:lnTo>
                      <a:pt x="26" y="104"/>
                    </a:lnTo>
                    <a:lnTo>
                      <a:pt x="24" y="104"/>
                    </a:lnTo>
                    <a:lnTo>
                      <a:pt x="24" y="107"/>
                    </a:lnTo>
                    <a:lnTo>
                      <a:pt x="24" y="107"/>
                    </a:lnTo>
                    <a:lnTo>
                      <a:pt x="22" y="107"/>
                    </a:lnTo>
                    <a:lnTo>
                      <a:pt x="22" y="107"/>
                    </a:lnTo>
                    <a:lnTo>
                      <a:pt x="22" y="107"/>
                    </a:lnTo>
                    <a:lnTo>
                      <a:pt x="19" y="107"/>
                    </a:lnTo>
                    <a:lnTo>
                      <a:pt x="19" y="107"/>
                    </a:lnTo>
                    <a:lnTo>
                      <a:pt x="19" y="107"/>
                    </a:lnTo>
                    <a:lnTo>
                      <a:pt x="17" y="107"/>
                    </a:lnTo>
                    <a:lnTo>
                      <a:pt x="17" y="104"/>
                    </a:lnTo>
                    <a:lnTo>
                      <a:pt x="17" y="104"/>
                    </a:lnTo>
                    <a:lnTo>
                      <a:pt x="14" y="104"/>
                    </a:lnTo>
                    <a:lnTo>
                      <a:pt x="14" y="104"/>
                    </a:lnTo>
                    <a:lnTo>
                      <a:pt x="14" y="104"/>
                    </a:lnTo>
                    <a:lnTo>
                      <a:pt x="12" y="104"/>
                    </a:lnTo>
                    <a:lnTo>
                      <a:pt x="12" y="104"/>
                    </a:lnTo>
                    <a:lnTo>
                      <a:pt x="12" y="104"/>
                    </a:lnTo>
                    <a:lnTo>
                      <a:pt x="10" y="104"/>
                    </a:lnTo>
                    <a:lnTo>
                      <a:pt x="10" y="104"/>
                    </a:lnTo>
                    <a:lnTo>
                      <a:pt x="10" y="104"/>
                    </a:lnTo>
                    <a:lnTo>
                      <a:pt x="7" y="104"/>
                    </a:lnTo>
                    <a:lnTo>
                      <a:pt x="7" y="104"/>
                    </a:lnTo>
                    <a:lnTo>
                      <a:pt x="7" y="104"/>
                    </a:lnTo>
                    <a:lnTo>
                      <a:pt x="5" y="104"/>
                    </a:lnTo>
                    <a:lnTo>
                      <a:pt x="5" y="102"/>
                    </a:lnTo>
                    <a:lnTo>
                      <a:pt x="5" y="102"/>
                    </a:lnTo>
                    <a:lnTo>
                      <a:pt x="3" y="102"/>
                    </a:lnTo>
                    <a:lnTo>
                      <a:pt x="3" y="102"/>
                    </a:lnTo>
                    <a:lnTo>
                      <a:pt x="3" y="102"/>
                    </a:lnTo>
                    <a:lnTo>
                      <a:pt x="0" y="102"/>
                    </a:lnTo>
                    <a:lnTo>
                      <a:pt x="0" y="102"/>
                    </a:lnTo>
                    <a:lnTo>
                      <a:pt x="0" y="102"/>
                    </a:lnTo>
                    <a:lnTo>
                      <a:pt x="0" y="102"/>
                    </a:lnTo>
                    <a:lnTo>
                      <a:pt x="0" y="100"/>
                    </a:lnTo>
                    <a:lnTo>
                      <a:pt x="0" y="100"/>
                    </a:lnTo>
                    <a:lnTo>
                      <a:pt x="0" y="100"/>
                    </a:lnTo>
                    <a:lnTo>
                      <a:pt x="0" y="97"/>
                    </a:lnTo>
                    <a:lnTo>
                      <a:pt x="0" y="97"/>
                    </a:lnTo>
                    <a:lnTo>
                      <a:pt x="0" y="97"/>
                    </a:lnTo>
                    <a:lnTo>
                      <a:pt x="0" y="97"/>
                    </a:lnTo>
                    <a:lnTo>
                      <a:pt x="0" y="95"/>
                    </a:lnTo>
                    <a:lnTo>
                      <a:pt x="0" y="95"/>
                    </a:lnTo>
                    <a:lnTo>
                      <a:pt x="0" y="93"/>
                    </a:lnTo>
                    <a:lnTo>
                      <a:pt x="0" y="93"/>
                    </a:lnTo>
                    <a:lnTo>
                      <a:pt x="0" y="90"/>
                    </a:lnTo>
                    <a:lnTo>
                      <a:pt x="0" y="90"/>
                    </a:lnTo>
                    <a:lnTo>
                      <a:pt x="3" y="90"/>
                    </a:lnTo>
                    <a:lnTo>
                      <a:pt x="3" y="90"/>
                    </a:lnTo>
                    <a:lnTo>
                      <a:pt x="3" y="88"/>
                    </a:lnTo>
                    <a:lnTo>
                      <a:pt x="3" y="88"/>
                    </a:lnTo>
                    <a:lnTo>
                      <a:pt x="3" y="85"/>
                    </a:lnTo>
                    <a:lnTo>
                      <a:pt x="3" y="85"/>
                    </a:lnTo>
                    <a:lnTo>
                      <a:pt x="3" y="85"/>
                    </a:lnTo>
                    <a:lnTo>
                      <a:pt x="3" y="83"/>
                    </a:lnTo>
                    <a:lnTo>
                      <a:pt x="3" y="83"/>
                    </a:lnTo>
                    <a:lnTo>
                      <a:pt x="3" y="83"/>
                    </a:lnTo>
                    <a:lnTo>
                      <a:pt x="3" y="81"/>
                    </a:lnTo>
                    <a:lnTo>
                      <a:pt x="3" y="81"/>
                    </a:lnTo>
                    <a:lnTo>
                      <a:pt x="3" y="81"/>
                    </a:lnTo>
                    <a:lnTo>
                      <a:pt x="3" y="78"/>
                    </a:lnTo>
                    <a:lnTo>
                      <a:pt x="3" y="78"/>
                    </a:lnTo>
                    <a:lnTo>
                      <a:pt x="5" y="78"/>
                    </a:lnTo>
                    <a:lnTo>
                      <a:pt x="5" y="76"/>
                    </a:lnTo>
                    <a:lnTo>
                      <a:pt x="3" y="76"/>
                    </a:lnTo>
                    <a:lnTo>
                      <a:pt x="3" y="76"/>
                    </a:lnTo>
                    <a:lnTo>
                      <a:pt x="3" y="74"/>
                    </a:lnTo>
                    <a:lnTo>
                      <a:pt x="3" y="74"/>
                    </a:lnTo>
                    <a:lnTo>
                      <a:pt x="5" y="74"/>
                    </a:lnTo>
                    <a:lnTo>
                      <a:pt x="5" y="71"/>
                    </a:lnTo>
                    <a:lnTo>
                      <a:pt x="5" y="71"/>
                    </a:lnTo>
                    <a:lnTo>
                      <a:pt x="5" y="71"/>
                    </a:lnTo>
                    <a:lnTo>
                      <a:pt x="5" y="71"/>
                    </a:lnTo>
                    <a:lnTo>
                      <a:pt x="5" y="69"/>
                    </a:lnTo>
                    <a:lnTo>
                      <a:pt x="5" y="69"/>
                    </a:lnTo>
                    <a:lnTo>
                      <a:pt x="7" y="69"/>
                    </a:lnTo>
                    <a:lnTo>
                      <a:pt x="7" y="66"/>
                    </a:lnTo>
                    <a:lnTo>
                      <a:pt x="7" y="66"/>
                    </a:lnTo>
                    <a:lnTo>
                      <a:pt x="7" y="66"/>
                    </a:lnTo>
                    <a:lnTo>
                      <a:pt x="7" y="64"/>
                    </a:lnTo>
                    <a:lnTo>
                      <a:pt x="7" y="64"/>
                    </a:lnTo>
                    <a:lnTo>
                      <a:pt x="7" y="62"/>
                    </a:lnTo>
                    <a:lnTo>
                      <a:pt x="7" y="62"/>
                    </a:lnTo>
                    <a:lnTo>
                      <a:pt x="10" y="62"/>
                    </a:lnTo>
                    <a:lnTo>
                      <a:pt x="10" y="62"/>
                    </a:lnTo>
                    <a:lnTo>
                      <a:pt x="10" y="62"/>
                    </a:lnTo>
                    <a:lnTo>
                      <a:pt x="10" y="59"/>
                    </a:lnTo>
                    <a:lnTo>
                      <a:pt x="10" y="59"/>
                    </a:lnTo>
                    <a:lnTo>
                      <a:pt x="10" y="59"/>
                    </a:lnTo>
                    <a:lnTo>
                      <a:pt x="10" y="57"/>
                    </a:lnTo>
                    <a:lnTo>
                      <a:pt x="10" y="57"/>
                    </a:lnTo>
                    <a:lnTo>
                      <a:pt x="10" y="55"/>
                    </a:lnTo>
                    <a:lnTo>
                      <a:pt x="10" y="55"/>
                    </a:lnTo>
                    <a:lnTo>
                      <a:pt x="10" y="55"/>
                    </a:lnTo>
                    <a:lnTo>
                      <a:pt x="10" y="52"/>
                    </a:lnTo>
                    <a:lnTo>
                      <a:pt x="10" y="52"/>
                    </a:lnTo>
                    <a:lnTo>
                      <a:pt x="10" y="50"/>
                    </a:lnTo>
                    <a:lnTo>
                      <a:pt x="10" y="50"/>
                    </a:lnTo>
                    <a:lnTo>
                      <a:pt x="10" y="50"/>
                    </a:lnTo>
                    <a:lnTo>
                      <a:pt x="10" y="48"/>
                    </a:lnTo>
                    <a:lnTo>
                      <a:pt x="10" y="48"/>
                    </a:lnTo>
                    <a:lnTo>
                      <a:pt x="10" y="48"/>
                    </a:lnTo>
                    <a:lnTo>
                      <a:pt x="10" y="45"/>
                    </a:lnTo>
                    <a:lnTo>
                      <a:pt x="10" y="45"/>
                    </a:lnTo>
                    <a:lnTo>
                      <a:pt x="10" y="45"/>
                    </a:lnTo>
                    <a:lnTo>
                      <a:pt x="10" y="45"/>
                    </a:lnTo>
                    <a:lnTo>
                      <a:pt x="10" y="43"/>
                    </a:lnTo>
                    <a:lnTo>
                      <a:pt x="10" y="43"/>
                    </a:lnTo>
                    <a:lnTo>
                      <a:pt x="10" y="43"/>
                    </a:lnTo>
                    <a:lnTo>
                      <a:pt x="10" y="40"/>
                    </a:lnTo>
                    <a:lnTo>
                      <a:pt x="12" y="40"/>
                    </a:lnTo>
                    <a:lnTo>
                      <a:pt x="12" y="40"/>
                    </a:lnTo>
                    <a:lnTo>
                      <a:pt x="12" y="40"/>
                    </a:lnTo>
                    <a:lnTo>
                      <a:pt x="12" y="38"/>
                    </a:lnTo>
                    <a:lnTo>
                      <a:pt x="12" y="38"/>
                    </a:lnTo>
                    <a:lnTo>
                      <a:pt x="12" y="36"/>
                    </a:lnTo>
                    <a:lnTo>
                      <a:pt x="12" y="36"/>
                    </a:lnTo>
                    <a:lnTo>
                      <a:pt x="12" y="33"/>
                    </a:lnTo>
                    <a:lnTo>
                      <a:pt x="12" y="33"/>
                    </a:lnTo>
                    <a:lnTo>
                      <a:pt x="12" y="31"/>
                    </a:lnTo>
                    <a:lnTo>
                      <a:pt x="12" y="31"/>
                    </a:lnTo>
                    <a:lnTo>
                      <a:pt x="12" y="31"/>
                    </a:lnTo>
                    <a:lnTo>
                      <a:pt x="12" y="31"/>
                    </a:lnTo>
                    <a:lnTo>
                      <a:pt x="12" y="29"/>
                    </a:lnTo>
                    <a:lnTo>
                      <a:pt x="12" y="29"/>
                    </a:lnTo>
                    <a:lnTo>
                      <a:pt x="12" y="26"/>
                    </a:lnTo>
                    <a:lnTo>
                      <a:pt x="12" y="26"/>
                    </a:lnTo>
                    <a:lnTo>
                      <a:pt x="12" y="26"/>
                    </a:lnTo>
                    <a:lnTo>
                      <a:pt x="12" y="24"/>
                    </a:lnTo>
                    <a:lnTo>
                      <a:pt x="12" y="24"/>
                    </a:lnTo>
                    <a:lnTo>
                      <a:pt x="12" y="24"/>
                    </a:lnTo>
                    <a:lnTo>
                      <a:pt x="12" y="21"/>
                    </a:lnTo>
                    <a:lnTo>
                      <a:pt x="12" y="21"/>
                    </a:lnTo>
                    <a:lnTo>
                      <a:pt x="12" y="21"/>
                    </a:lnTo>
                    <a:lnTo>
                      <a:pt x="12" y="19"/>
                    </a:lnTo>
                    <a:lnTo>
                      <a:pt x="12" y="19"/>
                    </a:lnTo>
                    <a:lnTo>
                      <a:pt x="14" y="19"/>
                    </a:lnTo>
                    <a:lnTo>
                      <a:pt x="14" y="19"/>
                    </a:lnTo>
                    <a:lnTo>
                      <a:pt x="14" y="17"/>
                    </a:lnTo>
                    <a:lnTo>
                      <a:pt x="14" y="17"/>
                    </a:lnTo>
                    <a:lnTo>
                      <a:pt x="17" y="17"/>
                    </a:lnTo>
                    <a:lnTo>
                      <a:pt x="17" y="17"/>
                    </a:lnTo>
                    <a:lnTo>
                      <a:pt x="17" y="17"/>
                    </a:lnTo>
                    <a:lnTo>
                      <a:pt x="19" y="17"/>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2" name="Freeform 144"/>
              <p:cNvSpPr>
                <a:spLocks/>
              </p:cNvSpPr>
              <p:nvPr/>
            </p:nvSpPr>
            <p:spPr bwMode="auto">
              <a:xfrm>
                <a:off x="1581" y="1907"/>
                <a:ext cx="93" cy="107"/>
              </a:xfrm>
              <a:custGeom>
                <a:avLst/>
                <a:gdLst/>
                <a:ahLst/>
                <a:cxnLst>
                  <a:cxn ang="0">
                    <a:pos x="22" y="19"/>
                  </a:cxn>
                  <a:cxn ang="0">
                    <a:pos x="26" y="21"/>
                  </a:cxn>
                  <a:cxn ang="0">
                    <a:pos x="31" y="26"/>
                  </a:cxn>
                  <a:cxn ang="0">
                    <a:pos x="36" y="26"/>
                  </a:cxn>
                  <a:cxn ang="0">
                    <a:pos x="43" y="24"/>
                  </a:cxn>
                  <a:cxn ang="0">
                    <a:pos x="48" y="21"/>
                  </a:cxn>
                  <a:cxn ang="0">
                    <a:pos x="52" y="19"/>
                  </a:cxn>
                  <a:cxn ang="0">
                    <a:pos x="57" y="17"/>
                  </a:cxn>
                  <a:cxn ang="0">
                    <a:pos x="62" y="12"/>
                  </a:cxn>
                  <a:cxn ang="0">
                    <a:pos x="67" y="10"/>
                  </a:cxn>
                  <a:cxn ang="0">
                    <a:pos x="71" y="7"/>
                  </a:cxn>
                  <a:cxn ang="0">
                    <a:pos x="76" y="5"/>
                  </a:cxn>
                  <a:cxn ang="0">
                    <a:pos x="81" y="2"/>
                  </a:cxn>
                  <a:cxn ang="0">
                    <a:pos x="83" y="2"/>
                  </a:cxn>
                  <a:cxn ang="0">
                    <a:pos x="85" y="10"/>
                  </a:cxn>
                  <a:cxn ang="0">
                    <a:pos x="88" y="14"/>
                  </a:cxn>
                  <a:cxn ang="0">
                    <a:pos x="90" y="21"/>
                  </a:cxn>
                  <a:cxn ang="0">
                    <a:pos x="93" y="26"/>
                  </a:cxn>
                  <a:cxn ang="0">
                    <a:pos x="90" y="31"/>
                  </a:cxn>
                  <a:cxn ang="0">
                    <a:pos x="85" y="36"/>
                  </a:cxn>
                  <a:cxn ang="0">
                    <a:pos x="81" y="38"/>
                  </a:cxn>
                  <a:cxn ang="0">
                    <a:pos x="74" y="38"/>
                  </a:cxn>
                  <a:cxn ang="0">
                    <a:pos x="69" y="40"/>
                  </a:cxn>
                  <a:cxn ang="0">
                    <a:pos x="62" y="43"/>
                  </a:cxn>
                  <a:cxn ang="0">
                    <a:pos x="57" y="43"/>
                  </a:cxn>
                  <a:cxn ang="0">
                    <a:pos x="52" y="45"/>
                  </a:cxn>
                  <a:cxn ang="0">
                    <a:pos x="45" y="48"/>
                  </a:cxn>
                  <a:cxn ang="0">
                    <a:pos x="45" y="50"/>
                  </a:cxn>
                  <a:cxn ang="0">
                    <a:pos x="48" y="55"/>
                  </a:cxn>
                  <a:cxn ang="0">
                    <a:pos x="52" y="59"/>
                  </a:cxn>
                  <a:cxn ang="0">
                    <a:pos x="55" y="64"/>
                  </a:cxn>
                  <a:cxn ang="0">
                    <a:pos x="59" y="69"/>
                  </a:cxn>
                  <a:cxn ang="0">
                    <a:pos x="62" y="71"/>
                  </a:cxn>
                  <a:cxn ang="0">
                    <a:pos x="59" y="76"/>
                  </a:cxn>
                  <a:cxn ang="0">
                    <a:pos x="57" y="81"/>
                  </a:cxn>
                  <a:cxn ang="0">
                    <a:pos x="55" y="85"/>
                  </a:cxn>
                  <a:cxn ang="0">
                    <a:pos x="48" y="88"/>
                  </a:cxn>
                  <a:cxn ang="0">
                    <a:pos x="43" y="88"/>
                  </a:cxn>
                  <a:cxn ang="0">
                    <a:pos x="36" y="90"/>
                  </a:cxn>
                  <a:cxn ang="0">
                    <a:pos x="33" y="95"/>
                  </a:cxn>
                  <a:cxn ang="0">
                    <a:pos x="31" y="100"/>
                  </a:cxn>
                  <a:cxn ang="0">
                    <a:pos x="26" y="104"/>
                  </a:cxn>
                  <a:cxn ang="0">
                    <a:pos x="22" y="107"/>
                  </a:cxn>
                  <a:cxn ang="0">
                    <a:pos x="14" y="104"/>
                  </a:cxn>
                  <a:cxn ang="0">
                    <a:pos x="10" y="104"/>
                  </a:cxn>
                  <a:cxn ang="0">
                    <a:pos x="3" y="102"/>
                  </a:cxn>
                  <a:cxn ang="0">
                    <a:pos x="0" y="100"/>
                  </a:cxn>
                  <a:cxn ang="0">
                    <a:pos x="0" y="93"/>
                  </a:cxn>
                  <a:cxn ang="0">
                    <a:pos x="3" y="85"/>
                  </a:cxn>
                  <a:cxn ang="0">
                    <a:pos x="3" y="78"/>
                  </a:cxn>
                  <a:cxn ang="0">
                    <a:pos x="5" y="74"/>
                  </a:cxn>
                  <a:cxn ang="0">
                    <a:pos x="7" y="66"/>
                  </a:cxn>
                  <a:cxn ang="0">
                    <a:pos x="10" y="62"/>
                  </a:cxn>
                  <a:cxn ang="0">
                    <a:pos x="10" y="55"/>
                  </a:cxn>
                  <a:cxn ang="0">
                    <a:pos x="10" y="48"/>
                  </a:cxn>
                  <a:cxn ang="0">
                    <a:pos x="10" y="43"/>
                  </a:cxn>
                  <a:cxn ang="0">
                    <a:pos x="12" y="36"/>
                  </a:cxn>
                  <a:cxn ang="0">
                    <a:pos x="12" y="29"/>
                  </a:cxn>
                  <a:cxn ang="0">
                    <a:pos x="12" y="21"/>
                  </a:cxn>
                  <a:cxn ang="0">
                    <a:pos x="17" y="17"/>
                  </a:cxn>
                </a:cxnLst>
                <a:rect l="0" t="0" r="r" b="b"/>
                <a:pathLst>
                  <a:path w="93" h="107">
                    <a:moveTo>
                      <a:pt x="19" y="17"/>
                    </a:moveTo>
                    <a:lnTo>
                      <a:pt x="19" y="17"/>
                    </a:lnTo>
                    <a:lnTo>
                      <a:pt x="19" y="17"/>
                    </a:lnTo>
                    <a:lnTo>
                      <a:pt x="19" y="17"/>
                    </a:lnTo>
                    <a:lnTo>
                      <a:pt x="22" y="17"/>
                    </a:lnTo>
                    <a:lnTo>
                      <a:pt x="22" y="19"/>
                    </a:lnTo>
                    <a:lnTo>
                      <a:pt x="22" y="19"/>
                    </a:lnTo>
                    <a:lnTo>
                      <a:pt x="22" y="19"/>
                    </a:lnTo>
                    <a:lnTo>
                      <a:pt x="22" y="19"/>
                    </a:lnTo>
                    <a:lnTo>
                      <a:pt x="22" y="21"/>
                    </a:lnTo>
                    <a:lnTo>
                      <a:pt x="24" y="21"/>
                    </a:lnTo>
                    <a:lnTo>
                      <a:pt x="24" y="21"/>
                    </a:lnTo>
                    <a:lnTo>
                      <a:pt x="24" y="21"/>
                    </a:lnTo>
                    <a:lnTo>
                      <a:pt x="26" y="21"/>
                    </a:lnTo>
                    <a:lnTo>
                      <a:pt x="26" y="21"/>
                    </a:lnTo>
                    <a:lnTo>
                      <a:pt x="26" y="21"/>
                    </a:lnTo>
                    <a:lnTo>
                      <a:pt x="26" y="21"/>
                    </a:lnTo>
                    <a:lnTo>
                      <a:pt x="29" y="21"/>
                    </a:lnTo>
                    <a:lnTo>
                      <a:pt x="29" y="24"/>
                    </a:lnTo>
                    <a:lnTo>
                      <a:pt x="29" y="24"/>
                    </a:lnTo>
                    <a:lnTo>
                      <a:pt x="29" y="24"/>
                    </a:lnTo>
                    <a:lnTo>
                      <a:pt x="29" y="24"/>
                    </a:lnTo>
                    <a:lnTo>
                      <a:pt x="29" y="26"/>
                    </a:lnTo>
                    <a:lnTo>
                      <a:pt x="31" y="26"/>
                    </a:lnTo>
                    <a:lnTo>
                      <a:pt x="31" y="26"/>
                    </a:lnTo>
                    <a:lnTo>
                      <a:pt x="33" y="26"/>
                    </a:lnTo>
                    <a:lnTo>
                      <a:pt x="33" y="26"/>
                    </a:lnTo>
                    <a:lnTo>
                      <a:pt x="33" y="26"/>
                    </a:lnTo>
                    <a:lnTo>
                      <a:pt x="33" y="26"/>
                    </a:lnTo>
                    <a:lnTo>
                      <a:pt x="36" y="26"/>
                    </a:lnTo>
                    <a:lnTo>
                      <a:pt x="36" y="26"/>
                    </a:lnTo>
                    <a:lnTo>
                      <a:pt x="36" y="26"/>
                    </a:lnTo>
                    <a:lnTo>
                      <a:pt x="38" y="26"/>
                    </a:lnTo>
                    <a:lnTo>
                      <a:pt x="38" y="26"/>
                    </a:lnTo>
                    <a:lnTo>
                      <a:pt x="41" y="26"/>
                    </a:lnTo>
                    <a:lnTo>
                      <a:pt x="41" y="26"/>
                    </a:lnTo>
                    <a:lnTo>
                      <a:pt x="41" y="26"/>
                    </a:lnTo>
                    <a:lnTo>
                      <a:pt x="41" y="26"/>
                    </a:lnTo>
                    <a:lnTo>
                      <a:pt x="43" y="26"/>
                    </a:lnTo>
                    <a:lnTo>
                      <a:pt x="43" y="24"/>
                    </a:lnTo>
                    <a:lnTo>
                      <a:pt x="43" y="24"/>
                    </a:lnTo>
                    <a:lnTo>
                      <a:pt x="43" y="24"/>
                    </a:lnTo>
                    <a:lnTo>
                      <a:pt x="43" y="24"/>
                    </a:lnTo>
                    <a:lnTo>
                      <a:pt x="45" y="24"/>
                    </a:lnTo>
                    <a:lnTo>
                      <a:pt x="45" y="24"/>
                    </a:lnTo>
                    <a:lnTo>
                      <a:pt x="45" y="21"/>
                    </a:lnTo>
                    <a:lnTo>
                      <a:pt x="48" y="21"/>
                    </a:lnTo>
                    <a:lnTo>
                      <a:pt x="48" y="21"/>
                    </a:lnTo>
                    <a:lnTo>
                      <a:pt x="48" y="21"/>
                    </a:lnTo>
                    <a:lnTo>
                      <a:pt x="48" y="21"/>
                    </a:lnTo>
                    <a:lnTo>
                      <a:pt x="50" y="21"/>
                    </a:lnTo>
                    <a:lnTo>
                      <a:pt x="50" y="21"/>
                    </a:lnTo>
                    <a:lnTo>
                      <a:pt x="50" y="21"/>
                    </a:lnTo>
                    <a:lnTo>
                      <a:pt x="50" y="19"/>
                    </a:lnTo>
                    <a:lnTo>
                      <a:pt x="52" y="19"/>
                    </a:lnTo>
                    <a:lnTo>
                      <a:pt x="52" y="19"/>
                    </a:lnTo>
                    <a:lnTo>
                      <a:pt x="52" y="19"/>
                    </a:lnTo>
                    <a:lnTo>
                      <a:pt x="52" y="19"/>
                    </a:lnTo>
                    <a:lnTo>
                      <a:pt x="55" y="19"/>
                    </a:lnTo>
                    <a:lnTo>
                      <a:pt x="55" y="17"/>
                    </a:lnTo>
                    <a:lnTo>
                      <a:pt x="55" y="17"/>
                    </a:lnTo>
                    <a:lnTo>
                      <a:pt x="55" y="17"/>
                    </a:lnTo>
                    <a:lnTo>
                      <a:pt x="55" y="17"/>
                    </a:lnTo>
                    <a:lnTo>
                      <a:pt x="57" y="17"/>
                    </a:lnTo>
                    <a:lnTo>
                      <a:pt x="57" y="17"/>
                    </a:lnTo>
                    <a:lnTo>
                      <a:pt x="57" y="14"/>
                    </a:lnTo>
                    <a:lnTo>
                      <a:pt x="59" y="14"/>
                    </a:lnTo>
                    <a:lnTo>
                      <a:pt x="59" y="14"/>
                    </a:lnTo>
                    <a:lnTo>
                      <a:pt x="59" y="14"/>
                    </a:lnTo>
                    <a:lnTo>
                      <a:pt x="59" y="14"/>
                    </a:lnTo>
                    <a:lnTo>
                      <a:pt x="62" y="14"/>
                    </a:lnTo>
                    <a:lnTo>
                      <a:pt x="62" y="12"/>
                    </a:lnTo>
                    <a:lnTo>
                      <a:pt x="62" y="12"/>
                    </a:lnTo>
                    <a:lnTo>
                      <a:pt x="62" y="12"/>
                    </a:lnTo>
                    <a:lnTo>
                      <a:pt x="62" y="12"/>
                    </a:lnTo>
                    <a:lnTo>
                      <a:pt x="64" y="12"/>
                    </a:lnTo>
                    <a:lnTo>
                      <a:pt x="64" y="12"/>
                    </a:lnTo>
                    <a:lnTo>
                      <a:pt x="64" y="12"/>
                    </a:lnTo>
                    <a:lnTo>
                      <a:pt x="67" y="12"/>
                    </a:lnTo>
                    <a:lnTo>
                      <a:pt x="67" y="10"/>
                    </a:lnTo>
                    <a:lnTo>
                      <a:pt x="67" y="10"/>
                    </a:lnTo>
                    <a:lnTo>
                      <a:pt x="67" y="10"/>
                    </a:lnTo>
                    <a:lnTo>
                      <a:pt x="67" y="10"/>
                    </a:lnTo>
                    <a:lnTo>
                      <a:pt x="69" y="10"/>
                    </a:lnTo>
                    <a:lnTo>
                      <a:pt x="69" y="10"/>
                    </a:lnTo>
                    <a:lnTo>
                      <a:pt x="69" y="7"/>
                    </a:lnTo>
                    <a:lnTo>
                      <a:pt x="69" y="7"/>
                    </a:lnTo>
                    <a:lnTo>
                      <a:pt x="71" y="7"/>
                    </a:lnTo>
                    <a:lnTo>
                      <a:pt x="71" y="7"/>
                    </a:lnTo>
                    <a:lnTo>
                      <a:pt x="71" y="7"/>
                    </a:lnTo>
                    <a:lnTo>
                      <a:pt x="74" y="7"/>
                    </a:lnTo>
                    <a:lnTo>
                      <a:pt x="74" y="5"/>
                    </a:lnTo>
                    <a:lnTo>
                      <a:pt x="74" y="5"/>
                    </a:lnTo>
                    <a:lnTo>
                      <a:pt x="74" y="5"/>
                    </a:lnTo>
                    <a:lnTo>
                      <a:pt x="74" y="5"/>
                    </a:lnTo>
                    <a:lnTo>
                      <a:pt x="76" y="5"/>
                    </a:lnTo>
                    <a:lnTo>
                      <a:pt x="76" y="5"/>
                    </a:lnTo>
                    <a:lnTo>
                      <a:pt x="76" y="2"/>
                    </a:lnTo>
                    <a:lnTo>
                      <a:pt x="76" y="2"/>
                    </a:lnTo>
                    <a:lnTo>
                      <a:pt x="78" y="2"/>
                    </a:lnTo>
                    <a:lnTo>
                      <a:pt x="78" y="2"/>
                    </a:lnTo>
                    <a:lnTo>
                      <a:pt x="78" y="2"/>
                    </a:lnTo>
                    <a:lnTo>
                      <a:pt x="81" y="2"/>
                    </a:lnTo>
                    <a:lnTo>
                      <a:pt x="81" y="2"/>
                    </a:lnTo>
                    <a:lnTo>
                      <a:pt x="81" y="2"/>
                    </a:lnTo>
                    <a:lnTo>
                      <a:pt x="81" y="0"/>
                    </a:lnTo>
                    <a:lnTo>
                      <a:pt x="81" y="0"/>
                    </a:lnTo>
                    <a:lnTo>
                      <a:pt x="83" y="0"/>
                    </a:lnTo>
                    <a:lnTo>
                      <a:pt x="83" y="2"/>
                    </a:lnTo>
                    <a:lnTo>
                      <a:pt x="83" y="2"/>
                    </a:lnTo>
                    <a:lnTo>
                      <a:pt x="83" y="2"/>
                    </a:lnTo>
                    <a:lnTo>
                      <a:pt x="83" y="2"/>
                    </a:lnTo>
                    <a:lnTo>
                      <a:pt x="83" y="5"/>
                    </a:lnTo>
                    <a:lnTo>
                      <a:pt x="83" y="5"/>
                    </a:lnTo>
                    <a:lnTo>
                      <a:pt x="85" y="5"/>
                    </a:lnTo>
                    <a:lnTo>
                      <a:pt x="85" y="7"/>
                    </a:lnTo>
                    <a:lnTo>
                      <a:pt x="85" y="7"/>
                    </a:lnTo>
                    <a:lnTo>
                      <a:pt x="85" y="7"/>
                    </a:lnTo>
                    <a:lnTo>
                      <a:pt x="85" y="10"/>
                    </a:lnTo>
                    <a:lnTo>
                      <a:pt x="85" y="10"/>
                    </a:lnTo>
                    <a:lnTo>
                      <a:pt x="85" y="10"/>
                    </a:lnTo>
                    <a:lnTo>
                      <a:pt x="85" y="12"/>
                    </a:lnTo>
                    <a:lnTo>
                      <a:pt x="85" y="12"/>
                    </a:lnTo>
                    <a:lnTo>
                      <a:pt x="85" y="12"/>
                    </a:lnTo>
                    <a:lnTo>
                      <a:pt x="88" y="12"/>
                    </a:lnTo>
                    <a:lnTo>
                      <a:pt x="88" y="14"/>
                    </a:lnTo>
                    <a:lnTo>
                      <a:pt x="88" y="14"/>
                    </a:lnTo>
                    <a:lnTo>
                      <a:pt x="88" y="14"/>
                    </a:lnTo>
                    <a:lnTo>
                      <a:pt x="88" y="17"/>
                    </a:lnTo>
                    <a:lnTo>
                      <a:pt x="88" y="17"/>
                    </a:lnTo>
                    <a:lnTo>
                      <a:pt x="88" y="17"/>
                    </a:lnTo>
                    <a:lnTo>
                      <a:pt x="88" y="19"/>
                    </a:lnTo>
                    <a:lnTo>
                      <a:pt x="88" y="19"/>
                    </a:lnTo>
                    <a:lnTo>
                      <a:pt x="90" y="19"/>
                    </a:lnTo>
                    <a:lnTo>
                      <a:pt x="90" y="21"/>
                    </a:lnTo>
                    <a:lnTo>
                      <a:pt x="90" y="21"/>
                    </a:lnTo>
                    <a:lnTo>
                      <a:pt x="90" y="21"/>
                    </a:lnTo>
                    <a:lnTo>
                      <a:pt x="90" y="21"/>
                    </a:lnTo>
                    <a:lnTo>
                      <a:pt x="90" y="24"/>
                    </a:lnTo>
                    <a:lnTo>
                      <a:pt x="90" y="24"/>
                    </a:lnTo>
                    <a:lnTo>
                      <a:pt x="93" y="24"/>
                    </a:lnTo>
                    <a:lnTo>
                      <a:pt x="93" y="26"/>
                    </a:lnTo>
                    <a:lnTo>
                      <a:pt x="93" y="26"/>
                    </a:lnTo>
                    <a:lnTo>
                      <a:pt x="93" y="26"/>
                    </a:lnTo>
                    <a:lnTo>
                      <a:pt x="93" y="29"/>
                    </a:lnTo>
                    <a:lnTo>
                      <a:pt x="93" y="29"/>
                    </a:lnTo>
                    <a:lnTo>
                      <a:pt x="93" y="31"/>
                    </a:lnTo>
                    <a:lnTo>
                      <a:pt x="93" y="31"/>
                    </a:lnTo>
                    <a:lnTo>
                      <a:pt x="93" y="31"/>
                    </a:lnTo>
                    <a:lnTo>
                      <a:pt x="90" y="31"/>
                    </a:lnTo>
                    <a:lnTo>
                      <a:pt x="90" y="31"/>
                    </a:lnTo>
                    <a:lnTo>
                      <a:pt x="90" y="31"/>
                    </a:lnTo>
                    <a:lnTo>
                      <a:pt x="90" y="33"/>
                    </a:lnTo>
                    <a:lnTo>
                      <a:pt x="88" y="33"/>
                    </a:lnTo>
                    <a:lnTo>
                      <a:pt x="88" y="33"/>
                    </a:lnTo>
                    <a:lnTo>
                      <a:pt x="88" y="33"/>
                    </a:lnTo>
                    <a:lnTo>
                      <a:pt x="88" y="33"/>
                    </a:lnTo>
                    <a:lnTo>
                      <a:pt x="88" y="36"/>
                    </a:lnTo>
                    <a:lnTo>
                      <a:pt x="85" y="36"/>
                    </a:lnTo>
                    <a:lnTo>
                      <a:pt x="85" y="36"/>
                    </a:lnTo>
                    <a:lnTo>
                      <a:pt x="85" y="36"/>
                    </a:lnTo>
                    <a:lnTo>
                      <a:pt x="85" y="36"/>
                    </a:lnTo>
                    <a:lnTo>
                      <a:pt x="83" y="36"/>
                    </a:lnTo>
                    <a:lnTo>
                      <a:pt x="83" y="36"/>
                    </a:lnTo>
                    <a:lnTo>
                      <a:pt x="81" y="36"/>
                    </a:lnTo>
                    <a:lnTo>
                      <a:pt x="81" y="36"/>
                    </a:lnTo>
                    <a:lnTo>
                      <a:pt x="81" y="38"/>
                    </a:lnTo>
                    <a:lnTo>
                      <a:pt x="81" y="38"/>
                    </a:lnTo>
                    <a:lnTo>
                      <a:pt x="78" y="38"/>
                    </a:lnTo>
                    <a:lnTo>
                      <a:pt x="78" y="38"/>
                    </a:lnTo>
                    <a:lnTo>
                      <a:pt x="76" y="38"/>
                    </a:lnTo>
                    <a:lnTo>
                      <a:pt x="76" y="38"/>
                    </a:lnTo>
                    <a:lnTo>
                      <a:pt x="76" y="38"/>
                    </a:lnTo>
                    <a:lnTo>
                      <a:pt x="76" y="38"/>
                    </a:lnTo>
                    <a:lnTo>
                      <a:pt x="74" y="38"/>
                    </a:lnTo>
                    <a:lnTo>
                      <a:pt x="74" y="38"/>
                    </a:lnTo>
                    <a:lnTo>
                      <a:pt x="74" y="40"/>
                    </a:lnTo>
                    <a:lnTo>
                      <a:pt x="74" y="40"/>
                    </a:lnTo>
                    <a:lnTo>
                      <a:pt x="71" y="40"/>
                    </a:lnTo>
                    <a:lnTo>
                      <a:pt x="71" y="40"/>
                    </a:lnTo>
                    <a:lnTo>
                      <a:pt x="71" y="40"/>
                    </a:lnTo>
                    <a:lnTo>
                      <a:pt x="69" y="40"/>
                    </a:lnTo>
                    <a:lnTo>
                      <a:pt x="69" y="40"/>
                    </a:lnTo>
                    <a:lnTo>
                      <a:pt x="69" y="40"/>
                    </a:lnTo>
                    <a:lnTo>
                      <a:pt x="67" y="40"/>
                    </a:lnTo>
                    <a:lnTo>
                      <a:pt x="67" y="40"/>
                    </a:lnTo>
                    <a:lnTo>
                      <a:pt x="67" y="40"/>
                    </a:lnTo>
                    <a:lnTo>
                      <a:pt x="67" y="40"/>
                    </a:lnTo>
                    <a:lnTo>
                      <a:pt x="64" y="40"/>
                    </a:lnTo>
                    <a:lnTo>
                      <a:pt x="64" y="40"/>
                    </a:lnTo>
                    <a:lnTo>
                      <a:pt x="64" y="43"/>
                    </a:lnTo>
                    <a:lnTo>
                      <a:pt x="62" y="43"/>
                    </a:lnTo>
                    <a:lnTo>
                      <a:pt x="62" y="43"/>
                    </a:lnTo>
                    <a:lnTo>
                      <a:pt x="62" y="43"/>
                    </a:lnTo>
                    <a:lnTo>
                      <a:pt x="59" y="43"/>
                    </a:lnTo>
                    <a:lnTo>
                      <a:pt x="59" y="43"/>
                    </a:lnTo>
                    <a:lnTo>
                      <a:pt x="59" y="43"/>
                    </a:lnTo>
                    <a:lnTo>
                      <a:pt x="59" y="43"/>
                    </a:lnTo>
                    <a:lnTo>
                      <a:pt x="57" y="43"/>
                    </a:lnTo>
                    <a:lnTo>
                      <a:pt x="57" y="43"/>
                    </a:lnTo>
                    <a:lnTo>
                      <a:pt x="57" y="45"/>
                    </a:lnTo>
                    <a:lnTo>
                      <a:pt x="55" y="45"/>
                    </a:lnTo>
                    <a:lnTo>
                      <a:pt x="55" y="45"/>
                    </a:lnTo>
                    <a:lnTo>
                      <a:pt x="55" y="45"/>
                    </a:lnTo>
                    <a:lnTo>
                      <a:pt x="52" y="45"/>
                    </a:lnTo>
                    <a:lnTo>
                      <a:pt x="52" y="45"/>
                    </a:lnTo>
                    <a:lnTo>
                      <a:pt x="52" y="45"/>
                    </a:lnTo>
                    <a:lnTo>
                      <a:pt x="52" y="45"/>
                    </a:lnTo>
                    <a:lnTo>
                      <a:pt x="50" y="45"/>
                    </a:lnTo>
                    <a:lnTo>
                      <a:pt x="50" y="45"/>
                    </a:lnTo>
                    <a:lnTo>
                      <a:pt x="50" y="48"/>
                    </a:lnTo>
                    <a:lnTo>
                      <a:pt x="48" y="48"/>
                    </a:lnTo>
                    <a:lnTo>
                      <a:pt x="48" y="48"/>
                    </a:lnTo>
                    <a:lnTo>
                      <a:pt x="48" y="48"/>
                    </a:lnTo>
                    <a:lnTo>
                      <a:pt x="45" y="48"/>
                    </a:lnTo>
                    <a:lnTo>
                      <a:pt x="45" y="48"/>
                    </a:lnTo>
                    <a:lnTo>
                      <a:pt x="45" y="48"/>
                    </a:lnTo>
                    <a:lnTo>
                      <a:pt x="43" y="48"/>
                    </a:lnTo>
                    <a:lnTo>
                      <a:pt x="43" y="48"/>
                    </a:lnTo>
                    <a:lnTo>
                      <a:pt x="43" y="50"/>
                    </a:lnTo>
                    <a:lnTo>
                      <a:pt x="43" y="50"/>
                    </a:lnTo>
                    <a:lnTo>
                      <a:pt x="43" y="50"/>
                    </a:lnTo>
                    <a:lnTo>
                      <a:pt x="45" y="50"/>
                    </a:lnTo>
                    <a:lnTo>
                      <a:pt x="45" y="50"/>
                    </a:lnTo>
                    <a:lnTo>
                      <a:pt x="45" y="50"/>
                    </a:lnTo>
                    <a:lnTo>
                      <a:pt x="45" y="52"/>
                    </a:lnTo>
                    <a:lnTo>
                      <a:pt x="48" y="52"/>
                    </a:lnTo>
                    <a:lnTo>
                      <a:pt x="48" y="52"/>
                    </a:lnTo>
                    <a:lnTo>
                      <a:pt x="48" y="52"/>
                    </a:lnTo>
                    <a:lnTo>
                      <a:pt x="48" y="55"/>
                    </a:lnTo>
                    <a:lnTo>
                      <a:pt x="48" y="55"/>
                    </a:lnTo>
                    <a:lnTo>
                      <a:pt x="48" y="55"/>
                    </a:lnTo>
                    <a:lnTo>
                      <a:pt x="50" y="55"/>
                    </a:lnTo>
                    <a:lnTo>
                      <a:pt x="50" y="57"/>
                    </a:lnTo>
                    <a:lnTo>
                      <a:pt x="50" y="57"/>
                    </a:lnTo>
                    <a:lnTo>
                      <a:pt x="50" y="57"/>
                    </a:lnTo>
                    <a:lnTo>
                      <a:pt x="52" y="57"/>
                    </a:lnTo>
                    <a:lnTo>
                      <a:pt x="52" y="59"/>
                    </a:lnTo>
                    <a:lnTo>
                      <a:pt x="52" y="59"/>
                    </a:lnTo>
                    <a:lnTo>
                      <a:pt x="52" y="59"/>
                    </a:lnTo>
                    <a:lnTo>
                      <a:pt x="52" y="59"/>
                    </a:lnTo>
                    <a:lnTo>
                      <a:pt x="52" y="62"/>
                    </a:lnTo>
                    <a:lnTo>
                      <a:pt x="55" y="62"/>
                    </a:lnTo>
                    <a:lnTo>
                      <a:pt x="55" y="62"/>
                    </a:lnTo>
                    <a:lnTo>
                      <a:pt x="55" y="62"/>
                    </a:lnTo>
                    <a:lnTo>
                      <a:pt x="55" y="62"/>
                    </a:lnTo>
                    <a:lnTo>
                      <a:pt x="55" y="62"/>
                    </a:lnTo>
                    <a:lnTo>
                      <a:pt x="55" y="64"/>
                    </a:lnTo>
                    <a:lnTo>
                      <a:pt x="57" y="64"/>
                    </a:lnTo>
                    <a:lnTo>
                      <a:pt x="57" y="64"/>
                    </a:lnTo>
                    <a:lnTo>
                      <a:pt x="57" y="64"/>
                    </a:lnTo>
                    <a:lnTo>
                      <a:pt x="57" y="66"/>
                    </a:lnTo>
                    <a:lnTo>
                      <a:pt x="59" y="66"/>
                    </a:lnTo>
                    <a:lnTo>
                      <a:pt x="59" y="66"/>
                    </a:lnTo>
                    <a:lnTo>
                      <a:pt x="59" y="66"/>
                    </a:lnTo>
                    <a:lnTo>
                      <a:pt x="59" y="69"/>
                    </a:lnTo>
                    <a:lnTo>
                      <a:pt x="59" y="69"/>
                    </a:lnTo>
                    <a:lnTo>
                      <a:pt x="59" y="69"/>
                    </a:lnTo>
                    <a:lnTo>
                      <a:pt x="62" y="69"/>
                    </a:lnTo>
                    <a:lnTo>
                      <a:pt x="62" y="71"/>
                    </a:lnTo>
                    <a:lnTo>
                      <a:pt x="62" y="71"/>
                    </a:lnTo>
                    <a:lnTo>
                      <a:pt x="62" y="71"/>
                    </a:lnTo>
                    <a:lnTo>
                      <a:pt x="62" y="71"/>
                    </a:lnTo>
                    <a:lnTo>
                      <a:pt x="62" y="71"/>
                    </a:lnTo>
                    <a:lnTo>
                      <a:pt x="64" y="71"/>
                    </a:lnTo>
                    <a:lnTo>
                      <a:pt x="64" y="74"/>
                    </a:lnTo>
                    <a:lnTo>
                      <a:pt x="64" y="74"/>
                    </a:lnTo>
                    <a:lnTo>
                      <a:pt x="62" y="74"/>
                    </a:lnTo>
                    <a:lnTo>
                      <a:pt x="62" y="74"/>
                    </a:lnTo>
                    <a:lnTo>
                      <a:pt x="62" y="76"/>
                    </a:lnTo>
                    <a:lnTo>
                      <a:pt x="62" y="76"/>
                    </a:lnTo>
                    <a:lnTo>
                      <a:pt x="59" y="76"/>
                    </a:lnTo>
                    <a:lnTo>
                      <a:pt x="59" y="76"/>
                    </a:lnTo>
                    <a:lnTo>
                      <a:pt x="59" y="76"/>
                    </a:lnTo>
                    <a:lnTo>
                      <a:pt x="59" y="76"/>
                    </a:lnTo>
                    <a:lnTo>
                      <a:pt x="59" y="78"/>
                    </a:lnTo>
                    <a:lnTo>
                      <a:pt x="57" y="78"/>
                    </a:lnTo>
                    <a:lnTo>
                      <a:pt x="57" y="78"/>
                    </a:lnTo>
                    <a:lnTo>
                      <a:pt x="57" y="78"/>
                    </a:lnTo>
                    <a:lnTo>
                      <a:pt x="57" y="81"/>
                    </a:lnTo>
                    <a:lnTo>
                      <a:pt x="57" y="81"/>
                    </a:lnTo>
                    <a:lnTo>
                      <a:pt x="55" y="81"/>
                    </a:lnTo>
                    <a:lnTo>
                      <a:pt x="55" y="81"/>
                    </a:lnTo>
                    <a:lnTo>
                      <a:pt x="55" y="83"/>
                    </a:lnTo>
                    <a:lnTo>
                      <a:pt x="55" y="83"/>
                    </a:lnTo>
                    <a:lnTo>
                      <a:pt x="55" y="83"/>
                    </a:lnTo>
                    <a:lnTo>
                      <a:pt x="55" y="85"/>
                    </a:lnTo>
                    <a:lnTo>
                      <a:pt x="55" y="85"/>
                    </a:lnTo>
                    <a:lnTo>
                      <a:pt x="55" y="85"/>
                    </a:lnTo>
                    <a:lnTo>
                      <a:pt x="52" y="85"/>
                    </a:lnTo>
                    <a:lnTo>
                      <a:pt x="52" y="85"/>
                    </a:lnTo>
                    <a:lnTo>
                      <a:pt x="52" y="85"/>
                    </a:lnTo>
                    <a:lnTo>
                      <a:pt x="52" y="88"/>
                    </a:lnTo>
                    <a:lnTo>
                      <a:pt x="50" y="88"/>
                    </a:lnTo>
                    <a:lnTo>
                      <a:pt x="50" y="88"/>
                    </a:lnTo>
                    <a:lnTo>
                      <a:pt x="48" y="88"/>
                    </a:lnTo>
                    <a:lnTo>
                      <a:pt x="48" y="88"/>
                    </a:lnTo>
                    <a:lnTo>
                      <a:pt x="48" y="88"/>
                    </a:lnTo>
                    <a:lnTo>
                      <a:pt x="48" y="88"/>
                    </a:lnTo>
                    <a:lnTo>
                      <a:pt x="45" y="88"/>
                    </a:lnTo>
                    <a:lnTo>
                      <a:pt x="45" y="88"/>
                    </a:lnTo>
                    <a:lnTo>
                      <a:pt x="43" y="88"/>
                    </a:lnTo>
                    <a:lnTo>
                      <a:pt x="43" y="88"/>
                    </a:lnTo>
                    <a:lnTo>
                      <a:pt x="43" y="88"/>
                    </a:lnTo>
                    <a:lnTo>
                      <a:pt x="41" y="88"/>
                    </a:lnTo>
                    <a:lnTo>
                      <a:pt x="41" y="90"/>
                    </a:lnTo>
                    <a:lnTo>
                      <a:pt x="41" y="90"/>
                    </a:lnTo>
                    <a:lnTo>
                      <a:pt x="41" y="90"/>
                    </a:lnTo>
                    <a:lnTo>
                      <a:pt x="38" y="90"/>
                    </a:lnTo>
                    <a:lnTo>
                      <a:pt x="38" y="90"/>
                    </a:lnTo>
                    <a:lnTo>
                      <a:pt x="38" y="90"/>
                    </a:lnTo>
                    <a:lnTo>
                      <a:pt x="36" y="90"/>
                    </a:lnTo>
                    <a:lnTo>
                      <a:pt x="36" y="90"/>
                    </a:lnTo>
                    <a:lnTo>
                      <a:pt x="36" y="90"/>
                    </a:lnTo>
                    <a:lnTo>
                      <a:pt x="36" y="93"/>
                    </a:lnTo>
                    <a:lnTo>
                      <a:pt x="36" y="93"/>
                    </a:lnTo>
                    <a:lnTo>
                      <a:pt x="36" y="93"/>
                    </a:lnTo>
                    <a:lnTo>
                      <a:pt x="36" y="95"/>
                    </a:lnTo>
                    <a:lnTo>
                      <a:pt x="33" y="95"/>
                    </a:lnTo>
                    <a:lnTo>
                      <a:pt x="33" y="95"/>
                    </a:lnTo>
                    <a:lnTo>
                      <a:pt x="33" y="97"/>
                    </a:lnTo>
                    <a:lnTo>
                      <a:pt x="33" y="97"/>
                    </a:lnTo>
                    <a:lnTo>
                      <a:pt x="33" y="97"/>
                    </a:lnTo>
                    <a:lnTo>
                      <a:pt x="33" y="97"/>
                    </a:lnTo>
                    <a:lnTo>
                      <a:pt x="33" y="100"/>
                    </a:lnTo>
                    <a:lnTo>
                      <a:pt x="31" y="100"/>
                    </a:lnTo>
                    <a:lnTo>
                      <a:pt x="31" y="100"/>
                    </a:lnTo>
                    <a:lnTo>
                      <a:pt x="31" y="100"/>
                    </a:lnTo>
                    <a:lnTo>
                      <a:pt x="31" y="100"/>
                    </a:lnTo>
                    <a:lnTo>
                      <a:pt x="29" y="100"/>
                    </a:lnTo>
                    <a:lnTo>
                      <a:pt x="29" y="102"/>
                    </a:lnTo>
                    <a:lnTo>
                      <a:pt x="29" y="102"/>
                    </a:lnTo>
                    <a:lnTo>
                      <a:pt x="29" y="102"/>
                    </a:lnTo>
                    <a:lnTo>
                      <a:pt x="29" y="102"/>
                    </a:lnTo>
                    <a:lnTo>
                      <a:pt x="26" y="102"/>
                    </a:lnTo>
                    <a:lnTo>
                      <a:pt x="26" y="104"/>
                    </a:lnTo>
                    <a:lnTo>
                      <a:pt x="26" y="104"/>
                    </a:lnTo>
                    <a:lnTo>
                      <a:pt x="26" y="104"/>
                    </a:lnTo>
                    <a:lnTo>
                      <a:pt x="26" y="104"/>
                    </a:lnTo>
                    <a:lnTo>
                      <a:pt x="24" y="104"/>
                    </a:lnTo>
                    <a:lnTo>
                      <a:pt x="24" y="107"/>
                    </a:lnTo>
                    <a:lnTo>
                      <a:pt x="24" y="107"/>
                    </a:lnTo>
                    <a:lnTo>
                      <a:pt x="22" y="107"/>
                    </a:lnTo>
                    <a:lnTo>
                      <a:pt x="22" y="107"/>
                    </a:lnTo>
                    <a:lnTo>
                      <a:pt x="22" y="107"/>
                    </a:lnTo>
                    <a:lnTo>
                      <a:pt x="19" y="107"/>
                    </a:lnTo>
                    <a:lnTo>
                      <a:pt x="19" y="107"/>
                    </a:lnTo>
                    <a:lnTo>
                      <a:pt x="19" y="107"/>
                    </a:lnTo>
                    <a:lnTo>
                      <a:pt x="17" y="107"/>
                    </a:lnTo>
                    <a:lnTo>
                      <a:pt x="17" y="104"/>
                    </a:lnTo>
                    <a:lnTo>
                      <a:pt x="17" y="104"/>
                    </a:lnTo>
                    <a:lnTo>
                      <a:pt x="14" y="104"/>
                    </a:lnTo>
                    <a:lnTo>
                      <a:pt x="14" y="104"/>
                    </a:lnTo>
                    <a:lnTo>
                      <a:pt x="14" y="104"/>
                    </a:lnTo>
                    <a:lnTo>
                      <a:pt x="12" y="104"/>
                    </a:lnTo>
                    <a:lnTo>
                      <a:pt x="12" y="104"/>
                    </a:lnTo>
                    <a:lnTo>
                      <a:pt x="12" y="104"/>
                    </a:lnTo>
                    <a:lnTo>
                      <a:pt x="10" y="104"/>
                    </a:lnTo>
                    <a:lnTo>
                      <a:pt x="10" y="104"/>
                    </a:lnTo>
                    <a:lnTo>
                      <a:pt x="10" y="104"/>
                    </a:lnTo>
                    <a:lnTo>
                      <a:pt x="7" y="104"/>
                    </a:lnTo>
                    <a:lnTo>
                      <a:pt x="7" y="104"/>
                    </a:lnTo>
                    <a:lnTo>
                      <a:pt x="7" y="104"/>
                    </a:lnTo>
                    <a:lnTo>
                      <a:pt x="5" y="104"/>
                    </a:lnTo>
                    <a:lnTo>
                      <a:pt x="5" y="102"/>
                    </a:lnTo>
                    <a:lnTo>
                      <a:pt x="5" y="102"/>
                    </a:lnTo>
                    <a:lnTo>
                      <a:pt x="3" y="102"/>
                    </a:lnTo>
                    <a:lnTo>
                      <a:pt x="3" y="102"/>
                    </a:lnTo>
                    <a:lnTo>
                      <a:pt x="3" y="102"/>
                    </a:lnTo>
                    <a:lnTo>
                      <a:pt x="0" y="102"/>
                    </a:lnTo>
                    <a:lnTo>
                      <a:pt x="0" y="102"/>
                    </a:lnTo>
                    <a:lnTo>
                      <a:pt x="0" y="102"/>
                    </a:lnTo>
                    <a:lnTo>
                      <a:pt x="0" y="102"/>
                    </a:lnTo>
                    <a:lnTo>
                      <a:pt x="0" y="100"/>
                    </a:lnTo>
                    <a:lnTo>
                      <a:pt x="0" y="100"/>
                    </a:lnTo>
                    <a:lnTo>
                      <a:pt x="0" y="100"/>
                    </a:lnTo>
                    <a:lnTo>
                      <a:pt x="0" y="97"/>
                    </a:lnTo>
                    <a:lnTo>
                      <a:pt x="0" y="97"/>
                    </a:lnTo>
                    <a:lnTo>
                      <a:pt x="0" y="97"/>
                    </a:lnTo>
                    <a:lnTo>
                      <a:pt x="0" y="97"/>
                    </a:lnTo>
                    <a:lnTo>
                      <a:pt x="0" y="95"/>
                    </a:lnTo>
                    <a:lnTo>
                      <a:pt x="0" y="95"/>
                    </a:lnTo>
                    <a:lnTo>
                      <a:pt x="0" y="93"/>
                    </a:lnTo>
                    <a:lnTo>
                      <a:pt x="0" y="93"/>
                    </a:lnTo>
                    <a:lnTo>
                      <a:pt x="0" y="90"/>
                    </a:lnTo>
                    <a:lnTo>
                      <a:pt x="0" y="90"/>
                    </a:lnTo>
                    <a:lnTo>
                      <a:pt x="3" y="90"/>
                    </a:lnTo>
                    <a:lnTo>
                      <a:pt x="3" y="90"/>
                    </a:lnTo>
                    <a:lnTo>
                      <a:pt x="3" y="88"/>
                    </a:lnTo>
                    <a:lnTo>
                      <a:pt x="3" y="88"/>
                    </a:lnTo>
                    <a:lnTo>
                      <a:pt x="3" y="85"/>
                    </a:lnTo>
                    <a:lnTo>
                      <a:pt x="3" y="85"/>
                    </a:lnTo>
                    <a:lnTo>
                      <a:pt x="3" y="85"/>
                    </a:lnTo>
                    <a:lnTo>
                      <a:pt x="3" y="83"/>
                    </a:lnTo>
                    <a:lnTo>
                      <a:pt x="3" y="83"/>
                    </a:lnTo>
                    <a:lnTo>
                      <a:pt x="3" y="83"/>
                    </a:lnTo>
                    <a:lnTo>
                      <a:pt x="3" y="81"/>
                    </a:lnTo>
                    <a:lnTo>
                      <a:pt x="3" y="81"/>
                    </a:lnTo>
                    <a:lnTo>
                      <a:pt x="3" y="81"/>
                    </a:lnTo>
                    <a:lnTo>
                      <a:pt x="3" y="78"/>
                    </a:lnTo>
                    <a:lnTo>
                      <a:pt x="3" y="78"/>
                    </a:lnTo>
                    <a:lnTo>
                      <a:pt x="5" y="78"/>
                    </a:lnTo>
                    <a:lnTo>
                      <a:pt x="5" y="76"/>
                    </a:lnTo>
                    <a:lnTo>
                      <a:pt x="3" y="76"/>
                    </a:lnTo>
                    <a:lnTo>
                      <a:pt x="3" y="76"/>
                    </a:lnTo>
                    <a:lnTo>
                      <a:pt x="3" y="74"/>
                    </a:lnTo>
                    <a:lnTo>
                      <a:pt x="3" y="74"/>
                    </a:lnTo>
                    <a:lnTo>
                      <a:pt x="5" y="74"/>
                    </a:lnTo>
                    <a:lnTo>
                      <a:pt x="5" y="71"/>
                    </a:lnTo>
                    <a:lnTo>
                      <a:pt x="5" y="71"/>
                    </a:lnTo>
                    <a:lnTo>
                      <a:pt x="5" y="71"/>
                    </a:lnTo>
                    <a:lnTo>
                      <a:pt x="5" y="71"/>
                    </a:lnTo>
                    <a:lnTo>
                      <a:pt x="5" y="69"/>
                    </a:lnTo>
                    <a:lnTo>
                      <a:pt x="5" y="69"/>
                    </a:lnTo>
                    <a:lnTo>
                      <a:pt x="7" y="69"/>
                    </a:lnTo>
                    <a:lnTo>
                      <a:pt x="7" y="66"/>
                    </a:lnTo>
                    <a:lnTo>
                      <a:pt x="7" y="66"/>
                    </a:lnTo>
                    <a:lnTo>
                      <a:pt x="7" y="66"/>
                    </a:lnTo>
                    <a:lnTo>
                      <a:pt x="7" y="64"/>
                    </a:lnTo>
                    <a:lnTo>
                      <a:pt x="7" y="64"/>
                    </a:lnTo>
                    <a:lnTo>
                      <a:pt x="7" y="62"/>
                    </a:lnTo>
                    <a:lnTo>
                      <a:pt x="7" y="62"/>
                    </a:lnTo>
                    <a:lnTo>
                      <a:pt x="10" y="62"/>
                    </a:lnTo>
                    <a:lnTo>
                      <a:pt x="10" y="62"/>
                    </a:lnTo>
                    <a:lnTo>
                      <a:pt x="10" y="62"/>
                    </a:lnTo>
                    <a:lnTo>
                      <a:pt x="10" y="59"/>
                    </a:lnTo>
                    <a:lnTo>
                      <a:pt x="10" y="59"/>
                    </a:lnTo>
                    <a:lnTo>
                      <a:pt x="10" y="59"/>
                    </a:lnTo>
                    <a:lnTo>
                      <a:pt x="10" y="57"/>
                    </a:lnTo>
                    <a:lnTo>
                      <a:pt x="10" y="57"/>
                    </a:lnTo>
                    <a:lnTo>
                      <a:pt x="10" y="55"/>
                    </a:lnTo>
                    <a:lnTo>
                      <a:pt x="10" y="55"/>
                    </a:lnTo>
                    <a:lnTo>
                      <a:pt x="10" y="55"/>
                    </a:lnTo>
                    <a:lnTo>
                      <a:pt x="10" y="52"/>
                    </a:lnTo>
                    <a:lnTo>
                      <a:pt x="10" y="52"/>
                    </a:lnTo>
                    <a:lnTo>
                      <a:pt x="10" y="50"/>
                    </a:lnTo>
                    <a:lnTo>
                      <a:pt x="10" y="50"/>
                    </a:lnTo>
                    <a:lnTo>
                      <a:pt x="10" y="50"/>
                    </a:lnTo>
                    <a:lnTo>
                      <a:pt x="10" y="48"/>
                    </a:lnTo>
                    <a:lnTo>
                      <a:pt x="10" y="48"/>
                    </a:lnTo>
                    <a:lnTo>
                      <a:pt x="10" y="48"/>
                    </a:lnTo>
                    <a:lnTo>
                      <a:pt x="10" y="45"/>
                    </a:lnTo>
                    <a:lnTo>
                      <a:pt x="10" y="45"/>
                    </a:lnTo>
                    <a:lnTo>
                      <a:pt x="10" y="45"/>
                    </a:lnTo>
                    <a:lnTo>
                      <a:pt x="10" y="45"/>
                    </a:lnTo>
                    <a:lnTo>
                      <a:pt x="10" y="43"/>
                    </a:lnTo>
                    <a:lnTo>
                      <a:pt x="10" y="43"/>
                    </a:lnTo>
                    <a:lnTo>
                      <a:pt x="10" y="43"/>
                    </a:lnTo>
                    <a:lnTo>
                      <a:pt x="10" y="40"/>
                    </a:lnTo>
                    <a:lnTo>
                      <a:pt x="12" y="40"/>
                    </a:lnTo>
                    <a:lnTo>
                      <a:pt x="12" y="40"/>
                    </a:lnTo>
                    <a:lnTo>
                      <a:pt x="12" y="40"/>
                    </a:lnTo>
                    <a:lnTo>
                      <a:pt x="12" y="38"/>
                    </a:lnTo>
                    <a:lnTo>
                      <a:pt x="12" y="38"/>
                    </a:lnTo>
                    <a:lnTo>
                      <a:pt x="12" y="36"/>
                    </a:lnTo>
                    <a:lnTo>
                      <a:pt x="12" y="36"/>
                    </a:lnTo>
                    <a:lnTo>
                      <a:pt x="12" y="33"/>
                    </a:lnTo>
                    <a:lnTo>
                      <a:pt x="12" y="33"/>
                    </a:lnTo>
                    <a:lnTo>
                      <a:pt x="12" y="31"/>
                    </a:lnTo>
                    <a:lnTo>
                      <a:pt x="12" y="31"/>
                    </a:lnTo>
                    <a:lnTo>
                      <a:pt x="12" y="31"/>
                    </a:lnTo>
                    <a:lnTo>
                      <a:pt x="12" y="31"/>
                    </a:lnTo>
                    <a:lnTo>
                      <a:pt x="12" y="29"/>
                    </a:lnTo>
                    <a:lnTo>
                      <a:pt x="12" y="29"/>
                    </a:lnTo>
                    <a:lnTo>
                      <a:pt x="12" y="26"/>
                    </a:lnTo>
                    <a:lnTo>
                      <a:pt x="12" y="26"/>
                    </a:lnTo>
                    <a:lnTo>
                      <a:pt x="12" y="26"/>
                    </a:lnTo>
                    <a:lnTo>
                      <a:pt x="12" y="24"/>
                    </a:lnTo>
                    <a:lnTo>
                      <a:pt x="12" y="24"/>
                    </a:lnTo>
                    <a:lnTo>
                      <a:pt x="12" y="24"/>
                    </a:lnTo>
                    <a:lnTo>
                      <a:pt x="12" y="21"/>
                    </a:lnTo>
                    <a:lnTo>
                      <a:pt x="12" y="21"/>
                    </a:lnTo>
                    <a:lnTo>
                      <a:pt x="12" y="21"/>
                    </a:lnTo>
                    <a:lnTo>
                      <a:pt x="12" y="19"/>
                    </a:lnTo>
                    <a:lnTo>
                      <a:pt x="12" y="19"/>
                    </a:lnTo>
                    <a:lnTo>
                      <a:pt x="14" y="19"/>
                    </a:lnTo>
                    <a:lnTo>
                      <a:pt x="14" y="19"/>
                    </a:lnTo>
                    <a:lnTo>
                      <a:pt x="14" y="17"/>
                    </a:lnTo>
                    <a:lnTo>
                      <a:pt x="14" y="17"/>
                    </a:lnTo>
                    <a:lnTo>
                      <a:pt x="17" y="17"/>
                    </a:lnTo>
                    <a:lnTo>
                      <a:pt x="17" y="17"/>
                    </a:lnTo>
                    <a:lnTo>
                      <a:pt x="17" y="17"/>
                    </a:lnTo>
                    <a:lnTo>
                      <a:pt x="19" y="17"/>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3" name="Freeform 145"/>
              <p:cNvSpPr>
                <a:spLocks/>
              </p:cNvSpPr>
              <p:nvPr/>
            </p:nvSpPr>
            <p:spPr bwMode="auto">
              <a:xfrm>
                <a:off x="1567" y="1907"/>
                <a:ext cx="33" cy="100"/>
              </a:xfrm>
              <a:custGeom>
                <a:avLst/>
                <a:gdLst/>
                <a:ahLst/>
                <a:cxnLst>
                  <a:cxn ang="0">
                    <a:pos x="33" y="2"/>
                  </a:cxn>
                  <a:cxn ang="0">
                    <a:pos x="33" y="7"/>
                  </a:cxn>
                  <a:cxn ang="0">
                    <a:pos x="33" y="12"/>
                  </a:cxn>
                  <a:cxn ang="0">
                    <a:pos x="33" y="14"/>
                  </a:cxn>
                  <a:cxn ang="0">
                    <a:pos x="28" y="17"/>
                  </a:cxn>
                  <a:cxn ang="0">
                    <a:pos x="26" y="21"/>
                  </a:cxn>
                  <a:cxn ang="0">
                    <a:pos x="24" y="24"/>
                  </a:cxn>
                  <a:cxn ang="0">
                    <a:pos x="21" y="21"/>
                  </a:cxn>
                  <a:cxn ang="0">
                    <a:pos x="17" y="21"/>
                  </a:cxn>
                  <a:cxn ang="0">
                    <a:pos x="14" y="26"/>
                  </a:cxn>
                  <a:cxn ang="0">
                    <a:pos x="14" y="31"/>
                  </a:cxn>
                  <a:cxn ang="0">
                    <a:pos x="14" y="36"/>
                  </a:cxn>
                  <a:cxn ang="0">
                    <a:pos x="14" y="40"/>
                  </a:cxn>
                  <a:cxn ang="0">
                    <a:pos x="17" y="40"/>
                  </a:cxn>
                  <a:cxn ang="0">
                    <a:pos x="19" y="40"/>
                  </a:cxn>
                  <a:cxn ang="0">
                    <a:pos x="14" y="43"/>
                  </a:cxn>
                  <a:cxn ang="0">
                    <a:pos x="14" y="48"/>
                  </a:cxn>
                  <a:cxn ang="0">
                    <a:pos x="12" y="50"/>
                  </a:cxn>
                  <a:cxn ang="0">
                    <a:pos x="17" y="50"/>
                  </a:cxn>
                  <a:cxn ang="0">
                    <a:pos x="19" y="50"/>
                  </a:cxn>
                  <a:cxn ang="0">
                    <a:pos x="21" y="48"/>
                  </a:cxn>
                  <a:cxn ang="0">
                    <a:pos x="24" y="52"/>
                  </a:cxn>
                  <a:cxn ang="0">
                    <a:pos x="24" y="59"/>
                  </a:cxn>
                  <a:cxn ang="0">
                    <a:pos x="21" y="62"/>
                  </a:cxn>
                  <a:cxn ang="0">
                    <a:pos x="21" y="66"/>
                  </a:cxn>
                  <a:cxn ang="0">
                    <a:pos x="19" y="71"/>
                  </a:cxn>
                  <a:cxn ang="0">
                    <a:pos x="17" y="76"/>
                  </a:cxn>
                  <a:cxn ang="0">
                    <a:pos x="17" y="81"/>
                  </a:cxn>
                  <a:cxn ang="0">
                    <a:pos x="17" y="85"/>
                  </a:cxn>
                  <a:cxn ang="0">
                    <a:pos x="14" y="90"/>
                  </a:cxn>
                  <a:cxn ang="0">
                    <a:pos x="14" y="97"/>
                  </a:cxn>
                  <a:cxn ang="0">
                    <a:pos x="12" y="97"/>
                  </a:cxn>
                  <a:cxn ang="0">
                    <a:pos x="12" y="95"/>
                  </a:cxn>
                  <a:cxn ang="0">
                    <a:pos x="10" y="90"/>
                  </a:cxn>
                  <a:cxn ang="0">
                    <a:pos x="10" y="85"/>
                  </a:cxn>
                  <a:cxn ang="0">
                    <a:pos x="7" y="81"/>
                  </a:cxn>
                  <a:cxn ang="0">
                    <a:pos x="7" y="76"/>
                  </a:cxn>
                  <a:cxn ang="0">
                    <a:pos x="5" y="71"/>
                  </a:cxn>
                  <a:cxn ang="0">
                    <a:pos x="2" y="66"/>
                  </a:cxn>
                  <a:cxn ang="0">
                    <a:pos x="2" y="62"/>
                  </a:cxn>
                  <a:cxn ang="0">
                    <a:pos x="0" y="57"/>
                  </a:cxn>
                  <a:cxn ang="0">
                    <a:pos x="0" y="52"/>
                  </a:cxn>
                  <a:cxn ang="0">
                    <a:pos x="2" y="50"/>
                  </a:cxn>
                  <a:cxn ang="0">
                    <a:pos x="5" y="45"/>
                  </a:cxn>
                  <a:cxn ang="0">
                    <a:pos x="5" y="43"/>
                  </a:cxn>
                  <a:cxn ang="0">
                    <a:pos x="7" y="40"/>
                  </a:cxn>
                  <a:cxn ang="0">
                    <a:pos x="7" y="36"/>
                  </a:cxn>
                  <a:cxn ang="0">
                    <a:pos x="10" y="31"/>
                  </a:cxn>
                  <a:cxn ang="0">
                    <a:pos x="10" y="26"/>
                  </a:cxn>
                  <a:cxn ang="0">
                    <a:pos x="12" y="21"/>
                  </a:cxn>
                  <a:cxn ang="0">
                    <a:pos x="12" y="14"/>
                  </a:cxn>
                  <a:cxn ang="0">
                    <a:pos x="14" y="14"/>
                  </a:cxn>
                  <a:cxn ang="0">
                    <a:pos x="17" y="10"/>
                  </a:cxn>
                  <a:cxn ang="0">
                    <a:pos x="21" y="7"/>
                  </a:cxn>
                  <a:cxn ang="0">
                    <a:pos x="24" y="7"/>
                  </a:cxn>
                  <a:cxn ang="0">
                    <a:pos x="26" y="2"/>
                  </a:cxn>
                  <a:cxn ang="0">
                    <a:pos x="28" y="2"/>
                  </a:cxn>
                  <a:cxn ang="0">
                    <a:pos x="33" y="0"/>
                  </a:cxn>
                </a:cxnLst>
                <a:rect l="0" t="0" r="r" b="b"/>
                <a:pathLst>
                  <a:path w="33" h="100">
                    <a:moveTo>
                      <a:pt x="33" y="0"/>
                    </a:moveTo>
                    <a:lnTo>
                      <a:pt x="33" y="0"/>
                    </a:lnTo>
                    <a:lnTo>
                      <a:pt x="33" y="0"/>
                    </a:lnTo>
                    <a:lnTo>
                      <a:pt x="33" y="2"/>
                    </a:lnTo>
                    <a:lnTo>
                      <a:pt x="33" y="2"/>
                    </a:lnTo>
                    <a:lnTo>
                      <a:pt x="33" y="2"/>
                    </a:lnTo>
                    <a:lnTo>
                      <a:pt x="33" y="2"/>
                    </a:lnTo>
                    <a:lnTo>
                      <a:pt x="33" y="5"/>
                    </a:lnTo>
                    <a:lnTo>
                      <a:pt x="33" y="5"/>
                    </a:lnTo>
                    <a:lnTo>
                      <a:pt x="33" y="5"/>
                    </a:lnTo>
                    <a:lnTo>
                      <a:pt x="33" y="5"/>
                    </a:lnTo>
                    <a:lnTo>
                      <a:pt x="33" y="7"/>
                    </a:lnTo>
                    <a:lnTo>
                      <a:pt x="33" y="7"/>
                    </a:lnTo>
                    <a:lnTo>
                      <a:pt x="33" y="7"/>
                    </a:lnTo>
                    <a:lnTo>
                      <a:pt x="33" y="10"/>
                    </a:lnTo>
                    <a:lnTo>
                      <a:pt x="33" y="10"/>
                    </a:lnTo>
                    <a:lnTo>
                      <a:pt x="33" y="12"/>
                    </a:lnTo>
                    <a:lnTo>
                      <a:pt x="33" y="12"/>
                    </a:lnTo>
                    <a:lnTo>
                      <a:pt x="33" y="12"/>
                    </a:lnTo>
                    <a:lnTo>
                      <a:pt x="33" y="12"/>
                    </a:lnTo>
                    <a:lnTo>
                      <a:pt x="33" y="12"/>
                    </a:lnTo>
                    <a:lnTo>
                      <a:pt x="33" y="14"/>
                    </a:lnTo>
                    <a:lnTo>
                      <a:pt x="33" y="14"/>
                    </a:lnTo>
                    <a:lnTo>
                      <a:pt x="33" y="14"/>
                    </a:lnTo>
                    <a:lnTo>
                      <a:pt x="33" y="17"/>
                    </a:lnTo>
                    <a:lnTo>
                      <a:pt x="31" y="17"/>
                    </a:lnTo>
                    <a:lnTo>
                      <a:pt x="31" y="17"/>
                    </a:lnTo>
                    <a:lnTo>
                      <a:pt x="31" y="17"/>
                    </a:lnTo>
                    <a:lnTo>
                      <a:pt x="28" y="17"/>
                    </a:lnTo>
                    <a:lnTo>
                      <a:pt x="28" y="17"/>
                    </a:lnTo>
                    <a:lnTo>
                      <a:pt x="28" y="19"/>
                    </a:lnTo>
                    <a:lnTo>
                      <a:pt x="28" y="19"/>
                    </a:lnTo>
                    <a:lnTo>
                      <a:pt x="26" y="19"/>
                    </a:lnTo>
                    <a:lnTo>
                      <a:pt x="26" y="19"/>
                    </a:lnTo>
                    <a:lnTo>
                      <a:pt x="26" y="21"/>
                    </a:lnTo>
                    <a:lnTo>
                      <a:pt x="26" y="21"/>
                    </a:lnTo>
                    <a:lnTo>
                      <a:pt x="26" y="21"/>
                    </a:lnTo>
                    <a:lnTo>
                      <a:pt x="26" y="24"/>
                    </a:lnTo>
                    <a:lnTo>
                      <a:pt x="26" y="24"/>
                    </a:lnTo>
                    <a:lnTo>
                      <a:pt x="26" y="24"/>
                    </a:lnTo>
                    <a:lnTo>
                      <a:pt x="24" y="24"/>
                    </a:lnTo>
                    <a:lnTo>
                      <a:pt x="24" y="24"/>
                    </a:lnTo>
                    <a:lnTo>
                      <a:pt x="24" y="24"/>
                    </a:lnTo>
                    <a:lnTo>
                      <a:pt x="24" y="24"/>
                    </a:lnTo>
                    <a:lnTo>
                      <a:pt x="24" y="21"/>
                    </a:lnTo>
                    <a:lnTo>
                      <a:pt x="21" y="21"/>
                    </a:lnTo>
                    <a:lnTo>
                      <a:pt x="21" y="21"/>
                    </a:lnTo>
                    <a:lnTo>
                      <a:pt x="21" y="21"/>
                    </a:lnTo>
                    <a:lnTo>
                      <a:pt x="21" y="21"/>
                    </a:lnTo>
                    <a:lnTo>
                      <a:pt x="19" y="21"/>
                    </a:lnTo>
                    <a:lnTo>
                      <a:pt x="19" y="21"/>
                    </a:lnTo>
                    <a:lnTo>
                      <a:pt x="19" y="21"/>
                    </a:lnTo>
                    <a:lnTo>
                      <a:pt x="17" y="21"/>
                    </a:lnTo>
                    <a:lnTo>
                      <a:pt x="17" y="21"/>
                    </a:lnTo>
                    <a:lnTo>
                      <a:pt x="17" y="21"/>
                    </a:lnTo>
                    <a:lnTo>
                      <a:pt x="17" y="24"/>
                    </a:lnTo>
                    <a:lnTo>
                      <a:pt x="17" y="24"/>
                    </a:lnTo>
                    <a:lnTo>
                      <a:pt x="17" y="26"/>
                    </a:lnTo>
                    <a:lnTo>
                      <a:pt x="14" y="26"/>
                    </a:lnTo>
                    <a:lnTo>
                      <a:pt x="14" y="26"/>
                    </a:lnTo>
                    <a:lnTo>
                      <a:pt x="14" y="26"/>
                    </a:lnTo>
                    <a:lnTo>
                      <a:pt x="14" y="29"/>
                    </a:lnTo>
                    <a:lnTo>
                      <a:pt x="14" y="29"/>
                    </a:lnTo>
                    <a:lnTo>
                      <a:pt x="14" y="29"/>
                    </a:lnTo>
                    <a:lnTo>
                      <a:pt x="14" y="31"/>
                    </a:lnTo>
                    <a:lnTo>
                      <a:pt x="14" y="31"/>
                    </a:lnTo>
                    <a:lnTo>
                      <a:pt x="14" y="31"/>
                    </a:lnTo>
                    <a:lnTo>
                      <a:pt x="14" y="31"/>
                    </a:lnTo>
                    <a:lnTo>
                      <a:pt x="14" y="33"/>
                    </a:lnTo>
                    <a:lnTo>
                      <a:pt x="14" y="33"/>
                    </a:lnTo>
                    <a:lnTo>
                      <a:pt x="14" y="36"/>
                    </a:lnTo>
                    <a:lnTo>
                      <a:pt x="14" y="36"/>
                    </a:lnTo>
                    <a:lnTo>
                      <a:pt x="14" y="38"/>
                    </a:lnTo>
                    <a:lnTo>
                      <a:pt x="14" y="38"/>
                    </a:lnTo>
                    <a:lnTo>
                      <a:pt x="14" y="38"/>
                    </a:lnTo>
                    <a:lnTo>
                      <a:pt x="14" y="38"/>
                    </a:lnTo>
                    <a:lnTo>
                      <a:pt x="14" y="38"/>
                    </a:lnTo>
                    <a:lnTo>
                      <a:pt x="14" y="40"/>
                    </a:lnTo>
                    <a:lnTo>
                      <a:pt x="14" y="40"/>
                    </a:lnTo>
                    <a:lnTo>
                      <a:pt x="14" y="40"/>
                    </a:lnTo>
                    <a:lnTo>
                      <a:pt x="14" y="40"/>
                    </a:lnTo>
                    <a:lnTo>
                      <a:pt x="14" y="40"/>
                    </a:lnTo>
                    <a:lnTo>
                      <a:pt x="17" y="40"/>
                    </a:lnTo>
                    <a:lnTo>
                      <a:pt x="17" y="40"/>
                    </a:lnTo>
                    <a:lnTo>
                      <a:pt x="17" y="40"/>
                    </a:lnTo>
                    <a:lnTo>
                      <a:pt x="17" y="40"/>
                    </a:lnTo>
                    <a:lnTo>
                      <a:pt x="19" y="40"/>
                    </a:lnTo>
                    <a:lnTo>
                      <a:pt x="19" y="40"/>
                    </a:lnTo>
                    <a:lnTo>
                      <a:pt x="19" y="40"/>
                    </a:lnTo>
                    <a:lnTo>
                      <a:pt x="19" y="40"/>
                    </a:lnTo>
                    <a:lnTo>
                      <a:pt x="17" y="40"/>
                    </a:lnTo>
                    <a:lnTo>
                      <a:pt x="17" y="43"/>
                    </a:lnTo>
                    <a:lnTo>
                      <a:pt x="17" y="43"/>
                    </a:lnTo>
                    <a:lnTo>
                      <a:pt x="17" y="43"/>
                    </a:lnTo>
                    <a:lnTo>
                      <a:pt x="17" y="43"/>
                    </a:lnTo>
                    <a:lnTo>
                      <a:pt x="14" y="43"/>
                    </a:lnTo>
                    <a:lnTo>
                      <a:pt x="14" y="43"/>
                    </a:lnTo>
                    <a:lnTo>
                      <a:pt x="14" y="45"/>
                    </a:lnTo>
                    <a:lnTo>
                      <a:pt x="14" y="45"/>
                    </a:lnTo>
                    <a:lnTo>
                      <a:pt x="14" y="45"/>
                    </a:lnTo>
                    <a:lnTo>
                      <a:pt x="14" y="48"/>
                    </a:lnTo>
                    <a:lnTo>
                      <a:pt x="14" y="48"/>
                    </a:lnTo>
                    <a:lnTo>
                      <a:pt x="14" y="50"/>
                    </a:lnTo>
                    <a:lnTo>
                      <a:pt x="12" y="50"/>
                    </a:lnTo>
                    <a:lnTo>
                      <a:pt x="12" y="50"/>
                    </a:lnTo>
                    <a:lnTo>
                      <a:pt x="12" y="50"/>
                    </a:lnTo>
                    <a:lnTo>
                      <a:pt x="12" y="50"/>
                    </a:lnTo>
                    <a:lnTo>
                      <a:pt x="12" y="50"/>
                    </a:lnTo>
                    <a:lnTo>
                      <a:pt x="12" y="52"/>
                    </a:lnTo>
                    <a:lnTo>
                      <a:pt x="14" y="52"/>
                    </a:lnTo>
                    <a:lnTo>
                      <a:pt x="14" y="52"/>
                    </a:lnTo>
                    <a:lnTo>
                      <a:pt x="14" y="50"/>
                    </a:lnTo>
                    <a:lnTo>
                      <a:pt x="14" y="50"/>
                    </a:lnTo>
                    <a:lnTo>
                      <a:pt x="17" y="50"/>
                    </a:lnTo>
                    <a:lnTo>
                      <a:pt x="17" y="52"/>
                    </a:lnTo>
                    <a:lnTo>
                      <a:pt x="17" y="52"/>
                    </a:lnTo>
                    <a:lnTo>
                      <a:pt x="17" y="50"/>
                    </a:lnTo>
                    <a:lnTo>
                      <a:pt x="17" y="50"/>
                    </a:lnTo>
                    <a:lnTo>
                      <a:pt x="19" y="50"/>
                    </a:lnTo>
                    <a:lnTo>
                      <a:pt x="19" y="50"/>
                    </a:lnTo>
                    <a:lnTo>
                      <a:pt x="19" y="50"/>
                    </a:lnTo>
                    <a:lnTo>
                      <a:pt x="21" y="50"/>
                    </a:lnTo>
                    <a:lnTo>
                      <a:pt x="21" y="50"/>
                    </a:lnTo>
                    <a:lnTo>
                      <a:pt x="21" y="50"/>
                    </a:lnTo>
                    <a:lnTo>
                      <a:pt x="21" y="50"/>
                    </a:lnTo>
                    <a:lnTo>
                      <a:pt x="21" y="48"/>
                    </a:lnTo>
                    <a:lnTo>
                      <a:pt x="24" y="48"/>
                    </a:lnTo>
                    <a:lnTo>
                      <a:pt x="24" y="50"/>
                    </a:lnTo>
                    <a:lnTo>
                      <a:pt x="24" y="50"/>
                    </a:lnTo>
                    <a:lnTo>
                      <a:pt x="24" y="50"/>
                    </a:lnTo>
                    <a:lnTo>
                      <a:pt x="24" y="52"/>
                    </a:lnTo>
                    <a:lnTo>
                      <a:pt x="24" y="52"/>
                    </a:lnTo>
                    <a:lnTo>
                      <a:pt x="24" y="55"/>
                    </a:lnTo>
                    <a:lnTo>
                      <a:pt x="24" y="55"/>
                    </a:lnTo>
                    <a:lnTo>
                      <a:pt x="24" y="55"/>
                    </a:lnTo>
                    <a:lnTo>
                      <a:pt x="24" y="57"/>
                    </a:lnTo>
                    <a:lnTo>
                      <a:pt x="24" y="57"/>
                    </a:lnTo>
                    <a:lnTo>
                      <a:pt x="24" y="59"/>
                    </a:lnTo>
                    <a:lnTo>
                      <a:pt x="24" y="59"/>
                    </a:lnTo>
                    <a:lnTo>
                      <a:pt x="24" y="59"/>
                    </a:lnTo>
                    <a:lnTo>
                      <a:pt x="24" y="62"/>
                    </a:lnTo>
                    <a:lnTo>
                      <a:pt x="24" y="62"/>
                    </a:lnTo>
                    <a:lnTo>
                      <a:pt x="24" y="62"/>
                    </a:lnTo>
                    <a:lnTo>
                      <a:pt x="21" y="62"/>
                    </a:lnTo>
                    <a:lnTo>
                      <a:pt x="21" y="62"/>
                    </a:lnTo>
                    <a:lnTo>
                      <a:pt x="21" y="64"/>
                    </a:lnTo>
                    <a:lnTo>
                      <a:pt x="21" y="64"/>
                    </a:lnTo>
                    <a:lnTo>
                      <a:pt x="21" y="66"/>
                    </a:lnTo>
                    <a:lnTo>
                      <a:pt x="21" y="66"/>
                    </a:lnTo>
                    <a:lnTo>
                      <a:pt x="21" y="66"/>
                    </a:lnTo>
                    <a:lnTo>
                      <a:pt x="21" y="69"/>
                    </a:lnTo>
                    <a:lnTo>
                      <a:pt x="19" y="69"/>
                    </a:lnTo>
                    <a:lnTo>
                      <a:pt x="19" y="69"/>
                    </a:lnTo>
                    <a:lnTo>
                      <a:pt x="19" y="71"/>
                    </a:lnTo>
                    <a:lnTo>
                      <a:pt x="19" y="71"/>
                    </a:lnTo>
                    <a:lnTo>
                      <a:pt x="19" y="71"/>
                    </a:lnTo>
                    <a:lnTo>
                      <a:pt x="19" y="71"/>
                    </a:lnTo>
                    <a:lnTo>
                      <a:pt x="19" y="74"/>
                    </a:lnTo>
                    <a:lnTo>
                      <a:pt x="17" y="74"/>
                    </a:lnTo>
                    <a:lnTo>
                      <a:pt x="17" y="74"/>
                    </a:lnTo>
                    <a:lnTo>
                      <a:pt x="17" y="76"/>
                    </a:lnTo>
                    <a:lnTo>
                      <a:pt x="17" y="76"/>
                    </a:lnTo>
                    <a:lnTo>
                      <a:pt x="19" y="76"/>
                    </a:lnTo>
                    <a:lnTo>
                      <a:pt x="19" y="78"/>
                    </a:lnTo>
                    <a:lnTo>
                      <a:pt x="17" y="78"/>
                    </a:lnTo>
                    <a:lnTo>
                      <a:pt x="17" y="78"/>
                    </a:lnTo>
                    <a:lnTo>
                      <a:pt x="17" y="81"/>
                    </a:lnTo>
                    <a:lnTo>
                      <a:pt x="17" y="81"/>
                    </a:lnTo>
                    <a:lnTo>
                      <a:pt x="17" y="81"/>
                    </a:lnTo>
                    <a:lnTo>
                      <a:pt x="17" y="83"/>
                    </a:lnTo>
                    <a:lnTo>
                      <a:pt x="17" y="83"/>
                    </a:lnTo>
                    <a:lnTo>
                      <a:pt x="17" y="83"/>
                    </a:lnTo>
                    <a:lnTo>
                      <a:pt x="17" y="85"/>
                    </a:lnTo>
                    <a:lnTo>
                      <a:pt x="17" y="85"/>
                    </a:lnTo>
                    <a:lnTo>
                      <a:pt x="17" y="85"/>
                    </a:lnTo>
                    <a:lnTo>
                      <a:pt x="17" y="88"/>
                    </a:lnTo>
                    <a:lnTo>
                      <a:pt x="17" y="88"/>
                    </a:lnTo>
                    <a:lnTo>
                      <a:pt x="17" y="90"/>
                    </a:lnTo>
                    <a:lnTo>
                      <a:pt x="17" y="90"/>
                    </a:lnTo>
                    <a:lnTo>
                      <a:pt x="14" y="90"/>
                    </a:lnTo>
                    <a:lnTo>
                      <a:pt x="14" y="90"/>
                    </a:lnTo>
                    <a:lnTo>
                      <a:pt x="14" y="93"/>
                    </a:lnTo>
                    <a:lnTo>
                      <a:pt x="14" y="93"/>
                    </a:lnTo>
                    <a:lnTo>
                      <a:pt x="14" y="95"/>
                    </a:lnTo>
                    <a:lnTo>
                      <a:pt x="14" y="95"/>
                    </a:lnTo>
                    <a:lnTo>
                      <a:pt x="14" y="97"/>
                    </a:lnTo>
                    <a:lnTo>
                      <a:pt x="14" y="97"/>
                    </a:lnTo>
                    <a:lnTo>
                      <a:pt x="14" y="97"/>
                    </a:lnTo>
                    <a:lnTo>
                      <a:pt x="14" y="97"/>
                    </a:lnTo>
                    <a:lnTo>
                      <a:pt x="14" y="100"/>
                    </a:lnTo>
                    <a:lnTo>
                      <a:pt x="12" y="100"/>
                    </a:lnTo>
                    <a:lnTo>
                      <a:pt x="12" y="97"/>
                    </a:lnTo>
                    <a:lnTo>
                      <a:pt x="12" y="97"/>
                    </a:lnTo>
                    <a:lnTo>
                      <a:pt x="12" y="97"/>
                    </a:lnTo>
                    <a:lnTo>
                      <a:pt x="12" y="95"/>
                    </a:lnTo>
                    <a:lnTo>
                      <a:pt x="12" y="95"/>
                    </a:lnTo>
                    <a:lnTo>
                      <a:pt x="12" y="95"/>
                    </a:lnTo>
                    <a:lnTo>
                      <a:pt x="12" y="95"/>
                    </a:lnTo>
                    <a:lnTo>
                      <a:pt x="12" y="93"/>
                    </a:lnTo>
                    <a:lnTo>
                      <a:pt x="12" y="93"/>
                    </a:lnTo>
                    <a:lnTo>
                      <a:pt x="12" y="90"/>
                    </a:lnTo>
                    <a:lnTo>
                      <a:pt x="12" y="90"/>
                    </a:lnTo>
                    <a:lnTo>
                      <a:pt x="10" y="90"/>
                    </a:lnTo>
                    <a:lnTo>
                      <a:pt x="10" y="90"/>
                    </a:lnTo>
                    <a:lnTo>
                      <a:pt x="10" y="88"/>
                    </a:lnTo>
                    <a:lnTo>
                      <a:pt x="10" y="88"/>
                    </a:lnTo>
                    <a:lnTo>
                      <a:pt x="10" y="88"/>
                    </a:lnTo>
                    <a:lnTo>
                      <a:pt x="10" y="85"/>
                    </a:lnTo>
                    <a:lnTo>
                      <a:pt x="10" y="85"/>
                    </a:lnTo>
                    <a:lnTo>
                      <a:pt x="10" y="85"/>
                    </a:lnTo>
                    <a:lnTo>
                      <a:pt x="10" y="83"/>
                    </a:lnTo>
                    <a:lnTo>
                      <a:pt x="10" y="83"/>
                    </a:lnTo>
                    <a:lnTo>
                      <a:pt x="7" y="83"/>
                    </a:lnTo>
                    <a:lnTo>
                      <a:pt x="7" y="81"/>
                    </a:lnTo>
                    <a:lnTo>
                      <a:pt x="7" y="81"/>
                    </a:lnTo>
                    <a:lnTo>
                      <a:pt x="7" y="81"/>
                    </a:lnTo>
                    <a:lnTo>
                      <a:pt x="7" y="81"/>
                    </a:lnTo>
                    <a:lnTo>
                      <a:pt x="7" y="78"/>
                    </a:lnTo>
                    <a:lnTo>
                      <a:pt x="7" y="78"/>
                    </a:lnTo>
                    <a:lnTo>
                      <a:pt x="7" y="76"/>
                    </a:lnTo>
                    <a:lnTo>
                      <a:pt x="7" y="76"/>
                    </a:lnTo>
                    <a:lnTo>
                      <a:pt x="7" y="76"/>
                    </a:lnTo>
                    <a:lnTo>
                      <a:pt x="5" y="76"/>
                    </a:lnTo>
                    <a:lnTo>
                      <a:pt x="5" y="74"/>
                    </a:lnTo>
                    <a:lnTo>
                      <a:pt x="5" y="74"/>
                    </a:lnTo>
                    <a:lnTo>
                      <a:pt x="5" y="71"/>
                    </a:lnTo>
                    <a:lnTo>
                      <a:pt x="5" y="71"/>
                    </a:lnTo>
                    <a:lnTo>
                      <a:pt x="5" y="71"/>
                    </a:lnTo>
                    <a:lnTo>
                      <a:pt x="5" y="71"/>
                    </a:lnTo>
                    <a:lnTo>
                      <a:pt x="5" y="69"/>
                    </a:lnTo>
                    <a:lnTo>
                      <a:pt x="5" y="69"/>
                    </a:lnTo>
                    <a:lnTo>
                      <a:pt x="2" y="69"/>
                    </a:lnTo>
                    <a:lnTo>
                      <a:pt x="2" y="66"/>
                    </a:lnTo>
                    <a:lnTo>
                      <a:pt x="2" y="66"/>
                    </a:lnTo>
                    <a:lnTo>
                      <a:pt x="2" y="66"/>
                    </a:lnTo>
                    <a:lnTo>
                      <a:pt x="2" y="64"/>
                    </a:lnTo>
                    <a:lnTo>
                      <a:pt x="2" y="64"/>
                    </a:lnTo>
                    <a:lnTo>
                      <a:pt x="2" y="64"/>
                    </a:lnTo>
                    <a:lnTo>
                      <a:pt x="2" y="62"/>
                    </a:lnTo>
                    <a:lnTo>
                      <a:pt x="2" y="62"/>
                    </a:lnTo>
                    <a:lnTo>
                      <a:pt x="0" y="62"/>
                    </a:lnTo>
                    <a:lnTo>
                      <a:pt x="0" y="62"/>
                    </a:lnTo>
                    <a:lnTo>
                      <a:pt x="0" y="59"/>
                    </a:lnTo>
                    <a:lnTo>
                      <a:pt x="0" y="59"/>
                    </a:lnTo>
                    <a:lnTo>
                      <a:pt x="0" y="59"/>
                    </a:lnTo>
                    <a:lnTo>
                      <a:pt x="0" y="57"/>
                    </a:lnTo>
                    <a:lnTo>
                      <a:pt x="0" y="57"/>
                    </a:lnTo>
                    <a:lnTo>
                      <a:pt x="0" y="57"/>
                    </a:lnTo>
                    <a:lnTo>
                      <a:pt x="0" y="55"/>
                    </a:lnTo>
                    <a:lnTo>
                      <a:pt x="0" y="55"/>
                    </a:lnTo>
                    <a:lnTo>
                      <a:pt x="0" y="55"/>
                    </a:lnTo>
                    <a:lnTo>
                      <a:pt x="0" y="52"/>
                    </a:lnTo>
                    <a:lnTo>
                      <a:pt x="0" y="52"/>
                    </a:lnTo>
                    <a:lnTo>
                      <a:pt x="0" y="52"/>
                    </a:lnTo>
                    <a:lnTo>
                      <a:pt x="0" y="50"/>
                    </a:lnTo>
                    <a:lnTo>
                      <a:pt x="0" y="50"/>
                    </a:lnTo>
                    <a:lnTo>
                      <a:pt x="2" y="50"/>
                    </a:lnTo>
                    <a:lnTo>
                      <a:pt x="2" y="50"/>
                    </a:lnTo>
                    <a:lnTo>
                      <a:pt x="2" y="50"/>
                    </a:lnTo>
                    <a:lnTo>
                      <a:pt x="2" y="48"/>
                    </a:lnTo>
                    <a:lnTo>
                      <a:pt x="2" y="48"/>
                    </a:lnTo>
                    <a:lnTo>
                      <a:pt x="5" y="48"/>
                    </a:lnTo>
                    <a:lnTo>
                      <a:pt x="5" y="48"/>
                    </a:lnTo>
                    <a:lnTo>
                      <a:pt x="5" y="45"/>
                    </a:lnTo>
                    <a:lnTo>
                      <a:pt x="2" y="45"/>
                    </a:lnTo>
                    <a:lnTo>
                      <a:pt x="2" y="45"/>
                    </a:lnTo>
                    <a:lnTo>
                      <a:pt x="2" y="45"/>
                    </a:lnTo>
                    <a:lnTo>
                      <a:pt x="2" y="45"/>
                    </a:lnTo>
                    <a:lnTo>
                      <a:pt x="2" y="43"/>
                    </a:lnTo>
                    <a:lnTo>
                      <a:pt x="5" y="43"/>
                    </a:lnTo>
                    <a:lnTo>
                      <a:pt x="5" y="43"/>
                    </a:lnTo>
                    <a:lnTo>
                      <a:pt x="5" y="40"/>
                    </a:lnTo>
                    <a:lnTo>
                      <a:pt x="5" y="40"/>
                    </a:lnTo>
                    <a:lnTo>
                      <a:pt x="5" y="40"/>
                    </a:lnTo>
                    <a:lnTo>
                      <a:pt x="7" y="40"/>
                    </a:lnTo>
                    <a:lnTo>
                      <a:pt x="7" y="40"/>
                    </a:lnTo>
                    <a:lnTo>
                      <a:pt x="7" y="38"/>
                    </a:lnTo>
                    <a:lnTo>
                      <a:pt x="7" y="38"/>
                    </a:lnTo>
                    <a:lnTo>
                      <a:pt x="7" y="38"/>
                    </a:lnTo>
                    <a:lnTo>
                      <a:pt x="7" y="36"/>
                    </a:lnTo>
                    <a:lnTo>
                      <a:pt x="7" y="36"/>
                    </a:lnTo>
                    <a:lnTo>
                      <a:pt x="7" y="36"/>
                    </a:lnTo>
                    <a:lnTo>
                      <a:pt x="7" y="33"/>
                    </a:lnTo>
                    <a:lnTo>
                      <a:pt x="7" y="33"/>
                    </a:lnTo>
                    <a:lnTo>
                      <a:pt x="10" y="33"/>
                    </a:lnTo>
                    <a:lnTo>
                      <a:pt x="10" y="31"/>
                    </a:lnTo>
                    <a:lnTo>
                      <a:pt x="10" y="31"/>
                    </a:lnTo>
                    <a:lnTo>
                      <a:pt x="10" y="31"/>
                    </a:lnTo>
                    <a:lnTo>
                      <a:pt x="10" y="31"/>
                    </a:lnTo>
                    <a:lnTo>
                      <a:pt x="10" y="29"/>
                    </a:lnTo>
                    <a:lnTo>
                      <a:pt x="10" y="29"/>
                    </a:lnTo>
                    <a:lnTo>
                      <a:pt x="10" y="29"/>
                    </a:lnTo>
                    <a:lnTo>
                      <a:pt x="10" y="26"/>
                    </a:lnTo>
                    <a:lnTo>
                      <a:pt x="10" y="26"/>
                    </a:lnTo>
                    <a:lnTo>
                      <a:pt x="10" y="24"/>
                    </a:lnTo>
                    <a:lnTo>
                      <a:pt x="12" y="24"/>
                    </a:lnTo>
                    <a:lnTo>
                      <a:pt x="12" y="24"/>
                    </a:lnTo>
                    <a:lnTo>
                      <a:pt x="12" y="21"/>
                    </a:lnTo>
                    <a:lnTo>
                      <a:pt x="12" y="21"/>
                    </a:lnTo>
                    <a:lnTo>
                      <a:pt x="12" y="21"/>
                    </a:lnTo>
                    <a:lnTo>
                      <a:pt x="12" y="21"/>
                    </a:lnTo>
                    <a:lnTo>
                      <a:pt x="12" y="19"/>
                    </a:lnTo>
                    <a:lnTo>
                      <a:pt x="12" y="19"/>
                    </a:lnTo>
                    <a:lnTo>
                      <a:pt x="12" y="17"/>
                    </a:lnTo>
                    <a:lnTo>
                      <a:pt x="12" y="17"/>
                    </a:lnTo>
                    <a:lnTo>
                      <a:pt x="12" y="14"/>
                    </a:lnTo>
                    <a:lnTo>
                      <a:pt x="14" y="14"/>
                    </a:lnTo>
                    <a:lnTo>
                      <a:pt x="14" y="14"/>
                    </a:lnTo>
                    <a:lnTo>
                      <a:pt x="14" y="12"/>
                    </a:lnTo>
                    <a:lnTo>
                      <a:pt x="14" y="12"/>
                    </a:lnTo>
                    <a:lnTo>
                      <a:pt x="14" y="14"/>
                    </a:lnTo>
                    <a:lnTo>
                      <a:pt x="14" y="14"/>
                    </a:lnTo>
                    <a:lnTo>
                      <a:pt x="14" y="12"/>
                    </a:lnTo>
                    <a:lnTo>
                      <a:pt x="14" y="12"/>
                    </a:lnTo>
                    <a:lnTo>
                      <a:pt x="14" y="12"/>
                    </a:lnTo>
                    <a:lnTo>
                      <a:pt x="14" y="10"/>
                    </a:lnTo>
                    <a:lnTo>
                      <a:pt x="17" y="10"/>
                    </a:lnTo>
                    <a:lnTo>
                      <a:pt x="17" y="10"/>
                    </a:lnTo>
                    <a:lnTo>
                      <a:pt x="17" y="7"/>
                    </a:lnTo>
                    <a:lnTo>
                      <a:pt x="17" y="7"/>
                    </a:lnTo>
                    <a:lnTo>
                      <a:pt x="17" y="7"/>
                    </a:lnTo>
                    <a:lnTo>
                      <a:pt x="19" y="7"/>
                    </a:lnTo>
                    <a:lnTo>
                      <a:pt x="19" y="7"/>
                    </a:lnTo>
                    <a:lnTo>
                      <a:pt x="21" y="7"/>
                    </a:lnTo>
                    <a:lnTo>
                      <a:pt x="21" y="7"/>
                    </a:lnTo>
                    <a:lnTo>
                      <a:pt x="21" y="7"/>
                    </a:lnTo>
                    <a:lnTo>
                      <a:pt x="21" y="10"/>
                    </a:lnTo>
                    <a:lnTo>
                      <a:pt x="24" y="10"/>
                    </a:lnTo>
                    <a:lnTo>
                      <a:pt x="24" y="7"/>
                    </a:lnTo>
                    <a:lnTo>
                      <a:pt x="24" y="7"/>
                    </a:lnTo>
                    <a:lnTo>
                      <a:pt x="24" y="7"/>
                    </a:lnTo>
                    <a:lnTo>
                      <a:pt x="24" y="7"/>
                    </a:lnTo>
                    <a:lnTo>
                      <a:pt x="26" y="7"/>
                    </a:lnTo>
                    <a:lnTo>
                      <a:pt x="26" y="5"/>
                    </a:lnTo>
                    <a:lnTo>
                      <a:pt x="26" y="5"/>
                    </a:lnTo>
                    <a:lnTo>
                      <a:pt x="26" y="2"/>
                    </a:lnTo>
                    <a:lnTo>
                      <a:pt x="26" y="2"/>
                    </a:lnTo>
                    <a:lnTo>
                      <a:pt x="28" y="2"/>
                    </a:lnTo>
                    <a:lnTo>
                      <a:pt x="28" y="2"/>
                    </a:lnTo>
                    <a:lnTo>
                      <a:pt x="28" y="2"/>
                    </a:lnTo>
                    <a:lnTo>
                      <a:pt x="28" y="2"/>
                    </a:lnTo>
                    <a:lnTo>
                      <a:pt x="28" y="2"/>
                    </a:lnTo>
                    <a:lnTo>
                      <a:pt x="31" y="2"/>
                    </a:lnTo>
                    <a:lnTo>
                      <a:pt x="31" y="2"/>
                    </a:lnTo>
                    <a:lnTo>
                      <a:pt x="33" y="2"/>
                    </a:lnTo>
                    <a:lnTo>
                      <a:pt x="33" y="0"/>
                    </a:lnTo>
                    <a:lnTo>
                      <a:pt x="33" y="0"/>
                    </a:lnTo>
                    <a:lnTo>
                      <a:pt x="33" y="0"/>
                    </a:lnTo>
                    <a:lnTo>
                      <a:pt x="33"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4" name="Freeform 146"/>
              <p:cNvSpPr>
                <a:spLocks/>
              </p:cNvSpPr>
              <p:nvPr/>
            </p:nvSpPr>
            <p:spPr bwMode="auto">
              <a:xfrm>
                <a:off x="1567" y="1907"/>
                <a:ext cx="33" cy="100"/>
              </a:xfrm>
              <a:custGeom>
                <a:avLst/>
                <a:gdLst/>
                <a:ahLst/>
                <a:cxnLst>
                  <a:cxn ang="0">
                    <a:pos x="33" y="2"/>
                  </a:cxn>
                  <a:cxn ang="0">
                    <a:pos x="33" y="7"/>
                  </a:cxn>
                  <a:cxn ang="0">
                    <a:pos x="33" y="12"/>
                  </a:cxn>
                  <a:cxn ang="0">
                    <a:pos x="33" y="14"/>
                  </a:cxn>
                  <a:cxn ang="0">
                    <a:pos x="28" y="17"/>
                  </a:cxn>
                  <a:cxn ang="0">
                    <a:pos x="26" y="21"/>
                  </a:cxn>
                  <a:cxn ang="0">
                    <a:pos x="24" y="24"/>
                  </a:cxn>
                  <a:cxn ang="0">
                    <a:pos x="21" y="21"/>
                  </a:cxn>
                  <a:cxn ang="0">
                    <a:pos x="17" y="21"/>
                  </a:cxn>
                  <a:cxn ang="0">
                    <a:pos x="14" y="26"/>
                  </a:cxn>
                  <a:cxn ang="0">
                    <a:pos x="14" y="31"/>
                  </a:cxn>
                  <a:cxn ang="0">
                    <a:pos x="14" y="36"/>
                  </a:cxn>
                  <a:cxn ang="0">
                    <a:pos x="14" y="40"/>
                  </a:cxn>
                  <a:cxn ang="0">
                    <a:pos x="17" y="40"/>
                  </a:cxn>
                  <a:cxn ang="0">
                    <a:pos x="19" y="40"/>
                  </a:cxn>
                  <a:cxn ang="0">
                    <a:pos x="14" y="43"/>
                  </a:cxn>
                  <a:cxn ang="0">
                    <a:pos x="14" y="48"/>
                  </a:cxn>
                  <a:cxn ang="0">
                    <a:pos x="12" y="50"/>
                  </a:cxn>
                  <a:cxn ang="0">
                    <a:pos x="17" y="50"/>
                  </a:cxn>
                  <a:cxn ang="0">
                    <a:pos x="19" y="50"/>
                  </a:cxn>
                  <a:cxn ang="0">
                    <a:pos x="21" y="48"/>
                  </a:cxn>
                  <a:cxn ang="0">
                    <a:pos x="24" y="52"/>
                  </a:cxn>
                  <a:cxn ang="0">
                    <a:pos x="24" y="59"/>
                  </a:cxn>
                  <a:cxn ang="0">
                    <a:pos x="21" y="62"/>
                  </a:cxn>
                  <a:cxn ang="0">
                    <a:pos x="21" y="66"/>
                  </a:cxn>
                  <a:cxn ang="0">
                    <a:pos x="19" y="71"/>
                  </a:cxn>
                  <a:cxn ang="0">
                    <a:pos x="17" y="76"/>
                  </a:cxn>
                  <a:cxn ang="0">
                    <a:pos x="17" y="81"/>
                  </a:cxn>
                  <a:cxn ang="0">
                    <a:pos x="17" y="85"/>
                  </a:cxn>
                  <a:cxn ang="0">
                    <a:pos x="14" y="90"/>
                  </a:cxn>
                  <a:cxn ang="0">
                    <a:pos x="14" y="97"/>
                  </a:cxn>
                  <a:cxn ang="0">
                    <a:pos x="12" y="97"/>
                  </a:cxn>
                  <a:cxn ang="0">
                    <a:pos x="12" y="95"/>
                  </a:cxn>
                  <a:cxn ang="0">
                    <a:pos x="10" y="90"/>
                  </a:cxn>
                  <a:cxn ang="0">
                    <a:pos x="10" y="85"/>
                  </a:cxn>
                  <a:cxn ang="0">
                    <a:pos x="7" y="81"/>
                  </a:cxn>
                  <a:cxn ang="0">
                    <a:pos x="7" y="76"/>
                  </a:cxn>
                  <a:cxn ang="0">
                    <a:pos x="5" y="71"/>
                  </a:cxn>
                  <a:cxn ang="0">
                    <a:pos x="2" y="66"/>
                  </a:cxn>
                  <a:cxn ang="0">
                    <a:pos x="2" y="62"/>
                  </a:cxn>
                  <a:cxn ang="0">
                    <a:pos x="0" y="57"/>
                  </a:cxn>
                  <a:cxn ang="0">
                    <a:pos x="0" y="52"/>
                  </a:cxn>
                  <a:cxn ang="0">
                    <a:pos x="2" y="50"/>
                  </a:cxn>
                  <a:cxn ang="0">
                    <a:pos x="5" y="45"/>
                  </a:cxn>
                  <a:cxn ang="0">
                    <a:pos x="5" y="43"/>
                  </a:cxn>
                  <a:cxn ang="0">
                    <a:pos x="7" y="40"/>
                  </a:cxn>
                  <a:cxn ang="0">
                    <a:pos x="7" y="36"/>
                  </a:cxn>
                  <a:cxn ang="0">
                    <a:pos x="10" y="31"/>
                  </a:cxn>
                  <a:cxn ang="0">
                    <a:pos x="10" y="26"/>
                  </a:cxn>
                  <a:cxn ang="0">
                    <a:pos x="12" y="21"/>
                  </a:cxn>
                  <a:cxn ang="0">
                    <a:pos x="12" y="14"/>
                  </a:cxn>
                  <a:cxn ang="0">
                    <a:pos x="14" y="14"/>
                  </a:cxn>
                  <a:cxn ang="0">
                    <a:pos x="17" y="10"/>
                  </a:cxn>
                  <a:cxn ang="0">
                    <a:pos x="21" y="7"/>
                  </a:cxn>
                  <a:cxn ang="0">
                    <a:pos x="24" y="7"/>
                  </a:cxn>
                  <a:cxn ang="0">
                    <a:pos x="26" y="2"/>
                  </a:cxn>
                  <a:cxn ang="0">
                    <a:pos x="28" y="2"/>
                  </a:cxn>
                  <a:cxn ang="0">
                    <a:pos x="33" y="0"/>
                  </a:cxn>
                </a:cxnLst>
                <a:rect l="0" t="0" r="r" b="b"/>
                <a:pathLst>
                  <a:path w="33" h="100">
                    <a:moveTo>
                      <a:pt x="33" y="0"/>
                    </a:moveTo>
                    <a:lnTo>
                      <a:pt x="33" y="0"/>
                    </a:lnTo>
                    <a:lnTo>
                      <a:pt x="33" y="0"/>
                    </a:lnTo>
                    <a:lnTo>
                      <a:pt x="33" y="2"/>
                    </a:lnTo>
                    <a:lnTo>
                      <a:pt x="33" y="2"/>
                    </a:lnTo>
                    <a:lnTo>
                      <a:pt x="33" y="2"/>
                    </a:lnTo>
                    <a:lnTo>
                      <a:pt x="33" y="2"/>
                    </a:lnTo>
                    <a:lnTo>
                      <a:pt x="33" y="5"/>
                    </a:lnTo>
                    <a:lnTo>
                      <a:pt x="33" y="5"/>
                    </a:lnTo>
                    <a:lnTo>
                      <a:pt x="33" y="5"/>
                    </a:lnTo>
                    <a:lnTo>
                      <a:pt x="33" y="5"/>
                    </a:lnTo>
                    <a:lnTo>
                      <a:pt x="33" y="7"/>
                    </a:lnTo>
                    <a:lnTo>
                      <a:pt x="33" y="7"/>
                    </a:lnTo>
                    <a:lnTo>
                      <a:pt x="33" y="7"/>
                    </a:lnTo>
                    <a:lnTo>
                      <a:pt x="33" y="10"/>
                    </a:lnTo>
                    <a:lnTo>
                      <a:pt x="33" y="10"/>
                    </a:lnTo>
                    <a:lnTo>
                      <a:pt x="33" y="12"/>
                    </a:lnTo>
                    <a:lnTo>
                      <a:pt x="33" y="12"/>
                    </a:lnTo>
                    <a:lnTo>
                      <a:pt x="33" y="12"/>
                    </a:lnTo>
                    <a:lnTo>
                      <a:pt x="33" y="12"/>
                    </a:lnTo>
                    <a:lnTo>
                      <a:pt x="33" y="12"/>
                    </a:lnTo>
                    <a:lnTo>
                      <a:pt x="33" y="14"/>
                    </a:lnTo>
                    <a:lnTo>
                      <a:pt x="33" y="14"/>
                    </a:lnTo>
                    <a:lnTo>
                      <a:pt x="33" y="14"/>
                    </a:lnTo>
                    <a:lnTo>
                      <a:pt x="33" y="17"/>
                    </a:lnTo>
                    <a:lnTo>
                      <a:pt x="31" y="17"/>
                    </a:lnTo>
                    <a:lnTo>
                      <a:pt x="31" y="17"/>
                    </a:lnTo>
                    <a:lnTo>
                      <a:pt x="31" y="17"/>
                    </a:lnTo>
                    <a:lnTo>
                      <a:pt x="28" y="17"/>
                    </a:lnTo>
                    <a:lnTo>
                      <a:pt x="28" y="17"/>
                    </a:lnTo>
                    <a:lnTo>
                      <a:pt x="28" y="19"/>
                    </a:lnTo>
                    <a:lnTo>
                      <a:pt x="28" y="19"/>
                    </a:lnTo>
                    <a:lnTo>
                      <a:pt x="26" y="19"/>
                    </a:lnTo>
                    <a:lnTo>
                      <a:pt x="26" y="19"/>
                    </a:lnTo>
                    <a:lnTo>
                      <a:pt x="26" y="21"/>
                    </a:lnTo>
                    <a:lnTo>
                      <a:pt x="26" y="21"/>
                    </a:lnTo>
                    <a:lnTo>
                      <a:pt x="26" y="21"/>
                    </a:lnTo>
                    <a:lnTo>
                      <a:pt x="26" y="24"/>
                    </a:lnTo>
                    <a:lnTo>
                      <a:pt x="26" y="24"/>
                    </a:lnTo>
                    <a:lnTo>
                      <a:pt x="26" y="24"/>
                    </a:lnTo>
                    <a:lnTo>
                      <a:pt x="24" y="24"/>
                    </a:lnTo>
                    <a:lnTo>
                      <a:pt x="24" y="24"/>
                    </a:lnTo>
                    <a:lnTo>
                      <a:pt x="24" y="24"/>
                    </a:lnTo>
                    <a:lnTo>
                      <a:pt x="24" y="24"/>
                    </a:lnTo>
                    <a:lnTo>
                      <a:pt x="24" y="21"/>
                    </a:lnTo>
                    <a:lnTo>
                      <a:pt x="21" y="21"/>
                    </a:lnTo>
                    <a:lnTo>
                      <a:pt x="21" y="21"/>
                    </a:lnTo>
                    <a:lnTo>
                      <a:pt x="21" y="21"/>
                    </a:lnTo>
                    <a:lnTo>
                      <a:pt x="21" y="21"/>
                    </a:lnTo>
                    <a:lnTo>
                      <a:pt x="19" y="21"/>
                    </a:lnTo>
                    <a:lnTo>
                      <a:pt x="19" y="21"/>
                    </a:lnTo>
                    <a:lnTo>
                      <a:pt x="19" y="21"/>
                    </a:lnTo>
                    <a:lnTo>
                      <a:pt x="17" y="21"/>
                    </a:lnTo>
                    <a:lnTo>
                      <a:pt x="17" y="21"/>
                    </a:lnTo>
                    <a:lnTo>
                      <a:pt x="17" y="21"/>
                    </a:lnTo>
                    <a:lnTo>
                      <a:pt x="17" y="24"/>
                    </a:lnTo>
                    <a:lnTo>
                      <a:pt x="17" y="24"/>
                    </a:lnTo>
                    <a:lnTo>
                      <a:pt x="17" y="26"/>
                    </a:lnTo>
                    <a:lnTo>
                      <a:pt x="14" y="26"/>
                    </a:lnTo>
                    <a:lnTo>
                      <a:pt x="14" y="26"/>
                    </a:lnTo>
                    <a:lnTo>
                      <a:pt x="14" y="26"/>
                    </a:lnTo>
                    <a:lnTo>
                      <a:pt x="14" y="29"/>
                    </a:lnTo>
                    <a:lnTo>
                      <a:pt x="14" y="29"/>
                    </a:lnTo>
                    <a:lnTo>
                      <a:pt x="14" y="29"/>
                    </a:lnTo>
                    <a:lnTo>
                      <a:pt x="14" y="31"/>
                    </a:lnTo>
                    <a:lnTo>
                      <a:pt x="14" y="31"/>
                    </a:lnTo>
                    <a:lnTo>
                      <a:pt x="14" y="31"/>
                    </a:lnTo>
                    <a:lnTo>
                      <a:pt x="14" y="31"/>
                    </a:lnTo>
                    <a:lnTo>
                      <a:pt x="14" y="33"/>
                    </a:lnTo>
                    <a:lnTo>
                      <a:pt x="14" y="33"/>
                    </a:lnTo>
                    <a:lnTo>
                      <a:pt x="14" y="36"/>
                    </a:lnTo>
                    <a:lnTo>
                      <a:pt x="14" y="36"/>
                    </a:lnTo>
                    <a:lnTo>
                      <a:pt x="14" y="38"/>
                    </a:lnTo>
                    <a:lnTo>
                      <a:pt x="14" y="38"/>
                    </a:lnTo>
                    <a:lnTo>
                      <a:pt x="14" y="38"/>
                    </a:lnTo>
                    <a:lnTo>
                      <a:pt x="14" y="38"/>
                    </a:lnTo>
                    <a:lnTo>
                      <a:pt x="14" y="38"/>
                    </a:lnTo>
                    <a:lnTo>
                      <a:pt x="14" y="40"/>
                    </a:lnTo>
                    <a:lnTo>
                      <a:pt x="14" y="40"/>
                    </a:lnTo>
                    <a:lnTo>
                      <a:pt x="14" y="40"/>
                    </a:lnTo>
                    <a:lnTo>
                      <a:pt x="14" y="40"/>
                    </a:lnTo>
                    <a:lnTo>
                      <a:pt x="14" y="40"/>
                    </a:lnTo>
                    <a:lnTo>
                      <a:pt x="17" y="40"/>
                    </a:lnTo>
                    <a:lnTo>
                      <a:pt x="17" y="40"/>
                    </a:lnTo>
                    <a:lnTo>
                      <a:pt x="17" y="40"/>
                    </a:lnTo>
                    <a:lnTo>
                      <a:pt x="17" y="40"/>
                    </a:lnTo>
                    <a:lnTo>
                      <a:pt x="19" y="40"/>
                    </a:lnTo>
                    <a:lnTo>
                      <a:pt x="19" y="40"/>
                    </a:lnTo>
                    <a:lnTo>
                      <a:pt x="19" y="40"/>
                    </a:lnTo>
                    <a:lnTo>
                      <a:pt x="19" y="40"/>
                    </a:lnTo>
                    <a:lnTo>
                      <a:pt x="17" y="40"/>
                    </a:lnTo>
                    <a:lnTo>
                      <a:pt x="17" y="43"/>
                    </a:lnTo>
                    <a:lnTo>
                      <a:pt x="17" y="43"/>
                    </a:lnTo>
                    <a:lnTo>
                      <a:pt x="17" y="43"/>
                    </a:lnTo>
                    <a:lnTo>
                      <a:pt x="17" y="43"/>
                    </a:lnTo>
                    <a:lnTo>
                      <a:pt x="14" y="43"/>
                    </a:lnTo>
                    <a:lnTo>
                      <a:pt x="14" y="43"/>
                    </a:lnTo>
                    <a:lnTo>
                      <a:pt x="14" y="45"/>
                    </a:lnTo>
                    <a:lnTo>
                      <a:pt x="14" y="45"/>
                    </a:lnTo>
                    <a:lnTo>
                      <a:pt x="14" y="45"/>
                    </a:lnTo>
                    <a:lnTo>
                      <a:pt x="14" y="48"/>
                    </a:lnTo>
                    <a:lnTo>
                      <a:pt x="14" y="48"/>
                    </a:lnTo>
                    <a:lnTo>
                      <a:pt x="14" y="50"/>
                    </a:lnTo>
                    <a:lnTo>
                      <a:pt x="12" y="50"/>
                    </a:lnTo>
                    <a:lnTo>
                      <a:pt x="12" y="50"/>
                    </a:lnTo>
                    <a:lnTo>
                      <a:pt x="12" y="50"/>
                    </a:lnTo>
                    <a:lnTo>
                      <a:pt x="12" y="50"/>
                    </a:lnTo>
                    <a:lnTo>
                      <a:pt x="12" y="50"/>
                    </a:lnTo>
                    <a:lnTo>
                      <a:pt x="12" y="52"/>
                    </a:lnTo>
                    <a:lnTo>
                      <a:pt x="14" y="52"/>
                    </a:lnTo>
                    <a:lnTo>
                      <a:pt x="14" y="52"/>
                    </a:lnTo>
                    <a:lnTo>
                      <a:pt x="14" y="50"/>
                    </a:lnTo>
                    <a:lnTo>
                      <a:pt x="14" y="50"/>
                    </a:lnTo>
                    <a:lnTo>
                      <a:pt x="17" y="50"/>
                    </a:lnTo>
                    <a:lnTo>
                      <a:pt x="17" y="52"/>
                    </a:lnTo>
                    <a:lnTo>
                      <a:pt x="17" y="52"/>
                    </a:lnTo>
                    <a:lnTo>
                      <a:pt x="17" y="50"/>
                    </a:lnTo>
                    <a:lnTo>
                      <a:pt x="17" y="50"/>
                    </a:lnTo>
                    <a:lnTo>
                      <a:pt x="19" y="50"/>
                    </a:lnTo>
                    <a:lnTo>
                      <a:pt x="19" y="50"/>
                    </a:lnTo>
                    <a:lnTo>
                      <a:pt x="19" y="50"/>
                    </a:lnTo>
                    <a:lnTo>
                      <a:pt x="21" y="50"/>
                    </a:lnTo>
                    <a:lnTo>
                      <a:pt x="21" y="50"/>
                    </a:lnTo>
                    <a:lnTo>
                      <a:pt x="21" y="50"/>
                    </a:lnTo>
                    <a:lnTo>
                      <a:pt x="21" y="50"/>
                    </a:lnTo>
                    <a:lnTo>
                      <a:pt x="21" y="48"/>
                    </a:lnTo>
                    <a:lnTo>
                      <a:pt x="24" y="48"/>
                    </a:lnTo>
                    <a:lnTo>
                      <a:pt x="24" y="50"/>
                    </a:lnTo>
                    <a:lnTo>
                      <a:pt x="24" y="50"/>
                    </a:lnTo>
                    <a:lnTo>
                      <a:pt x="24" y="50"/>
                    </a:lnTo>
                    <a:lnTo>
                      <a:pt x="24" y="52"/>
                    </a:lnTo>
                    <a:lnTo>
                      <a:pt x="24" y="52"/>
                    </a:lnTo>
                    <a:lnTo>
                      <a:pt x="24" y="55"/>
                    </a:lnTo>
                    <a:lnTo>
                      <a:pt x="24" y="55"/>
                    </a:lnTo>
                    <a:lnTo>
                      <a:pt x="24" y="55"/>
                    </a:lnTo>
                    <a:lnTo>
                      <a:pt x="24" y="57"/>
                    </a:lnTo>
                    <a:lnTo>
                      <a:pt x="24" y="57"/>
                    </a:lnTo>
                    <a:lnTo>
                      <a:pt x="24" y="59"/>
                    </a:lnTo>
                    <a:lnTo>
                      <a:pt x="24" y="59"/>
                    </a:lnTo>
                    <a:lnTo>
                      <a:pt x="24" y="59"/>
                    </a:lnTo>
                    <a:lnTo>
                      <a:pt x="24" y="62"/>
                    </a:lnTo>
                    <a:lnTo>
                      <a:pt x="24" y="62"/>
                    </a:lnTo>
                    <a:lnTo>
                      <a:pt x="24" y="62"/>
                    </a:lnTo>
                    <a:lnTo>
                      <a:pt x="21" y="62"/>
                    </a:lnTo>
                    <a:lnTo>
                      <a:pt x="21" y="62"/>
                    </a:lnTo>
                    <a:lnTo>
                      <a:pt x="21" y="64"/>
                    </a:lnTo>
                    <a:lnTo>
                      <a:pt x="21" y="64"/>
                    </a:lnTo>
                    <a:lnTo>
                      <a:pt x="21" y="66"/>
                    </a:lnTo>
                    <a:lnTo>
                      <a:pt x="21" y="66"/>
                    </a:lnTo>
                    <a:lnTo>
                      <a:pt x="21" y="66"/>
                    </a:lnTo>
                    <a:lnTo>
                      <a:pt x="21" y="69"/>
                    </a:lnTo>
                    <a:lnTo>
                      <a:pt x="19" y="69"/>
                    </a:lnTo>
                    <a:lnTo>
                      <a:pt x="19" y="69"/>
                    </a:lnTo>
                    <a:lnTo>
                      <a:pt x="19" y="71"/>
                    </a:lnTo>
                    <a:lnTo>
                      <a:pt x="19" y="71"/>
                    </a:lnTo>
                    <a:lnTo>
                      <a:pt x="19" y="71"/>
                    </a:lnTo>
                    <a:lnTo>
                      <a:pt x="19" y="71"/>
                    </a:lnTo>
                    <a:lnTo>
                      <a:pt x="19" y="74"/>
                    </a:lnTo>
                    <a:lnTo>
                      <a:pt x="17" y="74"/>
                    </a:lnTo>
                    <a:lnTo>
                      <a:pt x="17" y="74"/>
                    </a:lnTo>
                    <a:lnTo>
                      <a:pt x="17" y="76"/>
                    </a:lnTo>
                    <a:lnTo>
                      <a:pt x="17" y="76"/>
                    </a:lnTo>
                    <a:lnTo>
                      <a:pt x="19" y="76"/>
                    </a:lnTo>
                    <a:lnTo>
                      <a:pt x="19" y="78"/>
                    </a:lnTo>
                    <a:lnTo>
                      <a:pt x="17" y="78"/>
                    </a:lnTo>
                    <a:lnTo>
                      <a:pt x="17" y="78"/>
                    </a:lnTo>
                    <a:lnTo>
                      <a:pt x="17" y="81"/>
                    </a:lnTo>
                    <a:lnTo>
                      <a:pt x="17" y="81"/>
                    </a:lnTo>
                    <a:lnTo>
                      <a:pt x="17" y="81"/>
                    </a:lnTo>
                    <a:lnTo>
                      <a:pt x="17" y="83"/>
                    </a:lnTo>
                    <a:lnTo>
                      <a:pt x="17" y="83"/>
                    </a:lnTo>
                    <a:lnTo>
                      <a:pt x="17" y="83"/>
                    </a:lnTo>
                    <a:lnTo>
                      <a:pt x="17" y="85"/>
                    </a:lnTo>
                    <a:lnTo>
                      <a:pt x="17" y="85"/>
                    </a:lnTo>
                    <a:lnTo>
                      <a:pt x="17" y="85"/>
                    </a:lnTo>
                    <a:lnTo>
                      <a:pt x="17" y="88"/>
                    </a:lnTo>
                    <a:lnTo>
                      <a:pt x="17" y="88"/>
                    </a:lnTo>
                    <a:lnTo>
                      <a:pt x="17" y="90"/>
                    </a:lnTo>
                    <a:lnTo>
                      <a:pt x="17" y="90"/>
                    </a:lnTo>
                    <a:lnTo>
                      <a:pt x="14" y="90"/>
                    </a:lnTo>
                    <a:lnTo>
                      <a:pt x="14" y="90"/>
                    </a:lnTo>
                    <a:lnTo>
                      <a:pt x="14" y="93"/>
                    </a:lnTo>
                    <a:lnTo>
                      <a:pt x="14" y="93"/>
                    </a:lnTo>
                    <a:lnTo>
                      <a:pt x="14" y="95"/>
                    </a:lnTo>
                    <a:lnTo>
                      <a:pt x="14" y="95"/>
                    </a:lnTo>
                    <a:lnTo>
                      <a:pt x="14" y="97"/>
                    </a:lnTo>
                    <a:lnTo>
                      <a:pt x="14" y="97"/>
                    </a:lnTo>
                    <a:lnTo>
                      <a:pt x="14" y="97"/>
                    </a:lnTo>
                    <a:lnTo>
                      <a:pt x="14" y="97"/>
                    </a:lnTo>
                    <a:lnTo>
                      <a:pt x="14" y="100"/>
                    </a:lnTo>
                    <a:lnTo>
                      <a:pt x="12" y="100"/>
                    </a:lnTo>
                    <a:lnTo>
                      <a:pt x="12" y="97"/>
                    </a:lnTo>
                    <a:lnTo>
                      <a:pt x="12" y="97"/>
                    </a:lnTo>
                    <a:lnTo>
                      <a:pt x="12" y="97"/>
                    </a:lnTo>
                    <a:lnTo>
                      <a:pt x="12" y="95"/>
                    </a:lnTo>
                    <a:lnTo>
                      <a:pt x="12" y="95"/>
                    </a:lnTo>
                    <a:lnTo>
                      <a:pt x="12" y="95"/>
                    </a:lnTo>
                    <a:lnTo>
                      <a:pt x="12" y="95"/>
                    </a:lnTo>
                    <a:lnTo>
                      <a:pt x="12" y="93"/>
                    </a:lnTo>
                    <a:lnTo>
                      <a:pt x="12" y="93"/>
                    </a:lnTo>
                    <a:lnTo>
                      <a:pt x="12" y="90"/>
                    </a:lnTo>
                    <a:lnTo>
                      <a:pt x="12" y="90"/>
                    </a:lnTo>
                    <a:lnTo>
                      <a:pt x="10" y="90"/>
                    </a:lnTo>
                    <a:lnTo>
                      <a:pt x="10" y="90"/>
                    </a:lnTo>
                    <a:lnTo>
                      <a:pt x="10" y="88"/>
                    </a:lnTo>
                    <a:lnTo>
                      <a:pt x="10" y="88"/>
                    </a:lnTo>
                    <a:lnTo>
                      <a:pt x="10" y="88"/>
                    </a:lnTo>
                    <a:lnTo>
                      <a:pt x="10" y="85"/>
                    </a:lnTo>
                    <a:lnTo>
                      <a:pt x="10" y="85"/>
                    </a:lnTo>
                    <a:lnTo>
                      <a:pt x="10" y="85"/>
                    </a:lnTo>
                    <a:lnTo>
                      <a:pt x="10" y="83"/>
                    </a:lnTo>
                    <a:lnTo>
                      <a:pt x="10" y="83"/>
                    </a:lnTo>
                    <a:lnTo>
                      <a:pt x="7" y="83"/>
                    </a:lnTo>
                    <a:lnTo>
                      <a:pt x="7" y="81"/>
                    </a:lnTo>
                    <a:lnTo>
                      <a:pt x="7" y="81"/>
                    </a:lnTo>
                    <a:lnTo>
                      <a:pt x="7" y="81"/>
                    </a:lnTo>
                    <a:lnTo>
                      <a:pt x="7" y="81"/>
                    </a:lnTo>
                    <a:lnTo>
                      <a:pt x="7" y="78"/>
                    </a:lnTo>
                    <a:lnTo>
                      <a:pt x="7" y="78"/>
                    </a:lnTo>
                    <a:lnTo>
                      <a:pt x="7" y="76"/>
                    </a:lnTo>
                    <a:lnTo>
                      <a:pt x="7" y="76"/>
                    </a:lnTo>
                    <a:lnTo>
                      <a:pt x="7" y="76"/>
                    </a:lnTo>
                    <a:lnTo>
                      <a:pt x="5" y="76"/>
                    </a:lnTo>
                    <a:lnTo>
                      <a:pt x="5" y="74"/>
                    </a:lnTo>
                    <a:lnTo>
                      <a:pt x="5" y="74"/>
                    </a:lnTo>
                    <a:lnTo>
                      <a:pt x="5" y="71"/>
                    </a:lnTo>
                    <a:lnTo>
                      <a:pt x="5" y="71"/>
                    </a:lnTo>
                    <a:lnTo>
                      <a:pt x="5" y="71"/>
                    </a:lnTo>
                    <a:lnTo>
                      <a:pt x="5" y="71"/>
                    </a:lnTo>
                    <a:lnTo>
                      <a:pt x="5" y="69"/>
                    </a:lnTo>
                    <a:lnTo>
                      <a:pt x="5" y="69"/>
                    </a:lnTo>
                    <a:lnTo>
                      <a:pt x="2" y="69"/>
                    </a:lnTo>
                    <a:lnTo>
                      <a:pt x="2" y="66"/>
                    </a:lnTo>
                    <a:lnTo>
                      <a:pt x="2" y="66"/>
                    </a:lnTo>
                    <a:lnTo>
                      <a:pt x="2" y="66"/>
                    </a:lnTo>
                    <a:lnTo>
                      <a:pt x="2" y="64"/>
                    </a:lnTo>
                    <a:lnTo>
                      <a:pt x="2" y="64"/>
                    </a:lnTo>
                    <a:lnTo>
                      <a:pt x="2" y="64"/>
                    </a:lnTo>
                    <a:lnTo>
                      <a:pt x="2" y="62"/>
                    </a:lnTo>
                    <a:lnTo>
                      <a:pt x="2" y="62"/>
                    </a:lnTo>
                    <a:lnTo>
                      <a:pt x="0" y="62"/>
                    </a:lnTo>
                    <a:lnTo>
                      <a:pt x="0" y="62"/>
                    </a:lnTo>
                    <a:lnTo>
                      <a:pt x="0" y="59"/>
                    </a:lnTo>
                    <a:lnTo>
                      <a:pt x="0" y="59"/>
                    </a:lnTo>
                    <a:lnTo>
                      <a:pt x="0" y="59"/>
                    </a:lnTo>
                    <a:lnTo>
                      <a:pt x="0" y="57"/>
                    </a:lnTo>
                    <a:lnTo>
                      <a:pt x="0" y="57"/>
                    </a:lnTo>
                    <a:lnTo>
                      <a:pt x="0" y="57"/>
                    </a:lnTo>
                    <a:lnTo>
                      <a:pt x="0" y="55"/>
                    </a:lnTo>
                    <a:lnTo>
                      <a:pt x="0" y="55"/>
                    </a:lnTo>
                    <a:lnTo>
                      <a:pt x="0" y="55"/>
                    </a:lnTo>
                    <a:lnTo>
                      <a:pt x="0" y="52"/>
                    </a:lnTo>
                    <a:lnTo>
                      <a:pt x="0" y="52"/>
                    </a:lnTo>
                    <a:lnTo>
                      <a:pt x="0" y="52"/>
                    </a:lnTo>
                    <a:lnTo>
                      <a:pt x="0" y="50"/>
                    </a:lnTo>
                    <a:lnTo>
                      <a:pt x="0" y="50"/>
                    </a:lnTo>
                    <a:lnTo>
                      <a:pt x="2" y="50"/>
                    </a:lnTo>
                    <a:lnTo>
                      <a:pt x="2" y="50"/>
                    </a:lnTo>
                    <a:lnTo>
                      <a:pt x="2" y="50"/>
                    </a:lnTo>
                    <a:lnTo>
                      <a:pt x="2" y="48"/>
                    </a:lnTo>
                    <a:lnTo>
                      <a:pt x="2" y="48"/>
                    </a:lnTo>
                    <a:lnTo>
                      <a:pt x="5" y="48"/>
                    </a:lnTo>
                    <a:lnTo>
                      <a:pt x="5" y="48"/>
                    </a:lnTo>
                    <a:lnTo>
                      <a:pt x="5" y="45"/>
                    </a:lnTo>
                    <a:lnTo>
                      <a:pt x="2" y="45"/>
                    </a:lnTo>
                    <a:lnTo>
                      <a:pt x="2" y="45"/>
                    </a:lnTo>
                    <a:lnTo>
                      <a:pt x="2" y="45"/>
                    </a:lnTo>
                    <a:lnTo>
                      <a:pt x="2" y="45"/>
                    </a:lnTo>
                    <a:lnTo>
                      <a:pt x="2" y="43"/>
                    </a:lnTo>
                    <a:lnTo>
                      <a:pt x="5" y="43"/>
                    </a:lnTo>
                    <a:lnTo>
                      <a:pt x="5" y="43"/>
                    </a:lnTo>
                    <a:lnTo>
                      <a:pt x="5" y="40"/>
                    </a:lnTo>
                    <a:lnTo>
                      <a:pt x="5" y="40"/>
                    </a:lnTo>
                    <a:lnTo>
                      <a:pt x="5" y="40"/>
                    </a:lnTo>
                    <a:lnTo>
                      <a:pt x="7" y="40"/>
                    </a:lnTo>
                    <a:lnTo>
                      <a:pt x="7" y="40"/>
                    </a:lnTo>
                    <a:lnTo>
                      <a:pt x="7" y="38"/>
                    </a:lnTo>
                    <a:lnTo>
                      <a:pt x="7" y="38"/>
                    </a:lnTo>
                    <a:lnTo>
                      <a:pt x="7" y="38"/>
                    </a:lnTo>
                    <a:lnTo>
                      <a:pt x="7" y="36"/>
                    </a:lnTo>
                    <a:lnTo>
                      <a:pt x="7" y="36"/>
                    </a:lnTo>
                    <a:lnTo>
                      <a:pt x="7" y="36"/>
                    </a:lnTo>
                    <a:lnTo>
                      <a:pt x="7" y="33"/>
                    </a:lnTo>
                    <a:lnTo>
                      <a:pt x="7" y="33"/>
                    </a:lnTo>
                    <a:lnTo>
                      <a:pt x="10" y="33"/>
                    </a:lnTo>
                    <a:lnTo>
                      <a:pt x="10" y="31"/>
                    </a:lnTo>
                    <a:lnTo>
                      <a:pt x="10" y="31"/>
                    </a:lnTo>
                    <a:lnTo>
                      <a:pt x="10" y="31"/>
                    </a:lnTo>
                    <a:lnTo>
                      <a:pt x="10" y="31"/>
                    </a:lnTo>
                    <a:lnTo>
                      <a:pt x="10" y="29"/>
                    </a:lnTo>
                    <a:lnTo>
                      <a:pt x="10" y="29"/>
                    </a:lnTo>
                    <a:lnTo>
                      <a:pt x="10" y="29"/>
                    </a:lnTo>
                    <a:lnTo>
                      <a:pt x="10" y="26"/>
                    </a:lnTo>
                    <a:lnTo>
                      <a:pt x="10" y="26"/>
                    </a:lnTo>
                    <a:lnTo>
                      <a:pt x="10" y="24"/>
                    </a:lnTo>
                    <a:lnTo>
                      <a:pt x="12" y="24"/>
                    </a:lnTo>
                    <a:lnTo>
                      <a:pt x="12" y="24"/>
                    </a:lnTo>
                    <a:lnTo>
                      <a:pt x="12" y="21"/>
                    </a:lnTo>
                    <a:lnTo>
                      <a:pt x="12" y="21"/>
                    </a:lnTo>
                    <a:lnTo>
                      <a:pt x="12" y="21"/>
                    </a:lnTo>
                    <a:lnTo>
                      <a:pt x="12" y="21"/>
                    </a:lnTo>
                    <a:lnTo>
                      <a:pt x="12" y="19"/>
                    </a:lnTo>
                    <a:lnTo>
                      <a:pt x="12" y="19"/>
                    </a:lnTo>
                    <a:lnTo>
                      <a:pt x="12" y="17"/>
                    </a:lnTo>
                    <a:lnTo>
                      <a:pt x="12" y="17"/>
                    </a:lnTo>
                    <a:lnTo>
                      <a:pt x="12" y="14"/>
                    </a:lnTo>
                    <a:lnTo>
                      <a:pt x="14" y="14"/>
                    </a:lnTo>
                    <a:lnTo>
                      <a:pt x="14" y="14"/>
                    </a:lnTo>
                    <a:lnTo>
                      <a:pt x="14" y="12"/>
                    </a:lnTo>
                    <a:lnTo>
                      <a:pt x="14" y="12"/>
                    </a:lnTo>
                    <a:lnTo>
                      <a:pt x="14" y="14"/>
                    </a:lnTo>
                    <a:lnTo>
                      <a:pt x="14" y="14"/>
                    </a:lnTo>
                    <a:lnTo>
                      <a:pt x="14" y="12"/>
                    </a:lnTo>
                    <a:lnTo>
                      <a:pt x="14" y="12"/>
                    </a:lnTo>
                    <a:lnTo>
                      <a:pt x="14" y="12"/>
                    </a:lnTo>
                    <a:lnTo>
                      <a:pt x="14" y="10"/>
                    </a:lnTo>
                    <a:lnTo>
                      <a:pt x="17" y="10"/>
                    </a:lnTo>
                    <a:lnTo>
                      <a:pt x="17" y="10"/>
                    </a:lnTo>
                    <a:lnTo>
                      <a:pt x="17" y="7"/>
                    </a:lnTo>
                    <a:lnTo>
                      <a:pt x="17" y="7"/>
                    </a:lnTo>
                    <a:lnTo>
                      <a:pt x="17" y="7"/>
                    </a:lnTo>
                    <a:lnTo>
                      <a:pt x="19" y="7"/>
                    </a:lnTo>
                    <a:lnTo>
                      <a:pt x="19" y="7"/>
                    </a:lnTo>
                    <a:lnTo>
                      <a:pt x="21" y="7"/>
                    </a:lnTo>
                    <a:lnTo>
                      <a:pt x="21" y="7"/>
                    </a:lnTo>
                    <a:lnTo>
                      <a:pt x="21" y="7"/>
                    </a:lnTo>
                    <a:lnTo>
                      <a:pt x="21" y="10"/>
                    </a:lnTo>
                    <a:lnTo>
                      <a:pt x="24" y="10"/>
                    </a:lnTo>
                    <a:lnTo>
                      <a:pt x="24" y="7"/>
                    </a:lnTo>
                    <a:lnTo>
                      <a:pt x="24" y="7"/>
                    </a:lnTo>
                    <a:lnTo>
                      <a:pt x="24" y="7"/>
                    </a:lnTo>
                    <a:lnTo>
                      <a:pt x="24" y="7"/>
                    </a:lnTo>
                    <a:lnTo>
                      <a:pt x="26" y="7"/>
                    </a:lnTo>
                    <a:lnTo>
                      <a:pt x="26" y="5"/>
                    </a:lnTo>
                    <a:lnTo>
                      <a:pt x="26" y="5"/>
                    </a:lnTo>
                    <a:lnTo>
                      <a:pt x="26" y="2"/>
                    </a:lnTo>
                    <a:lnTo>
                      <a:pt x="26" y="2"/>
                    </a:lnTo>
                    <a:lnTo>
                      <a:pt x="28" y="2"/>
                    </a:lnTo>
                    <a:lnTo>
                      <a:pt x="28" y="2"/>
                    </a:lnTo>
                    <a:lnTo>
                      <a:pt x="28" y="2"/>
                    </a:lnTo>
                    <a:lnTo>
                      <a:pt x="28" y="2"/>
                    </a:lnTo>
                    <a:lnTo>
                      <a:pt x="28" y="2"/>
                    </a:lnTo>
                    <a:lnTo>
                      <a:pt x="31" y="2"/>
                    </a:lnTo>
                    <a:lnTo>
                      <a:pt x="31" y="2"/>
                    </a:lnTo>
                    <a:lnTo>
                      <a:pt x="33" y="2"/>
                    </a:lnTo>
                    <a:lnTo>
                      <a:pt x="33" y="0"/>
                    </a:lnTo>
                    <a:lnTo>
                      <a:pt x="33" y="0"/>
                    </a:lnTo>
                    <a:lnTo>
                      <a:pt x="33" y="0"/>
                    </a:lnTo>
                    <a:lnTo>
                      <a:pt x="33"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5" name="Freeform 147"/>
              <p:cNvSpPr>
                <a:spLocks/>
              </p:cNvSpPr>
              <p:nvPr/>
            </p:nvSpPr>
            <p:spPr bwMode="auto">
              <a:xfrm>
                <a:off x="1664" y="1805"/>
                <a:ext cx="208" cy="211"/>
              </a:xfrm>
              <a:custGeom>
                <a:avLst/>
                <a:gdLst/>
                <a:ahLst/>
                <a:cxnLst>
                  <a:cxn ang="0">
                    <a:pos x="130" y="14"/>
                  </a:cxn>
                  <a:cxn ang="0">
                    <a:pos x="135" y="24"/>
                  </a:cxn>
                  <a:cxn ang="0">
                    <a:pos x="140" y="36"/>
                  </a:cxn>
                  <a:cxn ang="0">
                    <a:pos x="149" y="41"/>
                  </a:cxn>
                  <a:cxn ang="0">
                    <a:pos x="159" y="41"/>
                  </a:cxn>
                  <a:cxn ang="0">
                    <a:pos x="154" y="45"/>
                  </a:cxn>
                  <a:cxn ang="0">
                    <a:pos x="159" y="55"/>
                  </a:cxn>
                  <a:cxn ang="0">
                    <a:pos x="152" y="62"/>
                  </a:cxn>
                  <a:cxn ang="0">
                    <a:pos x="149" y="71"/>
                  </a:cxn>
                  <a:cxn ang="0">
                    <a:pos x="142" y="78"/>
                  </a:cxn>
                  <a:cxn ang="0">
                    <a:pos x="142" y="88"/>
                  </a:cxn>
                  <a:cxn ang="0">
                    <a:pos x="149" y="95"/>
                  </a:cxn>
                  <a:cxn ang="0">
                    <a:pos x="156" y="104"/>
                  </a:cxn>
                  <a:cxn ang="0">
                    <a:pos x="156" y="109"/>
                  </a:cxn>
                  <a:cxn ang="0">
                    <a:pos x="163" y="114"/>
                  </a:cxn>
                  <a:cxn ang="0">
                    <a:pos x="173" y="121"/>
                  </a:cxn>
                  <a:cxn ang="0">
                    <a:pos x="182" y="123"/>
                  </a:cxn>
                  <a:cxn ang="0">
                    <a:pos x="189" y="133"/>
                  </a:cxn>
                  <a:cxn ang="0">
                    <a:pos x="192" y="142"/>
                  </a:cxn>
                  <a:cxn ang="0">
                    <a:pos x="189" y="157"/>
                  </a:cxn>
                  <a:cxn ang="0">
                    <a:pos x="197" y="166"/>
                  </a:cxn>
                  <a:cxn ang="0">
                    <a:pos x="201" y="178"/>
                  </a:cxn>
                  <a:cxn ang="0">
                    <a:pos x="206" y="187"/>
                  </a:cxn>
                  <a:cxn ang="0">
                    <a:pos x="204" y="190"/>
                  </a:cxn>
                  <a:cxn ang="0">
                    <a:pos x="192" y="187"/>
                  </a:cxn>
                  <a:cxn ang="0">
                    <a:pos x="180" y="187"/>
                  </a:cxn>
                  <a:cxn ang="0">
                    <a:pos x="173" y="197"/>
                  </a:cxn>
                  <a:cxn ang="0">
                    <a:pos x="168" y="206"/>
                  </a:cxn>
                  <a:cxn ang="0">
                    <a:pos x="156" y="211"/>
                  </a:cxn>
                  <a:cxn ang="0">
                    <a:pos x="142" y="209"/>
                  </a:cxn>
                  <a:cxn ang="0">
                    <a:pos x="130" y="209"/>
                  </a:cxn>
                  <a:cxn ang="0">
                    <a:pos x="118" y="204"/>
                  </a:cxn>
                  <a:cxn ang="0">
                    <a:pos x="107" y="202"/>
                  </a:cxn>
                  <a:cxn ang="0">
                    <a:pos x="102" y="192"/>
                  </a:cxn>
                  <a:cxn ang="0">
                    <a:pos x="100" y="178"/>
                  </a:cxn>
                  <a:cxn ang="0">
                    <a:pos x="90" y="173"/>
                  </a:cxn>
                  <a:cxn ang="0">
                    <a:pos x="83" y="166"/>
                  </a:cxn>
                  <a:cxn ang="0">
                    <a:pos x="71" y="161"/>
                  </a:cxn>
                  <a:cxn ang="0">
                    <a:pos x="62" y="157"/>
                  </a:cxn>
                  <a:cxn ang="0">
                    <a:pos x="52" y="152"/>
                  </a:cxn>
                  <a:cxn ang="0">
                    <a:pos x="43" y="145"/>
                  </a:cxn>
                  <a:cxn ang="0">
                    <a:pos x="33" y="140"/>
                  </a:cxn>
                  <a:cxn ang="0">
                    <a:pos x="24" y="135"/>
                  </a:cxn>
                  <a:cxn ang="0">
                    <a:pos x="12" y="133"/>
                  </a:cxn>
                  <a:cxn ang="0">
                    <a:pos x="5" y="121"/>
                  </a:cxn>
                  <a:cxn ang="0">
                    <a:pos x="2" y="109"/>
                  </a:cxn>
                  <a:cxn ang="0">
                    <a:pos x="5" y="100"/>
                  </a:cxn>
                  <a:cxn ang="0">
                    <a:pos x="12" y="93"/>
                  </a:cxn>
                  <a:cxn ang="0">
                    <a:pos x="24" y="88"/>
                  </a:cxn>
                  <a:cxn ang="0">
                    <a:pos x="33" y="83"/>
                  </a:cxn>
                  <a:cxn ang="0">
                    <a:pos x="43" y="78"/>
                  </a:cxn>
                  <a:cxn ang="0">
                    <a:pos x="50" y="69"/>
                  </a:cxn>
                  <a:cxn ang="0">
                    <a:pos x="50" y="55"/>
                  </a:cxn>
                  <a:cxn ang="0">
                    <a:pos x="55" y="43"/>
                  </a:cxn>
                  <a:cxn ang="0">
                    <a:pos x="52" y="31"/>
                  </a:cxn>
                  <a:cxn ang="0">
                    <a:pos x="59" y="22"/>
                  </a:cxn>
                  <a:cxn ang="0">
                    <a:pos x="69" y="14"/>
                  </a:cxn>
                  <a:cxn ang="0">
                    <a:pos x="76" y="7"/>
                  </a:cxn>
                  <a:cxn ang="0">
                    <a:pos x="85" y="0"/>
                  </a:cxn>
                  <a:cxn ang="0">
                    <a:pos x="95" y="3"/>
                  </a:cxn>
                  <a:cxn ang="0">
                    <a:pos x="104" y="5"/>
                  </a:cxn>
                  <a:cxn ang="0">
                    <a:pos x="116" y="3"/>
                  </a:cxn>
                  <a:cxn ang="0">
                    <a:pos x="118" y="10"/>
                  </a:cxn>
                </a:cxnLst>
                <a:rect l="0" t="0" r="r" b="b"/>
                <a:pathLst>
                  <a:path w="208" h="211">
                    <a:moveTo>
                      <a:pt x="128" y="5"/>
                    </a:moveTo>
                    <a:lnTo>
                      <a:pt x="128" y="7"/>
                    </a:lnTo>
                    <a:lnTo>
                      <a:pt x="128" y="7"/>
                    </a:lnTo>
                    <a:lnTo>
                      <a:pt x="128" y="10"/>
                    </a:lnTo>
                    <a:lnTo>
                      <a:pt x="128" y="10"/>
                    </a:lnTo>
                    <a:lnTo>
                      <a:pt x="130" y="10"/>
                    </a:lnTo>
                    <a:lnTo>
                      <a:pt x="130" y="10"/>
                    </a:lnTo>
                    <a:lnTo>
                      <a:pt x="130" y="10"/>
                    </a:lnTo>
                    <a:lnTo>
                      <a:pt x="130" y="12"/>
                    </a:lnTo>
                    <a:lnTo>
                      <a:pt x="130" y="12"/>
                    </a:lnTo>
                    <a:lnTo>
                      <a:pt x="130" y="14"/>
                    </a:lnTo>
                    <a:lnTo>
                      <a:pt x="130" y="14"/>
                    </a:lnTo>
                    <a:lnTo>
                      <a:pt x="130" y="14"/>
                    </a:lnTo>
                    <a:lnTo>
                      <a:pt x="130" y="14"/>
                    </a:lnTo>
                    <a:lnTo>
                      <a:pt x="130" y="14"/>
                    </a:lnTo>
                    <a:lnTo>
                      <a:pt x="130" y="14"/>
                    </a:lnTo>
                    <a:lnTo>
                      <a:pt x="130" y="17"/>
                    </a:lnTo>
                    <a:lnTo>
                      <a:pt x="133" y="17"/>
                    </a:lnTo>
                    <a:lnTo>
                      <a:pt x="133" y="17"/>
                    </a:lnTo>
                    <a:lnTo>
                      <a:pt x="133" y="17"/>
                    </a:lnTo>
                    <a:lnTo>
                      <a:pt x="133" y="17"/>
                    </a:lnTo>
                    <a:lnTo>
                      <a:pt x="133" y="19"/>
                    </a:lnTo>
                    <a:lnTo>
                      <a:pt x="133" y="19"/>
                    </a:lnTo>
                    <a:lnTo>
                      <a:pt x="133" y="19"/>
                    </a:lnTo>
                    <a:lnTo>
                      <a:pt x="133" y="22"/>
                    </a:lnTo>
                    <a:lnTo>
                      <a:pt x="133" y="22"/>
                    </a:lnTo>
                    <a:lnTo>
                      <a:pt x="133" y="24"/>
                    </a:lnTo>
                    <a:lnTo>
                      <a:pt x="133" y="24"/>
                    </a:lnTo>
                    <a:lnTo>
                      <a:pt x="133" y="24"/>
                    </a:lnTo>
                    <a:lnTo>
                      <a:pt x="133" y="24"/>
                    </a:lnTo>
                    <a:lnTo>
                      <a:pt x="135" y="24"/>
                    </a:lnTo>
                    <a:lnTo>
                      <a:pt x="135" y="24"/>
                    </a:lnTo>
                    <a:lnTo>
                      <a:pt x="137" y="24"/>
                    </a:lnTo>
                    <a:lnTo>
                      <a:pt x="137" y="24"/>
                    </a:lnTo>
                    <a:lnTo>
                      <a:pt x="137" y="24"/>
                    </a:lnTo>
                    <a:lnTo>
                      <a:pt x="137" y="26"/>
                    </a:lnTo>
                    <a:lnTo>
                      <a:pt x="137" y="26"/>
                    </a:lnTo>
                    <a:lnTo>
                      <a:pt x="137" y="29"/>
                    </a:lnTo>
                    <a:lnTo>
                      <a:pt x="137" y="29"/>
                    </a:lnTo>
                    <a:lnTo>
                      <a:pt x="140" y="29"/>
                    </a:lnTo>
                    <a:lnTo>
                      <a:pt x="140" y="31"/>
                    </a:lnTo>
                    <a:lnTo>
                      <a:pt x="140" y="31"/>
                    </a:lnTo>
                    <a:lnTo>
                      <a:pt x="140" y="33"/>
                    </a:lnTo>
                    <a:lnTo>
                      <a:pt x="140" y="33"/>
                    </a:lnTo>
                    <a:lnTo>
                      <a:pt x="140" y="33"/>
                    </a:lnTo>
                    <a:lnTo>
                      <a:pt x="140" y="33"/>
                    </a:lnTo>
                    <a:lnTo>
                      <a:pt x="140" y="33"/>
                    </a:lnTo>
                    <a:lnTo>
                      <a:pt x="140" y="36"/>
                    </a:lnTo>
                    <a:lnTo>
                      <a:pt x="140" y="36"/>
                    </a:lnTo>
                    <a:lnTo>
                      <a:pt x="140" y="36"/>
                    </a:lnTo>
                    <a:lnTo>
                      <a:pt x="140" y="36"/>
                    </a:lnTo>
                    <a:lnTo>
                      <a:pt x="140" y="36"/>
                    </a:lnTo>
                    <a:lnTo>
                      <a:pt x="142" y="36"/>
                    </a:lnTo>
                    <a:lnTo>
                      <a:pt x="142" y="36"/>
                    </a:lnTo>
                    <a:lnTo>
                      <a:pt x="144" y="36"/>
                    </a:lnTo>
                    <a:lnTo>
                      <a:pt x="144" y="36"/>
                    </a:lnTo>
                    <a:lnTo>
                      <a:pt x="144" y="36"/>
                    </a:lnTo>
                    <a:lnTo>
                      <a:pt x="144" y="36"/>
                    </a:lnTo>
                    <a:lnTo>
                      <a:pt x="147" y="36"/>
                    </a:lnTo>
                    <a:lnTo>
                      <a:pt x="147" y="38"/>
                    </a:lnTo>
                    <a:lnTo>
                      <a:pt x="147" y="38"/>
                    </a:lnTo>
                    <a:lnTo>
                      <a:pt x="147" y="38"/>
                    </a:lnTo>
                    <a:lnTo>
                      <a:pt x="147" y="41"/>
                    </a:lnTo>
                    <a:lnTo>
                      <a:pt x="149" y="41"/>
                    </a:lnTo>
                    <a:lnTo>
                      <a:pt x="149" y="41"/>
                    </a:lnTo>
                    <a:lnTo>
                      <a:pt x="149" y="41"/>
                    </a:lnTo>
                    <a:lnTo>
                      <a:pt x="149" y="41"/>
                    </a:lnTo>
                    <a:lnTo>
                      <a:pt x="149" y="41"/>
                    </a:lnTo>
                    <a:lnTo>
                      <a:pt x="152" y="41"/>
                    </a:lnTo>
                    <a:lnTo>
                      <a:pt x="152" y="41"/>
                    </a:lnTo>
                    <a:lnTo>
                      <a:pt x="152" y="41"/>
                    </a:lnTo>
                    <a:lnTo>
                      <a:pt x="154" y="41"/>
                    </a:lnTo>
                    <a:lnTo>
                      <a:pt x="154" y="41"/>
                    </a:lnTo>
                    <a:lnTo>
                      <a:pt x="156" y="41"/>
                    </a:lnTo>
                    <a:lnTo>
                      <a:pt x="156" y="41"/>
                    </a:lnTo>
                    <a:lnTo>
                      <a:pt x="156" y="41"/>
                    </a:lnTo>
                    <a:lnTo>
                      <a:pt x="156" y="41"/>
                    </a:lnTo>
                    <a:lnTo>
                      <a:pt x="159" y="41"/>
                    </a:lnTo>
                    <a:lnTo>
                      <a:pt x="159" y="41"/>
                    </a:lnTo>
                    <a:lnTo>
                      <a:pt x="159" y="41"/>
                    </a:lnTo>
                    <a:lnTo>
                      <a:pt x="159" y="41"/>
                    </a:lnTo>
                    <a:lnTo>
                      <a:pt x="161" y="41"/>
                    </a:lnTo>
                    <a:lnTo>
                      <a:pt x="161" y="41"/>
                    </a:lnTo>
                    <a:lnTo>
                      <a:pt x="161" y="43"/>
                    </a:lnTo>
                    <a:lnTo>
                      <a:pt x="159" y="43"/>
                    </a:lnTo>
                    <a:lnTo>
                      <a:pt x="159" y="43"/>
                    </a:lnTo>
                    <a:lnTo>
                      <a:pt x="159" y="43"/>
                    </a:lnTo>
                    <a:lnTo>
                      <a:pt x="159" y="43"/>
                    </a:lnTo>
                    <a:lnTo>
                      <a:pt x="156" y="43"/>
                    </a:lnTo>
                    <a:lnTo>
                      <a:pt x="156" y="43"/>
                    </a:lnTo>
                    <a:lnTo>
                      <a:pt x="156" y="45"/>
                    </a:lnTo>
                    <a:lnTo>
                      <a:pt x="156" y="45"/>
                    </a:lnTo>
                    <a:lnTo>
                      <a:pt x="156" y="43"/>
                    </a:lnTo>
                    <a:lnTo>
                      <a:pt x="154" y="43"/>
                    </a:lnTo>
                    <a:lnTo>
                      <a:pt x="154" y="45"/>
                    </a:lnTo>
                    <a:lnTo>
                      <a:pt x="154" y="45"/>
                    </a:lnTo>
                    <a:lnTo>
                      <a:pt x="154" y="45"/>
                    </a:lnTo>
                    <a:lnTo>
                      <a:pt x="154" y="45"/>
                    </a:lnTo>
                    <a:lnTo>
                      <a:pt x="154" y="48"/>
                    </a:lnTo>
                    <a:lnTo>
                      <a:pt x="154" y="48"/>
                    </a:lnTo>
                    <a:lnTo>
                      <a:pt x="154" y="50"/>
                    </a:lnTo>
                    <a:lnTo>
                      <a:pt x="154" y="50"/>
                    </a:lnTo>
                    <a:lnTo>
                      <a:pt x="154" y="50"/>
                    </a:lnTo>
                    <a:lnTo>
                      <a:pt x="154" y="52"/>
                    </a:lnTo>
                    <a:lnTo>
                      <a:pt x="156" y="52"/>
                    </a:lnTo>
                    <a:lnTo>
                      <a:pt x="156" y="52"/>
                    </a:lnTo>
                    <a:lnTo>
                      <a:pt x="156" y="52"/>
                    </a:lnTo>
                    <a:lnTo>
                      <a:pt x="156" y="55"/>
                    </a:lnTo>
                    <a:lnTo>
                      <a:pt x="156" y="55"/>
                    </a:lnTo>
                    <a:lnTo>
                      <a:pt x="156" y="55"/>
                    </a:lnTo>
                    <a:lnTo>
                      <a:pt x="156" y="55"/>
                    </a:lnTo>
                    <a:lnTo>
                      <a:pt x="159" y="55"/>
                    </a:lnTo>
                    <a:lnTo>
                      <a:pt x="159" y="57"/>
                    </a:lnTo>
                    <a:lnTo>
                      <a:pt x="156" y="57"/>
                    </a:lnTo>
                    <a:lnTo>
                      <a:pt x="156" y="57"/>
                    </a:lnTo>
                    <a:lnTo>
                      <a:pt x="156" y="59"/>
                    </a:lnTo>
                    <a:lnTo>
                      <a:pt x="156" y="59"/>
                    </a:lnTo>
                    <a:lnTo>
                      <a:pt x="156" y="59"/>
                    </a:lnTo>
                    <a:lnTo>
                      <a:pt x="156" y="59"/>
                    </a:lnTo>
                    <a:lnTo>
                      <a:pt x="154" y="59"/>
                    </a:lnTo>
                    <a:lnTo>
                      <a:pt x="154" y="59"/>
                    </a:lnTo>
                    <a:lnTo>
                      <a:pt x="154" y="59"/>
                    </a:lnTo>
                    <a:lnTo>
                      <a:pt x="152" y="59"/>
                    </a:lnTo>
                    <a:lnTo>
                      <a:pt x="152" y="59"/>
                    </a:lnTo>
                    <a:lnTo>
                      <a:pt x="152" y="59"/>
                    </a:lnTo>
                    <a:lnTo>
                      <a:pt x="152" y="59"/>
                    </a:lnTo>
                    <a:lnTo>
                      <a:pt x="152" y="62"/>
                    </a:lnTo>
                    <a:lnTo>
                      <a:pt x="152" y="62"/>
                    </a:lnTo>
                    <a:lnTo>
                      <a:pt x="152" y="64"/>
                    </a:lnTo>
                    <a:lnTo>
                      <a:pt x="149" y="64"/>
                    </a:lnTo>
                    <a:lnTo>
                      <a:pt x="149" y="64"/>
                    </a:lnTo>
                    <a:lnTo>
                      <a:pt x="149" y="64"/>
                    </a:lnTo>
                    <a:lnTo>
                      <a:pt x="149" y="64"/>
                    </a:lnTo>
                    <a:lnTo>
                      <a:pt x="149" y="64"/>
                    </a:lnTo>
                    <a:lnTo>
                      <a:pt x="147" y="64"/>
                    </a:lnTo>
                    <a:lnTo>
                      <a:pt x="147" y="67"/>
                    </a:lnTo>
                    <a:lnTo>
                      <a:pt x="147" y="67"/>
                    </a:lnTo>
                    <a:lnTo>
                      <a:pt x="147" y="67"/>
                    </a:lnTo>
                    <a:lnTo>
                      <a:pt x="147" y="69"/>
                    </a:lnTo>
                    <a:lnTo>
                      <a:pt x="147" y="69"/>
                    </a:lnTo>
                    <a:lnTo>
                      <a:pt x="147" y="69"/>
                    </a:lnTo>
                    <a:lnTo>
                      <a:pt x="149" y="69"/>
                    </a:lnTo>
                    <a:lnTo>
                      <a:pt x="149" y="71"/>
                    </a:lnTo>
                    <a:lnTo>
                      <a:pt x="149" y="71"/>
                    </a:lnTo>
                    <a:lnTo>
                      <a:pt x="149" y="74"/>
                    </a:lnTo>
                    <a:lnTo>
                      <a:pt x="147" y="74"/>
                    </a:lnTo>
                    <a:lnTo>
                      <a:pt x="147" y="74"/>
                    </a:lnTo>
                    <a:lnTo>
                      <a:pt x="144" y="74"/>
                    </a:lnTo>
                    <a:lnTo>
                      <a:pt x="144" y="74"/>
                    </a:lnTo>
                    <a:lnTo>
                      <a:pt x="144" y="71"/>
                    </a:lnTo>
                    <a:lnTo>
                      <a:pt x="144" y="71"/>
                    </a:lnTo>
                    <a:lnTo>
                      <a:pt x="144" y="74"/>
                    </a:lnTo>
                    <a:lnTo>
                      <a:pt x="144" y="74"/>
                    </a:lnTo>
                    <a:lnTo>
                      <a:pt x="144" y="74"/>
                    </a:lnTo>
                    <a:lnTo>
                      <a:pt x="142" y="74"/>
                    </a:lnTo>
                    <a:lnTo>
                      <a:pt x="142" y="74"/>
                    </a:lnTo>
                    <a:lnTo>
                      <a:pt x="142" y="76"/>
                    </a:lnTo>
                    <a:lnTo>
                      <a:pt x="142" y="76"/>
                    </a:lnTo>
                    <a:lnTo>
                      <a:pt x="142" y="76"/>
                    </a:lnTo>
                    <a:lnTo>
                      <a:pt x="142" y="78"/>
                    </a:lnTo>
                    <a:lnTo>
                      <a:pt x="144" y="78"/>
                    </a:lnTo>
                    <a:lnTo>
                      <a:pt x="144" y="78"/>
                    </a:lnTo>
                    <a:lnTo>
                      <a:pt x="144" y="78"/>
                    </a:lnTo>
                    <a:lnTo>
                      <a:pt x="144" y="81"/>
                    </a:lnTo>
                    <a:lnTo>
                      <a:pt x="144" y="81"/>
                    </a:lnTo>
                    <a:lnTo>
                      <a:pt x="144" y="83"/>
                    </a:lnTo>
                    <a:lnTo>
                      <a:pt x="144" y="83"/>
                    </a:lnTo>
                    <a:lnTo>
                      <a:pt x="144" y="83"/>
                    </a:lnTo>
                    <a:lnTo>
                      <a:pt x="142" y="83"/>
                    </a:lnTo>
                    <a:lnTo>
                      <a:pt x="142" y="83"/>
                    </a:lnTo>
                    <a:lnTo>
                      <a:pt x="142" y="86"/>
                    </a:lnTo>
                    <a:lnTo>
                      <a:pt x="142" y="86"/>
                    </a:lnTo>
                    <a:lnTo>
                      <a:pt x="142" y="86"/>
                    </a:lnTo>
                    <a:lnTo>
                      <a:pt x="140" y="86"/>
                    </a:lnTo>
                    <a:lnTo>
                      <a:pt x="140" y="88"/>
                    </a:lnTo>
                    <a:lnTo>
                      <a:pt x="142" y="88"/>
                    </a:lnTo>
                    <a:lnTo>
                      <a:pt x="142" y="88"/>
                    </a:lnTo>
                    <a:lnTo>
                      <a:pt x="142" y="88"/>
                    </a:lnTo>
                    <a:lnTo>
                      <a:pt x="144" y="88"/>
                    </a:lnTo>
                    <a:lnTo>
                      <a:pt x="144" y="90"/>
                    </a:lnTo>
                    <a:lnTo>
                      <a:pt x="144" y="90"/>
                    </a:lnTo>
                    <a:lnTo>
                      <a:pt x="144" y="90"/>
                    </a:lnTo>
                    <a:lnTo>
                      <a:pt x="144" y="90"/>
                    </a:lnTo>
                    <a:lnTo>
                      <a:pt x="144" y="93"/>
                    </a:lnTo>
                    <a:lnTo>
                      <a:pt x="147" y="93"/>
                    </a:lnTo>
                    <a:lnTo>
                      <a:pt x="147" y="93"/>
                    </a:lnTo>
                    <a:lnTo>
                      <a:pt x="147" y="93"/>
                    </a:lnTo>
                    <a:lnTo>
                      <a:pt x="147" y="93"/>
                    </a:lnTo>
                    <a:lnTo>
                      <a:pt x="147" y="95"/>
                    </a:lnTo>
                    <a:lnTo>
                      <a:pt x="149" y="95"/>
                    </a:lnTo>
                    <a:lnTo>
                      <a:pt x="149" y="95"/>
                    </a:lnTo>
                    <a:lnTo>
                      <a:pt x="149" y="95"/>
                    </a:lnTo>
                    <a:lnTo>
                      <a:pt x="149" y="95"/>
                    </a:lnTo>
                    <a:lnTo>
                      <a:pt x="152" y="95"/>
                    </a:lnTo>
                    <a:lnTo>
                      <a:pt x="152" y="95"/>
                    </a:lnTo>
                    <a:lnTo>
                      <a:pt x="152" y="97"/>
                    </a:lnTo>
                    <a:lnTo>
                      <a:pt x="152" y="97"/>
                    </a:lnTo>
                    <a:lnTo>
                      <a:pt x="152" y="97"/>
                    </a:lnTo>
                    <a:lnTo>
                      <a:pt x="152" y="97"/>
                    </a:lnTo>
                    <a:lnTo>
                      <a:pt x="152" y="100"/>
                    </a:lnTo>
                    <a:lnTo>
                      <a:pt x="152" y="100"/>
                    </a:lnTo>
                    <a:lnTo>
                      <a:pt x="154" y="100"/>
                    </a:lnTo>
                    <a:lnTo>
                      <a:pt x="154" y="100"/>
                    </a:lnTo>
                    <a:lnTo>
                      <a:pt x="154" y="100"/>
                    </a:lnTo>
                    <a:lnTo>
                      <a:pt x="154" y="102"/>
                    </a:lnTo>
                    <a:lnTo>
                      <a:pt x="154" y="102"/>
                    </a:lnTo>
                    <a:lnTo>
                      <a:pt x="156" y="102"/>
                    </a:lnTo>
                    <a:lnTo>
                      <a:pt x="156" y="104"/>
                    </a:lnTo>
                    <a:lnTo>
                      <a:pt x="156" y="104"/>
                    </a:lnTo>
                    <a:lnTo>
                      <a:pt x="156" y="104"/>
                    </a:lnTo>
                    <a:lnTo>
                      <a:pt x="156" y="104"/>
                    </a:lnTo>
                    <a:lnTo>
                      <a:pt x="156" y="104"/>
                    </a:lnTo>
                    <a:lnTo>
                      <a:pt x="159" y="104"/>
                    </a:lnTo>
                    <a:lnTo>
                      <a:pt x="159" y="107"/>
                    </a:lnTo>
                    <a:lnTo>
                      <a:pt x="159" y="107"/>
                    </a:lnTo>
                    <a:lnTo>
                      <a:pt x="156" y="107"/>
                    </a:lnTo>
                    <a:lnTo>
                      <a:pt x="156" y="109"/>
                    </a:lnTo>
                    <a:lnTo>
                      <a:pt x="156" y="109"/>
                    </a:lnTo>
                    <a:lnTo>
                      <a:pt x="156" y="109"/>
                    </a:lnTo>
                    <a:lnTo>
                      <a:pt x="154" y="109"/>
                    </a:lnTo>
                    <a:lnTo>
                      <a:pt x="154" y="109"/>
                    </a:lnTo>
                    <a:lnTo>
                      <a:pt x="156" y="109"/>
                    </a:lnTo>
                    <a:lnTo>
                      <a:pt x="156" y="109"/>
                    </a:lnTo>
                    <a:lnTo>
                      <a:pt x="156" y="109"/>
                    </a:lnTo>
                    <a:lnTo>
                      <a:pt x="156" y="112"/>
                    </a:lnTo>
                    <a:lnTo>
                      <a:pt x="156" y="112"/>
                    </a:lnTo>
                    <a:lnTo>
                      <a:pt x="156" y="112"/>
                    </a:lnTo>
                    <a:lnTo>
                      <a:pt x="156" y="112"/>
                    </a:lnTo>
                    <a:lnTo>
                      <a:pt x="156" y="114"/>
                    </a:lnTo>
                    <a:lnTo>
                      <a:pt x="156" y="114"/>
                    </a:lnTo>
                    <a:lnTo>
                      <a:pt x="156" y="114"/>
                    </a:lnTo>
                    <a:lnTo>
                      <a:pt x="159" y="114"/>
                    </a:lnTo>
                    <a:lnTo>
                      <a:pt x="159" y="114"/>
                    </a:lnTo>
                    <a:lnTo>
                      <a:pt x="159" y="114"/>
                    </a:lnTo>
                    <a:lnTo>
                      <a:pt x="161" y="114"/>
                    </a:lnTo>
                    <a:lnTo>
                      <a:pt x="161" y="114"/>
                    </a:lnTo>
                    <a:lnTo>
                      <a:pt x="163" y="114"/>
                    </a:lnTo>
                    <a:lnTo>
                      <a:pt x="163" y="114"/>
                    </a:lnTo>
                    <a:lnTo>
                      <a:pt x="163" y="114"/>
                    </a:lnTo>
                    <a:lnTo>
                      <a:pt x="163" y="114"/>
                    </a:lnTo>
                    <a:lnTo>
                      <a:pt x="163" y="114"/>
                    </a:lnTo>
                    <a:lnTo>
                      <a:pt x="166" y="114"/>
                    </a:lnTo>
                    <a:lnTo>
                      <a:pt x="166" y="114"/>
                    </a:lnTo>
                    <a:lnTo>
                      <a:pt x="166" y="116"/>
                    </a:lnTo>
                    <a:lnTo>
                      <a:pt x="166" y="116"/>
                    </a:lnTo>
                    <a:lnTo>
                      <a:pt x="168" y="116"/>
                    </a:lnTo>
                    <a:lnTo>
                      <a:pt x="168" y="116"/>
                    </a:lnTo>
                    <a:lnTo>
                      <a:pt x="168" y="116"/>
                    </a:lnTo>
                    <a:lnTo>
                      <a:pt x="168" y="119"/>
                    </a:lnTo>
                    <a:lnTo>
                      <a:pt x="171" y="119"/>
                    </a:lnTo>
                    <a:lnTo>
                      <a:pt x="171" y="119"/>
                    </a:lnTo>
                    <a:lnTo>
                      <a:pt x="171" y="119"/>
                    </a:lnTo>
                    <a:lnTo>
                      <a:pt x="171" y="119"/>
                    </a:lnTo>
                    <a:lnTo>
                      <a:pt x="171" y="121"/>
                    </a:lnTo>
                    <a:lnTo>
                      <a:pt x="173" y="121"/>
                    </a:lnTo>
                    <a:lnTo>
                      <a:pt x="173" y="121"/>
                    </a:lnTo>
                    <a:lnTo>
                      <a:pt x="173" y="121"/>
                    </a:lnTo>
                    <a:lnTo>
                      <a:pt x="173" y="121"/>
                    </a:lnTo>
                    <a:lnTo>
                      <a:pt x="173" y="123"/>
                    </a:lnTo>
                    <a:lnTo>
                      <a:pt x="175" y="123"/>
                    </a:lnTo>
                    <a:lnTo>
                      <a:pt x="175" y="123"/>
                    </a:lnTo>
                    <a:lnTo>
                      <a:pt x="175" y="123"/>
                    </a:lnTo>
                    <a:lnTo>
                      <a:pt x="175" y="123"/>
                    </a:lnTo>
                    <a:lnTo>
                      <a:pt x="178" y="123"/>
                    </a:lnTo>
                    <a:lnTo>
                      <a:pt x="178" y="123"/>
                    </a:lnTo>
                    <a:lnTo>
                      <a:pt x="178" y="126"/>
                    </a:lnTo>
                    <a:lnTo>
                      <a:pt x="178" y="126"/>
                    </a:lnTo>
                    <a:lnTo>
                      <a:pt x="180" y="126"/>
                    </a:lnTo>
                    <a:lnTo>
                      <a:pt x="180" y="126"/>
                    </a:lnTo>
                    <a:lnTo>
                      <a:pt x="182" y="126"/>
                    </a:lnTo>
                    <a:lnTo>
                      <a:pt x="182" y="123"/>
                    </a:lnTo>
                    <a:lnTo>
                      <a:pt x="182" y="123"/>
                    </a:lnTo>
                    <a:lnTo>
                      <a:pt x="182" y="126"/>
                    </a:lnTo>
                    <a:lnTo>
                      <a:pt x="182" y="126"/>
                    </a:lnTo>
                    <a:lnTo>
                      <a:pt x="185" y="126"/>
                    </a:lnTo>
                    <a:lnTo>
                      <a:pt x="185" y="126"/>
                    </a:lnTo>
                    <a:lnTo>
                      <a:pt x="185" y="126"/>
                    </a:lnTo>
                    <a:lnTo>
                      <a:pt x="185" y="128"/>
                    </a:lnTo>
                    <a:lnTo>
                      <a:pt x="185" y="128"/>
                    </a:lnTo>
                    <a:lnTo>
                      <a:pt x="185" y="128"/>
                    </a:lnTo>
                    <a:lnTo>
                      <a:pt x="185" y="131"/>
                    </a:lnTo>
                    <a:lnTo>
                      <a:pt x="185" y="131"/>
                    </a:lnTo>
                    <a:lnTo>
                      <a:pt x="187" y="131"/>
                    </a:lnTo>
                    <a:lnTo>
                      <a:pt x="187" y="133"/>
                    </a:lnTo>
                    <a:lnTo>
                      <a:pt x="187" y="133"/>
                    </a:lnTo>
                    <a:lnTo>
                      <a:pt x="187" y="133"/>
                    </a:lnTo>
                    <a:lnTo>
                      <a:pt x="187" y="133"/>
                    </a:lnTo>
                    <a:lnTo>
                      <a:pt x="189" y="133"/>
                    </a:lnTo>
                    <a:lnTo>
                      <a:pt x="189" y="135"/>
                    </a:lnTo>
                    <a:lnTo>
                      <a:pt x="189" y="135"/>
                    </a:lnTo>
                    <a:lnTo>
                      <a:pt x="189" y="135"/>
                    </a:lnTo>
                    <a:lnTo>
                      <a:pt x="189" y="135"/>
                    </a:lnTo>
                    <a:lnTo>
                      <a:pt x="189" y="138"/>
                    </a:lnTo>
                    <a:lnTo>
                      <a:pt x="189" y="138"/>
                    </a:lnTo>
                    <a:lnTo>
                      <a:pt x="192" y="138"/>
                    </a:lnTo>
                    <a:lnTo>
                      <a:pt x="192" y="140"/>
                    </a:lnTo>
                    <a:lnTo>
                      <a:pt x="192" y="140"/>
                    </a:lnTo>
                    <a:lnTo>
                      <a:pt x="192" y="140"/>
                    </a:lnTo>
                    <a:lnTo>
                      <a:pt x="192" y="142"/>
                    </a:lnTo>
                    <a:lnTo>
                      <a:pt x="192" y="142"/>
                    </a:lnTo>
                    <a:lnTo>
                      <a:pt x="192" y="142"/>
                    </a:lnTo>
                    <a:lnTo>
                      <a:pt x="194" y="142"/>
                    </a:lnTo>
                    <a:lnTo>
                      <a:pt x="194" y="142"/>
                    </a:lnTo>
                    <a:lnTo>
                      <a:pt x="192" y="142"/>
                    </a:lnTo>
                    <a:lnTo>
                      <a:pt x="192" y="145"/>
                    </a:lnTo>
                    <a:lnTo>
                      <a:pt x="192" y="145"/>
                    </a:lnTo>
                    <a:lnTo>
                      <a:pt x="192" y="145"/>
                    </a:lnTo>
                    <a:lnTo>
                      <a:pt x="192" y="147"/>
                    </a:lnTo>
                    <a:lnTo>
                      <a:pt x="192" y="147"/>
                    </a:lnTo>
                    <a:lnTo>
                      <a:pt x="192" y="147"/>
                    </a:lnTo>
                    <a:lnTo>
                      <a:pt x="192" y="150"/>
                    </a:lnTo>
                    <a:lnTo>
                      <a:pt x="192" y="150"/>
                    </a:lnTo>
                    <a:lnTo>
                      <a:pt x="192" y="152"/>
                    </a:lnTo>
                    <a:lnTo>
                      <a:pt x="189" y="152"/>
                    </a:lnTo>
                    <a:lnTo>
                      <a:pt x="189" y="152"/>
                    </a:lnTo>
                    <a:lnTo>
                      <a:pt x="189" y="152"/>
                    </a:lnTo>
                    <a:lnTo>
                      <a:pt x="189" y="154"/>
                    </a:lnTo>
                    <a:lnTo>
                      <a:pt x="189" y="154"/>
                    </a:lnTo>
                    <a:lnTo>
                      <a:pt x="189" y="157"/>
                    </a:lnTo>
                    <a:lnTo>
                      <a:pt x="189" y="157"/>
                    </a:lnTo>
                    <a:lnTo>
                      <a:pt x="189" y="159"/>
                    </a:lnTo>
                    <a:lnTo>
                      <a:pt x="189" y="159"/>
                    </a:lnTo>
                    <a:lnTo>
                      <a:pt x="189" y="161"/>
                    </a:lnTo>
                    <a:lnTo>
                      <a:pt x="189" y="161"/>
                    </a:lnTo>
                    <a:lnTo>
                      <a:pt x="189" y="164"/>
                    </a:lnTo>
                    <a:lnTo>
                      <a:pt x="192" y="164"/>
                    </a:lnTo>
                    <a:lnTo>
                      <a:pt x="192" y="164"/>
                    </a:lnTo>
                    <a:lnTo>
                      <a:pt x="192" y="164"/>
                    </a:lnTo>
                    <a:lnTo>
                      <a:pt x="194" y="164"/>
                    </a:lnTo>
                    <a:lnTo>
                      <a:pt x="194" y="164"/>
                    </a:lnTo>
                    <a:lnTo>
                      <a:pt x="197" y="164"/>
                    </a:lnTo>
                    <a:lnTo>
                      <a:pt x="197" y="164"/>
                    </a:lnTo>
                    <a:lnTo>
                      <a:pt x="197" y="164"/>
                    </a:lnTo>
                    <a:lnTo>
                      <a:pt x="197" y="164"/>
                    </a:lnTo>
                    <a:lnTo>
                      <a:pt x="197" y="164"/>
                    </a:lnTo>
                    <a:lnTo>
                      <a:pt x="197" y="166"/>
                    </a:lnTo>
                    <a:lnTo>
                      <a:pt x="197" y="166"/>
                    </a:lnTo>
                    <a:lnTo>
                      <a:pt x="197" y="168"/>
                    </a:lnTo>
                    <a:lnTo>
                      <a:pt x="197" y="168"/>
                    </a:lnTo>
                    <a:lnTo>
                      <a:pt x="197" y="171"/>
                    </a:lnTo>
                    <a:lnTo>
                      <a:pt x="197" y="171"/>
                    </a:lnTo>
                    <a:lnTo>
                      <a:pt x="197" y="173"/>
                    </a:lnTo>
                    <a:lnTo>
                      <a:pt x="197" y="173"/>
                    </a:lnTo>
                    <a:lnTo>
                      <a:pt x="197" y="173"/>
                    </a:lnTo>
                    <a:lnTo>
                      <a:pt x="197" y="176"/>
                    </a:lnTo>
                    <a:lnTo>
                      <a:pt x="197" y="176"/>
                    </a:lnTo>
                    <a:lnTo>
                      <a:pt x="199" y="176"/>
                    </a:lnTo>
                    <a:lnTo>
                      <a:pt x="199" y="176"/>
                    </a:lnTo>
                    <a:lnTo>
                      <a:pt x="199" y="176"/>
                    </a:lnTo>
                    <a:lnTo>
                      <a:pt x="199" y="178"/>
                    </a:lnTo>
                    <a:lnTo>
                      <a:pt x="199" y="178"/>
                    </a:lnTo>
                    <a:lnTo>
                      <a:pt x="201" y="178"/>
                    </a:lnTo>
                    <a:lnTo>
                      <a:pt x="201" y="180"/>
                    </a:lnTo>
                    <a:lnTo>
                      <a:pt x="201" y="180"/>
                    </a:lnTo>
                    <a:lnTo>
                      <a:pt x="204" y="180"/>
                    </a:lnTo>
                    <a:lnTo>
                      <a:pt x="204" y="180"/>
                    </a:lnTo>
                    <a:lnTo>
                      <a:pt x="204" y="180"/>
                    </a:lnTo>
                    <a:lnTo>
                      <a:pt x="204" y="183"/>
                    </a:lnTo>
                    <a:lnTo>
                      <a:pt x="204" y="183"/>
                    </a:lnTo>
                    <a:lnTo>
                      <a:pt x="204" y="183"/>
                    </a:lnTo>
                    <a:lnTo>
                      <a:pt x="206" y="183"/>
                    </a:lnTo>
                    <a:lnTo>
                      <a:pt x="206" y="183"/>
                    </a:lnTo>
                    <a:lnTo>
                      <a:pt x="204" y="183"/>
                    </a:lnTo>
                    <a:lnTo>
                      <a:pt x="204" y="185"/>
                    </a:lnTo>
                    <a:lnTo>
                      <a:pt x="206" y="185"/>
                    </a:lnTo>
                    <a:lnTo>
                      <a:pt x="206" y="185"/>
                    </a:lnTo>
                    <a:lnTo>
                      <a:pt x="206" y="185"/>
                    </a:lnTo>
                    <a:lnTo>
                      <a:pt x="206" y="187"/>
                    </a:lnTo>
                    <a:lnTo>
                      <a:pt x="206" y="187"/>
                    </a:lnTo>
                    <a:lnTo>
                      <a:pt x="206" y="187"/>
                    </a:lnTo>
                    <a:lnTo>
                      <a:pt x="206" y="190"/>
                    </a:lnTo>
                    <a:lnTo>
                      <a:pt x="208" y="190"/>
                    </a:lnTo>
                    <a:lnTo>
                      <a:pt x="208" y="190"/>
                    </a:lnTo>
                    <a:lnTo>
                      <a:pt x="208" y="190"/>
                    </a:lnTo>
                    <a:lnTo>
                      <a:pt x="208" y="192"/>
                    </a:lnTo>
                    <a:lnTo>
                      <a:pt x="208" y="192"/>
                    </a:lnTo>
                    <a:lnTo>
                      <a:pt x="206" y="192"/>
                    </a:lnTo>
                    <a:lnTo>
                      <a:pt x="206" y="192"/>
                    </a:lnTo>
                    <a:lnTo>
                      <a:pt x="206" y="192"/>
                    </a:lnTo>
                    <a:lnTo>
                      <a:pt x="206" y="190"/>
                    </a:lnTo>
                    <a:lnTo>
                      <a:pt x="204" y="190"/>
                    </a:lnTo>
                    <a:lnTo>
                      <a:pt x="204" y="190"/>
                    </a:lnTo>
                    <a:lnTo>
                      <a:pt x="204" y="190"/>
                    </a:lnTo>
                    <a:lnTo>
                      <a:pt x="204" y="190"/>
                    </a:lnTo>
                    <a:lnTo>
                      <a:pt x="201" y="190"/>
                    </a:lnTo>
                    <a:lnTo>
                      <a:pt x="201" y="187"/>
                    </a:lnTo>
                    <a:lnTo>
                      <a:pt x="201" y="187"/>
                    </a:lnTo>
                    <a:lnTo>
                      <a:pt x="199" y="187"/>
                    </a:lnTo>
                    <a:lnTo>
                      <a:pt x="199" y="187"/>
                    </a:lnTo>
                    <a:lnTo>
                      <a:pt x="199" y="187"/>
                    </a:lnTo>
                    <a:lnTo>
                      <a:pt x="199" y="187"/>
                    </a:lnTo>
                    <a:lnTo>
                      <a:pt x="199" y="187"/>
                    </a:lnTo>
                    <a:lnTo>
                      <a:pt x="197" y="187"/>
                    </a:lnTo>
                    <a:lnTo>
                      <a:pt x="197" y="187"/>
                    </a:lnTo>
                    <a:lnTo>
                      <a:pt x="197" y="187"/>
                    </a:lnTo>
                    <a:lnTo>
                      <a:pt x="194" y="187"/>
                    </a:lnTo>
                    <a:lnTo>
                      <a:pt x="194" y="187"/>
                    </a:lnTo>
                    <a:lnTo>
                      <a:pt x="194" y="187"/>
                    </a:lnTo>
                    <a:lnTo>
                      <a:pt x="192" y="187"/>
                    </a:lnTo>
                    <a:lnTo>
                      <a:pt x="192" y="187"/>
                    </a:lnTo>
                    <a:lnTo>
                      <a:pt x="192" y="185"/>
                    </a:lnTo>
                    <a:lnTo>
                      <a:pt x="192" y="185"/>
                    </a:lnTo>
                    <a:lnTo>
                      <a:pt x="189" y="185"/>
                    </a:lnTo>
                    <a:lnTo>
                      <a:pt x="189" y="185"/>
                    </a:lnTo>
                    <a:lnTo>
                      <a:pt x="189" y="185"/>
                    </a:lnTo>
                    <a:lnTo>
                      <a:pt x="187" y="185"/>
                    </a:lnTo>
                    <a:lnTo>
                      <a:pt x="187" y="185"/>
                    </a:lnTo>
                    <a:lnTo>
                      <a:pt x="185" y="185"/>
                    </a:lnTo>
                    <a:lnTo>
                      <a:pt x="185" y="185"/>
                    </a:lnTo>
                    <a:lnTo>
                      <a:pt x="185" y="185"/>
                    </a:lnTo>
                    <a:lnTo>
                      <a:pt x="182" y="185"/>
                    </a:lnTo>
                    <a:lnTo>
                      <a:pt x="182" y="185"/>
                    </a:lnTo>
                    <a:lnTo>
                      <a:pt x="182" y="187"/>
                    </a:lnTo>
                    <a:lnTo>
                      <a:pt x="182" y="187"/>
                    </a:lnTo>
                    <a:lnTo>
                      <a:pt x="180" y="187"/>
                    </a:lnTo>
                    <a:lnTo>
                      <a:pt x="180" y="187"/>
                    </a:lnTo>
                    <a:lnTo>
                      <a:pt x="178" y="187"/>
                    </a:lnTo>
                    <a:lnTo>
                      <a:pt x="178" y="187"/>
                    </a:lnTo>
                    <a:lnTo>
                      <a:pt x="178" y="187"/>
                    </a:lnTo>
                    <a:lnTo>
                      <a:pt x="178" y="190"/>
                    </a:lnTo>
                    <a:lnTo>
                      <a:pt x="178" y="190"/>
                    </a:lnTo>
                    <a:lnTo>
                      <a:pt x="178" y="190"/>
                    </a:lnTo>
                    <a:lnTo>
                      <a:pt x="178" y="192"/>
                    </a:lnTo>
                    <a:lnTo>
                      <a:pt x="178" y="192"/>
                    </a:lnTo>
                    <a:lnTo>
                      <a:pt x="178" y="192"/>
                    </a:lnTo>
                    <a:lnTo>
                      <a:pt x="175" y="192"/>
                    </a:lnTo>
                    <a:lnTo>
                      <a:pt x="175" y="195"/>
                    </a:lnTo>
                    <a:lnTo>
                      <a:pt x="175" y="195"/>
                    </a:lnTo>
                    <a:lnTo>
                      <a:pt x="175" y="195"/>
                    </a:lnTo>
                    <a:lnTo>
                      <a:pt x="175" y="197"/>
                    </a:lnTo>
                    <a:lnTo>
                      <a:pt x="175" y="197"/>
                    </a:lnTo>
                    <a:lnTo>
                      <a:pt x="173" y="197"/>
                    </a:lnTo>
                    <a:lnTo>
                      <a:pt x="173" y="199"/>
                    </a:lnTo>
                    <a:lnTo>
                      <a:pt x="173" y="199"/>
                    </a:lnTo>
                    <a:lnTo>
                      <a:pt x="173" y="199"/>
                    </a:lnTo>
                    <a:lnTo>
                      <a:pt x="173" y="202"/>
                    </a:lnTo>
                    <a:lnTo>
                      <a:pt x="173" y="202"/>
                    </a:lnTo>
                    <a:lnTo>
                      <a:pt x="173" y="202"/>
                    </a:lnTo>
                    <a:lnTo>
                      <a:pt x="173" y="202"/>
                    </a:lnTo>
                    <a:lnTo>
                      <a:pt x="171" y="202"/>
                    </a:lnTo>
                    <a:lnTo>
                      <a:pt x="171" y="204"/>
                    </a:lnTo>
                    <a:lnTo>
                      <a:pt x="171" y="204"/>
                    </a:lnTo>
                    <a:lnTo>
                      <a:pt x="171" y="204"/>
                    </a:lnTo>
                    <a:lnTo>
                      <a:pt x="171" y="204"/>
                    </a:lnTo>
                    <a:lnTo>
                      <a:pt x="171" y="206"/>
                    </a:lnTo>
                    <a:lnTo>
                      <a:pt x="168" y="206"/>
                    </a:lnTo>
                    <a:lnTo>
                      <a:pt x="168" y="206"/>
                    </a:lnTo>
                    <a:lnTo>
                      <a:pt x="168" y="206"/>
                    </a:lnTo>
                    <a:lnTo>
                      <a:pt x="168" y="209"/>
                    </a:lnTo>
                    <a:lnTo>
                      <a:pt x="168" y="209"/>
                    </a:lnTo>
                    <a:lnTo>
                      <a:pt x="166" y="209"/>
                    </a:lnTo>
                    <a:lnTo>
                      <a:pt x="166" y="209"/>
                    </a:lnTo>
                    <a:lnTo>
                      <a:pt x="166" y="211"/>
                    </a:lnTo>
                    <a:lnTo>
                      <a:pt x="166" y="211"/>
                    </a:lnTo>
                    <a:lnTo>
                      <a:pt x="163" y="211"/>
                    </a:lnTo>
                    <a:lnTo>
                      <a:pt x="163" y="211"/>
                    </a:lnTo>
                    <a:lnTo>
                      <a:pt x="163" y="211"/>
                    </a:lnTo>
                    <a:lnTo>
                      <a:pt x="161" y="211"/>
                    </a:lnTo>
                    <a:lnTo>
                      <a:pt x="161" y="211"/>
                    </a:lnTo>
                    <a:lnTo>
                      <a:pt x="159" y="211"/>
                    </a:lnTo>
                    <a:lnTo>
                      <a:pt x="159" y="211"/>
                    </a:lnTo>
                    <a:lnTo>
                      <a:pt x="159" y="211"/>
                    </a:lnTo>
                    <a:lnTo>
                      <a:pt x="156" y="211"/>
                    </a:lnTo>
                    <a:lnTo>
                      <a:pt x="156" y="211"/>
                    </a:lnTo>
                    <a:lnTo>
                      <a:pt x="156" y="211"/>
                    </a:lnTo>
                    <a:lnTo>
                      <a:pt x="154" y="211"/>
                    </a:lnTo>
                    <a:lnTo>
                      <a:pt x="154" y="211"/>
                    </a:lnTo>
                    <a:lnTo>
                      <a:pt x="152" y="211"/>
                    </a:lnTo>
                    <a:lnTo>
                      <a:pt x="152" y="211"/>
                    </a:lnTo>
                    <a:lnTo>
                      <a:pt x="152" y="211"/>
                    </a:lnTo>
                    <a:lnTo>
                      <a:pt x="149" y="211"/>
                    </a:lnTo>
                    <a:lnTo>
                      <a:pt x="149" y="209"/>
                    </a:lnTo>
                    <a:lnTo>
                      <a:pt x="149" y="209"/>
                    </a:lnTo>
                    <a:lnTo>
                      <a:pt x="149" y="209"/>
                    </a:lnTo>
                    <a:lnTo>
                      <a:pt x="147" y="209"/>
                    </a:lnTo>
                    <a:lnTo>
                      <a:pt x="147" y="209"/>
                    </a:lnTo>
                    <a:lnTo>
                      <a:pt x="144" y="209"/>
                    </a:lnTo>
                    <a:lnTo>
                      <a:pt x="144" y="209"/>
                    </a:lnTo>
                    <a:lnTo>
                      <a:pt x="144" y="209"/>
                    </a:lnTo>
                    <a:lnTo>
                      <a:pt x="142" y="209"/>
                    </a:lnTo>
                    <a:lnTo>
                      <a:pt x="142" y="209"/>
                    </a:lnTo>
                    <a:lnTo>
                      <a:pt x="140" y="209"/>
                    </a:lnTo>
                    <a:lnTo>
                      <a:pt x="140" y="209"/>
                    </a:lnTo>
                    <a:lnTo>
                      <a:pt x="140" y="209"/>
                    </a:lnTo>
                    <a:lnTo>
                      <a:pt x="137" y="209"/>
                    </a:lnTo>
                    <a:lnTo>
                      <a:pt x="137" y="209"/>
                    </a:lnTo>
                    <a:lnTo>
                      <a:pt x="137" y="209"/>
                    </a:lnTo>
                    <a:lnTo>
                      <a:pt x="135" y="209"/>
                    </a:lnTo>
                    <a:lnTo>
                      <a:pt x="135" y="209"/>
                    </a:lnTo>
                    <a:lnTo>
                      <a:pt x="133" y="209"/>
                    </a:lnTo>
                    <a:lnTo>
                      <a:pt x="133" y="209"/>
                    </a:lnTo>
                    <a:lnTo>
                      <a:pt x="133" y="209"/>
                    </a:lnTo>
                    <a:lnTo>
                      <a:pt x="133" y="209"/>
                    </a:lnTo>
                    <a:lnTo>
                      <a:pt x="130" y="209"/>
                    </a:lnTo>
                    <a:lnTo>
                      <a:pt x="130" y="209"/>
                    </a:lnTo>
                    <a:lnTo>
                      <a:pt x="130" y="209"/>
                    </a:lnTo>
                    <a:lnTo>
                      <a:pt x="128" y="209"/>
                    </a:lnTo>
                    <a:lnTo>
                      <a:pt x="128" y="209"/>
                    </a:lnTo>
                    <a:lnTo>
                      <a:pt x="126" y="209"/>
                    </a:lnTo>
                    <a:lnTo>
                      <a:pt x="126" y="209"/>
                    </a:lnTo>
                    <a:lnTo>
                      <a:pt x="126" y="209"/>
                    </a:lnTo>
                    <a:lnTo>
                      <a:pt x="126" y="206"/>
                    </a:lnTo>
                    <a:lnTo>
                      <a:pt x="123" y="206"/>
                    </a:lnTo>
                    <a:lnTo>
                      <a:pt x="123" y="206"/>
                    </a:lnTo>
                    <a:lnTo>
                      <a:pt x="123" y="206"/>
                    </a:lnTo>
                    <a:lnTo>
                      <a:pt x="123" y="206"/>
                    </a:lnTo>
                    <a:lnTo>
                      <a:pt x="121" y="206"/>
                    </a:lnTo>
                    <a:lnTo>
                      <a:pt x="121" y="206"/>
                    </a:lnTo>
                    <a:lnTo>
                      <a:pt x="118" y="206"/>
                    </a:lnTo>
                    <a:lnTo>
                      <a:pt x="118" y="204"/>
                    </a:lnTo>
                    <a:lnTo>
                      <a:pt x="118" y="204"/>
                    </a:lnTo>
                    <a:lnTo>
                      <a:pt x="118" y="204"/>
                    </a:lnTo>
                    <a:lnTo>
                      <a:pt x="116" y="204"/>
                    </a:lnTo>
                    <a:lnTo>
                      <a:pt x="116" y="204"/>
                    </a:lnTo>
                    <a:lnTo>
                      <a:pt x="116" y="204"/>
                    </a:lnTo>
                    <a:lnTo>
                      <a:pt x="116" y="204"/>
                    </a:lnTo>
                    <a:lnTo>
                      <a:pt x="114" y="204"/>
                    </a:lnTo>
                    <a:lnTo>
                      <a:pt x="114" y="202"/>
                    </a:lnTo>
                    <a:lnTo>
                      <a:pt x="114" y="202"/>
                    </a:lnTo>
                    <a:lnTo>
                      <a:pt x="111" y="202"/>
                    </a:lnTo>
                    <a:lnTo>
                      <a:pt x="111" y="202"/>
                    </a:lnTo>
                    <a:lnTo>
                      <a:pt x="111" y="202"/>
                    </a:lnTo>
                    <a:lnTo>
                      <a:pt x="111" y="202"/>
                    </a:lnTo>
                    <a:lnTo>
                      <a:pt x="109" y="202"/>
                    </a:lnTo>
                    <a:lnTo>
                      <a:pt x="109" y="202"/>
                    </a:lnTo>
                    <a:lnTo>
                      <a:pt x="109" y="202"/>
                    </a:lnTo>
                    <a:lnTo>
                      <a:pt x="109" y="202"/>
                    </a:lnTo>
                    <a:lnTo>
                      <a:pt x="107" y="202"/>
                    </a:lnTo>
                    <a:lnTo>
                      <a:pt x="107" y="199"/>
                    </a:lnTo>
                    <a:lnTo>
                      <a:pt x="107" y="199"/>
                    </a:lnTo>
                    <a:lnTo>
                      <a:pt x="104" y="199"/>
                    </a:lnTo>
                    <a:lnTo>
                      <a:pt x="104" y="199"/>
                    </a:lnTo>
                    <a:lnTo>
                      <a:pt x="104" y="199"/>
                    </a:lnTo>
                    <a:lnTo>
                      <a:pt x="104" y="199"/>
                    </a:lnTo>
                    <a:lnTo>
                      <a:pt x="102" y="199"/>
                    </a:lnTo>
                    <a:lnTo>
                      <a:pt x="102" y="197"/>
                    </a:lnTo>
                    <a:lnTo>
                      <a:pt x="102" y="197"/>
                    </a:lnTo>
                    <a:lnTo>
                      <a:pt x="102" y="197"/>
                    </a:lnTo>
                    <a:lnTo>
                      <a:pt x="102" y="195"/>
                    </a:lnTo>
                    <a:lnTo>
                      <a:pt x="102" y="195"/>
                    </a:lnTo>
                    <a:lnTo>
                      <a:pt x="102" y="192"/>
                    </a:lnTo>
                    <a:lnTo>
                      <a:pt x="102" y="192"/>
                    </a:lnTo>
                    <a:lnTo>
                      <a:pt x="102" y="192"/>
                    </a:lnTo>
                    <a:lnTo>
                      <a:pt x="102" y="192"/>
                    </a:lnTo>
                    <a:lnTo>
                      <a:pt x="102" y="190"/>
                    </a:lnTo>
                    <a:lnTo>
                      <a:pt x="102" y="190"/>
                    </a:lnTo>
                    <a:lnTo>
                      <a:pt x="102" y="187"/>
                    </a:lnTo>
                    <a:lnTo>
                      <a:pt x="102" y="187"/>
                    </a:lnTo>
                    <a:lnTo>
                      <a:pt x="102" y="185"/>
                    </a:lnTo>
                    <a:lnTo>
                      <a:pt x="102" y="185"/>
                    </a:lnTo>
                    <a:lnTo>
                      <a:pt x="102" y="183"/>
                    </a:lnTo>
                    <a:lnTo>
                      <a:pt x="102" y="183"/>
                    </a:lnTo>
                    <a:lnTo>
                      <a:pt x="102" y="183"/>
                    </a:lnTo>
                    <a:lnTo>
                      <a:pt x="102" y="180"/>
                    </a:lnTo>
                    <a:lnTo>
                      <a:pt x="104" y="180"/>
                    </a:lnTo>
                    <a:lnTo>
                      <a:pt x="104" y="180"/>
                    </a:lnTo>
                    <a:lnTo>
                      <a:pt x="104" y="178"/>
                    </a:lnTo>
                    <a:lnTo>
                      <a:pt x="102" y="178"/>
                    </a:lnTo>
                    <a:lnTo>
                      <a:pt x="102" y="178"/>
                    </a:lnTo>
                    <a:lnTo>
                      <a:pt x="100" y="178"/>
                    </a:lnTo>
                    <a:lnTo>
                      <a:pt x="100" y="178"/>
                    </a:lnTo>
                    <a:lnTo>
                      <a:pt x="100" y="178"/>
                    </a:lnTo>
                    <a:lnTo>
                      <a:pt x="97" y="178"/>
                    </a:lnTo>
                    <a:lnTo>
                      <a:pt x="97" y="178"/>
                    </a:lnTo>
                    <a:lnTo>
                      <a:pt x="97" y="178"/>
                    </a:lnTo>
                    <a:lnTo>
                      <a:pt x="97" y="178"/>
                    </a:lnTo>
                    <a:lnTo>
                      <a:pt x="95" y="178"/>
                    </a:lnTo>
                    <a:lnTo>
                      <a:pt x="95" y="178"/>
                    </a:lnTo>
                    <a:lnTo>
                      <a:pt x="92" y="178"/>
                    </a:lnTo>
                    <a:lnTo>
                      <a:pt x="92" y="178"/>
                    </a:lnTo>
                    <a:lnTo>
                      <a:pt x="92" y="178"/>
                    </a:lnTo>
                    <a:lnTo>
                      <a:pt x="90" y="178"/>
                    </a:lnTo>
                    <a:lnTo>
                      <a:pt x="90" y="178"/>
                    </a:lnTo>
                    <a:lnTo>
                      <a:pt x="90" y="176"/>
                    </a:lnTo>
                    <a:lnTo>
                      <a:pt x="90" y="176"/>
                    </a:lnTo>
                    <a:lnTo>
                      <a:pt x="90" y="173"/>
                    </a:lnTo>
                    <a:lnTo>
                      <a:pt x="90" y="173"/>
                    </a:lnTo>
                    <a:lnTo>
                      <a:pt x="90" y="173"/>
                    </a:lnTo>
                    <a:lnTo>
                      <a:pt x="90" y="173"/>
                    </a:lnTo>
                    <a:lnTo>
                      <a:pt x="90" y="171"/>
                    </a:lnTo>
                    <a:lnTo>
                      <a:pt x="90" y="171"/>
                    </a:lnTo>
                    <a:lnTo>
                      <a:pt x="88" y="171"/>
                    </a:lnTo>
                    <a:lnTo>
                      <a:pt x="88" y="168"/>
                    </a:lnTo>
                    <a:lnTo>
                      <a:pt x="88" y="168"/>
                    </a:lnTo>
                    <a:lnTo>
                      <a:pt x="85" y="168"/>
                    </a:lnTo>
                    <a:lnTo>
                      <a:pt x="85" y="168"/>
                    </a:lnTo>
                    <a:lnTo>
                      <a:pt x="85" y="168"/>
                    </a:lnTo>
                    <a:lnTo>
                      <a:pt x="85" y="168"/>
                    </a:lnTo>
                    <a:lnTo>
                      <a:pt x="85" y="166"/>
                    </a:lnTo>
                    <a:lnTo>
                      <a:pt x="83" y="166"/>
                    </a:lnTo>
                    <a:lnTo>
                      <a:pt x="83" y="166"/>
                    </a:lnTo>
                    <a:lnTo>
                      <a:pt x="83" y="166"/>
                    </a:lnTo>
                    <a:lnTo>
                      <a:pt x="83" y="166"/>
                    </a:lnTo>
                    <a:lnTo>
                      <a:pt x="81" y="166"/>
                    </a:lnTo>
                    <a:lnTo>
                      <a:pt x="81" y="166"/>
                    </a:lnTo>
                    <a:lnTo>
                      <a:pt x="81" y="164"/>
                    </a:lnTo>
                    <a:lnTo>
                      <a:pt x="78" y="164"/>
                    </a:lnTo>
                    <a:lnTo>
                      <a:pt x="78" y="164"/>
                    </a:lnTo>
                    <a:lnTo>
                      <a:pt x="78" y="164"/>
                    </a:lnTo>
                    <a:lnTo>
                      <a:pt x="78" y="164"/>
                    </a:lnTo>
                    <a:lnTo>
                      <a:pt x="76" y="164"/>
                    </a:lnTo>
                    <a:lnTo>
                      <a:pt x="76" y="164"/>
                    </a:lnTo>
                    <a:lnTo>
                      <a:pt x="76" y="164"/>
                    </a:lnTo>
                    <a:lnTo>
                      <a:pt x="76" y="164"/>
                    </a:lnTo>
                    <a:lnTo>
                      <a:pt x="73" y="164"/>
                    </a:lnTo>
                    <a:lnTo>
                      <a:pt x="73" y="161"/>
                    </a:lnTo>
                    <a:lnTo>
                      <a:pt x="73" y="161"/>
                    </a:lnTo>
                    <a:lnTo>
                      <a:pt x="71" y="161"/>
                    </a:lnTo>
                    <a:lnTo>
                      <a:pt x="71" y="161"/>
                    </a:lnTo>
                    <a:lnTo>
                      <a:pt x="71" y="161"/>
                    </a:lnTo>
                    <a:lnTo>
                      <a:pt x="71" y="161"/>
                    </a:lnTo>
                    <a:lnTo>
                      <a:pt x="69" y="161"/>
                    </a:lnTo>
                    <a:lnTo>
                      <a:pt x="69" y="159"/>
                    </a:lnTo>
                    <a:lnTo>
                      <a:pt x="69" y="159"/>
                    </a:lnTo>
                    <a:lnTo>
                      <a:pt x="66" y="159"/>
                    </a:lnTo>
                    <a:lnTo>
                      <a:pt x="66" y="159"/>
                    </a:lnTo>
                    <a:lnTo>
                      <a:pt x="66" y="159"/>
                    </a:lnTo>
                    <a:lnTo>
                      <a:pt x="66" y="159"/>
                    </a:lnTo>
                    <a:lnTo>
                      <a:pt x="66" y="157"/>
                    </a:lnTo>
                    <a:lnTo>
                      <a:pt x="64" y="157"/>
                    </a:lnTo>
                    <a:lnTo>
                      <a:pt x="64" y="157"/>
                    </a:lnTo>
                    <a:lnTo>
                      <a:pt x="64" y="157"/>
                    </a:lnTo>
                    <a:lnTo>
                      <a:pt x="64" y="157"/>
                    </a:lnTo>
                    <a:lnTo>
                      <a:pt x="62" y="157"/>
                    </a:lnTo>
                    <a:lnTo>
                      <a:pt x="62" y="154"/>
                    </a:lnTo>
                    <a:lnTo>
                      <a:pt x="62" y="154"/>
                    </a:lnTo>
                    <a:lnTo>
                      <a:pt x="59" y="154"/>
                    </a:lnTo>
                    <a:lnTo>
                      <a:pt x="59" y="154"/>
                    </a:lnTo>
                    <a:lnTo>
                      <a:pt x="59" y="154"/>
                    </a:lnTo>
                    <a:lnTo>
                      <a:pt x="59" y="154"/>
                    </a:lnTo>
                    <a:lnTo>
                      <a:pt x="57" y="154"/>
                    </a:lnTo>
                    <a:lnTo>
                      <a:pt x="57" y="152"/>
                    </a:lnTo>
                    <a:lnTo>
                      <a:pt x="57" y="152"/>
                    </a:lnTo>
                    <a:lnTo>
                      <a:pt x="57" y="152"/>
                    </a:lnTo>
                    <a:lnTo>
                      <a:pt x="57" y="152"/>
                    </a:lnTo>
                    <a:lnTo>
                      <a:pt x="55" y="152"/>
                    </a:lnTo>
                    <a:lnTo>
                      <a:pt x="55" y="152"/>
                    </a:lnTo>
                    <a:lnTo>
                      <a:pt x="55" y="152"/>
                    </a:lnTo>
                    <a:lnTo>
                      <a:pt x="52" y="152"/>
                    </a:lnTo>
                    <a:lnTo>
                      <a:pt x="52" y="152"/>
                    </a:lnTo>
                    <a:lnTo>
                      <a:pt x="52" y="150"/>
                    </a:lnTo>
                    <a:lnTo>
                      <a:pt x="52" y="150"/>
                    </a:lnTo>
                    <a:lnTo>
                      <a:pt x="50" y="150"/>
                    </a:lnTo>
                    <a:lnTo>
                      <a:pt x="50" y="150"/>
                    </a:lnTo>
                    <a:lnTo>
                      <a:pt x="50" y="150"/>
                    </a:lnTo>
                    <a:lnTo>
                      <a:pt x="50" y="150"/>
                    </a:lnTo>
                    <a:lnTo>
                      <a:pt x="50" y="147"/>
                    </a:lnTo>
                    <a:lnTo>
                      <a:pt x="47" y="147"/>
                    </a:lnTo>
                    <a:lnTo>
                      <a:pt x="47" y="147"/>
                    </a:lnTo>
                    <a:lnTo>
                      <a:pt x="47" y="147"/>
                    </a:lnTo>
                    <a:lnTo>
                      <a:pt x="45" y="147"/>
                    </a:lnTo>
                    <a:lnTo>
                      <a:pt x="45" y="147"/>
                    </a:lnTo>
                    <a:lnTo>
                      <a:pt x="45" y="147"/>
                    </a:lnTo>
                    <a:lnTo>
                      <a:pt x="45" y="145"/>
                    </a:lnTo>
                    <a:lnTo>
                      <a:pt x="43" y="145"/>
                    </a:lnTo>
                    <a:lnTo>
                      <a:pt x="43" y="145"/>
                    </a:lnTo>
                    <a:lnTo>
                      <a:pt x="43" y="145"/>
                    </a:lnTo>
                    <a:lnTo>
                      <a:pt x="43" y="145"/>
                    </a:lnTo>
                    <a:lnTo>
                      <a:pt x="40" y="145"/>
                    </a:lnTo>
                    <a:lnTo>
                      <a:pt x="40" y="142"/>
                    </a:lnTo>
                    <a:lnTo>
                      <a:pt x="40" y="142"/>
                    </a:lnTo>
                    <a:lnTo>
                      <a:pt x="38" y="142"/>
                    </a:lnTo>
                    <a:lnTo>
                      <a:pt x="38" y="142"/>
                    </a:lnTo>
                    <a:lnTo>
                      <a:pt x="38" y="142"/>
                    </a:lnTo>
                    <a:lnTo>
                      <a:pt x="38" y="142"/>
                    </a:lnTo>
                    <a:lnTo>
                      <a:pt x="36" y="142"/>
                    </a:lnTo>
                    <a:lnTo>
                      <a:pt x="36" y="142"/>
                    </a:lnTo>
                    <a:lnTo>
                      <a:pt x="36" y="142"/>
                    </a:lnTo>
                    <a:lnTo>
                      <a:pt x="33" y="142"/>
                    </a:lnTo>
                    <a:lnTo>
                      <a:pt x="33" y="140"/>
                    </a:lnTo>
                    <a:lnTo>
                      <a:pt x="33" y="140"/>
                    </a:lnTo>
                    <a:lnTo>
                      <a:pt x="33" y="140"/>
                    </a:lnTo>
                    <a:lnTo>
                      <a:pt x="31" y="140"/>
                    </a:lnTo>
                    <a:lnTo>
                      <a:pt x="31" y="140"/>
                    </a:lnTo>
                    <a:lnTo>
                      <a:pt x="31" y="140"/>
                    </a:lnTo>
                    <a:lnTo>
                      <a:pt x="31" y="140"/>
                    </a:lnTo>
                    <a:lnTo>
                      <a:pt x="31" y="138"/>
                    </a:lnTo>
                    <a:lnTo>
                      <a:pt x="29" y="138"/>
                    </a:lnTo>
                    <a:lnTo>
                      <a:pt x="29" y="138"/>
                    </a:lnTo>
                    <a:lnTo>
                      <a:pt x="29" y="138"/>
                    </a:lnTo>
                    <a:lnTo>
                      <a:pt x="26" y="138"/>
                    </a:lnTo>
                    <a:lnTo>
                      <a:pt x="26" y="138"/>
                    </a:lnTo>
                    <a:lnTo>
                      <a:pt x="26" y="135"/>
                    </a:lnTo>
                    <a:lnTo>
                      <a:pt x="26" y="135"/>
                    </a:lnTo>
                    <a:lnTo>
                      <a:pt x="24" y="135"/>
                    </a:lnTo>
                    <a:lnTo>
                      <a:pt x="24" y="135"/>
                    </a:lnTo>
                    <a:lnTo>
                      <a:pt x="24" y="135"/>
                    </a:lnTo>
                    <a:lnTo>
                      <a:pt x="24" y="135"/>
                    </a:lnTo>
                    <a:lnTo>
                      <a:pt x="21" y="135"/>
                    </a:lnTo>
                    <a:lnTo>
                      <a:pt x="21" y="135"/>
                    </a:lnTo>
                    <a:lnTo>
                      <a:pt x="19" y="135"/>
                    </a:lnTo>
                    <a:lnTo>
                      <a:pt x="19" y="133"/>
                    </a:lnTo>
                    <a:lnTo>
                      <a:pt x="19" y="133"/>
                    </a:lnTo>
                    <a:lnTo>
                      <a:pt x="19" y="133"/>
                    </a:lnTo>
                    <a:lnTo>
                      <a:pt x="17" y="133"/>
                    </a:lnTo>
                    <a:lnTo>
                      <a:pt x="17" y="133"/>
                    </a:lnTo>
                    <a:lnTo>
                      <a:pt x="17" y="133"/>
                    </a:lnTo>
                    <a:lnTo>
                      <a:pt x="17" y="133"/>
                    </a:lnTo>
                    <a:lnTo>
                      <a:pt x="14" y="133"/>
                    </a:lnTo>
                    <a:lnTo>
                      <a:pt x="14" y="133"/>
                    </a:lnTo>
                    <a:lnTo>
                      <a:pt x="12" y="133"/>
                    </a:lnTo>
                    <a:lnTo>
                      <a:pt x="12" y="133"/>
                    </a:lnTo>
                    <a:lnTo>
                      <a:pt x="12" y="133"/>
                    </a:lnTo>
                    <a:lnTo>
                      <a:pt x="12" y="133"/>
                    </a:lnTo>
                    <a:lnTo>
                      <a:pt x="10" y="133"/>
                    </a:lnTo>
                    <a:lnTo>
                      <a:pt x="10" y="133"/>
                    </a:lnTo>
                    <a:lnTo>
                      <a:pt x="10" y="131"/>
                    </a:lnTo>
                    <a:lnTo>
                      <a:pt x="10" y="131"/>
                    </a:lnTo>
                    <a:lnTo>
                      <a:pt x="10" y="128"/>
                    </a:lnTo>
                    <a:lnTo>
                      <a:pt x="10" y="128"/>
                    </a:lnTo>
                    <a:lnTo>
                      <a:pt x="10" y="128"/>
                    </a:lnTo>
                    <a:lnTo>
                      <a:pt x="10" y="126"/>
                    </a:lnTo>
                    <a:lnTo>
                      <a:pt x="7" y="126"/>
                    </a:lnTo>
                    <a:lnTo>
                      <a:pt x="7" y="126"/>
                    </a:lnTo>
                    <a:lnTo>
                      <a:pt x="7" y="123"/>
                    </a:lnTo>
                    <a:lnTo>
                      <a:pt x="7" y="123"/>
                    </a:lnTo>
                    <a:lnTo>
                      <a:pt x="7" y="123"/>
                    </a:lnTo>
                    <a:lnTo>
                      <a:pt x="7" y="123"/>
                    </a:lnTo>
                    <a:lnTo>
                      <a:pt x="7" y="121"/>
                    </a:lnTo>
                    <a:lnTo>
                      <a:pt x="5" y="121"/>
                    </a:lnTo>
                    <a:lnTo>
                      <a:pt x="5" y="121"/>
                    </a:lnTo>
                    <a:lnTo>
                      <a:pt x="5" y="119"/>
                    </a:lnTo>
                    <a:lnTo>
                      <a:pt x="5" y="119"/>
                    </a:lnTo>
                    <a:lnTo>
                      <a:pt x="5" y="119"/>
                    </a:lnTo>
                    <a:lnTo>
                      <a:pt x="5" y="116"/>
                    </a:lnTo>
                    <a:lnTo>
                      <a:pt x="5" y="116"/>
                    </a:lnTo>
                    <a:lnTo>
                      <a:pt x="5" y="116"/>
                    </a:lnTo>
                    <a:lnTo>
                      <a:pt x="5" y="114"/>
                    </a:lnTo>
                    <a:lnTo>
                      <a:pt x="2" y="114"/>
                    </a:lnTo>
                    <a:lnTo>
                      <a:pt x="2" y="114"/>
                    </a:lnTo>
                    <a:lnTo>
                      <a:pt x="2" y="114"/>
                    </a:lnTo>
                    <a:lnTo>
                      <a:pt x="2" y="112"/>
                    </a:lnTo>
                    <a:lnTo>
                      <a:pt x="2" y="112"/>
                    </a:lnTo>
                    <a:lnTo>
                      <a:pt x="2" y="112"/>
                    </a:lnTo>
                    <a:lnTo>
                      <a:pt x="2" y="109"/>
                    </a:lnTo>
                    <a:lnTo>
                      <a:pt x="2" y="109"/>
                    </a:lnTo>
                    <a:lnTo>
                      <a:pt x="2" y="109"/>
                    </a:lnTo>
                    <a:lnTo>
                      <a:pt x="2" y="107"/>
                    </a:lnTo>
                    <a:lnTo>
                      <a:pt x="0" y="107"/>
                    </a:lnTo>
                    <a:lnTo>
                      <a:pt x="0" y="107"/>
                    </a:lnTo>
                    <a:lnTo>
                      <a:pt x="0" y="104"/>
                    </a:lnTo>
                    <a:lnTo>
                      <a:pt x="0" y="104"/>
                    </a:lnTo>
                    <a:lnTo>
                      <a:pt x="0" y="104"/>
                    </a:lnTo>
                    <a:lnTo>
                      <a:pt x="0" y="104"/>
                    </a:lnTo>
                    <a:lnTo>
                      <a:pt x="0" y="102"/>
                    </a:lnTo>
                    <a:lnTo>
                      <a:pt x="0" y="102"/>
                    </a:lnTo>
                    <a:lnTo>
                      <a:pt x="0" y="102"/>
                    </a:lnTo>
                    <a:lnTo>
                      <a:pt x="2" y="102"/>
                    </a:lnTo>
                    <a:lnTo>
                      <a:pt x="2" y="100"/>
                    </a:lnTo>
                    <a:lnTo>
                      <a:pt x="2" y="100"/>
                    </a:lnTo>
                    <a:lnTo>
                      <a:pt x="2" y="100"/>
                    </a:lnTo>
                    <a:lnTo>
                      <a:pt x="5" y="100"/>
                    </a:lnTo>
                    <a:lnTo>
                      <a:pt x="5" y="100"/>
                    </a:lnTo>
                    <a:lnTo>
                      <a:pt x="5" y="100"/>
                    </a:lnTo>
                    <a:lnTo>
                      <a:pt x="5" y="100"/>
                    </a:lnTo>
                    <a:lnTo>
                      <a:pt x="5" y="97"/>
                    </a:lnTo>
                    <a:lnTo>
                      <a:pt x="7" y="97"/>
                    </a:lnTo>
                    <a:lnTo>
                      <a:pt x="7" y="97"/>
                    </a:lnTo>
                    <a:lnTo>
                      <a:pt x="7" y="97"/>
                    </a:lnTo>
                    <a:lnTo>
                      <a:pt x="10" y="97"/>
                    </a:lnTo>
                    <a:lnTo>
                      <a:pt x="10" y="97"/>
                    </a:lnTo>
                    <a:lnTo>
                      <a:pt x="10" y="95"/>
                    </a:lnTo>
                    <a:lnTo>
                      <a:pt x="10" y="95"/>
                    </a:lnTo>
                    <a:lnTo>
                      <a:pt x="12" y="95"/>
                    </a:lnTo>
                    <a:lnTo>
                      <a:pt x="12" y="95"/>
                    </a:lnTo>
                    <a:lnTo>
                      <a:pt x="12" y="95"/>
                    </a:lnTo>
                    <a:lnTo>
                      <a:pt x="12" y="95"/>
                    </a:lnTo>
                    <a:lnTo>
                      <a:pt x="12" y="93"/>
                    </a:lnTo>
                    <a:lnTo>
                      <a:pt x="14" y="93"/>
                    </a:lnTo>
                    <a:lnTo>
                      <a:pt x="14" y="93"/>
                    </a:lnTo>
                    <a:lnTo>
                      <a:pt x="14" y="93"/>
                    </a:lnTo>
                    <a:lnTo>
                      <a:pt x="17" y="93"/>
                    </a:lnTo>
                    <a:lnTo>
                      <a:pt x="17" y="93"/>
                    </a:lnTo>
                    <a:lnTo>
                      <a:pt x="17" y="93"/>
                    </a:lnTo>
                    <a:lnTo>
                      <a:pt x="17" y="93"/>
                    </a:lnTo>
                    <a:lnTo>
                      <a:pt x="19" y="93"/>
                    </a:lnTo>
                    <a:lnTo>
                      <a:pt x="19" y="90"/>
                    </a:lnTo>
                    <a:lnTo>
                      <a:pt x="19" y="90"/>
                    </a:lnTo>
                    <a:lnTo>
                      <a:pt x="19" y="90"/>
                    </a:lnTo>
                    <a:lnTo>
                      <a:pt x="19" y="90"/>
                    </a:lnTo>
                    <a:lnTo>
                      <a:pt x="21" y="90"/>
                    </a:lnTo>
                    <a:lnTo>
                      <a:pt x="21" y="90"/>
                    </a:lnTo>
                    <a:lnTo>
                      <a:pt x="21" y="88"/>
                    </a:lnTo>
                    <a:lnTo>
                      <a:pt x="24" y="88"/>
                    </a:lnTo>
                    <a:lnTo>
                      <a:pt x="24" y="88"/>
                    </a:lnTo>
                    <a:lnTo>
                      <a:pt x="24" y="88"/>
                    </a:lnTo>
                    <a:lnTo>
                      <a:pt x="24" y="88"/>
                    </a:lnTo>
                    <a:lnTo>
                      <a:pt x="26" y="88"/>
                    </a:lnTo>
                    <a:lnTo>
                      <a:pt x="26" y="86"/>
                    </a:lnTo>
                    <a:lnTo>
                      <a:pt x="26" y="86"/>
                    </a:lnTo>
                    <a:lnTo>
                      <a:pt x="26" y="86"/>
                    </a:lnTo>
                    <a:lnTo>
                      <a:pt x="26" y="86"/>
                    </a:lnTo>
                    <a:lnTo>
                      <a:pt x="29" y="86"/>
                    </a:lnTo>
                    <a:lnTo>
                      <a:pt x="29" y="86"/>
                    </a:lnTo>
                    <a:lnTo>
                      <a:pt x="29" y="83"/>
                    </a:lnTo>
                    <a:lnTo>
                      <a:pt x="31" y="83"/>
                    </a:lnTo>
                    <a:lnTo>
                      <a:pt x="31" y="83"/>
                    </a:lnTo>
                    <a:lnTo>
                      <a:pt x="31" y="83"/>
                    </a:lnTo>
                    <a:lnTo>
                      <a:pt x="31" y="83"/>
                    </a:lnTo>
                    <a:lnTo>
                      <a:pt x="33" y="83"/>
                    </a:lnTo>
                    <a:lnTo>
                      <a:pt x="33" y="83"/>
                    </a:lnTo>
                    <a:lnTo>
                      <a:pt x="33" y="83"/>
                    </a:lnTo>
                    <a:lnTo>
                      <a:pt x="33" y="83"/>
                    </a:lnTo>
                    <a:lnTo>
                      <a:pt x="36" y="83"/>
                    </a:lnTo>
                    <a:lnTo>
                      <a:pt x="36" y="81"/>
                    </a:lnTo>
                    <a:lnTo>
                      <a:pt x="36" y="81"/>
                    </a:lnTo>
                    <a:lnTo>
                      <a:pt x="38" y="81"/>
                    </a:lnTo>
                    <a:lnTo>
                      <a:pt x="38" y="81"/>
                    </a:lnTo>
                    <a:lnTo>
                      <a:pt x="38" y="81"/>
                    </a:lnTo>
                    <a:lnTo>
                      <a:pt x="38" y="81"/>
                    </a:lnTo>
                    <a:lnTo>
                      <a:pt x="38" y="78"/>
                    </a:lnTo>
                    <a:lnTo>
                      <a:pt x="40" y="78"/>
                    </a:lnTo>
                    <a:lnTo>
                      <a:pt x="40" y="78"/>
                    </a:lnTo>
                    <a:lnTo>
                      <a:pt x="43" y="78"/>
                    </a:lnTo>
                    <a:lnTo>
                      <a:pt x="43" y="78"/>
                    </a:lnTo>
                    <a:lnTo>
                      <a:pt x="43" y="78"/>
                    </a:lnTo>
                    <a:lnTo>
                      <a:pt x="43" y="78"/>
                    </a:lnTo>
                    <a:lnTo>
                      <a:pt x="43" y="76"/>
                    </a:lnTo>
                    <a:lnTo>
                      <a:pt x="45" y="76"/>
                    </a:lnTo>
                    <a:lnTo>
                      <a:pt x="45" y="76"/>
                    </a:lnTo>
                    <a:lnTo>
                      <a:pt x="45" y="76"/>
                    </a:lnTo>
                    <a:lnTo>
                      <a:pt x="45" y="76"/>
                    </a:lnTo>
                    <a:lnTo>
                      <a:pt x="45" y="74"/>
                    </a:lnTo>
                    <a:lnTo>
                      <a:pt x="47" y="74"/>
                    </a:lnTo>
                    <a:lnTo>
                      <a:pt x="47" y="74"/>
                    </a:lnTo>
                    <a:lnTo>
                      <a:pt x="47" y="74"/>
                    </a:lnTo>
                    <a:lnTo>
                      <a:pt x="47" y="74"/>
                    </a:lnTo>
                    <a:lnTo>
                      <a:pt x="47" y="71"/>
                    </a:lnTo>
                    <a:lnTo>
                      <a:pt x="50" y="71"/>
                    </a:lnTo>
                    <a:lnTo>
                      <a:pt x="50" y="71"/>
                    </a:lnTo>
                    <a:lnTo>
                      <a:pt x="50" y="69"/>
                    </a:lnTo>
                    <a:lnTo>
                      <a:pt x="50" y="69"/>
                    </a:lnTo>
                    <a:lnTo>
                      <a:pt x="50" y="69"/>
                    </a:lnTo>
                    <a:lnTo>
                      <a:pt x="50" y="69"/>
                    </a:lnTo>
                    <a:lnTo>
                      <a:pt x="50" y="67"/>
                    </a:lnTo>
                    <a:lnTo>
                      <a:pt x="50" y="67"/>
                    </a:lnTo>
                    <a:lnTo>
                      <a:pt x="50" y="64"/>
                    </a:lnTo>
                    <a:lnTo>
                      <a:pt x="52" y="64"/>
                    </a:lnTo>
                    <a:lnTo>
                      <a:pt x="52" y="64"/>
                    </a:lnTo>
                    <a:lnTo>
                      <a:pt x="52" y="64"/>
                    </a:lnTo>
                    <a:lnTo>
                      <a:pt x="52" y="62"/>
                    </a:lnTo>
                    <a:lnTo>
                      <a:pt x="50" y="62"/>
                    </a:lnTo>
                    <a:lnTo>
                      <a:pt x="50" y="62"/>
                    </a:lnTo>
                    <a:lnTo>
                      <a:pt x="50" y="59"/>
                    </a:lnTo>
                    <a:lnTo>
                      <a:pt x="50" y="59"/>
                    </a:lnTo>
                    <a:lnTo>
                      <a:pt x="50" y="57"/>
                    </a:lnTo>
                    <a:lnTo>
                      <a:pt x="50" y="57"/>
                    </a:lnTo>
                    <a:lnTo>
                      <a:pt x="50" y="55"/>
                    </a:lnTo>
                    <a:lnTo>
                      <a:pt x="52" y="55"/>
                    </a:lnTo>
                    <a:lnTo>
                      <a:pt x="52" y="55"/>
                    </a:lnTo>
                    <a:lnTo>
                      <a:pt x="52" y="55"/>
                    </a:lnTo>
                    <a:lnTo>
                      <a:pt x="52" y="52"/>
                    </a:lnTo>
                    <a:lnTo>
                      <a:pt x="52" y="52"/>
                    </a:lnTo>
                    <a:lnTo>
                      <a:pt x="52" y="52"/>
                    </a:lnTo>
                    <a:lnTo>
                      <a:pt x="52" y="50"/>
                    </a:lnTo>
                    <a:lnTo>
                      <a:pt x="52" y="50"/>
                    </a:lnTo>
                    <a:lnTo>
                      <a:pt x="52" y="48"/>
                    </a:lnTo>
                    <a:lnTo>
                      <a:pt x="52" y="48"/>
                    </a:lnTo>
                    <a:lnTo>
                      <a:pt x="52" y="48"/>
                    </a:lnTo>
                    <a:lnTo>
                      <a:pt x="52" y="45"/>
                    </a:lnTo>
                    <a:lnTo>
                      <a:pt x="55" y="45"/>
                    </a:lnTo>
                    <a:lnTo>
                      <a:pt x="55" y="45"/>
                    </a:lnTo>
                    <a:lnTo>
                      <a:pt x="55" y="45"/>
                    </a:lnTo>
                    <a:lnTo>
                      <a:pt x="55" y="43"/>
                    </a:lnTo>
                    <a:lnTo>
                      <a:pt x="55" y="43"/>
                    </a:lnTo>
                    <a:lnTo>
                      <a:pt x="55" y="41"/>
                    </a:lnTo>
                    <a:lnTo>
                      <a:pt x="55" y="41"/>
                    </a:lnTo>
                    <a:lnTo>
                      <a:pt x="55" y="38"/>
                    </a:lnTo>
                    <a:lnTo>
                      <a:pt x="52" y="38"/>
                    </a:lnTo>
                    <a:lnTo>
                      <a:pt x="52" y="38"/>
                    </a:lnTo>
                    <a:lnTo>
                      <a:pt x="52" y="36"/>
                    </a:lnTo>
                    <a:lnTo>
                      <a:pt x="52" y="36"/>
                    </a:lnTo>
                    <a:lnTo>
                      <a:pt x="52" y="36"/>
                    </a:lnTo>
                    <a:lnTo>
                      <a:pt x="52" y="33"/>
                    </a:lnTo>
                    <a:lnTo>
                      <a:pt x="52" y="33"/>
                    </a:lnTo>
                    <a:lnTo>
                      <a:pt x="52" y="33"/>
                    </a:lnTo>
                    <a:lnTo>
                      <a:pt x="52" y="33"/>
                    </a:lnTo>
                    <a:lnTo>
                      <a:pt x="52" y="33"/>
                    </a:lnTo>
                    <a:lnTo>
                      <a:pt x="52" y="31"/>
                    </a:lnTo>
                    <a:lnTo>
                      <a:pt x="52" y="31"/>
                    </a:lnTo>
                    <a:lnTo>
                      <a:pt x="52" y="29"/>
                    </a:lnTo>
                    <a:lnTo>
                      <a:pt x="52" y="29"/>
                    </a:lnTo>
                    <a:lnTo>
                      <a:pt x="52" y="26"/>
                    </a:lnTo>
                    <a:lnTo>
                      <a:pt x="52" y="26"/>
                    </a:lnTo>
                    <a:lnTo>
                      <a:pt x="52" y="26"/>
                    </a:lnTo>
                    <a:lnTo>
                      <a:pt x="52" y="24"/>
                    </a:lnTo>
                    <a:lnTo>
                      <a:pt x="52" y="24"/>
                    </a:lnTo>
                    <a:lnTo>
                      <a:pt x="55" y="24"/>
                    </a:lnTo>
                    <a:lnTo>
                      <a:pt x="55" y="24"/>
                    </a:lnTo>
                    <a:lnTo>
                      <a:pt x="55" y="24"/>
                    </a:lnTo>
                    <a:lnTo>
                      <a:pt x="55" y="22"/>
                    </a:lnTo>
                    <a:lnTo>
                      <a:pt x="57" y="22"/>
                    </a:lnTo>
                    <a:lnTo>
                      <a:pt x="57" y="22"/>
                    </a:lnTo>
                    <a:lnTo>
                      <a:pt x="57" y="22"/>
                    </a:lnTo>
                    <a:lnTo>
                      <a:pt x="59" y="22"/>
                    </a:lnTo>
                    <a:lnTo>
                      <a:pt x="59" y="22"/>
                    </a:lnTo>
                    <a:lnTo>
                      <a:pt x="59" y="22"/>
                    </a:lnTo>
                    <a:lnTo>
                      <a:pt x="59" y="22"/>
                    </a:lnTo>
                    <a:lnTo>
                      <a:pt x="62" y="22"/>
                    </a:lnTo>
                    <a:lnTo>
                      <a:pt x="62" y="22"/>
                    </a:lnTo>
                    <a:lnTo>
                      <a:pt x="64" y="22"/>
                    </a:lnTo>
                    <a:lnTo>
                      <a:pt x="64" y="22"/>
                    </a:lnTo>
                    <a:lnTo>
                      <a:pt x="64" y="19"/>
                    </a:lnTo>
                    <a:lnTo>
                      <a:pt x="64" y="19"/>
                    </a:lnTo>
                    <a:lnTo>
                      <a:pt x="66" y="19"/>
                    </a:lnTo>
                    <a:lnTo>
                      <a:pt x="66" y="19"/>
                    </a:lnTo>
                    <a:lnTo>
                      <a:pt x="66" y="19"/>
                    </a:lnTo>
                    <a:lnTo>
                      <a:pt x="66" y="17"/>
                    </a:lnTo>
                    <a:lnTo>
                      <a:pt x="66" y="17"/>
                    </a:lnTo>
                    <a:lnTo>
                      <a:pt x="66" y="17"/>
                    </a:lnTo>
                    <a:lnTo>
                      <a:pt x="69" y="17"/>
                    </a:lnTo>
                    <a:lnTo>
                      <a:pt x="69" y="14"/>
                    </a:lnTo>
                    <a:lnTo>
                      <a:pt x="69" y="14"/>
                    </a:lnTo>
                    <a:lnTo>
                      <a:pt x="69" y="14"/>
                    </a:lnTo>
                    <a:lnTo>
                      <a:pt x="71" y="14"/>
                    </a:lnTo>
                    <a:lnTo>
                      <a:pt x="71" y="14"/>
                    </a:lnTo>
                    <a:lnTo>
                      <a:pt x="71" y="14"/>
                    </a:lnTo>
                    <a:lnTo>
                      <a:pt x="71" y="12"/>
                    </a:lnTo>
                    <a:lnTo>
                      <a:pt x="71" y="12"/>
                    </a:lnTo>
                    <a:lnTo>
                      <a:pt x="71" y="12"/>
                    </a:lnTo>
                    <a:lnTo>
                      <a:pt x="73" y="12"/>
                    </a:lnTo>
                    <a:lnTo>
                      <a:pt x="73" y="12"/>
                    </a:lnTo>
                    <a:lnTo>
                      <a:pt x="73" y="10"/>
                    </a:lnTo>
                    <a:lnTo>
                      <a:pt x="76" y="10"/>
                    </a:lnTo>
                    <a:lnTo>
                      <a:pt x="76" y="10"/>
                    </a:lnTo>
                    <a:lnTo>
                      <a:pt x="76" y="10"/>
                    </a:lnTo>
                    <a:lnTo>
                      <a:pt x="76" y="7"/>
                    </a:lnTo>
                    <a:lnTo>
                      <a:pt x="76" y="7"/>
                    </a:lnTo>
                    <a:lnTo>
                      <a:pt x="76" y="7"/>
                    </a:lnTo>
                    <a:lnTo>
                      <a:pt x="78" y="7"/>
                    </a:lnTo>
                    <a:lnTo>
                      <a:pt x="78" y="7"/>
                    </a:lnTo>
                    <a:lnTo>
                      <a:pt x="78" y="7"/>
                    </a:lnTo>
                    <a:lnTo>
                      <a:pt x="78" y="5"/>
                    </a:lnTo>
                    <a:lnTo>
                      <a:pt x="81" y="5"/>
                    </a:lnTo>
                    <a:lnTo>
                      <a:pt x="81" y="5"/>
                    </a:lnTo>
                    <a:lnTo>
                      <a:pt x="81" y="5"/>
                    </a:lnTo>
                    <a:lnTo>
                      <a:pt x="83" y="5"/>
                    </a:lnTo>
                    <a:lnTo>
                      <a:pt x="83" y="5"/>
                    </a:lnTo>
                    <a:lnTo>
                      <a:pt x="83" y="3"/>
                    </a:lnTo>
                    <a:lnTo>
                      <a:pt x="83" y="3"/>
                    </a:lnTo>
                    <a:lnTo>
                      <a:pt x="83" y="3"/>
                    </a:lnTo>
                    <a:lnTo>
                      <a:pt x="83" y="3"/>
                    </a:lnTo>
                    <a:lnTo>
                      <a:pt x="83" y="0"/>
                    </a:lnTo>
                    <a:lnTo>
                      <a:pt x="85" y="0"/>
                    </a:lnTo>
                    <a:lnTo>
                      <a:pt x="85" y="0"/>
                    </a:lnTo>
                    <a:lnTo>
                      <a:pt x="85" y="3"/>
                    </a:lnTo>
                    <a:lnTo>
                      <a:pt x="85" y="3"/>
                    </a:lnTo>
                    <a:lnTo>
                      <a:pt x="88" y="3"/>
                    </a:lnTo>
                    <a:lnTo>
                      <a:pt x="88" y="3"/>
                    </a:lnTo>
                    <a:lnTo>
                      <a:pt x="90" y="3"/>
                    </a:lnTo>
                    <a:lnTo>
                      <a:pt x="90" y="3"/>
                    </a:lnTo>
                    <a:lnTo>
                      <a:pt x="90" y="0"/>
                    </a:lnTo>
                    <a:lnTo>
                      <a:pt x="90" y="0"/>
                    </a:lnTo>
                    <a:lnTo>
                      <a:pt x="92" y="0"/>
                    </a:lnTo>
                    <a:lnTo>
                      <a:pt x="92" y="0"/>
                    </a:lnTo>
                    <a:lnTo>
                      <a:pt x="92" y="0"/>
                    </a:lnTo>
                    <a:lnTo>
                      <a:pt x="92" y="3"/>
                    </a:lnTo>
                    <a:lnTo>
                      <a:pt x="95" y="3"/>
                    </a:lnTo>
                    <a:lnTo>
                      <a:pt x="95" y="3"/>
                    </a:lnTo>
                    <a:lnTo>
                      <a:pt x="95" y="3"/>
                    </a:lnTo>
                    <a:lnTo>
                      <a:pt x="97" y="3"/>
                    </a:lnTo>
                    <a:lnTo>
                      <a:pt x="97" y="3"/>
                    </a:lnTo>
                    <a:lnTo>
                      <a:pt x="97" y="3"/>
                    </a:lnTo>
                    <a:lnTo>
                      <a:pt x="97" y="3"/>
                    </a:lnTo>
                    <a:lnTo>
                      <a:pt x="97" y="3"/>
                    </a:lnTo>
                    <a:lnTo>
                      <a:pt x="100" y="3"/>
                    </a:lnTo>
                    <a:lnTo>
                      <a:pt x="100" y="5"/>
                    </a:lnTo>
                    <a:lnTo>
                      <a:pt x="100" y="5"/>
                    </a:lnTo>
                    <a:lnTo>
                      <a:pt x="100" y="5"/>
                    </a:lnTo>
                    <a:lnTo>
                      <a:pt x="102" y="5"/>
                    </a:lnTo>
                    <a:lnTo>
                      <a:pt x="102" y="5"/>
                    </a:lnTo>
                    <a:lnTo>
                      <a:pt x="102" y="5"/>
                    </a:lnTo>
                    <a:lnTo>
                      <a:pt x="104" y="5"/>
                    </a:lnTo>
                    <a:lnTo>
                      <a:pt x="104" y="5"/>
                    </a:lnTo>
                    <a:lnTo>
                      <a:pt x="104" y="5"/>
                    </a:lnTo>
                    <a:lnTo>
                      <a:pt x="104" y="5"/>
                    </a:lnTo>
                    <a:lnTo>
                      <a:pt x="107" y="5"/>
                    </a:lnTo>
                    <a:lnTo>
                      <a:pt x="107" y="5"/>
                    </a:lnTo>
                    <a:lnTo>
                      <a:pt x="107" y="5"/>
                    </a:lnTo>
                    <a:lnTo>
                      <a:pt x="109" y="5"/>
                    </a:lnTo>
                    <a:lnTo>
                      <a:pt x="109" y="5"/>
                    </a:lnTo>
                    <a:lnTo>
                      <a:pt x="109" y="5"/>
                    </a:lnTo>
                    <a:lnTo>
                      <a:pt x="109" y="5"/>
                    </a:lnTo>
                    <a:lnTo>
                      <a:pt x="109" y="3"/>
                    </a:lnTo>
                    <a:lnTo>
                      <a:pt x="111" y="3"/>
                    </a:lnTo>
                    <a:lnTo>
                      <a:pt x="111" y="3"/>
                    </a:lnTo>
                    <a:lnTo>
                      <a:pt x="111" y="3"/>
                    </a:lnTo>
                    <a:lnTo>
                      <a:pt x="111" y="3"/>
                    </a:lnTo>
                    <a:lnTo>
                      <a:pt x="114" y="3"/>
                    </a:lnTo>
                    <a:lnTo>
                      <a:pt x="114" y="3"/>
                    </a:lnTo>
                    <a:lnTo>
                      <a:pt x="114" y="3"/>
                    </a:lnTo>
                    <a:lnTo>
                      <a:pt x="116" y="3"/>
                    </a:lnTo>
                    <a:lnTo>
                      <a:pt x="116" y="3"/>
                    </a:lnTo>
                    <a:lnTo>
                      <a:pt x="116" y="5"/>
                    </a:lnTo>
                    <a:lnTo>
                      <a:pt x="116" y="5"/>
                    </a:lnTo>
                    <a:lnTo>
                      <a:pt x="116" y="5"/>
                    </a:lnTo>
                    <a:lnTo>
                      <a:pt x="116" y="5"/>
                    </a:lnTo>
                    <a:lnTo>
                      <a:pt x="116" y="5"/>
                    </a:lnTo>
                    <a:lnTo>
                      <a:pt x="116" y="7"/>
                    </a:lnTo>
                    <a:lnTo>
                      <a:pt x="116" y="7"/>
                    </a:lnTo>
                    <a:lnTo>
                      <a:pt x="116" y="7"/>
                    </a:lnTo>
                    <a:lnTo>
                      <a:pt x="116" y="7"/>
                    </a:lnTo>
                    <a:lnTo>
                      <a:pt x="116" y="10"/>
                    </a:lnTo>
                    <a:lnTo>
                      <a:pt x="116" y="10"/>
                    </a:lnTo>
                    <a:lnTo>
                      <a:pt x="116" y="10"/>
                    </a:lnTo>
                    <a:lnTo>
                      <a:pt x="116" y="12"/>
                    </a:lnTo>
                    <a:lnTo>
                      <a:pt x="118" y="12"/>
                    </a:lnTo>
                    <a:lnTo>
                      <a:pt x="118" y="10"/>
                    </a:lnTo>
                    <a:lnTo>
                      <a:pt x="118" y="10"/>
                    </a:lnTo>
                    <a:lnTo>
                      <a:pt x="118" y="10"/>
                    </a:lnTo>
                    <a:lnTo>
                      <a:pt x="118" y="10"/>
                    </a:lnTo>
                    <a:lnTo>
                      <a:pt x="118" y="7"/>
                    </a:lnTo>
                    <a:lnTo>
                      <a:pt x="121" y="7"/>
                    </a:lnTo>
                    <a:lnTo>
                      <a:pt x="121" y="7"/>
                    </a:lnTo>
                    <a:lnTo>
                      <a:pt x="121" y="7"/>
                    </a:lnTo>
                    <a:lnTo>
                      <a:pt x="123" y="7"/>
                    </a:lnTo>
                    <a:lnTo>
                      <a:pt x="123" y="7"/>
                    </a:lnTo>
                    <a:lnTo>
                      <a:pt x="123" y="5"/>
                    </a:lnTo>
                    <a:lnTo>
                      <a:pt x="123" y="5"/>
                    </a:lnTo>
                    <a:lnTo>
                      <a:pt x="126" y="5"/>
                    </a:lnTo>
                    <a:lnTo>
                      <a:pt x="126" y="5"/>
                    </a:lnTo>
                    <a:lnTo>
                      <a:pt x="126" y="5"/>
                    </a:lnTo>
                    <a:lnTo>
                      <a:pt x="128" y="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6" name="Freeform 148"/>
              <p:cNvSpPr>
                <a:spLocks/>
              </p:cNvSpPr>
              <p:nvPr/>
            </p:nvSpPr>
            <p:spPr bwMode="auto">
              <a:xfrm>
                <a:off x="1664" y="1805"/>
                <a:ext cx="208" cy="211"/>
              </a:xfrm>
              <a:custGeom>
                <a:avLst/>
                <a:gdLst/>
                <a:ahLst/>
                <a:cxnLst>
                  <a:cxn ang="0">
                    <a:pos x="130" y="14"/>
                  </a:cxn>
                  <a:cxn ang="0">
                    <a:pos x="135" y="24"/>
                  </a:cxn>
                  <a:cxn ang="0">
                    <a:pos x="140" y="36"/>
                  </a:cxn>
                  <a:cxn ang="0">
                    <a:pos x="149" y="41"/>
                  </a:cxn>
                  <a:cxn ang="0">
                    <a:pos x="159" y="41"/>
                  </a:cxn>
                  <a:cxn ang="0">
                    <a:pos x="154" y="45"/>
                  </a:cxn>
                  <a:cxn ang="0">
                    <a:pos x="159" y="55"/>
                  </a:cxn>
                  <a:cxn ang="0">
                    <a:pos x="152" y="62"/>
                  </a:cxn>
                  <a:cxn ang="0">
                    <a:pos x="149" y="71"/>
                  </a:cxn>
                  <a:cxn ang="0">
                    <a:pos x="142" y="78"/>
                  </a:cxn>
                  <a:cxn ang="0">
                    <a:pos x="142" y="88"/>
                  </a:cxn>
                  <a:cxn ang="0">
                    <a:pos x="149" y="95"/>
                  </a:cxn>
                  <a:cxn ang="0">
                    <a:pos x="156" y="104"/>
                  </a:cxn>
                  <a:cxn ang="0">
                    <a:pos x="156" y="109"/>
                  </a:cxn>
                  <a:cxn ang="0">
                    <a:pos x="163" y="114"/>
                  </a:cxn>
                  <a:cxn ang="0">
                    <a:pos x="173" y="121"/>
                  </a:cxn>
                  <a:cxn ang="0">
                    <a:pos x="182" y="123"/>
                  </a:cxn>
                  <a:cxn ang="0">
                    <a:pos x="189" y="133"/>
                  </a:cxn>
                  <a:cxn ang="0">
                    <a:pos x="192" y="142"/>
                  </a:cxn>
                  <a:cxn ang="0">
                    <a:pos x="189" y="157"/>
                  </a:cxn>
                  <a:cxn ang="0">
                    <a:pos x="197" y="166"/>
                  </a:cxn>
                  <a:cxn ang="0">
                    <a:pos x="201" y="178"/>
                  </a:cxn>
                  <a:cxn ang="0">
                    <a:pos x="206" y="187"/>
                  </a:cxn>
                  <a:cxn ang="0">
                    <a:pos x="204" y="190"/>
                  </a:cxn>
                  <a:cxn ang="0">
                    <a:pos x="192" y="187"/>
                  </a:cxn>
                  <a:cxn ang="0">
                    <a:pos x="180" y="187"/>
                  </a:cxn>
                  <a:cxn ang="0">
                    <a:pos x="173" y="197"/>
                  </a:cxn>
                  <a:cxn ang="0">
                    <a:pos x="168" y="206"/>
                  </a:cxn>
                  <a:cxn ang="0">
                    <a:pos x="156" y="211"/>
                  </a:cxn>
                  <a:cxn ang="0">
                    <a:pos x="142" y="209"/>
                  </a:cxn>
                  <a:cxn ang="0">
                    <a:pos x="130" y="209"/>
                  </a:cxn>
                  <a:cxn ang="0">
                    <a:pos x="118" y="204"/>
                  </a:cxn>
                  <a:cxn ang="0">
                    <a:pos x="107" y="202"/>
                  </a:cxn>
                  <a:cxn ang="0">
                    <a:pos x="102" y="192"/>
                  </a:cxn>
                  <a:cxn ang="0">
                    <a:pos x="100" y="178"/>
                  </a:cxn>
                  <a:cxn ang="0">
                    <a:pos x="90" y="173"/>
                  </a:cxn>
                  <a:cxn ang="0">
                    <a:pos x="83" y="166"/>
                  </a:cxn>
                  <a:cxn ang="0">
                    <a:pos x="71" y="161"/>
                  </a:cxn>
                  <a:cxn ang="0">
                    <a:pos x="62" y="157"/>
                  </a:cxn>
                  <a:cxn ang="0">
                    <a:pos x="52" y="152"/>
                  </a:cxn>
                  <a:cxn ang="0">
                    <a:pos x="43" y="145"/>
                  </a:cxn>
                  <a:cxn ang="0">
                    <a:pos x="33" y="140"/>
                  </a:cxn>
                  <a:cxn ang="0">
                    <a:pos x="24" y="135"/>
                  </a:cxn>
                  <a:cxn ang="0">
                    <a:pos x="12" y="133"/>
                  </a:cxn>
                  <a:cxn ang="0">
                    <a:pos x="5" y="121"/>
                  </a:cxn>
                  <a:cxn ang="0">
                    <a:pos x="2" y="109"/>
                  </a:cxn>
                  <a:cxn ang="0">
                    <a:pos x="5" y="100"/>
                  </a:cxn>
                  <a:cxn ang="0">
                    <a:pos x="12" y="93"/>
                  </a:cxn>
                  <a:cxn ang="0">
                    <a:pos x="24" y="88"/>
                  </a:cxn>
                  <a:cxn ang="0">
                    <a:pos x="33" y="83"/>
                  </a:cxn>
                  <a:cxn ang="0">
                    <a:pos x="43" y="78"/>
                  </a:cxn>
                  <a:cxn ang="0">
                    <a:pos x="50" y="69"/>
                  </a:cxn>
                  <a:cxn ang="0">
                    <a:pos x="50" y="55"/>
                  </a:cxn>
                  <a:cxn ang="0">
                    <a:pos x="55" y="43"/>
                  </a:cxn>
                  <a:cxn ang="0">
                    <a:pos x="52" y="31"/>
                  </a:cxn>
                  <a:cxn ang="0">
                    <a:pos x="59" y="22"/>
                  </a:cxn>
                  <a:cxn ang="0">
                    <a:pos x="69" y="14"/>
                  </a:cxn>
                  <a:cxn ang="0">
                    <a:pos x="76" y="7"/>
                  </a:cxn>
                  <a:cxn ang="0">
                    <a:pos x="85" y="0"/>
                  </a:cxn>
                  <a:cxn ang="0">
                    <a:pos x="95" y="3"/>
                  </a:cxn>
                  <a:cxn ang="0">
                    <a:pos x="104" y="5"/>
                  </a:cxn>
                  <a:cxn ang="0">
                    <a:pos x="116" y="3"/>
                  </a:cxn>
                  <a:cxn ang="0">
                    <a:pos x="118" y="10"/>
                  </a:cxn>
                </a:cxnLst>
                <a:rect l="0" t="0" r="r" b="b"/>
                <a:pathLst>
                  <a:path w="208" h="211">
                    <a:moveTo>
                      <a:pt x="128" y="5"/>
                    </a:moveTo>
                    <a:lnTo>
                      <a:pt x="128" y="7"/>
                    </a:lnTo>
                    <a:lnTo>
                      <a:pt x="128" y="7"/>
                    </a:lnTo>
                    <a:lnTo>
                      <a:pt x="128" y="10"/>
                    </a:lnTo>
                    <a:lnTo>
                      <a:pt x="128" y="10"/>
                    </a:lnTo>
                    <a:lnTo>
                      <a:pt x="130" y="10"/>
                    </a:lnTo>
                    <a:lnTo>
                      <a:pt x="130" y="10"/>
                    </a:lnTo>
                    <a:lnTo>
                      <a:pt x="130" y="10"/>
                    </a:lnTo>
                    <a:lnTo>
                      <a:pt x="130" y="12"/>
                    </a:lnTo>
                    <a:lnTo>
                      <a:pt x="130" y="12"/>
                    </a:lnTo>
                    <a:lnTo>
                      <a:pt x="130" y="14"/>
                    </a:lnTo>
                    <a:lnTo>
                      <a:pt x="130" y="14"/>
                    </a:lnTo>
                    <a:lnTo>
                      <a:pt x="130" y="14"/>
                    </a:lnTo>
                    <a:lnTo>
                      <a:pt x="130" y="14"/>
                    </a:lnTo>
                    <a:lnTo>
                      <a:pt x="130" y="14"/>
                    </a:lnTo>
                    <a:lnTo>
                      <a:pt x="130" y="14"/>
                    </a:lnTo>
                    <a:lnTo>
                      <a:pt x="130" y="17"/>
                    </a:lnTo>
                    <a:lnTo>
                      <a:pt x="133" y="17"/>
                    </a:lnTo>
                    <a:lnTo>
                      <a:pt x="133" y="17"/>
                    </a:lnTo>
                    <a:lnTo>
                      <a:pt x="133" y="17"/>
                    </a:lnTo>
                    <a:lnTo>
                      <a:pt x="133" y="17"/>
                    </a:lnTo>
                    <a:lnTo>
                      <a:pt x="133" y="19"/>
                    </a:lnTo>
                    <a:lnTo>
                      <a:pt x="133" y="19"/>
                    </a:lnTo>
                    <a:lnTo>
                      <a:pt x="133" y="19"/>
                    </a:lnTo>
                    <a:lnTo>
                      <a:pt x="133" y="22"/>
                    </a:lnTo>
                    <a:lnTo>
                      <a:pt x="133" y="22"/>
                    </a:lnTo>
                    <a:lnTo>
                      <a:pt x="133" y="24"/>
                    </a:lnTo>
                    <a:lnTo>
                      <a:pt x="133" y="24"/>
                    </a:lnTo>
                    <a:lnTo>
                      <a:pt x="133" y="24"/>
                    </a:lnTo>
                    <a:lnTo>
                      <a:pt x="133" y="24"/>
                    </a:lnTo>
                    <a:lnTo>
                      <a:pt x="135" y="24"/>
                    </a:lnTo>
                    <a:lnTo>
                      <a:pt x="135" y="24"/>
                    </a:lnTo>
                    <a:lnTo>
                      <a:pt x="137" y="24"/>
                    </a:lnTo>
                    <a:lnTo>
                      <a:pt x="137" y="24"/>
                    </a:lnTo>
                    <a:lnTo>
                      <a:pt x="137" y="24"/>
                    </a:lnTo>
                    <a:lnTo>
                      <a:pt x="137" y="26"/>
                    </a:lnTo>
                    <a:lnTo>
                      <a:pt x="137" y="26"/>
                    </a:lnTo>
                    <a:lnTo>
                      <a:pt x="137" y="29"/>
                    </a:lnTo>
                    <a:lnTo>
                      <a:pt x="137" y="29"/>
                    </a:lnTo>
                    <a:lnTo>
                      <a:pt x="140" y="29"/>
                    </a:lnTo>
                    <a:lnTo>
                      <a:pt x="140" y="31"/>
                    </a:lnTo>
                    <a:lnTo>
                      <a:pt x="140" y="31"/>
                    </a:lnTo>
                    <a:lnTo>
                      <a:pt x="140" y="33"/>
                    </a:lnTo>
                    <a:lnTo>
                      <a:pt x="140" y="33"/>
                    </a:lnTo>
                    <a:lnTo>
                      <a:pt x="140" y="33"/>
                    </a:lnTo>
                    <a:lnTo>
                      <a:pt x="140" y="33"/>
                    </a:lnTo>
                    <a:lnTo>
                      <a:pt x="140" y="33"/>
                    </a:lnTo>
                    <a:lnTo>
                      <a:pt x="140" y="36"/>
                    </a:lnTo>
                    <a:lnTo>
                      <a:pt x="140" y="36"/>
                    </a:lnTo>
                    <a:lnTo>
                      <a:pt x="140" y="36"/>
                    </a:lnTo>
                    <a:lnTo>
                      <a:pt x="140" y="36"/>
                    </a:lnTo>
                    <a:lnTo>
                      <a:pt x="140" y="36"/>
                    </a:lnTo>
                    <a:lnTo>
                      <a:pt x="142" y="36"/>
                    </a:lnTo>
                    <a:lnTo>
                      <a:pt x="142" y="36"/>
                    </a:lnTo>
                    <a:lnTo>
                      <a:pt x="144" y="36"/>
                    </a:lnTo>
                    <a:lnTo>
                      <a:pt x="144" y="36"/>
                    </a:lnTo>
                    <a:lnTo>
                      <a:pt x="144" y="36"/>
                    </a:lnTo>
                    <a:lnTo>
                      <a:pt x="144" y="36"/>
                    </a:lnTo>
                    <a:lnTo>
                      <a:pt x="147" y="36"/>
                    </a:lnTo>
                    <a:lnTo>
                      <a:pt x="147" y="38"/>
                    </a:lnTo>
                    <a:lnTo>
                      <a:pt x="147" y="38"/>
                    </a:lnTo>
                    <a:lnTo>
                      <a:pt x="147" y="38"/>
                    </a:lnTo>
                    <a:lnTo>
                      <a:pt x="147" y="41"/>
                    </a:lnTo>
                    <a:lnTo>
                      <a:pt x="149" y="41"/>
                    </a:lnTo>
                    <a:lnTo>
                      <a:pt x="149" y="41"/>
                    </a:lnTo>
                    <a:lnTo>
                      <a:pt x="149" y="41"/>
                    </a:lnTo>
                    <a:lnTo>
                      <a:pt x="149" y="41"/>
                    </a:lnTo>
                    <a:lnTo>
                      <a:pt x="149" y="41"/>
                    </a:lnTo>
                    <a:lnTo>
                      <a:pt x="152" y="41"/>
                    </a:lnTo>
                    <a:lnTo>
                      <a:pt x="152" y="41"/>
                    </a:lnTo>
                    <a:lnTo>
                      <a:pt x="152" y="41"/>
                    </a:lnTo>
                    <a:lnTo>
                      <a:pt x="154" y="41"/>
                    </a:lnTo>
                    <a:lnTo>
                      <a:pt x="154" y="41"/>
                    </a:lnTo>
                    <a:lnTo>
                      <a:pt x="156" y="41"/>
                    </a:lnTo>
                    <a:lnTo>
                      <a:pt x="156" y="41"/>
                    </a:lnTo>
                    <a:lnTo>
                      <a:pt x="156" y="41"/>
                    </a:lnTo>
                    <a:lnTo>
                      <a:pt x="156" y="41"/>
                    </a:lnTo>
                    <a:lnTo>
                      <a:pt x="159" y="41"/>
                    </a:lnTo>
                    <a:lnTo>
                      <a:pt x="159" y="41"/>
                    </a:lnTo>
                    <a:lnTo>
                      <a:pt x="159" y="41"/>
                    </a:lnTo>
                    <a:lnTo>
                      <a:pt x="159" y="41"/>
                    </a:lnTo>
                    <a:lnTo>
                      <a:pt x="161" y="41"/>
                    </a:lnTo>
                    <a:lnTo>
                      <a:pt x="161" y="41"/>
                    </a:lnTo>
                    <a:lnTo>
                      <a:pt x="161" y="43"/>
                    </a:lnTo>
                    <a:lnTo>
                      <a:pt x="159" y="43"/>
                    </a:lnTo>
                    <a:lnTo>
                      <a:pt x="159" y="43"/>
                    </a:lnTo>
                    <a:lnTo>
                      <a:pt x="159" y="43"/>
                    </a:lnTo>
                    <a:lnTo>
                      <a:pt x="159" y="43"/>
                    </a:lnTo>
                    <a:lnTo>
                      <a:pt x="156" y="43"/>
                    </a:lnTo>
                    <a:lnTo>
                      <a:pt x="156" y="43"/>
                    </a:lnTo>
                    <a:lnTo>
                      <a:pt x="156" y="45"/>
                    </a:lnTo>
                    <a:lnTo>
                      <a:pt x="156" y="45"/>
                    </a:lnTo>
                    <a:lnTo>
                      <a:pt x="156" y="43"/>
                    </a:lnTo>
                    <a:lnTo>
                      <a:pt x="154" y="43"/>
                    </a:lnTo>
                    <a:lnTo>
                      <a:pt x="154" y="45"/>
                    </a:lnTo>
                    <a:lnTo>
                      <a:pt x="154" y="45"/>
                    </a:lnTo>
                    <a:lnTo>
                      <a:pt x="154" y="45"/>
                    </a:lnTo>
                    <a:lnTo>
                      <a:pt x="154" y="45"/>
                    </a:lnTo>
                    <a:lnTo>
                      <a:pt x="154" y="48"/>
                    </a:lnTo>
                    <a:lnTo>
                      <a:pt x="154" y="48"/>
                    </a:lnTo>
                    <a:lnTo>
                      <a:pt x="154" y="50"/>
                    </a:lnTo>
                    <a:lnTo>
                      <a:pt x="154" y="50"/>
                    </a:lnTo>
                    <a:lnTo>
                      <a:pt x="154" y="50"/>
                    </a:lnTo>
                    <a:lnTo>
                      <a:pt x="154" y="52"/>
                    </a:lnTo>
                    <a:lnTo>
                      <a:pt x="156" y="52"/>
                    </a:lnTo>
                    <a:lnTo>
                      <a:pt x="156" y="52"/>
                    </a:lnTo>
                    <a:lnTo>
                      <a:pt x="156" y="52"/>
                    </a:lnTo>
                    <a:lnTo>
                      <a:pt x="156" y="55"/>
                    </a:lnTo>
                    <a:lnTo>
                      <a:pt x="156" y="55"/>
                    </a:lnTo>
                    <a:lnTo>
                      <a:pt x="156" y="55"/>
                    </a:lnTo>
                    <a:lnTo>
                      <a:pt x="156" y="55"/>
                    </a:lnTo>
                    <a:lnTo>
                      <a:pt x="159" y="55"/>
                    </a:lnTo>
                    <a:lnTo>
                      <a:pt x="159" y="57"/>
                    </a:lnTo>
                    <a:lnTo>
                      <a:pt x="156" y="57"/>
                    </a:lnTo>
                    <a:lnTo>
                      <a:pt x="156" y="57"/>
                    </a:lnTo>
                    <a:lnTo>
                      <a:pt x="156" y="59"/>
                    </a:lnTo>
                    <a:lnTo>
                      <a:pt x="156" y="59"/>
                    </a:lnTo>
                    <a:lnTo>
                      <a:pt x="156" y="59"/>
                    </a:lnTo>
                    <a:lnTo>
                      <a:pt x="156" y="59"/>
                    </a:lnTo>
                    <a:lnTo>
                      <a:pt x="154" y="59"/>
                    </a:lnTo>
                    <a:lnTo>
                      <a:pt x="154" y="59"/>
                    </a:lnTo>
                    <a:lnTo>
                      <a:pt x="154" y="59"/>
                    </a:lnTo>
                    <a:lnTo>
                      <a:pt x="152" y="59"/>
                    </a:lnTo>
                    <a:lnTo>
                      <a:pt x="152" y="59"/>
                    </a:lnTo>
                    <a:lnTo>
                      <a:pt x="152" y="59"/>
                    </a:lnTo>
                    <a:lnTo>
                      <a:pt x="152" y="59"/>
                    </a:lnTo>
                    <a:lnTo>
                      <a:pt x="152" y="62"/>
                    </a:lnTo>
                    <a:lnTo>
                      <a:pt x="152" y="62"/>
                    </a:lnTo>
                    <a:lnTo>
                      <a:pt x="152" y="64"/>
                    </a:lnTo>
                    <a:lnTo>
                      <a:pt x="149" y="64"/>
                    </a:lnTo>
                    <a:lnTo>
                      <a:pt x="149" y="64"/>
                    </a:lnTo>
                    <a:lnTo>
                      <a:pt x="149" y="64"/>
                    </a:lnTo>
                    <a:lnTo>
                      <a:pt x="149" y="64"/>
                    </a:lnTo>
                    <a:lnTo>
                      <a:pt x="149" y="64"/>
                    </a:lnTo>
                    <a:lnTo>
                      <a:pt x="147" y="64"/>
                    </a:lnTo>
                    <a:lnTo>
                      <a:pt x="147" y="67"/>
                    </a:lnTo>
                    <a:lnTo>
                      <a:pt x="147" y="67"/>
                    </a:lnTo>
                    <a:lnTo>
                      <a:pt x="147" y="67"/>
                    </a:lnTo>
                    <a:lnTo>
                      <a:pt x="147" y="69"/>
                    </a:lnTo>
                    <a:lnTo>
                      <a:pt x="147" y="69"/>
                    </a:lnTo>
                    <a:lnTo>
                      <a:pt x="147" y="69"/>
                    </a:lnTo>
                    <a:lnTo>
                      <a:pt x="149" y="69"/>
                    </a:lnTo>
                    <a:lnTo>
                      <a:pt x="149" y="71"/>
                    </a:lnTo>
                    <a:lnTo>
                      <a:pt x="149" y="71"/>
                    </a:lnTo>
                    <a:lnTo>
                      <a:pt x="149" y="74"/>
                    </a:lnTo>
                    <a:lnTo>
                      <a:pt x="147" y="74"/>
                    </a:lnTo>
                    <a:lnTo>
                      <a:pt x="147" y="74"/>
                    </a:lnTo>
                    <a:lnTo>
                      <a:pt x="144" y="74"/>
                    </a:lnTo>
                    <a:lnTo>
                      <a:pt x="144" y="74"/>
                    </a:lnTo>
                    <a:lnTo>
                      <a:pt x="144" y="71"/>
                    </a:lnTo>
                    <a:lnTo>
                      <a:pt x="144" y="71"/>
                    </a:lnTo>
                    <a:lnTo>
                      <a:pt x="144" y="74"/>
                    </a:lnTo>
                    <a:lnTo>
                      <a:pt x="144" y="74"/>
                    </a:lnTo>
                    <a:lnTo>
                      <a:pt x="144" y="74"/>
                    </a:lnTo>
                    <a:lnTo>
                      <a:pt x="142" y="74"/>
                    </a:lnTo>
                    <a:lnTo>
                      <a:pt x="142" y="74"/>
                    </a:lnTo>
                    <a:lnTo>
                      <a:pt x="142" y="76"/>
                    </a:lnTo>
                    <a:lnTo>
                      <a:pt x="142" y="76"/>
                    </a:lnTo>
                    <a:lnTo>
                      <a:pt x="142" y="76"/>
                    </a:lnTo>
                    <a:lnTo>
                      <a:pt x="142" y="78"/>
                    </a:lnTo>
                    <a:lnTo>
                      <a:pt x="144" y="78"/>
                    </a:lnTo>
                    <a:lnTo>
                      <a:pt x="144" y="78"/>
                    </a:lnTo>
                    <a:lnTo>
                      <a:pt x="144" y="78"/>
                    </a:lnTo>
                    <a:lnTo>
                      <a:pt x="144" y="81"/>
                    </a:lnTo>
                    <a:lnTo>
                      <a:pt x="144" y="81"/>
                    </a:lnTo>
                    <a:lnTo>
                      <a:pt x="144" y="83"/>
                    </a:lnTo>
                    <a:lnTo>
                      <a:pt x="144" y="83"/>
                    </a:lnTo>
                    <a:lnTo>
                      <a:pt x="144" y="83"/>
                    </a:lnTo>
                    <a:lnTo>
                      <a:pt x="142" y="83"/>
                    </a:lnTo>
                    <a:lnTo>
                      <a:pt x="142" y="83"/>
                    </a:lnTo>
                    <a:lnTo>
                      <a:pt x="142" y="86"/>
                    </a:lnTo>
                    <a:lnTo>
                      <a:pt x="142" y="86"/>
                    </a:lnTo>
                    <a:lnTo>
                      <a:pt x="142" y="86"/>
                    </a:lnTo>
                    <a:lnTo>
                      <a:pt x="140" y="86"/>
                    </a:lnTo>
                    <a:lnTo>
                      <a:pt x="140" y="88"/>
                    </a:lnTo>
                    <a:lnTo>
                      <a:pt x="142" y="88"/>
                    </a:lnTo>
                    <a:lnTo>
                      <a:pt x="142" y="88"/>
                    </a:lnTo>
                    <a:lnTo>
                      <a:pt x="142" y="88"/>
                    </a:lnTo>
                    <a:lnTo>
                      <a:pt x="144" y="88"/>
                    </a:lnTo>
                    <a:lnTo>
                      <a:pt x="144" y="90"/>
                    </a:lnTo>
                    <a:lnTo>
                      <a:pt x="144" y="90"/>
                    </a:lnTo>
                    <a:lnTo>
                      <a:pt x="144" y="90"/>
                    </a:lnTo>
                    <a:lnTo>
                      <a:pt x="144" y="90"/>
                    </a:lnTo>
                    <a:lnTo>
                      <a:pt x="144" y="93"/>
                    </a:lnTo>
                    <a:lnTo>
                      <a:pt x="147" y="93"/>
                    </a:lnTo>
                    <a:lnTo>
                      <a:pt x="147" y="93"/>
                    </a:lnTo>
                    <a:lnTo>
                      <a:pt x="147" y="93"/>
                    </a:lnTo>
                    <a:lnTo>
                      <a:pt x="147" y="93"/>
                    </a:lnTo>
                    <a:lnTo>
                      <a:pt x="147" y="95"/>
                    </a:lnTo>
                    <a:lnTo>
                      <a:pt x="149" y="95"/>
                    </a:lnTo>
                    <a:lnTo>
                      <a:pt x="149" y="95"/>
                    </a:lnTo>
                    <a:lnTo>
                      <a:pt x="149" y="95"/>
                    </a:lnTo>
                    <a:lnTo>
                      <a:pt x="149" y="95"/>
                    </a:lnTo>
                    <a:lnTo>
                      <a:pt x="152" y="95"/>
                    </a:lnTo>
                    <a:lnTo>
                      <a:pt x="152" y="95"/>
                    </a:lnTo>
                    <a:lnTo>
                      <a:pt x="152" y="97"/>
                    </a:lnTo>
                    <a:lnTo>
                      <a:pt x="152" y="97"/>
                    </a:lnTo>
                    <a:lnTo>
                      <a:pt x="152" y="97"/>
                    </a:lnTo>
                    <a:lnTo>
                      <a:pt x="152" y="97"/>
                    </a:lnTo>
                    <a:lnTo>
                      <a:pt x="152" y="100"/>
                    </a:lnTo>
                    <a:lnTo>
                      <a:pt x="152" y="100"/>
                    </a:lnTo>
                    <a:lnTo>
                      <a:pt x="154" y="100"/>
                    </a:lnTo>
                    <a:lnTo>
                      <a:pt x="154" y="100"/>
                    </a:lnTo>
                    <a:lnTo>
                      <a:pt x="154" y="100"/>
                    </a:lnTo>
                    <a:lnTo>
                      <a:pt x="154" y="102"/>
                    </a:lnTo>
                    <a:lnTo>
                      <a:pt x="154" y="102"/>
                    </a:lnTo>
                    <a:lnTo>
                      <a:pt x="156" y="102"/>
                    </a:lnTo>
                    <a:lnTo>
                      <a:pt x="156" y="104"/>
                    </a:lnTo>
                    <a:lnTo>
                      <a:pt x="156" y="104"/>
                    </a:lnTo>
                    <a:lnTo>
                      <a:pt x="156" y="104"/>
                    </a:lnTo>
                    <a:lnTo>
                      <a:pt x="156" y="104"/>
                    </a:lnTo>
                    <a:lnTo>
                      <a:pt x="156" y="104"/>
                    </a:lnTo>
                    <a:lnTo>
                      <a:pt x="159" y="104"/>
                    </a:lnTo>
                    <a:lnTo>
                      <a:pt x="159" y="107"/>
                    </a:lnTo>
                    <a:lnTo>
                      <a:pt x="159" y="107"/>
                    </a:lnTo>
                    <a:lnTo>
                      <a:pt x="156" y="107"/>
                    </a:lnTo>
                    <a:lnTo>
                      <a:pt x="156" y="109"/>
                    </a:lnTo>
                    <a:lnTo>
                      <a:pt x="156" y="109"/>
                    </a:lnTo>
                    <a:lnTo>
                      <a:pt x="156" y="109"/>
                    </a:lnTo>
                    <a:lnTo>
                      <a:pt x="154" y="109"/>
                    </a:lnTo>
                    <a:lnTo>
                      <a:pt x="154" y="109"/>
                    </a:lnTo>
                    <a:lnTo>
                      <a:pt x="156" y="109"/>
                    </a:lnTo>
                    <a:lnTo>
                      <a:pt x="156" y="109"/>
                    </a:lnTo>
                    <a:lnTo>
                      <a:pt x="156" y="109"/>
                    </a:lnTo>
                    <a:lnTo>
                      <a:pt x="156" y="112"/>
                    </a:lnTo>
                    <a:lnTo>
                      <a:pt x="156" y="112"/>
                    </a:lnTo>
                    <a:lnTo>
                      <a:pt x="156" y="112"/>
                    </a:lnTo>
                    <a:lnTo>
                      <a:pt x="156" y="112"/>
                    </a:lnTo>
                    <a:lnTo>
                      <a:pt x="156" y="114"/>
                    </a:lnTo>
                    <a:lnTo>
                      <a:pt x="156" y="114"/>
                    </a:lnTo>
                    <a:lnTo>
                      <a:pt x="156" y="114"/>
                    </a:lnTo>
                    <a:lnTo>
                      <a:pt x="159" y="114"/>
                    </a:lnTo>
                    <a:lnTo>
                      <a:pt x="159" y="114"/>
                    </a:lnTo>
                    <a:lnTo>
                      <a:pt x="159" y="114"/>
                    </a:lnTo>
                    <a:lnTo>
                      <a:pt x="161" y="114"/>
                    </a:lnTo>
                    <a:lnTo>
                      <a:pt x="161" y="114"/>
                    </a:lnTo>
                    <a:lnTo>
                      <a:pt x="163" y="114"/>
                    </a:lnTo>
                    <a:lnTo>
                      <a:pt x="163" y="114"/>
                    </a:lnTo>
                    <a:lnTo>
                      <a:pt x="163" y="114"/>
                    </a:lnTo>
                    <a:lnTo>
                      <a:pt x="163" y="114"/>
                    </a:lnTo>
                    <a:lnTo>
                      <a:pt x="163" y="114"/>
                    </a:lnTo>
                    <a:lnTo>
                      <a:pt x="166" y="114"/>
                    </a:lnTo>
                    <a:lnTo>
                      <a:pt x="166" y="114"/>
                    </a:lnTo>
                    <a:lnTo>
                      <a:pt x="166" y="116"/>
                    </a:lnTo>
                    <a:lnTo>
                      <a:pt x="166" y="116"/>
                    </a:lnTo>
                    <a:lnTo>
                      <a:pt x="168" y="116"/>
                    </a:lnTo>
                    <a:lnTo>
                      <a:pt x="168" y="116"/>
                    </a:lnTo>
                    <a:lnTo>
                      <a:pt x="168" y="116"/>
                    </a:lnTo>
                    <a:lnTo>
                      <a:pt x="168" y="119"/>
                    </a:lnTo>
                    <a:lnTo>
                      <a:pt x="171" y="119"/>
                    </a:lnTo>
                    <a:lnTo>
                      <a:pt x="171" y="119"/>
                    </a:lnTo>
                    <a:lnTo>
                      <a:pt x="171" y="119"/>
                    </a:lnTo>
                    <a:lnTo>
                      <a:pt x="171" y="119"/>
                    </a:lnTo>
                    <a:lnTo>
                      <a:pt x="171" y="121"/>
                    </a:lnTo>
                    <a:lnTo>
                      <a:pt x="173" y="121"/>
                    </a:lnTo>
                    <a:lnTo>
                      <a:pt x="173" y="121"/>
                    </a:lnTo>
                    <a:lnTo>
                      <a:pt x="173" y="121"/>
                    </a:lnTo>
                    <a:lnTo>
                      <a:pt x="173" y="121"/>
                    </a:lnTo>
                    <a:lnTo>
                      <a:pt x="173" y="123"/>
                    </a:lnTo>
                    <a:lnTo>
                      <a:pt x="175" y="123"/>
                    </a:lnTo>
                    <a:lnTo>
                      <a:pt x="175" y="123"/>
                    </a:lnTo>
                    <a:lnTo>
                      <a:pt x="175" y="123"/>
                    </a:lnTo>
                    <a:lnTo>
                      <a:pt x="175" y="123"/>
                    </a:lnTo>
                    <a:lnTo>
                      <a:pt x="178" y="123"/>
                    </a:lnTo>
                    <a:lnTo>
                      <a:pt x="178" y="123"/>
                    </a:lnTo>
                    <a:lnTo>
                      <a:pt x="178" y="126"/>
                    </a:lnTo>
                    <a:lnTo>
                      <a:pt x="178" y="126"/>
                    </a:lnTo>
                    <a:lnTo>
                      <a:pt x="180" y="126"/>
                    </a:lnTo>
                    <a:lnTo>
                      <a:pt x="180" y="126"/>
                    </a:lnTo>
                    <a:lnTo>
                      <a:pt x="182" y="126"/>
                    </a:lnTo>
                    <a:lnTo>
                      <a:pt x="182" y="123"/>
                    </a:lnTo>
                    <a:lnTo>
                      <a:pt x="182" y="123"/>
                    </a:lnTo>
                    <a:lnTo>
                      <a:pt x="182" y="126"/>
                    </a:lnTo>
                    <a:lnTo>
                      <a:pt x="182" y="126"/>
                    </a:lnTo>
                    <a:lnTo>
                      <a:pt x="185" y="126"/>
                    </a:lnTo>
                    <a:lnTo>
                      <a:pt x="185" y="126"/>
                    </a:lnTo>
                    <a:lnTo>
                      <a:pt x="185" y="126"/>
                    </a:lnTo>
                    <a:lnTo>
                      <a:pt x="185" y="128"/>
                    </a:lnTo>
                    <a:lnTo>
                      <a:pt x="185" y="128"/>
                    </a:lnTo>
                    <a:lnTo>
                      <a:pt x="185" y="128"/>
                    </a:lnTo>
                    <a:lnTo>
                      <a:pt x="185" y="131"/>
                    </a:lnTo>
                    <a:lnTo>
                      <a:pt x="185" y="131"/>
                    </a:lnTo>
                    <a:lnTo>
                      <a:pt x="187" y="131"/>
                    </a:lnTo>
                    <a:lnTo>
                      <a:pt x="187" y="133"/>
                    </a:lnTo>
                    <a:lnTo>
                      <a:pt x="187" y="133"/>
                    </a:lnTo>
                    <a:lnTo>
                      <a:pt x="187" y="133"/>
                    </a:lnTo>
                    <a:lnTo>
                      <a:pt x="187" y="133"/>
                    </a:lnTo>
                    <a:lnTo>
                      <a:pt x="189" y="133"/>
                    </a:lnTo>
                    <a:lnTo>
                      <a:pt x="189" y="135"/>
                    </a:lnTo>
                    <a:lnTo>
                      <a:pt x="189" y="135"/>
                    </a:lnTo>
                    <a:lnTo>
                      <a:pt x="189" y="135"/>
                    </a:lnTo>
                    <a:lnTo>
                      <a:pt x="189" y="135"/>
                    </a:lnTo>
                    <a:lnTo>
                      <a:pt x="189" y="138"/>
                    </a:lnTo>
                    <a:lnTo>
                      <a:pt x="189" y="138"/>
                    </a:lnTo>
                    <a:lnTo>
                      <a:pt x="192" y="138"/>
                    </a:lnTo>
                    <a:lnTo>
                      <a:pt x="192" y="140"/>
                    </a:lnTo>
                    <a:lnTo>
                      <a:pt x="192" y="140"/>
                    </a:lnTo>
                    <a:lnTo>
                      <a:pt x="192" y="140"/>
                    </a:lnTo>
                    <a:lnTo>
                      <a:pt x="192" y="142"/>
                    </a:lnTo>
                    <a:lnTo>
                      <a:pt x="192" y="142"/>
                    </a:lnTo>
                    <a:lnTo>
                      <a:pt x="192" y="142"/>
                    </a:lnTo>
                    <a:lnTo>
                      <a:pt x="194" y="142"/>
                    </a:lnTo>
                    <a:lnTo>
                      <a:pt x="194" y="142"/>
                    </a:lnTo>
                    <a:lnTo>
                      <a:pt x="192" y="142"/>
                    </a:lnTo>
                    <a:lnTo>
                      <a:pt x="192" y="145"/>
                    </a:lnTo>
                    <a:lnTo>
                      <a:pt x="192" y="145"/>
                    </a:lnTo>
                    <a:lnTo>
                      <a:pt x="192" y="145"/>
                    </a:lnTo>
                    <a:lnTo>
                      <a:pt x="192" y="147"/>
                    </a:lnTo>
                    <a:lnTo>
                      <a:pt x="192" y="147"/>
                    </a:lnTo>
                    <a:lnTo>
                      <a:pt x="192" y="147"/>
                    </a:lnTo>
                    <a:lnTo>
                      <a:pt x="192" y="150"/>
                    </a:lnTo>
                    <a:lnTo>
                      <a:pt x="192" y="150"/>
                    </a:lnTo>
                    <a:lnTo>
                      <a:pt x="192" y="152"/>
                    </a:lnTo>
                    <a:lnTo>
                      <a:pt x="189" y="152"/>
                    </a:lnTo>
                    <a:lnTo>
                      <a:pt x="189" y="152"/>
                    </a:lnTo>
                    <a:lnTo>
                      <a:pt x="189" y="152"/>
                    </a:lnTo>
                    <a:lnTo>
                      <a:pt x="189" y="154"/>
                    </a:lnTo>
                    <a:lnTo>
                      <a:pt x="189" y="154"/>
                    </a:lnTo>
                    <a:lnTo>
                      <a:pt x="189" y="157"/>
                    </a:lnTo>
                    <a:lnTo>
                      <a:pt x="189" y="157"/>
                    </a:lnTo>
                    <a:lnTo>
                      <a:pt x="189" y="159"/>
                    </a:lnTo>
                    <a:lnTo>
                      <a:pt x="189" y="159"/>
                    </a:lnTo>
                    <a:lnTo>
                      <a:pt x="189" y="161"/>
                    </a:lnTo>
                    <a:lnTo>
                      <a:pt x="189" y="161"/>
                    </a:lnTo>
                    <a:lnTo>
                      <a:pt x="189" y="164"/>
                    </a:lnTo>
                    <a:lnTo>
                      <a:pt x="192" y="164"/>
                    </a:lnTo>
                    <a:lnTo>
                      <a:pt x="192" y="164"/>
                    </a:lnTo>
                    <a:lnTo>
                      <a:pt x="192" y="164"/>
                    </a:lnTo>
                    <a:lnTo>
                      <a:pt x="194" y="164"/>
                    </a:lnTo>
                    <a:lnTo>
                      <a:pt x="194" y="164"/>
                    </a:lnTo>
                    <a:lnTo>
                      <a:pt x="197" y="164"/>
                    </a:lnTo>
                    <a:lnTo>
                      <a:pt x="197" y="164"/>
                    </a:lnTo>
                    <a:lnTo>
                      <a:pt x="197" y="164"/>
                    </a:lnTo>
                    <a:lnTo>
                      <a:pt x="197" y="164"/>
                    </a:lnTo>
                    <a:lnTo>
                      <a:pt x="197" y="164"/>
                    </a:lnTo>
                    <a:lnTo>
                      <a:pt x="197" y="166"/>
                    </a:lnTo>
                    <a:lnTo>
                      <a:pt x="197" y="166"/>
                    </a:lnTo>
                    <a:lnTo>
                      <a:pt x="197" y="168"/>
                    </a:lnTo>
                    <a:lnTo>
                      <a:pt x="197" y="168"/>
                    </a:lnTo>
                    <a:lnTo>
                      <a:pt x="197" y="171"/>
                    </a:lnTo>
                    <a:lnTo>
                      <a:pt x="197" y="171"/>
                    </a:lnTo>
                    <a:lnTo>
                      <a:pt x="197" y="173"/>
                    </a:lnTo>
                    <a:lnTo>
                      <a:pt x="197" y="173"/>
                    </a:lnTo>
                    <a:lnTo>
                      <a:pt x="197" y="173"/>
                    </a:lnTo>
                    <a:lnTo>
                      <a:pt x="197" y="176"/>
                    </a:lnTo>
                    <a:lnTo>
                      <a:pt x="197" y="176"/>
                    </a:lnTo>
                    <a:lnTo>
                      <a:pt x="199" y="176"/>
                    </a:lnTo>
                    <a:lnTo>
                      <a:pt x="199" y="176"/>
                    </a:lnTo>
                    <a:lnTo>
                      <a:pt x="199" y="176"/>
                    </a:lnTo>
                    <a:lnTo>
                      <a:pt x="199" y="178"/>
                    </a:lnTo>
                    <a:lnTo>
                      <a:pt x="199" y="178"/>
                    </a:lnTo>
                    <a:lnTo>
                      <a:pt x="201" y="178"/>
                    </a:lnTo>
                    <a:lnTo>
                      <a:pt x="201" y="180"/>
                    </a:lnTo>
                    <a:lnTo>
                      <a:pt x="201" y="180"/>
                    </a:lnTo>
                    <a:lnTo>
                      <a:pt x="204" y="180"/>
                    </a:lnTo>
                    <a:lnTo>
                      <a:pt x="204" y="180"/>
                    </a:lnTo>
                    <a:lnTo>
                      <a:pt x="204" y="180"/>
                    </a:lnTo>
                    <a:lnTo>
                      <a:pt x="204" y="183"/>
                    </a:lnTo>
                    <a:lnTo>
                      <a:pt x="204" y="183"/>
                    </a:lnTo>
                    <a:lnTo>
                      <a:pt x="204" y="183"/>
                    </a:lnTo>
                    <a:lnTo>
                      <a:pt x="206" y="183"/>
                    </a:lnTo>
                    <a:lnTo>
                      <a:pt x="206" y="183"/>
                    </a:lnTo>
                    <a:lnTo>
                      <a:pt x="204" y="183"/>
                    </a:lnTo>
                    <a:lnTo>
                      <a:pt x="204" y="185"/>
                    </a:lnTo>
                    <a:lnTo>
                      <a:pt x="206" y="185"/>
                    </a:lnTo>
                    <a:lnTo>
                      <a:pt x="206" y="185"/>
                    </a:lnTo>
                    <a:lnTo>
                      <a:pt x="206" y="185"/>
                    </a:lnTo>
                    <a:lnTo>
                      <a:pt x="206" y="187"/>
                    </a:lnTo>
                    <a:lnTo>
                      <a:pt x="206" y="187"/>
                    </a:lnTo>
                    <a:lnTo>
                      <a:pt x="206" y="187"/>
                    </a:lnTo>
                    <a:lnTo>
                      <a:pt x="206" y="190"/>
                    </a:lnTo>
                    <a:lnTo>
                      <a:pt x="208" y="190"/>
                    </a:lnTo>
                    <a:lnTo>
                      <a:pt x="208" y="190"/>
                    </a:lnTo>
                    <a:lnTo>
                      <a:pt x="208" y="190"/>
                    </a:lnTo>
                    <a:lnTo>
                      <a:pt x="208" y="192"/>
                    </a:lnTo>
                    <a:lnTo>
                      <a:pt x="208" y="192"/>
                    </a:lnTo>
                    <a:lnTo>
                      <a:pt x="206" y="192"/>
                    </a:lnTo>
                    <a:lnTo>
                      <a:pt x="206" y="192"/>
                    </a:lnTo>
                    <a:lnTo>
                      <a:pt x="206" y="192"/>
                    </a:lnTo>
                    <a:lnTo>
                      <a:pt x="206" y="190"/>
                    </a:lnTo>
                    <a:lnTo>
                      <a:pt x="204" y="190"/>
                    </a:lnTo>
                    <a:lnTo>
                      <a:pt x="204" y="190"/>
                    </a:lnTo>
                    <a:lnTo>
                      <a:pt x="204" y="190"/>
                    </a:lnTo>
                    <a:lnTo>
                      <a:pt x="204" y="190"/>
                    </a:lnTo>
                    <a:lnTo>
                      <a:pt x="201" y="190"/>
                    </a:lnTo>
                    <a:lnTo>
                      <a:pt x="201" y="187"/>
                    </a:lnTo>
                    <a:lnTo>
                      <a:pt x="201" y="187"/>
                    </a:lnTo>
                    <a:lnTo>
                      <a:pt x="199" y="187"/>
                    </a:lnTo>
                    <a:lnTo>
                      <a:pt x="199" y="187"/>
                    </a:lnTo>
                    <a:lnTo>
                      <a:pt x="199" y="187"/>
                    </a:lnTo>
                    <a:lnTo>
                      <a:pt x="199" y="187"/>
                    </a:lnTo>
                    <a:lnTo>
                      <a:pt x="199" y="187"/>
                    </a:lnTo>
                    <a:lnTo>
                      <a:pt x="197" y="187"/>
                    </a:lnTo>
                    <a:lnTo>
                      <a:pt x="197" y="187"/>
                    </a:lnTo>
                    <a:lnTo>
                      <a:pt x="197" y="187"/>
                    </a:lnTo>
                    <a:lnTo>
                      <a:pt x="194" y="187"/>
                    </a:lnTo>
                    <a:lnTo>
                      <a:pt x="194" y="187"/>
                    </a:lnTo>
                    <a:lnTo>
                      <a:pt x="194" y="187"/>
                    </a:lnTo>
                    <a:lnTo>
                      <a:pt x="192" y="187"/>
                    </a:lnTo>
                    <a:lnTo>
                      <a:pt x="192" y="187"/>
                    </a:lnTo>
                    <a:lnTo>
                      <a:pt x="192" y="185"/>
                    </a:lnTo>
                    <a:lnTo>
                      <a:pt x="192" y="185"/>
                    </a:lnTo>
                    <a:lnTo>
                      <a:pt x="189" y="185"/>
                    </a:lnTo>
                    <a:lnTo>
                      <a:pt x="189" y="185"/>
                    </a:lnTo>
                    <a:lnTo>
                      <a:pt x="189" y="185"/>
                    </a:lnTo>
                    <a:lnTo>
                      <a:pt x="187" y="185"/>
                    </a:lnTo>
                    <a:lnTo>
                      <a:pt x="187" y="185"/>
                    </a:lnTo>
                    <a:lnTo>
                      <a:pt x="185" y="185"/>
                    </a:lnTo>
                    <a:lnTo>
                      <a:pt x="185" y="185"/>
                    </a:lnTo>
                    <a:lnTo>
                      <a:pt x="185" y="185"/>
                    </a:lnTo>
                    <a:lnTo>
                      <a:pt x="182" y="185"/>
                    </a:lnTo>
                    <a:lnTo>
                      <a:pt x="182" y="185"/>
                    </a:lnTo>
                    <a:lnTo>
                      <a:pt x="182" y="187"/>
                    </a:lnTo>
                    <a:lnTo>
                      <a:pt x="182" y="187"/>
                    </a:lnTo>
                    <a:lnTo>
                      <a:pt x="180" y="187"/>
                    </a:lnTo>
                    <a:lnTo>
                      <a:pt x="180" y="187"/>
                    </a:lnTo>
                    <a:lnTo>
                      <a:pt x="178" y="187"/>
                    </a:lnTo>
                    <a:lnTo>
                      <a:pt x="178" y="187"/>
                    </a:lnTo>
                    <a:lnTo>
                      <a:pt x="178" y="187"/>
                    </a:lnTo>
                    <a:lnTo>
                      <a:pt x="178" y="190"/>
                    </a:lnTo>
                    <a:lnTo>
                      <a:pt x="178" y="190"/>
                    </a:lnTo>
                    <a:lnTo>
                      <a:pt x="178" y="190"/>
                    </a:lnTo>
                    <a:lnTo>
                      <a:pt x="178" y="192"/>
                    </a:lnTo>
                    <a:lnTo>
                      <a:pt x="178" y="192"/>
                    </a:lnTo>
                    <a:lnTo>
                      <a:pt x="178" y="192"/>
                    </a:lnTo>
                    <a:lnTo>
                      <a:pt x="175" y="192"/>
                    </a:lnTo>
                    <a:lnTo>
                      <a:pt x="175" y="195"/>
                    </a:lnTo>
                    <a:lnTo>
                      <a:pt x="175" y="195"/>
                    </a:lnTo>
                    <a:lnTo>
                      <a:pt x="175" y="195"/>
                    </a:lnTo>
                    <a:lnTo>
                      <a:pt x="175" y="197"/>
                    </a:lnTo>
                    <a:lnTo>
                      <a:pt x="175" y="197"/>
                    </a:lnTo>
                    <a:lnTo>
                      <a:pt x="173" y="197"/>
                    </a:lnTo>
                    <a:lnTo>
                      <a:pt x="173" y="199"/>
                    </a:lnTo>
                    <a:lnTo>
                      <a:pt x="173" y="199"/>
                    </a:lnTo>
                    <a:lnTo>
                      <a:pt x="173" y="199"/>
                    </a:lnTo>
                    <a:lnTo>
                      <a:pt x="173" y="202"/>
                    </a:lnTo>
                    <a:lnTo>
                      <a:pt x="173" y="202"/>
                    </a:lnTo>
                    <a:lnTo>
                      <a:pt x="173" y="202"/>
                    </a:lnTo>
                    <a:lnTo>
                      <a:pt x="173" y="202"/>
                    </a:lnTo>
                    <a:lnTo>
                      <a:pt x="171" y="202"/>
                    </a:lnTo>
                    <a:lnTo>
                      <a:pt x="171" y="204"/>
                    </a:lnTo>
                    <a:lnTo>
                      <a:pt x="171" y="204"/>
                    </a:lnTo>
                    <a:lnTo>
                      <a:pt x="171" y="204"/>
                    </a:lnTo>
                    <a:lnTo>
                      <a:pt x="171" y="204"/>
                    </a:lnTo>
                    <a:lnTo>
                      <a:pt x="171" y="206"/>
                    </a:lnTo>
                    <a:lnTo>
                      <a:pt x="168" y="206"/>
                    </a:lnTo>
                    <a:lnTo>
                      <a:pt x="168" y="206"/>
                    </a:lnTo>
                    <a:lnTo>
                      <a:pt x="168" y="206"/>
                    </a:lnTo>
                    <a:lnTo>
                      <a:pt x="168" y="209"/>
                    </a:lnTo>
                    <a:lnTo>
                      <a:pt x="168" y="209"/>
                    </a:lnTo>
                    <a:lnTo>
                      <a:pt x="166" y="209"/>
                    </a:lnTo>
                    <a:lnTo>
                      <a:pt x="166" y="209"/>
                    </a:lnTo>
                    <a:lnTo>
                      <a:pt x="166" y="211"/>
                    </a:lnTo>
                    <a:lnTo>
                      <a:pt x="166" y="211"/>
                    </a:lnTo>
                    <a:lnTo>
                      <a:pt x="163" y="211"/>
                    </a:lnTo>
                    <a:lnTo>
                      <a:pt x="163" y="211"/>
                    </a:lnTo>
                    <a:lnTo>
                      <a:pt x="163" y="211"/>
                    </a:lnTo>
                    <a:lnTo>
                      <a:pt x="161" y="211"/>
                    </a:lnTo>
                    <a:lnTo>
                      <a:pt x="161" y="211"/>
                    </a:lnTo>
                    <a:lnTo>
                      <a:pt x="159" y="211"/>
                    </a:lnTo>
                    <a:lnTo>
                      <a:pt x="159" y="211"/>
                    </a:lnTo>
                    <a:lnTo>
                      <a:pt x="159" y="211"/>
                    </a:lnTo>
                    <a:lnTo>
                      <a:pt x="156" y="211"/>
                    </a:lnTo>
                    <a:lnTo>
                      <a:pt x="156" y="211"/>
                    </a:lnTo>
                    <a:lnTo>
                      <a:pt x="156" y="211"/>
                    </a:lnTo>
                    <a:lnTo>
                      <a:pt x="154" y="211"/>
                    </a:lnTo>
                    <a:lnTo>
                      <a:pt x="154" y="211"/>
                    </a:lnTo>
                    <a:lnTo>
                      <a:pt x="152" y="211"/>
                    </a:lnTo>
                    <a:lnTo>
                      <a:pt x="152" y="211"/>
                    </a:lnTo>
                    <a:lnTo>
                      <a:pt x="152" y="211"/>
                    </a:lnTo>
                    <a:lnTo>
                      <a:pt x="149" y="211"/>
                    </a:lnTo>
                    <a:lnTo>
                      <a:pt x="149" y="209"/>
                    </a:lnTo>
                    <a:lnTo>
                      <a:pt x="149" y="209"/>
                    </a:lnTo>
                    <a:lnTo>
                      <a:pt x="149" y="209"/>
                    </a:lnTo>
                    <a:lnTo>
                      <a:pt x="147" y="209"/>
                    </a:lnTo>
                    <a:lnTo>
                      <a:pt x="147" y="209"/>
                    </a:lnTo>
                    <a:lnTo>
                      <a:pt x="144" y="209"/>
                    </a:lnTo>
                    <a:lnTo>
                      <a:pt x="144" y="209"/>
                    </a:lnTo>
                    <a:lnTo>
                      <a:pt x="144" y="209"/>
                    </a:lnTo>
                    <a:lnTo>
                      <a:pt x="142" y="209"/>
                    </a:lnTo>
                    <a:lnTo>
                      <a:pt x="142" y="209"/>
                    </a:lnTo>
                    <a:lnTo>
                      <a:pt x="140" y="209"/>
                    </a:lnTo>
                    <a:lnTo>
                      <a:pt x="140" y="209"/>
                    </a:lnTo>
                    <a:lnTo>
                      <a:pt x="140" y="209"/>
                    </a:lnTo>
                    <a:lnTo>
                      <a:pt x="137" y="209"/>
                    </a:lnTo>
                    <a:lnTo>
                      <a:pt x="137" y="209"/>
                    </a:lnTo>
                    <a:lnTo>
                      <a:pt x="137" y="209"/>
                    </a:lnTo>
                    <a:lnTo>
                      <a:pt x="135" y="209"/>
                    </a:lnTo>
                    <a:lnTo>
                      <a:pt x="135" y="209"/>
                    </a:lnTo>
                    <a:lnTo>
                      <a:pt x="133" y="209"/>
                    </a:lnTo>
                    <a:lnTo>
                      <a:pt x="133" y="209"/>
                    </a:lnTo>
                    <a:lnTo>
                      <a:pt x="133" y="209"/>
                    </a:lnTo>
                    <a:lnTo>
                      <a:pt x="133" y="209"/>
                    </a:lnTo>
                    <a:lnTo>
                      <a:pt x="130" y="209"/>
                    </a:lnTo>
                    <a:lnTo>
                      <a:pt x="130" y="209"/>
                    </a:lnTo>
                    <a:lnTo>
                      <a:pt x="130" y="209"/>
                    </a:lnTo>
                    <a:lnTo>
                      <a:pt x="128" y="209"/>
                    </a:lnTo>
                    <a:lnTo>
                      <a:pt x="128" y="209"/>
                    </a:lnTo>
                    <a:lnTo>
                      <a:pt x="126" y="209"/>
                    </a:lnTo>
                    <a:lnTo>
                      <a:pt x="126" y="209"/>
                    </a:lnTo>
                    <a:lnTo>
                      <a:pt x="126" y="209"/>
                    </a:lnTo>
                    <a:lnTo>
                      <a:pt x="126" y="206"/>
                    </a:lnTo>
                    <a:lnTo>
                      <a:pt x="123" y="206"/>
                    </a:lnTo>
                    <a:lnTo>
                      <a:pt x="123" y="206"/>
                    </a:lnTo>
                    <a:lnTo>
                      <a:pt x="123" y="206"/>
                    </a:lnTo>
                    <a:lnTo>
                      <a:pt x="123" y="206"/>
                    </a:lnTo>
                    <a:lnTo>
                      <a:pt x="121" y="206"/>
                    </a:lnTo>
                    <a:lnTo>
                      <a:pt x="121" y="206"/>
                    </a:lnTo>
                    <a:lnTo>
                      <a:pt x="118" y="206"/>
                    </a:lnTo>
                    <a:lnTo>
                      <a:pt x="118" y="204"/>
                    </a:lnTo>
                    <a:lnTo>
                      <a:pt x="118" y="204"/>
                    </a:lnTo>
                    <a:lnTo>
                      <a:pt x="118" y="204"/>
                    </a:lnTo>
                    <a:lnTo>
                      <a:pt x="116" y="204"/>
                    </a:lnTo>
                    <a:lnTo>
                      <a:pt x="116" y="204"/>
                    </a:lnTo>
                    <a:lnTo>
                      <a:pt x="116" y="204"/>
                    </a:lnTo>
                    <a:lnTo>
                      <a:pt x="116" y="204"/>
                    </a:lnTo>
                    <a:lnTo>
                      <a:pt x="114" y="204"/>
                    </a:lnTo>
                    <a:lnTo>
                      <a:pt x="114" y="202"/>
                    </a:lnTo>
                    <a:lnTo>
                      <a:pt x="114" y="202"/>
                    </a:lnTo>
                    <a:lnTo>
                      <a:pt x="111" y="202"/>
                    </a:lnTo>
                    <a:lnTo>
                      <a:pt x="111" y="202"/>
                    </a:lnTo>
                    <a:lnTo>
                      <a:pt x="111" y="202"/>
                    </a:lnTo>
                    <a:lnTo>
                      <a:pt x="111" y="202"/>
                    </a:lnTo>
                    <a:lnTo>
                      <a:pt x="109" y="202"/>
                    </a:lnTo>
                    <a:lnTo>
                      <a:pt x="109" y="202"/>
                    </a:lnTo>
                    <a:lnTo>
                      <a:pt x="109" y="202"/>
                    </a:lnTo>
                    <a:lnTo>
                      <a:pt x="109" y="202"/>
                    </a:lnTo>
                    <a:lnTo>
                      <a:pt x="107" y="202"/>
                    </a:lnTo>
                    <a:lnTo>
                      <a:pt x="107" y="199"/>
                    </a:lnTo>
                    <a:lnTo>
                      <a:pt x="107" y="199"/>
                    </a:lnTo>
                    <a:lnTo>
                      <a:pt x="104" y="199"/>
                    </a:lnTo>
                    <a:lnTo>
                      <a:pt x="104" y="199"/>
                    </a:lnTo>
                    <a:lnTo>
                      <a:pt x="104" y="199"/>
                    </a:lnTo>
                    <a:lnTo>
                      <a:pt x="104" y="199"/>
                    </a:lnTo>
                    <a:lnTo>
                      <a:pt x="102" y="199"/>
                    </a:lnTo>
                    <a:lnTo>
                      <a:pt x="102" y="197"/>
                    </a:lnTo>
                    <a:lnTo>
                      <a:pt x="102" y="197"/>
                    </a:lnTo>
                    <a:lnTo>
                      <a:pt x="102" y="197"/>
                    </a:lnTo>
                    <a:lnTo>
                      <a:pt x="102" y="195"/>
                    </a:lnTo>
                    <a:lnTo>
                      <a:pt x="102" y="195"/>
                    </a:lnTo>
                    <a:lnTo>
                      <a:pt x="102" y="192"/>
                    </a:lnTo>
                    <a:lnTo>
                      <a:pt x="102" y="192"/>
                    </a:lnTo>
                    <a:lnTo>
                      <a:pt x="102" y="192"/>
                    </a:lnTo>
                    <a:lnTo>
                      <a:pt x="102" y="192"/>
                    </a:lnTo>
                    <a:lnTo>
                      <a:pt x="102" y="190"/>
                    </a:lnTo>
                    <a:lnTo>
                      <a:pt x="102" y="190"/>
                    </a:lnTo>
                    <a:lnTo>
                      <a:pt x="102" y="187"/>
                    </a:lnTo>
                    <a:lnTo>
                      <a:pt x="102" y="187"/>
                    </a:lnTo>
                    <a:lnTo>
                      <a:pt x="102" y="185"/>
                    </a:lnTo>
                    <a:lnTo>
                      <a:pt x="102" y="185"/>
                    </a:lnTo>
                    <a:lnTo>
                      <a:pt x="102" y="183"/>
                    </a:lnTo>
                    <a:lnTo>
                      <a:pt x="102" y="183"/>
                    </a:lnTo>
                    <a:lnTo>
                      <a:pt x="102" y="183"/>
                    </a:lnTo>
                    <a:lnTo>
                      <a:pt x="102" y="180"/>
                    </a:lnTo>
                    <a:lnTo>
                      <a:pt x="104" y="180"/>
                    </a:lnTo>
                    <a:lnTo>
                      <a:pt x="104" y="180"/>
                    </a:lnTo>
                    <a:lnTo>
                      <a:pt x="104" y="178"/>
                    </a:lnTo>
                    <a:lnTo>
                      <a:pt x="102" y="178"/>
                    </a:lnTo>
                    <a:lnTo>
                      <a:pt x="102" y="178"/>
                    </a:lnTo>
                    <a:lnTo>
                      <a:pt x="100" y="178"/>
                    </a:lnTo>
                    <a:lnTo>
                      <a:pt x="100" y="178"/>
                    </a:lnTo>
                    <a:lnTo>
                      <a:pt x="100" y="178"/>
                    </a:lnTo>
                    <a:lnTo>
                      <a:pt x="97" y="178"/>
                    </a:lnTo>
                    <a:lnTo>
                      <a:pt x="97" y="178"/>
                    </a:lnTo>
                    <a:lnTo>
                      <a:pt x="97" y="178"/>
                    </a:lnTo>
                    <a:lnTo>
                      <a:pt x="97" y="178"/>
                    </a:lnTo>
                    <a:lnTo>
                      <a:pt x="95" y="178"/>
                    </a:lnTo>
                    <a:lnTo>
                      <a:pt x="95" y="178"/>
                    </a:lnTo>
                    <a:lnTo>
                      <a:pt x="92" y="178"/>
                    </a:lnTo>
                    <a:lnTo>
                      <a:pt x="92" y="178"/>
                    </a:lnTo>
                    <a:lnTo>
                      <a:pt x="92" y="178"/>
                    </a:lnTo>
                    <a:lnTo>
                      <a:pt x="90" y="178"/>
                    </a:lnTo>
                    <a:lnTo>
                      <a:pt x="90" y="178"/>
                    </a:lnTo>
                    <a:lnTo>
                      <a:pt x="90" y="176"/>
                    </a:lnTo>
                    <a:lnTo>
                      <a:pt x="90" y="176"/>
                    </a:lnTo>
                    <a:lnTo>
                      <a:pt x="90" y="173"/>
                    </a:lnTo>
                    <a:lnTo>
                      <a:pt x="90" y="173"/>
                    </a:lnTo>
                    <a:lnTo>
                      <a:pt x="90" y="173"/>
                    </a:lnTo>
                    <a:lnTo>
                      <a:pt x="90" y="173"/>
                    </a:lnTo>
                    <a:lnTo>
                      <a:pt x="90" y="171"/>
                    </a:lnTo>
                    <a:lnTo>
                      <a:pt x="90" y="171"/>
                    </a:lnTo>
                    <a:lnTo>
                      <a:pt x="88" y="171"/>
                    </a:lnTo>
                    <a:lnTo>
                      <a:pt x="88" y="168"/>
                    </a:lnTo>
                    <a:lnTo>
                      <a:pt x="88" y="168"/>
                    </a:lnTo>
                    <a:lnTo>
                      <a:pt x="85" y="168"/>
                    </a:lnTo>
                    <a:lnTo>
                      <a:pt x="85" y="168"/>
                    </a:lnTo>
                    <a:lnTo>
                      <a:pt x="85" y="168"/>
                    </a:lnTo>
                    <a:lnTo>
                      <a:pt x="85" y="168"/>
                    </a:lnTo>
                    <a:lnTo>
                      <a:pt x="85" y="166"/>
                    </a:lnTo>
                    <a:lnTo>
                      <a:pt x="83" y="166"/>
                    </a:lnTo>
                    <a:lnTo>
                      <a:pt x="83" y="166"/>
                    </a:lnTo>
                    <a:lnTo>
                      <a:pt x="83" y="166"/>
                    </a:lnTo>
                    <a:lnTo>
                      <a:pt x="83" y="166"/>
                    </a:lnTo>
                    <a:lnTo>
                      <a:pt x="81" y="166"/>
                    </a:lnTo>
                    <a:lnTo>
                      <a:pt x="81" y="166"/>
                    </a:lnTo>
                    <a:lnTo>
                      <a:pt x="81" y="164"/>
                    </a:lnTo>
                    <a:lnTo>
                      <a:pt x="78" y="164"/>
                    </a:lnTo>
                    <a:lnTo>
                      <a:pt x="78" y="164"/>
                    </a:lnTo>
                    <a:lnTo>
                      <a:pt x="78" y="164"/>
                    </a:lnTo>
                    <a:lnTo>
                      <a:pt x="78" y="164"/>
                    </a:lnTo>
                    <a:lnTo>
                      <a:pt x="76" y="164"/>
                    </a:lnTo>
                    <a:lnTo>
                      <a:pt x="76" y="164"/>
                    </a:lnTo>
                    <a:lnTo>
                      <a:pt x="76" y="164"/>
                    </a:lnTo>
                    <a:lnTo>
                      <a:pt x="76" y="164"/>
                    </a:lnTo>
                    <a:lnTo>
                      <a:pt x="73" y="164"/>
                    </a:lnTo>
                    <a:lnTo>
                      <a:pt x="73" y="161"/>
                    </a:lnTo>
                    <a:lnTo>
                      <a:pt x="73" y="161"/>
                    </a:lnTo>
                    <a:lnTo>
                      <a:pt x="71" y="161"/>
                    </a:lnTo>
                    <a:lnTo>
                      <a:pt x="71" y="161"/>
                    </a:lnTo>
                    <a:lnTo>
                      <a:pt x="71" y="161"/>
                    </a:lnTo>
                    <a:lnTo>
                      <a:pt x="71" y="161"/>
                    </a:lnTo>
                    <a:lnTo>
                      <a:pt x="69" y="161"/>
                    </a:lnTo>
                    <a:lnTo>
                      <a:pt x="69" y="159"/>
                    </a:lnTo>
                    <a:lnTo>
                      <a:pt x="69" y="159"/>
                    </a:lnTo>
                    <a:lnTo>
                      <a:pt x="66" y="159"/>
                    </a:lnTo>
                    <a:lnTo>
                      <a:pt x="66" y="159"/>
                    </a:lnTo>
                    <a:lnTo>
                      <a:pt x="66" y="159"/>
                    </a:lnTo>
                    <a:lnTo>
                      <a:pt x="66" y="159"/>
                    </a:lnTo>
                    <a:lnTo>
                      <a:pt x="66" y="157"/>
                    </a:lnTo>
                    <a:lnTo>
                      <a:pt x="64" y="157"/>
                    </a:lnTo>
                    <a:lnTo>
                      <a:pt x="64" y="157"/>
                    </a:lnTo>
                    <a:lnTo>
                      <a:pt x="64" y="157"/>
                    </a:lnTo>
                    <a:lnTo>
                      <a:pt x="64" y="157"/>
                    </a:lnTo>
                    <a:lnTo>
                      <a:pt x="62" y="157"/>
                    </a:lnTo>
                    <a:lnTo>
                      <a:pt x="62" y="154"/>
                    </a:lnTo>
                    <a:lnTo>
                      <a:pt x="62" y="154"/>
                    </a:lnTo>
                    <a:lnTo>
                      <a:pt x="59" y="154"/>
                    </a:lnTo>
                    <a:lnTo>
                      <a:pt x="59" y="154"/>
                    </a:lnTo>
                    <a:lnTo>
                      <a:pt x="59" y="154"/>
                    </a:lnTo>
                    <a:lnTo>
                      <a:pt x="59" y="154"/>
                    </a:lnTo>
                    <a:lnTo>
                      <a:pt x="57" y="154"/>
                    </a:lnTo>
                    <a:lnTo>
                      <a:pt x="57" y="152"/>
                    </a:lnTo>
                    <a:lnTo>
                      <a:pt x="57" y="152"/>
                    </a:lnTo>
                    <a:lnTo>
                      <a:pt x="57" y="152"/>
                    </a:lnTo>
                    <a:lnTo>
                      <a:pt x="57" y="152"/>
                    </a:lnTo>
                    <a:lnTo>
                      <a:pt x="55" y="152"/>
                    </a:lnTo>
                    <a:lnTo>
                      <a:pt x="55" y="152"/>
                    </a:lnTo>
                    <a:lnTo>
                      <a:pt x="55" y="152"/>
                    </a:lnTo>
                    <a:lnTo>
                      <a:pt x="52" y="152"/>
                    </a:lnTo>
                    <a:lnTo>
                      <a:pt x="52" y="152"/>
                    </a:lnTo>
                    <a:lnTo>
                      <a:pt x="52" y="150"/>
                    </a:lnTo>
                    <a:lnTo>
                      <a:pt x="52" y="150"/>
                    </a:lnTo>
                    <a:lnTo>
                      <a:pt x="50" y="150"/>
                    </a:lnTo>
                    <a:lnTo>
                      <a:pt x="50" y="150"/>
                    </a:lnTo>
                    <a:lnTo>
                      <a:pt x="50" y="150"/>
                    </a:lnTo>
                    <a:lnTo>
                      <a:pt x="50" y="150"/>
                    </a:lnTo>
                    <a:lnTo>
                      <a:pt x="50" y="147"/>
                    </a:lnTo>
                    <a:lnTo>
                      <a:pt x="47" y="147"/>
                    </a:lnTo>
                    <a:lnTo>
                      <a:pt x="47" y="147"/>
                    </a:lnTo>
                    <a:lnTo>
                      <a:pt x="47" y="147"/>
                    </a:lnTo>
                    <a:lnTo>
                      <a:pt x="45" y="147"/>
                    </a:lnTo>
                    <a:lnTo>
                      <a:pt x="45" y="147"/>
                    </a:lnTo>
                    <a:lnTo>
                      <a:pt x="45" y="147"/>
                    </a:lnTo>
                    <a:lnTo>
                      <a:pt x="45" y="145"/>
                    </a:lnTo>
                    <a:lnTo>
                      <a:pt x="43" y="145"/>
                    </a:lnTo>
                    <a:lnTo>
                      <a:pt x="43" y="145"/>
                    </a:lnTo>
                    <a:lnTo>
                      <a:pt x="43" y="145"/>
                    </a:lnTo>
                    <a:lnTo>
                      <a:pt x="43" y="145"/>
                    </a:lnTo>
                    <a:lnTo>
                      <a:pt x="40" y="145"/>
                    </a:lnTo>
                    <a:lnTo>
                      <a:pt x="40" y="142"/>
                    </a:lnTo>
                    <a:lnTo>
                      <a:pt x="40" y="142"/>
                    </a:lnTo>
                    <a:lnTo>
                      <a:pt x="38" y="142"/>
                    </a:lnTo>
                    <a:lnTo>
                      <a:pt x="38" y="142"/>
                    </a:lnTo>
                    <a:lnTo>
                      <a:pt x="38" y="142"/>
                    </a:lnTo>
                    <a:lnTo>
                      <a:pt x="38" y="142"/>
                    </a:lnTo>
                    <a:lnTo>
                      <a:pt x="36" y="142"/>
                    </a:lnTo>
                    <a:lnTo>
                      <a:pt x="36" y="142"/>
                    </a:lnTo>
                    <a:lnTo>
                      <a:pt x="36" y="142"/>
                    </a:lnTo>
                    <a:lnTo>
                      <a:pt x="33" y="142"/>
                    </a:lnTo>
                    <a:lnTo>
                      <a:pt x="33" y="140"/>
                    </a:lnTo>
                    <a:lnTo>
                      <a:pt x="33" y="140"/>
                    </a:lnTo>
                    <a:lnTo>
                      <a:pt x="33" y="140"/>
                    </a:lnTo>
                    <a:lnTo>
                      <a:pt x="31" y="140"/>
                    </a:lnTo>
                    <a:lnTo>
                      <a:pt x="31" y="140"/>
                    </a:lnTo>
                    <a:lnTo>
                      <a:pt x="31" y="140"/>
                    </a:lnTo>
                    <a:lnTo>
                      <a:pt x="31" y="140"/>
                    </a:lnTo>
                    <a:lnTo>
                      <a:pt x="31" y="138"/>
                    </a:lnTo>
                    <a:lnTo>
                      <a:pt x="29" y="138"/>
                    </a:lnTo>
                    <a:lnTo>
                      <a:pt x="29" y="138"/>
                    </a:lnTo>
                    <a:lnTo>
                      <a:pt x="29" y="138"/>
                    </a:lnTo>
                    <a:lnTo>
                      <a:pt x="26" y="138"/>
                    </a:lnTo>
                    <a:lnTo>
                      <a:pt x="26" y="138"/>
                    </a:lnTo>
                    <a:lnTo>
                      <a:pt x="26" y="135"/>
                    </a:lnTo>
                    <a:lnTo>
                      <a:pt x="26" y="135"/>
                    </a:lnTo>
                    <a:lnTo>
                      <a:pt x="24" y="135"/>
                    </a:lnTo>
                    <a:lnTo>
                      <a:pt x="24" y="135"/>
                    </a:lnTo>
                    <a:lnTo>
                      <a:pt x="24" y="135"/>
                    </a:lnTo>
                    <a:lnTo>
                      <a:pt x="24" y="135"/>
                    </a:lnTo>
                    <a:lnTo>
                      <a:pt x="21" y="135"/>
                    </a:lnTo>
                    <a:lnTo>
                      <a:pt x="21" y="135"/>
                    </a:lnTo>
                    <a:lnTo>
                      <a:pt x="19" y="135"/>
                    </a:lnTo>
                    <a:lnTo>
                      <a:pt x="19" y="133"/>
                    </a:lnTo>
                    <a:lnTo>
                      <a:pt x="19" y="133"/>
                    </a:lnTo>
                    <a:lnTo>
                      <a:pt x="19" y="133"/>
                    </a:lnTo>
                    <a:lnTo>
                      <a:pt x="17" y="133"/>
                    </a:lnTo>
                    <a:lnTo>
                      <a:pt x="17" y="133"/>
                    </a:lnTo>
                    <a:lnTo>
                      <a:pt x="17" y="133"/>
                    </a:lnTo>
                    <a:lnTo>
                      <a:pt x="17" y="133"/>
                    </a:lnTo>
                    <a:lnTo>
                      <a:pt x="14" y="133"/>
                    </a:lnTo>
                    <a:lnTo>
                      <a:pt x="14" y="133"/>
                    </a:lnTo>
                    <a:lnTo>
                      <a:pt x="12" y="133"/>
                    </a:lnTo>
                    <a:lnTo>
                      <a:pt x="12" y="133"/>
                    </a:lnTo>
                    <a:lnTo>
                      <a:pt x="12" y="133"/>
                    </a:lnTo>
                    <a:lnTo>
                      <a:pt x="12" y="133"/>
                    </a:lnTo>
                    <a:lnTo>
                      <a:pt x="10" y="133"/>
                    </a:lnTo>
                    <a:lnTo>
                      <a:pt x="10" y="133"/>
                    </a:lnTo>
                    <a:lnTo>
                      <a:pt x="10" y="131"/>
                    </a:lnTo>
                    <a:lnTo>
                      <a:pt x="10" y="131"/>
                    </a:lnTo>
                    <a:lnTo>
                      <a:pt x="10" y="128"/>
                    </a:lnTo>
                    <a:lnTo>
                      <a:pt x="10" y="128"/>
                    </a:lnTo>
                    <a:lnTo>
                      <a:pt x="10" y="128"/>
                    </a:lnTo>
                    <a:lnTo>
                      <a:pt x="10" y="126"/>
                    </a:lnTo>
                    <a:lnTo>
                      <a:pt x="7" y="126"/>
                    </a:lnTo>
                    <a:lnTo>
                      <a:pt x="7" y="126"/>
                    </a:lnTo>
                    <a:lnTo>
                      <a:pt x="7" y="123"/>
                    </a:lnTo>
                    <a:lnTo>
                      <a:pt x="7" y="123"/>
                    </a:lnTo>
                    <a:lnTo>
                      <a:pt x="7" y="123"/>
                    </a:lnTo>
                    <a:lnTo>
                      <a:pt x="7" y="123"/>
                    </a:lnTo>
                    <a:lnTo>
                      <a:pt x="7" y="121"/>
                    </a:lnTo>
                    <a:lnTo>
                      <a:pt x="5" y="121"/>
                    </a:lnTo>
                    <a:lnTo>
                      <a:pt x="5" y="121"/>
                    </a:lnTo>
                    <a:lnTo>
                      <a:pt x="5" y="119"/>
                    </a:lnTo>
                    <a:lnTo>
                      <a:pt x="5" y="119"/>
                    </a:lnTo>
                    <a:lnTo>
                      <a:pt x="5" y="119"/>
                    </a:lnTo>
                    <a:lnTo>
                      <a:pt x="5" y="116"/>
                    </a:lnTo>
                    <a:lnTo>
                      <a:pt x="5" y="116"/>
                    </a:lnTo>
                    <a:lnTo>
                      <a:pt x="5" y="116"/>
                    </a:lnTo>
                    <a:lnTo>
                      <a:pt x="5" y="114"/>
                    </a:lnTo>
                    <a:lnTo>
                      <a:pt x="2" y="114"/>
                    </a:lnTo>
                    <a:lnTo>
                      <a:pt x="2" y="114"/>
                    </a:lnTo>
                    <a:lnTo>
                      <a:pt x="2" y="114"/>
                    </a:lnTo>
                    <a:lnTo>
                      <a:pt x="2" y="112"/>
                    </a:lnTo>
                    <a:lnTo>
                      <a:pt x="2" y="112"/>
                    </a:lnTo>
                    <a:lnTo>
                      <a:pt x="2" y="112"/>
                    </a:lnTo>
                    <a:lnTo>
                      <a:pt x="2" y="109"/>
                    </a:lnTo>
                    <a:lnTo>
                      <a:pt x="2" y="109"/>
                    </a:lnTo>
                    <a:lnTo>
                      <a:pt x="2" y="109"/>
                    </a:lnTo>
                    <a:lnTo>
                      <a:pt x="2" y="107"/>
                    </a:lnTo>
                    <a:lnTo>
                      <a:pt x="0" y="107"/>
                    </a:lnTo>
                    <a:lnTo>
                      <a:pt x="0" y="107"/>
                    </a:lnTo>
                    <a:lnTo>
                      <a:pt x="0" y="104"/>
                    </a:lnTo>
                    <a:lnTo>
                      <a:pt x="0" y="104"/>
                    </a:lnTo>
                    <a:lnTo>
                      <a:pt x="0" y="104"/>
                    </a:lnTo>
                    <a:lnTo>
                      <a:pt x="0" y="104"/>
                    </a:lnTo>
                    <a:lnTo>
                      <a:pt x="0" y="102"/>
                    </a:lnTo>
                    <a:lnTo>
                      <a:pt x="0" y="102"/>
                    </a:lnTo>
                    <a:lnTo>
                      <a:pt x="0" y="102"/>
                    </a:lnTo>
                    <a:lnTo>
                      <a:pt x="2" y="102"/>
                    </a:lnTo>
                    <a:lnTo>
                      <a:pt x="2" y="100"/>
                    </a:lnTo>
                    <a:lnTo>
                      <a:pt x="2" y="100"/>
                    </a:lnTo>
                    <a:lnTo>
                      <a:pt x="2" y="100"/>
                    </a:lnTo>
                    <a:lnTo>
                      <a:pt x="5" y="100"/>
                    </a:lnTo>
                    <a:lnTo>
                      <a:pt x="5" y="100"/>
                    </a:lnTo>
                    <a:lnTo>
                      <a:pt x="5" y="100"/>
                    </a:lnTo>
                    <a:lnTo>
                      <a:pt x="5" y="100"/>
                    </a:lnTo>
                    <a:lnTo>
                      <a:pt x="5" y="97"/>
                    </a:lnTo>
                    <a:lnTo>
                      <a:pt x="7" y="97"/>
                    </a:lnTo>
                    <a:lnTo>
                      <a:pt x="7" y="97"/>
                    </a:lnTo>
                    <a:lnTo>
                      <a:pt x="7" y="97"/>
                    </a:lnTo>
                    <a:lnTo>
                      <a:pt x="10" y="97"/>
                    </a:lnTo>
                    <a:lnTo>
                      <a:pt x="10" y="97"/>
                    </a:lnTo>
                    <a:lnTo>
                      <a:pt x="10" y="95"/>
                    </a:lnTo>
                    <a:lnTo>
                      <a:pt x="10" y="95"/>
                    </a:lnTo>
                    <a:lnTo>
                      <a:pt x="12" y="95"/>
                    </a:lnTo>
                    <a:lnTo>
                      <a:pt x="12" y="95"/>
                    </a:lnTo>
                    <a:lnTo>
                      <a:pt x="12" y="95"/>
                    </a:lnTo>
                    <a:lnTo>
                      <a:pt x="12" y="95"/>
                    </a:lnTo>
                    <a:lnTo>
                      <a:pt x="12" y="93"/>
                    </a:lnTo>
                    <a:lnTo>
                      <a:pt x="14" y="93"/>
                    </a:lnTo>
                    <a:lnTo>
                      <a:pt x="14" y="93"/>
                    </a:lnTo>
                    <a:lnTo>
                      <a:pt x="14" y="93"/>
                    </a:lnTo>
                    <a:lnTo>
                      <a:pt x="17" y="93"/>
                    </a:lnTo>
                    <a:lnTo>
                      <a:pt x="17" y="93"/>
                    </a:lnTo>
                    <a:lnTo>
                      <a:pt x="17" y="93"/>
                    </a:lnTo>
                    <a:lnTo>
                      <a:pt x="17" y="93"/>
                    </a:lnTo>
                    <a:lnTo>
                      <a:pt x="19" y="93"/>
                    </a:lnTo>
                    <a:lnTo>
                      <a:pt x="19" y="90"/>
                    </a:lnTo>
                    <a:lnTo>
                      <a:pt x="19" y="90"/>
                    </a:lnTo>
                    <a:lnTo>
                      <a:pt x="19" y="90"/>
                    </a:lnTo>
                    <a:lnTo>
                      <a:pt x="19" y="90"/>
                    </a:lnTo>
                    <a:lnTo>
                      <a:pt x="21" y="90"/>
                    </a:lnTo>
                    <a:lnTo>
                      <a:pt x="21" y="90"/>
                    </a:lnTo>
                    <a:lnTo>
                      <a:pt x="21" y="88"/>
                    </a:lnTo>
                    <a:lnTo>
                      <a:pt x="24" y="88"/>
                    </a:lnTo>
                    <a:lnTo>
                      <a:pt x="24" y="88"/>
                    </a:lnTo>
                    <a:lnTo>
                      <a:pt x="24" y="88"/>
                    </a:lnTo>
                    <a:lnTo>
                      <a:pt x="24" y="88"/>
                    </a:lnTo>
                    <a:lnTo>
                      <a:pt x="26" y="88"/>
                    </a:lnTo>
                    <a:lnTo>
                      <a:pt x="26" y="86"/>
                    </a:lnTo>
                    <a:lnTo>
                      <a:pt x="26" y="86"/>
                    </a:lnTo>
                    <a:lnTo>
                      <a:pt x="26" y="86"/>
                    </a:lnTo>
                    <a:lnTo>
                      <a:pt x="26" y="86"/>
                    </a:lnTo>
                    <a:lnTo>
                      <a:pt x="29" y="86"/>
                    </a:lnTo>
                    <a:lnTo>
                      <a:pt x="29" y="86"/>
                    </a:lnTo>
                    <a:lnTo>
                      <a:pt x="29" y="83"/>
                    </a:lnTo>
                    <a:lnTo>
                      <a:pt x="31" y="83"/>
                    </a:lnTo>
                    <a:lnTo>
                      <a:pt x="31" y="83"/>
                    </a:lnTo>
                    <a:lnTo>
                      <a:pt x="31" y="83"/>
                    </a:lnTo>
                    <a:lnTo>
                      <a:pt x="31" y="83"/>
                    </a:lnTo>
                    <a:lnTo>
                      <a:pt x="33" y="83"/>
                    </a:lnTo>
                    <a:lnTo>
                      <a:pt x="33" y="83"/>
                    </a:lnTo>
                    <a:lnTo>
                      <a:pt x="33" y="83"/>
                    </a:lnTo>
                    <a:lnTo>
                      <a:pt x="33" y="83"/>
                    </a:lnTo>
                    <a:lnTo>
                      <a:pt x="36" y="83"/>
                    </a:lnTo>
                    <a:lnTo>
                      <a:pt x="36" y="81"/>
                    </a:lnTo>
                    <a:lnTo>
                      <a:pt x="36" y="81"/>
                    </a:lnTo>
                    <a:lnTo>
                      <a:pt x="38" y="81"/>
                    </a:lnTo>
                    <a:lnTo>
                      <a:pt x="38" y="81"/>
                    </a:lnTo>
                    <a:lnTo>
                      <a:pt x="38" y="81"/>
                    </a:lnTo>
                    <a:lnTo>
                      <a:pt x="38" y="81"/>
                    </a:lnTo>
                    <a:lnTo>
                      <a:pt x="38" y="78"/>
                    </a:lnTo>
                    <a:lnTo>
                      <a:pt x="40" y="78"/>
                    </a:lnTo>
                    <a:lnTo>
                      <a:pt x="40" y="78"/>
                    </a:lnTo>
                    <a:lnTo>
                      <a:pt x="43" y="78"/>
                    </a:lnTo>
                    <a:lnTo>
                      <a:pt x="43" y="78"/>
                    </a:lnTo>
                    <a:lnTo>
                      <a:pt x="43" y="78"/>
                    </a:lnTo>
                    <a:lnTo>
                      <a:pt x="43" y="78"/>
                    </a:lnTo>
                    <a:lnTo>
                      <a:pt x="43" y="76"/>
                    </a:lnTo>
                    <a:lnTo>
                      <a:pt x="45" y="76"/>
                    </a:lnTo>
                    <a:lnTo>
                      <a:pt x="45" y="76"/>
                    </a:lnTo>
                    <a:lnTo>
                      <a:pt x="45" y="76"/>
                    </a:lnTo>
                    <a:lnTo>
                      <a:pt x="45" y="76"/>
                    </a:lnTo>
                    <a:lnTo>
                      <a:pt x="45" y="74"/>
                    </a:lnTo>
                    <a:lnTo>
                      <a:pt x="47" y="74"/>
                    </a:lnTo>
                    <a:lnTo>
                      <a:pt x="47" y="74"/>
                    </a:lnTo>
                    <a:lnTo>
                      <a:pt x="47" y="74"/>
                    </a:lnTo>
                    <a:lnTo>
                      <a:pt x="47" y="74"/>
                    </a:lnTo>
                    <a:lnTo>
                      <a:pt x="47" y="71"/>
                    </a:lnTo>
                    <a:lnTo>
                      <a:pt x="50" y="71"/>
                    </a:lnTo>
                    <a:lnTo>
                      <a:pt x="50" y="71"/>
                    </a:lnTo>
                    <a:lnTo>
                      <a:pt x="50" y="69"/>
                    </a:lnTo>
                    <a:lnTo>
                      <a:pt x="50" y="69"/>
                    </a:lnTo>
                    <a:lnTo>
                      <a:pt x="50" y="69"/>
                    </a:lnTo>
                    <a:lnTo>
                      <a:pt x="50" y="69"/>
                    </a:lnTo>
                    <a:lnTo>
                      <a:pt x="50" y="67"/>
                    </a:lnTo>
                    <a:lnTo>
                      <a:pt x="50" y="67"/>
                    </a:lnTo>
                    <a:lnTo>
                      <a:pt x="50" y="64"/>
                    </a:lnTo>
                    <a:lnTo>
                      <a:pt x="52" y="64"/>
                    </a:lnTo>
                    <a:lnTo>
                      <a:pt x="52" y="64"/>
                    </a:lnTo>
                    <a:lnTo>
                      <a:pt x="52" y="64"/>
                    </a:lnTo>
                    <a:lnTo>
                      <a:pt x="52" y="62"/>
                    </a:lnTo>
                    <a:lnTo>
                      <a:pt x="50" y="62"/>
                    </a:lnTo>
                    <a:lnTo>
                      <a:pt x="50" y="62"/>
                    </a:lnTo>
                    <a:lnTo>
                      <a:pt x="50" y="59"/>
                    </a:lnTo>
                    <a:lnTo>
                      <a:pt x="50" y="59"/>
                    </a:lnTo>
                    <a:lnTo>
                      <a:pt x="50" y="57"/>
                    </a:lnTo>
                    <a:lnTo>
                      <a:pt x="50" y="57"/>
                    </a:lnTo>
                    <a:lnTo>
                      <a:pt x="50" y="55"/>
                    </a:lnTo>
                    <a:lnTo>
                      <a:pt x="52" y="55"/>
                    </a:lnTo>
                    <a:lnTo>
                      <a:pt x="52" y="55"/>
                    </a:lnTo>
                    <a:lnTo>
                      <a:pt x="52" y="55"/>
                    </a:lnTo>
                    <a:lnTo>
                      <a:pt x="52" y="52"/>
                    </a:lnTo>
                    <a:lnTo>
                      <a:pt x="52" y="52"/>
                    </a:lnTo>
                    <a:lnTo>
                      <a:pt x="52" y="52"/>
                    </a:lnTo>
                    <a:lnTo>
                      <a:pt x="52" y="50"/>
                    </a:lnTo>
                    <a:lnTo>
                      <a:pt x="52" y="50"/>
                    </a:lnTo>
                    <a:lnTo>
                      <a:pt x="52" y="48"/>
                    </a:lnTo>
                    <a:lnTo>
                      <a:pt x="52" y="48"/>
                    </a:lnTo>
                    <a:lnTo>
                      <a:pt x="52" y="48"/>
                    </a:lnTo>
                    <a:lnTo>
                      <a:pt x="52" y="45"/>
                    </a:lnTo>
                    <a:lnTo>
                      <a:pt x="55" y="45"/>
                    </a:lnTo>
                    <a:lnTo>
                      <a:pt x="55" y="45"/>
                    </a:lnTo>
                    <a:lnTo>
                      <a:pt x="55" y="45"/>
                    </a:lnTo>
                    <a:lnTo>
                      <a:pt x="55" y="43"/>
                    </a:lnTo>
                    <a:lnTo>
                      <a:pt x="55" y="43"/>
                    </a:lnTo>
                    <a:lnTo>
                      <a:pt x="55" y="41"/>
                    </a:lnTo>
                    <a:lnTo>
                      <a:pt x="55" y="41"/>
                    </a:lnTo>
                    <a:lnTo>
                      <a:pt x="55" y="38"/>
                    </a:lnTo>
                    <a:lnTo>
                      <a:pt x="52" y="38"/>
                    </a:lnTo>
                    <a:lnTo>
                      <a:pt x="52" y="38"/>
                    </a:lnTo>
                    <a:lnTo>
                      <a:pt x="52" y="36"/>
                    </a:lnTo>
                    <a:lnTo>
                      <a:pt x="52" y="36"/>
                    </a:lnTo>
                    <a:lnTo>
                      <a:pt x="52" y="36"/>
                    </a:lnTo>
                    <a:lnTo>
                      <a:pt x="52" y="33"/>
                    </a:lnTo>
                    <a:lnTo>
                      <a:pt x="52" y="33"/>
                    </a:lnTo>
                    <a:lnTo>
                      <a:pt x="52" y="33"/>
                    </a:lnTo>
                    <a:lnTo>
                      <a:pt x="52" y="33"/>
                    </a:lnTo>
                    <a:lnTo>
                      <a:pt x="52" y="33"/>
                    </a:lnTo>
                    <a:lnTo>
                      <a:pt x="52" y="31"/>
                    </a:lnTo>
                    <a:lnTo>
                      <a:pt x="52" y="31"/>
                    </a:lnTo>
                    <a:lnTo>
                      <a:pt x="52" y="29"/>
                    </a:lnTo>
                    <a:lnTo>
                      <a:pt x="52" y="29"/>
                    </a:lnTo>
                    <a:lnTo>
                      <a:pt x="52" y="26"/>
                    </a:lnTo>
                    <a:lnTo>
                      <a:pt x="52" y="26"/>
                    </a:lnTo>
                    <a:lnTo>
                      <a:pt x="52" y="26"/>
                    </a:lnTo>
                    <a:lnTo>
                      <a:pt x="52" y="24"/>
                    </a:lnTo>
                    <a:lnTo>
                      <a:pt x="52" y="24"/>
                    </a:lnTo>
                    <a:lnTo>
                      <a:pt x="55" y="24"/>
                    </a:lnTo>
                    <a:lnTo>
                      <a:pt x="55" y="24"/>
                    </a:lnTo>
                    <a:lnTo>
                      <a:pt x="55" y="24"/>
                    </a:lnTo>
                    <a:lnTo>
                      <a:pt x="55" y="22"/>
                    </a:lnTo>
                    <a:lnTo>
                      <a:pt x="57" y="22"/>
                    </a:lnTo>
                    <a:lnTo>
                      <a:pt x="57" y="22"/>
                    </a:lnTo>
                    <a:lnTo>
                      <a:pt x="57" y="22"/>
                    </a:lnTo>
                    <a:lnTo>
                      <a:pt x="59" y="22"/>
                    </a:lnTo>
                    <a:lnTo>
                      <a:pt x="59" y="22"/>
                    </a:lnTo>
                    <a:lnTo>
                      <a:pt x="59" y="22"/>
                    </a:lnTo>
                    <a:lnTo>
                      <a:pt x="59" y="22"/>
                    </a:lnTo>
                    <a:lnTo>
                      <a:pt x="62" y="22"/>
                    </a:lnTo>
                    <a:lnTo>
                      <a:pt x="62" y="22"/>
                    </a:lnTo>
                    <a:lnTo>
                      <a:pt x="64" y="22"/>
                    </a:lnTo>
                    <a:lnTo>
                      <a:pt x="64" y="22"/>
                    </a:lnTo>
                    <a:lnTo>
                      <a:pt x="64" y="19"/>
                    </a:lnTo>
                    <a:lnTo>
                      <a:pt x="64" y="19"/>
                    </a:lnTo>
                    <a:lnTo>
                      <a:pt x="66" y="19"/>
                    </a:lnTo>
                    <a:lnTo>
                      <a:pt x="66" y="19"/>
                    </a:lnTo>
                    <a:lnTo>
                      <a:pt x="66" y="19"/>
                    </a:lnTo>
                    <a:lnTo>
                      <a:pt x="66" y="17"/>
                    </a:lnTo>
                    <a:lnTo>
                      <a:pt x="66" y="17"/>
                    </a:lnTo>
                    <a:lnTo>
                      <a:pt x="66" y="17"/>
                    </a:lnTo>
                    <a:lnTo>
                      <a:pt x="69" y="17"/>
                    </a:lnTo>
                    <a:lnTo>
                      <a:pt x="69" y="14"/>
                    </a:lnTo>
                    <a:lnTo>
                      <a:pt x="69" y="14"/>
                    </a:lnTo>
                    <a:lnTo>
                      <a:pt x="69" y="14"/>
                    </a:lnTo>
                    <a:lnTo>
                      <a:pt x="71" y="14"/>
                    </a:lnTo>
                    <a:lnTo>
                      <a:pt x="71" y="14"/>
                    </a:lnTo>
                    <a:lnTo>
                      <a:pt x="71" y="14"/>
                    </a:lnTo>
                    <a:lnTo>
                      <a:pt x="71" y="12"/>
                    </a:lnTo>
                    <a:lnTo>
                      <a:pt x="71" y="12"/>
                    </a:lnTo>
                    <a:lnTo>
                      <a:pt x="71" y="12"/>
                    </a:lnTo>
                    <a:lnTo>
                      <a:pt x="73" y="12"/>
                    </a:lnTo>
                    <a:lnTo>
                      <a:pt x="73" y="12"/>
                    </a:lnTo>
                    <a:lnTo>
                      <a:pt x="73" y="10"/>
                    </a:lnTo>
                    <a:lnTo>
                      <a:pt x="76" y="10"/>
                    </a:lnTo>
                    <a:lnTo>
                      <a:pt x="76" y="10"/>
                    </a:lnTo>
                    <a:lnTo>
                      <a:pt x="76" y="10"/>
                    </a:lnTo>
                    <a:lnTo>
                      <a:pt x="76" y="7"/>
                    </a:lnTo>
                    <a:lnTo>
                      <a:pt x="76" y="7"/>
                    </a:lnTo>
                    <a:lnTo>
                      <a:pt x="76" y="7"/>
                    </a:lnTo>
                    <a:lnTo>
                      <a:pt x="78" y="7"/>
                    </a:lnTo>
                    <a:lnTo>
                      <a:pt x="78" y="7"/>
                    </a:lnTo>
                    <a:lnTo>
                      <a:pt x="78" y="7"/>
                    </a:lnTo>
                    <a:lnTo>
                      <a:pt x="78" y="5"/>
                    </a:lnTo>
                    <a:lnTo>
                      <a:pt x="81" y="5"/>
                    </a:lnTo>
                    <a:lnTo>
                      <a:pt x="81" y="5"/>
                    </a:lnTo>
                    <a:lnTo>
                      <a:pt x="81" y="5"/>
                    </a:lnTo>
                    <a:lnTo>
                      <a:pt x="83" y="5"/>
                    </a:lnTo>
                    <a:lnTo>
                      <a:pt x="83" y="5"/>
                    </a:lnTo>
                    <a:lnTo>
                      <a:pt x="83" y="3"/>
                    </a:lnTo>
                    <a:lnTo>
                      <a:pt x="83" y="3"/>
                    </a:lnTo>
                    <a:lnTo>
                      <a:pt x="83" y="3"/>
                    </a:lnTo>
                    <a:lnTo>
                      <a:pt x="83" y="3"/>
                    </a:lnTo>
                    <a:lnTo>
                      <a:pt x="83" y="0"/>
                    </a:lnTo>
                    <a:lnTo>
                      <a:pt x="85" y="0"/>
                    </a:lnTo>
                    <a:lnTo>
                      <a:pt x="85" y="0"/>
                    </a:lnTo>
                    <a:lnTo>
                      <a:pt x="85" y="3"/>
                    </a:lnTo>
                    <a:lnTo>
                      <a:pt x="85" y="3"/>
                    </a:lnTo>
                    <a:lnTo>
                      <a:pt x="88" y="3"/>
                    </a:lnTo>
                    <a:lnTo>
                      <a:pt x="88" y="3"/>
                    </a:lnTo>
                    <a:lnTo>
                      <a:pt x="90" y="3"/>
                    </a:lnTo>
                    <a:lnTo>
                      <a:pt x="90" y="3"/>
                    </a:lnTo>
                    <a:lnTo>
                      <a:pt x="90" y="0"/>
                    </a:lnTo>
                    <a:lnTo>
                      <a:pt x="90" y="0"/>
                    </a:lnTo>
                    <a:lnTo>
                      <a:pt x="92" y="0"/>
                    </a:lnTo>
                    <a:lnTo>
                      <a:pt x="92" y="0"/>
                    </a:lnTo>
                    <a:lnTo>
                      <a:pt x="92" y="0"/>
                    </a:lnTo>
                    <a:lnTo>
                      <a:pt x="92" y="3"/>
                    </a:lnTo>
                    <a:lnTo>
                      <a:pt x="95" y="3"/>
                    </a:lnTo>
                    <a:lnTo>
                      <a:pt x="95" y="3"/>
                    </a:lnTo>
                    <a:lnTo>
                      <a:pt x="95" y="3"/>
                    </a:lnTo>
                    <a:lnTo>
                      <a:pt x="97" y="3"/>
                    </a:lnTo>
                    <a:lnTo>
                      <a:pt x="97" y="3"/>
                    </a:lnTo>
                    <a:lnTo>
                      <a:pt x="97" y="3"/>
                    </a:lnTo>
                    <a:lnTo>
                      <a:pt x="97" y="3"/>
                    </a:lnTo>
                    <a:lnTo>
                      <a:pt x="97" y="3"/>
                    </a:lnTo>
                    <a:lnTo>
                      <a:pt x="100" y="3"/>
                    </a:lnTo>
                    <a:lnTo>
                      <a:pt x="100" y="5"/>
                    </a:lnTo>
                    <a:lnTo>
                      <a:pt x="100" y="5"/>
                    </a:lnTo>
                    <a:lnTo>
                      <a:pt x="100" y="5"/>
                    </a:lnTo>
                    <a:lnTo>
                      <a:pt x="102" y="5"/>
                    </a:lnTo>
                    <a:lnTo>
                      <a:pt x="102" y="5"/>
                    </a:lnTo>
                    <a:lnTo>
                      <a:pt x="102" y="5"/>
                    </a:lnTo>
                    <a:lnTo>
                      <a:pt x="104" y="5"/>
                    </a:lnTo>
                    <a:lnTo>
                      <a:pt x="104" y="5"/>
                    </a:lnTo>
                    <a:lnTo>
                      <a:pt x="104" y="5"/>
                    </a:lnTo>
                    <a:lnTo>
                      <a:pt x="104" y="5"/>
                    </a:lnTo>
                    <a:lnTo>
                      <a:pt x="107" y="5"/>
                    </a:lnTo>
                    <a:lnTo>
                      <a:pt x="107" y="5"/>
                    </a:lnTo>
                    <a:lnTo>
                      <a:pt x="107" y="5"/>
                    </a:lnTo>
                    <a:lnTo>
                      <a:pt x="109" y="5"/>
                    </a:lnTo>
                    <a:lnTo>
                      <a:pt x="109" y="5"/>
                    </a:lnTo>
                    <a:lnTo>
                      <a:pt x="109" y="5"/>
                    </a:lnTo>
                    <a:lnTo>
                      <a:pt x="109" y="5"/>
                    </a:lnTo>
                    <a:lnTo>
                      <a:pt x="109" y="3"/>
                    </a:lnTo>
                    <a:lnTo>
                      <a:pt x="111" y="3"/>
                    </a:lnTo>
                    <a:lnTo>
                      <a:pt x="111" y="3"/>
                    </a:lnTo>
                    <a:lnTo>
                      <a:pt x="111" y="3"/>
                    </a:lnTo>
                    <a:lnTo>
                      <a:pt x="111" y="3"/>
                    </a:lnTo>
                    <a:lnTo>
                      <a:pt x="114" y="3"/>
                    </a:lnTo>
                    <a:lnTo>
                      <a:pt x="114" y="3"/>
                    </a:lnTo>
                    <a:lnTo>
                      <a:pt x="114" y="3"/>
                    </a:lnTo>
                    <a:lnTo>
                      <a:pt x="116" y="3"/>
                    </a:lnTo>
                    <a:lnTo>
                      <a:pt x="116" y="3"/>
                    </a:lnTo>
                    <a:lnTo>
                      <a:pt x="116" y="5"/>
                    </a:lnTo>
                    <a:lnTo>
                      <a:pt x="116" y="5"/>
                    </a:lnTo>
                    <a:lnTo>
                      <a:pt x="116" y="5"/>
                    </a:lnTo>
                    <a:lnTo>
                      <a:pt x="116" y="5"/>
                    </a:lnTo>
                    <a:lnTo>
                      <a:pt x="116" y="5"/>
                    </a:lnTo>
                    <a:lnTo>
                      <a:pt x="116" y="7"/>
                    </a:lnTo>
                    <a:lnTo>
                      <a:pt x="116" y="7"/>
                    </a:lnTo>
                    <a:lnTo>
                      <a:pt x="116" y="7"/>
                    </a:lnTo>
                    <a:lnTo>
                      <a:pt x="116" y="7"/>
                    </a:lnTo>
                    <a:lnTo>
                      <a:pt x="116" y="10"/>
                    </a:lnTo>
                    <a:lnTo>
                      <a:pt x="116" y="10"/>
                    </a:lnTo>
                    <a:lnTo>
                      <a:pt x="116" y="10"/>
                    </a:lnTo>
                    <a:lnTo>
                      <a:pt x="116" y="12"/>
                    </a:lnTo>
                    <a:lnTo>
                      <a:pt x="118" y="12"/>
                    </a:lnTo>
                    <a:lnTo>
                      <a:pt x="118" y="10"/>
                    </a:lnTo>
                    <a:lnTo>
                      <a:pt x="118" y="10"/>
                    </a:lnTo>
                    <a:lnTo>
                      <a:pt x="118" y="10"/>
                    </a:lnTo>
                    <a:lnTo>
                      <a:pt x="118" y="10"/>
                    </a:lnTo>
                    <a:lnTo>
                      <a:pt x="118" y="7"/>
                    </a:lnTo>
                    <a:lnTo>
                      <a:pt x="121" y="7"/>
                    </a:lnTo>
                    <a:lnTo>
                      <a:pt x="121" y="7"/>
                    </a:lnTo>
                    <a:lnTo>
                      <a:pt x="121" y="7"/>
                    </a:lnTo>
                    <a:lnTo>
                      <a:pt x="123" y="7"/>
                    </a:lnTo>
                    <a:lnTo>
                      <a:pt x="123" y="7"/>
                    </a:lnTo>
                    <a:lnTo>
                      <a:pt x="123" y="5"/>
                    </a:lnTo>
                    <a:lnTo>
                      <a:pt x="123" y="5"/>
                    </a:lnTo>
                    <a:lnTo>
                      <a:pt x="126" y="5"/>
                    </a:lnTo>
                    <a:lnTo>
                      <a:pt x="126" y="5"/>
                    </a:lnTo>
                    <a:lnTo>
                      <a:pt x="126" y="5"/>
                    </a:lnTo>
                    <a:lnTo>
                      <a:pt x="128" y="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7" name="Rectangle 149"/>
              <p:cNvSpPr>
                <a:spLocks noChangeArrowheads="1"/>
              </p:cNvSpPr>
              <p:nvPr/>
            </p:nvSpPr>
            <p:spPr bwMode="auto">
              <a:xfrm>
                <a:off x="1884" y="1990"/>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8" name="Rectangle 150"/>
              <p:cNvSpPr>
                <a:spLocks noChangeArrowheads="1"/>
              </p:cNvSpPr>
              <p:nvPr/>
            </p:nvSpPr>
            <p:spPr bwMode="auto">
              <a:xfrm>
                <a:off x="1884" y="1990"/>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9" name="Rectangle 151"/>
              <p:cNvSpPr>
                <a:spLocks noChangeArrowheads="1"/>
              </p:cNvSpPr>
              <p:nvPr/>
            </p:nvSpPr>
            <p:spPr bwMode="auto">
              <a:xfrm>
                <a:off x="1920" y="2016"/>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0" name="Rectangle 152"/>
              <p:cNvSpPr>
                <a:spLocks noChangeArrowheads="1"/>
              </p:cNvSpPr>
              <p:nvPr/>
            </p:nvSpPr>
            <p:spPr bwMode="auto">
              <a:xfrm>
                <a:off x="1920" y="2016"/>
                <a:ext cx="1" cy="1"/>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1" name="Freeform 153"/>
              <p:cNvSpPr>
                <a:spLocks/>
              </p:cNvSpPr>
              <p:nvPr/>
            </p:nvSpPr>
            <p:spPr bwMode="auto">
              <a:xfrm>
                <a:off x="1775" y="1746"/>
                <a:ext cx="415" cy="372"/>
              </a:xfrm>
              <a:custGeom>
                <a:avLst/>
                <a:gdLst/>
                <a:ahLst/>
                <a:cxnLst>
                  <a:cxn ang="0">
                    <a:pos x="244" y="334"/>
                  </a:cxn>
                  <a:cxn ang="0">
                    <a:pos x="232" y="336"/>
                  </a:cxn>
                  <a:cxn ang="0">
                    <a:pos x="209" y="332"/>
                  </a:cxn>
                  <a:cxn ang="0">
                    <a:pos x="192" y="320"/>
                  </a:cxn>
                  <a:cxn ang="0">
                    <a:pos x="173" y="306"/>
                  </a:cxn>
                  <a:cxn ang="0">
                    <a:pos x="154" y="296"/>
                  </a:cxn>
                  <a:cxn ang="0">
                    <a:pos x="147" y="270"/>
                  </a:cxn>
                  <a:cxn ang="0">
                    <a:pos x="133" y="251"/>
                  </a:cxn>
                  <a:cxn ang="0">
                    <a:pos x="119" y="244"/>
                  </a:cxn>
                  <a:cxn ang="0">
                    <a:pos x="102" y="246"/>
                  </a:cxn>
                  <a:cxn ang="0">
                    <a:pos x="86" y="232"/>
                  </a:cxn>
                  <a:cxn ang="0">
                    <a:pos x="81" y="206"/>
                  </a:cxn>
                  <a:cxn ang="0">
                    <a:pos x="71" y="182"/>
                  </a:cxn>
                  <a:cxn ang="0">
                    <a:pos x="50" y="173"/>
                  </a:cxn>
                  <a:cxn ang="0">
                    <a:pos x="41" y="159"/>
                  </a:cxn>
                  <a:cxn ang="0">
                    <a:pos x="33" y="140"/>
                  </a:cxn>
                  <a:cxn ang="0">
                    <a:pos x="41" y="121"/>
                  </a:cxn>
                  <a:cxn ang="0">
                    <a:pos x="45" y="104"/>
                  </a:cxn>
                  <a:cxn ang="0">
                    <a:pos x="33" y="95"/>
                  </a:cxn>
                  <a:cxn ang="0">
                    <a:pos x="22" y="76"/>
                  </a:cxn>
                  <a:cxn ang="0">
                    <a:pos x="12" y="54"/>
                  </a:cxn>
                  <a:cxn ang="0">
                    <a:pos x="10" y="36"/>
                  </a:cxn>
                  <a:cxn ang="0">
                    <a:pos x="3" y="12"/>
                  </a:cxn>
                  <a:cxn ang="0">
                    <a:pos x="15" y="2"/>
                  </a:cxn>
                  <a:cxn ang="0">
                    <a:pos x="33" y="19"/>
                  </a:cxn>
                  <a:cxn ang="0">
                    <a:pos x="55" y="19"/>
                  </a:cxn>
                  <a:cxn ang="0">
                    <a:pos x="74" y="5"/>
                  </a:cxn>
                  <a:cxn ang="0">
                    <a:pos x="90" y="12"/>
                  </a:cxn>
                  <a:cxn ang="0">
                    <a:pos x="90" y="24"/>
                  </a:cxn>
                  <a:cxn ang="0">
                    <a:pos x="105" y="40"/>
                  </a:cxn>
                  <a:cxn ang="0">
                    <a:pos x="121" y="57"/>
                  </a:cxn>
                  <a:cxn ang="0">
                    <a:pos x="142" y="69"/>
                  </a:cxn>
                  <a:cxn ang="0">
                    <a:pos x="166" y="78"/>
                  </a:cxn>
                  <a:cxn ang="0">
                    <a:pos x="192" y="73"/>
                  </a:cxn>
                  <a:cxn ang="0">
                    <a:pos x="211" y="62"/>
                  </a:cxn>
                  <a:cxn ang="0">
                    <a:pos x="232" y="52"/>
                  </a:cxn>
                  <a:cxn ang="0">
                    <a:pos x="254" y="43"/>
                  </a:cxn>
                  <a:cxn ang="0">
                    <a:pos x="280" y="40"/>
                  </a:cxn>
                  <a:cxn ang="0">
                    <a:pos x="301" y="47"/>
                  </a:cxn>
                  <a:cxn ang="0">
                    <a:pos x="322" y="54"/>
                  </a:cxn>
                  <a:cxn ang="0">
                    <a:pos x="341" y="69"/>
                  </a:cxn>
                  <a:cxn ang="0">
                    <a:pos x="365" y="78"/>
                  </a:cxn>
                  <a:cxn ang="0">
                    <a:pos x="370" y="102"/>
                  </a:cxn>
                  <a:cxn ang="0">
                    <a:pos x="365" y="126"/>
                  </a:cxn>
                  <a:cxn ang="0">
                    <a:pos x="353" y="142"/>
                  </a:cxn>
                  <a:cxn ang="0">
                    <a:pos x="358" y="163"/>
                  </a:cxn>
                  <a:cxn ang="0">
                    <a:pos x="362" y="192"/>
                  </a:cxn>
                  <a:cxn ang="0">
                    <a:pos x="374" y="211"/>
                  </a:cxn>
                  <a:cxn ang="0">
                    <a:pos x="377" y="232"/>
                  </a:cxn>
                  <a:cxn ang="0">
                    <a:pos x="362" y="251"/>
                  </a:cxn>
                  <a:cxn ang="0">
                    <a:pos x="377" y="273"/>
                  </a:cxn>
                  <a:cxn ang="0">
                    <a:pos x="396" y="289"/>
                  </a:cxn>
                  <a:cxn ang="0">
                    <a:pos x="405" y="313"/>
                  </a:cxn>
                  <a:cxn ang="0">
                    <a:pos x="412" y="329"/>
                  </a:cxn>
                  <a:cxn ang="0">
                    <a:pos x="391" y="339"/>
                  </a:cxn>
                  <a:cxn ang="0">
                    <a:pos x="379" y="363"/>
                  </a:cxn>
                  <a:cxn ang="0">
                    <a:pos x="360" y="367"/>
                  </a:cxn>
                  <a:cxn ang="0">
                    <a:pos x="341" y="365"/>
                  </a:cxn>
                  <a:cxn ang="0">
                    <a:pos x="318" y="360"/>
                  </a:cxn>
                  <a:cxn ang="0">
                    <a:pos x="291" y="355"/>
                  </a:cxn>
                  <a:cxn ang="0">
                    <a:pos x="280" y="332"/>
                  </a:cxn>
                  <a:cxn ang="0">
                    <a:pos x="265" y="320"/>
                  </a:cxn>
                  <a:cxn ang="0">
                    <a:pos x="263" y="325"/>
                  </a:cxn>
                </a:cxnLst>
                <a:rect l="0" t="0" r="r" b="b"/>
                <a:pathLst>
                  <a:path w="415" h="372">
                    <a:moveTo>
                      <a:pt x="263" y="325"/>
                    </a:moveTo>
                    <a:lnTo>
                      <a:pt x="263" y="325"/>
                    </a:lnTo>
                    <a:lnTo>
                      <a:pt x="261" y="325"/>
                    </a:lnTo>
                    <a:lnTo>
                      <a:pt x="261" y="327"/>
                    </a:lnTo>
                    <a:lnTo>
                      <a:pt x="261" y="327"/>
                    </a:lnTo>
                    <a:lnTo>
                      <a:pt x="261" y="327"/>
                    </a:lnTo>
                    <a:lnTo>
                      <a:pt x="261" y="327"/>
                    </a:lnTo>
                    <a:lnTo>
                      <a:pt x="261" y="329"/>
                    </a:lnTo>
                    <a:lnTo>
                      <a:pt x="258" y="329"/>
                    </a:lnTo>
                    <a:lnTo>
                      <a:pt x="258" y="329"/>
                    </a:lnTo>
                    <a:lnTo>
                      <a:pt x="258" y="329"/>
                    </a:lnTo>
                    <a:lnTo>
                      <a:pt x="258" y="329"/>
                    </a:lnTo>
                    <a:lnTo>
                      <a:pt x="258" y="329"/>
                    </a:lnTo>
                    <a:lnTo>
                      <a:pt x="258" y="332"/>
                    </a:lnTo>
                    <a:lnTo>
                      <a:pt x="256" y="332"/>
                    </a:lnTo>
                    <a:lnTo>
                      <a:pt x="256" y="332"/>
                    </a:lnTo>
                    <a:lnTo>
                      <a:pt x="256" y="332"/>
                    </a:lnTo>
                    <a:lnTo>
                      <a:pt x="256" y="334"/>
                    </a:lnTo>
                    <a:lnTo>
                      <a:pt x="254" y="334"/>
                    </a:lnTo>
                    <a:lnTo>
                      <a:pt x="254" y="334"/>
                    </a:lnTo>
                    <a:lnTo>
                      <a:pt x="254" y="332"/>
                    </a:lnTo>
                    <a:lnTo>
                      <a:pt x="254" y="332"/>
                    </a:lnTo>
                    <a:lnTo>
                      <a:pt x="254" y="332"/>
                    </a:lnTo>
                    <a:lnTo>
                      <a:pt x="251" y="332"/>
                    </a:lnTo>
                    <a:lnTo>
                      <a:pt x="251" y="332"/>
                    </a:lnTo>
                    <a:lnTo>
                      <a:pt x="251" y="332"/>
                    </a:lnTo>
                    <a:lnTo>
                      <a:pt x="251" y="332"/>
                    </a:lnTo>
                    <a:lnTo>
                      <a:pt x="249" y="332"/>
                    </a:lnTo>
                    <a:lnTo>
                      <a:pt x="249" y="332"/>
                    </a:lnTo>
                    <a:lnTo>
                      <a:pt x="247" y="332"/>
                    </a:lnTo>
                    <a:lnTo>
                      <a:pt x="247" y="334"/>
                    </a:lnTo>
                    <a:lnTo>
                      <a:pt x="247" y="334"/>
                    </a:lnTo>
                    <a:lnTo>
                      <a:pt x="247" y="334"/>
                    </a:lnTo>
                    <a:lnTo>
                      <a:pt x="244" y="334"/>
                    </a:lnTo>
                    <a:lnTo>
                      <a:pt x="244" y="334"/>
                    </a:lnTo>
                    <a:lnTo>
                      <a:pt x="244" y="334"/>
                    </a:lnTo>
                    <a:lnTo>
                      <a:pt x="242" y="334"/>
                    </a:lnTo>
                    <a:lnTo>
                      <a:pt x="242" y="334"/>
                    </a:lnTo>
                    <a:lnTo>
                      <a:pt x="242" y="334"/>
                    </a:lnTo>
                    <a:lnTo>
                      <a:pt x="242" y="334"/>
                    </a:lnTo>
                    <a:lnTo>
                      <a:pt x="242" y="332"/>
                    </a:lnTo>
                    <a:lnTo>
                      <a:pt x="242" y="332"/>
                    </a:lnTo>
                    <a:lnTo>
                      <a:pt x="242" y="332"/>
                    </a:lnTo>
                    <a:lnTo>
                      <a:pt x="242" y="332"/>
                    </a:lnTo>
                    <a:lnTo>
                      <a:pt x="244" y="332"/>
                    </a:lnTo>
                    <a:lnTo>
                      <a:pt x="244" y="329"/>
                    </a:lnTo>
                    <a:lnTo>
                      <a:pt x="244" y="329"/>
                    </a:lnTo>
                    <a:lnTo>
                      <a:pt x="247" y="329"/>
                    </a:lnTo>
                    <a:lnTo>
                      <a:pt x="247" y="329"/>
                    </a:lnTo>
                    <a:lnTo>
                      <a:pt x="247" y="329"/>
                    </a:lnTo>
                    <a:lnTo>
                      <a:pt x="247" y="329"/>
                    </a:lnTo>
                    <a:lnTo>
                      <a:pt x="244" y="329"/>
                    </a:lnTo>
                    <a:lnTo>
                      <a:pt x="244" y="329"/>
                    </a:lnTo>
                    <a:lnTo>
                      <a:pt x="242" y="329"/>
                    </a:lnTo>
                    <a:lnTo>
                      <a:pt x="242" y="329"/>
                    </a:lnTo>
                    <a:lnTo>
                      <a:pt x="242" y="329"/>
                    </a:lnTo>
                    <a:lnTo>
                      <a:pt x="242" y="329"/>
                    </a:lnTo>
                    <a:lnTo>
                      <a:pt x="239" y="329"/>
                    </a:lnTo>
                    <a:lnTo>
                      <a:pt x="239" y="329"/>
                    </a:lnTo>
                    <a:lnTo>
                      <a:pt x="239" y="332"/>
                    </a:lnTo>
                    <a:lnTo>
                      <a:pt x="239" y="332"/>
                    </a:lnTo>
                    <a:lnTo>
                      <a:pt x="237" y="332"/>
                    </a:lnTo>
                    <a:lnTo>
                      <a:pt x="237" y="332"/>
                    </a:lnTo>
                    <a:lnTo>
                      <a:pt x="237" y="332"/>
                    </a:lnTo>
                    <a:lnTo>
                      <a:pt x="235" y="332"/>
                    </a:lnTo>
                    <a:lnTo>
                      <a:pt x="235" y="334"/>
                    </a:lnTo>
                    <a:lnTo>
                      <a:pt x="235" y="334"/>
                    </a:lnTo>
                    <a:lnTo>
                      <a:pt x="235" y="334"/>
                    </a:lnTo>
                    <a:lnTo>
                      <a:pt x="235" y="334"/>
                    </a:lnTo>
                    <a:lnTo>
                      <a:pt x="232" y="334"/>
                    </a:lnTo>
                    <a:lnTo>
                      <a:pt x="232" y="336"/>
                    </a:lnTo>
                    <a:lnTo>
                      <a:pt x="232" y="336"/>
                    </a:lnTo>
                    <a:lnTo>
                      <a:pt x="232" y="336"/>
                    </a:lnTo>
                    <a:lnTo>
                      <a:pt x="232" y="336"/>
                    </a:lnTo>
                    <a:lnTo>
                      <a:pt x="230" y="336"/>
                    </a:lnTo>
                    <a:lnTo>
                      <a:pt x="230" y="336"/>
                    </a:lnTo>
                    <a:lnTo>
                      <a:pt x="230" y="336"/>
                    </a:lnTo>
                    <a:lnTo>
                      <a:pt x="228" y="336"/>
                    </a:lnTo>
                    <a:lnTo>
                      <a:pt x="228" y="336"/>
                    </a:lnTo>
                    <a:lnTo>
                      <a:pt x="228" y="336"/>
                    </a:lnTo>
                    <a:lnTo>
                      <a:pt x="228" y="334"/>
                    </a:lnTo>
                    <a:lnTo>
                      <a:pt x="225" y="334"/>
                    </a:lnTo>
                    <a:lnTo>
                      <a:pt x="225" y="334"/>
                    </a:lnTo>
                    <a:lnTo>
                      <a:pt x="225" y="334"/>
                    </a:lnTo>
                    <a:lnTo>
                      <a:pt x="225" y="334"/>
                    </a:lnTo>
                    <a:lnTo>
                      <a:pt x="223" y="334"/>
                    </a:lnTo>
                    <a:lnTo>
                      <a:pt x="223" y="334"/>
                    </a:lnTo>
                    <a:lnTo>
                      <a:pt x="220" y="334"/>
                    </a:lnTo>
                    <a:lnTo>
                      <a:pt x="220" y="332"/>
                    </a:lnTo>
                    <a:lnTo>
                      <a:pt x="220" y="332"/>
                    </a:lnTo>
                    <a:lnTo>
                      <a:pt x="220" y="332"/>
                    </a:lnTo>
                    <a:lnTo>
                      <a:pt x="220" y="329"/>
                    </a:lnTo>
                    <a:lnTo>
                      <a:pt x="220" y="329"/>
                    </a:lnTo>
                    <a:lnTo>
                      <a:pt x="218" y="329"/>
                    </a:lnTo>
                    <a:lnTo>
                      <a:pt x="218" y="332"/>
                    </a:lnTo>
                    <a:lnTo>
                      <a:pt x="218" y="332"/>
                    </a:lnTo>
                    <a:lnTo>
                      <a:pt x="218" y="329"/>
                    </a:lnTo>
                    <a:lnTo>
                      <a:pt x="218" y="329"/>
                    </a:lnTo>
                    <a:lnTo>
                      <a:pt x="216" y="329"/>
                    </a:lnTo>
                    <a:lnTo>
                      <a:pt x="216" y="329"/>
                    </a:lnTo>
                    <a:lnTo>
                      <a:pt x="213" y="329"/>
                    </a:lnTo>
                    <a:lnTo>
                      <a:pt x="213" y="329"/>
                    </a:lnTo>
                    <a:lnTo>
                      <a:pt x="213" y="329"/>
                    </a:lnTo>
                    <a:lnTo>
                      <a:pt x="211" y="329"/>
                    </a:lnTo>
                    <a:lnTo>
                      <a:pt x="211" y="329"/>
                    </a:lnTo>
                    <a:lnTo>
                      <a:pt x="211" y="329"/>
                    </a:lnTo>
                    <a:lnTo>
                      <a:pt x="209" y="329"/>
                    </a:lnTo>
                    <a:lnTo>
                      <a:pt x="209" y="332"/>
                    </a:lnTo>
                    <a:lnTo>
                      <a:pt x="209" y="332"/>
                    </a:lnTo>
                    <a:lnTo>
                      <a:pt x="209" y="329"/>
                    </a:lnTo>
                    <a:lnTo>
                      <a:pt x="206" y="329"/>
                    </a:lnTo>
                    <a:lnTo>
                      <a:pt x="206" y="332"/>
                    </a:lnTo>
                    <a:lnTo>
                      <a:pt x="206" y="332"/>
                    </a:lnTo>
                    <a:lnTo>
                      <a:pt x="206" y="332"/>
                    </a:lnTo>
                    <a:lnTo>
                      <a:pt x="206" y="332"/>
                    </a:lnTo>
                    <a:lnTo>
                      <a:pt x="206" y="332"/>
                    </a:lnTo>
                    <a:lnTo>
                      <a:pt x="206" y="329"/>
                    </a:lnTo>
                    <a:lnTo>
                      <a:pt x="206" y="329"/>
                    </a:lnTo>
                    <a:lnTo>
                      <a:pt x="206" y="329"/>
                    </a:lnTo>
                    <a:lnTo>
                      <a:pt x="206" y="329"/>
                    </a:lnTo>
                    <a:lnTo>
                      <a:pt x="204" y="329"/>
                    </a:lnTo>
                    <a:lnTo>
                      <a:pt x="204" y="329"/>
                    </a:lnTo>
                    <a:lnTo>
                      <a:pt x="204" y="329"/>
                    </a:lnTo>
                    <a:lnTo>
                      <a:pt x="204" y="327"/>
                    </a:lnTo>
                    <a:lnTo>
                      <a:pt x="202" y="327"/>
                    </a:lnTo>
                    <a:lnTo>
                      <a:pt x="202" y="327"/>
                    </a:lnTo>
                    <a:lnTo>
                      <a:pt x="202" y="325"/>
                    </a:lnTo>
                    <a:lnTo>
                      <a:pt x="202" y="325"/>
                    </a:lnTo>
                    <a:lnTo>
                      <a:pt x="202" y="325"/>
                    </a:lnTo>
                    <a:lnTo>
                      <a:pt x="202" y="325"/>
                    </a:lnTo>
                    <a:lnTo>
                      <a:pt x="199" y="325"/>
                    </a:lnTo>
                    <a:lnTo>
                      <a:pt x="199" y="322"/>
                    </a:lnTo>
                    <a:lnTo>
                      <a:pt x="199" y="322"/>
                    </a:lnTo>
                    <a:lnTo>
                      <a:pt x="199" y="322"/>
                    </a:lnTo>
                    <a:lnTo>
                      <a:pt x="197" y="322"/>
                    </a:lnTo>
                    <a:lnTo>
                      <a:pt x="197" y="322"/>
                    </a:lnTo>
                    <a:lnTo>
                      <a:pt x="197" y="322"/>
                    </a:lnTo>
                    <a:lnTo>
                      <a:pt x="194" y="322"/>
                    </a:lnTo>
                    <a:lnTo>
                      <a:pt x="194" y="320"/>
                    </a:lnTo>
                    <a:lnTo>
                      <a:pt x="194" y="320"/>
                    </a:lnTo>
                    <a:lnTo>
                      <a:pt x="194" y="320"/>
                    </a:lnTo>
                    <a:lnTo>
                      <a:pt x="192" y="320"/>
                    </a:lnTo>
                    <a:lnTo>
                      <a:pt x="192" y="320"/>
                    </a:lnTo>
                    <a:lnTo>
                      <a:pt x="192" y="320"/>
                    </a:lnTo>
                    <a:lnTo>
                      <a:pt x="192" y="320"/>
                    </a:lnTo>
                    <a:lnTo>
                      <a:pt x="192" y="320"/>
                    </a:lnTo>
                    <a:lnTo>
                      <a:pt x="190" y="320"/>
                    </a:lnTo>
                    <a:lnTo>
                      <a:pt x="190" y="320"/>
                    </a:lnTo>
                    <a:lnTo>
                      <a:pt x="187" y="320"/>
                    </a:lnTo>
                    <a:lnTo>
                      <a:pt x="187" y="318"/>
                    </a:lnTo>
                    <a:lnTo>
                      <a:pt x="187" y="318"/>
                    </a:lnTo>
                    <a:lnTo>
                      <a:pt x="187" y="318"/>
                    </a:lnTo>
                    <a:lnTo>
                      <a:pt x="187" y="318"/>
                    </a:lnTo>
                    <a:lnTo>
                      <a:pt x="185" y="318"/>
                    </a:lnTo>
                    <a:lnTo>
                      <a:pt x="185" y="315"/>
                    </a:lnTo>
                    <a:lnTo>
                      <a:pt x="185" y="315"/>
                    </a:lnTo>
                    <a:lnTo>
                      <a:pt x="185" y="315"/>
                    </a:lnTo>
                    <a:lnTo>
                      <a:pt x="185" y="315"/>
                    </a:lnTo>
                    <a:lnTo>
                      <a:pt x="185" y="313"/>
                    </a:lnTo>
                    <a:lnTo>
                      <a:pt x="183" y="313"/>
                    </a:lnTo>
                    <a:lnTo>
                      <a:pt x="183" y="313"/>
                    </a:lnTo>
                    <a:lnTo>
                      <a:pt x="185" y="313"/>
                    </a:lnTo>
                    <a:lnTo>
                      <a:pt x="185" y="310"/>
                    </a:lnTo>
                    <a:lnTo>
                      <a:pt x="183" y="310"/>
                    </a:lnTo>
                    <a:lnTo>
                      <a:pt x="183" y="310"/>
                    </a:lnTo>
                    <a:lnTo>
                      <a:pt x="183" y="310"/>
                    </a:lnTo>
                    <a:lnTo>
                      <a:pt x="183" y="310"/>
                    </a:lnTo>
                    <a:lnTo>
                      <a:pt x="183" y="308"/>
                    </a:lnTo>
                    <a:lnTo>
                      <a:pt x="180" y="308"/>
                    </a:lnTo>
                    <a:lnTo>
                      <a:pt x="180" y="308"/>
                    </a:lnTo>
                    <a:lnTo>
                      <a:pt x="180" y="308"/>
                    </a:lnTo>
                    <a:lnTo>
                      <a:pt x="180" y="308"/>
                    </a:lnTo>
                    <a:lnTo>
                      <a:pt x="178" y="308"/>
                    </a:lnTo>
                    <a:lnTo>
                      <a:pt x="178" y="308"/>
                    </a:lnTo>
                    <a:lnTo>
                      <a:pt x="178" y="306"/>
                    </a:lnTo>
                    <a:lnTo>
                      <a:pt x="178" y="306"/>
                    </a:lnTo>
                    <a:lnTo>
                      <a:pt x="176" y="306"/>
                    </a:lnTo>
                    <a:lnTo>
                      <a:pt x="176" y="306"/>
                    </a:lnTo>
                    <a:lnTo>
                      <a:pt x="176" y="306"/>
                    </a:lnTo>
                    <a:lnTo>
                      <a:pt x="173" y="306"/>
                    </a:lnTo>
                    <a:lnTo>
                      <a:pt x="173" y="303"/>
                    </a:lnTo>
                    <a:lnTo>
                      <a:pt x="173" y="303"/>
                    </a:lnTo>
                    <a:lnTo>
                      <a:pt x="173" y="303"/>
                    </a:lnTo>
                    <a:lnTo>
                      <a:pt x="173" y="303"/>
                    </a:lnTo>
                    <a:lnTo>
                      <a:pt x="173" y="301"/>
                    </a:lnTo>
                    <a:lnTo>
                      <a:pt x="171" y="301"/>
                    </a:lnTo>
                    <a:lnTo>
                      <a:pt x="171" y="301"/>
                    </a:lnTo>
                    <a:lnTo>
                      <a:pt x="171" y="303"/>
                    </a:lnTo>
                    <a:lnTo>
                      <a:pt x="168" y="303"/>
                    </a:lnTo>
                    <a:lnTo>
                      <a:pt x="168" y="303"/>
                    </a:lnTo>
                    <a:lnTo>
                      <a:pt x="168" y="301"/>
                    </a:lnTo>
                    <a:lnTo>
                      <a:pt x="168" y="301"/>
                    </a:lnTo>
                    <a:lnTo>
                      <a:pt x="166" y="301"/>
                    </a:lnTo>
                    <a:lnTo>
                      <a:pt x="166" y="303"/>
                    </a:lnTo>
                    <a:lnTo>
                      <a:pt x="166" y="303"/>
                    </a:lnTo>
                    <a:lnTo>
                      <a:pt x="166" y="303"/>
                    </a:lnTo>
                    <a:lnTo>
                      <a:pt x="164" y="303"/>
                    </a:lnTo>
                    <a:lnTo>
                      <a:pt x="164" y="301"/>
                    </a:lnTo>
                    <a:lnTo>
                      <a:pt x="164" y="301"/>
                    </a:lnTo>
                    <a:lnTo>
                      <a:pt x="161" y="301"/>
                    </a:lnTo>
                    <a:lnTo>
                      <a:pt x="161" y="301"/>
                    </a:lnTo>
                    <a:lnTo>
                      <a:pt x="161" y="301"/>
                    </a:lnTo>
                    <a:lnTo>
                      <a:pt x="161" y="301"/>
                    </a:lnTo>
                    <a:lnTo>
                      <a:pt x="161" y="301"/>
                    </a:lnTo>
                    <a:lnTo>
                      <a:pt x="159" y="301"/>
                    </a:lnTo>
                    <a:lnTo>
                      <a:pt x="159" y="301"/>
                    </a:lnTo>
                    <a:lnTo>
                      <a:pt x="159" y="301"/>
                    </a:lnTo>
                    <a:lnTo>
                      <a:pt x="159" y="301"/>
                    </a:lnTo>
                    <a:lnTo>
                      <a:pt x="159" y="301"/>
                    </a:lnTo>
                    <a:lnTo>
                      <a:pt x="159" y="299"/>
                    </a:lnTo>
                    <a:lnTo>
                      <a:pt x="157" y="299"/>
                    </a:lnTo>
                    <a:lnTo>
                      <a:pt x="157" y="299"/>
                    </a:lnTo>
                    <a:lnTo>
                      <a:pt x="157" y="299"/>
                    </a:lnTo>
                    <a:lnTo>
                      <a:pt x="157" y="296"/>
                    </a:lnTo>
                    <a:lnTo>
                      <a:pt x="154" y="296"/>
                    </a:lnTo>
                    <a:lnTo>
                      <a:pt x="154" y="296"/>
                    </a:lnTo>
                    <a:lnTo>
                      <a:pt x="154" y="294"/>
                    </a:lnTo>
                    <a:lnTo>
                      <a:pt x="154" y="294"/>
                    </a:lnTo>
                    <a:lnTo>
                      <a:pt x="154" y="291"/>
                    </a:lnTo>
                    <a:lnTo>
                      <a:pt x="154" y="291"/>
                    </a:lnTo>
                    <a:lnTo>
                      <a:pt x="154" y="291"/>
                    </a:lnTo>
                    <a:lnTo>
                      <a:pt x="154" y="291"/>
                    </a:lnTo>
                    <a:lnTo>
                      <a:pt x="154" y="291"/>
                    </a:lnTo>
                    <a:lnTo>
                      <a:pt x="154" y="289"/>
                    </a:lnTo>
                    <a:lnTo>
                      <a:pt x="154" y="289"/>
                    </a:lnTo>
                    <a:lnTo>
                      <a:pt x="152" y="289"/>
                    </a:lnTo>
                    <a:lnTo>
                      <a:pt x="152" y="287"/>
                    </a:lnTo>
                    <a:lnTo>
                      <a:pt x="152" y="287"/>
                    </a:lnTo>
                    <a:lnTo>
                      <a:pt x="152" y="287"/>
                    </a:lnTo>
                    <a:lnTo>
                      <a:pt x="152" y="284"/>
                    </a:lnTo>
                    <a:lnTo>
                      <a:pt x="152" y="284"/>
                    </a:lnTo>
                    <a:lnTo>
                      <a:pt x="152" y="284"/>
                    </a:lnTo>
                    <a:lnTo>
                      <a:pt x="152" y="282"/>
                    </a:lnTo>
                    <a:lnTo>
                      <a:pt x="152" y="282"/>
                    </a:lnTo>
                    <a:lnTo>
                      <a:pt x="152" y="282"/>
                    </a:lnTo>
                    <a:lnTo>
                      <a:pt x="152" y="280"/>
                    </a:lnTo>
                    <a:lnTo>
                      <a:pt x="152" y="280"/>
                    </a:lnTo>
                    <a:lnTo>
                      <a:pt x="149" y="280"/>
                    </a:lnTo>
                    <a:lnTo>
                      <a:pt x="149" y="277"/>
                    </a:lnTo>
                    <a:lnTo>
                      <a:pt x="149" y="277"/>
                    </a:lnTo>
                    <a:lnTo>
                      <a:pt x="147" y="277"/>
                    </a:lnTo>
                    <a:lnTo>
                      <a:pt x="147" y="277"/>
                    </a:lnTo>
                    <a:lnTo>
                      <a:pt x="147" y="277"/>
                    </a:lnTo>
                    <a:lnTo>
                      <a:pt x="147" y="277"/>
                    </a:lnTo>
                    <a:lnTo>
                      <a:pt x="147" y="275"/>
                    </a:lnTo>
                    <a:lnTo>
                      <a:pt x="145" y="275"/>
                    </a:lnTo>
                    <a:lnTo>
                      <a:pt x="145" y="275"/>
                    </a:lnTo>
                    <a:lnTo>
                      <a:pt x="145" y="273"/>
                    </a:lnTo>
                    <a:lnTo>
                      <a:pt x="145" y="273"/>
                    </a:lnTo>
                    <a:lnTo>
                      <a:pt x="147" y="273"/>
                    </a:lnTo>
                    <a:lnTo>
                      <a:pt x="147" y="270"/>
                    </a:lnTo>
                    <a:lnTo>
                      <a:pt x="147" y="270"/>
                    </a:lnTo>
                    <a:lnTo>
                      <a:pt x="147" y="270"/>
                    </a:lnTo>
                    <a:lnTo>
                      <a:pt x="145" y="270"/>
                    </a:lnTo>
                    <a:lnTo>
                      <a:pt x="145" y="270"/>
                    </a:lnTo>
                    <a:lnTo>
                      <a:pt x="145" y="270"/>
                    </a:lnTo>
                    <a:lnTo>
                      <a:pt x="145" y="270"/>
                    </a:lnTo>
                    <a:lnTo>
                      <a:pt x="142" y="270"/>
                    </a:lnTo>
                    <a:lnTo>
                      <a:pt x="142" y="270"/>
                    </a:lnTo>
                    <a:lnTo>
                      <a:pt x="142" y="270"/>
                    </a:lnTo>
                    <a:lnTo>
                      <a:pt x="142" y="268"/>
                    </a:lnTo>
                    <a:lnTo>
                      <a:pt x="142" y="268"/>
                    </a:lnTo>
                    <a:lnTo>
                      <a:pt x="142" y="265"/>
                    </a:lnTo>
                    <a:lnTo>
                      <a:pt x="142" y="265"/>
                    </a:lnTo>
                    <a:lnTo>
                      <a:pt x="142" y="265"/>
                    </a:lnTo>
                    <a:lnTo>
                      <a:pt x="142" y="263"/>
                    </a:lnTo>
                    <a:lnTo>
                      <a:pt x="142" y="263"/>
                    </a:lnTo>
                    <a:lnTo>
                      <a:pt x="142" y="263"/>
                    </a:lnTo>
                    <a:lnTo>
                      <a:pt x="142" y="261"/>
                    </a:lnTo>
                    <a:lnTo>
                      <a:pt x="140" y="261"/>
                    </a:lnTo>
                    <a:lnTo>
                      <a:pt x="140" y="261"/>
                    </a:lnTo>
                    <a:lnTo>
                      <a:pt x="140" y="261"/>
                    </a:lnTo>
                    <a:lnTo>
                      <a:pt x="140" y="261"/>
                    </a:lnTo>
                    <a:lnTo>
                      <a:pt x="140" y="261"/>
                    </a:lnTo>
                    <a:lnTo>
                      <a:pt x="140" y="258"/>
                    </a:lnTo>
                    <a:lnTo>
                      <a:pt x="140" y="258"/>
                    </a:lnTo>
                    <a:lnTo>
                      <a:pt x="138" y="258"/>
                    </a:lnTo>
                    <a:lnTo>
                      <a:pt x="138" y="256"/>
                    </a:lnTo>
                    <a:lnTo>
                      <a:pt x="138" y="256"/>
                    </a:lnTo>
                    <a:lnTo>
                      <a:pt x="135" y="256"/>
                    </a:lnTo>
                    <a:lnTo>
                      <a:pt x="135" y="256"/>
                    </a:lnTo>
                    <a:lnTo>
                      <a:pt x="135" y="256"/>
                    </a:lnTo>
                    <a:lnTo>
                      <a:pt x="135" y="254"/>
                    </a:lnTo>
                    <a:lnTo>
                      <a:pt x="135" y="254"/>
                    </a:lnTo>
                    <a:lnTo>
                      <a:pt x="135" y="254"/>
                    </a:lnTo>
                    <a:lnTo>
                      <a:pt x="133" y="254"/>
                    </a:lnTo>
                    <a:lnTo>
                      <a:pt x="133" y="251"/>
                    </a:lnTo>
                    <a:lnTo>
                      <a:pt x="133" y="251"/>
                    </a:lnTo>
                    <a:lnTo>
                      <a:pt x="133" y="251"/>
                    </a:lnTo>
                    <a:lnTo>
                      <a:pt x="133" y="251"/>
                    </a:lnTo>
                    <a:lnTo>
                      <a:pt x="133" y="251"/>
                    </a:lnTo>
                    <a:lnTo>
                      <a:pt x="133" y="249"/>
                    </a:lnTo>
                    <a:lnTo>
                      <a:pt x="131" y="249"/>
                    </a:lnTo>
                    <a:lnTo>
                      <a:pt x="131" y="249"/>
                    </a:lnTo>
                    <a:lnTo>
                      <a:pt x="131" y="246"/>
                    </a:lnTo>
                    <a:lnTo>
                      <a:pt x="131" y="246"/>
                    </a:lnTo>
                    <a:lnTo>
                      <a:pt x="131" y="244"/>
                    </a:lnTo>
                    <a:lnTo>
                      <a:pt x="131" y="244"/>
                    </a:lnTo>
                    <a:lnTo>
                      <a:pt x="131" y="244"/>
                    </a:lnTo>
                    <a:lnTo>
                      <a:pt x="131" y="242"/>
                    </a:lnTo>
                    <a:lnTo>
                      <a:pt x="128" y="242"/>
                    </a:lnTo>
                    <a:lnTo>
                      <a:pt x="128" y="242"/>
                    </a:lnTo>
                    <a:lnTo>
                      <a:pt x="128" y="242"/>
                    </a:lnTo>
                    <a:lnTo>
                      <a:pt x="128" y="242"/>
                    </a:lnTo>
                    <a:lnTo>
                      <a:pt x="128" y="242"/>
                    </a:lnTo>
                    <a:lnTo>
                      <a:pt x="126" y="242"/>
                    </a:lnTo>
                    <a:lnTo>
                      <a:pt x="126" y="242"/>
                    </a:lnTo>
                    <a:lnTo>
                      <a:pt x="126" y="244"/>
                    </a:lnTo>
                    <a:lnTo>
                      <a:pt x="126" y="244"/>
                    </a:lnTo>
                    <a:lnTo>
                      <a:pt x="126" y="244"/>
                    </a:lnTo>
                    <a:lnTo>
                      <a:pt x="123" y="244"/>
                    </a:lnTo>
                    <a:lnTo>
                      <a:pt x="123" y="244"/>
                    </a:lnTo>
                    <a:lnTo>
                      <a:pt x="123" y="246"/>
                    </a:lnTo>
                    <a:lnTo>
                      <a:pt x="121" y="246"/>
                    </a:lnTo>
                    <a:lnTo>
                      <a:pt x="121" y="246"/>
                    </a:lnTo>
                    <a:lnTo>
                      <a:pt x="121" y="246"/>
                    </a:lnTo>
                    <a:lnTo>
                      <a:pt x="121" y="246"/>
                    </a:lnTo>
                    <a:lnTo>
                      <a:pt x="119" y="246"/>
                    </a:lnTo>
                    <a:lnTo>
                      <a:pt x="119" y="249"/>
                    </a:lnTo>
                    <a:lnTo>
                      <a:pt x="119" y="249"/>
                    </a:lnTo>
                    <a:lnTo>
                      <a:pt x="119" y="246"/>
                    </a:lnTo>
                    <a:lnTo>
                      <a:pt x="119" y="246"/>
                    </a:lnTo>
                    <a:lnTo>
                      <a:pt x="119" y="246"/>
                    </a:lnTo>
                    <a:lnTo>
                      <a:pt x="119" y="244"/>
                    </a:lnTo>
                    <a:lnTo>
                      <a:pt x="119" y="244"/>
                    </a:lnTo>
                    <a:lnTo>
                      <a:pt x="116" y="244"/>
                    </a:lnTo>
                    <a:lnTo>
                      <a:pt x="116" y="244"/>
                    </a:lnTo>
                    <a:lnTo>
                      <a:pt x="114" y="244"/>
                    </a:lnTo>
                    <a:lnTo>
                      <a:pt x="114" y="244"/>
                    </a:lnTo>
                    <a:lnTo>
                      <a:pt x="114" y="244"/>
                    </a:lnTo>
                    <a:lnTo>
                      <a:pt x="112" y="244"/>
                    </a:lnTo>
                    <a:lnTo>
                      <a:pt x="112" y="244"/>
                    </a:lnTo>
                    <a:lnTo>
                      <a:pt x="112" y="244"/>
                    </a:lnTo>
                    <a:lnTo>
                      <a:pt x="109" y="244"/>
                    </a:lnTo>
                    <a:lnTo>
                      <a:pt x="109" y="242"/>
                    </a:lnTo>
                    <a:lnTo>
                      <a:pt x="112" y="242"/>
                    </a:lnTo>
                    <a:lnTo>
                      <a:pt x="112" y="242"/>
                    </a:lnTo>
                    <a:lnTo>
                      <a:pt x="109" y="242"/>
                    </a:lnTo>
                    <a:lnTo>
                      <a:pt x="109" y="242"/>
                    </a:lnTo>
                    <a:lnTo>
                      <a:pt x="109" y="242"/>
                    </a:lnTo>
                    <a:lnTo>
                      <a:pt x="109" y="242"/>
                    </a:lnTo>
                    <a:lnTo>
                      <a:pt x="107" y="242"/>
                    </a:lnTo>
                    <a:lnTo>
                      <a:pt x="107" y="242"/>
                    </a:lnTo>
                    <a:lnTo>
                      <a:pt x="107" y="242"/>
                    </a:lnTo>
                    <a:lnTo>
                      <a:pt x="107" y="239"/>
                    </a:lnTo>
                    <a:lnTo>
                      <a:pt x="107" y="239"/>
                    </a:lnTo>
                    <a:lnTo>
                      <a:pt x="107" y="239"/>
                    </a:lnTo>
                    <a:lnTo>
                      <a:pt x="107" y="239"/>
                    </a:lnTo>
                    <a:lnTo>
                      <a:pt x="107" y="242"/>
                    </a:lnTo>
                    <a:lnTo>
                      <a:pt x="107" y="242"/>
                    </a:lnTo>
                    <a:lnTo>
                      <a:pt x="107" y="242"/>
                    </a:lnTo>
                    <a:lnTo>
                      <a:pt x="107" y="244"/>
                    </a:lnTo>
                    <a:lnTo>
                      <a:pt x="107" y="244"/>
                    </a:lnTo>
                    <a:lnTo>
                      <a:pt x="107" y="246"/>
                    </a:lnTo>
                    <a:lnTo>
                      <a:pt x="107" y="246"/>
                    </a:lnTo>
                    <a:lnTo>
                      <a:pt x="105" y="246"/>
                    </a:lnTo>
                    <a:lnTo>
                      <a:pt x="105" y="246"/>
                    </a:lnTo>
                    <a:lnTo>
                      <a:pt x="105" y="246"/>
                    </a:lnTo>
                    <a:lnTo>
                      <a:pt x="102" y="246"/>
                    </a:lnTo>
                    <a:lnTo>
                      <a:pt x="102" y="246"/>
                    </a:lnTo>
                    <a:lnTo>
                      <a:pt x="100" y="246"/>
                    </a:lnTo>
                    <a:lnTo>
                      <a:pt x="100" y="249"/>
                    </a:lnTo>
                    <a:lnTo>
                      <a:pt x="100" y="249"/>
                    </a:lnTo>
                    <a:lnTo>
                      <a:pt x="100" y="249"/>
                    </a:lnTo>
                    <a:lnTo>
                      <a:pt x="100" y="249"/>
                    </a:lnTo>
                    <a:lnTo>
                      <a:pt x="97" y="249"/>
                    </a:lnTo>
                    <a:lnTo>
                      <a:pt x="97" y="249"/>
                    </a:lnTo>
                    <a:lnTo>
                      <a:pt x="97" y="249"/>
                    </a:lnTo>
                    <a:lnTo>
                      <a:pt x="95" y="249"/>
                    </a:lnTo>
                    <a:lnTo>
                      <a:pt x="95" y="246"/>
                    </a:lnTo>
                    <a:lnTo>
                      <a:pt x="95" y="246"/>
                    </a:lnTo>
                    <a:lnTo>
                      <a:pt x="95" y="246"/>
                    </a:lnTo>
                    <a:lnTo>
                      <a:pt x="95" y="244"/>
                    </a:lnTo>
                    <a:lnTo>
                      <a:pt x="95" y="244"/>
                    </a:lnTo>
                    <a:lnTo>
                      <a:pt x="95" y="244"/>
                    </a:lnTo>
                    <a:lnTo>
                      <a:pt x="93" y="244"/>
                    </a:lnTo>
                    <a:lnTo>
                      <a:pt x="93" y="242"/>
                    </a:lnTo>
                    <a:lnTo>
                      <a:pt x="95" y="242"/>
                    </a:lnTo>
                    <a:lnTo>
                      <a:pt x="95" y="242"/>
                    </a:lnTo>
                    <a:lnTo>
                      <a:pt x="93" y="242"/>
                    </a:lnTo>
                    <a:lnTo>
                      <a:pt x="93" y="242"/>
                    </a:lnTo>
                    <a:lnTo>
                      <a:pt x="93" y="242"/>
                    </a:lnTo>
                    <a:lnTo>
                      <a:pt x="93" y="239"/>
                    </a:lnTo>
                    <a:lnTo>
                      <a:pt x="93" y="239"/>
                    </a:lnTo>
                    <a:lnTo>
                      <a:pt x="93" y="239"/>
                    </a:lnTo>
                    <a:lnTo>
                      <a:pt x="90" y="239"/>
                    </a:lnTo>
                    <a:lnTo>
                      <a:pt x="90" y="239"/>
                    </a:lnTo>
                    <a:lnTo>
                      <a:pt x="90" y="237"/>
                    </a:lnTo>
                    <a:lnTo>
                      <a:pt x="88" y="237"/>
                    </a:lnTo>
                    <a:lnTo>
                      <a:pt x="88" y="237"/>
                    </a:lnTo>
                    <a:lnTo>
                      <a:pt x="88" y="235"/>
                    </a:lnTo>
                    <a:lnTo>
                      <a:pt x="88" y="235"/>
                    </a:lnTo>
                    <a:lnTo>
                      <a:pt x="88" y="235"/>
                    </a:lnTo>
                    <a:lnTo>
                      <a:pt x="86" y="235"/>
                    </a:lnTo>
                    <a:lnTo>
                      <a:pt x="86" y="235"/>
                    </a:lnTo>
                    <a:lnTo>
                      <a:pt x="86" y="232"/>
                    </a:lnTo>
                    <a:lnTo>
                      <a:pt x="86" y="232"/>
                    </a:lnTo>
                    <a:lnTo>
                      <a:pt x="86" y="232"/>
                    </a:lnTo>
                    <a:lnTo>
                      <a:pt x="86" y="230"/>
                    </a:lnTo>
                    <a:lnTo>
                      <a:pt x="86" y="230"/>
                    </a:lnTo>
                    <a:lnTo>
                      <a:pt x="86" y="227"/>
                    </a:lnTo>
                    <a:lnTo>
                      <a:pt x="86" y="227"/>
                    </a:lnTo>
                    <a:lnTo>
                      <a:pt x="86" y="225"/>
                    </a:lnTo>
                    <a:lnTo>
                      <a:pt x="86" y="225"/>
                    </a:lnTo>
                    <a:lnTo>
                      <a:pt x="86" y="223"/>
                    </a:lnTo>
                    <a:lnTo>
                      <a:pt x="86" y="223"/>
                    </a:lnTo>
                    <a:lnTo>
                      <a:pt x="86" y="223"/>
                    </a:lnTo>
                    <a:lnTo>
                      <a:pt x="86" y="223"/>
                    </a:lnTo>
                    <a:lnTo>
                      <a:pt x="86" y="223"/>
                    </a:lnTo>
                    <a:lnTo>
                      <a:pt x="83" y="223"/>
                    </a:lnTo>
                    <a:lnTo>
                      <a:pt x="83" y="223"/>
                    </a:lnTo>
                    <a:lnTo>
                      <a:pt x="81" y="223"/>
                    </a:lnTo>
                    <a:lnTo>
                      <a:pt x="81" y="223"/>
                    </a:lnTo>
                    <a:lnTo>
                      <a:pt x="81" y="223"/>
                    </a:lnTo>
                    <a:lnTo>
                      <a:pt x="78" y="223"/>
                    </a:lnTo>
                    <a:lnTo>
                      <a:pt x="78" y="220"/>
                    </a:lnTo>
                    <a:lnTo>
                      <a:pt x="78" y="220"/>
                    </a:lnTo>
                    <a:lnTo>
                      <a:pt x="78" y="218"/>
                    </a:lnTo>
                    <a:lnTo>
                      <a:pt x="78" y="218"/>
                    </a:lnTo>
                    <a:lnTo>
                      <a:pt x="78" y="216"/>
                    </a:lnTo>
                    <a:lnTo>
                      <a:pt x="78" y="216"/>
                    </a:lnTo>
                    <a:lnTo>
                      <a:pt x="78" y="213"/>
                    </a:lnTo>
                    <a:lnTo>
                      <a:pt x="78" y="213"/>
                    </a:lnTo>
                    <a:lnTo>
                      <a:pt x="78" y="211"/>
                    </a:lnTo>
                    <a:lnTo>
                      <a:pt x="78" y="211"/>
                    </a:lnTo>
                    <a:lnTo>
                      <a:pt x="78" y="211"/>
                    </a:lnTo>
                    <a:lnTo>
                      <a:pt x="81" y="211"/>
                    </a:lnTo>
                    <a:lnTo>
                      <a:pt x="81" y="209"/>
                    </a:lnTo>
                    <a:lnTo>
                      <a:pt x="81" y="209"/>
                    </a:lnTo>
                    <a:lnTo>
                      <a:pt x="81" y="206"/>
                    </a:lnTo>
                    <a:lnTo>
                      <a:pt x="81" y="206"/>
                    </a:lnTo>
                    <a:lnTo>
                      <a:pt x="81" y="206"/>
                    </a:lnTo>
                    <a:lnTo>
                      <a:pt x="81" y="204"/>
                    </a:lnTo>
                    <a:lnTo>
                      <a:pt x="81" y="204"/>
                    </a:lnTo>
                    <a:lnTo>
                      <a:pt x="81" y="204"/>
                    </a:lnTo>
                    <a:lnTo>
                      <a:pt x="81" y="201"/>
                    </a:lnTo>
                    <a:lnTo>
                      <a:pt x="83" y="201"/>
                    </a:lnTo>
                    <a:lnTo>
                      <a:pt x="83" y="201"/>
                    </a:lnTo>
                    <a:lnTo>
                      <a:pt x="81" y="201"/>
                    </a:lnTo>
                    <a:lnTo>
                      <a:pt x="81" y="201"/>
                    </a:lnTo>
                    <a:lnTo>
                      <a:pt x="81" y="201"/>
                    </a:lnTo>
                    <a:lnTo>
                      <a:pt x="81" y="199"/>
                    </a:lnTo>
                    <a:lnTo>
                      <a:pt x="81" y="199"/>
                    </a:lnTo>
                    <a:lnTo>
                      <a:pt x="81" y="199"/>
                    </a:lnTo>
                    <a:lnTo>
                      <a:pt x="81" y="197"/>
                    </a:lnTo>
                    <a:lnTo>
                      <a:pt x="78" y="197"/>
                    </a:lnTo>
                    <a:lnTo>
                      <a:pt x="78" y="197"/>
                    </a:lnTo>
                    <a:lnTo>
                      <a:pt x="78" y="194"/>
                    </a:lnTo>
                    <a:lnTo>
                      <a:pt x="78" y="194"/>
                    </a:lnTo>
                    <a:lnTo>
                      <a:pt x="78" y="194"/>
                    </a:lnTo>
                    <a:lnTo>
                      <a:pt x="78" y="194"/>
                    </a:lnTo>
                    <a:lnTo>
                      <a:pt x="78" y="192"/>
                    </a:lnTo>
                    <a:lnTo>
                      <a:pt x="76" y="192"/>
                    </a:lnTo>
                    <a:lnTo>
                      <a:pt x="76" y="192"/>
                    </a:lnTo>
                    <a:lnTo>
                      <a:pt x="76" y="192"/>
                    </a:lnTo>
                    <a:lnTo>
                      <a:pt x="76" y="192"/>
                    </a:lnTo>
                    <a:lnTo>
                      <a:pt x="76" y="190"/>
                    </a:lnTo>
                    <a:lnTo>
                      <a:pt x="74" y="190"/>
                    </a:lnTo>
                    <a:lnTo>
                      <a:pt x="74" y="190"/>
                    </a:lnTo>
                    <a:lnTo>
                      <a:pt x="74" y="187"/>
                    </a:lnTo>
                    <a:lnTo>
                      <a:pt x="74" y="187"/>
                    </a:lnTo>
                    <a:lnTo>
                      <a:pt x="74" y="187"/>
                    </a:lnTo>
                    <a:lnTo>
                      <a:pt x="74" y="185"/>
                    </a:lnTo>
                    <a:lnTo>
                      <a:pt x="74" y="185"/>
                    </a:lnTo>
                    <a:lnTo>
                      <a:pt x="74" y="185"/>
                    </a:lnTo>
                    <a:lnTo>
                      <a:pt x="71" y="185"/>
                    </a:lnTo>
                    <a:lnTo>
                      <a:pt x="71" y="185"/>
                    </a:lnTo>
                    <a:lnTo>
                      <a:pt x="71" y="182"/>
                    </a:lnTo>
                    <a:lnTo>
                      <a:pt x="71" y="182"/>
                    </a:lnTo>
                    <a:lnTo>
                      <a:pt x="71" y="185"/>
                    </a:lnTo>
                    <a:lnTo>
                      <a:pt x="69" y="185"/>
                    </a:lnTo>
                    <a:lnTo>
                      <a:pt x="69" y="185"/>
                    </a:lnTo>
                    <a:lnTo>
                      <a:pt x="67" y="185"/>
                    </a:lnTo>
                    <a:lnTo>
                      <a:pt x="67" y="185"/>
                    </a:lnTo>
                    <a:lnTo>
                      <a:pt x="67" y="182"/>
                    </a:lnTo>
                    <a:lnTo>
                      <a:pt x="67" y="182"/>
                    </a:lnTo>
                    <a:lnTo>
                      <a:pt x="64" y="182"/>
                    </a:lnTo>
                    <a:lnTo>
                      <a:pt x="64" y="182"/>
                    </a:lnTo>
                    <a:lnTo>
                      <a:pt x="64" y="182"/>
                    </a:lnTo>
                    <a:lnTo>
                      <a:pt x="64" y="182"/>
                    </a:lnTo>
                    <a:lnTo>
                      <a:pt x="62" y="182"/>
                    </a:lnTo>
                    <a:lnTo>
                      <a:pt x="62" y="180"/>
                    </a:lnTo>
                    <a:lnTo>
                      <a:pt x="62" y="180"/>
                    </a:lnTo>
                    <a:lnTo>
                      <a:pt x="62" y="180"/>
                    </a:lnTo>
                    <a:lnTo>
                      <a:pt x="62" y="180"/>
                    </a:lnTo>
                    <a:lnTo>
                      <a:pt x="60" y="180"/>
                    </a:lnTo>
                    <a:lnTo>
                      <a:pt x="60" y="178"/>
                    </a:lnTo>
                    <a:lnTo>
                      <a:pt x="60" y="178"/>
                    </a:lnTo>
                    <a:lnTo>
                      <a:pt x="60" y="178"/>
                    </a:lnTo>
                    <a:lnTo>
                      <a:pt x="60" y="178"/>
                    </a:lnTo>
                    <a:lnTo>
                      <a:pt x="57" y="178"/>
                    </a:lnTo>
                    <a:lnTo>
                      <a:pt x="57" y="175"/>
                    </a:lnTo>
                    <a:lnTo>
                      <a:pt x="57" y="175"/>
                    </a:lnTo>
                    <a:lnTo>
                      <a:pt x="57" y="175"/>
                    </a:lnTo>
                    <a:lnTo>
                      <a:pt x="55" y="175"/>
                    </a:lnTo>
                    <a:lnTo>
                      <a:pt x="55" y="175"/>
                    </a:lnTo>
                    <a:lnTo>
                      <a:pt x="55" y="173"/>
                    </a:lnTo>
                    <a:lnTo>
                      <a:pt x="55" y="173"/>
                    </a:lnTo>
                    <a:lnTo>
                      <a:pt x="52" y="173"/>
                    </a:lnTo>
                    <a:lnTo>
                      <a:pt x="52" y="173"/>
                    </a:lnTo>
                    <a:lnTo>
                      <a:pt x="52" y="173"/>
                    </a:lnTo>
                    <a:lnTo>
                      <a:pt x="52" y="173"/>
                    </a:lnTo>
                    <a:lnTo>
                      <a:pt x="52" y="173"/>
                    </a:lnTo>
                    <a:lnTo>
                      <a:pt x="50" y="173"/>
                    </a:lnTo>
                    <a:lnTo>
                      <a:pt x="50" y="173"/>
                    </a:lnTo>
                    <a:lnTo>
                      <a:pt x="48" y="173"/>
                    </a:lnTo>
                    <a:lnTo>
                      <a:pt x="48" y="173"/>
                    </a:lnTo>
                    <a:lnTo>
                      <a:pt x="48" y="173"/>
                    </a:lnTo>
                    <a:lnTo>
                      <a:pt x="45" y="173"/>
                    </a:lnTo>
                    <a:lnTo>
                      <a:pt x="45" y="173"/>
                    </a:lnTo>
                    <a:lnTo>
                      <a:pt x="45" y="173"/>
                    </a:lnTo>
                    <a:lnTo>
                      <a:pt x="45" y="171"/>
                    </a:lnTo>
                    <a:lnTo>
                      <a:pt x="45" y="171"/>
                    </a:lnTo>
                    <a:lnTo>
                      <a:pt x="45" y="171"/>
                    </a:lnTo>
                    <a:lnTo>
                      <a:pt x="45" y="171"/>
                    </a:lnTo>
                    <a:lnTo>
                      <a:pt x="45" y="168"/>
                    </a:lnTo>
                    <a:lnTo>
                      <a:pt x="45" y="168"/>
                    </a:lnTo>
                    <a:lnTo>
                      <a:pt x="45" y="168"/>
                    </a:lnTo>
                    <a:lnTo>
                      <a:pt x="43" y="168"/>
                    </a:lnTo>
                    <a:lnTo>
                      <a:pt x="43" y="168"/>
                    </a:lnTo>
                    <a:lnTo>
                      <a:pt x="45" y="168"/>
                    </a:lnTo>
                    <a:lnTo>
                      <a:pt x="45" y="168"/>
                    </a:lnTo>
                    <a:lnTo>
                      <a:pt x="45" y="168"/>
                    </a:lnTo>
                    <a:lnTo>
                      <a:pt x="45" y="166"/>
                    </a:lnTo>
                    <a:lnTo>
                      <a:pt x="48" y="166"/>
                    </a:lnTo>
                    <a:lnTo>
                      <a:pt x="48" y="166"/>
                    </a:lnTo>
                    <a:lnTo>
                      <a:pt x="48" y="163"/>
                    </a:lnTo>
                    <a:lnTo>
                      <a:pt x="45" y="163"/>
                    </a:lnTo>
                    <a:lnTo>
                      <a:pt x="45" y="163"/>
                    </a:lnTo>
                    <a:lnTo>
                      <a:pt x="45" y="163"/>
                    </a:lnTo>
                    <a:lnTo>
                      <a:pt x="45" y="163"/>
                    </a:lnTo>
                    <a:lnTo>
                      <a:pt x="45" y="163"/>
                    </a:lnTo>
                    <a:lnTo>
                      <a:pt x="45" y="161"/>
                    </a:lnTo>
                    <a:lnTo>
                      <a:pt x="43" y="161"/>
                    </a:lnTo>
                    <a:lnTo>
                      <a:pt x="43" y="161"/>
                    </a:lnTo>
                    <a:lnTo>
                      <a:pt x="43" y="159"/>
                    </a:lnTo>
                    <a:lnTo>
                      <a:pt x="43" y="159"/>
                    </a:lnTo>
                    <a:lnTo>
                      <a:pt x="43" y="159"/>
                    </a:lnTo>
                    <a:lnTo>
                      <a:pt x="41" y="159"/>
                    </a:lnTo>
                    <a:lnTo>
                      <a:pt x="41" y="159"/>
                    </a:lnTo>
                    <a:lnTo>
                      <a:pt x="41" y="156"/>
                    </a:lnTo>
                    <a:lnTo>
                      <a:pt x="41" y="156"/>
                    </a:lnTo>
                    <a:lnTo>
                      <a:pt x="41" y="156"/>
                    </a:lnTo>
                    <a:lnTo>
                      <a:pt x="41" y="156"/>
                    </a:lnTo>
                    <a:lnTo>
                      <a:pt x="41" y="154"/>
                    </a:lnTo>
                    <a:lnTo>
                      <a:pt x="41" y="154"/>
                    </a:lnTo>
                    <a:lnTo>
                      <a:pt x="38" y="154"/>
                    </a:lnTo>
                    <a:lnTo>
                      <a:pt x="38" y="154"/>
                    </a:lnTo>
                    <a:lnTo>
                      <a:pt x="38" y="154"/>
                    </a:lnTo>
                    <a:lnTo>
                      <a:pt x="38" y="154"/>
                    </a:lnTo>
                    <a:lnTo>
                      <a:pt x="36" y="154"/>
                    </a:lnTo>
                    <a:lnTo>
                      <a:pt x="36" y="152"/>
                    </a:lnTo>
                    <a:lnTo>
                      <a:pt x="36" y="152"/>
                    </a:lnTo>
                    <a:lnTo>
                      <a:pt x="36" y="152"/>
                    </a:lnTo>
                    <a:lnTo>
                      <a:pt x="36" y="152"/>
                    </a:lnTo>
                    <a:lnTo>
                      <a:pt x="33" y="152"/>
                    </a:lnTo>
                    <a:lnTo>
                      <a:pt x="33" y="149"/>
                    </a:lnTo>
                    <a:lnTo>
                      <a:pt x="33" y="149"/>
                    </a:lnTo>
                    <a:lnTo>
                      <a:pt x="33" y="149"/>
                    </a:lnTo>
                    <a:lnTo>
                      <a:pt x="33" y="149"/>
                    </a:lnTo>
                    <a:lnTo>
                      <a:pt x="33" y="147"/>
                    </a:lnTo>
                    <a:lnTo>
                      <a:pt x="31" y="147"/>
                    </a:lnTo>
                    <a:lnTo>
                      <a:pt x="31" y="147"/>
                    </a:lnTo>
                    <a:lnTo>
                      <a:pt x="31" y="147"/>
                    </a:lnTo>
                    <a:lnTo>
                      <a:pt x="29" y="147"/>
                    </a:lnTo>
                    <a:lnTo>
                      <a:pt x="29" y="145"/>
                    </a:lnTo>
                    <a:lnTo>
                      <a:pt x="31" y="145"/>
                    </a:lnTo>
                    <a:lnTo>
                      <a:pt x="31" y="145"/>
                    </a:lnTo>
                    <a:lnTo>
                      <a:pt x="31" y="145"/>
                    </a:lnTo>
                    <a:lnTo>
                      <a:pt x="31" y="142"/>
                    </a:lnTo>
                    <a:lnTo>
                      <a:pt x="31" y="142"/>
                    </a:lnTo>
                    <a:lnTo>
                      <a:pt x="33" y="142"/>
                    </a:lnTo>
                    <a:lnTo>
                      <a:pt x="33" y="142"/>
                    </a:lnTo>
                    <a:lnTo>
                      <a:pt x="33" y="142"/>
                    </a:lnTo>
                    <a:lnTo>
                      <a:pt x="33" y="140"/>
                    </a:lnTo>
                    <a:lnTo>
                      <a:pt x="33" y="140"/>
                    </a:lnTo>
                    <a:lnTo>
                      <a:pt x="33" y="137"/>
                    </a:lnTo>
                    <a:lnTo>
                      <a:pt x="33" y="137"/>
                    </a:lnTo>
                    <a:lnTo>
                      <a:pt x="33" y="137"/>
                    </a:lnTo>
                    <a:lnTo>
                      <a:pt x="31" y="137"/>
                    </a:lnTo>
                    <a:lnTo>
                      <a:pt x="31" y="135"/>
                    </a:lnTo>
                    <a:lnTo>
                      <a:pt x="31" y="135"/>
                    </a:lnTo>
                    <a:lnTo>
                      <a:pt x="31" y="135"/>
                    </a:lnTo>
                    <a:lnTo>
                      <a:pt x="31" y="133"/>
                    </a:lnTo>
                    <a:lnTo>
                      <a:pt x="31" y="133"/>
                    </a:lnTo>
                    <a:lnTo>
                      <a:pt x="33" y="133"/>
                    </a:lnTo>
                    <a:lnTo>
                      <a:pt x="33" y="133"/>
                    </a:lnTo>
                    <a:lnTo>
                      <a:pt x="33" y="133"/>
                    </a:lnTo>
                    <a:lnTo>
                      <a:pt x="33" y="130"/>
                    </a:lnTo>
                    <a:lnTo>
                      <a:pt x="33" y="130"/>
                    </a:lnTo>
                    <a:lnTo>
                      <a:pt x="33" y="133"/>
                    </a:lnTo>
                    <a:lnTo>
                      <a:pt x="33" y="133"/>
                    </a:lnTo>
                    <a:lnTo>
                      <a:pt x="36" y="133"/>
                    </a:lnTo>
                    <a:lnTo>
                      <a:pt x="36" y="133"/>
                    </a:lnTo>
                    <a:lnTo>
                      <a:pt x="38" y="133"/>
                    </a:lnTo>
                    <a:lnTo>
                      <a:pt x="38" y="130"/>
                    </a:lnTo>
                    <a:lnTo>
                      <a:pt x="38" y="130"/>
                    </a:lnTo>
                    <a:lnTo>
                      <a:pt x="38" y="128"/>
                    </a:lnTo>
                    <a:lnTo>
                      <a:pt x="36" y="128"/>
                    </a:lnTo>
                    <a:lnTo>
                      <a:pt x="36" y="128"/>
                    </a:lnTo>
                    <a:lnTo>
                      <a:pt x="36" y="128"/>
                    </a:lnTo>
                    <a:lnTo>
                      <a:pt x="36" y="126"/>
                    </a:lnTo>
                    <a:lnTo>
                      <a:pt x="36" y="126"/>
                    </a:lnTo>
                    <a:lnTo>
                      <a:pt x="36" y="126"/>
                    </a:lnTo>
                    <a:lnTo>
                      <a:pt x="36" y="123"/>
                    </a:lnTo>
                    <a:lnTo>
                      <a:pt x="38" y="123"/>
                    </a:lnTo>
                    <a:lnTo>
                      <a:pt x="38" y="123"/>
                    </a:lnTo>
                    <a:lnTo>
                      <a:pt x="38" y="123"/>
                    </a:lnTo>
                    <a:lnTo>
                      <a:pt x="38" y="123"/>
                    </a:lnTo>
                    <a:lnTo>
                      <a:pt x="38" y="123"/>
                    </a:lnTo>
                    <a:lnTo>
                      <a:pt x="41" y="123"/>
                    </a:lnTo>
                    <a:lnTo>
                      <a:pt x="41" y="121"/>
                    </a:lnTo>
                    <a:lnTo>
                      <a:pt x="41" y="121"/>
                    </a:lnTo>
                    <a:lnTo>
                      <a:pt x="41" y="118"/>
                    </a:lnTo>
                    <a:lnTo>
                      <a:pt x="41" y="118"/>
                    </a:lnTo>
                    <a:lnTo>
                      <a:pt x="41" y="118"/>
                    </a:lnTo>
                    <a:lnTo>
                      <a:pt x="41" y="118"/>
                    </a:lnTo>
                    <a:lnTo>
                      <a:pt x="43" y="118"/>
                    </a:lnTo>
                    <a:lnTo>
                      <a:pt x="43" y="118"/>
                    </a:lnTo>
                    <a:lnTo>
                      <a:pt x="43" y="118"/>
                    </a:lnTo>
                    <a:lnTo>
                      <a:pt x="45" y="118"/>
                    </a:lnTo>
                    <a:lnTo>
                      <a:pt x="45" y="118"/>
                    </a:lnTo>
                    <a:lnTo>
                      <a:pt x="45" y="118"/>
                    </a:lnTo>
                    <a:lnTo>
                      <a:pt x="45" y="118"/>
                    </a:lnTo>
                    <a:lnTo>
                      <a:pt x="45" y="116"/>
                    </a:lnTo>
                    <a:lnTo>
                      <a:pt x="45" y="116"/>
                    </a:lnTo>
                    <a:lnTo>
                      <a:pt x="48" y="116"/>
                    </a:lnTo>
                    <a:lnTo>
                      <a:pt x="48" y="114"/>
                    </a:lnTo>
                    <a:lnTo>
                      <a:pt x="45" y="114"/>
                    </a:lnTo>
                    <a:lnTo>
                      <a:pt x="45" y="114"/>
                    </a:lnTo>
                    <a:lnTo>
                      <a:pt x="45" y="114"/>
                    </a:lnTo>
                    <a:lnTo>
                      <a:pt x="45" y="114"/>
                    </a:lnTo>
                    <a:lnTo>
                      <a:pt x="45" y="111"/>
                    </a:lnTo>
                    <a:lnTo>
                      <a:pt x="45" y="111"/>
                    </a:lnTo>
                    <a:lnTo>
                      <a:pt x="45" y="111"/>
                    </a:lnTo>
                    <a:lnTo>
                      <a:pt x="43" y="111"/>
                    </a:lnTo>
                    <a:lnTo>
                      <a:pt x="43" y="109"/>
                    </a:lnTo>
                    <a:lnTo>
                      <a:pt x="43" y="109"/>
                    </a:lnTo>
                    <a:lnTo>
                      <a:pt x="43" y="109"/>
                    </a:lnTo>
                    <a:lnTo>
                      <a:pt x="43" y="107"/>
                    </a:lnTo>
                    <a:lnTo>
                      <a:pt x="43" y="107"/>
                    </a:lnTo>
                    <a:lnTo>
                      <a:pt x="43" y="104"/>
                    </a:lnTo>
                    <a:lnTo>
                      <a:pt x="43" y="104"/>
                    </a:lnTo>
                    <a:lnTo>
                      <a:pt x="43" y="104"/>
                    </a:lnTo>
                    <a:lnTo>
                      <a:pt x="43" y="104"/>
                    </a:lnTo>
                    <a:lnTo>
                      <a:pt x="43" y="102"/>
                    </a:lnTo>
                    <a:lnTo>
                      <a:pt x="45" y="102"/>
                    </a:lnTo>
                    <a:lnTo>
                      <a:pt x="45" y="104"/>
                    </a:lnTo>
                    <a:lnTo>
                      <a:pt x="45" y="104"/>
                    </a:lnTo>
                    <a:lnTo>
                      <a:pt x="45" y="102"/>
                    </a:lnTo>
                    <a:lnTo>
                      <a:pt x="45" y="102"/>
                    </a:lnTo>
                    <a:lnTo>
                      <a:pt x="48" y="102"/>
                    </a:lnTo>
                    <a:lnTo>
                      <a:pt x="48" y="102"/>
                    </a:lnTo>
                    <a:lnTo>
                      <a:pt x="48" y="102"/>
                    </a:lnTo>
                    <a:lnTo>
                      <a:pt x="48" y="102"/>
                    </a:lnTo>
                    <a:lnTo>
                      <a:pt x="50" y="102"/>
                    </a:lnTo>
                    <a:lnTo>
                      <a:pt x="50" y="100"/>
                    </a:lnTo>
                    <a:lnTo>
                      <a:pt x="50" y="100"/>
                    </a:lnTo>
                    <a:lnTo>
                      <a:pt x="48" y="100"/>
                    </a:lnTo>
                    <a:lnTo>
                      <a:pt x="48" y="100"/>
                    </a:lnTo>
                    <a:lnTo>
                      <a:pt x="48" y="100"/>
                    </a:lnTo>
                    <a:lnTo>
                      <a:pt x="48" y="100"/>
                    </a:lnTo>
                    <a:lnTo>
                      <a:pt x="45" y="100"/>
                    </a:lnTo>
                    <a:lnTo>
                      <a:pt x="45" y="100"/>
                    </a:lnTo>
                    <a:lnTo>
                      <a:pt x="45" y="100"/>
                    </a:lnTo>
                    <a:lnTo>
                      <a:pt x="45" y="100"/>
                    </a:lnTo>
                    <a:lnTo>
                      <a:pt x="43" y="100"/>
                    </a:lnTo>
                    <a:lnTo>
                      <a:pt x="43" y="100"/>
                    </a:lnTo>
                    <a:lnTo>
                      <a:pt x="41" y="100"/>
                    </a:lnTo>
                    <a:lnTo>
                      <a:pt x="41" y="100"/>
                    </a:lnTo>
                    <a:lnTo>
                      <a:pt x="41" y="100"/>
                    </a:lnTo>
                    <a:lnTo>
                      <a:pt x="38" y="100"/>
                    </a:lnTo>
                    <a:lnTo>
                      <a:pt x="38" y="100"/>
                    </a:lnTo>
                    <a:lnTo>
                      <a:pt x="38" y="100"/>
                    </a:lnTo>
                    <a:lnTo>
                      <a:pt x="38" y="100"/>
                    </a:lnTo>
                    <a:lnTo>
                      <a:pt x="38" y="100"/>
                    </a:lnTo>
                    <a:lnTo>
                      <a:pt x="36" y="100"/>
                    </a:lnTo>
                    <a:lnTo>
                      <a:pt x="36" y="97"/>
                    </a:lnTo>
                    <a:lnTo>
                      <a:pt x="36" y="97"/>
                    </a:lnTo>
                    <a:lnTo>
                      <a:pt x="36" y="97"/>
                    </a:lnTo>
                    <a:lnTo>
                      <a:pt x="36" y="95"/>
                    </a:lnTo>
                    <a:lnTo>
                      <a:pt x="33" y="95"/>
                    </a:lnTo>
                    <a:lnTo>
                      <a:pt x="33" y="95"/>
                    </a:lnTo>
                    <a:lnTo>
                      <a:pt x="33" y="95"/>
                    </a:lnTo>
                    <a:lnTo>
                      <a:pt x="33" y="95"/>
                    </a:lnTo>
                    <a:lnTo>
                      <a:pt x="31" y="95"/>
                    </a:lnTo>
                    <a:lnTo>
                      <a:pt x="31" y="95"/>
                    </a:lnTo>
                    <a:lnTo>
                      <a:pt x="29" y="95"/>
                    </a:lnTo>
                    <a:lnTo>
                      <a:pt x="29" y="95"/>
                    </a:lnTo>
                    <a:lnTo>
                      <a:pt x="29" y="95"/>
                    </a:lnTo>
                    <a:lnTo>
                      <a:pt x="29" y="95"/>
                    </a:lnTo>
                    <a:lnTo>
                      <a:pt x="29" y="95"/>
                    </a:lnTo>
                    <a:lnTo>
                      <a:pt x="29" y="92"/>
                    </a:lnTo>
                    <a:lnTo>
                      <a:pt x="29" y="92"/>
                    </a:lnTo>
                    <a:lnTo>
                      <a:pt x="29" y="92"/>
                    </a:lnTo>
                    <a:lnTo>
                      <a:pt x="29" y="92"/>
                    </a:lnTo>
                    <a:lnTo>
                      <a:pt x="29" y="92"/>
                    </a:lnTo>
                    <a:lnTo>
                      <a:pt x="29" y="90"/>
                    </a:lnTo>
                    <a:lnTo>
                      <a:pt x="29" y="90"/>
                    </a:lnTo>
                    <a:lnTo>
                      <a:pt x="29" y="88"/>
                    </a:lnTo>
                    <a:lnTo>
                      <a:pt x="26" y="88"/>
                    </a:lnTo>
                    <a:lnTo>
                      <a:pt x="26" y="88"/>
                    </a:lnTo>
                    <a:lnTo>
                      <a:pt x="26" y="85"/>
                    </a:lnTo>
                    <a:lnTo>
                      <a:pt x="26" y="85"/>
                    </a:lnTo>
                    <a:lnTo>
                      <a:pt x="26" y="83"/>
                    </a:lnTo>
                    <a:lnTo>
                      <a:pt x="26" y="83"/>
                    </a:lnTo>
                    <a:lnTo>
                      <a:pt x="26" y="83"/>
                    </a:lnTo>
                    <a:lnTo>
                      <a:pt x="24" y="83"/>
                    </a:lnTo>
                    <a:lnTo>
                      <a:pt x="24" y="83"/>
                    </a:lnTo>
                    <a:lnTo>
                      <a:pt x="22" y="83"/>
                    </a:lnTo>
                    <a:lnTo>
                      <a:pt x="22" y="83"/>
                    </a:lnTo>
                    <a:lnTo>
                      <a:pt x="22" y="83"/>
                    </a:lnTo>
                    <a:lnTo>
                      <a:pt x="22" y="83"/>
                    </a:lnTo>
                    <a:lnTo>
                      <a:pt x="22" y="81"/>
                    </a:lnTo>
                    <a:lnTo>
                      <a:pt x="22" y="81"/>
                    </a:lnTo>
                    <a:lnTo>
                      <a:pt x="22" y="78"/>
                    </a:lnTo>
                    <a:lnTo>
                      <a:pt x="22" y="78"/>
                    </a:lnTo>
                    <a:lnTo>
                      <a:pt x="22" y="78"/>
                    </a:lnTo>
                    <a:lnTo>
                      <a:pt x="22" y="76"/>
                    </a:lnTo>
                    <a:lnTo>
                      <a:pt x="22" y="76"/>
                    </a:lnTo>
                    <a:lnTo>
                      <a:pt x="22" y="76"/>
                    </a:lnTo>
                    <a:lnTo>
                      <a:pt x="22" y="76"/>
                    </a:lnTo>
                    <a:lnTo>
                      <a:pt x="19" y="76"/>
                    </a:lnTo>
                    <a:lnTo>
                      <a:pt x="19" y="73"/>
                    </a:lnTo>
                    <a:lnTo>
                      <a:pt x="19" y="73"/>
                    </a:lnTo>
                    <a:lnTo>
                      <a:pt x="19" y="73"/>
                    </a:lnTo>
                    <a:lnTo>
                      <a:pt x="19" y="73"/>
                    </a:lnTo>
                    <a:lnTo>
                      <a:pt x="19" y="73"/>
                    </a:lnTo>
                    <a:lnTo>
                      <a:pt x="19" y="73"/>
                    </a:lnTo>
                    <a:lnTo>
                      <a:pt x="19" y="71"/>
                    </a:lnTo>
                    <a:lnTo>
                      <a:pt x="19" y="71"/>
                    </a:lnTo>
                    <a:lnTo>
                      <a:pt x="19" y="69"/>
                    </a:lnTo>
                    <a:lnTo>
                      <a:pt x="19" y="69"/>
                    </a:lnTo>
                    <a:lnTo>
                      <a:pt x="19" y="69"/>
                    </a:lnTo>
                    <a:lnTo>
                      <a:pt x="17" y="69"/>
                    </a:lnTo>
                    <a:lnTo>
                      <a:pt x="17" y="69"/>
                    </a:lnTo>
                    <a:lnTo>
                      <a:pt x="17" y="66"/>
                    </a:lnTo>
                    <a:lnTo>
                      <a:pt x="17" y="66"/>
                    </a:lnTo>
                    <a:lnTo>
                      <a:pt x="17" y="64"/>
                    </a:lnTo>
                    <a:lnTo>
                      <a:pt x="17" y="64"/>
                    </a:lnTo>
                    <a:lnTo>
                      <a:pt x="17" y="64"/>
                    </a:lnTo>
                    <a:lnTo>
                      <a:pt x="17" y="64"/>
                    </a:lnTo>
                    <a:lnTo>
                      <a:pt x="17" y="62"/>
                    </a:lnTo>
                    <a:lnTo>
                      <a:pt x="17" y="62"/>
                    </a:lnTo>
                    <a:lnTo>
                      <a:pt x="17" y="62"/>
                    </a:lnTo>
                    <a:lnTo>
                      <a:pt x="15" y="62"/>
                    </a:lnTo>
                    <a:lnTo>
                      <a:pt x="15" y="59"/>
                    </a:lnTo>
                    <a:lnTo>
                      <a:pt x="15" y="59"/>
                    </a:lnTo>
                    <a:lnTo>
                      <a:pt x="15" y="59"/>
                    </a:lnTo>
                    <a:lnTo>
                      <a:pt x="15" y="59"/>
                    </a:lnTo>
                    <a:lnTo>
                      <a:pt x="12" y="59"/>
                    </a:lnTo>
                    <a:lnTo>
                      <a:pt x="12" y="57"/>
                    </a:lnTo>
                    <a:lnTo>
                      <a:pt x="12" y="57"/>
                    </a:lnTo>
                    <a:lnTo>
                      <a:pt x="12" y="54"/>
                    </a:lnTo>
                    <a:lnTo>
                      <a:pt x="12" y="54"/>
                    </a:lnTo>
                    <a:lnTo>
                      <a:pt x="12" y="54"/>
                    </a:lnTo>
                    <a:lnTo>
                      <a:pt x="12" y="54"/>
                    </a:lnTo>
                    <a:lnTo>
                      <a:pt x="12" y="52"/>
                    </a:lnTo>
                    <a:lnTo>
                      <a:pt x="12" y="52"/>
                    </a:lnTo>
                    <a:lnTo>
                      <a:pt x="12" y="52"/>
                    </a:lnTo>
                    <a:lnTo>
                      <a:pt x="12" y="50"/>
                    </a:lnTo>
                    <a:lnTo>
                      <a:pt x="12" y="50"/>
                    </a:lnTo>
                    <a:lnTo>
                      <a:pt x="12" y="50"/>
                    </a:lnTo>
                    <a:lnTo>
                      <a:pt x="12" y="50"/>
                    </a:lnTo>
                    <a:lnTo>
                      <a:pt x="10" y="50"/>
                    </a:lnTo>
                    <a:lnTo>
                      <a:pt x="10" y="50"/>
                    </a:lnTo>
                    <a:lnTo>
                      <a:pt x="10" y="50"/>
                    </a:lnTo>
                    <a:lnTo>
                      <a:pt x="10" y="50"/>
                    </a:lnTo>
                    <a:lnTo>
                      <a:pt x="7" y="50"/>
                    </a:lnTo>
                    <a:lnTo>
                      <a:pt x="7" y="47"/>
                    </a:lnTo>
                    <a:lnTo>
                      <a:pt x="7" y="47"/>
                    </a:lnTo>
                    <a:lnTo>
                      <a:pt x="7" y="47"/>
                    </a:lnTo>
                    <a:lnTo>
                      <a:pt x="7" y="47"/>
                    </a:lnTo>
                    <a:lnTo>
                      <a:pt x="5" y="47"/>
                    </a:lnTo>
                    <a:lnTo>
                      <a:pt x="5" y="47"/>
                    </a:lnTo>
                    <a:lnTo>
                      <a:pt x="5" y="45"/>
                    </a:lnTo>
                    <a:lnTo>
                      <a:pt x="5" y="45"/>
                    </a:lnTo>
                    <a:lnTo>
                      <a:pt x="5" y="45"/>
                    </a:lnTo>
                    <a:lnTo>
                      <a:pt x="5" y="45"/>
                    </a:lnTo>
                    <a:lnTo>
                      <a:pt x="5" y="43"/>
                    </a:lnTo>
                    <a:lnTo>
                      <a:pt x="7" y="43"/>
                    </a:lnTo>
                    <a:lnTo>
                      <a:pt x="7" y="43"/>
                    </a:lnTo>
                    <a:lnTo>
                      <a:pt x="7" y="43"/>
                    </a:lnTo>
                    <a:lnTo>
                      <a:pt x="7" y="40"/>
                    </a:lnTo>
                    <a:lnTo>
                      <a:pt x="7" y="40"/>
                    </a:lnTo>
                    <a:lnTo>
                      <a:pt x="7" y="40"/>
                    </a:lnTo>
                    <a:lnTo>
                      <a:pt x="7" y="38"/>
                    </a:lnTo>
                    <a:lnTo>
                      <a:pt x="7" y="38"/>
                    </a:lnTo>
                    <a:lnTo>
                      <a:pt x="7" y="36"/>
                    </a:lnTo>
                    <a:lnTo>
                      <a:pt x="10" y="36"/>
                    </a:lnTo>
                    <a:lnTo>
                      <a:pt x="10" y="36"/>
                    </a:lnTo>
                    <a:lnTo>
                      <a:pt x="10" y="36"/>
                    </a:lnTo>
                    <a:lnTo>
                      <a:pt x="10" y="33"/>
                    </a:lnTo>
                    <a:lnTo>
                      <a:pt x="10" y="33"/>
                    </a:lnTo>
                    <a:lnTo>
                      <a:pt x="7" y="33"/>
                    </a:lnTo>
                    <a:lnTo>
                      <a:pt x="7" y="33"/>
                    </a:lnTo>
                    <a:lnTo>
                      <a:pt x="7" y="33"/>
                    </a:lnTo>
                    <a:lnTo>
                      <a:pt x="7" y="33"/>
                    </a:lnTo>
                    <a:lnTo>
                      <a:pt x="7" y="33"/>
                    </a:lnTo>
                    <a:lnTo>
                      <a:pt x="7" y="31"/>
                    </a:lnTo>
                    <a:lnTo>
                      <a:pt x="7" y="31"/>
                    </a:lnTo>
                    <a:lnTo>
                      <a:pt x="7" y="28"/>
                    </a:lnTo>
                    <a:lnTo>
                      <a:pt x="7" y="28"/>
                    </a:lnTo>
                    <a:lnTo>
                      <a:pt x="5" y="28"/>
                    </a:lnTo>
                    <a:lnTo>
                      <a:pt x="5" y="26"/>
                    </a:lnTo>
                    <a:lnTo>
                      <a:pt x="5" y="26"/>
                    </a:lnTo>
                    <a:lnTo>
                      <a:pt x="5" y="24"/>
                    </a:lnTo>
                    <a:lnTo>
                      <a:pt x="5" y="24"/>
                    </a:lnTo>
                    <a:lnTo>
                      <a:pt x="7" y="24"/>
                    </a:lnTo>
                    <a:lnTo>
                      <a:pt x="7" y="24"/>
                    </a:lnTo>
                    <a:lnTo>
                      <a:pt x="5" y="24"/>
                    </a:lnTo>
                    <a:lnTo>
                      <a:pt x="5" y="21"/>
                    </a:lnTo>
                    <a:lnTo>
                      <a:pt x="5" y="21"/>
                    </a:lnTo>
                    <a:lnTo>
                      <a:pt x="5" y="21"/>
                    </a:lnTo>
                    <a:lnTo>
                      <a:pt x="5" y="21"/>
                    </a:lnTo>
                    <a:lnTo>
                      <a:pt x="5" y="19"/>
                    </a:lnTo>
                    <a:lnTo>
                      <a:pt x="5" y="19"/>
                    </a:lnTo>
                    <a:lnTo>
                      <a:pt x="5" y="17"/>
                    </a:lnTo>
                    <a:lnTo>
                      <a:pt x="5" y="17"/>
                    </a:lnTo>
                    <a:lnTo>
                      <a:pt x="3" y="17"/>
                    </a:lnTo>
                    <a:lnTo>
                      <a:pt x="3" y="14"/>
                    </a:lnTo>
                    <a:lnTo>
                      <a:pt x="5" y="14"/>
                    </a:lnTo>
                    <a:lnTo>
                      <a:pt x="5" y="14"/>
                    </a:lnTo>
                    <a:lnTo>
                      <a:pt x="3" y="14"/>
                    </a:lnTo>
                    <a:lnTo>
                      <a:pt x="3" y="14"/>
                    </a:lnTo>
                    <a:lnTo>
                      <a:pt x="3" y="14"/>
                    </a:lnTo>
                    <a:lnTo>
                      <a:pt x="3" y="12"/>
                    </a:lnTo>
                    <a:lnTo>
                      <a:pt x="3" y="12"/>
                    </a:lnTo>
                    <a:lnTo>
                      <a:pt x="0" y="12"/>
                    </a:lnTo>
                    <a:lnTo>
                      <a:pt x="0" y="9"/>
                    </a:lnTo>
                    <a:lnTo>
                      <a:pt x="0" y="9"/>
                    </a:lnTo>
                    <a:lnTo>
                      <a:pt x="0" y="9"/>
                    </a:lnTo>
                    <a:lnTo>
                      <a:pt x="0" y="9"/>
                    </a:lnTo>
                    <a:lnTo>
                      <a:pt x="0" y="7"/>
                    </a:lnTo>
                    <a:lnTo>
                      <a:pt x="3" y="7"/>
                    </a:lnTo>
                    <a:lnTo>
                      <a:pt x="3" y="9"/>
                    </a:lnTo>
                    <a:lnTo>
                      <a:pt x="3" y="9"/>
                    </a:lnTo>
                    <a:lnTo>
                      <a:pt x="3" y="7"/>
                    </a:lnTo>
                    <a:lnTo>
                      <a:pt x="5" y="7"/>
                    </a:lnTo>
                    <a:lnTo>
                      <a:pt x="5" y="7"/>
                    </a:lnTo>
                    <a:lnTo>
                      <a:pt x="5" y="9"/>
                    </a:lnTo>
                    <a:lnTo>
                      <a:pt x="5" y="9"/>
                    </a:lnTo>
                    <a:lnTo>
                      <a:pt x="7" y="9"/>
                    </a:lnTo>
                    <a:lnTo>
                      <a:pt x="7" y="9"/>
                    </a:lnTo>
                    <a:lnTo>
                      <a:pt x="7" y="7"/>
                    </a:lnTo>
                    <a:lnTo>
                      <a:pt x="7" y="7"/>
                    </a:lnTo>
                    <a:lnTo>
                      <a:pt x="10" y="7"/>
                    </a:lnTo>
                    <a:lnTo>
                      <a:pt x="10" y="7"/>
                    </a:lnTo>
                    <a:lnTo>
                      <a:pt x="10" y="5"/>
                    </a:lnTo>
                    <a:lnTo>
                      <a:pt x="10" y="5"/>
                    </a:lnTo>
                    <a:lnTo>
                      <a:pt x="10" y="5"/>
                    </a:lnTo>
                    <a:lnTo>
                      <a:pt x="10" y="2"/>
                    </a:lnTo>
                    <a:lnTo>
                      <a:pt x="10" y="2"/>
                    </a:lnTo>
                    <a:lnTo>
                      <a:pt x="10" y="2"/>
                    </a:lnTo>
                    <a:lnTo>
                      <a:pt x="10" y="0"/>
                    </a:lnTo>
                    <a:lnTo>
                      <a:pt x="12" y="0"/>
                    </a:lnTo>
                    <a:lnTo>
                      <a:pt x="12" y="0"/>
                    </a:lnTo>
                    <a:lnTo>
                      <a:pt x="12" y="0"/>
                    </a:lnTo>
                    <a:lnTo>
                      <a:pt x="12" y="0"/>
                    </a:lnTo>
                    <a:lnTo>
                      <a:pt x="15" y="0"/>
                    </a:lnTo>
                    <a:lnTo>
                      <a:pt x="15" y="0"/>
                    </a:lnTo>
                    <a:lnTo>
                      <a:pt x="15" y="0"/>
                    </a:lnTo>
                    <a:lnTo>
                      <a:pt x="15" y="0"/>
                    </a:lnTo>
                    <a:lnTo>
                      <a:pt x="15" y="2"/>
                    </a:lnTo>
                    <a:lnTo>
                      <a:pt x="17" y="2"/>
                    </a:lnTo>
                    <a:lnTo>
                      <a:pt x="17" y="2"/>
                    </a:lnTo>
                    <a:lnTo>
                      <a:pt x="17" y="2"/>
                    </a:lnTo>
                    <a:lnTo>
                      <a:pt x="19" y="2"/>
                    </a:lnTo>
                    <a:lnTo>
                      <a:pt x="19" y="5"/>
                    </a:lnTo>
                    <a:lnTo>
                      <a:pt x="19" y="5"/>
                    </a:lnTo>
                    <a:lnTo>
                      <a:pt x="19" y="5"/>
                    </a:lnTo>
                    <a:lnTo>
                      <a:pt x="19" y="5"/>
                    </a:lnTo>
                    <a:lnTo>
                      <a:pt x="19" y="5"/>
                    </a:lnTo>
                    <a:lnTo>
                      <a:pt x="19" y="7"/>
                    </a:lnTo>
                    <a:lnTo>
                      <a:pt x="19" y="7"/>
                    </a:lnTo>
                    <a:lnTo>
                      <a:pt x="22" y="7"/>
                    </a:lnTo>
                    <a:lnTo>
                      <a:pt x="22" y="7"/>
                    </a:lnTo>
                    <a:lnTo>
                      <a:pt x="22" y="9"/>
                    </a:lnTo>
                    <a:lnTo>
                      <a:pt x="22" y="9"/>
                    </a:lnTo>
                    <a:lnTo>
                      <a:pt x="22" y="9"/>
                    </a:lnTo>
                    <a:lnTo>
                      <a:pt x="24" y="9"/>
                    </a:lnTo>
                    <a:lnTo>
                      <a:pt x="24" y="12"/>
                    </a:lnTo>
                    <a:lnTo>
                      <a:pt x="24" y="12"/>
                    </a:lnTo>
                    <a:lnTo>
                      <a:pt x="24" y="12"/>
                    </a:lnTo>
                    <a:lnTo>
                      <a:pt x="24" y="14"/>
                    </a:lnTo>
                    <a:lnTo>
                      <a:pt x="26" y="14"/>
                    </a:lnTo>
                    <a:lnTo>
                      <a:pt x="26" y="14"/>
                    </a:lnTo>
                    <a:lnTo>
                      <a:pt x="26" y="14"/>
                    </a:lnTo>
                    <a:lnTo>
                      <a:pt x="29" y="14"/>
                    </a:lnTo>
                    <a:lnTo>
                      <a:pt x="29" y="14"/>
                    </a:lnTo>
                    <a:lnTo>
                      <a:pt x="29" y="14"/>
                    </a:lnTo>
                    <a:lnTo>
                      <a:pt x="29" y="14"/>
                    </a:lnTo>
                    <a:lnTo>
                      <a:pt x="29" y="17"/>
                    </a:lnTo>
                    <a:lnTo>
                      <a:pt x="29" y="17"/>
                    </a:lnTo>
                    <a:lnTo>
                      <a:pt x="29" y="17"/>
                    </a:lnTo>
                    <a:lnTo>
                      <a:pt x="31" y="17"/>
                    </a:lnTo>
                    <a:lnTo>
                      <a:pt x="31" y="19"/>
                    </a:lnTo>
                    <a:lnTo>
                      <a:pt x="31" y="19"/>
                    </a:lnTo>
                    <a:lnTo>
                      <a:pt x="31" y="19"/>
                    </a:lnTo>
                    <a:lnTo>
                      <a:pt x="33" y="19"/>
                    </a:lnTo>
                    <a:lnTo>
                      <a:pt x="33" y="19"/>
                    </a:lnTo>
                    <a:lnTo>
                      <a:pt x="33" y="19"/>
                    </a:lnTo>
                    <a:lnTo>
                      <a:pt x="36" y="19"/>
                    </a:lnTo>
                    <a:lnTo>
                      <a:pt x="36" y="19"/>
                    </a:lnTo>
                    <a:lnTo>
                      <a:pt x="36" y="21"/>
                    </a:lnTo>
                    <a:lnTo>
                      <a:pt x="38" y="21"/>
                    </a:lnTo>
                    <a:lnTo>
                      <a:pt x="38" y="21"/>
                    </a:lnTo>
                    <a:lnTo>
                      <a:pt x="38" y="21"/>
                    </a:lnTo>
                    <a:lnTo>
                      <a:pt x="38" y="21"/>
                    </a:lnTo>
                    <a:lnTo>
                      <a:pt x="41" y="21"/>
                    </a:lnTo>
                    <a:lnTo>
                      <a:pt x="41" y="21"/>
                    </a:lnTo>
                    <a:lnTo>
                      <a:pt x="41" y="21"/>
                    </a:lnTo>
                    <a:lnTo>
                      <a:pt x="43" y="21"/>
                    </a:lnTo>
                    <a:lnTo>
                      <a:pt x="43" y="24"/>
                    </a:lnTo>
                    <a:lnTo>
                      <a:pt x="43" y="24"/>
                    </a:lnTo>
                    <a:lnTo>
                      <a:pt x="43" y="21"/>
                    </a:lnTo>
                    <a:lnTo>
                      <a:pt x="45" y="21"/>
                    </a:lnTo>
                    <a:lnTo>
                      <a:pt x="45" y="21"/>
                    </a:lnTo>
                    <a:lnTo>
                      <a:pt x="45" y="24"/>
                    </a:lnTo>
                    <a:lnTo>
                      <a:pt x="45" y="24"/>
                    </a:lnTo>
                    <a:lnTo>
                      <a:pt x="48" y="24"/>
                    </a:lnTo>
                    <a:lnTo>
                      <a:pt x="48" y="21"/>
                    </a:lnTo>
                    <a:lnTo>
                      <a:pt x="48" y="21"/>
                    </a:lnTo>
                    <a:lnTo>
                      <a:pt x="48" y="21"/>
                    </a:lnTo>
                    <a:lnTo>
                      <a:pt x="50" y="21"/>
                    </a:lnTo>
                    <a:lnTo>
                      <a:pt x="50" y="21"/>
                    </a:lnTo>
                    <a:lnTo>
                      <a:pt x="50" y="21"/>
                    </a:lnTo>
                    <a:lnTo>
                      <a:pt x="50" y="21"/>
                    </a:lnTo>
                    <a:lnTo>
                      <a:pt x="52" y="21"/>
                    </a:lnTo>
                    <a:lnTo>
                      <a:pt x="52" y="21"/>
                    </a:lnTo>
                    <a:lnTo>
                      <a:pt x="52" y="21"/>
                    </a:lnTo>
                    <a:lnTo>
                      <a:pt x="55" y="21"/>
                    </a:lnTo>
                    <a:lnTo>
                      <a:pt x="55" y="21"/>
                    </a:lnTo>
                    <a:lnTo>
                      <a:pt x="55" y="21"/>
                    </a:lnTo>
                    <a:lnTo>
                      <a:pt x="55" y="21"/>
                    </a:lnTo>
                    <a:lnTo>
                      <a:pt x="55" y="19"/>
                    </a:lnTo>
                    <a:lnTo>
                      <a:pt x="57" y="19"/>
                    </a:lnTo>
                    <a:lnTo>
                      <a:pt x="57" y="19"/>
                    </a:lnTo>
                    <a:lnTo>
                      <a:pt x="57" y="19"/>
                    </a:lnTo>
                    <a:lnTo>
                      <a:pt x="60" y="19"/>
                    </a:lnTo>
                    <a:lnTo>
                      <a:pt x="60" y="17"/>
                    </a:lnTo>
                    <a:lnTo>
                      <a:pt x="60" y="17"/>
                    </a:lnTo>
                    <a:lnTo>
                      <a:pt x="60" y="17"/>
                    </a:lnTo>
                    <a:lnTo>
                      <a:pt x="60" y="17"/>
                    </a:lnTo>
                    <a:lnTo>
                      <a:pt x="60" y="14"/>
                    </a:lnTo>
                    <a:lnTo>
                      <a:pt x="62" y="14"/>
                    </a:lnTo>
                    <a:lnTo>
                      <a:pt x="62" y="14"/>
                    </a:lnTo>
                    <a:lnTo>
                      <a:pt x="62" y="14"/>
                    </a:lnTo>
                    <a:lnTo>
                      <a:pt x="62" y="14"/>
                    </a:lnTo>
                    <a:lnTo>
                      <a:pt x="62" y="14"/>
                    </a:lnTo>
                    <a:lnTo>
                      <a:pt x="64" y="14"/>
                    </a:lnTo>
                    <a:lnTo>
                      <a:pt x="64" y="14"/>
                    </a:lnTo>
                    <a:lnTo>
                      <a:pt x="64" y="14"/>
                    </a:lnTo>
                    <a:lnTo>
                      <a:pt x="64" y="14"/>
                    </a:lnTo>
                    <a:lnTo>
                      <a:pt x="64" y="12"/>
                    </a:lnTo>
                    <a:lnTo>
                      <a:pt x="67" y="12"/>
                    </a:lnTo>
                    <a:lnTo>
                      <a:pt x="67" y="12"/>
                    </a:lnTo>
                    <a:lnTo>
                      <a:pt x="67" y="12"/>
                    </a:lnTo>
                    <a:lnTo>
                      <a:pt x="67" y="12"/>
                    </a:lnTo>
                    <a:lnTo>
                      <a:pt x="69" y="12"/>
                    </a:lnTo>
                    <a:lnTo>
                      <a:pt x="69" y="9"/>
                    </a:lnTo>
                    <a:lnTo>
                      <a:pt x="69" y="9"/>
                    </a:lnTo>
                    <a:lnTo>
                      <a:pt x="71" y="9"/>
                    </a:lnTo>
                    <a:lnTo>
                      <a:pt x="71" y="9"/>
                    </a:lnTo>
                    <a:lnTo>
                      <a:pt x="71" y="9"/>
                    </a:lnTo>
                    <a:lnTo>
                      <a:pt x="71" y="7"/>
                    </a:lnTo>
                    <a:lnTo>
                      <a:pt x="71" y="7"/>
                    </a:lnTo>
                    <a:lnTo>
                      <a:pt x="71" y="7"/>
                    </a:lnTo>
                    <a:lnTo>
                      <a:pt x="74" y="7"/>
                    </a:lnTo>
                    <a:lnTo>
                      <a:pt x="74" y="7"/>
                    </a:lnTo>
                    <a:lnTo>
                      <a:pt x="74" y="5"/>
                    </a:lnTo>
                    <a:lnTo>
                      <a:pt x="74" y="5"/>
                    </a:lnTo>
                    <a:lnTo>
                      <a:pt x="76" y="5"/>
                    </a:lnTo>
                    <a:lnTo>
                      <a:pt x="76" y="5"/>
                    </a:lnTo>
                    <a:lnTo>
                      <a:pt x="76" y="5"/>
                    </a:lnTo>
                    <a:lnTo>
                      <a:pt x="78" y="5"/>
                    </a:lnTo>
                    <a:lnTo>
                      <a:pt x="78" y="5"/>
                    </a:lnTo>
                    <a:lnTo>
                      <a:pt x="78" y="5"/>
                    </a:lnTo>
                    <a:lnTo>
                      <a:pt x="78" y="5"/>
                    </a:lnTo>
                    <a:lnTo>
                      <a:pt x="81" y="5"/>
                    </a:lnTo>
                    <a:lnTo>
                      <a:pt x="81" y="2"/>
                    </a:lnTo>
                    <a:lnTo>
                      <a:pt x="81" y="2"/>
                    </a:lnTo>
                    <a:lnTo>
                      <a:pt x="81" y="2"/>
                    </a:lnTo>
                    <a:lnTo>
                      <a:pt x="81" y="2"/>
                    </a:lnTo>
                    <a:lnTo>
                      <a:pt x="83" y="2"/>
                    </a:lnTo>
                    <a:lnTo>
                      <a:pt x="83" y="2"/>
                    </a:lnTo>
                    <a:lnTo>
                      <a:pt x="86" y="2"/>
                    </a:lnTo>
                    <a:lnTo>
                      <a:pt x="86" y="2"/>
                    </a:lnTo>
                    <a:lnTo>
                      <a:pt x="86" y="2"/>
                    </a:lnTo>
                    <a:lnTo>
                      <a:pt x="86" y="2"/>
                    </a:lnTo>
                    <a:lnTo>
                      <a:pt x="88" y="2"/>
                    </a:lnTo>
                    <a:lnTo>
                      <a:pt x="88" y="5"/>
                    </a:lnTo>
                    <a:lnTo>
                      <a:pt x="88" y="5"/>
                    </a:lnTo>
                    <a:lnTo>
                      <a:pt x="88" y="5"/>
                    </a:lnTo>
                    <a:lnTo>
                      <a:pt x="88" y="5"/>
                    </a:lnTo>
                    <a:lnTo>
                      <a:pt x="88" y="5"/>
                    </a:lnTo>
                    <a:lnTo>
                      <a:pt x="90" y="5"/>
                    </a:lnTo>
                    <a:lnTo>
                      <a:pt x="90" y="7"/>
                    </a:lnTo>
                    <a:lnTo>
                      <a:pt x="90" y="7"/>
                    </a:lnTo>
                    <a:lnTo>
                      <a:pt x="93" y="7"/>
                    </a:lnTo>
                    <a:lnTo>
                      <a:pt x="93" y="7"/>
                    </a:lnTo>
                    <a:lnTo>
                      <a:pt x="93" y="7"/>
                    </a:lnTo>
                    <a:lnTo>
                      <a:pt x="93" y="9"/>
                    </a:lnTo>
                    <a:lnTo>
                      <a:pt x="93" y="9"/>
                    </a:lnTo>
                    <a:lnTo>
                      <a:pt x="93" y="9"/>
                    </a:lnTo>
                    <a:lnTo>
                      <a:pt x="90" y="9"/>
                    </a:lnTo>
                    <a:lnTo>
                      <a:pt x="90" y="9"/>
                    </a:lnTo>
                    <a:lnTo>
                      <a:pt x="90" y="12"/>
                    </a:lnTo>
                    <a:lnTo>
                      <a:pt x="88" y="12"/>
                    </a:lnTo>
                    <a:lnTo>
                      <a:pt x="88" y="12"/>
                    </a:lnTo>
                    <a:lnTo>
                      <a:pt x="88" y="12"/>
                    </a:lnTo>
                    <a:lnTo>
                      <a:pt x="88" y="14"/>
                    </a:lnTo>
                    <a:lnTo>
                      <a:pt x="88" y="14"/>
                    </a:lnTo>
                    <a:lnTo>
                      <a:pt x="88" y="14"/>
                    </a:lnTo>
                    <a:lnTo>
                      <a:pt x="90" y="14"/>
                    </a:lnTo>
                    <a:lnTo>
                      <a:pt x="90" y="14"/>
                    </a:lnTo>
                    <a:lnTo>
                      <a:pt x="90" y="14"/>
                    </a:lnTo>
                    <a:lnTo>
                      <a:pt x="93" y="14"/>
                    </a:lnTo>
                    <a:lnTo>
                      <a:pt x="93" y="17"/>
                    </a:lnTo>
                    <a:lnTo>
                      <a:pt x="93" y="17"/>
                    </a:lnTo>
                    <a:lnTo>
                      <a:pt x="93" y="17"/>
                    </a:lnTo>
                    <a:lnTo>
                      <a:pt x="93" y="17"/>
                    </a:lnTo>
                    <a:lnTo>
                      <a:pt x="93" y="19"/>
                    </a:lnTo>
                    <a:lnTo>
                      <a:pt x="93" y="19"/>
                    </a:lnTo>
                    <a:lnTo>
                      <a:pt x="93" y="19"/>
                    </a:lnTo>
                    <a:lnTo>
                      <a:pt x="93" y="19"/>
                    </a:lnTo>
                    <a:lnTo>
                      <a:pt x="90" y="19"/>
                    </a:lnTo>
                    <a:lnTo>
                      <a:pt x="90" y="19"/>
                    </a:lnTo>
                    <a:lnTo>
                      <a:pt x="88" y="19"/>
                    </a:lnTo>
                    <a:lnTo>
                      <a:pt x="88" y="19"/>
                    </a:lnTo>
                    <a:lnTo>
                      <a:pt x="88" y="19"/>
                    </a:lnTo>
                    <a:lnTo>
                      <a:pt x="88" y="21"/>
                    </a:lnTo>
                    <a:lnTo>
                      <a:pt x="86" y="21"/>
                    </a:lnTo>
                    <a:lnTo>
                      <a:pt x="86" y="21"/>
                    </a:lnTo>
                    <a:lnTo>
                      <a:pt x="86" y="21"/>
                    </a:lnTo>
                    <a:lnTo>
                      <a:pt x="86" y="24"/>
                    </a:lnTo>
                    <a:lnTo>
                      <a:pt x="86" y="24"/>
                    </a:lnTo>
                    <a:lnTo>
                      <a:pt x="86" y="24"/>
                    </a:lnTo>
                    <a:lnTo>
                      <a:pt x="88" y="24"/>
                    </a:lnTo>
                    <a:lnTo>
                      <a:pt x="88" y="24"/>
                    </a:lnTo>
                    <a:lnTo>
                      <a:pt x="88" y="24"/>
                    </a:lnTo>
                    <a:lnTo>
                      <a:pt x="88" y="24"/>
                    </a:lnTo>
                    <a:lnTo>
                      <a:pt x="90" y="24"/>
                    </a:lnTo>
                    <a:lnTo>
                      <a:pt x="90" y="24"/>
                    </a:lnTo>
                    <a:lnTo>
                      <a:pt x="90" y="26"/>
                    </a:lnTo>
                    <a:lnTo>
                      <a:pt x="90" y="26"/>
                    </a:lnTo>
                    <a:lnTo>
                      <a:pt x="93" y="26"/>
                    </a:lnTo>
                    <a:lnTo>
                      <a:pt x="93" y="28"/>
                    </a:lnTo>
                    <a:lnTo>
                      <a:pt x="93" y="28"/>
                    </a:lnTo>
                    <a:lnTo>
                      <a:pt x="93" y="28"/>
                    </a:lnTo>
                    <a:lnTo>
                      <a:pt x="93" y="28"/>
                    </a:lnTo>
                    <a:lnTo>
                      <a:pt x="95" y="28"/>
                    </a:lnTo>
                    <a:lnTo>
                      <a:pt x="95" y="28"/>
                    </a:lnTo>
                    <a:lnTo>
                      <a:pt x="95" y="28"/>
                    </a:lnTo>
                    <a:lnTo>
                      <a:pt x="95" y="28"/>
                    </a:lnTo>
                    <a:lnTo>
                      <a:pt x="95" y="31"/>
                    </a:lnTo>
                    <a:lnTo>
                      <a:pt x="95" y="31"/>
                    </a:lnTo>
                    <a:lnTo>
                      <a:pt x="95" y="31"/>
                    </a:lnTo>
                    <a:lnTo>
                      <a:pt x="97" y="31"/>
                    </a:lnTo>
                    <a:lnTo>
                      <a:pt x="97" y="31"/>
                    </a:lnTo>
                    <a:lnTo>
                      <a:pt x="97" y="33"/>
                    </a:lnTo>
                    <a:lnTo>
                      <a:pt x="97" y="33"/>
                    </a:lnTo>
                    <a:lnTo>
                      <a:pt x="100" y="33"/>
                    </a:lnTo>
                    <a:lnTo>
                      <a:pt x="100" y="33"/>
                    </a:lnTo>
                    <a:lnTo>
                      <a:pt x="100" y="33"/>
                    </a:lnTo>
                    <a:lnTo>
                      <a:pt x="102" y="33"/>
                    </a:lnTo>
                    <a:lnTo>
                      <a:pt x="102" y="33"/>
                    </a:lnTo>
                    <a:lnTo>
                      <a:pt x="102" y="33"/>
                    </a:lnTo>
                    <a:lnTo>
                      <a:pt x="105" y="33"/>
                    </a:lnTo>
                    <a:lnTo>
                      <a:pt x="105" y="33"/>
                    </a:lnTo>
                    <a:lnTo>
                      <a:pt x="105" y="33"/>
                    </a:lnTo>
                    <a:lnTo>
                      <a:pt x="105" y="33"/>
                    </a:lnTo>
                    <a:lnTo>
                      <a:pt x="105" y="33"/>
                    </a:lnTo>
                    <a:lnTo>
                      <a:pt x="105" y="33"/>
                    </a:lnTo>
                    <a:lnTo>
                      <a:pt x="105" y="36"/>
                    </a:lnTo>
                    <a:lnTo>
                      <a:pt x="105" y="36"/>
                    </a:lnTo>
                    <a:lnTo>
                      <a:pt x="105" y="38"/>
                    </a:lnTo>
                    <a:lnTo>
                      <a:pt x="105" y="38"/>
                    </a:lnTo>
                    <a:lnTo>
                      <a:pt x="105" y="38"/>
                    </a:lnTo>
                    <a:lnTo>
                      <a:pt x="105" y="40"/>
                    </a:lnTo>
                    <a:lnTo>
                      <a:pt x="105" y="40"/>
                    </a:lnTo>
                    <a:lnTo>
                      <a:pt x="105" y="43"/>
                    </a:lnTo>
                    <a:lnTo>
                      <a:pt x="105" y="43"/>
                    </a:lnTo>
                    <a:lnTo>
                      <a:pt x="107" y="43"/>
                    </a:lnTo>
                    <a:lnTo>
                      <a:pt x="107" y="45"/>
                    </a:lnTo>
                    <a:lnTo>
                      <a:pt x="107" y="45"/>
                    </a:lnTo>
                    <a:lnTo>
                      <a:pt x="107" y="45"/>
                    </a:lnTo>
                    <a:lnTo>
                      <a:pt x="107" y="47"/>
                    </a:lnTo>
                    <a:lnTo>
                      <a:pt x="107" y="47"/>
                    </a:lnTo>
                    <a:lnTo>
                      <a:pt x="107" y="47"/>
                    </a:lnTo>
                    <a:lnTo>
                      <a:pt x="107" y="50"/>
                    </a:lnTo>
                    <a:lnTo>
                      <a:pt x="107" y="50"/>
                    </a:lnTo>
                    <a:lnTo>
                      <a:pt x="107" y="50"/>
                    </a:lnTo>
                    <a:lnTo>
                      <a:pt x="107" y="52"/>
                    </a:lnTo>
                    <a:lnTo>
                      <a:pt x="109" y="52"/>
                    </a:lnTo>
                    <a:lnTo>
                      <a:pt x="109" y="52"/>
                    </a:lnTo>
                    <a:lnTo>
                      <a:pt x="109" y="52"/>
                    </a:lnTo>
                    <a:lnTo>
                      <a:pt x="109" y="54"/>
                    </a:lnTo>
                    <a:lnTo>
                      <a:pt x="112" y="54"/>
                    </a:lnTo>
                    <a:lnTo>
                      <a:pt x="112" y="54"/>
                    </a:lnTo>
                    <a:lnTo>
                      <a:pt x="112" y="54"/>
                    </a:lnTo>
                    <a:lnTo>
                      <a:pt x="112" y="54"/>
                    </a:lnTo>
                    <a:lnTo>
                      <a:pt x="114" y="54"/>
                    </a:lnTo>
                    <a:lnTo>
                      <a:pt x="114" y="54"/>
                    </a:lnTo>
                    <a:lnTo>
                      <a:pt x="114" y="54"/>
                    </a:lnTo>
                    <a:lnTo>
                      <a:pt x="114" y="54"/>
                    </a:lnTo>
                    <a:lnTo>
                      <a:pt x="116" y="54"/>
                    </a:lnTo>
                    <a:lnTo>
                      <a:pt x="116" y="57"/>
                    </a:lnTo>
                    <a:lnTo>
                      <a:pt x="116" y="57"/>
                    </a:lnTo>
                    <a:lnTo>
                      <a:pt x="119" y="57"/>
                    </a:lnTo>
                    <a:lnTo>
                      <a:pt x="119" y="57"/>
                    </a:lnTo>
                    <a:lnTo>
                      <a:pt x="119" y="57"/>
                    </a:lnTo>
                    <a:lnTo>
                      <a:pt x="121" y="57"/>
                    </a:lnTo>
                    <a:lnTo>
                      <a:pt x="121" y="57"/>
                    </a:lnTo>
                    <a:lnTo>
                      <a:pt x="121" y="57"/>
                    </a:lnTo>
                    <a:lnTo>
                      <a:pt x="121" y="57"/>
                    </a:lnTo>
                    <a:lnTo>
                      <a:pt x="123" y="57"/>
                    </a:lnTo>
                    <a:lnTo>
                      <a:pt x="123" y="57"/>
                    </a:lnTo>
                    <a:lnTo>
                      <a:pt x="126" y="57"/>
                    </a:lnTo>
                    <a:lnTo>
                      <a:pt x="126" y="57"/>
                    </a:lnTo>
                    <a:lnTo>
                      <a:pt x="126" y="57"/>
                    </a:lnTo>
                    <a:lnTo>
                      <a:pt x="126" y="57"/>
                    </a:lnTo>
                    <a:lnTo>
                      <a:pt x="128" y="57"/>
                    </a:lnTo>
                    <a:lnTo>
                      <a:pt x="128" y="57"/>
                    </a:lnTo>
                    <a:lnTo>
                      <a:pt x="128" y="57"/>
                    </a:lnTo>
                    <a:lnTo>
                      <a:pt x="128" y="59"/>
                    </a:lnTo>
                    <a:lnTo>
                      <a:pt x="128" y="59"/>
                    </a:lnTo>
                    <a:lnTo>
                      <a:pt x="131" y="59"/>
                    </a:lnTo>
                    <a:lnTo>
                      <a:pt x="131" y="59"/>
                    </a:lnTo>
                    <a:lnTo>
                      <a:pt x="133" y="59"/>
                    </a:lnTo>
                    <a:lnTo>
                      <a:pt x="133" y="59"/>
                    </a:lnTo>
                    <a:lnTo>
                      <a:pt x="133" y="59"/>
                    </a:lnTo>
                    <a:lnTo>
                      <a:pt x="133" y="59"/>
                    </a:lnTo>
                    <a:lnTo>
                      <a:pt x="133" y="62"/>
                    </a:lnTo>
                    <a:lnTo>
                      <a:pt x="133" y="62"/>
                    </a:lnTo>
                    <a:lnTo>
                      <a:pt x="135" y="62"/>
                    </a:lnTo>
                    <a:lnTo>
                      <a:pt x="135" y="64"/>
                    </a:lnTo>
                    <a:lnTo>
                      <a:pt x="135" y="64"/>
                    </a:lnTo>
                    <a:lnTo>
                      <a:pt x="135" y="64"/>
                    </a:lnTo>
                    <a:lnTo>
                      <a:pt x="135" y="64"/>
                    </a:lnTo>
                    <a:lnTo>
                      <a:pt x="135" y="64"/>
                    </a:lnTo>
                    <a:lnTo>
                      <a:pt x="135" y="66"/>
                    </a:lnTo>
                    <a:lnTo>
                      <a:pt x="138" y="66"/>
                    </a:lnTo>
                    <a:lnTo>
                      <a:pt x="138" y="66"/>
                    </a:lnTo>
                    <a:lnTo>
                      <a:pt x="138" y="66"/>
                    </a:lnTo>
                    <a:lnTo>
                      <a:pt x="140" y="66"/>
                    </a:lnTo>
                    <a:lnTo>
                      <a:pt x="140" y="69"/>
                    </a:lnTo>
                    <a:lnTo>
                      <a:pt x="140" y="69"/>
                    </a:lnTo>
                    <a:lnTo>
                      <a:pt x="140" y="69"/>
                    </a:lnTo>
                    <a:lnTo>
                      <a:pt x="140" y="69"/>
                    </a:lnTo>
                    <a:lnTo>
                      <a:pt x="142" y="69"/>
                    </a:lnTo>
                    <a:lnTo>
                      <a:pt x="142" y="69"/>
                    </a:lnTo>
                    <a:lnTo>
                      <a:pt x="142" y="71"/>
                    </a:lnTo>
                    <a:lnTo>
                      <a:pt x="145" y="71"/>
                    </a:lnTo>
                    <a:lnTo>
                      <a:pt x="145" y="71"/>
                    </a:lnTo>
                    <a:lnTo>
                      <a:pt x="145" y="71"/>
                    </a:lnTo>
                    <a:lnTo>
                      <a:pt x="145" y="71"/>
                    </a:lnTo>
                    <a:lnTo>
                      <a:pt x="145" y="73"/>
                    </a:lnTo>
                    <a:lnTo>
                      <a:pt x="147" y="73"/>
                    </a:lnTo>
                    <a:lnTo>
                      <a:pt x="147" y="73"/>
                    </a:lnTo>
                    <a:lnTo>
                      <a:pt x="147" y="73"/>
                    </a:lnTo>
                    <a:lnTo>
                      <a:pt x="147" y="73"/>
                    </a:lnTo>
                    <a:lnTo>
                      <a:pt x="149" y="73"/>
                    </a:lnTo>
                    <a:lnTo>
                      <a:pt x="149" y="73"/>
                    </a:lnTo>
                    <a:lnTo>
                      <a:pt x="149" y="73"/>
                    </a:lnTo>
                    <a:lnTo>
                      <a:pt x="152" y="73"/>
                    </a:lnTo>
                    <a:lnTo>
                      <a:pt x="152" y="73"/>
                    </a:lnTo>
                    <a:lnTo>
                      <a:pt x="152" y="76"/>
                    </a:lnTo>
                    <a:lnTo>
                      <a:pt x="152" y="76"/>
                    </a:lnTo>
                    <a:lnTo>
                      <a:pt x="154" y="76"/>
                    </a:lnTo>
                    <a:lnTo>
                      <a:pt x="154" y="76"/>
                    </a:lnTo>
                    <a:lnTo>
                      <a:pt x="154" y="76"/>
                    </a:lnTo>
                    <a:lnTo>
                      <a:pt x="154" y="76"/>
                    </a:lnTo>
                    <a:lnTo>
                      <a:pt x="157" y="76"/>
                    </a:lnTo>
                    <a:lnTo>
                      <a:pt x="157" y="76"/>
                    </a:lnTo>
                    <a:lnTo>
                      <a:pt x="159" y="76"/>
                    </a:lnTo>
                    <a:lnTo>
                      <a:pt x="159" y="76"/>
                    </a:lnTo>
                    <a:lnTo>
                      <a:pt x="159" y="76"/>
                    </a:lnTo>
                    <a:lnTo>
                      <a:pt x="161" y="76"/>
                    </a:lnTo>
                    <a:lnTo>
                      <a:pt x="161" y="78"/>
                    </a:lnTo>
                    <a:lnTo>
                      <a:pt x="161" y="78"/>
                    </a:lnTo>
                    <a:lnTo>
                      <a:pt x="161" y="78"/>
                    </a:lnTo>
                    <a:lnTo>
                      <a:pt x="164" y="78"/>
                    </a:lnTo>
                    <a:lnTo>
                      <a:pt x="164" y="78"/>
                    </a:lnTo>
                    <a:lnTo>
                      <a:pt x="164" y="78"/>
                    </a:lnTo>
                    <a:lnTo>
                      <a:pt x="166" y="78"/>
                    </a:lnTo>
                    <a:lnTo>
                      <a:pt x="166" y="78"/>
                    </a:lnTo>
                    <a:lnTo>
                      <a:pt x="166" y="78"/>
                    </a:lnTo>
                    <a:lnTo>
                      <a:pt x="168" y="78"/>
                    </a:lnTo>
                    <a:lnTo>
                      <a:pt x="168" y="81"/>
                    </a:lnTo>
                    <a:lnTo>
                      <a:pt x="168" y="81"/>
                    </a:lnTo>
                    <a:lnTo>
                      <a:pt x="168" y="81"/>
                    </a:lnTo>
                    <a:lnTo>
                      <a:pt x="171" y="81"/>
                    </a:lnTo>
                    <a:lnTo>
                      <a:pt x="171" y="81"/>
                    </a:lnTo>
                    <a:lnTo>
                      <a:pt x="171" y="78"/>
                    </a:lnTo>
                    <a:lnTo>
                      <a:pt x="173" y="78"/>
                    </a:lnTo>
                    <a:lnTo>
                      <a:pt x="173" y="78"/>
                    </a:lnTo>
                    <a:lnTo>
                      <a:pt x="173" y="78"/>
                    </a:lnTo>
                    <a:lnTo>
                      <a:pt x="176" y="78"/>
                    </a:lnTo>
                    <a:lnTo>
                      <a:pt x="176" y="78"/>
                    </a:lnTo>
                    <a:lnTo>
                      <a:pt x="176" y="78"/>
                    </a:lnTo>
                    <a:lnTo>
                      <a:pt x="178" y="78"/>
                    </a:lnTo>
                    <a:lnTo>
                      <a:pt x="178" y="78"/>
                    </a:lnTo>
                    <a:lnTo>
                      <a:pt x="178" y="78"/>
                    </a:lnTo>
                    <a:lnTo>
                      <a:pt x="180" y="78"/>
                    </a:lnTo>
                    <a:lnTo>
                      <a:pt x="180" y="76"/>
                    </a:lnTo>
                    <a:lnTo>
                      <a:pt x="180" y="76"/>
                    </a:lnTo>
                    <a:lnTo>
                      <a:pt x="180" y="76"/>
                    </a:lnTo>
                    <a:lnTo>
                      <a:pt x="183" y="76"/>
                    </a:lnTo>
                    <a:lnTo>
                      <a:pt x="183" y="76"/>
                    </a:lnTo>
                    <a:lnTo>
                      <a:pt x="185" y="76"/>
                    </a:lnTo>
                    <a:lnTo>
                      <a:pt x="185" y="76"/>
                    </a:lnTo>
                    <a:lnTo>
                      <a:pt x="185" y="76"/>
                    </a:lnTo>
                    <a:lnTo>
                      <a:pt x="185" y="76"/>
                    </a:lnTo>
                    <a:lnTo>
                      <a:pt x="187" y="76"/>
                    </a:lnTo>
                    <a:lnTo>
                      <a:pt x="187" y="76"/>
                    </a:lnTo>
                    <a:lnTo>
                      <a:pt x="187" y="76"/>
                    </a:lnTo>
                    <a:lnTo>
                      <a:pt x="190" y="76"/>
                    </a:lnTo>
                    <a:lnTo>
                      <a:pt x="190" y="73"/>
                    </a:lnTo>
                    <a:lnTo>
                      <a:pt x="190" y="73"/>
                    </a:lnTo>
                    <a:lnTo>
                      <a:pt x="192" y="73"/>
                    </a:lnTo>
                    <a:lnTo>
                      <a:pt x="192" y="73"/>
                    </a:lnTo>
                    <a:lnTo>
                      <a:pt x="192" y="73"/>
                    </a:lnTo>
                    <a:lnTo>
                      <a:pt x="192" y="73"/>
                    </a:lnTo>
                    <a:lnTo>
                      <a:pt x="194" y="73"/>
                    </a:lnTo>
                    <a:lnTo>
                      <a:pt x="194" y="73"/>
                    </a:lnTo>
                    <a:lnTo>
                      <a:pt x="194" y="73"/>
                    </a:lnTo>
                    <a:lnTo>
                      <a:pt x="197" y="73"/>
                    </a:lnTo>
                    <a:lnTo>
                      <a:pt x="197" y="73"/>
                    </a:lnTo>
                    <a:lnTo>
                      <a:pt x="197" y="73"/>
                    </a:lnTo>
                    <a:lnTo>
                      <a:pt x="199" y="73"/>
                    </a:lnTo>
                    <a:lnTo>
                      <a:pt x="199" y="73"/>
                    </a:lnTo>
                    <a:lnTo>
                      <a:pt x="199" y="73"/>
                    </a:lnTo>
                    <a:lnTo>
                      <a:pt x="202" y="73"/>
                    </a:lnTo>
                    <a:lnTo>
                      <a:pt x="202" y="73"/>
                    </a:lnTo>
                    <a:lnTo>
                      <a:pt x="202" y="73"/>
                    </a:lnTo>
                    <a:lnTo>
                      <a:pt x="204" y="73"/>
                    </a:lnTo>
                    <a:lnTo>
                      <a:pt x="204" y="71"/>
                    </a:lnTo>
                    <a:lnTo>
                      <a:pt x="204" y="71"/>
                    </a:lnTo>
                    <a:lnTo>
                      <a:pt x="206" y="71"/>
                    </a:lnTo>
                    <a:lnTo>
                      <a:pt x="206" y="71"/>
                    </a:lnTo>
                    <a:lnTo>
                      <a:pt x="206" y="71"/>
                    </a:lnTo>
                    <a:lnTo>
                      <a:pt x="209" y="71"/>
                    </a:lnTo>
                    <a:lnTo>
                      <a:pt x="209" y="71"/>
                    </a:lnTo>
                    <a:lnTo>
                      <a:pt x="211" y="71"/>
                    </a:lnTo>
                    <a:lnTo>
                      <a:pt x="211" y="71"/>
                    </a:lnTo>
                    <a:lnTo>
                      <a:pt x="211" y="71"/>
                    </a:lnTo>
                    <a:lnTo>
                      <a:pt x="213" y="71"/>
                    </a:lnTo>
                    <a:lnTo>
                      <a:pt x="213" y="71"/>
                    </a:lnTo>
                    <a:lnTo>
                      <a:pt x="213" y="71"/>
                    </a:lnTo>
                    <a:lnTo>
                      <a:pt x="213" y="69"/>
                    </a:lnTo>
                    <a:lnTo>
                      <a:pt x="213" y="69"/>
                    </a:lnTo>
                    <a:lnTo>
                      <a:pt x="213" y="66"/>
                    </a:lnTo>
                    <a:lnTo>
                      <a:pt x="213" y="66"/>
                    </a:lnTo>
                    <a:lnTo>
                      <a:pt x="213" y="66"/>
                    </a:lnTo>
                    <a:lnTo>
                      <a:pt x="213" y="64"/>
                    </a:lnTo>
                    <a:lnTo>
                      <a:pt x="213" y="64"/>
                    </a:lnTo>
                    <a:lnTo>
                      <a:pt x="213" y="64"/>
                    </a:lnTo>
                    <a:lnTo>
                      <a:pt x="211" y="64"/>
                    </a:lnTo>
                    <a:lnTo>
                      <a:pt x="211" y="62"/>
                    </a:lnTo>
                    <a:lnTo>
                      <a:pt x="211" y="62"/>
                    </a:lnTo>
                    <a:lnTo>
                      <a:pt x="213" y="62"/>
                    </a:lnTo>
                    <a:lnTo>
                      <a:pt x="213" y="62"/>
                    </a:lnTo>
                    <a:lnTo>
                      <a:pt x="213" y="62"/>
                    </a:lnTo>
                    <a:lnTo>
                      <a:pt x="216" y="62"/>
                    </a:lnTo>
                    <a:lnTo>
                      <a:pt x="216" y="62"/>
                    </a:lnTo>
                    <a:lnTo>
                      <a:pt x="218" y="62"/>
                    </a:lnTo>
                    <a:lnTo>
                      <a:pt x="218" y="62"/>
                    </a:lnTo>
                    <a:lnTo>
                      <a:pt x="218" y="62"/>
                    </a:lnTo>
                    <a:lnTo>
                      <a:pt x="218" y="62"/>
                    </a:lnTo>
                    <a:lnTo>
                      <a:pt x="220" y="62"/>
                    </a:lnTo>
                    <a:lnTo>
                      <a:pt x="220" y="62"/>
                    </a:lnTo>
                    <a:lnTo>
                      <a:pt x="220" y="62"/>
                    </a:lnTo>
                    <a:lnTo>
                      <a:pt x="220" y="62"/>
                    </a:lnTo>
                    <a:lnTo>
                      <a:pt x="223" y="62"/>
                    </a:lnTo>
                    <a:lnTo>
                      <a:pt x="223" y="59"/>
                    </a:lnTo>
                    <a:lnTo>
                      <a:pt x="223" y="59"/>
                    </a:lnTo>
                    <a:lnTo>
                      <a:pt x="225" y="59"/>
                    </a:lnTo>
                    <a:lnTo>
                      <a:pt x="225" y="59"/>
                    </a:lnTo>
                    <a:lnTo>
                      <a:pt x="225" y="59"/>
                    </a:lnTo>
                    <a:lnTo>
                      <a:pt x="225" y="59"/>
                    </a:lnTo>
                    <a:lnTo>
                      <a:pt x="225" y="57"/>
                    </a:lnTo>
                    <a:lnTo>
                      <a:pt x="228" y="57"/>
                    </a:lnTo>
                    <a:lnTo>
                      <a:pt x="228" y="57"/>
                    </a:lnTo>
                    <a:lnTo>
                      <a:pt x="228" y="59"/>
                    </a:lnTo>
                    <a:lnTo>
                      <a:pt x="228" y="59"/>
                    </a:lnTo>
                    <a:lnTo>
                      <a:pt x="228" y="57"/>
                    </a:lnTo>
                    <a:lnTo>
                      <a:pt x="230" y="57"/>
                    </a:lnTo>
                    <a:lnTo>
                      <a:pt x="230" y="57"/>
                    </a:lnTo>
                    <a:lnTo>
                      <a:pt x="230" y="57"/>
                    </a:lnTo>
                    <a:lnTo>
                      <a:pt x="232" y="57"/>
                    </a:lnTo>
                    <a:lnTo>
                      <a:pt x="232" y="54"/>
                    </a:lnTo>
                    <a:lnTo>
                      <a:pt x="232" y="54"/>
                    </a:lnTo>
                    <a:lnTo>
                      <a:pt x="232" y="54"/>
                    </a:lnTo>
                    <a:lnTo>
                      <a:pt x="232" y="52"/>
                    </a:lnTo>
                    <a:lnTo>
                      <a:pt x="232" y="52"/>
                    </a:lnTo>
                    <a:lnTo>
                      <a:pt x="232" y="52"/>
                    </a:lnTo>
                    <a:lnTo>
                      <a:pt x="232" y="50"/>
                    </a:lnTo>
                    <a:lnTo>
                      <a:pt x="232" y="50"/>
                    </a:lnTo>
                    <a:lnTo>
                      <a:pt x="232" y="50"/>
                    </a:lnTo>
                    <a:lnTo>
                      <a:pt x="235" y="50"/>
                    </a:lnTo>
                    <a:lnTo>
                      <a:pt x="235" y="50"/>
                    </a:lnTo>
                    <a:lnTo>
                      <a:pt x="235" y="47"/>
                    </a:lnTo>
                    <a:lnTo>
                      <a:pt x="235" y="47"/>
                    </a:lnTo>
                    <a:lnTo>
                      <a:pt x="235" y="47"/>
                    </a:lnTo>
                    <a:lnTo>
                      <a:pt x="237" y="47"/>
                    </a:lnTo>
                    <a:lnTo>
                      <a:pt x="237" y="45"/>
                    </a:lnTo>
                    <a:lnTo>
                      <a:pt x="237" y="45"/>
                    </a:lnTo>
                    <a:lnTo>
                      <a:pt x="239" y="45"/>
                    </a:lnTo>
                    <a:lnTo>
                      <a:pt x="239" y="45"/>
                    </a:lnTo>
                    <a:lnTo>
                      <a:pt x="239" y="45"/>
                    </a:lnTo>
                    <a:lnTo>
                      <a:pt x="239" y="45"/>
                    </a:lnTo>
                    <a:lnTo>
                      <a:pt x="242" y="45"/>
                    </a:lnTo>
                    <a:lnTo>
                      <a:pt x="242" y="45"/>
                    </a:lnTo>
                    <a:lnTo>
                      <a:pt x="242" y="45"/>
                    </a:lnTo>
                    <a:lnTo>
                      <a:pt x="242" y="45"/>
                    </a:lnTo>
                    <a:lnTo>
                      <a:pt x="244" y="45"/>
                    </a:lnTo>
                    <a:lnTo>
                      <a:pt x="244" y="43"/>
                    </a:lnTo>
                    <a:lnTo>
                      <a:pt x="244" y="43"/>
                    </a:lnTo>
                    <a:lnTo>
                      <a:pt x="247" y="43"/>
                    </a:lnTo>
                    <a:lnTo>
                      <a:pt x="247" y="43"/>
                    </a:lnTo>
                    <a:lnTo>
                      <a:pt x="247" y="43"/>
                    </a:lnTo>
                    <a:lnTo>
                      <a:pt x="247" y="43"/>
                    </a:lnTo>
                    <a:lnTo>
                      <a:pt x="249" y="43"/>
                    </a:lnTo>
                    <a:lnTo>
                      <a:pt x="249" y="43"/>
                    </a:lnTo>
                    <a:lnTo>
                      <a:pt x="251" y="43"/>
                    </a:lnTo>
                    <a:lnTo>
                      <a:pt x="251" y="43"/>
                    </a:lnTo>
                    <a:lnTo>
                      <a:pt x="251" y="40"/>
                    </a:lnTo>
                    <a:lnTo>
                      <a:pt x="251" y="40"/>
                    </a:lnTo>
                    <a:lnTo>
                      <a:pt x="254" y="40"/>
                    </a:lnTo>
                    <a:lnTo>
                      <a:pt x="254" y="40"/>
                    </a:lnTo>
                    <a:lnTo>
                      <a:pt x="254" y="43"/>
                    </a:lnTo>
                    <a:lnTo>
                      <a:pt x="254" y="43"/>
                    </a:lnTo>
                    <a:lnTo>
                      <a:pt x="256" y="43"/>
                    </a:lnTo>
                    <a:lnTo>
                      <a:pt x="256" y="43"/>
                    </a:lnTo>
                    <a:lnTo>
                      <a:pt x="258" y="43"/>
                    </a:lnTo>
                    <a:lnTo>
                      <a:pt x="258" y="43"/>
                    </a:lnTo>
                    <a:lnTo>
                      <a:pt x="258" y="43"/>
                    </a:lnTo>
                    <a:lnTo>
                      <a:pt x="261" y="43"/>
                    </a:lnTo>
                    <a:lnTo>
                      <a:pt x="261" y="43"/>
                    </a:lnTo>
                    <a:lnTo>
                      <a:pt x="261" y="43"/>
                    </a:lnTo>
                    <a:lnTo>
                      <a:pt x="261" y="43"/>
                    </a:lnTo>
                    <a:lnTo>
                      <a:pt x="263" y="43"/>
                    </a:lnTo>
                    <a:lnTo>
                      <a:pt x="263" y="43"/>
                    </a:lnTo>
                    <a:lnTo>
                      <a:pt x="263" y="43"/>
                    </a:lnTo>
                    <a:lnTo>
                      <a:pt x="265" y="43"/>
                    </a:lnTo>
                    <a:lnTo>
                      <a:pt x="265" y="40"/>
                    </a:lnTo>
                    <a:lnTo>
                      <a:pt x="265" y="40"/>
                    </a:lnTo>
                    <a:lnTo>
                      <a:pt x="265" y="38"/>
                    </a:lnTo>
                    <a:lnTo>
                      <a:pt x="265" y="38"/>
                    </a:lnTo>
                    <a:lnTo>
                      <a:pt x="265" y="38"/>
                    </a:lnTo>
                    <a:lnTo>
                      <a:pt x="265" y="38"/>
                    </a:lnTo>
                    <a:lnTo>
                      <a:pt x="268" y="38"/>
                    </a:lnTo>
                    <a:lnTo>
                      <a:pt x="268" y="38"/>
                    </a:lnTo>
                    <a:lnTo>
                      <a:pt x="268" y="38"/>
                    </a:lnTo>
                    <a:lnTo>
                      <a:pt x="270" y="38"/>
                    </a:lnTo>
                    <a:lnTo>
                      <a:pt x="270" y="38"/>
                    </a:lnTo>
                    <a:lnTo>
                      <a:pt x="273" y="38"/>
                    </a:lnTo>
                    <a:lnTo>
                      <a:pt x="273" y="38"/>
                    </a:lnTo>
                    <a:lnTo>
                      <a:pt x="273" y="38"/>
                    </a:lnTo>
                    <a:lnTo>
                      <a:pt x="275" y="38"/>
                    </a:lnTo>
                    <a:lnTo>
                      <a:pt x="275" y="38"/>
                    </a:lnTo>
                    <a:lnTo>
                      <a:pt x="275" y="38"/>
                    </a:lnTo>
                    <a:lnTo>
                      <a:pt x="275" y="38"/>
                    </a:lnTo>
                    <a:lnTo>
                      <a:pt x="277" y="38"/>
                    </a:lnTo>
                    <a:lnTo>
                      <a:pt x="277" y="38"/>
                    </a:lnTo>
                    <a:lnTo>
                      <a:pt x="280" y="38"/>
                    </a:lnTo>
                    <a:lnTo>
                      <a:pt x="280" y="40"/>
                    </a:lnTo>
                    <a:lnTo>
                      <a:pt x="280" y="40"/>
                    </a:lnTo>
                    <a:lnTo>
                      <a:pt x="280" y="40"/>
                    </a:lnTo>
                    <a:lnTo>
                      <a:pt x="280" y="38"/>
                    </a:lnTo>
                    <a:lnTo>
                      <a:pt x="282" y="38"/>
                    </a:lnTo>
                    <a:lnTo>
                      <a:pt x="282" y="38"/>
                    </a:lnTo>
                    <a:lnTo>
                      <a:pt x="282" y="38"/>
                    </a:lnTo>
                    <a:lnTo>
                      <a:pt x="284" y="38"/>
                    </a:lnTo>
                    <a:lnTo>
                      <a:pt x="284" y="38"/>
                    </a:lnTo>
                    <a:lnTo>
                      <a:pt x="284" y="38"/>
                    </a:lnTo>
                    <a:lnTo>
                      <a:pt x="284" y="38"/>
                    </a:lnTo>
                    <a:lnTo>
                      <a:pt x="284" y="40"/>
                    </a:lnTo>
                    <a:lnTo>
                      <a:pt x="284" y="40"/>
                    </a:lnTo>
                    <a:lnTo>
                      <a:pt x="287" y="40"/>
                    </a:lnTo>
                    <a:lnTo>
                      <a:pt x="287" y="43"/>
                    </a:lnTo>
                    <a:lnTo>
                      <a:pt x="287" y="43"/>
                    </a:lnTo>
                    <a:lnTo>
                      <a:pt x="287" y="43"/>
                    </a:lnTo>
                    <a:lnTo>
                      <a:pt x="287" y="45"/>
                    </a:lnTo>
                    <a:lnTo>
                      <a:pt x="287" y="45"/>
                    </a:lnTo>
                    <a:lnTo>
                      <a:pt x="287" y="45"/>
                    </a:lnTo>
                    <a:lnTo>
                      <a:pt x="289" y="45"/>
                    </a:lnTo>
                    <a:lnTo>
                      <a:pt x="289" y="45"/>
                    </a:lnTo>
                    <a:lnTo>
                      <a:pt x="289" y="45"/>
                    </a:lnTo>
                    <a:lnTo>
                      <a:pt x="291" y="45"/>
                    </a:lnTo>
                    <a:lnTo>
                      <a:pt x="291" y="45"/>
                    </a:lnTo>
                    <a:lnTo>
                      <a:pt x="291" y="45"/>
                    </a:lnTo>
                    <a:lnTo>
                      <a:pt x="294" y="45"/>
                    </a:lnTo>
                    <a:lnTo>
                      <a:pt x="294" y="45"/>
                    </a:lnTo>
                    <a:lnTo>
                      <a:pt x="294" y="45"/>
                    </a:lnTo>
                    <a:lnTo>
                      <a:pt x="294" y="47"/>
                    </a:lnTo>
                    <a:lnTo>
                      <a:pt x="296" y="47"/>
                    </a:lnTo>
                    <a:lnTo>
                      <a:pt x="296" y="47"/>
                    </a:lnTo>
                    <a:lnTo>
                      <a:pt x="299" y="47"/>
                    </a:lnTo>
                    <a:lnTo>
                      <a:pt x="299" y="47"/>
                    </a:lnTo>
                    <a:lnTo>
                      <a:pt x="299" y="47"/>
                    </a:lnTo>
                    <a:lnTo>
                      <a:pt x="299" y="47"/>
                    </a:lnTo>
                    <a:lnTo>
                      <a:pt x="301" y="47"/>
                    </a:lnTo>
                    <a:lnTo>
                      <a:pt x="301" y="50"/>
                    </a:lnTo>
                    <a:lnTo>
                      <a:pt x="301" y="50"/>
                    </a:lnTo>
                    <a:lnTo>
                      <a:pt x="301" y="50"/>
                    </a:lnTo>
                    <a:lnTo>
                      <a:pt x="303" y="50"/>
                    </a:lnTo>
                    <a:lnTo>
                      <a:pt x="303" y="50"/>
                    </a:lnTo>
                    <a:lnTo>
                      <a:pt x="306" y="50"/>
                    </a:lnTo>
                    <a:lnTo>
                      <a:pt x="306" y="50"/>
                    </a:lnTo>
                    <a:lnTo>
                      <a:pt x="306" y="52"/>
                    </a:lnTo>
                    <a:lnTo>
                      <a:pt x="306" y="52"/>
                    </a:lnTo>
                    <a:lnTo>
                      <a:pt x="306" y="52"/>
                    </a:lnTo>
                    <a:lnTo>
                      <a:pt x="306" y="52"/>
                    </a:lnTo>
                    <a:lnTo>
                      <a:pt x="308" y="52"/>
                    </a:lnTo>
                    <a:lnTo>
                      <a:pt x="308" y="52"/>
                    </a:lnTo>
                    <a:lnTo>
                      <a:pt x="308" y="54"/>
                    </a:lnTo>
                    <a:lnTo>
                      <a:pt x="308" y="54"/>
                    </a:lnTo>
                    <a:lnTo>
                      <a:pt x="310" y="54"/>
                    </a:lnTo>
                    <a:lnTo>
                      <a:pt x="310" y="54"/>
                    </a:lnTo>
                    <a:lnTo>
                      <a:pt x="310" y="52"/>
                    </a:lnTo>
                    <a:lnTo>
                      <a:pt x="313" y="52"/>
                    </a:lnTo>
                    <a:lnTo>
                      <a:pt x="313" y="52"/>
                    </a:lnTo>
                    <a:lnTo>
                      <a:pt x="313" y="52"/>
                    </a:lnTo>
                    <a:lnTo>
                      <a:pt x="313" y="52"/>
                    </a:lnTo>
                    <a:lnTo>
                      <a:pt x="313" y="52"/>
                    </a:lnTo>
                    <a:lnTo>
                      <a:pt x="313" y="54"/>
                    </a:lnTo>
                    <a:lnTo>
                      <a:pt x="315" y="54"/>
                    </a:lnTo>
                    <a:lnTo>
                      <a:pt x="315" y="54"/>
                    </a:lnTo>
                    <a:lnTo>
                      <a:pt x="318" y="54"/>
                    </a:lnTo>
                    <a:lnTo>
                      <a:pt x="318" y="52"/>
                    </a:lnTo>
                    <a:lnTo>
                      <a:pt x="318" y="52"/>
                    </a:lnTo>
                    <a:lnTo>
                      <a:pt x="318" y="52"/>
                    </a:lnTo>
                    <a:lnTo>
                      <a:pt x="320" y="52"/>
                    </a:lnTo>
                    <a:lnTo>
                      <a:pt x="320" y="52"/>
                    </a:lnTo>
                    <a:lnTo>
                      <a:pt x="320" y="52"/>
                    </a:lnTo>
                    <a:lnTo>
                      <a:pt x="320" y="54"/>
                    </a:lnTo>
                    <a:lnTo>
                      <a:pt x="322" y="54"/>
                    </a:lnTo>
                    <a:lnTo>
                      <a:pt x="322" y="54"/>
                    </a:lnTo>
                    <a:lnTo>
                      <a:pt x="325" y="54"/>
                    </a:lnTo>
                    <a:lnTo>
                      <a:pt x="325" y="54"/>
                    </a:lnTo>
                    <a:lnTo>
                      <a:pt x="325" y="54"/>
                    </a:lnTo>
                    <a:lnTo>
                      <a:pt x="325" y="54"/>
                    </a:lnTo>
                    <a:lnTo>
                      <a:pt x="325" y="54"/>
                    </a:lnTo>
                    <a:lnTo>
                      <a:pt x="327" y="54"/>
                    </a:lnTo>
                    <a:lnTo>
                      <a:pt x="327" y="57"/>
                    </a:lnTo>
                    <a:lnTo>
                      <a:pt x="327" y="57"/>
                    </a:lnTo>
                    <a:lnTo>
                      <a:pt x="327" y="57"/>
                    </a:lnTo>
                    <a:lnTo>
                      <a:pt x="329" y="57"/>
                    </a:lnTo>
                    <a:lnTo>
                      <a:pt x="329" y="57"/>
                    </a:lnTo>
                    <a:lnTo>
                      <a:pt x="329" y="57"/>
                    </a:lnTo>
                    <a:lnTo>
                      <a:pt x="329" y="59"/>
                    </a:lnTo>
                    <a:lnTo>
                      <a:pt x="329" y="59"/>
                    </a:lnTo>
                    <a:lnTo>
                      <a:pt x="329" y="62"/>
                    </a:lnTo>
                    <a:lnTo>
                      <a:pt x="332" y="62"/>
                    </a:lnTo>
                    <a:lnTo>
                      <a:pt x="332" y="62"/>
                    </a:lnTo>
                    <a:lnTo>
                      <a:pt x="332" y="62"/>
                    </a:lnTo>
                    <a:lnTo>
                      <a:pt x="332" y="64"/>
                    </a:lnTo>
                    <a:lnTo>
                      <a:pt x="332" y="64"/>
                    </a:lnTo>
                    <a:lnTo>
                      <a:pt x="332" y="64"/>
                    </a:lnTo>
                    <a:lnTo>
                      <a:pt x="332" y="64"/>
                    </a:lnTo>
                    <a:lnTo>
                      <a:pt x="334" y="64"/>
                    </a:lnTo>
                    <a:lnTo>
                      <a:pt x="334" y="66"/>
                    </a:lnTo>
                    <a:lnTo>
                      <a:pt x="334" y="66"/>
                    </a:lnTo>
                    <a:lnTo>
                      <a:pt x="334" y="66"/>
                    </a:lnTo>
                    <a:lnTo>
                      <a:pt x="336" y="66"/>
                    </a:lnTo>
                    <a:lnTo>
                      <a:pt x="336" y="66"/>
                    </a:lnTo>
                    <a:lnTo>
                      <a:pt x="339" y="66"/>
                    </a:lnTo>
                    <a:lnTo>
                      <a:pt x="339" y="66"/>
                    </a:lnTo>
                    <a:lnTo>
                      <a:pt x="339" y="66"/>
                    </a:lnTo>
                    <a:lnTo>
                      <a:pt x="339" y="66"/>
                    </a:lnTo>
                    <a:lnTo>
                      <a:pt x="341" y="66"/>
                    </a:lnTo>
                    <a:lnTo>
                      <a:pt x="341" y="69"/>
                    </a:lnTo>
                    <a:lnTo>
                      <a:pt x="341" y="69"/>
                    </a:lnTo>
                    <a:lnTo>
                      <a:pt x="341" y="69"/>
                    </a:lnTo>
                    <a:lnTo>
                      <a:pt x="344" y="69"/>
                    </a:lnTo>
                    <a:lnTo>
                      <a:pt x="344" y="69"/>
                    </a:lnTo>
                    <a:lnTo>
                      <a:pt x="344" y="69"/>
                    </a:lnTo>
                    <a:lnTo>
                      <a:pt x="346" y="69"/>
                    </a:lnTo>
                    <a:lnTo>
                      <a:pt x="346" y="71"/>
                    </a:lnTo>
                    <a:lnTo>
                      <a:pt x="346" y="71"/>
                    </a:lnTo>
                    <a:lnTo>
                      <a:pt x="346" y="71"/>
                    </a:lnTo>
                    <a:lnTo>
                      <a:pt x="346" y="73"/>
                    </a:lnTo>
                    <a:lnTo>
                      <a:pt x="346" y="73"/>
                    </a:lnTo>
                    <a:lnTo>
                      <a:pt x="346" y="73"/>
                    </a:lnTo>
                    <a:lnTo>
                      <a:pt x="348" y="73"/>
                    </a:lnTo>
                    <a:lnTo>
                      <a:pt x="348" y="73"/>
                    </a:lnTo>
                    <a:lnTo>
                      <a:pt x="348" y="73"/>
                    </a:lnTo>
                    <a:lnTo>
                      <a:pt x="348" y="76"/>
                    </a:lnTo>
                    <a:lnTo>
                      <a:pt x="348" y="76"/>
                    </a:lnTo>
                    <a:lnTo>
                      <a:pt x="348" y="76"/>
                    </a:lnTo>
                    <a:lnTo>
                      <a:pt x="348" y="78"/>
                    </a:lnTo>
                    <a:lnTo>
                      <a:pt x="351" y="78"/>
                    </a:lnTo>
                    <a:lnTo>
                      <a:pt x="351" y="78"/>
                    </a:lnTo>
                    <a:lnTo>
                      <a:pt x="351" y="78"/>
                    </a:lnTo>
                    <a:lnTo>
                      <a:pt x="353" y="78"/>
                    </a:lnTo>
                    <a:lnTo>
                      <a:pt x="353" y="78"/>
                    </a:lnTo>
                    <a:lnTo>
                      <a:pt x="353" y="78"/>
                    </a:lnTo>
                    <a:lnTo>
                      <a:pt x="355" y="78"/>
                    </a:lnTo>
                    <a:lnTo>
                      <a:pt x="355" y="78"/>
                    </a:lnTo>
                    <a:lnTo>
                      <a:pt x="358" y="78"/>
                    </a:lnTo>
                    <a:lnTo>
                      <a:pt x="358" y="78"/>
                    </a:lnTo>
                    <a:lnTo>
                      <a:pt x="358" y="78"/>
                    </a:lnTo>
                    <a:lnTo>
                      <a:pt x="360" y="78"/>
                    </a:lnTo>
                    <a:lnTo>
                      <a:pt x="360" y="78"/>
                    </a:lnTo>
                    <a:lnTo>
                      <a:pt x="360" y="78"/>
                    </a:lnTo>
                    <a:lnTo>
                      <a:pt x="362" y="78"/>
                    </a:lnTo>
                    <a:lnTo>
                      <a:pt x="362" y="78"/>
                    </a:lnTo>
                    <a:lnTo>
                      <a:pt x="362" y="78"/>
                    </a:lnTo>
                    <a:lnTo>
                      <a:pt x="365" y="78"/>
                    </a:lnTo>
                    <a:lnTo>
                      <a:pt x="365" y="78"/>
                    </a:lnTo>
                    <a:lnTo>
                      <a:pt x="365" y="78"/>
                    </a:lnTo>
                    <a:lnTo>
                      <a:pt x="367" y="78"/>
                    </a:lnTo>
                    <a:lnTo>
                      <a:pt x="367" y="78"/>
                    </a:lnTo>
                    <a:lnTo>
                      <a:pt x="367" y="78"/>
                    </a:lnTo>
                    <a:lnTo>
                      <a:pt x="367" y="78"/>
                    </a:lnTo>
                    <a:lnTo>
                      <a:pt x="367" y="81"/>
                    </a:lnTo>
                    <a:lnTo>
                      <a:pt x="370" y="81"/>
                    </a:lnTo>
                    <a:lnTo>
                      <a:pt x="370" y="81"/>
                    </a:lnTo>
                    <a:lnTo>
                      <a:pt x="367" y="81"/>
                    </a:lnTo>
                    <a:lnTo>
                      <a:pt x="367" y="83"/>
                    </a:lnTo>
                    <a:lnTo>
                      <a:pt x="367" y="83"/>
                    </a:lnTo>
                    <a:lnTo>
                      <a:pt x="367" y="83"/>
                    </a:lnTo>
                    <a:lnTo>
                      <a:pt x="367" y="85"/>
                    </a:lnTo>
                    <a:lnTo>
                      <a:pt x="367" y="85"/>
                    </a:lnTo>
                    <a:lnTo>
                      <a:pt x="367" y="88"/>
                    </a:lnTo>
                    <a:lnTo>
                      <a:pt x="370" y="88"/>
                    </a:lnTo>
                    <a:lnTo>
                      <a:pt x="370" y="88"/>
                    </a:lnTo>
                    <a:lnTo>
                      <a:pt x="370" y="90"/>
                    </a:lnTo>
                    <a:lnTo>
                      <a:pt x="370" y="90"/>
                    </a:lnTo>
                    <a:lnTo>
                      <a:pt x="370" y="90"/>
                    </a:lnTo>
                    <a:lnTo>
                      <a:pt x="370" y="92"/>
                    </a:lnTo>
                    <a:lnTo>
                      <a:pt x="370" y="92"/>
                    </a:lnTo>
                    <a:lnTo>
                      <a:pt x="370" y="92"/>
                    </a:lnTo>
                    <a:lnTo>
                      <a:pt x="370" y="92"/>
                    </a:lnTo>
                    <a:lnTo>
                      <a:pt x="367" y="92"/>
                    </a:lnTo>
                    <a:lnTo>
                      <a:pt x="367" y="95"/>
                    </a:lnTo>
                    <a:lnTo>
                      <a:pt x="367" y="95"/>
                    </a:lnTo>
                    <a:lnTo>
                      <a:pt x="367" y="95"/>
                    </a:lnTo>
                    <a:lnTo>
                      <a:pt x="367" y="95"/>
                    </a:lnTo>
                    <a:lnTo>
                      <a:pt x="370" y="95"/>
                    </a:lnTo>
                    <a:lnTo>
                      <a:pt x="370" y="97"/>
                    </a:lnTo>
                    <a:lnTo>
                      <a:pt x="370" y="97"/>
                    </a:lnTo>
                    <a:lnTo>
                      <a:pt x="370" y="97"/>
                    </a:lnTo>
                    <a:lnTo>
                      <a:pt x="370" y="100"/>
                    </a:lnTo>
                    <a:lnTo>
                      <a:pt x="370" y="100"/>
                    </a:lnTo>
                    <a:lnTo>
                      <a:pt x="370" y="102"/>
                    </a:lnTo>
                    <a:lnTo>
                      <a:pt x="370" y="102"/>
                    </a:lnTo>
                    <a:lnTo>
                      <a:pt x="370" y="102"/>
                    </a:lnTo>
                    <a:lnTo>
                      <a:pt x="370" y="104"/>
                    </a:lnTo>
                    <a:lnTo>
                      <a:pt x="370" y="104"/>
                    </a:lnTo>
                    <a:lnTo>
                      <a:pt x="370" y="104"/>
                    </a:lnTo>
                    <a:lnTo>
                      <a:pt x="372" y="104"/>
                    </a:lnTo>
                    <a:lnTo>
                      <a:pt x="372" y="104"/>
                    </a:lnTo>
                    <a:lnTo>
                      <a:pt x="372" y="107"/>
                    </a:lnTo>
                    <a:lnTo>
                      <a:pt x="370" y="107"/>
                    </a:lnTo>
                    <a:lnTo>
                      <a:pt x="370" y="107"/>
                    </a:lnTo>
                    <a:lnTo>
                      <a:pt x="370" y="109"/>
                    </a:lnTo>
                    <a:lnTo>
                      <a:pt x="370" y="109"/>
                    </a:lnTo>
                    <a:lnTo>
                      <a:pt x="370" y="109"/>
                    </a:lnTo>
                    <a:lnTo>
                      <a:pt x="370" y="111"/>
                    </a:lnTo>
                    <a:lnTo>
                      <a:pt x="367" y="111"/>
                    </a:lnTo>
                    <a:lnTo>
                      <a:pt x="367" y="111"/>
                    </a:lnTo>
                    <a:lnTo>
                      <a:pt x="367" y="114"/>
                    </a:lnTo>
                    <a:lnTo>
                      <a:pt x="367" y="114"/>
                    </a:lnTo>
                    <a:lnTo>
                      <a:pt x="367" y="114"/>
                    </a:lnTo>
                    <a:lnTo>
                      <a:pt x="367" y="114"/>
                    </a:lnTo>
                    <a:lnTo>
                      <a:pt x="367" y="114"/>
                    </a:lnTo>
                    <a:lnTo>
                      <a:pt x="367" y="116"/>
                    </a:lnTo>
                    <a:lnTo>
                      <a:pt x="367" y="116"/>
                    </a:lnTo>
                    <a:lnTo>
                      <a:pt x="367" y="116"/>
                    </a:lnTo>
                    <a:lnTo>
                      <a:pt x="367" y="118"/>
                    </a:lnTo>
                    <a:lnTo>
                      <a:pt x="367" y="118"/>
                    </a:lnTo>
                    <a:lnTo>
                      <a:pt x="367" y="121"/>
                    </a:lnTo>
                    <a:lnTo>
                      <a:pt x="367" y="121"/>
                    </a:lnTo>
                    <a:lnTo>
                      <a:pt x="367" y="121"/>
                    </a:lnTo>
                    <a:lnTo>
                      <a:pt x="367" y="123"/>
                    </a:lnTo>
                    <a:lnTo>
                      <a:pt x="367" y="123"/>
                    </a:lnTo>
                    <a:lnTo>
                      <a:pt x="367" y="123"/>
                    </a:lnTo>
                    <a:lnTo>
                      <a:pt x="367" y="126"/>
                    </a:lnTo>
                    <a:lnTo>
                      <a:pt x="365" y="126"/>
                    </a:lnTo>
                    <a:lnTo>
                      <a:pt x="365" y="126"/>
                    </a:lnTo>
                    <a:lnTo>
                      <a:pt x="365" y="126"/>
                    </a:lnTo>
                    <a:lnTo>
                      <a:pt x="365" y="128"/>
                    </a:lnTo>
                    <a:lnTo>
                      <a:pt x="365" y="128"/>
                    </a:lnTo>
                    <a:lnTo>
                      <a:pt x="365" y="130"/>
                    </a:lnTo>
                    <a:lnTo>
                      <a:pt x="365" y="130"/>
                    </a:lnTo>
                    <a:lnTo>
                      <a:pt x="362" y="130"/>
                    </a:lnTo>
                    <a:lnTo>
                      <a:pt x="362" y="130"/>
                    </a:lnTo>
                    <a:lnTo>
                      <a:pt x="362" y="130"/>
                    </a:lnTo>
                    <a:lnTo>
                      <a:pt x="362" y="133"/>
                    </a:lnTo>
                    <a:lnTo>
                      <a:pt x="360" y="133"/>
                    </a:lnTo>
                    <a:lnTo>
                      <a:pt x="360" y="133"/>
                    </a:lnTo>
                    <a:lnTo>
                      <a:pt x="360" y="133"/>
                    </a:lnTo>
                    <a:lnTo>
                      <a:pt x="360" y="133"/>
                    </a:lnTo>
                    <a:lnTo>
                      <a:pt x="360" y="133"/>
                    </a:lnTo>
                    <a:lnTo>
                      <a:pt x="360" y="133"/>
                    </a:lnTo>
                    <a:lnTo>
                      <a:pt x="360" y="133"/>
                    </a:lnTo>
                    <a:lnTo>
                      <a:pt x="360" y="135"/>
                    </a:lnTo>
                    <a:lnTo>
                      <a:pt x="360" y="135"/>
                    </a:lnTo>
                    <a:lnTo>
                      <a:pt x="362" y="135"/>
                    </a:lnTo>
                    <a:lnTo>
                      <a:pt x="362" y="137"/>
                    </a:lnTo>
                    <a:lnTo>
                      <a:pt x="362" y="137"/>
                    </a:lnTo>
                    <a:lnTo>
                      <a:pt x="362" y="137"/>
                    </a:lnTo>
                    <a:lnTo>
                      <a:pt x="362" y="137"/>
                    </a:lnTo>
                    <a:lnTo>
                      <a:pt x="360" y="137"/>
                    </a:lnTo>
                    <a:lnTo>
                      <a:pt x="360" y="137"/>
                    </a:lnTo>
                    <a:lnTo>
                      <a:pt x="360" y="137"/>
                    </a:lnTo>
                    <a:lnTo>
                      <a:pt x="358" y="137"/>
                    </a:lnTo>
                    <a:lnTo>
                      <a:pt x="358" y="137"/>
                    </a:lnTo>
                    <a:lnTo>
                      <a:pt x="358" y="140"/>
                    </a:lnTo>
                    <a:lnTo>
                      <a:pt x="358" y="140"/>
                    </a:lnTo>
                    <a:lnTo>
                      <a:pt x="358" y="140"/>
                    </a:lnTo>
                    <a:lnTo>
                      <a:pt x="355" y="140"/>
                    </a:lnTo>
                    <a:lnTo>
                      <a:pt x="355" y="142"/>
                    </a:lnTo>
                    <a:lnTo>
                      <a:pt x="355" y="142"/>
                    </a:lnTo>
                    <a:lnTo>
                      <a:pt x="355" y="142"/>
                    </a:lnTo>
                    <a:lnTo>
                      <a:pt x="353" y="142"/>
                    </a:lnTo>
                    <a:lnTo>
                      <a:pt x="353" y="142"/>
                    </a:lnTo>
                    <a:lnTo>
                      <a:pt x="353" y="145"/>
                    </a:lnTo>
                    <a:lnTo>
                      <a:pt x="353" y="145"/>
                    </a:lnTo>
                    <a:lnTo>
                      <a:pt x="353" y="147"/>
                    </a:lnTo>
                    <a:lnTo>
                      <a:pt x="355" y="147"/>
                    </a:lnTo>
                    <a:lnTo>
                      <a:pt x="355" y="147"/>
                    </a:lnTo>
                    <a:lnTo>
                      <a:pt x="355" y="147"/>
                    </a:lnTo>
                    <a:lnTo>
                      <a:pt x="355" y="149"/>
                    </a:lnTo>
                    <a:lnTo>
                      <a:pt x="355" y="149"/>
                    </a:lnTo>
                    <a:lnTo>
                      <a:pt x="355" y="152"/>
                    </a:lnTo>
                    <a:lnTo>
                      <a:pt x="355" y="152"/>
                    </a:lnTo>
                    <a:lnTo>
                      <a:pt x="355" y="152"/>
                    </a:lnTo>
                    <a:lnTo>
                      <a:pt x="355" y="152"/>
                    </a:lnTo>
                    <a:lnTo>
                      <a:pt x="355" y="152"/>
                    </a:lnTo>
                    <a:lnTo>
                      <a:pt x="355" y="154"/>
                    </a:lnTo>
                    <a:lnTo>
                      <a:pt x="355" y="154"/>
                    </a:lnTo>
                    <a:lnTo>
                      <a:pt x="358" y="154"/>
                    </a:lnTo>
                    <a:lnTo>
                      <a:pt x="358" y="156"/>
                    </a:lnTo>
                    <a:lnTo>
                      <a:pt x="358" y="156"/>
                    </a:lnTo>
                    <a:lnTo>
                      <a:pt x="358" y="156"/>
                    </a:lnTo>
                    <a:lnTo>
                      <a:pt x="358" y="156"/>
                    </a:lnTo>
                    <a:lnTo>
                      <a:pt x="360" y="156"/>
                    </a:lnTo>
                    <a:lnTo>
                      <a:pt x="360" y="156"/>
                    </a:lnTo>
                    <a:lnTo>
                      <a:pt x="360" y="156"/>
                    </a:lnTo>
                    <a:lnTo>
                      <a:pt x="362" y="156"/>
                    </a:lnTo>
                    <a:lnTo>
                      <a:pt x="362" y="156"/>
                    </a:lnTo>
                    <a:lnTo>
                      <a:pt x="362" y="159"/>
                    </a:lnTo>
                    <a:lnTo>
                      <a:pt x="362" y="159"/>
                    </a:lnTo>
                    <a:lnTo>
                      <a:pt x="362" y="159"/>
                    </a:lnTo>
                    <a:lnTo>
                      <a:pt x="362" y="161"/>
                    </a:lnTo>
                    <a:lnTo>
                      <a:pt x="360" y="161"/>
                    </a:lnTo>
                    <a:lnTo>
                      <a:pt x="360" y="161"/>
                    </a:lnTo>
                    <a:lnTo>
                      <a:pt x="360" y="161"/>
                    </a:lnTo>
                    <a:lnTo>
                      <a:pt x="360" y="163"/>
                    </a:lnTo>
                    <a:lnTo>
                      <a:pt x="360" y="163"/>
                    </a:lnTo>
                    <a:lnTo>
                      <a:pt x="360" y="163"/>
                    </a:lnTo>
                    <a:lnTo>
                      <a:pt x="358" y="163"/>
                    </a:lnTo>
                    <a:lnTo>
                      <a:pt x="358" y="163"/>
                    </a:lnTo>
                    <a:lnTo>
                      <a:pt x="358" y="163"/>
                    </a:lnTo>
                    <a:lnTo>
                      <a:pt x="358" y="163"/>
                    </a:lnTo>
                    <a:lnTo>
                      <a:pt x="358" y="166"/>
                    </a:lnTo>
                    <a:lnTo>
                      <a:pt x="358" y="166"/>
                    </a:lnTo>
                    <a:lnTo>
                      <a:pt x="355" y="166"/>
                    </a:lnTo>
                    <a:lnTo>
                      <a:pt x="355" y="168"/>
                    </a:lnTo>
                    <a:lnTo>
                      <a:pt x="355" y="168"/>
                    </a:lnTo>
                    <a:lnTo>
                      <a:pt x="358" y="168"/>
                    </a:lnTo>
                    <a:lnTo>
                      <a:pt x="358" y="171"/>
                    </a:lnTo>
                    <a:lnTo>
                      <a:pt x="358" y="171"/>
                    </a:lnTo>
                    <a:lnTo>
                      <a:pt x="358" y="173"/>
                    </a:lnTo>
                    <a:lnTo>
                      <a:pt x="358" y="173"/>
                    </a:lnTo>
                    <a:lnTo>
                      <a:pt x="358" y="173"/>
                    </a:lnTo>
                    <a:lnTo>
                      <a:pt x="358" y="173"/>
                    </a:lnTo>
                    <a:lnTo>
                      <a:pt x="358" y="175"/>
                    </a:lnTo>
                    <a:lnTo>
                      <a:pt x="358" y="175"/>
                    </a:lnTo>
                    <a:lnTo>
                      <a:pt x="358" y="175"/>
                    </a:lnTo>
                    <a:lnTo>
                      <a:pt x="358" y="178"/>
                    </a:lnTo>
                    <a:lnTo>
                      <a:pt x="358" y="178"/>
                    </a:lnTo>
                    <a:lnTo>
                      <a:pt x="358" y="180"/>
                    </a:lnTo>
                    <a:lnTo>
                      <a:pt x="360" y="180"/>
                    </a:lnTo>
                    <a:lnTo>
                      <a:pt x="360" y="180"/>
                    </a:lnTo>
                    <a:lnTo>
                      <a:pt x="360" y="182"/>
                    </a:lnTo>
                    <a:lnTo>
                      <a:pt x="360" y="182"/>
                    </a:lnTo>
                    <a:lnTo>
                      <a:pt x="360" y="182"/>
                    </a:lnTo>
                    <a:lnTo>
                      <a:pt x="360" y="182"/>
                    </a:lnTo>
                    <a:lnTo>
                      <a:pt x="360" y="182"/>
                    </a:lnTo>
                    <a:lnTo>
                      <a:pt x="360" y="185"/>
                    </a:lnTo>
                    <a:lnTo>
                      <a:pt x="360" y="185"/>
                    </a:lnTo>
                    <a:lnTo>
                      <a:pt x="360" y="187"/>
                    </a:lnTo>
                    <a:lnTo>
                      <a:pt x="360" y="187"/>
                    </a:lnTo>
                    <a:lnTo>
                      <a:pt x="360" y="190"/>
                    </a:lnTo>
                    <a:lnTo>
                      <a:pt x="362" y="190"/>
                    </a:lnTo>
                    <a:lnTo>
                      <a:pt x="362" y="190"/>
                    </a:lnTo>
                    <a:lnTo>
                      <a:pt x="362" y="192"/>
                    </a:lnTo>
                    <a:lnTo>
                      <a:pt x="362" y="192"/>
                    </a:lnTo>
                    <a:lnTo>
                      <a:pt x="362" y="192"/>
                    </a:lnTo>
                    <a:lnTo>
                      <a:pt x="360" y="192"/>
                    </a:lnTo>
                    <a:lnTo>
                      <a:pt x="360" y="194"/>
                    </a:lnTo>
                    <a:lnTo>
                      <a:pt x="360" y="194"/>
                    </a:lnTo>
                    <a:lnTo>
                      <a:pt x="360" y="197"/>
                    </a:lnTo>
                    <a:lnTo>
                      <a:pt x="360" y="197"/>
                    </a:lnTo>
                    <a:lnTo>
                      <a:pt x="360" y="199"/>
                    </a:lnTo>
                    <a:lnTo>
                      <a:pt x="360" y="199"/>
                    </a:lnTo>
                    <a:lnTo>
                      <a:pt x="360" y="201"/>
                    </a:lnTo>
                    <a:lnTo>
                      <a:pt x="360" y="201"/>
                    </a:lnTo>
                    <a:lnTo>
                      <a:pt x="360" y="201"/>
                    </a:lnTo>
                    <a:lnTo>
                      <a:pt x="360" y="204"/>
                    </a:lnTo>
                    <a:lnTo>
                      <a:pt x="360" y="204"/>
                    </a:lnTo>
                    <a:lnTo>
                      <a:pt x="360" y="206"/>
                    </a:lnTo>
                    <a:lnTo>
                      <a:pt x="360" y="206"/>
                    </a:lnTo>
                    <a:lnTo>
                      <a:pt x="360" y="209"/>
                    </a:lnTo>
                    <a:lnTo>
                      <a:pt x="360" y="209"/>
                    </a:lnTo>
                    <a:lnTo>
                      <a:pt x="362" y="209"/>
                    </a:lnTo>
                    <a:lnTo>
                      <a:pt x="362" y="209"/>
                    </a:lnTo>
                    <a:lnTo>
                      <a:pt x="365" y="209"/>
                    </a:lnTo>
                    <a:lnTo>
                      <a:pt x="365" y="211"/>
                    </a:lnTo>
                    <a:lnTo>
                      <a:pt x="365" y="211"/>
                    </a:lnTo>
                    <a:lnTo>
                      <a:pt x="365" y="211"/>
                    </a:lnTo>
                    <a:lnTo>
                      <a:pt x="367" y="211"/>
                    </a:lnTo>
                    <a:lnTo>
                      <a:pt x="367" y="211"/>
                    </a:lnTo>
                    <a:lnTo>
                      <a:pt x="367" y="211"/>
                    </a:lnTo>
                    <a:lnTo>
                      <a:pt x="370" y="211"/>
                    </a:lnTo>
                    <a:lnTo>
                      <a:pt x="370" y="211"/>
                    </a:lnTo>
                    <a:lnTo>
                      <a:pt x="372" y="211"/>
                    </a:lnTo>
                    <a:lnTo>
                      <a:pt x="372" y="211"/>
                    </a:lnTo>
                    <a:lnTo>
                      <a:pt x="372" y="211"/>
                    </a:lnTo>
                    <a:lnTo>
                      <a:pt x="372" y="211"/>
                    </a:lnTo>
                    <a:lnTo>
                      <a:pt x="374" y="211"/>
                    </a:lnTo>
                    <a:lnTo>
                      <a:pt x="374" y="211"/>
                    </a:lnTo>
                    <a:lnTo>
                      <a:pt x="374" y="211"/>
                    </a:lnTo>
                    <a:lnTo>
                      <a:pt x="377" y="211"/>
                    </a:lnTo>
                    <a:lnTo>
                      <a:pt x="377" y="211"/>
                    </a:lnTo>
                    <a:lnTo>
                      <a:pt x="377" y="211"/>
                    </a:lnTo>
                    <a:lnTo>
                      <a:pt x="379" y="211"/>
                    </a:lnTo>
                    <a:lnTo>
                      <a:pt x="379" y="211"/>
                    </a:lnTo>
                    <a:lnTo>
                      <a:pt x="379" y="211"/>
                    </a:lnTo>
                    <a:lnTo>
                      <a:pt x="379" y="211"/>
                    </a:lnTo>
                    <a:lnTo>
                      <a:pt x="379" y="211"/>
                    </a:lnTo>
                    <a:lnTo>
                      <a:pt x="381" y="211"/>
                    </a:lnTo>
                    <a:lnTo>
                      <a:pt x="381" y="213"/>
                    </a:lnTo>
                    <a:lnTo>
                      <a:pt x="381" y="213"/>
                    </a:lnTo>
                    <a:lnTo>
                      <a:pt x="381" y="213"/>
                    </a:lnTo>
                    <a:lnTo>
                      <a:pt x="381" y="216"/>
                    </a:lnTo>
                    <a:lnTo>
                      <a:pt x="381" y="216"/>
                    </a:lnTo>
                    <a:lnTo>
                      <a:pt x="381" y="218"/>
                    </a:lnTo>
                    <a:lnTo>
                      <a:pt x="381" y="218"/>
                    </a:lnTo>
                    <a:lnTo>
                      <a:pt x="381" y="218"/>
                    </a:lnTo>
                    <a:lnTo>
                      <a:pt x="381" y="220"/>
                    </a:lnTo>
                    <a:lnTo>
                      <a:pt x="381" y="220"/>
                    </a:lnTo>
                    <a:lnTo>
                      <a:pt x="381" y="223"/>
                    </a:lnTo>
                    <a:lnTo>
                      <a:pt x="381" y="223"/>
                    </a:lnTo>
                    <a:lnTo>
                      <a:pt x="381" y="223"/>
                    </a:lnTo>
                    <a:lnTo>
                      <a:pt x="381" y="223"/>
                    </a:lnTo>
                    <a:lnTo>
                      <a:pt x="381" y="225"/>
                    </a:lnTo>
                    <a:lnTo>
                      <a:pt x="381" y="225"/>
                    </a:lnTo>
                    <a:lnTo>
                      <a:pt x="381" y="227"/>
                    </a:lnTo>
                    <a:lnTo>
                      <a:pt x="381" y="227"/>
                    </a:lnTo>
                    <a:lnTo>
                      <a:pt x="381" y="227"/>
                    </a:lnTo>
                    <a:lnTo>
                      <a:pt x="379" y="227"/>
                    </a:lnTo>
                    <a:lnTo>
                      <a:pt x="379" y="230"/>
                    </a:lnTo>
                    <a:lnTo>
                      <a:pt x="379" y="230"/>
                    </a:lnTo>
                    <a:lnTo>
                      <a:pt x="379" y="230"/>
                    </a:lnTo>
                    <a:lnTo>
                      <a:pt x="379" y="230"/>
                    </a:lnTo>
                    <a:lnTo>
                      <a:pt x="379" y="232"/>
                    </a:lnTo>
                    <a:lnTo>
                      <a:pt x="377" y="232"/>
                    </a:lnTo>
                    <a:lnTo>
                      <a:pt x="377" y="232"/>
                    </a:lnTo>
                    <a:lnTo>
                      <a:pt x="377" y="232"/>
                    </a:lnTo>
                    <a:lnTo>
                      <a:pt x="377" y="232"/>
                    </a:lnTo>
                    <a:lnTo>
                      <a:pt x="374" y="232"/>
                    </a:lnTo>
                    <a:lnTo>
                      <a:pt x="374" y="235"/>
                    </a:lnTo>
                    <a:lnTo>
                      <a:pt x="374" y="235"/>
                    </a:lnTo>
                    <a:lnTo>
                      <a:pt x="374" y="235"/>
                    </a:lnTo>
                    <a:lnTo>
                      <a:pt x="374" y="235"/>
                    </a:lnTo>
                    <a:lnTo>
                      <a:pt x="374" y="237"/>
                    </a:lnTo>
                    <a:lnTo>
                      <a:pt x="372" y="237"/>
                    </a:lnTo>
                    <a:lnTo>
                      <a:pt x="372" y="237"/>
                    </a:lnTo>
                    <a:lnTo>
                      <a:pt x="372" y="237"/>
                    </a:lnTo>
                    <a:lnTo>
                      <a:pt x="372" y="239"/>
                    </a:lnTo>
                    <a:lnTo>
                      <a:pt x="372" y="239"/>
                    </a:lnTo>
                    <a:lnTo>
                      <a:pt x="372" y="239"/>
                    </a:lnTo>
                    <a:lnTo>
                      <a:pt x="370" y="239"/>
                    </a:lnTo>
                    <a:lnTo>
                      <a:pt x="370" y="242"/>
                    </a:lnTo>
                    <a:lnTo>
                      <a:pt x="370" y="242"/>
                    </a:lnTo>
                    <a:lnTo>
                      <a:pt x="370" y="242"/>
                    </a:lnTo>
                    <a:lnTo>
                      <a:pt x="367" y="242"/>
                    </a:lnTo>
                    <a:lnTo>
                      <a:pt x="367" y="242"/>
                    </a:lnTo>
                    <a:lnTo>
                      <a:pt x="367" y="242"/>
                    </a:lnTo>
                    <a:lnTo>
                      <a:pt x="367" y="244"/>
                    </a:lnTo>
                    <a:lnTo>
                      <a:pt x="367" y="244"/>
                    </a:lnTo>
                    <a:lnTo>
                      <a:pt x="367" y="244"/>
                    </a:lnTo>
                    <a:lnTo>
                      <a:pt x="367" y="246"/>
                    </a:lnTo>
                    <a:lnTo>
                      <a:pt x="365" y="246"/>
                    </a:lnTo>
                    <a:lnTo>
                      <a:pt x="365" y="246"/>
                    </a:lnTo>
                    <a:lnTo>
                      <a:pt x="365" y="246"/>
                    </a:lnTo>
                    <a:lnTo>
                      <a:pt x="365" y="249"/>
                    </a:lnTo>
                    <a:lnTo>
                      <a:pt x="365" y="249"/>
                    </a:lnTo>
                    <a:lnTo>
                      <a:pt x="365" y="249"/>
                    </a:lnTo>
                    <a:lnTo>
                      <a:pt x="362" y="249"/>
                    </a:lnTo>
                    <a:lnTo>
                      <a:pt x="362" y="251"/>
                    </a:lnTo>
                    <a:lnTo>
                      <a:pt x="362" y="251"/>
                    </a:lnTo>
                    <a:lnTo>
                      <a:pt x="362" y="251"/>
                    </a:lnTo>
                    <a:lnTo>
                      <a:pt x="362" y="251"/>
                    </a:lnTo>
                    <a:lnTo>
                      <a:pt x="362" y="251"/>
                    </a:lnTo>
                    <a:lnTo>
                      <a:pt x="365" y="251"/>
                    </a:lnTo>
                    <a:lnTo>
                      <a:pt x="365" y="254"/>
                    </a:lnTo>
                    <a:lnTo>
                      <a:pt x="365" y="254"/>
                    </a:lnTo>
                    <a:lnTo>
                      <a:pt x="365" y="254"/>
                    </a:lnTo>
                    <a:lnTo>
                      <a:pt x="365" y="254"/>
                    </a:lnTo>
                    <a:lnTo>
                      <a:pt x="365" y="256"/>
                    </a:lnTo>
                    <a:lnTo>
                      <a:pt x="367" y="256"/>
                    </a:lnTo>
                    <a:lnTo>
                      <a:pt x="367" y="256"/>
                    </a:lnTo>
                    <a:lnTo>
                      <a:pt x="367" y="258"/>
                    </a:lnTo>
                    <a:lnTo>
                      <a:pt x="367" y="258"/>
                    </a:lnTo>
                    <a:lnTo>
                      <a:pt x="367" y="258"/>
                    </a:lnTo>
                    <a:lnTo>
                      <a:pt x="367" y="258"/>
                    </a:lnTo>
                    <a:lnTo>
                      <a:pt x="367" y="261"/>
                    </a:lnTo>
                    <a:lnTo>
                      <a:pt x="370" y="261"/>
                    </a:lnTo>
                    <a:lnTo>
                      <a:pt x="370" y="261"/>
                    </a:lnTo>
                    <a:lnTo>
                      <a:pt x="370" y="261"/>
                    </a:lnTo>
                    <a:lnTo>
                      <a:pt x="370" y="261"/>
                    </a:lnTo>
                    <a:lnTo>
                      <a:pt x="372" y="261"/>
                    </a:lnTo>
                    <a:lnTo>
                      <a:pt x="372" y="261"/>
                    </a:lnTo>
                    <a:lnTo>
                      <a:pt x="372" y="263"/>
                    </a:lnTo>
                    <a:lnTo>
                      <a:pt x="372" y="263"/>
                    </a:lnTo>
                    <a:lnTo>
                      <a:pt x="372" y="263"/>
                    </a:lnTo>
                    <a:lnTo>
                      <a:pt x="372" y="265"/>
                    </a:lnTo>
                    <a:lnTo>
                      <a:pt x="372" y="265"/>
                    </a:lnTo>
                    <a:lnTo>
                      <a:pt x="372" y="268"/>
                    </a:lnTo>
                    <a:lnTo>
                      <a:pt x="374" y="268"/>
                    </a:lnTo>
                    <a:lnTo>
                      <a:pt x="374" y="268"/>
                    </a:lnTo>
                    <a:lnTo>
                      <a:pt x="374" y="270"/>
                    </a:lnTo>
                    <a:lnTo>
                      <a:pt x="374" y="270"/>
                    </a:lnTo>
                    <a:lnTo>
                      <a:pt x="374" y="270"/>
                    </a:lnTo>
                    <a:lnTo>
                      <a:pt x="374" y="270"/>
                    </a:lnTo>
                    <a:lnTo>
                      <a:pt x="374" y="270"/>
                    </a:lnTo>
                    <a:lnTo>
                      <a:pt x="374" y="273"/>
                    </a:lnTo>
                    <a:lnTo>
                      <a:pt x="377" y="273"/>
                    </a:lnTo>
                    <a:lnTo>
                      <a:pt x="377" y="273"/>
                    </a:lnTo>
                    <a:lnTo>
                      <a:pt x="377" y="273"/>
                    </a:lnTo>
                    <a:lnTo>
                      <a:pt x="377" y="275"/>
                    </a:lnTo>
                    <a:lnTo>
                      <a:pt x="377" y="275"/>
                    </a:lnTo>
                    <a:lnTo>
                      <a:pt x="379" y="275"/>
                    </a:lnTo>
                    <a:lnTo>
                      <a:pt x="379" y="277"/>
                    </a:lnTo>
                    <a:lnTo>
                      <a:pt x="379" y="277"/>
                    </a:lnTo>
                    <a:lnTo>
                      <a:pt x="379" y="277"/>
                    </a:lnTo>
                    <a:lnTo>
                      <a:pt x="379" y="280"/>
                    </a:lnTo>
                    <a:lnTo>
                      <a:pt x="379" y="280"/>
                    </a:lnTo>
                    <a:lnTo>
                      <a:pt x="381" y="280"/>
                    </a:lnTo>
                    <a:lnTo>
                      <a:pt x="381" y="280"/>
                    </a:lnTo>
                    <a:lnTo>
                      <a:pt x="381" y="282"/>
                    </a:lnTo>
                    <a:lnTo>
                      <a:pt x="381" y="282"/>
                    </a:lnTo>
                    <a:lnTo>
                      <a:pt x="381" y="282"/>
                    </a:lnTo>
                    <a:lnTo>
                      <a:pt x="381" y="282"/>
                    </a:lnTo>
                    <a:lnTo>
                      <a:pt x="384" y="282"/>
                    </a:lnTo>
                    <a:lnTo>
                      <a:pt x="384" y="282"/>
                    </a:lnTo>
                    <a:lnTo>
                      <a:pt x="384" y="282"/>
                    </a:lnTo>
                    <a:lnTo>
                      <a:pt x="384" y="284"/>
                    </a:lnTo>
                    <a:lnTo>
                      <a:pt x="386" y="284"/>
                    </a:lnTo>
                    <a:lnTo>
                      <a:pt x="386" y="284"/>
                    </a:lnTo>
                    <a:lnTo>
                      <a:pt x="386" y="284"/>
                    </a:lnTo>
                    <a:lnTo>
                      <a:pt x="386" y="284"/>
                    </a:lnTo>
                    <a:lnTo>
                      <a:pt x="389" y="284"/>
                    </a:lnTo>
                    <a:lnTo>
                      <a:pt x="389" y="284"/>
                    </a:lnTo>
                    <a:lnTo>
                      <a:pt x="391" y="284"/>
                    </a:lnTo>
                    <a:lnTo>
                      <a:pt x="391" y="284"/>
                    </a:lnTo>
                    <a:lnTo>
                      <a:pt x="391" y="287"/>
                    </a:lnTo>
                    <a:lnTo>
                      <a:pt x="391" y="287"/>
                    </a:lnTo>
                    <a:lnTo>
                      <a:pt x="393" y="287"/>
                    </a:lnTo>
                    <a:lnTo>
                      <a:pt x="393" y="287"/>
                    </a:lnTo>
                    <a:lnTo>
                      <a:pt x="393" y="287"/>
                    </a:lnTo>
                    <a:lnTo>
                      <a:pt x="393" y="287"/>
                    </a:lnTo>
                    <a:lnTo>
                      <a:pt x="396" y="287"/>
                    </a:lnTo>
                    <a:lnTo>
                      <a:pt x="396" y="287"/>
                    </a:lnTo>
                    <a:lnTo>
                      <a:pt x="396" y="289"/>
                    </a:lnTo>
                    <a:lnTo>
                      <a:pt x="398" y="289"/>
                    </a:lnTo>
                    <a:lnTo>
                      <a:pt x="398" y="289"/>
                    </a:lnTo>
                    <a:lnTo>
                      <a:pt x="398" y="289"/>
                    </a:lnTo>
                    <a:lnTo>
                      <a:pt x="398" y="291"/>
                    </a:lnTo>
                    <a:lnTo>
                      <a:pt x="398" y="291"/>
                    </a:lnTo>
                    <a:lnTo>
                      <a:pt x="398" y="291"/>
                    </a:lnTo>
                    <a:lnTo>
                      <a:pt x="400" y="291"/>
                    </a:lnTo>
                    <a:lnTo>
                      <a:pt x="400" y="291"/>
                    </a:lnTo>
                    <a:lnTo>
                      <a:pt x="400" y="291"/>
                    </a:lnTo>
                    <a:lnTo>
                      <a:pt x="400" y="291"/>
                    </a:lnTo>
                    <a:lnTo>
                      <a:pt x="403" y="291"/>
                    </a:lnTo>
                    <a:lnTo>
                      <a:pt x="403" y="291"/>
                    </a:lnTo>
                    <a:lnTo>
                      <a:pt x="403" y="291"/>
                    </a:lnTo>
                    <a:lnTo>
                      <a:pt x="403" y="291"/>
                    </a:lnTo>
                    <a:lnTo>
                      <a:pt x="403" y="294"/>
                    </a:lnTo>
                    <a:lnTo>
                      <a:pt x="403" y="294"/>
                    </a:lnTo>
                    <a:lnTo>
                      <a:pt x="403" y="296"/>
                    </a:lnTo>
                    <a:lnTo>
                      <a:pt x="403" y="296"/>
                    </a:lnTo>
                    <a:lnTo>
                      <a:pt x="403" y="299"/>
                    </a:lnTo>
                    <a:lnTo>
                      <a:pt x="403" y="299"/>
                    </a:lnTo>
                    <a:lnTo>
                      <a:pt x="403" y="301"/>
                    </a:lnTo>
                    <a:lnTo>
                      <a:pt x="403" y="301"/>
                    </a:lnTo>
                    <a:lnTo>
                      <a:pt x="403" y="301"/>
                    </a:lnTo>
                    <a:lnTo>
                      <a:pt x="405" y="301"/>
                    </a:lnTo>
                    <a:lnTo>
                      <a:pt x="405" y="303"/>
                    </a:lnTo>
                    <a:lnTo>
                      <a:pt x="405" y="303"/>
                    </a:lnTo>
                    <a:lnTo>
                      <a:pt x="405" y="306"/>
                    </a:lnTo>
                    <a:lnTo>
                      <a:pt x="405" y="306"/>
                    </a:lnTo>
                    <a:lnTo>
                      <a:pt x="405" y="308"/>
                    </a:lnTo>
                    <a:lnTo>
                      <a:pt x="405" y="308"/>
                    </a:lnTo>
                    <a:lnTo>
                      <a:pt x="405" y="310"/>
                    </a:lnTo>
                    <a:lnTo>
                      <a:pt x="405" y="310"/>
                    </a:lnTo>
                    <a:lnTo>
                      <a:pt x="405" y="310"/>
                    </a:lnTo>
                    <a:lnTo>
                      <a:pt x="405" y="310"/>
                    </a:lnTo>
                    <a:lnTo>
                      <a:pt x="405" y="310"/>
                    </a:lnTo>
                    <a:lnTo>
                      <a:pt x="405" y="313"/>
                    </a:lnTo>
                    <a:lnTo>
                      <a:pt x="405" y="313"/>
                    </a:lnTo>
                    <a:lnTo>
                      <a:pt x="405" y="315"/>
                    </a:lnTo>
                    <a:lnTo>
                      <a:pt x="405" y="315"/>
                    </a:lnTo>
                    <a:lnTo>
                      <a:pt x="403" y="315"/>
                    </a:lnTo>
                    <a:lnTo>
                      <a:pt x="403" y="318"/>
                    </a:lnTo>
                    <a:lnTo>
                      <a:pt x="403" y="318"/>
                    </a:lnTo>
                    <a:lnTo>
                      <a:pt x="405" y="318"/>
                    </a:lnTo>
                    <a:lnTo>
                      <a:pt x="405" y="318"/>
                    </a:lnTo>
                    <a:lnTo>
                      <a:pt x="405" y="318"/>
                    </a:lnTo>
                    <a:lnTo>
                      <a:pt x="407" y="318"/>
                    </a:lnTo>
                    <a:lnTo>
                      <a:pt x="407" y="318"/>
                    </a:lnTo>
                    <a:lnTo>
                      <a:pt x="407" y="318"/>
                    </a:lnTo>
                    <a:lnTo>
                      <a:pt x="407" y="318"/>
                    </a:lnTo>
                    <a:lnTo>
                      <a:pt x="410" y="318"/>
                    </a:lnTo>
                    <a:lnTo>
                      <a:pt x="410" y="318"/>
                    </a:lnTo>
                    <a:lnTo>
                      <a:pt x="412" y="318"/>
                    </a:lnTo>
                    <a:lnTo>
                      <a:pt x="412" y="318"/>
                    </a:lnTo>
                    <a:lnTo>
                      <a:pt x="412" y="318"/>
                    </a:lnTo>
                    <a:lnTo>
                      <a:pt x="412" y="318"/>
                    </a:lnTo>
                    <a:lnTo>
                      <a:pt x="415" y="318"/>
                    </a:lnTo>
                    <a:lnTo>
                      <a:pt x="415" y="320"/>
                    </a:lnTo>
                    <a:lnTo>
                      <a:pt x="415" y="320"/>
                    </a:lnTo>
                    <a:lnTo>
                      <a:pt x="415" y="320"/>
                    </a:lnTo>
                    <a:lnTo>
                      <a:pt x="412" y="320"/>
                    </a:lnTo>
                    <a:lnTo>
                      <a:pt x="412" y="322"/>
                    </a:lnTo>
                    <a:lnTo>
                      <a:pt x="412" y="322"/>
                    </a:lnTo>
                    <a:lnTo>
                      <a:pt x="412" y="325"/>
                    </a:lnTo>
                    <a:lnTo>
                      <a:pt x="412" y="325"/>
                    </a:lnTo>
                    <a:lnTo>
                      <a:pt x="415" y="325"/>
                    </a:lnTo>
                    <a:lnTo>
                      <a:pt x="415" y="327"/>
                    </a:lnTo>
                    <a:lnTo>
                      <a:pt x="412" y="327"/>
                    </a:lnTo>
                    <a:lnTo>
                      <a:pt x="412" y="327"/>
                    </a:lnTo>
                    <a:lnTo>
                      <a:pt x="412" y="327"/>
                    </a:lnTo>
                    <a:lnTo>
                      <a:pt x="412" y="329"/>
                    </a:lnTo>
                    <a:lnTo>
                      <a:pt x="412" y="329"/>
                    </a:lnTo>
                    <a:lnTo>
                      <a:pt x="412" y="329"/>
                    </a:lnTo>
                    <a:lnTo>
                      <a:pt x="412" y="329"/>
                    </a:lnTo>
                    <a:lnTo>
                      <a:pt x="412" y="332"/>
                    </a:lnTo>
                    <a:lnTo>
                      <a:pt x="412" y="332"/>
                    </a:lnTo>
                    <a:lnTo>
                      <a:pt x="410" y="332"/>
                    </a:lnTo>
                    <a:lnTo>
                      <a:pt x="410" y="332"/>
                    </a:lnTo>
                    <a:lnTo>
                      <a:pt x="407" y="332"/>
                    </a:lnTo>
                    <a:lnTo>
                      <a:pt x="407" y="332"/>
                    </a:lnTo>
                    <a:lnTo>
                      <a:pt x="407" y="332"/>
                    </a:lnTo>
                    <a:lnTo>
                      <a:pt x="407" y="332"/>
                    </a:lnTo>
                    <a:lnTo>
                      <a:pt x="405" y="332"/>
                    </a:lnTo>
                    <a:lnTo>
                      <a:pt x="405" y="332"/>
                    </a:lnTo>
                    <a:lnTo>
                      <a:pt x="405" y="332"/>
                    </a:lnTo>
                    <a:lnTo>
                      <a:pt x="403" y="332"/>
                    </a:lnTo>
                    <a:lnTo>
                      <a:pt x="403" y="332"/>
                    </a:lnTo>
                    <a:lnTo>
                      <a:pt x="403" y="332"/>
                    </a:lnTo>
                    <a:lnTo>
                      <a:pt x="400" y="332"/>
                    </a:lnTo>
                    <a:lnTo>
                      <a:pt x="400" y="332"/>
                    </a:lnTo>
                    <a:lnTo>
                      <a:pt x="400" y="332"/>
                    </a:lnTo>
                    <a:lnTo>
                      <a:pt x="400" y="334"/>
                    </a:lnTo>
                    <a:lnTo>
                      <a:pt x="398" y="334"/>
                    </a:lnTo>
                    <a:lnTo>
                      <a:pt x="398" y="334"/>
                    </a:lnTo>
                    <a:lnTo>
                      <a:pt x="398" y="334"/>
                    </a:lnTo>
                    <a:lnTo>
                      <a:pt x="396" y="334"/>
                    </a:lnTo>
                    <a:lnTo>
                      <a:pt x="396" y="334"/>
                    </a:lnTo>
                    <a:lnTo>
                      <a:pt x="396" y="334"/>
                    </a:lnTo>
                    <a:lnTo>
                      <a:pt x="393" y="334"/>
                    </a:lnTo>
                    <a:lnTo>
                      <a:pt x="393" y="334"/>
                    </a:lnTo>
                    <a:lnTo>
                      <a:pt x="393" y="334"/>
                    </a:lnTo>
                    <a:lnTo>
                      <a:pt x="393" y="336"/>
                    </a:lnTo>
                    <a:lnTo>
                      <a:pt x="393" y="336"/>
                    </a:lnTo>
                    <a:lnTo>
                      <a:pt x="391" y="336"/>
                    </a:lnTo>
                    <a:lnTo>
                      <a:pt x="391" y="339"/>
                    </a:lnTo>
                    <a:lnTo>
                      <a:pt x="393" y="339"/>
                    </a:lnTo>
                    <a:lnTo>
                      <a:pt x="393" y="339"/>
                    </a:lnTo>
                    <a:lnTo>
                      <a:pt x="391" y="339"/>
                    </a:lnTo>
                    <a:lnTo>
                      <a:pt x="391" y="339"/>
                    </a:lnTo>
                    <a:lnTo>
                      <a:pt x="391" y="339"/>
                    </a:lnTo>
                    <a:lnTo>
                      <a:pt x="389" y="339"/>
                    </a:lnTo>
                    <a:lnTo>
                      <a:pt x="389" y="341"/>
                    </a:lnTo>
                    <a:lnTo>
                      <a:pt x="389" y="341"/>
                    </a:lnTo>
                    <a:lnTo>
                      <a:pt x="386" y="341"/>
                    </a:lnTo>
                    <a:lnTo>
                      <a:pt x="386" y="341"/>
                    </a:lnTo>
                    <a:lnTo>
                      <a:pt x="386" y="341"/>
                    </a:lnTo>
                    <a:lnTo>
                      <a:pt x="386" y="341"/>
                    </a:lnTo>
                    <a:lnTo>
                      <a:pt x="386" y="341"/>
                    </a:lnTo>
                    <a:lnTo>
                      <a:pt x="384" y="341"/>
                    </a:lnTo>
                    <a:lnTo>
                      <a:pt x="384" y="341"/>
                    </a:lnTo>
                    <a:lnTo>
                      <a:pt x="381" y="341"/>
                    </a:lnTo>
                    <a:lnTo>
                      <a:pt x="381" y="344"/>
                    </a:lnTo>
                    <a:lnTo>
                      <a:pt x="381" y="344"/>
                    </a:lnTo>
                    <a:lnTo>
                      <a:pt x="381" y="346"/>
                    </a:lnTo>
                    <a:lnTo>
                      <a:pt x="381" y="346"/>
                    </a:lnTo>
                    <a:lnTo>
                      <a:pt x="381" y="348"/>
                    </a:lnTo>
                    <a:lnTo>
                      <a:pt x="381" y="348"/>
                    </a:lnTo>
                    <a:lnTo>
                      <a:pt x="381" y="348"/>
                    </a:lnTo>
                    <a:lnTo>
                      <a:pt x="381" y="351"/>
                    </a:lnTo>
                    <a:lnTo>
                      <a:pt x="381" y="351"/>
                    </a:lnTo>
                    <a:lnTo>
                      <a:pt x="381" y="351"/>
                    </a:lnTo>
                    <a:lnTo>
                      <a:pt x="381" y="353"/>
                    </a:lnTo>
                    <a:lnTo>
                      <a:pt x="381" y="353"/>
                    </a:lnTo>
                    <a:lnTo>
                      <a:pt x="381" y="353"/>
                    </a:lnTo>
                    <a:lnTo>
                      <a:pt x="379" y="353"/>
                    </a:lnTo>
                    <a:lnTo>
                      <a:pt x="379" y="355"/>
                    </a:lnTo>
                    <a:lnTo>
                      <a:pt x="379" y="355"/>
                    </a:lnTo>
                    <a:lnTo>
                      <a:pt x="379" y="358"/>
                    </a:lnTo>
                    <a:lnTo>
                      <a:pt x="379" y="358"/>
                    </a:lnTo>
                    <a:lnTo>
                      <a:pt x="379" y="358"/>
                    </a:lnTo>
                    <a:lnTo>
                      <a:pt x="379" y="360"/>
                    </a:lnTo>
                    <a:lnTo>
                      <a:pt x="379" y="360"/>
                    </a:lnTo>
                    <a:lnTo>
                      <a:pt x="379" y="360"/>
                    </a:lnTo>
                    <a:lnTo>
                      <a:pt x="379" y="363"/>
                    </a:lnTo>
                    <a:lnTo>
                      <a:pt x="379" y="363"/>
                    </a:lnTo>
                    <a:lnTo>
                      <a:pt x="379" y="365"/>
                    </a:lnTo>
                    <a:lnTo>
                      <a:pt x="379" y="365"/>
                    </a:lnTo>
                    <a:lnTo>
                      <a:pt x="379" y="367"/>
                    </a:lnTo>
                    <a:lnTo>
                      <a:pt x="379" y="367"/>
                    </a:lnTo>
                    <a:lnTo>
                      <a:pt x="379" y="367"/>
                    </a:lnTo>
                    <a:lnTo>
                      <a:pt x="379" y="370"/>
                    </a:lnTo>
                    <a:lnTo>
                      <a:pt x="379" y="370"/>
                    </a:lnTo>
                    <a:lnTo>
                      <a:pt x="377" y="370"/>
                    </a:lnTo>
                    <a:lnTo>
                      <a:pt x="377" y="370"/>
                    </a:lnTo>
                    <a:lnTo>
                      <a:pt x="374" y="370"/>
                    </a:lnTo>
                    <a:lnTo>
                      <a:pt x="374" y="370"/>
                    </a:lnTo>
                    <a:lnTo>
                      <a:pt x="374" y="372"/>
                    </a:lnTo>
                    <a:lnTo>
                      <a:pt x="374" y="372"/>
                    </a:lnTo>
                    <a:lnTo>
                      <a:pt x="374" y="372"/>
                    </a:lnTo>
                    <a:lnTo>
                      <a:pt x="374" y="372"/>
                    </a:lnTo>
                    <a:lnTo>
                      <a:pt x="372" y="372"/>
                    </a:lnTo>
                    <a:lnTo>
                      <a:pt x="372" y="372"/>
                    </a:lnTo>
                    <a:lnTo>
                      <a:pt x="372" y="372"/>
                    </a:lnTo>
                    <a:lnTo>
                      <a:pt x="372" y="372"/>
                    </a:lnTo>
                    <a:lnTo>
                      <a:pt x="370" y="372"/>
                    </a:lnTo>
                    <a:lnTo>
                      <a:pt x="370" y="372"/>
                    </a:lnTo>
                    <a:lnTo>
                      <a:pt x="367" y="372"/>
                    </a:lnTo>
                    <a:lnTo>
                      <a:pt x="367" y="370"/>
                    </a:lnTo>
                    <a:lnTo>
                      <a:pt x="367" y="370"/>
                    </a:lnTo>
                    <a:lnTo>
                      <a:pt x="367" y="370"/>
                    </a:lnTo>
                    <a:lnTo>
                      <a:pt x="367" y="370"/>
                    </a:lnTo>
                    <a:lnTo>
                      <a:pt x="365" y="370"/>
                    </a:lnTo>
                    <a:lnTo>
                      <a:pt x="365" y="370"/>
                    </a:lnTo>
                    <a:lnTo>
                      <a:pt x="365" y="370"/>
                    </a:lnTo>
                    <a:lnTo>
                      <a:pt x="365" y="370"/>
                    </a:lnTo>
                    <a:lnTo>
                      <a:pt x="362" y="370"/>
                    </a:lnTo>
                    <a:lnTo>
                      <a:pt x="362" y="370"/>
                    </a:lnTo>
                    <a:lnTo>
                      <a:pt x="360" y="370"/>
                    </a:lnTo>
                    <a:lnTo>
                      <a:pt x="360" y="367"/>
                    </a:lnTo>
                    <a:lnTo>
                      <a:pt x="360" y="367"/>
                    </a:lnTo>
                    <a:lnTo>
                      <a:pt x="360" y="367"/>
                    </a:lnTo>
                    <a:lnTo>
                      <a:pt x="358" y="367"/>
                    </a:lnTo>
                    <a:lnTo>
                      <a:pt x="358" y="367"/>
                    </a:lnTo>
                    <a:lnTo>
                      <a:pt x="358" y="367"/>
                    </a:lnTo>
                    <a:lnTo>
                      <a:pt x="355" y="367"/>
                    </a:lnTo>
                    <a:lnTo>
                      <a:pt x="355" y="367"/>
                    </a:lnTo>
                    <a:lnTo>
                      <a:pt x="355" y="365"/>
                    </a:lnTo>
                    <a:lnTo>
                      <a:pt x="355" y="365"/>
                    </a:lnTo>
                    <a:lnTo>
                      <a:pt x="355" y="363"/>
                    </a:lnTo>
                    <a:lnTo>
                      <a:pt x="355" y="363"/>
                    </a:lnTo>
                    <a:lnTo>
                      <a:pt x="353" y="363"/>
                    </a:lnTo>
                    <a:lnTo>
                      <a:pt x="353" y="363"/>
                    </a:lnTo>
                    <a:lnTo>
                      <a:pt x="353" y="365"/>
                    </a:lnTo>
                    <a:lnTo>
                      <a:pt x="353" y="365"/>
                    </a:lnTo>
                    <a:lnTo>
                      <a:pt x="353" y="365"/>
                    </a:lnTo>
                    <a:lnTo>
                      <a:pt x="353" y="367"/>
                    </a:lnTo>
                    <a:lnTo>
                      <a:pt x="353" y="367"/>
                    </a:lnTo>
                    <a:lnTo>
                      <a:pt x="353" y="367"/>
                    </a:lnTo>
                    <a:lnTo>
                      <a:pt x="351" y="367"/>
                    </a:lnTo>
                    <a:lnTo>
                      <a:pt x="351" y="367"/>
                    </a:lnTo>
                    <a:lnTo>
                      <a:pt x="351" y="365"/>
                    </a:lnTo>
                    <a:lnTo>
                      <a:pt x="348" y="365"/>
                    </a:lnTo>
                    <a:lnTo>
                      <a:pt x="348" y="365"/>
                    </a:lnTo>
                    <a:lnTo>
                      <a:pt x="348" y="365"/>
                    </a:lnTo>
                    <a:lnTo>
                      <a:pt x="348" y="365"/>
                    </a:lnTo>
                    <a:lnTo>
                      <a:pt x="348" y="365"/>
                    </a:lnTo>
                    <a:lnTo>
                      <a:pt x="348" y="367"/>
                    </a:lnTo>
                    <a:lnTo>
                      <a:pt x="346" y="367"/>
                    </a:lnTo>
                    <a:lnTo>
                      <a:pt x="346" y="365"/>
                    </a:lnTo>
                    <a:lnTo>
                      <a:pt x="346" y="365"/>
                    </a:lnTo>
                    <a:lnTo>
                      <a:pt x="346" y="365"/>
                    </a:lnTo>
                    <a:lnTo>
                      <a:pt x="346" y="365"/>
                    </a:lnTo>
                    <a:lnTo>
                      <a:pt x="344" y="365"/>
                    </a:lnTo>
                    <a:lnTo>
                      <a:pt x="344" y="365"/>
                    </a:lnTo>
                    <a:lnTo>
                      <a:pt x="341" y="365"/>
                    </a:lnTo>
                    <a:lnTo>
                      <a:pt x="341" y="365"/>
                    </a:lnTo>
                    <a:lnTo>
                      <a:pt x="341" y="365"/>
                    </a:lnTo>
                    <a:lnTo>
                      <a:pt x="341" y="365"/>
                    </a:lnTo>
                    <a:lnTo>
                      <a:pt x="339" y="365"/>
                    </a:lnTo>
                    <a:lnTo>
                      <a:pt x="339" y="365"/>
                    </a:lnTo>
                    <a:lnTo>
                      <a:pt x="339" y="365"/>
                    </a:lnTo>
                    <a:lnTo>
                      <a:pt x="339" y="365"/>
                    </a:lnTo>
                    <a:lnTo>
                      <a:pt x="336" y="365"/>
                    </a:lnTo>
                    <a:lnTo>
                      <a:pt x="336" y="365"/>
                    </a:lnTo>
                    <a:lnTo>
                      <a:pt x="334" y="365"/>
                    </a:lnTo>
                    <a:lnTo>
                      <a:pt x="334" y="365"/>
                    </a:lnTo>
                    <a:lnTo>
                      <a:pt x="334" y="365"/>
                    </a:lnTo>
                    <a:lnTo>
                      <a:pt x="332" y="365"/>
                    </a:lnTo>
                    <a:lnTo>
                      <a:pt x="332" y="363"/>
                    </a:lnTo>
                    <a:lnTo>
                      <a:pt x="332" y="363"/>
                    </a:lnTo>
                    <a:lnTo>
                      <a:pt x="332" y="363"/>
                    </a:lnTo>
                    <a:lnTo>
                      <a:pt x="332" y="363"/>
                    </a:lnTo>
                    <a:lnTo>
                      <a:pt x="329" y="363"/>
                    </a:lnTo>
                    <a:lnTo>
                      <a:pt x="329" y="363"/>
                    </a:lnTo>
                    <a:lnTo>
                      <a:pt x="329" y="363"/>
                    </a:lnTo>
                    <a:lnTo>
                      <a:pt x="327" y="363"/>
                    </a:lnTo>
                    <a:lnTo>
                      <a:pt x="327" y="363"/>
                    </a:lnTo>
                    <a:lnTo>
                      <a:pt x="327" y="363"/>
                    </a:lnTo>
                    <a:lnTo>
                      <a:pt x="325" y="363"/>
                    </a:lnTo>
                    <a:lnTo>
                      <a:pt x="325" y="365"/>
                    </a:lnTo>
                    <a:lnTo>
                      <a:pt x="325" y="365"/>
                    </a:lnTo>
                    <a:lnTo>
                      <a:pt x="325" y="365"/>
                    </a:lnTo>
                    <a:lnTo>
                      <a:pt x="322" y="365"/>
                    </a:lnTo>
                    <a:lnTo>
                      <a:pt x="322" y="365"/>
                    </a:lnTo>
                    <a:lnTo>
                      <a:pt x="322" y="363"/>
                    </a:lnTo>
                    <a:lnTo>
                      <a:pt x="320" y="363"/>
                    </a:lnTo>
                    <a:lnTo>
                      <a:pt x="320" y="363"/>
                    </a:lnTo>
                    <a:lnTo>
                      <a:pt x="320" y="363"/>
                    </a:lnTo>
                    <a:lnTo>
                      <a:pt x="320" y="360"/>
                    </a:lnTo>
                    <a:lnTo>
                      <a:pt x="320" y="360"/>
                    </a:lnTo>
                    <a:lnTo>
                      <a:pt x="318" y="360"/>
                    </a:lnTo>
                    <a:lnTo>
                      <a:pt x="318" y="360"/>
                    </a:lnTo>
                    <a:lnTo>
                      <a:pt x="318" y="360"/>
                    </a:lnTo>
                    <a:lnTo>
                      <a:pt x="318" y="360"/>
                    </a:lnTo>
                    <a:lnTo>
                      <a:pt x="315" y="360"/>
                    </a:lnTo>
                    <a:lnTo>
                      <a:pt x="315" y="360"/>
                    </a:lnTo>
                    <a:lnTo>
                      <a:pt x="313" y="360"/>
                    </a:lnTo>
                    <a:lnTo>
                      <a:pt x="313" y="360"/>
                    </a:lnTo>
                    <a:lnTo>
                      <a:pt x="313" y="360"/>
                    </a:lnTo>
                    <a:lnTo>
                      <a:pt x="313" y="360"/>
                    </a:lnTo>
                    <a:lnTo>
                      <a:pt x="310" y="360"/>
                    </a:lnTo>
                    <a:lnTo>
                      <a:pt x="310" y="360"/>
                    </a:lnTo>
                    <a:lnTo>
                      <a:pt x="308" y="360"/>
                    </a:lnTo>
                    <a:lnTo>
                      <a:pt x="308" y="360"/>
                    </a:lnTo>
                    <a:lnTo>
                      <a:pt x="308" y="360"/>
                    </a:lnTo>
                    <a:lnTo>
                      <a:pt x="306" y="360"/>
                    </a:lnTo>
                    <a:lnTo>
                      <a:pt x="306" y="360"/>
                    </a:lnTo>
                    <a:lnTo>
                      <a:pt x="306" y="360"/>
                    </a:lnTo>
                    <a:lnTo>
                      <a:pt x="306" y="360"/>
                    </a:lnTo>
                    <a:lnTo>
                      <a:pt x="303" y="360"/>
                    </a:lnTo>
                    <a:lnTo>
                      <a:pt x="303" y="360"/>
                    </a:lnTo>
                    <a:lnTo>
                      <a:pt x="301" y="360"/>
                    </a:lnTo>
                    <a:lnTo>
                      <a:pt x="301" y="360"/>
                    </a:lnTo>
                    <a:lnTo>
                      <a:pt x="301" y="360"/>
                    </a:lnTo>
                    <a:lnTo>
                      <a:pt x="301" y="360"/>
                    </a:lnTo>
                    <a:lnTo>
                      <a:pt x="301" y="358"/>
                    </a:lnTo>
                    <a:lnTo>
                      <a:pt x="299" y="358"/>
                    </a:lnTo>
                    <a:lnTo>
                      <a:pt x="299" y="358"/>
                    </a:lnTo>
                    <a:lnTo>
                      <a:pt x="299" y="358"/>
                    </a:lnTo>
                    <a:lnTo>
                      <a:pt x="299" y="358"/>
                    </a:lnTo>
                    <a:lnTo>
                      <a:pt x="296" y="358"/>
                    </a:lnTo>
                    <a:lnTo>
                      <a:pt x="296" y="358"/>
                    </a:lnTo>
                    <a:lnTo>
                      <a:pt x="296" y="358"/>
                    </a:lnTo>
                    <a:lnTo>
                      <a:pt x="294" y="358"/>
                    </a:lnTo>
                    <a:lnTo>
                      <a:pt x="294" y="358"/>
                    </a:lnTo>
                    <a:lnTo>
                      <a:pt x="294" y="355"/>
                    </a:lnTo>
                    <a:lnTo>
                      <a:pt x="294" y="355"/>
                    </a:lnTo>
                    <a:lnTo>
                      <a:pt x="294" y="355"/>
                    </a:lnTo>
                    <a:lnTo>
                      <a:pt x="291" y="355"/>
                    </a:lnTo>
                    <a:lnTo>
                      <a:pt x="291" y="355"/>
                    </a:lnTo>
                    <a:lnTo>
                      <a:pt x="291" y="355"/>
                    </a:lnTo>
                    <a:lnTo>
                      <a:pt x="289" y="355"/>
                    </a:lnTo>
                    <a:lnTo>
                      <a:pt x="289" y="355"/>
                    </a:lnTo>
                    <a:lnTo>
                      <a:pt x="289" y="355"/>
                    </a:lnTo>
                    <a:lnTo>
                      <a:pt x="287" y="355"/>
                    </a:lnTo>
                    <a:lnTo>
                      <a:pt x="287" y="355"/>
                    </a:lnTo>
                    <a:lnTo>
                      <a:pt x="287" y="355"/>
                    </a:lnTo>
                    <a:lnTo>
                      <a:pt x="284" y="355"/>
                    </a:lnTo>
                    <a:lnTo>
                      <a:pt x="284" y="353"/>
                    </a:lnTo>
                    <a:lnTo>
                      <a:pt x="284" y="353"/>
                    </a:lnTo>
                    <a:lnTo>
                      <a:pt x="284" y="353"/>
                    </a:lnTo>
                    <a:lnTo>
                      <a:pt x="284" y="351"/>
                    </a:lnTo>
                    <a:lnTo>
                      <a:pt x="284" y="351"/>
                    </a:lnTo>
                    <a:lnTo>
                      <a:pt x="284" y="351"/>
                    </a:lnTo>
                    <a:lnTo>
                      <a:pt x="284" y="351"/>
                    </a:lnTo>
                    <a:lnTo>
                      <a:pt x="284" y="348"/>
                    </a:lnTo>
                    <a:lnTo>
                      <a:pt x="282" y="348"/>
                    </a:lnTo>
                    <a:lnTo>
                      <a:pt x="282" y="348"/>
                    </a:lnTo>
                    <a:lnTo>
                      <a:pt x="282" y="346"/>
                    </a:lnTo>
                    <a:lnTo>
                      <a:pt x="282" y="346"/>
                    </a:lnTo>
                    <a:lnTo>
                      <a:pt x="282" y="344"/>
                    </a:lnTo>
                    <a:lnTo>
                      <a:pt x="282" y="344"/>
                    </a:lnTo>
                    <a:lnTo>
                      <a:pt x="282" y="344"/>
                    </a:lnTo>
                    <a:lnTo>
                      <a:pt x="282" y="341"/>
                    </a:lnTo>
                    <a:lnTo>
                      <a:pt x="280" y="341"/>
                    </a:lnTo>
                    <a:lnTo>
                      <a:pt x="280" y="341"/>
                    </a:lnTo>
                    <a:lnTo>
                      <a:pt x="280" y="341"/>
                    </a:lnTo>
                    <a:lnTo>
                      <a:pt x="280" y="341"/>
                    </a:lnTo>
                    <a:lnTo>
                      <a:pt x="280" y="339"/>
                    </a:lnTo>
                    <a:lnTo>
                      <a:pt x="280" y="339"/>
                    </a:lnTo>
                    <a:lnTo>
                      <a:pt x="280" y="336"/>
                    </a:lnTo>
                    <a:lnTo>
                      <a:pt x="280" y="336"/>
                    </a:lnTo>
                    <a:lnTo>
                      <a:pt x="280" y="334"/>
                    </a:lnTo>
                    <a:lnTo>
                      <a:pt x="280" y="334"/>
                    </a:lnTo>
                    <a:lnTo>
                      <a:pt x="280" y="332"/>
                    </a:lnTo>
                    <a:lnTo>
                      <a:pt x="280" y="332"/>
                    </a:lnTo>
                    <a:lnTo>
                      <a:pt x="280" y="329"/>
                    </a:lnTo>
                    <a:lnTo>
                      <a:pt x="280" y="329"/>
                    </a:lnTo>
                    <a:lnTo>
                      <a:pt x="280" y="329"/>
                    </a:lnTo>
                    <a:lnTo>
                      <a:pt x="280" y="329"/>
                    </a:lnTo>
                    <a:lnTo>
                      <a:pt x="280" y="327"/>
                    </a:lnTo>
                    <a:lnTo>
                      <a:pt x="277" y="327"/>
                    </a:lnTo>
                    <a:lnTo>
                      <a:pt x="277" y="327"/>
                    </a:lnTo>
                    <a:lnTo>
                      <a:pt x="277" y="327"/>
                    </a:lnTo>
                    <a:lnTo>
                      <a:pt x="277" y="325"/>
                    </a:lnTo>
                    <a:lnTo>
                      <a:pt x="275" y="325"/>
                    </a:lnTo>
                    <a:lnTo>
                      <a:pt x="275" y="325"/>
                    </a:lnTo>
                    <a:lnTo>
                      <a:pt x="275" y="322"/>
                    </a:lnTo>
                    <a:lnTo>
                      <a:pt x="275" y="322"/>
                    </a:lnTo>
                    <a:lnTo>
                      <a:pt x="275" y="322"/>
                    </a:lnTo>
                    <a:lnTo>
                      <a:pt x="275" y="320"/>
                    </a:lnTo>
                    <a:lnTo>
                      <a:pt x="275" y="320"/>
                    </a:lnTo>
                    <a:lnTo>
                      <a:pt x="275" y="320"/>
                    </a:lnTo>
                    <a:lnTo>
                      <a:pt x="273" y="320"/>
                    </a:lnTo>
                    <a:lnTo>
                      <a:pt x="273" y="320"/>
                    </a:lnTo>
                    <a:lnTo>
                      <a:pt x="273" y="320"/>
                    </a:lnTo>
                    <a:lnTo>
                      <a:pt x="270" y="320"/>
                    </a:lnTo>
                    <a:lnTo>
                      <a:pt x="270" y="320"/>
                    </a:lnTo>
                    <a:lnTo>
                      <a:pt x="268" y="320"/>
                    </a:lnTo>
                    <a:lnTo>
                      <a:pt x="268" y="320"/>
                    </a:lnTo>
                    <a:lnTo>
                      <a:pt x="268" y="320"/>
                    </a:lnTo>
                    <a:lnTo>
                      <a:pt x="268" y="320"/>
                    </a:lnTo>
                    <a:lnTo>
                      <a:pt x="268" y="320"/>
                    </a:lnTo>
                    <a:lnTo>
                      <a:pt x="268" y="322"/>
                    </a:lnTo>
                    <a:lnTo>
                      <a:pt x="268" y="322"/>
                    </a:lnTo>
                    <a:lnTo>
                      <a:pt x="268" y="322"/>
                    </a:lnTo>
                    <a:lnTo>
                      <a:pt x="265" y="322"/>
                    </a:lnTo>
                    <a:lnTo>
                      <a:pt x="265" y="322"/>
                    </a:lnTo>
                    <a:lnTo>
                      <a:pt x="265" y="322"/>
                    </a:lnTo>
                    <a:lnTo>
                      <a:pt x="265" y="320"/>
                    </a:lnTo>
                    <a:lnTo>
                      <a:pt x="265" y="320"/>
                    </a:lnTo>
                    <a:lnTo>
                      <a:pt x="265" y="320"/>
                    </a:lnTo>
                    <a:lnTo>
                      <a:pt x="265" y="320"/>
                    </a:lnTo>
                    <a:lnTo>
                      <a:pt x="265" y="320"/>
                    </a:lnTo>
                    <a:lnTo>
                      <a:pt x="265" y="320"/>
                    </a:lnTo>
                    <a:lnTo>
                      <a:pt x="263" y="320"/>
                    </a:lnTo>
                    <a:lnTo>
                      <a:pt x="263" y="320"/>
                    </a:lnTo>
                    <a:lnTo>
                      <a:pt x="263" y="320"/>
                    </a:lnTo>
                    <a:lnTo>
                      <a:pt x="261" y="320"/>
                    </a:lnTo>
                    <a:lnTo>
                      <a:pt x="261" y="320"/>
                    </a:lnTo>
                    <a:lnTo>
                      <a:pt x="261" y="320"/>
                    </a:lnTo>
                    <a:lnTo>
                      <a:pt x="261" y="320"/>
                    </a:lnTo>
                    <a:lnTo>
                      <a:pt x="258" y="320"/>
                    </a:lnTo>
                    <a:lnTo>
                      <a:pt x="258" y="320"/>
                    </a:lnTo>
                    <a:lnTo>
                      <a:pt x="258" y="322"/>
                    </a:lnTo>
                    <a:lnTo>
                      <a:pt x="258" y="322"/>
                    </a:lnTo>
                    <a:lnTo>
                      <a:pt x="256" y="322"/>
                    </a:lnTo>
                    <a:lnTo>
                      <a:pt x="256" y="322"/>
                    </a:lnTo>
                    <a:lnTo>
                      <a:pt x="256" y="322"/>
                    </a:lnTo>
                    <a:lnTo>
                      <a:pt x="254" y="322"/>
                    </a:lnTo>
                    <a:lnTo>
                      <a:pt x="254" y="322"/>
                    </a:lnTo>
                    <a:lnTo>
                      <a:pt x="254" y="325"/>
                    </a:lnTo>
                    <a:lnTo>
                      <a:pt x="254" y="325"/>
                    </a:lnTo>
                    <a:lnTo>
                      <a:pt x="254" y="325"/>
                    </a:lnTo>
                    <a:lnTo>
                      <a:pt x="256" y="325"/>
                    </a:lnTo>
                    <a:lnTo>
                      <a:pt x="256" y="325"/>
                    </a:lnTo>
                    <a:lnTo>
                      <a:pt x="256" y="325"/>
                    </a:lnTo>
                    <a:lnTo>
                      <a:pt x="258" y="325"/>
                    </a:lnTo>
                    <a:lnTo>
                      <a:pt x="258" y="322"/>
                    </a:lnTo>
                    <a:lnTo>
                      <a:pt x="258" y="322"/>
                    </a:lnTo>
                    <a:lnTo>
                      <a:pt x="258" y="322"/>
                    </a:lnTo>
                    <a:lnTo>
                      <a:pt x="261" y="322"/>
                    </a:lnTo>
                    <a:lnTo>
                      <a:pt x="261" y="322"/>
                    </a:lnTo>
                    <a:lnTo>
                      <a:pt x="261" y="322"/>
                    </a:lnTo>
                    <a:lnTo>
                      <a:pt x="263" y="322"/>
                    </a:lnTo>
                    <a:lnTo>
                      <a:pt x="263" y="322"/>
                    </a:lnTo>
                    <a:lnTo>
                      <a:pt x="263" y="325"/>
                    </a:lnTo>
                    <a:lnTo>
                      <a:pt x="263" y="32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2" name="Freeform 154"/>
              <p:cNvSpPr>
                <a:spLocks/>
              </p:cNvSpPr>
              <p:nvPr/>
            </p:nvSpPr>
            <p:spPr bwMode="auto">
              <a:xfrm>
                <a:off x="1775" y="1746"/>
                <a:ext cx="415" cy="372"/>
              </a:xfrm>
              <a:custGeom>
                <a:avLst/>
                <a:gdLst/>
                <a:ahLst/>
                <a:cxnLst>
                  <a:cxn ang="0">
                    <a:pos x="244" y="334"/>
                  </a:cxn>
                  <a:cxn ang="0">
                    <a:pos x="232" y="336"/>
                  </a:cxn>
                  <a:cxn ang="0">
                    <a:pos x="209" y="332"/>
                  </a:cxn>
                  <a:cxn ang="0">
                    <a:pos x="192" y="320"/>
                  </a:cxn>
                  <a:cxn ang="0">
                    <a:pos x="173" y="306"/>
                  </a:cxn>
                  <a:cxn ang="0">
                    <a:pos x="154" y="296"/>
                  </a:cxn>
                  <a:cxn ang="0">
                    <a:pos x="147" y="270"/>
                  </a:cxn>
                  <a:cxn ang="0">
                    <a:pos x="133" y="251"/>
                  </a:cxn>
                  <a:cxn ang="0">
                    <a:pos x="119" y="244"/>
                  </a:cxn>
                  <a:cxn ang="0">
                    <a:pos x="102" y="246"/>
                  </a:cxn>
                  <a:cxn ang="0">
                    <a:pos x="86" y="232"/>
                  </a:cxn>
                  <a:cxn ang="0">
                    <a:pos x="81" y="206"/>
                  </a:cxn>
                  <a:cxn ang="0">
                    <a:pos x="71" y="182"/>
                  </a:cxn>
                  <a:cxn ang="0">
                    <a:pos x="50" y="173"/>
                  </a:cxn>
                  <a:cxn ang="0">
                    <a:pos x="41" y="159"/>
                  </a:cxn>
                  <a:cxn ang="0">
                    <a:pos x="33" y="140"/>
                  </a:cxn>
                  <a:cxn ang="0">
                    <a:pos x="41" y="121"/>
                  </a:cxn>
                  <a:cxn ang="0">
                    <a:pos x="45" y="104"/>
                  </a:cxn>
                  <a:cxn ang="0">
                    <a:pos x="33" y="95"/>
                  </a:cxn>
                  <a:cxn ang="0">
                    <a:pos x="22" y="76"/>
                  </a:cxn>
                  <a:cxn ang="0">
                    <a:pos x="12" y="54"/>
                  </a:cxn>
                  <a:cxn ang="0">
                    <a:pos x="10" y="36"/>
                  </a:cxn>
                  <a:cxn ang="0">
                    <a:pos x="3" y="12"/>
                  </a:cxn>
                  <a:cxn ang="0">
                    <a:pos x="15" y="2"/>
                  </a:cxn>
                  <a:cxn ang="0">
                    <a:pos x="33" y="19"/>
                  </a:cxn>
                  <a:cxn ang="0">
                    <a:pos x="55" y="19"/>
                  </a:cxn>
                  <a:cxn ang="0">
                    <a:pos x="74" y="5"/>
                  </a:cxn>
                  <a:cxn ang="0">
                    <a:pos x="90" y="12"/>
                  </a:cxn>
                  <a:cxn ang="0">
                    <a:pos x="90" y="24"/>
                  </a:cxn>
                  <a:cxn ang="0">
                    <a:pos x="105" y="40"/>
                  </a:cxn>
                  <a:cxn ang="0">
                    <a:pos x="121" y="57"/>
                  </a:cxn>
                  <a:cxn ang="0">
                    <a:pos x="142" y="69"/>
                  </a:cxn>
                  <a:cxn ang="0">
                    <a:pos x="166" y="78"/>
                  </a:cxn>
                  <a:cxn ang="0">
                    <a:pos x="192" y="73"/>
                  </a:cxn>
                  <a:cxn ang="0">
                    <a:pos x="211" y="62"/>
                  </a:cxn>
                  <a:cxn ang="0">
                    <a:pos x="232" y="52"/>
                  </a:cxn>
                  <a:cxn ang="0">
                    <a:pos x="254" y="43"/>
                  </a:cxn>
                  <a:cxn ang="0">
                    <a:pos x="280" y="40"/>
                  </a:cxn>
                  <a:cxn ang="0">
                    <a:pos x="301" y="47"/>
                  </a:cxn>
                  <a:cxn ang="0">
                    <a:pos x="322" y="54"/>
                  </a:cxn>
                  <a:cxn ang="0">
                    <a:pos x="341" y="69"/>
                  </a:cxn>
                  <a:cxn ang="0">
                    <a:pos x="365" y="78"/>
                  </a:cxn>
                  <a:cxn ang="0">
                    <a:pos x="370" y="102"/>
                  </a:cxn>
                  <a:cxn ang="0">
                    <a:pos x="365" y="126"/>
                  </a:cxn>
                  <a:cxn ang="0">
                    <a:pos x="353" y="142"/>
                  </a:cxn>
                  <a:cxn ang="0">
                    <a:pos x="358" y="163"/>
                  </a:cxn>
                  <a:cxn ang="0">
                    <a:pos x="362" y="192"/>
                  </a:cxn>
                  <a:cxn ang="0">
                    <a:pos x="374" y="211"/>
                  </a:cxn>
                  <a:cxn ang="0">
                    <a:pos x="377" y="232"/>
                  </a:cxn>
                  <a:cxn ang="0">
                    <a:pos x="362" y="251"/>
                  </a:cxn>
                  <a:cxn ang="0">
                    <a:pos x="377" y="273"/>
                  </a:cxn>
                  <a:cxn ang="0">
                    <a:pos x="396" y="289"/>
                  </a:cxn>
                  <a:cxn ang="0">
                    <a:pos x="405" y="313"/>
                  </a:cxn>
                  <a:cxn ang="0">
                    <a:pos x="412" y="329"/>
                  </a:cxn>
                  <a:cxn ang="0">
                    <a:pos x="391" y="339"/>
                  </a:cxn>
                  <a:cxn ang="0">
                    <a:pos x="379" y="363"/>
                  </a:cxn>
                  <a:cxn ang="0">
                    <a:pos x="360" y="367"/>
                  </a:cxn>
                  <a:cxn ang="0">
                    <a:pos x="341" y="365"/>
                  </a:cxn>
                  <a:cxn ang="0">
                    <a:pos x="318" y="360"/>
                  </a:cxn>
                  <a:cxn ang="0">
                    <a:pos x="291" y="355"/>
                  </a:cxn>
                  <a:cxn ang="0">
                    <a:pos x="280" y="332"/>
                  </a:cxn>
                  <a:cxn ang="0">
                    <a:pos x="265" y="320"/>
                  </a:cxn>
                  <a:cxn ang="0">
                    <a:pos x="263" y="325"/>
                  </a:cxn>
                </a:cxnLst>
                <a:rect l="0" t="0" r="r" b="b"/>
                <a:pathLst>
                  <a:path w="415" h="372">
                    <a:moveTo>
                      <a:pt x="263" y="325"/>
                    </a:moveTo>
                    <a:lnTo>
                      <a:pt x="263" y="325"/>
                    </a:lnTo>
                    <a:lnTo>
                      <a:pt x="261" y="325"/>
                    </a:lnTo>
                    <a:lnTo>
                      <a:pt x="261" y="327"/>
                    </a:lnTo>
                    <a:lnTo>
                      <a:pt x="261" y="327"/>
                    </a:lnTo>
                    <a:lnTo>
                      <a:pt x="261" y="327"/>
                    </a:lnTo>
                    <a:lnTo>
                      <a:pt x="261" y="327"/>
                    </a:lnTo>
                    <a:lnTo>
                      <a:pt x="261" y="329"/>
                    </a:lnTo>
                    <a:lnTo>
                      <a:pt x="258" y="329"/>
                    </a:lnTo>
                    <a:lnTo>
                      <a:pt x="258" y="329"/>
                    </a:lnTo>
                    <a:lnTo>
                      <a:pt x="258" y="329"/>
                    </a:lnTo>
                    <a:lnTo>
                      <a:pt x="258" y="329"/>
                    </a:lnTo>
                    <a:lnTo>
                      <a:pt x="258" y="329"/>
                    </a:lnTo>
                    <a:lnTo>
                      <a:pt x="258" y="332"/>
                    </a:lnTo>
                    <a:lnTo>
                      <a:pt x="256" y="332"/>
                    </a:lnTo>
                    <a:lnTo>
                      <a:pt x="256" y="332"/>
                    </a:lnTo>
                    <a:lnTo>
                      <a:pt x="256" y="332"/>
                    </a:lnTo>
                    <a:lnTo>
                      <a:pt x="256" y="334"/>
                    </a:lnTo>
                    <a:lnTo>
                      <a:pt x="254" y="334"/>
                    </a:lnTo>
                    <a:lnTo>
                      <a:pt x="254" y="334"/>
                    </a:lnTo>
                    <a:lnTo>
                      <a:pt x="254" y="332"/>
                    </a:lnTo>
                    <a:lnTo>
                      <a:pt x="254" y="332"/>
                    </a:lnTo>
                    <a:lnTo>
                      <a:pt x="254" y="332"/>
                    </a:lnTo>
                    <a:lnTo>
                      <a:pt x="251" y="332"/>
                    </a:lnTo>
                    <a:lnTo>
                      <a:pt x="251" y="332"/>
                    </a:lnTo>
                    <a:lnTo>
                      <a:pt x="251" y="332"/>
                    </a:lnTo>
                    <a:lnTo>
                      <a:pt x="251" y="332"/>
                    </a:lnTo>
                    <a:lnTo>
                      <a:pt x="249" y="332"/>
                    </a:lnTo>
                    <a:lnTo>
                      <a:pt x="249" y="332"/>
                    </a:lnTo>
                    <a:lnTo>
                      <a:pt x="247" y="332"/>
                    </a:lnTo>
                    <a:lnTo>
                      <a:pt x="247" y="334"/>
                    </a:lnTo>
                    <a:lnTo>
                      <a:pt x="247" y="334"/>
                    </a:lnTo>
                    <a:lnTo>
                      <a:pt x="247" y="334"/>
                    </a:lnTo>
                    <a:lnTo>
                      <a:pt x="244" y="334"/>
                    </a:lnTo>
                    <a:lnTo>
                      <a:pt x="244" y="334"/>
                    </a:lnTo>
                    <a:lnTo>
                      <a:pt x="244" y="334"/>
                    </a:lnTo>
                    <a:lnTo>
                      <a:pt x="242" y="334"/>
                    </a:lnTo>
                    <a:lnTo>
                      <a:pt x="242" y="334"/>
                    </a:lnTo>
                    <a:lnTo>
                      <a:pt x="242" y="334"/>
                    </a:lnTo>
                    <a:lnTo>
                      <a:pt x="242" y="334"/>
                    </a:lnTo>
                    <a:lnTo>
                      <a:pt x="242" y="332"/>
                    </a:lnTo>
                    <a:lnTo>
                      <a:pt x="242" y="332"/>
                    </a:lnTo>
                    <a:lnTo>
                      <a:pt x="242" y="332"/>
                    </a:lnTo>
                    <a:lnTo>
                      <a:pt x="242" y="332"/>
                    </a:lnTo>
                    <a:lnTo>
                      <a:pt x="244" y="332"/>
                    </a:lnTo>
                    <a:lnTo>
                      <a:pt x="244" y="329"/>
                    </a:lnTo>
                    <a:lnTo>
                      <a:pt x="244" y="329"/>
                    </a:lnTo>
                    <a:lnTo>
                      <a:pt x="247" y="329"/>
                    </a:lnTo>
                    <a:lnTo>
                      <a:pt x="247" y="329"/>
                    </a:lnTo>
                    <a:lnTo>
                      <a:pt x="247" y="329"/>
                    </a:lnTo>
                    <a:lnTo>
                      <a:pt x="247" y="329"/>
                    </a:lnTo>
                    <a:lnTo>
                      <a:pt x="244" y="329"/>
                    </a:lnTo>
                    <a:lnTo>
                      <a:pt x="244" y="329"/>
                    </a:lnTo>
                    <a:lnTo>
                      <a:pt x="242" y="329"/>
                    </a:lnTo>
                    <a:lnTo>
                      <a:pt x="242" y="329"/>
                    </a:lnTo>
                    <a:lnTo>
                      <a:pt x="242" y="329"/>
                    </a:lnTo>
                    <a:lnTo>
                      <a:pt x="242" y="329"/>
                    </a:lnTo>
                    <a:lnTo>
                      <a:pt x="239" y="329"/>
                    </a:lnTo>
                    <a:lnTo>
                      <a:pt x="239" y="329"/>
                    </a:lnTo>
                    <a:lnTo>
                      <a:pt x="239" y="332"/>
                    </a:lnTo>
                    <a:lnTo>
                      <a:pt x="239" y="332"/>
                    </a:lnTo>
                    <a:lnTo>
                      <a:pt x="237" y="332"/>
                    </a:lnTo>
                    <a:lnTo>
                      <a:pt x="237" y="332"/>
                    </a:lnTo>
                    <a:lnTo>
                      <a:pt x="237" y="332"/>
                    </a:lnTo>
                    <a:lnTo>
                      <a:pt x="235" y="332"/>
                    </a:lnTo>
                    <a:lnTo>
                      <a:pt x="235" y="334"/>
                    </a:lnTo>
                    <a:lnTo>
                      <a:pt x="235" y="334"/>
                    </a:lnTo>
                    <a:lnTo>
                      <a:pt x="235" y="334"/>
                    </a:lnTo>
                    <a:lnTo>
                      <a:pt x="235" y="334"/>
                    </a:lnTo>
                    <a:lnTo>
                      <a:pt x="232" y="334"/>
                    </a:lnTo>
                    <a:lnTo>
                      <a:pt x="232" y="336"/>
                    </a:lnTo>
                    <a:lnTo>
                      <a:pt x="232" y="336"/>
                    </a:lnTo>
                    <a:lnTo>
                      <a:pt x="232" y="336"/>
                    </a:lnTo>
                    <a:lnTo>
                      <a:pt x="232" y="336"/>
                    </a:lnTo>
                    <a:lnTo>
                      <a:pt x="230" y="336"/>
                    </a:lnTo>
                    <a:lnTo>
                      <a:pt x="230" y="336"/>
                    </a:lnTo>
                    <a:lnTo>
                      <a:pt x="230" y="336"/>
                    </a:lnTo>
                    <a:lnTo>
                      <a:pt x="228" y="336"/>
                    </a:lnTo>
                    <a:lnTo>
                      <a:pt x="228" y="336"/>
                    </a:lnTo>
                    <a:lnTo>
                      <a:pt x="228" y="336"/>
                    </a:lnTo>
                    <a:lnTo>
                      <a:pt x="228" y="334"/>
                    </a:lnTo>
                    <a:lnTo>
                      <a:pt x="225" y="334"/>
                    </a:lnTo>
                    <a:lnTo>
                      <a:pt x="225" y="334"/>
                    </a:lnTo>
                    <a:lnTo>
                      <a:pt x="225" y="334"/>
                    </a:lnTo>
                    <a:lnTo>
                      <a:pt x="225" y="334"/>
                    </a:lnTo>
                    <a:lnTo>
                      <a:pt x="223" y="334"/>
                    </a:lnTo>
                    <a:lnTo>
                      <a:pt x="223" y="334"/>
                    </a:lnTo>
                    <a:lnTo>
                      <a:pt x="220" y="334"/>
                    </a:lnTo>
                    <a:lnTo>
                      <a:pt x="220" y="332"/>
                    </a:lnTo>
                    <a:lnTo>
                      <a:pt x="220" y="332"/>
                    </a:lnTo>
                    <a:lnTo>
                      <a:pt x="220" y="332"/>
                    </a:lnTo>
                    <a:lnTo>
                      <a:pt x="220" y="329"/>
                    </a:lnTo>
                    <a:lnTo>
                      <a:pt x="220" y="329"/>
                    </a:lnTo>
                    <a:lnTo>
                      <a:pt x="218" y="329"/>
                    </a:lnTo>
                    <a:lnTo>
                      <a:pt x="218" y="332"/>
                    </a:lnTo>
                    <a:lnTo>
                      <a:pt x="218" y="332"/>
                    </a:lnTo>
                    <a:lnTo>
                      <a:pt x="218" y="329"/>
                    </a:lnTo>
                    <a:lnTo>
                      <a:pt x="218" y="329"/>
                    </a:lnTo>
                    <a:lnTo>
                      <a:pt x="216" y="329"/>
                    </a:lnTo>
                    <a:lnTo>
                      <a:pt x="216" y="329"/>
                    </a:lnTo>
                    <a:lnTo>
                      <a:pt x="213" y="329"/>
                    </a:lnTo>
                    <a:lnTo>
                      <a:pt x="213" y="329"/>
                    </a:lnTo>
                    <a:lnTo>
                      <a:pt x="213" y="329"/>
                    </a:lnTo>
                    <a:lnTo>
                      <a:pt x="211" y="329"/>
                    </a:lnTo>
                    <a:lnTo>
                      <a:pt x="211" y="329"/>
                    </a:lnTo>
                    <a:lnTo>
                      <a:pt x="211" y="329"/>
                    </a:lnTo>
                    <a:lnTo>
                      <a:pt x="209" y="329"/>
                    </a:lnTo>
                    <a:lnTo>
                      <a:pt x="209" y="332"/>
                    </a:lnTo>
                    <a:lnTo>
                      <a:pt x="209" y="332"/>
                    </a:lnTo>
                    <a:lnTo>
                      <a:pt x="209" y="329"/>
                    </a:lnTo>
                    <a:lnTo>
                      <a:pt x="206" y="329"/>
                    </a:lnTo>
                    <a:lnTo>
                      <a:pt x="206" y="332"/>
                    </a:lnTo>
                    <a:lnTo>
                      <a:pt x="206" y="332"/>
                    </a:lnTo>
                    <a:lnTo>
                      <a:pt x="206" y="332"/>
                    </a:lnTo>
                    <a:lnTo>
                      <a:pt x="206" y="332"/>
                    </a:lnTo>
                    <a:lnTo>
                      <a:pt x="206" y="332"/>
                    </a:lnTo>
                    <a:lnTo>
                      <a:pt x="206" y="329"/>
                    </a:lnTo>
                    <a:lnTo>
                      <a:pt x="206" y="329"/>
                    </a:lnTo>
                    <a:lnTo>
                      <a:pt x="206" y="329"/>
                    </a:lnTo>
                    <a:lnTo>
                      <a:pt x="206" y="329"/>
                    </a:lnTo>
                    <a:lnTo>
                      <a:pt x="204" y="329"/>
                    </a:lnTo>
                    <a:lnTo>
                      <a:pt x="204" y="329"/>
                    </a:lnTo>
                    <a:lnTo>
                      <a:pt x="204" y="329"/>
                    </a:lnTo>
                    <a:lnTo>
                      <a:pt x="204" y="327"/>
                    </a:lnTo>
                    <a:lnTo>
                      <a:pt x="202" y="327"/>
                    </a:lnTo>
                    <a:lnTo>
                      <a:pt x="202" y="327"/>
                    </a:lnTo>
                    <a:lnTo>
                      <a:pt x="202" y="325"/>
                    </a:lnTo>
                    <a:lnTo>
                      <a:pt x="202" y="325"/>
                    </a:lnTo>
                    <a:lnTo>
                      <a:pt x="202" y="325"/>
                    </a:lnTo>
                    <a:lnTo>
                      <a:pt x="202" y="325"/>
                    </a:lnTo>
                    <a:lnTo>
                      <a:pt x="199" y="325"/>
                    </a:lnTo>
                    <a:lnTo>
                      <a:pt x="199" y="322"/>
                    </a:lnTo>
                    <a:lnTo>
                      <a:pt x="199" y="322"/>
                    </a:lnTo>
                    <a:lnTo>
                      <a:pt x="199" y="322"/>
                    </a:lnTo>
                    <a:lnTo>
                      <a:pt x="197" y="322"/>
                    </a:lnTo>
                    <a:lnTo>
                      <a:pt x="197" y="322"/>
                    </a:lnTo>
                    <a:lnTo>
                      <a:pt x="197" y="322"/>
                    </a:lnTo>
                    <a:lnTo>
                      <a:pt x="194" y="322"/>
                    </a:lnTo>
                    <a:lnTo>
                      <a:pt x="194" y="320"/>
                    </a:lnTo>
                    <a:lnTo>
                      <a:pt x="194" y="320"/>
                    </a:lnTo>
                    <a:lnTo>
                      <a:pt x="194" y="320"/>
                    </a:lnTo>
                    <a:lnTo>
                      <a:pt x="192" y="320"/>
                    </a:lnTo>
                    <a:lnTo>
                      <a:pt x="192" y="320"/>
                    </a:lnTo>
                    <a:lnTo>
                      <a:pt x="192" y="320"/>
                    </a:lnTo>
                    <a:lnTo>
                      <a:pt x="192" y="320"/>
                    </a:lnTo>
                    <a:lnTo>
                      <a:pt x="192" y="320"/>
                    </a:lnTo>
                    <a:lnTo>
                      <a:pt x="190" y="320"/>
                    </a:lnTo>
                    <a:lnTo>
                      <a:pt x="190" y="320"/>
                    </a:lnTo>
                    <a:lnTo>
                      <a:pt x="187" y="320"/>
                    </a:lnTo>
                    <a:lnTo>
                      <a:pt x="187" y="318"/>
                    </a:lnTo>
                    <a:lnTo>
                      <a:pt x="187" y="318"/>
                    </a:lnTo>
                    <a:lnTo>
                      <a:pt x="187" y="318"/>
                    </a:lnTo>
                    <a:lnTo>
                      <a:pt x="187" y="318"/>
                    </a:lnTo>
                    <a:lnTo>
                      <a:pt x="185" y="318"/>
                    </a:lnTo>
                    <a:lnTo>
                      <a:pt x="185" y="315"/>
                    </a:lnTo>
                    <a:lnTo>
                      <a:pt x="185" y="315"/>
                    </a:lnTo>
                    <a:lnTo>
                      <a:pt x="185" y="315"/>
                    </a:lnTo>
                    <a:lnTo>
                      <a:pt x="185" y="315"/>
                    </a:lnTo>
                    <a:lnTo>
                      <a:pt x="185" y="313"/>
                    </a:lnTo>
                    <a:lnTo>
                      <a:pt x="183" y="313"/>
                    </a:lnTo>
                    <a:lnTo>
                      <a:pt x="183" y="313"/>
                    </a:lnTo>
                    <a:lnTo>
                      <a:pt x="185" y="313"/>
                    </a:lnTo>
                    <a:lnTo>
                      <a:pt x="185" y="310"/>
                    </a:lnTo>
                    <a:lnTo>
                      <a:pt x="183" y="310"/>
                    </a:lnTo>
                    <a:lnTo>
                      <a:pt x="183" y="310"/>
                    </a:lnTo>
                    <a:lnTo>
                      <a:pt x="183" y="310"/>
                    </a:lnTo>
                    <a:lnTo>
                      <a:pt x="183" y="310"/>
                    </a:lnTo>
                    <a:lnTo>
                      <a:pt x="183" y="308"/>
                    </a:lnTo>
                    <a:lnTo>
                      <a:pt x="180" y="308"/>
                    </a:lnTo>
                    <a:lnTo>
                      <a:pt x="180" y="308"/>
                    </a:lnTo>
                    <a:lnTo>
                      <a:pt x="180" y="308"/>
                    </a:lnTo>
                    <a:lnTo>
                      <a:pt x="180" y="308"/>
                    </a:lnTo>
                    <a:lnTo>
                      <a:pt x="178" y="308"/>
                    </a:lnTo>
                    <a:lnTo>
                      <a:pt x="178" y="308"/>
                    </a:lnTo>
                    <a:lnTo>
                      <a:pt x="178" y="306"/>
                    </a:lnTo>
                    <a:lnTo>
                      <a:pt x="178" y="306"/>
                    </a:lnTo>
                    <a:lnTo>
                      <a:pt x="176" y="306"/>
                    </a:lnTo>
                    <a:lnTo>
                      <a:pt x="176" y="306"/>
                    </a:lnTo>
                    <a:lnTo>
                      <a:pt x="176" y="306"/>
                    </a:lnTo>
                    <a:lnTo>
                      <a:pt x="173" y="306"/>
                    </a:lnTo>
                    <a:lnTo>
                      <a:pt x="173" y="303"/>
                    </a:lnTo>
                    <a:lnTo>
                      <a:pt x="173" y="303"/>
                    </a:lnTo>
                    <a:lnTo>
                      <a:pt x="173" y="303"/>
                    </a:lnTo>
                    <a:lnTo>
                      <a:pt x="173" y="303"/>
                    </a:lnTo>
                    <a:lnTo>
                      <a:pt x="173" y="301"/>
                    </a:lnTo>
                    <a:lnTo>
                      <a:pt x="171" y="301"/>
                    </a:lnTo>
                    <a:lnTo>
                      <a:pt x="171" y="301"/>
                    </a:lnTo>
                    <a:lnTo>
                      <a:pt x="171" y="303"/>
                    </a:lnTo>
                    <a:lnTo>
                      <a:pt x="168" y="303"/>
                    </a:lnTo>
                    <a:lnTo>
                      <a:pt x="168" y="303"/>
                    </a:lnTo>
                    <a:lnTo>
                      <a:pt x="168" y="301"/>
                    </a:lnTo>
                    <a:lnTo>
                      <a:pt x="168" y="301"/>
                    </a:lnTo>
                    <a:lnTo>
                      <a:pt x="166" y="301"/>
                    </a:lnTo>
                    <a:lnTo>
                      <a:pt x="166" y="303"/>
                    </a:lnTo>
                    <a:lnTo>
                      <a:pt x="166" y="303"/>
                    </a:lnTo>
                    <a:lnTo>
                      <a:pt x="166" y="303"/>
                    </a:lnTo>
                    <a:lnTo>
                      <a:pt x="164" y="303"/>
                    </a:lnTo>
                    <a:lnTo>
                      <a:pt x="164" y="301"/>
                    </a:lnTo>
                    <a:lnTo>
                      <a:pt x="164" y="301"/>
                    </a:lnTo>
                    <a:lnTo>
                      <a:pt x="161" y="301"/>
                    </a:lnTo>
                    <a:lnTo>
                      <a:pt x="161" y="301"/>
                    </a:lnTo>
                    <a:lnTo>
                      <a:pt x="161" y="301"/>
                    </a:lnTo>
                    <a:lnTo>
                      <a:pt x="161" y="301"/>
                    </a:lnTo>
                    <a:lnTo>
                      <a:pt x="161" y="301"/>
                    </a:lnTo>
                    <a:lnTo>
                      <a:pt x="159" y="301"/>
                    </a:lnTo>
                    <a:lnTo>
                      <a:pt x="159" y="301"/>
                    </a:lnTo>
                    <a:lnTo>
                      <a:pt x="159" y="301"/>
                    </a:lnTo>
                    <a:lnTo>
                      <a:pt x="159" y="301"/>
                    </a:lnTo>
                    <a:lnTo>
                      <a:pt x="159" y="301"/>
                    </a:lnTo>
                    <a:lnTo>
                      <a:pt x="159" y="299"/>
                    </a:lnTo>
                    <a:lnTo>
                      <a:pt x="157" y="299"/>
                    </a:lnTo>
                    <a:lnTo>
                      <a:pt x="157" y="299"/>
                    </a:lnTo>
                    <a:lnTo>
                      <a:pt x="157" y="299"/>
                    </a:lnTo>
                    <a:lnTo>
                      <a:pt x="157" y="296"/>
                    </a:lnTo>
                    <a:lnTo>
                      <a:pt x="154" y="296"/>
                    </a:lnTo>
                    <a:lnTo>
                      <a:pt x="154" y="296"/>
                    </a:lnTo>
                    <a:lnTo>
                      <a:pt x="154" y="294"/>
                    </a:lnTo>
                    <a:lnTo>
                      <a:pt x="154" y="294"/>
                    </a:lnTo>
                    <a:lnTo>
                      <a:pt x="154" y="291"/>
                    </a:lnTo>
                    <a:lnTo>
                      <a:pt x="154" y="291"/>
                    </a:lnTo>
                    <a:lnTo>
                      <a:pt x="154" y="291"/>
                    </a:lnTo>
                    <a:lnTo>
                      <a:pt x="154" y="291"/>
                    </a:lnTo>
                    <a:lnTo>
                      <a:pt x="154" y="291"/>
                    </a:lnTo>
                    <a:lnTo>
                      <a:pt x="154" y="289"/>
                    </a:lnTo>
                    <a:lnTo>
                      <a:pt x="154" y="289"/>
                    </a:lnTo>
                    <a:lnTo>
                      <a:pt x="152" y="289"/>
                    </a:lnTo>
                    <a:lnTo>
                      <a:pt x="152" y="287"/>
                    </a:lnTo>
                    <a:lnTo>
                      <a:pt x="152" y="287"/>
                    </a:lnTo>
                    <a:lnTo>
                      <a:pt x="152" y="287"/>
                    </a:lnTo>
                    <a:lnTo>
                      <a:pt x="152" y="284"/>
                    </a:lnTo>
                    <a:lnTo>
                      <a:pt x="152" y="284"/>
                    </a:lnTo>
                    <a:lnTo>
                      <a:pt x="152" y="284"/>
                    </a:lnTo>
                    <a:lnTo>
                      <a:pt x="152" y="282"/>
                    </a:lnTo>
                    <a:lnTo>
                      <a:pt x="152" y="282"/>
                    </a:lnTo>
                    <a:lnTo>
                      <a:pt x="152" y="282"/>
                    </a:lnTo>
                    <a:lnTo>
                      <a:pt x="152" y="280"/>
                    </a:lnTo>
                    <a:lnTo>
                      <a:pt x="152" y="280"/>
                    </a:lnTo>
                    <a:lnTo>
                      <a:pt x="149" y="280"/>
                    </a:lnTo>
                    <a:lnTo>
                      <a:pt x="149" y="277"/>
                    </a:lnTo>
                    <a:lnTo>
                      <a:pt x="149" y="277"/>
                    </a:lnTo>
                    <a:lnTo>
                      <a:pt x="147" y="277"/>
                    </a:lnTo>
                    <a:lnTo>
                      <a:pt x="147" y="277"/>
                    </a:lnTo>
                    <a:lnTo>
                      <a:pt x="147" y="277"/>
                    </a:lnTo>
                    <a:lnTo>
                      <a:pt x="147" y="277"/>
                    </a:lnTo>
                    <a:lnTo>
                      <a:pt x="147" y="275"/>
                    </a:lnTo>
                    <a:lnTo>
                      <a:pt x="145" y="275"/>
                    </a:lnTo>
                    <a:lnTo>
                      <a:pt x="145" y="275"/>
                    </a:lnTo>
                    <a:lnTo>
                      <a:pt x="145" y="273"/>
                    </a:lnTo>
                    <a:lnTo>
                      <a:pt x="145" y="273"/>
                    </a:lnTo>
                    <a:lnTo>
                      <a:pt x="147" y="273"/>
                    </a:lnTo>
                    <a:lnTo>
                      <a:pt x="147" y="270"/>
                    </a:lnTo>
                    <a:lnTo>
                      <a:pt x="147" y="270"/>
                    </a:lnTo>
                    <a:lnTo>
                      <a:pt x="147" y="270"/>
                    </a:lnTo>
                    <a:lnTo>
                      <a:pt x="145" y="270"/>
                    </a:lnTo>
                    <a:lnTo>
                      <a:pt x="145" y="270"/>
                    </a:lnTo>
                    <a:lnTo>
                      <a:pt x="145" y="270"/>
                    </a:lnTo>
                    <a:lnTo>
                      <a:pt x="145" y="270"/>
                    </a:lnTo>
                    <a:lnTo>
                      <a:pt x="142" y="270"/>
                    </a:lnTo>
                    <a:lnTo>
                      <a:pt x="142" y="270"/>
                    </a:lnTo>
                    <a:lnTo>
                      <a:pt x="142" y="270"/>
                    </a:lnTo>
                    <a:lnTo>
                      <a:pt x="142" y="268"/>
                    </a:lnTo>
                    <a:lnTo>
                      <a:pt x="142" y="268"/>
                    </a:lnTo>
                    <a:lnTo>
                      <a:pt x="142" y="265"/>
                    </a:lnTo>
                    <a:lnTo>
                      <a:pt x="142" y="265"/>
                    </a:lnTo>
                    <a:lnTo>
                      <a:pt x="142" y="265"/>
                    </a:lnTo>
                    <a:lnTo>
                      <a:pt x="142" y="263"/>
                    </a:lnTo>
                    <a:lnTo>
                      <a:pt x="142" y="263"/>
                    </a:lnTo>
                    <a:lnTo>
                      <a:pt x="142" y="263"/>
                    </a:lnTo>
                    <a:lnTo>
                      <a:pt x="142" y="261"/>
                    </a:lnTo>
                    <a:lnTo>
                      <a:pt x="140" y="261"/>
                    </a:lnTo>
                    <a:lnTo>
                      <a:pt x="140" y="261"/>
                    </a:lnTo>
                    <a:lnTo>
                      <a:pt x="140" y="261"/>
                    </a:lnTo>
                    <a:lnTo>
                      <a:pt x="140" y="261"/>
                    </a:lnTo>
                    <a:lnTo>
                      <a:pt x="140" y="261"/>
                    </a:lnTo>
                    <a:lnTo>
                      <a:pt x="140" y="258"/>
                    </a:lnTo>
                    <a:lnTo>
                      <a:pt x="140" y="258"/>
                    </a:lnTo>
                    <a:lnTo>
                      <a:pt x="138" y="258"/>
                    </a:lnTo>
                    <a:lnTo>
                      <a:pt x="138" y="256"/>
                    </a:lnTo>
                    <a:lnTo>
                      <a:pt x="138" y="256"/>
                    </a:lnTo>
                    <a:lnTo>
                      <a:pt x="135" y="256"/>
                    </a:lnTo>
                    <a:lnTo>
                      <a:pt x="135" y="256"/>
                    </a:lnTo>
                    <a:lnTo>
                      <a:pt x="135" y="256"/>
                    </a:lnTo>
                    <a:lnTo>
                      <a:pt x="135" y="254"/>
                    </a:lnTo>
                    <a:lnTo>
                      <a:pt x="135" y="254"/>
                    </a:lnTo>
                    <a:lnTo>
                      <a:pt x="135" y="254"/>
                    </a:lnTo>
                    <a:lnTo>
                      <a:pt x="133" y="254"/>
                    </a:lnTo>
                    <a:lnTo>
                      <a:pt x="133" y="251"/>
                    </a:lnTo>
                    <a:lnTo>
                      <a:pt x="133" y="251"/>
                    </a:lnTo>
                    <a:lnTo>
                      <a:pt x="133" y="251"/>
                    </a:lnTo>
                    <a:lnTo>
                      <a:pt x="133" y="251"/>
                    </a:lnTo>
                    <a:lnTo>
                      <a:pt x="133" y="251"/>
                    </a:lnTo>
                    <a:lnTo>
                      <a:pt x="133" y="249"/>
                    </a:lnTo>
                    <a:lnTo>
                      <a:pt x="131" y="249"/>
                    </a:lnTo>
                    <a:lnTo>
                      <a:pt x="131" y="249"/>
                    </a:lnTo>
                    <a:lnTo>
                      <a:pt x="131" y="246"/>
                    </a:lnTo>
                    <a:lnTo>
                      <a:pt x="131" y="246"/>
                    </a:lnTo>
                    <a:lnTo>
                      <a:pt x="131" y="244"/>
                    </a:lnTo>
                    <a:lnTo>
                      <a:pt x="131" y="244"/>
                    </a:lnTo>
                    <a:lnTo>
                      <a:pt x="131" y="244"/>
                    </a:lnTo>
                    <a:lnTo>
                      <a:pt x="131" y="242"/>
                    </a:lnTo>
                    <a:lnTo>
                      <a:pt x="128" y="242"/>
                    </a:lnTo>
                    <a:lnTo>
                      <a:pt x="128" y="242"/>
                    </a:lnTo>
                    <a:lnTo>
                      <a:pt x="128" y="242"/>
                    </a:lnTo>
                    <a:lnTo>
                      <a:pt x="128" y="242"/>
                    </a:lnTo>
                    <a:lnTo>
                      <a:pt x="128" y="242"/>
                    </a:lnTo>
                    <a:lnTo>
                      <a:pt x="126" y="242"/>
                    </a:lnTo>
                    <a:lnTo>
                      <a:pt x="126" y="242"/>
                    </a:lnTo>
                    <a:lnTo>
                      <a:pt x="126" y="244"/>
                    </a:lnTo>
                    <a:lnTo>
                      <a:pt x="126" y="244"/>
                    </a:lnTo>
                    <a:lnTo>
                      <a:pt x="126" y="244"/>
                    </a:lnTo>
                    <a:lnTo>
                      <a:pt x="123" y="244"/>
                    </a:lnTo>
                    <a:lnTo>
                      <a:pt x="123" y="244"/>
                    </a:lnTo>
                    <a:lnTo>
                      <a:pt x="123" y="246"/>
                    </a:lnTo>
                    <a:lnTo>
                      <a:pt x="121" y="246"/>
                    </a:lnTo>
                    <a:lnTo>
                      <a:pt x="121" y="246"/>
                    </a:lnTo>
                    <a:lnTo>
                      <a:pt x="121" y="246"/>
                    </a:lnTo>
                    <a:lnTo>
                      <a:pt x="121" y="246"/>
                    </a:lnTo>
                    <a:lnTo>
                      <a:pt x="119" y="246"/>
                    </a:lnTo>
                    <a:lnTo>
                      <a:pt x="119" y="249"/>
                    </a:lnTo>
                    <a:lnTo>
                      <a:pt x="119" y="249"/>
                    </a:lnTo>
                    <a:lnTo>
                      <a:pt x="119" y="246"/>
                    </a:lnTo>
                    <a:lnTo>
                      <a:pt x="119" y="246"/>
                    </a:lnTo>
                    <a:lnTo>
                      <a:pt x="119" y="246"/>
                    </a:lnTo>
                    <a:lnTo>
                      <a:pt x="119" y="244"/>
                    </a:lnTo>
                    <a:lnTo>
                      <a:pt x="119" y="244"/>
                    </a:lnTo>
                    <a:lnTo>
                      <a:pt x="116" y="244"/>
                    </a:lnTo>
                    <a:lnTo>
                      <a:pt x="116" y="244"/>
                    </a:lnTo>
                    <a:lnTo>
                      <a:pt x="114" y="244"/>
                    </a:lnTo>
                    <a:lnTo>
                      <a:pt x="114" y="244"/>
                    </a:lnTo>
                    <a:lnTo>
                      <a:pt x="114" y="244"/>
                    </a:lnTo>
                    <a:lnTo>
                      <a:pt x="112" y="244"/>
                    </a:lnTo>
                    <a:lnTo>
                      <a:pt x="112" y="244"/>
                    </a:lnTo>
                    <a:lnTo>
                      <a:pt x="112" y="244"/>
                    </a:lnTo>
                    <a:lnTo>
                      <a:pt x="109" y="244"/>
                    </a:lnTo>
                    <a:lnTo>
                      <a:pt x="109" y="242"/>
                    </a:lnTo>
                    <a:lnTo>
                      <a:pt x="112" y="242"/>
                    </a:lnTo>
                    <a:lnTo>
                      <a:pt x="112" y="242"/>
                    </a:lnTo>
                    <a:lnTo>
                      <a:pt x="109" y="242"/>
                    </a:lnTo>
                    <a:lnTo>
                      <a:pt x="109" y="242"/>
                    </a:lnTo>
                    <a:lnTo>
                      <a:pt x="109" y="242"/>
                    </a:lnTo>
                    <a:lnTo>
                      <a:pt x="109" y="242"/>
                    </a:lnTo>
                    <a:lnTo>
                      <a:pt x="107" y="242"/>
                    </a:lnTo>
                    <a:lnTo>
                      <a:pt x="107" y="242"/>
                    </a:lnTo>
                    <a:lnTo>
                      <a:pt x="107" y="242"/>
                    </a:lnTo>
                    <a:lnTo>
                      <a:pt x="107" y="239"/>
                    </a:lnTo>
                    <a:lnTo>
                      <a:pt x="107" y="239"/>
                    </a:lnTo>
                    <a:lnTo>
                      <a:pt x="107" y="239"/>
                    </a:lnTo>
                    <a:lnTo>
                      <a:pt x="107" y="239"/>
                    </a:lnTo>
                    <a:lnTo>
                      <a:pt x="107" y="242"/>
                    </a:lnTo>
                    <a:lnTo>
                      <a:pt x="107" y="242"/>
                    </a:lnTo>
                    <a:lnTo>
                      <a:pt x="107" y="242"/>
                    </a:lnTo>
                    <a:lnTo>
                      <a:pt x="107" y="244"/>
                    </a:lnTo>
                    <a:lnTo>
                      <a:pt x="107" y="244"/>
                    </a:lnTo>
                    <a:lnTo>
                      <a:pt x="107" y="246"/>
                    </a:lnTo>
                    <a:lnTo>
                      <a:pt x="107" y="246"/>
                    </a:lnTo>
                    <a:lnTo>
                      <a:pt x="105" y="246"/>
                    </a:lnTo>
                    <a:lnTo>
                      <a:pt x="105" y="246"/>
                    </a:lnTo>
                    <a:lnTo>
                      <a:pt x="105" y="246"/>
                    </a:lnTo>
                    <a:lnTo>
                      <a:pt x="102" y="246"/>
                    </a:lnTo>
                    <a:lnTo>
                      <a:pt x="102" y="246"/>
                    </a:lnTo>
                    <a:lnTo>
                      <a:pt x="100" y="246"/>
                    </a:lnTo>
                    <a:lnTo>
                      <a:pt x="100" y="249"/>
                    </a:lnTo>
                    <a:lnTo>
                      <a:pt x="100" y="249"/>
                    </a:lnTo>
                    <a:lnTo>
                      <a:pt x="100" y="249"/>
                    </a:lnTo>
                    <a:lnTo>
                      <a:pt x="100" y="249"/>
                    </a:lnTo>
                    <a:lnTo>
                      <a:pt x="97" y="249"/>
                    </a:lnTo>
                    <a:lnTo>
                      <a:pt x="97" y="249"/>
                    </a:lnTo>
                    <a:lnTo>
                      <a:pt x="97" y="249"/>
                    </a:lnTo>
                    <a:lnTo>
                      <a:pt x="95" y="249"/>
                    </a:lnTo>
                    <a:lnTo>
                      <a:pt x="95" y="246"/>
                    </a:lnTo>
                    <a:lnTo>
                      <a:pt x="95" y="246"/>
                    </a:lnTo>
                    <a:lnTo>
                      <a:pt x="95" y="246"/>
                    </a:lnTo>
                    <a:lnTo>
                      <a:pt x="95" y="244"/>
                    </a:lnTo>
                    <a:lnTo>
                      <a:pt x="95" y="244"/>
                    </a:lnTo>
                    <a:lnTo>
                      <a:pt x="95" y="244"/>
                    </a:lnTo>
                    <a:lnTo>
                      <a:pt x="93" y="244"/>
                    </a:lnTo>
                    <a:lnTo>
                      <a:pt x="93" y="242"/>
                    </a:lnTo>
                    <a:lnTo>
                      <a:pt x="95" y="242"/>
                    </a:lnTo>
                    <a:lnTo>
                      <a:pt x="95" y="242"/>
                    </a:lnTo>
                    <a:lnTo>
                      <a:pt x="93" y="242"/>
                    </a:lnTo>
                    <a:lnTo>
                      <a:pt x="93" y="242"/>
                    </a:lnTo>
                    <a:lnTo>
                      <a:pt x="93" y="242"/>
                    </a:lnTo>
                    <a:lnTo>
                      <a:pt x="93" y="239"/>
                    </a:lnTo>
                    <a:lnTo>
                      <a:pt x="93" y="239"/>
                    </a:lnTo>
                    <a:lnTo>
                      <a:pt x="93" y="239"/>
                    </a:lnTo>
                    <a:lnTo>
                      <a:pt x="90" y="239"/>
                    </a:lnTo>
                    <a:lnTo>
                      <a:pt x="90" y="239"/>
                    </a:lnTo>
                    <a:lnTo>
                      <a:pt x="90" y="237"/>
                    </a:lnTo>
                    <a:lnTo>
                      <a:pt x="88" y="237"/>
                    </a:lnTo>
                    <a:lnTo>
                      <a:pt x="88" y="237"/>
                    </a:lnTo>
                    <a:lnTo>
                      <a:pt x="88" y="235"/>
                    </a:lnTo>
                    <a:lnTo>
                      <a:pt x="88" y="235"/>
                    </a:lnTo>
                    <a:lnTo>
                      <a:pt x="88" y="235"/>
                    </a:lnTo>
                    <a:lnTo>
                      <a:pt x="86" y="235"/>
                    </a:lnTo>
                    <a:lnTo>
                      <a:pt x="86" y="235"/>
                    </a:lnTo>
                    <a:lnTo>
                      <a:pt x="86" y="232"/>
                    </a:lnTo>
                    <a:lnTo>
                      <a:pt x="86" y="232"/>
                    </a:lnTo>
                    <a:lnTo>
                      <a:pt x="86" y="232"/>
                    </a:lnTo>
                    <a:lnTo>
                      <a:pt x="86" y="230"/>
                    </a:lnTo>
                    <a:lnTo>
                      <a:pt x="86" y="230"/>
                    </a:lnTo>
                    <a:lnTo>
                      <a:pt x="86" y="227"/>
                    </a:lnTo>
                    <a:lnTo>
                      <a:pt x="86" y="227"/>
                    </a:lnTo>
                    <a:lnTo>
                      <a:pt x="86" y="225"/>
                    </a:lnTo>
                    <a:lnTo>
                      <a:pt x="86" y="225"/>
                    </a:lnTo>
                    <a:lnTo>
                      <a:pt x="86" y="223"/>
                    </a:lnTo>
                    <a:lnTo>
                      <a:pt x="86" y="223"/>
                    </a:lnTo>
                    <a:lnTo>
                      <a:pt x="86" y="223"/>
                    </a:lnTo>
                    <a:lnTo>
                      <a:pt x="86" y="223"/>
                    </a:lnTo>
                    <a:lnTo>
                      <a:pt x="86" y="223"/>
                    </a:lnTo>
                    <a:lnTo>
                      <a:pt x="83" y="223"/>
                    </a:lnTo>
                    <a:lnTo>
                      <a:pt x="83" y="223"/>
                    </a:lnTo>
                    <a:lnTo>
                      <a:pt x="81" y="223"/>
                    </a:lnTo>
                    <a:lnTo>
                      <a:pt x="81" y="223"/>
                    </a:lnTo>
                    <a:lnTo>
                      <a:pt x="81" y="223"/>
                    </a:lnTo>
                    <a:lnTo>
                      <a:pt x="78" y="223"/>
                    </a:lnTo>
                    <a:lnTo>
                      <a:pt x="78" y="220"/>
                    </a:lnTo>
                    <a:lnTo>
                      <a:pt x="78" y="220"/>
                    </a:lnTo>
                    <a:lnTo>
                      <a:pt x="78" y="218"/>
                    </a:lnTo>
                    <a:lnTo>
                      <a:pt x="78" y="218"/>
                    </a:lnTo>
                    <a:lnTo>
                      <a:pt x="78" y="216"/>
                    </a:lnTo>
                    <a:lnTo>
                      <a:pt x="78" y="216"/>
                    </a:lnTo>
                    <a:lnTo>
                      <a:pt x="78" y="213"/>
                    </a:lnTo>
                    <a:lnTo>
                      <a:pt x="78" y="213"/>
                    </a:lnTo>
                    <a:lnTo>
                      <a:pt x="78" y="211"/>
                    </a:lnTo>
                    <a:lnTo>
                      <a:pt x="78" y="211"/>
                    </a:lnTo>
                    <a:lnTo>
                      <a:pt x="78" y="211"/>
                    </a:lnTo>
                    <a:lnTo>
                      <a:pt x="81" y="211"/>
                    </a:lnTo>
                    <a:lnTo>
                      <a:pt x="81" y="209"/>
                    </a:lnTo>
                    <a:lnTo>
                      <a:pt x="81" y="209"/>
                    </a:lnTo>
                    <a:lnTo>
                      <a:pt x="81" y="206"/>
                    </a:lnTo>
                    <a:lnTo>
                      <a:pt x="81" y="206"/>
                    </a:lnTo>
                    <a:lnTo>
                      <a:pt x="81" y="206"/>
                    </a:lnTo>
                    <a:lnTo>
                      <a:pt x="81" y="204"/>
                    </a:lnTo>
                    <a:lnTo>
                      <a:pt x="81" y="204"/>
                    </a:lnTo>
                    <a:lnTo>
                      <a:pt x="81" y="204"/>
                    </a:lnTo>
                    <a:lnTo>
                      <a:pt x="81" y="201"/>
                    </a:lnTo>
                    <a:lnTo>
                      <a:pt x="83" y="201"/>
                    </a:lnTo>
                    <a:lnTo>
                      <a:pt x="83" y="201"/>
                    </a:lnTo>
                    <a:lnTo>
                      <a:pt x="81" y="201"/>
                    </a:lnTo>
                    <a:lnTo>
                      <a:pt x="81" y="201"/>
                    </a:lnTo>
                    <a:lnTo>
                      <a:pt x="81" y="201"/>
                    </a:lnTo>
                    <a:lnTo>
                      <a:pt x="81" y="199"/>
                    </a:lnTo>
                    <a:lnTo>
                      <a:pt x="81" y="199"/>
                    </a:lnTo>
                    <a:lnTo>
                      <a:pt x="81" y="199"/>
                    </a:lnTo>
                    <a:lnTo>
                      <a:pt x="81" y="197"/>
                    </a:lnTo>
                    <a:lnTo>
                      <a:pt x="78" y="197"/>
                    </a:lnTo>
                    <a:lnTo>
                      <a:pt x="78" y="197"/>
                    </a:lnTo>
                    <a:lnTo>
                      <a:pt x="78" y="194"/>
                    </a:lnTo>
                    <a:lnTo>
                      <a:pt x="78" y="194"/>
                    </a:lnTo>
                    <a:lnTo>
                      <a:pt x="78" y="194"/>
                    </a:lnTo>
                    <a:lnTo>
                      <a:pt x="78" y="194"/>
                    </a:lnTo>
                    <a:lnTo>
                      <a:pt x="78" y="192"/>
                    </a:lnTo>
                    <a:lnTo>
                      <a:pt x="76" y="192"/>
                    </a:lnTo>
                    <a:lnTo>
                      <a:pt x="76" y="192"/>
                    </a:lnTo>
                    <a:lnTo>
                      <a:pt x="76" y="192"/>
                    </a:lnTo>
                    <a:lnTo>
                      <a:pt x="76" y="192"/>
                    </a:lnTo>
                    <a:lnTo>
                      <a:pt x="76" y="190"/>
                    </a:lnTo>
                    <a:lnTo>
                      <a:pt x="74" y="190"/>
                    </a:lnTo>
                    <a:lnTo>
                      <a:pt x="74" y="190"/>
                    </a:lnTo>
                    <a:lnTo>
                      <a:pt x="74" y="187"/>
                    </a:lnTo>
                    <a:lnTo>
                      <a:pt x="74" y="187"/>
                    </a:lnTo>
                    <a:lnTo>
                      <a:pt x="74" y="187"/>
                    </a:lnTo>
                    <a:lnTo>
                      <a:pt x="74" y="185"/>
                    </a:lnTo>
                    <a:lnTo>
                      <a:pt x="74" y="185"/>
                    </a:lnTo>
                    <a:lnTo>
                      <a:pt x="74" y="185"/>
                    </a:lnTo>
                    <a:lnTo>
                      <a:pt x="71" y="185"/>
                    </a:lnTo>
                    <a:lnTo>
                      <a:pt x="71" y="185"/>
                    </a:lnTo>
                    <a:lnTo>
                      <a:pt x="71" y="182"/>
                    </a:lnTo>
                    <a:lnTo>
                      <a:pt x="71" y="182"/>
                    </a:lnTo>
                    <a:lnTo>
                      <a:pt x="71" y="185"/>
                    </a:lnTo>
                    <a:lnTo>
                      <a:pt x="69" y="185"/>
                    </a:lnTo>
                    <a:lnTo>
                      <a:pt x="69" y="185"/>
                    </a:lnTo>
                    <a:lnTo>
                      <a:pt x="67" y="185"/>
                    </a:lnTo>
                    <a:lnTo>
                      <a:pt x="67" y="185"/>
                    </a:lnTo>
                    <a:lnTo>
                      <a:pt x="67" y="182"/>
                    </a:lnTo>
                    <a:lnTo>
                      <a:pt x="67" y="182"/>
                    </a:lnTo>
                    <a:lnTo>
                      <a:pt x="64" y="182"/>
                    </a:lnTo>
                    <a:lnTo>
                      <a:pt x="64" y="182"/>
                    </a:lnTo>
                    <a:lnTo>
                      <a:pt x="64" y="182"/>
                    </a:lnTo>
                    <a:lnTo>
                      <a:pt x="64" y="182"/>
                    </a:lnTo>
                    <a:lnTo>
                      <a:pt x="62" y="182"/>
                    </a:lnTo>
                    <a:lnTo>
                      <a:pt x="62" y="180"/>
                    </a:lnTo>
                    <a:lnTo>
                      <a:pt x="62" y="180"/>
                    </a:lnTo>
                    <a:lnTo>
                      <a:pt x="62" y="180"/>
                    </a:lnTo>
                    <a:lnTo>
                      <a:pt x="62" y="180"/>
                    </a:lnTo>
                    <a:lnTo>
                      <a:pt x="60" y="180"/>
                    </a:lnTo>
                    <a:lnTo>
                      <a:pt x="60" y="178"/>
                    </a:lnTo>
                    <a:lnTo>
                      <a:pt x="60" y="178"/>
                    </a:lnTo>
                    <a:lnTo>
                      <a:pt x="60" y="178"/>
                    </a:lnTo>
                    <a:lnTo>
                      <a:pt x="60" y="178"/>
                    </a:lnTo>
                    <a:lnTo>
                      <a:pt x="57" y="178"/>
                    </a:lnTo>
                    <a:lnTo>
                      <a:pt x="57" y="175"/>
                    </a:lnTo>
                    <a:lnTo>
                      <a:pt x="57" y="175"/>
                    </a:lnTo>
                    <a:lnTo>
                      <a:pt x="57" y="175"/>
                    </a:lnTo>
                    <a:lnTo>
                      <a:pt x="55" y="175"/>
                    </a:lnTo>
                    <a:lnTo>
                      <a:pt x="55" y="175"/>
                    </a:lnTo>
                    <a:lnTo>
                      <a:pt x="55" y="173"/>
                    </a:lnTo>
                    <a:lnTo>
                      <a:pt x="55" y="173"/>
                    </a:lnTo>
                    <a:lnTo>
                      <a:pt x="52" y="173"/>
                    </a:lnTo>
                    <a:lnTo>
                      <a:pt x="52" y="173"/>
                    </a:lnTo>
                    <a:lnTo>
                      <a:pt x="52" y="173"/>
                    </a:lnTo>
                    <a:lnTo>
                      <a:pt x="52" y="173"/>
                    </a:lnTo>
                    <a:lnTo>
                      <a:pt x="52" y="173"/>
                    </a:lnTo>
                    <a:lnTo>
                      <a:pt x="50" y="173"/>
                    </a:lnTo>
                    <a:lnTo>
                      <a:pt x="50" y="173"/>
                    </a:lnTo>
                    <a:lnTo>
                      <a:pt x="48" y="173"/>
                    </a:lnTo>
                    <a:lnTo>
                      <a:pt x="48" y="173"/>
                    </a:lnTo>
                    <a:lnTo>
                      <a:pt x="48" y="173"/>
                    </a:lnTo>
                    <a:lnTo>
                      <a:pt x="45" y="173"/>
                    </a:lnTo>
                    <a:lnTo>
                      <a:pt x="45" y="173"/>
                    </a:lnTo>
                    <a:lnTo>
                      <a:pt x="45" y="173"/>
                    </a:lnTo>
                    <a:lnTo>
                      <a:pt x="45" y="171"/>
                    </a:lnTo>
                    <a:lnTo>
                      <a:pt x="45" y="171"/>
                    </a:lnTo>
                    <a:lnTo>
                      <a:pt x="45" y="171"/>
                    </a:lnTo>
                    <a:lnTo>
                      <a:pt x="45" y="171"/>
                    </a:lnTo>
                    <a:lnTo>
                      <a:pt x="45" y="168"/>
                    </a:lnTo>
                    <a:lnTo>
                      <a:pt x="45" y="168"/>
                    </a:lnTo>
                    <a:lnTo>
                      <a:pt x="45" y="168"/>
                    </a:lnTo>
                    <a:lnTo>
                      <a:pt x="43" y="168"/>
                    </a:lnTo>
                    <a:lnTo>
                      <a:pt x="43" y="168"/>
                    </a:lnTo>
                    <a:lnTo>
                      <a:pt x="45" y="168"/>
                    </a:lnTo>
                    <a:lnTo>
                      <a:pt x="45" y="168"/>
                    </a:lnTo>
                    <a:lnTo>
                      <a:pt x="45" y="168"/>
                    </a:lnTo>
                    <a:lnTo>
                      <a:pt x="45" y="166"/>
                    </a:lnTo>
                    <a:lnTo>
                      <a:pt x="48" y="166"/>
                    </a:lnTo>
                    <a:lnTo>
                      <a:pt x="48" y="166"/>
                    </a:lnTo>
                    <a:lnTo>
                      <a:pt x="48" y="163"/>
                    </a:lnTo>
                    <a:lnTo>
                      <a:pt x="45" y="163"/>
                    </a:lnTo>
                    <a:lnTo>
                      <a:pt x="45" y="163"/>
                    </a:lnTo>
                    <a:lnTo>
                      <a:pt x="45" y="163"/>
                    </a:lnTo>
                    <a:lnTo>
                      <a:pt x="45" y="163"/>
                    </a:lnTo>
                    <a:lnTo>
                      <a:pt x="45" y="163"/>
                    </a:lnTo>
                    <a:lnTo>
                      <a:pt x="45" y="161"/>
                    </a:lnTo>
                    <a:lnTo>
                      <a:pt x="43" y="161"/>
                    </a:lnTo>
                    <a:lnTo>
                      <a:pt x="43" y="161"/>
                    </a:lnTo>
                    <a:lnTo>
                      <a:pt x="43" y="159"/>
                    </a:lnTo>
                    <a:lnTo>
                      <a:pt x="43" y="159"/>
                    </a:lnTo>
                    <a:lnTo>
                      <a:pt x="43" y="159"/>
                    </a:lnTo>
                    <a:lnTo>
                      <a:pt x="41" y="159"/>
                    </a:lnTo>
                    <a:lnTo>
                      <a:pt x="41" y="159"/>
                    </a:lnTo>
                    <a:lnTo>
                      <a:pt x="41" y="156"/>
                    </a:lnTo>
                    <a:lnTo>
                      <a:pt x="41" y="156"/>
                    </a:lnTo>
                    <a:lnTo>
                      <a:pt x="41" y="156"/>
                    </a:lnTo>
                    <a:lnTo>
                      <a:pt x="41" y="156"/>
                    </a:lnTo>
                    <a:lnTo>
                      <a:pt x="41" y="154"/>
                    </a:lnTo>
                    <a:lnTo>
                      <a:pt x="41" y="154"/>
                    </a:lnTo>
                    <a:lnTo>
                      <a:pt x="38" y="154"/>
                    </a:lnTo>
                    <a:lnTo>
                      <a:pt x="38" y="154"/>
                    </a:lnTo>
                    <a:lnTo>
                      <a:pt x="38" y="154"/>
                    </a:lnTo>
                    <a:lnTo>
                      <a:pt x="38" y="154"/>
                    </a:lnTo>
                    <a:lnTo>
                      <a:pt x="36" y="154"/>
                    </a:lnTo>
                    <a:lnTo>
                      <a:pt x="36" y="152"/>
                    </a:lnTo>
                    <a:lnTo>
                      <a:pt x="36" y="152"/>
                    </a:lnTo>
                    <a:lnTo>
                      <a:pt x="36" y="152"/>
                    </a:lnTo>
                    <a:lnTo>
                      <a:pt x="36" y="152"/>
                    </a:lnTo>
                    <a:lnTo>
                      <a:pt x="33" y="152"/>
                    </a:lnTo>
                    <a:lnTo>
                      <a:pt x="33" y="149"/>
                    </a:lnTo>
                    <a:lnTo>
                      <a:pt x="33" y="149"/>
                    </a:lnTo>
                    <a:lnTo>
                      <a:pt x="33" y="149"/>
                    </a:lnTo>
                    <a:lnTo>
                      <a:pt x="33" y="149"/>
                    </a:lnTo>
                    <a:lnTo>
                      <a:pt x="33" y="147"/>
                    </a:lnTo>
                    <a:lnTo>
                      <a:pt x="31" y="147"/>
                    </a:lnTo>
                    <a:lnTo>
                      <a:pt x="31" y="147"/>
                    </a:lnTo>
                    <a:lnTo>
                      <a:pt x="31" y="147"/>
                    </a:lnTo>
                    <a:lnTo>
                      <a:pt x="29" y="147"/>
                    </a:lnTo>
                    <a:lnTo>
                      <a:pt x="29" y="145"/>
                    </a:lnTo>
                    <a:lnTo>
                      <a:pt x="31" y="145"/>
                    </a:lnTo>
                    <a:lnTo>
                      <a:pt x="31" y="145"/>
                    </a:lnTo>
                    <a:lnTo>
                      <a:pt x="31" y="145"/>
                    </a:lnTo>
                    <a:lnTo>
                      <a:pt x="31" y="142"/>
                    </a:lnTo>
                    <a:lnTo>
                      <a:pt x="31" y="142"/>
                    </a:lnTo>
                    <a:lnTo>
                      <a:pt x="33" y="142"/>
                    </a:lnTo>
                    <a:lnTo>
                      <a:pt x="33" y="142"/>
                    </a:lnTo>
                    <a:lnTo>
                      <a:pt x="33" y="142"/>
                    </a:lnTo>
                    <a:lnTo>
                      <a:pt x="33" y="140"/>
                    </a:lnTo>
                    <a:lnTo>
                      <a:pt x="33" y="140"/>
                    </a:lnTo>
                    <a:lnTo>
                      <a:pt x="33" y="137"/>
                    </a:lnTo>
                    <a:lnTo>
                      <a:pt x="33" y="137"/>
                    </a:lnTo>
                    <a:lnTo>
                      <a:pt x="33" y="137"/>
                    </a:lnTo>
                    <a:lnTo>
                      <a:pt x="31" y="137"/>
                    </a:lnTo>
                    <a:lnTo>
                      <a:pt x="31" y="135"/>
                    </a:lnTo>
                    <a:lnTo>
                      <a:pt x="31" y="135"/>
                    </a:lnTo>
                    <a:lnTo>
                      <a:pt x="31" y="135"/>
                    </a:lnTo>
                    <a:lnTo>
                      <a:pt x="31" y="133"/>
                    </a:lnTo>
                    <a:lnTo>
                      <a:pt x="31" y="133"/>
                    </a:lnTo>
                    <a:lnTo>
                      <a:pt x="33" y="133"/>
                    </a:lnTo>
                    <a:lnTo>
                      <a:pt x="33" y="133"/>
                    </a:lnTo>
                    <a:lnTo>
                      <a:pt x="33" y="133"/>
                    </a:lnTo>
                    <a:lnTo>
                      <a:pt x="33" y="130"/>
                    </a:lnTo>
                    <a:lnTo>
                      <a:pt x="33" y="130"/>
                    </a:lnTo>
                    <a:lnTo>
                      <a:pt x="33" y="133"/>
                    </a:lnTo>
                    <a:lnTo>
                      <a:pt x="33" y="133"/>
                    </a:lnTo>
                    <a:lnTo>
                      <a:pt x="36" y="133"/>
                    </a:lnTo>
                    <a:lnTo>
                      <a:pt x="36" y="133"/>
                    </a:lnTo>
                    <a:lnTo>
                      <a:pt x="38" y="133"/>
                    </a:lnTo>
                    <a:lnTo>
                      <a:pt x="38" y="130"/>
                    </a:lnTo>
                    <a:lnTo>
                      <a:pt x="38" y="130"/>
                    </a:lnTo>
                    <a:lnTo>
                      <a:pt x="38" y="128"/>
                    </a:lnTo>
                    <a:lnTo>
                      <a:pt x="36" y="128"/>
                    </a:lnTo>
                    <a:lnTo>
                      <a:pt x="36" y="128"/>
                    </a:lnTo>
                    <a:lnTo>
                      <a:pt x="36" y="128"/>
                    </a:lnTo>
                    <a:lnTo>
                      <a:pt x="36" y="126"/>
                    </a:lnTo>
                    <a:lnTo>
                      <a:pt x="36" y="126"/>
                    </a:lnTo>
                    <a:lnTo>
                      <a:pt x="36" y="126"/>
                    </a:lnTo>
                    <a:lnTo>
                      <a:pt x="36" y="123"/>
                    </a:lnTo>
                    <a:lnTo>
                      <a:pt x="38" y="123"/>
                    </a:lnTo>
                    <a:lnTo>
                      <a:pt x="38" y="123"/>
                    </a:lnTo>
                    <a:lnTo>
                      <a:pt x="38" y="123"/>
                    </a:lnTo>
                    <a:lnTo>
                      <a:pt x="38" y="123"/>
                    </a:lnTo>
                    <a:lnTo>
                      <a:pt x="38" y="123"/>
                    </a:lnTo>
                    <a:lnTo>
                      <a:pt x="41" y="123"/>
                    </a:lnTo>
                    <a:lnTo>
                      <a:pt x="41" y="121"/>
                    </a:lnTo>
                    <a:lnTo>
                      <a:pt x="41" y="121"/>
                    </a:lnTo>
                    <a:lnTo>
                      <a:pt x="41" y="118"/>
                    </a:lnTo>
                    <a:lnTo>
                      <a:pt x="41" y="118"/>
                    </a:lnTo>
                    <a:lnTo>
                      <a:pt x="41" y="118"/>
                    </a:lnTo>
                    <a:lnTo>
                      <a:pt x="41" y="118"/>
                    </a:lnTo>
                    <a:lnTo>
                      <a:pt x="43" y="118"/>
                    </a:lnTo>
                    <a:lnTo>
                      <a:pt x="43" y="118"/>
                    </a:lnTo>
                    <a:lnTo>
                      <a:pt x="43" y="118"/>
                    </a:lnTo>
                    <a:lnTo>
                      <a:pt x="45" y="118"/>
                    </a:lnTo>
                    <a:lnTo>
                      <a:pt x="45" y="118"/>
                    </a:lnTo>
                    <a:lnTo>
                      <a:pt x="45" y="118"/>
                    </a:lnTo>
                    <a:lnTo>
                      <a:pt x="45" y="118"/>
                    </a:lnTo>
                    <a:lnTo>
                      <a:pt x="45" y="116"/>
                    </a:lnTo>
                    <a:lnTo>
                      <a:pt x="45" y="116"/>
                    </a:lnTo>
                    <a:lnTo>
                      <a:pt x="48" y="116"/>
                    </a:lnTo>
                    <a:lnTo>
                      <a:pt x="48" y="114"/>
                    </a:lnTo>
                    <a:lnTo>
                      <a:pt x="45" y="114"/>
                    </a:lnTo>
                    <a:lnTo>
                      <a:pt x="45" y="114"/>
                    </a:lnTo>
                    <a:lnTo>
                      <a:pt x="45" y="114"/>
                    </a:lnTo>
                    <a:lnTo>
                      <a:pt x="45" y="114"/>
                    </a:lnTo>
                    <a:lnTo>
                      <a:pt x="45" y="111"/>
                    </a:lnTo>
                    <a:lnTo>
                      <a:pt x="45" y="111"/>
                    </a:lnTo>
                    <a:lnTo>
                      <a:pt x="45" y="111"/>
                    </a:lnTo>
                    <a:lnTo>
                      <a:pt x="43" y="111"/>
                    </a:lnTo>
                    <a:lnTo>
                      <a:pt x="43" y="109"/>
                    </a:lnTo>
                    <a:lnTo>
                      <a:pt x="43" y="109"/>
                    </a:lnTo>
                    <a:lnTo>
                      <a:pt x="43" y="109"/>
                    </a:lnTo>
                    <a:lnTo>
                      <a:pt x="43" y="107"/>
                    </a:lnTo>
                    <a:lnTo>
                      <a:pt x="43" y="107"/>
                    </a:lnTo>
                    <a:lnTo>
                      <a:pt x="43" y="104"/>
                    </a:lnTo>
                    <a:lnTo>
                      <a:pt x="43" y="104"/>
                    </a:lnTo>
                    <a:lnTo>
                      <a:pt x="43" y="104"/>
                    </a:lnTo>
                    <a:lnTo>
                      <a:pt x="43" y="104"/>
                    </a:lnTo>
                    <a:lnTo>
                      <a:pt x="43" y="102"/>
                    </a:lnTo>
                    <a:lnTo>
                      <a:pt x="45" y="102"/>
                    </a:lnTo>
                    <a:lnTo>
                      <a:pt x="45" y="104"/>
                    </a:lnTo>
                    <a:lnTo>
                      <a:pt x="45" y="104"/>
                    </a:lnTo>
                    <a:lnTo>
                      <a:pt x="45" y="102"/>
                    </a:lnTo>
                    <a:lnTo>
                      <a:pt x="45" y="102"/>
                    </a:lnTo>
                    <a:lnTo>
                      <a:pt x="48" y="102"/>
                    </a:lnTo>
                    <a:lnTo>
                      <a:pt x="48" y="102"/>
                    </a:lnTo>
                    <a:lnTo>
                      <a:pt x="48" y="102"/>
                    </a:lnTo>
                    <a:lnTo>
                      <a:pt x="48" y="102"/>
                    </a:lnTo>
                    <a:lnTo>
                      <a:pt x="50" y="102"/>
                    </a:lnTo>
                    <a:lnTo>
                      <a:pt x="50" y="100"/>
                    </a:lnTo>
                    <a:lnTo>
                      <a:pt x="50" y="100"/>
                    </a:lnTo>
                    <a:lnTo>
                      <a:pt x="48" y="100"/>
                    </a:lnTo>
                    <a:lnTo>
                      <a:pt x="48" y="100"/>
                    </a:lnTo>
                    <a:lnTo>
                      <a:pt x="48" y="100"/>
                    </a:lnTo>
                    <a:lnTo>
                      <a:pt x="48" y="100"/>
                    </a:lnTo>
                    <a:lnTo>
                      <a:pt x="45" y="100"/>
                    </a:lnTo>
                    <a:lnTo>
                      <a:pt x="45" y="100"/>
                    </a:lnTo>
                    <a:lnTo>
                      <a:pt x="45" y="100"/>
                    </a:lnTo>
                    <a:lnTo>
                      <a:pt x="45" y="100"/>
                    </a:lnTo>
                    <a:lnTo>
                      <a:pt x="43" y="100"/>
                    </a:lnTo>
                    <a:lnTo>
                      <a:pt x="43" y="100"/>
                    </a:lnTo>
                    <a:lnTo>
                      <a:pt x="41" y="100"/>
                    </a:lnTo>
                    <a:lnTo>
                      <a:pt x="41" y="100"/>
                    </a:lnTo>
                    <a:lnTo>
                      <a:pt x="41" y="100"/>
                    </a:lnTo>
                    <a:lnTo>
                      <a:pt x="38" y="100"/>
                    </a:lnTo>
                    <a:lnTo>
                      <a:pt x="38" y="100"/>
                    </a:lnTo>
                    <a:lnTo>
                      <a:pt x="38" y="100"/>
                    </a:lnTo>
                    <a:lnTo>
                      <a:pt x="38" y="100"/>
                    </a:lnTo>
                    <a:lnTo>
                      <a:pt x="38" y="100"/>
                    </a:lnTo>
                    <a:lnTo>
                      <a:pt x="36" y="100"/>
                    </a:lnTo>
                    <a:lnTo>
                      <a:pt x="36" y="97"/>
                    </a:lnTo>
                    <a:lnTo>
                      <a:pt x="36" y="97"/>
                    </a:lnTo>
                    <a:lnTo>
                      <a:pt x="36" y="97"/>
                    </a:lnTo>
                    <a:lnTo>
                      <a:pt x="36" y="95"/>
                    </a:lnTo>
                    <a:lnTo>
                      <a:pt x="33" y="95"/>
                    </a:lnTo>
                    <a:lnTo>
                      <a:pt x="33" y="95"/>
                    </a:lnTo>
                    <a:lnTo>
                      <a:pt x="33" y="95"/>
                    </a:lnTo>
                    <a:lnTo>
                      <a:pt x="33" y="95"/>
                    </a:lnTo>
                    <a:lnTo>
                      <a:pt x="31" y="95"/>
                    </a:lnTo>
                    <a:lnTo>
                      <a:pt x="31" y="95"/>
                    </a:lnTo>
                    <a:lnTo>
                      <a:pt x="29" y="95"/>
                    </a:lnTo>
                    <a:lnTo>
                      <a:pt x="29" y="95"/>
                    </a:lnTo>
                    <a:lnTo>
                      <a:pt x="29" y="95"/>
                    </a:lnTo>
                    <a:lnTo>
                      <a:pt x="29" y="95"/>
                    </a:lnTo>
                    <a:lnTo>
                      <a:pt x="29" y="95"/>
                    </a:lnTo>
                    <a:lnTo>
                      <a:pt x="29" y="92"/>
                    </a:lnTo>
                    <a:lnTo>
                      <a:pt x="29" y="92"/>
                    </a:lnTo>
                    <a:lnTo>
                      <a:pt x="29" y="92"/>
                    </a:lnTo>
                    <a:lnTo>
                      <a:pt x="29" y="92"/>
                    </a:lnTo>
                    <a:lnTo>
                      <a:pt x="29" y="92"/>
                    </a:lnTo>
                    <a:lnTo>
                      <a:pt x="29" y="90"/>
                    </a:lnTo>
                    <a:lnTo>
                      <a:pt x="29" y="90"/>
                    </a:lnTo>
                    <a:lnTo>
                      <a:pt x="29" y="88"/>
                    </a:lnTo>
                    <a:lnTo>
                      <a:pt x="26" y="88"/>
                    </a:lnTo>
                    <a:lnTo>
                      <a:pt x="26" y="88"/>
                    </a:lnTo>
                    <a:lnTo>
                      <a:pt x="26" y="85"/>
                    </a:lnTo>
                    <a:lnTo>
                      <a:pt x="26" y="85"/>
                    </a:lnTo>
                    <a:lnTo>
                      <a:pt x="26" y="83"/>
                    </a:lnTo>
                    <a:lnTo>
                      <a:pt x="26" y="83"/>
                    </a:lnTo>
                    <a:lnTo>
                      <a:pt x="26" y="83"/>
                    </a:lnTo>
                    <a:lnTo>
                      <a:pt x="24" y="83"/>
                    </a:lnTo>
                    <a:lnTo>
                      <a:pt x="24" y="83"/>
                    </a:lnTo>
                    <a:lnTo>
                      <a:pt x="22" y="83"/>
                    </a:lnTo>
                    <a:lnTo>
                      <a:pt x="22" y="83"/>
                    </a:lnTo>
                    <a:lnTo>
                      <a:pt x="22" y="83"/>
                    </a:lnTo>
                    <a:lnTo>
                      <a:pt x="22" y="83"/>
                    </a:lnTo>
                    <a:lnTo>
                      <a:pt x="22" y="81"/>
                    </a:lnTo>
                    <a:lnTo>
                      <a:pt x="22" y="81"/>
                    </a:lnTo>
                    <a:lnTo>
                      <a:pt x="22" y="78"/>
                    </a:lnTo>
                    <a:lnTo>
                      <a:pt x="22" y="78"/>
                    </a:lnTo>
                    <a:lnTo>
                      <a:pt x="22" y="78"/>
                    </a:lnTo>
                    <a:lnTo>
                      <a:pt x="22" y="76"/>
                    </a:lnTo>
                    <a:lnTo>
                      <a:pt x="22" y="76"/>
                    </a:lnTo>
                    <a:lnTo>
                      <a:pt x="22" y="76"/>
                    </a:lnTo>
                    <a:lnTo>
                      <a:pt x="22" y="76"/>
                    </a:lnTo>
                    <a:lnTo>
                      <a:pt x="19" y="76"/>
                    </a:lnTo>
                    <a:lnTo>
                      <a:pt x="19" y="73"/>
                    </a:lnTo>
                    <a:lnTo>
                      <a:pt x="19" y="73"/>
                    </a:lnTo>
                    <a:lnTo>
                      <a:pt x="19" y="73"/>
                    </a:lnTo>
                    <a:lnTo>
                      <a:pt x="19" y="73"/>
                    </a:lnTo>
                    <a:lnTo>
                      <a:pt x="19" y="73"/>
                    </a:lnTo>
                    <a:lnTo>
                      <a:pt x="19" y="73"/>
                    </a:lnTo>
                    <a:lnTo>
                      <a:pt x="19" y="71"/>
                    </a:lnTo>
                    <a:lnTo>
                      <a:pt x="19" y="71"/>
                    </a:lnTo>
                    <a:lnTo>
                      <a:pt x="19" y="69"/>
                    </a:lnTo>
                    <a:lnTo>
                      <a:pt x="19" y="69"/>
                    </a:lnTo>
                    <a:lnTo>
                      <a:pt x="19" y="69"/>
                    </a:lnTo>
                    <a:lnTo>
                      <a:pt x="17" y="69"/>
                    </a:lnTo>
                    <a:lnTo>
                      <a:pt x="17" y="69"/>
                    </a:lnTo>
                    <a:lnTo>
                      <a:pt x="17" y="66"/>
                    </a:lnTo>
                    <a:lnTo>
                      <a:pt x="17" y="66"/>
                    </a:lnTo>
                    <a:lnTo>
                      <a:pt x="17" y="64"/>
                    </a:lnTo>
                    <a:lnTo>
                      <a:pt x="17" y="64"/>
                    </a:lnTo>
                    <a:lnTo>
                      <a:pt x="17" y="64"/>
                    </a:lnTo>
                    <a:lnTo>
                      <a:pt x="17" y="64"/>
                    </a:lnTo>
                    <a:lnTo>
                      <a:pt x="17" y="62"/>
                    </a:lnTo>
                    <a:lnTo>
                      <a:pt x="17" y="62"/>
                    </a:lnTo>
                    <a:lnTo>
                      <a:pt x="17" y="62"/>
                    </a:lnTo>
                    <a:lnTo>
                      <a:pt x="15" y="62"/>
                    </a:lnTo>
                    <a:lnTo>
                      <a:pt x="15" y="59"/>
                    </a:lnTo>
                    <a:lnTo>
                      <a:pt x="15" y="59"/>
                    </a:lnTo>
                    <a:lnTo>
                      <a:pt x="15" y="59"/>
                    </a:lnTo>
                    <a:lnTo>
                      <a:pt x="15" y="59"/>
                    </a:lnTo>
                    <a:lnTo>
                      <a:pt x="12" y="59"/>
                    </a:lnTo>
                    <a:lnTo>
                      <a:pt x="12" y="57"/>
                    </a:lnTo>
                    <a:lnTo>
                      <a:pt x="12" y="57"/>
                    </a:lnTo>
                    <a:lnTo>
                      <a:pt x="12" y="54"/>
                    </a:lnTo>
                    <a:lnTo>
                      <a:pt x="12" y="54"/>
                    </a:lnTo>
                    <a:lnTo>
                      <a:pt x="12" y="54"/>
                    </a:lnTo>
                    <a:lnTo>
                      <a:pt x="12" y="54"/>
                    </a:lnTo>
                    <a:lnTo>
                      <a:pt x="12" y="52"/>
                    </a:lnTo>
                    <a:lnTo>
                      <a:pt x="12" y="52"/>
                    </a:lnTo>
                    <a:lnTo>
                      <a:pt x="12" y="52"/>
                    </a:lnTo>
                    <a:lnTo>
                      <a:pt x="12" y="50"/>
                    </a:lnTo>
                    <a:lnTo>
                      <a:pt x="12" y="50"/>
                    </a:lnTo>
                    <a:lnTo>
                      <a:pt x="12" y="50"/>
                    </a:lnTo>
                    <a:lnTo>
                      <a:pt x="12" y="50"/>
                    </a:lnTo>
                    <a:lnTo>
                      <a:pt x="10" y="50"/>
                    </a:lnTo>
                    <a:lnTo>
                      <a:pt x="10" y="50"/>
                    </a:lnTo>
                    <a:lnTo>
                      <a:pt x="10" y="50"/>
                    </a:lnTo>
                    <a:lnTo>
                      <a:pt x="10" y="50"/>
                    </a:lnTo>
                    <a:lnTo>
                      <a:pt x="7" y="50"/>
                    </a:lnTo>
                    <a:lnTo>
                      <a:pt x="7" y="47"/>
                    </a:lnTo>
                    <a:lnTo>
                      <a:pt x="7" y="47"/>
                    </a:lnTo>
                    <a:lnTo>
                      <a:pt x="7" y="47"/>
                    </a:lnTo>
                    <a:lnTo>
                      <a:pt x="7" y="47"/>
                    </a:lnTo>
                    <a:lnTo>
                      <a:pt x="5" y="47"/>
                    </a:lnTo>
                    <a:lnTo>
                      <a:pt x="5" y="47"/>
                    </a:lnTo>
                    <a:lnTo>
                      <a:pt x="5" y="45"/>
                    </a:lnTo>
                    <a:lnTo>
                      <a:pt x="5" y="45"/>
                    </a:lnTo>
                    <a:lnTo>
                      <a:pt x="5" y="45"/>
                    </a:lnTo>
                    <a:lnTo>
                      <a:pt x="5" y="45"/>
                    </a:lnTo>
                    <a:lnTo>
                      <a:pt x="5" y="43"/>
                    </a:lnTo>
                    <a:lnTo>
                      <a:pt x="7" y="43"/>
                    </a:lnTo>
                    <a:lnTo>
                      <a:pt x="7" y="43"/>
                    </a:lnTo>
                    <a:lnTo>
                      <a:pt x="7" y="43"/>
                    </a:lnTo>
                    <a:lnTo>
                      <a:pt x="7" y="40"/>
                    </a:lnTo>
                    <a:lnTo>
                      <a:pt x="7" y="40"/>
                    </a:lnTo>
                    <a:lnTo>
                      <a:pt x="7" y="40"/>
                    </a:lnTo>
                    <a:lnTo>
                      <a:pt x="7" y="38"/>
                    </a:lnTo>
                    <a:lnTo>
                      <a:pt x="7" y="38"/>
                    </a:lnTo>
                    <a:lnTo>
                      <a:pt x="7" y="36"/>
                    </a:lnTo>
                    <a:lnTo>
                      <a:pt x="10" y="36"/>
                    </a:lnTo>
                    <a:lnTo>
                      <a:pt x="10" y="36"/>
                    </a:lnTo>
                    <a:lnTo>
                      <a:pt x="10" y="36"/>
                    </a:lnTo>
                    <a:lnTo>
                      <a:pt x="10" y="33"/>
                    </a:lnTo>
                    <a:lnTo>
                      <a:pt x="10" y="33"/>
                    </a:lnTo>
                    <a:lnTo>
                      <a:pt x="7" y="33"/>
                    </a:lnTo>
                    <a:lnTo>
                      <a:pt x="7" y="33"/>
                    </a:lnTo>
                    <a:lnTo>
                      <a:pt x="7" y="33"/>
                    </a:lnTo>
                    <a:lnTo>
                      <a:pt x="7" y="33"/>
                    </a:lnTo>
                    <a:lnTo>
                      <a:pt x="7" y="33"/>
                    </a:lnTo>
                    <a:lnTo>
                      <a:pt x="7" y="31"/>
                    </a:lnTo>
                    <a:lnTo>
                      <a:pt x="7" y="31"/>
                    </a:lnTo>
                    <a:lnTo>
                      <a:pt x="7" y="28"/>
                    </a:lnTo>
                    <a:lnTo>
                      <a:pt x="7" y="28"/>
                    </a:lnTo>
                    <a:lnTo>
                      <a:pt x="5" y="28"/>
                    </a:lnTo>
                    <a:lnTo>
                      <a:pt x="5" y="26"/>
                    </a:lnTo>
                    <a:lnTo>
                      <a:pt x="5" y="26"/>
                    </a:lnTo>
                    <a:lnTo>
                      <a:pt x="5" y="24"/>
                    </a:lnTo>
                    <a:lnTo>
                      <a:pt x="5" y="24"/>
                    </a:lnTo>
                    <a:lnTo>
                      <a:pt x="7" y="24"/>
                    </a:lnTo>
                    <a:lnTo>
                      <a:pt x="7" y="24"/>
                    </a:lnTo>
                    <a:lnTo>
                      <a:pt x="5" y="24"/>
                    </a:lnTo>
                    <a:lnTo>
                      <a:pt x="5" y="21"/>
                    </a:lnTo>
                    <a:lnTo>
                      <a:pt x="5" y="21"/>
                    </a:lnTo>
                    <a:lnTo>
                      <a:pt x="5" y="21"/>
                    </a:lnTo>
                    <a:lnTo>
                      <a:pt x="5" y="21"/>
                    </a:lnTo>
                    <a:lnTo>
                      <a:pt x="5" y="19"/>
                    </a:lnTo>
                    <a:lnTo>
                      <a:pt x="5" y="19"/>
                    </a:lnTo>
                    <a:lnTo>
                      <a:pt x="5" y="17"/>
                    </a:lnTo>
                    <a:lnTo>
                      <a:pt x="5" y="17"/>
                    </a:lnTo>
                    <a:lnTo>
                      <a:pt x="3" y="17"/>
                    </a:lnTo>
                    <a:lnTo>
                      <a:pt x="3" y="14"/>
                    </a:lnTo>
                    <a:lnTo>
                      <a:pt x="5" y="14"/>
                    </a:lnTo>
                    <a:lnTo>
                      <a:pt x="5" y="14"/>
                    </a:lnTo>
                    <a:lnTo>
                      <a:pt x="3" y="14"/>
                    </a:lnTo>
                    <a:lnTo>
                      <a:pt x="3" y="14"/>
                    </a:lnTo>
                    <a:lnTo>
                      <a:pt x="3" y="14"/>
                    </a:lnTo>
                    <a:lnTo>
                      <a:pt x="3" y="12"/>
                    </a:lnTo>
                    <a:lnTo>
                      <a:pt x="3" y="12"/>
                    </a:lnTo>
                    <a:lnTo>
                      <a:pt x="0" y="12"/>
                    </a:lnTo>
                    <a:lnTo>
                      <a:pt x="0" y="9"/>
                    </a:lnTo>
                    <a:lnTo>
                      <a:pt x="0" y="9"/>
                    </a:lnTo>
                    <a:lnTo>
                      <a:pt x="0" y="9"/>
                    </a:lnTo>
                    <a:lnTo>
                      <a:pt x="0" y="9"/>
                    </a:lnTo>
                    <a:lnTo>
                      <a:pt x="0" y="7"/>
                    </a:lnTo>
                    <a:lnTo>
                      <a:pt x="3" y="7"/>
                    </a:lnTo>
                    <a:lnTo>
                      <a:pt x="3" y="9"/>
                    </a:lnTo>
                    <a:lnTo>
                      <a:pt x="3" y="9"/>
                    </a:lnTo>
                    <a:lnTo>
                      <a:pt x="3" y="7"/>
                    </a:lnTo>
                    <a:lnTo>
                      <a:pt x="5" y="7"/>
                    </a:lnTo>
                    <a:lnTo>
                      <a:pt x="5" y="7"/>
                    </a:lnTo>
                    <a:lnTo>
                      <a:pt x="5" y="9"/>
                    </a:lnTo>
                    <a:lnTo>
                      <a:pt x="5" y="9"/>
                    </a:lnTo>
                    <a:lnTo>
                      <a:pt x="7" y="9"/>
                    </a:lnTo>
                    <a:lnTo>
                      <a:pt x="7" y="9"/>
                    </a:lnTo>
                    <a:lnTo>
                      <a:pt x="7" y="7"/>
                    </a:lnTo>
                    <a:lnTo>
                      <a:pt x="7" y="7"/>
                    </a:lnTo>
                    <a:lnTo>
                      <a:pt x="10" y="7"/>
                    </a:lnTo>
                    <a:lnTo>
                      <a:pt x="10" y="7"/>
                    </a:lnTo>
                    <a:lnTo>
                      <a:pt x="10" y="5"/>
                    </a:lnTo>
                    <a:lnTo>
                      <a:pt x="10" y="5"/>
                    </a:lnTo>
                    <a:lnTo>
                      <a:pt x="10" y="5"/>
                    </a:lnTo>
                    <a:lnTo>
                      <a:pt x="10" y="2"/>
                    </a:lnTo>
                    <a:lnTo>
                      <a:pt x="10" y="2"/>
                    </a:lnTo>
                    <a:lnTo>
                      <a:pt x="10" y="2"/>
                    </a:lnTo>
                    <a:lnTo>
                      <a:pt x="10" y="0"/>
                    </a:lnTo>
                    <a:lnTo>
                      <a:pt x="12" y="0"/>
                    </a:lnTo>
                    <a:lnTo>
                      <a:pt x="12" y="0"/>
                    </a:lnTo>
                    <a:lnTo>
                      <a:pt x="12" y="0"/>
                    </a:lnTo>
                    <a:lnTo>
                      <a:pt x="12" y="0"/>
                    </a:lnTo>
                    <a:lnTo>
                      <a:pt x="15" y="0"/>
                    </a:lnTo>
                    <a:lnTo>
                      <a:pt x="15" y="0"/>
                    </a:lnTo>
                    <a:lnTo>
                      <a:pt x="15" y="0"/>
                    </a:lnTo>
                    <a:lnTo>
                      <a:pt x="15" y="0"/>
                    </a:lnTo>
                    <a:lnTo>
                      <a:pt x="15" y="2"/>
                    </a:lnTo>
                    <a:lnTo>
                      <a:pt x="17" y="2"/>
                    </a:lnTo>
                    <a:lnTo>
                      <a:pt x="17" y="2"/>
                    </a:lnTo>
                    <a:lnTo>
                      <a:pt x="17" y="2"/>
                    </a:lnTo>
                    <a:lnTo>
                      <a:pt x="19" y="2"/>
                    </a:lnTo>
                    <a:lnTo>
                      <a:pt x="19" y="5"/>
                    </a:lnTo>
                    <a:lnTo>
                      <a:pt x="19" y="5"/>
                    </a:lnTo>
                    <a:lnTo>
                      <a:pt x="19" y="5"/>
                    </a:lnTo>
                    <a:lnTo>
                      <a:pt x="19" y="5"/>
                    </a:lnTo>
                    <a:lnTo>
                      <a:pt x="19" y="5"/>
                    </a:lnTo>
                    <a:lnTo>
                      <a:pt x="19" y="7"/>
                    </a:lnTo>
                    <a:lnTo>
                      <a:pt x="19" y="7"/>
                    </a:lnTo>
                    <a:lnTo>
                      <a:pt x="22" y="7"/>
                    </a:lnTo>
                    <a:lnTo>
                      <a:pt x="22" y="7"/>
                    </a:lnTo>
                    <a:lnTo>
                      <a:pt x="22" y="9"/>
                    </a:lnTo>
                    <a:lnTo>
                      <a:pt x="22" y="9"/>
                    </a:lnTo>
                    <a:lnTo>
                      <a:pt x="22" y="9"/>
                    </a:lnTo>
                    <a:lnTo>
                      <a:pt x="24" y="9"/>
                    </a:lnTo>
                    <a:lnTo>
                      <a:pt x="24" y="12"/>
                    </a:lnTo>
                    <a:lnTo>
                      <a:pt x="24" y="12"/>
                    </a:lnTo>
                    <a:lnTo>
                      <a:pt x="24" y="12"/>
                    </a:lnTo>
                    <a:lnTo>
                      <a:pt x="24" y="14"/>
                    </a:lnTo>
                    <a:lnTo>
                      <a:pt x="26" y="14"/>
                    </a:lnTo>
                    <a:lnTo>
                      <a:pt x="26" y="14"/>
                    </a:lnTo>
                    <a:lnTo>
                      <a:pt x="26" y="14"/>
                    </a:lnTo>
                    <a:lnTo>
                      <a:pt x="29" y="14"/>
                    </a:lnTo>
                    <a:lnTo>
                      <a:pt x="29" y="14"/>
                    </a:lnTo>
                    <a:lnTo>
                      <a:pt x="29" y="14"/>
                    </a:lnTo>
                    <a:lnTo>
                      <a:pt x="29" y="14"/>
                    </a:lnTo>
                    <a:lnTo>
                      <a:pt x="29" y="17"/>
                    </a:lnTo>
                    <a:lnTo>
                      <a:pt x="29" y="17"/>
                    </a:lnTo>
                    <a:lnTo>
                      <a:pt x="29" y="17"/>
                    </a:lnTo>
                    <a:lnTo>
                      <a:pt x="31" y="17"/>
                    </a:lnTo>
                    <a:lnTo>
                      <a:pt x="31" y="19"/>
                    </a:lnTo>
                    <a:lnTo>
                      <a:pt x="31" y="19"/>
                    </a:lnTo>
                    <a:lnTo>
                      <a:pt x="31" y="19"/>
                    </a:lnTo>
                    <a:lnTo>
                      <a:pt x="33" y="19"/>
                    </a:lnTo>
                    <a:lnTo>
                      <a:pt x="33" y="19"/>
                    </a:lnTo>
                    <a:lnTo>
                      <a:pt x="33" y="19"/>
                    </a:lnTo>
                    <a:lnTo>
                      <a:pt x="36" y="19"/>
                    </a:lnTo>
                    <a:lnTo>
                      <a:pt x="36" y="19"/>
                    </a:lnTo>
                    <a:lnTo>
                      <a:pt x="36" y="21"/>
                    </a:lnTo>
                    <a:lnTo>
                      <a:pt x="38" y="21"/>
                    </a:lnTo>
                    <a:lnTo>
                      <a:pt x="38" y="21"/>
                    </a:lnTo>
                    <a:lnTo>
                      <a:pt x="38" y="21"/>
                    </a:lnTo>
                    <a:lnTo>
                      <a:pt x="38" y="21"/>
                    </a:lnTo>
                    <a:lnTo>
                      <a:pt x="41" y="21"/>
                    </a:lnTo>
                    <a:lnTo>
                      <a:pt x="41" y="21"/>
                    </a:lnTo>
                    <a:lnTo>
                      <a:pt x="41" y="21"/>
                    </a:lnTo>
                    <a:lnTo>
                      <a:pt x="43" y="21"/>
                    </a:lnTo>
                    <a:lnTo>
                      <a:pt x="43" y="24"/>
                    </a:lnTo>
                    <a:lnTo>
                      <a:pt x="43" y="24"/>
                    </a:lnTo>
                    <a:lnTo>
                      <a:pt x="43" y="21"/>
                    </a:lnTo>
                    <a:lnTo>
                      <a:pt x="45" y="21"/>
                    </a:lnTo>
                    <a:lnTo>
                      <a:pt x="45" y="21"/>
                    </a:lnTo>
                    <a:lnTo>
                      <a:pt x="45" y="24"/>
                    </a:lnTo>
                    <a:lnTo>
                      <a:pt x="45" y="24"/>
                    </a:lnTo>
                    <a:lnTo>
                      <a:pt x="48" y="24"/>
                    </a:lnTo>
                    <a:lnTo>
                      <a:pt x="48" y="21"/>
                    </a:lnTo>
                    <a:lnTo>
                      <a:pt x="48" y="21"/>
                    </a:lnTo>
                    <a:lnTo>
                      <a:pt x="48" y="21"/>
                    </a:lnTo>
                    <a:lnTo>
                      <a:pt x="50" y="21"/>
                    </a:lnTo>
                    <a:lnTo>
                      <a:pt x="50" y="21"/>
                    </a:lnTo>
                    <a:lnTo>
                      <a:pt x="50" y="21"/>
                    </a:lnTo>
                    <a:lnTo>
                      <a:pt x="50" y="21"/>
                    </a:lnTo>
                    <a:lnTo>
                      <a:pt x="52" y="21"/>
                    </a:lnTo>
                    <a:lnTo>
                      <a:pt x="52" y="21"/>
                    </a:lnTo>
                    <a:lnTo>
                      <a:pt x="52" y="21"/>
                    </a:lnTo>
                    <a:lnTo>
                      <a:pt x="55" y="21"/>
                    </a:lnTo>
                    <a:lnTo>
                      <a:pt x="55" y="21"/>
                    </a:lnTo>
                    <a:lnTo>
                      <a:pt x="55" y="21"/>
                    </a:lnTo>
                    <a:lnTo>
                      <a:pt x="55" y="21"/>
                    </a:lnTo>
                    <a:lnTo>
                      <a:pt x="55" y="19"/>
                    </a:lnTo>
                    <a:lnTo>
                      <a:pt x="57" y="19"/>
                    </a:lnTo>
                    <a:lnTo>
                      <a:pt x="57" y="19"/>
                    </a:lnTo>
                    <a:lnTo>
                      <a:pt x="57" y="19"/>
                    </a:lnTo>
                    <a:lnTo>
                      <a:pt x="60" y="19"/>
                    </a:lnTo>
                    <a:lnTo>
                      <a:pt x="60" y="17"/>
                    </a:lnTo>
                    <a:lnTo>
                      <a:pt x="60" y="17"/>
                    </a:lnTo>
                    <a:lnTo>
                      <a:pt x="60" y="17"/>
                    </a:lnTo>
                    <a:lnTo>
                      <a:pt x="60" y="17"/>
                    </a:lnTo>
                    <a:lnTo>
                      <a:pt x="60" y="14"/>
                    </a:lnTo>
                    <a:lnTo>
                      <a:pt x="62" y="14"/>
                    </a:lnTo>
                    <a:lnTo>
                      <a:pt x="62" y="14"/>
                    </a:lnTo>
                    <a:lnTo>
                      <a:pt x="62" y="14"/>
                    </a:lnTo>
                    <a:lnTo>
                      <a:pt x="62" y="14"/>
                    </a:lnTo>
                    <a:lnTo>
                      <a:pt x="62" y="14"/>
                    </a:lnTo>
                    <a:lnTo>
                      <a:pt x="64" y="14"/>
                    </a:lnTo>
                    <a:lnTo>
                      <a:pt x="64" y="14"/>
                    </a:lnTo>
                    <a:lnTo>
                      <a:pt x="64" y="14"/>
                    </a:lnTo>
                    <a:lnTo>
                      <a:pt x="64" y="14"/>
                    </a:lnTo>
                    <a:lnTo>
                      <a:pt x="64" y="12"/>
                    </a:lnTo>
                    <a:lnTo>
                      <a:pt x="67" y="12"/>
                    </a:lnTo>
                    <a:lnTo>
                      <a:pt x="67" y="12"/>
                    </a:lnTo>
                    <a:lnTo>
                      <a:pt x="67" y="12"/>
                    </a:lnTo>
                    <a:lnTo>
                      <a:pt x="67" y="12"/>
                    </a:lnTo>
                    <a:lnTo>
                      <a:pt x="69" y="12"/>
                    </a:lnTo>
                    <a:lnTo>
                      <a:pt x="69" y="9"/>
                    </a:lnTo>
                    <a:lnTo>
                      <a:pt x="69" y="9"/>
                    </a:lnTo>
                    <a:lnTo>
                      <a:pt x="71" y="9"/>
                    </a:lnTo>
                    <a:lnTo>
                      <a:pt x="71" y="9"/>
                    </a:lnTo>
                    <a:lnTo>
                      <a:pt x="71" y="9"/>
                    </a:lnTo>
                    <a:lnTo>
                      <a:pt x="71" y="7"/>
                    </a:lnTo>
                    <a:lnTo>
                      <a:pt x="71" y="7"/>
                    </a:lnTo>
                    <a:lnTo>
                      <a:pt x="71" y="7"/>
                    </a:lnTo>
                    <a:lnTo>
                      <a:pt x="74" y="7"/>
                    </a:lnTo>
                    <a:lnTo>
                      <a:pt x="74" y="7"/>
                    </a:lnTo>
                    <a:lnTo>
                      <a:pt x="74" y="5"/>
                    </a:lnTo>
                    <a:lnTo>
                      <a:pt x="74" y="5"/>
                    </a:lnTo>
                    <a:lnTo>
                      <a:pt x="76" y="5"/>
                    </a:lnTo>
                    <a:lnTo>
                      <a:pt x="76" y="5"/>
                    </a:lnTo>
                    <a:lnTo>
                      <a:pt x="76" y="5"/>
                    </a:lnTo>
                    <a:lnTo>
                      <a:pt x="78" y="5"/>
                    </a:lnTo>
                    <a:lnTo>
                      <a:pt x="78" y="5"/>
                    </a:lnTo>
                    <a:lnTo>
                      <a:pt x="78" y="5"/>
                    </a:lnTo>
                    <a:lnTo>
                      <a:pt x="78" y="5"/>
                    </a:lnTo>
                    <a:lnTo>
                      <a:pt x="81" y="5"/>
                    </a:lnTo>
                    <a:lnTo>
                      <a:pt x="81" y="2"/>
                    </a:lnTo>
                    <a:lnTo>
                      <a:pt x="81" y="2"/>
                    </a:lnTo>
                    <a:lnTo>
                      <a:pt x="81" y="2"/>
                    </a:lnTo>
                    <a:lnTo>
                      <a:pt x="81" y="2"/>
                    </a:lnTo>
                    <a:lnTo>
                      <a:pt x="83" y="2"/>
                    </a:lnTo>
                    <a:lnTo>
                      <a:pt x="83" y="2"/>
                    </a:lnTo>
                    <a:lnTo>
                      <a:pt x="86" y="2"/>
                    </a:lnTo>
                    <a:lnTo>
                      <a:pt x="86" y="2"/>
                    </a:lnTo>
                    <a:lnTo>
                      <a:pt x="86" y="2"/>
                    </a:lnTo>
                    <a:lnTo>
                      <a:pt x="86" y="2"/>
                    </a:lnTo>
                    <a:lnTo>
                      <a:pt x="88" y="2"/>
                    </a:lnTo>
                    <a:lnTo>
                      <a:pt x="88" y="5"/>
                    </a:lnTo>
                    <a:lnTo>
                      <a:pt x="88" y="5"/>
                    </a:lnTo>
                    <a:lnTo>
                      <a:pt x="88" y="5"/>
                    </a:lnTo>
                    <a:lnTo>
                      <a:pt x="88" y="5"/>
                    </a:lnTo>
                    <a:lnTo>
                      <a:pt x="88" y="5"/>
                    </a:lnTo>
                    <a:lnTo>
                      <a:pt x="90" y="5"/>
                    </a:lnTo>
                    <a:lnTo>
                      <a:pt x="90" y="7"/>
                    </a:lnTo>
                    <a:lnTo>
                      <a:pt x="90" y="7"/>
                    </a:lnTo>
                    <a:lnTo>
                      <a:pt x="93" y="7"/>
                    </a:lnTo>
                    <a:lnTo>
                      <a:pt x="93" y="7"/>
                    </a:lnTo>
                    <a:lnTo>
                      <a:pt x="93" y="7"/>
                    </a:lnTo>
                    <a:lnTo>
                      <a:pt x="93" y="9"/>
                    </a:lnTo>
                    <a:lnTo>
                      <a:pt x="93" y="9"/>
                    </a:lnTo>
                    <a:lnTo>
                      <a:pt x="93" y="9"/>
                    </a:lnTo>
                    <a:lnTo>
                      <a:pt x="90" y="9"/>
                    </a:lnTo>
                    <a:lnTo>
                      <a:pt x="90" y="9"/>
                    </a:lnTo>
                    <a:lnTo>
                      <a:pt x="90" y="12"/>
                    </a:lnTo>
                    <a:lnTo>
                      <a:pt x="88" y="12"/>
                    </a:lnTo>
                    <a:lnTo>
                      <a:pt x="88" y="12"/>
                    </a:lnTo>
                    <a:lnTo>
                      <a:pt x="88" y="12"/>
                    </a:lnTo>
                    <a:lnTo>
                      <a:pt x="88" y="14"/>
                    </a:lnTo>
                    <a:lnTo>
                      <a:pt x="88" y="14"/>
                    </a:lnTo>
                    <a:lnTo>
                      <a:pt x="88" y="14"/>
                    </a:lnTo>
                    <a:lnTo>
                      <a:pt x="90" y="14"/>
                    </a:lnTo>
                    <a:lnTo>
                      <a:pt x="90" y="14"/>
                    </a:lnTo>
                    <a:lnTo>
                      <a:pt x="90" y="14"/>
                    </a:lnTo>
                    <a:lnTo>
                      <a:pt x="93" y="14"/>
                    </a:lnTo>
                    <a:lnTo>
                      <a:pt x="93" y="17"/>
                    </a:lnTo>
                    <a:lnTo>
                      <a:pt x="93" y="17"/>
                    </a:lnTo>
                    <a:lnTo>
                      <a:pt x="93" y="17"/>
                    </a:lnTo>
                    <a:lnTo>
                      <a:pt x="93" y="17"/>
                    </a:lnTo>
                    <a:lnTo>
                      <a:pt x="93" y="19"/>
                    </a:lnTo>
                    <a:lnTo>
                      <a:pt x="93" y="19"/>
                    </a:lnTo>
                    <a:lnTo>
                      <a:pt x="93" y="19"/>
                    </a:lnTo>
                    <a:lnTo>
                      <a:pt x="93" y="19"/>
                    </a:lnTo>
                    <a:lnTo>
                      <a:pt x="90" y="19"/>
                    </a:lnTo>
                    <a:lnTo>
                      <a:pt x="90" y="19"/>
                    </a:lnTo>
                    <a:lnTo>
                      <a:pt x="88" y="19"/>
                    </a:lnTo>
                    <a:lnTo>
                      <a:pt x="88" y="19"/>
                    </a:lnTo>
                    <a:lnTo>
                      <a:pt x="88" y="19"/>
                    </a:lnTo>
                    <a:lnTo>
                      <a:pt x="88" y="21"/>
                    </a:lnTo>
                    <a:lnTo>
                      <a:pt x="86" y="21"/>
                    </a:lnTo>
                    <a:lnTo>
                      <a:pt x="86" y="21"/>
                    </a:lnTo>
                    <a:lnTo>
                      <a:pt x="86" y="21"/>
                    </a:lnTo>
                    <a:lnTo>
                      <a:pt x="86" y="24"/>
                    </a:lnTo>
                    <a:lnTo>
                      <a:pt x="86" y="24"/>
                    </a:lnTo>
                    <a:lnTo>
                      <a:pt x="86" y="24"/>
                    </a:lnTo>
                    <a:lnTo>
                      <a:pt x="88" y="24"/>
                    </a:lnTo>
                    <a:lnTo>
                      <a:pt x="88" y="24"/>
                    </a:lnTo>
                    <a:lnTo>
                      <a:pt x="88" y="24"/>
                    </a:lnTo>
                    <a:lnTo>
                      <a:pt x="88" y="24"/>
                    </a:lnTo>
                    <a:lnTo>
                      <a:pt x="90" y="24"/>
                    </a:lnTo>
                    <a:lnTo>
                      <a:pt x="90" y="24"/>
                    </a:lnTo>
                    <a:lnTo>
                      <a:pt x="90" y="26"/>
                    </a:lnTo>
                    <a:lnTo>
                      <a:pt x="90" y="26"/>
                    </a:lnTo>
                    <a:lnTo>
                      <a:pt x="93" y="26"/>
                    </a:lnTo>
                    <a:lnTo>
                      <a:pt x="93" y="28"/>
                    </a:lnTo>
                    <a:lnTo>
                      <a:pt x="93" y="28"/>
                    </a:lnTo>
                    <a:lnTo>
                      <a:pt x="93" y="28"/>
                    </a:lnTo>
                    <a:lnTo>
                      <a:pt x="93" y="28"/>
                    </a:lnTo>
                    <a:lnTo>
                      <a:pt x="95" y="28"/>
                    </a:lnTo>
                    <a:lnTo>
                      <a:pt x="95" y="28"/>
                    </a:lnTo>
                    <a:lnTo>
                      <a:pt x="95" y="28"/>
                    </a:lnTo>
                    <a:lnTo>
                      <a:pt x="95" y="28"/>
                    </a:lnTo>
                    <a:lnTo>
                      <a:pt x="95" y="31"/>
                    </a:lnTo>
                    <a:lnTo>
                      <a:pt x="95" y="31"/>
                    </a:lnTo>
                    <a:lnTo>
                      <a:pt x="95" y="31"/>
                    </a:lnTo>
                    <a:lnTo>
                      <a:pt x="97" y="31"/>
                    </a:lnTo>
                    <a:lnTo>
                      <a:pt x="97" y="31"/>
                    </a:lnTo>
                    <a:lnTo>
                      <a:pt x="97" y="33"/>
                    </a:lnTo>
                    <a:lnTo>
                      <a:pt x="97" y="33"/>
                    </a:lnTo>
                    <a:lnTo>
                      <a:pt x="100" y="33"/>
                    </a:lnTo>
                    <a:lnTo>
                      <a:pt x="100" y="33"/>
                    </a:lnTo>
                    <a:lnTo>
                      <a:pt x="100" y="33"/>
                    </a:lnTo>
                    <a:lnTo>
                      <a:pt x="102" y="33"/>
                    </a:lnTo>
                    <a:lnTo>
                      <a:pt x="102" y="33"/>
                    </a:lnTo>
                    <a:lnTo>
                      <a:pt x="102" y="33"/>
                    </a:lnTo>
                    <a:lnTo>
                      <a:pt x="105" y="33"/>
                    </a:lnTo>
                    <a:lnTo>
                      <a:pt x="105" y="33"/>
                    </a:lnTo>
                    <a:lnTo>
                      <a:pt x="105" y="33"/>
                    </a:lnTo>
                    <a:lnTo>
                      <a:pt x="105" y="33"/>
                    </a:lnTo>
                    <a:lnTo>
                      <a:pt x="105" y="33"/>
                    </a:lnTo>
                    <a:lnTo>
                      <a:pt x="105" y="33"/>
                    </a:lnTo>
                    <a:lnTo>
                      <a:pt x="105" y="36"/>
                    </a:lnTo>
                    <a:lnTo>
                      <a:pt x="105" y="36"/>
                    </a:lnTo>
                    <a:lnTo>
                      <a:pt x="105" y="38"/>
                    </a:lnTo>
                    <a:lnTo>
                      <a:pt x="105" y="38"/>
                    </a:lnTo>
                    <a:lnTo>
                      <a:pt x="105" y="38"/>
                    </a:lnTo>
                    <a:lnTo>
                      <a:pt x="105" y="40"/>
                    </a:lnTo>
                    <a:lnTo>
                      <a:pt x="105" y="40"/>
                    </a:lnTo>
                    <a:lnTo>
                      <a:pt x="105" y="43"/>
                    </a:lnTo>
                    <a:lnTo>
                      <a:pt x="105" y="43"/>
                    </a:lnTo>
                    <a:lnTo>
                      <a:pt x="107" y="43"/>
                    </a:lnTo>
                    <a:lnTo>
                      <a:pt x="107" y="45"/>
                    </a:lnTo>
                    <a:lnTo>
                      <a:pt x="107" y="45"/>
                    </a:lnTo>
                    <a:lnTo>
                      <a:pt x="107" y="45"/>
                    </a:lnTo>
                    <a:lnTo>
                      <a:pt x="107" y="47"/>
                    </a:lnTo>
                    <a:lnTo>
                      <a:pt x="107" y="47"/>
                    </a:lnTo>
                    <a:lnTo>
                      <a:pt x="107" y="47"/>
                    </a:lnTo>
                    <a:lnTo>
                      <a:pt x="107" y="50"/>
                    </a:lnTo>
                    <a:lnTo>
                      <a:pt x="107" y="50"/>
                    </a:lnTo>
                    <a:lnTo>
                      <a:pt x="107" y="50"/>
                    </a:lnTo>
                    <a:lnTo>
                      <a:pt x="107" y="52"/>
                    </a:lnTo>
                    <a:lnTo>
                      <a:pt x="109" y="52"/>
                    </a:lnTo>
                    <a:lnTo>
                      <a:pt x="109" y="52"/>
                    </a:lnTo>
                    <a:lnTo>
                      <a:pt x="109" y="52"/>
                    </a:lnTo>
                    <a:lnTo>
                      <a:pt x="109" y="54"/>
                    </a:lnTo>
                    <a:lnTo>
                      <a:pt x="112" y="54"/>
                    </a:lnTo>
                    <a:lnTo>
                      <a:pt x="112" y="54"/>
                    </a:lnTo>
                    <a:lnTo>
                      <a:pt x="112" y="54"/>
                    </a:lnTo>
                    <a:lnTo>
                      <a:pt x="112" y="54"/>
                    </a:lnTo>
                    <a:lnTo>
                      <a:pt x="114" y="54"/>
                    </a:lnTo>
                    <a:lnTo>
                      <a:pt x="114" y="54"/>
                    </a:lnTo>
                    <a:lnTo>
                      <a:pt x="114" y="54"/>
                    </a:lnTo>
                    <a:lnTo>
                      <a:pt x="114" y="54"/>
                    </a:lnTo>
                    <a:lnTo>
                      <a:pt x="116" y="54"/>
                    </a:lnTo>
                    <a:lnTo>
                      <a:pt x="116" y="57"/>
                    </a:lnTo>
                    <a:lnTo>
                      <a:pt x="116" y="57"/>
                    </a:lnTo>
                    <a:lnTo>
                      <a:pt x="119" y="57"/>
                    </a:lnTo>
                    <a:lnTo>
                      <a:pt x="119" y="57"/>
                    </a:lnTo>
                    <a:lnTo>
                      <a:pt x="119" y="57"/>
                    </a:lnTo>
                    <a:lnTo>
                      <a:pt x="121" y="57"/>
                    </a:lnTo>
                    <a:lnTo>
                      <a:pt x="121" y="57"/>
                    </a:lnTo>
                    <a:lnTo>
                      <a:pt x="121" y="57"/>
                    </a:lnTo>
                    <a:lnTo>
                      <a:pt x="121" y="57"/>
                    </a:lnTo>
                    <a:lnTo>
                      <a:pt x="123" y="57"/>
                    </a:lnTo>
                    <a:lnTo>
                      <a:pt x="123" y="57"/>
                    </a:lnTo>
                    <a:lnTo>
                      <a:pt x="126" y="57"/>
                    </a:lnTo>
                    <a:lnTo>
                      <a:pt x="126" y="57"/>
                    </a:lnTo>
                    <a:lnTo>
                      <a:pt x="126" y="57"/>
                    </a:lnTo>
                    <a:lnTo>
                      <a:pt x="126" y="57"/>
                    </a:lnTo>
                    <a:lnTo>
                      <a:pt x="128" y="57"/>
                    </a:lnTo>
                    <a:lnTo>
                      <a:pt x="128" y="57"/>
                    </a:lnTo>
                    <a:lnTo>
                      <a:pt x="128" y="57"/>
                    </a:lnTo>
                    <a:lnTo>
                      <a:pt x="128" y="59"/>
                    </a:lnTo>
                    <a:lnTo>
                      <a:pt x="128" y="59"/>
                    </a:lnTo>
                    <a:lnTo>
                      <a:pt x="131" y="59"/>
                    </a:lnTo>
                    <a:lnTo>
                      <a:pt x="131" y="59"/>
                    </a:lnTo>
                    <a:lnTo>
                      <a:pt x="133" y="59"/>
                    </a:lnTo>
                    <a:lnTo>
                      <a:pt x="133" y="59"/>
                    </a:lnTo>
                    <a:lnTo>
                      <a:pt x="133" y="59"/>
                    </a:lnTo>
                    <a:lnTo>
                      <a:pt x="133" y="59"/>
                    </a:lnTo>
                    <a:lnTo>
                      <a:pt x="133" y="62"/>
                    </a:lnTo>
                    <a:lnTo>
                      <a:pt x="133" y="62"/>
                    </a:lnTo>
                    <a:lnTo>
                      <a:pt x="135" y="62"/>
                    </a:lnTo>
                    <a:lnTo>
                      <a:pt x="135" y="64"/>
                    </a:lnTo>
                    <a:lnTo>
                      <a:pt x="135" y="64"/>
                    </a:lnTo>
                    <a:lnTo>
                      <a:pt x="135" y="64"/>
                    </a:lnTo>
                    <a:lnTo>
                      <a:pt x="135" y="64"/>
                    </a:lnTo>
                    <a:lnTo>
                      <a:pt x="135" y="64"/>
                    </a:lnTo>
                    <a:lnTo>
                      <a:pt x="135" y="66"/>
                    </a:lnTo>
                    <a:lnTo>
                      <a:pt x="138" y="66"/>
                    </a:lnTo>
                    <a:lnTo>
                      <a:pt x="138" y="66"/>
                    </a:lnTo>
                    <a:lnTo>
                      <a:pt x="138" y="66"/>
                    </a:lnTo>
                    <a:lnTo>
                      <a:pt x="140" y="66"/>
                    </a:lnTo>
                    <a:lnTo>
                      <a:pt x="140" y="69"/>
                    </a:lnTo>
                    <a:lnTo>
                      <a:pt x="140" y="69"/>
                    </a:lnTo>
                    <a:lnTo>
                      <a:pt x="140" y="69"/>
                    </a:lnTo>
                    <a:lnTo>
                      <a:pt x="140" y="69"/>
                    </a:lnTo>
                    <a:lnTo>
                      <a:pt x="142" y="69"/>
                    </a:lnTo>
                    <a:lnTo>
                      <a:pt x="142" y="69"/>
                    </a:lnTo>
                    <a:lnTo>
                      <a:pt x="142" y="71"/>
                    </a:lnTo>
                    <a:lnTo>
                      <a:pt x="145" y="71"/>
                    </a:lnTo>
                    <a:lnTo>
                      <a:pt x="145" y="71"/>
                    </a:lnTo>
                    <a:lnTo>
                      <a:pt x="145" y="71"/>
                    </a:lnTo>
                    <a:lnTo>
                      <a:pt x="145" y="71"/>
                    </a:lnTo>
                    <a:lnTo>
                      <a:pt x="145" y="73"/>
                    </a:lnTo>
                    <a:lnTo>
                      <a:pt x="147" y="73"/>
                    </a:lnTo>
                    <a:lnTo>
                      <a:pt x="147" y="73"/>
                    </a:lnTo>
                    <a:lnTo>
                      <a:pt x="147" y="73"/>
                    </a:lnTo>
                    <a:lnTo>
                      <a:pt x="147" y="73"/>
                    </a:lnTo>
                    <a:lnTo>
                      <a:pt x="149" y="73"/>
                    </a:lnTo>
                    <a:lnTo>
                      <a:pt x="149" y="73"/>
                    </a:lnTo>
                    <a:lnTo>
                      <a:pt x="149" y="73"/>
                    </a:lnTo>
                    <a:lnTo>
                      <a:pt x="152" y="73"/>
                    </a:lnTo>
                    <a:lnTo>
                      <a:pt x="152" y="73"/>
                    </a:lnTo>
                    <a:lnTo>
                      <a:pt x="152" y="76"/>
                    </a:lnTo>
                    <a:lnTo>
                      <a:pt x="152" y="76"/>
                    </a:lnTo>
                    <a:lnTo>
                      <a:pt x="154" y="76"/>
                    </a:lnTo>
                    <a:lnTo>
                      <a:pt x="154" y="76"/>
                    </a:lnTo>
                    <a:lnTo>
                      <a:pt x="154" y="76"/>
                    </a:lnTo>
                    <a:lnTo>
                      <a:pt x="154" y="76"/>
                    </a:lnTo>
                    <a:lnTo>
                      <a:pt x="157" y="76"/>
                    </a:lnTo>
                    <a:lnTo>
                      <a:pt x="157" y="76"/>
                    </a:lnTo>
                    <a:lnTo>
                      <a:pt x="159" y="76"/>
                    </a:lnTo>
                    <a:lnTo>
                      <a:pt x="159" y="76"/>
                    </a:lnTo>
                    <a:lnTo>
                      <a:pt x="159" y="76"/>
                    </a:lnTo>
                    <a:lnTo>
                      <a:pt x="161" y="76"/>
                    </a:lnTo>
                    <a:lnTo>
                      <a:pt x="161" y="78"/>
                    </a:lnTo>
                    <a:lnTo>
                      <a:pt x="161" y="78"/>
                    </a:lnTo>
                    <a:lnTo>
                      <a:pt x="161" y="78"/>
                    </a:lnTo>
                    <a:lnTo>
                      <a:pt x="164" y="78"/>
                    </a:lnTo>
                    <a:lnTo>
                      <a:pt x="164" y="78"/>
                    </a:lnTo>
                    <a:lnTo>
                      <a:pt x="164" y="78"/>
                    </a:lnTo>
                    <a:lnTo>
                      <a:pt x="166" y="78"/>
                    </a:lnTo>
                    <a:lnTo>
                      <a:pt x="166" y="78"/>
                    </a:lnTo>
                    <a:lnTo>
                      <a:pt x="166" y="78"/>
                    </a:lnTo>
                    <a:lnTo>
                      <a:pt x="168" y="78"/>
                    </a:lnTo>
                    <a:lnTo>
                      <a:pt x="168" y="81"/>
                    </a:lnTo>
                    <a:lnTo>
                      <a:pt x="168" y="81"/>
                    </a:lnTo>
                    <a:lnTo>
                      <a:pt x="168" y="81"/>
                    </a:lnTo>
                    <a:lnTo>
                      <a:pt x="171" y="81"/>
                    </a:lnTo>
                    <a:lnTo>
                      <a:pt x="171" y="81"/>
                    </a:lnTo>
                    <a:lnTo>
                      <a:pt x="171" y="78"/>
                    </a:lnTo>
                    <a:lnTo>
                      <a:pt x="173" y="78"/>
                    </a:lnTo>
                    <a:lnTo>
                      <a:pt x="173" y="78"/>
                    </a:lnTo>
                    <a:lnTo>
                      <a:pt x="173" y="78"/>
                    </a:lnTo>
                    <a:lnTo>
                      <a:pt x="176" y="78"/>
                    </a:lnTo>
                    <a:lnTo>
                      <a:pt x="176" y="78"/>
                    </a:lnTo>
                    <a:lnTo>
                      <a:pt x="176" y="78"/>
                    </a:lnTo>
                    <a:lnTo>
                      <a:pt x="178" y="78"/>
                    </a:lnTo>
                    <a:lnTo>
                      <a:pt x="178" y="78"/>
                    </a:lnTo>
                    <a:lnTo>
                      <a:pt x="178" y="78"/>
                    </a:lnTo>
                    <a:lnTo>
                      <a:pt x="180" y="78"/>
                    </a:lnTo>
                    <a:lnTo>
                      <a:pt x="180" y="76"/>
                    </a:lnTo>
                    <a:lnTo>
                      <a:pt x="180" y="76"/>
                    </a:lnTo>
                    <a:lnTo>
                      <a:pt x="180" y="76"/>
                    </a:lnTo>
                    <a:lnTo>
                      <a:pt x="183" y="76"/>
                    </a:lnTo>
                    <a:lnTo>
                      <a:pt x="183" y="76"/>
                    </a:lnTo>
                    <a:lnTo>
                      <a:pt x="185" y="76"/>
                    </a:lnTo>
                    <a:lnTo>
                      <a:pt x="185" y="76"/>
                    </a:lnTo>
                    <a:lnTo>
                      <a:pt x="185" y="76"/>
                    </a:lnTo>
                    <a:lnTo>
                      <a:pt x="185" y="76"/>
                    </a:lnTo>
                    <a:lnTo>
                      <a:pt x="187" y="76"/>
                    </a:lnTo>
                    <a:lnTo>
                      <a:pt x="187" y="76"/>
                    </a:lnTo>
                    <a:lnTo>
                      <a:pt x="187" y="76"/>
                    </a:lnTo>
                    <a:lnTo>
                      <a:pt x="190" y="76"/>
                    </a:lnTo>
                    <a:lnTo>
                      <a:pt x="190" y="73"/>
                    </a:lnTo>
                    <a:lnTo>
                      <a:pt x="190" y="73"/>
                    </a:lnTo>
                    <a:lnTo>
                      <a:pt x="192" y="73"/>
                    </a:lnTo>
                    <a:lnTo>
                      <a:pt x="192" y="73"/>
                    </a:lnTo>
                    <a:lnTo>
                      <a:pt x="192" y="73"/>
                    </a:lnTo>
                    <a:lnTo>
                      <a:pt x="192" y="73"/>
                    </a:lnTo>
                    <a:lnTo>
                      <a:pt x="194" y="73"/>
                    </a:lnTo>
                    <a:lnTo>
                      <a:pt x="194" y="73"/>
                    </a:lnTo>
                    <a:lnTo>
                      <a:pt x="194" y="73"/>
                    </a:lnTo>
                    <a:lnTo>
                      <a:pt x="197" y="73"/>
                    </a:lnTo>
                    <a:lnTo>
                      <a:pt x="197" y="73"/>
                    </a:lnTo>
                    <a:lnTo>
                      <a:pt x="197" y="73"/>
                    </a:lnTo>
                    <a:lnTo>
                      <a:pt x="199" y="73"/>
                    </a:lnTo>
                    <a:lnTo>
                      <a:pt x="199" y="73"/>
                    </a:lnTo>
                    <a:lnTo>
                      <a:pt x="199" y="73"/>
                    </a:lnTo>
                    <a:lnTo>
                      <a:pt x="202" y="73"/>
                    </a:lnTo>
                    <a:lnTo>
                      <a:pt x="202" y="73"/>
                    </a:lnTo>
                    <a:lnTo>
                      <a:pt x="202" y="73"/>
                    </a:lnTo>
                    <a:lnTo>
                      <a:pt x="204" y="73"/>
                    </a:lnTo>
                    <a:lnTo>
                      <a:pt x="204" y="71"/>
                    </a:lnTo>
                    <a:lnTo>
                      <a:pt x="204" y="71"/>
                    </a:lnTo>
                    <a:lnTo>
                      <a:pt x="206" y="71"/>
                    </a:lnTo>
                    <a:lnTo>
                      <a:pt x="206" y="71"/>
                    </a:lnTo>
                    <a:lnTo>
                      <a:pt x="206" y="71"/>
                    </a:lnTo>
                    <a:lnTo>
                      <a:pt x="209" y="71"/>
                    </a:lnTo>
                    <a:lnTo>
                      <a:pt x="209" y="71"/>
                    </a:lnTo>
                    <a:lnTo>
                      <a:pt x="211" y="71"/>
                    </a:lnTo>
                    <a:lnTo>
                      <a:pt x="211" y="71"/>
                    </a:lnTo>
                    <a:lnTo>
                      <a:pt x="211" y="71"/>
                    </a:lnTo>
                    <a:lnTo>
                      <a:pt x="213" y="71"/>
                    </a:lnTo>
                    <a:lnTo>
                      <a:pt x="213" y="71"/>
                    </a:lnTo>
                    <a:lnTo>
                      <a:pt x="213" y="71"/>
                    </a:lnTo>
                    <a:lnTo>
                      <a:pt x="213" y="69"/>
                    </a:lnTo>
                    <a:lnTo>
                      <a:pt x="213" y="69"/>
                    </a:lnTo>
                    <a:lnTo>
                      <a:pt x="213" y="66"/>
                    </a:lnTo>
                    <a:lnTo>
                      <a:pt x="213" y="66"/>
                    </a:lnTo>
                    <a:lnTo>
                      <a:pt x="213" y="66"/>
                    </a:lnTo>
                    <a:lnTo>
                      <a:pt x="213" y="64"/>
                    </a:lnTo>
                    <a:lnTo>
                      <a:pt x="213" y="64"/>
                    </a:lnTo>
                    <a:lnTo>
                      <a:pt x="213" y="64"/>
                    </a:lnTo>
                    <a:lnTo>
                      <a:pt x="211" y="64"/>
                    </a:lnTo>
                    <a:lnTo>
                      <a:pt x="211" y="62"/>
                    </a:lnTo>
                    <a:lnTo>
                      <a:pt x="211" y="62"/>
                    </a:lnTo>
                    <a:lnTo>
                      <a:pt x="213" y="62"/>
                    </a:lnTo>
                    <a:lnTo>
                      <a:pt x="213" y="62"/>
                    </a:lnTo>
                    <a:lnTo>
                      <a:pt x="213" y="62"/>
                    </a:lnTo>
                    <a:lnTo>
                      <a:pt x="216" y="62"/>
                    </a:lnTo>
                    <a:lnTo>
                      <a:pt x="216" y="62"/>
                    </a:lnTo>
                    <a:lnTo>
                      <a:pt x="218" y="62"/>
                    </a:lnTo>
                    <a:lnTo>
                      <a:pt x="218" y="62"/>
                    </a:lnTo>
                    <a:lnTo>
                      <a:pt x="218" y="62"/>
                    </a:lnTo>
                    <a:lnTo>
                      <a:pt x="218" y="62"/>
                    </a:lnTo>
                    <a:lnTo>
                      <a:pt x="220" y="62"/>
                    </a:lnTo>
                    <a:lnTo>
                      <a:pt x="220" y="62"/>
                    </a:lnTo>
                    <a:lnTo>
                      <a:pt x="220" y="62"/>
                    </a:lnTo>
                    <a:lnTo>
                      <a:pt x="220" y="62"/>
                    </a:lnTo>
                    <a:lnTo>
                      <a:pt x="223" y="62"/>
                    </a:lnTo>
                    <a:lnTo>
                      <a:pt x="223" y="59"/>
                    </a:lnTo>
                    <a:lnTo>
                      <a:pt x="223" y="59"/>
                    </a:lnTo>
                    <a:lnTo>
                      <a:pt x="225" y="59"/>
                    </a:lnTo>
                    <a:lnTo>
                      <a:pt x="225" y="59"/>
                    </a:lnTo>
                    <a:lnTo>
                      <a:pt x="225" y="59"/>
                    </a:lnTo>
                    <a:lnTo>
                      <a:pt x="225" y="59"/>
                    </a:lnTo>
                    <a:lnTo>
                      <a:pt x="225" y="57"/>
                    </a:lnTo>
                    <a:lnTo>
                      <a:pt x="228" y="57"/>
                    </a:lnTo>
                    <a:lnTo>
                      <a:pt x="228" y="57"/>
                    </a:lnTo>
                    <a:lnTo>
                      <a:pt x="228" y="59"/>
                    </a:lnTo>
                    <a:lnTo>
                      <a:pt x="228" y="59"/>
                    </a:lnTo>
                    <a:lnTo>
                      <a:pt x="228" y="57"/>
                    </a:lnTo>
                    <a:lnTo>
                      <a:pt x="230" y="57"/>
                    </a:lnTo>
                    <a:lnTo>
                      <a:pt x="230" y="57"/>
                    </a:lnTo>
                    <a:lnTo>
                      <a:pt x="230" y="57"/>
                    </a:lnTo>
                    <a:lnTo>
                      <a:pt x="232" y="57"/>
                    </a:lnTo>
                    <a:lnTo>
                      <a:pt x="232" y="54"/>
                    </a:lnTo>
                    <a:lnTo>
                      <a:pt x="232" y="54"/>
                    </a:lnTo>
                    <a:lnTo>
                      <a:pt x="232" y="54"/>
                    </a:lnTo>
                    <a:lnTo>
                      <a:pt x="232" y="52"/>
                    </a:lnTo>
                    <a:lnTo>
                      <a:pt x="232" y="52"/>
                    </a:lnTo>
                    <a:lnTo>
                      <a:pt x="232" y="52"/>
                    </a:lnTo>
                    <a:lnTo>
                      <a:pt x="232" y="50"/>
                    </a:lnTo>
                    <a:lnTo>
                      <a:pt x="232" y="50"/>
                    </a:lnTo>
                    <a:lnTo>
                      <a:pt x="232" y="50"/>
                    </a:lnTo>
                    <a:lnTo>
                      <a:pt x="235" y="50"/>
                    </a:lnTo>
                    <a:lnTo>
                      <a:pt x="235" y="50"/>
                    </a:lnTo>
                    <a:lnTo>
                      <a:pt x="235" y="47"/>
                    </a:lnTo>
                    <a:lnTo>
                      <a:pt x="235" y="47"/>
                    </a:lnTo>
                    <a:lnTo>
                      <a:pt x="235" y="47"/>
                    </a:lnTo>
                    <a:lnTo>
                      <a:pt x="237" y="47"/>
                    </a:lnTo>
                    <a:lnTo>
                      <a:pt x="237" y="45"/>
                    </a:lnTo>
                    <a:lnTo>
                      <a:pt x="237" y="45"/>
                    </a:lnTo>
                    <a:lnTo>
                      <a:pt x="239" y="45"/>
                    </a:lnTo>
                    <a:lnTo>
                      <a:pt x="239" y="45"/>
                    </a:lnTo>
                    <a:lnTo>
                      <a:pt x="239" y="45"/>
                    </a:lnTo>
                    <a:lnTo>
                      <a:pt x="239" y="45"/>
                    </a:lnTo>
                    <a:lnTo>
                      <a:pt x="242" y="45"/>
                    </a:lnTo>
                    <a:lnTo>
                      <a:pt x="242" y="45"/>
                    </a:lnTo>
                    <a:lnTo>
                      <a:pt x="242" y="45"/>
                    </a:lnTo>
                    <a:lnTo>
                      <a:pt x="242" y="45"/>
                    </a:lnTo>
                    <a:lnTo>
                      <a:pt x="244" y="45"/>
                    </a:lnTo>
                    <a:lnTo>
                      <a:pt x="244" y="43"/>
                    </a:lnTo>
                    <a:lnTo>
                      <a:pt x="244" y="43"/>
                    </a:lnTo>
                    <a:lnTo>
                      <a:pt x="247" y="43"/>
                    </a:lnTo>
                    <a:lnTo>
                      <a:pt x="247" y="43"/>
                    </a:lnTo>
                    <a:lnTo>
                      <a:pt x="247" y="43"/>
                    </a:lnTo>
                    <a:lnTo>
                      <a:pt x="247" y="43"/>
                    </a:lnTo>
                    <a:lnTo>
                      <a:pt x="249" y="43"/>
                    </a:lnTo>
                    <a:lnTo>
                      <a:pt x="249" y="43"/>
                    </a:lnTo>
                    <a:lnTo>
                      <a:pt x="251" y="43"/>
                    </a:lnTo>
                    <a:lnTo>
                      <a:pt x="251" y="43"/>
                    </a:lnTo>
                    <a:lnTo>
                      <a:pt x="251" y="40"/>
                    </a:lnTo>
                    <a:lnTo>
                      <a:pt x="251" y="40"/>
                    </a:lnTo>
                    <a:lnTo>
                      <a:pt x="254" y="40"/>
                    </a:lnTo>
                    <a:lnTo>
                      <a:pt x="254" y="40"/>
                    </a:lnTo>
                    <a:lnTo>
                      <a:pt x="254" y="43"/>
                    </a:lnTo>
                    <a:lnTo>
                      <a:pt x="254" y="43"/>
                    </a:lnTo>
                    <a:lnTo>
                      <a:pt x="256" y="43"/>
                    </a:lnTo>
                    <a:lnTo>
                      <a:pt x="256" y="43"/>
                    </a:lnTo>
                    <a:lnTo>
                      <a:pt x="258" y="43"/>
                    </a:lnTo>
                    <a:lnTo>
                      <a:pt x="258" y="43"/>
                    </a:lnTo>
                    <a:lnTo>
                      <a:pt x="258" y="43"/>
                    </a:lnTo>
                    <a:lnTo>
                      <a:pt x="261" y="43"/>
                    </a:lnTo>
                    <a:lnTo>
                      <a:pt x="261" y="43"/>
                    </a:lnTo>
                    <a:lnTo>
                      <a:pt x="261" y="43"/>
                    </a:lnTo>
                    <a:lnTo>
                      <a:pt x="261" y="43"/>
                    </a:lnTo>
                    <a:lnTo>
                      <a:pt x="263" y="43"/>
                    </a:lnTo>
                    <a:lnTo>
                      <a:pt x="263" y="43"/>
                    </a:lnTo>
                    <a:lnTo>
                      <a:pt x="263" y="43"/>
                    </a:lnTo>
                    <a:lnTo>
                      <a:pt x="265" y="43"/>
                    </a:lnTo>
                    <a:lnTo>
                      <a:pt x="265" y="40"/>
                    </a:lnTo>
                    <a:lnTo>
                      <a:pt x="265" y="40"/>
                    </a:lnTo>
                    <a:lnTo>
                      <a:pt x="265" y="38"/>
                    </a:lnTo>
                    <a:lnTo>
                      <a:pt x="265" y="38"/>
                    </a:lnTo>
                    <a:lnTo>
                      <a:pt x="265" y="38"/>
                    </a:lnTo>
                    <a:lnTo>
                      <a:pt x="265" y="38"/>
                    </a:lnTo>
                    <a:lnTo>
                      <a:pt x="268" y="38"/>
                    </a:lnTo>
                    <a:lnTo>
                      <a:pt x="268" y="38"/>
                    </a:lnTo>
                    <a:lnTo>
                      <a:pt x="268" y="38"/>
                    </a:lnTo>
                    <a:lnTo>
                      <a:pt x="270" y="38"/>
                    </a:lnTo>
                    <a:lnTo>
                      <a:pt x="270" y="38"/>
                    </a:lnTo>
                    <a:lnTo>
                      <a:pt x="273" y="38"/>
                    </a:lnTo>
                    <a:lnTo>
                      <a:pt x="273" y="38"/>
                    </a:lnTo>
                    <a:lnTo>
                      <a:pt x="273" y="38"/>
                    </a:lnTo>
                    <a:lnTo>
                      <a:pt x="275" y="38"/>
                    </a:lnTo>
                    <a:lnTo>
                      <a:pt x="275" y="38"/>
                    </a:lnTo>
                    <a:lnTo>
                      <a:pt x="275" y="38"/>
                    </a:lnTo>
                    <a:lnTo>
                      <a:pt x="275" y="38"/>
                    </a:lnTo>
                    <a:lnTo>
                      <a:pt x="277" y="38"/>
                    </a:lnTo>
                    <a:lnTo>
                      <a:pt x="277" y="38"/>
                    </a:lnTo>
                    <a:lnTo>
                      <a:pt x="280" y="38"/>
                    </a:lnTo>
                    <a:lnTo>
                      <a:pt x="280" y="40"/>
                    </a:lnTo>
                    <a:lnTo>
                      <a:pt x="280" y="40"/>
                    </a:lnTo>
                    <a:lnTo>
                      <a:pt x="280" y="40"/>
                    </a:lnTo>
                    <a:lnTo>
                      <a:pt x="280" y="38"/>
                    </a:lnTo>
                    <a:lnTo>
                      <a:pt x="282" y="38"/>
                    </a:lnTo>
                    <a:lnTo>
                      <a:pt x="282" y="38"/>
                    </a:lnTo>
                    <a:lnTo>
                      <a:pt x="282" y="38"/>
                    </a:lnTo>
                    <a:lnTo>
                      <a:pt x="284" y="38"/>
                    </a:lnTo>
                    <a:lnTo>
                      <a:pt x="284" y="38"/>
                    </a:lnTo>
                    <a:lnTo>
                      <a:pt x="284" y="38"/>
                    </a:lnTo>
                    <a:lnTo>
                      <a:pt x="284" y="38"/>
                    </a:lnTo>
                    <a:lnTo>
                      <a:pt x="284" y="40"/>
                    </a:lnTo>
                    <a:lnTo>
                      <a:pt x="284" y="40"/>
                    </a:lnTo>
                    <a:lnTo>
                      <a:pt x="287" y="40"/>
                    </a:lnTo>
                    <a:lnTo>
                      <a:pt x="287" y="43"/>
                    </a:lnTo>
                    <a:lnTo>
                      <a:pt x="287" y="43"/>
                    </a:lnTo>
                    <a:lnTo>
                      <a:pt x="287" y="43"/>
                    </a:lnTo>
                    <a:lnTo>
                      <a:pt x="287" y="45"/>
                    </a:lnTo>
                    <a:lnTo>
                      <a:pt x="287" y="45"/>
                    </a:lnTo>
                    <a:lnTo>
                      <a:pt x="287" y="45"/>
                    </a:lnTo>
                    <a:lnTo>
                      <a:pt x="289" y="45"/>
                    </a:lnTo>
                    <a:lnTo>
                      <a:pt x="289" y="45"/>
                    </a:lnTo>
                    <a:lnTo>
                      <a:pt x="289" y="45"/>
                    </a:lnTo>
                    <a:lnTo>
                      <a:pt x="291" y="45"/>
                    </a:lnTo>
                    <a:lnTo>
                      <a:pt x="291" y="45"/>
                    </a:lnTo>
                    <a:lnTo>
                      <a:pt x="291" y="45"/>
                    </a:lnTo>
                    <a:lnTo>
                      <a:pt x="294" y="45"/>
                    </a:lnTo>
                    <a:lnTo>
                      <a:pt x="294" y="45"/>
                    </a:lnTo>
                    <a:lnTo>
                      <a:pt x="294" y="45"/>
                    </a:lnTo>
                    <a:lnTo>
                      <a:pt x="294" y="47"/>
                    </a:lnTo>
                    <a:lnTo>
                      <a:pt x="296" y="47"/>
                    </a:lnTo>
                    <a:lnTo>
                      <a:pt x="296" y="47"/>
                    </a:lnTo>
                    <a:lnTo>
                      <a:pt x="299" y="47"/>
                    </a:lnTo>
                    <a:lnTo>
                      <a:pt x="299" y="47"/>
                    </a:lnTo>
                    <a:lnTo>
                      <a:pt x="299" y="47"/>
                    </a:lnTo>
                    <a:lnTo>
                      <a:pt x="299" y="47"/>
                    </a:lnTo>
                    <a:lnTo>
                      <a:pt x="301" y="47"/>
                    </a:lnTo>
                    <a:lnTo>
                      <a:pt x="301" y="50"/>
                    </a:lnTo>
                    <a:lnTo>
                      <a:pt x="301" y="50"/>
                    </a:lnTo>
                    <a:lnTo>
                      <a:pt x="301" y="50"/>
                    </a:lnTo>
                    <a:lnTo>
                      <a:pt x="303" y="50"/>
                    </a:lnTo>
                    <a:lnTo>
                      <a:pt x="303" y="50"/>
                    </a:lnTo>
                    <a:lnTo>
                      <a:pt x="306" y="50"/>
                    </a:lnTo>
                    <a:lnTo>
                      <a:pt x="306" y="50"/>
                    </a:lnTo>
                    <a:lnTo>
                      <a:pt x="306" y="52"/>
                    </a:lnTo>
                    <a:lnTo>
                      <a:pt x="306" y="52"/>
                    </a:lnTo>
                    <a:lnTo>
                      <a:pt x="306" y="52"/>
                    </a:lnTo>
                    <a:lnTo>
                      <a:pt x="306" y="52"/>
                    </a:lnTo>
                    <a:lnTo>
                      <a:pt x="308" y="52"/>
                    </a:lnTo>
                    <a:lnTo>
                      <a:pt x="308" y="52"/>
                    </a:lnTo>
                    <a:lnTo>
                      <a:pt x="308" y="54"/>
                    </a:lnTo>
                    <a:lnTo>
                      <a:pt x="308" y="54"/>
                    </a:lnTo>
                    <a:lnTo>
                      <a:pt x="310" y="54"/>
                    </a:lnTo>
                    <a:lnTo>
                      <a:pt x="310" y="54"/>
                    </a:lnTo>
                    <a:lnTo>
                      <a:pt x="310" y="52"/>
                    </a:lnTo>
                    <a:lnTo>
                      <a:pt x="313" y="52"/>
                    </a:lnTo>
                    <a:lnTo>
                      <a:pt x="313" y="52"/>
                    </a:lnTo>
                    <a:lnTo>
                      <a:pt x="313" y="52"/>
                    </a:lnTo>
                    <a:lnTo>
                      <a:pt x="313" y="52"/>
                    </a:lnTo>
                    <a:lnTo>
                      <a:pt x="313" y="52"/>
                    </a:lnTo>
                    <a:lnTo>
                      <a:pt x="313" y="54"/>
                    </a:lnTo>
                    <a:lnTo>
                      <a:pt x="315" y="54"/>
                    </a:lnTo>
                    <a:lnTo>
                      <a:pt x="315" y="54"/>
                    </a:lnTo>
                    <a:lnTo>
                      <a:pt x="318" y="54"/>
                    </a:lnTo>
                    <a:lnTo>
                      <a:pt x="318" y="52"/>
                    </a:lnTo>
                    <a:lnTo>
                      <a:pt x="318" y="52"/>
                    </a:lnTo>
                    <a:lnTo>
                      <a:pt x="318" y="52"/>
                    </a:lnTo>
                    <a:lnTo>
                      <a:pt x="320" y="52"/>
                    </a:lnTo>
                    <a:lnTo>
                      <a:pt x="320" y="52"/>
                    </a:lnTo>
                    <a:lnTo>
                      <a:pt x="320" y="52"/>
                    </a:lnTo>
                    <a:lnTo>
                      <a:pt x="320" y="54"/>
                    </a:lnTo>
                    <a:lnTo>
                      <a:pt x="322" y="54"/>
                    </a:lnTo>
                    <a:lnTo>
                      <a:pt x="322" y="54"/>
                    </a:lnTo>
                    <a:lnTo>
                      <a:pt x="325" y="54"/>
                    </a:lnTo>
                    <a:lnTo>
                      <a:pt x="325" y="54"/>
                    </a:lnTo>
                    <a:lnTo>
                      <a:pt x="325" y="54"/>
                    </a:lnTo>
                    <a:lnTo>
                      <a:pt x="325" y="54"/>
                    </a:lnTo>
                    <a:lnTo>
                      <a:pt x="325" y="54"/>
                    </a:lnTo>
                    <a:lnTo>
                      <a:pt x="327" y="54"/>
                    </a:lnTo>
                    <a:lnTo>
                      <a:pt x="327" y="57"/>
                    </a:lnTo>
                    <a:lnTo>
                      <a:pt x="327" y="57"/>
                    </a:lnTo>
                    <a:lnTo>
                      <a:pt x="327" y="57"/>
                    </a:lnTo>
                    <a:lnTo>
                      <a:pt x="329" y="57"/>
                    </a:lnTo>
                    <a:lnTo>
                      <a:pt x="329" y="57"/>
                    </a:lnTo>
                    <a:lnTo>
                      <a:pt x="329" y="57"/>
                    </a:lnTo>
                    <a:lnTo>
                      <a:pt x="329" y="59"/>
                    </a:lnTo>
                    <a:lnTo>
                      <a:pt x="329" y="59"/>
                    </a:lnTo>
                    <a:lnTo>
                      <a:pt x="329" y="62"/>
                    </a:lnTo>
                    <a:lnTo>
                      <a:pt x="332" y="62"/>
                    </a:lnTo>
                    <a:lnTo>
                      <a:pt x="332" y="62"/>
                    </a:lnTo>
                    <a:lnTo>
                      <a:pt x="332" y="62"/>
                    </a:lnTo>
                    <a:lnTo>
                      <a:pt x="332" y="64"/>
                    </a:lnTo>
                    <a:lnTo>
                      <a:pt x="332" y="64"/>
                    </a:lnTo>
                    <a:lnTo>
                      <a:pt x="332" y="64"/>
                    </a:lnTo>
                    <a:lnTo>
                      <a:pt x="332" y="64"/>
                    </a:lnTo>
                    <a:lnTo>
                      <a:pt x="334" y="64"/>
                    </a:lnTo>
                    <a:lnTo>
                      <a:pt x="334" y="66"/>
                    </a:lnTo>
                    <a:lnTo>
                      <a:pt x="334" y="66"/>
                    </a:lnTo>
                    <a:lnTo>
                      <a:pt x="334" y="66"/>
                    </a:lnTo>
                    <a:lnTo>
                      <a:pt x="336" y="66"/>
                    </a:lnTo>
                    <a:lnTo>
                      <a:pt x="336" y="66"/>
                    </a:lnTo>
                    <a:lnTo>
                      <a:pt x="339" y="66"/>
                    </a:lnTo>
                    <a:lnTo>
                      <a:pt x="339" y="66"/>
                    </a:lnTo>
                    <a:lnTo>
                      <a:pt x="339" y="66"/>
                    </a:lnTo>
                    <a:lnTo>
                      <a:pt x="339" y="66"/>
                    </a:lnTo>
                    <a:lnTo>
                      <a:pt x="341" y="66"/>
                    </a:lnTo>
                    <a:lnTo>
                      <a:pt x="341" y="69"/>
                    </a:lnTo>
                    <a:lnTo>
                      <a:pt x="341" y="69"/>
                    </a:lnTo>
                    <a:lnTo>
                      <a:pt x="341" y="69"/>
                    </a:lnTo>
                    <a:lnTo>
                      <a:pt x="344" y="69"/>
                    </a:lnTo>
                    <a:lnTo>
                      <a:pt x="344" y="69"/>
                    </a:lnTo>
                    <a:lnTo>
                      <a:pt x="344" y="69"/>
                    </a:lnTo>
                    <a:lnTo>
                      <a:pt x="346" y="69"/>
                    </a:lnTo>
                    <a:lnTo>
                      <a:pt x="346" y="71"/>
                    </a:lnTo>
                    <a:lnTo>
                      <a:pt x="346" y="71"/>
                    </a:lnTo>
                    <a:lnTo>
                      <a:pt x="346" y="71"/>
                    </a:lnTo>
                    <a:lnTo>
                      <a:pt x="346" y="73"/>
                    </a:lnTo>
                    <a:lnTo>
                      <a:pt x="346" y="73"/>
                    </a:lnTo>
                    <a:lnTo>
                      <a:pt x="346" y="73"/>
                    </a:lnTo>
                    <a:lnTo>
                      <a:pt x="348" y="73"/>
                    </a:lnTo>
                    <a:lnTo>
                      <a:pt x="348" y="73"/>
                    </a:lnTo>
                    <a:lnTo>
                      <a:pt x="348" y="73"/>
                    </a:lnTo>
                    <a:lnTo>
                      <a:pt x="348" y="76"/>
                    </a:lnTo>
                    <a:lnTo>
                      <a:pt x="348" y="76"/>
                    </a:lnTo>
                    <a:lnTo>
                      <a:pt x="348" y="76"/>
                    </a:lnTo>
                    <a:lnTo>
                      <a:pt x="348" y="78"/>
                    </a:lnTo>
                    <a:lnTo>
                      <a:pt x="351" y="78"/>
                    </a:lnTo>
                    <a:lnTo>
                      <a:pt x="351" y="78"/>
                    </a:lnTo>
                    <a:lnTo>
                      <a:pt x="351" y="78"/>
                    </a:lnTo>
                    <a:lnTo>
                      <a:pt x="353" y="78"/>
                    </a:lnTo>
                    <a:lnTo>
                      <a:pt x="353" y="78"/>
                    </a:lnTo>
                    <a:lnTo>
                      <a:pt x="353" y="78"/>
                    </a:lnTo>
                    <a:lnTo>
                      <a:pt x="355" y="78"/>
                    </a:lnTo>
                    <a:lnTo>
                      <a:pt x="355" y="78"/>
                    </a:lnTo>
                    <a:lnTo>
                      <a:pt x="358" y="78"/>
                    </a:lnTo>
                    <a:lnTo>
                      <a:pt x="358" y="78"/>
                    </a:lnTo>
                    <a:lnTo>
                      <a:pt x="358" y="78"/>
                    </a:lnTo>
                    <a:lnTo>
                      <a:pt x="360" y="78"/>
                    </a:lnTo>
                    <a:lnTo>
                      <a:pt x="360" y="78"/>
                    </a:lnTo>
                    <a:lnTo>
                      <a:pt x="360" y="78"/>
                    </a:lnTo>
                    <a:lnTo>
                      <a:pt x="362" y="78"/>
                    </a:lnTo>
                    <a:lnTo>
                      <a:pt x="362" y="78"/>
                    </a:lnTo>
                    <a:lnTo>
                      <a:pt x="362" y="78"/>
                    </a:lnTo>
                    <a:lnTo>
                      <a:pt x="365" y="78"/>
                    </a:lnTo>
                    <a:lnTo>
                      <a:pt x="365" y="78"/>
                    </a:lnTo>
                    <a:lnTo>
                      <a:pt x="365" y="78"/>
                    </a:lnTo>
                    <a:lnTo>
                      <a:pt x="367" y="78"/>
                    </a:lnTo>
                    <a:lnTo>
                      <a:pt x="367" y="78"/>
                    </a:lnTo>
                    <a:lnTo>
                      <a:pt x="367" y="78"/>
                    </a:lnTo>
                    <a:lnTo>
                      <a:pt x="367" y="78"/>
                    </a:lnTo>
                    <a:lnTo>
                      <a:pt x="367" y="81"/>
                    </a:lnTo>
                    <a:lnTo>
                      <a:pt x="370" y="81"/>
                    </a:lnTo>
                    <a:lnTo>
                      <a:pt x="370" y="81"/>
                    </a:lnTo>
                    <a:lnTo>
                      <a:pt x="367" y="81"/>
                    </a:lnTo>
                    <a:lnTo>
                      <a:pt x="367" y="83"/>
                    </a:lnTo>
                    <a:lnTo>
                      <a:pt x="367" y="83"/>
                    </a:lnTo>
                    <a:lnTo>
                      <a:pt x="367" y="83"/>
                    </a:lnTo>
                    <a:lnTo>
                      <a:pt x="367" y="85"/>
                    </a:lnTo>
                    <a:lnTo>
                      <a:pt x="367" y="85"/>
                    </a:lnTo>
                    <a:lnTo>
                      <a:pt x="367" y="88"/>
                    </a:lnTo>
                    <a:lnTo>
                      <a:pt x="370" y="88"/>
                    </a:lnTo>
                    <a:lnTo>
                      <a:pt x="370" y="88"/>
                    </a:lnTo>
                    <a:lnTo>
                      <a:pt x="370" y="90"/>
                    </a:lnTo>
                    <a:lnTo>
                      <a:pt x="370" y="90"/>
                    </a:lnTo>
                    <a:lnTo>
                      <a:pt x="370" y="90"/>
                    </a:lnTo>
                    <a:lnTo>
                      <a:pt x="370" y="92"/>
                    </a:lnTo>
                    <a:lnTo>
                      <a:pt x="370" y="92"/>
                    </a:lnTo>
                    <a:lnTo>
                      <a:pt x="370" y="92"/>
                    </a:lnTo>
                    <a:lnTo>
                      <a:pt x="370" y="92"/>
                    </a:lnTo>
                    <a:lnTo>
                      <a:pt x="367" y="92"/>
                    </a:lnTo>
                    <a:lnTo>
                      <a:pt x="367" y="95"/>
                    </a:lnTo>
                    <a:lnTo>
                      <a:pt x="367" y="95"/>
                    </a:lnTo>
                    <a:lnTo>
                      <a:pt x="367" y="95"/>
                    </a:lnTo>
                    <a:lnTo>
                      <a:pt x="367" y="95"/>
                    </a:lnTo>
                    <a:lnTo>
                      <a:pt x="370" y="95"/>
                    </a:lnTo>
                    <a:lnTo>
                      <a:pt x="370" y="97"/>
                    </a:lnTo>
                    <a:lnTo>
                      <a:pt x="370" y="97"/>
                    </a:lnTo>
                    <a:lnTo>
                      <a:pt x="370" y="97"/>
                    </a:lnTo>
                    <a:lnTo>
                      <a:pt x="370" y="100"/>
                    </a:lnTo>
                    <a:lnTo>
                      <a:pt x="370" y="100"/>
                    </a:lnTo>
                    <a:lnTo>
                      <a:pt x="370" y="102"/>
                    </a:lnTo>
                    <a:lnTo>
                      <a:pt x="370" y="102"/>
                    </a:lnTo>
                    <a:lnTo>
                      <a:pt x="370" y="102"/>
                    </a:lnTo>
                    <a:lnTo>
                      <a:pt x="370" y="104"/>
                    </a:lnTo>
                    <a:lnTo>
                      <a:pt x="370" y="104"/>
                    </a:lnTo>
                    <a:lnTo>
                      <a:pt x="370" y="104"/>
                    </a:lnTo>
                    <a:lnTo>
                      <a:pt x="372" y="104"/>
                    </a:lnTo>
                    <a:lnTo>
                      <a:pt x="372" y="104"/>
                    </a:lnTo>
                    <a:lnTo>
                      <a:pt x="372" y="107"/>
                    </a:lnTo>
                    <a:lnTo>
                      <a:pt x="370" y="107"/>
                    </a:lnTo>
                    <a:lnTo>
                      <a:pt x="370" y="107"/>
                    </a:lnTo>
                    <a:lnTo>
                      <a:pt x="370" y="109"/>
                    </a:lnTo>
                    <a:lnTo>
                      <a:pt x="370" y="109"/>
                    </a:lnTo>
                    <a:lnTo>
                      <a:pt x="370" y="109"/>
                    </a:lnTo>
                    <a:lnTo>
                      <a:pt x="370" y="111"/>
                    </a:lnTo>
                    <a:lnTo>
                      <a:pt x="367" y="111"/>
                    </a:lnTo>
                    <a:lnTo>
                      <a:pt x="367" y="111"/>
                    </a:lnTo>
                    <a:lnTo>
                      <a:pt x="367" y="114"/>
                    </a:lnTo>
                    <a:lnTo>
                      <a:pt x="367" y="114"/>
                    </a:lnTo>
                    <a:lnTo>
                      <a:pt x="367" y="114"/>
                    </a:lnTo>
                    <a:lnTo>
                      <a:pt x="367" y="114"/>
                    </a:lnTo>
                    <a:lnTo>
                      <a:pt x="367" y="114"/>
                    </a:lnTo>
                    <a:lnTo>
                      <a:pt x="367" y="116"/>
                    </a:lnTo>
                    <a:lnTo>
                      <a:pt x="367" y="116"/>
                    </a:lnTo>
                    <a:lnTo>
                      <a:pt x="367" y="116"/>
                    </a:lnTo>
                    <a:lnTo>
                      <a:pt x="367" y="118"/>
                    </a:lnTo>
                    <a:lnTo>
                      <a:pt x="367" y="118"/>
                    </a:lnTo>
                    <a:lnTo>
                      <a:pt x="367" y="121"/>
                    </a:lnTo>
                    <a:lnTo>
                      <a:pt x="367" y="121"/>
                    </a:lnTo>
                    <a:lnTo>
                      <a:pt x="367" y="121"/>
                    </a:lnTo>
                    <a:lnTo>
                      <a:pt x="367" y="123"/>
                    </a:lnTo>
                    <a:lnTo>
                      <a:pt x="367" y="123"/>
                    </a:lnTo>
                    <a:lnTo>
                      <a:pt x="367" y="123"/>
                    </a:lnTo>
                    <a:lnTo>
                      <a:pt x="367" y="126"/>
                    </a:lnTo>
                    <a:lnTo>
                      <a:pt x="365" y="126"/>
                    </a:lnTo>
                    <a:lnTo>
                      <a:pt x="365" y="126"/>
                    </a:lnTo>
                    <a:lnTo>
                      <a:pt x="365" y="126"/>
                    </a:lnTo>
                    <a:lnTo>
                      <a:pt x="365" y="128"/>
                    </a:lnTo>
                    <a:lnTo>
                      <a:pt x="365" y="128"/>
                    </a:lnTo>
                    <a:lnTo>
                      <a:pt x="365" y="130"/>
                    </a:lnTo>
                    <a:lnTo>
                      <a:pt x="365" y="130"/>
                    </a:lnTo>
                    <a:lnTo>
                      <a:pt x="362" y="130"/>
                    </a:lnTo>
                    <a:lnTo>
                      <a:pt x="362" y="130"/>
                    </a:lnTo>
                    <a:lnTo>
                      <a:pt x="362" y="130"/>
                    </a:lnTo>
                    <a:lnTo>
                      <a:pt x="362" y="133"/>
                    </a:lnTo>
                    <a:lnTo>
                      <a:pt x="360" y="133"/>
                    </a:lnTo>
                    <a:lnTo>
                      <a:pt x="360" y="133"/>
                    </a:lnTo>
                    <a:lnTo>
                      <a:pt x="360" y="133"/>
                    </a:lnTo>
                    <a:lnTo>
                      <a:pt x="360" y="133"/>
                    </a:lnTo>
                    <a:lnTo>
                      <a:pt x="360" y="133"/>
                    </a:lnTo>
                    <a:lnTo>
                      <a:pt x="360" y="133"/>
                    </a:lnTo>
                    <a:lnTo>
                      <a:pt x="360" y="133"/>
                    </a:lnTo>
                    <a:lnTo>
                      <a:pt x="360" y="135"/>
                    </a:lnTo>
                    <a:lnTo>
                      <a:pt x="360" y="135"/>
                    </a:lnTo>
                    <a:lnTo>
                      <a:pt x="362" y="135"/>
                    </a:lnTo>
                    <a:lnTo>
                      <a:pt x="362" y="137"/>
                    </a:lnTo>
                    <a:lnTo>
                      <a:pt x="362" y="137"/>
                    </a:lnTo>
                    <a:lnTo>
                      <a:pt x="362" y="137"/>
                    </a:lnTo>
                    <a:lnTo>
                      <a:pt x="362" y="137"/>
                    </a:lnTo>
                    <a:lnTo>
                      <a:pt x="360" y="137"/>
                    </a:lnTo>
                    <a:lnTo>
                      <a:pt x="360" y="137"/>
                    </a:lnTo>
                    <a:lnTo>
                      <a:pt x="360" y="137"/>
                    </a:lnTo>
                    <a:lnTo>
                      <a:pt x="358" y="137"/>
                    </a:lnTo>
                    <a:lnTo>
                      <a:pt x="358" y="137"/>
                    </a:lnTo>
                    <a:lnTo>
                      <a:pt x="358" y="140"/>
                    </a:lnTo>
                    <a:lnTo>
                      <a:pt x="358" y="140"/>
                    </a:lnTo>
                    <a:lnTo>
                      <a:pt x="358" y="140"/>
                    </a:lnTo>
                    <a:lnTo>
                      <a:pt x="355" y="140"/>
                    </a:lnTo>
                    <a:lnTo>
                      <a:pt x="355" y="142"/>
                    </a:lnTo>
                    <a:lnTo>
                      <a:pt x="355" y="142"/>
                    </a:lnTo>
                    <a:lnTo>
                      <a:pt x="355" y="142"/>
                    </a:lnTo>
                    <a:lnTo>
                      <a:pt x="353" y="142"/>
                    </a:lnTo>
                    <a:lnTo>
                      <a:pt x="353" y="142"/>
                    </a:lnTo>
                    <a:lnTo>
                      <a:pt x="353" y="145"/>
                    </a:lnTo>
                    <a:lnTo>
                      <a:pt x="353" y="145"/>
                    </a:lnTo>
                    <a:lnTo>
                      <a:pt x="353" y="147"/>
                    </a:lnTo>
                    <a:lnTo>
                      <a:pt x="355" y="147"/>
                    </a:lnTo>
                    <a:lnTo>
                      <a:pt x="355" y="147"/>
                    </a:lnTo>
                    <a:lnTo>
                      <a:pt x="355" y="147"/>
                    </a:lnTo>
                    <a:lnTo>
                      <a:pt x="355" y="149"/>
                    </a:lnTo>
                    <a:lnTo>
                      <a:pt x="355" y="149"/>
                    </a:lnTo>
                    <a:lnTo>
                      <a:pt x="355" y="152"/>
                    </a:lnTo>
                    <a:lnTo>
                      <a:pt x="355" y="152"/>
                    </a:lnTo>
                    <a:lnTo>
                      <a:pt x="355" y="152"/>
                    </a:lnTo>
                    <a:lnTo>
                      <a:pt x="355" y="152"/>
                    </a:lnTo>
                    <a:lnTo>
                      <a:pt x="355" y="152"/>
                    </a:lnTo>
                    <a:lnTo>
                      <a:pt x="355" y="154"/>
                    </a:lnTo>
                    <a:lnTo>
                      <a:pt x="355" y="154"/>
                    </a:lnTo>
                    <a:lnTo>
                      <a:pt x="358" y="154"/>
                    </a:lnTo>
                    <a:lnTo>
                      <a:pt x="358" y="156"/>
                    </a:lnTo>
                    <a:lnTo>
                      <a:pt x="358" y="156"/>
                    </a:lnTo>
                    <a:lnTo>
                      <a:pt x="358" y="156"/>
                    </a:lnTo>
                    <a:lnTo>
                      <a:pt x="358" y="156"/>
                    </a:lnTo>
                    <a:lnTo>
                      <a:pt x="360" y="156"/>
                    </a:lnTo>
                    <a:lnTo>
                      <a:pt x="360" y="156"/>
                    </a:lnTo>
                    <a:lnTo>
                      <a:pt x="360" y="156"/>
                    </a:lnTo>
                    <a:lnTo>
                      <a:pt x="362" y="156"/>
                    </a:lnTo>
                    <a:lnTo>
                      <a:pt x="362" y="156"/>
                    </a:lnTo>
                    <a:lnTo>
                      <a:pt x="362" y="159"/>
                    </a:lnTo>
                    <a:lnTo>
                      <a:pt x="362" y="159"/>
                    </a:lnTo>
                    <a:lnTo>
                      <a:pt x="362" y="159"/>
                    </a:lnTo>
                    <a:lnTo>
                      <a:pt x="362" y="161"/>
                    </a:lnTo>
                    <a:lnTo>
                      <a:pt x="360" y="161"/>
                    </a:lnTo>
                    <a:lnTo>
                      <a:pt x="360" y="161"/>
                    </a:lnTo>
                    <a:lnTo>
                      <a:pt x="360" y="161"/>
                    </a:lnTo>
                    <a:lnTo>
                      <a:pt x="360" y="163"/>
                    </a:lnTo>
                    <a:lnTo>
                      <a:pt x="360" y="163"/>
                    </a:lnTo>
                    <a:lnTo>
                      <a:pt x="360" y="163"/>
                    </a:lnTo>
                    <a:lnTo>
                      <a:pt x="358" y="163"/>
                    </a:lnTo>
                    <a:lnTo>
                      <a:pt x="358" y="163"/>
                    </a:lnTo>
                    <a:lnTo>
                      <a:pt x="358" y="163"/>
                    </a:lnTo>
                    <a:lnTo>
                      <a:pt x="358" y="163"/>
                    </a:lnTo>
                    <a:lnTo>
                      <a:pt x="358" y="166"/>
                    </a:lnTo>
                    <a:lnTo>
                      <a:pt x="358" y="166"/>
                    </a:lnTo>
                    <a:lnTo>
                      <a:pt x="355" y="166"/>
                    </a:lnTo>
                    <a:lnTo>
                      <a:pt x="355" y="168"/>
                    </a:lnTo>
                    <a:lnTo>
                      <a:pt x="355" y="168"/>
                    </a:lnTo>
                    <a:lnTo>
                      <a:pt x="358" y="168"/>
                    </a:lnTo>
                    <a:lnTo>
                      <a:pt x="358" y="171"/>
                    </a:lnTo>
                    <a:lnTo>
                      <a:pt x="358" y="171"/>
                    </a:lnTo>
                    <a:lnTo>
                      <a:pt x="358" y="173"/>
                    </a:lnTo>
                    <a:lnTo>
                      <a:pt x="358" y="173"/>
                    </a:lnTo>
                    <a:lnTo>
                      <a:pt x="358" y="173"/>
                    </a:lnTo>
                    <a:lnTo>
                      <a:pt x="358" y="173"/>
                    </a:lnTo>
                    <a:lnTo>
                      <a:pt x="358" y="175"/>
                    </a:lnTo>
                    <a:lnTo>
                      <a:pt x="358" y="175"/>
                    </a:lnTo>
                    <a:lnTo>
                      <a:pt x="358" y="175"/>
                    </a:lnTo>
                    <a:lnTo>
                      <a:pt x="358" y="178"/>
                    </a:lnTo>
                    <a:lnTo>
                      <a:pt x="358" y="178"/>
                    </a:lnTo>
                    <a:lnTo>
                      <a:pt x="358" y="180"/>
                    </a:lnTo>
                    <a:lnTo>
                      <a:pt x="360" y="180"/>
                    </a:lnTo>
                    <a:lnTo>
                      <a:pt x="360" y="180"/>
                    </a:lnTo>
                    <a:lnTo>
                      <a:pt x="360" y="182"/>
                    </a:lnTo>
                    <a:lnTo>
                      <a:pt x="360" y="182"/>
                    </a:lnTo>
                    <a:lnTo>
                      <a:pt x="360" y="182"/>
                    </a:lnTo>
                    <a:lnTo>
                      <a:pt x="360" y="182"/>
                    </a:lnTo>
                    <a:lnTo>
                      <a:pt x="360" y="182"/>
                    </a:lnTo>
                    <a:lnTo>
                      <a:pt x="360" y="185"/>
                    </a:lnTo>
                    <a:lnTo>
                      <a:pt x="360" y="185"/>
                    </a:lnTo>
                    <a:lnTo>
                      <a:pt x="360" y="187"/>
                    </a:lnTo>
                    <a:lnTo>
                      <a:pt x="360" y="187"/>
                    </a:lnTo>
                    <a:lnTo>
                      <a:pt x="360" y="190"/>
                    </a:lnTo>
                    <a:lnTo>
                      <a:pt x="362" y="190"/>
                    </a:lnTo>
                    <a:lnTo>
                      <a:pt x="362" y="190"/>
                    </a:lnTo>
                    <a:lnTo>
                      <a:pt x="362" y="192"/>
                    </a:lnTo>
                    <a:lnTo>
                      <a:pt x="362" y="192"/>
                    </a:lnTo>
                    <a:lnTo>
                      <a:pt x="362" y="192"/>
                    </a:lnTo>
                    <a:lnTo>
                      <a:pt x="360" y="192"/>
                    </a:lnTo>
                    <a:lnTo>
                      <a:pt x="360" y="194"/>
                    </a:lnTo>
                    <a:lnTo>
                      <a:pt x="360" y="194"/>
                    </a:lnTo>
                    <a:lnTo>
                      <a:pt x="360" y="197"/>
                    </a:lnTo>
                    <a:lnTo>
                      <a:pt x="360" y="197"/>
                    </a:lnTo>
                    <a:lnTo>
                      <a:pt x="360" y="199"/>
                    </a:lnTo>
                    <a:lnTo>
                      <a:pt x="360" y="199"/>
                    </a:lnTo>
                    <a:lnTo>
                      <a:pt x="360" y="201"/>
                    </a:lnTo>
                    <a:lnTo>
                      <a:pt x="360" y="201"/>
                    </a:lnTo>
                    <a:lnTo>
                      <a:pt x="360" y="201"/>
                    </a:lnTo>
                    <a:lnTo>
                      <a:pt x="360" y="204"/>
                    </a:lnTo>
                    <a:lnTo>
                      <a:pt x="360" y="204"/>
                    </a:lnTo>
                    <a:lnTo>
                      <a:pt x="360" y="206"/>
                    </a:lnTo>
                    <a:lnTo>
                      <a:pt x="360" y="206"/>
                    </a:lnTo>
                    <a:lnTo>
                      <a:pt x="360" y="209"/>
                    </a:lnTo>
                    <a:lnTo>
                      <a:pt x="360" y="209"/>
                    </a:lnTo>
                    <a:lnTo>
                      <a:pt x="362" y="209"/>
                    </a:lnTo>
                    <a:lnTo>
                      <a:pt x="362" y="209"/>
                    </a:lnTo>
                    <a:lnTo>
                      <a:pt x="365" y="209"/>
                    </a:lnTo>
                    <a:lnTo>
                      <a:pt x="365" y="211"/>
                    </a:lnTo>
                    <a:lnTo>
                      <a:pt x="365" y="211"/>
                    </a:lnTo>
                    <a:lnTo>
                      <a:pt x="365" y="211"/>
                    </a:lnTo>
                    <a:lnTo>
                      <a:pt x="367" y="211"/>
                    </a:lnTo>
                    <a:lnTo>
                      <a:pt x="367" y="211"/>
                    </a:lnTo>
                    <a:lnTo>
                      <a:pt x="367" y="211"/>
                    </a:lnTo>
                    <a:lnTo>
                      <a:pt x="370" y="211"/>
                    </a:lnTo>
                    <a:lnTo>
                      <a:pt x="370" y="211"/>
                    </a:lnTo>
                    <a:lnTo>
                      <a:pt x="372" y="211"/>
                    </a:lnTo>
                    <a:lnTo>
                      <a:pt x="372" y="211"/>
                    </a:lnTo>
                    <a:lnTo>
                      <a:pt x="372" y="211"/>
                    </a:lnTo>
                    <a:lnTo>
                      <a:pt x="372" y="211"/>
                    </a:lnTo>
                    <a:lnTo>
                      <a:pt x="374" y="211"/>
                    </a:lnTo>
                    <a:lnTo>
                      <a:pt x="374" y="211"/>
                    </a:lnTo>
                    <a:lnTo>
                      <a:pt x="374" y="211"/>
                    </a:lnTo>
                    <a:lnTo>
                      <a:pt x="377" y="211"/>
                    </a:lnTo>
                    <a:lnTo>
                      <a:pt x="377" y="211"/>
                    </a:lnTo>
                    <a:lnTo>
                      <a:pt x="377" y="211"/>
                    </a:lnTo>
                    <a:lnTo>
                      <a:pt x="379" y="211"/>
                    </a:lnTo>
                    <a:lnTo>
                      <a:pt x="379" y="211"/>
                    </a:lnTo>
                    <a:lnTo>
                      <a:pt x="379" y="211"/>
                    </a:lnTo>
                    <a:lnTo>
                      <a:pt x="379" y="211"/>
                    </a:lnTo>
                    <a:lnTo>
                      <a:pt x="379" y="211"/>
                    </a:lnTo>
                    <a:lnTo>
                      <a:pt x="381" y="211"/>
                    </a:lnTo>
                    <a:lnTo>
                      <a:pt x="381" y="213"/>
                    </a:lnTo>
                    <a:lnTo>
                      <a:pt x="381" y="213"/>
                    </a:lnTo>
                    <a:lnTo>
                      <a:pt x="381" y="213"/>
                    </a:lnTo>
                    <a:lnTo>
                      <a:pt x="381" y="216"/>
                    </a:lnTo>
                    <a:lnTo>
                      <a:pt x="381" y="216"/>
                    </a:lnTo>
                    <a:lnTo>
                      <a:pt x="381" y="218"/>
                    </a:lnTo>
                    <a:lnTo>
                      <a:pt x="381" y="218"/>
                    </a:lnTo>
                    <a:lnTo>
                      <a:pt x="381" y="218"/>
                    </a:lnTo>
                    <a:lnTo>
                      <a:pt x="381" y="220"/>
                    </a:lnTo>
                    <a:lnTo>
                      <a:pt x="381" y="220"/>
                    </a:lnTo>
                    <a:lnTo>
                      <a:pt x="381" y="223"/>
                    </a:lnTo>
                    <a:lnTo>
                      <a:pt x="381" y="223"/>
                    </a:lnTo>
                    <a:lnTo>
                      <a:pt x="381" y="223"/>
                    </a:lnTo>
                    <a:lnTo>
                      <a:pt x="381" y="223"/>
                    </a:lnTo>
                    <a:lnTo>
                      <a:pt x="381" y="225"/>
                    </a:lnTo>
                    <a:lnTo>
                      <a:pt x="381" y="225"/>
                    </a:lnTo>
                    <a:lnTo>
                      <a:pt x="381" y="227"/>
                    </a:lnTo>
                    <a:lnTo>
                      <a:pt x="381" y="227"/>
                    </a:lnTo>
                    <a:lnTo>
                      <a:pt x="381" y="227"/>
                    </a:lnTo>
                    <a:lnTo>
                      <a:pt x="379" y="227"/>
                    </a:lnTo>
                    <a:lnTo>
                      <a:pt x="379" y="230"/>
                    </a:lnTo>
                    <a:lnTo>
                      <a:pt x="379" y="230"/>
                    </a:lnTo>
                    <a:lnTo>
                      <a:pt x="379" y="230"/>
                    </a:lnTo>
                    <a:lnTo>
                      <a:pt x="379" y="230"/>
                    </a:lnTo>
                    <a:lnTo>
                      <a:pt x="379" y="232"/>
                    </a:lnTo>
                    <a:lnTo>
                      <a:pt x="377" y="232"/>
                    </a:lnTo>
                    <a:lnTo>
                      <a:pt x="377" y="232"/>
                    </a:lnTo>
                    <a:lnTo>
                      <a:pt x="377" y="232"/>
                    </a:lnTo>
                    <a:lnTo>
                      <a:pt x="377" y="232"/>
                    </a:lnTo>
                    <a:lnTo>
                      <a:pt x="374" y="232"/>
                    </a:lnTo>
                    <a:lnTo>
                      <a:pt x="374" y="235"/>
                    </a:lnTo>
                    <a:lnTo>
                      <a:pt x="374" y="235"/>
                    </a:lnTo>
                    <a:lnTo>
                      <a:pt x="374" y="235"/>
                    </a:lnTo>
                    <a:lnTo>
                      <a:pt x="374" y="235"/>
                    </a:lnTo>
                    <a:lnTo>
                      <a:pt x="374" y="237"/>
                    </a:lnTo>
                    <a:lnTo>
                      <a:pt x="372" y="237"/>
                    </a:lnTo>
                    <a:lnTo>
                      <a:pt x="372" y="237"/>
                    </a:lnTo>
                    <a:lnTo>
                      <a:pt x="372" y="237"/>
                    </a:lnTo>
                    <a:lnTo>
                      <a:pt x="372" y="239"/>
                    </a:lnTo>
                    <a:lnTo>
                      <a:pt x="372" y="239"/>
                    </a:lnTo>
                    <a:lnTo>
                      <a:pt x="372" y="239"/>
                    </a:lnTo>
                    <a:lnTo>
                      <a:pt x="370" y="239"/>
                    </a:lnTo>
                    <a:lnTo>
                      <a:pt x="370" y="242"/>
                    </a:lnTo>
                    <a:lnTo>
                      <a:pt x="370" y="242"/>
                    </a:lnTo>
                    <a:lnTo>
                      <a:pt x="370" y="242"/>
                    </a:lnTo>
                    <a:lnTo>
                      <a:pt x="367" y="242"/>
                    </a:lnTo>
                    <a:lnTo>
                      <a:pt x="367" y="242"/>
                    </a:lnTo>
                    <a:lnTo>
                      <a:pt x="367" y="242"/>
                    </a:lnTo>
                    <a:lnTo>
                      <a:pt x="367" y="244"/>
                    </a:lnTo>
                    <a:lnTo>
                      <a:pt x="367" y="244"/>
                    </a:lnTo>
                    <a:lnTo>
                      <a:pt x="367" y="244"/>
                    </a:lnTo>
                    <a:lnTo>
                      <a:pt x="367" y="246"/>
                    </a:lnTo>
                    <a:lnTo>
                      <a:pt x="365" y="246"/>
                    </a:lnTo>
                    <a:lnTo>
                      <a:pt x="365" y="246"/>
                    </a:lnTo>
                    <a:lnTo>
                      <a:pt x="365" y="246"/>
                    </a:lnTo>
                    <a:lnTo>
                      <a:pt x="365" y="249"/>
                    </a:lnTo>
                    <a:lnTo>
                      <a:pt x="365" y="249"/>
                    </a:lnTo>
                    <a:lnTo>
                      <a:pt x="365" y="249"/>
                    </a:lnTo>
                    <a:lnTo>
                      <a:pt x="362" y="249"/>
                    </a:lnTo>
                    <a:lnTo>
                      <a:pt x="362" y="251"/>
                    </a:lnTo>
                    <a:lnTo>
                      <a:pt x="362" y="251"/>
                    </a:lnTo>
                    <a:lnTo>
                      <a:pt x="362" y="251"/>
                    </a:lnTo>
                    <a:lnTo>
                      <a:pt x="362" y="251"/>
                    </a:lnTo>
                    <a:lnTo>
                      <a:pt x="362" y="251"/>
                    </a:lnTo>
                    <a:lnTo>
                      <a:pt x="365" y="251"/>
                    </a:lnTo>
                    <a:lnTo>
                      <a:pt x="365" y="254"/>
                    </a:lnTo>
                    <a:lnTo>
                      <a:pt x="365" y="254"/>
                    </a:lnTo>
                    <a:lnTo>
                      <a:pt x="365" y="254"/>
                    </a:lnTo>
                    <a:lnTo>
                      <a:pt x="365" y="254"/>
                    </a:lnTo>
                    <a:lnTo>
                      <a:pt x="365" y="256"/>
                    </a:lnTo>
                    <a:lnTo>
                      <a:pt x="367" y="256"/>
                    </a:lnTo>
                    <a:lnTo>
                      <a:pt x="367" y="256"/>
                    </a:lnTo>
                    <a:lnTo>
                      <a:pt x="367" y="258"/>
                    </a:lnTo>
                    <a:lnTo>
                      <a:pt x="367" y="258"/>
                    </a:lnTo>
                    <a:lnTo>
                      <a:pt x="367" y="258"/>
                    </a:lnTo>
                    <a:lnTo>
                      <a:pt x="367" y="258"/>
                    </a:lnTo>
                    <a:lnTo>
                      <a:pt x="367" y="261"/>
                    </a:lnTo>
                    <a:lnTo>
                      <a:pt x="370" y="261"/>
                    </a:lnTo>
                    <a:lnTo>
                      <a:pt x="370" y="261"/>
                    </a:lnTo>
                    <a:lnTo>
                      <a:pt x="370" y="261"/>
                    </a:lnTo>
                    <a:lnTo>
                      <a:pt x="370" y="261"/>
                    </a:lnTo>
                    <a:lnTo>
                      <a:pt x="372" y="261"/>
                    </a:lnTo>
                    <a:lnTo>
                      <a:pt x="372" y="261"/>
                    </a:lnTo>
                    <a:lnTo>
                      <a:pt x="372" y="263"/>
                    </a:lnTo>
                    <a:lnTo>
                      <a:pt x="372" y="263"/>
                    </a:lnTo>
                    <a:lnTo>
                      <a:pt x="372" y="263"/>
                    </a:lnTo>
                    <a:lnTo>
                      <a:pt x="372" y="265"/>
                    </a:lnTo>
                    <a:lnTo>
                      <a:pt x="372" y="265"/>
                    </a:lnTo>
                    <a:lnTo>
                      <a:pt x="372" y="268"/>
                    </a:lnTo>
                    <a:lnTo>
                      <a:pt x="374" y="268"/>
                    </a:lnTo>
                    <a:lnTo>
                      <a:pt x="374" y="268"/>
                    </a:lnTo>
                    <a:lnTo>
                      <a:pt x="374" y="270"/>
                    </a:lnTo>
                    <a:lnTo>
                      <a:pt x="374" y="270"/>
                    </a:lnTo>
                    <a:lnTo>
                      <a:pt x="374" y="270"/>
                    </a:lnTo>
                    <a:lnTo>
                      <a:pt x="374" y="270"/>
                    </a:lnTo>
                    <a:lnTo>
                      <a:pt x="374" y="270"/>
                    </a:lnTo>
                    <a:lnTo>
                      <a:pt x="374" y="273"/>
                    </a:lnTo>
                    <a:lnTo>
                      <a:pt x="377" y="273"/>
                    </a:lnTo>
                    <a:lnTo>
                      <a:pt x="377" y="273"/>
                    </a:lnTo>
                    <a:lnTo>
                      <a:pt x="377" y="273"/>
                    </a:lnTo>
                    <a:lnTo>
                      <a:pt x="377" y="275"/>
                    </a:lnTo>
                    <a:lnTo>
                      <a:pt x="377" y="275"/>
                    </a:lnTo>
                    <a:lnTo>
                      <a:pt x="379" y="275"/>
                    </a:lnTo>
                    <a:lnTo>
                      <a:pt x="379" y="277"/>
                    </a:lnTo>
                    <a:lnTo>
                      <a:pt x="379" y="277"/>
                    </a:lnTo>
                    <a:lnTo>
                      <a:pt x="379" y="277"/>
                    </a:lnTo>
                    <a:lnTo>
                      <a:pt x="379" y="280"/>
                    </a:lnTo>
                    <a:lnTo>
                      <a:pt x="379" y="280"/>
                    </a:lnTo>
                    <a:lnTo>
                      <a:pt x="381" y="280"/>
                    </a:lnTo>
                    <a:lnTo>
                      <a:pt x="381" y="280"/>
                    </a:lnTo>
                    <a:lnTo>
                      <a:pt x="381" y="282"/>
                    </a:lnTo>
                    <a:lnTo>
                      <a:pt x="381" y="282"/>
                    </a:lnTo>
                    <a:lnTo>
                      <a:pt x="381" y="282"/>
                    </a:lnTo>
                    <a:lnTo>
                      <a:pt x="381" y="282"/>
                    </a:lnTo>
                    <a:lnTo>
                      <a:pt x="384" y="282"/>
                    </a:lnTo>
                    <a:lnTo>
                      <a:pt x="384" y="282"/>
                    </a:lnTo>
                    <a:lnTo>
                      <a:pt x="384" y="282"/>
                    </a:lnTo>
                    <a:lnTo>
                      <a:pt x="384" y="284"/>
                    </a:lnTo>
                    <a:lnTo>
                      <a:pt x="386" y="284"/>
                    </a:lnTo>
                    <a:lnTo>
                      <a:pt x="386" y="284"/>
                    </a:lnTo>
                    <a:lnTo>
                      <a:pt x="386" y="284"/>
                    </a:lnTo>
                    <a:lnTo>
                      <a:pt x="386" y="284"/>
                    </a:lnTo>
                    <a:lnTo>
                      <a:pt x="389" y="284"/>
                    </a:lnTo>
                    <a:lnTo>
                      <a:pt x="389" y="284"/>
                    </a:lnTo>
                    <a:lnTo>
                      <a:pt x="391" y="284"/>
                    </a:lnTo>
                    <a:lnTo>
                      <a:pt x="391" y="284"/>
                    </a:lnTo>
                    <a:lnTo>
                      <a:pt x="391" y="287"/>
                    </a:lnTo>
                    <a:lnTo>
                      <a:pt x="391" y="287"/>
                    </a:lnTo>
                    <a:lnTo>
                      <a:pt x="393" y="287"/>
                    </a:lnTo>
                    <a:lnTo>
                      <a:pt x="393" y="287"/>
                    </a:lnTo>
                    <a:lnTo>
                      <a:pt x="393" y="287"/>
                    </a:lnTo>
                    <a:lnTo>
                      <a:pt x="393" y="287"/>
                    </a:lnTo>
                    <a:lnTo>
                      <a:pt x="396" y="287"/>
                    </a:lnTo>
                    <a:lnTo>
                      <a:pt x="396" y="287"/>
                    </a:lnTo>
                    <a:lnTo>
                      <a:pt x="396" y="289"/>
                    </a:lnTo>
                    <a:lnTo>
                      <a:pt x="398" y="289"/>
                    </a:lnTo>
                    <a:lnTo>
                      <a:pt x="398" y="289"/>
                    </a:lnTo>
                    <a:lnTo>
                      <a:pt x="398" y="289"/>
                    </a:lnTo>
                    <a:lnTo>
                      <a:pt x="398" y="291"/>
                    </a:lnTo>
                    <a:lnTo>
                      <a:pt x="398" y="291"/>
                    </a:lnTo>
                    <a:lnTo>
                      <a:pt x="398" y="291"/>
                    </a:lnTo>
                    <a:lnTo>
                      <a:pt x="400" y="291"/>
                    </a:lnTo>
                    <a:lnTo>
                      <a:pt x="400" y="291"/>
                    </a:lnTo>
                    <a:lnTo>
                      <a:pt x="400" y="291"/>
                    </a:lnTo>
                    <a:lnTo>
                      <a:pt x="400" y="291"/>
                    </a:lnTo>
                    <a:lnTo>
                      <a:pt x="403" y="291"/>
                    </a:lnTo>
                    <a:lnTo>
                      <a:pt x="403" y="291"/>
                    </a:lnTo>
                    <a:lnTo>
                      <a:pt x="403" y="291"/>
                    </a:lnTo>
                    <a:lnTo>
                      <a:pt x="403" y="291"/>
                    </a:lnTo>
                    <a:lnTo>
                      <a:pt x="403" y="294"/>
                    </a:lnTo>
                    <a:lnTo>
                      <a:pt x="403" y="294"/>
                    </a:lnTo>
                    <a:lnTo>
                      <a:pt x="403" y="296"/>
                    </a:lnTo>
                    <a:lnTo>
                      <a:pt x="403" y="296"/>
                    </a:lnTo>
                    <a:lnTo>
                      <a:pt x="403" y="299"/>
                    </a:lnTo>
                    <a:lnTo>
                      <a:pt x="403" y="299"/>
                    </a:lnTo>
                    <a:lnTo>
                      <a:pt x="403" y="301"/>
                    </a:lnTo>
                    <a:lnTo>
                      <a:pt x="403" y="301"/>
                    </a:lnTo>
                    <a:lnTo>
                      <a:pt x="403" y="301"/>
                    </a:lnTo>
                    <a:lnTo>
                      <a:pt x="405" y="301"/>
                    </a:lnTo>
                    <a:lnTo>
                      <a:pt x="405" y="303"/>
                    </a:lnTo>
                    <a:lnTo>
                      <a:pt x="405" y="303"/>
                    </a:lnTo>
                    <a:lnTo>
                      <a:pt x="405" y="306"/>
                    </a:lnTo>
                    <a:lnTo>
                      <a:pt x="405" y="306"/>
                    </a:lnTo>
                    <a:lnTo>
                      <a:pt x="405" y="308"/>
                    </a:lnTo>
                    <a:lnTo>
                      <a:pt x="405" y="308"/>
                    </a:lnTo>
                    <a:lnTo>
                      <a:pt x="405" y="310"/>
                    </a:lnTo>
                    <a:lnTo>
                      <a:pt x="405" y="310"/>
                    </a:lnTo>
                    <a:lnTo>
                      <a:pt x="405" y="310"/>
                    </a:lnTo>
                    <a:lnTo>
                      <a:pt x="405" y="310"/>
                    </a:lnTo>
                    <a:lnTo>
                      <a:pt x="405" y="310"/>
                    </a:lnTo>
                    <a:lnTo>
                      <a:pt x="405" y="313"/>
                    </a:lnTo>
                    <a:lnTo>
                      <a:pt x="405" y="313"/>
                    </a:lnTo>
                    <a:lnTo>
                      <a:pt x="405" y="315"/>
                    </a:lnTo>
                    <a:lnTo>
                      <a:pt x="405" y="315"/>
                    </a:lnTo>
                    <a:lnTo>
                      <a:pt x="403" y="315"/>
                    </a:lnTo>
                    <a:lnTo>
                      <a:pt x="403" y="318"/>
                    </a:lnTo>
                    <a:lnTo>
                      <a:pt x="403" y="318"/>
                    </a:lnTo>
                    <a:lnTo>
                      <a:pt x="405" y="318"/>
                    </a:lnTo>
                    <a:lnTo>
                      <a:pt x="405" y="318"/>
                    </a:lnTo>
                    <a:lnTo>
                      <a:pt x="405" y="318"/>
                    </a:lnTo>
                    <a:lnTo>
                      <a:pt x="407" y="318"/>
                    </a:lnTo>
                    <a:lnTo>
                      <a:pt x="407" y="318"/>
                    </a:lnTo>
                    <a:lnTo>
                      <a:pt x="407" y="318"/>
                    </a:lnTo>
                    <a:lnTo>
                      <a:pt x="407" y="318"/>
                    </a:lnTo>
                    <a:lnTo>
                      <a:pt x="410" y="318"/>
                    </a:lnTo>
                    <a:lnTo>
                      <a:pt x="410" y="318"/>
                    </a:lnTo>
                    <a:lnTo>
                      <a:pt x="412" y="318"/>
                    </a:lnTo>
                    <a:lnTo>
                      <a:pt x="412" y="318"/>
                    </a:lnTo>
                    <a:lnTo>
                      <a:pt x="412" y="318"/>
                    </a:lnTo>
                    <a:lnTo>
                      <a:pt x="412" y="318"/>
                    </a:lnTo>
                    <a:lnTo>
                      <a:pt x="415" y="318"/>
                    </a:lnTo>
                    <a:lnTo>
                      <a:pt x="415" y="320"/>
                    </a:lnTo>
                    <a:lnTo>
                      <a:pt x="415" y="320"/>
                    </a:lnTo>
                    <a:lnTo>
                      <a:pt x="415" y="320"/>
                    </a:lnTo>
                    <a:lnTo>
                      <a:pt x="412" y="320"/>
                    </a:lnTo>
                    <a:lnTo>
                      <a:pt x="412" y="322"/>
                    </a:lnTo>
                    <a:lnTo>
                      <a:pt x="412" y="322"/>
                    </a:lnTo>
                    <a:lnTo>
                      <a:pt x="412" y="325"/>
                    </a:lnTo>
                    <a:lnTo>
                      <a:pt x="412" y="325"/>
                    </a:lnTo>
                    <a:lnTo>
                      <a:pt x="415" y="325"/>
                    </a:lnTo>
                    <a:lnTo>
                      <a:pt x="415" y="327"/>
                    </a:lnTo>
                    <a:lnTo>
                      <a:pt x="412" y="327"/>
                    </a:lnTo>
                    <a:lnTo>
                      <a:pt x="412" y="327"/>
                    </a:lnTo>
                    <a:lnTo>
                      <a:pt x="412" y="327"/>
                    </a:lnTo>
                    <a:lnTo>
                      <a:pt x="412" y="329"/>
                    </a:lnTo>
                    <a:lnTo>
                      <a:pt x="412" y="329"/>
                    </a:lnTo>
                    <a:lnTo>
                      <a:pt x="412" y="329"/>
                    </a:lnTo>
                    <a:lnTo>
                      <a:pt x="412" y="329"/>
                    </a:lnTo>
                    <a:lnTo>
                      <a:pt x="412" y="332"/>
                    </a:lnTo>
                    <a:lnTo>
                      <a:pt x="412" y="332"/>
                    </a:lnTo>
                    <a:lnTo>
                      <a:pt x="410" y="332"/>
                    </a:lnTo>
                    <a:lnTo>
                      <a:pt x="410" y="332"/>
                    </a:lnTo>
                    <a:lnTo>
                      <a:pt x="407" y="332"/>
                    </a:lnTo>
                    <a:lnTo>
                      <a:pt x="407" y="332"/>
                    </a:lnTo>
                    <a:lnTo>
                      <a:pt x="407" y="332"/>
                    </a:lnTo>
                    <a:lnTo>
                      <a:pt x="407" y="332"/>
                    </a:lnTo>
                    <a:lnTo>
                      <a:pt x="405" y="332"/>
                    </a:lnTo>
                    <a:lnTo>
                      <a:pt x="405" y="332"/>
                    </a:lnTo>
                    <a:lnTo>
                      <a:pt x="405" y="332"/>
                    </a:lnTo>
                    <a:lnTo>
                      <a:pt x="403" y="332"/>
                    </a:lnTo>
                    <a:lnTo>
                      <a:pt x="403" y="332"/>
                    </a:lnTo>
                    <a:lnTo>
                      <a:pt x="403" y="332"/>
                    </a:lnTo>
                    <a:lnTo>
                      <a:pt x="400" y="332"/>
                    </a:lnTo>
                    <a:lnTo>
                      <a:pt x="400" y="332"/>
                    </a:lnTo>
                    <a:lnTo>
                      <a:pt x="400" y="332"/>
                    </a:lnTo>
                    <a:lnTo>
                      <a:pt x="400" y="334"/>
                    </a:lnTo>
                    <a:lnTo>
                      <a:pt x="398" y="334"/>
                    </a:lnTo>
                    <a:lnTo>
                      <a:pt x="398" y="334"/>
                    </a:lnTo>
                    <a:lnTo>
                      <a:pt x="398" y="334"/>
                    </a:lnTo>
                    <a:lnTo>
                      <a:pt x="396" y="334"/>
                    </a:lnTo>
                    <a:lnTo>
                      <a:pt x="396" y="334"/>
                    </a:lnTo>
                    <a:lnTo>
                      <a:pt x="396" y="334"/>
                    </a:lnTo>
                    <a:lnTo>
                      <a:pt x="393" y="334"/>
                    </a:lnTo>
                    <a:lnTo>
                      <a:pt x="393" y="334"/>
                    </a:lnTo>
                    <a:lnTo>
                      <a:pt x="393" y="334"/>
                    </a:lnTo>
                    <a:lnTo>
                      <a:pt x="393" y="336"/>
                    </a:lnTo>
                    <a:lnTo>
                      <a:pt x="393" y="336"/>
                    </a:lnTo>
                    <a:lnTo>
                      <a:pt x="391" y="336"/>
                    </a:lnTo>
                    <a:lnTo>
                      <a:pt x="391" y="339"/>
                    </a:lnTo>
                    <a:lnTo>
                      <a:pt x="393" y="339"/>
                    </a:lnTo>
                    <a:lnTo>
                      <a:pt x="393" y="339"/>
                    </a:lnTo>
                    <a:lnTo>
                      <a:pt x="391" y="339"/>
                    </a:lnTo>
                    <a:lnTo>
                      <a:pt x="391" y="339"/>
                    </a:lnTo>
                    <a:lnTo>
                      <a:pt x="391" y="339"/>
                    </a:lnTo>
                    <a:lnTo>
                      <a:pt x="389" y="339"/>
                    </a:lnTo>
                    <a:lnTo>
                      <a:pt x="389" y="341"/>
                    </a:lnTo>
                    <a:lnTo>
                      <a:pt x="389" y="341"/>
                    </a:lnTo>
                    <a:lnTo>
                      <a:pt x="386" y="341"/>
                    </a:lnTo>
                    <a:lnTo>
                      <a:pt x="386" y="341"/>
                    </a:lnTo>
                    <a:lnTo>
                      <a:pt x="386" y="341"/>
                    </a:lnTo>
                    <a:lnTo>
                      <a:pt x="386" y="341"/>
                    </a:lnTo>
                    <a:lnTo>
                      <a:pt x="386" y="341"/>
                    </a:lnTo>
                    <a:lnTo>
                      <a:pt x="384" y="341"/>
                    </a:lnTo>
                    <a:lnTo>
                      <a:pt x="384" y="341"/>
                    </a:lnTo>
                    <a:lnTo>
                      <a:pt x="381" y="341"/>
                    </a:lnTo>
                    <a:lnTo>
                      <a:pt x="381" y="344"/>
                    </a:lnTo>
                    <a:lnTo>
                      <a:pt x="381" y="344"/>
                    </a:lnTo>
                    <a:lnTo>
                      <a:pt x="381" y="346"/>
                    </a:lnTo>
                    <a:lnTo>
                      <a:pt x="381" y="346"/>
                    </a:lnTo>
                    <a:lnTo>
                      <a:pt x="381" y="348"/>
                    </a:lnTo>
                    <a:lnTo>
                      <a:pt x="381" y="348"/>
                    </a:lnTo>
                    <a:lnTo>
                      <a:pt x="381" y="348"/>
                    </a:lnTo>
                    <a:lnTo>
                      <a:pt x="381" y="351"/>
                    </a:lnTo>
                    <a:lnTo>
                      <a:pt x="381" y="351"/>
                    </a:lnTo>
                    <a:lnTo>
                      <a:pt x="381" y="351"/>
                    </a:lnTo>
                    <a:lnTo>
                      <a:pt x="381" y="353"/>
                    </a:lnTo>
                    <a:lnTo>
                      <a:pt x="381" y="353"/>
                    </a:lnTo>
                    <a:lnTo>
                      <a:pt x="381" y="353"/>
                    </a:lnTo>
                    <a:lnTo>
                      <a:pt x="379" y="353"/>
                    </a:lnTo>
                    <a:lnTo>
                      <a:pt x="379" y="355"/>
                    </a:lnTo>
                    <a:lnTo>
                      <a:pt x="379" y="355"/>
                    </a:lnTo>
                    <a:lnTo>
                      <a:pt x="379" y="358"/>
                    </a:lnTo>
                    <a:lnTo>
                      <a:pt x="379" y="358"/>
                    </a:lnTo>
                    <a:lnTo>
                      <a:pt x="379" y="358"/>
                    </a:lnTo>
                    <a:lnTo>
                      <a:pt x="379" y="360"/>
                    </a:lnTo>
                    <a:lnTo>
                      <a:pt x="379" y="360"/>
                    </a:lnTo>
                    <a:lnTo>
                      <a:pt x="379" y="360"/>
                    </a:lnTo>
                    <a:lnTo>
                      <a:pt x="379" y="363"/>
                    </a:lnTo>
                    <a:lnTo>
                      <a:pt x="379" y="363"/>
                    </a:lnTo>
                    <a:lnTo>
                      <a:pt x="379" y="365"/>
                    </a:lnTo>
                    <a:lnTo>
                      <a:pt x="379" y="365"/>
                    </a:lnTo>
                    <a:lnTo>
                      <a:pt x="379" y="367"/>
                    </a:lnTo>
                    <a:lnTo>
                      <a:pt x="379" y="367"/>
                    </a:lnTo>
                    <a:lnTo>
                      <a:pt x="379" y="367"/>
                    </a:lnTo>
                    <a:lnTo>
                      <a:pt x="379" y="370"/>
                    </a:lnTo>
                    <a:lnTo>
                      <a:pt x="379" y="370"/>
                    </a:lnTo>
                    <a:lnTo>
                      <a:pt x="377" y="370"/>
                    </a:lnTo>
                    <a:lnTo>
                      <a:pt x="377" y="370"/>
                    </a:lnTo>
                    <a:lnTo>
                      <a:pt x="374" y="370"/>
                    </a:lnTo>
                    <a:lnTo>
                      <a:pt x="374" y="370"/>
                    </a:lnTo>
                    <a:lnTo>
                      <a:pt x="374" y="372"/>
                    </a:lnTo>
                    <a:lnTo>
                      <a:pt x="374" y="372"/>
                    </a:lnTo>
                    <a:lnTo>
                      <a:pt x="374" y="372"/>
                    </a:lnTo>
                    <a:lnTo>
                      <a:pt x="374" y="372"/>
                    </a:lnTo>
                    <a:lnTo>
                      <a:pt x="372" y="372"/>
                    </a:lnTo>
                    <a:lnTo>
                      <a:pt x="372" y="372"/>
                    </a:lnTo>
                    <a:lnTo>
                      <a:pt x="372" y="372"/>
                    </a:lnTo>
                    <a:lnTo>
                      <a:pt x="372" y="372"/>
                    </a:lnTo>
                    <a:lnTo>
                      <a:pt x="370" y="372"/>
                    </a:lnTo>
                    <a:lnTo>
                      <a:pt x="370" y="372"/>
                    </a:lnTo>
                    <a:lnTo>
                      <a:pt x="367" y="372"/>
                    </a:lnTo>
                    <a:lnTo>
                      <a:pt x="367" y="370"/>
                    </a:lnTo>
                    <a:lnTo>
                      <a:pt x="367" y="370"/>
                    </a:lnTo>
                    <a:lnTo>
                      <a:pt x="367" y="370"/>
                    </a:lnTo>
                    <a:lnTo>
                      <a:pt x="367" y="370"/>
                    </a:lnTo>
                    <a:lnTo>
                      <a:pt x="365" y="370"/>
                    </a:lnTo>
                    <a:lnTo>
                      <a:pt x="365" y="370"/>
                    </a:lnTo>
                    <a:lnTo>
                      <a:pt x="365" y="370"/>
                    </a:lnTo>
                    <a:lnTo>
                      <a:pt x="365" y="370"/>
                    </a:lnTo>
                    <a:lnTo>
                      <a:pt x="362" y="370"/>
                    </a:lnTo>
                    <a:lnTo>
                      <a:pt x="362" y="370"/>
                    </a:lnTo>
                    <a:lnTo>
                      <a:pt x="360" y="370"/>
                    </a:lnTo>
                    <a:lnTo>
                      <a:pt x="360" y="367"/>
                    </a:lnTo>
                    <a:lnTo>
                      <a:pt x="360" y="367"/>
                    </a:lnTo>
                    <a:lnTo>
                      <a:pt x="360" y="367"/>
                    </a:lnTo>
                    <a:lnTo>
                      <a:pt x="358" y="367"/>
                    </a:lnTo>
                    <a:lnTo>
                      <a:pt x="358" y="367"/>
                    </a:lnTo>
                    <a:lnTo>
                      <a:pt x="358" y="367"/>
                    </a:lnTo>
                    <a:lnTo>
                      <a:pt x="355" y="367"/>
                    </a:lnTo>
                    <a:lnTo>
                      <a:pt x="355" y="367"/>
                    </a:lnTo>
                    <a:lnTo>
                      <a:pt x="355" y="365"/>
                    </a:lnTo>
                    <a:lnTo>
                      <a:pt x="355" y="365"/>
                    </a:lnTo>
                    <a:lnTo>
                      <a:pt x="355" y="363"/>
                    </a:lnTo>
                    <a:lnTo>
                      <a:pt x="355" y="363"/>
                    </a:lnTo>
                    <a:lnTo>
                      <a:pt x="353" y="363"/>
                    </a:lnTo>
                    <a:lnTo>
                      <a:pt x="353" y="363"/>
                    </a:lnTo>
                    <a:lnTo>
                      <a:pt x="353" y="365"/>
                    </a:lnTo>
                    <a:lnTo>
                      <a:pt x="353" y="365"/>
                    </a:lnTo>
                    <a:lnTo>
                      <a:pt x="353" y="365"/>
                    </a:lnTo>
                    <a:lnTo>
                      <a:pt x="353" y="367"/>
                    </a:lnTo>
                    <a:lnTo>
                      <a:pt x="353" y="367"/>
                    </a:lnTo>
                    <a:lnTo>
                      <a:pt x="353" y="367"/>
                    </a:lnTo>
                    <a:lnTo>
                      <a:pt x="351" y="367"/>
                    </a:lnTo>
                    <a:lnTo>
                      <a:pt x="351" y="367"/>
                    </a:lnTo>
                    <a:lnTo>
                      <a:pt x="351" y="365"/>
                    </a:lnTo>
                    <a:lnTo>
                      <a:pt x="348" y="365"/>
                    </a:lnTo>
                    <a:lnTo>
                      <a:pt x="348" y="365"/>
                    </a:lnTo>
                    <a:lnTo>
                      <a:pt x="348" y="365"/>
                    </a:lnTo>
                    <a:lnTo>
                      <a:pt x="348" y="365"/>
                    </a:lnTo>
                    <a:lnTo>
                      <a:pt x="348" y="365"/>
                    </a:lnTo>
                    <a:lnTo>
                      <a:pt x="348" y="367"/>
                    </a:lnTo>
                    <a:lnTo>
                      <a:pt x="346" y="367"/>
                    </a:lnTo>
                    <a:lnTo>
                      <a:pt x="346" y="365"/>
                    </a:lnTo>
                    <a:lnTo>
                      <a:pt x="346" y="365"/>
                    </a:lnTo>
                    <a:lnTo>
                      <a:pt x="346" y="365"/>
                    </a:lnTo>
                    <a:lnTo>
                      <a:pt x="346" y="365"/>
                    </a:lnTo>
                    <a:lnTo>
                      <a:pt x="344" y="365"/>
                    </a:lnTo>
                    <a:lnTo>
                      <a:pt x="344" y="365"/>
                    </a:lnTo>
                    <a:lnTo>
                      <a:pt x="341" y="365"/>
                    </a:lnTo>
                    <a:lnTo>
                      <a:pt x="341" y="365"/>
                    </a:lnTo>
                    <a:lnTo>
                      <a:pt x="341" y="365"/>
                    </a:lnTo>
                    <a:lnTo>
                      <a:pt x="341" y="365"/>
                    </a:lnTo>
                    <a:lnTo>
                      <a:pt x="339" y="365"/>
                    </a:lnTo>
                    <a:lnTo>
                      <a:pt x="339" y="365"/>
                    </a:lnTo>
                    <a:lnTo>
                      <a:pt x="339" y="365"/>
                    </a:lnTo>
                    <a:lnTo>
                      <a:pt x="339" y="365"/>
                    </a:lnTo>
                    <a:lnTo>
                      <a:pt x="336" y="365"/>
                    </a:lnTo>
                    <a:lnTo>
                      <a:pt x="336" y="365"/>
                    </a:lnTo>
                    <a:lnTo>
                      <a:pt x="334" y="365"/>
                    </a:lnTo>
                    <a:lnTo>
                      <a:pt x="334" y="365"/>
                    </a:lnTo>
                    <a:lnTo>
                      <a:pt x="334" y="365"/>
                    </a:lnTo>
                    <a:lnTo>
                      <a:pt x="332" y="365"/>
                    </a:lnTo>
                    <a:lnTo>
                      <a:pt x="332" y="363"/>
                    </a:lnTo>
                    <a:lnTo>
                      <a:pt x="332" y="363"/>
                    </a:lnTo>
                    <a:lnTo>
                      <a:pt x="332" y="363"/>
                    </a:lnTo>
                    <a:lnTo>
                      <a:pt x="332" y="363"/>
                    </a:lnTo>
                    <a:lnTo>
                      <a:pt x="329" y="363"/>
                    </a:lnTo>
                    <a:lnTo>
                      <a:pt x="329" y="363"/>
                    </a:lnTo>
                    <a:lnTo>
                      <a:pt x="329" y="363"/>
                    </a:lnTo>
                    <a:lnTo>
                      <a:pt x="327" y="363"/>
                    </a:lnTo>
                    <a:lnTo>
                      <a:pt x="327" y="363"/>
                    </a:lnTo>
                    <a:lnTo>
                      <a:pt x="327" y="363"/>
                    </a:lnTo>
                    <a:lnTo>
                      <a:pt x="325" y="363"/>
                    </a:lnTo>
                    <a:lnTo>
                      <a:pt x="325" y="365"/>
                    </a:lnTo>
                    <a:lnTo>
                      <a:pt x="325" y="365"/>
                    </a:lnTo>
                    <a:lnTo>
                      <a:pt x="325" y="365"/>
                    </a:lnTo>
                    <a:lnTo>
                      <a:pt x="322" y="365"/>
                    </a:lnTo>
                    <a:lnTo>
                      <a:pt x="322" y="365"/>
                    </a:lnTo>
                    <a:lnTo>
                      <a:pt x="322" y="363"/>
                    </a:lnTo>
                    <a:lnTo>
                      <a:pt x="320" y="363"/>
                    </a:lnTo>
                    <a:lnTo>
                      <a:pt x="320" y="363"/>
                    </a:lnTo>
                    <a:lnTo>
                      <a:pt x="320" y="363"/>
                    </a:lnTo>
                    <a:lnTo>
                      <a:pt x="320" y="360"/>
                    </a:lnTo>
                    <a:lnTo>
                      <a:pt x="320" y="360"/>
                    </a:lnTo>
                    <a:lnTo>
                      <a:pt x="318" y="360"/>
                    </a:lnTo>
                    <a:lnTo>
                      <a:pt x="318" y="360"/>
                    </a:lnTo>
                    <a:lnTo>
                      <a:pt x="318" y="360"/>
                    </a:lnTo>
                    <a:lnTo>
                      <a:pt x="318" y="360"/>
                    </a:lnTo>
                    <a:lnTo>
                      <a:pt x="315" y="360"/>
                    </a:lnTo>
                    <a:lnTo>
                      <a:pt x="315" y="360"/>
                    </a:lnTo>
                    <a:lnTo>
                      <a:pt x="313" y="360"/>
                    </a:lnTo>
                    <a:lnTo>
                      <a:pt x="313" y="360"/>
                    </a:lnTo>
                    <a:lnTo>
                      <a:pt x="313" y="360"/>
                    </a:lnTo>
                    <a:lnTo>
                      <a:pt x="313" y="360"/>
                    </a:lnTo>
                    <a:lnTo>
                      <a:pt x="310" y="360"/>
                    </a:lnTo>
                    <a:lnTo>
                      <a:pt x="310" y="360"/>
                    </a:lnTo>
                    <a:lnTo>
                      <a:pt x="308" y="360"/>
                    </a:lnTo>
                    <a:lnTo>
                      <a:pt x="308" y="360"/>
                    </a:lnTo>
                    <a:lnTo>
                      <a:pt x="308" y="360"/>
                    </a:lnTo>
                    <a:lnTo>
                      <a:pt x="306" y="360"/>
                    </a:lnTo>
                    <a:lnTo>
                      <a:pt x="306" y="360"/>
                    </a:lnTo>
                    <a:lnTo>
                      <a:pt x="306" y="360"/>
                    </a:lnTo>
                    <a:lnTo>
                      <a:pt x="306" y="360"/>
                    </a:lnTo>
                    <a:lnTo>
                      <a:pt x="303" y="360"/>
                    </a:lnTo>
                    <a:lnTo>
                      <a:pt x="303" y="360"/>
                    </a:lnTo>
                    <a:lnTo>
                      <a:pt x="301" y="360"/>
                    </a:lnTo>
                    <a:lnTo>
                      <a:pt x="301" y="360"/>
                    </a:lnTo>
                    <a:lnTo>
                      <a:pt x="301" y="360"/>
                    </a:lnTo>
                    <a:lnTo>
                      <a:pt x="301" y="360"/>
                    </a:lnTo>
                    <a:lnTo>
                      <a:pt x="301" y="358"/>
                    </a:lnTo>
                    <a:lnTo>
                      <a:pt x="299" y="358"/>
                    </a:lnTo>
                    <a:lnTo>
                      <a:pt x="299" y="358"/>
                    </a:lnTo>
                    <a:lnTo>
                      <a:pt x="299" y="358"/>
                    </a:lnTo>
                    <a:lnTo>
                      <a:pt x="299" y="358"/>
                    </a:lnTo>
                    <a:lnTo>
                      <a:pt x="296" y="358"/>
                    </a:lnTo>
                    <a:lnTo>
                      <a:pt x="296" y="358"/>
                    </a:lnTo>
                    <a:lnTo>
                      <a:pt x="296" y="358"/>
                    </a:lnTo>
                    <a:lnTo>
                      <a:pt x="294" y="358"/>
                    </a:lnTo>
                    <a:lnTo>
                      <a:pt x="294" y="358"/>
                    </a:lnTo>
                    <a:lnTo>
                      <a:pt x="294" y="355"/>
                    </a:lnTo>
                    <a:lnTo>
                      <a:pt x="294" y="355"/>
                    </a:lnTo>
                    <a:lnTo>
                      <a:pt x="294" y="355"/>
                    </a:lnTo>
                    <a:lnTo>
                      <a:pt x="291" y="355"/>
                    </a:lnTo>
                    <a:lnTo>
                      <a:pt x="291" y="355"/>
                    </a:lnTo>
                    <a:lnTo>
                      <a:pt x="291" y="355"/>
                    </a:lnTo>
                    <a:lnTo>
                      <a:pt x="289" y="355"/>
                    </a:lnTo>
                    <a:lnTo>
                      <a:pt x="289" y="355"/>
                    </a:lnTo>
                    <a:lnTo>
                      <a:pt x="289" y="355"/>
                    </a:lnTo>
                    <a:lnTo>
                      <a:pt x="287" y="355"/>
                    </a:lnTo>
                    <a:lnTo>
                      <a:pt x="287" y="355"/>
                    </a:lnTo>
                    <a:lnTo>
                      <a:pt x="287" y="355"/>
                    </a:lnTo>
                    <a:lnTo>
                      <a:pt x="284" y="355"/>
                    </a:lnTo>
                    <a:lnTo>
                      <a:pt x="284" y="353"/>
                    </a:lnTo>
                    <a:lnTo>
                      <a:pt x="284" y="353"/>
                    </a:lnTo>
                    <a:lnTo>
                      <a:pt x="284" y="353"/>
                    </a:lnTo>
                    <a:lnTo>
                      <a:pt x="284" y="351"/>
                    </a:lnTo>
                    <a:lnTo>
                      <a:pt x="284" y="351"/>
                    </a:lnTo>
                    <a:lnTo>
                      <a:pt x="284" y="351"/>
                    </a:lnTo>
                    <a:lnTo>
                      <a:pt x="284" y="351"/>
                    </a:lnTo>
                    <a:lnTo>
                      <a:pt x="284" y="348"/>
                    </a:lnTo>
                    <a:lnTo>
                      <a:pt x="282" y="348"/>
                    </a:lnTo>
                    <a:lnTo>
                      <a:pt x="282" y="348"/>
                    </a:lnTo>
                    <a:lnTo>
                      <a:pt x="282" y="346"/>
                    </a:lnTo>
                    <a:lnTo>
                      <a:pt x="282" y="346"/>
                    </a:lnTo>
                    <a:lnTo>
                      <a:pt x="282" y="344"/>
                    </a:lnTo>
                    <a:lnTo>
                      <a:pt x="282" y="344"/>
                    </a:lnTo>
                    <a:lnTo>
                      <a:pt x="282" y="344"/>
                    </a:lnTo>
                    <a:lnTo>
                      <a:pt x="282" y="341"/>
                    </a:lnTo>
                    <a:lnTo>
                      <a:pt x="280" y="341"/>
                    </a:lnTo>
                    <a:lnTo>
                      <a:pt x="280" y="341"/>
                    </a:lnTo>
                    <a:lnTo>
                      <a:pt x="280" y="341"/>
                    </a:lnTo>
                    <a:lnTo>
                      <a:pt x="280" y="341"/>
                    </a:lnTo>
                    <a:lnTo>
                      <a:pt x="280" y="339"/>
                    </a:lnTo>
                    <a:lnTo>
                      <a:pt x="280" y="339"/>
                    </a:lnTo>
                    <a:lnTo>
                      <a:pt x="280" y="336"/>
                    </a:lnTo>
                    <a:lnTo>
                      <a:pt x="280" y="336"/>
                    </a:lnTo>
                    <a:lnTo>
                      <a:pt x="280" y="334"/>
                    </a:lnTo>
                    <a:lnTo>
                      <a:pt x="280" y="334"/>
                    </a:lnTo>
                    <a:lnTo>
                      <a:pt x="280" y="332"/>
                    </a:lnTo>
                    <a:lnTo>
                      <a:pt x="280" y="332"/>
                    </a:lnTo>
                    <a:lnTo>
                      <a:pt x="280" y="329"/>
                    </a:lnTo>
                    <a:lnTo>
                      <a:pt x="280" y="329"/>
                    </a:lnTo>
                    <a:lnTo>
                      <a:pt x="280" y="329"/>
                    </a:lnTo>
                    <a:lnTo>
                      <a:pt x="280" y="329"/>
                    </a:lnTo>
                    <a:lnTo>
                      <a:pt x="280" y="327"/>
                    </a:lnTo>
                    <a:lnTo>
                      <a:pt x="277" y="327"/>
                    </a:lnTo>
                    <a:lnTo>
                      <a:pt x="277" y="327"/>
                    </a:lnTo>
                    <a:lnTo>
                      <a:pt x="277" y="327"/>
                    </a:lnTo>
                    <a:lnTo>
                      <a:pt x="277" y="325"/>
                    </a:lnTo>
                    <a:lnTo>
                      <a:pt x="275" y="325"/>
                    </a:lnTo>
                    <a:lnTo>
                      <a:pt x="275" y="325"/>
                    </a:lnTo>
                    <a:lnTo>
                      <a:pt x="275" y="322"/>
                    </a:lnTo>
                    <a:lnTo>
                      <a:pt x="275" y="322"/>
                    </a:lnTo>
                    <a:lnTo>
                      <a:pt x="275" y="322"/>
                    </a:lnTo>
                    <a:lnTo>
                      <a:pt x="275" y="320"/>
                    </a:lnTo>
                    <a:lnTo>
                      <a:pt x="275" y="320"/>
                    </a:lnTo>
                    <a:lnTo>
                      <a:pt x="275" y="320"/>
                    </a:lnTo>
                    <a:lnTo>
                      <a:pt x="273" y="320"/>
                    </a:lnTo>
                    <a:lnTo>
                      <a:pt x="273" y="320"/>
                    </a:lnTo>
                    <a:lnTo>
                      <a:pt x="273" y="320"/>
                    </a:lnTo>
                    <a:lnTo>
                      <a:pt x="270" y="320"/>
                    </a:lnTo>
                    <a:lnTo>
                      <a:pt x="270" y="320"/>
                    </a:lnTo>
                    <a:lnTo>
                      <a:pt x="268" y="320"/>
                    </a:lnTo>
                    <a:lnTo>
                      <a:pt x="268" y="320"/>
                    </a:lnTo>
                    <a:lnTo>
                      <a:pt x="268" y="320"/>
                    </a:lnTo>
                    <a:lnTo>
                      <a:pt x="268" y="320"/>
                    </a:lnTo>
                    <a:lnTo>
                      <a:pt x="268" y="320"/>
                    </a:lnTo>
                    <a:lnTo>
                      <a:pt x="268" y="322"/>
                    </a:lnTo>
                    <a:lnTo>
                      <a:pt x="268" y="322"/>
                    </a:lnTo>
                    <a:lnTo>
                      <a:pt x="268" y="322"/>
                    </a:lnTo>
                    <a:lnTo>
                      <a:pt x="265" y="322"/>
                    </a:lnTo>
                    <a:lnTo>
                      <a:pt x="265" y="322"/>
                    </a:lnTo>
                    <a:lnTo>
                      <a:pt x="265" y="322"/>
                    </a:lnTo>
                    <a:lnTo>
                      <a:pt x="265" y="320"/>
                    </a:lnTo>
                    <a:lnTo>
                      <a:pt x="265" y="320"/>
                    </a:lnTo>
                    <a:lnTo>
                      <a:pt x="265" y="320"/>
                    </a:lnTo>
                    <a:lnTo>
                      <a:pt x="265" y="320"/>
                    </a:lnTo>
                    <a:lnTo>
                      <a:pt x="265" y="320"/>
                    </a:lnTo>
                    <a:lnTo>
                      <a:pt x="265" y="320"/>
                    </a:lnTo>
                    <a:lnTo>
                      <a:pt x="263" y="320"/>
                    </a:lnTo>
                    <a:lnTo>
                      <a:pt x="263" y="320"/>
                    </a:lnTo>
                    <a:lnTo>
                      <a:pt x="263" y="320"/>
                    </a:lnTo>
                    <a:lnTo>
                      <a:pt x="261" y="320"/>
                    </a:lnTo>
                    <a:lnTo>
                      <a:pt x="261" y="320"/>
                    </a:lnTo>
                    <a:lnTo>
                      <a:pt x="261" y="320"/>
                    </a:lnTo>
                    <a:lnTo>
                      <a:pt x="261" y="320"/>
                    </a:lnTo>
                    <a:lnTo>
                      <a:pt x="258" y="320"/>
                    </a:lnTo>
                    <a:lnTo>
                      <a:pt x="258" y="320"/>
                    </a:lnTo>
                    <a:lnTo>
                      <a:pt x="258" y="322"/>
                    </a:lnTo>
                    <a:lnTo>
                      <a:pt x="258" y="322"/>
                    </a:lnTo>
                    <a:lnTo>
                      <a:pt x="256" y="322"/>
                    </a:lnTo>
                    <a:lnTo>
                      <a:pt x="256" y="322"/>
                    </a:lnTo>
                    <a:lnTo>
                      <a:pt x="256" y="322"/>
                    </a:lnTo>
                    <a:lnTo>
                      <a:pt x="254" y="322"/>
                    </a:lnTo>
                    <a:lnTo>
                      <a:pt x="254" y="322"/>
                    </a:lnTo>
                    <a:lnTo>
                      <a:pt x="254" y="325"/>
                    </a:lnTo>
                    <a:lnTo>
                      <a:pt x="254" y="325"/>
                    </a:lnTo>
                    <a:lnTo>
                      <a:pt x="254" y="325"/>
                    </a:lnTo>
                    <a:lnTo>
                      <a:pt x="256" y="325"/>
                    </a:lnTo>
                    <a:lnTo>
                      <a:pt x="256" y="325"/>
                    </a:lnTo>
                    <a:lnTo>
                      <a:pt x="256" y="325"/>
                    </a:lnTo>
                    <a:lnTo>
                      <a:pt x="258" y="325"/>
                    </a:lnTo>
                    <a:lnTo>
                      <a:pt x="258" y="322"/>
                    </a:lnTo>
                    <a:lnTo>
                      <a:pt x="258" y="322"/>
                    </a:lnTo>
                    <a:lnTo>
                      <a:pt x="258" y="322"/>
                    </a:lnTo>
                    <a:lnTo>
                      <a:pt x="261" y="322"/>
                    </a:lnTo>
                    <a:lnTo>
                      <a:pt x="261" y="322"/>
                    </a:lnTo>
                    <a:lnTo>
                      <a:pt x="261" y="322"/>
                    </a:lnTo>
                    <a:lnTo>
                      <a:pt x="263" y="322"/>
                    </a:lnTo>
                    <a:lnTo>
                      <a:pt x="263" y="322"/>
                    </a:lnTo>
                    <a:lnTo>
                      <a:pt x="263" y="325"/>
                    </a:lnTo>
                    <a:lnTo>
                      <a:pt x="263" y="32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3" name="Freeform 155"/>
              <p:cNvSpPr>
                <a:spLocks/>
              </p:cNvSpPr>
              <p:nvPr/>
            </p:nvSpPr>
            <p:spPr bwMode="auto">
              <a:xfrm>
                <a:off x="2277" y="2146"/>
                <a:ext cx="1" cy="1"/>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4" name="Freeform 156"/>
              <p:cNvSpPr>
                <a:spLocks/>
              </p:cNvSpPr>
              <p:nvPr/>
            </p:nvSpPr>
            <p:spPr bwMode="auto">
              <a:xfrm>
                <a:off x="2277" y="2146"/>
                <a:ext cx="1" cy="1"/>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5" name="Freeform 157"/>
              <p:cNvSpPr>
                <a:spLocks/>
              </p:cNvSpPr>
              <p:nvPr/>
            </p:nvSpPr>
            <p:spPr bwMode="auto">
              <a:xfrm>
                <a:off x="2317" y="2182"/>
                <a:ext cx="3" cy="5"/>
              </a:xfrm>
              <a:custGeom>
                <a:avLst/>
                <a:gdLst/>
                <a:ahLst/>
                <a:cxnLst>
                  <a:cxn ang="0">
                    <a:pos x="3" y="2"/>
                  </a:cxn>
                  <a:cxn ang="0">
                    <a:pos x="3" y="2"/>
                  </a:cxn>
                  <a:cxn ang="0">
                    <a:pos x="3" y="2"/>
                  </a:cxn>
                  <a:cxn ang="0">
                    <a:pos x="3" y="5"/>
                  </a:cxn>
                  <a:cxn ang="0">
                    <a:pos x="3" y="5"/>
                  </a:cxn>
                  <a:cxn ang="0">
                    <a:pos x="0" y="5"/>
                  </a:cxn>
                  <a:cxn ang="0">
                    <a:pos x="0" y="2"/>
                  </a:cxn>
                  <a:cxn ang="0">
                    <a:pos x="0" y="2"/>
                  </a:cxn>
                  <a:cxn ang="0">
                    <a:pos x="0" y="2"/>
                  </a:cxn>
                  <a:cxn ang="0">
                    <a:pos x="0" y="0"/>
                  </a:cxn>
                  <a:cxn ang="0">
                    <a:pos x="3" y="0"/>
                  </a:cxn>
                  <a:cxn ang="0">
                    <a:pos x="3" y="0"/>
                  </a:cxn>
                  <a:cxn ang="0">
                    <a:pos x="3" y="2"/>
                  </a:cxn>
                  <a:cxn ang="0">
                    <a:pos x="3" y="2"/>
                  </a:cxn>
                  <a:cxn ang="0">
                    <a:pos x="3" y="2"/>
                  </a:cxn>
                </a:cxnLst>
                <a:rect l="0" t="0" r="r" b="b"/>
                <a:pathLst>
                  <a:path w="3" h="5">
                    <a:moveTo>
                      <a:pt x="3" y="2"/>
                    </a:moveTo>
                    <a:lnTo>
                      <a:pt x="3" y="2"/>
                    </a:lnTo>
                    <a:lnTo>
                      <a:pt x="3" y="2"/>
                    </a:lnTo>
                    <a:lnTo>
                      <a:pt x="3" y="5"/>
                    </a:lnTo>
                    <a:lnTo>
                      <a:pt x="3" y="5"/>
                    </a:lnTo>
                    <a:lnTo>
                      <a:pt x="0" y="5"/>
                    </a:lnTo>
                    <a:lnTo>
                      <a:pt x="0" y="2"/>
                    </a:lnTo>
                    <a:lnTo>
                      <a:pt x="0" y="2"/>
                    </a:lnTo>
                    <a:lnTo>
                      <a:pt x="0" y="2"/>
                    </a:lnTo>
                    <a:lnTo>
                      <a:pt x="0" y="0"/>
                    </a:lnTo>
                    <a:lnTo>
                      <a:pt x="3" y="0"/>
                    </a:lnTo>
                    <a:lnTo>
                      <a:pt x="3" y="0"/>
                    </a:lnTo>
                    <a:lnTo>
                      <a:pt x="3" y="2"/>
                    </a:lnTo>
                    <a:lnTo>
                      <a:pt x="3" y="2"/>
                    </a:lnTo>
                    <a:lnTo>
                      <a:pt x="3"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6" name="Freeform 158"/>
              <p:cNvSpPr>
                <a:spLocks/>
              </p:cNvSpPr>
              <p:nvPr/>
            </p:nvSpPr>
            <p:spPr bwMode="auto">
              <a:xfrm>
                <a:off x="2317" y="2182"/>
                <a:ext cx="3" cy="5"/>
              </a:xfrm>
              <a:custGeom>
                <a:avLst/>
                <a:gdLst/>
                <a:ahLst/>
                <a:cxnLst>
                  <a:cxn ang="0">
                    <a:pos x="3" y="2"/>
                  </a:cxn>
                  <a:cxn ang="0">
                    <a:pos x="3" y="2"/>
                  </a:cxn>
                  <a:cxn ang="0">
                    <a:pos x="3" y="2"/>
                  </a:cxn>
                  <a:cxn ang="0">
                    <a:pos x="3" y="5"/>
                  </a:cxn>
                  <a:cxn ang="0">
                    <a:pos x="3" y="5"/>
                  </a:cxn>
                  <a:cxn ang="0">
                    <a:pos x="0" y="5"/>
                  </a:cxn>
                  <a:cxn ang="0">
                    <a:pos x="0" y="2"/>
                  </a:cxn>
                  <a:cxn ang="0">
                    <a:pos x="0" y="2"/>
                  </a:cxn>
                  <a:cxn ang="0">
                    <a:pos x="0" y="2"/>
                  </a:cxn>
                  <a:cxn ang="0">
                    <a:pos x="0" y="0"/>
                  </a:cxn>
                  <a:cxn ang="0">
                    <a:pos x="3" y="0"/>
                  </a:cxn>
                  <a:cxn ang="0">
                    <a:pos x="3" y="0"/>
                  </a:cxn>
                  <a:cxn ang="0">
                    <a:pos x="3" y="2"/>
                  </a:cxn>
                  <a:cxn ang="0">
                    <a:pos x="3" y="2"/>
                  </a:cxn>
                  <a:cxn ang="0">
                    <a:pos x="3" y="2"/>
                  </a:cxn>
                </a:cxnLst>
                <a:rect l="0" t="0" r="r" b="b"/>
                <a:pathLst>
                  <a:path w="3" h="5">
                    <a:moveTo>
                      <a:pt x="3" y="2"/>
                    </a:moveTo>
                    <a:lnTo>
                      <a:pt x="3" y="2"/>
                    </a:lnTo>
                    <a:lnTo>
                      <a:pt x="3" y="2"/>
                    </a:lnTo>
                    <a:lnTo>
                      <a:pt x="3" y="5"/>
                    </a:lnTo>
                    <a:lnTo>
                      <a:pt x="3" y="5"/>
                    </a:lnTo>
                    <a:lnTo>
                      <a:pt x="0" y="5"/>
                    </a:lnTo>
                    <a:lnTo>
                      <a:pt x="0" y="2"/>
                    </a:lnTo>
                    <a:lnTo>
                      <a:pt x="0" y="2"/>
                    </a:lnTo>
                    <a:lnTo>
                      <a:pt x="0" y="2"/>
                    </a:lnTo>
                    <a:lnTo>
                      <a:pt x="0" y="0"/>
                    </a:lnTo>
                    <a:lnTo>
                      <a:pt x="3" y="0"/>
                    </a:lnTo>
                    <a:lnTo>
                      <a:pt x="3" y="0"/>
                    </a:lnTo>
                    <a:lnTo>
                      <a:pt x="3" y="2"/>
                    </a:lnTo>
                    <a:lnTo>
                      <a:pt x="3" y="2"/>
                    </a:lnTo>
                    <a:lnTo>
                      <a:pt x="3"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7" name="Freeform 159"/>
              <p:cNvSpPr>
                <a:spLocks/>
              </p:cNvSpPr>
              <p:nvPr/>
            </p:nvSpPr>
            <p:spPr bwMode="auto">
              <a:xfrm>
                <a:off x="2294" y="1812"/>
                <a:ext cx="627" cy="740"/>
              </a:xfrm>
              <a:custGeom>
                <a:avLst/>
                <a:gdLst/>
                <a:ahLst/>
                <a:cxnLst>
                  <a:cxn ang="0">
                    <a:pos x="494" y="344"/>
                  </a:cxn>
                  <a:cxn ang="0">
                    <a:pos x="520" y="306"/>
                  </a:cxn>
                  <a:cxn ang="0">
                    <a:pos x="466" y="297"/>
                  </a:cxn>
                  <a:cxn ang="0">
                    <a:pos x="442" y="275"/>
                  </a:cxn>
                  <a:cxn ang="0">
                    <a:pos x="440" y="294"/>
                  </a:cxn>
                  <a:cxn ang="0">
                    <a:pos x="435" y="325"/>
                  </a:cxn>
                  <a:cxn ang="0">
                    <a:pos x="447" y="370"/>
                  </a:cxn>
                  <a:cxn ang="0">
                    <a:pos x="433" y="396"/>
                  </a:cxn>
                  <a:cxn ang="0">
                    <a:pos x="404" y="415"/>
                  </a:cxn>
                  <a:cxn ang="0">
                    <a:pos x="367" y="448"/>
                  </a:cxn>
                  <a:cxn ang="0">
                    <a:pos x="331" y="489"/>
                  </a:cxn>
                  <a:cxn ang="0">
                    <a:pos x="298" y="526"/>
                  </a:cxn>
                  <a:cxn ang="0">
                    <a:pos x="260" y="545"/>
                  </a:cxn>
                  <a:cxn ang="0">
                    <a:pos x="260" y="612"/>
                  </a:cxn>
                  <a:cxn ang="0">
                    <a:pos x="251" y="676"/>
                  </a:cxn>
                  <a:cxn ang="0">
                    <a:pos x="239" y="709"/>
                  </a:cxn>
                  <a:cxn ang="0">
                    <a:pos x="201" y="740"/>
                  </a:cxn>
                  <a:cxn ang="0">
                    <a:pos x="173" y="690"/>
                  </a:cxn>
                  <a:cxn ang="0">
                    <a:pos x="149" y="633"/>
                  </a:cxn>
                  <a:cxn ang="0">
                    <a:pos x="132" y="574"/>
                  </a:cxn>
                  <a:cxn ang="0">
                    <a:pos x="111" y="526"/>
                  </a:cxn>
                  <a:cxn ang="0">
                    <a:pos x="101" y="465"/>
                  </a:cxn>
                  <a:cxn ang="0">
                    <a:pos x="94" y="406"/>
                  </a:cxn>
                  <a:cxn ang="0">
                    <a:pos x="85" y="403"/>
                  </a:cxn>
                  <a:cxn ang="0">
                    <a:pos x="38" y="406"/>
                  </a:cxn>
                  <a:cxn ang="0">
                    <a:pos x="28" y="372"/>
                  </a:cxn>
                  <a:cxn ang="0">
                    <a:pos x="19" y="363"/>
                  </a:cxn>
                  <a:cxn ang="0">
                    <a:pos x="7" y="332"/>
                  </a:cxn>
                  <a:cxn ang="0">
                    <a:pos x="52" y="327"/>
                  </a:cxn>
                  <a:cxn ang="0">
                    <a:pos x="45" y="287"/>
                  </a:cxn>
                  <a:cxn ang="0">
                    <a:pos x="40" y="242"/>
                  </a:cxn>
                  <a:cxn ang="0">
                    <a:pos x="83" y="225"/>
                  </a:cxn>
                  <a:cxn ang="0">
                    <a:pos x="113" y="183"/>
                  </a:cxn>
                  <a:cxn ang="0">
                    <a:pos x="137" y="140"/>
                  </a:cxn>
                  <a:cxn ang="0">
                    <a:pos x="139" y="112"/>
                  </a:cxn>
                  <a:cxn ang="0">
                    <a:pos x="113" y="67"/>
                  </a:cxn>
                  <a:cxn ang="0">
                    <a:pos x="104" y="34"/>
                  </a:cxn>
                  <a:cxn ang="0">
                    <a:pos x="120" y="7"/>
                  </a:cxn>
                  <a:cxn ang="0">
                    <a:pos x="161" y="10"/>
                  </a:cxn>
                  <a:cxn ang="0">
                    <a:pos x="191" y="38"/>
                  </a:cxn>
                  <a:cxn ang="0">
                    <a:pos x="239" y="29"/>
                  </a:cxn>
                  <a:cxn ang="0">
                    <a:pos x="253" y="62"/>
                  </a:cxn>
                  <a:cxn ang="0">
                    <a:pos x="234" y="97"/>
                  </a:cxn>
                  <a:cxn ang="0">
                    <a:pos x="220" y="116"/>
                  </a:cxn>
                  <a:cxn ang="0">
                    <a:pos x="241" y="152"/>
                  </a:cxn>
                  <a:cxn ang="0">
                    <a:pos x="272" y="178"/>
                  </a:cxn>
                  <a:cxn ang="0">
                    <a:pos x="267" y="216"/>
                  </a:cxn>
                  <a:cxn ang="0">
                    <a:pos x="312" y="240"/>
                  </a:cxn>
                  <a:cxn ang="0">
                    <a:pos x="357" y="256"/>
                  </a:cxn>
                  <a:cxn ang="0">
                    <a:pos x="400" y="270"/>
                  </a:cxn>
                  <a:cxn ang="0">
                    <a:pos x="426" y="249"/>
                  </a:cxn>
                  <a:cxn ang="0">
                    <a:pos x="438" y="230"/>
                  </a:cxn>
                  <a:cxn ang="0">
                    <a:pos x="459" y="263"/>
                  </a:cxn>
                  <a:cxn ang="0">
                    <a:pos x="511" y="261"/>
                  </a:cxn>
                  <a:cxn ang="0">
                    <a:pos x="525" y="233"/>
                  </a:cxn>
                  <a:cxn ang="0">
                    <a:pos x="563" y="202"/>
                  </a:cxn>
                  <a:cxn ang="0">
                    <a:pos x="603" y="202"/>
                  </a:cxn>
                  <a:cxn ang="0">
                    <a:pos x="622" y="223"/>
                  </a:cxn>
                  <a:cxn ang="0">
                    <a:pos x="613" y="249"/>
                  </a:cxn>
                  <a:cxn ang="0">
                    <a:pos x="577" y="285"/>
                  </a:cxn>
                  <a:cxn ang="0">
                    <a:pos x="558" y="334"/>
                  </a:cxn>
                  <a:cxn ang="0">
                    <a:pos x="535" y="363"/>
                  </a:cxn>
                  <a:cxn ang="0">
                    <a:pos x="518" y="356"/>
                  </a:cxn>
                </a:cxnLst>
                <a:rect l="0" t="0" r="r" b="b"/>
                <a:pathLst>
                  <a:path w="627" h="740">
                    <a:moveTo>
                      <a:pt x="518" y="342"/>
                    </a:moveTo>
                    <a:lnTo>
                      <a:pt x="516" y="342"/>
                    </a:lnTo>
                    <a:lnTo>
                      <a:pt x="516" y="342"/>
                    </a:lnTo>
                    <a:lnTo>
                      <a:pt x="516" y="342"/>
                    </a:lnTo>
                    <a:lnTo>
                      <a:pt x="513" y="342"/>
                    </a:lnTo>
                    <a:lnTo>
                      <a:pt x="513" y="342"/>
                    </a:lnTo>
                    <a:lnTo>
                      <a:pt x="513" y="342"/>
                    </a:lnTo>
                    <a:lnTo>
                      <a:pt x="513" y="344"/>
                    </a:lnTo>
                    <a:lnTo>
                      <a:pt x="513" y="344"/>
                    </a:lnTo>
                    <a:lnTo>
                      <a:pt x="513" y="342"/>
                    </a:lnTo>
                    <a:lnTo>
                      <a:pt x="511" y="342"/>
                    </a:lnTo>
                    <a:lnTo>
                      <a:pt x="511" y="342"/>
                    </a:lnTo>
                    <a:lnTo>
                      <a:pt x="511" y="342"/>
                    </a:lnTo>
                    <a:lnTo>
                      <a:pt x="511" y="342"/>
                    </a:lnTo>
                    <a:lnTo>
                      <a:pt x="511" y="344"/>
                    </a:lnTo>
                    <a:lnTo>
                      <a:pt x="511" y="344"/>
                    </a:lnTo>
                    <a:lnTo>
                      <a:pt x="511" y="344"/>
                    </a:lnTo>
                    <a:lnTo>
                      <a:pt x="511" y="346"/>
                    </a:lnTo>
                    <a:lnTo>
                      <a:pt x="511" y="346"/>
                    </a:lnTo>
                    <a:lnTo>
                      <a:pt x="511" y="346"/>
                    </a:lnTo>
                    <a:lnTo>
                      <a:pt x="511" y="349"/>
                    </a:lnTo>
                    <a:lnTo>
                      <a:pt x="509" y="349"/>
                    </a:lnTo>
                    <a:lnTo>
                      <a:pt x="509" y="349"/>
                    </a:lnTo>
                    <a:lnTo>
                      <a:pt x="509" y="349"/>
                    </a:lnTo>
                    <a:lnTo>
                      <a:pt x="509" y="351"/>
                    </a:lnTo>
                    <a:lnTo>
                      <a:pt x="506" y="351"/>
                    </a:lnTo>
                    <a:lnTo>
                      <a:pt x="506" y="351"/>
                    </a:lnTo>
                    <a:lnTo>
                      <a:pt x="506" y="353"/>
                    </a:lnTo>
                    <a:lnTo>
                      <a:pt x="506" y="353"/>
                    </a:lnTo>
                    <a:lnTo>
                      <a:pt x="506" y="353"/>
                    </a:lnTo>
                    <a:lnTo>
                      <a:pt x="506" y="356"/>
                    </a:lnTo>
                    <a:lnTo>
                      <a:pt x="509" y="356"/>
                    </a:lnTo>
                    <a:lnTo>
                      <a:pt x="509" y="356"/>
                    </a:lnTo>
                    <a:lnTo>
                      <a:pt x="506" y="356"/>
                    </a:lnTo>
                    <a:lnTo>
                      <a:pt x="506" y="358"/>
                    </a:lnTo>
                    <a:lnTo>
                      <a:pt x="506" y="358"/>
                    </a:lnTo>
                    <a:lnTo>
                      <a:pt x="506" y="358"/>
                    </a:lnTo>
                    <a:lnTo>
                      <a:pt x="506" y="358"/>
                    </a:lnTo>
                    <a:lnTo>
                      <a:pt x="506" y="361"/>
                    </a:lnTo>
                    <a:lnTo>
                      <a:pt x="504" y="361"/>
                    </a:lnTo>
                    <a:lnTo>
                      <a:pt x="504" y="361"/>
                    </a:lnTo>
                    <a:lnTo>
                      <a:pt x="502" y="361"/>
                    </a:lnTo>
                    <a:lnTo>
                      <a:pt x="502" y="361"/>
                    </a:lnTo>
                    <a:lnTo>
                      <a:pt x="502" y="358"/>
                    </a:lnTo>
                    <a:lnTo>
                      <a:pt x="502" y="358"/>
                    </a:lnTo>
                    <a:lnTo>
                      <a:pt x="502" y="356"/>
                    </a:lnTo>
                    <a:lnTo>
                      <a:pt x="502" y="356"/>
                    </a:lnTo>
                    <a:lnTo>
                      <a:pt x="502" y="356"/>
                    </a:lnTo>
                    <a:lnTo>
                      <a:pt x="502" y="353"/>
                    </a:lnTo>
                    <a:lnTo>
                      <a:pt x="502" y="353"/>
                    </a:lnTo>
                    <a:lnTo>
                      <a:pt x="499" y="353"/>
                    </a:lnTo>
                    <a:lnTo>
                      <a:pt x="499" y="353"/>
                    </a:lnTo>
                    <a:lnTo>
                      <a:pt x="499" y="353"/>
                    </a:lnTo>
                    <a:lnTo>
                      <a:pt x="499" y="353"/>
                    </a:lnTo>
                    <a:lnTo>
                      <a:pt x="499" y="353"/>
                    </a:lnTo>
                    <a:lnTo>
                      <a:pt x="499" y="353"/>
                    </a:lnTo>
                    <a:lnTo>
                      <a:pt x="499" y="356"/>
                    </a:lnTo>
                    <a:lnTo>
                      <a:pt x="499" y="356"/>
                    </a:lnTo>
                    <a:lnTo>
                      <a:pt x="499" y="356"/>
                    </a:lnTo>
                    <a:lnTo>
                      <a:pt x="499" y="356"/>
                    </a:lnTo>
                    <a:lnTo>
                      <a:pt x="497" y="356"/>
                    </a:lnTo>
                    <a:lnTo>
                      <a:pt x="497" y="356"/>
                    </a:lnTo>
                    <a:lnTo>
                      <a:pt x="497" y="353"/>
                    </a:lnTo>
                    <a:lnTo>
                      <a:pt x="497" y="353"/>
                    </a:lnTo>
                    <a:lnTo>
                      <a:pt x="497" y="353"/>
                    </a:lnTo>
                    <a:lnTo>
                      <a:pt x="497" y="353"/>
                    </a:lnTo>
                    <a:lnTo>
                      <a:pt x="497" y="351"/>
                    </a:lnTo>
                    <a:lnTo>
                      <a:pt x="497" y="351"/>
                    </a:lnTo>
                    <a:lnTo>
                      <a:pt x="497" y="349"/>
                    </a:lnTo>
                    <a:lnTo>
                      <a:pt x="497" y="349"/>
                    </a:lnTo>
                    <a:lnTo>
                      <a:pt x="494" y="349"/>
                    </a:lnTo>
                    <a:lnTo>
                      <a:pt x="494" y="346"/>
                    </a:lnTo>
                    <a:lnTo>
                      <a:pt x="494" y="346"/>
                    </a:lnTo>
                    <a:lnTo>
                      <a:pt x="494" y="346"/>
                    </a:lnTo>
                    <a:lnTo>
                      <a:pt x="494" y="344"/>
                    </a:lnTo>
                    <a:lnTo>
                      <a:pt x="494" y="344"/>
                    </a:lnTo>
                    <a:lnTo>
                      <a:pt x="494" y="344"/>
                    </a:lnTo>
                    <a:lnTo>
                      <a:pt x="494" y="344"/>
                    </a:lnTo>
                    <a:lnTo>
                      <a:pt x="494" y="342"/>
                    </a:lnTo>
                    <a:lnTo>
                      <a:pt x="494" y="342"/>
                    </a:lnTo>
                    <a:lnTo>
                      <a:pt x="494" y="342"/>
                    </a:lnTo>
                    <a:lnTo>
                      <a:pt x="494" y="342"/>
                    </a:lnTo>
                    <a:lnTo>
                      <a:pt x="494" y="339"/>
                    </a:lnTo>
                    <a:lnTo>
                      <a:pt x="494" y="339"/>
                    </a:lnTo>
                    <a:lnTo>
                      <a:pt x="494" y="339"/>
                    </a:lnTo>
                    <a:lnTo>
                      <a:pt x="494" y="339"/>
                    </a:lnTo>
                    <a:lnTo>
                      <a:pt x="494" y="337"/>
                    </a:lnTo>
                    <a:lnTo>
                      <a:pt x="494" y="337"/>
                    </a:lnTo>
                    <a:lnTo>
                      <a:pt x="494" y="334"/>
                    </a:lnTo>
                    <a:lnTo>
                      <a:pt x="494" y="334"/>
                    </a:lnTo>
                    <a:lnTo>
                      <a:pt x="497" y="334"/>
                    </a:lnTo>
                    <a:lnTo>
                      <a:pt x="497" y="334"/>
                    </a:lnTo>
                    <a:lnTo>
                      <a:pt x="497" y="334"/>
                    </a:lnTo>
                    <a:lnTo>
                      <a:pt x="499" y="334"/>
                    </a:lnTo>
                    <a:lnTo>
                      <a:pt x="499" y="332"/>
                    </a:lnTo>
                    <a:lnTo>
                      <a:pt x="499" y="332"/>
                    </a:lnTo>
                    <a:lnTo>
                      <a:pt x="499" y="332"/>
                    </a:lnTo>
                    <a:lnTo>
                      <a:pt x="499" y="330"/>
                    </a:lnTo>
                    <a:lnTo>
                      <a:pt x="499" y="330"/>
                    </a:lnTo>
                    <a:lnTo>
                      <a:pt x="502" y="330"/>
                    </a:lnTo>
                    <a:lnTo>
                      <a:pt x="502" y="332"/>
                    </a:lnTo>
                    <a:lnTo>
                      <a:pt x="502" y="332"/>
                    </a:lnTo>
                    <a:lnTo>
                      <a:pt x="502" y="332"/>
                    </a:lnTo>
                    <a:lnTo>
                      <a:pt x="504" y="332"/>
                    </a:lnTo>
                    <a:lnTo>
                      <a:pt x="504" y="330"/>
                    </a:lnTo>
                    <a:lnTo>
                      <a:pt x="504" y="330"/>
                    </a:lnTo>
                    <a:lnTo>
                      <a:pt x="504" y="330"/>
                    </a:lnTo>
                    <a:lnTo>
                      <a:pt x="506" y="330"/>
                    </a:lnTo>
                    <a:lnTo>
                      <a:pt x="506" y="330"/>
                    </a:lnTo>
                    <a:lnTo>
                      <a:pt x="506" y="327"/>
                    </a:lnTo>
                    <a:lnTo>
                      <a:pt x="506" y="327"/>
                    </a:lnTo>
                    <a:lnTo>
                      <a:pt x="506" y="327"/>
                    </a:lnTo>
                    <a:lnTo>
                      <a:pt x="506" y="327"/>
                    </a:lnTo>
                    <a:lnTo>
                      <a:pt x="509" y="327"/>
                    </a:lnTo>
                    <a:lnTo>
                      <a:pt x="509" y="327"/>
                    </a:lnTo>
                    <a:lnTo>
                      <a:pt x="509" y="330"/>
                    </a:lnTo>
                    <a:lnTo>
                      <a:pt x="511" y="330"/>
                    </a:lnTo>
                    <a:lnTo>
                      <a:pt x="511" y="327"/>
                    </a:lnTo>
                    <a:lnTo>
                      <a:pt x="511" y="327"/>
                    </a:lnTo>
                    <a:lnTo>
                      <a:pt x="511" y="327"/>
                    </a:lnTo>
                    <a:lnTo>
                      <a:pt x="511" y="325"/>
                    </a:lnTo>
                    <a:lnTo>
                      <a:pt x="511" y="325"/>
                    </a:lnTo>
                    <a:lnTo>
                      <a:pt x="511" y="325"/>
                    </a:lnTo>
                    <a:lnTo>
                      <a:pt x="511" y="325"/>
                    </a:lnTo>
                    <a:lnTo>
                      <a:pt x="511" y="325"/>
                    </a:lnTo>
                    <a:lnTo>
                      <a:pt x="511" y="323"/>
                    </a:lnTo>
                    <a:lnTo>
                      <a:pt x="513" y="323"/>
                    </a:lnTo>
                    <a:lnTo>
                      <a:pt x="513" y="323"/>
                    </a:lnTo>
                    <a:lnTo>
                      <a:pt x="513" y="323"/>
                    </a:lnTo>
                    <a:lnTo>
                      <a:pt x="513" y="323"/>
                    </a:lnTo>
                    <a:lnTo>
                      <a:pt x="513" y="323"/>
                    </a:lnTo>
                    <a:lnTo>
                      <a:pt x="513" y="320"/>
                    </a:lnTo>
                    <a:lnTo>
                      <a:pt x="513" y="320"/>
                    </a:lnTo>
                    <a:lnTo>
                      <a:pt x="516" y="320"/>
                    </a:lnTo>
                    <a:lnTo>
                      <a:pt x="516" y="318"/>
                    </a:lnTo>
                    <a:lnTo>
                      <a:pt x="516" y="318"/>
                    </a:lnTo>
                    <a:lnTo>
                      <a:pt x="516" y="318"/>
                    </a:lnTo>
                    <a:lnTo>
                      <a:pt x="516" y="316"/>
                    </a:lnTo>
                    <a:lnTo>
                      <a:pt x="518" y="316"/>
                    </a:lnTo>
                    <a:lnTo>
                      <a:pt x="518" y="316"/>
                    </a:lnTo>
                    <a:lnTo>
                      <a:pt x="518" y="313"/>
                    </a:lnTo>
                    <a:lnTo>
                      <a:pt x="518" y="313"/>
                    </a:lnTo>
                    <a:lnTo>
                      <a:pt x="518" y="313"/>
                    </a:lnTo>
                    <a:lnTo>
                      <a:pt x="518" y="313"/>
                    </a:lnTo>
                    <a:lnTo>
                      <a:pt x="518" y="313"/>
                    </a:lnTo>
                    <a:lnTo>
                      <a:pt x="518" y="311"/>
                    </a:lnTo>
                    <a:lnTo>
                      <a:pt x="520" y="311"/>
                    </a:lnTo>
                    <a:lnTo>
                      <a:pt x="520" y="311"/>
                    </a:lnTo>
                    <a:lnTo>
                      <a:pt x="520" y="311"/>
                    </a:lnTo>
                    <a:lnTo>
                      <a:pt x="523" y="311"/>
                    </a:lnTo>
                    <a:lnTo>
                      <a:pt x="523" y="311"/>
                    </a:lnTo>
                    <a:lnTo>
                      <a:pt x="520" y="311"/>
                    </a:lnTo>
                    <a:lnTo>
                      <a:pt x="520" y="308"/>
                    </a:lnTo>
                    <a:lnTo>
                      <a:pt x="520" y="308"/>
                    </a:lnTo>
                    <a:lnTo>
                      <a:pt x="520" y="308"/>
                    </a:lnTo>
                    <a:lnTo>
                      <a:pt x="520" y="306"/>
                    </a:lnTo>
                    <a:lnTo>
                      <a:pt x="520" y="306"/>
                    </a:lnTo>
                    <a:lnTo>
                      <a:pt x="518" y="306"/>
                    </a:lnTo>
                    <a:lnTo>
                      <a:pt x="518" y="306"/>
                    </a:lnTo>
                    <a:lnTo>
                      <a:pt x="518" y="306"/>
                    </a:lnTo>
                    <a:lnTo>
                      <a:pt x="518" y="306"/>
                    </a:lnTo>
                    <a:lnTo>
                      <a:pt x="516" y="306"/>
                    </a:lnTo>
                    <a:lnTo>
                      <a:pt x="516" y="304"/>
                    </a:lnTo>
                    <a:lnTo>
                      <a:pt x="516" y="304"/>
                    </a:lnTo>
                    <a:lnTo>
                      <a:pt x="513" y="304"/>
                    </a:lnTo>
                    <a:lnTo>
                      <a:pt x="513" y="304"/>
                    </a:lnTo>
                    <a:lnTo>
                      <a:pt x="513" y="304"/>
                    </a:lnTo>
                    <a:lnTo>
                      <a:pt x="513" y="304"/>
                    </a:lnTo>
                    <a:lnTo>
                      <a:pt x="511" y="304"/>
                    </a:lnTo>
                    <a:lnTo>
                      <a:pt x="511" y="304"/>
                    </a:lnTo>
                    <a:lnTo>
                      <a:pt x="511" y="304"/>
                    </a:lnTo>
                    <a:lnTo>
                      <a:pt x="509" y="304"/>
                    </a:lnTo>
                    <a:lnTo>
                      <a:pt x="509" y="304"/>
                    </a:lnTo>
                    <a:lnTo>
                      <a:pt x="506" y="304"/>
                    </a:lnTo>
                    <a:lnTo>
                      <a:pt x="506" y="304"/>
                    </a:lnTo>
                    <a:lnTo>
                      <a:pt x="506" y="304"/>
                    </a:lnTo>
                    <a:lnTo>
                      <a:pt x="506" y="304"/>
                    </a:lnTo>
                    <a:lnTo>
                      <a:pt x="504" y="304"/>
                    </a:lnTo>
                    <a:lnTo>
                      <a:pt x="504" y="304"/>
                    </a:lnTo>
                    <a:lnTo>
                      <a:pt x="504" y="304"/>
                    </a:lnTo>
                    <a:lnTo>
                      <a:pt x="502" y="304"/>
                    </a:lnTo>
                    <a:lnTo>
                      <a:pt x="502" y="304"/>
                    </a:lnTo>
                    <a:lnTo>
                      <a:pt x="502" y="304"/>
                    </a:lnTo>
                    <a:lnTo>
                      <a:pt x="502" y="304"/>
                    </a:lnTo>
                    <a:lnTo>
                      <a:pt x="499" y="304"/>
                    </a:lnTo>
                    <a:lnTo>
                      <a:pt x="499" y="304"/>
                    </a:lnTo>
                    <a:lnTo>
                      <a:pt x="499" y="304"/>
                    </a:lnTo>
                    <a:lnTo>
                      <a:pt x="499" y="304"/>
                    </a:lnTo>
                    <a:lnTo>
                      <a:pt x="497" y="304"/>
                    </a:lnTo>
                    <a:lnTo>
                      <a:pt x="497" y="304"/>
                    </a:lnTo>
                    <a:lnTo>
                      <a:pt x="497" y="304"/>
                    </a:lnTo>
                    <a:lnTo>
                      <a:pt x="494" y="304"/>
                    </a:lnTo>
                    <a:lnTo>
                      <a:pt x="494" y="304"/>
                    </a:lnTo>
                    <a:lnTo>
                      <a:pt x="494" y="304"/>
                    </a:lnTo>
                    <a:lnTo>
                      <a:pt x="492" y="304"/>
                    </a:lnTo>
                    <a:lnTo>
                      <a:pt x="492" y="304"/>
                    </a:lnTo>
                    <a:lnTo>
                      <a:pt x="492" y="304"/>
                    </a:lnTo>
                    <a:lnTo>
                      <a:pt x="492" y="304"/>
                    </a:lnTo>
                    <a:lnTo>
                      <a:pt x="490" y="304"/>
                    </a:lnTo>
                    <a:lnTo>
                      <a:pt x="490" y="304"/>
                    </a:lnTo>
                    <a:lnTo>
                      <a:pt x="487" y="304"/>
                    </a:lnTo>
                    <a:lnTo>
                      <a:pt x="487" y="304"/>
                    </a:lnTo>
                    <a:lnTo>
                      <a:pt x="487" y="304"/>
                    </a:lnTo>
                    <a:lnTo>
                      <a:pt x="485" y="304"/>
                    </a:lnTo>
                    <a:lnTo>
                      <a:pt x="485" y="304"/>
                    </a:lnTo>
                    <a:lnTo>
                      <a:pt x="485" y="304"/>
                    </a:lnTo>
                    <a:lnTo>
                      <a:pt x="483" y="304"/>
                    </a:lnTo>
                    <a:lnTo>
                      <a:pt x="483" y="304"/>
                    </a:lnTo>
                    <a:lnTo>
                      <a:pt x="480" y="304"/>
                    </a:lnTo>
                    <a:lnTo>
                      <a:pt x="480" y="304"/>
                    </a:lnTo>
                    <a:lnTo>
                      <a:pt x="480" y="304"/>
                    </a:lnTo>
                    <a:lnTo>
                      <a:pt x="478" y="304"/>
                    </a:lnTo>
                    <a:lnTo>
                      <a:pt x="478" y="304"/>
                    </a:lnTo>
                    <a:lnTo>
                      <a:pt x="478" y="304"/>
                    </a:lnTo>
                    <a:lnTo>
                      <a:pt x="475" y="304"/>
                    </a:lnTo>
                    <a:lnTo>
                      <a:pt x="475" y="304"/>
                    </a:lnTo>
                    <a:lnTo>
                      <a:pt x="475" y="304"/>
                    </a:lnTo>
                    <a:lnTo>
                      <a:pt x="473" y="304"/>
                    </a:lnTo>
                    <a:lnTo>
                      <a:pt x="473" y="304"/>
                    </a:lnTo>
                    <a:lnTo>
                      <a:pt x="473" y="304"/>
                    </a:lnTo>
                    <a:lnTo>
                      <a:pt x="471" y="304"/>
                    </a:lnTo>
                    <a:lnTo>
                      <a:pt x="471" y="301"/>
                    </a:lnTo>
                    <a:lnTo>
                      <a:pt x="471" y="301"/>
                    </a:lnTo>
                    <a:lnTo>
                      <a:pt x="468" y="301"/>
                    </a:lnTo>
                    <a:lnTo>
                      <a:pt x="468" y="301"/>
                    </a:lnTo>
                    <a:lnTo>
                      <a:pt x="468" y="301"/>
                    </a:lnTo>
                    <a:lnTo>
                      <a:pt x="468" y="301"/>
                    </a:lnTo>
                    <a:lnTo>
                      <a:pt x="466" y="301"/>
                    </a:lnTo>
                    <a:lnTo>
                      <a:pt x="466" y="301"/>
                    </a:lnTo>
                    <a:lnTo>
                      <a:pt x="466" y="301"/>
                    </a:lnTo>
                    <a:lnTo>
                      <a:pt x="466" y="299"/>
                    </a:lnTo>
                    <a:lnTo>
                      <a:pt x="466" y="299"/>
                    </a:lnTo>
                    <a:lnTo>
                      <a:pt x="466" y="297"/>
                    </a:lnTo>
                    <a:lnTo>
                      <a:pt x="466" y="297"/>
                    </a:lnTo>
                    <a:lnTo>
                      <a:pt x="466" y="294"/>
                    </a:lnTo>
                    <a:lnTo>
                      <a:pt x="466" y="294"/>
                    </a:lnTo>
                    <a:lnTo>
                      <a:pt x="466" y="294"/>
                    </a:lnTo>
                    <a:lnTo>
                      <a:pt x="466" y="294"/>
                    </a:lnTo>
                    <a:lnTo>
                      <a:pt x="466" y="292"/>
                    </a:lnTo>
                    <a:lnTo>
                      <a:pt x="466" y="292"/>
                    </a:lnTo>
                    <a:lnTo>
                      <a:pt x="466" y="292"/>
                    </a:lnTo>
                    <a:lnTo>
                      <a:pt x="466" y="289"/>
                    </a:lnTo>
                    <a:lnTo>
                      <a:pt x="466" y="289"/>
                    </a:lnTo>
                    <a:lnTo>
                      <a:pt x="466" y="287"/>
                    </a:lnTo>
                    <a:lnTo>
                      <a:pt x="466" y="287"/>
                    </a:lnTo>
                    <a:lnTo>
                      <a:pt x="466" y="285"/>
                    </a:lnTo>
                    <a:lnTo>
                      <a:pt x="466" y="285"/>
                    </a:lnTo>
                    <a:lnTo>
                      <a:pt x="466" y="285"/>
                    </a:lnTo>
                    <a:lnTo>
                      <a:pt x="466" y="285"/>
                    </a:lnTo>
                    <a:lnTo>
                      <a:pt x="466" y="285"/>
                    </a:lnTo>
                    <a:lnTo>
                      <a:pt x="466" y="282"/>
                    </a:lnTo>
                    <a:lnTo>
                      <a:pt x="464" y="282"/>
                    </a:lnTo>
                    <a:lnTo>
                      <a:pt x="464" y="282"/>
                    </a:lnTo>
                    <a:lnTo>
                      <a:pt x="464" y="280"/>
                    </a:lnTo>
                    <a:lnTo>
                      <a:pt x="464" y="280"/>
                    </a:lnTo>
                    <a:lnTo>
                      <a:pt x="464" y="280"/>
                    </a:lnTo>
                    <a:lnTo>
                      <a:pt x="464" y="278"/>
                    </a:lnTo>
                    <a:lnTo>
                      <a:pt x="461" y="278"/>
                    </a:lnTo>
                    <a:lnTo>
                      <a:pt x="461" y="278"/>
                    </a:lnTo>
                    <a:lnTo>
                      <a:pt x="461" y="278"/>
                    </a:lnTo>
                    <a:lnTo>
                      <a:pt x="461" y="278"/>
                    </a:lnTo>
                    <a:lnTo>
                      <a:pt x="461" y="278"/>
                    </a:lnTo>
                    <a:lnTo>
                      <a:pt x="459" y="278"/>
                    </a:lnTo>
                    <a:lnTo>
                      <a:pt x="459" y="280"/>
                    </a:lnTo>
                    <a:lnTo>
                      <a:pt x="459" y="280"/>
                    </a:lnTo>
                    <a:lnTo>
                      <a:pt x="459" y="282"/>
                    </a:lnTo>
                    <a:lnTo>
                      <a:pt x="459" y="282"/>
                    </a:lnTo>
                    <a:lnTo>
                      <a:pt x="459" y="282"/>
                    </a:lnTo>
                    <a:lnTo>
                      <a:pt x="459" y="282"/>
                    </a:lnTo>
                    <a:lnTo>
                      <a:pt x="457" y="282"/>
                    </a:lnTo>
                    <a:lnTo>
                      <a:pt x="457" y="282"/>
                    </a:lnTo>
                    <a:lnTo>
                      <a:pt x="457" y="282"/>
                    </a:lnTo>
                    <a:lnTo>
                      <a:pt x="457" y="282"/>
                    </a:lnTo>
                    <a:lnTo>
                      <a:pt x="454" y="282"/>
                    </a:lnTo>
                    <a:lnTo>
                      <a:pt x="454" y="282"/>
                    </a:lnTo>
                    <a:lnTo>
                      <a:pt x="454" y="282"/>
                    </a:lnTo>
                    <a:lnTo>
                      <a:pt x="454" y="282"/>
                    </a:lnTo>
                    <a:lnTo>
                      <a:pt x="452" y="282"/>
                    </a:lnTo>
                    <a:lnTo>
                      <a:pt x="452" y="280"/>
                    </a:lnTo>
                    <a:lnTo>
                      <a:pt x="452" y="280"/>
                    </a:lnTo>
                    <a:lnTo>
                      <a:pt x="452" y="280"/>
                    </a:lnTo>
                    <a:lnTo>
                      <a:pt x="452" y="280"/>
                    </a:lnTo>
                    <a:lnTo>
                      <a:pt x="452" y="278"/>
                    </a:lnTo>
                    <a:lnTo>
                      <a:pt x="449" y="278"/>
                    </a:lnTo>
                    <a:lnTo>
                      <a:pt x="449" y="278"/>
                    </a:lnTo>
                    <a:lnTo>
                      <a:pt x="449" y="275"/>
                    </a:lnTo>
                    <a:lnTo>
                      <a:pt x="449" y="275"/>
                    </a:lnTo>
                    <a:lnTo>
                      <a:pt x="449" y="275"/>
                    </a:lnTo>
                    <a:lnTo>
                      <a:pt x="449" y="275"/>
                    </a:lnTo>
                    <a:lnTo>
                      <a:pt x="449" y="273"/>
                    </a:lnTo>
                    <a:lnTo>
                      <a:pt x="449" y="273"/>
                    </a:lnTo>
                    <a:lnTo>
                      <a:pt x="447" y="273"/>
                    </a:lnTo>
                    <a:lnTo>
                      <a:pt x="447" y="273"/>
                    </a:lnTo>
                    <a:lnTo>
                      <a:pt x="447" y="270"/>
                    </a:lnTo>
                    <a:lnTo>
                      <a:pt x="447" y="270"/>
                    </a:lnTo>
                    <a:lnTo>
                      <a:pt x="447" y="273"/>
                    </a:lnTo>
                    <a:lnTo>
                      <a:pt x="445" y="273"/>
                    </a:lnTo>
                    <a:lnTo>
                      <a:pt x="445" y="273"/>
                    </a:lnTo>
                    <a:lnTo>
                      <a:pt x="447" y="273"/>
                    </a:lnTo>
                    <a:lnTo>
                      <a:pt x="447" y="275"/>
                    </a:lnTo>
                    <a:lnTo>
                      <a:pt x="447" y="275"/>
                    </a:lnTo>
                    <a:lnTo>
                      <a:pt x="447" y="275"/>
                    </a:lnTo>
                    <a:lnTo>
                      <a:pt x="447" y="275"/>
                    </a:lnTo>
                    <a:lnTo>
                      <a:pt x="447" y="275"/>
                    </a:lnTo>
                    <a:lnTo>
                      <a:pt x="447" y="275"/>
                    </a:lnTo>
                    <a:lnTo>
                      <a:pt x="447" y="275"/>
                    </a:lnTo>
                    <a:lnTo>
                      <a:pt x="445" y="275"/>
                    </a:lnTo>
                    <a:lnTo>
                      <a:pt x="445" y="275"/>
                    </a:lnTo>
                    <a:lnTo>
                      <a:pt x="445" y="275"/>
                    </a:lnTo>
                    <a:lnTo>
                      <a:pt x="445" y="275"/>
                    </a:lnTo>
                    <a:lnTo>
                      <a:pt x="445" y="275"/>
                    </a:lnTo>
                    <a:lnTo>
                      <a:pt x="442" y="275"/>
                    </a:lnTo>
                    <a:lnTo>
                      <a:pt x="442" y="275"/>
                    </a:lnTo>
                    <a:lnTo>
                      <a:pt x="442" y="275"/>
                    </a:lnTo>
                    <a:lnTo>
                      <a:pt x="440" y="275"/>
                    </a:lnTo>
                    <a:lnTo>
                      <a:pt x="440" y="275"/>
                    </a:lnTo>
                    <a:lnTo>
                      <a:pt x="440" y="273"/>
                    </a:lnTo>
                    <a:lnTo>
                      <a:pt x="440" y="273"/>
                    </a:lnTo>
                    <a:lnTo>
                      <a:pt x="440" y="273"/>
                    </a:lnTo>
                    <a:lnTo>
                      <a:pt x="440" y="273"/>
                    </a:lnTo>
                    <a:lnTo>
                      <a:pt x="440" y="270"/>
                    </a:lnTo>
                    <a:lnTo>
                      <a:pt x="438" y="270"/>
                    </a:lnTo>
                    <a:lnTo>
                      <a:pt x="438" y="270"/>
                    </a:lnTo>
                    <a:lnTo>
                      <a:pt x="438" y="270"/>
                    </a:lnTo>
                    <a:lnTo>
                      <a:pt x="438" y="270"/>
                    </a:lnTo>
                    <a:lnTo>
                      <a:pt x="438" y="268"/>
                    </a:lnTo>
                    <a:lnTo>
                      <a:pt x="435" y="268"/>
                    </a:lnTo>
                    <a:lnTo>
                      <a:pt x="435" y="268"/>
                    </a:lnTo>
                    <a:lnTo>
                      <a:pt x="435" y="268"/>
                    </a:lnTo>
                    <a:lnTo>
                      <a:pt x="435" y="266"/>
                    </a:lnTo>
                    <a:lnTo>
                      <a:pt x="433" y="266"/>
                    </a:lnTo>
                    <a:lnTo>
                      <a:pt x="433" y="268"/>
                    </a:lnTo>
                    <a:lnTo>
                      <a:pt x="433" y="268"/>
                    </a:lnTo>
                    <a:lnTo>
                      <a:pt x="433" y="268"/>
                    </a:lnTo>
                    <a:lnTo>
                      <a:pt x="433" y="270"/>
                    </a:lnTo>
                    <a:lnTo>
                      <a:pt x="433" y="270"/>
                    </a:lnTo>
                    <a:lnTo>
                      <a:pt x="433" y="270"/>
                    </a:lnTo>
                    <a:lnTo>
                      <a:pt x="433" y="270"/>
                    </a:lnTo>
                    <a:lnTo>
                      <a:pt x="435" y="270"/>
                    </a:lnTo>
                    <a:lnTo>
                      <a:pt x="435" y="270"/>
                    </a:lnTo>
                    <a:lnTo>
                      <a:pt x="435" y="270"/>
                    </a:lnTo>
                    <a:lnTo>
                      <a:pt x="438" y="270"/>
                    </a:lnTo>
                    <a:lnTo>
                      <a:pt x="438" y="273"/>
                    </a:lnTo>
                    <a:lnTo>
                      <a:pt x="438" y="273"/>
                    </a:lnTo>
                    <a:lnTo>
                      <a:pt x="435" y="273"/>
                    </a:lnTo>
                    <a:lnTo>
                      <a:pt x="435" y="275"/>
                    </a:lnTo>
                    <a:lnTo>
                      <a:pt x="435" y="275"/>
                    </a:lnTo>
                    <a:lnTo>
                      <a:pt x="433" y="275"/>
                    </a:lnTo>
                    <a:lnTo>
                      <a:pt x="433" y="275"/>
                    </a:lnTo>
                    <a:lnTo>
                      <a:pt x="433" y="275"/>
                    </a:lnTo>
                    <a:lnTo>
                      <a:pt x="433" y="275"/>
                    </a:lnTo>
                    <a:lnTo>
                      <a:pt x="433" y="278"/>
                    </a:lnTo>
                    <a:lnTo>
                      <a:pt x="433" y="278"/>
                    </a:lnTo>
                    <a:lnTo>
                      <a:pt x="430" y="278"/>
                    </a:lnTo>
                    <a:lnTo>
                      <a:pt x="430" y="278"/>
                    </a:lnTo>
                    <a:lnTo>
                      <a:pt x="430" y="278"/>
                    </a:lnTo>
                    <a:lnTo>
                      <a:pt x="430" y="280"/>
                    </a:lnTo>
                    <a:lnTo>
                      <a:pt x="428" y="280"/>
                    </a:lnTo>
                    <a:lnTo>
                      <a:pt x="428" y="280"/>
                    </a:lnTo>
                    <a:lnTo>
                      <a:pt x="428" y="282"/>
                    </a:lnTo>
                    <a:lnTo>
                      <a:pt x="428" y="282"/>
                    </a:lnTo>
                    <a:lnTo>
                      <a:pt x="428" y="282"/>
                    </a:lnTo>
                    <a:lnTo>
                      <a:pt x="428" y="285"/>
                    </a:lnTo>
                    <a:lnTo>
                      <a:pt x="428" y="285"/>
                    </a:lnTo>
                    <a:lnTo>
                      <a:pt x="428" y="285"/>
                    </a:lnTo>
                    <a:lnTo>
                      <a:pt x="428" y="285"/>
                    </a:lnTo>
                    <a:lnTo>
                      <a:pt x="428" y="285"/>
                    </a:lnTo>
                    <a:lnTo>
                      <a:pt x="428" y="287"/>
                    </a:lnTo>
                    <a:lnTo>
                      <a:pt x="428" y="287"/>
                    </a:lnTo>
                    <a:lnTo>
                      <a:pt x="428" y="287"/>
                    </a:lnTo>
                    <a:lnTo>
                      <a:pt x="430" y="287"/>
                    </a:lnTo>
                    <a:lnTo>
                      <a:pt x="430" y="287"/>
                    </a:lnTo>
                    <a:lnTo>
                      <a:pt x="433" y="287"/>
                    </a:lnTo>
                    <a:lnTo>
                      <a:pt x="433" y="289"/>
                    </a:lnTo>
                    <a:lnTo>
                      <a:pt x="433" y="289"/>
                    </a:lnTo>
                    <a:lnTo>
                      <a:pt x="433" y="289"/>
                    </a:lnTo>
                    <a:lnTo>
                      <a:pt x="433" y="289"/>
                    </a:lnTo>
                    <a:lnTo>
                      <a:pt x="433" y="292"/>
                    </a:lnTo>
                    <a:lnTo>
                      <a:pt x="435" y="292"/>
                    </a:lnTo>
                    <a:lnTo>
                      <a:pt x="435" y="292"/>
                    </a:lnTo>
                    <a:lnTo>
                      <a:pt x="435" y="292"/>
                    </a:lnTo>
                    <a:lnTo>
                      <a:pt x="435" y="294"/>
                    </a:lnTo>
                    <a:lnTo>
                      <a:pt x="438" y="294"/>
                    </a:lnTo>
                    <a:lnTo>
                      <a:pt x="438" y="294"/>
                    </a:lnTo>
                    <a:lnTo>
                      <a:pt x="438" y="294"/>
                    </a:lnTo>
                    <a:lnTo>
                      <a:pt x="438" y="294"/>
                    </a:lnTo>
                    <a:lnTo>
                      <a:pt x="438" y="294"/>
                    </a:lnTo>
                    <a:lnTo>
                      <a:pt x="440" y="294"/>
                    </a:lnTo>
                    <a:lnTo>
                      <a:pt x="440" y="294"/>
                    </a:lnTo>
                    <a:lnTo>
                      <a:pt x="440" y="294"/>
                    </a:lnTo>
                    <a:lnTo>
                      <a:pt x="442" y="294"/>
                    </a:lnTo>
                    <a:lnTo>
                      <a:pt x="442" y="294"/>
                    </a:lnTo>
                    <a:lnTo>
                      <a:pt x="445" y="294"/>
                    </a:lnTo>
                    <a:lnTo>
                      <a:pt x="445" y="297"/>
                    </a:lnTo>
                    <a:lnTo>
                      <a:pt x="445" y="297"/>
                    </a:lnTo>
                    <a:lnTo>
                      <a:pt x="445" y="299"/>
                    </a:lnTo>
                    <a:lnTo>
                      <a:pt x="445" y="299"/>
                    </a:lnTo>
                    <a:lnTo>
                      <a:pt x="445" y="299"/>
                    </a:lnTo>
                    <a:lnTo>
                      <a:pt x="445" y="299"/>
                    </a:lnTo>
                    <a:lnTo>
                      <a:pt x="447" y="299"/>
                    </a:lnTo>
                    <a:lnTo>
                      <a:pt x="447" y="299"/>
                    </a:lnTo>
                    <a:lnTo>
                      <a:pt x="447" y="301"/>
                    </a:lnTo>
                    <a:lnTo>
                      <a:pt x="447" y="301"/>
                    </a:lnTo>
                    <a:lnTo>
                      <a:pt x="447" y="301"/>
                    </a:lnTo>
                    <a:lnTo>
                      <a:pt x="447" y="304"/>
                    </a:lnTo>
                    <a:lnTo>
                      <a:pt x="445" y="304"/>
                    </a:lnTo>
                    <a:lnTo>
                      <a:pt x="445" y="304"/>
                    </a:lnTo>
                    <a:lnTo>
                      <a:pt x="445" y="304"/>
                    </a:lnTo>
                    <a:lnTo>
                      <a:pt x="445" y="304"/>
                    </a:lnTo>
                    <a:lnTo>
                      <a:pt x="445" y="304"/>
                    </a:lnTo>
                    <a:lnTo>
                      <a:pt x="442" y="304"/>
                    </a:lnTo>
                    <a:lnTo>
                      <a:pt x="442" y="304"/>
                    </a:lnTo>
                    <a:lnTo>
                      <a:pt x="442" y="304"/>
                    </a:lnTo>
                    <a:lnTo>
                      <a:pt x="442" y="304"/>
                    </a:lnTo>
                    <a:lnTo>
                      <a:pt x="440" y="304"/>
                    </a:lnTo>
                    <a:lnTo>
                      <a:pt x="440" y="304"/>
                    </a:lnTo>
                    <a:lnTo>
                      <a:pt x="440" y="304"/>
                    </a:lnTo>
                    <a:lnTo>
                      <a:pt x="438" y="304"/>
                    </a:lnTo>
                    <a:lnTo>
                      <a:pt x="438" y="304"/>
                    </a:lnTo>
                    <a:lnTo>
                      <a:pt x="438" y="304"/>
                    </a:lnTo>
                    <a:lnTo>
                      <a:pt x="438" y="304"/>
                    </a:lnTo>
                    <a:lnTo>
                      <a:pt x="438" y="304"/>
                    </a:lnTo>
                    <a:lnTo>
                      <a:pt x="435" y="304"/>
                    </a:lnTo>
                    <a:lnTo>
                      <a:pt x="435" y="304"/>
                    </a:lnTo>
                    <a:lnTo>
                      <a:pt x="435" y="304"/>
                    </a:lnTo>
                    <a:lnTo>
                      <a:pt x="435" y="306"/>
                    </a:lnTo>
                    <a:lnTo>
                      <a:pt x="435" y="306"/>
                    </a:lnTo>
                    <a:lnTo>
                      <a:pt x="435" y="306"/>
                    </a:lnTo>
                    <a:lnTo>
                      <a:pt x="435" y="308"/>
                    </a:lnTo>
                    <a:lnTo>
                      <a:pt x="435" y="308"/>
                    </a:lnTo>
                    <a:lnTo>
                      <a:pt x="433" y="308"/>
                    </a:lnTo>
                    <a:lnTo>
                      <a:pt x="433" y="308"/>
                    </a:lnTo>
                    <a:lnTo>
                      <a:pt x="433" y="311"/>
                    </a:lnTo>
                    <a:lnTo>
                      <a:pt x="433" y="311"/>
                    </a:lnTo>
                    <a:lnTo>
                      <a:pt x="433" y="311"/>
                    </a:lnTo>
                    <a:lnTo>
                      <a:pt x="433" y="311"/>
                    </a:lnTo>
                    <a:lnTo>
                      <a:pt x="430" y="311"/>
                    </a:lnTo>
                    <a:lnTo>
                      <a:pt x="430" y="308"/>
                    </a:lnTo>
                    <a:lnTo>
                      <a:pt x="430" y="308"/>
                    </a:lnTo>
                    <a:lnTo>
                      <a:pt x="428" y="308"/>
                    </a:lnTo>
                    <a:lnTo>
                      <a:pt x="428" y="311"/>
                    </a:lnTo>
                    <a:lnTo>
                      <a:pt x="428" y="311"/>
                    </a:lnTo>
                    <a:lnTo>
                      <a:pt x="428" y="313"/>
                    </a:lnTo>
                    <a:lnTo>
                      <a:pt x="428" y="313"/>
                    </a:lnTo>
                    <a:lnTo>
                      <a:pt x="428" y="313"/>
                    </a:lnTo>
                    <a:lnTo>
                      <a:pt x="428" y="313"/>
                    </a:lnTo>
                    <a:lnTo>
                      <a:pt x="428" y="313"/>
                    </a:lnTo>
                    <a:lnTo>
                      <a:pt x="426" y="313"/>
                    </a:lnTo>
                    <a:lnTo>
                      <a:pt x="426" y="316"/>
                    </a:lnTo>
                    <a:lnTo>
                      <a:pt x="426" y="316"/>
                    </a:lnTo>
                    <a:lnTo>
                      <a:pt x="428" y="316"/>
                    </a:lnTo>
                    <a:lnTo>
                      <a:pt x="428" y="318"/>
                    </a:lnTo>
                    <a:lnTo>
                      <a:pt x="428" y="318"/>
                    </a:lnTo>
                    <a:lnTo>
                      <a:pt x="428" y="318"/>
                    </a:lnTo>
                    <a:lnTo>
                      <a:pt x="428" y="320"/>
                    </a:lnTo>
                    <a:lnTo>
                      <a:pt x="428" y="320"/>
                    </a:lnTo>
                    <a:lnTo>
                      <a:pt x="428" y="320"/>
                    </a:lnTo>
                    <a:lnTo>
                      <a:pt x="430" y="320"/>
                    </a:lnTo>
                    <a:lnTo>
                      <a:pt x="430" y="323"/>
                    </a:lnTo>
                    <a:lnTo>
                      <a:pt x="430" y="323"/>
                    </a:lnTo>
                    <a:lnTo>
                      <a:pt x="433" y="323"/>
                    </a:lnTo>
                    <a:lnTo>
                      <a:pt x="433" y="323"/>
                    </a:lnTo>
                    <a:lnTo>
                      <a:pt x="433" y="323"/>
                    </a:lnTo>
                    <a:lnTo>
                      <a:pt x="433" y="323"/>
                    </a:lnTo>
                    <a:lnTo>
                      <a:pt x="433" y="323"/>
                    </a:lnTo>
                    <a:lnTo>
                      <a:pt x="435" y="323"/>
                    </a:lnTo>
                    <a:lnTo>
                      <a:pt x="435" y="323"/>
                    </a:lnTo>
                    <a:lnTo>
                      <a:pt x="435" y="325"/>
                    </a:lnTo>
                    <a:lnTo>
                      <a:pt x="438" y="325"/>
                    </a:lnTo>
                    <a:lnTo>
                      <a:pt x="438" y="325"/>
                    </a:lnTo>
                    <a:lnTo>
                      <a:pt x="438" y="325"/>
                    </a:lnTo>
                    <a:lnTo>
                      <a:pt x="440" y="325"/>
                    </a:lnTo>
                    <a:lnTo>
                      <a:pt x="440" y="325"/>
                    </a:lnTo>
                    <a:lnTo>
                      <a:pt x="440" y="325"/>
                    </a:lnTo>
                    <a:lnTo>
                      <a:pt x="440" y="325"/>
                    </a:lnTo>
                    <a:lnTo>
                      <a:pt x="440" y="325"/>
                    </a:lnTo>
                    <a:lnTo>
                      <a:pt x="440" y="325"/>
                    </a:lnTo>
                    <a:lnTo>
                      <a:pt x="442" y="325"/>
                    </a:lnTo>
                    <a:lnTo>
                      <a:pt x="442" y="327"/>
                    </a:lnTo>
                    <a:lnTo>
                      <a:pt x="442" y="327"/>
                    </a:lnTo>
                    <a:lnTo>
                      <a:pt x="440" y="327"/>
                    </a:lnTo>
                    <a:lnTo>
                      <a:pt x="440" y="330"/>
                    </a:lnTo>
                    <a:lnTo>
                      <a:pt x="440" y="330"/>
                    </a:lnTo>
                    <a:lnTo>
                      <a:pt x="440" y="332"/>
                    </a:lnTo>
                    <a:lnTo>
                      <a:pt x="442" y="332"/>
                    </a:lnTo>
                    <a:lnTo>
                      <a:pt x="442" y="332"/>
                    </a:lnTo>
                    <a:lnTo>
                      <a:pt x="442" y="334"/>
                    </a:lnTo>
                    <a:lnTo>
                      <a:pt x="442" y="334"/>
                    </a:lnTo>
                    <a:lnTo>
                      <a:pt x="442" y="334"/>
                    </a:lnTo>
                    <a:lnTo>
                      <a:pt x="440" y="334"/>
                    </a:lnTo>
                    <a:lnTo>
                      <a:pt x="440" y="337"/>
                    </a:lnTo>
                    <a:lnTo>
                      <a:pt x="440" y="337"/>
                    </a:lnTo>
                    <a:lnTo>
                      <a:pt x="440" y="337"/>
                    </a:lnTo>
                    <a:lnTo>
                      <a:pt x="438" y="337"/>
                    </a:lnTo>
                    <a:lnTo>
                      <a:pt x="438" y="337"/>
                    </a:lnTo>
                    <a:lnTo>
                      <a:pt x="440" y="337"/>
                    </a:lnTo>
                    <a:lnTo>
                      <a:pt x="440" y="339"/>
                    </a:lnTo>
                    <a:lnTo>
                      <a:pt x="438" y="339"/>
                    </a:lnTo>
                    <a:lnTo>
                      <a:pt x="438" y="339"/>
                    </a:lnTo>
                    <a:lnTo>
                      <a:pt x="438" y="342"/>
                    </a:lnTo>
                    <a:lnTo>
                      <a:pt x="438" y="342"/>
                    </a:lnTo>
                    <a:lnTo>
                      <a:pt x="438" y="344"/>
                    </a:lnTo>
                    <a:lnTo>
                      <a:pt x="440" y="344"/>
                    </a:lnTo>
                    <a:lnTo>
                      <a:pt x="440" y="344"/>
                    </a:lnTo>
                    <a:lnTo>
                      <a:pt x="440" y="344"/>
                    </a:lnTo>
                    <a:lnTo>
                      <a:pt x="440" y="344"/>
                    </a:lnTo>
                    <a:lnTo>
                      <a:pt x="440" y="344"/>
                    </a:lnTo>
                    <a:lnTo>
                      <a:pt x="440" y="346"/>
                    </a:lnTo>
                    <a:lnTo>
                      <a:pt x="442" y="346"/>
                    </a:lnTo>
                    <a:lnTo>
                      <a:pt x="442" y="346"/>
                    </a:lnTo>
                    <a:lnTo>
                      <a:pt x="442" y="346"/>
                    </a:lnTo>
                    <a:lnTo>
                      <a:pt x="442" y="349"/>
                    </a:lnTo>
                    <a:lnTo>
                      <a:pt x="442" y="349"/>
                    </a:lnTo>
                    <a:lnTo>
                      <a:pt x="442" y="349"/>
                    </a:lnTo>
                    <a:lnTo>
                      <a:pt x="442" y="351"/>
                    </a:lnTo>
                    <a:lnTo>
                      <a:pt x="440" y="351"/>
                    </a:lnTo>
                    <a:lnTo>
                      <a:pt x="440" y="351"/>
                    </a:lnTo>
                    <a:lnTo>
                      <a:pt x="440" y="353"/>
                    </a:lnTo>
                    <a:lnTo>
                      <a:pt x="442" y="353"/>
                    </a:lnTo>
                    <a:lnTo>
                      <a:pt x="442" y="353"/>
                    </a:lnTo>
                    <a:lnTo>
                      <a:pt x="445" y="353"/>
                    </a:lnTo>
                    <a:lnTo>
                      <a:pt x="445" y="353"/>
                    </a:lnTo>
                    <a:lnTo>
                      <a:pt x="445" y="353"/>
                    </a:lnTo>
                    <a:lnTo>
                      <a:pt x="445" y="353"/>
                    </a:lnTo>
                    <a:lnTo>
                      <a:pt x="447" y="353"/>
                    </a:lnTo>
                    <a:lnTo>
                      <a:pt x="447" y="353"/>
                    </a:lnTo>
                    <a:lnTo>
                      <a:pt x="445" y="353"/>
                    </a:lnTo>
                    <a:lnTo>
                      <a:pt x="445" y="356"/>
                    </a:lnTo>
                    <a:lnTo>
                      <a:pt x="445" y="356"/>
                    </a:lnTo>
                    <a:lnTo>
                      <a:pt x="445" y="356"/>
                    </a:lnTo>
                    <a:lnTo>
                      <a:pt x="445" y="358"/>
                    </a:lnTo>
                    <a:lnTo>
                      <a:pt x="445" y="358"/>
                    </a:lnTo>
                    <a:lnTo>
                      <a:pt x="445" y="361"/>
                    </a:lnTo>
                    <a:lnTo>
                      <a:pt x="445" y="361"/>
                    </a:lnTo>
                    <a:lnTo>
                      <a:pt x="445" y="361"/>
                    </a:lnTo>
                    <a:lnTo>
                      <a:pt x="445" y="363"/>
                    </a:lnTo>
                    <a:lnTo>
                      <a:pt x="447" y="363"/>
                    </a:lnTo>
                    <a:lnTo>
                      <a:pt x="447" y="363"/>
                    </a:lnTo>
                    <a:lnTo>
                      <a:pt x="447" y="363"/>
                    </a:lnTo>
                    <a:lnTo>
                      <a:pt x="447" y="365"/>
                    </a:lnTo>
                    <a:lnTo>
                      <a:pt x="445" y="365"/>
                    </a:lnTo>
                    <a:lnTo>
                      <a:pt x="445" y="365"/>
                    </a:lnTo>
                    <a:lnTo>
                      <a:pt x="447" y="365"/>
                    </a:lnTo>
                    <a:lnTo>
                      <a:pt x="447" y="368"/>
                    </a:lnTo>
                    <a:lnTo>
                      <a:pt x="447" y="368"/>
                    </a:lnTo>
                    <a:lnTo>
                      <a:pt x="447" y="370"/>
                    </a:lnTo>
                    <a:lnTo>
                      <a:pt x="447" y="370"/>
                    </a:lnTo>
                    <a:lnTo>
                      <a:pt x="447" y="370"/>
                    </a:lnTo>
                    <a:lnTo>
                      <a:pt x="447" y="372"/>
                    </a:lnTo>
                    <a:lnTo>
                      <a:pt x="447" y="372"/>
                    </a:lnTo>
                    <a:lnTo>
                      <a:pt x="447" y="372"/>
                    </a:lnTo>
                    <a:lnTo>
                      <a:pt x="447" y="375"/>
                    </a:lnTo>
                    <a:lnTo>
                      <a:pt x="447" y="375"/>
                    </a:lnTo>
                    <a:lnTo>
                      <a:pt x="447" y="375"/>
                    </a:lnTo>
                    <a:lnTo>
                      <a:pt x="447" y="377"/>
                    </a:lnTo>
                    <a:lnTo>
                      <a:pt x="447" y="377"/>
                    </a:lnTo>
                    <a:lnTo>
                      <a:pt x="447" y="377"/>
                    </a:lnTo>
                    <a:lnTo>
                      <a:pt x="447" y="377"/>
                    </a:lnTo>
                    <a:lnTo>
                      <a:pt x="447" y="380"/>
                    </a:lnTo>
                    <a:lnTo>
                      <a:pt x="449" y="380"/>
                    </a:lnTo>
                    <a:lnTo>
                      <a:pt x="449" y="380"/>
                    </a:lnTo>
                    <a:lnTo>
                      <a:pt x="449" y="382"/>
                    </a:lnTo>
                    <a:lnTo>
                      <a:pt x="447" y="382"/>
                    </a:lnTo>
                    <a:lnTo>
                      <a:pt x="447" y="382"/>
                    </a:lnTo>
                    <a:lnTo>
                      <a:pt x="447" y="382"/>
                    </a:lnTo>
                    <a:lnTo>
                      <a:pt x="449" y="382"/>
                    </a:lnTo>
                    <a:lnTo>
                      <a:pt x="449" y="384"/>
                    </a:lnTo>
                    <a:lnTo>
                      <a:pt x="449" y="384"/>
                    </a:lnTo>
                    <a:lnTo>
                      <a:pt x="449" y="387"/>
                    </a:lnTo>
                    <a:lnTo>
                      <a:pt x="447" y="387"/>
                    </a:lnTo>
                    <a:lnTo>
                      <a:pt x="447" y="387"/>
                    </a:lnTo>
                    <a:lnTo>
                      <a:pt x="449" y="387"/>
                    </a:lnTo>
                    <a:lnTo>
                      <a:pt x="449" y="389"/>
                    </a:lnTo>
                    <a:lnTo>
                      <a:pt x="449" y="389"/>
                    </a:lnTo>
                    <a:lnTo>
                      <a:pt x="447" y="389"/>
                    </a:lnTo>
                    <a:lnTo>
                      <a:pt x="447" y="391"/>
                    </a:lnTo>
                    <a:lnTo>
                      <a:pt x="449" y="391"/>
                    </a:lnTo>
                    <a:lnTo>
                      <a:pt x="449" y="391"/>
                    </a:lnTo>
                    <a:lnTo>
                      <a:pt x="449" y="391"/>
                    </a:lnTo>
                    <a:lnTo>
                      <a:pt x="449" y="394"/>
                    </a:lnTo>
                    <a:lnTo>
                      <a:pt x="449" y="394"/>
                    </a:lnTo>
                    <a:lnTo>
                      <a:pt x="449" y="394"/>
                    </a:lnTo>
                    <a:lnTo>
                      <a:pt x="449" y="394"/>
                    </a:lnTo>
                    <a:lnTo>
                      <a:pt x="447" y="394"/>
                    </a:lnTo>
                    <a:lnTo>
                      <a:pt x="447" y="394"/>
                    </a:lnTo>
                    <a:lnTo>
                      <a:pt x="447" y="394"/>
                    </a:lnTo>
                    <a:lnTo>
                      <a:pt x="447" y="391"/>
                    </a:lnTo>
                    <a:lnTo>
                      <a:pt x="447" y="391"/>
                    </a:lnTo>
                    <a:lnTo>
                      <a:pt x="447" y="394"/>
                    </a:lnTo>
                    <a:lnTo>
                      <a:pt x="447" y="394"/>
                    </a:lnTo>
                    <a:lnTo>
                      <a:pt x="447" y="394"/>
                    </a:lnTo>
                    <a:lnTo>
                      <a:pt x="447" y="394"/>
                    </a:lnTo>
                    <a:lnTo>
                      <a:pt x="447" y="396"/>
                    </a:lnTo>
                    <a:lnTo>
                      <a:pt x="447" y="396"/>
                    </a:lnTo>
                    <a:lnTo>
                      <a:pt x="445" y="396"/>
                    </a:lnTo>
                    <a:lnTo>
                      <a:pt x="445" y="396"/>
                    </a:lnTo>
                    <a:lnTo>
                      <a:pt x="445" y="396"/>
                    </a:lnTo>
                    <a:lnTo>
                      <a:pt x="442" y="396"/>
                    </a:lnTo>
                    <a:lnTo>
                      <a:pt x="442" y="396"/>
                    </a:lnTo>
                    <a:lnTo>
                      <a:pt x="440" y="396"/>
                    </a:lnTo>
                    <a:lnTo>
                      <a:pt x="440" y="396"/>
                    </a:lnTo>
                    <a:lnTo>
                      <a:pt x="440" y="394"/>
                    </a:lnTo>
                    <a:lnTo>
                      <a:pt x="440" y="394"/>
                    </a:lnTo>
                    <a:lnTo>
                      <a:pt x="440" y="394"/>
                    </a:lnTo>
                    <a:lnTo>
                      <a:pt x="440" y="394"/>
                    </a:lnTo>
                    <a:lnTo>
                      <a:pt x="440" y="394"/>
                    </a:lnTo>
                    <a:lnTo>
                      <a:pt x="440" y="394"/>
                    </a:lnTo>
                    <a:lnTo>
                      <a:pt x="440" y="394"/>
                    </a:lnTo>
                    <a:lnTo>
                      <a:pt x="440" y="396"/>
                    </a:lnTo>
                    <a:lnTo>
                      <a:pt x="438" y="396"/>
                    </a:lnTo>
                    <a:lnTo>
                      <a:pt x="438" y="396"/>
                    </a:lnTo>
                    <a:lnTo>
                      <a:pt x="438" y="396"/>
                    </a:lnTo>
                    <a:lnTo>
                      <a:pt x="438" y="396"/>
                    </a:lnTo>
                    <a:lnTo>
                      <a:pt x="438" y="396"/>
                    </a:lnTo>
                    <a:lnTo>
                      <a:pt x="438" y="394"/>
                    </a:lnTo>
                    <a:lnTo>
                      <a:pt x="435" y="394"/>
                    </a:lnTo>
                    <a:lnTo>
                      <a:pt x="435" y="396"/>
                    </a:lnTo>
                    <a:lnTo>
                      <a:pt x="435" y="396"/>
                    </a:lnTo>
                    <a:lnTo>
                      <a:pt x="433" y="396"/>
                    </a:lnTo>
                    <a:lnTo>
                      <a:pt x="433" y="394"/>
                    </a:lnTo>
                    <a:lnTo>
                      <a:pt x="433" y="394"/>
                    </a:lnTo>
                    <a:lnTo>
                      <a:pt x="433" y="396"/>
                    </a:lnTo>
                    <a:lnTo>
                      <a:pt x="433" y="396"/>
                    </a:lnTo>
                    <a:lnTo>
                      <a:pt x="433" y="396"/>
                    </a:lnTo>
                    <a:lnTo>
                      <a:pt x="430" y="396"/>
                    </a:lnTo>
                    <a:lnTo>
                      <a:pt x="430" y="396"/>
                    </a:lnTo>
                    <a:lnTo>
                      <a:pt x="430" y="394"/>
                    </a:lnTo>
                    <a:lnTo>
                      <a:pt x="430" y="394"/>
                    </a:lnTo>
                    <a:lnTo>
                      <a:pt x="428" y="394"/>
                    </a:lnTo>
                    <a:lnTo>
                      <a:pt x="428" y="394"/>
                    </a:lnTo>
                    <a:lnTo>
                      <a:pt x="428" y="394"/>
                    </a:lnTo>
                    <a:lnTo>
                      <a:pt x="426" y="394"/>
                    </a:lnTo>
                    <a:lnTo>
                      <a:pt x="426" y="394"/>
                    </a:lnTo>
                    <a:lnTo>
                      <a:pt x="426" y="394"/>
                    </a:lnTo>
                    <a:lnTo>
                      <a:pt x="426" y="391"/>
                    </a:lnTo>
                    <a:lnTo>
                      <a:pt x="426" y="391"/>
                    </a:lnTo>
                    <a:lnTo>
                      <a:pt x="426" y="389"/>
                    </a:lnTo>
                    <a:lnTo>
                      <a:pt x="428" y="389"/>
                    </a:lnTo>
                    <a:lnTo>
                      <a:pt x="428" y="389"/>
                    </a:lnTo>
                    <a:lnTo>
                      <a:pt x="428" y="387"/>
                    </a:lnTo>
                    <a:lnTo>
                      <a:pt x="428" y="387"/>
                    </a:lnTo>
                    <a:lnTo>
                      <a:pt x="426" y="387"/>
                    </a:lnTo>
                    <a:lnTo>
                      <a:pt x="426" y="387"/>
                    </a:lnTo>
                    <a:lnTo>
                      <a:pt x="426" y="387"/>
                    </a:lnTo>
                    <a:lnTo>
                      <a:pt x="426" y="389"/>
                    </a:lnTo>
                    <a:lnTo>
                      <a:pt x="426" y="389"/>
                    </a:lnTo>
                    <a:lnTo>
                      <a:pt x="426" y="389"/>
                    </a:lnTo>
                    <a:lnTo>
                      <a:pt x="423" y="389"/>
                    </a:lnTo>
                    <a:lnTo>
                      <a:pt x="423" y="391"/>
                    </a:lnTo>
                    <a:lnTo>
                      <a:pt x="423" y="391"/>
                    </a:lnTo>
                    <a:lnTo>
                      <a:pt x="423" y="391"/>
                    </a:lnTo>
                    <a:lnTo>
                      <a:pt x="421" y="391"/>
                    </a:lnTo>
                    <a:lnTo>
                      <a:pt x="421" y="394"/>
                    </a:lnTo>
                    <a:lnTo>
                      <a:pt x="421" y="394"/>
                    </a:lnTo>
                    <a:lnTo>
                      <a:pt x="421" y="394"/>
                    </a:lnTo>
                    <a:lnTo>
                      <a:pt x="421" y="394"/>
                    </a:lnTo>
                    <a:lnTo>
                      <a:pt x="419" y="394"/>
                    </a:lnTo>
                    <a:lnTo>
                      <a:pt x="419" y="394"/>
                    </a:lnTo>
                    <a:lnTo>
                      <a:pt x="419" y="394"/>
                    </a:lnTo>
                    <a:lnTo>
                      <a:pt x="416" y="394"/>
                    </a:lnTo>
                    <a:lnTo>
                      <a:pt x="416" y="394"/>
                    </a:lnTo>
                    <a:lnTo>
                      <a:pt x="416" y="394"/>
                    </a:lnTo>
                    <a:lnTo>
                      <a:pt x="414" y="394"/>
                    </a:lnTo>
                    <a:lnTo>
                      <a:pt x="414" y="394"/>
                    </a:lnTo>
                    <a:lnTo>
                      <a:pt x="414" y="394"/>
                    </a:lnTo>
                    <a:lnTo>
                      <a:pt x="414" y="396"/>
                    </a:lnTo>
                    <a:lnTo>
                      <a:pt x="412" y="396"/>
                    </a:lnTo>
                    <a:lnTo>
                      <a:pt x="412" y="396"/>
                    </a:lnTo>
                    <a:lnTo>
                      <a:pt x="412" y="396"/>
                    </a:lnTo>
                    <a:lnTo>
                      <a:pt x="409" y="396"/>
                    </a:lnTo>
                    <a:lnTo>
                      <a:pt x="409" y="396"/>
                    </a:lnTo>
                    <a:lnTo>
                      <a:pt x="409" y="396"/>
                    </a:lnTo>
                    <a:lnTo>
                      <a:pt x="407" y="396"/>
                    </a:lnTo>
                    <a:lnTo>
                      <a:pt x="407" y="396"/>
                    </a:lnTo>
                    <a:lnTo>
                      <a:pt x="407" y="398"/>
                    </a:lnTo>
                    <a:lnTo>
                      <a:pt x="407" y="398"/>
                    </a:lnTo>
                    <a:lnTo>
                      <a:pt x="407" y="398"/>
                    </a:lnTo>
                    <a:lnTo>
                      <a:pt x="404" y="398"/>
                    </a:lnTo>
                    <a:lnTo>
                      <a:pt x="404" y="398"/>
                    </a:lnTo>
                    <a:lnTo>
                      <a:pt x="404" y="401"/>
                    </a:lnTo>
                    <a:lnTo>
                      <a:pt x="404" y="401"/>
                    </a:lnTo>
                    <a:lnTo>
                      <a:pt x="404" y="401"/>
                    </a:lnTo>
                    <a:lnTo>
                      <a:pt x="404" y="403"/>
                    </a:lnTo>
                    <a:lnTo>
                      <a:pt x="402" y="403"/>
                    </a:lnTo>
                    <a:lnTo>
                      <a:pt x="402" y="403"/>
                    </a:lnTo>
                    <a:lnTo>
                      <a:pt x="402" y="403"/>
                    </a:lnTo>
                    <a:lnTo>
                      <a:pt x="402" y="403"/>
                    </a:lnTo>
                    <a:lnTo>
                      <a:pt x="402" y="406"/>
                    </a:lnTo>
                    <a:lnTo>
                      <a:pt x="400" y="406"/>
                    </a:lnTo>
                    <a:lnTo>
                      <a:pt x="400" y="406"/>
                    </a:lnTo>
                    <a:lnTo>
                      <a:pt x="402" y="406"/>
                    </a:lnTo>
                    <a:lnTo>
                      <a:pt x="402" y="408"/>
                    </a:lnTo>
                    <a:lnTo>
                      <a:pt x="402" y="408"/>
                    </a:lnTo>
                    <a:lnTo>
                      <a:pt x="402" y="408"/>
                    </a:lnTo>
                    <a:lnTo>
                      <a:pt x="402" y="410"/>
                    </a:lnTo>
                    <a:lnTo>
                      <a:pt x="402" y="410"/>
                    </a:lnTo>
                    <a:lnTo>
                      <a:pt x="404" y="410"/>
                    </a:lnTo>
                    <a:lnTo>
                      <a:pt x="404" y="413"/>
                    </a:lnTo>
                    <a:lnTo>
                      <a:pt x="404" y="413"/>
                    </a:lnTo>
                    <a:lnTo>
                      <a:pt x="404" y="413"/>
                    </a:lnTo>
                    <a:lnTo>
                      <a:pt x="404" y="413"/>
                    </a:lnTo>
                    <a:lnTo>
                      <a:pt x="404" y="415"/>
                    </a:lnTo>
                    <a:lnTo>
                      <a:pt x="404" y="415"/>
                    </a:lnTo>
                    <a:lnTo>
                      <a:pt x="404" y="415"/>
                    </a:lnTo>
                    <a:lnTo>
                      <a:pt x="404" y="417"/>
                    </a:lnTo>
                    <a:lnTo>
                      <a:pt x="407" y="417"/>
                    </a:lnTo>
                    <a:lnTo>
                      <a:pt x="407" y="417"/>
                    </a:lnTo>
                    <a:lnTo>
                      <a:pt x="404" y="417"/>
                    </a:lnTo>
                    <a:lnTo>
                      <a:pt x="404" y="420"/>
                    </a:lnTo>
                    <a:lnTo>
                      <a:pt x="404" y="420"/>
                    </a:lnTo>
                    <a:lnTo>
                      <a:pt x="404" y="420"/>
                    </a:lnTo>
                    <a:lnTo>
                      <a:pt x="404" y="420"/>
                    </a:lnTo>
                    <a:lnTo>
                      <a:pt x="402" y="420"/>
                    </a:lnTo>
                    <a:lnTo>
                      <a:pt x="402" y="422"/>
                    </a:lnTo>
                    <a:lnTo>
                      <a:pt x="402" y="422"/>
                    </a:lnTo>
                    <a:lnTo>
                      <a:pt x="400" y="422"/>
                    </a:lnTo>
                    <a:lnTo>
                      <a:pt x="400" y="422"/>
                    </a:lnTo>
                    <a:lnTo>
                      <a:pt x="400" y="422"/>
                    </a:lnTo>
                    <a:lnTo>
                      <a:pt x="400" y="425"/>
                    </a:lnTo>
                    <a:lnTo>
                      <a:pt x="400" y="425"/>
                    </a:lnTo>
                    <a:lnTo>
                      <a:pt x="400" y="427"/>
                    </a:lnTo>
                    <a:lnTo>
                      <a:pt x="400" y="427"/>
                    </a:lnTo>
                    <a:lnTo>
                      <a:pt x="400" y="427"/>
                    </a:lnTo>
                    <a:lnTo>
                      <a:pt x="400" y="427"/>
                    </a:lnTo>
                    <a:lnTo>
                      <a:pt x="400" y="429"/>
                    </a:lnTo>
                    <a:lnTo>
                      <a:pt x="397" y="429"/>
                    </a:lnTo>
                    <a:lnTo>
                      <a:pt x="397" y="429"/>
                    </a:lnTo>
                    <a:lnTo>
                      <a:pt x="397" y="429"/>
                    </a:lnTo>
                    <a:lnTo>
                      <a:pt x="395" y="429"/>
                    </a:lnTo>
                    <a:lnTo>
                      <a:pt x="395" y="429"/>
                    </a:lnTo>
                    <a:lnTo>
                      <a:pt x="395" y="432"/>
                    </a:lnTo>
                    <a:lnTo>
                      <a:pt x="395" y="432"/>
                    </a:lnTo>
                    <a:lnTo>
                      <a:pt x="395" y="432"/>
                    </a:lnTo>
                    <a:lnTo>
                      <a:pt x="395" y="432"/>
                    </a:lnTo>
                    <a:lnTo>
                      <a:pt x="393" y="432"/>
                    </a:lnTo>
                    <a:lnTo>
                      <a:pt x="393" y="434"/>
                    </a:lnTo>
                    <a:lnTo>
                      <a:pt x="393" y="434"/>
                    </a:lnTo>
                    <a:lnTo>
                      <a:pt x="393" y="434"/>
                    </a:lnTo>
                    <a:lnTo>
                      <a:pt x="393" y="436"/>
                    </a:lnTo>
                    <a:lnTo>
                      <a:pt x="393" y="436"/>
                    </a:lnTo>
                    <a:lnTo>
                      <a:pt x="390" y="436"/>
                    </a:lnTo>
                    <a:lnTo>
                      <a:pt x="390" y="436"/>
                    </a:lnTo>
                    <a:lnTo>
                      <a:pt x="390" y="436"/>
                    </a:lnTo>
                    <a:lnTo>
                      <a:pt x="388" y="436"/>
                    </a:lnTo>
                    <a:lnTo>
                      <a:pt x="388" y="439"/>
                    </a:lnTo>
                    <a:lnTo>
                      <a:pt x="388" y="439"/>
                    </a:lnTo>
                    <a:lnTo>
                      <a:pt x="388" y="439"/>
                    </a:lnTo>
                    <a:lnTo>
                      <a:pt x="386" y="439"/>
                    </a:lnTo>
                    <a:lnTo>
                      <a:pt x="386" y="439"/>
                    </a:lnTo>
                    <a:lnTo>
                      <a:pt x="386" y="439"/>
                    </a:lnTo>
                    <a:lnTo>
                      <a:pt x="386" y="439"/>
                    </a:lnTo>
                    <a:lnTo>
                      <a:pt x="383" y="439"/>
                    </a:lnTo>
                    <a:lnTo>
                      <a:pt x="383" y="439"/>
                    </a:lnTo>
                    <a:lnTo>
                      <a:pt x="383" y="441"/>
                    </a:lnTo>
                    <a:lnTo>
                      <a:pt x="381" y="441"/>
                    </a:lnTo>
                    <a:lnTo>
                      <a:pt x="381" y="441"/>
                    </a:lnTo>
                    <a:lnTo>
                      <a:pt x="381" y="441"/>
                    </a:lnTo>
                    <a:lnTo>
                      <a:pt x="378" y="441"/>
                    </a:lnTo>
                    <a:lnTo>
                      <a:pt x="378" y="441"/>
                    </a:lnTo>
                    <a:lnTo>
                      <a:pt x="378" y="441"/>
                    </a:lnTo>
                    <a:lnTo>
                      <a:pt x="378" y="441"/>
                    </a:lnTo>
                    <a:lnTo>
                      <a:pt x="376" y="441"/>
                    </a:lnTo>
                    <a:lnTo>
                      <a:pt x="376" y="443"/>
                    </a:lnTo>
                    <a:lnTo>
                      <a:pt x="376" y="443"/>
                    </a:lnTo>
                    <a:lnTo>
                      <a:pt x="374" y="443"/>
                    </a:lnTo>
                    <a:lnTo>
                      <a:pt x="374" y="443"/>
                    </a:lnTo>
                    <a:lnTo>
                      <a:pt x="374" y="443"/>
                    </a:lnTo>
                    <a:lnTo>
                      <a:pt x="374" y="443"/>
                    </a:lnTo>
                    <a:lnTo>
                      <a:pt x="374" y="443"/>
                    </a:lnTo>
                    <a:lnTo>
                      <a:pt x="371" y="443"/>
                    </a:lnTo>
                    <a:lnTo>
                      <a:pt x="371" y="443"/>
                    </a:lnTo>
                    <a:lnTo>
                      <a:pt x="371" y="446"/>
                    </a:lnTo>
                    <a:lnTo>
                      <a:pt x="371" y="446"/>
                    </a:lnTo>
                    <a:lnTo>
                      <a:pt x="369" y="446"/>
                    </a:lnTo>
                    <a:lnTo>
                      <a:pt x="369" y="446"/>
                    </a:lnTo>
                    <a:lnTo>
                      <a:pt x="369" y="446"/>
                    </a:lnTo>
                    <a:lnTo>
                      <a:pt x="367" y="446"/>
                    </a:lnTo>
                    <a:lnTo>
                      <a:pt x="367" y="448"/>
                    </a:lnTo>
                    <a:lnTo>
                      <a:pt x="367" y="448"/>
                    </a:lnTo>
                    <a:lnTo>
                      <a:pt x="367" y="448"/>
                    </a:lnTo>
                    <a:lnTo>
                      <a:pt x="367" y="448"/>
                    </a:lnTo>
                    <a:lnTo>
                      <a:pt x="367" y="451"/>
                    </a:lnTo>
                    <a:lnTo>
                      <a:pt x="364" y="451"/>
                    </a:lnTo>
                    <a:lnTo>
                      <a:pt x="364" y="451"/>
                    </a:lnTo>
                    <a:lnTo>
                      <a:pt x="364" y="451"/>
                    </a:lnTo>
                    <a:lnTo>
                      <a:pt x="364" y="453"/>
                    </a:lnTo>
                    <a:lnTo>
                      <a:pt x="362" y="453"/>
                    </a:lnTo>
                    <a:lnTo>
                      <a:pt x="362" y="453"/>
                    </a:lnTo>
                    <a:lnTo>
                      <a:pt x="362" y="453"/>
                    </a:lnTo>
                    <a:lnTo>
                      <a:pt x="362" y="453"/>
                    </a:lnTo>
                    <a:lnTo>
                      <a:pt x="362" y="453"/>
                    </a:lnTo>
                    <a:lnTo>
                      <a:pt x="359" y="453"/>
                    </a:lnTo>
                    <a:lnTo>
                      <a:pt x="359" y="453"/>
                    </a:lnTo>
                    <a:lnTo>
                      <a:pt x="359" y="455"/>
                    </a:lnTo>
                    <a:lnTo>
                      <a:pt x="359" y="455"/>
                    </a:lnTo>
                    <a:lnTo>
                      <a:pt x="359" y="455"/>
                    </a:lnTo>
                    <a:lnTo>
                      <a:pt x="357" y="455"/>
                    </a:lnTo>
                    <a:lnTo>
                      <a:pt x="357" y="458"/>
                    </a:lnTo>
                    <a:lnTo>
                      <a:pt x="357" y="458"/>
                    </a:lnTo>
                    <a:lnTo>
                      <a:pt x="357" y="458"/>
                    </a:lnTo>
                    <a:lnTo>
                      <a:pt x="357" y="460"/>
                    </a:lnTo>
                    <a:lnTo>
                      <a:pt x="357" y="460"/>
                    </a:lnTo>
                    <a:lnTo>
                      <a:pt x="355" y="460"/>
                    </a:lnTo>
                    <a:lnTo>
                      <a:pt x="355" y="462"/>
                    </a:lnTo>
                    <a:lnTo>
                      <a:pt x="355" y="462"/>
                    </a:lnTo>
                    <a:lnTo>
                      <a:pt x="355" y="462"/>
                    </a:lnTo>
                    <a:lnTo>
                      <a:pt x="355" y="462"/>
                    </a:lnTo>
                    <a:lnTo>
                      <a:pt x="355" y="462"/>
                    </a:lnTo>
                    <a:lnTo>
                      <a:pt x="352" y="462"/>
                    </a:lnTo>
                    <a:lnTo>
                      <a:pt x="352" y="465"/>
                    </a:lnTo>
                    <a:lnTo>
                      <a:pt x="352" y="465"/>
                    </a:lnTo>
                    <a:lnTo>
                      <a:pt x="352" y="465"/>
                    </a:lnTo>
                    <a:lnTo>
                      <a:pt x="352" y="467"/>
                    </a:lnTo>
                    <a:lnTo>
                      <a:pt x="352" y="467"/>
                    </a:lnTo>
                    <a:lnTo>
                      <a:pt x="352" y="467"/>
                    </a:lnTo>
                    <a:lnTo>
                      <a:pt x="350" y="467"/>
                    </a:lnTo>
                    <a:lnTo>
                      <a:pt x="350" y="470"/>
                    </a:lnTo>
                    <a:lnTo>
                      <a:pt x="350" y="470"/>
                    </a:lnTo>
                    <a:lnTo>
                      <a:pt x="350" y="470"/>
                    </a:lnTo>
                    <a:lnTo>
                      <a:pt x="348" y="470"/>
                    </a:lnTo>
                    <a:lnTo>
                      <a:pt x="348" y="472"/>
                    </a:lnTo>
                    <a:lnTo>
                      <a:pt x="348" y="472"/>
                    </a:lnTo>
                    <a:lnTo>
                      <a:pt x="348" y="472"/>
                    </a:lnTo>
                    <a:lnTo>
                      <a:pt x="348" y="472"/>
                    </a:lnTo>
                    <a:lnTo>
                      <a:pt x="348" y="472"/>
                    </a:lnTo>
                    <a:lnTo>
                      <a:pt x="348" y="474"/>
                    </a:lnTo>
                    <a:lnTo>
                      <a:pt x="345" y="474"/>
                    </a:lnTo>
                    <a:lnTo>
                      <a:pt x="345" y="474"/>
                    </a:lnTo>
                    <a:lnTo>
                      <a:pt x="345" y="474"/>
                    </a:lnTo>
                    <a:lnTo>
                      <a:pt x="345" y="474"/>
                    </a:lnTo>
                    <a:lnTo>
                      <a:pt x="345" y="477"/>
                    </a:lnTo>
                    <a:lnTo>
                      <a:pt x="343" y="477"/>
                    </a:lnTo>
                    <a:lnTo>
                      <a:pt x="343" y="477"/>
                    </a:lnTo>
                    <a:lnTo>
                      <a:pt x="343" y="479"/>
                    </a:lnTo>
                    <a:lnTo>
                      <a:pt x="343" y="479"/>
                    </a:lnTo>
                    <a:lnTo>
                      <a:pt x="343" y="479"/>
                    </a:lnTo>
                    <a:lnTo>
                      <a:pt x="341" y="479"/>
                    </a:lnTo>
                    <a:lnTo>
                      <a:pt x="341" y="479"/>
                    </a:lnTo>
                    <a:lnTo>
                      <a:pt x="341" y="481"/>
                    </a:lnTo>
                    <a:lnTo>
                      <a:pt x="341" y="481"/>
                    </a:lnTo>
                    <a:lnTo>
                      <a:pt x="338" y="481"/>
                    </a:lnTo>
                    <a:lnTo>
                      <a:pt x="338" y="481"/>
                    </a:lnTo>
                    <a:lnTo>
                      <a:pt x="338" y="481"/>
                    </a:lnTo>
                    <a:lnTo>
                      <a:pt x="338" y="481"/>
                    </a:lnTo>
                    <a:lnTo>
                      <a:pt x="338" y="481"/>
                    </a:lnTo>
                    <a:lnTo>
                      <a:pt x="336" y="481"/>
                    </a:lnTo>
                    <a:lnTo>
                      <a:pt x="336" y="481"/>
                    </a:lnTo>
                    <a:lnTo>
                      <a:pt x="336" y="484"/>
                    </a:lnTo>
                    <a:lnTo>
                      <a:pt x="333" y="484"/>
                    </a:lnTo>
                    <a:lnTo>
                      <a:pt x="333" y="484"/>
                    </a:lnTo>
                    <a:lnTo>
                      <a:pt x="333" y="484"/>
                    </a:lnTo>
                    <a:lnTo>
                      <a:pt x="333" y="484"/>
                    </a:lnTo>
                    <a:lnTo>
                      <a:pt x="331" y="484"/>
                    </a:lnTo>
                    <a:lnTo>
                      <a:pt x="331" y="486"/>
                    </a:lnTo>
                    <a:lnTo>
                      <a:pt x="331" y="486"/>
                    </a:lnTo>
                    <a:lnTo>
                      <a:pt x="331" y="486"/>
                    </a:lnTo>
                    <a:lnTo>
                      <a:pt x="331" y="489"/>
                    </a:lnTo>
                    <a:lnTo>
                      <a:pt x="331" y="489"/>
                    </a:lnTo>
                    <a:lnTo>
                      <a:pt x="329" y="489"/>
                    </a:lnTo>
                    <a:lnTo>
                      <a:pt x="329" y="489"/>
                    </a:lnTo>
                    <a:lnTo>
                      <a:pt x="329" y="489"/>
                    </a:lnTo>
                    <a:lnTo>
                      <a:pt x="329" y="491"/>
                    </a:lnTo>
                    <a:lnTo>
                      <a:pt x="329" y="491"/>
                    </a:lnTo>
                    <a:lnTo>
                      <a:pt x="326" y="491"/>
                    </a:lnTo>
                    <a:lnTo>
                      <a:pt x="326" y="491"/>
                    </a:lnTo>
                    <a:lnTo>
                      <a:pt x="326" y="491"/>
                    </a:lnTo>
                    <a:lnTo>
                      <a:pt x="326" y="493"/>
                    </a:lnTo>
                    <a:lnTo>
                      <a:pt x="326" y="493"/>
                    </a:lnTo>
                    <a:lnTo>
                      <a:pt x="326" y="493"/>
                    </a:lnTo>
                    <a:lnTo>
                      <a:pt x="324" y="493"/>
                    </a:lnTo>
                    <a:lnTo>
                      <a:pt x="324" y="496"/>
                    </a:lnTo>
                    <a:lnTo>
                      <a:pt x="324" y="496"/>
                    </a:lnTo>
                    <a:lnTo>
                      <a:pt x="324" y="496"/>
                    </a:lnTo>
                    <a:lnTo>
                      <a:pt x="322" y="496"/>
                    </a:lnTo>
                    <a:lnTo>
                      <a:pt x="322" y="498"/>
                    </a:lnTo>
                    <a:lnTo>
                      <a:pt x="322" y="498"/>
                    </a:lnTo>
                    <a:lnTo>
                      <a:pt x="322" y="498"/>
                    </a:lnTo>
                    <a:lnTo>
                      <a:pt x="322" y="498"/>
                    </a:lnTo>
                    <a:lnTo>
                      <a:pt x="319" y="498"/>
                    </a:lnTo>
                    <a:lnTo>
                      <a:pt x="319" y="498"/>
                    </a:lnTo>
                    <a:lnTo>
                      <a:pt x="319" y="500"/>
                    </a:lnTo>
                    <a:lnTo>
                      <a:pt x="319" y="500"/>
                    </a:lnTo>
                    <a:lnTo>
                      <a:pt x="317" y="500"/>
                    </a:lnTo>
                    <a:lnTo>
                      <a:pt x="317" y="500"/>
                    </a:lnTo>
                    <a:lnTo>
                      <a:pt x="317" y="500"/>
                    </a:lnTo>
                    <a:lnTo>
                      <a:pt x="315" y="500"/>
                    </a:lnTo>
                    <a:lnTo>
                      <a:pt x="315" y="500"/>
                    </a:lnTo>
                    <a:lnTo>
                      <a:pt x="315" y="500"/>
                    </a:lnTo>
                    <a:lnTo>
                      <a:pt x="315" y="500"/>
                    </a:lnTo>
                    <a:lnTo>
                      <a:pt x="315" y="503"/>
                    </a:lnTo>
                    <a:lnTo>
                      <a:pt x="312" y="503"/>
                    </a:lnTo>
                    <a:lnTo>
                      <a:pt x="312" y="503"/>
                    </a:lnTo>
                    <a:lnTo>
                      <a:pt x="312" y="503"/>
                    </a:lnTo>
                    <a:lnTo>
                      <a:pt x="312" y="503"/>
                    </a:lnTo>
                    <a:lnTo>
                      <a:pt x="310" y="503"/>
                    </a:lnTo>
                    <a:lnTo>
                      <a:pt x="310" y="505"/>
                    </a:lnTo>
                    <a:lnTo>
                      <a:pt x="310" y="505"/>
                    </a:lnTo>
                    <a:lnTo>
                      <a:pt x="310" y="505"/>
                    </a:lnTo>
                    <a:lnTo>
                      <a:pt x="307" y="505"/>
                    </a:lnTo>
                    <a:lnTo>
                      <a:pt x="307" y="505"/>
                    </a:lnTo>
                    <a:lnTo>
                      <a:pt x="307" y="507"/>
                    </a:lnTo>
                    <a:lnTo>
                      <a:pt x="307" y="507"/>
                    </a:lnTo>
                    <a:lnTo>
                      <a:pt x="307" y="507"/>
                    </a:lnTo>
                    <a:lnTo>
                      <a:pt x="305" y="507"/>
                    </a:lnTo>
                    <a:lnTo>
                      <a:pt x="305" y="510"/>
                    </a:lnTo>
                    <a:lnTo>
                      <a:pt x="305" y="510"/>
                    </a:lnTo>
                    <a:lnTo>
                      <a:pt x="305" y="510"/>
                    </a:lnTo>
                    <a:lnTo>
                      <a:pt x="305" y="510"/>
                    </a:lnTo>
                    <a:lnTo>
                      <a:pt x="305" y="512"/>
                    </a:lnTo>
                    <a:lnTo>
                      <a:pt x="305" y="512"/>
                    </a:lnTo>
                    <a:lnTo>
                      <a:pt x="305" y="512"/>
                    </a:lnTo>
                    <a:lnTo>
                      <a:pt x="305" y="512"/>
                    </a:lnTo>
                    <a:lnTo>
                      <a:pt x="305" y="512"/>
                    </a:lnTo>
                    <a:lnTo>
                      <a:pt x="305" y="515"/>
                    </a:lnTo>
                    <a:lnTo>
                      <a:pt x="305" y="515"/>
                    </a:lnTo>
                    <a:lnTo>
                      <a:pt x="305" y="517"/>
                    </a:lnTo>
                    <a:lnTo>
                      <a:pt x="305" y="517"/>
                    </a:lnTo>
                    <a:lnTo>
                      <a:pt x="305" y="517"/>
                    </a:lnTo>
                    <a:lnTo>
                      <a:pt x="305" y="519"/>
                    </a:lnTo>
                    <a:lnTo>
                      <a:pt x="305" y="519"/>
                    </a:lnTo>
                    <a:lnTo>
                      <a:pt x="305" y="519"/>
                    </a:lnTo>
                    <a:lnTo>
                      <a:pt x="305" y="522"/>
                    </a:lnTo>
                    <a:lnTo>
                      <a:pt x="305" y="522"/>
                    </a:lnTo>
                    <a:lnTo>
                      <a:pt x="305" y="522"/>
                    </a:lnTo>
                    <a:lnTo>
                      <a:pt x="305" y="522"/>
                    </a:lnTo>
                    <a:lnTo>
                      <a:pt x="305" y="522"/>
                    </a:lnTo>
                    <a:lnTo>
                      <a:pt x="303" y="522"/>
                    </a:lnTo>
                    <a:lnTo>
                      <a:pt x="303" y="522"/>
                    </a:lnTo>
                    <a:lnTo>
                      <a:pt x="303" y="524"/>
                    </a:lnTo>
                    <a:lnTo>
                      <a:pt x="300" y="524"/>
                    </a:lnTo>
                    <a:lnTo>
                      <a:pt x="300" y="524"/>
                    </a:lnTo>
                    <a:lnTo>
                      <a:pt x="300" y="524"/>
                    </a:lnTo>
                    <a:lnTo>
                      <a:pt x="300" y="524"/>
                    </a:lnTo>
                    <a:lnTo>
                      <a:pt x="298" y="524"/>
                    </a:lnTo>
                    <a:lnTo>
                      <a:pt x="298" y="526"/>
                    </a:lnTo>
                    <a:lnTo>
                      <a:pt x="298" y="526"/>
                    </a:lnTo>
                    <a:lnTo>
                      <a:pt x="298" y="526"/>
                    </a:lnTo>
                    <a:lnTo>
                      <a:pt x="298" y="526"/>
                    </a:lnTo>
                    <a:lnTo>
                      <a:pt x="296" y="526"/>
                    </a:lnTo>
                    <a:lnTo>
                      <a:pt x="296" y="526"/>
                    </a:lnTo>
                    <a:lnTo>
                      <a:pt x="293" y="526"/>
                    </a:lnTo>
                    <a:lnTo>
                      <a:pt x="293" y="529"/>
                    </a:lnTo>
                    <a:lnTo>
                      <a:pt x="293" y="529"/>
                    </a:lnTo>
                    <a:lnTo>
                      <a:pt x="293" y="529"/>
                    </a:lnTo>
                    <a:lnTo>
                      <a:pt x="293" y="529"/>
                    </a:lnTo>
                    <a:lnTo>
                      <a:pt x="291" y="529"/>
                    </a:lnTo>
                    <a:lnTo>
                      <a:pt x="291" y="529"/>
                    </a:lnTo>
                    <a:lnTo>
                      <a:pt x="288" y="529"/>
                    </a:lnTo>
                    <a:lnTo>
                      <a:pt x="288" y="529"/>
                    </a:lnTo>
                    <a:lnTo>
                      <a:pt x="288" y="529"/>
                    </a:lnTo>
                    <a:lnTo>
                      <a:pt x="288" y="529"/>
                    </a:lnTo>
                    <a:lnTo>
                      <a:pt x="286" y="529"/>
                    </a:lnTo>
                    <a:lnTo>
                      <a:pt x="286" y="529"/>
                    </a:lnTo>
                    <a:lnTo>
                      <a:pt x="286" y="529"/>
                    </a:lnTo>
                    <a:lnTo>
                      <a:pt x="284" y="529"/>
                    </a:lnTo>
                    <a:lnTo>
                      <a:pt x="284" y="529"/>
                    </a:lnTo>
                    <a:lnTo>
                      <a:pt x="284" y="529"/>
                    </a:lnTo>
                    <a:lnTo>
                      <a:pt x="281" y="529"/>
                    </a:lnTo>
                    <a:lnTo>
                      <a:pt x="281" y="531"/>
                    </a:lnTo>
                    <a:lnTo>
                      <a:pt x="281" y="531"/>
                    </a:lnTo>
                    <a:lnTo>
                      <a:pt x="281" y="531"/>
                    </a:lnTo>
                    <a:lnTo>
                      <a:pt x="281" y="531"/>
                    </a:lnTo>
                    <a:lnTo>
                      <a:pt x="281" y="531"/>
                    </a:lnTo>
                    <a:lnTo>
                      <a:pt x="281" y="534"/>
                    </a:lnTo>
                    <a:lnTo>
                      <a:pt x="279" y="534"/>
                    </a:lnTo>
                    <a:lnTo>
                      <a:pt x="279" y="534"/>
                    </a:lnTo>
                    <a:lnTo>
                      <a:pt x="279" y="536"/>
                    </a:lnTo>
                    <a:lnTo>
                      <a:pt x="279" y="536"/>
                    </a:lnTo>
                    <a:lnTo>
                      <a:pt x="279" y="536"/>
                    </a:lnTo>
                    <a:lnTo>
                      <a:pt x="279" y="538"/>
                    </a:lnTo>
                    <a:lnTo>
                      <a:pt x="279" y="538"/>
                    </a:lnTo>
                    <a:lnTo>
                      <a:pt x="279" y="538"/>
                    </a:lnTo>
                    <a:lnTo>
                      <a:pt x="277" y="538"/>
                    </a:lnTo>
                    <a:lnTo>
                      <a:pt x="277" y="541"/>
                    </a:lnTo>
                    <a:lnTo>
                      <a:pt x="277" y="541"/>
                    </a:lnTo>
                    <a:lnTo>
                      <a:pt x="277" y="541"/>
                    </a:lnTo>
                    <a:lnTo>
                      <a:pt x="274" y="541"/>
                    </a:lnTo>
                    <a:lnTo>
                      <a:pt x="274" y="541"/>
                    </a:lnTo>
                    <a:lnTo>
                      <a:pt x="277" y="541"/>
                    </a:lnTo>
                    <a:lnTo>
                      <a:pt x="277" y="543"/>
                    </a:lnTo>
                    <a:lnTo>
                      <a:pt x="277" y="543"/>
                    </a:lnTo>
                    <a:lnTo>
                      <a:pt x="274" y="543"/>
                    </a:lnTo>
                    <a:lnTo>
                      <a:pt x="274" y="543"/>
                    </a:lnTo>
                    <a:lnTo>
                      <a:pt x="274" y="545"/>
                    </a:lnTo>
                    <a:lnTo>
                      <a:pt x="274" y="545"/>
                    </a:lnTo>
                    <a:lnTo>
                      <a:pt x="274" y="543"/>
                    </a:lnTo>
                    <a:lnTo>
                      <a:pt x="272" y="543"/>
                    </a:lnTo>
                    <a:lnTo>
                      <a:pt x="272" y="545"/>
                    </a:lnTo>
                    <a:lnTo>
                      <a:pt x="272" y="545"/>
                    </a:lnTo>
                    <a:lnTo>
                      <a:pt x="272" y="545"/>
                    </a:lnTo>
                    <a:lnTo>
                      <a:pt x="272" y="543"/>
                    </a:lnTo>
                    <a:lnTo>
                      <a:pt x="272" y="543"/>
                    </a:lnTo>
                    <a:lnTo>
                      <a:pt x="270" y="543"/>
                    </a:lnTo>
                    <a:lnTo>
                      <a:pt x="270" y="541"/>
                    </a:lnTo>
                    <a:lnTo>
                      <a:pt x="270" y="541"/>
                    </a:lnTo>
                    <a:lnTo>
                      <a:pt x="270" y="541"/>
                    </a:lnTo>
                    <a:lnTo>
                      <a:pt x="270" y="541"/>
                    </a:lnTo>
                    <a:lnTo>
                      <a:pt x="267" y="541"/>
                    </a:lnTo>
                    <a:lnTo>
                      <a:pt x="267" y="541"/>
                    </a:lnTo>
                    <a:lnTo>
                      <a:pt x="267" y="541"/>
                    </a:lnTo>
                    <a:lnTo>
                      <a:pt x="267" y="541"/>
                    </a:lnTo>
                    <a:lnTo>
                      <a:pt x="265" y="541"/>
                    </a:lnTo>
                    <a:lnTo>
                      <a:pt x="265" y="541"/>
                    </a:lnTo>
                    <a:lnTo>
                      <a:pt x="265" y="541"/>
                    </a:lnTo>
                    <a:lnTo>
                      <a:pt x="265" y="541"/>
                    </a:lnTo>
                    <a:lnTo>
                      <a:pt x="262" y="541"/>
                    </a:lnTo>
                    <a:lnTo>
                      <a:pt x="262" y="543"/>
                    </a:lnTo>
                    <a:lnTo>
                      <a:pt x="262" y="543"/>
                    </a:lnTo>
                    <a:lnTo>
                      <a:pt x="262" y="543"/>
                    </a:lnTo>
                    <a:lnTo>
                      <a:pt x="260" y="543"/>
                    </a:lnTo>
                    <a:lnTo>
                      <a:pt x="260" y="545"/>
                    </a:lnTo>
                    <a:lnTo>
                      <a:pt x="260" y="545"/>
                    </a:lnTo>
                    <a:lnTo>
                      <a:pt x="260" y="545"/>
                    </a:lnTo>
                    <a:lnTo>
                      <a:pt x="260" y="545"/>
                    </a:lnTo>
                    <a:lnTo>
                      <a:pt x="260" y="548"/>
                    </a:lnTo>
                    <a:lnTo>
                      <a:pt x="260" y="548"/>
                    </a:lnTo>
                    <a:lnTo>
                      <a:pt x="260" y="550"/>
                    </a:lnTo>
                    <a:lnTo>
                      <a:pt x="260" y="550"/>
                    </a:lnTo>
                    <a:lnTo>
                      <a:pt x="258" y="550"/>
                    </a:lnTo>
                    <a:lnTo>
                      <a:pt x="258" y="550"/>
                    </a:lnTo>
                    <a:lnTo>
                      <a:pt x="258" y="550"/>
                    </a:lnTo>
                    <a:lnTo>
                      <a:pt x="258" y="553"/>
                    </a:lnTo>
                    <a:lnTo>
                      <a:pt x="258" y="553"/>
                    </a:lnTo>
                    <a:lnTo>
                      <a:pt x="255" y="553"/>
                    </a:lnTo>
                    <a:lnTo>
                      <a:pt x="255" y="555"/>
                    </a:lnTo>
                    <a:lnTo>
                      <a:pt x="255" y="555"/>
                    </a:lnTo>
                    <a:lnTo>
                      <a:pt x="255" y="557"/>
                    </a:lnTo>
                    <a:lnTo>
                      <a:pt x="255" y="557"/>
                    </a:lnTo>
                    <a:lnTo>
                      <a:pt x="255" y="557"/>
                    </a:lnTo>
                    <a:lnTo>
                      <a:pt x="255" y="560"/>
                    </a:lnTo>
                    <a:lnTo>
                      <a:pt x="255" y="560"/>
                    </a:lnTo>
                    <a:lnTo>
                      <a:pt x="255" y="562"/>
                    </a:lnTo>
                    <a:lnTo>
                      <a:pt x="255" y="562"/>
                    </a:lnTo>
                    <a:lnTo>
                      <a:pt x="255" y="562"/>
                    </a:lnTo>
                    <a:lnTo>
                      <a:pt x="255" y="564"/>
                    </a:lnTo>
                    <a:lnTo>
                      <a:pt x="255" y="564"/>
                    </a:lnTo>
                    <a:lnTo>
                      <a:pt x="255" y="564"/>
                    </a:lnTo>
                    <a:lnTo>
                      <a:pt x="255" y="567"/>
                    </a:lnTo>
                    <a:lnTo>
                      <a:pt x="255" y="567"/>
                    </a:lnTo>
                    <a:lnTo>
                      <a:pt x="255" y="569"/>
                    </a:lnTo>
                    <a:lnTo>
                      <a:pt x="258" y="569"/>
                    </a:lnTo>
                    <a:lnTo>
                      <a:pt x="258" y="569"/>
                    </a:lnTo>
                    <a:lnTo>
                      <a:pt x="258" y="571"/>
                    </a:lnTo>
                    <a:lnTo>
                      <a:pt x="258" y="571"/>
                    </a:lnTo>
                    <a:lnTo>
                      <a:pt x="258" y="571"/>
                    </a:lnTo>
                    <a:lnTo>
                      <a:pt x="258" y="571"/>
                    </a:lnTo>
                    <a:lnTo>
                      <a:pt x="258" y="574"/>
                    </a:lnTo>
                    <a:lnTo>
                      <a:pt x="258" y="574"/>
                    </a:lnTo>
                    <a:lnTo>
                      <a:pt x="258" y="576"/>
                    </a:lnTo>
                    <a:lnTo>
                      <a:pt x="258" y="576"/>
                    </a:lnTo>
                    <a:lnTo>
                      <a:pt x="258" y="579"/>
                    </a:lnTo>
                    <a:lnTo>
                      <a:pt x="258" y="579"/>
                    </a:lnTo>
                    <a:lnTo>
                      <a:pt x="258" y="579"/>
                    </a:lnTo>
                    <a:lnTo>
                      <a:pt x="258" y="581"/>
                    </a:lnTo>
                    <a:lnTo>
                      <a:pt x="258" y="581"/>
                    </a:lnTo>
                    <a:lnTo>
                      <a:pt x="258" y="581"/>
                    </a:lnTo>
                    <a:lnTo>
                      <a:pt x="258" y="583"/>
                    </a:lnTo>
                    <a:lnTo>
                      <a:pt x="258" y="583"/>
                    </a:lnTo>
                    <a:lnTo>
                      <a:pt x="258" y="586"/>
                    </a:lnTo>
                    <a:lnTo>
                      <a:pt x="258" y="586"/>
                    </a:lnTo>
                    <a:lnTo>
                      <a:pt x="258" y="588"/>
                    </a:lnTo>
                    <a:lnTo>
                      <a:pt x="258" y="588"/>
                    </a:lnTo>
                    <a:lnTo>
                      <a:pt x="258" y="588"/>
                    </a:lnTo>
                    <a:lnTo>
                      <a:pt x="258" y="590"/>
                    </a:lnTo>
                    <a:lnTo>
                      <a:pt x="260" y="590"/>
                    </a:lnTo>
                    <a:lnTo>
                      <a:pt x="260" y="590"/>
                    </a:lnTo>
                    <a:lnTo>
                      <a:pt x="260" y="590"/>
                    </a:lnTo>
                    <a:lnTo>
                      <a:pt x="260" y="590"/>
                    </a:lnTo>
                    <a:lnTo>
                      <a:pt x="260" y="593"/>
                    </a:lnTo>
                    <a:lnTo>
                      <a:pt x="260" y="593"/>
                    </a:lnTo>
                    <a:lnTo>
                      <a:pt x="260" y="593"/>
                    </a:lnTo>
                    <a:lnTo>
                      <a:pt x="260" y="595"/>
                    </a:lnTo>
                    <a:lnTo>
                      <a:pt x="260" y="595"/>
                    </a:lnTo>
                    <a:lnTo>
                      <a:pt x="260" y="598"/>
                    </a:lnTo>
                    <a:lnTo>
                      <a:pt x="260" y="598"/>
                    </a:lnTo>
                    <a:lnTo>
                      <a:pt x="260" y="598"/>
                    </a:lnTo>
                    <a:lnTo>
                      <a:pt x="260" y="600"/>
                    </a:lnTo>
                    <a:lnTo>
                      <a:pt x="260" y="600"/>
                    </a:lnTo>
                    <a:lnTo>
                      <a:pt x="260" y="600"/>
                    </a:lnTo>
                    <a:lnTo>
                      <a:pt x="260" y="600"/>
                    </a:lnTo>
                    <a:lnTo>
                      <a:pt x="260" y="602"/>
                    </a:lnTo>
                    <a:lnTo>
                      <a:pt x="260" y="602"/>
                    </a:lnTo>
                    <a:lnTo>
                      <a:pt x="260" y="605"/>
                    </a:lnTo>
                    <a:lnTo>
                      <a:pt x="260" y="605"/>
                    </a:lnTo>
                    <a:lnTo>
                      <a:pt x="260" y="607"/>
                    </a:lnTo>
                    <a:lnTo>
                      <a:pt x="260" y="607"/>
                    </a:lnTo>
                    <a:lnTo>
                      <a:pt x="260" y="609"/>
                    </a:lnTo>
                    <a:lnTo>
                      <a:pt x="260" y="609"/>
                    </a:lnTo>
                    <a:lnTo>
                      <a:pt x="260" y="609"/>
                    </a:lnTo>
                    <a:lnTo>
                      <a:pt x="260" y="609"/>
                    </a:lnTo>
                    <a:lnTo>
                      <a:pt x="260" y="609"/>
                    </a:lnTo>
                    <a:lnTo>
                      <a:pt x="260" y="612"/>
                    </a:lnTo>
                    <a:lnTo>
                      <a:pt x="262" y="612"/>
                    </a:lnTo>
                    <a:lnTo>
                      <a:pt x="262" y="612"/>
                    </a:lnTo>
                    <a:lnTo>
                      <a:pt x="260" y="612"/>
                    </a:lnTo>
                    <a:lnTo>
                      <a:pt x="260" y="612"/>
                    </a:lnTo>
                    <a:lnTo>
                      <a:pt x="260" y="614"/>
                    </a:lnTo>
                    <a:lnTo>
                      <a:pt x="260" y="614"/>
                    </a:lnTo>
                    <a:lnTo>
                      <a:pt x="260" y="614"/>
                    </a:lnTo>
                    <a:lnTo>
                      <a:pt x="260" y="616"/>
                    </a:lnTo>
                    <a:lnTo>
                      <a:pt x="260" y="616"/>
                    </a:lnTo>
                    <a:lnTo>
                      <a:pt x="260" y="619"/>
                    </a:lnTo>
                    <a:lnTo>
                      <a:pt x="260" y="619"/>
                    </a:lnTo>
                    <a:lnTo>
                      <a:pt x="260" y="621"/>
                    </a:lnTo>
                    <a:lnTo>
                      <a:pt x="260" y="621"/>
                    </a:lnTo>
                    <a:lnTo>
                      <a:pt x="258" y="621"/>
                    </a:lnTo>
                    <a:lnTo>
                      <a:pt x="258" y="621"/>
                    </a:lnTo>
                    <a:lnTo>
                      <a:pt x="258" y="624"/>
                    </a:lnTo>
                    <a:lnTo>
                      <a:pt x="258" y="624"/>
                    </a:lnTo>
                    <a:lnTo>
                      <a:pt x="258" y="624"/>
                    </a:lnTo>
                    <a:lnTo>
                      <a:pt x="258" y="626"/>
                    </a:lnTo>
                    <a:lnTo>
                      <a:pt x="258" y="626"/>
                    </a:lnTo>
                    <a:lnTo>
                      <a:pt x="258" y="628"/>
                    </a:lnTo>
                    <a:lnTo>
                      <a:pt x="255" y="628"/>
                    </a:lnTo>
                    <a:lnTo>
                      <a:pt x="255" y="628"/>
                    </a:lnTo>
                    <a:lnTo>
                      <a:pt x="255" y="628"/>
                    </a:lnTo>
                    <a:lnTo>
                      <a:pt x="255" y="631"/>
                    </a:lnTo>
                    <a:lnTo>
                      <a:pt x="255" y="631"/>
                    </a:lnTo>
                    <a:lnTo>
                      <a:pt x="255" y="631"/>
                    </a:lnTo>
                    <a:lnTo>
                      <a:pt x="255" y="631"/>
                    </a:lnTo>
                    <a:lnTo>
                      <a:pt x="253" y="631"/>
                    </a:lnTo>
                    <a:lnTo>
                      <a:pt x="253" y="633"/>
                    </a:lnTo>
                    <a:lnTo>
                      <a:pt x="253" y="633"/>
                    </a:lnTo>
                    <a:lnTo>
                      <a:pt x="253" y="633"/>
                    </a:lnTo>
                    <a:lnTo>
                      <a:pt x="253" y="635"/>
                    </a:lnTo>
                    <a:lnTo>
                      <a:pt x="253" y="635"/>
                    </a:lnTo>
                    <a:lnTo>
                      <a:pt x="253" y="635"/>
                    </a:lnTo>
                    <a:lnTo>
                      <a:pt x="253" y="638"/>
                    </a:lnTo>
                    <a:lnTo>
                      <a:pt x="251" y="638"/>
                    </a:lnTo>
                    <a:lnTo>
                      <a:pt x="251" y="638"/>
                    </a:lnTo>
                    <a:lnTo>
                      <a:pt x="251" y="640"/>
                    </a:lnTo>
                    <a:lnTo>
                      <a:pt x="251" y="640"/>
                    </a:lnTo>
                    <a:lnTo>
                      <a:pt x="251" y="640"/>
                    </a:lnTo>
                    <a:lnTo>
                      <a:pt x="251" y="640"/>
                    </a:lnTo>
                    <a:lnTo>
                      <a:pt x="251" y="643"/>
                    </a:lnTo>
                    <a:lnTo>
                      <a:pt x="251" y="643"/>
                    </a:lnTo>
                    <a:lnTo>
                      <a:pt x="251" y="645"/>
                    </a:lnTo>
                    <a:lnTo>
                      <a:pt x="248" y="645"/>
                    </a:lnTo>
                    <a:lnTo>
                      <a:pt x="248" y="645"/>
                    </a:lnTo>
                    <a:lnTo>
                      <a:pt x="248" y="647"/>
                    </a:lnTo>
                    <a:lnTo>
                      <a:pt x="248" y="647"/>
                    </a:lnTo>
                    <a:lnTo>
                      <a:pt x="248" y="650"/>
                    </a:lnTo>
                    <a:lnTo>
                      <a:pt x="248" y="650"/>
                    </a:lnTo>
                    <a:lnTo>
                      <a:pt x="248" y="650"/>
                    </a:lnTo>
                    <a:lnTo>
                      <a:pt x="251" y="650"/>
                    </a:lnTo>
                    <a:lnTo>
                      <a:pt x="251" y="652"/>
                    </a:lnTo>
                    <a:lnTo>
                      <a:pt x="251" y="652"/>
                    </a:lnTo>
                    <a:lnTo>
                      <a:pt x="251" y="652"/>
                    </a:lnTo>
                    <a:lnTo>
                      <a:pt x="251" y="654"/>
                    </a:lnTo>
                    <a:lnTo>
                      <a:pt x="251" y="654"/>
                    </a:lnTo>
                    <a:lnTo>
                      <a:pt x="251" y="657"/>
                    </a:lnTo>
                    <a:lnTo>
                      <a:pt x="251" y="657"/>
                    </a:lnTo>
                    <a:lnTo>
                      <a:pt x="251" y="659"/>
                    </a:lnTo>
                    <a:lnTo>
                      <a:pt x="251" y="659"/>
                    </a:lnTo>
                    <a:lnTo>
                      <a:pt x="251" y="659"/>
                    </a:lnTo>
                    <a:lnTo>
                      <a:pt x="251" y="662"/>
                    </a:lnTo>
                    <a:lnTo>
                      <a:pt x="251" y="662"/>
                    </a:lnTo>
                    <a:lnTo>
                      <a:pt x="251" y="664"/>
                    </a:lnTo>
                    <a:lnTo>
                      <a:pt x="251" y="664"/>
                    </a:lnTo>
                    <a:lnTo>
                      <a:pt x="251" y="666"/>
                    </a:lnTo>
                    <a:lnTo>
                      <a:pt x="251" y="666"/>
                    </a:lnTo>
                    <a:lnTo>
                      <a:pt x="251" y="669"/>
                    </a:lnTo>
                    <a:lnTo>
                      <a:pt x="251" y="669"/>
                    </a:lnTo>
                    <a:lnTo>
                      <a:pt x="251" y="669"/>
                    </a:lnTo>
                    <a:lnTo>
                      <a:pt x="251" y="671"/>
                    </a:lnTo>
                    <a:lnTo>
                      <a:pt x="251" y="671"/>
                    </a:lnTo>
                    <a:lnTo>
                      <a:pt x="251" y="673"/>
                    </a:lnTo>
                    <a:lnTo>
                      <a:pt x="251" y="673"/>
                    </a:lnTo>
                    <a:lnTo>
                      <a:pt x="251" y="676"/>
                    </a:lnTo>
                    <a:lnTo>
                      <a:pt x="251" y="676"/>
                    </a:lnTo>
                    <a:lnTo>
                      <a:pt x="251" y="678"/>
                    </a:lnTo>
                    <a:lnTo>
                      <a:pt x="251" y="678"/>
                    </a:lnTo>
                    <a:lnTo>
                      <a:pt x="253" y="678"/>
                    </a:lnTo>
                    <a:lnTo>
                      <a:pt x="253" y="680"/>
                    </a:lnTo>
                    <a:lnTo>
                      <a:pt x="253" y="680"/>
                    </a:lnTo>
                    <a:lnTo>
                      <a:pt x="253" y="680"/>
                    </a:lnTo>
                    <a:lnTo>
                      <a:pt x="251" y="680"/>
                    </a:lnTo>
                    <a:lnTo>
                      <a:pt x="251" y="683"/>
                    </a:lnTo>
                    <a:lnTo>
                      <a:pt x="251" y="683"/>
                    </a:lnTo>
                    <a:lnTo>
                      <a:pt x="248" y="683"/>
                    </a:lnTo>
                    <a:lnTo>
                      <a:pt x="248" y="683"/>
                    </a:lnTo>
                    <a:lnTo>
                      <a:pt x="248" y="683"/>
                    </a:lnTo>
                    <a:lnTo>
                      <a:pt x="248" y="680"/>
                    </a:lnTo>
                    <a:lnTo>
                      <a:pt x="246" y="680"/>
                    </a:lnTo>
                    <a:lnTo>
                      <a:pt x="246" y="680"/>
                    </a:lnTo>
                    <a:lnTo>
                      <a:pt x="246" y="680"/>
                    </a:lnTo>
                    <a:lnTo>
                      <a:pt x="244" y="680"/>
                    </a:lnTo>
                    <a:lnTo>
                      <a:pt x="244" y="680"/>
                    </a:lnTo>
                    <a:lnTo>
                      <a:pt x="241" y="680"/>
                    </a:lnTo>
                    <a:lnTo>
                      <a:pt x="241" y="680"/>
                    </a:lnTo>
                    <a:lnTo>
                      <a:pt x="241" y="680"/>
                    </a:lnTo>
                    <a:lnTo>
                      <a:pt x="241" y="683"/>
                    </a:lnTo>
                    <a:lnTo>
                      <a:pt x="239" y="683"/>
                    </a:lnTo>
                    <a:lnTo>
                      <a:pt x="239" y="683"/>
                    </a:lnTo>
                    <a:lnTo>
                      <a:pt x="239" y="683"/>
                    </a:lnTo>
                    <a:lnTo>
                      <a:pt x="239" y="685"/>
                    </a:lnTo>
                    <a:lnTo>
                      <a:pt x="239" y="685"/>
                    </a:lnTo>
                    <a:lnTo>
                      <a:pt x="239" y="685"/>
                    </a:lnTo>
                    <a:lnTo>
                      <a:pt x="239" y="688"/>
                    </a:lnTo>
                    <a:lnTo>
                      <a:pt x="239" y="688"/>
                    </a:lnTo>
                    <a:lnTo>
                      <a:pt x="239" y="688"/>
                    </a:lnTo>
                    <a:lnTo>
                      <a:pt x="239" y="690"/>
                    </a:lnTo>
                    <a:lnTo>
                      <a:pt x="239" y="690"/>
                    </a:lnTo>
                    <a:lnTo>
                      <a:pt x="239" y="690"/>
                    </a:lnTo>
                    <a:lnTo>
                      <a:pt x="236" y="690"/>
                    </a:lnTo>
                    <a:lnTo>
                      <a:pt x="236" y="690"/>
                    </a:lnTo>
                    <a:lnTo>
                      <a:pt x="236" y="690"/>
                    </a:lnTo>
                    <a:lnTo>
                      <a:pt x="236" y="692"/>
                    </a:lnTo>
                    <a:lnTo>
                      <a:pt x="236" y="692"/>
                    </a:lnTo>
                    <a:lnTo>
                      <a:pt x="234" y="692"/>
                    </a:lnTo>
                    <a:lnTo>
                      <a:pt x="234" y="695"/>
                    </a:lnTo>
                    <a:lnTo>
                      <a:pt x="234" y="695"/>
                    </a:lnTo>
                    <a:lnTo>
                      <a:pt x="234" y="695"/>
                    </a:lnTo>
                    <a:lnTo>
                      <a:pt x="234" y="695"/>
                    </a:lnTo>
                    <a:lnTo>
                      <a:pt x="234" y="697"/>
                    </a:lnTo>
                    <a:lnTo>
                      <a:pt x="232" y="697"/>
                    </a:lnTo>
                    <a:lnTo>
                      <a:pt x="232" y="697"/>
                    </a:lnTo>
                    <a:lnTo>
                      <a:pt x="232" y="699"/>
                    </a:lnTo>
                    <a:lnTo>
                      <a:pt x="232" y="699"/>
                    </a:lnTo>
                    <a:lnTo>
                      <a:pt x="232" y="699"/>
                    </a:lnTo>
                    <a:lnTo>
                      <a:pt x="232" y="699"/>
                    </a:lnTo>
                    <a:lnTo>
                      <a:pt x="232" y="702"/>
                    </a:lnTo>
                    <a:lnTo>
                      <a:pt x="232" y="702"/>
                    </a:lnTo>
                    <a:lnTo>
                      <a:pt x="232" y="702"/>
                    </a:lnTo>
                    <a:lnTo>
                      <a:pt x="232" y="704"/>
                    </a:lnTo>
                    <a:lnTo>
                      <a:pt x="234" y="704"/>
                    </a:lnTo>
                    <a:lnTo>
                      <a:pt x="234" y="704"/>
                    </a:lnTo>
                    <a:lnTo>
                      <a:pt x="234" y="704"/>
                    </a:lnTo>
                    <a:lnTo>
                      <a:pt x="234" y="707"/>
                    </a:lnTo>
                    <a:lnTo>
                      <a:pt x="234" y="707"/>
                    </a:lnTo>
                    <a:lnTo>
                      <a:pt x="236" y="707"/>
                    </a:lnTo>
                    <a:lnTo>
                      <a:pt x="236" y="707"/>
                    </a:lnTo>
                    <a:lnTo>
                      <a:pt x="239" y="707"/>
                    </a:lnTo>
                    <a:lnTo>
                      <a:pt x="239" y="704"/>
                    </a:lnTo>
                    <a:lnTo>
                      <a:pt x="239" y="704"/>
                    </a:lnTo>
                    <a:lnTo>
                      <a:pt x="239" y="704"/>
                    </a:lnTo>
                    <a:lnTo>
                      <a:pt x="241" y="704"/>
                    </a:lnTo>
                    <a:lnTo>
                      <a:pt x="241" y="707"/>
                    </a:lnTo>
                    <a:lnTo>
                      <a:pt x="241" y="707"/>
                    </a:lnTo>
                    <a:lnTo>
                      <a:pt x="241" y="707"/>
                    </a:lnTo>
                    <a:lnTo>
                      <a:pt x="241" y="709"/>
                    </a:lnTo>
                    <a:lnTo>
                      <a:pt x="241" y="709"/>
                    </a:lnTo>
                    <a:lnTo>
                      <a:pt x="241" y="709"/>
                    </a:lnTo>
                    <a:lnTo>
                      <a:pt x="241" y="709"/>
                    </a:lnTo>
                    <a:lnTo>
                      <a:pt x="241" y="709"/>
                    </a:lnTo>
                    <a:lnTo>
                      <a:pt x="241" y="709"/>
                    </a:lnTo>
                    <a:lnTo>
                      <a:pt x="241" y="709"/>
                    </a:lnTo>
                    <a:lnTo>
                      <a:pt x="239" y="709"/>
                    </a:lnTo>
                    <a:lnTo>
                      <a:pt x="239" y="709"/>
                    </a:lnTo>
                    <a:lnTo>
                      <a:pt x="239" y="709"/>
                    </a:lnTo>
                    <a:lnTo>
                      <a:pt x="239" y="709"/>
                    </a:lnTo>
                    <a:lnTo>
                      <a:pt x="236" y="709"/>
                    </a:lnTo>
                    <a:lnTo>
                      <a:pt x="236" y="707"/>
                    </a:lnTo>
                    <a:lnTo>
                      <a:pt x="236" y="707"/>
                    </a:lnTo>
                    <a:lnTo>
                      <a:pt x="236" y="709"/>
                    </a:lnTo>
                    <a:lnTo>
                      <a:pt x="234" y="709"/>
                    </a:lnTo>
                    <a:lnTo>
                      <a:pt x="234" y="709"/>
                    </a:lnTo>
                    <a:lnTo>
                      <a:pt x="234" y="709"/>
                    </a:lnTo>
                    <a:lnTo>
                      <a:pt x="232" y="709"/>
                    </a:lnTo>
                    <a:lnTo>
                      <a:pt x="232" y="709"/>
                    </a:lnTo>
                    <a:lnTo>
                      <a:pt x="232" y="709"/>
                    </a:lnTo>
                    <a:lnTo>
                      <a:pt x="229" y="709"/>
                    </a:lnTo>
                    <a:lnTo>
                      <a:pt x="229" y="709"/>
                    </a:lnTo>
                    <a:lnTo>
                      <a:pt x="229" y="709"/>
                    </a:lnTo>
                    <a:lnTo>
                      <a:pt x="227" y="709"/>
                    </a:lnTo>
                    <a:lnTo>
                      <a:pt x="227" y="709"/>
                    </a:lnTo>
                    <a:lnTo>
                      <a:pt x="227" y="709"/>
                    </a:lnTo>
                    <a:lnTo>
                      <a:pt x="227" y="709"/>
                    </a:lnTo>
                    <a:lnTo>
                      <a:pt x="227" y="711"/>
                    </a:lnTo>
                    <a:lnTo>
                      <a:pt x="225" y="711"/>
                    </a:lnTo>
                    <a:lnTo>
                      <a:pt x="225" y="711"/>
                    </a:lnTo>
                    <a:lnTo>
                      <a:pt x="225" y="711"/>
                    </a:lnTo>
                    <a:lnTo>
                      <a:pt x="222" y="711"/>
                    </a:lnTo>
                    <a:lnTo>
                      <a:pt x="222" y="711"/>
                    </a:lnTo>
                    <a:lnTo>
                      <a:pt x="222" y="711"/>
                    </a:lnTo>
                    <a:lnTo>
                      <a:pt x="220" y="711"/>
                    </a:lnTo>
                    <a:lnTo>
                      <a:pt x="220" y="711"/>
                    </a:lnTo>
                    <a:lnTo>
                      <a:pt x="220" y="714"/>
                    </a:lnTo>
                    <a:lnTo>
                      <a:pt x="220" y="714"/>
                    </a:lnTo>
                    <a:lnTo>
                      <a:pt x="217" y="714"/>
                    </a:lnTo>
                    <a:lnTo>
                      <a:pt x="217" y="714"/>
                    </a:lnTo>
                    <a:lnTo>
                      <a:pt x="217" y="714"/>
                    </a:lnTo>
                    <a:lnTo>
                      <a:pt x="217" y="716"/>
                    </a:lnTo>
                    <a:lnTo>
                      <a:pt x="215" y="716"/>
                    </a:lnTo>
                    <a:lnTo>
                      <a:pt x="215" y="716"/>
                    </a:lnTo>
                    <a:lnTo>
                      <a:pt x="215" y="716"/>
                    </a:lnTo>
                    <a:lnTo>
                      <a:pt x="215" y="718"/>
                    </a:lnTo>
                    <a:lnTo>
                      <a:pt x="215" y="718"/>
                    </a:lnTo>
                    <a:lnTo>
                      <a:pt x="215" y="718"/>
                    </a:lnTo>
                    <a:lnTo>
                      <a:pt x="215" y="718"/>
                    </a:lnTo>
                    <a:lnTo>
                      <a:pt x="215" y="721"/>
                    </a:lnTo>
                    <a:lnTo>
                      <a:pt x="215" y="721"/>
                    </a:lnTo>
                    <a:lnTo>
                      <a:pt x="215" y="721"/>
                    </a:lnTo>
                    <a:lnTo>
                      <a:pt x="215" y="721"/>
                    </a:lnTo>
                    <a:lnTo>
                      <a:pt x="215" y="723"/>
                    </a:lnTo>
                    <a:lnTo>
                      <a:pt x="215" y="723"/>
                    </a:lnTo>
                    <a:lnTo>
                      <a:pt x="215" y="726"/>
                    </a:lnTo>
                    <a:lnTo>
                      <a:pt x="215" y="726"/>
                    </a:lnTo>
                    <a:lnTo>
                      <a:pt x="215" y="728"/>
                    </a:lnTo>
                    <a:lnTo>
                      <a:pt x="215" y="728"/>
                    </a:lnTo>
                    <a:lnTo>
                      <a:pt x="213" y="728"/>
                    </a:lnTo>
                    <a:lnTo>
                      <a:pt x="213" y="728"/>
                    </a:lnTo>
                    <a:lnTo>
                      <a:pt x="213" y="728"/>
                    </a:lnTo>
                    <a:lnTo>
                      <a:pt x="213" y="730"/>
                    </a:lnTo>
                    <a:lnTo>
                      <a:pt x="213" y="730"/>
                    </a:lnTo>
                    <a:lnTo>
                      <a:pt x="213" y="730"/>
                    </a:lnTo>
                    <a:lnTo>
                      <a:pt x="210" y="730"/>
                    </a:lnTo>
                    <a:lnTo>
                      <a:pt x="210" y="730"/>
                    </a:lnTo>
                    <a:lnTo>
                      <a:pt x="210" y="733"/>
                    </a:lnTo>
                    <a:lnTo>
                      <a:pt x="208" y="733"/>
                    </a:lnTo>
                    <a:lnTo>
                      <a:pt x="208" y="733"/>
                    </a:lnTo>
                    <a:lnTo>
                      <a:pt x="208" y="733"/>
                    </a:lnTo>
                    <a:lnTo>
                      <a:pt x="208" y="733"/>
                    </a:lnTo>
                    <a:lnTo>
                      <a:pt x="208" y="735"/>
                    </a:lnTo>
                    <a:lnTo>
                      <a:pt x="206" y="735"/>
                    </a:lnTo>
                    <a:lnTo>
                      <a:pt x="206" y="735"/>
                    </a:lnTo>
                    <a:lnTo>
                      <a:pt x="206" y="735"/>
                    </a:lnTo>
                    <a:lnTo>
                      <a:pt x="206" y="737"/>
                    </a:lnTo>
                    <a:lnTo>
                      <a:pt x="206" y="737"/>
                    </a:lnTo>
                    <a:lnTo>
                      <a:pt x="203" y="737"/>
                    </a:lnTo>
                    <a:lnTo>
                      <a:pt x="203" y="737"/>
                    </a:lnTo>
                    <a:lnTo>
                      <a:pt x="201" y="737"/>
                    </a:lnTo>
                    <a:lnTo>
                      <a:pt x="201" y="737"/>
                    </a:lnTo>
                    <a:lnTo>
                      <a:pt x="201" y="740"/>
                    </a:lnTo>
                    <a:lnTo>
                      <a:pt x="201" y="740"/>
                    </a:lnTo>
                    <a:lnTo>
                      <a:pt x="201" y="740"/>
                    </a:lnTo>
                    <a:lnTo>
                      <a:pt x="201" y="737"/>
                    </a:lnTo>
                    <a:lnTo>
                      <a:pt x="199" y="737"/>
                    </a:lnTo>
                    <a:lnTo>
                      <a:pt x="199" y="737"/>
                    </a:lnTo>
                    <a:lnTo>
                      <a:pt x="199" y="737"/>
                    </a:lnTo>
                    <a:lnTo>
                      <a:pt x="196" y="737"/>
                    </a:lnTo>
                    <a:lnTo>
                      <a:pt x="196" y="737"/>
                    </a:lnTo>
                    <a:lnTo>
                      <a:pt x="196" y="737"/>
                    </a:lnTo>
                    <a:lnTo>
                      <a:pt x="194" y="737"/>
                    </a:lnTo>
                    <a:lnTo>
                      <a:pt x="194" y="737"/>
                    </a:lnTo>
                    <a:lnTo>
                      <a:pt x="194" y="735"/>
                    </a:lnTo>
                    <a:lnTo>
                      <a:pt x="194" y="735"/>
                    </a:lnTo>
                    <a:lnTo>
                      <a:pt x="194" y="735"/>
                    </a:lnTo>
                    <a:lnTo>
                      <a:pt x="191" y="735"/>
                    </a:lnTo>
                    <a:lnTo>
                      <a:pt x="191" y="733"/>
                    </a:lnTo>
                    <a:lnTo>
                      <a:pt x="191" y="733"/>
                    </a:lnTo>
                    <a:lnTo>
                      <a:pt x="191" y="733"/>
                    </a:lnTo>
                    <a:lnTo>
                      <a:pt x="191" y="733"/>
                    </a:lnTo>
                    <a:lnTo>
                      <a:pt x="189" y="733"/>
                    </a:lnTo>
                    <a:lnTo>
                      <a:pt x="189" y="730"/>
                    </a:lnTo>
                    <a:lnTo>
                      <a:pt x="189" y="730"/>
                    </a:lnTo>
                    <a:lnTo>
                      <a:pt x="189" y="730"/>
                    </a:lnTo>
                    <a:lnTo>
                      <a:pt x="187" y="730"/>
                    </a:lnTo>
                    <a:lnTo>
                      <a:pt x="187" y="728"/>
                    </a:lnTo>
                    <a:lnTo>
                      <a:pt x="187" y="728"/>
                    </a:lnTo>
                    <a:lnTo>
                      <a:pt x="187" y="728"/>
                    </a:lnTo>
                    <a:lnTo>
                      <a:pt x="187" y="728"/>
                    </a:lnTo>
                    <a:lnTo>
                      <a:pt x="187" y="728"/>
                    </a:lnTo>
                    <a:lnTo>
                      <a:pt x="187" y="726"/>
                    </a:lnTo>
                    <a:lnTo>
                      <a:pt x="184" y="726"/>
                    </a:lnTo>
                    <a:lnTo>
                      <a:pt x="184" y="726"/>
                    </a:lnTo>
                    <a:lnTo>
                      <a:pt x="184" y="726"/>
                    </a:lnTo>
                    <a:lnTo>
                      <a:pt x="184" y="723"/>
                    </a:lnTo>
                    <a:lnTo>
                      <a:pt x="182" y="723"/>
                    </a:lnTo>
                    <a:lnTo>
                      <a:pt x="182" y="723"/>
                    </a:lnTo>
                    <a:lnTo>
                      <a:pt x="182" y="721"/>
                    </a:lnTo>
                    <a:lnTo>
                      <a:pt x="182" y="721"/>
                    </a:lnTo>
                    <a:lnTo>
                      <a:pt x="182" y="721"/>
                    </a:lnTo>
                    <a:lnTo>
                      <a:pt x="182" y="721"/>
                    </a:lnTo>
                    <a:lnTo>
                      <a:pt x="182" y="718"/>
                    </a:lnTo>
                    <a:lnTo>
                      <a:pt x="180" y="718"/>
                    </a:lnTo>
                    <a:lnTo>
                      <a:pt x="180" y="718"/>
                    </a:lnTo>
                    <a:lnTo>
                      <a:pt x="180" y="718"/>
                    </a:lnTo>
                    <a:lnTo>
                      <a:pt x="180" y="718"/>
                    </a:lnTo>
                    <a:lnTo>
                      <a:pt x="180" y="718"/>
                    </a:lnTo>
                    <a:lnTo>
                      <a:pt x="180" y="716"/>
                    </a:lnTo>
                    <a:lnTo>
                      <a:pt x="180" y="716"/>
                    </a:lnTo>
                    <a:lnTo>
                      <a:pt x="177" y="716"/>
                    </a:lnTo>
                    <a:lnTo>
                      <a:pt x="177" y="714"/>
                    </a:lnTo>
                    <a:lnTo>
                      <a:pt x="177" y="714"/>
                    </a:lnTo>
                    <a:lnTo>
                      <a:pt x="177" y="711"/>
                    </a:lnTo>
                    <a:lnTo>
                      <a:pt x="177" y="711"/>
                    </a:lnTo>
                    <a:lnTo>
                      <a:pt x="177" y="711"/>
                    </a:lnTo>
                    <a:lnTo>
                      <a:pt x="177" y="709"/>
                    </a:lnTo>
                    <a:lnTo>
                      <a:pt x="177" y="709"/>
                    </a:lnTo>
                    <a:lnTo>
                      <a:pt x="175" y="709"/>
                    </a:lnTo>
                    <a:lnTo>
                      <a:pt x="175" y="709"/>
                    </a:lnTo>
                    <a:lnTo>
                      <a:pt x="175" y="707"/>
                    </a:lnTo>
                    <a:lnTo>
                      <a:pt x="175" y="707"/>
                    </a:lnTo>
                    <a:lnTo>
                      <a:pt x="175" y="707"/>
                    </a:lnTo>
                    <a:lnTo>
                      <a:pt x="175" y="704"/>
                    </a:lnTo>
                    <a:lnTo>
                      <a:pt x="175" y="704"/>
                    </a:lnTo>
                    <a:lnTo>
                      <a:pt x="175" y="704"/>
                    </a:lnTo>
                    <a:lnTo>
                      <a:pt x="175" y="702"/>
                    </a:lnTo>
                    <a:lnTo>
                      <a:pt x="175" y="702"/>
                    </a:lnTo>
                    <a:lnTo>
                      <a:pt x="173" y="702"/>
                    </a:lnTo>
                    <a:lnTo>
                      <a:pt x="173" y="699"/>
                    </a:lnTo>
                    <a:lnTo>
                      <a:pt x="173" y="699"/>
                    </a:lnTo>
                    <a:lnTo>
                      <a:pt x="173" y="699"/>
                    </a:lnTo>
                    <a:lnTo>
                      <a:pt x="173" y="697"/>
                    </a:lnTo>
                    <a:lnTo>
                      <a:pt x="173" y="697"/>
                    </a:lnTo>
                    <a:lnTo>
                      <a:pt x="173" y="695"/>
                    </a:lnTo>
                    <a:lnTo>
                      <a:pt x="173" y="695"/>
                    </a:lnTo>
                    <a:lnTo>
                      <a:pt x="173" y="692"/>
                    </a:lnTo>
                    <a:lnTo>
                      <a:pt x="173" y="692"/>
                    </a:lnTo>
                    <a:lnTo>
                      <a:pt x="173" y="692"/>
                    </a:lnTo>
                    <a:lnTo>
                      <a:pt x="173" y="690"/>
                    </a:lnTo>
                    <a:lnTo>
                      <a:pt x="173" y="690"/>
                    </a:lnTo>
                    <a:lnTo>
                      <a:pt x="173" y="690"/>
                    </a:lnTo>
                    <a:lnTo>
                      <a:pt x="173" y="690"/>
                    </a:lnTo>
                    <a:lnTo>
                      <a:pt x="173" y="688"/>
                    </a:lnTo>
                    <a:lnTo>
                      <a:pt x="173" y="688"/>
                    </a:lnTo>
                    <a:lnTo>
                      <a:pt x="173" y="685"/>
                    </a:lnTo>
                    <a:lnTo>
                      <a:pt x="173" y="685"/>
                    </a:lnTo>
                    <a:lnTo>
                      <a:pt x="170" y="685"/>
                    </a:lnTo>
                    <a:lnTo>
                      <a:pt x="170" y="683"/>
                    </a:lnTo>
                    <a:lnTo>
                      <a:pt x="170" y="683"/>
                    </a:lnTo>
                    <a:lnTo>
                      <a:pt x="170" y="683"/>
                    </a:lnTo>
                    <a:lnTo>
                      <a:pt x="170" y="680"/>
                    </a:lnTo>
                    <a:lnTo>
                      <a:pt x="170" y="680"/>
                    </a:lnTo>
                    <a:lnTo>
                      <a:pt x="170" y="680"/>
                    </a:lnTo>
                    <a:lnTo>
                      <a:pt x="168" y="680"/>
                    </a:lnTo>
                    <a:lnTo>
                      <a:pt x="168" y="678"/>
                    </a:lnTo>
                    <a:lnTo>
                      <a:pt x="168" y="678"/>
                    </a:lnTo>
                    <a:lnTo>
                      <a:pt x="168" y="676"/>
                    </a:lnTo>
                    <a:lnTo>
                      <a:pt x="168" y="676"/>
                    </a:lnTo>
                    <a:lnTo>
                      <a:pt x="168" y="676"/>
                    </a:lnTo>
                    <a:lnTo>
                      <a:pt x="168" y="673"/>
                    </a:lnTo>
                    <a:lnTo>
                      <a:pt x="168" y="673"/>
                    </a:lnTo>
                    <a:lnTo>
                      <a:pt x="168" y="673"/>
                    </a:lnTo>
                    <a:lnTo>
                      <a:pt x="168" y="671"/>
                    </a:lnTo>
                    <a:lnTo>
                      <a:pt x="165" y="671"/>
                    </a:lnTo>
                    <a:lnTo>
                      <a:pt x="165" y="671"/>
                    </a:lnTo>
                    <a:lnTo>
                      <a:pt x="165" y="669"/>
                    </a:lnTo>
                    <a:lnTo>
                      <a:pt x="165" y="669"/>
                    </a:lnTo>
                    <a:lnTo>
                      <a:pt x="165" y="669"/>
                    </a:lnTo>
                    <a:lnTo>
                      <a:pt x="165" y="669"/>
                    </a:lnTo>
                    <a:lnTo>
                      <a:pt x="165" y="666"/>
                    </a:lnTo>
                    <a:lnTo>
                      <a:pt x="165" y="666"/>
                    </a:lnTo>
                    <a:lnTo>
                      <a:pt x="165" y="664"/>
                    </a:lnTo>
                    <a:lnTo>
                      <a:pt x="165" y="664"/>
                    </a:lnTo>
                    <a:lnTo>
                      <a:pt x="165" y="664"/>
                    </a:lnTo>
                    <a:lnTo>
                      <a:pt x="165" y="662"/>
                    </a:lnTo>
                    <a:lnTo>
                      <a:pt x="165" y="662"/>
                    </a:lnTo>
                    <a:lnTo>
                      <a:pt x="163" y="662"/>
                    </a:lnTo>
                    <a:lnTo>
                      <a:pt x="163" y="659"/>
                    </a:lnTo>
                    <a:lnTo>
                      <a:pt x="163" y="659"/>
                    </a:lnTo>
                    <a:lnTo>
                      <a:pt x="163" y="659"/>
                    </a:lnTo>
                    <a:lnTo>
                      <a:pt x="163" y="659"/>
                    </a:lnTo>
                    <a:lnTo>
                      <a:pt x="163" y="657"/>
                    </a:lnTo>
                    <a:lnTo>
                      <a:pt x="163" y="657"/>
                    </a:lnTo>
                    <a:lnTo>
                      <a:pt x="161" y="657"/>
                    </a:lnTo>
                    <a:lnTo>
                      <a:pt x="161" y="654"/>
                    </a:lnTo>
                    <a:lnTo>
                      <a:pt x="161" y="654"/>
                    </a:lnTo>
                    <a:lnTo>
                      <a:pt x="161" y="654"/>
                    </a:lnTo>
                    <a:lnTo>
                      <a:pt x="161" y="652"/>
                    </a:lnTo>
                    <a:lnTo>
                      <a:pt x="161" y="652"/>
                    </a:lnTo>
                    <a:lnTo>
                      <a:pt x="161" y="652"/>
                    </a:lnTo>
                    <a:lnTo>
                      <a:pt x="158" y="652"/>
                    </a:lnTo>
                    <a:lnTo>
                      <a:pt x="158" y="650"/>
                    </a:lnTo>
                    <a:lnTo>
                      <a:pt x="158" y="650"/>
                    </a:lnTo>
                    <a:lnTo>
                      <a:pt x="158" y="650"/>
                    </a:lnTo>
                    <a:lnTo>
                      <a:pt x="158" y="650"/>
                    </a:lnTo>
                    <a:lnTo>
                      <a:pt x="158" y="647"/>
                    </a:lnTo>
                    <a:lnTo>
                      <a:pt x="158" y="647"/>
                    </a:lnTo>
                    <a:lnTo>
                      <a:pt x="158" y="647"/>
                    </a:lnTo>
                    <a:lnTo>
                      <a:pt x="158" y="645"/>
                    </a:lnTo>
                    <a:lnTo>
                      <a:pt x="156" y="645"/>
                    </a:lnTo>
                    <a:lnTo>
                      <a:pt x="156" y="645"/>
                    </a:lnTo>
                    <a:lnTo>
                      <a:pt x="156" y="645"/>
                    </a:lnTo>
                    <a:lnTo>
                      <a:pt x="156" y="643"/>
                    </a:lnTo>
                    <a:lnTo>
                      <a:pt x="154" y="643"/>
                    </a:lnTo>
                    <a:lnTo>
                      <a:pt x="154" y="643"/>
                    </a:lnTo>
                    <a:lnTo>
                      <a:pt x="154" y="643"/>
                    </a:lnTo>
                    <a:lnTo>
                      <a:pt x="154" y="640"/>
                    </a:lnTo>
                    <a:lnTo>
                      <a:pt x="154" y="640"/>
                    </a:lnTo>
                    <a:lnTo>
                      <a:pt x="154" y="640"/>
                    </a:lnTo>
                    <a:lnTo>
                      <a:pt x="151" y="640"/>
                    </a:lnTo>
                    <a:lnTo>
                      <a:pt x="151" y="640"/>
                    </a:lnTo>
                    <a:lnTo>
                      <a:pt x="151" y="640"/>
                    </a:lnTo>
                    <a:lnTo>
                      <a:pt x="149" y="640"/>
                    </a:lnTo>
                    <a:lnTo>
                      <a:pt x="149" y="638"/>
                    </a:lnTo>
                    <a:lnTo>
                      <a:pt x="149" y="638"/>
                    </a:lnTo>
                    <a:lnTo>
                      <a:pt x="149" y="635"/>
                    </a:lnTo>
                    <a:lnTo>
                      <a:pt x="149" y="635"/>
                    </a:lnTo>
                    <a:lnTo>
                      <a:pt x="149" y="635"/>
                    </a:lnTo>
                    <a:lnTo>
                      <a:pt x="149" y="633"/>
                    </a:lnTo>
                    <a:lnTo>
                      <a:pt x="149" y="633"/>
                    </a:lnTo>
                    <a:lnTo>
                      <a:pt x="149" y="633"/>
                    </a:lnTo>
                    <a:lnTo>
                      <a:pt x="149" y="631"/>
                    </a:lnTo>
                    <a:lnTo>
                      <a:pt x="149" y="631"/>
                    </a:lnTo>
                    <a:lnTo>
                      <a:pt x="146" y="631"/>
                    </a:lnTo>
                    <a:lnTo>
                      <a:pt x="146" y="631"/>
                    </a:lnTo>
                    <a:lnTo>
                      <a:pt x="146" y="628"/>
                    </a:lnTo>
                    <a:lnTo>
                      <a:pt x="146" y="628"/>
                    </a:lnTo>
                    <a:lnTo>
                      <a:pt x="146" y="628"/>
                    </a:lnTo>
                    <a:lnTo>
                      <a:pt x="146" y="626"/>
                    </a:lnTo>
                    <a:lnTo>
                      <a:pt x="146" y="626"/>
                    </a:lnTo>
                    <a:lnTo>
                      <a:pt x="146" y="626"/>
                    </a:lnTo>
                    <a:lnTo>
                      <a:pt x="146" y="624"/>
                    </a:lnTo>
                    <a:lnTo>
                      <a:pt x="146" y="624"/>
                    </a:lnTo>
                    <a:lnTo>
                      <a:pt x="144" y="624"/>
                    </a:lnTo>
                    <a:lnTo>
                      <a:pt x="144" y="621"/>
                    </a:lnTo>
                    <a:lnTo>
                      <a:pt x="144" y="621"/>
                    </a:lnTo>
                    <a:lnTo>
                      <a:pt x="144" y="621"/>
                    </a:lnTo>
                    <a:lnTo>
                      <a:pt x="144" y="621"/>
                    </a:lnTo>
                    <a:lnTo>
                      <a:pt x="144" y="619"/>
                    </a:lnTo>
                    <a:lnTo>
                      <a:pt x="142" y="619"/>
                    </a:lnTo>
                    <a:lnTo>
                      <a:pt x="142" y="619"/>
                    </a:lnTo>
                    <a:lnTo>
                      <a:pt x="142" y="619"/>
                    </a:lnTo>
                    <a:lnTo>
                      <a:pt x="142" y="616"/>
                    </a:lnTo>
                    <a:lnTo>
                      <a:pt x="142" y="616"/>
                    </a:lnTo>
                    <a:lnTo>
                      <a:pt x="142" y="614"/>
                    </a:lnTo>
                    <a:lnTo>
                      <a:pt x="142" y="614"/>
                    </a:lnTo>
                    <a:lnTo>
                      <a:pt x="142" y="614"/>
                    </a:lnTo>
                    <a:lnTo>
                      <a:pt x="142" y="612"/>
                    </a:lnTo>
                    <a:lnTo>
                      <a:pt x="142" y="612"/>
                    </a:lnTo>
                    <a:lnTo>
                      <a:pt x="142" y="609"/>
                    </a:lnTo>
                    <a:lnTo>
                      <a:pt x="142" y="609"/>
                    </a:lnTo>
                    <a:lnTo>
                      <a:pt x="139" y="609"/>
                    </a:lnTo>
                    <a:lnTo>
                      <a:pt x="139" y="609"/>
                    </a:lnTo>
                    <a:lnTo>
                      <a:pt x="139" y="607"/>
                    </a:lnTo>
                    <a:lnTo>
                      <a:pt x="139" y="607"/>
                    </a:lnTo>
                    <a:lnTo>
                      <a:pt x="139" y="607"/>
                    </a:lnTo>
                    <a:lnTo>
                      <a:pt x="139" y="605"/>
                    </a:lnTo>
                    <a:lnTo>
                      <a:pt x="139" y="605"/>
                    </a:lnTo>
                    <a:lnTo>
                      <a:pt x="139" y="605"/>
                    </a:lnTo>
                    <a:lnTo>
                      <a:pt x="139" y="602"/>
                    </a:lnTo>
                    <a:lnTo>
                      <a:pt x="139" y="602"/>
                    </a:lnTo>
                    <a:lnTo>
                      <a:pt x="139" y="602"/>
                    </a:lnTo>
                    <a:lnTo>
                      <a:pt x="139" y="600"/>
                    </a:lnTo>
                    <a:lnTo>
                      <a:pt x="139" y="600"/>
                    </a:lnTo>
                    <a:lnTo>
                      <a:pt x="139" y="600"/>
                    </a:lnTo>
                    <a:lnTo>
                      <a:pt x="139" y="598"/>
                    </a:lnTo>
                    <a:lnTo>
                      <a:pt x="139" y="598"/>
                    </a:lnTo>
                    <a:lnTo>
                      <a:pt x="139" y="598"/>
                    </a:lnTo>
                    <a:lnTo>
                      <a:pt x="139" y="595"/>
                    </a:lnTo>
                    <a:lnTo>
                      <a:pt x="139" y="595"/>
                    </a:lnTo>
                    <a:lnTo>
                      <a:pt x="139" y="593"/>
                    </a:lnTo>
                    <a:lnTo>
                      <a:pt x="137" y="593"/>
                    </a:lnTo>
                    <a:lnTo>
                      <a:pt x="137" y="593"/>
                    </a:lnTo>
                    <a:lnTo>
                      <a:pt x="137" y="590"/>
                    </a:lnTo>
                    <a:lnTo>
                      <a:pt x="137" y="590"/>
                    </a:lnTo>
                    <a:lnTo>
                      <a:pt x="137" y="590"/>
                    </a:lnTo>
                    <a:lnTo>
                      <a:pt x="137" y="590"/>
                    </a:lnTo>
                    <a:lnTo>
                      <a:pt x="135" y="590"/>
                    </a:lnTo>
                    <a:lnTo>
                      <a:pt x="135" y="588"/>
                    </a:lnTo>
                    <a:lnTo>
                      <a:pt x="135" y="588"/>
                    </a:lnTo>
                    <a:lnTo>
                      <a:pt x="135" y="588"/>
                    </a:lnTo>
                    <a:lnTo>
                      <a:pt x="135" y="586"/>
                    </a:lnTo>
                    <a:lnTo>
                      <a:pt x="135" y="586"/>
                    </a:lnTo>
                    <a:lnTo>
                      <a:pt x="135" y="583"/>
                    </a:lnTo>
                    <a:lnTo>
                      <a:pt x="135" y="583"/>
                    </a:lnTo>
                    <a:lnTo>
                      <a:pt x="135" y="583"/>
                    </a:lnTo>
                    <a:lnTo>
                      <a:pt x="135" y="581"/>
                    </a:lnTo>
                    <a:lnTo>
                      <a:pt x="135" y="581"/>
                    </a:lnTo>
                    <a:lnTo>
                      <a:pt x="132" y="581"/>
                    </a:lnTo>
                    <a:lnTo>
                      <a:pt x="132" y="581"/>
                    </a:lnTo>
                    <a:lnTo>
                      <a:pt x="132" y="579"/>
                    </a:lnTo>
                    <a:lnTo>
                      <a:pt x="132" y="579"/>
                    </a:lnTo>
                    <a:lnTo>
                      <a:pt x="132" y="576"/>
                    </a:lnTo>
                    <a:lnTo>
                      <a:pt x="132" y="576"/>
                    </a:lnTo>
                    <a:lnTo>
                      <a:pt x="132" y="576"/>
                    </a:lnTo>
                    <a:lnTo>
                      <a:pt x="132" y="574"/>
                    </a:lnTo>
                    <a:lnTo>
                      <a:pt x="132" y="574"/>
                    </a:lnTo>
                    <a:lnTo>
                      <a:pt x="132" y="574"/>
                    </a:lnTo>
                    <a:lnTo>
                      <a:pt x="132" y="571"/>
                    </a:lnTo>
                    <a:lnTo>
                      <a:pt x="130" y="571"/>
                    </a:lnTo>
                    <a:lnTo>
                      <a:pt x="130" y="571"/>
                    </a:lnTo>
                    <a:lnTo>
                      <a:pt x="130" y="571"/>
                    </a:lnTo>
                    <a:lnTo>
                      <a:pt x="130" y="571"/>
                    </a:lnTo>
                    <a:lnTo>
                      <a:pt x="130" y="569"/>
                    </a:lnTo>
                    <a:lnTo>
                      <a:pt x="128" y="569"/>
                    </a:lnTo>
                    <a:lnTo>
                      <a:pt x="128" y="569"/>
                    </a:lnTo>
                    <a:lnTo>
                      <a:pt x="128" y="569"/>
                    </a:lnTo>
                    <a:lnTo>
                      <a:pt x="128" y="569"/>
                    </a:lnTo>
                    <a:lnTo>
                      <a:pt x="125" y="569"/>
                    </a:lnTo>
                    <a:lnTo>
                      <a:pt x="125" y="567"/>
                    </a:lnTo>
                    <a:lnTo>
                      <a:pt x="125" y="567"/>
                    </a:lnTo>
                    <a:lnTo>
                      <a:pt x="128" y="567"/>
                    </a:lnTo>
                    <a:lnTo>
                      <a:pt x="128" y="564"/>
                    </a:lnTo>
                    <a:lnTo>
                      <a:pt x="125" y="564"/>
                    </a:lnTo>
                    <a:lnTo>
                      <a:pt x="125" y="564"/>
                    </a:lnTo>
                    <a:lnTo>
                      <a:pt x="125" y="564"/>
                    </a:lnTo>
                    <a:lnTo>
                      <a:pt x="125" y="562"/>
                    </a:lnTo>
                    <a:lnTo>
                      <a:pt x="125" y="562"/>
                    </a:lnTo>
                    <a:lnTo>
                      <a:pt x="125" y="562"/>
                    </a:lnTo>
                    <a:lnTo>
                      <a:pt x="123" y="562"/>
                    </a:lnTo>
                    <a:lnTo>
                      <a:pt x="123" y="562"/>
                    </a:lnTo>
                    <a:lnTo>
                      <a:pt x="123" y="562"/>
                    </a:lnTo>
                    <a:lnTo>
                      <a:pt x="123" y="560"/>
                    </a:lnTo>
                    <a:lnTo>
                      <a:pt x="123" y="560"/>
                    </a:lnTo>
                    <a:lnTo>
                      <a:pt x="123" y="560"/>
                    </a:lnTo>
                    <a:lnTo>
                      <a:pt x="123" y="557"/>
                    </a:lnTo>
                    <a:lnTo>
                      <a:pt x="123" y="557"/>
                    </a:lnTo>
                    <a:lnTo>
                      <a:pt x="123" y="557"/>
                    </a:lnTo>
                    <a:lnTo>
                      <a:pt x="123" y="555"/>
                    </a:lnTo>
                    <a:lnTo>
                      <a:pt x="123" y="555"/>
                    </a:lnTo>
                    <a:lnTo>
                      <a:pt x="123" y="553"/>
                    </a:lnTo>
                    <a:lnTo>
                      <a:pt x="120" y="553"/>
                    </a:lnTo>
                    <a:lnTo>
                      <a:pt x="120" y="553"/>
                    </a:lnTo>
                    <a:lnTo>
                      <a:pt x="120" y="555"/>
                    </a:lnTo>
                    <a:lnTo>
                      <a:pt x="120" y="555"/>
                    </a:lnTo>
                    <a:lnTo>
                      <a:pt x="120" y="553"/>
                    </a:lnTo>
                    <a:lnTo>
                      <a:pt x="120" y="553"/>
                    </a:lnTo>
                    <a:lnTo>
                      <a:pt x="120" y="550"/>
                    </a:lnTo>
                    <a:lnTo>
                      <a:pt x="120" y="550"/>
                    </a:lnTo>
                    <a:lnTo>
                      <a:pt x="120" y="550"/>
                    </a:lnTo>
                    <a:lnTo>
                      <a:pt x="118" y="550"/>
                    </a:lnTo>
                    <a:lnTo>
                      <a:pt x="118" y="548"/>
                    </a:lnTo>
                    <a:lnTo>
                      <a:pt x="118" y="548"/>
                    </a:lnTo>
                    <a:lnTo>
                      <a:pt x="118" y="545"/>
                    </a:lnTo>
                    <a:lnTo>
                      <a:pt x="118" y="545"/>
                    </a:lnTo>
                    <a:lnTo>
                      <a:pt x="118" y="545"/>
                    </a:lnTo>
                    <a:lnTo>
                      <a:pt x="118" y="543"/>
                    </a:lnTo>
                    <a:lnTo>
                      <a:pt x="118" y="543"/>
                    </a:lnTo>
                    <a:lnTo>
                      <a:pt x="118" y="543"/>
                    </a:lnTo>
                    <a:lnTo>
                      <a:pt x="118" y="541"/>
                    </a:lnTo>
                    <a:lnTo>
                      <a:pt x="118" y="541"/>
                    </a:lnTo>
                    <a:lnTo>
                      <a:pt x="116" y="541"/>
                    </a:lnTo>
                    <a:lnTo>
                      <a:pt x="116" y="541"/>
                    </a:lnTo>
                    <a:lnTo>
                      <a:pt x="116" y="541"/>
                    </a:lnTo>
                    <a:lnTo>
                      <a:pt x="116" y="538"/>
                    </a:lnTo>
                    <a:lnTo>
                      <a:pt x="113" y="538"/>
                    </a:lnTo>
                    <a:lnTo>
                      <a:pt x="113" y="538"/>
                    </a:lnTo>
                    <a:lnTo>
                      <a:pt x="113" y="541"/>
                    </a:lnTo>
                    <a:lnTo>
                      <a:pt x="113" y="541"/>
                    </a:lnTo>
                    <a:lnTo>
                      <a:pt x="113" y="538"/>
                    </a:lnTo>
                    <a:lnTo>
                      <a:pt x="113" y="538"/>
                    </a:lnTo>
                    <a:lnTo>
                      <a:pt x="113" y="536"/>
                    </a:lnTo>
                    <a:lnTo>
                      <a:pt x="113" y="536"/>
                    </a:lnTo>
                    <a:lnTo>
                      <a:pt x="113" y="536"/>
                    </a:lnTo>
                    <a:lnTo>
                      <a:pt x="113" y="536"/>
                    </a:lnTo>
                    <a:lnTo>
                      <a:pt x="113" y="534"/>
                    </a:lnTo>
                    <a:lnTo>
                      <a:pt x="113" y="534"/>
                    </a:lnTo>
                    <a:lnTo>
                      <a:pt x="113" y="531"/>
                    </a:lnTo>
                    <a:lnTo>
                      <a:pt x="113" y="531"/>
                    </a:lnTo>
                    <a:lnTo>
                      <a:pt x="111" y="531"/>
                    </a:lnTo>
                    <a:lnTo>
                      <a:pt x="111" y="531"/>
                    </a:lnTo>
                    <a:lnTo>
                      <a:pt x="111" y="529"/>
                    </a:lnTo>
                    <a:lnTo>
                      <a:pt x="111" y="529"/>
                    </a:lnTo>
                    <a:lnTo>
                      <a:pt x="111" y="529"/>
                    </a:lnTo>
                    <a:lnTo>
                      <a:pt x="111" y="526"/>
                    </a:lnTo>
                    <a:lnTo>
                      <a:pt x="111" y="526"/>
                    </a:lnTo>
                    <a:lnTo>
                      <a:pt x="111" y="524"/>
                    </a:lnTo>
                    <a:lnTo>
                      <a:pt x="109" y="524"/>
                    </a:lnTo>
                    <a:lnTo>
                      <a:pt x="109" y="524"/>
                    </a:lnTo>
                    <a:lnTo>
                      <a:pt x="109" y="522"/>
                    </a:lnTo>
                    <a:lnTo>
                      <a:pt x="109" y="522"/>
                    </a:lnTo>
                    <a:lnTo>
                      <a:pt x="109" y="522"/>
                    </a:lnTo>
                    <a:lnTo>
                      <a:pt x="109" y="519"/>
                    </a:lnTo>
                    <a:lnTo>
                      <a:pt x="109" y="519"/>
                    </a:lnTo>
                    <a:lnTo>
                      <a:pt x="109" y="517"/>
                    </a:lnTo>
                    <a:lnTo>
                      <a:pt x="109" y="517"/>
                    </a:lnTo>
                    <a:lnTo>
                      <a:pt x="109" y="517"/>
                    </a:lnTo>
                    <a:lnTo>
                      <a:pt x="109" y="515"/>
                    </a:lnTo>
                    <a:lnTo>
                      <a:pt x="109" y="515"/>
                    </a:lnTo>
                    <a:lnTo>
                      <a:pt x="109" y="512"/>
                    </a:lnTo>
                    <a:lnTo>
                      <a:pt x="109" y="512"/>
                    </a:lnTo>
                    <a:lnTo>
                      <a:pt x="109" y="512"/>
                    </a:lnTo>
                    <a:lnTo>
                      <a:pt x="109" y="510"/>
                    </a:lnTo>
                    <a:lnTo>
                      <a:pt x="109" y="510"/>
                    </a:lnTo>
                    <a:lnTo>
                      <a:pt x="109" y="507"/>
                    </a:lnTo>
                    <a:lnTo>
                      <a:pt x="109" y="507"/>
                    </a:lnTo>
                    <a:lnTo>
                      <a:pt x="109" y="507"/>
                    </a:lnTo>
                    <a:lnTo>
                      <a:pt x="109" y="505"/>
                    </a:lnTo>
                    <a:lnTo>
                      <a:pt x="109" y="505"/>
                    </a:lnTo>
                    <a:lnTo>
                      <a:pt x="106" y="505"/>
                    </a:lnTo>
                    <a:lnTo>
                      <a:pt x="106" y="503"/>
                    </a:lnTo>
                    <a:lnTo>
                      <a:pt x="106" y="503"/>
                    </a:lnTo>
                    <a:lnTo>
                      <a:pt x="109" y="503"/>
                    </a:lnTo>
                    <a:lnTo>
                      <a:pt x="109" y="500"/>
                    </a:lnTo>
                    <a:lnTo>
                      <a:pt x="106" y="500"/>
                    </a:lnTo>
                    <a:lnTo>
                      <a:pt x="106" y="500"/>
                    </a:lnTo>
                    <a:lnTo>
                      <a:pt x="106" y="500"/>
                    </a:lnTo>
                    <a:lnTo>
                      <a:pt x="106" y="498"/>
                    </a:lnTo>
                    <a:lnTo>
                      <a:pt x="106" y="498"/>
                    </a:lnTo>
                    <a:lnTo>
                      <a:pt x="106" y="498"/>
                    </a:lnTo>
                    <a:lnTo>
                      <a:pt x="106" y="496"/>
                    </a:lnTo>
                    <a:lnTo>
                      <a:pt x="106" y="496"/>
                    </a:lnTo>
                    <a:lnTo>
                      <a:pt x="106" y="493"/>
                    </a:lnTo>
                    <a:lnTo>
                      <a:pt x="106" y="493"/>
                    </a:lnTo>
                    <a:lnTo>
                      <a:pt x="106" y="493"/>
                    </a:lnTo>
                    <a:lnTo>
                      <a:pt x="106" y="493"/>
                    </a:lnTo>
                    <a:lnTo>
                      <a:pt x="106" y="491"/>
                    </a:lnTo>
                    <a:lnTo>
                      <a:pt x="106" y="491"/>
                    </a:lnTo>
                    <a:lnTo>
                      <a:pt x="106" y="491"/>
                    </a:lnTo>
                    <a:lnTo>
                      <a:pt x="106" y="491"/>
                    </a:lnTo>
                    <a:lnTo>
                      <a:pt x="104" y="491"/>
                    </a:lnTo>
                    <a:lnTo>
                      <a:pt x="104" y="489"/>
                    </a:lnTo>
                    <a:lnTo>
                      <a:pt x="104" y="489"/>
                    </a:lnTo>
                    <a:lnTo>
                      <a:pt x="104" y="489"/>
                    </a:lnTo>
                    <a:lnTo>
                      <a:pt x="104" y="486"/>
                    </a:lnTo>
                    <a:lnTo>
                      <a:pt x="104" y="486"/>
                    </a:lnTo>
                    <a:lnTo>
                      <a:pt x="104" y="484"/>
                    </a:lnTo>
                    <a:lnTo>
                      <a:pt x="101" y="484"/>
                    </a:lnTo>
                    <a:lnTo>
                      <a:pt x="101" y="484"/>
                    </a:lnTo>
                    <a:lnTo>
                      <a:pt x="101" y="481"/>
                    </a:lnTo>
                    <a:lnTo>
                      <a:pt x="101" y="481"/>
                    </a:lnTo>
                    <a:lnTo>
                      <a:pt x="101" y="481"/>
                    </a:lnTo>
                    <a:lnTo>
                      <a:pt x="101" y="481"/>
                    </a:lnTo>
                    <a:lnTo>
                      <a:pt x="101" y="479"/>
                    </a:lnTo>
                    <a:lnTo>
                      <a:pt x="101" y="479"/>
                    </a:lnTo>
                    <a:lnTo>
                      <a:pt x="101" y="477"/>
                    </a:lnTo>
                    <a:lnTo>
                      <a:pt x="101" y="477"/>
                    </a:lnTo>
                    <a:lnTo>
                      <a:pt x="101" y="477"/>
                    </a:lnTo>
                    <a:lnTo>
                      <a:pt x="101" y="474"/>
                    </a:lnTo>
                    <a:lnTo>
                      <a:pt x="101" y="474"/>
                    </a:lnTo>
                    <a:lnTo>
                      <a:pt x="101" y="472"/>
                    </a:lnTo>
                    <a:lnTo>
                      <a:pt x="101" y="472"/>
                    </a:lnTo>
                    <a:lnTo>
                      <a:pt x="101" y="472"/>
                    </a:lnTo>
                    <a:lnTo>
                      <a:pt x="101" y="470"/>
                    </a:lnTo>
                    <a:lnTo>
                      <a:pt x="99" y="470"/>
                    </a:lnTo>
                    <a:lnTo>
                      <a:pt x="99" y="470"/>
                    </a:lnTo>
                    <a:lnTo>
                      <a:pt x="99" y="470"/>
                    </a:lnTo>
                    <a:lnTo>
                      <a:pt x="99" y="467"/>
                    </a:lnTo>
                    <a:lnTo>
                      <a:pt x="99" y="467"/>
                    </a:lnTo>
                    <a:lnTo>
                      <a:pt x="99" y="467"/>
                    </a:lnTo>
                    <a:lnTo>
                      <a:pt x="99" y="465"/>
                    </a:lnTo>
                    <a:lnTo>
                      <a:pt x="99" y="465"/>
                    </a:lnTo>
                    <a:lnTo>
                      <a:pt x="101" y="465"/>
                    </a:lnTo>
                    <a:lnTo>
                      <a:pt x="101" y="462"/>
                    </a:lnTo>
                    <a:lnTo>
                      <a:pt x="101" y="462"/>
                    </a:lnTo>
                    <a:lnTo>
                      <a:pt x="99" y="462"/>
                    </a:lnTo>
                    <a:lnTo>
                      <a:pt x="99" y="462"/>
                    </a:lnTo>
                    <a:lnTo>
                      <a:pt x="99" y="462"/>
                    </a:lnTo>
                    <a:lnTo>
                      <a:pt x="99" y="462"/>
                    </a:lnTo>
                    <a:lnTo>
                      <a:pt x="99" y="462"/>
                    </a:lnTo>
                    <a:lnTo>
                      <a:pt x="99" y="460"/>
                    </a:lnTo>
                    <a:lnTo>
                      <a:pt x="99" y="460"/>
                    </a:lnTo>
                    <a:lnTo>
                      <a:pt x="99" y="458"/>
                    </a:lnTo>
                    <a:lnTo>
                      <a:pt x="99" y="458"/>
                    </a:lnTo>
                    <a:lnTo>
                      <a:pt x="99" y="458"/>
                    </a:lnTo>
                    <a:lnTo>
                      <a:pt x="99" y="455"/>
                    </a:lnTo>
                    <a:lnTo>
                      <a:pt x="99" y="455"/>
                    </a:lnTo>
                    <a:lnTo>
                      <a:pt x="99" y="453"/>
                    </a:lnTo>
                    <a:lnTo>
                      <a:pt x="99" y="453"/>
                    </a:lnTo>
                    <a:lnTo>
                      <a:pt x="99" y="453"/>
                    </a:lnTo>
                    <a:lnTo>
                      <a:pt x="99" y="451"/>
                    </a:lnTo>
                    <a:lnTo>
                      <a:pt x="99" y="451"/>
                    </a:lnTo>
                    <a:lnTo>
                      <a:pt x="97" y="451"/>
                    </a:lnTo>
                    <a:lnTo>
                      <a:pt x="97" y="448"/>
                    </a:lnTo>
                    <a:lnTo>
                      <a:pt x="97" y="448"/>
                    </a:lnTo>
                    <a:lnTo>
                      <a:pt x="97" y="446"/>
                    </a:lnTo>
                    <a:lnTo>
                      <a:pt x="97" y="446"/>
                    </a:lnTo>
                    <a:lnTo>
                      <a:pt x="97" y="443"/>
                    </a:lnTo>
                    <a:lnTo>
                      <a:pt x="97" y="443"/>
                    </a:lnTo>
                    <a:lnTo>
                      <a:pt x="97" y="443"/>
                    </a:lnTo>
                    <a:lnTo>
                      <a:pt x="97" y="443"/>
                    </a:lnTo>
                    <a:lnTo>
                      <a:pt x="97" y="441"/>
                    </a:lnTo>
                    <a:lnTo>
                      <a:pt x="97" y="441"/>
                    </a:lnTo>
                    <a:lnTo>
                      <a:pt x="94" y="441"/>
                    </a:lnTo>
                    <a:lnTo>
                      <a:pt x="94" y="439"/>
                    </a:lnTo>
                    <a:lnTo>
                      <a:pt x="94" y="439"/>
                    </a:lnTo>
                    <a:lnTo>
                      <a:pt x="97" y="439"/>
                    </a:lnTo>
                    <a:lnTo>
                      <a:pt x="97" y="436"/>
                    </a:lnTo>
                    <a:lnTo>
                      <a:pt x="97" y="436"/>
                    </a:lnTo>
                    <a:lnTo>
                      <a:pt x="97" y="434"/>
                    </a:lnTo>
                    <a:lnTo>
                      <a:pt x="97" y="434"/>
                    </a:lnTo>
                    <a:lnTo>
                      <a:pt x="97" y="434"/>
                    </a:lnTo>
                    <a:lnTo>
                      <a:pt x="97" y="434"/>
                    </a:lnTo>
                    <a:lnTo>
                      <a:pt x="97" y="432"/>
                    </a:lnTo>
                    <a:lnTo>
                      <a:pt x="97" y="432"/>
                    </a:lnTo>
                    <a:lnTo>
                      <a:pt x="97" y="432"/>
                    </a:lnTo>
                    <a:lnTo>
                      <a:pt x="97" y="432"/>
                    </a:lnTo>
                    <a:lnTo>
                      <a:pt x="97" y="429"/>
                    </a:lnTo>
                    <a:lnTo>
                      <a:pt x="97" y="429"/>
                    </a:lnTo>
                    <a:lnTo>
                      <a:pt x="97" y="427"/>
                    </a:lnTo>
                    <a:lnTo>
                      <a:pt x="99" y="427"/>
                    </a:lnTo>
                    <a:lnTo>
                      <a:pt x="99" y="427"/>
                    </a:lnTo>
                    <a:lnTo>
                      <a:pt x="99" y="425"/>
                    </a:lnTo>
                    <a:lnTo>
                      <a:pt x="99" y="425"/>
                    </a:lnTo>
                    <a:lnTo>
                      <a:pt x="99" y="425"/>
                    </a:lnTo>
                    <a:lnTo>
                      <a:pt x="99" y="422"/>
                    </a:lnTo>
                    <a:lnTo>
                      <a:pt x="99" y="422"/>
                    </a:lnTo>
                    <a:lnTo>
                      <a:pt x="99" y="422"/>
                    </a:lnTo>
                    <a:lnTo>
                      <a:pt x="101" y="422"/>
                    </a:lnTo>
                    <a:lnTo>
                      <a:pt x="101" y="422"/>
                    </a:lnTo>
                    <a:lnTo>
                      <a:pt x="101" y="420"/>
                    </a:lnTo>
                    <a:lnTo>
                      <a:pt x="101" y="420"/>
                    </a:lnTo>
                    <a:lnTo>
                      <a:pt x="99" y="420"/>
                    </a:lnTo>
                    <a:lnTo>
                      <a:pt x="99" y="417"/>
                    </a:lnTo>
                    <a:lnTo>
                      <a:pt x="99" y="417"/>
                    </a:lnTo>
                    <a:lnTo>
                      <a:pt x="99" y="415"/>
                    </a:lnTo>
                    <a:lnTo>
                      <a:pt x="99" y="415"/>
                    </a:lnTo>
                    <a:lnTo>
                      <a:pt x="99" y="415"/>
                    </a:lnTo>
                    <a:lnTo>
                      <a:pt x="99" y="413"/>
                    </a:lnTo>
                    <a:lnTo>
                      <a:pt x="99" y="413"/>
                    </a:lnTo>
                    <a:lnTo>
                      <a:pt x="99" y="413"/>
                    </a:lnTo>
                    <a:lnTo>
                      <a:pt x="99" y="413"/>
                    </a:lnTo>
                    <a:lnTo>
                      <a:pt x="97" y="413"/>
                    </a:lnTo>
                    <a:lnTo>
                      <a:pt x="97" y="410"/>
                    </a:lnTo>
                    <a:lnTo>
                      <a:pt x="97" y="410"/>
                    </a:lnTo>
                    <a:lnTo>
                      <a:pt x="97" y="408"/>
                    </a:lnTo>
                    <a:lnTo>
                      <a:pt x="97" y="408"/>
                    </a:lnTo>
                    <a:lnTo>
                      <a:pt x="94" y="408"/>
                    </a:lnTo>
                    <a:lnTo>
                      <a:pt x="94" y="408"/>
                    </a:lnTo>
                    <a:lnTo>
                      <a:pt x="94" y="408"/>
                    </a:lnTo>
                    <a:lnTo>
                      <a:pt x="94" y="406"/>
                    </a:lnTo>
                    <a:lnTo>
                      <a:pt x="94" y="406"/>
                    </a:lnTo>
                    <a:lnTo>
                      <a:pt x="94" y="403"/>
                    </a:lnTo>
                    <a:lnTo>
                      <a:pt x="94" y="403"/>
                    </a:lnTo>
                    <a:lnTo>
                      <a:pt x="94" y="403"/>
                    </a:lnTo>
                    <a:lnTo>
                      <a:pt x="94" y="401"/>
                    </a:lnTo>
                    <a:lnTo>
                      <a:pt x="94" y="401"/>
                    </a:lnTo>
                    <a:lnTo>
                      <a:pt x="94" y="401"/>
                    </a:lnTo>
                    <a:lnTo>
                      <a:pt x="94" y="398"/>
                    </a:lnTo>
                    <a:lnTo>
                      <a:pt x="94" y="398"/>
                    </a:lnTo>
                    <a:lnTo>
                      <a:pt x="94" y="396"/>
                    </a:lnTo>
                    <a:lnTo>
                      <a:pt x="97" y="396"/>
                    </a:lnTo>
                    <a:lnTo>
                      <a:pt x="97" y="396"/>
                    </a:lnTo>
                    <a:lnTo>
                      <a:pt x="94" y="396"/>
                    </a:lnTo>
                    <a:lnTo>
                      <a:pt x="94" y="396"/>
                    </a:lnTo>
                    <a:lnTo>
                      <a:pt x="94" y="394"/>
                    </a:lnTo>
                    <a:lnTo>
                      <a:pt x="94" y="394"/>
                    </a:lnTo>
                    <a:lnTo>
                      <a:pt x="94" y="394"/>
                    </a:lnTo>
                    <a:lnTo>
                      <a:pt x="92" y="394"/>
                    </a:lnTo>
                    <a:lnTo>
                      <a:pt x="92" y="394"/>
                    </a:lnTo>
                    <a:lnTo>
                      <a:pt x="92" y="391"/>
                    </a:lnTo>
                    <a:lnTo>
                      <a:pt x="92" y="391"/>
                    </a:lnTo>
                    <a:lnTo>
                      <a:pt x="94" y="391"/>
                    </a:lnTo>
                    <a:lnTo>
                      <a:pt x="94" y="389"/>
                    </a:lnTo>
                    <a:lnTo>
                      <a:pt x="94" y="389"/>
                    </a:lnTo>
                    <a:lnTo>
                      <a:pt x="94" y="389"/>
                    </a:lnTo>
                    <a:lnTo>
                      <a:pt x="94" y="389"/>
                    </a:lnTo>
                    <a:lnTo>
                      <a:pt x="94" y="387"/>
                    </a:lnTo>
                    <a:lnTo>
                      <a:pt x="94" y="387"/>
                    </a:lnTo>
                    <a:lnTo>
                      <a:pt x="94" y="387"/>
                    </a:lnTo>
                    <a:lnTo>
                      <a:pt x="94" y="387"/>
                    </a:lnTo>
                    <a:lnTo>
                      <a:pt x="94" y="387"/>
                    </a:lnTo>
                    <a:lnTo>
                      <a:pt x="92" y="387"/>
                    </a:lnTo>
                    <a:lnTo>
                      <a:pt x="92" y="387"/>
                    </a:lnTo>
                    <a:lnTo>
                      <a:pt x="92" y="384"/>
                    </a:lnTo>
                    <a:lnTo>
                      <a:pt x="92" y="384"/>
                    </a:lnTo>
                    <a:lnTo>
                      <a:pt x="92" y="382"/>
                    </a:lnTo>
                    <a:lnTo>
                      <a:pt x="92" y="382"/>
                    </a:lnTo>
                    <a:lnTo>
                      <a:pt x="92" y="382"/>
                    </a:lnTo>
                    <a:lnTo>
                      <a:pt x="92" y="380"/>
                    </a:lnTo>
                    <a:lnTo>
                      <a:pt x="92" y="380"/>
                    </a:lnTo>
                    <a:lnTo>
                      <a:pt x="92" y="380"/>
                    </a:lnTo>
                    <a:lnTo>
                      <a:pt x="92" y="382"/>
                    </a:lnTo>
                    <a:lnTo>
                      <a:pt x="90" y="382"/>
                    </a:lnTo>
                    <a:lnTo>
                      <a:pt x="90" y="382"/>
                    </a:lnTo>
                    <a:lnTo>
                      <a:pt x="90" y="382"/>
                    </a:lnTo>
                    <a:lnTo>
                      <a:pt x="90" y="382"/>
                    </a:lnTo>
                    <a:lnTo>
                      <a:pt x="87" y="382"/>
                    </a:lnTo>
                    <a:lnTo>
                      <a:pt x="87" y="384"/>
                    </a:lnTo>
                    <a:lnTo>
                      <a:pt x="87" y="384"/>
                    </a:lnTo>
                    <a:lnTo>
                      <a:pt x="87" y="384"/>
                    </a:lnTo>
                    <a:lnTo>
                      <a:pt x="87" y="387"/>
                    </a:lnTo>
                    <a:lnTo>
                      <a:pt x="87" y="387"/>
                    </a:lnTo>
                    <a:lnTo>
                      <a:pt x="87" y="387"/>
                    </a:lnTo>
                    <a:lnTo>
                      <a:pt x="87" y="387"/>
                    </a:lnTo>
                    <a:lnTo>
                      <a:pt x="87" y="389"/>
                    </a:lnTo>
                    <a:lnTo>
                      <a:pt x="87" y="389"/>
                    </a:lnTo>
                    <a:lnTo>
                      <a:pt x="87" y="391"/>
                    </a:lnTo>
                    <a:lnTo>
                      <a:pt x="87" y="391"/>
                    </a:lnTo>
                    <a:lnTo>
                      <a:pt x="87" y="391"/>
                    </a:lnTo>
                    <a:lnTo>
                      <a:pt x="87" y="394"/>
                    </a:lnTo>
                    <a:lnTo>
                      <a:pt x="90" y="394"/>
                    </a:lnTo>
                    <a:lnTo>
                      <a:pt x="90" y="394"/>
                    </a:lnTo>
                    <a:lnTo>
                      <a:pt x="90" y="394"/>
                    </a:lnTo>
                    <a:lnTo>
                      <a:pt x="90" y="394"/>
                    </a:lnTo>
                    <a:lnTo>
                      <a:pt x="90" y="394"/>
                    </a:lnTo>
                    <a:lnTo>
                      <a:pt x="87" y="394"/>
                    </a:lnTo>
                    <a:lnTo>
                      <a:pt x="87" y="396"/>
                    </a:lnTo>
                    <a:lnTo>
                      <a:pt x="87" y="396"/>
                    </a:lnTo>
                    <a:lnTo>
                      <a:pt x="87" y="398"/>
                    </a:lnTo>
                    <a:lnTo>
                      <a:pt x="87" y="398"/>
                    </a:lnTo>
                    <a:lnTo>
                      <a:pt x="87" y="398"/>
                    </a:lnTo>
                    <a:lnTo>
                      <a:pt x="87" y="398"/>
                    </a:lnTo>
                    <a:lnTo>
                      <a:pt x="87" y="401"/>
                    </a:lnTo>
                    <a:lnTo>
                      <a:pt x="87" y="401"/>
                    </a:lnTo>
                    <a:lnTo>
                      <a:pt x="85" y="401"/>
                    </a:lnTo>
                    <a:lnTo>
                      <a:pt x="85" y="403"/>
                    </a:lnTo>
                    <a:lnTo>
                      <a:pt x="85" y="403"/>
                    </a:lnTo>
                    <a:lnTo>
                      <a:pt x="85" y="403"/>
                    </a:lnTo>
                    <a:lnTo>
                      <a:pt x="85" y="403"/>
                    </a:lnTo>
                    <a:lnTo>
                      <a:pt x="85" y="406"/>
                    </a:lnTo>
                    <a:lnTo>
                      <a:pt x="85" y="406"/>
                    </a:lnTo>
                    <a:lnTo>
                      <a:pt x="83" y="406"/>
                    </a:lnTo>
                    <a:lnTo>
                      <a:pt x="83" y="406"/>
                    </a:lnTo>
                    <a:lnTo>
                      <a:pt x="83" y="406"/>
                    </a:lnTo>
                    <a:lnTo>
                      <a:pt x="83" y="408"/>
                    </a:lnTo>
                    <a:lnTo>
                      <a:pt x="80" y="408"/>
                    </a:lnTo>
                    <a:lnTo>
                      <a:pt x="80" y="408"/>
                    </a:lnTo>
                    <a:lnTo>
                      <a:pt x="80" y="408"/>
                    </a:lnTo>
                    <a:lnTo>
                      <a:pt x="80" y="408"/>
                    </a:lnTo>
                    <a:lnTo>
                      <a:pt x="78" y="408"/>
                    </a:lnTo>
                    <a:lnTo>
                      <a:pt x="78" y="410"/>
                    </a:lnTo>
                    <a:lnTo>
                      <a:pt x="78" y="410"/>
                    </a:lnTo>
                    <a:lnTo>
                      <a:pt x="75" y="410"/>
                    </a:lnTo>
                    <a:lnTo>
                      <a:pt x="75" y="410"/>
                    </a:lnTo>
                    <a:lnTo>
                      <a:pt x="75" y="410"/>
                    </a:lnTo>
                    <a:lnTo>
                      <a:pt x="75" y="410"/>
                    </a:lnTo>
                    <a:lnTo>
                      <a:pt x="73" y="410"/>
                    </a:lnTo>
                    <a:lnTo>
                      <a:pt x="73" y="410"/>
                    </a:lnTo>
                    <a:lnTo>
                      <a:pt x="73" y="413"/>
                    </a:lnTo>
                    <a:lnTo>
                      <a:pt x="73" y="413"/>
                    </a:lnTo>
                    <a:lnTo>
                      <a:pt x="71" y="413"/>
                    </a:lnTo>
                    <a:lnTo>
                      <a:pt x="71" y="413"/>
                    </a:lnTo>
                    <a:lnTo>
                      <a:pt x="71" y="413"/>
                    </a:lnTo>
                    <a:lnTo>
                      <a:pt x="71" y="413"/>
                    </a:lnTo>
                    <a:lnTo>
                      <a:pt x="68" y="413"/>
                    </a:lnTo>
                    <a:lnTo>
                      <a:pt x="68" y="413"/>
                    </a:lnTo>
                    <a:lnTo>
                      <a:pt x="68" y="413"/>
                    </a:lnTo>
                    <a:lnTo>
                      <a:pt x="68" y="415"/>
                    </a:lnTo>
                    <a:lnTo>
                      <a:pt x="66" y="415"/>
                    </a:lnTo>
                    <a:lnTo>
                      <a:pt x="66" y="415"/>
                    </a:lnTo>
                    <a:lnTo>
                      <a:pt x="66" y="415"/>
                    </a:lnTo>
                    <a:lnTo>
                      <a:pt x="66" y="415"/>
                    </a:lnTo>
                    <a:lnTo>
                      <a:pt x="64" y="415"/>
                    </a:lnTo>
                    <a:lnTo>
                      <a:pt x="64" y="415"/>
                    </a:lnTo>
                    <a:lnTo>
                      <a:pt x="61" y="415"/>
                    </a:lnTo>
                    <a:lnTo>
                      <a:pt x="61" y="417"/>
                    </a:lnTo>
                    <a:lnTo>
                      <a:pt x="61" y="417"/>
                    </a:lnTo>
                    <a:lnTo>
                      <a:pt x="61" y="417"/>
                    </a:lnTo>
                    <a:lnTo>
                      <a:pt x="61" y="417"/>
                    </a:lnTo>
                    <a:lnTo>
                      <a:pt x="59" y="417"/>
                    </a:lnTo>
                    <a:lnTo>
                      <a:pt x="59" y="417"/>
                    </a:lnTo>
                    <a:lnTo>
                      <a:pt x="59" y="417"/>
                    </a:lnTo>
                    <a:lnTo>
                      <a:pt x="57" y="417"/>
                    </a:lnTo>
                    <a:lnTo>
                      <a:pt x="57" y="417"/>
                    </a:lnTo>
                    <a:lnTo>
                      <a:pt x="54" y="417"/>
                    </a:lnTo>
                    <a:lnTo>
                      <a:pt x="54" y="417"/>
                    </a:lnTo>
                    <a:lnTo>
                      <a:pt x="54" y="417"/>
                    </a:lnTo>
                    <a:lnTo>
                      <a:pt x="54" y="417"/>
                    </a:lnTo>
                    <a:lnTo>
                      <a:pt x="54" y="415"/>
                    </a:lnTo>
                    <a:lnTo>
                      <a:pt x="52" y="415"/>
                    </a:lnTo>
                    <a:lnTo>
                      <a:pt x="52" y="415"/>
                    </a:lnTo>
                    <a:lnTo>
                      <a:pt x="52" y="415"/>
                    </a:lnTo>
                    <a:lnTo>
                      <a:pt x="52" y="415"/>
                    </a:lnTo>
                    <a:lnTo>
                      <a:pt x="49" y="415"/>
                    </a:lnTo>
                    <a:lnTo>
                      <a:pt x="49" y="415"/>
                    </a:lnTo>
                    <a:lnTo>
                      <a:pt x="49" y="413"/>
                    </a:lnTo>
                    <a:lnTo>
                      <a:pt x="47" y="413"/>
                    </a:lnTo>
                    <a:lnTo>
                      <a:pt x="47" y="413"/>
                    </a:lnTo>
                    <a:lnTo>
                      <a:pt x="47" y="413"/>
                    </a:lnTo>
                    <a:lnTo>
                      <a:pt x="47" y="413"/>
                    </a:lnTo>
                    <a:lnTo>
                      <a:pt x="47" y="413"/>
                    </a:lnTo>
                    <a:lnTo>
                      <a:pt x="45" y="413"/>
                    </a:lnTo>
                    <a:lnTo>
                      <a:pt x="45" y="413"/>
                    </a:lnTo>
                    <a:lnTo>
                      <a:pt x="45" y="410"/>
                    </a:lnTo>
                    <a:lnTo>
                      <a:pt x="42" y="410"/>
                    </a:lnTo>
                    <a:lnTo>
                      <a:pt x="42" y="410"/>
                    </a:lnTo>
                    <a:lnTo>
                      <a:pt x="42" y="410"/>
                    </a:lnTo>
                    <a:lnTo>
                      <a:pt x="42" y="408"/>
                    </a:lnTo>
                    <a:lnTo>
                      <a:pt x="42" y="408"/>
                    </a:lnTo>
                    <a:lnTo>
                      <a:pt x="42" y="408"/>
                    </a:lnTo>
                    <a:lnTo>
                      <a:pt x="40" y="408"/>
                    </a:lnTo>
                    <a:lnTo>
                      <a:pt x="40" y="408"/>
                    </a:lnTo>
                    <a:lnTo>
                      <a:pt x="40" y="406"/>
                    </a:lnTo>
                    <a:lnTo>
                      <a:pt x="40" y="406"/>
                    </a:lnTo>
                    <a:lnTo>
                      <a:pt x="40" y="406"/>
                    </a:lnTo>
                    <a:lnTo>
                      <a:pt x="38" y="406"/>
                    </a:lnTo>
                    <a:lnTo>
                      <a:pt x="38" y="403"/>
                    </a:lnTo>
                    <a:lnTo>
                      <a:pt x="38" y="403"/>
                    </a:lnTo>
                    <a:lnTo>
                      <a:pt x="38" y="403"/>
                    </a:lnTo>
                    <a:lnTo>
                      <a:pt x="38" y="403"/>
                    </a:lnTo>
                    <a:lnTo>
                      <a:pt x="35" y="403"/>
                    </a:lnTo>
                    <a:lnTo>
                      <a:pt x="35" y="401"/>
                    </a:lnTo>
                    <a:lnTo>
                      <a:pt x="35" y="401"/>
                    </a:lnTo>
                    <a:lnTo>
                      <a:pt x="35" y="401"/>
                    </a:lnTo>
                    <a:lnTo>
                      <a:pt x="35" y="401"/>
                    </a:lnTo>
                    <a:lnTo>
                      <a:pt x="35" y="398"/>
                    </a:lnTo>
                    <a:lnTo>
                      <a:pt x="33" y="398"/>
                    </a:lnTo>
                    <a:lnTo>
                      <a:pt x="33" y="398"/>
                    </a:lnTo>
                    <a:lnTo>
                      <a:pt x="33" y="398"/>
                    </a:lnTo>
                    <a:lnTo>
                      <a:pt x="33" y="396"/>
                    </a:lnTo>
                    <a:lnTo>
                      <a:pt x="33" y="396"/>
                    </a:lnTo>
                    <a:lnTo>
                      <a:pt x="33" y="396"/>
                    </a:lnTo>
                    <a:lnTo>
                      <a:pt x="30" y="396"/>
                    </a:lnTo>
                    <a:lnTo>
                      <a:pt x="30" y="394"/>
                    </a:lnTo>
                    <a:lnTo>
                      <a:pt x="30" y="394"/>
                    </a:lnTo>
                    <a:lnTo>
                      <a:pt x="30" y="394"/>
                    </a:lnTo>
                    <a:lnTo>
                      <a:pt x="28" y="394"/>
                    </a:lnTo>
                    <a:lnTo>
                      <a:pt x="28" y="394"/>
                    </a:lnTo>
                    <a:lnTo>
                      <a:pt x="28" y="394"/>
                    </a:lnTo>
                    <a:lnTo>
                      <a:pt x="28" y="394"/>
                    </a:lnTo>
                    <a:lnTo>
                      <a:pt x="28" y="391"/>
                    </a:lnTo>
                    <a:lnTo>
                      <a:pt x="26" y="391"/>
                    </a:lnTo>
                    <a:lnTo>
                      <a:pt x="26" y="391"/>
                    </a:lnTo>
                    <a:lnTo>
                      <a:pt x="26" y="391"/>
                    </a:lnTo>
                    <a:lnTo>
                      <a:pt x="26" y="389"/>
                    </a:lnTo>
                    <a:lnTo>
                      <a:pt x="26" y="389"/>
                    </a:lnTo>
                    <a:lnTo>
                      <a:pt x="26" y="389"/>
                    </a:lnTo>
                    <a:lnTo>
                      <a:pt x="23" y="389"/>
                    </a:lnTo>
                    <a:lnTo>
                      <a:pt x="23" y="387"/>
                    </a:lnTo>
                    <a:lnTo>
                      <a:pt x="23" y="387"/>
                    </a:lnTo>
                    <a:lnTo>
                      <a:pt x="23" y="387"/>
                    </a:lnTo>
                    <a:lnTo>
                      <a:pt x="21" y="387"/>
                    </a:lnTo>
                    <a:lnTo>
                      <a:pt x="21" y="384"/>
                    </a:lnTo>
                    <a:lnTo>
                      <a:pt x="21" y="384"/>
                    </a:lnTo>
                    <a:lnTo>
                      <a:pt x="21" y="384"/>
                    </a:lnTo>
                    <a:lnTo>
                      <a:pt x="21" y="384"/>
                    </a:lnTo>
                    <a:lnTo>
                      <a:pt x="21" y="382"/>
                    </a:lnTo>
                    <a:lnTo>
                      <a:pt x="19" y="382"/>
                    </a:lnTo>
                    <a:lnTo>
                      <a:pt x="19" y="382"/>
                    </a:lnTo>
                    <a:lnTo>
                      <a:pt x="19" y="382"/>
                    </a:lnTo>
                    <a:lnTo>
                      <a:pt x="19" y="382"/>
                    </a:lnTo>
                    <a:lnTo>
                      <a:pt x="19" y="382"/>
                    </a:lnTo>
                    <a:lnTo>
                      <a:pt x="19" y="380"/>
                    </a:lnTo>
                    <a:lnTo>
                      <a:pt x="16" y="380"/>
                    </a:lnTo>
                    <a:lnTo>
                      <a:pt x="16" y="380"/>
                    </a:lnTo>
                    <a:lnTo>
                      <a:pt x="16" y="380"/>
                    </a:lnTo>
                    <a:lnTo>
                      <a:pt x="16" y="377"/>
                    </a:lnTo>
                    <a:lnTo>
                      <a:pt x="16" y="377"/>
                    </a:lnTo>
                    <a:lnTo>
                      <a:pt x="16" y="375"/>
                    </a:lnTo>
                    <a:lnTo>
                      <a:pt x="16" y="375"/>
                    </a:lnTo>
                    <a:lnTo>
                      <a:pt x="16" y="375"/>
                    </a:lnTo>
                    <a:lnTo>
                      <a:pt x="16" y="372"/>
                    </a:lnTo>
                    <a:lnTo>
                      <a:pt x="16" y="372"/>
                    </a:lnTo>
                    <a:lnTo>
                      <a:pt x="19" y="372"/>
                    </a:lnTo>
                    <a:lnTo>
                      <a:pt x="19" y="372"/>
                    </a:lnTo>
                    <a:lnTo>
                      <a:pt x="19" y="372"/>
                    </a:lnTo>
                    <a:lnTo>
                      <a:pt x="19" y="372"/>
                    </a:lnTo>
                    <a:lnTo>
                      <a:pt x="21" y="372"/>
                    </a:lnTo>
                    <a:lnTo>
                      <a:pt x="21" y="372"/>
                    </a:lnTo>
                    <a:lnTo>
                      <a:pt x="21" y="372"/>
                    </a:lnTo>
                    <a:lnTo>
                      <a:pt x="21" y="372"/>
                    </a:lnTo>
                    <a:lnTo>
                      <a:pt x="21" y="372"/>
                    </a:lnTo>
                    <a:lnTo>
                      <a:pt x="21" y="375"/>
                    </a:lnTo>
                    <a:lnTo>
                      <a:pt x="21" y="375"/>
                    </a:lnTo>
                    <a:lnTo>
                      <a:pt x="21" y="377"/>
                    </a:lnTo>
                    <a:lnTo>
                      <a:pt x="23" y="377"/>
                    </a:lnTo>
                    <a:lnTo>
                      <a:pt x="23" y="377"/>
                    </a:lnTo>
                    <a:lnTo>
                      <a:pt x="23" y="375"/>
                    </a:lnTo>
                    <a:lnTo>
                      <a:pt x="26" y="375"/>
                    </a:lnTo>
                    <a:lnTo>
                      <a:pt x="26" y="375"/>
                    </a:lnTo>
                    <a:lnTo>
                      <a:pt x="26" y="375"/>
                    </a:lnTo>
                    <a:lnTo>
                      <a:pt x="26" y="375"/>
                    </a:lnTo>
                    <a:lnTo>
                      <a:pt x="28" y="375"/>
                    </a:lnTo>
                    <a:lnTo>
                      <a:pt x="28" y="372"/>
                    </a:lnTo>
                    <a:lnTo>
                      <a:pt x="28" y="372"/>
                    </a:lnTo>
                    <a:lnTo>
                      <a:pt x="28" y="372"/>
                    </a:lnTo>
                    <a:lnTo>
                      <a:pt x="28" y="372"/>
                    </a:lnTo>
                    <a:lnTo>
                      <a:pt x="28" y="372"/>
                    </a:lnTo>
                    <a:lnTo>
                      <a:pt x="30" y="372"/>
                    </a:lnTo>
                    <a:lnTo>
                      <a:pt x="30" y="372"/>
                    </a:lnTo>
                    <a:lnTo>
                      <a:pt x="30" y="372"/>
                    </a:lnTo>
                    <a:lnTo>
                      <a:pt x="33" y="372"/>
                    </a:lnTo>
                    <a:lnTo>
                      <a:pt x="33" y="372"/>
                    </a:lnTo>
                    <a:lnTo>
                      <a:pt x="33" y="372"/>
                    </a:lnTo>
                    <a:lnTo>
                      <a:pt x="33" y="372"/>
                    </a:lnTo>
                    <a:lnTo>
                      <a:pt x="33" y="372"/>
                    </a:lnTo>
                    <a:lnTo>
                      <a:pt x="35" y="372"/>
                    </a:lnTo>
                    <a:lnTo>
                      <a:pt x="35" y="372"/>
                    </a:lnTo>
                    <a:lnTo>
                      <a:pt x="35" y="372"/>
                    </a:lnTo>
                    <a:lnTo>
                      <a:pt x="35" y="370"/>
                    </a:lnTo>
                    <a:lnTo>
                      <a:pt x="35" y="370"/>
                    </a:lnTo>
                    <a:lnTo>
                      <a:pt x="35" y="370"/>
                    </a:lnTo>
                    <a:lnTo>
                      <a:pt x="38" y="370"/>
                    </a:lnTo>
                    <a:lnTo>
                      <a:pt x="38" y="368"/>
                    </a:lnTo>
                    <a:lnTo>
                      <a:pt x="38" y="368"/>
                    </a:lnTo>
                    <a:lnTo>
                      <a:pt x="40" y="368"/>
                    </a:lnTo>
                    <a:lnTo>
                      <a:pt x="40" y="368"/>
                    </a:lnTo>
                    <a:lnTo>
                      <a:pt x="40" y="370"/>
                    </a:lnTo>
                    <a:lnTo>
                      <a:pt x="40" y="370"/>
                    </a:lnTo>
                    <a:lnTo>
                      <a:pt x="42" y="370"/>
                    </a:lnTo>
                    <a:lnTo>
                      <a:pt x="42" y="370"/>
                    </a:lnTo>
                    <a:lnTo>
                      <a:pt x="42" y="368"/>
                    </a:lnTo>
                    <a:lnTo>
                      <a:pt x="42" y="368"/>
                    </a:lnTo>
                    <a:lnTo>
                      <a:pt x="42" y="368"/>
                    </a:lnTo>
                    <a:lnTo>
                      <a:pt x="42" y="365"/>
                    </a:lnTo>
                    <a:lnTo>
                      <a:pt x="42" y="365"/>
                    </a:lnTo>
                    <a:lnTo>
                      <a:pt x="45" y="365"/>
                    </a:lnTo>
                    <a:lnTo>
                      <a:pt x="45" y="365"/>
                    </a:lnTo>
                    <a:lnTo>
                      <a:pt x="45" y="363"/>
                    </a:lnTo>
                    <a:lnTo>
                      <a:pt x="45" y="363"/>
                    </a:lnTo>
                    <a:lnTo>
                      <a:pt x="45" y="363"/>
                    </a:lnTo>
                    <a:lnTo>
                      <a:pt x="47" y="363"/>
                    </a:lnTo>
                    <a:lnTo>
                      <a:pt x="47" y="361"/>
                    </a:lnTo>
                    <a:lnTo>
                      <a:pt x="45" y="361"/>
                    </a:lnTo>
                    <a:lnTo>
                      <a:pt x="45" y="361"/>
                    </a:lnTo>
                    <a:lnTo>
                      <a:pt x="42" y="361"/>
                    </a:lnTo>
                    <a:lnTo>
                      <a:pt x="42" y="361"/>
                    </a:lnTo>
                    <a:lnTo>
                      <a:pt x="42" y="361"/>
                    </a:lnTo>
                    <a:lnTo>
                      <a:pt x="42" y="363"/>
                    </a:lnTo>
                    <a:lnTo>
                      <a:pt x="40" y="363"/>
                    </a:lnTo>
                    <a:lnTo>
                      <a:pt x="40" y="363"/>
                    </a:lnTo>
                    <a:lnTo>
                      <a:pt x="40" y="363"/>
                    </a:lnTo>
                    <a:lnTo>
                      <a:pt x="38" y="363"/>
                    </a:lnTo>
                    <a:lnTo>
                      <a:pt x="38" y="363"/>
                    </a:lnTo>
                    <a:lnTo>
                      <a:pt x="38" y="363"/>
                    </a:lnTo>
                    <a:lnTo>
                      <a:pt x="35" y="363"/>
                    </a:lnTo>
                    <a:lnTo>
                      <a:pt x="35" y="363"/>
                    </a:lnTo>
                    <a:lnTo>
                      <a:pt x="35" y="363"/>
                    </a:lnTo>
                    <a:lnTo>
                      <a:pt x="35" y="363"/>
                    </a:lnTo>
                    <a:lnTo>
                      <a:pt x="33" y="363"/>
                    </a:lnTo>
                    <a:lnTo>
                      <a:pt x="33" y="365"/>
                    </a:lnTo>
                    <a:lnTo>
                      <a:pt x="33" y="365"/>
                    </a:lnTo>
                    <a:lnTo>
                      <a:pt x="33" y="365"/>
                    </a:lnTo>
                    <a:lnTo>
                      <a:pt x="33" y="365"/>
                    </a:lnTo>
                    <a:lnTo>
                      <a:pt x="30" y="365"/>
                    </a:lnTo>
                    <a:lnTo>
                      <a:pt x="30" y="365"/>
                    </a:lnTo>
                    <a:lnTo>
                      <a:pt x="30" y="365"/>
                    </a:lnTo>
                    <a:lnTo>
                      <a:pt x="28" y="365"/>
                    </a:lnTo>
                    <a:lnTo>
                      <a:pt x="28" y="365"/>
                    </a:lnTo>
                    <a:lnTo>
                      <a:pt x="28" y="365"/>
                    </a:lnTo>
                    <a:lnTo>
                      <a:pt x="26" y="365"/>
                    </a:lnTo>
                    <a:lnTo>
                      <a:pt x="26" y="363"/>
                    </a:lnTo>
                    <a:lnTo>
                      <a:pt x="26" y="363"/>
                    </a:lnTo>
                    <a:lnTo>
                      <a:pt x="26" y="363"/>
                    </a:lnTo>
                    <a:lnTo>
                      <a:pt x="23" y="363"/>
                    </a:lnTo>
                    <a:lnTo>
                      <a:pt x="23" y="363"/>
                    </a:lnTo>
                    <a:lnTo>
                      <a:pt x="21" y="363"/>
                    </a:lnTo>
                    <a:lnTo>
                      <a:pt x="21" y="363"/>
                    </a:lnTo>
                    <a:lnTo>
                      <a:pt x="21" y="363"/>
                    </a:lnTo>
                    <a:lnTo>
                      <a:pt x="21" y="363"/>
                    </a:lnTo>
                    <a:lnTo>
                      <a:pt x="21" y="363"/>
                    </a:lnTo>
                    <a:lnTo>
                      <a:pt x="19" y="363"/>
                    </a:lnTo>
                    <a:lnTo>
                      <a:pt x="19" y="363"/>
                    </a:lnTo>
                    <a:lnTo>
                      <a:pt x="19" y="361"/>
                    </a:lnTo>
                    <a:lnTo>
                      <a:pt x="19" y="361"/>
                    </a:lnTo>
                    <a:lnTo>
                      <a:pt x="16" y="361"/>
                    </a:lnTo>
                    <a:lnTo>
                      <a:pt x="16" y="361"/>
                    </a:lnTo>
                    <a:lnTo>
                      <a:pt x="16" y="361"/>
                    </a:lnTo>
                    <a:lnTo>
                      <a:pt x="14" y="361"/>
                    </a:lnTo>
                    <a:lnTo>
                      <a:pt x="14" y="358"/>
                    </a:lnTo>
                    <a:lnTo>
                      <a:pt x="14" y="358"/>
                    </a:lnTo>
                    <a:lnTo>
                      <a:pt x="14" y="358"/>
                    </a:lnTo>
                    <a:lnTo>
                      <a:pt x="14" y="358"/>
                    </a:lnTo>
                    <a:lnTo>
                      <a:pt x="12" y="358"/>
                    </a:lnTo>
                    <a:lnTo>
                      <a:pt x="12" y="356"/>
                    </a:lnTo>
                    <a:lnTo>
                      <a:pt x="12" y="356"/>
                    </a:lnTo>
                    <a:lnTo>
                      <a:pt x="12" y="356"/>
                    </a:lnTo>
                    <a:lnTo>
                      <a:pt x="12" y="356"/>
                    </a:lnTo>
                    <a:lnTo>
                      <a:pt x="9" y="356"/>
                    </a:lnTo>
                    <a:lnTo>
                      <a:pt x="9" y="353"/>
                    </a:lnTo>
                    <a:lnTo>
                      <a:pt x="9" y="353"/>
                    </a:lnTo>
                    <a:lnTo>
                      <a:pt x="9" y="353"/>
                    </a:lnTo>
                    <a:lnTo>
                      <a:pt x="7" y="353"/>
                    </a:lnTo>
                    <a:lnTo>
                      <a:pt x="7" y="353"/>
                    </a:lnTo>
                    <a:lnTo>
                      <a:pt x="7" y="353"/>
                    </a:lnTo>
                    <a:lnTo>
                      <a:pt x="7" y="351"/>
                    </a:lnTo>
                    <a:lnTo>
                      <a:pt x="7" y="351"/>
                    </a:lnTo>
                    <a:lnTo>
                      <a:pt x="7" y="351"/>
                    </a:lnTo>
                    <a:lnTo>
                      <a:pt x="7" y="349"/>
                    </a:lnTo>
                    <a:lnTo>
                      <a:pt x="4" y="349"/>
                    </a:lnTo>
                    <a:lnTo>
                      <a:pt x="4" y="349"/>
                    </a:lnTo>
                    <a:lnTo>
                      <a:pt x="4" y="349"/>
                    </a:lnTo>
                    <a:lnTo>
                      <a:pt x="4" y="346"/>
                    </a:lnTo>
                    <a:lnTo>
                      <a:pt x="4" y="346"/>
                    </a:lnTo>
                    <a:lnTo>
                      <a:pt x="4" y="346"/>
                    </a:lnTo>
                    <a:lnTo>
                      <a:pt x="4" y="344"/>
                    </a:lnTo>
                    <a:lnTo>
                      <a:pt x="4" y="344"/>
                    </a:lnTo>
                    <a:lnTo>
                      <a:pt x="4" y="344"/>
                    </a:lnTo>
                    <a:lnTo>
                      <a:pt x="4" y="344"/>
                    </a:lnTo>
                    <a:lnTo>
                      <a:pt x="2" y="344"/>
                    </a:lnTo>
                    <a:lnTo>
                      <a:pt x="2" y="344"/>
                    </a:lnTo>
                    <a:lnTo>
                      <a:pt x="2" y="344"/>
                    </a:lnTo>
                    <a:lnTo>
                      <a:pt x="0" y="344"/>
                    </a:lnTo>
                    <a:lnTo>
                      <a:pt x="0" y="344"/>
                    </a:lnTo>
                    <a:lnTo>
                      <a:pt x="0" y="344"/>
                    </a:lnTo>
                    <a:lnTo>
                      <a:pt x="0" y="344"/>
                    </a:lnTo>
                    <a:lnTo>
                      <a:pt x="0" y="344"/>
                    </a:lnTo>
                    <a:lnTo>
                      <a:pt x="0" y="344"/>
                    </a:lnTo>
                    <a:lnTo>
                      <a:pt x="0" y="342"/>
                    </a:lnTo>
                    <a:lnTo>
                      <a:pt x="0" y="342"/>
                    </a:lnTo>
                    <a:lnTo>
                      <a:pt x="0" y="339"/>
                    </a:lnTo>
                    <a:lnTo>
                      <a:pt x="0" y="339"/>
                    </a:lnTo>
                    <a:lnTo>
                      <a:pt x="0" y="339"/>
                    </a:lnTo>
                    <a:lnTo>
                      <a:pt x="0" y="337"/>
                    </a:lnTo>
                    <a:lnTo>
                      <a:pt x="0" y="337"/>
                    </a:lnTo>
                    <a:lnTo>
                      <a:pt x="0" y="337"/>
                    </a:lnTo>
                    <a:lnTo>
                      <a:pt x="0" y="337"/>
                    </a:lnTo>
                    <a:lnTo>
                      <a:pt x="0" y="334"/>
                    </a:lnTo>
                    <a:lnTo>
                      <a:pt x="2" y="334"/>
                    </a:lnTo>
                    <a:lnTo>
                      <a:pt x="2" y="334"/>
                    </a:lnTo>
                    <a:lnTo>
                      <a:pt x="2" y="334"/>
                    </a:lnTo>
                    <a:lnTo>
                      <a:pt x="2" y="334"/>
                    </a:lnTo>
                    <a:lnTo>
                      <a:pt x="4" y="334"/>
                    </a:lnTo>
                    <a:lnTo>
                      <a:pt x="4" y="334"/>
                    </a:lnTo>
                    <a:lnTo>
                      <a:pt x="7" y="334"/>
                    </a:lnTo>
                    <a:lnTo>
                      <a:pt x="7" y="334"/>
                    </a:lnTo>
                    <a:lnTo>
                      <a:pt x="7" y="334"/>
                    </a:lnTo>
                    <a:lnTo>
                      <a:pt x="7" y="334"/>
                    </a:lnTo>
                    <a:lnTo>
                      <a:pt x="7" y="334"/>
                    </a:lnTo>
                    <a:lnTo>
                      <a:pt x="7" y="334"/>
                    </a:lnTo>
                    <a:lnTo>
                      <a:pt x="4" y="334"/>
                    </a:lnTo>
                    <a:lnTo>
                      <a:pt x="4" y="332"/>
                    </a:lnTo>
                    <a:lnTo>
                      <a:pt x="4" y="332"/>
                    </a:lnTo>
                    <a:lnTo>
                      <a:pt x="2" y="332"/>
                    </a:lnTo>
                    <a:lnTo>
                      <a:pt x="2" y="332"/>
                    </a:lnTo>
                    <a:lnTo>
                      <a:pt x="4" y="332"/>
                    </a:lnTo>
                    <a:lnTo>
                      <a:pt x="4" y="330"/>
                    </a:lnTo>
                    <a:lnTo>
                      <a:pt x="4" y="330"/>
                    </a:lnTo>
                    <a:lnTo>
                      <a:pt x="7" y="330"/>
                    </a:lnTo>
                    <a:lnTo>
                      <a:pt x="7" y="332"/>
                    </a:lnTo>
                    <a:lnTo>
                      <a:pt x="7" y="332"/>
                    </a:lnTo>
                    <a:lnTo>
                      <a:pt x="7" y="332"/>
                    </a:lnTo>
                    <a:lnTo>
                      <a:pt x="7" y="332"/>
                    </a:lnTo>
                    <a:lnTo>
                      <a:pt x="9" y="332"/>
                    </a:lnTo>
                    <a:lnTo>
                      <a:pt x="9" y="332"/>
                    </a:lnTo>
                    <a:lnTo>
                      <a:pt x="9" y="332"/>
                    </a:lnTo>
                    <a:lnTo>
                      <a:pt x="12" y="332"/>
                    </a:lnTo>
                    <a:lnTo>
                      <a:pt x="12" y="330"/>
                    </a:lnTo>
                    <a:lnTo>
                      <a:pt x="12" y="330"/>
                    </a:lnTo>
                    <a:lnTo>
                      <a:pt x="12" y="330"/>
                    </a:lnTo>
                    <a:lnTo>
                      <a:pt x="12" y="330"/>
                    </a:lnTo>
                    <a:lnTo>
                      <a:pt x="12" y="330"/>
                    </a:lnTo>
                    <a:lnTo>
                      <a:pt x="12" y="330"/>
                    </a:lnTo>
                    <a:lnTo>
                      <a:pt x="12" y="327"/>
                    </a:lnTo>
                    <a:lnTo>
                      <a:pt x="12" y="327"/>
                    </a:lnTo>
                    <a:lnTo>
                      <a:pt x="12" y="325"/>
                    </a:lnTo>
                    <a:lnTo>
                      <a:pt x="14" y="325"/>
                    </a:lnTo>
                    <a:lnTo>
                      <a:pt x="14" y="325"/>
                    </a:lnTo>
                    <a:lnTo>
                      <a:pt x="14" y="327"/>
                    </a:lnTo>
                    <a:lnTo>
                      <a:pt x="14" y="327"/>
                    </a:lnTo>
                    <a:lnTo>
                      <a:pt x="14" y="327"/>
                    </a:lnTo>
                    <a:lnTo>
                      <a:pt x="14" y="327"/>
                    </a:lnTo>
                    <a:lnTo>
                      <a:pt x="16" y="327"/>
                    </a:lnTo>
                    <a:lnTo>
                      <a:pt x="16" y="325"/>
                    </a:lnTo>
                    <a:lnTo>
                      <a:pt x="16" y="325"/>
                    </a:lnTo>
                    <a:lnTo>
                      <a:pt x="16" y="327"/>
                    </a:lnTo>
                    <a:lnTo>
                      <a:pt x="19" y="327"/>
                    </a:lnTo>
                    <a:lnTo>
                      <a:pt x="19" y="327"/>
                    </a:lnTo>
                    <a:lnTo>
                      <a:pt x="19" y="327"/>
                    </a:lnTo>
                    <a:lnTo>
                      <a:pt x="21" y="327"/>
                    </a:lnTo>
                    <a:lnTo>
                      <a:pt x="21" y="327"/>
                    </a:lnTo>
                    <a:lnTo>
                      <a:pt x="21" y="327"/>
                    </a:lnTo>
                    <a:lnTo>
                      <a:pt x="23" y="327"/>
                    </a:lnTo>
                    <a:lnTo>
                      <a:pt x="23" y="327"/>
                    </a:lnTo>
                    <a:lnTo>
                      <a:pt x="26" y="327"/>
                    </a:lnTo>
                    <a:lnTo>
                      <a:pt x="26" y="327"/>
                    </a:lnTo>
                    <a:lnTo>
                      <a:pt x="26" y="327"/>
                    </a:lnTo>
                    <a:lnTo>
                      <a:pt x="26" y="325"/>
                    </a:lnTo>
                    <a:lnTo>
                      <a:pt x="28" y="325"/>
                    </a:lnTo>
                    <a:lnTo>
                      <a:pt x="28" y="327"/>
                    </a:lnTo>
                    <a:lnTo>
                      <a:pt x="28" y="327"/>
                    </a:lnTo>
                    <a:lnTo>
                      <a:pt x="28" y="327"/>
                    </a:lnTo>
                    <a:lnTo>
                      <a:pt x="30" y="327"/>
                    </a:lnTo>
                    <a:lnTo>
                      <a:pt x="30" y="327"/>
                    </a:lnTo>
                    <a:lnTo>
                      <a:pt x="30" y="327"/>
                    </a:lnTo>
                    <a:lnTo>
                      <a:pt x="33" y="327"/>
                    </a:lnTo>
                    <a:lnTo>
                      <a:pt x="33" y="330"/>
                    </a:lnTo>
                    <a:lnTo>
                      <a:pt x="33" y="330"/>
                    </a:lnTo>
                    <a:lnTo>
                      <a:pt x="33" y="330"/>
                    </a:lnTo>
                    <a:lnTo>
                      <a:pt x="35" y="330"/>
                    </a:lnTo>
                    <a:lnTo>
                      <a:pt x="35" y="330"/>
                    </a:lnTo>
                    <a:lnTo>
                      <a:pt x="35" y="330"/>
                    </a:lnTo>
                    <a:lnTo>
                      <a:pt x="38" y="330"/>
                    </a:lnTo>
                    <a:lnTo>
                      <a:pt x="38" y="330"/>
                    </a:lnTo>
                    <a:lnTo>
                      <a:pt x="40" y="330"/>
                    </a:lnTo>
                    <a:lnTo>
                      <a:pt x="40" y="330"/>
                    </a:lnTo>
                    <a:lnTo>
                      <a:pt x="40" y="330"/>
                    </a:lnTo>
                    <a:lnTo>
                      <a:pt x="40" y="327"/>
                    </a:lnTo>
                    <a:lnTo>
                      <a:pt x="40" y="327"/>
                    </a:lnTo>
                    <a:lnTo>
                      <a:pt x="40" y="325"/>
                    </a:lnTo>
                    <a:lnTo>
                      <a:pt x="42" y="325"/>
                    </a:lnTo>
                    <a:lnTo>
                      <a:pt x="42" y="325"/>
                    </a:lnTo>
                    <a:lnTo>
                      <a:pt x="42" y="325"/>
                    </a:lnTo>
                    <a:lnTo>
                      <a:pt x="45" y="325"/>
                    </a:lnTo>
                    <a:lnTo>
                      <a:pt x="45" y="325"/>
                    </a:lnTo>
                    <a:lnTo>
                      <a:pt x="45" y="325"/>
                    </a:lnTo>
                    <a:lnTo>
                      <a:pt x="47" y="325"/>
                    </a:lnTo>
                    <a:lnTo>
                      <a:pt x="47" y="325"/>
                    </a:lnTo>
                    <a:lnTo>
                      <a:pt x="47" y="325"/>
                    </a:lnTo>
                    <a:lnTo>
                      <a:pt x="47" y="323"/>
                    </a:lnTo>
                    <a:lnTo>
                      <a:pt x="49" y="323"/>
                    </a:lnTo>
                    <a:lnTo>
                      <a:pt x="49" y="323"/>
                    </a:lnTo>
                    <a:lnTo>
                      <a:pt x="52" y="323"/>
                    </a:lnTo>
                    <a:lnTo>
                      <a:pt x="52" y="325"/>
                    </a:lnTo>
                    <a:lnTo>
                      <a:pt x="52" y="325"/>
                    </a:lnTo>
                    <a:lnTo>
                      <a:pt x="52" y="327"/>
                    </a:lnTo>
                    <a:lnTo>
                      <a:pt x="52" y="327"/>
                    </a:lnTo>
                    <a:lnTo>
                      <a:pt x="52" y="327"/>
                    </a:lnTo>
                    <a:lnTo>
                      <a:pt x="52" y="327"/>
                    </a:lnTo>
                    <a:lnTo>
                      <a:pt x="54" y="327"/>
                    </a:lnTo>
                    <a:lnTo>
                      <a:pt x="54" y="327"/>
                    </a:lnTo>
                    <a:lnTo>
                      <a:pt x="54" y="327"/>
                    </a:lnTo>
                    <a:lnTo>
                      <a:pt x="57" y="327"/>
                    </a:lnTo>
                    <a:lnTo>
                      <a:pt x="57" y="327"/>
                    </a:lnTo>
                    <a:lnTo>
                      <a:pt x="59" y="327"/>
                    </a:lnTo>
                    <a:lnTo>
                      <a:pt x="59" y="327"/>
                    </a:lnTo>
                    <a:lnTo>
                      <a:pt x="59" y="327"/>
                    </a:lnTo>
                    <a:lnTo>
                      <a:pt x="59" y="325"/>
                    </a:lnTo>
                    <a:lnTo>
                      <a:pt x="59" y="325"/>
                    </a:lnTo>
                    <a:lnTo>
                      <a:pt x="59" y="325"/>
                    </a:lnTo>
                    <a:lnTo>
                      <a:pt x="61" y="325"/>
                    </a:lnTo>
                    <a:lnTo>
                      <a:pt x="61" y="325"/>
                    </a:lnTo>
                    <a:lnTo>
                      <a:pt x="61" y="325"/>
                    </a:lnTo>
                    <a:lnTo>
                      <a:pt x="61" y="323"/>
                    </a:lnTo>
                    <a:lnTo>
                      <a:pt x="64" y="323"/>
                    </a:lnTo>
                    <a:lnTo>
                      <a:pt x="64" y="323"/>
                    </a:lnTo>
                    <a:lnTo>
                      <a:pt x="64" y="323"/>
                    </a:lnTo>
                    <a:lnTo>
                      <a:pt x="61" y="323"/>
                    </a:lnTo>
                    <a:lnTo>
                      <a:pt x="61" y="323"/>
                    </a:lnTo>
                    <a:lnTo>
                      <a:pt x="61" y="323"/>
                    </a:lnTo>
                    <a:lnTo>
                      <a:pt x="61" y="320"/>
                    </a:lnTo>
                    <a:lnTo>
                      <a:pt x="61" y="320"/>
                    </a:lnTo>
                    <a:lnTo>
                      <a:pt x="61" y="318"/>
                    </a:lnTo>
                    <a:lnTo>
                      <a:pt x="61" y="318"/>
                    </a:lnTo>
                    <a:lnTo>
                      <a:pt x="61" y="318"/>
                    </a:lnTo>
                    <a:lnTo>
                      <a:pt x="61" y="318"/>
                    </a:lnTo>
                    <a:lnTo>
                      <a:pt x="61" y="316"/>
                    </a:lnTo>
                    <a:lnTo>
                      <a:pt x="61" y="316"/>
                    </a:lnTo>
                    <a:lnTo>
                      <a:pt x="61" y="316"/>
                    </a:lnTo>
                    <a:lnTo>
                      <a:pt x="61" y="313"/>
                    </a:lnTo>
                    <a:lnTo>
                      <a:pt x="61" y="313"/>
                    </a:lnTo>
                    <a:lnTo>
                      <a:pt x="61" y="313"/>
                    </a:lnTo>
                    <a:lnTo>
                      <a:pt x="61" y="313"/>
                    </a:lnTo>
                    <a:lnTo>
                      <a:pt x="61" y="311"/>
                    </a:lnTo>
                    <a:lnTo>
                      <a:pt x="59" y="311"/>
                    </a:lnTo>
                    <a:lnTo>
                      <a:pt x="59" y="311"/>
                    </a:lnTo>
                    <a:lnTo>
                      <a:pt x="59" y="308"/>
                    </a:lnTo>
                    <a:lnTo>
                      <a:pt x="59" y="308"/>
                    </a:lnTo>
                    <a:lnTo>
                      <a:pt x="59" y="308"/>
                    </a:lnTo>
                    <a:lnTo>
                      <a:pt x="59" y="306"/>
                    </a:lnTo>
                    <a:lnTo>
                      <a:pt x="59" y="306"/>
                    </a:lnTo>
                    <a:lnTo>
                      <a:pt x="59" y="306"/>
                    </a:lnTo>
                    <a:lnTo>
                      <a:pt x="59" y="304"/>
                    </a:lnTo>
                    <a:lnTo>
                      <a:pt x="59" y="304"/>
                    </a:lnTo>
                    <a:lnTo>
                      <a:pt x="57" y="304"/>
                    </a:lnTo>
                    <a:lnTo>
                      <a:pt x="57" y="304"/>
                    </a:lnTo>
                    <a:lnTo>
                      <a:pt x="57" y="304"/>
                    </a:lnTo>
                    <a:lnTo>
                      <a:pt x="57" y="301"/>
                    </a:lnTo>
                    <a:lnTo>
                      <a:pt x="54" y="301"/>
                    </a:lnTo>
                    <a:lnTo>
                      <a:pt x="54" y="301"/>
                    </a:lnTo>
                    <a:lnTo>
                      <a:pt x="54" y="299"/>
                    </a:lnTo>
                    <a:lnTo>
                      <a:pt x="54" y="299"/>
                    </a:lnTo>
                    <a:lnTo>
                      <a:pt x="54" y="299"/>
                    </a:lnTo>
                    <a:lnTo>
                      <a:pt x="54" y="299"/>
                    </a:lnTo>
                    <a:lnTo>
                      <a:pt x="54" y="297"/>
                    </a:lnTo>
                    <a:lnTo>
                      <a:pt x="54" y="297"/>
                    </a:lnTo>
                    <a:lnTo>
                      <a:pt x="54" y="294"/>
                    </a:lnTo>
                    <a:lnTo>
                      <a:pt x="54" y="294"/>
                    </a:lnTo>
                    <a:lnTo>
                      <a:pt x="54" y="294"/>
                    </a:lnTo>
                    <a:lnTo>
                      <a:pt x="54" y="292"/>
                    </a:lnTo>
                    <a:lnTo>
                      <a:pt x="54" y="292"/>
                    </a:lnTo>
                    <a:lnTo>
                      <a:pt x="54" y="289"/>
                    </a:lnTo>
                    <a:lnTo>
                      <a:pt x="52" y="289"/>
                    </a:lnTo>
                    <a:lnTo>
                      <a:pt x="52" y="289"/>
                    </a:lnTo>
                    <a:lnTo>
                      <a:pt x="52" y="289"/>
                    </a:lnTo>
                    <a:lnTo>
                      <a:pt x="49" y="289"/>
                    </a:lnTo>
                    <a:lnTo>
                      <a:pt x="49" y="289"/>
                    </a:lnTo>
                    <a:lnTo>
                      <a:pt x="49" y="292"/>
                    </a:lnTo>
                    <a:lnTo>
                      <a:pt x="47" y="292"/>
                    </a:lnTo>
                    <a:lnTo>
                      <a:pt x="47" y="292"/>
                    </a:lnTo>
                    <a:lnTo>
                      <a:pt x="47" y="289"/>
                    </a:lnTo>
                    <a:lnTo>
                      <a:pt x="47" y="289"/>
                    </a:lnTo>
                    <a:lnTo>
                      <a:pt x="45" y="289"/>
                    </a:lnTo>
                    <a:lnTo>
                      <a:pt x="45" y="289"/>
                    </a:lnTo>
                    <a:lnTo>
                      <a:pt x="45" y="289"/>
                    </a:lnTo>
                    <a:lnTo>
                      <a:pt x="45" y="287"/>
                    </a:lnTo>
                    <a:lnTo>
                      <a:pt x="42" y="287"/>
                    </a:lnTo>
                    <a:lnTo>
                      <a:pt x="42" y="287"/>
                    </a:lnTo>
                    <a:lnTo>
                      <a:pt x="42" y="287"/>
                    </a:lnTo>
                    <a:lnTo>
                      <a:pt x="42" y="285"/>
                    </a:lnTo>
                    <a:lnTo>
                      <a:pt x="42" y="285"/>
                    </a:lnTo>
                    <a:lnTo>
                      <a:pt x="42" y="285"/>
                    </a:lnTo>
                    <a:lnTo>
                      <a:pt x="40" y="285"/>
                    </a:lnTo>
                    <a:lnTo>
                      <a:pt x="40" y="285"/>
                    </a:lnTo>
                    <a:lnTo>
                      <a:pt x="40" y="282"/>
                    </a:lnTo>
                    <a:lnTo>
                      <a:pt x="40" y="282"/>
                    </a:lnTo>
                    <a:lnTo>
                      <a:pt x="40" y="280"/>
                    </a:lnTo>
                    <a:lnTo>
                      <a:pt x="40" y="280"/>
                    </a:lnTo>
                    <a:lnTo>
                      <a:pt x="42" y="280"/>
                    </a:lnTo>
                    <a:lnTo>
                      <a:pt x="42" y="278"/>
                    </a:lnTo>
                    <a:lnTo>
                      <a:pt x="42" y="278"/>
                    </a:lnTo>
                    <a:lnTo>
                      <a:pt x="42" y="278"/>
                    </a:lnTo>
                    <a:lnTo>
                      <a:pt x="42" y="275"/>
                    </a:lnTo>
                    <a:lnTo>
                      <a:pt x="42" y="275"/>
                    </a:lnTo>
                    <a:lnTo>
                      <a:pt x="42" y="275"/>
                    </a:lnTo>
                    <a:lnTo>
                      <a:pt x="42" y="273"/>
                    </a:lnTo>
                    <a:lnTo>
                      <a:pt x="42" y="273"/>
                    </a:lnTo>
                    <a:lnTo>
                      <a:pt x="42" y="270"/>
                    </a:lnTo>
                    <a:lnTo>
                      <a:pt x="42" y="270"/>
                    </a:lnTo>
                    <a:lnTo>
                      <a:pt x="42" y="268"/>
                    </a:lnTo>
                    <a:lnTo>
                      <a:pt x="42" y="268"/>
                    </a:lnTo>
                    <a:lnTo>
                      <a:pt x="42" y="268"/>
                    </a:lnTo>
                    <a:lnTo>
                      <a:pt x="40" y="268"/>
                    </a:lnTo>
                    <a:lnTo>
                      <a:pt x="40" y="268"/>
                    </a:lnTo>
                    <a:lnTo>
                      <a:pt x="40" y="268"/>
                    </a:lnTo>
                    <a:lnTo>
                      <a:pt x="38" y="268"/>
                    </a:lnTo>
                    <a:lnTo>
                      <a:pt x="38" y="268"/>
                    </a:lnTo>
                    <a:lnTo>
                      <a:pt x="35" y="268"/>
                    </a:lnTo>
                    <a:lnTo>
                      <a:pt x="35" y="268"/>
                    </a:lnTo>
                    <a:lnTo>
                      <a:pt x="35" y="268"/>
                    </a:lnTo>
                    <a:lnTo>
                      <a:pt x="35" y="266"/>
                    </a:lnTo>
                    <a:lnTo>
                      <a:pt x="33" y="266"/>
                    </a:lnTo>
                    <a:lnTo>
                      <a:pt x="33" y="266"/>
                    </a:lnTo>
                    <a:lnTo>
                      <a:pt x="33" y="266"/>
                    </a:lnTo>
                    <a:lnTo>
                      <a:pt x="33" y="266"/>
                    </a:lnTo>
                    <a:lnTo>
                      <a:pt x="30" y="266"/>
                    </a:lnTo>
                    <a:lnTo>
                      <a:pt x="30" y="263"/>
                    </a:lnTo>
                    <a:lnTo>
                      <a:pt x="30" y="263"/>
                    </a:lnTo>
                    <a:lnTo>
                      <a:pt x="28" y="263"/>
                    </a:lnTo>
                    <a:lnTo>
                      <a:pt x="28" y="263"/>
                    </a:lnTo>
                    <a:lnTo>
                      <a:pt x="28" y="263"/>
                    </a:lnTo>
                    <a:lnTo>
                      <a:pt x="28" y="263"/>
                    </a:lnTo>
                    <a:lnTo>
                      <a:pt x="28" y="261"/>
                    </a:lnTo>
                    <a:lnTo>
                      <a:pt x="28" y="261"/>
                    </a:lnTo>
                    <a:lnTo>
                      <a:pt x="28" y="259"/>
                    </a:lnTo>
                    <a:lnTo>
                      <a:pt x="28" y="259"/>
                    </a:lnTo>
                    <a:lnTo>
                      <a:pt x="28" y="256"/>
                    </a:lnTo>
                    <a:lnTo>
                      <a:pt x="28" y="256"/>
                    </a:lnTo>
                    <a:lnTo>
                      <a:pt x="28" y="256"/>
                    </a:lnTo>
                    <a:lnTo>
                      <a:pt x="28" y="254"/>
                    </a:lnTo>
                    <a:lnTo>
                      <a:pt x="28" y="254"/>
                    </a:lnTo>
                    <a:lnTo>
                      <a:pt x="30" y="254"/>
                    </a:lnTo>
                    <a:lnTo>
                      <a:pt x="30" y="254"/>
                    </a:lnTo>
                    <a:lnTo>
                      <a:pt x="30" y="252"/>
                    </a:lnTo>
                    <a:lnTo>
                      <a:pt x="30" y="252"/>
                    </a:lnTo>
                    <a:lnTo>
                      <a:pt x="30" y="252"/>
                    </a:lnTo>
                    <a:lnTo>
                      <a:pt x="33" y="252"/>
                    </a:lnTo>
                    <a:lnTo>
                      <a:pt x="33" y="252"/>
                    </a:lnTo>
                    <a:lnTo>
                      <a:pt x="33" y="249"/>
                    </a:lnTo>
                    <a:lnTo>
                      <a:pt x="33" y="249"/>
                    </a:lnTo>
                    <a:lnTo>
                      <a:pt x="33" y="249"/>
                    </a:lnTo>
                    <a:lnTo>
                      <a:pt x="35" y="249"/>
                    </a:lnTo>
                    <a:lnTo>
                      <a:pt x="35" y="247"/>
                    </a:lnTo>
                    <a:lnTo>
                      <a:pt x="35" y="247"/>
                    </a:lnTo>
                    <a:lnTo>
                      <a:pt x="35" y="247"/>
                    </a:lnTo>
                    <a:lnTo>
                      <a:pt x="35" y="247"/>
                    </a:lnTo>
                    <a:lnTo>
                      <a:pt x="35" y="244"/>
                    </a:lnTo>
                    <a:lnTo>
                      <a:pt x="38" y="244"/>
                    </a:lnTo>
                    <a:lnTo>
                      <a:pt x="38" y="244"/>
                    </a:lnTo>
                    <a:lnTo>
                      <a:pt x="38" y="244"/>
                    </a:lnTo>
                    <a:lnTo>
                      <a:pt x="38" y="244"/>
                    </a:lnTo>
                    <a:lnTo>
                      <a:pt x="40" y="244"/>
                    </a:lnTo>
                    <a:lnTo>
                      <a:pt x="40" y="242"/>
                    </a:lnTo>
                    <a:lnTo>
                      <a:pt x="40" y="242"/>
                    </a:lnTo>
                    <a:lnTo>
                      <a:pt x="40" y="242"/>
                    </a:lnTo>
                    <a:lnTo>
                      <a:pt x="40" y="240"/>
                    </a:lnTo>
                    <a:lnTo>
                      <a:pt x="40" y="240"/>
                    </a:lnTo>
                    <a:lnTo>
                      <a:pt x="40" y="240"/>
                    </a:lnTo>
                    <a:lnTo>
                      <a:pt x="40" y="237"/>
                    </a:lnTo>
                    <a:lnTo>
                      <a:pt x="42" y="237"/>
                    </a:lnTo>
                    <a:lnTo>
                      <a:pt x="42" y="237"/>
                    </a:lnTo>
                    <a:lnTo>
                      <a:pt x="42" y="235"/>
                    </a:lnTo>
                    <a:lnTo>
                      <a:pt x="42" y="235"/>
                    </a:lnTo>
                    <a:lnTo>
                      <a:pt x="42" y="235"/>
                    </a:lnTo>
                    <a:lnTo>
                      <a:pt x="42" y="235"/>
                    </a:lnTo>
                    <a:lnTo>
                      <a:pt x="42" y="235"/>
                    </a:lnTo>
                    <a:lnTo>
                      <a:pt x="45" y="235"/>
                    </a:lnTo>
                    <a:lnTo>
                      <a:pt x="45" y="235"/>
                    </a:lnTo>
                    <a:lnTo>
                      <a:pt x="45" y="233"/>
                    </a:lnTo>
                    <a:lnTo>
                      <a:pt x="47" y="233"/>
                    </a:lnTo>
                    <a:lnTo>
                      <a:pt x="47" y="233"/>
                    </a:lnTo>
                    <a:lnTo>
                      <a:pt x="47" y="233"/>
                    </a:lnTo>
                    <a:lnTo>
                      <a:pt x="47" y="233"/>
                    </a:lnTo>
                    <a:lnTo>
                      <a:pt x="47" y="230"/>
                    </a:lnTo>
                    <a:lnTo>
                      <a:pt x="49" y="230"/>
                    </a:lnTo>
                    <a:lnTo>
                      <a:pt x="49" y="230"/>
                    </a:lnTo>
                    <a:lnTo>
                      <a:pt x="52" y="230"/>
                    </a:lnTo>
                    <a:lnTo>
                      <a:pt x="52" y="233"/>
                    </a:lnTo>
                    <a:lnTo>
                      <a:pt x="52" y="233"/>
                    </a:lnTo>
                    <a:lnTo>
                      <a:pt x="52" y="233"/>
                    </a:lnTo>
                    <a:lnTo>
                      <a:pt x="52" y="233"/>
                    </a:lnTo>
                    <a:lnTo>
                      <a:pt x="54" y="233"/>
                    </a:lnTo>
                    <a:lnTo>
                      <a:pt x="54" y="235"/>
                    </a:lnTo>
                    <a:lnTo>
                      <a:pt x="54" y="235"/>
                    </a:lnTo>
                    <a:lnTo>
                      <a:pt x="54" y="235"/>
                    </a:lnTo>
                    <a:lnTo>
                      <a:pt x="54" y="235"/>
                    </a:lnTo>
                    <a:lnTo>
                      <a:pt x="54" y="237"/>
                    </a:lnTo>
                    <a:lnTo>
                      <a:pt x="54" y="237"/>
                    </a:lnTo>
                    <a:lnTo>
                      <a:pt x="54" y="237"/>
                    </a:lnTo>
                    <a:lnTo>
                      <a:pt x="54" y="240"/>
                    </a:lnTo>
                    <a:lnTo>
                      <a:pt x="57" y="240"/>
                    </a:lnTo>
                    <a:lnTo>
                      <a:pt x="57" y="240"/>
                    </a:lnTo>
                    <a:lnTo>
                      <a:pt x="59" y="240"/>
                    </a:lnTo>
                    <a:lnTo>
                      <a:pt x="59" y="240"/>
                    </a:lnTo>
                    <a:lnTo>
                      <a:pt x="59" y="240"/>
                    </a:lnTo>
                    <a:lnTo>
                      <a:pt x="59" y="237"/>
                    </a:lnTo>
                    <a:lnTo>
                      <a:pt x="61" y="237"/>
                    </a:lnTo>
                    <a:lnTo>
                      <a:pt x="61" y="237"/>
                    </a:lnTo>
                    <a:lnTo>
                      <a:pt x="61" y="237"/>
                    </a:lnTo>
                    <a:lnTo>
                      <a:pt x="61" y="237"/>
                    </a:lnTo>
                    <a:lnTo>
                      <a:pt x="64" y="237"/>
                    </a:lnTo>
                    <a:lnTo>
                      <a:pt x="64" y="237"/>
                    </a:lnTo>
                    <a:lnTo>
                      <a:pt x="64" y="235"/>
                    </a:lnTo>
                    <a:lnTo>
                      <a:pt x="66" y="235"/>
                    </a:lnTo>
                    <a:lnTo>
                      <a:pt x="66" y="235"/>
                    </a:lnTo>
                    <a:lnTo>
                      <a:pt x="66" y="235"/>
                    </a:lnTo>
                    <a:lnTo>
                      <a:pt x="66" y="235"/>
                    </a:lnTo>
                    <a:lnTo>
                      <a:pt x="68" y="235"/>
                    </a:lnTo>
                    <a:lnTo>
                      <a:pt x="68" y="235"/>
                    </a:lnTo>
                    <a:lnTo>
                      <a:pt x="68" y="235"/>
                    </a:lnTo>
                    <a:lnTo>
                      <a:pt x="71" y="235"/>
                    </a:lnTo>
                    <a:lnTo>
                      <a:pt x="71" y="235"/>
                    </a:lnTo>
                    <a:lnTo>
                      <a:pt x="73" y="235"/>
                    </a:lnTo>
                    <a:lnTo>
                      <a:pt x="73" y="235"/>
                    </a:lnTo>
                    <a:lnTo>
                      <a:pt x="73" y="235"/>
                    </a:lnTo>
                    <a:lnTo>
                      <a:pt x="75" y="235"/>
                    </a:lnTo>
                    <a:lnTo>
                      <a:pt x="75" y="235"/>
                    </a:lnTo>
                    <a:lnTo>
                      <a:pt x="75" y="235"/>
                    </a:lnTo>
                    <a:lnTo>
                      <a:pt x="75" y="235"/>
                    </a:lnTo>
                    <a:lnTo>
                      <a:pt x="78" y="235"/>
                    </a:lnTo>
                    <a:lnTo>
                      <a:pt x="78" y="235"/>
                    </a:lnTo>
                    <a:lnTo>
                      <a:pt x="78" y="233"/>
                    </a:lnTo>
                    <a:lnTo>
                      <a:pt x="80" y="233"/>
                    </a:lnTo>
                    <a:lnTo>
                      <a:pt x="80" y="233"/>
                    </a:lnTo>
                    <a:lnTo>
                      <a:pt x="80" y="233"/>
                    </a:lnTo>
                    <a:lnTo>
                      <a:pt x="80" y="230"/>
                    </a:lnTo>
                    <a:lnTo>
                      <a:pt x="80" y="230"/>
                    </a:lnTo>
                    <a:lnTo>
                      <a:pt x="80" y="228"/>
                    </a:lnTo>
                    <a:lnTo>
                      <a:pt x="80" y="228"/>
                    </a:lnTo>
                    <a:lnTo>
                      <a:pt x="80" y="228"/>
                    </a:lnTo>
                    <a:lnTo>
                      <a:pt x="80" y="225"/>
                    </a:lnTo>
                    <a:lnTo>
                      <a:pt x="83" y="225"/>
                    </a:lnTo>
                    <a:lnTo>
                      <a:pt x="83" y="225"/>
                    </a:lnTo>
                    <a:lnTo>
                      <a:pt x="83" y="225"/>
                    </a:lnTo>
                    <a:lnTo>
                      <a:pt x="85" y="225"/>
                    </a:lnTo>
                    <a:lnTo>
                      <a:pt x="85" y="225"/>
                    </a:lnTo>
                    <a:lnTo>
                      <a:pt x="85" y="225"/>
                    </a:lnTo>
                    <a:lnTo>
                      <a:pt x="85" y="223"/>
                    </a:lnTo>
                    <a:lnTo>
                      <a:pt x="85" y="223"/>
                    </a:lnTo>
                    <a:lnTo>
                      <a:pt x="85" y="223"/>
                    </a:lnTo>
                    <a:lnTo>
                      <a:pt x="87" y="223"/>
                    </a:lnTo>
                    <a:lnTo>
                      <a:pt x="87" y="221"/>
                    </a:lnTo>
                    <a:lnTo>
                      <a:pt x="87" y="221"/>
                    </a:lnTo>
                    <a:lnTo>
                      <a:pt x="87" y="221"/>
                    </a:lnTo>
                    <a:lnTo>
                      <a:pt x="87" y="218"/>
                    </a:lnTo>
                    <a:lnTo>
                      <a:pt x="87" y="218"/>
                    </a:lnTo>
                    <a:lnTo>
                      <a:pt x="87" y="216"/>
                    </a:lnTo>
                    <a:lnTo>
                      <a:pt x="87" y="216"/>
                    </a:lnTo>
                    <a:lnTo>
                      <a:pt x="87" y="216"/>
                    </a:lnTo>
                    <a:lnTo>
                      <a:pt x="87" y="216"/>
                    </a:lnTo>
                    <a:lnTo>
                      <a:pt x="90" y="216"/>
                    </a:lnTo>
                    <a:lnTo>
                      <a:pt x="90" y="214"/>
                    </a:lnTo>
                    <a:lnTo>
                      <a:pt x="90" y="214"/>
                    </a:lnTo>
                    <a:lnTo>
                      <a:pt x="90" y="214"/>
                    </a:lnTo>
                    <a:lnTo>
                      <a:pt x="90" y="211"/>
                    </a:lnTo>
                    <a:lnTo>
                      <a:pt x="92" y="211"/>
                    </a:lnTo>
                    <a:lnTo>
                      <a:pt x="92" y="211"/>
                    </a:lnTo>
                    <a:lnTo>
                      <a:pt x="92" y="211"/>
                    </a:lnTo>
                    <a:lnTo>
                      <a:pt x="92" y="211"/>
                    </a:lnTo>
                    <a:lnTo>
                      <a:pt x="94" y="211"/>
                    </a:lnTo>
                    <a:lnTo>
                      <a:pt x="94" y="209"/>
                    </a:lnTo>
                    <a:lnTo>
                      <a:pt x="94" y="209"/>
                    </a:lnTo>
                    <a:lnTo>
                      <a:pt x="94" y="209"/>
                    </a:lnTo>
                    <a:lnTo>
                      <a:pt x="94" y="209"/>
                    </a:lnTo>
                    <a:lnTo>
                      <a:pt x="97" y="209"/>
                    </a:lnTo>
                    <a:lnTo>
                      <a:pt x="97" y="209"/>
                    </a:lnTo>
                    <a:lnTo>
                      <a:pt x="97" y="207"/>
                    </a:lnTo>
                    <a:lnTo>
                      <a:pt x="99" y="207"/>
                    </a:lnTo>
                    <a:lnTo>
                      <a:pt x="99" y="207"/>
                    </a:lnTo>
                    <a:lnTo>
                      <a:pt x="99" y="207"/>
                    </a:lnTo>
                    <a:lnTo>
                      <a:pt x="99" y="207"/>
                    </a:lnTo>
                    <a:lnTo>
                      <a:pt x="101" y="207"/>
                    </a:lnTo>
                    <a:lnTo>
                      <a:pt x="101" y="207"/>
                    </a:lnTo>
                    <a:lnTo>
                      <a:pt x="101" y="204"/>
                    </a:lnTo>
                    <a:lnTo>
                      <a:pt x="101" y="204"/>
                    </a:lnTo>
                    <a:lnTo>
                      <a:pt x="101" y="204"/>
                    </a:lnTo>
                    <a:lnTo>
                      <a:pt x="101" y="204"/>
                    </a:lnTo>
                    <a:lnTo>
                      <a:pt x="104" y="204"/>
                    </a:lnTo>
                    <a:lnTo>
                      <a:pt x="104" y="202"/>
                    </a:lnTo>
                    <a:lnTo>
                      <a:pt x="104" y="202"/>
                    </a:lnTo>
                    <a:lnTo>
                      <a:pt x="104" y="202"/>
                    </a:lnTo>
                    <a:lnTo>
                      <a:pt x="106" y="202"/>
                    </a:lnTo>
                    <a:lnTo>
                      <a:pt x="106" y="199"/>
                    </a:lnTo>
                    <a:lnTo>
                      <a:pt x="106" y="199"/>
                    </a:lnTo>
                    <a:lnTo>
                      <a:pt x="106" y="199"/>
                    </a:lnTo>
                    <a:lnTo>
                      <a:pt x="106" y="197"/>
                    </a:lnTo>
                    <a:lnTo>
                      <a:pt x="106" y="197"/>
                    </a:lnTo>
                    <a:lnTo>
                      <a:pt x="106" y="197"/>
                    </a:lnTo>
                    <a:lnTo>
                      <a:pt x="106" y="195"/>
                    </a:lnTo>
                    <a:lnTo>
                      <a:pt x="109" y="195"/>
                    </a:lnTo>
                    <a:lnTo>
                      <a:pt x="109" y="195"/>
                    </a:lnTo>
                    <a:lnTo>
                      <a:pt x="109" y="195"/>
                    </a:lnTo>
                    <a:lnTo>
                      <a:pt x="109" y="195"/>
                    </a:lnTo>
                    <a:lnTo>
                      <a:pt x="109" y="192"/>
                    </a:lnTo>
                    <a:lnTo>
                      <a:pt x="109" y="192"/>
                    </a:lnTo>
                    <a:lnTo>
                      <a:pt x="109" y="192"/>
                    </a:lnTo>
                    <a:lnTo>
                      <a:pt x="109" y="190"/>
                    </a:lnTo>
                    <a:lnTo>
                      <a:pt x="109" y="190"/>
                    </a:lnTo>
                    <a:lnTo>
                      <a:pt x="111" y="190"/>
                    </a:lnTo>
                    <a:lnTo>
                      <a:pt x="111" y="188"/>
                    </a:lnTo>
                    <a:lnTo>
                      <a:pt x="111" y="188"/>
                    </a:lnTo>
                    <a:lnTo>
                      <a:pt x="111" y="185"/>
                    </a:lnTo>
                    <a:lnTo>
                      <a:pt x="111" y="185"/>
                    </a:lnTo>
                    <a:lnTo>
                      <a:pt x="111" y="185"/>
                    </a:lnTo>
                    <a:lnTo>
                      <a:pt x="111" y="185"/>
                    </a:lnTo>
                    <a:lnTo>
                      <a:pt x="111" y="183"/>
                    </a:lnTo>
                    <a:lnTo>
                      <a:pt x="113" y="183"/>
                    </a:lnTo>
                    <a:lnTo>
                      <a:pt x="113" y="183"/>
                    </a:lnTo>
                    <a:lnTo>
                      <a:pt x="113" y="183"/>
                    </a:lnTo>
                    <a:lnTo>
                      <a:pt x="113" y="183"/>
                    </a:lnTo>
                    <a:lnTo>
                      <a:pt x="113" y="180"/>
                    </a:lnTo>
                    <a:lnTo>
                      <a:pt x="116" y="180"/>
                    </a:lnTo>
                    <a:lnTo>
                      <a:pt x="116" y="180"/>
                    </a:lnTo>
                    <a:lnTo>
                      <a:pt x="118" y="180"/>
                    </a:lnTo>
                    <a:lnTo>
                      <a:pt x="118" y="180"/>
                    </a:lnTo>
                    <a:lnTo>
                      <a:pt x="118" y="180"/>
                    </a:lnTo>
                    <a:lnTo>
                      <a:pt x="118" y="180"/>
                    </a:lnTo>
                    <a:lnTo>
                      <a:pt x="120" y="180"/>
                    </a:lnTo>
                    <a:lnTo>
                      <a:pt x="120" y="180"/>
                    </a:lnTo>
                    <a:lnTo>
                      <a:pt x="120" y="178"/>
                    </a:lnTo>
                    <a:lnTo>
                      <a:pt x="120" y="178"/>
                    </a:lnTo>
                    <a:lnTo>
                      <a:pt x="120" y="178"/>
                    </a:lnTo>
                    <a:lnTo>
                      <a:pt x="123" y="178"/>
                    </a:lnTo>
                    <a:lnTo>
                      <a:pt x="123" y="178"/>
                    </a:lnTo>
                    <a:lnTo>
                      <a:pt x="123" y="176"/>
                    </a:lnTo>
                    <a:lnTo>
                      <a:pt x="125" y="176"/>
                    </a:lnTo>
                    <a:lnTo>
                      <a:pt x="125" y="176"/>
                    </a:lnTo>
                    <a:lnTo>
                      <a:pt x="125" y="176"/>
                    </a:lnTo>
                    <a:lnTo>
                      <a:pt x="125" y="173"/>
                    </a:lnTo>
                    <a:lnTo>
                      <a:pt x="123" y="173"/>
                    </a:lnTo>
                    <a:lnTo>
                      <a:pt x="123" y="173"/>
                    </a:lnTo>
                    <a:lnTo>
                      <a:pt x="123" y="173"/>
                    </a:lnTo>
                    <a:lnTo>
                      <a:pt x="123" y="171"/>
                    </a:lnTo>
                    <a:lnTo>
                      <a:pt x="123" y="171"/>
                    </a:lnTo>
                    <a:lnTo>
                      <a:pt x="123" y="171"/>
                    </a:lnTo>
                    <a:lnTo>
                      <a:pt x="123" y="169"/>
                    </a:lnTo>
                    <a:lnTo>
                      <a:pt x="125" y="169"/>
                    </a:lnTo>
                    <a:lnTo>
                      <a:pt x="125" y="169"/>
                    </a:lnTo>
                    <a:lnTo>
                      <a:pt x="125" y="169"/>
                    </a:lnTo>
                    <a:lnTo>
                      <a:pt x="125" y="166"/>
                    </a:lnTo>
                    <a:lnTo>
                      <a:pt x="125" y="166"/>
                    </a:lnTo>
                    <a:lnTo>
                      <a:pt x="128" y="166"/>
                    </a:lnTo>
                    <a:lnTo>
                      <a:pt x="128" y="166"/>
                    </a:lnTo>
                    <a:lnTo>
                      <a:pt x="128" y="166"/>
                    </a:lnTo>
                    <a:lnTo>
                      <a:pt x="128" y="166"/>
                    </a:lnTo>
                    <a:lnTo>
                      <a:pt x="128" y="166"/>
                    </a:lnTo>
                    <a:lnTo>
                      <a:pt x="128" y="164"/>
                    </a:lnTo>
                    <a:lnTo>
                      <a:pt x="130" y="164"/>
                    </a:lnTo>
                    <a:lnTo>
                      <a:pt x="130" y="164"/>
                    </a:lnTo>
                    <a:lnTo>
                      <a:pt x="130" y="164"/>
                    </a:lnTo>
                    <a:lnTo>
                      <a:pt x="130" y="161"/>
                    </a:lnTo>
                    <a:lnTo>
                      <a:pt x="132" y="161"/>
                    </a:lnTo>
                    <a:lnTo>
                      <a:pt x="132" y="161"/>
                    </a:lnTo>
                    <a:lnTo>
                      <a:pt x="132" y="159"/>
                    </a:lnTo>
                    <a:lnTo>
                      <a:pt x="132" y="159"/>
                    </a:lnTo>
                    <a:lnTo>
                      <a:pt x="132" y="159"/>
                    </a:lnTo>
                    <a:lnTo>
                      <a:pt x="132" y="159"/>
                    </a:lnTo>
                    <a:lnTo>
                      <a:pt x="132" y="157"/>
                    </a:lnTo>
                    <a:lnTo>
                      <a:pt x="135" y="157"/>
                    </a:lnTo>
                    <a:lnTo>
                      <a:pt x="135" y="157"/>
                    </a:lnTo>
                    <a:lnTo>
                      <a:pt x="135" y="157"/>
                    </a:lnTo>
                    <a:lnTo>
                      <a:pt x="135" y="157"/>
                    </a:lnTo>
                    <a:lnTo>
                      <a:pt x="137" y="157"/>
                    </a:lnTo>
                    <a:lnTo>
                      <a:pt x="137" y="157"/>
                    </a:lnTo>
                    <a:lnTo>
                      <a:pt x="137" y="154"/>
                    </a:lnTo>
                    <a:lnTo>
                      <a:pt x="137" y="154"/>
                    </a:lnTo>
                    <a:lnTo>
                      <a:pt x="139" y="154"/>
                    </a:lnTo>
                    <a:lnTo>
                      <a:pt x="139" y="154"/>
                    </a:lnTo>
                    <a:lnTo>
                      <a:pt x="139" y="154"/>
                    </a:lnTo>
                    <a:lnTo>
                      <a:pt x="139" y="152"/>
                    </a:lnTo>
                    <a:lnTo>
                      <a:pt x="139" y="152"/>
                    </a:lnTo>
                    <a:lnTo>
                      <a:pt x="137" y="152"/>
                    </a:lnTo>
                    <a:lnTo>
                      <a:pt x="137" y="152"/>
                    </a:lnTo>
                    <a:lnTo>
                      <a:pt x="137" y="152"/>
                    </a:lnTo>
                    <a:lnTo>
                      <a:pt x="137" y="150"/>
                    </a:lnTo>
                    <a:lnTo>
                      <a:pt x="137" y="150"/>
                    </a:lnTo>
                    <a:lnTo>
                      <a:pt x="137" y="147"/>
                    </a:lnTo>
                    <a:lnTo>
                      <a:pt x="137" y="147"/>
                    </a:lnTo>
                    <a:lnTo>
                      <a:pt x="137" y="147"/>
                    </a:lnTo>
                    <a:lnTo>
                      <a:pt x="137" y="145"/>
                    </a:lnTo>
                    <a:lnTo>
                      <a:pt x="137" y="145"/>
                    </a:lnTo>
                    <a:lnTo>
                      <a:pt x="139" y="145"/>
                    </a:lnTo>
                    <a:lnTo>
                      <a:pt x="139" y="145"/>
                    </a:lnTo>
                    <a:lnTo>
                      <a:pt x="139" y="143"/>
                    </a:lnTo>
                    <a:lnTo>
                      <a:pt x="139" y="143"/>
                    </a:lnTo>
                    <a:lnTo>
                      <a:pt x="137" y="143"/>
                    </a:lnTo>
                    <a:lnTo>
                      <a:pt x="137" y="140"/>
                    </a:lnTo>
                    <a:lnTo>
                      <a:pt x="137" y="140"/>
                    </a:lnTo>
                    <a:lnTo>
                      <a:pt x="137" y="138"/>
                    </a:lnTo>
                    <a:lnTo>
                      <a:pt x="137" y="138"/>
                    </a:lnTo>
                    <a:lnTo>
                      <a:pt x="137" y="138"/>
                    </a:lnTo>
                    <a:lnTo>
                      <a:pt x="135" y="138"/>
                    </a:lnTo>
                    <a:lnTo>
                      <a:pt x="135" y="135"/>
                    </a:lnTo>
                    <a:lnTo>
                      <a:pt x="137" y="135"/>
                    </a:lnTo>
                    <a:lnTo>
                      <a:pt x="137" y="135"/>
                    </a:lnTo>
                    <a:lnTo>
                      <a:pt x="137" y="135"/>
                    </a:lnTo>
                    <a:lnTo>
                      <a:pt x="137" y="135"/>
                    </a:lnTo>
                    <a:lnTo>
                      <a:pt x="137" y="133"/>
                    </a:lnTo>
                    <a:lnTo>
                      <a:pt x="139" y="133"/>
                    </a:lnTo>
                    <a:lnTo>
                      <a:pt x="139" y="133"/>
                    </a:lnTo>
                    <a:lnTo>
                      <a:pt x="139" y="133"/>
                    </a:lnTo>
                    <a:lnTo>
                      <a:pt x="139" y="133"/>
                    </a:lnTo>
                    <a:lnTo>
                      <a:pt x="139" y="131"/>
                    </a:lnTo>
                    <a:lnTo>
                      <a:pt x="142" y="131"/>
                    </a:lnTo>
                    <a:lnTo>
                      <a:pt x="142" y="131"/>
                    </a:lnTo>
                    <a:lnTo>
                      <a:pt x="142" y="131"/>
                    </a:lnTo>
                    <a:lnTo>
                      <a:pt x="142" y="131"/>
                    </a:lnTo>
                    <a:lnTo>
                      <a:pt x="144" y="131"/>
                    </a:lnTo>
                    <a:lnTo>
                      <a:pt x="144" y="128"/>
                    </a:lnTo>
                    <a:lnTo>
                      <a:pt x="144" y="128"/>
                    </a:lnTo>
                    <a:lnTo>
                      <a:pt x="146" y="128"/>
                    </a:lnTo>
                    <a:lnTo>
                      <a:pt x="146" y="128"/>
                    </a:lnTo>
                    <a:lnTo>
                      <a:pt x="146" y="128"/>
                    </a:lnTo>
                    <a:lnTo>
                      <a:pt x="149" y="128"/>
                    </a:lnTo>
                    <a:lnTo>
                      <a:pt x="149" y="128"/>
                    </a:lnTo>
                    <a:lnTo>
                      <a:pt x="149" y="128"/>
                    </a:lnTo>
                    <a:lnTo>
                      <a:pt x="149" y="128"/>
                    </a:lnTo>
                    <a:lnTo>
                      <a:pt x="151" y="128"/>
                    </a:lnTo>
                    <a:lnTo>
                      <a:pt x="151" y="128"/>
                    </a:lnTo>
                    <a:lnTo>
                      <a:pt x="151" y="126"/>
                    </a:lnTo>
                    <a:lnTo>
                      <a:pt x="154" y="126"/>
                    </a:lnTo>
                    <a:lnTo>
                      <a:pt x="154" y="126"/>
                    </a:lnTo>
                    <a:lnTo>
                      <a:pt x="154" y="126"/>
                    </a:lnTo>
                    <a:lnTo>
                      <a:pt x="154" y="126"/>
                    </a:lnTo>
                    <a:lnTo>
                      <a:pt x="154" y="126"/>
                    </a:lnTo>
                    <a:lnTo>
                      <a:pt x="154" y="124"/>
                    </a:lnTo>
                    <a:lnTo>
                      <a:pt x="154" y="124"/>
                    </a:lnTo>
                    <a:lnTo>
                      <a:pt x="154" y="124"/>
                    </a:lnTo>
                    <a:lnTo>
                      <a:pt x="154" y="121"/>
                    </a:lnTo>
                    <a:lnTo>
                      <a:pt x="154" y="121"/>
                    </a:lnTo>
                    <a:lnTo>
                      <a:pt x="154" y="121"/>
                    </a:lnTo>
                    <a:lnTo>
                      <a:pt x="151" y="121"/>
                    </a:lnTo>
                    <a:lnTo>
                      <a:pt x="151" y="119"/>
                    </a:lnTo>
                    <a:lnTo>
                      <a:pt x="151" y="119"/>
                    </a:lnTo>
                    <a:lnTo>
                      <a:pt x="149" y="119"/>
                    </a:lnTo>
                    <a:lnTo>
                      <a:pt x="149" y="119"/>
                    </a:lnTo>
                    <a:lnTo>
                      <a:pt x="149" y="119"/>
                    </a:lnTo>
                    <a:lnTo>
                      <a:pt x="149" y="119"/>
                    </a:lnTo>
                    <a:lnTo>
                      <a:pt x="149" y="116"/>
                    </a:lnTo>
                    <a:lnTo>
                      <a:pt x="146" y="116"/>
                    </a:lnTo>
                    <a:lnTo>
                      <a:pt x="146" y="116"/>
                    </a:lnTo>
                    <a:lnTo>
                      <a:pt x="146" y="119"/>
                    </a:lnTo>
                    <a:lnTo>
                      <a:pt x="146" y="119"/>
                    </a:lnTo>
                    <a:lnTo>
                      <a:pt x="144" y="119"/>
                    </a:lnTo>
                    <a:lnTo>
                      <a:pt x="144" y="119"/>
                    </a:lnTo>
                    <a:lnTo>
                      <a:pt x="144" y="116"/>
                    </a:lnTo>
                    <a:lnTo>
                      <a:pt x="142" y="116"/>
                    </a:lnTo>
                    <a:lnTo>
                      <a:pt x="142" y="116"/>
                    </a:lnTo>
                    <a:lnTo>
                      <a:pt x="142" y="116"/>
                    </a:lnTo>
                    <a:lnTo>
                      <a:pt x="139" y="116"/>
                    </a:lnTo>
                    <a:lnTo>
                      <a:pt x="139" y="116"/>
                    </a:lnTo>
                    <a:lnTo>
                      <a:pt x="139" y="116"/>
                    </a:lnTo>
                    <a:lnTo>
                      <a:pt x="139" y="116"/>
                    </a:lnTo>
                    <a:lnTo>
                      <a:pt x="139" y="116"/>
                    </a:lnTo>
                    <a:lnTo>
                      <a:pt x="139" y="114"/>
                    </a:lnTo>
                    <a:lnTo>
                      <a:pt x="139" y="114"/>
                    </a:lnTo>
                    <a:lnTo>
                      <a:pt x="139" y="114"/>
                    </a:lnTo>
                    <a:lnTo>
                      <a:pt x="139" y="112"/>
                    </a:lnTo>
                    <a:lnTo>
                      <a:pt x="139" y="112"/>
                    </a:lnTo>
                    <a:lnTo>
                      <a:pt x="139" y="109"/>
                    </a:lnTo>
                    <a:lnTo>
                      <a:pt x="139" y="109"/>
                    </a:lnTo>
                    <a:lnTo>
                      <a:pt x="139" y="109"/>
                    </a:lnTo>
                    <a:lnTo>
                      <a:pt x="139" y="109"/>
                    </a:lnTo>
                    <a:lnTo>
                      <a:pt x="139" y="109"/>
                    </a:lnTo>
                    <a:lnTo>
                      <a:pt x="139" y="109"/>
                    </a:lnTo>
                    <a:lnTo>
                      <a:pt x="139" y="112"/>
                    </a:lnTo>
                    <a:lnTo>
                      <a:pt x="137" y="112"/>
                    </a:lnTo>
                    <a:lnTo>
                      <a:pt x="137" y="112"/>
                    </a:lnTo>
                    <a:lnTo>
                      <a:pt x="135" y="112"/>
                    </a:lnTo>
                    <a:lnTo>
                      <a:pt x="135" y="109"/>
                    </a:lnTo>
                    <a:lnTo>
                      <a:pt x="135" y="109"/>
                    </a:lnTo>
                    <a:lnTo>
                      <a:pt x="135" y="109"/>
                    </a:lnTo>
                    <a:lnTo>
                      <a:pt x="132" y="109"/>
                    </a:lnTo>
                    <a:lnTo>
                      <a:pt x="132" y="109"/>
                    </a:lnTo>
                    <a:lnTo>
                      <a:pt x="132" y="109"/>
                    </a:lnTo>
                    <a:lnTo>
                      <a:pt x="132" y="109"/>
                    </a:lnTo>
                    <a:lnTo>
                      <a:pt x="130" y="109"/>
                    </a:lnTo>
                    <a:lnTo>
                      <a:pt x="130" y="107"/>
                    </a:lnTo>
                    <a:lnTo>
                      <a:pt x="130" y="107"/>
                    </a:lnTo>
                    <a:lnTo>
                      <a:pt x="128" y="107"/>
                    </a:lnTo>
                    <a:lnTo>
                      <a:pt x="128" y="107"/>
                    </a:lnTo>
                    <a:lnTo>
                      <a:pt x="128" y="107"/>
                    </a:lnTo>
                    <a:lnTo>
                      <a:pt x="128" y="107"/>
                    </a:lnTo>
                    <a:lnTo>
                      <a:pt x="125" y="107"/>
                    </a:lnTo>
                    <a:lnTo>
                      <a:pt x="125" y="107"/>
                    </a:lnTo>
                    <a:lnTo>
                      <a:pt x="125" y="107"/>
                    </a:lnTo>
                    <a:lnTo>
                      <a:pt x="125" y="107"/>
                    </a:lnTo>
                    <a:lnTo>
                      <a:pt x="125" y="105"/>
                    </a:lnTo>
                    <a:lnTo>
                      <a:pt x="125" y="105"/>
                    </a:lnTo>
                    <a:lnTo>
                      <a:pt x="123" y="105"/>
                    </a:lnTo>
                    <a:lnTo>
                      <a:pt x="123" y="105"/>
                    </a:lnTo>
                    <a:lnTo>
                      <a:pt x="120" y="105"/>
                    </a:lnTo>
                    <a:lnTo>
                      <a:pt x="120" y="105"/>
                    </a:lnTo>
                    <a:lnTo>
                      <a:pt x="120" y="105"/>
                    </a:lnTo>
                    <a:lnTo>
                      <a:pt x="120" y="105"/>
                    </a:lnTo>
                    <a:lnTo>
                      <a:pt x="120" y="105"/>
                    </a:lnTo>
                    <a:lnTo>
                      <a:pt x="118" y="105"/>
                    </a:lnTo>
                    <a:lnTo>
                      <a:pt x="118" y="102"/>
                    </a:lnTo>
                    <a:lnTo>
                      <a:pt x="118" y="102"/>
                    </a:lnTo>
                    <a:lnTo>
                      <a:pt x="118" y="102"/>
                    </a:lnTo>
                    <a:lnTo>
                      <a:pt x="118" y="102"/>
                    </a:lnTo>
                    <a:lnTo>
                      <a:pt x="118" y="100"/>
                    </a:lnTo>
                    <a:lnTo>
                      <a:pt x="118" y="100"/>
                    </a:lnTo>
                    <a:lnTo>
                      <a:pt x="118" y="100"/>
                    </a:lnTo>
                    <a:lnTo>
                      <a:pt x="118" y="100"/>
                    </a:lnTo>
                    <a:lnTo>
                      <a:pt x="118" y="97"/>
                    </a:lnTo>
                    <a:lnTo>
                      <a:pt x="118" y="97"/>
                    </a:lnTo>
                    <a:lnTo>
                      <a:pt x="116" y="97"/>
                    </a:lnTo>
                    <a:lnTo>
                      <a:pt x="116" y="97"/>
                    </a:lnTo>
                    <a:lnTo>
                      <a:pt x="116" y="95"/>
                    </a:lnTo>
                    <a:lnTo>
                      <a:pt x="116" y="95"/>
                    </a:lnTo>
                    <a:lnTo>
                      <a:pt x="118" y="95"/>
                    </a:lnTo>
                    <a:lnTo>
                      <a:pt x="118" y="93"/>
                    </a:lnTo>
                    <a:lnTo>
                      <a:pt x="118" y="93"/>
                    </a:lnTo>
                    <a:lnTo>
                      <a:pt x="118" y="90"/>
                    </a:lnTo>
                    <a:lnTo>
                      <a:pt x="118" y="90"/>
                    </a:lnTo>
                    <a:lnTo>
                      <a:pt x="116" y="90"/>
                    </a:lnTo>
                    <a:lnTo>
                      <a:pt x="116" y="88"/>
                    </a:lnTo>
                    <a:lnTo>
                      <a:pt x="116" y="88"/>
                    </a:lnTo>
                    <a:lnTo>
                      <a:pt x="116" y="86"/>
                    </a:lnTo>
                    <a:lnTo>
                      <a:pt x="116" y="86"/>
                    </a:lnTo>
                    <a:lnTo>
                      <a:pt x="116" y="86"/>
                    </a:lnTo>
                    <a:lnTo>
                      <a:pt x="116" y="83"/>
                    </a:lnTo>
                    <a:lnTo>
                      <a:pt x="116" y="83"/>
                    </a:lnTo>
                    <a:lnTo>
                      <a:pt x="116" y="81"/>
                    </a:lnTo>
                    <a:lnTo>
                      <a:pt x="116" y="81"/>
                    </a:lnTo>
                    <a:lnTo>
                      <a:pt x="116" y="81"/>
                    </a:lnTo>
                    <a:lnTo>
                      <a:pt x="116" y="79"/>
                    </a:lnTo>
                    <a:lnTo>
                      <a:pt x="113" y="79"/>
                    </a:lnTo>
                    <a:lnTo>
                      <a:pt x="113" y="79"/>
                    </a:lnTo>
                    <a:lnTo>
                      <a:pt x="113" y="76"/>
                    </a:lnTo>
                    <a:lnTo>
                      <a:pt x="113" y="76"/>
                    </a:lnTo>
                    <a:lnTo>
                      <a:pt x="113" y="76"/>
                    </a:lnTo>
                    <a:lnTo>
                      <a:pt x="113" y="74"/>
                    </a:lnTo>
                    <a:lnTo>
                      <a:pt x="113" y="74"/>
                    </a:lnTo>
                    <a:lnTo>
                      <a:pt x="113" y="74"/>
                    </a:lnTo>
                    <a:lnTo>
                      <a:pt x="113" y="71"/>
                    </a:lnTo>
                    <a:lnTo>
                      <a:pt x="113" y="71"/>
                    </a:lnTo>
                    <a:lnTo>
                      <a:pt x="113" y="71"/>
                    </a:lnTo>
                    <a:lnTo>
                      <a:pt x="113" y="69"/>
                    </a:lnTo>
                    <a:lnTo>
                      <a:pt x="113" y="69"/>
                    </a:lnTo>
                    <a:lnTo>
                      <a:pt x="113" y="67"/>
                    </a:lnTo>
                    <a:lnTo>
                      <a:pt x="113" y="67"/>
                    </a:lnTo>
                    <a:lnTo>
                      <a:pt x="113" y="67"/>
                    </a:lnTo>
                    <a:lnTo>
                      <a:pt x="113" y="67"/>
                    </a:lnTo>
                    <a:lnTo>
                      <a:pt x="113" y="64"/>
                    </a:lnTo>
                    <a:lnTo>
                      <a:pt x="113" y="64"/>
                    </a:lnTo>
                    <a:lnTo>
                      <a:pt x="116" y="64"/>
                    </a:lnTo>
                    <a:lnTo>
                      <a:pt x="116" y="64"/>
                    </a:lnTo>
                    <a:lnTo>
                      <a:pt x="118" y="64"/>
                    </a:lnTo>
                    <a:lnTo>
                      <a:pt x="118" y="64"/>
                    </a:lnTo>
                    <a:lnTo>
                      <a:pt x="118" y="64"/>
                    </a:lnTo>
                    <a:lnTo>
                      <a:pt x="118" y="62"/>
                    </a:lnTo>
                    <a:lnTo>
                      <a:pt x="118" y="62"/>
                    </a:lnTo>
                    <a:lnTo>
                      <a:pt x="118" y="62"/>
                    </a:lnTo>
                    <a:lnTo>
                      <a:pt x="118" y="60"/>
                    </a:lnTo>
                    <a:lnTo>
                      <a:pt x="118" y="60"/>
                    </a:lnTo>
                    <a:lnTo>
                      <a:pt x="120" y="60"/>
                    </a:lnTo>
                    <a:lnTo>
                      <a:pt x="120" y="60"/>
                    </a:lnTo>
                    <a:lnTo>
                      <a:pt x="120" y="57"/>
                    </a:lnTo>
                    <a:lnTo>
                      <a:pt x="120" y="57"/>
                    </a:lnTo>
                    <a:lnTo>
                      <a:pt x="123" y="57"/>
                    </a:lnTo>
                    <a:lnTo>
                      <a:pt x="123" y="57"/>
                    </a:lnTo>
                    <a:lnTo>
                      <a:pt x="125" y="57"/>
                    </a:lnTo>
                    <a:lnTo>
                      <a:pt x="125" y="57"/>
                    </a:lnTo>
                    <a:lnTo>
                      <a:pt x="125" y="57"/>
                    </a:lnTo>
                    <a:lnTo>
                      <a:pt x="125" y="57"/>
                    </a:lnTo>
                    <a:lnTo>
                      <a:pt x="125" y="57"/>
                    </a:lnTo>
                    <a:lnTo>
                      <a:pt x="125" y="55"/>
                    </a:lnTo>
                    <a:lnTo>
                      <a:pt x="125" y="55"/>
                    </a:lnTo>
                    <a:lnTo>
                      <a:pt x="128" y="55"/>
                    </a:lnTo>
                    <a:lnTo>
                      <a:pt x="128" y="52"/>
                    </a:lnTo>
                    <a:lnTo>
                      <a:pt x="128" y="52"/>
                    </a:lnTo>
                    <a:lnTo>
                      <a:pt x="128" y="50"/>
                    </a:lnTo>
                    <a:lnTo>
                      <a:pt x="128" y="50"/>
                    </a:lnTo>
                    <a:lnTo>
                      <a:pt x="125" y="50"/>
                    </a:lnTo>
                    <a:lnTo>
                      <a:pt x="125" y="50"/>
                    </a:lnTo>
                    <a:lnTo>
                      <a:pt x="125" y="50"/>
                    </a:lnTo>
                    <a:lnTo>
                      <a:pt x="125" y="48"/>
                    </a:lnTo>
                    <a:lnTo>
                      <a:pt x="123" y="48"/>
                    </a:lnTo>
                    <a:lnTo>
                      <a:pt x="123" y="48"/>
                    </a:lnTo>
                    <a:lnTo>
                      <a:pt x="120" y="48"/>
                    </a:lnTo>
                    <a:lnTo>
                      <a:pt x="120" y="48"/>
                    </a:lnTo>
                    <a:lnTo>
                      <a:pt x="120" y="48"/>
                    </a:lnTo>
                    <a:lnTo>
                      <a:pt x="120" y="48"/>
                    </a:lnTo>
                    <a:lnTo>
                      <a:pt x="118" y="48"/>
                    </a:lnTo>
                    <a:lnTo>
                      <a:pt x="118" y="48"/>
                    </a:lnTo>
                    <a:lnTo>
                      <a:pt x="118" y="45"/>
                    </a:lnTo>
                    <a:lnTo>
                      <a:pt x="118" y="45"/>
                    </a:lnTo>
                    <a:lnTo>
                      <a:pt x="118" y="43"/>
                    </a:lnTo>
                    <a:lnTo>
                      <a:pt x="120" y="43"/>
                    </a:lnTo>
                    <a:lnTo>
                      <a:pt x="120" y="43"/>
                    </a:lnTo>
                    <a:lnTo>
                      <a:pt x="120" y="43"/>
                    </a:lnTo>
                    <a:lnTo>
                      <a:pt x="120" y="41"/>
                    </a:lnTo>
                    <a:lnTo>
                      <a:pt x="120" y="41"/>
                    </a:lnTo>
                    <a:lnTo>
                      <a:pt x="120" y="41"/>
                    </a:lnTo>
                    <a:lnTo>
                      <a:pt x="118" y="41"/>
                    </a:lnTo>
                    <a:lnTo>
                      <a:pt x="118" y="41"/>
                    </a:lnTo>
                    <a:lnTo>
                      <a:pt x="118" y="41"/>
                    </a:lnTo>
                    <a:lnTo>
                      <a:pt x="116" y="41"/>
                    </a:lnTo>
                    <a:lnTo>
                      <a:pt x="116" y="41"/>
                    </a:lnTo>
                    <a:lnTo>
                      <a:pt x="113" y="41"/>
                    </a:lnTo>
                    <a:lnTo>
                      <a:pt x="113" y="38"/>
                    </a:lnTo>
                    <a:lnTo>
                      <a:pt x="113" y="38"/>
                    </a:lnTo>
                    <a:lnTo>
                      <a:pt x="113" y="38"/>
                    </a:lnTo>
                    <a:lnTo>
                      <a:pt x="111" y="38"/>
                    </a:lnTo>
                    <a:lnTo>
                      <a:pt x="111" y="38"/>
                    </a:lnTo>
                    <a:lnTo>
                      <a:pt x="111" y="38"/>
                    </a:lnTo>
                    <a:lnTo>
                      <a:pt x="109" y="38"/>
                    </a:lnTo>
                    <a:lnTo>
                      <a:pt x="109" y="38"/>
                    </a:lnTo>
                    <a:lnTo>
                      <a:pt x="109" y="38"/>
                    </a:lnTo>
                    <a:lnTo>
                      <a:pt x="109" y="38"/>
                    </a:lnTo>
                    <a:lnTo>
                      <a:pt x="106" y="38"/>
                    </a:lnTo>
                    <a:lnTo>
                      <a:pt x="106" y="36"/>
                    </a:lnTo>
                    <a:lnTo>
                      <a:pt x="106" y="36"/>
                    </a:lnTo>
                    <a:lnTo>
                      <a:pt x="106" y="36"/>
                    </a:lnTo>
                    <a:lnTo>
                      <a:pt x="106" y="34"/>
                    </a:lnTo>
                    <a:lnTo>
                      <a:pt x="106" y="34"/>
                    </a:lnTo>
                    <a:lnTo>
                      <a:pt x="106" y="34"/>
                    </a:lnTo>
                    <a:lnTo>
                      <a:pt x="106" y="31"/>
                    </a:lnTo>
                    <a:lnTo>
                      <a:pt x="104" y="31"/>
                    </a:lnTo>
                    <a:lnTo>
                      <a:pt x="104" y="34"/>
                    </a:lnTo>
                    <a:lnTo>
                      <a:pt x="104" y="34"/>
                    </a:lnTo>
                    <a:lnTo>
                      <a:pt x="101" y="34"/>
                    </a:lnTo>
                    <a:lnTo>
                      <a:pt x="101" y="34"/>
                    </a:lnTo>
                    <a:lnTo>
                      <a:pt x="101" y="34"/>
                    </a:lnTo>
                    <a:lnTo>
                      <a:pt x="99" y="34"/>
                    </a:lnTo>
                    <a:lnTo>
                      <a:pt x="99" y="31"/>
                    </a:lnTo>
                    <a:lnTo>
                      <a:pt x="99" y="31"/>
                    </a:lnTo>
                    <a:lnTo>
                      <a:pt x="99" y="34"/>
                    </a:lnTo>
                    <a:lnTo>
                      <a:pt x="99" y="34"/>
                    </a:lnTo>
                    <a:lnTo>
                      <a:pt x="97" y="34"/>
                    </a:lnTo>
                    <a:lnTo>
                      <a:pt x="97" y="34"/>
                    </a:lnTo>
                    <a:lnTo>
                      <a:pt x="94" y="34"/>
                    </a:lnTo>
                    <a:lnTo>
                      <a:pt x="94" y="34"/>
                    </a:lnTo>
                    <a:lnTo>
                      <a:pt x="94" y="31"/>
                    </a:lnTo>
                    <a:lnTo>
                      <a:pt x="94" y="31"/>
                    </a:lnTo>
                    <a:lnTo>
                      <a:pt x="94" y="31"/>
                    </a:lnTo>
                    <a:lnTo>
                      <a:pt x="94" y="29"/>
                    </a:lnTo>
                    <a:lnTo>
                      <a:pt x="94" y="29"/>
                    </a:lnTo>
                    <a:lnTo>
                      <a:pt x="94" y="29"/>
                    </a:lnTo>
                    <a:lnTo>
                      <a:pt x="94" y="26"/>
                    </a:lnTo>
                    <a:lnTo>
                      <a:pt x="94" y="26"/>
                    </a:lnTo>
                    <a:lnTo>
                      <a:pt x="94" y="26"/>
                    </a:lnTo>
                    <a:lnTo>
                      <a:pt x="94" y="26"/>
                    </a:lnTo>
                    <a:lnTo>
                      <a:pt x="94" y="24"/>
                    </a:lnTo>
                    <a:lnTo>
                      <a:pt x="94" y="24"/>
                    </a:lnTo>
                    <a:lnTo>
                      <a:pt x="94" y="22"/>
                    </a:lnTo>
                    <a:lnTo>
                      <a:pt x="94" y="22"/>
                    </a:lnTo>
                    <a:lnTo>
                      <a:pt x="94" y="22"/>
                    </a:lnTo>
                    <a:lnTo>
                      <a:pt x="97" y="22"/>
                    </a:lnTo>
                    <a:lnTo>
                      <a:pt x="97" y="22"/>
                    </a:lnTo>
                    <a:lnTo>
                      <a:pt x="97" y="22"/>
                    </a:lnTo>
                    <a:lnTo>
                      <a:pt x="99" y="22"/>
                    </a:lnTo>
                    <a:lnTo>
                      <a:pt x="99" y="19"/>
                    </a:lnTo>
                    <a:lnTo>
                      <a:pt x="99" y="19"/>
                    </a:lnTo>
                    <a:lnTo>
                      <a:pt x="99" y="19"/>
                    </a:lnTo>
                    <a:lnTo>
                      <a:pt x="99" y="19"/>
                    </a:lnTo>
                    <a:lnTo>
                      <a:pt x="101" y="19"/>
                    </a:lnTo>
                    <a:lnTo>
                      <a:pt x="101" y="17"/>
                    </a:lnTo>
                    <a:lnTo>
                      <a:pt x="101" y="17"/>
                    </a:lnTo>
                    <a:lnTo>
                      <a:pt x="101" y="17"/>
                    </a:lnTo>
                    <a:lnTo>
                      <a:pt x="101" y="17"/>
                    </a:lnTo>
                    <a:lnTo>
                      <a:pt x="101" y="17"/>
                    </a:lnTo>
                    <a:lnTo>
                      <a:pt x="104" y="17"/>
                    </a:lnTo>
                    <a:lnTo>
                      <a:pt x="104" y="15"/>
                    </a:lnTo>
                    <a:lnTo>
                      <a:pt x="104" y="15"/>
                    </a:lnTo>
                    <a:lnTo>
                      <a:pt x="104" y="15"/>
                    </a:lnTo>
                    <a:lnTo>
                      <a:pt x="106" y="15"/>
                    </a:lnTo>
                    <a:lnTo>
                      <a:pt x="106" y="12"/>
                    </a:lnTo>
                    <a:lnTo>
                      <a:pt x="104" y="12"/>
                    </a:lnTo>
                    <a:lnTo>
                      <a:pt x="104" y="12"/>
                    </a:lnTo>
                    <a:lnTo>
                      <a:pt x="106" y="12"/>
                    </a:lnTo>
                    <a:lnTo>
                      <a:pt x="106" y="10"/>
                    </a:lnTo>
                    <a:lnTo>
                      <a:pt x="106" y="10"/>
                    </a:lnTo>
                    <a:lnTo>
                      <a:pt x="106" y="10"/>
                    </a:lnTo>
                    <a:lnTo>
                      <a:pt x="109" y="10"/>
                    </a:lnTo>
                    <a:lnTo>
                      <a:pt x="109" y="10"/>
                    </a:lnTo>
                    <a:lnTo>
                      <a:pt x="109" y="10"/>
                    </a:lnTo>
                    <a:lnTo>
                      <a:pt x="109" y="10"/>
                    </a:lnTo>
                    <a:lnTo>
                      <a:pt x="109" y="10"/>
                    </a:lnTo>
                    <a:lnTo>
                      <a:pt x="111" y="10"/>
                    </a:lnTo>
                    <a:lnTo>
                      <a:pt x="111" y="10"/>
                    </a:lnTo>
                    <a:lnTo>
                      <a:pt x="111" y="10"/>
                    </a:lnTo>
                    <a:lnTo>
                      <a:pt x="113" y="10"/>
                    </a:lnTo>
                    <a:lnTo>
                      <a:pt x="113" y="10"/>
                    </a:lnTo>
                    <a:lnTo>
                      <a:pt x="113" y="10"/>
                    </a:lnTo>
                    <a:lnTo>
                      <a:pt x="113" y="10"/>
                    </a:lnTo>
                    <a:lnTo>
                      <a:pt x="116" y="10"/>
                    </a:lnTo>
                    <a:lnTo>
                      <a:pt x="116" y="10"/>
                    </a:lnTo>
                    <a:lnTo>
                      <a:pt x="118" y="10"/>
                    </a:lnTo>
                    <a:lnTo>
                      <a:pt x="118" y="10"/>
                    </a:lnTo>
                    <a:lnTo>
                      <a:pt x="118" y="10"/>
                    </a:lnTo>
                    <a:lnTo>
                      <a:pt x="120" y="10"/>
                    </a:lnTo>
                    <a:lnTo>
                      <a:pt x="120" y="10"/>
                    </a:lnTo>
                    <a:lnTo>
                      <a:pt x="120" y="10"/>
                    </a:lnTo>
                    <a:lnTo>
                      <a:pt x="120" y="10"/>
                    </a:lnTo>
                    <a:lnTo>
                      <a:pt x="123" y="10"/>
                    </a:lnTo>
                    <a:lnTo>
                      <a:pt x="123" y="7"/>
                    </a:lnTo>
                    <a:lnTo>
                      <a:pt x="120" y="7"/>
                    </a:lnTo>
                    <a:lnTo>
                      <a:pt x="120" y="7"/>
                    </a:lnTo>
                    <a:lnTo>
                      <a:pt x="120" y="7"/>
                    </a:lnTo>
                    <a:lnTo>
                      <a:pt x="120" y="7"/>
                    </a:lnTo>
                    <a:lnTo>
                      <a:pt x="118" y="7"/>
                    </a:lnTo>
                    <a:lnTo>
                      <a:pt x="118" y="7"/>
                    </a:lnTo>
                    <a:lnTo>
                      <a:pt x="118" y="7"/>
                    </a:lnTo>
                    <a:lnTo>
                      <a:pt x="118" y="5"/>
                    </a:lnTo>
                    <a:lnTo>
                      <a:pt x="118" y="5"/>
                    </a:lnTo>
                    <a:lnTo>
                      <a:pt x="120" y="5"/>
                    </a:lnTo>
                    <a:lnTo>
                      <a:pt x="120" y="5"/>
                    </a:lnTo>
                    <a:lnTo>
                      <a:pt x="120" y="7"/>
                    </a:lnTo>
                    <a:lnTo>
                      <a:pt x="120" y="7"/>
                    </a:lnTo>
                    <a:lnTo>
                      <a:pt x="123" y="7"/>
                    </a:lnTo>
                    <a:lnTo>
                      <a:pt x="123" y="7"/>
                    </a:lnTo>
                    <a:lnTo>
                      <a:pt x="125" y="7"/>
                    </a:lnTo>
                    <a:lnTo>
                      <a:pt x="125" y="7"/>
                    </a:lnTo>
                    <a:lnTo>
                      <a:pt x="125" y="7"/>
                    </a:lnTo>
                    <a:lnTo>
                      <a:pt x="125" y="7"/>
                    </a:lnTo>
                    <a:lnTo>
                      <a:pt x="128" y="7"/>
                    </a:lnTo>
                    <a:lnTo>
                      <a:pt x="128" y="7"/>
                    </a:lnTo>
                    <a:lnTo>
                      <a:pt x="128" y="7"/>
                    </a:lnTo>
                    <a:lnTo>
                      <a:pt x="128" y="5"/>
                    </a:lnTo>
                    <a:lnTo>
                      <a:pt x="128" y="5"/>
                    </a:lnTo>
                    <a:lnTo>
                      <a:pt x="130" y="5"/>
                    </a:lnTo>
                    <a:lnTo>
                      <a:pt x="130" y="5"/>
                    </a:lnTo>
                    <a:lnTo>
                      <a:pt x="132" y="5"/>
                    </a:lnTo>
                    <a:lnTo>
                      <a:pt x="132" y="5"/>
                    </a:lnTo>
                    <a:lnTo>
                      <a:pt x="132" y="5"/>
                    </a:lnTo>
                    <a:lnTo>
                      <a:pt x="132" y="5"/>
                    </a:lnTo>
                    <a:lnTo>
                      <a:pt x="132" y="3"/>
                    </a:lnTo>
                    <a:lnTo>
                      <a:pt x="135" y="3"/>
                    </a:lnTo>
                    <a:lnTo>
                      <a:pt x="135" y="3"/>
                    </a:lnTo>
                    <a:lnTo>
                      <a:pt x="135" y="3"/>
                    </a:lnTo>
                    <a:lnTo>
                      <a:pt x="137" y="3"/>
                    </a:lnTo>
                    <a:lnTo>
                      <a:pt x="137" y="5"/>
                    </a:lnTo>
                    <a:lnTo>
                      <a:pt x="137" y="5"/>
                    </a:lnTo>
                    <a:lnTo>
                      <a:pt x="137" y="3"/>
                    </a:lnTo>
                    <a:lnTo>
                      <a:pt x="137" y="3"/>
                    </a:lnTo>
                    <a:lnTo>
                      <a:pt x="139" y="3"/>
                    </a:lnTo>
                    <a:lnTo>
                      <a:pt x="139" y="0"/>
                    </a:lnTo>
                    <a:lnTo>
                      <a:pt x="139" y="0"/>
                    </a:lnTo>
                    <a:lnTo>
                      <a:pt x="139" y="0"/>
                    </a:lnTo>
                    <a:lnTo>
                      <a:pt x="139" y="3"/>
                    </a:lnTo>
                    <a:lnTo>
                      <a:pt x="142" y="3"/>
                    </a:lnTo>
                    <a:lnTo>
                      <a:pt x="142" y="3"/>
                    </a:lnTo>
                    <a:lnTo>
                      <a:pt x="142" y="3"/>
                    </a:lnTo>
                    <a:lnTo>
                      <a:pt x="142" y="3"/>
                    </a:lnTo>
                    <a:lnTo>
                      <a:pt x="142" y="5"/>
                    </a:lnTo>
                    <a:lnTo>
                      <a:pt x="144" y="5"/>
                    </a:lnTo>
                    <a:lnTo>
                      <a:pt x="144" y="5"/>
                    </a:lnTo>
                    <a:lnTo>
                      <a:pt x="146" y="5"/>
                    </a:lnTo>
                    <a:lnTo>
                      <a:pt x="146" y="5"/>
                    </a:lnTo>
                    <a:lnTo>
                      <a:pt x="146" y="3"/>
                    </a:lnTo>
                    <a:lnTo>
                      <a:pt x="146" y="3"/>
                    </a:lnTo>
                    <a:lnTo>
                      <a:pt x="149" y="3"/>
                    </a:lnTo>
                    <a:lnTo>
                      <a:pt x="149" y="3"/>
                    </a:lnTo>
                    <a:lnTo>
                      <a:pt x="149" y="3"/>
                    </a:lnTo>
                    <a:lnTo>
                      <a:pt x="151" y="3"/>
                    </a:lnTo>
                    <a:lnTo>
                      <a:pt x="151" y="5"/>
                    </a:lnTo>
                    <a:lnTo>
                      <a:pt x="151" y="5"/>
                    </a:lnTo>
                    <a:lnTo>
                      <a:pt x="154" y="5"/>
                    </a:lnTo>
                    <a:lnTo>
                      <a:pt x="154" y="5"/>
                    </a:lnTo>
                    <a:lnTo>
                      <a:pt x="154" y="5"/>
                    </a:lnTo>
                    <a:lnTo>
                      <a:pt x="156" y="5"/>
                    </a:lnTo>
                    <a:lnTo>
                      <a:pt x="156" y="5"/>
                    </a:lnTo>
                    <a:lnTo>
                      <a:pt x="156" y="7"/>
                    </a:lnTo>
                    <a:lnTo>
                      <a:pt x="156" y="7"/>
                    </a:lnTo>
                    <a:lnTo>
                      <a:pt x="156" y="7"/>
                    </a:lnTo>
                    <a:lnTo>
                      <a:pt x="156" y="10"/>
                    </a:lnTo>
                    <a:lnTo>
                      <a:pt x="156" y="10"/>
                    </a:lnTo>
                    <a:lnTo>
                      <a:pt x="158" y="10"/>
                    </a:lnTo>
                    <a:lnTo>
                      <a:pt x="158" y="10"/>
                    </a:lnTo>
                    <a:lnTo>
                      <a:pt x="158" y="7"/>
                    </a:lnTo>
                    <a:lnTo>
                      <a:pt x="158" y="7"/>
                    </a:lnTo>
                    <a:lnTo>
                      <a:pt x="161" y="7"/>
                    </a:lnTo>
                    <a:lnTo>
                      <a:pt x="161" y="7"/>
                    </a:lnTo>
                    <a:lnTo>
                      <a:pt x="161" y="10"/>
                    </a:lnTo>
                    <a:lnTo>
                      <a:pt x="161" y="10"/>
                    </a:lnTo>
                    <a:lnTo>
                      <a:pt x="163" y="10"/>
                    </a:lnTo>
                    <a:lnTo>
                      <a:pt x="163" y="10"/>
                    </a:lnTo>
                    <a:lnTo>
                      <a:pt x="163" y="10"/>
                    </a:lnTo>
                    <a:lnTo>
                      <a:pt x="165" y="10"/>
                    </a:lnTo>
                    <a:lnTo>
                      <a:pt x="165" y="12"/>
                    </a:lnTo>
                    <a:lnTo>
                      <a:pt x="165" y="12"/>
                    </a:lnTo>
                    <a:lnTo>
                      <a:pt x="165" y="12"/>
                    </a:lnTo>
                    <a:lnTo>
                      <a:pt x="165" y="12"/>
                    </a:lnTo>
                    <a:lnTo>
                      <a:pt x="165" y="15"/>
                    </a:lnTo>
                    <a:lnTo>
                      <a:pt x="165" y="15"/>
                    </a:lnTo>
                    <a:lnTo>
                      <a:pt x="168" y="15"/>
                    </a:lnTo>
                    <a:lnTo>
                      <a:pt x="168" y="17"/>
                    </a:lnTo>
                    <a:lnTo>
                      <a:pt x="168" y="17"/>
                    </a:lnTo>
                    <a:lnTo>
                      <a:pt x="168" y="17"/>
                    </a:lnTo>
                    <a:lnTo>
                      <a:pt x="168" y="17"/>
                    </a:lnTo>
                    <a:lnTo>
                      <a:pt x="168" y="17"/>
                    </a:lnTo>
                    <a:lnTo>
                      <a:pt x="168" y="19"/>
                    </a:lnTo>
                    <a:lnTo>
                      <a:pt x="168" y="19"/>
                    </a:lnTo>
                    <a:lnTo>
                      <a:pt x="168" y="19"/>
                    </a:lnTo>
                    <a:lnTo>
                      <a:pt x="168" y="19"/>
                    </a:lnTo>
                    <a:lnTo>
                      <a:pt x="168" y="22"/>
                    </a:lnTo>
                    <a:lnTo>
                      <a:pt x="168" y="22"/>
                    </a:lnTo>
                    <a:lnTo>
                      <a:pt x="170" y="22"/>
                    </a:lnTo>
                    <a:lnTo>
                      <a:pt x="170" y="22"/>
                    </a:lnTo>
                    <a:lnTo>
                      <a:pt x="170" y="24"/>
                    </a:lnTo>
                    <a:lnTo>
                      <a:pt x="170" y="24"/>
                    </a:lnTo>
                    <a:lnTo>
                      <a:pt x="168" y="24"/>
                    </a:lnTo>
                    <a:lnTo>
                      <a:pt x="168" y="24"/>
                    </a:lnTo>
                    <a:lnTo>
                      <a:pt x="170" y="24"/>
                    </a:lnTo>
                    <a:lnTo>
                      <a:pt x="170" y="26"/>
                    </a:lnTo>
                    <a:lnTo>
                      <a:pt x="170" y="26"/>
                    </a:lnTo>
                    <a:lnTo>
                      <a:pt x="170" y="26"/>
                    </a:lnTo>
                    <a:lnTo>
                      <a:pt x="170" y="26"/>
                    </a:lnTo>
                    <a:lnTo>
                      <a:pt x="170" y="26"/>
                    </a:lnTo>
                    <a:lnTo>
                      <a:pt x="168" y="26"/>
                    </a:lnTo>
                    <a:lnTo>
                      <a:pt x="168" y="26"/>
                    </a:lnTo>
                    <a:lnTo>
                      <a:pt x="168" y="29"/>
                    </a:lnTo>
                    <a:lnTo>
                      <a:pt x="168" y="29"/>
                    </a:lnTo>
                    <a:lnTo>
                      <a:pt x="170" y="29"/>
                    </a:lnTo>
                    <a:lnTo>
                      <a:pt x="170" y="29"/>
                    </a:lnTo>
                    <a:lnTo>
                      <a:pt x="170" y="29"/>
                    </a:lnTo>
                    <a:lnTo>
                      <a:pt x="170" y="31"/>
                    </a:lnTo>
                    <a:lnTo>
                      <a:pt x="170" y="31"/>
                    </a:lnTo>
                    <a:lnTo>
                      <a:pt x="170" y="34"/>
                    </a:lnTo>
                    <a:lnTo>
                      <a:pt x="173" y="34"/>
                    </a:lnTo>
                    <a:lnTo>
                      <a:pt x="173" y="34"/>
                    </a:lnTo>
                    <a:lnTo>
                      <a:pt x="173" y="34"/>
                    </a:lnTo>
                    <a:lnTo>
                      <a:pt x="175" y="34"/>
                    </a:lnTo>
                    <a:lnTo>
                      <a:pt x="175" y="34"/>
                    </a:lnTo>
                    <a:lnTo>
                      <a:pt x="175" y="34"/>
                    </a:lnTo>
                    <a:lnTo>
                      <a:pt x="175" y="31"/>
                    </a:lnTo>
                    <a:lnTo>
                      <a:pt x="177" y="31"/>
                    </a:lnTo>
                    <a:lnTo>
                      <a:pt x="177" y="31"/>
                    </a:lnTo>
                    <a:lnTo>
                      <a:pt x="180" y="31"/>
                    </a:lnTo>
                    <a:lnTo>
                      <a:pt x="180" y="31"/>
                    </a:lnTo>
                    <a:lnTo>
                      <a:pt x="180" y="31"/>
                    </a:lnTo>
                    <a:lnTo>
                      <a:pt x="180" y="31"/>
                    </a:lnTo>
                    <a:lnTo>
                      <a:pt x="180" y="31"/>
                    </a:lnTo>
                    <a:lnTo>
                      <a:pt x="180" y="34"/>
                    </a:lnTo>
                    <a:lnTo>
                      <a:pt x="180" y="34"/>
                    </a:lnTo>
                    <a:lnTo>
                      <a:pt x="180" y="36"/>
                    </a:lnTo>
                    <a:lnTo>
                      <a:pt x="182" y="36"/>
                    </a:lnTo>
                    <a:lnTo>
                      <a:pt x="182" y="36"/>
                    </a:lnTo>
                    <a:lnTo>
                      <a:pt x="182" y="36"/>
                    </a:lnTo>
                    <a:lnTo>
                      <a:pt x="182" y="36"/>
                    </a:lnTo>
                    <a:lnTo>
                      <a:pt x="184" y="36"/>
                    </a:lnTo>
                    <a:lnTo>
                      <a:pt x="184" y="36"/>
                    </a:lnTo>
                    <a:lnTo>
                      <a:pt x="187" y="36"/>
                    </a:lnTo>
                    <a:lnTo>
                      <a:pt x="187" y="36"/>
                    </a:lnTo>
                    <a:lnTo>
                      <a:pt x="187" y="38"/>
                    </a:lnTo>
                    <a:lnTo>
                      <a:pt x="187" y="38"/>
                    </a:lnTo>
                    <a:lnTo>
                      <a:pt x="189" y="38"/>
                    </a:lnTo>
                    <a:lnTo>
                      <a:pt x="189" y="38"/>
                    </a:lnTo>
                    <a:lnTo>
                      <a:pt x="191" y="38"/>
                    </a:lnTo>
                    <a:lnTo>
                      <a:pt x="191" y="38"/>
                    </a:lnTo>
                    <a:lnTo>
                      <a:pt x="191" y="38"/>
                    </a:lnTo>
                    <a:lnTo>
                      <a:pt x="191" y="38"/>
                    </a:lnTo>
                    <a:lnTo>
                      <a:pt x="191" y="38"/>
                    </a:lnTo>
                    <a:lnTo>
                      <a:pt x="191" y="41"/>
                    </a:lnTo>
                    <a:lnTo>
                      <a:pt x="194" y="41"/>
                    </a:lnTo>
                    <a:lnTo>
                      <a:pt x="194" y="41"/>
                    </a:lnTo>
                    <a:lnTo>
                      <a:pt x="194" y="41"/>
                    </a:lnTo>
                    <a:lnTo>
                      <a:pt x="194" y="41"/>
                    </a:lnTo>
                    <a:lnTo>
                      <a:pt x="194" y="38"/>
                    </a:lnTo>
                    <a:lnTo>
                      <a:pt x="194" y="38"/>
                    </a:lnTo>
                    <a:lnTo>
                      <a:pt x="194" y="41"/>
                    </a:lnTo>
                    <a:lnTo>
                      <a:pt x="196" y="41"/>
                    </a:lnTo>
                    <a:lnTo>
                      <a:pt x="196" y="41"/>
                    </a:lnTo>
                    <a:lnTo>
                      <a:pt x="199" y="41"/>
                    </a:lnTo>
                    <a:lnTo>
                      <a:pt x="199" y="41"/>
                    </a:lnTo>
                    <a:lnTo>
                      <a:pt x="199" y="41"/>
                    </a:lnTo>
                    <a:lnTo>
                      <a:pt x="199" y="41"/>
                    </a:lnTo>
                    <a:lnTo>
                      <a:pt x="199" y="43"/>
                    </a:lnTo>
                    <a:lnTo>
                      <a:pt x="201" y="43"/>
                    </a:lnTo>
                    <a:lnTo>
                      <a:pt x="201" y="41"/>
                    </a:lnTo>
                    <a:lnTo>
                      <a:pt x="201" y="41"/>
                    </a:lnTo>
                    <a:lnTo>
                      <a:pt x="201" y="41"/>
                    </a:lnTo>
                    <a:lnTo>
                      <a:pt x="201" y="43"/>
                    </a:lnTo>
                    <a:lnTo>
                      <a:pt x="203" y="43"/>
                    </a:lnTo>
                    <a:lnTo>
                      <a:pt x="203" y="41"/>
                    </a:lnTo>
                    <a:lnTo>
                      <a:pt x="203" y="41"/>
                    </a:lnTo>
                    <a:lnTo>
                      <a:pt x="206" y="41"/>
                    </a:lnTo>
                    <a:lnTo>
                      <a:pt x="206" y="41"/>
                    </a:lnTo>
                    <a:lnTo>
                      <a:pt x="206" y="41"/>
                    </a:lnTo>
                    <a:lnTo>
                      <a:pt x="208" y="41"/>
                    </a:lnTo>
                    <a:lnTo>
                      <a:pt x="208" y="41"/>
                    </a:lnTo>
                    <a:lnTo>
                      <a:pt x="208" y="41"/>
                    </a:lnTo>
                    <a:lnTo>
                      <a:pt x="210" y="41"/>
                    </a:lnTo>
                    <a:lnTo>
                      <a:pt x="210" y="41"/>
                    </a:lnTo>
                    <a:lnTo>
                      <a:pt x="210" y="38"/>
                    </a:lnTo>
                    <a:lnTo>
                      <a:pt x="210" y="38"/>
                    </a:lnTo>
                    <a:lnTo>
                      <a:pt x="213" y="38"/>
                    </a:lnTo>
                    <a:lnTo>
                      <a:pt x="213" y="38"/>
                    </a:lnTo>
                    <a:lnTo>
                      <a:pt x="213" y="41"/>
                    </a:lnTo>
                    <a:lnTo>
                      <a:pt x="213" y="41"/>
                    </a:lnTo>
                    <a:lnTo>
                      <a:pt x="213" y="38"/>
                    </a:lnTo>
                    <a:lnTo>
                      <a:pt x="215" y="38"/>
                    </a:lnTo>
                    <a:lnTo>
                      <a:pt x="215" y="38"/>
                    </a:lnTo>
                    <a:lnTo>
                      <a:pt x="215" y="38"/>
                    </a:lnTo>
                    <a:lnTo>
                      <a:pt x="215" y="38"/>
                    </a:lnTo>
                    <a:lnTo>
                      <a:pt x="215" y="38"/>
                    </a:lnTo>
                    <a:lnTo>
                      <a:pt x="215" y="36"/>
                    </a:lnTo>
                    <a:lnTo>
                      <a:pt x="217" y="36"/>
                    </a:lnTo>
                    <a:lnTo>
                      <a:pt x="217" y="36"/>
                    </a:lnTo>
                    <a:lnTo>
                      <a:pt x="220" y="36"/>
                    </a:lnTo>
                    <a:lnTo>
                      <a:pt x="220" y="36"/>
                    </a:lnTo>
                    <a:lnTo>
                      <a:pt x="220" y="36"/>
                    </a:lnTo>
                    <a:lnTo>
                      <a:pt x="220" y="34"/>
                    </a:lnTo>
                    <a:lnTo>
                      <a:pt x="220" y="34"/>
                    </a:lnTo>
                    <a:lnTo>
                      <a:pt x="222" y="34"/>
                    </a:lnTo>
                    <a:lnTo>
                      <a:pt x="222" y="34"/>
                    </a:lnTo>
                    <a:lnTo>
                      <a:pt x="222" y="34"/>
                    </a:lnTo>
                    <a:lnTo>
                      <a:pt x="225" y="34"/>
                    </a:lnTo>
                    <a:lnTo>
                      <a:pt x="225" y="34"/>
                    </a:lnTo>
                    <a:lnTo>
                      <a:pt x="225" y="31"/>
                    </a:lnTo>
                    <a:lnTo>
                      <a:pt x="225" y="31"/>
                    </a:lnTo>
                    <a:lnTo>
                      <a:pt x="225" y="31"/>
                    </a:lnTo>
                    <a:lnTo>
                      <a:pt x="227" y="31"/>
                    </a:lnTo>
                    <a:lnTo>
                      <a:pt x="227" y="31"/>
                    </a:lnTo>
                    <a:lnTo>
                      <a:pt x="227" y="31"/>
                    </a:lnTo>
                    <a:lnTo>
                      <a:pt x="227" y="29"/>
                    </a:lnTo>
                    <a:lnTo>
                      <a:pt x="229" y="29"/>
                    </a:lnTo>
                    <a:lnTo>
                      <a:pt x="229" y="29"/>
                    </a:lnTo>
                    <a:lnTo>
                      <a:pt x="229" y="31"/>
                    </a:lnTo>
                    <a:lnTo>
                      <a:pt x="232" y="31"/>
                    </a:lnTo>
                    <a:lnTo>
                      <a:pt x="232" y="31"/>
                    </a:lnTo>
                    <a:lnTo>
                      <a:pt x="232" y="31"/>
                    </a:lnTo>
                    <a:lnTo>
                      <a:pt x="232" y="29"/>
                    </a:lnTo>
                    <a:lnTo>
                      <a:pt x="234" y="29"/>
                    </a:lnTo>
                    <a:lnTo>
                      <a:pt x="234" y="29"/>
                    </a:lnTo>
                    <a:lnTo>
                      <a:pt x="234" y="29"/>
                    </a:lnTo>
                    <a:lnTo>
                      <a:pt x="236" y="29"/>
                    </a:lnTo>
                    <a:lnTo>
                      <a:pt x="236" y="29"/>
                    </a:lnTo>
                    <a:lnTo>
                      <a:pt x="236" y="31"/>
                    </a:lnTo>
                    <a:lnTo>
                      <a:pt x="239" y="31"/>
                    </a:lnTo>
                    <a:lnTo>
                      <a:pt x="239" y="29"/>
                    </a:lnTo>
                    <a:lnTo>
                      <a:pt x="239" y="29"/>
                    </a:lnTo>
                    <a:lnTo>
                      <a:pt x="239" y="29"/>
                    </a:lnTo>
                    <a:lnTo>
                      <a:pt x="239" y="29"/>
                    </a:lnTo>
                    <a:lnTo>
                      <a:pt x="241" y="29"/>
                    </a:lnTo>
                    <a:lnTo>
                      <a:pt x="241" y="29"/>
                    </a:lnTo>
                    <a:lnTo>
                      <a:pt x="241" y="29"/>
                    </a:lnTo>
                    <a:lnTo>
                      <a:pt x="241" y="29"/>
                    </a:lnTo>
                    <a:lnTo>
                      <a:pt x="241" y="31"/>
                    </a:lnTo>
                    <a:lnTo>
                      <a:pt x="241" y="31"/>
                    </a:lnTo>
                    <a:lnTo>
                      <a:pt x="244" y="31"/>
                    </a:lnTo>
                    <a:lnTo>
                      <a:pt x="244" y="31"/>
                    </a:lnTo>
                    <a:lnTo>
                      <a:pt x="246" y="31"/>
                    </a:lnTo>
                    <a:lnTo>
                      <a:pt x="246" y="34"/>
                    </a:lnTo>
                    <a:lnTo>
                      <a:pt x="246" y="34"/>
                    </a:lnTo>
                    <a:lnTo>
                      <a:pt x="246" y="34"/>
                    </a:lnTo>
                    <a:lnTo>
                      <a:pt x="246" y="36"/>
                    </a:lnTo>
                    <a:lnTo>
                      <a:pt x="246" y="36"/>
                    </a:lnTo>
                    <a:lnTo>
                      <a:pt x="246" y="36"/>
                    </a:lnTo>
                    <a:lnTo>
                      <a:pt x="248" y="36"/>
                    </a:lnTo>
                    <a:lnTo>
                      <a:pt x="248" y="38"/>
                    </a:lnTo>
                    <a:lnTo>
                      <a:pt x="248" y="38"/>
                    </a:lnTo>
                    <a:lnTo>
                      <a:pt x="248" y="38"/>
                    </a:lnTo>
                    <a:lnTo>
                      <a:pt x="248" y="38"/>
                    </a:lnTo>
                    <a:lnTo>
                      <a:pt x="251" y="38"/>
                    </a:lnTo>
                    <a:lnTo>
                      <a:pt x="251" y="38"/>
                    </a:lnTo>
                    <a:lnTo>
                      <a:pt x="251" y="38"/>
                    </a:lnTo>
                    <a:lnTo>
                      <a:pt x="253" y="38"/>
                    </a:lnTo>
                    <a:lnTo>
                      <a:pt x="253" y="38"/>
                    </a:lnTo>
                    <a:lnTo>
                      <a:pt x="253" y="38"/>
                    </a:lnTo>
                    <a:lnTo>
                      <a:pt x="253" y="38"/>
                    </a:lnTo>
                    <a:lnTo>
                      <a:pt x="253" y="41"/>
                    </a:lnTo>
                    <a:lnTo>
                      <a:pt x="253" y="41"/>
                    </a:lnTo>
                    <a:lnTo>
                      <a:pt x="253" y="41"/>
                    </a:lnTo>
                    <a:lnTo>
                      <a:pt x="253" y="43"/>
                    </a:lnTo>
                    <a:lnTo>
                      <a:pt x="253" y="43"/>
                    </a:lnTo>
                    <a:lnTo>
                      <a:pt x="255" y="43"/>
                    </a:lnTo>
                    <a:lnTo>
                      <a:pt x="255" y="43"/>
                    </a:lnTo>
                    <a:lnTo>
                      <a:pt x="255" y="43"/>
                    </a:lnTo>
                    <a:lnTo>
                      <a:pt x="255" y="43"/>
                    </a:lnTo>
                    <a:lnTo>
                      <a:pt x="255" y="41"/>
                    </a:lnTo>
                    <a:lnTo>
                      <a:pt x="258" y="41"/>
                    </a:lnTo>
                    <a:lnTo>
                      <a:pt x="258" y="41"/>
                    </a:lnTo>
                    <a:lnTo>
                      <a:pt x="258" y="41"/>
                    </a:lnTo>
                    <a:lnTo>
                      <a:pt x="260" y="41"/>
                    </a:lnTo>
                    <a:lnTo>
                      <a:pt x="260" y="41"/>
                    </a:lnTo>
                    <a:lnTo>
                      <a:pt x="260" y="41"/>
                    </a:lnTo>
                    <a:lnTo>
                      <a:pt x="260" y="41"/>
                    </a:lnTo>
                    <a:lnTo>
                      <a:pt x="262" y="41"/>
                    </a:lnTo>
                    <a:lnTo>
                      <a:pt x="262" y="43"/>
                    </a:lnTo>
                    <a:lnTo>
                      <a:pt x="260" y="43"/>
                    </a:lnTo>
                    <a:lnTo>
                      <a:pt x="260" y="43"/>
                    </a:lnTo>
                    <a:lnTo>
                      <a:pt x="260" y="45"/>
                    </a:lnTo>
                    <a:lnTo>
                      <a:pt x="260" y="45"/>
                    </a:lnTo>
                    <a:lnTo>
                      <a:pt x="260" y="45"/>
                    </a:lnTo>
                    <a:lnTo>
                      <a:pt x="260" y="48"/>
                    </a:lnTo>
                    <a:lnTo>
                      <a:pt x="260" y="48"/>
                    </a:lnTo>
                    <a:lnTo>
                      <a:pt x="260" y="48"/>
                    </a:lnTo>
                    <a:lnTo>
                      <a:pt x="260" y="48"/>
                    </a:lnTo>
                    <a:lnTo>
                      <a:pt x="260" y="50"/>
                    </a:lnTo>
                    <a:lnTo>
                      <a:pt x="260" y="50"/>
                    </a:lnTo>
                    <a:lnTo>
                      <a:pt x="258" y="50"/>
                    </a:lnTo>
                    <a:lnTo>
                      <a:pt x="258" y="52"/>
                    </a:lnTo>
                    <a:lnTo>
                      <a:pt x="258" y="52"/>
                    </a:lnTo>
                    <a:lnTo>
                      <a:pt x="258" y="52"/>
                    </a:lnTo>
                    <a:lnTo>
                      <a:pt x="258" y="55"/>
                    </a:lnTo>
                    <a:lnTo>
                      <a:pt x="258" y="55"/>
                    </a:lnTo>
                    <a:lnTo>
                      <a:pt x="258" y="57"/>
                    </a:lnTo>
                    <a:lnTo>
                      <a:pt x="258" y="57"/>
                    </a:lnTo>
                    <a:lnTo>
                      <a:pt x="258" y="57"/>
                    </a:lnTo>
                    <a:lnTo>
                      <a:pt x="255" y="57"/>
                    </a:lnTo>
                    <a:lnTo>
                      <a:pt x="255" y="60"/>
                    </a:lnTo>
                    <a:lnTo>
                      <a:pt x="255" y="60"/>
                    </a:lnTo>
                    <a:lnTo>
                      <a:pt x="255" y="60"/>
                    </a:lnTo>
                    <a:lnTo>
                      <a:pt x="255" y="62"/>
                    </a:lnTo>
                    <a:lnTo>
                      <a:pt x="255" y="62"/>
                    </a:lnTo>
                    <a:lnTo>
                      <a:pt x="255" y="62"/>
                    </a:lnTo>
                    <a:lnTo>
                      <a:pt x="253" y="62"/>
                    </a:lnTo>
                    <a:lnTo>
                      <a:pt x="253" y="62"/>
                    </a:lnTo>
                    <a:lnTo>
                      <a:pt x="253" y="62"/>
                    </a:lnTo>
                    <a:lnTo>
                      <a:pt x="251" y="62"/>
                    </a:lnTo>
                    <a:lnTo>
                      <a:pt x="251" y="64"/>
                    </a:lnTo>
                    <a:lnTo>
                      <a:pt x="251" y="64"/>
                    </a:lnTo>
                    <a:lnTo>
                      <a:pt x="251" y="64"/>
                    </a:lnTo>
                    <a:lnTo>
                      <a:pt x="251" y="67"/>
                    </a:lnTo>
                    <a:lnTo>
                      <a:pt x="248" y="67"/>
                    </a:lnTo>
                    <a:lnTo>
                      <a:pt x="248" y="67"/>
                    </a:lnTo>
                    <a:lnTo>
                      <a:pt x="248" y="67"/>
                    </a:lnTo>
                    <a:lnTo>
                      <a:pt x="248" y="67"/>
                    </a:lnTo>
                    <a:lnTo>
                      <a:pt x="248" y="67"/>
                    </a:lnTo>
                    <a:lnTo>
                      <a:pt x="248" y="69"/>
                    </a:lnTo>
                    <a:lnTo>
                      <a:pt x="246" y="69"/>
                    </a:lnTo>
                    <a:lnTo>
                      <a:pt x="246" y="69"/>
                    </a:lnTo>
                    <a:lnTo>
                      <a:pt x="246" y="67"/>
                    </a:lnTo>
                    <a:lnTo>
                      <a:pt x="246" y="67"/>
                    </a:lnTo>
                    <a:lnTo>
                      <a:pt x="244" y="67"/>
                    </a:lnTo>
                    <a:lnTo>
                      <a:pt x="244" y="69"/>
                    </a:lnTo>
                    <a:lnTo>
                      <a:pt x="244" y="69"/>
                    </a:lnTo>
                    <a:lnTo>
                      <a:pt x="244" y="71"/>
                    </a:lnTo>
                    <a:lnTo>
                      <a:pt x="244" y="71"/>
                    </a:lnTo>
                    <a:lnTo>
                      <a:pt x="246" y="71"/>
                    </a:lnTo>
                    <a:lnTo>
                      <a:pt x="246" y="74"/>
                    </a:lnTo>
                    <a:lnTo>
                      <a:pt x="244" y="74"/>
                    </a:lnTo>
                    <a:lnTo>
                      <a:pt x="244" y="74"/>
                    </a:lnTo>
                    <a:lnTo>
                      <a:pt x="244" y="74"/>
                    </a:lnTo>
                    <a:lnTo>
                      <a:pt x="244" y="76"/>
                    </a:lnTo>
                    <a:lnTo>
                      <a:pt x="244" y="76"/>
                    </a:lnTo>
                    <a:lnTo>
                      <a:pt x="241" y="76"/>
                    </a:lnTo>
                    <a:lnTo>
                      <a:pt x="241" y="76"/>
                    </a:lnTo>
                    <a:lnTo>
                      <a:pt x="241" y="76"/>
                    </a:lnTo>
                    <a:lnTo>
                      <a:pt x="241" y="79"/>
                    </a:lnTo>
                    <a:lnTo>
                      <a:pt x="241" y="79"/>
                    </a:lnTo>
                    <a:lnTo>
                      <a:pt x="241" y="79"/>
                    </a:lnTo>
                    <a:lnTo>
                      <a:pt x="239" y="79"/>
                    </a:lnTo>
                    <a:lnTo>
                      <a:pt x="239" y="79"/>
                    </a:lnTo>
                    <a:lnTo>
                      <a:pt x="239" y="79"/>
                    </a:lnTo>
                    <a:lnTo>
                      <a:pt x="236" y="79"/>
                    </a:lnTo>
                    <a:lnTo>
                      <a:pt x="236" y="79"/>
                    </a:lnTo>
                    <a:lnTo>
                      <a:pt x="234" y="79"/>
                    </a:lnTo>
                    <a:lnTo>
                      <a:pt x="234" y="79"/>
                    </a:lnTo>
                    <a:lnTo>
                      <a:pt x="234" y="79"/>
                    </a:lnTo>
                    <a:lnTo>
                      <a:pt x="232" y="79"/>
                    </a:lnTo>
                    <a:lnTo>
                      <a:pt x="232" y="79"/>
                    </a:lnTo>
                    <a:lnTo>
                      <a:pt x="232" y="79"/>
                    </a:lnTo>
                    <a:lnTo>
                      <a:pt x="232" y="79"/>
                    </a:lnTo>
                    <a:lnTo>
                      <a:pt x="232" y="79"/>
                    </a:lnTo>
                    <a:lnTo>
                      <a:pt x="232" y="81"/>
                    </a:lnTo>
                    <a:lnTo>
                      <a:pt x="232" y="81"/>
                    </a:lnTo>
                    <a:lnTo>
                      <a:pt x="232" y="81"/>
                    </a:lnTo>
                    <a:lnTo>
                      <a:pt x="232" y="83"/>
                    </a:lnTo>
                    <a:lnTo>
                      <a:pt x="232" y="83"/>
                    </a:lnTo>
                    <a:lnTo>
                      <a:pt x="232" y="83"/>
                    </a:lnTo>
                    <a:lnTo>
                      <a:pt x="232" y="86"/>
                    </a:lnTo>
                    <a:lnTo>
                      <a:pt x="232" y="86"/>
                    </a:lnTo>
                    <a:lnTo>
                      <a:pt x="234" y="86"/>
                    </a:lnTo>
                    <a:lnTo>
                      <a:pt x="234" y="86"/>
                    </a:lnTo>
                    <a:lnTo>
                      <a:pt x="234" y="88"/>
                    </a:lnTo>
                    <a:lnTo>
                      <a:pt x="234" y="88"/>
                    </a:lnTo>
                    <a:lnTo>
                      <a:pt x="234" y="88"/>
                    </a:lnTo>
                    <a:lnTo>
                      <a:pt x="234" y="88"/>
                    </a:lnTo>
                    <a:lnTo>
                      <a:pt x="232" y="88"/>
                    </a:lnTo>
                    <a:lnTo>
                      <a:pt x="232" y="88"/>
                    </a:lnTo>
                    <a:lnTo>
                      <a:pt x="232" y="90"/>
                    </a:lnTo>
                    <a:lnTo>
                      <a:pt x="232" y="90"/>
                    </a:lnTo>
                    <a:lnTo>
                      <a:pt x="232" y="90"/>
                    </a:lnTo>
                    <a:lnTo>
                      <a:pt x="232" y="90"/>
                    </a:lnTo>
                    <a:lnTo>
                      <a:pt x="232" y="93"/>
                    </a:lnTo>
                    <a:lnTo>
                      <a:pt x="232" y="93"/>
                    </a:lnTo>
                    <a:lnTo>
                      <a:pt x="232" y="93"/>
                    </a:lnTo>
                    <a:lnTo>
                      <a:pt x="232" y="95"/>
                    </a:lnTo>
                    <a:lnTo>
                      <a:pt x="232" y="95"/>
                    </a:lnTo>
                    <a:lnTo>
                      <a:pt x="232" y="95"/>
                    </a:lnTo>
                    <a:lnTo>
                      <a:pt x="232" y="95"/>
                    </a:lnTo>
                    <a:lnTo>
                      <a:pt x="232" y="97"/>
                    </a:lnTo>
                    <a:lnTo>
                      <a:pt x="234" y="97"/>
                    </a:lnTo>
                    <a:lnTo>
                      <a:pt x="234" y="97"/>
                    </a:lnTo>
                    <a:lnTo>
                      <a:pt x="234" y="97"/>
                    </a:lnTo>
                    <a:lnTo>
                      <a:pt x="234" y="97"/>
                    </a:lnTo>
                    <a:lnTo>
                      <a:pt x="234" y="100"/>
                    </a:lnTo>
                    <a:lnTo>
                      <a:pt x="234" y="100"/>
                    </a:lnTo>
                    <a:lnTo>
                      <a:pt x="236" y="100"/>
                    </a:lnTo>
                    <a:lnTo>
                      <a:pt x="236" y="100"/>
                    </a:lnTo>
                    <a:lnTo>
                      <a:pt x="239" y="100"/>
                    </a:lnTo>
                    <a:lnTo>
                      <a:pt x="239" y="100"/>
                    </a:lnTo>
                    <a:lnTo>
                      <a:pt x="239" y="100"/>
                    </a:lnTo>
                    <a:lnTo>
                      <a:pt x="241" y="100"/>
                    </a:lnTo>
                    <a:lnTo>
                      <a:pt x="241" y="100"/>
                    </a:lnTo>
                    <a:lnTo>
                      <a:pt x="241" y="100"/>
                    </a:lnTo>
                    <a:lnTo>
                      <a:pt x="241" y="102"/>
                    </a:lnTo>
                    <a:lnTo>
                      <a:pt x="241" y="102"/>
                    </a:lnTo>
                    <a:lnTo>
                      <a:pt x="241" y="102"/>
                    </a:lnTo>
                    <a:lnTo>
                      <a:pt x="241" y="105"/>
                    </a:lnTo>
                    <a:lnTo>
                      <a:pt x="239" y="105"/>
                    </a:lnTo>
                    <a:lnTo>
                      <a:pt x="239" y="105"/>
                    </a:lnTo>
                    <a:lnTo>
                      <a:pt x="241" y="105"/>
                    </a:lnTo>
                    <a:lnTo>
                      <a:pt x="241" y="107"/>
                    </a:lnTo>
                    <a:lnTo>
                      <a:pt x="241" y="107"/>
                    </a:lnTo>
                    <a:lnTo>
                      <a:pt x="241" y="107"/>
                    </a:lnTo>
                    <a:lnTo>
                      <a:pt x="241" y="107"/>
                    </a:lnTo>
                    <a:lnTo>
                      <a:pt x="241" y="107"/>
                    </a:lnTo>
                    <a:lnTo>
                      <a:pt x="241" y="109"/>
                    </a:lnTo>
                    <a:lnTo>
                      <a:pt x="241" y="109"/>
                    </a:lnTo>
                    <a:lnTo>
                      <a:pt x="244" y="109"/>
                    </a:lnTo>
                    <a:lnTo>
                      <a:pt x="244" y="112"/>
                    </a:lnTo>
                    <a:lnTo>
                      <a:pt x="244" y="112"/>
                    </a:lnTo>
                    <a:lnTo>
                      <a:pt x="244" y="112"/>
                    </a:lnTo>
                    <a:lnTo>
                      <a:pt x="244" y="114"/>
                    </a:lnTo>
                    <a:lnTo>
                      <a:pt x="244" y="114"/>
                    </a:lnTo>
                    <a:lnTo>
                      <a:pt x="244" y="116"/>
                    </a:lnTo>
                    <a:lnTo>
                      <a:pt x="244" y="116"/>
                    </a:lnTo>
                    <a:lnTo>
                      <a:pt x="241" y="116"/>
                    </a:lnTo>
                    <a:lnTo>
                      <a:pt x="241" y="116"/>
                    </a:lnTo>
                    <a:lnTo>
                      <a:pt x="241" y="116"/>
                    </a:lnTo>
                    <a:lnTo>
                      <a:pt x="241" y="116"/>
                    </a:lnTo>
                    <a:lnTo>
                      <a:pt x="239" y="116"/>
                    </a:lnTo>
                    <a:lnTo>
                      <a:pt x="239" y="116"/>
                    </a:lnTo>
                    <a:lnTo>
                      <a:pt x="239" y="116"/>
                    </a:lnTo>
                    <a:lnTo>
                      <a:pt x="239" y="116"/>
                    </a:lnTo>
                    <a:lnTo>
                      <a:pt x="236" y="116"/>
                    </a:lnTo>
                    <a:lnTo>
                      <a:pt x="236" y="116"/>
                    </a:lnTo>
                    <a:lnTo>
                      <a:pt x="234" y="116"/>
                    </a:lnTo>
                    <a:lnTo>
                      <a:pt x="234" y="119"/>
                    </a:lnTo>
                    <a:lnTo>
                      <a:pt x="234" y="119"/>
                    </a:lnTo>
                    <a:lnTo>
                      <a:pt x="234" y="121"/>
                    </a:lnTo>
                    <a:lnTo>
                      <a:pt x="234" y="121"/>
                    </a:lnTo>
                    <a:lnTo>
                      <a:pt x="234" y="121"/>
                    </a:lnTo>
                    <a:lnTo>
                      <a:pt x="232" y="121"/>
                    </a:lnTo>
                    <a:lnTo>
                      <a:pt x="232" y="121"/>
                    </a:lnTo>
                    <a:lnTo>
                      <a:pt x="232" y="121"/>
                    </a:lnTo>
                    <a:lnTo>
                      <a:pt x="232" y="121"/>
                    </a:lnTo>
                    <a:lnTo>
                      <a:pt x="232" y="121"/>
                    </a:lnTo>
                    <a:lnTo>
                      <a:pt x="229" y="121"/>
                    </a:lnTo>
                    <a:lnTo>
                      <a:pt x="229" y="119"/>
                    </a:lnTo>
                    <a:lnTo>
                      <a:pt x="229" y="119"/>
                    </a:lnTo>
                    <a:lnTo>
                      <a:pt x="229" y="119"/>
                    </a:lnTo>
                    <a:lnTo>
                      <a:pt x="227" y="119"/>
                    </a:lnTo>
                    <a:lnTo>
                      <a:pt x="227" y="116"/>
                    </a:lnTo>
                    <a:lnTo>
                      <a:pt x="227" y="116"/>
                    </a:lnTo>
                    <a:lnTo>
                      <a:pt x="227" y="116"/>
                    </a:lnTo>
                    <a:lnTo>
                      <a:pt x="227" y="116"/>
                    </a:lnTo>
                    <a:lnTo>
                      <a:pt x="227" y="116"/>
                    </a:lnTo>
                    <a:lnTo>
                      <a:pt x="227" y="114"/>
                    </a:lnTo>
                    <a:lnTo>
                      <a:pt x="227" y="114"/>
                    </a:lnTo>
                    <a:lnTo>
                      <a:pt x="227" y="114"/>
                    </a:lnTo>
                    <a:lnTo>
                      <a:pt x="227" y="112"/>
                    </a:lnTo>
                    <a:lnTo>
                      <a:pt x="227" y="112"/>
                    </a:lnTo>
                    <a:lnTo>
                      <a:pt x="227" y="114"/>
                    </a:lnTo>
                    <a:lnTo>
                      <a:pt x="225" y="114"/>
                    </a:lnTo>
                    <a:lnTo>
                      <a:pt x="225" y="114"/>
                    </a:lnTo>
                    <a:lnTo>
                      <a:pt x="225" y="114"/>
                    </a:lnTo>
                    <a:lnTo>
                      <a:pt x="225" y="114"/>
                    </a:lnTo>
                    <a:lnTo>
                      <a:pt x="222" y="114"/>
                    </a:lnTo>
                    <a:lnTo>
                      <a:pt x="222" y="116"/>
                    </a:lnTo>
                    <a:lnTo>
                      <a:pt x="222" y="116"/>
                    </a:lnTo>
                    <a:lnTo>
                      <a:pt x="220" y="116"/>
                    </a:lnTo>
                    <a:lnTo>
                      <a:pt x="220" y="116"/>
                    </a:lnTo>
                    <a:lnTo>
                      <a:pt x="220" y="116"/>
                    </a:lnTo>
                    <a:lnTo>
                      <a:pt x="220" y="116"/>
                    </a:lnTo>
                    <a:lnTo>
                      <a:pt x="220" y="116"/>
                    </a:lnTo>
                    <a:lnTo>
                      <a:pt x="220" y="119"/>
                    </a:lnTo>
                    <a:lnTo>
                      <a:pt x="220" y="119"/>
                    </a:lnTo>
                    <a:lnTo>
                      <a:pt x="220" y="121"/>
                    </a:lnTo>
                    <a:lnTo>
                      <a:pt x="220" y="121"/>
                    </a:lnTo>
                    <a:lnTo>
                      <a:pt x="222" y="121"/>
                    </a:lnTo>
                    <a:lnTo>
                      <a:pt x="222" y="124"/>
                    </a:lnTo>
                    <a:lnTo>
                      <a:pt x="222" y="124"/>
                    </a:lnTo>
                    <a:lnTo>
                      <a:pt x="222" y="126"/>
                    </a:lnTo>
                    <a:lnTo>
                      <a:pt x="222" y="126"/>
                    </a:lnTo>
                    <a:lnTo>
                      <a:pt x="225" y="126"/>
                    </a:lnTo>
                    <a:lnTo>
                      <a:pt x="225" y="126"/>
                    </a:lnTo>
                    <a:lnTo>
                      <a:pt x="225" y="126"/>
                    </a:lnTo>
                    <a:lnTo>
                      <a:pt x="225" y="126"/>
                    </a:lnTo>
                    <a:lnTo>
                      <a:pt x="225" y="126"/>
                    </a:lnTo>
                    <a:lnTo>
                      <a:pt x="225" y="128"/>
                    </a:lnTo>
                    <a:lnTo>
                      <a:pt x="227" y="128"/>
                    </a:lnTo>
                    <a:lnTo>
                      <a:pt x="227" y="128"/>
                    </a:lnTo>
                    <a:lnTo>
                      <a:pt x="227" y="131"/>
                    </a:lnTo>
                    <a:lnTo>
                      <a:pt x="227" y="131"/>
                    </a:lnTo>
                    <a:lnTo>
                      <a:pt x="227" y="131"/>
                    </a:lnTo>
                    <a:lnTo>
                      <a:pt x="227" y="133"/>
                    </a:lnTo>
                    <a:lnTo>
                      <a:pt x="227" y="133"/>
                    </a:lnTo>
                    <a:lnTo>
                      <a:pt x="227" y="135"/>
                    </a:lnTo>
                    <a:lnTo>
                      <a:pt x="227" y="135"/>
                    </a:lnTo>
                    <a:lnTo>
                      <a:pt x="227" y="135"/>
                    </a:lnTo>
                    <a:lnTo>
                      <a:pt x="227" y="135"/>
                    </a:lnTo>
                    <a:lnTo>
                      <a:pt x="227" y="138"/>
                    </a:lnTo>
                    <a:lnTo>
                      <a:pt x="227" y="138"/>
                    </a:lnTo>
                    <a:lnTo>
                      <a:pt x="227" y="138"/>
                    </a:lnTo>
                    <a:lnTo>
                      <a:pt x="227" y="138"/>
                    </a:lnTo>
                    <a:lnTo>
                      <a:pt x="227" y="140"/>
                    </a:lnTo>
                    <a:lnTo>
                      <a:pt x="229" y="140"/>
                    </a:lnTo>
                    <a:lnTo>
                      <a:pt x="229" y="140"/>
                    </a:lnTo>
                    <a:lnTo>
                      <a:pt x="227" y="140"/>
                    </a:lnTo>
                    <a:lnTo>
                      <a:pt x="227" y="143"/>
                    </a:lnTo>
                    <a:lnTo>
                      <a:pt x="227" y="143"/>
                    </a:lnTo>
                    <a:lnTo>
                      <a:pt x="227" y="143"/>
                    </a:lnTo>
                    <a:lnTo>
                      <a:pt x="227" y="143"/>
                    </a:lnTo>
                    <a:lnTo>
                      <a:pt x="227" y="143"/>
                    </a:lnTo>
                    <a:lnTo>
                      <a:pt x="227" y="145"/>
                    </a:lnTo>
                    <a:lnTo>
                      <a:pt x="227" y="145"/>
                    </a:lnTo>
                    <a:lnTo>
                      <a:pt x="227" y="145"/>
                    </a:lnTo>
                    <a:lnTo>
                      <a:pt x="227" y="145"/>
                    </a:lnTo>
                    <a:lnTo>
                      <a:pt x="227" y="145"/>
                    </a:lnTo>
                    <a:lnTo>
                      <a:pt x="227" y="147"/>
                    </a:lnTo>
                    <a:lnTo>
                      <a:pt x="227" y="147"/>
                    </a:lnTo>
                    <a:lnTo>
                      <a:pt x="227" y="147"/>
                    </a:lnTo>
                    <a:lnTo>
                      <a:pt x="229" y="147"/>
                    </a:lnTo>
                    <a:lnTo>
                      <a:pt x="229" y="147"/>
                    </a:lnTo>
                    <a:lnTo>
                      <a:pt x="232" y="147"/>
                    </a:lnTo>
                    <a:lnTo>
                      <a:pt x="232" y="147"/>
                    </a:lnTo>
                    <a:lnTo>
                      <a:pt x="232" y="147"/>
                    </a:lnTo>
                    <a:lnTo>
                      <a:pt x="232" y="147"/>
                    </a:lnTo>
                    <a:lnTo>
                      <a:pt x="232" y="145"/>
                    </a:lnTo>
                    <a:lnTo>
                      <a:pt x="232" y="145"/>
                    </a:lnTo>
                    <a:lnTo>
                      <a:pt x="234" y="145"/>
                    </a:lnTo>
                    <a:lnTo>
                      <a:pt x="234" y="145"/>
                    </a:lnTo>
                    <a:lnTo>
                      <a:pt x="234" y="145"/>
                    </a:lnTo>
                    <a:lnTo>
                      <a:pt x="234" y="145"/>
                    </a:lnTo>
                    <a:lnTo>
                      <a:pt x="234" y="145"/>
                    </a:lnTo>
                    <a:lnTo>
                      <a:pt x="236" y="145"/>
                    </a:lnTo>
                    <a:lnTo>
                      <a:pt x="236" y="145"/>
                    </a:lnTo>
                    <a:lnTo>
                      <a:pt x="236" y="147"/>
                    </a:lnTo>
                    <a:lnTo>
                      <a:pt x="236" y="147"/>
                    </a:lnTo>
                    <a:lnTo>
                      <a:pt x="236" y="147"/>
                    </a:lnTo>
                    <a:lnTo>
                      <a:pt x="239" y="147"/>
                    </a:lnTo>
                    <a:lnTo>
                      <a:pt x="239" y="150"/>
                    </a:lnTo>
                    <a:lnTo>
                      <a:pt x="239" y="150"/>
                    </a:lnTo>
                    <a:lnTo>
                      <a:pt x="239" y="150"/>
                    </a:lnTo>
                    <a:lnTo>
                      <a:pt x="239" y="152"/>
                    </a:lnTo>
                    <a:lnTo>
                      <a:pt x="239" y="152"/>
                    </a:lnTo>
                    <a:lnTo>
                      <a:pt x="239" y="152"/>
                    </a:lnTo>
                    <a:lnTo>
                      <a:pt x="241" y="152"/>
                    </a:lnTo>
                    <a:lnTo>
                      <a:pt x="241" y="152"/>
                    </a:lnTo>
                    <a:lnTo>
                      <a:pt x="241" y="154"/>
                    </a:lnTo>
                    <a:lnTo>
                      <a:pt x="241" y="154"/>
                    </a:lnTo>
                    <a:lnTo>
                      <a:pt x="241" y="154"/>
                    </a:lnTo>
                    <a:lnTo>
                      <a:pt x="244" y="154"/>
                    </a:lnTo>
                    <a:lnTo>
                      <a:pt x="244" y="154"/>
                    </a:lnTo>
                    <a:lnTo>
                      <a:pt x="244" y="157"/>
                    </a:lnTo>
                    <a:lnTo>
                      <a:pt x="244" y="157"/>
                    </a:lnTo>
                    <a:lnTo>
                      <a:pt x="246" y="157"/>
                    </a:lnTo>
                    <a:lnTo>
                      <a:pt x="246" y="157"/>
                    </a:lnTo>
                    <a:lnTo>
                      <a:pt x="246" y="157"/>
                    </a:lnTo>
                    <a:lnTo>
                      <a:pt x="246" y="157"/>
                    </a:lnTo>
                    <a:lnTo>
                      <a:pt x="248" y="157"/>
                    </a:lnTo>
                    <a:lnTo>
                      <a:pt x="248" y="157"/>
                    </a:lnTo>
                    <a:lnTo>
                      <a:pt x="248" y="157"/>
                    </a:lnTo>
                    <a:lnTo>
                      <a:pt x="248" y="157"/>
                    </a:lnTo>
                    <a:lnTo>
                      <a:pt x="248" y="157"/>
                    </a:lnTo>
                    <a:lnTo>
                      <a:pt x="251" y="157"/>
                    </a:lnTo>
                    <a:lnTo>
                      <a:pt x="251" y="157"/>
                    </a:lnTo>
                    <a:lnTo>
                      <a:pt x="251" y="157"/>
                    </a:lnTo>
                    <a:lnTo>
                      <a:pt x="251" y="157"/>
                    </a:lnTo>
                    <a:lnTo>
                      <a:pt x="253" y="157"/>
                    </a:lnTo>
                    <a:lnTo>
                      <a:pt x="253" y="159"/>
                    </a:lnTo>
                    <a:lnTo>
                      <a:pt x="253" y="159"/>
                    </a:lnTo>
                    <a:lnTo>
                      <a:pt x="253" y="159"/>
                    </a:lnTo>
                    <a:lnTo>
                      <a:pt x="253" y="159"/>
                    </a:lnTo>
                    <a:lnTo>
                      <a:pt x="255" y="159"/>
                    </a:lnTo>
                    <a:lnTo>
                      <a:pt x="255" y="161"/>
                    </a:lnTo>
                    <a:lnTo>
                      <a:pt x="255" y="161"/>
                    </a:lnTo>
                    <a:lnTo>
                      <a:pt x="255" y="161"/>
                    </a:lnTo>
                    <a:lnTo>
                      <a:pt x="258" y="161"/>
                    </a:lnTo>
                    <a:lnTo>
                      <a:pt x="258" y="161"/>
                    </a:lnTo>
                    <a:lnTo>
                      <a:pt x="258" y="161"/>
                    </a:lnTo>
                    <a:lnTo>
                      <a:pt x="260" y="161"/>
                    </a:lnTo>
                    <a:lnTo>
                      <a:pt x="260" y="164"/>
                    </a:lnTo>
                    <a:lnTo>
                      <a:pt x="258" y="164"/>
                    </a:lnTo>
                    <a:lnTo>
                      <a:pt x="258" y="164"/>
                    </a:lnTo>
                    <a:lnTo>
                      <a:pt x="258" y="166"/>
                    </a:lnTo>
                    <a:lnTo>
                      <a:pt x="258" y="166"/>
                    </a:lnTo>
                    <a:lnTo>
                      <a:pt x="260" y="166"/>
                    </a:lnTo>
                    <a:lnTo>
                      <a:pt x="260" y="166"/>
                    </a:lnTo>
                    <a:lnTo>
                      <a:pt x="260" y="166"/>
                    </a:lnTo>
                    <a:lnTo>
                      <a:pt x="260" y="166"/>
                    </a:lnTo>
                    <a:lnTo>
                      <a:pt x="262" y="166"/>
                    </a:lnTo>
                    <a:lnTo>
                      <a:pt x="262" y="166"/>
                    </a:lnTo>
                    <a:lnTo>
                      <a:pt x="262" y="169"/>
                    </a:lnTo>
                    <a:lnTo>
                      <a:pt x="265" y="169"/>
                    </a:lnTo>
                    <a:lnTo>
                      <a:pt x="265" y="169"/>
                    </a:lnTo>
                    <a:lnTo>
                      <a:pt x="265" y="169"/>
                    </a:lnTo>
                    <a:lnTo>
                      <a:pt x="265" y="169"/>
                    </a:lnTo>
                    <a:lnTo>
                      <a:pt x="267" y="169"/>
                    </a:lnTo>
                    <a:lnTo>
                      <a:pt x="267" y="169"/>
                    </a:lnTo>
                    <a:lnTo>
                      <a:pt x="267" y="169"/>
                    </a:lnTo>
                    <a:lnTo>
                      <a:pt x="267" y="171"/>
                    </a:lnTo>
                    <a:lnTo>
                      <a:pt x="270" y="171"/>
                    </a:lnTo>
                    <a:lnTo>
                      <a:pt x="270" y="171"/>
                    </a:lnTo>
                    <a:lnTo>
                      <a:pt x="270" y="171"/>
                    </a:lnTo>
                    <a:lnTo>
                      <a:pt x="272" y="171"/>
                    </a:lnTo>
                    <a:lnTo>
                      <a:pt x="272" y="173"/>
                    </a:lnTo>
                    <a:lnTo>
                      <a:pt x="272" y="173"/>
                    </a:lnTo>
                    <a:lnTo>
                      <a:pt x="272" y="173"/>
                    </a:lnTo>
                    <a:lnTo>
                      <a:pt x="272" y="173"/>
                    </a:lnTo>
                    <a:lnTo>
                      <a:pt x="274" y="173"/>
                    </a:lnTo>
                    <a:lnTo>
                      <a:pt x="274" y="173"/>
                    </a:lnTo>
                    <a:lnTo>
                      <a:pt x="274" y="176"/>
                    </a:lnTo>
                    <a:lnTo>
                      <a:pt x="274" y="176"/>
                    </a:lnTo>
                    <a:lnTo>
                      <a:pt x="277" y="176"/>
                    </a:lnTo>
                    <a:lnTo>
                      <a:pt x="277" y="176"/>
                    </a:lnTo>
                    <a:lnTo>
                      <a:pt x="274" y="176"/>
                    </a:lnTo>
                    <a:lnTo>
                      <a:pt x="274" y="176"/>
                    </a:lnTo>
                    <a:lnTo>
                      <a:pt x="274" y="176"/>
                    </a:lnTo>
                    <a:lnTo>
                      <a:pt x="274" y="176"/>
                    </a:lnTo>
                    <a:lnTo>
                      <a:pt x="274" y="176"/>
                    </a:lnTo>
                    <a:lnTo>
                      <a:pt x="272" y="176"/>
                    </a:lnTo>
                    <a:lnTo>
                      <a:pt x="272" y="176"/>
                    </a:lnTo>
                    <a:lnTo>
                      <a:pt x="272" y="178"/>
                    </a:lnTo>
                    <a:lnTo>
                      <a:pt x="272" y="178"/>
                    </a:lnTo>
                    <a:lnTo>
                      <a:pt x="272" y="178"/>
                    </a:lnTo>
                    <a:lnTo>
                      <a:pt x="272" y="178"/>
                    </a:lnTo>
                    <a:lnTo>
                      <a:pt x="272" y="180"/>
                    </a:lnTo>
                    <a:lnTo>
                      <a:pt x="270" y="180"/>
                    </a:lnTo>
                    <a:lnTo>
                      <a:pt x="270" y="180"/>
                    </a:lnTo>
                    <a:lnTo>
                      <a:pt x="270" y="180"/>
                    </a:lnTo>
                    <a:lnTo>
                      <a:pt x="270" y="183"/>
                    </a:lnTo>
                    <a:lnTo>
                      <a:pt x="267" y="183"/>
                    </a:lnTo>
                    <a:lnTo>
                      <a:pt x="267" y="183"/>
                    </a:lnTo>
                    <a:lnTo>
                      <a:pt x="267" y="183"/>
                    </a:lnTo>
                    <a:lnTo>
                      <a:pt x="267" y="183"/>
                    </a:lnTo>
                    <a:lnTo>
                      <a:pt x="267" y="185"/>
                    </a:lnTo>
                    <a:lnTo>
                      <a:pt x="265" y="185"/>
                    </a:lnTo>
                    <a:lnTo>
                      <a:pt x="265" y="185"/>
                    </a:lnTo>
                    <a:lnTo>
                      <a:pt x="265" y="185"/>
                    </a:lnTo>
                    <a:lnTo>
                      <a:pt x="265" y="185"/>
                    </a:lnTo>
                    <a:lnTo>
                      <a:pt x="265" y="185"/>
                    </a:lnTo>
                    <a:lnTo>
                      <a:pt x="262" y="185"/>
                    </a:lnTo>
                    <a:lnTo>
                      <a:pt x="262" y="188"/>
                    </a:lnTo>
                    <a:lnTo>
                      <a:pt x="262" y="188"/>
                    </a:lnTo>
                    <a:lnTo>
                      <a:pt x="262" y="188"/>
                    </a:lnTo>
                    <a:lnTo>
                      <a:pt x="262" y="190"/>
                    </a:lnTo>
                    <a:lnTo>
                      <a:pt x="262" y="190"/>
                    </a:lnTo>
                    <a:lnTo>
                      <a:pt x="262" y="190"/>
                    </a:lnTo>
                    <a:lnTo>
                      <a:pt x="262" y="192"/>
                    </a:lnTo>
                    <a:lnTo>
                      <a:pt x="262" y="192"/>
                    </a:lnTo>
                    <a:lnTo>
                      <a:pt x="262" y="192"/>
                    </a:lnTo>
                    <a:lnTo>
                      <a:pt x="260" y="192"/>
                    </a:lnTo>
                    <a:lnTo>
                      <a:pt x="260" y="195"/>
                    </a:lnTo>
                    <a:lnTo>
                      <a:pt x="260" y="195"/>
                    </a:lnTo>
                    <a:lnTo>
                      <a:pt x="260" y="195"/>
                    </a:lnTo>
                    <a:lnTo>
                      <a:pt x="260" y="195"/>
                    </a:lnTo>
                    <a:lnTo>
                      <a:pt x="260" y="195"/>
                    </a:lnTo>
                    <a:lnTo>
                      <a:pt x="260" y="197"/>
                    </a:lnTo>
                    <a:lnTo>
                      <a:pt x="260" y="197"/>
                    </a:lnTo>
                    <a:lnTo>
                      <a:pt x="260" y="197"/>
                    </a:lnTo>
                    <a:lnTo>
                      <a:pt x="260" y="197"/>
                    </a:lnTo>
                    <a:lnTo>
                      <a:pt x="260" y="199"/>
                    </a:lnTo>
                    <a:lnTo>
                      <a:pt x="260" y="199"/>
                    </a:lnTo>
                    <a:lnTo>
                      <a:pt x="260" y="199"/>
                    </a:lnTo>
                    <a:lnTo>
                      <a:pt x="260" y="202"/>
                    </a:lnTo>
                    <a:lnTo>
                      <a:pt x="260" y="202"/>
                    </a:lnTo>
                    <a:lnTo>
                      <a:pt x="260" y="202"/>
                    </a:lnTo>
                    <a:lnTo>
                      <a:pt x="260" y="204"/>
                    </a:lnTo>
                    <a:lnTo>
                      <a:pt x="258" y="204"/>
                    </a:lnTo>
                    <a:lnTo>
                      <a:pt x="258" y="204"/>
                    </a:lnTo>
                    <a:lnTo>
                      <a:pt x="258" y="204"/>
                    </a:lnTo>
                    <a:lnTo>
                      <a:pt x="255" y="204"/>
                    </a:lnTo>
                    <a:lnTo>
                      <a:pt x="255" y="204"/>
                    </a:lnTo>
                    <a:lnTo>
                      <a:pt x="255" y="207"/>
                    </a:lnTo>
                    <a:lnTo>
                      <a:pt x="255" y="207"/>
                    </a:lnTo>
                    <a:lnTo>
                      <a:pt x="255" y="207"/>
                    </a:lnTo>
                    <a:lnTo>
                      <a:pt x="255" y="209"/>
                    </a:lnTo>
                    <a:lnTo>
                      <a:pt x="255" y="209"/>
                    </a:lnTo>
                    <a:lnTo>
                      <a:pt x="255" y="209"/>
                    </a:lnTo>
                    <a:lnTo>
                      <a:pt x="255" y="211"/>
                    </a:lnTo>
                    <a:lnTo>
                      <a:pt x="255" y="211"/>
                    </a:lnTo>
                    <a:lnTo>
                      <a:pt x="255" y="211"/>
                    </a:lnTo>
                    <a:lnTo>
                      <a:pt x="255" y="211"/>
                    </a:lnTo>
                    <a:lnTo>
                      <a:pt x="258" y="211"/>
                    </a:lnTo>
                    <a:lnTo>
                      <a:pt x="258" y="214"/>
                    </a:lnTo>
                    <a:lnTo>
                      <a:pt x="258" y="214"/>
                    </a:lnTo>
                    <a:lnTo>
                      <a:pt x="260" y="214"/>
                    </a:lnTo>
                    <a:lnTo>
                      <a:pt x="260" y="214"/>
                    </a:lnTo>
                    <a:lnTo>
                      <a:pt x="260" y="214"/>
                    </a:lnTo>
                    <a:lnTo>
                      <a:pt x="260" y="216"/>
                    </a:lnTo>
                    <a:lnTo>
                      <a:pt x="260" y="216"/>
                    </a:lnTo>
                    <a:lnTo>
                      <a:pt x="260" y="216"/>
                    </a:lnTo>
                    <a:lnTo>
                      <a:pt x="262" y="216"/>
                    </a:lnTo>
                    <a:lnTo>
                      <a:pt x="262" y="216"/>
                    </a:lnTo>
                    <a:lnTo>
                      <a:pt x="265" y="216"/>
                    </a:lnTo>
                    <a:lnTo>
                      <a:pt x="265" y="216"/>
                    </a:lnTo>
                    <a:lnTo>
                      <a:pt x="265" y="216"/>
                    </a:lnTo>
                    <a:lnTo>
                      <a:pt x="265" y="216"/>
                    </a:lnTo>
                    <a:lnTo>
                      <a:pt x="265" y="216"/>
                    </a:lnTo>
                    <a:lnTo>
                      <a:pt x="265" y="216"/>
                    </a:lnTo>
                    <a:lnTo>
                      <a:pt x="267" y="216"/>
                    </a:lnTo>
                    <a:lnTo>
                      <a:pt x="267" y="216"/>
                    </a:lnTo>
                    <a:lnTo>
                      <a:pt x="267" y="216"/>
                    </a:lnTo>
                    <a:lnTo>
                      <a:pt x="267" y="216"/>
                    </a:lnTo>
                    <a:lnTo>
                      <a:pt x="267" y="216"/>
                    </a:lnTo>
                    <a:lnTo>
                      <a:pt x="270" y="216"/>
                    </a:lnTo>
                    <a:lnTo>
                      <a:pt x="270" y="218"/>
                    </a:lnTo>
                    <a:lnTo>
                      <a:pt x="270" y="218"/>
                    </a:lnTo>
                    <a:lnTo>
                      <a:pt x="272" y="218"/>
                    </a:lnTo>
                    <a:lnTo>
                      <a:pt x="272" y="218"/>
                    </a:lnTo>
                    <a:lnTo>
                      <a:pt x="272" y="218"/>
                    </a:lnTo>
                    <a:lnTo>
                      <a:pt x="272" y="218"/>
                    </a:lnTo>
                    <a:lnTo>
                      <a:pt x="274" y="218"/>
                    </a:lnTo>
                    <a:lnTo>
                      <a:pt x="274" y="221"/>
                    </a:lnTo>
                    <a:lnTo>
                      <a:pt x="274" y="221"/>
                    </a:lnTo>
                    <a:lnTo>
                      <a:pt x="274" y="221"/>
                    </a:lnTo>
                    <a:lnTo>
                      <a:pt x="274" y="221"/>
                    </a:lnTo>
                    <a:lnTo>
                      <a:pt x="277" y="221"/>
                    </a:lnTo>
                    <a:lnTo>
                      <a:pt x="277" y="223"/>
                    </a:lnTo>
                    <a:lnTo>
                      <a:pt x="277" y="223"/>
                    </a:lnTo>
                    <a:lnTo>
                      <a:pt x="279" y="223"/>
                    </a:lnTo>
                    <a:lnTo>
                      <a:pt x="279" y="223"/>
                    </a:lnTo>
                    <a:lnTo>
                      <a:pt x="279" y="223"/>
                    </a:lnTo>
                    <a:lnTo>
                      <a:pt x="279" y="223"/>
                    </a:lnTo>
                    <a:lnTo>
                      <a:pt x="281" y="223"/>
                    </a:lnTo>
                    <a:lnTo>
                      <a:pt x="281" y="225"/>
                    </a:lnTo>
                    <a:lnTo>
                      <a:pt x="281" y="225"/>
                    </a:lnTo>
                    <a:lnTo>
                      <a:pt x="281" y="225"/>
                    </a:lnTo>
                    <a:lnTo>
                      <a:pt x="281" y="225"/>
                    </a:lnTo>
                    <a:lnTo>
                      <a:pt x="281" y="225"/>
                    </a:lnTo>
                    <a:lnTo>
                      <a:pt x="281" y="228"/>
                    </a:lnTo>
                    <a:lnTo>
                      <a:pt x="281" y="228"/>
                    </a:lnTo>
                    <a:lnTo>
                      <a:pt x="284" y="228"/>
                    </a:lnTo>
                    <a:lnTo>
                      <a:pt x="284" y="228"/>
                    </a:lnTo>
                    <a:lnTo>
                      <a:pt x="284" y="228"/>
                    </a:lnTo>
                    <a:lnTo>
                      <a:pt x="286" y="228"/>
                    </a:lnTo>
                    <a:lnTo>
                      <a:pt x="286" y="228"/>
                    </a:lnTo>
                    <a:lnTo>
                      <a:pt x="286" y="228"/>
                    </a:lnTo>
                    <a:lnTo>
                      <a:pt x="286" y="230"/>
                    </a:lnTo>
                    <a:lnTo>
                      <a:pt x="286" y="230"/>
                    </a:lnTo>
                    <a:lnTo>
                      <a:pt x="286" y="230"/>
                    </a:lnTo>
                    <a:lnTo>
                      <a:pt x="288" y="230"/>
                    </a:lnTo>
                    <a:lnTo>
                      <a:pt x="288" y="233"/>
                    </a:lnTo>
                    <a:lnTo>
                      <a:pt x="288" y="233"/>
                    </a:lnTo>
                    <a:lnTo>
                      <a:pt x="288" y="233"/>
                    </a:lnTo>
                    <a:lnTo>
                      <a:pt x="291" y="233"/>
                    </a:lnTo>
                    <a:lnTo>
                      <a:pt x="291" y="233"/>
                    </a:lnTo>
                    <a:lnTo>
                      <a:pt x="291" y="233"/>
                    </a:lnTo>
                    <a:lnTo>
                      <a:pt x="291" y="235"/>
                    </a:lnTo>
                    <a:lnTo>
                      <a:pt x="293" y="235"/>
                    </a:lnTo>
                    <a:lnTo>
                      <a:pt x="293" y="235"/>
                    </a:lnTo>
                    <a:lnTo>
                      <a:pt x="293" y="235"/>
                    </a:lnTo>
                    <a:lnTo>
                      <a:pt x="293" y="235"/>
                    </a:lnTo>
                    <a:lnTo>
                      <a:pt x="293" y="235"/>
                    </a:lnTo>
                    <a:lnTo>
                      <a:pt x="296" y="235"/>
                    </a:lnTo>
                    <a:lnTo>
                      <a:pt x="296" y="235"/>
                    </a:lnTo>
                    <a:lnTo>
                      <a:pt x="296" y="235"/>
                    </a:lnTo>
                    <a:lnTo>
                      <a:pt x="296" y="235"/>
                    </a:lnTo>
                    <a:lnTo>
                      <a:pt x="298" y="235"/>
                    </a:lnTo>
                    <a:lnTo>
                      <a:pt x="298" y="235"/>
                    </a:lnTo>
                    <a:lnTo>
                      <a:pt x="298" y="235"/>
                    </a:lnTo>
                    <a:lnTo>
                      <a:pt x="298" y="235"/>
                    </a:lnTo>
                    <a:lnTo>
                      <a:pt x="300" y="235"/>
                    </a:lnTo>
                    <a:lnTo>
                      <a:pt x="300" y="235"/>
                    </a:lnTo>
                    <a:lnTo>
                      <a:pt x="300" y="235"/>
                    </a:lnTo>
                    <a:lnTo>
                      <a:pt x="300" y="235"/>
                    </a:lnTo>
                    <a:lnTo>
                      <a:pt x="303" y="235"/>
                    </a:lnTo>
                    <a:lnTo>
                      <a:pt x="303" y="237"/>
                    </a:lnTo>
                    <a:lnTo>
                      <a:pt x="303" y="237"/>
                    </a:lnTo>
                    <a:lnTo>
                      <a:pt x="305" y="237"/>
                    </a:lnTo>
                    <a:lnTo>
                      <a:pt x="305" y="237"/>
                    </a:lnTo>
                    <a:lnTo>
                      <a:pt x="305" y="237"/>
                    </a:lnTo>
                    <a:lnTo>
                      <a:pt x="305" y="237"/>
                    </a:lnTo>
                    <a:lnTo>
                      <a:pt x="305" y="240"/>
                    </a:lnTo>
                    <a:lnTo>
                      <a:pt x="307" y="240"/>
                    </a:lnTo>
                    <a:lnTo>
                      <a:pt x="307" y="240"/>
                    </a:lnTo>
                    <a:lnTo>
                      <a:pt x="307" y="240"/>
                    </a:lnTo>
                    <a:lnTo>
                      <a:pt x="307" y="240"/>
                    </a:lnTo>
                    <a:lnTo>
                      <a:pt x="310" y="240"/>
                    </a:lnTo>
                    <a:lnTo>
                      <a:pt x="310" y="240"/>
                    </a:lnTo>
                    <a:lnTo>
                      <a:pt x="310" y="240"/>
                    </a:lnTo>
                    <a:lnTo>
                      <a:pt x="312" y="240"/>
                    </a:lnTo>
                    <a:lnTo>
                      <a:pt x="312" y="240"/>
                    </a:lnTo>
                    <a:lnTo>
                      <a:pt x="312" y="240"/>
                    </a:lnTo>
                    <a:lnTo>
                      <a:pt x="312" y="240"/>
                    </a:lnTo>
                    <a:lnTo>
                      <a:pt x="312" y="242"/>
                    </a:lnTo>
                    <a:lnTo>
                      <a:pt x="312" y="242"/>
                    </a:lnTo>
                    <a:lnTo>
                      <a:pt x="315" y="242"/>
                    </a:lnTo>
                    <a:lnTo>
                      <a:pt x="315" y="244"/>
                    </a:lnTo>
                    <a:lnTo>
                      <a:pt x="315" y="244"/>
                    </a:lnTo>
                    <a:lnTo>
                      <a:pt x="315" y="244"/>
                    </a:lnTo>
                    <a:lnTo>
                      <a:pt x="315" y="244"/>
                    </a:lnTo>
                    <a:lnTo>
                      <a:pt x="317" y="244"/>
                    </a:lnTo>
                    <a:lnTo>
                      <a:pt x="317" y="244"/>
                    </a:lnTo>
                    <a:lnTo>
                      <a:pt x="319" y="244"/>
                    </a:lnTo>
                    <a:lnTo>
                      <a:pt x="319" y="244"/>
                    </a:lnTo>
                    <a:lnTo>
                      <a:pt x="319" y="244"/>
                    </a:lnTo>
                    <a:lnTo>
                      <a:pt x="319" y="244"/>
                    </a:lnTo>
                    <a:lnTo>
                      <a:pt x="322" y="244"/>
                    </a:lnTo>
                    <a:lnTo>
                      <a:pt x="322" y="244"/>
                    </a:lnTo>
                    <a:lnTo>
                      <a:pt x="322" y="244"/>
                    </a:lnTo>
                    <a:lnTo>
                      <a:pt x="324" y="244"/>
                    </a:lnTo>
                    <a:lnTo>
                      <a:pt x="324" y="247"/>
                    </a:lnTo>
                    <a:lnTo>
                      <a:pt x="324" y="247"/>
                    </a:lnTo>
                    <a:lnTo>
                      <a:pt x="324" y="247"/>
                    </a:lnTo>
                    <a:lnTo>
                      <a:pt x="326" y="247"/>
                    </a:lnTo>
                    <a:lnTo>
                      <a:pt x="326" y="247"/>
                    </a:lnTo>
                    <a:lnTo>
                      <a:pt x="326" y="247"/>
                    </a:lnTo>
                    <a:lnTo>
                      <a:pt x="326" y="247"/>
                    </a:lnTo>
                    <a:lnTo>
                      <a:pt x="326" y="244"/>
                    </a:lnTo>
                    <a:lnTo>
                      <a:pt x="326" y="244"/>
                    </a:lnTo>
                    <a:lnTo>
                      <a:pt x="329" y="244"/>
                    </a:lnTo>
                    <a:lnTo>
                      <a:pt x="329" y="244"/>
                    </a:lnTo>
                    <a:lnTo>
                      <a:pt x="331" y="244"/>
                    </a:lnTo>
                    <a:lnTo>
                      <a:pt x="331" y="244"/>
                    </a:lnTo>
                    <a:lnTo>
                      <a:pt x="331" y="244"/>
                    </a:lnTo>
                    <a:lnTo>
                      <a:pt x="333" y="244"/>
                    </a:lnTo>
                    <a:lnTo>
                      <a:pt x="333" y="244"/>
                    </a:lnTo>
                    <a:lnTo>
                      <a:pt x="333" y="244"/>
                    </a:lnTo>
                    <a:lnTo>
                      <a:pt x="333" y="244"/>
                    </a:lnTo>
                    <a:lnTo>
                      <a:pt x="333" y="247"/>
                    </a:lnTo>
                    <a:lnTo>
                      <a:pt x="336" y="247"/>
                    </a:lnTo>
                    <a:lnTo>
                      <a:pt x="336" y="247"/>
                    </a:lnTo>
                    <a:lnTo>
                      <a:pt x="336" y="244"/>
                    </a:lnTo>
                    <a:lnTo>
                      <a:pt x="338" y="244"/>
                    </a:lnTo>
                    <a:lnTo>
                      <a:pt x="338" y="244"/>
                    </a:lnTo>
                    <a:lnTo>
                      <a:pt x="338" y="244"/>
                    </a:lnTo>
                    <a:lnTo>
                      <a:pt x="341" y="244"/>
                    </a:lnTo>
                    <a:lnTo>
                      <a:pt x="341" y="244"/>
                    </a:lnTo>
                    <a:lnTo>
                      <a:pt x="341" y="244"/>
                    </a:lnTo>
                    <a:lnTo>
                      <a:pt x="341" y="244"/>
                    </a:lnTo>
                    <a:lnTo>
                      <a:pt x="343" y="244"/>
                    </a:lnTo>
                    <a:lnTo>
                      <a:pt x="343" y="244"/>
                    </a:lnTo>
                    <a:lnTo>
                      <a:pt x="343" y="244"/>
                    </a:lnTo>
                    <a:lnTo>
                      <a:pt x="345" y="244"/>
                    </a:lnTo>
                    <a:lnTo>
                      <a:pt x="345" y="244"/>
                    </a:lnTo>
                    <a:lnTo>
                      <a:pt x="345" y="247"/>
                    </a:lnTo>
                    <a:lnTo>
                      <a:pt x="345" y="247"/>
                    </a:lnTo>
                    <a:lnTo>
                      <a:pt x="345" y="247"/>
                    </a:lnTo>
                    <a:lnTo>
                      <a:pt x="348" y="247"/>
                    </a:lnTo>
                    <a:lnTo>
                      <a:pt x="348" y="247"/>
                    </a:lnTo>
                    <a:lnTo>
                      <a:pt x="348" y="247"/>
                    </a:lnTo>
                    <a:lnTo>
                      <a:pt x="350" y="247"/>
                    </a:lnTo>
                    <a:lnTo>
                      <a:pt x="350" y="247"/>
                    </a:lnTo>
                    <a:lnTo>
                      <a:pt x="350" y="249"/>
                    </a:lnTo>
                    <a:lnTo>
                      <a:pt x="352" y="249"/>
                    </a:lnTo>
                    <a:lnTo>
                      <a:pt x="352" y="249"/>
                    </a:lnTo>
                    <a:lnTo>
                      <a:pt x="352" y="249"/>
                    </a:lnTo>
                    <a:lnTo>
                      <a:pt x="352" y="249"/>
                    </a:lnTo>
                    <a:lnTo>
                      <a:pt x="355" y="249"/>
                    </a:lnTo>
                    <a:lnTo>
                      <a:pt x="355" y="252"/>
                    </a:lnTo>
                    <a:lnTo>
                      <a:pt x="355" y="252"/>
                    </a:lnTo>
                    <a:lnTo>
                      <a:pt x="355" y="254"/>
                    </a:lnTo>
                    <a:lnTo>
                      <a:pt x="355" y="254"/>
                    </a:lnTo>
                    <a:lnTo>
                      <a:pt x="355" y="254"/>
                    </a:lnTo>
                    <a:lnTo>
                      <a:pt x="355" y="256"/>
                    </a:lnTo>
                    <a:lnTo>
                      <a:pt x="355" y="256"/>
                    </a:lnTo>
                    <a:lnTo>
                      <a:pt x="355" y="256"/>
                    </a:lnTo>
                    <a:lnTo>
                      <a:pt x="355" y="256"/>
                    </a:lnTo>
                    <a:lnTo>
                      <a:pt x="357" y="256"/>
                    </a:lnTo>
                    <a:lnTo>
                      <a:pt x="357" y="256"/>
                    </a:lnTo>
                    <a:lnTo>
                      <a:pt x="359" y="256"/>
                    </a:lnTo>
                    <a:lnTo>
                      <a:pt x="359" y="259"/>
                    </a:lnTo>
                    <a:lnTo>
                      <a:pt x="359" y="259"/>
                    </a:lnTo>
                    <a:lnTo>
                      <a:pt x="359" y="259"/>
                    </a:lnTo>
                    <a:lnTo>
                      <a:pt x="359" y="259"/>
                    </a:lnTo>
                    <a:lnTo>
                      <a:pt x="362" y="259"/>
                    </a:lnTo>
                    <a:lnTo>
                      <a:pt x="362" y="259"/>
                    </a:lnTo>
                    <a:lnTo>
                      <a:pt x="362" y="261"/>
                    </a:lnTo>
                    <a:lnTo>
                      <a:pt x="362" y="261"/>
                    </a:lnTo>
                    <a:lnTo>
                      <a:pt x="364" y="261"/>
                    </a:lnTo>
                    <a:lnTo>
                      <a:pt x="364" y="261"/>
                    </a:lnTo>
                    <a:lnTo>
                      <a:pt x="367" y="261"/>
                    </a:lnTo>
                    <a:lnTo>
                      <a:pt x="367" y="261"/>
                    </a:lnTo>
                    <a:lnTo>
                      <a:pt x="364" y="261"/>
                    </a:lnTo>
                    <a:lnTo>
                      <a:pt x="364" y="263"/>
                    </a:lnTo>
                    <a:lnTo>
                      <a:pt x="367" y="263"/>
                    </a:lnTo>
                    <a:lnTo>
                      <a:pt x="367" y="263"/>
                    </a:lnTo>
                    <a:lnTo>
                      <a:pt x="367" y="263"/>
                    </a:lnTo>
                    <a:lnTo>
                      <a:pt x="367" y="263"/>
                    </a:lnTo>
                    <a:lnTo>
                      <a:pt x="369" y="263"/>
                    </a:lnTo>
                    <a:lnTo>
                      <a:pt x="369" y="263"/>
                    </a:lnTo>
                    <a:lnTo>
                      <a:pt x="369" y="263"/>
                    </a:lnTo>
                    <a:lnTo>
                      <a:pt x="371" y="263"/>
                    </a:lnTo>
                    <a:lnTo>
                      <a:pt x="371" y="263"/>
                    </a:lnTo>
                    <a:lnTo>
                      <a:pt x="371" y="263"/>
                    </a:lnTo>
                    <a:lnTo>
                      <a:pt x="371" y="261"/>
                    </a:lnTo>
                    <a:lnTo>
                      <a:pt x="374" y="261"/>
                    </a:lnTo>
                    <a:lnTo>
                      <a:pt x="374" y="261"/>
                    </a:lnTo>
                    <a:lnTo>
                      <a:pt x="374" y="261"/>
                    </a:lnTo>
                    <a:lnTo>
                      <a:pt x="374" y="261"/>
                    </a:lnTo>
                    <a:lnTo>
                      <a:pt x="376" y="261"/>
                    </a:lnTo>
                    <a:lnTo>
                      <a:pt x="376" y="261"/>
                    </a:lnTo>
                    <a:lnTo>
                      <a:pt x="376" y="261"/>
                    </a:lnTo>
                    <a:lnTo>
                      <a:pt x="376" y="263"/>
                    </a:lnTo>
                    <a:lnTo>
                      <a:pt x="376" y="263"/>
                    </a:lnTo>
                    <a:lnTo>
                      <a:pt x="376" y="263"/>
                    </a:lnTo>
                    <a:lnTo>
                      <a:pt x="376" y="266"/>
                    </a:lnTo>
                    <a:lnTo>
                      <a:pt x="378" y="266"/>
                    </a:lnTo>
                    <a:lnTo>
                      <a:pt x="378" y="266"/>
                    </a:lnTo>
                    <a:lnTo>
                      <a:pt x="378" y="266"/>
                    </a:lnTo>
                    <a:lnTo>
                      <a:pt x="378" y="266"/>
                    </a:lnTo>
                    <a:lnTo>
                      <a:pt x="378" y="268"/>
                    </a:lnTo>
                    <a:lnTo>
                      <a:pt x="381" y="268"/>
                    </a:lnTo>
                    <a:lnTo>
                      <a:pt x="381" y="268"/>
                    </a:lnTo>
                    <a:lnTo>
                      <a:pt x="381" y="266"/>
                    </a:lnTo>
                    <a:lnTo>
                      <a:pt x="381" y="266"/>
                    </a:lnTo>
                    <a:lnTo>
                      <a:pt x="381" y="266"/>
                    </a:lnTo>
                    <a:lnTo>
                      <a:pt x="383" y="266"/>
                    </a:lnTo>
                    <a:lnTo>
                      <a:pt x="383" y="266"/>
                    </a:lnTo>
                    <a:lnTo>
                      <a:pt x="386" y="266"/>
                    </a:lnTo>
                    <a:lnTo>
                      <a:pt x="386" y="266"/>
                    </a:lnTo>
                    <a:lnTo>
                      <a:pt x="386" y="266"/>
                    </a:lnTo>
                    <a:lnTo>
                      <a:pt x="386" y="266"/>
                    </a:lnTo>
                    <a:lnTo>
                      <a:pt x="388" y="266"/>
                    </a:lnTo>
                    <a:lnTo>
                      <a:pt x="388" y="268"/>
                    </a:lnTo>
                    <a:lnTo>
                      <a:pt x="388" y="268"/>
                    </a:lnTo>
                    <a:lnTo>
                      <a:pt x="388" y="266"/>
                    </a:lnTo>
                    <a:lnTo>
                      <a:pt x="388" y="266"/>
                    </a:lnTo>
                    <a:lnTo>
                      <a:pt x="390" y="266"/>
                    </a:lnTo>
                    <a:lnTo>
                      <a:pt x="390" y="266"/>
                    </a:lnTo>
                    <a:lnTo>
                      <a:pt x="390" y="268"/>
                    </a:lnTo>
                    <a:lnTo>
                      <a:pt x="393" y="268"/>
                    </a:lnTo>
                    <a:lnTo>
                      <a:pt x="393" y="268"/>
                    </a:lnTo>
                    <a:lnTo>
                      <a:pt x="393" y="268"/>
                    </a:lnTo>
                    <a:lnTo>
                      <a:pt x="393" y="268"/>
                    </a:lnTo>
                    <a:lnTo>
                      <a:pt x="395" y="268"/>
                    </a:lnTo>
                    <a:lnTo>
                      <a:pt x="395" y="270"/>
                    </a:lnTo>
                    <a:lnTo>
                      <a:pt x="395" y="270"/>
                    </a:lnTo>
                    <a:lnTo>
                      <a:pt x="395" y="270"/>
                    </a:lnTo>
                    <a:lnTo>
                      <a:pt x="395" y="270"/>
                    </a:lnTo>
                    <a:lnTo>
                      <a:pt x="397" y="270"/>
                    </a:lnTo>
                    <a:lnTo>
                      <a:pt x="397" y="270"/>
                    </a:lnTo>
                    <a:lnTo>
                      <a:pt x="397" y="273"/>
                    </a:lnTo>
                    <a:lnTo>
                      <a:pt x="400" y="273"/>
                    </a:lnTo>
                    <a:lnTo>
                      <a:pt x="400" y="270"/>
                    </a:lnTo>
                    <a:lnTo>
                      <a:pt x="400" y="270"/>
                    </a:lnTo>
                    <a:lnTo>
                      <a:pt x="400" y="270"/>
                    </a:lnTo>
                    <a:lnTo>
                      <a:pt x="402" y="270"/>
                    </a:lnTo>
                    <a:lnTo>
                      <a:pt x="402" y="270"/>
                    </a:lnTo>
                    <a:lnTo>
                      <a:pt x="402" y="270"/>
                    </a:lnTo>
                    <a:lnTo>
                      <a:pt x="404" y="270"/>
                    </a:lnTo>
                    <a:lnTo>
                      <a:pt x="404" y="268"/>
                    </a:lnTo>
                    <a:lnTo>
                      <a:pt x="404" y="268"/>
                    </a:lnTo>
                    <a:lnTo>
                      <a:pt x="404" y="268"/>
                    </a:lnTo>
                    <a:lnTo>
                      <a:pt x="404" y="268"/>
                    </a:lnTo>
                    <a:lnTo>
                      <a:pt x="407" y="268"/>
                    </a:lnTo>
                    <a:lnTo>
                      <a:pt x="407" y="268"/>
                    </a:lnTo>
                    <a:lnTo>
                      <a:pt x="407" y="270"/>
                    </a:lnTo>
                    <a:lnTo>
                      <a:pt x="407" y="270"/>
                    </a:lnTo>
                    <a:lnTo>
                      <a:pt x="407" y="270"/>
                    </a:lnTo>
                    <a:lnTo>
                      <a:pt x="407" y="273"/>
                    </a:lnTo>
                    <a:lnTo>
                      <a:pt x="407" y="273"/>
                    </a:lnTo>
                    <a:lnTo>
                      <a:pt x="409" y="273"/>
                    </a:lnTo>
                    <a:lnTo>
                      <a:pt x="409" y="273"/>
                    </a:lnTo>
                    <a:lnTo>
                      <a:pt x="409" y="273"/>
                    </a:lnTo>
                    <a:lnTo>
                      <a:pt x="412" y="273"/>
                    </a:lnTo>
                    <a:lnTo>
                      <a:pt x="412" y="273"/>
                    </a:lnTo>
                    <a:lnTo>
                      <a:pt x="412" y="273"/>
                    </a:lnTo>
                    <a:lnTo>
                      <a:pt x="412" y="273"/>
                    </a:lnTo>
                    <a:lnTo>
                      <a:pt x="414" y="273"/>
                    </a:lnTo>
                    <a:lnTo>
                      <a:pt x="414" y="273"/>
                    </a:lnTo>
                    <a:lnTo>
                      <a:pt x="414" y="270"/>
                    </a:lnTo>
                    <a:lnTo>
                      <a:pt x="414" y="270"/>
                    </a:lnTo>
                    <a:lnTo>
                      <a:pt x="414" y="273"/>
                    </a:lnTo>
                    <a:lnTo>
                      <a:pt x="416" y="273"/>
                    </a:lnTo>
                    <a:lnTo>
                      <a:pt x="416" y="273"/>
                    </a:lnTo>
                    <a:lnTo>
                      <a:pt x="416" y="273"/>
                    </a:lnTo>
                    <a:lnTo>
                      <a:pt x="419" y="273"/>
                    </a:lnTo>
                    <a:lnTo>
                      <a:pt x="419" y="273"/>
                    </a:lnTo>
                    <a:lnTo>
                      <a:pt x="419" y="273"/>
                    </a:lnTo>
                    <a:lnTo>
                      <a:pt x="419" y="273"/>
                    </a:lnTo>
                    <a:lnTo>
                      <a:pt x="421" y="273"/>
                    </a:lnTo>
                    <a:lnTo>
                      <a:pt x="421" y="273"/>
                    </a:lnTo>
                    <a:lnTo>
                      <a:pt x="421" y="270"/>
                    </a:lnTo>
                    <a:lnTo>
                      <a:pt x="421" y="270"/>
                    </a:lnTo>
                    <a:lnTo>
                      <a:pt x="423" y="270"/>
                    </a:lnTo>
                    <a:lnTo>
                      <a:pt x="423" y="270"/>
                    </a:lnTo>
                    <a:lnTo>
                      <a:pt x="423" y="273"/>
                    </a:lnTo>
                    <a:lnTo>
                      <a:pt x="426" y="273"/>
                    </a:lnTo>
                    <a:lnTo>
                      <a:pt x="426" y="273"/>
                    </a:lnTo>
                    <a:lnTo>
                      <a:pt x="426" y="273"/>
                    </a:lnTo>
                    <a:lnTo>
                      <a:pt x="426" y="273"/>
                    </a:lnTo>
                    <a:lnTo>
                      <a:pt x="426" y="273"/>
                    </a:lnTo>
                    <a:lnTo>
                      <a:pt x="428" y="273"/>
                    </a:lnTo>
                    <a:lnTo>
                      <a:pt x="428" y="270"/>
                    </a:lnTo>
                    <a:lnTo>
                      <a:pt x="428" y="270"/>
                    </a:lnTo>
                    <a:lnTo>
                      <a:pt x="428" y="268"/>
                    </a:lnTo>
                    <a:lnTo>
                      <a:pt x="428" y="268"/>
                    </a:lnTo>
                    <a:lnTo>
                      <a:pt x="428" y="268"/>
                    </a:lnTo>
                    <a:lnTo>
                      <a:pt x="428" y="266"/>
                    </a:lnTo>
                    <a:lnTo>
                      <a:pt x="428" y="266"/>
                    </a:lnTo>
                    <a:lnTo>
                      <a:pt x="428" y="266"/>
                    </a:lnTo>
                    <a:lnTo>
                      <a:pt x="428" y="263"/>
                    </a:lnTo>
                    <a:lnTo>
                      <a:pt x="428" y="263"/>
                    </a:lnTo>
                    <a:lnTo>
                      <a:pt x="430" y="263"/>
                    </a:lnTo>
                    <a:lnTo>
                      <a:pt x="430" y="263"/>
                    </a:lnTo>
                    <a:lnTo>
                      <a:pt x="428" y="263"/>
                    </a:lnTo>
                    <a:lnTo>
                      <a:pt x="428" y="261"/>
                    </a:lnTo>
                    <a:lnTo>
                      <a:pt x="428" y="261"/>
                    </a:lnTo>
                    <a:lnTo>
                      <a:pt x="428" y="259"/>
                    </a:lnTo>
                    <a:lnTo>
                      <a:pt x="428" y="259"/>
                    </a:lnTo>
                    <a:lnTo>
                      <a:pt x="428" y="259"/>
                    </a:lnTo>
                    <a:lnTo>
                      <a:pt x="428" y="256"/>
                    </a:lnTo>
                    <a:lnTo>
                      <a:pt x="428" y="256"/>
                    </a:lnTo>
                    <a:lnTo>
                      <a:pt x="428" y="256"/>
                    </a:lnTo>
                    <a:lnTo>
                      <a:pt x="426" y="256"/>
                    </a:lnTo>
                    <a:lnTo>
                      <a:pt x="426" y="256"/>
                    </a:lnTo>
                    <a:lnTo>
                      <a:pt x="426" y="254"/>
                    </a:lnTo>
                    <a:lnTo>
                      <a:pt x="426" y="254"/>
                    </a:lnTo>
                    <a:lnTo>
                      <a:pt x="426" y="254"/>
                    </a:lnTo>
                    <a:lnTo>
                      <a:pt x="426" y="252"/>
                    </a:lnTo>
                    <a:lnTo>
                      <a:pt x="426" y="252"/>
                    </a:lnTo>
                    <a:lnTo>
                      <a:pt x="426" y="252"/>
                    </a:lnTo>
                    <a:lnTo>
                      <a:pt x="426" y="249"/>
                    </a:lnTo>
                    <a:lnTo>
                      <a:pt x="426" y="249"/>
                    </a:lnTo>
                    <a:lnTo>
                      <a:pt x="426" y="247"/>
                    </a:lnTo>
                    <a:lnTo>
                      <a:pt x="426" y="247"/>
                    </a:lnTo>
                    <a:lnTo>
                      <a:pt x="426" y="244"/>
                    </a:lnTo>
                    <a:lnTo>
                      <a:pt x="426" y="244"/>
                    </a:lnTo>
                    <a:lnTo>
                      <a:pt x="426" y="244"/>
                    </a:lnTo>
                    <a:lnTo>
                      <a:pt x="428" y="244"/>
                    </a:lnTo>
                    <a:lnTo>
                      <a:pt x="428" y="242"/>
                    </a:lnTo>
                    <a:lnTo>
                      <a:pt x="428" y="242"/>
                    </a:lnTo>
                    <a:lnTo>
                      <a:pt x="428" y="240"/>
                    </a:lnTo>
                    <a:lnTo>
                      <a:pt x="428" y="240"/>
                    </a:lnTo>
                    <a:lnTo>
                      <a:pt x="426" y="240"/>
                    </a:lnTo>
                    <a:lnTo>
                      <a:pt x="426" y="237"/>
                    </a:lnTo>
                    <a:lnTo>
                      <a:pt x="428" y="237"/>
                    </a:lnTo>
                    <a:lnTo>
                      <a:pt x="428" y="237"/>
                    </a:lnTo>
                    <a:lnTo>
                      <a:pt x="428" y="237"/>
                    </a:lnTo>
                    <a:lnTo>
                      <a:pt x="428" y="237"/>
                    </a:lnTo>
                    <a:lnTo>
                      <a:pt x="428" y="235"/>
                    </a:lnTo>
                    <a:lnTo>
                      <a:pt x="428" y="235"/>
                    </a:lnTo>
                    <a:lnTo>
                      <a:pt x="428" y="235"/>
                    </a:lnTo>
                    <a:lnTo>
                      <a:pt x="428" y="235"/>
                    </a:lnTo>
                    <a:lnTo>
                      <a:pt x="426" y="235"/>
                    </a:lnTo>
                    <a:lnTo>
                      <a:pt x="426" y="235"/>
                    </a:lnTo>
                    <a:lnTo>
                      <a:pt x="426" y="235"/>
                    </a:lnTo>
                    <a:lnTo>
                      <a:pt x="423" y="235"/>
                    </a:lnTo>
                    <a:lnTo>
                      <a:pt x="423" y="235"/>
                    </a:lnTo>
                    <a:lnTo>
                      <a:pt x="423" y="237"/>
                    </a:lnTo>
                    <a:lnTo>
                      <a:pt x="423" y="237"/>
                    </a:lnTo>
                    <a:lnTo>
                      <a:pt x="423" y="235"/>
                    </a:lnTo>
                    <a:lnTo>
                      <a:pt x="421" y="235"/>
                    </a:lnTo>
                    <a:lnTo>
                      <a:pt x="421" y="237"/>
                    </a:lnTo>
                    <a:lnTo>
                      <a:pt x="421" y="237"/>
                    </a:lnTo>
                    <a:lnTo>
                      <a:pt x="421" y="237"/>
                    </a:lnTo>
                    <a:lnTo>
                      <a:pt x="421" y="237"/>
                    </a:lnTo>
                    <a:lnTo>
                      <a:pt x="421" y="237"/>
                    </a:lnTo>
                    <a:lnTo>
                      <a:pt x="419" y="237"/>
                    </a:lnTo>
                    <a:lnTo>
                      <a:pt x="419" y="237"/>
                    </a:lnTo>
                    <a:lnTo>
                      <a:pt x="419" y="240"/>
                    </a:lnTo>
                    <a:lnTo>
                      <a:pt x="419" y="240"/>
                    </a:lnTo>
                    <a:lnTo>
                      <a:pt x="419" y="240"/>
                    </a:lnTo>
                    <a:lnTo>
                      <a:pt x="419" y="240"/>
                    </a:lnTo>
                    <a:lnTo>
                      <a:pt x="419" y="240"/>
                    </a:lnTo>
                    <a:lnTo>
                      <a:pt x="419" y="237"/>
                    </a:lnTo>
                    <a:lnTo>
                      <a:pt x="419" y="237"/>
                    </a:lnTo>
                    <a:lnTo>
                      <a:pt x="419" y="235"/>
                    </a:lnTo>
                    <a:lnTo>
                      <a:pt x="416" y="235"/>
                    </a:lnTo>
                    <a:lnTo>
                      <a:pt x="416" y="235"/>
                    </a:lnTo>
                    <a:lnTo>
                      <a:pt x="419" y="235"/>
                    </a:lnTo>
                    <a:lnTo>
                      <a:pt x="419" y="235"/>
                    </a:lnTo>
                    <a:lnTo>
                      <a:pt x="419" y="235"/>
                    </a:lnTo>
                    <a:lnTo>
                      <a:pt x="421" y="235"/>
                    </a:lnTo>
                    <a:lnTo>
                      <a:pt x="421" y="235"/>
                    </a:lnTo>
                    <a:lnTo>
                      <a:pt x="421" y="233"/>
                    </a:lnTo>
                    <a:lnTo>
                      <a:pt x="421" y="233"/>
                    </a:lnTo>
                    <a:lnTo>
                      <a:pt x="421" y="233"/>
                    </a:lnTo>
                    <a:lnTo>
                      <a:pt x="421" y="230"/>
                    </a:lnTo>
                    <a:lnTo>
                      <a:pt x="421" y="230"/>
                    </a:lnTo>
                    <a:lnTo>
                      <a:pt x="421" y="233"/>
                    </a:lnTo>
                    <a:lnTo>
                      <a:pt x="423" y="233"/>
                    </a:lnTo>
                    <a:lnTo>
                      <a:pt x="423" y="233"/>
                    </a:lnTo>
                    <a:lnTo>
                      <a:pt x="423" y="233"/>
                    </a:lnTo>
                    <a:lnTo>
                      <a:pt x="426" y="233"/>
                    </a:lnTo>
                    <a:lnTo>
                      <a:pt x="426" y="233"/>
                    </a:lnTo>
                    <a:lnTo>
                      <a:pt x="426" y="233"/>
                    </a:lnTo>
                    <a:lnTo>
                      <a:pt x="426" y="233"/>
                    </a:lnTo>
                    <a:lnTo>
                      <a:pt x="428" y="233"/>
                    </a:lnTo>
                    <a:lnTo>
                      <a:pt x="428" y="233"/>
                    </a:lnTo>
                    <a:lnTo>
                      <a:pt x="428" y="233"/>
                    </a:lnTo>
                    <a:lnTo>
                      <a:pt x="428" y="233"/>
                    </a:lnTo>
                    <a:lnTo>
                      <a:pt x="430" y="233"/>
                    </a:lnTo>
                    <a:lnTo>
                      <a:pt x="430" y="233"/>
                    </a:lnTo>
                    <a:lnTo>
                      <a:pt x="430" y="233"/>
                    </a:lnTo>
                    <a:lnTo>
                      <a:pt x="433" y="233"/>
                    </a:lnTo>
                    <a:lnTo>
                      <a:pt x="433" y="233"/>
                    </a:lnTo>
                    <a:lnTo>
                      <a:pt x="433" y="233"/>
                    </a:lnTo>
                    <a:lnTo>
                      <a:pt x="435" y="233"/>
                    </a:lnTo>
                    <a:lnTo>
                      <a:pt x="435" y="233"/>
                    </a:lnTo>
                    <a:lnTo>
                      <a:pt x="435" y="230"/>
                    </a:lnTo>
                    <a:lnTo>
                      <a:pt x="438" y="230"/>
                    </a:lnTo>
                    <a:lnTo>
                      <a:pt x="438" y="230"/>
                    </a:lnTo>
                    <a:lnTo>
                      <a:pt x="438" y="230"/>
                    </a:lnTo>
                    <a:lnTo>
                      <a:pt x="438" y="230"/>
                    </a:lnTo>
                    <a:lnTo>
                      <a:pt x="440" y="230"/>
                    </a:lnTo>
                    <a:lnTo>
                      <a:pt x="440" y="228"/>
                    </a:lnTo>
                    <a:lnTo>
                      <a:pt x="440" y="228"/>
                    </a:lnTo>
                    <a:lnTo>
                      <a:pt x="440" y="230"/>
                    </a:lnTo>
                    <a:lnTo>
                      <a:pt x="440" y="230"/>
                    </a:lnTo>
                    <a:lnTo>
                      <a:pt x="442" y="230"/>
                    </a:lnTo>
                    <a:lnTo>
                      <a:pt x="442" y="230"/>
                    </a:lnTo>
                    <a:lnTo>
                      <a:pt x="442" y="230"/>
                    </a:lnTo>
                    <a:lnTo>
                      <a:pt x="445" y="230"/>
                    </a:lnTo>
                    <a:lnTo>
                      <a:pt x="445" y="233"/>
                    </a:lnTo>
                    <a:lnTo>
                      <a:pt x="445" y="233"/>
                    </a:lnTo>
                    <a:lnTo>
                      <a:pt x="445" y="233"/>
                    </a:lnTo>
                    <a:lnTo>
                      <a:pt x="445" y="235"/>
                    </a:lnTo>
                    <a:lnTo>
                      <a:pt x="445" y="235"/>
                    </a:lnTo>
                    <a:lnTo>
                      <a:pt x="445" y="235"/>
                    </a:lnTo>
                    <a:lnTo>
                      <a:pt x="447" y="235"/>
                    </a:lnTo>
                    <a:lnTo>
                      <a:pt x="447" y="235"/>
                    </a:lnTo>
                    <a:lnTo>
                      <a:pt x="445" y="235"/>
                    </a:lnTo>
                    <a:lnTo>
                      <a:pt x="445" y="237"/>
                    </a:lnTo>
                    <a:lnTo>
                      <a:pt x="445" y="237"/>
                    </a:lnTo>
                    <a:lnTo>
                      <a:pt x="445" y="237"/>
                    </a:lnTo>
                    <a:lnTo>
                      <a:pt x="445" y="237"/>
                    </a:lnTo>
                    <a:lnTo>
                      <a:pt x="445" y="240"/>
                    </a:lnTo>
                    <a:lnTo>
                      <a:pt x="445" y="240"/>
                    </a:lnTo>
                    <a:lnTo>
                      <a:pt x="445" y="242"/>
                    </a:lnTo>
                    <a:lnTo>
                      <a:pt x="442" y="242"/>
                    </a:lnTo>
                    <a:lnTo>
                      <a:pt x="442" y="242"/>
                    </a:lnTo>
                    <a:lnTo>
                      <a:pt x="442" y="244"/>
                    </a:lnTo>
                    <a:lnTo>
                      <a:pt x="442" y="244"/>
                    </a:lnTo>
                    <a:lnTo>
                      <a:pt x="442" y="244"/>
                    </a:lnTo>
                    <a:lnTo>
                      <a:pt x="442" y="247"/>
                    </a:lnTo>
                    <a:lnTo>
                      <a:pt x="442" y="247"/>
                    </a:lnTo>
                    <a:lnTo>
                      <a:pt x="445" y="247"/>
                    </a:lnTo>
                    <a:lnTo>
                      <a:pt x="445" y="249"/>
                    </a:lnTo>
                    <a:lnTo>
                      <a:pt x="445" y="249"/>
                    </a:lnTo>
                    <a:lnTo>
                      <a:pt x="445" y="249"/>
                    </a:lnTo>
                    <a:lnTo>
                      <a:pt x="445" y="249"/>
                    </a:lnTo>
                    <a:lnTo>
                      <a:pt x="445" y="252"/>
                    </a:lnTo>
                    <a:lnTo>
                      <a:pt x="445" y="252"/>
                    </a:lnTo>
                    <a:lnTo>
                      <a:pt x="445" y="252"/>
                    </a:lnTo>
                    <a:lnTo>
                      <a:pt x="445" y="252"/>
                    </a:lnTo>
                    <a:lnTo>
                      <a:pt x="442" y="252"/>
                    </a:lnTo>
                    <a:lnTo>
                      <a:pt x="442" y="254"/>
                    </a:lnTo>
                    <a:lnTo>
                      <a:pt x="442" y="254"/>
                    </a:lnTo>
                    <a:lnTo>
                      <a:pt x="445" y="254"/>
                    </a:lnTo>
                    <a:lnTo>
                      <a:pt x="445" y="254"/>
                    </a:lnTo>
                    <a:lnTo>
                      <a:pt x="445" y="254"/>
                    </a:lnTo>
                    <a:lnTo>
                      <a:pt x="445" y="256"/>
                    </a:lnTo>
                    <a:lnTo>
                      <a:pt x="445" y="256"/>
                    </a:lnTo>
                    <a:lnTo>
                      <a:pt x="445" y="256"/>
                    </a:lnTo>
                    <a:lnTo>
                      <a:pt x="445" y="259"/>
                    </a:lnTo>
                    <a:lnTo>
                      <a:pt x="447" y="259"/>
                    </a:lnTo>
                    <a:lnTo>
                      <a:pt x="447" y="259"/>
                    </a:lnTo>
                    <a:lnTo>
                      <a:pt x="447" y="259"/>
                    </a:lnTo>
                    <a:lnTo>
                      <a:pt x="447" y="259"/>
                    </a:lnTo>
                    <a:lnTo>
                      <a:pt x="447" y="261"/>
                    </a:lnTo>
                    <a:lnTo>
                      <a:pt x="449" y="261"/>
                    </a:lnTo>
                    <a:lnTo>
                      <a:pt x="449" y="261"/>
                    </a:lnTo>
                    <a:lnTo>
                      <a:pt x="449" y="261"/>
                    </a:lnTo>
                    <a:lnTo>
                      <a:pt x="449" y="263"/>
                    </a:lnTo>
                    <a:lnTo>
                      <a:pt x="452" y="263"/>
                    </a:lnTo>
                    <a:lnTo>
                      <a:pt x="452" y="261"/>
                    </a:lnTo>
                    <a:lnTo>
                      <a:pt x="452" y="261"/>
                    </a:lnTo>
                    <a:lnTo>
                      <a:pt x="452" y="261"/>
                    </a:lnTo>
                    <a:lnTo>
                      <a:pt x="454" y="261"/>
                    </a:lnTo>
                    <a:lnTo>
                      <a:pt x="454" y="261"/>
                    </a:lnTo>
                    <a:lnTo>
                      <a:pt x="454" y="261"/>
                    </a:lnTo>
                    <a:lnTo>
                      <a:pt x="457" y="261"/>
                    </a:lnTo>
                    <a:lnTo>
                      <a:pt x="457" y="261"/>
                    </a:lnTo>
                    <a:lnTo>
                      <a:pt x="457" y="263"/>
                    </a:lnTo>
                    <a:lnTo>
                      <a:pt x="459" y="263"/>
                    </a:lnTo>
                    <a:lnTo>
                      <a:pt x="459" y="261"/>
                    </a:lnTo>
                    <a:lnTo>
                      <a:pt x="459" y="261"/>
                    </a:lnTo>
                    <a:lnTo>
                      <a:pt x="459" y="263"/>
                    </a:lnTo>
                    <a:lnTo>
                      <a:pt x="459" y="263"/>
                    </a:lnTo>
                    <a:lnTo>
                      <a:pt x="461" y="263"/>
                    </a:lnTo>
                    <a:lnTo>
                      <a:pt x="461" y="263"/>
                    </a:lnTo>
                    <a:lnTo>
                      <a:pt x="461" y="263"/>
                    </a:lnTo>
                    <a:lnTo>
                      <a:pt x="461" y="263"/>
                    </a:lnTo>
                    <a:lnTo>
                      <a:pt x="461" y="263"/>
                    </a:lnTo>
                    <a:lnTo>
                      <a:pt x="461" y="263"/>
                    </a:lnTo>
                    <a:lnTo>
                      <a:pt x="464" y="263"/>
                    </a:lnTo>
                    <a:lnTo>
                      <a:pt x="464" y="263"/>
                    </a:lnTo>
                    <a:lnTo>
                      <a:pt x="464" y="263"/>
                    </a:lnTo>
                    <a:lnTo>
                      <a:pt x="466" y="263"/>
                    </a:lnTo>
                    <a:lnTo>
                      <a:pt x="466" y="263"/>
                    </a:lnTo>
                    <a:lnTo>
                      <a:pt x="466" y="263"/>
                    </a:lnTo>
                    <a:lnTo>
                      <a:pt x="466" y="263"/>
                    </a:lnTo>
                    <a:lnTo>
                      <a:pt x="468" y="263"/>
                    </a:lnTo>
                    <a:lnTo>
                      <a:pt x="468" y="263"/>
                    </a:lnTo>
                    <a:lnTo>
                      <a:pt x="468" y="263"/>
                    </a:lnTo>
                    <a:lnTo>
                      <a:pt x="471" y="263"/>
                    </a:lnTo>
                    <a:lnTo>
                      <a:pt x="471" y="263"/>
                    </a:lnTo>
                    <a:lnTo>
                      <a:pt x="473" y="263"/>
                    </a:lnTo>
                    <a:lnTo>
                      <a:pt x="473" y="263"/>
                    </a:lnTo>
                    <a:lnTo>
                      <a:pt x="473" y="263"/>
                    </a:lnTo>
                    <a:lnTo>
                      <a:pt x="473" y="261"/>
                    </a:lnTo>
                    <a:lnTo>
                      <a:pt x="473" y="261"/>
                    </a:lnTo>
                    <a:lnTo>
                      <a:pt x="473" y="261"/>
                    </a:lnTo>
                    <a:lnTo>
                      <a:pt x="475" y="261"/>
                    </a:lnTo>
                    <a:lnTo>
                      <a:pt x="475" y="261"/>
                    </a:lnTo>
                    <a:lnTo>
                      <a:pt x="475" y="259"/>
                    </a:lnTo>
                    <a:lnTo>
                      <a:pt x="478" y="259"/>
                    </a:lnTo>
                    <a:lnTo>
                      <a:pt x="478" y="259"/>
                    </a:lnTo>
                    <a:lnTo>
                      <a:pt x="478" y="261"/>
                    </a:lnTo>
                    <a:lnTo>
                      <a:pt x="478" y="261"/>
                    </a:lnTo>
                    <a:lnTo>
                      <a:pt x="480" y="261"/>
                    </a:lnTo>
                    <a:lnTo>
                      <a:pt x="480" y="261"/>
                    </a:lnTo>
                    <a:lnTo>
                      <a:pt x="480" y="261"/>
                    </a:lnTo>
                    <a:lnTo>
                      <a:pt x="480" y="263"/>
                    </a:lnTo>
                    <a:lnTo>
                      <a:pt x="480" y="263"/>
                    </a:lnTo>
                    <a:lnTo>
                      <a:pt x="483" y="263"/>
                    </a:lnTo>
                    <a:lnTo>
                      <a:pt x="483" y="263"/>
                    </a:lnTo>
                    <a:lnTo>
                      <a:pt x="485" y="263"/>
                    </a:lnTo>
                    <a:lnTo>
                      <a:pt x="485" y="263"/>
                    </a:lnTo>
                    <a:lnTo>
                      <a:pt x="485" y="263"/>
                    </a:lnTo>
                    <a:lnTo>
                      <a:pt x="487" y="263"/>
                    </a:lnTo>
                    <a:lnTo>
                      <a:pt x="487" y="263"/>
                    </a:lnTo>
                    <a:lnTo>
                      <a:pt x="487" y="263"/>
                    </a:lnTo>
                    <a:lnTo>
                      <a:pt x="490" y="263"/>
                    </a:lnTo>
                    <a:lnTo>
                      <a:pt x="490" y="263"/>
                    </a:lnTo>
                    <a:lnTo>
                      <a:pt x="492" y="263"/>
                    </a:lnTo>
                    <a:lnTo>
                      <a:pt x="492" y="263"/>
                    </a:lnTo>
                    <a:lnTo>
                      <a:pt x="492" y="261"/>
                    </a:lnTo>
                    <a:lnTo>
                      <a:pt x="492" y="261"/>
                    </a:lnTo>
                    <a:lnTo>
                      <a:pt x="492" y="263"/>
                    </a:lnTo>
                    <a:lnTo>
                      <a:pt x="494" y="263"/>
                    </a:lnTo>
                    <a:lnTo>
                      <a:pt x="494" y="261"/>
                    </a:lnTo>
                    <a:lnTo>
                      <a:pt x="494" y="261"/>
                    </a:lnTo>
                    <a:lnTo>
                      <a:pt x="494" y="261"/>
                    </a:lnTo>
                    <a:lnTo>
                      <a:pt x="497" y="261"/>
                    </a:lnTo>
                    <a:lnTo>
                      <a:pt x="497" y="263"/>
                    </a:lnTo>
                    <a:lnTo>
                      <a:pt x="497" y="263"/>
                    </a:lnTo>
                    <a:lnTo>
                      <a:pt x="499" y="263"/>
                    </a:lnTo>
                    <a:lnTo>
                      <a:pt x="499" y="263"/>
                    </a:lnTo>
                    <a:lnTo>
                      <a:pt x="499" y="261"/>
                    </a:lnTo>
                    <a:lnTo>
                      <a:pt x="499" y="261"/>
                    </a:lnTo>
                    <a:lnTo>
                      <a:pt x="502" y="261"/>
                    </a:lnTo>
                    <a:lnTo>
                      <a:pt x="502" y="263"/>
                    </a:lnTo>
                    <a:lnTo>
                      <a:pt x="502" y="263"/>
                    </a:lnTo>
                    <a:lnTo>
                      <a:pt x="502" y="263"/>
                    </a:lnTo>
                    <a:lnTo>
                      <a:pt x="504" y="263"/>
                    </a:lnTo>
                    <a:lnTo>
                      <a:pt x="504" y="263"/>
                    </a:lnTo>
                    <a:lnTo>
                      <a:pt x="506" y="263"/>
                    </a:lnTo>
                    <a:lnTo>
                      <a:pt x="506" y="263"/>
                    </a:lnTo>
                    <a:lnTo>
                      <a:pt x="506" y="261"/>
                    </a:lnTo>
                    <a:lnTo>
                      <a:pt x="506" y="261"/>
                    </a:lnTo>
                    <a:lnTo>
                      <a:pt x="509" y="261"/>
                    </a:lnTo>
                    <a:lnTo>
                      <a:pt x="509" y="261"/>
                    </a:lnTo>
                    <a:lnTo>
                      <a:pt x="509" y="261"/>
                    </a:lnTo>
                    <a:lnTo>
                      <a:pt x="511" y="261"/>
                    </a:lnTo>
                    <a:lnTo>
                      <a:pt x="511" y="261"/>
                    </a:lnTo>
                    <a:lnTo>
                      <a:pt x="511" y="261"/>
                    </a:lnTo>
                    <a:lnTo>
                      <a:pt x="511" y="261"/>
                    </a:lnTo>
                    <a:lnTo>
                      <a:pt x="513" y="261"/>
                    </a:lnTo>
                    <a:lnTo>
                      <a:pt x="513" y="261"/>
                    </a:lnTo>
                    <a:lnTo>
                      <a:pt x="513" y="261"/>
                    </a:lnTo>
                    <a:lnTo>
                      <a:pt x="513" y="259"/>
                    </a:lnTo>
                    <a:lnTo>
                      <a:pt x="513" y="259"/>
                    </a:lnTo>
                    <a:lnTo>
                      <a:pt x="513" y="259"/>
                    </a:lnTo>
                    <a:lnTo>
                      <a:pt x="513" y="256"/>
                    </a:lnTo>
                    <a:lnTo>
                      <a:pt x="513" y="256"/>
                    </a:lnTo>
                    <a:lnTo>
                      <a:pt x="513" y="256"/>
                    </a:lnTo>
                    <a:lnTo>
                      <a:pt x="513" y="256"/>
                    </a:lnTo>
                    <a:lnTo>
                      <a:pt x="513" y="254"/>
                    </a:lnTo>
                    <a:lnTo>
                      <a:pt x="513" y="254"/>
                    </a:lnTo>
                    <a:lnTo>
                      <a:pt x="513" y="254"/>
                    </a:lnTo>
                    <a:lnTo>
                      <a:pt x="513" y="252"/>
                    </a:lnTo>
                    <a:lnTo>
                      <a:pt x="513" y="252"/>
                    </a:lnTo>
                    <a:lnTo>
                      <a:pt x="513" y="252"/>
                    </a:lnTo>
                    <a:lnTo>
                      <a:pt x="513" y="252"/>
                    </a:lnTo>
                    <a:lnTo>
                      <a:pt x="513" y="249"/>
                    </a:lnTo>
                    <a:lnTo>
                      <a:pt x="513" y="249"/>
                    </a:lnTo>
                    <a:lnTo>
                      <a:pt x="513" y="249"/>
                    </a:lnTo>
                    <a:lnTo>
                      <a:pt x="513" y="247"/>
                    </a:lnTo>
                    <a:lnTo>
                      <a:pt x="513" y="247"/>
                    </a:lnTo>
                    <a:lnTo>
                      <a:pt x="513" y="247"/>
                    </a:lnTo>
                    <a:lnTo>
                      <a:pt x="513" y="244"/>
                    </a:lnTo>
                    <a:lnTo>
                      <a:pt x="511" y="244"/>
                    </a:lnTo>
                    <a:lnTo>
                      <a:pt x="511" y="244"/>
                    </a:lnTo>
                    <a:lnTo>
                      <a:pt x="511" y="244"/>
                    </a:lnTo>
                    <a:lnTo>
                      <a:pt x="509" y="244"/>
                    </a:lnTo>
                    <a:lnTo>
                      <a:pt x="509" y="247"/>
                    </a:lnTo>
                    <a:lnTo>
                      <a:pt x="509" y="247"/>
                    </a:lnTo>
                    <a:lnTo>
                      <a:pt x="506" y="247"/>
                    </a:lnTo>
                    <a:lnTo>
                      <a:pt x="506" y="244"/>
                    </a:lnTo>
                    <a:lnTo>
                      <a:pt x="506" y="244"/>
                    </a:lnTo>
                    <a:lnTo>
                      <a:pt x="506" y="244"/>
                    </a:lnTo>
                    <a:lnTo>
                      <a:pt x="506" y="244"/>
                    </a:lnTo>
                    <a:lnTo>
                      <a:pt x="504" y="244"/>
                    </a:lnTo>
                    <a:lnTo>
                      <a:pt x="504" y="244"/>
                    </a:lnTo>
                    <a:lnTo>
                      <a:pt x="504" y="244"/>
                    </a:lnTo>
                    <a:lnTo>
                      <a:pt x="504" y="242"/>
                    </a:lnTo>
                    <a:lnTo>
                      <a:pt x="504" y="242"/>
                    </a:lnTo>
                    <a:lnTo>
                      <a:pt x="504" y="240"/>
                    </a:lnTo>
                    <a:lnTo>
                      <a:pt x="504" y="240"/>
                    </a:lnTo>
                    <a:lnTo>
                      <a:pt x="504" y="240"/>
                    </a:lnTo>
                    <a:lnTo>
                      <a:pt x="504" y="237"/>
                    </a:lnTo>
                    <a:lnTo>
                      <a:pt x="506" y="237"/>
                    </a:lnTo>
                    <a:lnTo>
                      <a:pt x="506" y="237"/>
                    </a:lnTo>
                    <a:lnTo>
                      <a:pt x="506" y="237"/>
                    </a:lnTo>
                    <a:lnTo>
                      <a:pt x="509" y="237"/>
                    </a:lnTo>
                    <a:lnTo>
                      <a:pt x="509" y="237"/>
                    </a:lnTo>
                    <a:lnTo>
                      <a:pt x="509" y="240"/>
                    </a:lnTo>
                    <a:lnTo>
                      <a:pt x="511" y="240"/>
                    </a:lnTo>
                    <a:lnTo>
                      <a:pt x="511" y="237"/>
                    </a:lnTo>
                    <a:lnTo>
                      <a:pt x="511" y="237"/>
                    </a:lnTo>
                    <a:lnTo>
                      <a:pt x="511" y="240"/>
                    </a:lnTo>
                    <a:lnTo>
                      <a:pt x="511" y="240"/>
                    </a:lnTo>
                    <a:lnTo>
                      <a:pt x="511" y="237"/>
                    </a:lnTo>
                    <a:lnTo>
                      <a:pt x="513" y="237"/>
                    </a:lnTo>
                    <a:lnTo>
                      <a:pt x="513" y="237"/>
                    </a:lnTo>
                    <a:lnTo>
                      <a:pt x="513" y="237"/>
                    </a:lnTo>
                    <a:lnTo>
                      <a:pt x="513" y="237"/>
                    </a:lnTo>
                    <a:lnTo>
                      <a:pt x="513" y="235"/>
                    </a:lnTo>
                    <a:lnTo>
                      <a:pt x="516" y="235"/>
                    </a:lnTo>
                    <a:lnTo>
                      <a:pt x="516" y="235"/>
                    </a:lnTo>
                    <a:lnTo>
                      <a:pt x="518" y="235"/>
                    </a:lnTo>
                    <a:lnTo>
                      <a:pt x="518" y="235"/>
                    </a:lnTo>
                    <a:lnTo>
                      <a:pt x="518" y="235"/>
                    </a:lnTo>
                    <a:lnTo>
                      <a:pt x="518" y="235"/>
                    </a:lnTo>
                    <a:lnTo>
                      <a:pt x="518" y="233"/>
                    </a:lnTo>
                    <a:lnTo>
                      <a:pt x="518" y="233"/>
                    </a:lnTo>
                    <a:lnTo>
                      <a:pt x="520" y="233"/>
                    </a:lnTo>
                    <a:lnTo>
                      <a:pt x="520" y="233"/>
                    </a:lnTo>
                    <a:lnTo>
                      <a:pt x="520" y="233"/>
                    </a:lnTo>
                    <a:lnTo>
                      <a:pt x="523" y="233"/>
                    </a:lnTo>
                    <a:lnTo>
                      <a:pt x="523" y="233"/>
                    </a:lnTo>
                    <a:lnTo>
                      <a:pt x="525" y="233"/>
                    </a:lnTo>
                    <a:lnTo>
                      <a:pt x="525" y="233"/>
                    </a:lnTo>
                    <a:lnTo>
                      <a:pt x="525" y="233"/>
                    </a:lnTo>
                    <a:lnTo>
                      <a:pt x="528" y="233"/>
                    </a:lnTo>
                    <a:lnTo>
                      <a:pt x="528" y="233"/>
                    </a:lnTo>
                    <a:lnTo>
                      <a:pt x="528" y="230"/>
                    </a:lnTo>
                    <a:lnTo>
                      <a:pt x="525" y="230"/>
                    </a:lnTo>
                    <a:lnTo>
                      <a:pt x="525" y="230"/>
                    </a:lnTo>
                    <a:lnTo>
                      <a:pt x="525" y="228"/>
                    </a:lnTo>
                    <a:lnTo>
                      <a:pt x="528" y="228"/>
                    </a:lnTo>
                    <a:lnTo>
                      <a:pt x="528" y="228"/>
                    </a:lnTo>
                    <a:lnTo>
                      <a:pt x="528" y="228"/>
                    </a:lnTo>
                    <a:lnTo>
                      <a:pt x="528" y="228"/>
                    </a:lnTo>
                    <a:lnTo>
                      <a:pt x="530" y="228"/>
                    </a:lnTo>
                    <a:lnTo>
                      <a:pt x="530" y="228"/>
                    </a:lnTo>
                    <a:lnTo>
                      <a:pt x="530" y="225"/>
                    </a:lnTo>
                    <a:lnTo>
                      <a:pt x="532" y="225"/>
                    </a:lnTo>
                    <a:lnTo>
                      <a:pt x="532" y="225"/>
                    </a:lnTo>
                    <a:lnTo>
                      <a:pt x="532" y="225"/>
                    </a:lnTo>
                    <a:lnTo>
                      <a:pt x="532" y="225"/>
                    </a:lnTo>
                    <a:lnTo>
                      <a:pt x="532" y="225"/>
                    </a:lnTo>
                    <a:lnTo>
                      <a:pt x="535" y="225"/>
                    </a:lnTo>
                    <a:lnTo>
                      <a:pt x="535" y="223"/>
                    </a:lnTo>
                    <a:lnTo>
                      <a:pt x="535" y="223"/>
                    </a:lnTo>
                    <a:lnTo>
                      <a:pt x="535" y="223"/>
                    </a:lnTo>
                    <a:lnTo>
                      <a:pt x="537" y="223"/>
                    </a:lnTo>
                    <a:lnTo>
                      <a:pt x="537" y="223"/>
                    </a:lnTo>
                    <a:lnTo>
                      <a:pt x="537" y="223"/>
                    </a:lnTo>
                    <a:lnTo>
                      <a:pt x="539" y="223"/>
                    </a:lnTo>
                    <a:lnTo>
                      <a:pt x="539" y="221"/>
                    </a:lnTo>
                    <a:lnTo>
                      <a:pt x="539" y="221"/>
                    </a:lnTo>
                    <a:lnTo>
                      <a:pt x="539" y="218"/>
                    </a:lnTo>
                    <a:lnTo>
                      <a:pt x="537" y="218"/>
                    </a:lnTo>
                    <a:lnTo>
                      <a:pt x="537" y="218"/>
                    </a:lnTo>
                    <a:lnTo>
                      <a:pt x="539" y="218"/>
                    </a:lnTo>
                    <a:lnTo>
                      <a:pt x="539" y="216"/>
                    </a:lnTo>
                    <a:lnTo>
                      <a:pt x="539" y="216"/>
                    </a:lnTo>
                    <a:lnTo>
                      <a:pt x="539" y="216"/>
                    </a:lnTo>
                    <a:lnTo>
                      <a:pt x="539" y="216"/>
                    </a:lnTo>
                    <a:lnTo>
                      <a:pt x="539" y="216"/>
                    </a:lnTo>
                    <a:lnTo>
                      <a:pt x="542" y="216"/>
                    </a:lnTo>
                    <a:lnTo>
                      <a:pt x="542" y="216"/>
                    </a:lnTo>
                    <a:lnTo>
                      <a:pt x="544" y="216"/>
                    </a:lnTo>
                    <a:lnTo>
                      <a:pt x="544" y="216"/>
                    </a:lnTo>
                    <a:lnTo>
                      <a:pt x="544" y="216"/>
                    </a:lnTo>
                    <a:lnTo>
                      <a:pt x="546" y="216"/>
                    </a:lnTo>
                    <a:lnTo>
                      <a:pt x="546" y="216"/>
                    </a:lnTo>
                    <a:lnTo>
                      <a:pt x="546" y="216"/>
                    </a:lnTo>
                    <a:lnTo>
                      <a:pt x="546" y="214"/>
                    </a:lnTo>
                    <a:lnTo>
                      <a:pt x="549" y="214"/>
                    </a:lnTo>
                    <a:lnTo>
                      <a:pt x="549" y="214"/>
                    </a:lnTo>
                    <a:lnTo>
                      <a:pt x="551" y="214"/>
                    </a:lnTo>
                    <a:lnTo>
                      <a:pt x="551" y="214"/>
                    </a:lnTo>
                    <a:lnTo>
                      <a:pt x="551" y="214"/>
                    </a:lnTo>
                    <a:lnTo>
                      <a:pt x="551" y="214"/>
                    </a:lnTo>
                    <a:lnTo>
                      <a:pt x="554" y="214"/>
                    </a:lnTo>
                    <a:lnTo>
                      <a:pt x="554" y="211"/>
                    </a:lnTo>
                    <a:lnTo>
                      <a:pt x="554" y="211"/>
                    </a:lnTo>
                    <a:lnTo>
                      <a:pt x="554" y="211"/>
                    </a:lnTo>
                    <a:lnTo>
                      <a:pt x="554" y="211"/>
                    </a:lnTo>
                    <a:lnTo>
                      <a:pt x="556" y="211"/>
                    </a:lnTo>
                    <a:lnTo>
                      <a:pt x="556" y="209"/>
                    </a:lnTo>
                    <a:lnTo>
                      <a:pt x="556" y="209"/>
                    </a:lnTo>
                    <a:lnTo>
                      <a:pt x="556" y="207"/>
                    </a:lnTo>
                    <a:lnTo>
                      <a:pt x="556" y="207"/>
                    </a:lnTo>
                    <a:lnTo>
                      <a:pt x="556" y="207"/>
                    </a:lnTo>
                    <a:lnTo>
                      <a:pt x="556" y="207"/>
                    </a:lnTo>
                    <a:lnTo>
                      <a:pt x="558" y="207"/>
                    </a:lnTo>
                    <a:lnTo>
                      <a:pt x="558" y="207"/>
                    </a:lnTo>
                    <a:lnTo>
                      <a:pt x="558" y="207"/>
                    </a:lnTo>
                    <a:lnTo>
                      <a:pt x="558" y="204"/>
                    </a:lnTo>
                    <a:lnTo>
                      <a:pt x="558" y="204"/>
                    </a:lnTo>
                    <a:lnTo>
                      <a:pt x="558" y="204"/>
                    </a:lnTo>
                    <a:lnTo>
                      <a:pt x="561" y="204"/>
                    </a:lnTo>
                    <a:lnTo>
                      <a:pt x="561" y="204"/>
                    </a:lnTo>
                    <a:lnTo>
                      <a:pt x="561" y="204"/>
                    </a:lnTo>
                    <a:lnTo>
                      <a:pt x="561" y="204"/>
                    </a:lnTo>
                    <a:lnTo>
                      <a:pt x="561" y="202"/>
                    </a:lnTo>
                    <a:lnTo>
                      <a:pt x="563" y="202"/>
                    </a:lnTo>
                    <a:lnTo>
                      <a:pt x="563" y="202"/>
                    </a:lnTo>
                    <a:lnTo>
                      <a:pt x="563" y="202"/>
                    </a:lnTo>
                    <a:lnTo>
                      <a:pt x="565" y="202"/>
                    </a:lnTo>
                    <a:lnTo>
                      <a:pt x="565" y="202"/>
                    </a:lnTo>
                    <a:lnTo>
                      <a:pt x="565" y="202"/>
                    </a:lnTo>
                    <a:lnTo>
                      <a:pt x="565" y="199"/>
                    </a:lnTo>
                    <a:lnTo>
                      <a:pt x="568" y="199"/>
                    </a:lnTo>
                    <a:lnTo>
                      <a:pt x="568" y="199"/>
                    </a:lnTo>
                    <a:lnTo>
                      <a:pt x="568" y="199"/>
                    </a:lnTo>
                    <a:lnTo>
                      <a:pt x="568" y="199"/>
                    </a:lnTo>
                    <a:lnTo>
                      <a:pt x="570" y="199"/>
                    </a:lnTo>
                    <a:lnTo>
                      <a:pt x="570" y="199"/>
                    </a:lnTo>
                    <a:lnTo>
                      <a:pt x="570" y="199"/>
                    </a:lnTo>
                    <a:lnTo>
                      <a:pt x="570" y="202"/>
                    </a:lnTo>
                    <a:lnTo>
                      <a:pt x="573" y="202"/>
                    </a:lnTo>
                    <a:lnTo>
                      <a:pt x="573" y="202"/>
                    </a:lnTo>
                    <a:lnTo>
                      <a:pt x="573" y="202"/>
                    </a:lnTo>
                    <a:lnTo>
                      <a:pt x="573" y="202"/>
                    </a:lnTo>
                    <a:lnTo>
                      <a:pt x="575" y="202"/>
                    </a:lnTo>
                    <a:lnTo>
                      <a:pt x="575" y="202"/>
                    </a:lnTo>
                    <a:lnTo>
                      <a:pt x="575" y="202"/>
                    </a:lnTo>
                    <a:lnTo>
                      <a:pt x="577" y="202"/>
                    </a:lnTo>
                    <a:lnTo>
                      <a:pt x="577" y="202"/>
                    </a:lnTo>
                    <a:lnTo>
                      <a:pt x="577" y="204"/>
                    </a:lnTo>
                    <a:lnTo>
                      <a:pt x="580" y="204"/>
                    </a:lnTo>
                    <a:lnTo>
                      <a:pt x="580" y="204"/>
                    </a:lnTo>
                    <a:lnTo>
                      <a:pt x="580" y="204"/>
                    </a:lnTo>
                    <a:lnTo>
                      <a:pt x="580" y="204"/>
                    </a:lnTo>
                    <a:lnTo>
                      <a:pt x="580" y="204"/>
                    </a:lnTo>
                    <a:lnTo>
                      <a:pt x="580" y="204"/>
                    </a:lnTo>
                    <a:lnTo>
                      <a:pt x="582" y="204"/>
                    </a:lnTo>
                    <a:lnTo>
                      <a:pt x="582" y="204"/>
                    </a:lnTo>
                    <a:lnTo>
                      <a:pt x="582" y="204"/>
                    </a:lnTo>
                    <a:lnTo>
                      <a:pt x="584" y="204"/>
                    </a:lnTo>
                    <a:lnTo>
                      <a:pt x="584" y="204"/>
                    </a:lnTo>
                    <a:lnTo>
                      <a:pt x="584" y="204"/>
                    </a:lnTo>
                    <a:lnTo>
                      <a:pt x="584" y="202"/>
                    </a:lnTo>
                    <a:lnTo>
                      <a:pt x="587" y="202"/>
                    </a:lnTo>
                    <a:lnTo>
                      <a:pt x="587" y="204"/>
                    </a:lnTo>
                    <a:lnTo>
                      <a:pt x="587" y="204"/>
                    </a:lnTo>
                    <a:lnTo>
                      <a:pt x="587" y="202"/>
                    </a:lnTo>
                    <a:lnTo>
                      <a:pt x="587" y="202"/>
                    </a:lnTo>
                    <a:lnTo>
                      <a:pt x="589" y="202"/>
                    </a:lnTo>
                    <a:lnTo>
                      <a:pt x="589" y="202"/>
                    </a:lnTo>
                    <a:lnTo>
                      <a:pt x="589" y="202"/>
                    </a:lnTo>
                    <a:lnTo>
                      <a:pt x="591" y="202"/>
                    </a:lnTo>
                    <a:lnTo>
                      <a:pt x="591" y="202"/>
                    </a:lnTo>
                    <a:lnTo>
                      <a:pt x="591" y="202"/>
                    </a:lnTo>
                    <a:lnTo>
                      <a:pt x="591" y="199"/>
                    </a:lnTo>
                    <a:lnTo>
                      <a:pt x="591" y="199"/>
                    </a:lnTo>
                    <a:lnTo>
                      <a:pt x="591" y="197"/>
                    </a:lnTo>
                    <a:lnTo>
                      <a:pt x="594" y="197"/>
                    </a:lnTo>
                    <a:lnTo>
                      <a:pt x="594" y="197"/>
                    </a:lnTo>
                    <a:lnTo>
                      <a:pt x="594" y="197"/>
                    </a:lnTo>
                    <a:lnTo>
                      <a:pt x="596" y="197"/>
                    </a:lnTo>
                    <a:lnTo>
                      <a:pt x="596" y="197"/>
                    </a:lnTo>
                    <a:lnTo>
                      <a:pt x="596" y="197"/>
                    </a:lnTo>
                    <a:lnTo>
                      <a:pt x="599" y="197"/>
                    </a:lnTo>
                    <a:lnTo>
                      <a:pt x="599" y="195"/>
                    </a:lnTo>
                    <a:lnTo>
                      <a:pt x="599" y="195"/>
                    </a:lnTo>
                    <a:lnTo>
                      <a:pt x="599" y="195"/>
                    </a:lnTo>
                    <a:lnTo>
                      <a:pt x="599" y="195"/>
                    </a:lnTo>
                    <a:lnTo>
                      <a:pt x="601" y="195"/>
                    </a:lnTo>
                    <a:lnTo>
                      <a:pt x="601" y="195"/>
                    </a:lnTo>
                    <a:lnTo>
                      <a:pt x="601" y="195"/>
                    </a:lnTo>
                    <a:lnTo>
                      <a:pt x="601" y="197"/>
                    </a:lnTo>
                    <a:lnTo>
                      <a:pt x="601" y="197"/>
                    </a:lnTo>
                    <a:lnTo>
                      <a:pt x="601" y="197"/>
                    </a:lnTo>
                    <a:lnTo>
                      <a:pt x="601" y="199"/>
                    </a:lnTo>
                    <a:lnTo>
                      <a:pt x="601" y="199"/>
                    </a:lnTo>
                    <a:lnTo>
                      <a:pt x="603" y="199"/>
                    </a:lnTo>
                    <a:lnTo>
                      <a:pt x="603" y="199"/>
                    </a:lnTo>
                    <a:lnTo>
                      <a:pt x="606" y="199"/>
                    </a:lnTo>
                    <a:lnTo>
                      <a:pt x="606" y="199"/>
                    </a:lnTo>
                    <a:lnTo>
                      <a:pt x="606" y="199"/>
                    </a:lnTo>
                    <a:lnTo>
                      <a:pt x="606" y="199"/>
                    </a:lnTo>
                    <a:lnTo>
                      <a:pt x="606" y="202"/>
                    </a:lnTo>
                    <a:lnTo>
                      <a:pt x="606" y="202"/>
                    </a:lnTo>
                    <a:lnTo>
                      <a:pt x="606" y="202"/>
                    </a:lnTo>
                    <a:lnTo>
                      <a:pt x="603" y="202"/>
                    </a:lnTo>
                    <a:lnTo>
                      <a:pt x="603" y="202"/>
                    </a:lnTo>
                    <a:lnTo>
                      <a:pt x="603" y="204"/>
                    </a:lnTo>
                    <a:lnTo>
                      <a:pt x="601" y="204"/>
                    </a:lnTo>
                    <a:lnTo>
                      <a:pt x="601" y="204"/>
                    </a:lnTo>
                    <a:lnTo>
                      <a:pt x="601" y="204"/>
                    </a:lnTo>
                    <a:lnTo>
                      <a:pt x="601" y="204"/>
                    </a:lnTo>
                    <a:lnTo>
                      <a:pt x="601" y="207"/>
                    </a:lnTo>
                    <a:lnTo>
                      <a:pt x="601" y="207"/>
                    </a:lnTo>
                    <a:lnTo>
                      <a:pt x="601" y="209"/>
                    </a:lnTo>
                    <a:lnTo>
                      <a:pt x="601" y="209"/>
                    </a:lnTo>
                    <a:lnTo>
                      <a:pt x="603" y="209"/>
                    </a:lnTo>
                    <a:lnTo>
                      <a:pt x="603" y="207"/>
                    </a:lnTo>
                    <a:lnTo>
                      <a:pt x="603" y="207"/>
                    </a:lnTo>
                    <a:lnTo>
                      <a:pt x="603" y="207"/>
                    </a:lnTo>
                    <a:lnTo>
                      <a:pt x="606" y="207"/>
                    </a:lnTo>
                    <a:lnTo>
                      <a:pt x="606" y="204"/>
                    </a:lnTo>
                    <a:lnTo>
                      <a:pt x="606" y="204"/>
                    </a:lnTo>
                    <a:lnTo>
                      <a:pt x="606" y="204"/>
                    </a:lnTo>
                    <a:lnTo>
                      <a:pt x="608" y="204"/>
                    </a:lnTo>
                    <a:lnTo>
                      <a:pt x="608" y="204"/>
                    </a:lnTo>
                    <a:lnTo>
                      <a:pt x="608" y="207"/>
                    </a:lnTo>
                    <a:lnTo>
                      <a:pt x="608" y="207"/>
                    </a:lnTo>
                    <a:lnTo>
                      <a:pt x="608" y="207"/>
                    </a:lnTo>
                    <a:lnTo>
                      <a:pt x="608" y="209"/>
                    </a:lnTo>
                    <a:lnTo>
                      <a:pt x="608" y="209"/>
                    </a:lnTo>
                    <a:lnTo>
                      <a:pt x="608" y="211"/>
                    </a:lnTo>
                    <a:lnTo>
                      <a:pt x="610" y="211"/>
                    </a:lnTo>
                    <a:lnTo>
                      <a:pt x="610" y="211"/>
                    </a:lnTo>
                    <a:lnTo>
                      <a:pt x="610" y="211"/>
                    </a:lnTo>
                    <a:lnTo>
                      <a:pt x="610" y="214"/>
                    </a:lnTo>
                    <a:lnTo>
                      <a:pt x="610" y="214"/>
                    </a:lnTo>
                    <a:lnTo>
                      <a:pt x="610" y="214"/>
                    </a:lnTo>
                    <a:lnTo>
                      <a:pt x="608" y="214"/>
                    </a:lnTo>
                    <a:lnTo>
                      <a:pt x="608" y="214"/>
                    </a:lnTo>
                    <a:lnTo>
                      <a:pt x="608" y="216"/>
                    </a:lnTo>
                    <a:lnTo>
                      <a:pt x="608" y="216"/>
                    </a:lnTo>
                    <a:lnTo>
                      <a:pt x="608" y="216"/>
                    </a:lnTo>
                    <a:lnTo>
                      <a:pt x="608" y="216"/>
                    </a:lnTo>
                    <a:lnTo>
                      <a:pt x="606" y="216"/>
                    </a:lnTo>
                    <a:lnTo>
                      <a:pt x="606" y="218"/>
                    </a:lnTo>
                    <a:lnTo>
                      <a:pt x="606" y="218"/>
                    </a:lnTo>
                    <a:lnTo>
                      <a:pt x="606" y="218"/>
                    </a:lnTo>
                    <a:lnTo>
                      <a:pt x="606" y="218"/>
                    </a:lnTo>
                    <a:lnTo>
                      <a:pt x="606" y="218"/>
                    </a:lnTo>
                    <a:lnTo>
                      <a:pt x="606" y="221"/>
                    </a:lnTo>
                    <a:lnTo>
                      <a:pt x="606" y="221"/>
                    </a:lnTo>
                    <a:lnTo>
                      <a:pt x="603" y="221"/>
                    </a:lnTo>
                    <a:lnTo>
                      <a:pt x="603" y="221"/>
                    </a:lnTo>
                    <a:lnTo>
                      <a:pt x="603" y="223"/>
                    </a:lnTo>
                    <a:lnTo>
                      <a:pt x="606" y="223"/>
                    </a:lnTo>
                    <a:lnTo>
                      <a:pt x="606" y="223"/>
                    </a:lnTo>
                    <a:lnTo>
                      <a:pt x="606" y="223"/>
                    </a:lnTo>
                    <a:lnTo>
                      <a:pt x="606" y="223"/>
                    </a:lnTo>
                    <a:lnTo>
                      <a:pt x="606" y="223"/>
                    </a:lnTo>
                    <a:lnTo>
                      <a:pt x="608" y="223"/>
                    </a:lnTo>
                    <a:lnTo>
                      <a:pt x="608" y="221"/>
                    </a:lnTo>
                    <a:lnTo>
                      <a:pt x="608" y="221"/>
                    </a:lnTo>
                    <a:lnTo>
                      <a:pt x="608" y="221"/>
                    </a:lnTo>
                    <a:lnTo>
                      <a:pt x="608" y="221"/>
                    </a:lnTo>
                    <a:lnTo>
                      <a:pt x="610" y="221"/>
                    </a:lnTo>
                    <a:lnTo>
                      <a:pt x="610" y="221"/>
                    </a:lnTo>
                    <a:lnTo>
                      <a:pt x="613" y="221"/>
                    </a:lnTo>
                    <a:lnTo>
                      <a:pt x="613" y="221"/>
                    </a:lnTo>
                    <a:lnTo>
                      <a:pt x="613" y="221"/>
                    </a:lnTo>
                    <a:lnTo>
                      <a:pt x="613" y="221"/>
                    </a:lnTo>
                    <a:lnTo>
                      <a:pt x="613" y="223"/>
                    </a:lnTo>
                    <a:lnTo>
                      <a:pt x="615" y="223"/>
                    </a:lnTo>
                    <a:lnTo>
                      <a:pt x="615" y="223"/>
                    </a:lnTo>
                    <a:lnTo>
                      <a:pt x="617" y="223"/>
                    </a:lnTo>
                    <a:lnTo>
                      <a:pt x="617" y="223"/>
                    </a:lnTo>
                    <a:lnTo>
                      <a:pt x="617" y="223"/>
                    </a:lnTo>
                    <a:lnTo>
                      <a:pt x="617" y="223"/>
                    </a:lnTo>
                    <a:lnTo>
                      <a:pt x="620" y="223"/>
                    </a:lnTo>
                    <a:lnTo>
                      <a:pt x="620" y="223"/>
                    </a:lnTo>
                    <a:lnTo>
                      <a:pt x="620" y="223"/>
                    </a:lnTo>
                    <a:lnTo>
                      <a:pt x="620" y="223"/>
                    </a:lnTo>
                    <a:lnTo>
                      <a:pt x="622" y="223"/>
                    </a:lnTo>
                    <a:lnTo>
                      <a:pt x="622" y="223"/>
                    </a:lnTo>
                    <a:lnTo>
                      <a:pt x="622" y="223"/>
                    </a:lnTo>
                    <a:lnTo>
                      <a:pt x="625" y="223"/>
                    </a:lnTo>
                    <a:lnTo>
                      <a:pt x="625" y="225"/>
                    </a:lnTo>
                    <a:lnTo>
                      <a:pt x="625" y="225"/>
                    </a:lnTo>
                    <a:lnTo>
                      <a:pt x="625" y="225"/>
                    </a:lnTo>
                    <a:lnTo>
                      <a:pt x="625" y="225"/>
                    </a:lnTo>
                    <a:lnTo>
                      <a:pt x="625" y="225"/>
                    </a:lnTo>
                    <a:lnTo>
                      <a:pt x="627" y="225"/>
                    </a:lnTo>
                    <a:lnTo>
                      <a:pt x="627" y="225"/>
                    </a:lnTo>
                    <a:lnTo>
                      <a:pt x="627" y="228"/>
                    </a:lnTo>
                    <a:lnTo>
                      <a:pt x="627" y="228"/>
                    </a:lnTo>
                    <a:lnTo>
                      <a:pt x="627" y="228"/>
                    </a:lnTo>
                    <a:lnTo>
                      <a:pt x="627" y="230"/>
                    </a:lnTo>
                    <a:lnTo>
                      <a:pt x="627" y="230"/>
                    </a:lnTo>
                    <a:lnTo>
                      <a:pt x="627" y="230"/>
                    </a:lnTo>
                    <a:lnTo>
                      <a:pt x="627" y="233"/>
                    </a:lnTo>
                    <a:lnTo>
                      <a:pt x="627" y="233"/>
                    </a:lnTo>
                    <a:lnTo>
                      <a:pt x="627" y="235"/>
                    </a:lnTo>
                    <a:lnTo>
                      <a:pt x="627" y="235"/>
                    </a:lnTo>
                    <a:lnTo>
                      <a:pt x="627" y="235"/>
                    </a:lnTo>
                    <a:lnTo>
                      <a:pt x="627" y="235"/>
                    </a:lnTo>
                    <a:lnTo>
                      <a:pt x="625" y="235"/>
                    </a:lnTo>
                    <a:lnTo>
                      <a:pt x="625" y="235"/>
                    </a:lnTo>
                    <a:lnTo>
                      <a:pt x="625" y="235"/>
                    </a:lnTo>
                    <a:lnTo>
                      <a:pt x="625" y="235"/>
                    </a:lnTo>
                    <a:lnTo>
                      <a:pt x="625" y="235"/>
                    </a:lnTo>
                    <a:lnTo>
                      <a:pt x="622" y="235"/>
                    </a:lnTo>
                    <a:lnTo>
                      <a:pt x="622" y="237"/>
                    </a:lnTo>
                    <a:lnTo>
                      <a:pt x="622" y="237"/>
                    </a:lnTo>
                    <a:lnTo>
                      <a:pt x="620" y="237"/>
                    </a:lnTo>
                    <a:lnTo>
                      <a:pt x="620" y="237"/>
                    </a:lnTo>
                    <a:lnTo>
                      <a:pt x="620" y="237"/>
                    </a:lnTo>
                    <a:lnTo>
                      <a:pt x="620" y="237"/>
                    </a:lnTo>
                    <a:lnTo>
                      <a:pt x="620" y="240"/>
                    </a:lnTo>
                    <a:lnTo>
                      <a:pt x="620" y="240"/>
                    </a:lnTo>
                    <a:lnTo>
                      <a:pt x="617" y="240"/>
                    </a:lnTo>
                    <a:lnTo>
                      <a:pt x="617" y="240"/>
                    </a:lnTo>
                    <a:lnTo>
                      <a:pt x="617" y="242"/>
                    </a:lnTo>
                    <a:lnTo>
                      <a:pt x="617" y="242"/>
                    </a:lnTo>
                    <a:lnTo>
                      <a:pt x="617" y="242"/>
                    </a:lnTo>
                    <a:lnTo>
                      <a:pt x="617" y="242"/>
                    </a:lnTo>
                    <a:lnTo>
                      <a:pt x="617" y="244"/>
                    </a:lnTo>
                    <a:lnTo>
                      <a:pt x="617" y="244"/>
                    </a:lnTo>
                    <a:lnTo>
                      <a:pt x="617" y="244"/>
                    </a:lnTo>
                    <a:lnTo>
                      <a:pt x="617" y="247"/>
                    </a:lnTo>
                    <a:lnTo>
                      <a:pt x="617" y="247"/>
                    </a:lnTo>
                    <a:lnTo>
                      <a:pt x="617" y="247"/>
                    </a:lnTo>
                    <a:lnTo>
                      <a:pt x="617" y="249"/>
                    </a:lnTo>
                    <a:lnTo>
                      <a:pt x="620" y="249"/>
                    </a:lnTo>
                    <a:lnTo>
                      <a:pt x="620" y="249"/>
                    </a:lnTo>
                    <a:lnTo>
                      <a:pt x="620" y="249"/>
                    </a:lnTo>
                    <a:lnTo>
                      <a:pt x="620" y="252"/>
                    </a:lnTo>
                    <a:lnTo>
                      <a:pt x="620" y="252"/>
                    </a:lnTo>
                    <a:lnTo>
                      <a:pt x="620" y="252"/>
                    </a:lnTo>
                    <a:lnTo>
                      <a:pt x="622" y="252"/>
                    </a:lnTo>
                    <a:lnTo>
                      <a:pt x="622" y="254"/>
                    </a:lnTo>
                    <a:lnTo>
                      <a:pt x="622" y="254"/>
                    </a:lnTo>
                    <a:lnTo>
                      <a:pt x="622" y="254"/>
                    </a:lnTo>
                    <a:lnTo>
                      <a:pt x="622" y="254"/>
                    </a:lnTo>
                    <a:lnTo>
                      <a:pt x="622" y="254"/>
                    </a:lnTo>
                    <a:lnTo>
                      <a:pt x="620" y="254"/>
                    </a:lnTo>
                    <a:lnTo>
                      <a:pt x="620" y="254"/>
                    </a:lnTo>
                    <a:lnTo>
                      <a:pt x="620" y="254"/>
                    </a:lnTo>
                    <a:lnTo>
                      <a:pt x="620" y="254"/>
                    </a:lnTo>
                    <a:lnTo>
                      <a:pt x="617" y="254"/>
                    </a:lnTo>
                    <a:lnTo>
                      <a:pt x="617" y="254"/>
                    </a:lnTo>
                    <a:lnTo>
                      <a:pt x="617" y="254"/>
                    </a:lnTo>
                    <a:lnTo>
                      <a:pt x="617" y="254"/>
                    </a:lnTo>
                    <a:lnTo>
                      <a:pt x="617" y="252"/>
                    </a:lnTo>
                    <a:lnTo>
                      <a:pt x="617" y="252"/>
                    </a:lnTo>
                    <a:lnTo>
                      <a:pt x="615" y="252"/>
                    </a:lnTo>
                    <a:lnTo>
                      <a:pt x="615" y="249"/>
                    </a:lnTo>
                    <a:lnTo>
                      <a:pt x="615" y="249"/>
                    </a:lnTo>
                    <a:lnTo>
                      <a:pt x="615" y="249"/>
                    </a:lnTo>
                    <a:lnTo>
                      <a:pt x="613" y="249"/>
                    </a:lnTo>
                    <a:lnTo>
                      <a:pt x="613" y="247"/>
                    </a:lnTo>
                    <a:lnTo>
                      <a:pt x="613" y="247"/>
                    </a:lnTo>
                    <a:lnTo>
                      <a:pt x="613" y="249"/>
                    </a:lnTo>
                    <a:lnTo>
                      <a:pt x="613" y="249"/>
                    </a:lnTo>
                    <a:lnTo>
                      <a:pt x="610" y="249"/>
                    </a:lnTo>
                    <a:lnTo>
                      <a:pt x="610" y="249"/>
                    </a:lnTo>
                    <a:lnTo>
                      <a:pt x="610" y="249"/>
                    </a:lnTo>
                    <a:lnTo>
                      <a:pt x="608" y="249"/>
                    </a:lnTo>
                    <a:lnTo>
                      <a:pt x="608" y="249"/>
                    </a:lnTo>
                    <a:lnTo>
                      <a:pt x="608" y="249"/>
                    </a:lnTo>
                    <a:lnTo>
                      <a:pt x="606" y="249"/>
                    </a:lnTo>
                    <a:lnTo>
                      <a:pt x="606" y="249"/>
                    </a:lnTo>
                    <a:lnTo>
                      <a:pt x="606" y="249"/>
                    </a:lnTo>
                    <a:lnTo>
                      <a:pt x="603" y="249"/>
                    </a:lnTo>
                    <a:lnTo>
                      <a:pt x="603" y="249"/>
                    </a:lnTo>
                    <a:lnTo>
                      <a:pt x="601" y="249"/>
                    </a:lnTo>
                    <a:lnTo>
                      <a:pt x="601" y="252"/>
                    </a:lnTo>
                    <a:lnTo>
                      <a:pt x="601" y="252"/>
                    </a:lnTo>
                    <a:lnTo>
                      <a:pt x="601" y="252"/>
                    </a:lnTo>
                    <a:lnTo>
                      <a:pt x="601" y="252"/>
                    </a:lnTo>
                    <a:lnTo>
                      <a:pt x="599" y="252"/>
                    </a:lnTo>
                    <a:lnTo>
                      <a:pt x="599" y="252"/>
                    </a:lnTo>
                    <a:lnTo>
                      <a:pt x="599" y="254"/>
                    </a:lnTo>
                    <a:lnTo>
                      <a:pt x="599" y="254"/>
                    </a:lnTo>
                    <a:lnTo>
                      <a:pt x="599" y="254"/>
                    </a:lnTo>
                    <a:lnTo>
                      <a:pt x="596" y="254"/>
                    </a:lnTo>
                    <a:lnTo>
                      <a:pt x="596" y="254"/>
                    </a:lnTo>
                    <a:lnTo>
                      <a:pt x="596" y="256"/>
                    </a:lnTo>
                    <a:lnTo>
                      <a:pt x="596" y="256"/>
                    </a:lnTo>
                    <a:lnTo>
                      <a:pt x="594" y="256"/>
                    </a:lnTo>
                    <a:lnTo>
                      <a:pt x="594" y="256"/>
                    </a:lnTo>
                    <a:lnTo>
                      <a:pt x="594" y="256"/>
                    </a:lnTo>
                    <a:lnTo>
                      <a:pt x="594" y="256"/>
                    </a:lnTo>
                    <a:lnTo>
                      <a:pt x="594" y="259"/>
                    </a:lnTo>
                    <a:lnTo>
                      <a:pt x="591" y="259"/>
                    </a:lnTo>
                    <a:lnTo>
                      <a:pt x="591" y="259"/>
                    </a:lnTo>
                    <a:lnTo>
                      <a:pt x="591" y="261"/>
                    </a:lnTo>
                    <a:lnTo>
                      <a:pt x="591" y="261"/>
                    </a:lnTo>
                    <a:lnTo>
                      <a:pt x="591" y="261"/>
                    </a:lnTo>
                    <a:lnTo>
                      <a:pt x="589" y="261"/>
                    </a:lnTo>
                    <a:lnTo>
                      <a:pt x="589" y="261"/>
                    </a:lnTo>
                    <a:lnTo>
                      <a:pt x="589" y="261"/>
                    </a:lnTo>
                    <a:lnTo>
                      <a:pt x="587" y="261"/>
                    </a:lnTo>
                    <a:lnTo>
                      <a:pt x="587" y="261"/>
                    </a:lnTo>
                    <a:lnTo>
                      <a:pt x="587" y="263"/>
                    </a:lnTo>
                    <a:lnTo>
                      <a:pt x="587" y="263"/>
                    </a:lnTo>
                    <a:lnTo>
                      <a:pt x="587" y="263"/>
                    </a:lnTo>
                    <a:lnTo>
                      <a:pt x="587" y="263"/>
                    </a:lnTo>
                    <a:lnTo>
                      <a:pt x="584" y="263"/>
                    </a:lnTo>
                    <a:lnTo>
                      <a:pt x="584" y="263"/>
                    </a:lnTo>
                    <a:lnTo>
                      <a:pt x="584" y="266"/>
                    </a:lnTo>
                    <a:lnTo>
                      <a:pt x="584" y="266"/>
                    </a:lnTo>
                    <a:lnTo>
                      <a:pt x="582" y="266"/>
                    </a:lnTo>
                    <a:lnTo>
                      <a:pt x="582" y="266"/>
                    </a:lnTo>
                    <a:lnTo>
                      <a:pt x="580" y="266"/>
                    </a:lnTo>
                    <a:lnTo>
                      <a:pt x="580" y="266"/>
                    </a:lnTo>
                    <a:lnTo>
                      <a:pt x="580" y="266"/>
                    </a:lnTo>
                    <a:lnTo>
                      <a:pt x="580" y="266"/>
                    </a:lnTo>
                    <a:lnTo>
                      <a:pt x="580" y="268"/>
                    </a:lnTo>
                    <a:lnTo>
                      <a:pt x="580" y="268"/>
                    </a:lnTo>
                    <a:lnTo>
                      <a:pt x="577" y="268"/>
                    </a:lnTo>
                    <a:lnTo>
                      <a:pt x="577" y="270"/>
                    </a:lnTo>
                    <a:lnTo>
                      <a:pt x="577" y="270"/>
                    </a:lnTo>
                    <a:lnTo>
                      <a:pt x="577" y="270"/>
                    </a:lnTo>
                    <a:lnTo>
                      <a:pt x="577" y="270"/>
                    </a:lnTo>
                    <a:lnTo>
                      <a:pt x="577" y="273"/>
                    </a:lnTo>
                    <a:lnTo>
                      <a:pt x="577" y="273"/>
                    </a:lnTo>
                    <a:lnTo>
                      <a:pt x="577" y="275"/>
                    </a:lnTo>
                    <a:lnTo>
                      <a:pt x="577" y="275"/>
                    </a:lnTo>
                    <a:lnTo>
                      <a:pt x="577" y="275"/>
                    </a:lnTo>
                    <a:lnTo>
                      <a:pt x="580" y="275"/>
                    </a:lnTo>
                    <a:lnTo>
                      <a:pt x="580" y="278"/>
                    </a:lnTo>
                    <a:lnTo>
                      <a:pt x="577" y="278"/>
                    </a:lnTo>
                    <a:lnTo>
                      <a:pt x="577" y="278"/>
                    </a:lnTo>
                    <a:lnTo>
                      <a:pt x="577" y="280"/>
                    </a:lnTo>
                    <a:lnTo>
                      <a:pt x="580" y="280"/>
                    </a:lnTo>
                    <a:lnTo>
                      <a:pt x="580" y="280"/>
                    </a:lnTo>
                    <a:lnTo>
                      <a:pt x="580" y="282"/>
                    </a:lnTo>
                    <a:lnTo>
                      <a:pt x="580" y="282"/>
                    </a:lnTo>
                    <a:lnTo>
                      <a:pt x="577" y="282"/>
                    </a:lnTo>
                    <a:lnTo>
                      <a:pt x="577" y="285"/>
                    </a:lnTo>
                    <a:lnTo>
                      <a:pt x="577" y="285"/>
                    </a:lnTo>
                    <a:lnTo>
                      <a:pt x="575" y="285"/>
                    </a:lnTo>
                    <a:lnTo>
                      <a:pt x="575" y="285"/>
                    </a:lnTo>
                    <a:lnTo>
                      <a:pt x="575" y="285"/>
                    </a:lnTo>
                    <a:lnTo>
                      <a:pt x="575" y="287"/>
                    </a:lnTo>
                    <a:lnTo>
                      <a:pt x="577" y="287"/>
                    </a:lnTo>
                    <a:lnTo>
                      <a:pt x="577" y="287"/>
                    </a:lnTo>
                    <a:lnTo>
                      <a:pt x="577" y="289"/>
                    </a:lnTo>
                    <a:lnTo>
                      <a:pt x="575" y="289"/>
                    </a:lnTo>
                    <a:lnTo>
                      <a:pt x="575" y="289"/>
                    </a:lnTo>
                    <a:lnTo>
                      <a:pt x="575" y="289"/>
                    </a:lnTo>
                    <a:lnTo>
                      <a:pt x="575" y="292"/>
                    </a:lnTo>
                    <a:lnTo>
                      <a:pt x="575" y="292"/>
                    </a:lnTo>
                    <a:lnTo>
                      <a:pt x="575" y="292"/>
                    </a:lnTo>
                    <a:lnTo>
                      <a:pt x="573" y="292"/>
                    </a:lnTo>
                    <a:lnTo>
                      <a:pt x="573" y="294"/>
                    </a:lnTo>
                    <a:lnTo>
                      <a:pt x="573" y="294"/>
                    </a:lnTo>
                    <a:lnTo>
                      <a:pt x="573" y="294"/>
                    </a:lnTo>
                    <a:lnTo>
                      <a:pt x="573" y="294"/>
                    </a:lnTo>
                    <a:lnTo>
                      <a:pt x="573" y="294"/>
                    </a:lnTo>
                    <a:lnTo>
                      <a:pt x="570" y="294"/>
                    </a:lnTo>
                    <a:lnTo>
                      <a:pt x="570" y="294"/>
                    </a:lnTo>
                    <a:lnTo>
                      <a:pt x="570" y="297"/>
                    </a:lnTo>
                    <a:lnTo>
                      <a:pt x="568" y="297"/>
                    </a:lnTo>
                    <a:lnTo>
                      <a:pt x="568" y="297"/>
                    </a:lnTo>
                    <a:lnTo>
                      <a:pt x="568" y="297"/>
                    </a:lnTo>
                    <a:lnTo>
                      <a:pt x="568" y="299"/>
                    </a:lnTo>
                    <a:lnTo>
                      <a:pt x="568" y="299"/>
                    </a:lnTo>
                    <a:lnTo>
                      <a:pt x="568" y="301"/>
                    </a:lnTo>
                    <a:lnTo>
                      <a:pt x="568" y="301"/>
                    </a:lnTo>
                    <a:lnTo>
                      <a:pt x="568" y="301"/>
                    </a:lnTo>
                    <a:lnTo>
                      <a:pt x="568" y="304"/>
                    </a:lnTo>
                    <a:lnTo>
                      <a:pt x="568" y="304"/>
                    </a:lnTo>
                    <a:lnTo>
                      <a:pt x="568" y="304"/>
                    </a:lnTo>
                    <a:lnTo>
                      <a:pt x="568" y="304"/>
                    </a:lnTo>
                    <a:lnTo>
                      <a:pt x="570" y="304"/>
                    </a:lnTo>
                    <a:lnTo>
                      <a:pt x="570" y="304"/>
                    </a:lnTo>
                    <a:lnTo>
                      <a:pt x="570" y="304"/>
                    </a:lnTo>
                    <a:lnTo>
                      <a:pt x="570" y="306"/>
                    </a:lnTo>
                    <a:lnTo>
                      <a:pt x="570" y="306"/>
                    </a:lnTo>
                    <a:lnTo>
                      <a:pt x="570" y="308"/>
                    </a:lnTo>
                    <a:lnTo>
                      <a:pt x="570" y="308"/>
                    </a:lnTo>
                    <a:lnTo>
                      <a:pt x="570" y="308"/>
                    </a:lnTo>
                    <a:lnTo>
                      <a:pt x="570" y="311"/>
                    </a:lnTo>
                    <a:lnTo>
                      <a:pt x="568" y="311"/>
                    </a:lnTo>
                    <a:lnTo>
                      <a:pt x="568" y="311"/>
                    </a:lnTo>
                    <a:lnTo>
                      <a:pt x="568" y="313"/>
                    </a:lnTo>
                    <a:lnTo>
                      <a:pt x="568" y="313"/>
                    </a:lnTo>
                    <a:lnTo>
                      <a:pt x="568" y="313"/>
                    </a:lnTo>
                    <a:lnTo>
                      <a:pt x="568" y="313"/>
                    </a:lnTo>
                    <a:lnTo>
                      <a:pt x="568" y="316"/>
                    </a:lnTo>
                    <a:lnTo>
                      <a:pt x="568" y="316"/>
                    </a:lnTo>
                    <a:lnTo>
                      <a:pt x="565" y="316"/>
                    </a:lnTo>
                    <a:lnTo>
                      <a:pt x="565" y="316"/>
                    </a:lnTo>
                    <a:lnTo>
                      <a:pt x="565" y="318"/>
                    </a:lnTo>
                    <a:lnTo>
                      <a:pt x="565" y="318"/>
                    </a:lnTo>
                    <a:lnTo>
                      <a:pt x="565" y="318"/>
                    </a:lnTo>
                    <a:lnTo>
                      <a:pt x="565" y="318"/>
                    </a:lnTo>
                    <a:lnTo>
                      <a:pt x="565" y="320"/>
                    </a:lnTo>
                    <a:lnTo>
                      <a:pt x="563" y="320"/>
                    </a:lnTo>
                    <a:lnTo>
                      <a:pt x="563" y="320"/>
                    </a:lnTo>
                    <a:lnTo>
                      <a:pt x="563" y="323"/>
                    </a:lnTo>
                    <a:lnTo>
                      <a:pt x="563" y="323"/>
                    </a:lnTo>
                    <a:lnTo>
                      <a:pt x="563" y="323"/>
                    </a:lnTo>
                    <a:lnTo>
                      <a:pt x="563" y="323"/>
                    </a:lnTo>
                    <a:lnTo>
                      <a:pt x="563" y="325"/>
                    </a:lnTo>
                    <a:lnTo>
                      <a:pt x="561" y="325"/>
                    </a:lnTo>
                    <a:lnTo>
                      <a:pt x="561" y="325"/>
                    </a:lnTo>
                    <a:lnTo>
                      <a:pt x="561" y="327"/>
                    </a:lnTo>
                    <a:lnTo>
                      <a:pt x="561" y="327"/>
                    </a:lnTo>
                    <a:lnTo>
                      <a:pt x="561" y="327"/>
                    </a:lnTo>
                    <a:lnTo>
                      <a:pt x="561" y="330"/>
                    </a:lnTo>
                    <a:lnTo>
                      <a:pt x="561" y="330"/>
                    </a:lnTo>
                    <a:lnTo>
                      <a:pt x="561" y="330"/>
                    </a:lnTo>
                    <a:lnTo>
                      <a:pt x="561" y="332"/>
                    </a:lnTo>
                    <a:lnTo>
                      <a:pt x="561" y="332"/>
                    </a:lnTo>
                    <a:lnTo>
                      <a:pt x="558" y="332"/>
                    </a:lnTo>
                    <a:lnTo>
                      <a:pt x="558" y="334"/>
                    </a:lnTo>
                    <a:lnTo>
                      <a:pt x="558" y="334"/>
                    </a:lnTo>
                    <a:lnTo>
                      <a:pt x="558" y="334"/>
                    </a:lnTo>
                    <a:lnTo>
                      <a:pt x="558" y="334"/>
                    </a:lnTo>
                    <a:lnTo>
                      <a:pt x="558" y="337"/>
                    </a:lnTo>
                    <a:lnTo>
                      <a:pt x="558" y="337"/>
                    </a:lnTo>
                    <a:lnTo>
                      <a:pt x="558" y="337"/>
                    </a:lnTo>
                    <a:lnTo>
                      <a:pt x="558" y="337"/>
                    </a:lnTo>
                    <a:lnTo>
                      <a:pt x="556" y="337"/>
                    </a:lnTo>
                    <a:lnTo>
                      <a:pt x="556" y="337"/>
                    </a:lnTo>
                    <a:lnTo>
                      <a:pt x="556" y="334"/>
                    </a:lnTo>
                    <a:lnTo>
                      <a:pt x="554" y="334"/>
                    </a:lnTo>
                    <a:lnTo>
                      <a:pt x="554" y="334"/>
                    </a:lnTo>
                    <a:lnTo>
                      <a:pt x="554" y="334"/>
                    </a:lnTo>
                    <a:lnTo>
                      <a:pt x="554" y="334"/>
                    </a:lnTo>
                    <a:lnTo>
                      <a:pt x="551" y="334"/>
                    </a:lnTo>
                    <a:lnTo>
                      <a:pt x="551" y="334"/>
                    </a:lnTo>
                    <a:lnTo>
                      <a:pt x="551" y="334"/>
                    </a:lnTo>
                    <a:lnTo>
                      <a:pt x="551" y="334"/>
                    </a:lnTo>
                    <a:lnTo>
                      <a:pt x="551" y="334"/>
                    </a:lnTo>
                    <a:lnTo>
                      <a:pt x="551" y="334"/>
                    </a:lnTo>
                    <a:lnTo>
                      <a:pt x="549" y="334"/>
                    </a:lnTo>
                    <a:lnTo>
                      <a:pt x="549" y="334"/>
                    </a:lnTo>
                    <a:lnTo>
                      <a:pt x="546" y="334"/>
                    </a:lnTo>
                    <a:lnTo>
                      <a:pt x="546" y="334"/>
                    </a:lnTo>
                    <a:lnTo>
                      <a:pt x="546" y="334"/>
                    </a:lnTo>
                    <a:lnTo>
                      <a:pt x="546" y="334"/>
                    </a:lnTo>
                    <a:lnTo>
                      <a:pt x="544" y="334"/>
                    </a:lnTo>
                    <a:lnTo>
                      <a:pt x="544" y="334"/>
                    </a:lnTo>
                    <a:lnTo>
                      <a:pt x="544" y="334"/>
                    </a:lnTo>
                    <a:lnTo>
                      <a:pt x="544" y="334"/>
                    </a:lnTo>
                    <a:lnTo>
                      <a:pt x="544" y="332"/>
                    </a:lnTo>
                    <a:lnTo>
                      <a:pt x="542" y="332"/>
                    </a:lnTo>
                    <a:lnTo>
                      <a:pt x="542" y="332"/>
                    </a:lnTo>
                    <a:lnTo>
                      <a:pt x="542" y="332"/>
                    </a:lnTo>
                    <a:lnTo>
                      <a:pt x="539" y="332"/>
                    </a:lnTo>
                    <a:lnTo>
                      <a:pt x="539" y="332"/>
                    </a:lnTo>
                    <a:lnTo>
                      <a:pt x="539" y="334"/>
                    </a:lnTo>
                    <a:lnTo>
                      <a:pt x="539" y="334"/>
                    </a:lnTo>
                    <a:lnTo>
                      <a:pt x="539" y="334"/>
                    </a:lnTo>
                    <a:lnTo>
                      <a:pt x="542" y="334"/>
                    </a:lnTo>
                    <a:lnTo>
                      <a:pt x="542" y="337"/>
                    </a:lnTo>
                    <a:lnTo>
                      <a:pt x="542" y="337"/>
                    </a:lnTo>
                    <a:lnTo>
                      <a:pt x="542" y="339"/>
                    </a:lnTo>
                    <a:lnTo>
                      <a:pt x="542" y="339"/>
                    </a:lnTo>
                    <a:lnTo>
                      <a:pt x="542" y="339"/>
                    </a:lnTo>
                    <a:lnTo>
                      <a:pt x="542" y="342"/>
                    </a:lnTo>
                    <a:lnTo>
                      <a:pt x="542" y="342"/>
                    </a:lnTo>
                    <a:lnTo>
                      <a:pt x="542" y="344"/>
                    </a:lnTo>
                    <a:lnTo>
                      <a:pt x="542" y="344"/>
                    </a:lnTo>
                    <a:lnTo>
                      <a:pt x="542" y="344"/>
                    </a:lnTo>
                    <a:lnTo>
                      <a:pt x="542" y="346"/>
                    </a:lnTo>
                    <a:lnTo>
                      <a:pt x="542" y="346"/>
                    </a:lnTo>
                    <a:lnTo>
                      <a:pt x="542" y="346"/>
                    </a:lnTo>
                    <a:lnTo>
                      <a:pt x="542" y="349"/>
                    </a:lnTo>
                    <a:lnTo>
                      <a:pt x="542" y="349"/>
                    </a:lnTo>
                    <a:lnTo>
                      <a:pt x="542" y="351"/>
                    </a:lnTo>
                    <a:lnTo>
                      <a:pt x="542" y="351"/>
                    </a:lnTo>
                    <a:lnTo>
                      <a:pt x="542" y="353"/>
                    </a:lnTo>
                    <a:lnTo>
                      <a:pt x="542" y="353"/>
                    </a:lnTo>
                    <a:lnTo>
                      <a:pt x="542" y="353"/>
                    </a:lnTo>
                    <a:lnTo>
                      <a:pt x="542" y="356"/>
                    </a:lnTo>
                    <a:lnTo>
                      <a:pt x="542" y="356"/>
                    </a:lnTo>
                    <a:lnTo>
                      <a:pt x="539" y="356"/>
                    </a:lnTo>
                    <a:lnTo>
                      <a:pt x="539" y="358"/>
                    </a:lnTo>
                    <a:lnTo>
                      <a:pt x="539" y="358"/>
                    </a:lnTo>
                    <a:lnTo>
                      <a:pt x="539" y="358"/>
                    </a:lnTo>
                    <a:lnTo>
                      <a:pt x="539" y="358"/>
                    </a:lnTo>
                    <a:lnTo>
                      <a:pt x="537" y="358"/>
                    </a:lnTo>
                    <a:lnTo>
                      <a:pt x="537" y="358"/>
                    </a:lnTo>
                    <a:lnTo>
                      <a:pt x="537" y="358"/>
                    </a:lnTo>
                    <a:lnTo>
                      <a:pt x="535" y="358"/>
                    </a:lnTo>
                    <a:lnTo>
                      <a:pt x="535" y="358"/>
                    </a:lnTo>
                    <a:lnTo>
                      <a:pt x="535" y="361"/>
                    </a:lnTo>
                    <a:lnTo>
                      <a:pt x="535" y="361"/>
                    </a:lnTo>
                    <a:lnTo>
                      <a:pt x="535" y="363"/>
                    </a:lnTo>
                    <a:lnTo>
                      <a:pt x="535" y="363"/>
                    </a:lnTo>
                    <a:lnTo>
                      <a:pt x="535" y="363"/>
                    </a:lnTo>
                    <a:lnTo>
                      <a:pt x="535" y="363"/>
                    </a:lnTo>
                    <a:lnTo>
                      <a:pt x="535" y="365"/>
                    </a:lnTo>
                    <a:lnTo>
                      <a:pt x="535" y="365"/>
                    </a:lnTo>
                    <a:lnTo>
                      <a:pt x="535" y="368"/>
                    </a:lnTo>
                    <a:lnTo>
                      <a:pt x="535" y="368"/>
                    </a:lnTo>
                    <a:lnTo>
                      <a:pt x="535" y="368"/>
                    </a:lnTo>
                    <a:lnTo>
                      <a:pt x="535" y="370"/>
                    </a:lnTo>
                    <a:lnTo>
                      <a:pt x="535" y="370"/>
                    </a:lnTo>
                    <a:lnTo>
                      <a:pt x="535" y="372"/>
                    </a:lnTo>
                    <a:lnTo>
                      <a:pt x="535" y="372"/>
                    </a:lnTo>
                    <a:lnTo>
                      <a:pt x="537" y="372"/>
                    </a:lnTo>
                    <a:lnTo>
                      <a:pt x="537" y="372"/>
                    </a:lnTo>
                    <a:lnTo>
                      <a:pt x="537" y="375"/>
                    </a:lnTo>
                    <a:lnTo>
                      <a:pt x="537" y="375"/>
                    </a:lnTo>
                    <a:lnTo>
                      <a:pt x="537" y="375"/>
                    </a:lnTo>
                    <a:lnTo>
                      <a:pt x="537" y="377"/>
                    </a:lnTo>
                    <a:lnTo>
                      <a:pt x="537" y="377"/>
                    </a:lnTo>
                    <a:lnTo>
                      <a:pt x="537" y="377"/>
                    </a:lnTo>
                    <a:lnTo>
                      <a:pt x="537" y="380"/>
                    </a:lnTo>
                    <a:lnTo>
                      <a:pt x="537" y="380"/>
                    </a:lnTo>
                    <a:lnTo>
                      <a:pt x="535" y="380"/>
                    </a:lnTo>
                    <a:lnTo>
                      <a:pt x="535" y="380"/>
                    </a:lnTo>
                    <a:lnTo>
                      <a:pt x="535" y="380"/>
                    </a:lnTo>
                    <a:lnTo>
                      <a:pt x="535" y="380"/>
                    </a:lnTo>
                    <a:lnTo>
                      <a:pt x="535" y="380"/>
                    </a:lnTo>
                    <a:lnTo>
                      <a:pt x="535" y="382"/>
                    </a:lnTo>
                    <a:lnTo>
                      <a:pt x="535" y="382"/>
                    </a:lnTo>
                    <a:lnTo>
                      <a:pt x="532" y="382"/>
                    </a:lnTo>
                    <a:lnTo>
                      <a:pt x="532" y="382"/>
                    </a:lnTo>
                    <a:lnTo>
                      <a:pt x="532" y="384"/>
                    </a:lnTo>
                    <a:lnTo>
                      <a:pt x="532" y="384"/>
                    </a:lnTo>
                    <a:lnTo>
                      <a:pt x="532" y="384"/>
                    </a:lnTo>
                    <a:lnTo>
                      <a:pt x="530" y="384"/>
                    </a:lnTo>
                    <a:lnTo>
                      <a:pt x="530" y="382"/>
                    </a:lnTo>
                    <a:lnTo>
                      <a:pt x="530" y="382"/>
                    </a:lnTo>
                    <a:lnTo>
                      <a:pt x="530" y="382"/>
                    </a:lnTo>
                    <a:lnTo>
                      <a:pt x="528" y="382"/>
                    </a:lnTo>
                    <a:lnTo>
                      <a:pt x="528" y="382"/>
                    </a:lnTo>
                    <a:lnTo>
                      <a:pt x="528" y="382"/>
                    </a:lnTo>
                    <a:lnTo>
                      <a:pt x="528" y="382"/>
                    </a:lnTo>
                    <a:lnTo>
                      <a:pt x="528" y="382"/>
                    </a:lnTo>
                    <a:lnTo>
                      <a:pt x="525" y="382"/>
                    </a:lnTo>
                    <a:lnTo>
                      <a:pt x="525" y="382"/>
                    </a:lnTo>
                    <a:lnTo>
                      <a:pt x="525" y="384"/>
                    </a:lnTo>
                    <a:lnTo>
                      <a:pt x="525" y="384"/>
                    </a:lnTo>
                    <a:lnTo>
                      <a:pt x="525" y="384"/>
                    </a:lnTo>
                    <a:lnTo>
                      <a:pt x="525" y="382"/>
                    </a:lnTo>
                    <a:lnTo>
                      <a:pt x="525" y="382"/>
                    </a:lnTo>
                    <a:lnTo>
                      <a:pt x="525" y="382"/>
                    </a:lnTo>
                    <a:lnTo>
                      <a:pt x="525" y="380"/>
                    </a:lnTo>
                    <a:lnTo>
                      <a:pt x="525" y="380"/>
                    </a:lnTo>
                    <a:lnTo>
                      <a:pt x="525" y="377"/>
                    </a:lnTo>
                    <a:lnTo>
                      <a:pt x="525" y="377"/>
                    </a:lnTo>
                    <a:lnTo>
                      <a:pt x="525" y="375"/>
                    </a:lnTo>
                    <a:lnTo>
                      <a:pt x="523" y="375"/>
                    </a:lnTo>
                    <a:lnTo>
                      <a:pt x="523" y="375"/>
                    </a:lnTo>
                    <a:lnTo>
                      <a:pt x="523" y="372"/>
                    </a:lnTo>
                    <a:lnTo>
                      <a:pt x="523" y="372"/>
                    </a:lnTo>
                    <a:lnTo>
                      <a:pt x="523" y="372"/>
                    </a:lnTo>
                    <a:lnTo>
                      <a:pt x="523" y="370"/>
                    </a:lnTo>
                    <a:lnTo>
                      <a:pt x="523" y="370"/>
                    </a:lnTo>
                    <a:lnTo>
                      <a:pt x="523" y="370"/>
                    </a:lnTo>
                    <a:lnTo>
                      <a:pt x="523" y="368"/>
                    </a:lnTo>
                    <a:lnTo>
                      <a:pt x="523" y="368"/>
                    </a:lnTo>
                    <a:lnTo>
                      <a:pt x="523" y="365"/>
                    </a:lnTo>
                    <a:lnTo>
                      <a:pt x="523" y="365"/>
                    </a:lnTo>
                    <a:lnTo>
                      <a:pt x="520" y="365"/>
                    </a:lnTo>
                    <a:lnTo>
                      <a:pt x="520" y="363"/>
                    </a:lnTo>
                    <a:lnTo>
                      <a:pt x="520" y="363"/>
                    </a:lnTo>
                    <a:lnTo>
                      <a:pt x="520" y="363"/>
                    </a:lnTo>
                    <a:lnTo>
                      <a:pt x="520" y="363"/>
                    </a:lnTo>
                    <a:lnTo>
                      <a:pt x="520" y="361"/>
                    </a:lnTo>
                    <a:lnTo>
                      <a:pt x="520" y="361"/>
                    </a:lnTo>
                    <a:lnTo>
                      <a:pt x="520" y="361"/>
                    </a:lnTo>
                    <a:lnTo>
                      <a:pt x="520" y="358"/>
                    </a:lnTo>
                    <a:lnTo>
                      <a:pt x="520" y="358"/>
                    </a:lnTo>
                    <a:lnTo>
                      <a:pt x="520" y="356"/>
                    </a:lnTo>
                    <a:lnTo>
                      <a:pt x="520" y="356"/>
                    </a:lnTo>
                    <a:lnTo>
                      <a:pt x="518" y="356"/>
                    </a:lnTo>
                    <a:lnTo>
                      <a:pt x="518" y="353"/>
                    </a:lnTo>
                    <a:lnTo>
                      <a:pt x="518" y="353"/>
                    </a:lnTo>
                    <a:lnTo>
                      <a:pt x="518" y="353"/>
                    </a:lnTo>
                    <a:lnTo>
                      <a:pt x="520" y="353"/>
                    </a:lnTo>
                    <a:lnTo>
                      <a:pt x="520" y="351"/>
                    </a:lnTo>
                    <a:lnTo>
                      <a:pt x="520" y="351"/>
                    </a:lnTo>
                    <a:lnTo>
                      <a:pt x="520" y="349"/>
                    </a:lnTo>
                    <a:lnTo>
                      <a:pt x="518" y="349"/>
                    </a:lnTo>
                    <a:lnTo>
                      <a:pt x="518" y="349"/>
                    </a:lnTo>
                    <a:lnTo>
                      <a:pt x="518" y="346"/>
                    </a:lnTo>
                    <a:lnTo>
                      <a:pt x="518" y="346"/>
                    </a:lnTo>
                    <a:lnTo>
                      <a:pt x="518" y="344"/>
                    </a:lnTo>
                    <a:lnTo>
                      <a:pt x="518" y="344"/>
                    </a:lnTo>
                    <a:lnTo>
                      <a:pt x="518" y="344"/>
                    </a:lnTo>
                    <a:lnTo>
                      <a:pt x="518" y="344"/>
                    </a:lnTo>
                    <a:lnTo>
                      <a:pt x="518" y="344"/>
                    </a:lnTo>
                    <a:lnTo>
                      <a:pt x="518" y="34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8" name="Freeform 160"/>
              <p:cNvSpPr>
                <a:spLocks/>
              </p:cNvSpPr>
              <p:nvPr/>
            </p:nvSpPr>
            <p:spPr bwMode="auto">
              <a:xfrm>
                <a:off x="2294" y="1812"/>
                <a:ext cx="627" cy="740"/>
              </a:xfrm>
              <a:custGeom>
                <a:avLst/>
                <a:gdLst/>
                <a:ahLst/>
                <a:cxnLst>
                  <a:cxn ang="0">
                    <a:pos x="494" y="344"/>
                  </a:cxn>
                  <a:cxn ang="0">
                    <a:pos x="520" y="306"/>
                  </a:cxn>
                  <a:cxn ang="0">
                    <a:pos x="466" y="297"/>
                  </a:cxn>
                  <a:cxn ang="0">
                    <a:pos x="442" y="275"/>
                  </a:cxn>
                  <a:cxn ang="0">
                    <a:pos x="440" y="294"/>
                  </a:cxn>
                  <a:cxn ang="0">
                    <a:pos x="435" y="325"/>
                  </a:cxn>
                  <a:cxn ang="0">
                    <a:pos x="447" y="370"/>
                  </a:cxn>
                  <a:cxn ang="0">
                    <a:pos x="433" y="396"/>
                  </a:cxn>
                  <a:cxn ang="0">
                    <a:pos x="404" y="415"/>
                  </a:cxn>
                  <a:cxn ang="0">
                    <a:pos x="367" y="448"/>
                  </a:cxn>
                  <a:cxn ang="0">
                    <a:pos x="331" y="489"/>
                  </a:cxn>
                  <a:cxn ang="0">
                    <a:pos x="298" y="526"/>
                  </a:cxn>
                  <a:cxn ang="0">
                    <a:pos x="260" y="545"/>
                  </a:cxn>
                  <a:cxn ang="0">
                    <a:pos x="260" y="612"/>
                  </a:cxn>
                  <a:cxn ang="0">
                    <a:pos x="251" y="676"/>
                  </a:cxn>
                  <a:cxn ang="0">
                    <a:pos x="239" y="709"/>
                  </a:cxn>
                  <a:cxn ang="0">
                    <a:pos x="201" y="740"/>
                  </a:cxn>
                  <a:cxn ang="0">
                    <a:pos x="173" y="690"/>
                  </a:cxn>
                  <a:cxn ang="0">
                    <a:pos x="149" y="633"/>
                  </a:cxn>
                  <a:cxn ang="0">
                    <a:pos x="132" y="574"/>
                  </a:cxn>
                  <a:cxn ang="0">
                    <a:pos x="111" y="526"/>
                  </a:cxn>
                  <a:cxn ang="0">
                    <a:pos x="101" y="465"/>
                  </a:cxn>
                  <a:cxn ang="0">
                    <a:pos x="94" y="406"/>
                  </a:cxn>
                  <a:cxn ang="0">
                    <a:pos x="85" y="403"/>
                  </a:cxn>
                  <a:cxn ang="0">
                    <a:pos x="38" y="406"/>
                  </a:cxn>
                  <a:cxn ang="0">
                    <a:pos x="28" y="372"/>
                  </a:cxn>
                  <a:cxn ang="0">
                    <a:pos x="19" y="363"/>
                  </a:cxn>
                  <a:cxn ang="0">
                    <a:pos x="7" y="332"/>
                  </a:cxn>
                  <a:cxn ang="0">
                    <a:pos x="52" y="327"/>
                  </a:cxn>
                  <a:cxn ang="0">
                    <a:pos x="45" y="287"/>
                  </a:cxn>
                  <a:cxn ang="0">
                    <a:pos x="40" y="242"/>
                  </a:cxn>
                  <a:cxn ang="0">
                    <a:pos x="83" y="225"/>
                  </a:cxn>
                  <a:cxn ang="0">
                    <a:pos x="113" y="183"/>
                  </a:cxn>
                  <a:cxn ang="0">
                    <a:pos x="137" y="140"/>
                  </a:cxn>
                  <a:cxn ang="0">
                    <a:pos x="139" y="112"/>
                  </a:cxn>
                  <a:cxn ang="0">
                    <a:pos x="113" y="67"/>
                  </a:cxn>
                  <a:cxn ang="0">
                    <a:pos x="104" y="34"/>
                  </a:cxn>
                  <a:cxn ang="0">
                    <a:pos x="120" y="7"/>
                  </a:cxn>
                  <a:cxn ang="0">
                    <a:pos x="161" y="10"/>
                  </a:cxn>
                  <a:cxn ang="0">
                    <a:pos x="191" y="38"/>
                  </a:cxn>
                  <a:cxn ang="0">
                    <a:pos x="239" y="29"/>
                  </a:cxn>
                  <a:cxn ang="0">
                    <a:pos x="253" y="62"/>
                  </a:cxn>
                  <a:cxn ang="0">
                    <a:pos x="234" y="97"/>
                  </a:cxn>
                  <a:cxn ang="0">
                    <a:pos x="220" y="116"/>
                  </a:cxn>
                  <a:cxn ang="0">
                    <a:pos x="241" y="152"/>
                  </a:cxn>
                  <a:cxn ang="0">
                    <a:pos x="272" y="178"/>
                  </a:cxn>
                  <a:cxn ang="0">
                    <a:pos x="267" y="216"/>
                  </a:cxn>
                  <a:cxn ang="0">
                    <a:pos x="312" y="240"/>
                  </a:cxn>
                  <a:cxn ang="0">
                    <a:pos x="357" y="256"/>
                  </a:cxn>
                  <a:cxn ang="0">
                    <a:pos x="400" y="270"/>
                  </a:cxn>
                  <a:cxn ang="0">
                    <a:pos x="426" y="249"/>
                  </a:cxn>
                  <a:cxn ang="0">
                    <a:pos x="438" y="230"/>
                  </a:cxn>
                  <a:cxn ang="0">
                    <a:pos x="459" y="263"/>
                  </a:cxn>
                  <a:cxn ang="0">
                    <a:pos x="511" y="261"/>
                  </a:cxn>
                  <a:cxn ang="0">
                    <a:pos x="525" y="233"/>
                  </a:cxn>
                  <a:cxn ang="0">
                    <a:pos x="563" y="202"/>
                  </a:cxn>
                  <a:cxn ang="0">
                    <a:pos x="603" y="202"/>
                  </a:cxn>
                  <a:cxn ang="0">
                    <a:pos x="622" y="223"/>
                  </a:cxn>
                  <a:cxn ang="0">
                    <a:pos x="613" y="249"/>
                  </a:cxn>
                  <a:cxn ang="0">
                    <a:pos x="577" y="285"/>
                  </a:cxn>
                  <a:cxn ang="0">
                    <a:pos x="558" y="334"/>
                  </a:cxn>
                  <a:cxn ang="0">
                    <a:pos x="535" y="363"/>
                  </a:cxn>
                  <a:cxn ang="0">
                    <a:pos x="518" y="356"/>
                  </a:cxn>
                </a:cxnLst>
                <a:rect l="0" t="0" r="r" b="b"/>
                <a:pathLst>
                  <a:path w="627" h="740">
                    <a:moveTo>
                      <a:pt x="518" y="342"/>
                    </a:moveTo>
                    <a:lnTo>
                      <a:pt x="516" y="342"/>
                    </a:lnTo>
                    <a:lnTo>
                      <a:pt x="516" y="342"/>
                    </a:lnTo>
                    <a:lnTo>
                      <a:pt x="516" y="342"/>
                    </a:lnTo>
                    <a:lnTo>
                      <a:pt x="513" y="342"/>
                    </a:lnTo>
                    <a:lnTo>
                      <a:pt x="513" y="342"/>
                    </a:lnTo>
                    <a:lnTo>
                      <a:pt x="513" y="342"/>
                    </a:lnTo>
                    <a:lnTo>
                      <a:pt x="513" y="344"/>
                    </a:lnTo>
                    <a:lnTo>
                      <a:pt x="513" y="344"/>
                    </a:lnTo>
                    <a:lnTo>
                      <a:pt x="513" y="342"/>
                    </a:lnTo>
                    <a:lnTo>
                      <a:pt x="511" y="342"/>
                    </a:lnTo>
                    <a:lnTo>
                      <a:pt x="511" y="342"/>
                    </a:lnTo>
                    <a:lnTo>
                      <a:pt x="511" y="342"/>
                    </a:lnTo>
                    <a:lnTo>
                      <a:pt x="511" y="342"/>
                    </a:lnTo>
                    <a:lnTo>
                      <a:pt x="511" y="344"/>
                    </a:lnTo>
                    <a:lnTo>
                      <a:pt x="511" y="344"/>
                    </a:lnTo>
                    <a:lnTo>
                      <a:pt x="511" y="344"/>
                    </a:lnTo>
                    <a:lnTo>
                      <a:pt x="511" y="346"/>
                    </a:lnTo>
                    <a:lnTo>
                      <a:pt x="511" y="346"/>
                    </a:lnTo>
                    <a:lnTo>
                      <a:pt x="511" y="346"/>
                    </a:lnTo>
                    <a:lnTo>
                      <a:pt x="511" y="349"/>
                    </a:lnTo>
                    <a:lnTo>
                      <a:pt x="509" y="349"/>
                    </a:lnTo>
                    <a:lnTo>
                      <a:pt x="509" y="349"/>
                    </a:lnTo>
                    <a:lnTo>
                      <a:pt x="509" y="349"/>
                    </a:lnTo>
                    <a:lnTo>
                      <a:pt x="509" y="351"/>
                    </a:lnTo>
                    <a:lnTo>
                      <a:pt x="506" y="351"/>
                    </a:lnTo>
                    <a:lnTo>
                      <a:pt x="506" y="351"/>
                    </a:lnTo>
                    <a:lnTo>
                      <a:pt x="506" y="353"/>
                    </a:lnTo>
                    <a:lnTo>
                      <a:pt x="506" y="353"/>
                    </a:lnTo>
                    <a:lnTo>
                      <a:pt x="506" y="353"/>
                    </a:lnTo>
                    <a:lnTo>
                      <a:pt x="506" y="356"/>
                    </a:lnTo>
                    <a:lnTo>
                      <a:pt x="509" y="356"/>
                    </a:lnTo>
                    <a:lnTo>
                      <a:pt x="509" y="356"/>
                    </a:lnTo>
                    <a:lnTo>
                      <a:pt x="506" y="356"/>
                    </a:lnTo>
                    <a:lnTo>
                      <a:pt x="506" y="358"/>
                    </a:lnTo>
                    <a:lnTo>
                      <a:pt x="506" y="358"/>
                    </a:lnTo>
                    <a:lnTo>
                      <a:pt x="506" y="358"/>
                    </a:lnTo>
                    <a:lnTo>
                      <a:pt x="506" y="358"/>
                    </a:lnTo>
                    <a:lnTo>
                      <a:pt x="506" y="361"/>
                    </a:lnTo>
                    <a:lnTo>
                      <a:pt x="504" y="361"/>
                    </a:lnTo>
                    <a:lnTo>
                      <a:pt x="504" y="361"/>
                    </a:lnTo>
                    <a:lnTo>
                      <a:pt x="502" y="361"/>
                    </a:lnTo>
                    <a:lnTo>
                      <a:pt x="502" y="361"/>
                    </a:lnTo>
                    <a:lnTo>
                      <a:pt x="502" y="358"/>
                    </a:lnTo>
                    <a:lnTo>
                      <a:pt x="502" y="358"/>
                    </a:lnTo>
                    <a:lnTo>
                      <a:pt x="502" y="356"/>
                    </a:lnTo>
                    <a:lnTo>
                      <a:pt x="502" y="356"/>
                    </a:lnTo>
                    <a:lnTo>
                      <a:pt x="502" y="356"/>
                    </a:lnTo>
                    <a:lnTo>
                      <a:pt x="502" y="353"/>
                    </a:lnTo>
                    <a:lnTo>
                      <a:pt x="502" y="353"/>
                    </a:lnTo>
                    <a:lnTo>
                      <a:pt x="499" y="353"/>
                    </a:lnTo>
                    <a:lnTo>
                      <a:pt x="499" y="353"/>
                    </a:lnTo>
                    <a:lnTo>
                      <a:pt x="499" y="353"/>
                    </a:lnTo>
                    <a:lnTo>
                      <a:pt x="499" y="353"/>
                    </a:lnTo>
                    <a:lnTo>
                      <a:pt x="499" y="353"/>
                    </a:lnTo>
                    <a:lnTo>
                      <a:pt x="499" y="353"/>
                    </a:lnTo>
                    <a:lnTo>
                      <a:pt x="499" y="356"/>
                    </a:lnTo>
                    <a:lnTo>
                      <a:pt x="499" y="356"/>
                    </a:lnTo>
                    <a:lnTo>
                      <a:pt x="499" y="356"/>
                    </a:lnTo>
                    <a:lnTo>
                      <a:pt x="499" y="356"/>
                    </a:lnTo>
                    <a:lnTo>
                      <a:pt x="497" y="356"/>
                    </a:lnTo>
                    <a:lnTo>
                      <a:pt x="497" y="356"/>
                    </a:lnTo>
                    <a:lnTo>
                      <a:pt x="497" y="353"/>
                    </a:lnTo>
                    <a:lnTo>
                      <a:pt x="497" y="353"/>
                    </a:lnTo>
                    <a:lnTo>
                      <a:pt x="497" y="353"/>
                    </a:lnTo>
                    <a:lnTo>
                      <a:pt x="497" y="353"/>
                    </a:lnTo>
                    <a:lnTo>
                      <a:pt x="497" y="351"/>
                    </a:lnTo>
                    <a:lnTo>
                      <a:pt x="497" y="351"/>
                    </a:lnTo>
                    <a:lnTo>
                      <a:pt x="497" y="349"/>
                    </a:lnTo>
                    <a:lnTo>
                      <a:pt x="497" y="349"/>
                    </a:lnTo>
                    <a:lnTo>
                      <a:pt x="494" y="349"/>
                    </a:lnTo>
                    <a:lnTo>
                      <a:pt x="494" y="346"/>
                    </a:lnTo>
                    <a:lnTo>
                      <a:pt x="494" y="346"/>
                    </a:lnTo>
                    <a:lnTo>
                      <a:pt x="494" y="346"/>
                    </a:lnTo>
                    <a:lnTo>
                      <a:pt x="494" y="344"/>
                    </a:lnTo>
                    <a:lnTo>
                      <a:pt x="494" y="344"/>
                    </a:lnTo>
                    <a:lnTo>
                      <a:pt x="494" y="344"/>
                    </a:lnTo>
                    <a:lnTo>
                      <a:pt x="494" y="344"/>
                    </a:lnTo>
                    <a:lnTo>
                      <a:pt x="494" y="342"/>
                    </a:lnTo>
                    <a:lnTo>
                      <a:pt x="494" y="342"/>
                    </a:lnTo>
                    <a:lnTo>
                      <a:pt x="494" y="342"/>
                    </a:lnTo>
                    <a:lnTo>
                      <a:pt x="494" y="342"/>
                    </a:lnTo>
                    <a:lnTo>
                      <a:pt x="494" y="339"/>
                    </a:lnTo>
                    <a:lnTo>
                      <a:pt x="494" y="339"/>
                    </a:lnTo>
                    <a:lnTo>
                      <a:pt x="494" y="339"/>
                    </a:lnTo>
                    <a:lnTo>
                      <a:pt x="494" y="339"/>
                    </a:lnTo>
                    <a:lnTo>
                      <a:pt x="494" y="337"/>
                    </a:lnTo>
                    <a:lnTo>
                      <a:pt x="494" y="337"/>
                    </a:lnTo>
                    <a:lnTo>
                      <a:pt x="494" y="334"/>
                    </a:lnTo>
                    <a:lnTo>
                      <a:pt x="494" y="334"/>
                    </a:lnTo>
                    <a:lnTo>
                      <a:pt x="497" y="334"/>
                    </a:lnTo>
                    <a:lnTo>
                      <a:pt x="497" y="334"/>
                    </a:lnTo>
                    <a:lnTo>
                      <a:pt x="497" y="334"/>
                    </a:lnTo>
                    <a:lnTo>
                      <a:pt x="499" y="334"/>
                    </a:lnTo>
                    <a:lnTo>
                      <a:pt x="499" y="332"/>
                    </a:lnTo>
                    <a:lnTo>
                      <a:pt x="499" y="332"/>
                    </a:lnTo>
                    <a:lnTo>
                      <a:pt x="499" y="332"/>
                    </a:lnTo>
                    <a:lnTo>
                      <a:pt x="499" y="330"/>
                    </a:lnTo>
                    <a:lnTo>
                      <a:pt x="499" y="330"/>
                    </a:lnTo>
                    <a:lnTo>
                      <a:pt x="502" y="330"/>
                    </a:lnTo>
                    <a:lnTo>
                      <a:pt x="502" y="332"/>
                    </a:lnTo>
                    <a:lnTo>
                      <a:pt x="502" y="332"/>
                    </a:lnTo>
                    <a:lnTo>
                      <a:pt x="502" y="332"/>
                    </a:lnTo>
                    <a:lnTo>
                      <a:pt x="504" y="332"/>
                    </a:lnTo>
                    <a:lnTo>
                      <a:pt x="504" y="330"/>
                    </a:lnTo>
                    <a:lnTo>
                      <a:pt x="504" y="330"/>
                    </a:lnTo>
                    <a:lnTo>
                      <a:pt x="504" y="330"/>
                    </a:lnTo>
                    <a:lnTo>
                      <a:pt x="506" y="330"/>
                    </a:lnTo>
                    <a:lnTo>
                      <a:pt x="506" y="330"/>
                    </a:lnTo>
                    <a:lnTo>
                      <a:pt x="506" y="327"/>
                    </a:lnTo>
                    <a:lnTo>
                      <a:pt x="506" y="327"/>
                    </a:lnTo>
                    <a:lnTo>
                      <a:pt x="506" y="327"/>
                    </a:lnTo>
                    <a:lnTo>
                      <a:pt x="506" y="327"/>
                    </a:lnTo>
                    <a:lnTo>
                      <a:pt x="509" y="327"/>
                    </a:lnTo>
                    <a:lnTo>
                      <a:pt x="509" y="327"/>
                    </a:lnTo>
                    <a:lnTo>
                      <a:pt x="509" y="330"/>
                    </a:lnTo>
                    <a:lnTo>
                      <a:pt x="511" y="330"/>
                    </a:lnTo>
                    <a:lnTo>
                      <a:pt x="511" y="327"/>
                    </a:lnTo>
                    <a:lnTo>
                      <a:pt x="511" y="327"/>
                    </a:lnTo>
                    <a:lnTo>
                      <a:pt x="511" y="327"/>
                    </a:lnTo>
                    <a:lnTo>
                      <a:pt x="511" y="325"/>
                    </a:lnTo>
                    <a:lnTo>
                      <a:pt x="511" y="325"/>
                    </a:lnTo>
                    <a:lnTo>
                      <a:pt x="511" y="325"/>
                    </a:lnTo>
                    <a:lnTo>
                      <a:pt x="511" y="325"/>
                    </a:lnTo>
                    <a:lnTo>
                      <a:pt x="511" y="325"/>
                    </a:lnTo>
                    <a:lnTo>
                      <a:pt x="511" y="323"/>
                    </a:lnTo>
                    <a:lnTo>
                      <a:pt x="513" y="323"/>
                    </a:lnTo>
                    <a:lnTo>
                      <a:pt x="513" y="323"/>
                    </a:lnTo>
                    <a:lnTo>
                      <a:pt x="513" y="323"/>
                    </a:lnTo>
                    <a:lnTo>
                      <a:pt x="513" y="323"/>
                    </a:lnTo>
                    <a:lnTo>
                      <a:pt x="513" y="323"/>
                    </a:lnTo>
                    <a:lnTo>
                      <a:pt x="513" y="320"/>
                    </a:lnTo>
                    <a:lnTo>
                      <a:pt x="513" y="320"/>
                    </a:lnTo>
                    <a:lnTo>
                      <a:pt x="516" y="320"/>
                    </a:lnTo>
                    <a:lnTo>
                      <a:pt x="516" y="318"/>
                    </a:lnTo>
                    <a:lnTo>
                      <a:pt x="516" y="318"/>
                    </a:lnTo>
                    <a:lnTo>
                      <a:pt x="516" y="318"/>
                    </a:lnTo>
                    <a:lnTo>
                      <a:pt x="516" y="316"/>
                    </a:lnTo>
                    <a:lnTo>
                      <a:pt x="518" y="316"/>
                    </a:lnTo>
                    <a:lnTo>
                      <a:pt x="518" y="316"/>
                    </a:lnTo>
                    <a:lnTo>
                      <a:pt x="518" y="313"/>
                    </a:lnTo>
                    <a:lnTo>
                      <a:pt x="518" y="313"/>
                    </a:lnTo>
                    <a:lnTo>
                      <a:pt x="518" y="313"/>
                    </a:lnTo>
                    <a:lnTo>
                      <a:pt x="518" y="313"/>
                    </a:lnTo>
                    <a:lnTo>
                      <a:pt x="518" y="313"/>
                    </a:lnTo>
                    <a:lnTo>
                      <a:pt x="518" y="311"/>
                    </a:lnTo>
                    <a:lnTo>
                      <a:pt x="520" y="311"/>
                    </a:lnTo>
                    <a:lnTo>
                      <a:pt x="520" y="311"/>
                    </a:lnTo>
                    <a:lnTo>
                      <a:pt x="520" y="311"/>
                    </a:lnTo>
                    <a:lnTo>
                      <a:pt x="523" y="311"/>
                    </a:lnTo>
                    <a:lnTo>
                      <a:pt x="523" y="311"/>
                    </a:lnTo>
                    <a:lnTo>
                      <a:pt x="520" y="311"/>
                    </a:lnTo>
                    <a:lnTo>
                      <a:pt x="520" y="308"/>
                    </a:lnTo>
                    <a:lnTo>
                      <a:pt x="520" y="308"/>
                    </a:lnTo>
                    <a:lnTo>
                      <a:pt x="520" y="308"/>
                    </a:lnTo>
                    <a:lnTo>
                      <a:pt x="520" y="306"/>
                    </a:lnTo>
                    <a:lnTo>
                      <a:pt x="520" y="306"/>
                    </a:lnTo>
                    <a:lnTo>
                      <a:pt x="518" y="306"/>
                    </a:lnTo>
                    <a:lnTo>
                      <a:pt x="518" y="306"/>
                    </a:lnTo>
                    <a:lnTo>
                      <a:pt x="518" y="306"/>
                    </a:lnTo>
                    <a:lnTo>
                      <a:pt x="518" y="306"/>
                    </a:lnTo>
                    <a:lnTo>
                      <a:pt x="516" y="306"/>
                    </a:lnTo>
                    <a:lnTo>
                      <a:pt x="516" y="304"/>
                    </a:lnTo>
                    <a:lnTo>
                      <a:pt x="516" y="304"/>
                    </a:lnTo>
                    <a:lnTo>
                      <a:pt x="513" y="304"/>
                    </a:lnTo>
                    <a:lnTo>
                      <a:pt x="513" y="304"/>
                    </a:lnTo>
                    <a:lnTo>
                      <a:pt x="513" y="304"/>
                    </a:lnTo>
                    <a:lnTo>
                      <a:pt x="513" y="304"/>
                    </a:lnTo>
                    <a:lnTo>
                      <a:pt x="511" y="304"/>
                    </a:lnTo>
                    <a:lnTo>
                      <a:pt x="511" y="304"/>
                    </a:lnTo>
                    <a:lnTo>
                      <a:pt x="511" y="304"/>
                    </a:lnTo>
                    <a:lnTo>
                      <a:pt x="509" y="304"/>
                    </a:lnTo>
                    <a:lnTo>
                      <a:pt x="509" y="304"/>
                    </a:lnTo>
                    <a:lnTo>
                      <a:pt x="506" y="304"/>
                    </a:lnTo>
                    <a:lnTo>
                      <a:pt x="506" y="304"/>
                    </a:lnTo>
                    <a:lnTo>
                      <a:pt x="506" y="304"/>
                    </a:lnTo>
                    <a:lnTo>
                      <a:pt x="506" y="304"/>
                    </a:lnTo>
                    <a:lnTo>
                      <a:pt x="504" y="304"/>
                    </a:lnTo>
                    <a:lnTo>
                      <a:pt x="504" y="304"/>
                    </a:lnTo>
                    <a:lnTo>
                      <a:pt x="504" y="304"/>
                    </a:lnTo>
                    <a:lnTo>
                      <a:pt x="502" y="304"/>
                    </a:lnTo>
                    <a:lnTo>
                      <a:pt x="502" y="304"/>
                    </a:lnTo>
                    <a:lnTo>
                      <a:pt x="502" y="304"/>
                    </a:lnTo>
                    <a:lnTo>
                      <a:pt x="502" y="304"/>
                    </a:lnTo>
                    <a:lnTo>
                      <a:pt x="499" y="304"/>
                    </a:lnTo>
                    <a:lnTo>
                      <a:pt x="499" y="304"/>
                    </a:lnTo>
                    <a:lnTo>
                      <a:pt x="499" y="304"/>
                    </a:lnTo>
                    <a:lnTo>
                      <a:pt x="499" y="304"/>
                    </a:lnTo>
                    <a:lnTo>
                      <a:pt x="497" y="304"/>
                    </a:lnTo>
                    <a:lnTo>
                      <a:pt x="497" y="304"/>
                    </a:lnTo>
                    <a:lnTo>
                      <a:pt x="497" y="304"/>
                    </a:lnTo>
                    <a:lnTo>
                      <a:pt x="494" y="304"/>
                    </a:lnTo>
                    <a:lnTo>
                      <a:pt x="494" y="304"/>
                    </a:lnTo>
                    <a:lnTo>
                      <a:pt x="494" y="304"/>
                    </a:lnTo>
                    <a:lnTo>
                      <a:pt x="492" y="304"/>
                    </a:lnTo>
                    <a:lnTo>
                      <a:pt x="492" y="304"/>
                    </a:lnTo>
                    <a:lnTo>
                      <a:pt x="492" y="304"/>
                    </a:lnTo>
                    <a:lnTo>
                      <a:pt x="492" y="304"/>
                    </a:lnTo>
                    <a:lnTo>
                      <a:pt x="490" y="304"/>
                    </a:lnTo>
                    <a:lnTo>
                      <a:pt x="490" y="304"/>
                    </a:lnTo>
                    <a:lnTo>
                      <a:pt x="487" y="304"/>
                    </a:lnTo>
                    <a:lnTo>
                      <a:pt x="487" y="304"/>
                    </a:lnTo>
                    <a:lnTo>
                      <a:pt x="487" y="304"/>
                    </a:lnTo>
                    <a:lnTo>
                      <a:pt x="485" y="304"/>
                    </a:lnTo>
                    <a:lnTo>
                      <a:pt x="485" y="304"/>
                    </a:lnTo>
                    <a:lnTo>
                      <a:pt x="485" y="304"/>
                    </a:lnTo>
                    <a:lnTo>
                      <a:pt x="483" y="304"/>
                    </a:lnTo>
                    <a:lnTo>
                      <a:pt x="483" y="304"/>
                    </a:lnTo>
                    <a:lnTo>
                      <a:pt x="480" y="304"/>
                    </a:lnTo>
                    <a:lnTo>
                      <a:pt x="480" y="304"/>
                    </a:lnTo>
                    <a:lnTo>
                      <a:pt x="480" y="304"/>
                    </a:lnTo>
                    <a:lnTo>
                      <a:pt x="478" y="304"/>
                    </a:lnTo>
                    <a:lnTo>
                      <a:pt x="478" y="304"/>
                    </a:lnTo>
                    <a:lnTo>
                      <a:pt x="478" y="304"/>
                    </a:lnTo>
                    <a:lnTo>
                      <a:pt x="475" y="304"/>
                    </a:lnTo>
                    <a:lnTo>
                      <a:pt x="475" y="304"/>
                    </a:lnTo>
                    <a:lnTo>
                      <a:pt x="475" y="304"/>
                    </a:lnTo>
                    <a:lnTo>
                      <a:pt x="473" y="304"/>
                    </a:lnTo>
                    <a:lnTo>
                      <a:pt x="473" y="304"/>
                    </a:lnTo>
                    <a:lnTo>
                      <a:pt x="473" y="304"/>
                    </a:lnTo>
                    <a:lnTo>
                      <a:pt x="471" y="304"/>
                    </a:lnTo>
                    <a:lnTo>
                      <a:pt x="471" y="301"/>
                    </a:lnTo>
                    <a:lnTo>
                      <a:pt x="471" y="301"/>
                    </a:lnTo>
                    <a:lnTo>
                      <a:pt x="468" y="301"/>
                    </a:lnTo>
                    <a:lnTo>
                      <a:pt x="468" y="301"/>
                    </a:lnTo>
                    <a:lnTo>
                      <a:pt x="468" y="301"/>
                    </a:lnTo>
                    <a:lnTo>
                      <a:pt x="468" y="301"/>
                    </a:lnTo>
                    <a:lnTo>
                      <a:pt x="466" y="301"/>
                    </a:lnTo>
                    <a:lnTo>
                      <a:pt x="466" y="301"/>
                    </a:lnTo>
                    <a:lnTo>
                      <a:pt x="466" y="301"/>
                    </a:lnTo>
                    <a:lnTo>
                      <a:pt x="466" y="299"/>
                    </a:lnTo>
                    <a:lnTo>
                      <a:pt x="466" y="299"/>
                    </a:lnTo>
                    <a:lnTo>
                      <a:pt x="466" y="297"/>
                    </a:lnTo>
                    <a:lnTo>
                      <a:pt x="466" y="297"/>
                    </a:lnTo>
                    <a:lnTo>
                      <a:pt x="466" y="294"/>
                    </a:lnTo>
                    <a:lnTo>
                      <a:pt x="466" y="294"/>
                    </a:lnTo>
                    <a:lnTo>
                      <a:pt x="466" y="294"/>
                    </a:lnTo>
                    <a:lnTo>
                      <a:pt x="466" y="294"/>
                    </a:lnTo>
                    <a:lnTo>
                      <a:pt x="466" y="292"/>
                    </a:lnTo>
                    <a:lnTo>
                      <a:pt x="466" y="292"/>
                    </a:lnTo>
                    <a:lnTo>
                      <a:pt x="466" y="292"/>
                    </a:lnTo>
                    <a:lnTo>
                      <a:pt x="466" y="289"/>
                    </a:lnTo>
                    <a:lnTo>
                      <a:pt x="466" y="289"/>
                    </a:lnTo>
                    <a:lnTo>
                      <a:pt x="466" y="287"/>
                    </a:lnTo>
                    <a:lnTo>
                      <a:pt x="466" y="287"/>
                    </a:lnTo>
                    <a:lnTo>
                      <a:pt x="466" y="285"/>
                    </a:lnTo>
                    <a:lnTo>
                      <a:pt x="466" y="285"/>
                    </a:lnTo>
                    <a:lnTo>
                      <a:pt x="466" y="285"/>
                    </a:lnTo>
                    <a:lnTo>
                      <a:pt x="466" y="285"/>
                    </a:lnTo>
                    <a:lnTo>
                      <a:pt x="466" y="285"/>
                    </a:lnTo>
                    <a:lnTo>
                      <a:pt x="466" y="282"/>
                    </a:lnTo>
                    <a:lnTo>
                      <a:pt x="464" y="282"/>
                    </a:lnTo>
                    <a:lnTo>
                      <a:pt x="464" y="282"/>
                    </a:lnTo>
                    <a:lnTo>
                      <a:pt x="464" y="280"/>
                    </a:lnTo>
                    <a:lnTo>
                      <a:pt x="464" y="280"/>
                    </a:lnTo>
                    <a:lnTo>
                      <a:pt x="464" y="280"/>
                    </a:lnTo>
                    <a:lnTo>
                      <a:pt x="464" y="278"/>
                    </a:lnTo>
                    <a:lnTo>
                      <a:pt x="461" y="278"/>
                    </a:lnTo>
                    <a:lnTo>
                      <a:pt x="461" y="278"/>
                    </a:lnTo>
                    <a:lnTo>
                      <a:pt x="461" y="278"/>
                    </a:lnTo>
                    <a:lnTo>
                      <a:pt x="461" y="278"/>
                    </a:lnTo>
                    <a:lnTo>
                      <a:pt x="461" y="278"/>
                    </a:lnTo>
                    <a:lnTo>
                      <a:pt x="459" y="278"/>
                    </a:lnTo>
                    <a:lnTo>
                      <a:pt x="459" y="280"/>
                    </a:lnTo>
                    <a:lnTo>
                      <a:pt x="459" y="280"/>
                    </a:lnTo>
                    <a:lnTo>
                      <a:pt x="459" y="282"/>
                    </a:lnTo>
                    <a:lnTo>
                      <a:pt x="459" y="282"/>
                    </a:lnTo>
                    <a:lnTo>
                      <a:pt x="459" y="282"/>
                    </a:lnTo>
                    <a:lnTo>
                      <a:pt x="459" y="282"/>
                    </a:lnTo>
                    <a:lnTo>
                      <a:pt x="457" y="282"/>
                    </a:lnTo>
                    <a:lnTo>
                      <a:pt x="457" y="282"/>
                    </a:lnTo>
                    <a:lnTo>
                      <a:pt x="457" y="282"/>
                    </a:lnTo>
                    <a:lnTo>
                      <a:pt x="457" y="282"/>
                    </a:lnTo>
                    <a:lnTo>
                      <a:pt x="454" y="282"/>
                    </a:lnTo>
                    <a:lnTo>
                      <a:pt x="454" y="282"/>
                    </a:lnTo>
                    <a:lnTo>
                      <a:pt x="454" y="282"/>
                    </a:lnTo>
                    <a:lnTo>
                      <a:pt x="454" y="282"/>
                    </a:lnTo>
                    <a:lnTo>
                      <a:pt x="452" y="282"/>
                    </a:lnTo>
                    <a:lnTo>
                      <a:pt x="452" y="280"/>
                    </a:lnTo>
                    <a:lnTo>
                      <a:pt x="452" y="280"/>
                    </a:lnTo>
                    <a:lnTo>
                      <a:pt x="452" y="280"/>
                    </a:lnTo>
                    <a:lnTo>
                      <a:pt x="452" y="280"/>
                    </a:lnTo>
                    <a:lnTo>
                      <a:pt x="452" y="278"/>
                    </a:lnTo>
                    <a:lnTo>
                      <a:pt x="449" y="278"/>
                    </a:lnTo>
                    <a:lnTo>
                      <a:pt x="449" y="278"/>
                    </a:lnTo>
                    <a:lnTo>
                      <a:pt x="449" y="275"/>
                    </a:lnTo>
                    <a:lnTo>
                      <a:pt x="449" y="275"/>
                    </a:lnTo>
                    <a:lnTo>
                      <a:pt x="449" y="275"/>
                    </a:lnTo>
                    <a:lnTo>
                      <a:pt x="449" y="275"/>
                    </a:lnTo>
                    <a:lnTo>
                      <a:pt x="449" y="273"/>
                    </a:lnTo>
                    <a:lnTo>
                      <a:pt x="449" y="273"/>
                    </a:lnTo>
                    <a:lnTo>
                      <a:pt x="447" y="273"/>
                    </a:lnTo>
                    <a:lnTo>
                      <a:pt x="447" y="273"/>
                    </a:lnTo>
                    <a:lnTo>
                      <a:pt x="447" y="270"/>
                    </a:lnTo>
                    <a:lnTo>
                      <a:pt x="447" y="270"/>
                    </a:lnTo>
                    <a:lnTo>
                      <a:pt x="447" y="273"/>
                    </a:lnTo>
                    <a:lnTo>
                      <a:pt x="445" y="273"/>
                    </a:lnTo>
                    <a:lnTo>
                      <a:pt x="445" y="273"/>
                    </a:lnTo>
                    <a:lnTo>
                      <a:pt x="447" y="273"/>
                    </a:lnTo>
                    <a:lnTo>
                      <a:pt x="447" y="275"/>
                    </a:lnTo>
                    <a:lnTo>
                      <a:pt x="447" y="275"/>
                    </a:lnTo>
                    <a:lnTo>
                      <a:pt x="447" y="275"/>
                    </a:lnTo>
                    <a:lnTo>
                      <a:pt x="447" y="275"/>
                    </a:lnTo>
                    <a:lnTo>
                      <a:pt x="447" y="275"/>
                    </a:lnTo>
                    <a:lnTo>
                      <a:pt x="447" y="275"/>
                    </a:lnTo>
                    <a:lnTo>
                      <a:pt x="447" y="275"/>
                    </a:lnTo>
                    <a:lnTo>
                      <a:pt x="445" y="275"/>
                    </a:lnTo>
                    <a:lnTo>
                      <a:pt x="445" y="275"/>
                    </a:lnTo>
                    <a:lnTo>
                      <a:pt x="445" y="275"/>
                    </a:lnTo>
                    <a:lnTo>
                      <a:pt x="445" y="275"/>
                    </a:lnTo>
                    <a:lnTo>
                      <a:pt x="445" y="275"/>
                    </a:lnTo>
                    <a:lnTo>
                      <a:pt x="442" y="275"/>
                    </a:lnTo>
                    <a:lnTo>
                      <a:pt x="442" y="275"/>
                    </a:lnTo>
                    <a:lnTo>
                      <a:pt x="442" y="275"/>
                    </a:lnTo>
                    <a:lnTo>
                      <a:pt x="440" y="275"/>
                    </a:lnTo>
                    <a:lnTo>
                      <a:pt x="440" y="275"/>
                    </a:lnTo>
                    <a:lnTo>
                      <a:pt x="440" y="273"/>
                    </a:lnTo>
                    <a:lnTo>
                      <a:pt x="440" y="273"/>
                    </a:lnTo>
                    <a:lnTo>
                      <a:pt x="440" y="273"/>
                    </a:lnTo>
                    <a:lnTo>
                      <a:pt x="440" y="273"/>
                    </a:lnTo>
                    <a:lnTo>
                      <a:pt x="440" y="270"/>
                    </a:lnTo>
                    <a:lnTo>
                      <a:pt x="438" y="270"/>
                    </a:lnTo>
                    <a:lnTo>
                      <a:pt x="438" y="270"/>
                    </a:lnTo>
                    <a:lnTo>
                      <a:pt x="438" y="270"/>
                    </a:lnTo>
                    <a:lnTo>
                      <a:pt x="438" y="270"/>
                    </a:lnTo>
                    <a:lnTo>
                      <a:pt x="438" y="268"/>
                    </a:lnTo>
                    <a:lnTo>
                      <a:pt x="435" y="268"/>
                    </a:lnTo>
                    <a:lnTo>
                      <a:pt x="435" y="268"/>
                    </a:lnTo>
                    <a:lnTo>
                      <a:pt x="435" y="268"/>
                    </a:lnTo>
                    <a:lnTo>
                      <a:pt x="435" y="266"/>
                    </a:lnTo>
                    <a:lnTo>
                      <a:pt x="433" y="266"/>
                    </a:lnTo>
                    <a:lnTo>
                      <a:pt x="433" y="268"/>
                    </a:lnTo>
                    <a:lnTo>
                      <a:pt x="433" y="268"/>
                    </a:lnTo>
                    <a:lnTo>
                      <a:pt x="433" y="268"/>
                    </a:lnTo>
                    <a:lnTo>
                      <a:pt x="433" y="270"/>
                    </a:lnTo>
                    <a:lnTo>
                      <a:pt x="433" y="270"/>
                    </a:lnTo>
                    <a:lnTo>
                      <a:pt x="433" y="270"/>
                    </a:lnTo>
                    <a:lnTo>
                      <a:pt x="433" y="270"/>
                    </a:lnTo>
                    <a:lnTo>
                      <a:pt x="435" y="270"/>
                    </a:lnTo>
                    <a:lnTo>
                      <a:pt x="435" y="270"/>
                    </a:lnTo>
                    <a:lnTo>
                      <a:pt x="435" y="270"/>
                    </a:lnTo>
                    <a:lnTo>
                      <a:pt x="438" y="270"/>
                    </a:lnTo>
                    <a:lnTo>
                      <a:pt x="438" y="273"/>
                    </a:lnTo>
                    <a:lnTo>
                      <a:pt x="438" y="273"/>
                    </a:lnTo>
                    <a:lnTo>
                      <a:pt x="435" y="273"/>
                    </a:lnTo>
                    <a:lnTo>
                      <a:pt x="435" y="275"/>
                    </a:lnTo>
                    <a:lnTo>
                      <a:pt x="435" y="275"/>
                    </a:lnTo>
                    <a:lnTo>
                      <a:pt x="433" y="275"/>
                    </a:lnTo>
                    <a:lnTo>
                      <a:pt x="433" y="275"/>
                    </a:lnTo>
                    <a:lnTo>
                      <a:pt x="433" y="275"/>
                    </a:lnTo>
                    <a:lnTo>
                      <a:pt x="433" y="275"/>
                    </a:lnTo>
                    <a:lnTo>
                      <a:pt x="433" y="278"/>
                    </a:lnTo>
                    <a:lnTo>
                      <a:pt x="433" y="278"/>
                    </a:lnTo>
                    <a:lnTo>
                      <a:pt x="430" y="278"/>
                    </a:lnTo>
                    <a:lnTo>
                      <a:pt x="430" y="278"/>
                    </a:lnTo>
                    <a:lnTo>
                      <a:pt x="430" y="278"/>
                    </a:lnTo>
                    <a:lnTo>
                      <a:pt x="430" y="280"/>
                    </a:lnTo>
                    <a:lnTo>
                      <a:pt x="428" y="280"/>
                    </a:lnTo>
                    <a:lnTo>
                      <a:pt x="428" y="280"/>
                    </a:lnTo>
                    <a:lnTo>
                      <a:pt x="428" y="282"/>
                    </a:lnTo>
                    <a:lnTo>
                      <a:pt x="428" y="282"/>
                    </a:lnTo>
                    <a:lnTo>
                      <a:pt x="428" y="282"/>
                    </a:lnTo>
                    <a:lnTo>
                      <a:pt x="428" y="285"/>
                    </a:lnTo>
                    <a:lnTo>
                      <a:pt x="428" y="285"/>
                    </a:lnTo>
                    <a:lnTo>
                      <a:pt x="428" y="285"/>
                    </a:lnTo>
                    <a:lnTo>
                      <a:pt x="428" y="285"/>
                    </a:lnTo>
                    <a:lnTo>
                      <a:pt x="428" y="285"/>
                    </a:lnTo>
                    <a:lnTo>
                      <a:pt x="428" y="287"/>
                    </a:lnTo>
                    <a:lnTo>
                      <a:pt x="428" y="287"/>
                    </a:lnTo>
                    <a:lnTo>
                      <a:pt x="428" y="287"/>
                    </a:lnTo>
                    <a:lnTo>
                      <a:pt x="430" y="287"/>
                    </a:lnTo>
                    <a:lnTo>
                      <a:pt x="430" y="287"/>
                    </a:lnTo>
                    <a:lnTo>
                      <a:pt x="433" y="287"/>
                    </a:lnTo>
                    <a:lnTo>
                      <a:pt x="433" y="289"/>
                    </a:lnTo>
                    <a:lnTo>
                      <a:pt x="433" y="289"/>
                    </a:lnTo>
                    <a:lnTo>
                      <a:pt x="433" y="289"/>
                    </a:lnTo>
                    <a:lnTo>
                      <a:pt x="433" y="289"/>
                    </a:lnTo>
                    <a:lnTo>
                      <a:pt x="433" y="292"/>
                    </a:lnTo>
                    <a:lnTo>
                      <a:pt x="435" y="292"/>
                    </a:lnTo>
                    <a:lnTo>
                      <a:pt x="435" y="292"/>
                    </a:lnTo>
                    <a:lnTo>
                      <a:pt x="435" y="292"/>
                    </a:lnTo>
                    <a:lnTo>
                      <a:pt x="435" y="294"/>
                    </a:lnTo>
                    <a:lnTo>
                      <a:pt x="438" y="294"/>
                    </a:lnTo>
                    <a:lnTo>
                      <a:pt x="438" y="294"/>
                    </a:lnTo>
                    <a:lnTo>
                      <a:pt x="438" y="294"/>
                    </a:lnTo>
                    <a:lnTo>
                      <a:pt x="438" y="294"/>
                    </a:lnTo>
                    <a:lnTo>
                      <a:pt x="438" y="294"/>
                    </a:lnTo>
                    <a:lnTo>
                      <a:pt x="440" y="294"/>
                    </a:lnTo>
                    <a:lnTo>
                      <a:pt x="440" y="294"/>
                    </a:lnTo>
                    <a:lnTo>
                      <a:pt x="440" y="294"/>
                    </a:lnTo>
                    <a:lnTo>
                      <a:pt x="442" y="294"/>
                    </a:lnTo>
                    <a:lnTo>
                      <a:pt x="442" y="294"/>
                    </a:lnTo>
                    <a:lnTo>
                      <a:pt x="445" y="294"/>
                    </a:lnTo>
                    <a:lnTo>
                      <a:pt x="445" y="297"/>
                    </a:lnTo>
                    <a:lnTo>
                      <a:pt x="445" y="297"/>
                    </a:lnTo>
                    <a:lnTo>
                      <a:pt x="445" y="299"/>
                    </a:lnTo>
                    <a:lnTo>
                      <a:pt x="445" y="299"/>
                    </a:lnTo>
                    <a:lnTo>
                      <a:pt x="445" y="299"/>
                    </a:lnTo>
                    <a:lnTo>
                      <a:pt x="445" y="299"/>
                    </a:lnTo>
                    <a:lnTo>
                      <a:pt x="447" y="299"/>
                    </a:lnTo>
                    <a:lnTo>
                      <a:pt x="447" y="299"/>
                    </a:lnTo>
                    <a:lnTo>
                      <a:pt x="447" y="301"/>
                    </a:lnTo>
                    <a:lnTo>
                      <a:pt x="447" y="301"/>
                    </a:lnTo>
                    <a:lnTo>
                      <a:pt x="447" y="301"/>
                    </a:lnTo>
                    <a:lnTo>
                      <a:pt x="447" y="304"/>
                    </a:lnTo>
                    <a:lnTo>
                      <a:pt x="445" y="304"/>
                    </a:lnTo>
                    <a:lnTo>
                      <a:pt x="445" y="304"/>
                    </a:lnTo>
                    <a:lnTo>
                      <a:pt x="445" y="304"/>
                    </a:lnTo>
                    <a:lnTo>
                      <a:pt x="445" y="304"/>
                    </a:lnTo>
                    <a:lnTo>
                      <a:pt x="445" y="304"/>
                    </a:lnTo>
                    <a:lnTo>
                      <a:pt x="442" y="304"/>
                    </a:lnTo>
                    <a:lnTo>
                      <a:pt x="442" y="304"/>
                    </a:lnTo>
                    <a:lnTo>
                      <a:pt x="442" y="304"/>
                    </a:lnTo>
                    <a:lnTo>
                      <a:pt x="442" y="304"/>
                    </a:lnTo>
                    <a:lnTo>
                      <a:pt x="440" y="304"/>
                    </a:lnTo>
                    <a:lnTo>
                      <a:pt x="440" y="304"/>
                    </a:lnTo>
                    <a:lnTo>
                      <a:pt x="440" y="304"/>
                    </a:lnTo>
                    <a:lnTo>
                      <a:pt x="438" y="304"/>
                    </a:lnTo>
                    <a:lnTo>
                      <a:pt x="438" y="304"/>
                    </a:lnTo>
                    <a:lnTo>
                      <a:pt x="438" y="304"/>
                    </a:lnTo>
                    <a:lnTo>
                      <a:pt x="438" y="304"/>
                    </a:lnTo>
                    <a:lnTo>
                      <a:pt x="438" y="304"/>
                    </a:lnTo>
                    <a:lnTo>
                      <a:pt x="435" y="304"/>
                    </a:lnTo>
                    <a:lnTo>
                      <a:pt x="435" y="304"/>
                    </a:lnTo>
                    <a:lnTo>
                      <a:pt x="435" y="304"/>
                    </a:lnTo>
                    <a:lnTo>
                      <a:pt x="435" y="306"/>
                    </a:lnTo>
                    <a:lnTo>
                      <a:pt x="435" y="306"/>
                    </a:lnTo>
                    <a:lnTo>
                      <a:pt x="435" y="306"/>
                    </a:lnTo>
                    <a:lnTo>
                      <a:pt x="435" y="308"/>
                    </a:lnTo>
                    <a:lnTo>
                      <a:pt x="435" y="308"/>
                    </a:lnTo>
                    <a:lnTo>
                      <a:pt x="433" y="308"/>
                    </a:lnTo>
                    <a:lnTo>
                      <a:pt x="433" y="308"/>
                    </a:lnTo>
                    <a:lnTo>
                      <a:pt x="433" y="311"/>
                    </a:lnTo>
                    <a:lnTo>
                      <a:pt x="433" y="311"/>
                    </a:lnTo>
                    <a:lnTo>
                      <a:pt x="433" y="311"/>
                    </a:lnTo>
                    <a:lnTo>
                      <a:pt x="433" y="311"/>
                    </a:lnTo>
                    <a:lnTo>
                      <a:pt x="430" y="311"/>
                    </a:lnTo>
                    <a:lnTo>
                      <a:pt x="430" y="308"/>
                    </a:lnTo>
                    <a:lnTo>
                      <a:pt x="430" y="308"/>
                    </a:lnTo>
                    <a:lnTo>
                      <a:pt x="428" y="308"/>
                    </a:lnTo>
                    <a:lnTo>
                      <a:pt x="428" y="311"/>
                    </a:lnTo>
                    <a:lnTo>
                      <a:pt x="428" y="311"/>
                    </a:lnTo>
                    <a:lnTo>
                      <a:pt x="428" y="313"/>
                    </a:lnTo>
                    <a:lnTo>
                      <a:pt x="428" y="313"/>
                    </a:lnTo>
                    <a:lnTo>
                      <a:pt x="428" y="313"/>
                    </a:lnTo>
                    <a:lnTo>
                      <a:pt x="428" y="313"/>
                    </a:lnTo>
                    <a:lnTo>
                      <a:pt x="428" y="313"/>
                    </a:lnTo>
                    <a:lnTo>
                      <a:pt x="426" y="313"/>
                    </a:lnTo>
                    <a:lnTo>
                      <a:pt x="426" y="316"/>
                    </a:lnTo>
                    <a:lnTo>
                      <a:pt x="426" y="316"/>
                    </a:lnTo>
                    <a:lnTo>
                      <a:pt x="428" y="316"/>
                    </a:lnTo>
                    <a:lnTo>
                      <a:pt x="428" y="318"/>
                    </a:lnTo>
                    <a:lnTo>
                      <a:pt x="428" y="318"/>
                    </a:lnTo>
                    <a:lnTo>
                      <a:pt x="428" y="318"/>
                    </a:lnTo>
                    <a:lnTo>
                      <a:pt x="428" y="320"/>
                    </a:lnTo>
                    <a:lnTo>
                      <a:pt x="428" y="320"/>
                    </a:lnTo>
                    <a:lnTo>
                      <a:pt x="428" y="320"/>
                    </a:lnTo>
                    <a:lnTo>
                      <a:pt x="430" y="320"/>
                    </a:lnTo>
                    <a:lnTo>
                      <a:pt x="430" y="323"/>
                    </a:lnTo>
                    <a:lnTo>
                      <a:pt x="430" y="323"/>
                    </a:lnTo>
                    <a:lnTo>
                      <a:pt x="433" y="323"/>
                    </a:lnTo>
                    <a:lnTo>
                      <a:pt x="433" y="323"/>
                    </a:lnTo>
                    <a:lnTo>
                      <a:pt x="433" y="323"/>
                    </a:lnTo>
                    <a:lnTo>
                      <a:pt x="433" y="323"/>
                    </a:lnTo>
                    <a:lnTo>
                      <a:pt x="433" y="323"/>
                    </a:lnTo>
                    <a:lnTo>
                      <a:pt x="435" y="323"/>
                    </a:lnTo>
                    <a:lnTo>
                      <a:pt x="435" y="323"/>
                    </a:lnTo>
                    <a:lnTo>
                      <a:pt x="435" y="325"/>
                    </a:lnTo>
                    <a:lnTo>
                      <a:pt x="438" y="325"/>
                    </a:lnTo>
                    <a:lnTo>
                      <a:pt x="438" y="325"/>
                    </a:lnTo>
                    <a:lnTo>
                      <a:pt x="438" y="325"/>
                    </a:lnTo>
                    <a:lnTo>
                      <a:pt x="440" y="325"/>
                    </a:lnTo>
                    <a:lnTo>
                      <a:pt x="440" y="325"/>
                    </a:lnTo>
                    <a:lnTo>
                      <a:pt x="440" y="325"/>
                    </a:lnTo>
                    <a:lnTo>
                      <a:pt x="440" y="325"/>
                    </a:lnTo>
                    <a:lnTo>
                      <a:pt x="440" y="325"/>
                    </a:lnTo>
                    <a:lnTo>
                      <a:pt x="440" y="325"/>
                    </a:lnTo>
                    <a:lnTo>
                      <a:pt x="442" y="325"/>
                    </a:lnTo>
                    <a:lnTo>
                      <a:pt x="442" y="327"/>
                    </a:lnTo>
                    <a:lnTo>
                      <a:pt x="442" y="327"/>
                    </a:lnTo>
                    <a:lnTo>
                      <a:pt x="440" y="327"/>
                    </a:lnTo>
                    <a:lnTo>
                      <a:pt x="440" y="330"/>
                    </a:lnTo>
                    <a:lnTo>
                      <a:pt x="440" y="330"/>
                    </a:lnTo>
                    <a:lnTo>
                      <a:pt x="440" y="332"/>
                    </a:lnTo>
                    <a:lnTo>
                      <a:pt x="442" y="332"/>
                    </a:lnTo>
                    <a:lnTo>
                      <a:pt x="442" y="332"/>
                    </a:lnTo>
                    <a:lnTo>
                      <a:pt x="442" y="334"/>
                    </a:lnTo>
                    <a:lnTo>
                      <a:pt x="442" y="334"/>
                    </a:lnTo>
                    <a:lnTo>
                      <a:pt x="442" y="334"/>
                    </a:lnTo>
                    <a:lnTo>
                      <a:pt x="440" y="334"/>
                    </a:lnTo>
                    <a:lnTo>
                      <a:pt x="440" y="337"/>
                    </a:lnTo>
                    <a:lnTo>
                      <a:pt x="440" y="337"/>
                    </a:lnTo>
                    <a:lnTo>
                      <a:pt x="440" y="337"/>
                    </a:lnTo>
                    <a:lnTo>
                      <a:pt x="438" y="337"/>
                    </a:lnTo>
                    <a:lnTo>
                      <a:pt x="438" y="337"/>
                    </a:lnTo>
                    <a:lnTo>
                      <a:pt x="440" y="337"/>
                    </a:lnTo>
                    <a:lnTo>
                      <a:pt x="440" y="339"/>
                    </a:lnTo>
                    <a:lnTo>
                      <a:pt x="438" y="339"/>
                    </a:lnTo>
                    <a:lnTo>
                      <a:pt x="438" y="339"/>
                    </a:lnTo>
                    <a:lnTo>
                      <a:pt x="438" y="342"/>
                    </a:lnTo>
                    <a:lnTo>
                      <a:pt x="438" y="342"/>
                    </a:lnTo>
                    <a:lnTo>
                      <a:pt x="438" y="344"/>
                    </a:lnTo>
                    <a:lnTo>
                      <a:pt x="440" y="344"/>
                    </a:lnTo>
                    <a:lnTo>
                      <a:pt x="440" y="344"/>
                    </a:lnTo>
                    <a:lnTo>
                      <a:pt x="440" y="344"/>
                    </a:lnTo>
                    <a:lnTo>
                      <a:pt x="440" y="344"/>
                    </a:lnTo>
                    <a:lnTo>
                      <a:pt x="440" y="344"/>
                    </a:lnTo>
                    <a:lnTo>
                      <a:pt x="440" y="346"/>
                    </a:lnTo>
                    <a:lnTo>
                      <a:pt x="442" y="346"/>
                    </a:lnTo>
                    <a:lnTo>
                      <a:pt x="442" y="346"/>
                    </a:lnTo>
                    <a:lnTo>
                      <a:pt x="442" y="346"/>
                    </a:lnTo>
                    <a:lnTo>
                      <a:pt x="442" y="349"/>
                    </a:lnTo>
                    <a:lnTo>
                      <a:pt x="442" y="349"/>
                    </a:lnTo>
                    <a:lnTo>
                      <a:pt x="442" y="349"/>
                    </a:lnTo>
                    <a:lnTo>
                      <a:pt x="442" y="351"/>
                    </a:lnTo>
                    <a:lnTo>
                      <a:pt x="440" y="351"/>
                    </a:lnTo>
                    <a:lnTo>
                      <a:pt x="440" y="351"/>
                    </a:lnTo>
                    <a:lnTo>
                      <a:pt x="440" y="353"/>
                    </a:lnTo>
                    <a:lnTo>
                      <a:pt x="442" y="353"/>
                    </a:lnTo>
                    <a:lnTo>
                      <a:pt x="442" y="353"/>
                    </a:lnTo>
                    <a:lnTo>
                      <a:pt x="445" y="353"/>
                    </a:lnTo>
                    <a:lnTo>
                      <a:pt x="445" y="353"/>
                    </a:lnTo>
                    <a:lnTo>
                      <a:pt x="445" y="353"/>
                    </a:lnTo>
                    <a:lnTo>
                      <a:pt x="445" y="353"/>
                    </a:lnTo>
                    <a:lnTo>
                      <a:pt x="447" y="353"/>
                    </a:lnTo>
                    <a:lnTo>
                      <a:pt x="447" y="353"/>
                    </a:lnTo>
                    <a:lnTo>
                      <a:pt x="445" y="353"/>
                    </a:lnTo>
                    <a:lnTo>
                      <a:pt x="445" y="356"/>
                    </a:lnTo>
                    <a:lnTo>
                      <a:pt x="445" y="356"/>
                    </a:lnTo>
                    <a:lnTo>
                      <a:pt x="445" y="356"/>
                    </a:lnTo>
                    <a:lnTo>
                      <a:pt x="445" y="358"/>
                    </a:lnTo>
                    <a:lnTo>
                      <a:pt x="445" y="358"/>
                    </a:lnTo>
                    <a:lnTo>
                      <a:pt x="445" y="361"/>
                    </a:lnTo>
                    <a:lnTo>
                      <a:pt x="445" y="361"/>
                    </a:lnTo>
                    <a:lnTo>
                      <a:pt x="445" y="361"/>
                    </a:lnTo>
                    <a:lnTo>
                      <a:pt x="445" y="363"/>
                    </a:lnTo>
                    <a:lnTo>
                      <a:pt x="447" y="363"/>
                    </a:lnTo>
                    <a:lnTo>
                      <a:pt x="447" y="363"/>
                    </a:lnTo>
                    <a:lnTo>
                      <a:pt x="447" y="363"/>
                    </a:lnTo>
                    <a:lnTo>
                      <a:pt x="447" y="365"/>
                    </a:lnTo>
                    <a:lnTo>
                      <a:pt x="445" y="365"/>
                    </a:lnTo>
                    <a:lnTo>
                      <a:pt x="445" y="365"/>
                    </a:lnTo>
                    <a:lnTo>
                      <a:pt x="447" y="365"/>
                    </a:lnTo>
                    <a:lnTo>
                      <a:pt x="447" y="368"/>
                    </a:lnTo>
                    <a:lnTo>
                      <a:pt x="447" y="368"/>
                    </a:lnTo>
                    <a:lnTo>
                      <a:pt x="447" y="370"/>
                    </a:lnTo>
                    <a:lnTo>
                      <a:pt x="447" y="370"/>
                    </a:lnTo>
                    <a:lnTo>
                      <a:pt x="447" y="370"/>
                    </a:lnTo>
                    <a:lnTo>
                      <a:pt x="447" y="372"/>
                    </a:lnTo>
                    <a:lnTo>
                      <a:pt x="447" y="372"/>
                    </a:lnTo>
                    <a:lnTo>
                      <a:pt x="447" y="372"/>
                    </a:lnTo>
                    <a:lnTo>
                      <a:pt x="447" y="375"/>
                    </a:lnTo>
                    <a:lnTo>
                      <a:pt x="447" y="375"/>
                    </a:lnTo>
                    <a:lnTo>
                      <a:pt x="447" y="375"/>
                    </a:lnTo>
                    <a:lnTo>
                      <a:pt x="447" y="377"/>
                    </a:lnTo>
                    <a:lnTo>
                      <a:pt x="447" y="377"/>
                    </a:lnTo>
                    <a:lnTo>
                      <a:pt x="447" y="377"/>
                    </a:lnTo>
                    <a:lnTo>
                      <a:pt x="447" y="377"/>
                    </a:lnTo>
                    <a:lnTo>
                      <a:pt x="447" y="380"/>
                    </a:lnTo>
                    <a:lnTo>
                      <a:pt x="449" y="380"/>
                    </a:lnTo>
                    <a:lnTo>
                      <a:pt x="449" y="380"/>
                    </a:lnTo>
                    <a:lnTo>
                      <a:pt x="449" y="382"/>
                    </a:lnTo>
                    <a:lnTo>
                      <a:pt x="447" y="382"/>
                    </a:lnTo>
                    <a:lnTo>
                      <a:pt x="447" y="382"/>
                    </a:lnTo>
                    <a:lnTo>
                      <a:pt x="447" y="382"/>
                    </a:lnTo>
                    <a:lnTo>
                      <a:pt x="449" y="382"/>
                    </a:lnTo>
                    <a:lnTo>
                      <a:pt x="449" y="384"/>
                    </a:lnTo>
                    <a:lnTo>
                      <a:pt x="449" y="384"/>
                    </a:lnTo>
                    <a:lnTo>
                      <a:pt x="449" y="387"/>
                    </a:lnTo>
                    <a:lnTo>
                      <a:pt x="447" y="387"/>
                    </a:lnTo>
                    <a:lnTo>
                      <a:pt x="447" y="387"/>
                    </a:lnTo>
                    <a:lnTo>
                      <a:pt x="449" y="387"/>
                    </a:lnTo>
                    <a:lnTo>
                      <a:pt x="449" y="389"/>
                    </a:lnTo>
                    <a:lnTo>
                      <a:pt x="449" y="389"/>
                    </a:lnTo>
                    <a:lnTo>
                      <a:pt x="447" y="389"/>
                    </a:lnTo>
                    <a:lnTo>
                      <a:pt x="447" y="391"/>
                    </a:lnTo>
                    <a:lnTo>
                      <a:pt x="449" y="391"/>
                    </a:lnTo>
                    <a:lnTo>
                      <a:pt x="449" y="391"/>
                    </a:lnTo>
                    <a:lnTo>
                      <a:pt x="449" y="391"/>
                    </a:lnTo>
                    <a:lnTo>
                      <a:pt x="449" y="394"/>
                    </a:lnTo>
                    <a:lnTo>
                      <a:pt x="449" y="394"/>
                    </a:lnTo>
                    <a:lnTo>
                      <a:pt x="449" y="394"/>
                    </a:lnTo>
                    <a:lnTo>
                      <a:pt x="449" y="394"/>
                    </a:lnTo>
                    <a:lnTo>
                      <a:pt x="447" y="394"/>
                    </a:lnTo>
                    <a:lnTo>
                      <a:pt x="447" y="394"/>
                    </a:lnTo>
                    <a:lnTo>
                      <a:pt x="447" y="394"/>
                    </a:lnTo>
                    <a:lnTo>
                      <a:pt x="447" y="391"/>
                    </a:lnTo>
                    <a:lnTo>
                      <a:pt x="447" y="391"/>
                    </a:lnTo>
                    <a:lnTo>
                      <a:pt x="447" y="394"/>
                    </a:lnTo>
                    <a:lnTo>
                      <a:pt x="447" y="394"/>
                    </a:lnTo>
                    <a:lnTo>
                      <a:pt x="447" y="394"/>
                    </a:lnTo>
                    <a:lnTo>
                      <a:pt x="447" y="394"/>
                    </a:lnTo>
                    <a:lnTo>
                      <a:pt x="447" y="396"/>
                    </a:lnTo>
                    <a:lnTo>
                      <a:pt x="447" y="396"/>
                    </a:lnTo>
                    <a:lnTo>
                      <a:pt x="445" y="396"/>
                    </a:lnTo>
                    <a:lnTo>
                      <a:pt x="445" y="396"/>
                    </a:lnTo>
                    <a:lnTo>
                      <a:pt x="445" y="396"/>
                    </a:lnTo>
                    <a:lnTo>
                      <a:pt x="442" y="396"/>
                    </a:lnTo>
                    <a:lnTo>
                      <a:pt x="442" y="396"/>
                    </a:lnTo>
                    <a:lnTo>
                      <a:pt x="440" y="396"/>
                    </a:lnTo>
                    <a:lnTo>
                      <a:pt x="440" y="396"/>
                    </a:lnTo>
                    <a:lnTo>
                      <a:pt x="440" y="394"/>
                    </a:lnTo>
                    <a:lnTo>
                      <a:pt x="440" y="394"/>
                    </a:lnTo>
                    <a:lnTo>
                      <a:pt x="440" y="394"/>
                    </a:lnTo>
                    <a:lnTo>
                      <a:pt x="440" y="394"/>
                    </a:lnTo>
                    <a:lnTo>
                      <a:pt x="440" y="394"/>
                    </a:lnTo>
                    <a:lnTo>
                      <a:pt x="440" y="394"/>
                    </a:lnTo>
                    <a:lnTo>
                      <a:pt x="440" y="394"/>
                    </a:lnTo>
                    <a:lnTo>
                      <a:pt x="440" y="396"/>
                    </a:lnTo>
                    <a:lnTo>
                      <a:pt x="438" y="396"/>
                    </a:lnTo>
                    <a:lnTo>
                      <a:pt x="438" y="396"/>
                    </a:lnTo>
                    <a:lnTo>
                      <a:pt x="438" y="396"/>
                    </a:lnTo>
                    <a:lnTo>
                      <a:pt x="438" y="396"/>
                    </a:lnTo>
                    <a:lnTo>
                      <a:pt x="438" y="396"/>
                    </a:lnTo>
                    <a:lnTo>
                      <a:pt x="438" y="394"/>
                    </a:lnTo>
                    <a:lnTo>
                      <a:pt x="435" y="394"/>
                    </a:lnTo>
                    <a:lnTo>
                      <a:pt x="435" y="396"/>
                    </a:lnTo>
                    <a:lnTo>
                      <a:pt x="435" y="396"/>
                    </a:lnTo>
                    <a:lnTo>
                      <a:pt x="433" y="396"/>
                    </a:lnTo>
                    <a:lnTo>
                      <a:pt x="433" y="394"/>
                    </a:lnTo>
                    <a:lnTo>
                      <a:pt x="433" y="394"/>
                    </a:lnTo>
                    <a:lnTo>
                      <a:pt x="433" y="396"/>
                    </a:lnTo>
                    <a:lnTo>
                      <a:pt x="433" y="396"/>
                    </a:lnTo>
                    <a:lnTo>
                      <a:pt x="433" y="396"/>
                    </a:lnTo>
                    <a:lnTo>
                      <a:pt x="430" y="396"/>
                    </a:lnTo>
                    <a:lnTo>
                      <a:pt x="430" y="396"/>
                    </a:lnTo>
                    <a:lnTo>
                      <a:pt x="430" y="394"/>
                    </a:lnTo>
                    <a:lnTo>
                      <a:pt x="430" y="394"/>
                    </a:lnTo>
                    <a:lnTo>
                      <a:pt x="428" y="394"/>
                    </a:lnTo>
                    <a:lnTo>
                      <a:pt x="428" y="394"/>
                    </a:lnTo>
                    <a:lnTo>
                      <a:pt x="428" y="394"/>
                    </a:lnTo>
                    <a:lnTo>
                      <a:pt x="426" y="394"/>
                    </a:lnTo>
                    <a:lnTo>
                      <a:pt x="426" y="394"/>
                    </a:lnTo>
                    <a:lnTo>
                      <a:pt x="426" y="394"/>
                    </a:lnTo>
                    <a:lnTo>
                      <a:pt x="426" y="391"/>
                    </a:lnTo>
                    <a:lnTo>
                      <a:pt x="426" y="391"/>
                    </a:lnTo>
                    <a:lnTo>
                      <a:pt x="426" y="389"/>
                    </a:lnTo>
                    <a:lnTo>
                      <a:pt x="428" y="389"/>
                    </a:lnTo>
                    <a:lnTo>
                      <a:pt x="428" y="389"/>
                    </a:lnTo>
                    <a:lnTo>
                      <a:pt x="428" y="387"/>
                    </a:lnTo>
                    <a:lnTo>
                      <a:pt x="428" y="387"/>
                    </a:lnTo>
                    <a:lnTo>
                      <a:pt x="426" y="387"/>
                    </a:lnTo>
                    <a:lnTo>
                      <a:pt x="426" y="387"/>
                    </a:lnTo>
                    <a:lnTo>
                      <a:pt x="426" y="387"/>
                    </a:lnTo>
                    <a:lnTo>
                      <a:pt x="426" y="389"/>
                    </a:lnTo>
                    <a:lnTo>
                      <a:pt x="426" y="389"/>
                    </a:lnTo>
                    <a:lnTo>
                      <a:pt x="426" y="389"/>
                    </a:lnTo>
                    <a:lnTo>
                      <a:pt x="423" y="389"/>
                    </a:lnTo>
                    <a:lnTo>
                      <a:pt x="423" y="391"/>
                    </a:lnTo>
                    <a:lnTo>
                      <a:pt x="423" y="391"/>
                    </a:lnTo>
                    <a:lnTo>
                      <a:pt x="423" y="391"/>
                    </a:lnTo>
                    <a:lnTo>
                      <a:pt x="421" y="391"/>
                    </a:lnTo>
                    <a:lnTo>
                      <a:pt x="421" y="394"/>
                    </a:lnTo>
                    <a:lnTo>
                      <a:pt x="421" y="394"/>
                    </a:lnTo>
                    <a:lnTo>
                      <a:pt x="421" y="394"/>
                    </a:lnTo>
                    <a:lnTo>
                      <a:pt x="421" y="394"/>
                    </a:lnTo>
                    <a:lnTo>
                      <a:pt x="419" y="394"/>
                    </a:lnTo>
                    <a:lnTo>
                      <a:pt x="419" y="394"/>
                    </a:lnTo>
                    <a:lnTo>
                      <a:pt x="419" y="394"/>
                    </a:lnTo>
                    <a:lnTo>
                      <a:pt x="416" y="394"/>
                    </a:lnTo>
                    <a:lnTo>
                      <a:pt x="416" y="394"/>
                    </a:lnTo>
                    <a:lnTo>
                      <a:pt x="416" y="394"/>
                    </a:lnTo>
                    <a:lnTo>
                      <a:pt x="414" y="394"/>
                    </a:lnTo>
                    <a:lnTo>
                      <a:pt x="414" y="394"/>
                    </a:lnTo>
                    <a:lnTo>
                      <a:pt x="414" y="394"/>
                    </a:lnTo>
                    <a:lnTo>
                      <a:pt x="414" y="396"/>
                    </a:lnTo>
                    <a:lnTo>
                      <a:pt x="412" y="396"/>
                    </a:lnTo>
                    <a:lnTo>
                      <a:pt x="412" y="396"/>
                    </a:lnTo>
                    <a:lnTo>
                      <a:pt x="412" y="396"/>
                    </a:lnTo>
                    <a:lnTo>
                      <a:pt x="409" y="396"/>
                    </a:lnTo>
                    <a:lnTo>
                      <a:pt x="409" y="396"/>
                    </a:lnTo>
                    <a:lnTo>
                      <a:pt x="409" y="396"/>
                    </a:lnTo>
                    <a:lnTo>
                      <a:pt x="407" y="396"/>
                    </a:lnTo>
                    <a:lnTo>
                      <a:pt x="407" y="396"/>
                    </a:lnTo>
                    <a:lnTo>
                      <a:pt x="407" y="398"/>
                    </a:lnTo>
                    <a:lnTo>
                      <a:pt x="407" y="398"/>
                    </a:lnTo>
                    <a:lnTo>
                      <a:pt x="407" y="398"/>
                    </a:lnTo>
                    <a:lnTo>
                      <a:pt x="404" y="398"/>
                    </a:lnTo>
                    <a:lnTo>
                      <a:pt x="404" y="398"/>
                    </a:lnTo>
                    <a:lnTo>
                      <a:pt x="404" y="401"/>
                    </a:lnTo>
                    <a:lnTo>
                      <a:pt x="404" y="401"/>
                    </a:lnTo>
                    <a:lnTo>
                      <a:pt x="404" y="401"/>
                    </a:lnTo>
                    <a:lnTo>
                      <a:pt x="404" y="403"/>
                    </a:lnTo>
                    <a:lnTo>
                      <a:pt x="402" y="403"/>
                    </a:lnTo>
                    <a:lnTo>
                      <a:pt x="402" y="403"/>
                    </a:lnTo>
                    <a:lnTo>
                      <a:pt x="402" y="403"/>
                    </a:lnTo>
                    <a:lnTo>
                      <a:pt x="402" y="403"/>
                    </a:lnTo>
                    <a:lnTo>
                      <a:pt x="402" y="406"/>
                    </a:lnTo>
                    <a:lnTo>
                      <a:pt x="400" y="406"/>
                    </a:lnTo>
                    <a:lnTo>
                      <a:pt x="400" y="406"/>
                    </a:lnTo>
                    <a:lnTo>
                      <a:pt x="402" y="406"/>
                    </a:lnTo>
                    <a:lnTo>
                      <a:pt x="402" y="408"/>
                    </a:lnTo>
                    <a:lnTo>
                      <a:pt x="402" y="408"/>
                    </a:lnTo>
                    <a:lnTo>
                      <a:pt x="402" y="408"/>
                    </a:lnTo>
                    <a:lnTo>
                      <a:pt x="402" y="410"/>
                    </a:lnTo>
                    <a:lnTo>
                      <a:pt x="402" y="410"/>
                    </a:lnTo>
                    <a:lnTo>
                      <a:pt x="404" y="410"/>
                    </a:lnTo>
                    <a:lnTo>
                      <a:pt x="404" y="413"/>
                    </a:lnTo>
                    <a:lnTo>
                      <a:pt x="404" y="413"/>
                    </a:lnTo>
                    <a:lnTo>
                      <a:pt x="404" y="413"/>
                    </a:lnTo>
                    <a:lnTo>
                      <a:pt x="404" y="413"/>
                    </a:lnTo>
                    <a:lnTo>
                      <a:pt x="404" y="415"/>
                    </a:lnTo>
                    <a:lnTo>
                      <a:pt x="404" y="415"/>
                    </a:lnTo>
                    <a:lnTo>
                      <a:pt x="404" y="415"/>
                    </a:lnTo>
                    <a:lnTo>
                      <a:pt x="404" y="417"/>
                    </a:lnTo>
                    <a:lnTo>
                      <a:pt x="407" y="417"/>
                    </a:lnTo>
                    <a:lnTo>
                      <a:pt x="407" y="417"/>
                    </a:lnTo>
                    <a:lnTo>
                      <a:pt x="404" y="417"/>
                    </a:lnTo>
                    <a:lnTo>
                      <a:pt x="404" y="420"/>
                    </a:lnTo>
                    <a:lnTo>
                      <a:pt x="404" y="420"/>
                    </a:lnTo>
                    <a:lnTo>
                      <a:pt x="404" y="420"/>
                    </a:lnTo>
                    <a:lnTo>
                      <a:pt x="404" y="420"/>
                    </a:lnTo>
                    <a:lnTo>
                      <a:pt x="402" y="420"/>
                    </a:lnTo>
                    <a:lnTo>
                      <a:pt x="402" y="422"/>
                    </a:lnTo>
                    <a:lnTo>
                      <a:pt x="402" y="422"/>
                    </a:lnTo>
                    <a:lnTo>
                      <a:pt x="400" y="422"/>
                    </a:lnTo>
                    <a:lnTo>
                      <a:pt x="400" y="422"/>
                    </a:lnTo>
                    <a:lnTo>
                      <a:pt x="400" y="422"/>
                    </a:lnTo>
                    <a:lnTo>
                      <a:pt x="400" y="425"/>
                    </a:lnTo>
                    <a:lnTo>
                      <a:pt x="400" y="425"/>
                    </a:lnTo>
                    <a:lnTo>
                      <a:pt x="400" y="427"/>
                    </a:lnTo>
                    <a:lnTo>
                      <a:pt x="400" y="427"/>
                    </a:lnTo>
                    <a:lnTo>
                      <a:pt x="400" y="427"/>
                    </a:lnTo>
                    <a:lnTo>
                      <a:pt x="400" y="427"/>
                    </a:lnTo>
                    <a:lnTo>
                      <a:pt x="400" y="429"/>
                    </a:lnTo>
                    <a:lnTo>
                      <a:pt x="397" y="429"/>
                    </a:lnTo>
                    <a:lnTo>
                      <a:pt x="397" y="429"/>
                    </a:lnTo>
                    <a:lnTo>
                      <a:pt x="397" y="429"/>
                    </a:lnTo>
                    <a:lnTo>
                      <a:pt x="395" y="429"/>
                    </a:lnTo>
                    <a:lnTo>
                      <a:pt x="395" y="429"/>
                    </a:lnTo>
                    <a:lnTo>
                      <a:pt x="395" y="432"/>
                    </a:lnTo>
                    <a:lnTo>
                      <a:pt x="395" y="432"/>
                    </a:lnTo>
                    <a:lnTo>
                      <a:pt x="395" y="432"/>
                    </a:lnTo>
                    <a:lnTo>
                      <a:pt x="395" y="432"/>
                    </a:lnTo>
                    <a:lnTo>
                      <a:pt x="393" y="432"/>
                    </a:lnTo>
                    <a:lnTo>
                      <a:pt x="393" y="434"/>
                    </a:lnTo>
                    <a:lnTo>
                      <a:pt x="393" y="434"/>
                    </a:lnTo>
                    <a:lnTo>
                      <a:pt x="393" y="434"/>
                    </a:lnTo>
                    <a:lnTo>
                      <a:pt x="393" y="436"/>
                    </a:lnTo>
                    <a:lnTo>
                      <a:pt x="393" y="436"/>
                    </a:lnTo>
                    <a:lnTo>
                      <a:pt x="390" y="436"/>
                    </a:lnTo>
                    <a:lnTo>
                      <a:pt x="390" y="436"/>
                    </a:lnTo>
                    <a:lnTo>
                      <a:pt x="390" y="436"/>
                    </a:lnTo>
                    <a:lnTo>
                      <a:pt x="388" y="436"/>
                    </a:lnTo>
                    <a:lnTo>
                      <a:pt x="388" y="439"/>
                    </a:lnTo>
                    <a:lnTo>
                      <a:pt x="388" y="439"/>
                    </a:lnTo>
                    <a:lnTo>
                      <a:pt x="388" y="439"/>
                    </a:lnTo>
                    <a:lnTo>
                      <a:pt x="386" y="439"/>
                    </a:lnTo>
                    <a:lnTo>
                      <a:pt x="386" y="439"/>
                    </a:lnTo>
                    <a:lnTo>
                      <a:pt x="386" y="439"/>
                    </a:lnTo>
                    <a:lnTo>
                      <a:pt x="386" y="439"/>
                    </a:lnTo>
                    <a:lnTo>
                      <a:pt x="383" y="439"/>
                    </a:lnTo>
                    <a:lnTo>
                      <a:pt x="383" y="439"/>
                    </a:lnTo>
                    <a:lnTo>
                      <a:pt x="383" y="441"/>
                    </a:lnTo>
                    <a:lnTo>
                      <a:pt x="381" y="441"/>
                    </a:lnTo>
                    <a:lnTo>
                      <a:pt x="381" y="441"/>
                    </a:lnTo>
                    <a:lnTo>
                      <a:pt x="381" y="441"/>
                    </a:lnTo>
                    <a:lnTo>
                      <a:pt x="378" y="441"/>
                    </a:lnTo>
                    <a:lnTo>
                      <a:pt x="378" y="441"/>
                    </a:lnTo>
                    <a:lnTo>
                      <a:pt x="378" y="441"/>
                    </a:lnTo>
                    <a:lnTo>
                      <a:pt x="378" y="441"/>
                    </a:lnTo>
                    <a:lnTo>
                      <a:pt x="376" y="441"/>
                    </a:lnTo>
                    <a:lnTo>
                      <a:pt x="376" y="443"/>
                    </a:lnTo>
                    <a:lnTo>
                      <a:pt x="376" y="443"/>
                    </a:lnTo>
                    <a:lnTo>
                      <a:pt x="374" y="443"/>
                    </a:lnTo>
                    <a:lnTo>
                      <a:pt x="374" y="443"/>
                    </a:lnTo>
                    <a:lnTo>
                      <a:pt x="374" y="443"/>
                    </a:lnTo>
                    <a:lnTo>
                      <a:pt x="374" y="443"/>
                    </a:lnTo>
                    <a:lnTo>
                      <a:pt x="374" y="443"/>
                    </a:lnTo>
                    <a:lnTo>
                      <a:pt x="371" y="443"/>
                    </a:lnTo>
                    <a:lnTo>
                      <a:pt x="371" y="443"/>
                    </a:lnTo>
                    <a:lnTo>
                      <a:pt x="371" y="446"/>
                    </a:lnTo>
                    <a:lnTo>
                      <a:pt x="371" y="446"/>
                    </a:lnTo>
                    <a:lnTo>
                      <a:pt x="369" y="446"/>
                    </a:lnTo>
                    <a:lnTo>
                      <a:pt x="369" y="446"/>
                    </a:lnTo>
                    <a:lnTo>
                      <a:pt x="369" y="446"/>
                    </a:lnTo>
                    <a:lnTo>
                      <a:pt x="367" y="446"/>
                    </a:lnTo>
                    <a:lnTo>
                      <a:pt x="367" y="448"/>
                    </a:lnTo>
                    <a:lnTo>
                      <a:pt x="367" y="448"/>
                    </a:lnTo>
                    <a:lnTo>
                      <a:pt x="367" y="448"/>
                    </a:lnTo>
                    <a:lnTo>
                      <a:pt x="367" y="448"/>
                    </a:lnTo>
                    <a:lnTo>
                      <a:pt x="367" y="451"/>
                    </a:lnTo>
                    <a:lnTo>
                      <a:pt x="364" y="451"/>
                    </a:lnTo>
                    <a:lnTo>
                      <a:pt x="364" y="451"/>
                    </a:lnTo>
                    <a:lnTo>
                      <a:pt x="364" y="451"/>
                    </a:lnTo>
                    <a:lnTo>
                      <a:pt x="364" y="453"/>
                    </a:lnTo>
                    <a:lnTo>
                      <a:pt x="362" y="453"/>
                    </a:lnTo>
                    <a:lnTo>
                      <a:pt x="362" y="453"/>
                    </a:lnTo>
                    <a:lnTo>
                      <a:pt x="362" y="453"/>
                    </a:lnTo>
                    <a:lnTo>
                      <a:pt x="362" y="453"/>
                    </a:lnTo>
                    <a:lnTo>
                      <a:pt x="362" y="453"/>
                    </a:lnTo>
                    <a:lnTo>
                      <a:pt x="359" y="453"/>
                    </a:lnTo>
                    <a:lnTo>
                      <a:pt x="359" y="453"/>
                    </a:lnTo>
                    <a:lnTo>
                      <a:pt x="359" y="455"/>
                    </a:lnTo>
                    <a:lnTo>
                      <a:pt x="359" y="455"/>
                    </a:lnTo>
                    <a:lnTo>
                      <a:pt x="359" y="455"/>
                    </a:lnTo>
                    <a:lnTo>
                      <a:pt x="357" y="455"/>
                    </a:lnTo>
                    <a:lnTo>
                      <a:pt x="357" y="458"/>
                    </a:lnTo>
                    <a:lnTo>
                      <a:pt x="357" y="458"/>
                    </a:lnTo>
                    <a:lnTo>
                      <a:pt x="357" y="458"/>
                    </a:lnTo>
                    <a:lnTo>
                      <a:pt x="357" y="460"/>
                    </a:lnTo>
                    <a:lnTo>
                      <a:pt x="357" y="460"/>
                    </a:lnTo>
                    <a:lnTo>
                      <a:pt x="355" y="460"/>
                    </a:lnTo>
                    <a:lnTo>
                      <a:pt x="355" y="462"/>
                    </a:lnTo>
                    <a:lnTo>
                      <a:pt x="355" y="462"/>
                    </a:lnTo>
                    <a:lnTo>
                      <a:pt x="355" y="462"/>
                    </a:lnTo>
                    <a:lnTo>
                      <a:pt x="355" y="462"/>
                    </a:lnTo>
                    <a:lnTo>
                      <a:pt x="355" y="462"/>
                    </a:lnTo>
                    <a:lnTo>
                      <a:pt x="352" y="462"/>
                    </a:lnTo>
                    <a:lnTo>
                      <a:pt x="352" y="465"/>
                    </a:lnTo>
                    <a:lnTo>
                      <a:pt x="352" y="465"/>
                    </a:lnTo>
                    <a:lnTo>
                      <a:pt x="352" y="465"/>
                    </a:lnTo>
                    <a:lnTo>
                      <a:pt x="352" y="467"/>
                    </a:lnTo>
                    <a:lnTo>
                      <a:pt x="352" y="467"/>
                    </a:lnTo>
                    <a:lnTo>
                      <a:pt x="352" y="467"/>
                    </a:lnTo>
                    <a:lnTo>
                      <a:pt x="350" y="467"/>
                    </a:lnTo>
                    <a:lnTo>
                      <a:pt x="350" y="470"/>
                    </a:lnTo>
                    <a:lnTo>
                      <a:pt x="350" y="470"/>
                    </a:lnTo>
                    <a:lnTo>
                      <a:pt x="350" y="470"/>
                    </a:lnTo>
                    <a:lnTo>
                      <a:pt x="348" y="470"/>
                    </a:lnTo>
                    <a:lnTo>
                      <a:pt x="348" y="472"/>
                    </a:lnTo>
                    <a:lnTo>
                      <a:pt x="348" y="472"/>
                    </a:lnTo>
                    <a:lnTo>
                      <a:pt x="348" y="472"/>
                    </a:lnTo>
                    <a:lnTo>
                      <a:pt x="348" y="472"/>
                    </a:lnTo>
                    <a:lnTo>
                      <a:pt x="348" y="472"/>
                    </a:lnTo>
                    <a:lnTo>
                      <a:pt x="348" y="474"/>
                    </a:lnTo>
                    <a:lnTo>
                      <a:pt x="345" y="474"/>
                    </a:lnTo>
                    <a:lnTo>
                      <a:pt x="345" y="474"/>
                    </a:lnTo>
                    <a:lnTo>
                      <a:pt x="345" y="474"/>
                    </a:lnTo>
                    <a:lnTo>
                      <a:pt x="345" y="474"/>
                    </a:lnTo>
                    <a:lnTo>
                      <a:pt x="345" y="477"/>
                    </a:lnTo>
                    <a:lnTo>
                      <a:pt x="343" y="477"/>
                    </a:lnTo>
                    <a:lnTo>
                      <a:pt x="343" y="477"/>
                    </a:lnTo>
                    <a:lnTo>
                      <a:pt x="343" y="479"/>
                    </a:lnTo>
                    <a:lnTo>
                      <a:pt x="343" y="479"/>
                    </a:lnTo>
                    <a:lnTo>
                      <a:pt x="343" y="479"/>
                    </a:lnTo>
                    <a:lnTo>
                      <a:pt x="341" y="479"/>
                    </a:lnTo>
                    <a:lnTo>
                      <a:pt x="341" y="479"/>
                    </a:lnTo>
                    <a:lnTo>
                      <a:pt x="341" y="481"/>
                    </a:lnTo>
                    <a:lnTo>
                      <a:pt x="341" y="481"/>
                    </a:lnTo>
                    <a:lnTo>
                      <a:pt x="338" y="481"/>
                    </a:lnTo>
                    <a:lnTo>
                      <a:pt x="338" y="481"/>
                    </a:lnTo>
                    <a:lnTo>
                      <a:pt x="338" y="481"/>
                    </a:lnTo>
                    <a:lnTo>
                      <a:pt x="338" y="481"/>
                    </a:lnTo>
                    <a:lnTo>
                      <a:pt x="338" y="481"/>
                    </a:lnTo>
                    <a:lnTo>
                      <a:pt x="336" y="481"/>
                    </a:lnTo>
                    <a:lnTo>
                      <a:pt x="336" y="481"/>
                    </a:lnTo>
                    <a:lnTo>
                      <a:pt x="336" y="484"/>
                    </a:lnTo>
                    <a:lnTo>
                      <a:pt x="333" y="484"/>
                    </a:lnTo>
                    <a:lnTo>
                      <a:pt x="333" y="484"/>
                    </a:lnTo>
                    <a:lnTo>
                      <a:pt x="333" y="484"/>
                    </a:lnTo>
                    <a:lnTo>
                      <a:pt x="333" y="484"/>
                    </a:lnTo>
                    <a:lnTo>
                      <a:pt x="331" y="484"/>
                    </a:lnTo>
                    <a:lnTo>
                      <a:pt x="331" y="486"/>
                    </a:lnTo>
                    <a:lnTo>
                      <a:pt x="331" y="486"/>
                    </a:lnTo>
                    <a:lnTo>
                      <a:pt x="331" y="486"/>
                    </a:lnTo>
                    <a:lnTo>
                      <a:pt x="331" y="489"/>
                    </a:lnTo>
                    <a:lnTo>
                      <a:pt x="331" y="489"/>
                    </a:lnTo>
                    <a:lnTo>
                      <a:pt x="329" y="489"/>
                    </a:lnTo>
                    <a:lnTo>
                      <a:pt x="329" y="489"/>
                    </a:lnTo>
                    <a:lnTo>
                      <a:pt x="329" y="489"/>
                    </a:lnTo>
                    <a:lnTo>
                      <a:pt x="329" y="491"/>
                    </a:lnTo>
                    <a:lnTo>
                      <a:pt x="329" y="491"/>
                    </a:lnTo>
                    <a:lnTo>
                      <a:pt x="326" y="491"/>
                    </a:lnTo>
                    <a:lnTo>
                      <a:pt x="326" y="491"/>
                    </a:lnTo>
                    <a:lnTo>
                      <a:pt x="326" y="491"/>
                    </a:lnTo>
                    <a:lnTo>
                      <a:pt x="326" y="493"/>
                    </a:lnTo>
                    <a:lnTo>
                      <a:pt x="326" y="493"/>
                    </a:lnTo>
                    <a:lnTo>
                      <a:pt x="326" y="493"/>
                    </a:lnTo>
                    <a:lnTo>
                      <a:pt x="324" y="493"/>
                    </a:lnTo>
                    <a:lnTo>
                      <a:pt x="324" y="496"/>
                    </a:lnTo>
                    <a:lnTo>
                      <a:pt x="324" y="496"/>
                    </a:lnTo>
                    <a:lnTo>
                      <a:pt x="324" y="496"/>
                    </a:lnTo>
                    <a:lnTo>
                      <a:pt x="322" y="496"/>
                    </a:lnTo>
                    <a:lnTo>
                      <a:pt x="322" y="498"/>
                    </a:lnTo>
                    <a:lnTo>
                      <a:pt x="322" y="498"/>
                    </a:lnTo>
                    <a:lnTo>
                      <a:pt x="322" y="498"/>
                    </a:lnTo>
                    <a:lnTo>
                      <a:pt x="322" y="498"/>
                    </a:lnTo>
                    <a:lnTo>
                      <a:pt x="319" y="498"/>
                    </a:lnTo>
                    <a:lnTo>
                      <a:pt x="319" y="498"/>
                    </a:lnTo>
                    <a:lnTo>
                      <a:pt x="319" y="500"/>
                    </a:lnTo>
                    <a:lnTo>
                      <a:pt x="319" y="500"/>
                    </a:lnTo>
                    <a:lnTo>
                      <a:pt x="317" y="500"/>
                    </a:lnTo>
                    <a:lnTo>
                      <a:pt x="317" y="500"/>
                    </a:lnTo>
                    <a:lnTo>
                      <a:pt x="317" y="500"/>
                    </a:lnTo>
                    <a:lnTo>
                      <a:pt x="315" y="500"/>
                    </a:lnTo>
                    <a:lnTo>
                      <a:pt x="315" y="500"/>
                    </a:lnTo>
                    <a:lnTo>
                      <a:pt x="315" y="500"/>
                    </a:lnTo>
                    <a:lnTo>
                      <a:pt x="315" y="500"/>
                    </a:lnTo>
                    <a:lnTo>
                      <a:pt x="315" y="503"/>
                    </a:lnTo>
                    <a:lnTo>
                      <a:pt x="312" y="503"/>
                    </a:lnTo>
                    <a:lnTo>
                      <a:pt x="312" y="503"/>
                    </a:lnTo>
                    <a:lnTo>
                      <a:pt x="312" y="503"/>
                    </a:lnTo>
                    <a:lnTo>
                      <a:pt x="312" y="503"/>
                    </a:lnTo>
                    <a:lnTo>
                      <a:pt x="310" y="503"/>
                    </a:lnTo>
                    <a:lnTo>
                      <a:pt x="310" y="505"/>
                    </a:lnTo>
                    <a:lnTo>
                      <a:pt x="310" y="505"/>
                    </a:lnTo>
                    <a:lnTo>
                      <a:pt x="310" y="505"/>
                    </a:lnTo>
                    <a:lnTo>
                      <a:pt x="307" y="505"/>
                    </a:lnTo>
                    <a:lnTo>
                      <a:pt x="307" y="505"/>
                    </a:lnTo>
                    <a:lnTo>
                      <a:pt x="307" y="507"/>
                    </a:lnTo>
                    <a:lnTo>
                      <a:pt x="307" y="507"/>
                    </a:lnTo>
                    <a:lnTo>
                      <a:pt x="307" y="507"/>
                    </a:lnTo>
                    <a:lnTo>
                      <a:pt x="305" y="507"/>
                    </a:lnTo>
                    <a:lnTo>
                      <a:pt x="305" y="510"/>
                    </a:lnTo>
                    <a:lnTo>
                      <a:pt x="305" y="510"/>
                    </a:lnTo>
                    <a:lnTo>
                      <a:pt x="305" y="510"/>
                    </a:lnTo>
                    <a:lnTo>
                      <a:pt x="305" y="510"/>
                    </a:lnTo>
                    <a:lnTo>
                      <a:pt x="305" y="512"/>
                    </a:lnTo>
                    <a:lnTo>
                      <a:pt x="305" y="512"/>
                    </a:lnTo>
                    <a:lnTo>
                      <a:pt x="305" y="512"/>
                    </a:lnTo>
                    <a:lnTo>
                      <a:pt x="305" y="512"/>
                    </a:lnTo>
                    <a:lnTo>
                      <a:pt x="305" y="512"/>
                    </a:lnTo>
                    <a:lnTo>
                      <a:pt x="305" y="515"/>
                    </a:lnTo>
                    <a:lnTo>
                      <a:pt x="305" y="515"/>
                    </a:lnTo>
                    <a:lnTo>
                      <a:pt x="305" y="517"/>
                    </a:lnTo>
                    <a:lnTo>
                      <a:pt x="305" y="517"/>
                    </a:lnTo>
                    <a:lnTo>
                      <a:pt x="305" y="517"/>
                    </a:lnTo>
                    <a:lnTo>
                      <a:pt x="305" y="519"/>
                    </a:lnTo>
                    <a:lnTo>
                      <a:pt x="305" y="519"/>
                    </a:lnTo>
                    <a:lnTo>
                      <a:pt x="305" y="519"/>
                    </a:lnTo>
                    <a:lnTo>
                      <a:pt x="305" y="522"/>
                    </a:lnTo>
                    <a:lnTo>
                      <a:pt x="305" y="522"/>
                    </a:lnTo>
                    <a:lnTo>
                      <a:pt x="305" y="522"/>
                    </a:lnTo>
                    <a:lnTo>
                      <a:pt x="305" y="522"/>
                    </a:lnTo>
                    <a:lnTo>
                      <a:pt x="305" y="522"/>
                    </a:lnTo>
                    <a:lnTo>
                      <a:pt x="303" y="522"/>
                    </a:lnTo>
                    <a:lnTo>
                      <a:pt x="303" y="522"/>
                    </a:lnTo>
                    <a:lnTo>
                      <a:pt x="303" y="524"/>
                    </a:lnTo>
                    <a:lnTo>
                      <a:pt x="300" y="524"/>
                    </a:lnTo>
                    <a:lnTo>
                      <a:pt x="300" y="524"/>
                    </a:lnTo>
                    <a:lnTo>
                      <a:pt x="300" y="524"/>
                    </a:lnTo>
                    <a:lnTo>
                      <a:pt x="300" y="524"/>
                    </a:lnTo>
                    <a:lnTo>
                      <a:pt x="298" y="524"/>
                    </a:lnTo>
                    <a:lnTo>
                      <a:pt x="298" y="526"/>
                    </a:lnTo>
                    <a:lnTo>
                      <a:pt x="298" y="526"/>
                    </a:lnTo>
                    <a:lnTo>
                      <a:pt x="298" y="526"/>
                    </a:lnTo>
                    <a:lnTo>
                      <a:pt x="298" y="526"/>
                    </a:lnTo>
                    <a:lnTo>
                      <a:pt x="296" y="526"/>
                    </a:lnTo>
                    <a:lnTo>
                      <a:pt x="296" y="526"/>
                    </a:lnTo>
                    <a:lnTo>
                      <a:pt x="293" y="526"/>
                    </a:lnTo>
                    <a:lnTo>
                      <a:pt x="293" y="529"/>
                    </a:lnTo>
                    <a:lnTo>
                      <a:pt x="293" y="529"/>
                    </a:lnTo>
                    <a:lnTo>
                      <a:pt x="293" y="529"/>
                    </a:lnTo>
                    <a:lnTo>
                      <a:pt x="293" y="529"/>
                    </a:lnTo>
                    <a:lnTo>
                      <a:pt x="291" y="529"/>
                    </a:lnTo>
                    <a:lnTo>
                      <a:pt x="291" y="529"/>
                    </a:lnTo>
                    <a:lnTo>
                      <a:pt x="288" y="529"/>
                    </a:lnTo>
                    <a:lnTo>
                      <a:pt x="288" y="529"/>
                    </a:lnTo>
                    <a:lnTo>
                      <a:pt x="288" y="529"/>
                    </a:lnTo>
                    <a:lnTo>
                      <a:pt x="288" y="529"/>
                    </a:lnTo>
                    <a:lnTo>
                      <a:pt x="286" y="529"/>
                    </a:lnTo>
                    <a:lnTo>
                      <a:pt x="286" y="529"/>
                    </a:lnTo>
                    <a:lnTo>
                      <a:pt x="286" y="529"/>
                    </a:lnTo>
                    <a:lnTo>
                      <a:pt x="284" y="529"/>
                    </a:lnTo>
                    <a:lnTo>
                      <a:pt x="284" y="529"/>
                    </a:lnTo>
                    <a:lnTo>
                      <a:pt x="284" y="529"/>
                    </a:lnTo>
                    <a:lnTo>
                      <a:pt x="281" y="529"/>
                    </a:lnTo>
                    <a:lnTo>
                      <a:pt x="281" y="531"/>
                    </a:lnTo>
                    <a:lnTo>
                      <a:pt x="281" y="531"/>
                    </a:lnTo>
                    <a:lnTo>
                      <a:pt x="281" y="531"/>
                    </a:lnTo>
                    <a:lnTo>
                      <a:pt x="281" y="531"/>
                    </a:lnTo>
                    <a:lnTo>
                      <a:pt x="281" y="531"/>
                    </a:lnTo>
                    <a:lnTo>
                      <a:pt x="281" y="534"/>
                    </a:lnTo>
                    <a:lnTo>
                      <a:pt x="279" y="534"/>
                    </a:lnTo>
                    <a:lnTo>
                      <a:pt x="279" y="534"/>
                    </a:lnTo>
                    <a:lnTo>
                      <a:pt x="279" y="536"/>
                    </a:lnTo>
                    <a:lnTo>
                      <a:pt x="279" y="536"/>
                    </a:lnTo>
                    <a:lnTo>
                      <a:pt x="279" y="536"/>
                    </a:lnTo>
                    <a:lnTo>
                      <a:pt x="279" y="538"/>
                    </a:lnTo>
                    <a:lnTo>
                      <a:pt x="279" y="538"/>
                    </a:lnTo>
                    <a:lnTo>
                      <a:pt x="279" y="538"/>
                    </a:lnTo>
                    <a:lnTo>
                      <a:pt x="277" y="538"/>
                    </a:lnTo>
                    <a:lnTo>
                      <a:pt x="277" y="541"/>
                    </a:lnTo>
                    <a:lnTo>
                      <a:pt x="277" y="541"/>
                    </a:lnTo>
                    <a:lnTo>
                      <a:pt x="277" y="541"/>
                    </a:lnTo>
                    <a:lnTo>
                      <a:pt x="274" y="541"/>
                    </a:lnTo>
                    <a:lnTo>
                      <a:pt x="274" y="541"/>
                    </a:lnTo>
                    <a:lnTo>
                      <a:pt x="277" y="541"/>
                    </a:lnTo>
                    <a:lnTo>
                      <a:pt x="277" y="543"/>
                    </a:lnTo>
                    <a:lnTo>
                      <a:pt x="277" y="543"/>
                    </a:lnTo>
                    <a:lnTo>
                      <a:pt x="274" y="543"/>
                    </a:lnTo>
                    <a:lnTo>
                      <a:pt x="274" y="543"/>
                    </a:lnTo>
                    <a:lnTo>
                      <a:pt x="274" y="545"/>
                    </a:lnTo>
                    <a:lnTo>
                      <a:pt x="274" y="545"/>
                    </a:lnTo>
                    <a:lnTo>
                      <a:pt x="274" y="543"/>
                    </a:lnTo>
                    <a:lnTo>
                      <a:pt x="272" y="543"/>
                    </a:lnTo>
                    <a:lnTo>
                      <a:pt x="272" y="545"/>
                    </a:lnTo>
                    <a:lnTo>
                      <a:pt x="272" y="545"/>
                    </a:lnTo>
                    <a:lnTo>
                      <a:pt x="272" y="545"/>
                    </a:lnTo>
                    <a:lnTo>
                      <a:pt x="272" y="543"/>
                    </a:lnTo>
                    <a:lnTo>
                      <a:pt x="272" y="543"/>
                    </a:lnTo>
                    <a:lnTo>
                      <a:pt x="270" y="543"/>
                    </a:lnTo>
                    <a:lnTo>
                      <a:pt x="270" y="541"/>
                    </a:lnTo>
                    <a:lnTo>
                      <a:pt x="270" y="541"/>
                    </a:lnTo>
                    <a:lnTo>
                      <a:pt x="270" y="541"/>
                    </a:lnTo>
                    <a:lnTo>
                      <a:pt x="270" y="541"/>
                    </a:lnTo>
                    <a:lnTo>
                      <a:pt x="267" y="541"/>
                    </a:lnTo>
                    <a:lnTo>
                      <a:pt x="267" y="541"/>
                    </a:lnTo>
                    <a:lnTo>
                      <a:pt x="267" y="541"/>
                    </a:lnTo>
                    <a:lnTo>
                      <a:pt x="267" y="541"/>
                    </a:lnTo>
                    <a:lnTo>
                      <a:pt x="265" y="541"/>
                    </a:lnTo>
                    <a:lnTo>
                      <a:pt x="265" y="541"/>
                    </a:lnTo>
                    <a:lnTo>
                      <a:pt x="265" y="541"/>
                    </a:lnTo>
                    <a:lnTo>
                      <a:pt x="265" y="541"/>
                    </a:lnTo>
                    <a:lnTo>
                      <a:pt x="262" y="541"/>
                    </a:lnTo>
                    <a:lnTo>
                      <a:pt x="262" y="543"/>
                    </a:lnTo>
                    <a:lnTo>
                      <a:pt x="262" y="543"/>
                    </a:lnTo>
                    <a:lnTo>
                      <a:pt x="262" y="543"/>
                    </a:lnTo>
                    <a:lnTo>
                      <a:pt x="260" y="543"/>
                    </a:lnTo>
                    <a:lnTo>
                      <a:pt x="260" y="545"/>
                    </a:lnTo>
                    <a:lnTo>
                      <a:pt x="260" y="545"/>
                    </a:lnTo>
                    <a:lnTo>
                      <a:pt x="260" y="545"/>
                    </a:lnTo>
                    <a:lnTo>
                      <a:pt x="260" y="545"/>
                    </a:lnTo>
                    <a:lnTo>
                      <a:pt x="260" y="548"/>
                    </a:lnTo>
                    <a:lnTo>
                      <a:pt x="260" y="548"/>
                    </a:lnTo>
                    <a:lnTo>
                      <a:pt x="260" y="550"/>
                    </a:lnTo>
                    <a:lnTo>
                      <a:pt x="260" y="550"/>
                    </a:lnTo>
                    <a:lnTo>
                      <a:pt x="258" y="550"/>
                    </a:lnTo>
                    <a:lnTo>
                      <a:pt x="258" y="550"/>
                    </a:lnTo>
                    <a:lnTo>
                      <a:pt x="258" y="550"/>
                    </a:lnTo>
                    <a:lnTo>
                      <a:pt x="258" y="553"/>
                    </a:lnTo>
                    <a:lnTo>
                      <a:pt x="258" y="553"/>
                    </a:lnTo>
                    <a:lnTo>
                      <a:pt x="255" y="553"/>
                    </a:lnTo>
                    <a:lnTo>
                      <a:pt x="255" y="555"/>
                    </a:lnTo>
                    <a:lnTo>
                      <a:pt x="255" y="555"/>
                    </a:lnTo>
                    <a:lnTo>
                      <a:pt x="255" y="557"/>
                    </a:lnTo>
                    <a:lnTo>
                      <a:pt x="255" y="557"/>
                    </a:lnTo>
                    <a:lnTo>
                      <a:pt x="255" y="557"/>
                    </a:lnTo>
                    <a:lnTo>
                      <a:pt x="255" y="560"/>
                    </a:lnTo>
                    <a:lnTo>
                      <a:pt x="255" y="560"/>
                    </a:lnTo>
                    <a:lnTo>
                      <a:pt x="255" y="562"/>
                    </a:lnTo>
                    <a:lnTo>
                      <a:pt x="255" y="562"/>
                    </a:lnTo>
                    <a:lnTo>
                      <a:pt x="255" y="562"/>
                    </a:lnTo>
                    <a:lnTo>
                      <a:pt x="255" y="564"/>
                    </a:lnTo>
                    <a:lnTo>
                      <a:pt x="255" y="564"/>
                    </a:lnTo>
                    <a:lnTo>
                      <a:pt x="255" y="564"/>
                    </a:lnTo>
                    <a:lnTo>
                      <a:pt x="255" y="567"/>
                    </a:lnTo>
                    <a:lnTo>
                      <a:pt x="255" y="567"/>
                    </a:lnTo>
                    <a:lnTo>
                      <a:pt x="255" y="569"/>
                    </a:lnTo>
                    <a:lnTo>
                      <a:pt x="258" y="569"/>
                    </a:lnTo>
                    <a:lnTo>
                      <a:pt x="258" y="569"/>
                    </a:lnTo>
                    <a:lnTo>
                      <a:pt x="258" y="571"/>
                    </a:lnTo>
                    <a:lnTo>
                      <a:pt x="258" y="571"/>
                    </a:lnTo>
                    <a:lnTo>
                      <a:pt x="258" y="571"/>
                    </a:lnTo>
                    <a:lnTo>
                      <a:pt x="258" y="571"/>
                    </a:lnTo>
                    <a:lnTo>
                      <a:pt x="258" y="574"/>
                    </a:lnTo>
                    <a:lnTo>
                      <a:pt x="258" y="574"/>
                    </a:lnTo>
                    <a:lnTo>
                      <a:pt x="258" y="576"/>
                    </a:lnTo>
                    <a:lnTo>
                      <a:pt x="258" y="576"/>
                    </a:lnTo>
                    <a:lnTo>
                      <a:pt x="258" y="579"/>
                    </a:lnTo>
                    <a:lnTo>
                      <a:pt x="258" y="579"/>
                    </a:lnTo>
                    <a:lnTo>
                      <a:pt x="258" y="579"/>
                    </a:lnTo>
                    <a:lnTo>
                      <a:pt x="258" y="581"/>
                    </a:lnTo>
                    <a:lnTo>
                      <a:pt x="258" y="581"/>
                    </a:lnTo>
                    <a:lnTo>
                      <a:pt x="258" y="581"/>
                    </a:lnTo>
                    <a:lnTo>
                      <a:pt x="258" y="583"/>
                    </a:lnTo>
                    <a:lnTo>
                      <a:pt x="258" y="583"/>
                    </a:lnTo>
                    <a:lnTo>
                      <a:pt x="258" y="586"/>
                    </a:lnTo>
                    <a:lnTo>
                      <a:pt x="258" y="586"/>
                    </a:lnTo>
                    <a:lnTo>
                      <a:pt x="258" y="588"/>
                    </a:lnTo>
                    <a:lnTo>
                      <a:pt x="258" y="588"/>
                    </a:lnTo>
                    <a:lnTo>
                      <a:pt x="258" y="588"/>
                    </a:lnTo>
                    <a:lnTo>
                      <a:pt x="258" y="590"/>
                    </a:lnTo>
                    <a:lnTo>
                      <a:pt x="260" y="590"/>
                    </a:lnTo>
                    <a:lnTo>
                      <a:pt x="260" y="590"/>
                    </a:lnTo>
                    <a:lnTo>
                      <a:pt x="260" y="590"/>
                    </a:lnTo>
                    <a:lnTo>
                      <a:pt x="260" y="590"/>
                    </a:lnTo>
                    <a:lnTo>
                      <a:pt x="260" y="593"/>
                    </a:lnTo>
                    <a:lnTo>
                      <a:pt x="260" y="593"/>
                    </a:lnTo>
                    <a:lnTo>
                      <a:pt x="260" y="593"/>
                    </a:lnTo>
                    <a:lnTo>
                      <a:pt x="260" y="595"/>
                    </a:lnTo>
                    <a:lnTo>
                      <a:pt x="260" y="595"/>
                    </a:lnTo>
                    <a:lnTo>
                      <a:pt x="260" y="598"/>
                    </a:lnTo>
                    <a:lnTo>
                      <a:pt x="260" y="598"/>
                    </a:lnTo>
                    <a:lnTo>
                      <a:pt x="260" y="598"/>
                    </a:lnTo>
                    <a:lnTo>
                      <a:pt x="260" y="600"/>
                    </a:lnTo>
                    <a:lnTo>
                      <a:pt x="260" y="600"/>
                    </a:lnTo>
                    <a:lnTo>
                      <a:pt x="260" y="600"/>
                    </a:lnTo>
                    <a:lnTo>
                      <a:pt x="260" y="600"/>
                    </a:lnTo>
                    <a:lnTo>
                      <a:pt x="260" y="602"/>
                    </a:lnTo>
                    <a:lnTo>
                      <a:pt x="260" y="602"/>
                    </a:lnTo>
                    <a:lnTo>
                      <a:pt x="260" y="605"/>
                    </a:lnTo>
                    <a:lnTo>
                      <a:pt x="260" y="605"/>
                    </a:lnTo>
                    <a:lnTo>
                      <a:pt x="260" y="607"/>
                    </a:lnTo>
                    <a:lnTo>
                      <a:pt x="260" y="607"/>
                    </a:lnTo>
                    <a:lnTo>
                      <a:pt x="260" y="609"/>
                    </a:lnTo>
                    <a:lnTo>
                      <a:pt x="260" y="609"/>
                    </a:lnTo>
                    <a:lnTo>
                      <a:pt x="260" y="609"/>
                    </a:lnTo>
                    <a:lnTo>
                      <a:pt x="260" y="609"/>
                    </a:lnTo>
                    <a:lnTo>
                      <a:pt x="260" y="609"/>
                    </a:lnTo>
                    <a:lnTo>
                      <a:pt x="260" y="612"/>
                    </a:lnTo>
                    <a:lnTo>
                      <a:pt x="262" y="612"/>
                    </a:lnTo>
                    <a:lnTo>
                      <a:pt x="262" y="612"/>
                    </a:lnTo>
                    <a:lnTo>
                      <a:pt x="260" y="612"/>
                    </a:lnTo>
                    <a:lnTo>
                      <a:pt x="260" y="612"/>
                    </a:lnTo>
                    <a:lnTo>
                      <a:pt x="260" y="614"/>
                    </a:lnTo>
                    <a:lnTo>
                      <a:pt x="260" y="614"/>
                    </a:lnTo>
                    <a:lnTo>
                      <a:pt x="260" y="614"/>
                    </a:lnTo>
                    <a:lnTo>
                      <a:pt x="260" y="616"/>
                    </a:lnTo>
                    <a:lnTo>
                      <a:pt x="260" y="616"/>
                    </a:lnTo>
                    <a:lnTo>
                      <a:pt x="260" y="619"/>
                    </a:lnTo>
                    <a:lnTo>
                      <a:pt x="260" y="619"/>
                    </a:lnTo>
                    <a:lnTo>
                      <a:pt x="260" y="621"/>
                    </a:lnTo>
                    <a:lnTo>
                      <a:pt x="260" y="621"/>
                    </a:lnTo>
                    <a:lnTo>
                      <a:pt x="258" y="621"/>
                    </a:lnTo>
                    <a:lnTo>
                      <a:pt x="258" y="621"/>
                    </a:lnTo>
                    <a:lnTo>
                      <a:pt x="258" y="624"/>
                    </a:lnTo>
                    <a:lnTo>
                      <a:pt x="258" y="624"/>
                    </a:lnTo>
                    <a:lnTo>
                      <a:pt x="258" y="624"/>
                    </a:lnTo>
                    <a:lnTo>
                      <a:pt x="258" y="626"/>
                    </a:lnTo>
                    <a:lnTo>
                      <a:pt x="258" y="626"/>
                    </a:lnTo>
                    <a:lnTo>
                      <a:pt x="258" y="628"/>
                    </a:lnTo>
                    <a:lnTo>
                      <a:pt x="255" y="628"/>
                    </a:lnTo>
                    <a:lnTo>
                      <a:pt x="255" y="628"/>
                    </a:lnTo>
                    <a:lnTo>
                      <a:pt x="255" y="628"/>
                    </a:lnTo>
                    <a:lnTo>
                      <a:pt x="255" y="631"/>
                    </a:lnTo>
                    <a:lnTo>
                      <a:pt x="255" y="631"/>
                    </a:lnTo>
                    <a:lnTo>
                      <a:pt x="255" y="631"/>
                    </a:lnTo>
                    <a:lnTo>
                      <a:pt x="255" y="631"/>
                    </a:lnTo>
                    <a:lnTo>
                      <a:pt x="253" y="631"/>
                    </a:lnTo>
                    <a:lnTo>
                      <a:pt x="253" y="633"/>
                    </a:lnTo>
                    <a:lnTo>
                      <a:pt x="253" y="633"/>
                    </a:lnTo>
                    <a:lnTo>
                      <a:pt x="253" y="633"/>
                    </a:lnTo>
                    <a:lnTo>
                      <a:pt x="253" y="635"/>
                    </a:lnTo>
                    <a:lnTo>
                      <a:pt x="253" y="635"/>
                    </a:lnTo>
                    <a:lnTo>
                      <a:pt x="253" y="635"/>
                    </a:lnTo>
                    <a:lnTo>
                      <a:pt x="253" y="638"/>
                    </a:lnTo>
                    <a:lnTo>
                      <a:pt x="251" y="638"/>
                    </a:lnTo>
                    <a:lnTo>
                      <a:pt x="251" y="638"/>
                    </a:lnTo>
                    <a:lnTo>
                      <a:pt x="251" y="640"/>
                    </a:lnTo>
                    <a:lnTo>
                      <a:pt x="251" y="640"/>
                    </a:lnTo>
                    <a:lnTo>
                      <a:pt x="251" y="640"/>
                    </a:lnTo>
                    <a:lnTo>
                      <a:pt x="251" y="640"/>
                    </a:lnTo>
                    <a:lnTo>
                      <a:pt x="251" y="643"/>
                    </a:lnTo>
                    <a:lnTo>
                      <a:pt x="251" y="643"/>
                    </a:lnTo>
                    <a:lnTo>
                      <a:pt x="251" y="645"/>
                    </a:lnTo>
                    <a:lnTo>
                      <a:pt x="248" y="645"/>
                    </a:lnTo>
                    <a:lnTo>
                      <a:pt x="248" y="645"/>
                    </a:lnTo>
                    <a:lnTo>
                      <a:pt x="248" y="647"/>
                    </a:lnTo>
                    <a:lnTo>
                      <a:pt x="248" y="647"/>
                    </a:lnTo>
                    <a:lnTo>
                      <a:pt x="248" y="650"/>
                    </a:lnTo>
                    <a:lnTo>
                      <a:pt x="248" y="650"/>
                    </a:lnTo>
                    <a:lnTo>
                      <a:pt x="248" y="650"/>
                    </a:lnTo>
                    <a:lnTo>
                      <a:pt x="251" y="650"/>
                    </a:lnTo>
                    <a:lnTo>
                      <a:pt x="251" y="652"/>
                    </a:lnTo>
                    <a:lnTo>
                      <a:pt x="251" y="652"/>
                    </a:lnTo>
                    <a:lnTo>
                      <a:pt x="251" y="652"/>
                    </a:lnTo>
                    <a:lnTo>
                      <a:pt x="251" y="654"/>
                    </a:lnTo>
                    <a:lnTo>
                      <a:pt x="251" y="654"/>
                    </a:lnTo>
                    <a:lnTo>
                      <a:pt x="251" y="657"/>
                    </a:lnTo>
                    <a:lnTo>
                      <a:pt x="251" y="657"/>
                    </a:lnTo>
                    <a:lnTo>
                      <a:pt x="251" y="659"/>
                    </a:lnTo>
                    <a:lnTo>
                      <a:pt x="251" y="659"/>
                    </a:lnTo>
                    <a:lnTo>
                      <a:pt x="251" y="659"/>
                    </a:lnTo>
                    <a:lnTo>
                      <a:pt x="251" y="662"/>
                    </a:lnTo>
                    <a:lnTo>
                      <a:pt x="251" y="662"/>
                    </a:lnTo>
                    <a:lnTo>
                      <a:pt x="251" y="664"/>
                    </a:lnTo>
                    <a:lnTo>
                      <a:pt x="251" y="664"/>
                    </a:lnTo>
                    <a:lnTo>
                      <a:pt x="251" y="666"/>
                    </a:lnTo>
                    <a:lnTo>
                      <a:pt x="251" y="666"/>
                    </a:lnTo>
                    <a:lnTo>
                      <a:pt x="251" y="669"/>
                    </a:lnTo>
                    <a:lnTo>
                      <a:pt x="251" y="669"/>
                    </a:lnTo>
                    <a:lnTo>
                      <a:pt x="251" y="669"/>
                    </a:lnTo>
                    <a:lnTo>
                      <a:pt x="251" y="671"/>
                    </a:lnTo>
                    <a:lnTo>
                      <a:pt x="251" y="671"/>
                    </a:lnTo>
                    <a:lnTo>
                      <a:pt x="251" y="673"/>
                    </a:lnTo>
                    <a:lnTo>
                      <a:pt x="251" y="673"/>
                    </a:lnTo>
                    <a:lnTo>
                      <a:pt x="251" y="676"/>
                    </a:lnTo>
                    <a:lnTo>
                      <a:pt x="251" y="676"/>
                    </a:lnTo>
                    <a:lnTo>
                      <a:pt x="251" y="678"/>
                    </a:lnTo>
                    <a:lnTo>
                      <a:pt x="251" y="678"/>
                    </a:lnTo>
                    <a:lnTo>
                      <a:pt x="253" y="678"/>
                    </a:lnTo>
                    <a:lnTo>
                      <a:pt x="253" y="680"/>
                    </a:lnTo>
                    <a:lnTo>
                      <a:pt x="253" y="680"/>
                    </a:lnTo>
                    <a:lnTo>
                      <a:pt x="253" y="680"/>
                    </a:lnTo>
                    <a:lnTo>
                      <a:pt x="251" y="680"/>
                    </a:lnTo>
                    <a:lnTo>
                      <a:pt x="251" y="683"/>
                    </a:lnTo>
                    <a:lnTo>
                      <a:pt x="251" y="683"/>
                    </a:lnTo>
                    <a:lnTo>
                      <a:pt x="248" y="683"/>
                    </a:lnTo>
                    <a:lnTo>
                      <a:pt x="248" y="683"/>
                    </a:lnTo>
                    <a:lnTo>
                      <a:pt x="248" y="683"/>
                    </a:lnTo>
                    <a:lnTo>
                      <a:pt x="248" y="680"/>
                    </a:lnTo>
                    <a:lnTo>
                      <a:pt x="246" y="680"/>
                    </a:lnTo>
                    <a:lnTo>
                      <a:pt x="246" y="680"/>
                    </a:lnTo>
                    <a:lnTo>
                      <a:pt x="246" y="680"/>
                    </a:lnTo>
                    <a:lnTo>
                      <a:pt x="244" y="680"/>
                    </a:lnTo>
                    <a:lnTo>
                      <a:pt x="244" y="680"/>
                    </a:lnTo>
                    <a:lnTo>
                      <a:pt x="241" y="680"/>
                    </a:lnTo>
                    <a:lnTo>
                      <a:pt x="241" y="680"/>
                    </a:lnTo>
                    <a:lnTo>
                      <a:pt x="241" y="680"/>
                    </a:lnTo>
                    <a:lnTo>
                      <a:pt x="241" y="683"/>
                    </a:lnTo>
                    <a:lnTo>
                      <a:pt x="239" y="683"/>
                    </a:lnTo>
                    <a:lnTo>
                      <a:pt x="239" y="683"/>
                    </a:lnTo>
                    <a:lnTo>
                      <a:pt x="239" y="683"/>
                    </a:lnTo>
                    <a:lnTo>
                      <a:pt x="239" y="685"/>
                    </a:lnTo>
                    <a:lnTo>
                      <a:pt x="239" y="685"/>
                    </a:lnTo>
                    <a:lnTo>
                      <a:pt x="239" y="685"/>
                    </a:lnTo>
                    <a:lnTo>
                      <a:pt x="239" y="688"/>
                    </a:lnTo>
                    <a:lnTo>
                      <a:pt x="239" y="688"/>
                    </a:lnTo>
                    <a:lnTo>
                      <a:pt x="239" y="688"/>
                    </a:lnTo>
                    <a:lnTo>
                      <a:pt x="239" y="690"/>
                    </a:lnTo>
                    <a:lnTo>
                      <a:pt x="239" y="690"/>
                    </a:lnTo>
                    <a:lnTo>
                      <a:pt x="239" y="690"/>
                    </a:lnTo>
                    <a:lnTo>
                      <a:pt x="236" y="690"/>
                    </a:lnTo>
                    <a:lnTo>
                      <a:pt x="236" y="690"/>
                    </a:lnTo>
                    <a:lnTo>
                      <a:pt x="236" y="690"/>
                    </a:lnTo>
                    <a:lnTo>
                      <a:pt x="236" y="692"/>
                    </a:lnTo>
                    <a:lnTo>
                      <a:pt x="236" y="692"/>
                    </a:lnTo>
                    <a:lnTo>
                      <a:pt x="234" y="692"/>
                    </a:lnTo>
                    <a:lnTo>
                      <a:pt x="234" y="695"/>
                    </a:lnTo>
                    <a:lnTo>
                      <a:pt x="234" y="695"/>
                    </a:lnTo>
                    <a:lnTo>
                      <a:pt x="234" y="695"/>
                    </a:lnTo>
                    <a:lnTo>
                      <a:pt x="234" y="695"/>
                    </a:lnTo>
                    <a:lnTo>
                      <a:pt x="234" y="697"/>
                    </a:lnTo>
                    <a:lnTo>
                      <a:pt x="232" y="697"/>
                    </a:lnTo>
                    <a:lnTo>
                      <a:pt x="232" y="697"/>
                    </a:lnTo>
                    <a:lnTo>
                      <a:pt x="232" y="699"/>
                    </a:lnTo>
                    <a:lnTo>
                      <a:pt x="232" y="699"/>
                    </a:lnTo>
                    <a:lnTo>
                      <a:pt x="232" y="699"/>
                    </a:lnTo>
                    <a:lnTo>
                      <a:pt x="232" y="699"/>
                    </a:lnTo>
                    <a:lnTo>
                      <a:pt x="232" y="702"/>
                    </a:lnTo>
                    <a:lnTo>
                      <a:pt x="232" y="702"/>
                    </a:lnTo>
                    <a:lnTo>
                      <a:pt x="232" y="702"/>
                    </a:lnTo>
                    <a:lnTo>
                      <a:pt x="232" y="704"/>
                    </a:lnTo>
                    <a:lnTo>
                      <a:pt x="234" y="704"/>
                    </a:lnTo>
                    <a:lnTo>
                      <a:pt x="234" y="704"/>
                    </a:lnTo>
                    <a:lnTo>
                      <a:pt x="234" y="704"/>
                    </a:lnTo>
                    <a:lnTo>
                      <a:pt x="234" y="707"/>
                    </a:lnTo>
                    <a:lnTo>
                      <a:pt x="234" y="707"/>
                    </a:lnTo>
                    <a:lnTo>
                      <a:pt x="236" y="707"/>
                    </a:lnTo>
                    <a:lnTo>
                      <a:pt x="236" y="707"/>
                    </a:lnTo>
                    <a:lnTo>
                      <a:pt x="239" y="707"/>
                    </a:lnTo>
                    <a:lnTo>
                      <a:pt x="239" y="704"/>
                    </a:lnTo>
                    <a:lnTo>
                      <a:pt x="239" y="704"/>
                    </a:lnTo>
                    <a:lnTo>
                      <a:pt x="239" y="704"/>
                    </a:lnTo>
                    <a:lnTo>
                      <a:pt x="241" y="704"/>
                    </a:lnTo>
                    <a:lnTo>
                      <a:pt x="241" y="707"/>
                    </a:lnTo>
                    <a:lnTo>
                      <a:pt x="241" y="707"/>
                    </a:lnTo>
                    <a:lnTo>
                      <a:pt x="241" y="707"/>
                    </a:lnTo>
                    <a:lnTo>
                      <a:pt x="241" y="709"/>
                    </a:lnTo>
                    <a:lnTo>
                      <a:pt x="241" y="709"/>
                    </a:lnTo>
                    <a:lnTo>
                      <a:pt x="241" y="709"/>
                    </a:lnTo>
                    <a:lnTo>
                      <a:pt x="241" y="709"/>
                    </a:lnTo>
                    <a:lnTo>
                      <a:pt x="241" y="709"/>
                    </a:lnTo>
                    <a:lnTo>
                      <a:pt x="241" y="709"/>
                    </a:lnTo>
                    <a:lnTo>
                      <a:pt x="241" y="709"/>
                    </a:lnTo>
                    <a:lnTo>
                      <a:pt x="239" y="709"/>
                    </a:lnTo>
                    <a:lnTo>
                      <a:pt x="239" y="709"/>
                    </a:lnTo>
                    <a:lnTo>
                      <a:pt x="239" y="709"/>
                    </a:lnTo>
                    <a:lnTo>
                      <a:pt x="239" y="709"/>
                    </a:lnTo>
                    <a:lnTo>
                      <a:pt x="236" y="709"/>
                    </a:lnTo>
                    <a:lnTo>
                      <a:pt x="236" y="707"/>
                    </a:lnTo>
                    <a:lnTo>
                      <a:pt x="236" y="707"/>
                    </a:lnTo>
                    <a:lnTo>
                      <a:pt x="236" y="709"/>
                    </a:lnTo>
                    <a:lnTo>
                      <a:pt x="234" y="709"/>
                    </a:lnTo>
                    <a:lnTo>
                      <a:pt x="234" y="709"/>
                    </a:lnTo>
                    <a:lnTo>
                      <a:pt x="234" y="709"/>
                    </a:lnTo>
                    <a:lnTo>
                      <a:pt x="232" y="709"/>
                    </a:lnTo>
                    <a:lnTo>
                      <a:pt x="232" y="709"/>
                    </a:lnTo>
                    <a:lnTo>
                      <a:pt x="232" y="709"/>
                    </a:lnTo>
                    <a:lnTo>
                      <a:pt x="229" y="709"/>
                    </a:lnTo>
                    <a:lnTo>
                      <a:pt x="229" y="709"/>
                    </a:lnTo>
                    <a:lnTo>
                      <a:pt x="229" y="709"/>
                    </a:lnTo>
                    <a:lnTo>
                      <a:pt x="227" y="709"/>
                    </a:lnTo>
                    <a:lnTo>
                      <a:pt x="227" y="709"/>
                    </a:lnTo>
                    <a:lnTo>
                      <a:pt x="227" y="709"/>
                    </a:lnTo>
                    <a:lnTo>
                      <a:pt x="227" y="709"/>
                    </a:lnTo>
                    <a:lnTo>
                      <a:pt x="227" y="711"/>
                    </a:lnTo>
                    <a:lnTo>
                      <a:pt x="225" y="711"/>
                    </a:lnTo>
                    <a:lnTo>
                      <a:pt x="225" y="711"/>
                    </a:lnTo>
                    <a:lnTo>
                      <a:pt x="225" y="711"/>
                    </a:lnTo>
                    <a:lnTo>
                      <a:pt x="222" y="711"/>
                    </a:lnTo>
                    <a:lnTo>
                      <a:pt x="222" y="711"/>
                    </a:lnTo>
                    <a:lnTo>
                      <a:pt x="222" y="711"/>
                    </a:lnTo>
                    <a:lnTo>
                      <a:pt x="220" y="711"/>
                    </a:lnTo>
                    <a:lnTo>
                      <a:pt x="220" y="711"/>
                    </a:lnTo>
                    <a:lnTo>
                      <a:pt x="220" y="714"/>
                    </a:lnTo>
                    <a:lnTo>
                      <a:pt x="220" y="714"/>
                    </a:lnTo>
                    <a:lnTo>
                      <a:pt x="217" y="714"/>
                    </a:lnTo>
                    <a:lnTo>
                      <a:pt x="217" y="714"/>
                    </a:lnTo>
                    <a:lnTo>
                      <a:pt x="217" y="714"/>
                    </a:lnTo>
                    <a:lnTo>
                      <a:pt x="217" y="716"/>
                    </a:lnTo>
                    <a:lnTo>
                      <a:pt x="215" y="716"/>
                    </a:lnTo>
                    <a:lnTo>
                      <a:pt x="215" y="716"/>
                    </a:lnTo>
                    <a:lnTo>
                      <a:pt x="215" y="716"/>
                    </a:lnTo>
                    <a:lnTo>
                      <a:pt x="215" y="718"/>
                    </a:lnTo>
                    <a:lnTo>
                      <a:pt x="215" y="718"/>
                    </a:lnTo>
                    <a:lnTo>
                      <a:pt x="215" y="718"/>
                    </a:lnTo>
                    <a:lnTo>
                      <a:pt x="215" y="718"/>
                    </a:lnTo>
                    <a:lnTo>
                      <a:pt x="215" y="721"/>
                    </a:lnTo>
                    <a:lnTo>
                      <a:pt x="215" y="721"/>
                    </a:lnTo>
                    <a:lnTo>
                      <a:pt x="215" y="721"/>
                    </a:lnTo>
                    <a:lnTo>
                      <a:pt x="215" y="721"/>
                    </a:lnTo>
                    <a:lnTo>
                      <a:pt x="215" y="723"/>
                    </a:lnTo>
                    <a:lnTo>
                      <a:pt x="215" y="723"/>
                    </a:lnTo>
                    <a:lnTo>
                      <a:pt x="215" y="726"/>
                    </a:lnTo>
                    <a:lnTo>
                      <a:pt x="215" y="726"/>
                    </a:lnTo>
                    <a:lnTo>
                      <a:pt x="215" y="728"/>
                    </a:lnTo>
                    <a:lnTo>
                      <a:pt x="215" y="728"/>
                    </a:lnTo>
                    <a:lnTo>
                      <a:pt x="213" y="728"/>
                    </a:lnTo>
                    <a:lnTo>
                      <a:pt x="213" y="728"/>
                    </a:lnTo>
                    <a:lnTo>
                      <a:pt x="213" y="728"/>
                    </a:lnTo>
                    <a:lnTo>
                      <a:pt x="213" y="730"/>
                    </a:lnTo>
                    <a:lnTo>
                      <a:pt x="213" y="730"/>
                    </a:lnTo>
                    <a:lnTo>
                      <a:pt x="213" y="730"/>
                    </a:lnTo>
                    <a:lnTo>
                      <a:pt x="210" y="730"/>
                    </a:lnTo>
                    <a:lnTo>
                      <a:pt x="210" y="730"/>
                    </a:lnTo>
                    <a:lnTo>
                      <a:pt x="210" y="733"/>
                    </a:lnTo>
                    <a:lnTo>
                      <a:pt x="208" y="733"/>
                    </a:lnTo>
                    <a:lnTo>
                      <a:pt x="208" y="733"/>
                    </a:lnTo>
                    <a:lnTo>
                      <a:pt x="208" y="733"/>
                    </a:lnTo>
                    <a:lnTo>
                      <a:pt x="208" y="733"/>
                    </a:lnTo>
                    <a:lnTo>
                      <a:pt x="208" y="735"/>
                    </a:lnTo>
                    <a:lnTo>
                      <a:pt x="206" y="735"/>
                    </a:lnTo>
                    <a:lnTo>
                      <a:pt x="206" y="735"/>
                    </a:lnTo>
                    <a:lnTo>
                      <a:pt x="206" y="735"/>
                    </a:lnTo>
                    <a:lnTo>
                      <a:pt x="206" y="737"/>
                    </a:lnTo>
                    <a:lnTo>
                      <a:pt x="206" y="737"/>
                    </a:lnTo>
                    <a:lnTo>
                      <a:pt x="203" y="737"/>
                    </a:lnTo>
                    <a:lnTo>
                      <a:pt x="203" y="737"/>
                    </a:lnTo>
                    <a:lnTo>
                      <a:pt x="201" y="737"/>
                    </a:lnTo>
                    <a:lnTo>
                      <a:pt x="201" y="737"/>
                    </a:lnTo>
                    <a:lnTo>
                      <a:pt x="201" y="740"/>
                    </a:lnTo>
                    <a:lnTo>
                      <a:pt x="201" y="740"/>
                    </a:lnTo>
                    <a:lnTo>
                      <a:pt x="201" y="740"/>
                    </a:lnTo>
                    <a:lnTo>
                      <a:pt x="201" y="737"/>
                    </a:lnTo>
                    <a:lnTo>
                      <a:pt x="199" y="737"/>
                    </a:lnTo>
                    <a:lnTo>
                      <a:pt x="199" y="737"/>
                    </a:lnTo>
                    <a:lnTo>
                      <a:pt x="199" y="737"/>
                    </a:lnTo>
                    <a:lnTo>
                      <a:pt x="196" y="737"/>
                    </a:lnTo>
                    <a:lnTo>
                      <a:pt x="196" y="737"/>
                    </a:lnTo>
                    <a:lnTo>
                      <a:pt x="196" y="737"/>
                    </a:lnTo>
                    <a:lnTo>
                      <a:pt x="194" y="737"/>
                    </a:lnTo>
                    <a:lnTo>
                      <a:pt x="194" y="737"/>
                    </a:lnTo>
                    <a:lnTo>
                      <a:pt x="194" y="735"/>
                    </a:lnTo>
                    <a:lnTo>
                      <a:pt x="194" y="735"/>
                    </a:lnTo>
                    <a:lnTo>
                      <a:pt x="194" y="735"/>
                    </a:lnTo>
                    <a:lnTo>
                      <a:pt x="191" y="735"/>
                    </a:lnTo>
                    <a:lnTo>
                      <a:pt x="191" y="733"/>
                    </a:lnTo>
                    <a:lnTo>
                      <a:pt x="191" y="733"/>
                    </a:lnTo>
                    <a:lnTo>
                      <a:pt x="191" y="733"/>
                    </a:lnTo>
                    <a:lnTo>
                      <a:pt x="191" y="733"/>
                    </a:lnTo>
                    <a:lnTo>
                      <a:pt x="189" y="733"/>
                    </a:lnTo>
                    <a:lnTo>
                      <a:pt x="189" y="730"/>
                    </a:lnTo>
                    <a:lnTo>
                      <a:pt x="189" y="730"/>
                    </a:lnTo>
                    <a:lnTo>
                      <a:pt x="189" y="730"/>
                    </a:lnTo>
                    <a:lnTo>
                      <a:pt x="187" y="730"/>
                    </a:lnTo>
                    <a:lnTo>
                      <a:pt x="187" y="728"/>
                    </a:lnTo>
                    <a:lnTo>
                      <a:pt x="187" y="728"/>
                    </a:lnTo>
                    <a:lnTo>
                      <a:pt x="187" y="728"/>
                    </a:lnTo>
                    <a:lnTo>
                      <a:pt x="187" y="728"/>
                    </a:lnTo>
                    <a:lnTo>
                      <a:pt x="187" y="728"/>
                    </a:lnTo>
                    <a:lnTo>
                      <a:pt x="187" y="726"/>
                    </a:lnTo>
                    <a:lnTo>
                      <a:pt x="184" y="726"/>
                    </a:lnTo>
                    <a:lnTo>
                      <a:pt x="184" y="726"/>
                    </a:lnTo>
                    <a:lnTo>
                      <a:pt x="184" y="726"/>
                    </a:lnTo>
                    <a:lnTo>
                      <a:pt x="184" y="723"/>
                    </a:lnTo>
                    <a:lnTo>
                      <a:pt x="182" y="723"/>
                    </a:lnTo>
                    <a:lnTo>
                      <a:pt x="182" y="723"/>
                    </a:lnTo>
                    <a:lnTo>
                      <a:pt x="182" y="721"/>
                    </a:lnTo>
                    <a:lnTo>
                      <a:pt x="182" y="721"/>
                    </a:lnTo>
                    <a:lnTo>
                      <a:pt x="182" y="721"/>
                    </a:lnTo>
                    <a:lnTo>
                      <a:pt x="182" y="721"/>
                    </a:lnTo>
                    <a:lnTo>
                      <a:pt x="182" y="718"/>
                    </a:lnTo>
                    <a:lnTo>
                      <a:pt x="180" y="718"/>
                    </a:lnTo>
                    <a:lnTo>
                      <a:pt x="180" y="718"/>
                    </a:lnTo>
                    <a:lnTo>
                      <a:pt x="180" y="718"/>
                    </a:lnTo>
                    <a:lnTo>
                      <a:pt x="180" y="718"/>
                    </a:lnTo>
                    <a:lnTo>
                      <a:pt x="180" y="718"/>
                    </a:lnTo>
                    <a:lnTo>
                      <a:pt x="180" y="716"/>
                    </a:lnTo>
                    <a:lnTo>
                      <a:pt x="180" y="716"/>
                    </a:lnTo>
                    <a:lnTo>
                      <a:pt x="177" y="716"/>
                    </a:lnTo>
                    <a:lnTo>
                      <a:pt x="177" y="714"/>
                    </a:lnTo>
                    <a:lnTo>
                      <a:pt x="177" y="714"/>
                    </a:lnTo>
                    <a:lnTo>
                      <a:pt x="177" y="711"/>
                    </a:lnTo>
                    <a:lnTo>
                      <a:pt x="177" y="711"/>
                    </a:lnTo>
                    <a:lnTo>
                      <a:pt x="177" y="711"/>
                    </a:lnTo>
                    <a:lnTo>
                      <a:pt x="177" y="709"/>
                    </a:lnTo>
                    <a:lnTo>
                      <a:pt x="177" y="709"/>
                    </a:lnTo>
                    <a:lnTo>
                      <a:pt x="175" y="709"/>
                    </a:lnTo>
                    <a:lnTo>
                      <a:pt x="175" y="709"/>
                    </a:lnTo>
                    <a:lnTo>
                      <a:pt x="175" y="707"/>
                    </a:lnTo>
                    <a:lnTo>
                      <a:pt x="175" y="707"/>
                    </a:lnTo>
                    <a:lnTo>
                      <a:pt x="175" y="707"/>
                    </a:lnTo>
                    <a:lnTo>
                      <a:pt x="175" y="704"/>
                    </a:lnTo>
                    <a:lnTo>
                      <a:pt x="175" y="704"/>
                    </a:lnTo>
                    <a:lnTo>
                      <a:pt x="175" y="704"/>
                    </a:lnTo>
                    <a:lnTo>
                      <a:pt x="175" y="702"/>
                    </a:lnTo>
                    <a:lnTo>
                      <a:pt x="175" y="702"/>
                    </a:lnTo>
                    <a:lnTo>
                      <a:pt x="173" y="702"/>
                    </a:lnTo>
                    <a:lnTo>
                      <a:pt x="173" y="699"/>
                    </a:lnTo>
                    <a:lnTo>
                      <a:pt x="173" y="699"/>
                    </a:lnTo>
                    <a:lnTo>
                      <a:pt x="173" y="699"/>
                    </a:lnTo>
                    <a:lnTo>
                      <a:pt x="173" y="697"/>
                    </a:lnTo>
                    <a:lnTo>
                      <a:pt x="173" y="697"/>
                    </a:lnTo>
                    <a:lnTo>
                      <a:pt x="173" y="695"/>
                    </a:lnTo>
                    <a:lnTo>
                      <a:pt x="173" y="695"/>
                    </a:lnTo>
                    <a:lnTo>
                      <a:pt x="173" y="692"/>
                    </a:lnTo>
                    <a:lnTo>
                      <a:pt x="173" y="692"/>
                    </a:lnTo>
                    <a:lnTo>
                      <a:pt x="173" y="692"/>
                    </a:lnTo>
                    <a:lnTo>
                      <a:pt x="173" y="690"/>
                    </a:lnTo>
                    <a:lnTo>
                      <a:pt x="173" y="690"/>
                    </a:lnTo>
                    <a:lnTo>
                      <a:pt x="173" y="690"/>
                    </a:lnTo>
                    <a:lnTo>
                      <a:pt x="173" y="690"/>
                    </a:lnTo>
                    <a:lnTo>
                      <a:pt x="173" y="688"/>
                    </a:lnTo>
                    <a:lnTo>
                      <a:pt x="173" y="688"/>
                    </a:lnTo>
                    <a:lnTo>
                      <a:pt x="173" y="685"/>
                    </a:lnTo>
                    <a:lnTo>
                      <a:pt x="173" y="685"/>
                    </a:lnTo>
                    <a:lnTo>
                      <a:pt x="170" y="685"/>
                    </a:lnTo>
                    <a:lnTo>
                      <a:pt x="170" y="683"/>
                    </a:lnTo>
                    <a:lnTo>
                      <a:pt x="170" y="683"/>
                    </a:lnTo>
                    <a:lnTo>
                      <a:pt x="170" y="683"/>
                    </a:lnTo>
                    <a:lnTo>
                      <a:pt x="170" y="680"/>
                    </a:lnTo>
                    <a:lnTo>
                      <a:pt x="170" y="680"/>
                    </a:lnTo>
                    <a:lnTo>
                      <a:pt x="170" y="680"/>
                    </a:lnTo>
                    <a:lnTo>
                      <a:pt x="168" y="680"/>
                    </a:lnTo>
                    <a:lnTo>
                      <a:pt x="168" y="678"/>
                    </a:lnTo>
                    <a:lnTo>
                      <a:pt x="168" y="678"/>
                    </a:lnTo>
                    <a:lnTo>
                      <a:pt x="168" y="676"/>
                    </a:lnTo>
                    <a:lnTo>
                      <a:pt x="168" y="676"/>
                    </a:lnTo>
                    <a:lnTo>
                      <a:pt x="168" y="676"/>
                    </a:lnTo>
                    <a:lnTo>
                      <a:pt x="168" y="673"/>
                    </a:lnTo>
                    <a:lnTo>
                      <a:pt x="168" y="673"/>
                    </a:lnTo>
                    <a:lnTo>
                      <a:pt x="168" y="673"/>
                    </a:lnTo>
                    <a:lnTo>
                      <a:pt x="168" y="671"/>
                    </a:lnTo>
                    <a:lnTo>
                      <a:pt x="165" y="671"/>
                    </a:lnTo>
                    <a:lnTo>
                      <a:pt x="165" y="671"/>
                    </a:lnTo>
                    <a:lnTo>
                      <a:pt x="165" y="669"/>
                    </a:lnTo>
                    <a:lnTo>
                      <a:pt x="165" y="669"/>
                    </a:lnTo>
                    <a:lnTo>
                      <a:pt x="165" y="669"/>
                    </a:lnTo>
                    <a:lnTo>
                      <a:pt x="165" y="669"/>
                    </a:lnTo>
                    <a:lnTo>
                      <a:pt x="165" y="666"/>
                    </a:lnTo>
                    <a:lnTo>
                      <a:pt x="165" y="666"/>
                    </a:lnTo>
                    <a:lnTo>
                      <a:pt x="165" y="664"/>
                    </a:lnTo>
                    <a:lnTo>
                      <a:pt x="165" y="664"/>
                    </a:lnTo>
                    <a:lnTo>
                      <a:pt x="165" y="664"/>
                    </a:lnTo>
                    <a:lnTo>
                      <a:pt x="165" y="662"/>
                    </a:lnTo>
                    <a:lnTo>
                      <a:pt x="165" y="662"/>
                    </a:lnTo>
                    <a:lnTo>
                      <a:pt x="163" y="662"/>
                    </a:lnTo>
                    <a:lnTo>
                      <a:pt x="163" y="659"/>
                    </a:lnTo>
                    <a:lnTo>
                      <a:pt x="163" y="659"/>
                    </a:lnTo>
                    <a:lnTo>
                      <a:pt x="163" y="659"/>
                    </a:lnTo>
                    <a:lnTo>
                      <a:pt x="163" y="659"/>
                    </a:lnTo>
                    <a:lnTo>
                      <a:pt x="163" y="657"/>
                    </a:lnTo>
                    <a:lnTo>
                      <a:pt x="163" y="657"/>
                    </a:lnTo>
                    <a:lnTo>
                      <a:pt x="161" y="657"/>
                    </a:lnTo>
                    <a:lnTo>
                      <a:pt x="161" y="654"/>
                    </a:lnTo>
                    <a:lnTo>
                      <a:pt x="161" y="654"/>
                    </a:lnTo>
                    <a:lnTo>
                      <a:pt x="161" y="654"/>
                    </a:lnTo>
                    <a:lnTo>
                      <a:pt x="161" y="652"/>
                    </a:lnTo>
                    <a:lnTo>
                      <a:pt x="161" y="652"/>
                    </a:lnTo>
                    <a:lnTo>
                      <a:pt x="161" y="652"/>
                    </a:lnTo>
                    <a:lnTo>
                      <a:pt x="158" y="652"/>
                    </a:lnTo>
                    <a:lnTo>
                      <a:pt x="158" y="650"/>
                    </a:lnTo>
                    <a:lnTo>
                      <a:pt x="158" y="650"/>
                    </a:lnTo>
                    <a:lnTo>
                      <a:pt x="158" y="650"/>
                    </a:lnTo>
                    <a:lnTo>
                      <a:pt x="158" y="650"/>
                    </a:lnTo>
                    <a:lnTo>
                      <a:pt x="158" y="647"/>
                    </a:lnTo>
                    <a:lnTo>
                      <a:pt x="158" y="647"/>
                    </a:lnTo>
                    <a:lnTo>
                      <a:pt x="158" y="647"/>
                    </a:lnTo>
                    <a:lnTo>
                      <a:pt x="158" y="645"/>
                    </a:lnTo>
                    <a:lnTo>
                      <a:pt x="156" y="645"/>
                    </a:lnTo>
                    <a:lnTo>
                      <a:pt x="156" y="645"/>
                    </a:lnTo>
                    <a:lnTo>
                      <a:pt x="156" y="645"/>
                    </a:lnTo>
                    <a:lnTo>
                      <a:pt x="156" y="643"/>
                    </a:lnTo>
                    <a:lnTo>
                      <a:pt x="154" y="643"/>
                    </a:lnTo>
                    <a:lnTo>
                      <a:pt x="154" y="643"/>
                    </a:lnTo>
                    <a:lnTo>
                      <a:pt x="154" y="643"/>
                    </a:lnTo>
                    <a:lnTo>
                      <a:pt x="154" y="640"/>
                    </a:lnTo>
                    <a:lnTo>
                      <a:pt x="154" y="640"/>
                    </a:lnTo>
                    <a:lnTo>
                      <a:pt x="154" y="640"/>
                    </a:lnTo>
                    <a:lnTo>
                      <a:pt x="151" y="640"/>
                    </a:lnTo>
                    <a:lnTo>
                      <a:pt x="151" y="640"/>
                    </a:lnTo>
                    <a:lnTo>
                      <a:pt x="151" y="640"/>
                    </a:lnTo>
                    <a:lnTo>
                      <a:pt x="149" y="640"/>
                    </a:lnTo>
                    <a:lnTo>
                      <a:pt x="149" y="638"/>
                    </a:lnTo>
                    <a:lnTo>
                      <a:pt x="149" y="638"/>
                    </a:lnTo>
                    <a:lnTo>
                      <a:pt x="149" y="635"/>
                    </a:lnTo>
                    <a:lnTo>
                      <a:pt x="149" y="635"/>
                    </a:lnTo>
                    <a:lnTo>
                      <a:pt x="149" y="635"/>
                    </a:lnTo>
                    <a:lnTo>
                      <a:pt x="149" y="633"/>
                    </a:lnTo>
                    <a:lnTo>
                      <a:pt x="149" y="633"/>
                    </a:lnTo>
                    <a:lnTo>
                      <a:pt x="149" y="633"/>
                    </a:lnTo>
                    <a:lnTo>
                      <a:pt x="149" y="631"/>
                    </a:lnTo>
                    <a:lnTo>
                      <a:pt x="149" y="631"/>
                    </a:lnTo>
                    <a:lnTo>
                      <a:pt x="146" y="631"/>
                    </a:lnTo>
                    <a:lnTo>
                      <a:pt x="146" y="631"/>
                    </a:lnTo>
                    <a:lnTo>
                      <a:pt x="146" y="628"/>
                    </a:lnTo>
                    <a:lnTo>
                      <a:pt x="146" y="628"/>
                    </a:lnTo>
                    <a:lnTo>
                      <a:pt x="146" y="628"/>
                    </a:lnTo>
                    <a:lnTo>
                      <a:pt x="146" y="626"/>
                    </a:lnTo>
                    <a:lnTo>
                      <a:pt x="146" y="626"/>
                    </a:lnTo>
                    <a:lnTo>
                      <a:pt x="146" y="626"/>
                    </a:lnTo>
                    <a:lnTo>
                      <a:pt x="146" y="624"/>
                    </a:lnTo>
                    <a:lnTo>
                      <a:pt x="146" y="624"/>
                    </a:lnTo>
                    <a:lnTo>
                      <a:pt x="144" y="624"/>
                    </a:lnTo>
                    <a:lnTo>
                      <a:pt x="144" y="621"/>
                    </a:lnTo>
                    <a:lnTo>
                      <a:pt x="144" y="621"/>
                    </a:lnTo>
                    <a:lnTo>
                      <a:pt x="144" y="621"/>
                    </a:lnTo>
                    <a:lnTo>
                      <a:pt x="144" y="621"/>
                    </a:lnTo>
                    <a:lnTo>
                      <a:pt x="144" y="619"/>
                    </a:lnTo>
                    <a:lnTo>
                      <a:pt x="142" y="619"/>
                    </a:lnTo>
                    <a:lnTo>
                      <a:pt x="142" y="619"/>
                    </a:lnTo>
                    <a:lnTo>
                      <a:pt x="142" y="619"/>
                    </a:lnTo>
                    <a:lnTo>
                      <a:pt x="142" y="616"/>
                    </a:lnTo>
                    <a:lnTo>
                      <a:pt x="142" y="616"/>
                    </a:lnTo>
                    <a:lnTo>
                      <a:pt x="142" y="614"/>
                    </a:lnTo>
                    <a:lnTo>
                      <a:pt x="142" y="614"/>
                    </a:lnTo>
                    <a:lnTo>
                      <a:pt x="142" y="614"/>
                    </a:lnTo>
                    <a:lnTo>
                      <a:pt x="142" y="612"/>
                    </a:lnTo>
                    <a:lnTo>
                      <a:pt x="142" y="612"/>
                    </a:lnTo>
                    <a:lnTo>
                      <a:pt x="142" y="609"/>
                    </a:lnTo>
                    <a:lnTo>
                      <a:pt x="142" y="609"/>
                    </a:lnTo>
                    <a:lnTo>
                      <a:pt x="139" y="609"/>
                    </a:lnTo>
                    <a:lnTo>
                      <a:pt x="139" y="609"/>
                    </a:lnTo>
                    <a:lnTo>
                      <a:pt x="139" y="607"/>
                    </a:lnTo>
                    <a:lnTo>
                      <a:pt x="139" y="607"/>
                    </a:lnTo>
                    <a:lnTo>
                      <a:pt x="139" y="607"/>
                    </a:lnTo>
                    <a:lnTo>
                      <a:pt x="139" y="605"/>
                    </a:lnTo>
                    <a:lnTo>
                      <a:pt x="139" y="605"/>
                    </a:lnTo>
                    <a:lnTo>
                      <a:pt x="139" y="605"/>
                    </a:lnTo>
                    <a:lnTo>
                      <a:pt x="139" y="602"/>
                    </a:lnTo>
                    <a:lnTo>
                      <a:pt x="139" y="602"/>
                    </a:lnTo>
                    <a:lnTo>
                      <a:pt x="139" y="602"/>
                    </a:lnTo>
                    <a:lnTo>
                      <a:pt x="139" y="600"/>
                    </a:lnTo>
                    <a:lnTo>
                      <a:pt x="139" y="600"/>
                    </a:lnTo>
                    <a:lnTo>
                      <a:pt x="139" y="600"/>
                    </a:lnTo>
                    <a:lnTo>
                      <a:pt x="139" y="598"/>
                    </a:lnTo>
                    <a:lnTo>
                      <a:pt x="139" y="598"/>
                    </a:lnTo>
                    <a:lnTo>
                      <a:pt x="139" y="598"/>
                    </a:lnTo>
                    <a:lnTo>
                      <a:pt x="139" y="595"/>
                    </a:lnTo>
                    <a:lnTo>
                      <a:pt x="139" y="595"/>
                    </a:lnTo>
                    <a:lnTo>
                      <a:pt x="139" y="593"/>
                    </a:lnTo>
                    <a:lnTo>
                      <a:pt x="137" y="593"/>
                    </a:lnTo>
                    <a:lnTo>
                      <a:pt x="137" y="593"/>
                    </a:lnTo>
                    <a:lnTo>
                      <a:pt x="137" y="590"/>
                    </a:lnTo>
                    <a:lnTo>
                      <a:pt x="137" y="590"/>
                    </a:lnTo>
                    <a:lnTo>
                      <a:pt x="137" y="590"/>
                    </a:lnTo>
                    <a:lnTo>
                      <a:pt x="137" y="590"/>
                    </a:lnTo>
                    <a:lnTo>
                      <a:pt x="135" y="590"/>
                    </a:lnTo>
                    <a:lnTo>
                      <a:pt x="135" y="588"/>
                    </a:lnTo>
                    <a:lnTo>
                      <a:pt x="135" y="588"/>
                    </a:lnTo>
                    <a:lnTo>
                      <a:pt x="135" y="588"/>
                    </a:lnTo>
                    <a:lnTo>
                      <a:pt x="135" y="586"/>
                    </a:lnTo>
                    <a:lnTo>
                      <a:pt x="135" y="586"/>
                    </a:lnTo>
                    <a:lnTo>
                      <a:pt x="135" y="583"/>
                    </a:lnTo>
                    <a:lnTo>
                      <a:pt x="135" y="583"/>
                    </a:lnTo>
                    <a:lnTo>
                      <a:pt x="135" y="583"/>
                    </a:lnTo>
                    <a:lnTo>
                      <a:pt x="135" y="581"/>
                    </a:lnTo>
                    <a:lnTo>
                      <a:pt x="135" y="581"/>
                    </a:lnTo>
                    <a:lnTo>
                      <a:pt x="132" y="581"/>
                    </a:lnTo>
                    <a:lnTo>
                      <a:pt x="132" y="581"/>
                    </a:lnTo>
                    <a:lnTo>
                      <a:pt x="132" y="579"/>
                    </a:lnTo>
                    <a:lnTo>
                      <a:pt x="132" y="579"/>
                    </a:lnTo>
                    <a:lnTo>
                      <a:pt x="132" y="576"/>
                    </a:lnTo>
                    <a:lnTo>
                      <a:pt x="132" y="576"/>
                    </a:lnTo>
                    <a:lnTo>
                      <a:pt x="132" y="576"/>
                    </a:lnTo>
                    <a:lnTo>
                      <a:pt x="132" y="574"/>
                    </a:lnTo>
                    <a:lnTo>
                      <a:pt x="132" y="574"/>
                    </a:lnTo>
                    <a:lnTo>
                      <a:pt x="132" y="574"/>
                    </a:lnTo>
                    <a:lnTo>
                      <a:pt x="132" y="571"/>
                    </a:lnTo>
                    <a:lnTo>
                      <a:pt x="130" y="571"/>
                    </a:lnTo>
                    <a:lnTo>
                      <a:pt x="130" y="571"/>
                    </a:lnTo>
                    <a:lnTo>
                      <a:pt x="130" y="571"/>
                    </a:lnTo>
                    <a:lnTo>
                      <a:pt x="130" y="571"/>
                    </a:lnTo>
                    <a:lnTo>
                      <a:pt x="130" y="569"/>
                    </a:lnTo>
                    <a:lnTo>
                      <a:pt x="128" y="569"/>
                    </a:lnTo>
                    <a:lnTo>
                      <a:pt x="128" y="569"/>
                    </a:lnTo>
                    <a:lnTo>
                      <a:pt x="128" y="569"/>
                    </a:lnTo>
                    <a:lnTo>
                      <a:pt x="128" y="569"/>
                    </a:lnTo>
                    <a:lnTo>
                      <a:pt x="125" y="569"/>
                    </a:lnTo>
                    <a:lnTo>
                      <a:pt x="125" y="567"/>
                    </a:lnTo>
                    <a:lnTo>
                      <a:pt x="125" y="567"/>
                    </a:lnTo>
                    <a:lnTo>
                      <a:pt x="128" y="567"/>
                    </a:lnTo>
                    <a:lnTo>
                      <a:pt x="128" y="564"/>
                    </a:lnTo>
                    <a:lnTo>
                      <a:pt x="125" y="564"/>
                    </a:lnTo>
                    <a:lnTo>
                      <a:pt x="125" y="564"/>
                    </a:lnTo>
                    <a:lnTo>
                      <a:pt x="125" y="564"/>
                    </a:lnTo>
                    <a:lnTo>
                      <a:pt x="125" y="562"/>
                    </a:lnTo>
                    <a:lnTo>
                      <a:pt x="125" y="562"/>
                    </a:lnTo>
                    <a:lnTo>
                      <a:pt x="125" y="562"/>
                    </a:lnTo>
                    <a:lnTo>
                      <a:pt x="123" y="562"/>
                    </a:lnTo>
                    <a:lnTo>
                      <a:pt x="123" y="562"/>
                    </a:lnTo>
                    <a:lnTo>
                      <a:pt x="123" y="562"/>
                    </a:lnTo>
                    <a:lnTo>
                      <a:pt x="123" y="560"/>
                    </a:lnTo>
                    <a:lnTo>
                      <a:pt x="123" y="560"/>
                    </a:lnTo>
                    <a:lnTo>
                      <a:pt x="123" y="560"/>
                    </a:lnTo>
                    <a:lnTo>
                      <a:pt x="123" y="557"/>
                    </a:lnTo>
                    <a:lnTo>
                      <a:pt x="123" y="557"/>
                    </a:lnTo>
                    <a:lnTo>
                      <a:pt x="123" y="557"/>
                    </a:lnTo>
                    <a:lnTo>
                      <a:pt x="123" y="555"/>
                    </a:lnTo>
                    <a:lnTo>
                      <a:pt x="123" y="555"/>
                    </a:lnTo>
                    <a:lnTo>
                      <a:pt x="123" y="553"/>
                    </a:lnTo>
                    <a:lnTo>
                      <a:pt x="120" y="553"/>
                    </a:lnTo>
                    <a:lnTo>
                      <a:pt x="120" y="553"/>
                    </a:lnTo>
                    <a:lnTo>
                      <a:pt x="120" y="555"/>
                    </a:lnTo>
                    <a:lnTo>
                      <a:pt x="120" y="555"/>
                    </a:lnTo>
                    <a:lnTo>
                      <a:pt x="120" y="553"/>
                    </a:lnTo>
                    <a:lnTo>
                      <a:pt x="120" y="553"/>
                    </a:lnTo>
                    <a:lnTo>
                      <a:pt x="120" y="550"/>
                    </a:lnTo>
                    <a:lnTo>
                      <a:pt x="120" y="550"/>
                    </a:lnTo>
                    <a:lnTo>
                      <a:pt x="120" y="550"/>
                    </a:lnTo>
                    <a:lnTo>
                      <a:pt x="118" y="550"/>
                    </a:lnTo>
                    <a:lnTo>
                      <a:pt x="118" y="548"/>
                    </a:lnTo>
                    <a:lnTo>
                      <a:pt x="118" y="548"/>
                    </a:lnTo>
                    <a:lnTo>
                      <a:pt x="118" y="545"/>
                    </a:lnTo>
                    <a:lnTo>
                      <a:pt x="118" y="545"/>
                    </a:lnTo>
                    <a:lnTo>
                      <a:pt x="118" y="545"/>
                    </a:lnTo>
                    <a:lnTo>
                      <a:pt x="118" y="543"/>
                    </a:lnTo>
                    <a:lnTo>
                      <a:pt x="118" y="543"/>
                    </a:lnTo>
                    <a:lnTo>
                      <a:pt x="118" y="543"/>
                    </a:lnTo>
                    <a:lnTo>
                      <a:pt x="118" y="541"/>
                    </a:lnTo>
                    <a:lnTo>
                      <a:pt x="118" y="541"/>
                    </a:lnTo>
                    <a:lnTo>
                      <a:pt x="116" y="541"/>
                    </a:lnTo>
                    <a:lnTo>
                      <a:pt x="116" y="541"/>
                    </a:lnTo>
                    <a:lnTo>
                      <a:pt x="116" y="541"/>
                    </a:lnTo>
                    <a:lnTo>
                      <a:pt x="116" y="538"/>
                    </a:lnTo>
                    <a:lnTo>
                      <a:pt x="113" y="538"/>
                    </a:lnTo>
                    <a:lnTo>
                      <a:pt x="113" y="538"/>
                    </a:lnTo>
                    <a:lnTo>
                      <a:pt x="113" y="541"/>
                    </a:lnTo>
                    <a:lnTo>
                      <a:pt x="113" y="541"/>
                    </a:lnTo>
                    <a:lnTo>
                      <a:pt x="113" y="538"/>
                    </a:lnTo>
                    <a:lnTo>
                      <a:pt x="113" y="538"/>
                    </a:lnTo>
                    <a:lnTo>
                      <a:pt x="113" y="536"/>
                    </a:lnTo>
                    <a:lnTo>
                      <a:pt x="113" y="536"/>
                    </a:lnTo>
                    <a:lnTo>
                      <a:pt x="113" y="536"/>
                    </a:lnTo>
                    <a:lnTo>
                      <a:pt x="113" y="536"/>
                    </a:lnTo>
                    <a:lnTo>
                      <a:pt x="113" y="534"/>
                    </a:lnTo>
                    <a:lnTo>
                      <a:pt x="113" y="534"/>
                    </a:lnTo>
                    <a:lnTo>
                      <a:pt x="113" y="531"/>
                    </a:lnTo>
                    <a:lnTo>
                      <a:pt x="113" y="531"/>
                    </a:lnTo>
                    <a:lnTo>
                      <a:pt x="111" y="531"/>
                    </a:lnTo>
                    <a:lnTo>
                      <a:pt x="111" y="531"/>
                    </a:lnTo>
                    <a:lnTo>
                      <a:pt x="111" y="529"/>
                    </a:lnTo>
                    <a:lnTo>
                      <a:pt x="111" y="529"/>
                    </a:lnTo>
                    <a:lnTo>
                      <a:pt x="111" y="529"/>
                    </a:lnTo>
                    <a:lnTo>
                      <a:pt x="111" y="526"/>
                    </a:lnTo>
                    <a:lnTo>
                      <a:pt x="111" y="526"/>
                    </a:lnTo>
                    <a:lnTo>
                      <a:pt x="111" y="524"/>
                    </a:lnTo>
                    <a:lnTo>
                      <a:pt x="109" y="524"/>
                    </a:lnTo>
                    <a:lnTo>
                      <a:pt x="109" y="524"/>
                    </a:lnTo>
                    <a:lnTo>
                      <a:pt x="109" y="522"/>
                    </a:lnTo>
                    <a:lnTo>
                      <a:pt x="109" y="522"/>
                    </a:lnTo>
                    <a:lnTo>
                      <a:pt x="109" y="522"/>
                    </a:lnTo>
                    <a:lnTo>
                      <a:pt x="109" y="519"/>
                    </a:lnTo>
                    <a:lnTo>
                      <a:pt x="109" y="519"/>
                    </a:lnTo>
                    <a:lnTo>
                      <a:pt x="109" y="517"/>
                    </a:lnTo>
                    <a:lnTo>
                      <a:pt x="109" y="517"/>
                    </a:lnTo>
                    <a:lnTo>
                      <a:pt x="109" y="517"/>
                    </a:lnTo>
                    <a:lnTo>
                      <a:pt x="109" y="515"/>
                    </a:lnTo>
                    <a:lnTo>
                      <a:pt x="109" y="515"/>
                    </a:lnTo>
                    <a:lnTo>
                      <a:pt x="109" y="512"/>
                    </a:lnTo>
                    <a:lnTo>
                      <a:pt x="109" y="512"/>
                    </a:lnTo>
                    <a:lnTo>
                      <a:pt x="109" y="512"/>
                    </a:lnTo>
                    <a:lnTo>
                      <a:pt x="109" y="510"/>
                    </a:lnTo>
                    <a:lnTo>
                      <a:pt x="109" y="510"/>
                    </a:lnTo>
                    <a:lnTo>
                      <a:pt x="109" y="507"/>
                    </a:lnTo>
                    <a:lnTo>
                      <a:pt x="109" y="507"/>
                    </a:lnTo>
                    <a:lnTo>
                      <a:pt x="109" y="507"/>
                    </a:lnTo>
                    <a:lnTo>
                      <a:pt x="109" y="505"/>
                    </a:lnTo>
                    <a:lnTo>
                      <a:pt x="109" y="505"/>
                    </a:lnTo>
                    <a:lnTo>
                      <a:pt x="106" y="505"/>
                    </a:lnTo>
                    <a:lnTo>
                      <a:pt x="106" y="503"/>
                    </a:lnTo>
                    <a:lnTo>
                      <a:pt x="106" y="503"/>
                    </a:lnTo>
                    <a:lnTo>
                      <a:pt x="109" y="503"/>
                    </a:lnTo>
                    <a:lnTo>
                      <a:pt x="109" y="500"/>
                    </a:lnTo>
                    <a:lnTo>
                      <a:pt x="106" y="500"/>
                    </a:lnTo>
                    <a:lnTo>
                      <a:pt x="106" y="500"/>
                    </a:lnTo>
                    <a:lnTo>
                      <a:pt x="106" y="500"/>
                    </a:lnTo>
                    <a:lnTo>
                      <a:pt x="106" y="498"/>
                    </a:lnTo>
                    <a:lnTo>
                      <a:pt x="106" y="498"/>
                    </a:lnTo>
                    <a:lnTo>
                      <a:pt x="106" y="498"/>
                    </a:lnTo>
                    <a:lnTo>
                      <a:pt x="106" y="496"/>
                    </a:lnTo>
                    <a:lnTo>
                      <a:pt x="106" y="496"/>
                    </a:lnTo>
                    <a:lnTo>
                      <a:pt x="106" y="493"/>
                    </a:lnTo>
                    <a:lnTo>
                      <a:pt x="106" y="493"/>
                    </a:lnTo>
                    <a:lnTo>
                      <a:pt x="106" y="493"/>
                    </a:lnTo>
                    <a:lnTo>
                      <a:pt x="106" y="493"/>
                    </a:lnTo>
                    <a:lnTo>
                      <a:pt x="106" y="491"/>
                    </a:lnTo>
                    <a:lnTo>
                      <a:pt x="106" y="491"/>
                    </a:lnTo>
                    <a:lnTo>
                      <a:pt x="106" y="491"/>
                    </a:lnTo>
                    <a:lnTo>
                      <a:pt x="106" y="491"/>
                    </a:lnTo>
                    <a:lnTo>
                      <a:pt x="104" y="491"/>
                    </a:lnTo>
                    <a:lnTo>
                      <a:pt x="104" y="489"/>
                    </a:lnTo>
                    <a:lnTo>
                      <a:pt x="104" y="489"/>
                    </a:lnTo>
                    <a:lnTo>
                      <a:pt x="104" y="489"/>
                    </a:lnTo>
                    <a:lnTo>
                      <a:pt x="104" y="486"/>
                    </a:lnTo>
                    <a:lnTo>
                      <a:pt x="104" y="486"/>
                    </a:lnTo>
                    <a:lnTo>
                      <a:pt x="104" y="484"/>
                    </a:lnTo>
                    <a:lnTo>
                      <a:pt x="101" y="484"/>
                    </a:lnTo>
                    <a:lnTo>
                      <a:pt x="101" y="484"/>
                    </a:lnTo>
                    <a:lnTo>
                      <a:pt x="101" y="481"/>
                    </a:lnTo>
                    <a:lnTo>
                      <a:pt x="101" y="481"/>
                    </a:lnTo>
                    <a:lnTo>
                      <a:pt x="101" y="481"/>
                    </a:lnTo>
                    <a:lnTo>
                      <a:pt x="101" y="481"/>
                    </a:lnTo>
                    <a:lnTo>
                      <a:pt x="101" y="479"/>
                    </a:lnTo>
                    <a:lnTo>
                      <a:pt x="101" y="479"/>
                    </a:lnTo>
                    <a:lnTo>
                      <a:pt x="101" y="477"/>
                    </a:lnTo>
                    <a:lnTo>
                      <a:pt x="101" y="477"/>
                    </a:lnTo>
                    <a:lnTo>
                      <a:pt x="101" y="477"/>
                    </a:lnTo>
                    <a:lnTo>
                      <a:pt x="101" y="474"/>
                    </a:lnTo>
                    <a:lnTo>
                      <a:pt x="101" y="474"/>
                    </a:lnTo>
                    <a:lnTo>
                      <a:pt x="101" y="472"/>
                    </a:lnTo>
                    <a:lnTo>
                      <a:pt x="101" y="472"/>
                    </a:lnTo>
                    <a:lnTo>
                      <a:pt x="101" y="472"/>
                    </a:lnTo>
                    <a:lnTo>
                      <a:pt x="101" y="470"/>
                    </a:lnTo>
                    <a:lnTo>
                      <a:pt x="99" y="470"/>
                    </a:lnTo>
                    <a:lnTo>
                      <a:pt x="99" y="470"/>
                    </a:lnTo>
                    <a:lnTo>
                      <a:pt x="99" y="470"/>
                    </a:lnTo>
                    <a:lnTo>
                      <a:pt x="99" y="467"/>
                    </a:lnTo>
                    <a:lnTo>
                      <a:pt x="99" y="467"/>
                    </a:lnTo>
                    <a:lnTo>
                      <a:pt x="99" y="467"/>
                    </a:lnTo>
                    <a:lnTo>
                      <a:pt x="99" y="465"/>
                    </a:lnTo>
                    <a:lnTo>
                      <a:pt x="99" y="465"/>
                    </a:lnTo>
                    <a:lnTo>
                      <a:pt x="101" y="465"/>
                    </a:lnTo>
                    <a:lnTo>
                      <a:pt x="101" y="462"/>
                    </a:lnTo>
                    <a:lnTo>
                      <a:pt x="101" y="462"/>
                    </a:lnTo>
                    <a:lnTo>
                      <a:pt x="99" y="462"/>
                    </a:lnTo>
                    <a:lnTo>
                      <a:pt x="99" y="462"/>
                    </a:lnTo>
                    <a:lnTo>
                      <a:pt x="99" y="462"/>
                    </a:lnTo>
                    <a:lnTo>
                      <a:pt x="99" y="462"/>
                    </a:lnTo>
                    <a:lnTo>
                      <a:pt x="99" y="462"/>
                    </a:lnTo>
                    <a:lnTo>
                      <a:pt x="99" y="460"/>
                    </a:lnTo>
                    <a:lnTo>
                      <a:pt x="99" y="460"/>
                    </a:lnTo>
                    <a:lnTo>
                      <a:pt x="99" y="458"/>
                    </a:lnTo>
                    <a:lnTo>
                      <a:pt x="99" y="458"/>
                    </a:lnTo>
                    <a:lnTo>
                      <a:pt x="99" y="458"/>
                    </a:lnTo>
                    <a:lnTo>
                      <a:pt x="99" y="455"/>
                    </a:lnTo>
                    <a:lnTo>
                      <a:pt x="99" y="455"/>
                    </a:lnTo>
                    <a:lnTo>
                      <a:pt x="99" y="453"/>
                    </a:lnTo>
                    <a:lnTo>
                      <a:pt x="99" y="453"/>
                    </a:lnTo>
                    <a:lnTo>
                      <a:pt x="99" y="453"/>
                    </a:lnTo>
                    <a:lnTo>
                      <a:pt x="99" y="451"/>
                    </a:lnTo>
                    <a:lnTo>
                      <a:pt x="99" y="451"/>
                    </a:lnTo>
                    <a:lnTo>
                      <a:pt x="97" y="451"/>
                    </a:lnTo>
                    <a:lnTo>
                      <a:pt x="97" y="448"/>
                    </a:lnTo>
                    <a:lnTo>
                      <a:pt x="97" y="448"/>
                    </a:lnTo>
                    <a:lnTo>
                      <a:pt x="97" y="446"/>
                    </a:lnTo>
                    <a:lnTo>
                      <a:pt x="97" y="446"/>
                    </a:lnTo>
                    <a:lnTo>
                      <a:pt x="97" y="443"/>
                    </a:lnTo>
                    <a:lnTo>
                      <a:pt x="97" y="443"/>
                    </a:lnTo>
                    <a:lnTo>
                      <a:pt x="97" y="443"/>
                    </a:lnTo>
                    <a:lnTo>
                      <a:pt x="97" y="443"/>
                    </a:lnTo>
                    <a:lnTo>
                      <a:pt x="97" y="441"/>
                    </a:lnTo>
                    <a:lnTo>
                      <a:pt x="97" y="441"/>
                    </a:lnTo>
                    <a:lnTo>
                      <a:pt x="94" y="441"/>
                    </a:lnTo>
                    <a:lnTo>
                      <a:pt x="94" y="439"/>
                    </a:lnTo>
                    <a:lnTo>
                      <a:pt x="94" y="439"/>
                    </a:lnTo>
                    <a:lnTo>
                      <a:pt x="97" y="439"/>
                    </a:lnTo>
                    <a:lnTo>
                      <a:pt x="97" y="436"/>
                    </a:lnTo>
                    <a:lnTo>
                      <a:pt x="97" y="436"/>
                    </a:lnTo>
                    <a:lnTo>
                      <a:pt x="97" y="434"/>
                    </a:lnTo>
                    <a:lnTo>
                      <a:pt x="97" y="434"/>
                    </a:lnTo>
                    <a:lnTo>
                      <a:pt x="97" y="434"/>
                    </a:lnTo>
                    <a:lnTo>
                      <a:pt x="97" y="434"/>
                    </a:lnTo>
                    <a:lnTo>
                      <a:pt x="97" y="432"/>
                    </a:lnTo>
                    <a:lnTo>
                      <a:pt x="97" y="432"/>
                    </a:lnTo>
                    <a:lnTo>
                      <a:pt x="97" y="432"/>
                    </a:lnTo>
                    <a:lnTo>
                      <a:pt x="97" y="432"/>
                    </a:lnTo>
                    <a:lnTo>
                      <a:pt x="97" y="429"/>
                    </a:lnTo>
                    <a:lnTo>
                      <a:pt x="97" y="429"/>
                    </a:lnTo>
                    <a:lnTo>
                      <a:pt x="97" y="427"/>
                    </a:lnTo>
                    <a:lnTo>
                      <a:pt x="99" y="427"/>
                    </a:lnTo>
                    <a:lnTo>
                      <a:pt x="99" y="427"/>
                    </a:lnTo>
                    <a:lnTo>
                      <a:pt x="99" y="425"/>
                    </a:lnTo>
                    <a:lnTo>
                      <a:pt x="99" y="425"/>
                    </a:lnTo>
                    <a:lnTo>
                      <a:pt x="99" y="425"/>
                    </a:lnTo>
                    <a:lnTo>
                      <a:pt x="99" y="422"/>
                    </a:lnTo>
                    <a:lnTo>
                      <a:pt x="99" y="422"/>
                    </a:lnTo>
                    <a:lnTo>
                      <a:pt x="99" y="422"/>
                    </a:lnTo>
                    <a:lnTo>
                      <a:pt x="101" y="422"/>
                    </a:lnTo>
                    <a:lnTo>
                      <a:pt x="101" y="422"/>
                    </a:lnTo>
                    <a:lnTo>
                      <a:pt x="101" y="420"/>
                    </a:lnTo>
                    <a:lnTo>
                      <a:pt x="101" y="420"/>
                    </a:lnTo>
                    <a:lnTo>
                      <a:pt x="99" y="420"/>
                    </a:lnTo>
                    <a:lnTo>
                      <a:pt x="99" y="417"/>
                    </a:lnTo>
                    <a:lnTo>
                      <a:pt x="99" y="417"/>
                    </a:lnTo>
                    <a:lnTo>
                      <a:pt x="99" y="415"/>
                    </a:lnTo>
                    <a:lnTo>
                      <a:pt x="99" y="415"/>
                    </a:lnTo>
                    <a:lnTo>
                      <a:pt x="99" y="415"/>
                    </a:lnTo>
                    <a:lnTo>
                      <a:pt x="99" y="413"/>
                    </a:lnTo>
                    <a:lnTo>
                      <a:pt x="99" y="413"/>
                    </a:lnTo>
                    <a:lnTo>
                      <a:pt x="99" y="413"/>
                    </a:lnTo>
                    <a:lnTo>
                      <a:pt x="99" y="413"/>
                    </a:lnTo>
                    <a:lnTo>
                      <a:pt x="97" y="413"/>
                    </a:lnTo>
                    <a:lnTo>
                      <a:pt x="97" y="410"/>
                    </a:lnTo>
                    <a:lnTo>
                      <a:pt x="97" y="410"/>
                    </a:lnTo>
                    <a:lnTo>
                      <a:pt x="97" y="408"/>
                    </a:lnTo>
                    <a:lnTo>
                      <a:pt x="97" y="408"/>
                    </a:lnTo>
                    <a:lnTo>
                      <a:pt x="94" y="408"/>
                    </a:lnTo>
                    <a:lnTo>
                      <a:pt x="94" y="408"/>
                    </a:lnTo>
                    <a:lnTo>
                      <a:pt x="94" y="408"/>
                    </a:lnTo>
                    <a:lnTo>
                      <a:pt x="94" y="406"/>
                    </a:lnTo>
                    <a:lnTo>
                      <a:pt x="94" y="406"/>
                    </a:lnTo>
                    <a:lnTo>
                      <a:pt x="94" y="403"/>
                    </a:lnTo>
                    <a:lnTo>
                      <a:pt x="94" y="403"/>
                    </a:lnTo>
                    <a:lnTo>
                      <a:pt x="94" y="403"/>
                    </a:lnTo>
                    <a:lnTo>
                      <a:pt x="94" y="401"/>
                    </a:lnTo>
                    <a:lnTo>
                      <a:pt x="94" y="401"/>
                    </a:lnTo>
                    <a:lnTo>
                      <a:pt x="94" y="401"/>
                    </a:lnTo>
                    <a:lnTo>
                      <a:pt x="94" y="398"/>
                    </a:lnTo>
                    <a:lnTo>
                      <a:pt x="94" y="398"/>
                    </a:lnTo>
                    <a:lnTo>
                      <a:pt x="94" y="396"/>
                    </a:lnTo>
                    <a:lnTo>
                      <a:pt x="97" y="396"/>
                    </a:lnTo>
                    <a:lnTo>
                      <a:pt x="97" y="396"/>
                    </a:lnTo>
                    <a:lnTo>
                      <a:pt x="94" y="396"/>
                    </a:lnTo>
                    <a:lnTo>
                      <a:pt x="94" y="396"/>
                    </a:lnTo>
                    <a:lnTo>
                      <a:pt x="94" y="394"/>
                    </a:lnTo>
                    <a:lnTo>
                      <a:pt x="94" y="394"/>
                    </a:lnTo>
                    <a:lnTo>
                      <a:pt x="94" y="394"/>
                    </a:lnTo>
                    <a:lnTo>
                      <a:pt x="92" y="394"/>
                    </a:lnTo>
                    <a:lnTo>
                      <a:pt x="92" y="394"/>
                    </a:lnTo>
                    <a:lnTo>
                      <a:pt x="92" y="391"/>
                    </a:lnTo>
                    <a:lnTo>
                      <a:pt x="92" y="391"/>
                    </a:lnTo>
                    <a:lnTo>
                      <a:pt x="94" y="391"/>
                    </a:lnTo>
                    <a:lnTo>
                      <a:pt x="94" y="389"/>
                    </a:lnTo>
                    <a:lnTo>
                      <a:pt x="94" y="389"/>
                    </a:lnTo>
                    <a:lnTo>
                      <a:pt x="94" y="389"/>
                    </a:lnTo>
                    <a:lnTo>
                      <a:pt x="94" y="389"/>
                    </a:lnTo>
                    <a:lnTo>
                      <a:pt x="94" y="387"/>
                    </a:lnTo>
                    <a:lnTo>
                      <a:pt x="94" y="387"/>
                    </a:lnTo>
                    <a:lnTo>
                      <a:pt x="94" y="387"/>
                    </a:lnTo>
                    <a:lnTo>
                      <a:pt x="94" y="387"/>
                    </a:lnTo>
                    <a:lnTo>
                      <a:pt x="94" y="387"/>
                    </a:lnTo>
                    <a:lnTo>
                      <a:pt x="92" y="387"/>
                    </a:lnTo>
                    <a:lnTo>
                      <a:pt x="92" y="387"/>
                    </a:lnTo>
                    <a:lnTo>
                      <a:pt x="92" y="384"/>
                    </a:lnTo>
                    <a:lnTo>
                      <a:pt x="92" y="384"/>
                    </a:lnTo>
                    <a:lnTo>
                      <a:pt x="92" y="382"/>
                    </a:lnTo>
                    <a:lnTo>
                      <a:pt x="92" y="382"/>
                    </a:lnTo>
                    <a:lnTo>
                      <a:pt x="92" y="382"/>
                    </a:lnTo>
                    <a:lnTo>
                      <a:pt x="92" y="380"/>
                    </a:lnTo>
                    <a:lnTo>
                      <a:pt x="92" y="380"/>
                    </a:lnTo>
                    <a:lnTo>
                      <a:pt x="92" y="380"/>
                    </a:lnTo>
                    <a:lnTo>
                      <a:pt x="92" y="382"/>
                    </a:lnTo>
                    <a:lnTo>
                      <a:pt x="90" y="382"/>
                    </a:lnTo>
                    <a:lnTo>
                      <a:pt x="90" y="382"/>
                    </a:lnTo>
                    <a:lnTo>
                      <a:pt x="90" y="382"/>
                    </a:lnTo>
                    <a:lnTo>
                      <a:pt x="90" y="382"/>
                    </a:lnTo>
                    <a:lnTo>
                      <a:pt x="87" y="382"/>
                    </a:lnTo>
                    <a:lnTo>
                      <a:pt x="87" y="384"/>
                    </a:lnTo>
                    <a:lnTo>
                      <a:pt x="87" y="384"/>
                    </a:lnTo>
                    <a:lnTo>
                      <a:pt x="87" y="384"/>
                    </a:lnTo>
                    <a:lnTo>
                      <a:pt x="87" y="387"/>
                    </a:lnTo>
                    <a:lnTo>
                      <a:pt x="87" y="387"/>
                    </a:lnTo>
                    <a:lnTo>
                      <a:pt x="87" y="387"/>
                    </a:lnTo>
                    <a:lnTo>
                      <a:pt x="87" y="387"/>
                    </a:lnTo>
                    <a:lnTo>
                      <a:pt x="87" y="389"/>
                    </a:lnTo>
                    <a:lnTo>
                      <a:pt x="87" y="389"/>
                    </a:lnTo>
                    <a:lnTo>
                      <a:pt x="87" y="391"/>
                    </a:lnTo>
                    <a:lnTo>
                      <a:pt x="87" y="391"/>
                    </a:lnTo>
                    <a:lnTo>
                      <a:pt x="87" y="391"/>
                    </a:lnTo>
                    <a:lnTo>
                      <a:pt x="87" y="394"/>
                    </a:lnTo>
                    <a:lnTo>
                      <a:pt x="90" y="394"/>
                    </a:lnTo>
                    <a:lnTo>
                      <a:pt x="90" y="394"/>
                    </a:lnTo>
                    <a:lnTo>
                      <a:pt x="90" y="394"/>
                    </a:lnTo>
                    <a:lnTo>
                      <a:pt x="90" y="394"/>
                    </a:lnTo>
                    <a:lnTo>
                      <a:pt x="90" y="394"/>
                    </a:lnTo>
                    <a:lnTo>
                      <a:pt x="87" y="394"/>
                    </a:lnTo>
                    <a:lnTo>
                      <a:pt x="87" y="396"/>
                    </a:lnTo>
                    <a:lnTo>
                      <a:pt x="87" y="396"/>
                    </a:lnTo>
                    <a:lnTo>
                      <a:pt x="87" y="398"/>
                    </a:lnTo>
                    <a:lnTo>
                      <a:pt x="87" y="398"/>
                    </a:lnTo>
                    <a:lnTo>
                      <a:pt x="87" y="398"/>
                    </a:lnTo>
                    <a:lnTo>
                      <a:pt x="87" y="398"/>
                    </a:lnTo>
                    <a:lnTo>
                      <a:pt x="87" y="401"/>
                    </a:lnTo>
                    <a:lnTo>
                      <a:pt x="87" y="401"/>
                    </a:lnTo>
                    <a:lnTo>
                      <a:pt x="85" y="401"/>
                    </a:lnTo>
                    <a:lnTo>
                      <a:pt x="85" y="403"/>
                    </a:lnTo>
                    <a:lnTo>
                      <a:pt x="85" y="403"/>
                    </a:lnTo>
                    <a:lnTo>
                      <a:pt x="85" y="403"/>
                    </a:lnTo>
                    <a:lnTo>
                      <a:pt x="85" y="403"/>
                    </a:lnTo>
                    <a:lnTo>
                      <a:pt x="85" y="406"/>
                    </a:lnTo>
                    <a:lnTo>
                      <a:pt x="85" y="406"/>
                    </a:lnTo>
                    <a:lnTo>
                      <a:pt x="83" y="406"/>
                    </a:lnTo>
                    <a:lnTo>
                      <a:pt x="83" y="406"/>
                    </a:lnTo>
                    <a:lnTo>
                      <a:pt x="83" y="406"/>
                    </a:lnTo>
                    <a:lnTo>
                      <a:pt x="83" y="408"/>
                    </a:lnTo>
                    <a:lnTo>
                      <a:pt x="80" y="408"/>
                    </a:lnTo>
                    <a:lnTo>
                      <a:pt x="80" y="408"/>
                    </a:lnTo>
                    <a:lnTo>
                      <a:pt x="80" y="408"/>
                    </a:lnTo>
                    <a:lnTo>
                      <a:pt x="80" y="408"/>
                    </a:lnTo>
                    <a:lnTo>
                      <a:pt x="78" y="408"/>
                    </a:lnTo>
                    <a:lnTo>
                      <a:pt x="78" y="410"/>
                    </a:lnTo>
                    <a:lnTo>
                      <a:pt x="78" y="410"/>
                    </a:lnTo>
                    <a:lnTo>
                      <a:pt x="75" y="410"/>
                    </a:lnTo>
                    <a:lnTo>
                      <a:pt x="75" y="410"/>
                    </a:lnTo>
                    <a:lnTo>
                      <a:pt x="75" y="410"/>
                    </a:lnTo>
                    <a:lnTo>
                      <a:pt x="75" y="410"/>
                    </a:lnTo>
                    <a:lnTo>
                      <a:pt x="73" y="410"/>
                    </a:lnTo>
                    <a:lnTo>
                      <a:pt x="73" y="410"/>
                    </a:lnTo>
                    <a:lnTo>
                      <a:pt x="73" y="413"/>
                    </a:lnTo>
                    <a:lnTo>
                      <a:pt x="73" y="413"/>
                    </a:lnTo>
                    <a:lnTo>
                      <a:pt x="71" y="413"/>
                    </a:lnTo>
                    <a:lnTo>
                      <a:pt x="71" y="413"/>
                    </a:lnTo>
                    <a:lnTo>
                      <a:pt x="71" y="413"/>
                    </a:lnTo>
                    <a:lnTo>
                      <a:pt x="71" y="413"/>
                    </a:lnTo>
                    <a:lnTo>
                      <a:pt x="68" y="413"/>
                    </a:lnTo>
                    <a:lnTo>
                      <a:pt x="68" y="413"/>
                    </a:lnTo>
                    <a:lnTo>
                      <a:pt x="68" y="413"/>
                    </a:lnTo>
                    <a:lnTo>
                      <a:pt x="68" y="415"/>
                    </a:lnTo>
                    <a:lnTo>
                      <a:pt x="66" y="415"/>
                    </a:lnTo>
                    <a:lnTo>
                      <a:pt x="66" y="415"/>
                    </a:lnTo>
                    <a:lnTo>
                      <a:pt x="66" y="415"/>
                    </a:lnTo>
                    <a:lnTo>
                      <a:pt x="66" y="415"/>
                    </a:lnTo>
                    <a:lnTo>
                      <a:pt x="64" y="415"/>
                    </a:lnTo>
                    <a:lnTo>
                      <a:pt x="64" y="415"/>
                    </a:lnTo>
                    <a:lnTo>
                      <a:pt x="61" y="415"/>
                    </a:lnTo>
                    <a:lnTo>
                      <a:pt x="61" y="417"/>
                    </a:lnTo>
                    <a:lnTo>
                      <a:pt x="61" y="417"/>
                    </a:lnTo>
                    <a:lnTo>
                      <a:pt x="61" y="417"/>
                    </a:lnTo>
                    <a:lnTo>
                      <a:pt x="61" y="417"/>
                    </a:lnTo>
                    <a:lnTo>
                      <a:pt x="59" y="417"/>
                    </a:lnTo>
                    <a:lnTo>
                      <a:pt x="59" y="417"/>
                    </a:lnTo>
                    <a:lnTo>
                      <a:pt x="59" y="417"/>
                    </a:lnTo>
                    <a:lnTo>
                      <a:pt x="57" y="417"/>
                    </a:lnTo>
                    <a:lnTo>
                      <a:pt x="57" y="417"/>
                    </a:lnTo>
                    <a:lnTo>
                      <a:pt x="54" y="417"/>
                    </a:lnTo>
                    <a:lnTo>
                      <a:pt x="54" y="417"/>
                    </a:lnTo>
                    <a:lnTo>
                      <a:pt x="54" y="417"/>
                    </a:lnTo>
                    <a:lnTo>
                      <a:pt x="54" y="417"/>
                    </a:lnTo>
                    <a:lnTo>
                      <a:pt x="54" y="415"/>
                    </a:lnTo>
                    <a:lnTo>
                      <a:pt x="52" y="415"/>
                    </a:lnTo>
                    <a:lnTo>
                      <a:pt x="52" y="415"/>
                    </a:lnTo>
                    <a:lnTo>
                      <a:pt x="52" y="415"/>
                    </a:lnTo>
                    <a:lnTo>
                      <a:pt x="52" y="415"/>
                    </a:lnTo>
                    <a:lnTo>
                      <a:pt x="49" y="415"/>
                    </a:lnTo>
                    <a:lnTo>
                      <a:pt x="49" y="415"/>
                    </a:lnTo>
                    <a:lnTo>
                      <a:pt x="49" y="413"/>
                    </a:lnTo>
                    <a:lnTo>
                      <a:pt x="47" y="413"/>
                    </a:lnTo>
                    <a:lnTo>
                      <a:pt x="47" y="413"/>
                    </a:lnTo>
                    <a:lnTo>
                      <a:pt x="47" y="413"/>
                    </a:lnTo>
                    <a:lnTo>
                      <a:pt x="47" y="413"/>
                    </a:lnTo>
                    <a:lnTo>
                      <a:pt x="47" y="413"/>
                    </a:lnTo>
                    <a:lnTo>
                      <a:pt x="45" y="413"/>
                    </a:lnTo>
                    <a:lnTo>
                      <a:pt x="45" y="413"/>
                    </a:lnTo>
                    <a:lnTo>
                      <a:pt x="45" y="410"/>
                    </a:lnTo>
                    <a:lnTo>
                      <a:pt x="42" y="410"/>
                    </a:lnTo>
                    <a:lnTo>
                      <a:pt x="42" y="410"/>
                    </a:lnTo>
                    <a:lnTo>
                      <a:pt x="42" y="410"/>
                    </a:lnTo>
                    <a:lnTo>
                      <a:pt x="42" y="408"/>
                    </a:lnTo>
                    <a:lnTo>
                      <a:pt x="42" y="408"/>
                    </a:lnTo>
                    <a:lnTo>
                      <a:pt x="42" y="408"/>
                    </a:lnTo>
                    <a:lnTo>
                      <a:pt x="40" y="408"/>
                    </a:lnTo>
                    <a:lnTo>
                      <a:pt x="40" y="408"/>
                    </a:lnTo>
                    <a:lnTo>
                      <a:pt x="40" y="406"/>
                    </a:lnTo>
                    <a:lnTo>
                      <a:pt x="40" y="406"/>
                    </a:lnTo>
                    <a:lnTo>
                      <a:pt x="40" y="406"/>
                    </a:lnTo>
                    <a:lnTo>
                      <a:pt x="38" y="406"/>
                    </a:lnTo>
                    <a:lnTo>
                      <a:pt x="38" y="403"/>
                    </a:lnTo>
                    <a:lnTo>
                      <a:pt x="38" y="403"/>
                    </a:lnTo>
                    <a:lnTo>
                      <a:pt x="38" y="403"/>
                    </a:lnTo>
                    <a:lnTo>
                      <a:pt x="38" y="403"/>
                    </a:lnTo>
                    <a:lnTo>
                      <a:pt x="35" y="403"/>
                    </a:lnTo>
                    <a:lnTo>
                      <a:pt x="35" y="401"/>
                    </a:lnTo>
                    <a:lnTo>
                      <a:pt x="35" y="401"/>
                    </a:lnTo>
                    <a:lnTo>
                      <a:pt x="35" y="401"/>
                    </a:lnTo>
                    <a:lnTo>
                      <a:pt x="35" y="401"/>
                    </a:lnTo>
                    <a:lnTo>
                      <a:pt x="35" y="398"/>
                    </a:lnTo>
                    <a:lnTo>
                      <a:pt x="33" y="398"/>
                    </a:lnTo>
                    <a:lnTo>
                      <a:pt x="33" y="398"/>
                    </a:lnTo>
                    <a:lnTo>
                      <a:pt x="33" y="398"/>
                    </a:lnTo>
                    <a:lnTo>
                      <a:pt x="33" y="396"/>
                    </a:lnTo>
                    <a:lnTo>
                      <a:pt x="33" y="396"/>
                    </a:lnTo>
                    <a:lnTo>
                      <a:pt x="33" y="396"/>
                    </a:lnTo>
                    <a:lnTo>
                      <a:pt x="30" y="396"/>
                    </a:lnTo>
                    <a:lnTo>
                      <a:pt x="30" y="394"/>
                    </a:lnTo>
                    <a:lnTo>
                      <a:pt x="30" y="394"/>
                    </a:lnTo>
                    <a:lnTo>
                      <a:pt x="30" y="394"/>
                    </a:lnTo>
                    <a:lnTo>
                      <a:pt x="28" y="394"/>
                    </a:lnTo>
                    <a:lnTo>
                      <a:pt x="28" y="394"/>
                    </a:lnTo>
                    <a:lnTo>
                      <a:pt x="28" y="394"/>
                    </a:lnTo>
                    <a:lnTo>
                      <a:pt x="28" y="394"/>
                    </a:lnTo>
                    <a:lnTo>
                      <a:pt x="28" y="391"/>
                    </a:lnTo>
                    <a:lnTo>
                      <a:pt x="26" y="391"/>
                    </a:lnTo>
                    <a:lnTo>
                      <a:pt x="26" y="391"/>
                    </a:lnTo>
                    <a:lnTo>
                      <a:pt x="26" y="391"/>
                    </a:lnTo>
                    <a:lnTo>
                      <a:pt x="26" y="389"/>
                    </a:lnTo>
                    <a:lnTo>
                      <a:pt x="26" y="389"/>
                    </a:lnTo>
                    <a:lnTo>
                      <a:pt x="26" y="389"/>
                    </a:lnTo>
                    <a:lnTo>
                      <a:pt x="23" y="389"/>
                    </a:lnTo>
                    <a:lnTo>
                      <a:pt x="23" y="387"/>
                    </a:lnTo>
                    <a:lnTo>
                      <a:pt x="23" y="387"/>
                    </a:lnTo>
                    <a:lnTo>
                      <a:pt x="23" y="387"/>
                    </a:lnTo>
                    <a:lnTo>
                      <a:pt x="21" y="387"/>
                    </a:lnTo>
                    <a:lnTo>
                      <a:pt x="21" y="384"/>
                    </a:lnTo>
                    <a:lnTo>
                      <a:pt x="21" y="384"/>
                    </a:lnTo>
                    <a:lnTo>
                      <a:pt x="21" y="384"/>
                    </a:lnTo>
                    <a:lnTo>
                      <a:pt x="21" y="384"/>
                    </a:lnTo>
                    <a:lnTo>
                      <a:pt x="21" y="382"/>
                    </a:lnTo>
                    <a:lnTo>
                      <a:pt x="19" y="382"/>
                    </a:lnTo>
                    <a:lnTo>
                      <a:pt x="19" y="382"/>
                    </a:lnTo>
                    <a:lnTo>
                      <a:pt x="19" y="382"/>
                    </a:lnTo>
                    <a:lnTo>
                      <a:pt x="19" y="382"/>
                    </a:lnTo>
                    <a:lnTo>
                      <a:pt x="19" y="382"/>
                    </a:lnTo>
                    <a:lnTo>
                      <a:pt x="19" y="380"/>
                    </a:lnTo>
                    <a:lnTo>
                      <a:pt x="16" y="380"/>
                    </a:lnTo>
                    <a:lnTo>
                      <a:pt x="16" y="380"/>
                    </a:lnTo>
                    <a:lnTo>
                      <a:pt x="16" y="380"/>
                    </a:lnTo>
                    <a:lnTo>
                      <a:pt x="16" y="377"/>
                    </a:lnTo>
                    <a:lnTo>
                      <a:pt x="16" y="377"/>
                    </a:lnTo>
                    <a:lnTo>
                      <a:pt x="16" y="375"/>
                    </a:lnTo>
                    <a:lnTo>
                      <a:pt x="16" y="375"/>
                    </a:lnTo>
                    <a:lnTo>
                      <a:pt x="16" y="375"/>
                    </a:lnTo>
                    <a:lnTo>
                      <a:pt x="16" y="372"/>
                    </a:lnTo>
                    <a:lnTo>
                      <a:pt x="16" y="372"/>
                    </a:lnTo>
                    <a:lnTo>
                      <a:pt x="19" y="372"/>
                    </a:lnTo>
                    <a:lnTo>
                      <a:pt x="19" y="372"/>
                    </a:lnTo>
                    <a:lnTo>
                      <a:pt x="19" y="372"/>
                    </a:lnTo>
                    <a:lnTo>
                      <a:pt x="19" y="372"/>
                    </a:lnTo>
                    <a:lnTo>
                      <a:pt x="21" y="372"/>
                    </a:lnTo>
                    <a:lnTo>
                      <a:pt x="21" y="372"/>
                    </a:lnTo>
                    <a:lnTo>
                      <a:pt x="21" y="372"/>
                    </a:lnTo>
                    <a:lnTo>
                      <a:pt x="21" y="372"/>
                    </a:lnTo>
                    <a:lnTo>
                      <a:pt x="21" y="372"/>
                    </a:lnTo>
                    <a:lnTo>
                      <a:pt x="21" y="375"/>
                    </a:lnTo>
                    <a:lnTo>
                      <a:pt x="21" y="375"/>
                    </a:lnTo>
                    <a:lnTo>
                      <a:pt x="21" y="377"/>
                    </a:lnTo>
                    <a:lnTo>
                      <a:pt x="23" y="377"/>
                    </a:lnTo>
                    <a:lnTo>
                      <a:pt x="23" y="377"/>
                    </a:lnTo>
                    <a:lnTo>
                      <a:pt x="23" y="375"/>
                    </a:lnTo>
                    <a:lnTo>
                      <a:pt x="26" y="375"/>
                    </a:lnTo>
                    <a:lnTo>
                      <a:pt x="26" y="375"/>
                    </a:lnTo>
                    <a:lnTo>
                      <a:pt x="26" y="375"/>
                    </a:lnTo>
                    <a:lnTo>
                      <a:pt x="26" y="375"/>
                    </a:lnTo>
                    <a:lnTo>
                      <a:pt x="28" y="375"/>
                    </a:lnTo>
                    <a:lnTo>
                      <a:pt x="28" y="372"/>
                    </a:lnTo>
                    <a:lnTo>
                      <a:pt x="28" y="372"/>
                    </a:lnTo>
                    <a:lnTo>
                      <a:pt x="28" y="372"/>
                    </a:lnTo>
                    <a:lnTo>
                      <a:pt x="28" y="372"/>
                    </a:lnTo>
                    <a:lnTo>
                      <a:pt x="28" y="372"/>
                    </a:lnTo>
                    <a:lnTo>
                      <a:pt x="30" y="372"/>
                    </a:lnTo>
                    <a:lnTo>
                      <a:pt x="30" y="372"/>
                    </a:lnTo>
                    <a:lnTo>
                      <a:pt x="30" y="372"/>
                    </a:lnTo>
                    <a:lnTo>
                      <a:pt x="33" y="372"/>
                    </a:lnTo>
                    <a:lnTo>
                      <a:pt x="33" y="372"/>
                    </a:lnTo>
                    <a:lnTo>
                      <a:pt x="33" y="372"/>
                    </a:lnTo>
                    <a:lnTo>
                      <a:pt x="33" y="372"/>
                    </a:lnTo>
                    <a:lnTo>
                      <a:pt x="33" y="372"/>
                    </a:lnTo>
                    <a:lnTo>
                      <a:pt x="35" y="372"/>
                    </a:lnTo>
                    <a:lnTo>
                      <a:pt x="35" y="372"/>
                    </a:lnTo>
                    <a:lnTo>
                      <a:pt x="35" y="372"/>
                    </a:lnTo>
                    <a:lnTo>
                      <a:pt x="35" y="370"/>
                    </a:lnTo>
                    <a:lnTo>
                      <a:pt x="35" y="370"/>
                    </a:lnTo>
                    <a:lnTo>
                      <a:pt x="35" y="370"/>
                    </a:lnTo>
                    <a:lnTo>
                      <a:pt x="38" y="370"/>
                    </a:lnTo>
                    <a:lnTo>
                      <a:pt x="38" y="368"/>
                    </a:lnTo>
                    <a:lnTo>
                      <a:pt x="38" y="368"/>
                    </a:lnTo>
                    <a:lnTo>
                      <a:pt x="40" y="368"/>
                    </a:lnTo>
                    <a:lnTo>
                      <a:pt x="40" y="368"/>
                    </a:lnTo>
                    <a:lnTo>
                      <a:pt x="40" y="370"/>
                    </a:lnTo>
                    <a:lnTo>
                      <a:pt x="40" y="370"/>
                    </a:lnTo>
                    <a:lnTo>
                      <a:pt x="42" y="370"/>
                    </a:lnTo>
                    <a:lnTo>
                      <a:pt x="42" y="370"/>
                    </a:lnTo>
                    <a:lnTo>
                      <a:pt x="42" y="368"/>
                    </a:lnTo>
                    <a:lnTo>
                      <a:pt x="42" y="368"/>
                    </a:lnTo>
                    <a:lnTo>
                      <a:pt x="42" y="368"/>
                    </a:lnTo>
                    <a:lnTo>
                      <a:pt x="42" y="365"/>
                    </a:lnTo>
                    <a:lnTo>
                      <a:pt x="42" y="365"/>
                    </a:lnTo>
                    <a:lnTo>
                      <a:pt x="45" y="365"/>
                    </a:lnTo>
                    <a:lnTo>
                      <a:pt x="45" y="365"/>
                    </a:lnTo>
                    <a:lnTo>
                      <a:pt x="45" y="363"/>
                    </a:lnTo>
                    <a:lnTo>
                      <a:pt x="45" y="363"/>
                    </a:lnTo>
                    <a:lnTo>
                      <a:pt x="45" y="363"/>
                    </a:lnTo>
                    <a:lnTo>
                      <a:pt x="47" y="363"/>
                    </a:lnTo>
                    <a:lnTo>
                      <a:pt x="47" y="361"/>
                    </a:lnTo>
                    <a:lnTo>
                      <a:pt x="45" y="361"/>
                    </a:lnTo>
                    <a:lnTo>
                      <a:pt x="45" y="361"/>
                    </a:lnTo>
                    <a:lnTo>
                      <a:pt x="42" y="361"/>
                    </a:lnTo>
                    <a:lnTo>
                      <a:pt x="42" y="361"/>
                    </a:lnTo>
                    <a:lnTo>
                      <a:pt x="42" y="361"/>
                    </a:lnTo>
                    <a:lnTo>
                      <a:pt x="42" y="363"/>
                    </a:lnTo>
                    <a:lnTo>
                      <a:pt x="40" y="363"/>
                    </a:lnTo>
                    <a:lnTo>
                      <a:pt x="40" y="363"/>
                    </a:lnTo>
                    <a:lnTo>
                      <a:pt x="40" y="363"/>
                    </a:lnTo>
                    <a:lnTo>
                      <a:pt x="38" y="363"/>
                    </a:lnTo>
                    <a:lnTo>
                      <a:pt x="38" y="363"/>
                    </a:lnTo>
                    <a:lnTo>
                      <a:pt x="38" y="363"/>
                    </a:lnTo>
                    <a:lnTo>
                      <a:pt x="35" y="363"/>
                    </a:lnTo>
                    <a:lnTo>
                      <a:pt x="35" y="363"/>
                    </a:lnTo>
                    <a:lnTo>
                      <a:pt x="35" y="363"/>
                    </a:lnTo>
                    <a:lnTo>
                      <a:pt x="35" y="363"/>
                    </a:lnTo>
                    <a:lnTo>
                      <a:pt x="33" y="363"/>
                    </a:lnTo>
                    <a:lnTo>
                      <a:pt x="33" y="365"/>
                    </a:lnTo>
                    <a:lnTo>
                      <a:pt x="33" y="365"/>
                    </a:lnTo>
                    <a:lnTo>
                      <a:pt x="33" y="365"/>
                    </a:lnTo>
                    <a:lnTo>
                      <a:pt x="33" y="365"/>
                    </a:lnTo>
                    <a:lnTo>
                      <a:pt x="30" y="365"/>
                    </a:lnTo>
                    <a:lnTo>
                      <a:pt x="30" y="365"/>
                    </a:lnTo>
                    <a:lnTo>
                      <a:pt x="30" y="365"/>
                    </a:lnTo>
                    <a:lnTo>
                      <a:pt x="28" y="365"/>
                    </a:lnTo>
                    <a:lnTo>
                      <a:pt x="28" y="365"/>
                    </a:lnTo>
                    <a:lnTo>
                      <a:pt x="28" y="365"/>
                    </a:lnTo>
                    <a:lnTo>
                      <a:pt x="26" y="365"/>
                    </a:lnTo>
                    <a:lnTo>
                      <a:pt x="26" y="363"/>
                    </a:lnTo>
                    <a:lnTo>
                      <a:pt x="26" y="363"/>
                    </a:lnTo>
                    <a:lnTo>
                      <a:pt x="26" y="363"/>
                    </a:lnTo>
                    <a:lnTo>
                      <a:pt x="23" y="363"/>
                    </a:lnTo>
                    <a:lnTo>
                      <a:pt x="23" y="363"/>
                    </a:lnTo>
                    <a:lnTo>
                      <a:pt x="21" y="363"/>
                    </a:lnTo>
                    <a:lnTo>
                      <a:pt x="21" y="363"/>
                    </a:lnTo>
                    <a:lnTo>
                      <a:pt x="21" y="363"/>
                    </a:lnTo>
                    <a:lnTo>
                      <a:pt x="21" y="363"/>
                    </a:lnTo>
                    <a:lnTo>
                      <a:pt x="21" y="363"/>
                    </a:lnTo>
                    <a:lnTo>
                      <a:pt x="19" y="363"/>
                    </a:lnTo>
                    <a:lnTo>
                      <a:pt x="19" y="363"/>
                    </a:lnTo>
                    <a:lnTo>
                      <a:pt x="19" y="361"/>
                    </a:lnTo>
                    <a:lnTo>
                      <a:pt x="19" y="361"/>
                    </a:lnTo>
                    <a:lnTo>
                      <a:pt x="16" y="361"/>
                    </a:lnTo>
                    <a:lnTo>
                      <a:pt x="16" y="361"/>
                    </a:lnTo>
                    <a:lnTo>
                      <a:pt x="16" y="361"/>
                    </a:lnTo>
                    <a:lnTo>
                      <a:pt x="14" y="361"/>
                    </a:lnTo>
                    <a:lnTo>
                      <a:pt x="14" y="358"/>
                    </a:lnTo>
                    <a:lnTo>
                      <a:pt x="14" y="358"/>
                    </a:lnTo>
                    <a:lnTo>
                      <a:pt x="14" y="358"/>
                    </a:lnTo>
                    <a:lnTo>
                      <a:pt x="14" y="358"/>
                    </a:lnTo>
                    <a:lnTo>
                      <a:pt x="12" y="358"/>
                    </a:lnTo>
                    <a:lnTo>
                      <a:pt x="12" y="356"/>
                    </a:lnTo>
                    <a:lnTo>
                      <a:pt x="12" y="356"/>
                    </a:lnTo>
                    <a:lnTo>
                      <a:pt x="12" y="356"/>
                    </a:lnTo>
                    <a:lnTo>
                      <a:pt x="12" y="356"/>
                    </a:lnTo>
                    <a:lnTo>
                      <a:pt x="9" y="356"/>
                    </a:lnTo>
                    <a:lnTo>
                      <a:pt x="9" y="353"/>
                    </a:lnTo>
                    <a:lnTo>
                      <a:pt x="9" y="353"/>
                    </a:lnTo>
                    <a:lnTo>
                      <a:pt x="9" y="353"/>
                    </a:lnTo>
                    <a:lnTo>
                      <a:pt x="7" y="353"/>
                    </a:lnTo>
                    <a:lnTo>
                      <a:pt x="7" y="353"/>
                    </a:lnTo>
                    <a:lnTo>
                      <a:pt x="7" y="353"/>
                    </a:lnTo>
                    <a:lnTo>
                      <a:pt x="7" y="351"/>
                    </a:lnTo>
                    <a:lnTo>
                      <a:pt x="7" y="351"/>
                    </a:lnTo>
                    <a:lnTo>
                      <a:pt x="7" y="351"/>
                    </a:lnTo>
                    <a:lnTo>
                      <a:pt x="7" y="349"/>
                    </a:lnTo>
                    <a:lnTo>
                      <a:pt x="4" y="349"/>
                    </a:lnTo>
                    <a:lnTo>
                      <a:pt x="4" y="349"/>
                    </a:lnTo>
                    <a:lnTo>
                      <a:pt x="4" y="349"/>
                    </a:lnTo>
                    <a:lnTo>
                      <a:pt x="4" y="346"/>
                    </a:lnTo>
                    <a:lnTo>
                      <a:pt x="4" y="346"/>
                    </a:lnTo>
                    <a:lnTo>
                      <a:pt x="4" y="346"/>
                    </a:lnTo>
                    <a:lnTo>
                      <a:pt x="4" y="344"/>
                    </a:lnTo>
                    <a:lnTo>
                      <a:pt x="4" y="344"/>
                    </a:lnTo>
                    <a:lnTo>
                      <a:pt x="4" y="344"/>
                    </a:lnTo>
                    <a:lnTo>
                      <a:pt x="4" y="344"/>
                    </a:lnTo>
                    <a:lnTo>
                      <a:pt x="2" y="344"/>
                    </a:lnTo>
                    <a:lnTo>
                      <a:pt x="2" y="344"/>
                    </a:lnTo>
                    <a:lnTo>
                      <a:pt x="2" y="344"/>
                    </a:lnTo>
                    <a:lnTo>
                      <a:pt x="0" y="344"/>
                    </a:lnTo>
                    <a:lnTo>
                      <a:pt x="0" y="344"/>
                    </a:lnTo>
                    <a:lnTo>
                      <a:pt x="0" y="344"/>
                    </a:lnTo>
                    <a:lnTo>
                      <a:pt x="0" y="344"/>
                    </a:lnTo>
                    <a:lnTo>
                      <a:pt x="0" y="344"/>
                    </a:lnTo>
                    <a:lnTo>
                      <a:pt x="0" y="344"/>
                    </a:lnTo>
                    <a:lnTo>
                      <a:pt x="0" y="342"/>
                    </a:lnTo>
                    <a:lnTo>
                      <a:pt x="0" y="342"/>
                    </a:lnTo>
                    <a:lnTo>
                      <a:pt x="0" y="339"/>
                    </a:lnTo>
                    <a:lnTo>
                      <a:pt x="0" y="339"/>
                    </a:lnTo>
                    <a:lnTo>
                      <a:pt x="0" y="339"/>
                    </a:lnTo>
                    <a:lnTo>
                      <a:pt x="0" y="337"/>
                    </a:lnTo>
                    <a:lnTo>
                      <a:pt x="0" y="337"/>
                    </a:lnTo>
                    <a:lnTo>
                      <a:pt x="0" y="337"/>
                    </a:lnTo>
                    <a:lnTo>
                      <a:pt x="0" y="337"/>
                    </a:lnTo>
                    <a:lnTo>
                      <a:pt x="0" y="334"/>
                    </a:lnTo>
                    <a:lnTo>
                      <a:pt x="2" y="334"/>
                    </a:lnTo>
                    <a:lnTo>
                      <a:pt x="2" y="334"/>
                    </a:lnTo>
                    <a:lnTo>
                      <a:pt x="2" y="334"/>
                    </a:lnTo>
                    <a:lnTo>
                      <a:pt x="2" y="334"/>
                    </a:lnTo>
                    <a:lnTo>
                      <a:pt x="4" y="334"/>
                    </a:lnTo>
                    <a:lnTo>
                      <a:pt x="4" y="334"/>
                    </a:lnTo>
                    <a:lnTo>
                      <a:pt x="7" y="334"/>
                    </a:lnTo>
                    <a:lnTo>
                      <a:pt x="7" y="334"/>
                    </a:lnTo>
                    <a:lnTo>
                      <a:pt x="7" y="334"/>
                    </a:lnTo>
                    <a:lnTo>
                      <a:pt x="7" y="334"/>
                    </a:lnTo>
                    <a:lnTo>
                      <a:pt x="7" y="334"/>
                    </a:lnTo>
                    <a:lnTo>
                      <a:pt x="7" y="334"/>
                    </a:lnTo>
                    <a:lnTo>
                      <a:pt x="4" y="334"/>
                    </a:lnTo>
                    <a:lnTo>
                      <a:pt x="4" y="332"/>
                    </a:lnTo>
                    <a:lnTo>
                      <a:pt x="4" y="332"/>
                    </a:lnTo>
                    <a:lnTo>
                      <a:pt x="2" y="332"/>
                    </a:lnTo>
                    <a:lnTo>
                      <a:pt x="2" y="332"/>
                    </a:lnTo>
                    <a:lnTo>
                      <a:pt x="4" y="332"/>
                    </a:lnTo>
                    <a:lnTo>
                      <a:pt x="4" y="330"/>
                    </a:lnTo>
                    <a:lnTo>
                      <a:pt x="4" y="330"/>
                    </a:lnTo>
                    <a:lnTo>
                      <a:pt x="7" y="330"/>
                    </a:lnTo>
                    <a:lnTo>
                      <a:pt x="7" y="332"/>
                    </a:lnTo>
                    <a:lnTo>
                      <a:pt x="7" y="332"/>
                    </a:lnTo>
                    <a:lnTo>
                      <a:pt x="7" y="332"/>
                    </a:lnTo>
                    <a:lnTo>
                      <a:pt x="7" y="332"/>
                    </a:lnTo>
                    <a:lnTo>
                      <a:pt x="9" y="332"/>
                    </a:lnTo>
                    <a:lnTo>
                      <a:pt x="9" y="332"/>
                    </a:lnTo>
                    <a:lnTo>
                      <a:pt x="9" y="332"/>
                    </a:lnTo>
                    <a:lnTo>
                      <a:pt x="12" y="332"/>
                    </a:lnTo>
                    <a:lnTo>
                      <a:pt x="12" y="330"/>
                    </a:lnTo>
                    <a:lnTo>
                      <a:pt x="12" y="330"/>
                    </a:lnTo>
                    <a:lnTo>
                      <a:pt x="12" y="330"/>
                    </a:lnTo>
                    <a:lnTo>
                      <a:pt x="12" y="330"/>
                    </a:lnTo>
                    <a:lnTo>
                      <a:pt x="12" y="330"/>
                    </a:lnTo>
                    <a:lnTo>
                      <a:pt x="12" y="330"/>
                    </a:lnTo>
                    <a:lnTo>
                      <a:pt x="12" y="327"/>
                    </a:lnTo>
                    <a:lnTo>
                      <a:pt x="12" y="327"/>
                    </a:lnTo>
                    <a:lnTo>
                      <a:pt x="12" y="325"/>
                    </a:lnTo>
                    <a:lnTo>
                      <a:pt x="14" y="325"/>
                    </a:lnTo>
                    <a:lnTo>
                      <a:pt x="14" y="325"/>
                    </a:lnTo>
                    <a:lnTo>
                      <a:pt x="14" y="327"/>
                    </a:lnTo>
                    <a:lnTo>
                      <a:pt x="14" y="327"/>
                    </a:lnTo>
                    <a:lnTo>
                      <a:pt x="14" y="327"/>
                    </a:lnTo>
                    <a:lnTo>
                      <a:pt x="14" y="327"/>
                    </a:lnTo>
                    <a:lnTo>
                      <a:pt x="16" y="327"/>
                    </a:lnTo>
                    <a:lnTo>
                      <a:pt x="16" y="325"/>
                    </a:lnTo>
                    <a:lnTo>
                      <a:pt x="16" y="325"/>
                    </a:lnTo>
                    <a:lnTo>
                      <a:pt x="16" y="327"/>
                    </a:lnTo>
                    <a:lnTo>
                      <a:pt x="19" y="327"/>
                    </a:lnTo>
                    <a:lnTo>
                      <a:pt x="19" y="327"/>
                    </a:lnTo>
                    <a:lnTo>
                      <a:pt x="19" y="327"/>
                    </a:lnTo>
                    <a:lnTo>
                      <a:pt x="21" y="327"/>
                    </a:lnTo>
                    <a:lnTo>
                      <a:pt x="21" y="327"/>
                    </a:lnTo>
                    <a:lnTo>
                      <a:pt x="21" y="327"/>
                    </a:lnTo>
                    <a:lnTo>
                      <a:pt x="23" y="327"/>
                    </a:lnTo>
                    <a:lnTo>
                      <a:pt x="23" y="327"/>
                    </a:lnTo>
                    <a:lnTo>
                      <a:pt x="26" y="327"/>
                    </a:lnTo>
                    <a:lnTo>
                      <a:pt x="26" y="327"/>
                    </a:lnTo>
                    <a:lnTo>
                      <a:pt x="26" y="327"/>
                    </a:lnTo>
                    <a:lnTo>
                      <a:pt x="26" y="325"/>
                    </a:lnTo>
                    <a:lnTo>
                      <a:pt x="28" y="325"/>
                    </a:lnTo>
                    <a:lnTo>
                      <a:pt x="28" y="327"/>
                    </a:lnTo>
                    <a:lnTo>
                      <a:pt x="28" y="327"/>
                    </a:lnTo>
                    <a:lnTo>
                      <a:pt x="28" y="327"/>
                    </a:lnTo>
                    <a:lnTo>
                      <a:pt x="30" y="327"/>
                    </a:lnTo>
                    <a:lnTo>
                      <a:pt x="30" y="327"/>
                    </a:lnTo>
                    <a:lnTo>
                      <a:pt x="30" y="327"/>
                    </a:lnTo>
                    <a:lnTo>
                      <a:pt x="33" y="327"/>
                    </a:lnTo>
                    <a:lnTo>
                      <a:pt x="33" y="330"/>
                    </a:lnTo>
                    <a:lnTo>
                      <a:pt x="33" y="330"/>
                    </a:lnTo>
                    <a:lnTo>
                      <a:pt x="33" y="330"/>
                    </a:lnTo>
                    <a:lnTo>
                      <a:pt x="35" y="330"/>
                    </a:lnTo>
                    <a:lnTo>
                      <a:pt x="35" y="330"/>
                    </a:lnTo>
                    <a:lnTo>
                      <a:pt x="35" y="330"/>
                    </a:lnTo>
                    <a:lnTo>
                      <a:pt x="38" y="330"/>
                    </a:lnTo>
                    <a:lnTo>
                      <a:pt x="38" y="330"/>
                    </a:lnTo>
                    <a:lnTo>
                      <a:pt x="40" y="330"/>
                    </a:lnTo>
                    <a:lnTo>
                      <a:pt x="40" y="330"/>
                    </a:lnTo>
                    <a:lnTo>
                      <a:pt x="40" y="330"/>
                    </a:lnTo>
                    <a:lnTo>
                      <a:pt x="40" y="327"/>
                    </a:lnTo>
                    <a:lnTo>
                      <a:pt x="40" y="327"/>
                    </a:lnTo>
                    <a:lnTo>
                      <a:pt x="40" y="325"/>
                    </a:lnTo>
                    <a:lnTo>
                      <a:pt x="42" y="325"/>
                    </a:lnTo>
                    <a:lnTo>
                      <a:pt x="42" y="325"/>
                    </a:lnTo>
                    <a:lnTo>
                      <a:pt x="42" y="325"/>
                    </a:lnTo>
                    <a:lnTo>
                      <a:pt x="45" y="325"/>
                    </a:lnTo>
                    <a:lnTo>
                      <a:pt x="45" y="325"/>
                    </a:lnTo>
                    <a:lnTo>
                      <a:pt x="45" y="325"/>
                    </a:lnTo>
                    <a:lnTo>
                      <a:pt x="47" y="325"/>
                    </a:lnTo>
                    <a:lnTo>
                      <a:pt x="47" y="325"/>
                    </a:lnTo>
                    <a:lnTo>
                      <a:pt x="47" y="325"/>
                    </a:lnTo>
                    <a:lnTo>
                      <a:pt x="47" y="323"/>
                    </a:lnTo>
                    <a:lnTo>
                      <a:pt x="49" y="323"/>
                    </a:lnTo>
                    <a:lnTo>
                      <a:pt x="49" y="323"/>
                    </a:lnTo>
                    <a:lnTo>
                      <a:pt x="52" y="323"/>
                    </a:lnTo>
                    <a:lnTo>
                      <a:pt x="52" y="325"/>
                    </a:lnTo>
                    <a:lnTo>
                      <a:pt x="52" y="325"/>
                    </a:lnTo>
                    <a:lnTo>
                      <a:pt x="52" y="327"/>
                    </a:lnTo>
                    <a:lnTo>
                      <a:pt x="52" y="327"/>
                    </a:lnTo>
                    <a:lnTo>
                      <a:pt x="52" y="327"/>
                    </a:lnTo>
                    <a:lnTo>
                      <a:pt x="52" y="327"/>
                    </a:lnTo>
                    <a:lnTo>
                      <a:pt x="54" y="327"/>
                    </a:lnTo>
                    <a:lnTo>
                      <a:pt x="54" y="327"/>
                    </a:lnTo>
                    <a:lnTo>
                      <a:pt x="54" y="327"/>
                    </a:lnTo>
                    <a:lnTo>
                      <a:pt x="57" y="327"/>
                    </a:lnTo>
                    <a:lnTo>
                      <a:pt x="57" y="327"/>
                    </a:lnTo>
                    <a:lnTo>
                      <a:pt x="59" y="327"/>
                    </a:lnTo>
                    <a:lnTo>
                      <a:pt x="59" y="327"/>
                    </a:lnTo>
                    <a:lnTo>
                      <a:pt x="59" y="327"/>
                    </a:lnTo>
                    <a:lnTo>
                      <a:pt x="59" y="325"/>
                    </a:lnTo>
                    <a:lnTo>
                      <a:pt x="59" y="325"/>
                    </a:lnTo>
                    <a:lnTo>
                      <a:pt x="59" y="325"/>
                    </a:lnTo>
                    <a:lnTo>
                      <a:pt x="61" y="325"/>
                    </a:lnTo>
                    <a:lnTo>
                      <a:pt x="61" y="325"/>
                    </a:lnTo>
                    <a:lnTo>
                      <a:pt x="61" y="325"/>
                    </a:lnTo>
                    <a:lnTo>
                      <a:pt x="61" y="323"/>
                    </a:lnTo>
                    <a:lnTo>
                      <a:pt x="64" y="323"/>
                    </a:lnTo>
                    <a:lnTo>
                      <a:pt x="64" y="323"/>
                    </a:lnTo>
                    <a:lnTo>
                      <a:pt x="64" y="323"/>
                    </a:lnTo>
                    <a:lnTo>
                      <a:pt x="61" y="323"/>
                    </a:lnTo>
                    <a:lnTo>
                      <a:pt x="61" y="323"/>
                    </a:lnTo>
                    <a:lnTo>
                      <a:pt x="61" y="323"/>
                    </a:lnTo>
                    <a:lnTo>
                      <a:pt x="61" y="320"/>
                    </a:lnTo>
                    <a:lnTo>
                      <a:pt x="61" y="320"/>
                    </a:lnTo>
                    <a:lnTo>
                      <a:pt x="61" y="318"/>
                    </a:lnTo>
                    <a:lnTo>
                      <a:pt x="61" y="318"/>
                    </a:lnTo>
                    <a:lnTo>
                      <a:pt x="61" y="318"/>
                    </a:lnTo>
                    <a:lnTo>
                      <a:pt x="61" y="318"/>
                    </a:lnTo>
                    <a:lnTo>
                      <a:pt x="61" y="316"/>
                    </a:lnTo>
                    <a:lnTo>
                      <a:pt x="61" y="316"/>
                    </a:lnTo>
                    <a:lnTo>
                      <a:pt x="61" y="316"/>
                    </a:lnTo>
                    <a:lnTo>
                      <a:pt x="61" y="313"/>
                    </a:lnTo>
                    <a:lnTo>
                      <a:pt x="61" y="313"/>
                    </a:lnTo>
                    <a:lnTo>
                      <a:pt x="61" y="313"/>
                    </a:lnTo>
                    <a:lnTo>
                      <a:pt x="61" y="313"/>
                    </a:lnTo>
                    <a:lnTo>
                      <a:pt x="61" y="311"/>
                    </a:lnTo>
                    <a:lnTo>
                      <a:pt x="59" y="311"/>
                    </a:lnTo>
                    <a:lnTo>
                      <a:pt x="59" y="311"/>
                    </a:lnTo>
                    <a:lnTo>
                      <a:pt x="59" y="308"/>
                    </a:lnTo>
                    <a:lnTo>
                      <a:pt x="59" y="308"/>
                    </a:lnTo>
                    <a:lnTo>
                      <a:pt x="59" y="308"/>
                    </a:lnTo>
                    <a:lnTo>
                      <a:pt x="59" y="306"/>
                    </a:lnTo>
                    <a:lnTo>
                      <a:pt x="59" y="306"/>
                    </a:lnTo>
                    <a:lnTo>
                      <a:pt x="59" y="306"/>
                    </a:lnTo>
                    <a:lnTo>
                      <a:pt x="59" y="304"/>
                    </a:lnTo>
                    <a:lnTo>
                      <a:pt x="59" y="304"/>
                    </a:lnTo>
                    <a:lnTo>
                      <a:pt x="57" y="304"/>
                    </a:lnTo>
                    <a:lnTo>
                      <a:pt x="57" y="304"/>
                    </a:lnTo>
                    <a:lnTo>
                      <a:pt x="57" y="304"/>
                    </a:lnTo>
                    <a:lnTo>
                      <a:pt x="57" y="301"/>
                    </a:lnTo>
                    <a:lnTo>
                      <a:pt x="54" y="301"/>
                    </a:lnTo>
                    <a:lnTo>
                      <a:pt x="54" y="301"/>
                    </a:lnTo>
                    <a:lnTo>
                      <a:pt x="54" y="299"/>
                    </a:lnTo>
                    <a:lnTo>
                      <a:pt x="54" y="299"/>
                    </a:lnTo>
                    <a:lnTo>
                      <a:pt x="54" y="299"/>
                    </a:lnTo>
                    <a:lnTo>
                      <a:pt x="54" y="299"/>
                    </a:lnTo>
                    <a:lnTo>
                      <a:pt x="54" y="297"/>
                    </a:lnTo>
                    <a:lnTo>
                      <a:pt x="54" y="297"/>
                    </a:lnTo>
                    <a:lnTo>
                      <a:pt x="54" y="294"/>
                    </a:lnTo>
                    <a:lnTo>
                      <a:pt x="54" y="294"/>
                    </a:lnTo>
                    <a:lnTo>
                      <a:pt x="54" y="294"/>
                    </a:lnTo>
                    <a:lnTo>
                      <a:pt x="54" y="292"/>
                    </a:lnTo>
                    <a:lnTo>
                      <a:pt x="54" y="292"/>
                    </a:lnTo>
                    <a:lnTo>
                      <a:pt x="54" y="289"/>
                    </a:lnTo>
                    <a:lnTo>
                      <a:pt x="52" y="289"/>
                    </a:lnTo>
                    <a:lnTo>
                      <a:pt x="52" y="289"/>
                    </a:lnTo>
                    <a:lnTo>
                      <a:pt x="52" y="289"/>
                    </a:lnTo>
                    <a:lnTo>
                      <a:pt x="49" y="289"/>
                    </a:lnTo>
                    <a:lnTo>
                      <a:pt x="49" y="289"/>
                    </a:lnTo>
                    <a:lnTo>
                      <a:pt x="49" y="292"/>
                    </a:lnTo>
                    <a:lnTo>
                      <a:pt x="47" y="292"/>
                    </a:lnTo>
                    <a:lnTo>
                      <a:pt x="47" y="292"/>
                    </a:lnTo>
                    <a:lnTo>
                      <a:pt x="47" y="289"/>
                    </a:lnTo>
                    <a:lnTo>
                      <a:pt x="47" y="289"/>
                    </a:lnTo>
                    <a:lnTo>
                      <a:pt x="45" y="289"/>
                    </a:lnTo>
                    <a:lnTo>
                      <a:pt x="45" y="289"/>
                    </a:lnTo>
                    <a:lnTo>
                      <a:pt x="45" y="289"/>
                    </a:lnTo>
                    <a:lnTo>
                      <a:pt x="45" y="287"/>
                    </a:lnTo>
                    <a:lnTo>
                      <a:pt x="42" y="287"/>
                    </a:lnTo>
                    <a:lnTo>
                      <a:pt x="42" y="287"/>
                    </a:lnTo>
                    <a:lnTo>
                      <a:pt x="42" y="287"/>
                    </a:lnTo>
                    <a:lnTo>
                      <a:pt x="42" y="285"/>
                    </a:lnTo>
                    <a:lnTo>
                      <a:pt x="42" y="285"/>
                    </a:lnTo>
                    <a:lnTo>
                      <a:pt x="42" y="285"/>
                    </a:lnTo>
                    <a:lnTo>
                      <a:pt x="40" y="285"/>
                    </a:lnTo>
                    <a:lnTo>
                      <a:pt x="40" y="285"/>
                    </a:lnTo>
                    <a:lnTo>
                      <a:pt x="40" y="282"/>
                    </a:lnTo>
                    <a:lnTo>
                      <a:pt x="40" y="282"/>
                    </a:lnTo>
                    <a:lnTo>
                      <a:pt x="40" y="280"/>
                    </a:lnTo>
                    <a:lnTo>
                      <a:pt x="40" y="280"/>
                    </a:lnTo>
                    <a:lnTo>
                      <a:pt x="42" y="280"/>
                    </a:lnTo>
                    <a:lnTo>
                      <a:pt x="42" y="278"/>
                    </a:lnTo>
                    <a:lnTo>
                      <a:pt x="42" y="278"/>
                    </a:lnTo>
                    <a:lnTo>
                      <a:pt x="42" y="278"/>
                    </a:lnTo>
                    <a:lnTo>
                      <a:pt x="42" y="275"/>
                    </a:lnTo>
                    <a:lnTo>
                      <a:pt x="42" y="275"/>
                    </a:lnTo>
                    <a:lnTo>
                      <a:pt x="42" y="275"/>
                    </a:lnTo>
                    <a:lnTo>
                      <a:pt x="42" y="273"/>
                    </a:lnTo>
                    <a:lnTo>
                      <a:pt x="42" y="273"/>
                    </a:lnTo>
                    <a:lnTo>
                      <a:pt x="42" y="270"/>
                    </a:lnTo>
                    <a:lnTo>
                      <a:pt x="42" y="270"/>
                    </a:lnTo>
                    <a:lnTo>
                      <a:pt x="42" y="268"/>
                    </a:lnTo>
                    <a:lnTo>
                      <a:pt x="42" y="268"/>
                    </a:lnTo>
                    <a:lnTo>
                      <a:pt x="42" y="268"/>
                    </a:lnTo>
                    <a:lnTo>
                      <a:pt x="40" y="268"/>
                    </a:lnTo>
                    <a:lnTo>
                      <a:pt x="40" y="268"/>
                    </a:lnTo>
                    <a:lnTo>
                      <a:pt x="40" y="268"/>
                    </a:lnTo>
                    <a:lnTo>
                      <a:pt x="38" y="268"/>
                    </a:lnTo>
                    <a:lnTo>
                      <a:pt x="38" y="268"/>
                    </a:lnTo>
                    <a:lnTo>
                      <a:pt x="35" y="268"/>
                    </a:lnTo>
                    <a:lnTo>
                      <a:pt x="35" y="268"/>
                    </a:lnTo>
                    <a:lnTo>
                      <a:pt x="35" y="268"/>
                    </a:lnTo>
                    <a:lnTo>
                      <a:pt x="35" y="266"/>
                    </a:lnTo>
                    <a:lnTo>
                      <a:pt x="33" y="266"/>
                    </a:lnTo>
                    <a:lnTo>
                      <a:pt x="33" y="266"/>
                    </a:lnTo>
                    <a:lnTo>
                      <a:pt x="33" y="266"/>
                    </a:lnTo>
                    <a:lnTo>
                      <a:pt x="33" y="266"/>
                    </a:lnTo>
                    <a:lnTo>
                      <a:pt x="30" y="266"/>
                    </a:lnTo>
                    <a:lnTo>
                      <a:pt x="30" y="263"/>
                    </a:lnTo>
                    <a:lnTo>
                      <a:pt x="30" y="263"/>
                    </a:lnTo>
                    <a:lnTo>
                      <a:pt x="28" y="263"/>
                    </a:lnTo>
                    <a:lnTo>
                      <a:pt x="28" y="263"/>
                    </a:lnTo>
                    <a:lnTo>
                      <a:pt x="28" y="263"/>
                    </a:lnTo>
                    <a:lnTo>
                      <a:pt x="28" y="263"/>
                    </a:lnTo>
                    <a:lnTo>
                      <a:pt x="28" y="261"/>
                    </a:lnTo>
                    <a:lnTo>
                      <a:pt x="28" y="261"/>
                    </a:lnTo>
                    <a:lnTo>
                      <a:pt x="28" y="259"/>
                    </a:lnTo>
                    <a:lnTo>
                      <a:pt x="28" y="259"/>
                    </a:lnTo>
                    <a:lnTo>
                      <a:pt x="28" y="256"/>
                    </a:lnTo>
                    <a:lnTo>
                      <a:pt x="28" y="256"/>
                    </a:lnTo>
                    <a:lnTo>
                      <a:pt x="28" y="256"/>
                    </a:lnTo>
                    <a:lnTo>
                      <a:pt x="28" y="254"/>
                    </a:lnTo>
                    <a:lnTo>
                      <a:pt x="28" y="254"/>
                    </a:lnTo>
                    <a:lnTo>
                      <a:pt x="30" y="254"/>
                    </a:lnTo>
                    <a:lnTo>
                      <a:pt x="30" y="254"/>
                    </a:lnTo>
                    <a:lnTo>
                      <a:pt x="30" y="252"/>
                    </a:lnTo>
                    <a:lnTo>
                      <a:pt x="30" y="252"/>
                    </a:lnTo>
                    <a:lnTo>
                      <a:pt x="30" y="252"/>
                    </a:lnTo>
                    <a:lnTo>
                      <a:pt x="33" y="252"/>
                    </a:lnTo>
                    <a:lnTo>
                      <a:pt x="33" y="252"/>
                    </a:lnTo>
                    <a:lnTo>
                      <a:pt x="33" y="249"/>
                    </a:lnTo>
                    <a:lnTo>
                      <a:pt x="33" y="249"/>
                    </a:lnTo>
                    <a:lnTo>
                      <a:pt x="33" y="249"/>
                    </a:lnTo>
                    <a:lnTo>
                      <a:pt x="35" y="249"/>
                    </a:lnTo>
                    <a:lnTo>
                      <a:pt x="35" y="247"/>
                    </a:lnTo>
                    <a:lnTo>
                      <a:pt x="35" y="247"/>
                    </a:lnTo>
                    <a:lnTo>
                      <a:pt x="35" y="247"/>
                    </a:lnTo>
                    <a:lnTo>
                      <a:pt x="35" y="247"/>
                    </a:lnTo>
                    <a:lnTo>
                      <a:pt x="35" y="244"/>
                    </a:lnTo>
                    <a:lnTo>
                      <a:pt x="38" y="244"/>
                    </a:lnTo>
                    <a:lnTo>
                      <a:pt x="38" y="244"/>
                    </a:lnTo>
                    <a:lnTo>
                      <a:pt x="38" y="244"/>
                    </a:lnTo>
                    <a:lnTo>
                      <a:pt x="38" y="244"/>
                    </a:lnTo>
                    <a:lnTo>
                      <a:pt x="40" y="244"/>
                    </a:lnTo>
                    <a:lnTo>
                      <a:pt x="40" y="242"/>
                    </a:lnTo>
                    <a:lnTo>
                      <a:pt x="40" y="242"/>
                    </a:lnTo>
                    <a:lnTo>
                      <a:pt x="40" y="242"/>
                    </a:lnTo>
                    <a:lnTo>
                      <a:pt x="40" y="240"/>
                    </a:lnTo>
                    <a:lnTo>
                      <a:pt x="40" y="240"/>
                    </a:lnTo>
                    <a:lnTo>
                      <a:pt x="40" y="240"/>
                    </a:lnTo>
                    <a:lnTo>
                      <a:pt x="40" y="237"/>
                    </a:lnTo>
                    <a:lnTo>
                      <a:pt x="42" y="237"/>
                    </a:lnTo>
                    <a:lnTo>
                      <a:pt x="42" y="237"/>
                    </a:lnTo>
                    <a:lnTo>
                      <a:pt x="42" y="235"/>
                    </a:lnTo>
                    <a:lnTo>
                      <a:pt x="42" y="235"/>
                    </a:lnTo>
                    <a:lnTo>
                      <a:pt x="42" y="235"/>
                    </a:lnTo>
                    <a:lnTo>
                      <a:pt x="42" y="235"/>
                    </a:lnTo>
                    <a:lnTo>
                      <a:pt x="42" y="235"/>
                    </a:lnTo>
                    <a:lnTo>
                      <a:pt x="45" y="235"/>
                    </a:lnTo>
                    <a:lnTo>
                      <a:pt x="45" y="235"/>
                    </a:lnTo>
                    <a:lnTo>
                      <a:pt x="45" y="233"/>
                    </a:lnTo>
                    <a:lnTo>
                      <a:pt x="47" y="233"/>
                    </a:lnTo>
                    <a:lnTo>
                      <a:pt x="47" y="233"/>
                    </a:lnTo>
                    <a:lnTo>
                      <a:pt x="47" y="233"/>
                    </a:lnTo>
                    <a:lnTo>
                      <a:pt x="47" y="233"/>
                    </a:lnTo>
                    <a:lnTo>
                      <a:pt x="47" y="230"/>
                    </a:lnTo>
                    <a:lnTo>
                      <a:pt x="49" y="230"/>
                    </a:lnTo>
                    <a:lnTo>
                      <a:pt x="49" y="230"/>
                    </a:lnTo>
                    <a:lnTo>
                      <a:pt x="52" y="230"/>
                    </a:lnTo>
                    <a:lnTo>
                      <a:pt x="52" y="233"/>
                    </a:lnTo>
                    <a:lnTo>
                      <a:pt x="52" y="233"/>
                    </a:lnTo>
                    <a:lnTo>
                      <a:pt x="52" y="233"/>
                    </a:lnTo>
                    <a:lnTo>
                      <a:pt x="52" y="233"/>
                    </a:lnTo>
                    <a:lnTo>
                      <a:pt x="54" y="233"/>
                    </a:lnTo>
                    <a:lnTo>
                      <a:pt x="54" y="235"/>
                    </a:lnTo>
                    <a:lnTo>
                      <a:pt x="54" y="235"/>
                    </a:lnTo>
                    <a:lnTo>
                      <a:pt x="54" y="235"/>
                    </a:lnTo>
                    <a:lnTo>
                      <a:pt x="54" y="235"/>
                    </a:lnTo>
                    <a:lnTo>
                      <a:pt x="54" y="237"/>
                    </a:lnTo>
                    <a:lnTo>
                      <a:pt x="54" y="237"/>
                    </a:lnTo>
                    <a:lnTo>
                      <a:pt x="54" y="237"/>
                    </a:lnTo>
                    <a:lnTo>
                      <a:pt x="54" y="240"/>
                    </a:lnTo>
                    <a:lnTo>
                      <a:pt x="57" y="240"/>
                    </a:lnTo>
                    <a:lnTo>
                      <a:pt x="57" y="240"/>
                    </a:lnTo>
                    <a:lnTo>
                      <a:pt x="59" y="240"/>
                    </a:lnTo>
                    <a:lnTo>
                      <a:pt x="59" y="240"/>
                    </a:lnTo>
                    <a:lnTo>
                      <a:pt x="59" y="240"/>
                    </a:lnTo>
                    <a:lnTo>
                      <a:pt x="59" y="237"/>
                    </a:lnTo>
                    <a:lnTo>
                      <a:pt x="61" y="237"/>
                    </a:lnTo>
                    <a:lnTo>
                      <a:pt x="61" y="237"/>
                    </a:lnTo>
                    <a:lnTo>
                      <a:pt x="61" y="237"/>
                    </a:lnTo>
                    <a:lnTo>
                      <a:pt x="61" y="237"/>
                    </a:lnTo>
                    <a:lnTo>
                      <a:pt x="64" y="237"/>
                    </a:lnTo>
                    <a:lnTo>
                      <a:pt x="64" y="237"/>
                    </a:lnTo>
                    <a:lnTo>
                      <a:pt x="64" y="235"/>
                    </a:lnTo>
                    <a:lnTo>
                      <a:pt x="66" y="235"/>
                    </a:lnTo>
                    <a:lnTo>
                      <a:pt x="66" y="235"/>
                    </a:lnTo>
                    <a:lnTo>
                      <a:pt x="66" y="235"/>
                    </a:lnTo>
                    <a:lnTo>
                      <a:pt x="66" y="235"/>
                    </a:lnTo>
                    <a:lnTo>
                      <a:pt x="68" y="235"/>
                    </a:lnTo>
                    <a:lnTo>
                      <a:pt x="68" y="235"/>
                    </a:lnTo>
                    <a:lnTo>
                      <a:pt x="68" y="235"/>
                    </a:lnTo>
                    <a:lnTo>
                      <a:pt x="71" y="235"/>
                    </a:lnTo>
                    <a:lnTo>
                      <a:pt x="71" y="235"/>
                    </a:lnTo>
                    <a:lnTo>
                      <a:pt x="73" y="235"/>
                    </a:lnTo>
                    <a:lnTo>
                      <a:pt x="73" y="235"/>
                    </a:lnTo>
                    <a:lnTo>
                      <a:pt x="73" y="235"/>
                    </a:lnTo>
                    <a:lnTo>
                      <a:pt x="75" y="235"/>
                    </a:lnTo>
                    <a:lnTo>
                      <a:pt x="75" y="235"/>
                    </a:lnTo>
                    <a:lnTo>
                      <a:pt x="75" y="235"/>
                    </a:lnTo>
                    <a:lnTo>
                      <a:pt x="75" y="235"/>
                    </a:lnTo>
                    <a:lnTo>
                      <a:pt x="78" y="235"/>
                    </a:lnTo>
                    <a:lnTo>
                      <a:pt x="78" y="235"/>
                    </a:lnTo>
                    <a:lnTo>
                      <a:pt x="78" y="233"/>
                    </a:lnTo>
                    <a:lnTo>
                      <a:pt x="80" y="233"/>
                    </a:lnTo>
                    <a:lnTo>
                      <a:pt x="80" y="233"/>
                    </a:lnTo>
                    <a:lnTo>
                      <a:pt x="80" y="233"/>
                    </a:lnTo>
                    <a:lnTo>
                      <a:pt x="80" y="230"/>
                    </a:lnTo>
                    <a:lnTo>
                      <a:pt x="80" y="230"/>
                    </a:lnTo>
                    <a:lnTo>
                      <a:pt x="80" y="228"/>
                    </a:lnTo>
                    <a:lnTo>
                      <a:pt x="80" y="228"/>
                    </a:lnTo>
                    <a:lnTo>
                      <a:pt x="80" y="228"/>
                    </a:lnTo>
                    <a:lnTo>
                      <a:pt x="80" y="225"/>
                    </a:lnTo>
                    <a:lnTo>
                      <a:pt x="83" y="225"/>
                    </a:lnTo>
                    <a:lnTo>
                      <a:pt x="83" y="225"/>
                    </a:lnTo>
                    <a:lnTo>
                      <a:pt x="83" y="225"/>
                    </a:lnTo>
                    <a:lnTo>
                      <a:pt x="85" y="225"/>
                    </a:lnTo>
                    <a:lnTo>
                      <a:pt x="85" y="225"/>
                    </a:lnTo>
                    <a:lnTo>
                      <a:pt x="85" y="225"/>
                    </a:lnTo>
                    <a:lnTo>
                      <a:pt x="85" y="223"/>
                    </a:lnTo>
                    <a:lnTo>
                      <a:pt x="85" y="223"/>
                    </a:lnTo>
                    <a:lnTo>
                      <a:pt x="85" y="223"/>
                    </a:lnTo>
                    <a:lnTo>
                      <a:pt x="87" y="223"/>
                    </a:lnTo>
                    <a:lnTo>
                      <a:pt x="87" y="221"/>
                    </a:lnTo>
                    <a:lnTo>
                      <a:pt x="87" y="221"/>
                    </a:lnTo>
                    <a:lnTo>
                      <a:pt x="87" y="221"/>
                    </a:lnTo>
                    <a:lnTo>
                      <a:pt x="87" y="218"/>
                    </a:lnTo>
                    <a:lnTo>
                      <a:pt x="87" y="218"/>
                    </a:lnTo>
                    <a:lnTo>
                      <a:pt x="87" y="216"/>
                    </a:lnTo>
                    <a:lnTo>
                      <a:pt x="87" y="216"/>
                    </a:lnTo>
                    <a:lnTo>
                      <a:pt x="87" y="216"/>
                    </a:lnTo>
                    <a:lnTo>
                      <a:pt x="87" y="216"/>
                    </a:lnTo>
                    <a:lnTo>
                      <a:pt x="90" y="216"/>
                    </a:lnTo>
                    <a:lnTo>
                      <a:pt x="90" y="214"/>
                    </a:lnTo>
                    <a:lnTo>
                      <a:pt x="90" y="214"/>
                    </a:lnTo>
                    <a:lnTo>
                      <a:pt x="90" y="214"/>
                    </a:lnTo>
                    <a:lnTo>
                      <a:pt x="90" y="211"/>
                    </a:lnTo>
                    <a:lnTo>
                      <a:pt x="92" y="211"/>
                    </a:lnTo>
                    <a:lnTo>
                      <a:pt x="92" y="211"/>
                    </a:lnTo>
                    <a:lnTo>
                      <a:pt x="92" y="211"/>
                    </a:lnTo>
                    <a:lnTo>
                      <a:pt x="92" y="211"/>
                    </a:lnTo>
                    <a:lnTo>
                      <a:pt x="94" y="211"/>
                    </a:lnTo>
                    <a:lnTo>
                      <a:pt x="94" y="209"/>
                    </a:lnTo>
                    <a:lnTo>
                      <a:pt x="94" y="209"/>
                    </a:lnTo>
                    <a:lnTo>
                      <a:pt x="94" y="209"/>
                    </a:lnTo>
                    <a:lnTo>
                      <a:pt x="94" y="209"/>
                    </a:lnTo>
                    <a:lnTo>
                      <a:pt x="97" y="209"/>
                    </a:lnTo>
                    <a:lnTo>
                      <a:pt x="97" y="209"/>
                    </a:lnTo>
                    <a:lnTo>
                      <a:pt x="97" y="207"/>
                    </a:lnTo>
                    <a:lnTo>
                      <a:pt x="99" y="207"/>
                    </a:lnTo>
                    <a:lnTo>
                      <a:pt x="99" y="207"/>
                    </a:lnTo>
                    <a:lnTo>
                      <a:pt x="99" y="207"/>
                    </a:lnTo>
                    <a:lnTo>
                      <a:pt x="99" y="207"/>
                    </a:lnTo>
                    <a:lnTo>
                      <a:pt x="101" y="207"/>
                    </a:lnTo>
                    <a:lnTo>
                      <a:pt x="101" y="207"/>
                    </a:lnTo>
                    <a:lnTo>
                      <a:pt x="101" y="204"/>
                    </a:lnTo>
                    <a:lnTo>
                      <a:pt x="101" y="204"/>
                    </a:lnTo>
                    <a:lnTo>
                      <a:pt x="101" y="204"/>
                    </a:lnTo>
                    <a:lnTo>
                      <a:pt x="101" y="204"/>
                    </a:lnTo>
                    <a:lnTo>
                      <a:pt x="104" y="204"/>
                    </a:lnTo>
                    <a:lnTo>
                      <a:pt x="104" y="202"/>
                    </a:lnTo>
                    <a:lnTo>
                      <a:pt x="104" y="202"/>
                    </a:lnTo>
                    <a:lnTo>
                      <a:pt x="104" y="202"/>
                    </a:lnTo>
                    <a:lnTo>
                      <a:pt x="106" y="202"/>
                    </a:lnTo>
                    <a:lnTo>
                      <a:pt x="106" y="199"/>
                    </a:lnTo>
                    <a:lnTo>
                      <a:pt x="106" y="199"/>
                    </a:lnTo>
                    <a:lnTo>
                      <a:pt x="106" y="199"/>
                    </a:lnTo>
                    <a:lnTo>
                      <a:pt x="106" y="197"/>
                    </a:lnTo>
                    <a:lnTo>
                      <a:pt x="106" y="197"/>
                    </a:lnTo>
                    <a:lnTo>
                      <a:pt x="106" y="197"/>
                    </a:lnTo>
                    <a:lnTo>
                      <a:pt x="106" y="195"/>
                    </a:lnTo>
                    <a:lnTo>
                      <a:pt x="109" y="195"/>
                    </a:lnTo>
                    <a:lnTo>
                      <a:pt x="109" y="195"/>
                    </a:lnTo>
                    <a:lnTo>
                      <a:pt x="109" y="195"/>
                    </a:lnTo>
                    <a:lnTo>
                      <a:pt x="109" y="195"/>
                    </a:lnTo>
                    <a:lnTo>
                      <a:pt x="109" y="192"/>
                    </a:lnTo>
                    <a:lnTo>
                      <a:pt x="109" y="192"/>
                    </a:lnTo>
                    <a:lnTo>
                      <a:pt x="109" y="192"/>
                    </a:lnTo>
                    <a:lnTo>
                      <a:pt x="109" y="190"/>
                    </a:lnTo>
                    <a:lnTo>
                      <a:pt x="109" y="190"/>
                    </a:lnTo>
                    <a:lnTo>
                      <a:pt x="111" y="190"/>
                    </a:lnTo>
                    <a:lnTo>
                      <a:pt x="111" y="188"/>
                    </a:lnTo>
                    <a:lnTo>
                      <a:pt x="111" y="188"/>
                    </a:lnTo>
                    <a:lnTo>
                      <a:pt x="111" y="185"/>
                    </a:lnTo>
                    <a:lnTo>
                      <a:pt x="111" y="185"/>
                    </a:lnTo>
                    <a:lnTo>
                      <a:pt x="111" y="185"/>
                    </a:lnTo>
                    <a:lnTo>
                      <a:pt x="111" y="185"/>
                    </a:lnTo>
                    <a:lnTo>
                      <a:pt x="111" y="183"/>
                    </a:lnTo>
                    <a:lnTo>
                      <a:pt x="113" y="183"/>
                    </a:lnTo>
                    <a:lnTo>
                      <a:pt x="113" y="183"/>
                    </a:lnTo>
                    <a:lnTo>
                      <a:pt x="113" y="183"/>
                    </a:lnTo>
                    <a:lnTo>
                      <a:pt x="113" y="183"/>
                    </a:lnTo>
                    <a:lnTo>
                      <a:pt x="113" y="180"/>
                    </a:lnTo>
                    <a:lnTo>
                      <a:pt x="116" y="180"/>
                    </a:lnTo>
                    <a:lnTo>
                      <a:pt x="116" y="180"/>
                    </a:lnTo>
                    <a:lnTo>
                      <a:pt x="118" y="180"/>
                    </a:lnTo>
                    <a:lnTo>
                      <a:pt x="118" y="180"/>
                    </a:lnTo>
                    <a:lnTo>
                      <a:pt x="118" y="180"/>
                    </a:lnTo>
                    <a:lnTo>
                      <a:pt x="118" y="180"/>
                    </a:lnTo>
                    <a:lnTo>
                      <a:pt x="120" y="180"/>
                    </a:lnTo>
                    <a:lnTo>
                      <a:pt x="120" y="180"/>
                    </a:lnTo>
                    <a:lnTo>
                      <a:pt x="120" y="178"/>
                    </a:lnTo>
                    <a:lnTo>
                      <a:pt x="120" y="178"/>
                    </a:lnTo>
                    <a:lnTo>
                      <a:pt x="120" y="178"/>
                    </a:lnTo>
                    <a:lnTo>
                      <a:pt x="123" y="178"/>
                    </a:lnTo>
                    <a:lnTo>
                      <a:pt x="123" y="178"/>
                    </a:lnTo>
                    <a:lnTo>
                      <a:pt x="123" y="176"/>
                    </a:lnTo>
                    <a:lnTo>
                      <a:pt x="125" y="176"/>
                    </a:lnTo>
                    <a:lnTo>
                      <a:pt x="125" y="176"/>
                    </a:lnTo>
                    <a:lnTo>
                      <a:pt x="125" y="176"/>
                    </a:lnTo>
                    <a:lnTo>
                      <a:pt x="125" y="173"/>
                    </a:lnTo>
                    <a:lnTo>
                      <a:pt x="123" y="173"/>
                    </a:lnTo>
                    <a:lnTo>
                      <a:pt x="123" y="173"/>
                    </a:lnTo>
                    <a:lnTo>
                      <a:pt x="123" y="173"/>
                    </a:lnTo>
                    <a:lnTo>
                      <a:pt x="123" y="171"/>
                    </a:lnTo>
                    <a:lnTo>
                      <a:pt x="123" y="171"/>
                    </a:lnTo>
                    <a:lnTo>
                      <a:pt x="123" y="171"/>
                    </a:lnTo>
                    <a:lnTo>
                      <a:pt x="123" y="169"/>
                    </a:lnTo>
                    <a:lnTo>
                      <a:pt x="125" y="169"/>
                    </a:lnTo>
                    <a:lnTo>
                      <a:pt x="125" y="169"/>
                    </a:lnTo>
                    <a:lnTo>
                      <a:pt x="125" y="169"/>
                    </a:lnTo>
                    <a:lnTo>
                      <a:pt x="125" y="166"/>
                    </a:lnTo>
                    <a:lnTo>
                      <a:pt x="125" y="166"/>
                    </a:lnTo>
                    <a:lnTo>
                      <a:pt x="128" y="166"/>
                    </a:lnTo>
                    <a:lnTo>
                      <a:pt x="128" y="166"/>
                    </a:lnTo>
                    <a:lnTo>
                      <a:pt x="128" y="166"/>
                    </a:lnTo>
                    <a:lnTo>
                      <a:pt x="128" y="166"/>
                    </a:lnTo>
                    <a:lnTo>
                      <a:pt x="128" y="166"/>
                    </a:lnTo>
                    <a:lnTo>
                      <a:pt x="128" y="164"/>
                    </a:lnTo>
                    <a:lnTo>
                      <a:pt x="130" y="164"/>
                    </a:lnTo>
                    <a:lnTo>
                      <a:pt x="130" y="164"/>
                    </a:lnTo>
                    <a:lnTo>
                      <a:pt x="130" y="164"/>
                    </a:lnTo>
                    <a:lnTo>
                      <a:pt x="130" y="161"/>
                    </a:lnTo>
                    <a:lnTo>
                      <a:pt x="132" y="161"/>
                    </a:lnTo>
                    <a:lnTo>
                      <a:pt x="132" y="161"/>
                    </a:lnTo>
                    <a:lnTo>
                      <a:pt x="132" y="159"/>
                    </a:lnTo>
                    <a:lnTo>
                      <a:pt x="132" y="159"/>
                    </a:lnTo>
                    <a:lnTo>
                      <a:pt x="132" y="159"/>
                    </a:lnTo>
                    <a:lnTo>
                      <a:pt x="132" y="159"/>
                    </a:lnTo>
                    <a:lnTo>
                      <a:pt x="132" y="157"/>
                    </a:lnTo>
                    <a:lnTo>
                      <a:pt x="135" y="157"/>
                    </a:lnTo>
                    <a:lnTo>
                      <a:pt x="135" y="157"/>
                    </a:lnTo>
                    <a:lnTo>
                      <a:pt x="135" y="157"/>
                    </a:lnTo>
                    <a:lnTo>
                      <a:pt x="135" y="157"/>
                    </a:lnTo>
                    <a:lnTo>
                      <a:pt x="137" y="157"/>
                    </a:lnTo>
                    <a:lnTo>
                      <a:pt x="137" y="157"/>
                    </a:lnTo>
                    <a:lnTo>
                      <a:pt x="137" y="154"/>
                    </a:lnTo>
                    <a:lnTo>
                      <a:pt x="137" y="154"/>
                    </a:lnTo>
                    <a:lnTo>
                      <a:pt x="139" y="154"/>
                    </a:lnTo>
                    <a:lnTo>
                      <a:pt x="139" y="154"/>
                    </a:lnTo>
                    <a:lnTo>
                      <a:pt x="139" y="154"/>
                    </a:lnTo>
                    <a:lnTo>
                      <a:pt x="139" y="152"/>
                    </a:lnTo>
                    <a:lnTo>
                      <a:pt x="139" y="152"/>
                    </a:lnTo>
                    <a:lnTo>
                      <a:pt x="137" y="152"/>
                    </a:lnTo>
                    <a:lnTo>
                      <a:pt x="137" y="152"/>
                    </a:lnTo>
                    <a:lnTo>
                      <a:pt x="137" y="152"/>
                    </a:lnTo>
                    <a:lnTo>
                      <a:pt x="137" y="150"/>
                    </a:lnTo>
                    <a:lnTo>
                      <a:pt x="137" y="150"/>
                    </a:lnTo>
                    <a:lnTo>
                      <a:pt x="137" y="147"/>
                    </a:lnTo>
                    <a:lnTo>
                      <a:pt x="137" y="147"/>
                    </a:lnTo>
                    <a:lnTo>
                      <a:pt x="137" y="147"/>
                    </a:lnTo>
                    <a:lnTo>
                      <a:pt x="137" y="145"/>
                    </a:lnTo>
                    <a:lnTo>
                      <a:pt x="137" y="145"/>
                    </a:lnTo>
                    <a:lnTo>
                      <a:pt x="139" y="145"/>
                    </a:lnTo>
                    <a:lnTo>
                      <a:pt x="139" y="145"/>
                    </a:lnTo>
                    <a:lnTo>
                      <a:pt x="139" y="143"/>
                    </a:lnTo>
                    <a:lnTo>
                      <a:pt x="139" y="143"/>
                    </a:lnTo>
                    <a:lnTo>
                      <a:pt x="137" y="143"/>
                    </a:lnTo>
                    <a:lnTo>
                      <a:pt x="137" y="140"/>
                    </a:lnTo>
                    <a:lnTo>
                      <a:pt x="137" y="140"/>
                    </a:lnTo>
                    <a:lnTo>
                      <a:pt x="137" y="138"/>
                    </a:lnTo>
                    <a:lnTo>
                      <a:pt x="137" y="138"/>
                    </a:lnTo>
                    <a:lnTo>
                      <a:pt x="137" y="138"/>
                    </a:lnTo>
                    <a:lnTo>
                      <a:pt x="135" y="138"/>
                    </a:lnTo>
                    <a:lnTo>
                      <a:pt x="135" y="135"/>
                    </a:lnTo>
                    <a:lnTo>
                      <a:pt x="137" y="135"/>
                    </a:lnTo>
                    <a:lnTo>
                      <a:pt x="137" y="135"/>
                    </a:lnTo>
                    <a:lnTo>
                      <a:pt x="137" y="135"/>
                    </a:lnTo>
                    <a:lnTo>
                      <a:pt x="137" y="135"/>
                    </a:lnTo>
                    <a:lnTo>
                      <a:pt x="137" y="133"/>
                    </a:lnTo>
                    <a:lnTo>
                      <a:pt x="139" y="133"/>
                    </a:lnTo>
                    <a:lnTo>
                      <a:pt x="139" y="133"/>
                    </a:lnTo>
                    <a:lnTo>
                      <a:pt x="139" y="133"/>
                    </a:lnTo>
                    <a:lnTo>
                      <a:pt x="139" y="133"/>
                    </a:lnTo>
                    <a:lnTo>
                      <a:pt x="139" y="131"/>
                    </a:lnTo>
                    <a:lnTo>
                      <a:pt x="142" y="131"/>
                    </a:lnTo>
                    <a:lnTo>
                      <a:pt x="142" y="131"/>
                    </a:lnTo>
                    <a:lnTo>
                      <a:pt x="142" y="131"/>
                    </a:lnTo>
                    <a:lnTo>
                      <a:pt x="142" y="131"/>
                    </a:lnTo>
                    <a:lnTo>
                      <a:pt x="144" y="131"/>
                    </a:lnTo>
                    <a:lnTo>
                      <a:pt x="144" y="128"/>
                    </a:lnTo>
                    <a:lnTo>
                      <a:pt x="144" y="128"/>
                    </a:lnTo>
                    <a:lnTo>
                      <a:pt x="146" y="128"/>
                    </a:lnTo>
                    <a:lnTo>
                      <a:pt x="146" y="128"/>
                    </a:lnTo>
                    <a:lnTo>
                      <a:pt x="146" y="128"/>
                    </a:lnTo>
                    <a:lnTo>
                      <a:pt x="149" y="128"/>
                    </a:lnTo>
                    <a:lnTo>
                      <a:pt x="149" y="128"/>
                    </a:lnTo>
                    <a:lnTo>
                      <a:pt x="149" y="128"/>
                    </a:lnTo>
                    <a:lnTo>
                      <a:pt x="149" y="128"/>
                    </a:lnTo>
                    <a:lnTo>
                      <a:pt x="151" y="128"/>
                    </a:lnTo>
                    <a:lnTo>
                      <a:pt x="151" y="128"/>
                    </a:lnTo>
                    <a:lnTo>
                      <a:pt x="151" y="126"/>
                    </a:lnTo>
                    <a:lnTo>
                      <a:pt x="154" y="126"/>
                    </a:lnTo>
                    <a:lnTo>
                      <a:pt x="154" y="126"/>
                    </a:lnTo>
                    <a:lnTo>
                      <a:pt x="154" y="126"/>
                    </a:lnTo>
                    <a:lnTo>
                      <a:pt x="154" y="126"/>
                    </a:lnTo>
                    <a:lnTo>
                      <a:pt x="154" y="126"/>
                    </a:lnTo>
                    <a:lnTo>
                      <a:pt x="154" y="124"/>
                    </a:lnTo>
                    <a:lnTo>
                      <a:pt x="154" y="124"/>
                    </a:lnTo>
                    <a:lnTo>
                      <a:pt x="154" y="124"/>
                    </a:lnTo>
                    <a:lnTo>
                      <a:pt x="154" y="121"/>
                    </a:lnTo>
                    <a:lnTo>
                      <a:pt x="154" y="121"/>
                    </a:lnTo>
                    <a:lnTo>
                      <a:pt x="154" y="121"/>
                    </a:lnTo>
                    <a:lnTo>
                      <a:pt x="151" y="121"/>
                    </a:lnTo>
                    <a:lnTo>
                      <a:pt x="151" y="119"/>
                    </a:lnTo>
                    <a:lnTo>
                      <a:pt x="151" y="119"/>
                    </a:lnTo>
                    <a:lnTo>
                      <a:pt x="149" y="119"/>
                    </a:lnTo>
                    <a:lnTo>
                      <a:pt x="149" y="119"/>
                    </a:lnTo>
                    <a:lnTo>
                      <a:pt x="149" y="119"/>
                    </a:lnTo>
                    <a:lnTo>
                      <a:pt x="149" y="119"/>
                    </a:lnTo>
                    <a:lnTo>
                      <a:pt x="149" y="116"/>
                    </a:lnTo>
                    <a:lnTo>
                      <a:pt x="146" y="116"/>
                    </a:lnTo>
                    <a:lnTo>
                      <a:pt x="146" y="116"/>
                    </a:lnTo>
                    <a:lnTo>
                      <a:pt x="146" y="119"/>
                    </a:lnTo>
                    <a:lnTo>
                      <a:pt x="146" y="119"/>
                    </a:lnTo>
                    <a:lnTo>
                      <a:pt x="144" y="119"/>
                    </a:lnTo>
                    <a:lnTo>
                      <a:pt x="144" y="119"/>
                    </a:lnTo>
                    <a:lnTo>
                      <a:pt x="144" y="116"/>
                    </a:lnTo>
                    <a:lnTo>
                      <a:pt x="142" y="116"/>
                    </a:lnTo>
                    <a:lnTo>
                      <a:pt x="142" y="116"/>
                    </a:lnTo>
                    <a:lnTo>
                      <a:pt x="142" y="116"/>
                    </a:lnTo>
                    <a:lnTo>
                      <a:pt x="139" y="116"/>
                    </a:lnTo>
                    <a:lnTo>
                      <a:pt x="139" y="116"/>
                    </a:lnTo>
                    <a:lnTo>
                      <a:pt x="139" y="116"/>
                    </a:lnTo>
                    <a:lnTo>
                      <a:pt x="139" y="116"/>
                    </a:lnTo>
                    <a:lnTo>
                      <a:pt x="139" y="116"/>
                    </a:lnTo>
                    <a:lnTo>
                      <a:pt x="139" y="114"/>
                    </a:lnTo>
                    <a:lnTo>
                      <a:pt x="139" y="114"/>
                    </a:lnTo>
                    <a:lnTo>
                      <a:pt x="139" y="114"/>
                    </a:lnTo>
                    <a:lnTo>
                      <a:pt x="139" y="112"/>
                    </a:lnTo>
                    <a:lnTo>
                      <a:pt x="139" y="112"/>
                    </a:lnTo>
                    <a:lnTo>
                      <a:pt x="139" y="109"/>
                    </a:lnTo>
                    <a:lnTo>
                      <a:pt x="139" y="109"/>
                    </a:lnTo>
                    <a:lnTo>
                      <a:pt x="139" y="109"/>
                    </a:lnTo>
                    <a:lnTo>
                      <a:pt x="139" y="109"/>
                    </a:lnTo>
                    <a:lnTo>
                      <a:pt x="139" y="109"/>
                    </a:lnTo>
                    <a:lnTo>
                      <a:pt x="139" y="109"/>
                    </a:lnTo>
                    <a:lnTo>
                      <a:pt x="139" y="112"/>
                    </a:lnTo>
                    <a:lnTo>
                      <a:pt x="137" y="112"/>
                    </a:lnTo>
                    <a:lnTo>
                      <a:pt x="137" y="112"/>
                    </a:lnTo>
                    <a:lnTo>
                      <a:pt x="135" y="112"/>
                    </a:lnTo>
                    <a:lnTo>
                      <a:pt x="135" y="109"/>
                    </a:lnTo>
                    <a:lnTo>
                      <a:pt x="135" y="109"/>
                    </a:lnTo>
                    <a:lnTo>
                      <a:pt x="135" y="109"/>
                    </a:lnTo>
                    <a:lnTo>
                      <a:pt x="132" y="109"/>
                    </a:lnTo>
                    <a:lnTo>
                      <a:pt x="132" y="109"/>
                    </a:lnTo>
                    <a:lnTo>
                      <a:pt x="132" y="109"/>
                    </a:lnTo>
                    <a:lnTo>
                      <a:pt x="132" y="109"/>
                    </a:lnTo>
                    <a:lnTo>
                      <a:pt x="130" y="109"/>
                    </a:lnTo>
                    <a:lnTo>
                      <a:pt x="130" y="107"/>
                    </a:lnTo>
                    <a:lnTo>
                      <a:pt x="130" y="107"/>
                    </a:lnTo>
                    <a:lnTo>
                      <a:pt x="128" y="107"/>
                    </a:lnTo>
                    <a:lnTo>
                      <a:pt x="128" y="107"/>
                    </a:lnTo>
                    <a:lnTo>
                      <a:pt x="128" y="107"/>
                    </a:lnTo>
                    <a:lnTo>
                      <a:pt x="128" y="107"/>
                    </a:lnTo>
                    <a:lnTo>
                      <a:pt x="125" y="107"/>
                    </a:lnTo>
                    <a:lnTo>
                      <a:pt x="125" y="107"/>
                    </a:lnTo>
                    <a:lnTo>
                      <a:pt x="125" y="107"/>
                    </a:lnTo>
                    <a:lnTo>
                      <a:pt x="125" y="107"/>
                    </a:lnTo>
                    <a:lnTo>
                      <a:pt x="125" y="105"/>
                    </a:lnTo>
                    <a:lnTo>
                      <a:pt x="125" y="105"/>
                    </a:lnTo>
                    <a:lnTo>
                      <a:pt x="123" y="105"/>
                    </a:lnTo>
                    <a:lnTo>
                      <a:pt x="123" y="105"/>
                    </a:lnTo>
                    <a:lnTo>
                      <a:pt x="120" y="105"/>
                    </a:lnTo>
                    <a:lnTo>
                      <a:pt x="120" y="105"/>
                    </a:lnTo>
                    <a:lnTo>
                      <a:pt x="120" y="105"/>
                    </a:lnTo>
                    <a:lnTo>
                      <a:pt x="120" y="105"/>
                    </a:lnTo>
                    <a:lnTo>
                      <a:pt x="120" y="105"/>
                    </a:lnTo>
                    <a:lnTo>
                      <a:pt x="118" y="105"/>
                    </a:lnTo>
                    <a:lnTo>
                      <a:pt x="118" y="102"/>
                    </a:lnTo>
                    <a:lnTo>
                      <a:pt x="118" y="102"/>
                    </a:lnTo>
                    <a:lnTo>
                      <a:pt x="118" y="102"/>
                    </a:lnTo>
                    <a:lnTo>
                      <a:pt x="118" y="102"/>
                    </a:lnTo>
                    <a:lnTo>
                      <a:pt x="118" y="100"/>
                    </a:lnTo>
                    <a:lnTo>
                      <a:pt x="118" y="100"/>
                    </a:lnTo>
                    <a:lnTo>
                      <a:pt x="118" y="100"/>
                    </a:lnTo>
                    <a:lnTo>
                      <a:pt x="118" y="100"/>
                    </a:lnTo>
                    <a:lnTo>
                      <a:pt x="118" y="97"/>
                    </a:lnTo>
                    <a:lnTo>
                      <a:pt x="118" y="97"/>
                    </a:lnTo>
                    <a:lnTo>
                      <a:pt x="116" y="97"/>
                    </a:lnTo>
                    <a:lnTo>
                      <a:pt x="116" y="97"/>
                    </a:lnTo>
                    <a:lnTo>
                      <a:pt x="116" y="95"/>
                    </a:lnTo>
                    <a:lnTo>
                      <a:pt x="116" y="95"/>
                    </a:lnTo>
                    <a:lnTo>
                      <a:pt x="118" y="95"/>
                    </a:lnTo>
                    <a:lnTo>
                      <a:pt x="118" y="93"/>
                    </a:lnTo>
                    <a:lnTo>
                      <a:pt x="118" y="93"/>
                    </a:lnTo>
                    <a:lnTo>
                      <a:pt x="118" y="90"/>
                    </a:lnTo>
                    <a:lnTo>
                      <a:pt x="118" y="90"/>
                    </a:lnTo>
                    <a:lnTo>
                      <a:pt x="116" y="90"/>
                    </a:lnTo>
                    <a:lnTo>
                      <a:pt x="116" y="88"/>
                    </a:lnTo>
                    <a:lnTo>
                      <a:pt x="116" y="88"/>
                    </a:lnTo>
                    <a:lnTo>
                      <a:pt x="116" y="86"/>
                    </a:lnTo>
                    <a:lnTo>
                      <a:pt x="116" y="86"/>
                    </a:lnTo>
                    <a:lnTo>
                      <a:pt x="116" y="86"/>
                    </a:lnTo>
                    <a:lnTo>
                      <a:pt x="116" y="83"/>
                    </a:lnTo>
                    <a:lnTo>
                      <a:pt x="116" y="83"/>
                    </a:lnTo>
                    <a:lnTo>
                      <a:pt x="116" y="81"/>
                    </a:lnTo>
                    <a:lnTo>
                      <a:pt x="116" y="81"/>
                    </a:lnTo>
                    <a:lnTo>
                      <a:pt x="116" y="81"/>
                    </a:lnTo>
                    <a:lnTo>
                      <a:pt x="116" y="79"/>
                    </a:lnTo>
                    <a:lnTo>
                      <a:pt x="113" y="79"/>
                    </a:lnTo>
                    <a:lnTo>
                      <a:pt x="113" y="79"/>
                    </a:lnTo>
                    <a:lnTo>
                      <a:pt x="113" y="76"/>
                    </a:lnTo>
                    <a:lnTo>
                      <a:pt x="113" y="76"/>
                    </a:lnTo>
                    <a:lnTo>
                      <a:pt x="113" y="76"/>
                    </a:lnTo>
                    <a:lnTo>
                      <a:pt x="113" y="74"/>
                    </a:lnTo>
                    <a:lnTo>
                      <a:pt x="113" y="74"/>
                    </a:lnTo>
                    <a:lnTo>
                      <a:pt x="113" y="74"/>
                    </a:lnTo>
                    <a:lnTo>
                      <a:pt x="113" y="71"/>
                    </a:lnTo>
                    <a:lnTo>
                      <a:pt x="113" y="71"/>
                    </a:lnTo>
                    <a:lnTo>
                      <a:pt x="113" y="71"/>
                    </a:lnTo>
                    <a:lnTo>
                      <a:pt x="113" y="69"/>
                    </a:lnTo>
                    <a:lnTo>
                      <a:pt x="113" y="69"/>
                    </a:lnTo>
                    <a:lnTo>
                      <a:pt x="113" y="67"/>
                    </a:lnTo>
                    <a:lnTo>
                      <a:pt x="113" y="67"/>
                    </a:lnTo>
                    <a:lnTo>
                      <a:pt x="113" y="67"/>
                    </a:lnTo>
                    <a:lnTo>
                      <a:pt x="113" y="67"/>
                    </a:lnTo>
                    <a:lnTo>
                      <a:pt x="113" y="64"/>
                    </a:lnTo>
                    <a:lnTo>
                      <a:pt x="113" y="64"/>
                    </a:lnTo>
                    <a:lnTo>
                      <a:pt x="116" y="64"/>
                    </a:lnTo>
                    <a:lnTo>
                      <a:pt x="116" y="64"/>
                    </a:lnTo>
                    <a:lnTo>
                      <a:pt x="118" y="64"/>
                    </a:lnTo>
                    <a:lnTo>
                      <a:pt x="118" y="64"/>
                    </a:lnTo>
                    <a:lnTo>
                      <a:pt x="118" y="64"/>
                    </a:lnTo>
                    <a:lnTo>
                      <a:pt x="118" y="62"/>
                    </a:lnTo>
                    <a:lnTo>
                      <a:pt x="118" y="62"/>
                    </a:lnTo>
                    <a:lnTo>
                      <a:pt x="118" y="62"/>
                    </a:lnTo>
                    <a:lnTo>
                      <a:pt x="118" y="60"/>
                    </a:lnTo>
                    <a:lnTo>
                      <a:pt x="118" y="60"/>
                    </a:lnTo>
                    <a:lnTo>
                      <a:pt x="120" y="60"/>
                    </a:lnTo>
                    <a:lnTo>
                      <a:pt x="120" y="60"/>
                    </a:lnTo>
                    <a:lnTo>
                      <a:pt x="120" y="57"/>
                    </a:lnTo>
                    <a:lnTo>
                      <a:pt x="120" y="57"/>
                    </a:lnTo>
                    <a:lnTo>
                      <a:pt x="123" y="57"/>
                    </a:lnTo>
                    <a:lnTo>
                      <a:pt x="123" y="57"/>
                    </a:lnTo>
                    <a:lnTo>
                      <a:pt x="125" y="57"/>
                    </a:lnTo>
                    <a:lnTo>
                      <a:pt x="125" y="57"/>
                    </a:lnTo>
                    <a:lnTo>
                      <a:pt x="125" y="57"/>
                    </a:lnTo>
                    <a:lnTo>
                      <a:pt x="125" y="57"/>
                    </a:lnTo>
                    <a:lnTo>
                      <a:pt x="125" y="57"/>
                    </a:lnTo>
                    <a:lnTo>
                      <a:pt x="125" y="55"/>
                    </a:lnTo>
                    <a:lnTo>
                      <a:pt x="125" y="55"/>
                    </a:lnTo>
                    <a:lnTo>
                      <a:pt x="128" y="55"/>
                    </a:lnTo>
                    <a:lnTo>
                      <a:pt x="128" y="52"/>
                    </a:lnTo>
                    <a:lnTo>
                      <a:pt x="128" y="52"/>
                    </a:lnTo>
                    <a:lnTo>
                      <a:pt x="128" y="50"/>
                    </a:lnTo>
                    <a:lnTo>
                      <a:pt x="128" y="50"/>
                    </a:lnTo>
                    <a:lnTo>
                      <a:pt x="125" y="50"/>
                    </a:lnTo>
                    <a:lnTo>
                      <a:pt x="125" y="50"/>
                    </a:lnTo>
                    <a:lnTo>
                      <a:pt x="125" y="50"/>
                    </a:lnTo>
                    <a:lnTo>
                      <a:pt x="125" y="48"/>
                    </a:lnTo>
                    <a:lnTo>
                      <a:pt x="123" y="48"/>
                    </a:lnTo>
                    <a:lnTo>
                      <a:pt x="123" y="48"/>
                    </a:lnTo>
                    <a:lnTo>
                      <a:pt x="120" y="48"/>
                    </a:lnTo>
                    <a:lnTo>
                      <a:pt x="120" y="48"/>
                    </a:lnTo>
                    <a:lnTo>
                      <a:pt x="120" y="48"/>
                    </a:lnTo>
                    <a:lnTo>
                      <a:pt x="120" y="48"/>
                    </a:lnTo>
                    <a:lnTo>
                      <a:pt x="118" y="48"/>
                    </a:lnTo>
                    <a:lnTo>
                      <a:pt x="118" y="48"/>
                    </a:lnTo>
                    <a:lnTo>
                      <a:pt x="118" y="45"/>
                    </a:lnTo>
                    <a:lnTo>
                      <a:pt x="118" y="45"/>
                    </a:lnTo>
                    <a:lnTo>
                      <a:pt x="118" y="43"/>
                    </a:lnTo>
                    <a:lnTo>
                      <a:pt x="120" y="43"/>
                    </a:lnTo>
                    <a:lnTo>
                      <a:pt x="120" y="43"/>
                    </a:lnTo>
                    <a:lnTo>
                      <a:pt x="120" y="43"/>
                    </a:lnTo>
                    <a:lnTo>
                      <a:pt x="120" y="41"/>
                    </a:lnTo>
                    <a:lnTo>
                      <a:pt x="120" y="41"/>
                    </a:lnTo>
                    <a:lnTo>
                      <a:pt x="120" y="41"/>
                    </a:lnTo>
                    <a:lnTo>
                      <a:pt x="118" y="41"/>
                    </a:lnTo>
                    <a:lnTo>
                      <a:pt x="118" y="41"/>
                    </a:lnTo>
                    <a:lnTo>
                      <a:pt x="118" y="41"/>
                    </a:lnTo>
                    <a:lnTo>
                      <a:pt x="116" y="41"/>
                    </a:lnTo>
                    <a:lnTo>
                      <a:pt x="116" y="41"/>
                    </a:lnTo>
                    <a:lnTo>
                      <a:pt x="113" y="41"/>
                    </a:lnTo>
                    <a:lnTo>
                      <a:pt x="113" y="38"/>
                    </a:lnTo>
                    <a:lnTo>
                      <a:pt x="113" y="38"/>
                    </a:lnTo>
                    <a:lnTo>
                      <a:pt x="113" y="38"/>
                    </a:lnTo>
                    <a:lnTo>
                      <a:pt x="111" y="38"/>
                    </a:lnTo>
                    <a:lnTo>
                      <a:pt x="111" y="38"/>
                    </a:lnTo>
                    <a:lnTo>
                      <a:pt x="111" y="38"/>
                    </a:lnTo>
                    <a:lnTo>
                      <a:pt x="109" y="38"/>
                    </a:lnTo>
                    <a:lnTo>
                      <a:pt x="109" y="38"/>
                    </a:lnTo>
                    <a:lnTo>
                      <a:pt x="109" y="38"/>
                    </a:lnTo>
                    <a:lnTo>
                      <a:pt x="109" y="38"/>
                    </a:lnTo>
                    <a:lnTo>
                      <a:pt x="106" y="38"/>
                    </a:lnTo>
                    <a:lnTo>
                      <a:pt x="106" y="36"/>
                    </a:lnTo>
                    <a:lnTo>
                      <a:pt x="106" y="36"/>
                    </a:lnTo>
                    <a:lnTo>
                      <a:pt x="106" y="36"/>
                    </a:lnTo>
                    <a:lnTo>
                      <a:pt x="106" y="34"/>
                    </a:lnTo>
                    <a:lnTo>
                      <a:pt x="106" y="34"/>
                    </a:lnTo>
                    <a:lnTo>
                      <a:pt x="106" y="34"/>
                    </a:lnTo>
                    <a:lnTo>
                      <a:pt x="106" y="31"/>
                    </a:lnTo>
                    <a:lnTo>
                      <a:pt x="104" y="31"/>
                    </a:lnTo>
                    <a:lnTo>
                      <a:pt x="104" y="34"/>
                    </a:lnTo>
                    <a:lnTo>
                      <a:pt x="104" y="34"/>
                    </a:lnTo>
                    <a:lnTo>
                      <a:pt x="101" y="34"/>
                    </a:lnTo>
                    <a:lnTo>
                      <a:pt x="101" y="34"/>
                    </a:lnTo>
                    <a:lnTo>
                      <a:pt x="101" y="34"/>
                    </a:lnTo>
                    <a:lnTo>
                      <a:pt x="99" y="34"/>
                    </a:lnTo>
                    <a:lnTo>
                      <a:pt x="99" y="31"/>
                    </a:lnTo>
                    <a:lnTo>
                      <a:pt x="99" y="31"/>
                    </a:lnTo>
                    <a:lnTo>
                      <a:pt x="99" y="34"/>
                    </a:lnTo>
                    <a:lnTo>
                      <a:pt x="99" y="34"/>
                    </a:lnTo>
                    <a:lnTo>
                      <a:pt x="97" y="34"/>
                    </a:lnTo>
                    <a:lnTo>
                      <a:pt x="97" y="34"/>
                    </a:lnTo>
                    <a:lnTo>
                      <a:pt x="94" y="34"/>
                    </a:lnTo>
                    <a:lnTo>
                      <a:pt x="94" y="34"/>
                    </a:lnTo>
                    <a:lnTo>
                      <a:pt x="94" y="31"/>
                    </a:lnTo>
                    <a:lnTo>
                      <a:pt x="94" y="31"/>
                    </a:lnTo>
                    <a:lnTo>
                      <a:pt x="94" y="31"/>
                    </a:lnTo>
                    <a:lnTo>
                      <a:pt x="94" y="29"/>
                    </a:lnTo>
                    <a:lnTo>
                      <a:pt x="94" y="29"/>
                    </a:lnTo>
                    <a:lnTo>
                      <a:pt x="94" y="29"/>
                    </a:lnTo>
                    <a:lnTo>
                      <a:pt x="94" y="26"/>
                    </a:lnTo>
                    <a:lnTo>
                      <a:pt x="94" y="26"/>
                    </a:lnTo>
                    <a:lnTo>
                      <a:pt x="94" y="26"/>
                    </a:lnTo>
                    <a:lnTo>
                      <a:pt x="94" y="26"/>
                    </a:lnTo>
                    <a:lnTo>
                      <a:pt x="94" y="24"/>
                    </a:lnTo>
                    <a:lnTo>
                      <a:pt x="94" y="24"/>
                    </a:lnTo>
                    <a:lnTo>
                      <a:pt x="94" y="22"/>
                    </a:lnTo>
                    <a:lnTo>
                      <a:pt x="94" y="22"/>
                    </a:lnTo>
                    <a:lnTo>
                      <a:pt x="94" y="22"/>
                    </a:lnTo>
                    <a:lnTo>
                      <a:pt x="97" y="22"/>
                    </a:lnTo>
                    <a:lnTo>
                      <a:pt x="97" y="22"/>
                    </a:lnTo>
                    <a:lnTo>
                      <a:pt x="97" y="22"/>
                    </a:lnTo>
                    <a:lnTo>
                      <a:pt x="99" y="22"/>
                    </a:lnTo>
                    <a:lnTo>
                      <a:pt x="99" y="19"/>
                    </a:lnTo>
                    <a:lnTo>
                      <a:pt x="99" y="19"/>
                    </a:lnTo>
                    <a:lnTo>
                      <a:pt x="99" y="19"/>
                    </a:lnTo>
                    <a:lnTo>
                      <a:pt x="99" y="19"/>
                    </a:lnTo>
                    <a:lnTo>
                      <a:pt x="101" y="19"/>
                    </a:lnTo>
                    <a:lnTo>
                      <a:pt x="101" y="17"/>
                    </a:lnTo>
                    <a:lnTo>
                      <a:pt x="101" y="17"/>
                    </a:lnTo>
                    <a:lnTo>
                      <a:pt x="101" y="17"/>
                    </a:lnTo>
                    <a:lnTo>
                      <a:pt x="101" y="17"/>
                    </a:lnTo>
                    <a:lnTo>
                      <a:pt x="101" y="17"/>
                    </a:lnTo>
                    <a:lnTo>
                      <a:pt x="104" y="17"/>
                    </a:lnTo>
                    <a:lnTo>
                      <a:pt x="104" y="15"/>
                    </a:lnTo>
                    <a:lnTo>
                      <a:pt x="104" y="15"/>
                    </a:lnTo>
                    <a:lnTo>
                      <a:pt x="104" y="15"/>
                    </a:lnTo>
                    <a:lnTo>
                      <a:pt x="106" y="15"/>
                    </a:lnTo>
                    <a:lnTo>
                      <a:pt x="106" y="12"/>
                    </a:lnTo>
                    <a:lnTo>
                      <a:pt x="104" y="12"/>
                    </a:lnTo>
                    <a:lnTo>
                      <a:pt x="104" y="12"/>
                    </a:lnTo>
                    <a:lnTo>
                      <a:pt x="106" y="12"/>
                    </a:lnTo>
                    <a:lnTo>
                      <a:pt x="106" y="10"/>
                    </a:lnTo>
                    <a:lnTo>
                      <a:pt x="106" y="10"/>
                    </a:lnTo>
                    <a:lnTo>
                      <a:pt x="106" y="10"/>
                    </a:lnTo>
                    <a:lnTo>
                      <a:pt x="109" y="10"/>
                    </a:lnTo>
                    <a:lnTo>
                      <a:pt x="109" y="10"/>
                    </a:lnTo>
                    <a:lnTo>
                      <a:pt x="109" y="10"/>
                    </a:lnTo>
                    <a:lnTo>
                      <a:pt x="109" y="10"/>
                    </a:lnTo>
                    <a:lnTo>
                      <a:pt x="109" y="10"/>
                    </a:lnTo>
                    <a:lnTo>
                      <a:pt x="111" y="10"/>
                    </a:lnTo>
                    <a:lnTo>
                      <a:pt x="111" y="10"/>
                    </a:lnTo>
                    <a:lnTo>
                      <a:pt x="111" y="10"/>
                    </a:lnTo>
                    <a:lnTo>
                      <a:pt x="113" y="10"/>
                    </a:lnTo>
                    <a:lnTo>
                      <a:pt x="113" y="10"/>
                    </a:lnTo>
                    <a:lnTo>
                      <a:pt x="113" y="10"/>
                    </a:lnTo>
                    <a:lnTo>
                      <a:pt x="113" y="10"/>
                    </a:lnTo>
                    <a:lnTo>
                      <a:pt x="116" y="10"/>
                    </a:lnTo>
                    <a:lnTo>
                      <a:pt x="116" y="10"/>
                    </a:lnTo>
                    <a:lnTo>
                      <a:pt x="118" y="10"/>
                    </a:lnTo>
                    <a:lnTo>
                      <a:pt x="118" y="10"/>
                    </a:lnTo>
                    <a:lnTo>
                      <a:pt x="118" y="10"/>
                    </a:lnTo>
                    <a:lnTo>
                      <a:pt x="120" y="10"/>
                    </a:lnTo>
                    <a:lnTo>
                      <a:pt x="120" y="10"/>
                    </a:lnTo>
                    <a:lnTo>
                      <a:pt x="120" y="10"/>
                    </a:lnTo>
                    <a:lnTo>
                      <a:pt x="120" y="10"/>
                    </a:lnTo>
                    <a:lnTo>
                      <a:pt x="123" y="10"/>
                    </a:lnTo>
                    <a:lnTo>
                      <a:pt x="123" y="7"/>
                    </a:lnTo>
                    <a:lnTo>
                      <a:pt x="120" y="7"/>
                    </a:lnTo>
                    <a:lnTo>
                      <a:pt x="120" y="7"/>
                    </a:lnTo>
                    <a:lnTo>
                      <a:pt x="120" y="7"/>
                    </a:lnTo>
                    <a:lnTo>
                      <a:pt x="120" y="7"/>
                    </a:lnTo>
                    <a:lnTo>
                      <a:pt x="118" y="7"/>
                    </a:lnTo>
                    <a:lnTo>
                      <a:pt x="118" y="7"/>
                    </a:lnTo>
                    <a:lnTo>
                      <a:pt x="118" y="7"/>
                    </a:lnTo>
                    <a:lnTo>
                      <a:pt x="118" y="5"/>
                    </a:lnTo>
                    <a:lnTo>
                      <a:pt x="118" y="5"/>
                    </a:lnTo>
                    <a:lnTo>
                      <a:pt x="120" y="5"/>
                    </a:lnTo>
                    <a:lnTo>
                      <a:pt x="120" y="5"/>
                    </a:lnTo>
                    <a:lnTo>
                      <a:pt x="120" y="7"/>
                    </a:lnTo>
                    <a:lnTo>
                      <a:pt x="120" y="7"/>
                    </a:lnTo>
                    <a:lnTo>
                      <a:pt x="123" y="7"/>
                    </a:lnTo>
                    <a:lnTo>
                      <a:pt x="123" y="7"/>
                    </a:lnTo>
                    <a:lnTo>
                      <a:pt x="125" y="7"/>
                    </a:lnTo>
                    <a:lnTo>
                      <a:pt x="125" y="7"/>
                    </a:lnTo>
                    <a:lnTo>
                      <a:pt x="125" y="7"/>
                    </a:lnTo>
                    <a:lnTo>
                      <a:pt x="125" y="7"/>
                    </a:lnTo>
                    <a:lnTo>
                      <a:pt x="128" y="7"/>
                    </a:lnTo>
                    <a:lnTo>
                      <a:pt x="128" y="7"/>
                    </a:lnTo>
                    <a:lnTo>
                      <a:pt x="128" y="7"/>
                    </a:lnTo>
                    <a:lnTo>
                      <a:pt x="128" y="5"/>
                    </a:lnTo>
                    <a:lnTo>
                      <a:pt x="128" y="5"/>
                    </a:lnTo>
                    <a:lnTo>
                      <a:pt x="130" y="5"/>
                    </a:lnTo>
                    <a:lnTo>
                      <a:pt x="130" y="5"/>
                    </a:lnTo>
                    <a:lnTo>
                      <a:pt x="132" y="5"/>
                    </a:lnTo>
                    <a:lnTo>
                      <a:pt x="132" y="5"/>
                    </a:lnTo>
                    <a:lnTo>
                      <a:pt x="132" y="5"/>
                    </a:lnTo>
                    <a:lnTo>
                      <a:pt x="132" y="5"/>
                    </a:lnTo>
                    <a:lnTo>
                      <a:pt x="132" y="3"/>
                    </a:lnTo>
                    <a:lnTo>
                      <a:pt x="135" y="3"/>
                    </a:lnTo>
                    <a:lnTo>
                      <a:pt x="135" y="3"/>
                    </a:lnTo>
                    <a:lnTo>
                      <a:pt x="135" y="3"/>
                    </a:lnTo>
                    <a:lnTo>
                      <a:pt x="137" y="3"/>
                    </a:lnTo>
                    <a:lnTo>
                      <a:pt x="137" y="5"/>
                    </a:lnTo>
                    <a:lnTo>
                      <a:pt x="137" y="5"/>
                    </a:lnTo>
                    <a:lnTo>
                      <a:pt x="137" y="3"/>
                    </a:lnTo>
                    <a:lnTo>
                      <a:pt x="137" y="3"/>
                    </a:lnTo>
                    <a:lnTo>
                      <a:pt x="139" y="3"/>
                    </a:lnTo>
                    <a:lnTo>
                      <a:pt x="139" y="0"/>
                    </a:lnTo>
                    <a:lnTo>
                      <a:pt x="139" y="0"/>
                    </a:lnTo>
                    <a:lnTo>
                      <a:pt x="139" y="0"/>
                    </a:lnTo>
                    <a:lnTo>
                      <a:pt x="139" y="3"/>
                    </a:lnTo>
                    <a:lnTo>
                      <a:pt x="142" y="3"/>
                    </a:lnTo>
                    <a:lnTo>
                      <a:pt x="142" y="3"/>
                    </a:lnTo>
                    <a:lnTo>
                      <a:pt x="142" y="3"/>
                    </a:lnTo>
                    <a:lnTo>
                      <a:pt x="142" y="3"/>
                    </a:lnTo>
                    <a:lnTo>
                      <a:pt x="142" y="5"/>
                    </a:lnTo>
                    <a:lnTo>
                      <a:pt x="144" y="5"/>
                    </a:lnTo>
                    <a:lnTo>
                      <a:pt x="144" y="5"/>
                    </a:lnTo>
                    <a:lnTo>
                      <a:pt x="146" y="5"/>
                    </a:lnTo>
                    <a:lnTo>
                      <a:pt x="146" y="5"/>
                    </a:lnTo>
                    <a:lnTo>
                      <a:pt x="146" y="3"/>
                    </a:lnTo>
                    <a:lnTo>
                      <a:pt x="146" y="3"/>
                    </a:lnTo>
                    <a:lnTo>
                      <a:pt x="149" y="3"/>
                    </a:lnTo>
                    <a:lnTo>
                      <a:pt x="149" y="3"/>
                    </a:lnTo>
                    <a:lnTo>
                      <a:pt x="149" y="3"/>
                    </a:lnTo>
                    <a:lnTo>
                      <a:pt x="151" y="3"/>
                    </a:lnTo>
                    <a:lnTo>
                      <a:pt x="151" y="5"/>
                    </a:lnTo>
                    <a:lnTo>
                      <a:pt x="151" y="5"/>
                    </a:lnTo>
                    <a:lnTo>
                      <a:pt x="154" y="5"/>
                    </a:lnTo>
                    <a:lnTo>
                      <a:pt x="154" y="5"/>
                    </a:lnTo>
                    <a:lnTo>
                      <a:pt x="154" y="5"/>
                    </a:lnTo>
                    <a:lnTo>
                      <a:pt x="156" y="5"/>
                    </a:lnTo>
                    <a:lnTo>
                      <a:pt x="156" y="5"/>
                    </a:lnTo>
                    <a:lnTo>
                      <a:pt x="156" y="7"/>
                    </a:lnTo>
                    <a:lnTo>
                      <a:pt x="156" y="7"/>
                    </a:lnTo>
                    <a:lnTo>
                      <a:pt x="156" y="7"/>
                    </a:lnTo>
                    <a:lnTo>
                      <a:pt x="156" y="10"/>
                    </a:lnTo>
                    <a:lnTo>
                      <a:pt x="156" y="10"/>
                    </a:lnTo>
                    <a:lnTo>
                      <a:pt x="158" y="10"/>
                    </a:lnTo>
                    <a:lnTo>
                      <a:pt x="158" y="10"/>
                    </a:lnTo>
                    <a:lnTo>
                      <a:pt x="158" y="7"/>
                    </a:lnTo>
                    <a:lnTo>
                      <a:pt x="158" y="7"/>
                    </a:lnTo>
                    <a:lnTo>
                      <a:pt x="161" y="7"/>
                    </a:lnTo>
                    <a:lnTo>
                      <a:pt x="161" y="7"/>
                    </a:lnTo>
                    <a:lnTo>
                      <a:pt x="161" y="10"/>
                    </a:lnTo>
                    <a:lnTo>
                      <a:pt x="161" y="10"/>
                    </a:lnTo>
                    <a:lnTo>
                      <a:pt x="163" y="10"/>
                    </a:lnTo>
                    <a:lnTo>
                      <a:pt x="163" y="10"/>
                    </a:lnTo>
                    <a:lnTo>
                      <a:pt x="163" y="10"/>
                    </a:lnTo>
                    <a:lnTo>
                      <a:pt x="165" y="10"/>
                    </a:lnTo>
                    <a:lnTo>
                      <a:pt x="165" y="12"/>
                    </a:lnTo>
                    <a:lnTo>
                      <a:pt x="165" y="12"/>
                    </a:lnTo>
                    <a:lnTo>
                      <a:pt x="165" y="12"/>
                    </a:lnTo>
                    <a:lnTo>
                      <a:pt x="165" y="12"/>
                    </a:lnTo>
                    <a:lnTo>
                      <a:pt x="165" y="15"/>
                    </a:lnTo>
                    <a:lnTo>
                      <a:pt x="165" y="15"/>
                    </a:lnTo>
                    <a:lnTo>
                      <a:pt x="168" y="15"/>
                    </a:lnTo>
                    <a:lnTo>
                      <a:pt x="168" y="17"/>
                    </a:lnTo>
                    <a:lnTo>
                      <a:pt x="168" y="17"/>
                    </a:lnTo>
                    <a:lnTo>
                      <a:pt x="168" y="17"/>
                    </a:lnTo>
                    <a:lnTo>
                      <a:pt x="168" y="17"/>
                    </a:lnTo>
                    <a:lnTo>
                      <a:pt x="168" y="17"/>
                    </a:lnTo>
                    <a:lnTo>
                      <a:pt x="168" y="19"/>
                    </a:lnTo>
                    <a:lnTo>
                      <a:pt x="168" y="19"/>
                    </a:lnTo>
                    <a:lnTo>
                      <a:pt x="168" y="19"/>
                    </a:lnTo>
                    <a:lnTo>
                      <a:pt x="168" y="19"/>
                    </a:lnTo>
                    <a:lnTo>
                      <a:pt x="168" y="22"/>
                    </a:lnTo>
                    <a:lnTo>
                      <a:pt x="168" y="22"/>
                    </a:lnTo>
                    <a:lnTo>
                      <a:pt x="170" y="22"/>
                    </a:lnTo>
                    <a:lnTo>
                      <a:pt x="170" y="22"/>
                    </a:lnTo>
                    <a:lnTo>
                      <a:pt x="170" y="24"/>
                    </a:lnTo>
                    <a:lnTo>
                      <a:pt x="170" y="24"/>
                    </a:lnTo>
                    <a:lnTo>
                      <a:pt x="168" y="24"/>
                    </a:lnTo>
                    <a:lnTo>
                      <a:pt x="168" y="24"/>
                    </a:lnTo>
                    <a:lnTo>
                      <a:pt x="170" y="24"/>
                    </a:lnTo>
                    <a:lnTo>
                      <a:pt x="170" y="26"/>
                    </a:lnTo>
                    <a:lnTo>
                      <a:pt x="170" y="26"/>
                    </a:lnTo>
                    <a:lnTo>
                      <a:pt x="170" y="26"/>
                    </a:lnTo>
                    <a:lnTo>
                      <a:pt x="170" y="26"/>
                    </a:lnTo>
                    <a:lnTo>
                      <a:pt x="170" y="26"/>
                    </a:lnTo>
                    <a:lnTo>
                      <a:pt x="168" y="26"/>
                    </a:lnTo>
                    <a:lnTo>
                      <a:pt x="168" y="26"/>
                    </a:lnTo>
                    <a:lnTo>
                      <a:pt x="168" y="29"/>
                    </a:lnTo>
                    <a:lnTo>
                      <a:pt x="168" y="29"/>
                    </a:lnTo>
                    <a:lnTo>
                      <a:pt x="170" y="29"/>
                    </a:lnTo>
                    <a:lnTo>
                      <a:pt x="170" y="29"/>
                    </a:lnTo>
                    <a:lnTo>
                      <a:pt x="170" y="29"/>
                    </a:lnTo>
                    <a:lnTo>
                      <a:pt x="170" y="31"/>
                    </a:lnTo>
                    <a:lnTo>
                      <a:pt x="170" y="31"/>
                    </a:lnTo>
                    <a:lnTo>
                      <a:pt x="170" y="34"/>
                    </a:lnTo>
                    <a:lnTo>
                      <a:pt x="173" y="34"/>
                    </a:lnTo>
                    <a:lnTo>
                      <a:pt x="173" y="34"/>
                    </a:lnTo>
                    <a:lnTo>
                      <a:pt x="173" y="34"/>
                    </a:lnTo>
                    <a:lnTo>
                      <a:pt x="175" y="34"/>
                    </a:lnTo>
                    <a:lnTo>
                      <a:pt x="175" y="34"/>
                    </a:lnTo>
                    <a:lnTo>
                      <a:pt x="175" y="34"/>
                    </a:lnTo>
                    <a:lnTo>
                      <a:pt x="175" y="31"/>
                    </a:lnTo>
                    <a:lnTo>
                      <a:pt x="177" y="31"/>
                    </a:lnTo>
                    <a:lnTo>
                      <a:pt x="177" y="31"/>
                    </a:lnTo>
                    <a:lnTo>
                      <a:pt x="180" y="31"/>
                    </a:lnTo>
                    <a:lnTo>
                      <a:pt x="180" y="31"/>
                    </a:lnTo>
                    <a:lnTo>
                      <a:pt x="180" y="31"/>
                    </a:lnTo>
                    <a:lnTo>
                      <a:pt x="180" y="31"/>
                    </a:lnTo>
                    <a:lnTo>
                      <a:pt x="180" y="31"/>
                    </a:lnTo>
                    <a:lnTo>
                      <a:pt x="180" y="34"/>
                    </a:lnTo>
                    <a:lnTo>
                      <a:pt x="180" y="34"/>
                    </a:lnTo>
                    <a:lnTo>
                      <a:pt x="180" y="36"/>
                    </a:lnTo>
                    <a:lnTo>
                      <a:pt x="182" y="36"/>
                    </a:lnTo>
                    <a:lnTo>
                      <a:pt x="182" y="36"/>
                    </a:lnTo>
                    <a:lnTo>
                      <a:pt x="182" y="36"/>
                    </a:lnTo>
                    <a:lnTo>
                      <a:pt x="182" y="36"/>
                    </a:lnTo>
                    <a:lnTo>
                      <a:pt x="184" y="36"/>
                    </a:lnTo>
                    <a:lnTo>
                      <a:pt x="184" y="36"/>
                    </a:lnTo>
                    <a:lnTo>
                      <a:pt x="187" y="36"/>
                    </a:lnTo>
                    <a:lnTo>
                      <a:pt x="187" y="36"/>
                    </a:lnTo>
                    <a:lnTo>
                      <a:pt x="187" y="38"/>
                    </a:lnTo>
                    <a:lnTo>
                      <a:pt x="187" y="38"/>
                    </a:lnTo>
                    <a:lnTo>
                      <a:pt x="189" y="38"/>
                    </a:lnTo>
                    <a:lnTo>
                      <a:pt x="189" y="38"/>
                    </a:lnTo>
                    <a:lnTo>
                      <a:pt x="191" y="38"/>
                    </a:lnTo>
                    <a:lnTo>
                      <a:pt x="191" y="38"/>
                    </a:lnTo>
                    <a:lnTo>
                      <a:pt x="191" y="38"/>
                    </a:lnTo>
                    <a:lnTo>
                      <a:pt x="191" y="38"/>
                    </a:lnTo>
                    <a:lnTo>
                      <a:pt x="191" y="38"/>
                    </a:lnTo>
                    <a:lnTo>
                      <a:pt x="191" y="41"/>
                    </a:lnTo>
                    <a:lnTo>
                      <a:pt x="194" y="41"/>
                    </a:lnTo>
                    <a:lnTo>
                      <a:pt x="194" y="41"/>
                    </a:lnTo>
                    <a:lnTo>
                      <a:pt x="194" y="41"/>
                    </a:lnTo>
                    <a:lnTo>
                      <a:pt x="194" y="41"/>
                    </a:lnTo>
                    <a:lnTo>
                      <a:pt x="194" y="38"/>
                    </a:lnTo>
                    <a:lnTo>
                      <a:pt x="194" y="38"/>
                    </a:lnTo>
                    <a:lnTo>
                      <a:pt x="194" y="41"/>
                    </a:lnTo>
                    <a:lnTo>
                      <a:pt x="196" y="41"/>
                    </a:lnTo>
                    <a:lnTo>
                      <a:pt x="196" y="41"/>
                    </a:lnTo>
                    <a:lnTo>
                      <a:pt x="199" y="41"/>
                    </a:lnTo>
                    <a:lnTo>
                      <a:pt x="199" y="41"/>
                    </a:lnTo>
                    <a:lnTo>
                      <a:pt x="199" y="41"/>
                    </a:lnTo>
                    <a:lnTo>
                      <a:pt x="199" y="41"/>
                    </a:lnTo>
                    <a:lnTo>
                      <a:pt x="199" y="43"/>
                    </a:lnTo>
                    <a:lnTo>
                      <a:pt x="201" y="43"/>
                    </a:lnTo>
                    <a:lnTo>
                      <a:pt x="201" y="41"/>
                    </a:lnTo>
                    <a:lnTo>
                      <a:pt x="201" y="41"/>
                    </a:lnTo>
                    <a:lnTo>
                      <a:pt x="201" y="41"/>
                    </a:lnTo>
                    <a:lnTo>
                      <a:pt x="201" y="43"/>
                    </a:lnTo>
                    <a:lnTo>
                      <a:pt x="203" y="43"/>
                    </a:lnTo>
                    <a:lnTo>
                      <a:pt x="203" y="41"/>
                    </a:lnTo>
                    <a:lnTo>
                      <a:pt x="203" y="41"/>
                    </a:lnTo>
                    <a:lnTo>
                      <a:pt x="206" y="41"/>
                    </a:lnTo>
                    <a:lnTo>
                      <a:pt x="206" y="41"/>
                    </a:lnTo>
                    <a:lnTo>
                      <a:pt x="206" y="41"/>
                    </a:lnTo>
                    <a:lnTo>
                      <a:pt x="208" y="41"/>
                    </a:lnTo>
                    <a:lnTo>
                      <a:pt x="208" y="41"/>
                    </a:lnTo>
                    <a:lnTo>
                      <a:pt x="208" y="41"/>
                    </a:lnTo>
                    <a:lnTo>
                      <a:pt x="210" y="41"/>
                    </a:lnTo>
                    <a:lnTo>
                      <a:pt x="210" y="41"/>
                    </a:lnTo>
                    <a:lnTo>
                      <a:pt x="210" y="38"/>
                    </a:lnTo>
                    <a:lnTo>
                      <a:pt x="210" y="38"/>
                    </a:lnTo>
                    <a:lnTo>
                      <a:pt x="213" y="38"/>
                    </a:lnTo>
                    <a:lnTo>
                      <a:pt x="213" y="38"/>
                    </a:lnTo>
                    <a:lnTo>
                      <a:pt x="213" y="41"/>
                    </a:lnTo>
                    <a:lnTo>
                      <a:pt x="213" y="41"/>
                    </a:lnTo>
                    <a:lnTo>
                      <a:pt x="213" y="38"/>
                    </a:lnTo>
                    <a:lnTo>
                      <a:pt x="215" y="38"/>
                    </a:lnTo>
                    <a:lnTo>
                      <a:pt x="215" y="38"/>
                    </a:lnTo>
                    <a:lnTo>
                      <a:pt x="215" y="38"/>
                    </a:lnTo>
                    <a:lnTo>
                      <a:pt x="215" y="38"/>
                    </a:lnTo>
                    <a:lnTo>
                      <a:pt x="215" y="38"/>
                    </a:lnTo>
                    <a:lnTo>
                      <a:pt x="215" y="36"/>
                    </a:lnTo>
                    <a:lnTo>
                      <a:pt x="217" y="36"/>
                    </a:lnTo>
                    <a:lnTo>
                      <a:pt x="217" y="36"/>
                    </a:lnTo>
                    <a:lnTo>
                      <a:pt x="220" y="36"/>
                    </a:lnTo>
                    <a:lnTo>
                      <a:pt x="220" y="36"/>
                    </a:lnTo>
                    <a:lnTo>
                      <a:pt x="220" y="36"/>
                    </a:lnTo>
                    <a:lnTo>
                      <a:pt x="220" y="34"/>
                    </a:lnTo>
                    <a:lnTo>
                      <a:pt x="220" y="34"/>
                    </a:lnTo>
                    <a:lnTo>
                      <a:pt x="222" y="34"/>
                    </a:lnTo>
                    <a:lnTo>
                      <a:pt x="222" y="34"/>
                    </a:lnTo>
                    <a:lnTo>
                      <a:pt x="222" y="34"/>
                    </a:lnTo>
                    <a:lnTo>
                      <a:pt x="225" y="34"/>
                    </a:lnTo>
                    <a:lnTo>
                      <a:pt x="225" y="34"/>
                    </a:lnTo>
                    <a:lnTo>
                      <a:pt x="225" y="31"/>
                    </a:lnTo>
                    <a:lnTo>
                      <a:pt x="225" y="31"/>
                    </a:lnTo>
                    <a:lnTo>
                      <a:pt x="225" y="31"/>
                    </a:lnTo>
                    <a:lnTo>
                      <a:pt x="227" y="31"/>
                    </a:lnTo>
                    <a:lnTo>
                      <a:pt x="227" y="31"/>
                    </a:lnTo>
                    <a:lnTo>
                      <a:pt x="227" y="31"/>
                    </a:lnTo>
                    <a:lnTo>
                      <a:pt x="227" y="29"/>
                    </a:lnTo>
                    <a:lnTo>
                      <a:pt x="229" y="29"/>
                    </a:lnTo>
                    <a:lnTo>
                      <a:pt x="229" y="29"/>
                    </a:lnTo>
                    <a:lnTo>
                      <a:pt x="229" y="31"/>
                    </a:lnTo>
                    <a:lnTo>
                      <a:pt x="232" y="31"/>
                    </a:lnTo>
                    <a:lnTo>
                      <a:pt x="232" y="31"/>
                    </a:lnTo>
                    <a:lnTo>
                      <a:pt x="232" y="31"/>
                    </a:lnTo>
                    <a:lnTo>
                      <a:pt x="232" y="29"/>
                    </a:lnTo>
                    <a:lnTo>
                      <a:pt x="234" y="29"/>
                    </a:lnTo>
                    <a:lnTo>
                      <a:pt x="234" y="29"/>
                    </a:lnTo>
                    <a:lnTo>
                      <a:pt x="234" y="29"/>
                    </a:lnTo>
                    <a:lnTo>
                      <a:pt x="236" y="29"/>
                    </a:lnTo>
                    <a:lnTo>
                      <a:pt x="236" y="29"/>
                    </a:lnTo>
                    <a:lnTo>
                      <a:pt x="236" y="31"/>
                    </a:lnTo>
                    <a:lnTo>
                      <a:pt x="239" y="31"/>
                    </a:lnTo>
                    <a:lnTo>
                      <a:pt x="239" y="29"/>
                    </a:lnTo>
                    <a:lnTo>
                      <a:pt x="239" y="29"/>
                    </a:lnTo>
                    <a:lnTo>
                      <a:pt x="239" y="29"/>
                    </a:lnTo>
                    <a:lnTo>
                      <a:pt x="239" y="29"/>
                    </a:lnTo>
                    <a:lnTo>
                      <a:pt x="241" y="29"/>
                    </a:lnTo>
                    <a:lnTo>
                      <a:pt x="241" y="29"/>
                    </a:lnTo>
                    <a:lnTo>
                      <a:pt x="241" y="29"/>
                    </a:lnTo>
                    <a:lnTo>
                      <a:pt x="241" y="29"/>
                    </a:lnTo>
                    <a:lnTo>
                      <a:pt x="241" y="31"/>
                    </a:lnTo>
                    <a:lnTo>
                      <a:pt x="241" y="31"/>
                    </a:lnTo>
                    <a:lnTo>
                      <a:pt x="244" y="31"/>
                    </a:lnTo>
                    <a:lnTo>
                      <a:pt x="244" y="31"/>
                    </a:lnTo>
                    <a:lnTo>
                      <a:pt x="246" y="31"/>
                    </a:lnTo>
                    <a:lnTo>
                      <a:pt x="246" y="34"/>
                    </a:lnTo>
                    <a:lnTo>
                      <a:pt x="246" y="34"/>
                    </a:lnTo>
                    <a:lnTo>
                      <a:pt x="246" y="34"/>
                    </a:lnTo>
                    <a:lnTo>
                      <a:pt x="246" y="36"/>
                    </a:lnTo>
                    <a:lnTo>
                      <a:pt x="246" y="36"/>
                    </a:lnTo>
                    <a:lnTo>
                      <a:pt x="246" y="36"/>
                    </a:lnTo>
                    <a:lnTo>
                      <a:pt x="248" y="36"/>
                    </a:lnTo>
                    <a:lnTo>
                      <a:pt x="248" y="38"/>
                    </a:lnTo>
                    <a:lnTo>
                      <a:pt x="248" y="38"/>
                    </a:lnTo>
                    <a:lnTo>
                      <a:pt x="248" y="38"/>
                    </a:lnTo>
                    <a:lnTo>
                      <a:pt x="248" y="38"/>
                    </a:lnTo>
                    <a:lnTo>
                      <a:pt x="251" y="38"/>
                    </a:lnTo>
                    <a:lnTo>
                      <a:pt x="251" y="38"/>
                    </a:lnTo>
                    <a:lnTo>
                      <a:pt x="251" y="38"/>
                    </a:lnTo>
                    <a:lnTo>
                      <a:pt x="253" y="38"/>
                    </a:lnTo>
                    <a:lnTo>
                      <a:pt x="253" y="38"/>
                    </a:lnTo>
                    <a:lnTo>
                      <a:pt x="253" y="38"/>
                    </a:lnTo>
                    <a:lnTo>
                      <a:pt x="253" y="38"/>
                    </a:lnTo>
                    <a:lnTo>
                      <a:pt x="253" y="41"/>
                    </a:lnTo>
                    <a:lnTo>
                      <a:pt x="253" y="41"/>
                    </a:lnTo>
                    <a:lnTo>
                      <a:pt x="253" y="41"/>
                    </a:lnTo>
                    <a:lnTo>
                      <a:pt x="253" y="43"/>
                    </a:lnTo>
                    <a:lnTo>
                      <a:pt x="253" y="43"/>
                    </a:lnTo>
                    <a:lnTo>
                      <a:pt x="255" y="43"/>
                    </a:lnTo>
                    <a:lnTo>
                      <a:pt x="255" y="43"/>
                    </a:lnTo>
                    <a:lnTo>
                      <a:pt x="255" y="43"/>
                    </a:lnTo>
                    <a:lnTo>
                      <a:pt x="255" y="43"/>
                    </a:lnTo>
                    <a:lnTo>
                      <a:pt x="255" y="41"/>
                    </a:lnTo>
                    <a:lnTo>
                      <a:pt x="258" y="41"/>
                    </a:lnTo>
                    <a:lnTo>
                      <a:pt x="258" y="41"/>
                    </a:lnTo>
                    <a:lnTo>
                      <a:pt x="258" y="41"/>
                    </a:lnTo>
                    <a:lnTo>
                      <a:pt x="260" y="41"/>
                    </a:lnTo>
                    <a:lnTo>
                      <a:pt x="260" y="41"/>
                    </a:lnTo>
                    <a:lnTo>
                      <a:pt x="260" y="41"/>
                    </a:lnTo>
                    <a:lnTo>
                      <a:pt x="260" y="41"/>
                    </a:lnTo>
                    <a:lnTo>
                      <a:pt x="262" y="41"/>
                    </a:lnTo>
                    <a:lnTo>
                      <a:pt x="262" y="43"/>
                    </a:lnTo>
                    <a:lnTo>
                      <a:pt x="260" y="43"/>
                    </a:lnTo>
                    <a:lnTo>
                      <a:pt x="260" y="43"/>
                    </a:lnTo>
                    <a:lnTo>
                      <a:pt x="260" y="45"/>
                    </a:lnTo>
                    <a:lnTo>
                      <a:pt x="260" y="45"/>
                    </a:lnTo>
                    <a:lnTo>
                      <a:pt x="260" y="45"/>
                    </a:lnTo>
                    <a:lnTo>
                      <a:pt x="260" y="48"/>
                    </a:lnTo>
                    <a:lnTo>
                      <a:pt x="260" y="48"/>
                    </a:lnTo>
                    <a:lnTo>
                      <a:pt x="260" y="48"/>
                    </a:lnTo>
                    <a:lnTo>
                      <a:pt x="260" y="48"/>
                    </a:lnTo>
                    <a:lnTo>
                      <a:pt x="260" y="50"/>
                    </a:lnTo>
                    <a:lnTo>
                      <a:pt x="260" y="50"/>
                    </a:lnTo>
                    <a:lnTo>
                      <a:pt x="258" y="50"/>
                    </a:lnTo>
                    <a:lnTo>
                      <a:pt x="258" y="52"/>
                    </a:lnTo>
                    <a:lnTo>
                      <a:pt x="258" y="52"/>
                    </a:lnTo>
                    <a:lnTo>
                      <a:pt x="258" y="52"/>
                    </a:lnTo>
                    <a:lnTo>
                      <a:pt x="258" y="55"/>
                    </a:lnTo>
                    <a:lnTo>
                      <a:pt x="258" y="55"/>
                    </a:lnTo>
                    <a:lnTo>
                      <a:pt x="258" y="57"/>
                    </a:lnTo>
                    <a:lnTo>
                      <a:pt x="258" y="57"/>
                    </a:lnTo>
                    <a:lnTo>
                      <a:pt x="258" y="57"/>
                    </a:lnTo>
                    <a:lnTo>
                      <a:pt x="255" y="57"/>
                    </a:lnTo>
                    <a:lnTo>
                      <a:pt x="255" y="60"/>
                    </a:lnTo>
                    <a:lnTo>
                      <a:pt x="255" y="60"/>
                    </a:lnTo>
                    <a:lnTo>
                      <a:pt x="255" y="60"/>
                    </a:lnTo>
                    <a:lnTo>
                      <a:pt x="255" y="62"/>
                    </a:lnTo>
                    <a:lnTo>
                      <a:pt x="255" y="62"/>
                    </a:lnTo>
                    <a:lnTo>
                      <a:pt x="255" y="62"/>
                    </a:lnTo>
                    <a:lnTo>
                      <a:pt x="253" y="62"/>
                    </a:lnTo>
                    <a:lnTo>
                      <a:pt x="253" y="62"/>
                    </a:lnTo>
                    <a:lnTo>
                      <a:pt x="253" y="62"/>
                    </a:lnTo>
                    <a:lnTo>
                      <a:pt x="251" y="62"/>
                    </a:lnTo>
                    <a:lnTo>
                      <a:pt x="251" y="64"/>
                    </a:lnTo>
                    <a:lnTo>
                      <a:pt x="251" y="64"/>
                    </a:lnTo>
                    <a:lnTo>
                      <a:pt x="251" y="64"/>
                    </a:lnTo>
                    <a:lnTo>
                      <a:pt x="251" y="67"/>
                    </a:lnTo>
                    <a:lnTo>
                      <a:pt x="248" y="67"/>
                    </a:lnTo>
                    <a:lnTo>
                      <a:pt x="248" y="67"/>
                    </a:lnTo>
                    <a:lnTo>
                      <a:pt x="248" y="67"/>
                    </a:lnTo>
                    <a:lnTo>
                      <a:pt x="248" y="67"/>
                    </a:lnTo>
                    <a:lnTo>
                      <a:pt x="248" y="67"/>
                    </a:lnTo>
                    <a:lnTo>
                      <a:pt x="248" y="69"/>
                    </a:lnTo>
                    <a:lnTo>
                      <a:pt x="246" y="69"/>
                    </a:lnTo>
                    <a:lnTo>
                      <a:pt x="246" y="69"/>
                    </a:lnTo>
                    <a:lnTo>
                      <a:pt x="246" y="67"/>
                    </a:lnTo>
                    <a:lnTo>
                      <a:pt x="246" y="67"/>
                    </a:lnTo>
                    <a:lnTo>
                      <a:pt x="244" y="67"/>
                    </a:lnTo>
                    <a:lnTo>
                      <a:pt x="244" y="69"/>
                    </a:lnTo>
                    <a:lnTo>
                      <a:pt x="244" y="69"/>
                    </a:lnTo>
                    <a:lnTo>
                      <a:pt x="244" y="71"/>
                    </a:lnTo>
                    <a:lnTo>
                      <a:pt x="244" y="71"/>
                    </a:lnTo>
                    <a:lnTo>
                      <a:pt x="246" y="71"/>
                    </a:lnTo>
                    <a:lnTo>
                      <a:pt x="246" y="74"/>
                    </a:lnTo>
                    <a:lnTo>
                      <a:pt x="244" y="74"/>
                    </a:lnTo>
                    <a:lnTo>
                      <a:pt x="244" y="74"/>
                    </a:lnTo>
                    <a:lnTo>
                      <a:pt x="244" y="74"/>
                    </a:lnTo>
                    <a:lnTo>
                      <a:pt x="244" y="76"/>
                    </a:lnTo>
                    <a:lnTo>
                      <a:pt x="244" y="76"/>
                    </a:lnTo>
                    <a:lnTo>
                      <a:pt x="241" y="76"/>
                    </a:lnTo>
                    <a:lnTo>
                      <a:pt x="241" y="76"/>
                    </a:lnTo>
                    <a:lnTo>
                      <a:pt x="241" y="76"/>
                    </a:lnTo>
                    <a:lnTo>
                      <a:pt x="241" y="79"/>
                    </a:lnTo>
                    <a:lnTo>
                      <a:pt x="241" y="79"/>
                    </a:lnTo>
                    <a:lnTo>
                      <a:pt x="241" y="79"/>
                    </a:lnTo>
                    <a:lnTo>
                      <a:pt x="239" y="79"/>
                    </a:lnTo>
                    <a:lnTo>
                      <a:pt x="239" y="79"/>
                    </a:lnTo>
                    <a:lnTo>
                      <a:pt x="239" y="79"/>
                    </a:lnTo>
                    <a:lnTo>
                      <a:pt x="236" y="79"/>
                    </a:lnTo>
                    <a:lnTo>
                      <a:pt x="236" y="79"/>
                    </a:lnTo>
                    <a:lnTo>
                      <a:pt x="234" y="79"/>
                    </a:lnTo>
                    <a:lnTo>
                      <a:pt x="234" y="79"/>
                    </a:lnTo>
                    <a:lnTo>
                      <a:pt x="234" y="79"/>
                    </a:lnTo>
                    <a:lnTo>
                      <a:pt x="232" y="79"/>
                    </a:lnTo>
                    <a:lnTo>
                      <a:pt x="232" y="79"/>
                    </a:lnTo>
                    <a:lnTo>
                      <a:pt x="232" y="79"/>
                    </a:lnTo>
                    <a:lnTo>
                      <a:pt x="232" y="79"/>
                    </a:lnTo>
                    <a:lnTo>
                      <a:pt x="232" y="79"/>
                    </a:lnTo>
                    <a:lnTo>
                      <a:pt x="232" y="81"/>
                    </a:lnTo>
                    <a:lnTo>
                      <a:pt x="232" y="81"/>
                    </a:lnTo>
                    <a:lnTo>
                      <a:pt x="232" y="81"/>
                    </a:lnTo>
                    <a:lnTo>
                      <a:pt x="232" y="83"/>
                    </a:lnTo>
                    <a:lnTo>
                      <a:pt x="232" y="83"/>
                    </a:lnTo>
                    <a:lnTo>
                      <a:pt x="232" y="83"/>
                    </a:lnTo>
                    <a:lnTo>
                      <a:pt x="232" y="86"/>
                    </a:lnTo>
                    <a:lnTo>
                      <a:pt x="232" y="86"/>
                    </a:lnTo>
                    <a:lnTo>
                      <a:pt x="234" y="86"/>
                    </a:lnTo>
                    <a:lnTo>
                      <a:pt x="234" y="86"/>
                    </a:lnTo>
                    <a:lnTo>
                      <a:pt x="234" y="88"/>
                    </a:lnTo>
                    <a:lnTo>
                      <a:pt x="234" y="88"/>
                    </a:lnTo>
                    <a:lnTo>
                      <a:pt x="234" y="88"/>
                    </a:lnTo>
                    <a:lnTo>
                      <a:pt x="234" y="88"/>
                    </a:lnTo>
                    <a:lnTo>
                      <a:pt x="232" y="88"/>
                    </a:lnTo>
                    <a:lnTo>
                      <a:pt x="232" y="88"/>
                    </a:lnTo>
                    <a:lnTo>
                      <a:pt x="232" y="90"/>
                    </a:lnTo>
                    <a:lnTo>
                      <a:pt x="232" y="90"/>
                    </a:lnTo>
                    <a:lnTo>
                      <a:pt x="232" y="90"/>
                    </a:lnTo>
                    <a:lnTo>
                      <a:pt x="232" y="90"/>
                    </a:lnTo>
                    <a:lnTo>
                      <a:pt x="232" y="93"/>
                    </a:lnTo>
                    <a:lnTo>
                      <a:pt x="232" y="93"/>
                    </a:lnTo>
                    <a:lnTo>
                      <a:pt x="232" y="93"/>
                    </a:lnTo>
                    <a:lnTo>
                      <a:pt x="232" y="95"/>
                    </a:lnTo>
                    <a:lnTo>
                      <a:pt x="232" y="95"/>
                    </a:lnTo>
                    <a:lnTo>
                      <a:pt x="232" y="95"/>
                    </a:lnTo>
                    <a:lnTo>
                      <a:pt x="232" y="95"/>
                    </a:lnTo>
                    <a:lnTo>
                      <a:pt x="232" y="97"/>
                    </a:lnTo>
                    <a:lnTo>
                      <a:pt x="234" y="97"/>
                    </a:lnTo>
                    <a:lnTo>
                      <a:pt x="234" y="97"/>
                    </a:lnTo>
                    <a:lnTo>
                      <a:pt x="234" y="97"/>
                    </a:lnTo>
                    <a:lnTo>
                      <a:pt x="234" y="97"/>
                    </a:lnTo>
                    <a:lnTo>
                      <a:pt x="234" y="100"/>
                    </a:lnTo>
                    <a:lnTo>
                      <a:pt x="234" y="100"/>
                    </a:lnTo>
                    <a:lnTo>
                      <a:pt x="236" y="100"/>
                    </a:lnTo>
                    <a:lnTo>
                      <a:pt x="236" y="100"/>
                    </a:lnTo>
                    <a:lnTo>
                      <a:pt x="239" y="100"/>
                    </a:lnTo>
                    <a:lnTo>
                      <a:pt x="239" y="100"/>
                    </a:lnTo>
                    <a:lnTo>
                      <a:pt x="239" y="100"/>
                    </a:lnTo>
                    <a:lnTo>
                      <a:pt x="241" y="100"/>
                    </a:lnTo>
                    <a:lnTo>
                      <a:pt x="241" y="100"/>
                    </a:lnTo>
                    <a:lnTo>
                      <a:pt x="241" y="100"/>
                    </a:lnTo>
                    <a:lnTo>
                      <a:pt x="241" y="102"/>
                    </a:lnTo>
                    <a:lnTo>
                      <a:pt x="241" y="102"/>
                    </a:lnTo>
                    <a:lnTo>
                      <a:pt x="241" y="102"/>
                    </a:lnTo>
                    <a:lnTo>
                      <a:pt x="241" y="105"/>
                    </a:lnTo>
                    <a:lnTo>
                      <a:pt x="239" y="105"/>
                    </a:lnTo>
                    <a:lnTo>
                      <a:pt x="239" y="105"/>
                    </a:lnTo>
                    <a:lnTo>
                      <a:pt x="241" y="105"/>
                    </a:lnTo>
                    <a:lnTo>
                      <a:pt x="241" y="107"/>
                    </a:lnTo>
                    <a:lnTo>
                      <a:pt x="241" y="107"/>
                    </a:lnTo>
                    <a:lnTo>
                      <a:pt x="241" y="107"/>
                    </a:lnTo>
                    <a:lnTo>
                      <a:pt x="241" y="107"/>
                    </a:lnTo>
                    <a:lnTo>
                      <a:pt x="241" y="107"/>
                    </a:lnTo>
                    <a:lnTo>
                      <a:pt x="241" y="109"/>
                    </a:lnTo>
                    <a:lnTo>
                      <a:pt x="241" y="109"/>
                    </a:lnTo>
                    <a:lnTo>
                      <a:pt x="244" y="109"/>
                    </a:lnTo>
                    <a:lnTo>
                      <a:pt x="244" y="112"/>
                    </a:lnTo>
                    <a:lnTo>
                      <a:pt x="244" y="112"/>
                    </a:lnTo>
                    <a:lnTo>
                      <a:pt x="244" y="112"/>
                    </a:lnTo>
                    <a:lnTo>
                      <a:pt x="244" y="114"/>
                    </a:lnTo>
                    <a:lnTo>
                      <a:pt x="244" y="114"/>
                    </a:lnTo>
                    <a:lnTo>
                      <a:pt x="244" y="116"/>
                    </a:lnTo>
                    <a:lnTo>
                      <a:pt x="244" y="116"/>
                    </a:lnTo>
                    <a:lnTo>
                      <a:pt x="241" y="116"/>
                    </a:lnTo>
                    <a:lnTo>
                      <a:pt x="241" y="116"/>
                    </a:lnTo>
                    <a:lnTo>
                      <a:pt x="241" y="116"/>
                    </a:lnTo>
                    <a:lnTo>
                      <a:pt x="241" y="116"/>
                    </a:lnTo>
                    <a:lnTo>
                      <a:pt x="239" y="116"/>
                    </a:lnTo>
                    <a:lnTo>
                      <a:pt x="239" y="116"/>
                    </a:lnTo>
                    <a:lnTo>
                      <a:pt x="239" y="116"/>
                    </a:lnTo>
                    <a:lnTo>
                      <a:pt x="239" y="116"/>
                    </a:lnTo>
                    <a:lnTo>
                      <a:pt x="236" y="116"/>
                    </a:lnTo>
                    <a:lnTo>
                      <a:pt x="236" y="116"/>
                    </a:lnTo>
                    <a:lnTo>
                      <a:pt x="234" y="116"/>
                    </a:lnTo>
                    <a:lnTo>
                      <a:pt x="234" y="119"/>
                    </a:lnTo>
                    <a:lnTo>
                      <a:pt x="234" y="119"/>
                    </a:lnTo>
                    <a:lnTo>
                      <a:pt x="234" y="121"/>
                    </a:lnTo>
                    <a:lnTo>
                      <a:pt x="234" y="121"/>
                    </a:lnTo>
                    <a:lnTo>
                      <a:pt x="234" y="121"/>
                    </a:lnTo>
                    <a:lnTo>
                      <a:pt x="232" y="121"/>
                    </a:lnTo>
                    <a:lnTo>
                      <a:pt x="232" y="121"/>
                    </a:lnTo>
                    <a:lnTo>
                      <a:pt x="232" y="121"/>
                    </a:lnTo>
                    <a:lnTo>
                      <a:pt x="232" y="121"/>
                    </a:lnTo>
                    <a:lnTo>
                      <a:pt x="232" y="121"/>
                    </a:lnTo>
                    <a:lnTo>
                      <a:pt x="229" y="121"/>
                    </a:lnTo>
                    <a:lnTo>
                      <a:pt x="229" y="119"/>
                    </a:lnTo>
                    <a:lnTo>
                      <a:pt x="229" y="119"/>
                    </a:lnTo>
                    <a:lnTo>
                      <a:pt x="229" y="119"/>
                    </a:lnTo>
                    <a:lnTo>
                      <a:pt x="227" y="119"/>
                    </a:lnTo>
                    <a:lnTo>
                      <a:pt x="227" y="116"/>
                    </a:lnTo>
                    <a:lnTo>
                      <a:pt x="227" y="116"/>
                    </a:lnTo>
                    <a:lnTo>
                      <a:pt x="227" y="116"/>
                    </a:lnTo>
                    <a:lnTo>
                      <a:pt x="227" y="116"/>
                    </a:lnTo>
                    <a:lnTo>
                      <a:pt x="227" y="116"/>
                    </a:lnTo>
                    <a:lnTo>
                      <a:pt x="227" y="114"/>
                    </a:lnTo>
                    <a:lnTo>
                      <a:pt x="227" y="114"/>
                    </a:lnTo>
                    <a:lnTo>
                      <a:pt x="227" y="114"/>
                    </a:lnTo>
                    <a:lnTo>
                      <a:pt x="227" y="112"/>
                    </a:lnTo>
                    <a:lnTo>
                      <a:pt x="227" y="112"/>
                    </a:lnTo>
                    <a:lnTo>
                      <a:pt x="227" y="114"/>
                    </a:lnTo>
                    <a:lnTo>
                      <a:pt x="225" y="114"/>
                    </a:lnTo>
                    <a:lnTo>
                      <a:pt x="225" y="114"/>
                    </a:lnTo>
                    <a:lnTo>
                      <a:pt x="225" y="114"/>
                    </a:lnTo>
                    <a:lnTo>
                      <a:pt x="225" y="114"/>
                    </a:lnTo>
                    <a:lnTo>
                      <a:pt x="222" y="114"/>
                    </a:lnTo>
                    <a:lnTo>
                      <a:pt x="222" y="116"/>
                    </a:lnTo>
                    <a:lnTo>
                      <a:pt x="222" y="116"/>
                    </a:lnTo>
                    <a:lnTo>
                      <a:pt x="220" y="116"/>
                    </a:lnTo>
                    <a:lnTo>
                      <a:pt x="220" y="116"/>
                    </a:lnTo>
                    <a:lnTo>
                      <a:pt x="220" y="116"/>
                    </a:lnTo>
                    <a:lnTo>
                      <a:pt x="220" y="116"/>
                    </a:lnTo>
                    <a:lnTo>
                      <a:pt x="220" y="116"/>
                    </a:lnTo>
                    <a:lnTo>
                      <a:pt x="220" y="119"/>
                    </a:lnTo>
                    <a:lnTo>
                      <a:pt x="220" y="119"/>
                    </a:lnTo>
                    <a:lnTo>
                      <a:pt x="220" y="121"/>
                    </a:lnTo>
                    <a:lnTo>
                      <a:pt x="220" y="121"/>
                    </a:lnTo>
                    <a:lnTo>
                      <a:pt x="222" y="121"/>
                    </a:lnTo>
                    <a:lnTo>
                      <a:pt x="222" y="124"/>
                    </a:lnTo>
                    <a:lnTo>
                      <a:pt x="222" y="124"/>
                    </a:lnTo>
                    <a:lnTo>
                      <a:pt x="222" y="126"/>
                    </a:lnTo>
                    <a:lnTo>
                      <a:pt x="222" y="126"/>
                    </a:lnTo>
                    <a:lnTo>
                      <a:pt x="225" y="126"/>
                    </a:lnTo>
                    <a:lnTo>
                      <a:pt x="225" y="126"/>
                    </a:lnTo>
                    <a:lnTo>
                      <a:pt x="225" y="126"/>
                    </a:lnTo>
                    <a:lnTo>
                      <a:pt x="225" y="126"/>
                    </a:lnTo>
                    <a:lnTo>
                      <a:pt x="225" y="126"/>
                    </a:lnTo>
                    <a:lnTo>
                      <a:pt x="225" y="128"/>
                    </a:lnTo>
                    <a:lnTo>
                      <a:pt x="227" y="128"/>
                    </a:lnTo>
                    <a:lnTo>
                      <a:pt x="227" y="128"/>
                    </a:lnTo>
                    <a:lnTo>
                      <a:pt x="227" y="131"/>
                    </a:lnTo>
                    <a:lnTo>
                      <a:pt x="227" y="131"/>
                    </a:lnTo>
                    <a:lnTo>
                      <a:pt x="227" y="131"/>
                    </a:lnTo>
                    <a:lnTo>
                      <a:pt x="227" y="133"/>
                    </a:lnTo>
                    <a:lnTo>
                      <a:pt x="227" y="133"/>
                    </a:lnTo>
                    <a:lnTo>
                      <a:pt x="227" y="135"/>
                    </a:lnTo>
                    <a:lnTo>
                      <a:pt x="227" y="135"/>
                    </a:lnTo>
                    <a:lnTo>
                      <a:pt x="227" y="135"/>
                    </a:lnTo>
                    <a:lnTo>
                      <a:pt x="227" y="135"/>
                    </a:lnTo>
                    <a:lnTo>
                      <a:pt x="227" y="138"/>
                    </a:lnTo>
                    <a:lnTo>
                      <a:pt x="227" y="138"/>
                    </a:lnTo>
                    <a:lnTo>
                      <a:pt x="227" y="138"/>
                    </a:lnTo>
                    <a:lnTo>
                      <a:pt x="227" y="138"/>
                    </a:lnTo>
                    <a:lnTo>
                      <a:pt x="227" y="140"/>
                    </a:lnTo>
                    <a:lnTo>
                      <a:pt x="229" y="140"/>
                    </a:lnTo>
                    <a:lnTo>
                      <a:pt x="229" y="140"/>
                    </a:lnTo>
                    <a:lnTo>
                      <a:pt x="227" y="140"/>
                    </a:lnTo>
                    <a:lnTo>
                      <a:pt x="227" y="143"/>
                    </a:lnTo>
                    <a:lnTo>
                      <a:pt x="227" y="143"/>
                    </a:lnTo>
                    <a:lnTo>
                      <a:pt x="227" y="143"/>
                    </a:lnTo>
                    <a:lnTo>
                      <a:pt x="227" y="143"/>
                    </a:lnTo>
                    <a:lnTo>
                      <a:pt x="227" y="143"/>
                    </a:lnTo>
                    <a:lnTo>
                      <a:pt x="227" y="145"/>
                    </a:lnTo>
                    <a:lnTo>
                      <a:pt x="227" y="145"/>
                    </a:lnTo>
                    <a:lnTo>
                      <a:pt x="227" y="145"/>
                    </a:lnTo>
                    <a:lnTo>
                      <a:pt x="227" y="145"/>
                    </a:lnTo>
                    <a:lnTo>
                      <a:pt x="227" y="145"/>
                    </a:lnTo>
                    <a:lnTo>
                      <a:pt x="227" y="147"/>
                    </a:lnTo>
                    <a:lnTo>
                      <a:pt x="227" y="147"/>
                    </a:lnTo>
                    <a:lnTo>
                      <a:pt x="227" y="147"/>
                    </a:lnTo>
                    <a:lnTo>
                      <a:pt x="229" y="147"/>
                    </a:lnTo>
                    <a:lnTo>
                      <a:pt x="229" y="147"/>
                    </a:lnTo>
                    <a:lnTo>
                      <a:pt x="232" y="147"/>
                    </a:lnTo>
                    <a:lnTo>
                      <a:pt x="232" y="147"/>
                    </a:lnTo>
                    <a:lnTo>
                      <a:pt x="232" y="147"/>
                    </a:lnTo>
                    <a:lnTo>
                      <a:pt x="232" y="147"/>
                    </a:lnTo>
                    <a:lnTo>
                      <a:pt x="232" y="145"/>
                    </a:lnTo>
                    <a:lnTo>
                      <a:pt x="232" y="145"/>
                    </a:lnTo>
                    <a:lnTo>
                      <a:pt x="234" y="145"/>
                    </a:lnTo>
                    <a:lnTo>
                      <a:pt x="234" y="145"/>
                    </a:lnTo>
                    <a:lnTo>
                      <a:pt x="234" y="145"/>
                    </a:lnTo>
                    <a:lnTo>
                      <a:pt x="234" y="145"/>
                    </a:lnTo>
                    <a:lnTo>
                      <a:pt x="234" y="145"/>
                    </a:lnTo>
                    <a:lnTo>
                      <a:pt x="236" y="145"/>
                    </a:lnTo>
                    <a:lnTo>
                      <a:pt x="236" y="145"/>
                    </a:lnTo>
                    <a:lnTo>
                      <a:pt x="236" y="147"/>
                    </a:lnTo>
                    <a:lnTo>
                      <a:pt x="236" y="147"/>
                    </a:lnTo>
                    <a:lnTo>
                      <a:pt x="236" y="147"/>
                    </a:lnTo>
                    <a:lnTo>
                      <a:pt x="239" y="147"/>
                    </a:lnTo>
                    <a:lnTo>
                      <a:pt x="239" y="150"/>
                    </a:lnTo>
                    <a:lnTo>
                      <a:pt x="239" y="150"/>
                    </a:lnTo>
                    <a:lnTo>
                      <a:pt x="239" y="150"/>
                    </a:lnTo>
                    <a:lnTo>
                      <a:pt x="239" y="152"/>
                    </a:lnTo>
                    <a:lnTo>
                      <a:pt x="239" y="152"/>
                    </a:lnTo>
                    <a:lnTo>
                      <a:pt x="239" y="152"/>
                    </a:lnTo>
                    <a:lnTo>
                      <a:pt x="241" y="152"/>
                    </a:lnTo>
                    <a:lnTo>
                      <a:pt x="241" y="152"/>
                    </a:lnTo>
                    <a:lnTo>
                      <a:pt x="241" y="154"/>
                    </a:lnTo>
                    <a:lnTo>
                      <a:pt x="241" y="154"/>
                    </a:lnTo>
                    <a:lnTo>
                      <a:pt x="241" y="154"/>
                    </a:lnTo>
                    <a:lnTo>
                      <a:pt x="244" y="154"/>
                    </a:lnTo>
                    <a:lnTo>
                      <a:pt x="244" y="154"/>
                    </a:lnTo>
                    <a:lnTo>
                      <a:pt x="244" y="157"/>
                    </a:lnTo>
                    <a:lnTo>
                      <a:pt x="244" y="157"/>
                    </a:lnTo>
                    <a:lnTo>
                      <a:pt x="246" y="157"/>
                    </a:lnTo>
                    <a:lnTo>
                      <a:pt x="246" y="157"/>
                    </a:lnTo>
                    <a:lnTo>
                      <a:pt x="246" y="157"/>
                    </a:lnTo>
                    <a:lnTo>
                      <a:pt x="246" y="157"/>
                    </a:lnTo>
                    <a:lnTo>
                      <a:pt x="248" y="157"/>
                    </a:lnTo>
                    <a:lnTo>
                      <a:pt x="248" y="157"/>
                    </a:lnTo>
                    <a:lnTo>
                      <a:pt x="248" y="157"/>
                    </a:lnTo>
                    <a:lnTo>
                      <a:pt x="248" y="157"/>
                    </a:lnTo>
                    <a:lnTo>
                      <a:pt x="248" y="157"/>
                    </a:lnTo>
                    <a:lnTo>
                      <a:pt x="251" y="157"/>
                    </a:lnTo>
                    <a:lnTo>
                      <a:pt x="251" y="157"/>
                    </a:lnTo>
                    <a:lnTo>
                      <a:pt x="251" y="157"/>
                    </a:lnTo>
                    <a:lnTo>
                      <a:pt x="251" y="157"/>
                    </a:lnTo>
                    <a:lnTo>
                      <a:pt x="253" y="157"/>
                    </a:lnTo>
                    <a:lnTo>
                      <a:pt x="253" y="159"/>
                    </a:lnTo>
                    <a:lnTo>
                      <a:pt x="253" y="159"/>
                    </a:lnTo>
                    <a:lnTo>
                      <a:pt x="253" y="159"/>
                    </a:lnTo>
                    <a:lnTo>
                      <a:pt x="253" y="159"/>
                    </a:lnTo>
                    <a:lnTo>
                      <a:pt x="255" y="159"/>
                    </a:lnTo>
                    <a:lnTo>
                      <a:pt x="255" y="161"/>
                    </a:lnTo>
                    <a:lnTo>
                      <a:pt x="255" y="161"/>
                    </a:lnTo>
                    <a:lnTo>
                      <a:pt x="255" y="161"/>
                    </a:lnTo>
                    <a:lnTo>
                      <a:pt x="258" y="161"/>
                    </a:lnTo>
                    <a:lnTo>
                      <a:pt x="258" y="161"/>
                    </a:lnTo>
                    <a:lnTo>
                      <a:pt x="258" y="161"/>
                    </a:lnTo>
                    <a:lnTo>
                      <a:pt x="260" y="161"/>
                    </a:lnTo>
                    <a:lnTo>
                      <a:pt x="260" y="164"/>
                    </a:lnTo>
                    <a:lnTo>
                      <a:pt x="258" y="164"/>
                    </a:lnTo>
                    <a:lnTo>
                      <a:pt x="258" y="164"/>
                    </a:lnTo>
                    <a:lnTo>
                      <a:pt x="258" y="166"/>
                    </a:lnTo>
                    <a:lnTo>
                      <a:pt x="258" y="166"/>
                    </a:lnTo>
                    <a:lnTo>
                      <a:pt x="260" y="166"/>
                    </a:lnTo>
                    <a:lnTo>
                      <a:pt x="260" y="166"/>
                    </a:lnTo>
                    <a:lnTo>
                      <a:pt x="260" y="166"/>
                    </a:lnTo>
                    <a:lnTo>
                      <a:pt x="260" y="166"/>
                    </a:lnTo>
                    <a:lnTo>
                      <a:pt x="262" y="166"/>
                    </a:lnTo>
                    <a:lnTo>
                      <a:pt x="262" y="166"/>
                    </a:lnTo>
                    <a:lnTo>
                      <a:pt x="262" y="169"/>
                    </a:lnTo>
                    <a:lnTo>
                      <a:pt x="265" y="169"/>
                    </a:lnTo>
                    <a:lnTo>
                      <a:pt x="265" y="169"/>
                    </a:lnTo>
                    <a:lnTo>
                      <a:pt x="265" y="169"/>
                    </a:lnTo>
                    <a:lnTo>
                      <a:pt x="265" y="169"/>
                    </a:lnTo>
                    <a:lnTo>
                      <a:pt x="267" y="169"/>
                    </a:lnTo>
                    <a:lnTo>
                      <a:pt x="267" y="169"/>
                    </a:lnTo>
                    <a:lnTo>
                      <a:pt x="267" y="169"/>
                    </a:lnTo>
                    <a:lnTo>
                      <a:pt x="267" y="171"/>
                    </a:lnTo>
                    <a:lnTo>
                      <a:pt x="270" y="171"/>
                    </a:lnTo>
                    <a:lnTo>
                      <a:pt x="270" y="171"/>
                    </a:lnTo>
                    <a:lnTo>
                      <a:pt x="270" y="171"/>
                    </a:lnTo>
                    <a:lnTo>
                      <a:pt x="272" y="171"/>
                    </a:lnTo>
                    <a:lnTo>
                      <a:pt x="272" y="173"/>
                    </a:lnTo>
                    <a:lnTo>
                      <a:pt x="272" y="173"/>
                    </a:lnTo>
                    <a:lnTo>
                      <a:pt x="272" y="173"/>
                    </a:lnTo>
                    <a:lnTo>
                      <a:pt x="272" y="173"/>
                    </a:lnTo>
                    <a:lnTo>
                      <a:pt x="274" y="173"/>
                    </a:lnTo>
                    <a:lnTo>
                      <a:pt x="274" y="173"/>
                    </a:lnTo>
                    <a:lnTo>
                      <a:pt x="274" y="176"/>
                    </a:lnTo>
                    <a:lnTo>
                      <a:pt x="274" y="176"/>
                    </a:lnTo>
                    <a:lnTo>
                      <a:pt x="277" y="176"/>
                    </a:lnTo>
                    <a:lnTo>
                      <a:pt x="277" y="176"/>
                    </a:lnTo>
                    <a:lnTo>
                      <a:pt x="274" y="176"/>
                    </a:lnTo>
                    <a:lnTo>
                      <a:pt x="274" y="176"/>
                    </a:lnTo>
                    <a:lnTo>
                      <a:pt x="274" y="176"/>
                    </a:lnTo>
                    <a:lnTo>
                      <a:pt x="274" y="176"/>
                    </a:lnTo>
                    <a:lnTo>
                      <a:pt x="274" y="176"/>
                    </a:lnTo>
                    <a:lnTo>
                      <a:pt x="272" y="176"/>
                    </a:lnTo>
                    <a:lnTo>
                      <a:pt x="272" y="176"/>
                    </a:lnTo>
                    <a:lnTo>
                      <a:pt x="272" y="178"/>
                    </a:lnTo>
                    <a:lnTo>
                      <a:pt x="272" y="178"/>
                    </a:lnTo>
                    <a:lnTo>
                      <a:pt x="272" y="178"/>
                    </a:lnTo>
                    <a:lnTo>
                      <a:pt x="272" y="178"/>
                    </a:lnTo>
                    <a:lnTo>
                      <a:pt x="272" y="180"/>
                    </a:lnTo>
                    <a:lnTo>
                      <a:pt x="270" y="180"/>
                    </a:lnTo>
                    <a:lnTo>
                      <a:pt x="270" y="180"/>
                    </a:lnTo>
                    <a:lnTo>
                      <a:pt x="270" y="180"/>
                    </a:lnTo>
                    <a:lnTo>
                      <a:pt x="270" y="183"/>
                    </a:lnTo>
                    <a:lnTo>
                      <a:pt x="267" y="183"/>
                    </a:lnTo>
                    <a:lnTo>
                      <a:pt x="267" y="183"/>
                    </a:lnTo>
                    <a:lnTo>
                      <a:pt x="267" y="183"/>
                    </a:lnTo>
                    <a:lnTo>
                      <a:pt x="267" y="183"/>
                    </a:lnTo>
                    <a:lnTo>
                      <a:pt x="267" y="185"/>
                    </a:lnTo>
                    <a:lnTo>
                      <a:pt x="265" y="185"/>
                    </a:lnTo>
                    <a:lnTo>
                      <a:pt x="265" y="185"/>
                    </a:lnTo>
                    <a:lnTo>
                      <a:pt x="265" y="185"/>
                    </a:lnTo>
                    <a:lnTo>
                      <a:pt x="265" y="185"/>
                    </a:lnTo>
                    <a:lnTo>
                      <a:pt x="265" y="185"/>
                    </a:lnTo>
                    <a:lnTo>
                      <a:pt x="262" y="185"/>
                    </a:lnTo>
                    <a:lnTo>
                      <a:pt x="262" y="188"/>
                    </a:lnTo>
                    <a:lnTo>
                      <a:pt x="262" y="188"/>
                    </a:lnTo>
                    <a:lnTo>
                      <a:pt x="262" y="188"/>
                    </a:lnTo>
                    <a:lnTo>
                      <a:pt x="262" y="190"/>
                    </a:lnTo>
                    <a:lnTo>
                      <a:pt x="262" y="190"/>
                    </a:lnTo>
                    <a:lnTo>
                      <a:pt x="262" y="190"/>
                    </a:lnTo>
                    <a:lnTo>
                      <a:pt x="262" y="192"/>
                    </a:lnTo>
                    <a:lnTo>
                      <a:pt x="262" y="192"/>
                    </a:lnTo>
                    <a:lnTo>
                      <a:pt x="262" y="192"/>
                    </a:lnTo>
                    <a:lnTo>
                      <a:pt x="260" y="192"/>
                    </a:lnTo>
                    <a:lnTo>
                      <a:pt x="260" y="195"/>
                    </a:lnTo>
                    <a:lnTo>
                      <a:pt x="260" y="195"/>
                    </a:lnTo>
                    <a:lnTo>
                      <a:pt x="260" y="195"/>
                    </a:lnTo>
                    <a:lnTo>
                      <a:pt x="260" y="195"/>
                    </a:lnTo>
                    <a:lnTo>
                      <a:pt x="260" y="195"/>
                    </a:lnTo>
                    <a:lnTo>
                      <a:pt x="260" y="197"/>
                    </a:lnTo>
                    <a:lnTo>
                      <a:pt x="260" y="197"/>
                    </a:lnTo>
                    <a:lnTo>
                      <a:pt x="260" y="197"/>
                    </a:lnTo>
                    <a:lnTo>
                      <a:pt x="260" y="197"/>
                    </a:lnTo>
                    <a:lnTo>
                      <a:pt x="260" y="199"/>
                    </a:lnTo>
                    <a:lnTo>
                      <a:pt x="260" y="199"/>
                    </a:lnTo>
                    <a:lnTo>
                      <a:pt x="260" y="199"/>
                    </a:lnTo>
                    <a:lnTo>
                      <a:pt x="260" y="202"/>
                    </a:lnTo>
                    <a:lnTo>
                      <a:pt x="260" y="202"/>
                    </a:lnTo>
                    <a:lnTo>
                      <a:pt x="260" y="202"/>
                    </a:lnTo>
                    <a:lnTo>
                      <a:pt x="260" y="204"/>
                    </a:lnTo>
                    <a:lnTo>
                      <a:pt x="258" y="204"/>
                    </a:lnTo>
                    <a:lnTo>
                      <a:pt x="258" y="204"/>
                    </a:lnTo>
                    <a:lnTo>
                      <a:pt x="258" y="204"/>
                    </a:lnTo>
                    <a:lnTo>
                      <a:pt x="255" y="204"/>
                    </a:lnTo>
                    <a:lnTo>
                      <a:pt x="255" y="204"/>
                    </a:lnTo>
                    <a:lnTo>
                      <a:pt x="255" y="207"/>
                    </a:lnTo>
                    <a:lnTo>
                      <a:pt x="255" y="207"/>
                    </a:lnTo>
                    <a:lnTo>
                      <a:pt x="255" y="207"/>
                    </a:lnTo>
                    <a:lnTo>
                      <a:pt x="255" y="209"/>
                    </a:lnTo>
                    <a:lnTo>
                      <a:pt x="255" y="209"/>
                    </a:lnTo>
                    <a:lnTo>
                      <a:pt x="255" y="209"/>
                    </a:lnTo>
                    <a:lnTo>
                      <a:pt x="255" y="211"/>
                    </a:lnTo>
                    <a:lnTo>
                      <a:pt x="255" y="211"/>
                    </a:lnTo>
                    <a:lnTo>
                      <a:pt x="255" y="211"/>
                    </a:lnTo>
                    <a:lnTo>
                      <a:pt x="255" y="211"/>
                    </a:lnTo>
                    <a:lnTo>
                      <a:pt x="258" y="211"/>
                    </a:lnTo>
                    <a:lnTo>
                      <a:pt x="258" y="214"/>
                    </a:lnTo>
                    <a:lnTo>
                      <a:pt x="258" y="214"/>
                    </a:lnTo>
                    <a:lnTo>
                      <a:pt x="260" y="214"/>
                    </a:lnTo>
                    <a:lnTo>
                      <a:pt x="260" y="214"/>
                    </a:lnTo>
                    <a:lnTo>
                      <a:pt x="260" y="214"/>
                    </a:lnTo>
                    <a:lnTo>
                      <a:pt x="260" y="216"/>
                    </a:lnTo>
                    <a:lnTo>
                      <a:pt x="260" y="216"/>
                    </a:lnTo>
                    <a:lnTo>
                      <a:pt x="260" y="216"/>
                    </a:lnTo>
                    <a:lnTo>
                      <a:pt x="262" y="216"/>
                    </a:lnTo>
                    <a:lnTo>
                      <a:pt x="262" y="216"/>
                    </a:lnTo>
                    <a:lnTo>
                      <a:pt x="265" y="216"/>
                    </a:lnTo>
                    <a:lnTo>
                      <a:pt x="265" y="216"/>
                    </a:lnTo>
                    <a:lnTo>
                      <a:pt x="265" y="216"/>
                    </a:lnTo>
                    <a:lnTo>
                      <a:pt x="265" y="216"/>
                    </a:lnTo>
                    <a:lnTo>
                      <a:pt x="265" y="216"/>
                    </a:lnTo>
                    <a:lnTo>
                      <a:pt x="265" y="216"/>
                    </a:lnTo>
                    <a:lnTo>
                      <a:pt x="267" y="216"/>
                    </a:lnTo>
                    <a:lnTo>
                      <a:pt x="267" y="216"/>
                    </a:lnTo>
                    <a:lnTo>
                      <a:pt x="267" y="216"/>
                    </a:lnTo>
                    <a:lnTo>
                      <a:pt x="267" y="216"/>
                    </a:lnTo>
                    <a:lnTo>
                      <a:pt x="267" y="216"/>
                    </a:lnTo>
                    <a:lnTo>
                      <a:pt x="270" y="216"/>
                    </a:lnTo>
                    <a:lnTo>
                      <a:pt x="270" y="218"/>
                    </a:lnTo>
                    <a:lnTo>
                      <a:pt x="270" y="218"/>
                    </a:lnTo>
                    <a:lnTo>
                      <a:pt x="272" y="218"/>
                    </a:lnTo>
                    <a:lnTo>
                      <a:pt x="272" y="218"/>
                    </a:lnTo>
                    <a:lnTo>
                      <a:pt x="272" y="218"/>
                    </a:lnTo>
                    <a:lnTo>
                      <a:pt x="272" y="218"/>
                    </a:lnTo>
                    <a:lnTo>
                      <a:pt x="274" y="218"/>
                    </a:lnTo>
                    <a:lnTo>
                      <a:pt x="274" y="221"/>
                    </a:lnTo>
                    <a:lnTo>
                      <a:pt x="274" y="221"/>
                    </a:lnTo>
                    <a:lnTo>
                      <a:pt x="274" y="221"/>
                    </a:lnTo>
                    <a:lnTo>
                      <a:pt x="274" y="221"/>
                    </a:lnTo>
                    <a:lnTo>
                      <a:pt x="277" y="221"/>
                    </a:lnTo>
                    <a:lnTo>
                      <a:pt x="277" y="223"/>
                    </a:lnTo>
                    <a:lnTo>
                      <a:pt x="277" y="223"/>
                    </a:lnTo>
                    <a:lnTo>
                      <a:pt x="279" y="223"/>
                    </a:lnTo>
                    <a:lnTo>
                      <a:pt x="279" y="223"/>
                    </a:lnTo>
                    <a:lnTo>
                      <a:pt x="279" y="223"/>
                    </a:lnTo>
                    <a:lnTo>
                      <a:pt x="279" y="223"/>
                    </a:lnTo>
                    <a:lnTo>
                      <a:pt x="281" y="223"/>
                    </a:lnTo>
                    <a:lnTo>
                      <a:pt x="281" y="225"/>
                    </a:lnTo>
                    <a:lnTo>
                      <a:pt x="281" y="225"/>
                    </a:lnTo>
                    <a:lnTo>
                      <a:pt x="281" y="225"/>
                    </a:lnTo>
                    <a:lnTo>
                      <a:pt x="281" y="225"/>
                    </a:lnTo>
                    <a:lnTo>
                      <a:pt x="281" y="225"/>
                    </a:lnTo>
                    <a:lnTo>
                      <a:pt x="281" y="228"/>
                    </a:lnTo>
                    <a:lnTo>
                      <a:pt x="281" y="228"/>
                    </a:lnTo>
                    <a:lnTo>
                      <a:pt x="284" y="228"/>
                    </a:lnTo>
                    <a:lnTo>
                      <a:pt x="284" y="228"/>
                    </a:lnTo>
                    <a:lnTo>
                      <a:pt x="284" y="228"/>
                    </a:lnTo>
                    <a:lnTo>
                      <a:pt x="286" y="228"/>
                    </a:lnTo>
                    <a:lnTo>
                      <a:pt x="286" y="228"/>
                    </a:lnTo>
                    <a:lnTo>
                      <a:pt x="286" y="228"/>
                    </a:lnTo>
                    <a:lnTo>
                      <a:pt x="286" y="230"/>
                    </a:lnTo>
                    <a:lnTo>
                      <a:pt x="286" y="230"/>
                    </a:lnTo>
                    <a:lnTo>
                      <a:pt x="286" y="230"/>
                    </a:lnTo>
                    <a:lnTo>
                      <a:pt x="288" y="230"/>
                    </a:lnTo>
                    <a:lnTo>
                      <a:pt x="288" y="233"/>
                    </a:lnTo>
                    <a:lnTo>
                      <a:pt x="288" y="233"/>
                    </a:lnTo>
                    <a:lnTo>
                      <a:pt x="288" y="233"/>
                    </a:lnTo>
                    <a:lnTo>
                      <a:pt x="291" y="233"/>
                    </a:lnTo>
                    <a:lnTo>
                      <a:pt x="291" y="233"/>
                    </a:lnTo>
                    <a:lnTo>
                      <a:pt x="291" y="233"/>
                    </a:lnTo>
                    <a:lnTo>
                      <a:pt x="291" y="235"/>
                    </a:lnTo>
                    <a:lnTo>
                      <a:pt x="293" y="235"/>
                    </a:lnTo>
                    <a:lnTo>
                      <a:pt x="293" y="235"/>
                    </a:lnTo>
                    <a:lnTo>
                      <a:pt x="293" y="235"/>
                    </a:lnTo>
                    <a:lnTo>
                      <a:pt x="293" y="235"/>
                    </a:lnTo>
                    <a:lnTo>
                      <a:pt x="293" y="235"/>
                    </a:lnTo>
                    <a:lnTo>
                      <a:pt x="296" y="235"/>
                    </a:lnTo>
                    <a:lnTo>
                      <a:pt x="296" y="235"/>
                    </a:lnTo>
                    <a:lnTo>
                      <a:pt x="296" y="235"/>
                    </a:lnTo>
                    <a:lnTo>
                      <a:pt x="296" y="235"/>
                    </a:lnTo>
                    <a:lnTo>
                      <a:pt x="298" y="235"/>
                    </a:lnTo>
                    <a:lnTo>
                      <a:pt x="298" y="235"/>
                    </a:lnTo>
                    <a:lnTo>
                      <a:pt x="298" y="235"/>
                    </a:lnTo>
                    <a:lnTo>
                      <a:pt x="298" y="235"/>
                    </a:lnTo>
                    <a:lnTo>
                      <a:pt x="300" y="235"/>
                    </a:lnTo>
                    <a:lnTo>
                      <a:pt x="300" y="235"/>
                    </a:lnTo>
                    <a:lnTo>
                      <a:pt x="300" y="235"/>
                    </a:lnTo>
                    <a:lnTo>
                      <a:pt x="300" y="235"/>
                    </a:lnTo>
                    <a:lnTo>
                      <a:pt x="303" y="235"/>
                    </a:lnTo>
                    <a:lnTo>
                      <a:pt x="303" y="237"/>
                    </a:lnTo>
                    <a:lnTo>
                      <a:pt x="303" y="237"/>
                    </a:lnTo>
                    <a:lnTo>
                      <a:pt x="305" y="237"/>
                    </a:lnTo>
                    <a:lnTo>
                      <a:pt x="305" y="237"/>
                    </a:lnTo>
                    <a:lnTo>
                      <a:pt x="305" y="237"/>
                    </a:lnTo>
                    <a:lnTo>
                      <a:pt x="305" y="237"/>
                    </a:lnTo>
                    <a:lnTo>
                      <a:pt x="305" y="240"/>
                    </a:lnTo>
                    <a:lnTo>
                      <a:pt x="307" y="240"/>
                    </a:lnTo>
                    <a:lnTo>
                      <a:pt x="307" y="240"/>
                    </a:lnTo>
                    <a:lnTo>
                      <a:pt x="307" y="240"/>
                    </a:lnTo>
                    <a:lnTo>
                      <a:pt x="307" y="240"/>
                    </a:lnTo>
                    <a:lnTo>
                      <a:pt x="310" y="240"/>
                    </a:lnTo>
                    <a:lnTo>
                      <a:pt x="310" y="240"/>
                    </a:lnTo>
                    <a:lnTo>
                      <a:pt x="310" y="240"/>
                    </a:lnTo>
                    <a:lnTo>
                      <a:pt x="312" y="240"/>
                    </a:lnTo>
                    <a:lnTo>
                      <a:pt x="312" y="240"/>
                    </a:lnTo>
                    <a:lnTo>
                      <a:pt x="312" y="240"/>
                    </a:lnTo>
                    <a:lnTo>
                      <a:pt x="312" y="240"/>
                    </a:lnTo>
                    <a:lnTo>
                      <a:pt x="312" y="242"/>
                    </a:lnTo>
                    <a:lnTo>
                      <a:pt x="312" y="242"/>
                    </a:lnTo>
                    <a:lnTo>
                      <a:pt x="315" y="242"/>
                    </a:lnTo>
                    <a:lnTo>
                      <a:pt x="315" y="244"/>
                    </a:lnTo>
                    <a:lnTo>
                      <a:pt x="315" y="244"/>
                    </a:lnTo>
                    <a:lnTo>
                      <a:pt x="315" y="244"/>
                    </a:lnTo>
                    <a:lnTo>
                      <a:pt x="315" y="244"/>
                    </a:lnTo>
                    <a:lnTo>
                      <a:pt x="317" y="244"/>
                    </a:lnTo>
                    <a:lnTo>
                      <a:pt x="317" y="244"/>
                    </a:lnTo>
                    <a:lnTo>
                      <a:pt x="319" y="244"/>
                    </a:lnTo>
                    <a:lnTo>
                      <a:pt x="319" y="244"/>
                    </a:lnTo>
                    <a:lnTo>
                      <a:pt x="319" y="244"/>
                    </a:lnTo>
                    <a:lnTo>
                      <a:pt x="319" y="244"/>
                    </a:lnTo>
                    <a:lnTo>
                      <a:pt x="322" y="244"/>
                    </a:lnTo>
                    <a:lnTo>
                      <a:pt x="322" y="244"/>
                    </a:lnTo>
                    <a:lnTo>
                      <a:pt x="322" y="244"/>
                    </a:lnTo>
                    <a:lnTo>
                      <a:pt x="324" y="244"/>
                    </a:lnTo>
                    <a:lnTo>
                      <a:pt x="324" y="247"/>
                    </a:lnTo>
                    <a:lnTo>
                      <a:pt x="324" y="247"/>
                    </a:lnTo>
                    <a:lnTo>
                      <a:pt x="324" y="247"/>
                    </a:lnTo>
                    <a:lnTo>
                      <a:pt x="326" y="247"/>
                    </a:lnTo>
                    <a:lnTo>
                      <a:pt x="326" y="247"/>
                    </a:lnTo>
                    <a:lnTo>
                      <a:pt x="326" y="247"/>
                    </a:lnTo>
                    <a:lnTo>
                      <a:pt x="326" y="247"/>
                    </a:lnTo>
                    <a:lnTo>
                      <a:pt x="326" y="244"/>
                    </a:lnTo>
                    <a:lnTo>
                      <a:pt x="326" y="244"/>
                    </a:lnTo>
                    <a:lnTo>
                      <a:pt x="329" y="244"/>
                    </a:lnTo>
                    <a:lnTo>
                      <a:pt x="329" y="244"/>
                    </a:lnTo>
                    <a:lnTo>
                      <a:pt x="331" y="244"/>
                    </a:lnTo>
                    <a:lnTo>
                      <a:pt x="331" y="244"/>
                    </a:lnTo>
                    <a:lnTo>
                      <a:pt x="331" y="244"/>
                    </a:lnTo>
                    <a:lnTo>
                      <a:pt x="333" y="244"/>
                    </a:lnTo>
                    <a:lnTo>
                      <a:pt x="333" y="244"/>
                    </a:lnTo>
                    <a:lnTo>
                      <a:pt x="333" y="244"/>
                    </a:lnTo>
                    <a:lnTo>
                      <a:pt x="333" y="244"/>
                    </a:lnTo>
                    <a:lnTo>
                      <a:pt x="333" y="247"/>
                    </a:lnTo>
                    <a:lnTo>
                      <a:pt x="336" y="247"/>
                    </a:lnTo>
                    <a:lnTo>
                      <a:pt x="336" y="247"/>
                    </a:lnTo>
                    <a:lnTo>
                      <a:pt x="336" y="244"/>
                    </a:lnTo>
                    <a:lnTo>
                      <a:pt x="338" y="244"/>
                    </a:lnTo>
                    <a:lnTo>
                      <a:pt x="338" y="244"/>
                    </a:lnTo>
                    <a:lnTo>
                      <a:pt x="338" y="244"/>
                    </a:lnTo>
                    <a:lnTo>
                      <a:pt x="341" y="244"/>
                    </a:lnTo>
                    <a:lnTo>
                      <a:pt x="341" y="244"/>
                    </a:lnTo>
                    <a:lnTo>
                      <a:pt x="341" y="244"/>
                    </a:lnTo>
                    <a:lnTo>
                      <a:pt x="341" y="244"/>
                    </a:lnTo>
                    <a:lnTo>
                      <a:pt x="343" y="244"/>
                    </a:lnTo>
                    <a:lnTo>
                      <a:pt x="343" y="244"/>
                    </a:lnTo>
                    <a:lnTo>
                      <a:pt x="343" y="244"/>
                    </a:lnTo>
                    <a:lnTo>
                      <a:pt x="345" y="244"/>
                    </a:lnTo>
                    <a:lnTo>
                      <a:pt x="345" y="244"/>
                    </a:lnTo>
                    <a:lnTo>
                      <a:pt x="345" y="247"/>
                    </a:lnTo>
                    <a:lnTo>
                      <a:pt x="345" y="247"/>
                    </a:lnTo>
                    <a:lnTo>
                      <a:pt x="345" y="247"/>
                    </a:lnTo>
                    <a:lnTo>
                      <a:pt x="348" y="247"/>
                    </a:lnTo>
                    <a:lnTo>
                      <a:pt x="348" y="247"/>
                    </a:lnTo>
                    <a:lnTo>
                      <a:pt x="348" y="247"/>
                    </a:lnTo>
                    <a:lnTo>
                      <a:pt x="350" y="247"/>
                    </a:lnTo>
                    <a:lnTo>
                      <a:pt x="350" y="247"/>
                    </a:lnTo>
                    <a:lnTo>
                      <a:pt x="350" y="249"/>
                    </a:lnTo>
                    <a:lnTo>
                      <a:pt x="352" y="249"/>
                    </a:lnTo>
                    <a:lnTo>
                      <a:pt x="352" y="249"/>
                    </a:lnTo>
                    <a:lnTo>
                      <a:pt x="352" y="249"/>
                    </a:lnTo>
                    <a:lnTo>
                      <a:pt x="352" y="249"/>
                    </a:lnTo>
                    <a:lnTo>
                      <a:pt x="355" y="249"/>
                    </a:lnTo>
                    <a:lnTo>
                      <a:pt x="355" y="252"/>
                    </a:lnTo>
                    <a:lnTo>
                      <a:pt x="355" y="252"/>
                    </a:lnTo>
                    <a:lnTo>
                      <a:pt x="355" y="254"/>
                    </a:lnTo>
                    <a:lnTo>
                      <a:pt x="355" y="254"/>
                    </a:lnTo>
                    <a:lnTo>
                      <a:pt x="355" y="254"/>
                    </a:lnTo>
                    <a:lnTo>
                      <a:pt x="355" y="256"/>
                    </a:lnTo>
                    <a:lnTo>
                      <a:pt x="355" y="256"/>
                    </a:lnTo>
                    <a:lnTo>
                      <a:pt x="355" y="256"/>
                    </a:lnTo>
                    <a:lnTo>
                      <a:pt x="355" y="256"/>
                    </a:lnTo>
                    <a:lnTo>
                      <a:pt x="357" y="256"/>
                    </a:lnTo>
                    <a:lnTo>
                      <a:pt x="357" y="256"/>
                    </a:lnTo>
                    <a:lnTo>
                      <a:pt x="359" y="256"/>
                    </a:lnTo>
                    <a:lnTo>
                      <a:pt x="359" y="259"/>
                    </a:lnTo>
                    <a:lnTo>
                      <a:pt x="359" y="259"/>
                    </a:lnTo>
                    <a:lnTo>
                      <a:pt x="359" y="259"/>
                    </a:lnTo>
                    <a:lnTo>
                      <a:pt x="359" y="259"/>
                    </a:lnTo>
                    <a:lnTo>
                      <a:pt x="362" y="259"/>
                    </a:lnTo>
                    <a:lnTo>
                      <a:pt x="362" y="259"/>
                    </a:lnTo>
                    <a:lnTo>
                      <a:pt x="362" y="261"/>
                    </a:lnTo>
                    <a:lnTo>
                      <a:pt x="362" y="261"/>
                    </a:lnTo>
                    <a:lnTo>
                      <a:pt x="364" y="261"/>
                    </a:lnTo>
                    <a:lnTo>
                      <a:pt x="364" y="261"/>
                    </a:lnTo>
                    <a:lnTo>
                      <a:pt x="367" y="261"/>
                    </a:lnTo>
                    <a:lnTo>
                      <a:pt x="367" y="261"/>
                    </a:lnTo>
                    <a:lnTo>
                      <a:pt x="364" y="261"/>
                    </a:lnTo>
                    <a:lnTo>
                      <a:pt x="364" y="263"/>
                    </a:lnTo>
                    <a:lnTo>
                      <a:pt x="367" y="263"/>
                    </a:lnTo>
                    <a:lnTo>
                      <a:pt x="367" y="263"/>
                    </a:lnTo>
                    <a:lnTo>
                      <a:pt x="367" y="263"/>
                    </a:lnTo>
                    <a:lnTo>
                      <a:pt x="367" y="263"/>
                    </a:lnTo>
                    <a:lnTo>
                      <a:pt x="369" y="263"/>
                    </a:lnTo>
                    <a:lnTo>
                      <a:pt x="369" y="263"/>
                    </a:lnTo>
                    <a:lnTo>
                      <a:pt x="369" y="263"/>
                    </a:lnTo>
                    <a:lnTo>
                      <a:pt x="371" y="263"/>
                    </a:lnTo>
                    <a:lnTo>
                      <a:pt x="371" y="263"/>
                    </a:lnTo>
                    <a:lnTo>
                      <a:pt x="371" y="263"/>
                    </a:lnTo>
                    <a:lnTo>
                      <a:pt x="371" y="261"/>
                    </a:lnTo>
                    <a:lnTo>
                      <a:pt x="374" y="261"/>
                    </a:lnTo>
                    <a:lnTo>
                      <a:pt x="374" y="261"/>
                    </a:lnTo>
                    <a:lnTo>
                      <a:pt x="374" y="261"/>
                    </a:lnTo>
                    <a:lnTo>
                      <a:pt x="374" y="261"/>
                    </a:lnTo>
                    <a:lnTo>
                      <a:pt x="376" y="261"/>
                    </a:lnTo>
                    <a:lnTo>
                      <a:pt x="376" y="261"/>
                    </a:lnTo>
                    <a:lnTo>
                      <a:pt x="376" y="261"/>
                    </a:lnTo>
                    <a:lnTo>
                      <a:pt x="376" y="263"/>
                    </a:lnTo>
                    <a:lnTo>
                      <a:pt x="376" y="263"/>
                    </a:lnTo>
                    <a:lnTo>
                      <a:pt x="376" y="263"/>
                    </a:lnTo>
                    <a:lnTo>
                      <a:pt x="376" y="266"/>
                    </a:lnTo>
                    <a:lnTo>
                      <a:pt x="378" y="266"/>
                    </a:lnTo>
                    <a:lnTo>
                      <a:pt x="378" y="266"/>
                    </a:lnTo>
                    <a:lnTo>
                      <a:pt x="378" y="266"/>
                    </a:lnTo>
                    <a:lnTo>
                      <a:pt x="378" y="266"/>
                    </a:lnTo>
                    <a:lnTo>
                      <a:pt x="378" y="268"/>
                    </a:lnTo>
                    <a:lnTo>
                      <a:pt x="381" y="268"/>
                    </a:lnTo>
                    <a:lnTo>
                      <a:pt x="381" y="268"/>
                    </a:lnTo>
                    <a:lnTo>
                      <a:pt x="381" y="266"/>
                    </a:lnTo>
                    <a:lnTo>
                      <a:pt x="381" y="266"/>
                    </a:lnTo>
                    <a:lnTo>
                      <a:pt x="381" y="266"/>
                    </a:lnTo>
                    <a:lnTo>
                      <a:pt x="383" y="266"/>
                    </a:lnTo>
                    <a:lnTo>
                      <a:pt x="383" y="266"/>
                    </a:lnTo>
                    <a:lnTo>
                      <a:pt x="386" y="266"/>
                    </a:lnTo>
                    <a:lnTo>
                      <a:pt x="386" y="266"/>
                    </a:lnTo>
                    <a:lnTo>
                      <a:pt x="386" y="266"/>
                    </a:lnTo>
                    <a:lnTo>
                      <a:pt x="386" y="266"/>
                    </a:lnTo>
                    <a:lnTo>
                      <a:pt x="388" y="266"/>
                    </a:lnTo>
                    <a:lnTo>
                      <a:pt x="388" y="268"/>
                    </a:lnTo>
                    <a:lnTo>
                      <a:pt x="388" y="268"/>
                    </a:lnTo>
                    <a:lnTo>
                      <a:pt x="388" y="266"/>
                    </a:lnTo>
                    <a:lnTo>
                      <a:pt x="388" y="266"/>
                    </a:lnTo>
                    <a:lnTo>
                      <a:pt x="390" y="266"/>
                    </a:lnTo>
                    <a:lnTo>
                      <a:pt x="390" y="266"/>
                    </a:lnTo>
                    <a:lnTo>
                      <a:pt x="390" y="268"/>
                    </a:lnTo>
                    <a:lnTo>
                      <a:pt x="393" y="268"/>
                    </a:lnTo>
                    <a:lnTo>
                      <a:pt x="393" y="268"/>
                    </a:lnTo>
                    <a:lnTo>
                      <a:pt x="393" y="268"/>
                    </a:lnTo>
                    <a:lnTo>
                      <a:pt x="393" y="268"/>
                    </a:lnTo>
                    <a:lnTo>
                      <a:pt x="395" y="268"/>
                    </a:lnTo>
                    <a:lnTo>
                      <a:pt x="395" y="270"/>
                    </a:lnTo>
                    <a:lnTo>
                      <a:pt x="395" y="270"/>
                    </a:lnTo>
                    <a:lnTo>
                      <a:pt x="395" y="270"/>
                    </a:lnTo>
                    <a:lnTo>
                      <a:pt x="395" y="270"/>
                    </a:lnTo>
                    <a:lnTo>
                      <a:pt x="397" y="270"/>
                    </a:lnTo>
                    <a:lnTo>
                      <a:pt x="397" y="270"/>
                    </a:lnTo>
                    <a:lnTo>
                      <a:pt x="397" y="273"/>
                    </a:lnTo>
                    <a:lnTo>
                      <a:pt x="400" y="273"/>
                    </a:lnTo>
                    <a:lnTo>
                      <a:pt x="400" y="270"/>
                    </a:lnTo>
                    <a:lnTo>
                      <a:pt x="400" y="270"/>
                    </a:lnTo>
                    <a:lnTo>
                      <a:pt x="400" y="270"/>
                    </a:lnTo>
                    <a:lnTo>
                      <a:pt x="402" y="270"/>
                    </a:lnTo>
                    <a:lnTo>
                      <a:pt x="402" y="270"/>
                    </a:lnTo>
                    <a:lnTo>
                      <a:pt x="402" y="270"/>
                    </a:lnTo>
                    <a:lnTo>
                      <a:pt x="404" y="270"/>
                    </a:lnTo>
                    <a:lnTo>
                      <a:pt x="404" y="268"/>
                    </a:lnTo>
                    <a:lnTo>
                      <a:pt x="404" y="268"/>
                    </a:lnTo>
                    <a:lnTo>
                      <a:pt x="404" y="268"/>
                    </a:lnTo>
                    <a:lnTo>
                      <a:pt x="404" y="268"/>
                    </a:lnTo>
                    <a:lnTo>
                      <a:pt x="407" y="268"/>
                    </a:lnTo>
                    <a:lnTo>
                      <a:pt x="407" y="268"/>
                    </a:lnTo>
                    <a:lnTo>
                      <a:pt x="407" y="270"/>
                    </a:lnTo>
                    <a:lnTo>
                      <a:pt x="407" y="270"/>
                    </a:lnTo>
                    <a:lnTo>
                      <a:pt x="407" y="270"/>
                    </a:lnTo>
                    <a:lnTo>
                      <a:pt x="407" y="273"/>
                    </a:lnTo>
                    <a:lnTo>
                      <a:pt x="407" y="273"/>
                    </a:lnTo>
                    <a:lnTo>
                      <a:pt x="409" y="273"/>
                    </a:lnTo>
                    <a:lnTo>
                      <a:pt x="409" y="273"/>
                    </a:lnTo>
                    <a:lnTo>
                      <a:pt x="409" y="273"/>
                    </a:lnTo>
                    <a:lnTo>
                      <a:pt x="412" y="273"/>
                    </a:lnTo>
                    <a:lnTo>
                      <a:pt x="412" y="273"/>
                    </a:lnTo>
                    <a:lnTo>
                      <a:pt x="412" y="273"/>
                    </a:lnTo>
                    <a:lnTo>
                      <a:pt x="412" y="273"/>
                    </a:lnTo>
                    <a:lnTo>
                      <a:pt x="414" y="273"/>
                    </a:lnTo>
                    <a:lnTo>
                      <a:pt x="414" y="273"/>
                    </a:lnTo>
                    <a:lnTo>
                      <a:pt x="414" y="270"/>
                    </a:lnTo>
                    <a:lnTo>
                      <a:pt x="414" y="270"/>
                    </a:lnTo>
                    <a:lnTo>
                      <a:pt x="414" y="273"/>
                    </a:lnTo>
                    <a:lnTo>
                      <a:pt x="416" y="273"/>
                    </a:lnTo>
                    <a:lnTo>
                      <a:pt x="416" y="273"/>
                    </a:lnTo>
                    <a:lnTo>
                      <a:pt x="416" y="273"/>
                    </a:lnTo>
                    <a:lnTo>
                      <a:pt x="419" y="273"/>
                    </a:lnTo>
                    <a:lnTo>
                      <a:pt x="419" y="273"/>
                    </a:lnTo>
                    <a:lnTo>
                      <a:pt x="419" y="273"/>
                    </a:lnTo>
                    <a:lnTo>
                      <a:pt x="419" y="273"/>
                    </a:lnTo>
                    <a:lnTo>
                      <a:pt x="421" y="273"/>
                    </a:lnTo>
                    <a:lnTo>
                      <a:pt x="421" y="273"/>
                    </a:lnTo>
                    <a:lnTo>
                      <a:pt x="421" y="270"/>
                    </a:lnTo>
                    <a:lnTo>
                      <a:pt x="421" y="270"/>
                    </a:lnTo>
                    <a:lnTo>
                      <a:pt x="423" y="270"/>
                    </a:lnTo>
                    <a:lnTo>
                      <a:pt x="423" y="270"/>
                    </a:lnTo>
                    <a:lnTo>
                      <a:pt x="423" y="273"/>
                    </a:lnTo>
                    <a:lnTo>
                      <a:pt x="426" y="273"/>
                    </a:lnTo>
                    <a:lnTo>
                      <a:pt x="426" y="273"/>
                    </a:lnTo>
                    <a:lnTo>
                      <a:pt x="426" y="273"/>
                    </a:lnTo>
                    <a:lnTo>
                      <a:pt x="426" y="273"/>
                    </a:lnTo>
                    <a:lnTo>
                      <a:pt x="426" y="273"/>
                    </a:lnTo>
                    <a:lnTo>
                      <a:pt x="428" y="273"/>
                    </a:lnTo>
                    <a:lnTo>
                      <a:pt x="428" y="270"/>
                    </a:lnTo>
                    <a:lnTo>
                      <a:pt x="428" y="270"/>
                    </a:lnTo>
                    <a:lnTo>
                      <a:pt x="428" y="268"/>
                    </a:lnTo>
                    <a:lnTo>
                      <a:pt x="428" y="268"/>
                    </a:lnTo>
                    <a:lnTo>
                      <a:pt x="428" y="268"/>
                    </a:lnTo>
                    <a:lnTo>
                      <a:pt x="428" y="266"/>
                    </a:lnTo>
                    <a:lnTo>
                      <a:pt x="428" y="266"/>
                    </a:lnTo>
                    <a:lnTo>
                      <a:pt x="428" y="266"/>
                    </a:lnTo>
                    <a:lnTo>
                      <a:pt x="428" y="263"/>
                    </a:lnTo>
                    <a:lnTo>
                      <a:pt x="428" y="263"/>
                    </a:lnTo>
                    <a:lnTo>
                      <a:pt x="430" y="263"/>
                    </a:lnTo>
                    <a:lnTo>
                      <a:pt x="430" y="263"/>
                    </a:lnTo>
                    <a:lnTo>
                      <a:pt x="428" y="263"/>
                    </a:lnTo>
                    <a:lnTo>
                      <a:pt x="428" y="261"/>
                    </a:lnTo>
                    <a:lnTo>
                      <a:pt x="428" y="261"/>
                    </a:lnTo>
                    <a:lnTo>
                      <a:pt x="428" y="259"/>
                    </a:lnTo>
                    <a:lnTo>
                      <a:pt x="428" y="259"/>
                    </a:lnTo>
                    <a:lnTo>
                      <a:pt x="428" y="259"/>
                    </a:lnTo>
                    <a:lnTo>
                      <a:pt x="428" y="256"/>
                    </a:lnTo>
                    <a:lnTo>
                      <a:pt x="428" y="256"/>
                    </a:lnTo>
                    <a:lnTo>
                      <a:pt x="428" y="256"/>
                    </a:lnTo>
                    <a:lnTo>
                      <a:pt x="426" y="256"/>
                    </a:lnTo>
                    <a:lnTo>
                      <a:pt x="426" y="256"/>
                    </a:lnTo>
                    <a:lnTo>
                      <a:pt x="426" y="254"/>
                    </a:lnTo>
                    <a:lnTo>
                      <a:pt x="426" y="254"/>
                    </a:lnTo>
                    <a:lnTo>
                      <a:pt x="426" y="254"/>
                    </a:lnTo>
                    <a:lnTo>
                      <a:pt x="426" y="252"/>
                    </a:lnTo>
                    <a:lnTo>
                      <a:pt x="426" y="252"/>
                    </a:lnTo>
                    <a:lnTo>
                      <a:pt x="426" y="252"/>
                    </a:lnTo>
                    <a:lnTo>
                      <a:pt x="426" y="249"/>
                    </a:lnTo>
                    <a:lnTo>
                      <a:pt x="426" y="249"/>
                    </a:lnTo>
                    <a:lnTo>
                      <a:pt x="426" y="247"/>
                    </a:lnTo>
                    <a:lnTo>
                      <a:pt x="426" y="247"/>
                    </a:lnTo>
                    <a:lnTo>
                      <a:pt x="426" y="244"/>
                    </a:lnTo>
                    <a:lnTo>
                      <a:pt x="426" y="244"/>
                    </a:lnTo>
                    <a:lnTo>
                      <a:pt x="426" y="244"/>
                    </a:lnTo>
                    <a:lnTo>
                      <a:pt x="428" y="244"/>
                    </a:lnTo>
                    <a:lnTo>
                      <a:pt x="428" y="242"/>
                    </a:lnTo>
                    <a:lnTo>
                      <a:pt x="428" y="242"/>
                    </a:lnTo>
                    <a:lnTo>
                      <a:pt x="428" y="240"/>
                    </a:lnTo>
                    <a:lnTo>
                      <a:pt x="428" y="240"/>
                    </a:lnTo>
                    <a:lnTo>
                      <a:pt x="426" y="240"/>
                    </a:lnTo>
                    <a:lnTo>
                      <a:pt x="426" y="237"/>
                    </a:lnTo>
                    <a:lnTo>
                      <a:pt x="428" y="237"/>
                    </a:lnTo>
                    <a:lnTo>
                      <a:pt x="428" y="237"/>
                    </a:lnTo>
                    <a:lnTo>
                      <a:pt x="428" y="237"/>
                    </a:lnTo>
                    <a:lnTo>
                      <a:pt x="428" y="237"/>
                    </a:lnTo>
                    <a:lnTo>
                      <a:pt x="428" y="235"/>
                    </a:lnTo>
                    <a:lnTo>
                      <a:pt x="428" y="235"/>
                    </a:lnTo>
                    <a:lnTo>
                      <a:pt x="428" y="235"/>
                    </a:lnTo>
                    <a:lnTo>
                      <a:pt x="428" y="235"/>
                    </a:lnTo>
                    <a:lnTo>
                      <a:pt x="426" y="235"/>
                    </a:lnTo>
                    <a:lnTo>
                      <a:pt x="426" y="235"/>
                    </a:lnTo>
                    <a:lnTo>
                      <a:pt x="426" y="235"/>
                    </a:lnTo>
                    <a:lnTo>
                      <a:pt x="423" y="235"/>
                    </a:lnTo>
                    <a:lnTo>
                      <a:pt x="423" y="235"/>
                    </a:lnTo>
                    <a:lnTo>
                      <a:pt x="423" y="237"/>
                    </a:lnTo>
                    <a:lnTo>
                      <a:pt x="423" y="237"/>
                    </a:lnTo>
                    <a:lnTo>
                      <a:pt x="423" y="235"/>
                    </a:lnTo>
                    <a:lnTo>
                      <a:pt x="421" y="235"/>
                    </a:lnTo>
                    <a:lnTo>
                      <a:pt x="421" y="237"/>
                    </a:lnTo>
                    <a:lnTo>
                      <a:pt x="421" y="237"/>
                    </a:lnTo>
                    <a:lnTo>
                      <a:pt x="421" y="237"/>
                    </a:lnTo>
                    <a:lnTo>
                      <a:pt x="421" y="237"/>
                    </a:lnTo>
                    <a:lnTo>
                      <a:pt x="421" y="237"/>
                    </a:lnTo>
                    <a:lnTo>
                      <a:pt x="419" y="237"/>
                    </a:lnTo>
                    <a:lnTo>
                      <a:pt x="419" y="237"/>
                    </a:lnTo>
                    <a:lnTo>
                      <a:pt x="419" y="240"/>
                    </a:lnTo>
                    <a:lnTo>
                      <a:pt x="419" y="240"/>
                    </a:lnTo>
                    <a:lnTo>
                      <a:pt x="419" y="240"/>
                    </a:lnTo>
                    <a:lnTo>
                      <a:pt x="419" y="240"/>
                    </a:lnTo>
                    <a:lnTo>
                      <a:pt x="419" y="240"/>
                    </a:lnTo>
                    <a:lnTo>
                      <a:pt x="419" y="237"/>
                    </a:lnTo>
                    <a:lnTo>
                      <a:pt x="419" y="237"/>
                    </a:lnTo>
                    <a:lnTo>
                      <a:pt x="419" y="235"/>
                    </a:lnTo>
                    <a:lnTo>
                      <a:pt x="416" y="235"/>
                    </a:lnTo>
                    <a:lnTo>
                      <a:pt x="416" y="235"/>
                    </a:lnTo>
                    <a:lnTo>
                      <a:pt x="419" y="235"/>
                    </a:lnTo>
                    <a:lnTo>
                      <a:pt x="419" y="235"/>
                    </a:lnTo>
                    <a:lnTo>
                      <a:pt x="419" y="235"/>
                    </a:lnTo>
                    <a:lnTo>
                      <a:pt x="421" y="235"/>
                    </a:lnTo>
                    <a:lnTo>
                      <a:pt x="421" y="235"/>
                    </a:lnTo>
                    <a:lnTo>
                      <a:pt x="421" y="233"/>
                    </a:lnTo>
                    <a:lnTo>
                      <a:pt x="421" y="233"/>
                    </a:lnTo>
                    <a:lnTo>
                      <a:pt x="421" y="233"/>
                    </a:lnTo>
                    <a:lnTo>
                      <a:pt x="421" y="230"/>
                    </a:lnTo>
                    <a:lnTo>
                      <a:pt x="421" y="230"/>
                    </a:lnTo>
                    <a:lnTo>
                      <a:pt x="421" y="233"/>
                    </a:lnTo>
                    <a:lnTo>
                      <a:pt x="423" y="233"/>
                    </a:lnTo>
                    <a:lnTo>
                      <a:pt x="423" y="233"/>
                    </a:lnTo>
                    <a:lnTo>
                      <a:pt x="423" y="233"/>
                    </a:lnTo>
                    <a:lnTo>
                      <a:pt x="426" y="233"/>
                    </a:lnTo>
                    <a:lnTo>
                      <a:pt x="426" y="233"/>
                    </a:lnTo>
                    <a:lnTo>
                      <a:pt x="426" y="233"/>
                    </a:lnTo>
                    <a:lnTo>
                      <a:pt x="426" y="233"/>
                    </a:lnTo>
                    <a:lnTo>
                      <a:pt x="428" y="233"/>
                    </a:lnTo>
                    <a:lnTo>
                      <a:pt x="428" y="233"/>
                    </a:lnTo>
                    <a:lnTo>
                      <a:pt x="428" y="233"/>
                    </a:lnTo>
                    <a:lnTo>
                      <a:pt x="428" y="233"/>
                    </a:lnTo>
                    <a:lnTo>
                      <a:pt x="430" y="233"/>
                    </a:lnTo>
                    <a:lnTo>
                      <a:pt x="430" y="233"/>
                    </a:lnTo>
                    <a:lnTo>
                      <a:pt x="430" y="233"/>
                    </a:lnTo>
                    <a:lnTo>
                      <a:pt x="433" y="233"/>
                    </a:lnTo>
                    <a:lnTo>
                      <a:pt x="433" y="233"/>
                    </a:lnTo>
                    <a:lnTo>
                      <a:pt x="433" y="233"/>
                    </a:lnTo>
                    <a:lnTo>
                      <a:pt x="435" y="233"/>
                    </a:lnTo>
                    <a:lnTo>
                      <a:pt x="435" y="233"/>
                    </a:lnTo>
                    <a:lnTo>
                      <a:pt x="435" y="230"/>
                    </a:lnTo>
                    <a:lnTo>
                      <a:pt x="438" y="230"/>
                    </a:lnTo>
                    <a:lnTo>
                      <a:pt x="438" y="230"/>
                    </a:lnTo>
                    <a:lnTo>
                      <a:pt x="438" y="230"/>
                    </a:lnTo>
                    <a:lnTo>
                      <a:pt x="438" y="230"/>
                    </a:lnTo>
                    <a:lnTo>
                      <a:pt x="440" y="230"/>
                    </a:lnTo>
                    <a:lnTo>
                      <a:pt x="440" y="228"/>
                    </a:lnTo>
                    <a:lnTo>
                      <a:pt x="440" y="228"/>
                    </a:lnTo>
                    <a:lnTo>
                      <a:pt x="440" y="230"/>
                    </a:lnTo>
                    <a:lnTo>
                      <a:pt x="440" y="230"/>
                    </a:lnTo>
                    <a:lnTo>
                      <a:pt x="442" y="230"/>
                    </a:lnTo>
                    <a:lnTo>
                      <a:pt x="442" y="230"/>
                    </a:lnTo>
                    <a:lnTo>
                      <a:pt x="442" y="230"/>
                    </a:lnTo>
                    <a:lnTo>
                      <a:pt x="445" y="230"/>
                    </a:lnTo>
                    <a:lnTo>
                      <a:pt x="445" y="233"/>
                    </a:lnTo>
                    <a:lnTo>
                      <a:pt x="445" y="233"/>
                    </a:lnTo>
                    <a:lnTo>
                      <a:pt x="445" y="233"/>
                    </a:lnTo>
                    <a:lnTo>
                      <a:pt x="445" y="235"/>
                    </a:lnTo>
                    <a:lnTo>
                      <a:pt x="445" y="235"/>
                    </a:lnTo>
                    <a:lnTo>
                      <a:pt x="445" y="235"/>
                    </a:lnTo>
                    <a:lnTo>
                      <a:pt x="447" y="235"/>
                    </a:lnTo>
                    <a:lnTo>
                      <a:pt x="447" y="235"/>
                    </a:lnTo>
                    <a:lnTo>
                      <a:pt x="445" y="235"/>
                    </a:lnTo>
                    <a:lnTo>
                      <a:pt x="445" y="237"/>
                    </a:lnTo>
                    <a:lnTo>
                      <a:pt x="445" y="237"/>
                    </a:lnTo>
                    <a:lnTo>
                      <a:pt x="445" y="237"/>
                    </a:lnTo>
                    <a:lnTo>
                      <a:pt x="445" y="237"/>
                    </a:lnTo>
                    <a:lnTo>
                      <a:pt x="445" y="240"/>
                    </a:lnTo>
                    <a:lnTo>
                      <a:pt x="445" y="240"/>
                    </a:lnTo>
                    <a:lnTo>
                      <a:pt x="445" y="242"/>
                    </a:lnTo>
                    <a:lnTo>
                      <a:pt x="442" y="242"/>
                    </a:lnTo>
                    <a:lnTo>
                      <a:pt x="442" y="242"/>
                    </a:lnTo>
                    <a:lnTo>
                      <a:pt x="442" y="244"/>
                    </a:lnTo>
                    <a:lnTo>
                      <a:pt x="442" y="244"/>
                    </a:lnTo>
                    <a:lnTo>
                      <a:pt x="442" y="244"/>
                    </a:lnTo>
                    <a:lnTo>
                      <a:pt x="442" y="247"/>
                    </a:lnTo>
                    <a:lnTo>
                      <a:pt x="442" y="247"/>
                    </a:lnTo>
                    <a:lnTo>
                      <a:pt x="445" y="247"/>
                    </a:lnTo>
                    <a:lnTo>
                      <a:pt x="445" y="249"/>
                    </a:lnTo>
                    <a:lnTo>
                      <a:pt x="445" y="249"/>
                    </a:lnTo>
                    <a:lnTo>
                      <a:pt x="445" y="249"/>
                    </a:lnTo>
                    <a:lnTo>
                      <a:pt x="445" y="249"/>
                    </a:lnTo>
                    <a:lnTo>
                      <a:pt x="445" y="252"/>
                    </a:lnTo>
                    <a:lnTo>
                      <a:pt x="445" y="252"/>
                    </a:lnTo>
                    <a:lnTo>
                      <a:pt x="445" y="252"/>
                    </a:lnTo>
                    <a:lnTo>
                      <a:pt x="445" y="252"/>
                    </a:lnTo>
                    <a:lnTo>
                      <a:pt x="442" y="252"/>
                    </a:lnTo>
                    <a:lnTo>
                      <a:pt x="442" y="254"/>
                    </a:lnTo>
                    <a:lnTo>
                      <a:pt x="442" y="254"/>
                    </a:lnTo>
                    <a:lnTo>
                      <a:pt x="445" y="254"/>
                    </a:lnTo>
                    <a:lnTo>
                      <a:pt x="445" y="254"/>
                    </a:lnTo>
                    <a:lnTo>
                      <a:pt x="445" y="254"/>
                    </a:lnTo>
                    <a:lnTo>
                      <a:pt x="445" y="256"/>
                    </a:lnTo>
                    <a:lnTo>
                      <a:pt x="445" y="256"/>
                    </a:lnTo>
                    <a:lnTo>
                      <a:pt x="445" y="256"/>
                    </a:lnTo>
                    <a:lnTo>
                      <a:pt x="445" y="259"/>
                    </a:lnTo>
                    <a:lnTo>
                      <a:pt x="447" y="259"/>
                    </a:lnTo>
                    <a:lnTo>
                      <a:pt x="447" y="259"/>
                    </a:lnTo>
                    <a:lnTo>
                      <a:pt x="447" y="259"/>
                    </a:lnTo>
                    <a:lnTo>
                      <a:pt x="447" y="259"/>
                    </a:lnTo>
                    <a:lnTo>
                      <a:pt x="447" y="261"/>
                    </a:lnTo>
                    <a:lnTo>
                      <a:pt x="449" y="261"/>
                    </a:lnTo>
                    <a:lnTo>
                      <a:pt x="449" y="261"/>
                    </a:lnTo>
                    <a:lnTo>
                      <a:pt x="449" y="261"/>
                    </a:lnTo>
                    <a:lnTo>
                      <a:pt x="449" y="263"/>
                    </a:lnTo>
                    <a:lnTo>
                      <a:pt x="452" y="263"/>
                    </a:lnTo>
                    <a:lnTo>
                      <a:pt x="452" y="261"/>
                    </a:lnTo>
                    <a:lnTo>
                      <a:pt x="452" y="261"/>
                    </a:lnTo>
                    <a:lnTo>
                      <a:pt x="452" y="261"/>
                    </a:lnTo>
                    <a:lnTo>
                      <a:pt x="454" y="261"/>
                    </a:lnTo>
                    <a:lnTo>
                      <a:pt x="454" y="261"/>
                    </a:lnTo>
                    <a:lnTo>
                      <a:pt x="454" y="261"/>
                    </a:lnTo>
                    <a:lnTo>
                      <a:pt x="457" y="261"/>
                    </a:lnTo>
                    <a:lnTo>
                      <a:pt x="457" y="261"/>
                    </a:lnTo>
                    <a:lnTo>
                      <a:pt x="457" y="263"/>
                    </a:lnTo>
                    <a:lnTo>
                      <a:pt x="459" y="263"/>
                    </a:lnTo>
                    <a:lnTo>
                      <a:pt x="459" y="261"/>
                    </a:lnTo>
                    <a:lnTo>
                      <a:pt x="459" y="261"/>
                    </a:lnTo>
                    <a:lnTo>
                      <a:pt x="459" y="263"/>
                    </a:lnTo>
                    <a:lnTo>
                      <a:pt x="459" y="263"/>
                    </a:lnTo>
                    <a:lnTo>
                      <a:pt x="461" y="263"/>
                    </a:lnTo>
                    <a:lnTo>
                      <a:pt x="461" y="263"/>
                    </a:lnTo>
                    <a:lnTo>
                      <a:pt x="461" y="263"/>
                    </a:lnTo>
                    <a:lnTo>
                      <a:pt x="461" y="263"/>
                    </a:lnTo>
                    <a:lnTo>
                      <a:pt x="461" y="263"/>
                    </a:lnTo>
                    <a:lnTo>
                      <a:pt x="461" y="263"/>
                    </a:lnTo>
                    <a:lnTo>
                      <a:pt x="464" y="263"/>
                    </a:lnTo>
                    <a:lnTo>
                      <a:pt x="464" y="263"/>
                    </a:lnTo>
                    <a:lnTo>
                      <a:pt x="464" y="263"/>
                    </a:lnTo>
                    <a:lnTo>
                      <a:pt x="466" y="263"/>
                    </a:lnTo>
                    <a:lnTo>
                      <a:pt x="466" y="263"/>
                    </a:lnTo>
                    <a:lnTo>
                      <a:pt x="466" y="263"/>
                    </a:lnTo>
                    <a:lnTo>
                      <a:pt x="466" y="263"/>
                    </a:lnTo>
                    <a:lnTo>
                      <a:pt x="468" y="263"/>
                    </a:lnTo>
                    <a:lnTo>
                      <a:pt x="468" y="263"/>
                    </a:lnTo>
                    <a:lnTo>
                      <a:pt x="468" y="263"/>
                    </a:lnTo>
                    <a:lnTo>
                      <a:pt x="471" y="263"/>
                    </a:lnTo>
                    <a:lnTo>
                      <a:pt x="471" y="263"/>
                    </a:lnTo>
                    <a:lnTo>
                      <a:pt x="473" y="263"/>
                    </a:lnTo>
                    <a:lnTo>
                      <a:pt x="473" y="263"/>
                    </a:lnTo>
                    <a:lnTo>
                      <a:pt x="473" y="263"/>
                    </a:lnTo>
                    <a:lnTo>
                      <a:pt x="473" y="261"/>
                    </a:lnTo>
                    <a:lnTo>
                      <a:pt x="473" y="261"/>
                    </a:lnTo>
                    <a:lnTo>
                      <a:pt x="473" y="261"/>
                    </a:lnTo>
                    <a:lnTo>
                      <a:pt x="475" y="261"/>
                    </a:lnTo>
                    <a:lnTo>
                      <a:pt x="475" y="261"/>
                    </a:lnTo>
                    <a:lnTo>
                      <a:pt x="475" y="259"/>
                    </a:lnTo>
                    <a:lnTo>
                      <a:pt x="478" y="259"/>
                    </a:lnTo>
                    <a:lnTo>
                      <a:pt x="478" y="259"/>
                    </a:lnTo>
                    <a:lnTo>
                      <a:pt x="478" y="261"/>
                    </a:lnTo>
                    <a:lnTo>
                      <a:pt x="478" y="261"/>
                    </a:lnTo>
                    <a:lnTo>
                      <a:pt x="480" y="261"/>
                    </a:lnTo>
                    <a:lnTo>
                      <a:pt x="480" y="261"/>
                    </a:lnTo>
                    <a:lnTo>
                      <a:pt x="480" y="261"/>
                    </a:lnTo>
                    <a:lnTo>
                      <a:pt x="480" y="263"/>
                    </a:lnTo>
                    <a:lnTo>
                      <a:pt x="480" y="263"/>
                    </a:lnTo>
                    <a:lnTo>
                      <a:pt x="483" y="263"/>
                    </a:lnTo>
                    <a:lnTo>
                      <a:pt x="483" y="263"/>
                    </a:lnTo>
                    <a:lnTo>
                      <a:pt x="485" y="263"/>
                    </a:lnTo>
                    <a:lnTo>
                      <a:pt x="485" y="263"/>
                    </a:lnTo>
                    <a:lnTo>
                      <a:pt x="485" y="263"/>
                    </a:lnTo>
                    <a:lnTo>
                      <a:pt x="487" y="263"/>
                    </a:lnTo>
                    <a:lnTo>
                      <a:pt x="487" y="263"/>
                    </a:lnTo>
                    <a:lnTo>
                      <a:pt x="487" y="263"/>
                    </a:lnTo>
                    <a:lnTo>
                      <a:pt x="490" y="263"/>
                    </a:lnTo>
                    <a:lnTo>
                      <a:pt x="490" y="263"/>
                    </a:lnTo>
                    <a:lnTo>
                      <a:pt x="492" y="263"/>
                    </a:lnTo>
                    <a:lnTo>
                      <a:pt x="492" y="263"/>
                    </a:lnTo>
                    <a:lnTo>
                      <a:pt x="492" y="261"/>
                    </a:lnTo>
                    <a:lnTo>
                      <a:pt x="492" y="261"/>
                    </a:lnTo>
                    <a:lnTo>
                      <a:pt x="492" y="263"/>
                    </a:lnTo>
                    <a:lnTo>
                      <a:pt x="494" y="263"/>
                    </a:lnTo>
                    <a:lnTo>
                      <a:pt x="494" y="261"/>
                    </a:lnTo>
                    <a:lnTo>
                      <a:pt x="494" y="261"/>
                    </a:lnTo>
                    <a:lnTo>
                      <a:pt x="494" y="261"/>
                    </a:lnTo>
                    <a:lnTo>
                      <a:pt x="497" y="261"/>
                    </a:lnTo>
                    <a:lnTo>
                      <a:pt x="497" y="263"/>
                    </a:lnTo>
                    <a:lnTo>
                      <a:pt x="497" y="263"/>
                    </a:lnTo>
                    <a:lnTo>
                      <a:pt x="499" y="263"/>
                    </a:lnTo>
                    <a:lnTo>
                      <a:pt x="499" y="263"/>
                    </a:lnTo>
                    <a:lnTo>
                      <a:pt x="499" y="261"/>
                    </a:lnTo>
                    <a:lnTo>
                      <a:pt x="499" y="261"/>
                    </a:lnTo>
                    <a:lnTo>
                      <a:pt x="502" y="261"/>
                    </a:lnTo>
                    <a:lnTo>
                      <a:pt x="502" y="263"/>
                    </a:lnTo>
                    <a:lnTo>
                      <a:pt x="502" y="263"/>
                    </a:lnTo>
                    <a:lnTo>
                      <a:pt x="502" y="263"/>
                    </a:lnTo>
                    <a:lnTo>
                      <a:pt x="504" y="263"/>
                    </a:lnTo>
                    <a:lnTo>
                      <a:pt x="504" y="263"/>
                    </a:lnTo>
                    <a:lnTo>
                      <a:pt x="506" y="263"/>
                    </a:lnTo>
                    <a:lnTo>
                      <a:pt x="506" y="263"/>
                    </a:lnTo>
                    <a:lnTo>
                      <a:pt x="506" y="261"/>
                    </a:lnTo>
                    <a:lnTo>
                      <a:pt x="506" y="261"/>
                    </a:lnTo>
                    <a:lnTo>
                      <a:pt x="509" y="261"/>
                    </a:lnTo>
                    <a:lnTo>
                      <a:pt x="509" y="261"/>
                    </a:lnTo>
                    <a:lnTo>
                      <a:pt x="509" y="261"/>
                    </a:lnTo>
                    <a:lnTo>
                      <a:pt x="511" y="261"/>
                    </a:lnTo>
                    <a:lnTo>
                      <a:pt x="511" y="261"/>
                    </a:lnTo>
                    <a:lnTo>
                      <a:pt x="511" y="261"/>
                    </a:lnTo>
                    <a:lnTo>
                      <a:pt x="511" y="261"/>
                    </a:lnTo>
                    <a:lnTo>
                      <a:pt x="513" y="261"/>
                    </a:lnTo>
                    <a:lnTo>
                      <a:pt x="513" y="261"/>
                    </a:lnTo>
                    <a:lnTo>
                      <a:pt x="513" y="261"/>
                    </a:lnTo>
                    <a:lnTo>
                      <a:pt x="513" y="259"/>
                    </a:lnTo>
                    <a:lnTo>
                      <a:pt x="513" y="259"/>
                    </a:lnTo>
                    <a:lnTo>
                      <a:pt x="513" y="259"/>
                    </a:lnTo>
                    <a:lnTo>
                      <a:pt x="513" y="256"/>
                    </a:lnTo>
                    <a:lnTo>
                      <a:pt x="513" y="256"/>
                    </a:lnTo>
                    <a:lnTo>
                      <a:pt x="513" y="256"/>
                    </a:lnTo>
                    <a:lnTo>
                      <a:pt x="513" y="256"/>
                    </a:lnTo>
                    <a:lnTo>
                      <a:pt x="513" y="254"/>
                    </a:lnTo>
                    <a:lnTo>
                      <a:pt x="513" y="254"/>
                    </a:lnTo>
                    <a:lnTo>
                      <a:pt x="513" y="254"/>
                    </a:lnTo>
                    <a:lnTo>
                      <a:pt x="513" y="252"/>
                    </a:lnTo>
                    <a:lnTo>
                      <a:pt x="513" y="252"/>
                    </a:lnTo>
                    <a:lnTo>
                      <a:pt x="513" y="252"/>
                    </a:lnTo>
                    <a:lnTo>
                      <a:pt x="513" y="252"/>
                    </a:lnTo>
                    <a:lnTo>
                      <a:pt x="513" y="249"/>
                    </a:lnTo>
                    <a:lnTo>
                      <a:pt x="513" y="249"/>
                    </a:lnTo>
                    <a:lnTo>
                      <a:pt x="513" y="249"/>
                    </a:lnTo>
                    <a:lnTo>
                      <a:pt x="513" y="247"/>
                    </a:lnTo>
                    <a:lnTo>
                      <a:pt x="513" y="247"/>
                    </a:lnTo>
                    <a:lnTo>
                      <a:pt x="513" y="247"/>
                    </a:lnTo>
                    <a:lnTo>
                      <a:pt x="513" y="244"/>
                    </a:lnTo>
                    <a:lnTo>
                      <a:pt x="511" y="244"/>
                    </a:lnTo>
                    <a:lnTo>
                      <a:pt x="511" y="244"/>
                    </a:lnTo>
                    <a:lnTo>
                      <a:pt x="511" y="244"/>
                    </a:lnTo>
                    <a:lnTo>
                      <a:pt x="509" y="244"/>
                    </a:lnTo>
                    <a:lnTo>
                      <a:pt x="509" y="247"/>
                    </a:lnTo>
                    <a:lnTo>
                      <a:pt x="509" y="247"/>
                    </a:lnTo>
                    <a:lnTo>
                      <a:pt x="506" y="247"/>
                    </a:lnTo>
                    <a:lnTo>
                      <a:pt x="506" y="244"/>
                    </a:lnTo>
                    <a:lnTo>
                      <a:pt x="506" y="244"/>
                    </a:lnTo>
                    <a:lnTo>
                      <a:pt x="506" y="244"/>
                    </a:lnTo>
                    <a:lnTo>
                      <a:pt x="506" y="244"/>
                    </a:lnTo>
                    <a:lnTo>
                      <a:pt x="504" y="244"/>
                    </a:lnTo>
                    <a:lnTo>
                      <a:pt x="504" y="244"/>
                    </a:lnTo>
                    <a:lnTo>
                      <a:pt x="504" y="244"/>
                    </a:lnTo>
                    <a:lnTo>
                      <a:pt x="504" y="242"/>
                    </a:lnTo>
                    <a:lnTo>
                      <a:pt x="504" y="242"/>
                    </a:lnTo>
                    <a:lnTo>
                      <a:pt x="504" y="240"/>
                    </a:lnTo>
                    <a:lnTo>
                      <a:pt x="504" y="240"/>
                    </a:lnTo>
                    <a:lnTo>
                      <a:pt x="504" y="240"/>
                    </a:lnTo>
                    <a:lnTo>
                      <a:pt x="504" y="237"/>
                    </a:lnTo>
                    <a:lnTo>
                      <a:pt x="506" y="237"/>
                    </a:lnTo>
                    <a:lnTo>
                      <a:pt x="506" y="237"/>
                    </a:lnTo>
                    <a:lnTo>
                      <a:pt x="506" y="237"/>
                    </a:lnTo>
                    <a:lnTo>
                      <a:pt x="509" y="237"/>
                    </a:lnTo>
                    <a:lnTo>
                      <a:pt x="509" y="237"/>
                    </a:lnTo>
                    <a:lnTo>
                      <a:pt x="509" y="240"/>
                    </a:lnTo>
                    <a:lnTo>
                      <a:pt x="511" y="240"/>
                    </a:lnTo>
                    <a:lnTo>
                      <a:pt x="511" y="237"/>
                    </a:lnTo>
                    <a:lnTo>
                      <a:pt x="511" y="237"/>
                    </a:lnTo>
                    <a:lnTo>
                      <a:pt x="511" y="240"/>
                    </a:lnTo>
                    <a:lnTo>
                      <a:pt x="511" y="240"/>
                    </a:lnTo>
                    <a:lnTo>
                      <a:pt x="511" y="237"/>
                    </a:lnTo>
                    <a:lnTo>
                      <a:pt x="513" y="237"/>
                    </a:lnTo>
                    <a:lnTo>
                      <a:pt x="513" y="237"/>
                    </a:lnTo>
                    <a:lnTo>
                      <a:pt x="513" y="237"/>
                    </a:lnTo>
                    <a:lnTo>
                      <a:pt x="513" y="237"/>
                    </a:lnTo>
                    <a:lnTo>
                      <a:pt x="513" y="235"/>
                    </a:lnTo>
                    <a:lnTo>
                      <a:pt x="516" y="235"/>
                    </a:lnTo>
                    <a:lnTo>
                      <a:pt x="516" y="235"/>
                    </a:lnTo>
                    <a:lnTo>
                      <a:pt x="518" y="235"/>
                    </a:lnTo>
                    <a:lnTo>
                      <a:pt x="518" y="235"/>
                    </a:lnTo>
                    <a:lnTo>
                      <a:pt x="518" y="235"/>
                    </a:lnTo>
                    <a:lnTo>
                      <a:pt x="518" y="235"/>
                    </a:lnTo>
                    <a:lnTo>
                      <a:pt x="518" y="233"/>
                    </a:lnTo>
                    <a:lnTo>
                      <a:pt x="518" y="233"/>
                    </a:lnTo>
                    <a:lnTo>
                      <a:pt x="520" y="233"/>
                    </a:lnTo>
                    <a:lnTo>
                      <a:pt x="520" y="233"/>
                    </a:lnTo>
                    <a:lnTo>
                      <a:pt x="520" y="233"/>
                    </a:lnTo>
                    <a:lnTo>
                      <a:pt x="523" y="233"/>
                    </a:lnTo>
                    <a:lnTo>
                      <a:pt x="523" y="233"/>
                    </a:lnTo>
                    <a:lnTo>
                      <a:pt x="525" y="233"/>
                    </a:lnTo>
                    <a:lnTo>
                      <a:pt x="525" y="233"/>
                    </a:lnTo>
                    <a:lnTo>
                      <a:pt x="525" y="233"/>
                    </a:lnTo>
                    <a:lnTo>
                      <a:pt x="528" y="233"/>
                    </a:lnTo>
                    <a:lnTo>
                      <a:pt x="528" y="233"/>
                    </a:lnTo>
                    <a:lnTo>
                      <a:pt x="528" y="230"/>
                    </a:lnTo>
                    <a:lnTo>
                      <a:pt x="525" y="230"/>
                    </a:lnTo>
                    <a:lnTo>
                      <a:pt x="525" y="230"/>
                    </a:lnTo>
                    <a:lnTo>
                      <a:pt x="525" y="228"/>
                    </a:lnTo>
                    <a:lnTo>
                      <a:pt x="528" y="228"/>
                    </a:lnTo>
                    <a:lnTo>
                      <a:pt x="528" y="228"/>
                    </a:lnTo>
                    <a:lnTo>
                      <a:pt x="528" y="228"/>
                    </a:lnTo>
                    <a:lnTo>
                      <a:pt x="528" y="228"/>
                    </a:lnTo>
                    <a:lnTo>
                      <a:pt x="530" y="228"/>
                    </a:lnTo>
                    <a:lnTo>
                      <a:pt x="530" y="228"/>
                    </a:lnTo>
                    <a:lnTo>
                      <a:pt x="530" y="225"/>
                    </a:lnTo>
                    <a:lnTo>
                      <a:pt x="532" y="225"/>
                    </a:lnTo>
                    <a:lnTo>
                      <a:pt x="532" y="225"/>
                    </a:lnTo>
                    <a:lnTo>
                      <a:pt x="532" y="225"/>
                    </a:lnTo>
                    <a:lnTo>
                      <a:pt x="532" y="225"/>
                    </a:lnTo>
                    <a:lnTo>
                      <a:pt x="532" y="225"/>
                    </a:lnTo>
                    <a:lnTo>
                      <a:pt x="535" y="225"/>
                    </a:lnTo>
                    <a:lnTo>
                      <a:pt x="535" y="223"/>
                    </a:lnTo>
                    <a:lnTo>
                      <a:pt x="535" y="223"/>
                    </a:lnTo>
                    <a:lnTo>
                      <a:pt x="535" y="223"/>
                    </a:lnTo>
                    <a:lnTo>
                      <a:pt x="537" y="223"/>
                    </a:lnTo>
                    <a:lnTo>
                      <a:pt x="537" y="223"/>
                    </a:lnTo>
                    <a:lnTo>
                      <a:pt x="537" y="223"/>
                    </a:lnTo>
                    <a:lnTo>
                      <a:pt x="539" y="223"/>
                    </a:lnTo>
                    <a:lnTo>
                      <a:pt x="539" y="221"/>
                    </a:lnTo>
                    <a:lnTo>
                      <a:pt x="539" y="221"/>
                    </a:lnTo>
                    <a:lnTo>
                      <a:pt x="539" y="218"/>
                    </a:lnTo>
                    <a:lnTo>
                      <a:pt x="537" y="218"/>
                    </a:lnTo>
                    <a:lnTo>
                      <a:pt x="537" y="218"/>
                    </a:lnTo>
                    <a:lnTo>
                      <a:pt x="539" y="218"/>
                    </a:lnTo>
                    <a:lnTo>
                      <a:pt x="539" y="216"/>
                    </a:lnTo>
                    <a:lnTo>
                      <a:pt x="539" y="216"/>
                    </a:lnTo>
                    <a:lnTo>
                      <a:pt x="539" y="216"/>
                    </a:lnTo>
                    <a:lnTo>
                      <a:pt x="539" y="216"/>
                    </a:lnTo>
                    <a:lnTo>
                      <a:pt x="539" y="216"/>
                    </a:lnTo>
                    <a:lnTo>
                      <a:pt x="542" y="216"/>
                    </a:lnTo>
                    <a:lnTo>
                      <a:pt x="542" y="216"/>
                    </a:lnTo>
                    <a:lnTo>
                      <a:pt x="544" y="216"/>
                    </a:lnTo>
                    <a:lnTo>
                      <a:pt x="544" y="216"/>
                    </a:lnTo>
                    <a:lnTo>
                      <a:pt x="544" y="216"/>
                    </a:lnTo>
                    <a:lnTo>
                      <a:pt x="546" y="216"/>
                    </a:lnTo>
                    <a:lnTo>
                      <a:pt x="546" y="216"/>
                    </a:lnTo>
                    <a:lnTo>
                      <a:pt x="546" y="216"/>
                    </a:lnTo>
                    <a:lnTo>
                      <a:pt x="546" y="214"/>
                    </a:lnTo>
                    <a:lnTo>
                      <a:pt x="549" y="214"/>
                    </a:lnTo>
                    <a:lnTo>
                      <a:pt x="549" y="214"/>
                    </a:lnTo>
                    <a:lnTo>
                      <a:pt x="551" y="214"/>
                    </a:lnTo>
                    <a:lnTo>
                      <a:pt x="551" y="214"/>
                    </a:lnTo>
                    <a:lnTo>
                      <a:pt x="551" y="214"/>
                    </a:lnTo>
                    <a:lnTo>
                      <a:pt x="551" y="214"/>
                    </a:lnTo>
                    <a:lnTo>
                      <a:pt x="554" y="214"/>
                    </a:lnTo>
                    <a:lnTo>
                      <a:pt x="554" y="211"/>
                    </a:lnTo>
                    <a:lnTo>
                      <a:pt x="554" y="211"/>
                    </a:lnTo>
                    <a:lnTo>
                      <a:pt x="554" y="211"/>
                    </a:lnTo>
                    <a:lnTo>
                      <a:pt x="554" y="211"/>
                    </a:lnTo>
                    <a:lnTo>
                      <a:pt x="556" y="211"/>
                    </a:lnTo>
                    <a:lnTo>
                      <a:pt x="556" y="209"/>
                    </a:lnTo>
                    <a:lnTo>
                      <a:pt x="556" y="209"/>
                    </a:lnTo>
                    <a:lnTo>
                      <a:pt x="556" y="207"/>
                    </a:lnTo>
                    <a:lnTo>
                      <a:pt x="556" y="207"/>
                    </a:lnTo>
                    <a:lnTo>
                      <a:pt x="556" y="207"/>
                    </a:lnTo>
                    <a:lnTo>
                      <a:pt x="556" y="207"/>
                    </a:lnTo>
                    <a:lnTo>
                      <a:pt x="558" y="207"/>
                    </a:lnTo>
                    <a:lnTo>
                      <a:pt x="558" y="207"/>
                    </a:lnTo>
                    <a:lnTo>
                      <a:pt x="558" y="207"/>
                    </a:lnTo>
                    <a:lnTo>
                      <a:pt x="558" y="204"/>
                    </a:lnTo>
                    <a:lnTo>
                      <a:pt x="558" y="204"/>
                    </a:lnTo>
                    <a:lnTo>
                      <a:pt x="558" y="204"/>
                    </a:lnTo>
                    <a:lnTo>
                      <a:pt x="561" y="204"/>
                    </a:lnTo>
                    <a:lnTo>
                      <a:pt x="561" y="204"/>
                    </a:lnTo>
                    <a:lnTo>
                      <a:pt x="561" y="204"/>
                    </a:lnTo>
                    <a:lnTo>
                      <a:pt x="561" y="204"/>
                    </a:lnTo>
                    <a:lnTo>
                      <a:pt x="561" y="202"/>
                    </a:lnTo>
                    <a:lnTo>
                      <a:pt x="563" y="202"/>
                    </a:lnTo>
                    <a:lnTo>
                      <a:pt x="563" y="202"/>
                    </a:lnTo>
                    <a:lnTo>
                      <a:pt x="563" y="202"/>
                    </a:lnTo>
                    <a:lnTo>
                      <a:pt x="565" y="202"/>
                    </a:lnTo>
                    <a:lnTo>
                      <a:pt x="565" y="202"/>
                    </a:lnTo>
                    <a:lnTo>
                      <a:pt x="565" y="202"/>
                    </a:lnTo>
                    <a:lnTo>
                      <a:pt x="565" y="199"/>
                    </a:lnTo>
                    <a:lnTo>
                      <a:pt x="568" y="199"/>
                    </a:lnTo>
                    <a:lnTo>
                      <a:pt x="568" y="199"/>
                    </a:lnTo>
                    <a:lnTo>
                      <a:pt x="568" y="199"/>
                    </a:lnTo>
                    <a:lnTo>
                      <a:pt x="568" y="199"/>
                    </a:lnTo>
                    <a:lnTo>
                      <a:pt x="570" y="199"/>
                    </a:lnTo>
                    <a:lnTo>
                      <a:pt x="570" y="199"/>
                    </a:lnTo>
                    <a:lnTo>
                      <a:pt x="570" y="199"/>
                    </a:lnTo>
                    <a:lnTo>
                      <a:pt x="570" y="202"/>
                    </a:lnTo>
                    <a:lnTo>
                      <a:pt x="573" y="202"/>
                    </a:lnTo>
                    <a:lnTo>
                      <a:pt x="573" y="202"/>
                    </a:lnTo>
                    <a:lnTo>
                      <a:pt x="573" y="202"/>
                    </a:lnTo>
                    <a:lnTo>
                      <a:pt x="573" y="202"/>
                    </a:lnTo>
                    <a:lnTo>
                      <a:pt x="575" y="202"/>
                    </a:lnTo>
                    <a:lnTo>
                      <a:pt x="575" y="202"/>
                    </a:lnTo>
                    <a:lnTo>
                      <a:pt x="575" y="202"/>
                    </a:lnTo>
                    <a:lnTo>
                      <a:pt x="577" y="202"/>
                    </a:lnTo>
                    <a:lnTo>
                      <a:pt x="577" y="202"/>
                    </a:lnTo>
                    <a:lnTo>
                      <a:pt x="577" y="204"/>
                    </a:lnTo>
                    <a:lnTo>
                      <a:pt x="580" y="204"/>
                    </a:lnTo>
                    <a:lnTo>
                      <a:pt x="580" y="204"/>
                    </a:lnTo>
                    <a:lnTo>
                      <a:pt x="580" y="204"/>
                    </a:lnTo>
                    <a:lnTo>
                      <a:pt x="580" y="204"/>
                    </a:lnTo>
                    <a:lnTo>
                      <a:pt x="580" y="204"/>
                    </a:lnTo>
                    <a:lnTo>
                      <a:pt x="580" y="204"/>
                    </a:lnTo>
                    <a:lnTo>
                      <a:pt x="582" y="204"/>
                    </a:lnTo>
                    <a:lnTo>
                      <a:pt x="582" y="204"/>
                    </a:lnTo>
                    <a:lnTo>
                      <a:pt x="582" y="204"/>
                    </a:lnTo>
                    <a:lnTo>
                      <a:pt x="584" y="204"/>
                    </a:lnTo>
                    <a:lnTo>
                      <a:pt x="584" y="204"/>
                    </a:lnTo>
                    <a:lnTo>
                      <a:pt x="584" y="204"/>
                    </a:lnTo>
                    <a:lnTo>
                      <a:pt x="584" y="202"/>
                    </a:lnTo>
                    <a:lnTo>
                      <a:pt x="587" y="202"/>
                    </a:lnTo>
                    <a:lnTo>
                      <a:pt x="587" y="204"/>
                    </a:lnTo>
                    <a:lnTo>
                      <a:pt x="587" y="204"/>
                    </a:lnTo>
                    <a:lnTo>
                      <a:pt x="587" y="202"/>
                    </a:lnTo>
                    <a:lnTo>
                      <a:pt x="587" y="202"/>
                    </a:lnTo>
                    <a:lnTo>
                      <a:pt x="589" y="202"/>
                    </a:lnTo>
                    <a:lnTo>
                      <a:pt x="589" y="202"/>
                    </a:lnTo>
                    <a:lnTo>
                      <a:pt x="589" y="202"/>
                    </a:lnTo>
                    <a:lnTo>
                      <a:pt x="591" y="202"/>
                    </a:lnTo>
                    <a:lnTo>
                      <a:pt x="591" y="202"/>
                    </a:lnTo>
                    <a:lnTo>
                      <a:pt x="591" y="202"/>
                    </a:lnTo>
                    <a:lnTo>
                      <a:pt x="591" y="199"/>
                    </a:lnTo>
                    <a:lnTo>
                      <a:pt x="591" y="199"/>
                    </a:lnTo>
                    <a:lnTo>
                      <a:pt x="591" y="197"/>
                    </a:lnTo>
                    <a:lnTo>
                      <a:pt x="594" y="197"/>
                    </a:lnTo>
                    <a:lnTo>
                      <a:pt x="594" y="197"/>
                    </a:lnTo>
                    <a:lnTo>
                      <a:pt x="594" y="197"/>
                    </a:lnTo>
                    <a:lnTo>
                      <a:pt x="596" y="197"/>
                    </a:lnTo>
                    <a:lnTo>
                      <a:pt x="596" y="197"/>
                    </a:lnTo>
                    <a:lnTo>
                      <a:pt x="596" y="197"/>
                    </a:lnTo>
                    <a:lnTo>
                      <a:pt x="599" y="197"/>
                    </a:lnTo>
                    <a:lnTo>
                      <a:pt x="599" y="195"/>
                    </a:lnTo>
                    <a:lnTo>
                      <a:pt x="599" y="195"/>
                    </a:lnTo>
                    <a:lnTo>
                      <a:pt x="599" y="195"/>
                    </a:lnTo>
                    <a:lnTo>
                      <a:pt x="599" y="195"/>
                    </a:lnTo>
                    <a:lnTo>
                      <a:pt x="601" y="195"/>
                    </a:lnTo>
                    <a:lnTo>
                      <a:pt x="601" y="195"/>
                    </a:lnTo>
                    <a:lnTo>
                      <a:pt x="601" y="195"/>
                    </a:lnTo>
                    <a:lnTo>
                      <a:pt x="601" y="197"/>
                    </a:lnTo>
                    <a:lnTo>
                      <a:pt x="601" y="197"/>
                    </a:lnTo>
                    <a:lnTo>
                      <a:pt x="601" y="197"/>
                    </a:lnTo>
                    <a:lnTo>
                      <a:pt x="601" y="199"/>
                    </a:lnTo>
                    <a:lnTo>
                      <a:pt x="601" y="199"/>
                    </a:lnTo>
                    <a:lnTo>
                      <a:pt x="603" y="199"/>
                    </a:lnTo>
                    <a:lnTo>
                      <a:pt x="603" y="199"/>
                    </a:lnTo>
                    <a:lnTo>
                      <a:pt x="606" y="199"/>
                    </a:lnTo>
                    <a:lnTo>
                      <a:pt x="606" y="199"/>
                    </a:lnTo>
                    <a:lnTo>
                      <a:pt x="606" y="199"/>
                    </a:lnTo>
                    <a:lnTo>
                      <a:pt x="606" y="199"/>
                    </a:lnTo>
                    <a:lnTo>
                      <a:pt x="606" y="202"/>
                    </a:lnTo>
                    <a:lnTo>
                      <a:pt x="606" y="202"/>
                    </a:lnTo>
                    <a:lnTo>
                      <a:pt x="606" y="202"/>
                    </a:lnTo>
                    <a:lnTo>
                      <a:pt x="603" y="202"/>
                    </a:lnTo>
                    <a:lnTo>
                      <a:pt x="603" y="202"/>
                    </a:lnTo>
                    <a:lnTo>
                      <a:pt x="603" y="204"/>
                    </a:lnTo>
                    <a:lnTo>
                      <a:pt x="601" y="204"/>
                    </a:lnTo>
                    <a:lnTo>
                      <a:pt x="601" y="204"/>
                    </a:lnTo>
                    <a:lnTo>
                      <a:pt x="601" y="204"/>
                    </a:lnTo>
                    <a:lnTo>
                      <a:pt x="601" y="204"/>
                    </a:lnTo>
                    <a:lnTo>
                      <a:pt x="601" y="207"/>
                    </a:lnTo>
                    <a:lnTo>
                      <a:pt x="601" y="207"/>
                    </a:lnTo>
                    <a:lnTo>
                      <a:pt x="601" y="209"/>
                    </a:lnTo>
                    <a:lnTo>
                      <a:pt x="601" y="209"/>
                    </a:lnTo>
                    <a:lnTo>
                      <a:pt x="603" y="209"/>
                    </a:lnTo>
                    <a:lnTo>
                      <a:pt x="603" y="207"/>
                    </a:lnTo>
                    <a:lnTo>
                      <a:pt x="603" y="207"/>
                    </a:lnTo>
                    <a:lnTo>
                      <a:pt x="603" y="207"/>
                    </a:lnTo>
                    <a:lnTo>
                      <a:pt x="606" y="207"/>
                    </a:lnTo>
                    <a:lnTo>
                      <a:pt x="606" y="204"/>
                    </a:lnTo>
                    <a:lnTo>
                      <a:pt x="606" y="204"/>
                    </a:lnTo>
                    <a:lnTo>
                      <a:pt x="606" y="204"/>
                    </a:lnTo>
                    <a:lnTo>
                      <a:pt x="608" y="204"/>
                    </a:lnTo>
                    <a:lnTo>
                      <a:pt x="608" y="204"/>
                    </a:lnTo>
                    <a:lnTo>
                      <a:pt x="608" y="207"/>
                    </a:lnTo>
                    <a:lnTo>
                      <a:pt x="608" y="207"/>
                    </a:lnTo>
                    <a:lnTo>
                      <a:pt x="608" y="207"/>
                    </a:lnTo>
                    <a:lnTo>
                      <a:pt x="608" y="209"/>
                    </a:lnTo>
                    <a:lnTo>
                      <a:pt x="608" y="209"/>
                    </a:lnTo>
                    <a:lnTo>
                      <a:pt x="608" y="211"/>
                    </a:lnTo>
                    <a:lnTo>
                      <a:pt x="610" y="211"/>
                    </a:lnTo>
                    <a:lnTo>
                      <a:pt x="610" y="211"/>
                    </a:lnTo>
                    <a:lnTo>
                      <a:pt x="610" y="211"/>
                    </a:lnTo>
                    <a:lnTo>
                      <a:pt x="610" y="214"/>
                    </a:lnTo>
                    <a:lnTo>
                      <a:pt x="610" y="214"/>
                    </a:lnTo>
                    <a:lnTo>
                      <a:pt x="610" y="214"/>
                    </a:lnTo>
                    <a:lnTo>
                      <a:pt x="608" y="214"/>
                    </a:lnTo>
                    <a:lnTo>
                      <a:pt x="608" y="214"/>
                    </a:lnTo>
                    <a:lnTo>
                      <a:pt x="608" y="216"/>
                    </a:lnTo>
                    <a:lnTo>
                      <a:pt x="608" y="216"/>
                    </a:lnTo>
                    <a:lnTo>
                      <a:pt x="608" y="216"/>
                    </a:lnTo>
                    <a:lnTo>
                      <a:pt x="608" y="216"/>
                    </a:lnTo>
                    <a:lnTo>
                      <a:pt x="606" y="216"/>
                    </a:lnTo>
                    <a:lnTo>
                      <a:pt x="606" y="218"/>
                    </a:lnTo>
                    <a:lnTo>
                      <a:pt x="606" y="218"/>
                    </a:lnTo>
                    <a:lnTo>
                      <a:pt x="606" y="218"/>
                    </a:lnTo>
                    <a:lnTo>
                      <a:pt x="606" y="218"/>
                    </a:lnTo>
                    <a:lnTo>
                      <a:pt x="606" y="218"/>
                    </a:lnTo>
                    <a:lnTo>
                      <a:pt x="606" y="221"/>
                    </a:lnTo>
                    <a:lnTo>
                      <a:pt x="606" y="221"/>
                    </a:lnTo>
                    <a:lnTo>
                      <a:pt x="603" y="221"/>
                    </a:lnTo>
                    <a:lnTo>
                      <a:pt x="603" y="221"/>
                    </a:lnTo>
                    <a:lnTo>
                      <a:pt x="603" y="223"/>
                    </a:lnTo>
                    <a:lnTo>
                      <a:pt x="606" y="223"/>
                    </a:lnTo>
                    <a:lnTo>
                      <a:pt x="606" y="223"/>
                    </a:lnTo>
                    <a:lnTo>
                      <a:pt x="606" y="223"/>
                    </a:lnTo>
                    <a:lnTo>
                      <a:pt x="606" y="223"/>
                    </a:lnTo>
                    <a:lnTo>
                      <a:pt x="606" y="223"/>
                    </a:lnTo>
                    <a:lnTo>
                      <a:pt x="608" y="223"/>
                    </a:lnTo>
                    <a:lnTo>
                      <a:pt x="608" y="221"/>
                    </a:lnTo>
                    <a:lnTo>
                      <a:pt x="608" y="221"/>
                    </a:lnTo>
                    <a:lnTo>
                      <a:pt x="608" y="221"/>
                    </a:lnTo>
                    <a:lnTo>
                      <a:pt x="608" y="221"/>
                    </a:lnTo>
                    <a:lnTo>
                      <a:pt x="610" y="221"/>
                    </a:lnTo>
                    <a:lnTo>
                      <a:pt x="610" y="221"/>
                    </a:lnTo>
                    <a:lnTo>
                      <a:pt x="613" y="221"/>
                    </a:lnTo>
                    <a:lnTo>
                      <a:pt x="613" y="221"/>
                    </a:lnTo>
                    <a:lnTo>
                      <a:pt x="613" y="221"/>
                    </a:lnTo>
                    <a:lnTo>
                      <a:pt x="613" y="221"/>
                    </a:lnTo>
                    <a:lnTo>
                      <a:pt x="613" y="223"/>
                    </a:lnTo>
                    <a:lnTo>
                      <a:pt x="615" y="223"/>
                    </a:lnTo>
                    <a:lnTo>
                      <a:pt x="615" y="223"/>
                    </a:lnTo>
                    <a:lnTo>
                      <a:pt x="617" y="223"/>
                    </a:lnTo>
                    <a:lnTo>
                      <a:pt x="617" y="223"/>
                    </a:lnTo>
                    <a:lnTo>
                      <a:pt x="617" y="223"/>
                    </a:lnTo>
                    <a:lnTo>
                      <a:pt x="617" y="223"/>
                    </a:lnTo>
                    <a:lnTo>
                      <a:pt x="620" y="223"/>
                    </a:lnTo>
                    <a:lnTo>
                      <a:pt x="620" y="223"/>
                    </a:lnTo>
                    <a:lnTo>
                      <a:pt x="620" y="223"/>
                    </a:lnTo>
                    <a:lnTo>
                      <a:pt x="620" y="223"/>
                    </a:lnTo>
                    <a:lnTo>
                      <a:pt x="622" y="223"/>
                    </a:lnTo>
                    <a:lnTo>
                      <a:pt x="622" y="223"/>
                    </a:lnTo>
                    <a:lnTo>
                      <a:pt x="622" y="223"/>
                    </a:lnTo>
                    <a:lnTo>
                      <a:pt x="625" y="223"/>
                    </a:lnTo>
                    <a:lnTo>
                      <a:pt x="625" y="225"/>
                    </a:lnTo>
                    <a:lnTo>
                      <a:pt x="625" y="225"/>
                    </a:lnTo>
                    <a:lnTo>
                      <a:pt x="625" y="225"/>
                    </a:lnTo>
                    <a:lnTo>
                      <a:pt x="625" y="225"/>
                    </a:lnTo>
                    <a:lnTo>
                      <a:pt x="625" y="225"/>
                    </a:lnTo>
                    <a:lnTo>
                      <a:pt x="627" y="225"/>
                    </a:lnTo>
                    <a:lnTo>
                      <a:pt x="627" y="225"/>
                    </a:lnTo>
                    <a:lnTo>
                      <a:pt x="627" y="228"/>
                    </a:lnTo>
                    <a:lnTo>
                      <a:pt x="627" y="228"/>
                    </a:lnTo>
                    <a:lnTo>
                      <a:pt x="627" y="228"/>
                    </a:lnTo>
                    <a:lnTo>
                      <a:pt x="627" y="230"/>
                    </a:lnTo>
                    <a:lnTo>
                      <a:pt x="627" y="230"/>
                    </a:lnTo>
                    <a:lnTo>
                      <a:pt x="627" y="230"/>
                    </a:lnTo>
                    <a:lnTo>
                      <a:pt x="627" y="233"/>
                    </a:lnTo>
                    <a:lnTo>
                      <a:pt x="627" y="233"/>
                    </a:lnTo>
                    <a:lnTo>
                      <a:pt x="627" y="235"/>
                    </a:lnTo>
                    <a:lnTo>
                      <a:pt x="627" y="235"/>
                    </a:lnTo>
                    <a:lnTo>
                      <a:pt x="627" y="235"/>
                    </a:lnTo>
                    <a:lnTo>
                      <a:pt x="627" y="235"/>
                    </a:lnTo>
                    <a:lnTo>
                      <a:pt x="625" y="235"/>
                    </a:lnTo>
                    <a:lnTo>
                      <a:pt x="625" y="235"/>
                    </a:lnTo>
                    <a:lnTo>
                      <a:pt x="625" y="235"/>
                    </a:lnTo>
                    <a:lnTo>
                      <a:pt x="625" y="235"/>
                    </a:lnTo>
                    <a:lnTo>
                      <a:pt x="625" y="235"/>
                    </a:lnTo>
                    <a:lnTo>
                      <a:pt x="622" y="235"/>
                    </a:lnTo>
                    <a:lnTo>
                      <a:pt x="622" y="237"/>
                    </a:lnTo>
                    <a:lnTo>
                      <a:pt x="622" y="237"/>
                    </a:lnTo>
                    <a:lnTo>
                      <a:pt x="620" y="237"/>
                    </a:lnTo>
                    <a:lnTo>
                      <a:pt x="620" y="237"/>
                    </a:lnTo>
                    <a:lnTo>
                      <a:pt x="620" y="237"/>
                    </a:lnTo>
                    <a:lnTo>
                      <a:pt x="620" y="237"/>
                    </a:lnTo>
                    <a:lnTo>
                      <a:pt x="620" y="240"/>
                    </a:lnTo>
                    <a:lnTo>
                      <a:pt x="620" y="240"/>
                    </a:lnTo>
                    <a:lnTo>
                      <a:pt x="617" y="240"/>
                    </a:lnTo>
                    <a:lnTo>
                      <a:pt x="617" y="240"/>
                    </a:lnTo>
                    <a:lnTo>
                      <a:pt x="617" y="242"/>
                    </a:lnTo>
                    <a:lnTo>
                      <a:pt x="617" y="242"/>
                    </a:lnTo>
                    <a:lnTo>
                      <a:pt x="617" y="242"/>
                    </a:lnTo>
                    <a:lnTo>
                      <a:pt x="617" y="242"/>
                    </a:lnTo>
                    <a:lnTo>
                      <a:pt x="617" y="244"/>
                    </a:lnTo>
                    <a:lnTo>
                      <a:pt x="617" y="244"/>
                    </a:lnTo>
                    <a:lnTo>
                      <a:pt x="617" y="244"/>
                    </a:lnTo>
                    <a:lnTo>
                      <a:pt x="617" y="247"/>
                    </a:lnTo>
                    <a:lnTo>
                      <a:pt x="617" y="247"/>
                    </a:lnTo>
                    <a:lnTo>
                      <a:pt x="617" y="247"/>
                    </a:lnTo>
                    <a:lnTo>
                      <a:pt x="617" y="249"/>
                    </a:lnTo>
                    <a:lnTo>
                      <a:pt x="620" y="249"/>
                    </a:lnTo>
                    <a:lnTo>
                      <a:pt x="620" y="249"/>
                    </a:lnTo>
                    <a:lnTo>
                      <a:pt x="620" y="249"/>
                    </a:lnTo>
                    <a:lnTo>
                      <a:pt x="620" y="252"/>
                    </a:lnTo>
                    <a:lnTo>
                      <a:pt x="620" y="252"/>
                    </a:lnTo>
                    <a:lnTo>
                      <a:pt x="620" y="252"/>
                    </a:lnTo>
                    <a:lnTo>
                      <a:pt x="622" y="252"/>
                    </a:lnTo>
                    <a:lnTo>
                      <a:pt x="622" y="254"/>
                    </a:lnTo>
                    <a:lnTo>
                      <a:pt x="622" y="254"/>
                    </a:lnTo>
                    <a:lnTo>
                      <a:pt x="622" y="254"/>
                    </a:lnTo>
                    <a:lnTo>
                      <a:pt x="622" y="254"/>
                    </a:lnTo>
                    <a:lnTo>
                      <a:pt x="622" y="254"/>
                    </a:lnTo>
                    <a:lnTo>
                      <a:pt x="620" y="254"/>
                    </a:lnTo>
                    <a:lnTo>
                      <a:pt x="620" y="254"/>
                    </a:lnTo>
                    <a:lnTo>
                      <a:pt x="620" y="254"/>
                    </a:lnTo>
                    <a:lnTo>
                      <a:pt x="620" y="254"/>
                    </a:lnTo>
                    <a:lnTo>
                      <a:pt x="617" y="254"/>
                    </a:lnTo>
                    <a:lnTo>
                      <a:pt x="617" y="254"/>
                    </a:lnTo>
                    <a:lnTo>
                      <a:pt x="617" y="254"/>
                    </a:lnTo>
                    <a:lnTo>
                      <a:pt x="617" y="254"/>
                    </a:lnTo>
                    <a:lnTo>
                      <a:pt x="617" y="252"/>
                    </a:lnTo>
                    <a:lnTo>
                      <a:pt x="617" y="252"/>
                    </a:lnTo>
                    <a:lnTo>
                      <a:pt x="615" y="252"/>
                    </a:lnTo>
                    <a:lnTo>
                      <a:pt x="615" y="249"/>
                    </a:lnTo>
                    <a:lnTo>
                      <a:pt x="615" y="249"/>
                    </a:lnTo>
                    <a:lnTo>
                      <a:pt x="615" y="249"/>
                    </a:lnTo>
                    <a:lnTo>
                      <a:pt x="613" y="249"/>
                    </a:lnTo>
                    <a:lnTo>
                      <a:pt x="613" y="247"/>
                    </a:lnTo>
                    <a:lnTo>
                      <a:pt x="613" y="247"/>
                    </a:lnTo>
                    <a:lnTo>
                      <a:pt x="613" y="249"/>
                    </a:lnTo>
                    <a:lnTo>
                      <a:pt x="613" y="249"/>
                    </a:lnTo>
                    <a:lnTo>
                      <a:pt x="610" y="249"/>
                    </a:lnTo>
                    <a:lnTo>
                      <a:pt x="610" y="249"/>
                    </a:lnTo>
                    <a:lnTo>
                      <a:pt x="610" y="249"/>
                    </a:lnTo>
                    <a:lnTo>
                      <a:pt x="608" y="249"/>
                    </a:lnTo>
                    <a:lnTo>
                      <a:pt x="608" y="249"/>
                    </a:lnTo>
                    <a:lnTo>
                      <a:pt x="608" y="249"/>
                    </a:lnTo>
                    <a:lnTo>
                      <a:pt x="606" y="249"/>
                    </a:lnTo>
                    <a:lnTo>
                      <a:pt x="606" y="249"/>
                    </a:lnTo>
                    <a:lnTo>
                      <a:pt x="606" y="249"/>
                    </a:lnTo>
                    <a:lnTo>
                      <a:pt x="603" y="249"/>
                    </a:lnTo>
                    <a:lnTo>
                      <a:pt x="603" y="249"/>
                    </a:lnTo>
                    <a:lnTo>
                      <a:pt x="601" y="249"/>
                    </a:lnTo>
                    <a:lnTo>
                      <a:pt x="601" y="252"/>
                    </a:lnTo>
                    <a:lnTo>
                      <a:pt x="601" y="252"/>
                    </a:lnTo>
                    <a:lnTo>
                      <a:pt x="601" y="252"/>
                    </a:lnTo>
                    <a:lnTo>
                      <a:pt x="601" y="252"/>
                    </a:lnTo>
                    <a:lnTo>
                      <a:pt x="599" y="252"/>
                    </a:lnTo>
                    <a:lnTo>
                      <a:pt x="599" y="252"/>
                    </a:lnTo>
                    <a:lnTo>
                      <a:pt x="599" y="254"/>
                    </a:lnTo>
                    <a:lnTo>
                      <a:pt x="599" y="254"/>
                    </a:lnTo>
                    <a:lnTo>
                      <a:pt x="599" y="254"/>
                    </a:lnTo>
                    <a:lnTo>
                      <a:pt x="596" y="254"/>
                    </a:lnTo>
                    <a:lnTo>
                      <a:pt x="596" y="254"/>
                    </a:lnTo>
                    <a:lnTo>
                      <a:pt x="596" y="256"/>
                    </a:lnTo>
                    <a:lnTo>
                      <a:pt x="596" y="256"/>
                    </a:lnTo>
                    <a:lnTo>
                      <a:pt x="594" y="256"/>
                    </a:lnTo>
                    <a:lnTo>
                      <a:pt x="594" y="256"/>
                    </a:lnTo>
                    <a:lnTo>
                      <a:pt x="594" y="256"/>
                    </a:lnTo>
                    <a:lnTo>
                      <a:pt x="594" y="256"/>
                    </a:lnTo>
                    <a:lnTo>
                      <a:pt x="594" y="259"/>
                    </a:lnTo>
                    <a:lnTo>
                      <a:pt x="591" y="259"/>
                    </a:lnTo>
                    <a:lnTo>
                      <a:pt x="591" y="259"/>
                    </a:lnTo>
                    <a:lnTo>
                      <a:pt x="591" y="261"/>
                    </a:lnTo>
                    <a:lnTo>
                      <a:pt x="591" y="261"/>
                    </a:lnTo>
                    <a:lnTo>
                      <a:pt x="591" y="261"/>
                    </a:lnTo>
                    <a:lnTo>
                      <a:pt x="589" y="261"/>
                    </a:lnTo>
                    <a:lnTo>
                      <a:pt x="589" y="261"/>
                    </a:lnTo>
                    <a:lnTo>
                      <a:pt x="589" y="261"/>
                    </a:lnTo>
                    <a:lnTo>
                      <a:pt x="587" y="261"/>
                    </a:lnTo>
                    <a:lnTo>
                      <a:pt x="587" y="261"/>
                    </a:lnTo>
                    <a:lnTo>
                      <a:pt x="587" y="263"/>
                    </a:lnTo>
                    <a:lnTo>
                      <a:pt x="587" y="263"/>
                    </a:lnTo>
                    <a:lnTo>
                      <a:pt x="587" y="263"/>
                    </a:lnTo>
                    <a:lnTo>
                      <a:pt x="587" y="263"/>
                    </a:lnTo>
                    <a:lnTo>
                      <a:pt x="584" y="263"/>
                    </a:lnTo>
                    <a:lnTo>
                      <a:pt x="584" y="263"/>
                    </a:lnTo>
                    <a:lnTo>
                      <a:pt x="584" y="266"/>
                    </a:lnTo>
                    <a:lnTo>
                      <a:pt x="584" y="266"/>
                    </a:lnTo>
                    <a:lnTo>
                      <a:pt x="582" y="266"/>
                    </a:lnTo>
                    <a:lnTo>
                      <a:pt x="582" y="266"/>
                    </a:lnTo>
                    <a:lnTo>
                      <a:pt x="580" y="266"/>
                    </a:lnTo>
                    <a:lnTo>
                      <a:pt x="580" y="266"/>
                    </a:lnTo>
                    <a:lnTo>
                      <a:pt x="580" y="266"/>
                    </a:lnTo>
                    <a:lnTo>
                      <a:pt x="580" y="266"/>
                    </a:lnTo>
                    <a:lnTo>
                      <a:pt x="580" y="268"/>
                    </a:lnTo>
                    <a:lnTo>
                      <a:pt x="580" y="268"/>
                    </a:lnTo>
                    <a:lnTo>
                      <a:pt x="577" y="268"/>
                    </a:lnTo>
                    <a:lnTo>
                      <a:pt x="577" y="270"/>
                    </a:lnTo>
                    <a:lnTo>
                      <a:pt x="577" y="270"/>
                    </a:lnTo>
                    <a:lnTo>
                      <a:pt x="577" y="270"/>
                    </a:lnTo>
                    <a:lnTo>
                      <a:pt x="577" y="270"/>
                    </a:lnTo>
                    <a:lnTo>
                      <a:pt x="577" y="273"/>
                    </a:lnTo>
                    <a:lnTo>
                      <a:pt x="577" y="273"/>
                    </a:lnTo>
                    <a:lnTo>
                      <a:pt x="577" y="275"/>
                    </a:lnTo>
                    <a:lnTo>
                      <a:pt x="577" y="275"/>
                    </a:lnTo>
                    <a:lnTo>
                      <a:pt x="577" y="275"/>
                    </a:lnTo>
                    <a:lnTo>
                      <a:pt x="580" y="275"/>
                    </a:lnTo>
                    <a:lnTo>
                      <a:pt x="580" y="278"/>
                    </a:lnTo>
                    <a:lnTo>
                      <a:pt x="577" y="278"/>
                    </a:lnTo>
                    <a:lnTo>
                      <a:pt x="577" y="278"/>
                    </a:lnTo>
                    <a:lnTo>
                      <a:pt x="577" y="280"/>
                    </a:lnTo>
                    <a:lnTo>
                      <a:pt x="580" y="280"/>
                    </a:lnTo>
                    <a:lnTo>
                      <a:pt x="580" y="280"/>
                    </a:lnTo>
                    <a:lnTo>
                      <a:pt x="580" y="282"/>
                    </a:lnTo>
                    <a:lnTo>
                      <a:pt x="580" y="282"/>
                    </a:lnTo>
                    <a:lnTo>
                      <a:pt x="577" y="282"/>
                    </a:lnTo>
                    <a:lnTo>
                      <a:pt x="577" y="285"/>
                    </a:lnTo>
                    <a:lnTo>
                      <a:pt x="577" y="285"/>
                    </a:lnTo>
                    <a:lnTo>
                      <a:pt x="575" y="285"/>
                    </a:lnTo>
                    <a:lnTo>
                      <a:pt x="575" y="285"/>
                    </a:lnTo>
                    <a:lnTo>
                      <a:pt x="575" y="285"/>
                    </a:lnTo>
                    <a:lnTo>
                      <a:pt x="575" y="287"/>
                    </a:lnTo>
                    <a:lnTo>
                      <a:pt x="577" y="287"/>
                    </a:lnTo>
                    <a:lnTo>
                      <a:pt x="577" y="287"/>
                    </a:lnTo>
                    <a:lnTo>
                      <a:pt x="577" y="289"/>
                    </a:lnTo>
                    <a:lnTo>
                      <a:pt x="575" y="289"/>
                    </a:lnTo>
                    <a:lnTo>
                      <a:pt x="575" y="289"/>
                    </a:lnTo>
                    <a:lnTo>
                      <a:pt x="575" y="289"/>
                    </a:lnTo>
                    <a:lnTo>
                      <a:pt x="575" y="292"/>
                    </a:lnTo>
                    <a:lnTo>
                      <a:pt x="575" y="292"/>
                    </a:lnTo>
                    <a:lnTo>
                      <a:pt x="575" y="292"/>
                    </a:lnTo>
                    <a:lnTo>
                      <a:pt x="573" y="292"/>
                    </a:lnTo>
                    <a:lnTo>
                      <a:pt x="573" y="294"/>
                    </a:lnTo>
                    <a:lnTo>
                      <a:pt x="573" y="294"/>
                    </a:lnTo>
                    <a:lnTo>
                      <a:pt x="573" y="294"/>
                    </a:lnTo>
                    <a:lnTo>
                      <a:pt x="573" y="294"/>
                    </a:lnTo>
                    <a:lnTo>
                      <a:pt x="573" y="294"/>
                    </a:lnTo>
                    <a:lnTo>
                      <a:pt x="570" y="294"/>
                    </a:lnTo>
                    <a:lnTo>
                      <a:pt x="570" y="294"/>
                    </a:lnTo>
                    <a:lnTo>
                      <a:pt x="570" y="297"/>
                    </a:lnTo>
                    <a:lnTo>
                      <a:pt x="568" y="297"/>
                    </a:lnTo>
                    <a:lnTo>
                      <a:pt x="568" y="297"/>
                    </a:lnTo>
                    <a:lnTo>
                      <a:pt x="568" y="297"/>
                    </a:lnTo>
                    <a:lnTo>
                      <a:pt x="568" y="299"/>
                    </a:lnTo>
                    <a:lnTo>
                      <a:pt x="568" y="299"/>
                    </a:lnTo>
                    <a:lnTo>
                      <a:pt x="568" y="301"/>
                    </a:lnTo>
                    <a:lnTo>
                      <a:pt x="568" y="301"/>
                    </a:lnTo>
                    <a:lnTo>
                      <a:pt x="568" y="301"/>
                    </a:lnTo>
                    <a:lnTo>
                      <a:pt x="568" y="304"/>
                    </a:lnTo>
                    <a:lnTo>
                      <a:pt x="568" y="304"/>
                    </a:lnTo>
                    <a:lnTo>
                      <a:pt x="568" y="304"/>
                    </a:lnTo>
                    <a:lnTo>
                      <a:pt x="568" y="304"/>
                    </a:lnTo>
                    <a:lnTo>
                      <a:pt x="570" y="304"/>
                    </a:lnTo>
                    <a:lnTo>
                      <a:pt x="570" y="304"/>
                    </a:lnTo>
                    <a:lnTo>
                      <a:pt x="570" y="304"/>
                    </a:lnTo>
                    <a:lnTo>
                      <a:pt x="570" y="306"/>
                    </a:lnTo>
                    <a:lnTo>
                      <a:pt x="570" y="306"/>
                    </a:lnTo>
                    <a:lnTo>
                      <a:pt x="570" y="308"/>
                    </a:lnTo>
                    <a:lnTo>
                      <a:pt x="570" y="308"/>
                    </a:lnTo>
                    <a:lnTo>
                      <a:pt x="570" y="308"/>
                    </a:lnTo>
                    <a:lnTo>
                      <a:pt x="570" y="311"/>
                    </a:lnTo>
                    <a:lnTo>
                      <a:pt x="568" y="311"/>
                    </a:lnTo>
                    <a:lnTo>
                      <a:pt x="568" y="311"/>
                    </a:lnTo>
                    <a:lnTo>
                      <a:pt x="568" y="313"/>
                    </a:lnTo>
                    <a:lnTo>
                      <a:pt x="568" y="313"/>
                    </a:lnTo>
                    <a:lnTo>
                      <a:pt x="568" y="313"/>
                    </a:lnTo>
                    <a:lnTo>
                      <a:pt x="568" y="313"/>
                    </a:lnTo>
                    <a:lnTo>
                      <a:pt x="568" y="316"/>
                    </a:lnTo>
                    <a:lnTo>
                      <a:pt x="568" y="316"/>
                    </a:lnTo>
                    <a:lnTo>
                      <a:pt x="565" y="316"/>
                    </a:lnTo>
                    <a:lnTo>
                      <a:pt x="565" y="316"/>
                    </a:lnTo>
                    <a:lnTo>
                      <a:pt x="565" y="318"/>
                    </a:lnTo>
                    <a:lnTo>
                      <a:pt x="565" y="318"/>
                    </a:lnTo>
                    <a:lnTo>
                      <a:pt x="565" y="318"/>
                    </a:lnTo>
                    <a:lnTo>
                      <a:pt x="565" y="318"/>
                    </a:lnTo>
                    <a:lnTo>
                      <a:pt x="565" y="320"/>
                    </a:lnTo>
                    <a:lnTo>
                      <a:pt x="563" y="320"/>
                    </a:lnTo>
                    <a:lnTo>
                      <a:pt x="563" y="320"/>
                    </a:lnTo>
                    <a:lnTo>
                      <a:pt x="563" y="323"/>
                    </a:lnTo>
                    <a:lnTo>
                      <a:pt x="563" y="323"/>
                    </a:lnTo>
                    <a:lnTo>
                      <a:pt x="563" y="323"/>
                    </a:lnTo>
                    <a:lnTo>
                      <a:pt x="563" y="323"/>
                    </a:lnTo>
                    <a:lnTo>
                      <a:pt x="563" y="325"/>
                    </a:lnTo>
                    <a:lnTo>
                      <a:pt x="561" y="325"/>
                    </a:lnTo>
                    <a:lnTo>
                      <a:pt x="561" y="325"/>
                    </a:lnTo>
                    <a:lnTo>
                      <a:pt x="561" y="327"/>
                    </a:lnTo>
                    <a:lnTo>
                      <a:pt x="561" y="327"/>
                    </a:lnTo>
                    <a:lnTo>
                      <a:pt x="561" y="327"/>
                    </a:lnTo>
                    <a:lnTo>
                      <a:pt x="561" y="330"/>
                    </a:lnTo>
                    <a:lnTo>
                      <a:pt x="561" y="330"/>
                    </a:lnTo>
                    <a:lnTo>
                      <a:pt x="561" y="330"/>
                    </a:lnTo>
                    <a:lnTo>
                      <a:pt x="561" y="332"/>
                    </a:lnTo>
                    <a:lnTo>
                      <a:pt x="561" y="332"/>
                    </a:lnTo>
                    <a:lnTo>
                      <a:pt x="558" y="332"/>
                    </a:lnTo>
                    <a:lnTo>
                      <a:pt x="558" y="334"/>
                    </a:lnTo>
                    <a:lnTo>
                      <a:pt x="558" y="334"/>
                    </a:lnTo>
                    <a:lnTo>
                      <a:pt x="558" y="334"/>
                    </a:lnTo>
                    <a:lnTo>
                      <a:pt x="558" y="334"/>
                    </a:lnTo>
                    <a:lnTo>
                      <a:pt x="558" y="337"/>
                    </a:lnTo>
                    <a:lnTo>
                      <a:pt x="558" y="337"/>
                    </a:lnTo>
                    <a:lnTo>
                      <a:pt x="558" y="337"/>
                    </a:lnTo>
                    <a:lnTo>
                      <a:pt x="558" y="337"/>
                    </a:lnTo>
                    <a:lnTo>
                      <a:pt x="556" y="337"/>
                    </a:lnTo>
                    <a:lnTo>
                      <a:pt x="556" y="337"/>
                    </a:lnTo>
                    <a:lnTo>
                      <a:pt x="556" y="334"/>
                    </a:lnTo>
                    <a:lnTo>
                      <a:pt x="554" y="334"/>
                    </a:lnTo>
                    <a:lnTo>
                      <a:pt x="554" y="334"/>
                    </a:lnTo>
                    <a:lnTo>
                      <a:pt x="554" y="334"/>
                    </a:lnTo>
                    <a:lnTo>
                      <a:pt x="554" y="334"/>
                    </a:lnTo>
                    <a:lnTo>
                      <a:pt x="551" y="334"/>
                    </a:lnTo>
                    <a:lnTo>
                      <a:pt x="551" y="334"/>
                    </a:lnTo>
                    <a:lnTo>
                      <a:pt x="551" y="334"/>
                    </a:lnTo>
                    <a:lnTo>
                      <a:pt x="551" y="334"/>
                    </a:lnTo>
                    <a:lnTo>
                      <a:pt x="551" y="334"/>
                    </a:lnTo>
                    <a:lnTo>
                      <a:pt x="551" y="334"/>
                    </a:lnTo>
                    <a:lnTo>
                      <a:pt x="549" y="334"/>
                    </a:lnTo>
                    <a:lnTo>
                      <a:pt x="549" y="334"/>
                    </a:lnTo>
                    <a:lnTo>
                      <a:pt x="546" y="334"/>
                    </a:lnTo>
                    <a:lnTo>
                      <a:pt x="546" y="334"/>
                    </a:lnTo>
                    <a:lnTo>
                      <a:pt x="546" y="334"/>
                    </a:lnTo>
                    <a:lnTo>
                      <a:pt x="546" y="334"/>
                    </a:lnTo>
                    <a:lnTo>
                      <a:pt x="544" y="334"/>
                    </a:lnTo>
                    <a:lnTo>
                      <a:pt x="544" y="334"/>
                    </a:lnTo>
                    <a:lnTo>
                      <a:pt x="544" y="334"/>
                    </a:lnTo>
                    <a:lnTo>
                      <a:pt x="544" y="334"/>
                    </a:lnTo>
                    <a:lnTo>
                      <a:pt x="544" y="332"/>
                    </a:lnTo>
                    <a:lnTo>
                      <a:pt x="542" y="332"/>
                    </a:lnTo>
                    <a:lnTo>
                      <a:pt x="542" y="332"/>
                    </a:lnTo>
                    <a:lnTo>
                      <a:pt x="542" y="332"/>
                    </a:lnTo>
                    <a:lnTo>
                      <a:pt x="539" y="332"/>
                    </a:lnTo>
                    <a:lnTo>
                      <a:pt x="539" y="332"/>
                    </a:lnTo>
                    <a:lnTo>
                      <a:pt x="539" y="334"/>
                    </a:lnTo>
                    <a:lnTo>
                      <a:pt x="539" y="334"/>
                    </a:lnTo>
                    <a:lnTo>
                      <a:pt x="539" y="334"/>
                    </a:lnTo>
                    <a:lnTo>
                      <a:pt x="542" y="334"/>
                    </a:lnTo>
                    <a:lnTo>
                      <a:pt x="542" y="337"/>
                    </a:lnTo>
                    <a:lnTo>
                      <a:pt x="542" y="337"/>
                    </a:lnTo>
                    <a:lnTo>
                      <a:pt x="542" y="339"/>
                    </a:lnTo>
                    <a:lnTo>
                      <a:pt x="542" y="339"/>
                    </a:lnTo>
                    <a:lnTo>
                      <a:pt x="542" y="339"/>
                    </a:lnTo>
                    <a:lnTo>
                      <a:pt x="542" y="342"/>
                    </a:lnTo>
                    <a:lnTo>
                      <a:pt x="542" y="342"/>
                    </a:lnTo>
                    <a:lnTo>
                      <a:pt x="542" y="344"/>
                    </a:lnTo>
                    <a:lnTo>
                      <a:pt x="542" y="344"/>
                    </a:lnTo>
                    <a:lnTo>
                      <a:pt x="542" y="344"/>
                    </a:lnTo>
                    <a:lnTo>
                      <a:pt x="542" y="346"/>
                    </a:lnTo>
                    <a:lnTo>
                      <a:pt x="542" y="346"/>
                    </a:lnTo>
                    <a:lnTo>
                      <a:pt x="542" y="346"/>
                    </a:lnTo>
                    <a:lnTo>
                      <a:pt x="542" y="349"/>
                    </a:lnTo>
                    <a:lnTo>
                      <a:pt x="542" y="349"/>
                    </a:lnTo>
                    <a:lnTo>
                      <a:pt x="542" y="351"/>
                    </a:lnTo>
                    <a:lnTo>
                      <a:pt x="542" y="351"/>
                    </a:lnTo>
                    <a:lnTo>
                      <a:pt x="542" y="353"/>
                    </a:lnTo>
                    <a:lnTo>
                      <a:pt x="542" y="353"/>
                    </a:lnTo>
                    <a:lnTo>
                      <a:pt x="542" y="353"/>
                    </a:lnTo>
                    <a:lnTo>
                      <a:pt x="542" y="356"/>
                    </a:lnTo>
                    <a:lnTo>
                      <a:pt x="542" y="356"/>
                    </a:lnTo>
                    <a:lnTo>
                      <a:pt x="539" y="356"/>
                    </a:lnTo>
                    <a:lnTo>
                      <a:pt x="539" y="358"/>
                    </a:lnTo>
                    <a:lnTo>
                      <a:pt x="539" y="358"/>
                    </a:lnTo>
                    <a:lnTo>
                      <a:pt x="539" y="358"/>
                    </a:lnTo>
                    <a:lnTo>
                      <a:pt x="539" y="358"/>
                    </a:lnTo>
                    <a:lnTo>
                      <a:pt x="537" y="358"/>
                    </a:lnTo>
                    <a:lnTo>
                      <a:pt x="537" y="358"/>
                    </a:lnTo>
                    <a:lnTo>
                      <a:pt x="537" y="358"/>
                    </a:lnTo>
                    <a:lnTo>
                      <a:pt x="535" y="358"/>
                    </a:lnTo>
                    <a:lnTo>
                      <a:pt x="535" y="358"/>
                    </a:lnTo>
                    <a:lnTo>
                      <a:pt x="535" y="361"/>
                    </a:lnTo>
                    <a:lnTo>
                      <a:pt x="535" y="361"/>
                    </a:lnTo>
                    <a:lnTo>
                      <a:pt x="535" y="363"/>
                    </a:lnTo>
                    <a:lnTo>
                      <a:pt x="535" y="363"/>
                    </a:lnTo>
                    <a:lnTo>
                      <a:pt x="535" y="363"/>
                    </a:lnTo>
                    <a:lnTo>
                      <a:pt x="535" y="363"/>
                    </a:lnTo>
                    <a:lnTo>
                      <a:pt x="535" y="365"/>
                    </a:lnTo>
                    <a:lnTo>
                      <a:pt x="535" y="365"/>
                    </a:lnTo>
                    <a:lnTo>
                      <a:pt x="535" y="368"/>
                    </a:lnTo>
                    <a:lnTo>
                      <a:pt x="535" y="368"/>
                    </a:lnTo>
                    <a:lnTo>
                      <a:pt x="535" y="368"/>
                    </a:lnTo>
                    <a:lnTo>
                      <a:pt x="535" y="370"/>
                    </a:lnTo>
                    <a:lnTo>
                      <a:pt x="535" y="370"/>
                    </a:lnTo>
                    <a:lnTo>
                      <a:pt x="535" y="372"/>
                    </a:lnTo>
                    <a:lnTo>
                      <a:pt x="535" y="372"/>
                    </a:lnTo>
                    <a:lnTo>
                      <a:pt x="537" y="372"/>
                    </a:lnTo>
                    <a:lnTo>
                      <a:pt x="537" y="372"/>
                    </a:lnTo>
                    <a:lnTo>
                      <a:pt x="537" y="375"/>
                    </a:lnTo>
                    <a:lnTo>
                      <a:pt x="537" y="375"/>
                    </a:lnTo>
                    <a:lnTo>
                      <a:pt x="537" y="375"/>
                    </a:lnTo>
                    <a:lnTo>
                      <a:pt x="537" y="377"/>
                    </a:lnTo>
                    <a:lnTo>
                      <a:pt x="537" y="377"/>
                    </a:lnTo>
                    <a:lnTo>
                      <a:pt x="537" y="377"/>
                    </a:lnTo>
                    <a:lnTo>
                      <a:pt x="537" y="380"/>
                    </a:lnTo>
                    <a:lnTo>
                      <a:pt x="537" y="380"/>
                    </a:lnTo>
                    <a:lnTo>
                      <a:pt x="535" y="380"/>
                    </a:lnTo>
                    <a:lnTo>
                      <a:pt x="535" y="380"/>
                    </a:lnTo>
                    <a:lnTo>
                      <a:pt x="535" y="380"/>
                    </a:lnTo>
                    <a:lnTo>
                      <a:pt x="535" y="380"/>
                    </a:lnTo>
                    <a:lnTo>
                      <a:pt x="535" y="380"/>
                    </a:lnTo>
                    <a:lnTo>
                      <a:pt x="535" y="382"/>
                    </a:lnTo>
                    <a:lnTo>
                      <a:pt x="535" y="382"/>
                    </a:lnTo>
                    <a:lnTo>
                      <a:pt x="532" y="382"/>
                    </a:lnTo>
                    <a:lnTo>
                      <a:pt x="532" y="382"/>
                    </a:lnTo>
                    <a:lnTo>
                      <a:pt x="532" y="384"/>
                    </a:lnTo>
                    <a:lnTo>
                      <a:pt x="532" y="384"/>
                    </a:lnTo>
                    <a:lnTo>
                      <a:pt x="532" y="384"/>
                    </a:lnTo>
                    <a:lnTo>
                      <a:pt x="530" y="384"/>
                    </a:lnTo>
                    <a:lnTo>
                      <a:pt x="530" y="382"/>
                    </a:lnTo>
                    <a:lnTo>
                      <a:pt x="530" y="382"/>
                    </a:lnTo>
                    <a:lnTo>
                      <a:pt x="530" y="382"/>
                    </a:lnTo>
                    <a:lnTo>
                      <a:pt x="528" y="382"/>
                    </a:lnTo>
                    <a:lnTo>
                      <a:pt x="528" y="382"/>
                    </a:lnTo>
                    <a:lnTo>
                      <a:pt x="528" y="382"/>
                    </a:lnTo>
                    <a:lnTo>
                      <a:pt x="528" y="382"/>
                    </a:lnTo>
                    <a:lnTo>
                      <a:pt x="528" y="382"/>
                    </a:lnTo>
                    <a:lnTo>
                      <a:pt x="525" y="382"/>
                    </a:lnTo>
                    <a:lnTo>
                      <a:pt x="525" y="382"/>
                    </a:lnTo>
                    <a:lnTo>
                      <a:pt x="525" y="384"/>
                    </a:lnTo>
                    <a:lnTo>
                      <a:pt x="525" y="384"/>
                    </a:lnTo>
                    <a:lnTo>
                      <a:pt x="525" y="384"/>
                    </a:lnTo>
                    <a:lnTo>
                      <a:pt x="525" y="382"/>
                    </a:lnTo>
                    <a:lnTo>
                      <a:pt x="525" y="382"/>
                    </a:lnTo>
                    <a:lnTo>
                      <a:pt x="525" y="382"/>
                    </a:lnTo>
                    <a:lnTo>
                      <a:pt x="525" y="380"/>
                    </a:lnTo>
                    <a:lnTo>
                      <a:pt x="525" y="380"/>
                    </a:lnTo>
                    <a:lnTo>
                      <a:pt x="525" y="377"/>
                    </a:lnTo>
                    <a:lnTo>
                      <a:pt x="525" y="377"/>
                    </a:lnTo>
                    <a:lnTo>
                      <a:pt x="525" y="375"/>
                    </a:lnTo>
                    <a:lnTo>
                      <a:pt x="523" y="375"/>
                    </a:lnTo>
                    <a:lnTo>
                      <a:pt x="523" y="375"/>
                    </a:lnTo>
                    <a:lnTo>
                      <a:pt x="523" y="372"/>
                    </a:lnTo>
                    <a:lnTo>
                      <a:pt x="523" y="372"/>
                    </a:lnTo>
                    <a:lnTo>
                      <a:pt x="523" y="372"/>
                    </a:lnTo>
                    <a:lnTo>
                      <a:pt x="523" y="370"/>
                    </a:lnTo>
                    <a:lnTo>
                      <a:pt x="523" y="370"/>
                    </a:lnTo>
                    <a:lnTo>
                      <a:pt x="523" y="370"/>
                    </a:lnTo>
                    <a:lnTo>
                      <a:pt x="523" y="368"/>
                    </a:lnTo>
                    <a:lnTo>
                      <a:pt x="523" y="368"/>
                    </a:lnTo>
                    <a:lnTo>
                      <a:pt x="523" y="365"/>
                    </a:lnTo>
                    <a:lnTo>
                      <a:pt x="523" y="365"/>
                    </a:lnTo>
                    <a:lnTo>
                      <a:pt x="520" y="365"/>
                    </a:lnTo>
                    <a:lnTo>
                      <a:pt x="520" y="363"/>
                    </a:lnTo>
                    <a:lnTo>
                      <a:pt x="520" y="363"/>
                    </a:lnTo>
                    <a:lnTo>
                      <a:pt x="520" y="363"/>
                    </a:lnTo>
                    <a:lnTo>
                      <a:pt x="520" y="363"/>
                    </a:lnTo>
                    <a:lnTo>
                      <a:pt x="520" y="361"/>
                    </a:lnTo>
                    <a:lnTo>
                      <a:pt x="520" y="361"/>
                    </a:lnTo>
                    <a:lnTo>
                      <a:pt x="520" y="361"/>
                    </a:lnTo>
                    <a:lnTo>
                      <a:pt x="520" y="358"/>
                    </a:lnTo>
                    <a:lnTo>
                      <a:pt x="520" y="358"/>
                    </a:lnTo>
                    <a:lnTo>
                      <a:pt x="520" y="356"/>
                    </a:lnTo>
                    <a:lnTo>
                      <a:pt x="520" y="356"/>
                    </a:lnTo>
                    <a:lnTo>
                      <a:pt x="518" y="356"/>
                    </a:lnTo>
                    <a:lnTo>
                      <a:pt x="518" y="353"/>
                    </a:lnTo>
                    <a:lnTo>
                      <a:pt x="518" y="353"/>
                    </a:lnTo>
                    <a:lnTo>
                      <a:pt x="518" y="353"/>
                    </a:lnTo>
                    <a:lnTo>
                      <a:pt x="520" y="353"/>
                    </a:lnTo>
                    <a:lnTo>
                      <a:pt x="520" y="351"/>
                    </a:lnTo>
                    <a:lnTo>
                      <a:pt x="520" y="351"/>
                    </a:lnTo>
                    <a:lnTo>
                      <a:pt x="520" y="349"/>
                    </a:lnTo>
                    <a:lnTo>
                      <a:pt x="518" y="349"/>
                    </a:lnTo>
                    <a:lnTo>
                      <a:pt x="518" y="349"/>
                    </a:lnTo>
                    <a:lnTo>
                      <a:pt x="518" y="346"/>
                    </a:lnTo>
                    <a:lnTo>
                      <a:pt x="518" y="346"/>
                    </a:lnTo>
                    <a:lnTo>
                      <a:pt x="518" y="344"/>
                    </a:lnTo>
                    <a:lnTo>
                      <a:pt x="518" y="344"/>
                    </a:lnTo>
                    <a:lnTo>
                      <a:pt x="518" y="344"/>
                    </a:lnTo>
                    <a:lnTo>
                      <a:pt x="518" y="344"/>
                    </a:lnTo>
                    <a:lnTo>
                      <a:pt x="518" y="344"/>
                    </a:lnTo>
                    <a:lnTo>
                      <a:pt x="518" y="34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9" name="Rectangle 161"/>
              <p:cNvSpPr>
                <a:spLocks noChangeArrowheads="1"/>
              </p:cNvSpPr>
              <p:nvPr/>
            </p:nvSpPr>
            <p:spPr bwMode="auto">
              <a:xfrm>
                <a:off x="2987" y="2789"/>
                <a:ext cx="1" cy="2"/>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0" name="Rectangle 162"/>
              <p:cNvSpPr>
                <a:spLocks noChangeArrowheads="1"/>
              </p:cNvSpPr>
              <p:nvPr/>
            </p:nvSpPr>
            <p:spPr bwMode="auto">
              <a:xfrm>
                <a:off x="2987" y="2789"/>
                <a:ext cx="1" cy="2"/>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1" name="Rectangle 163"/>
              <p:cNvSpPr>
                <a:spLocks noChangeArrowheads="1"/>
              </p:cNvSpPr>
              <p:nvPr/>
            </p:nvSpPr>
            <p:spPr bwMode="auto">
              <a:xfrm>
                <a:off x="2949" y="2713"/>
                <a:ext cx="1" cy="2"/>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2" name="Rectangle 164"/>
              <p:cNvSpPr>
                <a:spLocks noChangeArrowheads="1"/>
              </p:cNvSpPr>
              <p:nvPr/>
            </p:nvSpPr>
            <p:spPr bwMode="auto">
              <a:xfrm>
                <a:off x="2949" y="2713"/>
                <a:ext cx="1" cy="2"/>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3" name="Rectangle 165"/>
              <p:cNvSpPr>
                <a:spLocks noChangeArrowheads="1"/>
              </p:cNvSpPr>
              <p:nvPr/>
            </p:nvSpPr>
            <p:spPr bwMode="auto">
              <a:xfrm>
                <a:off x="2990" y="2836"/>
                <a:ext cx="1" cy="2"/>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4" name="Rectangle 166"/>
              <p:cNvSpPr>
                <a:spLocks noChangeArrowheads="1"/>
              </p:cNvSpPr>
              <p:nvPr/>
            </p:nvSpPr>
            <p:spPr bwMode="auto">
              <a:xfrm>
                <a:off x="2990" y="2836"/>
                <a:ext cx="1" cy="2"/>
              </a:xfrm>
              <a:prstGeom prst="rect">
                <a:avLst/>
              </a:prstGeom>
              <a:grpFill/>
              <a:ln w="6350">
                <a:solidFill>
                  <a:schemeClr val="tx2">
                    <a:lumMod val="50000"/>
                    <a:lumOff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5" name="Freeform 167"/>
              <p:cNvSpPr>
                <a:spLocks/>
              </p:cNvSpPr>
              <p:nvPr/>
            </p:nvSpPr>
            <p:spPr bwMode="auto">
              <a:xfrm>
                <a:off x="2900" y="2687"/>
                <a:ext cx="1" cy="2"/>
              </a:xfrm>
              <a:custGeom>
                <a:avLst/>
                <a:gdLst/>
                <a:ahLst/>
                <a:cxnLst>
                  <a:cxn ang="0">
                    <a:pos x="0" y="2"/>
                  </a:cxn>
                  <a:cxn ang="0">
                    <a:pos x="0" y="2"/>
                  </a:cxn>
                  <a:cxn ang="0">
                    <a:pos x="0" y="0"/>
                  </a:cxn>
                  <a:cxn ang="0">
                    <a:pos x="0" y="0"/>
                  </a:cxn>
                  <a:cxn ang="0">
                    <a:pos x="0" y="0"/>
                  </a:cxn>
                  <a:cxn ang="0">
                    <a:pos x="0" y="2"/>
                  </a:cxn>
                  <a:cxn ang="0">
                    <a:pos x="0" y="2"/>
                  </a:cxn>
                </a:cxnLst>
                <a:rect l="0" t="0" r="r" b="b"/>
                <a:pathLst>
                  <a:path h="2">
                    <a:moveTo>
                      <a:pt x="0" y="2"/>
                    </a:moveTo>
                    <a:lnTo>
                      <a:pt x="0" y="2"/>
                    </a:lnTo>
                    <a:lnTo>
                      <a:pt x="0" y="0"/>
                    </a:lnTo>
                    <a:lnTo>
                      <a:pt x="0" y="0"/>
                    </a:lnTo>
                    <a:lnTo>
                      <a:pt x="0" y="0"/>
                    </a:lnTo>
                    <a:lnTo>
                      <a:pt x="0" y="2"/>
                    </a:lnTo>
                    <a:lnTo>
                      <a:pt x="0"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6" name="Freeform 168"/>
              <p:cNvSpPr>
                <a:spLocks/>
              </p:cNvSpPr>
              <p:nvPr/>
            </p:nvSpPr>
            <p:spPr bwMode="auto">
              <a:xfrm>
                <a:off x="2900" y="2687"/>
                <a:ext cx="1" cy="2"/>
              </a:xfrm>
              <a:custGeom>
                <a:avLst/>
                <a:gdLst/>
                <a:ahLst/>
                <a:cxnLst>
                  <a:cxn ang="0">
                    <a:pos x="0" y="2"/>
                  </a:cxn>
                  <a:cxn ang="0">
                    <a:pos x="0" y="2"/>
                  </a:cxn>
                  <a:cxn ang="0">
                    <a:pos x="0" y="0"/>
                  </a:cxn>
                  <a:cxn ang="0">
                    <a:pos x="0" y="0"/>
                  </a:cxn>
                  <a:cxn ang="0">
                    <a:pos x="0" y="0"/>
                  </a:cxn>
                  <a:cxn ang="0">
                    <a:pos x="0" y="2"/>
                  </a:cxn>
                  <a:cxn ang="0">
                    <a:pos x="0" y="2"/>
                  </a:cxn>
                </a:cxnLst>
                <a:rect l="0" t="0" r="r" b="b"/>
                <a:pathLst>
                  <a:path h="2">
                    <a:moveTo>
                      <a:pt x="0" y="2"/>
                    </a:moveTo>
                    <a:lnTo>
                      <a:pt x="0" y="2"/>
                    </a:lnTo>
                    <a:lnTo>
                      <a:pt x="0" y="0"/>
                    </a:lnTo>
                    <a:lnTo>
                      <a:pt x="0" y="0"/>
                    </a:lnTo>
                    <a:lnTo>
                      <a:pt x="0" y="0"/>
                    </a:lnTo>
                    <a:lnTo>
                      <a:pt x="0" y="2"/>
                    </a:lnTo>
                    <a:lnTo>
                      <a:pt x="0"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7" name="Freeform 169"/>
              <p:cNvSpPr>
                <a:spLocks/>
              </p:cNvSpPr>
              <p:nvPr/>
            </p:nvSpPr>
            <p:spPr bwMode="auto">
              <a:xfrm>
                <a:off x="2914" y="2722"/>
                <a:ext cx="2" cy="3"/>
              </a:xfrm>
              <a:custGeom>
                <a:avLst/>
                <a:gdLst/>
                <a:ahLst/>
                <a:cxnLst>
                  <a:cxn ang="0">
                    <a:pos x="0" y="3"/>
                  </a:cxn>
                  <a:cxn ang="0">
                    <a:pos x="0" y="3"/>
                  </a:cxn>
                  <a:cxn ang="0">
                    <a:pos x="0" y="3"/>
                  </a:cxn>
                  <a:cxn ang="0">
                    <a:pos x="0" y="0"/>
                  </a:cxn>
                  <a:cxn ang="0">
                    <a:pos x="0" y="0"/>
                  </a:cxn>
                  <a:cxn ang="0">
                    <a:pos x="2" y="0"/>
                  </a:cxn>
                  <a:cxn ang="0">
                    <a:pos x="2" y="3"/>
                  </a:cxn>
                  <a:cxn ang="0">
                    <a:pos x="2" y="3"/>
                  </a:cxn>
                  <a:cxn ang="0">
                    <a:pos x="0" y="3"/>
                  </a:cxn>
                </a:cxnLst>
                <a:rect l="0" t="0" r="r" b="b"/>
                <a:pathLst>
                  <a:path w="2" h="3">
                    <a:moveTo>
                      <a:pt x="0" y="3"/>
                    </a:moveTo>
                    <a:lnTo>
                      <a:pt x="0" y="3"/>
                    </a:lnTo>
                    <a:lnTo>
                      <a:pt x="0" y="3"/>
                    </a:lnTo>
                    <a:lnTo>
                      <a:pt x="0" y="0"/>
                    </a:lnTo>
                    <a:lnTo>
                      <a:pt x="0" y="0"/>
                    </a:lnTo>
                    <a:lnTo>
                      <a:pt x="2" y="0"/>
                    </a:lnTo>
                    <a:lnTo>
                      <a:pt x="2" y="3"/>
                    </a:lnTo>
                    <a:lnTo>
                      <a:pt x="2" y="3"/>
                    </a:lnTo>
                    <a:lnTo>
                      <a:pt x="0" y="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8" name="Freeform 170"/>
              <p:cNvSpPr>
                <a:spLocks/>
              </p:cNvSpPr>
              <p:nvPr/>
            </p:nvSpPr>
            <p:spPr bwMode="auto">
              <a:xfrm>
                <a:off x="2914" y="2722"/>
                <a:ext cx="2" cy="3"/>
              </a:xfrm>
              <a:custGeom>
                <a:avLst/>
                <a:gdLst/>
                <a:ahLst/>
                <a:cxnLst>
                  <a:cxn ang="0">
                    <a:pos x="0" y="3"/>
                  </a:cxn>
                  <a:cxn ang="0">
                    <a:pos x="0" y="3"/>
                  </a:cxn>
                  <a:cxn ang="0">
                    <a:pos x="0" y="3"/>
                  </a:cxn>
                  <a:cxn ang="0">
                    <a:pos x="0" y="0"/>
                  </a:cxn>
                  <a:cxn ang="0">
                    <a:pos x="0" y="0"/>
                  </a:cxn>
                  <a:cxn ang="0">
                    <a:pos x="2" y="0"/>
                  </a:cxn>
                  <a:cxn ang="0">
                    <a:pos x="2" y="3"/>
                  </a:cxn>
                  <a:cxn ang="0">
                    <a:pos x="2" y="3"/>
                  </a:cxn>
                  <a:cxn ang="0">
                    <a:pos x="0" y="3"/>
                  </a:cxn>
                </a:cxnLst>
                <a:rect l="0" t="0" r="r" b="b"/>
                <a:pathLst>
                  <a:path w="2" h="3">
                    <a:moveTo>
                      <a:pt x="0" y="3"/>
                    </a:moveTo>
                    <a:lnTo>
                      <a:pt x="0" y="3"/>
                    </a:lnTo>
                    <a:lnTo>
                      <a:pt x="0" y="3"/>
                    </a:lnTo>
                    <a:lnTo>
                      <a:pt x="0" y="0"/>
                    </a:lnTo>
                    <a:lnTo>
                      <a:pt x="0" y="0"/>
                    </a:lnTo>
                    <a:lnTo>
                      <a:pt x="2" y="0"/>
                    </a:lnTo>
                    <a:lnTo>
                      <a:pt x="2" y="3"/>
                    </a:lnTo>
                    <a:lnTo>
                      <a:pt x="2" y="3"/>
                    </a:lnTo>
                    <a:lnTo>
                      <a:pt x="0" y="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9" name="Freeform 171"/>
              <p:cNvSpPr>
                <a:spLocks/>
              </p:cNvSpPr>
              <p:nvPr/>
            </p:nvSpPr>
            <p:spPr bwMode="auto">
              <a:xfrm>
                <a:off x="2930" y="2756"/>
                <a:ext cx="3" cy="2"/>
              </a:xfrm>
              <a:custGeom>
                <a:avLst/>
                <a:gdLst/>
                <a:ahLst/>
                <a:cxnLst>
                  <a:cxn ang="0">
                    <a:pos x="3" y="2"/>
                  </a:cxn>
                  <a:cxn ang="0">
                    <a:pos x="3" y="2"/>
                  </a:cxn>
                  <a:cxn ang="0">
                    <a:pos x="3" y="2"/>
                  </a:cxn>
                  <a:cxn ang="0">
                    <a:pos x="0" y="2"/>
                  </a:cxn>
                  <a:cxn ang="0">
                    <a:pos x="0" y="2"/>
                  </a:cxn>
                  <a:cxn ang="0">
                    <a:pos x="0" y="2"/>
                  </a:cxn>
                  <a:cxn ang="0">
                    <a:pos x="0" y="0"/>
                  </a:cxn>
                  <a:cxn ang="0">
                    <a:pos x="0" y="0"/>
                  </a:cxn>
                  <a:cxn ang="0">
                    <a:pos x="3" y="0"/>
                  </a:cxn>
                  <a:cxn ang="0">
                    <a:pos x="3" y="0"/>
                  </a:cxn>
                  <a:cxn ang="0">
                    <a:pos x="3" y="2"/>
                  </a:cxn>
                </a:cxnLst>
                <a:rect l="0" t="0" r="r" b="b"/>
                <a:pathLst>
                  <a:path w="3" h="2">
                    <a:moveTo>
                      <a:pt x="3" y="2"/>
                    </a:moveTo>
                    <a:lnTo>
                      <a:pt x="3" y="2"/>
                    </a:lnTo>
                    <a:lnTo>
                      <a:pt x="3" y="2"/>
                    </a:lnTo>
                    <a:lnTo>
                      <a:pt x="0" y="2"/>
                    </a:lnTo>
                    <a:lnTo>
                      <a:pt x="0" y="2"/>
                    </a:lnTo>
                    <a:lnTo>
                      <a:pt x="0" y="2"/>
                    </a:lnTo>
                    <a:lnTo>
                      <a:pt x="0" y="0"/>
                    </a:lnTo>
                    <a:lnTo>
                      <a:pt x="0" y="0"/>
                    </a:lnTo>
                    <a:lnTo>
                      <a:pt x="3" y="0"/>
                    </a:lnTo>
                    <a:lnTo>
                      <a:pt x="3" y="0"/>
                    </a:lnTo>
                    <a:lnTo>
                      <a:pt x="3"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0" name="Freeform 172"/>
              <p:cNvSpPr>
                <a:spLocks/>
              </p:cNvSpPr>
              <p:nvPr/>
            </p:nvSpPr>
            <p:spPr bwMode="auto">
              <a:xfrm>
                <a:off x="2930" y="2756"/>
                <a:ext cx="3" cy="2"/>
              </a:xfrm>
              <a:custGeom>
                <a:avLst/>
                <a:gdLst/>
                <a:ahLst/>
                <a:cxnLst>
                  <a:cxn ang="0">
                    <a:pos x="3" y="2"/>
                  </a:cxn>
                  <a:cxn ang="0">
                    <a:pos x="3" y="2"/>
                  </a:cxn>
                  <a:cxn ang="0">
                    <a:pos x="3" y="2"/>
                  </a:cxn>
                  <a:cxn ang="0">
                    <a:pos x="0" y="2"/>
                  </a:cxn>
                  <a:cxn ang="0">
                    <a:pos x="0" y="2"/>
                  </a:cxn>
                  <a:cxn ang="0">
                    <a:pos x="0" y="2"/>
                  </a:cxn>
                  <a:cxn ang="0">
                    <a:pos x="0" y="0"/>
                  </a:cxn>
                  <a:cxn ang="0">
                    <a:pos x="0" y="0"/>
                  </a:cxn>
                  <a:cxn ang="0">
                    <a:pos x="3" y="0"/>
                  </a:cxn>
                  <a:cxn ang="0">
                    <a:pos x="3" y="0"/>
                  </a:cxn>
                  <a:cxn ang="0">
                    <a:pos x="3" y="2"/>
                  </a:cxn>
                </a:cxnLst>
                <a:rect l="0" t="0" r="r" b="b"/>
                <a:pathLst>
                  <a:path w="3" h="2">
                    <a:moveTo>
                      <a:pt x="3" y="2"/>
                    </a:moveTo>
                    <a:lnTo>
                      <a:pt x="3" y="2"/>
                    </a:lnTo>
                    <a:lnTo>
                      <a:pt x="3" y="2"/>
                    </a:lnTo>
                    <a:lnTo>
                      <a:pt x="0" y="2"/>
                    </a:lnTo>
                    <a:lnTo>
                      <a:pt x="0" y="2"/>
                    </a:lnTo>
                    <a:lnTo>
                      <a:pt x="0" y="2"/>
                    </a:lnTo>
                    <a:lnTo>
                      <a:pt x="0" y="0"/>
                    </a:lnTo>
                    <a:lnTo>
                      <a:pt x="0" y="0"/>
                    </a:lnTo>
                    <a:lnTo>
                      <a:pt x="3" y="0"/>
                    </a:lnTo>
                    <a:lnTo>
                      <a:pt x="3" y="0"/>
                    </a:lnTo>
                    <a:lnTo>
                      <a:pt x="3"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1" name="Freeform 173"/>
              <p:cNvSpPr>
                <a:spLocks/>
              </p:cNvSpPr>
              <p:nvPr/>
            </p:nvSpPr>
            <p:spPr bwMode="auto">
              <a:xfrm>
                <a:off x="2904" y="2699"/>
                <a:ext cx="3" cy="4"/>
              </a:xfrm>
              <a:custGeom>
                <a:avLst/>
                <a:gdLst/>
                <a:ahLst/>
                <a:cxnLst>
                  <a:cxn ang="0">
                    <a:pos x="3" y="0"/>
                  </a:cxn>
                  <a:cxn ang="0">
                    <a:pos x="3" y="2"/>
                  </a:cxn>
                  <a:cxn ang="0">
                    <a:pos x="3" y="2"/>
                  </a:cxn>
                  <a:cxn ang="0">
                    <a:pos x="3" y="2"/>
                  </a:cxn>
                  <a:cxn ang="0">
                    <a:pos x="3" y="4"/>
                  </a:cxn>
                  <a:cxn ang="0">
                    <a:pos x="3" y="4"/>
                  </a:cxn>
                  <a:cxn ang="0">
                    <a:pos x="0" y="4"/>
                  </a:cxn>
                  <a:cxn ang="0">
                    <a:pos x="0" y="4"/>
                  </a:cxn>
                  <a:cxn ang="0">
                    <a:pos x="0" y="2"/>
                  </a:cxn>
                  <a:cxn ang="0">
                    <a:pos x="0" y="2"/>
                  </a:cxn>
                  <a:cxn ang="0">
                    <a:pos x="0" y="0"/>
                  </a:cxn>
                  <a:cxn ang="0">
                    <a:pos x="0" y="0"/>
                  </a:cxn>
                  <a:cxn ang="0">
                    <a:pos x="0" y="0"/>
                  </a:cxn>
                  <a:cxn ang="0">
                    <a:pos x="3" y="0"/>
                  </a:cxn>
                  <a:cxn ang="0">
                    <a:pos x="3" y="0"/>
                  </a:cxn>
                </a:cxnLst>
                <a:rect l="0" t="0" r="r" b="b"/>
                <a:pathLst>
                  <a:path w="3" h="4">
                    <a:moveTo>
                      <a:pt x="3" y="0"/>
                    </a:moveTo>
                    <a:lnTo>
                      <a:pt x="3" y="2"/>
                    </a:lnTo>
                    <a:lnTo>
                      <a:pt x="3" y="2"/>
                    </a:lnTo>
                    <a:lnTo>
                      <a:pt x="3" y="2"/>
                    </a:lnTo>
                    <a:lnTo>
                      <a:pt x="3" y="4"/>
                    </a:lnTo>
                    <a:lnTo>
                      <a:pt x="3" y="4"/>
                    </a:lnTo>
                    <a:lnTo>
                      <a:pt x="0" y="4"/>
                    </a:lnTo>
                    <a:lnTo>
                      <a:pt x="0" y="4"/>
                    </a:lnTo>
                    <a:lnTo>
                      <a:pt x="0" y="2"/>
                    </a:lnTo>
                    <a:lnTo>
                      <a:pt x="0" y="2"/>
                    </a:lnTo>
                    <a:lnTo>
                      <a:pt x="0" y="0"/>
                    </a:lnTo>
                    <a:lnTo>
                      <a:pt x="0" y="0"/>
                    </a:lnTo>
                    <a:lnTo>
                      <a:pt x="0" y="0"/>
                    </a:lnTo>
                    <a:lnTo>
                      <a:pt x="3" y="0"/>
                    </a:lnTo>
                    <a:lnTo>
                      <a:pt x="3"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2" name="Freeform 174"/>
              <p:cNvSpPr>
                <a:spLocks/>
              </p:cNvSpPr>
              <p:nvPr/>
            </p:nvSpPr>
            <p:spPr bwMode="auto">
              <a:xfrm>
                <a:off x="2904" y="2699"/>
                <a:ext cx="3" cy="4"/>
              </a:xfrm>
              <a:custGeom>
                <a:avLst/>
                <a:gdLst/>
                <a:ahLst/>
                <a:cxnLst>
                  <a:cxn ang="0">
                    <a:pos x="3" y="0"/>
                  </a:cxn>
                  <a:cxn ang="0">
                    <a:pos x="3" y="2"/>
                  </a:cxn>
                  <a:cxn ang="0">
                    <a:pos x="3" y="2"/>
                  </a:cxn>
                  <a:cxn ang="0">
                    <a:pos x="3" y="2"/>
                  </a:cxn>
                  <a:cxn ang="0">
                    <a:pos x="3" y="4"/>
                  </a:cxn>
                  <a:cxn ang="0">
                    <a:pos x="3" y="4"/>
                  </a:cxn>
                  <a:cxn ang="0">
                    <a:pos x="0" y="4"/>
                  </a:cxn>
                  <a:cxn ang="0">
                    <a:pos x="0" y="4"/>
                  </a:cxn>
                  <a:cxn ang="0">
                    <a:pos x="0" y="2"/>
                  </a:cxn>
                  <a:cxn ang="0">
                    <a:pos x="0" y="2"/>
                  </a:cxn>
                  <a:cxn ang="0">
                    <a:pos x="0" y="0"/>
                  </a:cxn>
                  <a:cxn ang="0">
                    <a:pos x="0" y="0"/>
                  </a:cxn>
                  <a:cxn ang="0">
                    <a:pos x="0" y="0"/>
                  </a:cxn>
                  <a:cxn ang="0">
                    <a:pos x="3" y="0"/>
                  </a:cxn>
                  <a:cxn ang="0">
                    <a:pos x="3" y="0"/>
                  </a:cxn>
                </a:cxnLst>
                <a:rect l="0" t="0" r="r" b="b"/>
                <a:pathLst>
                  <a:path w="3" h="4">
                    <a:moveTo>
                      <a:pt x="3" y="0"/>
                    </a:moveTo>
                    <a:lnTo>
                      <a:pt x="3" y="2"/>
                    </a:lnTo>
                    <a:lnTo>
                      <a:pt x="3" y="2"/>
                    </a:lnTo>
                    <a:lnTo>
                      <a:pt x="3" y="2"/>
                    </a:lnTo>
                    <a:lnTo>
                      <a:pt x="3" y="4"/>
                    </a:lnTo>
                    <a:lnTo>
                      <a:pt x="3" y="4"/>
                    </a:lnTo>
                    <a:lnTo>
                      <a:pt x="0" y="4"/>
                    </a:lnTo>
                    <a:lnTo>
                      <a:pt x="0" y="4"/>
                    </a:lnTo>
                    <a:lnTo>
                      <a:pt x="0" y="2"/>
                    </a:lnTo>
                    <a:lnTo>
                      <a:pt x="0" y="2"/>
                    </a:lnTo>
                    <a:lnTo>
                      <a:pt x="0" y="0"/>
                    </a:lnTo>
                    <a:lnTo>
                      <a:pt x="0" y="0"/>
                    </a:lnTo>
                    <a:lnTo>
                      <a:pt x="0" y="0"/>
                    </a:lnTo>
                    <a:lnTo>
                      <a:pt x="3" y="0"/>
                    </a:lnTo>
                    <a:lnTo>
                      <a:pt x="3"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3" name="Freeform 175"/>
              <p:cNvSpPr>
                <a:spLocks/>
              </p:cNvSpPr>
              <p:nvPr/>
            </p:nvSpPr>
            <p:spPr bwMode="auto">
              <a:xfrm>
                <a:off x="2942" y="2711"/>
                <a:ext cx="5" cy="4"/>
              </a:xfrm>
              <a:custGeom>
                <a:avLst/>
                <a:gdLst/>
                <a:ahLst/>
                <a:cxnLst>
                  <a:cxn ang="0">
                    <a:pos x="5" y="2"/>
                  </a:cxn>
                  <a:cxn ang="0">
                    <a:pos x="5" y="4"/>
                  </a:cxn>
                  <a:cxn ang="0">
                    <a:pos x="5" y="4"/>
                  </a:cxn>
                  <a:cxn ang="0">
                    <a:pos x="5" y="4"/>
                  </a:cxn>
                  <a:cxn ang="0">
                    <a:pos x="5" y="4"/>
                  </a:cxn>
                  <a:cxn ang="0">
                    <a:pos x="3" y="4"/>
                  </a:cxn>
                  <a:cxn ang="0">
                    <a:pos x="3" y="4"/>
                  </a:cxn>
                  <a:cxn ang="0">
                    <a:pos x="5" y="4"/>
                  </a:cxn>
                  <a:cxn ang="0">
                    <a:pos x="5" y="2"/>
                  </a:cxn>
                  <a:cxn ang="0">
                    <a:pos x="3" y="2"/>
                  </a:cxn>
                  <a:cxn ang="0">
                    <a:pos x="3" y="2"/>
                  </a:cxn>
                  <a:cxn ang="0">
                    <a:pos x="0" y="2"/>
                  </a:cxn>
                  <a:cxn ang="0">
                    <a:pos x="0" y="2"/>
                  </a:cxn>
                  <a:cxn ang="0">
                    <a:pos x="0" y="0"/>
                  </a:cxn>
                  <a:cxn ang="0">
                    <a:pos x="3" y="0"/>
                  </a:cxn>
                  <a:cxn ang="0">
                    <a:pos x="3" y="0"/>
                  </a:cxn>
                  <a:cxn ang="0">
                    <a:pos x="5" y="0"/>
                  </a:cxn>
                  <a:cxn ang="0">
                    <a:pos x="5" y="0"/>
                  </a:cxn>
                  <a:cxn ang="0">
                    <a:pos x="5" y="0"/>
                  </a:cxn>
                  <a:cxn ang="0">
                    <a:pos x="5" y="2"/>
                  </a:cxn>
                  <a:cxn ang="0">
                    <a:pos x="5" y="2"/>
                  </a:cxn>
                </a:cxnLst>
                <a:rect l="0" t="0" r="r" b="b"/>
                <a:pathLst>
                  <a:path w="5" h="4">
                    <a:moveTo>
                      <a:pt x="5" y="2"/>
                    </a:moveTo>
                    <a:lnTo>
                      <a:pt x="5" y="4"/>
                    </a:lnTo>
                    <a:lnTo>
                      <a:pt x="5" y="4"/>
                    </a:lnTo>
                    <a:lnTo>
                      <a:pt x="5" y="4"/>
                    </a:lnTo>
                    <a:lnTo>
                      <a:pt x="5" y="4"/>
                    </a:lnTo>
                    <a:lnTo>
                      <a:pt x="3" y="4"/>
                    </a:lnTo>
                    <a:lnTo>
                      <a:pt x="3" y="4"/>
                    </a:lnTo>
                    <a:lnTo>
                      <a:pt x="5" y="4"/>
                    </a:lnTo>
                    <a:lnTo>
                      <a:pt x="5" y="2"/>
                    </a:lnTo>
                    <a:lnTo>
                      <a:pt x="3" y="2"/>
                    </a:lnTo>
                    <a:lnTo>
                      <a:pt x="3" y="2"/>
                    </a:lnTo>
                    <a:lnTo>
                      <a:pt x="0" y="2"/>
                    </a:lnTo>
                    <a:lnTo>
                      <a:pt x="0" y="2"/>
                    </a:lnTo>
                    <a:lnTo>
                      <a:pt x="0" y="0"/>
                    </a:lnTo>
                    <a:lnTo>
                      <a:pt x="3" y="0"/>
                    </a:lnTo>
                    <a:lnTo>
                      <a:pt x="3" y="0"/>
                    </a:lnTo>
                    <a:lnTo>
                      <a:pt x="5" y="0"/>
                    </a:lnTo>
                    <a:lnTo>
                      <a:pt x="5" y="0"/>
                    </a:lnTo>
                    <a:lnTo>
                      <a:pt x="5" y="0"/>
                    </a:lnTo>
                    <a:lnTo>
                      <a:pt x="5" y="2"/>
                    </a:lnTo>
                    <a:lnTo>
                      <a:pt x="5"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4" name="Freeform 176"/>
              <p:cNvSpPr>
                <a:spLocks/>
              </p:cNvSpPr>
              <p:nvPr/>
            </p:nvSpPr>
            <p:spPr bwMode="auto">
              <a:xfrm>
                <a:off x="2942" y="2711"/>
                <a:ext cx="5" cy="4"/>
              </a:xfrm>
              <a:custGeom>
                <a:avLst/>
                <a:gdLst/>
                <a:ahLst/>
                <a:cxnLst>
                  <a:cxn ang="0">
                    <a:pos x="5" y="2"/>
                  </a:cxn>
                  <a:cxn ang="0">
                    <a:pos x="5" y="4"/>
                  </a:cxn>
                  <a:cxn ang="0">
                    <a:pos x="5" y="4"/>
                  </a:cxn>
                  <a:cxn ang="0">
                    <a:pos x="5" y="4"/>
                  </a:cxn>
                  <a:cxn ang="0">
                    <a:pos x="5" y="4"/>
                  </a:cxn>
                  <a:cxn ang="0">
                    <a:pos x="3" y="4"/>
                  </a:cxn>
                  <a:cxn ang="0">
                    <a:pos x="3" y="4"/>
                  </a:cxn>
                  <a:cxn ang="0">
                    <a:pos x="5" y="4"/>
                  </a:cxn>
                  <a:cxn ang="0">
                    <a:pos x="5" y="2"/>
                  </a:cxn>
                  <a:cxn ang="0">
                    <a:pos x="3" y="2"/>
                  </a:cxn>
                  <a:cxn ang="0">
                    <a:pos x="3" y="2"/>
                  </a:cxn>
                  <a:cxn ang="0">
                    <a:pos x="0" y="2"/>
                  </a:cxn>
                  <a:cxn ang="0">
                    <a:pos x="0" y="2"/>
                  </a:cxn>
                  <a:cxn ang="0">
                    <a:pos x="0" y="0"/>
                  </a:cxn>
                  <a:cxn ang="0">
                    <a:pos x="3" y="0"/>
                  </a:cxn>
                  <a:cxn ang="0">
                    <a:pos x="3" y="0"/>
                  </a:cxn>
                  <a:cxn ang="0">
                    <a:pos x="5" y="0"/>
                  </a:cxn>
                  <a:cxn ang="0">
                    <a:pos x="5" y="0"/>
                  </a:cxn>
                  <a:cxn ang="0">
                    <a:pos x="5" y="0"/>
                  </a:cxn>
                  <a:cxn ang="0">
                    <a:pos x="5" y="2"/>
                  </a:cxn>
                  <a:cxn ang="0">
                    <a:pos x="5" y="2"/>
                  </a:cxn>
                </a:cxnLst>
                <a:rect l="0" t="0" r="r" b="b"/>
                <a:pathLst>
                  <a:path w="5" h="4">
                    <a:moveTo>
                      <a:pt x="5" y="2"/>
                    </a:moveTo>
                    <a:lnTo>
                      <a:pt x="5" y="4"/>
                    </a:lnTo>
                    <a:lnTo>
                      <a:pt x="5" y="4"/>
                    </a:lnTo>
                    <a:lnTo>
                      <a:pt x="5" y="4"/>
                    </a:lnTo>
                    <a:lnTo>
                      <a:pt x="5" y="4"/>
                    </a:lnTo>
                    <a:lnTo>
                      <a:pt x="3" y="4"/>
                    </a:lnTo>
                    <a:lnTo>
                      <a:pt x="3" y="4"/>
                    </a:lnTo>
                    <a:lnTo>
                      <a:pt x="5" y="4"/>
                    </a:lnTo>
                    <a:lnTo>
                      <a:pt x="5" y="2"/>
                    </a:lnTo>
                    <a:lnTo>
                      <a:pt x="3" y="2"/>
                    </a:lnTo>
                    <a:lnTo>
                      <a:pt x="3" y="2"/>
                    </a:lnTo>
                    <a:lnTo>
                      <a:pt x="0" y="2"/>
                    </a:lnTo>
                    <a:lnTo>
                      <a:pt x="0" y="2"/>
                    </a:lnTo>
                    <a:lnTo>
                      <a:pt x="0" y="0"/>
                    </a:lnTo>
                    <a:lnTo>
                      <a:pt x="3" y="0"/>
                    </a:lnTo>
                    <a:lnTo>
                      <a:pt x="3" y="0"/>
                    </a:lnTo>
                    <a:lnTo>
                      <a:pt x="5" y="0"/>
                    </a:lnTo>
                    <a:lnTo>
                      <a:pt x="5" y="0"/>
                    </a:lnTo>
                    <a:lnTo>
                      <a:pt x="5" y="0"/>
                    </a:lnTo>
                    <a:lnTo>
                      <a:pt x="5" y="2"/>
                    </a:lnTo>
                    <a:lnTo>
                      <a:pt x="5"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5" name="Freeform 177"/>
              <p:cNvSpPr>
                <a:spLocks/>
              </p:cNvSpPr>
              <p:nvPr/>
            </p:nvSpPr>
            <p:spPr bwMode="auto">
              <a:xfrm>
                <a:off x="2945" y="2748"/>
                <a:ext cx="9" cy="5"/>
              </a:xfrm>
              <a:custGeom>
                <a:avLst/>
                <a:gdLst/>
                <a:ahLst/>
                <a:cxnLst>
                  <a:cxn ang="0">
                    <a:pos x="7" y="0"/>
                  </a:cxn>
                  <a:cxn ang="0">
                    <a:pos x="7" y="3"/>
                  </a:cxn>
                  <a:cxn ang="0">
                    <a:pos x="9" y="3"/>
                  </a:cxn>
                  <a:cxn ang="0">
                    <a:pos x="9" y="3"/>
                  </a:cxn>
                  <a:cxn ang="0">
                    <a:pos x="9" y="3"/>
                  </a:cxn>
                  <a:cxn ang="0">
                    <a:pos x="9" y="5"/>
                  </a:cxn>
                  <a:cxn ang="0">
                    <a:pos x="9" y="5"/>
                  </a:cxn>
                  <a:cxn ang="0">
                    <a:pos x="9" y="5"/>
                  </a:cxn>
                  <a:cxn ang="0">
                    <a:pos x="7" y="5"/>
                  </a:cxn>
                  <a:cxn ang="0">
                    <a:pos x="7" y="5"/>
                  </a:cxn>
                  <a:cxn ang="0">
                    <a:pos x="7" y="5"/>
                  </a:cxn>
                  <a:cxn ang="0">
                    <a:pos x="4" y="5"/>
                  </a:cxn>
                  <a:cxn ang="0">
                    <a:pos x="4" y="5"/>
                  </a:cxn>
                  <a:cxn ang="0">
                    <a:pos x="2" y="5"/>
                  </a:cxn>
                  <a:cxn ang="0">
                    <a:pos x="2" y="5"/>
                  </a:cxn>
                  <a:cxn ang="0">
                    <a:pos x="2" y="5"/>
                  </a:cxn>
                  <a:cxn ang="0">
                    <a:pos x="2" y="5"/>
                  </a:cxn>
                  <a:cxn ang="0">
                    <a:pos x="0" y="5"/>
                  </a:cxn>
                  <a:cxn ang="0">
                    <a:pos x="0" y="3"/>
                  </a:cxn>
                  <a:cxn ang="0">
                    <a:pos x="0" y="3"/>
                  </a:cxn>
                  <a:cxn ang="0">
                    <a:pos x="2" y="3"/>
                  </a:cxn>
                  <a:cxn ang="0">
                    <a:pos x="2" y="0"/>
                  </a:cxn>
                  <a:cxn ang="0">
                    <a:pos x="2" y="0"/>
                  </a:cxn>
                  <a:cxn ang="0">
                    <a:pos x="2" y="0"/>
                  </a:cxn>
                  <a:cxn ang="0">
                    <a:pos x="4" y="0"/>
                  </a:cxn>
                  <a:cxn ang="0">
                    <a:pos x="4" y="0"/>
                  </a:cxn>
                  <a:cxn ang="0">
                    <a:pos x="7" y="0"/>
                  </a:cxn>
                  <a:cxn ang="0">
                    <a:pos x="7" y="0"/>
                  </a:cxn>
                  <a:cxn ang="0">
                    <a:pos x="7" y="0"/>
                  </a:cxn>
                </a:cxnLst>
                <a:rect l="0" t="0" r="r" b="b"/>
                <a:pathLst>
                  <a:path w="9" h="5">
                    <a:moveTo>
                      <a:pt x="7" y="0"/>
                    </a:moveTo>
                    <a:lnTo>
                      <a:pt x="7" y="3"/>
                    </a:lnTo>
                    <a:lnTo>
                      <a:pt x="9" y="3"/>
                    </a:lnTo>
                    <a:lnTo>
                      <a:pt x="9" y="3"/>
                    </a:lnTo>
                    <a:lnTo>
                      <a:pt x="9" y="3"/>
                    </a:lnTo>
                    <a:lnTo>
                      <a:pt x="9" y="5"/>
                    </a:lnTo>
                    <a:lnTo>
                      <a:pt x="9" y="5"/>
                    </a:lnTo>
                    <a:lnTo>
                      <a:pt x="9" y="5"/>
                    </a:lnTo>
                    <a:lnTo>
                      <a:pt x="7" y="5"/>
                    </a:lnTo>
                    <a:lnTo>
                      <a:pt x="7" y="5"/>
                    </a:lnTo>
                    <a:lnTo>
                      <a:pt x="7" y="5"/>
                    </a:lnTo>
                    <a:lnTo>
                      <a:pt x="4" y="5"/>
                    </a:lnTo>
                    <a:lnTo>
                      <a:pt x="4" y="5"/>
                    </a:lnTo>
                    <a:lnTo>
                      <a:pt x="2" y="5"/>
                    </a:lnTo>
                    <a:lnTo>
                      <a:pt x="2" y="5"/>
                    </a:lnTo>
                    <a:lnTo>
                      <a:pt x="2" y="5"/>
                    </a:lnTo>
                    <a:lnTo>
                      <a:pt x="2" y="5"/>
                    </a:lnTo>
                    <a:lnTo>
                      <a:pt x="0" y="5"/>
                    </a:lnTo>
                    <a:lnTo>
                      <a:pt x="0" y="3"/>
                    </a:lnTo>
                    <a:lnTo>
                      <a:pt x="0" y="3"/>
                    </a:lnTo>
                    <a:lnTo>
                      <a:pt x="2" y="3"/>
                    </a:lnTo>
                    <a:lnTo>
                      <a:pt x="2" y="0"/>
                    </a:lnTo>
                    <a:lnTo>
                      <a:pt x="2" y="0"/>
                    </a:lnTo>
                    <a:lnTo>
                      <a:pt x="2" y="0"/>
                    </a:lnTo>
                    <a:lnTo>
                      <a:pt x="4" y="0"/>
                    </a:lnTo>
                    <a:lnTo>
                      <a:pt x="4" y="0"/>
                    </a:lnTo>
                    <a:lnTo>
                      <a:pt x="7" y="0"/>
                    </a:lnTo>
                    <a:lnTo>
                      <a:pt x="7" y="0"/>
                    </a:lnTo>
                    <a:lnTo>
                      <a:pt x="7"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6" name="Freeform 178"/>
              <p:cNvSpPr>
                <a:spLocks/>
              </p:cNvSpPr>
              <p:nvPr/>
            </p:nvSpPr>
            <p:spPr bwMode="auto">
              <a:xfrm>
                <a:off x="2945" y="2748"/>
                <a:ext cx="9" cy="5"/>
              </a:xfrm>
              <a:custGeom>
                <a:avLst/>
                <a:gdLst/>
                <a:ahLst/>
                <a:cxnLst>
                  <a:cxn ang="0">
                    <a:pos x="7" y="0"/>
                  </a:cxn>
                  <a:cxn ang="0">
                    <a:pos x="7" y="3"/>
                  </a:cxn>
                  <a:cxn ang="0">
                    <a:pos x="9" y="3"/>
                  </a:cxn>
                  <a:cxn ang="0">
                    <a:pos x="9" y="3"/>
                  </a:cxn>
                  <a:cxn ang="0">
                    <a:pos x="9" y="3"/>
                  </a:cxn>
                  <a:cxn ang="0">
                    <a:pos x="9" y="5"/>
                  </a:cxn>
                  <a:cxn ang="0">
                    <a:pos x="9" y="5"/>
                  </a:cxn>
                  <a:cxn ang="0">
                    <a:pos x="9" y="5"/>
                  </a:cxn>
                  <a:cxn ang="0">
                    <a:pos x="7" y="5"/>
                  </a:cxn>
                  <a:cxn ang="0">
                    <a:pos x="7" y="5"/>
                  </a:cxn>
                  <a:cxn ang="0">
                    <a:pos x="7" y="5"/>
                  </a:cxn>
                  <a:cxn ang="0">
                    <a:pos x="4" y="5"/>
                  </a:cxn>
                  <a:cxn ang="0">
                    <a:pos x="4" y="5"/>
                  </a:cxn>
                  <a:cxn ang="0">
                    <a:pos x="2" y="5"/>
                  </a:cxn>
                  <a:cxn ang="0">
                    <a:pos x="2" y="5"/>
                  </a:cxn>
                  <a:cxn ang="0">
                    <a:pos x="2" y="5"/>
                  </a:cxn>
                  <a:cxn ang="0">
                    <a:pos x="2" y="5"/>
                  </a:cxn>
                  <a:cxn ang="0">
                    <a:pos x="0" y="5"/>
                  </a:cxn>
                  <a:cxn ang="0">
                    <a:pos x="0" y="3"/>
                  </a:cxn>
                  <a:cxn ang="0">
                    <a:pos x="0" y="3"/>
                  </a:cxn>
                  <a:cxn ang="0">
                    <a:pos x="2" y="3"/>
                  </a:cxn>
                  <a:cxn ang="0">
                    <a:pos x="2" y="0"/>
                  </a:cxn>
                  <a:cxn ang="0">
                    <a:pos x="2" y="0"/>
                  </a:cxn>
                  <a:cxn ang="0">
                    <a:pos x="2" y="0"/>
                  </a:cxn>
                  <a:cxn ang="0">
                    <a:pos x="4" y="0"/>
                  </a:cxn>
                  <a:cxn ang="0">
                    <a:pos x="4" y="0"/>
                  </a:cxn>
                  <a:cxn ang="0">
                    <a:pos x="7" y="0"/>
                  </a:cxn>
                  <a:cxn ang="0">
                    <a:pos x="7" y="0"/>
                  </a:cxn>
                  <a:cxn ang="0">
                    <a:pos x="7" y="0"/>
                  </a:cxn>
                </a:cxnLst>
                <a:rect l="0" t="0" r="r" b="b"/>
                <a:pathLst>
                  <a:path w="9" h="5">
                    <a:moveTo>
                      <a:pt x="7" y="0"/>
                    </a:moveTo>
                    <a:lnTo>
                      <a:pt x="7" y="3"/>
                    </a:lnTo>
                    <a:lnTo>
                      <a:pt x="9" y="3"/>
                    </a:lnTo>
                    <a:lnTo>
                      <a:pt x="9" y="3"/>
                    </a:lnTo>
                    <a:lnTo>
                      <a:pt x="9" y="3"/>
                    </a:lnTo>
                    <a:lnTo>
                      <a:pt x="9" y="5"/>
                    </a:lnTo>
                    <a:lnTo>
                      <a:pt x="9" y="5"/>
                    </a:lnTo>
                    <a:lnTo>
                      <a:pt x="9" y="5"/>
                    </a:lnTo>
                    <a:lnTo>
                      <a:pt x="7" y="5"/>
                    </a:lnTo>
                    <a:lnTo>
                      <a:pt x="7" y="5"/>
                    </a:lnTo>
                    <a:lnTo>
                      <a:pt x="7" y="5"/>
                    </a:lnTo>
                    <a:lnTo>
                      <a:pt x="4" y="5"/>
                    </a:lnTo>
                    <a:lnTo>
                      <a:pt x="4" y="5"/>
                    </a:lnTo>
                    <a:lnTo>
                      <a:pt x="2" y="5"/>
                    </a:lnTo>
                    <a:lnTo>
                      <a:pt x="2" y="5"/>
                    </a:lnTo>
                    <a:lnTo>
                      <a:pt x="2" y="5"/>
                    </a:lnTo>
                    <a:lnTo>
                      <a:pt x="2" y="5"/>
                    </a:lnTo>
                    <a:lnTo>
                      <a:pt x="0" y="5"/>
                    </a:lnTo>
                    <a:lnTo>
                      <a:pt x="0" y="3"/>
                    </a:lnTo>
                    <a:lnTo>
                      <a:pt x="0" y="3"/>
                    </a:lnTo>
                    <a:lnTo>
                      <a:pt x="2" y="3"/>
                    </a:lnTo>
                    <a:lnTo>
                      <a:pt x="2" y="0"/>
                    </a:lnTo>
                    <a:lnTo>
                      <a:pt x="2" y="0"/>
                    </a:lnTo>
                    <a:lnTo>
                      <a:pt x="2" y="0"/>
                    </a:lnTo>
                    <a:lnTo>
                      <a:pt x="4" y="0"/>
                    </a:lnTo>
                    <a:lnTo>
                      <a:pt x="4" y="0"/>
                    </a:lnTo>
                    <a:lnTo>
                      <a:pt x="7" y="0"/>
                    </a:lnTo>
                    <a:lnTo>
                      <a:pt x="7" y="0"/>
                    </a:lnTo>
                    <a:lnTo>
                      <a:pt x="7"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7" name="Freeform 179"/>
              <p:cNvSpPr>
                <a:spLocks/>
              </p:cNvSpPr>
              <p:nvPr/>
            </p:nvSpPr>
            <p:spPr bwMode="auto">
              <a:xfrm>
                <a:off x="2966" y="2805"/>
                <a:ext cx="9" cy="12"/>
              </a:xfrm>
              <a:custGeom>
                <a:avLst/>
                <a:gdLst/>
                <a:ahLst/>
                <a:cxnLst>
                  <a:cxn ang="0">
                    <a:pos x="5" y="0"/>
                  </a:cxn>
                  <a:cxn ang="0">
                    <a:pos x="5" y="3"/>
                  </a:cxn>
                  <a:cxn ang="0">
                    <a:pos x="5" y="3"/>
                  </a:cxn>
                  <a:cxn ang="0">
                    <a:pos x="5" y="3"/>
                  </a:cxn>
                  <a:cxn ang="0">
                    <a:pos x="5" y="3"/>
                  </a:cxn>
                  <a:cxn ang="0">
                    <a:pos x="7" y="3"/>
                  </a:cxn>
                  <a:cxn ang="0">
                    <a:pos x="7" y="5"/>
                  </a:cxn>
                  <a:cxn ang="0">
                    <a:pos x="7" y="5"/>
                  </a:cxn>
                  <a:cxn ang="0">
                    <a:pos x="7" y="5"/>
                  </a:cxn>
                  <a:cxn ang="0">
                    <a:pos x="7" y="7"/>
                  </a:cxn>
                  <a:cxn ang="0">
                    <a:pos x="7" y="7"/>
                  </a:cxn>
                  <a:cxn ang="0">
                    <a:pos x="7" y="7"/>
                  </a:cxn>
                  <a:cxn ang="0">
                    <a:pos x="9" y="7"/>
                  </a:cxn>
                  <a:cxn ang="0">
                    <a:pos x="9" y="10"/>
                  </a:cxn>
                  <a:cxn ang="0">
                    <a:pos x="9" y="10"/>
                  </a:cxn>
                  <a:cxn ang="0">
                    <a:pos x="9" y="12"/>
                  </a:cxn>
                  <a:cxn ang="0">
                    <a:pos x="7" y="12"/>
                  </a:cxn>
                  <a:cxn ang="0">
                    <a:pos x="7" y="10"/>
                  </a:cxn>
                  <a:cxn ang="0">
                    <a:pos x="7" y="10"/>
                  </a:cxn>
                  <a:cxn ang="0">
                    <a:pos x="7" y="10"/>
                  </a:cxn>
                  <a:cxn ang="0">
                    <a:pos x="7" y="12"/>
                  </a:cxn>
                  <a:cxn ang="0">
                    <a:pos x="5" y="12"/>
                  </a:cxn>
                  <a:cxn ang="0">
                    <a:pos x="5" y="10"/>
                  </a:cxn>
                  <a:cxn ang="0">
                    <a:pos x="5" y="10"/>
                  </a:cxn>
                  <a:cxn ang="0">
                    <a:pos x="5" y="10"/>
                  </a:cxn>
                  <a:cxn ang="0">
                    <a:pos x="5" y="7"/>
                  </a:cxn>
                  <a:cxn ang="0">
                    <a:pos x="2" y="7"/>
                  </a:cxn>
                  <a:cxn ang="0">
                    <a:pos x="2" y="7"/>
                  </a:cxn>
                  <a:cxn ang="0">
                    <a:pos x="2" y="7"/>
                  </a:cxn>
                  <a:cxn ang="0">
                    <a:pos x="2" y="7"/>
                  </a:cxn>
                  <a:cxn ang="0">
                    <a:pos x="0" y="7"/>
                  </a:cxn>
                  <a:cxn ang="0">
                    <a:pos x="0" y="5"/>
                  </a:cxn>
                  <a:cxn ang="0">
                    <a:pos x="0" y="5"/>
                  </a:cxn>
                  <a:cxn ang="0">
                    <a:pos x="0" y="3"/>
                  </a:cxn>
                  <a:cxn ang="0">
                    <a:pos x="0" y="3"/>
                  </a:cxn>
                  <a:cxn ang="0">
                    <a:pos x="2" y="3"/>
                  </a:cxn>
                  <a:cxn ang="0">
                    <a:pos x="2" y="3"/>
                  </a:cxn>
                  <a:cxn ang="0">
                    <a:pos x="2" y="0"/>
                  </a:cxn>
                  <a:cxn ang="0">
                    <a:pos x="2" y="0"/>
                  </a:cxn>
                  <a:cxn ang="0">
                    <a:pos x="2" y="0"/>
                  </a:cxn>
                  <a:cxn ang="0">
                    <a:pos x="5" y="0"/>
                  </a:cxn>
                </a:cxnLst>
                <a:rect l="0" t="0" r="r" b="b"/>
                <a:pathLst>
                  <a:path w="9" h="12">
                    <a:moveTo>
                      <a:pt x="5" y="0"/>
                    </a:moveTo>
                    <a:lnTo>
                      <a:pt x="5" y="3"/>
                    </a:lnTo>
                    <a:lnTo>
                      <a:pt x="5" y="3"/>
                    </a:lnTo>
                    <a:lnTo>
                      <a:pt x="5" y="3"/>
                    </a:lnTo>
                    <a:lnTo>
                      <a:pt x="5" y="3"/>
                    </a:lnTo>
                    <a:lnTo>
                      <a:pt x="7" y="3"/>
                    </a:lnTo>
                    <a:lnTo>
                      <a:pt x="7" y="5"/>
                    </a:lnTo>
                    <a:lnTo>
                      <a:pt x="7" y="5"/>
                    </a:lnTo>
                    <a:lnTo>
                      <a:pt x="7" y="5"/>
                    </a:lnTo>
                    <a:lnTo>
                      <a:pt x="7" y="7"/>
                    </a:lnTo>
                    <a:lnTo>
                      <a:pt x="7" y="7"/>
                    </a:lnTo>
                    <a:lnTo>
                      <a:pt x="7" y="7"/>
                    </a:lnTo>
                    <a:lnTo>
                      <a:pt x="9" y="7"/>
                    </a:lnTo>
                    <a:lnTo>
                      <a:pt x="9" y="10"/>
                    </a:lnTo>
                    <a:lnTo>
                      <a:pt x="9" y="10"/>
                    </a:lnTo>
                    <a:lnTo>
                      <a:pt x="9" y="12"/>
                    </a:lnTo>
                    <a:lnTo>
                      <a:pt x="7" y="12"/>
                    </a:lnTo>
                    <a:lnTo>
                      <a:pt x="7" y="10"/>
                    </a:lnTo>
                    <a:lnTo>
                      <a:pt x="7" y="10"/>
                    </a:lnTo>
                    <a:lnTo>
                      <a:pt x="7" y="10"/>
                    </a:lnTo>
                    <a:lnTo>
                      <a:pt x="7" y="12"/>
                    </a:lnTo>
                    <a:lnTo>
                      <a:pt x="5" y="12"/>
                    </a:lnTo>
                    <a:lnTo>
                      <a:pt x="5" y="10"/>
                    </a:lnTo>
                    <a:lnTo>
                      <a:pt x="5" y="10"/>
                    </a:lnTo>
                    <a:lnTo>
                      <a:pt x="5" y="10"/>
                    </a:lnTo>
                    <a:lnTo>
                      <a:pt x="5" y="7"/>
                    </a:lnTo>
                    <a:lnTo>
                      <a:pt x="2" y="7"/>
                    </a:lnTo>
                    <a:lnTo>
                      <a:pt x="2" y="7"/>
                    </a:lnTo>
                    <a:lnTo>
                      <a:pt x="2" y="7"/>
                    </a:lnTo>
                    <a:lnTo>
                      <a:pt x="2" y="7"/>
                    </a:lnTo>
                    <a:lnTo>
                      <a:pt x="0" y="7"/>
                    </a:lnTo>
                    <a:lnTo>
                      <a:pt x="0" y="5"/>
                    </a:lnTo>
                    <a:lnTo>
                      <a:pt x="0" y="5"/>
                    </a:lnTo>
                    <a:lnTo>
                      <a:pt x="0" y="3"/>
                    </a:lnTo>
                    <a:lnTo>
                      <a:pt x="0" y="3"/>
                    </a:lnTo>
                    <a:lnTo>
                      <a:pt x="2" y="3"/>
                    </a:lnTo>
                    <a:lnTo>
                      <a:pt x="2" y="3"/>
                    </a:lnTo>
                    <a:lnTo>
                      <a:pt x="2" y="0"/>
                    </a:lnTo>
                    <a:lnTo>
                      <a:pt x="2" y="0"/>
                    </a:lnTo>
                    <a:lnTo>
                      <a:pt x="2" y="0"/>
                    </a:lnTo>
                    <a:lnTo>
                      <a:pt x="5"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8" name="Freeform 180"/>
              <p:cNvSpPr>
                <a:spLocks/>
              </p:cNvSpPr>
              <p:nvPr/>
            </p:nvSpPr>
            <p:spPr bwMode="auto">
              <a:xfrm>
                <a:off x="2966" y="2805"/>
                <a:ext cx="9" cy="12"/>
              </a:xfrm>
              <a:custGeom>
                <a:avLst/>
                <a:gdLst/>
                <a:ahLst/>
                <a:cxnLst>
                  <a:cxn ang="0">
                    <a:pos x="5" y="0"/>
                  </a:cxn>
                  <a:cxn ang="0">
                    <a:pos x="5" y="3"/>
                  </a:cxn>
                  <a:cxn ang="0">
                    <a:pos x="5" y="3"/>
                  </a:cxn>
                  <a:cxn ang="0">
                    <a:pos x="5" y="3"/>
                  </a:cxn>
                  <a:cxn ang="0">
                    <a:pos x="5" y="3"/>
                  </a:cxn>
                  <a:cxn ang="0">
                    <a:pos x="7" y="3"/>
                  </a:cxn>
                  <a:cxn ang="0">
                    <a:pos x="7" y="5"/>
                  </a:cxn>
                  <a:cxn ang="0">
                    <a:pos x="7" y="5"/>
                  </a:cxn>
                  <a:cxn ang="0">
                    <a:pos x="7" y="5"/>
                  </a:cxn>
                  <a:cxn ang="0">
                    <a:pos x="7" y="7"/>
                  </a:cxn>
                  <a:cxn ang="0">
                    <a:pos x="7" y="7"/>
                  </a:cxn>
                  <a:cxn ang="0">
                    <a:pos x="7" y="7"/>
                  </a:cxn>
                  <a:cxn ang="0">
                    <a:pos x="9" y="7"/>
                  </a:cxn>
                  <a:cxn ang="0">
                    <a:pos x="9" y="10"/>
                  </a:cxn>
                  <a:cxn ang="0">
                    <a:pos x="9" y="10"/>
                  </a:cxn>
                  <a:cxn ang="0">
                    <a:pos x="9" y="12"/>
                  </a:cxn>
                  <a:cxn ang="0">
                    <a:pos x="7" y="12"/>
                  </a:cxn>
                  <a:cxn ang="0">
                    <a:pos x="7" y="10"/>
                  </a:cxn>
                  <a:cxn ang="0">
                    <a:pos x="7" y="10"/>
                  </a:cxn>
                  <a:cxn ang="0">
                    <a:pos x="7" y="10"/>
                  </a:cxn>
                  <a:cxn ang="0">
                    <a:pos x="7" y="12"/>
                  </a:cxn>
                  <a:cxn ang="0">
                    <a:pos x="5" y="12"/>
                  </a:cxn>
                  <a:cxn ang="0">
                    <a:pos x="5" y="10"/>
                  </a:cxn>
                  <a:cxn ang="0">
                    <a:pos x="5" y="10"/>
                  </a:cxn>
                  <a:cxn ang="0">
                    <a:pos x="5" y="10"/>
                  </a:cxn>
                  <a:cxn ang="0">
                    <a:pos x="5" y="7"/>
                  </a:cxn>
                  <a:cxn ang="0">
                    <a:pos x="2" y="7"/>
                  </a:cxn>
                  <a:cxn ang="0">
                    <a:pos x="2" y="7"/>
                  </a:cxn>
                  <a:cxn ang="0">
                    <a:pos x="2" y="7"/>
                  </a:cxn>
                  <a:cxn ang="0">
                    <a:pos x="2" y="7"/>
                  </a:cxn>
                  <a:cxn ang="0">
                    <a:pos x="0" y="7"/>
                  </a:cxn>
                  <a:cxn ang="0">
                    <a:pos x="0" y="5"/>
                  </a:cxn>
                  <a:cxn ang="0">
                    <a:pos x="0" y="5"/>
                  </a:cxn>
                  <a:cxn ang="0">
                    <a:pos x="0" y="3"/>
                  </a:cxn>
                  <a:cxn ang="0">
                    <a:pos x="0" y="3"/>
                  </a:cxn>
                  <a:cxn ang="0">
                    <a:pos x="2" y="3"/>
                  </a:cxn>
                  <a:cxn ang="0">
                    <a:pos x="2" y="3"/>
                  </a:cxn>
                  <a:cxn ang="0">
                    <a:pos x="2" y="0"/>
                  </a:cxn>
                  <a:cxn ang="0">
                    <a:pos x="2" y="0"/>
                  </a:cxn>
                  <a:cxn ang="0">
                    <a:pos x="2" y="0"/>
                  </a:cxn>
                  <a:cxn ang="0">
                    <a:pos x="5" y="0"/>
                  </a:cxn>
                </a:cxnLst>
                <a:rect l="0" t="0" r="r" b="b"/>
                <a:pathLst>
                  <a:path w="9" h="12">
                    <a:moveTo>
                      <a:pt x="5" y="0"/>
                    </a:moveTo>
                    <a:lnTo>
                      <a:pt x="5" y="3"/>
                    </a:lnTo>
                    <a:lnTo>
                      <a:pt x="5" y="3"/>
                    </a:lnTo>
                    <a:lnTo>
                      <a:pt x="5" y="3"/>
                    </a:lnTo>
                    <a:lnTo>
                      <a:pt x="5" y="3"/>
                    </a:lnTo>
                    <a:lnTo>
                      <a:pt x="7" y="3"/>
                    </a:lnTo>
                    <a:lnTo>
                      <a:pt x="7" y="5"/>
                    </a:lnTo>
                    <a:lnTo>
                      <a:pt x="7" y="5"/>
                    </a:lnTo>
                    <a:lnTo>
                      <a:pt x="7" y="5"/>
                    </a:lnTo>
                    <a:lnTo>
                      <a:pt x="7" y="7"/>
                    </a:lnTo>
                    <a:lnTo>
                      <a:pt x="7" y="7"/>
                    </a:lnTo>
                    <a:lnTo>
                      <a:pt x="7" y="7"/>
                    </a:lnTo>
                    <a:lnTo>
                      <a:pt x="9" y="7"/>
                    </a:lnTo>
                    <a:lnTo>
                      <a:pt x="9" y="10"/>
                    </a:lnTo>
                    <a:lnTo>
                      <a:pt x="9" y="10"/>
                    </a:lnTo>
                    <a:lnTo>
                      <a:pt x="9" y="12"/>
                    </a:lnTo>
                    <a:lnTo>
                      <a:pt x="7" y="12"/>
                    </a:lnTo>
                    <a:lnTo>
                      <a:pt x="7" y="10"/>
                    </a:lnTo>
                    <a:lnTo>
                      <a:pt x="7" y="10"/>
                    </a:lnTo>
                    <a:lnTo>
                      <a:pt x="7" y="10"/>
                    </a:lnTo>
                    <a:lnTo>
                      <a:pt x="7" y="12"/>
                    </a:lnTo>
                    <a:lnTo>
                      <a:pt x="5" y="12"/>
                    </a:lnTo>
                    <a:lnTo>
                      <a:pt x="5" y="10"/>
                    </a:lnTo>
                    <a:lnTo>
                      <a:pt x="5" y="10"/>
                    </a:lnTo>
                    <a:lnTo>
                      <a:pt x="5" y="10"/>
                    </a:lnTo>
                    <a:lnTo>
                      <a:pt x="5" y="7"/>
                    </a:lnTo>
                    <a:lnTo>
                      <a:pt x="2" y="7"/>
                    </a:lnTo>
                    <a:lnTo>
                      <a:pt x="2" y="7"/>
                    </a:lnTo>
                    <a:lnTo>
                      <a:pt x="2" y="7"/>
                    </a:lnTo>
                    <a:lnTo>
                      <a:pt x="2" y="7"/>
                    </a:lnTo>
                    <a:lnTo>
                      <a:pt x="0" y="7"/>
                    </a:lnTo>
                    <a:lnTo>
                      <a:pt x="0" y="5"/>
                    </a:lnTo>
                    <a:lnTo>
                      <a:pt x="0" y="5"/>
                    </a:lnTo>
                    <a:lnTo>
                      <a:pt x="0" y="3"/>
                    </a:lnTo>
                    <a:lnTo>
                      <a:pt x="0" y="3"/>
                    </a:lnTo>
                    <a:lnTo>
                      <a:pt x="2" y="3"/>
                    </a:lnTo>
                    <a:lnTo>
                      <a:pt x="2" y="3"/>
                    </a:lnTo>
                    <a:lnTo>
                      <a:pt x="2" y="0"/>
                    </a:lnTo>
                    <a:lnTo>
                      <a:pt x="2" y="0"/>
                    </a:lnTo>
                    <a:lnTo>
                      <a:pt x="2" y="0"/>
                    </a:lnTo>
                    <a:lnTo>
                      <a:pt x="5"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9" name="Freeform 181"/>
              <p:cNvSpPr>
                <a:spLocks/>
              </p:cNvSpPr>
              <p:nvPr/>
            </p:nvSpPr>
            <p:spPr bwMode="auto">
              <a:xfrm>
                <a:off x="2938" y="2753"/>
                <a:ext cx="9" cy="19"/>
              </a:xfrm>
              <a:custGeom>
                <a:avLst/>
                <a:gdLst/>
                <a:ahLst/>
                <a:cxnLst>
                  <a:cxn ang="0">
                    <a:pos x="4" y="0"/>
                  </a:cxn>
                  <a:cxn ang="0">
                    <a:pos x="4" y="0"/>
                  </a:cxn>
                  <a:cxn ang="0">
                    <a:pos x="7" y="3"/>
                  </a:cxn>
                  <a:cxn ang="0">
                    <a:pos x="9" y="3"/>
                  </a:cxn>
                  <a:cxn ang="0">
                    <a:pos x="9" y="5"/>
                  </a:cxn>
                  <a:cxn ang="0">
                    <a:pos x="9" y="5"/>
                  </a:cxn>
                  <a:cxn ang="0">
                    <a:pos x="7" y="7"/>
                  </a:cxn>
                  <a:cxn ang="0">
                    <a:pos x="9" y="7"/>
                  </a:cxn>
                  <a:cxn ang="0">
                    <a:pos x="9" y="10"/>
                  </a:cxn>
                  <a:cxn ang="0">
                    <a:pos x="9" y="12"/>
                  </a:cxn>
                  <a:cxn ang="0">
                    <a:pos x="9" y="12"/>
                  </a:cxn>
                  <a:cxn ang="0">
                    <a:pos x="9" y="14"/>
                  </a:cxn>
                  <a:cxn ang="0">
                    <a:pos x="7" y="14"/>
                  </a:cxn>
                  <a:cxn ang="0">
                    <a:pos x="9" y="17"/>
                  </a:cxn>
                  <a:cxn ang="0">
                    <a:pos x="9" y="19"/>
                  </a:cxn>
                  <a:cxn ang="0">
                    <a:pos x="7" y="19"/>
                  </a:cxn>
                  <a:cxn ang="0">
                    <a:pos x="4" y="17"/>
                  </a:cxn>
                  <a:cxn ang="0">
                    <a:pos x="4" y="17"/>
                  </a:cxn>
                  <a:cxn ang="0">
                    <a:pos x="4" y="14"/>
                  </a:cxn>
                  <a:cxn ang="0">
                    <a:pos x="2" y="14"/>
                  </a:cxn>
                  <a:cxn ang="0">
                    <a:pos x="2" y="14"/>
                  </a:cxn>
                  <a:cxn ang="0">
                    <a:pos x="4" y="14"/>
                  </a:cxn>
                  <a:cxn ang="0">
                    <a:pos x="4" y="12"/>
                  </a:cxn>
                  <a:cxn ang="0">
                    <a:pos x="4" y="10"/>
                  </a:cxn>
                  <a:cxn ang="0">
                    <a:pos x="4" y="7"/>
                  </a:cxn>
                  <a:cxn ang="0">
                    <a:pos x="4" y="5"/>
                  </a:cxn>
                  <a:cxn ang="0">
                    <a:pos x="2" y="5"/>
                  </a:cxn>
                  <a:cxn ang="0">
                    <a:pos x="2" y="5"/>
                  </a:cxn>
                  <a:cxn ang="0">
                    <a:pos x="2" y="5"/>
                  </a:cxn>
                  <a:cxn ang="0">
                    <a:pos x="0" y="5"/>
                  </a:cxn>
                  <a:cxn ang="0">
                    <a:pos x="2" y="5"/>
                  </a:cxn>
                  <a:cxn ang="0">
                    <a:pos x="2" y="3"/>
                  </a:cxn>
                  <a:cxn ang="0">
                    <a:pos x="2" y="3"/>
                  </a:cxn>
                  <a:cxn ang="0">
                    <a:pos x="0" y="0"/>
                  </a:cxn>
                  <a:cxn ang="0">
                    <a:pos x="2" y="0"/>
                  </a:cxn>
                  <a:cxn ang="0">
                    <a:pos x="2" y="0"/>
                  </a:cxn>
                </a:cxnLst>
                <a:rect l="0" t="0" r="r" b="b"/>
                <a:pathLst>
                  <a:path w="9" h="19">
                    <a:moveTo>
                      <a:pt x="4" y="0"/>
                    </a:moveTo>
                    <a:lnTo>
                      <a:pt x="4" y="0"/>
                    </a:lnTo>
                    <a:lnTo>
                      <a:pt x="4" y="0"/>
                    </a:lnTo>
                    <a:lnTo>
                      <a:pt x="4" y="0"/>
                    </a:lnTo>
                    <a:lnTo>
                      <a:pt x="7" y="0"/>
                    </a:lnTo>
                    <a:lnTo>
                      <a:pt x="7" y="3"/>
                    </a:lnTo>
                    <a:lnTo>
                      <a:pt x="7" y="3"/>
                    </a:lnTo>
                    <a:lnTo>
                      <a:pt x="9" y="3"/>
                    </a:lnTo>
                    <a:lnTo>
                      <a:pt x="9" y="3"/>
                    </a:lnTo>
                    <a:lnTo>
                      <a:pt x="9" y="5"/>
                    </a:lnTo>
                    <a:lnTo>
                      <a:pt x="9" y="5"/>
                    </a:lnTo>
                    <a:lnTo>
                      <a:pt x="9" y="5"/>
                    </a:lnTo>
                    <a:lnTo>
                      <a:pt x="7" y="5"/>
                    </a:lnTo>
                    <a:lnTo>
                      <a:pt x="7" y="7"/>
                    </a:lnTo>
                    <a:lnTo>
                      <a:pt x="9" y="7"/>
                    </a:lnTo>
                    <a:lnTo>
                      <a:pt x="9" y="7"/>
                    </a:lnTo>
                    <a:lnTo>
                      <a:pt x="9" y="7"/>
                    </a:lnTo>
                    <a:lnTo>
                      <a:pt x="9" y="10"/>
                    </a:lnTo>
                    <a:lnTo>
                      <a:pt x="9" y="10"/>
                    </a:lnTo>
                    <a:lnTo>
                      <a:pt x="9" y="12"/>
                    </a:lnTo>
                    <a:lnTo>
                      <a:pt x="9" y="12"/>
                    </a:lnTo>
                    <a:lnTo>
                      <a:pt x="9" y="12"/>
                    </a:lnTo>
                    <a:lnTo>
                      <a:pt x="9" y="14"/>
                    </a:lnTo>
                    <a:lnTo>
                      <a:pt x="9" y="14"/>
                    </a:lnTo>
                    <a:lnTo>
                      <a:pt x="7" y="14"/>
                    </a:lnTo>
                    <a:lnTo>
                      <a:pt x="7" y="14"/>
                    </a:lnTo>
                    <a:lnTo>
                      <a:pt x="9" y="14"/>
                    </a:lnTo>
                    <a:lnTo>
                      <a:pt x="9" y="17"/>
                    </a:lnTo>
                    <a:lnTo>
                      <a:pt x="9" y="17"/>
                    </a:lnTo>
                    <a:lnTo>
                      <a:pt x="9" y="19"/>
                    </a:lnTo>
                    <a:lnTo>
                      <a:pt x="7" y="19"/>
                    </a:lnTo>
                    <a:lnTo>
                      <a:pt x="7" y="19"/>
                    </a:lnTo>
                    <a:lnTo>
                      <a:pt x="7" y="17"/>
                    </a:lnTo>
                    <a:lnTo>
                      <a:pt x="4" y="17"/>
                    </a:lnTo>
                    <a:lnTo>
                      <a:pt x="4" y="17"/>
                    </a:lnTo>
                    <a:lnTo>
                      <a:pt x="4" y="17"/>
                    </a:lnTo>
                    <a:lnTo>
                      <a:pt x="4" y="17"/>
                    </a:lnTo>
                    <a:lnTo>
                      <a:pt x="4" y="14"/>
                    </a:lnTo>
                    <a:lnTo>
                      <a:pt x="2" y="14"/>
                    </a:lnTo>
                    <a:lnTo>
                      <a:pt x="2" y="14"/>
                    </a:lnTo>
                    <a:lnTo>
                      <a:pt x="2" y="14"/>
                    </a:lnTo>
                    <a:lnTo>
                      <a:pt x="2" y="14"/>
                    </a:lnTo>
                    <a:lnTo>
                      <a:pt x="4" y="14"/>
                    </a:lnTo>
                    <a:lnTo>
                      <a:pt x="4" y="14"/>
                    </a:lnTo>
                    <a:lnTo>
                      <a:pt x="4" y="12"/>
                    </a:lnTo>
                    <a:lnTo>
                      <a:pt x="4" y="12"/>
                    </a:lnTo>
                    <a:lnTo>
                      <a:pt x="4" y="10"/>
                    </a:lnTo>
                    <a:lnTo>
                      <a:pt x="4" y="10"/>
                    </a:lnTo>
                    <a:lnTo>
                      <a:pt x="4" y="10"/>
                    </a:lnTo>
                    <a:lnTo>
                      <a:pt x="4" y="7"/>
                    </a:lnTo>
                    <a:lnTo>
                      <a:pt x="4" y="7"/>
                    </a:lnTo>
                    <a:lnTo>
                      <a:pt x="4" y="5"/>
                    </a:lnTo>
                    <a:lnTo>
                      <a:pt x="4" y="5"/>
                    </a:lnTo>
                    <a:lnTo>
                      <a:pt x="2" y="5"/>
                    </a:lnTo>
                    <a:lnTo>
                      <a:pt x="2" y="5"/>
                    </a:lnTo>
                    <a:lnTo>
                      <a:pt x="2" y="5"/>
                    </a:lnTo>
                    <a:lnTo>
                      <a:pt x="2" y="5"/>
                    </a:lnTo>
                    <a:lnTo>
                      <a:pt x="2" y="5"/>
                    </a:lnTo>
                    <a:lnTo>
                      <a:pt x="0" y="5"/>
                    </a:lnTo>
                    <a:lnTo>
                      <a:pt x="0" y="5"/>
                    </a:lnTo>
                    <a:lnTo>
                      <a:pt x="0" y="5"/>
                    </a:lnTo>
                    <a:lnTo>
                      <a:pt x="2" y="5"/>
                    </a:lnTo>
                    <a:lnTo>
                      <a:pt x="2" y="5"/>
                    </a:lnTo>
                    <a:lnTo>
                      <a:pt x="2" y="3"/>
                    </a:lnTo>
                    <a:lnTo>
                      <a:pt x="2" y="3"/>
                    </a:lnTo>
                    <a:lnTo>
                      <a:pt x="2" y="3"/>
                    </a:lnTo>
                    <a:lnTo>
                      <a:pt x="0" y="3"/>
                    </a:lnTo>
                    <a:lnTo>
                      <a:pt x="0" y="0"/>
                    </a:lnTo>
                    <a:lnTo>
                      <a:pt x="0" y="0"/>
                    </a:lnTo>
                    <a:lnTo>
                      <a:pt x="2" y="0"/>
                    </a:lnTo>
                    <a:lnTo>
                      <a:pt x="2" y="0"/>
                    </a:lnTo>
                    <a:lnTo>
                      <a:pt x="2" y="0"/>
                    </a:lnTo>
                    <a:lnTo>
                      <a:pt x="4"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0" name="Freeform 182"/>
              <p:cNvSpPr>
                <a:spLocks/>
              </p:cNvSpPr>
              <p:nvPr/>
            </p:nvSpPr>
            <p:spPr bwMode="auto">
              <a:xfrm>
                <a:off x="2938" y="2753"/>
                <a:ext cx="9" cy="19"/>
              </a:xfrm>
              <a:custGeom>
                <a:avLst/>
                <a:gdLst/>
                <a:ahLst/>
                <a:cxnLst>
                  <a:cxn ang="0">
                    <a:pos x="4" y="0"/>
                  </a:cxn>
                  <a:cxn ang="0">
                    <a:pos x="4" y="0"/>
                  </a:cxn>
                  <a:cxn ang="0">
                    <a:pos x="7" y="3"/>
                  </a:cxn>
                  <a:cxn ang="0">
                    <a:pos x="9" y="3"/>
                  </a:cxn>
                  <a:cxn ang="0">
                    <a:pos x="9" y="5"/>
                  </a:cxn>
                  <a:cxn ang="0">
                    <a:pos x="9" y="5"/>
                  </a:cxn>
                  <a:cxn ang="0">
                    <a:pos x="7" y="7"/>
                  </a:cxn>
                  <a:cxn ang="0">
                    <a:pos x="9" y="7"/>
                  </a:cxn>
                  <a:cxn ang="0">
                    <a:pos x="9" y="10"/>
                  </a:cxn>
                  <a:cxn ang="0">
                    <a:pos x="9" y="12"/>
                  </a:cxn>
                  <a:cxn ang="0">
                    <a:pos x="9" y="12"/>
                  </a:cxn>
                  <a:cxn ang="0">
                    <a:pos x="9" y="14"/>
                  </a:cxn>
                  <a:cxn ang="0">
                    <a:pos x="7" y="14"/>
                  </a:cxn>
                  <a:cxn ang="0">
                    <a:pos x="9" y="17"/>
                  </a:cxn>
                  <a:cxn ang="0">
                    <a:pos x="9" y="19"/>
                  </a:cxn>
                  <a:cxn ang="0">
                    <a:pos x="7" y="19"/>
                  </a:cxn>
                  <a:cxn ang="0">
                    <a:pos x="4" y="17"/>
                  </a:cxn>
                  <a:cxn ang="0">
                    <a:pos x="4" y="17"/>
                  </a:cxn>
                  <a:cxn ang="0">
                    <a:pos x="4" y="14"/>
                  </a:cxn>
                  <a:cxn ang="0">
                    <a:pos x="2" y="14"/>
                  </a:cxn>
                  <a:cxn ang="0">
                    <a:pos x="2" y="14"/>
                  </a:cxn>
                  <a:cxn ang="0">
                    <a:pos x="4" y="14"/>
                  </a:cxn>
                  <a:cxn ang="0">
                    <a:pos x="4" y="12"/>
                  </a:cxn>
                  <a:cxn ang="0">
                    <a:pos x="4" y="10"/>
                  </a:cxn>
                  <a:cxn ang="0">
                    <a:pos x="4" y="7"/>
                  </a:cxn>
                  <a:cxn ang="0">
                    <a:pos x="4" y="5"/>
                  </a:cxn>
                  <a:cxn ang="0">
                    <a:pos x="2" y="5"/>
                  </a:cxn>
                  <a:cxn ang="0">
                    <a:pos x="2" y="5"/>
                  </a:cxn>
                  <a:cxn ang="0">
                    <a:pos x="2" y="5"/>
                  </a:cxn>
                  <a:cxn ang="0">
                    <a:pos x="0" y="5"/>
                  </a:cxn>
                  <a:cxn ang="0">
                    <a:pos x="2" y="5"/>
                  </a:cxn>
                  <a:cxn ang="0">
                    <a:pos x="2" y="3"/>
                  </a:cxn>
                  <a:cxn ang="0">
                    <a:pos x="2" y="3"/>
                  </a:cxn>
                  <a:cxn ang="0">
                    <a:pos x="0" y="0"/>
                  </a:cxn>
                  <a:cxn ang="0">
                    <a:pos x="2" y="0"/>
                  </a:cxn>
                  <a:cxn ang="0">
                    <a:pos x="2" y="0"/>
                  </a:cxn>
                </a:cxnLst>
                <a:rect l="0" t="0" r="r" b="b"/>
                <a:pathLst>
                  <a:path w="9" h="19">
                    <a:moveTo>
                      <a:pt x="4" y="0"/>
                    </a:moveTo>
                    <a:lnTo>
                      <a:pt x="4" y="0"/>
                    </a:lnTo>
                    <a:lnTo>
                      <a:pt x="4" y="0"/>
                    </a:lnTo>
                    <a:lnTo>
                      <a:pt x="4" y="0"/>
                    </a:lnTo>
                    <a:lnTo>
                      <a:pt x="7" y="0"/>
                    </a:lnTo>
                    <a:lnTo>
                      <a:pt x="7" y="3"/>
                    </a:lnTo>
                    <a:lnTo>
                      <a:pt x="7" y="3"/>
                    </a:lnTo>
                    <a:lnTo>
                      <a:pt x="9" y="3"/>
                    </a:lnTo>
                    <a:lnTo>
                      <a:pt x="9" y="3"/>
                    </a:lnTo>
                    <a:lnTo>
                      <a:pt x="9" y="5"/>
                    </a:lnTo>
                    <a:lnTo>
                      <a:pt x="9" y="5"/>
                    </a:lnTo>
                    <a:lnTo>
                      <a:pt x="9" y="5"/>
                    </a:lnTo>
                    <a:lnTo>
                      <a:pt x="7" y="5"/>
                    </a:lnTo>
                    <a:lnTo>
                      <a:pt x="7" y="7"/>
                    </a:lnTo>
                    <a:lnTo>
                      <a:pt x="9" y="7"/>
                    </a:lnTo>
                    <a:lnTo>
                      <a:pt x="9" y="7"/>
                    </a:lnTo>
                    <a:lnTo>
                      <a:pt x="9" y="7"/>
                    </a:lnTo>
                    <a:lnTo>
                      <a:pt x="9" y="10"/>
                    </a:lnTo>
                    <a:lnTo>
                      <a:pt x="9" y="10"/>
                    </a:lnTo>
                    <a:lnTo>
                      <a:pt x="9" y="12"/>
                    </a:lnTo>
                    <a:lnTo>
                      <a:pt x="9" y="12"/>
                    </a:lnTo>
                    <a:lnTo>
                      <a:pt x="9" y="12"/>
                    </a:lnTo>
                    <a:lnTo>
                      <a:pt x="9" y="14"/>
                    </a:lnTo>
                    <a:lnTo>
                      <a:pt x="9" y="14"/>
                    </a:lnTo>
                    <a:lnTo>
                      <a:pt x="7" y="14"/>
                    </a:lnTo>
                    <a:lnTo>
                      <a:pt x="7" y="14"/>
                    </a:lnTo>
                    <a:lnTo>
                      <a:pt x="9" y="14"/>
                    </a:lnTo>
                    <a:lnTo>
                      <a:pt x="9" y="17"/>
                    </a:lnTo>
                    <a:lnTo>
                      <a:pt x="9" y="17"/>
                    </a:lnTo>
                    <a:lnTo>
                      <a:pt x="9" y="19"/>
                    </a:lnTo>
                    <a:lnTo>
                      <a:pt x="7" y="19"/>
                    </a:lnTo>
                    <a:lnTo>
                      <a:pt x="7" y="19"/>
                    </a:lnTo>
                    <a:lnTo>
                      <a:pt x="7" y="17"/>
                    </a:lnTo>
                    <a:lnTo>
                      <a:pt x="4" y="17"/>
                    </a:lnTo>
                    <a:lnTo>
                      <a:pt x="4" y="17"/>
                    </a:lnTo>
                    <a:lnTo>
                      <a:pt x="4" y="17"/>
                    </a:lnTo>
                    <a:lnTo>
                      <a:pt x="4" y="17"/>
                    </a:lnTo>
                    <a:lnTo>
                      <a:pt x="4" y="14"/>
                    </a:lnTo>
                    <a:lnTo>
                      <a:pt x="2" y="14"/>
                    </a:lnTo>
                    <a:lnTo>
                      <a:pt x="2" y="14"/>
                    </a:lnTo>
                    <a:lnTo>
                      <a:pt x="2" y="14"/>
                    </a:lnTo>
                    <a:lnTo>
                      <a:pt x="2" y="14"/>
                    </a:lnTo>
                    <a:lnTo>
                      <a:pt x="4" y="14"/>
                    </a:lnTo>
                    <a:lnTo>
                      <a:pt x="4" y="14"/>
                    </a:lnTo>
                    <a:lnTo>
                      <a:pt x="4" y="12"/>
                    </a:lnTo>
                    <a:lnTo>
                      <a:pt x="4" y="12"/>
                    </a:lnTo>
                    <a:lnTo>
                      <a:pt x="4" y="10"/>
                    </a:lnTo>
                    <a:lnTo>
                      <a:pt x="4" y="10"/>
                    </a:lnTo>
                    <a:lnTo>
                      <a:pt x="4" y="10"/>
                    </a:lnTo>
                    <a:lnTo>
                      <a:pt x="4" y="7"/>
                    </a:lnTo>
                    <a:lnTo>
                      <a:pt x="4" y="7"/>
                    </a:lnTo>
                    <a:lnTo>
                      <a:pt x="4" y="5"/>
                    </a:lnTo>
                    <a:lnTo>
                      <a:pt x="4" y="5"/>
                    </a:lnTo>
                    <a:lnTo>
                      <a:pt x="2" y="5"/>
                    </a:lnTo>
                    <a:lnTo>
                      <a:pt x="2" y="5"/>
                    </a:lnTo>
                    <a:lnTo>
                      <a:pt x="2" y="5"/>
                    </a:lnTo>
                    <a:lnTo>
                      <a:pt x="2" y="5"/>
                    </a:lnTo>
                    <a:lnTo>
                      <a:pt x="2" y="5"/>
                    </a:lnTo>
                    <a:lnTo>
                      <a:pt x="0" y="5"/>
                    </a:lnTo>
                    <a:lnTo>
                      <a:pt x="0" y="5"/>
                    </a:lnTo>
                    <a:lnTo>
                      <a:pt x="0" y="5"/>
                    </a:lnTo>
                    <a:lnTo>
                      <a:pt x="2" y="5"/>
                    </a:lnTo>
                    <a:lnTo>
                      <a:pt x="2" y="5"/>
                    </a:lnTo>
                    <a:lnTo>
                      <a:pt x="2" y="3"/>
                    </a:lnTo>
                    <a:lnTo>
                      <a:pt x="2" y="3"/>
                    </a:lnTo>
                    <a:lnTo>
                      <a:pt x="2" y="3"/>
                    </a:lnTo>
                    <a:lnTo>
                      <a:pt x="0" y="3"/>
                    </a:lnTo>
                    <a:lnTo>
                      <a:pt x="0" y="0"/>
                    </a:lnTo>
                    <a:lnTo>
                      <a:pt x="0" y="0"/>
                    </a:lnTo>
                    <a:lnTo>
                      <a:pt x="2" y="0"/>
                    </a:lnTo>
                    <a:lnTo>
                      <a:pt x="2" y="0"/>
                    </a:lnTo>
                    <a:lnTo>
                      <a:pt x="2" y="0"/>
                    </a:lnTo>
                    <a:lnTo>
                      <a:pt x="4"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1" name="Freeform 183"/>
              <p:cNvSpPr>
                <a:spLocks/>
              </p:cNvSpPr>
              <p:nvPr/>
            </p:nvSpPr>
            <p:spPr bwMode="auto">
              <a:xfrm>
                <a:off x="2975" y="2817"/>
                <a:ext cx="15" cy="24"/>
              </a:xfrm>
              <a:custGeom>
                <a:avLst/>
                <a:gdLst/>
                <a:ahLst/>
                <a:cxnLst>
                  <a:cxn ang="0">
                    <a:pos x="12" y="19"/>
                  </a:cxn>
                  <a:cxn ang="0">
                    <a:pos x="12" y="21"/>
                  </a:cxn>
                  <a:cxn ang="0">
                    <a:pos x="12" y="24"/>
                  </a:cxn>
                  <a:cxn ang="0">
                    <a:pos x="12" y="21"/>
                  </a:cxn>
                  <a:cxn ang="0">
                    <a:pos x="10" y="21"/>
                  </a:cxn>
                  <a:cxn ang="0">
                    <a:pos x="10" y="21"/>
                  </a:cxn>
                  <a:cxn ang="0">
                    <a:pos x="10" y="19"/>
                  </a:cxn>
                  <a:cxn ang="0">
                    <a:pos x="7" y="19"/>
                  </a:cxn>
                  <a:cxn ang="0">
                    <a:pos x="7" y="17"/>
                  </a:cxn>
                  <a:cxn ang="0">
                    <a:pos x="5" y="17"/>
                  </a:cxn>
                  <a:cxn ang="0">
                    <a:pos x="5" y="14"/>
                  </a:cxn>
                  <a:cxn ang="0">
                    <a:pos x="5" y="14"/>
                  </a:cxn>
                  <a:cxn ang="0">
                    <a:pos x="5" y="12"/>
                  </a:cxn>
                  <a:cxn ang="0">
                    <a:pos x="5" y="10"/>
                  </a:cxn>
                  <a:cxn ang="0">
                    <a:pos x="5" y="10"/>
                  </a:cxn>
                  <a:cxn ang="0">
                    <a:pos x="3" y="10"/>
                  </a:cxn>
                  <a:cxn ang="0">
                    <a:pos x="3" y="10"/>
                  </a:cxn>
                  <a:cxn ang="0">
                    <a:pos x="0" y="10"/>
                  </a:cxn>
                  <a:cxn ang="0">
                    <a:pos x="0" y="7"/>
                  </a:cxn>
                  <a:cxn ang="0">
                    <a:pos x="0" y="5"/>
                  </a:cxn>
                  <a:cxn ang="0">
                    <a:pos x="0" y="3"/>
                  </a:cxn>
                  <a:cxn ang="0">
                    <a:pos x="0" y="3"/>
                  </a:cxn>
                  <a:cxn ang="0">
                    <a:pos x="0" y="0"/>
                  </a:cxn>
                  <a:cxn ang="0">
                    <a:pos x="3" y="0"/>
                  </a:cxn>
                  <a:cxn ang="0">
                    <a:pos x="5" y="0"/>
                  </a:cxn>
                  <a:cxn ang="0">
                    <a:pos x="5" y="3"/>
                  </a:cxn>
                  <a:cxn ang="0">
                    <a:pos x="5" y="3"/>
                  </a:cxn>
                  <a:cxn ang="0">
                    <a:pos x="7" y="5"/>
                  </a:cxn>
                  <a:cxn ang="0">
                    <a:pos x="7" y="7"/>
                  </a:cxn>
                  <a:cxn ang="0">
                    <a:pos x="7" y="7"/>
                  </a:cxn>
                  <a:cxn ang="0">
                    <a:pos x="10" y="10"/>
                  </a:cxn>
                  <a:cxn ang="0">
                    <a:pos x="10" y="10"/>
                  </a:cxn>
                  <a:cxn ang="0">
                    <a:pos x="10" y="10"/>
                  </a:cxn>
                  <a:cxn ang="0">
                    <a:pos x="12" y="12"/>
                  </a:cxn>
                  <a:cxn ang="0">
                    <a:pos x="12" y="12"/>
                  </a:cxn>
                  <a:cxn ang="0">
                    <a:pos x="12" y="14"/>
                  </a:cxn>
                  <a:cxn ang="0">
                    <a:pos x="12" y="17"/>
                  </a:cxn>
                  <a:cxn ang="0">
                    <a:pos x="15" y="17"/>
                  </a:cxn>
                  <a:cxn ang="0">
                    <a:pos x="15" y="19"/>
                  </a:cxn>
                </a:cxnLst>
                <a:rect l="0" t="0" r="r" b="b"/>
                <a:pathLst>
                  <a:path w="15" h="24">
                    <a:moveTo>
                      <a:pt x="15" y="19"/>
                    </a:moveTo>
                    <a:lnTo>
                      <a:pt x="12" y="19"/>
                    </a:lnTo>
                    <a:lnTo>
                      <a:pt x="12" y="21"/>
                    </a:lnTo>
                    <a:lnTo>
                      <a:pt x="12" y="21"/>
                    </a:lnTo>
                    <a:lnTo>
                      <a:pt x="12" y="24"/>
                    </a:lnTo>
                    <a:lnTo>
                      <a:pt x="12" y="24"/>
                    </a:lnTo>
                    <a:lnTo>
                      <a:pt x="12" y="24"/>
                    </a:lnTo>
                    <a:lnTo>
                      <a:pt x="12" y="21"/>
                    </a:lnTo>
                    <a:lnTo>
                      <a:pt x="10" y="21"/>
                    </a:lnTo>
                    <a:lnTo>
                      <a:pt x="10" y="21"/>
                    </a:lnTo>
                    <a:lnTo>
                      <a:pt x="10" y="21"/>
                    </a:lnTo>
                    <a:lnTo>
                      <a:pt x="10" y="21"/>
                    </a:lnTo>
                    <a:lnTo>
                      <a:pt x="10" y="19"/>
                    </a:lnTo>
                    <a:lnTo>
                      <a:pt x="10" y="19"/>
                    </a:lnTo>
                    <a:lnTo>
                      <a:pt x="10" y="19"/>
                    </a:lnTo>
                    <a:lnTo>
                      <a:pt x="7" y="19"/>
                    </a:lnTo>
                    <a:lnTo>
                      <a:pt x="7" y="19"/>
                    </a:lnTo>
                    <a:lnTo>
                      <a:pt x="7" y="17"/>
                    </a:lnTo>
                    <a:lnTo>
                      <a:pt x="7" y="17"/>
                    </a:lnTo>
                    <a:lnTo>
                      <a:pt x="5" y="17"/>
                    </a:lnTo>
                    <a:lnTo>
                      <a:pt x="5" y="14"/>
                    </a:lnTo>
                    <a:lnTo>
                      <a:pt x="5" y="14"/>
                    </a:lnTo>
                    <a:lnTo>
                      <a:pt x="5" y="14"/>
                    </a:lnTo>
                    <a:lnTo>
                      <a:pt x="5" y="14"/>
                    </a:lnTo>
                    <a:lnTo>
                      <a:pt x="5" y="12"/>
                    </a:lnTo>
                    <a:lnTo>
                      <a:pt x="5" y="12"/>
                    </a:lnTo>
                    <a:lnTo>
                      <a:pt x="5" y="12"/>
                    </a:lnTo>
                    <a:lnTo>
                      <a:pt x="5" y="10"/>
                    </a:lnTo>
                    <a:lnTo>
                      <a:pt x="5" y="10"/>
                    </a:lnTo>
                    <a:lnTo>
                      <a:pt x="5" y="10"/>
                    </a:lnTo>
                    <a:lnTo>
                      <a:pt x="5" y="10"/>
                    </a:lnTo>
                    <a:lnTo>
                      <a:pt x="3" y="10"/>
                    </a:lnTo>
                    <a:lnTo>
                      <a:pt x="3" y="10"/>
                    </a:lnTo>
                    <a:lnTo>
                      <a:pt x="3" y="10"/>
                    </a:lnTo>
                    <a:lnTo>
                      <a:pt x="0" y="10"/>
                    </a:lnTo>
                    <a:lnTo>
                      <a:pt x="0" y="10"/>
                    </a:lnTo>
                    <a:lnTo>
                      <a:pt x="0" y="7"/>
                    </a:lnTo>
                    <a:lnTo>
                      <a:pt x="0" y="7"/>
                    </a:lnTo>
                    <a:lnTo>
                      <a:pt x="0" y="5"/>
                    </a:lnTo>
                    <a:lnTo>
                      <a:pt x="0" y="5"/>
                    </a:lnTo>
                    <a:lnTo>
                      <a:pt x="0" y="3"/>
                    </a:lnTo>
                    <a:lnTo>
                      <a:pt x="0" y="3"/>
                    </a:lnTo>
                    <a:lnTo>
                      <a:pt x="0" y="3"/>
                    </a:lnTo>
                    <a:lnTo>
                      <a:pt x="0" y="3"/>
                    </a:lnTo>
                    <a:lnTo>
                      <a:pt x="0" y="0"/>
                    </a:lnTo>
                    <a:lnTo>
                      <a:pt x="0" y="0"/>
                    </a:lnTo>
                    <a:lnTo>
                      <a:pt x="3" y="0"/>
                    </a:lnTo>
                    <a:lnTo>
                      <a:pt x="3" y="0"/>
                    </a:lnTo>
                    <a:lnTo>
                      <a:pt x="3" y="0"/>
                    </a:lnTo>
                    <a:lnTo>
                      <a:pt x="5" y="0"/>
                    </a:lnTo>
                    <a:lnTo>
                      <a:pt x="5" y="3"/>
                    </a:lnTo>
                    <a:lnTo>
                      <a:pt x="5" y="3"/>
                    </a:lnTo>
                    <a:lnTo>
                      <a:pt x="5" y="3"/>
                    </a:lnTo>
                    <a:lnTo>
                      <a:pt x="5" y="3"/>
                    </a:lnTo>
                    <a:lnTo>
                      <a:pt x="5" y="5"/>
                    </a:lnTo>
                    <a:lnTo>
                      <a:pt x="7" y="5"/>
                    </a:lnTo>
                    <a:lnTo>
                      <a:pt x="7" y="5"/>
                    </a:lnTo>
                    <a:lnTo>
                      <a:pt x="7" y="7"/>
                    </a:lnTo>
                    <a:lnTo>
                      <a:pt x="7" y="7"/>
                    </a:lnTo>
                    <a:lnTo>
                      <a:pt x="7" y="7"/>
                    </a:lnTo>
                    <a:lnTo>
                      <a:pt x="10" y="7"/>
                    </a:lnTo>
                    <a:lnTo>
                      <a:pt x="10" y="10"/>
                    </a:lnTo>
                    <a:lnTo>
                      <a:pt x="10" y="10"/>
                    </a:lnTo>
                    <a:lnTo>
                      <a:pt x="10" y="10"/>
                    </a:lnTo>
                    <a:lnTo>
                      <a:pt x="10" y="10"/>
                    </a:lnTo>
                    <a:lnTo>
                      <a:pt x="10" y="10"/>
                    </a:lnTo>
                    <a:lnTo>
                      <a:pt x="10" y="12"/>
                    </a:lnTo>
                    <a:lnTo>
                      <a:pt x="12" y="12"/>
                    </a:lnTo>
                    <a:lnTo>
                      <a:pt x="12" y="12"/>
                    </a:lnTo>
                    <a:lnTo>
                      <a:pt x="12" y="12"/>
                    </a:lnTo>
                    <a:lnTo>
                      <a:pt x="12" y="14"/>
                    </a:lnTo>
                    <a:lnTo>
                      <a:pt x="12" y="14"/>
                    </a:lnTo>
                    <a:lnTo>
                      <a:pt x="12" y="14"/>
                    </a:lnTo>
                    <a:lnTo>
                      <a:pt x="12" y="17"/>
                    </a:lnTo>
                    <a:lnTo>
                      <a:pt x="12" y="17"/>
                    </a:lnTo>
                    <a:lnTo>
                      <a:pt x="15" y="17"/>
                    </a:lnTo>
                    <a:lnTo>
                      <a:pt x="15" y="19"/>
                    </a:lnTo>
                    <a:lnTo>
                      <a:pt x="15" y="19"/>
                    </a:lnTo>
                    <a:lnTo>
                      <a:pt x="15" y="19"/>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2" name="Freeform 184"/>
              <p:cNvSpPr>
                <a:spLocks/>
              </p:cNvSpPr>
              <p:nvPr/>
            </p:nvSpPr>
            <p:spPr bwMode="auto">
              <a:xfrm>
                <a:off x="2975" y="2817"/>
                <a:ext cx="15" cy="24"/>
              </a:xfrm>
              <a:custGeom>
                <a:avLst/>
                <a:gdLst/>
                <a:ahLst/>
                <a:cxnLst>
                  <a:cxn ang="0">
                    <a:pos x="12" y="19"/>
                  </a:cxn>
                  <a:cxn ang="0">
                    <a:pos x="12" y="21"/>
                  </a:cxn>
                  <a:cxn ang="0">
                    <a:pos x="12" y="24"/>
                  </a:cxn>
                  <a:cxn ang="0">
                    <a:pos x="12" y="21"/>
                  </a:cxn>
                  <a:cxn ang="0">
                    <a:pos x="10" y="21"/>
                  </a:cxn>
                  <a:cxn ang="0">
                    <a:pos x="10" y="21"/>
                  </a:cxn>
                  <a:cxn ang="0">
                    <a:pos x="10" y="19"/>
                  </a:cxn>
                  <a:cxn ang="0">
                    <a:pos x="7" y="19"/>
                  </a:cxn>
                  <a:cxn ang="0">
                    <a:pos x="7" y="17"/>
                  </a:cxn>
                  <a:cxn ang="0">
                    <a:pos x="5" y="17"/>
                  </a:cxn>
                  <a:cxn ang="0">
                    <a:pos x="5" y="14"/>
                  </a:cxn>
                  <a:cxn ang="0">
                    <a:pos x="5" y="14"/>
                  </a:cxn>
                  <a:cxn ang="0">
                    <a:pos x="5" y="12"/>
                  </a:cxn>
                  <a:cxn ang="0">
                    <a:pos x="5" y="10"/>
                  </a:cxn>
                  <a:cxn ang="0">
                    <a:pos x="5" y="10"/>
                  </a:cxn>
                  <a:cxn ang="0">
                    <a:pos x="3" y="10"/>
                  </a:cxn>
                  <a:cxn ang="0">
                    <a:pos x="3" y="10"/>
                  </a:cxn>
                  <a:cxn ang="0">
                    <a:pos x="0" y="10"/>
                  </a:cxn>
                  <a:cxn ang="0">
                    <a:pos x="0" y="7"/>
                  </a:cxn>
                  <a:cxn ang="0">
                    <a:pos x="0" y="5"/>
                  </a:cxn>
                  <a:cxn ang="0">
                    <a:pos x="0" y="3"/>
                  </a:cxn>
                  <a:cxn ang="0">
                    <a:pos x="0" y="3"/>
                  </a:cxn>
                  <a:cxn ang="0">
                    <a:pos x="0" y="0"/>
                  </a:cxn>
                  <a:cxn ang="0">
                    <a:pos x="3" y="0"/>
                  </a:cxn>
                  <a:cxn ang="0">
                    <a:pos x="5" y="0"/>
                  </a:cxn>
                  <a:cxn ang="0">
                    <a:pos x="5" y="3"/>
                  </a:cxn>
                  <a:cxn ang="0">
                    <a:pos x="5" y="3"/>
                  </a:cxn>
                  <a:cxn ang="0">
                    <a:pos x="7" y="5"/>
                  </a:cxn>
                  <a:cxn ang="0">
                    <a:pos x="7" y="7"/>
                  </a:cxn>
                  <a:cxn ang="0">
                    <a:pos x="7" y="7"/>
                  </a:cxn>
                  <a:cxn ang="0">
                    <a:pos x="10" y="10"/>
                  </a:cxn>
                  <a:cxn ang="0">
                    <a:pos x="10" y="10"/>
                  </a:cxn>
                  <a:cxn ang="0">
                    <a:pos x="10" y="10"/>
                  </a:cxn>
                  <a:cxn ang="0">
                    <a:pos x="12" y="12"/>
                  </a:cxn>
                  <a:cxn ang="0">
                    <a:pos x="12" y="12"/>
                  </a:cxn>
                  <a:cxn ang="0">
                    <a:pos x="12" y="14"/>
                  </a:cxn>
                  <a:cxn ang="0">
                    <a:pos x="12" y="17"/>
                  </a:cxn>
                  <a:cxn ang="0">
                    <a:pos x="15" y="17"/>
                  </a:cxn>
                  <a:cxn ang="0">
                    <a:pos x="15" y="19"/>
                  </a:cxn>
                </a:cxnLst>
                <a:rect l="0" t="0" r="r" b="b"/>
                <a:pathLst>
                  <a:path w="15" h="24">
                    <a:moveTo>
                      <a:pt x="15" y="19"/>
                    </a:moveTo>
                    <a:lnTo>
                      <a:pt x="12" y="19"/>
                    </a:lnTo>
                    <a:lnTo>
                      <a:pt x="12" y="21"/>
                    </a:lnTo>
                    <a:lnTo>
                      <a:pt x="12" y="21"/>
                    </a:lnTo>
                    <a:lnTo>
                      <a:pt x="12" y="24"/>
                    </a:lnTo>
                    <a:lnTo>
                      <a:pt x="12" y="24"/>
                    </a:lnTo>
                    <a:lnTo>
                      <a:pt x="12" y="24"/>
                    </a:lnTo>
                    <a:lnTo>
                      <a:pt x="12" y="21"/>
                    </a:lnTo>
                    <a:lnTo>
                      <a:pt x="10" y="21"/>
                    </a:lnTo>
                    <a:lnTo>
                      <a:pt x="10" y="21"/>
                    </a:lnTo>
                    <a:lnTo>
                      <a:pt x="10" y="21"/>
                    </a:lnTo>
                    <a:lnTo>
                      <a:pt x="10" y="21"/>
                    </a:lnTo>
                    <a:lnTo>
                      <a:pt x="10" y="19"/>
                    </a:lnTo>
                    <a:lnTo>
                      <a:pt x="10" y="19"/>
                    </a:lnTo>
                    <a:lnTo>
                      <a:pt x="10" y="19"/>
                    </a:lnTo>
                    <a:lnTo>
                      <a:pt x="7" y="19"/>
                    </a:lnTo>
                    <a:lnTo>
                      <a:pt x="7" y="19"/>
                    </a:lnTo>
                    <a:lnTo>
                      <a:pt x="7" y="17"/>
                    </a:lnTo>
                    <a:lnTo>
                      <a:pt x="7" y="17"/>
                    </a:lnTo>
                    <a:lnTo>
                      <a:pt x="5" y="17"/>
                    </a:lnTo>
                    <a:lnTo>
                      <a:pt x="5" y="14"/>
                    </a:lnTo>
                    <a:lnTo>
                      <a:pt x="5" y="14"/>
                    </a:lnTo>
                    <a:lnTo>
                      <a:pt x="5" y="14"/>
                    </a:lnTo>
                    <a:lnTo>
                      <a:pt x="5" y="14"/>
                    </a:lnTo>
                    <a:lnTo>
                      <a:pt x="5" y="12"/>
                    </a:lnTo>
                    <a:lnTo>
                      <a:pt x="5" y="12"/>
                    </a:lnTo>
                    <a:lnTo>
                      <a:pt x="5" y="12"/>
                    </a:lnTo>
                    <a:lnTo>
                      <a:pt x="5" y="10"/>
                    </a:lnTo>
                    <a:lnTo>
                      <a:pt x="5" y="10"/>
                    </a:lnTo>
                    <a:lnTo>
                      <a:pt x="5" y="10"/>
                    </a:lnTo>
                    <a:lnTo>
                      <a:pt x="5" y="10"/>
                    </a:lnTo>
                    <a:lnTo>
                      <a:pt x="3" y="10"/>
                    </a:lnTo>
                    <a:lnTo>
                      <a:pt x="3" y="10"/>
                    </a:lnTo>
                    <a:lnTo>
                      <a:pt x="3" y="10"/>
                    </a:lnTo>
                    <a:lnTo>
                      <a:pt x="0" y="10"/>
                    </a:lnTo>
                    <a:lnTo>
                      <a:pt x="0" y="10"/>
                    </a:lnTo>
                    <a:lnTo>
                      <a:pt x="0" y="7"/>
                    </a:lnTo>
                    <a:lnTo>
                      <a:pt x="0" y="7"/>
                    </a:lnTo>
                    <a:lnTo>
                      <a:pt x="0" y="5"/>
                    </a:lnTo>
                    <a:lnTo>
                      <a:pt x="0" y="5"/>
                    </a:lnTo>
                    <a:lnTo>
                      <a:pt x="0" y="3"/>
                    </a:lnTo>
                    <a:lnTo>
                      <a:pt x="0" y="3"/>
                    </a:lnTo>
                    <a:lnTo>
                      <a:pt x="0" y="3"/>
                    </a:lnTo>
                    <a:lnTo>
                      <a:pt x="0" y="3"/>
                    </a:lnTo>
                    <a:lnTo>
                      <a:pt x="0" y="0"/>
                    </a:lnTo>
                    <a:lnTo>
                      <a:pt x="0" y="0"/>
                    </a:lnTo>
                    <a:lnTo>
                      <a:pt x="3" y="0"/>
                    </a:lnTo>
                    <a:lnTo>
                      <a:pt x="3" y="0"/>
                    </a:lnTo>
                    <a:lnTo>
                      <a:pt x="3" y="0"/>
                    </a:lnTo>
                    <a:lnTo>
                      <a:pt x="5" y="0"/>
                    </a:lnTo>
                    <a:lnTo>
                      <a:pt x="5" y="3"/>
                    </a:lnTo>
                    <a:lnTo>
                      <a:pt x="5" y="3"/>
                    </a:lnTo>
                    <a:lnTo>
                      <a:pt x="5" y="3"/>
                    </a:lnTo>
                    <a:lnTo>
                      <a:pt x="5" y="3"/>
                    </a:lnTo>
                    <a:lnTo>
                      <a:pt x="5" y="5"/>
                    </a:lnTo>
                    <a:lnTo>
                      <a:pt x="7" y="5"/>
                    </a:lnTo>
                    <a:lnTo>
                      <a:pt x="7" y="5"/>
                    </a:lnTo>
                    <a:lnTo>
                      <a:pt x="7" y="7"/>
                    </a:lnTo>
                    <a:lnTo>
                      <a:pt x="7" y="7"/>
                    </a:lnTo>
                    <a:lnTo>
                      <a:pt x="7" y="7"/>
                    </a:lnTo>
                    <a:lnTo>
                      <a:pt x="10" y="7"/>
                    </a:lnTo>
                    <a:lnTo>
                      <a:pt x="10" y="10"/>
                    </a:lnTo>
                    <a:lnTo>
                      <a:pt x="10" y="10"/>
                    </a:lnTo>
                    <a:lnTo>
                      <a:pt x="10" y="10"/>
                    </a:lnTo>
                    <a:lnTo>
                      <a:pt x="10" y="10"/>
                    </a:lnTo>
                    <a:lnTo>
                      <a:pt x="10" y="10"/>
                    </a:lnTo>
                    <a:lnTo>
                      <a:pt x="10" y="12"/>
                    </a:lnTo>
                    <a:lnTo>
                      <a:pt x="12" y="12"/>
                    </a:lnTo>
                    <a:lnTo>
                      <a:pt x="12" y="12"/>
                    </a:lnTo>
                    <a:lnTo>
                      <a:pt x="12" y="12"/>
                    </a:lnTo>
                    <a:lnTo>
                      <a:pt x="12" y="14"/>
                    </a:lnTo>
                    <a:lnTo>
                      <a:pt x="12" y="14"/>
                    </a:lnTo>
                    <a:lnTo>
                      <a:pt x="12" y="14"/>
                    </a:lnTo>
                    <a:lnTo>
                      <a:pt x="12" y="17"/>
                    </a:lnTo>
                    <a:lnTo>
                      <a:pt x="12" y="17"/>
                    </a:lnTo>
                    <a:lnTo>
                      <a:pt x="15" y="17"/>
                    </a:lnTo>
                    <a:lnTo>
                      <a:pt x="15" y="19"/>
                    </a:lnTo>
                    <a:lnTo>
                      <a:pt x="15" y="19"/>
                    </a:lnTo>
                    <a:lnTo>
                      <a:pt x="15" y="19"/>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3" name="Freeform 185"/>
              <p:cNvSpPr>
                <a:spLocks/>
              </p:cNvSpPr>
              <p:nvPr/>
            </p:nvSpPr>
            <p:spPr bwMode="auto">
              <a:xfrm>
                <a:off x="2885" y="2680"/>
                <a:ext cx="17" cy="16"/>
              </a:xfrm>
              <a:custGeom>
                <a:avLst/>
                <a:gdLst/>
                <a:ahLst/>
                <a:cxnLst>
                  <a:cxn ang="0">
                    <a:pos x="3" y="0"/>
                  </a:cxn>
                  <a:cxn ang="0">
                    <a:pos x="5" y="0"/>
                  </a:cxn>
                  <a:cxn ang="0">
                    <a:pos x="5" y="2"/>
                  </a:cxn>
                  <a:cxn ang="0">
                    <a:pos x="8" y="2"/>
                  </a:cxn>
                  <a:cxn ang="0">
                    <a:pos x="8" y="4"/>
                  </a:cxn>
                  <a:cxn ang="0">
                    <a:pos x="10" y="4"/>
                  </a:cxn>
                  <a:cxn ang="0">
                    <a:pos x="10" y="4"/>
                  </a:cxn>
                  <a:cxn ang="0">
                    <a:pos x="10" y="7"/>
                  </a:cxn>
                  <a:cxn ang="0">
                    <a:pos x="12" y="7"/>
                  </a:cxn>
                  <a:cxn ang="0">
                    <a:pos x="12" y="9"/>
                  </a:cxn>
                  <a:cxn ang="0">
                    <a:pos x="15" y="9"/>
                  </a:cxn>
                  <a:cxn ang="0">
                    <a:pos x="15" y="9"/>
                  </a:cxn>
                  <a:cxn ang="0">
                    <a:pos x="15" y="12"/>
                  </a:cxn>
                  <a:cxn ang="0">
                    <a:pos x="17" y="12"/>
                  </a:cxn>
                  <a:cxn ang="0">
                    <a:pos x="17" y="12"/>
                  </a:cxn>
                  <a:cxn ang="0">
                    <a:pos x="17" y="14"/>
                  </a:cxn>
                  <a:cxn ang="0">
                    <a:pos x="17" y="16"/>
                  </a:cxn>
                  <a:cxn ang="0">
                    <a:pos x="17" y="16"/>
                  </a:cxn>
                  <a:cxn ang="0">
                    <a:pos x="15" y="16"/>
                  </a:cxn>
                  <a:cxn ang="0">
                    <a:pos x="15" y="16"/>
                  </a:cxn>
                  <a:cxn ang="0">
                    <a:pos x="12" y="16"/>
                  </a:cxn>
                  <a:cxn ang="0">
                    <a:pos x="10" y="16"/>
                  </a:cxn>
                  <a:cxn ang="0">
                    <a:pos x="10" y="14"/>
                  </a:cxn>
                  <a:cxn ang="0">
                    <a:pos x="10" y="12"/>
                  </a:cxn>
                  <a:cxn ang="0">
                    <a:pos x="10" y="12"/>
                  </a:cxn>
                  <a:cxn ang="0">
                    <a:pos x="8" y="12"/>
                  </a:cxn>
                  <a:cxn ang="0">
                    <a:pos x="8" y="9"/>
                  </a:cxn>
                  <a:cxn ang="0">
                    <a:pos x="8" y="12"/>
                  </a:cxn>
                  <a:cxn ang="0">
                    <a:pos x="5" y="12"/>
                  </a:cxn>
                  <a:cxn ang="0">
                    <a:pos x="5" y="9"/>
                  </a:cxn>
                  <a:cxn ang="0">
                    <a:pos x="3" y="9"/>
                  </a:cxn>
                  <a:cxn ang="0">
                    <a:pos x="3" y="9"/>
                  </a:cxn>
                  <a:cxn ang="0">
                    <a:pos x="0" y="7"/>
                  </a:cxn>
                  <a:cxn ang="0">
                    <a:pos x="0" y="7"/>
                  </a:cxn>
                  <a:cxn ang="0">
                    <a:pos x="0" y="4"/>
                  </a:cxn>
                  <a:cxn ang="0">
                    <a:pos x="0" y="2"/>
                  </a:cxn>
                  <a:cxn ang="0">
                    <a:pos x="0" y="2"/>
                  </a:cxn>
                  <a:cxn ang="0">
                    <a:pos x="0" y="0"/>
                  </a:cxn>
                  <a:cxn ang="0">
                    <a:pos x="3" y="0"/>
                  </a:cxn>
                </a:cxnLst>
                <a:rect l="0" t="0" r="r" b="b"/>
                <a:pathLst>
                  <a:path w="17" h="16">
                    <a:moveTo>
                      <a:pt x="3" y="0"/>
                    </a:moveTo>
                    <a:lnTo>
                      <a:pt x="3" y="0"/>
                    </a:lnTo>
                    <a:lnTo>
                      <a:pt x="3" y="0"/>
                    </a:lnTo>
                    <a:lnTo>
                      <a:pt x="5" y="0"/>
                    </a:lnTo>
                    <a:lnTo>
                      <a:pt x="5" y="2"/>
                    </a:lnTo>
                    <a:lnTo>
                      <a:pt x="5" y="2"/>
                    </a:lnTo>
                    <a:lnTo>
                      <a:pt x="8" y="2"/>
                    </a:lnTo>
                    <a:lnTo>
                      <a:pt x="8" y="2"/>
                    </a:lnTo>
                    <a:lnTo>
                      <a:pt x="8" y="4"/>
                    </a:lnTo>
                    <a:lnTo>
                      <a:pt x="8" y="4"/>
                    </a:lnTo>
                    <a:lnTo>
                      <a:pt x="8" y="4"/>
                    </a:lnTo>
                    <a:lnTo>
                      <a:pt x="10" y="4"/>
                    </a:lnTo>
                    <a:lnTo>
                      <a:pt x="10" y="4"/>
                    </a:lnTo>
                    <a:lnTo>
                      <a:pt x="10" y="4"/>
                    </a:lnTo>
                    <a:lnTo>
                      <a:pt x="10" y="7"/>
                    </a:lnTo>
                    <a:lnTo>
                      <a:pt x="10" y="7"/>
                    </a:lnTo>
                    <a:lnTo>
                      <a:pt x="10" y="7"/>
                    </a:lnTo>
                    <a:lnTo>
                      <a:pt x="12" y="7"/>
                    </a:lnTo>
                    <a:lnTo>
                      <a:pt x="12" y="9"/>
                    </a:lnTo>
                    <a:lnTo>
                      <a:pt x="12" y="9"/>
                    </a:lnTo>
                    <a:lnTo>
                      <a:pt x="12" y="9"/>
                    </a:lnTo>
                    <a:lnTo>
                      <a:pt x="15" y="9"/>
                    </a:lnTo>
                    <a:lnTo>
                      <a:pt x="15" y="9"/>
                    </a:lnTo>
                    <a:lnTo>
                      <a:pt x="15" y="9"/>
                    </a:lnTo>
                    <a:lnTo>
                      <a:pt x="15" y="9"/>
                    </a:lnTo>
                    <a:lnTo>
                      <a:pt x="15" y="12"/>
                    </a:lnTo>
                    <a:lnTo>
                      <a:pt x="17" y="12"/>
                    </a:lnTo>
                    <a:lnTo>
                      <a:pt x="17" y="12"/>
                    </a:lnTo>
                    <a:lnTo>
                      <a:pt x="17" y="12"/>
                    </a:lnTo>
                    <a:lnTo>
                      <a:pt x="17" y="12"/>
                    </a:lnTo>
                    <a:lnTo>
                      <a:pt x="17" y="14"/>
                    </a:lnTo>
                    <a:lnTo>
                      <a:pt x="17" y="14"/>
                    </a:lnTo>
                    <a:lnTo>
                      <a:pt x="17" y="14"/>
                    </a:lnTo>
                    <a:lnTo>
                      <a:pt x="17" y="16"/>
                    </a:lnTo>
                    <a:lnTo>
                      <a:pt x="17" y="16"/>
                    </a:lnTo>
                    <a:lnTo>
                      <a:pt x="17" y="16"/>
                    </a:lnTo>
                    <a:lnTo>
                      <a:pt x="15" y="16"/>
                    </a:lnTo>
                    <a:lnTo>
                      <a:pt x="15" y="16"/>
                    </a:lnTo>
                    <a:lnTo>
                      <a:pt x="15" y="16"/>
                    </a:lnTo>
                    <a:lnTo>
                      <a:pt x="15" y="16"/>
                    </a:lnTo>
                    <a:lnTo>
                      <a:pt x="12" y="16"/>
                    </a:lnTo>
                    <a:lnTo>
                      <a:pt x="12" y="16"/>
                    </a:lnTo>
                    <a:lnTo>
                      <a:pt x="10" y="16"/>
                    </a:lnTo>
                    <a:lnTo>
                      <a:pt x="10" y="16"/>
                    </a:lnTo>
                    <a:lnTo>
                      <a:pt x="10" y="14"/>
                    </a:lnTo>
                    <a:lnTo>
                      <a:pt x="10" y="14"/>
                    </a:lnTo>
                    <a:lnTo>
                      <a:pt x="10" y="14"/>
                    </a:lnTo>
                    <a:lnTo>
                      <a:pt x="10" y="12"/>
                    </a:lnTo>
                    <a:lnTo>
                      <a:pt x="10" y="12"/>
                    </a:lnTo>
                    <a:lnTo>
                      <a:pt x="10" y="12"/>
                    </a:lnTo>
                    <a:lnTo>
                      <a:pt x="10" y="12"/>
                    </a:lnTo>
                    <a:lnTo>
                      <a:pt x="8" y="12"/>
                    </a:lnTo>
                    <a:lnTo>
                      <a:pt x="8" y="9"/>
                    </a:lnTo>
                    <a:lnTo>
                      <a:pt x="8" y="9"/>
                    </a:lnTo>
                    <a:lnTo>
                      <a:pt x="8" y="9"/>
                    </a:lnTo>
                    <a:lnTo>
                      <a:pt x="8" y="12"/>
                    </a:lnTo>
                    <a:lnTo>
                      <a:pt x="5" y="12"/>
                    </a:lnTo>
                    <a:lnTo>
                      <a:pt x="5" y="12"/>
                    </a:lnTo>
                    <a:lnTo>
                      <a:pt x="5" y="9"/>
                    </a:lnTo>
                    <a:lnTo>
                      <a:pt x="5" y="9"/>
                    </a:lnTo>
                    <a:lnTo>
                      <a:pt x="3" y="9"/>
                    </a:lnTo>
                    <a:lnTo>
                      <a:pt x="3" y="9"/>
                    </a:lnTo>
                    <a:lnTo>
                      <a:pt x="3" y="9"/>
                    </a:lnTo>
                    <a:lnTo>
                      <a:pt x="3" y="9"/>
                    </a:lnTo>
                    <a:lnTo>
                      <a:pt x="0" y="9"/>
                    </a:lnTo>
                    <a:lnTo>
                      <a:pt x="0" y="7"/>
                    </a:lnTo>
                    <a:lnTo>
                      <a:pt x="0" y="7"/>
                    </a:lnTo>
                    <a:lnTo>
                      <a:pt x="0" y="7"/>
                    </a:lnTo>
                    <a:lnTo>
                      <a:pt x="0" y="7"/>
                    </a:lnTo>
                    <a:lnTo>
                      <a:pt x="0" y="4"/>
                    </a:lnTo>
                    <a:lnTo>
                      <a:pt x="0" y="4"/>
                    </a:lnTo>
                    <a:lnTo>
                      <a:pt x="0" y="2"/>
                    </a:lnTo>
                    <a:lnTo>
                      <a:pt x="0" y="2"/>
                    </a:lnTo>
                    <a:lnTo>
                      <a:pt x="0" y="2"/>
                    </a:lnTo>
                    <a:lnTo>
                      <a:pt x="0" y="2"/>
                    </a:lnTo>
                    <a:lnTo>
                      <a:pt x="0" y="0"/>
                    </a:lnTo>
                    <a:lnTo>
                      <a:pt x="0" y="0"/>
                    </a:lnTo>
                    <a:lnTo>
                      <a:pt x="3" y="0"/>
                    </a:lnTo>
                    <a:lnTo>
                      <a:pt x="3"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4" name="Freeform 186"/>
              <p:cNvSpPr>
                <a:spLocks/>
              </p:cNvSpPr>
              <p:nvPr/>
            </p:nvSpPr>
            <p:spPr bwMode="auto">
              <a:xfrm>
                <a:off x="2885" y="2680"/>
                <a:ext cx="17" cy="16"/>
              </a:xfrm>
              <a:custGeom>
                <a:avLst/>
                <a:gdLst/>
                <a:ahLst/>
                <a:cxnLst>
                  <a:cxn ang="0">
                    <a:pos x="3" y="0"/>
                  </a:cxn>
                  <a:cxn ang="0">
                    <a:pos x="5" y="0"/>
                  </a:cxn>
                  <a:cxn ang="0">
                    <a:pos x="5" y="2"/>
                  </a:cxn>
                  <a:cxn ang="0">
                    <a:pos x="8" y="2"/>
                  </a:cxn>
                  <a:cxn ang="0">
                    <a:pos x="8" y="4"/>
                  </a:cxn>
                  <a:cxn ang="0">
                    <a:pos x="10" y="4"/>
                  </a:cxn>
                  <a:cxn ang="0">
                    <a:pos x="10" y="4"/>
                  </a:cxn>
                  <a:cxn ang="0">
                    <a:pos x="10" y="7"/>
                  </a:cxn>
                  <a:cxn ang="0">
                    <a:pos x="12" y="7"/>
                  </a:cxn>
                  <a:cxn ang="0">
                    <a:pos x="12" y="9"/>
                  </a:cxn>
                  <a:cxn ang="0">
                    <a:pos x="15" y="9"/>
                  </a:cxn>
                  <a:cxn ang="0">
                    <a:pos x="15" y="9"/>
                  </a:cxn>
                  <a:cxn ang="0">
                    <a:pos x="15" y="12"/>
                  </a:cxn>
                  <a:cxn ang="0">
                    <a:pos x="17" y="12"/>
                  </a:cxn>
                  <a:cxn ang="0">
                    <a:pos x="17" y="12"/>
                  </a:cxn>
                  <a:cxn ang="0">
                    <a:pos x="17" y="14"/>
                  </a:cxn>
                  <a:cxn ang="0">
                    <a:pos x="17" y="16"/>
                  </a:cxn>
                  <a:cxn ang="0">
                    <a:pos x="17" y="16"/>
                  </a:cxn>
                  <a:cxn ang="0">
                    <a:pos x="15" y="16"/>
                  </a:cxn>
                  <a:cxn ang="0">
                    <a:pos x="15" y="16"/>
                  </a:cxn>
                  <a:cxn ang="0">
                    <a:pos x="12" y="16"/>
                  </a:cxn>
                  <a:cxn ang="0">
                    <a:pos x="10" y="16"/>
                  </a:cxn>
                  <a:cxn ang="0">
                    <a:pos x="10" y="14"/>
                  </a:cxn>
                  <a:cxn ang="0">
                    <a:pos x="10" y="12"/>
                  </a:cxn>
                  <a:cxn ang="0">
                    <a:pos x="10" y="12"/>
                  </a:cxn>
                  <a:cxn ang="0">
                    <a:pos x="8" y="12"/>
                  </a:cxn>
                  <a:cxn ang="0">
                    <a:pos x="8" y="9"/>
                  </a:cxn>
                  <a:cxn ang="0">
                    <a:pos x="8" y="12"/>
                  </a:cxn>
                  <a:cxn ang="0">
                    <a:pos x="5" y="12"/>
                  </a:cxn>
                  <a:cxn ang="0">
                    <a:pos x="5" y="9"/>
                  </a:cxn>
                  <a:cxn ang="0">
                    <a:pos x="3" y="9"/>
                  </a:cxn>
                  <a:cxn ang="0">
                    <a:pos x="3" y="9"/>
                  </a:cxn>
                  <a:cxn ang="0">
                    <a:pos x="0" y="7"/>
                  </a:cxn>
                  <a:cxn ang="0">
                    <a:pos x="0" y="7"/>
                  </a:cxn>
                  <a:cxn ang="0">
                    <a:pos x="0" y="4"/>
                  </a:cxn>
                  <a:cxn ang="0">
                    <a:pos x="0" y="2"/>
                  </a:cxn>
                  <a:cxn ang="0">
                    <a:pos x="0" y="2"/>
                  </a:cxn>
                  <a:cxn ang="0">
                    <a:pos x="0" y="0"/>
                  </a:cxn>
                  <a:cxn ang="0">
                    <a:pos x="3" y="0"/>
                  </a:cxn>
                </a:cxnLst>
                <a:rect l="0" t="0" r="r" b="b"/>
                <a:pathLst>
                  <a:path w="17" h="16">
                    <a:moveTo>
                      <a:pt x="3" y="0"/>
                    </a:moveTo>
                    <a:lnTo>
                      <a:pt x="3" y="0"/>
                    </a:lnTo>
                    <a:lnTo>
                      <a:pt x="3" y="0"/>
                    </a:lnTo>
                    <a:lnTo>
                      <a:pt x="5" y="0"/>
                    </a:lnTo>
                    <a:lnTo>
                      <a:pt x="5" y="2"/>
                    </a:lnTo>
                    <a:lnTo>
                      <a:pt x="5" y="2"/>
                    </a:lnTo>
                    <a:lnTo>
                      <a:pt x="8" y="2"/>
                    </a:lnTo>
                    <a:lnTo>
                      <a:pt x="8" y="2"/>
                    </a:lnTo>
                    <a:lnTo>
                      <a:pt x="8" y="4"/>
                    </a:lnTo>
                    <a:lnTo>
                      <a:pt x="8" y="4"/>
                    </a:lnTo>
                    <a:lnTo>
                      <a:pt x="8" y="4"/>
                    </a:lnTo>
                    <a:lnTo>
                      <a:pt x="10" y="4"/>
                    </a:lnTo>
                    <a:lnTo>
                      <a:pt x="10" y="4"/>
                    </a:lnTo>
                    <a:lnTo>
                      <a:pt x="10" y="4"/>
                    </a:lnTo>
                    <a:lnTo>
                      <a:pt x="10" y="7"/>
                    </a:lnTo>
                    <a:lnTo>
                      <a:pt x="10" y="7"/>
                    </a:lnTo>
                    <a:lnTo>
                      <a:pt x="10" y="7"/>
                    </a:lnTo>
                    <a:lnTo>
                      <a:pt x="12" y="7"/>
                    </a:lnTo>
                    <a:lnTo>
                      <a:pt x="12" y="9"/>
                    </a:lnTo>
                    <a:lnTo>
                      <a:pt x="12" y="9"/>
                    </a:lnTo>
                    <a:lnTo>
                      <a:pt x="12" y="9"/>
                    </a:lnTo>
                    <a:lnTo>
                      <a:pt x="15" y="9"/>
                    </a:lnTo>
                    <a:lnTo>
                      <a:pt x="15" y="9"/>
                    </a:lnTo>
                    <a:lnTo>
                      <a:pt x="15" y="9"/>
                    </a:lnTo>
                    <a:lnTo>
                      <a:pt x="15" y="9"/>
                    </a:lnTo>
                    <a:lnTo>
                      <a:pt x="15" y="12"/>
                    </a:lnTo>
                    <a:lnTo>
                      <a:pt x="17" y="12"/>
                    </a:lnTo>
                    <a:lnTo>
                      <a:pt x="17" y="12"/>
                    </a:lnTo>
                    <a:lnTo>
                      <a:pt x="17" y="12"/>
                    </a:lnTo>
                    <a:lnTo>
                      <a:pt x="17" y="12"/>
                    </a:lnTo>
                    <a:lnTo>
                      <a:pt x="17" y="14"/>
                    </a:lnTo>
                    <a:lnTo>
                      <a:pt x="17" y="14"/>
                    </a:lnTo>
                    <a:lnTo>
                      <a:pt x="17" y="14"/>
                    </a:lnTo>
                    <a:lnTo>
                      <a:pt x="17" y="16"/>
                    </a:lnTo>
                    <a:lnTo>
                      <a:pt x="17" y="16"/>
                    </a:lnTo>
                    <a:lnTo>
                      <a:pt x="17" y="16"/>
                    </a:lnTo>
                    <a:lnTo>
                      <a:pt x="15" y="16"/>
                    </a:lnTo>
                    <a:lnTo>
                      <a:pt x="15" y="16"/>
                    </a:lnTo>
                    <a:lnTo>
                      <a:pt x="15" y="16"/>
                    </a:lnTo>
                    <a:lnTo>
                      <a:pt x="15" y="16"/>
                    </a:lnTo>
                    <a:lnTo>
                      <a:pt x="12" y="16"/>
                    </a:lnTo>
                    <a:lnTo>
                      <a:pt x="12" y="16"/>
                    </a:lnTo>
                    <a:lnTo>
                      <a:pt x="10" y="16"/>
                    </a:lnTo>
                    <a:lnTo>
                      <a:pt x="10" y="16"/>
                    </a:lnTo>
                    <a:lnTo>
                      <a:pt x="10" y="14"/>
                    </a:lnTo>
                    <a:lnTo>
                      <a:pt x="10" y="14"/>
                    </a:lnTo>
                    <a:lnTo>
                      <a:pt x="10" y="14"/>
                    </a:lnTo>
                    <a:lnTo>
                      <a:pt x="10" y="12"/>
                    </a:lnTo>
                    <a:lnTo>
                      <a:pt x="10" y="12"/>
                    </a:lnTo>
                    <a:lnTo>
                      <a:pt x="10" y="12"/>
                    </a:lnTo>
                    <a:lnTo>
                      <a:pt x="10" y="12"/>
                    </a:lnTo>
                    <a:lnTo>
                      <a:pt x="8" y="12"/>
                    </a:lnTo>
                    <a:lnTo>
                      <a:pt x="8" y="9"/>
                    </a:lnTo>
                    <a:lnTo>
                      <a:pt x="8" y="9"/>
                    </a:lnTo>
                    <a:lnTo>
                      <a:pt x="8" y="9"/>
                    </a:lnTo>
                    <a:lnTo>
                      <a:pt x="8" y="12"/>
                    </a:lnTo>
                    <a:lnTo>
                      <a:pt x="5" y="12"/>
                    </a:lnTo>
                    <a:lnTo>
                      <a:pt x="5" y="12"/>
                    </a:lnTo>
                    <a:lnTo>
                      <a:pt x="5" y="9"/>
                    </a:lnTo>
                    <a:lnTo>
                      <a:pt x="5" y="9"/>
                    </a:lnTo>
                    <a:lnTo>
                      <a:pt x="3" y="9"/>
                    </a:lnTo>
                    <a:lnTo>
                      <a:pt x="3" y="9"/>
                    </a:lnTo>
                    <a:lnTo>
                      <a:pt x="3" y="9"/>
                    </a:lnTo>
                    <a:lnTo>
                      <a:pt x="3" y="9"/>
                    </a:lnTo>
                    <a:lnTo>
                      <a:pt x="0" y="9"/>
                    </a:lnTo>
                    <a:lnTo>
                      <a:pt x="0" y="7"/>
                    </a:lnTo>
                    <a:lnTo>
                      <a:pt x="0" y="7"/>
                    </a:lnTo>
                    <a:lnTo>
                      <a:pt x="0" y="7"/>
                    </a:lnTo>
                    <a:lnTo>
                      <a:pt x="0" y="7"/>
                    </a:lnTo>
                    <a:lnTo>
                      <a:pt x="0" y="4"/>
                    </a:lnTo>
                    <a:lnTo>
                      <a:pt x="0" y="4"/>
                    </a:lnTo>
                    <a:lnTo>
                      <a:pt x="0" y="2"/>
                    </a:lnTo>
                    <a:lnTo>
                      <a:pt x="0" y="2"/>
                    </a:lnTo>
                    <a:lnTo>
                      <a:pt x="0" y="2"/>
                    </a:lnTo>
                    <a:lnTo>
                      <a:pt x="0" y="2"/>
                    </a:lnTo>
                    <a:lnTo>
                      <a:pt x="0" y="0"/>
                    </a:lnTo>
                    <a:lnTo>
                      <a:pt x="0" y="0"/>
                    </a:lnTo>
                    <a:lnTo>
                      <a:pt x="3" y="0"/>
                    </a:lnTo>
                    <a:lnTo>
                      <a:pt x="3"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5" name="Freeform 187"/>
              <p:cNvSpPr>
                <a:spLocks/>
              </p:cNvSpPr>
              <p:nvPr/>
            </p:nvSpPr>
            <p:spPr bwMode="auto">
              <a:xfrm>
                <a:off x="3529" y="2945"/>
                <a:ext cx="26" cy="14"/>
              </a:xfrm>
              <a:custGeom>
                <a:avLst/>
                <a:gdLst/>
                <a:ahLst/>
                <a:cxnLst>
                  <a:cxn ang="0">
                    <a:pos x="22" y="2"/>
                  </a:cxn>
                  <a:cxn ang="0">
                    <a:pos x="22" y="2"/>
                  </a:cxn>
                  <a:cxn ang="0">
                    <a:pos x="24" y="2"/>
                  </a:cxn>
                  <a:cxn ang="0">
                    <a:pos x="24" y="5"/>
                  </a:cxn>
                  <a:cxn ang="0">
                    <a:pos x="26" y="5"/>
                  </a:cxn>
                  <a:cxn ang="0">
                    <a:pos x="24" y="7"/>
                  </a:cxn>
                  <a:cxn ang="0">
                    <a:pos x="24" y="7"/>
                  </a:cxn>
                  <a:cxn ang="0">
                    <a:pos x="22" y="7"/>
                  </a:cxn>
                  <a:cxn ang="0">
                    <a:pos x="22" y="7"/>
                  </a:cxn>
                  <a:cxn ang="0">
                    <a:pos x="19" y="10"/>
                  </a:cxn>
                  <a:cxn ang="0">
                    <a:pos x="19" y="10"/>
                  </a:cxn>
                  <a:cxn ang="0">
                    <a:pos x="19" y="12"/>
                  </a:cxn>
                  <a:cxn ang="0">
                    <a:pos x="17" y="12"/>
                  </a:cxn>
                  <a:cxn ang="0">
                    <a:pos x="17" y="12"/>
                  </a:cxn>
                  <a:cxn ang="0">
                    <a:pos x="14" y="12"/>
                  </a:cxn>
                  <a:cxn ang="0">
                    <a:pos x="12" y="12"/>
                  </a:cxn>
                  <a:cxn ang="0">
                    <a:pos x="12" y="12"/>
                  </a:cxn>
                  <a:cxn ang="0">
                    <a:pos x="10" y="10"/>
                  </a:cxn>
                  <a:cxn ang="0">
                    <a:pos x="10" y="10"/>
                  </a:cxn>
                  <a:cxn ang="0">
                    <a:pos x="7" y="10"/>
                  </a:cxn>
                  <a:cxn ang="0">
                    <a:pos x="5" y="12"/>
                  </a:cxn>
                  <a:cxn ang="0">
                    <a:pos x="5" y="12"/>
                  </a:cxn>
                  <a:cxn ang="0">
                    <a:pos x="3" y="12"/>
                  </a:cxn>
                  <a:cxn ang="0">
                    <a:pos x="3" y="14"/>
                  </a:cxn>
                  <a:cxn ang="0">
                    <a:pos x="0" y="14"/>
                  </a:cxn>
                  <a:cxn ang="0">
                    <a:pos x="0" y="12"/>
                  </a:cxn>
                  <a:cxn ang="0">
                    <a:pos x="3" y="10"/>
                  </a:cxn>
                  <a:cxn ang="0">
                    <a:pos x="3" y="12"/>
                  </a:cxn>
                  <a:cxn ang="0">
                    <a:pos x="3" y="10"/>
                  </a:cxn>
                  <a:cxn ang="0">
                    <a:pos x="3" y="10"/>
                  </a:cxn>
                  <a:cxn ang="0">
                    <a:pos x="3" y="7"/>
                  </a:cxn>
                  <a:cxn ang="0">
                    <a:pos x="5" y="5"/>
                  </a:cxn>
                  <a:cxn ang="0">
                    <a:pos x="5" y="2"/>
                  </a:cxn>
                  <a:cxn ang="0">
                    <a:pos x="5" y="0"/>
                  </a:cxn>
                  <a:cxn ang="0">
                    <a:pos x="5" y="0"/>
                  </a:cxn>
                  <a:cxn ang="0">
                    <a:pos x="5" y="2"/>
                  </a:cxn>
                  <a:cxn ang="0">
                    <a:pos x="5" y="2"/>
                  </a:cxn>
                  <a:cxn ang="0">
                    <a:pos x="7" y="5"/>
                  </a:cxn>
                  <a:cxn ang="0">
                    <a:pos x="10" y="5"/>
                  </a:cxn>
                  <a:cxn ang="0">
                    <a:pos x="10" y="5"/>
                  </a:cxn>
                  <a:cxn ang="0">
                    <a:pos x="12" y="5"/>
                  </a:cxn>
                  <a:cxn ang="0">
                    <a:pos x="12" y="5"/>
                  </a:cxn>
                  <a:cxn ang="0">
                    <a:pos x="14" y="5"/>
                  </a:cxn>
                  <a:cxn ang="0">
                    <a:pos x="14" y="2"/>
                  </a:cxn>
                  <a:cxn ang="0">
                    <a:pos x="17" y="2"/>
                  </a:cxn>
                  <a:cxn ang="0">
                    <a:pos x="17" y="2"/>
                  </a:cxn>
                  <a:cxn ang="0">
                    <a:pos x="19" y="0"/>
                  </a:cxn>
                  <a:cxn ang="0">
                    <a:pos x="22" y="0"/>
                  </a:cxn>
                </a:cxnLst>
                <a:rect l="0" t="0" r="r" b="b"/>
                <a:pathLst>
                  <a:path w="26" h="14">
                    <a:moveTo>
                      <a:pt x="22" y="0"/>
                    </a:moveTo>
                    <a:lnTo>
                      <a:pt x="22" y="2"/>
                    </a:lnTo>
                    <a:lnTo>
                      <a:pt x="22" y="2"/>
                    </a:lnTo>
                    <a:lnTo>
                      <a:pt x="22" y="2"/>
                    </a:lnTo>
                    <a:lnTo>
                      <a:pt x="24" y="2"/>
                    </a:lnTo>
                    <a:lnTo>
                      <a:pt x="24" y="2"/>
                    </a:lnTo>
                    <a:lnTo>
                      <a:pt x="24" y="2"/>
                    </a:lnTo>
                    <a:lnTo>
                      <a:pt x="24" y="5"/>
                    </a:lnTo>
                    <a:lnTo>
                      <a:pt x="24" y="5"/>
                    </a:lnTo>
                    <a:lnTo>
                      <a:pt x="26" y="5"/>
                    </a:lnTo>
                    <a:lnTo>
                      <a:pt x="26" y="7"/>
                    </a:lnTo>
                    <a:lnTo>
                      <a:pt x="24" y="7"/>
                    </a:lnTo>
                    <a:lnTo>
                      <a:pt x="24" y="7"/>
                    </a:lnTo>
                    <a:lnTo>
                      <a:pt x="24" y="7"/>
                    </a:lnTo>
                    <a:lnTo>
                      <a:pt x="24" y="7"/>
                    </a:lnTo>
                    <a:lnTo>
                      <a:pt x="22" y="7"/>
                    </a:lnTo>
                    <a:lnTo>
                      <a:pt x="22" y="7"/>
                    </a:lnTo>
                    <a:lnTo>
                      <a:pt x="22" y="7"/>
                    </a:lnTo>
                    <a:lnTo>
                      <a:pt x="22" y="10"/>
                    </a:lnTo>
                    <a:lnTo>
                      <a:pt x="19" y="10"/>
                    </a:lnTo>
                    <a:lnTo>
                      <a:pt x="19" y="10"/>
                    </a:lnTo>
                    <a:lnTo>
                      <a:pt x="19" y="10"/>
                    </a:lnTo>
                    <a:lnTo>
                      <a:pt x="19" y="10"/>
                    </a:lnTo>
                    <a:lnTo>
                      <a:pt x="19" y="12"/>
                    </a:lnTo>
                    <a:lnTo>
                      <a:pt x="17" y="12"/>
                    </a:lnTo>
                    <a:lnTo>
                      <a:pt x="17" y="12"/>
                    </a:lnTo>
                    <a:lnTo>
                      <a:pt x="17" y="12"/>
                    </a:lnTo>
                    <a:lnTo>
                      <a:pt x="17" y="12"/>
                    </a:lnTo>
                    <a:lnTo>
                      <a:pt x="17" y="12"/>
                    </a:lnTo>
                    <a:lnTo>
                      <a:pt x="14" y="12"/>
                    </a:lnTo>
                    <a:lnTo>
                      <a:pt x="14" y="12"/>
                    </a:lnTo>
                    <a:lnTo>
                      <a:pt x="12" y="12"/>
                    </a:lnTo>
                    <a:lnTo>
                      <a:pt x="12" y="12"/>
                    </a:lnTo>
                    <a:lnTo>
                      <a:pt x="12" y="12"/>
                    </a:lnTo>
                    <a:lnTo>
                      <a:pt x="10" y="12"/>
                    </a:lnTo>
                    <a:lnTo>
                      <a:pt x="10" y="10"/>
                    </a:lnTo>
                    <a:lnTo>
                      <a:pt x="10" y="10"/>
                    </a:lnTo>
                    <a:lnTo>
                      <a:pt x="10" y="10"/>
                    </a:lnTo>
                    <a:lnTo>
                      <a:pt x="7" y="10"/>
                    </a:lnTo>
                    <a:lnTo>
                      <a:pt x="7" y="10"/>
                    </a:lnTo>
                    <a:lnTo>
                      <a:pt x="7" y="12"/>
                    </a:lnTo>
                    <a:lnTo>
                      <a:pt x="5" y="12"/>
                    </a:lnTo>
                    <a:lnTo>
                      <a:pt x="5" y="12"/>
                    </a:lnTo>
                    <a:lnTo>
                      <a:pt x="5" y="12"/>
                    </a:lnTo>
                    <a:lnTo>
                      <a:pt x="5" y="12"/>
                    </a:lnTo>
                    <a:lnTo>
                      <a:pt x="3" y="12"/>
                    </a:lnTo>
                    <a:lnTo>
                      <a:pt x="3" y="14"/>
                    </a:lnTo>
                    <a:lnTo>
                      <a:pt x="3" y="14"/>
                    </a:lnTo>
                    <a:lnTo>
                      <a:pt x="3" y="14"/>
                    </a:lnTo>
                    <a:lnTo>
                      <a:pt x="0" y="14"/>
                    </a:lnTo>
                    <a:lnTo>
                      <a:pt x="0" y="12"/>
                    </a:lnTo>
                    <a:lnTo>
                      <a:pt x="0" y="12"/>
                    </a:lnTo>
                    <a:lnTo>
                      <a:pt x="0" y="10"/>
                    </a:lnTo>
                    <a:lnTo>
                      <a:pt x="3" y="10"/>
                    </a:lnTo>
                    <a:lnTo>
                      <a:pt x="3" y="12"/>
                    </a:lnTo>
                    <a:lnTo>
                      <a:pt x="3" y="12"/>
                    </a:lnTo>
                    <a:lnTo>
                      <a:pt x="3" y="10"/>
                    </a:lnTo>
                    <a:lnTo>
                      <a:pt x="3" y="10"/>
                    </a:lnTo>
                    <a:lnTo>
                      <a:pt x="3" y="10"/>
                    </a:lnTo>
                    <a:lnTo>
                      <a:pt x="3" y="10"/>
                    </a:lnTo>
                    <a:lnTo>
                      <a:pt x="3" y="7"/>
                    </a:lnTo>
                    <a:lnTo>
                      <a:pt x="3" y="7"/>
                    </a:lnTo>
                    <a:lnTo>
                      <a:pt x="5" y="7"/>
                    </a:lnTo>
                    <a:lnTo>
                      <a:pt x="5" y="5"/>
                    </a:lnTo>
                    <a:lnTo>
                      <a:pt x="5" y="5"/>
                    </a:lnTo>
                    <a:lnTo>
                      <a:pt x="5" y="2"/>
                    </a:lnTo>
                    <a:lnTo>
                      <a:pt x="5" y="2"/>
                    </a:lnTo>
                    <a:lnTo>
                      <a:pt x="5" y="0"/>
                    </a:lnTo>
                    <a:lnTo>
                      <a:pt x="5" y="0"/>
                    </a:lnTo>
                    <a:lnTo>
                      <a:pt x="5" y="0"/>
                    </a:lnTo>
                    <a:lnTo>
                      <a:pt x="5" y="2"/>
                    </a:lnTo>
                    <a:lnTo>
                      <a:pt x="5" y="2"/>
                    </a:lnTo>
                    <a:lnTo>
                      <a:pt x="5" y="2"/>
                    </a:lnTo>
                    <a:lnTo>
                      <a:pt x="5" y="2"/>
                    </a:lnTo>
                    <a:lnTo>
                      <a:pt x="7" y="2"/>
                    </a:lnTo>
                    <a:lnTo>
                      <a:pt x="7" y="5"/>
                    </a:lnTo>
                    <a:lnTo>
                      <a:pt x="7" y="5"/>
                    </a:lnTo>
                    <a:lnTo>
                      <a:pt x="10" y="5"/>
                    </a:lnTo>
                    <a:lnTo>
                      <a:pt x="10" y="5"/>
                    </a:lnTo>
                    <a:lnTo>
                      <a:pt x="10" y="5"/>
                    </a:lnTo>
                    <a:lnTo>
                      <a:pt x="10" y="5"/>
                    </a:lnTo>
                    <a:lnTo>
                      <a:pt x="12" y="5"/>
                    </a:lnTo>
                    <a:lnTo>
                      <a:pt x="12" y="5"/>
                    </a:lnTo>
                    <a:lnTo>
                      <a:pt x="12" y="5"/>
                    </a:lnTo>
                    <a:lnTo>
                      <a:pt x="12" y="5"/>
                    </a:lnTo>
                    <a:lnTo>
                      <a:pt x="14" y="5"/>
                    </a:lnTo>
                    <a:lnTo>
                      <a:pt x="14" y="2"/>
                    </a:lnTo>
                    <a:lnTo>
                      <a:pt x="14" y="2"/>
                    </a:lnTo>
                    <a:lnTo>
                      <a:pt x="14" y="2"/>
                    </a:lnTo>
                    <a:lnTo>
                      <a:pt x="17" y="2"/>
                    </a:lnTo>
                    <a:lnTo>
                      <a:pt x="17" y="2"/>
                    </a:lnTo>
                    <a:lnTo>
                      <a:pt x="17" y="2"/>
                    </a:lnTo>
                    <a:lnTo>
                      <a:pt x="17" y="0"/>
                    </a:lnTo>
                    <a:lnTo>
                      <a:pt x="19" y="0"/>
                    </a:lnTo>
                    <a:lnTo>
                      <a:pt x="19" y="0"/>
                    </a:lnTo>
                    <a:lnTo>
                      <a:pt x="22" y="0"/>
                    </a:lnTo>
                    <a:lnTo>
                      <a:pt x="22"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6" name="Freeform 188"/>
              <p:cNvSpPr>
                <a:spLocks/>
              </p:cNvSpPr>
              <p:nvPr/>
            </p:nvSpPr>
            <p:spPr bwMode="auto">
              <a:xfrm>
                <a:off x="3529" y="2945"/>
                <a:ext cx="26" cy="14"/>
              </a:xfrm>
              <a:custGeom>
                <a:avLst/>
                <a:gdLst/>
                <a:ahLst/>
                <a:cxnLst>
                  <a:cxn ang="0">
                    <a:pos x="22" y="2"/>
                  </a:cxn>
                  <a:cxn ang="0">
                    <a:pos x="22" y="2"/>
                  </a:cxn>
                  <a:cxn ang="0">
                    <a:pos x="24" y="2"/>
                  </a:cxn>
                  <a:cxn ang="0">
                    <a:pos x="24" y="5"/>
                  </a:cxn>
                  <a:cxn ang="0">
                    <a:pos x="26" y="5"/>
                  </a:cxn>
                  <a:cxn ang="0">
                    <a:pos x="24" y="7"/>
                  </a:cxn>
                  <a:cxn ang="0">
                    <a:pos x="24" y="7"/>
                  </a:cxn>
                  <a:cxn ang="0">
                    <a:pos x="22" y="7"/>
                  </a:cxn>
                  <a:cxn ang="0">
                    <a:pos x="22" y="7"/>
                  </a:cxn>
                  <a:cxn ang="0">
                    <a:pos x="19" y="10"/>
                  </a:cxn>
                  <a:cxn ang="0">
                    <a:pos x="19" y="10"/>
                  </a:cxn>
                  <a:cxn ang="0">
                    <a:pos x="19" y="12"/>
                  </a:cxn>
                  <a:cxn ang="0">
                    <a:pos x="17" y="12"/>
                  </a:cxn>
                  <a:cxn ang="0">
                    <a:pos x="17" y="12"/>
                  </a:cxn>
                  <a:cxn ang="0">
                    <a:pos x="14" y="12"/>
                  </a:cxn>
                  <a:cxn ang="0">
                    <a:pos x="12" y="12"/>
                  </a:cxn>
                  <a:cxn ang="0">
                    <a:pos x="12" y="12"/>
                  </a:cxn>
                  <a:cxn ang="0">
                    <a:pos x="10" y="10"/>
                  </a:cxn>
                  <a:cxn ang="0">
                    <a:pos x="10" y="10"/>
                  </a:cxn>
                  <a:cxn ang="0">
                    <a:pos x="7" y="10"/>
                  </a:cxn>
                  <a:cxn ang="0">
                    <a:pos x="5" y="12"/>
                  </a:cxn>
                  <a:cxn ang="0">
                    <a:pos x="5" y="12"/>
                  </a:cxn>
                  <a:cxn ang="0">
                    <a:pos x="3" y="12"/>
                  </a:cxn>
                  <a:cxn ang="0">
                    <a:pos x="3" y="14"/>
                  </a:cxn>
                  <a:cxn ang="0">
                    <a:pos x="0" y="14"/>
                  </a:cxn>
                  <a:cxn ang="0">
                    <a:pos x="0" y="12"/>
                  </a:cxn>
                  <a:cxn ang="0">
                    <a:pos x="3" y="10"/>
                  </a:cxn>
                  <a:cxn ang="0">
                    <a:pos x="3" y="12"/>
                  </a:cxn>
                  <a:cxn ang="0">
                    <a:pos x="3" y="10"/>
                  </a:cxn>
                  <a:cxn ang="0">
                    <a:pos x="3" y="10"/>
                  </a:cxn>
                  <a:cxn ang="0">
                    <a:pos x="3" y="7"/>
                  </a:cxn>
                  <a:cxn ang="0">
                    <a:pos x="5" y="5"/>
                  </a:cxn>
                  <a:cxn ang="0">
                    <a:pos x="5" y="2"/>
                  </a:cxn>
                  <a:cxn ang="0">
                    <a:pos x="5" y="0"/>
                  </a:cxn>
                  <a:cxn ang="0">
                    <a:pos x="5" y="0"/>
                  </a:cxn>
                  <a:cxn ang="0">
                    <a:pos x="5" y="2"/>
                  </a:cxn>
                  <a:cxn ang="0">
                    <a:pos x="5" y="2"/>
                  </a:cxn>
                  <a:cxn ang="0">
                    <a:pos x="7" y="5"/>
                  </a:cxn>
                  <a:cxn ang="0">
                    <a:pos x="10" y="5"/>
                  </a:cxn>
                  <a:cxn ang="0">
                    <a:pos x="10" y="5"/>
                  </a:cxn>
                  <a:cxn ang="0">
                    <a:pos x="12" y="5"/>
                  </a:cxn>
                  <a:cxn ang="0">
                    <a:pos x="12" y="5"/>
                  </a:cxn>
                  <a:cxn ang="0">
                    <a:pos x="14" y="5"/>
                  </a:cxn>
                  <a:cxn ang="0">
                    <a:pos x="14" y="2"/>
                  </a:cxn>
                  <a:cxn ang="0">
                    <a:pos x="17" y="2"/>
                  </a:cxn>
                  <a:cxn ang="0">
                    <a:pos x="17" y="2"/>
                  </a:cxn>
                  <a:cxn ang="0">
                    <a:pos x="19" y="0"/>
                  </a:cxn>
                  <a:cxn ang="0">
                    <a:pos x="22" y="0"/>
                  </a:cxn>
                </a:cxnLst>
                <a:rect l="0" t="0" r="r" b="b"/>
                <a:pathLst>
                  <a:path w="26" h="14">
                    <a:moveTo>
                      <a:pt x="22" y="0"/>
                    </a:moveTo>
                    <a:lnTo>
                      <a:pt x="22" y="2"/>
                    </a:lnTo>
                    <a:lnTo>
                      <a:pt x="22" y="2"/>
                    </a:lnTo>
                    <a:lnTo>
                      <a:pt x="22" y="2"/>
                    </a:lnTo>
                    <a:lnTo>
                      <a:pt x="24" y="2"/>
                    </a:lnTo>
                    <a:lnTo>
                      <a:pt x="24" y="2"/>
                    </a:lnTo>
                    <a:lnTo>
                      <a:pt x="24" y="2"/>
                    </a:lnTo>
                    <a:lnTo>
                      <a:pt x="24" y="5"/>
                    </a:lnTo>
                    <a:lnTo>
                      <a:pt x="24" y="5"/>
                    </a:lnTo>
                    <a:lnTo>
                      <a:pt x="26" y="5"/>
                    </a:lnTo>
                    <a:lnTo>
                      <a:pt x="26" y="7"/>
                    </a:lnTo>
                    <a:lnTo>
                      <a:pt x="24" y="7"/>
                    </a:lnTo>
                    <a:lnTo>
                      <a:pt x="24" y="7"/>
                    </a:lnTo>
                    <a:lnTo>
                      <a:pt x="24" y="7"/>
                    </a:lnTo>
                    <a:lnTo>
                      <a:pt x="24" y="7"/>
                    </a:lnTo>
                    <a:lnTo>
                      <a:pt x="22" y="7"/>
                    </a:lnTo>
                    <a:lnTo>
                      <a:pt x="22" y="7"/>
                    </a:lnTo>
                    <a:lnTo>
                      <a:pt x="22" y="7"/>
                    </a:lnTo>
                    <a:lnTo>
                      <a:pt x="22" y="10"/>
                    </a:lnTo>
                    <a:lnTo>
                      <a:pt x="19" y="10"/>
                    </a:lnTo>
                    <a:lnTo>
                      <a:pt x="19" y="10"/>
                    </a:lnTo>
                    <a:lnTo>
                      <a:pt x="19" y="10"/>
                    </a:lnTo>
                    <a:lnTo>
                      <a:pt x="19" y="10"/>
                    </a:lnTo>
                    <a:lnTo>
                      <a:pt x="19" y="12"/>
                    </a:lnTo>
                    <a:lnTo>
                      <a:pt x="17" y="12"/>
                    </a:lnTo>
                    <a:lnTo>
                      <a:pt x="17" y="12"/>
                    </a:lnTo>
                    <a:lnTo>
                      <a:pt x="17" y="12"/>
                    </a:lnTo>
                    <a:lnTo>
                      <a:pt x="17" y="12"/>
                    </a:lnTo>
                    <a:lnTo>
                      <a:pt x="17" y="12"/>
                    </a:lnTo>
                    <a:lnTo>
                      <a:pt x="14" y="12"/>
                    </a:lnTo>
                    <a:lnTo>
                      <a:pt x="14" y="12"/>
                    </a:lnTo>
                    <a:lnTo>
                      <a:pt x="12" y="12"/>
                    </a:lnTo>
                    <a:lnTo>
                      <a:pt x="12" y="12"/>
                    </a:lnTo>
                    <a:lnTo>
                      <a:pt x="12" y="12"/>
                    </a:lnTo>
                    <a:lnTo>
                      <a:pt x="10" y="12"/>
                    </a:lnTo>
                    <a:lnTo>
                      <a:pt x="10" y="10"/>
                    </a:lnTo>
                    <a:lnTo>
                      <a:pt x="10" y="10"/>
                    </a:lnTo>
                    <a:lnTo>
                      <a:pt x="10" y="10"/>
                    </a:lnTo>
                    <a:lnTo>
                      <a:pt x="7" y="10"/>
                    </a:lnTo>
                    <a:lnTo>
                      <a:pt x="7" y="10"/>
                    </a:lnTo>
                    <a:lnTo>
                      <a:pt x="7" y="12"/>
                    </a:lnTo>
                    <a:lnTo>
                      <a:pt x="5" y="12"/>
                    </a:lnTo>
                    <a:lnTo>
                      <a:pt x="5" y="12"/>
                    </a:lnTo>
                    <a:lnTo>
                      <a:pt x="5" y="12"/>
                    </a:lnTo>
                    <a:lnTo>
                      <a:pt x="5" y="12"/>
                    </a:lnTo>
                    <a:lnTo>
                      <a:pt x="3" y="12"/>
                    </a:lnTo>
                    <a:lnTo>
                      <a:pt x="3" y="14"/>
                    </a:lnTo>
                    <a:lnTo>
                      <a:pt x="3" y="14"/>
                    </a:lnTo>
                    <a:lnTo>
                      <a:pt x="3" y="14"/>
                    </a:lnTo>
                    <a:lnTo>
                      <a:pt x="0" y="14"/>
                    </a:lnTo>
                    <a:lnTo>
                      <a:pt x="0" y="12"/>
                    </a:lnTo>
                    <a:lnTo>
                      <a:pt x="0" y="12"/>
                    </a:lnTo>
                    <a:lnTo>
                      <a:pt x="0" y="10"/>
                    </a:lnTo>
                    <a:lnTo>
                      <a:pt x="3" y="10"/>
                    </a:lnTo>
                    <a:lnTo>
                      <a:pt x="3" y="12"/>
                    </a:lnTo>
                    <a:lnTo>
                      <a:pt x="3" y="12"/>
                    </a:lnTo>
                    <a:lnTo>
                      <a:pt x="3" y="10"/>
                    </a:lnTo>
                    <a:lnTo>
                      <a:pt x="3" y="10"/>
                    </a:lnTo>
                    <a:lnTo>
                      <a:pt x="3" y="10"/>
                    </a:lnTo>
                    <a:lnTo>
                      <a:pt x="3" y="10"/>
                    </a:lnTo>
                    <a:lnTo>
                      <a:pt x="3" y="7"/>
                    </a:lnTo>
                    <a:lnTo>
                      <a:pt x="3" y="7"/>
                    </a:lnTo>
                    <a:lnTo>
                      <a:pt x="5" y="7"/>
                    </a:lnTo>
                    <a:lnTo>
                      <a:pt x="5" y="5"/>
                    </a:lnTo>
                    <a:lnTo>
                      <a:pt x="5" y="5"/>
                    </a:lnTo>
                    <a:lnTo>
                      <a:pt x="5" y="2"/>
                    </a:lnTo>
                    <a:lnTo>
                      <a:pt x="5" y="2"/>
                    </a:lnTo>
                    <a:lnTo>
                      <a:pt x="5" y="0"/>
                    </a:lnTo>
                    <a:lnTo>
                      <a:pt x="5" y="0"/>
                    </a:lnTo>
                    <a:lnTo>
                      <a:pt x="5" y="0"/>
                    </a:lnTo>
                    <a:lnTo>
                      <a:pt x="5" y="2"/>
                    </a:lnTo>
                    <a:lnTo>
                      <a:pt x="5" y="2"/>
                    </a:lnTo>
                    <a:lnTo>
                      <a:pt x="5" y="2"/>
                    </a:lnTo>
                    <a:lnTo>
                      <a:pt x="5" y="2"/>
                    </a:lnTo>
                    <a:lnTo>
                      <a:pt x="7" y="2"/>
                    </a:lnTo>
                    <a:lnTo>
                      <a:pt x="7" y="5"/>
                    </a:lnTo>
                    <a:lnTo>
                      <a:pt x="7" y="5"/>
                    </a:lnTo>
                    <a:lnTo>
                      <a:pt x="10" y="5"/>
                    </a:lnTo>
                    <a:lnTo>
                      <a:pt x="10" y="5"/>
                    </a:lnTo>
                    <a:lnTo>
                      <a:pt x="10" y="5"/>
                    </a:lnTo>
                    <a:lnTo>
                      <a:pt x="10" y="5"/>
                    </a:lnTo>
                    <a:lnTo>
                      <a:pt x="12" y="5"/>
                    </a:lnTo>
                    <a:lnTo>
                      <a:pt x="12" y="5"/>
                    </a:lnTo>
                    <a:lnTo>
                      <a:pt x="12" y="5"/>
                    </a:lnTo>
                    <a:lnTo>
                      <a:pt x="12" y="5"/>
                    </a:lnTo>
                    <a:lnTo>
                      <a:pt x="14" y="5"/>
                    </a:lnTo>
                    <a:lnTo>
                      <a:pt x="14" y="2"/>
                    </a:lnTo>
                    <a:lnTo>
                      <a:pt x="14" y="2"/>
                    </a:lnTo>
                    <a:lnTo>
                      <a:pt x="14" y="2"/>
                    </a:lnTo>
                    <a:lnTo>
                      <a:pt x="17" y="2"/>
                    </a:lnTo>
                    <a:lnTo>
                      <a:pt x="17" y="2"/>
                    </a:lnTo>
                    <a:lnTo>
                      <a:pt x="17" y="2"/>
                    </a:lnTo>
                    <a:lnTo>
                      <a:pt x="17" y="0"/>
                    </a:lnTo>
                    <a:lnTo>
                      <a:pt x="19" y="0"/>
                    </a:lnTo>
                    <a:lnTo>
                      <a:pt x="19" y="0"/>
                    </a:lnTo>
                    <a:lnTo>
                      <a:pt x="22" y="0"/>
                    </a:lnTo>
                    <a:lnTo>
                      <a:pt x="22"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7" name="Freeform 189"/>
              <p:cNvSpPr>
                <a:spLocks/>
              </p:cNvSpPr>
              <p:nvPr/>
            </p:nvSpPr>
            <p:spPr bwMode="auto">
              <a:xfrm>
                <a:off x="3562" y="2784"/>
                <a:ext cx="22" cy="14"/>
              </a:xfrm>
              <a:custGeom>
                <a:avLst/>
                <a:gdLst/>
                <a:ahLst/>
                <a:cxnLst>
                  <a:cxn ang="0">
                    <a:pos x="5" y="2"/>
                  </a:cxn>
                  <a:cxn ang="0">
                    <a:pos x="5" y="0"/>
                  </a:cxn>
                  <a:cxn ang="0">
                    <a:pos x="7" y="0"/>
                  </a:cxn>
                  <a:cxn ang="0">
                    <a:pos x="10" y="2"/>
                  </a:cxn>
                  <a:cxn ang="0">
                    <a:pos x="10" y="2"/>
                  </a:cxn>
                  <a:cxn ang="0">
                    <a:pos x="12" y="2"/>
                  </a:cxn>
                  <a:cxn ang="0">
                    <a:pos x="12" y="5"/>
                  </a:cxn>
                  <a:cxn ang="0">
                    <a:pos x="12" y="5"/>
                  </a:cxn>
                  <a:cxn ang="0">
                    <a:pos x="12" y="7"/>
                  </a:cxn>
                  <a:cxn ang="0">
                    <a:pos x="15" y="7"/>
                  </a:cxn>
                  <a:cxn ang="0">
                    <a:pos x="17" y="7"/>
                  </a:cxn>
                  <a:cxn ang="0">
                    <a:pos x="17" y="7"/>
                  </a:cxn>
                  <a:cxn ang="0">
                    <a:pos x="19" y="9"/>
                  </a:cxn>
                  <a:cxn ang="0">
                    <a:pos x="19" y="9"/>
                  </a:cxn>
                  <a:cxn ang="0">
                    <a:pos x="19" y="12"/>
                  </a:cxn>
                  <a:cxn ang="0">
                    <a:pos x="22" y="12"/>
                  </a:cxn>
                  <a:cxn ang="0">
                    <a:pos x="22" y="14"/>
                  </a:cxn>
                  <a:cxn ang="0">
                    <a:pos x="19" y="14"/>
                  </a:cxn>
                  <a:cxn ang="0">
                    <a:pos x="19" y="14"/>
                  </a:cxn>
                  <a:cxn ang="0">
                    <a:pos x="17" y="14"/>
                  </a:cxn>
                  <a:cxn ang="0">
                    <a:pos x="17" y="14"/>
                  </a:cxn>
                  <a:cxn ang="0">
                    <a:pos x="15" y="14"/>
                  </a:cxn>
                  <a:cxn ang="0">
                    <a:pos x="12" y="14"/>
                  </a:cxn>
                  <a:cxn ang="0">
                    <a:pos x="12" y="14"/>
                  </a:cxn>
                  <a:cxn ang="0">
                    <a:pos x="10" y="14"/>
                  </a:cxn>
                  <a:cxn ang="0">
                    <a:pos x="7" y="14"/>
                  </a:cxn>
                  <a:cxn ang="0">
                    <a:pos x="5" y="14"/>
                  </a:cxn>
                  <a:cxn ang="0">
                    <a:pos x="5" y="14"/>
                  </a:cxn>
                  <a:cxn ang="0">
                    <a:pos x="5" y="14"/>
                  </a:cxn>
                  <a:cxn ang="0">
                    <a:pos x="3" y="12"/>
                  </a:cxn>
                  <a:cxn ang="0">
                    <a:pos x="3" y="9"/>
                  </a:cxn>
                  <a:cxn ang="0">
                    <a:pos x="3" y="9"/>
                  </a:cxn>
                  <a:cxn ang="0">
                    <a:pos x="3" y="7"/>
                  </a:cxn>
                  <a:cxn ang="0">
                    <a:pos x="3" y="7"/>
                  </a:cxn>
                  <a:cxn ang="0">
                    <a:pos x="0" y="7"/>
                  </a:cxn>
                  <a:cxn ang="0">
                    <a:pos x="3" y="5"/>
                  </a:cxn>
                  <a:cxn ang="0">
                    <a:pos x="3" y="5"/>
                  </a:cxn>
                  <a:cxn ang="0">
                    <a:pos x="3" y="5"/>
                  </a:cxn>
                  <a:cxn ang="0">
                    <a:pos x="5" y="5"/>
                  </a:cxn>
                  <a:cxn ang="0">
                    <a:pos x="5" y="2"/>
                  </a:cxn>
                  <a:cxn ang="0">
                    <a:pos x="3" y="2"/>
                  </a:cxn>
                  <a:cxn ang="0">
                    <a:pos x="3" y="0"/>
                  </a:cxn>
                  <a:cxn ang="0">
                    <a:pos x="5" y="0"/>
                  </a:cxn>
                </a:cxnLst>
                <a:rect l="0" t="0" r="r" b="b"/>
                <a:pathLst>
                  <a:path w="22" h="14">
                    <a:moveTo>
                      <a:pt x="5" y="0"/>
                    </a:moveTo>
                    <a:lnTo>
                      <a:pt x="5" y="2"/>
                    </a:lnTo>
                    <a:lnTo>
                      <a:pt x="5" y="2"/>
                    </a:lnTo>
                    <a:lnTo>
                      <a:pt x="5" y="0"/>
                    </a:lnTo>
                    <a:lnTo>
                      <a:pt x="7" y="0"/>
                    </a:lnTo>
                    <a:lnTo>
                      <a:pt x="7" y="0"/>
                    </a:lnTo>
                    <a:lnTo>
                      <a:pt x="10" y="0"/>
                    </a:lnTo>
                    <a:lnTo>
                      <a:pt x="10" y="2"/>
                    </a:lnTo>
                    <a:lnTo>
                      <a:pt x="10" y="2"/>
                    </a:lnTo>
                    <a:lnTo>
                      <a:pt x="10" y="2"/>
                    </a:lnTo>
                    <a:lnTo>
                      <a:pt x="12" y="2"/>
                    </a:lnTo>
                    <a:lnTo>
                      <a:pt x="12" y="2"/>
                    </a:lnTo>
                    <a:lnTo>
                      <a:pt x="12" y="5"/>
                    </a:lnTo>
                    <a:lnTo>
                      <a:pt x="12" y="5"/>
                    </a:lnTo>
                    <a:lnTo>
                      <a:pt x="12" y="5"/>
                    </a:lnTo>
                    <a:lnTo>
                      <a:pt x="12" y="5"/>
                    </a:lnTo>
                    <a:lnTo>
                      <a:pt x="12" y="5"/>
                    </a:lnTo>
                    <a:lnTo>
                      <a:pt x="12" y="7"/>
                    </a:lnTo>
                    <a:lnTo>
                      <a:pt x="15" y="7"/>
                    </a:lnTo>
                    <a:lnTo>
                      <a:pt x="15" y="7"/>
                    </a:lnTo>
                    <a:lnTo>
                      <a:pt x="17" y="7"/>
                    </a:lnTo>
                    <a:lnTo>
                      <a:pt x="17" y="7"/>
                    </a:lnTo>
                    <a:lnTo>
                      <a:pt x="17" y="7"/>
                    </a:lnTo>
                    <a:lnTo>
                      <a:pt x="17" y="7"/>
                    </a:lnTo>
                    <a:lnTo>
                      <a:pt x="17" y="9"/>
                    </a:lnTo>
                    <a:lnTo>
                      <a:pt x="19" y="9"/>
                    </a:lnTo>
                    <a:lnTo>
                      <a:pt x="19" y="9"/>
                    </a:lnTo>
                    <a:lnTo>
                      <a:pt x="19" y="9"/>
                    </a:lnTo>
                    <a:lnTo>
                      <a:pt x="19" y="9"/>
                    </a:lnTo>
                    <a:lnTo>
                      <a:pt x="19" y="12"/>
                    </a:lnTo>
                    <a:lnTo>
                      <a:pt x="22" y="12"/>
                    </a:lnTo>
                    <a:lnTo>
                      <a:pt x="22" y="12"/>
                    </a:lnTo>
                    <a:lnTo>
                      <a:pt x="22" y="14"/>
                    </a:lnTo>
                    <a:lnTo>
                      <a:pt x="22" y="14"/>
                    </a:lnTo>
                    <a:lnTo>
                      <a:pt x="19" y="14"/>
                    </a:lnTo>
                    <a:lnTo>
                      <a:pt x="19" y="14"/>
                    </a:lnTo>
                    <a:lnTo>
                      <a:pt x="19" y="14"/>
                    </a:lnTo>
                    <a:lnTo>
                      <a:pt x="19" y="14"/>
                    </a:lnTo>
                    <a:lnTo>
                      <a:pt x="17" y="14"/>
                    </a:lnTo>
                    <a:lnTo>
                      <a:pt x="17" y="14"/>
                    </a:lnTo>
                    <a:lnTo>
                      <a:pt x="17" y="14"/>
                    </a:lnTo>
                    <a:lnTo>
                      <a:pt x="17" y="14"/>
                    </a:lnTo>
                    <a:lnTo>
                      <a:pt x="15" y="14"/>
                    </a:lnTo>
                    <a:lnTo>
                      <a:pt x="15" y="14"/>
                    </a:lnTo>
                    <a:lnTo>
                      <a:pt x="12" y="14"/>
                    </a:lnTo>
                    <a:lnTo>
                      <a:pt x="12" y="14"/>
                    </a:lnTo>
                    <a:lnTo>
                      <a:pt x="12" y="14"/>
                    </a:lnTo>
                    <a:lnTo>
                      <a:pt x="12" y="14"/>
                    </a:lnTo>
                    <a:lnTo>
                      <a:pt x="10" y="14"/>
                    </a:lnTo>
                    <a:lnTo>
                      <a:pt x="10" y="14"/>
                    </a:lnTo>
                    <a:lnTo>
                      <a:pt x="10" y="14"/>
                    </a:lnTo>
                    <a:lnTo>
                      <a:pt x="7" y="14"/>
                    </a:lnTo>
                    <a:lnTo>
                      <a:pt x="7" y="14"/>
                    </a:lnTo>
                    <a:lnTo>
                      <a:pt x="5" y="14"/>
                    </a:lnTo>
                    <a:lnTo>
                      <a:pt x="5" y="14"/>
                    </a:lnTo>
                    <a:lnTo>
                      <a:pt x="5" y="14"/>
                    </a:lnTo>
                    <a:lnTo>
                      <a:pt x="5" y="14"/>
                    </a:lnTo>
                    <a:lnTo>
                      <a:pt x="5" y="14"/>
                    </a:lnTo>
                    <a:lnTo>
                      <a:pt x="3" y="14"/>
                    </a:lnTo>
                    <a:lnTo>
                      <a:pt x="3" y="12"/>
                    </a:lnTo>
                    <a:lnTo>
                      <a:pt x="3" y="12"/>
                    </a:lnTo>
                    <a:lnTo>
                      <a:pt x="3" y="9"/>
                    </a:lnTo>
                    <a:lnTo>
                      <a:pt x="3" y="9"/>
                    </a:lnTo>
                    <a:lnTo>
                      <a:pt x="3" y="9"/>
                    </a:lnTo>
                    <a:lnTo>
                      <a:pt x="3" y="9"/>
                    </a:lnTo>
                    <a:lnTo>
                      <a:pt x="3" y="7"/>
                    </a:lnTo>
                    <a:lnTo>
                      <a:pt x="3" y="7"/>
                    </a:lnTo>
                    <a:lnTo>
                      <a:pt x="3" y="7"/>
                    </a:lnTo>
                    <a:lnTo>
                      <a:pt x="0" y="7"/>
                    </a:lnTo>
                    <a:lnTo>
                      <a:pt x="0" y="7"/>
                    </a:lnTo>
                    <a:lnTo>
                      <a:pt x="0" y="5"/>
                    </a:lnTo>
                    <a:lnTo>
                      <a:pt x="3" y="5"/>
                    </a:lnTo>
                    <a:lnTo>
                      <a:pt x="3" y="5"/>
                    </a:lnTo>
                    <a:lnTo>
                      <a:pt x="3" y="5"/>
                    </a:lnTo>
                    <a:lnTo>
                      <a:pt x="3" y="5"/>
                    </a:lnTo>
                    <a:lnTo>
                      <a:pt x="3" y="5"/>
                    </a:lnTo>
                    <a:lnTo>
                      <a:pt x="5" y="5"/>
                    </a:lnTo>
                    <a:lnTo>
                      <a:pt x="5" y="5"/>
                    </a:lnTo>
                    <a:lnTo>
                      <a:pt x="5" y="2"/>
                    </a:lnTo>
                    <a:lnTo>
                      <a:pt x="5" y="2"/>
                    </a:lnTo>
                    <a:lnTo>
                      <a:pt x="3" y="2"/>
                    </a:lnTo>
                    <a:lnTo>
                      <a:pt x="3" y="2"/>
                    </a:lnTo>
                    <a:lnTo>
                      <a:pt x="3" y="0"/>
                    </a:lnTo>
                    <a:lnTo>
                      <a:pt x="3" y="0"/>
                    </a:lnTo>
                    <a:lnTo>
                      <a:pt x="5" y="0"/>
                    </a:lnTo>
                    <a:lnTo>
                      <a:pt x="5" y="0"/>
                    </a:lnTo>
                    <a:lnTo>
                      <a:pt x="5"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8" name="Freeform 190"/>
              <p:cNvSpPr>
                <a:spLocks/>
              </p:cNvSpPr>
              <p:nvPr/>
            </p:nvSpPr>
            <p:spPr bwMode="auto">
              <a:xfrm>
                <a:off x="3562" y="2784"/>
                <a:ext cx="22" cy="14"/>
              </a:xfrm>
              <a:custGeom>
                <a:avLst/>
                <a:gdLst/>
                <a:ahLst/>
                <a:cxnLst>
                  <a:cxn ang="0">
                    <a:pos x="5" y="2"/>
                  </a:cxn>
                  <a:cxn ang="0">
                    <a:pos x="5" y="0"/>
                  </a:cxn>
                  <a:cxn ang="0">
                    <a:pos x="7" y="0"/>
                  </a:cxn>
                  <a:cxn ang="0">
                    <a:pos x="10" y="2"/>
                  </a:cxn>
                  <a:cxn ang="0">
                    <a:pos x="10" y="2"/>
                  </a:cxn>
                  <a:cxn ang="0">
                    <a:pos x="12" y="2"/>
                  </a:cxn>
                  <a:cxn ang="0">
                    <a:pos x="12" y="5"/>
                  </a:cxn>
                  <a:cxn ang="0">
                    <a:pos x="12" y="5"/>
                  </a:cxn>
                  <a:cxn ang="0">
                    <a:pos x="12" y="7"/>
                  </a:cxn>
                  <a:cxn ang="0">
                    <a:pos x="15" y="7"/>
                  </a:cxn>
                  <a:cxn ang="0">
                    <a:pos x="17" y="7"/>
                  </a:cxn>
                  <a:cxn ang="0">
                    <a:pos x="17" y="7"/>
                  </a:cxn>
                  <a:cxn ang="0">
                    <a:pos x="19" y="9"/>
                  </a:cxn>
                  <a:cxn ang="0">
                    <a:pos x="19" y="9"/>
                  </a:cxn>
                  <a:cxn ang="0">
                    <a:pos x="19" y="12"/>
                  </a:cxn>
                  <a:cxn ang="0">
                    <a:pos x="22" y="12"/>
                  </a:cxn>
                  <a:cxn ang="0">
                    <a:pos x="22" y="14"/>
                  </a:cxn>
                  <a:cxn ang="0">
                    <a:pos x="19" y="14"/>
                  </a:cxn>
                  <a:cxn ang="0">
                    <a:pos x="19" y="14"/>
                  </a:cxn>
                  <a:cxn ang="0">
                    <a:pos x="17" y="14"/>
                  </a:cxn>
                  <a:cxn ang="0">
                    <a:pos x="17" y="14"/>
                  </a:cxn>
                  <a:cxn ang="0">
                    <a:pos x="15" y="14"/>
                  </a:cxn>
                  <a:cxn ang="0">
                    <a:pos x="12" y="14"/>
                  </a:cxn>
                  <a:cxn ang="0">
                    <a:pos x="12" y="14"/>
                  </a:cxn>
                  <a:cxn ang="0">
                    <a:pos x="10" y="14"/>
                  </a:cxn>
                  <a:cxn ang="0">
                    <a:pos x="7" y="14"/>
                  </a:cxn>
                  <a:cxn ang="0">
                    <a:pos x="5" y="14"/>
                  </a:cxn>
                  <a:cxn ang="0">
                    <a:pos x="5" y="14"/>
                  </a:cxn>
                  <a:cxn ang="0">
                    <a:pos x="5" y="14"/>
                  </a:cxn>
                  <a:cxn ang="0">
                    <a:pos x="3" y="12"/>
                  </a:cxn>
                  <a:cxn ang="0">
                    <a:pos x="3" y="9"/>
                  </a:cxn>
                  <a:cxn ang="0">
                    <a:pos x="3" y="9"/>
                  </a:cxn>
                  <a:cxn ang="0">
                    <a:pos x="3" y="7"/>
                  </a:cxn>
                  <a:cxn ang="0">
                    <a:pos x="3" y="7"/>
                  </a:cxn>
                  <a:cxn ang="0">
                    <a:pos x="0" y="7"/>
                  </a:cxn>
                  <a:cxn ang="0">
                    <a:pos x="3" y="5"/>
                  </a:cxn>
                  <a:cxn ang="0">
                    <a:pos x="3" y="5"/>
                  </a:cxn>
                  <a:cxn ang="0">
                    <a:pos x="3" y="5"/>
                  </a:cxn>
                  <a:cxn ang="0">
                    <a:pos x="5" y="5"/>
                  </a:cxn>
                  <a:cxn ang="0">
                    <a:pos x="5" y="2"/>
                  </a:cxn>
                  <a:cxn ang="0">
                    <a:pos x="3" y="2"/>
                  </a:cxn>
                  <a:cxn ang="0">
                    <a:pos x="3" y="0"/>
                  </a:cxn>
                  <a:cxn ang="0">
                    <a:pos x="5" y="0"/>
                  </a:cxn>
                </a:cxnLst>
                <a:rect l="0" t="0" r="r" b="b"/>
                <a:pathLst>
                  <a:path w="22" h="14">
                    <a:moveTo>
                      <a:pt x="5" y="0"/>
                    </a:moveTo>
                    <a:lnTo>
                      <a:pt x="5" y="2"/>
                    </a:lnTo>
                    <a:lnTo>
                      <a:pt x="5" y="2"/>
                    </a:lnTo>
                    <a:lnTo>
                      <a:pt x="5" y="0"/>
                    </a:lnTo>
                    <a:lnTo>
                      <a:pt x="7" y="0"/>
                    </a:lnTo>
                    <a:lnTo>
                      <a:pt x="7" y="0"/>
                    </a:lnTo>
                    <a:lnTo>
                      <a:pt x="10" y="0"/>
                    </a:lnTo>
                    <a:lnTo>
                      <a:pt x="10" y="2"/>
                    </a:lnTo>
                    <a:lnTo>
                      <a:pt x="10" y="2"/>
                    </a:lnTo>
                    <a:lnTo>
                      <a:pt x="10" y="2"/>
                    </a:lnTo>
                    <a:lnTo>
                      <a:pt x="12" y="2"/>
                    </a:lnTo>
                    <a:lnTo>
                      <a:pt x="12" y="2"/>
                    </a:lnTo>
                    <a:lnTo>
                      <a:pt x="12" y="5"/>
                    </a:lnTo>
                    <a:lnTo>
                      <a:pt x="12" y="5"/>
                    </a:lnTo>
                    <a:lnTo>
                      <a:pt x="12" y="5"/>
                    </a:lnTo>
                    <a:lnTo>
                      <a:pt x="12" y="5"/>
                    </a:lnTo>
                    <a:lnTo>
                      <a:pt x="12" y="5"/>
                    </a:lnTo>
                    <a:lnTo>
                      <a:pt x="12" y="7"/>
                    </a:lnTo>
                    <a:lnTo>
                      <a:pt x="15" y="7"/>
                    </a:lnTo>
                    <a:lnTo>
                      <a:pt x="15" y="7"/>
                    </a:lnTo>
                    <a:lnTo>
                      <a:pt x="17" y="7"/>
                    </a:lnTo>
                    <a:lnTo>
                      <a:pt x="17" y="7"/>
                    </a:lnTo>
                    <a:lnTo>
                      <a:pt x="17" y="7"/>
                    </a:lnTo>
                    <a:lnTo>
                      <a:pt x="17" y="7"/>
                    </a:lnTo>
                    <a:lnTo>
                      <a:pt x="17" y="9"/>
                    </a:lnTo>
                    <a:lnTo>
                      <a:pt x="19" y="9"/>
                    </a:lnTo>
                    <a:lnTo>
                      <a:pt x="19" y="9"/>
                    </a:lnTo>
                    <a:lnTo>
                      <a:pt x="19" y="9"/>
                    </a:lnTo>
                    <a:lnTo>
                      <a:pt x="19" y="9"/>
                    </a:lnTo>
                    <a:lnTo>
                      <a:pt x="19" y="12"/>
                    </a:lnTo>
                    <a:lnTo>
                      <a:pt x="22" y="12"/>
                    </a:lnTo>
                    <a:lnTo>
                      <a:pt x="22" y="12"/>
                    </a:lnTo>
                    <a:lnTo>
                      <a:pt x="22" y="14"/>
                    </a:lnTo>
                    <a:lnTo>
                      <a:pt x="22" y="14"/>
                    </a:lnTo>
                    <a:lnTo>
                      <a:pt x="19" y="14"/>
                    </a:lnTo>
                    <a:lnTo>
                      <a:pt x="19" y="14"/>
                    </a:lnTo>
                    <a:lnTo>
                      <a:pt x="19" y="14"/>
                    </a:lnTo>
                    <a:lnTo>
                      <a:pt x="19" y="14"/>
                    </a:lnTo>
                    <a:lnTo>
                      <a:pt x="17" y="14"/>
                    </a:lnTo>
                    <a:lnTo>
                      <a:pt x="17" y="14"/>
                    </a:lnTo>
                    <a:lnTo>
                      <a:pt x="17" y="14"/>
                    </a:lnTo>
                    <a:lnTo>
                      <a:pt x="17" y="14"/>
                    </a:lnTo>
                    <a:lnTo>
                      <a:pt x="15" y="14"/>
                    </a:lnTo>
                    <a:lnTo>
                      <a:pt x="15" y="14"/>
                    </a:lnTo>
                    <a:lnTo>
                      <a:pt x="12" y="14"/>
                    </a:lnTo>
                    <a:lnTo>
                      <a:pt x="12" y="14"/>
                    </a:lnTo>
                    <a:lnTo>
                      <a:pt x="12" y="14"/>
                    </a:lnTo>
                    <a:lnTo>
                      <a:pt x="12" y="14"/>
                    </a:lnTo>
                    <a:lnTo>
                      <a:pt x="10" y="14"/>
                    </a:lnTo>
                    <a:lnTo>
                      <a:pt x="10" y="14"/>
                    </a:lnTo>
                    <a:lnTo>
                      <a:pt x="10" y="14"/>
                    </a:lnTo>
                    <a:lnTo>
                      <a:pt x="7" y="14"/>
                    </a:lnTo>
                    <a:lnTo>
                      <a:pt x="7" y="14"/>
                    </a:lnTo>
                    <a:lnTo>
                      <a:pt x="5" y="14"/>
                    </a:lnTo>
                    <a:lnTo>
                      <a:pt x="5" y="14"/>
                    </a:lnTo>
                    <a:lnTo>
                      <a:pt x="5" y="14"/>
                    </a:lnTo>
                    <a:lnTo>
                      <a:pt x="5" y="14"/>
                    </a:lnTo>
                    <a:lnTo>
                      <a:pt x="5" y="14"/>
                    </a:lnTo>
                    <a:lnTo>
                      <a:pt x="3" y="14"/>
                    </a:lnTo>
                    <a:lnTo>
                      <a:pt x="3" y="12"/>
                    </a:lnTo>
                    <a:lnTo>
                      <a:pt x="3" y="12"/>
                    </a:lnTo>
                    <a:lnTo>
                      <a:pt x="3" y="9"/>
                    </a:lnTo>
                    <a:lnTo>
                      <a:pt x="3" y="9"/>
                    </a:lnTo>
                    <a:lnTo>
                      <a:pt x="3" y="9"/>
                    </a:lnTo>
                    <a:lnTo>
                      <a:pt x="3" y="9"/>
                    </a:lnTo>
                    <a:lnTo>
                      <a:pt x="3" y="7"/>
                    </a:lnTo>
                    <a:lnTo>
                      <a:pt x="3" y="7"/>
                    </a:lnTo>
                    <a:lnTo>
                      <a:pt x="3" y="7"/>
                    </a:lnTo>
                    <a:lnTo>
                      <a:pt x="0" y="7"/>
                    </a:lnTo>
                    <a:lnTo>
                      <a:pt x="0" y="7"/>
                    </a:lnTo>
                    <a:lnTo>
                      <a:pt x="0" y="5"/>
                    </a:lnTo>
                    <a:lnTo>
                      <a:pt x="3" y="5"/>
                    </a:lnTo>
                    <a:lnTo>
                      <a:pt x="3" y="5"/>
                    </a:lnTo>
                    <a:lnTo>
                      <a:pt x="3" y="5"/>
                    </a:lnTo>
                    <a:lnTo>
                      <a:pt x="3" y="5"/>
                    </a:lnTo>
                    <a:lnTo>
                      <a:pt x="3" y="5"/>
                    </a:lnTo>
                    <a:lnTo>
                      <a:pt x="5" y="5"/>
                    </a:lnTo>
                    <a:lnTo>
                      <a:pt x="5" y="5"/>
                    </a:lnTo>
                    <a:lnTo>
                      <a:pt x="5" y="2"/>
                    </a:lnTo>
                    <a:lnTo>
                      <a:pt x="5" y="2"/>
                    </a:lnTo>
                    <a:lnTo>
                      <a:pt x="3" y="2"/>
                    </a:lnTo>
                    <a:lnTo>
                      <a:pt x="3" y="2"/>
                    </a:lnTo>
                    <a:lnTo>
                      <a:pt x="3" y="0"/>
                    </a:lnTo>
                    <a:lnTo>
                      <a:pt x="3" y="0"/>
                    </a:lnTo>
                    <a:lnTo>
                      <a:pt x="5" y="0"/>
                    </a:lnTo>
                    <a:lnTo>
                      <a:pt x="5" y="0"/>
                    </a:lnTo>
                    <a:lnTo>
                      <a:pt x="5"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9" name="Freeform 191"/>
              <p:cNvSpPr>
                <a:spLocks/>
              </p:cNvSpPr>
              <p:nvPr/>
            </p:nvSpPr>
            <p:spPr bwMode="auto">
              <a:xfrm>
                <a:off x="2947" y="2777"/>
                <a:ext cx="17" cy="26"/>
              </a:xfrm>
              <a:custGeom>
                <a:avLst/>
                <a:gdLst/>
                <a:ahLst/>
                <a:cxnLst>
                  <a:cxn ang="0">
                    <a:pos x="7" y="0"/>
                  </a:cxn>
                  <a:cxn ang="0">
                    <a:pos x="7" y="2"/>
                  </a:cxn>
                  <a:cxn ang="0">
                    <a:pos x="7" y="5"/>
                  </a:cxn>
                  <a:cxn ang="0">
                    <a:pos x="9" y="5"/>
                  </a:cxn>
                  <a:cxn ang="0">
                    <a:pos x="9" y="7"/>
                  </a:cxn>
                  <a:cxn ang="0">
                    <a:pos x="9" y="9"/>
                  </a:cxn>
                  <a:cxn ang="0">
                    <a:pos x="12" y="9"/>
                  </a:cxn>
                  <a:cxn ang="0">
                    <a:pos x="12" y="12"/>
                  </a:cxn>
                  <a:cxn ang="0">
                    <a:pos x="12" y="12"/>
                  </a:cxn>
                  <a:cxn ang="0">
                    <a:pos x="12" y="14"/>
                  </a:cxn>
                  <a:cxn ang="0">
                    <a:pos x="14" y="14"/>
                  </a:cxn>
                  <a:cxn ang="0">
                    <a:pos x="14" y="16"/>
                  </a:cxn>
                  <a:cxn ang="0">
                    <a:pos x="14" y="19"/>
                  </a:cxn>
                  <a:cxn ang="0">
                    <a:pos x="14" y="19"/>
                  </a:cxn>
                  <a:cxn ang="0">
                    <a:pos x="14" y="21"/>
                  </a:cxn>
                  <a:cxn ang="0">
                    <a:pos x="14" y="24"/>
                  </a:cxn>
                  <a:cxn ang="0">
                    <a:pos x="17" y="24"/>
                  </a:cxn>
                  <a:cxn ang="0">
                    <a:pos x="14" y="26"/>
                  </a:cxn>
                  <a:cxn ang="0">
                    <a:pos x="14" y="24"/>
                  </a:cxn>
                  <a:cxn ang="0">
                    <a:pos x="14" y="24"/>
                  </a:cxn>
                  <a:cxn ang="0">
                    <a:pos x="12" y="24"/>
                  </a:cxn>
                  <a:cxn ang="0">
                    <a:pos x="9" y="24"/>
                  </a:cxn>
                  <a:cxn ang="0">
                    <a:pos x="7" y="24"/>
                  </a:cxn>
                  <a:cxn ang="0">
                    <a:pos x="7" y="21"/>
                  </a:cxn>
                  <a:cxn ang="0">
                    <a:pos x="7" y="21"/>
                  </a:cxn>
                  <a:cxn ang="0">
                    <a:pos x="5" y="21"/>
                  </a:cxn>
                  <a:cxn ang="0">
                    <a:pos x="5" y="19"/>
                  </a:cxn>
                  <a:cxn ang="0">
                    <a:pos x="5" y="16"/>
                  </a:cxn>
                  <a:cxn ang="0">
                    <a:pos x="5" y="16"/>
                  </a:cxn>
                  <a:cxn ang="0">
                    <a:pos x="2" y="14"/>
                  </a:cxn>
                  <a:cxn ang="0">
                    <a:pos x="2" y="14"/>
                  </a:cxn>
                  <a:cxn ang="0">
                    <a:pos x="0" y="12"/>
                  </a:cxn>
                  <a:cxn ang="0">
                    <a:pos x="0" y="12"/>
                  </a:cxn>
                  <a:cxn ang="0">
                    <a:pos x="0" y="9"/>
                  </a:cxn>
                  <a:cxn ang="0">
                    <a:pos x="0" y="7"/>
                  </a:cxn>
                  <a:cxn ang="0">
                    <a:pos x="0" y="7"/>
                  </a:cxn>
                  <a:cxn ang="0">
                    <a:pos x="0" y="5"/>
                  </a:cxn>
                  <a:cxn ang="0">
                    <a:pos x="0" y="2"/>
                  </a:cxn>
                  <a:cxn ang="0">
                    <a:pos x="2" y="0"/>
                  </a:cxn>
                  <a:cxn ang="0">
                    <a:pos x="5" y="0"/>
                  </a:cxn>
                  <a:cxn ang="0">
                    <a:pos x="5" y="0"/>
                  </a:cxn>
                  <a:cxn ang="0">
                    <a:pos x="7" y="0"/>
                  </a:cxn>
                </a:cxnLst>
                <a:rect l="0" t="0" r="r" b="b"/>
                <a:pathLst>
                  <a:path w="17" h="26">
                    <a:moveTo>
                      <a:pt x="7" y="0"/>
                    </a:moveTo>
                    <a:lnTo>
                      <a:pt x="7" y="0"/>
                    </a:lnTo>
                    <a:lnTo>
                      <a:pt x="7" y="0"/>
                    </a:lnTo>
                    <a:lnTo>
                      <a:pt x="7" y="2"/>
                    </a:lnTo>
                    <a:lnTo>
                      <a:pt x="7" y="2"/>
                    </a:lnTo>
                    <a:lnTo>
                      <a:pt x="7" y="5"/>
                    </a:lnTo>
                    <a:lnTo>
                      <a:pt x="9" y="5"/>
                    </a:lnTo>
                    <a:lnTo>
                      <a:pt x="9" y="5"/>
                    </a:lnTo>
                    <a:lnTo>
                      <a:pt x="9" y="7"/>
                    </a:lnTo>
                    <a:lnTo>
                      <a:pt x="9" y="7"/>
                    </a:lnTo>
                    <a:lnTo>
                      <a:pt x="9" y="7"/>
                    </a:lnTo>
                    <a:lnTo>
                      <a:pt x="9" y="9"/>
                    </a:lnTo>
                    <a:lnTo>
                      <a:pt x="12" y="9"/>
                    </a:lnTo>
                    <a:lnTo>
                      <a:pt x="12" y="9"/>
                    </a:lnTo>
                    <a:lnTo>
                      <a:pt x="12" y="12"/>
                    </a:lnTo>
                    <a:lnTo>
                      <a:pt x="12" y="12"/>
                    </a:lnTo>
                    <a:lnTo>
                      <a:pt x="12" y="12"/>
                    </a:lnTo>
                    <a:lnTo>
                      <a:pt x="12" y="12"/>
                    </a:lnTo>
                    <a:lnTo>
                      <a:pt x="12" y="12"/>
                    </a:lnTo>
                    <a:lnTo>
                      <a:pt x="12" y="14"/>
                    </a:lnTo>
                    <a:lnTo>
                      <a:pt x="12" y="14"/>
                    </a:lnTo>
                    <a:lnTo>
                      <a:pt x="14" y="14"/>
                    </a:lnTo>
                    <a:lnTo>
                      <a:pt x="14" y="16"/>
                    </a:lnTo>
                    <a:lnTo>
                      <a:pt x="14" y="16"/>
                    </a:lnTo>
                    <a:lnTo>
                      <a:pt x="14" y="16"/>
                    </a:lnTo>
                    <a:lnTo>
                      <a:pt x="14" y="19"/>
                    </a:lnTo>
                    <a:lnTo>
                      <a:pt x="14" y="19"/>
                    </a:lnTo>
                    <a:lnTo>
                      <a:pt x="14" y="19"/>
                    </a:lnTo>
                    <a:lnTo>
                      <a:pt x="14" y="21"/>
                    </a:lnTo>
                    <a:lnTo>
                      <a:pt x="14" y="21"/>
                    </a:lnTo>
                    <a:lnTo>
                      <a:pt x="14" y="21"/>
                    </a:lnTo>
                    <a:lnTo>
                      <a:pt x="14" y="24"/>
                    </a:lnTo>
                    <a:lnTo>
                      <a:pt x="17" y="24"/>
                    </a:lnTo>
                    <a:lnTo>
                      <a:pt x="17" y="24"/>
                    </a:lnTo>
                    <a:lnTo>
                      <a:pt x="17" y="26"/>
                    </a:lnTo>
                    <a:lnTo>
                      <a:pt x="14" y="26"/>
                    </a:lnTo>
                    <a:lnTo>
                      <a:pt x="14" y="26"/>
                    </a:lnTo>
                    <a:lnTo>
                      <a:pt x="14" y="24"/>
                    </a:lnTo>
                    <a:lnTo>
                      <a:pt x="14" y="24"/>
                    </a:lnTo>
                    <a:lnTo>
                      <a:pt x="14" y="24"/>
                    </a:lnTo>
                    <a:lnTo>
                      <a:pt x="12" y="24"/>
                    </a:lnTo>
                    <a:lnTo>
                      <a:pt x="12" y="24"/>
                    </a:lnTo>
                    <a:lnTo>
                      <a:pt x="12" y="24"/>
                    </a:lnTo>
                    <a:lnTo>
                      <a:pt x="9" y="24"/>
                    </a:lnTo>
                    <a:lnTo>
                      <a:pt x="9" y="24"/>
                    </a:lnTo>
                    <a:lnTo>
                      <a:pt x="7" y="24"/>
                    </a:lnTo>
                    <a:lnTo>
                      <a:pt x="7" y="21"/>
                    </a:lnTo>
                    <a:lnTo>
                      <a:pt x="7" y="21"/>
                    </a:lnTo>
                    <a:lnTo>
                      <a:pt x="7" y="21"/>
                    </a:lnTo>
                    <a:lnTo>
                      <a:pt x="7" y="21"/>
                    </a:lnTo>
                    <a:lnTo>
                      <a:pt x="5" y="21"/>
                    </a:lnTo>
                    <a:lnTo>
                      <a:pt x="5" y="21"/>
                    </a:lnTo>
                    <a:lnTo>
                      <a:pt x="5" y="19"/>
                    </a:lnTo>
                    <a:lnTo>
                      <a:pt x="5" y="19"/>
                    </a:lnTo>
                    <a:lnTo>
                      <a:pt x="5" y="19"/>
                    </a:lnTo>
                    <a:lnTo>
                      <a:pt x="5" y="16"/>
                    </a:lnTo>
                    <a:lnTo>
                      <a:pt x="5" y="16"/>
                    </a:lnTo>
                    <a:lnTo>
                      <a:pt x="5" y="16"/>
                    </a:lnTo>
                    <a:lnTo>
                      <a:pt x="5" y="14"/>
                    </a:lnTo>
                    <a:lnTo>
                      <a:pt x="2" y="14"/>
                    </a:lnTo>
                    <a:lnTo>
                      <a:pt x="2" y="14"/>
                    </a:lnTo>
                    <a:lnTo>
                      <a:pt x="2" y="14"/>
                    </a:lnTo>
                    <a:lnTo>
                      <a:pt x="2" y="12"/>
                    </a:lnTo>
                    <a:lnTo>
                      <a:pt x="0" y="12"/>
                    </a:lnTo>
                    <a:lnTo>
                      <a:pt x="0" y="12"/>
                    </a:lnTo>
                    <a:lnTo>
                      <a:pt x="0" y="12"/>
                    </a:lnTo>
                    <a:lnTo>
                      <a:pt x="0" y="12"/>
                    </a:lnTo>
                    <a:lnTo>
                      <a:pt x="0" y="9"/>
                    </a:lnTo>
                    <a:lnTo>
                      <a:pt x="0" y="9"/>
                    </a:lnTo>
                    <a:lnTo>
                      <a:pt x="0" y="7"/>
                    </a:lnTo>
                    <a:lnTo>
                      <a:pt x="0" y="7"/>
                    </a:lnTo>
                    <a:lnTo>
                      <a:pt x="0" y="7"/>
                    </a:lnTo>
                    <a:lnTo>
                      <a:pt x="0" y="5"/>
                    </a:lnTo>
                    <a:lnTo>
                      <a:pt x="0" y="5"/>
                    </a:lnTo>
                    <a:lnTo>
                      <a:pt x="0" y="2"/>
                    </a:lnTo>
                    <a:lnTo>
                      <a:pt x="0" y="2"/>
                    </a:lnTo>
                    <a:lnTo>
                      <a:pt x="2" y="2"/>
                    </a:lnTo>
                    <a:lnTo>
                      <a:pt x="2" y="0"/>
                    </a:lnTo>
                    <a:lnTo>
                      <a:pt x="2" y="0"/>
                    </a:lnTo>
                    <a:lnTo>
                      <a:pt x="5" y="0"/>
                    </a:lnTo>
                    <a:lnTo>
                      <a:pt x="5" y="0"/>
                    </a:lnTo>
                    <a:lnTo>
                      <a:pt x="5" y="0"/>
                    </a:lnTo>
                    <a:lnTo>
                      <a:pt x="7" y="0"/>
                    </a:lnTo>
                    <a:lnTo>
                      <a:pt x="7" y="0"/>
                    </a:lnTo>
                    <a:lnTo>
                      <a:pt x="7"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0" name="Freeform 192"/>
              <p:cNvSpPr>
                <a:spLocks/>
              </p:cNvSpPr>
              <p:nvPr/>
            </p:nvSpPr>
            <p:spPr bwMode="auto">
              <a:xfrm>
                <a:off x="2947" y="2777"/>
                <a:ext cx="17" cy="26"/>
              </a:xfrm>
              <a:custGeom>
                <a:avLst/>
                <a:gdLst/>
                <a:ahLst/>
                <a:cxnLst>
                  <a:cxn ang="0">
                    <a:pos x="7" y="0"/>
                  </a:cxn>
                  <a:cxn ang="0">
                    <a:pos x="7" y="2"/>
                  </a:cxn>
                  <a:cxn ang="0">
                    <a:pos x="7" y="5"/>
                  </a:cxn>
                  <a:cxn ang="0">
                    <a:pos x="9" y="5"/>
                  </a:cxn>
                  <a:cxn ang="0">
                    <a:pos x="9" y="7"/>
                  </a:cxn>
                  <a:cxn ang="0">
                    <a:pos x="9" y="9"/>
                  </a:cxn>
                  <a:cxn ang="0">
                    <a:pos x="12" y="9"/>
                  </a:cxn>
                  <a:cxn ang="0">
                    <a:pos x="12" y="12"/>
                  </a:cxn>
                  <a:cxn ang="0">
                    <a:pos x="12" y="12"/>
                  </a:cxn>
                  <a:cxn ang="0">
                    <a:pos x="12" y="14"/>
                  </a:cxn>
                  <a:cxn ang="0">
                    <a:pos x="14" y="14"/>
                  </a:cxn>
                  <a:cxn ang="0">
                    <a:pos x="14" y="16"/>
                  </a:cxn>
                  <a:cxn ang="0">
                    <a:pos x="14" y="19"/>
                  </a:cxn>
                  <a:cxn ang="0">
                    <a:pos x="14" y="19"/>
                  </a:cxn>
                  <a:cxn ang="0">
                    <a:pos x="14" y="21"/>
                  </a:cxn>
                  <a:cxn ang="0">
                    <a:pos x="14" y="24"/>
                  </a:cxn>
                  <a:cxn ang="0">
                    <a:pos x="17" y="24"/>
                  </a:cxn>
                  <a:cxn ang="0">
                    <a:pos x="14" y="26"/>
                  </a:cxn>
                  <a:cxn ang="0">
                    <a:pos x="14" y="24"/>
                  </a:cxn>
                  <a:cxn ang="0">
                    <a:pos x="14" y="24"/>
                  </a:cxn>
                  <a:cxn ang="0">
                    <a:pos x="12" y="24"/>
                  </a:cxn>
                  <a:cxn ang="0">
                    <a:pos x="9" y="24"/>
                  </a:cxn>
                  <a:cxn ang="0">
                    <a:pos x="7" y="24"/>
                  </a:cxn>
                  <a:cxn ang="0">
                    <a:pos x="7" y="21"/>
                  </a:cxn>
                  <a:cxn ang="0">
                    <a:pos x="7" y="21"/>
                  </a:cxn>
                  <a:cxn ang="0">
                    <a:pos x="5" y="21"/>
                  </a:cxn>
                  <a:cxn ang="0">
                    <a:pos x="5" y="19"/>
                  </a:cxn>
                  <a:cxn ang="0">
                    <a:pos x="5" y="16"/>
                  </a:cxn>
                  <a:cxn ang="0">
                    <a:pos x="5" y="16"/>
                  </a:cxn>
                  <a:cxn ang="0">
                    <a:pos x="2" y="14"/>
                  </a:cxn>
                  <a:cxn ang="0">
                    <a:pos x="2" y="14"/>
                  </a:cxn>
                  <a:cxn ang="0">
                    <a:pos x="0" y="12"/>
                  </a:cxn>
                  <a:cxn ang="0">
                    <a:pos x="0" y="12"/>
                  </a:cxn>
                  <a:cxn ang="0">
                    <a:pos x="0" y="9"/>
                  </a:cxn>
                  <a:cxn ang="0">
                    <a:pos x="0" y="7"/>
                  </a:cxn>
                  <a:cxn ang="0">
                    <a:pos x="0" y="7"/>
                  </a:cxn>
                  <a:cxn ang="0">
                    <a:pos x="0" y="5"/>
                  </a:cxn>
                  <a:cxn ang="0">
                    <a:pos x="0" y="2"/>
                  </a:cxn>
                  <a:cxn ang="0">
                    <a:pos x="2" y="0"/>
                  </a:cxn>
                  <a:cxn ang="0">
                    <a:pos x="5" y="0"/>
                  </a:cxn>
                  <a:cxn ang="0">
                    <a:pos x="5" y="0"/>
                  </a:cxn>
                  <a:cxn ang="0">
                    <a:pos x="7" y="0"/>
                  </a:cxn>
                </a:cxnLst>
                <a:rect l="0" t="0" r="r" b="b"/>
                <a:pathLst>
                  <a:path w="17" h="26">
                    <a:moveTo>
                      <a:pt x="7" y="0"/>
                    </a:moveTo>
                    <a:lnTo>
                      <a:pt x="7" y="0"/>
                    </a:lnTo>
                    <a:lnTo>
                      <a:pt x="7" y="0"/>
                    </a:lnTo>
                    <a:lnTo>
                      <a:pt x="7" y="2"/>
                    </a:lnTo>
                    <a:lnTo>
                      <a:pt x="7" y="2"/>
                    </a:lnTo>
                    <a:lnTo>
                      <a:pt x="7" y="5"/>
                    </a:lnTo>
                    <a:lnTo>
                      <a:pt x="9" y="5"/>
                    </a:lnTo>
                    <a:lnTo>
                      <a:pt x="9" y="5"/>
                    </a:lnTo>
                    <a:lnTo>
                      <a:pt x="9" y="7"/>
                    </a:lnTo>
                    <a:lnTo>
                      <a:pt x="9" y="7"/>
                    </a:lnTo>
                    <a:lnTo>
                      <a:pt x="9" y="7"/>
                    </a:lnTo>
                    <a:lnTo>
                      <a:pt x="9" y="9"/>
                    </a:lnTo>
                    <a:lnTo>
                      <a:pt x="12" y="9"/>
                    </a:lnTo>
                    <a:lnTo>
                      <a:pt x="12" y="9"/>
                    </a:lnTo>
                    <a:lnTo>
                      <a:pt x="12" y="12"/>
                    </a:lnTo>
                    <a:lnTo>
                      <a:pt x="12" y="12"/>
                    </a:lnTo>
                    <a:lnTo>
                      <a:pt x="12" y="12"/>
                    </a:lnTo>
                    <a:lnTo>
                      <a:pt x="12" y="12"/>
                    </a:lnTo>
                    <a:lnTo>
                      <a:pt x="12" y="12"/>
                    </a:lnTo>
                    <a:lnTo>
                      <a:pt x="12" y="14"/>
                    </a:lnTo>
                    <a:lnTo>
                      <a:pt x="12" y="14"/>
                    </a:lnTo>
                    <a:lnTo>
                      <a:pt x="14" y="14"/>
                    </a:lnTo>
                    <a:lnTo>
                      <a:pt x="14" y="16"/>
                    </a:lnTo>
                    <a:lnTo>
                      <a:pt x="14" y="16"/>
                    </a:lnTo>
                    <a:lnTo>
                      <a:pt x="14" y="16"/>
                    </a:lnTo>
                    <a:lnTo>
                      <a:pt x="14" y="19"/>
                    </a:lnTo>
                    <a:lnTo>
                      <a:pt x="14" y="19"/>
                    </a:lnTo>
                    <a:lnTo>
                      <a:pt x="14" y="19"/>
                    </a:lnTo>
                    <a:lnTo>
                      <a:pt x="14" y="21"/>
                    </a:lnTo>
                    <a:lnTo>
                      <a:pt x="14" y="21"/>
                    </a:lnTo>
                    <a:lnTo>
                      <a:pt x="14" y="21"/>
                    </a:lnTo>
                    <a:lnTo>
                      <a:pt x="14" y="24"/>
                    </a:lnTo>
                    <a:lnTo>
                      <a:pt x="17" y="24"/>
                    </a:lnTo>
                    <a:lnTo>
                      <a:pt x="17" y="24"/>
                    </a:lnTo>
                    <a:lnTo>
                      <a:pt x="17" y="26"/>
                    </a:lnTo>
                    <a:lnTo>
                      <a:pt x="14" y="26"/>
                    </a:lnTo>
                    <a:lnTo>
                      <a:pt x="14" y="26"/>
                    </a:lnTo>
                    <a:lnTo>
                      <a:pt x="14" y="24"/>
                    </a:lnTo>
                    <a:lnTo>
                      <a:pt x="14" y="24"/>
                    </a:lnTo>
                    <a:lnTo>
                      <a:pt x="14" y="24"/>
                    </a:lnTo>
                    <a:lnTo>
                      <a:pt x="12" y="24"/>
                    </a:lnTo>
                    <a:lnTo>
                      <a:pt x="12" y="24"/>
                    </a:lnTo>
                    <a:lnTo>
                      <a:pt x="12" y="24"/>
                    </a:lnTo>
                    <a:lnTo>
                      <a:pt x="9" y="24"/>
                    </a:lnTo>
                    <a:lnTo>
                      <a:pt x="9" y="24"/>
                    </a:lnTo>
                    <a:lnTo>
                      <a:pt x="7" y="24"/>
                    </a:lnTo>
                    <a:lnTo>
                      <a:pt x="7" y="21"/>
                    </a:lnTo>
                    <a:lnTo>
                      <a:pt x="7" y="21"/>
                    </a:lnTo>
                    <a:lnTo>
                      <a:pt x="7" y="21"/>
                    </a:lnTo>
                    <a:lnTo>
                      <a:pt x="7" y="21"/>
                    </a:lnTo>
                    <a:lnTo>
                      <a:pt x="5" y="21"/>
                    </a:lnTo>
                    <a:lnTo>
                      <a:pt x="5" y="21"/>
                    </a:lnTo>
                    <a:lnTo>
                      <a:pt x="5" y="19"/>
                    </a:lnTo>
                    <a:lnTo>
                      <a:pt x="5" y="19"/>
                    </a:lnTo>
                    <a:lnTo>
                      <a:pt x="5" y="19"/>
                    </a:lnTo>
                    <a:lnTo>
                      <a:pt x="5" y="16"/>
                    </a:lnTo>
                    <a:lnTo>
                      <a:pt x="5" y="16"/>
                    </a:lnTo>
                    <a:lnTo>
                      <a:pt x="5" y="16"/>
                    </a:lnTo>
                    <a:lnTo>
                      <a:pt x="5" y="14"/>
                    </a:lnTo>
                    <a:lnTo>
                      <a:pt x="2" y="14"/>
                    </a:lnTo>
                    <a:lnTo>
                      <a:pt x="2" y="14"/>
                    </a:lnTo>
                    <a:lnTo>
                      <a:pt x="2" y="14"/>
                    </a:lnTo>
                    <a:lnTo>
                      <a:pt x="2" y="12"/>
                    </a:lnTo>
                    <a:lnTo>
                      <a:pt x="0" y="12"/>
                    </a:lnTo>
                    <a:lnTo>
                      <a:pt x="0" y="12"/>
                    </a:lnTo>
                    <a:lnTo>
                      <a:pt x="0" y="12"/>
                    </a:lnTo>
                    <a:lnTo>
                      <a:pt x="0" y="12"/>
                    </a:lnTo>
                    <a:lnTo>
                      <a:pt x="0" y="9"/>
                    </a:lnTo>
                    <a:lnTo>
                      <a:pt x="0" y="9"/>
                    </a:lnTo>
                    <a:lnTo>
                      <a:pt x="0" y="7"/>
                    </a:lnTo>
                    <a:lnTo>
                      <a:pt x="0" y="7"/>
                    </a:lnTo>
                    <a:lnTo>
                      <a:pt x="0" y="7"/>
                    </a:lnTo>
                    <a:lnTo>
                      <a:pt x="0" y="5"/>
                    </a:lnTo>
                    <a:lnTo>
                      <a:pt x="0" y="5"/>
                    </a:lnTo>
                    <a:lnTo>
                      <a:pt x="0" y="2"/>
                    </a:lnTo>
                    <a:lnTo>
                      <a:pt x="0" y="2"/>
                    </a:lnTo>
                    <a:lnTo>
                      <a:pt x="2" y="2"/>
                    </a:lnTo>
                    <a:lnTo>
                      <a:pt x="2" y="0"/>
                    </a:lnTo>
                    <a:lnTo>
                      <a:pt x="2" y="0"/>
                    </a:lnTo>
                    <a:lnTo>
                      <a:pt x="5" y="0"/>
                    </a:lnTo>
                    <a:lnTo>
                      <a:pt x="5" y="0"/>
                    </a:lnTo>
                    <a:lnTo>
                      <a:pt x="5" y="0"/>
                    </a:lnTo>
                    <a:lnTo>
                      <a:pt x="7" y="0"/>
                    </a:lnTo>
                    <a:lnTo>
                      <a:pt x="7" y="0"/>
                    </a:lnTo>
                    <a:lnTo>
                      <a:pt x="7"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1" name="Freeform 193"/>
              <p:cNvSpPr>
                <a:spLocks/>
              </p:cNvSpPr>
              <p:nvPr/>
            </p:nvSpPr>
            <p:spPr bwMode="auto">
              <a:xfrm>
                <a:off x="2914" y="2715"/>
                <a:ext cx="19" cy="26"/>
              </a:xfrm>
              <a:custGeom>
                <a:avLst/>
                <a:gdLst/>
                <a:ahLst/>
                <a:cxnLst>
                  <a:cxn ang="0">
                    <a:pos x="9" y="3"/>
                  </a:cxn>
                  <a:cxn ang="0">
                    <a:pos x="9" y="3"/>
                  </a:cxn>
                  <a:cxn ang="0">
                    <a:pos x="12" y="3"/>
                  </a:cxn>
                  <a:cxn ang="0">
                    <a:pos x="12" y="5"/>
                  </a:cxn>
                  <a:cxn ang="0">
                    <a:pos x="12" y="5"/>
                  </a:cxn>
                  <a:cxn ang="0">
                    <a:pos x="14" y="7"/>
                  </a:cxn>
                  <a:cxn ang="0">
                    <a:pos x="14" y="7"/>
                  </a:cxn>
                  <a:cxn ang="0">
                    <a:pos x="14" y="10"/>
                  </a:cxn>
                  <a:cxn ang="0">
                    <a:pos x="16" y="10"/>
                  </a:cxn>
                  <a:cxn ang="0">
                    <a:pos x="16" y="12"/>
                  </a:cxn>
                  <a:cxn ang="0">
                    <a:pos x="19" y="12"/>
                  </a:cxn>
                  <a:cxn ang="0">
                    <a:pos x="19" y="14"/>
                  </a:cxn>
                  <a:cxn ang="0">
                    <a:pos x="19" y="14"/>
                  </a:cxn>
                  <a:cxn ang="0">
                    <a:pos x="19" y="17"/>
                  </a:cxn>
                  <a:cxn ang="0">
                    <a:pos x="19" y="17"/>
                  </a:cxn>
                  <a:cxn ang="0">
                    <a:pos x="19" y="19"/>
                  </a:cxn>
                  <a:cxn ang="0">
                    <a:pos x="19" y="22"/>
                  </a:cxn>
                  <a:cxn ang="0">
                    <a:pos x="19" y="24"/>
                  </a:cxn>
                  <a:cxn ang="0">
                    <a:pos x="19" y="24"/>
                  </a:cxn>
                  <a:cxn ang="0">
                    <a:pos x="16" y="26"/>
                  </a:cxn>
                  <a:cxn ang="0">
                    <a:pos x="14" y="26"/>
                  </a:cxn>
                  <a:cxn ang="0">
                    <a:pos x="14" y="26"/>
                  </a:cxn>
                  <a:cxn ang="0">
                    <a:pos x="14" y="24"/>
                  </a:cxn>
                  <a:cxn ang="0">
                    <a:pos x="12" y="24"/>
                  </a:cxn>
                  <a:cxn ang="0">
                    <a:pos x="12" y="22"/>
                  </a:cxn>
                  <a:cxn ang="0">
                    <a:pos x="12" y="19"/>
                  </a:cxn>
                  <a:cxn ang="0">
                    <a:pos x="12" y="19"/>
                  </a:cxn>
                  <a:cxn ang="0">
                    <a:pos x="9" y="17"/>
                  </a:cxn>
                  <a:cxn ang="0">
                    <a:pos x="9" y="17"/>
                  </a:cxn>
                  <a:cxn ang="0">
                    <a:pos x="7" y="17"/>
                  </a:cxn>
                  <a:cxn ang="0">
                    <a:pos x="7" y="19"/>
                  </a:cxn>
                  <a:cxn ang="0">
                    <a:pos x="7" y="19"/>
                  </a:cxn>
                  <a:cxn ang="0">
                    <a:pos x="5" y="19"/>
                  </a:cxn>
                  <a:cxn ang="0">
                    <a:pos x="5" y="17"/>
                  </a:cxn>
                  <a:cxn ang="0">
                    <a:pos x="5" y="14"/>
                  </a:cxn>
                  <a:cxn ang="0">
                    <a:pos x="7" y="14"/>
                  </a:cxn>
                  <a:cxn ang="0">
                    <a:pos x="7" y="14"/>
                  </a:cxn>
                  <a:cxn ang="0">
                    <a:pos x="7" y="14"/>
                  </a:cxn>
                  <a:cxn ang="0">
                    <a:pos x="5" y="12"/>
                  </a:cxn>
                  <a:cxn ang="0">
                    <a:pos x="5" y="12"/>
                  </a:cxn>
                  <a:cxn ang="0">
                    <a:pos x="5" y="10"/>
                  </a:cxn>
                  <a:cxn ang="0">
                    <a:pos x="5" y="7"/>
                  </a:cxn>
                  <a:cxn ang="0">
                    <a:pos x="2" y="7"/>
                  </a:cxn>
                  <a:cxn ang="0">
                    <a:pos x="2" y="5"/>
                  </a:cxn>
                  <a:cxn ang="0">
                    <a:pos x="0" y="5"/>
                  </a:cxn>
                  <a:cxn ang="0">
                    <a:pos x="0" y="3"/>
                  </a:cxn>
                  <a:cxn ang="0">
                    <a:pos x="0" y="3"/>
                  </a:cxn>
                  <a:cxn ang="0">
                    <a:pos x="2" y="3"/>
                  </a:cxn>
                  <a:cxn ang="0">
                    <a:pos x="5" y="3"/>
                  </a:cxn>
                  <a:cxn ang="0">
                    <a:pos x="5" y="3"/>
                  </a:cxn>
                  <a:cxn ang="0">
                    <a:pos x="5" y="3"/>
                  </a:cxn>
                  <a:cxn ang="0">
                    <a:pos x="7" y="0"/>
                  </a:cxn>
                  <a:cxn ang="0">
                    <a:pos x="7" y="0"/>
                  </a:cxn>
                </a:cxnLst>
                <a:rect l="0" t="0" r="r" b="b"/>
                <a:pathLst>
                  <a:path w="19" h="26">
                    <a:moveTo>
                      <a:pt x="9" y="0"/>
                    </a:moveTo>
                    <a:lnTo>
                      <a:pt x="9" y="3"/>
                    </a:lnTo>
                    <a:lnTo>
                      <a:pt x="9" y="3"/>
                    </a:lnTo>
                    <a:lnTo>
                      <a:pt x="9" y="3"/>
                    </a:lnTo>
                    <a:lnTo>
                      <a:pt x="12" y="3"/>
                    </a:lnTo>
                    <a:lnTo>
                      <a:pt x="12" y="3"/>
                    </a:lnTo>
                    <a:lnTo>
                      <a:pt x="12" y="5"/>
                    </a:lnTo>
                    <a:lnTo>
                      <a:pt x="12" y="5"/>
                    </a:lnTo>
                    <a:lnTo>
                      <a:pt x="12" y="5"/>
                    </a:lnTo>
                    <a:lnTo>
                      <a:pt x="12" y="5"/>
                    </a:lnTo>
                    <a:lnTo>
                      <a:pt x="12" y="7"/>
                    </a:lnTo>
                    <a:lnTo>
                      <a:pt x="14" y="7"/>
                    </a:lnTo>
                    <a:lnTo>
                      <a:pt x="14" y="7"/>
                    </a:lnTo>
                    <a:lnTo>
                      <a:pt x="14" y="7"/>
                    </a:lnTo>
                    <a:lnTo>
                      <a:pt x="14" y="10"/>
                    </a:lnTo>
                    <a:lnTo>
                      <a:pt x="14" y="10"/>
                    </a:lnTo>
                    <a:lnTo>
                      <a:pt x="14" y="10"/>
                    </a:lnTo>
                    <a:lnTo>
                      <a:pt x="16" y="10"/>
                    </a:lnTo>
                    <a:lnTo>
                      <a:pt x="16" y="10"/>
                    </a:lnTo>
                    <a:lnTo>
                      <a:pt x="16" y="12"/>
                    </a:lnTo>
                    <a:lnTo>
                      <a:pt x="16" y="12"/>
                    </a:lnTo>
                    <a:lnTo>
                      <a:pt x="19" y="12"/>
                    </a:lnTo>
                    <a:lnTo>
                      <a:pt x="19" y="12"/>
                    </a:lnTo>
                    <a:lnTo>
                      <a:pt x="19" y="14"/>
                    </a:lnTo>
                    <a:lnTo>
                      <a:pt x="19" y="14"/>
                    </a:lnTo>
                    <a:lnTo>
                      <a:pt x="19" y="14"/>
                    </a:lnTo>
                    <a:lnTo>
                      <a:pt x="19" y="14"/>
                    </a:lnTo>
                    <a:lnTo>
                      <a:pt x="19" y="17"/>
                    </a:lnTo>
                    <a:lnTo>
                      <a:pt x="19" y="17"/>
                    </a:lnTo>
                    <a:lnTo>
                      <a:pt x="19" y="17"/>
                    </a:lnTo>
                    <a:lnTo>
                      <a:pt x="19" y="19"/>
                    </a:lnTo>
                    <a:lnTo>
                      <a:pt x="19" y="19"/>
                    </a:lnTo>
                    <a:lnTo>
                      <a:pt x="19" y="22"/>
                    </a:lnTo>
                    <a:lnTo>
                      <a:pt x="19" y="22"/>
                    </a:lnTo>
                    <a:lnTo>
                      <a:pt x="19" y="24"/>
                    </a:lnTo>
                    <a:lnTo>
                      <a:pt x="19" y="24"/>
                    </a:lnTo>
                    <a:lnTo>
                      <a:pt x="19" y="24"/>
                    </a:lnTo>
                    <a:lnTo>
                      <a:pt x="19" y="24"/>
                    </a:lnTo>
                    <a:lnTo>
                      <a:pt x="19" y="26"/>
                    </a:lnTo>
                    <a:lnTo>
                      <a:pt x="16" y="26"/>
                    </a:lnTo>
                    <a:lnTo>
                      <a:pt x="16" y="26"/>
                    </a:lnTo>
                    <a:lnTo>
                      <a:pt x="14" y="26"/>
                    </a:lnTo>
                    <a:lnTo>
                      <a:pt x="14" y="26"/>
                    </a:lnTo>
                    <a:lnTo>
                      <a:pt x="14" y="26"/>
                    </a:lnTo>
                    <a:lnTo>
                      <a:pt x="14" y="24"/>
                    </a:lnTo>
                    <a:lnTo>
                      <a:pt x="14" y="24"/>
                    </a:lnTo>
                    <a:lnTo>
                      <a:pt x="12" y="24"/>
                    </a:lnTo>
                    <a:lnTo>
                      <a:pt x="12" y="24"/>
                    </a:lnTo>
                    <a:lnTo>
                      <a:pt x="12" y="22"/>
                    </a:lnTo>
                    <a:lnTo>
                      <a:pt x="12" y="22"/>
                    </a:lnTo>
                    <a:lnTo>
                      <a:pt x="12" y="22"/>
                    </a:lnTo>
                    <a:lnTo>
                      <a:pt x="12" y="19"/>
                    </a:lnTo>
                    <a:lnTo>
                      <a:pt x="12" y="19"/>
                    </a:lnTo>
                    <a:lnTo>
                      <a:pt x="12" y="19"/>
                    </a:lnTo>
                    <a:lnTo>
                      <a:pt x="12" y="17"/>
                    </a:lnTo>
                    <a:lnTo>
                      <a:pt x="9" y="17"/>
                    </a:lnTo>
                    <a:lnTo>
                      <a:pt x="9" y="17"/>
                    </a:lnTo>
                    <a:lnTo>
                      <a:pt x="9" y="17"/>
                    </a:lnTo>
                    <a:lnTo>
                      <a:pt x="7" y="17"/>
                    </a:lnTo>
                    <a:lnTo>
                      <a:pt x="7" y="17"/>
                    </a:lnTo>
                    <a:lnTo>
                      <a:pt x="7" y="19"/>
                    </a:lnTo>
                    <a:lnTo>
                      <a:pt x="7" y="19"/>
                    </a:lnTo>
                    <a:lnTo>
                      <a:pt x="7" y="19"/>
                    </a:lnTo>
                    <a:lnTo>
                      <a:pt x="7" y="19"/>
                    </a:lnTo>
                    <a:lnTo>
                      <a:pt x="7" y="19"/>
                    </a:lnTo>
                    <a:lnTo>
                      <a:pt x="5" y="19"/>
                    </a:lnTo>
                    <a:lnTo>
                      <a:pt x="5" y="17"/>
                    </a:lnTo>
                    <a:lnTo>
                      <a:pt x="5" y="17"/>
                    </a:lnTo>
                    <a:lnTo>
                      <a:pt x="5" y="17"/>
                    </a:lnTo>
                    <a:lnTo>
                      <a:pt x="5" y="14"/>
                    </a:lnTo>
                    <a:lnTo>
                      <a:pt x="5" y="14"/>
                    </a:lnTo>
                    <a:lnTo>
                      <a:pt x="7" y="14"/>
                    </a:lnTo>
                    <a:lnTo>
                      <a:pt x="7" y="14"/>
                    </a:lnTo>
                    <a:lnTo>
                      <a:pt x="7" y="14"/>
                    </a:lnTo>
                    <a:lnTo>
                      <a:pt x="7" y="14"/>
                    </a:lnTo>
                    <a:lnTo>
                      <a:pt x="7" y="14"/>
                    </a:lnTo>
                    <a:lnTo>
                      <a:pt x="7" y="12"/>
                    </a:lnTo>
                    <a:lnTo>
                      <a:pt x="5" y="12"/>
                    </a:lnTo>
                    <a:lnTo>
                      <a:pt x="5" y="12"/>
                    </a:lnTo>
                    <a:lnTo>
                      <a:pt x="5" y="12"/>
                    </a:lnTo>
                    <a:lnTo>
                      <a:pt x="5" y="10"/>
                    </a:lnTo>
                    <a:lnTo>
                      <a:pt x="5" y="10"/>
                    </a:lnTo>
                    <a:lnTo>
                      <a:pt x="5" y="10"/>
                    </a:lnTo>
                    <a:lnTo>
                      <a:pt x="5" y="7"/>
                    </a:lnTo>
                    <a:lnTo>
                      <a:pt x="2" y="7"/>
                    </a:lnTo>
                    <a:lnTo>
                      <a:pt x="2" y="7"/>
                    </a:lnTo>
                    <a:lnTo>
                      <a:pt x="2" y="7"/>
                    </a:lnTo>
                    <a:lnTo>
                      <a:pt x="2" y="5"/>
                    </a:lnTo>
                    <a:lnTo>
                      <a:pt x="0" y="5"/>
                    </a:lnTo>
                    <a:lnTo>
                      <a:pt x="0" y="5"/>
                    </a:lnTo>
                    <a:lnTo>
                      <a:pt x="0" y="5"/>
                    </a:lnTo>
                    <a:lnTo>
                      <a:pt x="0" y="3"/>
                    </a:lnTo>
                    <a:lnTo>
                      <a:pt x="0" y="3"/>
                    </a:lnTo>
                    <a:lnTo>
                      <a:pt x="0" y="3"/>
                    </a:lnTo>
                    <a:lnTo>
                      <a:pt x="2" y="3"/>
                    </a:lnTo>
                    <a:lnTo>
                      <a:pt x="2" y="3"/>
                    </a:lnTo>
                    <a:lnTo>
                      <a:pt x="5" y="3"/>
                    </a:lnTo>
                    <a:lnTo>
                      <a:pt x="5" y="3"/>
                    </a:lnTo>
                    <a:lnTo>
                      <a:pt x="5" y="3"/>
                    </a:lnTo>
                    <a:lnTo>
                      <a:pt x="5" y="3"/>
                    </a:lnTo>
                    <a:lnTo>
                      <a:pt x="5" y="3"/>
                    </a:lnTo>
                    <a:lnTo>
                      <a:pt x="5" y="3"/>
                    </a:lnTo>
                    <a:lnTo>
                      <a:pt x="5" y="0"/>
                    </a:lnTo>
                    <a:lnTo>
                      <a:pt x="7" y="0"/>
                    </a:lnTo>
                    <a:lnTo>
                      <a:pt x="7" y="0"/>
                    </a:lnTo>
                    <a:lnTo>
                      <a:pt x="7" y="0"/>
                    </a:lnTo>
                    <a:lnTo>
                      <a:pt x="9"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2" name="Freeform 194"/>
              <p:cNvSpPr>
                <a:spLocks/>
              </p:cNvSpPr>
              <p:nvPr/>
            </p:nvSpPr>
            <p:spPr bwMode="auto">
              <a:xfrm>
                <a:off x="2914" y="2715"/>
                <a:ext cx="19" cy="26"/>
              </a:xfrm>
              <a:custGeom>
                <a:avLst/>
                <a:gdLst/>
                <a:ahLst/>
                <a:cxnLst>
                  <a:cxn ang="0">
                    <a:pos x="9" y="3"/>
                  </a:cxn>
                  <a:cxn ang="0">
                    <a:pos x="9" y="3"/>
                  </a:cxn>
                  <a:cxn ang="0">
                    <a:pos x="12" y="3"/>
                  </a:cxn>
                  <a:cxn ang="0">
                    <a:pos x="12" y="5"/>
                  </a:cxn>
                  <a:cxn ang="0">
                    <a:pos x="12" y="5"/>
                  </a:cxn>
                  <a:cxn ang="0">
                    <a:pos x="14" y="7"/>
                  </a:cxn>
                  <a:cxn ang="0">
                    <a:pos x="14" y="7"/>
                  </a:cxn>
                  <a:cxn ang="0">
                    <a:pos x="14" y="10"/>
                  </a:cxn>
                  <a:cxn ang="0">
                    <a:pos x="16" y="10"/>
                  </a:cxn>
                  <a:cxn ang="0">
                    <a:pos x="16" y="12"/>
                  </a:cxn>
                  <a:cxn ang="0">
                    <a:pos x="19" y="12"/>
                  </a:cxn>
                  <a:cxn ang="0">
                    <a:pos x="19" y="14"/>
                  </a:cxn>
                  <a:cxn ang="0">
                    <a:pos x="19" y="14"/>
                  </a:cxn>
                  <a:cxn ang="0">
                    <a:pos x="19" y="17"/>
                  </a:cxn>
                  <a:cxn ang="0">
                    <a:pos x="19" y="17"/>
                  </a:cxn>
                  <a:cxn ang="0">
                    <a:pos x="19" y="19"/>
                  </a:cxn>
                  <a:cxn ang="0">
                    <a:pos x="19" y="22"/>
                  </a:cxn>
                  <a:cxn ang="0">
                    <a:pos x="19" y="24"/>
                  </a:cxn>
                  <a:cxn ang="0">
                    <a:pos x="19" y="24"/>
                  </a:cxn>
                  <a:cxn ang="0">
                    <a:pos x="16" y="26"/>
                  </a:cxn>
                  <a:cxn ang="0">
                    <a:pos x="14" y="26"/>
                  </a:cxn>
                  <a:cxn ang="0">
                    <a:pos x="14" y="26"/>
                  </a:cxn>
                  <a:cxn ang="0">
                    <a:pos x="14" y="24"/>
                  </a:cxn>
                  <a:cxn ang="0">
                    <a:pos x="12" y="24"/>
                  </a:cxn>
                  <a:cxn ang="0">
                    <a:pos x="12" y="22"/>
                  </a:cxn>
                  <a:cxn ang="0">
                    <a:pos x="12" y="19"/>
                  </a:cxn>
                  <a:cxn ang="0">
                    <a:pos x="12" y="19"/>
                  </a:cxn>
                  <a:cxn ang="0">
                    <a:pos x="9" y="17"/>
                  </a:cxn>
                  <a:cxn ang="0">
                    <a:pos x="9" y="17"/>
                  </a:cxn>
                  <a:cxn ang="0">
                    <a:pos x="7" y="17"/>
                  </a:cxn>
                  <a:cxn ang="0">
                    <a:pos x="7" y="19"/>
                  </a:cxn>
                  <a:cxn ang="0">
                    <a:pos x="7" y="19"/>
                  </a:cxn>
                  <a:cxn ang="0">
                    <a:pos x="5" y="19"/>
                  </a:cxn>
                  <a:cxn ang="0">
                    <a:pos x="5" y="17"/>
                  </a:cxn>
                  <a:cxn ang="0">
                    <a:pos x="5" y="14"/>
                  </a:cxn>
                  <a:cxn ang="0">
                    <a:pos x="7" y="14"/>
                  </a:cxn>
                  <a:cxn ang="0">
                    <a:pos x="7" y="14"/>
                  </a:cxn>
                  <a:cxn ang="0">
                    <a:pos x="7" y="14"/>
                  </a:cxn>
                  <a:cxn ang="0">
                    <a:pos x="5" y="12"/>
                  </a:cxn>
                  <a:cxn ang="0">
                    <a:pos x="5" y="12"/>
                  </a:cxn>
                  <a:cxn ang="0">
                    <a:pos x="5" y="10"/>
                  </a:cxn>
                  <a:cxn ang="0">
                    <a:pos x="5" y="7"/>
                  </a:cxn>
                  <a:cxn ang="0">
                    <a:pos x="2" y="7"/>
                  </a:cxn>
                  <a:cxn ang="0">
                    <a:pos x="2" y="5"/>
                  </a:cxn>
                  <a:cxn ang="0">
                    <a:pos x="0" y="5"/>
                  </a:cxn>
                  <a:cxn ang="0">
                    <a:pos x="0" y="3"/>
                  </a:cxn>
                  <a:cxn ang="0">
                    <a:pos x="0" y="3"/>
                  </a:cxn>
                  <a:cxn ang="0">
                    <a:pos x="2" y="3"/>
                  </a:cxn>
                  <a:cxn ang="0">
                    <a:pos x="5" y="3"/>
                  </a:cxn>
                  <a:cxn ang="0">
                    <a:pos x="5" y="3"/>
                  </a:cxn>
                  <a:cxn ang="0">
                    <a:pos x="5" y="3"/>
                  </a:cxn>
                  <a:cxn ang="0">
                    <a:pos x="7" y="0"/>
                  </a:cxn>
                  <a:cxn ang="0">
                    <a:pos x="7" y="0"/>
                  </a:cxn>
                </a:cxnLst>
                <a:rect l="0" t="0" r="r" b="b"/>
                <a:pathLst>
                  <a:path w="19" h="26">
                    <a:moveTo>
                      <a:pt x="9" y="0"/>
                    </a:moveTo>
                    <a:lnTo>
                      <a:pt x="9" y="3"/>
                    </a:lnTo>
                    <a:lnTo>
                      <a:pt x="9" y="3"/>
                    </a:lnTo>
                    <a:lnTo>
                      <a:pt x="9" y="3"/>
                    </a:lnTo>
                    <a:lnTo>
                      <a:pt x="12" y="3"/>
                    </a:lnTo>
                    <a:lnTo>
                      <a:pt x="12" y="3"/>
                    </a:lnTo>
                    <a:lnTo>
                      <a:pt x="12" y="5"/>
                    </a:lnTo>
                    <a:lnTo>
                      <a:pt x="12" y="5"/>
                    </a:lnTo>
                    <a:lnTo>
                      <a:pt x="12" y="5"/>
                    </a:lnTo>
                    <a:lnTo>
                      <a:pt x="12" y="5"/>
                    </a:lnTo>
                    <a:lnTo>
                      <a:pt x="12" y="7"/>
                    </a:lnTo>
                    <a:lnTo>
                      <a:pt x="14" y="7"/>
                    </a:lnTo>
                    <a:lnTo>
                      <a:pt x="14" y="7"/>
                    </a:lnTo>
                    <a:lnTo>
                      <a:pt x="14" y="7"/>
                    </a:lnTo>
                    <a:lnTo>
                      <a:pt x="14" y="10"/>
                    </a:lnTo>
                    <a:lnTo>
                      <a:pt x="14" y="10"/>
                    </a:lnTo>
                    <a:lnTo>
                      <a:pt x="14" y="10"/>
                    </a:lnTo>
                    <a:lnTo>
                      <a:pt x="16" y="10"/>
                    </a:lnTo>
                    <a:lnTo>
                      <a:pt x="16" y="10"/>
                    </a:lnTo>
                    <a:lnTo>
                      <a:pt x="16" y="12"/>
                    </a:lnTo>
                    <a:lnTo>
                      <a:pt x="16" y="12"/>
                    </a:lnTo>
                    <a:lnTo>
                      <a:pt x="19" y="12"/>
                    </a:lnTo>
                    <a:lnTo>
                      <a:pt x="19" y="12"/>
                    </a:lnTo>
                    <a:lnTo>
                      <a:pt x="19" y="14"/>
                    </a:lnTo>
                    <a:lnTo>
                      <a:pt x="19" y="14"/>
                    </a:lnTo>
                    <a:lnTo>
                      <a:pt x="19" y="14"/>
                    </a:lnTo>
                    <a:lnTo>
                      <a:pt x="19" y="14"/>
                    </a:lnTo>
                    <a:lnTo>
                      <a:pt x="19" y="17"/>
                    </a:lnTo>
                    <a:lnTo>
                      <a:pt x="19" y="17"/>
                    </a:lnTo>
                    <a:lnTo>
                      <a:pt x="19" y="17"/>
                    </a:lnTo>
                    <a:lnTo>
                      <a:pt x="19" y="19"/>
                    </a:lnTo>
                    <a:lnTo>
                      <a:pt x="19" y="19"/>
                    </a:lnTo>
                    <a:lnTo>
                      <a:pt x="19" y="22"/>
                    </a:lnTo>
                    <a:lnTo>
                      <a:pt x="19" y="22"/>
                    </a:lnTo>
                    <a:lnTo>
                      <a:pt x="19" y="24"/>
                    </a:lnTo>
                    <a:lnTo>
                      <a:pt x="19" y="24"/>
                    </a:lnTo>
                    <a:lnTo>
                      <a:pt x="19" y="24"/>
                    </a:lnTo>
                    <a:lnTo>
                      <a:pt x="19" y="24"/>
                    </a:lnTo>
                    <a:lnTo>
                      <a:pt x="19" y="26"/>
                    </a:lnTo>
                    <a:lnTo>
                      <a:pt x="16" y="26"/>
                    </a:lnTo>
                    <a:lnTo>
                      <a:pt x="16" y="26"/>
                    </a:lnTo>
                    <a:lnTo>
                      <a:pt x="14" y="26"/>
                    </a:lnTo>
                    <a:lnTo>
                      <a:pt x="14" y="26"/>
                    </a:lnTo>
                    <a:lnTo>
                      <a:pt x="14" y="26"/>
                    </a:lnTo>
                    <a:lnTo>
                      <a:pt x="14" y="24"/>
                    </a:lnTo>
                    <a:lnTo>
                      <a:pt x="14" y="24"/>
                    </a:lnTo>
                    <a:lnTo>
                      <a:pt x="12" y="24"/>
                    </a:lnTo>
                    <a:lnTo>
                      <a:pt x="12" y="24"/>
                    </a:lnTo>
                    <a:lnTo>
                      <a:pt x="12" y="22"/>
                    </a:lnTo>
                    <a:lnTo>
                      <a:pt x="12" y="22"/>
                    </a:lnTo>
                    <a:lnTo>
                      <a:pt x="12" y="22"/>
                    </a:lnTo>
                    <a:lnTo>
                      <a:pt x="12" y="19"/>
                    </a:lnTo>
                    <a:lnTo>
                      <a:pt x="12" y="19"/>
                    </a:lnTo>
                    <a:lnTo>
                      <a:pt x="12" y="19"/>
                    </a:lnTo>
                    <a:lnTo>
                      <a:pt x="12" y="17"/>
                    </a:lnTo>
                    <a:lnTo>
                      <a:pt x="9" y="17"/>
                    </a:lnTo>
                    <a:lnTo>
                      <a:pt x="9" y="17"/>
                    </a:lnTo>
                    <a:lnTo>
                      <a:pt x="9" y="17"/>
                    </a:lnTo>
                    <a:lnTo>
                      <a:pt x="7" y="17"/>
                    </a:lnTo>
                    <a:lnTo>
                      <a:pt x="7" y="17"/>
                    </a:lnTo>
                    <a:lnTo>
                      <a:pt x="7" y="19"/>
                    </a:lnTo>
                    <a:lnTo>
                      <a:pt x="7" y="19"/>
                    </a:lnTo>
                    <a:lnTo>
                      <a:pt x="7" y="19"/>
                    </a:lnTo>
                    <a:lnTo>
                      <a:pt x="7" y="19"/>
                    </a:lnTo>
                    <a:lnTo>
                      <a:pt x="7" y="19"/>
                    </a:lnTo>
                    <a:lnTo>
                      <a:pt x="5" y="19"/>
                    </a:lnTo>
                    <a:lnTo>
                      <a:pt x="5" y="17"/>
                    </a:lnTo>
                    <a:lnTo>
                      <a:pt x="5" y="17"/>
                    </a:lnTo>
                    <a:lnTo>
                      <a:pt x="5" y="17"/>
                    </a:lnTo>
                    <a:lnTo>
                      <a:pt x="5" y="14"/>
                    </a:lnTo>
                    <a:lnTo>
                      <a:pt x="5" y="14"/>
                    </a:lnTo>
                    <a:lnTo>
                      <a:pt x="7" y="14"/>
                    </a:lnTo>
                    <a:lnTo>
                      <a:pt x="7" y="14"/>
                    </a:lnTo>
                    <a:lnTo>
                      <a:pt x="7" y="14"/>
                    </a:lnTo>
                    <a:lnTo>
                      <a:pt x="7" y="14"/>
                    </a:lnTo>
                    <a:lnTo>
                      <a:pt x="7" y="14"/>
                    </a:lnTo>
                    <a:lnTo>
                      <a:pt x="7" y="12"/>
                    </a:lnTo>
                    <a:lnTo>
                      <a:pt x="5" y="12"/>
                    </a:lnTo>
                    <a:lnTo>
                      <a:pt x="5" y="12"/>
                    </a:lnTo>
                    <a:lnTo>
                      <a:pt x="5" y="12"/>
                    </a:lnTo>
                    <a:lnTo>
                      <a:pt x="5" y="10"/>
                    </a:lnTo>
                    <a:lnTo>
                      <a:pt x="5" y="10"/>
                    </a:lnTo>
                    <a:lnTo>
                      <a:pt x="5" y="10"/>
                    </a:lnTo>
                    <a:lnTo>
                      <a:pt x="5" y="7"/>
                    </a:lnTo>
                    <a:lnTo>
                      <a:pt x="2" y="7"/>
                    </a:lnTo>
                    <a:lnTo>
                      <a:pt x="2" y="7"/>
                    </a:lnTo>
                    <a:lnTo>
                      <a:pt x="2" y="7"/>
                    </a:lnTo>
                    <a:lnTo>
                      <a:pt x="2" y="5"/>
                    </a:lnTo>
                    <a:lnTo>
                      <a:pt x="0" y="5"/>
                    </a:lnTo>
                    <a:lnTo>
                      <a:pt x="0" y="5"/>
                    </a:lnTo>
                    <a:lnTo>
                      <a:pt x="0" y="5"/>
                    </a:lnTo>
                    <a:lnTo>
                      <a:pt x="0" y="3"/>
                    </a:lnTo>
                    <a:lnTo>
                      <a:pt x="0" y="3"/>
                    </a:lnTo>
                    <a:lnTo>
                      <a:pt x="0" y="3"/>
                    </a:lnTo>
                    <a:lnTo>
                      <a:pt x="2" y="3"/>
                    </a:lnTo>
                    <a:lnTo>
                      <a:pt x="2" y="3"/>
                    </a:lnTo>
                    <a:lnTo>
                      <a:pt x="5" y="3"/>
                    </a:lnTo>
                    <a:lnTo>
                      <a:pt x="5" y="3"/>
                    </a:lnTo>
                    <a:lnTo>
                      <a:pt x="5" y="3"/>
                    </a:lnTo>
                    <a:lnTo>
                      <a:pt x="5" y="3"/>
                    </a:lnTo>
                    <a:lnTo>
                      <a:pt x="5" y="3"/>
                    </a:lnTo>
                    <a:lnTo>
                      <a:pt x="5" y="3"/>
                    </a:lnTo>
                    <a:lnTo>
                      <a:pt x="5" y="0"/>
                    </a:lnTo>
                    <a:lnTo>
                      <a:pt x="7" y="0"/>
                    </a:lnTo>
                    <a:lnTo>
                      <a:pt x="7" y="0"/>
                    </a:lnTo>
                    <a:lnTo>
                      <a:pt x="7" y="0"/>
                    </a:lnTo>
                    <a:lnTo>
                      <a:pt x="9"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3" name="Freeform 195"/>
              <p:cNvSpPr>
                <a:spLocks/>
              </p:cNvSpPr>
              <p:nvPr/>
            </p:nvSpPr>
            <p:spPr bwMode="auto">
              <a:xfrm>
                <a:off x="3134" y="2817"/>
                <a:ext cx="21" cy="21"/>
              </a:xfrm>
              <a:custGeom>
                <a:avLst/>
                <a:gdLst/>
                <a:ahLst/>
                <a:cxnLst>
                  <a:cxn ang="0">
                    <a:pos x="12" y="3"/>
                  </a:cxn>
                  <a:cxn ang="0">
                    <a:pos x="14" y="3"/>
                  </a:cxn>
                  <a:cxn ang="0">
                    <a:pos x="17" y="3"/>
                  </a:cxn>
                  <a:cxn ang="0">
                    <a:pos x="17" y="3"/>
                  </a:cxn>
                  <a:cxn ang="0">
                    <a:pos x="19" y="5"/>
                  </a:cxn>
                  <a:cxn ang="0">
                    <a:pos x="19" y="5"/>
                  </a:cxn>
                  <a:cxn ang="0">
                    <a:pos x="19" y="7"/>
                  </a:cxn>
                  <a:cxn ang="0">
                    <a:pos x="19" y="10"/>
                  </a:cxn>
                  <a:cxn ang="0">
                    <a:pos x="21" y="10"/>
                  </a:cxn>
                  <a:cxn ang="0">
                    <a:pos x="21" y="12"/>
                  </a:cxn>
                  <a:cxn ang="0">
                    <a:pos x="21" y="12"/>
                  </a:cxn>
                  <a:cxn ang="0">
                    <a:pos x="21" y="12"/>
                  </a:cxn>
                  <a:cxn ang="0">
                    <a:pos x="19" y="12"/>
                  </a:cxn>
                  <a:cxn ang="0">
                    <a:pos x="19" y="14"/>
                  </a:cxn>
                  <a:cxn ang="0">
                    <a:pos x="21" y="17"/>
                  </a:cxn>
                  <a:cxn ang="0">
                    <a:pos x="19" y="17"/>
                  </a:cxn>
                  <a:cxn ang="0">
                    <a:pos x="19" y="19"/>
                  </a:cxn>
                  <a:cxn ang="0">
                    <a:pos x="17" y="19"/>
                  </a:cxn>
                  <a:cxn ang="0">
                    <a:pos x="17" y="19"/>
                  </a:cxn>
                  <a:cxn ang="0">
                    <a:pos x="17" y="21"/>
                  </a:cxn>
                  <a:cxn ang="0">
                    <a:pos x="14" y="21"/>
                  </a:cxn>
                  <a:cxn ang="0">
                    <a:pos x="14" y="21"/>
                  </a:cxn>
                  <a:cxn ang="0">
                    <a:pos x="14" y="21"/>
                  </a:cxn>
                  <a:cxn ang="0">
                    <a:pos x="14" y="19"/>
                  </a:cxn>
                  <a:cxn ang="0">
                    <a:pos x="14" y="19"/>
                  </a:cxn>
                  <a:cxn ang="0">
                    <a:pos x="12" y="19"/>
                  </a:cxn>
                  <a:cxn ang="0">
                    <a:pos x="12" y="19"/>
                  </a:cxn>
                  <a:cxn ang="0">
                    <a:pos x="9" y="19"/>
                  </a:cxn>
                  <a:cxn ang="0">
                    <a:pos x="9" y="19"/>
                  </a:cxn>
                  <a:cxn ang="0">
                    <a:pos x="7" y="19"/>
                  </a:cxn>
                  <a:cxn ang="0">
                    <a:pos x="7" y="19"/>
                  </a:cxn>
                  <a:cxn ang="0">
                    <a:pos x="5" y="21"/>
                  </a:cxn>
                  <a:cxn ang="0">
                    <a:pos x="5" y="21"/>
                  </a:cxn>
                  <a:cxn ang="0">
                    <a:pos x="2" y="19"/>
                  </a:cxn>
                  <a:cxn ang="0">
                    <a:pos x="5" y="19"/>
                  </a:cxn>
                  <a:cxn ang="0">
                    <a:pos x="5" y="19"/>
                  </a:cxn>
                  <a:cxn ang="0">
                    <a:pos x="7" y="19"/>
                  </a:cxn>
                  <a:cxn ang="0">
                    <a:pos x="5" y="17"/>
                  </a:cxn>
                  <a:cxn ang="0">
                    <a:pos x="5" y="17"/>
                  </a:cxn>
                  <a:cxn ang="0">
                    <a:pos x="5" y="14"/>
                  </a:cxn>
                  <a:cxn ang="0">
                    <a:pos x="2" y="14"/>
                  </a:cxn>
                  <a:cxn ang="0">
                    <a:pos x="2" y="12"/>
                  </a:cxn>
                  <a:cxn ang="0">
                    <a:pos x="0" y="12"/>
                  </a:cxn>
                  <a:cxn ang="0">
                    <a:pos x="0" y="10"/>
                  </a:cxn>
                  <a:cxn ang="0">
                    <a:pos x="2" y="10"/>
                  </a:cxn>
                  <a:cxn ang="0">
                    <a:pos x="2" y="7"/>
                  </a:cxn>
                  <a:cxn ang="0">
                    <a:pos x="5" y="10"/>
                  </a:cxn>
                  <a:cxn ang="0">
                    <a:pos x="5" y="7"/>
                  </a:cxn>
                  <a:cxn ang="0">
                    <a:pos x="7" y="7"/>
                  </a:cxn>
                  <a:cxn ang="0">
                    <a:pos x="7" y="5"/>
                  </a:cxn>
                  <a:cxn ang="0">
                    <a:pos x="7" y="5"/>
                  </a:cxn>
                  <a:cxn ang="0">
                    <a:pos x="7" y="3"/>
                  </a:cxn>
                  <a:cxn ang="0">
                    <a:pos x="7" y="0"/>
                  </a:cxn>
                  <a:cxn ang="0">
                    <a:pos x="7" y="3"/>
                  </a:cxn>
                  <a:cxn ang="0">
                    <a:pos x="7" y="0"/>
                  </a:cxn>
                  <a:cxn ang="0">
                    <a:pos x="9" y="0"/>
                  </a:cxn>
                  <a:cxn ang="0">
                    <a:pos x="12" y="3"/>
                  </a:cxn>
                  <a:cxn ang="0">
                    <a:pos x="12" y="0"/>
                  </a:cxn>
                </a:cxnLst>
                <a:rect l="0" t="0" r="r" b="b"/>
                <a:pathLst>
                  <a:path w="21" h="21">
                    <a:moveTo>
                      <a:pt x="12" y="0"/>
                    </a:moveTo>
                    <a:lnTo>
                      <a:pt x="12" y="3"/>
                    </a:lnTo>
                    <a:lnTo>
                      <a:pt x="14" y="3"/>
                    </a:lnTo>
                    <a:lnTo>
                      <a:pt x="14" y="3"/>
                    </a:lnTo>
                    <a:lnTo>
                      <a:pt x="14" y="3"/>
                    </a:lnTo>
                    <a:lnTo>
                      <a:pt x="17" y="3"/>
                    </a:lnTo>
                    <a:lnTo>
                      <a:pt x="17" y="3"/>
                    </a:lnTo>
                    <a:lnTo>
                      <a:pt x="17" y="3"/>
                    </a:lnTo>
                    <a:lnTo>
                      <a:pt x="17" y="5"/>
                    </a:lnTo>
                    <a:lnTo>
                      <a:pt x="19" y="5"/>
                    </a:lnTo>
                    <a:lnTo>
                      <a:pt x="19" y="5"/>
                    </a:lnTo>
                    <a:lnTo>
                      <a:pt x="19" y="5"/>
                    </a:lnTo>
                    <a:lnTo>
                      <a:pt x="19" y="7"/>
                    </a:lnTo>
                    <a:lnTo>
                      <a:pt x="19" y="7"/>
                    </a:lnTo>
                    <a:lnTo>
                      <a:pt x="19" y="7"/>
                    </a:lnTo>
                    <a:lnTo>
                      <a:pt x="19" y="10"/>
                    </a:lnTo>
                    <a:lnTo>
                      <a:pt x="19" y="10"/>
                    </a:lnTo>
                    <a:lnTo>
                      <a:pt x="21" y="10"/>
                    </a:lnTo>
                    <a:lnTo>
                      <a:pt x="21" y="10"/>
                    </a:lnTo>
                    <a:lnTo>
                      <a:pt x="21" y="12"/>
                    </a:lnTo>
                    <a:lnTo>
                      <a:pt x="21" y="12"/>
                    </a:lnTo>
                    <a:lnTo>
                      <a:pt x="21" y="12"/>
                    </a:lnTo>
                    <a:lnTo>
                      <a:pt x="21" y="12"/>
                    </a:lnTo>
                    <a:lnTo>
                      <a:pt x="21" y="12"/>
                    </a:lnTo>
                    <a:lnTo>
                      <a:pt x="21" y="12"/>
                    </a:lnTo>
                    <a:lnTo>
                      <a:pt x="19" y="12"/>
                    </a:lnTo>
                    <a:lnTo>
                      <a:pt x="19" y="14"/>
                    </a:lnTo>
                    <a:lnTo>
                      <a:pt x="19" y="14"/>
                    </a:lnTo>
                    <a:lnTo>
                      <a:pt x="21" y="14"/>
                    </a:lnTo>
                    <a:lnTo>
                      <a:pt x="21" y="17"/>
                    </a:lnTo>
                    <a:lnTo>
                      <a:pt x="19" y="17"/>
                    </a:lnTo>
                    <a:lnTo>
                      <a:pt x="19" y="17"/>
                    </a:lnTo>
                    <a:lnTo>
                      <a:pt x="19" y="17"/>
                    </a:lnTo>
                    <a:lnTo>
                      <a:pt x="19" y="19"/>
                    </a:lnTo>
                    <a:lnTo>
                      <a:pt x="19" y="19"/>
                    </a:lnTo>
                    <a:lnTo>
                      <a:pt x="17" y="19"/>
                    </a:lnTo>
                    <a:lnTo>
                      <a:pt x="17" y="19"/>
                    </a:lnTo>
                    <a:lnTo>
                      <a:pt x="17" y="19"/>
                    </a:lnTo>
                    <a:lnTo>
                      <a:pt x="17" y="21"/>
                    </a:lnTo>
                    <a:lnTo>
                      <a:pt x="17" y="21"/>
                    </a:lnTo>
                    <a:lnTo>
                      <a:pt x="14" y="21"/>
                    </a:lnTo>
                    <a:lnTo>
                      <a:pt x="14" y="21"/>
                    </a:lnTo>
                    <a:lnTo>
                      <a:pt x="14" y="21"/>
                    </a:lnTo>
                    <a:lnTo>
                      <a:pt x="14" y="21"/>
                    </a:lnTo>
                    <a:lnTo>
                      <a:pt x="14" y="21"/>
                    </a:lnTo>
                    <a:lnTo>
                      <a:pt x="14" y="21"/>
                    </a:lnTo>
                    <a:lnTo>
                      <a:pt x="14" y="19"/>
                    </a:lnTo>
                    <a:lnTo>
                      <a:pt x="14" y="19"/>
                    </a:lnTo>
                    <a:lnTo>
                      <a:pt x="14" y="19"/>
                    </a:lnTo>
                    <a:lnTo>
                      <a:pt x="14" y="19"/>
                    </a:lnTo>
                    <a:lnTo>
                      <a:pt x="12" y="19"/>
                    </a:lnTo>
                    <a:lnTo>
                      <a:pt x="12" y="19"/>
                    </a:lnTo>
                    <a:lnTo>
                      <a:pt x="12" y="19"/>
                    </a:lnTo>
                    <a:lnTo>
                      <a:pt x="12" y="19"/>
                    </a:lnTo>
                    <a:lnTo>
                      <a:pt x="12" y="19"/>
                    </a:lnTo>
                    <a:lnTo>
                      <a:pt x="9" y="19"/>
                    </a:lnTo>
                    <a:lnTo>
                      <a:pt x="9" y="19"/>
                    </a:lnTo>
                    <a:lnTo>
                      <a:pt x="9" y="19"/>
                    </a:lnTo>
                    <a:lnTo>
                      <a:pt x="7" y="19"/>
                    </a:lnTo>
                    <a:lnTo>
                      <a:pt x="7" y="19"/>
                    </a:lnTo>
                    <a:lnTo>
                      <a:pt x="7" y="19"/>
                    </a:lnTo>
                    <a:lnTo>
                      <a:pt x="7" y="19"/>
                    </a:lnTo>
                    <a:lnTo>
                      <a:pt x="5" y="19"/>
                    </a:lnTo>
                    <a:lnTo>
                      <a:pt x="5" y="21"/>
                    </a:lnTo>
                    <a:lnTo>
                      <a:pt x="5" y="21"/>
                    </a:lnTo>
                    <a:lnTo>
                      <a:pt x="5" y="21"/>
                    </a:lnTo>
                    <a:lnTo>
                      <a:pt x="2" y="21"/>
                    </a:lnTo>
                    <a:lnTo>
                      <a:pt x="2" y="19"/>
                    </a:lnTo>
                    <a:lnTo>
                      <a:pt x="2" y="19"/>
                    </a:lnTo>
                    <a:lnTo>
                      <a:pt x="5" y="19"/>
                    </a:lnTo>
                    <a:lnTo>
                      <a:pt x="5" y="19"/>
                    </a:lnTo>
                    <a:lnTo>
                      <a:pt x="5" y="19"/>
                    </a:lnTo>
                    <a:lnTo>
                      <a:pt x="5" y="19"/>
                    </a:lnTo>
                    <a:lnTo>
                      <a:pt x="7" y="19"/>
                    </a:lnTo>
                    <a:lnTo>
                      <a:pt x="7" y="17"/>
                    </a:lnTo>
                    <a:lnTo>
                      <a:pt x="5" y="17"/>
                    </a:lnTo>
                    <a:lnTo>
                      <a:pt x="5" y="17"/>
                    </a:lnTo>
                    <a:lnTo>
                      <a:pt x="5" y="17"/>
                    </a:lnTo>
                    <a:lnTo>
                      <a:pt x="5" y="17"/>
                    </a:lnTo>
                    <a:lnTo>
                      <a:pt x="5" y="14"/>
                    </a:lnTo>
                    <a:lnTo>
                      <a:pt x="5" y="14"/>
                    </a:lnTo>
                    <a:lnTo>
                      <a:pt x="2" y="14"/>
                    </a:lnTo>
                    <a:lnTo>
                      <a:pt x="2" y="12"/>
                    </a:lnTo>
                    <a:lnTo>
                      <a:pt x="2" y="12"/>
                    </a:lnTo>
                    <a:lnTo>
                      <a:pt x="2" y="12"/>
                    </a:lnTo>
                    <a:lnTo>
                      <a:pt x="0" y="12"/>
                    </a:lnTo>
                    <a:lnTo>
                      <a:pt x="0" y="10"/>
                    </a:lnTo>
                    <a:lnTo>
                      <a:pt x="0" y="10"/>
                    </a:lnTo>
                    <a:lnTo>
                      <a:pt x="0" y="10"/>
                    </a:lnTo>
                    <a:lnTo>
                      <a:pt x="2" y="10"/>
                    </a:lnTo>
                    <a:lnTo>
                      <a:pt x="2" y="7"/>
                    </a:lnTo>
                    <a:lnTo>
                      <a:pt x="2" y="7"/>
                    </a:lnTo>
                    <a:lnTo>
                      <a:pt x="5" y="7"/>
                    </a:lnTo>
                    <a:lnTo>
                      <a:pt x="5" y="10"/>
                    </a:lnTo>
                    <a:lnTo>
                      <a:pt x="5" y="10"/>
                    </a:lnTo>
                    <a:lnTo>
                      <a:pt x="5" y="7"/>
                    </a:lnTo>
                    <a:lnTo>
                      <a:pt x="5" y="7"/>
                    </a:lnTo>
                    <a:lnTo>
                      <a:pt x="7" y="7"/>
                    </a:lnTo>
                    <a:lnTo>
                      <a:pt x="7" y="7"/>
                    </a:lnTo>
                    <a:lnTo>
                      <a:pt x="7" y="5"/>
                    </a:lnTo>
                    <a:lnTo>
                      <a:pt x="7" y="5"/>
                    </a:lnTo>
                    <a:lnTo>
                      <a:pt x="7" y="5"/>
                    </a:lnTo>
                    <a:lnTo>
                      <a:pt x="7" y="3"/>
                    </a:lnTo>
                    <a:lnTo>
                      <a:pt x="7" y="3"/>
                    </a:lnTo>
                    <a:lnTo>
                      <a:pt x="7" y="3"/>
                    </a:lnTo>
                    <a:lnTo>
                      <a:pt x="7" y="0"/>
                    </a:lnTo>
                    <a:lnTo>
                      <a:pt x="7" y="0"/>
                    </a:lnTo>
                    <a:lnTo>
                      <a:pt x="7" y="3"/>
                    </a:lnTo>
                    <a:lnTo>
                      <a:pt x="7" y="3"/>
                    </a:lnTo>
                    <a:lnTo>
                      <a:pt x="7" y="0"/>
                    </a:lnTo>
                    <a:lnTo>
                      <a:pt x="9" y="0"/>
                    </a:lnTo>
                    <a:lnTo>
                      <a:pt x="9" y="0"/>
                    </a:lnTo>
                    <a:lnTo>
                      <a:pt x="9" y="3"/>
                    </a:lnTo>
                    <a:lnTo>
                      <a:pt x="12" y="3"/>
                    </a:lnTo>
                    <a:lnTo>
                      <a:pt x="12" y="0"/>
                    </a:lnTo>
                    <a:lnTo>
                      <a:pt x="12" y="0"/>
                    </a:lnTo>
                    <a:lnTo>
                      <a:pt x="12"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4" name="Freeform 196"/>
              <p:cNvSpPr>
                <a:spLocks/>
              </p:cNvSpPr>
              <p:nvPr/>
            </p:nvSpPr>
            <p:spPr bwMode="auto">
              <a:xfrm>
                <a:off x="3134" y="2817"/>
                <a:ext cx="21" cy="21"/>
              </a:xfrm>
              <a:custGeom>
                <a:avLst/>
                <a:gdLst/>
                <a:ahLst/>
                <a:cxnLst>
                  <a:cxn ang="0">
                    <a:pos x="12" y="3"/>
                  </a:cxn>
                  <a:cxn ang="0">
                    <a:pos x="14" y="3"/>
                  </a:cxn>
                  <a:cxn ang="0">
                    <a:pos x="17" y="3"/>
                  </a:cxn>
                  <a:cxn ang="0">
                    <a:pos x="17" y="3"/>
                  </a:cxn>
                  <a:cxn ang="0">
                    <a:pos x="19" y="5"/>
                  </a:cxn>
                  <a:cxn ang="0">
                    <a:pos x="19" y="5"/>
                  </a:cxn>
                  <a:cxn ang="0">
                    <a:pos x="19" y="7"/>
                  </a:cxn>
                  <a:cxn ang="0">
                    <a:pos x="19" y="10"/>
                  </a:cxn>
                  <a:cxn ang="0">
                    <a:pos x="21" y="10"/>
                  </a:cxn>
                  <a:cxn ang="0">
                    <a:pos x="21" y="12"/>
                  </a:cxn>
                  <a:cxn ang="0">
                    <a:pos x="21" y="12"/>
                  </a:cxn>
                  <a:cxn ang="0">
                    <a:pos x="21" y="12"/>
                  </a:cxn>
                  <a:cxn ang="0">
                    <a:pos x="19" y="12"/>
                  </a:cxn>
                  <a:cxn ang="0">
                    <a:pos x="19" y="14"/>
                  </a:cxn>
                  <a:cxn ang="0">
                    <a:pos x="21" y="17"/>
                  </a:cxn>
                  <a:cxn ang="0">
                    <a:pos x="19" y="17"/>
                  </a:cxn>
                  <a:cxn ang="0">
                    <a:pos x="19" y="19"/>
                  </a:cxn>
                  <a:cxn ang="0">
                    <a:pos x="17" y="19"/>
                  </a:cxn>
                  <a:cxn ang="0">
                    <a:pos x="17" y="19"/>
                  </a:cxn>
                  <a:cxn ang="0">
                    <a:pos x="17" y="21"/>
                  </a:cxn>
                  <a:cxn ang="0">
                    <a:pos x="14" y="21"/>
                  </a:cxn>
                  <a:cxn ang="0">
                    <a:pos x="14" y="21"/>
                  </a:cxn>
                  <a:cxn ang="0">
                    <a:pos x="14" y="21"/>
                  </a:cxn>
                  <a:cxn ang="0">
                    <a:pos x="14" y="19"/>
                  </a:cxn>
                  <a:cxn ang="0">
                    <a:pos x="14" y="19"/>
                  </a:cxn>
                  <a:cxn ang="0">
                    <a:pos x="12" y="19"/>
                  </a:cxn>
                  <a:cxn ang="0">
                    <a:pos x="12" y="19"/>
                  </a:cxn>
                  <a:cxn ang="0">
                    <a:pos x="9" y="19"/>
                  </a:cxn>
                  <a:cxn ang="0">
                    <a:pos x="9" y="19"/>
                  </a:cxn>
                  <a:cxn ang="0">
                    <a:pos x="7" y="19"/>
                  </a:cxn>
                  <a:cxn ang="0">
                    <a:pos x="7" y="19"/>
                  </a:cxn>
                  <a:cxn ang="0">
                    <a:pos x="5" y="21"/>
                  </a:cxn>
                  <a:cxn ang="0">
                    <a:pos x="5" y="21"/>
                  </a:cxn>
                  <a:cxn ang="0">
                    <a:pos x="2" y="19"/>
                  </a:cxn>
                  <a:cxn ang="0">
                    <a:pos x="5" y="19"/>
                  </a:cxn>
                  <a:cxn ang="0">
                    <a:pos x="5" y="19"/>
                  </a:cxn>
                  <a:cxn ang="0">
                    <a:pos x="7" y="19"/>
                  </a:cxn>
                  <a:cxn ang="0">
                    <a:pos x="5" y="17"/>
                  </a:cxn>
                  <a:cxn ang="0">
                    <a:pos x="5" y="17"/>
                  </a:cxn>
                  <a:cxn ang="0">
                    <a:pos x="5" y="14"/>
                  </a:cxn>
                  <a:cxn ang="0">
                    <a:pos x="2" y="14"/>
                  </a:cxn>
                  <a:cxn ang="0">
                    <a:pos x="2" y="12"/>
                  </a:cxn>
                  <a:cxn ang="0">
                    <a:pos x="0" y="12"/>
                  </a:cxn>
                  <a:cxn ang="0">
                    <a:pos x="0" y="10"/>
                  </a:cxn>
                  <a:cxn ang="0">
                    <a:pos x="2" y="10"/>
                  </a:cxn>
                  <a:cxn ang="0">
                    <a:pos x="2" y="7"/>
                  </a:cxn>
                  <a:cxn ang="0">
                    <a:pos x="5" y="10"/>
                  </a:cxn>
                  <a:cxn ang="0">
                    <a:pos x="5" y="7"/>
                  </a:cxn>
                  <a:cxn ang="0">
                    <a:pos x="7" y="7"/>
                  </a:cxn>
                  <a:cxn ang="0">
                    <a:pos x="7" y="5"/>
                  </a:cxn>
                  <a:cxn ang="0">
                    <a:pos x="7" y="5"/>
                  </a:cxn>
                  <a:cxn ang="0">
                    <a:pos x="7" y="3"/>
                  </a:cxn>
                  <a:cxn ang="0">
                    <a:pos x="7" y="0"/>
                  </a:cxn>
                  <a:cxn ang="0">
                    <a:pos x="7" y="3"/>
                  </a:cxn>
                  <a:cxn ang="0">
                    <a:pos x="7" y="0"/>
                  </a:cxn>
                  <a:cxn ang="0">
                    <a:pos x="9" y="0"/>
                  </a:cxn>
                  <a:cxn ang="0">
                    <a:pos x="12" y="3"/>
                  </a:cxn>
                  <a:cxn ang="0">
                    <a:pos x="12" y="0"/>
                  </a:cxn>
                </a:cxnLst>
                <a:rect l="0" t="0" r="r" b="b"/>
                <a:pathLst>
                  <a:path w="21" h="21">
                    <a:moveTo>
                      <a:pt x="12" y="0"/>
                    </a:moveTo>
                    <a:lnTo>
                      <a:pt x="12" y="3"/>
                    </a:lnTo>
                    <a:lnTo>
                      <a:pt x="14" y="3"/>
                    </a:lnTo>
                    <a:lnTo>
                      <a:pt x="14" y="3"/>
                    </a:lnTo>
                    <a:lnTo>
                      <a:pt x="14" y="3"/>
                    </a:lnTo>
                    <a:lnTo>
                      <a:pt x="17" y="3"/>
                    </a:lnTo>
                    <a:lnTo>
                      <a:pt x="17" y="3"/>
                    </a:lnTo>
                    <a:lnTo>
                      <a:pt x="17" y="3"/>
                    </a:lnTo>
                    <a:lnTo>
                      <a:pt x="17" y="5"/>
                    </a:lnTo>
                    <a:lnTo>
                      <a:pt x="19" y="5"/>
                    </a:lnTo>
                    <a:lnTo>
                      <a:pt x="19" y="5"/>
                    </a:lnTo>
                    <a:lnTo>
                      <a:pt x="19" y="5"/>
                    </a:lnTo>
                    <a:lnTo>
                      <a:pt x="19" y="7"/>
                    </a:lnTo>
                    <a:lnTo>
                      <a:pt x="19" y="7"/>
                    </a:lnTo>
                    <a:lnTo>
                      <a:pt x="19" y="7"/>
                    </a:lnTo>
                    <a:lnTo>
                      <a:pt x="19" y="10"/>
                    </a:lnTo>
                    <a:lnTo>
                      <a:pt x="19" y="10"/>
                    </a:lnTo>
                    <a:lnTo>
                      <a:pt x="21" y="10"/>
                    </a:lnTo>
                    <a:lnTo>
                      <a:pt x="21" y="10"/>
                    </a:lnTo>
                    <a:lnTo>
                      <a:pt x="21" y="12"/>
                    </a:lnTo>
                    <a:lnTo>
                      <a:pt x="21" y="12"/>
                    </a:lnTo>
                    <a:lnTo>
                      <a:pt x="21" y="12"/>
                    </a:lnTo>
                    <a:lnTo>
                      <a:pt x="21" y="12"/>
                    </a:lnTo>
                    <a:lnTo>
                      <a:pt x="21" y="12"/>
                    </a:lnTo>
                    <a:lnTo>
                      <a:pt x="21" y="12"/>
                    </a:lnTo>
                    <a:lnTo>
                      <a:pt x="19" y="12"/>
                    </a:lnTo>
                    <a:lnTo>
                      <a:pt x="19" y="14"/>
                    </a:lnTo>
                    <a:lnTo>
                      <a:pt x="19" y="14"/>
                    </a:lnTo>
                    <a:lnTo>
                      <a:pt x="21" y="14"/>
                    </a:lnTo>
                    <a:lnTo>
                      <a:pt x="21" y="17"/>
                    </a:lnTo>
                    <a:lnTo>
                      <a:pt x="19" y="17"/>
                    </a:lnTo>
                    <a:lnTo>
                      <a:pt x="19" y="17"/>
                    </a:lnTo>
                    <a:lnTo>
                      <a:pt x="19" y="17"/>
                    </a:lnTo>
                    <a:lnTo>
                      <a:pt x="19" y="19"/>
                    </a:lnTo>
                    <a:lnTo>
                      <a:pt x="19" y="19"/>
                    </a:lnTo>
                    <a:lnTo>
                      <a:pt x="17" y="19"/>
                    </a:lnTo>
                    <a:lnTo>
                      <a:pt x="17" y="19"/>
                    </a:lnTo>
                    <a:lnTo>
                      <a:pt x="17" y="19"/>
                    </a:lnTo>
                    <a:lnTo>
                      <a:pt x="17" y="21"/>
                    </a:lnTo>
                    <a:lnTo>
                      <a:pt x="17" y="21"/>
                    </a:lnTo>
                    <a:lnTo>
                      <a:pt x="14" y="21"/>
                    </a:lnTo>
                    <a:lnTo>
                      <a:pt x="14" y="21"/>
                    </a:lnTo>
                    <a:lnTo>
                      <a:pt x="14" y="21"/>
                    </a:lnTo>
                    <a:lnTo>
                      <a:pt x="14" y="21"/>
                    </a:lnTo>
                    <a:lnTo>
                      <a:pt x="14" y="21"/>
                    </a:lnTo>
                    <a:lnTo>
                      <a:pt x="14" y="21"/>
                    </a:lnTo>
                    <a:lnTo>
                      <a:pt x="14" y="19"/>
                    </a:lnTo>
                    <a:lnTo>
                      <a:pt x="14" y="19"/>
                    </a:lnTo>
                    <a:lnTo>
                      <a:pt x="14" y="19"/>
                    </a:lnTo>
                    <a:lnTo>
                      <a:pt x="14" y="19"/>
                    </a:lnTo>
                    <a:lnTo>
                      <a:pt x="12" y="19"/>
                    </a:lnTo>
                    <a:lnTo>
                      <a:pt x="12" y="19"/>
                    </a:lnTo>
                    <a:lnTo>
                      <a:pt x="12" y="19"/>
                    </a:lnTo>
                    <a:lnTo>
                      <a:pt x="12" y="19"/>
                    </a:lnTo>
                    <a:lnTo>
                      <a:pt x="12" y="19"/>
                    </a:lnTo>
                    <a:lnTo>
                      <a:pt x="9" y="19"/>
                    </a:lnTo>
                    <a:lnTo>
                      <a:pt x="9" y="19"/>
                    </a:lnTo>
                    <a:lnTo>
                      <a:pt x="9" y="19"/>
                    </a:lnTo>
                    <a:lnTo>
                      <a:pt x="7" y="19"/>
                    </a:lnTo>
                    <a:lnTo>
                      <a:pt x="7" y="19"/>
                    </a:lnTo>
                    <a:lnTo>
                      <a:pt x="7" y="19"/>
                    </a:lnTo>
                    <a:lnTo>
                      <a:pt x="7" y="19"/>
                    </a:lnTo>
                    <a:lnTo>
                      <a:pt x="5" y="19"/>
                    </a:lnTo>
                    <a:lnTo>
                      <a:pt x="5" y="21"/>
                    </a:lnTo>
                    <a:lnTo>
                      <a:pt x="5" y="21"/>
                    </a:lnTo>
                    <a:lnTo>
                      <a:pt x="5" y="21"/>
                    </a:lnTo>
                    <a:lnTo>
                      <a:pt x="2" y="21"/>
                    </a:lnTo>
                    <a:lnTo>
                      <a:pt x="2" y="19"/>
                    </a:lnTo>
                    <a:lnTo>
                      <a:pt x="2" y="19"/>
                    </a:lnTo>
                    <a:lnTo>
                      <a:pt x="5" y="19"/>
                    </a:lnTo>
                    <a:lnTo>
                      <a:pt x="5" y="19"/>
                    </a:lnTo>
                    <a:lnTo>
                      <a:pt x="5" y="19"/>
                    </a:lnTo>
                    <a:lnTo>
                      <a:pt x="5" y="19"/>
                    </a:lnTo>
                    <a:lnTo>
                      <a:pt x="7" y="19"/>
                    </a:lnTo>
                    <a:lnTo>
                      <a:pt x="7" y="17"/>
                    </a:lnTo>
                    <a:lnTo>
                      <a:pt x="5" y="17"/>
                    </a:lnTo>
                    <a:lnTo>
                      <a:pt x="5" y="17"/>
                    </a:lnTo>
                    <a:lnTo>
                      <a:pt x="5" y="17"/>
                    </a:lnTo>
                    <a:lnTo>
                      <a:pt x="5" y="17"/>
                    </a:lnTo>
                    <a:lnTo>
                      <a:pt x="5" y="14"/>
                    </a:lnTo>
                    <a:lnTo>
                      <a:pt x="5" y="14"/>
                    </a:lnTo>
                    <a:lnTo>
                      <a:pt x="2" y="14"/>
                    </a:lnTo>
                    <a:lnTo>
                      <a:pt x="2" y="12"/>
                    </a:lnTo>
                    <a:lnTo>
                      <a:pt x="2" y="12"/>
                    </a:lnTo>
                    <a:lnTo>
                      <a:pt x="2" y="12"/>
                    </a:lnTo>
                    <a:lnTo>
                      <a:pt x="0" y="12"/>
                    </a:lnTo>
                    <a:lnTo>
                      <a:pt x="0" y="10"/>
                    </a:lnTo>
                    <a:lnTo>
                      <a:pt x="0" y="10"/>
                    </a:lnTo>
                    <a:lnTo>
                      <a:pt x="0" y="10"/>
                    </a:lnTo>
                    <a:lnTo>
                      <a:pt x="2" y="10"/>
                    </a:lnTo>
                    <a:lnTo>
                      <a:pt x="2" y="7"/>
                    </a:lnTo>
                    <a:lnTo>
                      <a:pt x="2" y="7"/>
                    </a:lnTo>
                    <a:lnTo>
                      <a:pt x="5" y="7"/>
                    </a:lnTo>
                    <a:lnTo>
                      <a:pt x="5" y="10"/>
                    </a:lnTo>
                    <a:lnTo>
                      <a:pt x="5" y="10"/>
                    </a:lnTo>
                    <a:lnTo>
                      <a:pt x="5" y="7"/>
                    </a:lnTo>
                    <a:lnTo>
                      <a:pt x="5" y="7"/>
                    </a:lnTo>
                    <a:lnTo>
                      <a:pt x="7" y="7"/>
                    </a:lnTo>
                    <a:lnTo>
                      <a:pt x="7" y="7"/>
                    </a:lnTo>
                    <a:lnTo>
                      <a:pt x="7" y="5"/>
                    </a:lnTo>
                    <a:lnTo>
                      <a:pt x="7" y="5"/>
                    </a:lnTo>
                    <a:lnTo>
                      <a:pt x="7" y="5"/>
                    </a:lnTo>
                    <a:lnTo>
                      <a:pt x="7" y="3"/>
                    </a:lnTo>
                    <a:lnTo>
                      <a:pt x="7" y="3"/>
                    </a:lnTo>
                    <a:lnTo>
                      <a:pt x="7" y="3"/>
                    </a:lnTo>
                    <a:lnTo>
                      <a:pt x="7" y="0"/>
                    </a:lnTo>
                    <a:lnTo>
                      <a:pt x="7" y="0"/>
                    </a:lnTo>
                    <a:lnTo>
                      <a:pt x="7" y="3"/>
                    </a:lnTo>
                    <a:lnTo>
                      <a:pt x="7" y="3"/>
                    </a:lnTo>
                    <a:lnTo>
                      <a:pt x="7" y="0"/>
                    </a:lnTo>
                    <a:lnTo>
                      <a:pt x="9" y="0"/>
                    </a:lnTo>
                    <a:lnTo>
                      <a:pt x="9" y="0"/>
                    </a:lnTo>
                    <a:lnTo>
                      <a:pt x="9" y="3"/>
                    </a:lnTo>
                    <a:lnTo>
                      <a:pt x="12" y="3"/>
                    </a:lnTo>
                    <a:lnTo>
                      <a:pt x="12" y="0"/>
                    </a:lnTo>
                    <a:lnTo>
                      <a:pt x="12" y="0"/>
                    </a:lnTo>
                    <a:lnTo>
                      <a:pt x="12"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5" name="Freeform 197"/>
              <p:cNvSpPr>
                <a:spLocks/>
              </p:cNvSpPr>
              <p:nvPr/>
            </p:nvSpPr>
            <p:spPr bwMode="auto">
              <a:xfrm>
                <a:off x="3534" y="2831"/>
                <a:ext cx="31" cy="22"/>
              </a:xfrm>
              <a:custGeom>
                <a:avLst/>
                <a:gdLst/>
                <a:ahLst/>
                <a:cxnLst>
                  <a:cxn ang="0">
                    <a:pos x="19" y="3"/>
                  </a:cxn>
                  <a:cxn ang="0">
                    <a:pos x="21" y="3"/>
                  </a:cxn>
                  <a:cxn ang="0">
                    <a:pos x="24" y="3"/>
                  </a:cxn>
                  <a:cxn ang="0">
                    <a:pos x="24" y="3"/>
                  </a:cxn>
                  <a:cxn ang="0">
                    <a:pos x="26" y="5"/>
                  </a:cxn>
                  <a:cxn ang="0">
                    <a:pos x="26" y="5"/>
                  </a:cxn>
                  <a:cxn ang="0">
                    <a:pos x="26" y="7"/>
                  </a:cxn>
                  <a:cxn ang="0">
                    <a:pos x="26" y="7"/>
                  </a:cxn>
                  <a:cxn ang="0">
                    <a:pos x="26" y="7"/>
                  </a:cxn>
                  <a:cxn ang="0">
                    <a:pos x="28" y="7"/>
                  </a:cxn>
                  <a:cxn ang="0">
                    <a:pos x="31" y="10"/>
                  </a:cxn>
                  <a:cxn ang="0">
                    <a:pos x="31" y="12"/>
                  </a:cxn>
                  <a:cxn ang="0">
                    <a:pos x="28" y="12"/>
                  </a:cxn>
                  <a:cxn ang="0">
                    <a:pos x="28" y="15"/>
                  </a:cxn>
                  <a:cxn ang="0">
                    <a:pos x="28" y="17"/>
                  </a:cxn>
                  <a:cxn ang="0">
                    <a:pos x="28" y="17"/>
                  </a:cxn>
                  <a:cxn ang="0">
                    <a:pos x="26" y="17"/>
                  </a:cxn>
                  <a:cxn ang="0">
                    <a:pos x="24" y="17"/>
                  </a:cxn>
                  <a:cxn ang="0">
                    <a:pos x="24" y="19"/>
                  </a:cxn>
                  <a:cxn ang="0">
                    <a:pos x="24" y="19"/>
                  </a:cxn>
                  <a:cxn ang="0">
                    <a:pos x="21" y="19"/>
                  </a:cxn>
                  <a:cxn ang="0">
                    <a:pos x="19" y="22"/>
                  </a:cxn>
                  <a:cxn ang="0">
                    <a:pos x="19" y="22"/>
                  </a:cxn>
                  <a:cxn ang="0">
                    <a:pos x="17" y="22"/>
                  </a:cxn>
                  <a:cxn ang="0">
                    <a:pos x="17" y="22"/>
                  </a:cxn>
                  <a:cxn ang="0">
                    <a:pos x="14" y="22"/>
                  </a:cxn>
                  <a:cxn ang="0">
                    <a:pos x="12" y="22"/>
                  </a:cxn>
                  <a:cxn ang="0">
                    <a:pos x="12" y="19"/>
                  </a:cxn>
                  <a:cxn ang="0">
                    <a:pos x="12" y="19"/>
                  </a:cxn>
                  <a:cxn ang="0">
                    <a:pos x="9" y="19"/>
                  </a:cxn>
                  <a:cxn ang="0">
                    <a:pos x="7" y="17"/>
                  </a:cxn>
                  <a:cxn ang="0">
                    <a:pos x="7" y="17"/>
                  </a:cxn>
                  <a:cxn ang="0">
                    <a:pos x="5" y="17"/>
                  </a:cxn>
                  <a:cxn ang="0">
                    <a:pos x="5" y="17"/>
                  </a:cxn>
                  <a:cxn ang="0">
                    <a:pos x="5" y="15"/>
                  </a:cxn>
                  <a:cxn ang="0">
                    <a:pos x="5" y="12"/>
                  </a:cxn>
                  <a:cxn ang="0">
                    <a:pos x="2" y="12"/>
                  </a:cxn>
                  <a:cxn ang="0">
                    <a:pos x="2" y="10"/>
                  </a:cxn>
                  <a:cxn ang="0">
                    <a:pos x="0" y="10"/>
                  </a:cxn>
                  <a:cxn ang="0">
                    <a:pos x="0" y="7"/>
                  </a:cxn>
                  <a:cxn ang="0">
                    <a:pos x="0" y="7"/>
                  </a:cxn>
                  <a:cxn ang="0">
                    <a:pos x="0" y="5"/>
                  </a:cxn>
                  <a:cxn ang="0">
                    <a:pos x="2" y="5"/>
                  </a:cxn>
                  <a:cxn ang="0">
                    <a:pos x="2" y="3"/>
                  </a:cxn>
                  <a:cxn ang="0">
                    <a:pos x="5" y="3"/>
                  </a:cxn>
                  <a:cxn ang="0">
                    <a:pos x="5" y="3"/>
                  </a:cxn>
                  <a:cxn ang="0">
                    <a:pos x="5" y="5"/>
                  </a:cxn>
                  <a:cxn ang="0">
                    <a:pos x="7" y="3"/>
                  </a:cxn>
                  <a:cxn ang="0">
                    <a:pos x="7" y="3"/>
                  </a:cxn>
                  <a:cxn ang="0">
                    <a:pos x="9" y="3"/>
                  </a:cxn>
                  <a:cxn ang="0">
                    <a:pos x="12" y="3"/>
                  </a:cxn>
                  <a:cxn ang="0">
                    <a:pos x="12" y="0"/>
                  </a:cxn>
                  <a:cxn ang="0">
                    <a:pos x="14" y="0"/>
                  </a:cxn>
                  <a:cxn ang="0">
                    <a:pos x="17" y="0"/>
                  </a:cxn>
                  <a:cxn ang="0">
                    <a:pos x="17" y="0"/>
                  </a:cxn>
                  <a:cxn ang="0">
                    <a:pos x="19" y="0"/>
                  </a:cxn>
                </a:cxnLst>
                <a:rect l="0" t="0" r="r" b="b"/>
                <a:pathLst>
                  <a:path w="31" h="22">
                    <a:moveTo>
                      <a:pt x="19" y="0"/>
                    </a:moveTo>
                    <a:lnTo>
                      <a:pt x="19" y="3"/>
                    </a:lnTo>
                    <a:lnTo>
                      <a:pt x="21" y="3"/>
                    </a:lnTo>
                    <a:lnTo>
                      <a:pt x="21" y="3"/>
                    </a:lnTo>
                    <a:lnTo>
                      <a:pt x="21" y="3"/>
                    </a:lnTo>
                    <a:lnTo>
                      <a:pt x="24" y="3"/>
                    </a:lnTo>
                    <a:lnTo>
                      <a:pt x="24" y="3"/>
                    </a:lnTo>
                    <a:lnTo>
                      <a:pt x="24" y="3"/>
                    </a:lnTo>
                    <a:lnTo>
                      <a:pt x="24" y="5"/>
                    </a:lnTo>
                    <a:lnTo>
                      <a:pt x="26" y="5"/>
                    </a:lnTo>
                    <a:lnTo>
                      <a:pt x="26" y="5"/>
                    </a:lnTo>
                    <a:lnTo>
                      <a:pt x="26" y="5"/>
                    </a:lnTo>
                    <a:lnTo>
                      <a:pt x="26" y="5"/>
                    </a:lnTo>
                    <a:lnTo>
                      <a:pt x="26" y="7"/>
                    </a:lnTo>
                    <a:lnTo>
                      <a:pt x="26" y="7"/>
                    </a:lnTo>
                    <a:lnTo>
                      <a:pt x="26" y="7"/>
                    </a:lnTo>
                    <a:lnTo>
                      <a:pt x="26" y="7"/>
                    </a:lnTo>
                    <a:lnTo>
                      <a:pt x="26" y="7"/>
                    </a:lnTo>
                    <a:lnTo>
                      <a:pt x="28" y="7"/>
                    </a:lnTo>
                    <a:lnTo>
                      <a:pt x="28" y="7"/>
                    </a:lnTo>
                    <a:lnTo>
                      <a:pt x="31" y="7"/>
                    </a:lnTo>
                    <a:lnTo>
                      <a:pt x="31" y="10"/>
                    </a:lnTo>
                    <a:lnTo>
                      <a:pt x="31" y="10"/>
                    </a:lnTo>
                    <a:lnTo>
                      <a:pt x="31" y="12"/>
                    </a:lnTo>
                    <a:lnTo>
                      <a:pt x="28" y="12"/>
                    </a:lnTo>
                    <a:lnTo>
                      <a:pt x="28" y="12"/>
                    </a:lnTo>
                    <a:lnTo>
                      <a:pt x="28" y="15"/>
                    </a:lnTo>
                    <a:lnTo>
                      <a:pt x="28" y="15"/>
                    </a:lnTo>
                    <a:lnTo>
                      <a:pt x="28" y="17"/>
                    </a:lnTo>
                    <a:lnTo>
                      <a:pt x="28" y="17"/>
                    </a:lnTo>
                    <a:lnTo>
                      <a:pt x="28" y="17"/>
                    </a:lnTo>
                    <a:lnTo>
                      <a:pt x="28" y="17"/>
                    </a:lnTo>
                    <a:lnTo>
                      <a:pt x="26" y="17"/>
                    </a:lnTo>
                    <a:lnTo>
                      <a:pt x="26" y="17"/>
                    </a:lnTo>
                    <a:lnTo>
                      <a:pt x="26" y="17"/>
                    </a:lnTo>
                    <a:lnTo>
                      <a:pt x="24" y="17"/>
                    </a:lnTo>
                    <a:lnTo>
                      <a:pt x="24" y="19"/>
                    </a:lnTo>
                    <a:lnTo>
                      <a:pt x="24" y="19"/>
                    </a:lnTo>
                    <a:lnTo>
                      <a:pt x="24" y="19"/>
                    </a:lnTo>
                    <a:lnTo>
                      <a:pt x="24" y="19"/>
                    </a:lnTo>
                    <a:lnTo>
                      <a:pt x="21" y="19"/>
                    </a:lnTo>
                    <a:lnTo>
                      <a:pt x="21" y="19"/>
                    </a:lnTo>
                    <a:lnTo>
                      <a:pt x="21" y="22"/>
                    </a:lnTo>
                    <a:lnTo>
                      <a:pt x="19" y="22"/>
                    </a:lnTo>
                    <a:lnTo>
                      <a:pt x="19" y="22"/>
                    </a:lnTo>
                    <a:lnTo>
                      <a:pt x="19" y="22"/>
                    </a:lnTo>
                    <a:lnTo>
                      <a:pt x="19" y="22"/>
                    </a:lnTo>
                    <a:lnTo>
                      <a:pt x="17" y="22"/>
                    </a:lnTo>
                    <a:lnTo>
                      <a:pt x="17" y="22"/>
                    </a:lnTo>
                    <a:lnTo>
                      <a:pt x="17" y="22"/>
                    </a:lnTo>
                    <a:lnTo>
                      <a:pt x="17" y="22"/>
                    </a:lnTo>
                    <a:lnTo>
                      <a:pt x="14" y="22"/>
                    </a:lnTo>
                    <a:lnTo>
                      <a:pt x="14" y="22"/>
                    </a:lnTo>
                    <a:lnTo>
                      <a:pt x="12" y="22"/>
                    </a:lnTo>
                    <a:lnTo>
                      <a:pt x="12" y="19"/>
                    </a:lnTo>
                    <a:lnTo>
                      <a:pt x="12" y="19"/>
                    </a:lnTo>
                    <a:lnTo>
                      <a:pt x="12" y="19"/>
                    </a:lnTo>
                    <a:lnTo>
                      <a:pt x="12" y="19"/>
                    </a:lnTo>
                    <a:lnTo>
                      <a:pt x="9" y="19"/>
                    </a:lnTo>
                    <a:lnTo>
                      <a:pt x="9" y="19"/>
                    </a:lnTo>
                    <a:lnTo>
                      <a:pt x="9" y="17"/>
                    </a:lnTo>
                    <a:lnTo>
                      <a:pt x="7" y="17"/>
                    </a:lnTo>
                    <a:lnTo>
                      <a:pt x="7" y="17"/>
                    </a:lnTo>
                    <a:lnTo>
                      <a:pt x="7" y="17"/>
                    </a:lnTo>
                    <a:lnTo>
                      <a:pt x="7" y="17"/>
                    </a:lnTo>
                    <a:lnTo>
                      <a:pt x="5" y="17"/>
                    </a:lnTo>
                    <a:lnTo>
                      <a:pt x="5" y="17"/>
                    </a:lnTo>
                    <a:lnTo>
                      <a:pt x="5" y="17"/>
                    </a:lnTo>
                    <a:lnTo>
                      <a:pt x="5" y="15"/>
                    </a:lnTo>
                    <a:lnTo>
                      <a:pt x="5" y="15"/>
                    </a:lnTo>
                    <a:lnTo>
                      <a:pt x="5" y="15"/>
                    </a:lnTo>
                    <a:lnTo>
                      <a:pt x="5" y="12"/>
                    </a:lnTo>
                    <a:lnTo>
                      <a:pt x="2" y="12"/>
                    </a:lnTo>
                    <a:lnTo>
                      <a:pt x="2" y="12"/>
                    </a:lnTo>
                    <a:lnTo>
                      <a:pt x="2" y="12"/>
                    </a:lnTo>
                    <a:lnTo>
                      <a:pt x="2" y="10"/>
                    </a:lnTo>
                    <a:lnTo>
                      <a:pt x="2" y="10"/>
                    </a:lnTo>
                    <a:lnTo>
                      <a:pt x="0" y="10"/>
                    </a:lnTo>
                    <a:lnTo>
                      <a:pt x="0" y="7"/>
                    </a:lnTo>
                    <a:lnTo>
                      <a:pt x="0" y="7"/>
                    </a:lnTo>
                    <a:lnTo>
                      <a:pt x="0" y="7"/>
                    </a:lnTo>
                    <a:lnTo>
                      <a:pt x="0" y="7"/>
                    </a:lnTo>
                    <a:lnTo>
                      <a:pt x="0" y="5"/>
                    </a:lnTo>
                    <a:lnTo>
                      <a:pt x="0" y="5"/>
                    </a:lnTo>
                    <a:lnTo>
                      <a:pt x="2" y="5"/>
                    </a:lnTo>
                    <a:lnTo>
                      <a:pt x="2" y="5"/>
                    </a:lnTo>
                    <a:lnTo>
                      <a:pt x="2" y="3"/>
                    </a:lnTo>
                    <a:lnTo>
                      <a:pt x="2" y="3"/>
                    </a:lnTo>
                    <a:lnTo>
                      <a:pt x="5" y="3"/>
                    </a:lnTo>
                    <a:lnTo>
                      <a:pt x="5" y="3"/>
                    </a:lnTo>
                    <a:lnTo>
                      <a:pt x="5" y="3"/>
                    </a:lnTo>
                    <a:lnTo>
                      <a:pt x="5" y="3"/>
                    </a:lnTo>
                    <a:lnTo>
                      <a:pt x="5" y="3"/>
                    </a:lnTo>
                    <a:lnTo>
                      <a:pt x="5" y="5"/>
                    </a:lnTo>
                    <a:lnTo>
                      <a:pt x="7" y="5"/>
                    </a:lnTo>
                    <a:lnTo>
                      <a:pt x="7" y="3"/>
                    </a:lnTo>
                    <a:lnTo>
                      <a:pt x="7" y="3"/>
                    </a:lnTo>
                    <a:lnTo>
                      <a:pt x="7" y="3"/>
                    </a:lnTo>
                    <a:lnTo>
                      <a:pt x="7" y="3"/>
                    </a:lnTo>
                    <a:lnTo>
                      <a:pt x="9" y="3"/>
                    </a:lnTo>
                    <a:lnTo>
                      <a:pt x="9" y="3"/>
                    </a:lnTo>
                    <a:lnTo>
                      <a:pt x="12" y="3"/>
                    </a:lnTo>
                    <a:lnTo>
                      <a:pt x="12" y="3"/>
                    </a:lnTo>
                    <a:lnTo>
                      <a:pt x="12" y="0"/>
                    </a:lnTo>
                    <a:lnTo>
                      <a:pt x="12" y="0"/>
                    </a:lnTo>
                    <a:lnTo>
                      <a:pt x="14" y="0"/>
                    </a:lnTo>
                    <a:lnTo>
                      <a:pt x="14" y="0"/>
                    </a:lnTo>
                    <a:lnTo>
                      <a:pt x="17" y="0"/>
                    </a:lnTo>
                    <a:lnTo>
                      <a:pt x="17" y="0"/>
                    </a:lnTo>
                    <a:lnTo>
                      <a:pt x="17" y="0"/>
                    </a:lnTo>
                    <a:lnTo>
                      <a:pt x="19" y="0"/>
                    </a:lnTo>
                    <a:lnTo>
                      <a:pt x="19" y="0"/>
                    </a:lnTo>
                    <a:lnTo>
                      <a:pt x="19"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6" name="Freeform 198"/>
              <p:cNvSpPr>
                <a:spLocks/>
              </p:cNvSpPr>
              <p:nvPr/>
            </p:nvSpPr>
            <p:spPr bwMode="auto">
              <a:xfrm>
                <a:off x="3534" y="2831"/>
                <a:ext cx="31" cy="22"/>
              </a:xfrm>
              <a:custGeom>
                <a:avLst/>
                <a:gdLst/>
                <a:ahLst/>
                <a:cxnLst>
                  <a:cxn ang="0">
                    <a:pos x="19" y="3"/>
                  </a:cxn>
                  <a:cxn ang="0">
                    <a:pos x="21" y="3"/>
                  </a:cxn>
                  <a:cxn ang="0">
                    <a:pos x="24" y="3"/>
                  </a:cxn>
                  <a:cxn ang="0">
                    <a:pos x="24" y="3"/>
                  </a:cxn>
                  <a:cxn ang="0">
                    <a:pos x="26" y="5"/>
                  </a:cxn>
                  <a:cxn ang="0">
                    <a:pos x="26" y="5"/>
                  </a:cxn>
                  <a:cxn ang="0">
                    <a:pos x="26" y="7"/>
                  </a:cxn>
                  <a:cxn ang="0">
                    <a:pos x="26" y="7"/>
                  </a:cxn>
                  <a:cxn ang="0">
                    <a:pos x="26" y="7"/>
                  </a:cxn>
                  <a:cxn ang="0">
                    <a:pos x="28" y="7"/>
                  </a:cxn>
                  <a:cxn ang="0">
                    <a:pos x="31" y="10"/>
                  </a:cxn>
                  <a:cxn ang="0">
                    <a:pos x="31" y="12"/>
                  </a:cxn>
                  <a:cxn ang="0">
                    <a:pos x="28" y="12"/>
                  </a:cxn>
                  <a:cxn ang="0">
                    <a:pos x="28" y="15"/>
                  </a:cxn>
                  <a:cxn ang="0">
                    <a:pos x="28" y="17"/>
                  </a:cxn>
                  <a:cxn ang="0">
                    <a:pos x="28" y="17"/>
                  </a:cxn>
                  <a:cxn ang="0">
                    <a:pos x="26" y="17"/>
                  </a:cxn>
                  <a:cxn ang="0">
                    <a:pos x="24" y="17"/>
                  </a:cxn>
                  <a:cxn ang="0">
                    <a:pos x="24" y="19"/>
                  </a:cxn>
                  <a:cxn ang="0">
                    <a:pos x="24" y="19"/>
                  </a:cxn>
                  <a:cxn ang="0">
                    <a:pos x="21" y="19"/>
                  </a:cxn>
                  <a:cxn ang="0">
                    <a:pos x="19" y="22"/>
                  </a:cxn>
                  <a:cxn ang="0">
                    <a:pos x="19" y="22"/>
                  </a:cxn>
                  <a:cxn ang="0">
                    <a:pos x="17" y="22"/>
                  </a:cxn>
                  <a:cxn ang="0">
                    <a:pos x="17" y="22"/>
                  </a:cxn>
                  <a:cxn ang="0">
                    <a:pos x="14" y="22"/>
                  </a:cxn>
                  <a:cxn ang="0">
                    <a:pos x="12" y="22"/>
                  </a:cxn>
                  <a:cxn ang="0">
                    <a:pos x="12" y="19"/>
                  </a:cxn>
                  <a:cxn ang="0">
                    <a:pos x="12" y="19"/>
                  </a:cxn>
                  <a:cxn ang="0">
                    <a:pos x="9" y="19"/>
                  </a:cxn>
                  <a:cxn ang="0">
                    <a:pos x="7" y="17"/>
                  </a:cxn>
                  <a:cxn ang="0">
                    <a:pos x="7" y="17"/>
                  </a:cxn>
                  <a:cxn ang="0">
                    <a:pos x="5" y="17"/>
                  </a:cxn>
                  <a:cxn ang="0">
                    <a:pos x="5" y="17"/>
                  </a:cxn>
                  <a:cxn ang="0">
                    <a:pos x="5" y="15"/>
                  </a:cxn>
                  <a:cxn ang="0">
                    <a:pos x="5" y="12"/>
                  </a:cxn>
                  <a:cxn ang="0">
                    <a:pos x="2" y="12"/>
                  </a:cxn>
                  <a:cxn ang="0">
                    <a:pos x="2" y="10"/>
                  </a:cxn>
                  <a:cxn ang="0">
                    <a:pos x="0" y="10"/>
                  </a:cxn>
                  <a:cxn ang="0">
                    <a:pos x="0" y="7"/>
                  </a:cxn>
                  <a:cxn ang="0">
                    <a:pos x="0" y="7"/>
                  </a:cxn>
                  <a:cxn ang="0">
                    <a:pos x="0" y="5"/>
                  </a:cxn>
                  <a:cxn ang="0">
                    <a:pos x="2" y="5"/>
                  </a:cxn>
                  <a:cxn ang="0">
                    <a:pos x="2" y="3"/>
                  </a:cxn>
                  <a:cxn ang="0">
                    <a:pos x="5" y="3"/>
                  </a:cxn>
                  <a:cxn ang="0">
                    <a:pos x="5" y="3"/>
                  </a:cxn>
                  <a:cxn ang="0">
                    <a:pos x="5" y="5"/>
                  </a:cxn>
                  <a:cxn ang="0">
                    <a:pos x="7" y="3"/>
                  </a:cxn>
                  <a:cxn ang="0">
                    <a:pos x="7" y="3"/>
                  </a:cxn>
                  <a:cxn ang="0">
                    <a:pos x="9" y="3"/>
                  </a:cxn>
                  <a:cxn ang="0">
                    <a:pos x="12" y="3"/>
                  </a:cxn>
                  <a:cxn ang="0">
                    <a:pos x="12" y="0"/>
                  </a:cxn>
                  <a:cxn ang="0">
                    <a:pos x="14" y="0"/>
                  </a:cxn>
                  <a:cxn ang="0">
                    <a:pos x="17" y="0"/>
                  </a:cxn>
                  <a:cxn ang="0">
                    <a:pos x="17" y="0"/>
                  </a:cxn>
                  <a:cxn ang="0">
                    <a:pos x="19" y="0"/>
                  </a:cxn>
                </a:cxnLst>
                <a:rect l="0" t="0" r="r" b="b"/>
                <a:pathLst>
                  <a:path w="31" h="22">
                    <a:moveTo>
                      <a:pt x="19" y="0"/>
                    </a:moveTo>
                    <a:lnTo>
                      <a:pt x="19" y="3"/>
                    </a:lnTo>
                    <a:lnTo>
                      <a:pt x="21" y="3"/>
                    </a:lnTo>
                    <a:lnTo>
                      <a:pt x="21" y="3"/>
                    </a:lnTo>
                    <a:lnTo>
                      <a:pt x="21" y="3"/>
                    </a:lnTo>
                    <a:lnTo>
                      <a:pt x="24" y="3"/>
                    </a:lnTo>
                    <a:lnTo>
                      <a:pt x="24" y="3"/>
                    </a:lnTo>
                    <a:lnTo>
                      <a:pt x="24" y="3"/>
                    </a:lnTo>
                    <a:lnTo>
                      <a:pt x="24" y="5"/>
                    </a:lnTo>
                    <a:lnTo>
                      <a:pt x="26" y="5"/>
                    </a:lnTo>
                    <a:lnTo>
                      <a:pt x="26" y="5"/>
                    </a:lnTo>
                    <a:lnTo>
                      <a:pt x="26" y="5"/>
                    </a:lnTo>
                    <a:lnTo>
                      <a:pt x="26" y="5"/>
                    </a:lnTo>
                    <a:lnTo>
                      <a:pt x="26" y="7"/>
                    </a:lnTo>
                    <a:lnTo>
                      <a:pt x="26" y="7"/>
                    </a:lnTo>
                    <a:lnTo>
                      <a:pt x="26" y="7"/>
                    </a:lnTo>
                    <a:lnTo>
                      <a:pt x="26" y="7"/>
                    </a:lnTo>
                    <a:lnTo>
                      <a:pt x="26" y="7"/>
                    </a:lnTo>
                    <a:lnTo>
                      <a:pt x="28" y="7"/>
                    </a:lnTo>
                    <a:lnTo>
                      <a:pt x="28" y="7"/>
                    </a:lnTo>
                    <a:lnTo>
                      <a:pt x="31" y="7"/>
                    </a:lnTo>
                    <a:lnTo>
                      <a:pt x="31" y="10"/>
                    </a:lnTo>
                    <a:lnTo>
                      <a:pt x="31" y="10"/>
                    </a:lnTo>
                    <a:lnTo>
                      <a:pt x="31" y="12"/>
                    </a:lnTo>
                    <a:lnTo>
                      <a:pt x="28" y="12"/>
                    </a:lnTo>
                    <a:lnTo>
                      <a:pt x="28" y="12"/>
                    </a:lnTo>
                    <a:lnTo>
                      <a:pt x="28" y="15"/>
                    </a:lnTo>
                    <a:lnTo>
                      <a:pt x="28" y="15"/>
                    </a:lnTo>
                    <a:lnTo>
                      <a:pt x="28" y="17"/>
                    </a:lnTo>
                    <a:lnTo>
                      <a:pt x="28" y="17"/>
                    </a:lnTo>
                    <a:lnTo>
                      <a:pt x="28" y="17"/>
                    </a:lnTo>
                    <a:lnTo>
                      <a:pt x="28" y="17"/>
                    </a:lnTo>
                    <a:lnTo>
                      <a:pt x="26" y="17"/>
                    </a:lnTo>
                    <a:lnTo>
                      <a:pt x="26" y="17"/>
                    </a:lnTo>
                    <a:lnTo>
                      <a:pt x="26" y="17"/>
                    </a:lnTo>
                    <a:lnTo>
                      <a:pt x="24" y="17"/>
                    </a:lnTo>
                    <a:lnTo>
                      <a:pt x="24" y="19"/>
                    </a:lnTo>
                    <a:lnTo>
                      <a:pt x="24" y="19"/>
                    </a:lnTo>
                    <a:lnTo>
                      <a:pt x="24" y="19"/>
                    </a:lnTo>
                    <a:lnTo>
                      <a:pt x="24" y="19"/>
                    </a:lnTo>
                    <a:lnTo>
                      <a:pt x="21" y="19"/>
                    </a:lnTo>
                    <a:lnTo>
                      <a:pt x="21" y="19"/>
                    </a:lnTo>
                    <a:lnTo>
                      <a:pt x="21" y="22"/>
                    </a:lnTo>
                    <a:lnTo>
                      <a:pt x="19" y="22"/>
                    </a:lnTo>
                    <a:lnTo>
                      <a:pt x="19" y="22"/>
                    </a:lnTo>
                    <a:lnTo>
                      <a:pt x="19" y="22"/>
                    </a:lnTo>
                    <a:lnTo>
                      <a:pt x="19" y="22"/>
                    </a:lnTo>
                    <a:lnTo>
                      <a:pt x="17" y="22"/>
                    </a:lnTo>
                    <a:lnTo>
                      <a:pt x="17" y="22"/>
                    </a:lnTo>
                    <a:lnTo>
                      <a:pt x="17" y="22"/>
                    </a:lnTo>
                    <a:lnTo>
                      <a:pt x="17" y="22"/>
                    </a:lnTo>
                    <a:lnTo>
                      <a:pt x="14" y="22"/>
                    </a:lnTo>
                    <a:lnTo>
                      <a:pt x="14" y="22"/>
                    </a:lnTo>
                    <a:lnTo>
                      <a:pt x="12" y="22"/>
                    </a:lnTo>
                    <a:lnTo>
                      <a:pt x="12" y="19"/>
                    </a:lnTo>
                    <a:lnTo>
                      <a:pt x="12" y="19"/>
                    </a:lnTo>
                    <a:lnTo>
                      <a:pt x="12" y="19"/>
                    </a:lnTo>
                    <a:lnTo>
                      <a:pt x="12" y="19"/>
                    </a:lnTo>
                    <a:lnTo>
                      <a:pt x="9" y="19"/>
                    </a:lnTo>
                    <a:lnTo>
                      <a:pt x="9" y="19"/>
                    </a:lnTo>
                    <a:lnTo>
                      <a:pt x="9" y="17"/>
                    </a:lnTo>
                    <a:lnTo>
                      <a:pt x="7" y="17"/>
                    </a:lnTo>
                    <a:lnTo>
                      <a:pt x="7" y="17"/>
                    </a:lnTo>
                    <a:lnTo>
                      <a:pt x="7" y="17"/>
                    </a:lnTo>
                    <a:lnTo>
                      <a:pt x="7" y="17"/>
                    </a:lnTo>
                    <a:lnTo>
                      <a:pt x="5" y="17"/>
                    </a:lnTo>
                    <a:lnTo>
                      <a:pt x="5" y="17"/>
                    </a:lnTo>
                    <a:lnTo>
                      <a:pt x="5" y="17"/>
                    </a:lnTo>
                    <a:lnTo>
                      <a:pt x="5" y="15"/>
                    </a:lnTo>
                    <a:lnTo>
                      <a:pt x="5" y="15"/>
                    </a:lnTo>
                    <a:lnTo>
                      <a:pt x="5" y="15"/>
                    </a:lnTo>
                    <a:lnTo>
                      <a:pt x="5" y="12"/>
                    </a:lnTo>
                    <a:lnTo>
                      <a:pt x="2" y="12"/>
                    </a:lnTo>
                    <a:lnTo>
                      <a:pt x="2" y="12"/>
                    </a:lnTo>
                    <a:lnTo>
                      <a:pt x="2" y="12"/>
                    </a:lnTo>
                    <a:lnTo>
                      <a:pt x="2" y="10"/>
                    </a:lnTo>
                    <a:lnTo>
                      <a:pt x="2" y="10"/>
                    </a:lnTo>
                    <a:lnTo>
                      <a:pt x="0" y="10"/>
                    </a:lnTo>
                    <a:lnTo>
                      <a:pt x="0" y="7"/>
                    </a:lnTo>
                    <a:lnTo>
                      <a:pt x="0" y="7"/>
                    </a:lnTo>
                    <a:lnTo>
                      <a:pt x="0" y="7"/>
                    </a:lnTo>
                    <a:lnTo>
                      <a:pt x="0" y="7"/>
                    </a:lnTo>
                    <a:lnTo>
                      <a:pt x="0" y="5"/>
                    </a:lnTo>
                    <a:lnTo>
                      <a:pt x="0" y="5"/>
                    </a:lnTo>
                    <a:lnTo>
                      <a:pt x="2" y="5"/>
                    </a:lnTo>
                    <a:lnTo>
                      <a:pt x="2" y="5"/>
                    </a:lnTo>
                    <a:lnTo>
                      <a:pt x="2" y="3"/>
                    </a:lnTo>
                    <a:lnTo>
                      <a:pt x="2" y="3"/>
                    </a:lnTo>
                    <a:lnTo>
                      <a:pt x="5" y="3"/>
                    </a:lnTo>
                    <a:lnTo>
                      <a:pt x="5" y="3"/>
                    </a:lnTo>
                    <a:lnTo>
                      <a:pt x="5" y="3"/>
                    </a:lnTo>
                    <a:lnTo>
                      <a:pt x="5" y="3"/>
                    </a:lnTo>
                    <a:lnTo>
                      <a:pt x="5" y="3"/>
                    </a:lnTo>
                    <a:lnTo>
                      <a:pt x="5" y="5"/>
                    </a:lnTo>
                    <a:lnTo>
                      <a:pt x="7" y="5"/>
                    </a:lnTo>
                    <a:lnTo>
                      <a:pt x="7" y="3"/>
                    </a:lnTo>
                    <a:lnTo>
                      <a:pt x="7" y="3"/>
                    </a:lnTo>
                    <a:lnTo>
                      <a:pt x="7" y="3"/>
                    </a:lnTo>
                    <a:lnTo>
                      <a:pt x="7" y="3"/>
                    </a:lnTo>
                    <a:lnTo>
                      <a:pt x="9" y="3"/>
                    </a:lnTo>
                    <a:lnTo>
                      <a:pt x="9" y="3"/>
                    </a:lnTo>
                    <a:lnTo>
                      <a:pt x="12" y="3"/>
                    </a:lnTo>
                    <a:lnTo>
                      <a:pt x="12" y="3"/>
                    </a:lnTo>
                    <a:lnTo>
                      <a:pt x="12" y="0"/>
                    </a:lnTo>
                    <a:lnTo>
                      <a:pt x="12" y="0"/>
                    </a:lnTo>
                    <a:lnTo>
                      <a:pt x="14" y="0"/>
                    </a:lnTo>
                    <a:lnTo>
                      <a:pt x="14" y="0"/>
                    </a:lnTo>
                    <a:lnTo>
                      <a:pt x="17" y="0"/>
                    </a:lnTo>
                    <a:lnTo>
                      <a:pt x="17" y="0"/>
                    </a:lnTo>
                    <a:lnTo>
                      <a:pt x="17" y="0"/>
                    </a:lnTo>
                    <a:lnTo>
                      <a:pt x="19" y="0"/>
                    </a:lnTo>
                    <a:lnTo>
                      <a:pt x="19" y="0"/>
                    </a:lnTo>
                    <a:lnTo>
                      <a:pt x="19"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7" name="Freeform 199"/>
              <p:cNvSpPr>
                <a:spLocks/>
              </p:cNvSpPr>
              <p:nvPr/>
            </p:nvSpPr>
            <p:spPr bwMode="auto">
              <a:xfrm>
                <a:off x="3709" y="2888"/>
                <a:ext cx="19" cy="43"/>
              </a:xfrm>
              <a:custGeom>
                <a:avLst/>
                <a:gdLst/>
                <a:ahLst/>
                <a:cxnLst>
                  <a:cxn ang="0">
                    <a:pos x="12" y="5"/>
                  </a:cxn>
                  <a:cxn ang="0">
                    <a:pos x="14" y="7"/>
                  </a:cxn>
                  <a:cxn ang="0">
                    <a:pos x="14" y="7"/>
                  </a:cxn>
                  <a:cxn ang="0">
                    <a:pos x="17" y="10"/>
                  </a:cxn>
                  <a:cxn ang="0">
                    <a:pos x="17" y="12"/>
                  </a:cxn>
                  <a:cxn ang="0">
                    <a:pos x="17" y="14"/>
                  </a:cxn>
                  <a:cxn ang="0">
                    <a:pos x="19" y="17"/>
                  </a:cxn>
                  <a:cxn ang="0">
                    <a:pos x="17" y="19"/>
                  </a:cxn>
                  <a:cxn ang="0">
                    <a:pos x="14" y="19"/>
                  </a:cxn>
                  <a:cxn ang="0">
                    <a:pos x="17" y="22"/>
                  </a:cxn>
                  <a:cxn ang="0">
                    <a:pos x="17" y="24"/>
                  </a:cxn>
                  <a:cxn ang="0">
                    <a:pos x="17" y="26"/>
                  </a:cxn>
                  <a:cxn ang="0">
                    <a:pos x="17" y="24"/>
                  </a:cxn>
                  <a:cxn ang="0">
                    <a:pos x="19" y="22"/>
                  </a:cxn>
                  <a:cxn ang="0">
                    <a:pos x="17" y="24"/>
                  </a:cxn>
                  <a:cxn ang="0">
                    <a:pos x="19" y="26"/>
                  </a:cxn>
                  <a:cxn ang="0">
                    <a:pos x="19" y="29"/>
                  </a:cxn>
                  <a:cxn ang="0">
                    <a:pos x="17" y="31"/>
                  </a:cxn>
                  <a:cxn ang="0">
                    <a:pos x="17" y="33"/>
                  </a:cxn>
                  <a:cxn ang="0">
                    <a:pos x="17" y="36"/>
                  </a:cxn>
                  <a:cxn ang="0">
                    <a:pos x="14" y="38"/>
                  </a:cxn>
                  <a:cxn ang="0">
                    <a:pos x="12" y="38"/>
                  </a:cxn>
                  <a:cxn ang="0">
                    <a:pos x="10" y="38"/>
                  </a:cxn>
                  <a:cxn ang="0">
                    <a:pos x="10" y="38"/>
                  </a:cxn>
                  <a:cxn ang="0">
                    <a:pos x="7" y="41"/>
                  </a:cxn>
                  <a:cxn ang="0">
                    <a:pos x="5" y="41"/>
                  </a:cxn>
                  <a:cxn ang="0">
                    <a:pos x="5" y="43"/>
                  </a:cxn>
                  <a:cxn ang="0">
                    <a:pos x="3" y="43"/>
                  </a:cxn>
                  <a:cxn ang="0">
                    <a:pos x="3" y="41"/>
                  </a:cxn>
                  <a:cxn ang="0">
                    <a:pos x="0" y="41"/>
                  </a:cxn>
                  <a:cxn ang="0">
                    <a:pos x="0" y="38"/>
                  </a:cxn>
                  <a:cxn ang="0">
                    <a:pos x="0" y="36"/>
                  </a:cxn>
                  <a:cxn ang="0">
                    <a:pos x="0" y="31"/>
                  </a:cxn>
                  <a:cxn ang="0">
                    <a:pos x="0" y="29"/>
                  </a:cxn>
                  <a:cxn ang="0">
                    <a:pos x="3" y="26"/>
                  </a:cxn>
                  <a:cxn ang="0">
                    <a:pos x="0" y="24"/>
                  </a:cxn>
                  <a:cxn ang="0">
                    <a:pos x="0" y="22"/>
                  </a:cxn>
                  <a:cxn ang="0">
                    <a:pos x="3" y="19"/>
                  </a:cxn>
                  <a:cxn ang="0">
                    <a:pos x="5" y="19"/>
                  </a:cxn>
                  <a:cxn ang="0">
                    <a:pos x="5" y="19"/>
                  </a:cxn>
                  <a:cxn ang="0">
                    <a:pos x="5" y="17"/>
                  </a:cxn>
                  <a:cxn ang="0">
                    <a:pos x="5" y="17"/>
                  </a:cxn>
                  <a:cxn ang="0">
                    <a:pos x="3" y="14"/>
                  </a:cxn>
                  <a:cxn ang="0">
                    <a:pos x="3" y="12"/>
                  </a:cxn>
                  <a:cxn ang="0">
                    <a:pos x="3" y="10"/>
                  </a:cxn>
                  <a:cxn ang="0">
                    <a:pos x="5" y="7"/>
                  </a:cxn>
                  <a:cxn ang="0">
                    <a:pos x="5" y="5"/>
                  </a:cxn>
                  <a:cxn ang="0">
                    <a:pos x="5" y="7"/>
                  </a:cxn>
                  <a:cxn ang="0">
                    <a:pos x="7" y="10"/>
                  </a:cxn>
                  <a:cxn ang="0">
                    <a:pos x="7" y="7"/>
                  </a:cxn>
                  <a:cxn ang="0">
                    <a:pos x="10" y="5"/>
                  </a:cxn>
                  <a:cxn ang="0">
                    <a:pos x="10" y="3"/>
                  </a:cxn>
                  <a:cxn ang="0">
                    <a:pos x="10" y="0"/>
                  </a:cxn>
                  <a:cxn ang="0">
                    <a:pos x="12" y="3"/>
                  </a:cxn>
                </a:cxnLst>
                <a:rect l="0" t="0" r="r" b="b"/>
                <a:pathLst>
                  <a:path w="19" h="43">
                    <a:moveTo>
                      <a:pt x="12" y="3"/>
                    </a:moveTo>
                    <a:lnTo>
                      <a:pt x="12" y="5"/>
                    </a:lnTo>
                    <a:lnTo>
                      <a:pt x="12" y="5"/>
                    </a:lnTo>
                    <a:lnTo>
                      <a:pt x="14" y="5"/>
                    </a:lnTo>
                    <a:lnTo>
                      <a:pt x="14" y="5"/>
                    </a:lnTo>
                    <a:lnTo>
                      <a:pt x="14" y="7"/>
                    </a:lnTo>
                    <a:lnTo>
                      <a:pt x="14" y="7"/>
                    </a:lnTo>
                    <a:lnTo>
                      <a:pt x="14" y="7"/>
                    </a:lnTo>
                    <a:lnTo>
                      <a:pt x="14" y="7"/>
                    </a:lnTo>
                    <a:lnTo>
                      <a:pt x="14" y="10"/>
                    </a:lnTo>
                    <a:lnTo>
                      <a:pt x="17" y="10"/>
                    </a:lnTo>
                    <a:lnTo>
                      <a:pt x="17" y="10"/>
                    </a:lnTo>
                    <a:lnTo>
                      <a:pt x="17" y="12"/>
                    </a:lnTo>
                    <a:lnTo>
                      <a:pt x="17" y="12"/>
                    </a:lnTo>
                    <a:lnTo>
                      <a:pt x="17" y="12"/>
                    </a:lnTo>
                    <a:lnTo>
                      <a:pt x="17" y="12"/>
                    </a:lnTo>
                    <a:lnTo>
                      <a:pt x="17" y="14"/>
                    </a:lnTo>
                    <a:lnTo>
                      <a:pt x="17" y="14"/>
                    </a:lnTo>
                    <a:lnTo>
                      <a:pt x="19" y="14"/>
                    </a:lnTo>
                    <a:lnTo>
                      <a:pt x="19" y="17"/>
                    </a:lnTo>
                    <a:lnTo>
                      <a:pt x="19" y="17"/>
                    </a:lnTo>
                    <a:lnTo>
                      <a:pt x="17" y="17"/>
                    </a:lnTo>
                    <a:lnTo>
                      <a:pt x="17" y="17"/>
                    </a:lnTo>
                    <a:lnTo>
                      <a:pt x="17" y="19"/>
                    </a:lnTo>
                    <a:lnTo>
                      <a:pt x="17" y="19"/>
                    </a:lnTo>
                    <a:lnTo>
                      <a:pt x="17" y="19"/>
                    </a:lnTo>
                    <a:lnTo>
                      <a:pt x="14" y="19"/>
                    </a:lnTo>
                    <a:lnTo>
                      <a:pt x="14" y="19"/>
                    </a:lnTo>
                    <a:lnTo>
                      <a:pt x="17" y="19"/>
                    </a:lnTo>
                    <a:lnTo>
                      <a:pt x="17" y="22"/>
                    </a:lnTo>
                    <a:lnTo>
                      <a:pt x="17" y="22"/>
                    </a:lnTo>
                    <a:lnTo>
                      <a:pt x="17" y="24"/>
                    </a:lnTo>
                    <a:lnTo>
                      <a:pt x="17" y="24"/>
                    </a:lnTo>
                    <a:lnTo>
                      <a:pt x="17" y="26"/>
                    </a:lnTo>
                    <a:lnTo>
                      <a:pt x="17" y="26"/>
                    </a:lnTo>
                    <a:lnTo>
                      <a:pt x="17" y="26"/>
                    </a:lnTo>
                    <a:lnTo>
                      <a:pt x="17" y="26"/>
                    </a:lnTo>
                    <a:lnTo>
                      <a:pt x="17" y="24"/>
                    </a:lnTo>
                    <a:lnTo>
                      <a:pt x="17" y="24"/>
                    </a:lnTo>
                    <a:lnTo>
                      <a:pt x="17" y="22"/>
                    </a:lnTo>
                    <a:lnTo>
                      <a:pt x="17" y="22"/>
                    </a:lnTo>
                    <a:lnTo>
                      <a:pt x="19" y="22"/>
                    </a:lnTo>
                    <a:lnTo>
                      <a:pt x="19" y="24"/>
                    </a:lnTo>
                    <a:lnTo>
                      <a:pt x="17" y="24"/>
                    </a:lnTo>
                    <a:lnTo>
                      <a:pt x="17" y="24"/>
                    </a:lnTo>
                    <a:lnTo>
                      <a:pt x="17" y="26"/>
                    </a:lnTo>
                    <a:lnTo>
                      <a:pt x="19" y="26"/>
                    </a:lnTo>
                    <a:lnTo>
                      <a:pt x="19" y="26"/>
                    </a:lnTo>
                    <a:lnTo>
                      <a:pt x="19" y="29"/>
                    </a:lnTo>
                    <a:lnTo>
                      <a:pt x="19" y="29"/>
                    </a:lnTo>
                    <a:lnTo>
                      <a:pt x="19" y="29"/>
                    </a:lnTo>
                    <a:lnTo>
                      <a:pt x="17" y="29"/>
                    </a:lnTo>
                    <a:lnTo>
                      <a:pt x="17" y="31"/>
                    </a:lnTo>
                    <a:lnTo>
                      <a:pt x="17" y="31"/>
                    </a:lnTo>
                    <a:lnTo>
                      <a:pt x="17" y="33"/>
                    </a:lnTo>
                    <a:lnTo>
                      <a:pt x="17" y="33"/>
                    </a:lnTo>
                    <a:lnTo>
                      <a:pt x="17" y="33"/>
                    </a:lnTo>
                    <a:lnTo>
                      <a:pt x="17" y="36"/>
                    </a:lnTo>
                    <a:lnTo>
                      <a:pt x="17" y="36"/>
                    </a:lnTo>
                    <a:lnTo>
                      <a:pt x="17" y="36"/>
                    </a:lnTo>
                    <a:lnTo>
                      <a:pt x="14" y="36"/>
                    </a:lnTo>
                    <a:lnTo>
                      <a:pt x="14" y="38"/>
                    </a:lnTo>
                    <a:lnTo>
                      <a:pt x="14" y="38"/>
                    </a:lnTo>
                    <a:lnTo>
                      <a:pt x="14" y="38"/>
                    </a:lnTo>
                    <a:lnTo>
                      <a:pt x="14" y="38"/>
                    </a:lnTo>
                    <a:lnTo>
                      <a:pt x="12" y="38"/>
                    </a:lnTo>
                    <a:lnTo>
                      <a:pt x="12" y="38"/>
                    </a:lnTo>
                    <a:lnTo>
                      <a:pt x="12" y="38"/>
                    </a:lnTo>
                    <a:lnTo>
                      <a:pt x="10" y="38"/>
                    </a:lnTo>
                    <a:lnTo>
                      <a:pt x="10" y="38"/>
                    </a:lnTo>
                    <a:lnTo>
                      <a:pt x="10" y="38"/>
                    </a:lnTo>
                    <a:lnTo>
                      <a:pt x="10" y="38"/>
                    </a:lnTo>
                    <a:lnTo>
                      <a:pt x="7" y="38"/>
                    </a:lnTo>
                    <a:lnTo>
                      <a:pt x="7" y="38"/>
                    </a:lnTo>
                    <a:lnTo>
                      <a:pt x="7" y="41"/>
                    </a:lnTo>
                    <a:lnTo>
                      <a:pt x="7" y="41"/>
                    </a:lnTo>
                    <a:lnTo>
                      <a:pt x="7" y="41"/>
                    </a:lnTo>
                    <a:lnTo>
                      <a:pt x="5" y="41"/>
                    </a:lnTo>
                    <a:lnTo>
                      <a:pt x="5" y="43"/>
                    </a:lnTo>
                    <a:lnTo>
                      <a:pt x="5" y="43"/>
                    </a:lnTo>
                    <a:lnTo>
                      <a:pt x="5" y="43"/>
                    </a:lnTo>
                    <a:lnTo>
                      <a:pt x="5" y="43"/>
                    </a:lnTo>
                    <a:lnTo>
                      <a:pt x="3" y="43"/>
                    </a:lnTo>
                    <a:lnTo>
                      <a:pt x="3" y="43"/>
                    </a:lnTo>
                    <a:lnTo>
                      <a:pt x="3" y="43"/>
                    </a:lnTo>
                    <a:lnTo>
                      <a:pt x="3" y="43"/>
                    </a:lnTo>
                    <a:lnTo>
                      <a:pt x="3" y="41"/>
                    </a:lnTo>
                    <a:lnTo>
                      <a:pt x="0" y="41"/>
                    </a:lnTo>
                    <a:lnTo>
                      <a:pt x="0" y="41"/>
                    </a:lnTo>
                    <a:lnTo>
                      <a:pt x="0" y="41"/>
                    </a:lnTo>
                    <a:lnTo>
                      <a:pt x="0" y="38"/>
                    </a:lnTo>
                    <a:lnTo>
                      <a:pt x="0" y="38"/>
                    </a:lnTo>
                    <a:lnTo>
                      <a:pt x="0" y="38"/>
                    </a:lnTo>
                    <a:lnTo>
                      <a:pt x="0" y="36"/>
                    </a:lnTo>
                    <a:lnTo>
                      <a:pt x="0" y="36"/>
                    </a:lnTo>
                    <a:lnTo>
                      <a:pt x="0" y="36"/>
                    </a:lnTo>
                    <a:lnTo>
                      <a:pt x="0" y="33"/>
                    </a:lnTo>
                    <a:lnTo>
                      <a:pt x="0" y="33"/>
                    </a:lnTo>
                    <a:lnTo>
                      <a:pt x="0" y="31"/>
                    </a:lnTo>
                    <a:lnTo>
                      <a:pt x="0" y="31"/>
                    </a:lnTo>
                    <a:lnTo>
                      <a:pt x="0" y="29"/>
                    </a:lnTo>
                    <a:lnTo>
                      <a:pt x="0" y="29"/>
                    </a:lnTo>
                    <a:lnTo>
                      <a:pt x="0" y="29"/>
                    </a:lnTo>
                    <a:lnTo>
                      <a:pt x="3" y="29"/>
                    </a:lnTo>
                    <a:lnTo>
                      <a:pt x="3" y="26"/>
                    </a:lnTo>
                    <a:lnTo>
                      <a:pt x="0" y="26"/>
                    </a:lnTo>
                    <a:lnTo>
                      <a:pt x="0" y="26"/>
                    </a:lnTo>
                    <a:lnTo>
                      <a:pt x="0" y="24"/>
                    </a:lnTo>
                    <a:lnTo>
                      <a:pt x="0" y="24"/>
                    </a:lnTo>
                    <a:lnTo>
                      <a:pt x="0" y="22"/>
                    </a:lnTo>
                    <a:lnTo>
                      <a:pt x="0" y="22"/>
                    </a:lnTo>
                    <a:lnTo>
                      <a:pt x="0" y="19"/>
                    </a:lnTo>
                    <a:lnTo>
                      <a:pt x="0" y="19"/>
                    </a:lnTo>
                    <a:lnTo>
                      <a:pt x="3" y="19"/>
                    </a:lnTo>
                    <a:lnTo>
                      <a:pt x="3" y="19"/>
                    </a:lnTo>
                    <a:lnTo>
                      <a:pt x="3" y="19"/>
                    </a:lnTo>
                    <a:lnTo>
                      <a:pt x="5" y="19"/>
                    </a:lnTo>
                    <a:lnTo>
                      <a:pt x="5" y="19"/>
                    </a:lnTo>
                    <a:lnTo>
                      <a:pt x="5" y="19"/>
                    </a:lnTo>
                    <a:lnTo>
                      <a:pt x="5" y="19"/>
                    </a:lnTo>
                    <a:lnTo>
                      <a:pt x="5" y="19"/>
                    </a:lnTo>
                    <a:lnTo>
                      <a:pt x="5" y="17"/>
                    </a:lnTo>
                    <a:lnTo>
                      <a:pt x="5" y="17"/>
                    </a:lnTo>
                    <a:lnTo>
                      <a:pt x="5" y="14"/>
                    </a:lnTo>
                    <a:lnTo>
                      <a:pt x="5" y="14"/>
                    </a:lnTo>
                    <a:lnTo>
                      <a:pt x="5" y="17"/>
                    </a:lnTo>
                    <a:lnTo>
                      <a:pt x="3" y="17"/>
                    </a:lnTo>
                    <a:lnTo>
                      <a:pt x="3" y="17"/>
                    </a:lnTo>
                    <a:lnTo>
                      <a:pt x="3" y="14"/>
                    </a:lnTo>
                    <a:lnTo>
                      <a:pt x="3" y="14"/>
                    </a:lnTo>
                    <a:lnTo>
                      <a:pt x="3" y="12"/>
                    </a:lnTo>
                    <a:lnTo>
                      <a:pt x="3" y="12"/>
                    </a:lnTo>
                    <a:lnTo>
                      <a:pt x="3" y="12"/>
                    </a:lnTo>
                    <a:lnTo>
                      <a:pt x="3" y="10"/>
                    </a:lnTo>
                    <a:lnTo>
                      <a:pt x="3" y="10"/>
                    </a:lnTo>
                    <a:lnTo>
                      <a:pt x="3" y="7"/>
                    </a:lnTo>
                    <a:lnTo>
                      <a:pt x="5" y="7"/>
                    </a:lnTo>
                    <a:lnTo>
                      <a:pt x="5" y="7"/>
                    </a:lnTo>
                    <a:lnTo>
                      <a:pt x="5" y="7"/>
                    </a:lnTo>
                    <a:lnTo>
                      <a:pt x="5" y="5"/>
                    </a:lnTo>
                    <a:lnTo>
                      <a:pt x="5" y="5"/>
                    </a:lnTo>
                    <a:lnTo>
                      <a:pt x="5" y="7"/>
                    </a:lnTo>
                    <a:lnTo>
                      <a:pt x="5" y="7"/>
                    </a:lnTo>
                    <a:lnTo>
                      <a:pt x="5" y="7"/>
                    </a:lnTo>
                    <a:lnTo>
                      <a:pt x="7" y="7"/>
                    </a:lnTo>
                    <a:lnTo>
                      <a:pt x="7" y="7"/>
                    </a:lnTo>
                    <a:lnTo>
                      <a:pt x="7" y="10"/>
                    </a:lnTo>
                    <a:lnTo>
                      <a:pt x="7" y="10"/>
                    </a:lnTo>
                    <a:lnTo>
                      <a:pt x="7" y="7"/>
                    </a:lnTo>
                    <a:lnTo>
                      <a:pt x="7" y="7"/>
                    </a:lnTo>
                    <a:lnTo>
                      <a:pt x="7" y="7"/>
                    </a:lnTo>
                    <a:lnTo>
                      <a:pt x="10" y="7"/>
                    </a:lnTo>
                    <a:lnTo>
                      <a:pt x="10" y="5"/>
                    </a:lnTo>
                    <a:lnTo>
                      <a:pt x="10" y="5"/>
                    </a:lnTo>
                    <a:lnTo>
                      <a:pt x="10" y="5"/>
                    </a:lnTo>
                    <a:lnTo>
                      <a:pt x="10" y="3"/>
                    </a:lnTo>
                    <a:lnTo>
                      <a:pt x="10" y="3"/>
                    </a:lnTo>
                    <a:lnTo>
                      <a:pt x="10" y="3"/>
                    </a:lnTo>
                    <a:lnTo>
                      <a:pt x="10" y="0"/>
                    </a:lnTo>
                    <a:lnTo>
                      <a:pt x="12" y="0"/>
                    </a:lnTo>
                    <a:lnTo>
                      <a:pt x="12" y="0"/>
                    </a:lnTo>
                    <a:lnTo>
                      <a:pt x="12" y="3"/>
                    </a:lnTo>
                    <a:lnTo>
                      <a:pt x="12" y="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8" name="Freeform 200"/>
              <p:cNvSpPr>
                <a:spLocks/>
              </p:cNvSpPr>
              <p:nvPr/>
            </p:nvSpPr>
            <p:spPr bwMode="auto">
              <a:xfrm>
                <a:off x="3709" y="2888"/>
                <a:ext cx="19" cy="43"/>
              </a:xfrm>
              <a:custGeom>
                <a:avLst/>
                <a:gdLst/>
                <a:ahLst/>
                <a:cxnLst>
                  <a:cxn ang="0">
                    <a:pos x="12" y="5"/>
                  </a:cxn>
                  <a:cxn ang="0">
                    <a:pos x="14" y="7"/>
                  </a:cxn>
                  <a:cxn ang="0">
                    <a:pos x="14" y="7"/>
                  </a:cxn>
                  <a:cxn ang="0">
                    <a:pos x="17" y="10"/>
                  </a:cxn>
                  <a:cxn ang="0">
                    <a:pos x="17" y="12"/>
                  </a:cxn>
                  <a:cxn ang="0">
                    <a:pos x="17" y="14"/>
                  </a:cxn>
                  <a:cxn ang="0">
                    <a:pos x="19" y="17"/>
                  </a:cxn>
                  <a:cxn ang="0">
                    <a:pos x="17" y="19"/>
                  </a:cxn>
                  <a:cxn ang="0">
                    <a:pos x="14" y="19"/>
                  </a:cxn>
                  <a:cxn ang="0">
                    <a:pos x="17" y="22"/>
                  </a:cxn>
                  <a:cxn ang="0">
                    <a:pos x="17" y="24"/>
                  </a:cxn>
                  <a:cxn ang="0">
                    <a:pos x="17" y="26"/>
                  </a:cxn>
                  <a:cxn ang="0">
                    <a:pos x="17" y="24"/>
                  </a:cxn>
                  <a:cxn ang="0">
                    <a:pos x="19" y="22"/>
                  </a:cxn>
                  <a:cxn ang="0">
                    <a:pos x="17" y="24"/>
                  </a:cxn>
                  <a:cxn ang="0">
                    <a:pos x="19" y="26"/>
                  </a:cxn>
                  <a:cxn ang="0">
                    <a:pos x="19" y="29"/>
                  </a:cxn>
                  <a:cxn ang="0">
                    <a:pos x="17" y="31"/>
                  </a:cxn>
                  <a:cxn ang="0">
                    <a:pos x="17" y="33"/>
                  </a:cxn>
                  <a:cxn ang="0">
                    <a:pos x="17" y="36"/>
                  </a:cxn>
                  <a:cxn ang="0">
                    <a:pos x="14" y="38"/>
                  </a:cxn>
                  <a:cxn ang="0">
                    <a:pos x="12" y="38"/>
                  </a:cxn>
                  <a:cxn ang="0">
                    <a:pos x="10" y="38"/>
                  </a:cxn>
                  <a:cxn ang="0">
                    <a:pos x="10" y="38"/>
                  </a:cxn>
                  <a:cxn ang="0">
                    <a:pos x="7" y="41"/>
                  </a:cxn>
                  <a:cxn ang="0">
                    <a:pos x="5" y="41"/>
                  </a:cxn>
                  <a:cxn ang="0">
                    <a:pos x="5" y="43"/>
                  </a:cxn>
                  <a:cxn ang="0">
                    <a:pos x="3" y="43"/>
                  </a:cxn>
                  <a:cxn ang="0">
                    <a:pos x="3" y="41"/>
                  </a:cxn>
                  <a:cxn ang="0">
                    <a:pos x="0" y="41"/>
                  </a:cxn>
                  <a:cxn ang="0">
                    <a:pos x="0" y="38"/>
                  </a:cxn>
                  <a:cxn ang="0">
                    <a:pos x="0" y="36"/>
                  </a:cxn>
                  <a:cxn ang="0">
                    <a:pos x="0" y="31"/>
                  </a:cxn>
                  <a:cxn ang="0">
                    <a:pos x="0" y="29"/>
                  </a:cxn>
                  <a:cxn ang="0">
                    <a:pos x="3" y="26"/>
                  </a:cxn>
                  <a:cxn ang="0">
                    <a:pos x="0" y="24"/>
                  </a:cxn>
                  <a:cxn ang="0">
                    <a:pos x="0" y="22"/>
                  </a:cxn>
                  <a:cxn ang="0">
                    <a:pos x="3" y="19"/>
                  </a:cxn>
                  <a:cxn ang="0">
                    <a:pos x="5" y="19"/>
                  </a:cxn>
                  <a:cxn ang="0">
                    <a:pos x="5" y="19"/>
                  </a:cxn>
                  <a:cxn ang="0">
                    <a:pos x="5" y="17"/>
                  </a:cxn>
                  <a:cxn ang="0">
                    <a:pos x="5" y="17"/>
                  </a:cxn>
                  <a:cxn ang="0">
                    <a:pos x="3" y="14"/>
                  </a:cxn>
                  <a:cxn ang="0">
                    <a:pos x="3" y="12"/>
                  </a:cxn>
                  <a:cxn ang="0">
                    <a:pos x="3" y="10"/>
                  </a:cxn>
                  <a:cxn ang="0">
                    <a:pos x="5" y="7"/>
                  </a:cxn>
                  <a:cxn ang="0">
                    <a:pos x="5" y="5"/>
                  </a:cxn>
                  <a:cxn ang="0">
                    <a:pos x="5" y="7"/>
                  </a:cxn>
                  <a:cxn ang="0">
                    <a:pos x="7" y="10"/>
                  </a:cxn>
                  <a:cxn ang="0">
                    <a:pos x="7" y="7"/>
                  </a:cxn>
                  <a:cxn ang="0">
                    <a:pos x="10" y="5"/>
                  </a:cxn>
                  <a:cxn ang="0">
                    <a:pos x="10" y="3"/>
                  </a:cxn>
                  <a:cxn ang="0">
                    <a:pos x="10" y="0"/>
                  </a:cxn>
                  <a:cxn ang="0">
                    <a:pos x="12" y="3"/>
                  </a:cxn>
                </a:cxnLst>
                <a:rect l="0" t="0" r="r" b="b"/>
                <a:pathLst>
                  <a:path w="19" h="43">
                    <a:moveTo>
                      <a:pt x="12" y="3"/>
                    </a:moveTo>
                    <a:lnTo>
                      <a:pt x="12" y="5"/>
                    </a:lnTo>
                    <a:lnTo>
                      <a:pt x="12" y="5"/>
                    </a:lnTo>
                    <a:lnTo>
                      <a:pt x="14" y="5"/>
                    </a:lnTo>
                    <a:lnTo>
                      <a:pt x="14" y="5"/>
                    </a:lnTo>
                    <a:lnTo>
                      <a:pt x="14" y="7"/>
                    </a:lnTo>
                    <a:lnTo>
                      <a:pt x="14" y="7"/>
                    </a:lnTo>
                    <a:lnTo>
                      <a:pt x="14" y="7"/>
                    </a:lnTo>
                    <a:lnTo>
                      <a:pt x="14" y="7"/>
                    </a:lnTo>
                    <a:lnTo>
                      <a:pt x="14" y="10"/>
                    </a:lnTo>
                    <a:lnTo>
                      <a:pt x="17" y="10"/>
                    </a:lnTo>
                    <a:lnTo>
                      <a:pt x="17" y="10"/>
                    </a:lnTo>
                    <a:lnTo>
                      <a:pt x="17" y="12"/>
                    </a:lnTo>
                    <a:lnTo>
                      <a:pt x="17" y="12"/>
                    </a:lnTo>
                    <a:lnTo>
                      <a:pt x="17" y="12"/>
                    </a:lnTo>
                    <a:lnTo>
                      <a:pt x="17" y="12"/>
                    </a:lnTo>
                    <a:lnTo>
                      <a:pt x="17" y="14"/>
                    </a:lnTo>
                    <a:lnTo>
                      <a:pt x="17" y="14"/>
                    </a:lnTo>
                    <a:lnTo>
                      <a:pt x="19" y="14"/>
                    </a:lnTo>
                    <a:lnTo>
                      <a:pt x="19" y="17"/>
                    </a:lnTo>
                    <a:lnTo>
                      <a:pt x="19" y="17"/>
                    </a:lnTo>
                    <a:lnTo>
                      <a:pt x="17" y="17"/>
                    </a:lnTo>
                    <a:lnTo>
                      <a:pt x="17" y="17"/>
                    </a:lnTo>
                    <a:lnTo>
                      <a:pt x="17" y="19"/>
                    </a:lnTo>
                    <a:lnTo>
                      <a:pt x="17" y="19"/>
                    </a:lnTo>
                    <a:lnTo>
                      <a:pt x="17" y="19"/>
                    </a:lnTo>
                    <a:lnTo>
                      <a:pt x="14" y="19"/>
                    </a:lnTo>
                    <a:lnTo>
                      <a:pt x="14" y="19"/>
                    </a:lnTo>
                    <a:lnTo>
                      <a:pt x="17" y="19"/>
                    </a:lnTo>
                    <a:lnTo>
                      <a:pt x="17" y="22"/>
                    </a:lnTo>
                    <a:lnTo>
                      <a:pt x="17" y="22"/>
                    </a:lnTo>
                    <a:lnTo>
                      <a:pt x="17" y="24"/>
                    </a:lnTo>
                    <a:lnTo>
                      <a:pt x="17" y="24"/>
                    </a:lnTo>
                    <a:lnTo>
                      <a:pt x="17" y="26"/>
                    </a:lnTo>
                    <a:lnTo>
                      <a:pt x="17" y="26"/>
                    </a:lnTo>
                    <a:lnTo>
                      <a:pt x="17" y="26"/>
                    </a:lnTo>
                    <a:lnTo>
                      <a:pt x="17" y="26"/>
                    </a:lnTo>
                    <a:lnTo>
                      <a:pt x="17" y="24"/>
                    </a:lnTo>
                    <a:lnTo>
                      <a:pt x="17" y="24"/>
                    </a:lnTo>
                    <a:lnTo>
                      <a:pt x="17" y="22"/>
                    </a:lnTo>
                    <a:lnTo>
                      <a:pt x="17" y="22"/>
                    </a:lnTo>
                    <a:lnTo>
                      <a:pt x="19" y="22"/>
                    </a:lnTo>
                    <a:lnTo>
                      <a:pt x="19" y="24"/>
                    </a:lnTo>
                    <a:lnTo>
                      <a:pt x="17" y="24"/>
                    </a:lnTo>
                    <a:lnTo>
                      <a:pt x="17" y="24"/>
                    </a:lnTo>
                    <a:lnTo>
                      <a:pt x="17" y="26"/>
                    </a:lnTo>
                    <a:lnTo>
                      <a:pt x="19" y="26"/>
                    </a:lnTo>
                    <a:lnTo>
                      <a:pt x="19" y="26"/>
                    </a:lnTo>
                    <a:lnTo>
                      <a:pt x="19" y="29"/>
                    </a:lnTo>
                    <a:lnTo>
                      <a:pt x="19" y="29"/>
                    </a:lnTo>
                    <a:lnTo>
                      <a:pt x="19" y="29"/>
                    </a:lnTo>
                    <a:lnTo>
                      <a:pt x="17" y="29"/>
                    </a:lnTo>
                    <a:lnTo>
                      <a:pt x="17" y="31"/>
                    </a:lnTo>
                    <a:lnTo>
                      <a:pt x="17" y="31"/>
                    </a:lnTo>
                    <a:lnTo>
                      <a:pt x="17" y="33"/>
                    </a:lnTo>
                    <a:lnTo>
                      <a:pt x="17" y="33"/>
                    </a:lnTo>
                    <a:lnTo>
                      <a:pt x="17" y="33"/>
                    </a:lnTo>
                    <a:lnTo>
                      <a:pt x="17" y="36"/>
                    </a:lnTo>
                    <a:lnTo>
                      <a:pt x="17" y="36"/>
                    </a:lnTo>
                    <a:lnTo>
                      <a:pt x="17" y="36"/>
                    </a:lnTo>
                    <a:lnTo>
                      <a:pt x="14" y="36"/>
                    </a:lnTo>
                    <a:lnTo>
                      <a:pt x="14" y="38"/>
                    </a:lnTo>
                    <a:lnTo>
                      <a:pt x="14" y="38"/>
                    </a:lnTo>
                    <a:lnTo>
                      <a:pt x="14" y="38"/>
                    </a:lnTo>
                    <a:lnTo>
                      <a:pt x="14" y="38"/>
                    </a:lnTo>
                    <a:lnTo>
                      <a:pt x="12" y="38"/>
                    </a:lnTo>
                    <a:lnTo>
                      <a:pt x="12" y="38"/>
                    </a:lnTo>
                    <a:lnTo>
                      <a:pt x="12" y="38"/>
                    </a:lnTo>
                    <a:lnTo>
                      <a:pt x="10" y="38"/>
                    </a:lnTo>
                    <a:lnTo>
                      <a:pt x="10" y="38"/>
                    </a:lnTo>
                    <a:lnTo>
                      <a:pt x="10" y="38"/>
                    </a:lnTo>
                    <a:lnTo>
                      <a:pt x="10" y="38"/>
                    </a:lnTo>
                    <a:lnTo>
                      <a:pt x="7" y="38"/>
                    </a:lnTo>
                    <a:lnTo>
                      <a:pt x="7" y="38"/>
                    </a:lnTo>
                    <a:lnTo>
                      <a:pt x="7" y="41"/>
                    </a:lnTo>
                    <a:lnTo>
                      <a:pt x="7" y="41"/>
                    </a:lnTo>
                    <a:lnTo>
                      <a:pt x="7" y="41"/>
                    </a:lnTo>
                    <a:lnTo>
                      <a:pt x="5" y="41"/>
                    </a:lnTo>
                    <a:lnTo>
                      <a:pt x="5" y="43"/>
                    </a:lnTo>
                    <a:lnTo>
                      <a:pt x="5" y="43"/>
                    </a:lnTo>
                    <a:lnTo>
                      <a:pt x="5" y="43"/>
                    </a:lnTo>
                    <a:lnTo>
                      <a:pt x="5" y="43"/>
                    </a:lnTo>
                    <a:lnTo>
                      <a:pt x="3" y="43"/>
                    </a:lnTo>
                    <a:lnTo>
                      <a:pt x="3" y="43"/>
                    </a:lnTo>
                    <a:lnTo>
                      <a:pt x="3" y="43"/>
                    </a:lnTo>
                    <a:lnTo>
                      <a:pt x="3" y="43"/>
                    </a:lnTo>
                    <a:lnTo>
                      <a:pt x="3" y="41"/>
                    </a:lnTo>
                    <a:lnTo>
                      <a:pt x="0" y="41"/>
                    </a:lnTo>
                    <a:lnTo>
                      <a:pt x="0" y="41"/>
                    </a:lnTo>
                    <a:lnTo>
                      <a:pt x="0" y="41"/>
                    </a:lnTo>
                    <a:lnTo>
                      <a:pt x="0" y="38"/>
                    </a:lnTo>
                    <a:lnTo>
                      <a:pt x="0" y="38"/>
                    </a:lnTo>
                    <a:lnTo>
                      <a:pt x="0" y="38"/>
                    </a:lnTo>
                    <a:lnTo>
                      <a:pt x="0" y="36"/>
                    </a:lnTo>
                    <a:lnTo>
                      <a:pt x="0" y="36"/>
                    </a:lnTo>
                    <a:lnTo>
                      <a:pt x="0" y="36"/>
                    </a:lnTo>
                    <a:lnTo>
                      <a:pt x="0" y="33"/>
                    </a:lnTo>
                    <a:lnTo>
                      <a:pt x="0" y="33"/>
                    </a:lnTo>
                    <a:lnTo>
                      <a:pt x="0" y="31"/>
                    </a:lnTo>
                    <a:lnTo>
                      <a:pt x="0" y="31"/>
                    </a:lnTo>
                    <a:lnTo>
                      <a:pt x="0" y="29"/>
                    </a:lnTo>
                    <a:lnTo>
                      <a:pt x="0" y="29"/>
                    </a:lnTo>
                    <a:lnTo>
                      <a:pt x="0" y="29"/>
                    </a:lnTo>
                    <a:lnTo>
                      <a:pt x="3" y="29"/>
                    </a:lnTo>
                    <a:lnTo>
                      <a:pt x="3" y="26"/>
                    </a:lnTo>
                    <a:lnTo>
                      <a:pt x="0" y="26"/>
                    </a:lnTo>
                    <a:lnTo>
                      <a:pt x="0" y="26"/>
                    </a:lnTo>
                    <a:lnTo>
                      <a:pt x="0" y="24"/>
                    </a:lnTo>
                    <a:lnTo>
                      <a:pt x="0" y="24"/>
                    </a:lnTo>
                    <a:lnTo>
                      <a:pt x="0" y="22"/>
                    </a:lnTo>
                    <a:lnTo>
                      <a:pt x="0" y="22"/>
                    </a:lnTo>
                    <a:lnTo>
                      <a:pt x="0" y="19"/>
                    </a:lnTo>
                    <a:lnTo>
                      <a:pt x="0" y="19"/>
                    </a:lnTo>
                    <a:lnTo>
                      <a:pt x="3" y="19"/>
                    </a:lnTo>
                    <a:lnTo>
                      <a:pt x="3" y="19"/>
                    </a:lnTo>
                    <a:lnTo>
                      <a:pt x="3" y="19"/>
                    </a:lnTo>
                    <a:lnTo>
                      <a:pt x="5" y="19"/>
                    </a:lnTo>
                    <a:lnTo>
                      <a:pt x="5" y="19"/>
                    </a:lnTo>
                    <a:lnTo>
                      <a:pt x="5" y="19"/>
                    </a:lnTo>
                    <a:lnTo>
                      <a:pt x="5" y="19"/>
                    </a:lnTo>
                    <a:lnTo>
                      <a:pt x="5" y="19"/>
                    </a:lnTo>
                    <a:lnTo>
                      <a:pt x="5" y="17"/>
                    </a:lnTo>
                    <a:lnTo>
                      <a:pt x="5" y="17"/>
                    </a:lnTo>
                    <a:lnTo>
                      <a:pt x="5" y="14"/>
                    </a:lnTo>
                    <a:lnTo>
                      <a:pt x="5" y="14"/>
                    </a:lnTo>
                    <a:lnTo>
                      <a:pt x="5" y="17"/>
                    </a:lnTo>
                    <a:lnTo>
                      <a:pt x="3" y="17"/>
                    </a:lnTo>
                    <a:lnTo>
                      <a:pt x="3" y="17"/>
                    </a:lnTo>
                    <a:lnTo>
                      <a:pt x="3" y="14"/>
                    </a:lnTo>
                    <a:lnTo>
                      <a:pt x="3" y="14"/>
                    </a:lnTo>
                    <a:lnTo>
                      <a:pt x="3" y="12"/>
                    </a:lnTo>
                    <a:lnTo>
                      <a:pt x="3" y="12"/>
                    </a:lnTo>
                    <a:lnTo>
                      <a:pt x="3" y="12"/>
                    </a:lnTo>
                    <a:lnTo>
                      <a:pt x="3" y="10"/>
                    </a:lnTo>
                    <a:lnTo>
                      <a:pt x="3" y="10"/>
                    </a:lnTo>
                    <a:lnTo>
                      <a:pt x="3" y="7"/>
                    </a:lnTo>
                    <a:lnTo>
                      <a:pt x="5" y="7"/>
                    </a:lnTo>
                    <a:lnTo>
                      <a:pt x="5" y="7"/>
                    </a:lnTo>
                    <a:lnTo>
                      <a:pt x="5" y="7"/>
                    </a:lnTo>
                    <a:lnTo>
                      <a:pt x="5" y="5"/>
                    </a:lnTo>
                    <a:lnTo>
                      <a:pt x="5" y="5"/>
                    </a:lnTo>
                    <a:lnTo>
                      <a:pt x="5" y="7"/>
                    </a:lnTo>
                    <a:lnTo>
                      <a:pt x="5" y="7"/>
                    </a:lnTo>
                    <a:lnTo>
                      <a:pt x="5" y="7"/>
                    </a:lnTo>
                    <a:lnTo>
                      <a:pt x="7" y="7"/>
                    </a:lnTo>
                    <a:lnTo>
                      <a:pt x="7" y="7"/>
                    </a:lnTo>
                    <a:lnTo>
                      <a:pt x="7" y="10"/>
                    </a:lnTo>
                    <a:lnTo>
                      <a:pt x="7" y="10"/>
                    </a:lnTo>
                    <a:lnTo>
                      <a:pt x="7" y="7"/>
                    </a:lnTo>
                    <a:lnTo>
                      <a:pt x="7" y="7"/>
                    </a:lnTo>
                    <a:lnTo>
                      <a:pt x="7" y="7"/>
                    </a:lnTo>
                    <a:lnTo>
                      <a:pt x="10" y="7"/>
                    </a:lnTo>
                    <a:lnTo>
                      <a:pt x="10" y="5"/>
                    </a:lnTo>
                    <a:lnTo>
                      <a:pt x="10" y="5"/>
                    </a:lnTo>
                    <a:lnTo>
                      <a:pt x="10" y="5"/>
                    </a:lnTo>
                    <a:lnTo>
                      <a:pt x="10" y="3"/>
                    </a:lnTo>
                    <a:lnTo>
                      <a:pt x="10" y="3"/>
                    </a:lnTo>
                    <a:lnTo>
                      <a:pt x="10" y="3"/>
                    </a:lnTo>
                    <a:lnTo>
                      <a:pt x="10" y="0"/>
                    </a:lnTo>
                    <a:lnTo>
                      <a:pt x="12" y="0"/>
                    </a:lnTo>
                    <a:lnTo>
                      <a:pt x="12" y="0"/>
                    </a:lnTo>
                    <a:lnTo>
                      <a:pt x="12" y="3"/>
                    </a:lnTo>
                    <a:lnTo>
                      <a:pt x="12" y="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9" name="Freeform 201"/>
              <p:cNvSpPr>
                <a:spLocks/>
              </p:cNvSpPr>
              <p:nvPr/>
            </p:nvSpPr>
            <p:spPr bwMode="auto">
              <a:xfrm>
                <a:off x="3385" y="2990"/>
                <a:ext cx="40" cy="26"/>
              </a:xfrm>
              <a:custGeom>
                <a:avLst/>
                <a:gdLst/>
                <a:ahLst/>
                <a:cxnLst>
                  <a:cxn ang="0">
                    <a:pos x="21" y="0"/>
                  </a:cxn>
                  <a:cxn ang="0">
                    <a:pos x="24" y="3"/>
                  </a:cxn>
                  <a:cxn ang="0">
                    <a:pos x="26" y="5"/>
                  </a:cxn>
                  <a:cxn ang="0">
                    <a:pos x="26" y="5"/>
                  </a:cxn>
                  <a:cxn ang="0">
                    <a:pos x="28" y="7"/>
                  </a:cxn>
                  <a:cxn ang="0">
                    <a:pos x="28" y="10"/>
                  </a:cxn>
                  <a:cxn ang="0">
                    <a:pos x="31" y="10"/>
                  </a:cxn>
                  <a:cxn ang="0">
                    <a:pos x="33" y="10"/>
                  </a:cxn>
                  <a:cxn ang="0">
                    <a:pos x="35" y="12"/>
                  </a:cxn>
                  <a:cxn ang="0">
                    <a:pos x="35" y="14"/>
                  </a:cxn>
                  <a:cxn ang="0">
                    <a:pos x="35" y="14"/>
                  </a:cxn>
                  <a:cxn ang="0">
                    <a:pos x="38" y="17"/>
                  </a:cxn>
                  <a:cxn ang="0">
                    <a:pos x="40" y="17"/>
                  </a:cxn>
                  <a:cxn ang="0">
                    <a:pos x="40" y="21"/>
                  </a:cxn>
                  <a:cxn ang="0">
                    <a:pos x="40" y="24"/>
                  </a:cxn>
                  <a:cxn ang="0">
                    <a:pos x="38" y="24"/>
                  </a:cxn>
                  <a:cxn ang="0">
                    <a:pos x="35" y="24"/>
                  </a:cxn>
                  <a:cxn ang="0">
                    <a:pos x="33" y="26"/>
                  </a:cxn>
                  <a:cxn ang="0">
                    <a:pos x="33" y="26"/>
                  </a:cxn>
                  <a:cxn ang="0">
                    <a:pos x="31" y="26"/>
                  </a:cxn>
                  <a:cxn ang="0">
                    <a:pos x="28" y="26"/>
                  </a:cxn>
                  <a:cxn ang="0">
                    <a:pos x="26" y="26"/>
                  </a:cxn>
                  <a:cxn ang="0">
                    <a:pos x="26" y="24"/>
                  </a:cxn>
                  <a:cxn ang="0">
                    <a:pos x="21" y="24"/>
                  </a:cxn>
                  <a:cxn ang="0">
                    <a:pos x="24" y="24"/>
                  </a:cxn>
                  <a:cxn ang="0">
                    <a:pos x="21" y="21"/>
                  </a:cxn>
                  <a:cxn ang="0">
                    <a:pos x="21" y="19"/>
                  </a:cxn>
                  <a:cxn ang="0">
                    <a:pos x="19" y="17"/>
                  </a:cxn>
                  <a:cxn ang="0">
                    <a:pos x="16" y="17"/>
                  </a:cxn>
                  <a:cxn ang="0">
                    <a:pos x="16" y="14"/>
                  </a:cxn>
                  <a:cxn ang="0">
                    <a:pos x="14" y="14"/>
                  </a:cxn>
                  <a:cxn ang="0">
                    <a:pos x="12" y="14"/>
                  </a:cxn>
                  <a:cxn ang="0">
                    <a:pos x="9" y="14"/>
                  </a:cxn>
                  <a:cxn ang="0">
                    <a:pos x="9" y="14"/>
                  </a:cxn>
                  <a:cxn ang="0">
                    <a:pos x="7" y="12"/>
                  </a:cxn>
                  <a:cxn ang="0">
                    <a:pos x="5" y="14"/>
                  </a:cxn>
                  <a:cxn ang="0">
                    <a:pos x="2" y="12"/>
                  </a:cxn>
                  <a:cxn ang="0">
                    <a:pos x="2" y="12"/>
                  </a:cxn>
                  <a:cxn ang="0">
                    <a:pos x="0" y="10"/>
                  </a:cxn>
                  <a:cxn ang="0">
                    <a:pos x="0" y="7"/>
                  </a:cxn>
                  <a:cxn ang="0">
                    <a:pos x="0" y="5"/>
                  </a:cxn>
                  <a:cxn ang="0">
                    <a:pos x="0" y="5"/>
                  </a:cxn>
                  <a:cxn ang="0">
                    <a:pos x="2" y="3"/>
                  </a:cxn>
                  <a:cxn ang="0">
                    <a:pos x="5" y="3"/>
                  </a:cxn>
                  <a:cxn ang="0">
                    <a:pos x="7" y="3"/>
                  </a:cxn>
                  <a:cxn ang="0">
                    <a:pos x="9" y="3"/>
                  </a:cxn>
                  <a:cxn ang="0">
                    <a:pos x="9" y="3"/>
                  </a:cxn>
                  <a:cxn ang="0">
                    <a:pos x="14" y="3"/>
                  </a:cxn>
                  <a:cxn ang="0">
                    <a:pos x="16" y="3"/>
                  </a:cxn>
                  <a:cxn ang="0">
                    <a:pos x="16" y="3"/>
                  </a:cxn>
                  <a:cxn ang="0">
                    <a:pos x="19" y="3"/>
                  </a:cxn>
                  <a:cxn ang="0">
                    <a:pos x="21" y="0"/>
                  </a:cxn>
                </a:cxnLst>
                <a:rect l="0" t="0" r="r" b="b"/>
                <a:pathLst>
                  <a:path w="40" h="26">
                    <a:moveTo>
                      <a:pt x="21" y="0"/>
                    </a:moveTo>
                    <a:lnTo>
                      <a:pt x="21" y="0"/>
                    </a:lnTo>
                    <a:lnTo>
                      <a:pt x="21" y="0"/>
                    </a:lnTo>
                    <a:lnTo>
                      <a:pt x="21" y="3"/>
                    </a:lnTo>
                    <a:lnTo>
                      <a:pt x="24" y="3"/>
                    </a:lnTo>
                    <a:lnTo>
                      <a:pt x="24" y="3"/>
                    </a:lnTo>
                    <a:lnTo>
                      <a:pt x="24" y="3"/>
                    </a:lnTo>
                    <a:lnTo>
                      <a:pt x="24" y="5"/>
                    </a:lnTo>
                    <a:lnTo>
                      <a:pt x="26" y="5"/>
                    </a:lnTo>
                    <a:lnTo>
                      <a:pt x="26" y="5"/>
                    </a:lnTo>
                    <a:lnTo>
                      <a:pt x="26" y="5"/>
                    </a:lnTo>
                    <a:lnTo>
                      <a:pt x="26" y="5"/>
                    </a:lnTo>
                    <a:lnTo>
                      <a:pt x="28" y="5"/>
                    </a:lnTo>
                    <a:lnTo>
                      <a:pt x="28" y="5"/>
                    </a:lnTo>
                    <a:lnTo>
                      <a:pt x="28" y="7"/>
                    </a:lnTo>
                    <a:lnTo>
                      <a:pt x="28" y="7"/>
                    </a:lnTo>
                    <a:lnTo>
                      <a:pt x="28" y="10"/>
                    </a:lnTo>
                    <a:lnTo>
                      <a:pt x="28" y="10"/>
                    </a:lnTo>
                    <a:lnTo>
                      <a:pt x="28" y="10"/>
                    </a:lnTo>
                    <a:lnTo>
                      <a:pt x="31" y="10"/>
                    </a:lnTo>
                    <a:lnTo>
                      <a:pt x="31" y="10"/>
                    </a:lnTo>
                    <a:lnTo>
                      <a:pt x="33" y="10"/>
                    </a:lnTo>
                    <a:lnTo>
                      <a:pt x="33" y="10"/>
                    </a:lnTo>
                    <a:lnTo>
                      <a:pt x="33" y="10"/>
                    </a:lnTo>
                    <a:lnTo>
                      <a:pt x="33" y="10"/>
                    </a:lnTo>
                    <a:lnTo>
                      <a:pt x="33" y="12"/>
                    </a:lnTo>
                    <a:lnTo>
                      <a:pt x="35" y="12"/>
                    </a:lnTo>
                    <a:lnTo>
                      <a:pt x="35" y="12"/>
                    </a:lnTo>
                    <a:lnTo>
                      <a:pt x="35" y="12"/>
                    </a:lnTo>
                    <a:lnTo>
                      <a:pt x="35" y="14"/>
                    </a:lnTo>
                    <a:lnTo>
                      <a:pt x="35" y="14"/>
                    </a:lnTo>
                    <a:lnTo>
                      <a:pt x="35" y="14"/>
                    </a:lnTo>
                    <a:lnTo>
                      <a:pt x="35" y="14"/>
                    </a:lnTo>
                    <a:lnTo>
                      <a:pt x="38" y="14"/>
                    </a:lnTo>
                    <a:lnTo>
                      <a:pt x="38" y="17"/>
                    </a:lnTo>
                    <a:lnTo>
                      <a:pt x="38" y="17"/>
                    </a:lnTo>
                    <a:lnTo>
                      <a:pt x="40" y="17"/>
                    </a:lnTo>
                    <a:lnTo>
                      <a:pt x="40" y="17"/>
                    </a:lnTo>
                    <a:lnTo>
                      <a:pt x="40" y="17"/>
                    </a:lnTo>
                    <a:lnTo>
                      <a:pt x="40" y="19"/>
                    </a:lnTo>
                    <a:lnTo>
                      <a:pt x="40" y="19"/>
                    </a:lnTo>
                    <a:lnTo>
                      <a:pt x="40" y="21"/>
                    </a:lnTo>
                    <a:lnTo>
                      <a:pt x="40" y="21"/>
                    </a:lnTo>
                    <a:lnTo>
                      <a:pt x="40" y="21"/>
                    </a:lnTo>
                    <a:lnTo>
                      <a:pt x="40" y="24"/>
                    </a:lnTo>
                    <a:lnTo>
                      <a:pt x="38" y="24"/>
                    </a:lnTo>
                    <a:lnTo>
                      <a:pt x="38" y="24"/>
                    </a:lnTo>
                    <a:lnTo>
                      <a:pt x="38" y="24"/>
                    </a:lnTo>
                    <a:lnTo>
                      <a:pt x="38" y="24"/>
                    </a:lnTo>
                    <a:lnTo>
                      <a:pt x="35" y="24"/>
                    </a:lnTo>
                    <a:lnTo>
                      <a:pt x="35" y="24"/>
                    </a:lnTo>
                    <a:lnTo>
                      <a:pt x="35" y="24"/>
                    </a:lnTo>
                    <a:lnTo>
                      <a:pt x="33" y="24"/>
                    </a:lnTo>
                    <a:lnTo>
                      <a:pt x="33" y="26"/>
                    </a:lnTo>
                    <a:lnTo>
                      <a:pt x="33" y="26"/>
                    </a:lnTo>
                    <a:lnTo>
                      <a:pt x="33" y="26"/>
                    </a:lnTo>
                    <a:lnTo>
                      <a:pt x="33" y="26"/>
                    </a:lnTo>
                    <a:lnTo>
                      <a:pt x="31" y="26"/>
                    </a:lnTo>
                    <a:lnTo>
                      <a:pt x="31" y="26"/>
                    </a:lnTo>
                    <a:lnTo>
                      <a:pt x="31" y="26"/>
                    </a:lnTo>
                    <a:lnTo>
                      <a:pt x="28" y="26"/>
                    </a:lnTo>
                    <a:lnTo>
                      <a:pt x="28" y="26"/>
                    </a:lnTo>
                    <a:lnTo>
                      <a:pt x="28" y="26"/>
                    </a:lnTo>
                    <a:lnTo>
                      <a:pt x="28" y="24"/>
                    </a:lnTo>
                    <a:lnTo>
                      <a:pt x="26" y="24"/>
                    </a:lnTo>
                    <a:lnTo>
                      <a:pt x="26" y="26"/>
                    </a:lnTo>
                    <a:lnTo>
                      <a:pt x="26" y="26"/>
                    </a:lnTo>
                    <a:lnTo>
                      <a:pt x="26" y="24"/>
                    </a:lnTo>
                    <a:lnTo>
                      <a:pt x="26" y="24"/>
                    </a:lnTo>
                    <a:lnTo>
                      <a:pt x="24" y="24"/>
                    </a:lnTo>
                    <a:lnTo>
                      <a:pt x="24" y="24"/>
                    </a:lnTo>
                    <a:lnTo>
                      <a:pt x="21" y="24"/>
                    </a:lnTo>
                    <a:lnTo>
                      <a:pt x="21" y="24"/>
                    </a:lnTo>
                    <a:lnTo>
                      <a:pt x="24" y="24"/>
                    </a:lnTo>
                    <a:lnTo>
                      <a:pt x="24" y="24"/>
                    </a:lnTo>
                    <a:lnTo>
                      <a:pt x="21" y="24"/>
                    </a:lnTo>
                    <a:lnTo>
                      <a:pt x="21" y="24"/>
                    </a:lnTo>
                    <a:lnTo>
                      <a:pt x="21" y="21"/>
                    </a:lnTo>
                    <a:lnTo>
                      <a:pt x="21" y="21"/>
                    </a:lnTo>
                    <a:lnTo>
                      <a:pt x="21" y="19"/>
                    </a:lnTo>
                    <a:lnTo>
                      <a:pt x="21" y="19"/>
                    </a:lnTo>
                    <a:lnTo>
                      <a:pt x="21" y="19"/>
                    </a:lnTo>
                    <a:lnTo>
                      <a:pt x="19" y="19"/>
                    </a:lnTo>
                    <a:lnTo>
                      <a:pt x="19" y="17"/>
                    </a:lnTo>
                    <a:lnTo>
                      <a:pt x="19" y="17"/>
                    </a:lnTo>
                    <a:lnTo>
                      <a:pt x="16" y="17"/>
                    </a:lnTo>
                    <a:lnTo>
                      <a:pt x="16" y="17"/>
                    </a:lnTo>
                    <a:lnTo>
                      <a:pt x="16" y="17"/>
                    </a:lnTo>
                    <a:lnTo>
                      <a:pt x="16" y="17"/>
                    </a:lnTo>
                    <a:lnTo>
                      <a:pt x="16" y="14"/>
                    </a:lnTo>
                    <a:lnTo>
                      <a:pt x="14" y="14"/>
                    </a:lnTo>
                    <a:lnTo>
                      <a:pt x="14" y="14"/>
                    </a:lnTo>
                    <a:lnTo>
                      <a:pt x="14" y="14"/>
                    </a:lnTo>
                    <a:lnTo>
                      <a:pt x="14" y="14"/>
                    </a:lnTo>
                    <a:lnTo>
                      <a:pt x="14" y="14"/>
                    </a:lnTo>
                    <a:lnTo>
                      <a:pt x="12" y="14"/>
                    </a:lnTo>
                    <a:lnTo>
                      <a:pt x="12" y="14"/>
                    </a:lnTo>
                    <a:lnTo>
                      <a:pt x="9" y="14"/>
                    </a:lnTo>
                    <a:lnTo>
                      <a:pt x="9" y="14"/>
                    </a:lnTo>
                    <a:lnTo>
                      <a:pt x="9" y="14"/>
                    </a:lnTo>
                    <a:lnTo>
                      <a:pt x="9" y="14"/>
                    </a:lnTo>
                    <a:lnTo>
                      <a:pt x="9" y="14"/>
                    </a:lnTo>
                    <a:lnTo>
                      <a:pt x="7" y="14"/>
                    </a:lnTo>
                    <a:lnTo>
                      <a:pt x="7" y="14"/>
                    </a:lnTo>
                    <a:lnTo>
                      <a:pt x="7" y="12"/>
                    </a:lnTo>
                    <a:lnTo>
                      <a:pt x="7" y="12"/>
                    </a:lnTo>
                    <a:lnTo>
                      <a:pt x="5" y="12"/>
                    </a:lnTo>
                    <a:lnTo>
                      <a:pt x="5" y="14"/>
                    </a:lnTo>
                    <a:lnTo>
                      <a:pt x="5" y="14"/>
                    </a:lnTo>
                    <a:lnTo>
                      <a:pt x="5" y="12"/>
                    </a:lnTo>
                    <a:lnTo>
                      <a:pt x="2" y="12"/>
                    </a:lnTo>
                    <a:lnTo>
                      <a:pt x="2" y="12"/>
                    </a:lnTo>
                    <a:lnTo>
                      <a:pt x="2" y="12"/>
                    </a:lnTo>
                    <a:lnTo>
                      <a:pt x="2" y="12"/>
                    </a:lnTo>
                    <a:lnTo>
                      <a:pt x="0" y="12"/>
                    </a:lnTo>
                    <a:lnTo>
                      <a:pt x="0" y="10"/>
                    </a:lnTo>
                    <a:lnTo>
                      <a:pt x="0" y="10"/>
                    </a:lnTo>
                    <a:lnTo>
                      <a:pt x="0" y="10"/>
                    </a:lnTo>
                    <a:lnTo>
                      <a:pt x="0" y="7"/>
                    </a:lnTo>
                    <a:lnTo>
                      <a:pt x="0" y="7"/>
                    </a:lnTo>
                    <a:lnTo>
                      <a:pt x="0" y="7"/>
                    </a:lnTo>
                    <a:lnTo>
                      <a:pt x="0" y="5"/>
                    </a:lnTo>
                    <a:lnTo>
                      <a:pt x="0" y="5"/>
                    </a:lnTo>
                    <a:lnTo>
                      <a:pt x="0" y="5"/>
                    </a:lnTo>
                    <a:lnTo>
                      <a:pt x="0" y="5"/>
                    </a:lnTo>
                    <a:lnTo>
                      <a:pt x="0" y="5"/>
                    </a:lnTo>
                    <a:lnTo>
                      <a:pt x="2" y="5"/>
                    </a:lnTo>
                    <a:lnTo>
                      <a:pt x="2" y="5"/>
                    </a:lnTo>
                    <a:lnTo>
                      <a:pt x="2" y="3"/>
                    </a:lnTo>
                    <a:lnTo>
                      <a:pt x="2" y="3"/>
                    </a:lnTo>
                    <a:lnTo>
                      <a:pt x="5" y="3"/>
                    </a:lnTo>
                    <a:lnTo>
                      <a:pt x="5" y="3"/>
                    </a:lnTo>
                    <a:lnTo>
                      <a:pt x="7" y="3"/>
                    </a:lnTo>
                    <a:lnTo>
                      <a:pt x="7" y="3"/>
                    </a:lnTo>
                    <a:lnTo>
                      <a:pt x="7" y="3"/>
                    </a:lnTo>
                    <a:lnTo>
                      <a:pt x="7" y="3"/>
                    </a:lnTo>
                    <a:lnTo>
                      <a:pt x="7" y="3"/>
                    </a:lnTo>
                    <a:lnTo>
                      <a:pt x="9" y="3"/>
                    </a:lnTo>
                    <a:lnTo>
                      <a:pt x="9" y="3"/>
                    </a:lnTo>
                    <a:lnTo>
                      <a:pt x="9" y="3"/>
                    </a:lnTo>
                    <a:lnTo>
                      <a:pt x="9" y="3"/>
                    </a:lnTo>
                    <a:lnTo>
                      <a:pt x="12" y="3"/>
                    </a:lnTo>
                    <a:lnTo>
                      <a:pt x="12" y="3"/>
                    </a:lnTo>
                    <a:lnTo>
                      <a:pt x="14" y="3"/>
                    </a:lnTo>
                    <a:lnTo>
                      <a:pt x="14" y="3"/>
                    </a:lnTo>
                    <a:lnTo>
                      <a:pt x="14" y="3"/>
                    </a:lnTo>
                    <a:lnTo>
                      <a:pt x="16" y="3"/>
                    </a:lnTo>
                    <a:lnTo>
                      <a:pt x="16" y="3"/>
                    </a:lnTo>
                    <a:lnTo>
                      <a:pt x="16" y="3"/>
                    </a:lnTo>
                    <a:lnTo>
                      <a:pt x="16" y="3"/>
                    </a:lnTo>
                    <a:lnTo>
                      <a:pt x="16" y="3"/>
                    </a:lnTo>
                    <a:lnTo>
                      <a:pt x="19" y="3"/>
                    </a:lnTo>
                    <a:lnTo>
                      <a:pt x="19" y="3"/>
                    </a:lnTo>
                    <a:lnTo>
                      <a:pt x="19" y="0"/>
                    </a:lnTo>
                    <a:lnTo>
                      <a:pt x="21" y="0"/>
                    </a:lnTo>
                    <a:lnTo>
                      <a:pt x="21" y="0"/>
                    </a:lnTo>
                    <a:lnTo>
                      <a:pt x="21"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0" name="Freeform 202"/>
              <p:cNvSpPr>
                <a:spLocks/>
              </p:cNvSpPr>
              <p:nvPr/>
            </p:nvSpPr>
            <p:spPr bwMode="auto">
              <a:xfrm>
                <a:off x="3385" y="2990"/>
                <a:ext cx="40" cy="26"/>
              </a:xfrm>
              <a:custGeom>
                <a:avLst/>
                <a:gdLst/>
                <a:ahLst/>
                <a:cxnLst>
                  <a:cxn ang="0">
                    <a:pos x="21" y="0"/>
                  </a:cxn>
                  <a:cxn ang="0">
                    <a:pos x="24" y="3"/>
                  </a:cxn>
                  <a:cxn ang="0">
                    <a:pos x="26" y="5"/>
                  </a:cxn>
                  <a:cxn ang="0">
                    <a:pos x="26" y="5"/>
                  </a:cxn>
                  <a:cxn ang="0">
                    <a:pos x="28" y="7"/>
                  </a:cxn>
                  <a:cxn ang="0">
                    <a:pos x="28" y="10"/>
                  </a:cxn>
                  <a:cxn ang="0">
                    <a:pos x="31" y="10"/>
                  </a:cxn>
                  <a:cxn ang="0">
                    <a:pos x="33" y="10"/>
                  </a:cxn>
                  <a:cxn ang="0">
                    <a:pos x="35" y="12"/>
                  </a:cxn>
                  <a:cxn ang="0">
                    <a:pos x="35" y="14"/>
                  </a:cxn>
                  <a:cxn ang="0">
                    <a:pos x="35" y="14"/>
                  </a:cxn>
                  <a:cxn ang="0">
                    <a:pos x="38" y="17"/>
                  </a:cxn>
                  <a:cxn ang="0">
                    <a:pos x="40" y="17"/>
                  </a:cxn>
                  <a:cxn ang="0">
                    <a:pos x="40" y="21"/>
                  </a:cxn>
                  <a:cxn ang="0">
                    <a:pos x="40" y="24"/>
                  </a:cxn>
                  <a:cxn ang="0">
                    <a:pos x="38" y="24"/>
                  </a:cxn>
                  <a:cxn ang="0">
                    <a:pos x="35" y="24"/>
                  </a:cxn>
                  <a:cxn ang="0">
                    <a:pos x="33" y="26"/>
                  </a:cxn>
                  <a:cxn ang="0">
                    <a:pos x="33" y="26"/>
                  </a:cxn>
                  <a:cxn ang="0">
                    <a:pos x="31" y="26"/>
                  </a:cxn>
                  <a:cxn ang="0">
                    <a:pos x="28" y="26"/>
                  </a:cxn>
                  <a:cxn ang="0">
                    <a:pos x="26" y="26"/>
                  </a:cxn>
                  <a:cxn ang="0">
                    <a:pos x="26" y="24"/>
                  </a:cxn>
                  <a:cxn ang="0">
                    <a:pos x="21" y="24"/>
                  </a:cxn>
                  <a:cxn ang="0">
                    <a:pos x="24" y="24"/>
                  </a:cxn>
                  <a:cxn ang="0">
                    <a:pos x="21" y="21"/>
                  </a:cxn>
                  <a:cxn ang="0">
                    <a:pos x="21" y="19"/>
                  </a:cxn>
                  <a:cxn ang="0">
                    <a:pos x="19" y="17"/>
                  </a:cxn>
                  <a:cxn ang="0">
                    <a:pos x="16" y="17"/>
                  </a:cxn>
                  <a:cxn ang="0">
                    <a:pos x="16" y="14"/>
                  </a:cxn>
                  <a:cxn ang="0">
                    <a:pos x="14" y="14"/>
                  </a:cxn>
                  <a:cxn ang="0">
                    <a:pos x="12" y="14"/>
                  </a:cxn>
                  <a:cxn ang="0">
                    <a:pos x="9" y="14"/>
                  </a:cxn>
                  <a:cxn ang="0">
                    <a:pos x="9" y="14"/>
                  </a:cxn>
                  <a:cxn ang="0">
                    <a:pos x="7" y="12"/>
                  </a:cxn>
                  <a:cxn ang="0">
                    <a:pos x="5" y="14"/>
                  </a:cxn>
                  <a:cxn ang="0">
                    <a:pos x="2" y="12"/>
                  </a:cxn>
                  <a:cxn ang="0">
                    <a:pos x="2" y="12"/>
                  </a:cxn>
                  <a:cxn ang="0">
                    <a:pos x="0" y="10"/>
                  </a:cxn>
                  <a:cxn ang="0">
                    <a:pos x="0" y="7"/>
                  </a:cxn>
                  <a:cxn ang="0">
                    <a:pos x="0" y="5"/>
                  </a:cxn>
                  <a:cxn ang="0">
                    <a:pos x="0" y="5"/>
                  </a:cxn>
                  <a:cxn ang="0">
                    <a:pos x="2" y="3"/>
                  </a:cxn>
                  <a:cxn ang="0">
                    <a:pos x="5" y="3"/>
                  </a:cxn>
                  <a:cxn ang="0">
                    <a:pos x="7" y="3"/>
                  </a:cxn>
                  <a:cxn ang="0">
                    <a:pos x="9" y="3"/>
                  </a:cxn>
                  <a:cxn ang="0">
                    <a:pos x="9" y="3"/>
                  </a:cxn>
                  <a:cxn ang="0">
                    <a:pos x="14" y="3"/>
                  </a:cxn>
                  <a:cxn ang="0">
                    <a:pos x="16" y="3"/>
                  </a:cxn>
                  <a:cxn ang="0">
                    <a:pos x="16" y="3"/>
                  </a:cxn>
                  <a:cxn ang="0">
                    <a:pos x="19" y="3"/>
                  </a:cxn>
                  <a:cxn ang="0">
                    <a:pos x="21" y="0"/>
                  </a:cxn>
                </a:cxnLst>
                <a:rect l="0" t="0" r="r" b="b"/>
                <a:pathLst>
                  <a:path w="40" h="26">
                    <a:moveTo>
                      <a:pt x="21" y="0"/>
                    </a:moveTo>
                    <a:lnTo>
                      <a:pt x="21" y="0"/>
                    </a:lnTo>
                    <a:lnTo>
                      <a:pt x="21" y="0"/>
                    </a:lnTo>
                    <a:lnTo>
                      <a:pt x="21" y="3"/>
                    </a:lnTo>
                    <a:lnTo>
                      <a:pt x="24" y="3"/>
                    </a:lnTo>
                    <a:lnTo>
                      <a:pt x="24" y="3"/>
                    </a:lnTo>
                    <a:lnTo>
                      <a:pt x="24" y="3"/>
                    </a:lnTo>
                    <a:lnTo>
                      <a:pt x="24" y="5"/>
                    </a:lnTo>
                    <a:lnTo>
                      <a:pt x="26" y="5"/>
                    </a:lnTo>
                    <a:lnTo>
                      <a:pt x="26" y="5"/>
                    </a:lnTo>
                    <a:lnTo>
                      <a:pt x="26" y="5"/>
                    </a:lnTo>
                    <a:lnTo>
                      <a:pt x="26" y="5"/>
                    </a:lnTo>
                    <a:lnTo>
                      <a:pt x="28" y="5"/>
                    </a:lnTo>
                    <a:lnTo>
                      <a:pt x="28" y="5"/>
                    </a:lnTo>
                    <a:lnTo>
                      <a:pt x="28" y="7"/>
                    </a:lnTo>
                    <a:lnTo>
                      <a:pt x="28" y="7"/>
                    </a:lnTo>
                    <a:lnTo>
                      <a:pt x="28" y="10"/>
                    </a:lnTo>
                    <a:lnTo>
                      <a:pt x="28" y="10"/>
                    </a:lnTo>
                    <a:lnTo>
                      <a:pt x="28" y="10"/>
                    </a:lnTo>
                    <a:lnTo>
                      <a:pt x="31" y="10"/>
                    </a:lnTo>
                    <a:lnTo>
                      <a:pt x="31" y="10"/>
                    </a:lnTo>
                    <a:lnTo>
                      <a:pt x="33" y="10"/>
                    </a:lnTo>
                    <a:lnTo>
                      <a:pt x="33" y="10"/>
                    </a:lnTo>
                    <a:lnTo>
                      <a:pt x="33" y="10"/>
                    </a:lnTo>
                    <a:lnTo>
                      <a:pt x="33" y="10"/>
                    </a:lnTo>
                    <a:lnTo>
                      <a:pt x="33" y="12"/>
                    </a:lnTo>
                    <a:lnTo>
                      <a:pt x="35" y="12"/>
                    </a:lnTo>
                    <a:lnTo>
                      <a:pt x="35" y="12"/>
                    </a:lnTo>
                    <a:lnTo>
                      <a:pt x="35" y="12"/>
                    </a:lnTo>
                    <a:lnTo>
                      <a:pt x="35" y="14"/>
                    </a:lnTo>
                    <a:lnTo>
                      <a:pt x="35" y="14"/>
                    </a:lnTo>
                    <a:lnTo>
                      <a:pt x="35" y="14"/>
                    </a:lnTo>
                    <a:lnTo>
                      <a:pt x="35" y="14"/>
                    </a:lnTo>
                    <a:lnTo>
                      <a:pt x="38" y="14"/>
                    </a:lnTo>
                    <a:lnTo>
                      <a:pt x="38" y="17"/>
                    </a:lnTo>
                    <a:lnTo>
                      <a:pt x="38" y="17"/>
                    </a:lnTo>
                    <a:lnTo>
                      <a:pt x="40" y="17"/>
                    </a:lnTo>
                    <a:lnTo>
                      <a:pt x="40" y="17"/>
                    </a:lnTo>
                    <a:lnTo>
                      <a:pt x="40" y="17"/>
                    </a:lnTo>
                    <a:lnTo>
                      <a:pt x="40" y="19"/>
                    </a:lnTo>
                    <a:lnTo>
                      <a:pt x="40" y="19"/>
                    </a:lnTo>
                    <a:lnTo>
                      <a:pt x="40" y="21"/>
                    </a:lnTo>
                    <a:lnTo>
                      <a:pt x="40" y="21"/>
                    </a:lnTo>
                    <a:lnTo>
                      <a:pt x="40" y="21"/>
                    </a:lnTo>
                    <a:lnTo>
                      <a:pt x="40" y="24"/>
                    </a:lnTo>
                    <a:lnTo>
                      <a:pt x="38" y="24"/>
                    </a:lnTo>
                    <a:lnTo>
                      <a:pt x="38" y="24"/>
                    </a:lnTo>
                    <a:lnTo>
                      <a:pt x="38" y="24"/>
                    </a:lnTo>
                    <a:lnTo>
                      <a:pt x="38" y="24"/>
                    </a:lnTo>
                    <a:lnTo>
                      <a:pt x="35" y="24"/>
                    </a:lnTo>
                    <a:lnTo>
                      <a:pt x="35" y="24"/>
                    </a:lnTo>
                    <a:lnTo>
                      <a:pt x="35" y="24"/>
                    </a:lnTo>
                    <a:lnTo>
                      <a:pt x="33" y="24"/>
                    </a:lnTo>
                    <a:lnTo>
                      <a:pt x="33" y="26"/>
                    </a:lnTo>
                    <a:lnTo>
                      <a:pt x="33" y="26"/>
                    </a:lnTo>
                    <a:lnTo>
                      <a:pt x="33" y="26"/>
                    </a:lnTo>
                    <a:lnTo>
                      <a:pt x="33" y="26"/>
                    </a:lnTo>
                    <a:lnTo>
                      <a:pt x="31" y="26"/>
                    </a:lnTo>
                    <a:lnTo>
                      <a:pt x="31" y="26"/>
                    </a:lnTo>
                    <a:lnTo>
                      <a:pt x="31" y="26"/>
                    </a:lnTo>
                    <a:lnTo>
                      <a:pt x="28" y="26"/>
                    </a:lnTo>
                    <a:lnTo>
                      <a:pt x="28" y="26"/>
                    </a:lnTo>
                    <a:lnTo>
                      <a:pt x="28" y="26"/>
                    </a:lnTo>
                    <a:lnTo>
                      <a:pt x="28" y="24"/>
                    </a:lnTo>
                    <a:lnTo>
                      <a:pt x="26" y="24"/>
                    </a:lnTo>
                    <a:lnTo>
                      <a:pt x="26" y="26"/>
                    </a:lnTo>
                    <a:lnTo>
                      <a:pt x="26" y="26"/>
                    </a:lnTo>
                    <a:lnTo>
                      <a:pt x="26" y="24"/>
                    </a:lnTo>
                    <a:lnTo>
                      <a:pt x="26" y="24"/>
                    </a:lnTo>
                    <a:lnTo>
                      <a:pt x="24" y="24"/>
                    </a:lnTo>
                    <a:lnTo>
                      <a:pt x="24" y="24"/>
                    </a:lnTo>
                    <a:lnTo>
                      <a:pt x="21" y="24"/>
                    </a:lnTo>
                    <a:lnTo>
                      <a:pt x="21" y="24"/>
                    </a:lnTo>
                    <a:lnTo>
                      <a:pt x="24" y="24"/>
                    </a:lnTo>
                    <a:lnTo>
                      <a:pt x="24" y="24"/>
                    </a:lnTo>
                    <a:lnTo>
                      <a:pt x="21" y="24"/>
                    </a:lnTo>
                    <a:lnTo>
                      <a:pt x="21" y="24"/>
                    </a:lnTo>
                    <a:lnTo>
                      <a:pt x="21" y="21"/>
                    </a:lnTo>
                    <a:lnTo>
                      <a:pt x="21" y="21"/>
                    </a:lnTo>
                    <a:lnTo>
                      <a:pt x="21" y="19"/>
                    </a:lnTo>
                    <a:lnTo>
                      <a:pt x="21" y="19"/>
                    </a:lnTo>
                    <a:lnTo>
                      <a:pt x="21" y="19"/>
                    </a:lnTo>
                    <a:lnTo>
                      <a:pt x="19" y="19"/>
                    </a:lnTo>
                    <a:lnTo>
                      <a:pt x="19" y="17"/>
                    </a:lnTo>
                    <a:lnTo>
                      <a:pt x="19" y="17"/>
                    </a:lnTo>
                    <a:lnTo>
                      <a:pt x="16" y="17"/>
                    </a:lnTo>
                    <a:lnTo>
                      <a:pt x="16" y="17"/>
                    </a:lnTo>
                    <a:lnTo>
                      <a:pt x="16" y="17"/>
                    </a:lnTo>
                    <a:lnTo>
                      <a:pt x="16" y="17"/>
                    </a:lnTo>
                    <a:lnTo>
                      <a:pt x="16" y="14"/>
                    </a:lnTo>
                    <a:lnTo>
                      <a:pt x="14" y="14"/>
                    </a:lnTo>
                    <a:lnTo>
                      <a:pt x="14" y="14"/>
                    </a:lnTo>
                    <a:lnTo>
                      <a:pt x="14" y="14"/>
                    </a:lnTo>
                    <a:lnTo>
                      <a:pt x="14" y="14"/>
                    </a:lnTo>
                    <a:lnTo>
                      <a:pt x="14" y="14"/>
                    </a:lnTo>
                    <a:lnTo>
                      <a:pt x="12" y="14"/>
                    </a:lnTo>
                    <a:lnTo>
                      <a:pt x="12" y="14"/>
                    </a:lnTo>
                    <a:lnTo>
                      <a:pt x="9" y="14"/>
                    </a:lnTo>
                    <a:lnTo>
                      <a:pt x="9" y="14"/>
                    </a:lnTo>
                    <a:lnTo>
                      <a:pt x="9" y="14"/>
                    </a:lnTo>
                    <a:lnTo>
                      <a:pt x="9" y="14"/>
                    </a:lnTo>
                    <a:lnTo>
                      <a:pt x="9" y="14"/>
                    </a:lnTo>
                    <a:lnTo>
                      <a:pt x="7" y="14"/>
                    </a:lnTo>
                    <a:lnTo>
                      <a:pt x="7" y="14"/>
                    </a:lnTo>
                    <a:lnTo>
                      <a:pt x="7" y="12"/>
                    </a:lnTo>
                    <a:lnTo>
                      <a:pt x="7" y="12"/>
                    </a:lnTo>
                    <a:lnTo>
                      <a:pt x="5" y="12"/>
                    </a:lnTo>
                    <a:lnTo>
                      <a:pt x="5" y="14"/>
                    </a:lnTo>
                    <a:lnTo>
                      <a:pt x="5" y="14"/>
                    </a:lnTo>
                    <a:lnTo>
                      <a:pt x="5" y="12"/>
                    </a:lnTo>
                    <a:lnTo>
                      <a:pt x="2" y="12"/>
                    </a:lnTo>
                    <a:lnTo>
                      <a:pt x="2" y="12"/>
                    </a:lnTo>
                    <a:lnTo>
                      <a:pt x="2" y="12"/>
                    </a:lnTo>
                    <a:lnTo>
                      <a:pt x="2" y="12"/>
                    </a:lnTo>
                    <a:lnTo>
                      <a:pt x="0" y="12"/>
                    </a:lnTo>
                    <a:lnTo>
                      <a:pt x="0" y="10"/>
                    </a:lnTo>
                    <a:lnTo>
                      <a:pt x="0" y="10"/>
                    </a:lnTo>
                    <a:lnTo>
                      <a:pt x="0" y="10"/>
                    </a:lnTo>
                    <a:lnTo>
                      <a:pt x="0" y="7"/>
                    </a:lnTo>
                    <a:lnTo>
                      <a:pt x="0" y="7"/>
                    </a:lnTo>
                    <a:lnTo>
                      <a:pt x="0" y="7"/>
                    </a:lnTo>
                    <a:lnTo>
                      <a:pt x="0" y="5"/>
                    </a:lnTo>
                    <a:lnTo>
                      <a:pt x="0" y="5"/>
                    </a:lnTo>
                    <a:lnTo>
                      <a:pt x="0" y="5"/>
                    </a:lnTo>
                    <a:lnTo>
                      <a:pt x="0" y="5"/>
                    </a:lnTo>
                    <a:lnTo>
                      <a:pt x="0" y="5"/>
                    </a:lnTo>
                    <a:lnTo>
                      <a:pt x="2" y="5"/>
                    </a:lnTo>
                    <a:lnTo>
                      <a:pt x="2" y="5"/>
                    </a:lnTo>
                    <a:lnTo>
                      <a:pt x="2" y="3"/>
                    </a:lnTo>
                    <a:lnTo>
                      <a:pt x="2" y="3"/>
                    </a:lnTo>
                    <a:lnTo>
                      <a:pt x="5" y="3"/>
                    </a:lnTo>
                    <a:lnTo>
                      <a:pt x="5" y="3"/>
                    </a:lnTo>
                    <a:lnTo>
                      <a:pt x="7" y="3"/>
                    </a:lnTo>
                    <a:lnTo>
                      <a:pt x="7" y="3"/>
                    </a:lnTo>
                    <a:lnTo>
                      <a:pt x="7" y="3"/>
                    </a:lnTo>
                    <a:lnTo>
                      <a:pt x="7" y="3"/>
                    </a:lnTo>
                    <a:lnTo>
                      <a:pt x="7" y="3"/>
                    </a:lnTo>
                    <a:lnTo>
                      <a:pt x="9" y="3"/>
                    </a:lnTo>
                    <a:lnTo>
                      <a:pt x="9" y="3"/>
                    </a:lnTo>
                    <a:lnTo>
                      <a:pt x="9" y="3"/>
                    </a:lnTo>
                    <a:lnTo>
                      <a:pt x="9" y="3"/>
                    </a:lnTo>
                    <a:lnTo>
                      <a:pt x="12" y="3"/>
                    </a:lnTo>
                    <a:lnTo>
                      <a:pt x="12" y="3"/>
                    </a:lnTo>
                    <a:lnTo>
                      <a:pt x="14" y="3"/>
                    </a:lnTo>
                    <a:lnTo>
                      <a:pt x="14" y="3"/>
                    </a:lnTo>
                    <a:lnTo>
                      <a:pt x="14" y="3"/>
                    </a:lnTo>
                    <a:lnTo>
                      <a:pt x="16" y="3"/>
                    </a:lnTo>
                    <a:lnTo>
                      <a:pt x="16" y="3"/>
                    </a:lnTo>
                    <a:lnTo>
                      <a:pt x="16" y="3"/>
                    </a:lnTo>
                    <a:lnTo>
                      <a:pt x="16" y="3"/>
                    </a:lnTo>
                    <a:lnTo>
                      <a:pt x="16" y="3"/>
                    </a:lnTo>
                    <a:lnTo>
                      <a:pt x="19" y="3"/>
                    </a:lnTo>
                    <a:lnTo>
                      <a:pt x="19" y="3"/>
                    </a:lnTo>
                    <a:lnTo>
                      <a:pt x="19" y="0"/>
                    </a:lnTo>
                    <a:lnTo>
                      <a:pt x="21" y="0"/>
                    </a:lnTo>
                    <a:lnTo>
                      <a:pt x="21" y="0"/>
                    </a:lnTo>
                    <a:lnTo>
                      <a:pt x="21"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1" name="Freeform 203"/>
              <p:cNvSpPr>
                <a:spLocks/>
              </p:cNvSpPr>
              <p:nvPr/>
            </p:nvSpPr>
            <p:spPr bwMode="auto">
              <a:xfrm>
                <a:off x="3087" y="2791"/>
                <a:ext cx="40" cy="43"/>
              </a:xfrm>
              <a:custGeom>
                <a:avLst/>
                <a:gdLst/>
                <a:ahLst/>
                <a:cxnLst>
                  <a:cxn ang="0">
                    <a:pos x="21" y="2"/>
                  </a:cxn>
                  <a:cxn ang="0">
                    <a:pos x="21" y="5"/>
                  </a:cxn>
                  <a:cxn ang="0">
                    <a:pos x="21" y="7"/>
                  </a:cxn>
                  <a:cxn ang="0">
                    <a:pos x="23" y="10"/>
                  </a:cxn>
                  <a:cxn ang="0">
                    <a:pos x="23" y="14"/>
                  </a:cxn>
                  <a:cxn ang="0">
                    <a:pos x="23" y="17"/>
                  </a:cxn>
                  <a:cxn ang="0">
                    <a:pos x="26" y="19"/>
                  </a:cxn>
                  <a:cxn ang="0">
                    <a:pos x="26" y="24"/>
                  </a:cxn>
                  <a:cxn ang="0">
                    <a:pos x="26" y="26"/>
                  </a:cxn>
                  <a:cxn ang="0">
                    <a:pos x="28" y="26"/>
                  </a:cxn>
                  <a:cxn ang="0">
                    <a:pos x="33" y="26"/>
                  </a:cxn>
                  <a:cxn ang="0">
                    <a:pos x="35" y="29"/>
                  </a:cxn>
                  <a:cxn ang="0">
                    <a:pos x="38" y="29"/>
                  </a:cxn>
                  <a:cxn ang="0">
                    <a:pos x="38" y="31"/>
                  </a:cxn>
                  <a:cxn ang="0">
                    <a:pos x="35" y="33"/>
                  </a:cxn>
                  <a:cxn ang="0">
                    <a:pos x="33" y="36"/>
                  </a:cxn>
                  <a:cxn ang="0">
                    <a:pos x="33" y="38"/>
                  </a:cxn>
                  <a:cxn ang="0">
                    <a:pos x="35" y="36"/>
                  </a:cxn>
                  <a:cxn ang="0">
                    <a:pos x="38" y="36"/>
                  </a:cxn>
                  <a:cxn ang="0">
                    <a:pos x="40" y="38"/>
                  </a:cxn>
                  <a:cxn ang="0">
                    <a:pos x="40" y="40"/>
                  </a:cxn>
                  <a:cxn ang="0">
                    <a:pos x="38" y="43"/>
                  </a:cxn>
                  <a:cxn ang="0">
                    <a:pos x="35" y="43"/>
                  </a:cxn>
                  <a:cxn ang="0">
                    <a:pos x="33" y="43"/>
                  </a:cxn>
                  <a:cxn ang="0">
                    <a:pos x="28" y="43"/>
                  </a:cxn>
                  <a:cxn ang="0">
                    <a:pos x="28" y="40"/>
                  </a:cxn>
                  <a:cxn ang="0">
                    <a:pos x="26" y="38"/>
                  </a:cxn>
                  <a:cxn ang="0">
                    <a:pos x="23" y="38"/>
                  </a:cxn>
                  <a:cxn ang="0">
                    <a:pos x="21" y="36"/>
                  </a:cxn>
                  <a:cxn ang="0">
                    <a:pos x="19" y="36"/>
                  </a:cxn>
                  <a:cxn ang="0">
                    <a:pos x="16" y="33"/>
                  </a:cxn>
                  <a:cxn ang="0">
                    <a:pos x="16" y="29"/>
                  </a:cxn>
                  <a:cxn ang="0">
                    <a:pos x="16" y="26"/>
                  </a:cxn>
                  <a:cxn ang="0">
                    <a:pos x="14" y="26"/>
                  </a:cxn>
                  <a:cxn ang="0">
                    <a:pos x="14" y="21"/>
                  </a:cxn>
                  <a:cxn ang="0">
                    <a:pos x="14" y="19"/>
                  </a:cxn>
                  <a:cxn ang="0">
                    <a:pos x="11" y="17"/>
                  </a:cxn>
                  <a:cxn ang="0">
                    <a:pos x="7" y="17"/>
                  </a:cxn>
                  <a:cxn ang="0">
                    <a:pos x="4" y="19"/>
                  </a:cxn>
                  <a:cxn ang="0">
                    <a:pos x="4" y="17"/>
                  </a:cxn>
                  <a:cxn ang="0">
                    <a:pos x="0" y="17"/>
                  </a:cxn>
                  <a:cxn ang="0">
                    <a:pos x="0" y="14"/>
                  </a:cxn>
                  <a:cxn ang="0">
                    <a:pos x="2" y="12"/>
                  </a:cxn>
                  <a:cxn ang="0">
                    <a:pos x="4" y="12"/>
                  </a:cxn>
                  <a:cxn ang="0">
                    <a:pos x="7" y="10"/>
                  </a:cxn>
                  <a:cxn ang="0">
                    <a:pos x="4" y="7"/>
                  </a:cxn>
                  <a:cxn ang="0">
                    <a:pos x="7" y="5"/>
                  </a:cxn>
                  <a:cxn ang="0">
                    <a:pos x="7" y="2"/>
                  </a:cxn>
                  <a:cxn ang="0">
                    <a:pos x="11" y="2"/>
                  </a:cxn>
                  <a:cxn ang="0">
                    <a:pos x="11" y="5"/>
                  </a:cxn>
                  <a:cxn ang="0">
                    <a:pos x="14" y="2"/>
                  </a:cxn>
                  <a:cxn ang="0">
                    <a:pos x="14" y="2"/>
                  </a:cxn>
                  <a:cxn ang="0">
                    <a:pos x="19" y="2"/>
                  </a:cxn>
                </a:cxnLst>
                <a:rect l="0" t="0" r="r" b="b"/>
                <a:pathLst>
                  <a:path w="40" h="43">
                    <a:moveTo>
                      <a:pt x="19" y="2"/>
                    </a:moveTo>
                    <a:lnTo>
                      <a:pt x="19" y="2"/>
                    </a:lnTo>
                    <a:lnTo>
                      <a:pt x="19" y="2"/>
                    </a:lnTo>
                    <a:lnTo>
                      <a:pt x="21" y="2"/>
                    </a:lnTo>
                    <a:lnTo>
                      <a:pt x="21" y="5"/>
                    </a:lnTo>
                    <a:lnTo>
                      <a:pt x="21" y="5"/>
                    </a:lnTo>
                    <a:lnTo>
                      <a:pt x="21" y="5"/>
                    </a:lnTo>
                    <a:lnTo>
                      <a:pt x="21" y="5"/>
                    </a:lnTo>
                    <a:lnTo>
                      <a:pt x="21" y="7"/>
                    </a:lnTo>
                    <a:lnTo>
                      <a:pt x="21" y="7"/>
                    </a:lnTo>
                    <a:lnTo>
                      <a:pt x="21" y="7"/>
                    </a:lnTo>
                    <a:lnTo>
                      <a:pt x="21" y="7"/>
                    </a:lnTo>
                    <a:lnTo>
                      <a:pt x="21" y="7"/>
                    </a:lnTo>
                    <a:lnTo>
                      <a:pt x="21" y="10"/>
                    </a:lnTo>
                    <a:lnTo>
                      <a:pt x="23" y="10"/>
                    </a:lnTo>
                    <a:lnTo>
                      <a:pt x="23" y="10"/>
                    </a:lnTo>
                    <a:lnTo>
                      <a:pt x="23" y="10"/>
                    </a:lnTo>
                    <a:lnTo>
                      <a:pt x="23" y="12"/>
                    </a:lnTo>
                    <a:lnTo>
                      <a:pt x="23" y="12"/>
                    </a:lnTo>
                    <a:lnTo>
                      <a:pt x="23" y="14"/>
                    </a:lnTo>
                    <a:lnTo>
                      <a:pt x="23" y="14"/>
                    </a:lnTo>
                    <a:lnTo>
                      <a:pt x="23" y="14"/>
                    </a:lnTo>
                    <a:lnTo>
                      <a:pt x="23" y="17"/>
                    </a:lnTo>
                    <a:lnTo>
                      <a:pt x="23" y="17"/>
                    </a:lnTo>
                    <a:lnTo>
                      <a:pt x="23" y="17"/>
                    </a:lnTo>
                    <a:lnTo>
                      <a:pt x="23" y="17"/>
                    </a:lnTo>
                    <a:lnTo>
                      <a:pt x="23" y="19"/>
                    </a:lnTo>
                    <a:lnTo>
                      <a:pt x="26" y="19"/>
                    </a:lnTo>
                    <a:lnTo>
                      <a:pt x="26" y="19"/>
                    </a:lnTo>
                    <a:lnTo>
                      <a:pt x="26" y="21"/>
                    </a:lnTo>
                    <a:lnTo>
                      <a:pt x="26" y="21"/>
                    </a:lnTo>
                    <a:lnTo>
                      <a:pt x="26" y="24"/>
                    </a:lnTo>
                    <a:lnTo>
                      <a:pt x="26" y="24"/>
                    </a:lnTo>
                    <a:lnTo>
                      <a:pt x="26" y="24"/>
                    </a:lnTo>
                    <a:lnTo>
                      <a:pt x="26" y="24"/>
                    </a:lnTo>
                    <a:lnTo>
                      <a:pt x="26" y="26"/>
                    </a:lnTo>
                    <a:lnTo>
                      <a:pt x="28" y="26"/>
                    </a:lnTo>
                    <a:lnTo>
                      <a:pt x="28" y="26"/>
                    </a:lnTo>
                    <a:lnTo>
                      <a:pt x="28" y="26"/>
                    </a:lnTo>
                    <a:lnTo>
                      <a:pt x="28" y="26"/>
                    </a:lnTo>
                    <a:lnTo>
                      <a:pt x="30" y="26"/>
                    </a:lnTo>
                    <a:lnTo>
                      <a:pt x="30" y="26"/>
                    </a:lnTo>
                    <a:lnTo>
                      <a:pt x="30" y="26"/>
                    </a:lnTo>
                    <a:lnTo>
                      <a:pt x="33" y="26"/>
                    </a:lnTo>
                    <a:lnTo>
                      <a:pt x="33" y="26"/>
                    </a:lnTo>
                    <a:lnTo>
                      <a:pt x="33" y="26"/>
                    </a:lnTo>
                    <a:lnTo>
                      <a:pt x="33" y="29"/>
                    </a:lnTo>
                    <a:lnTo>
                      <a:pt x="35" y="29"/>
                    </a:lnTo>
                    <a:lnTo>
                      <a:pt x="35" y="29"/>
                    </a:lnTo>
                    <a:lnTo>
                      <a:pt x="38" y="29"/>
                    </a:lnTo>
                    <a:lnTo>
                      <a:pt x="38" y="29"/>
                    </a:lnTo>
                    <a:lnTo>
                      <a:pt x="38" y="29"/>
                    </a:lnTo>
                    <a:lnTo>
                      <a:pt x="38" y="29"/>
                    </a:lnTo>
                    <a:lnTo>
                      <a:pt x="38" y="31"/>
                    </a:lnTo>
                    <a:lnTo>
                      <a:pt x="38" y="31"/>
                    </a:lnTo>
                    <a:lnTo>
                      <a:pt x="38" y="31"/>
                    </a:lnTo>
                    <a:lnTo>
                      <a:pt x="35" y="31"/>
                    </a:lnTo>
                    <a:lnTo>
                      <a:pt x="35" y="31"/>
                    </a:lnTo>
                    <a:lnTo>
                      <a:pt x="35" y="31"/>
                    </a:lnTo>
                    <a:lnTo>
                      <a:pt x="35" y="33"/>
                    </a:lnTo>
                    <a:lnTo>
                      <a:pt x="35" y="33"/>
                    </a:lnTo>
                    <a:lnTo>
                      <a:pt x="33" y="33"/>
                    </a:lnTo>
                    <a:lnTo>
                      <a:pt x="33" y="36"/>
                    </a:lnTo>
                    <a:lnTo>
                      <a:pt x="33" y="36"/>
                    </a:lnTo>
                    <a:lnTo>
                      <a:pt x="33" y="36"/>
                    </a:lnTo>
                    <a:lnTo>
                      <a:pt x="33" y="36"/>
                    </a:lnTo>
                    <a:lnTo>
                      <a:pt x="33" y="38"/>
                    </a:lnTo>
                    <a:lnTo>
                      <a:pt x="33" y="38"/>
                    </a:lnTo>
                    <a:lnTo>
                      <a:pt x="33" y="38"/>
                    </a:lnTo>
                    <a:lnTo>
                      <a:pt x="35" y="38"/>
                    </a:lnTo>
                    <a:lnTo>
                      <a:pt x="35" y="38"/>
                    </a:lnTo>
                    <a:lnTo>
                      <a:pt x="35" y="36"/>
                    </a:lnTo>
                    <a:lnTo>
                      <a:pt x="35" y="36"/>
                    </a:lnTo>
                    <a:lnTo>
                      <a:pt x="35" y="36"/>
                    </a:lnTo>
                    <a:lnTo>
                      <a:pt x="38" y="36"/>
                    </a:lnTo>
                    <a:lnTo>
                      <a:pt x="38" y="36"/>
                    </a:lnTo>
                    <a:lnTo>
                      <a:pt x="38" y="36"/>
                    </a:lnTo>
                    <a:lnTo>
                      <a:pt x="38" y="36"/>
                    </a:lnTo>
                    <a:lnTo>
                      <a:pt x="38" y="38"/>
                    </a:lnTo>
                    <a:lnTo>
                      <a:pt x="40" y="38"/>
                    </a:lnTo>
                    <a:lnTo>
                      <a:pt x="40" y="38"/>
                    </a:lnTo>
                    <a:lnTo>
                      <a:pt x="40" y="38"/>
                    </a:lnTo>
                    <a:lnTo>
                      <a:pt x="40" y="40"/>
                    </a:lnTo>
                    <a:lnTo>
                      <a:pt x="40" y="40"/>
                    </a:lnTo>
                    <a:lnTo>
                      <a:pt x="40" y="40"/>
                    </a:lnTo>
                    <a:lnTo>
                      <a:pt x="38" y="40"/>
                    </a:lnTo>
                    <a:lnTo>
                      <a:pt x="38" y="43"/>
                    </a:lnTo>
                    <a:lnTo>
                      <a:pt x="38" y="43"/>
                    </a:lnTo>
                    <a:lnTo>
                      <a:pt x="38" y="40"/>
                    </a:lnTo>
                    <a:lnTo>
                      <a:pt x="38" y="40"/>
                    </a:lnTo>
                    <a:lnTo>
                      <a:pt x="35" y="40"/>
                    </a:lnTo>
                    <a:lnTo>
                      <a:pt x="35" y="43"/>
                    </a:lnTo>
                    <a:lnTo>
                      <a:pt x="35" y="43"/>
                    </a:lnTo>
                    <a:lnTo>
                      <a:pt x="35" y="43"/>
                    </a:lnTo>
                    <a:lnTo>
                      <a:pt x="33" y="43"/>
                    </a:lnTo>
                    <a:lnTo>
                      <a:pt x="33" y="43"/>
                    </a:lnTo>
                    <a:lnTo>
                      <a:pt x="33" y="43"/>
                    </a:lnTo>
                    <a:lnTo>
                      <a:pt x="30" y="43"/>
                    </a:lnTo>
                    <a:lnTo>
                      <a:pt x="30" y="43"/>
                    </a:lnTo>
                    <a:lnTo>
                      <a:pt x="28" y="43"/>
                    </a:lnTo>
                    <a:lnTo>
                      <a:pt x="28" y="43"/>
                    </a:lnTo>
                    <a:lnTo>
                      <a:pt x="28" y="40"/>
                    </a:lnTo>
                    <a:lnTo>
                      <a:pt x="28" y="40"/>
                    </a:lnTo>
                    <a:lnTo>
                      <a:pt x="28" y="40"/>
                    </a:lnTo>
                    <a:lnTo>
                      <a:pt x="28" y="40"/>
                    </a:lnTo>
                    <a:lnTo>
                      <a:pt x="26" y="40"/>
                    </a:lnTo>
                    <a:lnTo>
                      <a:pt x="26" y="40"/>
                    </a:lnTo>
                    <a:lnTo>
                      <a:pt x="26" y="38"/>
                    </a:lnTo>
                    <a:lnTo>
                      <a:pt x="26" y="38"/>
                    </a:lnTo>
                    <a:lnTo>
                      <a:pt x="26" y="38"/>
                    </a:lnTo>
                    <a:lnTo>
                      <a:pt x="23" y="38"/>
                    </a:lnTo>
                    <a:lnTo>
                      <a:pt x="23" y="38"/>
                    </a:lnTo>
                    <a:lnTo>
                      <a:pt x="21" y="38"/>
                    </a:lnTo>
                    <a:lnTo>
                      <a:pt x="21" y="36"/>
                    </a:lnTo>
                    <a:lnTo>
                      <a:pt x="21" y="36"/>
                    </a:lnTo>
                    <a:lnTo>
                      <a:pt x="21" y="36"/>
                    </a:lnTo>
                    <a:lnTo>
                      <a:pt x="21" y="36"/>
                    </a:lnTo>
                    <a:lnTo>
                      <a:pt x="19" y="36"/>
                    </a:lnTo>
                    <a:lnTo>
                      <a:pt x="19" y="36"/>
                    </a:lnTo>
                    <a:lnTo>
                      <a:pt x="19" y="36"/>
                    </a:lnTo>
                    <a:lnTo>
                      <a:pt x="19" y="36"/>
                    </a:lnTo>
                    <a:lnTo>
                      <a:pt x="19" y="33"/>
                    </a:lnTo>
                    <a:lnTo>
                      <a:pt x="16" y="33"/>
                    </a:lnTo>
                    <a:lnTo>
                      <a:pt x="16" y="33"/>
                    </a:lnTo>
                    <a:lnTo>
                      <a:pt x="16" y="31"/>
                    </a:lnTo>
                    <a:lnTo>
                      <a:pt x="16" y="31"/>
                    </a:lnTo>
                    <a:lnTo>
                      <a:pt x="16" y="29"/>
                    </a:lnTo>
                    <a:lnTo>
                      <a:pt x="16" y="29"/>
                    </a:lnTo>
                    <a:lnTo>
                      <a:pt x="19" y="29"/>
                    </a:lnTo>
                    <a:lnTo>
                      <a:pt x="19" y="26"/>
                    </a:lnTo>
                    <a:lnTo>
                      <a:pt x="19" y="26"/>
                    </a:lnTo>
                    <a:lnTo>
                      <a:pt x="16" y="26"/>
                    </a:lnTo>
                    <a:lnTo>
                      <a:pt x="16" y="26"/>
                    </a:lnTo>
                    <a:lnTo>
                      <a:pt x="14" y="26"/>
                    </a:lnTo>
                    <a:lnTo>
                      <a:pt x="14" y="26"/>
                    </a:lnTo>
                    <a:lnTo>
                      <a:pt x="14" y="26"/>
                    </a:lnTo>
                    <a:lnTo>
                      <a:pt x="14" y="24"/>
                    </a:lnTo>
                    <a:lnTo>
                      <a:pt x="14" y="24"/>
                    </a:lnTo>
                    <a:lnTo>
                      <a:pt x="14" y="24"/>
                    </a:lnTo>
                    <a:lnTo>
                      <a:pt x="14" y="21"/>
                    </a:lnTo>
                    <a:lnTo>
                      <a:pt x="14" y="21"/>
                    </a:lnTo>
                    <a:lnTo>
                      <a:pt x="14" y="21"/>
                    </a:lnTo>
                    <a:lnTo>
                      <a:pt x="14" y="19"/>
                    </a:lnTo>
                    <a:lnTo>
                      <a:pt x="14" y="19"/>
                    </a:lnTo>
                    <a:lnTo>
                      <a:pt x="14" y="19"/>
                    </a:lnTo>
                    <a:lnTo>
                      <a:pt x="11" y="19"/>
                    </a:lnTo>
                    <a:lnTo>
                      <a:pt x="11" y="19"/>
                    </a:lnTo>
                    <a:lnTo>
                      <a:pt x="11" y="17"/>
                    </a:lnTo>
                    <a:lnTo>
                      <a:pt x="11" y="17"/>
                    </a:lnTo>
                    <a:lnTo>
                      <a:pt x="9" y="17"/>
                    </a:lnTo>
                    <a:lnTo>
                      <a:pt x="9" y="17"/>
                    </a:lnTo>
                    <a:lnTo>
                      <a:pt x="7" y="17"/>
                    </a:lnTo>
                    <a:lnTo>
                      <a:pt x="7" y="19"/>
                    </a:lnTo>
                    <a:lnTo>
                      <a:pt x="7" y="19"/>
                    </a:lnTo>
                    <a:lnTo>
                      <a:pt x="7" y="19"/>
                    </a:lnTo>
                    <a:lnTo>
                      <a:pt x="4" y="19"/>
                    </a:lnTo>
                    <a:lnTo>
                      <a:pt x="4" y="19"/>
                    </a:lnTo>
                    <a:lnTo>
                      <a:pt x="4" y="19"/>
                    </a:lnTo>
                    <a:lnTo>
                      <a:pt x="4" y="17"/>
                    </a:lnTo>
                    <a:lnTo>
                      <a:pt x="4" y="17"/>
                    </a:lnTo>
                    <a:lnTo>
                      <a:pt x="2" y="17"/>
                    </a:lnTo>
                    <a:lnTo>
                      <a:pt x="2" y="17"/>
                    </a:lnTo>
                    <a:lnTo>
                      <a:pt x="2" y="17"/>
                    </a:lnTo>
                    <a:lnTo>
                      <a:pt x="0" y="17"/>
                    </a:lnTo>
                    <a:lnTo>
                      <a:pt x="0" y="17"/>
                    </a:lnTo>
                    <a:lnTo>
                      <a:pt x="0" y="17"/>
                    </a:lnTo>
                    <a:lnTo>
                      <a:pt x="0" y="17"/>
                    </a:lnTo>
                    <a:lnTo>
                      <a:pt x="0" y="14"/>
                    </a:lnTo>
                    <a:lnTo>
                      <a:pt x="0" y="14"/>
                    </a:lnTo>
                    <a:lnTo>
                      <a:pt x="0" y="14"/>
                    </a:lnTo>
                    <a:lnTo>
                      <a:pt x="0" y="12"/>
                    </a:lnTo>
                    <a:lnTo>
                      <a:pt x="2" y="12"/>
                    </a:lnTo>
                    <a:lnTo>
                      <a:pt x="2" y="12"/>
                    </a:lnTo>
                    <a:lnTo>
                      <a:pt x="2" y="12"/>
                    </a:lnTo>
                    <a:lnTo>
                      <a:pt x="4" y="12"/>
                    </a:lnTo>
                    <a:lnTo>
                      <a:pt x="4" y="12"/>
                    </a:lnTo>
                    <a:lnTo>
                      <a:pt x="4" y="10"/>
                    </a:lnTo>
                    <a:lnTo>
                      <a:pt x="4" y="10"/>
                    </a:lnTo>
                    <a:lnTo>
                      <a:pt x="4" y="10"/>
                    </a:lnTo>
                    <a:lnTo>
                      <a:pt x="7" y="10"/>
                    </a:lnTo>
                    <a:lnTo>
                      <a:pt x="7" y="7"/>
                    </a:lnTo>
                    <a:lnTo>
                      <a:pt x="4" y="7"/>
                    </a:lnTo>
                    <a:lnTo>
                      <a:pt x="4" y="7"/>
                    </a:lnTo>
                    <a:lnTo>
                      <a:pt x="4" y="7"/>
                    </a:lnTo>
                    <a:lnTo>
                      <a:pt x="4" y="7"/>
                    </a:lnTo>
                    <a:lnTo>
                      <a:pt x="4" y="7"/>
                    </a:lnTo>
                    <a:lnTo>
                      <a:pt x="4" y="5"/>
                    </a:lnTo>
                    <a:lnTo>
                      <a:pt x="7" y="5"/>
                    </a:lnTo>
                    <a:lnTo>
                      <a:pt x="7" y="5"/>
                    </a:lnTo>
                    <a:lnTo>
                      <a:pt x="7" y="5"/>
                    </a:lnTo>
                    <a:lnTo>
                      <a:pt x="7" y="2"/>
                    </a:lnTo>
                    <a:lnTo>
                      <a:pt x="7" y="2"/>
                    </a:lnTo>
                    <a:lnTo>
                      <a:pt x="9" y="2"/>
                    </a:lnTo>
                    <a:lnTo>
                      <a:pt x="9" y="2"/>
                    </a:lnTo>
                    <a:lnTo>
                      <a:pt x="9" y="2"/>
                    </a:lnTo>
                    <a:lnTo>
                      <a:pt x="11" y="2"/>
                    </a:lnTo>
                    <a:lnTo>
                      <a:pt x="11" y="2"/>
                    </a:lnTo>
                    <a:lnTo>
                      <a:pt x="11" y="2"/>
                    </a:lnTo>
                    <a:lnTo>
                      <a:pt x="11" y="5"/>
                    </a:lnTo>
                    <a:lnTo>
                      <a:pt x="11" y="5"/>
                    </a:lnTo>
                    <a:lnTo>
                      <a:pt x="11" y="5"/>
                    </a:lnTo>
                    <a:lnTo>
                      <a:pt x="14" y="5"/>
                    </a:lnTo>
                    <a:lnTo>
                      <a:pt x="14" y="5"/>
                    </a:lnTo>
                    <a:lnTo>
                      <a:pt x="14" y="2"/>
                    </a:lnTo>
                    <a:lnTo>
                      <a:pt x="11" y="2"/>
                    </a:lnTo>
                    <a:lnTo>
                      <a:pt x="11" y="2"/>
                    </a:lnTo>
                    <a:lnTo>
                      <a:pt x="14" y="2"/>
                    </a:lnTo>
                    <a:lnTo>
                      <a:pt x="14" y="2"/>
                    </a:lnTo>
                    <a:lnTo>
                      <a:pt x="14" y="2"/>
                    </a:lnTo>
                    <a:lnTo>
                      <a:pt x="16" y="2"/>
                    </a:lnTo>
                    <a:lnTo>
                      <a:pt x="16" y="2"/>
                    </a:lnTo>
                    <a:lnTo>
                      <a:pt x="19" y="2"/>
                    </a:lnTo>
                    <a:lnTo>
                      <a:pt x="19" y="0"/>
                    </a:lnTo>
                    <a:lnTo>
                      <a:pt x="19" y="0"/>
                    </a:lnTo>
                    <a:lnTo>
                      <a:pt x="19"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2" name="Freeform 204"/>
              <p:cNvSpPr>
                <a:spLocks/>
              </p:cNvSpPr>
              <p:nvPr/>
            </p:nvSpPr>
            <p:spPr bwMode="auto">
              <a:xfrm>
                <a:off x="3087" y="2791"/>
                <a:ext cx="40" cy="43"/>
              </a:xfrm>
              <a:custGeom>
                <a:avLst/>
                <a:gdLst/>
                <a:ahLst/>
                <a:cxnLst>
                  <a:cxn ang="0">
                    <a:pos x="21" y="2"/>
                  </a:cxn>
                  <a:cxn ang="0">
                    <a:pos x="21" y="5"/>
                  </a:cxn>
                  <a:cxn ang="0">
                    <a:pos x="21" y="7"/>
                  </a:cxn>
                  <a:cxn ang="0">
                    <a:pos x="23" y="10"/>
                  </a:cxn>
                  <a:cxn ang="0">
                    <a:pos x="23" y="14"/>
                  </a:cxn>
                  <a:cxn ang="0">
                    <a:pos x="23" y="17"/>
                  </a:cxn>
                  <a:cxn ang="0">
                    <a:pos x="26" y="19"/>
                  </a:cxn>
                  <a:cxn ang="0">
                    <a:pos x="26" y="24"/>
                  </a:cxn>
                  <a:cxn ang="0">
                    <a:pos x="26" y="26"/>
                  </a:cxn>
                  <a:cxn ang="0">
                    <a:pos x="28" y="26"/>
                  </a:cxn>
                  <a:cxn ang="0">
                    <a:pos x="33" y="26"/>
                  </a:cxn>
                  <a:cxn ang="0">
                    <a:pos x="35" y="29"/>
                  </a:cxn>
                  <a:cxn ang="0">
                    <a:pos x="38" y="29"/>
                  </a:cxn>
                  <a:cxn ang="0">
                    <a:pos x="38" y="31"/>
                  </a:cxn>
                  <a:cxn ang="0">
                    <a:pos x="35" y="33"/>
                  </a:cxn>
                  <a:cxn ang="0">
                    <a:pos x="33" y="36"/>
                  </a:cxn>
                  <a:cxn ang="0">
                    <a:pos x="33" y="38"/>
                  </a:cxn>
                  <a:cxn ang="0">
                    <a:pos x="35" y="36"/>
                  </a:cxn>
                  <a:cxn ang="0">
                    <a:pos x="38" y="36"/>
                  </a:cxn>
                  <a:cxn ang="0">
                    <a:pos x="40" y="38"/>
                  </a:cxn>
                  <a:cxn ang="0">
                    <a:pos x="40" y="40"/>
                  </a:cxn>
                  <a:cxn ang="0">
                    <a:pos x="38" y="43"/>
                  </a:cxn>
                  <a:cxn ang="0">
                    <a:pos x="35" y="43"/>
                  </a:cxn>
                  <a:cxn ang="0">
                    <a:pos x="33" y="43"/>
                  </a:cxn>
                  <a:cxn ang="0">
                    <a:pos x="28" y="43"/>
                  </a:cxn>
                  <a:cxn ang="0">
                    <a:pos x="28" y="40"/>
                  </a:cxn>
                  <a:cxn ang="0">
                    <a:pos x="26" y="38"/>
                  </a:cxn>
                  <a:cxn ang="0">
                    <a:pos x="23" y="38"/>
                  </a:cxn>
                  <a:cxn ang="0">
                    <a:pos x="21" y="36"/>
                  </a:cxn>
                  <a:cxn ang="0">
                    <a:pos x="19" y="36"/>
                  </a:cxn>
                  <a:cxn ang="0">
                    <a:pos x="16" y="33"/>
                  </a:cxn>
                  <a:cxn ang="0">
                    <a:pos x="16" y="29"/>
                  </a:cxn>
                  <a:cxn ang="0">
                    <a:pos x="16" y="26"/>
                  </a:cxn>
                  <a:cxn ang="0">
                    <a:pos x="14" y="26"/>
                  </a:cxn>
                  <a:cxn ang="0">
                    <a:pos x="14" y="21"/>
                  </a:cxn>
                  <a:cxn ang="0">
                    <a:pos x="14" y="19"/>
                  </a:cxn>
                  <a:cxn ang="0">
                    <a:pos x="11" y="17"/>
                  </a:cxn>
                  <a:cxn ang="0">
                    <a:pos x="7" y="17"/>
                  </a:cxn>
                  <a:cxn ang="0">
                    <a:pos x="4" y="19"/>
                  </a:cxn>
                  <a:cxn ang="0">
                    <a:pos x="4" y="17"/>
                  </a:cxn>
                  <a:cxn ang="0">
                    <a:pos x="0" y="17"/>
                  </a:cxn>
                  <a:cxn ang="0">
                    <a:pos x="0" y="14"/>
                  </a:cxn>
                  <a:cxn ang="0">
                    <a:pos x="2" y="12"/>
                  </a:cxn>
                  <a:cxn ang="0">
                    <a:pos x="4" y="12"/>
                  </a:cxn>
                  <a:cxn ang="0">
                    <a:pos x="7" y="10"/>
                  </a:cxn>
                  <a:cxn ang="0">
                    <a:pos x="4" y="7"/>
                  </a:cxn>
                  <a:cxn ang="0">
                    <a:pos x="7" y="5"/>
                  </a:cxn>
                  <a:cxn ang="0">
                    <a:pos x="7" y="2"/>
                  </a:cxn>
                  <a:cxn ang="0">
                    <a:pos x="11" y="2"/>
                  </a:cxn>
                  <a:cxn ang="0">
                    <a:pos x="11" y="5"/>
                  </a:cxn>
                  <a:cxn ang="0">
                    <a:pos x="14" y="2"/>
                  </a:cxn>
                  <a:cxn ang="0">
                    <a:pos x="14" y="2"/>
                  </a:cxn>
                  <a:cxn ang="0">
                    <a:pos x="19" y="2"/>
                  </a:cxn>
                </a:cxnLst>
                <a:rect l="0" t="0" r="r" b="b"/>
                <a:pathLst>
                  <a:path w="40" h="43">
                    <a:moveTo>
                      <a:pt x="19" y="2"/>
                    </a:moveTo>
                    <a:lnTo>
                      <a:pt x="19" y="2"/>
                    </a:lnTo>
                    <a:lnTo>
                      <a:pt x="19" y="2"/>
                    </a:lnTo>
                    <a:lnTo>
                      <a:pt x="21" y="2"/>
                    </a:lnTo>
                    <a:lnTo>
                      <a:pt x="21" y="5"/>
                    </a:lnTo>
                    <a:lnTo>
                      <a:pt x="21" y="5"/>
                    </a:lnTo>
                    <a:lnTo>
                      <a:pt x="21" y="5"/>
                    </a:lnTo>
                    <a:lnTo>
                      <a:pt x="21" y="5"/>
                    </a:lnTo>
                    <a:lnTo>
                      <a:pt x="21" y="7"/>
                    </a:lnTo>
                    <a:lnTo>
                      <a:pt x="21" y="7"/>
                    </a:lnTo>
                    <a:lnTo>
                      <a:pt x="21" y="7"/>
                    </a:lnTo>
                    <a:lnTo>
                      <a:pt x="21" y="7"/>
                    </a:lnTo>
                    <a:lnTo>
                      <a:pt x="21" y="7"/>
                    </a:lnTo>
                    <a:lnTo>
                      <a:pt x="21" y="10"/>
                    </a:lnTo>
                    <a:lnTo>
                      <a:pt x="23" y="10"/>
                    </a:lnTo>
                    <a:lnTo>
                      <a:pt x="23" y="10"/>
                    </a:lnTo>
                    <a:lnTo>
                      <a:pt x="23" y="10"/>
                    </a:lnTo>
                    <a:lnTo>
                      <a:pt x="23" y="12"/>
                    </a:lnTo>
                    <a:lnTo>
                      <a:pt x="23" y="12"/>
                    </a:lnTo>
                    <a:lnTo>
                      <a:pt x="23" y="14"/>
                    </a:lnTo>
                    <a:lnTo>
                      <a:pt x="23" y="14"/>
                    </a:lnTo>
                    <a:lnTo>
                      <a:pt x="23" y="14"/>
                    </a:lnTo>
                    <a:lnTo>
                      <a:pt x="23" y="17"/>
                    </a:lnTo>
                    <a:lnTo>
                      <a:pt x="23" y="17"/>
                    </a:lnTo>
                    <a:lnTo>
                      <a:pt x="23" y="17"/>
                    </a:lnTo>
                    <a:lnTo>
                      <a:pt x="23" y="17"/>
                    </a:lnTo>
                    <a:lnTo>
                      <a:pt x="23" y="19"/>
                    </a:lnTo>
                    <a:lnTo>
                      <a:pt x="26" y="19"/>
                    </a:lnTo>
                    <a:lnTo>
                      <a:pt x="26" y="19"/>
                    </a:lnTo>
                    <a:lnTo>
                      <a:pt x="26" y="21"/>
                    </a:lnTo>
                    <a:lnTo>
                      <a:pt x="26" y="21"/>
                    </a:lnTo>
                    <a:lnTo>
                      <a:pt x="26" y="24"/>
                    </a:lnTo>
                    <a:lnTo>
                      <a:pt x="26" y="24"/>
                    </a:lnTo>
                    <a:lnTo>
                      <a:pt x="26" y="24"/>
                    </a:lnTo>
                    <a:lnTo>
                      <a:pt x="26" y="24"/>
                    </a:lnTo>
                    <a:lnTo>
                      <a:pt x="26" y="26"/>
                    </a:lnTo>
                    <a:lnTo>
                      <a:pt x="28" y="26"/>
                    </a:lnTo>
                    <a:lnTo>
                      <a:pt x="28" y="26"/>
                    </a:lnTo>
                    <a:lnTo>
                      <a:pt x="28" y="26"/>
                    </a:lnTo>
                    <a:lnTo>
                      <a:pt x="28" y="26"/>
                    </a:lnTo>
                    <a:lnTo>
                      <a:pt x="30" y="26"/>
                    </a:lnTo>
                    <a:lnTo>
                      <a:pt x="30" y="26"/>
                    </a:lnTo>
                    <a:lnTo>
                      <a:pt x="30" y="26"/>
                    </a:lnTo>
                    <a:lnTo>
                      <a:pt x="33" y="26"/>
                    </a:lnTo>
                    <a:lnTo>
                      <a:pt x="33" y="26"/>
                    </a:lnTo>
                    <a:lnTo>
                      <a:pt x="33" y="26"/>
                    </a:lnTo>
                    <a:lnTo>
                      <a:pt x="33" y="29"/>
                    </a:lnTo>
                    <a:lnTo>
                      <a:pt x="35" y="29"/>
                    </a:lnTo>
                    <a:lnTo>
                      <a:pt x="35" y="29"/>
                    </a:lnTo>
                    <a:lnTo>
                      <a:pt x="38" y="29"/>
                    </a:lnTo>
                    <a:lnTo>
                      <a:pt x="38" y="29"/>
                    </a:lnTo>
                    <a:lnTo>
                      <a:pt x="38" y="29"/>
                    </a:lnTo>
                    <a:lnTo>
                      <a:pt x="38" y="29"/>
                    </a:lnTo>
                    <a:lnTo>
                      <a:pt x="38" y="31"/>
                    </a:lnTo>
                    <a:lnTo>
                      <a:pt x="38" y="31"/>
                    </a:lnTo>
                    <a:lnTo>
                      <a:pt x="38" y="31"/>
                    </a:lnTo>
                    <a:lnTo>
                      <a:pt x="35" y="31"/>
                    </a:lnTo>
                    <a:lnTo>
                      <a:pt x="35" y="31"/>
                    </a:lnTo>
                    <a:lnTo>
                      <a:pt x="35" y="31"/>
                    </a:lnTo>
                    <a:lnTo>
                      <a:pt x="35" y="33"/>
                    </a:lnTo>
                    <a:lnTo>
                      <a:pt x="35" y="33"/>
                    </a:lnTo>
                    <a:lnTo>
                      <a:pt x="33" y="33"/>
                    </a:lnTo>
                    <a:lnTo>
                      <a:pt x="33" y="36"/>
                    </a:lnTo>
                    <a:lnTo>
                      <a:pt x="33" y="36"/>
                    </a:lnTo>
                    <a:lnTo>
                      <a:pt x="33" y="36"/>
                    </a:lnTo>
                    <a:lnTo>
                      <a:pt x="33" y="36"/>
                    </a:lnTo>
                    <a:lnTo>
                      <a:pt x="33" y="38"/>
                    </a:lnTo>
                    <a:lnTo>
                      <a:pt x="33" y="38"/>
                    </a:lnTo>
                    <a:lnTo>
                      <a:pt x="33" y="38"/>
                    </a:lnTo>
                    <a:lnTo>
                      <a:pt x="35" y="38"/>
                    </a:lnTo>
                    <a:lnTo>
                      <a:pt x="35" y="38"/>
                    </a:lnTo>
                    <a:lnTo>
                      <a:pt x="35" y="36"/>
                    </a:lnTo>
                    <a:lnTo>
                      <a:pt x="35" y="36"/>
                    </a:lnTo>
                    <a:lnTo>
                      <a:pt x="35" y="36"/>
                    </a:lnTo>
                    <a:lnTo>
                      <a:pt x="38" y="36"/>
                    </a:lnTo>
                    <a:lnTo>
                      <a:pt x="38" y="36"/>
                    </a:lnTo>
                    <a:lnTo>
                      <a:pt x="38" y="36"/>
                    </a:lnTo>
                    <a:lnTo>
                      <a:pt x="38" y="36"/>
                    </a:lnTo>
                    <a:lnTo>
                      <a:pt x="38" y="38"/>
                    </a:lnTo>
                    <a:lnTo>
                      <a:pt x="40" y="38"/>
                    </a:lnTo>
                    <a:lnTo>
                      <a:pt x="40" y="38"/>
                    </a:lnTo>
                    <a:lnTo>
                      <a:pt x="40" y="38"/>
                    </a:lnTo>
                    <a:lnTo>
                      <a:pt x="40" y="40"/>
                    </a:lnTo>
                    <a:lnTo>
                      <a:pt x="40" y="40"/>
                    </a:lnTo>
                    <a:lnTo>
                      <a:pt x="40" y="40"/>
                    </a:lnTo>
                    <a:lnTo>
                      <a:pt x="38" y="40"/>
                    </a:lnTo>
                    <a:lnTo>
                      <a:pt x="38" y="43"/>
                    </a:lnTo>
                    <a:lnTo>
                      <a:pt x="38" y="43"/>
                    </a:lnTo>
                    <a:lnTo>
                      <a:pt x="38" y="40"/>
                    </a:lnTo>
                    <a:lnTo>
                      <a:pt x="38" y="40"/>
                    </a:lnTo>
                    <a:lnTo>
                      <a:pt x="35" y="40"/>
                    </a:lnTo>
                    <a:lnTo>
                      <a:pt x="35" y="43"/>
                    </a:lnTo>
                    <a:lnTo>
                      <a:pt x="35" y="43"/>
                    </a:lnTo>
                    <a:lnTo>
                      <a:pt x="35" y="43"/>
                    </a:lnTo>
                    <a:lnTo>
                      <a:pt x="33" y="43"/>
                    </a:lnTo>
                    <a:lnTo>
                      <a:pt x="33" y="43"/>
                    </a:lnTo>
                    <a:lnTo>
                      <a:pt x="33" y="43"/>
                    </a:lnTo>
                    <a:lnTo>
                      <a:pt x="30" y="43"/>
                    </a:lnTo>
                    <a:lnTo>
                      <a:pt x="30" y="43"/>
                    </a:lnTo>
                    <a:lnTo>
                      <a:pt x="28" y="43"/>
                    </a:lnTo>
                    <a:lnTo>
                      <a:pt x="28" y="43"/>
                    </a:lnTo>
                    <a:lnTo>
                      <a:pt x="28" y="40"/>
                    </a:lnTo>
                    <a:lnTo>
                      <a:pt x="28" y="40"/>
                    </a:lnTo>
                    <a:lnTo>
                      <a:pt x="28" y="40"/>
                    </a:lnTo>
                    <a:lnTo>
                      <a:pt x="28" y="40"/>
                    </a:lnTo>
                    <a:lnTo>
                      <a:pt x="26" y="40"/>
                    </a:lnTo>
                    <a:lnTo>
                      <a:pt x="26" y="40"/>
                    </a:lnTo>
                    <a:lnTo>
                      <a:pt x="26" y="38"/>
                    </a:lnTo>
                    <a:lnTo>
                      <a:pt x="26" y="38"/>
                    </a:lnTo>
                    <a:lnTo>
                      <a:pt x="26" y="38"/>
                    </a:lnTo>
                    <a:lnTo>
                      <a:pt x="23" y="38"/>
                    </a:lnTo>
                    <a:lnTo>
                      <a:pt x="23" y="38"/>
                    </a:lnTo>
                    <a:lnTo>
                      <a:pt x="21" y="38"/>
                    </a:lnTo>
                    <a:lnTo>
                      <a:pt x="21" y="36"/>
                    </a:lnTo>
                    <a:lnTo>
                      <a:pt x="21" y="36"/>
                    </a:lnTo>
                    <a:lnTo>
                      <a:pt x="21" y="36"/>
                    </a:lnTo>
                    <a:lnTo>
                      <a:pt x="21" y="36"/>
                    </a:lnTo>
                    <a:lnTo>
                      <a:pt x="19" y="36"/>
                    </a:lnTo>
                    <a:lnTo>
                      <a:pt x="19" y="36"/>
                    </a:lnTo>
                    <a:lnTo>
                      <a:pt x="19" y="36"/>
                    </a:lnTo>
                    <a:lnTo>
                      <a:pt x="19" y="36"/>
                    </a:lnTo>
                    <a:lnTo>
                      <a:pt x="19" y="33"/>
                    </a:lnTo>
                    <a:lnTo>
                      <a:pt x="16" y="33"/>
                    </a:lnTo>
                    <a:lnTo>
                      <a:pt x="16" y="33"/>
                    </a:lnTo>
                    <a:lnTo>
                      <a:pt x="16" y="31"/>
                    </a:lnTo>
                    <a:lnTo>
                      <a:pt x="16" y="31"/>
                    </a:lnTo>
                    <a:lnTo>
                      <a:pt x="16" y="29"/>
                    </a:lnTo>
                    <a:lnTo>
                      <a:pt x="16" y="29"/>
                    </a:lnTo>
                    <a:lnTo>
                      <a:pt x="19" y="29"/>
                    </a:lnTo>
                    <a:lnTo>
                      <a:pt x="19" y="26"/>
                    </a:lnTo>
                    <a:lnTo>
                      <a:pt x="19" y="26"/>
                    </a:lnTo>
                    <a:lnTo>
                      <a:pt x="16" y="26"/>
                    </a:lnTo>
                    <a:lnTo>
                      <a:pt x="16" y="26"/>
                    </a:lnTo>
                    <a:lnTo>
                      <a:pt x="14" y="26"/>
                    </a:lnTo>
                    <a:lnTo>
                      <a:pt x="14" y="26"/>
                    </a:lnTo>
                    <a:lnTo>
                      <a:pt x="14" y="26"/>
                    </a:lnTo>
                    <a:lnTo>
                      <a:pt x="14" y="24"/>
                    </a:lnTo>
                    <a:lnTo>
                      <a:pt x="14" y="24"/>
                    </a:lnTo>
                    <a:lnTo>
                      <a:pt x="14" y="24"/>
                    </a:lnTo>
                    <a:lnTo>
                      <a:pt x="14" y="21"/>
                    </a:lnTo>
                    <a:lnTo>
                      <a:pt x="14" y="21"/>
                    </a:lnTo>
                    <a:lnTo>
                      <a:pt x="14" y="21"/>
                    </a:lnTo>
                    <a:lnTo>
                      <a:pt x="14" y="19"/>
                    </a:lnTo>
                    <a:lnTo>
                      <a:pt x="14" y="19"/>
                    </a:lnTo>
                    <a:lnTo>
                      <a:pt x="14" y="19"/>
                    </a:lnTo>
                    <a:lnTo>
                      <a:pt x="11" y="19"/>
                    </a:lnTo>
                    <a:lnTo>
                      <a:pt x="11" y="19"/>
                    </a:lnTo>
                    <a:lnTo>
                      <a:pt x="11" y="17"/>
                    </a:lnTo>
                    <a:lnTo>
                      <a:pt x="11" y="17"/>
                    </a:lnTo>
                    <a:lnTo>
                      <a:pt x="9" y="17"/>
                    </a:lnTo>
                    <a:lnTo>
                      <a:pt x="9" y="17"/>
                    </a:lnTo>
                    <a:lnTo>
                      <a:pt x="7" y="17"/>
                    </a:lnTo>
                    <a:lnTo>
                      <a:pt x="7" y="19"/>
                    </a:lnTo>
                    <a:lnTo>
                      <a:pt x="7" y="19"/>
                    </a:lnTo>
                    <a:lnTo>
                      <a:pt x="7" y="19"/>
                    </a:lnTo>
                    <a:lnTo>
                      <a:pt x="4" y="19"/>
                    </a:lnTo>
                    <a:lnTo>
                      <a:pt x="4" y="19"/>
                    </a:lnTo>
                    <a:lnTo>
                      <a:pt x="4" y="19"/>
                    </a:lnTo>
                    <a:lnTo>
                      <a:pt x="4" y="17"/>
                    </a:lnTo>
                    <a:lnTo>
                      <a:pt x="4" y="17"/>
                    </a:lnTo>
                    <a:lnTo>
                      <a:pt x="2" y="17"/>
                    </a:lnTo>
                    <a:lnTo>
                      <a:pt x="2" y="17"/>
                    </a:lnTo>
                    <a:lnTo>
                      <a:pt x="2" y="17"/>
                    </a:lnTo>
                    <a:lnTo>
                      <a:pt x="0" y="17"/>
                    </a:lnTo>
                    <a:lnTo>
                      <a:pt x="0" y="17"/>
                    </a:lnTo>
                    <a:lnTo>
                      <a:pt x="0" y="17"/>
                    </a:lnTo>
                    <a:lnTo>
                      <a:pt x="0" y="17"/>
                    </a:lnTo>
                    <a:lnTo>
                      <a:pt x="0" y="14"/>
                    </a:lnTo>
                    <a:lnTo>
                      <a:pt x="0" y="14"/>
                    </a:lnTo>
                    <a:lnTo>
                      <a:pt x="0" y="14"/>
                    </a:lnTo>
                    <a:lnTo>
                      <a:pt x="0" y="12"/>
                    </a:lnTo>
                    <a:lnTo>
                      <a:pt x="2" y="12"/>
                    </a:lnTo>
                    <a:lnTo>
                      <a:pt x="2" y="12"/>
                    </a:lnTo>
                    <a:lnTo>
                      <a:pt x="2" y="12"/>
                    </a:lnTo>
                    <a:lnTo>
                      <a:pt x="4" y="12"/>
                    </a:lnTo>
                    <a:lnTo>
                      <a:pt x="4" y="12"/>
                    </a:lnTo>
                    <a:lnTo>
                      <a:pt x="4" y="10"/>
                    </a:lnTo>
                    <a:lnTo>
                      <a:pt x="4" y="10"/>
                    </a:lnTo>
                    <a:lnTo>
                      <a:pt x="4" y="10"/>
                    </a:lnTo>
                    <a:lnTo>
                      <a:pt x="7" y="10"/>
                    </a:lnTo>
                    <a:lnTo>
                      <a:pt x="7" y="7"/>
                    </a:lnTo>
                    <a:lnTo>
                      <a:pt x="4" y="7"/>
                    </a:lnTo>
                    <a:lnTo>
                      <a:pt x="4" y="7"/>
                    </a:lnTo>
                    <a:lnTo>
                      <a:pt x="4" y="7"/>
                    </a:lnTo>
                    <a:lnTo>
                      <a:pt x="4" y="7"/>
                    </a:lnTo>
                    <a:lnTo>
                      <a:pt x="4" y="7"/>
                    </a:lnTo>
                    <a:lnTo>
                      <a:pt x="4" y="5"/>
                    </a:lnTo>
                    <a:lnTo>
                      <a:pt x="7" y="5"/>
                    </a:lnTo>
                    <a:lnTo>
                      <a:pt x="7" y="5"/>
                    </a:lnTo>
                    <a:lnTo>
                      <a:pt x="7" y="5"/>
                    </a:lnTo>
                    <a:lnTo>
                      <a:pt x="7" y="2"/>
                    </a:lnTo>
                    <a:lnTo>
                      <a:pt x="7" y="2"/>
                    </a:lnTo>
                    <a:lnTo>
                      <a:pt x="9" y="2"/>
                    </a:lnTo>
                    <a:lnTo>
                      <a:pt x="9" y="2"/>
                    </a:lnTo>
                    <a:lnTo>
                      <a:pt x="9" y="2"/>
                    </a:lnTo>
                    <a:lnTo>
                      <a:pt x="11" y="2"/>
                    </a:lnTo>
                    <a:lnTo>
                      <a:pt x="11" y="2"/>
                    </a:lnTo>
                    <a:lnTo>
                      <a:pt x="11" y="2"/>
                    </a:lnTo>
                    <a:lnTo>
                      <a:pt x="11" y="5"/>
                    </a:lnTo>
                    <a:lnTo>
                      <a:pt x="11" y="5"/>
                    </a:lnTo>
                    <a:lnTo>
                      <a:pt x="11" y="5"/>
                    </a:lnTo>
                    <a:lnTo>
                      <a:pt x="14" y="5"/>
                    </a:lnTo>
                    <a:lnTo>
                      <a:pt x="14" y="5"/>
                    </a:lnTo>
                    <a:lnTo>
                      <a:pt x="14" y="2"/>
                    </a:lnTo>
                    <a:lnTo>
                      <a:pt x="11" y="2"/>
                    </a:lnTo>
                    <a:lnTo>
                      <a:pt x="11" y="2"/>
                    </a:lnTo>
                    <a:lnTo>
                      <a:pt x="14" y="2"/>
                    </a:lnTo>
                    <a:lnTo>
                      <a:pt x="14" y="2"/>
                    </a:lnTo>
                    <a:lnTo>
                      <a:pt x="14" y="2"/>
                    </a:lnTo>
                    <a:lnTo>
                      <a:pt x="16" y="2"/>
                    </a:lnTo>
                    <a:lnTo>
                      <a:pt x="16" y="2"/>
                    </a:lnTo>
                    <a:lnTo>
                      <a:pt x="19" y="2"/>
                    </a:lnTo>
                    <a:lnTo>
                      <a:pt x="19" y="0"/>
                    </a:lnTo>
                    <a:lnTo>
                      <a:pt x="19" y="0"/>
                    </a:lnTo>
                    <a:lnTo>
                      <a:pt x="19"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6" name="Freeform 206"/>
            <p:cNvSpPr>
              <a:spLocks/>
            </p:cNvSpPr>
            <p:nvPr/>
          </p:nvSpPr>
          <p:spPr bwMode="auto">
            <a:xfrm>
              <a:off x="5519738" y="4735513"/>
              <a:ext cx="63500" cy="57150"/>
            </a:xfrm>
            <a:custGeom>
              <a:avLst/>
              <a:gdLst/>
              <a:ahLst/>
              <a:cxnLst>
                <a:cxn ang="0">
                  <a:pos x="36" y="2"/>
                </a:cxn>
                <a:cxn ang="0">
                  <a:pos x="40" y="2"/>
                </a:cxn>
                <a:cxn ang="0">
                  <a:pos x="40" y="2"/>
                </a:cxn>
                <a:cxn ang="0">
                  <a:pos x="40" y="5"/>
                </a:cxn>
                <a:cxn ang="0">
                  <a:pos x="38" y="5"/>
                </a:cxn>
                <a:cxn ang="0">
                  <a:pos x="38" y="7"/>
                </a:cxn>
                <a:cxn ang="0">
                  <a:pos x="40" y="10"/>
                </a:cxn>
                <a:cxn ang="0">
                  <a:pos x="40" y="12"/>
                </a:cxn>
                <a:cxn ang="0">
                  <a:pos x="38" y="14"/>
                </a:cxn>
                <a:cxn ang="0">
                  <a:pos x="38" y="19"/>
                </a:cxn>
                <a:cxn ang="0">
                  <a:pos x="36" y="19"/>
                </a:cxn>
                <a:cxn ang="0">
                  <a:pos x="33" y="21"/>
                </a:cxn>
                <a:cxn ang="0">
                  <a:pos x="31" y="24"/>
                </a:cxn>
                <a:cxn ang="0">
                  <a:pos x="29" y="26"/>
                </a:cxn>
                <a:cxn ang="0">
                  <a:pos x="29" y="28"/>
                </a:cxn>
                <a:cxn ang="0">
                  <a:pos x="26" y="31"/>
                </a:cxn>
                <a:cxn ang="0">
                  <a:pos x="24" y="31"/>
                </a:cxn>
                <a:cxn ang="0">
                  <a:pos x="21" y="31"/>
                </a:cxn>
                <a:cxn ang="0">
                  <a:pos x="17" y="31"/>
                </a:cxn>
                <a:cxn ang="0">
                  <a:pos x="17" y="33"/>
                </a:cxn>
                <a:cxn ang="0">
                  <a:pos x="14" y="33"/>
                </a:cxn>
                <a:cxn ang="0">
                  <a:pos x="10" y="36"/>
                </a:cxn>
                <a:cxn ang="0">
                  <a:pos x="7" y="36"/>
                </a:cxn>
                <a:cxn ang="0">
                  <a:pos x="3" y="36"/>
                </a:cxn>
                <a:cxn ang="0">
                  <a:pos x="3" y="36"/>
                </a:cxn>
                <a:cxn ang="0">
                  <a:pos x="0" y="33"/>
                </a:cxn>
                <a:cxn ang="0">
                  <a:pos x="3" y="31"/>
                </a:cxn>
                <a:cxn ang="0">
                  <a:pos x="3" y="28"/>
                </a:cxn>
                <a:cxn ang="0">
                  <a:pos x="5" y="28"/>
                </a:cxn>
                <a:cxn ang="0">
                  <a:pos x="10" y="28"/>
                </a:cxn>
                <a:cxn ang="0">
                  <a:pos x="10" y="26"/>
                </a:cxn>
                <a:cxn ang="0">
                  <a:pos x="7" y="26"/>
                </a:cxn>
                <a:cxn ang="0">
                  <a:pos x="7" y="24"/>
                </a:cxn>
                <a:cxn ang="0">
                  <a:pos x="7" y="21"/>
                </a:cxn>
                <a:cxn ang="0">
                  <a:pos x="10" y="19"/>
                </a:cxn>
                <a:cxn ang="0">
                  <a:pos x="10" y="14"/>
                </a:cxn>
                <a:cxn ang="0">
                  <a:pos x="10" y="12"/>
                </a:cxn>
                <a:cxn ang="0">
                  <a:pos x="14" y="12"/>
                </a:cxn>
                <a:cxn ang="0">
                  <a:pos x="14" y="10"/>
                </a:cxn>
                <a:cxn ang="0">
                  <a:pos x="17" y="7"/>
                </a:cxn>
                <a:cxn ang="0">
                  <a:pos x="19" y="12"/>
                </a:cxn>
                <a:cxn ang="0">
                  <a:pos x="21" y="10"/>
                </a:cxn>
                <a:cxn ang="0">
                  <a:pos x="21" y="12"/>
                </a:cxn>
                <a:cxn ang="0">
                  <a:pos x="24" y="12"/>
                </a:cxn>
                <a:cxn ang="0">
                  <a:pos x="26" y="10"/>
                </a:cxn>
                <a:cxn ang="0">
                  <a:pos x="26" y="5"/>
                </a:cxn>
                <a:cxn ang="0">
                  <a:pos x="29" y="2"/>
                </a:cxn>
                <a:cxn ang="0">
                  <a:pos x="31" y="2"/>
                </a:cxn>
                <a:cxn ang="0">
                  <a:pos x="33" y="0"/>
                </a:cxn>
                <a:cxn ang="0">
                  <a:pos x="36" y="0"/>
                </a:cxn>
              </a:cxnLst>
              <a:rect l="0" t="0" r="r" b="b"/>
              <a:pathLst>
                <a:path w="40" h="36">
                  <a:moveTo>
                    <a:pt x="36" y="0"/>
                  </a:moveTo>
                  <a:lnTo>
                    <a:pt x="36" y="2"/>
                  </a:lnTo>
                  <a:lnTo>
                    <a:pt x="36" y="2"/>
                  </a:lnTo>
                  <a:lnTo>
                    <a:pt x="36" y="2"/>
                  </a:lnTo>
                  <a:lnTo>
                    <a:pt x="38" y="2"/>
                  </a:lnTo>
                  <a:lnTo>
                    <a:pt x="38" y="2"/>
                  </a:lnTo>
                  <a:lnTo>
                    <a:pt x="38" y="2"/>
                  </a:lnTo>
                  <a:lnTo>
                    <a:pt x="40" y="2"/>
                  </a:lnTo>
                  <a:lnTo>
                    <a:pt x="40" y="0"/>
                  </a:lnTo>
                  <a:lnTo>
                    <a:pt x="40" y="0"/>
                  </a:lnTo>
                  <a:lnTo>
                    <a:pt x="40" y="0"/>
                  </a:lnTo>
                  <a:lnTo>
                    <a:pt x="40" y="2"/>
                  </a:lnTo>
                  <a:lnTo>
                    <a:pt x="40" y="2"/>
                  </a:lnTo>
                  <a:lnTo>
                    <a:pt x="40" y="2"/>
                  </a:lnTo>
                  <a:lnTo>
                    <a:pt x="40" y="5"/>
                  </a:lnTo>
                  <a:lnTo>
                    <a:pt x="40" y="5"/>
                  </a:lnTo>
                  <a:lnTo>
                    <a:pt x="40" y="5"/>
                  </a:lnTo>
                  <a:lnTo>
                    <a:pt x="40" y="5"/>
                  </a:lnTo>
                  <a:lnTo>
                    <a:pt x="40" y="5"/>
                  </a:lnTo>
                  <a:lnTo>
                    <a:pt x="38" y="5"/>
                  </a:lnTo>
                  <a:lnTo>
                    <a:pt x="38" y="5"/>
                  </a:lnTo>
                  <a:lnTo>
                    <a:pt x="38" y="5"/>
                  </a:lnTo>
                  <a:lnTo>
                    <a:pt x="38" y="7"/>
                  </a:lnTo>
                  <a:lnTo>
                    <a:pt x="38" y="7"/>
                  </a:lnTo>
                  <a:lnTo>
                    <a:pt x="38" y="10"/>
                  </a:lnTo>
                  <a:lnTo>
                    <a:pt x="38" y="10"/>
                  </a:lnTo>
                  <a:lnTo>
                    <a:pt x="38" y="10"/>
                  </a:lnTo>
                  <a:lnTo>
                    <a:pt x="40" y="10"/>
                  </a:lnTo>
                  <a:lnTo>
                    <a:pt x="40" y="12"/>
                  </a:lnTo>
                  <a:lnTo>
                    <a:pt x="40" y="12"/>
                  </a:lnTo>
                  <a:lnTo>
                    <a:pt x="40" y="12"/>
                  </a:lnTo>
                  <a:lnTo>
                    <a:pt x="40" y="12"/>
                  </a:lnTo>
                  <a:lnTo>
                    <a:pt x="40" y="12"/>
                  </a:lnTo>
                  <a:lnTo>
                    <a:pt x="40" y="14"/>
                  </a:lnTo>
                  <a:lnTo>
                    <a:pt x="38" y="14"/>
                  </a:lnTo>
                  <a:lnTo>
                    <a:pt x="38" y="14"/>
                  </a:lnTo>
                  <a:lnTo>
                    <a:pt x="38" y="14"/>
                  </a:lnTo>
                  <a:lnTo>
                    <a:pt x="38" y="17"/>
                  </a:lnTo>
                  <a:lnTo>
                    <a:pt x="38" y="17"/>
                  </a:lnTo>
                  <a:lnTo>
                    <a:pt x="38" y="19"/>
                  </a:lnTo>
                  <a:lnTo>
                    <a:pt x="36" y="19"/>
                  </a:lnTo>
                  <a:lnTo>
                    <a:pt x="36" y="19"/>
                  </a:lnTo>
                  <a:lnTo>
                    <a:pt x="36" y="19"/>
                  </a:lnTo>
                  <a:lnTo>
                    <a:pt x="36" y="19"/>
                  </a:lnTo>
                  <a:lnTo>
                    <a:pt x="36" y="21"/>
                  </a:lnTo>
                  <a:lnTo>
                    <a:pt x="33" y="21"/>
                  </a:lnTo>
                  <a:lnTo>
                    <a:pt x="33" y="21"/>
                  </a:lnTo>
                  <a:lnTo>
                    <a:pt x="33" y="21"/>
                  </a:lnTo>
                  <a:lnTo>
                    <a:pt x="33" y="21"/>
                  </a:lnTo>
                  <a:lnTo>
                    <a:pt x="33" y="24"/>
                  </a:lnTo>
                  <a:lnTo>
                    <a:pt x="31" y="24"/>
                  </a:lnTo>
                  <a:lnTo>
                    <a:pt x="31" y="24"/>
                  </a:lnTo>
                  <a:lnTo>
                    <a:pt x="31" y="24"/>
                  </a:lnTo>
                  <a:lnTo>
                    <a:pt x="31" y="24"/>
                  </a:lnTo>
                  <a:lnTo>
                    <a:pt x="31" y="26"/>
                  </a:lnTo>
                  <a:lnTo>
                    <a:pt x="29" y="26"/>
                  </a:lnTo>
                  <a:lnTo>
                    <a:pt x="29" y="26"/>
                  </a:lnTo>
                  <a:lnTo>
                    <a:pt x="29" y="26"/>
                  </a:lnTo>
                  <a:lnTo>
                    <a:pt x="29" y="26"/>
                  </a:lnTo>
                  <a:lnTo>
                    <a:pt x="29" y="28"/>
                  </a:lnTo>
                  <a:lnTo>
                    <a:pt x="29" y="28"/>
                  </a:lnTo>
                  <a:lnTo>
                    <a:pt x="26" y="28"/>
                  </a:lnTo>
                  <a:lnTo>
                    <a:pt x="26" y="31"/>
                  </a:lnTo>
                  <a:lnTo>
                    <a:pt x="26" y="31"/>
                  </a:lnTo>
                  <a:lnTo>
                    <a:pt x="24" y="31"/>
                  </a:lnTo>
                  <a:lnTo>
                    <a:pt x="24" y="31"/>
                  </a:lnTo>
                  <a:lnTo>
                    <a:pt x="24" y="31"/>
                  </a:lnTo>
                  <a:lnTo>
                    <a:pt x="24" y="31"/>
                  </a:lnTo>
                  <a:lnTo>
                    <a:pt x="21" y="31"/>
                  </a:lnTo>
                  <a:lnTo>
                    <a:pt x="21" y="31"/>
                  </a:lnTo>
                  <a:lnTo>
                    <a:pt x="21" y="31"/>
                  </a:lnTo>
                  <a:lnTo>
                    <a:pt x="21" y="31"/>
                  </a:lnTo>
                  <a:lnTo>
                    <a:pt x="19" y="31"/>
                  </a:lnTo>
                  <a:lnTo>
                    <a:pt x="19" y="31"/>
                  </a:lnTo>
                  <a:lnTo>
                    <a:pt x="19" y="31"/>
                  </a:lnTo>
                  <a:lnTo>
                    <a:pt x="17" y="31"/>
                  </a:lnTo>
                  <a:lnTo>
                    <a:pt x="17" y="31"/>
                  </a:lnTo>
                  <a:lnTo>
                    <a:pt x="17" y="31"/>
                  </a:lnTo>
                  <a:lnTo>
                    <a:pt x="17" y="33"/>
                  </a:lnTo>
                  <a:lnTo>
                    <a:pt x="17" y="33"/>
                  </a:lnTo>
                  <a:lnTo>
                    <a:pt x="14" y="33"/>
                  </a:lnTo>
                  <a:lnTo>
                    <a:pt x="14" y="33"/>
                  </a:lnTo>
                  <a:lnTo>
                    <a:pt x="14" y="33"/>
                  </a:lnTo>
                  <a:lnTo>
                    <a:pt x="14" y="33"/>
                  </a:lnTo>
                  <a:lnTo>
                    <a:pt x="14" y="36"/>
                  </a:lnTo>
                  <a:lnTo>
                    <a:pt x="12" y="36"/>
                  </a:lnTo>
                  <a:lnTo>
                    <a:pt x="12" y="36"/>
                  </a:lnTo>
                  <a:lnTo>
                    <a:pt x="10" y="36"/>
                  </a:lnTo>
                  <a:lnTo>
                    <a:pt x="10" y="36"/>
                  </a:lnTo>
                  <a:lnTo>
                    <a:pt x="10" y="36"/>
                  </a:lnTo>
                  <a:lnTo>
                    <a:pt x="7" y="36"/>
                  </a:lnTo>
                  <a:lnTo>
                    <a:pt x="7" y="36"/>
                  </a:lnTo>
                  <a:lnTo>
                    <a:pt x="7" y="36"/>
                  </a:lnTo>
                  <a:lnTo>
                    <a:pt x="5" y="36"/>
                  </a:lnTo>
                  <a:lnTo>
                    <a:pt x="5" y="36"/>
                  </a:lnTo>
                  <a:lnTo>
                    <a:pt x="3" y="36"/>
                  </a:lnTo>
                  <a:lnTo>
                    <a:pt x="3" y="36"/>
                  </a:lnTo>
                  <a:lnTo>
                    <a:pt x="3" y="33"/>
                  </a:lnTo>
                  <a:lnTo>
                    <a:pt x="3" y="33"/>
                  </a:lnTo>
                  <a:lnTo>
                    <a:pt x="3" y="36"/>
                  </a:lnTo>
                  <a:lnTo>
                    <a:pt x="0" y="36"/>
                  </a:lnTo>
                  <a:lnTo>
                    <a:pt x="0" y="33"/>
                  </a:lnTo>
                  <a:lnTo>
                    <a:pt x="0" y="33"/>
                  </a:lnTo>
                  <a:lnTo>
                    <a:pt x="0" y="33"/>
                  </a:lnTo>
                  <a:lnTo>
                    <a:pt x="0" y="33"/>
                  </a:lnTo>
                  <a:lnTo>
                    <a:pt x="0" y="31"/>
                  </a:lnTo>
                  <a:lnTo>
                    <a:pt x="0" y="31"/>
                  </a:lnTo>
                  <a:lnTo>
                    <a:pt x="3" y="31"/>
                  </a:lnTo>
                  <a:lnTo>
                    <a:pt x="3" y="31"/>
                  </a:lnTo>
                  <a:lnTo>
                    <a:pt x="3" y="31"/>
                  </a:lnTo>
                  <a:lnTo>
                    <a:pt x="3" y="28"/>
                  </a:lnTo>
                  <a:lnTo>
                    <a:pt x="3" y="28"/>
                  </a:lnTo>
                  <a:lnTo>
                    <a:pt x="3" y="28"/>
                  </a:lnTo>
                  <a:lnTo>
                    <a:pt x="5" y="28"/>
                  </a:lnTo>
                  <a:lnTo>
                    <a:pt x="5" y="28"/>
                  </a:lnTo>
                  <a:lnTo>
                    <a:pt x="5" y="28"/>
                  </a:lnTo>
                  <a:lnTo>
                    <a:pt x="7" y="28"/>
                  </a:lnTo>
                  <a:lnTo>
                    <a:pt x="7" y="28"/>
                  </a:lnTo>
                  <a:lnTo>
                    <a:pt x="7" y="28"/>
                  </a:lnTo>
                  <a:lnTo>
                    <a:pt x="10" y="28"/>
                  </a:lnTo>
                  <a:lnTo>
                    <a:pt x="10" y="28"/>
                  </a:lnTo>
                  <a:lnTo>
                    <a:pt x="10" y="28"/>
                  </a:lnTo>
                  <a:lnTo>
                    <a:pt x="10" y="26"/>
                  </a:lnTo>
                  <a:lnTo>
                    <a:pt x="10" y="26"/>
                  </a:lnTo>
                  <a:lnTo>
                    <a:pt x="7" y="26"/>
                  </a:lnTo>
                  <a:lnTo>
                    <a:pt x="7" y="28"/>
                  </a:lnTo>
                  <a:lnTo>
                    <a:pt x="7" y="28"/>
                  </a:lnTo>
                  <a:lnTo>
                    <a:pt x="7" y="26"/>
                  </a:lnTo>
                  <a:lnTo>
                    <a:pt x="7" y="26"/>
                  </a:lnTo>
                  <a:lnTo>
                    <a:pt x="7" y="26"/>
                  </a:lnTo>
                  <a:lnTo>
                    <a:pt x="7" y="24"/>
                  </a:lnTo>
                  <a:lnTo>
                    <a:pt x="7" y="24"/>
                  </a:lnTo>
                  <a:lnTo>
                    <a:pt x="7" y="24"/>
                  </a:lnTo>
                  <a:lnTo>
                    <a:pt x="7" y="21"/>
                  </a:lnTo>
                  <a:lnTo>
                    <a:pt x="7" y="21"/>
                  </a:lnTo>
                  <a:lnTo>
                    <a:pt x="7" y="21"/>
                  </a:lnTo>
                  <a:lnTo>
                    <a:pt x="7" y="21"/>
                  </a:lnTo>
                  <a:lnTo>
                    <a:pt x="7" y="19"/>
                  </a:lnTo>
                  <a:lnTo>
                    <a:pt x="10" y="19"/>
                  </a:lnTo>
                  <a:lnTo>
                    <a:pt x="10" y="19"/>
                  </a:lnTo>
                  <a:lnTo>
                    <a:pt x="10" y="17"/>
                  </a:lnTo>
                  <a:lnTo>
                    <a:pt x="10" y="17"/>
                  </a:lnTo>
                  <a:lnTo>
                    <a:pt x="10" y="14"/>
                  </a:lnTo>
                  <a:lnTo>
                    <a:pt x="10" y="14"/>
                  </a:lnTo>
                  <a:lnTo>
                    <a:pt x="10" y="14"/>
                  </a:lnTo>
                  <a:lnTo>
                    <a:pt x="10" y="14"/>
                  </a:lnTo>
                  <a:lnTo>
                    <a:pt x="10" y="12"/>
                  </a:lnTo>
                  <a:lnTo>
                    <a:pt x="10" y="12"/>
                  </a:lnTo>
                  <a:lnTo>
                    <a:pt x="12" y="12"/>
                  </a:lnTo>
                  <a:lnTo>
                    <a:pt x="12" y="12"/>
                  </a:lnTo>
                  <a:lnTo>
                    <a:pt x="14" y="12"/>
                  </a:lnTo>
                  <a:lnTo>
                    <a:pt x="14" y="12"/>
                  </a:lnTo>
                  <a:lnTo>
                    <a:pt x="14" y="12"/>
                  </a:lnTo>
                  <a:lnTo>
                    <a:pt x="14" y="10"/>
                  </a:lnTo>
                  <a:lnTo>
                    <a:pt x="14" y="10"/>
                  </a:lnTo>
                  <a:lnTo>
                    <a:pt x="14" y="10"/>
                  </a:lnTo>
                  <a:lnTo>
                    <a:pt x="17" y="10"/>
                  </a:lnTo>
                  <a:lnTo>
                    <a:pt x="17" y="10"/>
                  </a:lnTo>
                  <a:lnTo>
                    <a:pt x="17" y="7"/>
                  </a:lnTo>
                  <a:lnTo>
                    <a:pt x="17" y="7"/>
                  </a:lnTo>
                  <a:lnTo>
                    <a:pt x="17" y="10"/>
                  </a:lnTo>
                  <a:lnTo>
                    <a:pt x="17" y="10"/>
                  </a:lnTo>
                  <a:lnTo>
                    <a:pt x="17" y="12"/>
                  </a:lnTo>
                  <a:lnTo>
                    <a:pt x="19" y="12"/>
                  </a:lnTo>
                  <a:lnTo>
                    <a:pt x="19" y="12"/>
                  </a:lnTo>
                  <a:lnTo>
                    <a:pt x="19" y="10"/>
                  </a:lnTo>
                  <a:lnTo>
                    <a:pt x="21" y="10"/>
                  </a:lnTo>
                  <a:lnTo>
                    <a:pt x="21" y="10"/>
                  </a:lnTo>
                  <a:lnTo>
                    <a:pt x="21" y="12"/>
                  </a:lnTo>
                  <a:lnTo>
                    <a:pt x="21" y="12"/>
                  </a:lnTo>
                  <a:lnTo>
                    <a:pt x="21" y="12"/>
                  </a:lnTo>
                  <a:lnTo>
                    <a:pt x="21" y="12"/>
                  </a:lnTo>
                  <a:lnTo>
                    <a:pt x="24" y="12"/>
                  </a:lnTo>
                  <a:lnTo>
                    <a:pt x="24" y="12"/>
                  </a:lnTo>
                  <a:lnTo>
                    <a:pt x="24" y="12"/>
                  </a:lnTo>
                  <a:lnTo>
                    <a:pt x="24" y="12"/>
                  </a:lnTo>
                  <a:lnTo>
                    <a:pt x="24" y="10"/>
                  </a:lnTo>
                  <a:lnTo>
                    <a:pt x="24" y="10"/>
                  </a:lnTo>
                  <a:lnTo>
                    <a:pt x="24" y="10"/>
                  </a:lnTo>
                  <a:lnTo>
                    <a:pt x="26" y="10"/>
                  </a:lnTo>
                  <a:lnTo>
                    <a:pt x="26" y="7"/>
                  </a:lnTo>
                  <a:lnTo>
                    <a:pt x="26" y="7"/>
                  </a:lnTo>
                  <a:lnTo>
                    <a:pt x="26" y="5"/>
                  </a:lnTo>
                  <a:lnTo>
                    <a:pt x="26" y="5"/>
                  </a:lnTo>
                  <a:lnTo>
                    <a:pt x="26" y="5"/>
                  </a:lnTo>
                  <a:lnTo>
                    <a:pt x="29" y="5"/>
                  </a:lnTo>
                  <a:lnTo>
                    <a:pt x="29" y="5"/>
                  </a:lnTo>
                  <a:lnTo>
                    <a:pt x="29" y="2"/>
                  </a:lnTo>
                  <a:lnTo>
                    <a:pt x="29" y="2"/>
                  </a:lnTo>
                  <a:lnTo>
                    <a:pt x="31" y="2"/>
                  </a:lnTo>
                  <a:lnTo>
                    <a:pt x="31" y="2"/>
                  </a:lnTo>
                  <a:lnTo>
                    <a:pt x="31" y="2"/>
                  </a:lnTo>
                  <a:lnTo>
                    <a:pt x="31" y="2"/>
                  </a:lnTo>
                  <a:lnTo>
                    <a:pt x="31" y="2"/>
                  </a:lnTo>
                  <a:lnTo>
                    <a:pt x="31" y="0"/>
                  </a:lnTo>
                  <a:lnTo>
                    <a:pt x="33" y="0"/>
                  </a:lnTo>
                  <a:lnTo>
                    <a:pt x="33" y="0"/>
                  </a:lnTo>
                  <a:lnTo>
                    <a:pt x="36" y="0"/>
                  </a:lnTo>
                  <a:lnTo>
                    <a:pt x="36" y="0"/>
                  </a:lnTo>
                  <a:lnTo>
                    <a:pt x="36" y="0"/>
                  </a:lnTo>
                  <a:lnTo>
                    <a:pt x="36"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207"/>
            <p:cNvSpPr>
              <a:spLocks/>
            </p:cNvSpPr>
            <p:nvPr/>
          </p:nvSpPr>
          <p:spPr bwMode="auto">
            <a:xfrm>
              <a:off x="5519738" y="4735513"/>
              <a:ext cx="63500" cy="57150"/>
            </a:xfrm>
            <a:custGeom>
              <a:avLst/>
              <a:gdLst/>
              <a:ahLst/>
              <a:cxnLst>
                <a:cxn ang="0">
                  <a:pos x="36" y="2"/>
                </a:cxn>
                <a:cxn ang="0">
                  <a:pos x="40" y="2"/>
                </a:cxn>
                <a:cxn ang="0">
                  <a:pos x="40" y="2"/>
                </a:cxn>
                <a:cxn ang="0">
                  <a:pos x="40" y="5"/>
                </a:cxn>
                <a:cxn ang="0">
                  <a:pos x="38" y="5"/>
                </a:cxn>
                <a:cxn ang="0">
                  <a:pos x="38" y="7"/>
                </a:cxn>
                <a:cxn ang="0">
                  <a:pos x="40" y="10"/>
                </a:cxn>
                <a:cxn ang="0">
                  <a:pos x="40" y="12"/>
                </a:cxn>
                <a:cxn ang="0">
                  <a:pos x="38" y="14"/>
                </a:cxn>
                <a:cxn ang="0">
                  <a:pos x="38" y="19"/>
                </a:cxn>
                <a:cxn ang="0">
                  <a:pos x="36" y="19"/>
                </a:cxn>
                <a:cxn ang="0">
                  <a:pos x="33" y="21"/>
                </a:cxn>
                <a:cxn ang="0">
                  <a:pos x="31" y="24"/>
                </a:cxn>
                <a:cxn ang="0">
                  <a:pos x="29" y="26"/>
                </a:cxn>
                <a:cxn ang="0">
                  <a:pos x="29" y="28"/>
                </a:cxn>
                <a:cxn ang="0">
                  <a:pos x="26" y="31"/>
                </a:cxn>
                <a:cxn ang="0">
                  <a:pos x="24" y="31"/>
                </a:cxn>
                <a:cxn ang="0">
                  <a:pos x="21" y="31"/>
                </a:cxn>
                <a:cxn ang="0">
                  <a:pos x="17" y="31"/>
                </a:cxn>
                <a:cxn ang="0">
                  <a:pos x="17" y="33"/>
                </a:cxn>
                <a:cxn ang="0">
                  <a:pos x="14" y="33"/>
                </a:cxn>
                <a:cxn ang="0">
                  <a:pos x="10" y="36"/>
                </a:cxn>
                <a:cxn ang="0">
                  <a:pos x="7" y="36"/>
                </a:cxn>
                <a:cxn ang="0">
                  <a:pos x="3" y="36"/>
                </a:cxn>
                <a:cxn ang="0">
                  <a:pos x="3" y="36"/>
                </a:cxn>
                <a:cxn ang="0">
                  <a:pos x="0" y="33"/>
                </a:cxn>
                <a:cxn ang="0">
                  <a:pos x="3" y="31"/>
                </a:cxn>
                <a:cxn ang="0">
                  <a:pos x="3" y="28"/>
                </a:cxn>
                <a:cxn ang="0">
                  <a:pos x="5" y="28"/>
                </a:cxn>
                <a:cxn ang="0">
                  <a:pos x="10" y="28"/>
                </a:cxn>
                <a:cxn ang="0">
                  <a:pos x="10" y="26"/>
                </a:cxn>
                <a:cxn ang="0">
                  <a:pos x="7" y="26"/>
                </a:cxn>
                <a:cxn ang="0">
                  <a:pos x="7" y="24"/>
                </a:cxn>
                <a:cxn ang="0">
                  <a:pos x="7" y="21"/>
                </a:cxn>
                <a:cxn ang="0">
                  <a:pos x="10" y="19"/>
                </a:cxn>
                <a:cxn ang="0">
                  <a:pos x="10" y="14"/>
                </a:cxn>
                <a:cxn ang="0">
                  <a:pos x="10" y="12"/>
                </a:cxn>
                <a:cxn ang="0">
                  <a:pos x="14" y="12"/>
                </a:cxn>
                <a:cxn ang="0">
                  <a:pos x="14" y="10"/>
                </a:cxn>
                <a:cxn ang="0">
                  <a:pos x="17" y="7"/>
                </a:cxn>
                <a:cxn ang="0">
                  <a:pos x="19" y="12"/>
                </a:cxn>
                <a:cxn ang="0">
                  <a:pos x="21" y="10"/>
                </a:cxn>
                <a:cxn ang="0">
                  <a:pos x="21" y="12"/>
                </a:cxn>
                <a:cxn ang="0">
                  <a:pos x="24" y="12"/>
                </a:cxn>
                <a:cxn ang="0">
                  <a:pos x="26" y="10"/>
                </a:cxn>
                <a:cxn ang="0">
                  <a:pos x="26" y="5"/>
                </a:cxn>
                <a:cxn ang="0">
                  <a:pos x="29" y="2"/>
                </a:cxn>
                <a:cxn ang="0">
                  <a:pos x="31" y="2"/>
                </a:cxn>
                <a:cxn ang="0">
                  <a:pos x="33" y="0"/>
                </a:cxn>
                <a:cxn ang="0">
                  <a:pos x="36" y="0"/>
                </a:cxn>
              </a:cxnLst>
              <a:rect l="0" t="0" r="r" b="b"/>
              <a:pathLst>
                <a:path w="40" h="36">
                  <a:moveTo>
                    <a:pt x="36" y="0"/>
                  </a:moveTo>
                  <a:lnTo>
                    <a:pt x="36" y="2"/>
                  </a:lnTo>
                  <a:lnTo>
                    <a:pt x="36" y="2"/>
                  </a:lnTo>
                  <a:lnTo>
                    <a:pt x="36" y="2"/>
                  </a:lnTo>
                  <a:lnTo>
                    <a:pt x="38" y="2"/>
                  </a:lnTo>
                  <a:lnTo>
                    <a:pt x="38" y="2"/>
                  </a:lnTo>
                  <a:lnTo>
                    <a:pt x="38" y="2"/>
                  </a:lnTo>
                  <a:lnTo>
                    <a:pt x="40" y="2"/>
                  </a:lnTo>
                  <a:lnTo>
                    <a:pt x="40" y="0"/>
                  </a:lnTo>
                  <a:lnTo>
                    <a:pt x="40" y="0"/>
                  </a:lnTo>
                  <a:lnTo>
                    <a:pt x="40" y="0"/>
                  </a:lnTo>
                  <a:lnTo>
                    <a:pt x="40" y="2"/>
                  </a:lnTo>
                  <a:lnTo>
                    <a:pt x="40" y="2"/>
                  </a:lnTo>
                  <a:lnTo>
                    <a:pt x="40" y="2"/>
                  </a:lnTo>
                  <a:lnTo>
                    <a:pt x="40" y="5"/>
                  </a:lnTo>
                  <a:lnTo>
                    <a:pt x="40" y="5"/>
                  </a:lnTo>
                  <a:lnTo>
                    <a:pt x="40" y="5"/>
                  </a:lnTo>
                  <a:lnTo>
                    <a:pt x="40" y="5"/>
                  </a:lnTo>
                  <a:lnTo>
                    <a:pt x="40" y="5"/>
                  </a:lnTo>
                  <a:lnTo>
                    <a:pt x="38" y="5"/>
                  </a:lnTo>
                  <a:lnTo>
                    <a:pt x="38" y="5"/>
                  </a:lnTo>
                  <a:lnTo>
                    <a:pt x="38" y="5"/>
                  </a:lnTo>
                  <a:lnTo>
                    <a:pt x="38" y="7"/>
                  </a:lnTo>
                  <a:lnTo>
                    <a:pt x="38" y="7"/>
                  </a:lnTo>
                  <a:lnTo>
                    <a:pt x="38" y="10"/>
                  </a:lnTo>
                  <a:lnTo>
                    <a:pt x="38" y="10"/>
                  </a:lnTo>
                  <a:lnTo>
                    <a:pt x="38" y="10"/>
                  </a:lnTo>
                  <a:lnTo>
                    <a:pt x="40" y="10"/>
                  </a:lnTo>
                  <a:lnTo>
                    <a:pt x="40" y="12"/>
                  </a:lnTo>
                  <a:lnTo>
                    <a:pt x="40" y="12"/>
                  </a:lnTo>
                  <a:lnTo>
                    <a:pt x="40" y="12"/>
                  </a:lnTo>
                  <a:lnTo>
                    <a:pt x="40" y="12"/>
                  </a:lnTo>
                  <a:lnTo>
                    <a:pt x="40" y="12"/>
                  </a:lnTo>
                  <a:lnTo>
                    <a:pt x="40" y="14"/>
                  </a:lnTo>
                  <a:lnTo>
                    <a:pt x="38" y="14"/>
                  </a:lnTo>
                  <a:lnTo>
                    <a:pt x="38" y="14"/>
                  </a:lnTo>
                  <a:lnTo>
                    <a:pt x="38" y="14"/>
                  </a:lnTo>
                  <a:lnTo>
                    <a:pt x="38" y="17"/>
                  </a:lnTo>
                  <a:lnTo>
                    <a:pt x="38" y="17"/>
                  </a:lnTo>
                  <a:lnTo>
                    <a:pt x="38" y="19"/>
                  </a:lnTo>
                  <a:lnTo>
                    <a:pt x="36" y="19"/>
                  </a:lnTo>
                  <a:lnTo>
                    <a:pt x="36" y="19"/>
                  </a:lnTo>
                  <a:lnTo>
                    <a:pt x="36" y="19"/>
                  </a:lnTo>
                  <a:lnTo>
                    <a:pt x="36" y="19"/>
                  </a:lnTo>
                  <a:lnTo>
                    <a:pt x="36" y="21"/>
                  </a:lnTo>
                  <a:lnTo>
                    <a:pt x="33" y="21"/>
                  </a:lnTo>
                  <a:lnTo>
                    <a:pt x="33" y="21"/>
                  </a:lnTo>
                  <a:lnTo>
                    <a:pt x="33" y="21"/>
                  </a:lnTo>
                  <a:lnTo>
                    <a:pt x="33" y="21"/>
                  </a:lnTo>
                  <a:lnTo>
                    <a:pt x="33" y="24"/>
                  </a:lnTo>
                  <a:lnTo>
                    <a:pt x="31" y="24"/>
                  </a:lnTo>
                  <a:lnTo>
                    <a:pt x="31" y="24"/>
                  </a:lnTo>
                  <a:lnTo>
                    <a:pt x="31" y="24"/>
                  </a:lnTo>
                  <a:lnTo>
                    <a:pt x="31" y="24"/>
                  </a:lnTo>
                  <a:lnTo>
                    <a:pt x="31" y="26"/>
                  </a:lnTo>
                  <a:lnTo>
                    <a:pt x="29" y="26"/>
                  </a:lnTo>
                  <a:lnTo>
                    <a:pt x="29" y="26"/>
                  </a:lnTo>
                  <a:lnTo>
                    <a:pt x="29" y="26"/>
                  </a:lnTo>
                  <a:lnTo>
                    <a:pt x="29" y="26"/>
                  </a:lnTo>
                  <a:lnTo>
                    <a:pt x="29" y="28"/>
                  </a:lnTo>
                  <a:lnTo>
                    <a:pt x="29" y="28"/>
                  </a:lnTo>
                  <a:lnTo>
                    <a:pt x="26" y="28"/>
                  </a:lnTo>
                  <a:lnTo>
                    <a:pt x="26" y="31"/>
                  </a:lnTo>
                  <a:lnTo>
                    <a:pt x="26" y="31"/>
                  </a:lnTo>
                  <a:lnTo>
                    <a:pt x="24" y="31"/>
                  </a:lnTo>
                  <a:lnTo>
                    <a:pt x="24" y="31"/>
                  </a:lnTo>
                  <a:lnTo>
                    <a:pt x="24" y="31"/>
                  </a:lnTo>
                  <a:lnTo>
                    <a:pt x="24" y="31"/>
                  </a:lnTo>
                  <a:lnTo>
                    <a:pt x="21" y="31"/>
                  </a:lnTo>
                  <a:lnTo>
                    <a:pt x="21" y="31"/>
                  </a:lnTo>
                  <a:lnTo>
                    <a:pt x="21" y="31"/>
                  </a:lnTo>
                  <a:lnTo>
                    <a:pt x="21" y="31"/>
                  </a:lnTo>
                  <a:lnTo>
                    <a:pt x="19" y="31"/>
                  </a:lnTo>
                  <a:lnTo>
                    <a:pt x="19" y="31"/>
                  </a:lnTo>
                  <a:lnTo>
                    <a:pt x="19" y="31"/>
                  </a:lnTo>
                  <a:lnTo>
                    <a:pt x="17" y="31"/>
                  </a:lnTo>
                  <a:lnTo>
                    <a:pt x="17" y="31"/>
                  </a:lnTo>
                  <a:lnTo>
                    <a:pt x="17" y="31"/>
                  </a:lnTo>
                  <a:lnTo>
                    <a:pt x="17" y="33"/>
                  </a:lnTo>
                  <a:lnTo>
                    <a:pt x="17" y="33"/>
                  </a:lnTo>
                  <a:lnTo>
                    <a:pt x="14" y="33"/>
                  </a:lnTo>
                  <a:lnTo>
                    <a:pt x="14" y="33"/>
                  </a:lnTo>
                  <a:lnTo>
                    <a:pt x="14" y="33"/>
                  </a:lnTo>
                  <a:lnTo>
                    <a:pt x="14" y="33"/>
                  </a:lnTo>
                  <a:lnTo>
                    <a:pt x="14" y="36"/>
                  </a:lnTo>
                  <a:lnTo>
                    <a:pt x="12" y="36"/>
                  </a:lnTo>
                  <a:lnTo>
                    <a:pt x="12" y="36"/>
                  </a:lnTo>
                  <a:lnTo>
                    <a:pt x="10" y="36"/>
                  </a:lnTo>
                  <a:lnTo>
                    <a:pt x="10" y="36"/>
                  </a:lnTo>
                  <a:lnTo>
                    <a:pt x="10" y="36"/>
                  </a:lnTo>
                  <a:lnTo>
                    <a:pt x="7" y="36"/>
                  </a:lnTo>
                  <a:lnTo>
                    <a:pt x="7" y="36"/>
                  </a:lnTo>
                  <a:lnTo>
                    <a:pt x="7" y="36"/>
                  </a:lnTo>
                  <a:lnTo>
                    <a:pt x="5" y="36"/>
                  </a:lnTo>
                  <a:lnTo>
                    <a:pt x="5" y="36"/>
                  </a:lnTo>
                  <a:lnTo>
                    <a:pt x="3" y="36"/>
                  </a:lnTo>
                  <a:lnTo>
                    <a:pt x="3" y="36"/>
                  </a:lnTo>
                  <a:lnTo>
                    <a:pt x="3" y="33"/>
                  </a:lnTo>
                  <a:lnTo>
                    <a:pt x="3" y="33"/>
                  </a:lnTo>
                  <a:lnTo>
                    <a:pt x="3" y="36"/>
                  </a:lnTo>
                  <a:lnTo>
                    <a:pt x="0" y="36"/>
                  </a:lnTo>
                  <a:lnTo>
                    <a:pt x="0" y="33"/>
                  </a:lnTo>
                  <a:lnTo>
                    <a:pt x="0" y="33"/>
                  </a:lnTo>
                  <a:lnTo>
                    <a:pt x="0" y="33"/>
                  </a:lnTo>
                  <a:lnTo>
                    <a:pt x="0" y="33"/>
                  </a:lnTo>
                  <a:lnTo>
                    <a:pt x="0" y="31"/>
                  </a:lnTo>
                  <a:lnTo>
                    <a:pt x="0" y="31"/>
                  </a:lnTo>
                  <a:lnTo>
                    <a:pt x="3" y="31"/>
                  </a:lnTo>
                  <a:lnTo>
                    <a:pt x="3" y="31"/>
                  </a:lnTo>
                  <a:lnTo>
                    <a:pt x="3" y="31"/>
                  </a:lnTo>
                  <a:lnTo>
                    <a:pt x="3" y="28"/>
                  </a:lnTo>
                  <a:lnTo>
                    <a:pt x="3" y="28"/>
                  </a:lnTo>
                  <a:lnTo>
                    <a:pt x="3" y="28"/>
                  </a:lnTo>
                  <a:lnTo>
                    <a:pt x="5" y="28"/>
                  </a:lnTo>
                  <a:lnTo>
                    <a:pt x="5" y="28"/>
                  </a:lnTo>
                  <a:lnTo>
                    <a:pt x="5" y="28"/>
                  </a:lnTo>
                  <a:lnTo>
                    <a:pt x="7" y="28"/>
                  </a:lnTo>
                  <a:lnTo>
                    <a:pt x="7" y="28"/>
                  </a:lnTo>
                  <a:lnTo>
                    <a:pt x="7" y="28"/>
                  </a:lnTo>
                  <a:lnTo>
                    <a:pt x="10" y="28"/>
                  </a:lnTo>
                  <a:lnTo>
                    <a:pt x="10" y="28"/>
                  </a:lnTo>
                  <a:lnTo>
                    <a:pt x="10" y="28"/>
                  </a:lnTo>
                  <a:lnTo>
                    <a:pt x="10" y="26"/>
                  </a:lnTo>
                  <a:lnTo>
                    <a:pt x="10" y="26"/>
                  </a:lnTo>
                  <a:lnTo>
                    <a:pt x="7" y="26"/>
                  </a:lnTo>
                  <a:lnTo>
                    <a:pt x="7" y="28"/>
                  </a:lnTo>
                  <a:lnTo>
                    <a:pt x="7" y="28"/>
                  </a:lnTo>
                  <a:lnTo>
                    <a:pt x="7" y="26"/>
                  </a:lnTo>
                  <a:lnTo>
                    <a:pt x="7" y="26"/>
                  </a:lnTo>
                  <a:lnTo>
                    <a:pt x="7" y="26"/>
                  </a:lnTo>
                  <a:lnTo>
                    <a:pt x="7" y="24"/>
                  </a:lnTo>
                  <a:lnTo>
                    <a:pt x="7" y="24"/>
                  </a:lnTo>
                  <a:lnTo>
                    <a:pt x="7" y="24"/>
                  </a:lnTo>
                  <a:lnTo>
                    <a:pt x="7" y="21"/>
                  </a:lnTo>
                  <a:lnTo>
                    <a:pt x="7" y="21"/>
                  </a:lnTo>
                  <a:lnTo>
                    <a:pt x="7" y="21"/>
                  </a:lnTo>
                  <a:lnTo>
                    <a:pt x="7" y="21"/>
                  </a:lnTo>
                  <a:lnTo>
                    <a:pt x="7" y="19"/>
                  </a:lnTo>
                  <a:lnTo>
                    <a:pt x="10" y="19"/>
                  </a:lnTo>
                  <a:lnTo>
                    <a:pt x="10" y="19"/>
                  </a:lnTo>
                  <a:lnTo>
                    <a:pt x="10" y="17"/>
                  </a:lnTo>
                  <a:lnTo>
                    <a:pt x="10" y="17"/>
                  </a:lnTo>
                  <a:lnTo>
                    <a:pt x="10" y="14"/>
                  </a:lnTo>
                  <a:lnTo>
                    <a:pt x="10" y="14"/>
                  </a:lnTo>
                  <a:lnTo>
                    <a:pt x="10" y="14"/>
                  </a:lnTo>
                  <a:lnTo>
                    <a:pt x="10" y="14"/>
                  </a:lnTo>
                  <a:lnTo>
                    <a:pt x="10" y="12"/>
                  </a:lnTo>
                  <a:lnTo>
                    <a:pt x="10" y="12"/>
                  </a:lnTo>
                  <a:lnTo>
                    <a:pt x="12" y="12"/>
                  </a:lnTo>
                  <a:lnTo>
                    <a:pt x="12" y="12"/>
                  </a:lnTo>
                  <a:lnTo>
                    <a:pt x="14" y="12"/>
                  </a:lnTo>
                  <a:lnTo>
                    <a:pt x="14" y="12"/>
                  </a:lnTo>
                  <a:lnTo>
                    <a:pt x="14" y="12"/>
                  </a:lnTo>
                  <a:lnTo>
                    <a:pt x="14" y="10"/>
                  </a:lnTo>
                  <a:lnTo>
                    <a:pt x="14" y="10"/>
                  </a:lnTo>
                  <a:lnTo>
                    <a:pt x="14" y="10"/>
                  </a:lnTo>
                  <a:lnTo>
                    <a:pt x="17" y="10"/>
                  </a:lnTo>
                  <a:lnTo>
                    <a:pt x="17" y="10"/>
                  </a:lnTo>
                  <a:lnTo>
                    <a:pt x="17" y="7"/>
                  </a:lnTo>
                  <a:lnTo>
                    <a:pt x="17" y="7"/>
                  </a:lnTo>
                  <a:lnTo>
                    <a:pt x="17" y="10"/>
                  </a:lnTo>
                  <a:lnTo>
                    <a:pt x="17" y="10"/>
                  </a:lnTo>
                  <a:lnTo>
                    <a:pt x="17" y="12"/>
                  </a:lnTo>
                  <a:lnTo>
                    <a:pt x="19" y="12"/>
                  </a:lnTo>
                  <a:lnTo>
                    <a:pt x="19" y="12"/>
                  </a:lnTo>
                  <a:lnTo>
                    <a:pt x="19" y="10"/>
                  </a:lnTo>
                  <a:lnTo>
                    <a:pt x="21" y="10"/>
                  </a:lnTo>
                  <a:lnTo>
                    <a:pt x="21" y="10"/>
                  </a:lnTo>
                  <a:lnTo>
                    <a:pt x="21" y="12"/>
                  </a:lnTo>
                  <a:lnTo>
                    <a:pt x="21" y="12"/>
                  </a:lnTo>
                  <a:lnTo>
                    <a:pt x="21" y="12"/>
                  </a:lnTo>
                  <a:lnTo>
                    <a:pt x="21" y="12"/>
                  </a:lnTo>
                  <a:lnTo>
                    <a:pt x="24" y="12"/>
                  </a:lnTo>
                  <a:lnTo>
                    <a:pt x="24" y="12"/>
                  </a:lnTo>
                  <a:lnTo>
                    <a:pt x="24" y="12"/>
                  </a:lnTo>
                  <a:lnTo>
                    <a:pt x="24" y="12"/>
                  </a:lnTo>
                  <a:lnTo>
                    <a:pt x="24" y="10"/>
                  </a:lnTo>
                  <a:lnTo>
                    <a:pt x="24" y="10"/>
                  </a:lnTo>
                  <a:lnTo>
                    <a:pt x="24" y="10"/>
                  </a:lnTo>
                  <a:lnTo>
                    <a:pt x="26" y="10"/>
                  </a:lnTo>
                  <a:lnTo>
                    <a:pt x="26" y="7"/>
                  </a:lnTo>
                  <a:lnTo>
                    <a:pt x="26" y="7"/>
                  </a:lnTo>
                  <a:lnTo>
                    <a:pt x="26" y="5"/>
                  </a:lnTo>
                  <a:lnTo>
                    <a:pt x="26" y="5"/>
                  </a:lnTo>
                  <a:lnTo>
                    <a:pt x="26" y="5"/>
                  </a:lnTo>
                  <a:lnTo>
                    <a:pt x="29" y="5"/>
                  </a:lnTo>
                  <a:lnTo>
                    <a:pt x="29" y="5"/>
                  </a:lnTo>
                  <a:lnTo>
                    <a:pt x="29" y="2"/>
                  </a:lnTo>
                  <a:lnTo>
                    <a:pt x="29" y="2"/>
                  </a:lnTo>
                  <a:lnTo>
                    <a:pt x="31" y="2"/>
                  </a:lnTo>
                  <a:lnTo>
                    <a:pt x="31" y="2"/>
                  </a:lnTo>
                  <a:lnTo>
                    <a:pt x="31" y="2"/>
                  </a:lnTo>
                  <a:lnTo>
                    <a:pt x="31" y="2"/>
                  </a:lnTo>
                  <a:lnTo>
                    <a:pt x="31" y="2"/>
                  </a:lnTo>
                  <a:lnTo>
                    <a:pt x="31" y="0"/>
                  </a:lnTo>
                  <a:lnTo>
                    <a:pt x="33" y="0"/>
                  </a:lnTo>
                  <a:lnTo>
                    <a:pt x="33" y="0"/>
                  </a:lnTo>
                  <a:lnTo>
                    <a:pt x="36" y="0"/>
                  </a:lnTo>
                  <a:lnTo>
                    <a:pt x="36" y="0"/>
                  </a:lnTo>
                  <a:lnTo>
                    <a:pt x="36" y="0"/>
                  </a:lnTo>
                  <a:lnTo>
                    <a:pt x="36"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208"/>
            <p:cNvSpPr>
              <a:spLocks/>
            </p:cNvSpPr>
            <p:nvPr/>
          </p:nvSpPr>
          <p:spPr bwMode="auto">
            <a:xfrm>
              <a:off x="5294313" y="4697413"/>
              <a:ext cx="90488" cy="41275"/>
            </a:xfrm>
            <a:custGeom>
              <a:avLst/>
              <a:gdLst/>
              <a:ahLst/>
              <a:cxnLst>
                <a:cxn ang="0">
                  <a:pos x="19" y="3"/>
                </a:cxn>
                <a:cxn ang="0">
                  <a:pos x="24" y="3"/>
                </a:cxn>
                <a:cxn ang="0">
                  <a:pos x="26" y="0"/>
                </a:cxn>
                <a:cxn ang="0">
                  <a:pos x="29" y="0"/>
                </a:cxn>
                <a:cxn ang="0">
                  <a:pos x="31" y="0"/>
                </a:cxn>
                <a:cxn ang="0">
                  <a:pos x="33" y="3"/>
                </a:cxn>
                <a:cxn ang="0">
                  <a:pos x="33" y="5"/>
                </a:cxn>
                <a:cxn ang="0">
                  <a:pos x="36" y="7"/>
                </a:cxn>
                <a:cxn ang="0">
                  <a:pos x="38" y="5"/>
                </a:cxn>
                <a:cxn ang="0">
                  <a:pos x="40" y="5"/>
                </a:cxn>
                <a:cxn ang="0">
                  <a:pos x="43" y="5"/>
                </a:cxn>
                <a:cxn ang="0">
                  <a:pos x="45" y="7"/>
                </a:cxn>
                <a:cxn ang="0">
                  <a:pos x="50" y="5"/>
                </a:cxn>
                <a:cxn ang="0">
                  <a:pos x="50" y="5"/>
                </a:cxn>
                <a:cxn ang="0">
                  <a:pos x="52" y="3"/>
                </a:cxn>
                <a:cxn ang="0">
                  <a:pos x="52" y="3"/>
                </a:cxn>
                <a:cxn ang="0">
                  <a:pos x="52" y="5"/>
                </a:cxn>
                <a:cxn ang="0">
                  <a:pos x="52" y="7"/>
                </a:cxn>
                <a:cxn ang="0">
                  <a:pos x="52" y="7"/>
                </a:cxn>
                <a:cxn ang="0">
                  <a:pos x="52" y="12"/>
                </a:cxn>
                <a:cxn ang="0">
                  <a:pos x="52" y="12"/>
                </a:cxn>
                <a:cxn ang="0">
                  <a:pos x="55" y="15"/>
                </a:cxn>
                <a:cxn ang="0">
                  <a:pos x="55" y="17"/>
                </a:cxn>
                <a:cxn ang="0">
                  <a:pos x="52" y="17"/>
                </a:cxn>
                <a:cxn ang="0">
                  <a:pos x="50" y="19"/>
                </a:cxn>
                <a:cxn ang="0">
                  <a:pos x="50" y="22"/>
                </a:cxn>
                <a:cxn ang="0">
                  <a:pos x="48" y="19"/>
                </a:cxn>
                <a:cxn ang="0">
                  <a:pos x="43" y="19"/>
                </a:cxn>
                <a:cxn ang="0">
                  <a:pos x="40" y="22"/>
                </a:cxn>
                <a:cxn ang="0">
                  <a:pos x="38" y="22"/>
                </a:cxn>
                <a:cxn ang="0">
                  <a:pos x="36" y="19"/>
                </a:cxn>
                <a:cxn ang="0">
                  <a:pos x="36" y="19"/>
                </a:cxn>
                <a:cxn ang="0">
                  <a:pos x="33" y="22"/>
                </a:cxn>
                <a:cxn ang="0">
                  <a:pos x="31" y="22"/>
                </a:cxn>
                <a:cxn ang="0">
                  <a:pos x="29" y="22"/>
                </a:cxn>
                <a:cxn ang="0">
                  <a:pos x="26" y="24"/>
                </a:cxn>
                <a:cxn ang="0">
                  <a:pos x="24" y="24"/>
                </a:cxn>
                <a:cxn ang="0">
                  <a:pos x="19" y="24"/>
                </a:cxn>
                <a:cxn ang="0">
                  <a:pos x="17" y="26"/>
                </a:cxn>
                <a:cxn ang="0">
                  <a:pos x="14" y="26"/>
                </a:cxn>
                <a:cxn ang="0">
                  <a:pos x="12" y="26"/>
                </a:cxn>
                <a:cxn ang="0">
                  <a:pos x="10" y="26"/>
                </a:cxn>
                <a:cxn ang="0">
                  <a:pos x="7" y="26"/>
                </a:cxn>
                <a:cxn ang="0">
                  <a:pos x="5" y="26"/>
                </a:cxn>
                <a:cxn ang="0">
                  <a:pos x="3" y="26"/>
                </a:cxn>
                <a:cxn ang="0">
                  <a:pos x="3" y="22"/>
                </a:cxn>
                <a:cxn ang="0">
                  <a:pos x="3" y="19"/>
                </a:cxn>
                <a:cxn ang="0">
                  <a:pos x="3" y="17"/>
                </a:cxn>
                <a:cxn ang="0">
                  <a:pos x="3" y="15"/>
                </a:cxn>
                <a:cxn ang="0">
                  <a:pos x="5" y="12"/>
                </a:cxn>
                <a:cxn ang="0">
                  <a:pos x="5" y="10"/>
                </a:cxn>
                <a:cxn ang="0">
                  <a:pos x="10" y="7"/>
                </a:cxn>
                <a:cxn ang="0">
                  <a:pos x="12" y="7"/>
                </a:cxn>
                <a:cxn ang="0">
                  <a:pos x="14" y="7"/>
                </a:cxn>
                <a:cxn ang="0">
                  <a:pos x="17" y="10"/>
                </a:cxn>
                <a:cxn ang="0">
                  <a:pos x="17" y="7"/>
                </a:cxn>
              </a:cxnLst>
              <a:rect l="0" t="0" r="r" b="b"/>
              <a:pathLst>
                <a:path w="57" h="26">
                  <a:moveTo>
                    <a:pt x="17" y="3"/>
                  </a:moveTo>
                  <a:lnTo>
                    <a:pt x="19" y="3"/>
                  </a:lnTo>
                  <a:lnTo>
                    <a:pt x="19" y="3"/>
                  </a:lnTo>
                  <a:lnTo>
                    <a:pt x="19" y="3"/>
                  </a:lnTo>
                  <a:lnTo>
                    <a:pt x="19" y="3"/>
                  </a:lnTo>
                  <a:lnTo>
                    <a:pt x="21" y="3"/>
                  </a:lnTo>
                  <a:lnTo>
                    <a:pt x="21" y="3"/>
                  </a:lnTo>
                  <a:lnTo>
                    <a:pt x="24" y="3"/>
                  </a:lnTo>
                  <a:lnTo>
                    <a:pt x="24" y="0"/>
                  </a:lnTo>
                  <a:lnTo>
                    <a:pt x="24" y="0"/>
                  </a:lnTo>
                  <a:lnTo>
                    <a:pt x="24" y="0"/>
                  </a:lnTo>
                  <a:lnTo>
                    <a:pt x="26" y="0"/>
                  </a:lnTo>
                  <a:lnTo>
                    <a:pt x="26" y="0"/>
                  </a:lnTo>
                  <a:lnTo>
                    <a:pt x="26" y="0"/>
                  </a:lnTo>
                  <a:lnTo>
                    <a:pt x="26" y="0"/>
                  </a:lnTo>
                  <a:lnTo>
                    <a:pt x="29" y="0"/>
                  </a:lnTo>
                  <a:lnTo>
                    <a:pt x="29" y="0"/>
                  </a:lnTo>
                  <a:lnTo>
                    <a:pt x="29" y="0"/>
                  </a:lnTo>
                  <a:lnTo>
                    <a:pt x="31" y="0"/>
                  </a:lnTo>
                  <a:lnTo>
                    <a:pt x="31" y="0"/>
                  </a:lnTo>
                  <a:lnTo>
                    <a:pt x="31" y="0"/>
                  </a:lnTo>
                  <a:lnTo>
                    <a:pt x="31" y="3"/>
                  </a:lnTo>
                  <a:lnTo>
                    <a:pt x="33" y="3"/>
                  </a:lnTo>
                  <a:lnTo>
                    <a:pt x="33" y="3"/>
                  </a:lnTo>
                  <a:lnTo>
                    <a:pt x="33" y="5"/>
                  </a:lnTo>
                  <a:lnTo>
                    <a:pt x="33" y="5"/>
                  </a:lnTo>
                  <a:lnTo>
                    <a:pt x="33" y="5"/>
                  </a:lnTo>
                  <a:lnTo>
                    <a:pt x="33" y="5"/>
                  </a:lnTo>
                  <a:lnTo>
                    <a:pt x="33" y="7"/>
                  </a:lnTo>
                  <a:lnTo>
                    <a:pt x="33" y="7"/>
                  </a:lnTo>
                  <a:lnTo>
                    <a:pt x="36" y="7"/>
                  </a:lnTo>
                  <a:lnTo>
                    <a:pt x="36" y="7"/>
                  </a:lnTo>
                  <a:lnTo>
                    <a:pt x="36" y="7"/>
                  </a:lnTo>
                  <a:lnTo>
                    <a:pt x="38" y="7"/>
                  </a:lnTo>
                  <a:lnTo>
                    <a:pt x="38" y="5"/>
                  </a:lnTo>
                  <a:lnTo>
                    <a:pt x="38" y="5"/>
                  </a:lnTo>
                  <a:lnTo>
                    <a:pt x="38" y="5"/>
                  </a:lnTo>
                  <a:lnTo>
                    <a:pt x="38" y="5"/>
                  </a:lnTo>
                  <a:lnTo>
                    <a:pt x="40" y="5"/>
                  </a:lnTo>
                  <a:lnTo>
                    <a:pt x="40" y="5"/>
                  </a:lnTo>
                  <a:lnTo>
                    <a:pt x="40" y="5"/>
                  </a:lnTo>
                  <a:lnTo>
                    <a:pt x="43" y="5"/>
                  </a:lnTo>
                  <a:lnTo>
                    <a:pt x="43" y="5"/>
                  </a:lnTo>
                  <a:lnTo>
                    <a:pt x="43" y="5"/>
                  </a:lnTo>
                  <a:lnTo>
                    <a:pt x="43" y="7"/>
                  </a:lnTo>
                  <a:lnTo>
                    <a:pt x="45" y="7"/>
                  </a:lnTo>
                  <a:lnTo>
                    <a:pt x="45" y="7"/>
                  </a:lnTo>
                  <a:lnTo>
                    <a:pt x="45" y="7"/>
                  </a:lnTo>
                  <a:lnTo>
                    <a:pt x="45" y="5"/>
                  </a:lnTo>
                  <a:lnTo>
                    <a:pt x="48" y="5"/>
                  </a:lnTo>
                  <a:lnTo>
                    <a:pt x="48" y="5"/>
                  </a:lnTo>
                  <a:lnTo>
                    <a:pt x="50" y="5"/>
                  </a:lnTo>
                  <a:lnTo>
                    <a:pt x="50" y="5"/>
                  </a:lnTo>
                  <a:lnTo>
                    <a:pt x="50" y="7"/>
                  </a:lnTo>
                  <a:lnTo>
                    <a:pt x="50" y="7"/>
                  </a:lnTo>
                  <a:lnTo>
                    <a:pt x="50" y="5"/>
                  </a:lnTo>
                  <a:lnTo>
                    <a:pt x="50" y="5"/>
                  </a:lnTo>
                  <a:lnTo>
                    <a:pt x="50" y="3"/>
                  </a:lnTo>
                  <a:lnTo>
                    <a:pt x="50" y="3"/>
                  </a:lnTo>
                  <a:lnTo>
                    <a:pt x="52" y="3"/>
                  </a:lnTo>
                  <a:lnTo>
                    <a:pt x="52" y="0"/>
                  </a:lnTo>
                  <a:lnTo>
                    <a:pt x="52" y="0"/>
                  </a:lnTo>
                  <a:lnTo>
                    <a:pt x="52" y="3"/>
                  </a:lnTo>
                  <a:lnTo>
                    <a:pt x="52" y="3"/>
                  </a:lnTo>
                  <a:lnTo>
                    <a:pt x="52" y="3"/>
                  </a:lnTo>
                  <a:lnTo>
                    <a:pt x="55" y="3"/>
                  </a:lnTo>
                  <a:lnTo>
                    <a:pt x="55" y="5"/>
                  </a:lnTo>
                  <a:lnTo>
                    <a:pt x="52" y="5"/>
                  </a:lnTo>
                  <a:lnTo>
                    <a:pt x="52" y="5"/>
                  </a:lnTo>
                  <a:lnTo>
                    <a:pt x="52" y="7"/>
                  </a:lnTo>
                  <a:lnTo>
                    <a:pt x="52" y="7"/>
                  </a:lnTo>
                  <a:lnTo>
                    <a:pt x="52" y="7"/>
                  </a:lnTo>
                  <a:lnTo>
                    <a:pt x="52" y="7"/>
                  </a:lnTo>
                  <a:lnTo>
                    <a:pt x="50" y="7"/>
                  </a:lnTo>
                  <a:lnTo>
                    <a:pt x="50" y="7"/>
                  </a:lnTo>
                  <a:lnTo>
                    <a:pt x="52" y="7"/>
                  </a:lnTo>
                  <a:lnTo>
                    <a:pt x="52" y="10"/>
                  </a:lnTo>
                  <a:lnTo>
                    <a:pt x="52" y="10"/>
                  </a:lnTo>
                  <a:lnTo>
                    <a:pt x="52" y="10"/>
                  </a:lnTo>
                  <a:lnTo>
                    <a:pt x="52" y="12"/>
                  </a:lnTo>
                  <a:lnTo>
                    <a:pt x="52" y="12"/>
                  </a:lnTo>
                  <a:lnTo>
                    <a:pt x="52" y="15"/>
                  </a:lnTo>
                  <a:lnTo>
                    <a:pt x="52" y="15"/>
                  </a:lnTo>
                  <a:lnTo>
                    <a:pt x="52" y="12"/>
                  </a:lnTo>
                  <a:lnTo>
                    <a:pt x="55" y="12"/>
                  </a:lnTo>
                  <a:lnTo>
                    <a:pt x="55" y="12"/>
                  </a:lnTo>
                  <a:lnTo>
                    <a:pt x="55" y="15"/>
                  </a:lnTo>
                  <a:lnTo>
                    <a:pt x="55" y="15"/>
                  </a:lnTo>
                  <a:lnTo>
                    <a:pt x="57" y="15"/>
                  </a:lnTo>
                  <a:lnTo>
                    <a:pt x="57" y="17"/>
                  </a:lnTo>
                  <a:lnTo>
                    <a:pt x="57" y="17"/>
                  </a:lnTo>
                  <a:lnTo>
                    <a:pt x="55" y="17"/>
                  </a:lnTo>
                  <a:lnTo>
                    <a:pt x="55" y="17"/>
                  </a:lnTo>
                  <a:lnTo>
                    <a:pt x="55" y="17"/>
                  </a:lnTo>
                  <a:lnTo>
                    <a:pt x="52" y="17"/>
                  </a:lnTo>
                  <a:lnTo>
                    <a:pt x="52" y="17"/>
                  </a:lnTo>
                  <a:lnTo>
                    <a:pt x="52" y="17"/>
                  </a:lnTo>
                  <a:lnTo>
                    <a:pt x="50" y="17"/>
                  </a:lnTo>
                  <a:lnTo>
                    <a:pt x="50" y="17"/>
                  </a:lnTo>
                  <a:lnTo>
                    <a:pt x="50" y="19"/>
                  </a:lnTo>
                  <a:lnTo>
                    <a:pt x="50" y="19"/>
                  </a:lnTo>
                  <a:lnTo>
                    <a:pt x="50" y="19"/>
                  </a:lnTo>
                  <a:lnTo>
                    <a:pt x="50" y="19"/>
                  </a:lnTo>
                  <a:lnTo>
                    <a:pt x="50" y="22"/>
                  </a:lnTo>
                  <a:lnTo>
                    <a:pt x="50" y="22"/>
                  </a:lnTo>
                  <a:lnTo>
                    <a:pt x="48" y="22"/>
                  </a:lnTo>
                  <a:lnTo>
                    <a:pt x="48" y="22"/>
                  </a:lnTo>
                  <a:lnTo>
                    <a:pt x="48" y="19"/>
                  </a:lnTo>
                  <a:lnTo>
                    <a:pt x="45" y="19"/>
                  </a:lnTo>
                  <a:lnTo>
                    <a:pt x="45" y="19"/>
                  </a:lnTo>
                  <a:lnTo>
                    <a:pt x="45" y="19"/>
                  </a:lnTo>
                  <a:lnTo>
                    <a:pt x="43" y="19"/>
                  </a:lnTo>
                  <a:lnTo>
                    <a:pt x="43" y="19"/>
                  </a:lnTo>
                  <a:lnTo>
                    <a:pt x="43" y="22"/>
                  </a:lnTo>
                  <a:lnTo>
                    <a:pt x="43" y="22"/>
                  </a:lnTo>
                  <a:lnTo>
                    <a:pt x="40" y="22"/>
                  </a:lnTo>
                  <a:lnTo>
                    <a:pt x="40" y="22"/>
                  </a:lnTo>
                  <a:lnTo>
                    <a:pt x="40" y="22"/>
                  </a:lnTo>
                  <a:lnTo>
                    <a:pt x="38" y="22"/>
                  </a:lnTo>
                  <a:lnTo>
                    <a:pt x="38" y="22"/>
                  </a:lnTo>
                  <a:lnTo>
                    <a:pt x="38" y="22"/>
                  </a:lnTo>
                  <a:lnTo>
                    <a:pt x="38" y="22"/>
                  </a:lnTo>
                  <a:lnTo>
                    <a:pt x="36" y="22"/>
                  </a:lnTo>
                  <a:lnTo>
                    <a:pt x="36" y="19"/>
                  </a:lnTo>
                  <a:lnTo>
                    <a:pt x="36" y="19"/>
                  </a:lnTo>
                  <a:lnTo>
                    <a:pt x="36" y="17"/>
                  </a:lnTo>
                  <a:lnTo>
                    <a:pt x="36" y="17"/>
                  </a:lnTo>
                  <a:lnTo>
                    <a:pt x="36" y="19"/>
                  </a:lnTo>
                  <a:lnTo>
                    <a:pt x="33" y="19"/>
                  </a:lnTo>
                  <a:lnTo>
                    <a:pt x="33" y="19"/>
                  </a:lnTo>
                  <a:lnTo>
                    <a:pt x="33" y="19"/>
                  </a:lnTo>
                  <a:lnTo>
                    <a:pt x="33" y="22"/>
                  </a:lnTo>
                  <a:lnTo>
                    <a:pt x="33" y="22"/>
                  </a:lnTo>
                  <a:lnTo>
                    <a:pt x="31" y="22"/>
                  </a:lnTo>
                  <a:lnTo>
                    <a:pt x="31" y="22"/>
                  </a:lnTo>
                  <a:lnTo>
                    <a:pt x="31" y="22"/>
                  </a:lnTo>
                  <a:lnTo>
                    <a:pt x="31" y="22"/>
                  </a:lnTo>
                  <a:lnTo>
                    <a:pt x="31" y="22"/>
                  </a:lnTo>
                  <a:lnTo>
                    <a:pt x="29" y="22"/>
                  </a:lnTo>
                  <a:lnTo>
                    <a:pt x="29" y="22"/>
                  </a:lnTo>
                  <a:lnTo>
                    <a:pt x="29" y="22"/>
                  </a:lnTo>
                  <a:lnTo>
                    <a:pt x="26" y="22"/>
                  </a:lnTo>
                  <a:lnTo>
                    <a:pt x="26" y="24"/>
                  </a:lnTo>
                  <a:lnTo>
                    <a:pt x="26" y="24"/>
                  </a:lnTo>
                  <a:lnTo>
                    <a:pt x="26" y="24"/>
                  </a:lnTo>
                  <a:lnTo>
                    <a:pt x="24" y="24"/>
                  </a:lnTo>
                  <a:lnTo>
                    <a:pt x="24" y="24"/>
                  </a:lnTo>
                  <a:lnTo>
                    <a:pt x="24" y="24"/>
                  </a:lnTo>
                  <a:lnTo>
                    <a:pt x="21" y="24"/>
                  </a:lnTo>
                  <a:lnTo>
                    <a:pt x="21" y="24"/>
                  </a:lnTo>
                  <a:lnTo>
                    <a:pt x="21" y="24"/>
                  </a:lnTo>
                  <a:lnTo>
                    <a:pt x="19" y="24"/>
                  </a:lnTo>
                  <a:lnTo>
                    <a:pt x="19" y="26"/>
                  </a:lnTo>
                  <a:lnTo>
                    <a:pt x="19" y="26"/>
                  </a:lnTo>
                  <a:lnTo>
                    <a:pt x="19" y="26"/>
                  </a:lnTo>
                  <a:lnTo>
                    <a:pt x="17" y="26"/>
                  </a:lnTo>
                  <a:lnTo>
                    <a:pt x="17" y="26"/>
                  </a:lnTo>
                  <a:lnTo>
                    <a:pt x="17" y="26"/>
                  </a:lnTo>
                  <a:lnTo>
                    <a:pt x="17" y="26"/>
                  </a:lnTo>
                  <a:lnTo>
                    <a:pt x="14" y="26"/>
                  </a:lnTo>
                  <a:lnTo>
                    <a:pt x="14" y="26"/>
                  </a:lnTo>
                  <a:lnTo>
                    <a:pt x="12" y="26"/>
                  </a:lnTo>
                  <a:lnTo>
                    <a:pt x="12" y="26"/>
                  </a:lnTo>
                  <a:lnTo>
                    <a:pt x="12" y="26"/>
                  </a:lnTo>
                  <a:lnTo>
                    <a:pt x="12" y="26"/>
                  </a:lnTo>
                  <a:lnTo>
                    <a:pt x="12" y="26"/>
                  </a:lnTo>
                  <a:lnTo>
                    <a:pt x="12" y="26"/>
                  </a:lnTo>
                  <a:lnTo>
                    <a:pt x="10" y="26"/>
                  </a:lnTo>
                  <a:lnTo>
                    <a:pt x="10" y="26"/>
                  </a:lnTo>
                  <a:lnTo>
                    <a:pt x="10" y="26"/>
                  </a:lnTo>
                  <a:lnTo>
                    <a:pt x="7" y="26"/>
                  </a:lnTo>
                  <a:lnTo>
                    <a:pt x="7" y="26"/>
                  </a:lnTo>
                  <a:lnTo>
                    <a:pt x="7" y="26"/>
                  </a:lnTo>
                  <a:lnTo>
                    <a:pt x="5" y="26"/>
                  </a:lnTo>
                  <a:lnTo>
                    <a:pt x="5" y="26"/>
                  </a:lnTo>
                  <a:lnTo>
                    <a:pt x="5" y="26"/>
                  </a:lnTo>
                  <a:lnTo>
                    <a:pt x="3" y="26"/>
                  </a:lnTo>
                  <a:lnTo>
                    <a:pt x="3" y="26"/>
                  </a:lnTo>
                  <a:lnTo>
                    <a:pt x="3" y="26"/>
                  </a:lnTo>
                  <a:lnTo>
                    <a:pt x="3" y="26"/>
                  </a:lnTo>
                  <a:lnTo>
                    <a:pt x="3" y="24"/>
                  </a:lnTo>
                  <a:lnTo>
                    <a:pt x="3" y="24"/>
                  </a:lnTo>
                  <a:lnTo>
                    <a:pt x="3" y="22"/>
                  </a:lnTo>
                  <a:lnTo>
                    <a:pt x="3" y="22"/>
                  </a:lnTo>
                  <a:lnTo>
                    <a:pt x="3" y="19"/>
                  </a:lnTo>
                  <a:lnTo>
                    <a:pt x="3" y="19"/>
                  </a:lnTo>
                  <a:lnTo>
                    <a:pt x="3" y="19"/>
                  </a:lnTo>
                  <a:lnTo>
                    <a:pt x="3" y="19"/>
                  </a:lnTo>
                  <a:lnTo>
                    <a:pt x="3" y="17"/>
                  </a:lnTo>
                  <a:lnTo>
                    <a:pt x="0" y="17"/>
                  </a:lnTo>
                  <a:lnTo>
                    <a:pt x="0" y="17"/>
                  </a:lnTo>
                  <a:lnTo>
                    <a:pt x="3" y="17"/>
                  </a:lnTo>
                  <a:lnTo>
                    <a:pt x="3" y="17"/>
                  </a:lnTo>
                  <a:lnTo>
                    <a:pt x="3" y="15"/>
                  </a:lnTo>
                  <a:lnTo>
                    <a:pt x="3" y="15"/>
                  </a:lnTo>
                  <a:lnTo>
                    <a:pt x="3" y="15"/>
                  </a:lnTo>
                  <a:lnTo>
                    <a:pt x="3" y="12"/>
                  </a:lnTo>
                  <a:lnTo>
                    <a:pt x="3" y="12"/>
                  </a:lnTo>
                  <a:lnTo>
                    <a:pt x="3" y="12"/>
                  </a:lnTo>
                  <a:lnTo>
                    <a:pt x="5" y="12"/>
                  </a:lnTo>
                  <a:lnTo>
                    <a:pt x="5" y="10"/>
                  </a:lnTo>
                  <a:lnTo>
                    <a:pt x="5" y="10"/>
                  </a:lnTo>
                  <a:lnTo>
                    <a:pt x="5" y="10"/>
                  </a:lnTo>
                  <a:lnTo>
                    <a:pt x="5" y="10"/>
                  </a:lnTo>
                  <a:lnTo>
                    <a:pt x="7" y="10"/>
                  </a:lnTo>
                  <a:lnTo>
                    <a:pt x="7" y="7"/>
                  </a:lnTo>
                  <a:lnTo>
                    <a:pt x="7" y="7"/>
                  </a:lnTo>
                  <a:lnTo>
                    <a:pt x="10" y="7"/>
                  </a:lnTo>
                  <a:lnTo>
                    <a:pt x="10" y="7"/>
                  </a:lnTo>
                  <a:lnTo>
                    <a:pt x="10" y="7"/>
                  </a:lnTo>
                  <a:lnTo>
                    <a:pt x="10" y="7"/>
                  </a:lnTo>
                  <a:lnTo>
                    <a:pt x="12" y="7"/>
                  </a:lnTo>
                  <a:lnTo>
                    <a:pt x="12" y="7"/>
                  </a:lnTo>
                  <a:lnTo>
                    <a:pt x="12" y="7"/>
                  </a:lnTo>
                  <a:lnTo>
                    <a:pt x="12" y="7"/>
                  </a:lnTo>
                  <a:lnTo>
                    <a:pt x="14" y="7"/>
                  </a:lnTo>
                  <a:lnTo>
                    <a:pt x="14" y="10"/>
                  </a:lnTo>
                  <a:lnTo>
                    <a:pt x="14" y="10"/>
                  </a:lnTo>
                  <a:lnTo>
                    <a:pt x="17" y="10"/>
                  </a:lnTo>
                  <a:lnTo>
                    <a:pt x="17" y="10"/>
                  </a:lnTo>
                  <a:lnTo>
                    <a:pt x="17" y="7"/>
                  </a:lnTo>
                  <a:lnTo>
                    <a:pt x="17" y="7"/>
                  </a:lnTo>
                  <a:lnTo>
                    <a:pt x="17" y="7"/>
                  </a:lnTo>
                  <a:lnTo>
                    <a:pt x="17" y="7"/>
                  </a:lnTo>
                  <a:lnTo>
                    <a:pt x="17" y="5"/>
                  </a:lnTo>
                  <a:lnTo>
                    <a:pt x="17" y="5"/>
                  </a:lnTo>
                  <a:lnTo>
                    <a:pt x="17" y="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209"/>
            <p:cNvSpPr>
              <a:spLocks/>
            </p:cNvSpPr>
            <p:nvPr/>
          </p:nvSpPr>
          <p:spPr bwMode="auto">
            <a:xfrm>
              <a:off x="5294313" y="4697413"/>
              <a:ext cx="90488" cy="41275"/>
            </a:xfrm>
            <a:custGeom>
              <a:avLst/>
              <a:gdLst/>
              <a:ahLst/>
              <a:cxnLst>
                <a:cxn ang="0">
                  <a:pos x="19" y="3"/>
                </a:cxn>
                <a:cxn ang="0">
                  <a:pos x="24" y="3"/>
                </a:cxn>
                <a:cxn ang="0">
                  <a:pos x="26" y="0"/>
                </a:cxn>
                <a:cxn ang="0">
                  <a:pos x="29" y="0"/>
                </a:cxn>
                <a:cxn ang="0">
                  <a:pos x="31" y="0"/>
                </a:cxn>
                <a:cxn ang="0">
                  <a:pos x="33" y="3"/>
                </a:cxn>
                <a:cxn ang="0">
                  <a:pos x="33" y="5"/>
                </a:cxn>
                <a:cxn ang="0">
                  <a:pos x="36" y="7"/>
                </a:cxn>
                <a:cxn ang="0">
                  <a:pos x="38" y="5"/>
                </a:cxn>
                <a:cxn ang="0">
                  <a:pos x="40" y="5"/>
                </a:cxn>
                <a:cxn ang="0">
                  <a:pos x="43" y="5"/>
                </a:cxn>
                <a:cxn ang="0">
                  <a:pos x="45" y="7"/>
                </a:cxn>
                <a:cxn ang="0">
                  <a:pos x="50" y="5"/>
                </a:cxn>
                <a:cxn ang="0">
                  <a:pos x="50" y="5"/>
                </a:cxn>
                <a:cxn ang="0">
                  <a:pos x="52" y="3"/>
                </a:cxn>
                <a:cxn ang="0">
                  <a:pos x="52" y="3"/>
                </a:cxn>
                <a:cxn ang="0">
                  <a:pos x="52" y="5"/>
                </a:cxn>
                <a:cxn ang="0">
                  <a:pos x="52" y="7"/>
                </a:cxn>
                <a:cxn ang="0">
                  <a:pos x="52" y="7"/>
                </a:cxn>
                <a:cxn ang="0">
                  <a:pos x="52" y="12"/>
                </a:cxn>
                <a:cxn ang="0">
                  <a:pos x="52" y="12"/>
                </a:cxn>
                <a:cxn ang="0">
                  <a:pos x="55" y="15"/>
                </a:cxn>
                <a:cxn ang="0">
                  <a:pos x="55" y="17"/>
                </a:cxn>
                <a:cxn ang="0">
                  <a:pos x="52" y="17"/>
                </a:cxn>
                <a:cxn ang="0">
                  <a:pos x="50" y="19"/>
                </a:cxn>
                <a:cxn ang="0">
                  <a:pos x="50" y="22"/>
                </a:cxn>
                <a:cxn ang="0">
                  <a:pos x="48" y="19"/>
                </a:cxn>
                <a:cxn ang="0">
                  <a:pos x="43" y="19"/>
                </a:cxn>
                <a:cxn ang="0">
                  <a:pos x="40" y="22"/>
                </a:cxn>
                <a:cxn ang="0">
                  <a:pos x="38" y="22"/>
                </a:cxn>
                <a:cxn ang="0">
                  <a:pos x="36" y="19"/>
                </a:cxn>
                <a:cxn ang="0">
                  <a:pos x="36" y="19"/>
                </a:cxn>
                <a:cxn ang="0">
                  <a:pos x="33" y="22"/>
                </a:cxn>
                <a:cxn ang="0">
                  <a:pos x="31" y="22"/>
                </a:cxn>
                <a:cxn ang="0">
                  <a:pos x="29" y="22"/>
                </a:cxn>
                <a:cxn ang="0">
                  <a:pos x="26" y="24"/>
                </a:cxn>
                <a:cxn ang="0">
                  <a:pos x="24" y="24"/>
                </a:cxn>
                <a:cxn ang="0">
                  <a:pos x="19" y="24"/>
                </a:cxn>
                <a:cxn ang="0">
                  <a:pos x="17" y="26"/>
                </a:cxn>
                <a:cxn ang="0">
                  <a:pos x="14" y="26"/>
                </a:cxn>
                <a:cxn ang="0">
                  <a:pos x="12" y="26"/>
                </a:cxn>
                <a:cxn ang="0">
                  <a:pos x="10" y="26"/>
                </a:cxn>
                <a:cxn ang="0">
                  <a:pos x="7" y="26"/>
                </a:cxn>
                <a:cxn ang="0">
                  <a:pos x="5" y="26"/>
                </a:cxn>
                <a:cxn ang="0">
                  <a:pos x="3" y="26"/>
                </a:cxn>
                <a:cxn ang="0">
                  <a:pos x="3" y="22"/>
                </a:cxn>
                <a:cxn ang="0">
                  <a:pos x="3" y="19"/>
                </a:cxn>
                <a:cxn ang="0">
                  <a:pos x="3" y="17"/>
                </a:cxn>
                <a:cxn ang="0">
                  <a:pos x="3" y="15"/>
                </a:cxn>
                <a:cxn ang="0">
                  <a:pos x="5" y="12"/>
                </a:cxn>
                <a:cxn ang="0">
                  <a:pos x="5" y="10"/>
                </a:cxn>
                <a:cxn ang="0">
                  <a:pos x="10" y="7"/>
                </a:cxn>
                <a:cxn ang="0">
                  <a:pos x="12" y="7"/>
                </a:cxn>
                <a:cxn ang="0">
                  <a:pos x="14" y="7"/>
                </a:cxn>
                <a:cxn ang="0">
                  <a:pos x="17" y="10"/>
                </a:cxn>
                <a:cxn ang="0">
                  <a:pos x="17" y="7"/>
                </a:cxn>
              </a:cxnLst>
              <a:rect l="0" t="0" r="r" b="b"/>
              <a:pathLst>
                <a:path w="57" h="26">
                  <a:moveTo>
                    <a:pt x="17" y="3"/>
                  </a:moveTo>
                  <a:lnTo>
                    <a:pt x="19" y="3"/>
                  </a:lnTo>
                  <a:lnTo>
                    <a:pt x="19" y="3"/>
                  </a:lnTo>
                  <a:lnTo>
                    <a:pt x="19" y="3"/>
                  </a:lnTo>
                  <a:lnTo>
                    <a:pt x="19" y="3"/>
                  </a:lnTo>
                  <a:lnTo>
                    <a:pt x="21" y="3"/>
                  </a:lnTo>
                  <a:lnTo>
                    <a:pt x="21" y="3"/>
                  </a:lnTo>
                  <a:lnTo>
                    <a:pt x="24" y="3"/>
                  </a:lnTo>
                  <a:lnTo>
                    <a:pt x="24" y="0"/>
                  </a:lnTo>
                  <a:lnTo>
                    <a:pt x="24" y="0"/>
                  </a:lnTo>
                  <a:lnTo>
                    <a:pt x="24" y="0"/>
                  </a:lnTo>
                  <a:lnTo>
                    <a:pt x="26" y="0"/>
                  </a:lnTo>
                  <a:lnTo>
                    <a:pt x="26" y="0"/>
                  </a:lnTo>
                  <a:lnTo>
                    <a:pt x="26" y="0"/>
                  </a:lnTo>
                  <a:lnTo>
                    <a:pt x="26" y="0"/>
                  </a:lnTo>
                  <a:lnTo>
                    <a:pt x="29" y="0"/>
                  </a:lnTo>
                  <a:lnTo>
                    <a:pt x="29" y="0"/>
                  </a:lnTo>
                  <a:lnTo>
                    <a:pt x="29" y="0"/>
                  </a:lnTo>
                  <a:lnTo>
                    <a:pt x="31" y="0"/>
                  </a:lnTo>
                  <a:lnTo>
                    <a:pt x="31" y="0"/>
                  </a:lnTo>
                  <a:lnTo>
                    <a:pt x="31" y="0"/>
                  </a:lnTo>
                  <a:lnTo>
                    <a:pt x="31" y="3"/>
                  </a:lnTo>
                  <a:lnTo>
                    <a:pt x="33" y="3"/>
                  </a:lnTo>
                  <a:lnTo>
                    <a:pt x="33" y="3"/>
                  </a:lnTo>
                  <a:lnTo>
                    <a:pt x="33" y="5"/>
                  </a:lnTo>
                  <a:lnTo>
                    <a:pt x="33" y="5"/>
                  </a:lnTo>
                  <a:lnTo>
                    <a:pt x="33" y="5"/>
                  </a:lnTo>
                  <a:lnTo>
                    <a:pt x="33" y="5"/>
                  </a:lnTo>
                  <a:lnTo>
                    <a:pt x="33" y="7"/>
                  </a:lnTo>
                  <a:lnTo>
                    <a:pt x="33" y="7"/>
                  </a:lnTo>
                  <a:lnTo>
                    <a:pt x="36" y="7"/>
                  </a:lnTo>
                  <a:lnTo>
                    <a:pt x="36" y="7"/>
                  </a:lnTo>
                  <a:lnTo>
                    <a:pt x="36" y="7"/>
                  </a:lnTo>
                  <a:lnTo>
                    <a:pt x="38" y="7"/>
                  </a:lnTo>
                  <a:lnTo>
                    <a:pt x="38" y="5"/>
                  </a:lnTo>
                  <a:lnTo>
                    <a:pt x="38" y="5"/>
                  </a:lnTo>
                  <a:lnTo>
                    <a:pt x="38" y="5"/>
                  </a:lnTo>
                  <a:lnTo>
                    <a:pt x="38" y="5"/>
                  </a:lnTo>
                  <a:lnTo>
                    <a:pt x="40" y="5"/>
                  </a:lnTo>
                  <a:lnTo>
                    <a:pt x="40" y="5"/>
                  </a:lnTo>
                  <a:lnTo>
                    <a:pt x="40" y="5"/>
                  </a:lnTo>
                  <a:lnTo>
                    <a:pt x="43" y="5"/>
                  </a:lnTo>
                  <a:lnTo>
                    <a:pt x="43" y="5"/>
                  </a:lnTo>
                  <a:lnTo>
                    <a:pt x="43" y="5"/>
                  </a:lnTo>
                  <a:lnTo>
                    <a:pt x="43" y="7"/>
                  </a:lnTo>
                  <a:lnTo>
                    <a:pt x="45" y="7"/>
                  </a:lnTo>
                  <a:lnTo>
                    <a:pt x="45" y="7"/>
                  </a:lnTo>
                  <a:lnTo>
                    <a:pt x="45" y="7"/>
                  </a:lnTo>
                  <a:lnTo>
                    <a:pt x="45" y="5"/>
                  </a:lnTo>
                  <a:lnTo>
                    <a:pt x="48" y="5"/>
                  </a:lnTo>
                  <a:lnTo>
                    <a:pt x="48" y="5"/>
                  </a:lnTo>
                  <a:lnTo>
                    <a:pt x="50" y="5"/>
                  </a:lnTo>
                  <a:lnTo>
                    <a:pt x="50" y="5"/>
                  </a:lnTo>
                  <a:lnTo>
                    <a:pt x="50" y="7"/>
                  </a:lnTo>
                  <a:lnTo>
                    <a:pt x="50" y="7"/>
                  </a:lnTo>
                  <a:lnTo>
                    <a:pt x="50" y="5"/>
                  </a:lnTo>
                  <a:lnTo>
                    <a:pt x="50" y="5"/>
                  </a:lnTo>
                  <a:lnTo>
                    <a:pt x="50" y="3"/>
                  </a:lnTo>
                  <a:lnTo>
                    <a:pt x="50" y="3"/>
                  </a:lnTo>
                  <a:lnTo>
                    <a:pt x="52" y="3"/>
                  </a:lnTo>
                  <a:lnTo>
                    <a:pt x="52" y="0"/>
                  </a:lnTo>
                  <a:lnTo>
                    <a:pt x="52" y="0"/>
                  </a:lnTo>
                  <a:lnTo>
                    <a:pt x="52" y="3"/>
                  </a:lnTo>
                  <a:lnTo>
                    <a:pt x="52" y="3"/>
                  </a:lnTo>
                  <a:lnTo>
                    <a:pt x="52" y="3"/>
                  </a:lnTo>
                  <a:lnTo>
                    <a:pt x="55" y="3"/>
                  </a:lnTo>
                  <a:lnTo>
                    <a:pt x="55" y="5"/>
                  </a:lnTo>
                  <a:lnTo>
                    <a:pt x="52" y="5"/>
                  </a:lnTo>
                  <a:lnTo>
                    <a:pt x="52" y="5"/>
                  </a:lnTo>
                  <a:lnTo>
                    <a:pt x="52" y="7"/>
                  </a:lnTo>
                  <a:lnTo>
                    <a:pt x="52" y="7"/>
                  </a:lnTo>
                  <a:lnTo>
                    <a:pt x="52" y="7"/>
                  </a:lnTo>
                  <a:lnTo>
                    <a:pt x="52" y="7"/>
                  </a:lnTo>
                  <a:lnTo>
                    <a:pt x="50" y="7"/>
                  </a:lnTo>
                  <a:lnTo>
                    <a:pt x="50" y="7"/>
                  </a:lnTo>
                  <a:lnTo>
                    <a:pt x="52" y="7"/>
                  </a:lnTo>
                  <a:lnTo>
                    <a:pt x="52" y="10"/>
                  </a:lnTo>
                  <a:lnTo>
                    <a:pt x="52" y="10"/>
                  </a:lnTo>
                  <a:lnTo>
                    <a:pt x="52" y="10"/>
                  </a:lnTo>
                  <a:lnTo>
                    <a:pt x="52" y="12"/>
                  </a:lnTo>
                  <a:lnTo>
                    <a:pt x="52" y="12"/>
                  </a:lnTo>
                  <a:lnTo>
                    <a:pt x="52" y="15"/>
                  </a:lnTo>
                  <a:lnTo>
                    <a:pt x="52" y="15"/>
                  </a:lnTo>
                  <a:lnTo>
                    <a:pt x="52" y="12"/>
                  </a:lnTo>
                  <a:lnTo>
                    <a:pt x="55" y="12"/>
                  </a:lnTo>
                  <a:lnTo>
                    <a:pt x="55" y="12"/>
                  </a:lnTo>
                  <a:lnTo>
                    <a:pt x="55" y="15"/>
                  </a:lnTo>
                  <a:lnTo>
                    <a:pt x="55" y="15"/>
                  </a:lnTo>
                  <a:lnTo>
                    <a:pt x="57" y="15"/>
                  </a:lnTo>
                  <a:lnTo>
                    <a:pt x="57" y="17"/>
                  </a:lnTo>
                  <a:lnTo>
                    <a:pt x="57" y="17"/>
                  </a:lnTo>
                  <a:lnTo>
                    <a:pt x="55" y="17"/>
                  </a:lnTo>
                  <a:lnTo>
                    <a:pt x="55" y="17"/>
                  </a:lnTo>
                  <a:lnTo>
                    <a:pt x="55" y="17"/>
                  </a:lnTo>
                  <a:lnTo>
                    <a:pt x="52" y="17"/>
                  </a:lnTo>
                  <a:lnTo>
                    <a:pt x="52" y="17"/>
                  </a:lnTo>
                  <a:lnTo>
                    <a:pt x="52" y="17"/>
                  </a:lnTo>
                  <a:lnTo>
                    <a:pt x="50" y="17"/>
                  </a:lnTo>
                  <a:lnTo>
                    <a:pt x="50" y="17"/>
                  </a:lnTo>
                  <a:lnTo>
                    <a:pt x="50" y="19"/>
                  </a:lnTo>
                  <a:lnTo>
                    <a:pt x="50" y="19"/>
                  </a:lnTo>
                  <a:lnTo>
                    <a:pt x="50" y="19"/>
                  </a:lnTo>
                  <a:lnTo>
                    <a:pt x="50" y="19"/>
                  </a:lnTo>
                  <a:lnTo>
                    <a:pt x="50" y="22"/>
                  </a:lnTo>
                  <a:lnTo>
                    <a:pt x="50" y="22"/>
                  </a:lnTo>
                  <a:lnTo>
                    <a:pt x="48" y="22"/>
                  </a:lnTo>
                  <a:lnTo>
                    <a:pt x="48" y="22"/>
                  </a:lnTo>
                  <a:lnTo>
                    <a:pt x="48" y="19"/>
                  </a:lnTo>
                  <a:lnTo>
                    <a:pt x="45" y="19"/>
                  </a:lnTo>
                  <a:lnTo>
                    <a:pt x="45" y="19"/>
                  </a:lnTo>
                  <a:lnTo>
                    <a:pt x="45" y="19"/>
                  </a:lnTo>
                  <a:lnTo>
                    <a:pt x="43" y="19"/>
                  </a:lnTo>
                  <a:lnTo>
                    <a:pt x="43" y="19"/>
                  </a:lnTo>
                  <a:lnTo>
                    <a:pt x="43" y="22"/>
                  </a:lnTo>
                  <a:lnTo>
                    <a:pt x="43" y="22"/>
                  </a:lnTo>
                  <a:lnTo>
                    <a:pt x="40" y="22"/>
                  </a:lnTo>
                  <a:lnTo>
                    <a:pt x="40" y="22"/>
                  </a:lnTo>
                  <a:lnTo>
                    <a:pt x="40" y="22"/>
                  </a:lnTo>
                  <a:lnTo>
                    <a:pt x="38" y="22"/>
                  </a:lnTo>
                  <a:lnTo>
                    <a:pt x="38" y="22"/>
                  </a:lnTo>
                  <a:lnTo>
                    <a:pt x="38" y="22"/>
                  </a:lnTo>
                  <a:lnTo>
                    <a:pt x="38" y="22"/>
                  </a:lnTo>
                  <a:lnTo>
                    <a:pt x="36" y="22"/>
                  </a:lnTo>
                  <a:lnTo>
                    <a:pt x="36" y="19"/>
                  </a:lnTo>
                  <a:lnTo>
                    <a:pt x="36" y="19"/>
                  </a:lnTo>
                  <a:lnTo>
                    <a:pt x="36" y="17"/>
                  </a:lnTo>
                  <a:lnTo>
                    <a:pt x="36" y="17"/>
                  </a:lnTo>
                  <a:lnTo>
                    <a:pt x="36" y="19"/>
                  </a:lnTo>
                  <a:lnTo>
                    <a:pt x="33" y="19"/>
                  </a:lnTo>
                  <a:lnTo>
                    <a:pt x="33" y="19"/>
                  </a:lnTo>
                  <a:lnTo>
                    <a:pt x="33" y="19"/>
                  </a:lnTo>
                  <a:lnTo>
                    <a:pt x="33" y="22"/>
                  </a:lnTo>
                  <a:lnTo>
                    <a:pt x="33" y="22"/>
                  </a:lnTo>
                  <a:lnTo>
                    <a:pt x="31" y="22"/>
                  </a:lnTo>
                  <a:lnTo>
                    <a:pt x="31" y="22"/>
                  </a:lnTo>
                  <a:lnTo>
                    <a:pt x="31" y="22"/>
                  </a:lnTo>
                  <a:lnTo>
                    <a:pt x="31" y="22"/>
                  </a:lnTo>
                  <a:lnTo>
                    <a:pt x="31" y="22"/>
                  </a:lnTo>
                  <a:lnTo>
                    <a:pt x="29" y="22"/>
                  </a:lnTo>
                  <a:lnTo>
                    <a:pt x="29" y="22"/>
                  </a:lnTo>
                  <a:lnTo>
                    <a:pt x="29" y="22"/>
                  </a:lnTo>
                  <a:lnTo>
                    <a:pt x="26" y="22"/>
                  </a:lnTo>
                  <a:lnTo>
                    <a:pt x="26" y="24"/>
                  </a:lnTo>
                  <a:lnTo>
                    <a:pt x="26" y="24"/>
                  </a:lnTo>
                  <a:lnTo>
                    <a:pt x="26" y="24"/>
                  </a:lnTo>
                  <a:lnTo>
                    <a:pt x="24" y="24"/>
                  </a:lnTo>
                  <a:lnTo>
                    <a:pt x="24" y="24"/>
                  </a:lnTo>
                  <a:lnTo>
                    <a:pt x="24" y="24"/>
                  </a:lnTo>
                  <a:lnTo>
                    <a:pt x="21" y="24"/>
                  </a:lnTo>
                  <a:lnTo>
                    <a:pt x="21" y="24"/>
                  </a:lnTo>
                  <a:lnTo>
                    <a:pt x="21" y="24"/>
                  </a:lnTo>
                  <a:lnTo>
                    <a:pt x="19" y="24"/>
                  </a:lnTo>
                  <a:lnTo>
                    <a:pt x="19" y="26"/>
                  </a:lnTo>
                  <a:lnTo>
                    <a:pt x="19" y="26"/>
                  </a:lnTo>
                  <a:lnTo>
                    <a:pt x="19" y="26"/>
                  </a:lnTo>
                  <a:lnTo>
                    <a:pt x="17" y="26"/>
                  </a:lnTo>
                  <a:lnTo>
                    <a:pt x="17" y="26"/>
                  </a:lnTo>
                  <a:lnTo>
                    <a:pt x="17" y="26"/>
                  </a:lnTo>
                  <a:lnTo>
                    <a:pt x="17" y="26"/>
                  </a:lnTo>
                  <a:lnTo>
                    <a:pt x="14" y="26"/>
                  </a:lnTo>
                  <a:lnTo>
                    <a:pt x="14" y="26"/>
                  </a:lnTo>
                  <a:lnTo>
                    <a:pt x="12" y="26"/>
                  </a:lnTo>
                  <a:lnTo>
                    <a:pt x="12" y="26"/>
                  </a:lnTo>
                  <a:lnTo>
                    <a:pt x="12" y="26"/>
                  </a:lnTo>
                  <a:lnTo>
                    <a:pt x="12" y="26"/>
                  </a:lnTo>
                  <a:lnTo>
                    <a:pt x="12" y="26"/>
                  </a:lnTo>
                  <a:lnTo>
                    <a:pt x="12" y="26"/>
                  </a:lnTo>
                  <a:lnTo>
                    <a:pt x="10" y="26"/>
                  </a:lnTo>
                  <a:lnTo>
                    <a:pt x="10" y="26"/>
                  </a:lnTo>
                  <a:lnTo>
                    <a:pt x="10" y="26"/>
                  </a:lnTo>
                  <a:lnTo>
                    <a:pt x="7" y="26"/>
                  </a:lnTo>
                  <a:lnTo>
                    <a:pt x="7" y="26"/>
                  </a:lnTo>
                  <a:lnTo>
                    <a:pt x="7" y="26"/>
                  </a:lnTo>
                  <a:lnTo>
                    <a:pt x="5" y="26"/>
                  </a:lnTo>
                  <a:lnTo>
                    <a:pt x="5" y="26"/>
                  </a:lnTo>
                  <a:lnTo>
                    <a:pt x="5" y="26"/>
                  </a:lnTo>
                  <a:lnTo>
                    <a:pt x="3" y="26"/>
                  </a:lnTo>
                  <a:lnTo>
                    <a:pt x="3" y="26"/>
                  </a:lnTo>
                  <a:lnTo>
                    <a:pt x="3" y="26"/>
                  </a:lnTo>
                  <a:lnTo>
                    <a:pt x="3" y="26"/>
                  </a:lnTo>
                  <a:lnTo>
                    <a:pt x="3" y="24"/>
                  </a:lnTo>
                  <a:lnTo>
                    <a:pt x="3" y="24"/>
                  </a:lnTo>
                  <a:lnTo>
                    <a:pt x="3" y="22"/>
                  </a:lnTo>
                  <a:lnTo>
                    <a:pt x="3" y="22"/>
                  </a:lnTo>
                  <a:lnTo>
                    <a:pt x="3" y="19"/>
                  </a:lnTo>
                  <a:lnTo>
                    <a:pt x="3" y="19"/>
                  </a:lnTo>
                  <a:lnTo>
                    <a:pt x="3" y="19"/>
                  </a:lnTo>
                  <a:lnTo>
                    <a:pt x="3" y="19"/>
                  </a:lnTo>
                  <a:lnTo>
                    <a:pt x="3" y="17"/>
                  </a:lnTo>
                  <a:lnTo>
                    <a:pt x="0" y="17"/>
                  </a:lnTo>
                  <a:lnTo>
                    <a:pt x="0" y="17"/>
                  </a:lnTo>
                  <a:lnTo>
                    <a:pt x="3" y="17"/>
                  </a:lnTo>
                  <a:lnTo>
                    <a:pt x="3" y="17"/>
                  </a:lnTo>
                  <a:lnTo>
                    <a:pt x="3" y="15"/>
                  </a:lnTo>
                  <a:lnTo>
                    <a:pt x="3" y="15"/>
                  </a:lnTo>
                  <a:lnTo>
                    <a:pt x="3" y="15"/>
                  </a:lnTo>
                  <a:lnTo>
                    <a:pt x="3" y="12"/>
                  </a:lnTo>
                  <a:lnTo>
                    <a:pt x="3" y="12"/>
                  </a:lnTo>
                  <a:lnTo>
                    <a:pt x="3" y="12"/>
                  </a:lnTo>
                  <a:lnTo>
                    <a:pt x="5" y="12"/>
                  </a:lnTo>
                  <a:lnTo>
                    <a:pt x="5" y="10"/>
                  </a:lnTo>
                  <a:lnTo>
                    <a:pt x="5" y="10"/>
                  </a:lnTo>
                  <a:lnTo>
                    <a:pt x="5" y="10"/>
                  </a:lnTo>
                  <a:lnTo>
                    <a:pt x="5" y="10"/>
                  </a:lnTo>
                  <a:lnTo>
                    <a:pt x="7" y="10"/>
                  </a:lnTo>
                  <a:lnTo>
                    <a:pt x="7" y="7"/>
                  </a:lnTo>
                  <a:lnTo>
                    <a:pt x="7" y="7"/>
                  </a:lnTo>
                  <a:lnTo>
                    <a:pt x="10" y="7"/>
                  </a:lnTo>
                  <a:lnTo>
                    <a:pt x="10" y="7"/>
                  </a:lnTo>
                  <a:lnTo>
                    <a:pt x="10" y="7"/>
                  </a:lnTo>
                  <a:lnTo>
                    <a:pt x="10" y="7"/>
                  </a:lnTo>
                  <a:lnTo>
                    <a:pt x="12" y="7"/>
                  </a:lnTo>
                  <a:lnTo>
                    <a:pt x="12" y="7"/>
                  </a:lnTo>
                  <a:lnTo>
                    <a:pt x="12" y="7"/>
                  </a:lnTo>
                  <a:lnTo>
                    <a:pt x="12" y="7"/>
                  </a:lnTo>
                  <a:lnTo>
                    <a:pt x="14" y="7"/>
                  </a:lnTo>
                  <a:lnTo>
                    <a:pt x="14" y="10"/>
                  </a:lnTo>
                  <a:lnTo>
                    <a:pt x="14" y="10"/>
                  </a:lnTo>
                  <a:lnTo>
                    <a:pt x="17" y="10"/>
                  </a:lnTo>
                  <a:lnTo>
                    <a:pt x="17" y="10"/>
                  </a:lnTo>
                  <a:lnTo>
                    <a:pt x="17" y="7"/>
                  </a:lnTo>
                  <a:lnTo>
                    <a:pt x="17" y="7"/>
                  </a:lnTo>
                  <a:lnTo>
                    <a:pt x="17" y="7"/>
                  </a:lnTo>
                  <a:lnTo>
                    <a:pt x="17" y="7"/>
                  </a:lnTo>
                  <a:lnTo>
                    <a:pt x="17" y="5"/>
                  </a:lnTo>
                  <a:lnTo>
                    <a:pt x="17" y="5"/>
                  </a:lnTo>
                  <a:lnTo>
                    <a:pt x="17" y="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210"/>
            <p:cNvSpPr>
              <a:spLocks/>
            </p:cNvSpPr>
            <p:nvPr/>
          </p:nvSpPr>
          <p:spPr bwMode="auto">
            <a:xfrm>
              <a:off x="5662613" y="4483100"/>
              <a:ext cx="120650" cy="49212"/>
            </a:xfrm>
            <a:custGeom>
              <a:avLst/>
              <a:gdLst/>
              <a:ahLst/>
              <a:cxnLst>
                <a:cxn ang="0">
                  <a:pos x="69" y="29"/>
                </a:cxn>
                <a:cxn ang="0">
                  <a:pos x="66" y="26"/>
                </a:cxn>
                <a:cxn ang="0">
                  <a:pos x="64" y="24"/>
                </a:cxn>
                <a:cxn ang="0">
                  <a:pos x="59" y="22"/>
                </a:cxn>
                <a:cxn ang="0">
                  <a:pos x="55" y="19"/>
                </a:cxn>
                <a:cxn ang="0">
                  <a:pos x="52" y="17"/>
                </a:cxn>
                <a:cxn ang="0">
                  <a:pos x="47" y="14"/>
                </a:cxn>
                <a:cxn ang="0">
                  <a:pos x="45" y="19"/>
                </a:cxn>
                <a:cxn ang="0">
                  <a:pos x="40" y="19"/>
                </a:cxn>
                <a:cxn ang="0">
                  <a:pos x="38" y="17"/>
                </a:cxn>
                <a:cxn ang="0">
                  <a:pos x="33" y="17"/>
                </a:cxn>
                <a:cxn ang="0">
                  <a:pos x="31" y="12"/>
                </a:cxn>
                <a:cxn ang="0">
                  <a:pos x="29" y="14"/>
                </a:cxn>
                <a:cxn ang="0">
                  <a:pos x="26" y="19"/>
                </a:cxn>
                <a:cxn ang="0">
                  <a:pos x="31" y="22"/>
                </a:cxn>
                <a:cxn ang="0">
                  <a:pos x="31" y="26"/>
                </a:cxn>
                <a:cxn ang="0">
                  <a:pos x="26" y="24"/>
                </a:cxn>
                <a:cxn ang="0">
                  <a:pos x="24" y="24"/>
                </a:cxn>
                <a:cxn ang="0">
                  <a:pos x="21" y="24"/>
                </a:cxn>
                <a:cxn ang="0">
                  <a:pos x="17" y="26"/>
                </a:cxn>
                <a:cxn ang="0">
                  <a:pos x="12" y="26"/>
                </a:cxn>
                <a:cxn ang="0">
                  <a:pos x="10" y="24"/>
                </a:cxn>
                <a:cxn ang="0">
                  <a:pos x="10" y="22"/>
                </a:cxn>
                <a:cxn ang="0">
                  <a:pos x="10" y="17"/>
                </a:cxn>
                <a:cxn ang="0">
                  <a:pos x="7" y="12"/>
                </a:cxn>
                <a:cxn ang="0">
                  <a:pos x="5" y="14"/>
                </a:cxn>
                <a:cxn ang="0">
                  <a:pos x="0" y="14"/>
                </a:cxn>
                <a:cxn ang="0">
                  <a:pos x="2" y="12"/>
                </a:cxn>
                <a:cxn ang="0">
                  <a:pos x="5" y="12"/>
                </a:cxn>
                <a:cxn ang="0">
                  <a:pos x="10" y="10"/>
                </a:cxn>
                <a:cxn ang="0">
                  <a:pos x="10" y="7"/>
                </a:cxn>
                <a:cxn ang="0">
                  <a:pos x="7" y="5"/>
                </a:cxn>
                <a:cxn ang="0">
                  <a:pos x="12" y="5"/>
                </a:cxn>
                <a:cxn ang="0">
                  <a:pos x="14" y="3"/>
                </a:cxn>
                <a:cxn ang="0">
                  <a:pos x="21" y="3"/>
                </a:cxn>
                <a:cxn ang="0">
                  <a:pos x="24" y="3"/>
                </a:cxn>
                <a:cxn ang="0">
                  <a:pos x="31" y="3"/>
                </a:cxn>
                <a:cxn ang="0">
                  <a:pos x="33" y="0"/>
                </a:cxn>
                <a:cxn ang="0">
                  <a:pos x="36" y="3"/>
                </a:cxn>
                <a:cxn ang="0">
                  <a:pos x="38" y="3"/>
                </a:cxn>
                <a:cxn ang="0">
                  <a:pos x="40" y="0"/>
                </a:cxn>
                <a:cxn ang="0">
                  <a:pos x="45" y="3"/>
                </a:cxn>
                <a:cxn ang="0">
                  <a:pos x="50" y="3"/>
                </a:cxn>
                <a:cxn ang="0">
                  <a:pos x="52" y="5"/>
                </a:cxn>
                <a:cxn ang="0">
                  <a:pos x="57" y="5"/>
                </a:cxn>
                <a:cxn ang="0">
                  <a:pos x="64" y="5"/>
                </a:cxn>
                <a:cxn ang="0">
                  <a:pos x="66" y="10"/>
                </a:cxn>
                <a:cxn ang="0">
                  <a:pos x="69" y="12"/>
                </a:cxn>
                <a:cxn ang="0">
                  <a:pos x="71" y="17"/>
                </a:cxn>
                <a:cxn ang="0">
                  <a:pos x="74" y="19"/>
                </a:cxn>
                <a:cxn ang="0">
                  <a:pos x="74" y="24"/>
                </a:cxn>
                <a:cxn ang="0">
                  <a:pos x="74" y="29"/>
                </a:cxn>
                <a:cxn ang="0">
                  <a:pos x="76" y="31"/>
                </a:cxn>
              </a:cxnLst>
              <a:rect l="0" t="0" r="r" b="b"/>
              <a:pathLst>
                <a:path w="76" h="31">
                  <a:moveTo>
                    <a:pt x="71" y="31"/>
                  </a:moveTo>
                  <a:lnTo>
                    <a:pt x="71" y="29"/>
                  </a:lnTo>
                  <a:lnTo>
                    <a:pt x="71" y="29"/>
                  </a:lnTo>
                  <a:lnTo>
                    <a:pt x="71" y="29"/>
                  </a:lnTo>
                  <a:lnTo>
                    <a:pt x="71" y="29"/>
                  </a:lnTo>
                  <a:lnTo>
                    <a:pt x="69" y="29"/>
                  </a:lnTo>
                  <a:lnTo>
                    <a:pt x="69" y="29"/>
                  </a:lnTo>
                  <a:lnTo>
                    <a:pt x="66" y="29"/>
                  </a:lnTo>
                  <a:lnTo>
                    <a:pt x="66" y="26"/>
                  </a:lnTo>
                  <a:lnTo>
                    <a:pt x="66" y="26"/>
                  </a:lnTo>
                  <a:lnTo>
                    <a:pt x="66" y="26"/>
                  </a:lnTo>
                  <a:lnTo>
                    <a:pt x="66" y="26"/>
                  </a:lnTo>
                  <a:lnTo>
                    <a:pt x="66" y="24"/>
                  </a:lnTo>
                  <a:lnTo>
                    <a:pt x="64" y="24"/>
                  </a:lnTo>
                  <a:lnTo>
                    <a:pt x="64" y="24"/>
                  </a:lnTo>
                  <a:lnTo>
                    <a:pt x="64" y="24"/>
                  </a:lnTo>
                  <a:lnTo>
                    <a:pt x="64" y="24"/>
                  </a:lnTo>
                  <a:lnTo>
                    <a:pt x="64" y="24"/>
                  </a:lnTo>
                  <a:lnTo>
                    <a:pt x="62" y="24"/>
                  </a:lnTo>
                  <a:lnTo>
                    <a:pt x="62" y="24"/>
                  </a:lnTo>
                  <a:lnTo>
                    <a:pt x="62" y="22"/>
                  </a:lnTo>
                  <a:lnTo>
                    <a:pt x="59" y="22"/>
                  </a:lnTo>
                  <a:lnTo>
                    <a:pt x="59" y="22"/>
                  </a:lnTo>
                  <a:lnTo>
                    <a:pt x="59" y="22"/>
                  </a:lnTo>
                  <a:lnTo>
                    <a:pt x="59" y="22"/>
                  </a:lnTo>
                  <a:lnTo>
                    <a:pt x="57" y="22"/>
                  </a:lnTo>
                  <a:lnTo>
                    <a:pt x="57" y="22"/>
                  </a:lnTo>
                  <a:lnTo>
                    <a:pt x="57" y="19"/>
                  </a:lnTo>
                  <a:lnTo>
                    <a:pt x="57" y="19"/>
                  </a:lnTo>
                  <a:lnTo>
                    <a:pt x="55" y="19"/>
                  </a:lnTo>
                  <a:lnTo>
                    <a:pt x="55" y="19"/>
                  </a:lnTo>
                  <a:lnTo>
                    <a:pt x="55" y="19"/>
                  </a:lnTo>
                  <a:lnTo>
                    <a:pt x="55" y="17"/>
                  </a:lnTo>
                  <a:lnTo>
                    <a:pt x="55" y="17"/>
                  </a:lnTo>
                  <a:lnTo>
                    <a:pt x="52" y="17"/>
                  </a:lnTo>
                  <a:lnTo>
                    <a:pt x="52" y="17"/>
                  </a:lnTo>
                  <a:lnTo>
                    <a:pt x="52" y="17"/>
                  </a:lnTo>
                  <a:lnTo>
                    <a:pt x="52" y="14"/>
                  </a:lnTo>
                  <a:lnTo>
                    <a:pt x="50" y="14"/>
                  </a:lnTo>
                  <a:lnTo>
                    <a:pt x="50" y="14"/>
                  </a:lnTo>
                  <a:lnTo>
                    <a:pt x="47" y="14"/>
                  </a:lnTo>
                  <a:lnTo>
                    <a:pt x="47" y="14"/>
                  </a:lnTo>
                  <a:lnTo>
                    <a:pt x="47" y="14"/>
                  </a:lnTo>
                  <a:lnTo>
                    <a:pt x="45" y="14"/>
                  </a:lnTo>
                  <a:lnTo>
                    <a:pt x="45" y="17"/>
                  </a:lnTo>
                  <a:lnTo>
                    <a:pt x="45" y="17"/>
                  </a:lnTo>
                  <a:lnTo>
                    <a:pt x="45" y="19"/>
                  </a:lnTo>
                  <a:lnTo>
                    <a:pt x="45" y="19"/>
                  </a:lnTo>
                  <a:lnTo>
                    <a:pt x="45" y="19"/>
                  </a:lnTo>
                  <a:lnTo>
                    <a:pt x="45" y="19"/>
                  </a:lnTo>
                  <a:lnTo>
                    <a:pt x="45" y="19"/>
                  </a:lnTo>
                  <a:lnTo>
                    <a:pt x="43" y="19"/>
                  </a:lnTo>
                  <a:lnTo>
                    <a:pt x="43" y="19"/>
                  </a:lnTo>
                  <a:lnTo>
                    <a:pt x="40" y="19"/>
                  </a:lnTo>
                  <a:lnTo>
                    <a:pt x="40" y="17"/>
                  </a:lnTo>
                  <a:lnTo>
                    <a:pt x="40" y="17"/>
                  </a:lnTo>
                  <a:lnTo>
                    <a:pt x="40" y="17"/>
                  </a:lnTo>
                  <a:lnTo>
                    <a:pt x="38" y="17"/>
                  </a:lnTo>
                  <a:lnTo>
                    <a:pt x="38" y="17"/>
                  </a:lnTo>
                  <a:lnTo>
                    <a:pt x="38" y="17"/>
                  </a:lnTo>
                  <a:lnTo>
                    <a:pt x="38" y="17"/>
                  </a:lnTo>
                  <a:lnTo>
                    <a:pt x="36" y="17"/>
                  </a:lnTo>
                  <a:lnTo>
                    <a:pt x="36" y="17"/>
                  </a:lnTo>
                  <a:lnTo>
                    <a:pt x="33" y="17"/>
                  </a:lnTo>
                  <a:lnTo>
                    <a:pt x="33" y="17"/>
                  </a:lnTo>
                  <a:lnTo>
                    <a:pt x="33" y="17"/>
                  </a:lnTo>
                  <a:lnTo>
                    <a:pt x="31" y="17"/>
                  </a:lnTo>
                  <a:lnTo>
                    <a:pt x="31" y="14"/>
                  </a:lnTo>
                  <a:lnTo>
                    <a:pt x="31" y="14"/>
                  </a:lnTo>
                  <a:lnTo>
                    <a:pt x="31" y="14"/>
                  </a:lnTo>
                  <a:lnTo>
                    <a:pt x="31" y="14"/>
                  </a:lnTo>
                  <a:lnTo>
                    <a:pt x="31" y="12"/>
                  </a:lnTo>
                  <a:lnTo>
                    <a:pt x="31" y="12"/>
                  </a:lnTo>
                  <a:lnTo>
                    <a:pt x="31" y="12"/>
                  </a:lnTo>
                  <a:lnTo>
                    <a:pt x="31" y="12"/>
                  </a:lnTo>
                  <a:lnTo>
                    <a:pt x="31" y="12"/>
                  </a:lnTo>
                  <a:lnTo>
                    <a:pt x="31" y="14"/>
                  </a:lnTo>
                  <a:lnTo>
                    <a:pt x="29" y="14"/>
                  </a:lnTo>
                  <a:lnTo>
                    <a:pt x="29" y="14"/>
                  </a:lnTo>
                  <a:lnTo>
                    <a:pt x="29" y="14"/>
                  </a:lnTo>
                  <a:lnTo>
                    <a:pt x="26" y="14"/>
                  </a:lnTo>
                  <a:lnTo>
                    <a:pt x="26" y="17"/>
                  </a:lnTo>
                  <a:lnTo>
                    <a:pt x="26" y="17"/>
                  </a:lnTo>
                  <a:lnTo>
                    <a:pt x="26" y="19"/>
                  </a:lnTo>
                  <a:lnTo>
                    <a:pt x="29" y="19"/>
                  </a:lnTo>
                  <a:lnTo>
                    <a:pt x="29" y="19"/>
                  </a:lnTo>
                  <a:lnTo>
                    <a:pt x="29" y="22"/>
                  </a:lnTo>
                  <a:lnTo>
                    <a:pt x="29" y="22"/>
                  </a:lnTo>
                  <a:lnTo>
                    <a:pt x="29" y="22"/>
                  </a:lnTo>
                  <a:lnTo>
                    <a:pt x="31" y="22"/>
                  </a:lnTo>
                  <a:lnTo>
                    <a:pt x="31" y="24"/>
                  </a:lnTo>
                  <a:lnTo>
                    <a:pt x="31" y="24"/>
                  </a:lnTo>
                  <a:lnTo>
                    <a:pt x="31" y="24"/>
                  </a:lnTo>
                  <a:lnTo>
                    <a:pt x="31" y="24"/>
                  </a:lnTo>
                  <a:lnTo>
                    <a:pt x="31" y="24"/>
                  </a:lnTo>
                  <a:lnTo>
                    <a:pt x="31" y="26"/>
                  </a:lnTo>
                  <a:lnTo>
                    <a:pt x="29" y="26"/>
                  </a:lnTo>
                  <a:lnTo>
                    <a:pt x="29" y="26"/>
                  </a:lnTo>
                  <a:lnTo>
                    <a:pt x="29" y="26"/>
                  </a:lnTo>
                  <a:lnTo>
                    <a:pt x="26" y="26"/>
                  </a:lnTo>
                  <a:lnTo>
                    <a:pt x="26" y="26"/>
                  </a:lnTo>
                  <a:lnTo>
                    <a:pt x="26" y="24"/>
                  </a:lnTo>
                  <a:lnTo>
                    <a:pt x="26" y="24"/>
                  </a:lnTo>
                  <a:lnTo>
                    <a:pt x="26" y="24"/>
                  </a:lnTo>
                  <a:lnTo>
                    <a:pt x="26" y="24"/>
                  </a:lnTo>
                  <a:lnTo>
                    <a:pt x="26" y="24"/>
                  </a:lnTo>
                  <a:lnTo>
                    <a:pt x="26" y="24"/>
                  </a:lnTo>
                  <a:lnTo>
                    <a:pt x="24" y="24"/>
                  </a:lnTo>
                  <a:lnTo>
                    <a:pt x="24" y="24"/>
                  </a:lnTo>
                  <a:lnTo>
                    <a:pt x="24" y="24"/>
                  </a:lnTo>
                  <a:lnTo>
                    <a:pt x="24" y="24"/>
                  </a:lnTo>
                  <a:lnTo>
                    <a:pt x="21" y="24"/>
                  </a:lnTo>
                  <a:lnTo>
                    <a:pt x="21" y="24"/>
                  </a:lnTo>
                  <a:lnTo>
                    <a:pt x="21" y="24"/>
                  </a:lnTo>
                  <a:lnTo>
                    <a:pt x="19" y="24"/>
                  </a:lnTo>
                  <a:lnTo>
                    <a:pt x="19" y="24"/>
                  </a:lnTo>
                  <a:lnTo>
                    <a:pt x="19" y="24"/>
                  </a:lnTo>
                  <a:lnTo>
                    <a:pt x="19" y="24"/>
                  </a:lnTo>
                  <a:lnTo>
                    <a:pt x="19" y="26"/>
                  </a:lnTo>
                  <a:lnTo>
                    <a:pt x="17" y="26"/>
                  </a:lnTo>
                  <a:lnTo>
                    <a:pt x="17" y="26"/>
                  </a:lnTo>
                  <a:lnTo>
                    <a:pt x="14" y="26"/>
                  </a:lnTo>
                  <a:lnTo>
                    <a:pt x="14" y="26"/>
                  </a:lnTo>
                  <a:lnTo>
                    <a:pt x="14" y="26"/>
                  </a:lnTo>
                  <a:lnTo>
                    <a:pt x="14" y="26"/>
                  </a:lnTo>
                  <a:lnTo>
                    <a:pt x="12" y="26"/>
                  </a:lnTo>
                  <a:lnTo>
                    <a:pt x="12" y="26"/>
                  </a:lnTo>
                  <a:lnTo>
                    <a:pt x="12" y="26"/>
                  </a:lnTo>
                  <a:lnTo>
                    <a:pt x="10" y="26"/>
                  </a:lnTo>
                  <a:lnTo>
                    <a:pt x="10" y="26"/>
                  </a:lnTo>
                  <a:lnTo>
                    <a:pt x="10" y="26"/>
                  </a:lnTo>
                  <a:lnTo>
                    <a:pt x="10" y="24"/>
                  </a:lnTo>
                  <a:lnTo>
                    <a:pt x="10" y="24"/>
                  </a:lnTo>
                  <a:lnTo>
                    <a:pt x="10" y="24"/>
                  </a:lnTo>
                  <a:lnTo>
                    <a:pt x="10" y="24"/>
                  </a:lnTo>
                  <a:lnTo>
                    <a:pt x="12" y="24"/>
                  </a:lnTo>
                  <a:lnTo>
                    <a:pt x="12" y="22"/>
                  </a:lnTo>
                  <a:lnTo>
                    <a:pt x="10" y="22"/>
                  </a:lnTo>
                  <a:lnTo>
                    <a:pt x="10" y="22"/>
                  </a:lnTo>
                  <a:lnTo>
                    <a:pt x="10" y="22"/>
                  </a:lnTo>
                  <a:lnTo>
                    <a:pt x="10" y="19"/>
                  </a:lnTo>
                  <a:lnTo>
                    <a:pt x="10" y="19"/>
                  </a:lnTo>
                  <a:lnTo>
                    <a:pt x="10" y="17"/>
                  </a:lnTo>
                  <a:lnTo>
                    <a:pt x="10" y="17"/>
                  </a:lnTo>
                  <a:lnTo>
                    <a:pt x="10" y="17"/>
                  </a:lnTo>
                  <a:lnTo>
                    <a:pt x="10" y="14"/>
                  </a:lnTo>
                  <a:lnTo>
                    <a:pt x="10" y="14"/>
                  </a:lnTo>
                  <a:lnTo>
                    <a:pt x="10" y="14"/>
                  </a:lnTo>
                  <a:lnTo>
                    <a:pt x="10" y="12"/>
                  </a:lnTo>
                  <a:lnTo>
                    <a:pt x="7" y="12"/>
                  </a:lnTo>
                  <a:lnTo>
                    <a:pt x="7" y="12"/>
                  </a:lnTo>
                  <a:lnTo>
                    <a:pt x="7" y="14"/>
                  </a:lnTo>
                  <a:lnTo>
                    <a:pt x="7" y="14"/>
                  </a:lnTo>
                  <a:lnTo>
                    <a:pt x="5" y="14"/>
                  </a:lnTo>
                  <a:lnTo>
                    <a:pt x="5" y="14"/>
                  </a:lnTo>
                  <a:lnTo>
                    <a:pt x="5" y="14"/>
                  </a:lnTo>
                  <a:lnTo>
                    <a:pt x="5" y="17"/>
                  </a:lnTo>
                  <a:lnTo>
                    <a:pt x="5" y="17"/>
                  </a:lnTo>
                  <a:lnTo>
                    <a:pt x="2" y="17"/>
                  </a:lnTo>
                  <a:lnTo>
                    <a:pt x="2" y="17"/>
                  </a:lnTo>
                  <a:lnTo>
                    <a:pt x="2" y="14"/>
                  </a:lnTo>
                  <a:lnTo>
                    <a:pt x="0" y="14"/>
                  </a:lnTo>
                  <a:lnTo>
                    <a:pt x="0" y="14"/>
                  </a:lnTo>
                  <a:lnTo>
                    <a:pt x="0" y="14"/>
                  </a:lnTo>
                  <a:lnTo>
                    <a:pt x="0" y="12"/>
                  </a:lnTo>
                  <a:lnTo>
                    <a:pt x="0" y="12"/>
                  </a:lnTo>
                  <a:lnTo>
                    <a:pt x="0" y="12"/>
                  </a:lnTo>
                  <a:lnTo>
                    <a:pt x="2" y="12"/>
                  </a:lnTo>
                  <a:lnTo>
                    <a:pt x="2" y="12"/>
                  </a:lnTo>
                  <a:lnTo>
                    <a:pt x="2" y="12"/>
                  </a:lnTo>
                  <a:lnTo>
                    <a:pt x="5" y="12"/>
                  </a:lnTo>
                  <a:lnTo>
                    <a:pt x="5" y="12"/>
                  </a:lnTo>
                  <a:lnTo>
                    <a:pt x="5" y="12"/>
                  </a:lnTo>
                  <a:lnTo>
                    <a:pt x="5" y="12"/>
                  </a:lnTo>
                  <a:lnTo>
                    <a:pt x="5" y="10"/>
                  </a:lnTo>
                  <a:lnTo>
                    <a:pt x="5" y="10"/>
                  </a:lnTo>
                  <a:lnTo>
                    <a:pt x="7" y="10"/>
                  </a:lnTo>
                  <a:lnTo>
                    <a:pt x="7" y="10"/>
                  </a:lnTo>
                  <a:lnTo>
                    <a:pt x="7" y="10"/>
                  </a:lnTo>
                  <a:lnTo>
                    <a:pt x="10" y="10"/>
                  </a:lnTo>
                  <a:lnTo>
                    <a:pt x="10" y="10"/>
                  </a:lnTo>
                  <a:lnTo>
                    <a:pt x="10" y="10"/>
                  </a:lnTo>
                  <a:lnTo>
                    <a:pt x="12" y="10"/>
                  </a:lnTo>
                  <a:lnTo>
                    <a:pt x="12" y="7"/>
                  </a:lnTo>
                  <a:lnTo>
                    <a:pt x="10" y="7"/>
                  </a:lnTo>
                  <a:lnTo>
                    <a:pt x="10" y="7"/>
                  </a:lnTo>
                  <a:lnTo>
                    <a:pt x="7" y="7"/>
                  </a:lnTo>
                  <a:lnTo>
                    <a:pt x="7" y="7"/>
                  </a:lnTo>
                  <a:lnTo>
                    <a:pt x="7" y="7"/>
                  </a:lnTo>
                  <a:lnTo>
                    <a:pt x="7" y="7"/>
                  </a:lnTo>
                  <a:lnTo>
                    <a:pt x="7" y="5"/>
                  </a:lnTo>
                  <a:lnTo>
                    <a:pt x="7" y="5"/>
                  </a:lnTo>
                  <a:lnTo>
                    <a:pt x="10" y="5"/>
                  </a:lnTo>
                  <a:lnTo>
                    <a:pt x="10" y="3"/>
                  </a:lnTo>
                  <a:lnTo>
                    <a:pt x="10" y="3"/>
                  </a:lnTo>
                  <a:lnTo>
                    <a:pt x="12" y="3"/>
                  </a:lnTo>
                  <a:lnTo>
                    <a:pt x="12" y="3"/>
                  </a:lnTo>
                  <a:lnTo>
                    <a:pt x="12" y="5"/>
                  </a:lnTo>
                  <a:lnTo>
                    <a:pt x="12" y="5"/>
                  </a:lnTo>
                  <a:lnTo>
                    <a:pt x="14" y="5"/>
                  </a:lnTo>
                  <a:lnTo>
                    <a:pt x="14" y="5"/>
                  </a:lnTo>
                  <a:lnTo>
                    <a:pt x="14" y="3"/>
                  </a:lnTo>
                  <a:lnTo>
                    <a:pt x="14" y="3"/>
                  </a:lnTo>
                  <a:lnTo>
                    <a:pt x="14" y="3"/>
                  </a:lnTo>
                  <a:lnTo>
                    <a:pt x="17" y="3"/>
                  </a:lnTo>
                  <a:lnTo>
                    <a:pt x="17" y="3"/>
                  </a:lnTo>
                  <a:lnTo>
                    <a:pt x="19" y="3"/>
                  </a:lnTo>
                  <a:lnTo>
                    <a:pt x="19" y="3"/>
                  </a:lnTo>
                  <a:lnTo>
                    <a:pt x="19" y="3"/>
                  </a:lnTo>
                  <a:lnTo>
                    <a:pt x="21" y="3"/>
                  </a:lnTo>
                  <a:lnTo>
                    <a:pt x="21" y="3"/>
                  </a:lnTo>
                  <a:lnTo>
                    <a:pt x="24" y="3"/>
                  </a:lnTo>
                  <a:lnTo>
                    <a:pt x="24" y="3"/>
                  </a:lnTo>
                  <a:lnTo>
                    <a:pt x="24" y="3"/>
                  </a:lnTo>
                  <a:lnTo>
                    <a:pt x="24" y="3"/>
                  </a:lnTo>
                  <a:lnTo>
                    <a:pt x="24" y="3"/>
                  </a:lnTo>
                  <a:lnTo>
                    <a:pt x="26" y="3"/>
                  </a:lnTo>
                  <a:lnTo>
                    <a:pt x="26" y="3"/>
                  </a:lnTo>
                  <a:lnTo>
                    <a:pt x="26" y="3"/>
                  </a:lnTo>
                  <a:lnTo>
                    <a:pt x="29" y="3"/>
                  </a:lnTo>
                  <a:lnTo>
                    <a:pt x="29" y="3"/>
                  </a:lnTo>
                  <a:lnTo>
                    <a:pt x="31" y="3"/>
                  </a:lnTo>
                  <a:lnTo>
                    <a:pt x="31" y="3"/>
                  </a:lnTo>
                  <a:lnTo>
                    <a:pt x="31" y="3"/>
                  </a:lnTo>
                  <a:lnTo>
                    <a:pt x="33" y="3"/>
                  </a:lnTo>
                  <a:lnTo>
                    <a:pt x="33" y="3"/>
                  </a:lnTo>
                  <a:lnTo>
                    <a:pt x="33" y="0"/>
                  </a:lnTo>
                  <a:lnTo>
                    <a:pt x="33" y="0"/>
                  </a:lnTo>
                  <a:lnTo>
                    <a:pt x="33" y="0"/>
                  </a:lnTo>
                  <a:lnTo>
                    <a:pt x="33" y="0"/>
                  </a:lnTo>
                  <a:lnTo>
                    <a:pt x="33" y="0"/>
                  </a:lnTo>
                  <a:lnTo>
                    <a:pt x="36" y="0"/>
                  </a:lnTo>
                  <a:lnTo>
                    <a:pt x="36" y="3"/>
                  </a:lnTo>
                  <a:lnTo>
                    <a:pt x="36" y="3"/>
                  </a:lnTo>
                  <a:lnTo>
                    <a:pt x="36" y="3"/>
                  </a:lnTo>
                  <a:lnTo>
                    <a:pt x="36" y="5"/>
                  </a:lnTo>
                  <a:lnTo>
                    <a:pt x="36" y="5"/>
                  </a:lnTo>
                  <a:lnTo>
                    <a:pt x="36" y="3"/>
                  </a:lnTo>
                  <a:lnTo>
                    <a:pt x="38" y="3"/>
                  </a:lnTo>
                  <a:lnTo>
                    <a:pt x="38" y="3"/>
                  </a:lnTo>
                  <a:lnTo>
                    <a:pt x="38" y="3"/>
                  </a:lnTo>
                  <a:lnTo>
                    <a:pt x="40" y="3"/>
                  </a:lnTo>
                  <a:lnTo>
                    <a:pt x="40" y="3"/>
                  </a:lnTo>
                  <a:lnTo>
                    <a:pt x="40" y="3"/>
                  </a:lnTo>
                  <a:lnTo>
                    <a:pt x="40" y="3"/>
                  </a:lnTo>
                  <a:lnTo>
                    <a:pt x="40" y="0"/>
                  </a:lnTo>
                  <a:lnTo>
                    <a:pt x="40" y="0"/>
                  </a:lnTo>
                  <a:lnTo>
                    <a:pt x="43" y="0"/>
                  </a:lnTo>
                  <a:lnTo>
                    <a:pt x="43" y="0"/>
                  </a:lnTo>
                  <a:lnTo>
                    <a:pt x="45" y="0"/>
                  </a:lnTo>
                  <a:lnTo>
                    <a:pt x="45" y="0"/>
                  </a:lnTo>
                  <a:lnTo>
                    <a:pt x="45" y="3"/>
                  </a:lnTo>
                  <a:lnTo>
                    <a:pt x="45" y="3"/>
                  </a:lnTo>
                  <a:lnTo>
                    <a:pt x="47" y="3"/>
                  </a:lnTo>
                  <a:lnTo>
                    <a:pt x="47" y="3"/>
                  </a:lnTo>
                  <a:lnTo>
                    <a:pt x="47" y="3"/>
                  </a:lnTo>
                  <a:lnTo>
                    <a:pt x="50" y="3"/>
                  </a:lnTo>
                  <a:lnTo>
                    <a:pt x="50" y="3"/>
                  </a:lnTo>
                  <a:lnTo>
                    <a:pt x="50" y="3"/>
                  </a:lnTo>
                  <a:lnTo>
                    <a:pt x="50" y="3"/>
                  </a:lnTo>
                  <a:lnTo>
                    <a:pt x="52" y="3"/>
                  </a:lnTo>
                  <a:lnTo>
                    <a:pt x="52" y="3"/>
                  </a:lnTo>
                  <a:lnTo>
                    <a:pt x="52" y="3"/>
                  </a:lnTo>
                  <a:lnTo>
                    <a:pt x="52" y="5"/>
                  </a:lnTo>
                  <a:lnTo>
                    <a:pt x="55" y="5"/>
                  </a:lnTo>
                  <a:lnTo>
                    <a:pt x="55" y="5"/>
                  </a:lnTo>
                  <a:lnTo>
                    <a:pt x="55" y="5"/>
                  </a:lnTo>
                  <a:lnTo>
                    <a:pt x="57" y="5"/>
                  </a:lnTo>
                  <a:lnTo>
                    <a:pt x="57" y="5"/>
                  </a:lnTo>
                  <a:lnTo>
                    <a:pt x="57" y="5"/>
                  </a:lnTo>
                  <a:lnTo>
                    <a:pt x="59" y="5"/>
                  </a:lnTo>
                  <a:lnTo>
                    <a:pt x="59" y="5"/>
                  </a:lnTo>
                  <a:lnTo>
                    <a:pt x="59" y="5"/>
                  </a:lnTo>
                  <a:lnTo>
                    <a:pt x="62" y="5"/>
                  </a:lnTo>
                  <a:lnTo>
                    <a:pt x="62" y="5"/>
                  </a:lnTo>
                  <a:lnTo>
                    <a:pt x="64" y="5"/>
                  </a:lnTo>
                  <a:lnTo>
                    <a:pt x="64" y="5"/>
                  </a:lnTo>
                  <a:lnTo>
                    <a:pt x="64" y="7"/>
                  </a:lnTo>
                  <a:lnTo>
                    <a:pt x="64" y="7"/>
                  </a:lnTo>
                  <a:lnTo>
                    <a:pt x="64" y="7"/>
                  </a:lnTo>
                  <a:lnTo>
                    <a:pt x="66" y="7"/>
                  </a:lnTo>
                  <a:lnTo>
                    <a:pt x="66" y="10"/>
                  </a:lnTo>
                  <a:lnTo>
                    <a:pt x="66" y="10"/>
                  </a:lnTo>
                  <a:lnTo>
                    <a:pt x="66" y="10"/>
                  </a:lnTo>
                  <a:lnTo>
                    <a:pt x="66" y="10"/>
                  </a:lnTo>
                  <a:lnTo>
                    <a:pt x="69" y="10"/>
                  </a:lnTo>
                  <a:lnTo>
                    <a:pt x="69" y="12"/>
                  </a:lnTo>
                  <a:lnTo>
                    <a:pt x="69" y="12"/>
                  </a:lnTo>
                  <a:lnTo>
                    <a:pt x="69" y="12"/>
                  </a:lnTo>
                  <a:lnTo>
                    <a:pt x="69" y="12"/>
                  </a:lnTo>
                  <a:lnTo>
                    <a:pt x="69" y="14"/>
                  </a:lnTo>
                  <a:lnTo>
                    <a:pt x="69" y="14"/>
                  </a:lnTo>
                  <a:lnTo>
                    <a:pt x="69" y="17"/>
                  </a:lnTo>
                  <a:lnTo>
                    <a:pt x="71" y="17"/>
                  </a:lnTo>
                  <a:lnTo>
                    <a:pt x="71" y="17"/>
                  </a:lnTo>
                  <a:lnTo>
                    <a:pt x="71" y="17"/>
                  </a:lnTo>
                  <a:lnTo>
                    <a:pt x="74" y="17"/>
                  </a:lnTo>
                  <a:lnTo>
                    <a:pt x="74" y="17"/>
                  </a:lnTo>
                  <a:lnTo>
                    <a:pt x="74" y="19"/>
                  </a:lnTo>
                  <a:lnTo>
                    <a:pt x="74" y="19"/>
                  </a:lnTo>
                  <a:lnTo>
                    <a:pt x="74" y="19"/>
                  </a:lnTo>
                  <a:lnTo>
                    <a:pt x="74" y="22"/>
                  </a:lnTo>
                  <a:lnTo>
                    <a:pt x="74" y="22"/>
                  </a:lnTo>
                  <a:lnTo>
                    <a:pt x="74" y="22"/>
                  </a:lnTo>
                  <a:lnTo>
                    <a:pt x="74" y="24"/>
                  </a:lnTo>
                  <a:lnTo>
                    <a:pt x="74" y="24"/>
                  </a:lnTo>
                  <a:lnTo>
                    <a:pt x="74" y="24"/>
                  </a:lnTo>
                  <a:lnTo>
                    <a:pt x="74" y="24"/>
                  </a:lnTo>
                  <a:lnTo>
                    <a:pt x="74" y="24"/>
                  </a:lnTo>
                  <a:lnTo>
                    <a:pt x="74" y="26"/>
                  </a:lnTo>
                  <a:lnTo>
                    <a:pt x="74" y="26"/>
                  </a:lnTo>
                  <a:lnTo>
                    <a:pt x="74" y="29"/>
                  </a:lnTo>
                  <a:lnTo>
                    <a:pt x="74" y="29"/>
                  </a:lnTo>
                  <a:lnTo>
                    <a:pt x="74" y="29"/>
                  </a:lnTo>
                  <a:lnTo>
                    <a:pt x="76" y="29"/>
                  </a:lnTo>
                  <a:lnTo>
                    <a:pt x="76" y="29"/>
                  </a:lnTo>
                  <a:lnTo>
                    <a:pt x="76" y="29"/>
                  </a:lnTo>
                  <a:lnTo>
                    <a:pt x="76" y="31"/>
                  </a:lnTo>
                  <a:lnTo>
                    <a:pt x="76" y="31"/>
                  </a:lnTo>
                  <a:lnTo>
                    <a:pt x="74" y="31"/>
                  </a:lnTo>
                  <a:lnTo>
                    <a:pt x="74" y="31"/>
                  </a:lnTo>
                  <a:lnTo>
                    <a:pt x="74" y="31"/>
                  </a:lnTo>
                  <a:lnTo>
                    <a:pt x="71" y="31"/>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211"/>
            <p:cNvSpPr>
              <a:spLocks/>
            </p:cNvSpPr>
            <p:nvPr/>
          </p:nvSpPr>
          <p:spPr bwMode="auto">
            <a:xfrm>
              <a:off x="5662613" y="4483100"/>
              <a:ext cx="120650" cy="49212"/>
            </a:xfrm>
            <a:custGeom>
              <a:avLst/>
              <a:gdLst/>
              <a:ahLst/>
              <a:cxnLst>
                <a:cxn ang="0">
                  <a:pos x="69" y="29"/>
                </a:cxn>
                <a:cxn ang="0">
                  <a:pos x="66" y="26"/>
                </a:cxn>
                <a:cxn ang="0">
                  <a:pos x="64" y="24"/>
                </a:cxn>
                <a:cxn ang="0">
                  <a:pos x="59" y="22"/>
                </a:cxn>
                <a:cxn ang="0">
                  <a:pos x="55" y="19"/>
                </a:cxn>
                <a:cxn ang="0">
                  <a:pos x="52" y="17"/>
                </a:cxn>
                <a:cxn ang="0">
                  <a:pos x="47" y="14"/>
                </a:cxn>
                <a:cxn ang="0">
                  <a:pos x="45" y="19"/>
                </a:cxn>
                <a:cxn ang="0">
                  <a:pos x="40" y="19"/>
                </a:cxn>
                <a:cxn ang="0">
                  <a:pos x="38" y="17"/>
                </a:cxn>
                <a:cxn ang="0">
                  <a:pos x="33" y="17"/>
                </a:cxn>
                <a:cxn ang="0">
                  <a:pos x="31" y="12"/>
                </a:cxn>
                <a:cxn ang="0">
                  <a:pos x="29" y="14"/>
                </a:cxn>
                <a:cxn ang="0">
                  <a:pos x="26" y="19"/>
                </a:cxn>
                <a:cxn ang="0">
                  <a:pos x="31" y="22"/>
                </a:cxn>
                <a:cxn ang="0">
                  <a:pos x="31" y="26"/>
                </a:cxn>
                <a:cxn ang="0">
                  <a:pos x="26" y="24"/>
                </a:cxn>
                <a:cxn ang="0">
                  <a:pos x="24" y="24"/>
                </a:cxn>
                <a:cxn ang="0">
                  <a:pos x="21" y="24"/>
                </a:cxn>
                <a:cxn ang="0">
                  <a:pos x="17" y="26"/>
                </a:cxn>
                <a:cxn ang="0">
                  <a:pos x="12" y="26"/>
                </a:cxn>
                <a:cxn ang="0">
                  <a:pos x="10" y="24"/>
                </a:cxn>
                <a:cxn ang="0">
                  <a:pos x="10" y="22"/>
                </a:cxn>
                <a:cxn ang="0">
                  <a:pos x="10" y="17"/>
                </a:cxn>
                <a:cxn ang="0">
                  <a:pos x="7" y="12"/>
                </a:cxn>
                <a:cxn ang="0">
                  <a:pos x="5" y="14"/>
                </a:cxn>
                <a:cxn ang="0">
                  <a:pos x="0" y="14"/>
                </a:cxn>
                <a:cxn ang="0">
                  <a:pos x="2" y="12"/>
                </a:cxn>
                <a:cxn ang="0">
                  <a:pos x="5" y="12"/>
                </a:cxn>
                <a:cxn ang="0">
                  <a:pos x="10" y="10"/>
                </a:cxn>
                <a:cxn ang="0">
                  <a:pos x="10" y="7"/>
                </a:cxn>
                <a:cxn ang="0">
                  <a:pos x="7" y="5"/>
                </a:cxn>
                <a:cxn ang="0">
                  <a:pos x="12" y="5"/>
                </a:cxn>
                <a:cxn ang="0">
                  <a:pos x="14" y="3"/>
                </a:cxn>
                <a:cxn ang="0">
                  <a:pos x="21" y="3"/>
                </a:cxn>
                <a:cxn ang="0">
                  <a:pos x="24" y="3"/>
                </a:cxn>
                <a:cxn ang="0">
                  <a:pos x="31" y="3"/>
                </a:cxn>
                <a:cxn ang="0">
                  <a:pos x="33" y="0"/>
                </a:cxn>
                <a:cxn ang="0">
                  <a:pos x="36" y="3"/>
                </a:cxn>
                <a:cxn ang="0">
                  <a:pos x="38" y="3"/>
                </a:cxn>
                <a:cxn ang="0">
                  <a:pos x="40" y="0"/>
                </a:cxn>
                <a:cxn ang="0">
                  <a:pos x="45" y="3"/>
                </a:cxn>
                <a:cxn ang="0">
                  <a:pos x="50" y="3"/>
                </a:cxn>
                <a:cxn ang="0">
                  <a:pos x="52" y="5"/>
                </a:cxn>
                <a:cxn ang="0">
                  <a:pos x="57" y="5"/>
                </a:cxn>
                <a:cxn ang="0">
                  <a:pos x="64" y="5"/>
                </a:cxn>
                <a:cxn ang="0">
                  <a:pos x="66" y="10"/>
                </a:cxn>
                <a:cxn ang="0">
                  <a:pos x="69" y="12"/>
                </a:cxn>
                <a:cxn ang="0">
                  <a:pos x="71" y="17"/>
                </a:cxn>
                <a:cxn ang="0">
                  <a:pos x="74" y="19"/>
                </a:cxn>
                <a:cxn ang="0">
                  <a:pos x="74" y="24"/>
                </a:cxn>
                <a:cxn ang="0">
                  <a:pos x="74" y="29"/>
                </a:cxn>
                <a:cxn ang="0">
                  <a:pos x="76" y="31"/>
                </a:cxn>
              </a:cxnLst>
              <a:rect l="0" t="0" r="r" b="b"/>
              <a:pathLst>
                <a:path w="76" h="31">
                  <a:moveTo>
                    <a:pt x="71" y="31"/>
                  </a:moveTo>
                  <a:lnTo>
                    <a:pt x="71" y="29"/>
                  </a:lnTo>
                  <a:lnTo>
                    <a:pt x="71" y="29"/>
                  </a:lnTo>
                  <a:lnTo>
                    <a:pt x="71" y="29"/>
                  </a:lnTo>
                  <a:lnTo>
                    <a:pt x="71" y="29"/>
                  </a:lnTo>
                  <a:lnTo>
                    <a:pt x="69" y="29"/>
                  </a:lnTo>
                  <a:lnTo>
                    <a:pt x="69" y="29"/>
                  </a:lnTo>
                  <a:lnTo>
                    <a:pt x="66" y="29"/>
                  </a:lnTo>
                  <a:lnTo>
                    <a:pt x="66" y="26"/>
                  </a:lnTo>
                  <a:lnTo>
                    <a:pt x="66" y="26"/>
                  </a:lnTo>
                  <a:lnTo>
                    <a:pt x="66" y="26"/>
                  </a:lnTo>
                  <a:lnTo>
                    <a:pt x="66" y="26"/>
                  </a:lnTo>
                  <a:lnTo>
                    <a:pt x="66" y="24"/>
                  </a:lnTo>
                  <a:lnTo>
                    <a:pt x="64" y="24"/>
                  </a:lnTo>
                  <a:lnTo>
                    <a:pt x="64" y="24"/>
                  </a:lnTo>
                  <a:lnTo>
                    <a:pt x="64" y="24"/>
                  </a:lnTo>
                  <a:lnTo>
                    <a:pt x="64" y="24"/>
                  </a:lnTo>
                  <a:lnTo>
                    <a:pt x="64" y="24"/>
                  </a:lnTo>
                  <a:lnTo>
                    <a:pt x="62" y="24"/>
                  </a:lnTo>
                  <a:lnTo>
                    <a:pt x="62" y="24"/>
                  </a:lnTo>
                  <a:lnTo>
                    <a:pt x="62" y="22"/>
                  </a:lnTo>
                  <a:lnTo>
                    <a:pt x="59" y="22"/>
                  </a:lnTo>
                  <a:lnTo>
                    <a:pt x="59" y="22"/>
                  </a:lnTo>
                  <a:lnTo>
                    <a:pt x="59" y="22"/>
                  </a:lnTo>
                  <a:lnTo>
                    <a:pt x="59" y="22"/>
                  </a:lnTo>
                  <a:lnTo>
                    <a:pt x="57" y="22"/>
                  </a:lnTo>
                  <a:lnTo>
                    <a:pt x="57" y="22"/>
                  </a:lnTo>
                  <a:lnTo>
                    <a:pt x="57" y="19"/>
                  </a:lnTo>
                  <a:lnTo>
                    <a:pt x="57" y="19"/>
                  </a:lnTo>
                  <a:lnTo>
                    <a:pt x="55" y="19"/>
                  </a:lnTo>
                  <a:lnTo>
                    <a:pt x="55" y="19"/>
                  </a:lnTo>
                  <a:lnTo>
                    <a:pt x="55" y="19"/>
                  </a:lnTo>
                  <a:lnTo>
                    <a:pt x="55" y="17"/>
                  </a:lnTo>
                  <a:lnTo>
                    <a:pt x="55" y="17"/>
                  </a:lnTo>
                  <a:lnTo>
                    <a:pt x="52" y="17"/>
                  </a:lnTo>
                  <a:lnTo>
                    <a:pt x="52" y="17"/>
                  </a:lnTo>
                  <a:lnTo>
                    <a:pt x="52" y="17"/>
                  </a:lnTo>
                  <a:lnTo>
                    <a:pt x="52" y="14"/>
                  </a:lnTo>
                  <a:lnTo>
                    <a:pt x="50" y="14"/>
                  </a:lnTo>
                  <a:lnTo>
                    <a:pt x="50" y="14"/>
                  </a:lnTo>
                  <a:lnTo>
                    <a:pt x="47" y="14"/>
                  </a:lnTo>
                  <a:lnTo>
                    <a:pt x="47" y="14"/>
                  </a:lnTo>
                  <a:lnTo>
                    <a:pt x="47" y="14"/>
                  </a:lnTo>
                  <a:lnTo>
                    <a:pt x="45" y="14"/>
                  </a:lnTo>
                  <a:lnTo>
                    <a:pt x="45" y="17"/>
                  </a:lnTo>
                  <a:lnTo>
                    <a:pt x="45" y="17"/>
                  </a:lnTo>
                  <a:lnTo>
                    <a:pt x="45" y="19"/>
                  </a:lnTo>
                  <a:lnTo>
                    <a:pt x="45" y="19"/>
                  </a:lnTo>
                  <a:lnTo>
                    <a:pt x="45" y="19"/>
                  </a:lnTo>
                  <a:lnTo>
                    <a:pt x="45" y="19"/>
                  </a:lnTo>
                  <a:lnTo>
                    <a:pt x="45" y="19"/>
                  </a:lnTo>
                  <a:lnTo>
                    <a:pt x="43" y="19"/>
                  </a:lnTo>
                  <a:lnTo>
                    <a:pt x="43" y="19"/>
                  </a:lnTo>
                  <a:lnTo>
                    <a:pt x="40" y="19"/>
                  </a:lnTo>
                  <a:lnTo>
                    <a:pt x="40" y="17"/>
                  </a:lnTo>
                  <a:lnTo>
                    <a:pt x="40" y="17"/>
                  </a:lnTo>
                  <a:lnTo>
                    <a:pt x="40" y="17"/>
                  </a:lnTo>
                  <a:lnTo>
                    <a:pt x="38" y="17"/>
                  </a:lnTo>
                  <a:lnTo>
                    <a:pt x="38" y="17"/>
                  </a:lnTo>
                  <a:lnTo>
                    <a:pt x="38" y="17"/>
                  </a:lnTo>
                  <a:lnTo>
                    <a:pt x="38" y="17"/>
                  </a:lnTo>
                  <a:lnTo>
                    <a:pt x="36" y="17"/>
                  </a:lnTo>
                  <a:lnTo>
                    <a:pt x="36" y="17"/>
                  </a:lnTo>
                  <a:lnTo>
                    <a:pt x="33" y="17"/>
                  </a:lnTo>
                  <a:lnTo>
                    <a:pt x="33" y="17"/>
                  </a:lnTo>
                  <a:lnTo>
                    <a:pt x="33" y="17"/>
                  </a:lnTo>
                  <a:lnTo>
                    <a:pt x="31" y="17"/>
                  </a:lnTo>
                  <a:lnTo>
                    <a:pt x="31" y="14"/>
                  </a:lnTo>
                  <a:lnTo>
                    <a:pt x="31" y="14"/>
                  </a:lnTo>
                  <a:lnTo>
                    <a:pt x="31" y="14"/>
                  </a:lnTo>
                  <a:lnTo>
                    <a:pt x="31" y="14"/>
                  </a:lnTo>
                  <a:lnTo>
                    <a:pt x="31" y="12"/>
                  </a:lnTo>
                  <a:lnTo>
                    <a:pt x="31" y="12"/>
                  </a:lnTo>
                  <a:lnTo>
                    <a:pt x="31" y="12"/>
                  </a:lnTo>
                  <a:lnTo>
                    <a:pt x="31" y="12"/>
                  </a:lnTo>
                  <a:lnTo>
                    <a:pt x="31" y="12"/>
                  </a:lnTo>
                  <a:lnTo>
                    <a:pt x="31" y="14"/>
                  </a:lnTo>
                  <a:lnTo>
                    <a:pt x="29" y="14"/>
                  </a:lnTo>
                  <a:lnTo>
                    <a:pt x="29" y="14"/>
                  </a:lnTo>
                  <a:lnTo>
                    <a:pt x="29" y="14"/>
                  </a:lnTo>
                  <a:lnTo>
                    <a:pt x="26" y="14"/>
                  </a:lnTo>
                  <a:lnTo>
                    <a:pt x="26" y="17"/>
                  </a:lnTo>
                  <a:lnTo>
                    <a:pt x="26" y="17"/>
                  </a:lnTo>
                  <a:lnTo>
                    <a:pt x="26" y="19"/>
                  </a:lnTo>
                  <a:lnTo>
                    <a:pt x="29" y="19"/>
                  </a:lnTo>
                  <a:lnTo>
                    <a:pt x="29" y="19"/>
                  </a:lnTo>
                  <a:lnTo>
                    <a:pt x="29" y="22"/>
                  </a:lnTo>
                  <a:lnTo>
                    <a:pt x="29" y="22"/>
                  </a:lnTo>
                  <a:lnTo>
                    <a:pt x="29" y="22"/>
                  </a:lnTo>
                  <a:lnTo>
                    <a:pt x="31" y="22"/>
                  </a:lnTo>
                  <a:lnTo>
                    <a:pt x="31" y="24"/>
                  </a:lnTo>
                  <a:lnTo>
                    <a:pt x="31" y="24"/>
                  </a:lnTo>
                  <a:lnTo>
                    <a:pt x="31" y="24"/>
                  </a:lnTo>
                  <a:lnTo>
                    <a:pt x="31" y="24"/>
                  </a:lnTo>
                  <a:lnTo>
                    <a:pt x="31" y="24"/>
                  </a:lnTo>
                  <a:lnTo>
                    <a:pt x="31" y="26"/>
                  </a:lnTo>
                  <a:lnTo>
                    <a:pt x="29" y="26"/>
                  </a:lnTo>
                  <a:lnTo>
                    <a:pt x="29" y="26"/>
                  </a:lnTo>
                  <a:lnTo>
                    <a:pt x="29" y="26"/>
                  </a:lnTo>
                  <a:lnTo>
                    <a:pt x="26" y="26"/>
                  </a:lnTo>
                  <a:lnTo>
                    <a:pt x="26" y="26"/>
                  </a:lnTo>
                  <a:lnTo>
                    <a:pt x="26" y="24"/>
                  </a:lnTo>
                  <a:lnTo>
                    <a:pt x="26" y="24"/>
                  </a:lnTo>
                  <a:lnTo>
                    <a:pt x="26" y="24"/>
                  </a:lnTo>
                  <a:lnTo>
                    <a:pt x="26" y="24"/>
                  </a:lnTo>
                  <a:lnTo>
                    <a:pt x="26" y="24"/>
                  </a:lnTo>
                  <a:lnTo>
                    <a:pt x="26" y="24"/>
                  </a:lnTo>
                  <a:lnTo>
                    <a:pt x="24" y="24"/>
                  </a:lnTo>
                  <a:lnTo>
                    <a:pt x="24" y="24"/>
                  </a:lnTo>
                  <a:lnTo>
                    <a:pt x="24" y="24"/>
                  </a:lnTo>
                  <a:lnTo>
                    <a:pt x="24" y="24"/>
                  </a:lnTo>
                  <a:lnTo>
                    <a:pt x="21" y="24"/>
                  </a:lnTo>
                  <a:lnTo>
                    <a:pt x="21" y="24"/>
                  </a:lnTo>
                  <a:lnTo>
                    <a:pt x="21" y="24"/>
                  </a:lnTo>
                  <a:lnTo>
                    <a:pt x="19" y="24"/>
                  </a:lnTo>
                  <a:lnTo>
                    <a:pt x="19" y="24"/>
                  </a:lnTo>
                  <a:lnTo>
                    <a:pt x="19" y="24"/>
                  </a:lnTo>
                  <a:lnTo>
                    <a:pt x="19" y="24"/>
                  </a:lnTo>
                  <a:lnTo>
                    <a:pt x="19" y="26"/>
                  </a:lnTo>
                  <a:lnTo>
                    <a:pt x="17" y="26"/>
                  </a:lnTo>
                  <a:lnTo>
                    <a:pt x="17" y="26"/>
                  </a:lnTo>
                  <a:lnTo>
                    <a:pt x="14" y="26"/>
                  </a:lnTo>
                  <a:lnTo>
                    <a:pt x="14" y="26"/>
                  </a:lnTo>
                  <a:lnTo>
                    <a:pt x="14" y="26"/>
                  </a:lnTo>
                  <a:lnTo>
                    <a:pt x="14" y="26"/>
                  </a:lnTo>
                  <a:lnTo>
                    <a:pt x="12" y="26"/>
                  </a:lnTo>
                  <a:lnTo>
                    <a:pt x="12" y="26"/>
                  </a:lnTo>
                  <a:lnTo>
                    <a:pt x="12" y="26"/>
                  </a:lnTo>
                  <a:lnTo>
                    <a:pt x="10" y="26"/>
                  </a:lnTo>
                  <a:lnTo>
                    <a:pt x="10" y="26"/>
                  </a:lnTo>
                  <a:lnTo>
                    <a:pt x="10" y="26"/>
                  </a:lnTo>
                  <a:lnTo>
                    <a:pt x="10" y="24"/>
                  </a:lnTo>
                  <a:lnTo>
                    <a:pt x="10" y="24"/>
                  </a:lnTo>
                  <a:lnTo>
                    <a:pt x="10" y="24"/>
                  </a:lnTo>
                  <a:lnTo>
                    <a:pt x="10" y="24"/>
                  </a:lnTo>
                  <a:lnTo>
                    <a:pt x="12" y="24"/>
                  </a:lnTo>
                  <a:lnTo>
                    <a:pt x="12" y="22"/>
                  </a:lnTo>
                  <a:lnTo>
                    <a:pt x="10" y="22"/>
                  </a:lnTo>
                  <a:lnTo>
                    <a:pt x="10" y="22"/>
                  </a:lnTo>
                  <a:lnTo>
                    <a:pt x="10" y="22"/>
                  </a:lnTo>
                  <a:lnTo>
                    <a:pt x="10" y="19"/>
                  </a:lnTo>
                  <a:lnTo>
                    <a:pt x="10" y="19"/>
                  </a:lnTo>
                  <a:lnTo>
                    <a:pt x="10" y="17"/>
                  </a:lnTo>
                  <a:lnTo>
                    <a:pt x="10" y="17"/>
                  </a:lnTo>
                  <a:lnTo>
                    <a:pt x="10" y="17"/>
                  </a:lnTo>
                  <a:lnTo>
                    <a:pt x="10" y="14"/>
                  </a:lnTo>
                  <a:lnTo>
                    <a:pt x="10" y="14"/>
                  </a:lnTo>
                  <a:lnTo>
                    <a:pt x="10" y="14"/>
                  </a:lnTo>
                  <a:lnTo>
                    <a:pt x="10" y="12"/>
                  </a:lnTo>
                  <a:lnTo>
                    <a:pt x="7" y="12"/>
                  </a:lnTo>
                  <a:lnTo>
                    <a:pt x="7" y="12"/>
                  </a:lnTo>
                  <a:lnTo>
                    <a:pt x="7" y="14"/>
                  </a:lnTo>
                  <a:lnTo>
                    <a:pt x="7" y="14"/>
                  </a:lnTo>
                  <a:lnTo>
                    <a:pt x="5" y="14"/>
                  </a:lnTo>
                  <a:lnTo>
                    <a:pt x="5" y="14"/>
                  </a:lnTo>
                  <a:lnTo>
                    <a:pt x="5" y="14"/>
                  </a:lnTo>
                  <a:lnTo>
                    <a:pt x="5" y="17"/>
                  </a:lnTo>
                  <a:lnTo>
                    <a:pt x="5" y="17"/>
                  </a:lnTo>
                  <a:lnTo>
                    <a:pt x="2" y="17"/>
                  </a:lnTo>
                  <a:lnTo>
                    <a:pt x="2" y="17"/>
                  </a:lnTo>
                  <a:lnTo>
                    <a:pt x="2" y="14"/>
                  </a:lnTo>
                  <a:lnTo>
                    <a:pt x="0" y="14"/>
                  </a:lnTo>
                  <a:lnTo>
                    <a:pt x="0" y="14"/>
                  </a:lnTo>
                  <a:lnTo>
                    <a:pt x="0" y="14"/>
                  </a:lnTo>
                  <a:lnTo>
                    <a:pt x="0" y="12"/>
                  </a:lnTo>
                  <a:lnTo>
                    <a:pt x="0" y="12"/>
                  </a:lnTo>
                  <a:lnTo>
                    <a:pt x="0" y="12"/>
                  </a:lnTo>
                  <a:lnTo>
                    <a:pt x="2" y="12"/>
                  </a:lnTo>
                  <a:lnTo>
                    <a:pt x="2" y="12"/>
                  </a:lnTo>
                  <a:lnTo>
                    <a:pt x="2" y="12"/>
                  </a:lnTo>
                  <a:lnTo>
                    <a:pt x="5" y="12"/>
                  </a:lnTo>
                  <a:lnTo>
                    <a:pt x="5" y="12"/>
                  </a:lnTo>
                  <a:lnTo>
                    <a:pt x="5" y="12"/>
                  </a:lnTo>
                  <a:lnTo>
                    <a:pt x="5" y="12"/>
                  </a:lnTo>
                  <a:lnTo>
                    <a:pt x="5" y="10"/>
                  </a:lnTo>
                  <a:lnTo>
                    <a:pt x="5" y="10"/>
                  </a:lnTo>
                  <a:lnTo>
                    <a:pt x="7" y="10"/>
                  </a:lnTo>
                  <a:lnTo>
                    <a:pt x="7" y="10"/>
                  </a:lnTo>
                  <a:lnTo>
                    <a:pt x="7" y="10"/>
                  </a:lnTo>
                  <a:lnTo>
                    <a:pt x="10" y="10"/>
                  </a:lnTo>
                  <a:lnTo>
                    <a:pt x="10" y="10"/>
                  </a:lnTo>
                  <a:lnTo>
                    <a:pt x="10" y="10"/>
                  </a:lnTo>
                  <a:lnTo>
                    <a:pt x="12" y="10"/>
                  </a:lnTo>
                  <a:lnTo>
                    <a:pt x="12" y="7"/>
                  </a:lnTo>
                  <a:lnTo>
                    <a:pt x="10" y="7"/>
                  </a:lnTo>
                  <a:lnTo>
                    <a:pt x="10" y="7"/>
                  </a:lnTo>
                  <a:lnTo>
                    <a:pt x="7" y="7"/>
                  </a:lnTo>
                  <a:lnTo>
                    <a:pt x="7" y="7"/>
                  </a:lnTo>
                  <a:lnTo>
                    <a:pt x="7" y="7"/>
                  </a:lnTo>
                  <a:lnTo>
                    <a:pt x="7" y="7"/>
                  </a:lnTo>
                  <a:lnTo>
                    <a:pt x="7" y="5"/>
                  </a:lnTo>
                  <a:lnTo>
                    <a:pt x="7" y="5"/>
                  </a:lnTo>
                  <a:lnTo>
                    <a:pt x="10" y="5"/>
                  </a:lnTo>
                  <a:lnTo>
                    <a:pt x="10" y="3"/>
                  </a:lnTo>
                  <a:lnTo>
                    <a:pt x="10" y="3"/>
                  </a:lnTo>
                  <a:lnTo>
                    <a:pt x="12" y="3"/>
                  </a:lnTo>
                  <a:lnTo>
                    <a:pt x="12" y="3"/>
                  </a:lnTo>
                  <a:lnTo>
                    <a:pt x="12" y="5"/>
                  </a:lnTo>
                  <a:lnTo>
                    <a:pt x="12" y="5"/>
                  </a:lnTo>
                  <a:lnTo>
                    <a:pt x="14" y="5"/>
                  </a:lnTo>
                  <a:lnTo>
                    <a:pt x="14" y="5"/>
                  </a:lnTo>
                  <a:lnTo>
                    <a:pt x="14" y="3"/>
                  </a:lnTo>
                  <a:lnTo>
                    <a:pt x="14" y="3"/>
                  </a:lnTo>
                  <a:lnTo>
                    <a:pt x="14" y="3"/>
                  </a:lnTo>
                  <a:lnTo>
                    <a:pt x="17" y="3"/>
                  </a:lnTo>
                  <a:lnTo>
                    <a:pt x="17" y="3"/>
                  </a:lnTo>
                  <a:lnTo>
                    <a:pt x="19" y="3"/>
                  </a:lnTo>
                  <a:lnTo>
                    <a:pt x="19" y="3"/>
                  </a:lnTo>
                  <a:lnTo>
                    <a:pt x="19" y="3"/>
                  </a:lnTo>
                  <a:lnTo>
                    <a:pt x="21" y="3"/>
                  </a:lnTo>
                  <a:lnTo>
                    <a:pt x="21" y="3"/>
                  </a:lnTo>
                  <a:lnTo>
                    <a:pt x="24" y="3"/>
                  </a:lnTo>
                  <a:lnTo>
                    <a:pt x="24" y="3"/>
                  </a:lnTo>
                  <a:lnTo>
                    <a:pt x="24" y="3"/>
                  </a:lnTo>
                  <a:lnTo>
                    <a:pt x="24" y="3"/>
                  </a:lnTo>
                  <a:lnTo>
                    <a:pt x="24" y="3"/>
                  </a:lnTo>
                  <a:lnTo>
                    <a:pt x="26" y="3"/>
                  </a:lnTo>
                  <a:lnTo>
                    <a:pt x="26" y="3"/>
                  </a:lnTo>
                  <a:lnTo>
                    <a:pt x="26" y="3"/>
                  </a:lnTo>
                  <a:lnTo>
                    <a:pt x="29" y="3"/>
                  </a:lnTo>
                  <a:lnTo>
                    <a:pt x="29" y="3"/>
                  </a:lnTo>
                  <a:lnTo>
                    <a:pt x="31" y="3"/>
                  </a:lnTo>
                  <a:lnTo>
                    <a:pt x="31" y="3"/>
                  </a:lnTo>
                  <a:lnTo>
                    <a:pt x="31" y="3"/>
                  </a:lnTo>
                  <a:lnTo>
                    <a:pt x="33" y="3"/>
                  </a:lnTo>
                  <a:lnTo>
                    <a:pt x="33" y="3"/>
                  </a:lnTo>
                  <a:lnTo>
                    <a:pt x="33" y="0"/>
                  </a:lnTo>
                  <a:lnTo>
                    <a:pt x="33" y="0"/>
                  </a:lnTo>
                  <a:lnTo>
                    <a:pt x="33" y="0"/>
                  </a:lnTo>
                  <a:lnTo>
                    <a:pt x="33" y="0"/>
                  </a:lnTo>
                  <a:lnTo>
                    <a:pt x="33" y="0"/>
                  </a:lnTo>
                  <a:lnTo>
                    <a:pt x="36" y="0"/>
                  </a:lnTo>
                  <a:lnTo>
                    <a:pt x="36" y="3"/>
                  </a:lnTo>
                  <a:lnTo>
                    <a:pt x="36" y="3"/>
                  </a:lnTo>
                  <a:lnTo>
                    <a:pt x="36" y="3"/>
                  </a:lnTo>
                  <a:lnTo>
                    <a:pt x="36" y="5"/>
                  </a:lnTo>
                  <a:lnTo>
                    <a:pt x="36" y="5"/>
                  </a:lnTo>
                  <a:lnTo>
                    <a:pt x="36" y="3"/>
                  </a:lnTo>
                  <a:lnTo>
                    <a:pt x="38" y="3"/>
                  </a:lnTo>
                  <a:lnTo>
                    <a:pt x="38" y="3"/>
                  </a:lnTo>
                  <a:lnTo>
                    <a:pt x="38" y="3"/>
                  </a:lnTo>
                  <a:lnTo>
                    <a:pt x="40" y="3"/>
                  </a:lnTo>
                  <a:lnTo>
                    <a:pt x="40" y="3"/>
                  </a:lnTo>
                  <a:lnTo>
                    <a:pt x="40" y="3"/>
                  </a:lnTo>
                  <a:lnTo>
                    <a:pt x="40" y="3"/>
                  </a:lnTo>
                  <a:lnTo>
                    <a:pt x="40" y="0"/>
                  </a:lnTo>
                  <a:lnTo>
                    <a:pt x="40" y="0"/>
                  </a:lnTo>
                  <a:lnTo>
                    <a:pt x="43" y="0"/>
                  </a:lnTo>
                  <a:lnTo>
                    <a:pt x="43" y="0"/>
                  </a:lnTo>
                  <a:lnTo>
                    <a:pt x="45" y="0"/>
                  </a:lnTo>
                  <a:lnTo>
                    <a:pt x="45" y="0"/>
                  </a:lnTo>
                  <a:lnTo>
                    <a:pt x="45" y="3"/>
                  </a:lnTo>
                  <a:lnTo>
                    <a:pt x="45" y="3"/>
                  </a:lnTo>
                  <a:lnTo>
                    <a:pt x="47" y="3"/>
                  </a:lnTo>
                  <a:lnTo>
                    <a:pt x="47" y="3"/>
                  </a:lnTo>
                  <a:lnTo>
                    <a:pt x="47" y="3"/>
                  </a:lnTo>
                  <a:lnTo>
                    <a:pt x="50" y="3"/>
                  </a:lnTo>
                  <a:lnTo>
                    <a:pt x="50" y="3"/>
                  </a:lnTo>
                  <a:lnTo>
                    <a:pt x="50" y="3"/>
                  </a:lnTo>
                  <a:lnTo>
                    <a:pt x="50" y="3"/>
                  </a:lnTo>
                  <a:lnTo>
                    <a:pt x="52" y="3"/>
                  </a:lnTo>
                  <a:lnTo>
                    <a:pt x="52" y="3"/>
                  </a:lnTo>
                  <a:lnTo>
                    <a:pt x="52" y="3"/>
                  </a:lnTo>
                  <a:lnTo>
                    <a:pt x="52" y="5"/>
                  </a:lnTo>
                  <a:lnTo>
                    <a:pt x="55" y="5"/>
                  </a:lnTo>
                  <a:lnTo>
                    <a:pt x="55" y="5"/>
                  </a:lnTo>
                  <a:lnTo>
                    <a:pt x="55" y="5"/>
                  </a:lnTo>
                  <a:lnTo>
                    <a:pt x="57" y="5"/>
                  </a:lnTo>
                  <a:lnTo>
                    <a:pt x="57" y="5"/>
                  </a:lnTo>
                  <a:lnTo>
                    <a:pt x="57" y="5"/>
                  </a:lnTo>
                  <a:lnTo>
                    <a:pt x="59" y="5"/>
                  </a:lnTo>
                  <a:lnTo>
                    <a:pt x="59" y="5"/>
                  </a:lnTo>
                  <a:lnTo>
                    <a:pt x="59" y="5"/>
                  </a:lnTo>
                  <a:lnTo>
                    <a:pt x="62" y="5"/>
                  </a:lnTo>
                  <a:lnTo>
                    <a:pt x="62" y="5"/>
                  </a:lnTo>
                  <a:lnTo>
                    <a:pt x="64" y="5"/>
                  </a:lnTo>
                  <a:lnTo>
                    <a:pt x="64" y="5"/>
                  </a:lnTo>
                  <a:lnTo>
                    <a:pt x="64" y="7"/>
                  </a:lnTo>
                  <a:lnTo>
                    <a:pt x="64" y="7"/>
                  </a:lnTo>
                  <a:lnTo>
                    <a:pt x="64" y="7"/>
                  </a:lnTo>
                  <a:lnTo>
                    <a:pt x="66" y="7"/>
                  </a:lnTo>
                  <a:lnTo>
                    <a:pt x="66" y="10"/>
                  </a:lnTo>
                  <a:lnTo>
                    <a:pt x="66" y="10"/>
                  </a:lnTo>
                  <a:lnTo>
                    <a:pt x="66" y="10"/>
                  </a:lnTo>
                  <a:lnTo>
                    <a:pt x="66" y="10"/>
                  </a:lnTo>
                  <a:lnTo>
                    <a:pt x="69" y="10"/>
                  </a:lnTo>
                  <a:lnTo>
                    <a:pt x="69" y="12"/>
                  </a:lnTo>
                  <a:lnTo>
                    <a:pt x="69" y="12"/>
                  </a:lnTo>
                  <a:lnTo>
                    <a:pt x="69" y="12"/>
                  </a:lnTo>
                  <a:lnTo>
                    <a:pt x="69" y="12"/>
                  </a:lnTo>
                  <a:lnTo>
                    <a:pt x="69" y="14"/>
                  </a:lnTo>
                  <a:lnTo>
                    <a:pt x="69" y="14"/>
                  </a:lnTo>
                  <a:lnTo>
                    <a:pt x="69" y="17"/>
                  </a:lnTo>
                  <a:lnTo>
                    <a:pt x="71" y="17"/>
                  </a:lnTo>
                  <a:lnTo>
                    <a:pt x="71" y="17"/>
                  </a:lnTo>
                  <a:lnTo>
                    <a:pt x="71" y="17"/>
                  </a:lnTo>
                  <a:lnTo>
                    <a:pt x="74" y="17"/>
                  </a:lnTo>
                  <a:lnTo>
                    <a:pt x="74" y="17"/>
                  </a:lnTo>
                  <a:lnTo>
                    <a:pt x="74" y="19"/>
                  </a:lnTo>
                  <a:lnTo>
                    <a:pt x="74" y="19"/>
                  </a:lnTo>
                  <a:lnTo>
                    <a:pt x="74" y="19"/>
                  </a:lnTo>
                  <a:lnTo>
                    <a:pt x="74" y="22"/>
                  </a:lnTo>
                  <a:lnTo>
                    <a:pt x="74" y="22"/>
                  </a:lnTo>
                  <a:lnTo>
                    <a:pt x="74" y="22"/>
                  </a:lnTo>
                  <a:lnTo>
                    <a:pt x="74" y="24"/>
                  </a:lnTo>
                  <a:lnTo>
                    <a:pt x="74" y="24"/>
                  </a:lnTo>
                  <a:lnTo>
                    <a:pt x="74" y="24"/>
                  </a:lnTo>
                  <a:lnTo>
                    <a:pt x="74" y="24"/>
                  </a:lnTo>
                  <a:lnTo>
                    <a:pt x="74" y="24"/>
                  </a:lnTo>
                  <a:lnTo>
                    <a:pt x="74" y="26"/>
                  </a:lnTo>
                  <a:lnTo>
                    <a:pt x="74" y="26"/>
                  </a:lnTo>
                  <a:lnTo>
                    <a:pt x="74" y="29"/>
                  </a:lnTo>
                  <a:lnTo>
                    <a:pt x="74" y="29"/>
                  </a:lnTo>
                  <a:lnTo>
                    <a:pt x="74" y="29"/>
                  </a:lnTo>
                  <a:lnTo>
                    <a:pt x="76" y="29"/>
                  </a:lnTo>
                  <a:lnTo>
                    <a:pt x="76" y="29"/>
                  </a:lnTo>
                  <a:lnTo>
                    <a:pt x="76" y="29"/>
                  </a:lnTo>
                  <a:lnTo>
                    <a:pt x="76" y="31"/>
                  </a:lnTo>
                  <a:lnTo>
                    <a:pt x="76" y="31"/>
                  </a:lnTo>
                  <a:lnTo>
                    <a:pt x="74" y="31"/>
                  </a:lnTo>
                  <a:lnTo>
                    <a:pt x="74" y="31"/>
                  </a:lnTo>
                  <a:lnTo>
                    <a:pt x="74" y="31"/>
                  </a:lnTo>
                  <a:lnTo>
                    <a:pt x="71" y="31"/>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212"/>
            <p:cNvSpPr>
              <a:spLocks/>
            </p:cNvSpPr>
            <p:nvPr/>
          </p:nvSpPr>
          <p:spPr bwMode="auto">
            <a:xfrm>
              <a:off x="5384800" y="4697413"/>
              <a:ext cx="198438" cy="38100"/>
            </a:xfrm>
            <a:custGeom>
              <a:avLst/>
              <a:gdLst/>
              <a:ahLst/>
              <a:cxnLst>
                <a:cxn ang="0">
                  <a:pos x="80" y="5"/>
                </a:cxn>
                <a:cxn ang="0">
                  <a:pos x="85" y="5"/>
                </a:cxn>
                <a:cxn ang="0">
                  <a:pos x="92" y="5"/>
                </a:cxn>
                <a:cxn ang="0">
                  <a:pos x="97" y="3"/>
                </a:cxn>
                <a:cxn ang="0">
                  <a:pos x="102" y="7"/>
                </a:cxn>
                <a:cxn ang="0">
                  <a:pos x="106" y="3"/>
                </a:cxn>
                <a:cxn ang="0">
                  <a:pos x="114" y="3"/>
                </a:cxn>
                <a:cxn ang="0">
                  <a:pos x="116" y="3"/>
                </a:cxn>
                <a:cxn ang="0">
                  <a:pos x="121" y="3"/>
                </a:cxn>
                <a:cxn ang="0">
                  <a:pos x="125" y="5"/>
                </a:cxn>
                <a:cxn ang="0">
                  <a:pos x="121" y="7"/>
                </a:cxn>
                <a:cxn ang="0">
                  <a:pos x="116" y="10"/>
                </a:cxn>
                <a:cxn ang="0">
                  <a:pos x="109" y="12"/>
                </a:cxn>
                <a:cxn ang="0">
                  <a:pos x="106" y="12"/>
                </a:cxn>
                <a:cxn ang="0">
                  <a:pos x="102" y="10"/>
                </a:cxn>
                <a:cxn ang="0">
                  <a:pos x="97" y="10"/>
                </a:cxn>
                <a:cxn ang="0">
                  <a:pos x="95" y="10"/>
                </a:cxn>
                <a:cxn ang="0">
                  <a:pos x="92" y="15"/>
                </a:cxn>
                <a:cxn ang="0">
                  <a:pos x="88" y="15"/>
                </a:cxn>
                <a:cxn ang="0">
                  <a:pos x="83" y="12"/>
                </a:cxn>
                <a:cxn ang="0">
                  <a:pos x="78" y="15"/>
                </a:cxn>
                <a:cxn ang="0">
                  <a:pos x="73" y="15"/>
                </a:cxn>
                <a:cxn ang="0">
                  <a:pos x="69" y="17"/>
                </a:cxn>
                <a:cxn ang="0">
                  <a:pos x="64" y="17"/>
                </a:cxn>
                <a:cxn ang="0">
                  <a:pos x="59" y="19"/>
                </a:cxn>
                <a:cxn ang="0">
                  <a:pos x="52" y="22"/>
                </a:cxn>
                <a:cxn ang="0">
                  <a:pos x="50" y="19"/>
                </a:cxn>
                <a:cxn ang="0">
                  <a:pos x="47" y="19"/>
                </a:cxn>
                <a:cxn ang="0">
                  <a:pos x="43" y="24"/>
                </a:cxn>
                <a:cxn ang="0">
                  <a:pos x="38" y="24"/>
                </a:cxn>
                <a:cxn ang="0">
                  <a:pos x="33" y="22"/>
                </a:cxn>
                <a:cxn ang="0">
                  <a:pos x="28" y="19"/>
                </a:cxn>
                <a:cxn ang="0">
                  <a:pos x="21" y="22"/>
                </a:cxn>
                <a:cxn ang="0">
                  <a:pos x="19" y="19"/>
                </a:cxn>
                <a:cxn ang="0">
                  <a:pos x="14" y="22"/>
                </a:cxn>
                <a:cxn ang="0">
                  <a:pos x="7" y="19"/>
                </a:cxn>
                <a:cxn ang="0">
                  <a:pos x="5" y="17"/>
                </a:cxn>
                <a:cxn ang="0">
                  <a:pos x="2" y="17"/>
                </a:cxn>
                <a:cxn ang="0">
                  <a:pos x="2" y="12"/>
                </a:cxn>
                <a:cxn ang="0">
                  <a:pos x="7" y="10"/>
                </a:cxn>
                <a:cxn ang="0">
                  <a:pos x="9" y="10"/>
                </a:cxn>
                <a:cxn ang="0">
                  <a:pos x="14" y="10"/>
                </a:cxn>
                <a:cxn ang="0">
                  <a:pos x="17" y="7"/>
                </a:cxn>
                <a:cxn ang="0">
                  <a:pos x="21" y="5"/>
                </a:cxn>
                <a:cxn ang="0">
                  <a:pos x="28" y="5"/>
                </a:cxn>
                <a:cxn ang="0">
                  <a:pos x="33" y="7"/>
                </a:cxn>
                <a:cxn ang="0">
                  <a:pos x="38" y="7"/>
                </a:cxn>
                <a:cxn ang="0">
                  <a:pos x="43" y="10"/>
                </a:cxn>
                <a:cxn ang="0">
                  <a:pos x="47" y="12"/>
                </a:cxn>
                <a:cxn ang="0">
                  <a:pos x="54" y="10"/>
                </a:cxn>
                <a:cxn ang="0">
                  <a:pos x="54" y="5"/>
                </a:cxn>
                <a:cxn ang="0">
                  <a:pos x="57" y="10"/>
                </a:cxn>
                <a:cxn ang="0">
                  <a:pos x="62" y="12"/>
                </a:cxn>
                <a:cxn ang="0">
                  <a:pos x="66" y="15"/>
                </a:cxn>
                <a:cxn ang="0">
                  <a:pos x="66" y="12"/>
                </a:cxn>
                <a:cxn ang="0">
                  <a:pos x="69" y="7"/>
                </a:cxn>
                <a:cxn ang="0">
                  <a:pos x="73" y="7"/>
                </a:cxn>
                <a:cxn ang="0">
                  <a:pos x="73" y="3"/>
                </a:cxn>
              </a:cxnLst>
              <a:rect l="0" t="0" r="r" b="b"/>
              <a:pathLst>
                <a:path w="125" h="24">
                  <a:moveTo>
                    <a:pt x="78" y="0"/>
                  </a:moveTo>
                  <a:lnTo>
                    <a:pt x="78" y="0"/>
                  </a:lnTo>
                  <a:lnTo>
                    <a:pt x="78" y="0"/>
                  </a:lnTo>
                  <a:lnTo>
                    <a:pt x="80" y="0"/>
                  </a:lnTo>
                  <a:lnTo>
                    <a:pt x="80" y="3"/>
                  </a:lnTo>
                  <a:lnTo>
                    <a:pt x="80" y="3"/>
                  </a:lnTo>
                  <a:lnTo>
                    <a:pt x="80" y="5"/>
                  </a:lnTo>
                  <a:lnTo>
                    <a:pt x="80" y="5"/>
                  </a:lnTo>
                  <a:lnTo>
                    <a:pt x="80" y="5"/>
                  </a:lnTo>
                  <a:lnTo>
                    <a:pt x="80" y="5"/>
                  </a:lnTo>
                  <a:lnTo>
                    <a:pt x="83" y="5"/>
                  </a:lnTo>
                  <a:lnTo>
                    <a:pt x="83" y="5"/>
                  </a:lnTo>
                  <a:lnTo>
                    <a:pt x="83" y="5"/>
                  </a:lnTo>
                  <a:lnTo>
                    <a:pt x="83" y="5"/>
                  </a:lnTo>
                  <a:lnTo>
                    <a:pt x="85" y="5"/>
                  </a:lnTo>
                  <a:lnTo>
                    <a:pt x="85" y="5"/>
                  </a:lnTo>
                  <a:lnTo>
                    <a:pt x="88" y="5"/>
                  </a:lnTo>
                  <a:lnTo>
                    <a:pt x="88" y="5"/>
                  </a:lnTo>
                  <a:lnTo>
                    <a:pt x="88" y="5"/>
                  </a:lnTo>
                  <a:lnTo>
                    <a:pt x="88" y="5"/>
                  </a:lnTo>
                  <a:lnTo>
                    <a:pt x="90" y="5"/>
                  </a:lnTo>
                  <a:lnTo>
                    <a:pt x="90" y="5"/>
                  </a:lnTo>
                  <a:lnTo>
                    <a:pt x="90" y="5"/>
                  </a:lnTo>
                  <a:lnTo>
                    <a:pt x="92" y="5"/>
                  </a:lnTo>
                  <a:lnTo>
                    <a:pt x="92" y="5"/>
                  </a:lnTo>
                  <a:lnTo>
                    <a:pt x="92" y="5"/>
                  </a:lnTo>
                  <a:lnTo>
                    <a:pt x="95" y="5"/>
                  </a:lnTo>
                  <a:lnTo>
                    <a:pt x="95" y="5"/>
                  </a:lnTo>
                  <a:lnTo>
                    <a:pt x="95" y="3"/>
                  </a:lnTo>
                  <a:lnTo>
                    <a:pt x="95" y="3"/>
                  </a:lnTo>
                  <a:lnTo>
                    <a:pt x="97" y="3"/>
                  </a:lnTo>
                  <a:lnTo>
                    <a:pt x="97" y="3"/>
                  </a:lnTo>
                  <a:lnTo>
                    <a:pt x="99" y="3"/>
                  </a:lnTo>
                  <a:lnTo>
                    <a:pt x="99" y="3"/>
                  </a:lnTo>
                  <a:lnTo>
                    <a:pt x="99" y="5"/>
                  </a:lnTo>
                  <a:lnTo>
                    <a:pt x="99" y="5"/>
                  </a:lnTo>
                  <a:lnTo>
                    <a:pt x="99" y="5"/>
                  </a:lnTo>
                  <a:lnTo>
                    <a:pt x="99" y="7"/>
                  </a:lnTo>
                  <a:lnTo>
                    <a:pt x="102" y="7"/>
                  </a:lnTo>
                  <a:lnTo>
                    <a:pt x="102" y="7"/>
                  </a:lnTo>
                  <a:lnTo>
                    <a:pt x="102" y="7"/>
                  </a:lnTo>
                  <a:lnTo>
                    <a:pt x="104" y="7"/>
                  </a:lnTo>
                  <a:lnTo>
                    <a:pt x="104" y="7"/>
                  </a:lnTo>
                  <a:lnTo>
                    <a:pt x="104" y="5"/>
                  </a:lnTo>
                  <a:lnTo>
                    <a:pt x="106" y="5"/>
                  </a:lnTo>
                  <a:lnTo>
                    <a:pt x="106" y="5"/>
                  </a:lnTo>
                  <a:lnTo>
                    <a:pt x="106" y="3"/>
                  </a:lnTo>
                  <a:lnTo>
                    <a:pt x="106" y="3"/>
                  </a:lnTo>
                  <a:lnTo>
                    <a:pt x="106" y="3"/>
                  </a:lnTo>
                  <a:lnTo>
                    <a:pt x="109" y="3"/>
                  </a:lnTo>
                  <a:lnTo>
                    <a:pt x="109" y="3"/>
                  </a:lnTo>
                  <a:lnTo>
                    <a:pt x="109" y="3"/>
                  </a:lnTo>
                  <a:lnTo>
                    <a:pt x="109" y="3"/>
                  </a:lnTo>
                  <a:lnTo>
                    <a:pt x="111" y="3"/>
                  </a:lnTo>
                  <a:lnTo>
                    <a:pt x="111" y="3"/>
                  </a:lnTo>
                  <a:lnTo>
                    <a:pt x="114" y="3"/>
                  </a:lnTo>
                  <a:lnTo>
                    <a:pt x="114" y="3"/>
                  </a:lnTo>
                  <a:lnTo>
                    <a:pt x="114" y="0"/>
                  </a:lnTo>
                  <a:lnTo>
                    <a:pt x="114" y="0"/>
                  </a:lnTo>
                  <a:lnTo>
                    <a:pt x="114" y="3"/>
                  </a:lnTo>
                  <a:lnTo>
                    <a:pt x="114" y="3"/>
                  </a:lnTo>
                  <a:lnTo>
                    <a:pt x="116" y="3"/>
                  </a:lnTo>
                  <a:lnTo>
                    <a:pt x="116" y="3"/>
                  </a:lnTo>
                  <a:lnTo>
                    <a:pt x="116" y="3"/>
                  </a:lnTo>
                  <a:lnTo>
                    <a:pt x="116" y="3"/>
                  </a:lnTo>
                  <a:lnTo>
                    <a:pt x="118" y="3"/>
                  </a:lnTo>
                  <a:lnTo>
                    <a:pt x="118" y="3"/>
                  </a:lnTo>
                  <a:lnTo>
                    <a:pt x="118" y="3"/>
                  </a:lnTo>
                  <a:lnTo>
                    <a:pt x="121" y="3"/>
                  </a:lnTo>
                  <a:lnTo>
                    <a:pt x="121" y="3"/>
                  </a:lnTo>
                  <a:lnTo>
                    <a:pt x="121" y="3"/>
                  </a:lnTo>
                  <a:lnTo>
                    <a:pt x="121" y="3"/>
                  </a:lnTo>
                  <a:lnTo>
                    <a:pt x="123" y="3"/>
                  </a:lnTo>
                  <a:lnTo>
                    <a:pt x="123" y="3"/>
                  </a:lnTo>
                  <a:lnTo>
                    <a:pt x="125" y="3"/>
                  </a:lnTo>
                  <a:lnTo>
                    <a:pt x="125" y="3"/>
                  </a:lnTo>
                  <a:lnTo>
                    <a:pt x="125" y="3"/>
                  </a:lnTo>
                  <a:lnTo>
                    <a:pt x="125" y="5"/>
                  </a:lnTo>
                  <a:lnTo>
                    <a:pt x="125" y="5"/>
                  </a:lnTo>
                  <a:lnTo>
                    <a:pt x="125" y="5"/>
                  </a:lnTo>
                  <a:lnTo>
                    <a:pt x="125" y="7"/>
                  </a:lnTo>
                  <a:lnTo>
                    <a:pt x="125" y="7"/>
                  </a:lnTo>
                  <a:lnTo>
                    <a:pt x="125" y="7"/>
                  </a:lnTo>
                  <a:lnTo>
                    <a:pt x="125" y="7"/>
                  </a:lnTo>
                  <a:lnTo>
                    <a:pt x="125" y="7"/>
                  </a:lnTo>
                  <a:lnTo>
                    <a:pt x="123" y="7"/>
                  </a:lnTo>
                  <a:lnTo>
                    <a:pt x="123" y="7"/>
                  </a:lnTo>
                  <a:lnTo>
                    <a:pt x="121" y="7"/>
                  </a:lnTo>
                  <a:lnTo>
                    <a:pt x="121" y="7"/>
                  </a:lnTo>
                  <a:lnTo>
                    <a:pt x="121" y="10"/>
                  </a:lnTo>
                  <a:lnTo>
                    <a:pt x="121" y="10"/>
                  </a:lnTo>
                  <a:lnTo>
                    <a:pt x="118" y="10"/>
                  </a:lnTo>
                  <a:lnTo>
                    <a:pt x="118" y="10"/>
                  </a:lnTo>
                  <a:lnTo>
                    <a:pt x="116" y="10"/>
                  </a:lnTo>
                  <a:lnTo>
                    <a:pt x="116" y="10"/>
                  </a:lnTo>
                  <a:lnTo>
                    <a:pt x="116" y="10"/>
                  </a:lnTo>
                  <a:lnTo>
                    <a:pt x="116" y="10"/>
                  </a:lnTo>
                  <a:lnTo>
                    <a:pt x="114" y="10"/>
                  </a:lnTo>
                  <a:lnTo>
                    <a:pt x="114" y="10"/>
                  </a:lnTo>
                  <a:lnTo>
                    <a:pt x="114" y="10"/>
                  </a:lnTo>
                  <a:lnTo>
                    <a:pt x="111" y="10"/>
                  </a:lnTo>
                  <a:lnTo>
                    <a:pt x="111" y="10"/>
                  </a:lnTo>
                  <a:lnTo>
                    <a:pt x="111" y="12"/>
                  </a:lnTo>
                  <a:lnTo>
                    <a:pt x="109" y="12"/>
                  </a:lnTo>
                  <a:lnTo>
                    <a:pt x="109" y="12"/>
                  </a:lnTo>
                  <a:lnTo>
                    <a:pt x="109" y="10"/>
                  </a:lnTo>
                  <a:lnTo>
                    <a:pt x="109" y="10"/>
                  </a:lnTo>
                  <a:lnTo>
                    <a:pt x="109" y="12"/>
                  </a:lnTo>
                  <a:lnTo>
                    <a:pt x="106" y="12"/>
                  </a:lnTo>
                  <a:lnTo>
                    <a:pt x="106" y="12"/>
                  </a:lnTo>
                  <a:lnTo>
                    <a:pt x="106" y="12"/>
                  </a:lnTo>
                  <a:lnTo>
                    <a:pt x="106" y="12"/>
                  </a:lnTo>
                  <a:lnTo>
                    <a:pt x="104" y="12"/>
                  </a:lnTo>
                  <a:lnTo>
                    <a:pt x="104" y="15"/>
                  </a:lnTo>
                  <a:lnTo>
                    <a:pt x="104" y="15"/>
                  </a:lnTo>
                  <a:lnTo>
                    <a:pt x="102" y="15"/>
                  </a:lnTo>
                  <a:lnTo>
                    <a:pt x="102" y="15"/>
                  </a:lnTo>
                  <a:lnTo>
                    <a:pt x="102" y="12"/>
                  </a:lnTo>
                  <a:lnTo>
                    <a:pt x="102" y="12"/>
                  </a:lnTo>
                  <a:lnTo>
                    <a:pt x="102" y="10"/>
                  </a:lnTo>
                  <a:lnTo>
                    <a:pt x="102" y="10"/>
                  </a:lnTo>
                  <a:lnTo>
                    <a:pt x="99" y="10"/>
                  </a:lnTo>
                  <a:lnTo>
                    <a:pt x="99" y="12"/>
                  </a:lnTo>
                  <a:lnTo>
                    <a:pt x="99" y="12"/>
                  </a:lnTo>
                  <a:lnTo>
                    <a:pt x="99" y="10"/>
                  </a:lnTo>
                  <a:lnTo>
                    <a:pt x="99" y="10"/>
                  </a:lnTo>
                  <a:lnTo>
                    <a:pt x="97" y="10"/>
                  </a:lnTo>
                  <a:lnTo>
                    <a:pt x="97" y="10"/>
                  </a:lnTo>
                  <a:lnTo>
                    <a:pt x="97" y="10"/>
                  </a:lnTo>
                  <a:lnTo>
                    <a:pt x="97" y="7"/>
                  </a:lnTo>
                  <a:lnTo>
                    <a:pt x="97" y="7"/>
                  </a:lnTo>
                  <a:lnTo>
                    <a:pt x="95" y="7"/>
                  </a:lnTo>
                  <a:lnTo>
                    <a:pt x="95" y="7"/>
                  </a:lnTo>
                  <a:lnTo>
                    <a:pt x="95" y="7"/>
                  </a:lnTo>
                  <a:lnTo>
                    <a:pt x="95" y="10"/>
                  </a:lnTo>
                  <a:lnTo>
                    <a:pt x="95" y="10"/>
                  </a:lnTo>
                  <a:lnTo>
                    <a:pt x="95" y="10"/>
                  </a:lnTo>
                  <a:lnTo>
                    <a:pt x="92" y="10"/>
                  </a:lnTo>
                  <a:lnTo>
                    <a:pt x="92" y="10"/>
                  </a:lnTo>
                  <a:lnTo>
                    <a:pt x="92" y="12"/>
                  </a:lnTo>
                  <a:lnTo>
                    <a:pt x="92" y="12"/>
                  </a:lnTo>
                  <a:lnTo>
                    <a:pt x="92" y="12"/>
                  </a:lnTo>
                  <a:lnTo>
                    <a:pt x="92" y="12"/>
                  </a:lnTo>
                  <a:lnTo>
                    <a:pt x="92" y="15"/>
                  </a:lnTo>
                  <a:lnTo>
                    <a:pt x="92" y="15"/>
                  </a:lnTo>
                  <a:lnTo>
                    <a:pt x="90" y="15"/>
                  </a:lnTo>
                  <a:lnTo>
                    <a:pt x="90" y="12"/>
                  </a:lnTo>
                  <a:lnTo>
                    <a:pt x="90" y="12"/>
                  </a:lnTo>
                  <a:lnTo>
                    <a:pt x="90" y="15"/>
                  </a:lnTo>
                  <a:lnTo>
                    <a:pt x="88" y="15"/>
                  </a:lnTo>
                  <a:lnTo>
                    <a:pt x="88" y="15"/>
                  </a:lnTo>
                  <a:lnTo>
                    <a:pt x="88" y="15"/>
                  </a:lnTo>
                  <a:lnTo>
                    <a:pt x="88" y="15"/>
                  </a:lnTo>
                  <a:lnTo>
                    <a:pt x="88" y="15"/>
                  </a:lnTo>
                  <a:lnTo>
                    <a:pt x="85" y="15"/>
                  </a:lnTo>
                  <a:lnTo>
                    <a:pt x="85" y="15"/>
                  </a:lnTo>
                  <a:lnTo>
                    <a:pt x="83" y="15"/>
                  </a:lnTo>
                  <a:lnTo>
                    <a:pt x="83" y="12"/>
                  </a:lnTo>
                  <a:lnTo>
                    <a:pt x="83" y="12"/>
                  </a:lnTo>
                  <a:lnTo>
                    <a:pt x="83" y="12"/>
                  </a:lnTo>
                  <a:lnTo>
                    <a:pt x="83" y="12"/>
                  </a:lnTo>
                  <a:lnTo>
                    <a:pt x="80" y="12"/>
                  </a:lnTo>
                  <a:lnTo>
                    <a:pt x="80" y="12"/>
                  </a:lnTo>
                  <a:lnTo>
                    <a:pt x="80" y="12"/>
                  </a:lnTo>
                  <a:lnTo>
                    <a:pt x="80" y="12"/>
                  </a:lnTo>
                  <a:lnTo>
                    <a:pt x="80" y="15"/>
                  </a:lnTo>
                  <a:lnTo>
                    <a:pt x="78" y="15"/>
                  </a:lnTo>
                  <a:lnTo>
                    <a:pt x="78" y="15"/>
                  </a:lnTo>
                  <a:lnTo>
                    <a:pt x="78" y="15"/>
                  </a:lnTo>
                  <a:lnTo>
                    <a:pt x="76" y="15"/>
                  </a:lnTo>
                  <a:lnTo>
                    <a:pt x="76" y="15"/>
                  </a:lnTo>
                  <a:lnTo>
                    <a:pt x="76" y="15"/>
                  </a:lnTo>
                  <a:lnTo>
                    <a:pt x="73" y="15"/>
                  </a:lnTo>
                  <a:lnTo>
                    <a:pt x="73" y="17"/>
                  </a:lnTo>
                  <a:lnTo>
                    <a:pt x="73" y="17"/>
                  </a:lnTo>
                  <a:lnTo>
                    <a:pt x="73" y="15"/>
                  </a:lnTo>
                  <a:lnTo>
                    <a:pt x="73" y="15"/>
                  </a:lnTo>
                  <a:lnTo>
                    <a:pt x="73" y="17"/>
                  </a:lnTo>
                  <a:lnTo>
                    <a:pt x="71" y="17"/>
                  </a:lnTo>
                  <a:lnTo>
                    <a:pt x="71" y="17"/>
                  </a:lnTo>
                  <a:lnTo>
                    <a:pt x="71" y="17"/>
                  </a:lnTo>
                  <a:lnTo>
                    <a:pt x="69" y="17"/>
                  </a:lnTo>
                  <a:lnTo>
                    <a:pt x="69" y="17"/>
                  </a:lnTo>
                  <a:lnTo>
                    <a:pt x="69" y="17"/>
                  </a:lnTo>
                  <a:lnTo>
                    <a:pt x="69" y="17"/>
                  </a:lnTo>
                  <a:lnTo>
                    <a:pt x="66" y="17"/>
                  </a:lnTo>
                  <a:lnTo>
                    <a:pt x="66" y="17"/>
                  </a:lnTo>
                  <a:lnTo>
                    <a:pt x="66" y="17"/>
                  </a:lnTo>
                  <a:lnTo>
                    <a:pt x="64" y="17"/>
                  </a:lnTo>
                  <a:lnTo>
                    <a:pt x="64" y="19"/>
                  </a:lnTo>
                  <a:lnTo>
                    <a:pt x="64" y="19"/>
                  </a:lnTo>
                  <a:lnTo>
                    <a:pt x="64" y="17"/>
                  </a:lnTo>
                  <a:lnTo>
                    <a:pt x="62" y="17"/>
                  </a:lnTo>
                  <a:lnTo>
                    <a:pt x="62" y="17"/>
                  </a:lnTo>
                  <a:lnTo>
                    <a:pt x="62" y="17"/>
                  </a:lnTo>
                  <a:lnTo>
                    <a:pt x="59" y="17"/>
                  </a:lnTo>
                  <a:lnTo>
                    <a:pt x="59" y="19"/>
                  </a:lnTo>
                  <a:lnTo>
                    <a:pt x="59" y="19"/>
                  </a:lnTo>
                  <a:lnTo>
                    <a:pt x="59" y="19"/>
                  </a:lnTo>
                  <a:lnTo>
                    <a:pt x="59" y="19"/>
                  </a:lnTo>
                  <a:lnTo>
                    <a:pt x="57" y="19"/>
                  </a:lnTo>
                  <a:lnTo>
                    <a:pt x="57" y="19"/>
                  </a:lnTo>
                  <a:lnTo>
                    <a:pt x="54" y="19"/>
                  </a:lnTo>
                  <a:lnTo>
                    <a:pt x="54" y="22"/>
                  </a:lnTo>
                  <a:lnTo>
                    <a:pt x="54" y="22"/>
                  </a:lnTo>
                  <a:lnTo>
                    <a:pt x="54" y="22"/>
                  </a:lnTo>
                  <a:lnTo>
                    <a:pt x="54" y="22"/>
                  </a:lnTo>
                  <a:lnTo>
                    <a:pt x="52" y="22"/>
                  </a:lnTo>
                  <a:lnTo>
                    <a:pt x="52" y="22"/>
                  </a:lnTo>
                  <a:lnTo>
                    <a:pt x="52" y="22"/>
                  </a:lnTo>
                  <a:lnTo>
                    <a:pt x="52" y="22"/>
                  </a:lnTo>
                  <a:lnTo>
                    <a:pt x="52" y="22"/>
                  </a:lnTo>
                  <a:lnTo>
                    <a:pt x="50" y="22"/>
                  </a:lnTo>
                  <a:lnTo>
                    <a:pt x="50" y="22"/>
                  </a:lnTo>
                  <a:lnTo>
                    <a:pt x="50" y="22"/>
                  </a:lnTo>
                  <a:lnTo>
                    <a:pt x="50" y="19"/>
                  </a:lnTo>
                  <a:lnTo>
                    <a:pt x="47" y="19"/>
                  </a:lnTo>
                  <a:lnTo>
                    <a:pt x="47" y="22"/>
                  </a:lnTo>
                  <a:lnTo>
                    <a:pt x="47" y="22"/>
                  </a:lnTo>
                  <a:lnTo>
                    <a:pt x="47" y="24"/>
                  </a:lnTo>
                  <a:lnTo>
                    <a:pt x="47" y="24"/>
                  </a:lnTo>
                  <a:lnTo>
                    <a:pt x="47" y="22"/>
                  </a:lnTo>
                  <a:lnTo>
                    <a:pt x="47" y="22"/>
                  </a:lnTo>
                  <a:lnTo>
                    <a:pt x="47" y="19"/>
                  </a:lnTo>
                  <a:lnTo>
                    <a:pt x="47" y="19"/>
                  </a:lnTo>
                  <a:lnTo>
                    <a:pt x="45" y="19"/>
                  </a:lnTo>
                  <a:lnTo>
                    <a:pt x="45" y="19"/>
                  </a:lnTo>
                  <a:lnTo>
                    <a:pt x="45" y="22"/>
                  </a:lnTo>
                  <a:lnTo>
                    <a:pt x="45" y="22"/>
                  </a:lnTo>
                  <a:lnTo>
                    <a:pt x="43" y="22"/>
                  </a:lnTo>
                  <a:lnTo>
                    <a:pt x="43" y="24"/>
                  </a:lnTo>
                  <a:lnTo>
                    <a:pt x="43" y="24"/>
                  </a:lnTo>
                  <a:lnTo>
                    <a:pt x="43" y="24"/>
                  </a:lnTo>
                  <a:lnTo>
                    <a:pt x="43" y="22"/>
                  </a:lnTo>
                  <a:lnTo>
                    <a:pt x="40" y="22"/>
                  </a:lnTo>
                  <a:lnTo>
                    <a:pt x="40" y="22"/>
                  </a:lnTo>
                  <a:lnTo>
                    <a:pt x="40" y="22"/>
                  </a:lnTo>
                  <a:lnTo>
                    <a:pt x="40" y="24"/>
                  </a:lnTo>
                  <a:lnTo>
                    <a:pt x="38" y="24"/>
                  </a:lnTo>
                  <a:lnTo>
                    <a:pt x="38" y="24"/>
                  </a:lnTo>
                  <a:lnTo>
                    <a:pt x="35" y="24"/>
                  </a:lnTo>
                  <a:lnTo>
                    <a:pt x="35" y="24"/>
                  </a:lnTo>
                  <a:lnTo>
                    <a:pt x="35" y="24"/>
                  </a:lnTo>
                  <a:lnTo>
                    <a:pt x="33" y="24"/>
                  </a:lnTo>
                  <a:lnTo>
                    <a:pt x="33" y="22"/>
                  </a:lnTo>
                  <a:lnTo>
                    <a:pt x="33" y="22"/>
                  </a:lnTo>
                  <a:lnTo>
                    <a:pt x="33" y="22"/>
                  </a:lnTo>
                  <a:lnTo>
                    <a:pt x="33" y="22"/>
                  </a:lnTo>
                  <a:lnTo>
                    <a:pt x="33" y="22"/>
                  </a:lnTo>
                  <a:lnTo>
                    <a:pt x="31" y="22"/>
                  </a:lnTo>
                  <a:lnTo>
                    <a:pt x="31" y="22"/>
                  </a:lnTo>
                  <a:lnTo>
                    <a:pt x="31" y="22"/>
                  </a:lnTo>
                  <a:lnTo>
                    <a:pt x="28" y="22"/>
                  </a:lnTo>
                  <a:lnTo>
                    <a:pt x="28" y="22"/>
                  </a:lnTo>
                  <a:lnTo>
                    <a:pt x="28" y="22"/>
                  </a:lnTo>
                  <a:lnTo>
                    <a:pt x="28" y="19"/>
                  </a:lnTo>
                  <a:lnTo>
                    <a:pt x="26" y="19"/>
                  </a:lnTo>
                  <a:lnTo>
                    <a:pt x="26" y="19"/>
                  </a:lnTo>
                  <a:lnTo>
                    <a:pt x="26" y="19"/>
                  </a:lnTo>
                  <a:lnTo>
                    <a:pt x="24" y="19"/>
                  </a:lnTo>
                  <a:lnTo>
                    <a:pt x="24" y="19"/>
                  </a:lnTo>
                  <a:lnTo>
                    <a:pt x="21" y="19"/>
                  </a:lnTo>
                  <a:lnTo>
                    <a:pt x="21" y="22"/>
                  </a:lnTo>
                  <a:lnTo>
                    <a:pt x="21" y="22"/>
                  </a:lnTo>
                  <a:lnTo>
                    <a:pt x="21" y="22"/>
                  </a:lnTo>
                  <a:lnTo>
                    <a:pt x="21" y="22"/>
                  </a:lnTo>
                  <a:lnTo>
                    <a:pt x="21" y="22"/>
                  </a:lnTo>
                  <a:lnTo>
                    <a:pt x="19" y="22"/>
                  </a:lnTo>
                  <a:lnTo>
                    <a:pt x="19" y="19"/>
                  </a:lnTo>
                  <a:lnTo>
                    <a:pt x="19" y="19"/>
                  </a:lnTo>
                  <a:lnTo>
                    <a:pt x="19" y="19"/>
                  </a:lnTo>
                  <a:lnTo>
                    <a:pt x="19" y="19"/>
                  </a:lnTo>
                  <a:lnTo>
                    <a:pt x="19" y="19"/>
                  </a:lnTo>
                  <a:lnTo>
                    <a:pt x="17" y="19"/>
                  </a:lnTo>
                  <a:lnTo>
                    <a:pt x="17" y="19"/>
                  </a:lnTo>
                  <a:lnTo>
                    <a:pt x="14" y="19"/>
                  </a:lnTo>
                  <a:lnTo>
                    <a:pt x="14" y="19"/>
                  </a:lnTo>
                  <a:lnTo>
                    <a:pt x="14" y="22"/>
                  </a:lnTo>
                  <a:lnTo>
                    <a:pt x="14" y="22"/>
                  </a:lnTo>
                  <a:lnTo>
                    <a:pt x="14" y="22"/>
                  </a:lnTo>
                  <a:lnTo>
                    <a:pt x="14" y="22"/>
                  </a:lnTo>
                  <a:lnTo>
                    <a:pt x="12" y="22"/>
                  </a:lnTo>
                  <a:lnTo>
                    <a:pt x="12" y="19"/>
                  </a:lnTo>
                  <a:lnTo>
                    <a:pt x="12" y="19"/>
                  </a:lnTo>
                  <a:lnTo>
                    <a:pt x="9" y="19"/>
                  </a:lnTo>
                  <a:lnTo>
                    <a:pt x="9" y="19"/>
                  </a:lnTo>
                  <a:lnTo>
                    <a:pt x="9" y="19"/>
                  </a:lnTo>
                  <a:lnTo>
                    <a:pt x="7" y="19"/>
                  </a:lnTo>
                  <a:lnTo>
                    <a:pt x="7" y="19"/>
                  </a:lnTo>
                  <a:lnTo>
                    <a:pt x="7" y="19"/>
                  </a:lnTo>
                  <a:lnTo>
                    <a:pt x="7" y="19"/>
                  </a:lnTo>
                  <a:lnTo>
                    <a:pt x="7" y="17"/>
                  </a:lnTo>
                  <a:lnTo>
                    <a:pt x="7" y="17"/>
                  </a:lnTo>
                  <a:lnTo>
                    <a:pt x="5" y="17"/>
                  </a:lnTo>
                  <a:lnTo>
                    <a:pt x="5" y="17"/>
                  </a:lnTo>
                  <a:lnTo>
                    <a:pt x="5" y="17"/>
                  </a:lnTo>
                  <a:lnTo>
                    <a:pt x="5" y="19"/>
                  </a:lnTo>
                  <a:lnTo>
                    <a:pt x="2" y="19"/>
                  </a:lnTo>
                  <a:lnTo>
                    <a:pt x="2" y="19"/>
                  </a:lnTo>
                  <a:lnTo>
                    <a:pt x="2" y="19"/>
                  </a:lnTo>
                  <a:lnTo>
                    <a:pt x="0" y="19"/>
                  </a:lnTo>
                  <a:lnTo>
                    <a:pt x="0" y="17"/>
                  </a:lnTo>
                  <a:lnTo>
                    <a:pt x="0" y="17"/>
                  </a:lnTo>
                  <a:lnTo>
                    <a:pt x="2" y="17"/>
                  </a:lnTo>
                  <a:lnTo>
                    <a:pt x="2" y="17"/>
                  </a:lnTo>
                  <a:lnTo>
                    <a:pt x="2" y="15"/>
                  </a:lnTo>
                  <a:lnTo>
                    <a:pt x="0" y="15"/>
                  </a:lnTo>
                  <a:lnTo>
                    <a:pt x="0" y="15"/>
                  </a:lnTo>
                  <a:lnTo>
                    <a:pt x="2" y="15"/>
                  </a:lnTo>
                  <a:lnTo>
                    <a:pt x="2" y="12"/>
                  </a:lnTo>
                  <a:lnTo>
                    <a:pt x="2" y="12"/>
                  </a:lnTo>
                  <a:lnTo>
                    <a:pt x="2" y="12"/>
                  </a:lnTo>
                  <a:lnTo>
                    <a:pt x="2" y="10"/>
                  </a:lnTo>
                  <a:lnTo>
                    <a:pt x="2" y="10"/>
                  </a:lnTo>
                  <a:lnTo>
                    <a:pt x="2" y="10"/>
                  </a:lnTo>
                  <a:lnTo>
                    <a:pt x="5" y="10"/>
                  </a:lnTo>
                  <a:lnTo>
                    <a:pt x="5" y="10"/>
                  </a:lnTo>
                  <a:lnTo>
                    <a:pt x="5" y="10"/>
                  </a:lnTo>
                  <a:lnTo>
                    <a:pt x="5" y="10"/>
                  </a:lnTo>
                  <a:lnTo>
                    <a:pt x="7" y="10"/>
                  </a:lnTo>
                  <a:lnTo>
                    <a:pt x="7" y="10"/>
                  </a:lnTo>
                  <a:lnTo>
                    <a:pt x="7" y="10"/>
                  </a:lnTo>
                  <a:lnTo>
                    <a:pt x="7" y="12"/>
                  </a:lnTo>
                  <a:lnTo>
                    <a:pt x="7" y="12"/>
                  </a:lnTo>
                  <a:lnTo>
                    <a:pt x="9" y="12"/>
                  </a:lnTo>
                  <a:lnTo>
                    <a:pt x="9" y="10"/>
                  </a:lnTo>
                  <a:lnTo>
                    <a:pt x="9" y="10"/>
                  </a:lnTo>
                  <a:lnTo>
                    <a:pt x="9" y="10"/>
                  </a:lnTo>
                  <a:lnTo>
                    <a:pt x="12" y="10"/>
                  </a:lnTo>
                  <a:lnTo>
                    <a:pt x="12" y="10"/>
                  </a:lnTo>
                  <a:lnTo>
                    <a:pt x="9" y="10"/>
                  </a:lnTo>
                  <a:lnTo>
                    <a:pt x="9" y="7"/>
                  </a:lnTo>
                  <a:lnTo>
                    <a:pt x="12" y="7"/>
                  </a:lnTo>
                  <a:lnTo>
                    <a:pt x="12" y="7"/>
                  </a:lnTo>
                  <a:lnTo>
                    <a:pt x="14" y="7"/>
                  </a:lnTo>
                  <a:lnTo>
                    <a:pt x="14" y="10"/>
                  </a:lnTo>
                  <a:lnTo>
                    <a:pt x="14" y="10"/>
                  </a:lnTo>
                  <a:lnTo>
                    <a:pt x="14" y="10"/>
                  </a:lnTo>
                  <a:lnTo>
                    <a:pt x="14" y="7"/>
                  </a:lnTo>
                  <a:lnTo>
                    <a:pt x="14" y="7"/>
                  </a:lnTo>
                  <a:lnTo>
                    <a:pt x="17" y="7"/>
                  </a:lnTo>
                  <a:lnTo>
                    <a:pt x="17" y="7"/>
                  </a:lnTo>
                  <a:lnTo>
                    <a:pt x="17" y="7"/>
                  </a:lnTo>
                  <a:lnTo>
                    <a:pt x="17" y="7"/>
                  </a:lnTo>
                  <a:lnTo>
                    <a:pt x="19" y="7"/>
                  </a:lnTo>
                  <a:lnTo>
                    <a:pt x="19" y="7"/>
                  </a:lnTo>
                  <a:lnTo>
                    <a:pt x="19" y="7"/>
                  </a:lnTo>
                  <a:lnTo>
                    <a:pt x="19" y="7"/>
                  </a:lnTo>
                  <a:lnTo>
                    <a:pt x="19" y="5"/>
                  </a:lnTo>
                  <a:lnTo>
                    <a:pt x="21" y="5"/>
                  </a:lnTo>
                  <a:lnTo>
                    <a:pt x="21" y="5"/>
                  </a:lnTo>
                  <a:lnTo>
                    <a:pt x="21" y="5"/>
                  </a:lnTo>
                  <a:lnTo>
                    <a:pt x="24" y="5"/>
                  </a:lnTo>
                  <a:lnTo>
                    <a:pt x="24" y="5"/>
                  </a:lnTo>
                  <a:lnTo>
                    <a:pt x="24" y="5"/>
                  </a:lnTo>
                  <a:lnTo>
                    <a:pt x="26" y="5"/>
                  </a:lnTo>
                  <a:lnTo>
                    <a:pt x="26" y="5"/>
                  </a:lnTo>
                  <a:lnTo>
                    <a:pt x="26" y="5"/>
                  </a:lnTo>
                  <a:lnTo>
                    <a:pt x="26" y="5"/>
                  </a:lnTo>
                  <a:lnTo>
                    <a:pt x="28" y="5"/>
                  </a:lnTo>
                  <a:lnTo>
                    <a:pt x="28" y="5"/>
                  </a:lnTo>
                  <a:lnTo>
                    <a:pt x="28" y="5"/>
                  </a:lnTo>
                  <a:lnTo>
                    <a:pt x="28" y="5"/>
                  </a:lnTo>
                  <a:lnTo>
                    <a:pt x="28" y="5"/>
                  </a:lnTo>
                  <a:lnTo>
                    <a:pt x="28" y="7"/>
                  </a:lnTo>
                  <a:lnTo>
                    <a:pt x="31" y="7"/>
                  </a:lnTo>
                  <a:lnTo>
                    <a:pt x="31" y="7"/>
                  </a:lnTo>
                  <a:lnTo>
                    <a:pt x="33" y="7"/>
                  </a:lnTo>
                  <a:lnTo>
                    <a:pt x="33" y="7"/>
                  </a:lnTo>
                  <a:lnTo>
                    <a:pt x="33" y="7"/>
                  </a:lnTo>
                  <a:lnTo>
                    <a:pt x="33" y="7"/>
                  </a:lnTo>
                  <a:lnTo>
                    <a:pt x="35" y="7"/>
                  </a:lnTo>
                  <a:lnTo>
                    <a:pt x="35" y="7"/>
                  </a:lnTo>
                  <a:lnTo>
                    <a:pt x="35" y="7"/>
                  </a:lnTo>
                  <a:lnTo>
                    <a:pt x="38" y="7"/>
                  </a:lnTo>
                  <a:lnTo>
                    <a:pt x="38" y="7"/>
                  </a:lnTo>
                  <a:lnTo>
                    <a:pt x="38" y="7"/>
                  </a:lnTo>
                  <a:lnTo>
                    <a:pt x="38" y="10"/>
                  </a:lnTo>
                  <a:lnTo>
                    <a:pt x="40" y="10"/>
                  </a:lnTo>
                  <a:lnTo>
                    <a:pt x="40" y="10"/>
                  </a:lnTo>
                  <a:lnTo>
                    <a:pt x="40" y="10"/>
                  </a:lnTo>
                  <a:lnTo>
                    <a:pt x="40" y="10"/>
                  </a:lnTo>
                  <a:lnTo>
                    <a:pt x="43" y="10"/>
                  </a:lnTo>
                  <a:lnTo>
                    <a:pt x="43" y="10"/>
                  </a:lnTo>
                  <a:lnTo>
                    <a:pt x="43" y="10"/>
                  </a:lnTo>
                  <a:lnTo>
                    <a:pt x="43" y="12"/>
                  </a:lnTo>
                  <a:lnTo>
                    <a:pt x="43" y="12"/>
                  </a:lnTo>
                  <a:lnTo>
                    <a:pt x="45" y="12"/>
                  </a:lnTo>
                  <a:lnTo>
                    <a:pt x="45" y="12"/>
                  </a:lnTo>
                  <a:lnTo>
                    <a:pt x="47" y="12"/>
                  </a:lnTo>
                  <a:lnTo>
                    <a:pt x="47" y="12"/>
                  </a:lnTo>
                  <a:lnTo>
                    <a:pt x="47" y="12"/>
                  </a:lnTo>
                  <a:lnTo>
                    <a:pt x="47" y="12"/>
                  </a:lnTo>
                  <a:lnTo>
                    <a:pt x="50" y="12"/>
                  </a:lnTo>
                  <a:lnTo>
                    <a:pt x="50" y="10"/>
                  </a:lnTo>
                  <a:lnTo>
                    <a:pt x="50" y="10"/>
                  </a:lnTo>
                  <a:lnTo>
                    <a:pt x="52" y="10"/>
                  </a:lnTo>
                  <a:lnTo>
                    <a:pt x="52" y="10"/>
                  </a:lnTo>
                  <a:lnTo>
                    <a:pt x="52" y="10"/>
                  </a:lnTo>
                  <a:lnTo>
                    <a:pt x="54" y="10"/>
                  </a:lnTo>
                  <a:lnTo>
                    <a:pt x="54" y="10"/>
                  </a:lnTo>
                  <a:lnTo>
                    <a:pt x="52" y="10"/>
                  </a:lnTo>
                  <a:lnTo>
                    <a:pt x="52" y="7"/>
                  </a:lnTo>
                  <a:lnTo>
                    <a:pt x="52" y="7"/>
                  </a:lnTo>
                  <a:lnTo>
                    <a:pt x="52" y="7"/>
                  </a:lnTo>
                  <a:lnTo>
                    <a:pt x="54" y="7"/>
                  </a:lnTo>
                  <a:lnTo>
                    <a:pt x="54" y="5"/>
                  </a:lnTo>
                  <a:lnTo>
                    <a:pt x="54" y="5"/>
                  </a:lnTo>
                  <a:lnTo>
                    <a:pt x="54" y="5"/>
                  </a:lnTo>
                  <a:lnTo>
                    <a:pt x="54" y="7"/>
                  </a:lnTo>
                  <a:lnTo>
                    <a:pt x="54" y="7"/>
                  </a:lnTo>
                  <a:lnTo>
                    <a:pt x="54" y="7"/>
                  </a:lnTo>
                  <a:lnTo>
                    <a:pt x="54" y="10"/>
                  </a:lnTo>
                  <a:lnTo>
                    <a:pt x="54" y="10"/>
                  </a:lnTo>
                  <a:lnTo>
                    <a:pt x="57" y="10"/>
                  </a:lnTo>
                  <a:lnTo>
                    <a:pt x="57" y="10"/>
                  </a:lnTo>
                  <a:lnTo>
                    <a:pt x="57" y="10"/>
                  </a:lnTo>
                  <a:lnTo>
                    <a:pt x="59" y="10"/>
                  </a:lnTo>
                  <a:lnTo>
                    <a:pt x="59" y="10"/>
                  </a:lnTo>
                  <a:lnTo>
                    <a:pt x="59" y="10"/>
                  </a:lnTo>
                  <a:lnTo>
                    <a:pt x="59" y="12"/>
                  </a:lnTo>
                  <a:lnTo>
                    <a:pt x="59" y="12"/>
                  </a:lnTo>
                  <a:lnTo>
                    <a:pt x="62" y="12"/>
                  </a:lnTo>
                  <a:lnTo>
                    <a:pt x="62" y="12"/>
                  </a:lnTo>
                  <a:lnTo>
                    <a:pt x="62" y="12"/>
                  </a:lnTo>
                  <a:lnTo>
                    <a:pt x="62" y="12"/>
                  </a:lnTo>
                  <a:lnTo>
                    <a:pt x="62" y="15"/>
                  </a:lnTo>
                  <a:lnTo>
                    <a:pt x="64" y="15"/>
                  </a:lnTo>
                  <a:lnTo>
                    <a:pt x="64" y="15"/>
                  </a:lnTo>
                  <a:lnTo>
                    <a:pt x="64" y="15"/>
                  </a:lnTo>
                  <a:lnTo>
                    <a:pt x="64" y="15"/>
                  </a:lnTo>
                  <a:lnTo>
                    <a:pt x="66" y="15"/>
                  </a:lnTo>
                  <a:lnTo>
                    <a:pt x="66" y="15"/>
                  </a:lnTo>
                  <a:lnTo>
                    <a:pt x="66" y="15"/>
                  </a:lnTo>
                  <a:lnTo>
                    <a:pt x="69" y="15"/>
                  </a:lnTo>
                  <a:lnTo>
                    <a:pt x="69" y="12"/>
                  </a:lnTo>
                  <a:lnTo>
                    <a:pt x="69" y="12"/>
                  </a:lnTo>
                  <a:lnTo>
                    <a:pt x="66" y="12"/>
                  </a:lnTo>
                  <a:lnTo>
                    <a:pt x="66" y="12"/>
                  </a:lnTo>
                  <a:lnTo>
                    <a:pt x="66" y="12"/>
                  </a:lnTo>
                  <a:lnTo>
                    <a:pt x="66" y="10"/>
                  </a:lnTo>
                  <a:lnTo>
                    <a:pt x="66" y="10"/>
                  </a:lnTo>
                  <a:lnTo>
                    <a:pt x="66" y="10"/>
                  </a:lnTo>
                  <a:lnTo>
                    <a:pt x="66" y="10"/>
                  </a:lnTo>
                  <a:lnTo>
                    <a:pt x="69" y="10"/>
                  </a:lnTo>
                  <a:lnTo>
                    <a:pt x="69" y="10"/>
                  </a:lnTo>
                  <a:lnTo>
                    <a:pt x="69" y="7"/>
                  </a:lnTo>
                  <a:lnTo>
                    <a:pt x="69" y="7"/>
                  </a:lnTo>
                  <a:lnTo>
                    <a:pt x="69" y="10"/>
                  </a:lnTo>
                  <a:lnTo>
                    <a:pt x="71" y="10"/>
                  </a:lnTo>
                  <a:lnTo>
                    <a:pt x="71" y="7"/>
                  </a:lnTo>
                  <a:lnTo>
                    <a:pt x="71" y="7"/>
                  </a:lnTo>
                  <a:lnTo>
                    <a:pt x="71" y="7"/>
                  </a:lnTo>
                  <a:lnTo>
                    <a:pt x="73" y="7"/>
                  </a:lnTo>
                  <a:lnTo>
                    <a:pt x="73" y="7"/>
                  </a:lnTo>
                  <a:lnTo>
                    <a:pt x="73" y="7"/>
                  </a:lnTo>
                  <a:lnTo>
                    <a:pt x="73" y="7"/>
                  </a:lnTo>
                  <a:lnTo>
                    <a:pt x="76" y="7"/>
                  </a:lnTo>
                  <a:lnTo>
                    <a:pt x="76" y="5"/>
                  </a:lnTo>
                  <a:lnTo>
                    <a:pt x="73" y="5"/>
                  </a:lnTo>
                  <a:lnTo>
                    <a:pt x="73" y="5"/>
                  </a:lnTo>
                  <a:lnTo>
                    <a:pt x="73" y="5"/>
                  </a:lnTo>
                  <a:lnTo>
                    <a:pt x="73" y="3"/>
                  </a:lnTo>
                  <a:lnTo>
                    <a:pt x="73" y="3"/>
                  </a:lnTo>
                  <a:lnTo>
                    <a:pt x="73" y="3"/>
                  </a:lnTo>
                  <a:lnTo>
                    <a:pt x="73" y="0"/>
                  </a:lnTo>
                  <a:lnTo>
                    <a:pt x="76" y="0"/>
                  </a:lnTo>
                  <a:lnTo>
                    <a:pt x="76" y="0"/>
                  </a:lnTo>
                  <a:lnTo>
                    <a:pt x="76" y="0"/>
                  </a:lnTo>
                  <a:lnTo>
                    <a:pt x="76" y="0"/>
                  </a:lnTo>
                  <a:lnTo>
                    <a:pt x="78"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213"/>
            <p:cNvSpPr>
              <a:spLocks/>
            </p:cNvSpPr>
            <p:nvPr/>
          </p:nvSpPr>
          <p:spPr bwMode="auto">
            <a:xfrm>
              <a:off x="5384800" y="4697413"/>
              <a:ext cx="198438" cy="38100"/>
            </a:xfrm>
            <a:custGeom>
              <a:avLst/>
              <a:gdLst/>
              <a:ahLst/>
              <a:cxnLst>
                <a:cxn ang="0">
                  <a:pos x="80" y="5"/>
                </a:cxn>
                <a:cxn ang="0">
                  <a:pos x="85" y="5"/>
                </a:cxn>
                <a:cxn ang="0">
                  <a:pos x="92" y="5"/>
                </a:cxn>
                <a:cxn ang="0">
                  <a:pos x="97" y="3"/>
                </a:cxn>
                <a:cxn ang="0">
                  <a:pos x="102" y="7"/>
                </a:cxn>
                <a:cxn ang="0">
                  <a:pos x="106" y="3"/>
                </a:cxn>
                <a:cxn ang="0">
                  <a:pos x="114" y="3"/>
                </a:cxn>
                <a:cxn ang="0">
                  <a:pos x="116" y="3"/>
                </a:cxn>
                <a:cxn ang="0">
                  <a:pos x="121" y="3"/>
                </a:cxn>
                <a:cxn ang="0">
                  <a:pos x="125" y="5"/>
                </a:cxn>
                <a:cxn ang="0">
                  <a:pos x="121" y="7"/>
                </a:cxn>
                <a:cxn ang="0">
                  <a:pos x="116" y="10"/>
                </a:cxn>
                <a:cxn ang="0">
                  <a:pos x="109" y="12"/>
                </a:cxn>
                <a:cxn ang="0">
                  <a:pos x="106" y="12"/>
                </a:cxn>
                <a:cxn ang="0">
                  <a:pos x="102" y="10"/>
                </a:cxn>
                <a:cxn ang="0">
                  <a:pos x="97" y="10"/>
                </a:cxn>
                <a:cxn ang="0">
                  <a:pos x="95" y="10"/>
                </a:cxn>
                <a:cxn ang="0">
                  <a:pos x="92" y="15"/>
                </a:cxn>
                <a:cxn ang="0">
                  <a:pos x="88" y="15"/>
                </a:cxn>
                <a:cxn ang="0">
                  <a:pos x="83" y="12"/>
                </a:cxn>
                <a:cxn ang="0">
                  <a:pos x="78" y="15"/>
                </a:cxn>
                <a:cxn ang="0">
                  <a:pos x="73" y="15"/>
                </a:cxn>
                <a:cxn ang="0">
                  <a:pos x="69" y="17"/>
                </a:cxn>
                <a:cxn ang="0">
                  <a:pos x="64" y="17"/>
                </a:cxn>
                <a:cxn ang="0">
                  <a:pos x="59" y="19"/>
                </a:cxn>
                <a:cxn ang="0">
                  <a:pos x="52" y="22"/>
                </a:cxn>
                <a:cxn ang="0">
                  <a:pos x="50" y="19"/>
                </a:cxn>
                <a:cxn ang="0">
                  <a:pos x="47" y="19"/>
                </a:cxn>
                <a:cxn ang="0">
                  <a:pos x="43" y="24"/>
                </a:cxn>
                <a:cxn ang="0">
                  <a:pos x="38" y="24"/>
                </a:cxn>
                <a:cxn ang="0">
                  <a:pos x="33" y="22"/>
                </a:cxn>
                <a:cxn ang="0">
                  <a:pos x="28" y="19"/>
                </a:cxn>
                <a:cxn ang="0">
                  <a:pos x="21" y="22"/>
                </a:cxn>
                <a:cxn ang="0">
                  <a:pos x="19" y="19"/>
                </a:cxn>
                <a:cxn ang="0">
                  <a:pos x="14" y="22"/>
                </a:cxn>
                <a:cxn ang="0">
                  <a:pos x="7" y="19"/>
                </a:cxn>
                <a:cxn ang="0">
                  <a:pos x="5" y="17"/>
                </a:cxn>
                <a:cxn ang="0">
                  <a:pos x="2" y="17"/>
                </a:cxn>
                <a:cxn ang="0">
                  <a:pos x="2" y="12"/>
                </a:cxn>
                <a:cxn ang="0">
                  <a:pos x="7" y="10"/>
                </a:cxn>
                <a:cxn ang="0">
                  <a:pos x="9" y="10"/>
                </a:cxn>
                <a:cxn ang="0">
                  <a:pos x="14" y="10"/>
                </a:cxn>
                <a:cxn ang="0">
                  <a:pos x="17" y="7"/>
                </a:cxn>
                <a:cxn ang="0">
                  <a:pos x="21" y="5"/>
                </a:cxn>
                <a:cxn ang="0">
                  <a:pos x="28" y="5"/>
                </a:cxn>
                <a:cxn ang="0">
                  <a:pos x="33" y="7"/>
                </a:cxn>
                <a:cxn ang="0">
                  <a:pos x="38" y="7"/>
                </a:cxn>
                <a:cxn ang="0">
                  <a:pos x="43" y="10"/>
                </a:cxn>
                <a:cxn ang="0">
                  <a:pos x="47" y="12"/>
                </a:cxn>
                <a:cxn ang="0">
                  <a:pos x="54" y="10"/>
                </a:cxn>
                <a:cxn ang="0">
                  <a:pos x="54" y="5"/>
                </a:cxn>
                <a:cxn ang="0">
                  <a:pos x="57" y="10"/>
                </a:cxn>
                <a:cxn ang="0">
                  <a:pos x="62" y="12"/>
                </a:cxn>
                <a:cxn ang="0">
                  <a:pos x="66" y="15"/>
                </a:cxn>
                <a:cxn ang="0">
                  <a:pos x="66" y="12"/>
                </a:cxn>
                <a:cxn ang="0">
                  <a:pos x="69" y="7"/>
                </a:cxn>
                <a:cxn ang="0">
                  <a:pos x="73" y="7"/>
                </a:cxn>
                <a:cxn ang="0">
                  <a:pos x="73" y="3"/>
                </a:cxn>
              </a:cxnLst>
              <a:rect l="0" t="0" r="r" b="b"/>
              <a:pathLst>
                <a:path w="125" h="24">
                  <a:moveTo>
                    <a:pt x="78" y="0"/>
                  </a:moveTo>
                  <a:lnTo>
                    <a:pt x="78" y="0"/>
                  </a:lnTo>
                  <a:lnTo>
                    <a:pt x="78" y="0"/>
                  </a:lnTo>
                  <a:lnTo>
                    <a:pt x="80" y="0"/>
                  </a:lnTo>
                  <a:lnTo>
                    <a:pt x="80" y="3"/>
                  </a:lnTo>
                  <a:lnTo>
                    <a:pt x="80" y="3"/>
                  </a:lnTo>
                  <a:lnTo>
                    <a:pt x="80" y="5"/>
                  </a:lnTo>
                  <a:lnTo>
                    <a:pt x="80" y="5"/>
                  </a:lnTo>
                  <a:lnTo>
                    <a:pt x="80" y="5"/>
                  </a:lnTo>
                  <a:lnTo>
                    <a:pt x="80" y="5"/>
                  </a:lnTo>
                  <a:lnTo>
                    <a:pt x="83" y="5"/>
                  </a:lnTo>
                  <a:lnTo>
                    <a:pt x="83" y="5"/>
                  </a:lnTo>
                  <a:lnTo>
                    <a:pt x="83" y="5"/>
                  </a:lnTo>
                  <a:lnTo>
                    <a:pt x="83" y="5"/>
                  </a:lnTo>
                  <a:lnTo>
                    <a:pt x="85" y="5"/>
                  </a:lnTo>
                  <a:lnTo>
                    <a:pt x="85" y="5"/>
                  </a:lnTo>
                  <a:lnTo>
                    <a:pt x="88" y="5"/>
                  </a:lnTo>
                  <a:lnTo>
                    <a:pt x="88" y="5"/>
                  </a:lnTo>
                  <a:lnTo>
                    <a:pt x="88" y="5"/>
                  </a:lnTo>
                  <a:lnTo>
                    <a:pt x="88" y="5"/>
                  </a:lnTo>
                  <a:lnTo>
                    <a:pt x="90" y="5"/>
                  </a:lnTo>
                  <a:lnTo>
                    <a:pt x="90" y="5"/>
                  </a:lnTo>
                  <a:lnTo>
                    <a:pt x="90" y="5"/>
                  </a:lnTo>
                  <a:lnTo>
                    <a:pt x="92" y="5"/>
                  </a:lnTo>
                  <a:lnTo>
                    <a:pt x="92" y="5"/>
                  </a:lnTo>
                  <a:lnTo>
                    <a:pt x="92" y="5"/>
                  </a:lnTo>
                  <a:lnTo>
                    <a:pt x="95" y="5"/>
                  </a:lnTo>
                  <a:lnTo>
                    <a:pt x="95" y="5"/>
                  </a:lnTo>
                  <a:lnTo>
                    <a:pt x="95" y="3"/>
                  </a:lnTo>
                  <a:lnTo>
                    <a:pt x="95" y="3"/>
                  </a:lnTo>
                  <a:lnTo>
                    <a:pt x="97" y="3"/>
                  </a:lnTo>
                  <a:lnTo>
                    <a:pt x="97" y="3"/>
                  </a:lnTo>
                  <a:lnTo>
                    <a:pt x="99" y="3"/>
                  </a:lnTo>
                  <a:lnTo>
                    <a:pt x="99" y="3"/>
                  </a:lnTo>
                  <a:lnTo>
                    <a:pt x="99" y="5"/>
                  </a:lnTo>
                  <a:lnTo>
                    <a:pt x="99" y="5"/>
                  </a:lnTo>
                  <a:lnTo>
                    <a:pt x="99" y="5"/>
                  </a:lnTo>
                  <a:lnTo>
                    <a:pt x="99" y="7"/>
                  </a:lnTo>
                  <a:lnTo>
                    <a:pt x="102" y="7"/>
                  </a:lnTo>
                  <a:lnTo>
                    <a:pt x="102" y="7"/>
                  </a:lnTo>
                  <a:lnTo>
                    <a:pt x="102" y="7"/>
                  </a:lnTo>
                  <a:lnTo>
                    <a:pt x="104" y="7"/>
                  </a:lnTo>
                  <a:lnTo>
                    <a:pt x="104" y="7"/>
                  </a:lnTo>
                  <a:lnTo>
                    <a:pt x="104" y="5"/>
                  </a:lnTo>
                  <a:lnTo>
                    <a:pt x="106" y="5"/>
                  </a:lnTo>
                  <a:lnTo>
                    <a:pt x="106" y="5"/>
                  </a:lnTo>
                  <a:lnTo>
                    <a:pt x="106" y="3"/>
                  </a:lnTo>
                  <a:lnTo>
                    <a:pt x="106" y="3"/>
                  </a:lnTo>
                  <a:lnTo>
                    <a:pt x="106" y="3"/>
                  </a:lnTo>
                  <a:lnTo>
                    <a:pt x="109" y="3"/>
                  </a:lnTo>
                  <a:lnTo>
                    <a:pt x="109" y="3"/>
                  </a:lnTo>
                  <a:lnTo>
                    <a:pt x="109" y="3"/>
                  </a:lnTo>
                  <a:lnTo>
                    <a:pt x="109" y="3"/>
                  </a:lnTo>
                  <a:lnTo>
                    <a:pt x="111" y="3"/>
                  </a:lnTo>
                  <a:lnTo>
                    <a:pt x="111" y="3"/>
                  </a:lnTo>
                  <a:lnTo>
                    <a:pt x="114" y="3"/>
                  </a:lnTo>
                  <a:lnTo>
                    <a:pt x="114" y="3"/>
                  </a:lnTo>
                  <a:lnTo>
                    <a:pt x="114" y="0"/>
                  </a:lnTo>
                  <a:lnTo>
                    <a:pt x="114" y="0"/>
                  </a:lnTo>
                  <a:lnTo>
                    <a:pt x="114" y="3"/>
                  </a:lnTo>
                  <a:lnTo>
                    <a:pt x="114" y="3"/>
                  </a:lnTo>
                  <a:lnTo>
                    <a:pt x="116" y="3"/>
                  </a:lnTo>
                  <a:lnTo>
                    <a:pt x="116" y="3"/>
                  </a:lnTo>
                  <a:lnTo>
                    <a:pt x="116" y="3"/>
                  </a:lnTo>
                  <a:lnTo>
                    <a:pt x="116" y="3"/>
                  </a:lnTo>
                  <a:lnTo>
                    <a:pt x="118" y="3"/>
                  </a:lnTo>
                  <a:lnTo>
                    <a:pt x="118" y="3"/>
                  </a:lnTo>
                  <a:lnTo>
                    <a:pt x="118" y="3"/>
                  </a:lnTo>
                  <a:lnTo>
                    <a:pt x="121" y="3"/>
                  </a:lnTo>
                  <a:lnTo>
                    <a:pt x="121" y="3"/>
                  </a:lnTo>
                  <a:lnTo>
                    <a:pt x="121" y="3"/>
                  </a:lnTo>
                  <a:lnTo>
                    <a:pt x="121" y="3"/>
                  </a:lnTo>
                  <a:lnTo>
                    <a:pt x="123" y="3"/>
                  </a:lnTo>
                  <a:lnTo>
                    <a:pt x="123" y="3"/>
                  </a:lnTo>
                  <a:lnTo>
                    <a:pt x="125" y="3"/>
                  </a:lnTo>
                  <a:lnTo>
                    <a:pt x="125" y="3"/>
                  </a:lnTo>
                  <a:lnTo>
                    <a:pt x="125" y="3"/>
                  </a:lnTo>
                  <a:lnTo>
                    <a:pt x="125" y="5"/>
                  </a:lnTo>
                  <a:lnTo>
                    <a:pt x="125" y="5"/>
                  </a:lnTo>
                  <a:lnTo>
                    <a:pt x="125" y="5"/>
                  </a:lnTo>
                  <a:lnTo>
                    <a:pt x="125" y="7"/>
                  </a:lnTo>
                  <a:lnTo>
                    <a:pt x="125" y="7"/>
                  </a:lnTo>
                  <a:lnTo>
                    <a:pt x="125" y="7"/>
                  </a:lnTo>
                  <a:lnTo>
                    <a:pt x="125" y="7"/>
                  </a:lnTo>
                  <a:lnTo>
                    <a:pt x="125" y="7"/>
                  </a:lnTo>
                  <a:lnTo>
                    <a:pt x="123" y="7"/>
                  </a:lnTo>
                  <a:lnTo>
                    <a:pt x="123" y="7"/>
                  </a:lnTo>
                  <a:lnTo>
                    <a:pt x="121" y="7"/>
                  </a:lnTo>
                  <a:lnTo>
                    <a:pt x="121" y="7"/>
                  </a:lnTo>
                  <a:lnTo>
                    <a:pt x="121" y="10"/>
                  </a:lnTo>
                  <a:lnTo>
                    <a:pt x="121" y="10"/>
                  </a:lnTo>
                  <a:lnTo>
                    <a:pt x="118" y="10"/>
                  </a:lnTo>
                  <a:lnTo>
                    <a:pt x="118" y="10"/>
                  </a:lnTo>
                  <a:lnTo>
                    <a:pt x="116" y="10"/>
                  </a:lnTo>
                  <a:lnTo>
                    <a:pt x="116" y="10"/>
                  </a:lnTo>
                  <a:lnTo>
                    <a:pt x="116" y="10"/>
                  </a:lnTo>
                  <a:lnTo>
                    <a:pt x="116" y="10"/>
                  </a:lnTo>
                  <a:lnTo>
                    <a:pt x="114" y="10"/>
                  </a:lnTo>
                  <a:lnTo>
                    <a:pt x="114" y="10"/>
                  </a:lnTo>
                  <a:lnTo>
                    <a:pt x="114" y="10"/>
                  </a:lnTo>
                  <a:lnTo>
                    <a:pt x="111" y="10"/>
                  </a:lnTo>
                  <a:lnTo>
                    <a:pt x="111" y="10"/>
                  </a:lnTo>
                  <a:lnTo>
                    <a:pt x="111" y="12"/>
                  </a:lnTo>
                  <a:lnTo>
                    <a:pt x="109" y="12"/>
                  </a:lnTo>
                  <a:lnTo>
                    <a:pt x="109" y="12"/>
                  </a:lnTo>
                  <a:lnTo>
                    <a:pt x="109" y="10"/>
                  </a:lnTo>
                  <a:lnTo>
                    <a:pt x="109" y="10"/>
                  </a:lnTo>
                  <a:lnTo>
                    <a:pt x="109" y="12"/>
                  </a:lnTo>
                  <a:lnTo>
                    <a:pt x="106" y="12"/>
                  </a:lnTo>
                  <a:lnTo>
                    <a:pt x="106" y="12"/>
                  </a:lnTo>
                  <a:lnTo>
                    <a:pt x="106" y="12"/>
                  </a:lnTo>
                  <a:lnTo>
                    <a:pt x="106" y="12"/>
                  </a:lnTo>
                  <a:lnTo>
                    <a:pt x="104" y="12"/>
                  </a:lnTo>
                  <a:lnTo>
                    <a:pt x="104" y="15"/>
                  </a:lnTo>
                  <a:lnTo>
                    <a:pt x="104" y="15"/>
                  </a:lnTo>
                  <a:lnTo>
                    <a:pt x="102" y="15"/>
                  </a:lnTo>
                  <a:lnTo>
                    <a:pt x="102" y="15"/>
                  </a:lnTo>
                  <a:lnTo>
                    <a:pt x="102" y="12"/>
                  </a:lnTo>
                  <a:lnTo>
                    <a:pt x="102" y="12"/>
                  </a:lnTo>
                  <a:lnTo>
                    <a:pt x="102" y="10"/>
                  </a:lnTo>
                  <a:lnTo>
                    <a:pt x="102" y="10"/>
                  </a:lnTo>
                  <a:lnTo>
                    <a:pt x="99" y="10"/>
                  </a:lnTo>
                  <a:lnTo>
                    <a:pt x="99" y="12"/>
                  </a:lnTo>
                  <a:lnTo>
                    <a:pt x="99" y="12"/>
                  </a:lnTo>
                  <a:lnTo>
                    <a:pt x="99" y="10"/>
                  </a:lnTo>
                  <a:lnTo>
                    <a:pt x="99" y="10"/>
                  </a:lnTo>
                  <a:lnTo>
                    <a:pt x="97" y="10"/>
                  </a:lnTo>
                  <a:lnTo>
                    <a:pt x="97" y="10"/>
                  </a:lnTo>
                  <a:lnTo>
                    <a:pt x="97" y="10"/>
                  </a:lnTo>
                  <a:lnTo>
                    <a:pt x="97" y="7"/>
                  </a:lnTo>
                  <a:lnTo>
                    <a:pt x="97" y="7"/>
                  </a:lnTo>
                  <a:lnTo>
                    <a:pt x="95" y="7"/>
                  </a:lnTo>
                  <a:lnTo>
                    <a:pt x="95" y="7"/>
                  </a:lnTo>
                  <a:lnTo>
                    <a:pt x="95" y="7"/>
                  </a:lnTo>
                  <a:lnTo>
                    <a:pt x="95" y="10"/>
                  </a:lnTo>
                  <a:lnTo>
                    <a:pt x="95" y="10"/>
                  </a:lnTo>
                  <a:lnTo>
                    <a:pt x="95" y="10"/>
                  </a:lnTo>
                  <a:lnTo>
                    <a:pt x="92" y="10"/>
                  </a:lnTo>
                  <a:lnTo>
                    <a:pt x="92" y="10"/>
                  </a:lnTo>
                  <a:lnTo>
                    <a:pt x="92" y="12"/>
                  </a:lnTo>
                  <a:lnTo>
                    <a:pt x="92" y="12"/>
                  </a:lnTo>
                  <a:lnTo>
                    <a:pt x="92" y="12"/>
                  </a:lnTo>
                  <a:lnTo>
                    <a:pt x="92" y="12"/>
                  </a:lnTo>
                  <a:lnTo>
                    <a:pt x="92" y="15"/>
                  </a:lnTo>
                  <a:lnTo>
                    <a:pt x="92" y="15"/>
                  </a:lnTo>
                  <a:lnTo>
                    <a:pt x="90" y="15"/>
                  </a:lnTo>
                  <a:lnTo>
                    <a:pt x="90" y="12"/>
                  </a:lnTo>
                  <a:lnTo>
                    <a:pt x="90" y="12"/>
                  </a:lnTo>
                  <a:lnTo>
                    <a:pt x="90" y="15"/>
                  </a:lnTo>
                  <a:lnTo>
                    <a:pt x="88" y="15"/>
                  </a:lnTo>
                  <a:lnTo>
                    <a:pt x="88" y="15"/>
                  </a:lnTo>
                  <a:lnTo>
                    <a:pt x="88" y="15"/>
                  </a:lnTo>
                  <a:lnTo>
                    <a:pt x="88" y="15"/>
                  </a:lnTo>
                  <a:lnTo>
                    <a:pt x="88" y="15"/>
                  </a:lnTo>
                  <a:lnTo>
                    <a:pt x="85" y="15"/>
                  </a:lnTo>
                  <a:lnTo>
                    <a:pt x="85" y="15"/>
                  </a:lnTo>
                  <a:lnTo>
                    <a:pt x="83" y="15"/>
                  </a:lnTo>
                  <a:lnTo>
                    <a:pt x="83" y="12"/>
                  </a:lnTo>
                  <a:lnTo>
                    <a:pt x="83" y="12"/>
                  </a:lnTo>
                  <a:lnTo>
                    <a:pt x="83" y="12"/>
                  </a:lnTo>
                  <a:lnTo>
                    <a:pt x="83" y="12"/>
                  </a:lnTo>
                  <a:lnTo>
                    <a:pt x="80" y="12"/>
                  </a:lnTo>
                  <a:lnTo>
                    <a:pt x="80" y="12"/>
                  </a:lnTo>
                  <a:lnTo>
                    <a:pt x="80" y="12"/>
                  </a:lnTo>
                  <a:lnTo>
                    <a:pt x="80" y="12"/>
                  </a:lnTo>
                  <a:lnTo>
                    <a:pt x="80" y="15"/>
                  </a:lnTo>
                  <a:lnTo>
                    <a:pt x="78" y="15"/>
                  </a:lnTo>
                  <a:lnTo>
                    <a:pt x="78" y="15"/>
                  </a:lnTo>
                  <a:lnTo>
                    <a:pt x="78" y="15"/>
                  </a:lnTo>
                  <a:lnTo>
                    <a:pt x="76" y="15"/>
                  </a:lnTo>
                  <a:lnTo>
                    <a:pt x="76" y="15"/>
                  </a:lnTo>
                  <a:lnTo>
                    <a:pt x="76" y="15"/>
                  </a:lnTo>
                  <a:lnTo>
                    <a:pt x="73" y="15"/>
                  </a:lnTo>
                  <a:lnTo>
                    <a:pt x="73" y="17"/>
                  </a:lnTo>
                  <a:lnTo>
                    <a:pt x="73" y="17"/>
                  </a:lnTo>
                  <a:lnTo>
                    <a:pt x="73" y="15"/>
                  </a:lnTo>
                  <a:lnTo>
                    <a:pt x="73" y="15"/>
                  </a:lnTo>
                  <a:lnTo>
                    <a:pt x="73" y="17"/>
                  </a:lnTo>
                  <a:lnTo>
                    <a:pt x="71" y="17"/>
                  </a:lnTo>
                  <a:lnTo>
                    <a:pt x="71" y="17"/>
                  </a:lnTo>
                  <a:lnTo>
                    <a:pt x="71" y="17"/>
                  </a:lnTo>
                  <a:lnTo>
                    <a:pt x="69" y="17"/>
                  </a:lnTo>
                  <a:lnTo>
                    <a:pt x="69" y="17"/>
                  </a:lnTo>
                  <a:lnTo>
                    <a:pt x="69" y="17"/>
                  </a:lnTo>
                  <a:lnTo>
                    <a:pt x="69" y="17"/>
                  </a:lnTo>
                  <a:lnTo>
                    <a:pt x="66" y="17"/>
                  </a:lnTo>
                  <a:lnTo>
                    <a:pt x="66" y="17"/>
                  </a:lnTo>
                  <a:lnTo>
                    <a:pt x="66" y="17"/>
                  </a:lnTo>
                  <a:lnTo>
                    <a:pt x="64" y="17"/>
                  </a:lnTo>
                  <a:lnTo>
                    <a:pt x="64" y="19"/>
                  </a:lnTo>
                  <a:lnTo>
                    <a:pt x="64" y="19"/>
                  </a:lnTo>
                  <a:lnTo>
                    <a:pt x="64" y="17"/>
                  </a:lnTo>
                  <a:lnTo>
                    <a:pt x="62" y="17"/>
                  </a:lnTo>
                  <a:lnTo>
                    <a:pt x="62" y="17"/>
                  </a:lnTo>
                  <a:lnTo>
                    <a:pt x="62" y="17"/>
                  </a:lnTo>
                  <a:lnTo>
                    <a:pt x="59" y="17"/>
                  </a:lnTo>
                  <a:lnTo>
                    <a:pt x="59" y="19"/>
                  </a:lnTo>
                  <a:lnTo>
                    <a:pt x="59" y="19"/>
                  </a:lnTo>
                  <a:lnTo>
                    <a:pt x="59" y="19"/>
                  </a:lnTo>
                  <a:lnTo>
                    <a:pt x="59" y="19"/>
                  </a:lnTo>
                  <a:lnTo>
                    <a:pt x="57" y="19"/>
                  </a:lnTo>
                  <a:lnTo>
                    <a:pt x="57" y="19"/>
                  </a:lnTo>
                  <a:lnTo>
                    <a:pt x="54" y="19"/>
                  </a:lnTo>
                  <a:lnTo>
                    <a:pt x="54" y="22"/>
                  </a:lnTo>
                  <a:lnTo>
                    <a:pt x="54" y="22"/>
                  </a:lnTo>
                  <a:lnTo>
                    <a:pt x="54" y="22"/>
                  </a:lnTo>
                  <a:lnTo>
                    <a:pt x="54" y="22"/>
                  </a:lnTo>
                  <a:lnTo>
                    <a:pt x="52" y="22"/>
                  </a:lnTo>
                  <a:lnTo>
                    <a:pt x="52" y="22"/>
                  </a:lnTo>
                  <a:lnTo>
                    <a:pt x="52" y="22"/>
                  </a:lnTo>
                  <a:lnTo>
                    <a:pt x="52" y="22"/>
                  </a:lnTo>
                  <a:lnTo>
                    <a:pt x="52" y="22"/>
                  </a:lnTo>
                  <a:lnTo>
                    <a:pt x="50" y="22"/>
                  </a:lnTo>
                  <a:lnTo>
                    <a:pt x="50" y="22"/>
                  </a:lnTo>
                  <a:lnTo>
                    <a:pt x="50" y="22"/>
                  </a:lnTo>
                  <a:lnTo>
                    <a:pt x="50" y="19"/>
                  </a:lnTo>
                  <a:lnTo>
                    <a:pt x="47" y="19"/>
                  </a:lnTo>
                  <a:lnTo>
                    <a:pt x="47" y="22"/>
                  </a:lnTo>
                  <a:lnTo>
                    <a:pt x="47" y="22"/>
                  </a:lnTo>
                  <a:lnTo>
                    <a:pt x="47" y="24"/>
                  </a:lnTo>
                  <a:lnTo>
                    <a:pt x="47" y="24"/>
                  </a:lnTo>
                  <a:lnTo>
                    <a:pt x="47" y="22"/>
                  </a:lnTo>
                  <a:lnTo>
                    <a:pt x="47" y="22"/>
                  </a:lnTo>
                  <a:lnTo>
                    <a:pt x="47" y="19"/>
                  </a:lnTo>
                  <a:lnTo>
                    <a:pt x="47" y="19"/>
                  </a:lnTo>
                  <a:lnTo>
                    <a:pt x="45" y="19"/>
                  </a:lnTo>
                  <a:lnTo>
                    <a:pt x="45" y="19"/>
                  </a:lnTo>
                  <a:lnTo>
                    <a:pt x="45" y="22"/>
                  </a:lnTo>
                  <a:lnTo>
                    <a:pt x="45" y="22"/>
                  </a:lnTo>
                  <a:lnTo>
                    <a:pt x="43" y="22"/>
                  </a:lnTo>
                  <a:lnTo>
                    <a:pt x="43" y="24"/>
                  </a:lnTo>
                  <a:lnTo>
                    <a:pt x="43" y="24"/>
                  </a:lnTo>
                  <a:lnTo>
                    <a:pt x="43" y="24"/>
                  </a:lnTo>
                  <a:lnTo>
                    <a:pt x="43" y="22"/>
                  </a:lnTo>
                  <a:lnTo>
                    <a:pt x="40" y="22"/>
                  </a:lnTo>
                  <a:lnTo>
                    <a:pt x="40" y="22"/>
                  </a:lnTo>
                  <a:lnTo>
                    <a:pt x="40" y="22"/>
                  </a:lnTo>
                  <a:lnTo>
                    <a:pt x="40" y="24"/>
                  </a:lnTo>
                  <a:lnTo>
                    <a:pt x="38" y="24"/>
                  </a:lnTo>
                  <a:lnTo>
                    <a:pt x="38" y="24"/>
                  </a:lnTo>
                  <a:lnTo>
                    <a:pt x="35" y="24"/>
                  </a:lnTo>
                  <a:lnTo>
                    <a:pt x="35" y="24"/>
                  </a:lnTo>
                  <a:lnTo>
                    <a:pt x="35" y="24"/>
                  </a:lnTo>
                  <a:lnTo>
                    <a:pt x="33" y="24"/>
                  </a:lnTo>
                  <a:lnTo>
                    <a:pt x="33" y="22"/>
                  </a:lnTo>
                  <a:lnTo>
                    <a:pt x="33" y="22"/>
                  </a:lnTo>
                  <a:lnTo>
                    <a:pt x="33" y="22"/>
                  </a:lnTo>
                  <a:lnTo>
                    <a:pt x="33" y="22"/>
                  </a:lnTo>
                  <a:lnTo>
                    <a:pt x="33" y="22"/>
                  </a:lnTo>
                  <a:lnTo>
                    <a:pt x="31" y="22"/>
                  </a:lnTo>
                  <a:lnTo>
                    <a:pt x="31" y="22"/>
                  </a:lnTo>
                  <a:lnTo>
                    <a:pt x="31" y="22"/>
                  </a:lnTo>
                  <a:lnTo>
                    <a:pt x="28" y="22"/>
                  </a:lnTo>
                  <a:lnTo>
                    <a:pt x="28" y="22"/>
                  </a:lnTo>
                  <a:lnTo>
                    <a:pt x="28" y="22"/>
                  </a:lnTo>
                  <a:lnTo>
                    <a:pt x="28" y="19"/>
                  </a:lnTo>
                  <a:lnTo>
                    <a:pt x="26" y="19"/>
                  </a:lnTo>
                  <a:lnTo>
                    <a:pt x="26" y="19"/>
                  </a:lnTo>
                  <a:lnTo>
                    <a:pt x="26" y="19"/>
                  </a:lnTo>
                  <a:lnTo>
                    <a:pt x="24" y="19"/>
                  </a:lnTo>
                  <a:lnTo>
                    <a:pt x="24" y="19"/>
                  </a:lnTo>
                  <a:lnTo>
                    <a:pt x="21" y="19"/>
                  </a:lnTo>
                  <a:lnTo>
                    <a:pt x="21" y="22"/>
                  </a:lnTo>
                  <a:lnTo>
                    <a:pt x="21" y="22"/>
                  </a:lnTo>
                  <a:lnTo>
                    <a:pt x="21" y="22"/>
                  </a:lnTo>
                  <a:lnTo>
                    <a:pt x="21" y="22"/>
                  </a:lnTo>
                  <a:lnTo>
                    <a:pt x="21" y="22"/>
                  </a:lnTo>
                  <a:lnTo>
                    <a:pt x="19" y="22"/>
                  </a:lnTo>
                  <a:lnTo>
                    <a:pt x="19" y="19"/>
                  </a:lnTo>
                  <a:lnTo>
                    <a:pt x="19" y="19"/>
                  </a:lnTo>
                  <a:lnTo>
                    <a:pt x="19" y="19"/>
                  </a:lnTo>
                  <a:lnTo>
                    <a:pt x="19" y="19"/>
                  </a:lnTo>
                  <a:lnTo>
                    <a:pt x="19" y="19"/>
                  </a:lnTo>
                  <a:lnTo>
                    <a:pt x="17" y="19"/>
                  </a:lnTo>
                  <a:lnTo>
                    <a:pt x="17" y="19"/>
                  </a:lnTo>
                  <a:lnTo>
                    <a:pt x="14" y="19"/>
                  </a:lnTo>
                  <a:lnTo>
                    <a:pt x="14" y="19"/>
                  </a:lnTo>
                  <a:lnTo>
                    <a:pt x="14" y="22"/>
                  </a:lnTo>
                  <a:lnTo>
                    <a:pt x="14" y="22"/>
                  </a:lnTo>
                  <a:lnTo>
                    <a:pt x="14" y="22"/>
                  </a:lnTo>
                  <a:lnTo>
                    <a:pt x="14" y="22"/>
                  </a:lnTo>
                  <a:lnTo>
                    <a:pt x="12" y="22"/>
                  </a:lnTo>
                  <a:lnTo>
                    <a:pt x="12" y="19"/>
                  </a:lnTo>
                  <a:lnTo>
                    <a:pt x="12" y="19"/>
                  </a:lnTo>
                  <a:lnTo>
                    <a:pt x="9" y="19"/>
                  </a:lnTo>
                  <a:lnTo>
                    <a:pt x="9" y="19"/>
                  </a:lnTo>
                  <a:lnTo>
                    <a:pt x="9" y="19"/>
                  </a:lnTo>
                  <a:lnTo>
                    <a:pt x="7" y="19"/>
                  </a:lnTo>
                  <a:lnTo>
                    <a:pt x="7" y="19"/>
                  </a:lnTo>
                  <a:lnTo>
                    <a:pt x="7" y="19"/>
                  </a:lnTo>
                  <a:lnTo>
                    <a:pt x="7" y="19"/>
                  </a:lnTo>
                  <a:lnTo>
                    <a:pt x="7" y="17"/>
                  </a:lnTo>
                  <a:lnTo>
                    <a:pt x="7" y="17"/>
                  </a:lnTo>
                  <a:lnTo>
                    <a:pt x="5" y="17"/>
                  </a:lnTo>
                  <a:lnTo>
                    <a:pt x="5" y="17"/>
                  </a:lnTo>
                  <a:lnTo>
                    <a:pt x="5" y="17"/>
                  </a:lnTo>
                  <a:lnTo>
                    <a:pt x="5" y="19"/>
                  </a:lnTo>
                  <a:lnTo>
                    <a:pt x="2" y="19"/>
                  </a:lnTo>
                  <a:lnTo>
                    <a:pt x="2" y="19"/>
                  </a:lnTo>
                  <a:lnTo>
                    <a:pt x="2" y="19"/>
                  </a:lnTo>
                  <a:lnTo>
                    <a:pt x="0" y="19"/>
                  </a:lnTo>
                  <a:lnTo>
                    <a:pt x="0" y="17"/>
                  </a:lnTo>
                  <a:lnTo>
                    <a:pt x="0" y="17"/>
                  </a:lnTo>
                  <a:lnTo>
                    <a:pt x="2" y="17"/>
                  </a:lnTo>
                  <a:lnTo>
                    <a:pt x="2" y="17"/>
                  </a:lnTo>
                  <a:lnTo>
                    <a:pt x="2" y="15"/>
                  </a:lnTo>
                  <a:lnTo>
                    <a:pt x="0" y="15"/>
                  </a:lnTo>
                  <a:lnTo>
                    <a:pt x="0" y="15"/>
                  </a:lnTo>
                  <a:lnTo>
                    <a:pt x="2" y="15"/>
                  </a:lnTo>
                  <a:lnTo>
                    <a:pt x="2" y="12"/>
                  </a:lnTo>
                  <a:lnTo>
                    <a:pt x="2" y="12"/>
                  </a:lnTo>
                  <a:lnTo>
                    <a:pt x="2" y="12"/>
                  </a:lnTo>
                  <a:lnTo>
                    <a:pt x="2" y="10"/>
                  </a:lnTo>
                  <a:lnTo>
                    <a:pt x="2" y="10"/>
                  </a:lnTo>
                  <a:lnTo>
                    <a:pt x="2" y="10"/>
                  </a:lnTo>
                  <a:lnTo>
                    <a:pt x="5" y="10"/>
                  </a:lnTo>
                  <a:lnTo>
                    <a:pt x="5" y="10"/>
                  </a:lnTo>
                  <a:lnTo>
                    <a:pt x="5" y="10"/>
                  </a:lnTo>
                  <a:lnTo>
                    <a:pt x="5" y="10"/>
                  </a:lnTo>
                  <a:lnTo>
                    <a:pt x="7" y="10"/>
                  </a:lnTo>
                  <a:lnTo>
                    <a:pt x="7" y="10"/>
                  </a:lnTo>
                  <a:lnTo>
                    <a:pt x="7" y="10"/>
                  </a:lnTo>
                  <a:lnTo>
                    <a:pt x="7" y="12"/>
                  </a:lnTo>
                  <a:lnTo>
                    <a:pt x="7" y="12"/>
                  </a:lnTo>
                  <a:lnTo>
                    <a:pt x="9" y="12"/>
                  </a:lnTo>
                  <a:lnTo>
                    <a:pt x="9" y="10"/>
                  </a:lnTo>
                  <a:lnTo>
                    <a:pt x="9" y="10"/>
                  </a:lnTo>
                  <a:lnTo>
                    <a:pt x="9" y="10"/>
                  </a:lnTo>
                  <a:lnTo>
                    <a:pt x="12" y="10"/>
                  </a:lnTo>
                  <a:lnTo>
                    <a:pt x="12" y="10"/>
                  </a:lnTo>
                  <a:lnTo>
                    <a:pt x="9" y="10"/>
                  </a:lnTo>
                  <a:lnTo>
                    <a:pt x="9" y="7"/>
                  </a:lnTo>
                  <a:lnTo>
                    <a:pt x="12" y="7"/>
                  </a:lnTo>
                  <a:lnTo>
                    <a:pt x="12" y="7"/>
                  </a:lnTo>
                  <a:lnTo>
                    <a:pt x="14" y="7"/>
                  </a:lnTo>
                  <a:lnTo>
                    <a:pt x="14" y="10"/>
                  </a:lnTo>
                  <a:lnTo>
                    <a:pt x="14" y="10"/>
                  </a:lnTo>
                  <a:lnTo>
                    <a:pt x="14" y="10"/>
                  </a:lnTo>
                  <a:lnTo>
                    <a:pt x="14" y="7"/>
                  </a:lnTo>
                  <a:lnTo>
                    <a:pt x="14" y="7"/>
                  </a:lnTo>
                  <a:lnTo>
                    <a:pt x="17" y="7"/>
                  </a:lnTo>
                  <a:lnTo>
                    <a:pt x="17" y="7"/>
                  </a:lnTo>
                  <a:lnTo>
                    <a:pt x="17" y="7"/>
                  </a:lnTo>
                  <a:lnTo>
                    <a:pt x="17" y="7"/>
                  </a:lnTo>
                  <a:lnTo>
                    <a:pt x="19" y="7"/>
                  </a:lnTo>
                  <a:lnTo>
                    <a:pt x="19" y="7"/>
                  </a:lnTo>
                  <a:lnTo>
                    <a:pt x="19" y="7"/>
                  </a:lnTo>
                  <a:lnTo>
                    <a:pt x="19" y="7"/>
                  </a:lnTo>
                  <a:lnTo>
                    <a:pt x="19" y="5"/>
                  </a:lnTo>
                  <a:lnTo>
                    <a:pt x="21" y="5"/>
                  </a:lnTo>
                  <a:lnTo>
                    <a:pt x="21" y="5"/>
                  </a:lnTo>
                  <a:lnTo>
                    <a:pt x="21" y="5"/>
                  </a:lnTo>
                  <a:lnTo>
                    <a:pt x="24" y="5"/>
                  </a:lnTo>
                  <a:lnTo>
                    <a:pt x="24" y="5"/>
                  </a:lnTo>
                  <a:lnTo>
                    <a:pt x="24" y="5"/>
                  </a:lnTo>
                  <a:lnTo>
                    <a:pt x="26" y="5"/>
                  </a:lnTo>
                  <a:lnTo>
                    <a:pt x="26" y="5"/>
                  </a:lnTo>
                  <a:lnTo>
                    <a:pt x="26" y="5"/>
                  </a:lnTo>
                  <a:lnTo>
                    <a:pt x="26" y="5"/>
                  </a:lnTo>
                  <a:lnTo>
                    <a:pt x="28" y="5"/>
                  </a:lnTo>
                  <a:lnTo>
                    <a:pt x="28" y="5"/>
                  </a:lnTo>
                  <a:lnTo>
                    <a:pt x="28" y="5"/>
                  </a:lnTo>
                  <a:lnTo>
                    <a:pt x="28" y="5"/>
                  </a:lnTo>
                  <a:lnTo>
                    <a:pt x="28" y="5"/>
                  </a:lnTo>
                  <a:lnTo>
                    <a:pt x="28" y="7"/>
                  </a:lnTo>
                  <a:lnTo>
                    <a:pt x="31" y="7"/>
                  </a:lnTo>
                  <a:lnTo>
                    <a:pt x="31" y="7"/>
                  </a:lnTo>
                  <a:lnTo>
                    <a:pt x="33" y="7"/>
                  </a:lnTo>
                  <a:lnTo>
                    <a:pt x="33" y="7"/>
                  </a:lnTo>
                  <a:lnTo>
                    <a:pt x="33" y="7"/>
                  </a:lnTo>
                  <a:lnTo>
                    <a:pt x="33" y="7"/>
                  </a:lnTo>
                  <a:lnTo>
                    <a:pt x="35" y="7"/>
                  </a:lnTo>
                  <a:lnTo>
                    <a:pt x="35" y="7"/>
                  </a:lnTo>
                  <a:lnTo>
                    <a:pt x="35" y="7"/>
                  </a:lnTo>
                  <a:lnTo>
                    <a:pt x="38" y="7"/>
                  </a:lnTo>
                  <a:lnTo>
                    <a:pt x="38" y="7"/>
                  </a:lnTo>
                  <a:lnTo>
                    <a:pt x="38" y="7"/>
                  </a:lnTo>
                  <a:lnTo>
                    <a:pt x="38" y="10"/>
                  </a:lnTo>
                  <a:lnTo>
                    <a:pt x="40" y="10"/>
                  </a:lnTo>
                  <a:lnTo>
                    <a:pt x="40" y="10"/>
                  </a:lnTo>
                  <a:lnTo>
                    <a:pt x="40" y="10"/>
                  </a:lnTo>
                  <a:lnTo>
                    <a:pt x="40" y="10"/>
                  </a:lnTo>
                  <a:lnTo>
                    <a:pt x="43" y="10"/>
                  </a:lnTo>
                  <a:lnTo>
                    <a:pt x="43" y="10"/>
                  </a:lnTo>
                  <a:lnTo>
                    <a:pt x="43" y="10"/>
                  </a:lnTo>
                  <a:lnTo>
                    <a:pt x="43" y="12"/>
                  </a:lnTo>
                  <a:lnTo>
                    <a:pt x="43" y="12"/>
                  </a:lnTo>
                  <a:lnTo>
                    <a:pt x="45" y="12"/>
                  </a:lnTo>
                  <a:lnTo>
                    <a:pt x="45" y="12"/>
                  </a:lnTo>
                  <a:lnTo>
                    <a:pt x="47" y="12"/>
                  </a:lnTo>
                  <a:lnTo>
                    <a:pt x="47" y="12"/>
                  </a:lnTo>
                  <a:lnTo>
                    <a:pt x="47" y="12"/>
                  </a:lnTo>
                  <a:lnTo>
                    <a:pt x="47" y="12"/>
                  </a:lnTo>
                  <a:lnTo>
                    <a:pt x="50" y="12"/>
                  </a:lnTo>
                  <a:lnTo>
                    <a:pt x="50" y="10"/>
                  </a:lnTo>
                  <a:lnTo>
                    <a:pt x="50" y="10"/>
                  </a:lnTo>
                  <a:lnTo>
                    <a:pt x="52" y="10"/>
                  </a:lnTo>
                  <a:lnTo>
                    <a:pt x="52" y="10"/>
                  </a:lnTo>
                  <a:lnTo>
                    <a:pt x="52" y="10"/>
                  </a:lnTo>
                  <a:lnTo>
                    <a:pt x="54" y="10"/>
                  </a:lnTo>
                  <a:lnTo>
                    <a:pt x="54" y="10"/>
                  </a:lnTo>
                  <a:lnTo>
                    <a:pt x="52" y="10"/>
                  </a:lnTo>
                  <a:lnTo>
                    <a:pt x="52" y="7"/>
                  </a:lnTo>
                  <a:lnTo>
                    <a:pt x="52" y="7"/>
                  </a:lnTo>
                  <a:lnTo>
                    <a:pt x="52" y="7"/>
                  </a:lnTo>
                  <a:lnTo>
                    <a:pt x="54" y="7"/>
                  </a:lnTo>
                  <a:lnTo>
                    <a:pt x="54" y="5"/>
                  </a:lnTo>
                  <a:lnTo>
                    <a:pt x="54" y="5"/>
                  </a:lnTo>
                  <a:lnTo>
                    <a:pt x="54" y="5"/>
                  </a:lnTo>
                  <a:lnTo>
                    <a:pt x="54" y="7"/>
                  </a:lnTo>
                  <a:lnTo>
                    <a:pt x="54" y="7"/>
                  </a:lnTo>
                  <a:lnTo>
                    <a:pt x="54" y="7"/>
                  </a:lnTo>
                  <a:lnTo>
                    <a:pt x="54" y="10"/>
                  </a:lnTo>
                  <a:lnTo>
                    <a:pt x="54" y="10"/>
                  </a:lnTo>
                  <a:lnTo>
                    <a:pt x="57" y="10"/>
                  </a:lnTo>
                  <a:lnTo>
                    <a:pt x="57" y="10"/>
                  </a:lnTo>
                  <a:lnTo>
                    <a:pt x="57" y="10"/>
                  </a:lnTo>
                  <a:lnTo>
                    <a:pt x="59" y="10"/>
                  </a:lnTo>
                  <a:lnTo>
                    <a:pt x="59" y="10"/>
                  </a:lnTo>
                  <a:lnTo>
                    <a:pt x="59" y="10"/>
                  </a:lnTo>
                  <a:lnTo>
                    <a:pt x="59" y="12"/>
                  </a:lnTo>
                  <a:lnTo>
                    <a:pt x="59" y="12"/>
                  </a:lnTo>
                  <a:lnTo>
                    <a:pt x="62" y="12"/>
                  </a:lnTo>
                  <a:lnTo>
                    <a:pt x="62" y="12"/>
                  </a:lnTo>
                  <a:lnTo>
                    <a:pt x="62" y="12"/>
                  </a:lnTo>
                  <a:lnTo>
                    <a:pt x="62" y="12"/>
                  </a:lnTo>
                  <a:lnTo>
                    <a:pt x="62" y="15"/>
                  </a:lnTo>
                  <a:lnTo>
                    <a:pt x="64" y="15"/>
                  </a:lnTo>
                  <a:lnTo>
                    <a:pt x="64" y="15"/>
                  </a:lnTo>
                  <a:lnTo>
                    <a:pt x="64" y="15"/>
                  </a:lnTo>
                  <a:lnTo>
                    <a:pt x="64" y="15"/>
                  </a:lnTo>
                  <a:lnTo>
                    <a:pt x="66" y="15"/>
                  </a:lnTo>
                  <a:lnTo>
                    <a:pt x="66" y="15"/>
                  </a:lnTo>
                  <a:lnTo>
                    <a:pt x="66" y="15"/>
                  </a:lnTo>
                  <a:lnTo>
                    <a:pt x="69" y="15"/>
                  </a:lnTo>
                  <a:lnTo>
                    <a:pt x="69" y="12"/>
                  </a:lnTo>
                  <a:lnTo>
                    <a:pt x="69" y="12"/>
                  </a:lnTo>
                  <a:lnTo>
                    <a:pt x="66" y="12"/>
                  </a:lnTo>
                  <a:lnTo>
                    <a:pt x="66" y="12"/>
                  </a:lnTo>
                  <a:lnTo>
                    <a:pt x="66" y="12"/>
                  </a:lnTo>
                  <a:lnTo>
                    <a:pt x="66" y="10"/>
                  </a:lnTo>
                  <a:lnTo>
                    <a:pt x="66" y="10"/>
                  </a:lnTo>
                  <a:lnTo>
                    <a:pt x="66" y="10"/>
                  </a:lnTo>
                  <a:lnTo>
                    <a:pt x="66" y="10"/>
                  </a:lnTo>
                  <a:lnTo>
                    <a:pt x="69" y="10"/>
                  </a:lnTo>
                  <a:lnTo>
                    <a:pt x="69" y="10"/>
                  </a:lnTo>
                  <a:lnTo>
                    <a:pt x="69" y="7"/>
                  </a:lnTo>
                  <a:lnTo>
                    <a:pt x="69" y="7"/>
                  </a:lnTo>
                  <a:lnTo>
                    <a:pt x="69" y="10"/>
                  </a:lnTo>
                  <a:lnTo>
                    <a:pt x="71" y="10"/>
                  </a:lnTo>
                  <a:lnTo>
                    <a:pt x="71" y="7"/>
                  </a:lnTo>
                  <a:lnTo>
                    <a:pt x="71" y="7"/>
                  </a:lnTo>
                  <a:lnTo>
                    <a:pt x="71" y="7"/>
                  </a:lnTo>
                  <a:lnTo>
                    <a:pt x="73" y="7"/>
                  </a:lnTo>
                  <a:lnTo>
                    <a:pt x="73" y="7"/>
                  </a:lnTo>
                  <a:lnTo>
                    <a:pt x="73" y="7"/>
                  </a:lnTo>
                  <a:lnTo>
                    <a:pt x="73" y="7"/>
                  </a:lnTo>
                  <a:lnTo>
                    <a:pt x="76" y="7"/>
                  </a:lnTo>
                  <a:lnTo>
                    <a:pt x="76" y="5"/>
                  </a:lnTo>
                  <a:lnTo>
                    <a:pt x="73" y="5"/>
                  </a:lnTo>
                  <a:lnTo>
                    <a:pt x="73" y="5"/>
                  </a:lnTo>
                  <a:lnTo>
                    <a:pt x="73" y="5"/>
                  </a:lnTo>
                  <a:lnTo>
                    <a:pt x="73" y="3"/>
                  </a:lnTo>
                  <a:lnTo>
                    <a:pt x="73" y="3"/>
                  </a:lnTo>
                  <a:lnTo>
                    <a:pt x="73" y="3"/>
                  </a:lnTo>
                  <a:lnTo>
                    <a:pt x="73" y="0"/>
                  </a:lnTo>
                  <a:lnTo>
                    <a:pt x="76" y="0"/>
                  </a:lnTo>
                  <a:lnTo>
                    <a:pt x="76" y="0"/>
                  </a:lnTo>
                  <a:lnTo>
                    <a:pt x="76" y="0"/>
                  </a:lnTo>
                  <a:lnTo>
                    <a:pt x="76" y="0"/>
                  </a:lnTo>
                  <a:lnTo>
                    <a:pt x="78"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214"/>
            <p:cNvSpPr>
              <a:spLocks/>
            </p:cNvSpPr>
            <p:nvPr/>
          </p:nvSpPr>
          <p:spPr bwMode="auto">
            <a:xfrm>
              <a:off x="5648325" y="4284663"/>
              <a:ext cx="63500" cy="134937"/>
            </a:xfrm>
            <a:custGeom>
              <a:avLst/>
              <a:gdLst/>
              <a:ahLst/>
              <a:cxnLst>
                <a:cxn ang="0">
                  <a:pos x="26" y="78"/>
                </a:cxn>
                <a:cxn ang="0">
                  <a:pos x="23" y="78"/>
                </a:cxn>
                <a:cxn ang="0">
                  <a:pos x="23" y="75"/>
                </a:cxn>
                <a:cxn ang="0">
                  <a:pos x="19" y="71"/>
                </a:cxn>
                <a:cxn ang="0">
                  <a:pos x="16" y="68"/>
                </a:cxn>
                <a:cxn ang="0">
                  <a:pos x="14" y="71"/>
                </a:cxn>
                <a:cxn ang="0">
                  <a:pos x="19" y="73"/>
                </a:cxn>
                <a:cxn ang="0">
                  <a:pos x="16" y="78"/>
                </a:cxn>
                <a:cxn ang="0">
                  <a:pos x="11" y="75"/>
                </a:cxn>
                <a:cxn ang="0">
                  <a:pos x="9" y="73"/>
                </a:cxn>
                <a:cxn ang="0">
                  <a:pos x="4" y="78"/>
                </a:cxn>
                <a:cxn ang="0">
                  <a:pos x="2" y="73"/>
                </a:cxn>
                <a:cxn ang="0">
                  <a:pos x="2" y="68"/>
                </a:cxn>
                <a:cxn ang="0">
                  <a:pos x="0" y="64"/>
                </a:cxn>
                <a:cxn ang="0">
                  <a:pos x="2" y="59"/>
                </a:cxn>
                <a:cxn ang="0">
                  <a:pos x="7" y="61"/>
                </a:cxn>
                <a:cxn ang="0">
                  <a:pos x="9" y="64"/>
                </a:cxn>
                <a:cxn ang="0">
                  <a:pos x="14" y="66"/>
                </a:cxn>
                <a:cxn ang="0">
                  <a:pos x="14" y="61"/>
                </a:cxn>
                <a:cxn ang="0">
                  <a:pos x="14" y="57"/>
                </a:cxn>
                <a:cxn ang="0">
                  <a:pos x="14" y="49"/>
                </a:cxn>
                <a:cxn ang="0">
                  <a:pos x="11" y="47"/>
                </a:cxn>
                <a:cxn ang="0">
                  <a:pos x="9" y="40"/>
                </a:cxn>
                <a:cxn ang="0">
                  <a:pos x="9" y="35"/>
                </a:cxn>
                <a:cxn ang="0">
                  <a:pos x="7" y="30"/>
                </a:cxn>
                <a:cxn ang="0">
                  <a:pos x="9" y="21"/>
                </a:cxn>
                <a:cxn ang="0">
                  <a:pos x="9" y="16"/>
                </a:cxn>
                <a:cxn ang="0">
                  <a:pos x="11" y="9"/>
                </a:cxn>
                <a:cxn ang="0">
                  <a:pos x="14" y="7"/>
                </a:cxn>
                <a:cxn ang="0">
                  <a:pos x="19" y="2"/>
                </a:cxn>
                <a:cxn ang="0">
                  <a:pos x="21" y="0"/>
                </a:cxn>
                <a:cxn ang="0">
                  <a:pos x="21" y="4"/>
                </a:cxn>
                <a:cxn ang="0">
                  <a:pos x="19" y="9"/>
                </a:cxn>
                <a:cxn ang="0">
                  <a:pos x="23" y="12"/>
                </a:cxn>
                <a:cxn ang="0">
                  <a:pos x="23" y="16"/>
                </a:cxn>
                <a:cxn ang="0">
                  <a:pos x="21" y="23"/>
                </a:cxn>
                <a:cxn ang="0">
                  <a:pos x="19" y="28"/>
                </a:cxn>
                <a:cxn ang="0">
                  <a:pos x="21" y="28"/>
                </a:cxn>
                <a:cxn ang="0">
                  <a:pos x="23" y="23"/>
                </a:cxn>
                <a:cxn ang="0">
                  <a:pos x="26" y="19"/>
                </a:cxn>
                <a:cxn ang="0">
                  <a:pos x="30" y="16"/>
                </a:cxn>
                <a:cxn ang="0">
                  <a:pos x="35" y="14"/>
                </a:cxn>
                <a:cxn ang="0">
                  <a:pos x="38" y="19"/>
                </a:cxn>
                <a:cxn ang="0">
                  <a:pos x="35" y="26"/>
                </a:cxn>
                <a:cxn ang="0">
                  <a:pos x="33" y="30"/>
                </a:cxn>
                <a:cxn ang="0">
                  <a:pos x="28" y="33"/>
                </a:cxn>
                <a:cxn ang="0">
                  <a:pos x="28" y="40"/>
                </a:cxn>
                <a:cxn ang="0">
                  <a:pos x="33" y="40"/>
                </a:cxn>
                <a:cxn ang="0">
                  <a:pos x="35" y="45"/>
                </a:cxn>
                <a:cxn ang="0">
                  <a:pos x="40" y="49"/>
                </a:cxn>
                <a:cxn ang="0">
                  <a:pos x="38" y="49"/>
                </a:cxn>
                <a:cxn ang="0">
                  <a:pos x="33" y="47"/>
                </a:cxn>
                <a:cxn ang="0">
                  <a:pos x="26" y="47"/>
                </a:cxn>
                <a:cxn ang="0">
                  <a:pos x="21" y="45"/>
                </a:cxn>
                <a:cxn ang="0">
                  <a:pos x="21" y="49"/>
                </a:cxn>
                <a:cxn ang="0">
                  <a:pos x="21" y="57"/>
                </a:cxn>
                <a:cxn ang="0">
                  <a:pos x="21" y="64"/>
                </a:cxn>
                <a:cxn ang="0">
                  <a:pos x="23" y="68"/>
                </a:cxn>
                <a:cxn ang="0">
                  <a:pos x="28" y="73"/>
                </a:cxn>
                <a:cxn ang="0">
                  <a:pos x="30" y="78"/>
                </a:cxn>
                <a:cxn ang="0">
                  <a:pos x="30" y="80"/>
                </a:cxn>
                <a:cxn ang="0">
                  <a:pos x="33" y="85"/>
                </a:cxn>
              </a:cxnLst>
              <a:rect l="0" t="0" r="r" b="b"/>
              <a:pathLst>
                <a:path w="40" h="85">
                  <a:moveTo>
                    <a:pt x="28" y="83"/>
                  </a:moveTo>
                  <a:lnTo>
                    <a:pt x="28" y="83"/>
                  </a:lnTo>
                  <a:lnTo>
                    <a:pt x="28" y="83"/>
                  </a:lnTo>
                  <a:lnTo>
                    <a:pt x="28" y="80"/>
                  </a:lnTo>
                  <a:lnTo>
                    <a:pt x="28" y="80"/>
                  </a:lnTo>
                  <a:lnTo>
                    <a:pt x="28" y="80"/>
                  </a:lnTo>
                  <a:lnTo>
                    <a:pt x="28" y="78"/>
                  </a:lnTo>
                  <a:lnTo>
                    <a:pt x="26" y="78"/>
                  </a:lnTo>
                  <a:lnTo>
                    <a:pt x="26" y="78"/>
                  </a:lnTo>
                  <a:lnTo>
                    <a:pt x="26" y="78"/>
                  </a:lnTo>
                  <a:lnTo>
                    <a:pt x="26" y="78"/>
                  </a:lnTo>
                  <a:lnTo>
                    <a:pt x="26" y="75"/>
                  </a:lnTo>
                  <a:lnTo>
                    <a:pt x="23" y="75"/>
                  </a:lnTo>
                  <a:lnTo>
                    <a:pt x="23" y="78"/>
                  </a:lnTo>
                  <a:lnTo>
                    <a:pt x="23" y="78"/>
                  </a:lnTo>
                  <a:lnTo>
                    <a:pt x="23" y="78"/>
                  </a:lnTo>
                  <a:lnTo>
                    <a:pt x="23" y="78"/>
                  </a:lnTo>
                  <a:lnTo>
                    <a:pt x="21" y="78"/>
                  </a:lnTo>
                  <a:lnTo>
                    <a:pt x="21" y="78"/>
                  </a:lnTo>
                  <a:lnTo>
                    <a:pt x="23" y="78"/>
                  </a:lnTo>
                  <a:lnTo>
                    <a:pt x="23" y="75"/>
                  </a:lnTo>
                  <a:lnTo>
                    <a:pt x="23" y="75"/>
                  </a:lnTo>
                  <a:lnTo>
                    <a:pt x="23" y="75"/>
                  </a:lnTo>
                  <a:lnTo>
                    <a:pt x="23" y="75"/>
                  </a:lnTo>
                  <a:lnTo>
                    <a:pt x="21" y="75"/>
                  </a:lnTo>
                  <a:lnTo>
                    <a:pt x="21" y="73"/>
                  </a:lnTo>
                  <a:lnTo>
                    <a:pt x="21" y="73"/>
                  </a:lnTo>
                  <a:lnTo>
                    <a:pt x="21" y="73"/>
                  </a:lnTo>
                  <a:lnTo>
                    <a:pt x="21" y="73"/>
                  </a:lnTo>
                  <a:lnTo>
                    <a:pt x="21" y="71"/>
                  </a:lnTo>
                  <a:lnTo>
                    <a:pt x="21" y="71"/>
                  </a:lnTo>
                  <a:lnTo>
                    <a:pt x="19" y="71"/>
                  </a:lnTo>
                  <a:lnTo>
                    <a:pt x="19" y="68"/>
                  </a:lnTo>
                  <a:lnTo>
                    <a:pt x="19" y="68"/>
                  </a:lnTo>
                  <a:lnTo>
                    <a:pt x="19" y="68"/>
                  </a:lnTo>
                  <a:lnTo>
                    <a:pt x="19" y="68"/>
                  </a:lnTo>
                  <a:lnTo>
                    <a:pt x="19" y="66"/>
                  </a:lnTo>
                  <a:lnTo>
                    <a:pt x="16" y="66"/>
                  </a:lnTo>
                  <a:lnTo>
                    <a:pt x="16" y="66"/>
                  </a:lnTo>
                  <a:lnTo>
                    <a:pt x="16" y="68"/>
                  </a:lnTo>
                  <a:lnTo>
                    <a:pt x="16" y="68"/>
                  </a:lnTo>
                  <a:lnTo>
                    <a:pt x="14" y="68"/>
                  </a:lnTo>
                  <a:lnTo>
                    <a:pt x="14" y="68"/>
                  </a:lnTo>
                  <a:lnTo>
                    <a:pt x="14" y="68"/>
                  </a:lnTo>
                  <a:lnTo>
                    <a:pt x="14" y="68"/>
                  </a:lnTo>
                  <a:lnTo>
                    <a:pt x="14" y="71"/>
                  </a:lnTo>
                  <a:lnTo>
                    <a:pt x="14" y="71"/>
                  </a:lnTo>
                  <a:lnTo>
                    <a:pt x="14" y="71"/>
                  </a:lnTo>
                  <a:lnTo>
                    <a:pt x="14" y="71"/>
                  </a:lnTo>
                  <a:lnTo>
                    <a:pt x="14" y="73"/>
                  </a:lnTo>
                  <a:lnTo>
                    <a:pt x="14" y="73"/>
                  </a:lnTo>
                  <a:lnTo>
                    <a:pt x="16" y="73"/>
                  </a:lnTo>
                  <a:lnTo>
                    <a:pt x="16" y="73"/>
                  </a:lnTo>
                  <a:lnTo>
                    <a:pt x="16" y="73"/>
                  </a:lnTo>
                  <a:lnTo>
                    <a:pt x="19" y="73"/>
                  </a:lnTo>
                  <a:lnTo>
                    <a:pt x="19" y="73"/>
                  </a:lnTo>
                  <a:lnTo>
                    <a:pt x="19" y="73"/>
                  </a:lnTo>
                  <a:lnTo>
                    <a:pt x="19" y="75"/>
                  </a:lnTo>
                  <a:lnTo>
                    <a:pt x="19" y="75"/>
                  </a:lnTo>
                  <a:lnTo>
                    <a:pt x="19" y="78"/>
                  </a:lnTo>
                  <a:lnTo>
                    <a:pt x="19" y="78"/>
                  </a:lnTo>
                  <a:lnTo>
                    <a:pt x="19" y="78"/>
                  </a:lnTo>
                  <a:lnTo>
                    <a:pt x="16" y="78"/>
                  </a:lnTo>
                  <a:lnTo>
                    <a:pt x="16" y="78"/>
                  </a:lnTo>
                  <a:lnTo>
                    <a:pt x="16" y="78"/>
                  </a:lnTo>
                  <a:lnTo>
                    <a:pt x="14" y="78"/>
                  </a:lnTo>
                  <a:lnTo>
                    <a:pt x="14" y="78"/>
                  </a:lnTo>
                  <a:lnTo>
                    <a:pt x="14" y="78"/>
                  </a:lnTo>
                  <a:lnTo>
                    <a:pt x="14" y="78"/>
                  </a:lnTo>
                  <a:lnTo>
                    <a:pt x="14" y="75"/>
                  </a:lnTo>
                  <a:lnTo>
                    <a:pt x="11" y="75"/>
                  </a:lnTo>
                  <a:lnTo>
                    <a:pt x="11" y="75"/>
                  </a:lnTo>
                  <a:lnTo>
                    <a:pt x="11" y="78"/>
                  </a:lnTo>
                  <a:lnTo>
                    <a:pt x="9" y="78"/>
                  </a:lnTo>
                  <a:lnTo>
                    <a:pt x="9" y="78"/>
                  </a:lnTo>
                  <a:lnTo>
                    <a:pt x="9" y="78"/>
                  </a:lnTo>
                  <a:lnTo>
                    <a:pt x="9" y="75"/>
                  </a:lnTo>
                  <a:lnTo>
                    <a:pt x="9" y="75"/>
                  </a:lnTo>
                  <a:lnTo>
                    <a:pt x="9" y="73"/>
                  </a:lnTo>
                  <a:lnTo>
                    <a:pt x="9" y="73"/>
                  </a:lnTo>
                  <a:lnTo>
                    <a:pt x="7" y="73"/>
                  </a:lnTo>
                  <a:lnTo>
                    <a:pt x="7" y="73"/>
                  </a:lnTo>
                  <a:lnTo>
                    <a:pt x="7" y="73"/>
                  </a:lnTo>
                  <a:lnTo>
                    <a:pt x="7" y="75"/>
                  </a:lnTo>
                  <a:lnTo>
                    <a:pt x="7" y="75"/>
                  </a:lnTo>
                  <a:lnTo>
                    <a:pt x="7" y="78"/>
                  </a:lnTo>
                  <a:lnTo>
                    <a:pt x="7" y="78"/>
                  </a:lnTo>
                  <a:lnTo>
                    <a:pt x="4" y="78"/>
                  </a:lnTo>
                  <a:lnTo>
                    <a:pt x="4" y="75"/>
                  </a:lnTo>
                  <a:lnTo>
                    <a:pt x="4" y="75"/>
                  </a:lnTo>
                  <a:lnTo>
                    <a:pt x="2" y="75"/>
                  </a:lnTo>
                  <a:lnTo>
                    <a:pt x="2" y="75"/>
                  </a:lnTo>
                  <a:lnTo>
                    <a:pt x="2" y="75"/>
                  </a:lnTo>
                  <a:lnTo>
                    <a:pt x="2" y="73"/>
                  </a:lnTo>
                  <a:lnTo>
                    <a:pt x="2" y="73"/>
                  </a:lnTo>
                  <a:lnTo>
                    <a:pt x="2" y="73"/>
                  </a:lnTo>
                  <a:lnTo>
                    <a:pt x="2" y="71"/>
                  </a:lnTo>
                  <a:lnTo>
                    <a:pt x="2" y="71"/>
                  </a:lnTo>
                  <a:lnTo>
                    <a:pt x="2" y="71"/>
                  </a:lnTo>
                  <a:lnTo>
                    <a:pt x="2" y="71"/>
                  </a:lnTo>
                  <a:lnTo>
                    <a:pt x="4" y="71"/>
                  </a:lnTo>
                  <a:lnTo>
                    <a:pt x="4" y="68"/>
                  </a:lnTo>
                  <a:lnTo>
                    <a:pt x="2" y="68"/>
                  </a:lnTo>
                  <a:lnTo>
                    <a:pt x="2" y="68"/>
                  </a:lnTo>
                  <a:lnTo>
                    <a:pt x="2" y="68"/>
                  </a:lnTo>
                  <a:lnTo>
                    <a:pt x="2" y="68"/>
                  </a:lnTo>
                  <a:lnTo>
                    <a:pt x="2" y="68"/>
                  </a:lnTo>
                  <a:lnTo>
                    <a:pt x="2" y="66"/>
                  </a:lnTo>
                  <a:lnTo>
                    <a:pt x="2" y="66"/>
                  </a:lnTo>
                  <a:lnTo>
                    <a:pt x="2" y="64"/>
                  </a:lnTo>
                  <a:lnTo>
                    <a:pt x="0" y="64"/>
                  </a:lnTo>
                  <a:lnTo>
                    <a:pt x="0" y="64"/>
                  </a:lnTo>
                  <a:lnTo>
                    <a:pt x="0" y="64"/>
                  </a:lnTo>
                  <a:lnTo>
                    <a:pt x="0" y="61"/>
                  </a:lnTo>
                  <a:lnTo>
                    <a:pt x="0" y="61"/>
                  </a:lnTo>
                  <a:lnTo>
                    <a:pt x="0" y="61"/>
                  </a:lnTo>
                  <a:lnTo>
                    <a:pt x="2" y="61"/>
                  </a:lnTo>
                  <a:lnTo>
                    <a:pt x="2" y="59"/>
                  </a:lnTo>
                  <a:lnTo>
                    <a:pt x="2" y="59"/>
                  </a:lnTo>
                  <a:lnTo>
                    <a:pt x="2" y="59"/>
                  </a:lnTo>
                  <a:lnTo>
                    <a:pt x="2" y="61"/>
                  </a:lnTo>
                  <a:lnTo>
                    <a:pt x="2" y="61"/>
                  </a:lnTo>
                  <a:lnTo>
                    <a:pt x="4" y="61"/>
                  </a:lnTo>
                  <a:lnTo>
                    <a:pt x="4" y="61"/>
                  </a:lnTo>
                  <a:lnTo>
                    <a:pt x="4" y="61"/>
                  </a:lnTo>
                  <a:lnTo>
                    <a:pt x="4" y="61"/>
                  </a:lnTo>
                  <a:lnTo>
                    <a:pt x="7" y="61"/>
                  </a:lnTo>
                  <a:lnTo>
                    <a:pt x="7" y="61"/>
                  </a:lnTo>
                  <a:lnTo>
                    <a:pt x="7" y="61"/>
                  </a:lnTo>
                  <a:lnTo>
                    <a:pt x="7" y="61"/>
                  </a:lnTo>
                  <a:lnTo>
                    <a:pt x="7" y="64"/>
                  </a:lnTo>
                  <a:lnTo>
                    <a:pt x="7" y="64"/>
                  </a:lnTo>
                  <a:lnTo>
                    <a:pt x="9" y="64"/>
                  </a:lnTo>
                  <a:lnTo>
                    <a:pt x="9" y="64"/>
                  </a:lnTo>
                  <a:lnTo>
                    <a:pt x="9" y="64"/>
                  </a:lnTo>
                  <a:lnTo>
                    <a:pt x="9" y="64"/>
                  </a:lnTo>
                  <a:lnTo>
                    <a:pt x="9" y="64"/>
                  </a:lnTo>
                  <a:lnTo>
                    <a:pt x="11" y="64"/>
                  </a:lnTo>
                  <a:lnTo>
                    <a:pt x="11" y="64"/>
                  </a:lnTo>
                  <a:lnTo>
                    <a:pt x="11" y="64"/>
                  </a:lnTo>
                  <a:lnTo>
                    <a:pt x="14" y="64"/>
                  </a:lnTo>
                  <a:lnTo>
                    <a:pt x="14" y="66"/>
                  </a:lnTo>
                  <a:lnTo>
                    <a:pt x="14" y="66"/>
                  </a:lnTo>
                  <a:lnTo>
                    <a:pt x="14" y="66"/>
                  </a:lnTo>
                  <a:lnTo>
                    <a:pt x="14" y="66"/>
                  </a:lnTo>
                  <a:lnTo>
                    <a:pt x="16" y="66"/>
                  </a:lnTo>
                  <a:lnTo>
                    <a:pt x="16" y="66"/>
                  </a:lnTo>
                  <a:lnTo>
                    <a:pt x="16" y="64"/>
                  </a:lnTo>
                  <a:lnTo>
                    <a:pt x="14" y="64"/>
                  </a:lnTo>
                  <a:lnTo>
                    <a:pt x="14" y="64"/>
                  </a:lnTo>
                  <a:lnTo>
                    <a:pt x="14" y="64"/>
                  </a:lnTo>
                  <a:lnTo>
                    <a:pt x="14" y="61"/>
                  </a:lnTo>
                  <a:lnTo>
                    <a:pt x="14" y="61"/>
                  </a:lnTo>
                  <a:lnTo>
                    <a:pt x="14" y="61"/>
                  </a:lnTo>
                  <a:lnTo>
                    <a:pt x="14" y="59"/>
                  </a:lnTo>
                  <a:lnTo>
                    <a:pt x="14" y="59"/>
                  </a:lnTo>
                  <a:lnTo>
                    <a:pt x="14" y="59"/>
                  </a:lnTo>
                  <a:lnTo>
                    <a:pt x="14" y="59"/>
                  </a:lnTo>
                  <a:lnTo>
                    <a:pt x="14" y="57"/>
                  </a:lnTo>
                  <a:lnTo>
                    <a:pt x="14" y="57"/>
                  </a:lnTo>
                  <a:lnTo>
                    <a:pt x="14" y="54"/>
                  </a:lnTo>
                  <a:lnTo>
                    <a:pt x="14" y="54"/>
                  </a:lnTo>
                  <a:lnTo>
                    <a:pt x="14" y="54"/>
                  </a:lnTo>
                  <a:lnTo>
                    <a:pt x="14" y="54"/>
                  </a:lnTo>
                  <a:lnTo>
                    <a:pt x="14" y="52"/>
                  </a:lnTo>
                  <a:lnTo>
                    <a:pt x="14" y="52"/>
                  </a:lnTo>
                  <a:lnTo>
                    <a:pt x="14" y="49"/>
                  </a:lnTo>
                  <a:lnTo>
                    <a:pt x="14" y="49"/>
                  </a:lnTo>
                  <a:lnTo>
                    <a:pt x="14" y="49"/>
                  </a:lnTo>
                  <a:lnTo>
                    <a:pt x="14" y="49"/>
                  </a:lnTo>
                  <a:lnTo>
                    <a:pt x="14" y="47"/>
                  </a:lnTo>
                  <a:lnTo>
                    <a:pt x="14" y="47"/>
                  </a:lnTo>
                  <a:lnTo>
                    <a:pt x="14" y="47"/>
                  </a:lnTo>
                  <a:lnTo>
                    <a:pt x="11" y="47"/>
                  </a:lnTo>
                  <a:lnTo>
                    <a:pt x="11" y="47"/>
                  </a:lnTo>
                  <a:lnTo>
                    <a:pt x="11" y="47"/>
                  </a:lnTo>
                  <a:lnTo>
                    <a:pt x="11" y="45"/>
                  </a:lnTo>
                  <a:lnTo>
                    <a:pt x="9" y="45"/>
                  </a:lnTo>
                  <a:lnTo>
                    <a:pt x="9" y="45"/>
                  </a:lnTo>
                  <a:lnTo>
                    <a:pt x="9" y="42"/>
                  </a:lnTo>
                  <a:lnTo>
                    <a:pt x="9" y="42"/>
                  </a:lnTo>
                  <a:lnTo>
                    <a:pt x="9" y="40"/>
                  </a:lnTo>
                  <a:lnTo>
                    <a:pt x="9" y="40"/>
                  </a:lnTo>
                  <a:lnTo>
                    <a:pt x="9" y="40"/>
                  </a:lnTo>
                  <a:lnTo>
                    <a:pt x="11" y="40"/>
                  </a:lnTo>
                  <a:lnTo>
                    <a:pt x="11" y="38"/>
                  </a:lnTo>
                  <a:lnTo>
                    <a:pt x="11" y="38"/>
                  </a:lnTo>
                  <a:lnTo>
                    <a:pt x="11" y="35"/>
                  </a:lnTo>
                  <a:lnTo>
                    <a:pt x="11" y="35"/>
                  </a:lnTo>
                  <a:lnTo>
                    <a:pt x="11" y="35"/>
                  </a:lnTo>
                  <a:lnTo>
                    <a:pt x="11" y="35"/>
                  </a:lnTo>
                  <a:lnTo>
                    <a:pt x="9" y="35"/>
                  </a:lnTo>
                  <a:lnTo>
                    <a:pt x="9" y="35"/>
                  </a:lnTo>
                  <a:lnTo>
                    <a:pt x="9" y="33"/>
                  </a:lnTo>
                  <a:lnTo>
                    <a:pt x="9" y="33"/>
                  </a:lnTo>
                  <a:lnTo>
                    <a:pt x="9" y="30"/>
                  </a:lnTo>
                  <a:lnTo>
                    <a:pt x="9" y="30"/>
                  </a:lnTo>
                  <a:lnTo>
                    <a:pt x="9" y="30"/>
                  </a:lnTo>
                  <a:lnTo>
                    <a:pt x="7" y="30"/>
                  </a:lnTo>
                  <a:lnTo>
                    <a:pt x="7" y="30"/>
                  </a:lnTo>
                  <a:lnTo>
                    <a:pt x="7" y="28"/>
                  </a:lnTo>
                  <a:lnTo>
                    <a:pt x="7" y="28"/>
                  </a:lnTo>
                  <a:lnTo>
                    <a:pt x="7" y="26"/>
                  </a:lnTo>
                  <a:lnTo>
                    <a:pt x="7" y="26"/>
                  </a:lnTo>
                  <a:lnTo>
                    <a:pt x="7" y="23"/>
                  </a:lnTo>
                  <a:lnTo>
                    <a:pt x="7" y="23"/>
                  </a:lnTo>
                  <a:lnTo>
                    <a:pt x="9" y="23"/>
                  </a:lnTo>
                  <a:lnTo>
                    <a:pt x="9" y="21"/>
                  </a:lnTo>
                  <a:lnTo>
                    <a:pt x="9" y="21"/>
                  </a:lnTo>
                  <a:lnTo>
                    <a:pt x="9" y="21"/>
                  </a:lnTo>
                  <a:lnTo>
                    <a:pt x="9" y="19"/>
                  </a:lnTo>
                  <a:lnTo>
                    <a:pt x="9" y="19"/>
                  </a:lnTo>
                  <a:lnTo>
                    <a:pt x="9" y="19"/>
                  </a:lnTo>
                  <a:lnTo>
                    <a:pt x="9" y="19"/>
                  </a:lnTo>
                  <a:lnTo>
                    <a:pt x="9" y="16"/>
                  </a:lnTo>
                  <a:lnTo>
                    <a:pt x="9" y="16"/>
                  </a:lnTo>
                  <a:lnTo>
                    <a:pt x="9" y="14"/>
                  </a:lnTo>
                  <a:lnTo>
                    <a:pt x="9" y="14"/>
                  </a:lnTo>
                  <a:lnTo>
                    <a:pt x="9" y="14"/>
                  </a:lnTo>
                  <a:lnTo>
                    <a:pt x="9" y="14"/>
                  </a:lnTo>
                  <a:lnTo>
                    <a:pt x="9" y="12"/>
                  </a:lnTo>
                  <a:lnTo>
                    <a:pt x="9" y="12"/>
                  </a:lnTo>
                  <a:lnTo>
                    <a:pt x="11" y="12"/>
                  </a:lnTo>
                  <a:lnTo>
                    <a:pt x="11" y="9"/>
                  </a:lnTo>
                  <a:lnTo>
                    <a:pt x="11" y="9"/>
                  </a:lnTo>
                  <a:lnTo>
                    <a:pt x="11" y="9"/>
                  </a:lnTo>
                  <a:lnTo>
                    <a:pt x="14" y="9"/>
                  </a:lnTo>
                  <a:lnTo>
                    <a:pt x="14" y="9"/>
                  </a:lnTo>
                  <a:lnTo>
                    <a:pt x="14" y="7"/>
                  </a:lnTo>
                  <a:lnTo>
                    <a:pt x="14" y="7"/>
                  </a:lnTo>
                  <a:lnTo>
                    <a:pt x="14" y="7"/>
                  </a:lnTo>
                  <a:lnTo>
                    <a:pt x="14" y="7"/>
                  </a:lnTo>
                  <a:lnTo>
                    <a:pt x="14" y="4"/>
                  </a:lnTo>
                  <a:lnTo>
                    <a:pt x="16" y="4"/>
                  </a:lnTo>
                  <a:lnTo>
                    <a:pt x="16" y="4"/>
                  </a:lnTo>
                  <a:lnTo>
                    <a:pt x="16" y="4"/>
                  </a:lnTo>
                  <a:lnTo>
                    <a:pt x="16" y="2"/>
                  </a:lnTo>
                  <a:lnTo>
                    <a:pt x="16" y="2"/>
                  </a:lnTo>
                  <a:lnTo>
                    <a:pt x="16" y="2"/>
                  </a:lnTo>
                  <a:lnTo>
                    <a:pt x="19" y="2"/>
                  </a:lnTo>
                  <a:lnTo>
                    <a:pt x="19" y="0"/>
                  </a:lnTo>
                  <a:lnTo>
                    <a:pt x="19" y="0"/>
                  </a:lnTo>
                  <a:lnTo>
                    <a:pt x="19" y="0"/>
                  </a:lnTo>
                  <a:lnTo>
                    <a:pt x="19" y="0"/>
                  </a:lnTo>
                  <a:lnTo>
                    <a:pt x="21" y="0"/>
                  </a:lnTo>
                  <a:lnTo>
                    <a:pt x="21" y="0"/>
                  </a:lnTo>
                  <a:lnTo>
                    <a:pt x="21" y="0"/>
                  </a:lnTo>
                  <a:lnTo>
                    <a:pt x="21" y="0"/>
                  </a:lnTo>
                  <a:lnTo>
                    <a:pt x="23" y="0"/>
                  </a:lnTo>
                  <a:lnTo>
                    <a:pt x="23" y="0"/>
                  </a:lnTo>
                  <a:lnTo>
                    <a:pt x="23" y="2"/>
                  </a:lnTo>
                  <a:lnTo>
                    <a:pt x="21" y="2"/>
                  </a:lnTo>
                  <a:lnTo>
                    <a:pt x="21" y="2"/>
                  </a:lnTo>
                  <a:lnTo>
                    <a:pt x="21" y="2"/>
                  </a:lnTo>
                  <a:lnTo>
                    <a:pt x="21" y="4"/>
                  </a:lnTo>
                  <a:lnTo>
                    <a:pt x="21" y="4"/>
                  </a:lnTo>
                  <a:lnTo>
                    <a:pt x="21" y="4"/>
                  </a:lnTo>
                  <a:lnTo>
                    <a:pt x="21" y="7"/>
                  </a:lnTo>
                  <a:lnTo>
                    <a:pt x="19" y="7"/>
                  </a:lnTo>
                  <a:lnTo>
                    <a:pt x="19" y="7"/>
                  </a:lnTo>
                  <a:lnTo>
                    <a:pt x="19" y="7"/>
                  </a:lnTo>
                  <a:lnTo>
                    <a:pt x="19" y="9"/>
                  </a:lnTo>
                  <a:lnTo>
                    <a:pt x="19" y="9"/>
                  </a:lnTo>
                  <a:lnTo>
                    <a:pt x="19" y="9"/>
                  </a:lnTo>
                  <a:lnTo>
                    <a:pt x="21" y="9"/>
                  </a:lnTo>
                  <a:lnTo>
                    <a:pt x="21" y="9"/>
                  </a:lnTo>
                  <a:lnTo>
                    <a:pt x="21" y="9"/>
                  </a:lnTo>
                  <a:lnTo>
                    <a:pt x="21" y="9"/>
                  </a:lnTo>
                  <a:lnTo>
                    <a:pt x="21" y="9"/>
                  </a:lnTo>
                  <a:lnTo>
                    <a:pt x="21" y="9"/>
                  </a:lnTo>
                  <a:lnTo>
                    <a:pt x="23" y="9"/>
                  </a:lnTo>
                  <a:lnTo>
                    <a:pt x="23" y="12"/>
                  </a:lnTo>
                  <a:lnTo>
                    <a:pt x="23" y="12"/>
                  </a:lnTo>
                  <a:lnTo>
                    <a:pt x="23" y="12"/>
                  </a:lnTo>
                  <a:lnTo>
                    <a:pt x="23" y="14"/>
                  </a:lnTo>
                  <a:lnTo>
                    <a:pt x="23" y="14"/>
                  </a:lnTo>
                  <a:lnTo>
                    <a:pt x="23" y="14"/>
                  </a:lnTo>
                  <a:lnTo>
                    <a:pt x="21" y="14"/>
                  </a:lnTo>
                  <a:lnTo>
                    <a:pt x="21" y="16"/>
                  </a:lnTo>
                  <a:lnTo>
                    <a:pt x="23" y="16"/>
                  </a:lnTo>
                  <a:lnTo>
                    <a:pt x="23" y="16"/>
                  </a:lnTo>
                  <a:lnTo>
                    <a:pt x="23" y="19"/>
                  </a:lnTo>
                  <a:lnTo>
                    <a:pt x="23" y="19"/>
                  </a:lnTo>
                  <a:lnTo>
                    <a:pt x="21" y="19"/>
                  </a:lnTo>
                  <a:lnTo>
                    <a:pt x="21" y="19"/>
                  </a:lnTo>
                  <a:lnTo>
                    <a:pt x="21" y="21"/>
                  </a:lnTo>
                  <a:lnTo>
                    <a:pt x="21" y="21"/>
                  </a:lnTo>
                  <a:lnTo>
                    <a:pt x="21" y="23"/>
                  </a:lnTo>
                  <a:lnTo>
                    <a:pt x="21" y="23"/>
                  </a:lnTo>
                  <a:lnTo>
                    <a:pt x="21" y="23"/>
                  </a:lnTo>
                  <a:lnTo>
                    <a:pt x="21" y="23"/>
                  </a:lnTo>
                  <a:lnTo>
                    <a:pt x="21" y="26"/>
                  </a:lnTo>
                  <a:lnTo>
                    <a:pt x="21" y="26"/>
                  </a:lnTo>
                  <a:lnTo>
                    <a:pt x="19" y="26"/>
                  </a:lnTo>
                  <a:lnTo>
                    <a:pt x="19" y="28"/>
                  </a:lnTo>
                  <a:lnTo>
                    <a:pt x="19" y="28"/>
                  </a:lnTo>
                  <a:lnTo>
                    <a:pt x="16" y="28"/>
                  </a:lnTo>
                  <a:lnTo>
                    <a:pt x="16" y="28"/>
                  </a:lnTo>
                  <a:lnTo>
                    <a:pt x="19" y="28"/>
                  </a:lnTo>
                  <a:lnTo>
                    <a:pt x="19" y="28"/>
                  </a:lnTo>
                  <a:lnTo>
                    <a:pt x="21" y="28"/>
                  </a:lnTo>
                  <a:lnTo>
                    <a:pt x="21" y="28"/>
                  </a:lnTo>
                  <a:lnTo>
                    <a:pt x="21" y="28"/>
                  </a:lnTo>
                  <a:lnTo>
                    <a:pt x="21" y="28"/>
                  </a:lnTo>
                  <a:lnTo>
                    <a:pt x="21" y="26"/>
                  </a:lnTo>
                  <a:lnTo>
                    <a:pt x="23" y="26"/>
                  </a:lnTo>
                  <a:lnTo>
                    <a:pt x="23" y="26"/>
                  </a:lnTo>
                  <a:lnTo>
                    <a:pt x="23" y="26"/>
                  </a:lnTo>
                  <a:lnTo>
                    <a:pt x="23" y="26"/>
                  </a:lnTo>
                  <a:lnTo>
                    <a:pt x="23" y="26"/>
                  </a:lnTo>
                  <a:lnTo>
                    <a:pt x="23" y="26"/>
                  </a:lnTo>
                  <a:lnTo>
                    <a:pt x="23" y="23"/>
                  </a:lnTo>
                  <a:lnTo>
                    <a:pt x="23" y="23"/>
                  </a:lnTo>
                  <a:lnTo>
                    <a:pt x="23" y="23"/>
                  </a:lnTo>
                  <a:lnTo>
                    <a:pt x="23" y="21"/>
                  </a:lnTo>
                  <a:lnTo>
                    <a:pt x="23" y="21"/>
                  </a:lnTo>
                  <a:lnTo>
                    <a:pt x="23" y="21"/>
                  </a:lnTo>
                  <a:lnTo>
                    <a:pt x="23" y="19"/>
                  </a:lnTo>
                  <a:lnTo>
                    <a:pt x="26" y="19"/>
                  </a:lnTo>
                  <a:lnTo>
                    <a:pt x="26" y="19"/>
                  </a:lnTo>
                  <a:lnTo>
                    <a:pt x="26" y="19"/>
                  </a:lnTo>
                  <a:lnTo>
                    <a:pt x="28" y="19"/>
                  </a:lnTo>
                  <a:lnTo>
                    <a:pt x="28" y="19"/>
                  </a:lnTo>
                  <a:lnTo>
                    <a:pt x="28" y="19"/>
                  </a:lnTo>
                  <a:lnTo>
                    <a:pt x="28" y="19"/>
                  </a:lnTo>
                  <a:lnTo>
                    <a:pt x="28" y="16"/>
                  </a:lnTo>
                  <a:lnTo>
                    <a:pt x="30" y="16"/>
                  </a:lnTo>
                  <a:lnTo>
                    <a:pt x="30" y="16"/>
                  </a:lnTo>
                  <a:lnTo>
                    <a:pt x="30" y="16"/>
                  </a:lnTo>
                  <a:lnTo>
                    <a:pt x="33" y="16"/>
                  </a:lnTo>
                  <a:lnTo>
                    <a:pt x="33" y="16"/>
                  </a:lnTo>
                  <a:lnTo>
                    <a:pt x="33" y="16"/>
                  </a:lnTo>
                  <a:lnTo>
                    <a:pt x="35" y="16"/>
                  </a:lnTo>
                  <a:lnTo>
                    <a:pt x="35" y="14"/>
                  </a:lnTo>
                  <a:lnTo>
                    <a:pt x="35" y="14"/>
                  </a:lnTo>
                  <a:lnTo>
                    <a:pt x="35" y="14"/>
                  </a:lnTo>
                  <a:lnTo>
                    <a:pt x="35" y="16"/>
                  </a:lnTo>
                  <a:lnTo>
                    <a:pt x="38" y="16"/>
                  </a:lnTo>
                  <a:lnTo>
                    <a:pt x="38" y="16"/>
                  </a:lnTo>
                  <a:lnTo>
                    <a:pt x="38" y="19"/>
                  </a:lnTo>
                  <a:lnTo>
                    <a:pt x="35" y="19"/>
                  </a:lnTo>
                  <a:lnTo>
                    <a:pt x="35" y="19"/>
                  </a:lnTo>
                  <a:lnTo>
                    <a:pt x="38" y="19"/>
                  </a:lnTo>
                  <a:lnTo>
                    <a:pt x="38" y="19"/>
                  </a:lnTo>
                  <a:lnTo>
                    <a:pt x="38" y="19"/>
                  </a:lnTo>
                  <a:lnTo>
                    <a:pt x="38" y="21"/>
                  </a:lnTo>
                  <a:lnTo>
                    <a:pt x="38" y="21"/>
                  </a:lnTo>
                  <a:lnTo>
                    <a:pt x="38" y="21"/>
                  </a:lnTo>
                  <a:lnTo>
                    <a:pt x="38" y="23"/>
                  </a:lnTo>
                  <a:lnTo>
                    <a:pt x="38" y="23"/>
                  </a:lnTo>
                  <a:lnTo>
                    <a:pt x="38" y="26"/>
                  </a:lnTo>
                  <a:lnTo>
                    <a:pt x="35" y="26"/>
                  </a:lnTo>
                  <a:lnTo>
                    <a:pt x="35" y="26"/>
                  </a:lnTo>
                  <a:lnTo>
                    <a:pt x="35" y="28"/>
                  </a:lnTo>
                  <a:lnTo>
                    <a:pt x="35" y="28"/>
                  </a:lnTo>
                  <a:lnTo>
                    <a:pt x="35" y="30"/>
                  </a:lnTo>
                  <a:lnTo>
                    <a:pt x="35" y="30"/>
                  </a:lnTo>
                  <a:lnTo>
                    <a:pt x="35" y="30"/>
                  </a:lnTo>
                  <a:lnTo>
                    <a:pt x="35" y="30"/>
                  </a:lnTo>
                  <a:lnTo>
                    <a:pt x="33" y="30"/>
                  </a:lnTo>
                  <a:lnTo>
                    <a:pt x="33" y="30"/>
                  </a:lnTo>
                  <a:lnTo>
                    <a:pt x="33" y="30"/>
                  </a:lnTo>
                  <a:lnTo>
                    <a:pt x="33" y="30"/>
                  </a:lnTo>
                  <a:lnTo>
                    <a:pt x="33" y="33"/>
                  </a:lnTo>
                  <a:lnTo>
                    <a:pt x="30" y="33"/>
                  </a:lnTo>
                  <a:lnTo>
                    <a:pt x="30" y="33"/>
                  </a:lnTo>
                  <a:lnTo>
                    <a:pt x="30" y="33"/>
                  </a:lnTo>
                  <a:lnTo>
                    <a:pt x="28" y="33"/>
                  </a:lnTo>
                  <a:lnTo>
                    <a:pt x="28" y="35"/>
                  </a:lnTo>
                  <a:lnTo>
                    <a:pt x="28" y="35"/>
                  </a:lnTo>
                  <a:lnTo>
                    <a:pt x="28" y="38"/>
                  </a:lnTo>
                  <a:lnTo>
                    <a:pt x="28" y="38"/>
                  </a:lnTo>
                  <a:lnTo>
                    <a:pt x="28" y="38"/>
                  </a:lnTo>
                  <a:lnTo>
                    <a:pt x="28" y="38"/>
                  </a:lnTo>
                  <a:lnTo>
                    <a:pt x="28" y="38"/>
                  </a:lnTo>
                  <a:lnTo>
                    <a:pt x="28" y="40"/>
                  </a:lnTo>
                  <a:lnTo>
                    <a:pt x="28" y="40"/>
                  </a:lnTo>
                  <a:lnTo>
                    <a:pt x="30" y="40"/>
                  </a:lnTo>
                  <a:lnTo>
                    <a:pt x="30" y="40"/>
                  </a:lnTo>
                  <a:lnTo>
                    <a:pt x="30" y="40"/>
                  </a:lnTo>
                  <a:lnTo>
                    <a:pt x="33" y="40"/>
                  </a:lnTo>
                  <a:lnTo>
                    <a:pt x="33" y="40"/>
                  </a:lnTo>
                  <a:lnTo>
                    <a:pt x="33" y="40"/>
                  </a:lnTo>
                  <a:lnTo>
                    <a:pt x="33" y="40"/>
                  </a:lnTo>
                  <a:lnTo>
                    <a:pt x="35" y="40"/>
                  </a:lnTo>
                  <a:lnTo>
                    <a:pt x="35" y="40"/>
                  </a:lnTo>
                  <a:lnTo>
                    <a:pt x="35" y="40"/>
                  </a:lnTo>
                  <a:lnTo>
                    <a:pt x="35" y="40"/>
                  </a:lnTo>
                  <a:lnTo>
                    <a:pt x="35" y="40"/>
                  </a:lnTo>
                  <a:lnTo>
                    <a:pt x="35" y="42"/>
                  </a:lnTo>
                  <a:lnTo>
                    <a:pt x="35" y="42"/>
                  </a:lnTo>
                  <a:lnTo>
                    <a:pt x="35" y="45"/>
                  </a:lnTo>
                  <a:lnTo>
                    <a:pt x="35" y="45"/>
                  </a:lnTo>
                  <a:lnTo>
                    <a:pt x="35" y="47"/>
                  </a:lnTo>
                  <a:lnTo>
                    <a:pt x="35" y="47"/>
                  </a:lnTo>
                  <a:lnTo>
                    <a:pt x="38" y="47"/>
                  </a:lnTo>
                  <a:lnTo>
                    <a:pt x="38" y="47"/>
                  </a:lnTo>
                  <a:lnTo>
                    <a:pt x="40" y="47"/>
                  </a:lnTo>
                  <a:lnTo>
                    <a:pt x="40" y="47"/>
                  </a:lnTo>
                  <a:lnTo>
                    <a:pt x="40" y="49"/>
                  </a:lnTo>
                  <a:lnTo>
                    <a:pt x="40" y="49"/>
                  </a:lnTo>
                  <a:lnTo>
                    <a:pt x="40" y="49"/>
                  </a:lnTo>
                  <a:lnTo>
                    <a:pt x="40" y="49"/>
                  </a:lnTo>
                  <a:lnTo>
                    <a:pt x="40" y="49"/>
                  </a:lnTo>
                  <a:lnTo>
                    <a:pt x="40" y="49"/>
                  </a:lnTo>
                  <a:lnTo>
                    <a:pt x="40" y="49"/>
                  </a:lnTo>
                  <a:lnTo>
                    <a:pt x="38" y="49"/>
                  </a:lnTo>
                  <a:lnTo>
                    <a:pt x="38" y="49"/>
                  </a:lnTo>
                  <a:lnTo>
                    <a:pt x="35" y="49"/>
                  </a:lnTo>
                  <a:lnTo>
                    <a:pt x="35" y="49"/>
                  </a:lnTo>
                  <a:lnTo>
                    <a:pt x="35" y="49"/>
                  </a:lnTo>
                  <a:lnTo>
                    <a:pt x="35" y="49"/>
                  </a:lnTo>
                  <a:lnTo>
                    <a:pt x="33" y="49"/>
                  </a:lnTo>
                  <a:lnTo>
                    <a:pt x="33" y="49"/>
                  </a:lnTo>
                  <a:lnTo>
                    <a:pt x="33" y="49"/>
                  </a:lnTo>
                  <a:lnTo>
                    <a:pt x="33" y="47"/>
                  </a:lnTo>
                  <a:lnTo>
                    <a:pt x="30" y="47"/>
                  </a:lnTo>
                  <a:lnTo>
                    <a:pt x="30" y="47"/>
                  </a:lnTo>
                  <a:lnTo>
                    <a:pt x="30" y="47"/>
                  </a:lnTo>
                  <a:lnTo>
                    <a:pt x="28" y="47"/>
                  </a:lnTo>
                  <a:lnTo>
                    <a:pt x="28" y="47"/>
                  </a:lnTo>
                  <a:lnTo>
                    <a:pt x="28" y="47"/>
                  </a:lnTo>
                  <a:lnTo>
                    <a:pt x="26" y="47"/>
                  </a:lnTo>
                  <a:lnTo>
                    <a:pt x="26" y="47"/>
                  </a:lnTo>
                  <a:lnTo>
                    <a:pt x="26" y="45"/>
                  </a:lnTo>
                  <a:lnTo>
                    <a:pt x="23" y="45"/>
                  </a:lnTo>
                  <a:lnTo>
                    <a:pt x="23" y="45"/>
                  </a:lnTo>
                  <a:lnTo>
                    <a:pt x="23" y="45"/>
                  </a:lnTo>
                  <a:lnTo>
                    <a:pt x="23" y="45"/>
                  </a:lnTo>
                  <a:lnTo>
                    <a:pt x="21" y="45"/>
                  </a:lnTo>
                  <a:lnTo>
                    <a:pt x="21" y="45"/>
                  </a:lnTo>
                  <a:lnTo>
                    <a:pt x="21" y="45"/>
                  </a:lnTo>
                  <a:lnTo>
                    <a:pt x="21" y="45"/>
                  </a:lnTo>
                  <a:lnTo>
                    <a:pt x="19" y="45"/>
                  </a:lnTo>
                  <a:lnTo>
                    <a:pt x="19" y="47"/>
                  </a:lnTo>
                  <a:lnTo>
                    <a:pt x="19" y="47"/>
                  </a:lnTo>
                  <a:lnTo>
                    <a:pt x="19" y="49"/>
                  </a:lnTo>
                  <a:lnTo>
                    <a:pt x="21" y="49"/>
                  </a:lnTo>
                  <a:lnTo>
                    <a:pt x="21" y="49"/>
                  </a:lnTo>
                  <a:lnTo>
                    <a:pt x="21" y="49"/>
                  </a:lnTo>
                  <a:lnTo>
                    <a:pt x="21" y="52"/>
                  </a:lnTo>
                  <a:lnTo>
                    <a:pt x="21" y="52"/>
                  </a:lnTo>
                  <a:lnTo>
                    <a:pt x="21" y="54"/>
                  </a:lnTo>
                  <a:lnTo>
                    <a:pt x="19" y="54"/>
                  </a:lnTo>
                  <a:lnTo>
                    <a:pt x="19" y="54"/>
                  </a:lnTo>
                  <a:lnTo>
                    <a:pt x="19" y="57"/>
                  </a:lnTo>
                  <a:lnTo>
                    <a:pt x="19" y="57"/>
                  </a:lnTo>
                  <a:lnTo>
                    <a:pt x="21" y="57"/>
                  </a:lnTo>
                  <a:lnTo>
                    <a:pt x="21" y="59"/>
                  </a:lnTo>
                  <a:lnTo>
                    <a:pt x="21" y="59"/>
                  </a:lnTo>
                  <a:lnTo>
                    <a:pt x="21" y="59"/>
                  </a:lnTo>
                  <a:lnTo>
                    <a:pt x="21" y="59"/>
                  </a:lnTo>
                  <a:lnTo>
                    <a:pt x="21" y="61"/>
                  </a:lnTo>
                  <a:lnTo>
                    <a:pt x="21" y="61"/>
                  </a:lnTo>
                  <a:lnTo>
                    <a:pt x="21" y="64"/>
                  </a:lnTo>
                  <a:lnTo>
                    <a:pt x="21" y="64"/>
                  </a:lnTo>
                  <a:lnTo>
                    <a:pt x="21" y="64"/>
                  </a:lnTo>
                  <a:lnTo>
                    <a:pt x="21" y="66"/>
                  </a:lnTo>
                  <a:lnTo>
                    <a:pt x="23" y="66"/>
                  </a:lnTo>
                  <a:lnTo>
                    <a:pt x="23" y="66"/>
                  </a:lnTo>
                  <a:lnTo>
                    <a:pt x="23" y="68"/>
                  </a:lnTo>
                  <a:lnTo>
                    <a:pt x="23" y="68"/>
                  </a:lnTo>
                  <a:lnTo>
                    <a:pt x="23" y="68"/>
                  </a:lnTo>
                  <a:lnTo>
                    <a:pt x="23" y="68"/>
                  </a:lnTo>
                  <a:lnTo>
                    <a:pt x="23" y="68"/>
                  </a:lnTo>
                  <a:lnTo>
                    <a:pt x="23" y="71"/>
                  </a:lnTo>
                  <a:lnTo>
                    <a:pt x="26" y="71"/>
                  </a:lnTo>
                  <a:lnTo>
                    <a:pt x="26" y="71"/>
                  </a:lnTo>
                  <a:lnTo>
                    <a:pt x="26" y="73"/>
                  </a:lnTo>
                  <a:lnTo>
                    <a:pt x="26" y="73"/>
                  </a:lnTo>
                  <a:lnTo>
                    <a:pt x="26" y="73"/>
                  </a:lnTo>
                  <a:lnTo>
                    <a:pt x="28" y="73"/>
                  </a:lnTo>
                  <a:lnTo>
                    <a:pt x="28" y="75"/>
                  </a:lnTo>
                  <a:lnTo>
                    <a:pt x="28" y="75"/>
                  </a:lnTo>
                  <a:lnTo>
                    <a:pt x="28" y="75"/>
                  </a:lnTo>
                  <a:lnTo>
                    <a:pt x="28" y="75"/>
                  </a:lnTo>
                  <a:lnTo>
                    <a:pt x="28" y="78"/>
                  </a:lnTo>
                  <a:lnTo>
                    <a:pt x="30" y="78"/>
                  </a:lnTo>
                  <a:lnTo>
                    <a:pt x="30" y="78"/>
                  </a:lnTo>
                  <a:lnTo>
                    <a:pt x="30" y="78"/>
                  </a:lnTo>
                  <a:lnTo>
                    <a:pt x="33" y="78"/>
                  </a:lnTo>
                  <a:lnTo>
                    <a:pt x="33" y="78"/>
                  </a:lnTo>
                  <a:lnTo>
                    <a:pt x="30" y="78"/>
                  </a:lnTo>
                  <a:lnTo>
                    <a:pt x="30" y="78"/>
                  </a:lnTo>
                  <a:lnTo>
                    <a:pt x="28" y="78"/>
                  </a:lnTo>
                  <a:lnTo>
                    <a:pt x="28" y="80"/>
                  </a:lnTo>
                  <a:lnTo>
                    <a:pt x="30" y="80"/>
                  </a:lnTo>
                  <a:lnTo>
                    <a:pt x="30" y="80"/>
                  </a:lnTo>
                  <a:lnTo>
                    <a:pt x="30" y="80"/>
                  </a:lnTo>
                  <a:lnTo>
                    <a:pt x="30" y="83"/>
                  </a:lnTo>
                  <a:lnTo>
                    <a:pt x="30" y="83"/>
                  </a:lnTo>
                  <a:lnTo>
                    <a:pt x="30" y="83"/>
                  </a:lnTo>
                  <a:lnTo>
                    <a:pt x="30" y="83"/>
                  </a:lnTo>
                  <a:lnTo>
                    <a:pt x="33" y="83"/>
                  </a:lnTo>
                  <a:lnTo>
                    <a:pt x="33" y="85"/>
                  </a:lnTo>
                  <a:lnTo>
                    <a:pt x="33" y="85"/>
                  </a:lnTo>
                  <a:lnTo>
                    <a:pt x="30" y="85"/>
                  </a:lnTo>
                  <a:lnTo>
                    <a:pt x="30" y="85"/>
                  </a:lnTo>
                  <a:lnTo>
                    <a:pt x="28" y="85"/>
                  </a:lnTo>
                  <a:lnTo>
                    <a:pt x="28" y="85"/>
                  </a:lnTo>
                  <a:lnTo>
                    <a:pt x="28" y="85"/>
                  </a:lnTo>
                  <a:lnTo>
                    <a:pt x="28" y="85"/>
                  </a:lnTo>
                  <a:lnTo>
                    <a:pt x="28" y="8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215"/>
            <p:cNvSpPr>
              <a:spLocks/>
            </p:cNvSpPr>
            <p:nvPr/>
          </p:nvSpPr>
          <p:spPr bwMode="auto">
            <a:xfrm>
              <a:off x="5648325" y="4284663"/>
              <a:ext cx="63500" cy="134937"/>
            </a:xfrm>
            <a:custGeom>
              <a:avLst/>
              <a:gdLst/>
              <a:ahLst/>
              <a:cxnLst>
                <a:cxn ang="0">
                  <a:pos x="26" y="78"/>
                </a:cxn>
                <a:cxn ang="0">
                  <a:pos x="23" y="78"/>
                </a:cxn>
                <a:cxn ang="0">
                  <a:pos x="23" y="75"/>
                </a:cxn>
                <a:cxn ang="0">
                  <a:pos x="19" y="71"/>
                </a:cxn>
                <a:cxn ang="0">
                  <a:pos x="16" y="68"/>
                </a:cxn>
                <a:cxn ang="0">
                  <a:pos x="14" y="71"/>
                </a:cxn>
                <a:cxn ang="0">
                  <a:pos x="19" y="73"/>
                </a:cxn>
                <a:cxn ang="0">
                  <a:pos x="16" y="78"/>
                </a:cxn>
                <a:cxn ang="0">
                  <a:pos x="11" y="75"/>
                </a:cxn>
                <a:cxn ang="0">
                  <a:pos x="9" y="73"/>
                </a:cxn>
                <a:cxn ang="0">
                  <a:pos x="4" y="78"/>
                </a:cxn>
                <a:cxn ang="0">
                  <a:pos x="2" y="73"/>
                </a:cxn>
                <a:cxn ang="0">
                  <a:pos x="2" y="68"/>
                </a:cxn>
                <a:cxn ang="0">
                  <a:pos x="0" y="64"/>
                </a:cxn>
                <a:cxn ang="0">
                  <a:pos x="2" y="59"/>
                </a:cxn>
                <a:cxn ang="0">
                  <a:pos x="7" y="61"/>
                </a:cxn>
                <a:cxn ang="0">
                  <a:pos x="9" y="64"/>
                </a:cxn>
                <a:cxn ang="0">
                  <a:pos x="14" y="66"/>
                </a:cxn>
                <a:cxn ang="0">
                  <a:pos x="14" y="61"/>
                </a:cxn>
                <a:cxn ang="0">
                  <a:pos x="14" y="57"/>
                </a:cxn>
                <a:cxn ang="0">
                  <a:pos x="14" y="49"/>
                </a:cxn>
                <a:cxn ang="0">
                  <a:pos x="11" y="47"/>
                </a:cxn>
                <a:cxn ang="0">
                  <a:pos x="9" y="40"/>
                </a:cxn>
                <a:cxn ang="0">
                  <a:pos x="9" y="35"/>
                </a:cxn>
                <a:cxn ang="0">
                  <a:pos x="7" y="30"/>
                </a:cxn>
                <a:cxn ang="0">
                  <a:pos x="9" y="21"/>
                </a:cxn>
                <a:cxn ang="0">
                  <a:pos x="9" y="16"/>
                </a:cxn>
                <a:cxn ang="0">
                  <a:pos x="11" y="9"/>
                </a:cxn>
                <a:cxn ang="0">
                  <a:pos x="14" y="7"/>
                </a:cxn>
                <a:cxn ang="0">
                  <a:pos x="19" y="2"/>
                </a:cxn>
                <a:cxn ang="0">
                  <a:pos x="21" y="0"/>
                </a:cxn>
                <a:cxn ang="0">
                  <a:pos x="21" y="4"/>
                </a:cxn>
                <a:cxn ang="0">
                  <a:pos x="19" y="9"/>
                </a:cxn>
                <a:cxn ang="0">
                  <a:pos x="23" y="12"/>
                </a:cxn>
                <a:cxn ang="0">
                  <a:pos x="23" y="16"/>
                </a:cxn>
                <a:cxn ang="0">
                  <a:pos x="21" y="23"/>
                </a:cxn>
                <a:cxn ang="0">
                  <a:pos x="19" y="28"/>
                </a:cxn>
                <a:cxn ang="0">
                  <a:pos x="21" y="28"/>
                </a:cxn>
                <a:cxn ang="0">
                  <a:pos x="23" y="23"/>
                </a:cxn>
                <a:cxn ang="0">
                  <a:pos x="26" y="19"/>
                </a:cxn>
                <a:cxn ang="0">
                  <a:pos x="30" y="16"/>
                </a:cxn>
                <a:cxn ang="0">
                  <a:pos x="35" y="14"/>
                </a:cxn>
                <a:cxn ang="0">
                  <a:pos x="38" y="19"/>
                </a:cxn>
                <a:cxn ang="0">
                  <a:pos x="35" y="26"/>
                </a:cxn>
                <a:cxn ang="0">
                  <a:pos x="33" y="30"/>
                </a:cxn>
                <a:cxn ang="0">
                  <a:pos x="28" y="33"/>
                </a:cxn>
                <a:cxn ang="0">
                  <a:pos x="28" y="40"/>
                </a:cxn>
                <a:cxn ang="0">
                  <a:pos x="33" y="40"/>
                </a:cxn>
                <a:cxn ang="0">
                  <a:pos x="35" y="45"/>
                </a:cxn>
                <a:cxn ang="0">
                  <a:pos x="40" y="49"/>
                </a:cxn>
                <a:cxn ang="0">
                  <a:pos x="38" y="49"/>
                </a:cxn>
                <a:cxn ang="0">
                  <a:pos x="33" y="47"/>
                </a:cxn>
                <a:cxn ang="0">
                  <a:pos x="26" y="47"/>
                </a:cxn>
                <a:cxn ang="0">
                  <a:pos x="21" y="45"/>
                </a:cxn>
                <a:cxn ang="0">
                  <a:pos x="21" y="49"/>
                </a:cxn>
                <a:cxn ang="0">
                  <a:pos x="21" y="57"/>
                </a:cxn>
                <a:cxn ang="0">
                  <a:pos x="21" y="64"/>
                </a:cxn>
                <a:cxn ang="0">
                  <a:pos x="23" y="68"/>
                </a:cxn>
                <a:cxn ang="0">
                  <a:pos x="28" y="73"/>
                </a:cxn>
                <a:cxn ang="0">
                  <a:pos x="30" y="78"/>
                </a:cxn>
                <a:cxn ang="0">
                  <a:pos x="30" y="80"/>
                </a:cxn>
                <a:cxn ang="0">
                  <a:pos x="33" y="85"/>
                </a:cxn>
              </a:cxnLst>
              <a:rect l="0" t="0" r="r" b="b"/>
              <a:pathLst>
                <a:path w="40" h="85">
                  <a:moveTo>
                    <a:pt x="28" y="83"/>
                  </a:moveTo>
                  <a:lnTo>
                    <a:pt x="28" y="83"/>
                  </a:lnTo>
                  <a:lnTo>
                    <a:pt x="28" y="83"/>
                  </a:lnTo>
                  <a:lnTo>
                    <a:pt x="28" y="80"/>
                  </a:lnTo>
                  <a:lnTo>
                    <a:pt x="28" y="80"/>
                  </a:lnTo>
                  <a:lnTo>
                    <a:pt x="28" y="80"/>
                  </a:lnTo>
                  <a:lnTo>
                    <a:pt x="28" y="78"/>
                  </a:lnTo>
                  <a:lnTo>
                    <a:pt x="26" y="78"/>
                  </a:lnTo>
                  <a:lnTo>
                    <a:pt x="26" y="78"/>
                  </a:lnTo>
                  <a:lnTo>
                    <a:pt x="26" y="78"/>
                  </a:lnTo>
                  <a:lnTo>
                    <a:pt x="26" y="78"/>
                  </a:lnTo>
                  <a:lnTo>
                    <a:pt x="26" y="75"/>
                  </a:lnTo>
                  <a:lnTo>
                    <a:pt x="23" y="75"/>
                  </a:lnTo>
                  <a:lnTo>
                    <a:pt x="23" y="78"/>
                  </a:lnTo>
                  <a:lnTo>
                    <a:pt x="23" y="78"/>
                  </a:lnTo>
                  <a:lnTo>
                    <a:pt x="23" y="78"/>
                  </a:lnTo>
                  <a:lnTo>
                    <a:pt x="23" y="78"/>
                  </a:lnTo>
                  <a:lnTo>
                    <a:pt x="21" y="78"/>
                  </a:lnTo>
                  <a:lnTo>
                    <a:pt x="21" y="78"/>
                  </a:lnTo>
                  <a:lnTo>
                    <a:pt x="23" y="78"/>
                  </a:lnTo>
                  <a:lnTo>
                    <a:pt x="23" y="75"/>
                  </a:lnTo>
                  <a:lnTo>
                    <a:pt x="23" y="75"/>
                  </a:lnTo>
                  <a:lnTo>
                    <a:pt x="23" y="75"/>
                  </a:lnTo>
                  <a:lnTo>
                    <a:pt x="23" y="75"/>
                  </a:lnTo>
                  <a:lnTo>
                    <a:pt x="21" y="75"/>
                  </a:lnTo>
                  <a:lnTo>
                    <a:pt x="21" y="73"/>
                  </a:lnTo>
                  <a:lnTo>
                    <a:pt x="21" y="73"/>
                  </a:lnTo>
                  <a:lnTo>
                    <a:pt x="21" y="73"/>
                  </a:lnTo>
                  <a:lnTo>
                    <a:pt x="21" y="73"/>
                  </a:lnTo>
                  <a:lnTo>
                    <a:pt x="21" y="71"/>
                  </a:lnTo>
                  <a:lnTo>
                    <a:pt x="21" y="71"/>
                  </a:lnTo>
                  <a:lnTo>
                    <a:pt x="19" y="71"/>
                  </a:lnTo>
                  <a:lnTo>
                    <a:pt x="19" y="68"/>
                  </a:lnTo>
                  <a:lnTo>
                    <a:pt x="19" y="68"/>
                  </a:lnTo>
                  <a:lnTo>
                    <a:pt x="19" y="68"/>
                  </a:lnTo>
                  <a:lnTo>
                    <a:pt x="19" y="68"/>
                  </a:lnTo>
                  <a:lnTo>
                    <a:pt x="19" y="66"/>
                  </a:lnTo>
                  <a:lnTo>
                    <a:pt x="16" y="66"/>
                  </a:lnTo>
                  <a:lnTo>
                    <a:pt x="16" y="66"/>
                  </a:lnTo>
                  <a:lnTo>
                    <a:pt x="16" y="68"/>
                  </a:lnTo>
                  <a:lnTo>
                    <a:pt x="16" y="68"/>
                  </a:lnTo>
                  <a:lnTo>
                    <a:pt x="14" y="68"/>
                  </a:lnTo>
                  <a:lnTo>
                    <a:pt x="14" y="68"/>
                  </a:lnTo>
                  <a:lnTo>
                    <a:pt x="14" y="68"/>
                  </a:lnTo>
                  <a:lnTo>
                    <a:pt x="14" y="68"/>
                  </a:lnTo>
                  <a:lnTo>
                    <a:pt x="14" y="71"/>
                  </a:lnTo>
                  <a:lnTo>
                    <a:pt x="14" y="71"/>
                  </a:lnTo>
                  <a:lnTo>
                    <a:pt x="14" y="71"/>
                  </a:lnTo>
                  <a:lnTo>
                    <a:pt x="14" y="71"/>
                  </a:lnTo>
                  <a:lnTo>
                    <a:pt x="14" y="73"/>
                  </a:lnTo>
                  <a:lnTo>
                    <a:pt x="14" y="73"/>
                  </a:lnTo>
                  <a:lnTo>
                    <a:pt x="16" y="73"/>
                  </a:lnTo>
                  <a:lnTo>
                    <a:pt x="16" y="73"/>
                  </a:lnTo>
                  <a:lnTo>
                    <a:pt x="16" y="73"/>
                  </a:lnTo>
                  <a:lnTo>
                    <a:pt x="19" y="73"/>
                  </a:lnTo>
                  <a:lnTo>
                    <a:pt x="19" y="73"/>
                  </a:lnTo>
                  <a:lnTo>
                    <a:pt x="19" y="73"/>
                  </a:lnTo>
                  <a:lnTo>
                    <a:pt x="19" y="75"/>
                  </a:lnTo>
                  <a:lnTo>
                    <a:pt x="19" y="75"/>
                  </a:lnTo>
                  <a:lnTo>
                    <a:pt x="19" y="78"/>
                  </a:lnTo>
                  <a:lnTo>
                    <a:pt x="19" y="78"/>
                  </a:lnTo>
                  <a:lnTo>
                    <a:pt x="19" y="78"/>
                  </a:lnTo>
                  <a:lnTo>
                    <a:pt x="16" y="78"/>
                  </a:lnTo>
                  <a:lnTo>
                    <a:pt x="16" y="78"/>
                  </a:lnTo>
                  <a:lnTo>
                    <a:pt x="16" y="78"/>
                  </a:lnTo>
                  <a:lnTo>
                    <a:pt x="14" y="78"/>
                  </a:lnTo>
                  <a:lnTo>
                    <a:pt x="14" y="78"/>
                  </a:lnTo>
                  <a:lnTo>
                    <a:pt x="14" y="78"/>
                  </a:lnTo>
                  <a:lnTo>
                    <a:pt x="14" y="78"/>
                  </a:lnTo>
                  <a:lnTo>
                    <a:pt x="14" y="75"/>
                  </a:lnTo>
                  <a:lnTo>
                    <a:pt x="11" y="75"/>
                  </a:lnTo>
                  <a:lnTo>
                    <a:pt x="11" y="75"/>
                  </a:lnTo>
                  <a:lnTo>
                    <a:pt x="11" y="78"/>
                  </a:lnTo>
                  <a:lnTo>
                    <a:pt x="9" y="78"/>
                  </a:lnTo>
                  <a:lnTo>
                    <a:pt x="9" y="78"/>
                  </a:lnTo>
                  <a:lnTo>
                    <a:pt x="9" y="78"/>
                  </a:lnTo>
                  <a:lnTo>
                    <a:pt x="9" y="75"/>
                  </a:lnTo>
                  <a:lnTo>
                    <a:pt x="9" y="75"/>
                  </a:lnTo>
                  <a:lnTo>
                    <a:pt x="9" y="73"/>
                  </a:lnTo>
                  <a:lnTo>
                    <a:pt x="9" y="73"/>
                  </a:lnTo>
                  <a:lnTo>
                    <a:pt x="7" y="73"/>
                  </a:lnTo>
                  <a:lnTo>
                    <a:pt x="7" y="73"/>
                  </a:lnTo>
                  <a:lnTo>
                    <a:pt x="7" y="73"/>
                  </a:lnTo>
                  <a:lnTo>
                    <a:pt x="7" y="75"/>
                  </a:lnTo>
                  <a:lnTo>
                    <a:pt x="7" y="75"/>
                  </a:lnTo>
                  <a:lnTo>
                    <a:pt x="7" y="78"/>
                  </a:lnTo>
                  <a:lnTo>
                    <a:pt x="7" y="78"/>
                  </a:lnTo>
                  <a:lnTo>
                    <a:pt x="4" y="78"/>
                  </a:lnTo>
                  <a:lnTo>
                    <a:pt x="4" y="75"/>
                  </a:lnTo>
                  <a:lnTo>
                    <a:pt x="4" y="75"/>
                  </a:lnTo>
                  <a:lnTo>
                    <a:pt x="2" y="75"/>
                  </a:lnTo>
                  <a:lnTo>
                    <a:pt x="2" y="75"/>
                  </a:lnTo>
                  <a:lnTo>
                    <a:pt x="2" y="75"/>
                  </a:lnTo>
                  <a:lnTo>
                    <a:pt x="2" y="73"/>
                  </a:lnTo>
                  <a:lnTo>
                    <a:pt x="2" y="73"/>
                  </a:lnTo>
                  <a:lnTo>
                    <a:pt x="2" y="73"/>
                  </a:lnTo>
                  <a:lnTo>
                    <a:pt x="2" y="71"/>
                  </a:lnTo>
                  <a:lnTo>
                    <a:pt x="2" y="71"/>
                  </a:lnTo>
                  <a:lnTo>
                    <a:pt x="2" y="71"/>
                  </a:lnTo>
                  <a:lnTo>
                    <a:pt x="2" y="71"/>
                  </a:lnTo>
                  <a:lnTo>
                    <a:pt x="4" y="71"/>
                  </a:lnTo>
                  <a:lnTo>
                    <a:pt x="4" y="68"/>
                  </a:lnTo>
                  <a:lnTo>
                    <a:pt x="2" y="68"/>
                  </a:lnTo>
                  <a:lnTo>
                    <a:pt x="2" y="68"/>
                  </a:lnTo>
                  <a:lnTo>
                    <a:pt x="2" y="68"/>
                  </a:lnTo>
                  <a:lnTo>
                    <a:pt x="2" y="68"/>
                  </a:lnTo>
                  <a:lnTo>
                    <a:pt x="2" y="68"/>
                  </a:lnTo>
                  <a:lnTo>
                    <a:pt x="2" y="66"/>
                  </a:lnTo>
                  <a:lnTo>
                    <a:pt x="2" y="66"/>
                  </a:lnTo>
                  <a:lnTo>
                    <a:pt x="2" y="64"/>
                  </a:lnTo>
                  <a:lnTo>
                    <a:pt x="0" y="64"/>
                  </a:lnTo>
                  <a:lnTo>
                    <a:pt x="0" y="64"/>
                  </a:lnTo>
                  <a:lnTo>
                    <a:pt x="0" y="64"/>
                  </a:lnTo>
                  <a:lnTo>
                    <a:pt x="0" y="61"/>
                  </a:lnTo>
                  <a:lnTo>
                    <a:pt x="0" y="61"/>
                  </a:lnTo>
                  <a:lnTo>
                    <a:pt x="0" y="61"/>
                  </a:lnTo>
                  <a:lnTo>
                    <a:pt x="2" y="61"/>
                  </a:lnTo>
                  <a:lnTo>
                    <a:pt x="2" y="59"/>
                  </a:lnTo>
                  <a:lnTo>
                    <a:pt x="2" y="59"/>
                  </a:lnTo>
                  <a:lnTo>
                    <a:pt x="2" y="59"/>
                  </a:lnTo>
                  <a:lnTo>
                    <a:pt x="2" y="61"/>
                  </a:lnTo>
                  <a:lnTo>
                    <a:pt x="2" y="61"/>
                  </a:lnTo>
                  <a:lnTo>
                    <a:pt x="4" y="61"/>
                  </a:lnTo>
                  <a:lnTo>
                    <a:pt x="4" y="61"/>
                  </a:lnTo>
                  <a:lnTo>
                    <a:pt x="4" y="61"/>
                  </a:lnTo>
                  <a:lnTo>
                    <a:pt x="4" y="61"/>
                  </a:lnTo>
                  <a:lnTo>
                    <a:pt x="7" y="61"/>
                  </a:lnTo>
                  <a:lnTo>
                    <a:pt x="7" y="61"/>
                  </a:lnTo>
                  <a:lnTo>
                    <a:pt x="7" y="61"/>
                  </a:lnTo>
                  <a:lnTo>
                    <a:pt x="7" y="61"/>
                  </a:lnTo>
                  <a:lnTo>
                    <a:pt x="7" y="64"/>
                  </a:lnTo>
                  <a:lnTo>
                    <a:pt x="7" y="64"/>
                  </a:lnTo>
                  <a:lnTo>
                    <a:pt x="9" y="64"/>
                  </a:lnTo>
                  <a:lnTo>
                    <a:pt x="9" y="64"/>
                  </a:lnTo>
                  <a:lnTo>
                    <a:pt x="9" y="64"/>
                  </a:lnTo>
                  <a:lnTo>
                    <a:pt x="9" y="64"/>
                  </a:lnTo>
                  <a:lnTo>
                    <a:pt x="9" y="64"/>
                  </a:lnTo>
                  <a:lnTo>
                    <a:pt x="11" y="64"/>
                  </a:lnTo>
                  <a:lnTo>
                    <a:pt x="11" y="64"/>
                  </a:lnTo>
                  <a:lnTo>
                    <a:pt x="11" y="64"/>
                  </a:lnTo>
                  <a:lnTo>
                    <a:pt x="14" y="64"/>
                  </a:lnTo>
                  <a:lnTo>
                    <a:pt x="14" y="66"/>
                  </a:lnTo>
                  <a:lnTo>
                    <a:pt x="14" y="66"/>
                  </a:lnTo>
                  <a:lnTo>
                    <a:pt x="14" y="66"/>
                  </a:lnTo>
                  <a:lnTo>
                    <a:pt x="14" y="66"/>
                  </a:lnTo>
                  <a:lnTo>
                    <a:pt x="16" y="66"/>
                  </a:lnTo>
                  <a:lnTo>
                    <a:pt x="16" y="66"/>
                  </a:lnTo>
                  <a:lnTo>
                    <a:pt x="16" y="64"/>
                  </a:lnTo>
                  <a:lnTo>
                    <a:pt x="14" y="64"/>
                  </a:lnTo>
                  <a:lnTo>
                    <a:pt x="14" y="64"/>
                  </a:lnTo>
                  <a:lnTo>
                    <a:pt x="14" y="64"/>
                  </a:lnTo>
                  <a:lnTo>
                    <a:pt x="14" y="61"/>
                  </a:lnTo>
                  <a:lnTo>
                    <a:pt x="14" y="61"/>
                  </a:lnTo>
                  <a:lnTo>
                    <a:pt x="14" y="61"/>
                  </a:lnTo>
                  <a:lnTo>
                    <a:pt x="14" y="59"/>
                  </a:lnTo>
                  <a:lnTo>
                    <a:pt x="14" y="59"/>
                  </a:lnTo>
                  <a:lnTo>
                    <a:pt x="14" y="59"/>
                  </a:lnTo>
                  <a:lnTo>
                    <a:pt x="14" y="59"/>
                  </a:lnTo>
                  <a:lnTo>
                    <a:pt x="14" y="57"/>
                  </a:lnTo>
                  <a:lnTo>
                    <a:pt x="14" y="57"/>
                  </a:lnTo>
                  <a:lnTo>
                    <a:pt x="14" y="54"/>
                  </a:lnTo>
                  <a:lnTo>
                    <a:pt x="14" y="54"/>
                  </a:lnTo>
                  <a:lnTo>
                    <a:pt x="14" y="54"/>
                  </a:lnTo>
                  <a:lnTo>
                    <a:pt x="14" y="54"/>
                  </a:lnTo>
                  <a:lnTo>
                    <a:pt x="14" y="52"/>
                  </a:lnTo>
                  <a:lnTo>
                    <a:pt x="14" y="52"/>
                  </a:lnTo>
                  <a:lnTo>
                    <a:pt x="14" y="49"/>
                  </a:lnTo>
                  <a:lnTo>
                    <a:pt x="14" y="49"/>
                  </a:lnTo>
                  <a:lnTo>
                    <a:pt x="14" y="49"/>
                  </a:lnTo>
                  <a:lnTo>
                    <a:pt x="14" y="49"/>
                  </a:lnTo>
                  <a:lnTo>
                    <a:pt x="14" y="47"/>
                  </a:lnTo>
                  <a:lnTo>
                    <a:pt x="14" y="47"/>
                  </a:lnTo>
                  <a:lnTo>
                    <a:pt x="14" y="47"/>
                  </a:lnTo>
                  <a:lnTo>
                    <a:pt x="11" y="47"/>
                  </a:lnTo>
                  <a:lnTo>
                    <a:pt x="11" y="47"/>
                  </a:lnTo>
                  <a:lnTo>
                    <a:pt x="11" y="47"/>
                  </a:lnTo>
                  <a:lnTo>
                    <a:pt x="11" y="45"/>
                  </a:lnTo>
                  <a:lnTo>
                    <a:pt x="9" y="45"/>
                  </a:lnTo>
                  <a:lnTo>
                    <a:pt x="9" y="45"/>
                  </a:lnTo>
                  <a:lnTo>
                    <a:pt x="9" y="42"/>
                  </a:lnTo>
                  <a:lnTo>
                    <a:pt x="9" y="42"/>
                  </a:lnTo>
                  <a:lnTo>
                    <a:pt x="9" y="40"/>
                  </a:lnTo>
                  <a:lnTo>
                    <a:pt x="9" y="40"/>
                  </a:lnTo>
                  <a:lnTo>
                    <a:pt x="9" y="40"/>
                  </a:lnTo>
                  <a:lnTo>
                    <a:pt x="11" y="40"/>
                  </a:lnTo>
                  <a:lnTo>
                    <a:pt x="11" y="38"/>
                  </a:lnTo>
                  <a:lnTo>
                    <a:pt x="11" y="38"/>
                  </a:lnTo>
                  <a:lnTo>
                    <a:pt x="11" y="35"/>
                  </a:lnTo>
                  <a:lnTo>
                    <a:pt x="11" y="35"/>
                  </a:lnTo>
                  <a:lnTo>
                    <a:pt x="11" y="35"/>
                  </a:lnTo>
                  <a:lnTo>
                    <a:pt x="11" y="35"/>
                  </a:lnTo>
                  <a:lnTo>
                    <a:pt x="9" y="35"/>
                  </a:lnTo>
                  <a:lnTo>
                    <a:pt x="9" y="35"/>
                  </a:lnTo>
                  <a:lnTo>
                    <a:pt x="9" y="33"/>
                  </a:lnTo>
                  <a:lnTo>
                    <a:pt x="9" y="33"/>
                  </a:lnTo>
                  <a:lnTo>
                    <a:pt x="9" y="30"/>
                  </a:lnTo>
                  <a:lnTo>
                    <a:pt x="9" y="30"/>
                  </a:lnTo>
                  <a:lnTo>
                    <a:pt x="9" y="30"/>
                  </a:lnTo>
                  <a:lnTo>
                    <a:pt x="7" y="30"/>
                  </a:lnTo>
                  <a:lnTo>
                    <a:pt x="7" y="30"/>
                  </a:lnTo>
                  <a:lnTo>
                    <a:pt x="7" y="28"/>
                  </a:lnTo>
                  <a:lnTo>
                    <a:pt x="7" y="28"/>
                  </a:lnTo>
                  <a:lnTo>
                    <a:pt x="7" y="26"/>
                  </a:lnTo>
                  <a:lnTo>
                    <a:pt x="7" y="26"/>
                  </a:lnTo>
                  <a:lnTo>
                    <a:pt x="7" y="23"/>
                  </a:lnTo>
                  <a:lnTo>
                    <a:pt x="7" y="23"/>
                  </a:lnTo>
                  <a:lnTo>
                    <a:pt x="9" y="23"/>
                  </a:lnTo>
                  <a:lnTo>
                    <a:pt x="9" y="21"/>
                  </a:lnTo>
                  <a:lnTo>
                    <a:pt x="9" y="21"/>
                  </a:lnTo>
                  <a:lnTo>
                    <a:pt x="9" y="21"/>
                  </a:lnTo>
                  <a:lnTo>
                    <a:pt x="9" y="19"/>
                  </a:lnTo>
                  <a:lnTo>
                    <a:pt x="9" y="19"/>
                  </a:lnTo>
                  <a:lnTo>
                    <a:pt x="9" y="19"/>
                  </a:lnTo>
                  <a:lnTo>
                    <a:pt x="9" y="19"/>
                  </a:lnTo>
                  <a:lnTo>
                    <a:pt x="9" y="16"/>
                  </a:lnTo>
                  <a:lnTo>
                    <a:pt x="9" y="16"/>
                  </a:lnTo>
                  <a:lnTo>
                    <a:pt x="9" y="14"/>
                  </a:lnTo>
                  <a:lnTo>
                    <a:pt x="9" y="14"/>
                  </a:lnTo>
                  <a:lnTo>
                    <a:pt x="9" y="14"/>
                  </a:lnTo>
                  <a:lnTo>
                    <a:pt x="9" y="14"/>
                  </a:lnTo>
                  <a:lnTo>
                    <a:pt x="9" y="12"/>
                  </a:lnTo>
                  <a:lnTo>
                    <a:pt x="9" y="12"/>
                  </a:lnTo>
                  <a:lnTo>
                    <a:pt x="11" y="12"/>
                  </a:lnTo>
                  <a:lnTo>
                    <a:pt x="11" y="9"/>
                  </a:lnTo>
                  <a:lnTo>
                    <a:pt x="11" y="9"/>
                  </a:lnTo>
                  <a:lnTo>
                    <a:pt x="11" y="9"/>
                  </a:lnTo>
                  <a:lnTo>
                    <a:pt x="14" y="9"/>
                  </a:lnTo>
                  <a:lnTo>
                    <a:pt x="14" y="9"/>
                  </a:lnTo>
                  <a:lnTo>
                    <a:pt x="14" y="7"/>
                  </a:lnTo>
                  <a:lnTo>
                    <a:pt x="14" y="7"/>
                  </a:lnTo>
                  <a:lnTo>
                    <a:pt x="14" y="7"/>
                  </a:lnTo>
                  <a:lnTo>
                    <a:pt x="14" y="7"/>
                  </a:lnTo>
                  <a:lnTo>
                    <a:pt x="14" y="4"/>
                  </a:lnTo>
                  <a:lnTo>
                    <a:pt x="16" y="4"/>
                  </a:lnTo>
                  <a:lnTo>
                    <a:pt x="16" y="4"/>
                  </a:lnTo>
                  <a:lnTo>
                    <a:pt x="16" y="4"/>
                  </a:lnTo>
                  <a:lnTo>
                    <a:pt x="16" y="2"/>
                  </a:lnTo>
                  <a:lnTo>
                    <a:pt x="16" y="2"/>
                  </a:lnTo>
                  <a:lnTo>
                    <a:pt x="16" y="2"/>
                  </a:lnTo>
                  <a:lnTo>
                    <a:pt x="19" y="2"/>
                  </a:lnTo>
                  <a:lnTo>
                    <a:pt x="19" y="0"/>
                  </a:lnTo>
                  <a:lnTo>
                    <a:pt x="19" y="0"/>
                  </a:lnTo>
                  <a:lnTo>
                    <a:pt x="19" y="0"/>
                  </a:lnTo>
                  <a:lnTo>
                    <a:pt x="19" y="0"/>
                  </a:lnTo>
                  <a:lnTo>
                    <a:pt x="21" y="0"/>
                  </a:lnTo>
                  <a:lnTo>
                    <a:pt x="21" y="0"/>
                  </a:lnTo>
                  <a:lnTo>
                    <a:pt x="21" y="0"/>
                  </a:lnTo>
                  <a:lnTo>
                    <a:pt x="21" y="0"/>
                  </a:lnTo>
                  <a:lnTo>
                    <a:pt x="23" y="0"/>
                  </a:lnTo>
                  <a:lnTo>
                    <a:pt x="23" y="0"/>
                  </a:lnTo>
                  <a:lnTo>
                    <a:pt x="23" y="2"/>
                  </a:lnTo>
                  <a:lnTo>
                    <a:pt x="21" y="2"/>
                  </a:lnTo>
                  <a:lnTo>
                    <a:pt x="21" y="2"/>
                  </a:lnTo>
                  <a:lnTo>
                    <a:pt x="21" y="2"/>
                  </a:lnTo>
                  <a:lnTo>
                    <a:pt x="21" y="4"/>
                  </a:lnTo>
                  <a:lnTo>
                    <a:pt x="21" y="4"/>
                  </a:lnTo>
                  <a:lnTo>
                    <a:pt x="21" y="4"/>
                  </a:lnTo>
                  <a:lnTo>
                    <a:pt x="21" y="7"/>
                  </a:lnTo>
                  <a:lnTo>
                    <a:pt x="19" y="7"/>
                  </a:lnTo>
                  <a:lnTo>
                    <a:pt x="19" y="7"/>
                  </a:lnTo>
                  <a:lnTo>
                    <a:pt x="19" y="7"/>
                  </a:lnTo>
                  <a:lnTo>
                    <a:pt x="19" y="9"/>
                  </a:lnTo>
                  <a:lnTo>
                    <a:pt x="19" y="9"/>
                  </a:lnTo>
                  <a:lnTo>
                    <a:pt x="19" y="9"/>
                  </a:lnTo>
                  <a:lnTo>
                    <a:pt x="21" y="9"/>
                  </a:lnTo>
                  <a:lnTo>
                    <a:pt x="21" y="9"/>
                  </a:lnTo>
                  <a:lnTo>
                    <a:pt x="21" y="9"/>
                  </a:lnTo>
                  <a:lnTo>
                    <a:pt x="21" y="9"/>
                  </a:lnTo>
                  <a:lnTo>
                    <a:pt x="21" y="9"/>
                  </a:lnTo>
                  <a:lnTo>
                    <a:pt x="21" y="9"/>
                  </a:lnTo>
                  <a:lnTo>
                    <a:pt x="23" y="9"/>
                  </a:lnTo>
                  <a:lnTo>
                    <a:pt x="23" y="12"/>
                  </a:lnTo>
                  <a:lnTo>
                    <a:pt x="23" y="12"/>
                  </a:lnTo>
                  <a:lnTo>
                    <a:pt x="23" y="12"/>
                  </a:lnTo>
                  <a:lnTo>
                    <a:pt x="23" y="14"/>
                  </a:lnTo>
                  <a:lnTo>
                    <a:pt x="23" y="14"/>
                  </a:lnTo>
                  <a:lnTo>
                    <a:pt x="23" y="14"/>
                  </a:lnTo>
                  <a:lnTo>
                    <a:pt x="21" y="14"/>
                  </a:lnTo>
                  <a:lnTo>
                    <a:pt x="21" y="16"/>
                  </a:lnTo>
                  <a:lnTo>
                    <a:pt x="23" y="16"/>
                  </a:lnTo>
                  <a:lnTo>
                    <a:pt x="23" y="16"/>
                  </a:lnTo>
                  <a:lnTo>
                    <a:pt x="23" y="19"/>
                  </a:lnTo>
                  <a:lnTo>
                    <a:pt x="23" y="19"/>
                  </a:lnTo>
                  <a:lnTo>
                    <a:pt x="21" y="19"/>
                  </a:lnTo>
                  <a:lnTo>
                    <a:pt x="21" y="19"/>
                  </a:lnTo>
                  <a:lnTo>
                    <a:pt x="21" y="21"/>
                  </a:lnTo>
                  <a:lnTo>
                    <a:pt x="21" y="21"/>
                  </a:lnTo>
                  <a:lnTo>
                    <a:pt x="21" y="23"/>
                  </a:lnTo>
                  <a:lnTo>
                    <a:pt x="21" y="23"/>
                  </a:lnTo>
                  <a:lnTo>
                    <a:pt x="21" y="23"/>
                  </a:lnTo>
                  <a:lnTo>
                    <a:pt x="21" y="23"/>
                  </a:lnTo>
                  <a:lnTo>
                    <a:pt x="21" y="26"/>
                  </a:lnTo>
                  <a:lnTo>
                    <a:pt x="21" y="26"/>
                  </a:lnTo>
                  <a:lnTo>
                    <a:pt x="19" y="26"/>
                  </a:lnTo>
                  <a:lnTo>
                    <a:pt x="19" y="28"/>
                  </a:lnTo>
                  <a:lnTo>
                    <a:pt x="19" y="28"/>
                  </a:lnTo>
                  <a:lnTo>
                    <a:pt x="16" y="28"/>
                  </a:lnTo>
                  <a:lnTo>
                    <a:pt x="16" y="28"/>
                  </a:lnTo>
                  <a:lnTo>
                    <a:pt x="19" y="28"/>
                  </a:lnTo>
                  <a:lnTo>
                    <a:pt x="19" y="28"/>
                  </a:lnTo>
                  <a:lnTo>
                    <a:pt x="21" y="28"/>
                  </a:lnTo>
                  <a:lnTo>
                    <a:pt x="21" y="28"/>
                  </a:lnTo>
                  <a:lnTo>
                    <a:pt x="21" y="28"/>
                  </a:lnTo>
                  <a:lnTo>
                    <a:pt x="21" y="28"/>
                  </a:lnTo>
                  <a:lnTo>
                    <a:pt x="21" y="26"/>
                  </a:lnTo>
                  <a:lnTo>
                    <a:pt x="23" y="26"/>
                  </a:lnTo>
                  <a:lnTo>
                    <a:pt x="23" y="26"/>
                  </a:lnTo>
                  <a:lnTo>
                    <a:pt x="23" y="26"/>
                  </a:lnTo>
                  <a:lnTo>
                    <a:pt x="23" y="26"/>
                  </a:lnTo>
                  <a:lnTo>
                    <a:pt x="23" y="26"/>
                  </a:lnTo>
                  <a:lnTo>
                    <a:pt x="23" y="26"/>
                  </a:lnTo>
                  <a:lnTo>
                    <a:pt x="23" y="23"/>
                  </a:lnTo>
                  <a:lnTo>
                    <a:pt x="23" y="23"/>
                  </a:lnTo>
                  <a:lnTo>
                    <a:pt x="23" y="23"/>
                  </a:lnTo>
                  <a:lnTo>
                    <a:pt x="23" y="21"/>
                  </a:lnTo>
                  <a:lnTo>
                    <a:pt x="23" y="21"/>
                  </a:lnTo>
                  <a:lnTo>
                    <a:pt x="23" y="21"/>
                  </a:lnTo>
                  <a:lnTo>
                    <a:pt x="23" y="19"/>
                  </a:lnTo>
                  <a:lnTo>
                    <a:pt x="26" y="19"/>
                  </a:lnTo>
                  <a:lnTo>
                    <a:pt x="26" y="19"/>
                  </a:lnTo>
                  <a:lnTo>
                    <a:pt x="26" y="19"/>
                  </a:lnTo>
                  <a:lnTo>
                    <a:pt x="28" y="19"/>
                  </a:lnTo>
                  <a:lnTo>
                    <a:pt x="28" y="19"/>
                  </a:lnTo>
                  <a:lnTo>
                    <a:pt x="28" y="19"/>
                  </a:lnTo>
                  <a:lnTo>
                    <a:pt x="28" y="19"/>
                  </a:lnTo>
                  <a:lnTo>
                    <a:pt x="28" y="16"/>
                  </a:lnTo>
                  <a:lnTo>
                    <a:pt x="30" y="16"/>
                  </a:lnTo>
                  <a:lnTo>
                    <a:pt x="30" y="16"/>
                  </a:lnTo>
                  <a:lnTo>
                    <a:pt x="30" y="16"/>
                  </a:lnTo>
                  <a:lnTo>
                    <a:pt x="33" y="16"/>
                  </a:lnTo>
                  <a:lnTo>
                    <a:pt x="33" y="16"/>
                  </a:lnTo>
                  <a:lnTo>
                    <a:pt x="33" y="16"/>
                  </a:lnTo>
                  <a:lnTo>
                    <a:pt x="35" y="16"/>
                  </a:lnTo>
                  <a:lnTo>
                    <a:pt x="35" y="14"/>
                  </a:lnTo>
                  <a:lnTo>
                    <a:pt x="35" y="14"/>
                  </a:lnTo>
                  <a:lnTo>
                    <a:pt x="35" y="14"/>
                  </a:lnTo>
                  <a:lnTo>
                    <a:pt x="35" y="16"/>
                  </a:lnTo>
                  <a:lnTo>
                    <a:pt x="38" y="16"/>
                  </a:lnTo>
                  <a:lnTo>
                    <a:pt x="38" y="16"/>
                  </a:lnTo>
                  <a:lnTo>
                    <a:pt x="38" y="19"/>
                  </a:lnTo>
                  <a:lnTo>
                    <a:pt x="35" y="19"/>
                  </a:lnTo>
                  <a:lnTo>
                    <a:pt x="35" y="19"/>
                  </a:lnTo>
                  <a:lnTo>
                    <a:pt x="38" y="19"/>
                  </a:lnTo>
                  <a:lnTo>
                    <a:pt x="38" y="19"/>
                  </a:lnTo>
                  <a:lnTo>
                    <a:pt x="38" y="19"/>
                  </a:lnTo>
                  <a:lnTo>
                    <a:pt x="38" y="21"/>
                  </a:lnTo>
                  <a:lnTo>
                    <a:pt x="38" y="21"/>
                  </a:lnTo>
                  <a:lnTo>
                    <a:pt x="38" y="21"/>
                  </a:lnTo>
                  <a:lnTo>
                    <a:pt x="38" y="23"/>
                  </a:lnTo>
                  <a:lnTo>
                    <a:pt x="38" y="23"/>
                  </a:lnTo>
                  <a:lnTo>
                    <a:pt x="38" y="26"/>
                  </a:lnTo>
                  <a:lnTo>
                    <a:pt x="35" y="26"/>
                  </a:lnTo>
                  <a:lnTo>
                    <a:pt x="35" y="26"/>
                  </a:lnTo>
                  <a:lnTo>
                    <a:pt x="35" y="28"/>
                  </a:lnTo>
                  <a:lnTo>
                    <a:pt x="35" y="28"/>
                  </a:lnTo>
                  <a:lnTo>
                    <a:pt x="35" y="30"/>
                  </a:lnTo>
                  <a:lnTo>
                    <a:pt x="35" y="30"/>
                  </a:lnTo>
                  <a:lnTo>
                    <a:pt x="35" y="30"/>
                  </a:lnTo>
                  <a:lnTo>
                    <a:pt x="35" y="30"/>
                  </a:lnTo>
                  <a:lnTo>
                    <a:pt x="33" y="30"/>
                  </a:lnTo>
                  <a:lnTo>
                    <a:pt x="33" y="30"/>
                  </a:lnTo>
                  <a:lnTo>
                    <a:pt x="33" y="30"/>
                  </a:lnTo>
                  <a:lnTo>
                    <a:pt x="33" y="30"/>
                  </a:lnTo>
                  <a:lnTo>
                    <a:pt x="33" y="33"/>
                  </a:lnTo>
                  <a:lnTo>
                    <a:pt x="30" y="33"/>
                  </a:lnTo>
                  <a:lnTo>
                    <a:pt x="30" y="33"/>
                  </a:lnTo>
                  <a:lnTo>
                    <a:pt x="30" y="33"/>
                  </a:lnTo>
                  <a:lnTo>
                    <a:pt x="28" y="33"/>
                  </a:lnTo>
                  <a:lnTo>
                    <a:pt x="28" y="35"/>
                  </a:lnTo>
                  <a:lnTo>
                    <a:pt x="28" y="35"/>
                  </a:lnTo>
                  <a:lnTo>
                    <a:pt x="28" y="38"/>
                  </a:lnTo>
                  <a:lnTo>
                    <a:pt x="28" y="38"/>
                  </a:lnTo>
                  <a:lnTo>
                    <a:pt x="28" y="38"/>
                  </a:lnTo>
                  <a:lnTo>
                    <a:pt x="28" y="38"/>
                  </a:lnTo>
                  <a:lnTo>
                    <a:pt x="28" y="38"/>
                  </a:lnTo>
                  <a:lnTo>
                    <a:pt x="28" y="40"/>
                  </a:lnTo>
                  <a:lnTo>
                    <a:pt x="28" y="40"/>
                  </a:lnTo>
                  <a:lnTo>
                    <a:pt x="30" y="40"/>
                  </a:lnTo>
                  <a:lnTo>
                    <a:pt x="30" y="40"/>
                  </a:lnTo>
                  <a:lnTo>
                    <a:pt x="30" y="40"/>
                  </a:lnTo>
                  <a:lnTo>
                    <a:pt x="33" y="40"/>
                  </a:lnTo>
                  <a:lnTo>
                    <a:pt x="33" y="40"/>
                  </a:lnTo>
                  <a:lnTo>
                    <a:pt x="33" y="40"/>
                  </a:lnTo>
                  <a:lnTo>
                    <a:pt x="33" y="40"/>
                  </a:lnTo>
                  <a:lnTo>
                    <a:pt x="35" y="40"/>
                  </a:lnTo>
                  <a:lnTo>
                    <a:pt x="35" y="40"/>
                  </a:lnTo>
                  <a:lnTo>
                    <a:pt x="35" y="40"/>
                  </a:lnTo>
                  <a:lnTo>
                    <a:pt x="35" y="40"/>
                  </a:lnTo>
                  <a:lnTo>
                    <a:pt x="35" y="40"/>
                  </a:lnTo>
                  <a:lnTo>
                    <a:pt x="35" y="42"/>
                  </a:lnTo>
                  <a:lnTo>
                    <a:pt x="35" y="42"/>
                  </a:lnTo>
                  <a:lnTo>
                    <a:pt x="35" y="45"/>
                  </a:lnTo>
                  <a:lnTo>
                    <a:pt x="35" y="45"/>
                  </a:lnTo>
                  <a:lnTo>
                    <a:pt x="35" y="47"/>
                  </a:lnTo>
                  <a:lnTo>
                    <a:pt x="35" y="47"/>
                  </a:lnTo>
                  <a:lnTo>
                    <a:pt x="38" y="47"/>
                  </a:lnTo>
                  <a:lnTo>
                    <a:pt x="38" y="47"/>
                  </a:lnTo>
                  <a:lnTo>
                    <a:pt x="40" y="47"/>
                  </a:lnTo>
                  <a:lnTo>
                    <a:pt x="40" y="47"/>
                  </a:lnTo>
                  <a:lnTo>
                    <a:pt x="40" y="49"/>
                  </a:lnTo>
                  <a:lnTo>
                    <a:pt x="40" y="49"/>
                  </a:lnTo>
                  <a:lnTo>
                    <a:pt x="40" y="49"/>
                  </a:lnTo>
                  <a:lnTo>
                    <a:pt x="40" y="49"/>
                  </a:lnTo>
                  <a:lnTo>
                    <a:pt x="40" y="49"/>
                  </a:lnTo>
                  <a:lnTo>
                    <a:pt x="40" y="49"/>
                  </a:lnTo>
                  <a:lnTo>
                    <a:pt x="40" y="49"/>
                  </a:lnTo>
                  <a:lnTo>
                    <a:pt x="38" y="49"/>
                  </a:lnTo>
                  <a:lnTo>
                    <a:pt x="38" y="49"/>
                  </a:lnTo>
                  <a:lnTo>
                    <a:pt x="35" y="49"/>
                  </a:lnTo>
                  <a:lnTo>
                    <a:pt x="35" y="49"/>
                  </a:lnTo>
                  <a:lnTo>
                    <a:pt x="35" y="49"/>
                  </a:lnTo>
                  <a:lnTo>
                    <a:pt x="35" y="49"/>
                  </a:lnTo>
                  <a:lnTo>
                    <a:pt x="33" y="49"/>
                  </a:lnTo>
                  <a:lnTo>
                    <a:pt x="33" y="49"/>
                  </a:lnTo>
                  <a:lnTo>
                    <a:pt x="33" y="49"/>
                  </a:lnTo>
                  <a:lnTo>
                    <a:pt x="33" y="47"/>
                  </a:lnTo>
                  <a:lnTo>
                    <a:pt x="30" y="47"/>
                  </a:lnTo>
                  <a:lnTo>
                    <a:pt x="30" y="47"/>
                  </a:lnTo>
                  <a:lnTo>
                    <a:pt x="30" y="47"/>
                  </a:lnTo>
                  <a:lnTo>
                    <a:pt x="28" y="47"/>
                  </a:lnTo>
                  <a:lnTo>
                    <a:pt x="28" y="47"/>
                  </a:lnTo>
                  <a:lnTo>
                    <a:pt x="28" y="47"/>
                  </a:lnTo>
                  <a:lnTo>
                    <a:pt x="26" y="47"/>
                  </a:lnTo>
                  <a:lnTo>
                    <a:pt x="26" y="47"/>
                  </a:lnTo>
                  <a:lnTo>
                    <a:pt x="26" y="45"/>
                  </a:lnTo>
                  <a:lnTo>
                    <a:pt x="23" y="45"/>
                  </a:lnTo>
                  <a:lnTo>
                    <a:pt x="23" y="45"/>
                  </a:lnTo>
                  <a:lnTo>
                    <a:pt x="23" y="45"/>
                  </a:lnTo>
                  <a:lnTo>
                    <a:pt x="23" y="45"/>
                  </a:lnTo>
                  <a:lnTo>
                    <a:pt x="21" y="45"/>
                  </a:lnTo>
                  <a:lnTo>
                    <a:pt x="21" y="45"/>
                  </a:lnTo>
                  <a:lnTo>
                    <a:pt x="21" y="45"/>
                  </a:lnTo>
                  <a:lnTo>
                    <a:pt x="21" y="45"/>
                  </a:lnTo>
                  <a:lnTo>
                    <a:pt x="19" y="45"/>
                  </a:lnTo>
                  <a:lnTo>
                    <a:pt x="19" y="47"/>
                  </a:lnTo>
                  <a:lnTo>
                    <a:pt x="19" y="47"/>
                  </a:lnTo>
                  <a:lnTo>
                    <a:pt x="19" y="49"/>
                  </a:lnTo>
                  <a:lnTo>
                    <a:pt x="21" y="49"/>
                  </a:lnTo>
                  <a:lnTo>
                    <a:pt x="21" y="49"/>
                  </a:lnTo>
                  <a:lnTo>
                    <a:pt x="21" y="49"/>
                  </a:lnTo>
                  <a:lnTo>
                    <a:pt x="21" y="52"/>
                  </a:lnTo>
                  <a:lnTo>
                    <a:pt x="21" y="52"/>
                  </a:lnTo>
                  <a:lnTo>
                    <a:pt x="21" y="54"/>
                  </a:lnTo>
                  <a:lnTo>
                    <a:pt x="19" y="54"/>
                  </a:lnTo>
                  <a:lnTo>
                    <a:pt x="19" y="54"/>
                  </a:lnTo>
                  <a:lnTo>
                    <a:pt x="19" y="57"/>
                  </a:lnTo>
                  <a:lnTo>
                    <a:pt x="19" y="57"/>
                  </a:lnTo>
                  <a:lnTo>
                    <a:pt x="21" y="57"/>
                  </a:lnTo>
                  <a:lnTo>
                    <a:pt x="21" y="59"/>
                  </a:lnTo>
                  <a:lnTo>
                    <a:pt x="21" y="59"/>
                  </a:lnTo>
                  <a:lnTo>
                    <a:pt x="21" y="59"/>
                  </a:lnTo>
                  <a:lnTo>
                    <a:pt x="21" y="59"/>
                  </a:lnTo>
                  <a:lnTo>
                    <a:pt x="21" y="61"/>
                  </a:lnTo>
                  <a:lnTo>
                    <a:pt x="21" y="61"/>
                  </a:lnTo>
                  <a:lnTo>
                    <a:pt x="21" y="64"/>
                  </a:lnTo>
                  <a:lnTo>
                    <a:pt x="21" y="64"/>
                  </a:lnTo>
                  <a:lnTo>
                    <a:pt x="21" y="64"/>
                  </a:lnTo>
                  <a:lnTo>
                    <a:pt x="21" y="66"/>
                  </a:lnTo>
                  <a:lnTo>
                    <a:pt x="23" y="66"/>
                  </a:lnTo>
                  <a:lnTo>
                    <a:pt x="23" y="66"/>
                  </a:lnTo>
                  <a:lnTo>
                    <a:pt x="23" y="68"/>
                  </a:lnTo>
                  <a:lnTo>
                    <a:pt x="23" y="68"/>
                  </a:lnTo>
                  <a:lnTo>
                    <a:pt x="23" y="68"/>
                  </a:lnTo>
                  <a:lnTo>
                    <a:pt x="23" y="68"/>
                  </a:lnTo>
                  <a:lnTo>
                    <a:pt x="23" y="68"/>
                  </a:lnTo>
                  <a:lnTo>
                    <a:pt x="23" y="71"/>
                  </a:lnTo>
                  <a:lnTo>
                    <a:pt x="26" y="71"/>
                  </a:lnTo>
                  <a:lnTo>
                    <a:pt x="26" y="71"/>
                  </a:lnTo>
                  <a:lnTo>
                    <a:pt x="26" y="73"/>
                  </a:lnTo>
                  <a:lnTo>
                    <a:pt x="26" y="73"/>
                  </a:lnTo>
                  <a:lnTo>
                    <a:pt x="26" y="73"/>
                  </a:lnTo>
                  <a:lnTo>
                    <a:pt x="28" y="73"/>
                  </a:lnTo>
                  <a:lnTo>
                    <a:pt x="28" y="75"/>
                  </a:lnTo>
                  <a:lnTo>
                    <a:pt x="28" y="75"/>
                  </a:lnTo>
                  <a:lnTo>
                    <a:pt x="28" y="75"/>
                  </a:lnTo>
                  <a:lnTo>
                    <a:pt x="28" y="75"/>
                  </a:lnTo>
                  <a:lnTo>
                    <a:pt x="28" y="78"/>
                  </a:lnTo>
                  <a:lnTo>
                    <a:pt x="30" y="78"/>
                  </a:lnTo>
                  <a:lnTo>
                    <a:pt x="30" y="78"/>
                  </a:lnTo>
                  <a:lnTo>
                    <a:pt x="30" y="78"/>
                  </a:lnTo>
                  <a:lnTo>
                    <a:pt x="33" y="78"/>
                  </a:lnTo>
                  <a:lnTo>
                    <a:pt x="33" y="78"/>
                  </a:lnTo>
                  <a:lnTo>
                    <a:pt x="30" y="78"/>
                  </a:lnTo>
                  <a:lnTo>
                    <a:pt x="30" y="78"/>
                  </a:lnTo>
                  <a:lnTo>
                    <a:pt x="28" y="78"/>
                  </a:lnTo>
                  <a:lnTo>
                    <a:pt x="28" y="80"/>
                  </a:lnTo>
                  <a:lnTo>
                    <a:pt x="30" y="80"/>
                  </a:lnTo>
                  <a:lnTo>
                    <a:pt x="30" y="80"/>
                  </a:lnTo>
                  <a:lnTo>
                    <a:pt x="30" y="80"/>
                  </a:lnTo>
                  <a:lnTo>
                    <a:pt x="30" y="83"/>
                  </a:lnTo>
                  <a:lnTo>
                    <a:pt x="30" y="83"/>
                  </a:lnTo>
                  <a:lnTo>
                    <a:pt x="30" y="83"/>
                  </a:lnTo>
                  <a:lnTo>
                    <a:pt x="30" y="83"/>
                  </a:lnTo>
                  <a:lnTo>
                    <a:pt x="33" y="83"/>
                  </a:lnTo>
                  <a:lnTo>
                    <a:pt x="33" y="85"/>
                  </a:lnTo>
                  <a:lnTo>
                    <a:pt x="33" y="85"/>
                  </a:lnTo>
                  <a:lnTo>
                    <a:pt x="30" y="85"/>
                  </a:lnTo>
                  <a:lnTo>
                    <a:pt x="30" y="85"/>
                  </a:lnTo>
                  <a:lnTo>
                    <a:pt x="28" y="85"/>
                  </a:lnTo>
                  <a:lnTo>
                    <a:pt x="28" y="85"/>
                  </a:lnTo>
                  <a:lnTo>
                    <a:pt x="28" y="85"/>
                  </a:lnTo>
                  <a:lnTo>
                    <a:pt x="28" y="85"/>
                  </a:lnTo>
                  <a:lnTo>
                    <a:pt x="28" y="8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216"/>
            <p:cNvSpPr>
              <a:spLocks/>
            </p:cNvSpPr>
            <p:nvPr/>
          </p:nvSpPr>
          <p:spPr bwMode="auto">
            <a:xfrm>
              <a:off x="4900613" y="4592638"/>
              <a:ext cx="363538" cy="139700"/>
            </a:xfrm>
            <a:custGeom>
              <a:avLst/>
              <a:gdLst/>
              <a:ahLst/>
              <a:cxnLst>
                <a:cxn ang="0">
                  <a:pos x="35" y="12"/>
                </a:cxn>
                <a:cxn ang="0">
                  <a:pos x="40" y="17"/>
                </a:cxn>
                <a:cxn ang="0">
                  <a:pos x="47" y="12"/>
                </a:cxn>
                <a:cxn ang="0">
                  <a:pos x="56" y="19"/>
                </a:cxn>
                <a:cxn ang="0">
                  <a:pos x="66" y="19"/>
                </a:cxn>
                <a:cxn ang="0">
                  <a:pos x="75" y="26"/>
                </a:cxn>
                <a:cxn ang="0">
                  <a:pos x="80" y="33"/>
                </a:cxn>
                <a:cxn ang="0">
                  <a:pos x="92" y="36"/>
                </a:cxn>
                <a:cxn ang="0">
                  <a:pos x="101" y="38"/>
                </a:cxn>
                <a:cxn ang="0">
                  <a:pos x="113" y="38"/>
                </a:cxn>
                <a:cxn ang="0">
                  <a:pos x="118" y="28"/>
                </a:cxn>
                <a:cxn ang="0">
                  <a:pos x="127" y="24"/>
                </a:cxn>
                <a:cxn ang="0">
                  <a:pos x="137" y="28"/>
                </a:cxn>
                <a:cxn ang="0">
                  <a:pos x="146" y="33"/>
                </a:cxn>
                <a:cxn ang="0">
                  <a:pos x="158" y="36"/>
                </a:cxn>
                <a:cxn ang="0">
                  <a:pos x="165" y="36"/>
                </a:cxn>
                <a:cxn ang="0">
                  <a:pos x="180" y="36"/>
                </a:cxn>
                <a:cxn ang="0">
                  <a:pos x="194" y="38"/>
                </a:cxn>
                <a:cxn ang="0">
                  <a:pos x="189" y="43"/>
                </a:cxn>
                <a:cxn ang="0">
                  <a:pos x="184" y="47"/>
                </a:cxn>
                <a:cxn ang="0">
                  <a:pos x="177" y="45"/>
                </a:cxn>
                <a:cxn ang="0">
                  <a:pos x="168" y="47"/>
                </a:cxn>
                <a:cxn ang="0">
                  <a:pos x="172" y="57"/>
                </a:cxn>
                <a:cxn ang="0">
                  <a:pos x="180" y="57"/>
                </a:cxn>
                <a:cxn ang="0">
                  <a:pos x="191" y="54"/>
                </a:cxn>
                <a:cxn ang="0">
                  <a:pos x="201" y="59"/>
                </a:cxn>
                <a:cxn ang="0">
                  <a:pos x="208" y="69"/>
                </a:cxn>
                <a:cxn ang="0">
                  <a:pos x="220" y="66"/>
                </a:cxn>
                <a:cxn ang="0">
                  <a:pos x="227" y="73"/>
                </a:cxn>
                <a:cxn ang="0">
                  <a:pos x="220" y="81"/>
                </a:cxn>
                <a:cxn ang="0">
                  <a:pos x="215" y="85"/>
                </a:cxn>
                <a:cxn ang="0">
                  <a:pos x="208" y="76"/>
                </a:cxn>
                <a:cxn ang="0">
                  <a:pos x="198" y="73"/>
                </a:cxn>
                <a:cxn ang="0">
                  <a:pos x="206" y="85"/>
                </a:cxn>
                <a:cxn ang="0">
                  <a:pos x="194" y="83"/>
                </a:cxn>
                <a:cxn ang="0">
                  <a:pos x="184" y="78"/>
                </a:cxn>
                <a:cxn ang="0">
                  <a:pos x="175" y="76"/>
                </a:cxn>
                <a:cxn ang="0">
                  <a:pos x="168" y="73"/>
                </a:cxn>
                <a:cxn ang="0">
                  <a:pos x="158" y="76"/>
                </a:cxn>
                <a:cxn ang="0">
                  <a:pos x="144" y="73"/>
                </a:cxn>
                <a:cxn ang="0">
                  <a:pos x="135" y="73"/>
                </a:cxn>
                <a:cxn ang="0">
                  <a:pos x="123" y="71"/>
                </a:cxn>
                <a:cxn ang="0">
                  <a:pos x="111" y="66"/>
                </a:cxn>
                <a:cxn ang="0">
                  <a:pos x="99" y="62"/>
                </a:cxn>
                <a:cxn ang="0">
                  <a:pos x="87" y="57"/>
                </a:cxn>
                <a:cxn ang="0">
                  <a:pos x="78" y="57"/>
                </a:cxn>
                <a:cxn ang="0">
                  <a:pos x="66" y="62"/>
                </a:cxn>
                <a:cxn ang="0">
                  <a:pos x="54" y="57"/>
                </a:cxn>
                <a:cxn ang="0">
                  <a:pos x="45" y="52"/>
                </a:cxn>
                <a:cxn ang="0">
                  <a:pos x="30" y="52"/>
                </a:cxn>
                <a:cxn ang="0">
                  <a:pos x="28" y="43"/>
                </a:cxn>
                <a:cxn ang="0">
                  <a:pos x="21" y="38"/>
                </a:cxn>
                <a:cxn ang="0">
                  <a:pos x="9" y="36"/>
                </a:cxn>
                <a:cxn ang="0">
                  <a:pos x="0" y="31"/>
                </a:cxn>
                <a:cxn ang="0">
                  <a:pos x="7" y="33"/>
                </a:cxn>
                <a:cxn ang="0">
                  <a:pos x="14" y="26"/>
                </a:cxn>
                <a:cxn ang="0">
                  <a:pos x="19" y="12"/>
                </a:cxn>
                <a:cxn ang="0">
                  <a:pos x="30" y="14"/>
                </a:cxn>
                <a:cxn ang="0">
                  <a:pos x="30" y="9"/>
                </a:cxn>
                <a:cxn ang="0">
                  <a:pos x="28" y="0"/>
                </a:cxn>
              </a:cxnLst>
              <a:rect l="0" t="0" r="r" b="b"/>
              <a:pathLst>
                <a:path w="229" h="88">
                  <a:moveTo>
                    <a:pt x="33" y="0"/>
                  </a:moveTo>
                  <a:lnTo>
                    <a:pt x="33" y="2"/>
                  </a:lnTo>
                  <a:lnTo>
                    <a:pt x="33" y="2"/>
                  </a:lnTo>
                  <a:lnTo>
                    <a:pt x="33" y="2"/>
                  </a:lnTo>
                  <a:lnTo>
                    <a:pt x="33" y="2"/>
                  </a:lnTo>
                  <a:lnTo>
                    <a:pt x="33" y="5"/>
                  </a:lnTo>
                  <a:lnTo>
                    <a:pt x="33" y="5"/>
                  </a:lnTo>
                  <a:lnTo>
                    <a:pt x="33" y="7"/>
                  </a:lnTo>
                  <a:lnTo>
                    <a:pt x="33" y="7"/>
                  </a:lnTo>
                  <a:lnTo>
                    <a:pt x="33" y="7"/>
                  </a:lnTo>
                  <a:lnTo>
                    <a:pt x="33" y="9"/>
                  </a:lnTo>
                  <a:lnTo>
                    <a:pt x="33" y="9"/>
                  </a:lnTo>
                  <a:lnTo>
                    <a:pt x="33" y="9"/>
                  </a:lnTo>
                  <a:lnTo>
                    <a:pt x="33" y="9"/>
                  </a:lnTo>
                  <a:lnTo>
                    <a:pt x="33" y="12"/>
                  </a:lnTo>
                  <a:lnTo>
                    <a:pt x="33" y="12"/>
                  </a:lnTo>
                  <a:lnTo>
                    <a:pt x="35" y="12"/>
                  </a:lnTo>
                  <a:lnTo>
                    <a:pt x="35" y="12"/>
                  </a:lnTo>
                  <a:lnTo>
                    <a:pt x="38" y="12"/>
                  </a:lnTo>
                  <a:lnTo>
                    <a:pt x="38" y="14"/>
                  </a:lnTo>
                  <a:lnTo>
                    <a:pt x="38" y="14"/>
                  </a:lnTo>
                  <a:lnTo>
                    <a:pt x="38" y="12"/>
                  </a:lnTo>
                  <a:lnTo>
                    <a:pt x="38" y="12"/>
                  </a:lnTo>
                  <a:lnTo>
                    <a:pt x="38" y="14"/>
                  </a:lnTo>
                  <a:lnTo>
                    <a:pt x="38" y="14"/>
                  </a:lnTo>
                  <a:lnTo>
                    <a:pt x="38" y="14"/>
                  </a:lnTo>
                  <a:lnTo>
                    <a:pt x="38" y="14"/>
                  </a:lnTo>
                  <a:lnTo>
                    <a:pt x="38" y="14"/>
                  </a:lnTo>
                  <a:lnTo>
                    <a:pt x="35" y="14"/>
                  </a:lnTo>
                  <a:lnTo>
                    <a:pt x="35" y="17"/>
                  </a:lnTo>
                  <a:lnTo>
                    <a:pt x="38" y="17"/>
                  </a:lnTo>
                  <a:lnTo>
                    <a:pt x="38" y="17"/>
                  </a:lnTo>
                  <a:lnTo>
                    <a:pt x="38" y="17"/>
                  </a:lnTo>
                  <a:lnTo>
                    <a:pt x="40" y="17"/>
                  </a:lnTo>
                  <a:lnTo>
                    <a:pt x="40" y="17"/>
                  </a:lnTo>
                  <a:lnTo>
                    <a:pt x="40" y="14"/>
                  </a:lnTo>
                  <a:lnTo>
                    <a:pt x="40" y="14"/>
                  </a:lnTo>
                  <a:lnTo>
                    <a:pt x="40" y="14"/>
                  </a:lnTo>
                  <a:lnTo>
                    <a:pt x="40" y="12"/>
                  </a:lnTo>
                  <a:lnTo>
                    <a:pt x="40" y="12"/>
                  </a:lnTo>
                  <a:lnTo>
                    <a:pt x="40" y="12"/>
                  </a:lnTo>
                  <a:lnTo>
                    <a:pt x="42" y="12"/>
                  </a:lnTo>
                  <a:lnTo>
                    <a:pt x="42" y="12"/>
                  </a:lnTo>
                  <a:lnTo>
                    <a:pt x="42" y="12"/>
                  </a:lnTo>
                  <a:lnTo>
                    <a:pt x="45" y="12"/>
                  </a:lnTo>
                  <a:lnTo>
                    <a:pt x="45" y="14"/>
                  </a:lnTo>
                  <a:lnTo>
                    <a:pt x="45" y="14"/>
                  </a:lnTo>
                  <a:lnTo>
                    <a:pt x="45" y="14"/>
                  </a:lnTo>
                  <a:lnTo>
                    <a:pt x="47" y="14"/>
                  </a:lnTo>
                  <a:lnTo>
                    <a:pt x="47" y="12"/>
                  </a:lnTo>
                  <a:lnTo>
                    <a:pt x="47" y="12"/>
                  </a:lnTo>
                  <a:lnTo>
                    <a:pt x="47" y="12"/>
                  </a:lnTo>
                  <a:lnTo>
                    <a:pt x="47" y="14"/>
                  </a:lnTo>
                  <a:lnTo>
                    <a:pt x="49" y="14"/>
                  </a:lnTo>
                  <a:lnTo>
                    <a:pt x="49" y="14"/>
                  </a:lnTo>
                  <a:lnTo>
                    <a:pt x="49" y="14"/>
                  </a:lnTo>
                  <a:lnTo>
                    <a:pt x="49" y="14"/>
                  </a:lnTo>
                  <a:lnTo>
                    <a:pt x="52" y="14"/>
                  </a:lnTo>
                  <a:lnTo>
                    <a:pt x="52" y="17"/>
                  </a:lnTo>
                  <a:lnTo>
                    <a:pt x="52" y="17"/>
                  </a:lnTo>
                  <a:lnTo>
                    <a:pt x="52" y="17"/>
                  </a:lnTo>
                  <a:lnTo>
                    <a:pt x="52" y="17"/>
                  </a:lnTo>
                  <a:lnTo>
                    <a:pt x="52" y="19"/>
                  </a:lnTo>
                  <a:lnTo>
                    <a:pt x="54" y="19"/>
                  </a:lnTo>
                  <a:lnTo>
                    <a:pt x="54" y="19"/>
                  </a:lnTo>
                  <a:lnTo>
                    <a:pt x="54" y="19"/>
                  </a:lnTo>
                  <a:lnTo>
                    <a:pt x="54" y="19"/>
                  </a:lnTo>
                  <a:lnTo>
                    <a:pt x="56" y="19"/>
                  </a:lnTo>
                  <a:lnTo>
                    <a:pt x="56" y="19"/>
                  </a:lnTo>
                  <a:lnTo>
                    <a:pt x="56" y="19"/>
                  </a:lnTo>
                  <a:lnTo>
                    <a:pt x="59" y="19"/>
                  </a:lnTo>
                  <a:lnTo>
                    <a:pt x="59" y="19"/>
                  </a:lnTo>
                  <a:lnTo>
                    <a:pt x="59" y="19"/>
                  </a:lnTo>
                  <a:lnTo>
                    <a:pt x="61" y="19"/>
                  </a:lnTo>
                  <a:lnTo>
                    <a:pt x="61" y="19"/>
                  </a:lnTo>
                  <a:lnTo>
                    <a:pt x="61" y="19"/>
                  </a:lnTo>
                  <a:lnTo>
                    <a:pt x="61" y="21"/>
                  </a:lnTo>
                  <a:lnTo>
                    <a:pt x="61" y="21"/>
                  </a:lnTo>
                  <a:lnTo>
                    <a:pt x="64" y="21"/>
                  </a:lnTo>
                  <a:lnTo>
                    <a:pt x="64" y="21"/>
                  </a:lnTo>
                  <a:lnTo>
                    <a:pt x="64" y="21"/>
                  </a:lnTo>
                  <a:lnTo>
                    <a:pt x="66" y="21"/>
                  </a:lnTo>
                  <a:lnTo>
                    <a:pt x="66" y="21"/>
                  </a:lnTo>
                  <a:lnTo>
                    <a:pt x="66" y="21"/>
                  </a:lnTo>
                  <a:lnTo>
                    <a:pt x="66" y="19"/>
                  </a:lnTo>
                  <a:lnTo>
                    <a:pt x="66" y="19"/>
                  </a:lnTo>
                  <a:lnTo>
                    <a:pt x="68" y="19"/>
                  </a:lnTo>
                  <a:lnTo>
                    <a:pt x="68" y="19"/>
                  </a:lnTo>
                  <a:lnTo>
                    <a:pt x="68" y="19"/>
                  </a:lnTo>
                  <a:lnTo>
                    <a:pt x="71" y="19"/>
                  </a:lnTo>
                  <a:lnTo>
                    <a:pt x="71" y="21"/>
                  </a:lnTo>
                  <a:lnTo>
                    <a:pt x="71" y="21"/>
                  </a:lnTo>
                  <a:lnTo>
                    <a:pt x="71" y="21"/>
                  </a:lnTo>
                  <a:lnTo>
                    <a:pt x="71" y="24"/>
                  </a:lnTo>
                  <a:lnTo>
                    <a:pt x="71" y="24"/>
                  </a:lnTo>
                  <a:lnTo>
                    <a:pt x="73" y="24"/>
                  </a:lnTo>
                  <a:lnTo>
                    <a:pt x="73" y="24"/>
                  </a:lnTo>
                  <a:lnTo>
                    <a:pt x="73" y="24"/>
                  </a:lnTo>
                  <a:lnTo>
                    <a:pt x="73" y="26"/>
                  </a:lnTo>
                  <a:lnTo>
                    <a:pt x="73" y="26"/>
                  </a:lnTo>
                  <a:lnTo>
                    <a:pt x="73" y="26"/>
                  </a:lnTo>
                  <a:lnTo>
                    <a:pt x="75" y="26"/>
                  </a:lnTo>
                  <a:lnTo>
                    <a:pt x="75" y="28"/>
                  </a:lnTo>
                  <a:lnTo>
                    <a:pt x="75" y="28"/>
                  </a:lnTo>
                  <a:lnTo>
                    <a:pt x="75" y="31"/>
                  </a:lnTo>
                  <a:lnTo>
                    <a:pt x="75" y="31"/>
                  </a:lnTo>
                  <a:lnTo>
                    <a:pt x="75" y="33"/>
                  </a:lnTo>
                  <a:lnTo>
                    <a:pt x="75" y="33"/>
                  </a:lnTo>
                  <a:lnTo>
                    <a:pt x="75" y="33"/>
                  </a:lnTo>
                  <a:lnTo>
                    <a:pt x="78" y="33"/>
                  </a:lnTo>
                  <a:lnTo>
                    <a:pt x="78" y="33"/>
                  </a:lnTo>
                  <a:lnTo>
                    <a:pt x="78" y="33"/>
                  </a:lnTo>
                  <a:lnTo>
                    <a:pt x="78" y="33"/>
                  </a:lnTo>
                  <a:lnTo>
                    <a:pt x="80" y="33"/>
                  </a:lnTo>
                  <a:lnTo>
                    <a:pt x="80" y="33"/>
                  </a:lnTo>
                  <a:lnTo>
                    <a:pt x="80" y="33"/>
                  </a:lnTo>
                  <a:lnTo>
                    <a:pt x="80" y="33"/>
                  </a:lnTo>
                  <a:lnTo>
                    <a:pt x="80" y="33"/>
                  </a:lnTo>
                  <a:lnTo>
                    <a:pt x="80" y="33"/>
                  </a:lnTo>
                  <a:lnTo>
                    <a:pt x="80" y="33"/>
                  </a:lnTo>
                  <a:lnTo>
                    <a:pt x="82" y="33"/>
                  </a:lnTo>
                  <a:lnTo>
                    <a:pt x="82" y="33"/>
                  </a:lnTo>
                  <a:lnTo>
                    <a:pt x="85" y="33"/>
                  </a:lnTo>
                  <a:lnTo>
                    <a:pt x="85" y="33"/>
                  </a:lnTo>
                  <a:lnTo>
                    <a:pt x="85" y="33"/>
                  </a:lnTo>
                  <a:lnTo>
                    <a:pt x="85" y="33"/>
                  </a:lnTo>
                  <a:lnTo>
                    <a:pt x="85" y="33"/>
                  </a:lnTo>
                  <a:lnTo>
                    <a:pt x="87" y="33"/>
                  </a:lnTo>
                  <a:lnTo>
                    <a:pt x="87" y="36"/>
                  </a:lnTo>
                  <a:lnTo>
                    <a:pt x="87" y="36"/>
                  </a:lnTo>
                  <a:lnTo>
                    <a:pt x="87" y="36"/>
                  </a:lnTo>
                  <a:lnTo>
                    <a:pt x="90" y="36"/>
                  </a:lnTo>
                  <a:lnTo>
                    <a:pt x="90" y="36"/>
                  </a:lnTo>
                  <a:lnTo>
                    <a:pt x="92" y="36"/>
                  </a:lnTo>
                  <a:lnTo>
                    <a:pt x="92" y="36"/>
                  </a:lnTo>
                  <a:lnTo>
                    <a:pt x="92" y="36"/>
                  </a:lnTo>
                  <a:lnTo>
                    <a:pt x="92" y="33"/>
                  </a:lnTo>
                  <a:lnTo>
                    <a:pt x="94" y="33"/>
                  </a:lnTo>
                  <a:lnTo>
                    <a:pt x="94" y="33"/>
                  </a:lnTo>
                  <a:lnTo>
                    <a:pt x="94" y="33"/>
                  </a:lnTo>
                  <a:lnTo>
                    <a:pt x="94" y="33"/>
                  </a:lnTo>
                  <a:lnTo>
                    <a:pt x="94" y="33"/>
                  </a:lnTo>
                  <a:lnTo>
                    <a:pt x="97" y="33"/>
                  </a:lnTo>
                  <a:lnTo>
                    <a:pt x="97" y="36"/>
                  </a:lnTo>
                  <a:lnTo>
                    <a:pt x="97" y="36"/>
                  </a:lnTo>
                  <a:lnTo>
                    <a:pt x="99" y="36"/>
                  </a:lnTo>
                  <a:lnTo>
                    <a:pt x="99" y="36"/>
                  </a:lnTo>
                  <a:lnTo>
                    <a:pt x="99" y="36"/>
                  </a:lnTo>
                  <a:lnTo>
                    <a:pt x="99" y="36"/>
                  </a:lnTo>
                  <a:lnTo>
                    <a:pt x="101" y="36"/>
                  </a:lnTo>
                  <a:lnTo>
                    <a:pt x="101" y="36"/>
                  </a:lnTo>
                  <a:lnTo>
                    <a:pt x="101" y="36"/>
                  </a:lnTo>
                  <a:lnTo>
                    <a:pt x="101" y="38"/>
                  </a:lnTo>
                  <a:lnTo>
                    <a:pt x="104" y="38"/>
                  </a:lnTo>
                  <a:lnTo>
                    <a:pt x="104" y="36"/>
                  </a:lnTo>
                  <a:lnTo>
                    <a:pt x="104" y="36"/>
                  </a:lnTo>
                  <a:lnTo>
                    <a:pt x="104" y="38"/>
                  </a:lnTo>
                  <a:lnTo>
                    <a:pt x="106" y="38"/>
                  </a:lnTo>
                  <a:lnTo>
                    <a:pt x="106" y="36"/>
                  </a:lnTo>
                  <a:lnTo>
                    <a:pt x="106" y="36"/>
                  </a:lnTo>
                  <a:lnTo>
                    <a:pt x="106" y="36"/>
                  </a:lnTo>
                  <a:lnTo>
                    <a:pt x="109" y="36"/>
                  </a:lnTo>
                  <a:lnTo>
                    <a:pt x="109" y="36"/>
                  </a:lnTo>
                  <a:lnTo>
                    <a:pt x="109" y="36"/>
                  </a:lnTo>
                  <a:lnTo>
                    <a:pt x="111" y="36"/>
                  </a:lnTo>
                  <a:lnTo>
                    <a:pt x="111" y="36"/>
                  </a:lnTo>
                  <a:lnTo>
                    <a:pt x="111" y="36"/>
                  </a:lnTo>
                  <a:lnTo>
                    <a:pt x="111" y="36"/>
                  </a:lnTo>
                  <a:lnTo>
                    <a:pt x="111" y="38"/>
                  </a:lnTo>
                  <a:lnTo>
                    <a:pt x="113" y="38"/>
                  </a:lnTo>
                  <a:lnTo>
                    <a:pt x="113" y="38"/>
                  </a:lnTo>
                  <a:lnTo>
                    <a:pt x="113" y="38"/>
                  </a:lnTo>
                  <a:lnTo>
                    <a:pt x="116" y="38"/>
                  </a:lnTo>
                  <a:lnTo>
                    <a:pt x="116" y="36"/>
                  </a:lnTo>
                  <a:lnTo>
                    <a:pt x="116" y="36"/>
                  </a:lnTo>
                  <a:lnTo>
                    <a:pt x="116" y="36"/>
                  </a:lnTo>
                  <a:lnTo>
                    <a:pt x="116" y="33"/>
                  </a:lnTo>
                  <a:lnTo>
                    <a:pt x="118" y="33"/>
                  </a:lnTo>
                  <a:lnTo>
                    <a:pt x="118" y="33"/>
                  </a:lnTo>
                  <a:lnTo>
                    <a:pt x="116" y="33"/>
                  </a:lnTo>
                  <a:lnTo>
                    <a:pt x="116" y="33"/>
                  </a:lnTo>
                  <a:lnTo>
                    <a:pt x="118" y="33"/>
                  </a:lnTo>
                  <a:lnTo>
                    <a:pt x="118" y="33"/>
                  </a:lnTo>
                  <a:lnTo>
                    <a:pt x="118" y="31"/>
                  </a:lnTo>
                  <a:lnTo>
                    <a:pt x="118" y="31"/>
                  </a:lnTo>
                  <a:lnTo>
                    <a:pt x="118" y="31"/>
                  </a:lnTo>
                  <a:lnTo>
                    <a:pt x="118" y="28"/>
                  </a:lnTo>
                  <a:lnTo>
                    <a:pt x="118" y="28"/>
                  </a:lnTo>
                  <a:lnTo>
                    <a:pt x="118" y="26"/>
                  </a:lnTo>
                  <a:lnTo>
                    <a:pt x="120" y="26"/>
                  </a:lnTo>
                  <a:lnTo>
                    <a:pt x="120" y="26"/>
                  </a:lnTo>
                  <a:lnTo>
                    <a:pt x="120" y="26"/>
                  </a:lnTo>
                  <a:lnTo>
                    <a:pt x="120" y="24"/>
                  </a:lnTo>
                  <a:lnTo>
                    <a:pt x="120" y="24"/>
                  </a:lnTo>
                  <a:lnTo>
                    <a:pt x="123" y="24"/>
                  </a:lnTo>
                  <a:lnTo>
                    <a:pt x="123" y="24"/>
                  </a:lnTo>
                  <a:lnTo>
                    <a:pt x="123" y="24"/>
                  </a:lnTo>
                  <a:lnTo>
                    <a:pt x="125" y="24"/>
                  </a:lnTo>
                  <a:lnTo>
                    <a:pt x="125" y="24"/>
                  </a:lnTo>
                  <a:lnTo>
                    <a:pt x="125" y="24"/>
                  </a:lnTo>
                  <a:lnTo>
                    <a:pt x="127" y="24"/>
                  </a:lnTo>
                  <a:lnTo>
                    <a:pt x="127" y="24"/>
                  </a:lnTo>
                  <a:lnTo>
                    <a:pt x="127" y="24"/>
                  </a:lnTo>
                  <a:lnTo>
                    <a:pt x="127" y="24"/>
                  </a:lnTo>
                  <a:lnTo>
                    <a:pt x="127" y="26"/>
                  </a:lnTo>
                  <a:lnTo>
                    <a:pt x="127" y="26"/>
                  </a:lnTo>
                  <a:lnTo>
                    <a:pt x="127" y="28"/>
                  </a:lnTo>
                  <a:lnTo>
                    <a:pt x="130" y="28"/>
                  </a:lnTo>
                  <a:lnTo>
                    <a:pt x="130" y="28"/>
                  </a:lnTo>
                  <a:lnTo>
                    <a:pt x="130" y="31"/>
                  </a:lnTo>
                  <a:lnTo>
                    <a:pt x="130" y="31"/>
                  </a:lnTo>
                  <a:lnTo>
                    <a:pt x="132" y="31"/>
                  </a:lnTo>
                  <a:lnTo>
                    <a:pt x="132" y="31"/>
                  </a:lnTo>
                  <a:lnTo>
                    <a:pt x="132" y="31"/>
                  </a:lnTo>
                  <a:lnTo>
                    <a:pt x="132" y="31"/>
                  </a:lnTo>
                  <a:lnTo>
                    <a:pt x="135" y="31"/>
                  </a:lnTo>
                  <a:lnTo>
                    <a:pt x="135" y="31"/>
                  </a:lnTo>
                  <a:lnTo>
                    <a:pt x="135" y="31"/>
                  </a:lnTo>
                  <a:lnTo>
                    <a:pt x="135" y="31"/>
                  </a:lnTo>
                  <a:lnTo>
                    <a:pt x="137" y="31"/>
                  </a:lnTo>
                  <a:lnTo>
                    <a:pt x="137" y="28"/>
                  </a:lnTo>
                  <a:lnTo>
                    <a:pt x="137" y="28"/>
                  </a:lnTo>
                  <a:lnTo>
                    <a:pt x="139" y="28"/>
                  </a:lnTo>
                  <a:lnTo>
                    <a:pt x="139" y="31"/>
                  </a:lnTo>
                  <a:lnTo>
                    <a:pt x="139" y="31"/>
                  </a:lnTo>
                  <a:lnTo>
                    <a:pt x="139" y="31"/>
                  </a:lnTo>
                  <a:lnTo>
                    <a:pt x="139" y="31"/>
                  </a:lnTo>
                  <a:lnTo>
                    <a:pt x="142" y="31"/>
                  </a:lnTo>
                  <a:lnTo>
                    <a:pt x="142" y="33"/>
                  </a:lnTo>
                  <a:lnTo>
                    <a:pt x="142" y="33"/>
                  </a:lnTo>
                  <a:lnTo>
                    <a:pt x="142" y="33"/>
                  </a:lnTo>
                  <a:lnTo>
                    <a:pt x="144" y="33"/>
                  </a:lnTo>
                  <a:lnTo>
                    <a:pt x="144" y="33"/>
                  </a:lnTo>
                  <a:lnTo>
                    <a:pt x="144" y="33"/>
                  </a:lnTo>
                  <a:lnTo>
                    <a:pt x="144" y="33"/>
                  </a:lnTo>
                  <a:lnTo>
                    <a:pt x="146" y="33"/>
                  </a:lnTo>
                  <a:lnTo>
                    <a:pt x="146" y="33"/>
                  </a:lnTo>
                  <a:lnTo>
                    <a:pt x="146" y="33"/>
                  </a:lnTo>
                  <a:lnTo>
                    <a:pt x="146" y="33"/>
                  </a:lnTo>
                  <a:lnTo>
                    <a:pt x="149" y="33"/>
                  </a:lnTo>
                  <a:lnTo>
                    <a:pt x="149" y="33"/>
                  </a:lnTo>
                  <a:lnTo>
                    <a:pt x="149" y="33"/>
                  </a:lnTo>
                  <a:lnTo>
                    <a:pt x="149" y="36"/>
                  </a:lnTo>
                  <a:lnTo>
                    <a:pt x="149" y="36"/>
                  </a:lnTo>
                  <a:lnTo>
                    <a:pt x="151" y="36"/>
                  </a:lnTo>
                  <a:lnTo>
                    <a:pt x="151" y="36"/>
                  </a:lnTo>
                  <a:lnTo>
                    <a:pt x="151" y="36"/>
                  </a:lnTo>
                  <a:lnTo>
                    <a:pt x="153" y="36"/>
                  </a:lnTo>
                  <a:lnTo>
                    <a:pt x="153" y="36"/>
                  </a:lnTo>
                  <a:lnTo>
                    <a:pt x="153" y="36"/>
                  </a:lnTo>
                  <a:lnTo>
                    <a:pt x="153" y="36"/>
                  </a:lnTo>
                  <a:lnTo>
                    <a:pt x="156" y="36"/>
                  </a:lnTo>
                  <a:lnTo>
                    <a:pt x="156" y="36"/>
                  </a:lnTo>
                  <a:lnTo>
                    <a:pt x="158" y="36"/>
                  </a:lnTo>
                  <a:lnTo>
                    <a:pt x="158" y="36"/>
                  </a:lnTo>
                  <a:lnTo>
                    <a:pt x="158" y="36"/>
                  </a:lnTo>
                  <a:lnTo>
                    <a:pt x="158" y="36"/>
                  </a:lnTo>
                  <a:lnTo>
                    <a:pt x="158" y="36"/>
                  </a:lnTo>
                  <a:lnTo>
                    <a:pt x="161" y="36"/>
                  </a:lnTo>
                  <a:lnTo>
                    <a:pt x="161" y="36"/>
                  </a:lnTo>
                  <a:lnTo>
                    <a:pt x="161" y="36"/>
                  </a:lnTo>
                  <a:lnTo>
                    <a:pt x="161" y="36"/>
                  </a:lnTo>
                  <a:lnTo>
                    <a:pt x="161" y="38"/>
                  </a:lnTo>
                  <a:lnTo>
                    <a:pt x="161" y="38"/>
                  </a:lnTo>
                  <a:lnTo>
                    <a:pt x="163" y="38"/>
                  </a:lnTo>
                  <a:lnTo>
                    <a:pt x="163" y="40"/>
                  </a:lnTo>
                  <a:lnTo>
                    <a:pt x="163" y="40"/>
                  </a:lnTo>
                  <a:lnTo>
                    <a:pt x="165" y="40"/>
                  </a:lnTo>
                  <a:lnTo>
                    <a:pt x="165" y="38"/>
                  </a:lnTo>
                  <a:lnTo>
                    <a:pt x="165" y="38"/>
                  </a:lnTo>
                  <a:lnTo>
                    <a:pt x="165" y="38"/>
                  </a:lnTo>
                  <a:lnTo>
                    <a:pt x="165" y="36"/>
                  </a:lnTo>
                  <a:lnTo>
                    <a:pt x="165" y="36"/>
                  </a:lnTo>
                  <a:lnTo>
                    <a:pt x="168" y="36"/>
                  </a:lnTo>
                  <a:lnTo>
                    <a:pt x="168" y="36"/>
                  </a:lnTo>
                  <a:lnTo>
                    <a:pt x="168" y="36"/>
                  </a:lnTo>
                  <a:lnTo>
                    <a:pt x="170" y="36"/>
                  </a:lnTo>
                  <a:lnTo>
                    <a:pt x="170" y="36"/>
                  </a:lnTo>
                  <a:lnTo>
                    <a:pt x="172" y="36"/>
                  </a:lnTo>
                  <a:lnTo>
                    <a:pt x="172" y="36"/>
                  </a:lnTo>
                  <a:lnTo>
                    <a:pt x="172" y="36"/>
                  </a:lnTo>
                  <a:lnTo>
                    <a:pt x="175" y="36"/>
                  </a:lnTo>
                  <a:lnTo>
                    <a:pt x="175" y="36"/>
                  </a:lnTo>
                  <a:lnTo>
                    <a:pt x="175" y="36"/>
                  </a:lnTo>
                  <a:lnTo>
                    <a:pt x="177" y="36"/>
                  </a:lnTo>
                  <a:lnTo>
                    <a:pt x="177" y="36"/>
                  </a:lnTo>
                  <a:lnTo>
                    <a:pt x="180" y="36"/>
                  </a:lnTo>
                  <a:lnTo>
                    <a:pt x="180" y="36"/>
                  </a:lnTo>
                  <a:lnTo>
                    <a:pt x="180" y="36"/>
                  </a:lnTo>
                  <a:lnTo>
                    <a:pt x="182" y="36"/>
                  </a:lnTo>
                  <a:lnTo>
                    <a:pt x="182" y="36"/>
                  </a:lnTo>
                  <a:lnTo>
                    <a:pt x="184" y="36"/>
                  </a:lnTo>
                  <a:lnTo>
                    <a:pt x="184" y="36"/>
                  </a:lnTo>
                  <a:lnTo>
                    <a:pt x="184" y="36"/>
                  </a:lnTo>
                  <a:lnTo>
                    <a:pt x="187" y="36"/>
                  </a:lnTo>
                  <a:lnTo>
                    <a:pt x="187" y="36"/>
                  </a:lnTo>
                  <a:lnTo>
                    <a:pt x="187" y="36"/>
                  </a:lnTo>
                  <a:lnTo>
                    <a:pt x="187" y="36"/>
                  </a:lnTo>
                  <a:lnTo>
                    <a:pt x="189" y="36"/>
                  </a:lnTo>
                  <a:lnTo>
                    <a:pt x="189" y="36"/>
                  </a:lnTo>
                  <a:lnTo>
                    <a:pt x="191" y="36"/>
                  </a:lnTo>
                  <a:lnTo>
                    <a:pt x="191" y="36"/>
                  </a:lnTo>
                  <a:lnTo>
                    <a:pt x="191" y="36"/>
                  </a:lnTo>
                  <a:lnTo>
                    <a:pt x="191" y="36"/>
                  </a:lnTo>
                  <a:lnTo>
                    <a:pt x="194" y="36"/>
                  </a:lnTo>
                  <a:lnTo>
                    <a:pt x="194" y="38"/>
                  </a:lnTo>
                  <a:lnTo>
                    <a:pt x="194" y="38"/>
                  </a:lnTo>
                  <a:lnTo>
                    <a:pt x="194" y="38"/>
                  </a:lnTo>
                  <a:lnTo>
                    <a:pt x="194" y="38"/>
                  </a:lnTo>
                  <a:lnTo>
                    <a:pt x="196" y="38"/>
                  </a:lnTo>
                  <a:lnTo>
                    <a:pt x="196" y="40"/>
                  </a:lnTo>
                  <a:lnTo>
                    <a:pt x="196" y="40"/>
                  </a:lnTo>
                  <a:lnTo>
                    <a:pt x="194" y="40"/>
                  </a:lnTo>
                  <a:lnTo>
                    <a:pt x="194" y="40"/>
                  </a:lnTo>
                  <a:lnTo>
                    <a:pt x="194" y="40"/>
                  </a:lnTo>
                  <a:lnTo>
                    <a:pt x="194" y="40"/>
                  </a:lnTo>
                  <a:lnTo>
                    <a:pt x="194" y="40"/>
                  </a:lnTo>
                  <a:lnTo>
                    <a:pt x="194" y="43"/>
                  </a:lnTo>
                  <a:lnTo>
                    <a:pt x="194" y="43"/>
                  </a:lnTo>
                  <a:lnTo>
                    <a:pt x="191" y="43"/>
                  </a:lnTo>
                  <a:lnTo>
                    <a:pt x="191" y="43"/>
                  </a:lnTo>
                  <a:lnTo>
                    <a:pt x="191" y="43"/>
                  </a:lnTo>
                  <a:lnTo>
                    <a:pt x="189" y="43"/>
                  </a:lnTo>
                  <a:lnTo>
                    <a:pt x="189" y="43"/>
                  </a:lnTo>
                  <a:lnTo>
                    <a:pt x="191" y="43"/>
                  </a:lnTo>
                  <a:lnTo>
                    <a:pt x="191" y="45"/>
                  </a:lnTo>
                  <a:lnTo>
                    <a:pt x="191" y="45"/>
                  </a:lnTo>
                  <a:lnTo>
                    <a:pt x="189" y="45"/>
                  </a:lnTo>
                  <a:lnTo>
                    <a:pt x="189" y="45"/>
                  </a:lnTo>
                  <a:lnTo>
                    <a:pt x="189" y="45"/>
                  </a:lnTo>
                  <a:lnTo>
                    <a:pt x="189" y="43"/>
                  </a:lnTo>
                  <a:lnTo>
                    <a:pt x="187" y="43"/>
                  </a:lnTo>
                  <a:lnTo>
                    <a:pt x="187" y="43"/>
                  </a:lnTo>
                  <a:lnTo>
                    <a:pt x="187" y="45"/>
                  </a:lnTo>
                  <a:lnTo>
                    <a:pt x="187" y="45"/>
                  </a:lnTo>
                  <a:lnTo>
                    <a:pt x="187" y="45"/>
                  </a:lnTo>
                  <a:lnTo>
                    <a:pt x="187" y="45"/>
                  </a:lnTo>
                  <a:lnTo>
                    <a:pt x="187" y="45"/>
                  </a:lnTo>
                  <a:lnTo>
                    <a:pt x="187" y="47"/>
                  </a:lnTo>
                  <a:lnTo>
                    <a:pt x="184" y="47"/>
                  </a:lnTo>
                  <a:lnTo>
                    <a:pt x="184" y="47"/>
                  </a:lnTo>
                  <a:lnTo>
                    <a:pt x="184" y="45"/>
                  </a:lnTo>
                  <a:lnTo>
                    <a:pt x="184" y="45"/>
                  </a:lnTo>
                  <a:lnTo>
                    <a:pt x="184" y="45"/>
                  </a:lnTo>
                  <a:lnTo>
                    <a:pt x="184" y="45"/>
                  </a:lnTo>
                  <a:lnTo>
                    <a:pt x="184" y="45"/>
                  </a:lnTo>
                  <a:lnTo>
                    <a:pt x="184" y="43"/>
                  </a:lnTo>
                  <a:lnTo>
                    <a:pt x="182" y="43"/>
                  </a:lnTo>
                  <a:lnTo>
                    <a:pt x="182" y="45"/>
                  </a:lnTo>
                  <a:lnTo>
                    <a:pt x="182" y="45"/>
                  </a:lnTo>
                  <a:lnTo>
                    <a:pt x="182" y="45"/>
                  </a:lnTo>
                  <a:lnTo>
                    <a:pt x="182" y="47"/>
                  </a:lnTo>
                  <a:lnTo>
                    <a:pt x="180" y="47"/>
                  </a:lnTo>
                  <a:lnTo>
                    <a:pt x="180" y="45"/>
                  </a:lnTo>
                  <a:lnTo>
                    <a:pt x="180" y="45"/>
                  </a:lnTo>
                  <a:lnTo>
                    <a:pt x="180" y="45"/>
                  </a:lnTo>
                  <a:lnTo>
                    <a:pt x="177" y="45"/>
                  </a:lnTo>
                  <a:lnTo>
                    <a:pt x="177" y="45"/>
                  </a:lnTo>
                  <a:lnTo>
                    <a:pt x="175" y="45"/>
                  </a:lnTo>
                  <a:lnTo>
                    <a:pt x="175" y="45"/>
                  </a:lnTo>
                  <a:lnTo>
                    <a:pt x="175" y="45"/>
                  </a:lnTo>
                  <a:lnTo>
                    <a:pt x="172" y="45"/>
                  </a:lnTo>
                  <a:lnTo>
                    <a:pt x="172" y="45"/>
                  </a:lnTo>
                  <a:lnTo>
                    <a:pt x="172" y="45"/>
                  </a:lnTo>
                  <a:lnTo>
                    <a:pt x="170" y="45"/>
                  </a:lnTo>
                  <a:lnTo>
                    <a:pt x="170" y="45"/>
                  </a:lnTo>
                  <a:lnTo>
                    <a:pt x="168" y="45"/>
                  </a:lnTo>
                  <a:lnTo>
                    <a:pt x="168" y="45"/>
                  </a:lnTo>
                  <a:lnTo>
                    <a:pt x="168" y="45"/>
                  </a:lnTo>
                  <a:lnTo>
                    <a:pt x="168" y="45"/>
                  </a:lnTo>
                  <a:lnTo>
                    <a:pt x="165" y="45"/>
                  </a:lnTo>
                  <a:lnTo>
                    <a:pt x="165" y="45"/>
                  </a:lnTo>
                  <a:lnTo>
                    <a:pt x="168" y="45"/>
                  </a:lnTo>
                  <a:lnTo>
                    <a:pt x="168" y="47"/>
                  </a:lnTo>
                  <a:lnTo>
                    <a:pt x="168" y="47"/>
                  </a:lnTo>
                  <a:lnTo>
                    <a:pt x="165" y="47"/>
                  </a:lnTo>
                  <a:lnTo>
                    <a:pt x="165" y="50"/>
                  </a:lnTo>
                  <a:lnTo>
                    <a:pt x="165" y="50"/>
                  </a:lnTo>
                  <a:lnTo>
                    <a:pt x="165" y="52"/>
                  </a:lnTo>
                  <a:lnTo>
                    <a:pt x="165" y="52"/>
                  </a:lnTo>
                  <a:lnTo>
                    <a:pt x="168" y="52"/>
                  </a:lnTo>
                  <a:lnTo>
                    <a:pt x="168" y="52"/>
                  </a:lnTo>
                  <a:lnTo>
                    <a:pt x="168" y="54"/>
                  </a:lnTo>
                  <a:lnTo>
                    <a:pt x="168" y="54"/>
                  </a:lnTo>
                  <a:lnTo>
                    <a:pt x="168" y="54"/>
                  </a:lnTo>
                  <a:lnTo>
                    <a:pt x="168" y="54"/>
                  </a:lnTo>
                  <a:lnTo>
                    <a:pt x="170" y="54"/>
                  </a:lnTo>
                  <a:lnTo>
                    <a:pt x="170" y="54"/>
                  </a:lnTo>
                  <a:lnTo>
                    <a:pt x="172" y="54"/>
                  </a:lnTo>
                  <a:lnTo>
                    <a:pt x="172" y="57"/>
                  </a:lnTo>
                  <a:lnTo>
                    <a:pt x="172" y="57"/>
                  </a:lnTo>
                  <a:lnTo>
                    <a:pt x="172" y="57"/>
                  </a:lnTo>
                  <a:lnTo>
                    <a:pt x="172" y="57"/>
                  </a:lnTo>
                  <a:lnTo>
                    <a:pt x="175" y="57"/>
                  </a:lnTo>
                  <a:lnTo>
                    <a:pt x="175" y="57"/>
                  </a:lnTo>
                  <a:lnTo>
                    <a:pt x="175" y="57"/>
                  </a:lnTo>
                  <a:lnTo>
                    <a:pt x="175" y="57"/>
                  </a:lnTo>
                  <a:lnTo>
                    <a:pt x="175" y="57"/>
                  </a:lnTo>
                  <a:lnTo>
                    <a:pt x="175" y="57"/>
                  </a:lnTo>
                  <a:lnTo>
                    <a:pt x="175" y="59"/>
                  </a:lnTo>
                  <a:lnTo>
                    <a:pt x="175" y="59"/>
                  </a:lnTo>
                  <a:lnTo>
                    <a:pt x="177" y="59"/>
                  </a:lnTo>
                  <a:lnTo>
                    <a:pt x="177" y="57"/>
                  </a:lnTo>
                  <a:lnTo>
                    <a:pt x="177" y="57"/>
                  </a:lnTo>
                  <a:lnTo>
                    <a:pt x="180" y="57"/>
                  </a:lnTo>
                  <a:lnTo>
                    <a:pt x="180" y="57"/>
                  </a:lnTo>
                  <a:lnTo>
                    <a:pt x="180" y="57"/>
                  </a:lnTo>
                  <a:lnTo>
                    <a:pt x="180" y="57"/>
                  </a:lnTo>
                  <a:lnTo>
                    <a:pt x="182" y="57"/>
                  </a:lnTo>
                  <a:lnTo>
                    <a:pt x="182" y="57"/>
                  </a:lnTo>
                  <a:lnTo>
                    <a:pt x="182" y="57"/>
                  </a:lnTo>
                  <a:lnTo>
                    <a:pt x="184" y="57"/>
                  </a:lnTo>
                  <a:lnTo>
                    <a:pt x="184" y="57"/>
                  </a:lnTo>
                  <a:lnTo>
                    <a:pt x="184" y="57"/>
                  </a:lnTo>
                  <a:lnTo>
                    <a:pt x="187" y="57"/>
                  </a:lnTo>
                  <a:lnTo>
                    <a:pt x="187" y="57"/>
                  </a:lnTo>
                  <a:lnTo>
                    <a:pt x="187" y="57"/>
                  </a:lnTo>
                  <a:lnTo>
                    <a:pt x="187" y="57"/>
                  </a:lnTo>
                  <a:lnTo>
                    <a:pt x="189" y="57"/>
                  </a:lnTo>
                  <a:lnTo>
                    <a:pt x="189" y="57"/>
                  </a:lnTo>
                  <a:lnTo>
                    <a:pt x="191" y="57"/>
                  </a:lnTo>
                  <a:lnTo>
                    <a:pt x="191" y="54"/>
                  </a:lnTo>
                  <a:lnTo>
                    <a:pt x="191" y="54"/>
                  </a:lnTo>
                  <a:lnTo>
                    <a:pt x="191" y="54"/>
                  </a:lnTo>
                  <a:lnTo>
                    <a:pt x="191" y="54"/>
                  </a:lnTo>
                  <a:lnTo>
                    <a:pt x="194" y="54"/>
                  </a:lnTo>
                  <a:lnTo>
                    <a:pt x="194" y="54"/>
                  </a:lnTo>
                  <a:lnTo>
                    <a:pt x="194" y="57"/>
                  </a:lnTo>
                  <a:lnTo>
                    <a:pt x="194" y="57"/>
                  </a:lnTo>
                  <a:lnTo>
                    <a:pt x="194" y="57"/>
                  </a:lnTo>
                  <a:lnTo>
                    <a:pt x="194" y="57"/>
                  </a:lnTo>
                  <a:lnTo>
                    <a:pt x="196" y="57"/>
                  </a:lnTo>
                  <a:lnTo>
                    <a:pt x="196" y="57"/>
                  </a:lnTo>
                  <a:lnTo>
                    <a:pt x="196" y="57"/>
                  </a:lnTo>
                  <a:lnTo>
                    <a:pt x="196" y="57"/>
                  </a:lnTo>
                  <a:lnTo>
                    <a:pt x="198" y="57"/>
                  </a:lnTo>
                  <a:lnTo>
                    <a:pt x="198" y="57"/>
                  </a:lnTo>
                  <a:lnTo>
                    <a:pt x="198" y="57"/>
                  </a:lnTo>
                  <a:lnTo>
                    <a:pt x="198" y="59"/>
                  </a:lnTo>
                  <a:lnTo>
                    <a:pt x="201" y="59"/>
                  </a:lnTo>
                  <a:lnTo>
                    <a:pt x="201" y="59"/>
                  </a:lnTo>
                  <a:lnTo>
                    <a:pt x="201" y="59"/>
                  </a:lnTo>
                  <a:lnTo>
                    <a:pt x="201" y="59"/>
                  </a:lnTo>
                  <a:lnTo>
                    <a:pt x="201" y="62"/>
                  </a:lnTo>
                  <a:lnTo>
                    <a:pt x="201" y="62"/>
                  </a:lnTo>
                  <a:lnTo>
                    <a:pt x="201" y="62"/>
                  </a:lnTo>
                  <a:lnTo>
                    <a:pt x="201" y="62"/>
                  </a:lnTo>
                  <a:lnTo>
                    <a:pt x="201" y="64"/>
                  </a:lnTo>
                  <a:lnTo>
                    <a:pt x="201" y="64"/>
                  </a:lnTo>
                  <a:lnTo>
                    <a:pt x="201" y="66"/>
                  </a:lnTo>
                  <a:lnTo>
                    <a:pt x="201" y="66"/>
                  </a:lnTo>
                  <a:lnTo>
                    <a:pt x="201" y="66"/>
                  </a:lnTo>
                  <a:lnTo>
                    <a:pt x="203" y="66"/>
                  </a:lnTo>
                  <a:lnTo>
                    <a:pt x="203" y="66"/>
                  </a:lnTo>
                  <a:lnTo>
                    <a:pt x="206" y="66"/>
                  </a:lnTo>
                  <a:lnTo>
                    <a:pt x="206" y="69"/>
                  </a:lnTo>
                  <a:lnTo>
                    <a:pt x="206" y="69"/>
                  </a:lnTo>
                  <a:lnTo>
                    <a:pt x="206" y="69"/>
                  </a:lnTo>
                  <a:lnTo>
                    <a:pt x="208" y="69"/>
                  </a:lnTo>
                  <a:lnTo>
                    <a:pt x="208" y="69"/>
                  </a:lnTo>
                  <a:lnTo>
                    <a:pt x="208" y="69"/>
                  </a:lnTo>
                  <a:lnTo>
                    <a:pt x="208" y="69"/>
                  </a:lnTo>
                  <a:lnTo>
                    <a:pt x="210" y="69"/>
                  </a:lnTo>
                  <a:lnTo>
                    <a:pt x="210" y="69"/>
                  </a:lnTo>
                  <a:lnTo>
                    <a:pt x="213" y="69"/>
                  </a:lnTo>
                  <a:lnTo>
                    <a:pt x="213" y="69"/>
                  </a:lnTo>
                  <a:lnTo>
                    <a:pt x="213" y="69"/>
                  </a:lnTo>
                  <a:lnTo>
                    <a:pt x="213" y="69"/>
                  </a:lnTo>
                  <a:lnTo>
                    <a:pt x="213" y="66"/>
                  </a:lnTo>
                  <a:lnTo>
                    <a:pt x="215" y="66"/>
                  </a:lnTo>
                  <a:lnTo>
                    <a:pt x="215" y="66"/>
                  </a:lnTo>
                  <a:lnTo>
                    <a:pt x="215" y="66"/>
                  </a:lnTo>
                  <a:lnTo>
                    <a:pt x="217" y="66"/>
                  </a:lnTo>
                  <a:lnTo>
                    <a:pt x="217" y="66"/>
                  </a:lnTo>
                  <a:lnTo>
                    <a:pt x="217" y="66"/>
                  </a:lnTo>
                  <a:lnTo>
                    <a:pt x="220" y="66"/>
                  </a:lnTo>
                  <a:lnTo>
                    <a:pt x="220" y="66"/>
                  </a:lnTo>
                  <a:lnTo>
                    <a:pt x="220" y="66"/>
                  </a:lnTo>
                  <a:lnTo>
                    <a:pt x="220" y="66"/>
                  </a:lnTo>
                  <a:lnTo>
                    <a:pt x="220" y="69"/>
                  </a:lnTo>
                  <a:lnTo>
                    <a:pt x="222" y="69"/>
                  </a:lnTo>
                  <a:lnTo>
                    <a:pt x="222" y="69"/>
                  </a:lnTo>
                  <a:lnTo>
                    <a:pt x="222" y="69"/>
                  </a:lnTo>
                  <a:lnTo>
                    <a:pt x="224" y="69"/>
                  </a:lnTo>
                  <a:lnTo>
                    <a:pt x="224" y="69"/>
                  </a:lnTo>
                  <a:lnTo>
                    <a:pt x="224" y="71"/>
                  </a:lnTo>
                  <a:lnTo>
                    <a:pt x="224" y="71"/>
                  </a:lnTo>
                  <a:lnTo>
                    <a:pt x="224" y="71"/>
                  </a:lnTo>
                  <a:lnTo>
                    <a:pt x="227" y="71"/>
                  </a:lnTo>
                  <a:lnTo>
                    <a:pt x="227" y="73"/>
                  </a:lnTo>
                  <a:lnTo>
                    <a:pt x="227" y="73"/>
                  </a:lnTo>
                  <a:lnTo>
                    <a:pt x="227" y="73"/>
                  </a:lnTo>
                  <a:lnTo>
                    <a:pt x="227" y="73"/>
                  </a:lnTo>
                  <a:lnTo>
                    <a:pt x="229" y="73"/>
                  </a:lnTo>
                  <a:lnTo>
                    <a:pt x="229" y="73"/>
                  </a:lnTo>
                  <a:lnTo>
                    <a:pt x="229" y="76"/>
                  </a:lnTo>
                  <a:lnTo>
                    <a:pt x="227" y="76"/>
                  </a:lnTo>
                  <a:lnTo>
                    <a:pt x="227" y="76"/>
                  </a:lnTo>
                  <a:lnTo>
                    <a:pt x="227" y="76"/>
                  </a:lnTo>
                  <a:lnTo>
                    <a:pt x="227" y="78"/>
                  </a:lnTo>
                  <a:lnTo>
                    <a:pt x="227" y="78"/>
                  </a:lnTo>
                  <a:lnTo>
                    <a:pt x="227" y="78"/>
                  </a:lnTo>
                  <a:lnTo>
                    <a:pt x="224" y="78"/>
                  </a:lnTo>
                  <a:lnTo>
                    <a:pt x="224" y="78"/>
                  </a:lnTo>
                  <a:lnTo>
                    <a:pt x="224" y="81"/>
                  </a:lnTo>
                  <a:lnTo>
                    <a:pt x="224" y="81"/>
                  </a:lnTo>
                  <a:lnTo>
                    <a:pt x="222" y="81"/>
                  </a:lnTo>
                  <a:lnTo>
                    <a:pt x="222" y="81"/>
                  </a:lnTo>
                  <a:lnTo>
                    <a:pt x="220" y="81"/>
                  </a:lnTo>
                  <a:lnTo>
                    <a:pt x="220" y="81"/>
                  </a:lnTo>
                  <a:lnTo>
                    <a:pt x="220" y="81"/>
                  </a:lnTo>
                  <a:lnTo>
                    <a:pt x="220" y="83"/>
                  </a:lnTo>
                  <a:lnTo>
                    <a:pt x="220" y="83"/>
                  </a:lnTo>
                  <a:lnTo>
                    <a:pt x="220" y="83"/>
                  </a:lnTo>
                  <a:lnTo>
                    <a:pt x="220" y="83"/>
                  </a:lnTo>
                  <a:lnTo>
                    <a:pt x="217" y="83"/>
                  </a:lnTo>
                  <a:lnTo>
                    <a:pt x="217" y="85"/>
                  </a:lnTo>
                  <a:lnTo>
                    <a:pt x="217" y="85"/>
                  </a:lnTo>
                  <a:lnTo>
                    <a:pt x="217" y="85"/>
                  </a:lnTo>
                  <a:lnTo>
                    <a:pt x="217" y="88"/>
                  </a:lnTo>
                  <a:lnTo>
                    <a:pt x="217" y="88"/>
                  </a:lnTo>
                  <a:lnTo>
                    <a:pt x="215" y="88"/>
                  </a:lnTo>
                  <a:lnTo>
                    <a:pt x="215" y="88"/>
                  </a:lnTo>
                  <a:lnTo>
                    <a:pt x="215" y="85"/>
                  </a:lnTo>
                  <a:lnTo>
                    <a:pt x="213" y="85"/>
                  </a:lnTo>
                  <a:lnTo>
                    <a:pt x="213" y="85"/>
                  </a:lnTo>
                  <a:lnTo>
                    <a:pt x="215" y="85"/>
                  </a:lnTo>
                  <a:lnTo>
                    <a:pt x="215" y="83"/>
                  </a:lnTo>
                  <a:lnTo>
                    <a:pt x="215" y="83"/>
                  </a:lnTo>
                  <a:lnTo>
                    <a:pt x="215" y="83"/>
                  </a:lnTo>
                  <a:lnTo>
                    <a:pt x="215" y="83"/>
                  </a:lnTo>
                  <a:lnTo>
                    <a:pt x="215" y="83"/>
                  </a:lnTo>
                  <a:lnTo>
                    <a:pt x="215" y="81"/>
                  </a:lnTo>
                  <a:lnTo>
                    <a:pt x="213" y="81"/>
                  </a:lnTo>
                  <a:lnTo>
                    <a:pt x="213" y="81"/>
                  </a:lnTo>
                  <a:lnTo>
                    <a:pt x="213" y="81"/>
                  </a:lnTo>
                  <a:lnTo>
                    <a:pt x="213" y="78"/>
                  </a:lnTo>
                  <a:lnTo>
                    <a:pt x="213" y="78"/>
                  </a:lnTo>
                  <a:lnTo>
                    <a:pt x="210" y="78"/>
                  </a:lnTo>
                  <a:lnTo>
                    <a:pt x="210" y="78"/>
                  </a:lnTo>
                  <a:lnTo>
                    <a:pt x="210" y="78"/>
                  </a:lnTo>
                  <a:lnTo>
                    <a:pt x="210" y="76"/>
                  </a:lnTo>
                  <a:lnTo>
                    <a:pt x="208" y="76"/>
                  </a:lnTo>
                  <a:lnTo>
                    <a:pt x="208" y="76"/>
                  </a:lnTo>
                  <a:lnTo>
                    <a:pt x="208" y="76"/>
                  </a:lnTo>
                  <a:lnTo>
                    <a:pt x="208" y="76"/>
                  </a:lnTo>
                  <a:lnTo>
                    <a:pt x="206" y="76"/>
                  </a:lnTo>
                  <a:lnTo>
                    <a:pt x="206" y="76"/>
                  </a:lnTo>
                  <a:lnTo>
                    <a:pt x="206" y="76"/>
                  </a:lnTo>
                  <a:lnTo>
                    <a:pt x="203" y="76"/>
                  </a:lnTo>
                  <a:lnTo>
                    <a:pt x="203" y="76"/>
                  </a:lnTo>
                  <a:lnTo>
                    <a:pt x="203" y="73"/>
                  </a:lnTo>
                  <a:lnTo>
                    <a:pt x="201" y="73"/>
                  </a:lnTo>
                  <a:lnTo>
                    <a:pt x="201" y="73"/>
                  </a:lnTo>
                  <a:lnTo>
                    <a:pt x="201" y="73"/>
                  </a:lnTo>
                  <a:lnTo>
                    <a:pt x="201" y="73"/>
                  </a:lnTo>
                  <a:lnTo>
                    <a:pt x="201" y="71"/>
                  </a:lnTo>
                  <a:lnTo>
                    <a:pt x="201" y="71"/>
                  </a:lnTo>
                  <a:lnTo>
                    <a:pt x="201" y="73"/>
                  </a:lnTo>
                  <a:lnTo>
                    <a:pt x="198" y="73"/>
                  </a:lnTo>
                  <a:lnTo>
                    <a:pt x="198" y="73"/>
                  </a:lnTo>
                  <a:lnTo>
                    <a:pt x="198" y="73"/>
                  </a:lnTo>
                  <a:lnTo>
                    <a:pt x="198" y="76"/>
                  </a:lnTo>
                  <a:lnTo>
                    <a:pt x="201" y="76"/>
                  </a:lnTo>
                  <a:lnTo>
                    <a:pt x="201" y="76"/>
                  </a:lnTo>
                  <a:lnTo>
                    <a:pt x="201" y="78"/>
                  </a:lnTo>
                  <a:lnTo>
                    <a:pt x="201" y="78"/>
                  </a:lnTo>
                  <a:lnTo>
                    <a:pt x="201" y="81"/>
                  </a:lnTo>
                  <a:lnTo>
                    <a:pt x="201" y="81"/>
                  </a:lnTo>
                  <a:lnTo>
                    <a:pt x="201" y="81"/>
                  </a:lnTo>
                  <a:lnTo>
                    <a:pt x="201" y="81"/>
                  </a:lnTo>
                  <a:lnTo>
                    <a:pt x="203" y="81"/>
                  </a:lnTo>
                  <a:lnTo>
                    <a:pt x="203" y="81"/>
                  </a:lnTo>
                  <a:lnTo>
                    <a:pt x="203" y="83"/>
                  </a:lnTo>
                  <a:lnTo>
                    <a:pt x="206" y="83"/>
                  </a:lnTo>
                  <a:lnTo>
                    <a:pt x="206" y="83"/>
                  </a:lnTo>
                  <a:lnTo>
                    <a:pt x="206" y="83"/>
                  </a:lnTo>
                  <a:lnTo>
                    <a:pt x="206" y="85"/>
                  </a:lnTo>
                  <a:lnTo>
                    <a:pt x="203" y="85"/>
                  </a:lnTo>
                  <a:lnTo>
                    <a:pt x="203" y="85"/>
                  </a:lnTo>
                  <a:lnTo>
                    <a:pt x="201" y="85"/>
                  </a:lnTo>
                  <a:lnTo>
                    <a:pt x="201" y="85"/>
                  </a:lnTo>
                  <a:lnTo>
                    <a:pt x="201" y="85"/>
                  </a:lnTo>
                  <a:lnTo>
                    <a:pt x="198" y="85"/>
                  </a:lnTo>
                  <a:lnTo>
                    <a:pt x="198" y="83"/>
                  </a:lnTo>
                  <a:lnTo>
                    <a:pt x="198" y="83"/>
                  </a:lnTo>
                  <a:lnTo>
                    <a:pt x="198" y="83"/>
                  </a:lnTo>
                  <a:lnTo>
                    <a:pt x="198" y="83"/>
                  </a:lnTo>
                  <a:lnTo>
                    <a:pt x="198" y="83"/>
                  </a:lnTo>
                  <a:lnTo>
                    <a:pt x="198" y="81"/>
                  </a:lnTo>
                  <a:lnTo>
                    <a:pt x="196" y="81"/>
                  </a:lnTo>
                  <a:lnTo>
                    <a:pt x="196" y="83"/>
                  </a:lnTo>
                  <a:lnTo>
                    <a:pt x="196" y="83"/>
                  </a:lnTo>
                  <a:lnTo>
                    <a:pt x="194" y="83"/>
                  </a:lnTo>
                  <a:lnTo>
                    <a:pt x="194" y="83"/>
                  </a:lnTo>
                  <a:lnTo>
                    <a:pt x="194" y="81"/>
                  </a:lnTo>
                  <a:lnTo>
                    <a:pt x="194" y="81"/>
                  </a:lnTo>
                  <a:lnTo>
                    <a:pt x="194" y="83"/>
                  </a:lnTo>
                  <a:lnTo>
                    <a:pt x="191" y="83"/>
                  </a:lnTo>
                  <a:lnTo>
                    <a:pt x="191" y="83"/>
                  </a:lnTo>
                  <a:lnTo>
                    <a:pt x="191" y="81"/>
                  </a:lnTo>
                  <a:lnTo>
                    <a:pt x="191" y="81"/>
                  </a:lnTo>
                  <a:lnTo>
                    <a:pt x="189" y="81"/>
                  </a:lnTo>
                  <a:lnTo>
                    <a:pt x="189" y="81"/>
                  </a:lnTo>
                  <a:lnTo>
                    <a:pt x="189" y="81"/>
                  </a:lnTo>
                  <a:lnTo>
                    <a:pt x="187" y="81"/>
                  </a:lnTo>
                  <a:lnTo>
                    <a:pt x="187" y="81"/>
                  </a:lnTo>
                  <a:lnTo>
                    <a:pt x="187" y="78"/>
                  </a:lnTo>
                  <a:lnTo>
                    <a:pt x="187" y="78"/>
                  </a:lnTo>
                  <a:lnTo>
                    <a:pt x="184" y="78"/>
                  </a:lnTo>
                  <a:lnTo>
                    <a:pt x="184" y="78"/>
                  </a:lnTo>
                  <a:lnTo>
                    <a:pt x="184" y="78"/>
                  </a:lnTo>
                  <a:lnTo>
                    <a:pt x="184" y="78"/>
                  </a:lnTo>
                  <a:lnTo>
                    <a:pt x="184" y="76"/>
                  </a:lnTo>
                  <a:lnTo>
                    <a:pt x="182" y="76"/>
                  </a:lnTo>
                  <a:lnTo>
                    <a:pt x="182" y="76"/>
                  </a:lnTo>
                  <a:lnTo>
                    <a:pt x="180" y="76"/>
                  </a:lnTo>
                  <a:lnTo>
                    <a:pt x="180" y="76"/>
                  </a:lnTo>
                  <a:lnTo>
                    <a:pt x="180" y="78"/>
                  </a:lnTo>
                  <a:lnTo>
                    <a:pt x="180" y="78"/>
                  </a:lnTo>
                  <a:lnTo>
                    <a:pt x="177" y="78"/>
                  </a:lnTo>
                  <a:lnTo>
                    <a:pt x="177" y="78"/>
                  </a:lnTo>
                  <a:lnTo>
                    <a:pt x="177" y="78"/>
                  </a:lnTo>
                  <a:lnTo>
                    <a:pt x="175" y="78"/>
                  </a:lnTo>
                  <a:lnTo>
                    <a:pt x="175" y="78"/>
                  </a:lnTo>
                  <a:lnTo>
                    <a:pt x="175" y="78"/>
                  </a:lnTo>
                  <a:lnTo>
                    <a:pt x="175" y="76"/>
                  </a:lnTo>
                  <a:lnTo>
                    <a:pt x="175" y="76"/>
                  </a:lnTo>
                  <a:lnTo>
                    <a:pt x="175" y="76"/>
                  </a:lnTo>
                  <a:lnTo>
                    <a:pt x="177" y="76"/>
                  </a:lnTo>
                  <a:lnTo>
                    <a:pt x="177" y="76"/>
                  </a:lnTo>
                  <a:lnTo>
                    <a:pt x="177" y="73"/>
                  </a:lnTo>
                  <a:lnTo>
                    <a:pt x="177" y="73"/>
                  </a:lnTo>
                  <a:lnTo>
                    <a:pt x="177" y="73"/>
                  </a:lnTo>
                  <a:lnTo>
                    <a:pt x="175" y="73"/>
                  </a:lnTo>
                  <a:lnTo>
                    <a:pt x="175" y="73"/>
                  </a:lnTo>
                  <a:lnTo>
                    <a:pt x="175" y="73"/>
                  </a:lnTo>
                  <a:lnTo>
                    <a:pt x="175" y="73"/>
                  </a:lnTo>
                  <a:lnTo>
                    <a:pt x="172" y="73"/>
                  </a:lnTo>
                  <a:lnTo>
                    <a:pt x="172" y="73"/>
                  </a:lnTo>
                  <a:lnTo>
                    <a:pt x="172" y="73"/>
                  </a:lnTo>
                  <a:lnTo>
                    <a:pt x="172" y="73"/>
                  </a:lnTo>
                  <a:lnTo>
                    <a:pt x="170" y="73"/>
                  </a:lnTo>
                  <a:lnTo>
                    <a:pt x="170" y="73"/>
                  </a:lnTo>
                  <a:lnTo>
                    <a:pt x="170" y="73"/>
                  </a:lnTo>
                  <a:lnTo>
                    <a:pt x="168" y="73"/>
                  </a:lnTo>
                  <a:lnTo>
                    <a:pt x="168" y="76"/>
                  </a:lnTo>
                  <a:lnTo>
                    <a:pt x="168" y="76"/>
                  </a:lnTo>
                  <a:lnTo>
                    <a:pt x="168" y="76"/>
                  </a:lnTo>
                  <a:lnTo>
                    <a:pt x="165" y="76"/>
                  </a:lnTo>
                  <a:lnTo>
                    <a:pt x="165" y="76"/>
                  </a:lnTo>
                  <a:lnTo>
                    <a:pt x="165" y="76"/>
                  </a:lnTo>
                  <a:lnTo>
                    <a:pt x="165" y="76"/>
                  </a:lnTo>
                  <a:lnTo>
                    <a:pt x="165" y="78"/>
                  </a:lnTo>
                  <a:lnTo>
                    <a:pt x="163" y="78"/>
                  </a:lnTo>
                  <a:lnTo>
                    <a:pt x="163" y="78"/>
                  </a:lnTo>
                  <a:lnTo>
                    <a:pt x="163" y="76"/>
                  </a:lnTo>
                  <a:lnTo>
                    <a:pt x="161" y="76"/>
                  </a:lnTo>
                  <a:lnTo>
                    <a:pt x="161" y="76"/>
                  </a:lnTo>
                  <a:lnTo>
                    <a:pt x="161" y="76"/>
                  </a:lnTo>
                  <a:lnTo>
                    <a:pt x="161" y="76"/>
                  </a:lnTo>
                  <a:lnTo>
                    <a:pt x="158" y="76"/>
                  </a:lnTo>
                  <a:lnTo>
                    <a:pt x="158" y="76"/>
                  </a:lnTo>
                  <a:lnTo>
                    <a:pt x="158" y="76"/>
                  </a:lnTo>
                  <a:lnTo>
                    <a:pt x="156" y="76"/>
                  </a:lnTo>
                  <a:lnTo>
                    <a:pt x="156" y="76"/>
                  </a:lnTo>
                  <a:lnTo>
                    <a:pt x="156" y="73"/>
                  </a:lnTo>
                  <a:lnTo>
                    <a:pt x="153" y="73"/>
                  </a:lnTo>
                  <a:lnTo>
                    <a:pt x="153" y="73"/>
                  </a:lnTo>
                  <a:lnTo>
                    <a:pt x="153" y="73"/>
                  </a:lnTo>
                  <a:lnTo>
                    <a:pt x="153" y="73"/>
                  </a:lnTo>
                  <a:lnTo>
                    <a:pt x="151" y="73"/>
                  </a:lnTo>
                  <a:lnTo>
                    <a:pt x="151" y="73"/>
                  </a:lnTo>
                  <a:lnTo>
                    <a:pt x="151" y="73"/>
                  </a:lnTo>
                  <a:lnTo>
                    <a:pt x="149" y="73"/>
                  </a:lnTo>
                  <a:lnTo>
                    <a:pt x="149" y="73"/>
                  </a:lnTo>
                  <a:lnTo>
                    <a:pt x="146" y="73"/>
                  </a:lnTo>
                  <a:lnTo>
                    <a:pt x="146" y="73"/>
                  </a:lnTo>
                  <a:lnTo>
                    <a:pt x="146" y="73"/>
                  </a:lnTo>
                  <a:lnTo>
                    <a:pt x="144" y="73"/>
                  </a:lnTo>
                  <a:lnTo>
                    <a:pt x="144" y="73"/>
                  </a:lnTo>
                  <a:lnTo>
                    <a:pt x="144" y="73"/>
                  </a:lnTo>
                  <a:lnTo>
                    <a:pt x="144" y="73"/>
                  </a:lnTo>
                  <a:lnTo>
                    <a:pt x="144" y="73"/>
                  </a:lnTo>
                  <a:lnTo>
                    <a:pt x="144" y="73"/>
                  </a:lnTo>
                  <a:lnTo>
                    <a:pt x="144" y="76"/>
                  </a:lnTo>
                  <a:lnTo>
                    <a:pt x="142" y="76"/>
                  </a:lnTo>
                  <a:lnTo>
                    <a:pt x="142" y="76"/>
                  </a:lnTo>
                  <a:lnTo>
                    <a:pt x="142" y="73"/>
                  </a:lnTo>
                  <a:lnTo>
                    <a:pt x="139" y="73"/>
                  </a:lnTo>
                  <a:lnTo>
                    <a:pt x="139" y="73"/>
                  </a:lnTo>
                  <a:lnTo>
                    <a:pt x="139" y="73"/>
                  </a:lnTo>
                  <a:lnTo>
                    <a:pt x="137" y="73"/>
                  </a:lnTo>
                  <a:lnTo>
                    <a:pt x="137" y="73"/>
                  </a:lnTo>
                  <a:lnTo>
                    <a:pt x="137" y="73"/>
                  </a:lnTo>
                  <a:lnTo>
                    <a:pt x="135" y="73"/>
                  </a:lnTo>
                  <a:lnTo>
                    <a:pt x="135" y="73"/>
                  </a:lnTo>
                  <a:lnTo>
                    <a:pt x="135" y="73"/>
                  </a:lnTo>
                  <a:lnTo>
                    <a:pt x="135" y="73"/>
                  </a:lnTo>
                  <a:lnTo>
                    <a:pt x="132" y="73"/>
                  </a:lnTo>
                  <a:lnTo>
                    <a:pt x="132" y="73"/>
                  </a:lnTo>
                  <a:lnTo>
                    <a:pt x="132" y="73"/>
                  </a:lnTo>
                  <a:lnTo>
                    <a:pt x="130" y="73"/>
                  </a:lnTo>
                  <a:lnTo>
                    <a:pt x="130" y="73"/>
                  </a:lnTo>
                  <a:lnTo>
                    <a:pt x="127" y="73"/>
                  </a:lnTo>
                  <a:lnTo>
                    <a:pt x="127" y="73"/>
                  </a:lnTo>
                  <a:lnTo>
                    <a:pt x="127" y="73"/>
                  </a:lnTo>
                  <a:lnTo>
                    <a:pt x="125" y="73"/>
                  </a:lnTo>
                  <a:lnTo>
                    <a:pt x="125" y="71"/>
                  </a:lnTo>
                  <a:lnTo>
                    <a:pt x="125" y="71"/>
                  </a:lnTo>
                  <a:lnTo>
                    <a:pt x="125" y="71"/>
                  </a:lnTo>
                  <a:lnTo>
                    <a:pt x="123" y="71"/>
                  </a:lnTo>
                  <a:lnTo>
                    <a:pt x="123" y="71"/>
                  </a:lnTo>
                  <a:lnTo>
                    <a:pt x="123" y="71"/>
                  </a:lnTo>
                  <a:lnTo>
                    <a:pt x="120" y="71"/>
                  </a:lnTo>
                  <a:lnTo>
                    <a:pt x="120" y="71"/>
                  </a:lnTo>
                  <a:lnTo>
                    <a:pt x="120" y="71"/>
                  </a:lnTo>
                  <a:lnTo>
                    <a:pt x="118" y="71"/>
                  </a:lnTo>
                  <a:lnTo>
                    <a:pt x="118" y="69"/>
                  </a:lnTo>
                  <a:lnTo>
                    <a:pt x="118" y="69"/>
                  </a:lnTo>
                  <a:lnTo>
                    <a:pt x="118" y="69"/>
                  </a:lnTo>
                  <a:lnTo>
                    <a:pt x="116" y="69"/>
                  </a:lnTo>
                  <a:lnTo>
                    <a:pt x="116" y="69"/>
                  </a:lnTo>
                  <a:lnTo>
                    <a:pt x="116" y="69"/>
                  </a:lnTo>
                  <a:lnTo>
                    <a:pt x="113" y="69"/>
                  </a:lnTo>
                  <a:lnTo>
                    <a:pt x="113" y="66"/>
                  </a:lnTo>
                  <a:lnTo>
                    <a:pt x="113" y="66"/>
                  </a:lnTo>
                  <a:lnTo>
                    <a:pt x="113" y="66"/>
                  </a:lnTo>
                  <a:lnTo>
                    <a:pt x="113" y="66"/>
                  </a:lnTo>
                  <a:lnTo>
                    <a:pt x="111" y="66"/>
                  </a:lnTo>
                  <a:lnTo>
                    <a:pt x="111" y="66"/>
                  </a:lnTo>
                  <a:lnTo>
                    <a:pt x="111" y="64"/>
                  </a:lnTo>
                  <a:lnTo>
                    <a:pt x="111" y="64"/>
                  </a:lnTo>
                  <a:lnTo>
                    <a:pt x="109" y="64"/>
                  </a:lnTo>
                  <a:lnTo>
                    <a:pt x="109" y="64"/>
                  </a:lnTo>
                  <a:lnTo>
                    <a:pt x="109" y="64"/>
                  </a:lnTo>
                  <a:lnTo>
                    <a:pt x="106" y="64"/>
                  </a:lnTo>
                  <a:lnTo>
                    <a:pt x="106" y="62"/>
                  </a:lnTo>
                  <a:lnTo>
                    <a:pt x="106" y="62"/>
                  </a:lnTo>
                  <a:lnTo>
                    <a:pt x="106" y="62"/>
                  </a:lnTo>
                  <a:lnTo>
                    <a:pt x="104" y="62"/>
                  </a:lnTo>
                  <a:lnTo>
                    <a:pt x="104" y="62"/>
                  </a:lnTo>
                  <a:lnTo>
                    <a:pt x="104" y="62"/>
                  </a:lnTo>
                  <a:lnTo>
                    <a:pt x="101" y="62"/>
                  </a:lnTo>
                  <a:lnTo>
                    <a:pt x="101" y="62"/>
                  </a:lnTo>
                  <a:lnTo>
                    <a:pt x="101" y="62"/>
                  </a:lnTo>
                  <a:lnTo>
                    <a:pt x="101" y="62"/>
                  </a:lnTo>
                  <a:lnTo>
                    <a:pt x="99" y="62"/>
                  </a:lnTo>
                  <a:lnTo>
                    <a:pt x="99" y="62"/>
                  </a:lnTo>
                  <a:lnTo>
                    <a:pt x="99" y="62"/>
                  </a:lnTo>
                  <a:lnTo>
                    <a:pt x="99" y="59"/>
                  </a:lnTo>
                  <a:lnTo>
                    <a:pt x="97" y="59"/>
                  </a:lnTo>
                  <a:lnTo>
                    <a:pt x="97" y="59"/>
                  </a:lnTo>
                  <a:lnTo>
                    <a:pt x="94" y="59"/>
                  </a:lnTo>
                  <a:lnTo>
                    <a:pt x="94" y="59"/>
                  </a:lnTo>
                  <a:lnTo>
                    <a:pt x="94" y="59"/>
                  </a:lnTo>
                  <a:lnTo>
                    <a:pt x="92" y="59"/>
                  </a:lnTo>
                  <a:lnTo>
                    <a:pt x="92" y="59"/>
                  </a:lnTo>
                  <a:lnTo>
                    <a:pt x="92" y="59"/>
                  </a:lnTo>
                  <a:lnTo>
                    <a:pt x="92" y="59"/>
                  </a:lnTo>
                  <a:lnTo>
                    <a:pt x="90" y="59"/>
                  </a:lnTo>
                  <a:lnTo>
                    <a:pt x="90" y="57"/>
                  </a:lnTo>
                  <a:lnTo>
                    <a:pt x="90" y="57"/>
                  </a:lnTo>
                  <a:lnTo>
                    <a:pt x="87" y="57"/>
                  </a:lnTo>
                  <a:lnTo>
                    <a:pt x="87" y="57"/>
                  </a:lnTo>
                  <a:lnTo>
                    <a:pt x="87" y="57"/>
                  </a:lnTo>
                  <a:lnTo>
                    <a:pt x="85" y="57"/>
                  </a:lnTo>
                  <a:lnTo>
                    <a:pt x="85" y="57"/>
                  </a:lnTo>
                  <a:lnTo>
                    <a:pt x="85" y="59"/>
                  </a:lnTo>
                  <a:lnTo>
                    <a:pt x="85" y="59"/>
                  </a:lnTo>
                  <a:lnTo>
                    <a:pt x="85" y="59"/>
                  </a:lnTo>
                  <a:lnTo>
                    <a:pt x="85" y="59"/>
                  </a:lnTo>
                  <a:lnTo>
                    <a:pt x="85" y="59"/>
                  </a:lnTo>
                  <a:lnTo>
                    <a:pt x="82" y="59"/>
                  </a:lnTo>
                  <a:lnTo>
                    <a:pt x="82" y="59"/>
                  </a:lnTo>
                  <a:lnTo>
                    <a:pt x="80" y="59"/>
                  </a:lnTo>
                  <a:lnTo>
                    <a:pt x="80" y="59"/>
                  </a:lnTo>
                  <a:lnTo>
                    <a:pt x="80" y="59"/>
                  </a:lnTo>
                  <a:lnTo>
                    <a:pt x="80" y="59"/>
                  </a:lnTo>
                  <a:lnTo>
                    <a:pt x="78" y="59"/>
                  </a:lnTo>
                  <a:lnTo>
                    <a:pt x="78" y="57"/>
                  </a:lnTo>
                  <a:lnTo>
                    <a:pt x="78" y="57"/>
                  </a:lnTo>
                  <a:lnTo>
                    <a:pt x="78" y="59"/>
                  </a:lnTo>
                  <a:lnTo>
                    <a:pt x="78" y="59"/>
                  </a:lnTo>
                  <a:lnTo>
                    <a:pt x="75" y="59"/>
                  </a:lnTo>
                  <a:lnTo>
                    <a:pt x="75" y="57"/>
                  </a:lnTo>
                  <a:lnTo>
                    <a:pt x="75" y="57"/>
                  </a:lnTo>
                  <a:lnTo>
                    <a:pt x="73" y="57"/>
                  </a:lnTo>
                  <a:lnTo>
                    <a:pt x="73" y="59"/>
                  </a:lnTo>
                  <a:lnTo>
                    <a:pt x="73" y="59"/>
                  </a:lnTo>
                  <a:lnTo>
                    <a:pt x="73" y="59"/>
                  </a:lnTo>
                  <a:lnTo>
                    <a:pt x="73" y="62"/>
                  </a:lnTo>
                  <a:lnTo>
                    <a:pt x="73" y="62"/>
                  </a:lnTo>
                  <a:lnTo>
                    <a:pt x="71" y="62"/>
                  </a:lnTo>
                  <a:lnTo>
                    <a:pt x="71" y="62"/>
                  </a:lnTo>
                  <a:lnTo>
                    <a:pt x="68" y="62"/>
                  </a:lnTo>
                  <a:lnTo>
                    <a:pt x="68" y="62"/>
                  </a:lnTo>
                  <a:lnTo>
                    <a:pt x="68" y="62"/>
                  </a:lnTo>
                  <a:lnTo>
                    <a:pt x="66" y="62"/>
                  </a:lnTo>
                  <a:lnTo>
                    <a:pt x="66" y="62"/>
                  </a:lnTo>
                  <a:lnTo>
                    <a:pt x="66" y="59"/>
                  </a:lnTo>
                  <a:lnTo>
                    <a:pt x="66" y="59"/>
                  </a:lnTo>
                  <a:lnTo>
                    <a:pt x="64" y="59"/>
                  </a:lnTo>
                  <a:lnTo>
                    <a:pt x="64" y="59"/>
                  </a:lnTo>
                  <a:lnTo>
                    <a:pt x="61" y="59"/>
                  </a:lnTo>
                  <a:lnTo>
                    <a:pt x="61" y="59"/>
                  </a:lnTo>
                  <a:lnTo>
                    <a:pt x="61" y="59"/>
                  </a:lnTo>
                  <a:lnTo>
                    <a:pt x="61" y="59"/>
                  </a:lnTo>
                  <a:lnTo>
                    <a:pt x="59" y="59"/>
                  </a:lnTo>
                  <a:lnTo>
                    <a:pt x="59" y="59"/>
                  </a:lnTo>
                  <a:lnTo>
                    <a:pt x="59" y="59"/>
                  </a:lnTo>
                  <a:lnTo>
                    <a:pt x="59" y="57"/>
                  </a:lnTo>
                  <a:lnTo>
                    <a:pt x="56" y="57"/>
                  </a:lnTo>
                  <a:lnTo>
                    <a:pt x="56" y="57"/>
                  </a:lnTo>
                  <a:lnTo>
                    <a:pt x="54" y="57"/>
                  </a:lnTo>
                  <a:lnTo>
                    <a:pt x="54" y="57"/>
                  </a:lnTo>
                  <a:lnTo>
                    <a:pt x="54" y="54"/>
                  </a:lnTo>
                  <a:lnTo>
                    <a:pt x="54" y="54"/>
                  </a:lnTo>
                  <a:lnTo>
                    <a:pt x="54" y="54"/>
                  </a:lnTo>
                  <a:lnTo>
                    <a:pt x="54" y="54"/>
                  </a:lnTo>
                  <a:lnTo>
                    <a:pt x="52" y="54"/>
                  </a:lnTo>
                  <a:lnTo>
                    <a:pt x="52" y="54"/>
                  </a:lnTo>
                  <a:lnTo>
                    <a:pt x="52" y="52"/>
                  </a:lnTo>
                  <a:lnTo>
                    <a:pt x="52" y="52"/>
                  </a:lnTo>
                  <a:lnTo>
                    <a:pt x="49" y="52"/>
                  </a:lnTo>
                  <a:lnTo>
                    <a:pt x="49" y="52"/>
                  </a:lnTo>
                  <a:lnTo>
                    <a:pt x="49" y="52"/>
                  </a:lnTo>
                  <a:lnTo>
                    <a:pt x="47" y="52"/>
                  </a:lnTo>
                  <a:lnTo>
                    <a:pt x="47" y="52"/>
                  </a:lnTo>
                  <a:lnTo>
                    <a:pt x="47" y="52"/>
                  </a:lnTo>
                  <a:lnTo>
                    <a:pt x="45" y="52"/>
                  </a:lnTo>
                  <a:lnTo>
                    <a:pt x="45" y="52"/>
                  </a:lnTo>
                  <a:lnTo>
                    <a:pt x="45" y="52"/>
                  </a:lnTo>
                  <a:lnTo>
                    <a:pt x="45" y="52"/>
                  </a:lnTo>
                  <a:lnTo>
                    <a:pt x="42" y="52"/>
                  </a:lnTo>
                  <a:lnTo>
                    <a:pt x="42" y="52"/>
                  </a:lnTo>
                  <a:lnTo>
                    <a:pt x="40" y="52"/>
                  </a:lnTo>
                  <a:lnTo>
                    <a:pt x="40" y="52"/>
                  </a:lnTo>
                  <a:lnTo>
                    <a:pt x="40" y="52"/>
                  </a:lnTo>
                  <a:lnTo>
                    <a:pt x="38" y="52"/>
                  </a:lnTo>
                  <a:lnTo>
                    <a:pt x="38" y="52"/>
                  </a:lnTo>
                  <a:lnTo>
                    <a:pt x="38" y="52"/>
                  </a:lnTo>
                  <a:lnTo>
                    <a:pt x="35" y="52"/>
                  </a:lnTo>
                  <a:lnTo>
                    <a:pt x="35" y="52"/>
                  </a:lnTo>
                  <a:lnTo>
                    <a:pt x="33" y="52"/>
                  </a:lnTo>
                  <a:lnTo>
                    <a:pt x="33" y="52"/>
                  </a:lnTo>
                  <a:lnTo>
                    <a:pt x="33" y="50"/>
                  </a:lnTo>
                  <a:lnTo>
                    <a:pt x="33" y="50"/>
                  </a:lnTo>
                  <a:lnTo>
                    <a:pt x="33" y="52"/>
                  </a:lnTo>
                  <a:lnTo>
                    <a:pt x="30" y="52"/>
                  </a:lnTo>
                  <a:lnTo>
                    <a:pt x="30" y="50"/>
                  </a:lnTo>
                  <a:lnTo>
                    <a:pt x="30" y="50"/>
                  </a:lnTo>
                  <a:lnTo>
                    <a:pt x="28" y="50"/>
                  </a:lnTo>
                  <a:lnTo>
                    <a:pt x="28" y="50"/>
                  </a:lnTo>
                  <a:lnTo>
                    <a:pt x="28" y="50"/>
                  </a:lnTo>
                  <a:lnTo>
                    <a:pt x="28" y="50"/>
                  </a:lnTo>
                  <a:lnTo>
                    <a:pt x="28" y="50"/>
                  </a:lnTo>
                  <a:lnTo>
                    <a:pt x="28" y="50"/>
                  </a:lnTo>
                  <a:lnTo>
                    <a:pt x="28" y="47"/>
                  </a:lnTo>
                  <a:lnTo>
                    <a:pt x="26" y="47"/>
                  </a:lnTo>
                  <a:lnTo>
                    <a:pt x="26" y="47"/>
                  </a:lnTo>
                  <a:lnTo>
                    <a:pt x="26" y="45"/>
                  </a:lnTo>
                  <a:lnTo>
                    <a:pt x="26" y="45"/>
                  </a:lnTo>
                  <a:lnTo>
                    <a:pt x="28" y="45"/>
                  </a:lnTo>
                  <a:lnTo>
                    <a:pt x="28" y="43"/>
                  </a:lnTo>
                  <a:lnTo>
                    <a:pt x="28" y="43"/>
                  </a:lnTo>
                  <a:lnTo>
                    <a:pt x="28" y="43"/>
                  </a:lnTo>
                  <a:lnTo>
                    <a:pt x="28" y="43"/>
                  </a:lnTo>
                  <a:lnTo>
                    <a:pt x="28" y="43"/>
                  </a:lnTo>
                  <a:lnTo>
                    <a:pt x="30" y="43"/>
                  </a:lnTo>
                  <a:lnTo>
                    <a:pt x="30" y="40"/>
                  </a:lnTo>
                  <a:lnTo>
                    <a:pt x="30" y="40"/>
                  </a:lnTo>
                  <a:lnTo>
                    <a:pt x="28" y="40"/>
                  </a:lnTo>
                  <a:lnTo>
                    <a:pt x="28" y="40"/>
                  </a:lnTo>
                  <a:lnTo>
                    <a:pt x="28" y="40"/>
                  </a:lnTo>
                  <a:lnTo>
                    <a:pt x="26" y="40"/>
                  </a:lnTo>
                  <a:lnTo>
                    <a:pt x="26" y="40"/>
                  </a:lnTo>
                  <a:lnTo>
                    <a:pt x="26" y="40"/>
                  </a:lnTo>
                  <a:lnTo>
                    <a:pt x="23" y="40"/>
                  </a:lnTo>
                  <a:lnTo>
                    <a:pt x="23" y="38"/>
                  </a:lnTo>
                  <a:lnTo>
                    <a:pt x="23" y="38"/>
                  </a:lnTo>
                  <a:lnTo>
                    <a:pt x="23" y="38"/>
                  </a:lnTo>
                  <a:lnTo>
                    <a:pt x="21" y="38"/>
                  </a:lnTo>
                  <a:lnTo>
                    <a:pt x="21" y="38"/>
                  </a:lnTo>
                  <a:lnTo>
                    <a:pt x="21" y="36"/>
                  </a:lnTo>
                  <a:lnTo>
                    <a:pt x="21" y="36"/>
                  </a:lnTo>
                  <a:lnTo>
                    <a:pt x="21" y="36"/>
                  </a:lnTo>
                  <a:lnTo>
                    <a:pt x="19" y="36"/>
                  </a:lnTo>
                  <a:lnTo>
                    <a:pt x="19" y="36"/>
                  </a:lnTo>
                  <a:lnTo>
                    <a:pt x="19" y="36"/>
                  </a:lnTo>
                  <a:lnTo>
                    <a:pt x="19" y="36"/>
                  </a:lnTo>
                  <a:lnTo>
                    <a:pt x="16" y="36"/>
                  </a:lnTo>
                  <a:lnTo>
                    <a:pt x="16" y="36"/>
                  </a:lnTo>
                  <a:lnTo>
                    <a:pt x="14" y="36"/>
                  </a:lnTo>
                  <a:lnTo>
                    <a:pt x="14" y="36"/>
                  </a:lnTo>
                  <a:lnTo>
                    <a:pt x="14" y="36"/>
                  </a:lnTo>
                  <a:lnTo>
                    <a:pt x="11" y="36"/>
                  </a:lnTo>
                  <a:lnTo>
                    <a:pt x="11" y="36"/>
                  </a:lnTo>
                  <a:lnTo>
                    <a:pt x="11" y="36"/>
                  </a:lnTo>
                  <a:lnTo>
                    <a:pt x="9" y="36"/>
                  </a:lnTo>
                  <a:lnTo>
                    <a:pt x="9" y="36"/>
                  </a:lnTo>
                  <a:lnTo>
                    <a:pt x="7" y="36"/>
                  </a:lnTo>
                  <a:lnTo>
                    <a:pt x="7" y="36"/>
                  </a:lnTo>
                  <a:lnTo>
                    <a:pt x="7" y="36"/>
                  </a:lnTo>
                  <a:lnTo>
                    <a:pt x="7" y="36"/>
                  </a:lnTo>
                  <a:lnTo>
                    <a:pt x="4" y="36"/>
                  </a:lnTo>
                  <a:lnTo>
                    <a:pt x="4" y="36"/>
                  </a:lnTo>
                  <a:lnTo>
                    <a:pt x="4" y="36"/>
                  </a:lnTo>
                  <a:lnTo>
                    <a:pt x="4" y="36"/>
                  </a:lnTo>
                  <a:lnTo>
                    <a:pt x="2" y="36"/>
                  </a:lnTo>
                  <a:lnTo>
                    <a:pt x="2" y="36"/>
                  </a:lnTo>
                  <a:lnTo>
                    <a:pt x="2" y="33"/>
                  </a:lnTo>
                  <a:lnTo>
                    <a:pt x="2" y="33"/>
                  </a:lnTo>
                  <a:lnTo>
                    <a:pt x="2" y="33"/>
                  </a:lnTo>
                  <a:lnTo>
                    <a:pt x="2" y="33"/>
                  </a:lnTo>
                  <a:lnTo>
                    <a:pt x="2" y="31"/>
                  </a:lnTo>
                  <a:lnTo>
                    <a:pt x="0" y="31"/>
                  </a:lnTo>
                  <a:lnTo>
                    <a:pt x="0" y="31"/>
                  </a:lnTo>
                  <a:lnTo>
                    <a:pt x="0" y="31"/>
                  </a:lnTo>
                  <a:lnTo>
                    <a:pt x="0" y="28"/>
                  </a:lnTo>
                  <a:lnTo>
                    <a:pt x="0" y="28"/>
                  </a:lnTo>
                  <a:lnTo>
                    <a:pt x="0" y="28"/>
                  </a:lnTo>
                  <a:lnTo>
                    <a:pt x="2" y="28"/>
                  </a:lnTo>
                  <a:lnTo>
                    <a:pt x="2" y="28"/>
                  </a:lnTo>
                  <a:lnTo>
                    <a:pt x="2" y="26"/>
                  </a:lnTo>
                  <a:lnTo>
                    <a:pt x="4" y="26"/>
                  </a:lnTo>
                  <a:lnTo>
                    <a:pt x="4" y="26"/>
                  </a:lnTo>
                  <a:lnTo>
                    <a:pt x="4" y="28"/>
                  </a:lnTo>
                  <a:lnTo>
                    <a:pt x="4" y="28"/>
                  </a:lnTo>
                  <a:lnTo>
                    <a:pt x="4" y="31"/>
                  </a:lnTo>
                  <a:lnTo>
                    <a:pt x="4" y="31"/>
                  </a:lnTo>
                  <a:lnTo>
                    <a:pt x="7" y="31"/>
                  </a:lnTo>
                  <a:lnTo>
                    <a:pt x="7" y="31"/>
                  </a:lnTo>
                  <a:lnTo>
                    <a:pt x="7" y="31"/>
                  </a:lnTo>
                  <a:lnTo>
                    <a:pt x="7" y="33"/>
                  </a:lnTo>
                  <a:lnTo>
                    <a:pt x="7" y="33"/>
                  </a:lnTo>
                  <a:lnTo>
                    <a:pt x="7" y="33"/>
                  </a:lnTo>
                  <a:lnTo>
                    <a:pt x="9" y="33"/>
                  </a:lnTo>
                  <a:lnTo>
                    <a:pt x="9" y="33"/>
                  </a:lnTo>
                  <a:lnTo>
                    <a:pt x="9" y="31"/>
                  </a:lnTo>
                  <a:lnTo>
                    <a:pt x="9" y="31"/>
                  </a:lnTo>
                  <a:lnTo>
                    <a:pt x="9" y="31"/>
                  </a:lnTo>
                  <a:lnTo>
                    <a:pt x="11" y="31"/>
                  </a:lnTo>
                  <a:lnTo>
                    <a:pt x="11" y="28"/>
                  </a:lnTo>
                  <a:lnTo>
                    <a:pt x="11" y="28"/>
                  </a:lnTo>
                  <a:lnTo>
                    <a:pt x="11" y="26"/>
                  </a:lnTo>
                  <a:lnTo>
                    <a:pt x="11" y="26"/>
                  </a:lnTo>
                  <a:lnTo>
                    <a:pt x="11" y="26"/>
                  </a:lnTo>
                  <a:lnTo>
                    <a:pt x="11" y="26"/>
                  </a:lnTo>
                  <a:lnTo>
                    <a:pt x="14" y="26"/>
                  </a:lnTo>
                  <a:lnTo>
                    <a:pt x="14" y="26"/>
                  </a:lnTo>
                  <a:lnTo>
                    <a:pt x="14" y="26"/>
                  </a:lnTo>
                  <a:lnTo>
                    <a:pt x="14" y="24"/>
                  </a:lnTo>
                  <a:lnTo>
                    <a:pt x="14" y="24"/>
                  </a:lnTo>
                  <a:lnTo>
                    <a:pt x="14" y="24"/>
                  </a:lnTo>
                  <a:lnTo>
                    <a:pt x="14" y="21"/>
                  </a:lnTo>
                  <a:lnTo>
                    <a:pt x="14" y="21"/>
                  </a:lnTo>
                  <a:lnTo>
                    <a:pt x="14" y="19"/>
                  </a:lnTo>
                  <a:lnTo>
                    <a:pt x="14" y="19"/>
                  </a:lnTo>
                  <a:lnTo>
                    <a:pt x="16" y="19"/>
                  </a:lnTo>
                  <a:lnTo>
                    <a:pt x="16" y="17"/>
                  </a:lnTo>
                  <a:lnTo>
                    <a:pt x="16" y="17"/>
                  </a:lnTo>
                  <a:lnTo>
                    <a:pt x="16" y="17"/>
                  </a:lnTo>
                  <a:lnTo>
                    <a:pt x="16" y="14"/>
                  </a:lnTo>
                  <a:lnTo>
                    <a:pt x="19" y="14"/>
                  </a:lnTo>
                  <a:lnTo>
                    <a:pt x="19" y="14"/>
                  </a:lnTo>
                  <a:lnTo>
                    <a:pt x="19" y="14"/>
                  </a:lnTo>
                  <a:lnTo>
                    <a:pt x="19" y="14"/>
                  </a:lnTo>
                  <a:lnTo>
                    <a:pt x="19" y="12"/>
                  </a:lnTo>
                  <a:lnTo>
                    <a:pt x="19" y="12"/>
                  </a:lnTo>
                  <a:lnTo>
                    <a:pt x="19" y="12"/>
                  </a:lnTo>
                  <a:lnTo>
                    <a:pt x="21" y="12"/>
                  </a:lnTo>
                  <a:lnTo>
                    <a:pt x="21" y="12"/>
                  </a:lnTo>
                  <a:lnTo>
                    <a:pt x="21" y="12"/>
                  </a:lnTo>
                  <a:lnTo>
                    <a:pt x="21" y="12"/>
                  </a:lnTo>
                  <a:lnTo>
                    <a:pt x="23" y="12"/>
                  </a:lnTo>
                  <a:lnTo>
                    <a:pt x="23" y="12"/>
                  </a:lnTo>
                  <a:lnTo>
                    <a:pt x="26" y="12"/>
                  </a:lnTo>
                  <a:lnTo>
                    <a:pt x="26" y="12"/>
                  </a:lnTo>
                  <a:lnTo>
                    <a:pt x="26" y="12"/>
                  </a:lnTo>
                  <a:lnTo>
                    <a:pt x="28" y="12"/>
                  </a:lnTo>
                  <a:lnTo>
                    <a:pt x="28" y="14"/>
                  </a:lnTo>
                  <a:lnTo>
                    <a:pt x="28" y="14"/>
                  </a:lnTo>
                  <a:lnTo>
                    <a:pt x="28" y="14"/>
                  </a:lnTo>
                  <a:lnTo>
                    <a:pt x="28" y="14"/>
                  </a:lnTo>
                  <a:lnTo>
                    <a:pt x="30" y="14"/>
                  </a:lnTo>
                  <a:lnTo>
                    <a:pt x="30" y="14"/>
                  </a:lnTo>
                  <a:lnTo>
                    <a:pt x="33" y="14"/>
                  </a:lnTo>
                  <a:lnTo>
                    <a:pt x="33" y="14"/>
                  </a:lnTo>
                  <a:lnTo>
                    <a:pt x="33" y="14"/>
                  </a:lnTo>
                  <a:lnTo>
                    <a:pt x="35" y="14"/>
                  </a:lnTo>
                  <a:lnTo>
                    <a:pt x="35" y="14"/>
                  </a:lnTo>
                  <a:lnTo>
                    <a:pt x="33" y="14"/>
                  </a:lnTo>
                  <a:lnTo>
                    <a:pt x="33" y="14"/>
                  </a:lnTo>
                  <a:lnTo>
                    <a:pt x="33" y="12"/>
                  </a:lnTo>
                  <a:lnTo>
                    <a:pt x="33" y="12"/>
                  </a:lnTo>
                  <a:lnTo>
                    <a:pt x="30" y="12"/>
                  </a:lnTo>
                  <a:lnTo>
                    <a:pt x="30" y="14"/>
                  </a:lnTo>
                  <a:lnTo>
                    <a:pt x="30" y="14"/>
                  </a:lnTo>
                  <a:lnTo>
                    <a:pt x="30" y="12"/>
                  </a:lnTo>
                  <a:lnTo>
                    <a:pt x="30" y="12"/>
                  </a:lnTo>
                  <a:lnTo>
                    <a:pt x="30" y="9"/>
                  </a:lnTo>
                  <a:lnTo>
                    <a:pt x="30" y="9"/>
                  </a:lnTo>
                  <a:lnTo>
                    <a:pt x="30" y="9"/>
                  </a:lnTo>
                  <a:lnTo>
                    <a:pt x="30" y="9"/>
                  </a:lnTo>
                  <a:lnTo>
                    <a:pt x="28" y="9"/>
                  </a:lnTo>
                  <a:lnTo>
                    <a:pt x="28" y="7"/>
                  </a:lnTo>
                  <a:lnTo>
                    <a:pt x="30" y="7"/>
                  </a:lnTo>
                  <a:lnTo>
                    <a:pt x="30" y="7"/>
                  </a:lnTo>
                  <a:lnTo>
                    <a:pt x="30" y="7"/>
                  </a:lnTo>
                  <a:lnTo>
                    <a:pt x="30" y="7"/>
                  </a:lnTo>
                  <a:lnTo>
                    <a:pt x="30" y="5"/>
                  </a:lnTo>
                  <a:lnTo>
                    <a:pt x="28" y="5"/>
                  </a:lnTo>
                  <a:lnTo>
                    <a:pt x="28" y="5"/>
                  </a:lnTo>
                  <a:lnTo>
                    <a:pt x="30" y="5"/>
                  </a:lnTo>
                  <a:lnTo>
                    <a:pt x="30" y="2"/>
                  </a:lnTo>
                  <a:lnTo>
                    <a:pt x="30" y="2"/>
                  </a:lnTo>
                  <a:lnTo>
                    <a:pt x="28" y="2"/>
                  </a:lnTo>
                  <a:lnTo>
                    <a:pt x="28" y="2"/>
                  </a:lnTo>
                  <a:lnTo>
                    <a:pt x="28" y="0"/>
                  </a:lnTo>
                  <a:lnTo>
                    <a:pt x="28" y="0"/>
                  </a:lnTo>
                  <a:lnTo>
                    <a:pt x="28" y="0"/>
                  </a:lnTo>
                  <a:lnTo>
                    <a:pt x="28" y="0"/>
                  </a:lnTo>
                  <a:lnTo>
                    <a:pt x="30" y="0"/>
                  </a:lnTo>
                  <a:lnTo>
                    <a:pt x="30" y="0"/>
                  </a:lnTo>
                  <a:lnTo>
                    <a:pt x="33" y="0"/>
                  </a:lnTo>
                  <a:lnTo>
                    <a:pt x="33"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217"/>
            <p:cNvSpPr>
              <a:spLocks/>
            </p:cNvSpPr>
            <p:nvPr/>
          </p:nvSpPr>
          <p:spPr bwMode="auto">
            <a:xfrm>
              <a:off x="4900613" y="4592638"/>
              <a:ext cx="363538" cy="139700"/>
            </a:xfrm>
            <a:custGeom>
              <a:avLst/>
              <a:gdLst/>
              <a:ahLst/>
              <a:cxnLst>
                <a:cxn ang="0">
                  <a:pos x="35" y="12"/>
                </a:cxn>
                <a:cxn ang="0">
                  <a:pos x="40" y="17"/>
                </a:cxn>
                <a:cxn ang="0">
                  <a:pos x="47" y="12"/>
                </a:cxn>
                <a:cxn ang="0">
                  <a:pos x="56" y="19"/>
                </a:cxn>
                <a:cxn ang="0">
                  <a:pos x="66" y="19"/>
                </a:cxn>
                <a:cxn ang="0">
                  <a:pos x="75" y="26"/>
                </a:cxn>
                <a:cxn ang="0">
                  <a:pos x="80" y="33"/>
                </a:cxn>
                <a:cxn ang="0">
                  <a:pos x="92" y="36"/>
                </a:cxn>
                <a:cxn ang="0">
                  <a:pos x="101" y="38"/>
                </a:cxn>
                <a:cxn ang="0">
                  <a:pos x="113" y="38"/>
                </a:cxn>
                <a:cxn ang="0">
                  <a:pos x="118" y="28"/>
                </a:cxn>
                <a:cxn ang="0">
                  <a:pos x="127" y="24"/>
                </a:cxn>
                <a:cxn ang="0">
                  <a:pos x="137" y="28"/>
                </a:cxn>
                <a:cxn ang="0">
                  <a:pos x="146" y="33"/>
                </a:cxn>
                <a:cxn ang="0">
                  <a:pos x="158" y="36"/>
                </a:cxn>
                <a:cxn ang="0">
                  <a:pos x="165" y="36"/>
                </a:cxn>
                <a:cxn ang="0">
                  <a:pos x="180" y="36"/>
                </a:cxn>
                <a:cxn ang="0">
                  <a:pos x="194" y="38"/>
                </a:cxn>
                <a:cxn ang="0">
                  <a:pos x="189" y="43"/>
                </a:cxn>
                <a:cxn ang="0">
                  <a:pos x="184" y="47"/>
                </a:cxn>
                <a:cxn ang="0">
                  <a:pos x="177" y="45"/>
                </a:cxn>
                <a:cxn ang="0">
                  <a:pos x="168" y="47"/>
                </a:cxn>
                <a:cxn ang="0">
                  <a:pos x="172" y="57"/>
                </a:cxn>
                <a:cxn ang="0">
                  <a:pos x="180" y="57"/>
                </a:cxn>
                <a:cxn ang="0">
                  <a:pos x="191" y="54"/>
                </a:cxn>
                <a:cxn ang="0">
                  <a:pos x="201" y="59"/>
                </a:cxn>
                <a:cxn ang="0">
                  <a:pos x="208" y="69"/>
                </a:cxn>
                <a:cxn ang="0">
                  <a:pos x="220" y="66"/>
                </a:cxn>
                <a:cxn ang="0">
                  <a:pos x="227" y="73"/>
                </a:cxn>
                <a:cxn ang="0">
                  <a:pos x="220" y="81"/>
                </a:cxn>
                <a:cxn ang="0">
                  <a:pos x="215" y="85"/>
                </a:cxn>
                <a:cxn ang="0">
                  <a:pos x="208" y="76"/>
                </a:cxn>
                <a:cxn ang="0">
                  <a:pos x="198" y="73"/>
                </a:cxn>
                <a:cxn ang="0">
                  <a:pos x="206" y="85"/>
                </a:cxn>
                <a:cxn ang="0">
                  <a:pos x="194" y="83"/>
                </a:cxn>
                <a:cxn ang="0">
                  <a:pos x="184" y="78"/>
                </a:cxn>
                <a:cxn ang="0">
                  <a:pos x="175" y="76"/>
                </a:cxn>
                <a:cxn ang="0">
                  <a:pos x="168" y="73"/>
                </a:cxn>
                <a:cxn ang="0">
                  <a:pos x="158" y="76"/>
                </a:cxn>
                <a:cxn ang="0">
                  <a:pos x="144" y="73"/>
                </a:cxn>
                <a:cxn ang="0">
                  <a:pos x="135" y="73"/>
                </a:cxn>
                <a:cxn ang="0">
                  <a:pos x="123" y="71"/>
                </a:cxn>
                <a:cxn ang="0">
                  <a:pos x="111" y="66"/>
                </a:cxn>
                <a:cxn ang="0">
                  <a:pos x="99" y="62"/>
                </a:cxn>
                <a:cxn ang="0">
                  <a:pos x="87" y="57"/>
                </a:cxn>
                <a:cxn ang="0">
                  <a:pos x="78" y="57"/>
                </a:cxn>
                <a:cxn ang="0">
                  <a:pos x="66" y="62"/>
                </a:cxn>
                <a:cxn ang="0">
                  <a:pos x="54" y="57"/>
                </a:cxn>
                <a:cxn ang="0">
                  <a:pos x="45" y="52"/>
                </a:cxn>
                <a:cxn ang="0">
                  <a:pos x="30" y="52"/>
                </a:cxn>
                <a:cxn ang="0">
                  <a:pos x="28" y="43"/>
                </a:cxn>
                <a:cxn ang="0">
                  <a:pos x="21" y="38"/>
                </a:cxn>
                <a:cxn ang="0">
                  <a:pos x="9" y="36"/>
                </a:cxn>
                <a:cxn ang="0">
                  <a:pos x="0" y="31"/>
                </a:cxn>
                <a:cxn ang="0">
                  <a:pos x="7" y="33"/>
                </a:cxn>
                <a:cxn ang="0">
                  <a:pos x="14" y="26"/>
                </a:cxn>
                <a:cxn ang="0">
                  <a:pos x="19" y="12"/>
                </a:cxn>
                <a:cxn ang="0">
                  <a:pos x="30" y="14"/>
                </a:cxn>
                <a:cxn ang="0">
                  <a:pos x="30" y="9"/>
                </a:cxn>
                <a:cxn ang="0">
                  <a:pos x="28" y="0"/>
                </a:cxn>
              </a:cxnLst>
              <a:rect l="0" t="0" r="r" b="b"/>
              <a:pathLst>
                <a:path w="229" h="88">
                  <a:moveTo>
                    <a:pt x="33" y="0"/>
                  </a:moveTo>
                  <a:lnTo>
                    <a:pt x="33" y="2"/>
                  </a:lnTo>
                  <a:lnTo>
                    <a:pt x="33" y="2"/>
                  </a:lnTo>
                  <a:lnTo>
                    <a:pt x="33" y="2"/>
                  </a:lnTo>
                  <a:lnTo>
                    <a:pt x="33" y="2"/>
                  </a:lnTo>
                  <a:lnTo>
                    <a:pt x="33" y="5"/>
                  </a:lnTo>
                  <a:lnTo>
                    <a:pt x="33" y="5"/>
                  </a:lnTo>
                  <a:lnTo>
                    <a:pt x="33" y="7"/>
                  </a:lnTo>
                  <a:lnTo>
                    <a:pt x="33" y="7"/>
                  </a:lnTo>
                  <a:lnTo>
                    <a:pt x="33" y="7"/>
                  </a:lnTo>
                  <a:lnTo>
                    <a:pt x="33" y="9"/>
                  </a:lnTo>
                  <a:lnTo>
                    <a:pt x="33" y="9"/>
                  </a:lnTo>
                  <a:lnTo>
                    <a:pt x="33" y="9"/>
                  </a:lnTo>
                  <a:lnTo>
                    <a:pt x="33" y="9"/>
                  </a:lnTo>
                  <a:lnTo>
                    <a:pt x="33" y="12"/>
                  </a:lnTo>
                  <a:lnTo>
                    <a:pt x="33" y="12"/>
                  </a:lnTo>
                  <a:lnTo>
                    <a:pt x="35" y="12"/>
                  </a:lnTo>
                  <a:lnTo>
                    <a:pt x="35" y="12"/>
                  </a:lnTo>
                  <a:lnTo>
                    <a:pt x="38" y="12"/>
                  </a:lnTo>
                  <a:lnTo>
                    <a:pt x="38" y="14"/>
                  </a:lnTo>
                  <a:lnTo>
                    <a:pt x="38" y="14"/>
                  </a:lnTo>
                  <a:lnTo>
                    <a:pt x="38" y="12"/>
                  </a:lnTo>
                  <a:lnTo>
                    <a:pt x="38" y="12"/>
                  </a:lnTo>
                  <a:lnTo>
                    <a:pt x="38" y="14"/>
                  </a:lnTo>
                  <a:lnTo>
                    <a:pt x="38" y="14"/>
                  </a:lnTo>
                  <a:lnTo>
                    <a:pt x="38" y="14"/>
                  </a:lnTo>
                  <a:lnTo>
                    <a:pt x="38" y="14"/>
                  </a:lnTo>
                  <a:lnTo>
                    <a:pt x="38" y="14"/>
                  </a:lnTo>
                  <a:lnTo>
                    <a:pt x="35" y="14"/>
                  </a:lnTo>
                  <a:lnTo>
                    <a:pt x="35" y="17"/>
                  </a:lnTo>
                  <a:lnTo>
                    <a:pt x="38" y="17"/>
                  </a:lnTo>
                  <a:lnTo>
                    <a:pt x="38" y="17"/>
                  </a:lnTo>
                  <a:lnTo>
                    <a:pt x="38" y="17"/>
                  </a:lnTo>
                  <a:lnTo>
                    <a:pt x="40" y="17"/>
                  </a:lnTo>
                  <a:lnTo>
                    <a:pt x="40" y="17"/>
                  </a:lnTo>
                  <a:lnTo>
                    <a:pt x="40" y="14"/>
                  </a:lnTo>
                  <a:lnTo>
                    <a:pt x="40" y="14"/>
                  </a:lnTo>
                  <a:lnTo>
                    <a:pt x="40" y="14"/>
                  </a:lnTo>
                  <a:lnTo>
                    <a:pt x="40" y="12"/>
                  </a:lnTo>
                  <a:lnTo>
                    <a:pt x="40" y="12"/>
                  </a:lnTo>
                  <a:lnTo>
                    <a:pt x="40" y="12"/>
                  </a:lnTo>
                  <a:lnTo>
                    <a:pt x="42" y="12"/>
                  </a:lnTo>
                  <a:lnTo>
                    <a:pt x="42" y="12"/>
                  </a:lnTo>
                  <a:lnTo>
                    <a:pt x="42" y="12"/>
                  </a:lnTo>
                  <a:lnTo>
                    <a:pt x="45" y="12"/>
                  </a:lnTo>
                  <a:lnTo>
                    <a:pt x="45" y="14"/>
                  </a:lnTo>
                  <a:lnTo>
                    <a:pt x="45" y="14"/>
                  </a:lnTo>
                  <a:lnTo>
                    <a:pt x="45" y="14"/>
                  </a:lnTo>
                  <a:lnTo>
                    <a:pt x="47" y="14"/>
                  </a:lnTo>
                  <a:lnTo>
                    <a:pt x="47" y="12"/>
                  </a:lnTo>
                  <a:lnTo>
                    <a:pt x="47" y="12"/>
                  </a:lnTo>
                  <a:lnTo>
                    <a:pt x="47" y="12"/>
                  </a:lnTo>
                  <a:lnTo>
                    <a:pt x="47" y="14"/>
                  </a:lnTo>
                  <a:lnTo>
                    <a:pt x="49" y="14"/>
                  </a:lnTo>
                  <a:lnTo>
                    <a:pt x="49" y="14"/>
                  </a:lnTo>
                  <a:lnTo>
                    <a:pt x="49" y="14"/>
                  </a:lnTo>
                  <a:lnTo>
                    <a:pt x="49" y="14"/>
                  </a:lnTo>
                  <a:lnTo>
                    <a:pt x="52" y="14"/>
                  </a:lnTo>
                  <a:lnTo>
                    <a:pt x="52" y="17"/>
                  </a:lnTo>
                  <a:lnTo>
                    <a:pt x="52" y="17"/>
                  </a:lnTo>
                  <a:lnTo>
                    <a:pt x="52" y="17"/>
                  </a:lnTo>
                  <a:lnTo>
                    <a:pt x="52" y="17"/>
                  </a:lnTo>
                  <a:lnTo>
                    <a:pt x="52" y="19"/>
                  </a:lnTo>
                  <a:lnTo>
                    <a:pt x="54" y="19"/>
                  </a:lnTo>
                  <a:lnTo>
                    <a:pt x="54" y="19"/>
                  </a:lnTo>
                  <a:lnTo>
                    <a:pt x="54" y="19"/>
                  </a:lnTo>
                  <a:lnTo>
                    <a:pt x="54" y="19"/>
                  </a:lnTo>
                  <a:lnTo>
                    <a:pt x="56" y="19"/>
                  </a:lnTo>
                  <a:lnTo>
                    <a:pt x="56" y="19"/>
                  </a:lnTo>
                  <a:lnTo>
                    <a:pt x="56" y="19"/>
                  </a:lnTo>
                  <a:lnTo>
                    <a:pt x="59" y="19"/>
                  </a:lnTo>
                  <a:lnTo>
                    <a:pt x="59" y="19"/>
                  </a:lnTo>
                  <a:lnTo>
                    <a:pt x="59" y="19"/>
                  </a:lnTo>
                  <a:lnTo>
                    <a:pt x="61" y="19"/>
                  </a:lnTo>
                  <a:lnTo>
                    <a:pt x="61" y="19"/>
                  </a:lnTo>
                  <a:lnTo>
                    <a:pt x="61" y="19"/>
                  </a:lnTo>
                  <a:lnTo>
                    <a:pt x="61" y="21"/>
                  </a:lnTo>
                  <a:lnTo>
                    <a:pt x="61" y="21"/>
                  </a:lnTo>
                  <a:lnTo>
                    <a:pt x="64" y="21"/>
                  </a:lnTo>
                  <a:lnTo>
                    <a:pt x="64" y="21"/>
                  </a:lnTo>
                  <a:lnTo>
                    <a:pt x="64" y="21"/>
                  </a:lnTo>
                  <a:lnTo>
                    <a:pt x="66" y="21"/>
                  </a:lnTo>
                  <a:lnTo>
                    <a:pt x="66" y="21"/>
                  </a:lnTo>
                  <a:lnTo>
                    <a:pt x="66" y="21"/>
                  </a:lnTo>
                  <a:lnTo>
                    <a:pt x="66" y="19"/>
                  </a:lnTo>
                  <a:lnTo>
                    <a:pt x="66" y="19"/>
                  </a:lnTo>
                  <a:lnTo>
                    <a:pt x="68" y="19"/>
                  </a:lnTo>
                  <a:lnTo>
                    <a:pt x="68" y="19"/>
                  </a:lnTo>
                  <a:lnTo>
                    <a:pt x="68" y="19"/>
                  </a:lnTo>
                  <a:lnTo>
                    <a:pt x="71" y="19"/>
                  </a:lnTo>
                  <a:lnTo>
                    <a:pt x="71" y="21"/>
                  </a:lnTo>
                  <a:lnTo>
                    <a:pt x="71" y="21"/>
                  </a:lnTo>
                  <a:lnTo>
                    <a:pt x="71" y="21"/>
                  </a:lnTo>
                  <a:lnTo>
                    <a:pt x="71" y="24"/>
                  </a:lnTo>
                  <a:lnTo>
                    <a:pt x="71" y="24"/>
                  </a:lnTo>
                  <a:lnTo>
                    <a:pt x="73" y="24"/>
                  </a:lnTo>
                  <a:lnTo>
                    <a:pt x="73" y="24"/>
                  </a:lnTo>
                  <a:lnTo>
                    <a:pt x="73" y="24"/>
                  </a:lnTo>
                  <a:lnTo>
                    <a:pt x="73" y="26"/>
                  </a:lnTo>
                  <a:lnTo>
                    <a:pt x="73" y="26"/>
                  </a:lnTo>
                  <a:lnTo>
                    <a:pt x="73" y="26"/>
                  </a:lnTo>
                  <a:lnTo>
                    <a:pt x="75" y="26"/>
                  </a:lnTo>
                  <a:lnTo>
                    <a:pt x="75" y="28"/>
                  </a:lnTo>
                  <a:lnTo>
                    <a:pt x="75" y="28"/>
                  </a:lnTo>
                  <a:lnTo>
                    <a:pt x="75" y="31"/>
                  </a:lnTo>
                  <a:lnTo>
                    <a:pt x="75" y="31"/>
                  </a:lnTo>
                  <a:lnTo>
                    <a:pt x="75" y="33"/>
                  </a:lnTo>
                  <a:lnTo>
                    <a:pt x="75" y="33"/>
                  </a:lnTo>
                  <a:lnTo>
                    <a:pt x="75" y="33"/>
                  </a:lnTo>
                  <a:lnTo>
                    <a:pt x="78" y="33"/>
                  </a:lnTo>
                  <a:lnTo>
                    <a:pt x="78" y="33"/>
                  </a:lnTo>
                  <a:lnTo>
                    <a:pt x="78" y="33"/>
                  </a:lnTo>
                  <a:lnTo>
                    <a:pt x="78" y="33"/>
                  </a:lnTo>
                  <a:lnTo>
                    <a:pt x="80" y="33"/>
                  </a:lnTo>
                  <a:lnTo>
                    <a:pt x="80" y="33"/>
                  </a:lnTo>
                  <a:lnTo>
                    <a:pt x="80" y="33"/>
                  </a:lnTo>
                  <a:lnTo>
                    <a:pt x="80" y="33"/>
                  </a:lnTo>
                  <a:lnTo>
                    <a:pt x="80" y="33"/>
                  </a:lnTo>
                  <a:lnTo>
                    <a:pt x="80" y="33"/>
                  </a:lnTo>
                  <a:lnTo>
                    <a:pt x="80" y="33"/>
                  </a:lnTo>
                  <a:lnTo>
                    <a:pt x="82" y="33"/>
                  </a:lnTo>
                  <a:lnTo>
                    <a:pt x="82" y="33"/>
                  </a:lnTo>
                  <a:lnTo>
                    <a:pt x="85" y="33"/>
                  </a:lnTo>
                  <a:lnTo>
                    <a:pt x="85" y="33"/>
                  </a:lnTo>
                  <a:lnTo>
                    <a:pt x="85" y="33"/>
                  </a:lnTo>
                  <a:lnTo>
                    <a:pt x="85" y="33"/>
                  </a:lnTo>
                  <a:lnTo>
                    <a:pt x="85" y="33"/>
                  </a:lnTo>
                  <a:lnTo>
                    <a:pt x="87" y="33"/>
                  </a:lnTo>
                  <a:lnTo>
                    <a:pt x="87" y="36"/>
                  </a:lnTo>
                  <a:lnTo>
                    <a:pt x="87" y="36"/>
                  </a:lnTo>
                  <a:lnTo>
                    <a:pt x="87" y="36"/>
                  </a:lnTo>
                  <a:lnTo>
                    <a:pt x="90" y="36"/>
                  </a:lnTo>
                  <a:lnTo>
                    <a:pt x="90" y="36"/>
                  </a:lnTo>
                  <a:lnTo>
                    <a:pt x="92" y="36"/>
                  </a:lnTo>
                  <a:lnTo>
                    <a:pt x="92" y="36"/>
                  </a:lnTo>
                  <a:lnTo>
                    <a:pt x="92" y="36"/>
                  </a:lnTo>
                  <a:lnTo>
                    <a:pt x="92" y="33"/>
                  </a:lnTo>
                  <a:lnTo>
                    <a:pt x="94" y="33"/>
                  </a:lnTo>
                  <a:lnTo>
                    <a:pt x="94" y="33"/>
                  </a:lnTo>
                  <a:lnTo>
                    <a:pt x="94" y="33"/>
                  </a:lnTo>
                  <a:lnTo>
                    <a:pt x="94" y="33"/>
                  </a:lnTo>
                  <a:lnTo>
                    <a:pt x="94" y="33"/>
                  </a:lnTo>
                  <a:lnTo>
                    <a:pt x="97" y="33"/>
                  </a:lnTo>
                  <a:lnTo>
                    <a:pt x="97" y="36"/>
                  </a:lnTo>
                  <a:lnTo>
                    <a:pt x="97" y="36"/>
                  </a:lnTo>
                  <a:lnTo>
                    <a:pt x="99" y="36"/>
                  </a:lnTo>
                  <a:lnTo>
                    <a:pt x="99" y="36"/>
                  </a:lnTo>
                  <a:lnTo>
                    <a:pt x="99" y="36"/>
                  </a:lnTo>
                  <a:lnTo>
                    <a:pt x="99" y="36"/>
                  </a:lnTo>
                  <a:lnTo>
                    <a:pt x="101" y="36"/>
                  </a:lnTo>
                  <a:lnTo>
                    <a:pt x="101" y="36"/>
                  </a:lnTo>
                  <a:lnTo>
                    <a:pt x="101" y="36"/>
                  </a:lnTo>
                  <a:lnTo>
                    <a:pt x="101" y="38"/>
                  </a:lnTo>
                  <a:lnTo>
                    <a:pt x="104" y="38"/>
                  </a:lnTo>
                  <a:lnTo>
                    <a:pt x="104" y="36"/>
                  </a:lnTo>
                  <a:lnTo>
                    <a:pt x="104" y="36"/>
                  </a:lnTo>
                  <a:lnTo>
                    <a:pt x="104" y="38"/>
                  </a:lnTo>
                  <a:lnTo>
                    <a:pt x="106" y="38"/>
                  </a:lnTo>
                  <a:lnTo>
                    <a:pt x="106" y="36"/>
                  </a:lnTo>
                  <a:lnTo>
                    <a:pt x="106" y="36"/>
                  </a:lnTo>
                  <a:lnTo>
                    <a:pt x="106" y="36"/>
                  </a:lnTo>
                  <a:lnTo>
                    <a:pt x="109" y="36"/>
                  </a:lnTo>
                  <a:lnTo>
                    <a:pt x="109" y="36"/>
                  </a:lnTo>
                  <a:lnTo>
                    <a:pt x="109" y="36"/>
                  </a:lnTo>
                  <a:lnTo>
                    <a:pt x="111" y="36"/>
                  </a:lnTo>
                  <a:lnTo>
                    <a:pt x="111" y="36"/>
                  </a:lnTo>
                  <a:lnTo>
                    <a:pt x="111" y="36"/>
                  </a:lnTo>
                  <a:lnTo>
                    <a:pt x="111" y="36"/>
                  </a:lnTo>
                  <a:lnTo>
                    <a:pt x="111" y="38"/>
                  </a:lnTo>
                  <a:lnTo>
                    <a:pt x="113" y="38"/>
                  </a:lnTo>
                  <a:lnTo>
                    <a:pt x="113" y="38"/>
                  </a:lnTo>
                  <a:lnTo>
                    <a:pt x="113" y="38"/>
                  </a:lnTo>
                  <a:lnTo>
                    <a:pt x="116" y="38"/>
                  </a:lnTo>
                  <a:lnTo>
                    <a:pt x="116" y="36"/>
                  </a:lnTo>
                  <a:lnTo>
                    <a:pt x="116" y="36"/>
                  </a:lnTo>
                  <a:lnTo>
                    <a:pt x="116" y="36"/>
                  </a:lnTo>
                  <a:lnTo>
                    <a:pt x="116" y="33"/>
                  </a:lnTo>
                  <a:lnTo>
                    <a:pt x="118" y="33"/>
                  </a:lnTo>
                  <a:lnTo>
                    <a:pt x="118" y="33"/>
                  </a:lnTo>
                  <a:lnTo>
                    <a:pt x="116" y="33"/>
                  </a:lnTo>
                  <a:lnTo>
                    <a:pt x="116" y="33"/>
                  </a:lnTo>
                  <a:lnTo>
                    <a:pt x="118" y="33"/>
                  </a:lnTo>
                  <a:lnTo>
                    <a:pt x="118" y="33"/>
                  </a:lnTo>
                  <a:lnTo>
                    <a:pt x="118" y="31"/>
                  </a:lnTo>
                  <a:lnTo>
                    <a:pt x="118" y="31"/>
                  </a:lnTo>
                  <a:lnTo>
                    <a:pt x="118" y="31"/>
                  </a:lnTo>
                  <a:lnTo>
                    <a:pt x="118" y="28"/>
                  </a:lnTo>
                  <a:lnTo>
                    <a:pt x="118" y="28"/>
                  </a:lnTo>
                  <a:lnTo>
                    <a:pt x="118" y="26"/>
                  </a:lnTo>
                  <a:lnTo>
                    <a:pt x="120" y="26"/>
                  </a:lnTo>
                  <a:lnTo>
                    <a:pt x="120" y="26"/>
                  </a:lnTo>
                  <a:lnTo>
                    <a:pt x="120" y="26"/>
                  </a:lnTo>
                  <a:lnTo>
                    <a:pt x="120" y="24"/>
                  </a:lnTo>
                  <a:lnTo>
                    <a:pt x="120" y="24"/>
                  </a:lnTo>
                  <a:lnTo>
                    <a:pt x="123" y="24"/>
                  </a:lnTo>
                  <a:lnTo>
                    <a:pt x="123" y="24"/>
                  </a:lnTo>
                  <a:lnTo>
                    <a:pt x="123" y="24"/>
                  </a:lnTo>
                  <a:lnTo>
                    <a:pt x="125" y="24"/>
                  </a:lnTo>
                  <a:lnTo>
                    <a:pt x="125" y="24"/>
                  </a:lnTo>
                  <a:lnTo>
                    <a:pt x="125" y="24"/>
                  </a:lnTo>
                  <a:lnTo>
                    <a:pt x="127" y="24"/>
                  </a:lnTo>
                  <a:lnTo>
                    <a:pt x="127" y="24"/>
                  </a:lnTo>
                  <a:lnTo>
                    <a:pt x="127" y="24"/>
                  </a:lnTo>
                  <a:lnTo>
                    <a:pt x="127" y="24"/>
                  </a:lnTo>
                  <a:lnTo>
                    <a:pt x="127" y="26"/>
                  </a:lnTo>
                  <a:lnTo>
                    <a:pt x="127" y="26"/>
                  </a:lnTo>
                  <a:lnTo>
                    <a:pt x="127" y="28"/>
                  </a:lnTo>
                  <a:lnTo>
                    <a:pt x="130" y="28"/>
                  </a:lnTo>
                  <a:lnTo>
                    <a:pt x="130" y="28"/>
                  </a:lnTo>
                  <a:lnTo>
                    <a:pt x="130" y="31"/>
                  </a:lnTo>
                  <a:lnTo>
                    <a:pt x="130" y="31"/>
                  </a:lnTo>
                  <a:lnTo>
                    <a:pt x="132" y="31"/>
                  </a:lnTo>
                  <a:lnTo>
                    <a:pt x="132" y="31"/>
                  </a:lnTo>
                  <a:lnTo>
                    <a:pt x="132" y="31"/>
                  </a:lnTo>
                  <a:lnTo>
                    <a:pt x="132" y="31"/>
                  </a:lnTo>
                  <a:lnTo>
                    <a:pt x="135" y="31"/>
                  </a:lnTo>
                  <a:lnTo>
                    <a:pt x="135" y="31"/>
                  </a:lnTo>
                  <a:lnTo>
                    <a:pt x="135" y="31"/>
                  </a:lnTo>
                  <a:lnTo>
                    <a:pt x="135" y="31"/>
                  </a:lnTo>
                  <a:lnTo>
                    <a:pt x="137" y="31"/>
                  </a:lnTo>
                  <a:lnTo>
                    <a:pt x="137" y="28"/>
                  </a:lnTo>
                  <a:lnTo>
                    <a:pt x="137" y="28"/>
                  </a:lnTo>
                  <a:lnTo>
                    <a:pt x="139" y="28"/>
                  </a:lnTo>
                  <a:lnTo>
                    <a:pt x="139" y="31"/>
                  </a:lnTo>
                  <a:lnTo>
                    <a:pt x="139" y="31"/>
                  </a:lnTo>
                  <a:lnTo>
                    <a:pt x="139" y="31"/>
                  </a:lnTo>
                  <a:lnTo>
                    <a:pt x="139" y="31"/>
                  </a:lnTo>
                  <a:lnTo>
                    <a:pt x="142" y="31"/>
                  </a:lnTo>
                  <a:lnTo>
                    <a:pt x="142" y="33"/>
                  </a:lnTo>
                  <a:lnTo>
                    <a:pt x="142" y="33"/>
                  </a:lnTo>
                  <a:lnTo>
                    <a:pt x="142" y="33"/>
                  </a:lnTo>
                  <a:lnTo>
                    <a:pt x="144" y="33"/>
                  </a:lnTo>
                  <a:lnTo>
                    <a:pt x="144" y="33"/>
                  </a:lnTo>
                  <a:lnTo>
                    <a:pt x="144" y="33"/>
                  </a:lnTo>
                  <a:lnTo>
                    <a:pt x="144" y="33"/>
                  </a:lnTo>
                  <a:lnTo>
                    <a:pt x="146" y="33"/>
                  </a:lnTo>
                  <a:lnTo>
                    <a:pt x="146" y="33"/>
                  </a:lnTo>
                  <a:lnTo>
                    <a:pt x="146" y="33"/>
                  </a:lnTo>
                  <a:lnTo>
                    <a:pt x="146" y="33"/>
                  </a:lnTo>
                  <a:lnTo>
                    <a:pt x="149" y="33"/>
                  </a:lnTo>
                  <a:lnTo>
                    <a:pt x="149" y="33"/>
                  </a:lnTo>
                  <a:lnTo>
                    <a:pt x="149" y="33"/>
                  </a:lnTo>
                  <a:lnTo>
                    <a:pt x="149" y="36"/>
                  </a:lnTo>
                  <a:lnTo>
                    <a:pt x="149" y="36"/>
                  </a:lnTo>
                  <a:lnTo>
                    <a:pt x="151" y="36"/>
                  </a:lnTo>
                  <a:lnTo>
                    <a:pt x="151" y="36"/>
                  </a:lnTo>
                  <a:lnTo>
                    <a:pt x="151" y="36"/>
                  </a:lnTo>
                  <a:lnTo>
                    <a:pt x="153" y="36"/>
                  </a:lnTo>
                  <a:lnTo>
                    <a:pt x="153" y="36"/>
                  </a:lnTo>
                  <a:lnTo>
                    <a:pt x="153" y="36"/>
                  </a:lnTo>
                  <a:lnTo>
                    <a:pt x="153" y="36"/>
                  </a:lnTo>
                  <a:lnTo>
                    <a:pt x="156" y="36"/>
                  </a:lnTo>
                  <a:lnTo>
                    <a:pt x="156" y="36"/>
                  </a:lnTo>
                  <a:lnTo>
                    <a:pt x="158" y="36"/>
                  </a:lnTo>
                  <a:lnTo>
                    <a:pt x="158" y="36"/>
                  </a:lnTo>
                  <a:lnTo>
                    <a:pt x="158" y="36"/>
                  </a:lnTo>
                  <a:lnTo>
                    <a:pt x="158" y="36"/>
                  </a:lnTo>
                  <a:lnTo>
                    <a:pt x="158" y="36"/>
                  </a:lnTo>
                  <a:lnTo>
                    <a:pt x="161" y="36"/>
                  </a:lnTo>
                  <a:lnTo>
                    <a:pt x="161" y="36"/>
                  </a:lnTo>
                  <a:lnTo>
                    <a:pt x="161" y="36"/>
                  </a:lnTo>
                  <a:lnTo>
                    <a:pt x="161" y="36"/>
                  </a:lnTo>
                  <a:lnTo>
                    <a:pt x="161" y="38"/>
                  </a:lnTo>
                  <a:lnTo>
                    <a:pt x="161" y="38"/>
                  </a:lnTo>
                  <a:lnTo>
                    <a:pt x="163" y="38"/>
                  </a:lnTo>
                  <a:lnTo>
                    <a:pt x="163" y="40"/>
                  </a:lnTo>
                  <a:lnTo>
                    <a:pt x="163" y="40"/>
                  </a:lnTo>
                  <a:lnTo>
                    <a:pt x="165" y="40"/>
                  </a:lnTo>
                  <a:lnTo>
                    <a:pt x="165" y="38"/>
                  </a:lnTo>
                  <a:lnTo>
                    <a:pt x="165" y="38"/>
                  </a:lnTo>
                  <a:lnTo>
                    <a:pt x="165" y="38"/>
                  </a:lnTo>
                  <a:lnTo>
                    <a:pt x="165" y="36"/>
                  </a:lnTo>
                  <a:lnTo>
                    <a:pt x="165" y="36"/>
                  </a:lnTo>
                  <a:lnTo>
                    <a:pt x="168" y="36"/>
                  </a:lnTo>
                  <a:lnTo>
                    <a:pt x="168" y="36"/>
                  </a:lnTo>
                  <a:lnTo>
                    <a:pt x="168" y="36"/>
                  </a:lnTo>
                  <a:lnTo>
                    <a:pt x="170" y="36"/>
                  </a:lnTo>
                  <a:lnTo>
                    <a:pt x="170" y="36"/>
                  </a:lnTo>
                  <a:lnTo>
                    <a:pt x="172" y="36"/>
                  </a:lnTo>
                  <a:lnTo>
                    <a:pt x="172" y="36"/>
                  </a:lnTo>
                  <a:lnTo>
                    <a:pt x="172" y="36"/>
                  </a:lnTo>
                  <a:lnTo>
                    <a:pt x="175" y="36"/>
                  </a:lnTo>
                  <a:lnTo>
                    <a:pt x="175" y="36"/>
                  </a:lnTo>
                  <a:lnTo>
                    <a:pt x="175" y="36"/>
                  </a:lnTo>
                  <a:lnTo>
                    <a:pt x="177" y="36"/>
                  </a:lnTo>
                  <a:lnTo>
                    <a:pt x="177" y="36"/>
                  </a:lnTo>
                  <a:lnTo>
                    <a:pt x="180" y="36"/>
                  </a:lnTo>
                  <a:lnTo>
                    <a:pt x="180" y="36"/>
                  </a:lnTo>
                  <a:lnTo>
                    <a:pt x="180" y="36"/>
                  </a:lnTo>
                  <a:lnTo>
                    <a:pt x="182" y="36"/>
                  </a:lnTo>
                  <a:lnTo>
                    <a:pt x="182" y="36"/>
                  </a:lnTo>
                  <a:lnTo>
                    <a:pt x="184" y="36"/>
                  </a:lnTo>
                  <a:lnTo>
                    <a:pt x="184" y="36"/>
                  </a:lnTo>
                  <a:lnTo>
                    <a:pt x="184" y="36"/>
                  </a:lnTo>
                  <a:lnTo>
                    <a:pt x="187" y="36"/>
                  </a:lnTo>
                  <a:lnTo>
                    <a:pt x="187" y="36"/>
                  </a:lnTo>
                  <a:lnTo>
                    <a:pt x="187" y="36"/>
                  </a:lnTo>
                  <a:lnTo>
                    <a:pt x="187" y="36"/>
                  </a:lnTo>
                  <a:lnTo>
                    <a:pt x="189" y="36"/>
                  </a:lnTo>
                  <a:lnTo>
                    <a:pt x="189" y="36"/>
                  </a:lnTo>
                  <a:lnTo>
                    <a:pt x="191" y="36"/>
                  </a:lnTo>
                  <a:lnTo>
                    <a:pt x="191" y="36"/>
                  </a:lnTo>
                  <a:lnTo>
                    <a:pt x="191" y="36"/>
                  </a:lnTo>
                  <a:lnTo>
                    <a:pt x="191" y="36"/>
                  </a:lnTo>
                  <a:lnTo>
                    <a:pt x="194" y="36"/>
                  </a:lnTo>
                  <a:lnTo>
                    <a:pt x="194" y="38"/>
                  </a:lnTo>
                  <a:lnTo>
                    <a:pt x="194" y="38"/>
                  </a:lnTo>
                  <a:lnTo>
                    <a:pt x="194" y="38"/>
                  </a:lnTo>
                  <a:lnTo>
                    <a:pt x="194" y="38"/>
                  </a:lnTo>
                  <a:lnTo>
                    <a:pt x="196" y="38"/>
                  </a:lnTo>
                  <a:lnTo>
                    <a:pt x="196" y="40"/>
                  </a:lnTo>
                  <a:lnTo>
                    <a:pt x="196" y="40"/>
                  </a:lnTo>
                  <a:lnTo>
                    <a:pt x="194" y="40"/>
                  </a:lnTo>
                  <a:lnTo>
                    <a:pt x="194" y="40"/>
                  </a:lnTo>
                  <a:lnTo>
                    <a:pt x="194" y="40"/>
                  </a:lnTo>
                  <a:lnTo>
                    <a:pt x="194" y="40"/>
                  </a:lnTo>
                  <a:lnTo>
                    <a:pt x="194" y="40"/>
                  </a:lnTo>
                  <a:lnTo>
                    <a:pt x="194" y="43"/>
                  </a:lnTo>
                  <a:lnTo>
                    <a:pt x="194" y="43"/>
                  </a:lnTo>
                  <a:lnTo>
                    <a:pt x="191" y="43"/>
                  </a:lnTo>
                  <a:lnTo>
                    <a:pt x="191" y="43"/>
                  </a:lnTo>
                  <a:lnTo>
                    <a:pt x="191" y="43"/>
                  </a:lnTo>
                  <a:lnTo>
                    <a:pt x="189" y="43"/>
                  </a:lnTo>
                  <a:lnTo>
                    <a:pt x="189" y="43"/>
                  </a:lnTo>
                  <a:lnTo>
                    <a:pt x="191" y="43"/>
                  </a:lnTo>
                  <a:lnTo>
                    <a:pt x="191" y="45"/>
                  </a:lnTo>
                  <a:lnTo>
                    <a:pt x="191" y="45"/>
                  </a:lnTo>
                  <a:lnTo>
                    <a:pt x="189" y="45"/>
                  </a:lnTo>
                  <a:lnTo>
                    <a:pt x="189" y="45"/>
                  </a:lnTo>
                  <a:lnTo>
                    <a:pt x="189" y="45"/>
                  </a:lnTo>
                  <a:lnTo>
                    <a:pt x="189" y="43"/>
                  </a:lnTo>
                  <a:lnTo>
                    <a:pt x="187" y="43"/>
                  </a:lnTo>
                  <a:lnTo>
                    <a:pt x="187" y="43"/>
                  </a:lnTo>
                  <a:lnTo>
                    <a:pt x="187" y="45"/>
                  </a:lnTo>
                  <a:lnTo>
                    <a:pt x="187" y="45"/>
                  </a:lnTo>
                  <a:lnTo>
                    <a:pt x="187" y="45"/>
                  </a:lnTo>
                  <a:lnTo>
                    <a:pt x="187" y="45"/>
                  </a:lnTo>
                  <a:lnTo>
                    <a:pt x="187" y="45"/>
                  </a:lnTo>
                  <a:lnTo>
                    <a:pt x="187" y="47"/>
                  </a:lnTo>
                  <a:lnTo>
                    <a:pt x="184" y="47"/>
                  </a:lnTo>
                  <a:lnTo>
                    <a:pt x="184" y="47"/>
                  </a:lnTo>
                  <a:lnTo>
                    <a:pt x="184" y="45"/>
                  </a:lnTo>
                  <a:lnTo>
                    <a:pt x="184" y="45"/>
                  </a:lnTo>
                  <a:lnTo>
                    <a:pt x="184" y="45"/>
                  </a:lnTo>
                  <a:lnTo>
                    <a:pt x="184" y="45"/>
                  </a:lnTo>
                  <a:lnTo>
                    <a:pt x="184" y="45"/>
                  </a:lnTo>
                  <a:lnTo>
                    <a:pt x="184" y="43"/>
                  </a:lnTo>
                  <a:lnTo>
                    <a:pt x="182" y="43"/>
                  </a:lnTo>
                  <a:lnTo>
                    <a:pt x="182" y="45"/>
                  </a:lnTo>
                  <a:lnTo>
                    <a:pt x="182" y="45"/>
                  </a:lnTo>
                  <a:lnTo>
                    <a:pt x="182" y="45"/>
                  </a:lnTo>
                  <a:lnTo>
                    <a:pt x="182" y="47"/>
                  </a:lnTo>
                  <a:lnTo>
                    <a:pt x="180" y="47"/>
                  </a:lnTo>
                  <a:lnTo>
                    <a:pt x="180" y="45"/>
                  </a:lnTo>
                  <a:lnTo>
                    <a:pt x="180" y="45"/>
                  </a:lnTo>
                  <a:lnTo>
                    <a:pt x="180" y="45"/>
                  </a:lnTo>
                  <a:lnTo>
                    <a:pt x="177" y="45"/>
                  </a:lnTo>
                  <a:lnTo>
                    <a:pt x="177" y="45"/>
                  </a:lnTo>
                  <a:lnTo>
                    <a:pt x="175" y="45"/>
                  </a:lnTo>
                  <a:lnTo>
                    <a:pt x="175" y="45"/>
                  </a:lnTo>
                  <a:lnTo>
                    <a:pt x="175" y="45"/>
                  </a:lnTo>
                  <a:lnTo>
                    <a:pt x="172" y="45"/>
                  </a:lnTo>
                  <a:lnTo>
                    <a:pt x="172" y="45"/>
                  </a:lnTo>
                  <a:lnTo>
                    <a:pt x="172" y="45"/>
                  </a:lnTo>
                  <a:lnTo>
                    <a:pt x="170" y="45"/>
                  </a:lnTo>
                  <a:lnTo>
                    <a:pt x="170" y="45"/>
                  </a:lnTo>
                  <a:lnTo>
                    <a:pt x="168" y="45"/>
                  </a:lnTo>
                  <a:lnTo>
                    <a:pt x="168" y="45"/>
                  </a:lnTo>
                  <a:lnTo>
                    <a:pt x="168" y="45"/>
                  </a:lnTo>
                  <a:lnTo>
                    <a:pt x="168" y="45"/>
                  </a:lnTo>
                  <a:lnTo>
                    <a:pt x="165" y="45"/>
                  </a:lnTo>
                  <a:lnTo>
                    <a:pt x="165" y="45"/>
                  </a:lnTo>
                  <a:lnTo>
                    <a:pt x="168" y="45"/>
                  </a:lnTo>
                  <a:lnTo>
                    <a:pt x="168" y="47"/>
                  </a:lnTo>
                  <a:lnTo>
                    <a:pt x="168" y="47"/>
                  </a:lnTo>
                  <a:lnTo>
                    <a:pt x="165" y="47"/>
                  </a:lnTo>
                  <a:lnTo>
                    <a:pt x="165" y="50"/>
                  </a:lnTo>
                  <a:lnTo>
                    <a:pt x="165" y="50"/>
                  </a:lnTo>
                  <a:lnTo>
                    <a:pt x="165" y="52"/>
                  </a:lnTo>
                  <a:lnTo>
                    <a:pt x="165" y="52"/>
                  </a:lnTo>
                  <a:lnTo>
                    <a:pt x="168" y="52"/>
                  </a:lnTo>
                  <a:lnTo>
                    <a:pt x="168" y="52"/>
                  </a:lnTo>
                  <a:lnTo>
                    <a:pt x="168" y="54"/>
                  </a:lnTo>
                  <a:lnTo>
                    <a:pt x="168" y="54"/>
                  </a:lnTo>
                  <a:lnTo>
                    <a:pt x="168" y="54"/>
                  </a:lnTo>
                  <a:lnTo>
                    <a:pt x="168" y="54"/>
                  </a:lnTo>
                  <a:lnTo>
                    <a:pt x="170" y="54"/>
                  </a:lnTo>
                  <a:lnTo>
                    <a:pt x="170" y="54"/>
                  </a:lnTo>
                  <a:lnTo>
                    <a:pt x="172" y="54"/>
                  </a:lnTo>
                  <a:lnTo>
                    <a:pt x="172" y="57"/>
                  </a:lnTo>
                  <a:lnTo>
                    <a:pt x="172" y="57"/>
                  </a:lnTo>
                  <a:lnTo>
                    <a:pt x="172" y="57"/>
                  </a:lnTo>
                  <a:lnTo>
                    <a:pt x="172" y="57"/>
                  </a:lnTo>
                  <a:lnTo>
                    <a:pt x="175" y="57"/>
                  </a:lnTo>
                  <a:lnTo>
                    <a:pt x="175" y="57"/>
                  </a:lnTo>
                  <a:lnTo>
                    <a:pt x="175" y="57"/>
                  </a:lnTo>
                  <a:lnTo>
                    <a:pt x="175" y="57"/>
                  </a:lnTo>
                  <a:lnTo>
                    <a:pt x="175" y="57"/>
                  </a:lnTo>
                  <a:lnTo>
                    <a:pt x="175" y="57"/>
                  </a:lnTo>
                  <a:lnTo>
                    <a:pt x="175" y="59"/>
                  </a:lnTo>
                  <a:lnTo>
                    <a:pt x="175" y="59"/>
                  </a:lnTo>
                  <a:lnTo>
                    <a:pt x="177" y="59"/>
                  </a:lnTo>
                  <a:lnTo>
                    <a:pt x="177" y="57"/>
                  </a:lnTo>
                  <a:lnTo>
                    <a:pt x="177" y="57"/>
                  </a:lnTo>
                  <a:lnTo>
                    <a:pt x="180" y="57"/>
                  </a:lnTo>
                  <a:lnTo>
                    <a:pt x="180" y="57"/>
                  </a:lnTo>
                  <a:lnTo>
                    <a:pt x="180" y="57"/>
                  </a:lnTo>
                  <a:lnTo>
                    <a:pt x="180" y="57"/>
                  </a:lnTo>
                  <a:lnTo>
                    <a:pt x="182" y="57"/>
                  </a:lnTo>
                  <a:lnTo>
                    <a:pt x="182" y="57"/>
                  </a:lnTo>
                  <a:lnTo>
                    <a:pt x="182" y="57"/>
                  </a:lnTo>
                  <a:lnTo>
                    <a:pt x="184" y="57"/>
                  </a:lnTo>
                  <a:lnTo>
                    <a:pt x="184" y="57"/>
                  </a:lnTo>
                  <a:lnTo>
                    <a:pt x="184" y="57"/>
                  </a:lnTo>
                  <a:lnTo>
                    <a:pt x="187" y="57"/>
                  </a:lnTo>
                  <a:lnTo>
                    <a:pt x="187" y="57"/>
                  </a:lnTo>
                  <a:lnTo>
                    <a:pt x="187" y="57"/>
                  </a:lnTo>
                  <a:lnTo>
                    <a:pt x="187" y="57"/>
                  </a:lnTo>
                  <a:lnTo>
                    <a:pt x="189" y="57"/>
                  </a:lnTo>
                  <a:lnTo>
                    <a:pt x="189" y="57"/>
                  </a:lnTo>
                  <a:lnTo>
                    <a:pt x="191" y="57"/>
                  </a:lnTo>
                  <a:lnTo>
                    <a:pt x="191" y="54"/>
                  </a:lnTo>
                  <a:lnTo>
                    <a:pt x="191" y="54"/>
                  </a:lnTo>
                  <a:lnTo>
                    <a:pt x="191" y="54"/>
                  </a:lnTo>
                  <a:lnTo>
                    <a:pt x="191" y="54"/>
                  </a:lnTo>
                  <a:lnTo>
                    <a:pt x="194" y="54"/>
                  </a:lnTo>
                  <a:lnTo>
                    <a:pt x="194" y="54"/>
                  </a:lnTo>
                  <a:lnTo>
                    <a:pt x="194" y="57"/>
                  </a:lnTo>
                  <a:lnTo>
                    <a:pt x="194" y="57"/>
                  </a:lnTo>
                  <a:lnTo>
                    <a:pt x="194" y="57"/>
                  </a:lnTo>
                  <a:lnTo>
                    <a:pt x="194" y="57"/>
                  </a:lnTo>
                  <a:lnTo>
                    <a:pt x="196" y="57"/>
                  </a:lnTo>
                  <a:lnTo>
                    <a:pt x="196" y="57"/>
                  </a:lnTo>
                  <a:lnTo>
                    <a:pt x="196" y="57"/>
                  </a:lnTo>
                  <a:lnTo>
                    <a:pt x="196" y="57"/>
                  </a:lnTo>
                  <a:lnTo>
                    <a:pt x="198" y="57"/>
                  </a:lnTo>
                  <a:lnTo>
                    <a:pt x="198" y="57"/>
                  </a:lnTo>
                  <a:lnTo>
                    <a:pt x="198" y="57"/>
                  </a:lnTo>
                  <a:lnTo>
                    <a:pt x="198" y="59"/>
                  </a:lnTo>
                  <a:lnTo>
                    <a:pt x="201" y="59"/>
                  </a:lnTo>
                  <a:lnTo>
                    <a:pt x="201" y="59"/>
                  </a:lnTo>
                  <a:lnTo>
                    <a:pt x="201" y="59"/>
                  </a:lnTo>
                  <a:lnTo>
                    <a:pt x="201" y="59"/>
                  </a:lnTo>
                  <a:lnTo>
                    <a:pt x="201" y="62"/>
                  </a:lnTo>
                  <a:lnTo>
                    <a:pt x="201" y="62"/>
                  </a:lnTo>
                  <a:lnTo>
                    <a:pt x="201" y="62"/>
                  </a:lnTo>
                  <a:lnTo>
                    <a:pt x="201" y="62"/>
                  </a:lnTo>
                  <a:lnTo>
                    <a:pt x="201" y="64"/>
                  </a:lnTo>
                  <a:lnTo>
                    <a:pt x="201" y="64"/>
                  </a:lnTo>
                  <a:lnTo>
                    <a:pt x="201" y="66"/>
                  </a:lnTo>
                  <a:lnTo>
                    <a:pt x="201" y="66"/>
                  </a:lnTo>
                  <a:lnTo>
                    <a:pt x="201" y="66"/>
                  </a:lnTo>
                  <a:lnTo>
                    <a:pt x="203" y="66"/>
                  </a:lnTo>
                  <a:lnTo>
                    <a:pt x="203" y="66"/>
                  </a:lnTo>
                  <a:lnTo>
                    <a:pt x="206" y="66"/>
                  </a:lnTo>
                  <a:lnTo>
                    <a:pt x="206" y="69"/>
                  </a:lnTo>
                  <a:lnTo>
                    <a:pt x="206" y="69"/>
                  </a:lnTo>
                  <a:lnTo>
                    <a:pt x="206" y="69"/>
                  </a:lnTo>
                  <a:lnTo>
                    <a:pt x="208" y="69"/>
                  </a:lnTo>
                  <a:lnTo>
                    <a:pt x="208" y="69"/>
                  </a:lnTo>
                  <a:lnTo>
                    <a:pt x="208" y="69"/>
                  </a:lnTo>
                  <a:lnTo>
                    <a:pt x="208" y="69"/>
                  </a:lnTo>
                  <a:lnTo>
                    <a:pt x="210" y="69"/>
                  </a:lnTo>
                  <a:lnTo>
                    <a:pt x="210" y="69"/>
                  </a:lnTo>
                  <a:lnTo>
                    <a:pt x="213" y="69"/>
                  </a:lnTo>
                  <a:lnTo>
                    <a:pt x="213" y="69"/>
                  </a:lnTo>
                  <a:lnTo>
                    <a:pt x="213" y="69"/>
                  </a:lnTo>
                  <a:lnTo>
                    <a:pt x="213" y="69"/>
                  </a:lnTo>
                  <a:lnTo>
                    <a:pt x="213" y="66"/>
                  </a:lnTo>
                  <a:lnTo>
                    <a:pt x="215" y="66"/>
                  </a:lnTo>
                  <a:lnTo>
                    <a:pt x="215" y="66"/>
                  </a:lnTo>
                  <a:lnTo>
                    <a:pt x="215" y="66"/>
                  </a:lnTo>
                  <a:lnTo>
                    <a:pt x="217" y="66"/>
                  </a:lnTo>
                  <a:lnTo>
                    <a:pt x="217" y="66"/>
                  </a:lnTo>
                  <a:lnTo>
                    <a:pt x="217" y="66"/>
                  </a:lnTo>
                  <a:lnTo>
                    <a:pt x="220" y="66"/>
                  </a:lnTo>
                  <a:lnTo>
                    <a:pt x="220" y="66"/>
                  </a:lnTo>
                  <a:lnTo>
                    <a:pt x="220" y="66"/>
                  </a:lnTo>
                  <a:lnTo>
                    <a:pt x="220" y="66"/>
                  </a:lnTo>
                  <a:lnTo>
                    <a:pt x="220" y="69"/>
                  </a:lnTo>
                  <a:lnTo>
                    <a:pt x="222" y="69"/>
                  </a:lnTo>
                  <a:lnTo>
                    <a:pt x="222" y="69"/>
                  </a:lnTo>
                  <a:lnTo>
                    <a:pt x="222" y="69"/>
                  </a:lnTo>
                  <a:lnTo>
                    <a:pt x="224" y="69"/>
                  </a:lnTo>
                  <a:lnTo>
                    <a:pt x="224" y="69"/>
                  </a:lnTo>
                  <a:lnTo>
                    <a:pt x="224" y="71"/>
                  </a:lnTo>
                  <a:lnTo>
                    <a:pt x="224" y="71"/>
                  </a:lnTo>
                  <a:lnTo>
                    <a:pt x="224" y="71"/>
                  </a:lnTo>
                  <a:lnTo>
                    <a:pt x="227" y="71"/>
                  </a:lnTo>
                  <a:lnTo>
                    <a:pt x="227" y="73"/>
                  </a:lnTo>
                  <a:lnTo>
                    <a:pt x="227" y="73"/>
                  </a:lnTo>
                  <a:lnTo>
                    <a:pt x="227" y="73"/>
                  </a:lnTo>
                  <a:lnTo>
                    <a:pt x="227" y="73"/>
                  </a:lnTo>
                  <a:lnTo>
                    <a:pt x="229" y="73"/>
                  </a:lnTo>
                  <a:lnTo>
                    <a:pt x="229" y="73"/>
                  </a:lnTo>
                  <a:lnTo>
                    <a:pt x="229" y="76"/>
                  </a:lnTo>
                  <a:lnTo>
                    <a:pt x="227" y="76"/>
                  </a:lnTo>
                  <a:lnTo>
                    <a:pt x="227" y="76"/>
                  </a:lnTo>
                  <a:lnTo>
                    <a:pt x="227" y="76"/>
                  </a:lnTo>
                  <a:lnTo>
                    <a:pt x="227" y="78"/>
                  </a:lnTo>
                  <a:lnTo>
                    <a:pt x="227" y="78"/>
                  </a:lnTo>
                  <a:lnTo>
                    <a:pt x="227" y="78"/>
                  </a:lnTo>
                  <a:lnTo>
                    <a:pt x="224" y="78"/>
                  </a:lnTo>
                  <a:lnTo>
                    <a:pt x="224" y="78"/>
                  </a:lnTo>
                  <a:lnTo>
                    <a:pt x="224" y="81"/>
                  </a:lnTo>
                  <a:lnTo>
                    <a:pt x="224" y="81"/>
                  </a:lnTo>
                  <a:lnTo>
                    <a:pt x="222" y="81"/>
                  </a:lnTo>
                  <a:lnTo>
                    <a:pt x="222" y="81"/>
                  </a:lnTo>
                  <a:lnTo>
                    <a:pt x="220" y="81"/>
                  </a:lnTo>
                  <a:lnTo>
                    <a:pt x="220" y="81"/>
                  </a:lnTo>
                  <a:lnTo>
                    <a:pt x="220" y="81"/>
                  </a:lnTo>
                  <a:lnTo>
                    <a:pt x="220" y="83"/>
                  </a:lnTo>
                  <a:lnTo>
                    <a:pt x="220" y="83"/>
                  </a:lnTo>
                  <a:lnTo>
                    <a:pt x="220" y="83"/>
                  </a:lnTo>
                  <a:lnTo>
                    <a:pt x="220" y="83"/>
                  </a:lnTo>
                  <a:lnTo>
                    <a:pt x="217" y="83"/>
                  </a:lnTo>
                  <a:lnTo>
                    <a:pt x="217" y="85"/>
                  </a:lnTo>
                  <a:lnTo>
                    <a:pt x="217" y="85"/>
                  </a:lnTo>
                  <a:lnTo>
                    <a:pt x="217" y="85"/>
                  </a:lnTo>
                  <a:lnTo>
                    <a:pt x="217" y="88"/>
                  </a:lnTo>
                  <a:lnTo>
                    <a:pt x="217" y="88"/>
                  </a:lnTo>
                  <a:lnTo>
                    <a:pt x="215" y="88"/>
                  </a:lnTo>
                  <a:lnTo>
                    <a:pt x="215" y="88"/>
                  </a:lnTo>
                  <a:lnTo>
                    <a:pt x="215" y="85"/>
                  </a:lnTo>
                  <a:lnTo>
                    <a:pt x="213" y="85"/>
                  </a:lnTo>
                  <a:lnTo>
                    <a:pt x="213" y="85"/>
                  </a:lnTo>
                  <a:lnTo>
                    <a:pt x="215" y="85"/>
                  </a:lnTo>
                  <a:lnTo>
                    <a:pt x="215" y="83"/>
                  </a:lnTo>
                  <a:lnTo>
                    <a:pt x="215" y="83"/>
                  </a:lnTo>
                  <a:lnTo>
                    <a:pt x="215" y="83"/>
                  </a:lnTo>
                  <a:lnTo>
                    <a:pt x="215" y="83"/>
                  </a:lnTo>
                  <a:lnTo>
                    <a:pt x="215" y="83"/>
                  </a:lnTo>
                  <a:lnTo>
                    <a:pt x="215" y="81"/>
                  </a:lnTo>
                  <a:lnTo>
                    <a:pt x="213" y="81"/>
                  </a:lnTo>
                  <a:lnTo>
                    <a:pt x="213" y="81"/>
                  </a:lnTo>
                  <a:lnTo>
                    <a:pt x="213" y="81"/>
                  </a:lnTo>
                  <a:lnTo>
                    <a:pt x="213" y="78"/>
                  </a:lnTo>
                  <a:lnTo>
                    <a:pt x="213" y="78"/>
                  </a:lnTo>
                  <a:lnTo>
                    <a:pt x="210" y="78"/>
                  </a:lnTo>
                  <a:lnTo>
                    <a:pt x="210" y="78"/>
                  </a:lnTo>
                  <a:lnTo>
                    <a:pt x="210" y="78"/>
                  </a:lnTo>
                  <a:lnTo>
                    <a:pt x="210" y="76"/>
                  </a:lnTo>
                  <a:lnTo>
                    <a:pt x="208" y="76"/>
                  </a:lnTo>
                  <a:lnTo>
                    <a:pt x="208" y="76"/>
                  </a:lnTo>
                  <a:lnTo>
                    <a:pt x="208" y="76"/>
                  </a:lnTo>
                  <a:lnTo>
                    <a:pt x="208" y="76"/>
                  </a:lnTo>
                  <a:lnTo>
                    <a:pt x="206" y="76"/>
                  </a:lnTo>
                  <a:lnTo>
                    <a:pt x="206" y="76"/>
                  </a:lnTo>
                  <a:lnTo>
                    <a:pt x="206" y="76"/>
                  </a:lnTo>
                  <a:lnTo>
                    <a:pt x="203" y="76"/>
                  </a:lnTo>
                  <a:lnTo>
                    <a:pt x="203" y="76"/>
                  </a:lnTo>
                  <a:lnTo>
                    <a:pt x="203" y="73"/>
                  </a:lnTo>
                  <a:lnTo>
                    <a:pt x="201" y="73"/>
                  </a:lnTo>
                  <a:lnTo>
                    <a:pt x="201" y="73"/>
                  </a:lnTo>
                  <a:lnTo>
                    <a:pt x="201" y="73"/>
                  </a:lnTo>
                  <a:lnTo>
                    <a:pt x="201" y="73"/>
                  </a:lnTo>
                  <a:lnTo>
                    <a:pt x="201" y="71"/>
                  </a:lnTo>
                  <a:lnTo>
                    <a:pt x="201" y="71"/>
                  </a:lnTo>
                  <a:lnTo>
                    <a:pt x="201" y="73"/>
                  </a:lnTo>
                  <a:lnTo>
                    <a:pt x="198" y="73"/>
                  </a:lnTo>
                  <a:lnTo>
                    <a:pt x="198" y="73"/>
                  </a:lnTo>
                  <a:lnTo>
                    <a:pt x="198" y="73"/>
                  </a:lnTo>
                  <a:lnTo>
                    <a:pt x="198" y="76"/>
                  </a:lnTo>
                  <a:lnTo>
                    <a:pt x="201" y="76"/>
                  </a:lnTo>
                  <a:lnTo>
                    <a:pt x="201" y="76"/>
                  </a:lnTo>
                  <a:lnTo>
                    <a:pt x="201" y="78"/>
                  </a:lnTo>
                  <a:lnTo>
                    <a:pt x="201" y="78"/>
                  </a:lnTo>
                  <a:lnTo>
                    <a:pt x="201" y="81"/>
                  </a:lnTo>
                  <a:lnTo>
                    <a:pt x="201" y="81"/>
                  </a:lnTo>
                  <a:lnTo>
                    <a:pt x="201" y="81"/>
                  </a:lnTo>
                  <a:lnTo>
                    <a:pt x="201" y="81"/>
                  </a:lnTo>
                  <a:lnTo>
                    <a:pt x="203" y="81"/>
                  </a:lnTo>
                  <a:lnTo>
                    <a:pt x="203" y="81"/>
                  </a:lnTo>
                  <a:lnTo>
                    <a:pt x="203" y="83"/>
                  </a:lnTo>
                  <a:lnTo>
                    <a:pt x="206" y="83"/>
                  </a:lnTo>
                  <a:lnTo>
                    <a:pt x="206" y="83"/>
                  </a:lnTo>
                  <a:lnTo>
                    <a:pt x="206" y="83"/>
                  </a:lnTo>
                  <a:lnTo>
                    <a:pt x="206" y="85"/>
                  </a:lnTo>
                  <a:lnTo>
                    <a:pt x="203" y="85"/>
                  </a:lnTo>
                  <a:lnTo>
                    <a:pt x="203" y="85"/>
                  </a:lnTo>
                  <a:lnTo>
                    <a:pt x="201" y="85"/>
                  </a:lnTo>
                  <a:lnTo>
                    <a:pt x="201" y="85"/>
                  </a:lnTo>
                  <a:lnTo>
                    <a:pt x="201" y="85"/>
                  </a:lnTo>
                  <a:lnTo>
                    <a:pt x="198" y="85"/>
                  </a:lnTo>
                  <a:lnTo>
                    <a:pt x="198" y="83"/>
                  </a:lnTo>
                  <a:lnTo>
                    <a:pt x="198" y="83"/>
                  </a:lnTo>
                  <a:lnTo>
                    <a:pt x="198" y="83"/>
                  </a:lnTo>
                  <a:lnTo>
                    <a:pt x="198" y="83"/>
                  </a:lnTo>
                  <a:lnTo>
                    <a:pt x="198" y="83"/>
                  </a:lnTo>
                  <a:lnTo>
                    <a:pt x="198" y="81"/>
                  </a:lnTo>
                  <a:lnTo>
                    <a:pt x="196" y="81"/>
                  </a:lnTo>
                  <a:lnTo>
                    <a:pt x="196" y="83"/>
                  </a:lnTo>
                  <a:lnTo>
                    <a:pt x="196" y="83"/>
                  </a:lnTo>
                  <a:lnTo>
                    <a:pt x="194" y="83"/>
                  </a:lnTo>
                  <a:lnTo>
                    <a:pt x="194" y="83"/>
                  </a:lnTo>
                  <a:lnTo>
                    <a:pt x="194" y="81"/>
                  </a:lnTo>
                  <a:lnTo>
                    <a:pt x="194" y="81"/>
                  </a:lnTo>
                  <a:lnTo>
                    <a:pt x="194" y="83"/>
                  </a:lnTo>
                  <a:lnTo>
                    <a:pt x="191" y="83"/>
                  </a:lnTo>
                  <a:lnTo>
                    <a:pt x="191" y="83"/>
                  </a:lnTo>
                  <a:lnTo>
                    <a:pt x="191" y="81"/>
                  </a:lnTo>
                  <a:lnTo>
                    <a:pt x="191" y="81"/>
                  </a:lnTo>
                  <a:lnTo>
                    <a:pt x="189" y="81"/>
                  </a:lnTo>
                  <a:lnTo>
                    <a:pt x="189" y="81"/>
                  </a:lnTo>
                  <a:lnTo>
                    <a:pt x="189" y="81"/>
                  </a:lnTo>
                  <a:lnTo>
                    <a:pt x="187" y="81"/>
                  </a:lnTo>
                  <a:lnTo>
                    <a:pt x="187" y="81"/>
                  </a:lnTo>
                  <a:lnTo>
                    <a:pt x="187" y="78"/>
                  </a:lnTo>
                  <a:lnTo>
                    <a:pt x="187" y="78"/>
                  </a:lnTo>
                  <a:lnTo>
                    <a:pt x="184" y="78"/>
                  </a:lnTo>
                  <a:lnTo>
                    <a:pt x="184" y="78"/>
                  </a:lnTo>
                  <a:lnTo>
                    <a:pt x="184" y="78"/>
                  </a:lnTo>
                  <a:lnTo>
                    <a:pt x="184" y="78"/>
                  </a:lnTo>
                  <a:lnTo>
                    <a:pt x="184" y="76"/>
                  </a:lnTo>
                  <a:lnTo>
                    <a:pt x="182" y="76"/>
                  </a:lnTo>
                  <a:lnTo>
                    <a:pt x="182" y="76"/>
                  </a:lnTo>
                  <a:lnTo>
                    <a:pt x="180" y="76"/>
                  </a:lnTo>
                  <a:lnTo>
                    <a:pt x="180" y="76"/>
                  </a:lnTo>
                  <a:lnTo>
                    <a:pt x="180" y="78"/>
                  </a:lnTo>
                  <a:lnTo>
                    <a:pt x="180" y="78"/>
                  </a:lnTo>
                  <a:lnTo>
                    <a:pt x="177" y="78"/>
                  </a:lnTo>
                  <a:lnTo>
                    <a:pt x="177" y="78"/>
                  </a:lnTo>
                  <a:lnTo>
                    <a:pt x="177" y="78"/>
                  </a:lnTo>
                  <a:lnTo>
                    <a:pt x="175" y="78"/>
                  </a:lnTo>
                  <a:lnTo>
                    <a:pt x="175" y="78"/>
                  </a:lnTo>
                  <a:lnTo>
                    <a:pt x="175" y="78"/>
                  </a:lnTo>
                  <a:lnTo>
                    <a:pt x="175" y="76"/>
                  </a:lnTo>
                  <a:lnTo>
                    <a:pt x="175" y="76"/>
                  </a:lnTo>
                  <a:lnTo>
                    <a:pt x="175" y="76"/>
                  </a:lnTo>
                  <a:lnTo>
                    <a:pt x="177" y="76"/>
                  </a:lnTo>
                  <a:lnTo>
                    <a:pt x="177" y="76"/>
                  </a:lnTo>
                  <a:lnTo>
                    <a:pt x="177" y="73"/>
                  </a:lnTo>
                  <a:lnTo>
                    <a:pt x="177" y="73"/>
                  </a:lnTo>
                  <a:lnTo>
                    <a:pt x="177" y="73"/>
                  </a:lnTo>
                  <a:lnTo>
                    <a:pt x="175" y="73"/>
                  </a:lnTo>
                  <a:lnTo>
                    <a:pt x="175" y="73"/>
                  </a:lnTo>
                  <a:lnTo>
                    <a:pt x="175" y="73"/>
                  </a:lnTo>
                  <a:lnTo>
                    <a:pt x="175" y="73"/>
                  </a:lnTo>
                  <a:lnTo>
                    <a:pt x="172" y="73"/>
                  </a:lnTo>
                  <a:lnTo>
                    <a:pt x="172" y="73"/>
                  </a:lnTo>
                  <a:lnTo>
                    <a:pt x="172" y="73"/>
                  </a:lnTo>
                  <a:lnTo>
                    <a:pt x="172" y="73"/>
                  </a:lnTo>
                  <a:lnTo>
                    <a:pt x="170" y="73"/>
                  </a:lnTo>
                  <a:lnTo>
                    <a:pt x="170" y="73"/>
                  </a:lnTo>
                  <a:lnTo>
                    <a:pt x="170" y="73"/>
                  </a:lnTo>
                  <a:lnTo>
                    <a:pt x="168" y="73"/>
                  </a:lnTo>
                  <a:lnTo>
                    <a:pt x="168" y="76"/>
                  </a:lnTo>
                  <a:lnTo>
                    <a:pt x="168" y="76"/>
                  </a:lnTo>
                  <a:lnTo>
                    <a:pt x="168" y="76"/>
                  </a:lnTo>
                  <a:lnTo>
                    <a:pt x="165" y="76"/>
                  </a:lnTo>
                  <a:lnTo>
                    <a:pt x="165" y="76"/>
                  </a:lnTo>
                  <a:lnTo>
                    <a:pt x="165" y="76"/>
                  </a:lnTo>
                  <a:lnTo>
                    <a:pt x="165" y="76"/>
                  </a:lnTo>
                  <a:lnTo>
                    <a:pt x="165" y="78"/>
                  </a:lnTo>
                  <a:lnTo>
                    <a:pt x="163" y="78"/>
                  </a:lnTo>
                  <a:lnTo>
                    <a:pt x="163" y="78"/>
                  </a:lnTo>
                  <a:lnTo>
                    <a:pt x="163" y="76"/>
                  </a:lnTo>
                  <a:lnTo>
                    <a:pt x="161" y="76"/>
                  </a:lnTo>
                  <a:lnTo>
                    <a:pt x="161" y="76"/>
                  </a:lnTo>
                  <a:lnTo>
                    <a:pt x="161" y="76"/>
                  </a:lnTo>
                  <a:lnTo>
                    <a:pt x="161" y="76"/>
                  </a:lnTo>
                  <a:lnTo>
                    <a:pt x="158" y="76"/>
                  </a:lnTo>
                  <a:lnTo>
                    <a:pt x="158" y="76"/>
                  </a:lnTo>
                  <a:lnTo>
                    <a:pt x="158" y="76"/>
                  </a:lnTo>
                  <a:lnTo>
                    <a:pt x="156" y="76"/>
                  </a:lnTo>
                  <a:lnTo>
                    <a:pt x="156" y="76"/>
                  </a:lnTo>
                  <a:lnTo>
                    <a:pt x="156" y="73"/>
                  </a:lnTo>
                  <a:lnTo>
                    <a:pt x="153" y="73"/>
                  </a:lnTo>
                  <a:lnTo>
                    <a:pt x="153" y="73"/>
                  </a:lnTo>
                  <a:lnTo>
                    <a:pt x="153" y="73"/>
                  </a:lnTo>
                  <a:lnTo>
                    <a:pt x="153" y="73"/>
                  </a:lnTo>
                  <a:lnTo>
                    <a:pt x="151" y="73"/>
                  </a:lnTo>
                  <a:lnTo>
                    <a:pt x="151" y="73"/>
                  </a:lnTo>
                  <a:lnTo>
                    <a:pt x="151" y="73"/>
                  </a:lnTo>
                  <a:lnTo>
                    <a:pt x="149" y="73"/>
                  </a:lnTo>
                  <a:lnTo>
                    <a:pt x="149" y="73"/>
                  </a:lnTo>
                  <a:lnTo>
                    <a:pt x="146" y="73"/>
                  </a:lnTo>
                  <a:lnTo>
                    <a:pt x="146" y="73"/>
                  </a:lnTo>
                  <a:lnTo>
                    <a:pt x="146" y="73"/>
                  </a:lnTo>
                  <a:lnTo>
                    <a:pt x="144" y="73"/>
                  </a:lnTo>
                  <a:lnTo>
                    <a:pt x="144" y="73"/>
                  </a:lnTo>
                  <a:lnTo>
                    <a:pt x="144" y="73"/>
                  </a:lnTo>
                  <a:lnTo>
                    <a:pt x="144" y="73"/>
                  </a:lnTo>
                  <a:lnTo>
                    <a:pt x="144" y="73"/>
                  </a:lnTo>
                  <a:lnTo>
                    <a:pt x="144" y="73"/>
                  </a:lnTo>
                  <a:lnTo>
                    <a:pt x="144" y="76"/>
                  </a:lnTo>
                  <a:lnTo>
                    <a:pt x="142" y="76"/>
                  </a:lnTo>
                  <a:lnTo>
                    <a:pt x="142" y="76"/>
                  </a:lnTo>
                  <a:lnTo>
                    <a:pt x="142" y="73"/>
                  </a:lnTo>
                  <a:lnTo>
                    <a:pt x="139" y="73"/>
                  </a:lnTo>
                  <a:lnTo>
                    <a:pt x="139" y="73"/>
                  </a:lnTo>
                  <a:lnTo>
                    <a:pt x="139" y="73"/>
                  </a:lnTo>
                  <a:lnTo>
                    <a:pt x="137" y="73"/>
                  </a:lnTo>
                  <a:lnTo>
                    <a:pt x="137" y="73"/>
                  </a:lnTo>
                  <a:lnTo>
                    <a:pt x="137" y="73"/>
                  </a:lnTo>
                  <a:lnTo>
                    <a:pt x="135" y="73"/>
                  </a:lnTo>
                  <a:lnTo>
                    <a:pt x="135" y="73"/>
                  </a:lnTo>
                  <a:lnTo>
                    <a:pt x="135" y="73"/>
                  </a:lnTo>
                  <a:lnTo>
                    <a:pt x="135" y="73"/>
                  </a:lnTo>
                  <a:lnTo>
                    <a:pt x="132" y="73"/>
                  </a:lnTo>
                  <a:lnTo>
                    <a:pt x="132" y="73"/>
                  </a:lnTo>
                  <a:lnTo>
                    <a:pt x="132" y="73"/>
                  </a:lnTo>
                  <a:lnTo>
                    <a:pt x="130" y="73"/>
                  </a:lnTo>
                  <a:lnTo>
                    <a:pt x="130" y="73"/>
                  </a:lnTo>
                  <a:lnTo>
                    <a:pt x="127" y="73"/>
                  </a:lnTo>
                  <a:lnTo>
                    <a:pt x="127" y="73"/>
                  </a:lnTo>
                  <a:lnTo>
                    <a:pt x="127" y="73"/>
                  </a:lnTo>
                  <a:lnTo>
                    <a:pt x="125" y="73"/>
                  </a:lnTo>
                  <a:lnTo>
                    <a:pt x="125" y="71"/>
                  </a:lnTo>
                  <a:lnTo>
                    <a:pt x="125" y="71"/>
                  </a:lnTo>
                  <a:lnTo>
                    <a:pt x="125" y="71"/>
                  </a:lnTo>
                  <a:lnTo>
                    <a:pt x="123" y="71"/>
                  </a:lnTo>
                  <a:lnTo>
                    <a:pt x="123" y="71"/>
                  </a:lnTo>
                  <a:lnTo>
                    <a:pt x="123" y="71"/>
                  </a:lnTo>
                  <a:lnTo>
                    <a:pt x="120" y="71"/>
                  </a:lnTo>
                  <a:lnTo>
                    <a:pt x="120" y="71"/>
                  </a:lnTo>
                  <a:lnTo>
                    <a:pt x="120" y="71"/>
                  </a:lnTo>
                  <a:lnTo>
                    <a:pt x="118" y="71"/>
                  </a:lnTo>
                  <a:lnTo>
                    <a:pt x="118" y="69"/>
                  </a:lnTo>
                  <a:lnTo>
                    <a:pt x="118" y="69"/>
                  </a:lnTo>
                  <a:lnTo>
                    <a:pt x="118" y="69"/>
                  </a:lnTo>
                  <a:lnTo>
                    <a:pt x="116" y="69"/>
                  </a:lnTo>
                  <a:lnTo>
                    <a:pt x="116" y="69"/>
                  </a:lnTo>
                  <a:lnTo>
                    <a:pt x="116" y="69"/>
                  </a:lnTo>
                  <a:lnTo>
                    <a:pt x="113" y="69"/>
                  </a:lnTo>
                  <a:lnTo>
                    <a:pt x="113" y="66"/>
                  </a:lnTo>
                  <a:lnTo>
                    <a:pt x="113" y="66"/>
                  </a:lnTo>
                  <a:lnTo>
                    <a:pt x="113" y="66"/>
                  </a:lnTo>
                  <a:lnTo>
                    <a:pt x="113" y="66"/>
                  </a:lnTo>
                  <a:lnTo>
                    <a:pt x="111" y="66"/>
                  </a:lnTo>
                  <a:lnTo>
                    <a:pt x="111" y="66"/>
                  </a:lnTo>
                  <a:lnTo>
                    <a:pt x="111" y="64"/>
                  </a:lnTo>
                  <a:lnTo>
                    <a:pt x="111" y="64"/>
                  </a:lnTo>
                  <a:lnTo>
                    <a:pt x="109" y="64"/>
                  </a:lnTo>
                  <a:lnTo>
                    <a:pt x="109" y="64"/>
                  </a:lnTo>
                  <a:lnTo>
                    <a:pt x="109" y="64"/>
                  </a:lnTo>
                  <a:lnTo>
                    <a:pt x="106" y="64"/>
                  </a:lnTo>
                  <a:lnTo>
                    <a:pt x="106" y="62"/>
                  </a:lnTo>
                  <a:lnTo>
                    <a:pt x="106" y="62"/>
                  </a:lnTo>
                  <a:lnTo>
                    <a:pt x="106" y="62"/>
                  </a:lnTo>
                  <a:lnTo>
                    <a:pt x="104" y="62"/>
                  </a:lnTo>
                  <a:lnTo>
                    <a:pt x="104" y="62"/>
                  </a:lnTo>
                  <a:lnTo>
                    <a:pt x="104" y="62"/>
                  </a:lnTo>
                  <a:lnTo>
                    <a:pt x="101" y="62"/>
                  </a:lnTo>
                  <a:lnTo>
                    <a:pt x="101" y="62"/>
                  </a:lnTo>
                  <a:lnTo>
                    <a:pt x="101" y="62"/>
                  </a:lnTo>
                  <a:lnTo>
                    <a:pt x="101" y="62"/>
                  </a:lnTo>
                  <a:lnTo>
                    <a:pt x="99" y="62"/>
                  </a:lnTo>
                  <a:lnTo>
                    <a:pt x="99" y="62"/>
                  </a:lnTo>
                  <a:lnTo>
                    <a:pt x="99" y="62"/>
                  </a:lnTo>
                  <a:lnTo>
                    <a:pt x="99" y="59"/>
                  </a:lnTo>
                  <a:lnTo>
                    <a:pt x="97" y="59"/>
                  </a:lnTo>
                  <a:lnTo>
                    <a:pt x="97" y="59"/>
                  </a:lnTo>
                  <a:lnTo>
                    <a:pt x="94" y="59"/>
                  </a:lnTo>
                  <a:lnTo>
                    <a:pt x="94" y="59"/>
                  </a:lnTo>
                  <a:lnTo>
                    <a:pt x="94" y="59"/>
                  </a:lnTo>
                  <a:lnTo>
                    <a:pt x="92" y="59"/>
                  </a:lnTo>
                  <a:lnTo>
                    <a:pt x="92" y="59"/>
                  </a:lnTo>
                  <a:lnTo>
                    <a:pt x="92" y="59"/>
                  </a:lnTo>
                  <a:lnTo>
                    <a:pt x="92" y="59"/>
                  </a:lnTo>
                  <a:lnTo>
                    <a:pt x="90" y="59"/>
                  </a:lnTo>
                  <a:lnTo>
                    <a:pt x="90" y="57"/>
                  </a:lnTo>
                  <a:lnTo>
                    <a:pt x="90" y="57"/>
                  </a:lnTo>
                  <a:lnTo>
                    <a:pt x="87" y="57"/>
                  </a:lnTo>
                  <a:lnTo>
                    <a:pt x="87" y="57"/>
                  </a:lnTo>
                  <a:lnTo>
                    <a:pt x="87" y="57"/>
                  </a:lnTo>
                  <a:lnTo>
                    <a:pt x="85" y="57"/>
                  </a:lnTo>
                  <a:lnTo>
                    <a:pt x="85" y="57"/>
                  </a:lnTo>
                  <a:lnTo>
                    <a:pt x="85" y="59"/>
                  </a:lnTo>
                  <a:lnTo>
                    <a:pt x="85" y="59"/>
                  </a:lnTo>
                  <a:lnTo>
                    <a:pt x="85" y="59"/>
                  </a:lnTo>
                  <a:lnTo>
                    <a:pt x="85" y="59"/>
                  </a:lnTo>
                  <a:lnTo>
                    <a:pt x="85" y="59"/>
                  </a:lnTo>
                  <a:lnTo>
                    <a:pt x="82" y="59"/>
                  </a:lnTo>
                  <a:lnTo>
                    <a:pt x="82" y="59"/>
                  </a:lnTo>
                  <a:lnTo>
                    <a:pt x="80" y="59"/>
                  </a:lnTo>
                  <a:lnTo>
                    <a:pt x="80" y="59"/>
                  </a:lnTo>
                  <a:lnTo>
                    <a:pt x="80" y="59"/>
                  </a:lnTo>
                  <a:lnTo>
                    <a:pt x="80" y="59"/>
                  </a:lnTo>
                  <a:lnTo>
                    <a:pt x="78" y="59"/>
                  </a:lnTo>
                  <a:lnTo>
                    <a:pt x="78" y="57"/>
                  </a:lnTo>
                  <a:lnTo>
                    <a:pt x="78" y="57"/>
                  </a:lnTo>
                  <a:lnTo>
                    <a:pt x="78" y="59"/>
                  </a:lnTo>
                  <a:lnTo>
                    <a:pt x="78" y="59"/>
                  </a:lnTo>
                  <a:lnTo>
                    <a:pt x="75" y="59"/>
                  </a:lnTo>
                  <a:lnTo>
                    <a:pt x="75" y="57"/>
                  </a:lnTo>
                  <a:lnTo>
                    <a:pt x="75" y="57"/>
                  </a:lnTo>
                  <a:lnTo>
                    <a:pt x="73" y="57"/>
                  </a:lnTo>
                  <a:lnTo>
                    <a:pt x="73" y="59"/>
                  </a:lnTo>
                  <a:lnTo>
                    <a:pt x="73" y="59"/>
                  </a:lnTo>
                  <a:lnTo>
                    <a:pt x="73" y="59"/>
                  </a:lnTo>
                  <a:lnTo>
                    <a:pt x="73" y="62"/>
                  </a:lnTo>
                  <a:lnTo>
                    <a:pt x="73" y="62"/>
                  </a:lnTo>
                  <a:lnTo>
                    <a:pt x="71" y="62"/>
                  </a:lnTo>
                  <a:lnTo>
                    <a:pt x="71" y="62"/>
                  </a:lnTo>
                  <a:lnTo>
                    <a:pt x="68" y="62"/>
                  </a:lnTo>
                  <a:lnTo>
                    <a:pt x="68" y="62"/>
                  </a:lnTo>
                  <a:lnTo>
                    <a:pt x="68" y="62"/>
                  </a:lnTo>
                  <a:lnTo>
                    <a:pt x="66" y="62"/>
                  </a:lnTo>
                  <a:lnTo>
                    <a:pt x="66" y="62"/>
                  </a:lnTo>
                  <a:lnTo>
                    <a:pt x="66" y="59"/>
                  </a:lnTo>
                  <a:lnTo>
                    <a:pt x="66" y="59"/>
                  </a:lnTo>
                  <a:lnTo>
                    <a:pt x="64" y="59"/>
                  </a:lnTo>
                  <a:lnTo>
                    <a:pt x="64" y="59"/>
                  </a:lnTo>
                  <a:lnTo>
                    <a:pt x="61" y="59"/>
                  </a:lnTo>
                  <a:lnTo>
                    <a:pt x="61" y="59"/>
                  </a:lnTo>
                  <a:lnTo>
                    <a:pt x="61" y="59"/>
                  </a:lnTo>
                  <a:lnTo>
                    <a:pt x="61" y="59"/>
                  </a:lnTo>
                  <a:lnTo>
                    <a:pt x="59" y="59"/>
                  </a:lnTo>
                  <a:lnTo>
                    <a:pt x="59" y="59"/>
                  </a:lnTo>
                  <a:lnTo>
                    <a:pt x="59" y="59"/>
                  </a:lnTo>
                  <a:lnTo>
                    <a:pt x="59" y="57"/>
                  </a:lnTo>
                  <a:lnTo>
                    <a:pt x="56" y="57"/>
                  </a:lnTo>
                  <a:lnTo>
                    <a:pt x="56" y="57"/>
                  </a:lnTo>
                  <a:lnTo>
                    <a:pt x="54" y="57"/>
                  </a:lnTo>
                  <a:lnTo>
                    <a:pt x="54" y="57"/>
                  </a:lnTo>
                  <a:lnTo>
                    <a:pt x="54" y="54"/>
                  </a:lnTo>
                  <a:lnTo>
                    <a:pt x="54" y="54"/>
                  </a:lnTo>
                  <a:lnTo>
                    <a:pt x="54" y="54"/>
                  </a:lnTo>
                  <a:lnTo>
                    <a:pt x="54" y="54"/>
                  </a:lnTo>
                  <a:lnTo>
                    <a:pt x="52" y="54"/>
                  </a:lnTo>
                  <a:lnTo>
                    <a:pt x="52" y="54"/>
                  </a:lnTo>
                  <a:lnTo>
                    <a:pt x="52" y="52"/>
                  </a:lnTo>
                  <a:lnTo>
                    <a:pt x="52" y="52"/>
                  </a:lnTo>
                  <a:lnTo>
                    <a:pt x="49" y="52"/>
                  </a:lnTo>
                  <a:lnTo>
                    <a:pt x="49" y="52"/>
                  </a:lnTo>
                  <a:lnTo>
                    <a:pt x="49" y="52"/>
                  </a:lnTo>
                  <a:lnTo>
                    <a:pt x="47" y="52"/>
                  </a:lnTo>
                  <a:lnTo>
                    <a:pt x="47" y="52"/>
                  </a:lnTo>
                  <a:lnTo>
                    <a:pt x="47" y="52"/>
                  </a:lnTo>
                  <a:lnTo>
                    <a:pt x="45" y="52"/>
                  </a:lnTo>
                  <a:lnTo>
                    <a:pt x="45" y="52"/>
                  </a:lnTo>
                  <a:lnTo>
                    <a:pt x="45" y="52"/>
                  </a:lnTo>
                  <a:lnTo>
                    <a:pt x="45" y="52"/>
                  </a:lnTo>
                  <a:lnTo>
                    <a:pt x="42" y="52"/>
                  </a:lnTo>
                  <a:lnTo>
                    <a:pt x="42" y="52"/>
                  </a:lnTo>
                  <a:lnTo>
                    <a:pt x="40" y="52"/>
                  </a:lnTo>
                  <a:lnTo>
                    <a:pt x="40" y="52"/>
                  </a:lnTo>
                  <a:lnTo>
                    <a:pt x="40" y="52"/>
                  </a:lnTo>
                  <a:lnTo>
                    <a:pt x="38" y="52"/>
                  </a:lnTo>
                  <a:lnTo>
                    <a:pt x="38" y="52"/>
                  </a:lnTo>
                  <a:lnTo>
                    <a:pt x="38" y="52"/>
                  </a:lnTo>
                  <a:lnTo>
                    <a:pt x="35" y="52"/>
                  </a:lnTo>
                  <a:lnTo>
                    <a:pt x="35" y="52"/>
                  </a:lnTo>
                  <a:lnTo>
                    <a:pt x="33" y="52"/>
                  </a:lnTo>
                  <a:lnTo>
                    <a:pt x="33" y="52"/>
                  </a:lnTo>
                  <a:lnTo>
                    <a:pt x="33" y="50"/>
                  </a:lnTo>
                  <a:lnTo>
                    <a:pt x="33" y="50"/>
                  </a:lnTo>
                  <a:lnTo>
                    <a:pt x="33" y="52"/>
                  </a:lnTo>
                  <a:lnTo>
                    <a:pt x="30" y="52"/>
                  </a:lnTo>
                  <a:lnTo>
                    <a:pt x="30" y="50"/>
                  </a:lnTo>
                  <a:lnTo>
                    <a:pt x="30" y="50"/>
                  </a:lnTo>
                  <a:lnTo>
                    <a:pt x="28" y="50"/>
                  </a:lnTo>
                  <a:lnTo>
                    <a:pt x="28" y="50"/>
                  </a:lnTo>
                  <a:lnTo>
                    <a:pt x="28" y="50"/>
                  </a:lnTo>
                  <a:lnTo>
                    <a:pt x="28" y="50"/>
                  </a:lnTo>
                  <a:lnTo>
                    <a:pt x="28" y="50"/>
                  </a:lnTo>
                  <a:lnTo>
                    <a:pt x="28" y="50"/>
                  </a:lnTo>
                  <a:lnTo>
                    <a:pt x="28" y="47"/>
                  </a:lnTo>
                  <a:lnTo>
                    <a:pt x="26" y="47"/>
                  </a:lnTo>
                  <a:lnTo>
                    <a:pt x="26" y="47"/>
                  </a:lnTo>
                  <a:lnTo>
                    <a:pt x="26" y="45"/>
                  </a:lnTo>
                  <a:lnTo>
                    <a:pt x="26" y="45"/>
                  </a:lnTo>
                  <a:lnTo>
                    <a:pt x="28" y="45"/>
                  </a:lnTo>
                  <a:lnTo>
                    <a:pt x="28" y="43"/>
                  </a:lnTo>
                  <a:lnTo>
                    <a:pt x="28" y="43"/>
                  </a:lnTo>
                  <a:lnTo>
                    <a:pt x="28" y="43"/>
                  </a:lnTo>
                  <a:lnTo>
                    <a:pt x="28" y="43"/>
                  </a:lnTo>
                  <a:lnTo>
                    <a:pt x="28" y="43"/>
                  </a:lnTo>
                  <a:lnTo>
                    <a:pt x="30" y="43"/>
                  </a:lnTo>
                  <a:lnTo>
                    <a:pt x="30" y="40"/>
                  </a:lnTo>
                  <a:lnTo>
                    <a:pt x="30" y="40"/>
                  </a:lnTo>
                  <a:lnTo>
                    <a:pt x="28" y="40"/>
                  </a:lnTo>
                  <a:lnTo>
                    <a:pt x="28" y="40"/>
                  </a:lnTo>
                  <a:lnTo>
                    <a:pt x="28" y="40"/>
                  </a:lnTo>
                  <a:lnTo>
                    <a:pt x="26" y="40"/>
                  </a:lnTo>
                  <a:lnTo>
                    <a:pt x="26" y="40"/>
                  </a:lnTo>
                  <a:lnTo>
                    <a:pt x="26" y="40"/>
                  </a:lnTo>
                  <a:lnTo>
                    <a:pt x="23" y="40"/>
                  </a:lnTo>
                  <a:lnTo>
                    <a:pt x="23" y="38"/>
                  </a:lnTo>
                  <a:lnTo>
                    <a:pt x="23" y="38"/>
                  </a:lnTo>
                  <a:lnTo>
                    <a:pt x="23" y="38"/>
                  </a:lnTo>
                  <a:lnTo>
                    <a:pt x="21" y="38"/>
                  </a:lnTo>
                  <a:lnTo>
                    <a:pt x="21" y="38"/>
                  </a:lnTo>
                  <a:lnTo>
                    <a:pt x="21" y="36"/>
                  </a:lnTo>
                  <a:lnTo>
                    <a:pt x="21" y="36"/>
                  </a:lnTo>
                  <a:lnTo>
                    <a:pt x="21" y="36"/>
                  </a:lnTo>
                  <a:lnTo>
                    <a:pt x="19" y="36"/>
                  </a:lnTo>
                  <a:lnTo>
                    <a:pt x="19" y="36"/>
                  </a:lnTo>
                  <a:lnTo>
                    <a:pt x="19" y="36"/>
                  </a:lnTo>
                  <a:lnTo>
                    <a:pt x="19" y="36"/>
                  </a:lnTo>
                  <a:lnTo>
                    <a:pt x="16" y="36"/>
                  </a:lnTo>
                  <a:lnTo>
                    <a:pt x="16" y="36"/>
                  </a:lnTo>
                  <a:lnTo>
                    <a:pt x="14" y="36"/>
                  </a:lnTo>
                  <a:lnTo>
                    <a:pt x="14" y="36"/>
                  </a:lnTo>
                  <a:lnTo>
                    <a:pt x="14" y="36"/>
                  </a:lnTo>
                  <a:lnTo>
                    <a:pt x="11" y="36"/>
                  </a:lnTo>
                  <a:lnTo>
                    <a:pt x="11" y="36"/>
                  </a:lnTo>
                  <a:lnTo>
                    <a:pt x="11" y="36"/>
                  </a:lnTo>
                  <a:lnTo>
                    <a:pt x="9" y="36"/>
                  </a:lnTo>
                  <a:lnTo>
                    <a:pt x="9" y="36"/>
                  </a:lnTo>
                  <a:lnTo>
                    <a:pt x="7" y="36"/>
                  </a:lnTo>
                  <a:lnTo>
                    <a:pt x="7" y="36"/>
                  </a:lnTo>
                  <a:lnTo>
                    <a:pt x="7" y="36"/>
                  </a:lnTo>
                  <a:lnTo>
                    <a:pt x="7" y="36"/>
                  </a:lnTo>
                  <a:lnTo>
                    <a:pt x="4" y="36"/>
                  </a:lnTo>
                  <a:lnTo>
                    <a:pt x="4" y="36"/>
                  </a:lnTo>
                  <a:lnTo>
                    <a:pt x="4" y="36"/>
                  </a:lnTo>
                  <a:lnTo>
                    <a:pt x="4" y="36"/>
                  </a:lnTo>
                  <a:lnTo>
                    <a:pt x="2" y="36"/>
                  </a:lnTo>
                  <a:lnTo>
                    <a:pt x="2" y="36"/>
                  </a:lnTo>
                  <a:lnTo>
                    <a:pt x="2" y="33"/>
                  </a:lnTo>
                  <a:lnTo>
                    <a:pt x="2" y="33"/>
                  </a:lnTo>
                  <a:lnTo>
                    <a:pt x="2" y="33"/>
                  </a:lnTo>
                  <a:lnTo>
                    <a:pt x="2" y="33"/>
                  </a:lnTo>
                  <a:lnTo>
                    <a:pt x="2" y="31"/>
                  </a:lnTo>
                  <a:lnTo>
                    <a:pt x="0" y="31"/>
                  </a:lnTo>
                  <a:lnTo>
                    <a:pt x="0" y="31"/>
                  </a:lnTo>
                  <a:lnTo>
                    <a:pt x="0" y="31"/>
                  </a:lnTo>
                  <a:lnTo>
                    <a:pt x="0" y="28"/>
                  </a:lnTo>
                  <a:lnTo>
                    <a:pt x="0" y="28"/>
                  </a:lnTo>
                  <a:lnTo>
                    <a:pt x="0" y="28"/>
                  </a:lnTo>
                  <a:lnTo>
                    <a:pt x="2" y="28"/>
                  </a:lnTo>
                  <a:lnTo>
                    <a:pt x="2" y="28"/>
                  </a:lnTo>
                  <a:lnTo>
                    <a:pt x="2" y="26"/>
                  </a:lnTo>
                  <a:lnTo>
                    <a:pt x="4" y="26"/>
                  </a:lnTo>
                  <a:lnTo>
                    <a:pt x="4" y="26"/>
                  </a:lnTo>
                  <a:lnTo>
                    <a:pt x="4" y="28"/>
                  </a:lnTo>
                  <a:lnTo>
                    <a:pt x="4" y="28"/>
                  </a:lnTo>
                  <a:lnTo>
                    <a:pt x="4" y="31"/>
                  </a:lnTo>
                  <a:lnTo>
                    <a:pt x="4" y="31"/>
                  </a:lnTo>
                  <a:lnTo>
                    <a:pt x="7" y="31"/>
                  </a:lnTo>
                  <a:lnTo>
                    <a:pt x="7" y="31"/>
                  </a:lnTo>
                  <a:lnTo>
                    <a:pt x="7" y="31"/>
                  </a:lnTo>
                  <a:lnTo>
                    <a:pt x="7" y="33"/>
                  </a:lnTo>
                  <a:lnTo>
                    <a:pt x="7" y="33"/>
                  </a:lnTo>
                  <a:lnTo>
                    <a:pt x="7" y="33"/>
                  </a:lnTo>
                  <a:lnTo>
                    <a:pt x="9" y="33"/>
                  </a:lnTo>
                  <a:lnTo>
                    <a:pt x="9" y="33"/>
                  </a:lnTo>
                  <a:lnTo>
                    <a:pt x="9" y="31"/>
                  </a:lnTo>
                  <a:lnTo>
                    <a:pt x="9" y="31"/>
                  </a:lnTo>
                  <a:lnTo>
                    <a:pt x="9" y="31"/>
                  </a:lnTo>
                  <a:lnTo>
                    <a:pt x="11" y="31"/>
                  </a:lnTo>
                  <a:lnTo>
                    <a:pt x="11" y="28"/>
                  </a:lnTo>
                  <a:lnTo>
                    <a:pt x="11" y="28"/>
                  </a:lnTo>
                  <a:lnTo>
                    <a:pt x="11" y="26"/>
                  </a:lnTo>
                  <a:lnTo>
                    <a:pt x="11" y="26"/>
                  </a:lnTo>
                  <a:lnTo>
                    <a:pt x="11" y="26"/>
                  </a:lnTo>
                  <a:lnTo>
                    <a:pt x="11" y="26"/>
                  </a:lnTo>
                  <a:lnTo>
                    <a:pt x="14" y="26"/>
                  </a:lnTo>
                  <a:lnTo>
                    <a:pt x="14" y="26"/>
                  </a:lnTo>
                  <a:lnTo>
                    <a:pt x="14" y="26"/>
                  </a:lnTo>
                  <a:lnTo>
                    <a:pt x="14" y="24"/>
                  </a:lnTo>
                  <a:lnTo>
                    <a:pt x="14" y="24"/>
                  </a:lnTo>
                  <a:lnTo>
                    <a:pt x="14" y="24"/>
                  </a:lnTo>
                  <a:lnTo>
                    <a:pt x="14" y="21"/>
                  </a:lnTo>
                  <a:lnTo>
                    <a:pt x="14" y="21"/>
                  </a:lnTo>
                  <a:lnTo>
                    <a:pt x="14" y="19"/>
                  </a:lnTo>
                  <a:lnTo>
                    <a:pt x="14" y="19"/>
                  </a:lnTo>
                  <a:lnTo>
                    <a:pt x="16" y="19"/>
                  </a:lnTo>
                  <a:lnTo>
                    <a:pt x="16" y="17"/>
                  </a:lnTo>
                  <a:lnTo>
                    <a:pt x="16" y="17"/>
                  </a:lnTo>
                  <a:lnTo>
                    <a:pt x="16" y="17"/>
                  </a:lnTo>
                  <a:lnTo>
                    <a:pt x="16" y="14"/>
                  </a:lnTo>
                  <a:lnTo>
                    <a:pt x="19" y="14"/>
                  </a:lnTo>
                  <a:lnTo>
                    <a:pt x="19" y="14"/>
                  </a:lnTo>
                  <a:lnTo>
                    <a:pt x="19" y="14"/>
                  </a:lnTo>
                  <a:lnTo>
                    <a:pt x="19" y="14"/>
                  </a:lnTo>
                  <a:lnTo>
                    <a:pt x="19" y="12"/>
                  </a:lnTo>
                  <a:lnTo>
                    <a:pt x="19" y="12"/>
                  </a:lnTo>
                  <a:lnTo>
                    <a:pt x="19" y="12"/>
                  </a:lnTo>
                  <a:lnTo>
                    <a:pt x="21" y="12"/>
                  </a:lnTo>
                  <a:lnTo>
                    <a:pt x="21" y="12"/>
                  </a:lnTo>
                  <a:lnTo>
                    <a:pt x="21" y="12"/>
                  </a:lnTo>
                  <a:lnTo>
                    <a:pt x="21" y="12"/>
                  </a:lnTo>
                  <a:lnTo>
                    <a:pt x="23" y="12"/>
                  </a:lnTo>
                  <a:lnTo>
                    <a:pt x="23" y="12"/>
                  </a:lnTo>
                  <a:lnTo>
                    <a:pt x="26" y="12"/>
                  </a:lnTo>
                  <a:lnTo>
                    <a:pt x="26" y="12"/>
                  </a:lnTo>
                  <a:lnTo>
                    <a:pt x="26" y="12"/>
                  </a:lnTo>
                  <a:lnTo>
                    <a:pt x="28" y="12"/>
                  </a:lnTo>
                  <a:lnTo>
                    <a:pt x="28" y="14"/>
                  </a:lnTo>
                  <a:lnTo>
                    <a:pt x="28" y="14"/>
                  </a:lnTo>
                  <a:lnTo>
                    <a:pt x="28" y="14"/>
                  </a:lnTo>
                  <a:lnTo>
                    <a:pt x="28" y="14"/>
                  </a:lnTo>
                  <a:lnTo>
                    <a:pt x="30" y="14"/>
                  </a:lnTo>
                  <a:lnTo>
                    <a:pt x="30" y="14"/>
                  </a:lnTo>
                  <a:lnTo>
                    <a:pt x="33" y="14"/>
                  </a:lnTo>
                  <a:lnTo>
                    <a:pt x="33" y="14"/>
                  </a:lnTo>
                  <a:lnTo>
                    <a:pt x="33" y="14"/>
                  </a:lnTo>
                  <a:lnTo>
                    <a:pt x="35" y="14"/>
                  </a:lnTo>
                  <a:lnTo>
                    <a:pt x="35" y="14"/>
                  </a:lnTo>
                  <a:lnTo>
                    <a:pt x="33" y="14"/>
                  </a:lnTo>
                  <a:lnTo>
                    <a:pt x="33" y="14"/>
                  </a:lnTo>
                  <a:lnTo>
                    <a:pt x="33" y="12"/>
                  </a:lnTo>
                  <a:lnTo>
                    <a:pt x="33" y="12"/>
                  </a:lnTo>
                  <a:lnTo>
                    <a:pt x="30" y="12"/>
                  </a:lnTo>
                  <a:lnTo>
                    <a:pt x="30" y="14"/>
                  </a:lnTo>
                  <a:lnTo>
                    <a:pt x="30" y="14"/>
                  </a:lnTo>
                  <a:lnTo>
                    <a:pt x="30" y="12"/>
                  </a:lnTo>
                  <a:lnTo>
                    <a:pt x="30" y="12"/>
                  </a:lnTo>
                  <a:lnTo>
                    <a:pt x="30" y="9"/>
                  </a:lnTo>
                  <a:lnTo>
                    <a:pt x="30" y="9"/>
                  </a:lnTo>
                  <a:lnTo>
                    <a:pt x="30" y="9"/>
                  </a:lnTo>
                  <a:lnTo>
                    <a:pt x="30" y="9"/>
                  </a:lnTo>
                  <a:lnTo>
                    <a:pt x="28" y="9"/>
                  </a:lnTo>
                  <a:lnTo>
                    <a:pt x="28" y="7"/>
                  </a:lnTo>
                  <a:lnTo>
                    <a:pt x="30" y="7"/>
                  </a:lnTo>
                  <a:lnTo>
                    <a:pt x="30" y="7"/>
                  </a:lnTo>
                  <a:lnTo>
                    <a:pt x="30" y="7"/>
                  </a:lnTo>
                  <a:lnTo>
                    <a:pt x="30" y="7"/>
                  </a:lnTo>
                  <a:lnTo>
                    <a:pt x="30" y="5"/>
                  </a:lnTo>
                  <a:lnTo>
                    <a:pt x="28" y="5"/>
                  </a:lnTo>
                  <a:lnTo>
                    <a:pt x="28" y="5"/>
                  </a:lnTo>
                  <a:lnTo>
                    <a:pt x="30" y="5"/>
                  </a:lnTo>
                  <a:lnTo>
                    <a:pt x="30" y="2"/>
                  </a:lnTo>
                  <a:lnTo>
                    <a:pt x="30" y="2"/>
                  </a:lnTo>
                  <a:lnTo>
                    <a:pt x="28" y="2"/>
                  </a:lnTo>
                  <a:lnTo>
                    <a:pt x="28" y="2"/>
                  </a:lnTo>
                  <a:lnTo>
                    <a:pt x="28" y="0"/>
                  </a:lnTo>
                  <a:lnTo>
                    <a:pt x="28" y="0"/>
                  </a:lnTo>
                  <a:lnTo>
                    <a:pt x="28" y="0"/>
                  </a:lnTo>
                  <a:lnTo>
                    <a:pt x="28" y="0"/>
                  </a:lnTo>
                  <a:lnTo>
                    <a:pt x="30" y="0"/>
                  </a:lnTo>
                  <a:lnTo>
                    <a:pt x="30" y="0"/>
                  </a:lnTo>
                  <a:lnTo>
                    <a:pt x="33" y="0"/>
                  </a:lnTo>
                  <a:lnTo>
                    <a:pt x="33"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218"/>
            <p:cNvSpPr>
              <a:spLocks/>
            </p:cNvSpPr>
            <p:nvPr/>
          </p:nvSpPr>
          <p:spPr bwMode="auto">
            <a:xfrm>
              <a:off x="5362575" y="4295775"/>
              <a:ext cx="228600" cy="311150"/>
            </a:xfrm>
            <a:custGeom>
              <a:avLst/>
              <a:gdLst/>
              <a:ahLst/>
              <a:cxnLst>
                <a:cxn ang="0">
                  <a:pos x="68" y="95"/>
                </a:cxn>
                <a:cxn ang="0">
                  <a:pos x="68" y="106"/>
                </a:cxn>
                <a:cxn ang="0">
                  <a:pos x="80" y="121"/>
                </a:cxn>
                <a:cxn ang="0">
                  <a:pos x="80" y="135"/>
                </a:cxn>
                <a:cxn ang="0">
                  <a:pos x="83" y="147"/>
                </a:cxn>
                <a:cxn ang="0">
                  <a:pos x="90" y="151"/>
                </a:cxn>
                <a:cxn ang="0">
                  <a:pos x="97" y="159"/>
                </a:cxn>
                <a:cxn ang="0">
                  <a:pos x="94" y="161"/>
                </a:cxn>
                <a:cxn ang="0">
                  <a:pos x="94" y="173"/>
                </a:cxn>
                <a:cxn ang="0">
                  <a:pos x="94" y="187"/>
                </a:cxn>
                <a:cxn ang="0">
                  <a:pos x="85" y="194"/>
                </a:cxn>
                <a:cxn ang="0">
                  <a:pos x="78" y="180"/>
                </a:cxn>
                <a:cxn ang="0">
                  <a:pos x="71" y="175"/>
                </a:cxn>
                <a:cxn ang="0">
                  <a:pos x="61" y="163"/>
                </a:cxn>
                <a:cxn ang="0">
                  <a:pos x="57" y="151"/>
                </a:cxn>
                <a:cxn ang="0">
                  <a:pos x="47" y="135"/>
                </a:cxn>
                <a:cxn ang="0">
                  <a:pos x="52" y="118"/>
                </a:cxn>
                <a:cxn ang="0">
                  <a:pos x="35" y="123"/>
                </a:cxn>
                <a:cxn ang="0">
                  <a:pos x="40" y="142"/>
                </a:cxn>
                <a:cxn ang="0">
                  <a:pos x="38" y="163"/>
                </a:cxn>
                <a:cxn ang="0">
                  <a:pos x="38" y="185"/>
                </a:cxn>
                <a:cxn ang="0">
                  <a:pos x="31" y="192"/>
                </a:cxn>
                <a:cxn ang="0">
                  <a:pos x="16" y="189"/>
                </a:cxn>
                <a:cxn ang="0">
                  <a:pos x="16" y="180"/>
                </a:cxn>
                <a:cxn ang="0">
                  <a:pos x="9" y="170"/>
                </a:cxn>
                <a:cxn ang="0">
                  <a:pos x="9" y="168"/>
                </a:cxn>
                <a:cxn ang="0">
                  <a:pos x="16" y="161"/>
                </a:cxn>
                <a:cxn ang="0">
                  <a:pos x="16" y="144"/>
                </a:cxn>
                <a:cxn ang="0">
                  <a:pos x="7" y="140"/>
                </a:cxn>
                <a:cxn ang="0">
                  <a:pos x="5" y="121"/>
                </a:cxn>
                <a:cxn ang="0">
                  <a:pos x="7" y="114"/>
                </a:cxn>
                <a:cxn ang="0">
                  <a:pos x="14" y="97"/>
                </a:cxn>
                <a:cxn ang="0">
                  <a:pos x="16" y="76"/>
                </a:cxn>
                <a:cxn ang="0">
                  <a:pos x="23" y="59"/>
                </a:cxn>
                <a:cxn ang="0">
                  <a:pos x="26" y="50"/>
                </a:cxn>
                <a:cxn ang="0">
                  <a:pos x="28" y="35"/>
                </a:cxn>
                <a:cxn ang="0">
                  <a:pos x="38" y="21"/>
                </a:cxn>
                <a:cxn ang="0">
                  <a:pos x="42" y="23"/>
                </a:cxn>
                <a:cxn ang="0">
                  <a:pos x="54" y="14"/>
                </a:cxn>
                <a:cxn ang="0">
                  <a:pos x="66" y="21"/>
                </a:cxn>
                <a:cxn ang="0">
                  <a:pos x="80" y="21"/>
                </a:cxn>
                <a:cxn ang="0">
                  <a:pos x="94" y="23"/>
                </a:cxn>
                <a:cxn ang="0">
                  <a:pos x="113" y="26"/>
                </a:cxn>
                <a:cxn ang="0">
                  <a:pos x="125" y="14"/>
                </a:cxn>
                <a:cxn ang="0">
                  <a:pos x="132" y="2"/>
                </a:cxn>
                <a:cxn ang="0">
                  <a:pos x="139" y="5"/>
                </a:cxn>
                <a:cxn ang="0">
                  <a:pos x="137" y="19"/>
                </a:cxn>
                <a:cxn ang="0">
                  <a:pos x="128" y="33"/>
                </a:cxn>
                <a:cxn ang="0">
                  <a:pos x="111" y="42"/>
                </a:cxn>
                <a:cxn ang="0">
                  <a:pos x="92" y="38"/>
                </a:cxn>
                <a:cxn ang="0">
                  <a:pos x="73" y="38"/>
                </a:cxn>
                <a:cxn ang="0">
                  <a:pos x="57" y="38"/>
                </a:cxn>
                <a:cxn ang="0">
                  <a:pos x="40" y="38"/>
                </a:cxn>
                <a:cxn ang="0">
                  <a:pos x="31" y="52"/>
                </a:cxn>
                <a:cxn ang="0">
                  <a:pos x="38" y="71"/>
                </a:cxn>
                <a:cxn ang="0">
                  <a:pos x="47" y="83"/>
                </a:cxn>
                <a:cxn ang="0">
                  <a:pos x="59" y="73"/>
                </a:cxn>
                <a:cxn ang="0">
                  <a:pos x="71" y="71"/>
                </a:cxn>
                <a:cxn ang="0">
                  <a:pos x="87" y="64"/>
                </a:cxn>
                <a:cxn ang="0">
                  <a:pos x="104" y="68"/>
                </a:cxn>
                <a:cxn ang="0">
                  <a:pos x="92" y="71"/>
                </a:cxn>
                <a:cxn ang="0">
                  <a:pos x="80" y="85"/>
                </a:cxn>
              </a:cxnLst>
              <a:rect l="0" t="0" r="r" b="b"/>
              <a:pathLst>
                <a:path w="144" h="196">
                  <a:moveTo>
                    <a:pt x="71" y="97"/>
                  </a:moveTo>
                  <a:lnTo>
                    <a:pt x="71" y="95"/>
                  </a:lnTo>
                  <a:lnTo>
                    <a:pt x="71" y="95"/>
                  </a:lnTo>
                  <a:lnTo>
                    <a:pt x="73" y="95"/>
                  </a:lnTo>
                  <a:lnTo>
                    <a:pt x="73" y="95"/>
                  </a:lnTo>
                  <a:lnTo>
                    <a:pt x="73" y="92"/>
                  </a:lnTo>
                  <a:lnTo>
                    <a:pt x="73" y="92"/>
                  </a:lnTo>
                  <a:lnTo>
                    <a:pt x="73" y="92"/>
                  </a:lnTo>
                  <a:lnTo>
                    <a:pt x="76" y="92"/>
                  </a:lnTo>
                  <a:lnTo>
                    <a:pt x="76" y="92"/>
                  </a:lnTo>
                  <a:lnTo>
                    <a:pt x="76" y="92"/>
                  </a:lnTo>
                  <a:lnTo>
                    <a:pt x="76" y="90"/>
                  </a:lnTo>
                  <a:lnTo>
                    <a:pt x="76" y="90"/>
                  </a:lnTo>
                  <a:lnTo>
                    <a:pt x="73" y="90"/>
                  </a:lnTo>
                  <a:lnTo>
                    <a:pt x="73" y="90"/>
                  </a:lnTo>
                  <a:lnTo>
                    <a:pt x="73" y="92"/>
                  </a:lnTo>
                  <a:lnTo>
                    <a:pt x="73" y="92"/>
                  </a:lnTo>
                  <a:lnTo>
                    <a:pt x="73" y="92"/>
                  </a:lnTo>
                  <a:lnTo>
                    <a:pt x="71" y="92"/>
                  </a:lnTo>
                  <a:lnTo>
                    <a:pt x="71" y="92"/>
                  </a:lnTo>
                  <a:lnTo>
                    <a:pt x="68" y="92"/>
                  </a:lnTo>
                  <a:lnTo>
                    <a:pt x="68" y="92"/>
                  </a:lnTo>
                  <a:lnTo>
                    <a:pt x="68" y="92"/>
                  </a:lnTo>
                  <a:lnTo>
                    <a:pt x="68" y="95"/>
                  </a:lnTo>
                  <a:lnTo>
                    <a:pt x="68" y="95"/>
                  </a:lnTo>
                  <a:lnTo>
                    <a:pt x="68" y="95"/>
                  </a:lnTo>
                  <a:lnTo>
                    <a:pt x="68" y="97"/>
                  </a:lnTo>
                  <a:lnTo>
                    <a:pt x="68" y="97"/>
                  </a:lnTo>
                  <a:lnTo>
                    <a:pt x="66" y="97"/>
                  </a:lnTo>
                  <a:lnTo>
                    <a:pt x="66" y="99"/>
                  </a:lnTo>
                  <a:lnTo>
                    <a:pt x="66" y="99"/>
                  </a:lnTo>
                  <a:lnTo>
                    <a:pt x="66" y="99"/>
                  </a:lnTo>
                  <a:lnTo>
                    <a:pt x="64" y="99"/>
                  </a:lnTo>
                  <a:lnTo>
                    <a:pt x="64" y="99"/>
                  </a:lnTo>
                  <a:lnTo>
                    <a:pt x="61" y="99"/>
                  </a:lnTo>
                  <a:lnTo>
                    <a:pt x="61" y="99"/>
                  </a:lnTo>
                  <a:lnTo>
                    <a:pt x="61" y="99"/>
                  </a:lnTo>
                  <a:lnTo>
                    <a:pt x="61" y="102"/>
                  </a:lnTo>
                  <a:lnTo>
                    <a:pt x="61" y="102"/>
                  </a:lnTo>
                  <a:lnTo>
                    <a:pt x="61" y="102"/>
                  </a:lnTo>
                  <a:lnTo>
                    <a:pt x="61" y="102"/>
                  </a:lnTo>
                  <a:lnTo>
                    <a:pt x="64" y="102"/>
                  </a:lnTo>
                  <a:lnTo>
                    <a:pt x="64" y="104"/>
                  </a:lnTo>
                  <a:lnTo>
                    <a:pt x="64" y="104"/>
                  </a:lnTo>
                  <a:lnTo>
                    <a:pt x="66" y="104"/>
                  </a:lnTo>
                  <a:lnTo>
                    <a:pt x="66" y="104"/>
                  </a:lnTo>
                  <a:lnTo>
                    <a:pt x="66" y="104"/>
                  </a:lnTo>
                  <a:lnTo>
                    <a:pt x="66" y="104"/>
                  </a:lnTo>
                  <a:lnTo>
                    <a:pt x="68" y="104"/>
                  </a:lnTo>
                  <a:lnTo>
                    <a:pt x="68" y="106"/>
                  </a:lnTo>
                  <a:lnTo>
                    <a:pt x="68" y="106"/>
                  </a:lnTo>
                  <a:lnTo>
                    <a:pt x="68" y="106"/>
                  </a:lnTo>
                  <a:lnTo>
                    <a:pt x="68" y="106"/>
                  </a:lnTo>
                  <a:lnTo>
                    <a:pt x="68" y="109"/>
                  </a:lnTo>
                  <a:lnTo>
                    <a:pt x="68" y="109"/>
                  </a:lnTo>
                  <a:lnTo>
                    <a:pt x="71" y="109"/>
                  </a:lnTo>
                  <a:lnTo>
                    <a:pt x="71" y="111"/>
                  </a:lnTo>
                  <a:lnTo>
                    <a:pt x="71" y="111"/>
                  </a:lnTo>
                  <a:lnTo>
                    <a:pt x="71" y="111"/>
                  </a:lnTo>
                  <a:lnTo>
                    <a:pt x="71" y="111"/>
                  </a:lnTo>
                  <a:lnTo>
                    <a:pt x="73" y="111"/>
                  </a:lnTo>
                  <a:lnTo>
                    <a:pt x="73" y="114"/>
                  </a:lnTo>
                  <a:lnTo>
                    <a:pt x="73" y="114"/>
                  </a:lnTo>
                  <a:lnTo>
                    <a:pt x="73" y="114"/>
                  </a:lnTo>
                  <a:lnTo>
                    <a:pt x="73" y="116"/>
                  </a:lnTo>
                  <a:lnTo>
                    <a:pt x="73" y="116"/>
                  </a:lnTo>
                  <a:lnTo>
                    <a:pt x="73" y="118"/>
                  </a:lnTo>
                  <a:lnTo>
                    <a:pt x="73" y="118"/>
                  </a:lnTo>
                  <a:lnTo>
                    <a:pt x="73" y="118"/>
                  </a:lnTo>
                  <a:lnTo>
                    <a:pt x="76" y="118"/>
                  </a:lnTo>
                  <a:lnTo>
                    <a:pt x="76" y="118"/>
                  </a:lnTo>
                  <a:lnTo>
                    <a:pt x="76" y="121"/>
                  </a:lnTo>
                  <a:lnTo>
                    <a:pt x="76" y="121"/>
                  </a:lnTo>
                  <a:lnTo>
                    <a:pt x="76" y="121"/>
                  </a:lnTo>
                  <a:lnTo>
                    <a:pt x="76" y="121"/>
                  </a:lnTo>
                  <a:lnTo>
                    <a:pt x="78" y="121"/>
                  </a:lnTo>
                  <a:lnTo>
                    <a:pt x="78" y="121"/>
                  </a:lnTo>
                  <a:lnTo>
                    <a:pt x="80" y="121"/>
                  </a:lnTo>
                  <a:lnTo>
                    <a:pt x="80" y="123"/>
                  </a:lnTo>
                  <a:lnTo>
                    <a:pt x="80" y="123"/>
                  </a:lnTo>
                  <a:lnTo>
                    <a:pt x="80" y="123"/>
                  </a:lnTo>
                  <a:lnTo>
                    <a:pt x="80" y="125"/>
                  </a:lnTo>
                  <a:lnTo>
                    <a:pt x="80" y="125"/>
                  </a:lnTo>
                  <a:lnTo>
                    <a:pt x="83" y="125"/>
                  </a:lnTo>
                  <a:lnTo>
                    <a:pt x="83" y="125"/>
                  </a:lnTo>
                  <a:lnTo>
                    <a:pt x="83" y="125"/>
                  </a:lnTo>
                  <a:lnTo>
                    <a:pt x="83" y="125"/>
                  </a:lnTo>
                  <a:lnTo>
                    <a:pt x="83" y="128"/>
                  </a:lnTo>
                  <a:lnTo>
                    <a:pt x="85" y="128"/>
                  </a:lnTo>
                  <a:lnTo>
                    <a:pt x="85" y="128"/>
                  </a:lnTo>
                  <a:lnTo>
                    <a:pt x="85" y="128"/>
                  </a:lnTo>
                  <a:lnTo>
                    <a:pt x="85" y="130"/>
                  </a:lnTo>
                  <a:lnTo>
                    <a:pt x="85" y="130"/>
                  </a:lnTo>
                  <a:lnTo>
                    <a:pt x="85" y="128"/>
                  </a:lnTo>
                  <a:lnTo>
                    <a:pt x="83" y="128"/>
                  </a:lnTo>
                  <a:lnTo>
                    <a:pt x="83" y="128"/>
                  </a:lnTo>
                  <a:lnTo>
                    <a:pt x="83" y="130"/>
                  </a:lnTo>
                  <a:lnTo>
                    <a:pt x="83" y="130"/>
                  </a:lnTo>
                  <a:lnTo>
                    <a:pt x="83" y="130"/>
                  </a:lnTo>
                  <a:lnTo>
                    <a:pt x="83" y="130"/>
                  </a:lnTo>
                  <a:lnTo>
                    <a:pt x="83" y="132"/>
                  </a:lnTo>
                  <a:lnTo>
                    <a:pt x="80" y="132"/>
                  </a:lnTo>
                  <a:lnTo>
                    <a:pt x="80" y="132"/>
                  </a:lnTo>
                  <a:lnTo>
                    <a:pt x="80" y="135"/>
                  </a:lnTo>
                  <a:lnTo>
                    <a:pt x="83" y="135"/>
                  </a:lnTo>
                  <a:lnTo>
                    <a:pt x="83" y="135"/>
                  </a:lnTo>
                  <a:lnTo>
                    <a:pt x="83" y="137"/>
                  </a:lnTo>
                  <a:lnTo>
                    <a:pt x="83" y="137"/>
                  </a:lnTo>
                  <a:lnTo>
                    <a:pt x="83" y="137"/>
                  </a:lnTo>
                  <a:lnTo>
                    <a:pt x="83" y="137"/>
                  </a:lnTo>
                  <a:lnTo>
                    <a:pt x="83" y="140"/>
                  </a:lnTo>
                  <a:lnTo>
                    <a:pt x="80" y="140"/>
                  </a:lnTo>
                  <a:lnTo>
                    <a:pt x="80" y="137"/>
                  </a:lnTo>
                  <a:lnTo>
                    <a:pt x="80" y="137"/>
                  </a:lnTo>
                  <a:lnTo>
                    <a:pt x="80" y="140"/>
                  </a:lnTo>
                  <a:lnTo>
                    <a:pt x="80" y="140"/>
                  </a:lnTo>
                  <a:lnTo>
                    <a:pt x="80" y="142"/>
                  </a:lnTo>
                  <a:lnTo>
                    <a:pt x="80" y="142"/>
                  </a:lnTo>
                  <a:lnTo>
                    <a:pt x="78" y="142"/>
                  </a:lnTo>
                  <a:lnTo>
                    <a:pt x="78" y="142"/>
                  </a:lnTo>
                  <a:lnTo>
                    <a:pt x="80" y="142"/>
                  </a:lnTo>
                  <a:lnTo>
                    <a:pt x="80" y="142"/>
                  </a:lnTo>
                  <a:lnTo>
                    <a:pt x="80" y="142"/>
                  </a:lnTo>
                  <a:lnTo>
                    <a:pt x="80" y="142"/>
                  </a:lnTo>
                  <a:lnTo>
                    <a:pt x="83" y="142"/>
                  </a:lnTo>
                  <a:lnTo>
                    <a:pt x="83" y="144"/>
                  </a:lnTo>
                  <a:lnTo>
                    <a:pt x="83" y="144"/>
                  </a:lnTo>
                  <a:lnTo>
                    <a:pt x="83" y="144"/>
                  </a:lnTo>
                  <a:lnTo>
                    <a:pt x="83" y="147"/>
                  </a:lnTo>
                  <a:lnTo>
                    <a:pt x="83" y="147"/>
                  </a:lnTo>
                  <a:lnTo>
                    <a:pt x="83" y="147"/>
                  </a:lnTo>
                  <a:lnTo>
                    <a:pt x="85" y="147"/>
                  </a:lnTo>
                  <a:lnTo>
                    <a:pt x="85" y="147"/>
                  </a:lnTo>
                  <a:lnTo>
                    <a:pt x="87" y="147"/>
                  </a:lnTo>
                  <a:lnTo>
                    <a:pt x="87" y="147"/>
                  </a:lnTo>
                  <a:lnTo>
                    <a:pt x="87" y="147"/>
                  </a:lnTo>
                  <a:lnTo>
                    <a:pt x="87" y="149"/>
                  </a:lnTo>
                  <a:lnTo>
                    <a:pt x="87" y="149"/>
                  </a:lnTo>
                  <a:lnTo>
                    <a:pt x="87" y="149"/>
                  </a:lnTo>
                  <a:lnTo>
                    <a:pt x="87" y="149"/>
                  </a:lnTo>
                  <a:lnTo>
                    <a:pt x="87" y="151"/>
                  </a:lnTo>
                  <a:lnTo>
                    <a:pt x="87" y="151"/>
                  </a:lnTo>
                  <a:lnTo>
                    <a:pt x="87" y="151"/>
                  </a:lnTo>
                  <a:lnTo>
                    <a:pt x="87" y="151"/>
                  </a:lnTo>
                  <a:lnTo>
                    <a:pt x="87" y="154"/>
                  </a:lnTo>
                  <a:lnTo>
                    <a:pt x="87" y="154"/>
                  </a:lnTo>
                  <a:lnTo>
                    <a:pt x="87" y="151"/>
                  </a:lnTo>
                  <a:lnTo>
                    <a:pt x="87" y="151"/>
                  </a:lnTo>
                  <a:lnTo>
                    <a:pt x="87" y="151"/>
                  </a:lnTo>
                  <a:lnTo>
                    <a:pt x="87" y="149"/>
                  </a:lnTo>
                  <a:lnTo>
                    <a:pt x="90" y="149"/>
                  </a:lnTo>
                  <a:lnTo>
                    <a:pt x="90" y="149"/>
                  </a:lnTo>
                  <a:lnTo>
                    <a:pt x="90" y="151"/>
                  </a:lnTo>
                  <a:lnTo>
                    <a:pt x="90" y="151"/>
                  </a:lnTo>
                  <a:lnTo>
                    <a:pt x="90" y="151"/>
                  </a:lnTo>
                  <a:lnTo>
                    <a:pt x="90" y="151"/>
                  </a:lnTo>
                  <a:lnTo>
                    <a:pt x="90" y="151"/>
                  </a:lnTo>
                  <a:lnTo>
                    <a:pt x="90" y="151"/>
                  </a:lnTo>
                  <a:lnTo>
                    <a:pt x="92" y="151"/>
                  </a:lnTo>
                  <a:lnTo>
                    <a:pt x="92" y="151"/>
                  </a:lnTo>
                  <a:lnTo>
                    <a:pt x="92" y="151"/>
                  </a:lnTo>
                  <a:lnTo>
                    <a:pt x="92" y="151"/>
                  </a:lnTo>
                  <a:lnTo>
                    <a:pt x="94" y="151"/>
                  </a:lnTo>
                  <a:lnTo>
                    <a:pt x="94" y="149"/>
                  </a:lnTo>
                  <a:lnTo>
                    <a:pt x="94" y="149"/>
                  </a:lnTo>
                  <a:lnTo>
                    <a:pt x="94" y="149"/>
                  </a:lnTo>
                  <a:lnTo>
                    <a:pt x="94" y="151"/>
                  </a:lnTo>
                  <a:lnTo>
                    <a:pt x="97" y="151"/>
                  </a:lnTo>
                  <a:lnTo>
                    <a:pt x="97" y="151"/>
                  </a:lnTo>
                  <a:lnTo>
                    <a:pt x="97" y="151"/>
                  </a:lnTo>
                  <a:lnTo>
                    <a:pt x="99" y="151"/>
                  </a:lnTo>
                  <a:lnTo>
                    <a:pt x="99" y="151"/>
                  </a:lnTo>
                  <a:lnTo>
                    <a:pt x="99" y="151"/>
                  </a:lnTo>
                  <a:lnTo>
                    <a:pt x="99" y="151"/>
                  </a:lnTo>
                  <a:lnTo>
                    <a:pt x="99" y="154"/>
                  </a:lnTo>
                  <a:lnTo>
                    <a:pt x="99" y="154"/>
                  </a:lnTo>
                  <a:lnTo>
                    <a:pt x="99" y="154"/>
                  </a:lnTo>
                  <a:lnTo>
                    <a:pt x="99" y="156"/>
                  </a:lnTo>
                  <a:lnTo>
                    <a:pt x="97" y="156"/>
                  </a:lnTo>
                  <a:lnTo>
                    <a:pt x="97" y="156"/>
                  </a:lnTo>
                  <a:lnTo>
                    <a:pt x="97" y="156"/>
                  </a:lnTo>
                  <a:lnTo>
                    <a:pt x="97" y="159"/>
                  </a:lnTo>
                  <a:lnTo>
                    <a:pt x="97" y="159"/>
                  </a:lnTo>
                  <a:lnTo>
                    <a:pt x="94" y="159"/>
                  </a:lnTo>
                  <a:lnTo>
                    <a:pt x="94" y="156"/>
                  </a:lnTo>
                  <a:lnTo>
                    <a:pt x="94" y="156"/>
                  </a:lnTo>
                  <a:lnTo>
                    <a:pt x="94" y="156"/>
                  </a:lnTo>
                  <a:lnTo>
                    <a:pt x="94" y="156"/>
                  </a:lnTo>
                  <a:lnTo>
                    <a:pt x="92" y="156"/>
                  </a:lnTo>
                  <a:lnTo>
                    <a:pt x="92" y="154"/>
                  </a:lnTo>
                  <a:lnTo>
                    <a:pt x="92" y="154"/>
                  </a:lnTo>
                  <a:lnTo>
                    <a:pt x="92" y="156"/>
                  </a:lnTo>
                  <a:lnTo>
                    <a:pt x="92" y="156"/>
                  </a:lnTo>
                  <a:lnTo>
                    <a:pt x="92" y="159"/>
                  </a:lnTo>
                  <a:lnTo>
                    <a:pt x="92" y="159"/>
                  </a:lnTo>
                  <a:lnTo>
                    <a:pt x="92" y="161"/>
                  </a:lnTo>
                  <a:lnTo>
                    <a:pt x="92" y="161"/>
                  </a:lnTo>
                  <a:lnTo>
                    <a:pt x="92" y="161"/>
                  </a:lnTo>
                  <a:lnTo>
                    <a:pt x="92" y="161"/>
                  </a:lnTo>
                  <a:lnTo>
                    <a:pt x="94" y="161"/>
                  </a:lnTo>
                  <a:lnTo>
                    <a:pt x="94" y="159"/>
                  </a:lnTo>
                  <a:lnTo>
                    <a:pt x="94" y="159"/>
                  </a:lnTo>
                  <a:lnTo>
                    <a:pt x="94" y="159"/>
                  </a:lnTo>
                  <a:lnTo>
                    <a:pt x="94" y="161"/>
                  </a:lnTo>
                  <a:lnTo>
                    <a:pt x="97" y="161"/>
                  </a:lnTo>
                  <a:lnTo>
                    <a:pt x="97" y="161"/>
                  </a:lnTo>
                  <a:lnTo>
                    <a:pt x="94" y="161"/>
                  </a:lnTo>
                  <a:lnTo>
                    <a:pt x="94" y="161"/>
                  </a:lnTo>
                  <a:lnTo>
                    <a:pt x="97" y="161"/>
                  </a:lnTo>
                  <a:lnTo>
                    <a:pt x="97" y="161"/>
                  </a:lnTo>
                  <a:lnTo>
                    <a:pt x="97" y="163"/>
                  </a:lnTo>
                  <a:lnTo>
                    <a:pt x="97" y="163"/>
                  </a:lnTo>
                  <a:lnTo>
                    <a:pt x="97" y="163"/>
                  </a:lnTo>
                  <a:lnTo>
                    <a:pt x="97" y="166"/>
                  </a:lnTo>
                  <a:lnTo>
                    <a:pt x="97" y="166"/>
                  </a:lnTo>
                  <a:lnTo>
                    <a:pt x="97" y="168"/>
                  </a:lnTo>
                  <a:lnTo>
                    <a:pt x="99" y="168"/>
                  </a:lnTo>
                  <a:lnTo>
                    <a:pt x="99" y="168"/>
                  </a:lnTo>
                  <a:lnTo>
                    <a:pt x="99" y="170"/>
                  </a:lnTo>
                  <a:lnTo>
                    <a:pt x="97" y="170"/>
                  </a:lnTo>
                  <a:lnTo>
                    <a:pt x="97" y="170"/>
                  </a:lnTo>
                  <a:lnTo>
                    <a:pt x="99" y="170"/>
                  </a:lnTo>
                  <a:lnTo>
                    <a:pt x="99" y="170"/>
                  </a:lnTo>
                  <a:lnTo>
                    <a:pt x="99" y="173"/>
                  </a:lnTo>
                  <a:lnTo>
                    <a:pt x="97" y="173"/>
                  </a:lnTo>
                  <a:lnTo>
                    <a:pt x="97" y="173"/>
                  </a:lnTo>
                  <a:lnTo>
                    <a:pt x="97" y="170"/>
                  </a:lnTo>
                  <a:lnTo>
                    <a:pt x="97" y="170"/>
                  </a:lnTo>
                  <a:lnTo>
                    <a:pt x="97" y="170"/>
                  </a:lnTo>
                  <a:lnTo>
                    <a:pt x="97" y="170"/>
                  </a:lnTo>
                  <a:lnTo>
                    <a:pt x="97" y="173"/>
                  </a:lnTo>
                  <a:lnTo>
                    <a:pt x="94" y="173"/>
                  </a:lnTo>
                  <a:lnTo>
                    <a:pt x="94" y="173"/>
                  </a:lnTo>
                  <a:lnTo>
                    <a:pt x="94" y="173"/>
                  </a:lnTo>
                  <a:lnTo>
                    <a:pt x="94" y="175"/>
                  </a:lnTo>
                  <a:lnTo>
                    <a:pt x="94" y="175"/>
                  </a:lnTo>
                  <a:lnTo>
                    <a:pt x="94" y="175"/>
                  </a:lnTo>
                  <a:lnTo>
                    <a:pt x="94" y="178"/>
                  </a:lnTo>
                  <a:lnTo>
                    <a:pt x="94" y="178"/>
                  </a:lnTo>
                  <a:lnTo>
                    <a:pt x="94" y="180"/>
                  </a:lnTo>
                  <a:lnTo>
                    <a:pt x="94" y="180"/>
                  </a:lnTo>
                  <a:lnTo>
                    <a:pt x="94" y="180"/>
                  </a:lnTo>
                  <a:lnTo>
                    <a:pt x="94" y="180"/>
                  </a:lnTo>
                  <a:lnTo>
                    <a:pt x="97" y="180"/>
                  </a:lnTo>
                  <a:lnTo>
                    <a:pt x="97" y="180"/>
                  </a:lnTo>
                  <a:lnTo>
                    <a:pt x="97" y="180"/>
                  </a:lnTo>
                  <a:lnTo>
                    <a:pt x="97" y="180"/>
                  </a:lnTo>
                  <a:lnTo>
                    <a:pt x="97" y="182"/>
                  </a:lnTo>
                  <a:lnTo>
                    <a:pt x="99" y="182"/>
                  </a:lnTo>
                  <a:lnTo>
                    <a:pt x="99" y="182"/>
                  </a:lnTo>
                  <a:lnTo>
                    <a:pt x="99" y="185"/>
                  </a:lnTo>
                  <a:lnTo>
                    <a:pt x="97" y="185"/>
                  </a:lnTo>
                  <a:lnTo>
                    <a:pt x="97" y="185"/>
                  </a:lnTo>
                  <a:lnTo>
                    <a:pt x="97" y="185"/>
                  </a:lnTo>
                  <a:lnTo>
                    <a:pt x="97" y="187"/>
                  </a:lnTo>
                  <a:lnTo>
                    <a:pt x="97" y="187"/>
                  </a:lnTo>
                  <a:lnTo>
                    <a:pt x="94" y="187"/>
                  </a:lnTo>
                  <a:lnTo>
                    <a:pt x="94" y="187"/>
                  </a:lnTo>
                  <a:lnTo>
                    <a:pt x="94" y="187"/>
                  </a:lnTo>
                  <a:lnTo>
                    <a:pt x="94" y="187"/>
                  </a:lnTo>
                  <a:lnTo>
                    <a:pt x="94" y="187"/>
                  </a:lnTo>
                  <a:lnTo>
                    <a:pt x="92" y="187"/>
                  </a:lnTo>
                  <a:lnTo>
                    <a:pt x="92" y="187"/>
                  </a:lnTo>
                  <a:lnTo>
                    <a:pt x="92" y="187"/>
                  </a:lnTo>
                  <a:lnTo>
                    <a:pt x="90" y="187"/>
                  </a:lnTo>
                  <a:lnTo>
                    <a:pt x="90" y="189"/>
                  </a:lnTo>
                  <a:lnTo>
                    <a:pt x="92" y="189"/>
                  </a:lnTo>
                  <a:lnTo>
                    <a:pt x="92" y="189"/>
                  </a:lnTo>
                  <a:lnTo>
                    <a:pt x="92" y="189"/>
                  </a:lnTo>
                  <a:lnTo>
                    <a:pt x="92" y="192"/>
                  </a:lnTo>
                  <a:lnTo>
                    <a:pt x="90" y="192"/>
                  </a:lnTo>
                  <a:lnTo>
                    <a:pt x="90" y="192"/>
                  </a:lnTo>
                  <a:lnTo>
                    <a:pt x="90" y="192"/>
                  </a:lnTo>
                  <a:lnTo>
                    <a:pt x="90" y="194"/>
                  </a:lnTo>
                  <a:lnTo>
                    <a:pt x="90" y="194"/>
                  </a:lnTo>
                  <a:lnTo>
                    <a:pt x="90" y="194"/>
                  </a:lnTo>
                  <a:lnTo>
                    <a:pt x="90" y="194"/>
                  </a:lnTo>
                  <a:lnTo>
                    <a:pt x="90" y="196"/>
                  </a:lnTo>
                  <a:lnTo>
                    <a:pt x="90" y="196"/>
                  </a:lnTo>
                  <a:lnTo>
                    <a:pt x="87" y="196"/>
                  </a:lnTo>
                  <a:lnTo>
                    <a:pt x="87" y="196"/>
                  </a:lnTo>
                  <a:lnTo>
                    <a:pt x="87" y="194"/>
                  </a:lnTo>
                  <a:lnTo>
                    <a:pt x="87" y="194"/>
                  </a:lnTo>
                  <a:lnTo>
                    <a:pt x="87" y="194"/>
                  </a:lnTo>
                  <a:lnTo>
                    <a:pt x="85" y="194"/>
                  </a:lnTo>
                  <a:lnTo>
                    <a:pt x="85" y="194"/>
                  </a:lnTo>
                  <a:lnTo>
                    <a:pt x="83" y="194"/>
                  </a:lnTo>
                  <a:lnTo>
                    <a:pt x="83" y="194"/>
                  </a:lnTo>
                  <a:lnTo>
                    <a:pt x="83" y="194"/>
                  </a:lnTo>
                  <a:lnTo>
                    <a:pt x="80" y="194"/>
                  </a:lnTo>
                  <a:lnTo>
                    <a:pt x="80" y="192"/>
                  </a:lnTo>
                  <a:lnTo>
                    <a:pt x="83" y="192"/>
                  </a:lnTo>
                  <a:lnTo>
                    <a:pt x="83" y="192"/>
                  </a:lnTo>
                  <a:lnTo>
                    <a:pt x="83" y="189"/>
                  </a:lnTo>
                  <a:lnTo>
                    <a:pt x="83" y="189"/>
                  </a:lnTo>
                  <a:lnTo>
                    <a:pt x="83" y="189"/>
                  </a:lnTo>
                  <a:lnTo>
                    <a:pt x="83" y="189"/>
                  </a:lnTo>
                  <a:lnTo>
                    <a:pt x="83" y="187"/>
                  </a:lnTo>
                  <a:lnTo>
                    <a:pt x="83" y="187"/>
                  </a:lnTo>
                  <a:lnTo>
                    <a:pt x="83" y="187"/>
                  </a:lnTo>
                  <a:lnTo>
                    <a:pt x="80" y="187"/>
                  </a:lnTo>
                  <a:lnTo>
                    <a:pt x="80" y="187"/>
                  </a:lnTo>
                  <a:lnTo>
                    <a:pt x="80" y="187"/>
                  </a:lnTo>
                  <a:lnTo>
                    <a:pt x="78" y="187"/>
                  </a:lnTo>
                  <a:lnTo>
                    <a:pt x="78" y="187"/>
                  </a:lnTo>
                  <a:lnTo>
                    <a:pt x="78" y="185"/>
                  </a:lnTo>
                  <a:lnTo>
                    <a:pt x="78" y="185"/>
                  </a:lnTo>
                  <a:lnTo>
                    <a:pt x="78" y="182"/>
                  </a:lnTo>
                  <a:lnTo>
                    <a:pt x="78" y="182"/>
                  </a:lnTo>
                  <a:lnTo>
                    <a:pt x="78" y="182"/>
                  </a:lnTo>
                  <a:lnTo>
                    <a:pt x="78" y="180"/>
                  </a:lnTo>
                  <a:lnTo>
                    <a:pt x="78" y="180"/>
                  </a:lnTo>
                  <a:lnTo>
                    <a:pt x="78" y="180"/>
                  </a:lnTo>
                  <a:lnTo>
                    <a:pt x="78" y="180"/>
                  </a:lnTo>
                  <a:lnTo>
                    <a:pt x="78" y="180"/>
                  </a:lnTo>
                  <a:lnTo>
                    <a:pt x="78" y="178"/>
                  </a:lnTo>
                  <a:lnTo>
                    <a:pt x="80" y="178"/>
                  </a:lnTo>
                  <a:lnTo>
                    <a:pt x="80" y="178"/>
                  </a:lnTo>
                  <a:lnTo>
                    <a:pt x="80" y="178"/>
                  </a:lnTo>
                  <a:lnTo>
                    <a:pt x="80" y="178"/>
                  </a:lnTo>
                  <a:lnTo>
                    <a:pt x="80" y="175"/>
                  </a:lnTo>
                  <a:lnTo>
                    <a:pt x="80" y="175"/>
                  </a:lnTo>
                  <a:lnTo>
                    <a:pt x="78" y="175"/>
                  </a:lnTo>
                  <a:lnTo>
                    <a:pt x="78" y="173"/>
                  </a:lnTo>
                  <a:lnTo>
                    <a:pt x="78" y="173"/>
                  </a:lnTo>
                  <a:lnTo>
                    <a:pt x="76" y="173"/>
                  </a:lnTo>
                  <a:lnTo>
                    <a:pt x="76" y="175"/>
                  </a:lnTo>
                  <a:lnTo>
                    <a:pt x="76" y="175"/>
                  </a:lnTo>
                  <a:lnTo>
                    <a:pt x="76" y="173"/>
                  </a:lnTo>
                  <a:lnTo>
                    <a:pt x="76" y="173"/>
                  </a:lnTo>
                  <a:lnTo>
                    <a:pt x="76" y="173"/>
                  </a:lnTo>
                  <a:lnTo>
                    <a:pt x="73" y="173"/>
                  </a:lnTo>
                  <a:lnTo>
                    <a:pt x="73" y="173"/>
                  </a:lnTo>
                  <a:lnTo>
                    <a:pt x="73" y="173"/>
                  </a:lnTo>
                  <a:lnTo>
                    <a:pt x="73" y="173"/>
                  </a:lnTo>
                  <a:lnTo>
                    <a:pt x="73" y="175"/>
                  </a:lnTo>
                  <a:lnTo>
                    <a:pt x="71" y="175"/>
                  </a:lnTo>
                  <a:lnTo>
                    <a:pt x="71" y="175"/>
                  </a:lnTo>
                  <a:lnTo>
                    <a:pt x="71" y="173"/>
                  </a:lnTo>
                  <a:lnTo>
                    <a:pt x="68" y="173"/>
                  </a:lnTo>
                  <a:lnTo>
                    <a:pt x="68" y="173"/>
                  </a:lnTo>
                  <a:lnTo>
                    <a:pt x="68" y="173"/>
                  </a:lnTo>
                  <a:lnTo>
                    <a:pt x="68" y="173"/>
                  </a:lnTo>
                  <a:lnTo>
                    <a:pt x="66" y="173"/>
                  </a:lnTo>
                  <a:lnTo>
                    <a:pt x="66" y="173"/>
                  </a:lnTo>
                  <a:lnTo>
                    <a:pt x="66" y="173"/>
                  </a:lnTo>
                  <a:lnTo>
                    <a:pt x="64" y="173"/>
                  </a:lnTo>
                  <a:lnTo>
                    <a:pt x="64" y="170"/>
                  </a:lnTo>
                  <a:lnTo>
                    <a:pt x="64" y="170"/>
                  </a:lnTo>
                  <a:lnTo>
                    <a:pt x="64" y="170"/>
                  </a:lnTo>
                  <a:lnTo>
                    <a:pt x="61" y="170"/>
                  </a:lnTo>
                  <a:lnTo>
                    <a:pt x="61" y="170"/>
                  </a:lnTo>
                  <a:lnTo>
                    <a:pt x="61" y="170"/>
                  </a:lnTo>
                  <a:lnTo>
                    <a:pt x="61" y="170"/>
                  </a:lnTo>
                  <a:lnTo>
                    <a:pt x="61" y="170"/>
                  </a:lnTo>
                  <a:lnTo>
                    <a:pt x="59" y="170"/>
                  </a:lnTo>
                  <a:lnTo>
                    <a:pt x="59" y="170"/>
                  </a:lnTo>
                  <a:lnTo>
                    <a:pt x="59" y="168"/>
                  </a:lnTo>
                  <a:lnTo>
                    <a:pt x="59" y="168"/>
                  </a:lnTo>
                  <a:lnTo>
                    <a:pt x="59" y="166"/>
                  </a:lnTo>
                  <a:lnTo>
                    <a:pt x="59" y="166"/>
                  </a:lnTo>
                  <a:lnTo>
                    <a:pt x="61" y="166"/>
                  </a:lnTo>
                  <a:lnTo>
                    <a:pt x="61" y="163"/>
                  </a:lnTo>
                  <a:lnTo>
                    <a:pt x="61" y="163"/>
                  </a:lnTo>
                  <a:lnTo>
                    <a:pt x="61" y="161"/>
                  </a:lnTo>
                  <a:lnTo>
                    <a:pt x="61" y="161"/>
                  </a:lnTo>
                  <a:lnTo>
                    <a:pt x="61" y="161"/>
                  </a:lnTo>
                  <a:lnTo>
                    <a:pt x="61" y="159"/>
                  </a:lnTo>
                  <a:lnTo>
                    <a:pt x="61" y="159"/>
                  </a:lnTo>
                  <a:lnTo>
                    <a:pt x="61" y="159"/>
                  </a:lnTo>
                  <a:lnTo>
                    <a:pt x="61" y="156"/>
                  </a:lnTo>
                  <a:lnTo>
                    <a:pt x="61" y="156"/>
                  </a:lnTo>
                  <a:lnTo>
                    <a:pt x="61" y="156"/>
                  </a:lnTo>
                  <a:lnTo>
                    <a:pt x="61" y="154"/>
                  </a:lnTo>
                  <a:lnTo>
                    <a:pt x="59" y="154"/>
                  </a:lnTo>
                  <a:lnTo>
                    <a:pt x="59" y="156"/>
                  </a:lnTo>
                  <a:lnTo>
                    <a:pt x="59" y="156"/>
                  </a:lnTo>
                  <a:lnTo>
                    <a:pt x="59" y="154"/>
                  </a:lnTo>
                  <a:lnTo>
                    <a:pt x="59" y="154"/>
                  </a:lnTo>
                  <a:lnTo>
                    <a:pt x="57" y="154"/>
                  </a:lnTo>
                  <a:lnTo>
                    <a:pt x="57" y="154"/>
                  </a:lnTo>
                  <a:lnTo>
                    <a:pt x="57" y="151"/>
                  </a:lnTo>
                  <a:lnTo>
                    <a:pt x="57" y="151"/>
                  </a:lnTo>
                  <a:lnTo>
                    <a:pt x="57" y="151"/>
                  </a:lnTo>
                  <a:lnTo>
                    <a:pt x="59" y="151"/>
                  </a:lnTo>
                  <a:lnTo>
                    <a:pt x="59" y="151"/>
                  </a:lnTo>
                  <a:lnTo>
                    <a:pt x="59" y="151"/>
                  </a:lnTo>
                  <a:lnTo>
                    <a:pt x="59" y="151"/>
                  </a:lnTo>
                  <a:lnTo>
                    <a:pt x="57" y="151"/>
                  </a:lnTo>
                  <a:lnTo>
                    <a:pt x="57" y="151"/>
                  </a:lnTo>
                  <a:lnTo>
                    <a:pt x="57" y="149"/>
                  </a:lnTo>
                  <a:lnTo>
                    <a:pt x="57" y="149"/>
                  </a:lnTo>
                  <a:lnTo>
                    <a:pt x="54" y="149"/>
                  </a:lnTo>
                  <a:lnTo>
                    <a:pt x="54" y="149"/>
                  </a:lnTo>
                  <a:lnTo>
                    <a:pt x="54" y="147"/>
                  </a:lnTo>
                  <a:lnTo>
                    <a:pt x="54" y="147"/>
                  </a:lnTo>
                  <a:lnTo>
                    <a:pt x="54" y="147"/>
                  </a:lnTo>
                  <a:lnTo>
                    <a:pt x="54" y="147"/>
                  </a:lnTo>
                  <a:lnTo>
                    <a:pt x="54" y="144"/>
                  </a:lnTo>
                  <a:lnTo>
                    <a:pt x="52" y="144"/>
                  </a:lnTo>
                  <a:lnTo>
                    <a:pt x="52" y="144"/>
                  </a:lnTo>
                  <a:lnTo>
                    <a:pt x="52" y="144"/>
                  </a:lnTo>
                  <a:lnTo>
                    <a:pt x="52" y="142"/>
                  </a:lnTo>
                  <a:lnTo>
                    <a:pt x="49" y="142"/>
                  </a:lnTo>
                  <a:lnTo>
                    <a:pt x="49" y="142"/>
                  </a:lnTo>
                  <a:lnTo>
                    <a:pt x="49" y="142"/>
                  </a:lnTo>
                  <a:lnTo>
                    <a:pt x="49" y="142"/>
                  </a:lnTo>
                  <a:lnTo>
                    <a:pt x="49" y="142"/>
                  </a:lnTo>
                  <a:lnTo>
                    <a:pt x="47" y="142"/>
                  </a:lnTo>
                  <a:lnTo>
                    <a:pt x="47" y="140"/>
                  </a:lnTo>
                  <a:lnTo>
                    <a:pt x="47" y="140"/>
                  </a:lnTo>
                  <a:lnTo>
                    <a:pt x="47" y="140"/>
                  </a:lnTo>
                  <a:lnTo>
                    <a:pt x="47" y="137"/>
                  </a:lnTo>
                  <a:lnTo>
                    <a:pt x="47" y="137"/>
                  </a:lnTo>
                  <a:lnTo>
                    <a:pt x="47" y="135"/>
                  </a:lnTo>
                  <a:lnTo>
                    <a:pt x="47" y="135"/>
                  </a:lnTo>
                  <a:lnTo>
                    <a:pt x="47" y="135"/>
                  </a:lnTo>
                  <a:lnTo>
                    <a:pt x="47" y="132"/>
                  </a:lnTo>
                  <a:lnTo>
                    <a:pt x="49" y="132"/>
                  </a:lnTo>
                  <a:lnTo>
                    <a:pt x="49" y="132"/>
                  </a:lnTo>
                  <a:lnTo>
                    <a:pt x="49" y="130"/>
                  </a:lnTo>
                  <a:lnTo>
                    <a:pt x="49" y="130"/>
                  </a:lnTo>
                  <a:lnTo>
                    <a:pt x="49" y="130"/>
                  </a:lnTo>
                  <a:lnTo>
                    <a:pt x="49" y="130"/>
                  </a:lnTo>
                  <a:lnTo>
                    <a:pt x="49" y="130"/>
                  </a:lnTo>
                  <a:lnTo>
                    <a:pt x="52" y="130"/>
                  </a:lnTo>
                  <a:lnTo>
                    <a:pt x="52" y="128"/>
                  </a:lnTo>
                  <a:lnTo>
                    <a:pt x="52" y="128"/>
                  </a:lnTo>
                  <a:lnTo>
                    <a:pt x="52" y="125"/>
                  </a:lnTo>
                  <a:lnTo>
                    <a:pt x="49" y="125"/>
                  </a:lnTo>
                  <a:lnTo>
                    <a:pt x="49" y="125"/>
                  </a:lnTo>
                  <a:lnTo>
                    <a:pt x="52" y="125"/>
                  </a:lnTo>
                  <a:lnTo>
                    <a:pt x="52" y="123"/>
                  </a:lnTo>
                  <a:lnTo>
                    <a:pt x="52" y="123"/>
                  </a:lnTo>
                  <a:lnTo>
                    <a:pt x="49" y="123"/>
                  </a:lnTo>
                  <a:lnTo>
                    <a:pt x="49" y="123"/>
                  </a:lnTo>
                  <a:lnTo>
                    <a:pt x="49" y="121"/>
                  </a:lnTo>
                  <a:lnTo>
                    <a:pt x="49" y="121"/>
                  </a:lnTo>
                  <a:lnTo>
                    <a:pt x="49" y="121"/>
                  </a:lnTo>
                  <a:lnTo>
                    <a:pt x="49" y="121"/>
                  </a:lnTo>
                  <a:lnTo>
                    <a:pt x="49" y="118"/>
                  </a:lnTo>
                  <a:lnTo>
                    <a:pt x="52" y="118"/>
                  </a:lnTo>
                  <a:lnTo>
                    <a:pt x="52" y="118"/>
                  </a:lnTo>
                  <a:lnTo>
                    <a:pt x="49" y="118"/>
                  </a:lnTo>
                  <a:lnTo>
                    <a:pt x="49" y="118"/>
                  </a:lnTo>
                  <a:lnTo>
                    <a:pt x="49" y="118"/>
                  </a:lnTo>
                  <a:lnTo>
                    <a:pt x="49" y="116"/>
                  </a:lnTo>
                  <a:lnTo>
                    <a:pt x="47" y="116"/>
                  </a:lnTo>
                  <a:lnTo>
                    <a:pt x="47" y="116"/>
                  </a:lnTo>
                  <a:lnTo>
                    <a:pt x="47" y="116"/>
                  </a:lnTo>
                  <a:lnTo>
                    <a:pt x="45" y="116"/>
                  </a:lnTo>
                  <a:lnTo>
                    <a:pt x="45" y="116"/>
                  </a:lnTo>
                  <a:lnTo>
                    <a:pt x="42" y="116"/>
                  </a:lnTo>
                  <a:lnTo>
                    <a:pt x="42" y="118"/>
                  </a:lnTo>
                  <a:lnTo>
                    <a:pt x="42" y="118"/>
                  </a:lnTo>
                  <a:lnTo>
                    <a:pt x="42" y="118"/>
                  </a:lnTo>
                  <a:lnTo>
                    <a:pt x="42" y="118"/>
                  </a:lnTo>
                  <a:lnTo>
                    <a:pt x="40" y="118"/>
                  </a:lnTo>
                  <a:lnTo>
                    <a:pt x="40" y="121"/>
                  </a:lnTo>
                  <a:lnTo>
                    <a:pt x="40" y="121"/>
                  </a:lnTo>
                  <a:lnTo>
                    <a:pt x="40" y="121"/>
                  </a:lnTo>
                  <a:lnTo>
                    <a:pt x="40" y="121"/>
                  </a:lnTo>
                  <a:lnTo>
                    <a:pt x="40" y="121"/>
                  </a:lnTo>
                  <a:lnTo>
                    <a:pt x="38" y="121"/>
                  </a:lnTo>
                  <a:lnTo>
                    <a:pt x="38" y="121"/>
                  </a:lnTo>
                  <a:lnTo>
                    <a:pt x="38" y="123"/>
                  </a:lnTo>
                  <a:lnTo>
                    <a:pt x="35" y="123"/>
                  </a:lnTo>
                  <a:lnTo>
                    <a:pt x="35" y="123"/>
                  </a:lnTo>
                  <a:lnTo>
                    <a:pt x="35" y="123"/>
                  </a:lnTo>
                  <a:lnTo>
                    <a:pt x="35" y="123"/>
                  </a:lnTo>
                  <a:lnTo>
                    <a:pt x="35" y="125"/>
                  </a:lnTo>
                  <a:lnTo>
                    <a:pt x="35" y="125"/>
                  </a:lnTo>
                  <a:lnTo>
                    <a:pt x="35" y="125"/>
                  </a:lnTo>
                  <a:lnTo>
                    <a:pt x="35" y="128"/>
                  </a:lnTo>
                  <a:lnTo>
                    <a:pt x="35" y="128"/>
                  </a:lnTo>
                  <a:lnTo>
                    <a:pt x="35" y="130"/>
                  </a:lnTo>
                  <a:lnTo>
                    <a:pt x="35" y="130"/>
                  </a:lnTo>
                  <a:lnTo>
                    <a:pt x="38" y="130"/>
                  </a:lnTo>
                  <a:lnTo>
                    <a:pt x="38" y="130"/>
                  </a:lnTo>
                  <a:lnTo>
                    <a:pt x="38" y="130"/>
                  </a:lnTo>
                  <a:lnTo>
                    <a:pt x="38" y="130"/>
                  </a:lnTo>
                  <a:lnTo>
                    <a:pt x="40" y="130"/>
                  </a:lnTo>
                  <a:lnTo>
                    <a:pt x="40" y="132"/>
                  </a:lnTo>
                  <a:lnTo>
                    <a:pt x="38" y="132"/>
                  </a:lnTo>
                  <a:lnTo>
                    <a:pt x="38" y="132"/>
                  </a:lnTo>
                  <a:lnTo>
                    <a:pt x="38" y="135"/>
                  </a:lnTo>
                  <a:lnTo>
                    <a:pt x="38" y="135"/>
                  </a:lnTo>
                  <a:lnTo>
                    <a:pt x="38" y="137"/>
                  </a:lnTo>
                  <a:lnTo>
                    <a:pt x="38" y="137"/>
                  </a:lnTo>
                  <a:lnTo>
                    <a:pt x="38" y="140"/>
                  </a:lnTo>
                  <a:lnTo>
                    <a:pt x="40" y="140"/>
                  </a:lnTo>
                  <a:lnTo>
                    <a:pt x="40" y="140"/>
                  </a:lnTo>
                  <a:lnTo>
                    <a:pt x="40" y="142"/>
                  </a:lnTo>
                  <a:lnTo>
                    <a:pt x="40" y="142"/>
                  </a:lnTo>
                  <a:lnTo>
                    <a:pt x="40" y="142"/>
                  </a:lnTo>
                  <a:lnTo>
                    <a:pt x="40" y="144"/>
                  </a:lnTo>
                  <a:lnTo>
                    <a:pt x="40" y="144"/>
                  </a:lnTo>
                  <a:lnTo>
                    <a:pt x="38" y="144"/>
                  </a:lnTo>
                  <a:lnTo>
                    <a:pt x="38" y="147"/>
                  </a:lnTo>
                  <a:lnTo>
                    <a:pt x="38" y="147"/>
                  </a:lnTo>
                  <a:lnTo>
                    <a:pt x="38" y="147"/>
                  </a:lnTo>
                  <a:lnTo>
                    <a:pt x="38" y="149"/>
                  </a:lnTo>
                  <a:lnTo>
                    <a:pt x="38" y="149"/>
                  </a:lnTo>
                  <a:lnTo>
                    <a:pt x="38" y="151"/>
                  </a:lnTo>
                  <a:lnTo>
                    <a:pt x="38" y="151"/>
                  </a:lnTo>
                  <a:lnTo>
                    <a:pt x="38" y="151"/>
                  </a:lnTo>
                  <a:lnTo>
                    <a:pt x="38" y="154"/>
                  </a:lnTo>
                  <a:lnTo>
                    <a:pt x="38" y="154"/>
                  </a:lnTo>
                  <a:lnTo>
                    <a:pt x="38" y="156"/>
                  </a:lnTo>
                  <a:lnTo>
                    <a:pt x="38" y="156"/>
                  </a:lnTo>
                  <a:lnTo>
                    <a:pt x="38" y="159"/>
                  </a:lnTo>
                  <a:lnTo>
                    <a:pt x="38" y="159"/>
                  </a:lnTo>
                  <a:lnTo>
                    <a:pt x="38" y="159"/>
                  </a:lnTo>
                  <a:lnTo>
                    <a:pt x="38" y="161"/>
                  </a:lnTo>
                  <a:lnTo>
                    <a:pt x="38" y="161"/>
                  </a:lnTo>
                  <a:lnTo>
                    <a:pt x="38" y="161"/>
                  </a:lnTo>
                  <a:lnTo>
                    <a:pt x="38" y="161"/>
                  </a:lnTo>
                  <a:lnTo>
                    <a:pt x="38" y="161"/>
                  </a:lnTo>
                  <a:lnTo>
                    <a:pt x="38" y="163"/>
                  </a:lnTo>
                  <a:lnTo>
                    <a:pt x="38" y="163"/>
                  </a:lnTo>
                  <a:lnTo>
                    <a:pt x="38" y="166"/>
                  </a:lnTo>
                  <a:lnTo>
                    <a:pt x="40" y="166"/>
                  </a:lnTo>
                  <a:lnTo>
                    <a:pt x="40" y="166"/>
                  </a:lnTo>
                  <a:lnTo>
                    <a:pt x="40" y="168"/>
                  </a:lnTo>
                  <a:lnTo>
                    <a:pt x="40" y="168"/>
                  </a:lnTo>
                  <a:lnTo>
                    <a:pt x="38" y="168"/>
                  </a:lnTo>
                  <a:lnTo>
                    <a:pt x="38" y="170"/>
                  </a:lnTo>
                  <a:lnTo>
                    <a:pt x="38" y="170"/>
                  </a:lnTo>
                  <a:lnTo>
                    <a:pt x="38" y="170"/>
                  </a:lnTo>
                  <a:lnTo>
                    <a:pt x="38" y="173"/>
                  </a:lnTo>
                  <a:lnTo>
                    <a:pt x="38" y="173"/>
                  </a:lnTo>
                  <a:lnTo>
                    <a:pt x="35" y="173"/>
                  </a:lnTo>
                  <a:lnTo>
                    <a:pt x="35" y="173"/>
                  </a:lnTo>
                  <a:lnTo>
                    <a:pt x="35" y="175"/>
                  </a:lnTo>
                  <a:lnTo>
                    <a:pt x="35" y="175"/>
                  </a:lnTo>
                  <a:lnTo>
                    <a:pt x="35" y="178"/>
                  </a:lnTo>
                  <a:lnTo>
                    <a:pt x="35" y="178"/>
                  </a:lnTo>
                  <a:lnTo>
                    <a:pt x="35" y="178"/>
                  </a:lnTo>
                  <a:lnTo>
                    <a:pt x="35" y="180"/>
                  </a:lnTo>
                  <a:lnTo>
                    <a:pt x="35" y="180"/>
                  </a:lnTo>
                  <a:lnTo>
                    <a:pt x="35" y="180"/>
                  </a:lnTo>
                  <a:lnTo>
                    <a:pt x="35" y="180"/>
                  </a:lnTo>
                  <a:lnTo>
                    <a:pt x="35" y="182"/>
                  </a:lnTo>
                  <a:lnTo>
                    <a:pt x="35" y="182"/>
                  </a:lnTo>
                  <a:lnTo>
                    <a:pt x="38" y="182"/>
                  </a:lnTo>
                  <a:lnTo>
                    <a:pt x="38" y="185"/>
                  </a:lnTo>
                  <a:lnTo>
                    <a:pt x="38" y="185"/>
                  </a:lnTo>
                  <a:lnTo>
                    <a:pt x="38" y="185"/>
                  </a:lnTo>
                  <a:lnTo>
                    <a:pt x="38" y="187"/>
                  </a:lnTo>
                  <a:lnTo>
                    <a:pt x="40" y="187"/>
                  </a:lnTo>
                  <a:lnTo>
                    <a:pt x="40" y="187"/>
                  </a:lnTo>
                  <a:lnTo>
                    <a:pt x="40" y="189"/>
                  </a:lnTo>
                  <a:lnTo>
                    <a:pt x="40" y="189"/>
                  </a:lnTo>
                  <a:lnTo>
                    <a:pt x="40" y="189"/>
                  </a:lnTo>
                  <a:lnTo>
                    <a:pt x="40" y="192"/>
                  </a:lnTo>
                  <a:lnTo>
                    <a:pt x="40" y="192"/>
                  </a:lnTo>
                  <a:lnTo>
                    <a:pt x="40" y="194"/>
                  </a:lnTo>
                  <a:lnTo>
                    <a:pt x="38" y="194"/>
                  </a:lnTo>
                  <a:lnTo>
                    <a:pt x="38" y="194"/>
                  </a:lnTo>
                  <a:lnTo>
                    <a:pt x="38" y="192"/>
                  </a:lnTo>
                  <a:lnTo>
                    <a:pt x="38" y="192"/>
                  </a:lnTo>
                  <a:lnTo>
                    <a:pt x="35" y="192"/>
                  </a:lnTo>
                  <a:lnTo>
                    <a:pt x="35" y="189"/>
                  </a:lnTo>
                  <a:lnTo>
                    <a:pt x="35" y="189"/>
                  </a:lnTo>
                  <a:lnTo>
                    <a:pt x="35" y="189"/>
                  </a:lnTo>
                  <a:lnTo>
                    <a:pt x="35" y="189"/>
                  </a:lnTo>
                  <a:lnTo>
                    <a:pt x="35" y="189"/>
                  </a:lnTo>
                  <a:lnTo>
                    <a:pt x="33" y="189"/>
                  </a:lnTo>
                  <a:lnTo>
                    <a:pt x="33" y="189"/>
                  </a:lnTo>
                  <a:lnTo>
                    <a:pt x="33" y="192"/>
                  </a:lnTo>
                  <a:lnTo>
                    <a:pt x="33" y="192"/>
                  </a:lnTo>
                  <a:lnTo>
                    <a:pt x="31" y="192"/>
                  </a:lnTo>
                  <a:lnTo>
                    <a:pt x="31" y="192"/>
                  </a:lnTo>
                  <a:lnTo>
                    <a:pt x="28" y="192"/>
                  </a:lnTo>
                  <a:lnTo>
                    <a:pt x="28" y="189"/>
                  </a:lnTo>
                  <a:lnTo>
                    <a:pt x="28" y="189"/>
                  </a:lnTo>
                  <a:lnTo>
                    <a:pt x="28" y="189"/>
                  </a:lnTo>
                  <a:lnTo>
                    <a:pt x="28" y="192"/>
                  </a:lnTo>
                  <a:lnTo>
                    <a:pt x="26" y="192"/>
                  </a:lnTo>
                  <a:lnTo>
                    <a:pt x="26" y="192"/>
                  </a:lnTo>
                  <a:lnTo>
                    <a:pt x="26" y="194"/>
                  </a:lnTo>
                  <a:lnTo>
                    <a:pt x="26" y="194"/>
                  </a:lnTo>
                  <a:lnTo>
                    <a:pt x="23" y="194"/>
                  </a:lnTo>
                  <a:lnTo>
                    <a:pt x="23" y="194"/>
                  </a:lnTo>
                  <a:lnTo>
                    <a:pt x="23" y="194"/>
                  </a:lnTo>
                  <a:lnTo>
                    <a:pt x="23" y="194"/>
                  </a:lnTo>
                  <a:lnTo>
                    <a:pt x="23" y="194"/>
                  </a:lnTo>
                  <a:lnTo>
                    <a:pt x="21" y="194"/>
                  </a:lnTo>
                  <a:lnTo>
                    <a:pt x="21" y="194"/>
                  </a:lnTo>
                  <a:lnTo>
                    <a:pt x="21" y="192"/>
                  </a:lnTo>
                  <a:lnTo>
                    <a:pt x="21" y="192"/>
                  </a:lnTo>
                  <a:lnTo>
                    <a:pt x="19" y="192"/>
                  </a:lnTo>
                  <a:lnTo>
                    <a:pt x="19" y="192"/>
                  </a:lnTo>
                  <a:lnTo>
                    <a:pt x="19" y="192"/>
                  </a:lnTo>
                  <a:lnTo>
                    <a:pt x="16" y="192"/>
                  </a:lnTo>
                  <a:lnTo>
                    <a:pt x="16" y="192"/>
                  </a:lnTo>
                  <a:lnTo>
                    <a:pt x="16" y="189"/>
                  </a:lnTo>
                  <a:lnTo>
                    <a:pt x="16" y="189"/>
                  </a:lnTo>
                  <a:lnTo>
                    <a:pt x="16" y="189"/>
                  </a:lnTo>
                  <a:lnTo>
                    <a:pt x="16" y="189"/>
                  </a:lnTo>
                  <a:lnTo>
                    <a:pt x="16" y="187"/>
                  </a:lnTo>
                  <a:lnTo>
                    <a:pt x="14" y="187"/>
                  </a:lnTo>
                  <a:lnTo>
                    <a:pt x="14" y="189"/>
                  </a:lnTo>
                  <a:lnTo>
                    <a:pt x="14" y="189"/>
                  </a:lnTo>
                  <a:lnTo>
                    <a:pt x="14" y="189"/>
                  </a:lnTo>
                  <a:lnTo>
                    <a:pt x="14" y="189"/>
                  </a:lnTo>
                  <a:lnTo>
                    <a:pt x="12" y="189"/>
                  </a:lnTo>
                  <a:lnTo>
                    <a:pt x="12" y="189"/>
                  </a:lnTo>
                  <a:lnTo>
                    <a:pt x="12" y="187"/>
                  </a:lnTo>
                  <a:lnTo>
                    <a:pt x="12" y="187"/>
                  </a:lnTo>
                  <a:lnTo>
                    <a:pt x="12" y="187"/>
                  </a:lnTo>
                  <a:lnTo>
                    <a:pt x="12" y="185"/>
                  </a:lnTo>
                  <a:lnTo>
                    <a:pt x="12" y="185"/>
                  </a:lnTo>
                  <a:lnTo>
                    <a:pt x="12" y="187"/>
                  </a:lnTo>
                  <a:lnTo>
                    <a:pt x="14" y="187"/>
                  </a:lnTo>
                  <a:lnTo>
                    <a:pt x="14" y="185"/>
                  </a:lnTo>
                  <a:lnTo>
                    <a:pt x="14" y="185"/>
                  </a:lnTo>
                  <a:lnTo>
                    <a:pt x="14" y="185"/>
                  </a:lnTo>
                  <a:lnTo>
                    <a:pt x="14" y="185"/>
                  </a:lnTo>
                  <a:lnTo>
                    <a:pt x="14" y="182"/>
                  </a:lnTo>
                  <a:lnTo>
                    <a:pt x="14" y="182"/>
                  </a:lnTo>
                  <a:lnTo>
                    <a:pt x="16" y="182"/>
                  </a:lnTo>
                  <a:lnTo>
                    <a:pt x="16" y="180"/>
                  </a:lnTo>
                  <a:lnTo>
                    <a:pt x="16" y="180"/>
                  </a:lnTo>
                  <a:lnTo>
                    <a:pt x="16" y="180"/>
                  </a:lnTo>
                  <a:lnTo>
                    <a:pt x="16" y="178"/>
                  </a:lnTo>
                  <a:lnTo>
                    <a:pt x="16" y="178"/>
                  </a:lnTo>
                  <a:lnTo>
                    <a:pt x="16" y="178"/>
                  </a:lnTo>
                  <a:lnTo>
                    <a:pt x="16" y="178"/>
                  </a:lnTo>
                  <a:lnTo>
                    <a:pt x="16" y="175"/>
                  </a:lnTo>
                  <a:lnTo>
                    <a:pt x="16" y="175"/>
                  </a:lnTo>
                  <a:lnTo>
                    <a:pt x="19" y="175"/>
                  </a:lnTo>
                  <a:lnTo>
                    <a:pt x="19" y="173"/>
                  </a:lnTo>
                  <a:lnTo>
                    <a:pt x="19" y="173"/>
                  </a:lnTo>
                  <a:lnTo>
                    <a:pt x="16" y="173"/>
                  </a:lnTo>
                  <a:lnTo>
                    <a:pt x="16" y="173"/>
                  </a:lnTo>
                  <a:lnTo>
                    <a:pt x="16" y="173"/>
                  </a:lnTo>
                  <a:lnTo>
                    <a:pt x="16" y="173"/>
                  </a:lnTo>
                  <a:lnTo>
                    <a:pt x="14" y="173"/>
                  </a:lnTo>
                  <a:lnTo>
                    <a:pt x="14" y="173"/>
                  </a:lnTo>
                  <a:lnTo>
                    <a:pt x="14" y="173"/>
                  </a:lnTo>
                  <a:lnTo>
                    <a:pt x="12" y="173"/>
                  </a:lnTo>
                  <a:lnTo>
                    <a:pt x="12" y="173"/>
                  </a:lnTo>
                  <a:lnTo>
                    <a:pt x="12" y="173"/>
                  </a:lnTo>
                  <a:lnTo>
                    <a:pt x="9" y="173"/>
                  </a:lnTo>
                  <a:lnTo>
                    <a:pt x="9" y="173"/>
                  </a:lnTo>
                  <a:lnTo>
                    <a:pt x="9" y="170"/>
                  </a:lnTo>
                  <a:lnTo>
                    <a:pt x="9" y="170"/>
                  </a:lnTo>
                  <a:lnTo>
                    <a:pt x="9" y="170"/>
                  </a:lnTo>
                  <a:lnTo>
                    <a:pt x="9" y="170"/>
                  </a:lnTo>
                  <a:lnTo>
                    <a:pt x="9" y="170"/>
                  </a:lnTo>
                  <a:lnTo>
                    <a:pt x="12" y="170"/>
                  </a:lnTo>
                  <a:lnTo>
                    <a:pt x="12" y="170"/>
                  </a:lnTo>
                  <a:lnTo>
                    <a:pt x="14" y="170"/>
                  </a:lnTo>
                  <a:lnTo>
                    <a:pt x="14" y="170"/>
                  </a:lnTo>
                  <a:lnTo>
                    <a:pt x="14" y="170"/>
                  </a:lnTo>
                  <a:lnTo>
                    <a:pt x="14" y="170"/>
                  </a:lnTo>
                  <a:lnTo>
                    <a:pt x="14" y="170"/>
                  </a:lnTo>
                  <a:lnTo>
                    <a:pt x="14" y="170"/>
                  </a:lnTo>
                  <a:lnTo>
                    <a:pt x="16" y="170"/>
                  </a:lnTo>
                  <a:lnTo>
                    <a:pt x="16" y="170"/>
                  </a:lnTo>
                  <a:lnTo>
                    <a:pt x="16" y="170"/>
                  </a:lnTo>
                  <a:lnTo>
                    <a:pt x="16" y="168"/>
                  </a:lnTo>
                  <a:lnTo>
                    <a:pt x="16" y="168"/>
                  </a:lnTo>
                  <a:lnTo>
                    <a:pt x="16" y="168"/>
                  </a:lnTo>
                  <a:lnTo>
                    <a:pt x="16" y="168"/>
                  </a:lnTo>
                  <a:lnTo>
                    <a:pt x="16" y="166"/>
                  </a:lnTo>
                  <a:lnTo>
                    <a:pt x="14" y="166"/>
                  </a:lnTo>
                  <a:lnTo>
                    <a:pt x="14" y="166"/>
                  </a:lnTo>
                  <a:lnTo>
                    <a:pt x="14" y="166"/>
                  </a:lnTo>
                  <a:lnTo>
                    <a:pt x="14" y="166"/>
                  </a:lnTo>
                  <a:lnTo>
                    <a:pt x="14" y="166"/>
                  </a:lnTo>
                  <a:lnTo>
                    <a:pt x="14" y="168"/>
                  </a:lnTo>
                  <a:lnTo>
                    <a:pt x="12" y="168"/>
                  </a:lnTo>
                  <a:lnTo>
                    <a:pt x="12" y="168"/>
                  </a:lnTo>
                  <a:lnTo>
                    <a:pt x="9" y="168"/>
                  </a:lnTo>
                  <a:lnTo>
                    <a:pt x="9" y="166"/>
                  </a:lnTo>
                  <a:lnTo>
                    <a:pt x="9" y="166"/>
                  </a:lnTo>
                  <a:lnTo>
                    <a:pt x="9" y="166"/>
                  </a:lnTo>
                  <a:lnTo>
                    <a:pt x="7" y="166"/>
                  </a:lnTo>
                  <a:lnTo>
                    <a:pt x="7" y="166"/>
                  </a:lnTo>
                  <a:lnTo>
                    <a:pt x="7" y="163"/>
                  </a:lnTo>
                  <a:lnTo>
                    <a:pt x="7" y="163"/>
                  </a:lnTo>
                  <a:lnTo>
                    <a:pt x="9" y="163"/>
                  </a:lnTo>
                  <a:lnTo>
                    <a:pt x="9" y="161"/>
                  </a:lnTo>
                  <a:lnTo>
                    <a:pt x="9" y="161"/>
                  </a:lnTo>
                  <a:lnTo>
                    <a:pt x="9" y="163"/>
                  </a:lnTo>
                  <a:lnTo>
                    <a:pt x="9" y="163"/>
                  </a:lnTo>
                  <a:lnTo>
                    <a:pt x="9" y="163"/>
                  </a:lnTo>
                  <a:lnTo>
                    <a:pt x="9" y="163"/>
                  </a:lnTo>
                  <a:lnTo>
                    <a:pt x="12" y="163"/>
                  </a:lnTo>
                  <a:lnTo>
                    <a:pt x="12" y="163"/>
                  </a:lnTo>
                  <a:lnTo>
                    <a:pt x="12" y="163"/>
                  </a:lnTo>
                  <a:lnTo>
                    <a:pt x="14" y="163"/>
                  </a:lnTo>
                  <a:lnTo>
                    <a:pt x="14" y="163"/>
                  </a:lnTo>
                  <a:lnTo>
                    <a:pt x="14" y="161"/>
                  </a:lnTo>
                  <a:lnTo>
                    <a:pt x="14" y="161"/>
                  </a:lnTo>
                  <a:lnTo>
                    <a:pt x="14" y="161"/>
                  </a:lnTo>
                  <a:lnTo>
                    <a:pt x="14" y="163"/>
                  </a:lnTo>
                  <a:lnTo>
                    <a:pt x="16" y="163"/>
                  </a:lnTo>
                  <a:lnTo>
                    <a:pt x="16" y="161"/>
                  </a:lnTo>
                  <a:lnTo>
                    <a:pt x="16" y="161"/>
                  </a:lnTo>
                  <a:lnTo>
                    <a:pt x="16" y="161"/>
                  </a:lnTo>
                  <a:lnTo>
                    <a:pt x="19" y="161"/>
                  </a:lnTo>
                  <a:lnTo>
                    <a:pt x="19" y="163"/>
                  </a:lnTo>
                  <a:lnTo>
                    <a:pt x="19" y="163"/>
                  </a:lnTo>
                  <a:lnTo>
                    <a:pt x="21" y="163"/>
                  </a:lnTo>
                  <a:lnTo>
                    <a:pt x="21" y="161"/>
                  </a:lnTo>
                  <a:lnTo>
                    <a:pt x="21" y="161"/>
                  </a:lnTo>
                  <a:lnTo>
                    <a:pt x="21" y="161"/>
                  </a:lnTo>
                  <a:lnTo>
                    <a:pt x="21" y="159"/>
                  </a:lnTo>
                  <a:lnTo>
                    <a:pt x="21" y="159"/>
                  </a:lnTo>
                  <a:lnTo>
                    <a:pt x="21" y="156"/>
                  </a:lnTo>
                  <a:lnTo>
                    <a:pt x="21" y="156"/>
                  </a:lnTo>
                  <a:lnTo>
                    <a:pt x="21" y="154"/>
                  </a:lnTo>
                  <a:lnTo>
                    <a:pt x="21" y="154"/>
                  </a:lnTo>
                  <a:lnTo>
                    <a:pt x="21" y="151"/>
                  </a:lnTo>
                  <a:lnTo>
                    <a:pt x="21" y="151"/>
                  </a:lnTo>
                  <a:lnTo>
                    <a:pt x="19" y="151"/>
                  </a:lnTo>
                  <a:lnTo>
                    <a:pt x="19" y="151"/>
                  </a:lnTo>
                  <a:lnTo>
                    <a:pt x="19" y="149"/>
                  </a:lnTo>
                  <a:lnTo>
                    <a:pt x="19" y="149"/>
                  </a:lnTo>
                  <a:lnTo>
                    <a:pt x="19" y="149"/>
                  </a:lnTo>
                  <a:lnTo>
                    <a:pt x="19" y="147"/>
                  </a:lnTo>
                  <a:lnTo>
                    <a:pt x="19" y="147"/>
                  </a:lnTo>
                  <a:lnTo>
                    <a:pt x="16" y="147"/>
                  </a:lnTo>
                  <a:lnTo>
                    <a:pt x="16" y="144"/>
                  </a:lnTo>
                  <a:lnTo>
                    <a:pt x="16" y="144"/>
                  </a:lnTo>
                  <a:lnTo>
                    <a:pt x="16" y="144"/>
                  </a:lnTo>
                  <a:lnTo>
                    <a:pt x="16" y="142"/>
                  </a:lnTo>
                  <a:lnTo>
                    <a:pt x="16" y="142"/>
                  </a:lnTo>
                  <a:lnTo>
                    <a:pt x="16" y="142"/>
                  </a:lnTo>
                  <a:lnTo>
                    <a:pt x="16" y="142"/>
                  </a:lnTo>
                  <a:lnTo>
                    <a:pt x="16" y="140"/>
                  </a:lnTo>
                  <a:lnTo>
                    <a:pt x="19" y="140"/>
                  </a:lnTo>
                  <a:lnTo>
                    <a:pt x="19" y="140"/>
                  </a:lnTo>
                  <a:lnTo>
                    <a:pt x="16" y="140"/>
                  </a:lnTo>
                  <a:lnTo>
                    <a:pt x="16" y="137"/>
                  </a:lnTo>
                  <a:lnTo>
                    <a:pt x="16" y="137"/>
                  </a:lnTo>
                  <a:lnTo>
                    <a:pt x="16" y="137"/>
                  </a:lnTo>
                  <a:lnTo>
                    <a:pt x="14" y="137"/>
                  </a:lnTo>
                  <a:lnTo>
                    <a:pt x="14" y="137"/>
                  </a:lnTo>
                  <a:lnTo>
                    <a:pt x="14" y="137"/>
                  </a:lnTo>
                  <a:lnTo>
                    <a:pt x="14" y="137"/>
                  </a:lnTo>
                  <a:lnTo>
                    <a:pt x="14" y="137"/>
                  </a:lnTo>
                  <a:lnTo>
                    <a:pt x="12" y="137"/>
                  </a:lnTo>
                  <a:lnTo>
                    <a:pt x="12" y="137"/>
                  </a:lnTo>
                  <a:lnTo>
                    <a:pt x="9" y="137"/>
                  </a:lnTo>
                  <a:lnTo>
                    <a:pt x="9" y="140"/>
                  </a:lnTo>
                  <a:lnTo>
                    <a:pt x="9" y="140"/>
                  </a:lnTo>
                  <a:lnTo>
                    <a:pt x="9" y="140"/>
                  </a:lnTo>
                  <a:lnTo>
                    <a:pt x="9" y="140"/>
                  </a:lnTo>
                  <a:lnTo>
                    <a:pt x="7" y="140"/>
                  </a:lnTo>
                  <a:lnTo>
                    <a:pt x="7" y="140"/>
                  </a:lnTo>
                  <a:lnTo>
                    <a:pt x="7" y="140"/>
                  </a:lnTo>
                  <a:lnTo>
                    <a:pt x="7" y="140"/>
                  </a:lnTo>
                  <a:lnTo>
                    <a:pt x="5" y="140"/>
                  </a:lnTo>
                  <a:lnTo>
                    <a:pt x="5" y="137"/>
                  </a:lnTo>
                  <a:lnTo>
                    <a:pt x="5" y="137"/>
                  </a:lnTo>
                  <a:lnTo>
                    <a:pt x="5" y="137"/>
                  </a:lnTo>
                  <a:lnTo>
                    <a:pt x="5" y="135"/>
                  </a:lnTo>
                  <a:lnTo>
                    <a:pt x="5" y="135"/>
                  </a:lnTo>
                  <a:lnTo>
                    <a:pt x="5" y="132"/>
                  </a:lnTo>
                  <a:lnTo>
                    <a:pt x="5" y="132"/>
                  </a:lnTo>
                  <a:lnTo>
                    <a:pt x="5" y="130"/>
                  </a:lnTo>
                  <a:lnTo>
                    <a:pt x="2" y="130"/>
                  </a:lnTo>
                  <a:lnTo>
                    <a:pt x="2" y="130"/>
                  </a:lnTo>
                  <a:lnTo>
                    <a:pt x="2" y="130"/>
                  </a:lnTo>
                  <a:lnTo>
                    <a:pt x="2" y="130"/>
                  </a:lnTo>
                  <a:lnTo>
                    <a:pt x="2" y="128"/>
                  </a:lnTo>
                  <a:lnTo>
                    <a:pt x="2" y="128"/>
                  </a:lnTo>
                  <a:lnTo>
                    <a:pt x="2" y="125"/>
                  </a:lnTo>
                  <a:lnTo>
                    <a:pt x="2" y="125"/>
                  </a:lnTo>
                  <a:lnTo>
                    <a:pt x="5" y="125"/>
                  </a:lnTo>
                  <a:lnTo>
                    <a:pt x="5" y="125"/>
                  </a:lnTo>
                  <a:lnTo>
                    <a:pt x="5" y="123"/>
                  </a:lnTo>
                  <a:lnTo>
                    <a:pt x="5" y="123"/>
                  </a:lnTo>
                  <a:lnTo>
                    <a:pt x="5" y="123"/>
                  </a:lnTo>
                  <a:lnTo>
                    <a:pt x="5" y="121"/>
                  </a:lnTo>
                  <a:lnTo>
                    <a:pt x="5" y="121"/>
                  </a:lnTo>
                  <a:lnTo>
                    <a:pt x="2" y="121"/>
                  </a:lnTo>
                  <a:lnTo>
                    <a:pt x="2" y="121"/>
                  </a:lnTo>
                  <a:lnTo>
                    <a:pt x="2" y="121"/>
                  </a:lnTo>
                  <a:lnTo>
                    <a:pt x="2" y="121"/>
                  </a:lnTo>
                  <a:lnTo>
                    <a:pt x="2" y="118"/>
                  </a:lnTo>
                  <a:lnTo>
                    <a:pt x="2" y="118"/>
                  </a:lnTo>
                  <a:lnTo>
                    <a:pt x="2" y="118"/>
                  </a:lnTo>
                  <a:lnTo>
                    <a:pt x="2" y="116"/>
                  </a:lnTo>
                  <a:lnTo>
                    <a:pt x="0" y="116"/>
                  </a:lnTo>
                  <a:lnTo>
                    <a:pt x="0" y="116"/>
                  </a:lnTo>
                  <a:lnTo>
                    <a:pt x="2" y="116"/>
                  </a:lnTo>
                  <a:lnTo>
                    <a:pt x="2" y="114"/>
                  </a:lnTo>
                  <a:lnTo>
                    <a:pt x="2" y="114"/>
                  </a:lnTo>
                  <a:lnTo>
                    <a:pt x="2" y="114"/>
                  </a:lnTo>
                  <a:lnTo>
                    <a:pt x="2" y="114"/>
                  </a:lnTo>
                  <a:lnTo>
                    <a:pt x="2" y="114"/>
                  </a:lnTo>
                  <a:lnTo>
                    <a:pt x="5" y="114"/>
                  </a:lnTo>
                  <a:lnTo>
                    <a:pt x="5" y="116"/>
                  </a:lnTo>
                  <a:lnTo>
                    <a:pt x="5" y="116"/>
                  </a:lnTo>
                  <a:lnTo>
                    <a:pt x="5" y="114"/>
                  </a:lnTo>
                  <a:lnTo>
                    <a:pt x="7" y="114"/>
                  </a:lnTo>
                  <a:lnTo>
                    <a:pt x="7" y="116"/>
                  </a:lnTo>
                  <a:lnTo>
                    <a:pt x="7" y="116"/>
                  </a:lnTo>
                  <a:lnTo>
                    <a:pt x="7" y="114"/>
                  </a:lnTo>
                  <a:lnTo>
                    <a:pt x="7" y="114"/>
                  </a:lnTo>
                  <a:lnTo>
                    <a:pt x="7" y="114"/>
                  </a:lnTo>
                  <a:lnTo>
                    <a:pt x="7" y="111"/>
                  </a:lnTo>
                  <a:lnTo>
                    <a:pt x="9" y="111"/>
                  </a:lnTo>
                  <a:lnTo>
                    <a:pt x="9" y="111"/>
                  </a:lnTo>
                  <a:lnTo>
                    <a:pt x="9" y="111"/>
                  </a:lnTo>
                  <a:lnTo>
                    <a:pt x="9" y="111"/>
                  </a:lnTo>
                  <a:lnTo>
                    <a:pt x="9" y="111"/>
                  </a:lnTo>
                  <a:lnTo>
                    <a:pt x="9" y="109"/>
                  </a:lnTo>
                  <a:lnTo>
                    <a:pt x="9" y="109"/>
                  </a:lnTo>
                  <a:lnTo>
                    <a:pt x="9" y="109"/>
                  </a:lnTo>
                  <a:lnTo>
                    <a:pt x="9" y="106"/>
                  </a:lnTo>
                  <a:lnTo>
                    <a:pt x="9" y="106"/>
                  </a:lnTo>
                  <a:lnTo>
                    <a:pt x="9" y="106"/>
                  </a:lnTo>
                  <a:lnTo>
                    <a:pt x="9" y="104"/>
                  </a:lnTo>
                  <a:lnTo>
                    <a:pt x="9" y="104"/>
                  </a:lnTo>
                  <a:lnTo>
                    <a:pt x="9" y="102"/>
                  </a:lnTo>
                  <a:lnTo>
                    <a:pt x="12" y="102"/>
                  </a:lnTo>
                  <a:lnTo>
                    <a:pt x="12" y="102"/>
                  </a:lnTo>
                  <a:lnTo>
                    <a:pt x="12" y="102"/>
                  </a:lnTo>
                  <a:lnTo>
                    <a:pt x="12" y="99"/>
                  </a:lnTo>
                  <a:lnTo>
                    <a:pt x="12" y="99"/>
                  </a:lnTo>
                  <a:lnTo>
                    <a:pt x="12" y="99"/>
                  </a:lnTo>
                  <a:lnTo>
                    <a:pt x="14" y="99"/>
                  </a:lnTo>
                  <a:lnTo>
                    <a:pt x="14" y="97"/>
                  </a:lnTo>
                  <a:lnTo>
                    <a:pt x="14" y="97"/>
                  </a:lnTo>
                  <a:lnTo>
                    <a:pt x="14" y="97"/>
                  </a:lnTo>
                  <a:lnTo>
                    <a:pt x="14" y="97"/>
                  </a:lnTo>
                  <a:lnTo>
                    <a:pt x="14" y="95"/>
                  </a:lnTo>
                  <a:lnTo>
                    <a:pt x="14" y="95"/>
                  </a:lnTo>
                  <a:lnTo>
                    <a:pt x="14" y="95"/>
                  </a:lnTo>
                  <a:lnTo>
                    <a:pt x="14" y="92"/>
                  </a:lnTo>
                  <a:lnTo>
                    <a:pt x="14" y="92"/>
                  </a:lnTo>
                  <a:lnTo>
                    <a:pt x="14" y="92"/>
                  </a:lnTo>
                  <a:lnTo>
                    <a:pt x="14" y="92"/>
                  </a:lnTo>
                  <a:lnTo>
                    <a:pt x="14" y="90"/>
                  </a:lnTo>
                  <a:lnTo>
                    <a:pt x="14" y="90"/>
                  </a:lnTo>
                  <a:lnTo>
                    <a:pt x="14" y="90"/>
                  </a:lnTo>
                  <a:lnTo>
                    <a:pt x="14" y="87"/>
                  </a:lnTo>
                  <a:lnTo>
                    <a:pt x="14" y="87"/>
                  </a:lnTo>
                  <a:lnTo>
                    <a:pt x="14" y="87"/>
                  </a:lnTo>
                  <a:lnTo>
                    <a:pt x="14" y="85"/>
                  </a:lnTo>
                  <a:lnTo>
                    <a:pt x="14" y="85"/>
                  </a:lnTo>
                  <a:lnTo>
                    <a:pt x="14" y="83"/>
                  </a:lnTo>
                  <a:lnTo>
                    <a:pt x="14" y="83"/>
                  </a:lnTo>
                  <a:lnTo>
                    <a:pt x="14" y="83"/>
                  </a:lnTo>
                  <a:lnTo>
                    <a:pt x="14" y="83"/>
                  </a:lnTo>
                  <a:lnTo>
                    <a:pt x="14" y="80"/>
                  </a:lnTo>
                  <a:lnTo>
                    <a:pt x="14" y="80"/>
                  </a:lnTo>
                  <a:lnTo>
                    <a:pt x="14" y="78"/>
                  </a:lnTo>
                  <a:lnTo>
                    <a:pt x="14" y="78"/>
                  </a:lnTo>
                  <a:lnTo>
                    <a:pt x="14" y="78"/>
                  </a:lnTo>
                  <a:lnTo>
                    <a:pt x="16" y="78"/>
                  </a:lnTo>
                  <a:lnTo>
                    <a:pt x="16" y="76"/>
                  </a:lnTo>
                  <a:lnTo>
                    <a:pt x="16" y="76"/>
                  </a:lnTo>
                  <a:lnTo>
                    <a:pt x="16" y="76"/>
                  </a:lnTo>
                  <a:lnTo>
                    <a:pt x="16" y="76"/>
                  </a:lnTo>
                  <a:lnTo>
                    <a:pt x="16" y="73"/>
                  </a:lnTo>
                  <a:lnTo>
                    <a:pt x="16" y="73"/>
                  </a:lnTo>
                  <a:lnTo>
                    <a:pt x="19" y="73"/>
                  </a:lnTo>
                  <a:lnTo>
                    <a:pt x="19" y="71"/>
                  </a:lnTo>
                  <a:lnTo>
                    <a:pt x="19" y="71"/>
                  </a:lnTo>
                  <a:lnTo>
                    <a:pt x="19" y="71"/>
                  </a:lnTo>
                  <a:lnTo>
                    <a:pt x="19" y="71"/>
                  </a:lnTo>
                  <a:lnTo>
                    <a:pt x="21" y="71"/>
                  </a:lnTo>
                  <a:lnTo>
                    <a:pt x="21" y="68"/>
                  </a:lnTo>
                  <a:lnTo>
                    <a:pt x="21" y="68"/>
                  </a:lnTo>
                  <a:lnTo>
                    <a:pt x="21" y="68"/>
                  </a:lnTo>
                  <a:lnTo>
                    <a:pt x="21" y="66"/>
                  </a:lnTo>
                  <a:lnTo>
                    <a:pt x="21" y="66"/>
                  </a:lnTo>
                  <a:lnTo>
                    <a:pt x="21" y="66"/>
                  </a:lnTo>
                  <a:lnTo>
                    <a:pt x="23" y="66"/>
                  </a:lnTo>
                  <a:lnTo>
                    <a:pt x="23" y="64"/>
                  </a:lnTo>
                  <a:lnTo>
                    <a:pt x="23" y="64"/>
                  </a:lnTo>
                  <a:lnTo>
                    <a:pt x="23" y="64"/>
                  </a:lnTo>
                  <a:lnTo>
                    <a:pt x="23" y="61"/>
                  </a:lnTo>
                  <a:lnTo>
                    <a:pt x="23" y="61"/>
                  </a:lnTo>
                  <a:lnTo>
                    <a:pt x="23" y="61"/>
                  </a:lnTo>
                  <a:lnTo>
                    <a:pt x="23" y="59"/>
                  </a:lnTo>
                  <a:lnTo>
                    <a:pt x="23" y="59"/>
                  </a:lnTo>
                  <a:lnTo>
                    <a:pt x="23" y="57"/>
                  </a:lnTo>
                  <a:lnTo>
                    <a:pt x="23" y="57"/>
                  </a:lnTo>
                  <a:lnTo>
                    <a:pt x="23" y="54"/>
                  </a:lnTo>
                  <a:lnTo>
                    <a:pt x="23" y="54"/>
                  </a:lnTo>
                  <a:lnTo>
                    <a:pt x="23" y="54"/>
                  </a:lnTo>
                  <a:lnTo>
                    <a:pt x="23" y="52"/>
                  </a:lnTo>
                  <a:lnTo>
                    <a:pt x="23" y="52"/>
                  </a:lnTo>
                  <a:lnTo>
                    <a:pt x="23" y="52"/>
                  </a:lnTo>
                  <a:lnTo>
                    <a:pt x="21" y="52"/>
                  </a:lnTo>
                  <a:lnTo>
                    <a:pt x="21" y="52"/>
                  </a:lnTo>
                  <a:lnTo>
                    <a:pt x="21" y="52"/>
                  </a:lnTo>
                  <a:lnTo>
                    <a:pt x="21" y="52"/>
                  </a:lnTo>
                  <a:lnTo>
                    <a:pt x="21" y="52"/>
                  </a:lnTo>
                  <a:lnTo>
                    <a:pt x="21" y="50"/>
                  </a:lnTo>
                  <a:lnTo>
                    <a:pt x="21" y="50"/>
                  </a:lnTo>
                  <a:lnTo>
                    <a:pt x="21" y="50"/>
                  </a:lnTo>
                  <a:lnTo>
                    <a:pt x="21" y="47"/>
                  </a:lnTo>
                  <a:lnTo>
                    <a:pt x="21" y="47"/>
                  </a:lnTo>
                  <a:lnTo>
                    <a:pt x="23" y="47"/>
                  </a:lnTo>
                  <a:lnTo>
                    <a:pt x="23" y="50"/>
                  </a:lnTo>
                  <a:lnTo>
                    <a:pt x="23" y="50"/>
                  </a:lnTo>
                  <a:lnTo>
                    <a:pt x="23" y="50"/>
                  </a:lnTo>
                  <a:lnTo>
                    <a:pt x="23" y="50"/>
                  </a:lnTo>
                  <a:lnTo>
                    <a:pt x="23" y="52"/>
                  </a:lnTo>
                  <a:lnTo>
                    <a:pt x="26" y="52"/>
                  </a:lnTo>
                  <a:lnTo>
                    <a:pt x="26" y="50"/>
                  </a:lnTo>
                  <a:lnTo>
                    <a:pt x="26" y="50"/>
                  </a:lnTo>
                  <a:lnTo>
                    <a:pt x="26" y="50"/>
                  </a:lnTo>
                  <a:lnTo>
                    <a:pt x="26" y="47"/>
                  </a:lnTo>
                  <a:lnTo>
                    <a:pt x="26" y="47"/>
                  </a:lnTo>
                  <a:lnTo>
                    <a:pt x="26" y="47"/>
                  </a:lnTo>
                  <a:lnTo>
                    <a:pt x="26" y="45"/>
                  </a:lnTo>
                  <a:lnTo>
                    <a:pt x="23" y="45"/>
                  </a:lnTo>
                  <a:lnTo>
                    <a:pt x="23" y="45"/>
                  </a:lnTo>
                  <a:lnTo>
                    <a:pt x="23" y="45"/>
                  </a:lnTo>
                  <a:lnTo>
                    <a:pt x="23" y="42"/>
                  </a:lnTo>
                  <a:lnTo>
                    <a:pt x="23" y="42"/>
                  </a:lnTo>
                  <a:lnTo>
                    <a:pt x="23" y="42"/>
                  </a:lnTo>
                  <a:lnTo>
                    <a:pt x="26" y="42"/>
                  </a:lnTo>
                  <a:lnTo>
                    <a:pt x="26" y="42"/>
                  </a:lnTo>
                  <a:lnTo>
                    <a:pt x="26" y="40"/>
                  </a:lnTo>
                  <a:lnTo>
                    <a:pt x="26" y="40"/>
                  </a:lnTo>
                  <a:lnTo>
                    <a:pt x="26" y="38"/>
                  </a:lnTo>
                  <a:lnTo>
                    <a:pt x="26" y="38"/>
                  </a:lnTo>
                  <a:lnTo>
                    <a:pt x="26" y="38"/>
                  </a:lnTo>
                  <a:lnTo>
                    <a:pt x="26" y="35"/>
                  </a:lnTo>
                  <a:lnTo>
                    <a:pt x="26" y="35"/>
                  </a:lnTo>
                  <a:lnTo>
                    <a:pt x="26" y="35"/>
                  </a:lnTo>
                  <a:lnTo>
                    <a:pt x="26" y="35"/>
                  </a:lnTo>
                  <a:lnTo>
                    <a:pt x="28" y="35"/>
                  </a:lnTo>
                  <a:lnTo>
                    <a:pt x="28" y="35"/>
                  </a:lnTo>
                  <a:lnTo>
                    <a:pt x="28" y="35"/>
                  </a:lnTo>
                  <a:lnTo>
                    <a:pt x="28" y="35"/>
                  </a:lnTo>
                  <a:lnTo>
                    <a:pt x="28" y="35"/>
                  </a:lnTo>
                  <a:lnTo>
                    <a:pt x="28" y="33"/>
                  </a:lnTo>
                  <a:lnTo>
                    <a:pt x="28" y="33"/>
                  </a:lnTo>
                  <a:lnTo>
                    <a:pt x="28" y="33"/>
                  </a:lnTo>
                  <a:lnTo>
                    <a:pt x="28" y="31"/>
                  </a:lnTo>
                  <a:lnTo>
                    <a:pt x="28" y="31"/>
                  </a:lnTo>
                  <a:lnTo>
                    <a:pt x="31" y="31"/>
                  </a:lnTo>
                  <a:lnTo>
                    <a:pt x="31" y="28"/>
                  </a:lnTo>
                  <a:lnTo>
                    <a:pt x="31" y="28"/>
                  </a:lnTo>
                  <a:lnTo>
                    <a:pt x="31" y="31"/>
                  </a:lnTo>
                  <a:lnTo>
                    <a:pt x="33" y="31"/>
                  </a:lnTo>
                  <a:lnTo>
                    <a:pt x="33" y="28"/>
                  </a:lnTo>
                  <a:lnTo>
                    <a:pt x="33" y="28"/>
                  </a:lnTo>
                  <a:lnTo>
                    <a:pt x="33" y="28"/>
                  </a:lnTo>
                  <a:lnTo>
                    <a:pt x="33" y="28"/>
                  </a:lnTo>
                  <a:lnTo>
                    <a:pt x="33" y="26"/>
                  </a:lnTo>
                  <a:lnTo>
                    <a:pt x="33" y="26"/>
                  </a:lnTo>
                  <a:lnTo>
                    <a:pt x="33" y="23"/>
                  </a:lnTo>
                  <a:lnTo>
                    <a:pt x="33" y="23"/>
                  </a:lnTo>
                  <a:lnTo>
                    <a:pt x="35" y="23"/>
                  </a:lnTo>
                  <a:lnTo>
                    <a:pt x="35" y="23"/>
                  </a:lnTo>
                  <a:lnTo>
                    <a:pt x="35" y="23"/>
                  </a:lnTo>
                  <a:lnTo>
                    <a:pt x="35" y="23"/>
                  </a:lnTo>
                  <a:lnTo>
                    <a:pt x="35" y="21"/>
                  </a:lnTo>
                  <a:lnTo>
                    <a:pt x="38" y="21"/>
                  </a:lnTo>
                  <a:lnTo>
                    <a:pt x="38" y="21"/>
                  </a:lnTo>
                  <a:lnTo>
                    <a:pt x="38" y="23"/>
                  </a:lnTo>
                  <a:lnTo>
                    <a:pt x="38" y="23"/>
                  </a:lnTo>
                  <a:lnTo>
                    <a:pt x="38" y="23"/>
                  </a:lnTo>
                  <a:lnTo>
                    <a:pt x="38" y="23"/>
                  </a:lnTo>
                  <a:lnTo>
                    <a:pt x="38" y="26"/>
                  </a:lnTo>
                  <a:lnTo>
                    <a:pt x="38" y="26"/>
                  </a:lnTo>
                  <a:lnTo>
                    <a:pt x="38" y="26"/>
                  </a:lnTo>
                  <a:lnTo>
                    <a:pt x="38" y="28"/>
                  </a:lnTo>
                  <a:lnTo>
                    <a:pt x="38" y="28"/>
                  </a:lnTo>
                  <a:lnTo>
                    <a:pt x="40" y="28"/>
                  </a:lnTo>
                  <a:lnTo>
                    <a:pt x="40" y="28"/>
                  </a:lnTo>
                  <a:lnTo>
                    <a:pt x="40" y="28"/>
                  </a:lnTo>
                  <a:lnTo>
                    <a:pt x="40" y="28"/>
                  </a:lnTo>
                  <a:lnTo>
                    <a:pt x="40" y="28"/>
                  </a:lnTo>
                  <a:lnTo>
                    <a:pt x="42" y="28"/>
                  </a:lnTo>
                  <a:lnTo>
                    <a:pt x="42" y="28"/>
                  </a:lnTo>
                  <a:lnTo>
                    <a:pt x="42" y="26"/>
                  </a:lnTo>
                  <a:lnTo>
                    <a:pt x="42" y="26"/>
                  </a:lnTo>
                  <a:lnTo>
                    <a:pt x="42" y="26"/>
                  </a:lnTo>
                  <a:lnTo>
                    <a:pt x="42" y="23"/>
                  </a:lnTo>
                  <a:lnTo>
                    <a:pt x="42" y="23"/>
                  </a:lnTo>
                  <a:lnTo>
                    <a:pt x="42" y="23"/>
                  </a:lnTo>
                  <a:lnTo>
                    <a:pt x="42" y="23"/>
                  </a:lnTo>
                  <a:lnTo>
                    <a:pt x="42" y="23"/>
                  </a:lnTo>
                  <a:lnTo>
                    <a:pt x="42" y="23"/>
                  </a:lnTo>
                  <a:lnTo>
                    <a:pt x="42" y="21"/>
                  </a:lnTo>
                  <a:lnTo>
                    <a:pt x="42" y="21"/>
                  </a:lnTo>
                  <a:lnTo>
                    <a:pt x="42" y="21"/>
                  </a:lnTo>
                  <a:lnTo>
                    <a:pt x="45" y="21"/>
                  </a:lnTo>
                  <a:lnTo>
                    <a:pt x="45" y="23"/>
                  </a:lnTo>
                  <a:lnTo>
                    <a:pt x="45" y="23"/>
                  </a:lnTo>
                  <a:lnTo>
                    <a:pt x="45" y="21"/>
                  </a:lnTo>
                  <a:lnTo>
                    <a:pt x="45" y="21"/>
                  </a:lnTo>
                  <a:lnTo>
                    <a:pt x="45" y="19"/>
                  </a:lnTo>
                  <a:lnTo>
                    <a:pt x="45" y="19"/>
                  </a:lnTo>
                  <a:lnTo>
                    <a:pt x="45" y="19"/>
                  </a:lnTo>
                  <a:lnTo>
                    <a:pt x="45" y="16"/>
                  </a:lnTo>
                  <a:lnTo>
                    <a:pt x="45" y="16"/>
                  </a:lnTo>
                  <a:lnTo>
                    <a:pt x="45" y="16"/>
                  </a:lnTo>
                  <a:lnTo>
                    <a:pt x="47" y="16"/>
                  </a:lnTo>
                  <a:lnTo>
                    <a:pt x="47" y="14"/>
                  </a:lnTo>
                  <a:lnTo>
                    <a:pt x="47" y="14"/>
                  </a:lnTo>
                  <a:lnTo>
                    <a:pt x="47" y="14"/>
                  </a:lnTo>
                  <a:lnTo>
                    <a:pt x="47" y="14"/>
                  </a:lnTo>
                  <a:lnTo>
                    <a:pt x="49" y="14"/>
                  </a:lnTo>
                  <a:lnTo>
                    <a:pt x="49" y="14"/>
                  </a:lnTo>
                  <a:lnTo>
                    <a:pt x="49" y="14"/>
                  </a:lnTo>
                  <a:lnTo>
                    <a:pt x="52" y="14"/>
                  </a:lnTo>
                  <a:lnTo>
                    <a:pt x="52" y="14"/>
                  </a:lnTo>
                  <a:lnTo>
                    <a:pt x="52" y="14"/>
                  </a:lnTo>
                  <a:lnTo>
                    <a:pt x="54" y="14"/>
                  </a:lnTo>
                  <a:lnTo>
                    <a:pt x="54" y="14"/>
                  </a:lnTo>
                  <a:lnTo>
                    <a:pt x="54" y="16"/>
                  </a:lnTo>
                  <a:lnTo>
                    <a:pt x="54" y="16"/>
                  </a:lnTo>
                  <a:lnTo>
                    <a:pt x="57" y="16"/>
                  </a:lnTo>
                  <a:lnTo>
                    <a:pt x="57" y="16"/>
                  </a:lnTo>
                  <a:lnTo>
                    <a:pt x="57" y="16"/>
                  </a:lnTo>
                  <a:lnTo>
                    <a:pt x="57" y="16"/>
                  </a:lnTo>
                  <a:lnTo>
                    <a:pt x="57" y="16"/>
                  </a:lnTo>
                  <a:lnTo>
                    <a:pt x="57" y="14"/>
                  </a:lnTo>
                  <a:lnTo>
                    <a:pt x="59" y="14"/>
                  </a:lnTo>
                  <a:lnTo>
                    <a:pt x="59" y="14"/>
                  </a:lnTo>
                  <a:lnTo>
                    <a:pt x="61" y="14"/>
                  </a:lnTo>
                  <a:lnTo>
                    <a:pt x="61" y="14"/>
                  </a:lnTo>
                  <a:lnTo>
                    <a:pt x="61" y="16"/>
                  </a:lnTo>
                  <a:lnTo>
                    <a:pt x="61" y="16"/>
                  </a:lnTo>
                  <a:lnTo>
                    <a:pt x="61" y="16"/>
                  </a:lnTo>
                  <a:lnTo>
                    <a:pt x="61" y="19"/>
                  </a:lnTo>
                  <a:lnTo>
                    <a:pt x="61" y="19"/>
                  </a:lnTo>
                  <a:lnTo>
                    <a:pt x="61" y="19"/>
                  </a:lnTo>
                  <a:lnTo>
                    <a:pt x="61" y="21"/>
                  </a:lnTo>
                  <a:lnTo>
                    <a:pt x="61" y="21"/>
                  </a:lnTo>
                  <a:lnTo>
                    <a:pt x="64" y="21"/>
                  </a:lnTo>
                  <a:lnTo>
                    <a:pt x="64" y="21"/>
                  </a:lnTo>
                  <a:lnTo>
                    <a:pt x="64" y="21"/>
                  </a:lnTo>
                  <a:lnTo>
                    <a:pt x="66" y="21"/>
                  </a:lnTo>
                  <a:lnTo>
                    <a:pt x="66" y="21"/>
                  </a:lnTo>
                  <a:lnTo>
                    <a:pt x="66" y="21"/>
                  </a:lnTo>
                  <a:lnTo>
                    <a:pt x="66" y="21"/>
                  </a:lnTo>
                  <a:lnTo>
                    <a:pt x="68" y="21"/>
                  </a:lnTo>
                  <a:lnTo>
                    <a:pt x="68" y="21"/>
                  </a:lnTo>
                  <a:lnTo>
                    <a:pt x="68" y="19"/>
                  </a:lnTo>
                  <a:lnTo>
                    <a:pt x="68" y="19"/>
                  </a:lnTo>
                  <a:lnTo>
                    <a:pt x="68" y="19"/>
                  </a:lnTo>
                  <a:lnTo>
                    <a:pt x="71" y="19"/>
                  </a:lnTo>
                  <a:lnTo>
                    <a:pt x="71" y="19"/>
                  </a:lnTo>
                  <a:lnTo>
                    <a:pt x="71" y="21"/>
                  </a:lnTo>
                  <a:lnTo>
                    <a:pt x="71" y="21"/>
                  </a:lnTo>
                  <a:lnTo>
                    <a:pt x="73" y="21"/>
                  </a:lnTo>
                  <a:lnTo>
                    <a:pt x="73" y="19"/>
                  </a:lnTo>
                  <a:lnTo>
                    <a:pt x="73" y="19"/>
                  </a:lnTo>
                  <a:lnTo>
                    <a:pt x="73" y="21"/>
                  </a:lnTo>
                  <a:lnTo>
                    <a:pt x="73" y="21"/>
                  </a:lnTo>
                  <a:lnTo>
                    <a:pt x="76" y="21"/>
                  </a:lnTo>
                  <a:lnTo>
                    <a:pt x="76" y="21"/>
                  </a:lnTo>
                  <a:lnTo>
                    <a:pt x="76" y="21"/>
                  </a:lnTo>
                  <a:lnTo>
                    <a:pt x="76" y="21"/>
                  </a:lnTo>
                  <a:lnTo>
                    <a:pt x="76" y="23"/>
                  </a:lnTo>
                  <a:lnTo>
                    <a:pt x="78" y="23"/>
                  </a:lnTo>
                  <a:lnTo>
                    <a:pt x="78" y="23"/>
                  </a:lnTo>
                  <a:lnTo>
                    <a:pt x="80" y="23"/>
                  </a:lnTo>
                  <a:lnTo>
                    <a:pt x="80" y="21"/>
                  </a:lnTo>
                  <a:lnTo>
                    <a:pt x="80" y="21"/>
                  </a:lnTo>
                  <a:lnTo>
                    <a:pt x="80" y="23"/>
                  </a:lnTo>
                  <a:lnTo>
                    <a:pt x="80" y="23"/>
                  </a:lnTo>
                  <a:lnTo>
                    <a:pt x="83" y="23"/>
                  </a:lnTo>
                  <a:lnTo>
                    <a:pt x="83" y="23"/>
                  </a:lnTo>
                  <a:lnTo>
                    <a:pt x="83" y="23"/>
                  </a:lnTo>
                  <a:lnTo>
                    <a:pt x="83" y="23"/>
                  </a:lnTo>
                  <a:lnTo>
                    <a:pt x="85" y="23"/>
                  </a:lnTo>
                  <a:lnTo>
                    <a:pt x="85" y="23"/>
                  </a:lnTo>
                  <a:lnTo>
                    <a:pt x="85" y="23"/>
                  </a:lnTo>
                  <a:lnTo>
                    <a:pt x="87" y="23"/>
                  </a:lnTo>
                  <a:lnTo>
                    <a:pt x="87" y="23"/>
                  </a:lnTo>
                  <a:lnTo>
                    <a:pt x="87" y="23"/>
                  </a:lnTo>
                  <a:lnTo>
                    <a:pt x="87" y="23"/>
                  </a:lnTo>
                  <a:lnTo>
                    <a:pt x="87" y="26"/>
                  </a:lnTo>
                  <a:lnTo>
                    <a:pt x="87" y="26"/>
                  </a:lnTo>
                  <a:lnTo>
                    <a:pt x="90" y="26"/>
                  </a:lnTo>
                  <a:lnTo>
                    <a:pt x="90" y="26"/>
                  </a:lnTo>
                  <a:lnTo>
                    <a:pt x="90" y="26"/>
                  </a:lnTo>
                  <a:lnTo>
                    <a:pt x="92" y="26"/>
                  </a:lnTo>
                  <a:lnTo>
                    <a:pt x="92" y="23"/>
                  </a:lnTo>
                  <a:lnTo>
                    <a:pt x="92" y="23"/>
                  </a:lnTo>
                  <a:lnTo>
                    <a:pt x="92" y="23"/>
                  </a:lnTo>
                  <a:lnTo>
                    <a:pt x="94" y="23"/>
                  </a:lnTo>
                  <a:lnTo>
                    <a:pt x="94" y="23"/>
                  </a:lnTo>
                  <a:lnTo>
                    <a:pt x="94" y="23"/>
                  </a:lnTo>
                  <a:lnTo>
                    <a:pt x="94" y="23"/>
                  </a:lnTo>
                  <a:lnTo>
                    <a:pt x="97" y="23"/>
                  </a:lnTo>
                  <a:lnTo>
                    <a:pt x="97" y="23"/>
                  </a:lnTo>
                  <a:lnTo>
                    <a:pt x="97" y="23"/>
                  </a:lnTo>
                  <a:lnTo>
                    <a:pt x="97" y="23"/>
                  </a:lnTo>
                  <a:lnTo>
                    <a:pt x="99" y="23"/>
                  </a:lnTo>
                  <a:lnTo>
                    <a:pt x="99" y="23"/>
                  </a:lnTo>
                  <a:lnTo>
                    <a:pt x="99" y="23"/>
                  </a:lnTo>
                  <a:lnTo>
                    <a:pt x="99" y="26"/>
                  </a:lnTo>
                  <a:lnTo>
                    <a:pt x="102" y="26"/>
                  </a:lnTo>
                  <a:lnTo>
                    <a:pt x="102" y="23"/>
                  </a:lnTo>
                  <a:lnTo>
                    <a:pt x="102" y="23"/>
                  </a:lnTo>
                  <a:lnTo>
                    <a:pt x="102" y="23"/>
                  </a:lnTo>
                  <a:lnTo>
                    <a:pt x="102" y="26"/>
                  </a:lnTo>
                  <a:lnTo>
                    <a:pt x="104" y="26"/>
                  </a:lnTo>
                  <a:lnTo>
                    <a:pt x="104" y="26"/>
                  </a:lnTo>
                  <a:lnTo>
                    <a:pt x="106" y="26"/>
                  </a:lnTo>
                  <a:lnTo>
                    <a:pt x="106" y="26"/>
                  </a:lnTo>
                  <a:lnTo>
                    <a:pt x="106" y="26"/>
                  </a:lnTo>
                  <a:lnTo>
                    <a:pt x="109" y="26"/>
                  </a:lnTo>
                  <a:lnTo>
                    <a:pt x="109" y="26"/>
                  </a:lnTo>
                  <a:lnTo>
                    <a:pt x="109" y="26"/>
                  </a:lnTo>
                  <a:lnTo>
                    <a:pt x="111" y="26"/>
                  </a:lnTo>
                  <a:lnTo>
                    <a:pt x="111" y="26"/>
                  </a:lnTo>
                  <a:lnTo>
                    <a:pt x="111" y="26"/>
                  </a:lnTo>
                  <a:lnTo>
                    <a:pt x="113" y="26"/>
                  </a:lnTo>
                  <a:lnTo>
                    <a:pt x="113" y="26"/>
                  </a:lnTo>
                  <a:lnTo>
                    <a:pt x="113" y="26"/>
                  </a:lnTo>
                  <a:lnTo>
                    <a:pt x="113" y="26"/>
                  </a:lnTo>
                  <a:lnTo>
                    <a:pt x="116" y="26"/>
                  </a:lnTo>
                  <a:lnTo>
                    <a:pt x="116" y="26"/>
                  </a:lnTo>
                  <a:lnTo>
                    <a:pt x="116" y="23"/>
                  </a:lnTo>
                  <a:lnTo>
                    <a:pt x="116" y="23"/>
                  </a:lnTo>
                  <a:lnTo>
                    <a:pt x="118" y="23"/>
                  </a:lnTo>
                  <a:lnTo>
                    <a:pt x="118" y="23"/>
                  </a:lnTo>
                  <a:lnTo>
                    <a:pt x="118" y="23"/>
                  </a:lnTo>
                  <a:lnTo>
                    <a:pt x="120" y="23"/>
                  </a:lnTo>
                  <a:lnTo>
                    <a:pt x="120" y="23"/>
                  </a:lnTo>
                  <a:lnTo>
                    <a:pt x="120" y="23"/>
                  </a:lnTo>
                  <a:lnTo>
                    <a:pt x="120" y="23"/>
                  </a:lnTo>
                  <a:lnTo>
                    <a:pt x="120" y="21"/>
                  </a:lnTo>
                  <a:lnTo>
                    <a:pt x="120" y="21"/>
                  </a:lnTo>
                  <a:lnTo>
                    <a:pt x="123" y="21"/>
                  </a:lnTo>
                  <a:lnTo>
                    <a:pt x="123" y="19"/>
                  </a:lnTo>
                  <a:lnTo>
                    <a:pt x="123" y="19"/>
                  </a:lnTo>
                  <a:lnTo>
                    <a:pt x="123" y="19"/>
                  </a:lnTo>
                  <a:lnTo>
                    <a:pt x="123" y="19"/>
                  </a:lnTo>
                  <a:lnTo>
                    <a:pt x="125" y="19"/>
                  </a:lnTo>
                  <a:lnTo>
                    <a:pt x="125" y="19"/>
                  </a:lnTo>
                  <a:lnTo>
                    <a:pt x="125" y="16"/>
                  </a:lnTo>
                  <a:lnTo>
                    <a:pt x="125" y="16"/>
                  </a:lnTo>
                  <a:lnTo>
                    <a:pt x="125" y="14"/>
                  </a:lnTo>
                  <a:lnTo>
                    <a:pt x="125" y="14"/>
                  </a:lnTo>
                  <a:lnTo>
                    <a:pt x="128" y="14"/>
                  </a:lnTo>
                  <a:lnTo>
                    <a:pt x="128" y="12"/>
                  </a:lnTo>
                  <a:lnTo>
                    <a:pt x="128" y="12"/>
                  </a:lnTo>
                  <a:lnTo>
                    <a:pt x="128" y="12"/>
                  </a:lnTo>
                  <a:lnTo>
                    <a:pt x="128" y="12"/>
                  </a:lnTo>
                  <a:lnTo>
                    <a:pt x="130" y="12"/>
                  </a:lnTo>
                  <a:lnTo>
                    <a:pt x="130" y="12"/>
                  </a:lnTo>
                  <a:lnTo>
                    <a:pt x="130" y="12"/>
                  </a:lnTo>
                  <a:lnTo>
                    <a:pt x="130" y="12"/>
                  </a:lnTo>
                  <a:lnTo>
                    <a:pt x="132" y="12"/>
                  </a:lnTo>
                  <a:lnTo>
                    <a:pt x="132" y="9"/>
                  </a:lnTo>
                  <a:lnTo>
                    <a:pt x="132" y="9"/>
                  </a:lnTo>
                  <a:lnTo>
                    <a:pt x="130" y="9"/>
                  </a:lnTo>
                  <a:lnTo>
                    <a:pt x="130" y="9"/>
                  </a:lnTo>
                  <a:lnTo>
                    <a:pt x="130" y="9"/>
                  </a:lnTo>
                  <a:lnTo>
                    <a:pt x="130" y="7"/>
                  </a:lnTo>
                  <a:lnTo>
                    <a:pt x="130" y="7"/>
                  </a:lnTo>
                  <a:lnTo>
                    <a:pt x="130" y="7"/>
                  </a:lnTo>
                  <a:lnTo>
                    <a:pt x="130" y="5"/>
                  </a:lnTo>
                  <a:lnTo>
                    <a:pt x="130" y="5"/>
                  </a:lnTo>
                  <a:lnTo>
                    <a:pt x="130" y="2"/>
                  </a:lnTo>
                  <a:lnTo>
                    <a:pt x="130" y="2"/>
                  </a:lnTo>
                  <a:lnTo>
                    <a:pt x="130" y="2"/>
                  </a:lnTo>
                  <a:lnTo>
                    <a:pt x="132" y="2"/>
                  </a:lnTo>
                  <a:lnTo>
                    <a:pt x="132" y="2"/>
                  </a:lnTo>
                  <a:lnTo>
                    <a:pt x="132" y="2"/>
                  </a:lnTo>
                  <a:lnTo>
                    <a:pt x="132" y="5"/>
                  </a:lnTo>
                  <a:lnTo>
                    <a:pt x="132" y="5"/>
                  </a:lnTo>
                  <a:lnTo>
                    <a:pt x="132" y="5"/>
                  </a:lnTo>
                  <a:lnTo>
                    <a:pt x="132" y="7"/>
                  </a:lnTo>
                  <a:lnTo>
                    <a:pt x="132" y="7"/>
                  </a:lnTo>
                  <a:lnTo>
                    <a:pt x="135" y="7"/>
                  </a:lnTo>
                  <a:lnTo>
                    <a:pt x="135" y="7"/>
                  </a:lnTo>
                  <a:lnTo>
                    <a:pt x="135" y="5"/>
                  </a:lnTo>
                  <a:lnTo>
                    <a:pt x="135" y="5"/>
                  </a:lnTo>
                  <a:lnTo>
                    <a:pt x="135" y="5"/>
                  </a:lnTo>
                  <a:lnTo>
                    <a:pt x="135" y="2"/>
                  </a:lnTo>
                  <a:lnTo>
                    <a:pt x="137" y="2"/>
                  </a:lnTo>
                  <a:lnTo>
                    <a:pt x="137" y="2"/>
                  </a:lnTo>
                  <a:lnTo>
                    <a:pt x="137" y="2"/>
                  </a:lnTo>
                  <a:lnTo>
                    <a:pt x="137" y="2"/>
                  </a:lnTo>
                  <a:lnTo>
                    <a:pt x="139" y="2"/>
                  </a:lnTo>
                  <a:lnTo>
                    <a:pt x="139" y="0"/>
                  </a:lnTo>
                  <a:lnTo>
                    <a:pt x="139" y="0"/>
                  </a:lnTo>
                  <a:lnTo>
                    <a:pt x="139" y="2"/>
                  </a:lnTo>
                  <a:lnTo>
                    <a:pt x="139" y="2"/>
                  </a:lnTo>
                  <a:lnTo>
                    <a:pt x="139" y="2"/>
                  </a:lnTo>
                  <a:lnTo>
                    <a:pt x="142" y="2"/>
                  </a:lnTo>
                  <a:lnTo>
                    <a:pt x="142" y="2"/>
                  </a:lnTo>
                  <a:lnTo>
                    <a:pt x="142" y="5"/>
                  </a:lnTo>
                  <a:lnTo>
                    <a:pt x="139" y="5"/>
                  </a:lnTo>
                  <a:lnTo>
                    <a:pt x="139" y="5"/>
                  </a:lnTo>
                  <a:lnTo>
                    <a:pt x="142" y="5"/>
                  </a:lnTo>
                  <a:lnTo>
                    <a:pt x="142" y="7"/>
                  </a:lnTo>
                  <a:lnTo>
                    <a:pt x="142" y="7"/>
                  </a:lnTo>
                  <a:lnTo>
                    <a:pt x="139" y="7"/>
                  </a:lnTo>
                  <a:lnTo>
                    <a:pt x="139" y="9"/>
                  </a:lnTo>
                  <a:lnTo>
                    <a:pt x="142" y="9"/>
                  </a:lnTo>
                  <a:lnTo>
                    <a:pt x="142" y="9"/>
                  </a:lnTo>
                  <a:lnTo>
                    <a:pt x="142" y="9"/>
                  </a:lnTo>
                  <a:lnTo>
                    <a:pt x="144" y="9"/>
                  </a:lnTo>
                  <a:lnTo>
                    <a:pt x="144" y="9"/>
                  </a:lnTo>
                  <a:lnTo>
                    <a:pt x="144" y="12"/>
                  </a:lnTo>
                  <a:lnTo>
                    <a:pt x="142" y="12"/>
                  </a:lnTo>
                  <a:lnTo>
                    <a:pt x="142" y="12"/>
                  </a:lnTo>
                  <a:lnTo>
                    <a:pt x="142" y="12"/>
                  </a:lnTo>
                  <a:lnTo>
                    <a:pt x="142" y="14"/>
                  </a:lnTo>
                  <a:lnTo>
                    <a:pt x="142" y="14"/>
                  </a:lnTo>
                  <a:lnTo>
                    <a:pt x="142" y="14"/>
                  </a:lnTo>
                  <a:lnTo>
                    <a:pt x="139" y="14"/>
                  </a:lnTo>
                  <a:lnTo>
                    <a:pt x="139" y="14"/>
                  </a:lnTo>
                  <a:lnTo>
                    <a:pt x="139" y="14"/>
                  </a:lnTo>
                  <a:lnTo>
                    <a:pt x="139" y="14"/>
                  </a:lnTo>
                  <a:lnTo>
                    <a:pt x="139" y="16"/>
                  </a:lnTo>
                  <a:lnTo>
                    <a:pt x="139" y="16"/>
                  </a:lnTo>
                  <a:lnTo>
                    <a:pt x="139" y="19"/>
                  </a:lnTo>
                  <a:lnTo>
                    <a:pt x="137" y="19"/>
                  </a:lnTo>
                  <a:lnTo>
                    <a:pt x="137" y="19"/>
                  </a:lnTo>
                  <a:lnTo>
                    <a:pt x="137" y="21"/>
                  </a:lnTo>
                  <a:lnTo>
                    <a:pt x="137" y="21"/>
                  </a:lnTo>
                  <a:lnTo>
                    <a:pt x="137" y="21"/>
                  </a:lnTo>
                  <a:lnTo>
                    <a:pt x="137" y="23"/>
                  </a:lnTo>
                  <a:lnTo>
                    <a:pt x="135" y="23"/>
                  </a:lnTo>
                  <a:lnTo>
                    <a:pt x="135" y="23"/>
                  </a:lnTo>
                  <a:lnTo>
                    <a:pt x="135" y="23"/>
                  </a:lnTo>
                  <a:lnTo>
                    <a:pt x="135" y="26"/>
                  </a:lnTo>
                  <a:lnTo>
                    <a:pt x="135" y="26"/>
                  </a:lnTo>
                  <a:lnTo>
                    <a:pt x="135" y="26"/>
                  </a:lnTo>
                  <a:lnTo>
                    <a:pt x="135" y="23"/>
                  </a:lnTo>
                  <a:lnTo>
                    <a:pt x="132" y="23"/>
                  </a:lnTo>
                  <a:lnTo>
                    <a:pt x="132" y="26"/>
                  </a:lnTo>
                  <a:lnTo>
                    <a:pt x="132" y="26"/>
                  </a:lnTo>
                  <a:lnTo>
                    <a:pt x="132" y="26"/>
                  </a:lnTo>
                  <a:lnTo>
                    <a:pt x="132" y="28"/>
                  </a:lnTo>
                  <a:lnTo>
                    <a:pt x="130" y="28"/>
                  </a:lnTo>
                  <a:lnTo>
                    <a:pt x="130" y="28"/>
                  </a:lnTo>
                  <a:lnTo>
                    <a:pt x="130" y="28"/>
                  </a:lnTo>
                  <a:lnTo>
                    <a:pt x="130" y="28"/>
                  </a:lnTo>
                  <a:lnTo>
                    <a:pt x="130" y="31"/>
                  </a:lnTo>
                  <a:lnTo>
                    <a:pt x="130" y="31"/>
                  </a:lnTo>
                  <a:lnTo>
                    <a:pt x="130" y="33"/>
                  </a:lnTo>
                  <a:lnTo>
                    <a:pt x="128" y="33"/>
                  </a:lnTo>
                  <a:lnTo>
                    <a:pt x="128" y="33"/>
                  </a:lnTo>
                  <a:lnTo>
                    <a:pt x="128" y="33"/>
                  </a:lnTo>
                  <a:lnTo>
                    <a:pt x="128" y="33"/>
                  </a:lnTo>
                  <a:lnTo>
                    <a:pt x="128" y="35"/>
                  </a:lnTo>
                  <a:lnTo>
                    <a:pt x="128" y="35"/>
                  </a:lnTo>
                  <a:lnTo>
                    <a:pt x="128" y="35"/>
                  </a:lnTo>
                  <a:lnTo>
                    <a:pt x="128" y="38"/>
                  </a:lnTo>
                  <a:lnTo>
                    <a:pt x="125" y="38"/>
                  </a:lnTo>
                  <a:lnTo>
                    <a:pt x="125" y="38"/>
                  </a:lnTo>
                  <a:lnTo>
                    <a:pt x="125" y="38"/>
                  </a:lnTo>
                  <a:lnTo>
                    <a:pt x="123" y="38"/>
                  </a:lnTo>
                  <a:lnTo>
                    <a:pt x="123" y="38"/>
                  </a:lnTo>
                  <a:lnTo>
                    <a:pt x="123" y="40"/>
                  </a:lnTo>
                  <a:lnTo>
                    <a:pt x="123" y="40"/>
                  </a:lnTo>
                  <a:lnTo>
                    <a:pt x="120" y="40"/>
                  </a:lnTo>
                  <a:lnTo>
                    <a:pt x="120" y="40"/>
                  </a:lnTo>
                  <a:lnTo>
                    <a:pt x="120" y="40"/>
                  </a:lnTo>
                  <a:lnTo>
                    <a:pt x="118" y="40"/>
                  </a:lnTo>
                  <a:lnTo>
                    <a:pt x="118" y="40"/>
                  </a:lnTo>
                  <a:lnTo>
                    <a:pt x="116" y="40"/>
                  </a:lnTo>
                  <a:lnTo>
                    <a:pt x="116" y="40"/>
                  </a:lnTo>
                  <a:lnTo>
                    <a:pt x="116" y="40"/>
                  </a:lnTo>
                  <a:lnTo>
                    <a:pt x="116" y="40"/>
                  </a:lnTo>
                  <a:lnTo>
                    <a:pt x="113" y="40"/>
                  </a:lnTo>
                  <a:lnTo>
                    <a:pt x="113" y="40"/>
                  </a:lnTo>
                  <a:lnTo>
                    <a:pt x="113" y="42"/>
                  </a:lnTo>
                  <a:lnTo>
                    <a:pt x="113" y="42"/>
                  </a:lnTo>
                  <a:lnTo>
                    <a:pt x="111" y="42"/>
                  </a:lnTo>
                  <a:lnTo>
                    <a:pt x="111" y="42"/>
                  </a:lnTo>
                  <a:lnTo>
                    <a:pt x="109" y="42"/>
                  </a:lnTo>
                  <a:lnTo>
                    <a:pt x="109" y="42"/>
                  </a:lnTo>
                  <a:lnTo>
                    <a:pt x="109" y="42"/>
                  </a:lnTo>
                  <a:lnTo>
                    <a:pt x="106" y="42"/>
                  </a:lnTo>
                  <a:lnTo>
                    <a:pt x="106" y="42"/>
                  </a:lnTo>
                  <a:lnTo>
                    <a:pt x="106" y="42"/>
                  </a:lnTo>
                  <a:lnTo>
                    <a:pt x="104" y="42"/>
                  </a:lnTo>
                  <a:lnTo>
                    <a:pt x="104" y="42"/>
                  </a:lnTo>
                  <a:lnTo>
                    <a:pt x="102" y="42"/>
                  </a:lnTo>
                  <a:lnTo>
                    <a:pt x="102" y="42"/>
                  </a:lnTo>
                  <a:lnTo>
                    <a:pt x="102" y="42"/>
                  </a:lnTo>
                  <a:lnTo>
                    <a:pt x="99" y="42"/>
                  </a:lnTo>
                  <a:lnTo>
                    <a:pt x="99" y="42"/>
                  </a:lnTo>
                  <a:lnTo>
                    <a:pt x="99" y="40"/>
                  </a:lnTo>
                  <a:lnTo>
                    <a:pt x="97" y="40"/>
                  </a:lnTo>
                  <a:lnTo>
                    <a:pt x="97" y="40"/>
                  </a:lnTo>
                  <a:lnTo>
                    <a:pt x="97" y="40"/>
                  </a:lnTo>
                  <a:lnTo>
                    <a:pt x="97" y="40"/>
                  </a:lnTo>
                  <a:lnTo>
                    <a:pt x="97" y="38"/>
                  </a:lnTo>
                  <a:lnTo>
                    <a:pt x="94" y="38"/>
                  </a:lnTo>
                  <a:lnTo>
                    <a:pt x="94" y="38"/>
                  </a:lnTo>
                  <a:lnTo>
                    <a:pt x="94" y="38"/>
                  </a:lnTo>
                  <a:lnTo>
                    <a:pt x="94" y="38"/>
                  </a:lnTo>
                  <a:lnTo>
                    <a:pt x="92" y="38"/>
                  </a:lnTo>
                  <a:lnTo>
                    <a:pt x="92" y="38"/>
                  </a:lnTo>
                  <a:lnTo>
                    <a:pt x="90" y="38"/>
                  </a:lnTo>
                  <a:lnTo>
                    <a:pt x="90" y="38"/>
                  </a:lnTo>
                  <a:lnTo>
                    <a:pt x="90" y="38"/>
                  </a:lnTo>
                  <a:lnTo>
                    <a:pt x="87" y="38"/>
                  </a:lnTo>
                  <a:lnTo>
                    <a:pt x="87" y="38"/>
                  </a:lnTo>
                  <a:lnTo>
                    <a:pt x="87" y="38"/>
                  </a:lnTo>
                  <a:lnTo>
                    <a:pt x="85" y="38"/>
                  </a:lnTo>
                  <a:lnTo>
                    <a:pt x="85" y="38"/>
                  </a:lnTo>
                  <a:lnTo>
                    <a:pt x="83" y="38"/>
                  </a:lnTo>
                  <a:lnTo>
                    <a:pt x="83" y="38"/>
                  </a:lnTo>
                  <a:lnTo>
                    <a:pt x="83" y="38"/>
                  </a:lnTo>
                  <a:lnTo>
                    <a:pt x="80" y="38"/>
                  </a:lnTo>
                  <a:lnTo>
                    <a:pt x="80" y="35"/>
                  </a:lnTo>
                  <a:lnTo>
                    <a:pt x="80" y="35"/>
                  </a:lnTo>
                  <a:lnTo>
                    <a:pt x="80" y="38"/>
                  </a:lnTo>
                  <a:lnTo>
                    <a:pt x="80" y="38"/>
                  </a:lnTo>
                  <a:lnTo>
                    <a:pt x="80" y="38"/>
                  </a:lnTo>
                  <a:lnTo>
                    <a:pt x="80" y="38"/>
                  </a:lnTo>
                  <a:lnTo>
                    <a:pt x="78" y="38"/>
                  </a:lnTo>
                  <a:lnTo>
                    <a:pt x="78" y="38"/>
                  </a:lnTo>
                  <a:lnTo>
                    <a:pt x="78" y="38"/>
                  </a:lnTo>
                  <a:lnTo>
                    <a:pt x="76" y="38"/>
                  </a:lnTo>
                  <a:lnTo>
                    <a:pt x="76" y="38"/>
                  </a:lnTo>
                  <a:lnTo>
                    <a:pt x="76" y="38"/>
                  </a:lnTo>
                  <a:lnTo>
                    <a:pt x="76" y="38"/>
                  </a:lnTo>
                  <a:lnTo>
                    <a:pt x="73" y="38"/>
                  </a:lnTo>
                  <a:lnTo>
                    <a:pt x="73" y="38"/>
                  </a:lnTo>
                  <a:lnTo>
                    <a:pt x="73" y="38"/>
                  </a:lnTo>
                  <a:lnTo>
                    <a:pt x="73" y="38"/>
                  </a:lnTo>
                  <a:lnTo>
                    <a:pt x="71" y="38"/>
                  </a:lnTo>
                  <a:lnTo>
                    <a:pt x="71" y="38"/>
                  </a:lnTo>
                  <a:lnTo>
                    <a:pt x="68" y="38"/>
                  </a:lnTo>
                  <a:lnTo>
                    <a:pt x="68" y="38"/>
                  </a:lnTo>
                  <a:lnTo>
                    <a:pt x="68" y="40"/>
                  </a:lnTo>
                  <a:lnTo>
                    <a:pt x="68" y="40"/>
                  </a:lnTo>
                  <a:lnTo>
                    <a:pt x="68" y="38"/>
                  </a:lnTo>
                  <a:lnTo>
                    <a:pt x="66" y="38"/>
                  </a:lnTo>
                  <a:lnTo>
                    <a:pt x="66" y="38"/>
                  </a:lnTo>
                  <a:lnTo>
                    <a:pt x="66" y="38"/>
                  </a:lnTo>
                  <a:lnTo>
                    <a:pt x="66" y="38"/>
                  </a:lnTo>
                  <a:lnTo>
                    <a:pt x="66" y="35"/>
                  </a:lnTo>
                  <a:lnTo>
                    <a:pt x="64" y="35"/>
                  </a:lnTo>
                  <a:lnTo>
                    <a:pt x="64" y="35"/>
                  </a:lnTo>
                  <a:lnTo>
                    <a:pt x="64" y="38"/>
                  </a:lnTo>
                  <a:lnTo>
                    <a:pt x="61" y="38"/>
                  </a:lnTo>
                  <a:lnTo>
                    <a:pt x="61" y="38"/>
                  </a:lnTo>
                  <a:lnTo>
                    <a:pt x="61" y="38"/>
                  </a:lnTo>
                  <a:lnTo>
                    <a:pt x="61" y="38"/>
                  </a:lnTo>
                  <a:lnTo>
                    <a:pt x="61" y="38"/>
                  </a:lnTo>
                  <a:lnTo>
                    <a:pt x="59" y="38"/>
                  </a:lnTo>
                  <a:lnTo>
                    <a:pt x="59" y="38"/>
                  </a:lnTo>
                  <a:lnTo>
                    <a:pt x="57" y="38"/>
                  </a:lnTo>
                  <a:lnTo>
                    <a:pt x="57" y="38"/>
                  </a:lnTo>
                  <a:lnTo>
                    <a:pt x="57" y="38"/>
                  </a:lnTo>
                  <a:lnTo>
                    <a:pt x="57" y="38"/>
                  </a:lnTo>
                  <a:lnTo>
                    <a:pt x="54" y="38"/>
                  </a:lnTo>
                  <a:lnTo>
                    <a:pt x="54" y="38"/>
                  </a:lnTo>
                  <a:lnTo>
                    <a:pt x="54" y="40"/>
                  </a:lnTo>
                  <a:lnTo>
                    <a:pt x="54" y="40"/>
                  </a:lnTo>
                  <a:lnTo>
                    <a:pt x="52" y="40"/>
                  </a:lnTo>
                  <a:lnTo>
                    <a:pt x="52" y="40"/>
                  </a:lnTo>
                  <a:lnTo>
                    <a:pt x="52" y="38"/>
                  </a:lnTo>
                  <a:lnTo>
                    <a:pt x="49" y="38"/>
                  </a:lnTo>
                  <a:lnTo>
                    <a:pt x="49" y="40"/>
                  </a:lnTo>
                  <a:lnTo>
                    <a:pt x="49" y="40"/>
                  </a:lnTo>
                  <a:lnTo>
                    <a:pt x="49" y="40"/>
                  </a:lnTo>
                  <a:lnTo>
                    <a:pt x="47" y="40"/>
                  </a:lnTo>
                  <a:lnTo>
                    <a:pt x="47" y="38"/>
                  </a:lnTo>
                  <a:lnTo>
                    <a:pt x="47" y="38"/>
                  </a:lnTo>
                  <a:lnTo>
                    <a:pt x="47" y="38"/>
                  </a:lnTo>
                  <a:lnTo>
                    <a:pt x="45" y="38"/>
                  </a:lnTo>
                  <a:lnTo>
                    <a:pt x="45" y="38"/>
                  </a:lnTo>
                  <a:lnTo>
                    <a:pt x="45" y="38"/>
                  </a:lnTo>
                  <a:lnTo>
                    <a:pt x="42" y="38"/>
                  </a:lnTo>
                  <a:lnTo>
                    <a:pt x="42" y="38"/>
                  </a:lnTo>
                  <a:lnTo>
                    <a:pt x="42" y="38"/>
                  </a:lnTo>
                  <a:lnTo>
                    <a:pt x="42" y="38"/>
                  </a:lnTo>
                  <a:lnTo>
                    <a:pt x="40" y="38"/>
                  </a:lnTo>
                  <a:lnTo>
                    <a:pt x="40" y="38"/>
                  </a:lnTo>
                  <a:lnTo>
                    <a:pt x="40" y="38"/>
                  </a:lnTo>
                  <a:lnTo>
                    <a:pt x="38" y="38"/>
                  </a:lnTo>
                  <a:lnTo>
                    <a:pt x="38" y="38"/>
                  </a:lnTo>
                  <a:lnTo>
                    <a:pt x="35" y="38"/>
                  </a:lnTo>
                  <a:lnTo>
                    <a:pt x="35" y="40"/>
                  </a:lnTo>
                  <a:lnTo>
                    <a:pt x="35" y="40"/>
                  </a:lnTo>
                  <a:lnTo>
                    <a:pt x="35" y="40"/>
                  </a:lnTo>
                  <a:lnTo>
                    <a:pt x="35" y="40"/>
                  </a:lnTo>
                  <a:lnTo>
                    <a:pt x="35" y="42"/>
                  </a:lnTo>
                  <a:lnTo>
                    <a:pt x="35" y="42"/>
                  </a:lnTo>
                  <a:lnTo>
                    <a:pt x="33" y="42"/>
                  </a:lnTo>
                  <a:lnTo>
                    <a:pt x="33" y="42"/>
                  </a:lnTo>
                  <a:lnTo>
                    <a:pt x="33" y="42"/>
                  </a:lnTo>
                  <a:lnTo>
                    <a:pt x="33" y="45"/>
                  </a:lnTo>
                  <a:lnTo>
                    <a:pt x="33" y="45"/>
                  </a:lnTo>
                  <a:lnTo>
                    <a:pt x="33" y="47"/>
                  </a:lnTo>
                  <a:lnTo>
                    <a:pt x="33" y="47"/>
                  </a:lnTo>
                  <a:lnTo>
                    <a:pt x="33" y="47"/>
                  </a:lnTo>
                  <a:lnTo>
                    <a:pt x="33" y="50"/>
                  </a:lnTo>
                  <a:lnTo>
                    <a:pt x="33" y="50"/>
                  </a:lnTo>
                  <a:lnTo>
                    <a:pt x="33" y="52"/>
                  </a:lnTo>
                  <a:lnTo>
                    <a:pt x="31" y="52"/>
                  </a:lnTo>
                  <a:lnTo>
                    <a:pt x="31" y="52"/>
                  </a:lnTo>
                  <a:lnTo>
                    <a:pt x="31" y="52"/>
                  </a:lnTo>
                  <a:lnTo>
                    <a:pt x="31" y="52"/>
                  </a:lnTo>
                  <a:lnTo>
                    <a:pt x="31" y="54"/>
                  </a:lnTo>
                  <a:lnTo>
                    <a:pt x="31" y="54"/>
                  </a:lnTo>
                  <a:lnTo>
                    <a:pt x="31" y="57"/>
                  </a:lnTo>
                  <a:lnTo>
                    <a:pt x="31" y="57"/>
                  </a:lnTo>
                  <a:lnTo>
                    <a:pt x="31" y="59"/>
                  </a:lnTo>
                  <a:lnTo>
                    <a:pt x="31" y="59"/>
                  </a:lnTo>
                  <a:lnTo>
                    <a:pt x="31" y="59"/>
                  </a:lnTo>
                  <a:lnTo>
                    <a:pt x="31" y="61"/>
                  </a:lnTo>
                  <a:lnTo>
                    <a:pt x="31" y="61"/>
                  </a:lnTo>
                  <a:lnTo>
                    <a:pt x="31" y="61"/>
                  </a:lnTo>
                  <a:lnTo>
                    <a:pt x="31" y="64"/>
                  </a:lnTo>
                  <a:lnTo>
                    <a:pt x="31" y="64"/>
                  </a:lnTo>
                  <a:lnTo>
                    <a:pt x="31" y="66"/>
                  </a:lnTo>
                  <a:lnTo>
                    <a:pt x="33" y="66"/>
                  </a:lnTo>
                  <a:lnTo>
                    <a:pt x="33" y="66"/>
                  </a:lnTo>
                  <a:lnTo>
                    <a:pt x="33" y="68"/>
                  </a:lnTo>
                  <a:lnTo>
                    <a:pt x="33" y="68"/>
                  </a:lnTo>
                  <a:lnTo>
                    <a:pt x="33" y="68"/>
                  </a:lnTo>
                  <a:lnTo>
                    <a:pt x="33" y="68"/>
                  </a:lnTo>
                  <a:lnTo>
                    <a:pt x="33" y="71"/>
                  </a:lnTo>
                  <a:lnTo>
                    <a:pt x="35" y="71"/>
                  </a:lnTo>
                  <a:lnTo>
                    <a:pt x="35" y="71"/>
                  </a:lnTo>
                  <a:lnTo>
                    <a:pt x="35" y="71"/>
                  </a:lnTo>
                  <a:lnTo>
                    <a:pt x="35" y="71"/>
                  </a:lnTo>
                  <a:lnTo>
                    <a:pt x="35" y="71"/>
                  </a:lnTo>
                  <a:lnTo>
                    <a:pt x="38" y="71"/>
                  </a:lnTo>
                  <a:lnTo>
                    <a:pt x="38" y="71"/>
                  </a:lnTo>
                  <a:lnTo>
                    <a:pt x="40" y="71"/>
                  </a:lnTo>
                  <a:lnTo>
                    <a:pt x="40" y="73"/>
                  </a:lnTo>
                  <a:lnTo>
                    <a:pt x="40" y="73"/>
                  </a:lnTo>
                  <a:lnTo>
                    <a:pt x="40" y="73"/>
                  </a:lnTo>
                  <a:lnTo>
                    <a:pt x="40" y="73"/>
                  </a:lnTo>
                  <a:lnTo>
                    <a:pt x="40" y="76"/>
                  </a:lnTo>
                  <a:lnTo>
                    <a:pt x="42" y="76"/>
                  </a:lnTo>
                  <a:lnTo>
                    <a:pt x="42" y="76"/>
                  </a:lnTo>
                  <a:lnTo>
                    <a:pt x="42" y="76"/>
                  </a:lnTo>
                  <a:lnTo>
                    <a:pt x="42" y="78"/>
                  </a:lnTo>
                  <a:lnTo>
                    <a:pt x="42" y="78"/>
                  </a:lnTo>
                  <a:lnTo>
                    <a:pt x="42" y="80"/>
                  </a:lnTo>
                  <a:lnTo>
                    <a:pt x="42" y="80"/>
                  </a:lnTo>
                  <a:lnTo>
                    <a:pt x="42" y="80"/>
                  </a:lnTo>
                  <a:lnTo>
                    <a:pt x="42" y="80"/>
                  </a:lnTo>
                  <a:lnTo>
                    <a:pt x="42" y="83"/>
                  </a:lnTo>
                  <a:lnTo>
                    <a:pt x="42" y="83"/>
                  </a:lnTo>
                  <a:lnTo>
                    <a:pt x="42" y="83"/>
                  </a:lnTo>
                  <a:lnTo>
                    <a:pt x="42" y="83"/>
                  </a:lnTo>
                  <a:lnTo>
                    <a:pt x="45" y="83"/>
                  </a:lnTo>
                  <a:lnTo>
                    <a:pt x="45" y="83"/>
                  </a:lnTo>
                  <a:lnTo>
                    <a:pt x="45" y="83"/>
                  </a:lnTo>
                  <a:lnTo>
                    <a:pt x="47" y="83"/>
                  </a:lnTo>
                  <a:lnTo>
                    <a:pt x="47" y="83"/>
                  </a:lnTo>
                  <a:lnTo>
                    <a:pt x="47" y="83"/>
                  </a:lnTo>
                  <a:lnTo>
                    <a:pt x="47" y="83"/>
                  </a:lnTo>
                  <a:lnTo>
                    <a:pt x="49" y="83"/>
                  </a:lnTo>
                  <a:lnTo>
                    <a:pt x="49" y="83"/>
                  </a:lnTo>
                  <a:lnTo>
                    <a:pt x="49" y="83"/>
                  </a:lnTo>
                  <a:lnTo>
                    <a:pt x="49" y="85"/>
                  </a:lnTo>
                  <a:lnTo>
                    <a:pt x="52" y="85"/>
                  </a:lnTo>
                  <a:lnTo>
                    <a:pt x="52" y="85"/>
                  </a:lnTo>
                  <a:lnTo>
                    <a:pt x="52" y="83"/>
                  </a:lnTo>
                  <a:lnTo>
                    <a:pt x="54" y="83"/>
                  </a:lnTo>
                  <a:lnTo>
                    <a:pt x="54" y="83"/>
                  </a:lnTo>
                  <a:lnTo>
                    <a:pt x="54" y="83"/>
                  </a:lnTo>
                  <a:lnTo>
                    <a:pt x="54" y="83"/>
                  </a:lnTo>
                  <a:lnTo>
                    <a:pt x="54" y="80"/>
                  </a:lnTo>
                  <a:lnTo>
                    <a:pt x="54" y="80"/>
                  </a:lnTo>
                  <a:lnTo>
                    <a:pt x="54" y="80"/>
                  </a:lnTo>
                  <a:lnTo>
                    <a:pt x="54" y="78"/>
                  </a:lnTo>
                  <a:lnTo>
                    <a:pt x="57" y="78"/>
                  </a:lnTo>
                  <a:lnTo>
                    <a:pt x="57" y="78"/>
                  </a:lnTo>
                  <a:lnTo>
                    <a:pt x="57" y="76"/>
                  </a:lnTo>
                  <a:lnTo>
                    <a:pt x="57" y="76"/>
                  </a:lnTo>
                  <a:lnTo>
                    <a:pt x="57" y="76"/>
                  </a:lnTo>
                  <a:lnTo>
                    <a:pt x="57" y="76"/>
                  </a:lnTo>
                  <a:lnTo>
                    <a:pt x="57" y="73"/>
                  </a:lnTo>
                  <a:lnTo>
                    <a:pt x="59" y="73"/>
                  </a:lnTo>
                  <a:lnTo>
                    <a:pt x="59" y="73"/>
                  </a:lnTo>
                  <a:lnTo>
                    <a:pt x="59" y="73"/>
                  </a:lnTo>
                  <a:lnTo>
                    <a:pt x="59" y="71"/>
                  </a:lnTo>
                  <a:lnTo>
                    <a:pt x="61" y="71"/>
                  </a:lnTo>
                  <a:lnTo>
                    <a:pt x="61" y="71"/>
                  </a:lnTo>
                  <a:lnTo>
                    <a:pt x="61" y="71"/>
                  </a:lnTo>
                  <a:lnTo>
                    <a:pt x="61" y="71"/>
                  </a:lnTo>
                  <a:lnTo>
                    <a:pt x="61" y="71"/>
                  </a:lnTo>
                  <a:lnTo>
                    <a:pt x="64" y="71"/>
                  </a:lnTo>
                  <a:lnTo>
                    <a:pt x="64" y="68"/>
                  </a:lnTo>
                  <a:lnTo>
                    <a:pt x="64" y="68"/>
                  </a:lnTo>
                  <a:lnTo>
                    <a:pt x="66" y="68"/>
                  </a:lnTo>
                  <a:lnTo>
                    <a:pt x="66" y="71"/>
                  </a:lnTo>
                  <a:lnTo>
                    <a:pt x="66" y="71"/>
                  </a:lnTo>
                  <a:lnTo>
                    <a:pt x="66" y="71"/>
                  </a:lnTo>
                  <a:lnTo>
                    <a:pt x="66" y="71"/>
                  </a:lnTo>
                  <a:lnTo>
                    <a:pt x="66" y="71"/>
                  </a:lnTo>
                  <a:lnTo>
                    <a:pt x="66" y="71"/>
                  </a:lnTo>
                  <a:lnTo>
                    <a:pt x="66" y="71"/>
                  </a:lnTo>
                  <a:lnTo>
                    <a:pt x="66" y="73"/>
                  </a:lnTo>
                  <a:lnTo>
                    <a:pt x="68" y="73"/>
                  </a:lnTo>
                  <a:lnTo>
                    <a:pt x="68" y="71"/>
                  </a:lnTo>
                  <a:lnTo>
                    <a:pt x="68" y="71"/>
                  </a:lnTo>
                  <a:lnTo>
                    <a:pt x="68" y="73"/>
                  </a:lnTo>
                  <a:lnTo>
                    <a:pt x="68" y="73"/>
                  </a:lnTo>
                  <a:lnTo>
                    <a:pt x="71" y="73"/>
                  </a:lnTo>
                  <a:lnTo>
                    <a:pt x="71" y="73"/>
                  </a:lnTo>
                  <a:lnTo>
                    <a:pt x="71" y="71"/>
                  </a:lnTo>
                  <a:lnTo>
                    <a:pt x="73" y="71"/>
                  </a:lnTo>
                  <a:lnTo>
                    <a:pt x="73" y="71"/>
                  </a:lnTo>
                  <a:lnTo>
                    <a:pt x="73" y="71"/>
                  </a:lnTo>
                  <a:lnTo>
                    <a:pt x="76" y="71"/>
                  </a:lnTo>
                  <a:lnTo>
                    <a:pt x="76" y="71"/>
                  </a:lnTo>
                  <a:lnTo>
                    <a:pt x="76" y="71"/>
                  </a:lnTo>
                  <a:lnTo>
                    <a:pt x="76" y="68"/>
                  </a:lnTo>
                  <a:lnTo>
                    <a:pt x="76" y="68"/>
                  </a:lnTo>
                  <a:lnTo>
                    <a:pt x="76" y="68"/>
                  </a:lnTo>
                  <a:lnTo>
                    <a:pt x="76" y="68"/>
                  </a:lnTo>
                  <a:lnTo>
                    <a:pt x="78" y="68"/>
                  </a:lnTo>
                  <a:lnTo>
                    <a:pt x="78" y="68"/>
                  </a:lnTo>
                  <a:lnTo>
                    <a:pt x="80" y="68"/>
                  </a:lnTo>
                  <a:lnTo>
                    <a:pt x="80" y="68"/>
                  </a:lnTo>
                  <a:lnTo>
                    <a:pt x="80" y="68"/>
                  </a:lnTo>
                  <a:lnTo>
                    <a:pt x="83" y="68"/>
                  </a:lnTo>
                  <a:lnTo>
                    <a:pt x="83" y="68"/>
                  </a:lnTo>
                  <a:lnTo>
                    <a:pt x="83" y="68"/>
                  </a:lnTo>
                  <a:lnTo>
                    <a:pt x="85" y="68"/>
                  </a:lnTo>
                  <a:lnTo>
                    <a:pt x="85" y="66"/>
                  </a:lnTo>
                  <a:lnTo>
                    <a:pt x="85" y="66"/>
                  </a:lnTo>
                  <a:lnTo>
                    <a:pt x="87" y="66"/>
                  </a:lnTo>
                  <a:lnTo>
                    <a:pt x="87" y="66"/>
                  </a:lnTo>
                  <a:lnTo>
                    <a:pt x="87" y="66"/>
                  </a:lnTo>
                  <a:lnTo>
                    <a:pt x="87" y="64"/>
                  </a:lnTo>
                  <a:lnTo>
                    <a:pt x="87" y="64"/>
                  </a:lnTo>
                  <a:lnTo>
                    <a:pt x="90" y="64"/>
                  </a:lnTo>
                  <a:lnTo>
                    <a:pt x="90" y="64"/>
                  </a:lnTo>
                  <a:lnTo>
                    <a:pt x="90" y="64"/>
                  </a:lnTo>
                  <a:lnTo>
                    <a:pt x="90" y="64"/>
                  </a:lnTo>
                  <a:lnTo>
                    <a:pt x="92" y="64"/>
                  </a:lnTo>
                  <a:lnTo>
                    <a:pt x="92" y="64"/>
                  </a:lnTo>
                  <a:lnTo>
                    <a:pt x="94" y="64"/>
                  </a:lnTo>
                  <a:lnTo>
                    <a:pt x="94" y="64"/>
                  </a:lnTo>
                  <a:lnTo>
                    <a:pt x="94" y="61"/>
                  </a:lnTo>
                  <a:lnTo>
                    <a:pt x="94" y="61"/>
                  </a:lnTo>
                  <a:lnTo>
                    <a:pt x="94" y="61"/>
                  </a:lnTo>
                  <a:lnTo>
                    <a:pt x="97" y="61"/>
                  </a:lnTo>
                  <a:lnTo>
                    <a:pt x="97" y="61"/>
                  </a:lnTo>
                  <a:lnTo>
                    <a:pt x="97" y="61"/>
                  </a:lnTo>
                  <a:lnTo>
                    <a:pt x="97" y="61"/>
                  </a:lnTo>
                  <a:lnTo>
                    <a:pt x="99" y="61"/>
                  </a:lnTo>
                  <a:lnTo>
                    <a:pt x="99" y="64"/>
                  </a:lnTo>
                  <a:lnTo>
                    <a:pt x="99" y="64"/>
                  </a:lnTo>
                  <a:lnTo>
                    <a:pt x="102" y="64"/>
                  </a:lnTo>
                  <a:lnTo>
                    <a:pt x="102" y="64"/>
                  </a:lnTo>
                  <a:lnTo>
                    <a:pt x="102" y="64"/>
                  </a:lnTo>
                  <a:lnTo>
                    <a:pt x="102" y="64"/>
                  </a:lnTo>
                  <a:lnTo>
                    <a:pt x="102" y="66"/>
                  </a:lnTo>
                  <a:lnTo>
                    <a:pt x="102" y="66"/>
                  </a:lnTo>
                  <a:lnTo>
                    <a:pt x="104" y="66"/>
                  </a:lnTo>
                  <a:lnTo>
                    <a:pt x="104" y="68"/>
                  </a:lnTo>
                  <a:lnTo>
                    <a:pt x="104" y="68"/>
                  </a:lnTo>
                  <a:lnTo>
                    <a:pt x="104" y="71"/>
                  </a:lnTo>
                  <a:lnTo>
                    <a:pt x="104" y="71"/>
                  </a:lnTo>
                  <a:lnTo>
                    <a:pt x="102" y="71"/>
                  </a:lnTo>
                  <a:lnTo>
                    <a:pt x="102" y="71"/>
                  </a:lnTo>
                  <a:lnTo>
                    <a:pt x="102" y="73"/>
                  </a:lnTo>
                  <a:lnTo>
                    <a:pt x="102" y="73"/>
                  </a:lnTo>
                  <a:lnTo>
                    <a:pt x="102" y="73"/>
                  </a:lnTo>
                  <a:lnTo>
                    <a:pt x="102" y="76"/>
                  </a:lnTo>
                  <a:lnTo>
                    <a:pt x="102" y="76"/>
                  </a:lnTo>
                  <a:lnTo>
                    <a:pt x="102" y="76"/>
                  </a:lnTo>
                  <a:lnTo>
                    <a:pt x="99" y="76"/>
                  </a:lnTo>
                  <a:lnTo>
                    <a:pt x="99" y="76"/>
                  </a:lnTo>
                  <a:lnTo>
                    <a:pt x="99" y="76"/>
                  </a:lnTo>
                  <a:lnTo>
                    <a:pt x="97" y="76"/>
                  </a:lnTo>
                  <a:lnTo>
                    <a:pt x="97" y="76"/>
                  </a:lnTo>
                  <a:lnTo>
                    <a:pt x="97" y="73"/>
                  </a:lnTo>
                  <a:lnTo>
                    <a:pt x="97" y="73"/>
                  </a:lnTo>
                  <a:lnTo>
                    <a:pt x="97" y="73"/>
                  </a:lnTo>
                  <a:lnTo>
                    <a:pt x="97" y="71"/>
                  </a:lnTo>
                  <a:lnTo>
                    <a:pt x="97" y="71"/>
                  </a:lnTo>
                  <a:lnTo>
                    <a:pt x="94" y="71"/>
                  </a:lnTo>
                  <a:lnTo>
                    <a:pt x="94" y="71"/>
                  </a:lnTo>
                  <a:lnTo>
                    <a:pt x="94" y="71"/>
                  </a:lnTo>
                  <a:lnTo>
                    <a:pt x="94" y="71"/>
                  </a:lnTo>
                  <a:lnTo>
                    <a:pt x="92" y="71"/>
                  </a:lnTo>
                  <a:lnTo>
                    <a:pt x="92" y="73"/>
                  </a:lnTo>
                  <a:lnTo>
                    <a:pt x="92" y="73"/>
                  </a:lnTo>
                  <a:lnTo>
                    <a:pt x="90" y="73"/>
                  </a:lnTo>
                  <a:lnTo>
                    <a:pt x="90" y="73"/>
                  </a:lnTo>
                  <a:lnTo>
                    <a:pt x="90" y="73"/>
                  </a:lnTo>
                  <a:lnTo>
                    <a:pt x="90" y="76"/>
                  </a:lnTo>
                  <a:lnTo>
                    <a:pt x="90" y="76"/>
                  </a:lnTo>
                  <a:lnTo>
                    <a:pt x="90" y="76"/>
                  </a:lnTo>
                  <a:lnTo>
                    <a:pt x="87" y="76"/>
                  </a:lnTo>
                  <a:lnTo>
                    <a:pt x="87" y="78"/>
                  </a:lnTo>
                  <a:lnTo>
                    <a:pt x="87" y="78"/>
                  </a:lnTo>
                  <a:lnTo>
                    <a:pt x="87" y="78"/>
                  </a:lnTo>
                  <a:lnTo>
                    <a:pt x="87" y="78"/>
                  </a:lnTo>
                  <a:lnTo>
                    <a:pt x="87" y="80"/>
                  </a:lnTo>
                  <a:lnTo>
                    <a:pt x="87" y="80"/>
                  </a:lnTo>
                  <a:lnTo>
                    <a:pt x="85" y="80"/>
                  </a:lnTo>
                  <a:lnTo>
                    <a:pt x="85" y="83"/>
                  </a:lnTo>
                  <a:lnTo>
                    <a:pt x="85" y="83"/>
                  </a:lnTo>
                  <a:lnTo>
                    <a:pt x="85" y="83"/>
                  </a:lnTo>
                  <a:lnTo>
                    <a:pt x="83" y="83"/>
                  </a:lnTo>
                  <a:lnTo>
                    <a:pt x="83" y="83"/>
                  </a:lnTo>
                  <a:lnTo>
                    <a:pt x="83" y="83"/>
                  </a:lnTo>
                  <a:lnTo>
                    <a:pt x="83" y="85"/>
                  </a:lnTo>
                  <a:lnTo>
                    <a:pt x="83" y="85"/>
                  </a:lnTo>
                  <a:lnTo>
                    <a:pt x="83" y="85"/>
                  </a:lnTo>
                  <a:lnTo>
                    <a:pt x="80" y="85"/>
                  </a:lnTo>
                  <a:lnTo>
                    <a:pt x="80" y="87"/>
                  </a:lnTo>
                  <a:lnTo>
                    <a:pt x="80" y="87"/>
                  </a:lnTo>
                  <a:lnTo>
                    <a:pt x="80" y="87"/>
                  </a:lnTo>
                  <a:lnTo>
                    <a:pt x="80" y="87"/>
                  </a:lnTo>
                  <a:lnTo>
                    <a:pt x="78" y="87"/>
                  </a:lnTo>
                  <a:lnTo>
                    <a:pt x="78" y="90"/>
                  </a:lnTo>
                  <a:lnTo>
                    <a:pt x="78" y="90"/>
                  </a:lnTo>
                  <a:lnTo>
                    <a:pt x="78" y="90"/>
                  </a:lnTo>
                  <a:lnTo>
                    <a:pt x="76" y="90"/>
                  </a:lnTo>
                  <a:lnTo>
                    <a:pt x="76" y="92"/>
                  </a:lnTo>
                  <a:lnTo>
                    <a:pt x="76" y="92"/>
                  </a:lnTo>
                  <a:lnTo>
                    <a:pt x="76" y="92"/>
                  </a:lnTo>
                  <a:lnTo>
                    <a:pt x="76" y="92"/>
                  </a:lnTo>
                  <a:lnTo>
                    <a:pt x="76" y="92"/>
                  </a:lnTo>
                  <a:lnTo>
                    <a:pt x="76" y="95"/>
                  </a:lnTo>
                  <a:lnTo>
                    <a:pt x="73" y="95"/>
                  </a:lnTo>
                  <a:lnTo>
                    <a:pt x="73" y="95"/>
                  </a:lnTo>
                  <a:lnTo>
                    <a:pt x="73" y="95"/>
                  </a:lnTo>
                  <a:lnTo>
                    <a:pt x="73" y="95"/>
                  </a:lnTo>
                  <a:lnTo>
                    <a:pt x="73" y="97"/>
                  </a:lnTo>
                  <a:lnTo>
                    <a:pt x="71" y="97"/>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219"/>
            <p:cNvSpPr>
              <a:spLocks/>
            </p:cNvSpPr>
            <p:nvPr/>
          </p:nvSpPr>
          <p:spPr bwMode="auto">
            <a:xfrm>
              <a:off x="5362575" y="4295775"/>
              <a:ext cx="228600" cy="311150"/>
            </a:xfrm>
            <a:custGeom>
              <a:avLst/>
              <a:gdLst/>
              <a:ahLst/>
              <a:cxnLst>
                <a:cxn ang="0">
                  <a:pos x="68" y="95"/>
                </a:cxn>
                <a:cxn ang="0">
                  <a:pos x="68" y="106"/>
                </a:cxn>
                <a:cxn ang="0">
                  <a:pos x="80" y="121"/>
                </a:cxn>
                <a:cxn ang="0">
                  <a:pos x="80" y="135"/>
                </a:cxn>
                <a:cxn ang="0">
                  <a:pos x="83" y="147"/>
                </a:cxn>
                <a:cxn ang="0">
                  <a:pos x="90" y="151"/>
                </a:cxn>
                <a:cxn ang="0">
                  <a:pos x="97" y="159"/>
                </a:cxn>
                <a:cxn ang="0">
                  <a:pos x="94" y="161"/>
                </a:cxn>
                <a:cxn ang="0">
                  <a:pos x="94" y="173"/>
                </a:cxn>
                <a:cxn ang="0">
                  <a:pos x="94" y="187"/>
                </a:cxn>
                <a:cxn ang="0">
                  <a:pos x="85" y="194"/>
                </a:cxn>
                <a:cxn ang="0">
                  <a:pos x="78" y="180"/>
                </a:cxn>
                <a:cxn ang="0">
                  <a:pos x="71" y="175"/>
                </a:cxn>
                <a:cxn ang="0">
                  <a:pos x="61" y="163"/>
                </a:cxn>
                <a:cxn ang="0">
                  <a:pos x="57" y="151"/>
                </a:cxn>
                <a:cxn ang="0">
                  <a:pos x="47" y="135"/>
                </a:cxn>
                <a:cxn ang="0">
                  <a:pos x="52" y="118"/>
                </a:cxn>
                <a:cxn ang="0">
                  <a:pos x="35" y="123"/>
                </a:cxn>
                <a:cxn ang="0">
                  <a:pos x="40" y="142"/>
                </a:cxn>
                <a:cxn ang="0">
                  <a:pos x="38" y="163"/>
                </a:cxn>
                <a:cxn ang="0">
                  <a:pos x="38" y="185"/>
                </a:cxn>
                <a:cxn ang="0">
                  <a:pos x="31" y="192"/>
                </a:cxn>
                <a:cxn ang="0">
                  <a:pos x="16" y="189"/>
                </a:cxn>
                <a:cxn ang="0">
                  <a:pos x="16" y="180"/>
                </a:cxn>
                <a:cxn ang="0">
                  <a:pos x="9" y="170"/>
                </a:cxn>
                <a:cxn ang="0">
                  <a:pos x="9" y="168"/>
                </a:cxn>
                <a:cxn ang="0">
                  <a:pos x="16" y="161"/>
                </a:cxn>
                <a:cxn ang="0">
                  <a:pos x="16" y="144"/>
                </a:cxn>
                <a:cxn ang="0">
                  <a:pos x="7" y="140"/>
                </a:cxn>
                <a:cxn ang="0">
                  <a:pos x="5" y="121"/>
                </a:cxn>
                <a:cxn ang="0">
                  <a:pos x="7" y="114"/>
                </a:cxn>
                <a:cxn ang="0">
                  <a:pos x="14" y="97"/>
                </a:cxn>
                <a:cxn ang="0">
                  <a:pos x="16" y="76"/>
                </a:cxn>
                <a:cxn ang="0">
                  <a:pos x="23" y="59"/>
                </a:cxn>
                <a:cxn ang="0">
                  <a:pos x="26" y="50"/>
                </a:cxn>
                <a:cxn ang="0">
                  <a:pos x="28" y="35"/>
                </a:cxn>
                <a:cxn ang="0">
                  <a:pos x="38" y="21"/>
                </a:cxn>
                <a:cxn ang="0">
                  <a:pos x="42" y="23"/>
                </a:cxn>
                <a:cxn ang="0">
                  <a:pos x="54" y="14"/>
                </a:cxn>
                <a:cxn ang="0">
                  <a:pos x="66" y="21"/>
                </a:cxn>
                <a:cxn ang="0">
                  <a:pos x="80" y="21"/>
                </a:cxn>
                <a:cxn ang="0">
                  <a:pos x="94" y="23"/>
                </a:cxn>
                <a:cxn ang="0">
                  <a:pos x="113" y="26"/>
                </a:cxn>
                <a:cxn ang="0">
                  <a:pos x="125" y="14"/>
                </a:cxn>
                <a:cxn ang="0">
                  <a:pos x="132" y="2"/>
                </a:cxn>
                <a:cxn ang="0">
                  <a:pos x="139" y="5"/>
                </a:cxn>
                <a:cxn ang="0">
                  <a:pos x="137" y="19"/>
                </a:cxn>
                <a:cxn ang="0">
                  <a:pos x="128" y="33"/>
                </a:cxn>
                <a:cxn ang="0">
                  <a:pos x="111" y="42"/>
                </a:cxn>
                <a:cxn ang="0">
                  <a:pos x="92" y="38"/>
                </a:cxn>
                <a:cxn ang="0">
                  <a:pos x="73" y="38"/>
                </a:cxn>
                <a:cxn ang="0">
                  <a:pos x="57" y="38"/>
                </a:cxn>
                <a:cxn ang="0">
                  <a:pos x="40" y="38"/>
                </a:cxn>
                <a:cxn ang="0">
                  <a:pos x="31" y="52"/>
                </a:cxn>
                <a:cxn ang="0">
                  <a:pos x="38" y="71"/>
                </a:cxn>
                <a:cxn ang="0">
                  <a:pos x="47" y="83"/>
                </a:cxn>
                <a:cxn ang="0">
                  <a:pos x="59" y="73"/>
                </a:cxn>
                <a:cxn ang="0">
                  <a:pos x="71" y="71"/>
                </a:cxn>
                <a:cxn ang="0">
                  <a:pos x="87" y="64"/>
                </a:cxn>
                <a:cxn ang="0">
                  <a:pos x="104" y="68"/>
                </a:cxn>
                <a:cxn ang="0">
                  <a:pos x="92" y="71"/>
                </a:cxn>
                <a:cxn ang="0">
                  <a:pos x="80" y="85"/>
                </a:cxn>
              </a:cxnLst>
              <a:rect l="0" t="0" r="r" b="b"/>
              <a:pathLst>
                <a:path w="144" h="196">
                  <a:moveTo>
                    <a:pt x="71" y="97"/>
                  </a:moveTo>
                  <a:lnTo>
                    <a:pt x="71" y="95"/>
                  </a:lnTo>
                  <a:lnTo>
                    <a:pt x="71" y="95"/>
                  </a:lnTo>
                  <a:lnTo>
                    <a:pt x="73" y="95"/>
                  </a:lnTo>
                  <a:lnTo>
                    <a:pt x="73" y="95"/>
                  </a:lnTo>
                  <a:lnTo>
                    <a:pt x="73" y="92"/>
                  </a:lnTo>
                  <a:lnTo>
                    <a:pt x="73" y="92"/>
                  </a:lnTo>
                  <a:lnTo>
                    <a:pt x="73" y="92"/>
                  </a:lnTo>
                  <a:lnTo>
                    <a:pt x="76" y="92"/>
                  </a:lnTo>
                  <a:lnTo>
                    <a:pt x="76" y="92"/>
                  </a:lnTo>
                  <a:lnTo>
                    <a:pt x="76" y="92"/>
                  </a:lnTo>
                  <a:lnTo>
                    <a:pt x="76" y="90"/>
                  </a:lnTo>
                  <a:lnTo>
                    <a:pt x="76" y="90"/>
                  </a:lnTo>
                  <a:lnTo>
                    <a:pt x="73" y="90"/>
                  </a:lnTo>
                  <a:lnTo>
                    <a:pt x="73" y="90"/>
                  </a:lnTo>
                  <a:lnTo>
                    <a:pt x="73" y="92"/>
                  </a:lnTo>
                  <a:lnTo>
                    <a:pt x="73" y="92"/>
                  </a:lnTo>
                  <a:lnTo>
                    <a:pt x="73" y="92"/>
                  </a:lnTo>
                  <a:lnTo>
                    <a:pt x="71" y="92"/>
                  </a:lnTo>
                  <a:lnTo>
                    <a:pt x="71" y="92"/>
                  </a:lnTo>
                  <a:lnTo>
                    <a:pt x="68" y="92"/>
                  </a:lnTo>
                  <a:lnTo>
                    <a:pt x="68" y="92"/>
                  </a:lnTo>
                  <a:lnTo>
                    <a:pt x="68" y="92"/>
                  </a:lnTo>
                  <a:lnTo>
                    <a:pt x="68" y="95"/>
                  </a:lnTo>
                  <a:lnTo>
                    <a:pt x="68" y="95"/>
                  </a:lnTo>
                  <a:lnTo>
                    <a:pt x="68" y="95"/>
                  </a:lnTo>
                  <a:lnTo>
                    <a:pt x="68" y="97"/>
                  </a:lnTo>
                  <a:lnTo>
                    <a:pt x="68" y="97"/>
                  </a:lnTo>
                  <a:lnTo>
                    <a:pt x="66" y="97"/>
                  </a:lnTo>
                  <a:lnTo>
                    <a:pt x="66" y="99"/>
                  </a:lnTo>
                  <a:lnTo>
                    <a:pt x="66" y="99"/>
                  </a:lnTo>
                  <a:lnTo>
                    <a:pt x="66" y="99"/>
                  </a:lnTo>
                  <a:lnTo>
                    <a:pt x="64" y="99"/>
                  </a:lnTo>
                  <a:lnTo>
                    <a:pt x="64" y="99"/>
                  </a:lnTo>
                  <a:lnTo>
                    <a:pt x="61" y="99"/>
                  </a:lnTo>
                  <a:lnTo>
                    <a:pt x="61" y="99"/>
                  </a:lnTo>
                  <a:lnTo>
                    <a:pt x="61" y="99"/>
                  </a:lnTo>
                  <a:lnTo>
                    <a:pt x="61" y="102"/>
                  </a:lnTo>
                  <a:lnTo>
                    <a:pt x="61" y="102"/>
                  </a:lnTo>
                  <a:lnTo>
                    <a:pt x="61" y="102"/>
                  </a:lnTo>
                  <a:lnTo>
                    <a:pt x="61" y="102"/>
                  </a:lnTo>
                  <a:lnTo>
                    <a:pt x="64" y="102"/>
                  </a:lnTo>
                  <a:lnTo>
                    <a:pt x="64" y="104"/>
                  </a:lnTo>
                  <a:lnTo>
                    <a:pt x="64" y="104"/>
                  </a:lnTo>
                  <a:lnTo>
                    <a:pt x="66" y="104"/>
                  </a:lnTo>
                  <a:lnTo>
                    <a:pt x="66" y="104"/>
                  </a:lnTo>
                  <a:lnTo>
                    <a:pt x="66" y="104"/>
                  </a:lnTo>
                  <a:lnTo>
                    <a:pt x="66" y="104"/>
                  </a:lnTo>
                  <a:lnTo>
                    <a:pt x="68" y="104"/>
                  </a:lnTo>
                  <a:lnTo>
                    <a:pt x="68" y="106"/>
                  </a:lnTo>
                  <a:lnTo>
                    <a:pt x="68" y="106"/>
                  </a:lnTo>
                  <a:lnTo>
                    <a:pt x="68" y="106"/>
                  </a:lnTo>
                  <a:lnTo>
                    <a:pt x="68" y="106"/>
                  </a:lnTo>
                  <a:lnTo>
                    <a:pt x="68" y="109"/>
                  </a:lnTo>
                  <a:lnTo>
                    <a:pt x="68" y="109"/>
                  </a:lnTo>
                  <a:lnTo>
                    <a:pt x="71" y="109"/>
                  </a:lnTo>
                  <a:lnTo>
                    <a:pt x="71" y="111"/>
                  </a:lnTo>
                  <a:lnTo>
                    <a:pt x="71" y="111"/>
                  </a:lnTo>
                  <a:lnTo>
                    <a:pt x="71" y="111"/>
                  </a:lnTo>
                  <a:lnTo>
                    <a:pt x="71" y="111"/>
                  </a:lnTo>
                  <a:lnTo>
                    <a:pt x="73" y="111"/>
                  </a:lnTo>
                  <a:lnTo>
                    <a:pt x="73" y="114"/>
                  </a:lnTo>
                  <a:lnTo>
                    <a:pt x="73" y="114"/>
                  </a:lnTo>
                  <a:lnTo>
                    <a:pt x="73" y="114"/>
                  </a:lnTo>
                  <a:lnTo>
                    <a:pt x="73" y="116"/>
                  </a:lnTo>
                  <a:lnTo>
                    <a:pt x="73" y="116"/>
                  </a:lnTo>
                  <a:lnTo>
                    <a:pt x="73" y="118"/>
                  </a:lnTo>
                  <a:lnTo>
                    <a:pt x="73" y="118"/>
                  </a:lnTo>
                  <a:lnTo>
                    <a:pt x="73" y="118"/>
                  </a:lnTo>
                  <a:lnTo>
                    <a:pt x="76" y="118"/>
                  </a:lnTo>
                  <a:lnTo>
                    <a:pt x="76" y="118"/>
                  </a:lnTo>
                  <a:lnTo>
                    <a:pt x="76" y="121"/>
                  </a:lnTo>
                  <a:lnTo>
                    <a:pt x="76" y="121"/>
                  </a:lnTo>
                  <a:lnTo>
                    <a:pt x="76" y="121"/>
                  </a:lnTo>
                  <a:lnTo>
                    <a:pt x="76" y="121"/>
                  </a:lnTo>
                  <a:lnTo>
                    <a:pt x="78" y="121"/>
                  </a:lnTo>
                  <a:lnTo>
                    <a:pt x="78" y="121"/>
                  </a:lnTo>
                  <a:lnTo>
                    <a:pt x="80" y="121"/>
                  </a:lnTo>
                  <a:lnTo>
                    <a:pt x="80" y="123"/>
                  </a:lnTo>
                  <a:lnTo>
                    <a:pt x="80" y="123"/>
                  </a:lnTo>
                  <a:lnTo>
                    <a:pt x="80" y="123"/>
                  </a:lnTo>
                  <a:lnTo>
                    <a:pt x="80" y="125"/>
                  </a:lnTo>
                  <a:lnTo>
                    <a:pt x="80" y="125"/>
                  </a:lnTo>
                  <a:lnTo>
                    <a:pt x="83" y="125"/>
                  </a:lnTo>
                  <a:lnTo>
                    <a:pt x="83" y="125"/>
                  </a:lnTo>
                  <a:lnTo>
                    <a:pt x="83" y="125"/>
                  </a:lnTo>
                  <a:lnTo>
                    <a:pt x="83" y="125"/>
                  </a:lnTo>
                  <a:lnTo>
                    <a:pt x="83" y="128"/>
                  </a:lnTo>
                  <a:lnTo>
                    <a:pt x="85" y="128"/>
                  </a:lnTo>
                  <a:lnTo>
                    <a:pt x="85" y="128"/>
                  </a:lnTo>
                  <a:lnTo>
                    <a:pt x="85" y="128"/>
                  </a:lnTo>
                  <a:lnTo>
                    <a:pt x="85" y="130"/>
                  </a:lnTo>
                  <a:lnTo>
                    <a:pt x="85" y="130"/>
                  </a:lnTo>
                  <a:lnTo>
                    <a:pt x="85" y="128"/>
                  </a:lnTo>
                  <a:lnTo>
                    <a:pt x="83" y="128"/>
                  </a:lnTo>
                  <a:lnTo>
                    <a:pt x="83" y="128"/>
                  </a:lnTo>
                  <a:lnTo>
                    <a:pt x="83" y="130"/>
                  </a:lnTo>
                  <a:lnTo>
                    <a:pt x="83" y="130"/>
                  </a:lnTo>
                  <a:lnTo>
                    <a:pt x="83" y="130"/>
                  </a:lnTo>
                  <a:lnTo>
                    <a:pt x="83" y="130"/>
                  </a:lnTo>
                  <a:lnTo>
                    <a:pt x="83" y="132"/>
                  </a:lnTo>
                  <a:lnTo>
                    <a:pt x="80" y="132"/>
                  </a:lnTo>
                  <a:lnTo>
                    <a:pt x="80" y="132"/>
                  </a:lnTo>
                  <a:lnTo>
                    <a:pt x="80" y="135"/>
                  </a:lnTo>
                  <a:lnTo>
                    <a:pt x="83" y="135"/>
                  </a:lnTo>
                  <a:lnTo>
                    <a:pt x="83" y="135"/>
                  </a:lnTo>
                  <a:lnTo>
                    <a:pt x="83" y="137"/>
                  </a:lnTo>
                  <a:lnTo>
                    <a:pt x="83" y="137"/>
                  </a:lnTo>
                  <a:lnTo>
                    <a:pt x="83" y="137"/>
                  </a:lnTo>
                  <a:lnTo>
                    <a:pt x="83" y="137"/>
                  </a:lnTo>
                  <a:lnTo>
                    <a:pt x="83" y="140"/>
                  </a:lnTo>
                  <a:lnTo>
                    <a:pt x="80" y="140"/>
                  </a:lnTo>
                  <a:lnTo>
                    <a:pt x="80" y="137"/>
                  </a:lnTo>
                  <a:lnTo>
                    <a:pt x="80" y="137"/>
                  </a:lnTo>
                  <a:lnTo>
                    <a:pt x="80" y="140"/>
                  </a:lnTo>
                  <a:lnTo>
                    <a:pt x="80" y="140"/>
                  </a:lnTo>
                  <a:lnTo>
                    <a:pt x="80" y="142"/>
                  </a:lnTo>
                  <a:lnTo>
                    <a:pt x="80" y="142"/>
                  </a:lnTo>
                  <a:lnTo>
                    <a:pt x="78" y="142"/>
                  </a:lnTo>
                  <a:lnTo>
                    <a:pt x="78" y="142"/>
                  </a:lnTo>
                  <a:lnTo>
                    <a:pt x="80" y="142"/>
                  </a:lnTo>
                  <a:lnTo>
                    <a:pt x="80" y="142"/>
                  </a:lnTo>
                  <a:lnTo>
                    <a:pt x="80" y="142"/>
                  </a:lnTo>
                  <a:lnTo>
                    <a:pt x="80" y="142"/>
                  </a:lnTo>
                  <a:lnTo>
                    <a:pt x="83" y="142"/>
                  </a:lnTo>
                  <a:lnTo>
                    <a:pt x="83" y="144"/>
                  </a:lnTo>
                  <a:lnTo>
                    <a:pt x="83" y="144"/>
                  </a:lnTo>
                  <a:lnTo>
                    <a:pt x="83" y="144"/>
                  </a:lnTo>
                  <a:lnTo>
                    <a:pt x="83" y="147"/>
                  </a:lnTo>
                  <a:lnTo>
                    <a:pt x="83" y="147"/>
                  </a:lnTo>
                  <a:lnTo>
                    <a:pt x="83" y="147"/>
                  </a:lnTo>
                  <a:lnTo>
                    <a:pt x="85" y="147"/>
                  </a:lnTo>
                  <a:lnTo>
                    <a:pt x="85" y="147"/>
                  </a:lnTo>
                  <a:lnTo>
                    <a:pt x="87" y="147"/>
                  </a:lnTo>
                  <a:lnTo>
                    <a:pt x="87" y="147"/>
                  </a:lnTo>
                  <a:lnTo>
                    <a:pt x="87" y="147"/>
                  </a:lnTo>
                  <a:lnTo>
                    <a:pt x="87" y="149"/>
                  </a:lnTo>
                  <a:lnTo>
                    <a:pt x="87" y="149"/>
                  </a:lnTo>
                  <a:lnTo>
                    <a:pt x="87" y="149"/>
                  </a:lnTo>
                  <a:lnTo>
                    <a:pt x="87" y="149"/>
                  </a:lnTo>
                  <a:lnTo>
                    <a:pt x="87" y="151"/>
                  </a:lnTo>
                  <a:lnTo>
                    <a:pt x="87" y="151"/>
                  </a:lnTo>
                  <a:lnTo>
                    <a:pt x="87" y="151"/>
                  </a:lnTo>
                  <a:lnTo>
                    <a:pt x="87" y="151"/>
                  </a:lnTo>
                  <a:lnTo>
                    <a:pt x="87" y="154"/>
                  </a:lnTo>
                  <a:lnTo>
                    <a:pt x="87" y="154"/>
                  </a:lnTo>
                  <a:lnTo>
                    <a:pt x="87" y="151"/>
                  </a:lnTo>
                  <a:lnTo>
                    <a:pt x="87" y="151"/>
                  </a:lnTo>
                  <a:lnTo>
                    <a:pt x="87" y="151"/>
                  </a:lnTo>
                  <a:lnTo>
                    <a:pt x="87" y="149"/>
                  </a:lnTo>
                  <a:lnTo>
                    <a:pt x="90" y="149"/>
                  </a:lnTo>
                  <a:lnTo>
                    <a:pt x="90" y="149"/>
                  </a:lnTo>
                  <a:lnTo>
                    <a:pt x="90" y="151"/>
                  </a:lnTo>
                  <a:lnTo>
                    <a:pt x="90" y="151"/>
                  </a:lnTo>
                  <a:lnTo>
                    <a:pt x="90" y="151"/>
                  </a:lnTo>
                  <a:lnTo>
                    <a:pt x="90" y="151"/>
                  </a:lnTo>
                  <a:lnTo>
                    <a:pt x="90" y="151"/>
                  </a:lnTo>
                  <a:lnTo>
                    <a:pt x="90" y="151"/>
                  </a:lnTo>
                  <a:lnTo>
                    <a:pt x="92" y="151"/>
                  </a:lnTo>
                  <a:lnTo>
                    <a:pt x="92" y="151"/>
                  </a:lnTo>
                  <a:lnTo>
                    <a:pt x="92" y="151"/>
                  </a:lnTo>
                  <a:lnTo>
                    <a:pt x="92" y="151"/>
                  </a:lnTo>
                  <a:lnTo>
                    <a:pt x="94" y="151"/>
                  </a:lnTo>
                  <a:lnTo>
                    <a:pt x="94" y="149"/>
                  </a:lnTo>
                  <a:lnTo>
                    <a:pt x="94" y="149"/>
                  </a:lnTo>
                  <a:lnTo>
                    <a:pt x="94" y="149"/>
                  </a:lnTo>
                  <a:lnTo>
                    <a:pt x="94" y="151"/>
                  </a:lnTo>
                  <a:lnTo>
                    <a:pt x="97" y="151"/>
                  </a:lnTo>
                  <a:lnTo>
                    <a:pt x="97" y="151"/>
                  </a:lnTo>
                  <a:lnTo>
                    <a:pt x="97" y="151"/>
                  </a:lnTo>
                  <a:lnTo>
                    <a:pt x="99" y="151"/>
                  </a:lnTo>
                  <a:lnTo>
                    <a:pt x="99" y="151"/>
                  </a:lnTo>
                  <a:lnTo>
                    <a:pt x="99" y="151"/>
                  </a:lnTo>
                  <a:lnTo>
                    <a:pt x="99" y="151"/>
                  </a:lnTo>
                  <a:lnTo>
                    <a:pt x="99" y="154"/>
                  </a:lnTo>
                  <a:lnTo>
                    <a:pt x="99" y="154"/>
                  </a:lnTo>
                  <a:lnTo>
                    <a:pt x="99" y="154"/>
                  </a:lnTo>
                  <a:lnTo>
                    <a:pt x="99" y="156"/>
                  </a:lnTo>
                  <a:lnTo>
                    <a:pt x="97" y="156"/>
                  </a:lnTo>
                  <a:lnTo>
                    <a:pt x="97" y="156"/>
                  </a:lnTo>
                  <a:lnTo>
                    <a:pt x="97" y="156"/>
                  </a:lnTo>
                  <a:lnTo>
                    <a:pt x="97" y="159"/>
                  </a:lnTo>
                  <a:lnTo>
                    <a:pt x="97" y="159"/>
                  </a:lnTo>
                  <a:lnTo>
                    <a:pt x="94" y="159"/>
                  </a:lnTo>
                  <a:lnTo>
                    <a:pt x="94" y="156"/>
                  </a:lnTo>
                  <a:lnTo>
                    <a:pt x="94" y="156"/>
                  </a:lnTo>
                  <a:lnTo>
                    <a:pt x="94" y="156"/>
                  </a:lnTo>
                  <a:lnTo>
                    <a:pt x="94" y="156"/>
                  </a:lnTo>
                  <a:lnTo>
                    <a:pt x="92" y="156"/>
                  </a:lnTo>
                  <a:lnTo>
                    <a:pt x="92" y="154"/>
                  </a:lnTo>
                  <a:lnTo>
                    <a:pt x="92" y="154"/>
                  </a:lnTo>
                  <a:lnTo>
                    <a:pt x="92" y="156"/>
                  </a:lnTo>
                  <a:lnTo>
                    <a:pt x="92" y="156"/>
                  </a:lnTo>
                  <a:lnTo>
                    <a:pt x="92" y="159"/>
                  </a:lnTo>
                  <a:lnTo>
                    <a:pt x="92" y="159"/>
                  </a:lnTo>
                  <a:lnTo>
                    <a:pt x="92" y="161"/>
                  </a:lnTo>
                  <a:lnTo>
                    <a:pt x="92" y="161"/>
                  </a:lnTo>
                  <a:lnTo>
                    <a:pt x="92" y="161"/>
                  </a:lnTo>
                  <a:lnTo>
                    <a:pt x="92" y="161"/>
                  </a:lnTo>
                  <a:lnTo>
                    <a:pt x="94" y="161"/>
                  </a:lnTo>
                  <a:lnTo>
                    <a:pt x="94" y="159"/>
                  </a:lnTo>
                  <a:lnTo>
                    <a:pt x="94" y="159"/>
                  </a:lnTo>
                  <a:lnTo>
                    <a:pt x="94" y="159"/>
                  </a:lnTo>
                  <a:lnTo>
                    <a:pt x="94" y="161"/>
                  </a:lnTo>
                  <a:lnTo>
                    <a:pt x="97" y="161"/>
                  </a:lnTo>
                  <a:lnTo>
                    <a:pt x="97" y="161"/>
                  </a:lnTo>
                  <a:lnTo>
                    <a:pt x="94" y="161"/>
                  </a:lnTo>
                  <a:lnTo>
                    <a:pt x="94" y="161"/>
                  </a:lnTo>
                  <a:lnTo>
                    <a:pt x="97" y="161"/>
                  </a:lnTo>
                  <a:lnTo>
                    <a:pt x="97" y="161"/>
                  </a:lnTo>
                  <a:lnTo>
                    <a:pt x="97" y="163"/>
                  </a:lnTo>
                  <a:lnTo>
                    <a:pt x="97" y="163"/>
                  </a:lnTo>
                  <a:lnTo>
                    <a:pt x="97" y="163"/>
                  </a:lnTo>
                  <a:lnTo>
                    <a:pt x="97" y="166"/>
                  </a:lnTo>
                  <a:lnTo>
                    <a:pt x="97" y="166"/>
                  </a:lnTo>
                  <a:lnTo>
                    <a:pt x="97" y="168"/>
                  </a:lnTo>
                  <a:lnTo>
                    <a:pt x="99" y="168"/>
                  </a:lnTo>
                  <a:lnTo>
                    <a:pt x="99" y="168"/>
                  </a:lnTo>
                  <a:lnTo>
                    <a:pt x="99" y="170"/>
                  </a:lnTo>
                  <a:lnTo>
                    <a:pt x="97" y="170"/>
                  </a:lnTo>
                  <a:lnTo>
                    <a:pt x="97" y="170"/>
                  </a:lnTo>
                  <a:lnTo>
                    <a:pt x="99" y="170"/>
                  </a:lnTo>
                  <a:lnTo>
                    <a:pt x="99" y="170"/>
                  </a:lnTo>
                  <a:lnTo>
                    <a:pt x="99" y="173"/>
                  </a:lnTo>
                  <a:lnTo>
                    <a:pt x="97" y="173"/>
                  </a:lnTo>
                  <a:lnTo>
                    <a:pt x="97" y="173"/>
                  </a:lnTo>
                  <a:lnTo>
                    <a:pt x="97" y="170"/>
                  </a:lnTo>
                  <a:lnTo>
                    <a:pt x="97" y="170"/>
                  </a:lnTo>
                  <a:lnTo>
                    <a:pt x="97" y="170"/>
                  </a:lnTo>
                  <a:lnTo>
                    <a:pt x="97" y="170"/>
                  </a:lnTo>
                  <a:lnTo>
                    <a:pt x="97" y="173"/>
                  </a:lnTo>
                  <a:lnTo>
                    <a:pt x="94" y="173"/>
                  </a:lnTo>
                  <a:lnTo>
                    <a:pt x="94" y="173"/>
                  </a:lnTo>
                  <a:lnTo>
                    <a:pt x="94" y="173"/>
                  </a:lnTo>
                  <a:lnTo>
                    <a:pt x="94" y="175"/>
                  </a:lnTo>
                  <a:lnTo>
                    <a:pt x="94" y="175"/>
                  </a:lnTo>
                  <a:lnTo>
                    <a:pt x="94" y="175"/>
                  </a:lnTo>
                  <a:lnTo>
                    <a:pt x="94" y="178"/>
                  </a:lnTo>
                  <a:lnTo>
                    <a:pt x="94" y="178"/>
                  </a:lnTo>
                  <a:lnTo>
                    <a:pt x="94" y="180"/>
                  </a:lnTo>
                  <a:lnTo>
                    <a:pt x="94" y="180"/>
                  </a:lnTo>
                  <a:lnTo>
                    <a:pt x="94" y="180"/>
                  </a:lnTo>
                  <a:lnTo>
                    <a:pt x="94" y="180"/>
                  </a:lnTo>
                  <a:lnTo>
                    <a:pt x="97" y="180"/>
                  </a:lnTo>
                  <a:lnTo>
                    <a:pt x="97" y="180"/>
                  </a:lnTo>
                  <a:lnTo>
                    <a:pt x="97" y="180"/>
                  </a:lnTo>
                  <a:lnTo>
                    <a:pt x="97" y="180"/>
                  </a:lnTo>
                  <a:lnTo>
                    <a:pt x="97" y="182"/>
                  </a:lnTo>
                  <a:lnTo>
                    <a:pt x="99" y="182"/>
                  </a:lnTo>
                  <a:lnTo>
                    <a:pt x="99" y="182"/>
                  </a:lnTo>
                  <a:lnTo>
                    <a:pt x="99" y="185"/>
                  </a:lnTo>
                  <a:lnTo>
                    <a:pt x="97" y="185"/>
                  </a:lnTo>
                  <a:lnTo>
                    <a:pt x="97" y="185"/>
                  </a:lnTo>
                  <a:lnTo>
                    <a:pt x="97" y="185"/>
                  </a:lnTo>
                  <a:lnTo>
                    <a:pt x="97" y="187"/>
                  </a:lnTo>
                  <a:lnTo>
                    <a:pt x="97" y="187"/>
                  </a:lnTo>
                  <a:lnTo>
                    <a:pt x="94" y="187"/>
                  </a:lnTo>
                  <a:lnTo>
                    <a:pt x="94" y="187"/>
                  </a:lnTo>
                  <a:lnTo>
                    <a:pt x="94" y="187"/>
                  </a:lnTo>
                  <a:lnTo>
                    <a:pt x="94" y="187"/>
                  </a:lnTo>
                  <a:lnTo>
                    <a:pt x="94" y="187"/>
                  </a:lnTo>
                  <a:lnTo>
                    <a:pt x="92" y="187"/>
                  </a:lnTo>
                  <a:lnTo>
                    <a:pt x="92" y="187"/>
                  </a:lnTo>
                  <a:lnTo>
                    <a:pt x="92" y="187"/>
                  </a:lnTo>
                  <a:lnTo>
                    <a:pt x="90" y="187"/>
                  </a:lnTo>
                  <a:lnTo>
                    <a:pt x="90" y="189"/>
                  </a:lnTo>
                  <a:lnTo>
                    <a:pt x="92" y="189"/>
                  </a:lnTo>
                  <a:lnTo>
                    <a:pt x="92" y="189"/>
                  </a:lnTo>
                  <a:lnTo>
                    <a:pt x="92" y="189"/>
                  </a:lnTo>
                  <a:lnTo>
                    <a:pt x="92" y="192"/>
                  </a:lnTo>
                  <a:lnTo>
                    <a:pt x="90" y="192"/>
                  </a:lnTo>
                  <a:lnTo>
                    <a:pt x="90" y="192"/>
                  </a:lnTo>
                  <a:lnTo>
                    <a:pt x="90" y="192"/>
                  </a:lnTo>
                  <a:lnTo>
                    <a:pt x="90" y="194"/>
                  </a:lnTo>
                  <a:lnTo>
                    <a:pt x="90" y="194"/>
                  </a:lnTo>
                  <a:lnTo>
                    <a:pt x="90" y="194"/>
                  </a:lnTo>
                  <a:lnTo>
                    <a:pt x="90" y="194"/>
                  </a:lnTo>
                  <a:lnTo>
                    <a:pt x="90" y="196"/>
                  </a:lnTo>
                  <a:lnTo>
                    <a:pt x="90" y="196"/>
                  </a:lnTo>
                  <a:lnTo>
                    <a:pt x="87" y="196"/>
                  </a:lnTo>
                  <a:lnTo>
                    <a:pt x="87" y="196"/>
                  </a:lnTo>
                  <a:lnTo>
                    <a:pt x="87" y="194"/>
                  </a:lnTo>
                  <a:lnTo>
                    <a:pt x="87" y="194"/>
                  </a:lnTo>
                  <a:lnTo>
                    <a:pt x="87" y="194"/>
                  </a:lnTo>
                  <a:lnTo>
                    <a:pt x="85" y="194"/>
                  </a:lnTo>
                  <a:lnTo>
                    <a:pt x="85" y="194"/>
                  </a:lnTo>
                  <a:lnTo>
                    <a:pt x="83" y="194"/>
                  </a:lnTo>
                  <a:lnTo>
                    <a:pt x="83" y="194"/>
                  </a:lnTo>
                  <a:lnTo>
                    <a:pt x="83" y="194"/>
                  </a:lnTo>
                  <a:lnTo>
                    <a:pt x="80" y="194"/>
                  </a:lnTo>
                  <a:lnTo>
                    <a:pt x="80" y="192"/>
                  </a:lnTo>
                  <a:lnTo>
                    <a:pt x="83" y="192"/>
                  </a:lnTo>
                  <a:lnTo>
                    <a:pt x="83" y="192"/>
                  </a:lnTo>
                  <a:lnTo>
                    <a:pt x="83" y="189"/>
                  </a:lnTo>
                  <a:lnTo>
                    <a:pt x="83" y="189"/>
                  </a:lnTo>
                  <a:lnTo>
                    <a:pt x="83" y="189"/>
                  </a:lnTo>
                  <a:lnTo>
                    <a:pt x="83" y="189"/>
                  </a:lnTo>
                  <a:lnTo>
                    <a:pt x="83" y="187"/>
                  </a:lnTo>
                  <a:lnTo>
                    <a:pt x="83" y="187"/>
                  </a:lnTo>
                  <a:lnTo>
                    <a:pt x="83" y="187"/>
                  </a:lnTo>
                  <a:lnTo>
                    <a:pt x="80" y="187"/>
                  </a:lnTo>
                  <a:lnTo>
                    <a:pt x="80" y="187"/>
                  </a:lnTo>
                  <a:lnTo>
                    <a:pt x="80" y="187"/>
                  </a:lnTo>
                  <a:lnTo>
                    <a:pt x="78" y="187"/>
                  </a:lnTo>
                  <a:lnTo>
                    <a:pt x="78" y="187"/>
                  </a:lnTo>
                  <a:lnTo>
                    <a:pt x="78" y="185"/>
                  </a:lnTo>
                  <a:lnTo>
                    <a:pt x="78" y="185"/>
                  </a:lnTo>
                  <a:lnTo>
                    <a:pt x="78" y="182"/>
                  </a:lnTo>
                  <a:lnTo>
                    <a:pt x="78" y="182"/>
                  </a:lnTo>
                  <a:lnTo>
                    <a:pt x="78" y="182"/>
                  </a:lnTo>
                  <a:lnTo>
                    <a:pt x="78" y="180"/>
                  </a:lnTo>
                  <a:lnTo>
                    <a:pt x="78" y="180"/>
                  </a:lnTo>
                  <a:lnTo>
                    <a:pt x="78" y="180"/>
                  </a:lnTo>
                  <a:lnTo>
                    <a:pt x="78" y="180"/>
                  </a:lnTo>
                  <a:lnTo>
                    <a:pt x="78" y="180"/>
                  </a:lnTo>
                  <a:lnTo>
                    <a:pt x="78" y="178"/>
                  </a:lnTo>
                  <a:lnTo>
                    <a:pt x="80" y="178"/>
                  </a:lnTo>
                  <a:lnTo>
                    <a:pt x="80" y="178"/>
                  </a:lnTo>
                  <a:lnTo>
                    <a:pt x="80" y="178"/>
                  </a:lnTo>
                  <a:lnTo>
                    <a:pt x="80" y="178"/>
                  </a:lnTo>
                  <a:lnTo>
                    <a:pt x="80" y="175"/>
                  </a:lnTo>
                  <a:lnTo>
                    <a:pt x="80" y="175"/>
                  </a:lnTo>
                  <a:lnTo>
                    <a:pt x="78" y="175"/>
                  </a:lnTo>
                  <a:lnTo>
                    <a:pt x="78" y="173"/>
                  </a:lnTo>
                  <a:lnTo>
                    <a:pt x="78" y="173"/>
                  </a:lnTo>
                  <a:lnTo>
                    <a:pt x="76" y="173"/>
                  </a:lnTo>
                  <a:lnTo>
                    <a:pt x="76" y="175"/>
                  </a:lnTo>
                  <a:lnTo>
                    <a:pt x="76" y="175"/>
                  </a:lnTo>
                  <a:lnTo>
                    <a:pt x="76" y="173"/>
                  </a:lnTo>
                  <a:lnTo>
                    <a:pt x="76" y="173"/>
                  </a:lnTo>
                  <a:lnTo>
                    <a:pt x="76" y="173"/>
                  </a:lnTo>
                  <a:lnTo>
                    <a:pt x="73" y="173"/>
                  </a:lnTo>
                  <a:lnTo>
                    <a:pt x="73" y="173"/>
                  </a:lnTo>
                  <a:lnTo>
                    <a:pt x="73" y="173"/>
                  </a:lnTo>
                  <a:lnTo>
                    <a:pt x="73" y="173"/>
                  </a:lnTo>
                  <a:lnTo>
                    <a:pt x="73" y="175"/>
                  </a:lnTo>
                  <a:lnTo>
                    <a:pt x="71" y="175"/>
                  </a:lnTo>
                  <a:lnTo>
                    <a:pt x="71" y="175"/>
                  </a:lnTo>
                  <a:lnTo>
                    <a:pt x="71" y="173"/>
                  </a:lnTo>
                  <a:lnTo>
                    <a:pt x="68" y="173"/>
                  </a:lnTo>
                  <a:lnTo>
                    <a:pt x="68" y="173"/>
                  </a:lnTo>
                  <a:lnTo>
                    <a:pt x="68" y="173"/>
                  </a:lnTo>
                  <a:lnTo>
                    <a:pt x="68" y="173"/>
                  </a:lnTo>
                  <a:lnTo>
                    <a:pt x="66" y="173"/>
                  </a:lnTo>
                  <a:lnTo>
                    <a:pt x="66" y="173"/>
                  </a:lnTo>
                  <a:lnTo>
                    <a:pt x="66" y="173"/>
                  </a:lnTo>
                  <a:lnTo>
                    <a:pt x="64" y="173"/>
                  </a:lnTo>
                  <a:lnTo>
                    <a:pt x="64" y="170"/>
                  </a:lnTo>
                  <a:lnTo>
                    <a:pt x="64" y="170"/>
                  </a:lnTo>
                  <a:lnTo>
                    <a:pt x="64" y="170"/>
                  </a:lnTo>
                  <a:lnTo>
                    <a:pt x="61" y="170"/>
                  </a:lnTo>
                  <a:lnTo>
                    <a:pt x="61" y="170"/>
                  </a:lnTo>
                  <a:lnTo>
                    <a:pt x="61" y="170"/>
                  </a:lnTo>
                  <a:lnTo>
                    <a:pt x="61" y="170"/>
                  </a:lnTo>
                  <a:lnTo>
                    <a:pt x="61" y="170"/>
                  </a:lnTo>
                  <a:lnTo>
                    <a:pt x="59" y="170"/>
                  </a:lnTo>
                  <a:lnTo>
                    <a:pt x="59" y="170"/>
                  </a:lnTo>
                  <a:lnTo>
                    <a:pt x="59" y="168"/>
                  </a:lnTo>
                  <a:lnTo>
                    <a:pt x="59" y="168"/>
                  </a:lnTo>
                  <a:lnTo>
                    <a:pt x="59" y="166"/>
                  </a:lnTo>
                  <a:lnTo>
                    <a:pt x="59" y="166"/>
                  </a:lnTo>
                  <a:lnTo>
                    <a:pt x="61" y="166"/>
                  </a:lnTo>
                  <a:lnTo>
                    <a:pt x="61" y="163"/>
                  </a:lnTo>
                  <a:lnTo>
                    <a:pt x="61" y="163"/>
                  </a:lnTo>
                  <a:lnTo>
                    <a:pt x="61" y="161"/>
                  </a:lnTo>
                  <a:lnTo>
                    <a:pt x="61" y="161"/>
                  </a:lnTo>
                  <a:lnTo>
                    <a:pt x="61" y="161"/>
                  </a:lnTo>
                  <a:lnTo>
                    <a:pt x="61" y="159"/>
                  </a:lnTo>
                  <a:lnTo>
                    <a:pt x="61" y="159"/>
                  </a:lnTo>
                  <a:lnTo>
                    <a:pt x="61" y="159"/>
                  </a:lnTo>
                  <a:lnTo>
                    <a:pt x="61" y="156"/>
                  </a:lnTo>
                  <a:lnTo>
                    <a:pt x="61" y="156"/>
                  </a:lnTo>
                  <a:lnTo>
                    <a:pt x="61" y="156"/>
                  </a:lnTo>
                  <a:lnTo>
                    <a:pt x="61" y="154"/>
                  </a:lnTo>
                  <a:lnTo>
                    <a:pt x="59" y="154"/>
                  </a:lnTo>
                  <a:lnTo>
                    <a:pt x="59" y="156"/>
                  </a:lnTo>
                  <a:lnTo>
                    <a:pt x="59" y="156"/>
                  </a:lnTo>
                  <a:lnTo>
                    <a:pt x="59" y="154"/>
                  </a:lnTo>
                  <a:lnTo>
                    <a:pt x="59" y="154"/>
                  </a:lnTo>
                  <a:lnTo>
                    <a:pt x="57" y="154"/>
                  </a:lnTo>
                  <a:lnTo>
                    <a:pt x="57" y="154"/>
                  </a:lnTo>
                  <a:lnTo>
                    <a:pt x="57" y="151"/>
                  </a:lnTo>
                  <a:lnTo>
                    <a:pt x="57" y="151"/>
                  </a:lnTo>
                  <a:lnTo>
                    <a:pt x="57" y="151"/>
                  </a:lnTo>
                  <a:lnTo>
                    <a:pt x="59" y="151"/>
                  </a:lnTo>
                  <a:lnTo>
                    <a:pt x="59" y="151"/>
                  </a:lnTo>
                  <a:lnTo>
                    <a:pt x="59" y="151"/>
                  </a:lnTo>
                  <a:lnTo>
                    <a:pt x="59" y="151"/>
                  </a:lnTo>
                  <a:lnTo>
                    <a:pt x="57" y="151"/>
                  </a:lnTo>
                  <a:lnTo>
                    <a:pt x="57" y="151"/>
                  </a:lnTo>
                  <a:lnTo>
                    <a:pt x="57" y="149"/>
                  </a:lnTo>
                  <a:lnTo>
                    <a:pt x="57" y="149"/>
                  </a:lnTo>
                  <a:lnTo>
                    <a:pt x="54" y="149"/>
                  </a:lnTo>
                  <a:lnTo>
                    <a:pt x="54" y="149"/>
                  </a:lnTo>
                  <a:lnTo>
                    <a:pt x="54" y="147"/>
                  </a:lnTo>
                  <a:lnTo>
                    <a:pt x="54" y="147"/>
                  </a:lnTo>
                  <a:lnTo>
                    <a:pt x="54" y="147"/>
                  </a:lnTo>
                  <a:lnTo>
                    <a:pt x="54" y="147"/>
                  </a:lnTo>
                  <a:lnTo>
                    <a:pt x="54" y="144"/>
                  </a:lnTo>
                  <a:lnTo>
                    <a:pt x="52" y="144"/>
                  </a:lnTo>
                  <a:lnTo>
                    <a:pt x="52" y="144"/>
                  </a:lnTo>
                  <a:lnTo>
                    <a:pt x="52" y="144"/>
                  </a:lnTo>
                  <a:lnTo>
                    <a:pt x="52" y="142"/>
                  </a:lnTo>
                  <a:lnTo>
                    <a:pt x="49" y="142"/>
                  </a:lnTo>
                  <a:lnTo>
                    <a:pt x="49" y="142"/>
                  </a:lnTo>
                  <a:lnTo>
                    <a:pt x="49" y="142"/>
                  </a:lnTo>
                  <a:lnTo>
                    <a:pt x="49" y="142"/>
                  </a:lnTo>
                  <a:lnTo>
                    <a:pt x="49" y="142"/>
                  </a:lnTo>
                  <a:lnTo>
                    <a:pt x="47" y="142"/>
                  </a:lnTo>
                  <a:lnTo>
                    <a:pt x="47" y="140"/>
                  </a:lnTo>
                  <a:lnTo>
                    <a:pt x="47" y="140"/>
                  </a:lnTo>
                  <a:lnTo>
                    <a:pt x="47" y="140"/>
                  </a:lnTo>
                  <a:lnTo>
                    <a:pt x="47" y="137"/>
                  </a:lnTo>
                  <a:lnTo>
                    <a:pt x="47" y="137"/>
                  </a:lnTo>
                  <a:lnTo>
                    <a:pt x="47" y="135"/>
                  </a:lnTo>
                  <a:lnTo>
                    <a:pt x="47" y="135"/>
                  </a:lnTo>
                  <a:lnTo>
                    <a:pt x="47" y="135"/>
                  </a:lnTo>
                  <a:lnTo>
                    <a:pt x="47" y="132"/>
                  </a:lnTo>
                  <a:lnTo>
                    <a:pt x="49" y="132"/>
                  </a:lnTo>
                  <a:lnTo>
                    <a:pt x="49" y="132"/>
                  </a:lnTo>
                  <a:lnTo>
                    <a:pt x="49" y="130"/>
                  </a:lnTo>
                  <a:lnTo>
                    <a:pt x="49" y="130"/>
                  </a:lnTo>
                  <a:lnTo>
                    <a:pt x="49" y="130"/>
                  </a:lnTo>
                  <a:lnTo>
                    <a:pt x="49" y="130"/>
                  </a:lnTo>
                  <a:lnTo>
                    <a:pt x="49" y="130"/>
                  </a:lnTo>
                  <a:lnTo>
                    <a:pt x="52" y="130"/>
                  </a:lnTo>
                  <a:lnTo>
                    <a:pt x="52" y="128"/>
                  </a:lnTo>
                  <a:lnTo>
                    <a:pt x="52" y="128"/>
                  </a:lnTo>
                  <a:lnTo>
                    <a:pt x="52" y="125"/>
                  </a:lnTo>
                  <a:lnTo>
                    <a:pt x="49" y="125"/>
                  </a:lnTo>
                  <a:lnTo>
                    <a:pt x="49" y="125"/>
                  </a:lnTo>
                  <a:lnTo>
                    <a:pt x="52" y="125"/>
                  </a:lnTo>
                  <a:lnTo>
                    <a:pt x="52" y="123"/>
                  </a:lnTo>
                  <a:lnTo>
                    <a:pt x="52" y="123"/>
                  </a:lnTo>
                  <a:lnTo>
                    <a:pt x="49" y="123"/>
                  </a:lnTo>
                  <a:lnTo>
                    <a:pt x="49" y="123"/>
                  </a:lnTo>
                  <a:lnTo>
                    <a:pt x="49" y="121"/>
                  </a:lnTo>
                  <a:lnTo>
                    <a:pt x="49" y="121"/>
                  </a:lnTo>
                  <a:lnTo>
                    <a:pt x="49" y="121"/>
                  </a:lnTo>
                  <a:lnTo>
                    <a:pt x="49" y="121"/>
                  </a:lnTo>
                  <a:lnTo>
                    <a:pt x="49" y="118"/>
                  </a:lnTo>
                  <a:lnTo>
                    <a:pt x="52" y="118"/>
                  </a:lnTo>
                  <a:lnTo>
                    <a:pt x="52" y="118"/>
                  </a:lnTo>
                  <a:lnTo>
                    <a:pt x="49" y="118"/>
                  </a:lnTo>
                  <a:lnTo>
                    <a:pt x="49" y="118"/>
                  </a:lnTo>
                  <a:lnTo>
                    <a:pt x="49" y="118"/>
                  </a:lnTo>
                  <a:lnTo>
                    <a:pt x="49" y="116"/>
                  </a:lnTo>
                  <a:lnTo>
                    <a:pt x="47" y="116"/>
                  </a:lnTo>
                  <a:lnTo>
                    <a:pt x="47" y="116"/>
                  </a:lnTo>
                  <a:lnTo>
                    <a:pt x="47" y="116"/>
                  </a:lnTo>
                  <a:lnTo>
                    <a:pt x="45" y="116"/>
                  </a:lnTo>
                  <a:lnTo>
                    <a:pt x="45" y="116"/>
                  </a:lnTo>
                  <a:lnTo>
                    <a:pt x="42" y="116"/>
                  </a:lnTo>
                  <a:lnTo>
                    <a:pt x="42" y="118"/>
                  </a:lnTo>
                  <a:lnTo>
                    <a:pt x="42" y="118"/>
                  </a:lnTo>
                  <a:lnTo>
                    <a:pt x="42" y="118"/>
                  </a:lnTo>
                  <a:lnTo>
                    <a:pt x="42" y="118"/>
                  </a:lnTo>
                  <a:lnTo>
                    <a:pt x="40" y="118"/>
                  </a:lnTo>
                  <a:lnTo>
                    <a:pt x="40" y="121"/>
                  </a:lnTo>
                  <a:lnTo>
                    <a:pt x="40" y="121"/>
                  </a:lnTo>
                  <a:lnTo>
                    <a:pt x="40" y="121"/>
                  </a:lnTo>
                  <a:lnTo>
                    <a:pt x="40" y="121"/>
                  </a:lnTo>
                  <a:lnTo>
                    <a:pt x="40" y="121"/>
                  </a:lnTo>
                  <a:lnTo>
                    <a:pt x="38" y="121"/>
                  </a:lnTo>
                  <a:lnTo>
                    <a:pt x="38" y="121"/>
                  </a:lnTo>
                  <a:lnTo>
                    <a:pt x="38" y="123"/>
                  </a:lnTo>
                  <a:lnTo>
                    <a:pt x="35" y="123"/>
                  </a:lnTo>
                  <a:lnTo>
                    <a:pt x="35" y="123"/>
                  </a:lnTo>
                  <a:lnTo>
                    <a:pt x="35" y="123"/>
                  </a:lnTo>
                  <a:lnTo>
                    <a:pt x="35" y="123"/>
                  </a:lnTo>
                  <a:lnTo>
                    <a:pt x="35" y="125"/>
                  </a:lnTo>
                  <a:lnTo>
                    <a:pt x="35" y="125"/>
                  </a:lnTo>
                  <a:lnTo>
                    <a:pt x="35" y="125"/>
                  </a:lnTo>
                  <a:lnTo>
                    <a:pt x="35" y="128"/>
                  </a:lnTo>
                  <a:lnTo>
                    <a:pt x="35" y="128"/>
                  </a:lnTo>
                  <a:lnTo>
                    <a:pt x="35" y="130"/>
                  </a:lnTo>
                  <a:lnTo>
                    <a:pt x="35" y="130"/>
                  </a:lnTo>
                  <a:lnTo>
                    <a:pt x="38" y="130"/>
                  </a:lnTo>
                  <a:lnTo>
                    <a:pt x="38" y="130"/>
                  </a:lnTo>
                  <a:lnTo>
                    <a:pt x="38" y="130"/>
                  </a:lnTo>
                  <a:lnTo>
                    <a:pt x="38" y="130"/>
                  </a:lnTo>
                  <a:lnTo>
                    <a:pt x="40" y="130"/>
                  </a:lnTo>
                  <a:lnTo>
                    <a:pt x="40" y="132"/>
                  </a:lnTo>
                  <a:lnTo>
                    <a:pt x="38" y="132"/>
                  </a:lnTo>
                  <a:lnTo>
                    <a:pt x="38" y="132"/>
                  </a:lnTo>
                  <a:lnTo>
                    <a:pt x="38" y="135"/>
                  </a:lnTo>
                  <a:lnTo>
                    <a:pt x="38" y="135"/>
                  </a:lnTo>
                  <a:lnTo>
                    <a:pt x="38" y="137"/>
                  </a:lnTo>
                  <a:lnTo>
                    <a:pt x="38" y="137"/>
                  </a:lnTo>
                  <a:lnTo>
                    <a:pt x="38" y="140"/>
                  </a:lnTo>
                  <a:lnTo>
                    <a:pt x="40" y="140"/>
                  </a:lnTo>
                  <a:lnTo>
                    <a:pt x="40" y="140"/>
                  </a:lnTo>
                  <a:lnTo>
                    <a:pt x="40" y="142"/>
                  </a:lnTo>
                  <a:lnTo>
                    <a:pt x="40" y="142"/>
                  </a:lnTo>
                  <a:lnTo>
                    <a:pt x="40" y="142"/>
                  </a:lnTo>
                  <a:lnTo>
                    <a:pt x="40" y="144"/>
                  </a:lnTo>
                  <a:lnTo>
                    <a:pt x="40" y="144"/>
                  </a:lnTo>
                  <a:lnTo>
                    <a:pt x="38" y="144"/>
                  </a:lnTo>
                  <a:lnTo>
                    <a:pt x="38" y="147"/>
                  </a:lnTo>
                  <a:lnTo>
                    <a:pt x="38" y="147"/>
                  </a:lnTo>
                  <a:lnTo>
                    <a:pt x="38" y="147"/>
                  </a:lnTo>
                  <a:lnTo>
                    <a:pt x="38" y="149"/>
                  </a:lnTo>
                  <a:lnTo>
                    <a:pt x="38" y="149"/>
                  </a:lnTo>
                  <a:lnTo>
                    <a:pt x="38" y="151"/>
                  </a:lnTo>
                  <a:lnTo>
                    <a:pt x="38" y="151"/>
                  </a:lnTo>
                  <a:lnTo>
                    <a:pt x="38" y="151"/>
                  </a:lnTo>
                  <a:lnTo>
                    <a:pt x="38" y="154"/>
                  </a:lnTo>
                  <a:lnTo>
                    <a:pt x="38" y="154"/>
                  </a:lnTo>
                  <a:lnTo>
                    <a:pt x="38" y="156"/>
                  </a:lnTo>
                  <a:lnTo>
                    <a:pt x="38" y="156"/>
                  </a:lnTo>
                  <a:lnTo>
                    <a:pt x="38" y="159"/>
                  </a:lnTo>
                  <a:lnTo>
                    <a:pt x="38" y="159"/>
                  </a:lnTo>
                  <a:lnTo>
                    <a:pt x="38" y="159"/>
                  </a:lnTo>
                  <a:lnTo>
                    <a:pt x="38" y="161"/>
                  </a:lnTo>
                  <a:lnTo>
                    <a:pt x="38" y="161"/>
                  </a:lnTo>
                  <a:lnTo>
                    <a:pt x="38" y="161"/>
                  </a:lnTo>
                  <a:lnTo>
                    <a:pt x="38" y="161"/>
                  </a:lnTo>
                  <a:lnTo>
                    <a:pt x="38" y="161"/>
                  </a:lnTo>
                  <a:lnTo>
                    <a:pt x="38" y="163"/>
                  </a:lnTo>
                  <a:lnTo>
                    <a:pt x="38" y="163"/>
                  </a:lnTo>
                  <a:lnTo>
                    <a:pt x="38" y="166"/>
                  </a:lnTo>
                  <a:lnTo>
                    <a:pt x="40" y="166"/>
                  </a:lnTo>
                  <a:lnTo>
                    <a:pt x="40" y="166"/>
                  </a:lnTo>
                  <a:lnTo>
                    <a:pt x="40" y="168"/>
                  </a:lnTo>
                  <a:lnTo>
                    <a:pt x="40" y="168"/>
                  </a:lnTo>
                  <a:lnTo>
                    <a:pt x="38" y="168"/>
                  </a:lnTo>
                  <a:lnTo>
                    <a:pt x="38" y="170"/>
                  </a:lnTo>
                  <a:lnTo>
                    <a:pt x="38" y="170"/>
                  </a:lnTo>
                  <a:lnTo>
                    <a:pt x="38" y="170"/>
                  </a:lnTo>
                  <a:lnTo>
                    <a:pt x="38" y="173"/>
                  </a:lnTo>
                  <a:lnTo>
                    <a:pt x="38" y="173"/>
                  </a:lnTo>
                  <a:lnTo>
                    <a:pt x="35" y="173"/>
                  </a:lnTo>
                  <a:lnTo>
                    <a:pt x="35" y="173"/>
                  </a:lnTo>
                  <a:lnTo>
                    <a:pt x="35" y="175"/>
                  </a:lnTo>
                  <a:lnTo>
                    <a:pt x="35" y="175"/>
                  </a:lnTo>
                  <a:lnTo>
                    <a:pt x="35" y="178"/>
                  </a:lnTo>
                  <a:lnTo>
                    <a:pt x="35" y="178"/>
                  </a:lnTo>
                  <a:lnTo>
                    <a:pt x="35" y="178"/>
                  </a:lnTo>
                  <a:lnTo>
                    <a:pt x="35" y="180"/>
                  </a:lnTo>
                  <a:lnTo>
                    <a:pt x="35" y="180"/>
                  </a:lnTo>
                  <a:lnTo>
                    <a:pt x="35" y="180"/>
                  </a:lnTo>
                  <a:lnTo>
                    <a:pt x="35" y="180"/>
                  </a:lnTo>
                  <a:lnTo>
                    <a:pt x="35" y="182"/>
                  </a:lnTo>
                  <a:lnTo>
                    <a:pt x="35" y="182"/>
                  </a:lnTo>
                  <a:lnTo>
                    <a:pt x="38" y="182"/>
                  </a:lnTo>
                  <a:lnTo>
                    <a:pt x="38" y="185"/>
                  </a:lnTo>
                  <a:lnTo>
                    <a:pt x="38" y="185"/>
                  </a:lnTo>
                  <a:lnTo>
                    <a:pt x="38" y="185"/>
                  </a:lnTo>
                  <a:lnTo>
                    <a:pt x="38" y="187"/>
                  </a:lnTo>
                  <a:lnTo>
                    <a:pt x="40" y="187"/>
                  </a:lnTo>
                  <a:lnTo>
                    <a:pt x="40" y="187"/>
                  </a:lnTo>
                  <a:lnTo>
                    <a:pt x="40" y="189"/>
                  </a:lnTo>
                  <a:lnTo>
                    <a:pt x="40" y="189"/>
                  </a:lnTo>
                  <a:lnTo>
                    <a:pt x="40" y="189"/>
                  </a:lnTo>
                  <a:lnTo>
                    <a:pt x="40" y="192"/>
                  </a:lnTo>
                  <a:lnTo>
                    <a:pt x="40" y="192"/>
                  </a:lnTo>
                  <a:lnTo>
                    <a:pt x="40" y="194"/>
                  </a:lnTo>
                  <a:lnTo>
                    <a:pt x="38" y="194"/>
                  </a:lnTo>
                  <a:lnTo>
                    <a:pt x="38" y="194"/>
                  </a:lnTo>
                  <a:lnTo>
                    <a:pt x="38" y="192"/>
                  </a:lnTo>
                  <a:lnTo>
                    <a:pt x="38" y="192"/>
                  </a:lnTo>
                  <a:lnTo>
                    <a:pt x="35" y="192"/>
                  </a:lnTo>
                  <a:lnTo>
                    <a:pt x="35" y="189"/>
                  </a:lnTo>
                  <a:lnTo>
                    <a:pt x="35" y="189"/>
                  </a:lnTo>
                  <a:lnTo>
                    <a:pt x="35" y="189"/>
                  </a:lnTo>
                  <a:lnTo>
                    <a:pt x="35" y="189"/>
                  </a:lnTo>
                  <a:lnTo>
                    <a:pt x="35" y="189"/>
                  </a:lnTo>
                  <a:lnTo>
                    <a:pt x="33" y="189"/>
                  </a:lnTo>
                  <a:lnTo>
                    <a:pt x="33" y="189"/>
                  </a:lnTo>
                  <a:lnTo>
                    <a:pt x="33" y="192"/>
                  </a:lnTo>
                  <a:lnTo>
                    <a:pt x="33" y="192"/>
                  </a:lnTo>
                  <a:lnTo>
                    <a:pt x="31" y="192"/>
                  </a:lnTo>
                  <a:lnTo>
                    <a:pt x="31" y="192"/>
                  </a:lnTo>
                  <a:lnTo>
                    <a:pt x="28" y="192"/>
                  </a:lnTo>
                  <a:lnTo>
                    <a:pt x="28" y="189"/>
                  </a:lnTo>
                  <a:lnTo>
                    <a:pt x="28" y="189"/>
                  </a:lnTo>
                  <a:lnTo>
                    <a:pt x="28" y="189"/>
                  </a:lnTo>
                  <a:lnTo>
                    <a:pt x="28" y="192"/>
                  </a:lnTo>
                  <a:lnTo>
                    <a:pt x="26" y="192"/>
                  </a:lnTo>
                  <a:lnTo>
                    <a:pt x="26" y="192"/>
                  </a:lnTo>
                  <a:lnTo>
                    <a:pt x="26" y="194"/>
                  </a:lnTo>
                  <a:lnTo>
                    <a:pt x="26" y="194"/>
                  </a:lnTo>
                  <a:lnTo>
                    <a:pt x="23" y="194"/>
                  </a:lnTo>
                  <a:lnTo>
                    <a:pt x="23" y="194"/>
                  </a:lnTo>
                  <a:lnTo>
                    <a:pt x="23" y="194"/>
                  </a:lnTo>
                  <a:lnTo>
                    <a:pt x="23" y="194"/>
                  </a:lnTo>
                  <a:lnTo>
                    <a:pt x="23" y="194"/>
                  </a:lnTo>
                  <a:lnTo>
                    <a:pt x="21" y="194"/>
                  </a:lnTo>
                  <a:lnTo>
                    <a:pt x="21" y="194"/>
                  </a:lnTo>
                  <a:lnTo>
                    <a:pt x="21" y="192"/>
                  </a:lnTo>
                  <a:lnTo>
                    <a:pt x="21" y="192"/>
                  </a:lnTo>
                  <a:lnTo>
                    <a:pt x="19" y="192"/>
                  </a:lnTo>
                  <a:lnTo>
                    <a:pt x="19" y="192"/>
                  </a:lnTo>
                  <a:lnTo>
                    <a:pt x="19" y="192"/>
                  </a:lnTo>
                  <a:lnTo>
                    <a:pt x="16" y="192"/>
                  </a:lnTo>
                  <a:lnTo>
                    <a:pt x="16" y="192"/>
                  </a:lnTo>
                  <a:lnTo>
                    <a:pt x="16" y="189"/>
                  </a:lnTo>
                  <a:lnTo>
                    <a:pt x="16" y="189"/>
                  </a:lnTo>
                  <a:lnTo>
                    <a:pt x="16" y="189"/>
                  </a:lnTo>
                  <a:lnTo>
                    <a:pt x="16" y="189"/>
                  </a:lnTo>
                  <a:lnTo>
                    <a:pt x="16" y="187"/>
                  </a:lnTo>
                  <a:lnTo>
                    <a:pt x="14" y="187"/>
                  </a:lnTo>
                  <a:lnTo>
                    <a:pt x="14" y="189"/>
                  </a:lnTo>
                  <a:lnTo>
                    <a:pt x="14" y="189"/>
                  </a:lnTo>
                  <a:lnTo>
                    <a:pt x="14" y="189"/>
                  </a:lnTo>
                  <a:lnTo>
                    <a:pt x="14" y="189"/>
                  </a:lnTo>
                  <a:lnTo>
                    <a:pt x="12" y="189"/>
                  </a:lnTo>
                  <a:lnTo>
                    <a:pt x="12" y="189"/>
                  </a:lnTo>
                  <a:lnTo>
                    <a:pt x="12" y="187"/>
                  </a:lnTo>
                  <a:lnTo>
                    <a:pt x="12" y="187"/>
                  </a:lnTo>
                  <a:lnTo>
                    <a:pt x="12" y="187"/>
                  </a:lnTo>
                  <a:lnTo>
                    <a:pt x="12" y="185"/>
                  </a:lnTo>
                  <a:lnTo>
                    <a:pt x="12" y="185"/>
                  </a:lnTo>
                  <a:lnTo>
                    <a:pt x="12" y="187"/>
                  </a:lnTo>
                  <a:lnTo>
                    <a:pt x="14" y="187"/>
                  </a:lnTo>
                  <a:lnTo>
                    <a:pt x="14" y="185"/>
                  </a:lnTo>
                  <a:lnTo>
                    <a:pt x="14" y="185"/>
                  </a:lnTo>
                  <a:lnTo>
                    <a:pt x="14" y="185"/>
                  </a:lnTo>
                  <a:lnTo>
                    <a:pt x="14" y="185"/>
                  </a:lnTo>
                  <a:lnTo>
                    <a:pt x="14" y="182"/>
                  </a:lnTo>
                  <a:lnTo>
                    <a:pt x="14" y="182"/>
                  </a:lnTo>
                  <a:lnTo>
                    <a:pt x="16" y="182"/>
                  </a:lnTo>
                  <a:lnTo>
                    <a:pt x="16" y="180"/>
                  </a:lnTo>
                  <a:lnTo>
                    <a:pt x="16" y="180"/>
                  </a:lnTo>
                  <a:lnTo>
                    <a:pt x="16" y="180"/>
                  </a:lnTo>
                  <a:lnTo>
                    <a:pt x="16" y="178"/>
                  </a:lnTo>
                  <a:lnTo>
                    <a:pt x="16" y="178"/>
                  </a:lnTo>
                  <a:lnTo>
                    <a:pt x="16" y="178"/>
                  </a:lnTo>
                  <a:lnTo>
                    <a:pt x="16" y="178"/>
                  </a:lnTo>
                  <a:lnTo>
                    <a:pt x="16" y="175"/>
                  </a:lnTo>
                  <a:lnTo>
                    <a:pt x="16" y="175"/>
                  </a:lnTo>
                  <a:lnTo>
                    <a:pt x="19" y="175"/>
                  </a:lnTo>
                  <a:lnTo>
                    <a:pt x="19" y="173"/>
                  </a:lnTo>
                  <a:lnTo>
                    <a:pt x="19" y="173"/>
                  </a:lnTo>
                  <a:lnTo>
                    <a:pt x="16" y="173"/>
                  </a:lnTo>
                  <a:lnTo>
                    <a:pt x="16" y="173"/>
                  </a:lnTo>
                  <a:lnTo>
                    <a:pt x="16" y="173"/>
                  </a:lnTo>
                  <a:lnTo>
                    <a:pt x="16" y="173"/>
                  </a:lnTo>
                  <a:lnTo>
                    <a:pt x="14" y="173"/>
                  </a:lnTo>
                  <a:lnTo>
                    <a:pt x="14" y="173"/>
                  </a:lnTo>
                  <a:lnTo>
                    <a:pt x="14" y="173"/>
                  </a:lnTo>
                  <a:lnTo>
                    <a:pt x="12" y="173"/>
                  </a:lnTo>
                  <a:lnTo>
                    <a:pt x="12" y="173"/>
                  </a:lnTo>
                  <a:lnTo>
                    <a:pt x="12" y="173"/>
                  </a:lnTo>
                  <a:lnTo>
                    <a:pt x="9" y="173"/>
                  </a:lnTo>
                  <a:lnTo>
                    <a:pt x="9" y="173"/>
                  </a:lnTo>
                  <a:lnTo>
                    <a:pt x="9" y="170"/>
                  </a:lnTo>
                  <a:lnTo>
                    <a:pt x="9" y="170"/>
                  </a:lnTo>
                  <a:lnTo>
                    <a:pt x="9" y="170"/>
                  </a:lnTo>
                  <a:lnTo>
                    <a:pt x="9" y="170"/>
                  </a:lnTo>
                  <a:lnTo>
                    <a:pt x="9" y="170"/>
                  </a:lnTo>
                  <a:lnTo>
                    <a:pt x="12" y="170"/>
                  </a:lnTo>
                  <a:lnTo>
                    <a:pt x="12" y="170"/>
                  </a:lnTo>
                  <a:lnTo>
                    <a:pt x="14" y="170"/>
                  </a:lnTo>
                  <a:lnTo>
                    <a:pt x="14" y="170"/>
                  </a:lnTo>
                  <a:lnTo>
                    <a:pt x="14" y="170"/>
                  </a:lnTo>
                  <a:lnTo>
                    <a:pt x="14" y="170"/>
                  </a:lnTo>
                  <a:lnTo>
                    <a:pt x="14" y="170"/>
                  </a:lnTo>
                  <a:lnTo>
                    <a:pt x="14" y="170"/>
                  </a:lnTo>
                  <a:lnTo>
                    <a:pt x="16" y="170"/>
                  </a:lnTo>
                  <a:lnTo>
                    <a:pt x="16" y="170"/>
                  </a:lnTo>
                  <a:lnTo>
                    <a:pt x="16" y="170"/>
                  </a:lnTo>
                  <a:lnTo>
                    <a:pt x="16" y="168"/>
                  </a:lnTo>
                  <a:lnTo>
                    <a:pt x="16" y="168"/>
                  </a:lnTo>
                  <a:lnTo>
                    <a:pt x="16" y="168"/>
                  </a:lnTo>
                  <a:lnTo>
                    <a:pt x="16" y="168"/>
                  </a:lnTo>
                  <a:lnTo>
                    <a:pt x="16" y="166"/>
                  </a:lnTo>
                  <a:lnTo>
                    <a:pt x="14" y="166"/>
                  </a:lnTo>
                  <a:lnTo>
                    <a:pt x="14" y="166"/>
                  </a:lnTo>
                  <a:lnTo>
                    <a:pt x="14" y="166"/>
                  </a:lnTo>
                  <a:lnTo>
                    <a:pt x="14" y="166"/>
                  </a:lnTo>
                  <a:lnTo>
                    <a:pt x="14" y="166"/>
                  </a:lnTo>
                  <a:lnTo>
                    <a:pt x="14" y="168"/>
                  </a:lnTo>
                  <a:lnTo>
                    <a:pt x="12" y="168"/>
                  </a:lnTo>
                  <a:lnTo>
                    <a:pt x="12" y="168"/>
                  </a:lnTo>
                  <a:lnTo>
                    <a:pt x="9" y="168"/>
                  </a:lnTo>
                  <a:lnTo>
                    <a:pt x="9" y="166"/>
                  </a:lnTo>
                  <a:lnTo>
                    <a:pt x="9" y="166"/>
                  </a:lnTo>
                  <a:lnTo>
                    <a:pt x="9" y="166"/>
                  </a:lnTo>
                  <a:lnTo>
                    <a:pt x="7" y="166"/>
                  </a:lnTo>
                  <a:lnTo>
                    <a:pt x="7" y="166"/>
                  </a:lnTo>
                  <a:lnTo>
                    <a:pt x="7" y="163"/>
                  </a:lnTo>
                  <a:lnTo>
                    <a:pt x="7" y="163"/>
                  </a:lnTo>
                  <a:lnTo>
                    <a:pt x="9" y="163"/>
                  </a:lnTo>
                  <a:lnTo>
                    <a:pt x="9" y="161"/>
                  </a:lnTo>
                  <a:lnTo>
                    <a:pt x="9" y="161"/>
                  </a:lnTo>
                  <a:lnTo>
                    <a:pt x="9" y="163"/>
                  </a:lnTo>
                  <a:lnTo>
                    <a:pt x="9" y="163"/>
                  </a:lnTo>
                  <a:lnTo>
                    <a:pt x="9" y="163"/>
                  </a:lnTo>
                  <a:lnTo>
                    <a:pt x="9" y="163"/>
                  </a:lnTo>
                  <a:lnTo>
                    <a:pt x="12" y="163"/>
                  </a:lnTo>
                  <a:lnTo>
                    <a:pt x="12" y="163"/>
                  </a:lnTo>
                  <a:lnTo>
                    <a:pt x="12" y="163"/>
                  </a:lnTo>
                  <a:lnTo>
                    <a:pt x="14" y="163"/>
                  </a:lnTo>
                  <a:lnTo>
                    <a:pt x="14" y="163"/>
                  </a:lnTo>
                  <a:lnTo>
                    <a:pt x="14" y="161"/>
                  </a:lnTo>
                  <a:lnTo>
                    <a:pt x="14" y="161"/>
                  </a:lnTo>
                  <a:lnTo>
                    <a:pt x="14" y="161"/>
                  </a:lnTo>
                  <a:lnTo>
                    <a:pt x="14" y="163"/>
                  </a:lnTo>
                  <a:lnTo>
                    <a:pt x="16" y="163"/>
                  </a:lnTo>
                  <a:lnTo>
                    <a:pt x="16" y="161"/>
                  </a:lnTo>
                  <a:lnTo>
                    <a:pt x="16" y="161"/>
                  </a:lnTo>
                  <a:lnTo>
                    <a:pt x="16" y="161"/>
                  </a:lnTo>
                  <a:lnTo>
                    <a:pt x="19" y="161"/>
                  </a:lnTo>
                  <a:lnTo>
                    <a:pt x="19" y="163"/>
                  </a:lnTo>
                  <a:lnTo>
                    <a:pt x="19" y="163"/>
                  </a:lnTo>
                  <a:lnTo>
                    <a:pt x="21" y="163"/>
                  </a:lnTo>
                  <a:lnTo>
                    <a:pt x="21" y="161"/>
                  </a:lnTo>
                  <a:lnTo>
                    <a:pt x="21" y="161"/>
                  </a:lnTo>
                  <a:lnTo>
                    <a:pt x="21" y="161"/>
                  </a:lnTo>
                  <a:lnTo>
                    <a:pt x="21" y="159"/>
                  </a:lnTo>
                  <a:lnTo>
                    <a:pt x="21" y="159"/>
                  </a:lnTo>
                  <a:lnTo>
                    <a:pt x="21" y="156"/>
                  </a:lnTo>
                  <a:lnTo>
                    <a:pt x="21" y="156"/>
                  </a:lnTo>
                  <a:lnTo>
                    <a:pt x="21" y="154"/>
                  </a:lnTo>
                  <a:lnTo>
                    <a:pt x="21" y="154"/>
                  </a:lnTo>
                  <a:lnTo>
                    <a:pt x="21" y="151"/>
                  </a:lnTo>
                  <a:lnTo>
                    <a:pt x="21" y="151"/>
                  </a:lnTo>
                  <a:lnTo>
                    <a:pt x="19" y="151"/>
                  </a:lnTo>
                  <a:lnTo>
                    <a:pt x="19" y="151"/>
                  </a:lnTo>
                  <a:lnTo>
                    <a:pt x="19" y="149"/>
                  </a:lnTo>
                  <a:lnTo>
                    <a:pt x="19" y="149"/>
                  </a:lnTo>
                  <a:lnTo>
                    <a:pt x="19" y="149"/>
                  </a:lnTo>
                  <a:lnTo>
                    <a:pt x="19" y="147"/>
                  </a:lnTo>
                  <a:lnTo>
                    <a:pt x="19" y="147"/>
                  </a:lnTo>
                  <a:lnTo>
                    <a:pt x="16" y="147"/>
                  </a:lnTo>
                  <a:lnTo>
                    <a:pt x="16" y="144"/>
                  </a:lnTo>
                  <a:lnTo>
                    <a:pt x="16" y="144"/>
                  </a:lnTo>
                  <a:lnTo>
                    <a:pt x="16" y="144"/>
                  </a:lnTo>
                  <a:lnTo>
                    <a:pt x="16" y="142"/>
                  </a:lnTo>
                  <a:lnTo>
                    <a:pt x="16" y="142"/>
                  </a:lnTo>
                  <a:lnTo>
                    <a:pt x="16" y="142"/>
                  </a:lnTo>
                  <a:lnTo>
                    <a:pt x="16" y="142"/>
                  </a:lnTo>
                  <a:lnTo>
                    <a:pt x="16" y="140"/>
                  </a:lnTo>
                  <a:lnTo>
                    <a:pt x="19" y="140"/>
                  </a:lnTo>
                  <a:lnTo>
                    <a:pt x="19" y="140"/>
                  </a:lnTo>
                  <a:lnTo>
                    <a:pt x="16" y="140"/>
                  </a:lnTo>
                  <a:lnTo>
                    <a:pt x="16" y="137"/>
                  </a:lnTo>
                  <a:lnTo>
                    <a:pt x="16" y="137"/>
                  </a:lnTo>
                  <a:lnTo>
                    <a:pt x="16" y="137"/>
                  </a:lnTo>
                  <a:lnTo>
                    <a:pt x="14" y="137"/>
                  </a:lnTo>
                  <a:lnTo>
                    <a:pt x="14" y="137"/>
                  </a:lnTo>
                  <a:lnTo>
                    <a:pt x="14" y="137"/>
                  </a:lnTo>
                  <a:lnTo>
                    <a:pt x="14" y="137"/>
                  </a:lnTo>
                  <a:lnTo>
                    <a:pt x="14" y="137"/>
                  </a:lnTo>
                  <a:lnTo>
                    <a:pt x="12" y="137"/>
                  </a:lnTo>
                  <a:lnTo>
                    <a:pt x="12" y="137"/>
                  </a:lnTo>
                  <a:lnTo>
                    <a:pt x="9" y="137"/>
                  </a:lnTo>
                  <a:lnTo>
                    <a:pt x="9" y="140"/>
                  </a:lnTo>
                  <a:lnTo>
                    <a:pt x="9" y="140"/>
                  </a:lnTo>
                  <a:lnTo>
                    <a:pt x="9" y="140"/>
                  </a:lnTo>
                  <a:lnTo>
                    <a:pt x="9" y="140"/>
                  </a:lnTo>
                  <a:lnTo>
                    <a:pt x="7" y="140"/>
                  </a:lnTo>
                  <a:lnTo>
                    <a:pt x="7" y="140"/>
                  </a:lnTo>
                  <a:lnTo>
                    <a:pt x="7" y="140"/>
                  </a:lnTo>
                  <a:lnTo>
                    <a:pt x="7" y="140"/>
                  </a:lnTo>
                  <a:lnTo>
                    <a:pt x="5" y="140"/>
                  </a:lnTo>
                  <a:lnTo>
                    <a:pt x="5" y="137"/>
                  </a:lnTo>
                  <a:lnTo>
                    <a:pt x="5" y="137"/>
                  </a:lnTo>
                  <a:lnTo>
                    <a:pt x="5" y="137"/>
                  </a:lnTo>
                  <a:lnTo>
                    <a:pt x="5" y="135"/>
                  </a:lnTo>
                  <a:lnTo>
                    <a:pt x="5" y="135"/>
                  </a:lnTo>
                  <a:lnTo>
                    <a:pt x="5" y="132"/>
                  </a:lnTo>
                  <a:lnTo>
                    <a:pt x="5" y="132"/>
                  </a:lnTo>
                  <a:lnTo>
                    <a:pt x="5" y="130"/>
                  </a:lnTo>
                  <a:lnTo>
                    <a:pt x="2" y="130"/>
                  </a:lnTo>
                  <a:lnTo>
                    <a:pt x="2" y="130"/>
                  </a:lnTo>
                  <a:lnTo>
                    <a:pt x="2" y="130"/>
                  </a:lnTo>
                  <a:lnTo>
                    <a:pt x="2" y="130"/>
                  </a:lnTo>
                  <a:lnTo>
                    <a:pt x="2" y="128"/>
                  </a:lnTo>
                  <a:lnTo>
                    <a:pt x="2" y="128"/>
                  </a:lnTo>
                  <a:lnTo>
                    <a:pt x="2" y="125"/>
                  </a:lnTo>
                  <a:lnTo>
                    <a:pt x="2" y="125"/>
                  </a:lnTo>
                  <a:lnTo>
                    <a:pt x="5" y="125"/>
                  </a:lnTo>
                  <a:lnTo>
                    <a:pt x="5" y="125"/>
                  </a:lnTo>
                  <a:lnTo>
                    <a:pt x="5" y="123"/>
                  </a:lnTo>
                  <a:lnTo>
                    <a:pt x="5" y="123"/>
                  </a:lnTo>
                  <a:lnTo>
                    <a:pt x="5" y="123"/>
                  </a:lnTo>
                  <a:lnTo>
                    <a:pt x="5" y="121"/>
                  </a:lnTo>
                  <a:lnTo>
                    <a:pt x="5" y="121"/>
                  </a:lnTo>
                  <a:lnTo>
                    <a:pt x="2" y="121"/>
                  </a:lnTo>
                  <a:lnTo>
                    <a:pt x="2" y="121"/>
                  </a:lnTo>
                  <a:lnTo>
                    <a:pt x="2" y="121"/>
                  </a:lnTo>
                  <a:lnTo>
                    <a:pt x="2" y="121"/>
                  </a:lnTo>
                  <a:lnTo>
                    <a:pt x="2" y="118"/>
                  </a:lnTo>
                  <a:lnTo>
                    <a:pt x="2" y="118"/>
                  </a:lnTo>
                  <a:lnTo>
                    <a:pt x="2" y="118"/>
                  </a:lnTo>
                  <a:lnTo>
                    <a:pt x="2" y="116"/>
                  </a:lnTo>
                  <a:lnTo>
                    <a:pt x="0" y="116"/>
                  </a:lnTo>
                  <a:lnTo>
                    <a:pt x="0" y="116"/>
                  </a:lnTo>
                  <a:lnTo>
                    <a:pt x="2" y="116"/>
                  </a:lnTo>
                  <a:lnTo>
                    <a:pt x="2" y="114"/>
                  </a:lnTo>
                  <a:lnTo>
                    <a:pt x="2" y="114"/>
                  </a:lnTo>
                  <a:lnTo>
                    <a:pt x="2" y="114"/>
                  </a:lnTo>
                  <a:lnTo>
                    <a:pt x="2" y="114"/>
                  </a:lnTo>
                  <a:lnTo>
                    <a:pt x="2" y="114"/>
                  </a:lnTo>
                  <a:lnTo>
                    <a:pt x="5" y="114"/>
                  </a:lnTo>
                  <a:lnTo>
                    <a:pt x="5" y="116"/>
                  </a:lnTo>
                  <a:lnTo>
                    <a:pt x="5" y="116"/>
                  </a:lnTo>
                  <a:lnTo>
                    <a:pt x="5" y="114"/>
                  </a:lnTo>
                  <a:lnTo>
                    <a:pt x="7" y="114"/>
                  </a:lnTo>
                  <a:lnTo>
                    <a:pt x="7" y="116"/>
                  </a:lnTo>
                  <a:lnTo>
                    <a:pt x="7" y="116"/>
                  </a:lnTo>
                  <a:lnTo>
                    <a:pt x="7" y="114"/>
                  </a:lnTo>
                  <a:lnTo>
                    <a:pt x="7" y="114"/>
                  </a:lnTo>
                  <a:lnTo>
                    <a:pt x="7" y="114"/>
                  </a:lnTo>
                  <a:lnTo>
                    <a:pt x="7" y="111"/>
                  </a:lnTo>
                  <a:lnTo>
                    <a:pt x="9" y="111"/>
                  </a:lnTo>
                  <a:lnTo>
                    <a:pt x="9" y="111"/>
                  </a:lnTo>
                  <a:lnTo>
                    <a:pt x="9" y="111"/>
                  </a:lnTo>
                  <a:lnTo>
                    <a:pt x="9" y="111"/>
                  </a:lnTo>
                  <a:lnTo>
                    <a:pt x="9" y="111"/>
                  </a:lnTo>
                  <a:lnTo>
                    <a:pt x="9" y="109"/>
                  </a:lnTo>
                  <a:lnTo>
                    <a:pt x="9" y="109"/>
                  </a:lnTo>
                  <a:lnTo>
                    <a:pt x="9" y="109"/>
                  </a:lnTo>
                  <a:lnTo>
                    <a:pt x="9" y="106"/>
                  </a:lnTo>
                  <a:lnTo>
                    <a:pt x="9" y="106"/>
                  </a:lnTo>
                  <a:lnTo>
                    <a:pt x="9" y="106"/>
                  </a:lnTo>
                  <a:lnTo>
                    <a:pt x="9" y="104"/>
                  </a:lnTo>
                  <a:lnTo>
                    <a:pt x="9" y="104"/>
                  </a:lnTo>
                  <a:lnTo>
                    <a:pt x="9" y="102"/>
                  </a:lnTo>
                  <a:lnTo>
                    <a:pt x="12" y="102"/>
                  </a:lnTo>
                  <a:lnTo>
                    <a:pt x="12" y="102"/>
                  </a:lnTo>
                  <a:lnTo>
                    <a:pt x="12" y="102"/>
                  </a:lnTo>
                  <a:lnTo>
                    <a:pt x="12" y="99"/>
                  </a:lnTo>
                  <a:lnTo>
                    <a:pt x="12" y="99"/>
                  </a:lnTo>
                  <a:lnTo>
                    <a:pt x="12" y="99"/>
                  </a:lnTo>
                  <a:lnTo>
                    <a:pt x="14" y="99"/>
                  </a:lnTo>
                  <a:lnTo>
                    <a:pt x="14" y="97"/>
                  </a:lnTo>
                  <a:lnTo>
                    <a:pt x="14" y="97"/>
                  </a:lnTo>
                  <a:lnTo>
                    <a:pt x="14" y="97"/>
                  </a:lnTo>
                  <a:lnTo>
                    <a:pt x="14" y="97"/>
                  </a:lnTo>
                  <a:lnTo>
                    <a:pt x="14" y="95"/>
                  </a:lnTo>
                  <a:lnTo>
                    <a:pt x="14" y="95"/>
                  </a:lnTo>
                  <a:lnTo>
                    <a:pt x="14" y="95"/>
                  </a:lnTo>
                  <a:lnTo>
                    <a:pt x="14" y="92"/>
                  </a:lnTo>
                  <a:lnTo>
                    <a:pt x="14" y="92"/>
                  </a:lnTo>
                  <a:lnTo>
                    <a:pt x="14" y="92"/>
                  </a:lnTo>
                  <a:lnTo>
                    <a:pt x="14" y="92"/>
                  </a:lnTo>
                  <a:lnTo>
                    <a:pt x="14" y="90"/>
                  </a:lnTo>
                  <a:lnTo>
                    <a:pt x="14" y="90"/>
                  </a:lnTo>
                  <a:lnTo>
                    <a:pt x="14" y="90"/>
                  </a:lnTo>
                  <a:lnTo>
                    <a:pt x="14" y="87"/>
                  </a:lnTo>
                  <a:lnTo>
                    <a:pt x="14" y="87"/>
                  </a:lnTo>
                  <a:lnTo>
                    <a:pt x="14" y="87"/>
                  </a:lnTo>
                  <a:lnTo>
                    <a:pt x="14" y="85"/>
                  </a:lnTo>
                  <a:lnTo>
                    <a:pt x="14" y="85"/>
                  </a:lnTo>
                  <a:lnTo>
                    <a:pt x="14" y="83"/>
                  </a:lnTo>
                  <a:lnTo>
                    <a:pt x="14" y="83"/>
                  </a:lnTo>
                  <a:lnTo>
                    <a:pt x="14" y="83"/>
                  </a:lnTo>
                  <a:lnTo>
                    <a:pt x="14" y="83"/>
                  </a:lnTo>
                  <a:lnTo>
                    <a:pt x="14" y="80"/>
                  </a:lnTo>
                  <a:lnTo>
                    <a:pt x="14" y="80"/>
                  </a:lnTo>
                  <a:lnTo>
                    <a:pt x="14" y="78"/>
                  </a:lnTo>
                  <a:lnTo>
                    <a:pt x="14" y="78"/>
                  </a:lnTo>
                  <a:lnTo>
                    <a:pt x="14" y="78"/>
                  </a:lnTo>
                  <a:lnTo>
                    <a:pt x="16" y="78"/>
                  </a:lnTo>
                  <a:lnTo>
                    <a:pt x="16" y="76"/>
                  </a:lnTo>
                  <a:lnTo>
                    <a:pt x="16" y="76"/>
                  </a:lnTo>
                  <a:lnTo>
                    <a:pt x="16" y="76"/>
                  </a:lnTo>
                  <a:lnTo>
                    <a:pt x="16" y="76"/>
                  </a:lnTo>
                  <a:lnTo>
                    <a:pt x="16" y="73"/>
                  </a:lnTo>
                  <a:lnTo>
                    <a:pt x="16" y="73"/>
                  </a:lnTo>
                  <a:lnTo>
                    <a:pt x="19" y="73"/>
                  </a:lnTo>
                  <a:lnTo>
                    <a:pt x="19" y="71"/>
                  </a:lnTo>
                  <a:lnTo>
                    <a:pt x="19" y="71"/>
                  </a:lnTo>
                  <a:lnTo>
                    <a:pt x="19" y="71"/>
                  </a:lnTo>
                  <a:lnTo>
                    <a:pt x="19" y="71"/>
                  </a:lnTo>
                  <a:lnTo>
                    <a:pt x="21" y="71"/>
                  </a:lnTo>
                  <a:lnTo>
                    <a:pt x="21" y="68"/>
                  </a:lnTo>
                  <a:lnTo>
                    <a:pt x="21" y="68"/>
                  </a:lnTo>
                  <a:lnTo>
                    <a:pt x="21" y="68"/>
                  </a:lnTo>
                  <a:lnTo>
                    <a:pt x="21" y="66"/>
                  </a:lnTo>
                  <a:lnTo>
                    <a:pt x="21" y="66"/>
                  </a:lnTo>
                  <a:lnTo>
                    <a:pt x="21" y="66"/>
                  </a:lnTo>
                  <a:lnTo>
                    <a:pt x="23" y="66"/>
                  </a:lnTo>
                  <a:lnTo>
                    <a:pt x="23" y="64"/>
                  </a:lnTo>
                  <a:lnTo>
                    <a:pt x="23" y="64"/>
                  </a:lnTo>
                  <a:lnTo>
                    <a:pt x="23" y="64"/>
                  </a:lnTo>
                  <a:lnTo>
                    <a:pt x="23" y="61"/>
                  </a:lnTo>
                  <a:lnTo>
                    <a:pt x="23" y="61"/>
                  </a:lnTo>
                  <a:lnTo>
                    <a:pt x="23" y="61"/>
                  </a:lnTo>
                  <a:lnTo>
                    <a:pt x="23" y="59"/>
                  </a:lnTo>
                  <a:lnTo>
                    <a:pt x="23" y="59"/>
                  </a:lnTo>
                  <a:lnTo>
                    <a:pt x="23" y="57"/>
                  </a:lnTo>
                  <a:lnTo>
                    <a:pt x="23" y="57"/>
                  </a:lnTo>
                  <a:lnTo>
                    <a:pt x="23" y="54"/>
                  </a:lnTo>
                  <a:lnTo>
                    <a:pt x="23" y="54"/>
                  </a:lnTo>
                  <a:lnTo>
                    <a:pt x="23" y="54"/>
                  </a:lnTo>
                  <a:lnTo>
                    <a:pt x="23" y="52"/>
                  </a:lnTo>
                  <a:lnTo>
                    <a:pt x="23" y="52"/>
                  </a:lnTo>
                  <a:lnTo>
                    <a:pt x="23" y="52"/>
                  </a:lnTo>
                  <a:lnTo>
                    <a:pt x="21" y="52"/>
                  </a:lnTo>
                  <a:lnTo>
                    <a:pt x="21" y="52"/>
                  </a:lnTo>
                  <a:lnTo>
                    <a:pt x="21" y="52"/>
                  </a:lnTo>
                  <a:lnTo>
                    <a:pt x="21" y="52"/>
                  </a:lnTo>
                  <a:lnTo>
                    <a:pt x="21" y="52"/>
                  </a:lnTo>
                  <a:lnTo>
                    <a:pt x="21" y="50"/>
                  </a:lnTo>
                  <a:lnTo>
                    <a:pt x="21" y="50"/>
                  </a:lnTo>
                  <a:lnTo>
                    <a:pt x="21" y="50"/>
                  </a:lnTo>
                  <a:lnTo>
                    <a:pt x="21" y="47"/>
                  </a:lnTo>
                  <a:lnTo>
                    <a:pt x="21" y="47"/>
                  </a:lnTo>
                  <a:lnTo>
                    <a:pt x="23" y="47"/>
                  </a:lnTo>
                  <a:lnTo>
                    <a:pt x="23" y="50"/>
                  </a:lnTo>
                  <a:lnTo>
                    <a:pt x="23" y="50"/>
                  </a:lnTo>
                  <a:lnTo>
                    <a:pt x="23" y="50"/>
                  </a:lnTo>
                  <a:lnTo>
                    <a:pt x="23" y="50"/>
                  </a:lnTo>
                  <a:lnTo>
                    <a:pt x="23" y="52"/>
                  </a:lnTo>
                  <a:lnTo>
                    <a:pt x="26" y="52"/>
                  </a:lnTo>
                  <a:lnTo>
                    <a:pt x="26" y="50"/>
                  </a:lnTo>
                  <a:lnTo>
                    <a:pt x="26" y="50"/>
                  </a:lnTo>
                  <a:lnTo>
                    <a:pt x="26" y="50"/>
                  </a:lnTo>
                  <a:lnTo>
                    <a:pt x="26" y="47"/>
                  </a:lnTo>
                  <a:lnTo>
                    <a:pt x="26" y="47"/>
                  </a:lnTo>
                  <a:lnTo>
                    <a:pt x="26" y="47"/>
                  </a:lnTo>
                  <a:lnTo>
                    <a:pt x="26" y="45"/>
                  </a:lnTo>
                  <a:lnTo>
                    <a:pt x="23" y="45"/>
                  </a:lnTo>
                  <a:lnTo>
                    <a:pt x="23" y="45"/>
                  </a:lnTo>
                  <a:lnTo>
                    <a:pt x="23" y="45"/>
                  </a:lnTo>
                  <a:lnTo>
                    <a:pt x="23" y="42"/>
                  </a:lnTo>
                  <a:lnTo>
                    <a:pt x="23" y="42"/>
                  </a:lnTo>
                  <a:lnTo>
                    <a:pt x="23" y="42"/>
                  </a:lnTo>
                  <a:lnTo>
                    <a:pt x="26" y="42"/>
                  </a:lnTo>
                  <a:lnTo>
                    <a:pt x="26" y="42"/>
                  </a:lnTo>
                  <a:lnTo>
                    <a:pt x="26" y="40"/>
                  </a:lnTo>
                  <a:lnTo>
                    <a:pt x="26" y="40"/>
                  </a:lnTo>
                  <a:lnTo>
                    <a:pt x="26" y="38"/>
                  </a:lnTo>
                  <a:lnTo>
                    <a:pt x="26" y="38"/>
                  </a:lnTo>
                  <a:lnTo>
                    <a:pt x="26" y="38"/>
                  </a:lnTo>
                  <a:lnTo>
                    <a:pt x="26" y="35"/>
                  </a:lnTo>
                  <a:lnTo>
                    <a:pt x="26" y="35"/>
                  </a:lnTo>
                  <a:lnTo>
                    <a:pt x="26" y="35"/>
                  </a:lnTo>
                  <a:lnTo>
                    <a:pt x="26" y="35"/>
                  </a:lnTo>
                  <a:lnTo>
                    <a:pt x="28" y="35"/>
                  </a:lnTo>
                  <a:lnTo>
                    <a:pt x="28" y="35"/>
                  </a:lnTo>
                  <a:lnTo>
                    <a:pt x="28" y="35"/>
                  </a:lnTo>
                  <a:lnTo>
                    <a:pt x="28" y="35"/>
                  </a:lnTo>
                  <a:lnTo>
                    <a:pt x="28" y="35"/>
                  </a:lnTo>
                  <a:lnTo>
                    <a:pt x="28" y="33"/>
                  </a:lnTo>
                  <a:lnTo>
                    <a:pt x="28" y="33"/>
                  </a:lnTo>
                  <a:lnTo>
                    <a:pt x="28" y="33"/>
                  </a:lnTo>
                  <a:lnTo>
                    <a:pt x="28" y="31"/>
                  </a:lnTo>
                  <a:lnTo>
                    <a:pt x="28" y="31"/>
                  </a:lnTo>
                  <a:lnTo>
                    <a:pt x="31" y="31"/>
                  </a:lnTo>
                  <a:lnTo>
                    <a:pt x="31" y="28"/>
                  </a:lnTo>
                  <a:lnTo>
                    <a:pt x="31" y="28"/>
                  </a:lnTo>
                  <a:lnTo>
                    <a:pt x="31" y="31"/>
                  </a:lnTo>
                  <a:lnTo>
                    <a:pt x="33" y="31"/>
                  </a:lnTo>
                  <a:lnTo>
                    <a:pt x="33" y="28"/>
                  </a:lnTo>
                  <a:lnTo>
                    <a:pt x="33" y="28"/>
                  </a:lnTo>
                  <a:lnTo>
                    <a:pt x="33" y="28"/>
                  </a:lnTo>
                  <a:lnTo>
                    <a:pt x="33" y="28"/>
                  </a:lnTo>
                  <a:lnTo>
                    <a:pt x="33" y="26"/>
                  </a:lnTo>
                  <a:lnTo>
                    <a:pt x="33" y="26"/>
                  </a:lnTo>
                  <a:lnTo>
                    <a:pt x="33" y="23"/>
                  </a:lnTo>
                  <a:lnTo>
                    <a:pt x="33" y="23"/>
                  </a:lnTo>
                  <a:lnTo>
                    <a:pt x="35" y="23"/>
                  </a:lnTo>
                  <a:lnTo>
                    <a:pt x="35" y="23"/>
                  </a:lnTo>
                  <a:lnTo>
                    <a:pt x="35" y="23"/>
                  </a:lnTo>
                  <a:lnTo>
                    <a:pt x="35" y="23"/>
                  </a:lnTo>
                  <a:lnTo>
                    <a:pt x="35" y="21"/>
                  </a:lnTo>
                  <a:lnTo>
                    <a:pt x="38" y="21"/>
                  </a:lnTo>
                  <a:lnTo>
                    <a:pt x="38" y="21"/>
                  </a:lnTo>
                  <a:lnTo>
                    <a:pt x="38" y="23"/>
                  </a:lnTo>
                  <a:lnTo>
                    <a:pt x="38" y="23"/>
                  </a:lnTo>
                  <a:lnTo>
                    <a:pt x="38" y="23"/>
                  </a:lnTo>
                  <a:lnTo>
                    <a:pt x="38" y="23"/>
                  </a:lnTo>
                  <a:lnTo>
                    <a:pt x="38" y="26"/>
                  </a:lnTo>
                  <a:lnTo>
                    <a:pt x="38" y="26"/>
                  </a:lnTo>
                  <a:lnTo>
                    <a:pt x="38" y="26"/>
                  </a:lnTo>
                  <a:lnTo>
                    <a:pt x="38" y="28"/>
                  </a:lnTo>
                  <a:lnTo>
                    <a:pt x="38" y="28"/>
                  </a:lnTo>
                  <a:lnTo>
                    <a:pt x="40" y="28"/>
                  </a:lnTo>
                  <a:lnTo>
                    <a:pt x="40" y="28"/>
                  </a:lnTo>
                  <a:lnTo>
                    <a:pt x="40" y="28"/>
                  </a:lnTo>
                  <a:lnTo>
                    <a:pt x="40" y="28"/>
                  </a:lnTo>
                  <a:lnTo>
                    <a:pt x="40" y="28"/>
                  </a:lnTo>
                  <a:lnTo>
                    <a:pt x="42" y="28"/>
                  </a:lnTo>
                  <a:lnTo>
                    <a:pt x="42" y="28"/>
                  </a:lnTo>
                  <a:lnTo>
                    <a:pt x="42" y="26"/>
                  </a:lnTo>
                  <a:lnTo>
                    <a:pt x="42" y="26"/>
                  </a:lnTo>
                  <a:lnTo>
                    <a:pt x="42" y="26"/>
                  </a:lnTo>
                  <a:lnTo>
                    <a:pt x="42" y="23"/>
                  </a:lnTo>
                  <a:lnTo>
                    <a:pt x="42" y="23"/>
                  </a:lnTo>
                  <a:lnTo>
                    <a:pt x="42" y="23"/>
                  </a:lnTo>
                  <a:lnTo>
                    <a:pt x="42" y="23"/>
                  </a:lnTo>
                  <a:lnTo>
                    <a:pt x="42" y="23"/>
                  </a:lnTo>
                  <a:lnTo>
                    <a:pt x="42" y="23"/>
                  </a:lnTo>
                  <a:lnTo>
                    <a:pt x="42" y="21"/>
                  </a:lnTo>
                  <a:lnTo>
                    <a:pt x="42" y="21"/>
                  </a:lnTo>
                  <a:lnTo>
                    <a:pt x="42" y="21"/>
                  </a:lnTo>
                  <a:lnTo>
                    <a:pt x="45" y="21"/>
                  </a:lnTo>
                  <a:lnTo>
                    <a:pt x="45" y="23"/>
                  </a:lnTo>
                  <a:lnTo>
                    <a:pt x="45" y="23"/>
                  </a:lnTo>
                  <a:lnTo>
                    <a:pt x="45" y="21"/>
                  </a:lnTo>
                  <a:lnTo>
                    <a:pt x="45" y="21"/>
                  </a:lnTo>
                  <a:lnTo>
                    <a:pt x="45" y="19"/>
                  </a:lnTo>
                  <a:lnTo>
                    <a:pt x="45" y="19"/>
                  </a:lnTo>
                  <a:lnTo>
                    <a:pt x="45" y="19"/>
                  </a:lnTo>
                  <a:lnTo>
                    <a:pt x="45" y="16"/>
                  </a:lnTo>
                  <a:lnTo>
                    <a:pt x="45" y="16"/>
                  </a:lnTo>
                  <a:lnTo>
                    <a:pt x="45" y="16"/>
                  </a:lnTo>
                  <a:lnTo>
                    <a:pt x="47" y="16"/>
                  </a:lnTo>
                  <a:lnTo>
                    <a:pt x="47" y="14"/>
                  </a:lnTo>
                  <a:lnTo>
                    <a:pt x="47" y="14"/>
                  </a:lnTo>
                  <a:lnTo>
                    <a:pt x="47" y="14"/>
                  </a:lnTo>
                  <a:lnTo>
                    <a:pt x="47" y="14"/>
                  </a:lnTo>
                  <a:lnTo>
                    <a:pt x="49" y="14"/>
                  </a:lnTo>
                  <a:lnTo>
                    <a:pt x="49" y="14"/>
                  </a:lnTo>
                  <a:lnTo>
                    <a:pt x="49" y="14"/>
                  </a:lnTo>
                  <a:lnTo>
                    <a:pt x="52" y="14"/>
                  </a:lnTo>
                  <a:lnTo>
                    <a:pt x="52" y="14"/>
                  </a:lnTo>
                  <a:lnTo>
                    <a:pt x="52" y="14"/>
                  </a:lnTo>
                  <a:lnTo>
                    <a:pt x="54" y="14"/>
                  </a:lnTo>
                  <a:lnTo>
                    <a:pt x="54" y="14"/>
                  </a:lnTo>
                  <a:lnTo>
                    <a:pt x="54" y="16"/>
                  </a:lnTo>
                  <a:lnTo>
                    <a:pt x="54" y="16"/>
                  </a:lnTo>
                  <a:lnTo>
                    <a:pt x="57" y="16"/>
                  </a:lnTo>
                  <a:lnTo>
                    <a:pt x="57" y="16"/>
                  </a:lnTo>
                  <a:lnTo>
                    <a:pt x="57" y="16"/>
                  </a:lnTo>
                  <a:lnTo>
                    <a:pt x="57" y="16"/>
                  </a:lnTo>
                  <a:lnTo>
                    <a:pt x="57" y="16"/>
                  </a:lnTo>
                  <a:lnTo>
                    <a:pt x="57" y="14"/>
                  </a:lnTo>
                  <a:lnTo>
                    <a:pt x="59" y="14"/>
                  </a:lnTo>
                  <a:lnTo>
                    <a:pt x="59" y="14"/>
                  </a:lnTo>
                  <a:lnTo>
                    <a:pt x="61" y="14"/>
                  </a:lnTo>
                  <a:lnTo>
                    <a:pt x="61" y="14"/>
                  </a:lnTo>
                  <a:lnTo>
                    <a:pt x="61" y="16"/>
                  </a:lnTo>
                  <a:lnTo>
                    <a:pt x="61" y="16"/>
                  </a:lnTo>
                  <a:lnTo>
                    <a:pt x="61" y="16"/>
                  </a:lnTo>
                  <a:lnTo>
                    <a:pt x="61" y="19"/>
                  </a:lnTo>
                  <a:lnTo>
                    <a:pt x="61" y="19"/>
                  </a:lnTo>
                  <a:lnTo>
                    <a:pt x="61" y="19"/>
                  </a:lnTo>
                  <a:lnTo>
                    <a:pt x="61" y="21"/>
                  </a:lnTo>
                  <a:lnTo>
                    <a:pt x="61" y="21"/>
                  </a:lnTo>
                  <a:lnTo>
                    <a:pt x="64" y="21"/>
                  </a:lnTo>
                  <a:lnTo>
                    <a:pt x="64" y="21"/>
                  </a:lnTo>
                  <a:lnTo>
                    <a:pt x="64" y="21"/>
                  </a:lnTo>
                  <a:lnTo>
                    <a:pt x="66" y="21"/>
                  </a:lnTo>
                  <a:lnTo>
                    <a:pt x="66" y="21"/>
                  </a:lnTo>
                  <a:lnTo>
                    <a:pt x="66" y="21"/>
                  </a:lnTo>
                  <a:lnTo>
                    <a:pt x="66" y="21"/>
                  </a:lnTo>
                  <a:lnTo>
                    <a:pt x="68" y="21"/>
                  </a:lnTo>
                  <a:lnTo>
                    <a:pt x="68" y="21"/>
                  </a:lnTo>
                  <a:lnTo>
                    <a:pt x="68" y="19"/>
                  </a:lnTo>
                  <a:lnTo>
                    <a:pt x="68" y="19"/>
                  </a:lnTo>
                  <a:lnTo>
                    <a:pt x="68" y="19"/>
                  </a:lnTo>
                  <a:lnTo>
                    <a:pt x="71" y="19"/>
                  </a:lnTo>
                  <a:lnTo>
                    <a:pt x="71" y="19"/>
                  </a:lnTo>
                  <a:lnTo>
                    <a:pt x="71" y="21"/>
                  </a:lnTo>
                  <a:lnTo>
                    <a:pt x="71" y="21"/>
                  </a:lnTo>
                  <a:lnTo>
                    <a:pt x="73" y="21"/>
                  </a:lnTo>
                  <a:lnTo>
                    <a:pt x="73" y="19"/>
                  </a:lnTo>
                  <a:lnTo>
                    <a:pt x="73" y="19"/>
                  </a:lnTo>
                  <a:lnTo>
                    <a:pt x="73" y="21"/>
                  </a:lnTo>
                  <a:lnTo>
                    <a:pt x="73" y="21"/>
                  </a:lnTo>
                  <a:lnTo>
                    <a:pt x="76" y="21"/>
                  </a:lnTo>
                  <a:lnTo>
                    <a:pt x="76" y="21"/>
                  </a:lnTo>
                  <a:lnTo>
                    <a:pt x="76" y="21"/>
                  </a:lnTo>
                  <a:lnTo>
                    <a:pt x="76" y="21"/>
                  </a:lnTo>
                  <a:lnTo>
                    <a:pt x="76" y="23"/>
                  </a:lnTo>
                  <a:lnTo>
                    <a:pt x="78" y="23"/>
                  </a:lnTo>
                  <a:lnTo>
                    <a:pt x="78" y="23"/>
                  </a:lnTo>
                  <a:lnTo>
                    <a:pt x="80" y="23"/>
                  </a:lnTo>
                  <a:lnTo>
                    <a:pt x="80" y="21"/>
                  </a:lnTo>
                  <a:lnTo>
                    <a:pt x="80" y="21"/>
                  </a:lnTo>
                  <a:lnTo>
                    <a:pt x="80" y="23"/>
                  </a:lnTo>
                  <a:lnTo>
                    <a:pt x="80" y="23"/>
                  </a:lnTo>
                  <a:lnTo>
                    <a:pt x="83" y="23"/>
                  </a:lnTo>
                  <a:lnTo>
                    <a:pt x="83" y="23"/>
                  </a:lnTo>
                  <a:lnTo>
                    <a:pt x="83" y="23"/>
                  </a:lnTo>
                  <a:lnTo>
                    <a:pt x="83" y="23"/>
                  </a:lnTo>
                  <a:lnTo>
                    <a:pt x="85" y="23"/>
                  </a:lnTo>
                  <a:lnTo>
                    <a:pt x="85" y="23"/>
                  </a:lnTo>
                  <a:lnTo>
                    <a:pt x="85" y="23"/>
                  </a:lnTo>
                  <a:lnTo>
                    <a:pt x="87" y="23"/>
                  </a:lnTo>
                  <a:lnTo>
                    <a:pt x="87" y="23"/>
                  </a:lnTo>
                  <a:lnTo>
                    <a:pt x="87" y="23"/>
                  </a:lnTo>
                  <a:lnTo>
                    <a:pt x="87" y="23"/>
                  </a:lnTo>
                  <a:lnTo>
                    <a:pt x="87" y="26"/>
                  </a:lnTo>
                  <a:lnTo>
                    <a:pt x="87" y="26"/>
                  </a:lnTo>
                  <a:lnTo>
                    <a:pt x="90" y="26"/>
                  </a:lnTo>
                  <a:lnTo>
                    <a:pt x="90" y="26"/>
                  </a:lnTo>
                  <a:lnTo>
                    <a:pt x="90" y="26"/>
                  </a:lnTo>
                  <a:lnTo>
                    <a:pt x="92" y="26"/>
                  </a:lnTo>
                  <a:lnTo>
                    <a:pt x="92" y="23"/>
                  </a:lnTo>
                  <a:lnTo>
                    <a:pt x="92" y="23"/>
                  </a:lnTo>
                  <a:lnTo>
                    <a:pt x="92" y="23"/>
                  </a:lnTo>
                  <a:lnTo>
                    <a:pt x="94" y="23"/>
                  </a:lnTo>
                  <a:lnTo>
                    <a:pt x="94" y="23"/>
                  </a:lnTo>
                  <a:lnTo>
                    <a:pt x="94" y="23"/>
                  </a:lnTo>
                  <a:lnTo>
                    <a:pt x="94" y="23"/>
                  </a:lnTo>
                  <a:lnTo>
                    <a:pt x="97" y="23"/>
                  </a:lnTo>
                  <a:lnTo>
                    <a:pt x="97" y="23"/>
                  </a:lnTo>
                  <a:lnTo>
                    <a:pt x="97" y="23"/>
                  </a:lnTo>
                  <a:lnTo>
                    <a:pt x="97" y="23"/>
                  </a:lnTo>
                  <a:lnTo>
                    <a:pt x="99" y="23"/>
                  </a:lnTo>
                  <a:lnTo>
                    <a:pt x="99" y="23"/>
                  </a:lnTo>
                  <a:lnTo>
                    <a:pt x="99" y="23"/>
                  </a:lnTo>
                  <a:lnTo>
                    <a:pt x="99" y="26"/>
                  </a:lnTo>
                  <a:lnTo>
                    <a:pt x="102" y="26"/>
                  </a:lnTo>
                  <a:lnTo>
                    <a:pt x="102" y="23"/>
                  </a:lnTo>
                  <a:lnTo>
                    <a:pt x="102" y="23"/>
                  </a:lnTo>
                  <a:lnTo>
                    <a:pt x="102" y="23"/>
                  </a:lnTo>
                  <a:lnTo>
                    <a:pt x="102" y="26"/>
                  </a:lnTo>
                  <a:lnTo>
                    <a:pt x="104" y="26"/>
                  </a:lnTo>
                  <a:lnTo>
                    <a:pt x="104" y="26"/>
                  </a:lnTo>
                  <a:lnTo>
                    <a:pt x="106" y="26"/>
                  </a:lnTo>
                  <a:lnTo>
                    <a:pt x="106" y="26"/>
                  </a:lnTo>
                  <a:lnTo>
                    <a:pt x="106" y="26"/>
                  </a:lnTo>
                  <a:lnTo>
                    <a:pt x="109" y="26"/>
                  </a:lnTo>
                  <a:lnTo>
                    <a:pt x="109" y="26"/>
                  </a:lnTo>
                  <a:lnTo>
                    <a:pt x="109" y="26"/>
                  </a:lnTo>
                  <a:lnTo>
                    <a:pt x="111" y="26"/>
                  </a:lnTo>
                  <a:lnTo>
                    <a:pt x="111" y="26"/>
                  </a:lnTo>
                  <a:lnTo>
                    <a:pt x="111" y="26"/>
                  </a:lnTo>
                  <a:lnTo>
                    <a:pt x="113" y="26"/>
                  </a:lnTo>
                  <a:lnTo>
                    <a:pt x="113" y="26"/>
                  </a:lnTo>
                  <a:lnTo>
                    <a:pt x="113" y="26"/>
                  </a:lnTo>
                  <a:lnTo>
                    <a:pt x="113" y="26"/>
                  </a:lnTo>
                  <a:lnTo>
                    <a:pt x="116" y="26"/>
                  </a:lnTo>
                  <a:lnTo>
                    <a:pt x="116" y="26"/>
                  </a:lnTo>
                  <a:lnTo>
                    <a:pt x="116" y="23"/>
                  </a:lnTo>
                  <a:lnTo>
                    <a:pt x="116" y="23"/>
                  </a:lnTo>
                  <a:lnTo>
                    <a:pt x="118" y="23"/>
                  </a:lnTo>
                  <a:lnTo>
                    <a:pt x="118" y="23"/>
                  </a:lnTo>
                  <a:lnTo>
                    <a:pt x="118" y="23"/>
                  </a:lnTo>
                  <a:lnTo>
                    <a:pt x="120" y="23"/>
                  </a:lnTo>
                  <a:lnTo>
                    <a:pt x="120" y="23"/>
                  </a:lnTo>
                  <a:lnTo>
                    <a:pt x="120" y="23"/>
                  </a:lnTo>
                  <a:lnTo>
                    <a:pt x="120" y="23"/>
                  </a:lnTo>
                  <a:lnTo>
                    <a:pt x="120" y="21"/>
                  </a:lnTo>
                  <a:lnTo>
                    <a:pt x="120" y="21"/>
                  </a:lnTo>
                  <a:lnTo>
                    <a:pt x="123" y="21"/>
                  </a:lnTo>
                  <a:lnTo>
                    <a:pt x="123" y="19"/>
                  </a:lnTo>
                  <a:lnTo>
                    <a:pt x="123" y="19"/>
                  </a:lnTo>
                  <a:lnTo>
                    <a:pt x="123" y="19"/>
                  </a:lnTo>
                  <a:lnTo>
                    <a:pt x="123" y="19"/>
                  </a:lnTo>
                  <a:lnTo>
                    <a:pt x="125" y="19"/>
                  </a:lnTo>
                  <a:lnTo>
                    <a:pt x="125" y="19"/>
                  </a:lnTo>
                  <a:lnTo>
                    <a:pt x="125" y="16"/>
                  </a:lnTo>
                  <a:lnTo>
                    <a:pt x="125" y="16"/>
                  </a:lnTo>
                  <a:lnTo>
                    <a:pt x="125" y="14"/>
                  </a:lnTo>
                  <a:lnTo>
                    <a:pt x="125" y="14"/>
                  </a:lnTo>
                  <a:lnTo>
                    <a:pt x="128" y="14"/>
                  </a:lnTo>
                  <a:lnTo>
                    <a:pt x="128" y="12"/>
                  </a:lnTo>
                  <a:lnTo>
                    <a:pt x="128" y="12"/>
                  </a:lnTo>
                  <a:lnTo>
                    <a:pt x="128" y="12"/>
                  </a:lnTo>
                  <a:lnTo>
                    <a:pt x="128" y="12"/>
                  </a:lnTo>
                  <a:lnTo>
                    <a:pt x="130" y="12"/>
                  </a:lnTo>
                  <a:lnTo>
                    <a:pt x="130" y="12"/>
                  </a:lnTo>
                  <a:lnTo>
                    <a:pt x="130" y="12"/>
                  </a:lnTo>
                  <a:lnTo>
                    <a:pt x="130" y="12"/>
                  </a:lnTo>
                  <a:lnTo>
                    <a:pt x="132" y="12"/>
                  </a:lnTo>
                  <a:lnTo>
                    <a:pt x="132" y="9"/>
                  </a:lnTo>
                  <a:lnTo>
                    <a:pt x="132" y="9"/>
                  </a:lnTo>
                  <a:lnTo>
                    <a:pt x="130" y="9"/>
                  </a:lnTo>
                  <a:lnTo>
                    <a:pt x="130" y="9"/>
                  </a:lnTo>
                  <a:lnTo>
                    <a:pt x="130" y="9"/>
                  </a:lnTo>
                  <a:lnTo>
                    <a:pt x="130" y="7"/>
                  </a:lnTo>
                  <a:lnTo>
                    <a:pt x="130" y="7"/>
                  </a:lnTo>
                  <a:lnTo>
                    <a:pt x="130" y="7"/>
                  </a:lnTo>
                  <a:lnTo>
                    <a:pt x="130" y="5"/>
                  </a:lnTo>
                  <a:lnTo>
                    <a:pt x="130" y="5"/>
                  </a:lnTo>
                  <a:lnTo>
                    <a:pt x="130" y="2"/>
                  </a:lnTo>
                  <a:lnTo>
                    <a:pt x="130" y="2"/>
                  </a:lnTo>
                  <a:lnTo>
                    <a:pt x="130" y="2"/>
                  </a:lnTo>
                  <a:lnTo>
                    <a:pt x="132" y="2"/>
                  </a:lnTo>
                  <a:lnTo>
                    <a:pt x="132" y="2"/>
                  </a:lnTo>
                  <a:lnTo>
                    <a:pt x="132" y="2"/>
                  </a:lnTo>
                  <a:lnTo>
                    <a:pt x="132" y="5"/>
                  </a:lnTo>
                  <a:lnTo>
                    <a:pt x="132" y="5"/>
                  </a:lnTo>
                  <a:lnTo>
                    <a:pt x="132" y="5"/>
                  </a:lnTo>
                  <a:lnTo>
                    <a:pt x="132" y="7"/>
                  </a:lnTo>
                  <a:lnTo>
                    <a:pt x="132" y="7"/>
                  </a:lnTo>
                  <a:lnTo>
                    <a:pt x="135" y="7"/>
                  </a:lnTo>
                  <a:lnTo>
                    <a:pt x="135" y="7"/>
                  </a:lnTo>
                  <a:lnTo>
                    <a:pt x="135" y="5"/>
                  </a:lnTo>
                  <a:lnTo>
                    <a:pt x="135" y="5"/>
                  </a:lnTo>
                  <a:lnTo>
                    <a:pt x="135" y="5"/>
                  </a:lnTo>
                  <a:lnTo>
                    <a:pt x="135" y="2"/>
                  </a:lnTo>
                  <a:lnTo>
                    <a:pt x="137" y="2"/>
                  </a:lnTo>
                  <a:lnTo>
                    <a:pt x="137" y="2"/>
                  </a:lnTo>
                  <a:lnTo>
                    <a:pt x="137" y="2"/>
                  </a:lnTo>
                  <a:lnTo>
                    <a:pt x="137" y="2"/>
                  </a:lnTo>
                  <a:lnTo>
                    <a:pt x="139" y="2"/>
                  </a:lnTo>
                  <a:lnTo>
                    <a:pt x="139" y="0"/>
                  </a:lnTo>
                  <a:lnTo>
                    <a:pt x="139" y="0"/>
                  </a:lnTo>
                  <a:lnTo>
                    <a:pt x="139" y="2"/>
                  </a:lnTo>
                  <a:lnTo>
                    <a:pt x="139" y="2"/>
                  </a:lnTo>
                  <a:lnTo>
                    <a:pt x="139" y="2"/>
                  </a:lnTo>
                  <a:lnTo>
                    <a:pt x="142" y="2"/>
                  </a:lnTo>
                  <a:lnTo>
                    <a:pt x="142" y="2"/>
                  </a:lnTo>
                  <a:lnTo>
                    <a:pt x="142" y="5"/>
                  </a:lnTo>
                  <a:lnTo>
                    <a:pt x="139" y="5"/>
                  </a:lnTo>
                  <a:lnTo>
                    <a:pt x="139" y="5"/>
                  </a:lnTo>
                  <a:lnTo>
                    <a:pt x="142" y="5"/>
                  </a:lnTo>
                  <a:lnTo>
                    <a:pt x="142" y="7"/>
                  </a:lnTo>
                  <a:lnTo>
                    <a:pt x="142" y="7"/>
                  </a:lnTo>
                  <a:lnTo>
                    <a:pt x="139" y="7"/>
                  </a:lnTo>
                  <a:lnTo>
                    <a:pt x="139" y="9"/>
                  </a:lnTo>
                  <a:lnTo>
                    <a:pt x="142" y="9"/>
                  </a:lnTo>
                  <a:lnTo>
                    <a:pt x="142" y="9"/>
                  </a:lnTo>
                  <a:lnTo>
                    <a:pt x="142" y="9"/>
                  </a:lnTo>
                  <a:lnTo>
                    <a:pt x="144" y="9"/>
                  </a:lnTo>
                  <a:lnTo>
                    <a:pt x="144" y="9"/>
                  </a:lnTo>
                  <a:lnTo>
                    <a:pt x="144" y="12"/>
                  </a:lnTo>
                  <a:lnTo>
                    <a:pt x="142" y="12"/>
                  </a:lnTo>
                  <a:lnTo>
                    <a:pt x="142" y="12"/>
                  </a:lnTo>
                  <a:lnTo>
                    <a:pt x="142" y="12"/>
                  </a:lnTo>
                  <a:lnTo>
                    <a:pt x="142" y="14"/>
                  </a:lnTo>
                  <a:lnTo>
                    <a:pt x="142" y="14"/>
                  </a:lnTo>
                  <a:lnTo>
                    <a:pt x="142" y="14"/>
                  </a:lnTo>
                  <a:lnTo>
                    <a:pt x="139" y="14"/>
                  </a:lnTo>
                  <a:lnTo>
                    <a:pt x="139" y="14"/>
                  </a:lnTo>
                  <a:lnTo>
                    <a:pt x="139" y="14"/>
                  </a:lnTo>
                  <a:lnTo>
                    <a:pt x="139" y="14"/>
                  </a:lnTo>
                  <a:lnTo>
                    <a:pt x="139" y="16"/>
                  </a:lnTo>
                  <a:lnTo>
                    <a:pt x="139" y="16"/>
                  </a:lnTo>
                  <a:lnTo>
                    <a:pt x="139" y="19"/>
                  </a:lnTo>
                  <a:lnTo>
                    <a:pt x="137" y="19"/>
                  </a:lnTo>
                  <a:lnTo>
                    <a:pt x="137" y="19"/>
                  </a:lnTo>
                  <a:lnTo>
                    <a:pt x="137" y="21"/>
                  </a:lnTo>
                  <a:lnTo>
                    <a:pt x="137" y="21"/>
                  </a:lnTo>
                  <a:lnTo>
                    <a:pt x="137" y="21"/>
                  </a:lnTo>
                  <a:lnTo>
                    <a:pt x="137" y="23"/>
                  </a:lnTo>
                  <a:lnTo>
                    <a:pt x="135" y="23"/>
                  </a:lnTo>
                  <a:lnTo>
                    <a:pt x="135" y="23"/>
                  </a:lnTo>
                  <a:lnTo>
                    <a:pt x="135" y="23"/>
                  </a:lnTo>
                  <a:lnTo>
                    <a:pt x="135" y="26"/>
                  </a:lnTo>
                  <a:lnTo>
                    <a:pt x="135" y="26"/>
                  </a:lnTo>
                  <a:lnTo>
                    <a:pt x="135" y="26"/>
                  </a:lnTo>
                  <a:lnTo>
                    <a:pt x="135" y="23"/>
                  </a:lnTo>
                  <a:lnTo>
                    <a:pt x="132" y="23"/>
                  </a:lnTo>
                  <a:lnTo>
                    <a:pt x="132" y="26"/>
                  </a:lnTo>
                  <a:lnTo>
                    <a:pt x="132" y="26"/>
                  </a:lnTo>
                  <a:lnTo>
                    <a:pt x="132" y="26"/>
                  </a:lnTo>
                  <a:lnTo>
                    <a:pt x="132" y="28"/>
                  </a:lnTo>
                  <a:lnTo>
                    <a:pt x="130" y="28"/>
                  </a:lnTo>
                  <a:lnTo>
                    <a:pt x="130" y="28"/>
                  </a:lnTo>
                  <a:lnTo>
                    <a:pt x="130" y="28"/>
                  </a:lnTo>
                  <a:lnTo>
                    <a:pt x="130" y="28"/>
                  </a:lnTo>
                  <a:lnTo>
                    <a:pt x="130" y="31"/>
                  </a:lnTo>
                  <a:lnTo>
                    <a:pt x="130" y="31"/>
                  </a:lnTo>
                  <a:lnTo>
                    <a:pt x="130" y="33"/>
                  </a:lnTo>
                  <a:lnTo>
                    <a:pt x="128" y="33"/>
                  </a:lnTo>
                  <a:lnTo>
                    <a:pt x="128" y="33"/>
                  </a:lnTo>
                  <a:lnTo>
                    <a:pt x="128" y="33"/>
                  </a:lnTo>
                  <a:lnTo>
                    <a:pt x="128" y="33"/>
                  </a:lnTo>
                  <a:lnTo>
                    <a:pt x="128" y="35"/>
                  </a:lnTo>
                  <a:lnTo>
                    <a:pt x="128" y="35"/>
                  </a:lnTo>
                  <a:lnTo>
                    <a:pt x="128" y="35"/>
                  </a:lnTo>
                  <a:lnTo>
                    <a:pt x="128" y="38"/>
                  </a:lnTo>
                  <a:lnTo>
                    <a:pt x="125" y="38"/>
                  </a:lnTo>
                  <a:lnTo>
                    <a:pt x="125" y="38"/>
                  </a:lnTo>
                  <a:lnTo>
                    <a:pt x="125" y="38"/>
                  </a:lnTo>
                  <a:lnTo>
                    <a:pt x="123" y="38"/>
                  </a:lnTo>
                  <a:lnTo>
                    <a:pt x="123" y="38"/>
                  </a:lnTo>
                  <a:lnTo>
                    <a:pt x="123" y="40"/>
                  </a:lnTo>
                  <a:lnTo>
                    <a:pt x="123" y="40"/>
                  </a:lnTo>
                  <a:lnTo>
                    <a:pt x="120" y="40"/>
                  </a:lnTo>
                  <a:lnTo>
                    <a:pt x="120" y="40"/>
                  </a:lnTo>
                  <a:lnTo>
                    <a:pt x="120" y="40"/>
                  </a:lnTo>
                  <a:lnTo>
                    <a:pt x="118" y="40"/>
                  </a:lnTo>
                  <a:lnTo>
                    <a:pt x="118" y="40"/>
                  </a:lnTo>
                  <a:lnTo>
                    <a:pt x="116" y="40"/>
                  </a:lnTo>
                  <a:lnTo>
                    <a:pt x="116" y="40"/>
                  </a:lnTo>
                  <a:lnTo>
                    <a:pt x="116" y="40"/>
                  </a:lnTo>
                  <a:lnTo>
                    <a:pt x="116" y="40"/>
                  </a:lnTo>
                  <a:lnTo>
                    <a:pt x="113" y="40"/>
                  </a:lnTo>
                  <a:lnTo>
                    <a:pt x="113" y="40"/>
                  </a:lnTo>
                  <a:lnTo>
                    <a:pt x="113" y="42"/>
                  </a:lnTo>
                  <a:lnTo>
                    <a:pt x="113" y="42"/>
                  </a:lnTo>
                  <a:lnTo>
                    <a:pt x="111" y="42"/>
                  </a:lnTo>
                  <a:lnTo>
                    <a:pt x="111" y="42"/>
                  </a:lnTo>
                  <a:lnTo>
                    <a:pt x="109" y="42"/>
                  </a:lnTo>
                  <a:lnTo>
                    <a:pt x="109" y="42"/>
                  </a:lnTo>
                  <a:lnTo>
                    <a:pt x="109" y="42"/>
                  </a:lnTo>
                  <a:lnTo>
                    <a:pt x="106" y="42"/>
                  </a:lnTo>
                  <a:lnTo>
                    <a:pt x="106" y="42"/>
                  </a:lnTo>
                  <a:lnTo>
                    <a:pt x="106" y="42"/>
                  </a:lnTo>
                  <a:lnTo>
                    <a:pt x="104" y="42"/>
                  </a:lnTo>
                  <a:lnTo>
                    <a:pt x="104" y="42"/>
                  </a:lnTo>
                  <a:lnTo>
                    <a:pt x="102" y="42"/>
                  </a:lnTo>
                  <a:lnTo>
                    <a:pt x="102" y="42"/>
                  </a:lnTo>
                  <a:lnTo>
                    <a:pt x="102" y="42"/>
                  </a:lnTo>
                  <a:lnTo>
                    <a:pt x="99" y="42"/>
                  </a:lnTo>
                  <a:lnTo>
                    <a:pt x="99" y="42"/>
                  </a:lnTo>
                  <a:lnTo>
                    <a:pt x="99" y="40"/>
                  </a:lnTo>
                  <a:lnTo>
                    <a:pt x="97" y="40"/>
                  </a:lnTo>
                  <a:lnTo>
                    <a:pt x="97" y="40"/>
                  </a:lnTo>
                  <a:lnTo>
                    <a:pt x="97" y="40"/>
                  </a:lnTo>
                  <a:lnTo>
                    <a:pt x="97" y="40"/>
                  </a:lnTo>
                  <a:lnTo>
                    <a:pt x="97" y="38"/>
                  </a:lnTo>
                  <a:lnTo>
                    <a:pt x="94" y="38"/>
                  </a:lnTo>
                  <a:lnTo>
                    <a:pt x="94" y="38"/>
                  </a:lnTo>
                  <a:lnTo>
                    <a:pt x="94" y="38"/>
                  </a:lnTo>
                  <a:lnTo>
                    <a:pt x="94" y="38"/>
                  </a:lnTo>
                  <a:lnTo>
                    <a:pt x="92" y="38"/>
                  </a:lnTo>
                  <a:lnTo>
                    <a:pt x="92" y="38"/>
                  </a:lnTo>
                  <a:lnTo>
                    <a:pt x="90" y="38"/>
                  </a:lnTo>
                  <a:lnTo>
                    <a:pt x="90" y="38"/>
                  </a:lnTo>
                  <a:lnTo>
                    <a:pt x="90" y="38"/>
                  </a:lnTo>
                  <a:lnTo>
                    <a:pt x="87" y="38"/>
                  </a:lnTo>
                  <a:lnTo>
                    <a:pt x="87" y="38"/>
                  </a:lnTo>
                  <a:lnTo>
                    <a:pt x="87" y="38"/>
                  </a:lnTo>
                  <a:lnTo>
                    <a:pt x="85" y="38"/>
                  </a:lnTo>
                  <a:lnTo>
                    <a:pt x="85" y="38"/>
                  </a:lnTo>
                  <a:lnTo>
                    <a:pt x="83" y="38"/>
                  </a:lnTo>
                  <a:lnTo>
                    <a:pt x="83" y="38"/>
                  </a:lnTo>
                  <a:lnTo>
                    <a:pt x="83" y="38"/>
                  </a:lnTo>
                  <a:lnTo>
                    <a:pt x="80" y="38"/>
                  </a:lnTo>
                  <a:lnTo>
                    <a:pt x="80" y="35"/>
                  </a:lnTo>
                  <a:lnTo>
                    <a:pt x="80" y="35"/>
                  </a:lnTo>
                  <a:lnTo>
                    <a:pt x="80" y="38"/>
                  </a:lnTo>
                  <a:lnTo>
                    <a:pt x="80" y="38"/>
                  </a:lnTo>
                  <a:lnTo>
                    <a:pt x="80" y="38"/>
                  </a:lnTo>
                  <a:lnTo>
                    <a:pt x="80" y="38"/>
                  </a:lnTo>
                  <a:lnTo>
                    <a:pt x="78" y="38"/>
                  </a:lnTo>
                  <a:lnTo>
                    <a:pt x="78" y="38"/>
                  </a:lnTo>
                  <a:lnTo>
                    <a:pt x="78" y="38"/>
                  </a:lnTo>
                  <a:lnTo>
                    <a:pt x="76" y="38"/>
                  </a:lnTo>
                  <a:lnTo>
                    <a:pt x="76" y="38"/>
                  </a:lnTo>
                  <a:lnTo>
                    <a:pt x="76" y="38"/>
                  </a:lnTo>
                  <a:lnTo>
                    <a:pt x="76" y="38"/>
                  </a:lnTo>
                  <a:lnTo>
                    <a:pt x="73" y="38"/>
                  </a:lnTo>
                  <a:lnTo>
                    <a:pt x="73" y="38"/>
                  </a:lnTo>
                  <a:lnTo>
                    <a:pt x="73" y="38"/>
                  </a:lnTo>
                  <a:lnTo>
                    <a:pt x="73" y="38"/>
                  </a:lnTo>
                  <a:lnTo>
                    <a:pt x="71" y="38"/>
                  </a:lnTo>
                  <a:lnTo>
                    <a:pt x="71" y="38"/>
                  </a:lnTo>
                  <a:lnTo>
                    <a:pt x="68" y="38"/>
                  </a:lnTo>
                  <a:lnTo>
                    <a:pt x="68" y="38"/>
                  </a:lnTo>
                  <a:lnTo>
                    <a:pt x="68" y="40"/>
                  </a:lnTo>
                  <a:lnTo>
                    <a:pt x="68" y="40"/>
                  </a:lnTo>
                  <a:lnTo>
                    <a:pt x="68" y="38"/>
                  </a:lnTo>
                  <a:lnTo>
                    <a:pt x="66" y="38"/>
                  </a:lnTo>
                  <a:lnTo>
                    <a:pt x="66" y="38"/>
                  </a:lnTo>
                  <a:lnTo>
                    <a:pt x="66" y="38"/>
                  </a:lnTo>
                  <a:lnTo>
                    <a:pt x="66" y="38"/>
                  </a:lnTo>
                  <a:lnTo>
                    <a:pt x="66" y="35"/>
                  </a:lnTo>
                  <a:lnTo>
                    <a:pt x="64" y="35"/>
                  </a:lnTo>
                  <a:lnTo>
                    <a:pt x="64" y="35"/>
                  </a:lnTo>
                  <a:lnTo>
                    <a:pt x="64" y="38"/>
                  </a:lnTo>
                  <a:lnTo>
                    <a:pt x="61" y="38"/>
                  </a:lnTo>
                  <a:lnTo>
                    <a:pt x="61" y="38"/>
                  </a:lnTo>
                  <a:lnTo>
                    <a:pt x="61" y="38"/>
                  </a:lnTo>
                  <a:lnTo>
                    <a:pt x="61" y="38"/>
                  </a:lnTo>
                  <a:lnTo>
                    <a:pt x="61" y="38"/>
                  </a:lnTo>
                  <a:lnTo>
                    <a:pt x="59" y="38"/>
                  </a:lnTo>
                  <a:lnTo>
                    <a:pt x="59" y="38"/>
                  </a:lnTo>
                  <a:lnTo>
                    <a:pt x="57" y="38"/>
                  </a:lnTo>
                  <a:lnTo>
                    <a:pt x="57" y="38"/>
                  </a:lnTo>
                  <a:lnTo>
                    <a:pt x="57" y="38"/>
                  </a:lnTo>
                  <a:lnTo>
                    <a:pt x="57" y="38"/>
                  </a:lnTo>
                  <a:lnTo>
                    <a:pt x="54" y="38"/>
                  </a:lnTo>
                  <a:lnTo>
                    <a:pt x="54" y="38"/>
                  </a:lnTo>
                  <a:lnTo>
                    <a:pt x="54" y="40"/>
                  </a:lnTo>
                  <a:lnTo>
                    <a:pt x="54" y="40"/>
                  </a:lnTo>
                  <a:lnTo>
                    <a:pt x="52" y="40"/>
                  </a:lnTo>
                  <a:lnTo>
                    <a:pt x="52" y="40"/>
                  </a:lnTo>
                  <a:lnTo>
                    <a:pt x="52" y="38"/>
                  </a:lnTo>
                  <a:lnTo>
                    <a:pt x="49" y="38"/>
                  </a:lnTo>
                  <a:lnTo>
                    <a:pt x="49" y="40"/>
                  </a:lnTo>
                  <a:lnTo>
                    <a:pt x="49" y="40"/>
                  </a:lnTo>
                  <a:lnTo>
                    <a:pt x="49" y="40"/>
                  </a:lnTo>
                  <a:lnTo>
                    <a:pt x="47" y="40"/>
                  </a:lnTo>
                  <a:lnTo>
                    <a:pt x="47" y="38"/>
                  </a:lnTo>
                  <a:lnTo>
                    <a:pt x="47" y="38"/>
                  </a:lnTo>
                  <a:lnTo>
                    <a:pt x="47" y="38"/>
                  </a:lnTo>
                  <a:lnTo>
                    <a:pt x="45" y="38"/>
                  </a:lnTo>
                  <a:lnTo>
                    <a:pt x="45" y="38"/>
                  </a:lnTo>
                  <a:lnTo>
                    <a:pt x="45" y="38"/>
                  </a:lnTo>
                  <a:lnTo>
                    <a:pt x="42" y="38"/>
                  </a:lnTo>
                  <a:lnTo>
                    <a:pt x="42" y="38"/>
                  </a:lnTo>
                  <a:lnTo>
                    <a:pt x="42" y="38"/>
                  </a:lnTo>
                  <a:lnTo>
                    <a:pt x="42" y="38"/>
                  </a:lnTo>
                  <a:lnTo>
                    <a:pt x="40" y="38"/>
                  </a:lnTo>
                  <a:lnTo>
                    <a:pt x="40" y="38"/>
                  </a:lnTo>
                  <a:lnTo>
                    <a:pt x="40" y="38"/>
                  </a:lnTo>
                  <a:lnTo>
                    <a:pt x="38" y="38"/>
                  </a:lnTo>
                  <a:lnTo>
                    <a:pt x="38" y="38"/>
                  </a:lnTo>
                  <a:lnTo>
                    <a:pt x="35" y="38"/>
                  </a:lnTo>
                  <a:lnTo>
                    <a:pt x="35" y="40"/>
                  </a:lnTo>
                  <a:lnTo>
                    <a:pt x="35" y="40"/>
                  </a:lnTo>
                  <a:lnTo>
                    <a:pt x="35" y="40"/>
                  </a:lnTo>
                  <a:lnTo>
                    <a:pt x="35" y="40"/>
                  </a:lnTo>
                  <a:lnTo>
                    <a:pt x="35" y="42"/>
                  </a:lnTo>
                  <a:lnTo>
                    <a:pt x="35" y="42"/>
                  </a:lnTo>
                  <a:lnTo>
                    <a:pt x="33" y="42"/>
                  </a:lnTo>
                  <a:lnTo>
                    <a:pt x="33" y="42"/>
                  </a:lnTo>
                  <a:lnTo>
                    <a:pt x="33" y="42"/>
                  </a:lnTo>
                  <a:lnTo>
                    <a:pt x="33" y="45"/>
                  </a:lnTo>
                  <a:lnTo>
                    <a:pt x="33" y="45"/>
                  </a:lnTo>
                  <a:lnTo>
                    <a:pt x="33" y="47"/>
                  </a:lnTo>
                  <a:lnTo>
                    <a:pt x="33" y="47"/>
                  </a:lnTo>
                  <a:lnTo>
                    <a:pt x="33" y="47"/>
                  </a:lnTo>
                  <a:lnTo>
                    <a:pt x="33" y="50"/>
                  </a:lnTo>
                  <a:lnTo>
                    <a:pt x="33" y="50"/>
                  </a:lnTo>
                  <a:lnTo>
                    <a:pt x="33" y="52"/>
                  </a:lnTo>
                  <a:lnTo>
                    <a:pt x="31" y="52"/>
                  </a:lnTo>
                  <a:lnTo>
                    <a:pt x="31" y="52"/>
                  </a:lnTo>
                  <a:lnTo>
                    <a:pt x="31" y="52"/>
                  </a:lnTo>
                  <a:lnTo>
                    <a:pt x="31" y="52"/>
                  </a:lnTo>
                  <a:lnTo>
                    <a:pt x="31" y="54"/>
                  </a:lnTo>
                  <a:lnTo>
                    <a:pt x="31" y="54"/>
                  </a:lnTo>
                  <a:lnTo>
                    <a:pt x="31" y="57"/>
                  </a:lnTo>
                  <a:lnTo>
                    <a:pt x="31" y="57"/>
                  </a:lnTo>
                  <a:lnTo>
                    <a:pt x="31" y="59"/>
                  </a:lnTo>
                  <a:lnTo>
                    <a:pt x="31" y="59"/>
                  </a:lnTo>
                  <a:lnTo>
                    <a:pt x="31" y="59"/>
                  </a:lnTo>
                  <a:lnTo>
                    <a:pt x="31" y="61"/>
                  </a:lnTo>
                  <a:lnTo>
                    <a:pt x="31" y="61"/>
                  </a:lnTo>
                  <a:lnTo>
                    <a:pt x="31" y="61"/>
                  </a:lnTo>
                  <a:lnTo>
                    <a:pt x="31" y="64"/>
                  </a:lnTo>
                  <a:lnTo>
                    <a:pt x="31" y="64"/>
                  </a:lnTo>
                  <a:lnTo>
                    <a:pt x="31" y="66"/>
                  </a:lnTo>
                  <a:lnTo>
                    <a:pt x="33" y="66"/>
                  </a:lnTo>
                  <a:lnTo>
                    <a:pt x="33" y="66"/>
                  </a:lnTo>
                  <a:lnTo>
                    <a:pt x="33" y="68"/>
                  </a:lnTo>
                  <a:lnTo>
                    <a:pt x="33" y="68"/>
                  </a:lnTo>
                  <a:lnTo>
                    <a:pt x="33" y="68"/>
                  </a:lnTo>
                  <a:lnTo>
                    <a:pt x="33" y="68"/>
                  </a:lnTo>
                  <a:lnTo>
                    <a:pt x="33" y="71"/>
                  </a:lnTo>
                  <a:lnTo>
                    <a:pt x="35" y="71"/>
                  </a:lnTo>
                  <a:lnTo>
                    <a:pt x="35" y="71"/>
                  </a:lnTo>
                  <a:lnTo>
                    <a:pt x="35" y="71"/>
                  </a:lnTo>
                  <a:lnTo>
                    <a:pt x="35" y="71"/>
                  </a:lnTo>
                  <a:lnTo>
                    <a:pt x="35" y="71"/>
                  </a:lnTo>
                  <a:lnTo>
                    <a:pt x="38" y="71"/>
                  </a:lnTo>
                  <a:lnTo>
                    <a:pt x="38" y="71"/>
                  </a:lnTo>
                  <a:lnTo>
                    <a:pt x="40" y="71"/>
                  </a:lnTo>
                  <a:lnTo>
                    <a:pt x="40" y="73"/>
                  </a:lnTo>
                  <a:lnTo>
                    <a:pt x="40" y="73"/>
                  </a:lnTo>
                  <a:lnTo>
                    <a:pt x="40" y="73"/>
                  </a:lnTo>
                  <a:lnTo>
                    <a:pt x="40" y="73"/>
                  </a:lnTo>
                  <a:lnTo>
                    <a:pt x="40" y="76"/>
                  </a:lnTo>
                  <a:lnTo>
                    <a:pt x="42" y="76"/>
                  </a:lnTo>
                  <a:lnTo>
                    <a:pt x="42" y="76"/>
                  </a:lnTo>
                  <a:lnTo>
                    <a:pt x="42" y="76"/>
                  </a:lnTo>
                  <a:lnTo>
                    <a:pt x="42" y="78"/>
                  </a:lnTo>
                  <a:lnTo>
                    <a:pt x="42" y="78"/>
                  </a:lnTo>
                  <a:lnTo>
                    <a:pt x="42" y="80"/>
                  </a:lnTo>
                  <a:lnTo>
                    <a:pt x="42" y="80"/>
                  </a:lnTo>
                  <a:lnTo>
                    <a:pt x="42" y="80"/>
                  </a:lnTo>
                  <a:lnTo>
                    <a:pt x="42" y="80"/>
                  </a:lnTo>
                  <a:lnTo>
                    <a:pt x="42" y="83"/>
                  </a:lnTo>
                  <a:lnTo>
                    <a:pt x="42" y="83"/>
                  </a:lnTo>
                  <a:lnTo>
                    <a:pt x="42" y="83"/>
                  </a:lnTo>
                  <a:lnTo>
                    <a:pt x="42" y="83"/>
                  </a:lnTo>
                  <a:lnTo>
                    <a:pt x="45" y="83"/>
                  </a:lnTo>
                  <a:lnTo>
                    <a:pt x="45" y="83"/>
                  </a:lnTo>
                  <a:lnTo>
                    <a:pt x="45" y="83"/>
                  </a:lnTo>
                  <a:lnTo>
                    <a:pt x="47" y="83"/>
                  </a:lnTo>
                  <a:lnTo>
                    <a:pt x="47" y="83"/>
                  </a:lnTo>
                  <a:lnTo>
                    <a:pt x="47" y="83"/>
                  </a:lnTo>
                  <a:lnTo>
                    <a:pt x="47" y="83"/>
                  </a:lnTo>
                  <a:lnTo>
                    <a:pt x="49" y="83"/>
                  </a:lnTo>
                  <a:lnTo>
                    <a:pt x="49" y="83"/>
                  </a:lnTo>
                  <a:lnTo>
                    <a:pt x="49" y="83"/>
                  </a:lnTo>
                  <a:lnTo>
                    <a:pt x="49" y="85"/>
                  </a:lnTo>
                  <a:lnTo>
                    <a:pt x="52" y="85"/>
                  </a:lnTo>
                  <a:lnTo>
                    <a:pt x="52" y="85"/>
                  </a:lnTo>
                  <a:lnTo>
                    <a:pt x="52" y="83"/>
                  </a:lnTo>
                  <a:lnTo>
                    <a:pt x="54" y="83"/>
                  </a:lnTo>
                  <a:lnTo>
                    <a:pt x="54" y="83"/>
                  </a:lnTo>
                  <a:lnTo>
                    <a:pt x="54" y="83"/>
                  </a:lnTo>
                  <a:lnTo>
                    <a:pt x="54" y="83"/>
                  </a:lnTo>
                  <a:lnTo>
                    <a:pt x="54" y="80"/>
                  </a:lnTo>
                  <a:lnTo>
                    <a:pt x="54" y="80"/>
                  </a:lnTo>
                  <a:lnTo>
                    <a:pt x="54" y="80"/>
                  </a:lnTo>
                  <a:lnTo>
                    <a:pt x="54" y="78"/>
                  </a:lnTo>
                  <a:lnTo>
                    <a:pt x="57" y="78"/>
                  </a:lnTo>
                  <a:lnTo>
                    <a:pt x="57" y="78"/>
                  </a:lnTo>
                  <a:lnTo>
                    <a:pt x="57" y="76"/>
                  </a:lnTo>
                  <a:lnTo>
                    <a:pt x="57" y="76"/>
                  </a:lnTo>
                  <a:lnTo>
                    <a:pt x="57" y="76"/>
                  </a:lnTo>
                  <a:lnTo>
                    <a:pt x="57" y="76"/>
                  </a:lnTo>
                  <a:lnTo>
                    <a:pt x="57" y="73"/>
                  </a:lnTo>
                  <a:lnTo>
                    <a:pt x="59" y="73"/>
                  </a:lnTo>
                  <a:lnTo>
                    <a:pt x="59" y="73"/>
                  </a:lnTo>
                  <a:lnTo>
                    <a:pt x="59" y="73"/>
                  </a:lnTo>
                  <a:lnTo>
                    <a:pt x="59" y="71"/>
                  </a:lnTo>
                  <a:lnTo>
                    <a:pt x="61" y="71"/>
                  </a:lnTo>
                  <a:lnTo>
                    <a:pt x="61" y="71"/>
                  </a:lnTo>
                  <a:lnTo>
                    <a:pt x="61" y="71"/>
                  </a:lnTo>
                  <a:lnTo>
                    <a:pt x="61" y="71"/>
                  </a:lnTo>
                  <a:lnTo>
                    <a:pt x="61" y="71"/>
                  </a:lnTo>
                  <a:lnTo>
                    <a:pt x="64" y="71"/>
                  </a:lnTo>
                  <a:lnTo>
                    <a:pt x="64" y="68"/>
                  </a:lnTo>
                  <a:lnTo>
                    <a:pt x="64" y="68"/>
                  </a:lnTo>
                  <a:lnTo>
                    <a:pt x="66" y="68"/>
                  </a:lnTo>
                  <a:lnTo>
                    <a:pt x="66" y="71"/>
                  </a:lnTo>
                  <a:lnTo>
                    <a:pt x="66" y="71"/>
                  </a:lnTo>
                  <a:lnTo>
                    <a:pt x="66" y="71"/>
                  </a:lnTo>
                  <a:lnTo>
                    <a:pt x="66" y="71"/>
                  </a:lnTo>
                  <a:lnTo>
                    <a:pt x="66" y="71"/>
                  </a:lnTo>
                  <a:lnTo>
                    <a:pt x="66" y="71"/>
                  </a:lnTo>
                  <a:lnTo>
                    <a:pt x="66" y="71"/>
                  </a:lnTo>
                  <a:lnTo>
                    <a:pt x="66" y="73"/>
                  </a:lnTo>
                  <a:lnTo>
                    <a:pt x="68" y="73"/>
                  </a:lnTo>
                  <a:lnTo>
                    <a:pt x="68" y="71"/>
                  </a:lnTo>
                  <a:lnTo>
                    <a:pt x="68" y="71"/>
                  </a:lnTo>
                  <a:lnTo>
                    <a:pt x="68" y="73"/>
                  </a:lnTo>
                  <a:lnTo>
                    <a:pt x="68" y="73"/>
                  </a:lnTo>
                  <a:lnTo>
                    <a:pt x="71" y="73"/>
                  </a:lnTo>
                  <a:lnTo>
                    <a:pt x="71" y="73"/>
                  </a:lnTo>
                  <a:lnTo>
                    <a:pt x="71" y="71"/>
                  </a:lnTo>
                  <a:lnTo>
                    <a:pt x="73" y="71"/>
                  </a:lnTo>
                  <a:lnTo>
                    <a:pt x="73" y="71"/>
                  </a:lnTo>
                  <a:lnTo>
                    <a:pt x="73" y="71"/>
                  </a:lnTo>
                  <a:lnTo>
                    <a:pt x="76" y="71"/>
                  </a:lnTo>
                  <a:lnTo>
                    <a:pt x="76" y="71"/>
                  </a:lnTo>
                  <a:lnTo>
                    <a:pt x="76" y="71"/>
                  </a:lnTo>
                  <a:lnTo>
                    <a:pt x="76" y="68"/>
                  </a:lnTo>
                  <a:lnTo>
                    <a:pt x="76" y="68"/>
                  </a:lnTo>
                  <a:lnTo>
                    <a:pt x="76" y="68"/>
                  </a:lnTo>
                  <a:lnTo>
                    <a:pt x="76" y="68"/>
                  </a:lnTo>
                  <a:lnTo>
                    <a:pt x="78" y="68"/>
                  </a:lnTo>
                  <a:lnTo>
                    <a:pt x="78" y="68"/>
                  </a:lnTo>
                  <a:lnTo>
                    <a:pt x="80" y="68"/>
                  </a:lnTo>
                  <a:lnTo>
                    <a:pt x="80" y="68"/>
                  </a:lnTo>
                  <a:lnTo>
                    <a:pt x="80" y="68"/>
                  </a:lnTo>
                  <a:lnTo>
                    <a:pt x="83" y="68"/>
                  </a:lnTo>
                  <a:lnTo>
                    <a:pt x="83" y="68"/>
                  </a:lnTo>
                  <a:lnTo>
                    <a:pt x="83" y="68"/>
                  </a:lnTo>
                  <a:lnTo>
                    <a:pt x="85" y="68"/>
                  </a:lnTo>
                  <a:lnTo>
                    <a:pt x="85" y="66"/>
                  </a:lnTo>
                  <a:lnTo>
                    <a:pt x="85" y="66"/>
                  </a:lnTo>
                  <a:lnTo>
                    <a:pt x="87" y="66"/>
                  </a:lnTo>
                  <a:lnTo>
                    <a:pt x="87" y="66"/>
                  </a:lnTo>
                  <a:lnTo>
                    <a:pt x="87" y="66"/>
                  </a:lnTo>
                  <a:lnTo>
                    <a:pt x="87" y="64"/>
                  </a:lnTo>
                  <a:lnTo>
                    <a:pt x="87" y="64"/>
                  </a:lnTo>
                  <a:lnTo>
                    <a:pt x="90" y="64"/>
                  </a:lnTo>
                  <a:lnTo>
                    <a:pt x="90" y="64"/>
                  </a:lnTo>
                  <a:lnTo>
                    <a:pt x="90" y="64"/>
                  </a:lnTo>
                  <a:lnTo>
                    <a:pt x="90" y="64"/>
                  </a:lnTo>
                  <a:lnTo>
                    <a:pt x="92" y="64"/>
                  </a:lnTo>
                  <a:lnTo>
                    <a:pt x="92" y="64"/>
                  </a:lnTo>
                  <a:lnTo>
                    <a:pt x="94" y="64"/>
                  </a:lnTo>
                  <a:lnTo>
                    <a:pt x="94" y="64"/>
                  </a:lnTo>
                  <a:lnTo>
                    <a:pt x="94" y="61"/>
                  </a:lnTo>
                  <a:lnTo>
                    <a:pt x="94" y="61"/>
                  </a:lnTo>
                  <a:lnTo>
                    <a:pt x="94" y="61"/>
                  </a:lnTo>
                  <a:lnTo>
                    <a:pt x="97" y="61"/>
                  </a:lnTo>
                  <a:lnTo>
                    <a:pt x="97" y="61"/>
                  </a:lnTo>
                  <a:lnTo>
                    <a:pt x="97" y="61"/>
                  </a:lnTo>
                  <a:lnTo>
                    <a:pt x="97" y="61"/>
                  </a:lnTo>
                  <a:lnTo>
                    <a:pt x="99" y="61"/>
                  </a:lnTo>
                  <a:lnTo>
                    <a:pt x="99" y="64"/>
                  </a:lnTo>
                  <a:lnTo>
                    <a:pt x="99" y="64"/>
                  </a:lnTo>
                  <a:lnTo>
                    <a:pt x="102" y="64"/>
                  </a:lnTo>
                  <a:lnTo>
                    <a:pt x="102" y="64"/>
                  </a:lnTo>
                  <a:lnTo>
                    <a:pt x="102" y="64"/>
                  </a:lnTo>
                  <a:lnTo>
                    <a:pt x="102" y="64"/>
                  </a:lnTo>
                  <a:lnTo>
                    <a:pt x="102" y="66"/>
                  </a:lnTo>
                  <a:lnTo>
                    <a:pt x="102" y="66"/>
                  </a:lnTo>
                  <a:lnTo>
                    <a:pt x="104" y="66"/>
                  </a:lnTo>
                  <a:lnTo>
                    <a:pt x="104" y="68"/>
                  </a:lnTo>
                  <a:lnTo>
                    <a:pt x="104" y="68"/>
                  </a:lnTo>
                  <a:lnTo>
                    <a:pt x="104" y="71"/>
                  </a:lnTo>
                  <a:lnTo>
                    <a:pt x="104" y="71"/>
                  </a:lnTo>
                  <a:lnTo>
                    <a:pt x="102" y="71"/>
                  </a:lnTo>
                  <a:lnTo>
                    <a:pt x="102" y="71"/>
                  </a:lnTo>
                  <a:lnTo>
                    <a:pt x="102" y="73"/>
                  </a:lnTo>
                  <a:lnTo>
                    <a:pt x="102" y="73"/>
                  </a:lnTo>
                  <a:lnTo>
                    <a:pt x="102" y="73"/>
                  </a:lnTo>
                  <a:lnTo>
                    <a:pt x="102" y="76"/>
                  </a:lnTo>
                  <a:lnTo>
                    <a:pt x="102" y="76"/>
                  </a:lnTo>
                  <a:lnTo>
                    <a:pt x="102" y="76"/>
                  </a:lnTo>
                  <a:lnTo>
                    <a:pt x="99" y="76"/>
                  </a:lnTo>
                  <a:lnTo>
                    <a:pt x="99" y="76"/>
                  </a:lnTo>
                  <a:lnTo>
                    <a:pt x="99" y="76"/>
                  </a:lnTo>
                  <a:lnTo>
                    <a:pt x="97" y="76"/>
                  </a:lnTo>
                  <a:lnTo>
                    <a:pt x="97" y="76"/>
                  </a:lnTo>
                  <a:lnTo>
                    <a:pt x="97" y="73"/>
                  </a:lnTo>
                  <a:lnTo>
                    <a:pt x="97" y="73"/>
                  </a:lnTo>
                  <a:lnTo>
                    <a:pt x="97" y="73"/>
                  </a:lnTo>
                  <a:lnTo>
                    <a:pt x="97" y="71"/>
                  </a:lnTo>
                  <a:lnTo>
                    <a:pt x="97" y="71"/>
                  </a:lnTo>
                  <a:lnTo>
                    <a:pt x="94" y="71"/>
                  </a:lnTo>
                  <a:lnTo>
                    <a:pt x="94" y="71"/>
                  </a:lnTo>
                  <a:lnTo>
                    <a:pt x="94" y="71"/>
                  </a:lnTo>
                  <a:lnTo>
                    <a:pt x="94" y="71"/>
                  </a:lnTo>
                  <a:lnTo>
                    <a:pt x="92" y="71"/>
                  </a:lnTo>
                  <a:lnTo>
                    <a:pt x="92" y="73"/>
                  </a:lnTo>
                  <a:lnTo>
                    <a:pt x="92" y="73"/>
                  </a:lnTo>
                  <a:lnTo>
                    <a:pt x="90" y="73"/>
                  </a:lnTo>
                  <a:lnTo>
                    <a:pt x="90" y="73"/>
                  </a:lnTo>
                  <a:lnTo>
                    <a:pt x="90" y="73"/>
                  </a:lnTo>
                  <a:lnTo>
                    <a:pt x="90" y="76"/>
                  </a:lnTo>
                  <a:lnTo>
                    <a:pt x="90" y="76"/>
                  </a:lnTo>
                  <a:lnTo>
                    <a:pt x="90" y="76"/>
                  </a:lnTo>
                  <a:lnTo>
                    <a:pt x="87" y="76"/>
                  </a:lnTo>
                  <a:lnTo>
                    <a:pt x="87" y="78"/>
                  </a:lnTo>
                  <a:lnTo>
                    <a:pt x="87" y="78"/>
                  </a:lnTo>
                  <a:lnTo>
                    <a:pt x="87" y="78"/>
                  </a:lnTo>
                  <a:lnTo>
                    <a:pt x="87" y="78"/>
                  </a:lnTo>
                  <a:lnTo>
                    <a:pt x="87" y="80"/>
                  </a:lnTo>
                  <a:lnTo>
                    <a:pt x="87" y="80"/>
                  </a:lnTo>
                  <a:lnTo>
                    <a:pt x="85" y="80"/>
                  </a:lnTo>
                  <a:lnTo>
                    <a:pt x="85" y="83"/>
                  </a:lnTo>
                  <a:lnTo>
                    <a:pt x="85" y="83"/>
                  </a:lnTo>
                  <a:lnTo>
                    <a:pt x="85" y="83"/>
                  </a:lnTo>
                  <a:lnTo>
                    <a:pt x="83" y="83"/>
                  </a:lnTo>
                  <a:lnTo>
                    <a:pt x="83" y="83"/>
                  </a:lnTo>
                  <a:lnTo>
                    <a:pt x="83" y="83"/>
                  </a:lnTo>
                  <a:lnTo>
                    <a:pt x="83" y="85"/>
                  </a:lnTo>
                  <a:lnTo>
                    <a:pt x="83" y="85"/>
                  </a:lnTo>
                  <a:lnTo>
                    <a:pt x="83" y="85"/>
                  </a:lnTo>
                  <a:lnTo>
                    <a:pt x="80" y="85"/>
                  </a:lnTo>
                  <a:lnTo>
                    <a:pt x="80" y="87"/>
                  </a:lnTo>
                  <a:lnTo>
                    <a:pt x="80" y="87"/>
                  </a:lnTo>
                  <a:lnTo>
                    <a:pt x="80" y="87"/>
                  </a:lnTo>
                  <a:lnTo>
                    <a:pt x="80" y="87"/>
                  </a:lnTo>
                  <a:lnTo>
                    <a:pt x="78" y="87"/>
                  </a:lnTo>
                  <a:lnTo>
                    <a:pt x="78" y="90"/>
                  </a:lnTo>
                  <a:lnTo>
                    <a:pt x="78" y="90"/>
                  </a:lnTo>
                  <a:lnTo>
                    <a:pt x="78" y="90"/>
                  </a:lnTo>
                  <a:lnTo>
                    <a:pt x="76" y="90"/>
                  </a:lnTo>
                  <a:lnTo>
                    <a:pt x="76" y="92"/>
                  </a:lnTo>
                  <a:lnTo>
                    <a:pt x="76" y="92"/>
                  </a:lnTo>
                  <a:lnTo>
                    <a:pt x="76" y="92"/>
                  </a:lnTo>
                  <a:lnTo>
                    <a:pt x="76" y="92"/>
                  </a:lnTo>
                  <a:lnTo>
                    <a:pt x="76" y="92"/>
                  </a:lnTo>
                  <a:lnTo>
                    <a:pt x="76" y="95"/>
                  </a:lnTo>
                  <a:lnTo>
                    <a:pt x="73" y="95"/>
                  </a:lnTo>
                  <a:lnTo>
                    <a:pt x="73" y="95"/>
                  </a:lnTo>
                  <a:lnTo>
                    <a:pt x="73" y="95"/>
                  </a:lnTo>
                  <a:lnTo>
                    <a:pt x="73" y="95"/>
                  </a:lnTo>
                  <a:lnTo>
                    <a:pt x="73" y="97"/>
                  </a:lnTo>
                  <a:lnTo>
                    <a:pt x="71" y="97"/>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20"/>
            <p:cNvSpPr>
              <a:spLocks/>
            </p:cNvSpPr>
            <p:nvPr/>
          </p:nvSpPr>
          <p:spPr bwMode="auto">
            <a:xfrm>
              <a:off x="5764213" y="4386263"/>
              <a:ext cx="360363" cy="357187"/>
            </a:xfrm>
            <a:custGeom>
              <a:avLst/>
              <a:gdLst/>
              <a:ahLst/>
              <a:cxnLst>
                <a:cxn ang="0">
                  <a:pos x="152" y="30"/>
                </a:cxn>
                <a:cxn ang="0">
                  <a:pos x="168" y="33"/>
                </a:cxn>
                <a:cxn ang="0">
                  <a:pos x="182" y="42"/>
                </a:cxn>
                <a:cxn ang="0">
                  <a:pos x="194" y="47"/>
                </a:cxn>
                <a:cxn ang="0">
                  <a:pos x="208" y="49"/>
                </a:cxn>
                <a:cxn ang="0">
                  <a:pos x="223" y="57"/>
                </a:cxn>
                <a:cxn ang="0">
                  <a:pos x="227" y="78"/>
                </a:cxn>
                <a:cxn ang="0">
                  <a:pos x="227" y="104"/>
                </a:cxn>
                <a:cxn ang="0">
                  <a:pos x="227" y="128"/>
                </a:cxn>
                <a:cxn ang="0">
                  <a:pos x="227" y="154"/>
                </a:cxn>
                <a:cxn ang="0">
                  <a:pos x="227" y="170"/>
                </a:cxn>
                <a:cxn ang="0">
                  <a:pos x="227" y="196"/>
                </a:cxn>
                <a:cxn ang="0">
                  <a:pos x="227" y="222"/>
                </a:cxn>
                <a:cxn ang="0">
                  <a:pos x="218" y="213"/>
                </a:cxn>
                <a:cxn ang="0">
                  <a:pos x="206" y="203"/>
                </a:cxn>
                <a:cxn ang="0">
                  <a:pos x="189" y="201"/>
                </a:cxn>
                <a:cxn ang="0">
                  <a:pos x="178" y="206"/>
                </a:cxn>
                <a:cxn ang="0">
                  <a:pos x="161" y="206"/>
                </a:cxn>
                <a:cxn ang="0">
                  <a:pos x="159" y="194"/>
                </a:cxn>
                <a:cxn ang="0">
                  <a:pos x="168" y="182"/>
                </a:cxn>
                <a:cxn ang="0">
                  <a:pos x="178" y="173"/>
                </a:cxn>
                <a:cxn ang="0">
                  <a:pos x="175" y="158"/>
                </a:cxn>
                <a:cxn ang="0">
                  <a:pos x="168" y="142"/>
                </a:cxn>
                <a:cxn ang="0">
                  <a:pos x="159" y="130"/>
                </a:cxn>
                <a:cxn ang="0">
                  <a:pos x="149" y="121"/>
                </a:cxn>
                <a:cxn ang="0">
                  <a:pos x="133" y="113"/>
                </a:cxn>
                <a:cxn ang="0">
                  <a:pos x="116" y="106"/>
                </a:cxn>
                <a:cxn ang="0">
                  <a:pos x="99" y="104"/>
                </a:cxn>
                <a:cxn ang="0">
                  <a:pos x="90" y="94"/>
                </a:cxn>
                <a:cxn ang="0">
                  <a:pos x="76" y="90"/>
                </a:cxn>
                <a:cxn ang="0">
                  <a:pos x="64" y="85"/>
                </a:cxn>
                <a:cxn ang="0">
                  <a:pos x="64" y="97"/>
                </a:cxn>
                <a:cxn ang="0">
                  <a:pos x="52" y="97"/>
                </a:cxn>
                <a:cxn ang="0">
                  <a:pos x="50" y="80"/>
                </a:cxn>
                <a:cxn ang="0">
                  <a:pos x="43" y="71"/>
                </a:cxn>
                <a:cxn ang="0">
                  <a:pos x="33" y="61"/>
                </a:cxn>
                <a:cxn ang="0">
                  <a:pos x="50" y="61"/>
                </a:cxn>
                <a:cxn ang="0">
                  <a:pos x="62" y="52"/>
                </a:cxn>
                <a:cxn ang="0">
                  <a:pos x="73" y="52"/>
                </a:cxn>
                <a:cxn ang="0">
                  <a:pos x="57" y="49"/>
                </a:cxn>
                <a:cxn ang="0">
                  <a:pos x="43" y="49"/>
                </a:cxn>
                <a:cxn ang="0">
                  <a:pos x="33" y="40"/>
                </a:cxn>
                <a:cxn ang="0">
                  <a:pos x="19" y="30"/>
                </a:cxn>
                <a:cxn ang="0">
                  <a:pos x="7" y="26"/>
                </a:cxn>
                <a:cxn ang="0">
                  <a:pos x="0" y="11"/>
                </a:cxn>
                <a:cxn ang="0">
                  <a:pos x="12" y="14"/>
                </a:cxn>
                <a:cxn ang="0">
                  <a:pos x="28" y="9"/>
                </a:cxn>
                <a:cxn ang="0">
                  <a:pos x="40" y="2"/>
                </a:cxn>
                <a:cxn ang="0">
                  <a:pos x="57" y="4"/>
                </a:cxn>
                <a:cxn ang="0">
                  <a:pos x="73" y="9"/>
                </a:cxn>
                <a:cxn ang="0">
                  <a:pos x="81" y="21"/>
                </a:cxn>
                <a:cxn ang="0">
                  <a:pos x="81" y="35"/>
                </a:cxn>
                <a:cxn ang="0">
                  <a:pos x="83" y="54"/>
                </a:cxn>
                <a:cxn ang="0">
                  <a:pos x="88" y="52"/>
                </a:cxn>
                <a:cxn ang="0">
                  <a:pos x="95" y="57"/>
                </a:cxn>
                <a:cxn ang="0">
                  <a:pos x="95" y="71"/>
                </a:cxn>
                <a:cxn ang="0">
                  <a:pos x="104" y="75"/>
                </a:cxn>
                <a:cxn ang="0">
                  <a:pos x="114" y="68"/>
                </a:cxn>
                <a:cxn ang="0">
                  <a:pos x="121" y="61"/>
                </a:cxn>
                <a:cxn ang="0">
                  <a:pos x="123" y="47"/>
                </a:cxn>
                <a:cxn ang="0">
                  <a:pos x="140" y="47"/>
                </a:cxn>
              </a:cxnLst>
              <a:rect l="0" t="0" r="r" b="b"/>
              <a:pathLst>
                <a:path w="227" h="225">
                  <a:moveTo>
                    <a:pt x="140" y="38"/>
                  </a:moveTo>
                  <a:lnTo>
                    <a:pt x="140" y="38"/>
                  </a:lnTo>
                  <a:lnTo>
                    <a:pt x="142" y="38"/>
                  </a:lnTo>
                  <a:lnTo>
                    <a:pt x="142" y="38"/>
                  </a:lnTo>
                  <a:lnTo>
                    <a:pt x="142" y="38"/>
                  </a:lnTo>
                  <a:lnTo>
                    <a:pt x="142" y="38"/>
                  </a:lnTo>
                  <a:lnTo>
                    <a:pt x="142" y="38"/>
                  </a:lnTo>
                  <a:lnTo>
                    <a:pt x="142" y="38"/>
                  </a:lnTo>
                  <a:lnTo>
                    <a:pt x="142" y="35"/>
                  </a:lnTo>
                  <a:lnTo>
                    <a:pt x="144" y="35"/>
                  </a:lnTo>
                  <a:lnTo>
                    <a:pt x="144" y="35"/>
                  </a:lnTo>
                  <a:lnTo>
                    <a:pt x="144" y="35"/>
                  </a:lnTo>
                  <a:lnTo>
                    <a:pt x="147" y="35"/>
                  </a:lnTo>
                  <a:lnTo>
                    <a:pt x="147" y="35"/>
                  </a:lnTo>
                  <a:lnTo>
                    <a:pt x="147" y="35"/>
                  </a:lnTo>
                  <a:lnTo>
                    <a:pt x="147" y="35"/>
                  </a:lnTo>
                  <a:lnTo>
                    <a:pt x="149" y="35"/>
                  </a:lnTo>
                  <a:lnTo>
                    <a:pt x="149" y="35"/>
                  </a:lnTo>
                  <a:lnTo>
                    <a:pt x="149" y="33"/>
                  </a:lnTo>
                  <a:lnTo>
                    <a:pt x="149" y="33"/>
                  </a:lnTo>
                  <a:lnTo>
                    <a:pt x="149" y="33"/>
                  </a:lnTo>
                  <a:lnTo>
                    <a:pt x="152" y="33"/>
                  </a:lnTo>
                  <a:lnTo>
                    <a:pt x="152" y="33"/>
                  </a:lnTo>
                  <a:lnTo>
                    <a:pt x="152" y="30"/>
                  </a:lnTo>
                  <a:lnTo>
                    <a:pt x="154" y="30"/>
                  </a:lnTo>
                  <a:lnTo>
                    <a:pt x="154" y="30"/>
                  </a:lnTo>
                  <a:lnTo>
                    <a:pt x="154" y="30"/>
                  </a:lnTo>
                  <a:lnTo>
                    <a:pt x="154" y="30"/>
                  </a:lnTo>
                  <a:lnTo>
                    <a:pt x="156" y="30"/>
                  </a:lnTo>
                  <a:lnTo>
                    <a:pt x="156" y="28"/>
                  </a:lnTo>
                  <a:lnTo>
                    <a:pt x="156" y="28"/>
                  </a:lnTo>
                  <a:lnTo>
                    <a:pt x="156" y="28"/>
                  </a:lnTo>
                  <a:lnTo>
                    <a:pt x="159" y="28"/>
                  </a:lnTo>
                  <a:lnTo>
                    <a:pt x="159" y="28"/>
                  </a:lnTo>
                  <a:lnTo>
                    <a:pt x="161" y="28"/>
                  </a:lnTo>
                  <a:lnTo>
                    <a:pt x="161" y="28"/>
                  </a:lnTo>
                  <a:lnTo>
                    <a:pt x="161" y="28"/>
                  </a:lnTo>
                  <a:lnTo>
                    <a:pt x="161" y="30"/>
                  </a:lnTo>
                  <a:lnTo>
                    <a:pt x="163" y="30"/>
                  </a:lnTo>
                  <a:lnTo>
                    <a:pt x="163" y="30"/>
                  </a:lnTo>
                  <a:lnTo>
                    <a:pt x="163" y="30"/>
                  </a:lnTo>
                  <a:lnTo>
                    <a:pt x="163" y="33"/>
                  </a:lnTo>
                  <a:lnTo>
                    <a:pt x="163" y="33"/>
                  </a:lnTo>
                  <a:lnTo>
                    <a:pt x="166" y="33"/>
                  </a:lnTo>
                  <a:lnTo>
                    <a:pt x="166" y="33"/>
                  </a:lnTo>
                  <a:lnTo>
                    <a:pt x="166" y="33"/>
                  </a:lnTo>
                  <a:lnTo>
                    <a:pt x="168" y="33"/>
                  </a:lnTo>
                  <a:lnTo>
                    <a:pt x="168" y="33"/>
                  </a:lnTo>
                  <a:lnTo>
                    <a:pt x="168" y="35"/>
                  </a:lnTo>
                  <a:lnTo>
                    <a:pt x="168" y="35"/>
                  </a:lnTo>
                  <a:lnTo>
                    <a:pt x="170" y="35"/>
                  </a:lnTo>
                  <a:lnTo>
                    <a:pt x="170" y="35"/>
                  </a:lnTo>
                  <a:lnTo>
                    <a:pt x="170" y="35"/>
                  </a:lnTo>
                  <a:lnTo>
                    <a:pt x="173" y="35"/>
                  </a:lnTo>
                  <a:lnTo>
                    <a:pt x="173" y="35"/>
                  </a:lnTo>
                  <a:lnTo>
                    <a:pt x="173" y="35"/>
                  </a:lnTo>
                  <a:lnTo>
                    <a:pt x="173" y="35"/>
                  </a:lnTo>
                  <a:lnTo>
                    <a:pt x="175" y="35"/>
                  </a:lnTo>
                  <a:lnTo>
                    <a:pt x="175" y="35"/>
                  </a:lnTo>
                  <a:lnTo>
                    <a:pt x="175" y="35"/>
                  </a:lnTo>
                  <a:lnTo>
                    <a:pt x="178" y="35"/>
                  </a:lnTo>
                  <a:lnTo>
                    <a:pt x="178" y="38"/>
                  </a:lnTo>
                  <a:lnTo>
                    <a:pt x="178" y="38"/>
                  </a:lnTo>
                  <a:lnTo>
                    <a:pt x="180" y="38"/>
                  </a:lnTo>
                  <a:lnTo>
                    <a:pt x="180" y="38"/>
                  </a:lnTo>
                  <a:lnTo>
                    <a:pt x="180" y="38"/>
                  </a:lnTo>
                  <a:lnTo>
                    <a:pt x="180" y="40"/>
                  </a:lnTo>
                  <a:lnTo>
                    <a:pt x="180" y="40"/>
                  </a:lnTo>
                  <a:lnTo>
                    <a:pt x="180" y="40"/>
                  </a:lnTo>
                  <a:lnTo>
                    <a:pt x="182" y="40"/>
                  </a:lnTo>
                  <a:lnTo>
                    <a:pt x="182" y="40"/>
                  </a:lnTo>
                  <a:lnTo>
                    <a:pt x="182" y="42"/>
                  </a:lnTo>
                  <a:lnTo>
                    <a:pt x="182" y="42"/>
                  </a:lnTo>
                  <a:lnTo>
                    <a:pt x="185" y="42"/>
                  </a:lnTo>
                  <a:lnTo>
                    <a:pt x="185" y="42"/>
                  </a:lnTo>
                  <a:lnTo>
                    <a:pt x="185" y="42"/>
                  </a:lnTo>
                  <a:lnTo>
                    <a:pt x="187" y="42"/>
                  </a:lnTo>
                  <a:lnTo>
                    <a:pt x="187" y="42"/>
                  </a:lnTo>
                  <a:lnTo>
                    <a:pt x="187" y="42"/>
                  </a:lnTo>
                  <a:lnTo>
                    <a:pt x="187" y="45"/>
                  </a:lnTo>
                  <a:lnTo>
                    <a:pt x="189" y="45"/>
                  </a:lnTo>
                  <a:lnTo>
                    <a:pt x="189" y="42"/>
                  </a:lnTo>
                  <a:lnTo>
                    <a:pt x="189" y="42"/>
                  </a:lnTo>
                  <a:lnTo>
                    <a:pt x="189" y="42"/>
                  </a:lnTo>
                  <a:lnTo>
                    <a:pt x="189" y="42"/>
                  </a:lnTo>
                  <a:lnTo>
                    <a:pt x="192" y="42"/>
                  </a:lnTo>
                  <a:lnTo>
                    <a:pt x="192" y="42"/>
                  </a:lnTo>
                  <a:lnTo>
                    <a:pt x="192" y="42"/>
                  </a:lnTo>
                  <a:lnTo>
                    <a:pt x="192" y="45"/>
                  </a:lnTo>
                  <a:lnTo>
                    <a:pt x="194" y="45"/>
                  </a:lnTo>
                  <a:lnTo>
                    <a:pt x="194" y="45"/>
                  </a:lnTo>
                  <a:lnTo>
                    <a:pt x="194" y="45"/>
                  </a:lnTo>
                  <a:lnTo>
                    <a:pt x="194" y="45"/>
                  </a:lnTo>
                  <a:lnTo>
                    <a:pt x="194" y="47"/>
                  </a:lnTo>
                  <a:lnTo>
                    <a:pt x="194" y="47"/>
                  </a:lnTo>
                  <a:lnTo>
                    <a:pt x="194" y="47"/>
                  </a:lnTo>
                  <a:lnTo>
                    <a:pt x="196" y="47"/>
                  </a:lnTo>
                  <a:lnTo>
                    <a:pt x="196" y="49"/>
                  </a:lnTo>
                  <a:lnTo>
                    <a:pt x="196" y="49"/>
                  </a:lnTo>
                  <a:lnTo>
                    <a:pt x="196" y="49"/>
                  </a:lnTo>
                  <a:lnTo>
                    <a:pt x="199" y="49"/>
                  </a:lnTo>
                  <a:lnTo>
                    <a:pt x="199" y="49"/>
                  </a:lnTo>
                  <a:lnTo>
                    <a:pt x="199" y="49"/>
                  </a:lnTo>
                  <a:lnTo>
                    <a:pt x="199" y="52"/>
                  </a:lnTo>
                  <a:lnTo>
                    <a:pt x="201" y="52"/>
                  </a:lnTo>
                  <a:lnTo>
                    <a:pt x="201" y="52"/>
                  </a:lnTo>
                  <a:lnTo>
                    <a:pt x="201" y="49"/>
                  </a:lnTo>
                  <a:lnTo>
                    <a:pt x="201" y="49"/>
                  </a:lnTo>
                  <a:lnTo>
                    <a:pt x="201" y="49"/>
                  </a:lnTo>
                  <a:lnTo>
                    <a:pt x="204" y="49"/>
                  </a:lnTo>
                  <a:lnTo>
                    <a:pt x="204" y="49"/>
                  </a:lnTo>
                  <a:lnTo>
                    <a:pt x="206" y="49"/>
                  </a:lnTo>
                  <a:lnTo>
                    <a:pt x="206" y="47"/>
                  </a:lnTo>
                  <a:lnTo>
                    <a:pt x="206" y="47"/>
                  </a:lnTo>
                  <a:lnTo>
                    <a:pt x="206" y="49"/>
                  </a:lnTo>
                  <a:lnTo>
                    <a:pt x="206" y="49"/>
                  </a:lnTo>
                  <a:lnTo>
                    <a:pt x="208" y="49"/>
                  </a:lnTo>
                  <a:lnTo>
                    <a:pt x="208" y="49"/>
                  </a:lnTo>
                  <a:lnTo>
                    <a:pt x="208" y="49"/>
                  </a:lnTo>
                  <a:lnTo>
                    <a:pt x="208" y="49"/>
                  </a:lnTo>
                  <a:lnTo>
                    <a:pt x="208" y="52"/>
                  </a:lnTo>
                  <a:lnTo>
                    <a:pt x="208" y="52"/>
                  </a:lnTo>
                  <a:lnTo>
                    <a:pt x="211" y="52"/>
                  </a:lnTo>
                  <a:lnTo>
                    <a:pt x="211" y="52"/>
                  </a:lnTo>
                  <a:lnTo>
                    <a:pt x="213" y="52"/>
                  </a:lnTo>
                  <a:lnTo>
                    <a:pt x="213" y="54"/>
                  </a:lnTo>
                  <a:lnTo>
                    <a:pt x="213" y="54"/>
                  </a:lnTo>
                  <a:lnTo>
                    <a:pt x="213" y="52"/>
                  </a:lnTo>
                  <a:lnTo>
                    <a:pt x="213" y="52"/>
                  </a:lnTo>
                  <a:lnTo>
                    <a:pt x="215" y="52"/>
                  </a:lnTo>
                  <a:lnTo>
                    <a:pt x="215" y="52"/>
                  </a:lnTo>
                  <a:lnTo>
                    <a:pt x="215" y="54"/>
                  </a:lnTo>
                  <a:lnTo>
                    <a:pt x="215" y="54"/>
                  </a:lnTo>
                  <a:lnTo>
                    <a:pt x="218" y="54"/>
                  </a:lnTo>
                  <a:lnTo>
                    <a:pt x="218" y="54"/>
                  </a:lnTo>
                  <a:lnTo>
                    <a:pt x="220" y="54"/>
                  </a:lnTo>
                  <a:lnTo>
                    <a:pt x="220" y="54"/>
                  </a:lnTo>
                  <a:lnTo>
                    <a:pt x="220" y="54"/>
                  </a:lnTo>
                  <a:lnTo>
                    <a:pt x="220" y="54"/>
                  </a:lnTo>
                  <a:lnTo>
                    <a:pt x="223" y="54"/>
                  </a:lnTo>
                  <a:lnTo>
                    <a:pt x="223" y="54"/>
                  </a:lnTo>
                  <a:lnTo>
                    <a:pt x="223" y="57"/>
                  </a:lnTo>
                  <a:lnTo>
                    <a:pt x="223" y="57"/>
                  </a:lnTo>
                  <a:lnTo>
                    <a:pt x="223" y="57"/>
                  </a:lnTo>
                  <a:lnTo>
                    <a:pt x="223" y="57"/>
                  </a:lnTo>
                  <a:lnTo>
                    <a:pt x="225" y="57"/>
                  </a:lnTo>
                  <a:lnTo>
                    <a:pt x="225" y="57"/>
                  </a:lnTo>
                  <a:lnTo>
                    <a:pt x="227" y="57"/>
                  </a:lnTo>
                  <a:lnTo>
                    <a:pt x="227" y="57"/>
                  </a:lnTo>
                  <a:lnTo>
                    <a:pt x="227" y="59"/>
                  </a:lnTo>
                  <a:lnTo>
                    <a:pt x="227" y="59"/>
                  </a:lnTo>
                  <a:lnTo>
                    <a:pt x="227" y="61"/>
                  </a:lnTo>
                  <a:lnTo>
                    <a:pt x="227" y="61"/>
                  </a:lnTo>
                  <a:lnTo>
                    <a:pt x="227" y="64"/>
                  </a:lnTo>
                  <a:lnTo>
                    <a:pt x="227" y="64"/>
                  </a:lnTo>
                  <a:lnTo>
                    <a:pt x="227" y="64"/>
                  </a:lnTo>
                  <a:lnTo>
                    <a:pt x="227" y="66"/>
                  </a:lnTo>
                  <a:lnTo>
                    <a:pt x="227" y="66"/>
                  </a:lnTo>
                  <a:lnTo>
                    <a:pt x="227" y="68"/>
                  </a:lnTo>
                  <a:lnTo>
                    <a:pt x="227" y="68"/>
                  </a:lnTo>
                  <a:lnTo>
                    <a:pt x="227" y="71"/>
                  </a:lnTo>
                  <a:lnTo>
                    <a:pt x="227" y="71"/>
                  </a:lnTo>
                  <a:lnTo>
                    <a:pt x="227" y="73"/>
                  </a:lnTo>
                  <a:lnTo>
                    <a:pt x="227" y="73"/>
                  </a:lnTo>
                  <a:lnTo>
                    <a:pt x="227" y="73"/>
                  </a:lnTo>
                  <a:lnTo>
                    <a:pt x="227" y="75"/>
                  </a:lnTo>
                  <a:lnTo>
                    <a:pt x="227" y="75"/>
                  </a:lnTo>
                  <a:lnTo>
                    <a:pt x="227" y="78"/>
                  </a:lnTo>
                  <a:lnTo>
                    <a:pt x="227" y="78"/>
                  </a:lnTo>
                  <a:lnTo>
                    <a:pt x="227" y="80"/>
                  </a:lnTo>
                  <a:lnTo>
                    <a:pt x="227" y="80"/>
                  </a:lnTo>
                  <a:lnTo>
                    <a:pt x="227" y="83"/>
                  </a:lnTo>
                  <a:lnTo>
                    <a:pt x="227" y="83"/>
                  </a:lnTo>
                  <a:lnTo>
                    <a:pt x="227" y="85"/>
                  </a:lnTo>
                  <a:lnTo>
                    <a:pt x="227" y="85"/>
                  </a:lnTo>
                  <a:lnTo>
                    <a:pt x="227" y="85"/>
                  </a:lnTo>
                  <a:lnTo>
                    <a:pt x="227" y="87"/>
                  </a:lnTo>
                  <a:lnTo>
                    <a:pt x="227" y="87"/>
                  </a:lnTo>
                  <a:lnTo>
                    <a:pt x="227" y="90"/>
                  </a:lnTo>
                  <a:lnTo>
                    <a:pt x="227" y="90"/>
                  </a:lnTo>
                  <a:lnTo>
                    <a:pt x="227" y="92"/>
                  </a:lnTo>
                  <a:lnTo>
                    <a:pt x="227" y="92"/>
                  </a:lnTo>
                  <a:lnTo>
                    <a:pt x="227" y="94"/>
                  </a:lnTo>
                  <a:lnTo>
                    <a:pt x="227" y="94"/>
                  </a:lnTo>
                  <a:lnTo>
                    <a:pt x="227" y="94"/>
                  </a:lnTo>
                  <a:lnTo>
                    <a:pt x="227" y="97"/>
                  </a:lnTo>
                  <a:lnTo>
                    <a:pt x="227" y="97"/>
                  </a:lnTo>
                  <a:lnTo>
                    <a:pt x="227" y="99"/>
                  </a:lnTo>
                  <a:lnTo>
                    <a:pt x="227" y="99"/>
                  </a:lnTo>
                  <a:lnTo>
                    <a:pt x="227" y="102"/>
                  </a:lnTo>
                  <a:lnTo>
                    <a:pt x="227" y="102"/>
                  </a:lnTo>
                  <a:lnTo>
                    <a:pt x="227" y="104"/>
                  </a:lnTo>
                  <a:lnTo>
                    <a:pt x="227" y="104"/>
                  </a:lnTo>
                  <a:lnTo>
                    <a:pt x="227" y="104"/>
                  </a:lnTo>
                  <a:lnTo>
                    <a:pt x="227" y="106"/>
                  </a:lnTo>
                  <a:lnTo>
                    <a:pt x="227" y="106"/>
                  </a:lnTo>
                  <a:lnTo>
                    <a:pt x="227" y="109"/>
                  </a:lnTo>
                  <a:lnTo>
                    <a:pt x="227" y="109"/>
                  </a:lnTo>
                  <a:lnTo>
                    <a:pt x="227" y="111"/>
                  </a:lnTo>
                  <a:lnTo>
                    <a:pt x="227" y="111"/>
                  </a:lnTo>
                  <a:lnTo>
                    <a:pt x="227" y="113"/>
                  </a:lnTo>
                  <a:lnTo>
                    <a:pt x="227" y="113"/>
                  </a:lnTo>
                  <a:lnTo>
                    <a:pt x="227" y="113"/>
                  </a:lnTo>
                  <a:lnTo>
                    <a:pt x="227" y="116"/>
                  </a:lnTo>
                  <a:lnTo>
                    <a:pt x="227" y="116"/>
                  </a:lnTo>
                  <a:lnTo>
                    <a:pt x="227" y="118"/>
                  </a:lnTo>
                  <a:lnTo>
                    <a:pt x="227" y="118"/>
                  </a:lnTo>
                  <a:lnTo>
                    <a:pt x="227" y="121"/>
                  </a:lnTo>
                  <a:lnTo>
                    <a:pt x="227" y="121"/>
                  </a:lnTo>
                  <a:lnTo>
                    <a:pt x="227" y="123"/>
                  </a:lnTo>
                  <a:lnTo>
                    <a:pt x="227" y="123"/>
                  </a:lnTo>
                  <a:lnTo>
                    <a:pt x="227" y="123"/>
                  </a:lnTo>
                  <a:lnTo>
                    <a:pt x="227" y="125"/>
                  </a:lnTo>
                  <a:lnTo>
                    <a:pt x="227" y="125"/>
                  </a:lnTo>
                  <a:lnTo>
                    <a:pt x="227" y="128"/>
                  </a:lnTo>
                  <a:lnTo>
                    <a:pt x="227" y="128"/>
                  </a:lnTo>
                  <a:lnTo>
                    <a:pt x="227" y="130"/>
                  </a:lnTo>
                  <a:lnTo>
                    <a:pt x="227" y="130"/>
                  </a:lnTo>
                  <a:lnTo>
                    <a:pt x="227" y="132"/>
                  </a:lnTo>
                  <a:lnTo>
                    <a:pt x="227" y="132"/>
                  </a:lnTo>
                  <a:lnTo>
                    <a:pt x="227" y="132"/>
                  </a:lnTo>
                  <a:lnTo>
                    <a:pt x="227" y="135"/>
                  </a:lnTo>
                  <a:lnTo>
                    <a:pt x="227" y="135"/>
                  </a:lnTo>
                  <a:lnTo>
                    <a:pt x="227" y="137"/>
                  </a:lnTo>
                  <a:lnTo>
                    <a:pt x="227" y="137"/>
                  </a:lnTo>
                  <a:lnTo>
                    <a:pt x="227" y="139"/>
                  </a:lnTo>
                  <a:lnTo>
                    <a:pt x="227" y="139"/>
                  </a:lnTo>
                  <a:lnTo>
                    <a:pt x="227" y="142"/>
                  </a:lnTo>
                  <a:lnTo>
                    <a:pt x="227" y="142"/>
                  </a:lnTo>
                  <a:lnTo>
                    <a:pt x="227" y="144"/>
                  </a:lnTo>
                  <a:lnTo>
                    <a:pt x="227" y="144"/>
                  </a:lnTo>
                  <a:lnTo>
                    <a:pt x="227" y="144"/>
                  </a:lnTo>
                  <a:lnTo>
                    <a:pt x="227" y="144"/>
                  </a:lnTo>
                  <a:lnTo>
                    <a:pt x="227" y="147"/>
                  </a:lnTo>
                  <a:lnTo>
                    <a:pt x="227" y="147"/>
                  </a:lnTo>
                  <a:lnTo>
                    <a:pt x="227" y="149"/>
                  </a:lnTo>
                  <a:lnTo>
                    <a:pt x="227" y="149"/>
                  </a:lnTo>
                  <a:lnTo>
                    <a:pt x="227" y="151"/>
                  </a:lnTo>
                  <a:lnTo>
                    <a:pt x="227" y="151"/>
                  </a:lnTo>
                  <a:lnTo>
                    <a:pt x="227" y="154"/>
                  </a:lnTo>
                  <a:lnTo>
                    <a:pt x="227" y="154"/>
                  </a:lnTo>
                  <a:lnTo>
                    <a:pt x="227" y="154"/>
                  </a:lnTo>
                  <a:lnTo>
                    <a:pt x="225" y="154"/>
                  </a:lnTo>
                  <a:lnTo>
                    <a:pt x="225" y="156"/>
                  </a:lnTo>
                  <a:lnTo>
                    <a:pt x="225" y="156"/>
                  </a:lnTo>
                  <a:lnTo>
                    <a:pt x="225" y="158"/>
                  </a:lnTo>
                  <a:lnTo>
                    <a:pt x="225" y="158"/>
                  </a:lnTo>
                  <a:lnTo>
                    <a:pt x="225" y="158"/>
                  </a:lnTo>
                  <a:lnTo>
                    <a:pt x="225" y="161"/>
                  </a:lnTo>
                  <a:lnTo>
                    <a:pt x="223" y="161"/>
                  </a:lnTo>
                  <a:lnTo>
                    <a:pt x="223" y="161"/>
                  </a:lnTo>
                  <a:lnTo>
                    <a:pt x="223" y="163"/>
                  </a:lnTo>
                  <a:lnTo>
                    <a:pt x="225" y="163"/>
                  </a:lnTo>
                  <a:lnTo>
                    <a:pt x="225" y="163"/>
                  </a:lnTo>
                  <a:lnTo>
                    <a:pt x="225" y="163"/>
                  </a:lnTo>
                  <a:lnTo>
                    <a:pt x="225" y="166"/>
                  </a:lnTo>
                  <a:lnTo>
                    <a:pt x="225" y="166"/>
                  </a:lnTo>
                  <a:lnTo>
                    <a:pt x="225" y="166"/>
                  </a:lnTo>
                  <a:lnTo>
                    <a:pt x="227" y="166"/>
                  </a:lnTo>
                  <a:lnTo>
                    <a:pt x="227" y="168"/>
                  </a:lnTo>
                  <a:lnTo>
                    <a:pt x="227" y="168"/>
                  </a:lnTo>
                  <a:lnTo>
                    <a:pt x="227" y="168"/>
                  </a:lnTo>
                  <a:lnTo>
                    <a:pt x="227" y="170"/>
                  </a:lnTo>
                  <a:lnTo>
                    <a:pt x="227" y="170"/>
                  </a:lnTo>
                  <a:lnTo>
                    <a:pt x="227" y="173"/>
                  </a:lnTo>
                  <a:lnTo>
                    <a:pt x="227" y="173"/>
                  </a:lnTo>
                  <a:lnTo>
                    <a:pt x="227" y="173"/>
                  </a:lnTo>
                  <a:lnTo>
                    <a:pt x="227" y="175"/>
                  </a:lnTo>
                  <a:lnTo>
                    <a:pt x="227" y="175"/>
                  </a:lnTo>
                  <a:lnTo>
                    <a:pt x="227" y="177"/>
                  </a:lnTo>
                  <a:lnTo>
                    <a:pt x="227" y="177"/>
                  </a:lnTo>
                  <a:lnTo>
                    <a:pt x="227" y="180"/>
                  </a:lnTo>
                  <a:lnTo>
                    <a:pt x="227" y="180"/>
                  </a:lnTo>
                  <a:lnTo>
                    <a:pt x="227" y="182"/>
                  </a:lnTo>
                  <a:lnTo>
                    <a:pt x="227" y="182"/>
                  </a:lnTo>
                  <a:lnTo>
                    <a:pt x="227" y="182"/>
                  </a:lnTo>
                  <a:lnTo>
                    <a:pt x="227" y="184"/>
                  </a:lnTo>
                  <a:lnTo>
                    <a:pt x="227" y="184"/>
                  </a:lnTo>
                  <a:lnTo>
                    <a:pt x="227" y="187"/>
                  </a:lnTo>
                  <a:lnTo>
                    <a:pt x="227" y="187"/>
                  </a:lnTo>
                  <a:lnTo>
                    <a:pt x="227" y="189"/>
                  </a:lnTo>
                  <a:lnTo>
                    <a:pt x="227" y="189"/>
                  </a:lnTo>
                  <a:lnTo>
                    <a:pt x="227" y="192"/>
                  </a:lnTo>
                  <a:lnTo>
                    <a:pt x="227" y="192"/>
                  </a:lnTo>
                  <a:lnTo>
                    <a:pt x="227" y="192"/>
                  </a:lnTo>
                  <a:lnTo>
                    <a:pt x="227" y="194"/>
                  </a:lnTo>
                  <a:lnTo>
                    <a:pt x="227" y="194"/>
                  </a:lnTo>
                  <a:lnTo>
                    <a:pt x="227" y="196"/>
                  </a:lnTo>
                  <a:lnTo>
                    <a:pt x="227" y="196"/>
                  </a:lnTo>
                  <a:lnTo>
                    <a:pt x="227" y="199"/>
                  </a:lnTo>
                  <a:lnTo>
                    <a:pt x="227" y="199"/>
                  </a:lnTo>
                  <a:lnTo>
                    <a:pt x="227" y="201"/>
                  </a:lnTo>
                  <a:lnTo>
                    <a:pt x="227" y="201"/>
                  </a:lnTo>
                  <a:lnTo>
                    <a:pt x="227" y="203"/>
                  </a:lnTo>
                  <a:lnTo>
                    <a:pt x="227" y="203"/>
                  </a:lnTo>
                  <a:lnTo>
                    <a:pt x="227" y="203"/>
                  </a:lnTo>
                  <a:lnTo>
                    <a:pt x="227" y="206"/>
                  </a:lnTo>
                  <a:lnTo>
                    <a:pt x="227" y="206"/>
                  </a:lnTo>
                  <a:lnTo>
                    <a:pt x="227" y="208"/>
                  </a:lnTo>
                  <a:lnTo>
                    <a:pt x="227" y="208"/>
                  </a:lnTo>
                  <a:lnTo>
                    <a:pt x="227" y="211"/>
                  </a:lnTo>
                  <a:lnTo>
                    <a:pt x="227" y="211"/>
                  </a:lnTo>
                  <a:lnTo>
                    <a:pt x="227" y="213"/>
                  </a:lnTo>
                  <a:lnTo>
                    <a:pt x="227" y="213"/>
                  </a:lnTo>
                  <a:lnTo>
                    <a:pt x="227" y="213"/>
                  </a:lnTo>
                  <a:lnTo>
                    <a:pt x="227" y="215"/>
                  </a:lnTo>
                  <a:lnTo>
                    <a:pt x="227" y="215"/>
                  </a:lnTo>
                  <a:lnTo>
                    <a:pt x="227" y="218"/>
                  </a:lnTo>
                  <a:lnTo>
                    <a:pt x="227" y="218"/>
                  </a:lnTo>
                  <a:lnTo>
                    <a:pt x="227" y="220"/>
                  </a:lnTo>
                  <a:lnTo>
                    <a:pt x="227" y="220"/>
                  </a:lnTo>
                  <a:lnTo>
                    <a:pt x="227" y="222"/>
                  </a:lnTo>
                  <a:lnTo>
                    <a:pt x="227" y="222"/>
                  </a:lnTo>
                  <a:lnTo>
                    <a:pt x="227" y="222"/>
                  </a:lnTo>
                  <a:lnTo>
                    <a:pt x="227" y="225"/>
                  </a:lnTo>
                  <a:lnTo>
                    <a:pt x="227" y="225"/>
                  </a:lnTo>
                  <a:lnTo>
                    <a:pt x="227" y="222"/>
                  </a:lnTo>
                  <a:lnTo>
                    <a:pt x="225" y="222"/>
                  </a:lnTo>
                  <a:lnTo>
                    <a:pt x="225" y="222"/>
                  </a:lnTo>
                  <a:lnTo>
                    <a:pt x="223" y="222"/>
                  </a:lnTo>
                  <a:lnTo>
                    <a:pt x="223" y="222"/>
                  </a:lnTo>
                  <a:lnTo>
                    <a:pt x="223" y="222"/>
                  </a:lnTo>
                  <a:lnTo>
                    <a:pt x="223" y="222"/>
                  </a:lnTo>
                  <a:lnTo>
                    <a:pt x="223" y="222"/>
                  </a:lnTo>
                  <a:lnTo>
                    <a:pt x="223" y="220"/>
                  </a:lnTo>
                  <a:lnTo>
                    <a:pt x="223" y="220"/>
                  </a:lnTo>
                  <a:lnTo>
                    <a:pt x="220" y="220"/>
                  </a:lnTo>
                  <a:lnTo>
                    <a:pt x="220" y="220"/>
                  </a:lnTo>
                  <a:lnTo>
                    <a:pt x="220" y="218"/>
                  </a:lnTo>
                  <a:lnTo>
                    <a:pt x="220" y="218"/>
                  </a:lnTo>
                  <a:lnTo>
                    <a:pt x="220" y="218"/>
                  </a:lnTo>
                  <a:lnTo>
                    <a:pt x="218" y="218"/>
                  </a:lnTo>
                  <a:lnTo>
                    <a:pt x="218" y="215"/>
                  </a:lnTo>
                  <a:lnTo>
                    <a:pt x="218" y="215"/>
                  </a:lnTo>
                  <a:lnTo>
                    <a:pt x="218" y="215"/>
                  </a:lnTo>
                  <a:lnTo>
                    <a:pt x="218" y="213"/>
                  </a:lnTo>
                  <a:lnTo>
                    <a:pt x="215" y="213"/>
                  </a:lnTo>
                  <a:lnTo>
                    <a:pt x="215" y="213"/>
                  </a:lnTo>
                  <a:lnTo>
                    <a:pt x="215" y="213"/>
                  </a:lnTo>
                  <a:lnTo>
                    <a:pt x="215" y="213"/>
                  </a:lnTo>
                  <a:lnTo>
                    <a:pt x="215" y="211"/>
                  </a:lnTo>
                  <a:lnTo>
                    <a:pt x="215" y="211"/>
                  </a:lnTo>
                  <a:lnTo>
                    <a:pt x="215" y="211"/>
                  </a:lnTo>
                  <a:lnTo>
                    <a:pt x="213" y="211"/>
                  </a:lnTo>
                  <a:lnTo>
                    <a:pt x="213" y="208"/>
                  </a:lnTo>
                  <a:lnTo>
                    <a:pt x="213" y="208"/>
                  </a:lnTo>
                  <a:lnTo>
                    <a:pt x="213" y="208"/>
                  </a:lnTo>
                  <a:lnTo>
                    <a:pt x="213" y="208"/>
                  </a:lnTo>
                  <a:lnTo>
                    <a:pt x="213" y="206"/>
                  </a:lnTo>
                  <a:lnTo>
                    <a:pt x="211" y="206"/>
                  </a:lnTo>
                  <a:lnTo>
                    <a:pt x="211" y="206"/>
                  </a:lnTo>
                  <a:lnTo>
                    <a:pt x="211" y="206"/>
                  </a:lnTo>
                  <a:lnTo>
                    <a:pt x="211" y="203"/>
                  </a:lnTo>
                  <a:lnTo>
                    <a:pt x="208" y="203"/>
                  </a:lnTo>
                  <a:lnTo>
                    <a:pt x="208" y="203"/>
                  </a:lnTo>
                  <a:lnTo>
                    <a:pt x="208" y="203"/>
                  </a:lnTo>
                  <a:lnTo>
                    <a:pt x="208" y="203"/>
                  </a:lnTo>
                  <a:lnTo>
                    <a:pt x="208" y="203"/>
                  </a:lnTo>
                  <a:lnTo>
                    <a:pt x="206" y="203"/>
                  </a:lnTo>
                  <a:lnTo>
                    <a:pt x="206" y="203"/>
                  </a:lnTo>
                  <a:lnTo>
                    <a:pt x="206" y="201"/>
                  </a:lnTo>
                  <a:lnTo>
                    <a:pt x="206" y="201"/>
                  </a:lnTo>
                  <a:lnTo>
                    <a:pt x="206" y="201"/>
                  </a:lnTo>
                  <a:lnTo>
                    <a:pt x="204" y="201"/>
                  </a:lnTo>
                  <a:lnTo>
                    <a:pt x="204" y="199"/>
                  </a:lnTo>
                  <a:lnTo>
                    <a:pt x="204" y="199"/>
                  </a:lnTo>
                  <a:lnTo>
                    <a:pt x="204" y="199"/>
                  </a:lnTo>
                  <a:lnTo>
                    <a:pt x="201" y="199"/>
                  </a:lnTo>
                  <a:lnTo>
                    <a:pt x="201" y="199"/>
                  </a:lnTo>
                  <a:lnTo>
                    <a:pt x="201" y="199"/>
                  </a:lnTo>
                  <a:lnTo>
                    <a:pt x="199" y="199"/>
                  </a:lnTo>
                  <a:lnTo>
                    <a:pt x="199" y="199"/>
                  </a:lnTo>
                  <a:lnTo>
                    <a:pt x="196" y="199"/>
                  </a:lnTo>
                  <a:lnTo>
                    <a:pt x="196" y="199"/>
                  </a:lnTo>
                  <a:lnTo>
                    <a:pt x="196" y="199"/>
                  </a:lnTo>
                  <a:lnTo>
                    <a:pt x="196" y="199"/>
                  </a:lnTo>
                  <a:lnTo>
                    <a:pt x="196" y="201"/>
                  </a:lnTo>
                  <a:lnTo>
                    <a:pt x="194" y="201"/>
                  </a:lnTo>
                  <a:lnTo>
                    <a:pt x="194" y="201"/>
                  </a:lnTo>
                  <a:lnTo>
                    <a:pt x="194" y="201"/>
                  </a:lnTo>
                  <a:lnTo>
                    <a:pt x="192" y="201"/>
                  </a:lnTo>
                  <a:lnTo>
                    <a:pt x="192" y="201"/>
                  </a:lnTo>
                  <a:lnTo>
                    <a:pt x="189" y="201"/>
                  </a:lnTo>
                  <a:lnTo>
                    <a:pt x="189" y="201"/>
                  </a:lnTo>
                  <a:lnTo>
                    <a:pt x="189" y="199"/>
                  </a:lnTo>
                  <a:lnTo>
                    <a:pt x="189" y="199"/>
                  </a:lnTo>
                  <a:lnTo>
                    <a:pt x="189" y="199"/>
                  </a:lnTo>
                  <a:lnTo>
                    <a:pt x="187" y="199"/>
                  </a:lnTo>
                  <a:lnTo>
                    <a:pt x="187" y="199"/>
                  </a:lnTo>
                  <a:lnTo>
                    <a:pt x="187" y="199"/>
                  </a:lnTo>
                  <a:lnTo>
                    <a:pt x="187" y="199"/>
                  </a:lnTo>
                  <a:lnTo>
                    <a:pt x="187" y="201"/>
                  </a:lnTo>
                  <a:lnTo>
                    <a:pt x="185" y="201"/>
                  </a:lnTo>
                  <a:lnTo>
                    <a:pt x="185" y="201"/>
                  </a:lnTo>
                  <a:lnTo>
                    <a:pt x="185" y="201"/>
                  </a:lnTo>
                  <a:lnTo>
                    <a:pt x="185" y="201"/>
                  </a:lnTo>
                  <a:lnTo>
                    <a:pt x="185" y="203"/>
                  </a:lnTo>
                  <a:lnTo>
                    <a:pt x="185" y="203"/>
                  </a:lnTo>
                  <a:lnTo>
                    <a:pt x="185" y="203"/>
                  </a:lnTo>
                  <a:lnTo>
                    <a:pt x="185" y="203"/>
                  </a:lnTo>
                  <a:lnTo>
                    <a:pt x="182" y="203"/>
                  </a:lnTo>
                  <a:lnTo>
                    <a:pt x="182" y="206"/>
                  </a:lnTo>
                  <a:lnTo>
                    <a:pt x="182" y="206"/>
                  </a:lnTo>
                  <a:lnTo>
                    <a:pt x="182" y="206"/>
                  </a:lnTo>
                  <a:lnTo>
                    <a:pt x="180" y="206"/>
                  </a:lnTo>
                  <a:lnTo>
                    <a:pt x="180" y="206"/>
                  </a:lnTo>
                  <a:lnTo>
                    <a:pt x="180" y="206"/>
                  </a:lnTo>
                  <a:lnTo>
                    <a:pt x="178" y="206"/>
                  </a:lnTo>
                  <a:lnTo>
                    <a:pt x="178" y="206"/>
                  </a:lnTo>
                  <a:lnTo>
                    <a:pt x="178" y="203"/>
                  </a:lnTo>
                  <a:lnTo>
                    <a:pt x="175" y="203"/>
                  </a:lnTo>
                  <a:lnTo>
                    <a:pt x="175" y="203"/>
                  </a:lnTo>
                  <a:lnTo>
                    <a:pt x="175" y="203"/>
                  </a:lnTo>
                  <a:lnTo>
                    <a:pt x="175" y="203"/>
                  </a:lnTo>
                  <a:lnTo>
                    <a:pt x="173" y="203"/>
                  </a:lnTo>
                  <a:lnTo>
                    <a:pt x="173" y="203"/>
                  </a:lnTo>
                  <a:lnTo>
                    <a:pt x="173" y="203"/>
                  </a:lnTo>
                  <a:lnTo>
                    <a:pt x="173" y="206"/>
                  </a:lnTo>
                  <a:lnTo>
                    <a:pt x="173" y="206"/>
                  </a:lnTo>
                  <a:lnTo>
                    <a:pt x="170" y="206"/>
                  </a:lnTo>
                  <a:lnTo>
                    <a:pt x="170" y="206"/>
                  </a:lnTo>
                  <a:lnTo>
                    <a:pt x="170" y="206"/>
                  </a:lnTo>
                  <a:lnTo>
                    <a:pt x="168" y="206"/>
                  </a:lnTo>
                  <a:lnTo>
                    <a:pt x="168" y="206"/>
                  </a:lnTo>
                  <a:lnTo>
                    <a:pt x="168" y="206"/>
                  </a:lnTo>
                  <a:lnTo>
                    <a:pt x="168" y="206"/>
                  </a:lnTo>
                  <a:lnTo>
                    <a:pt x="166" y="206"/>
                  </a:lnTo>
                  <a:lnTo>
                    <a:pt x="166" y="206"/>
                  </a:lnTo>
                  <a:lnTo>
                    <a:pt x="163" y="206"/>
                  </a:lnTo>
                  <a:lnTo>
                    <a:pt x="163" y="206"/>
                  </a:lnTo>
                  <a:lnTo>
                    <a:pt x="163" y="206"/>
                  </a:lnTo>
                  <a:lnTo>
                    <a:pt x="161" y="206"/>
                  </a:lnTo>
                  <a:lnTo>
                    <a:pt x="161" y="206"/>
                  </a:lnTo>
                  <a:lnTo>
                    <a:pt x="161" y="206"/>
                  </a:lnTo>
                  <a:lnTo>
                    <a:pt x="159" y="206"/>
                  </a:lnTo>
                  <a:lnTo>
                    <a:pt x="159" y="206"/>
                  </a:lnTo>
                  <a:lnTo>
                    <a:pt x="156" y="206"/>
                  </a:lnTo>
                  <a:lnTo>
                    <a:pt x="156" y="206"/>
                  </a:lnTo>
                  <a:lnTo>
                    <a:pt x="156" y="206"/>
                  </a:lnTo>
                  <a:lnTo>
                    <a:pt x="156" y="206"/>
                  </a:lnTo>
                  <a:lnTo>
                    <a:pt x="154" y="206"/>
                  </a:lnTo>
                  <a:lnTo>
                    <a:pt x="154" y="206"/>
                  </a:lnTo>
                  <a:lnTo>
                    <a:pt x="154" y="203"/>
                  </a:lnTo>
                  <a:lnTo>
                    <a:pt x="154" y="203"/>
                  </a:lnTo>
                  <a:lnTo>
                    <a:pt x="156" y="203"/>
                  </a:lnTo>
                  <a:lnTo>
                    <a:pt x="156" y="203"/>
                  </a:lnTo>
                  <a:lnTo>
                    <a:pt x="156" y="201"/>
                  </a:lnTo>
                  <a:lnTo>
                    <a:pt x="156" y="201"/>
                  </a:lnTo>
                  <a:lnTo>
                    <a:pt x="156" y="199"/>
                  </a:lnTo>
                  <a:lnTo>
                    <a:pt x="156" y="199"/>
                  </a:lnTo>
                  <a:lnTo>
                    <a:pt x="156" y="199"/>
                  </a:lnTo>
                  <a:lnTo>
                    <a:pt x="156" y="196"/>
                  </a:lnTo>
                  <a:lnTo>
                    <a:pt x="156" y="196"/>
                  </a:lnTo>
                  <a:lnTo>
                    <a:pt x="156" y="196"/>
                  </a:lnTo>
                  <a:lnTo>
                    <a:pt x="159" y="196"/>
                  </a:lnTo>
                  <a:lnTo>
                    <a:pt x="159" y="194"/>
                  </a:lnTo>
                  <a:lnTo>
                    <a:pt x="159" y="194"/>
                  </a:lnTo>
                  <a:lnTo>
                    <a:pt x="159" y="192"/>
                  </a:lnTo>
                  <a:lnTo>
                    <a:pt x="159" y="192"/>
                  </a:lnTo>
                  <a:lnTo>
                    <a:pt x="159" y="192"/>
                  </a:lnTo>
                  <a:lnTo>
                    <a:pt x="159" y="192"/>
                  </a:lnTo>
                  <a:lnTo>
                    <a:pt x="161" y="192"/>
                  </a:lnTo>
                  <a:lnTo>
                    <a:pt x="161" y="189"/>
                  </a:lnTo>
                  <a:lnTo>
                    <a:pt x="161" y="189"/>
                  </a:lnTo>
                  <a:lnTo>
                    <a:pt x="161" y="189"/>
                  </a:lnTo>
                  <a:lnTo>
                    <a:pt x="161" y="187"/>
                  </a:lnTo>
                  <a:lnTo>
                    <a:pt x="161" y="187"/>
                  </a:lnTo>
                  <a:lnTo>
                    <a:pt x="161" y="187"/>
                  </a:lnTo>
                  <a:lnTo>
                    <a:pt x="163" y="187"/>
                  </a:lnTo>
                  <a:lnTo>
                    <a:pt x="163" y="184"/>
                  </a:lnTo>
                  <a:lnTo>
                    <a:pt x="163" y="184"/>
                  </a:lnTo>
                  <a:lnTo>
                    <a:pt x="163" y="184"/>
                  </a:lnTo>
                  <a:lnTo>
                    <a:pt x="163" y="182"/>
                  </a:lnTo>
                  <a:lnTo>
                    <a:pt x="163" y="182"/>
                  </a:lnTo>
                  <a:lnTo>
                    <a:pt x="166" y="182"/>
                  </a:lnTo>
                  <a:lnTo>
                    <a:pt x="166" y="182"/>
                  </a:lnTo>
                  <a:lnTo>
                    <a:pt x="166" y="182"/>
                  </a:lnTo>
                  <a:lnTo>
                    <a:pt x="166" y="182"/>
                  </a:lnTo>
                  <a:lnTo>
                    <a:pt x="168" y="182"/>
                  </a:lnTo>
                  <a:lnTo>
                    <a:pt x="168" y="182"/>
                  </a:lnTo>
                  <a:lnTo>
                    <a:pt x="168" y="180"/>
                  </a:lnTo>
                  <a:lnTo>
                    <a:pt x="168" y="180"/>
                  </a:lnTo>
                  <a:lnTo>
                    <a:pt x="170" y="180"/>
                  </a:lnTo>
                  <a:lnTo>
                    <a:pt x="170" y="180"/>
                  </a:lnTo>
                  <a:lnTo>
                    <a:pt x="170" y="180"/>
                  </a:lnTo>
                  <a:lnTo>
                    <a:pt x="173" y="180"/>
                  </a:lnTo>
                  <a:lnTo>
                    <a:pt x="173" y="180"/>
                  </a:lnTo>
                  <a:lnTo>
                    <a:pt x="173" y="180"/>
                  </a:lnTo>
                  <a:lnTo>
                    <a:pt x="175" y="180"/>
                  </a:lnTo>
                  <a:lnTo>
                    <a:pt x="175" y="180"/>
                  </a:lnTo>
                  <a:lnTo>
                    <a:pt x="175" y="177"/>
                  </a:lnTo>
                  <a:lnTo>
                    <a:pt x="175" y="177"/>
                  </a:lnTo>
                  <a:lnTo>
                    <a:pt x="178" y="177"/>
                  </a:lnTo>
                  <a:lnTo>
                    <a:pt x="178" y="177"/>
                  </a:lnTo>
                  <a:lnTo>
                    <a:pt x="180" y="177"/>
                  </a:lnTo>
                  <a:lnTo>
                    <a:pt x="180" y="177"/>
                  </a:lnTo>
                  <a:lnTo>
                    <a:pt x="180" y="177"/>
                  </a:lnTo>
                  <a:lnTo>
                    <a:pt x="180" y="177"/>
                  </a:lnTo>
                  <a:lnTo>
                    <a:pt x="178" y="177"/>
                  </a:lnTo>
                  <a:lnTo>
                    <a:pt x="178" y="175"/>
                  </a:lnTo>
                  <a:lnTo>
                    <a:pt x="178" y="175"/>
                  </a:lnTo>
                  <a:lnTo>
                    <a:pt x="178" y="175"/>
                  </a:lnTo>
                  <a:lnTo>
                    <a:pt x="178" y="173"/>
                  </a:lnTo>
                  <a:lnTo>
                    <a:pt x="178" y="173"/>
                  </a:lnTo>
                  <a:lnTo>
                    <a:pt x="178" y="173"/>
                  </a:lnTo>
                  <a:lnTo>
                    <a:pt x="178" y="173"/>
                  </a:lnTo>
                  <a:lnTo>
                    <a:pt x="178" y="173"/>
                  </a:lnTo>
                  <a:lnTo>
                    <a:pt x="175" y="173"/>
                  </a:lnTo>
                  <a:lnTo>
                    <a:pt x="175" y="170"/>
                  </a:lnTo>
                  <a:lnTo>
                    <a:pt x="175" y="170"/>
                  </a:lnTo>
                  <a:lnTo>
                    <a:pt x="175" y="170"/>
                  </a:lnTo>
                  <a:lnTo>
                    <a:pt x="175" y="170"/>
                  </a:lnTo>
                  <a:lnTo>
                    <a:pt x="175" y="168"/>
                  </a:lnTo>
                  <a:lnTo>
                    <a:pt x="175" y="168"/>
                  </a:lnTo>
                  <a:lnTo>
                    <a:pt x="175" y="166"/>
                  </a:lnTo>
                  <a:lnTo>
                    <a:pt x="175" y="166"/>
                  </a:lnTo>
                  <a:lnTo>
                    <a:pt x="175" y="166"/>
                  </a:lnTo>
                  <a:lnTo>
                    <a:pt x="175" y="166"/>
                  </a:lnTo>
                  <a:lnTo>
                    <a:pt x="175" y="163"/>
                  </a:lnTo>
                  <a:lnTo>
                    <a:pt x="175" y="163"/>
                  </a:lnTo>
                  <a:lnTo>
                    <a:pt x="175" y="163"/>
                  </a:lnTo>
                  <a:lnTo>
                    <a:pt x="175" y="163"/>
                  </a:lnTo>
                  <a:lnTo>
                    <a:pt x="175" y="163"/>
                  </a:lnTo>
                  <a:lnTo>
                    <a:pt x="175" y="161"/>
                  </a:lnTo>
                  <a:lnTo>
                    <a:pt x="175" y="161"/>
                  </a:lnTo>
                  <a:lnTo>
                    <a:pt x="175" y="158"/>
                  </a:lnTo>
                  <a:lnTo>
                    <a:pt x="175" y="158"/>
                  </a:lnTo>
                  <a:lnTo>
                    <a:pt x="175" y="158"/>
                  </a:lnTo>
                  <a:lnTo>
                    <a:pt x="175" y="158"/>
                  </a:lnTo>
                  <a:lnTo>
                    <a:pt x="175" y="156"/>
                  </a:lnTo>
                  <a:lnTo>
                    <a:pt x="175" y="156"/>
                  </a:lnTo>
                  <a:lnTo>
                    <a:pt x="173" y="156"/>
                  </a:lnTo>
                  <a:lnTo>
                    <a:pt x="173" y="156"/>
                  </a:lnTo>
                  <a:lnTo>
                    <a:pt x="173" y="154"/>
                  </a:lnTo>
                  <a:lnTo>
                    <a:pt x="173" y="154"/>
                  </a:lnTo>
                  <a:lnTo>
                    <a:pt x="173" y="154"/>
                  </a:lnTo>
                  <a:lnTo>
                    <a:pt x="173" y="154"/>
                  </a:lnTo>
                  <a:lnTo>
                    <a:pt x="170" y="154"/>
                  </a:lnTo>
                  <a:lnTo>
                    <a:pt x="170" y="151"/>
                  </a:lnTo>
                  <a:lnTo>
                    <a:pt x="170" y="151"/>
                  </a:lnTo>
                  <a:lnTo>
                    <a:pt x="170" y="149"/>
                  </a:lnTo>
                  <a:lnTo>
                    <a:pt x="170" y="149"/>
                  </a:lnTo>
                  <a:lnTo>
                    <a:pt x="170" y="149"/>
                  </a:lnTo>
                  <a:lnTo>
                    <a:pt x="170" y="147"/>
                  </a:lnTo>
                  <a:lnTo>
                    <a:pt x="170" y="147"/>
                  </a:lnTo>
                  <a:lnTo>
                    <a:pt x="168" y="147"/>
                  </a:lnTo>
                  <a:lnTo>
                    <a:pt x="168" y="144"/>
                  </a:lnTo>
                  <a:lnTo>
                    <a:pt x="168" y="144"/>
                  </a:lnTo>
                  <a:lnTo>
                    <a:pt x="168" y="144"/>
                  </a:lnTo>
                  <a:lnTo>
                    <a:pt x="168" y="144"/>
                  </a:lnTo>
                  <a:lnTo>
                    <a:pt x="168" y="142"/>
                  </a:lnTo>
                  <a:lnTo>
                    <a:pt x="168" y="142"/>
                  </a:lnTo>
                  <a:lnTo>
                    <a:pt x="168" y="139"/>
                  </a:lnTo>
                  <a:lnTo>
                    <a:pt x="168" y="139"/>
                  </a:lnTo>
                  <a:lnTo>
                    <a:pt x="166" y="139"/>
                  </a:lnTo>
                  <a:lnTo>
                    <a:pt x="166" y="139"/>
                  </a:lnTo>
                  <a:lnTo>
                    <a:pt x="166" y="139"/>
                  </a:lnTo>
                  <a:lnTo>
                    <a:pt x="166" y="137"/>
                  </a:lnTo>
                  <a:lnTo>
                    <a:pt x="163" y="137"/>
                  </a:lnTo>
                  <a:lnTo>
                    <a:pt x="163" y="137"/>
                  </a:lnTo>
                  <a:lnTo>
                    <a:pt x="163" y="137"/>
                  </a:lnTo>
                  <a:lnTo>
                    <a:pt x="163" y="135"/>
                  </a:lnTo>
                  <a:lnTo>
                    <a:pt x="163" y="135"/>
                  </a:lnTo>
                  <a:lnTo>
                    <a:pt x="163" y="132"/>
                  </a:lnTo>
                  <a:lnTo>
                    <a:pt x="163" y="132"/>
                  </a:lnTo>
                  <a:lnTo>
                    <a:pt x="163" y="132"/>
                  </a:lnTo>
                  <a:lnTo>
                    <a:pt x="163" y="132"/>
                  </a:lnTo>
                  <a:lnTo>
                    <a:pt x="161" y="132"/>
                  </a:lnTo>
                  <a:lnTo>
                    <a:pt x="161" y="132"/>
                  </a:lnTo>
                  <a:lnTo>
                    <a:pt x="161" y="130"/>
                  </a:lnTo>
                  <a:lnTo>
                    <a:pt x="161" y="130"/>
                  </a:lnTo>
                  <a:lnTo>
                    <a:pt x="161" y="130"/>
                  </a:lnTo>
                  <a:lnTo>
                    <a:pt x="161" y="128"/>
                  </a:lnTo>
                  <a:lnTo>
                    <a:pt x="159" y="128"/>
                  </a:lnTo>
                  <a:lnTo>
                    <a:pt x="159" y="130"/>
                  </a:lnTo>
                  <a:lnTo>
                    <a:pt x="159" y="130"/>
                  </a:lnTo>
                  <a:lnTo>
                    <a:pt x="159" y="128"/>
                  </a:lnTo>
                  <a:lnTo>
                    <a:pt x="156" y="128"/>
                  </a:lnTo>
                  <a:lnTo>
                    <a:pt x="156" y="130"/>
                  </a:lnTo>
                  <a:lnTo>
                    <a:pt x="156" y="130"/>
                  </a:lnTo>
                  <a:lnTo>
                    <a:pt x="156" y="128"/>
                  </a:lnTo>
                  <a:lnTo>
                    <a:pt x="156" y="128"/>
                  </a:lnTo>
                  <a:lnTo>
                    <a:pt x="156" y="125"/>
                  </a:lnTo>
                  <a:lnTo>
                    <a:pt x="156" y="125"/>
                  </a:lnTo>
                  <a:lnTo>
                    <a:pt x="156" y="125"/>
                  </a:lnTo>
                  <a:lnTo>
                    <a:pt x="154" y="125"/>
                  </a:lnTo>
                  <a:lnTo>
                    <a:pt x="154" y="125"/>
                  </a:lnTo>
                  <a:lnTo>
                    <a:pt x="154" y="123"/>
                  </a:lnTo>
                  <a:lnTo>
                    <a:pt x="154" y="123"/>
                  </a:lnTo>
                  <a:lnTo>
                    <a:pt x="154" y="125"/>
                  </a:lnTo>
                  <a:lnTo>
                    <a:pt x="152" y="125"/>
                  </a:lnTo>
                  <a:lnTo>
                    <a:pt x="152" y="123"/>
                  </a:lnTo>
                  <a:lnTo>
                    <a:pt x="152" y="123"/>
                  </a:lnTo>
                  <a:lnTo>
                    <a:pt x="152" y="123"/>
                  </a:lnTo>
                  <a:lnTo>
                    <a:pt x="149" y="123"/>
                  </a:lnTo>
                  <a:lnTo>
                    <a:pt x="149" y="123"/>
                  </a:lnTo>
                  <a:lnTo>
                    <a:pt x="149" y="123"/>
                  </a:lnTo>
                  <a:lnTo>
                    <a:pt x="149" y="123"/>
                  </a:lnTo>
                  <a:lnTo>
                    <a:pt x="149" y="121"/>
                  </a:lnTo>
                  <a:lnTo>
                    <a:pt x="149" y="121"/>
                  </a:lnTo>
                  <a:lnTo>
                    <a:pt x="147" y="121"/>
                  </a:lnTo>
                  <a:lnTo>
                    <a:pt x="147" y="121"/>
                  </a:lnTo>
                  <a:lnTo>
                    <a:pt x="147" y="121"/>
                  </a:lnTo>
                  <a:lnTo>
                    <a:pt x="147" y="118"/>
                  </a:lnTo>
                  <a:lnTo>
                    <a:pt x="144" y="118"/>
                  </a:lnTo>
                  <a:lnTo>
                    <a:pt x="144" y="118"/>
                  </a:lnTo>
                  <a:lnTo>
                    <a:pt x="142" y="118"/>
                  </a:lnTo>
                  <a:lnTo>
                    <a:pt x="142" y="118"/>
                  </a:lnTo>
                  <a:lnTo>
                    <a:pt x="142" y="118"/>
                  </a:lnTo>
                  <a:lnTo>
                    <a:pt x="142" y="118"/>
                  </a:lnTo>
                  <a:lnTo>
                    <a:pt x="140" y="118"/>
                  </a:lnTo>
                  <a:lnTo>
                    <a:pt x="140" y="118"/>
                  </a:lnTo>
                  <a:lnTo>
                    <a:pt x="140" y="116"/>
                  </a:lnTo>
                  <a:lnTo>
                    <a:pt x="140" y="116"/>
                  </a:lnTo>
                  <a:lnTo>
                    <a:pt x="137" y="116"/>
                  </a:lnTo>
                  <a:lnTo>
                    <a:pt x="137" y="116"/>
                  </a:lnTo>
                  <a:lnTo>
                    <a:pt x="135" y="116"/>
                  </a:lnTo>
                  <a:lnTo>
                    <a:pt x="135" y="116"/>
                  </a:lnTo>
                  <a:lnTo>
                    <a:pt x="135" y="116"/>
                  </a:lnTo>
                  <a:lnTo>
                    <a:pt x="135" y="116"/>
                  </a:lnTo>
                  <a:lnTo>
                    <a:pt x="135" y="113"/>
                  </a:lnTo>
                  <a:lnTo>
                    <a:pt x="133" y="113"/>
                  </a:lnTo>
                  <a:lnTo>
                    <a:pt x="133" y="113"/>
                  </a:lnTo>
                  <a:lnTo>
                    <a:pt x="133" y="113"/>
                  </a:lnTo>
                  <a:lnTo>
                    <a:pt x="133" y="113"/>
                  </a:lnTo>
                  <a:lnTo>
                    <a:pt x="130" y="113"/>
                  </a:lnTo>
                  <a:lnTo>
                    <a:pt x="130" y="113"/>
                  </a:lnTo>
                  <a:lnTo>
                    <a:pt x="130" y="113"/>
                  </a:lnTo>
                  <a:lnTo>
                    <a:pt x="128" y="113"/>
                  </a:lnTo>
                  <a:lnTo>
                    <a:pt x="128" y="113"/>
                  </a:lnTo>
                  <a:lnTo>
                    <a:pt x="128" y="111"/>
                  </a:lnTo>
                  <a:lnTo>
                    <a:pt x="128" y="111"/>
                  </a:lnTo>
                  <a:lnTo>
                    <a:pt x="125" y="111"/>
                  </a:lnTo>
                  <a:lnTo>
                    <a:pt x="125" y="111"/>
                  </a:lnTo>
                  <a:lnTo>
                    <a:pt x="125" y="111"/>
                  </a:lnTo>
                  <a:lnTo>
                    <a:pt x="123" y="111"/>
                  </a:lnTo>
                  <a:lnTo>
                    <a:pt x="123" y="111"/>
                  </a:lnTo>
                  <a:lnTo>
                    <a:pt x="123" y="111"/>
                  </a:lnTo>
                  <a:lnTo>
                    <a:pt x="123" y="109"/>
                  </a:lnTo>
                  <a:lnTo>
                    <a:pt x="121" y="109"/>
                  </a:lnTo>
                  <a:lnTo>
                    <a:pt x="121" y="109"/>
                  </a:lnTo>
                  <a:lnTo>
                    <a:pt x="121" y="109"/>
                  </a:lnTo>
                  <a:lnTo>
                    <a:pt x="121" y="109"/>
                  </a:lnTo>
                  <a:lnTo>
                    <a:pt x="118" y="109"/>
                  </a:lnTo>
                  <a:lnTo>
                    <a:pt x="118" y="106"/>
                  </a:lnTo>
                  <a:lnTo>
                    <a:pt x="118" y="106"/>
                  </a:lnTo>
                  <a:lnTo>
                    <a:pt x="118" y="106"/>
                  </a:lnTo>
                  <a:lnTo>
                    <a:pt x="116" y="106"/>
                  </a:lnTo>
                  <a:lnTo>
                    <a:pt x="116" y="106"/>
                  </a:lnTo>
                  <a:lnTo>
                    <a:pt x="116" y="106"/>
                  </a:lnTo>
                  <a:lnTo>
                    <a:pt x="114" y="106"/>
                  </a:lnTo>
                  <a:lnTo>
                    <a:pt x="114" y="106"/>
                  </a:lnTo>
                  <a:lnTo>
                    <a:pt x="114" y="106"/>
                  </a:lnTo>
                  <a:lnTo>
                    <a:pt x="111" y="106"/>
                  </a:lnTo>
                  <a:lnTo>
                    <a:pt x="111" y="106"/>
                  </a:lnTo>
                  <a:lnTo>
                    <a:pt x="109" y="106"/>
                  </a:lnTo>
                  <a:lnTo>
                    <a:pt x="109" y="104"/>
                  </a:lnTo>
                  <a:lnTo>
                    <a:pt x="109" y="104"/>
                  </a:lnTo>
                  <a:lnTo>
                    <a:pt x="109" y="104"/>
                  </a:lnTo>
                  <a:lnTo>
                    <a:pt x="107" y="104"/>
                  </a:lnTo>
                  <a:lnTo>
                    <a:pt x="107" y="104"/>
                  </a:lnTo>
                  <a:lnTo>
                    <a:pt x="107" y="104"/>
                  </a:lnTo>
                  <a:lnTo>
                    <a:pt x="104" y="104"/>
                  </a:lnTo>
                  <a:lnTo>
                    <a:pt x="104" y="104"/>
                  </a:lnTo>
                  <a:lnTo>
                    <a:pt x="104" y="106"/>
                  </a:lnTo>
                  <a:lnTo>
                    <a:pt x="102" y="106"/>
                  </a:lnTo>
                  <a:lnTo>
                    <a:pt x="102" y="106"/>
                  </a:lnTo>
                  <a:lnTo>
                    <a:pt x="102" y="104"/>
                  </a:lnTo>
                  <a:lnTo>
                    <a:pt x="102" y="104"/>
                  </a:lnTo>
                  <a:lnTo>
                    <a:pt x="99" y="104"/>
                  </a:lnTo>
                  <a:lnTo>
                    <a:pt x="99" y="104"/>
                  </a:lnTo>
                  <a:lnTo>
                    <a:pt x="99" y="104"/>
                  </a:lnTo>
                  <a:lnTo>
                    <a:pt x="99" y="104"/>
                  </a:lnTo>
                  <a:lnTo>
                    <a:pt x="99" y="104"/>
                  </a:lnTo>
                  <a:lnTo>
                    <a:pt x="97" y="104"/>
                  </a:lnTo>
                  <a:lnTo>
                    <a:pt x="97" y="102"/>
                  </a:lnTo>
                  <a:lnTo>
                    <a:pt x="97" y="102"/>
                  </a:lnTo>
                  <a:lnTo>
                    <a:pt x="97" y="102"/>
                  </a:lnTo>
                  <a:lnTo>
                    <a:pt x="95" y="102"/>
                  </a:lnTo>
                  <a:lnTo>
                    <a:pt x="95" y="102"/>
                  </a:lnTo>
                  <a:lnTo>
                    <a:pt x="95" y="102"/>
                  </a:lnTo>
                  <a:lnTo>
                    <a:pt x="95" y="99"/>
                  </a:lnTo>
                  <a:lnTo>
                    <a:pt x="92" y="99"/>
                  </a:lnTo>
                  <a:lnTo>
                    <a:pt x="92" y="99"/>
                  </a:lnTo>
                  <a:lnTo>
                    <a:pt x="92" y="99"/>
                  </a:lnTo>
                  <a:lnTo>
                    <a:pt x="92" y="97"/>
                  </a:lnTo>
                  <a:lnTo>
                    <a:pt x="90" y="97"/>
                  </a:lnTo>
                  <a:lnTo>
                    <a:pt x="90" y="97"/>
                  </a:lnTo>
                  <a:lnTo>
                    <a:pt x="90" y="97"/>
                  </a:lnTo>
                  <a:lnTo>
                    <a:pt x="90" y="97"/>
                  </a:lnTo>
                  <a:lnTo>
                    <a:pt x="90" y="94"/>
                  </a:lnTo>
                  <a:lnTo>
                    <a:pt x="90" y="94"/>
                  </a:lnTo>
                  <a:lnTo>
                    <a:pt x="90" y="94"/>
                  </a:lnTo>
                  <a:lnTo>
                    <a:pt x="90" y="94"/>
                  </a:lnTo>
                  <a:lnTo>
                    <a:pt x="90" y="94"/>
                  </a:lnTo>
                  <a:lnTo>
                    <a:pt x="90" y="94"/>
                  </a:lnTo>
                  <a:lnTo>
                    <a:pt x="88" y="94"/>
                  </a:lnTo>
                  <a:lnTo>
                    <a:pt x="88" y="94"/>
                  </a:lnTo>
                  <a:lnTo>
                    <a:pt x="88" y="94"/>
                  </a:lnTo>
                  <a:lnTo>
                    <a:pt x="85" y="94"/>
                  </a:lnTo>
                  <a:lnTo>
                    <a:pt x="85" y="94"/>
                  </a:lnTo>
                  <a:lnTo>
                    <a:pt x="83" y="94"/>
                  </a:lnTo>
                  <a:lnTo>
                    <a:pt x="83" y="94"/>
                  </a:lnTo>
                  <a:lnTo>
                    <a:pt x="83" y="94"/>
                  </a:lnTo>
                  <a:lnTo>
                    <a:pt x="83" y="94"/>
                  </a:lnTo>
                  <a:lnTo>
                    <a:pt x="83" y="94"/>
                  </a:lnTo>
                  <a:lnTo>
                    <a:pt x="81" y="94"/>
                  </a:lnTo>
                  <a:lnTo>
                    <a:pt x="81" y="94"/>
                  </a:lnTo>
                  <a:lnTo>
                    <a:pt x="81" y="94"/>
                  </a:lnTo>
                  <a:lnTo>
                    <a:pt x="81" y="94"/>
                  </a:lnTo>
                  <a:lnTo>
                    <a:pt x="78" y="94"/>
                  </a:lnTo>
                  <a:lnTo>
                    <a:pt x="78" y="94"/>
                  </a:lnTo>
                  <a:lnTo>
                    <a:pt x="78" y="92"/>
                  </a:lnTo>
                  <a:lnTo>
                    <a:pt x="78" y="92"/>
                  </a:lnTo>
                  <a:lnTo>
                    <a:pt x="76" y="92"/>
                  </a:lnTo>
                  <a:lnTo>
                    <a:pt x="76" y="90"/>
                  </a:lnTo>
                  <a:lnTo>
                    <a:pt x="76" y="90"/>
                  </a:lnTo>
                  <a:lnTo>
                    <a:pt x="76" y="92"/>
                  </a:lnTo>
                  <a:lnTo>
                    <a:pt x="76" y="92"/>
                  </a:lnTo>
                  <a:lnTo>
                    <a:pt x="76" y="90"/>
                  </a:lnTo>
                  <a:lnTo>
                    <a:pt x="73" y="90"/>
                  </a:lnTo>
                  <a:lnTo>
                    <a:pt x="73" y="90"/>
                  </a:lnTo>
                  <a:lnTo>
                    <a:pt x="73" y="87"/>
                  </a:lnTo>
                  <a:lnTo>
                    <a:pt x="73" y="87"/>
                  </a:lnTo>
                  <a:lnTo>
                    <a:pt x="73" y="87"/>
                  </a:lnTo>
                  <a:lnTo>
                    <a:pt x="73" y="87"/>
                  </a:lnTo>
                  <a:lnTo>
                    <a:pt x="73" y="85"/>
                  </a:lnTo>
                  <a:lnTo>
                    <a:pt x="71" y="85"/>
                  </a:lnTo>
                  <a:lnTo>
                    <a:pt x="71" y="85"/>
                  </a:lnTo>
                  <a:lnTo>
                    <a:pt x="69" y="85"/>
                  </a:lnTo>
                  <a:lnTo>
                    <a:pt x="69" y="85"/>
                  </a:lnTo>
                  <a:lnTo>
                    <a:pt x="69" y="85"/>
                  </a:lnTo>
                  <a:lnTo>
                    <a:pt x="69" y="83"/>
                  </a:lnTo>
                  <a:lnTo>
                    <a:pt x="69" y="83"/>
                  </a:lnTo>
                  <a:lnTo>
                    <a:pt x="69" y="83"/>
                  </a:lnTo>
                  <a:lnTo>
                    <a:pt x="69" y="83"/>
                  </a:lnTo>
                  <a:lnTo>
                    <a:pt x="69" y="83"/>
                  </a:lnTo>
                  <a:lnTo>
                    <a:pt x="69" y="85"/>
                  </a:lnTo>
                  <a:lnTo>
                    <a:pt x="66" y="85"/>
                  </a:lnTo>
                  <a:lnTo>
                    <a:pt x="66" y="85"/>
                  </a:lnTo>
                  <a:lnTo>
                    <a:pt x="66" y="85"/>
                  </a:lnTo>
                  <a:lnTo>
                    <a:pt x="66" y="85"/>
                  </a:lnTo>
                  <a:lnTo>
                    <a:pt x="66" y="85"/>
                  </a:lnTo>
                  <a:lnTo>
                    <a:pt x="64" y="85"/>
                  </a:lnTo>
                  <a:lnTo>
                    <a:pt x="64" y="87"/>
                  </a:lnTo>
                  <a:lnTo>
                    <a:pt x="64" y="87"/>
                  </a:lnTo>
                  <a:lnTo>
                    <a:pt x="66" y="87"/>
                  </a:lnTo>
                  <a:lnTo>
                    <a:pt x="66" y="87"/>
                  </a:lnTo>
                  <a:lnTo>
                    <a:pt x="66" y="90"/>
                  </a:lnTo>
                  <a:lnTo>
                    <a:pt x="66" y="90"/>
                  </a:lnTo>
                  <a:lnTo>
                    <a:pt x="66" y="90"/>
                  </a:lnTo>
                  <a:lnTo>
                    <a:pt x="66" y="92"/>
                  </a:lnTo>
                  <a:lnTo>
                    <a:pt x="64" y="92"/>
                  </a:lnTo>
                  <a:lnTo>
                    <a:pt x="64" y="92"/>
                  </a:lnTo>
                  <a:lnTo>
                    <a:pt x="64" y="92"/>
                  </a:lnTo>
                  <a:lnTo>
                    <a:pt x="64" y="94"/>
                  </a:lnTo>
                  <a:lnTo>
                    <a:pt x="64" y="94"/>
                  </a:lnTo>
                  <a:lnTo>
                    <a:pt x="62" y="94"/>
                  </a:lnTo>
                  <a:lnTo>
                    <a:pt x="62" y="94"/>
                  </a:lnTo>
                  <a:lnTo>
                    <a:pt x="62" y="94"/>
                  </a:lnTo>
                  <a:lnTo>
                    <a:pt x="59" y="94"/>
                  </a:lnTo>
                  <a:lnTo>
                    <a:pt x="59" y="94"/>
                  </a:lnTo>
                  <a:lnTo>
                    <a:pt x="62" y="94"/>
                  </a:lnTo>
                  <a:lnTo>
                    <a:pt x="62" y="97"/>
                  </a:lnTo>
                  <a:lnTo>
                    <a:pt x="62" y="97"/>
                  </a:lnTo>
                  <a:lnTo>
                    <a:pt x="62" y="97"/>
                  </a:lnTo>
                  <a:lnTo>
                    <a:pt x="62" y="97"/>
                  </a:lnTo>
                  <a:lnTo>
                    <a:pt x="64" y="97"/>
                  </a:lnTo>
                  <a:lnTo>
                    <a:pt x="64" y="99"/>
                  </a:lnTo>
                  <a:lnTo>
                    <a:pt x="64" y="99"/>
                  </a:lnTo>
                  <a:lnTo>
                    <a:pt x="62" y="99"/>
                  </a:lnTo>
                  <a:lnTo>
                    <a:pt x="62" y="102"/>
                  </a:lnTo>
                  <a:lnTo>
                    <a:pt x="62" y="102"/>
                  </a:lnTo>
                  <a:lnTo>
                    <a:pt x="62" y="102"/>
                  </a:lnTo>
                  <a:lnTo>
                    <a:pt x="62" y="99"/>
                  </a:lnTo>
                  <a:lnTo>
                    <a:pt x="59" y="99"/>
                  </a:lnTo>
                  <a:lnTo>
                    <a:pt x="59" y="99"/>
                  </a:lnTo>
                  <a:lnTo>
                    <a:pt x="59" y="99"/>
                  </a:lnTo>
                  <a:lnTo>
                    <a:pt x="59" y="97"/>
                  </a:lnTo>
                  <a:lnTo>
                    <a:pt x="59" y="97"/>
                  </a:lnTo>
                  <a:lnTo>
                    <a:pt x="59" y="94"/>
                  </a:lnTo>
                  <a:lnTo>
                    <a:pt x="59" y="94"/>
                  </a:lnTo>
                  <a:lnTo>
                    <a:pt x="57" y="94"/>
                  </a:lnTo>
                  <a:lnTo>
                    <a:pt x="57" y="94"/>
                  </a:lnTo>
                  <a:lnTo>
                    <a:pt x="54" y="94"/>
                  </a:lnTo>
                  <a:lnTo>
                    <a:pt x="54" y="97"/>
                  </a:lnTo>
                  <a:lnTo>
                    <a:pt x="54" y="97"/>
                  </a:lnTo>
                  <a:lnTo>
                    <a:pt x="54" y="97"/>
                  </a:lnTo>
                  <a:lnTo>
                    <a:pt x="54" y="97"/>
                  </a:lnTo>
                  <a:lnTo>
                    <a:pt x="52" y="97"/>
                  </a:lnTo>
                  <a:lnTo>
                    <a:pt x="52" y="97"/>
                  </a:lnTo>
                  <a:lnTo>
                    <a:pt x="52" y="97"/>
                  </a:lnTo>
                  <a:lnTo>
                    <a:pt x="52" y="94"/>
                  </a:lnTo>
                  <a:lnTo>
                    <a:pt x="52" y="94"/>
                  </a:lnTo>
                  <a:lnTo>
                    <a:pt x="52" y="94"/>
                  </a:lnTo>
                  <a:lnTo>
                    <a:pt x="50" y="94"/>
                  </a:lnTo>
                  <a:lnTo>
                    <a:pt x="50" y="92"/>
                  </a:lnTo>
                  <a:lnTo>
                    <a:pt x="50" y="92"/>
                  </a:lnTo>
                  <a:lnTo>
                    <a:pt x="50" y="90"/>
                  </a:lnTo>
                  <a:lnTo>
                    <a:pt x="50" y="90"/>
                  </a:lnTo>
                  <a:lnTo>
                    <a:pt x="50" y="90"/>
                  </a:lnTo>
                  <a:lnTo>
                    <a:pt x="50" y="87"/>
                  </a:lnTo>
                  <a:lnTo>
                    <a:pt x="50" y="87"/>
                  </a:lnTo>
                  <a:lnTo>
                    <a:pt x="50" y="87"/>
                  </a:lnTo>
                  <a:lnTo>
                    <a:pt x="50" y="85"/>
                  </a:lnTo>
                  <a:lnTo>
                    <a:pt x="50" y="85"/>
                  </a:lnTo>
                  <a:lnTo>
                    <a:pt x="50" y="85"/>
                  </a:lnTo>
                  <a:lnTo>
                    <a:pt x="50" y="85"/>
                  </a:lnTo>
                  <a:lnTo>
                    <a:pt x="50" y="85"/>
                  </a:lnTo>
                  <a:lnTo>
                    <a:pt x="52" y="85"/>
                  </a:lnTo>
                  <a:lnTo>
                    <a:pt x="52" y="85"/>
                  </a:lnTo>
                  <a:lnTo>
                    <a:pt x="52" y="83"/>
                  </a:lnTo>
                  <a:lnTo>
                    <a:pt x="52" y="83"/>
                  </a:lnTo>
                  <a:lnTo>
                    <a:pt x="52" y="80"/>
                  </a:lnTo>
                  <a:lnTo>
                    <a:pt x="52" y="80"/>
                  </a:lnTo>
                  <a:lnTo>
                    <a:pt x="50" y="80"/>
                  </a:lnTo>
                  <a:lnTo>
                    <a:pt x="50" y="83"/>
                  </a:lnTo>
                  <a:lnTo>
                    <a:pt x="50" y="83"/>
                  </a:lnTo>
                  <a:lnTo>
                    <a:pt x="50" y="83"/>
                  </a:lnTo>
                  <a:lnTo>
                    <a:pt x="47" y="83"/>
                  </a:lnTo>
                  <a:lnTo>
                    <a:pt x="47" y="80"/>
                  </a:lnTo>
                  <a:lnTo>
                    <a:pt x="47" y="80"/>
                  </a:lnTo>
                  <a:lnTo>
                    <a:pt x="47" y="80"/>
                  </a:lnTo>
                  <a:lnTo>
                    <a:pt x="47" y="78"/>
                  </a:lnTo>
                  <a:lnTo>
                    <a:pt x="47" y="78"/>
                  </a:lnTo>
                  <a:lnTo>
                    <a:pt x="47" y="78"/>
                  </a:lnTo>
                  <a:lnTo>
                    <a:pt x="47" y="75"/>
                  </a:lnTo>
                  <a:lnTo>
                    <a:pt x="47" y="75"/>
                  </a:lnTo>
                  <a:lnTo>
                    <a:pt x="47" y="75"/>
                  </a:lnTo>
                  <a:lnTo>
                    <a:pt x="47" y="75"/>
                  </a:lnTo>
                  <a:lnTo>
                    <a:pt x="47" y="73"/>
                  </a:lnTo>
                  <a:lnTo>
                    <a:pt x="47" y="73"/>
                  </a:lnTo>
                  <a:lnTo>
                    <a:pt x="47" y="73"/>
                  </a:lnTo>
                  <a:lnTo>
                    <a:pt x="45" y="73"/>
                  </a:lnTo>
                  <a:lnTo>
                    <a:pt x="45" y="73"/>
                  </a:lnTo>
                  <a:lnTo>
                    <a:pt x="43" y="73"/>
                  </a:lnTo>
                  <a:lnTo>
                    <a:pt x="43" y="71"/>
                  </a:lnTo>
                  <a:lnTo>
                    <a:pt x="43" y="71"/>
                  </a:lnTo>
                  <a:lnTo>
                    <a:pt x="43" y="71"/>
                  </a:lnTo>
                  <a:lnTo>
                    <a:pt x="43" y="71"/>
                  </a:lnTo>
                  <a:lnTo>
                    <a:pt x="43" y="68"/>
                  </a:lnTo>
                  <a:lnTo>
                    <a:pt x="43" y="68"/>
                  </a:lnTo>
                  <a:lnTo>
                    <a:pt x="43" y="68"/>
                  </a:lnTo>
                  <a:lnTo>
                    <a:pt x="43" y="68"/>
                  </a:lnTo>
                  <a:lnTo>
                    <a:pt x="40" y="68"/>
                  </a:lnTo>
                  <a:lnTo>
                    <a:pt x="40" y="68"/>
                  </a:lnTo>
                  <a:lnTo>
                    <a:pt x="40" y="68"/>
                  </a:lnTo>
                  <a:lnTo>
                    <a:pt x="38" y="68"/>
                  </a:lnTo>
                  <a:lnTo>
                    <a:pt x="38" y="68"/>
                  </a:lnTo>
                  <a:lnTo>
                    <a:pt x="36" y="68"/>
                  </a:lnTo>
                  <a:lnTo>
                    <a:pt x="36" y="68"/>
                  </a:lnTo>
                  <a:lnTo>
                    <a:pt x="36" y="66"/>
                  </a:lnTo>
                  <a:lnTo>
                    <a:pt x="36" y="66"/>
                  </a:lnTo>
                  <a:lnTo>
                    <a:pt x="33" y="66"/>
                  </a:lnTo>
                  <a:lnTo>
                    <a:pt x="33" y="66"/>
                  </a:lnTo>
                  <a:lnTo>
                    <a:pt x="33" y="66"/>
                  </a:lnTo>
                  <a:lnTo>
                    <a:pt x="33" y="64"/>
                  </a:lnTo>
                  <a:lnTo>
                    <a:pt x="33" y="64"/>
                  </a:lnTo>
                  <a:lnTo>
                    <a:pt x="33" y="64"/>
                  </a:lnTo>
                  <a:lnTo>
                    <a:pt x="33" y="64"/>
                  </a:lnTo>
                  <a:lnTo>
                    <a:pt x="33" y="64"/>
                  </a:lnTo>
                  <a:lnTo>
                    <a:pt x="33" y="61"/>
                  </a:lnTo>
                  <a:lnTo>
                    <a:pt x="33" y="61"/>
                  </a:lnTo>
                  <a:lnTo>
                    <a:pt x="33" y="61"/>
                  </a:lnTo>
                  <a:lnTo>
                    <a:pt x="36" y="61"/>
                  </a:lnTo>
                  <a:lnTo>
                    <a:pt x="36" y="59"/>
                  </a:lnTo>
                  <a:lnTo>
                    <a:pt x="36" y="59"/>
                  </a:lnTo>
                  <a:lnTo>
                    <a:pt x="36" y="59"/>
                  </a:lnTo>
                  <a:lnTo>
                    <a:pt x="36" y="59"/>
                  </a:lnTo>
                  <a:lnTo>
                    <a:pt x="38" y="59"/>
                  </a:lnTo>
                  <a:lnTo>
                    <a:pt x="38" y="59"/>
                  </a:lnTo>
                  <a:lnTo>
                    <a:pt x="40" y="59"/>
                  </a:lnTo>
                  <a:lnTo>
                    <a:pt x="40" y="59"/>
                  </a:lnTo>
                  <a:lnTo>
                    <a:pt x="40" y="59"/>
                  </a:lnTo>
                  <a:lnTo>
                    <a:pt x="43" y="59"/>
                  </a:lnTo>
                  <a:lnTo>
                    <a:pt x="43" y="57"/>
                  </a:lnTo>
                  <a:lnTo>
                    <a:pt x="43" y="57"/>
                  </a:lnTo>
                  <a:lnTo>
                    <a:pt x="43" y="57"/>
                  </a:lnTo>
                  <a:lnTo>
                    <a:pt x="45" y="57"/>
                  </a:lnTo>
                  <a:lnTo>
                    <a:pt x="45" y="59"/>
                  </a:lnTo>
                  <a:lnTo>
                    <a:pt x="45" y="59"/>
                  </a:lnTo>
                  <a:lnTo>
                    <a:pt x="47" y="59"/>
                  </a:lnTo>
                  <a:lnTo>
                    <a:pt x="47" y="59"/>
                  </a:lnTo>
                  <a:lnTo>
                    <a:pt x="47" y="59"/>
                  </a:lnTo>
                  <a:lnTo>
                    <a:pt x="47" y="61"/>
                  </a:lnTo>
                  <a:lnTo>
                    <a:pt x="47" y="61"/>
                  </a:lnTo>
                  <a:lnTo>
                    <a:pt x="47" y="61"/>
                  </a:lnTo>
                  <a:lnTo>
                    <a:pt x="50" y="61"/>
                  </a:lnTo>
                  <a:lnTo>
                    <a:pt x="50" y="64"/>
                  </a:lnTo>
                  <a:lnTo>
                    <a:pt x="50" y="64"/>
                  </a:lnTo>
                  <a:lnTo>
                    <a:pt x="50" y="61"/>
                  </a:lnTo>
                  <a:lnTo>
                    <a:pt x="50" y="61"/>
                  </a:lnTo>
                  <a:lnTo>
                    <a:pt x="50" y="61"/>
                  </a:lnTo>
                  <a:lnTo>
                    <a:pt x="52" y="61"/>
                  </a:lnTo>
                  <a:lnTo>
                    <a:pt x="52" y="59"/>
                  </a:lnTo>
                  <a:lnTo>
                    <a:pt x="52" y="59"/>
                  </a:lnTo>
                  <a:lnTo>
                    <a:pt x="52" y="59"/>
                  </a:lnTo>
                  <a:lnTo>
                    <a:pt x="54" y="59"/>
                  </a:lnTo>
                  <a:lnTo>
                    <a:pt x="54" y="57"/>
                  </a:lnTo>
                  <a:lnTo>
                    <a:pt x="54" y="57"/>
                  </a:lnTo>
                  <a:lnTo>
                    <a:pt x="54" y="57"/>
                  </a:lnTo>
                  <a:lnTo>
                    <a:pt x="54" y="57"/>
                  </a:lnTo>
                  <a:lnTo>
                    <a:pt x="54" y="54"/>
                  </a:lnTo>
                  <a:lnTo>
                    <a:pt x="57" y="54"/>
                  </a:lnTo>
                  <a:lnTo>
                    <a:pt x="57" y="54"/>
                  </a:lnTo>
                  <a:lnTo>
                    <a:pt x="57" y="54"/>
                  </a:lnTo>
                  <a:lnTo>
                    <a:pt x="57" y="54"/>
                  </a:lnTo>
                  <a:lnTo>
                    <a:pt x="59" y="54"/>
                  </a:lnTo>
                  <a:lnTo>
                    <a:pt x="59" y="54"/>
                  </a:lnTo>
                  <a:lnTo>
                    <a:pt x="59" y="54"/>
                  </a:lnTo>
                  <a:lnTo>
                    <a:pt x="59" y="52"/>
                  </a:lnTo>
                  <a:lnTo>
                    <a:pt x="62" y="52"/>
                  </a:lnTo>
                  <a:lnTo>
                    <a:pt x="62" y="54"/>
                  </a:lnTo>
                  <a:lnTo>
                    <a:pt x="62" y="54"/>
                  </a:lnTo>
                  <a:lnTo>
                    <a:pt x="62" y="54"/>
                  </a:lnTo>
                  <a:lnTo>
                    <a:pt x="64" y="54"/>
                  </a:lnTo>
                  <a:lnTo>
                    <a:pt x="64" y="54"/>
                  </a:lnTo>
                  <a:lnTo>
                    <a:pt x="64" y="54"/>
                  </a:lnTo>
                  <a:lnTo>
                    <a:pt x="66" y="54"/>
                  </a:lnTo>
                  <a:lnTo>
                    <a:pt x="66" y="54"/>
                  </a:lnTo>
                  <a:lnTo>
                    <a:pt x="66" y="52"/>
                  </a:lnTo>
                  <a:lnTo>
                    <a:pt x="66" y="52"/>
                  </a:lnTo>
                  <a:lnTo>
                    <a:pt x="66" y="52"/>
                  </a:lnTo>
                  <a:lnTo>
                    <a:pt x="66" y="54"/>
                  </a:lnTo>
                  <a:lnTo>
                    <a:pt x="69" y="54"/>
                  </a:lnTo>
                  <a:lnTo>
                    <a:pt x="69" y="54"/>
                  </a:lnTo>
                  <a:lnTo>
                    <a:pt x="69" y="54"/>
                  </a:lnTo>
                  <a:lnTo>
                    <a:pt x="69" y="54"/>
                  </a:lnTo>
                  <a:lnTo>
                    <a:pt x="71" y="54"/>
                  </a:lnTo>
                  <a:lnTo>
                    <a:pt x="71" y="54"/>
                  </a:lnTo>
                  <a:lnTo>
                    <a:pt x="71" y="54"/>
                  </a:lnTo>
                  <a:lnTo>
                    <a:pt x="73" y="54"/>
                  </a:lnTo>
                  <a:lnTo>
                    <a:pt x="73" y="52"/>
                  </a:lnTo>
                  <a:lnTo>
                    <a:pt x="73" y="52"/>
                  </a:lnTo>
                  <a:lnTo>
                    <a:pt x="73" y="52"/>
                  </a:lnTo>
                  <a:lnTo>
                    <a:pt x="73" y="52"/>
                  </a:lnTo>
                  <a:lnTo>
                    <a:pt x="73" y="49"/>
                  </a:lnTo>
                  <a:lnTo>
                    <a:pt x="71" y="49"/>
                  </a:lnTo>
                  <a:lnTo>
                    <a:pt x="71" y="49"/>
                  </a:lnTo>
                  <a:lnTo>
                    <a:pt x="69" y="49"/>
                  </a:lnTo>
                  <a:lnTo>
                    <a:pt x="69" y="49"/>
                  </a:lnTo>
                  <a:lnTo>
                    <a:pt x="69" y="49"/>
                  </a:lnTo>
                  <a:lnTo>
                    <a:pt x="69" y="49"/>
                  </a:lnTo>
                  <a:lnTo>
                    <a:pt x="66" y="49"/>
                  </a:lnTo>
                  <a:lnTo>
                    <a:pt x="66" y="49"/>
                  </a:lnTo>
                  <a:lnTo>
                    <a:pt x="66" y="49"/>
                  </a:lnTo>
                  <a:lnTo>
                    <a:pt x="64" y="49"/>
                  </a:lnTo>
                  <a:lnTo>
                    <a:pt x="64" y="49"/>
                  </a:lnTo>
                  <a:lnTo>
                    <a:pt x="62" y="49"/>
                  </a:lnTo>
                  <a:lnTo>
                    <a:pt x="62" y="49"/>
                  </a:lnTo>
                  <a:lnTo>
                    <a:pt x="62" y="47"/>
                  </a:lnTo>
                  <a:lnTo>
                    <a:pt x="62" y="47"/>
                  </a:lnTo>
                  <a:lnTo>
                    <a:pt x="62" y="49"/>
                  </a:lnTo>
                  <a:lnTo>
                    <a:pt x="59" y="49"/>
                  </a:lnTo>
                  <a:lnTo>
                    <a:pt x="59" y="47"/>
                  </a:lnTo>
                  <a:lnTo>
                    <a:pt x="59" y="47"/>
                  </a:lnTo>
                  <a:lnTo>
                    <a:pt x="59" y="49"/>
                  </a:lnTo>
                  <a:lnTo>
                    <a:pt x="59" y="49"/>
                  </a:lnTo>
                  <a:lnTo>
                    <a:pt x="57" y="49"/>
                  </a:lnTo>
                  <a:lnTo>
                    <a:pt x="57" y="49"/>
                  </a:lnTo>
                  <a:lnTo>
                    <a:pt x="57" y="49"/>
                  </a:lnTo>
                  <a:lnTo>
                    <a:pt x="54" y="49"/>
                  </a:lnTo>
                  <a:lnTo>
                    <a:pt x="54" y="52"/>
                  </a:lnTo>
                  <a:lnTo>
                    <a:pt x="54" y="52"/>
                  </a:lnTo>
                  <a:lnTo>
                    <a:pt x="54" y="49"/>
                  </a:lnTo>
                  <a:lnTo>
                    <a:pt x="54" y="49"/>
                  </a:lnTo>
                  <a:lnTo>
                    <a:pt x="52" y="49"/>
                  </a:lnTo>
                  <a:lnTo>
                    <a:pt x="52" y="49"/>
                  </a:lnTo>
                  <a:lnTo>
                    <a:pt x="52" y="49"/>
                  </a:lnTo>
                  <a:lnTo>
                    <a:pt x="50" y="49"/>
                  </a:lnTo>
                  <a:lnTo>
                    <a:pt x="50" y="49"/>
                  </a:lnTo>
                  <a:lnTo>
                    <a:pt x="50" y="49"/>
                  </a:lnTo>
                  <a:lnTo>
                    <a:pt x="50" y="52"/>
                  </a:lnTo>
                  <a:lnTo>
                    <a:pt x="50" y="52"/>
                  </a:lnTo>
                  <a:lnTo>
                    <a:pt x="47" y="52"/>
                  </a:lnTo>
                  <a:lnTo>
                    <a:pt x="47" y="49"/>
                  </a:lnTo>
                  <a:lnTo>
                    <a:pt x="47" y="49"/>
                  </a:lnTo>
                  <a:lnTo>
                    <a:pt x="47" y="49"/>
                  </a:lnTo>
                  <a:lnTo>
                    <a:pt x="47" y="49"/>
                  </a:lnTo>
                  <a:lnTo>
                    <a:pt x="47" y="47"/>
                  </a:lnTo>
                  <a:lnTo>
                    <a:pt x="45" y="47"/>
                  </a:lnTo>
                  <a:lnTo>
                    <a:pt x="45" y="47"/>
                  </a:lnTo>
                  <a:lnTo>
                    <a:pt x="45" y="49"/>
                  </a:lnTo>
                  <a:lnTo>
                    <a:pt x="43" y="49"/>
                  </a:lnTo>
                  <a:lnTo>
                    <a:pt x="43" y="49"/>
                  </a:lnTo>
                  <a:lnTo>
                    <a:pt x="43" y="49"/>
                  </a:lnTo>
                  <a:lnTo>
                    <a:pt x="43" y="49"/>
                  </a:lnTo>
                  <a:lnTo>
                    <a:pt x="40" y="49"/>
                  </a:lnTo>
                  <a:lnTo>
                    <a:pt x="40" y="49"/>
                  </a:lnTo>
                  <a:lnTo>
                    <a:pt x="40" y="49"/>
                  </a:lnTo>
                  <a:lnTo>
                    <a:pt x="40" y="49"/>
                  </a:lnTo>
                  <a:lnTo>
                    <a:pt x="40" y="47"/>
                  </a:lnTo>
                  <a:lnTo>
                    <a:pt x="38" y="47"/>
                  </a:lnTo>
                  <a:lnTo>
                    <a:pt x="38" y="47"/>
                  </a:lnTo>
                  <a:lnTo>
                    <a:pt x="38" y="47"/>
                  </a:lnTo>
                  <a:lnTo>
                    <a:pt x="36" y="47"/>
                  </a:lnTo>
                  <a:lnTo>
                    <a:pt x="36" y="47"/>
                  </a:lnTo>
                  <a:lnTo>
                    <a:pt x="36" y="45"/>
                  </a:lnTo>
                  <a:lnTo>
                    <a:pt x="36" y="45"/>
                  </a:lnTo>
                  <a:lnTo>
                    <a:pt x="36" y="45"/>
                  </a:lnTo>
                  <a:lnTo>
                    <a:pt x="33" y="45"/>
                  </a:lnTo>
                  <a:lnTo>
                    <a:pt x="33" y="45"/>
                  </a:lnTo>
                  <a:lnTo>
                    <a:pt x="33" y="42"/>
                  </a:lnTo>
                  <a:lnTo>
                    <a:pt x="33" y="42"/>
                  </a:lnTo>
                  <a:lnTo>
                    <a:pt x="33" y="42"/>
                  </a:lnTo>
                  <a:lnTo>
                    <a:pt x="33" y="42"/>
                  </a:lnTo>
                  <a:lnTo>
                    <a:pt x="33" y="40"/>
                  </a:lnTo>
                  <a:lnTo>
                    <a:pt x="33" y="40"/>
                  </a:lnTo>
                  <a:lnTo>
                    <a:pt x="33" y="38"/>
                  </a:lnTo>
                  <a:lnTo>
                    <a:pt x="33" y="38"/>
                  </a:lnTo>
                  <a:lnTo>
                    <a:pt x="33" y="35"/>
                  </a:lnTo>
                  <a:lnTo>
                    <a:pt x="31" y="35"/>
                  </a:lnTo>
                  <a:lnTo>
                    <a:pt x="31" y="35"/>
                  </a:lnTo>
                  <a:lnTo>
                    <a:pt x="31" y="35"/>
                  </a:lnTo>
                  <a:lnTo>
                    <a:pt x="31" y="33"/>
                  </a:lnTo>
                  <a:lnTo>
                    <a:pt x="31" y="33"/>
                  </a:lnTo>
                  <a:lnTo>
                    <a:pt x="28" y="33"/>
                  </a:lnTo>
                  <a:lnTo>
                    <a:pt x="28" y="33"/>
                  </a:lnTo>
                  <a:lnTo>
                    <a:pt x="28" y="33"/>
                  </a:lnTo>
                  <a:lnTo>
                    <a:pt x="28" y="33"/>
                  </a:lnTo>
                  <a:lnTo>
                    <a:pt x="26" y="33"/>
                  </a:lnTo>
                  <a:lnTo>
                    <a:pt x="26" y="33"/>
                  </a:lnTo>
                  <a:lnTo>
                    <a:pt x="26" y="30"/>
                  </a:lnTo>
                  <a:lnTo>
                    <a:pt x="26" y="30"/>
                  </a:lnTo>
                  <a:lnTo>
                    <a:pt x="24" y="30"/>
                  </a:lnTo>
                  <a:lnTo>
                    <a:pt x="24" y="30"/>
                  </a:lnTo>
                  <a:lnTo>
                    <a:pt x="21" y="30"/>
                  </a:lnTo>
                  <a:lnTo>
                    <a:pt x="21" y="30"/>
                  </a:lnTo>
                  <a:lnTo>
                    <a:pt x="21" y="30"/>
                  </a:lnTo>
                  <a:lnTo>
                    <a:pt x="21" y="30"/>
                  </a:lnTo>
                  <a:lnTo>
                    <a:pt x="19" y="30"/>
                  </a:lnTo>
                  <a:lnTo>
                    <a:pt x="19" y="30"/>
                  </a:lnTo>
                  <a:lnTo>
                    <a:pt x="19" y="30"/>
                  </a:lnTo>
                  <a:lnTo>
                    <a:pt x="17" y="30"/>
                  </a:lnTo>
                  <a:lnTo>
                    <a:pt x="17" y="30"/>
                  </a:lnTo>
                  <a:lnTo>
                    <a:pt x="17" y="30"/>
                  </a:lnTo>
                  <a:lnTo>
                    <a:pt x="17" y="30"/>
                  </a:lnTo>
                  <a:lnTo>
                    <a:pt x="14" y="30"/>
                  </a:lnTo>
                  <a:lnTo>
                    <a:pt x="14" y="30"/>
                  </a:lnTo>
                  <a:lnTo>
                    <a:pt x="14" y="28"/>
                  </a:lnTo>
                  <a:lnTo>
                    <a:pt x="14" y="28"/>
                  </a:lnTo>
                  <a:lnTo>
                    <a:pt x="12" y="28"/>
                  </a:lnTo>
                  <a:lnTo>
                    <a:pt x="12" y="28"/>
                  </a:lnTo>
                  <a:lnTo>
                    <a:pt x="10" y="28"/>
                  </a:lnTo>
                  <a:lnTo>
                    <a:pt x="10" y="28"/>
                  </a:lnTo>
                  <a:lnTo>
                    <a:pt x="10" y="28"/>
                  </a:lnTo>
                  <a:lnTo>
                    <a:pt x="10" y="28"/>
                  </a:lnTo>
                  <a:lnTo>
                    <a:pt x="10" y="26"/>
                  </a:lnTo>
                  <a:lnTo>
                    <a:pt x="10" y="26"/>
                  </a:lnTo>
                  <a:lnTo>
                    <a:pt x="7" y="26"/>
                  </a:lnTo>
                  <a:lnTo>
                    <a:pt x="7" y="26"/>
                  </a:lnTo>
                  <a:lnTo>
                    <a:pt x="7" y="26"/>
                  </a:lnTo>
                  <a:lnTo>
                    <a:pt x="7" y="26"/>
                  </a:lnTo>
                  <a:lnTo>
                    <a:pt x="7" y="26"/>
                  </a:lnTo>
                  <a:lnTo>
                    <a:pt x="7" y="26"/>
                  </a:lnTo>
                  <a:lnTo>
                    <a:pt x="7" y="26"/>
                  </a:lnTo>
                  <a:lnTo>
                    <a:pt x="7" y="26"/>
                  </a:lnTo>
                  <a:lnTo>
                    <a:pt x="7" y="23"/>
                  </a:lnTo>
                  <a:lnTo>
                    <a:pt x="7" y="23"/>
                  </a:lnTo>
                  <a:lnTo>
                    <a:pt x="7" y="21"/>
                  </a:lnTo>
                  <a:lnTo>
                    <a:pt x="5" y="21"/>
                  </a:lnTo>
                  <a:lnTo>
                    <a:pt x="5" y="21"/>
                  </a:lnTo>
                  <a:lnTo>
                    <a:pt x="5" y="19"/>
                  </a:lnTo>
                  <a:lnTo>
                    <a:pt x="5" y="19"/>
                  </a:lnTo>
                  <a:lnTo>
                    <a:pt x="5" y="19"/>
                  </a:lnTo>
                  <a:lnTo>
                    <a:pt x="5" y="16"/>
                  </a:lnTo>
                  <a:lnTo>
                    <a:pt x="5" y="16"/>
                  </a:lnTo>
                  <a:lnTo>
                    <a:pt x="5" y="14"/>
                  </a:lnTo>
                  <a:lnTo>
                    <a:pt x="2" y="14"/>
                  </a:lnTo>
                  <a:lnTo>
                    <a:pt x="2" y="14"/>
                  </a:lnTo>
                  <a:lnTo>
                    <a:pt x="2" y="16"/>
                  </a:lnTo>
                  <a:lnTo>
                    <a:pt x="2" y="16"/>
                  </a:lnTo>
                  <a:lnTo>
                    <a:pt x="0" y="16"/>
                  </a:lnTo>
                  <a:lnTo>
                    <a:pt x="0" y="16"/>
                  </a:lnTo>
                  <a:lnTo>
                    <a:pt x="0" y="16"/>
                  </a:lnTo>
                  <a:lnTo>
                    <a:pt x="0" y="14"/>
                  </a:lnTo>
                  <a:lnTo>
                    <a:pt x="0" y="14"/>
                  </a:lnTo>
                  <a:lnTo>
                    <a:pt x="0" y="14"/>
                  </a:lnTo>
                  <a:lnTo>
                    <a:pt x="0" y="14"/>
                  </a:lnTo>
                  <a:lnTo>
                    <a:pt x="0" y="11"/>
                  </a:lnTo>
                  <a:lnTo>
                    <a:pt x="0" y="11"/>
                  </a:lnTo>
                  <a:lnTo>
                    <a:pt x="0" y="11"/>
                  </a:lnTo>
                  <a:lnTo>
                    <a:pt x="2" y="11"/>
                  </a:lnTo>
                  <a:lnTo>
                    <a:pt x="2" y="11"/>
                  </a:lnTo>
                  <a:lnTo>
                    <a:pt x="2" y="11"/>
                  </a:lnTo>
                  <a:lnTo>
                    <a:pt x="2" y="11"/>
                  </a:lnTo>
                  <a:lnTo>
                    <a:pt x="5" y="11"/>
                  </a:lnTo>
                  <a:lnTo>
                    <a:pt x="5" y="11"/>
                  </a:lnTo>
                  <a:lnTo>
                    <a:pt x="5" y="11"/>
                  </a:lnTo>
                  <a:lnTo>
                    <a:pt x="7" y="11"/>
                  </a:lnTo>
                  <a:lnTo>
                    <a:pt x="7" y="11"/>
                  </a:lnTo>
                  <a:lnTo>
                    <a:pt x="7" y="11"/>
                  </a:lnTo>
                  <a:lnTo>
                    <a:pt x="10" y="11"/>
                  </a:lnTo>
                  <a:lnTo>
                    <a:pt x="10" y="11"/>
                  </a:lnTo>
                  <a:lnTo>
                    <a:pt x="10" y="11"/>
                  </a:lnTo>
                  <a:lnTo>
                    <a:pt x="12" y="11"/>
                  </a:lnTo>
                  <a:lnTo>
                    <a:pt x="12" y="11"/>
                  </a:lnTo>
                  <a:lnTo>
                    <a:pt x="12" y="14"/>
                  </a:lnTo>
                  <a:lnTo>
                    <a:pt x="10" y="14"/>
                  </a:lnTo>
                  <a:lnTo>
                    <a:pt x="10" y="14"/>
                  </a:lnTo>
                  <a:lnTo>
                    <a:pt x="12" y="14"/>
                  </a:lnTo>
                  <a:lnTo>
                    <a:pt x="12" y="14"/>
                  </a:lnTo>
                  <a:lnTo>
                    <a:pt x="12" y="14"/>
                  </a:lnTo>
                  <a:lnTo>
                    <a:pt x="12" y="14"/>
                  </a:lnTo>
                  <a:lnTo>
                    <a:pt x="14" y="14"/>
                  </a:lnTo>
                  <a:lnTo>
                    <a:pt x="14" y="14"/>
                  </a:lnTo>
                  <a:lnTo>
                    <a:pt x="14" y="14"/>
                  </a:lnTo>
                  <a:lnTo>
                    <a:pt x="14" y="14"/>
                  </a:lnTo>
                  <a:lnTo>
                    <a:pt x="14" y="14"/>
                  </a:lnTo>
                  <a:lnTo>
                    <a:pt x="17" y="14"/>
                  </a:lnTo>
                  <a:lnTo>
                    <a:pt x="17" y="14"/>
                  </a:lnTo>
                  <a:lnTo>
                    <a:pt x="17" y="11"/>
                  </a:lnTo>
                  <a:lnTo>
                    <a:pt x="17" y="11"/>
                  </a:lnTo>
                  <a:lnTo>
                    <a:pt x="17" y="11"/>
                  </a:lnTo>
                  <a:lnTo>
                    <a:pt x="19" y="11"/>
                  </a:lnTo>
                  <a:lnTo>
                    <a:pt x="19" y="11"/>
                  </a:lnTo>
                  <a:lnTo>
                    <a:pt x="19" y="11"/>
                  </a:lnTo>
                  <a:lnTo>
                    <a:pt x="21" y="11"/>
                  </a:lnTo>
                  <a:lnTo>
                    <a:pt x="21" y="11"/>
                  </a:lnTo>
                  <a:lnTo>
                    <a:pt x="21" y="9"/>
                  </a:lnTo>
                  <a:lnTo>
                    <a:pt x="21" y="9"/>
                  </a:lnTo>
                  <a:lnTo>
                    <a:pt x="24" y="9"/>
                  </a:lnTo>
                  <a:lnTo>
                    <a:pt x="24" y="9"/>
                  </a:lnTo>
                  <a:lnTo>
                    <a:pt x="26" y="9"/>
                  </a:lnTo>
                  <a:lnTo>
                    <a:pt x="26" y="9"/>
                  </a:lnTo>
                  <a:lnTo>
                    <a:pt x="26" y="9"/>
                  </a:lnTo>
                  <a:lnTo>
                    <a:pt x="28" y="9"/>
                  </a:lnTo>
                  <a:lnTo>
                    <a:pt x="28" y="9"/>
                  </a:lnTo>
                  <a:lnTo>
                    <a:pt x="28" y="9"/>
                  </a:lnTo>
                  <a:lnTo>
                    <a:pt x="31" y="9"/>
                  </a:lnTo>
                  <a:lnTo>
                    <a:pt x="31" y="9"/>
                  </a:lnTo>
                  <a:lnTo>
                    <a:pt x="31" y="9"/>
                  </a:lnTo>
                  <a:lnTo>
                    <a:pt x="31" y="7"/>
                  </a:lnTo>
                  <a:lnTo>
                    <a:pt x="33" y="7"/>
                  </a:lnTo>
                  <a:lnTo>
                    <a:pt x="33" y="7"/>
                  </a:lnTo>
                  <a:lnTo>
                    <a:pt x="33" y="7"/>
                  </a:lnTo>
                  <a:lnTo>
                    <a:pt x="33" y="4"/>
                  </a:lnTo>
                  <a:lnTo>
                    <a:pt x="33" y="4"/>
                  </a:lnTo>
                  <a:lnTo>
                    <a:pt x="36" y="4"/>
                  </a:lnTo>
                  <a:lnTo>
                    <a:pt x="36" y="4"/>
                  </a:lnTo>
                  <a:lnTo>
                    <a:pt x="36" y="4"/>
                  </a:lnTo>
                  <a:lnTo>
                    <a:pt x="36" y="4"/>
                  </a:lnTo>
                  <a:lnTo>
                    <a:pt x="36" y="4"/>
                  </a:lnTo>
                  <a:lnTo>
                    <a:pt x="36" y="2"/>
                  </a:lnTo>
                  <a:lnTo>
                    <a:pt x="38" y="2"/>
                  </a:lnTo>
                  <a:lnTo>
                    <a:pt x="38" y="2"/>
                  </a:lnTo>
                  <a:lnTo>
                    <a:pt x="36" y="2"/>
                  </a:lnTo>
                  <a:lnTo>
                    <a:pt x="36" y="0"/>
                  </a:lnTo>
                  <a:lnTo>
                    <a:pt x="38" y="0"/>
                  </a:lnTo>
                  <a:lnTo>
                    <a:pt x="38" y="0"/>
                  </a:lnTo>
                  <a:lnTo>
                    <a:pt x="38" y="2"/>
                  </a:lnTo>
                  <a:lnTo>
                    <a:pt x="40" y="2"/>
                  </a:lnTo>
                  <a:lnTo>
                    <a:pt x="40" y="2"/>
                  </a:lnTo>
                  <a:lnTo>
                    <a:pt x="40" y="2"/>
                  </a:lnTo>
                  <a:lnTo>
                    <a:pt x="40" y="0"/>
                  </a:lnTo>
                  <a:lnTo>
                    <a:pt x="43" y="0"/>
                  </a:lnTo>
                  <a:lnTo>
                    <a:pt x="43" y="0"/>
                  </a:lnTo>
                  <a:lnTo>
                    <a:pt x="43" y="0"/>
                  </a:lnTo>
                  <a:lnTo>
                    <a:pt x="45" y="0"/>
                  </a:lnTo>
                  <a:lnTo>
                    <a:pt x="45" y="0"/>
                  </a:lnTo>
                  <a:lnTo>
                    <a:pt x="47" y="0"/>
                  </a:lnTo>
                  <a:lnTo>
                    <a:pt x="47" y="0"/>
                  </a:lnTo>
                  <a:lnTo>
                    <a:pt x="47" y="0"/>
                  </a:lnTo>
                  <a:lnTo>
                    <a:pt x="50" y="0"/>
                  </a:lnTo>
                  <a:lnTo>
                    <a:pt x="50" y="0"/>
                  </a:lnTo>
                  <a:lnTo>
                    <a:pt x="50" y="2"/>
                  </a:lnTo>
                  <a:lnTo>
                    <a:pt x="50" y="2"/>
                  </a:lnTo>
                  <a:lnTo>
                    <a:pt x="50" y="2"/>
                  </a:lnTo>
                  <a:lnTo>
                    <a:pt x="52" y="2"/>
                  </a:lnTo>
                  <a:lnTo>
                    <a:pt x="52" y="2"/>
                  </a:lnTo>
                  <a:lnTo>
                    <a:pt x="54" y="2"/>
                  </a:lnTo>
                  <a:lnTo>
                    <a:pt x="54" y="2"/>
                  </a:lnTo>
                  <a:lnTo>
                    <a:pt x="54" y="4"/>
                  </a:lnTo>
                  <a:lnTo>
                    <a:pt x="54" y="4"/>
                  </a:lnTo>
                  <a:lnTo>
                    <a:pt x="57" y="4"/>
                  </a:lnTo>
                  <a:lnTo>
                    <a:pt x="57" y="4"/>
                  </a:lnTo>
                  <a:lnTo>
                    <a:pt x="57" y="4"/>
                  </a:lnTo>
                  <a:lnTo>
                    <a:pt x="59" y="4"/>
                  </a:lnTo>
                  <a:lnTo>
                    <a:pt x="59" y="4"/>
                  </a:lnTo>
                  <a:lnTo>
                    <a:pt x="59" y="4"/>
                  </a:lnTo>
                  <a:lnTo>
                    <a:pt x="59" y="4"/>
                  </a:lnTo>
                  <a:lnTo>
                    <a:pt x="59" y="7"/>
                  </a:lnTo>
                  <a:lnTo>
                    <a:pt x="62" y="7"/>
                  </a:lnTo>
                  <a:lnTo>
                    <a:pt x="62" y="7"/>
                  </a:lnTo>
                  <a:lnTo>
                    <a:pt x="62" y="7"/>
                  </a:lnTo>
                  <a:lnTo>
                    <a:pt x="62" y="7"/>
                  </a:lnTo>
                  <a:lnTo>
                    <a:pt x="62" y="9"/>
                  </a:lnTo>
                  <a:lnTo>
                    <a:pt x="64" y="9"/>
                  </a:lnTo>
                  <a:lnTo>
                    <a:pt x="64" y="9"/>
                  </a:lnTo>
                  <a:lnTo>
                    <a:pt x="64" y="9"/>
                  </a:lnTo>
                  <a:lnTo>
                    <a:pt x="66" y="9"/>
                  </a:lnTo>
                  <a:lnTo>
                    <a:pt x="66" y="9"/>
                  </a:lnTo>
                  <a:lnTo>
                    <a:pt x="66" y="9"/>
                  </a:lnTo>
                  <a:lnTo>
                    <a:pt x="69" y="9"/>
                  </a:lnTo>
                  <a:lnTo>
                    <a:pt x="69" y="9"/>
                  </a:lnTo>
                  <a:lnTo>
                    <a:pt x="69" y="9"/>
                  </a:lnTo>
                  <a:lnTo>
                    <a:pt x="71" y="9"/>
                  </a:lnTo>
                  <a:lnTo>
                    <a:pt x="71" y="9"/>
                  </a:lnTo>
                  <a:lnTo>
                    <a:pt x="73" y="9"/>
                  </a:lnTo>
                  <a:lnTo>
                    <a:pt x="73" y="9"/>
                  </a:lnTo>
                  <a:lnTo>
                    <a:pt x="73" y="9"/>
                  </a:lnTo>
                  <a:lnTo>
                    <a:pt x="76" y="9"/>
                  </a:lnTo>
                  <a:lnTo>
                    <a:pt x="76" y="9"/>
                  </a:lnTo>
                  <a:lnTo>
                    <a:pt x="76" y="9"/>
                  </a:lnTo>
                  <a:lnTo>
                    <a:pt x="76" y="11"/>
                  </a:lnTo>
                  <a:lnTo>
                    <a:pt x="78" y="11"/>
                  </a:lnTo>
                  <a:lnTo>
                    <a:pt x="78" y="11"/>
                  </a:lnTo>
                  <a:lnTo>
                    <a:pt x="78" y="11"/>
                  </a:lnTo>
                  <a:lnTo>
                    <a:pt x="81" y="11"/>
                  </a:lnTo>
                  <a:lnTo>
                    <a:pt x="81" y="14"/>
                  </a:lnTo>
                  <a:lnTo>
                    <a:pt x="81" y="14"/>
                  </a:lnTo>
                  <a:lnTo>
                    <a:pt x="81" y="14"/>
                  </a:lnTo>
                  <a:lnTo>
                    <a:pt x="81" y="14"/>
                  </a:lnTo>
                  <a:lnTo>
                    <a:pt x="81" y="14"/>
                  </a:lnTo>
                  <a:lnTo>
                    <a:pt x="81" y="16"/>
                  </a:lnTo>
                  <a:lnTo>
                    <a:pt x="78" y="16"/>
                  </a:lnTo>
                  <a:lnTo>
                    <a:pt x="78" y="16"/>
                  </a:lnTo>
                  <a:lnTo>
                    <a:pt x="78" y="19"/>
                  </a:lnTo>
                  <a:lnTo>
                    <a:pt x="78" y="19"/>
                  </a:lnTo>
                  <a:lnTo>
                    <a:pt x="81" y="19"/>
                  </a:lnTo>
                  <a:lnTo>
                    <a:pt x="81" y="21"/>
                  </a:lnTo>
                  <a:lnTo>
                    <a:pt x="81" y="21"/>
                  </a:lnTo>
                  <a:lnTo>
                    <a:pt x="81" y="21"/>
                  </a:lnTo>
                  <a:lnTo>
                    <a:pt x="81" y="21"/>
                  </a:lnTo>
                  <a:lnTo>
                    <a:pt x="81" y="23"/>
                  </a:lnTo>
                  <a:lnTo>
                    <a:pt x="83" y="23"/>
                  </a:lnTo>
                  <a:lnTo>
                    <a:pt x="83" y="23"/>
                  </a:lnTo>
                  <a:lnTo>
                    <a:pt x="83" y="26"/>
                  </a:lnTo>
                  <a:lnTo>
                    <a:pt x="83" y="26"/>
                  </a:lnTo>
                  <a:lnTo>
                    <a:pt x="83" y="26"/>
                  </a:lnTo>
                  <a:lnTo>
                    <a:pt x="83" y="26"/>
                  </a:lnTo>
                  <a:lnTo>
                    <a:pt x="83" y="26"/>
                  </a:lnTo>
                  <a:lnTo>
                    <a:pt x="83" y="28"/>
                  </a:lnTo>
                  <a:lnTo>
                    <a:pt x="83" y="28"/>
                  </a:lnTo>
                  <a:lnTo>
                    <a:pt x="83" y="30"/>
                  </a:lnTo>
                  <a:lnTo>
                    <a:pt x="83" y="30"/>
                  </a:lnTo>
                  <a:lnTo>
                    <a:pt x="81" y="30"/>
                  </a:lnTo>
                  <a:lnTo>
                    <a:pt x="81" y="33"/>
                  </a:lnTo>
                  <a:lnTo>
                    <a:pt x="81" y="33"/>
                  </a:lnTo>
                  <a:lnTo>
                    <a:pt x="81" y="33"/>
                  </a:lnTo>
                  <a:lnTo>
                    <a:pt x="81" y="35"/>
                  </a:lnTo>
                  <a:lnTo>
                    <a:pt x="81" y="35"/>
                  </a:lnTo>
                  <a:lnTo>
                    <a:pt x="81" y="35"/>
                  </a:lnTo>
                  <a:lnTo>
                    <a:pt x="81" y="35"/>
                  </a:lnTo>
                  <a:lnTo>
                    <a:pt x="81" y="38"/>
                  </a:lnTo>
                  <a:lnTo>
                    <a:pt x="81" y="38"/>
                  </a:lnTo>
                  <a:lnTo>
                    <a:pt x="81" y="35"/>
                  </a:lnTo>
                  <a:lnTo>
                    <a:pt x="81" y="35"/>
                  </a:lnTo>
                  <a:lnTo>
                    <a:pt x="81" y="35"/>
                  </a:lnTo>
                  <a:lnTo>
                    <a:pt x="83" y="35"/>
                  </a:lnTo>
                  <a:lnTo>
                    <a:pt x="83" y="35"/>
                  </a:lnTo>
                  <a:lnTo>
                    <a:pt x="83" y="38"/>
                  </a:lnTo>
                  <a:lnTo>
                    <a:pt x="83" y="38"/>
                  </a:lnTo>
                  <a:lnTo>
                    <a:pt x="83" y="40"/>
                  </a:lnTo>
                  <a:lnTo>
                    <a:pt x="81" y="40"/>
                  </a:lnTo>
                  <a:lnTo>
                    <a:pt x="81" y="40"/>
                  </a:lnTo>
                  <a:lnTo>
                    <a:pt x="81" y="42"/>
                  </a:lnTo>
                  <a:lnTo>
                    <a:pt x="81" y="42"/>
                  </a:lnTo>
                  <a:lnTo>
                    <a:pt x="81" y="42"/>
                  </a:lnTo>
                  <a:lnTo>
                    <a:pt x="81" y="45"/>
                  </a:lnTo>
                  <a:lnTo>
                    <a:pt x="81" y="45"/>
                  </a:lnTo>
                  <a:lnTo>
                    <a:pt x="81" y="45"/>
                  </a:lnTo>
                  <a:lnTo>
                    <a:pt x="81" y="47"/>
                  </a:lnTo>
                  <a:lnTo>
                    <a:pt x="81" y="47"/>
                  </a:lnTo>
                  <a:lnTo>
                    <a:pt x="81" y="49"/>
                  </a:lnTo>
                  <a:lnTo>
                    <a:pt x="81" y="49"/>
                  </a:lnTo>
                  <a:lnTo>
                    <a:pt x="81" y="49"/>
                  </a:lnTo>
                  <a:lnTo>
                    <a:pt x="81" y="52"/>
                  </a:lnTo>
                  <a:lnTo>
                    <a:pt x="81" y="52"/>
                  </a:lnTo>
                  <a:lnTo>
                    <a:pt x="83" y="52"/>
                  </a:lnTo>
                  <a:lnTo>
                    <a:pt x="83" y="54"/>
                  </a:lnTo>
                  <a:lnTo>
                    <a:pt x="83" y="54"/>
                  </a:lnTo>
                  <a:lnTo>
                    <a:pt x="83" y="54"/>
                  </a:lnTo>
                  <a:lnTo>
                    <a:pt x="83" y="54"/>
                  </a:lnTo>
                  <a:lnTo>
                    <a:pt x="83" y="54"/>
                  </a:lnTo>
                  <a:lnTo>
                    <a:pt x="85" y="54"/>
                  </a:lnTo>
                  <a:lnTo>
                    <a:pt x="85" y="54"/>
                  </a:lnTo>
                  <a:lnTo>
                    <a:pt x="85" y="57"/>
                  </a:lnTo>
                  <a:lnTo>
                    <a:pt x="85" y="57"/>
                  </a:lnTo>
                  <a:lnTo>
                    <a:pt x="85" y="57"/>
                  </a:lnTo>
                  <a:lnTo>
                    <a:pt x="85" y="59"/>
                  </a:lnTo>
                  <a:lnTo>
                    <a:pt x="85" y="59"/>
                  </a:lnTo>
                  <a:lnTo>
                    <a:pt x="85" y="59"/>
                  </a:lnTo>
                  <a:lnTo>
                    <a:pt x="85" y="61"/>
                  </a:lnTo>
                  <a:lnTo>
                    <a:pt x="85" y="61"/>
                  </a:lnTo>
                  <a:lnTo>
                    <a:pt x="88" y="61"/>
                  </a:lnTo>
                  <a:lnTo>
                    <a:pt x="88" y="61"/>
                  </a:lnTo>
                  <a:lnTo>
                    <a:pt x="88" y="59"/>
                  </a:lnTo>
                  <a:lnTo>
                    <a:pt x="88" y="59"/>
                  </a:lnTo>
                  <a:lnTo>
                    <a:pt x="88" y="57"/>
                  </a:lnTo>
                  <a:lnTo>
                    <a:pt x="88" y="57"/>
                  </a:lnTo>
                  <a:lnTo>
                    <a:pt x="88" y="54"/>
                  </a:lnTo>
                  <a:lnTo>
                    <a:pt x="88" y="54"/>
                  </a:lnTo>
                  <a:lnTo>
                    <a:pt x="88" y="54"/>
                  </a:lnTo>
                  <a:lnTo>
                    <a:pt x="88" y="54"/>
                  </a:lnTo>
                  <a:lnTo>
                    <a:pt x="88" y="52"/>
                  </a:lnTo>
                  <a:lnTo>
                    <a:pt x="88" y="52"/>
                  </a:lnTo>
                  <a:lnTo>
                    <a:pt x="88" y="52"/>
                  </a:lnTo>
                  <a:lnTo>
                    <a:pt x="88" y="49"/>
                  </a:lnTo>
                  <a:lnTo>
                    <a:pt x="88" y="49"/>
                  </a:lnTo>
                  <a:lnTo>
                    <a:pt x="88" y="49"/>
                  </a:lnTo>
                  <a:lnTo>
                    <a:pt x="88" y="49"/>
                  </a:lnTo>
                  <a:lnTo>
                    <a:pt x="90" y="49"/>
                  </a:lnTo>
                  <a:lnTo>
                    <a:pt x="90" y="49"/>
                  </a:lnTo>
                  <a:lnTo>
                    <a:pt x="90" y="52"/>
                  </a:lnTo>
                  <a:lnTo>
                    <a:pt x="90" y="52"/>
                  </a:lnTo>
                  <a:lnTo>
                    <a:pt x="90" y="52"/>
                  </a:lnTo>
                  <a:lnTo>
                    <a:pt x="90" y="54"/>
                  </a:lnTo>
                  <a:lnTo>
                    <a:pt x="90" y="54"/>
                  </a:lnTo>
                  <a:lnTo>
                    <a:pt x="90" y="54"/>
                  </a:lnTo>
                  <a:lnTo>
                    <a:pt x="90" y="54"/>
                  </a:lnTo>
                  <a:lnTo>
                    <a:pt x="90" y="54"/>
                  </a:lnTo>
                  <a:lnTo>
                    <a:pt x="90" y="54"/>
                  </a:lnTo>
                  <a:lnTo>
                    <a:pt x="92" y="54"/>
                  </a:lnTo>
                  <a:lnTo>
                    <a:pt x="92" y="54"/>
                  </a:lnTo>
                  <a:lnTo>
                    <a:pt x="92" y="54"/>
                  </a:lnTo>
                  <a:lnTo>
                    <a:pt x="95" y="54"/>
                  </a:lnTo>
                  <a:lnTo>
                    <a:pt x="95" y="54"/>
                  </a:lnTo>
                  <a:lnTo>
                    <a:pt x="95" y="57"/>
                  </a:lnTo>
                  <a:lnTo>
                    <a:pt x="95" y="57"/>
                  </a:lnTo>
                  <a:lnTo>
                    <a:pt x="95" y="59"/>
                  </a:lnTo>
                  <a:lnTo>
                    <a:pt x="92" y="59"/>
                  </a:lnTo>
                  <a:lnTo>
                    <a:pt x="92" y="59"/>
                  </a:lnTo>
                  <a:lnTo>
                    <a:pt x="90" y="59"/>
                  </a:lnTo>
                  <a:lnTo>
                    <a:pt x="90" y="59"/>
                  </a:lnTo>
                  <a:lnTo>
                    <a:pt x="90" y="61"/>
                  </a:lnTo>
                  <a:lnTo>
                    <a:pt x="90" y="61"/>
                  </a:lnTo>
                  <a:lnTo>
                    <a:pt x="90" y="64"/>
                  </a:lnTo>
                  <a:lnTo>
                    <a:pt x="92" y="64"/>
                  </a:lnTo>
                  <a:lnTo>
                    <a:pt x="92" y="64"/>
                  </a:lnTo>
                  <a:lnTo>
                    <a:pt x="92" y="64"/>
                  </a:lnTo>
                  <a:lnTo>
                    <a:pt x="92" y="66"/>
                  </a:lnTo>
                  <a:lnTo>
                    <a:pt x="92" y="66"/>
                  </a:lnTo>
                  <a:lnTo>
                    <a:pt x="92" y="66"/>
                  </a:lnTo>
                  <a:lnTo>
                    <a:pt x="92" y="66"/>
                  </a:lnTo>
                  <a:lnTo>
                    <a:pt x="95" y="66"/>
                  </a:lnTo>
                  <a:lnTo>
                    <a:pt x="95" y="64"/>
                  </a:lnTo>
                  <a:lnTo>
                    <a:pt x="95" y="64"/>
                  </a:lnTo>
                  <a:lnTo>
                    <a:pt x="95" y="64"/>
                  </a:lnTo>
                  <a:lnTo>
                    <a:pt x="95" y="66"/>
                  </a:lnTo>
                  <a:lnTo>
                    <a:pt x="95" y="66"/>
                  </a:lnTo>
                  <a:lnTo>
                    <a:pt x="95" y="68"/>
                  </a:lnTo>
                  <a:lnTo>
                    <a:pt x="95" y="68"/>
                  </a:lnTo>
                  <a:lnTo>
                    <a:pt x="95" y="71"/>
                  </a:lnTo>
                  <a:lnTo>
                    <a:pt x="95" y="71"/>
                  </a:lnTo>
                  <a:lnTo>
                    <a:pt x="95" y="73"/>
                  </a:lnTo>
                  <a:lnTo>
                    <a:pt x="95" y="73"/>
                  </a:lnTo>
                  <a:lnTo>
                    <a:pt x="97" y="73"/>
                  </a:lnTo>
                  <a:lnTo>
                    <a:pt x="97" y="73"/>
                  </a:lnTo>
                  <a:lnTo>
                    <a:pt x="99" y="73"/>
                  </a:lnTo>
                  <a:lnTo>
                    <a:pt x="99" y="73"/>
                  </a:lnTo>
                  <a:lnTo>
                    <a:pt x="97" y="73"/>
                  </a:lnTo>
                  <a:lnTo>
                    <a:pt x="97" y="75"/>
                  </a:lnTo>
                  <a:lnTo>
                    <a:pt x="99" y="75"/>
                  </a:lnTo>
                  <a:lnTo>
                    <a:pt x="99" y="75"/>
                  </a:lnTo>
                  <a:lnTo>
                    <a:pt x="99" y="75"/>
                  </a:lnTo>
                  <a:lnTo>
                    <a:pt x="99" y="75"/>
                  </a:lnTo>
                  <a:lnTo>
                    <a:pt x="102" y="75"/>
                  </a:lnTo>
                  <a:lnTo>
                    <a:pt x="102" y="75"/>
                  </a:lnTo>
                  <a:lnTo>
                    <a:pt x="102" y="75"/>
                  </a:lnTo>
                  <a:lnTo>
                    <a:pt x="102" y="73"/>
                  </a:lnTo>
                  <a:lnTo>
                    <a:pt x="102" y="73"/>
                  </a:lnTo>
                  <a:lnTo>
                    <a:pt x="102" y="73"/>
                  </a:lnTo>
                  <a:lnTo>
                    <a:pt x="102" y="73"/>
                  </a:lnTo>
                  <a:lnTo>
                    <a:pt x="102" y="73"/>
                  </a:lnTo>
                  <a:lnTo>
                    <a:pt x="102" y="73"/>
                  </a:lnTo>
                  <a:lnTo>
                    <a:pt x="102" y="75"/>
                  </a:lnTo>
                  <a:lnTo>
                    <a:pt x="104" y="75"/>
                  </a:lnTo>
                  <a:lnTo>
                    <a:pt x="104" y="75"/>
                  </a:lnTo>
                  <a:lnTo>
                    <a:pt x="104" y="78"/>
                  </a:lnTo>
                  <a:lnTo>
                    <a:pt x="104" y="78"/>
                  </a:lnTo>
                  <a:lnTo>
                    <a:pt x="107" y="78"/>
                  </a:lnTo>
                  <a:lnTo>
                    <a:pt x="107" y="78"/>
                  </a:lnTo>
                  <a:lnTo>
                    <a:pt x="107" y="75"/>
                  </a:lnTo>
                  <a:lnTo>
                    <a:pt x="107" y="75"/>
                  </a:lnTo>
                  <a:lnTo>
                    <a:pt x="109" y="75"/>
                  </a:lnTo>
                  <a:lnTo>
                    <a:pt x="109" y="75"/>
                  </a:lnTo>
                  <a:lnTo>
                    <a:pt x="109" y="75"/>
                  </a:lnTo>
                  <a:lnTo>
                    <a:pt x="109" y="75"/>
                  </a:lnTo>
                  <a:lnTo>
                    <a:pt x="109" y="73"/>
                  </a:lnTo>
                  <a:lnTo>
                    <a:pt x="109" y="73"/>
                  </a:lnTo>
                  <a:lnTo>
                    <a:pt x="109" y="73"/>
                  </a:lnTo>
                  <a:lnTo>
                    <a:pt x="111" y="73"/>
                  </a:lnTo>
                  <a:lnTo>
                    <a:pt x="111" y="73"/>
                  </a:lnTo>
                  <a:lnTo>
                    <a:pt x="111" y="71"/>
                  </a:lnTo>
                  <a:lnTo>
                    <a:pt x="111" y="71"/>
                  </a:lnTo>
                  <a:lnTo>
                    <a:pt x="109" y="71"/>
                  </a:lnTo>
                  <a:lnTo>
                    <a:pt x="109" y="71"/>
                  </a:lnTo>
                  <a:lnTo>
                    <a:pt x="109" y="68"/>
                  </a:lnTo>
                  <a:lnTo>
                    <a:pt x="111" y="68"/>
                  </a:lnTo>
                  <a:lnTo>
                    <a:pt x="111" y="68"/>
                  </a:lnTo>
                  <a:lnTo>
                    <a:pt x="114" y="68"/>
                  </a:lnTo>
                  <a:lnTo>
                    <a:pt x="114" y="68"/>
                  </a:lnTo>
                  <a:lnTo>
                    <a:pt x="114" y="68"/>
                  </a:lnTo>
                  <a:lnTo>
                    <a:pt x="114" y="68"/>
                  </a:lnTo>
                  <a:lnTo>
                    <a:pt x="114" y="68"/>
                  </a:lnTo>
                  <a:lnTo>
                    <a:pt x="114" y="68"/>
                  </a:lnTo>
                  <a:lnTo>
                    <a:pt x="114" y="66"/>
                  </a:lnTo>
                  <a:lnTo>
                    <a:pt x="114" y="66"/>
                  </a:lnTo>
                  <a:lnTo>
                    <a:pt x="114" y="64"/>
                  </a:lnTo>
                  <a:lnTo>
                    <a:pt x="114" y="64"/>
                  </a:lnTo>
                  <a:lnTo>
                    <a:pt x="114" y="64"/>
                  </a:lnTo>
                  <a:lnTo>
                    <a:pt x="114" y="66"/>
                  </a:lnTo>
                  <a:lnTo>
                    <a:pt x="116" y="66"/>
                  </a:lnTo>
                  <a:lnTo>
                    <a:pt x="116" y="66"/>
                  </a:lnTo>
                  <a:lnTo>
                    <a:pt x="116" y="66"/>
                  </a:lnTo>
                  <a:lnTo>
                    <a:pt x="116" y="66"/>
                  </a:lnTo>
                  <a:lnTo>
                    <a:pt x="116" y="66"/>
                  </a:lnTo>
                  <a:lnTo>
                    <a:pt x="116" y="64"/>
                  </a:lnTo>
                  <a:lnTo>
                    <a:pt x="116" y="64"/>
                  </a:lnTo>
                  <a:lnTo>
                    <a:pt x="116" y="64"/>
                  </a:lnTo>
                  <a:lnTo>
                    <a:pt x="118" y="64"/>
                  </a:lnTo>
                  <a:lnTo>
                    <a:pt x="118" y="61"/>
                  </a:lnTo>
                  <a:lnTo>
                    <a:pt x="118" y="61"/>
                  </a:lnTo>
                  <a:lnTo>
                    <a:pt x="118" y="61"/>
                  </a:lnTo>
                  <a:lnTo>
                    <a:pt x="121" y="61"/>
                  </a:lnTo>
                  <a:lnTo>
                    <a:pt x="121" y="59"/>
                  </a:lnTo>
                  <a:lnTo>
                    <a:pt x="121" y="59"/>
                  </a:lnTo>
                  <a:lnTo>
                    <a:pt x="121" y="59"/>
                  </a:lnTo>
                  <a:lnTo>
                    <a:pt x="121" y="59"/>
                  </a:lnTo>
                  <a:lnTo>
                    <a:pt x="123" y="59"/>
                  </a:lnTo>
                  <a:lnTo>
                    <a:pt x="123" y="59"/>
                  </a:lnTo>
                  <a:lnTo>
                    <a:pt x="123" y="57"/>
                  </a:lnTo>
                  <a:lnTo>
                    <a:pt x="123" y="57"/>
                  </a:lnTo>
                  <a:lnTo>
                    <a:pt x="123" y="57"/>
                  </a:lnTo>
                  <a:lnTo>
                    <a:pt x="125" y="57"/>
                  </a:lnTo>
                  <a:lnTo>
                    <a:pt x="125" y="54"/>
                  </a:lnTo>
                  <a:lnTo>
                    <a:pt x="125" y="54"/>
                  </a:lnTo>
                  <a:lnTo>
                    <a:pt x="125" y="54"/>
                  </a:lnTo>
                  <a:lnTo>
                    <a:pt x="125" y="54"/>
                  </a:lnTo>
                  <a:lnTo>
                    <a:pt x="125" y="52"/>
                  </a:lnTo>
                  <a:lnTo>
                    <a:pt x="128" y="52"/>
                  </a:lnTo>
                  <a:lnTo>
                    <a:pt x="128" y="52"/>
                  </a:lnTo>
                  <a:lnTo>
                    <a:pt x="125" y="52"/>
                  </a:lnTo>
                  <a:lnTo>
                    <a:pt x="125" y="49"/>
                  </a:lnTo>
                  <a:lnTo>
                    <a:pt x="125" y="49"/>
                  </a:lnTo>
                  <a:lnTo>
                    <a:pt x="125" y="49"/>
                  </a:lnTo>
                  <a:lnTo>
                    <a:pt x="123" y="49"/>
                  </a:lnTo>
                  <a:lnTo>
                    <a:pt x="123" y="49"/>
                  </a:lnTo>
                  <a:lnTo>
                    <a:pt x="123" y="47"/>
                  </a:lnTo>
                  <a:lnTo>
                    <a:pt x="123" y="47"/>
                  </a:lnTo>
                  <a:lnTo>
                    <a:pt x="123" y="47"/>
                  </a:lnTo>
                  <a:lnTo>
                    <a:pt x="123" y="45"/>
                  </a:lnTo>
                  <a:lnTo>
                    <a:pt x="125" y="45"/>
                  </a:lnTo>
                  <a:lnTo>
                    <a:pt x="125" y="45"/>
                  </a:lnTo>
                  <a:lnTo>
                    <a:pt x="125" y="47"/>
                  </a:lnTo>
                  <a:lnTo>
                    <a:pt x="128" y="47"/>
                  </a:lnTo>
                  <a:lnTo>
                    <a:pt x="128" y="47"/>
                  </a:lnTo>
                  <a:lnTo>
                    <a:pt x="128" y="47"/>
                  </a:lnTo>
                  <a:lnTo>
                    <a:pt x="128" y="47"/>
                  </a:lnTo>
                  <a:lnTo>
                    <a:pt x="128" y="47"/>
                  </a:lnTo>
                  <a:lnTo>
                    <a:pt x="130" y="47"/>
                  </a:lnTo>
                  <a:lnTo>
                    <a:pt x="130" y="47"/>
                  </a:lnTo>
                  <a:lnTo>
                    <a:pt x="133" y="47"/>
                  </a:lnTo>
                  <a:lnTo>
                    <a:pt x="133" y="47"/>
                  </a:lnTo>
                  <a:lnTo>
                    <a:pt x="133" y="47"/>
                  </a:lnTo>
                  <a:lnTo>
                    <a:pt x="133" y="47"/>
                  </a:lnTo>
                  <a:lnTo>
                    <a:pt x="135" y="47"/>
                  </a:lnTo>
                  <a:lnTo>
                    <a:pt x="135" y="47"/>
                  </a:lnTo>
                  <a:lnTo>
                    <a:pt x="135" y="47"/>
                  </a:lnTo>
                  <a:lnTo>
                    <a:pt x="137" y="47"/>
                  </a:lnTo>
                  <a:lnTo>
                    <a:pt x="137" y="47"/>
                  </a:lnTo>
                  <a:lnTo>
                    <a:pt x="137" y="47"/>
                  </a:lnTo>
                  <a:lnTo>
                    <a:pt x="140" y="47"/>
                  </a:lnTo>
                  <a:lnTo>
                    <a:pt x="140" y="45"/>
                  </a:lnTo>
                  <a:lnTo>
                    <a:pt x="140" y="45"/>
                  </a:lnTo>
                  <a:lnTo>
                    <a:pt x="140" y="45"/>
                  </a:lnTo>
                  <a:lnTo>
                    <a:pt x="140" y="45"/>
                  </a:lnTo>
                  <a:lnTo>
                    <a:pt x="142" y="45"/>
                  </a:lnTo>
                  <a:lnTo>
                    <a:pt x="142" y="45"/>
                  </a:lnTo>
                  <a:lnTo>
                    <a:pt x="142" y="45"/>
                  </a:lnTo>
                  <a:lnTo>
                    <a:pt x="144" y="45"/>
                  </a:lnTo>
                  <a:lnTo>
                    <a:pt x="144" y="45"/>
                  </a:lnTo>
                  <a:lnTo>
                    <a:pt x="144" y="45"/>
                  </a:lnTo>
                  <a:lnTo>
                    <a:pt x="144" y="42"/>
                  </a:lnTo>
                  <a:lnTo>
                    <a:pt x="144" y="42"/>
                  </a:lnTo>
                  <a:lnTo>
                    <a:pt x="144" y="42"/>
                  </a:lnTo>
                  <a:lnTo>
                    <a:pt x="144" y="40"/>
                  </a:lnTo>
                  <a:lnTo>
                    <a:pt x="142" y="40"/>
                  </a:lnTo>
                  <a:lnTo>
                    <a:pt x="142" y="40"/>
                  </a:lnTo>
                  <a:lnTo>
                    <a:pt x="142" y="40"/>
                  </a:lnTo>
                  <a:lnTo>
                    <a:pt x="142" y="40"/>
                  </a:lnTo>
                  <a:lnTo>
                    <a:pt x="140" y="40"/>
                  </a:lnTo>
                  <a:lnTo>
                    <a:pt x="140" y="40"/>
                  </a:lnTo>
                  <a:lnTo>
                    <a:pt x="140" y="38"/>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21"/>
            <p:cNvSpPr>
              <a:spLocks/>
            </p:cNvSpPr>
            <p:nvPr/>
          </p:nvSpPr>
          <p:spPr bwMode="auto">
            <a:xfrm>
              <a:off x="5764213" y="4386263"/>
              <a:ext cx="360363" cy="357187"/>
            </a:xfrm>
            <a:custGeom>
              <a:avLst/>
              <a:gdLst/>
              <a:ahLst/>
              <a:cxnLst>
                <a:cxn ang="0">
                  <a:pos x="152" y="30"/>
                </a:cxn>
                <a:cxn ang="0">
                  <a:pos x="168" y="33"/>
                </a:cxn>
                <a:cxn ang="0">
                  <a:pos x="182" y="42"/>
                </a:cxn>
                <a:cxn ang="0">
                  <a:pos x="194" y="47"/>
                </a:cxn>
                <a:cxn ang="0">
                  <a:pos x="208" y="49"/>
                </a:cxn>
                <a:cxn ang="0">
                  <a:pos x="223" y="57"/>
                </a:cxn>
                <a:cxn ang="0">
                  <a:pos x="227" y="78"/>
                </a:cxn>
                <a:cxn ang="0">
                  <a:pos x="227" y="104"/>
                </a:cxn>
                <a:cxn ang="0">
                  <a:pos x="227" y="128"/>
                </a:cxn>
                <a:cxn ang="0">
                  <a:pos x="227" y="154"/>
                </a:cxn>
                <a:cxn ang="0">
                  <a:pos x="227" y="170"/>
                </a:cxn>
                <a:cxn ang="0">
                  <a:pos x="227" y="196"/>
                </a:cxn>
                <a:cxn ang="0">
                  <a:pos x="227" y="222"/>
                </a:cxn>
                <a:cxn ang="0">
                  <a:pos x="218" y="213"/>
                </a:cxn>
                <a:cxn ang="0">
                  <a:pos x="206" y="203"/>
                </a:cxn>
                <a:cxn ang="0">
                  <a:pos x="189" y="201"/>
                </a:cxn>
                <a:cxn ang="0">
                  <a:pos x="178" y="206"/>
                </a:cxn>
                <a:cxn ang="0">
                  <a:pos x="161" y="206"/>
                </a:cxn>
                <a:cxn ang="0">
                  <a:pos x="159" y="194"/>
                </a:cxn>
                <a:cxn ang="0">
                  <a:pos x="168" y="182"/>
                </a:cxn>
                <a:cxn ang="0">
                  <a:pos x="178" y="173"/>
                </a:cxn>
                <a:cxn ang="0">
                  <a:pos x="175" y="158"/>
                </a:cxn>
                <a:cxn ang="0">
                  <a:pos x="168" y="142"/>
                </a:cxn>
                <a:cxn ang="0">
                  <a:pos x="159" y="130"/>
                </a:cxn>
                <a:cxn ang="0">
                  <a:pos x="149" y="121"/>
                </a:cxn>
                <a:cxn ang="0">
                  <a:pos x="133" y="113"/>
                </a:cxn>
                <a:cxn ang="0">
                  <a:pos x="116" y="106"/>
                </a:cxn>
                <a:cxn ang="0">
                  <a:pos x="99" y="104"/>
                </a:cxn>
                <a:cxn ang="0">
                  <a:pos x="90" y="94"/>
                </a:cxn>
                <a:cxn ang="0">
                  <a:pos x="76" y="90"/>
                </a:cxn>
                <a:cxn ang="0">
                  <a:pos x="64" y="85"/>
                </a:cxn>
                <a:cxn ang="0">
                  <a:pos x="64" y="97"/>
                </a:cxn>
                <a:cxn ang="0">
                  <a:pos x="52" y="97"/>
                </a:cxn>
                <a:cxn ang="0">
                  <a:pos x="50" y="80"/>
                </a:cxn>
                <a:cxn ang="0">
                  <a:pos x="43" y="71"/>
                </a:cxn>
                <a:cxn ang="0">
                  <a:pos x="33" y="61"/>
                </a:cxn>
                <a:cxn ang="0">
                  <a:pos x="50" y="61"/>
                </a:cxn>
                <a:cxn ang="0">
                  <a:pos x="62" y="52"/>
                </a:cxn>
                <a:cxn ang="0">
                  <a:pos x="73" y="52"/>
                </a:cxn>
                <a:cxn ang="0">
                  <a:pos x="57" y="49"/>
                </a:cxn>
                <a:cxn ang="0">
                  <a:pos x="43" y="49"/>
                </a:cxn>
                <a:cxn ang="0">
                  <a:pos x="33" y="40"/>
                </a:cxn>
                <a:cxn ang="0">
                  <a:pos x="19" y="30"/>
                </a:cxn>
                <a:cxn ang="0">
                  <a:pos x="7" y="26"/>
                </a:cxn>
                <a:cxn ang="0">
                  <a:pos x="0" y="11"/>
                </a:cxn>
                <a:cxn ang="0">
                  <a:pos x="12" y="14"/>
                </a:cxn>
                <a:cxn ang="0">
                  <a:pos x="28" y="9"/>
                </a:cxn>
                <a:cxn ang="0">
                  <a:pos x="40" y="2"/>
                </a:cxn>
                <a:cxn ang="0">
                  <a:pos x="57" y="4"/>
                </a:cxn>
                <a:cxn ang="0">
                  <a:pos x="73" y="9"/>
                </a:cxn>
                <a:cxn ang="0">
                  <a:pos x="81" y="21"/>
                </a:cxn>
                <a:cxn ang="0">
                  <a:pos x="81" y="35"/>
                </a:cxn>
                <a:cxn ang="0">
                  <a:pos x="83" y="54"/>
                </a:cxn>
                <a:cxn ang="0">
                  <a:pos x="88" y="52"/>
                </a:cxn>
                <a:cxn ang="0">
                  <a:pos x="95" y="57"/>
                </a:cxn>
                <a:cxn ang="0">
                  <a:pos x="95" y="71"/>
                </a:cxn>
                <a:cxn ang="0">
                  <a:pos x="104" y="75"/>
                </a:cxn>
                <a:cxn ang="0">
                  <a:pos x="114" y="68"/>
                </a:cxn>
                <a:cxn ang="0">
                  <a:pos x="121" y="61"/>
                </a:cxn>
                <a:cxn ang="0">
                  <a:pos x="123" y="47"/>
                </a:cxn>
                <a:cxn ang="0">
                  <a:pos x="140" y="47"/>
                </a:cxn>
              </a:cxnLst>
              <a:rect l="0" t="0" r="r" b="b"/>
              <a:pathLst>
                <a:path w="227" h="225">
                  <a:moveTo>
                    <a:pt x="140" y="38"/>
                  </a:moveTo>
                  <a:lnTo>
                    <a:pt x="140" y="38"/>
                  </a:lnTo>
                  <a:lnTo>
                    <a:pt x="142" y="38"/>
                  </a:lnTo>
                  <a:lnTo>
                    <a:pt x="142" y="38"/>
                  </a:lnTo>
                  <a:lnTo>
                    <a:pt x="142" y="38"/>
                  </a:lnTo>
                  <a:lnTo>
                    <a:pt x="142" y="38"/>
                  </a:lnTo>
                  <a:lnTo>
                    <a:pt x="142" y="38"/>
                  </a:lnTo>
                  <a:lnTo>
                    <a:pt x="142" y="38"/>
                  </a:lnTo>
                  <a:lnTo>
                    <a:pt x="142" y="35"/>
                  </a:lnTo>
                  <a:lnTo>
                    <a:pt x="144" y="35"/>
                  </a:lnTo>
                  <a:lnTo>
                    <a:pt x="144" y="35"/>
                  </a:lnTo>
                  <a:lnTo>
                    <a:pt x="144" y="35"/>
                  </a:lnTo>
                  <a:lnTo>
                    <a:pt x="147" y="35"/>
                  </a:lnTo>
                  <a:lnTo>
                    <a:pt x="147" y="35"/>
                  </a:lnTo>
                  <a:lnTo>
                    <a:pt x="147" y="35"/>
                  </a:lnTo>
                  <a:lnTo>
                    <a:pt x="147" y="35"/>
                  </a:lnTo>
                  <a:lnTo>
                    <a:pt x="149" y="35"/>
                  </a:lnTo>
                  <a:lnTo>
                    <a:pt x="149" y="35"/>
                  </a:lnTo>
                  <a:lnTo>
                    <a:pt x="149" y="33"/>
                  </a:lnTo>
                  <a:lnTo>
                    <a:pt x="149" y="33"/>
                  </a:lnTo>
                  <a:lnTo>
                    <a:pt x="149" y="33"/>
                  </a:lnTo>
                  <a:lnTo>
                    <a:pt x="152" y="33"/>
                  </a:lnTo>
                  <a:lnTo>
                    <a:pt x="152" y="33"/>
                  </a:lnTo>
                  <a:lnTo>
                    <a:pt x="152" y="30"/>
                  </a:lnTo>
                  <a:lnTo>
                    <a:pt x="154" y="30"/>
                  </a:lnTo>
                  <a:lnTo>
                    <a:pt x="154" y="30"/>
                  </a:lnTo>
                  <a:lnTo>
                    <a:pt x="154" y="30"/>
                  </a:lnTo>
                  <a:lnTo>
                    <a:pt x="154" y="30"/>
                  </a:lnTo>
                  <a:lnTo>
                    <a:pt x="156" y="30"/>
                  </a:lnTo>
                  <a:lnTo>
                    <a:pt x="156" y="28"/>
                  </a:lnTo>
                  <a:lnTo>
                    <a:pt x="156" y="28"/>
                  </a:lnTo>
                  <a:lnTo>
                    <a:pt x="156" y="28"/>
                  </a:lnTo>
                  <a:lnTo>
                    <a:pt x="159" y="28"/>
                  </a:lnTo>
                  <a:lnTo>
                    <a:pt x="159" y="28"/>
                  </a:lnTo>
                  <a:lnTo>
                    <a:pt x="161" y="28"/>
                  </a:lnTo>
                  <a:lnTo>
                    <a:pt x="161" y="28"/>
                  </a:lnTo>
                  <a:lnTo>
                    <a:pt x="161" y="28"/>
                  </a:lnTo>
                  <a:lnTo>
                    <a:pt x="161" y="30"/>
                  </a:lnTo>
                  <a:lnTo>
                    <a:pt x="163" y="30"/>
                  </a:lnTo>
                  <a:lnTo>
                    <a:pt x="163" y="30"/>
                  </a:lnTo>
                  <a:lnTo>
                    <a:pt x="163" y="30"/>
                  </a:lnTo>
                  <a:lnTo>
                    <a:pt x="163" y="33"/>
                  </a:lnTo>
                  <a:lnTo>
                    <a:pt x="163" y="33"/>
                  </a:lnTo>
                  <a:lnTo>
                    <a:pt x="166" y="33"/>
                  </a:lnTo>
                  <a:lnTo>
                    <a:pt x="166" y="33"/>
                  </a:lnTo>
                  <a:lnTo>
                    <a:pt x="166" y="33"/>
                  </a:lnTo>
                  <a:lnTo>
                    <a:pt x="168" y="33"/>
                  </a:lnTo>
                  <a:lnTo>
                    <a:pt x="168" y="33"/>
                  </a:lnTo>
                  <a:lnTo>
                    <a:pt x="168" y="35"/>
                  </a:lnTo>
                  <a:lnTo>
                    <a:pt x="168" y="35"/>
                  </a:lnTo>
                  <a:lnTo>
                    <a:pt x="170" y="35"/>
                  </a:lnTo>
                  <a:lnTo>
                    <a:pt x="170" y="35"/>
                  </a:lnTo>
                  <a:lnTo>
                    <a:pt x="170" y="35"/>
                  </a:lnTo>
                  <a:lnTo>
                    <a:pt x="173" y="35"/>
                  </a:lnTo>
                  <a:lnTo>
                    <a:pt x="173" y="35"/>
                  </a:lnTo>
                  <a:lnTo>
                    <a:pt x="173" y="35"/>
                  </a:lnTo>
                  <a:lnTo>
                    <a:pt x="173" y="35"/>
                  </a:lnTo>
                  <a:lnTo>
                    <a:pt x="175" y="35"/>
                  </a:lnTo>
                  <a:lnTo>
                    <a:pt x="175" y="35"/>
                  </a:lnTo>
                  <a:lnTo>
                    <a:pt x="175" y="35"/>
                  </a:lnTo>
                  <a:lnTo>
                    <a:pt x="178" y="35"/>
                  </a:lnTo>
                  <a:lnTo>
                    <a:pt x="178" y="38"/>
                  </a:lnTo>
                  <a:lnTo>
                    <a:pt x="178" y="38"/>
                  </a:lnTo>
                  <a:lnTo>
                    <a:pt x="180" y="38"/>
                  </a:lnTo>
                  <a:lnTo>
                    <a:pt x="180" y="38"/>
                  </a:lnTo>
                  <a:lnTo>
                    <a:pt x="180" y="38"/>
                  </a:lnTo>
                  <a:lnTo>
                    <a:pt x="180" y="40"/>
                  </a:lnTo>
                  <a:lnTo>
                    <a:pt x="180" y="40"/>
                  </a:lnTo>
                  <a:lnTo>
                    <a:pt x="180" y="40"/>
                  </a:lnTo>
                  <a:lnTo>
                    <a:pt x="182" y="40"/>
                  </a:lnTo>
                  <a:lnTo>
                    <a:pt x="182" y="40"/>
                  </a:lnTo>
                  <a:lnTo>
                    <a:pt x="182" y="42"/>
                  </a:lnTo>
                  <a:lnTo>
                    <a:pt x="182" y="42"/>
                  </a:lnTo>
                  <a:lnTo>
                    <a:pt x="185" y="42"/>
                  </a:lnTo>
                  <a:lnTo>
                    <a:pt x="185" y="42"/>
                  </a:lnTo>
                  <a:lnTo>
                    <a:pt x="185" y="42"/>
                  </a:lnTo>
                  <a:lnTo>
                    <a:pt x="187" y="42"/>
                  </a:lnTo>
                  <a:lnTo>
                    <a:pt x="187" y="42"/>
                  </a:lnTo>
                  <a:lnTo>
                    <a:pt x="187" y="42"/>
                  </a:lnTo>
                  <a:lnTo>
                    <a:pt x="187" y="45"/>
                  </a:lnTo>
                  <a:lnTo>
                    <a:pt x="189" y="45"/>
                  </a:lnTo>
                  <a:lnTo>
                    <a:pt x="189" y="42"/>
                  </a:lnTo>
                  <a:lnTo>
                    <a:pt x="189" y="42"/>
                  </a:lnTo>
                  <a:lnTo>
                    <a:pt x="189" y="42"/>
                  </a:lnTo>
                  <a:lnTo>
                    <a:pt x="189" y="42"/>
                  </a:lnTo>
                  <a:lnTo>
                    <a:pt x="192" y="42"/>
                  </a:lnTo>
                  <a:lnTo>
                    <a:pt x="192" y="42"/>
                  </a:lnTo>
                  <a:lnTo>
                    <a:pt x="192" y="42"/>
                  </a:lnTo>
                  <a:lnTo>
                    <a:pt x="192" y="45"/>
                  </a:lnTo>
                  <a:lnTo>
                    <a:pt x="194" y="45"/>
                  </a:lnTo>
                  <a:lnTo>
                    <a:pt x="194" y="45"/>
                  </a:lnTo>
                  <a:lnTo>
                    <a:pt x="194" y="45"/>
                  </a:lnTo>
                  <a:lnTo>
                    <a:pt x="194" y="45"/>
                  </a:lnTo>
                  <a:lnTo>
                    <a:pt x="194" y="47"/>
                  </a:lnTo>
                  <a:lnTo>
                    <a:pt x="194" y="47"/>
                  </a:lnTo>
                  <a:lnTo>
                    <a:pt x="194" y="47"/>
                  </a:lnTo>
                  <a:lnTo>
                    <a:pt x="196" y="47"/>
                  </a:lnTo>
                  <a:lnTo>
                    <a:pt x="196" y="49"/>
                  </a:lnTo>
                  <a:lnTo>
                    <a:pt x="196" y="49"/>
                  </a:lnTo>
                  <a:lnTo>
                    <a:pt x="196" y="49"/>
                  </a:lnTo>
                  <a:lnTo>
                    <a:pt x="199" y="49"/>
                  </a:lnTo>
                  <a:lnTo>
                    <a:pt x="199" y="49"/>
                  </a:lnTo>
                  <a:lnTo>
                    <a:pt x="199" y="49"/>
                  </a:lnTo>
                  <a:lnTo>
                    <a:pt x="199" y="52"/>
                  </a:lnTo>
                  <a:lnTo>
                    <a:pt x="201" y="52"/>
                  </a:lnTo>
                  <a:lnTo>
                    <a:pt x="201" y="52"/>
                  </a:lnTo>
                  <a:lnTo>
                    <a:pt x="201" y="49"/>
                  </a:lnTo>
                  <a:lnTo>
                    <a:pt x="201" y="49"/>
                  </a:lnTo>
                  <a:lnTo>
                    <a:pt x="201" y="49"/>
                  </a:lnTo>
                  <a:lnTo>
                    <a:pt x="204" y="49"/>
                  </a:lnTo>
                  <a:lnTo>
                    <a:pt x="204" y="49"/>
                  </a:lnTo>
                  <a:lnTo>
                    <a:pt x="206" y="49"/>
                  </a:lnTo>
                  <a:lnTo>
                    <a:pt x="206" y="47"/>
                  </a:lnTo>
                  <a:lnTo>
                    <a:pt x="206" y="47"/>
                  </a:lnTo>
                  <a:lnTo>
                    <a:pt x="206" y="49"/>
                  </a:lnTo>
                  <a:lnTo>
                    <a:pt x="206" y="49"/>
                  </a:lnTo>
                  <a:lnTo>
                    <a:pt x="208" y="49"/>
                  </a:lnTo>
                  <a:lnTo>
                    <a:pt x="208" y="49"/>
                  </a:lnTo>
                  <a:lnTo>
                    <a:pt x="208" y="49"/>
                  </a:lnTo>
                  <a:lnTo>
                    <a:pt x="208" y="49"/>
                  </a:lnTo>
                  <a:lnTo>
                    <a:pt x="208" y="52"/>
                  </a:lnTo>
                  <a:lnTo>
                    <a:pt x="208" y="52"/>
                  </a:lnTo>
                  <a:lnTo>
                    <a:pt x="211" y="52"/>
                  </a:lnTo>
                  <a:lnTo>
                    <a:pt x="211" y="52"/>
                  </a:lnTo>
                  <a:lnTo>
                    <a:pt x="213" y="52"/>
                  </a:lnTo>
                  <a:lnTo>
                    <a:pt x="213" y="54"/>
                  </a:lnTo>
                  <a:lnTo>
                    <a:pt x="213" y="54"/>
                  </a:lnTo>
                  <a:lnTo>
                    <a:pt x="213" y="52"/>
                  </a:lnTo>
                  <a:lnTo>
                    <a:pt x="213" y="52"/>
                  </a:lnTo>
                  <a:lnTo>
                    <a:pt x="215" y="52"/>
                  </a:lnTo>
                  <a:lnTo>
                    <a:pt x="215" y="52"/>
                  </a:lnTo>
                  <a:lnTo>
                    <a:pt x="215" y="54"/>
                  </a:lnTo>
                  <a:lnTo>
                    <a:pt x="215" y="54"/>
                  </a:lnTo>
                  <a:lnTo>
                    <a:pt x="218" y="54"/>
                  </a:lnTo>
                  <a:lnTo>
                    <a:pt x="218" y="54"/>
                  </a:lnTo>
                  <a:lnTo>
                    <a:pt x="220" y="54"/>
                  </a:lnTo>
                  <a:lnTo>
                    <a:pt x="220" y="54"/>
                  </a:lnTo>
                  <a:lnTo>
                    <a:pt x="220" y="54"/>
                  </a:lnTo>
                  <a:lnTo>
                    <a:pt x="220" y="54"/>
                  </a:lnTo>
                  <a:lnTo>
                    <a:pt x="223" y="54"/>
                  </a:lnTo>
                  <a:lnTo>
                    <a:pt x="223" y="54"/>
                  </a:lnTo>
                  <a:lnTo>
                    <a:pt x="223" y="57"/>
                  </a:lnTo>
                  <a:lnTo>
                    <a:pt x="223" y="57"/>
                  </a:lnTo>
                  <a:lnTo>
                    <a:pt x="223" y="57"/>
                  </a:lnTo>
                  <a:lnTo>
                    <a:pt x="223" y="57"/>
                  </a:lnTo>
                  <a:lnTo>
                    <a:pt x="225" y="57"/>
                  </a:lnTo>
                  <a:lnTo>
                    <a:pt x="225" y="57"/>
                  </a:lnTo>
                  <a:lnTo>
                    <a:pt x="227" y="57"/>
                  </a:lnTo>
                  <a:lnTo>
                    <a:pt x="227" y="57"/>
                  </a:lnTo>
                  <a:lnTo>
                    <a:pt x="227" y="59"/>
                  </a:lnTo>
                  <a:lnTo>
                    <a:pt x="227" y="59"/>
                  </a:lnTo>
                  <a:lnTo>
                    <a:pt x="227" y="61"/>
                  </a:lnTo>
                  <a:lnTo>
                    <a:pt x="227" y="61"/>
                  </a:lnTo>
                  <a:lnTo>
                    <a:pt x="227" y="64"/>
                  </a:lnTo>
                  <a:lnTo>
                    <a:pt x="227" y="64"/>
                  </a:lnTo>
                  <a:lnTo>
                    <a:pt x="227" y="64"/>
                  </a:lnTo>
                  <a:lnTo>
                    <a:pt x="227" y="66"/>
                  </a:lnTo>
                  <a:lnTo>
                    <a:pt x="227" y="66"/>
                  </a:lnTo>
                  <a:lnTo>
                    <a:pt x="227" y="68"/>
                  </a:lnTo>
                  <a:lnTo>
                    <a:pt x="227" y="68"/>
                  </a:lnTo>
                  <a:lnTo>
                    <a:pt x="227" y="71"/>
                  </a:lnTo>
                  <a:lnTo>
                    <a:pt x="227" y="71"/>
                  </a:lnTo>
                  <a:lnTo>
                    <a:pt x="227" y="73"/>
                  </a:lnTo>
                  <a:lnTo>
                    <a:pt x="227" y="73"/>
                  </a:lnTo>
                  <a:lnTo>
                    <a:pt x="227" y="73"/>
                  </a:lnTo>
                  <a:lnTo>
                    <a:pt x="227" y="75"/>
                  </a:lnTo>
                  <a:lnTo>
                    <a:pt x="227" y="75"/>
                  </a:lnTo>
                  <a:lnTo>
                    <a:pt x="227" y="78"/>
                  </a:lnTo>
                  <a:lnTo>
                    <a:pt x="227" y="78"/>
                  </a:lnTo>
                  <a:lnTo>
                    <a:pt x="227" y="80"/>
                  </a:lnTo>
                  <a:lnTo>
                    <a:pt x="227" y="80"/>
                  </a:lnTo>
                  <a:lnTo>
                    <a:pt x="227" y="83"/>
                  </a:lnTo>
                  <a:lnTo>
                    <a:pt x="227" y="83"/>
                  </a:lnTo>
                  <a:lnTo>
                    <a:pt x="227" y="85"/>
                  </a:lnTo>
                  <a:lnTo>
                    <a:pt x="227" y="85"/>
                  </a:lnTo>
                  <a:lnTo>
                    <a:pt x="227" y="85"/>
                  </a:lnTo>
                  <a:lnTo>
                    <a:pt x="227" y="87"/>
                  </a:lnTo>
                  <a:lnTo>
                    <a:pt x="227" y="87"/>
                  </a:lnTo>
                  <a:lnTo>
                    <a:pt x="227" y="90"/>
                  </a:lnTo>
                  <a:lnTo>
                    <a:pt x="227" y="90"/>
                  </a:lnTo>
                  <a:lnTo>
                    <a:pt x="227" y="92"/>
                  </a:lnTo>
                  <a:lnTo>
                    <a:pt x="227" y="92"/>
                  </a:lnTo>
                  <a:lnTo>
                    <a:pt x="227" y="94"/>
                  </a:lnTo>
                  <a:lnTo>
                    <a:pt x="227" y="94"/>
                  </a:lnTo>
                  <a:lnTo>
                    <a:pt x="227" y="94"/>
                  </a:lnTo>
                  <a:lnTo>
                    <a:pt x="227" y="97"/>
                  </a:lnTo>
                  <a:lnTo>
                    <a:pt x="227" y="97"/>
                  </a:lnTo>
                  <a:lnTo>
                    <a:pt x="227" y="99"/>
                  </a:lnTo>
                  <a:lnTo>
                    <a:pt x="227" y="99"/>
                  </a:lnTo>
                  <a:lnTo>
                    <a:pt x="227" y="102"/>
                  </a:lnTo>
                  <a:lnTo>
                    <a:pt x="227" y="102"/>
                  </a:lnTo>
                  <a:lnTo>
                    <a:pt x="227" y="104"/>
                  </a:lnTo>
                  <a:lnTo>
                    <a:pt x="227" y="104"/>
                  </a:lnTo>
                  <a:lnTo>
                    <a:pt x="227" y="104"/>
                  </a:lnTo>
                  <a:lnTo>
                    <a:pt x="227" y="106"/>
                  </a:lnTo>
                  <a:lnTo>
                    <a:pt x="227" y="106"/>
                  </a:lnTo>
                  <a:lnTo>
                    <a:pt x="227" y="109"/>
                  </a:lnTo>
                  <a:lnTo>
                    <a:pt x="227" y="109"/>
                  </a:lnTo>
                  <a:lnTo>
                    <a:pt x="227" y="111"/>
                  </a:lnTo>
                  <a:lnTo>
                    <a:pt x="227" y="111"/>
                  </a:lnTo>
                  <a:lnTo>
                    <a:pt x="227" y="113"/>
                  </a:lnTo>
                  <a:lnTo>
                    <a:pt x="227" y="113"/>
                  </a:lnTo>
                  <a:lnTo>
                    <a:pt x="227" y="113"/>
                  </a:lnTo>
                  <a:lnTo>
                    <a:pt x="227" y="116"/>
                  </a:lnTo>
                  <a:lnTo>
                    <a:pt x="227" y="116"/>
                  </a:lnTo>
                  <a:lnTo>
                    <a:pt x="227" y="118"/>
                  </a:lnTo>
                  <a:lnTo>
                    <a:pt x="227" y="118"/>
                  </a:lnTo>
                  <a:lnTo>
                    <a:pt x="227" y="121"/>
                  </a:lnTo>
                  <a:lnTo>
                    <a:pt x="227" y="121"/>
                  </a:lnTo>
                  <a:lnTo>
                    <a:pt x="227" y="123"/>
                  </a:lnTo>
                  <a:lnTo>
                    <a:pt x="227" y="123"/>
                  </a:lnTo>
                  <a:lnTo>
                    <a:pt x="227" y="123"/>
                  </a:lnTo>
                  <a:lnTo>
                    <a:pt x="227" y="125"/>
                  </a:lnTo>
                  <a:lnTo>
                    <a:pt x="227" y="125"/>
                  </a:lnTo>
                  <a:lnTo>
                    <a:pt x="227" y="128"/>
                  </a:lnTo>
                  <a:lnTo>
                    <a:pt x="227" y="128"/>
                  </a:lnTo>
                  <a:lnTo>
                    <a:pt x="227" y="130"/>
                  </a:lnTo>
                  <a:lnTo>
                    <a:pt x="227" y="130"/>
                  </a:lnTo>
                  <a:lnTo>
                    <a:pt x="227" y="132"/>
                  </a:lnTo>
                  <a:lnTo>
                    <a:pt x="227" y="132"/>
                  </a:lnTo>
                  <a:lnTo>
                    <a:pt x="227" y="132"/>
                  </a:lnTo>
                  <a:lnTo>
                    <a:pt x="227" y="135"/>
                  </a:lnTo>
                  <a:lnTo>
                    <a:pt x="227" y="135"/>
                  </a:lnTo>
                  <a:lnTo>
                    <a:pt x="227" y="137"/>
                  </a:lnTo>
                  <a:lnTo>
                    <a:pt x="227" y="137"/>
                  </a:lnTo>
                  <a:lnTo>
                    <a:pt x="227" y="139"/>
                  </a:lnTo>
                  <a:lnTo>
                    <a:pt x="227" y="139"/>
                  </a:lnTo>
                  <a:lnTo>
                    <a:pt x="227" y="142"/>
                  </a:lnTo>
                  <a:lnTo>
                    <a:pt x="227" y="142"/>
                  </a:lnTo>
                  <a:lnTo>
                    <a:pt x="227" y="144"/>
                  </a:lnTo>
                  <a:lnTo>
                    <a:pt x="227" y="144"/>
                  </a:lnTo>
                  <a:lnTo>
                    <a:pt x="227" y="144"/>
                  </a:lnTo>
                  <a:lnTo>
                    <a:pt x="227" y="144"/>
                  </a:lnTo>
                  <a:lnTo>
                    <a:pt x="227" y="147"/>
                  </a:lnTo>
                  <a:lnTo>
                    <a:pt x="227" y="147"/>
                  </a:lnTo>
                  <a:lnTo>
                    <a:pt x="227" y="149"/>
                  </a:lnTo>
                  <a:lnTo>
                    <a:pt x="227" y="149"/>
                  </a:lnTo>
                  <a:lnTo>
                    <a:pt x="227" y="151"/>
                  </a:lnTo>
                  <a:lnTo>
                    <a:pt x="227" y="151"/>
                  </a:lnTo>
                  <a:lnTo>
                    <a:pt x="227" y="154"/>
                  </a:lnTo>
                  <a:lnTo>
                    <a:pt x="227" y="154"/>
                  </a:lnTo>
                  <a:lnTo>
                    <a:pt x="227" y="154"/>
                  </a:lnTo>
                  <a:lnTo>
                    <a:pt x="225" y="154"/>
                  </a:lnTo>
                  <a:lnTo>
                    <a:pt x="225" y="156"/>
                  </a:lnTo>
                  <a:lnTo>
                    <a:pt x="225" y="156"/>
                  </a:lnTo>
                  <a:lnTo>
                    <a:pt x="225" y="158"/>
                  </a:lnTo>
                  <a:lnTo>
                    <a:pt x="225" y="158"/>
                  </a:lnTo>
                  <a:lnTo>
                    <a:pt x="225" y="158"/>
                  </a:lnTo>
                  <a:lnTo>
                    <a:pt x="225" y="161"/>
                  </a:lnTo>
                  <a:lnTo>
                    <a:pt x="223" y="161"/>
                  </a:lnTo>
                  <a:lnTo>
                    <a:pt x="223" y="161"/>
                  </a:lnTo>
                  <a:lnTo>
                    <a:pt x="223" y="163"/>
                  </a:lnTo>
                  <a:lnTo>
                    <a:pt x="225" y="163"/>
                  </a:lnTo>
                  <a:lnTo>
                    <a:pt x="225" y="163"/>
                  </a:lnTo>
                  <a:lnTo>
                    <a:pt x="225" y="163"/>
                  </a:lnTo>
                  <a:lnTo>
                    <a:pt x="225" y="166"/>
                  </a:lnTo>
                  <a:lnTo>
                    <a:pt x="225" y="166"/>
                  </a:lnTo>
                  <a:lnTo>
                    <a:pt x="225" y="166"/>
                  </a:lnTo>
                  <a:lnTo>
                    <a:pt x="227" y="166"/>
                  </a:lnTo>
                  <a:lnTo>
                    <a:pt x="227" y="168"/>
                  </a:lnTo>
                  <a:lnTo>
                    <a:pt x="227" y="168"/>
                  </a:lnTo>
                  <a:lnTo>
                    <a:pt x="227" y="168"/>
                  </a:lnTo>
                  <a:lnTo>
                    <a:pt x="227" y="170"/>
                  </a:lnTo>
                  <a:lnTo>
                    <a:pt x="227" y="170"/>
                  </a:lnTo>
                  <a:lnTo>
                    <a:pt x="227" y="173"/>
                  </a:lnTo>
                  <a:lnTo>
                    <a:pt x="227" y="173"/>
                  </a:lnTo>
                  <a:lnTo>
                    <a:pt x="227" y="173"/>
                  </a:lnTo>
                  <a:lnTo>
                    <a:pt x="227" y="175"/>
                  </a:lnTo>
                  <a:lnTo>
                    <a:pt x="227" y="175"/>
                  </a:lnTo>
                  <a:lnTo>
                    <a:pt x="227" y="177"/>
                  </a:lnTo>
                  <a:lnTo>
                    <a:pt x="227" y="177"/>
                  </a:lnTo>
                  <a:lnTo>
                    <a:pt x="227" y="180"/>
                  </a:lnTo>
                  <a:lnTo>
                    <a:pt x="227" y="180"/>
                  </a:lnTo>
                  <a:lnTo>
                    <a:pt x="227" y="182"/>
                  </a:lnTo>
                  <a:lnTo>
                    <a:pt x="227" y="182"/>
                  </a:lnTo>
                  <a:lnTo>
                    <a:pt x="227" y="182"/>
                  </a:lnTo>
                  <a:lnTo>
                    <a:pt x="227" y="184"/>
                  </a:lnTo>
                  <a:lnTo>
                    <a:pt x="227" y="184"/>
                  </a:lnTo>
                  <a:lnTo>
                    <a:pt x="227" y="187"/>
                  </a:lnTo>
                  <a:lnTo>
                    <a:pt x="227" y="187"/>
                  </a:lnTo>
                  <a:lnTo>
                    <a:pt x="227" y="189"/>
                  </a:lnTo>
                  <a:lnTo>
                    <a:pt x="227" y="189"/>
                  </a:lnTo>
                  <a:lnTo>
                    <a:pt x="227" y="192"/>
                  </a:lnTo>
                  <a:lnTo>
                    <a:pt x="227" y="192"/>
                  </a:lnTo>
                  <a:lnTo>
                    <a:pt x="227" y="192"/>
                  </a:lnTo>
                  <a:lnTo>
                    <a:pt x="227" y="194"/>
                  </a:lnTo>
                  <a:lnTo>
                    <a:pt x="227" y="194"/>
                  </a:lnTo>
                  <a:lnTo>
                    <a:pt x="227" y="196"/>
                  </a:lnTo>
                  <a:lnTo>
                    <a:pt x="227" y="196"/>
                  </a:lnTo>
                  <a:lnTo>
                    <a:pt x="227" y="199"/>
                  </a:lnTo>
                  <a:lnTo>
                    <a:pt x="227" y="199"/>
                  </a:lnTo>
                  <a:lnTo>
                    <a:pt x="227" y="201"/>
                  </a:lnTo>
                  <a:lnTo>
                    <a:pt x="227" y="201"/>
                  </a:lnTo>
                  <a:lnTo>
                    <a:pt x="227" y="203"/>
                  </a:lnTo>
                  <a:lnTo>
                    <a:pt x="227" y="203"/>
                  </a:lnTo>
                  <a:lnTo>
                    <a:pt x="227" y="203"/>
                  </a:lnTo>
                  <a:lnTo>
                    <a:pt x="227" y="206"/>
                  </a:lnTo>
                  <a:lnTo>
                    <a:pt x="227" y="206"/>
                  </a:lnTo>
                  <a:lnTo>
                    <a:pt x="227" y="208"/>
                  </a:lnTo>
                  <a:lnTo>
                    <a:pt x="227" y="208"/>
                  </a:lnTo>
                  <a:lnTo>
                    <a:pt x="227" y="211"/>
                  </a:lnTo>
                  <a:lnTo>
                    <a:pt x="227" y="211"/>
                  </a:lnTo>
                  <a:lnTo>
                    <a:pt x="227" y="213"/>
                  </a:lnTo>
                  <a:lnTo>
                    <a:pt x="227" y="213"/>
                  </a:lnTo>
                  <a:lnTo>
                    <a:pt x="227" y="213"/>
                  </a:lnTo>
                  <a:lnTo>
                    <a:pt x="227" y="215"/>
                  </a:lnTo>
                  <a:lnTo>
                    <a:pt x="227" y="215"/>
                  </a:lnTo>
                  <a:lnTo>
                    <a:pt x="227" y="218"/>
                  </a:lnTo>
                  <a:lnTo>
                    <a:pt x="227" y="218"/>
                  </a:lnTo>
                  <a:lnTo>
                    <a:pt x="227" y="220"/>
                  </a:lnTo>
                  <a:lnTo>
                    <a:pt x="227" y="220"/>
                  </a:lnTo>
                  <a:lnTo>
                    <a:pt x="227" y="222"/>
                  </a:lnTo>
                  <a:lnTo>
                    <a:pt x="227" y="222"/>
                  </a:lnTo>
                  <a:lnTo>
                    <a:pt x="227" y="222"/>
                  </a:lnTo>
                  <a:lnTo>
                    <a:pt x="227" y="225"/>
                  </a:lnTo>
                  <a:lnTo>
                    <a:pt x="227" y="225"/>
                  </a:lnTo>
                  <a:lnTo>
                    <a:pt x="227" y="222"/>
                  </a:lnTo>
                  <a:lnTo>
                    <a:pt x="225" y="222"/>
                  </a:lnTo>
                  <a:lnTo>
                    <a:pt x="225" y="222"/>
                  </a:lnTo>
                  <a:lnTo>
                    <a:pt x="223" y="222"/>
                  </a:lnTo>
                  <a:lnTo>
                    <a:pt x="223" y="222"/>
                  </a:lnTo>
                  <a:lnTo>
                    <a:pt x="223" y="222"/>
                  </a:lnTo>
                  <a:lnTo>
                    <a:pt x="223" y="222"/>
                  </a:lnTo>
                  <a:lnTo>
                    <a:pt x="223" y="222"/>
                  </a:lnTo>
                  <a:lnTo>
                    <a:pt x="223" y="220"/>
                  </a:lnTo>
                  <a:lnTo>
                    <a:pt x="223" y="220"/>
                  </a:lnTo>
                  <a:lnTo>
                    <a:pt x="220" y="220"/>
                  </a:lnTo>
                  <a:lnTo>
                    <a:pt x="220" y="220"/>
                  </a:lnTo>
                  <a:lnTo>
                    <a:pt x="220" y="218"/>
                  </a:lnTo>
                  <a:lnTo>
                    <a:pt x="220" y="218"/>
                  </a:lnTo>
                  <a:lnTo>
                    <a:pt x="220" y="218"/>
                  </a:lnTo>
                  <a:lnTo>
                    <a:pt x="218" y="218"/>
                  </a:lnTo>
                  <a:lnTo>
                    <a:pt x="218" y="215"/>
                  </a:lnTo>
                  <a:lnTo>
                    <a:pt x="218" y="215"/>
                  </a:lnTo>
                  <a:lnTo>
                    <a:pt x="218" y="215"/>
                  </a:lnTo>
                  <a:lnTo>
                    <a:pt x="218" y="213"/>
                  </a:lnTo>
                  <a:lnTo>
                    <a:pt x="215" y="213"/>
                  </a:lnTo>
                  <a:lnTo>
                    <a:pt x="215" y="213"/>
                  </a:lnTo>
                  <a:lnTo>
                    <a:pt x="215" y="213"/>
                  </a:lnTo>
                  <a:lnTo>
                    <a:pt x="215" y="213"/>
                  </a:lnTo>
                  <a:lnTo>
                    <a:pt x="215" y="211"/>
                  </a:lnTo>
                  <a:lnTo>
                    <a:pt x="215" y="211"/>
                  </a:lnTo>
                  <a:lnTo>
                    <a:pt x="215" y="211"/>
                  </a:lnTo>
                  <a:lnTo>
                    <a:pt x="213" y="211"/>
                  </a:lnTo>
                  <a:lnTo>
                    <a:pt x="213" y="208"/>
                  </a:lnTo>
                  <a:lnTo>
                    <a:pt x="213" y="208"/>
                  </a:lnTo>
                  <a:lnTo>
                    <a:pt x="213" y="208"/>
                  </a:lnTo>
                  <a:lnTo>
                    <a:pt x="213" y="208"/>
                  </a:lnTo>
                  <a:lnTo>
                    <a:pt x="213" y="206"/>
                  </a:lnTo>
                  <a:lnTo>
                    <a:pt x="211" y="206"/>
                  </a:lnTo>
                  <a:lnTo>
                    <a:pt x="211" y="206"/>
                  </a:lnTo>
                  <a:lnTo>
                    <a:pt x="211" y="206"/>
                  </a:lnTo>
                  <a:lnTo>
                    <a:pt x="211" y="203"/>
                  </a:lnTo>
                  <a:lnTo>
                    <a:pt x="208" y="203"/>
                  </a:lnTo>
                  <a:lnTo>
                    <a:pt x="208" y="203"/>
                  </a:lnTo>
                  <a:lnTo>
                    <a:pt x="208" y="203"/>
                  </a:lnTo>
                  <a:lnTo>
                    <a:pt x="208" y="203"/>
                  </a:lnTo>
                  <a:lnTo>
                    <a:pt x="208" y="203"/>
                  </a:lnTo>
                  <a:lnTo>
                    <a:pt x="206" y="203"/>
                  </a:lnTo>
                  <a:lnTo>
                    <a:pt x="206" y="203"/>
                  </a:lnTo>
                  <a:lnTo>
                    <a:pt x="206" y="201"/>
                  </a:lnTo>
                  <a:lnTo>
                    <a:pt x="206" y="201"/>
                  </a:lnTo>
                  <a:lnTo>
                    <a:pt x="206" y="201"/>
                  </a:lnTo>
                  <a:lnTo>
                    <a:pt x="204" y="201"/>
                  </a:lnTo>
                  <a:lnTo>
                    <a:pt x="204" y="199"/>
                  </a:lnTo>
                  <a:lnTo>
                    <a:pt x="204" y="199"/>
                  </a:lnTo>
                  <a:lnTo>
                    <a:pt x="204" y="199"/>
                  </a:lnTo>
                  <a:lnTo>
                    <a:pt x="201" y="199"/>
                  </a:lnTo>
                  <a:lnTo>
                    <a:pt x="201" y="199"/>
                  </a:lnTo>
                  <a:lnTo>
                    <a:pt x="201" y="199"/>
                  </a:lnTo>
                  <a:lnTo>
                    <a:pt x="199" y="199"/>
                  </a:lnTo>
                  <a:lnTo>
                    <a:pt x="199" y="199"/>
                  </a:lnTo>
                  <a:lnTo>
                    <a:pt x="196" y="199"/>
                  </a:lnTo>
                  <a:lnTo>
                    <a:pt x="196" y="199"/>
                  </a:lnTo>
                  <a:lnTo>
                    <a:pt x="196" y="199"/>
                  </a:lnTo>
                  <a:lnTo>
                    <a:pt x="196" y="199"/>
                  </a:lnTo>
                  <a:lnTo>
                    <a:pt x="196" y="201"/>
                  </a:lnTo>
                  <a:lnTo>
                    <a:pt x="194" y="201"/>
                  </a:lnTo>
                  <a:lnTo>
                    <a:pt x="194" y="201"/>
                  </a:lnTo>
                  <a:lnTo>
                    <a:pt x="194" y="201"/>
                  </a:lnTo>
                  <a:lnTo>
                    <a:pt x="192" y="201"/>
                  </a:lnTo>
                  <a:lnTo>
                    <a:pt x="192" y="201"/>
                  </a:lnTo>
                  <a:lnTo>
                    <a:pt x="189" y="201"/>
                  </a:lnTo>
                  <a:lnTo>
                    <a:pt x="189" y="201"/>
                  </a:lnTo>
                  <a:lnTo>
                    <a:pt x="189" y="199"/>
                  </a:lnTo>
                  <a:lnTo>
                    <a:pt x="189" y="199"/>
                  </a:lnTo>
                  <a:lnTo>
                    <a:pt x="189" y="199"/>
                  </a:lnTo>
                  <a:lnTo>
                    <a:pt x="187" y="199"/>
                  </a:lnTo>
                  <a:lnTo>
                    <a:pt x="187" y="199"/>
                  </a:lnTo>
                  <a:lnTo>
                    <a:pt x="187" y="199"/>
                  </a:lnTo>
                  <a:lnTo>
                    <a:pt x="187" y="199"/>
                  </a:lnTo>
                  <a:lnTo>
                    <a:pt x="187" y="201"/>
                  </a:lnTo>
                  <a:lnTo>
                    <a:pt x="185" y="201"/>
                  </a:lnTo>
                  <a:lnTo>
                    <a:pt x="185" y="201"/>
                  </a:lnTo>
                  <a:lnTo>
                    <a:pt x="185" y="201"/>
                  </a:lnTo>
                  <a:lnTo>
                    <a:pt x="185" y="201"/>
                  </a:lnTo>
                  <a:lnTo>
                    <a:pt x="185" y="203"/>
                  </a:lnTo>
                  <a:lnTo>
                    <a:pt x="185" y="203"/>
                  </a:lnTo>
                  <a:lnTo>
                    <a:pt x="185" y="203"/>
                  </a:lnTo>
                  <a:lnTo>
                    <a:pt x="185" y="203"/>
                  </a:lnTo>
                  <a:lnTo>
                    <a:pt x="182" y="203"/>
                  </a:lnTo>
                  <a:lnTo>
                    <a:pt x="182" y="206"/>
                  </a:lnTo>
                  <a:lnTo>
                    <a:pt x="182" y="206"/>
                  </a:lnTo>
                  <a:lnTo>
                    <a:pt x="182" y="206"/>
                  </a:lnTo>
                  <a:lnTo>
                    <a:pt x="180" y="206"/>
                  </a:lnTo>
                  <a:lnTo>
                    <a:pt x="180" y="206"/>
                  </a:lnTo>
                  <a:lnTo>
                    <a:pt x="180" y="206"/>
                  </a:lnTo>
                  <a:lnTo>
                    <a:pt x="178" y="206"/>
                  </a:lnTo>
                  <a:lnTo>
                    <a:pt x="178" y="206"/>
                  </a:lnTo>
                  <a:lnTo>
                    <a:pt x="178" y="203"/>
                  </a:lnTo>
                  <a:lnTo>
                    <a:pt x="175" y="203"/>
                  </a:lnTo>
                  <a:lnTo>
                    <a:pt x="175" y="203"/>
                  </a:lnTo>
                  <a:lnTo>
                    <a:pt x="175" y="203"/>
                  </a:lnTo>
                  <a:lnTo>
                    <a:pt x="175" y="203"/>
                  </a:lnTo>
                  <a:lnTo>
                    <a:pt x="173" y="203"/>
                  </a:lnTo>
                  <a:lnTo>
                    <a:pt x="173" y="203"/>
                  </a:lnTo>
                  <a:lnTo>
                    <a:pt x="173" y="203"/>
                  </a:lnTo>
                  <a:lnTo>
                    <a:pt x="173" y="206"/>
                  </a:lnTo>
                  <a:lnTo>
                    <a:pt x="173" y="206"/>
                  </a:lnTo>
                  <a:lnTo>
                    <a:pt x="170" y="206"/>
                  </a:lnTo>
                  <a:lnTo>
                    <a:pt x="170" y="206"/>
                  </a:lnTo>
                  <a:lnTo>
                    <a:pt x="170" y="206"/>
                  </a:lnTo>
                  <a:lnTo>
                    <a:pt x="168" y="206"/>
                  </a:lnTo>
                  <a:lnTo>
                    <a:pt x="168" y="206"/>
                  </a:lnTo>
                  <a:lnTo>
                    <a:pt x="168" y="206"/>
                  </a:lnTo>
                  <a:lnTo>
                    <a:pt x="168" y="206"/>
                  </a:lnTo>
                  <a:lnTo>
                    <a:pt x="166" y="206"/>
                  </a:lnTo>
                  <a:lnTo>
                    <a:pt x="166" y="206"/>
                  </a:lnTo>
                  <a:lnTo>
                    <a:pt x="163" y="206"/>
                  </a:lnTo>
                  <a:lnTo>
                    <a:pt x="163" y="206"/>
                  </a:lnTo>
                  <a:lnTo>
                    <a:pt x="163" y="206"/>
                  </a:lnTo>
                  <a:lnTo>
                    <a:pt x="161" y="206"/>
                  </a:lnTo>
                  <a:lnTo>
                    <a:pt x="161" y="206"/>
                  </a:lnTo>
                  <a:lnTo>
                    <a:pt x="161" y="206"/>
                  </a:lnTo>
                  <a:lnTo>
                    <a:pt x="159" y="206"/>
                  </a:lnTo>
                  <a:lnTo>
                    <a:pt x="159" y="206"/>
                  </a:lnTo>
                  <a:lnTo>
                    <a:pt x="156" y="206"/>
                  </a:lnTo>
                  <a:lnTo>
                    <a:pt x="156" y="206"/>
                  </a:lnTo>
                  <a:lnTo>
                    <a:pt x="156" y="206"/>
                  </a:lnTo>
                  <a:lnTo>
                    <a:pt x="156" y="206"/>
                  </a:lnTo>
                  <a:lnTo>
                    <a:pt x="154" y="206"/>
                  </a:lnTo>
                  <a:lnTo>
                    <a:pt x="154" y="206"/>
                  </a:lnTo>
                  <a:lnTo>
                    <a:pt x="154" y="203"/>
                  </a:lnTo>
                  <a:lnTo>
                    <a:pt x="154" y="203"/>
                  </a:lnTo>
                  <a:lnTo>
                    <a:pt x="156" y="203"/>
                  </a:lnTo>
                  <a:lnTo>
                    <a:pt x="156" y="203"/>
                  </a:lnTo>
                  <a:lnTo>
                    <a:pt x="156" y="201"/>
                  </a:lnTo>
                  <a:lnTo>
                    <a:pt x="156" y="201"/>
                  </a:lnTo>
                  <a:lnTo>
                    <a:pt x="156" y="199"/>
                  </a:lnTo>
                  <a:lnTo>
                    <a:pt x="156" y="199"/>
                  </a:lnTo>
                  <a:lnTo>
                    <a:pt x="156" y="199"/>
                  </a:lnTo>
                  <a:lnTo>
                    <a:pt x="156" y="196"/>
                  </a:lnTo>
                  <a:lnTo>
                    <a:pt x="156" y="196"/>
                  </a:lnTo>
                  <a:lnTo>
                    <a:pt x="156" y="196"/>
                  </a:lnTo>
                  <a:lnTo>
                    <a:pt x="159" y="196"/>
                  </a:lnTo>
                  <a:lnTo>
                    <a:pt x="159" y="194"/>
                  </a:lnTo>
                  <a:lnTo>
                    <a:pt x="159" y="194"/>
                  </a:lnTo>
                  <a:lnTo>
                    <a:pt x="159" y="192"/>
                  </a:lnTo>
                  <a:lnTo>
                    <a:pt x="159" y="192"/>
                  </a:lnTo>
                  <a:lnTo>
                    <a:pt x="159" y="192"/>
                  </a:lnTo>
                  <a:lnTo>
                    <a:pt x="159" y="192"/>
                  </a:lnTo>
                  <a:lnTo>
                    <a:pt x="161" y="192"/>
                  </a:lnTo>
                  <a:lnTo>
                    <a:pt x="161" y="189"/>
                  </a:lnTo>
                  <a:lnTo>
                    <a:pt x="161" y="189"/>
                  </a:lnTo>
                  <a:lnTo>
                    <a:pt x="161" y="189"/>
                  </a:lnTo>
                  <a:lnTo>
                    <a:pt x="161" y="187"/>
                  </a:lnTo>
                  <a:lnTo>
                    <a:pt x="161" y="187"/>
                  </a:lnTo>
                  <a:lnTo>
                    <a:pt x="161" y="187"/>
                  </a:lnTo>
                  <a:lnTo>
                    <a:pt x="163" y="187"/>
                  </a:lnTo>
                  <a:lnTo>
                    <a:pt x="163" y="184"/>
                  </a:lnTo>
                  <a:lnTo>
                    <a:pt x="163" y="184"/>
                  </a:lnTo>
                  <a:lnTo>
                    <a:pt x="163" y="184"/>
                  </a:lnTo>
                  <a:lnTo>
                    <a:pt x="163" y="182"/>
                  </a:lnTo>
                  <a:lnTo>
                    <a:pt x="163" y="182"/>
                  </a:lnTo>
                  <a:lnTo>
                    <a:pt x="166" y="182"/>
                  </a:lnTo>
                  <a:lnTo>
                    <a:pt x="166" y="182"/>
                  </a:lnTo>
                  <a:lnTo>
                    <a:pt x="166" y="182"/>
                  </a:lnTo>
                  <a:lnTo>
                    <a:pt x="166" y="182"/>
                  </a:lnTo>
                  <a:lnTo>
                    <a:pt x="168" y="182"/>
                  </a:lnTo>
                  <a:lnTo>
                    <a:pt x="168" y="182"/>
                  </a:lnTo>
                  <a:lnTo>
                    <a:pt x="168" y="180"/>
                  </a:lnTo>
                  <a:lnTo>
                    <a:pt x="168" y="180"/>
                  </a:lnTo>
                  <a:lnTo>
                    <a:pt x="170" y="180"/>
                  </a:lnTo>
                  <a:lnTo>
                    <a:pt x="170" y="180"/>
                  </a:lnTo>
                  <a:lnTo>
                    <a:pt x="170" y="180"/>
                  </a:lnTo>
                  <a:lnTo>
                    <a:pt x="173" y="180"/>
                  </a:lnTo>
                  <a:lnTo>
                    <a:pt x="173" y="180"/>
                  </a:lnTo>
                  <a:lnTo>
                    <a:pt x="173" y="180"/>
                  </a:lnTo>
                  <a:lnTo>
                    <a:pt x="175" y="180"/>
                  </a:lnTo>
                  <a:lnTo>
                    <a:pt x="175" y="180"/>
                  </a:lnTo>
                  <a:lnTo>
                    <a:pt x="175" y="177"/>
                  </a:lnTo>
                  <a:lnTo>
                    <a:pt x="175" y="177"/>
                  </a:lnTo>
                  <a:lnTo>
                    <a:pt x="178" y="177"/>
                  </a:lnTo>
                  <a:lnTo>
                    <a:pt x="178" y="177"/>
                  </a:lnTo>
                  <a:lnTo>
                    <a:pt x="180" y="177"/>
                  </a:lnTo>
                  <a:lnTo>
                    <a:pt x="180" y="177"/>
                  </a:lnTo>
                  <a:lnTo>
                    <a:pt x="180" y="177"/>
                  </a:lnTo>
                  <a:lnTo>
                    <a:pt x="180" y="177"/>
                  </a:lnTo>
                  <a:lnTo>
                    <a:pt x="178" y="177"/>
                  </a:lnTo>
                  <a:lnTo>
                    <a:pt x="178" y="175"/>
                  </a:lnTo>
                  <a:lnTo>
                    <a:pt x="178" y="175"/>
                  </a:lnTo>
                  <a:lnTo>
                    <a:pt x="178" y="175"/>
                  </a:lnTo>
                  <a:lnTo>
                    <a:pt x="178" y="173"/>
                  </a:lnTo>
                  <a:lnTo>
                    <a:pt x="178" y="173"/>
                  </a:lnTo>
                  <a:lnTo>
                    <a:pt x="178" y="173"/>
                  </a:lnTo>
                  <a:lnTo>
                    <a:pt x="178" y="173"/>
                  </a:lnTo>
                  <a:lnTo>
                    <a:pt x="178" y="173"/>
                  </a:lnTo>
                  <a:lnTo>
                    <a:pt x="175" y="173"/>
                  </a:lnTo>
                  <a:lnTo>
                    <a:pt x="175" y="170"/>
                  </a:lnTo>
                  <a:lnTo>
                    <a:pt x="175" y="170"/>
                  </a:lnTo>
                  <a:lnTo>
                    <a:pt x="175" y="170"/>
                  </a:lnTo>
                  <a:lnTo>
                    <a:pt x="175" y="170"/>
                  </a:lnTo>
                  <a:lnTo>
                    <a:pt x="175" y="168"/>
                  </a:lnTo>
                  <a:lnTo>
                    <a:pt x="175" y="168"/>
                  </a:lnTo>
                  <a:lnTo>
                    <a:pt x="175" y="166"/>
                  </a:lnTo>
                  <a:lnTo>
                    <a:pt x="175" y="166"/>
                  </a:lnTo>
                  <a:lnTo>
                    <a:pt x="175" y="166"/>
                  </a:lnTo>
                  <a:lnTo>
                    <a:pt x="175" y="166"/>
                  </a:lnTo>
                  <a:lnTo>
                    <a:pt x="175" y="163"/>
                  </a:lnTo>
                  <a:lnTo>
                    <a:pt x="175" y="163"/>
                  </a:lnTo>
                  <a:lnTo>
                    <a:pt x="175" y="163"/>
                  </a:lnTo>
                  <a:lnTo>
                    <a:pt x="175" y="163"/>
                  </a:lnTo>
                  <a:lnTo>
                    <a:pt x="175" y="163"/>
                  </a:lnTo>
                  <a:lnTo>
                    <a:pt x="175" y="161"/>
                  </a:lnTo>
                  <a:lnTo>
                    <a:pt x="175" y="161"/>
                  </a:lnTo>
                  <a:lnTo>
                    <a:pt x="175" y="158"/>
                  </a:lnTo>
                  <a:lnTo>
                    <a:pt x="175" y="158"/>
                  </a:lnTo>
                  <a:lnTo>
                    <a:pt x="175" y="158"/>
                  </a:lnTo>
                  <a:lnTo>
                    <a:pt x="175" y="158"/>
                  </a:lnTo>
                  <a:lnTo>
                    <a:pt x="175" y="156"/>
                  </a:lnTo>
                  <a:lnTo>
                    <a:pt x="175" y="156"/>
                  </a:lnTo>
                  <a:lnTo>
                    <a:pt x="173" y="156"/>
                  </a:lnTo>
                  <a:lnTo>
                    <a:pt x="173" y="156"/>
                  </a:lnTo>
                  <a:lnTo>
                    <a:pt x="173" y="154"/>
                  </a:lnTo>
                  <a:lnTo>
                    <a:pt x="173" y="154"/>
                  </a:lnTo>
                  <a:lnTo>
                    <a:pt x="173" y="154"/>
                  </a:lnTo>
                  <a:lnTo>
                    <a:pt x="173" y="154"/>
                  </a:lnTo>
                  <a:lnTo>
                    <a:pt x="170" y="154"/>
                  </a:lnTo>
                  <a:lnTo>
                    <a:pt x="170" y="151"/>
                  </a:lnTo>
                  <a:lnTo>
                    <a:pt x="170" y="151"/>
                  </a:lnTo>
                  <a:lnTo>
                    <a:pt x="170" y="149"/>
                  </a:lnTo>
                  <a:lnTo>
                    <a:pt x="170" y="149"/>
                  </a:lnTo>
                  <a:lnTo>
                    <a:pt x="170" y="149"/>
                  </a:lnTo>
                  <a:lnTo>
                    <a:pt x="170" y="147"/>
                  </a:lnTo>
                  <a:lnTo>
                    <a:pt x="170" y="147"/>
                  </a:lnTo>
                  <a:lnTo>
                    <a:pt x="168" y="147"/>
                  </a:lnTo>
                  <a:lnTo>
                    <a:pt x="168" y="144"/>
                  </a:lnTo>
                  <a:lnTo>
                    <a:pt x="168" y="144"/>
                  </a:lnTo>
                  <a:lnTo>
                    <a:pt x="168" y="144"/>
                  </a:lnTo>
                  <a:lnTo>
                    <a:pt x="168" y="144"/>
                  </a:lnTo>
                  <a:lnTo>
                    <a:pt x="168" y="142"/>
                  </a:lnTo>
                  <a:lnTo>
                    <a:pt x="168" y="142"/>
                  </a:lnTo>
                  <a:lnTo>
                    <a:pt x="168" y="139"/>
                  </a:lnTo>
                  <a:lnTo>
                    <a:pt x="168" y="139"/>
                  </a:lnTo>
                  <a:lnTo>
                    <a:pt x="166" y="139"/>
                  </a:lnTo>
                  <a:lnTo>
                    <a:pt x="166" y="139"/>
                  </a:lnTo>
                  <a:lnTo>
                    <a:pt x="166" y="139"/>
                  </a:lnTo>
                  <a:lnTo>
                    <a:pt x="166" y="137"/>
                  </a:lnTo>
                  <a:lnTo>
                    <a:pt x="163" y="137"/>
                  </a:lnTo>
                  <a:lnTo>
                    <a:pt x="163" y="137"/>
                  </a:lnTo>
                  <a:lnTo>
                    <a:pt x="163" y="137"/>
                  </a:lnTo>
                  <a:lnTo>
                    <a:pt x="163" y="135"/>
                  </a:lnTo>
                  <a:lnTo>
                    <a:pt x="163" y="135"/>
                  </a:lnTo>
                  <a:lnTo>
                    <a:pt x="163" y="132"/>
                  </a:lnTo>
                  <a:lnTo>
                    <a:pt x="163" y="132"/>
                  </a:lnTo>
                  <a:lnTo>
                    <a:pt x="163" y="132"/>
                  </a:lnTo>
                  <a:lnTo>
                    <a:pt x="163" y="132"/>
                  </a:lnTo>
                  <a:lnTo>
                    <a:pt x="161" y="132"/>
                  </a:lnTo>
                  <a:lnTo>
                    <a:pt x="161" y="132"/>
                  </a:lnTo>
                  <a:lnTo>
                    <a:pt x="161" y="130"/>
                  </a:lnTo>
                  <a:lnTo>
                    <a:pt x="161" y="130"/>
                  </a:lnTo>
                  <a:lnTo>
                    <a:pt x="161" y="130"/>
                  </a:lnTo>
                  <a:lnTo>
                    <a:pt x="161" y="128"/>
                  </a:lnTo>
                  <a:lnTo>
                    <a:pt x="159" y="128"/>
                  </a:lnTo>
                  <a:lnTo>
                    <a:pt x="159" y="130"/>
                  </a:lnTo>
                  <a:lnTo>
                    <a:pt x="159" y="130"/>
                  </a:lnTo>
                  <a:lnTo>
                    <a:pt x="159" y="128"/>
                  </a:lnTo>
                  <a:lnTo>
                    <a:pt x="156" y="128"/>
                  </a:lnTo>
                  <a:lnTo>
                    <a:pt x="156" y="130"/>
                  </a:lnTo>
                  <a:lnTo>
                    <a:pt x="156" y="130"/>
                  </a:lnTo>
                  <a:lnTo>
                    <a:pt x="156" y="128"/>
                  </a:lnTo>
                  <a:lnTo>
                    <a:pt x="156" y="128"/>
                  </a:lnTo>
                  <a:lnTo>
                    <a:pt x="156" y="125"/>
                  </a:lnTo>
                  <a:lnTo>
                    <a:pt x="156" y="125"/>
                  </a:lnTo>
                  <a:lnTo>
                    <a:pt x="156" y="125"/>
                  </a:lnTo>
                  <a:lnTo>
                    <a:pt x="154" y="125"/>
                  </a:lnTo>
                  <a:lnTo>
                    <a:pt x="154" y="125"/>
                  </a:lnTo>
                  <a:lnTo>
                    <a:pt x="154" y="123"/>
                  </a:lnTo>
                  <a:lnTo>
                    <a:pt x="154" y="123"/>
                  </a:lnTo>
                  <a:lnTo>
                    <a:pt x="154" y="125"/>
                  </a:lnTo>
                  <a:lnTo>
                    <a:pt x="152" y="125"/>
                  </a:lnTo>
                  <a:lnTo>
                    <a:pt x="152" y="123"/>
                  </a:lnTo>
                  <a:lnTo>
                    <a:pt x="152" y="123"/>
                  </a:lnTo>
                  <a:lnTo>
                    <a:pt x="152" y="123"/>
                  </a:lnTo>
                  <a:lnTo>
                    <a:pt x="149" y="123"/>
                  </a:lnTo>
                  <a:lnTo>
                    <a:pt x="149" y="123"/>
                  </a:lnTo>
                  <a:lnTo>
                    <a:pt x="149" y="123"/>
                  </a:lnTo>
                  <a:lnTo>
                    <a:pt x="149" y="123"/>
                  </a:lnTo>
                  <a:lnTo>
                    <a:pt x="149" y="121"/>
                  </a:lnTo>
                  <a:lnTo>
                    <a:pt x="149" y="121"/>
                  </a:lnTo>
                  <a:lnTo>
                    <a:pt x="147" y="121"/>
                  </a:lnTo>
                  <a:lnTo>
                    <a:pt x="147" y="121"/>
                  </a:lnTo>
                  <a:lnTo>
                    <a:pt x="147" y="121"/>
                  </a:lnTo>
                  <a:lnTo>
                    <a:pt x="147" y="118"/>
                  </a:lnTo>
                  <a:lnTo>
                    <a:pt x="144" y="118"/>
                  </a:lnTo>
                  <a:lnTo>
                    <a:pt x="144" y="118"/>
                  </a:lnTo>
                  <a:lnTo>
                    <a:pt x="142" y="118"/>
                  </a:lnTo>
                  <a:lnTo>
                    <a:pt x="142" y="118"/>
                  </a:lnTo>
                  <a:lnTo>
                    <a:pt x="142" y="118"/>
                  </a:lnTo>
                  <a:lnTo>
                    <a:pt x="142" y="118"/>
                  </a:lnTo>
                  <a:lnTo>
                    <a:pt x="140" y="118"/>
                  </a:lnTo>
                  <a:lnTo>
                    <a:pt x="140" y="118"/>
                  </a:lnTo>
                  <a:lnTo>
                    <a:pt x="140" y="116"/>
                  </a:lnTo>
                  <a:lnTo>
                    <a:pt x="140" y="116"/>
                  </a:lnTo>
                  <a:lnTo>
                    <a:pt x="137" y="116"/>
                  </a:lnTo>
                  <a:lnTo>
                    <a:pt x="137" y="116"/>
                  </a:lnTo>
                  <a:lnTo>
                    <a:pt x="135" y="116"/>
                  </a:lnTo>
                  <a:lnTo>
                    <a:pt x="135" y="116"/>
                  </a:lnTo>
                  <a:lnTo>
                    <a:pt x="135" y="116"/>
                  </a:lnTo>
                  <a:lnTo>
                    <a:pt x="135" y="116"/>
                  </a:lnTo>
                  <a:lnTo>
                    <a:pt x="135" y="113"/>
                  </a:lnTo>
                  <a:lnTo>
                    <a:pt x="133" y="113"/>
                  </a:lnTo>
                  <a:lnTo>
                    <a:pt x="133" y="113"/>
                  </a:lnTo>
                  <a:lnTo>
                    <a:pt x="133" y="113"/>
                  </a:lnTo>
                  <a:lnTo>
                    <a:pt x="133" y="113"/>
                  </a:lnTo>
                  <a:lnTo>
                    <a:pt x="130" y="113"/>
                  </a:lnTo>
                  <a:lnTo>
                    <a:pt x="130" y="113"/>
                  </a:lnTo>
                  <a:lnTo>
                    <a:pt x="130" y="113"/>
                  </a:lnTo>
                  <a:lnTo>
                    <a:pt x="128" y="113"/>
                  </a:lnTo>
                  <a:lnTo>
                    <a:pt x="128" y="113"/>
                  </a:lnTo>
                  <a:lnTo>
                    <a:pt x="128" y="111"/>
                  </a:lnTo>
                  <a:lnTo>
                    <a:pt x="128" y="111"/>
                  </a:lnTo>
                  <a:lnTo>
                    <a:pt x="125" y="111"/>
                  </a:lnTo>
                  <a:lnTo>
                    <a:pt x="125" y="111"/>
                  </a:lnTo>
                  <a:lnTo>
                    <a:pt x="125" y="111"/>
                  </a:lnTo>
                  <a:lnTo>
                    <a:pt x="123" y="111"/>
                  </a:lnTo>
                  <a:lnTo>
                    <a:pt x="123" y="111"/>
                  </a:lnTo>
                  <a:lnTo>
                    <a:pt x="123" y="111"/>
                  </a:lnTo>
                  <a:lnTo>
                    <a:pt x="123" y="109"/>
                  </a:lnTo>
                  <a:lnTo>
                    <a:pt x="121" y="109"/>
                  </a:lnTo>
                  <a:lnTo>
                    <a:pt x="121" y="109"/>
                  </a:lnTo>
                  <a:lnTo>
                    <a:pt x="121" y="109"/>
                  </a:lnTo>
                  <a:lnTo>
                    <a:pt x="121" y="109"/>
                  </a:lnTo>
                  <a:lnTo>
                    <a:pt x="118" y="109"/>
                  </a:lnTo>
                  <a:lnTo>
                    <a:pt x="118" y="106"/>
                  </a:lnTo>
                  <a:lnTo>
                    <a:pt x="118" y="106"/>
                  </a:lnTo>
                  <a:lnTo>
                    <a:pt x="118" y="106"/>
                  </a:lnTo>
                  <a:lnTo>
                    <a:pt x="116" y="106"/>
                  </a:lnTo>
                  <a:lnTo>
                    <a:pt x="116" y="106"/>
                  </a:lnTo>
                  <a:lnTo>
                    <a:pt x="116" y="106"/>
                  </a:lnTo>
                  <a:lnTo>
                    <a:pt x="114" y="106"/>
                  </a:lnTo>
                  <a:lnTo>
                    <a:pt x="114" y="106"/>
                  </a:lnTo>
                  <a:lnTo>
                    <a:pt x="114" y="106"/>
                  </a:lnTo>
                  <a:lnTo>
                    <a:pt x="111" y="106"/>
                  </a:lnTo>
                  <a:lnTo>
                    <a:pt x="111" y="106"/>
                  </a:lnTo>
                  <a:lnTo>
                    <a:pt x="109" y="106"/>
                  </a:lnTo>
                  <a:lnTo>
                    <a:pt x="109" y="104"/>
                  </a:lnTo>
                  <a:lnTo>
                    <a:pt x="109" y="104"/>
                  </a:lnTo>
                  <a:lnTo>
                    <a:pt x="109" y="104"/>
                  </a:lnTo>
                  <a:lnTo>
                    <a:pt x="107" y="104"/>
                  </a:lnTo>
                  <a:lnTo>
                    <a:pt x="107" y="104"/>
                  </a:lnTo>
                  <a:lnTo>
                    <a:pt x="107" y="104"/>
                  </a:lnTo>
                  <a:lnTo>
                    <a:pt x="104" y="104"/>
                  </a:lnTo>
                  <a:lnTo>
                    <a:pt x="104" y="104"/>
                  </a:lnTo>
                  <a:lnTo>
                    <a:pt x="104" y="106"/>
                  </a:lnTo>
                  <a:lnTo>
                    <a:pt x="102" y="106"/>
                  </a:lnTo>
                  <a:lnTo>
                    <a:pt x="102" y="106"/>
                  </a:lnTo>
                  <a:lnTo>
                    <a:pt x="102" y="104"/>
                  </a:lnTo>
                  <a:lnTo>
                    <a:pt x="102" y="104"/>
                  </a:lnTo>
                  <a:lnTo>
                    <a:pt x="99" y="104"/>
                  </a:lnTo>
                  <a:lnTo>
                    <a:pt x="99" y="104"/>
                  </a:lnTo>
                  <a:lnTo>
                    <a:pt x="99" y="104"/>
                  </a:lnTo>
                  <a:lnTo>
                    <a:pt x="99" y="104"/>
                  </a:lnTo>
                  <a:lnTo>
                    <a:pt x="99" y="104"/>
                  </a:lnTo>
                  <a:lnTo>
                    <a:pt x="97" y="104"/>
                  </a:lnTo>
                  <a:lnTo>
                    <a:pt x="97" y="102"/>
                  </a:lnTo>
                  <a:lnTo>
                    <a:pt x="97" y="102"/>
                  </a:lnTo>
                  <a:lnTo>
                    <a:pt x="97" y="102"/>
                  </a:lnTo>
                  <a:lnTo>
                    <a:pt x="95" y="102"/>
                  </a:lnTo>
                  <a:lnTo>
                    <a:pt x="95" y="102"/>
                  </a:lnTo>
                  <a:lnTo>
                    <a:pt x="95" y="102"/>
                  </a:lnTo>
                  <a:lnTo>
                    <a:pt x="95" y="99"/>
                  </a:lnTo>
                  <a:lnTo>
                    <a:pt x="92" y="99"/>
                  </a:lnTo>
                  <a:lnTo>
                    <a:pt x="92" y="99"/>
                  </a:lnTo>
                  <a:lnTo>
                    <a:pt x="92" y="99"/>
                  </a:lnTo>
                  <a:lnTo>
                    <a:pt x="92" y="97"/>
                  </a:lnTo>
                  <a:lnTo>
                    <a:pt x="90" y="97"/>
                  </a:lnTo>
                  <a:lnTo>
                    <a:pt x="90" y="97"/>
                  </a:lnTo>
                  <a:lnTo>
                    <a:pt x="90" y="97"/>
                  </a:lnTo>
                  <a:lnTo>
                    <a:pt x="90" y="97"/>
                  </a:lnTo>
                  <a:lnTo>
                    <a:pt x="90" y="94"/>
                  </a:lnTo>
                  <a:lnTo>
                    <a:pt x="90" y="94"/>
                  </a:lnTo>
                  <a:lnTo>
                    <a:pt x="90" y="94"/>
                  </a:lnTo>
                  <a:lnTo>
                    <a:pt x="90" y="94"/>
                  </a:lnTo>
                  <a:lnTo>
                    <a:pt x="90" y="94"/>
                  </a:lnTo>
                  <a:lnTo>
                    <a:pt x="90" y="94"/>
                  </a:lnTo>
                  <a:lnTo>
                    <a:pt x="88" y="94"/>
                  </a:lnTo>
                  <a:lnTo>
                    <a:pt x="88" y="94"/>
                  </a:lnTo>
                  <a:lnTo>
                    <a:pt x="88" y="94"/>
                  </a:lnTo>
                  <a:lnTo>
                    <a:pt x="85" y="94"/>
                  </a:lnTo>
                  <a:lnTo>
                    <a:pt x="85" y="94"/>
                  </a:lnTo>
                  <a:lnTo>
                    <a:pt x="83" y="94"/>
                  </a:lnTo>
                  <a:lnTo>
                    <a:pt x="83" y="94"/>
                  </a:lnTo>
                  <a:lnTo>
                    <a:pt x="83" y="94"/>
                  </a:lnTo>
                  <a:lnTo>
                    <a:pt x="83" y="94"/>
                  </a:lnTo>
                  <a:lnTo>
                    <a:pt x="83" y="94"/>
                  </a:lnTo>
                  <a:lnTo>
                    <a:pt x="81" y="94"/>
                  </a:lnTo>
                  <a:lnTo>
                    <a:pt x="81" y="94"/>
                  </a:lnTo>
                  <a:lnTo>
                    <a:pt x="81" y="94"/>
                  </a:lnTo>
                  <a:lnTo>
                    <a:pt x="81" y="94"/>
                  </a:lnTo>
                  <a:lnTo>
                    <a:pt x="78" y="94"/>
                  </a:lnTo>
                  <a:lnTo>
                    <a:pt x="78" y="94"/>
                  </a:lnTo>
                  <a:lnTo>
                    <a:pt x="78" y="92"/>
                  </a:lnTo>
                  <a:lnTo>
                    <a:pt x="78" y="92"/>
                  </a:lnTo>
                  <a:lnTo>
                    <a:pt x="76" y="92"/>
                  </a:lnTo>
                  <a:lnTo>
                    <a:pt x="76" y="90"/>
                  </a:lnTo>
                  <a:lnTo>
                    <a:pt x="76" y="90"/>
                  </a:lnTo>
                  <a:lnTo>
                    <a:pt x="76" y="92"/>
                  </a:lnTo>
                  <a:lnTo>
                    <a:pt x="76" y="92"/>
                  </a:lnTo>
                  <a:lnTo>
                    <a:pt x="76" y="90"/>
                  </a:lnTo>
                  <a:lnTo>
                    <a:pt x="73" y="90"/>
                  </a:lnTo>
                  <a:lnTo>
                    <a:pt x="73" y="90"/>
                  </a:lnTo>
                  <a:lnTo>
                    <a:pt x="73" y="87"/>
                  </a:lnTo>
                  <a:lnTo>
                    <a:pt x="73" y="87"/>
                  </a:lnTo>
                  <a:lnTo>
                    <a:pt x="73" y="87"/>
                  </a:lnTo>
                  <a:lnTo>
                    <a:pt x="73" y="87"/>
                  </a:lnTo>
                  <a:lnTo>
                    <a:pt x="73" y="85"/>
                  </a:lnTo>
                  <a:lnTo>
                    <a:pt x="71" y="85"/>
                  </a:lnTo>
                  <a:lnTo>
                    <a:pt x="71" y="85"/>
                  </a:lnTo>
                  <a:lnTo>
                    <a:pt x="69" y="85"/>
                  </a:lnTo>
                  <a:lnTo>
                    <a:pt x="69" y="85"/>
                  </a:lnTo>
                  <a:lnTo>
                    <a:pt x="69" y="85"/>
                  </a:lnTo>
                  <a:lnTo>
                    <a:pt x="69" y="83"/>
                  </a:lnTo>
                  <a:lnTo>
                    <a:pt x="69" y="83"/>
                  </a:lnTo>
                  <a:lnTo>
                    <a:pt x="69" y="83"/>
                  </a:lnTo>
                  <a:lnTo>
                    <a:pt x="69" y="83"/>
                  </a:lnTo>
                  <a:lnTo>
                    <a:pt x="69" y="83"/>
                  </a:lnTo>
                  <a:lnTo>
                    <a:pt x="69" y="85"/>
                  </a:lnTo>
                  <a:lnTo>
                    <a:pt x="66" y="85"/>
                  </a:lnTo>
                  <a:lnTo>
                    <a:pt x="66" y="85"/>
                  </a:lnTo>
                  <a:lnTo>
                    <a:pt x="66" y="85"/>
                  </a:lnTo>
                  <a:lnTo>
                    <a:pt x="66" y="85"/>
                  </a:lnTo>
                  <a:lnTo>
                    <a:pt x="66" y="85"/>
                  </a:lnTo>
                  <a:lnTo>
                    <a:pt x="64" y="85"/>
                  </a:lnTo>
                  <a:lnTo>
                    <a:pt x="64" y="87"/>
                  </a:lnTo>
                  <a:lnTo>
                    <a:pt x="64" y="87"/>
                  </a:lnTo>
                  <a:lnTo>
                    <a:pt x="66" y="87"/>
                  </a:lnTo>
                  <a:lnTo>
                    <a:pt x="66" y="87"/>
                  </a:lnTo>
                  <a:lnTo>
                    <a:pt x="66" y="90"/>
                  </a:lnTo>
                  <a:lnTo>
                    <a:pt x="66" y="90"/>
                  </a:lnTo>
                  <a:lnTo>
                    <a:pt x="66" y="90"/>
                  </a:lnTo>
                  <a:lnTo>
                    <a:pt x="66" y="92"/>
                  </a:lnTo>
                  <a:lnTo>
                    <a:pt x="64" y="92"/>
                  </a:lnTo>
                  <a:lnTo>
                    <a:pt x="64" y="92"/>
                  </a:lnTo>
                  <a:lnTo>
                    <a:pt x="64" y="92"/>
                  </a:lnTo>
                  <a:lnTo>
                    <a:pt x="64" y="94"/>
                  </a:lnTo>
                  <a:lnTo>
                    <a:pt x="64" y="94"/>
                  </a:lnTo>
                  <a:lnTo>
                    <a:pt x="62" y="94"/>
                  </a:lnTo>
                  <a:lnTo>
                    <a:pt x="62" y="94"/>
                  </a:lnTo>
                  <a:lnTo>
                    <a:pt x="62" y="94"/>
                  </a:lnTo>
                  <a:lnTo>
                    <a:pt x="59" y="94"/>
                  </a:lnTo>
                  <a:lnTo>
                    <a:pt x="59" y="94"/>
                  </a:lnTo>
                  <a:lnTo>
                    <a:pt x="62" y="94"/>
                  </a:lnTo>
                  <a:lnTo>
                    <a:pt x="62" y="97"/>
                  </a:lnTo>
                  <a:lnTo>
                    <a:pt x="62" y="97"/>
                  </a:lnTo>
                  <a:lnTo>
                    <a:pt x="62" y="97"/>
                  </a:lnTo>
                  <a:lnTo>
                    <a:pt x="62" y="97"/>
                  </a:lnTo>
                  <a:lnTo>
                    <a:pt x="64" y="97"/>
                  </a:lnTo>
                  <a:lnTo>
                    <a:pt x="64" y="99"/>
                  </a:lnTo>
                  <a:lnTo>
                    <a:pt x="64" y="99"/>
                  </a:lnTo>
                  <a:lnTo>
                    <a:pt x="62" y="99"/>
                  </a:lnTo>
                  <a:lnTo>
                    <a:pt x="62" y="102"/>
                  </a:lnTo>
                  <a:lnTo>
                    <a:pt x="62" y="102"/>
                  </a:lnTo>
                  <a:lnTo>
                    <a:pt x="62" y="102"/>
                  </a:lnTo>
                  <a:lnTo>
                    <a:pt x="62" y="99"/>
                  </a:lnTo>
                  <a:lnTo>
                    <a:pt x="59" y="99"/>
                  </a:lnTo>
                  <a:lnTo>
                    <a:pt x="59" y="99"/>
                  </a:lnTo>
                  <a:lnTo>
                    <a:pt x="59" y="99"/>
                  </a:lnTo>
                  <a:lnTo>
                    <a:pt x="59" y="97"/>
                  </a:lnTo>
                  <a:lnTo>
                    <a:pt x="59" y="97"/>
                  </a:lnTo>
                  <a:lnTo>
                    <a:pt x="59" y="94"/>
                  </a:lnTo>
                  <a:lnTo>
                    <a:pt x="59" y="94"/>
                  </a:lnTo>
                  <a:lnTo>
                    <a:pt x="57" y="94"/>
                  </a:lnTo>
                  <a:lnTo>
                    <a:pt x="57" y="94"/>
                  </a:lnTo>
                  <a:lnTo>
                    <a:pt x="54" y="94"/>
                  </a:lnTo>
                  <a:lnTo>
                    <a:pt x="54" y="97"/>
                  </a:lnTo>
                  <a:lnTo>
                    <a:pt x="54" y="97"/>
                  </a:lnTo>
                  <a:lnTo>
                    <a:pt x="54" y="97"/>
                  </a:lnTo>
                  <a:lnTo>
                    <a:pt x="54" y="97"/>
                  </a:lnTo>
                  <a:lnTo>
                    <a:pt x="52" y="97"/>
                  </a:lnTo>
                  <a:lnTo>
                    <a:pt x="52" y="97"/>
                  </a:lnTo>
                  <a:lnTo>
                    <a:pt x="52" y="97"/>
                  </a:lnTo>
                  <a:lnTo>
                    <a:pt x="52" y="94"/>
                  </a:lnTo>
                  <a:lnTo>
                    <a:pt x="52" y="94"/>
                  </a:lnTo>
                  <a:lnTo>
                    <a:pt x="52" y="94"/>
                  </a:lnTo>
                  <a:lnTo>
                    <a:pt x="50" y="94"/>
                  </a:lnTo>
                  <a:lnTo>
                    <a:pt x="50" y="92"/>
                  </a:lnTo>
                  <a:lnTo>
                    <a:pt x="50" y="92"/>
                  </a:lnTo>
                  <a:lnTo>
                    <a:pt x="50" y="90"/>
                  </a:lnTo>
                  <a:lnTo>
                    <a:pt x="50" y="90"/>
                  </a:lnTo>
                  <a:lnTo>
                    <a:pt x="50" y="90"/>
                  </a:lnTo>
                  <a:lnTo>
                    <a:pt x="50" y="87"/>
                  </a:lnTo>
                  <a:lnTo>
                    <a:pt x="50" y="87"/>
                  </a:lnTo>
                  <a:lnTo>
                    <a:pt x="50" y="87"/>
                  </a:lnTo>
                  <a:lnTo>
                    <a:pt x="50" y="85"/>
                  </a:lnTo>
                  <a:lnTo>
                    <a:pt x="50" y="85"/>
                  </a:lnTo>
                  <a:lnTo>
                    <a:pt x="50" y="85"/>
                  </a:lnTo>
                  <a:lnTo>
                    <a:pt x="50" y="85"/>
                  </a:lnTo>
                  <a:lnTo>
                    <a:pt x="50" y="85"/>
                  </a:lnTo>
                  <a:lnTo>
                    <a:pt x="52" y="85"/>
                  </a:lnTo>
                  <a:lnTo>
                    <a:pt x="52" y="85"/>
                  </a:lnTo>
                  <a:lnTo>
                    <a:pt x="52" y="83"/>
                  </a:lnTo>
                  <a:lnTo>
                    <a:pt x="52" y="83"/>
                  </a:lnTo>
                  <a:lnTo>
                    <a:pt x="52" y="80"/>
                  </a:lnTo>
                  <a:lnTo>
                    <a:pt x="52" y="80"/>
                  </a:lnTo>
                  <a:lnTo>
                    <a:pt x="50" y="80"/>
                  </a:lnTo>
                  <a:lnTo>
                    <a:pt x="50" y="83"/>
                  </a:lnTo>
                  <a:lnTo>
                    <a:pt x="50" y="83"/>
                  </a:lnTo>
                  <a:lnTo>
                    <a:pt x="50" y="83"/>
                  </a:lnTo>
                  <a:lnTo>
                    <a:pt x="47" y="83"/>
                  </a:lnTo>
                  <a:lnTo>
                    <a:pt x="47" y="80"/>
                  </a:lnTo>
                  <a:lnTo>
                    <a:pt x="47" y="80"/>
                  </a:lnTo>
                  <a:lnTo>
                    <a:pt x="47" y="80"/>
                  </a:lnTo>
                  <a:lnTo>
                    <a:pt x="47" y="78"/>
                  </a:lnTo>
                  <a:lnTo>
                    <a:pt x="47" y="78"/>
                  </a:lnTo>
                  <a:lnTo>
                    <a:pt x="47" y="78"/>
                  </a:lnTo>
                  <a:lnTo>
                    <a:pt x="47" y="75"/>
                  </a:lnTo>
                  <a:lnTo>
                    <a:pt x="47" y="75"/>
                  </a:lnTo>
                  <a:lnTo>
                    <a:pt x="47" y="75"/>
                  </a:lnTo>
                  <a:lnTo>
                    <a:pt x="47" y="75"/>
                  </a:lnTo>
                  <a:lnTo>
                    <a:pt x="47" y="73"/>
                  </a:lnTo>
                  <a:lnTo>
                    <a:pt x="47" y="73"/>
                  </a:lnTo>
                  <a:lnTo>
                    <a:pt x="47" y="73"/>
                  </a:lnTo>
                  <a:lnTo>
                    <a:pt x="45" y="73"/>
                  </a:lnTo>
                  <a:lnTo>
                    <a:pt x="45" y="73"/>
                  </a:lnTo>
                  <a:lnTo>
                    <a:pt x="43" y="73"/>
                  </a:lnTo>
                  <a:lnTo>
                    <a:pt x="43" y="71"/>
                  </a:lnTo>
                  <a:lnTo>
                    <a:pt x="43" y="71"/>
                  </a:lnTo>
                  <a:lnTo>
                    <a:pt x="43" y="71"/>
                  </a:lnTo>
                  <a:lnTo>
                    <a:pt x="43" y="71"/>
                  </a:lnTo>
                  <a:lnTo>
                    <a:pt x="43" y="68"/>
                  </a:lnTo>
                  <a:lnTo>
                    <a:pt x="43" y="68"/>
                  </a:lnTo>
                  <a:lnTo>
                    <a:pt x="43" y="68"/>
                  </a:lnTo>
                  <a:lnTo>
                    <a:pt x="43" y="68"/>
                  </a:lnTo>
                  <a:lnTo>
                    <a:pt x="40" y="68"/>
                  </a:lnTo>
                  <a:lnTo>
                    <a:pt x="40" y="68"/>
                  </a:lnTo>
                  <a:lnTo>
                    <a:pt x="40" y="68"/>
                  </a:lnTo>
                  <a:lnTo>
                    <a:pt x="38" y="68"/>
                  </a:lnTo>
                  <a:lnTo>
                    <a:pt x="38" y="68"/>
                  </a:lnTo>
                  <a:lnTo>
                    <a:pt x="36" y="68"/>
                  </a:lnTo>
                  <a:lnTo>
                    <a:pt x="36" y="68"/>
                  </a:lnTo>
                  <a:lnTo>
                    <a:pt x="36" y="66"/>
                  </a:lnTo>
                  <a:lnTo>
                    <a:pt x="36" y="66"/>
                  </a:lnTo>
                  <a:lnTo>
                    <a:pt x="33" y="66"/>
                  </a:lnTo>
                  <a:lnTo>
                    <a:pt x="33" y="66"/>
                  </a:lnTo>
                  <a:lnTo>
                    <a:pt x="33" y="66"/>
                  </a:lnTo>
                  <a:lnTo>
                    <a:pt x="33" y="64"/>
                  </a:lnTo>
                  <a:lnTo>
                    <a:pt x="33" y="64"/>
                  </a:lnTo>
                  <a:lnTo>
                    <a:pt x="33" y="64"/>
                  </a:lnTo>
                  <a:lnTo>
                    <a:pt x="33" y="64"/>
                  </a:lnTo>
                  <a:lnTo>
                    <a:pt x="33" y="64"/>
                  </a:lnTo>
                  <a:lnTo>
                    <a:pt x="33" y="61"/>
                  </a:lnTo>
                  <a:lnTo>
                    <a:pt x="33" y="61"/>
                  </a:lnTo>
                  <a:lnTo>
                    <a:pt x="33" y="61"/>
                  </a:lnTo>
                  <a:lnTo>
                    <a:pt x="36" y="61"/>
                  </a:lnTo>
                  <a:lnTo>
                    <a:pt x="36" y="59"/>
                  </a:lnTo>
                  <a:lnTo>
                    <a:pt x="36" y="59"/>
                  </a:lnTo>
                  <a:lnTo>
                    <a:pt x="36" y="59"/>
                  </a:lnTo>
                  <a:lnTo>
                    <a:pt x="36" y="59"/>
                  </a:lnTo>
                  <a:lnTo>
                    <a:pt x="38" y="59"/>
                  </a:lnTo>
                  <a:lnTo>
                    <a:pt x="38" y="59"/>
                  </a:lnTo>
                  <a:lnTo>
                    <a:pt x="40" y="59"/>
                  </a:lnTo>
                  <a:lnTo>
                    <a:pt x="40" y="59"/>
                  </a:lnTo>
                  <a:lnTo>
                    <a:pt x="40" y="59"/>
                  </a:lnTo>
                  <a:lnTo>
                    <a:pt x="43" y="59"/>
                  </a:lnTo>
                  <a:lnTo>
                    <a:pt x="43" y="57"/>
                  </a:lnTo>
                  <a:lnTo>
                    <a:pt x="43" y="57"/>
                  </a:lnTo>
                  <a:lnTo>
                    <a:pt x="43" y="57"/>
                  </a:lnTo>
                  <a:lnTo>
                    <a:pt x="45" y="57"/>
                  </a:lnTo>
                  <a:lnTo>
                    <a:pt x="45" y="59"/>
                  </a:lnTo>
                  <a:lnTo>
                    <a:pt x="45" y="59"/>
                  </a:lnTo>
                  <a:lnTo>
                    <a:pt x="47" y="59"/>
                  </a:lnTo>
                  <a:lnTo>
                    <a:pt x="47" y="59"/>
                  </a:lnTo>
                  <a:lnTo>
                    <a:pt x="47" y="59"/>
                  </a:lnTo>
                  <a:lnTo>
                    <a:pt x="47" y="61"/>
                  </a:lnTo>
                  <a:lnTo>
                    <a:pt x="47" y="61"/>
                  </a:lnTo>
                  <a:lnTo>
                    <a:pt x="47" y="61"/>
                  </a:lnTo>
                  <a:lnTo>
                    <a:pt x="50" y="61"/>
                  </a:lnTo>
                  <a:lnTo>
                    <a:pt x="50" y="64"/>
                  </a:lnTo>
                  <a:lnTo>
                    <a:pt x="50" y="64"/>
                  </a:lnTo>
                  <a:lnTo>
                    <a:pt x="50" y="61"/>
                  </a:lnTo>
                  <a:lnTo>
                    <a:pt x="50" y="61"/>
                  </a:lnTo>
                  <a:lnTo>
                    <a:pt x="50" y="61"/>
                  </a:lnTo>
                  <a:lnTo>
                    <a:pt x="52" y="61"/>
                  </a:lnTo>
                  <a:lnTo>
                    <a:pt x="52" y="59"/>
                  </a:lnTo>
                  <a:lnTo>
                    <a:pt x="52" y="59"/>
                  </a:lnTo>
                  <a:lnTo>
                    <a:pt x="52" y="59"/>
                  </a:lnTo>
                  <a:lnTo>
                    <a:pt x="54" y="59"/>
                  </a:lnTo>
                  <a:lnTo>
                    <a:pt x="54" y="57"/>
                  </a:lnTo>
                  <a:lnTo>
                    <a:pt x="54" y="57"/>
                  </a:lnTo>
                  <a:lnTo>
                    <a:pt x="54" y="57"/>
                  </a:lnTo>
                  <a:lnTo>
                    <a:pt x="54" y="57"/>
                  </a:lnTo>
                  <a:lnTo>
                    <a:pt x="54" y="54"/>
                  </a:lnTo>
                  <a:lnTo>
                    <a:pt x="57" y="54"/>
                  </a:lnTo>
                  <a:lnTo>
                    <a:pt x="57" y="54"/>
                  </a:lnTo>
                  <a:lnTo>
                    <a:pt x="57" y="54"/>
                  </a:lnTo>
                  <a:lnTo>
                    <a:pt x="57" y="54"/>
                  </a:lnTo>
                  <a:lnTo>
                    <a:pt x="59" y="54"/>
                  </a:lnTo>
                  <a:lnTo>
                    <a:pt x="59" y="54"/>
                  </a:lnTo>
                  <a:lnTo>
                    <a:pt x="59" y="54"/>
                  </a:lnTo>
                  <a:lnTo>
                    <a:pt x="59" y="52"/>
                  </a:lnTo>
                  <a:lnTo>
                    <a:pt x="62" y="52"/>
                  </a:lnTo>
                  <a:lnTo>
                    <a:pt x="62" y="54"/>
                  </a:lnTo>
                  <a:lnTo>
                    <a:pt x="62" y="54"/>
                  </a:lnTo>
                  <a:lnTo>
                    <a:pt x="62" y="54"/>
                  </a:lnTo>
                  <a:lnTo>
                    <a:pt x="64" y="54"/>
                  </a:lnTo>
                  <a:lnTo>
                    <a:pt x="64" y="54"/>
                  </a:lnTo>
                  <a:lnTo>
                    <a:pt x="64" y="54"/>
                  </a:lnTo>
                  <a:lnTo>
                    <a:pt x="66" y="54"/>
                  </a:lnTo>
                  <a:lnTo>
                    <a:pt x="66" y="54"/>
                  </a:lnTo>
                  <a:lnTo>
                    <a:pt x="66" y="52"/>
                  </a:lnTo>
                  <a:lnTo>
                    <a:pt x="66" y="52"/>
                  </a:lnTo>
                  <a:lnTo>
                    <a:pt x="66" y="52"/>
                  </a:lnTo>
                  <a:lnTo>
                    <a:pt x="66" y="54"/>
                  </a:lnTo>
                  <a:lnTo>
                    <a:pt x="69" y="54"/>
                  </a:lnTo>
                  <a:lnTo>
                    <a:pt x="69" y="54"/>
                  </a:lnTo>
                  <a:lnTo>
                    <a:pt x="69" y="54"/>
                  </a:lnTo>
                  <a:lnTo>
                    <a:pt x="69" y="54"/>
                  </a:lnTo>
                  <a:lnTo>
                    <a:pt x="71" y="54"/>
                  </a:lnTo>
                  <a:lnTo>
                    <a:pt x="71" y="54"/>
                  </a:lnTo>
                  <a:lnTo>
                    <a:pt x="71" y="54"/>
                  </a:lnTo>
                  <a:lnTo>
                    <a:pt x="73" y="54"/>
                  </a:lnTo>
                  <a:lnTo>
                    <a:pt x="73" y="52"/>
                  </a:lnTo>
                  <a:lnTo>
                    <a:pt x="73" y="52"/>
                  </a:lnTo>
                  <a:lnTo>
                    <a:pt x="73" y="52"/>
                  </a:lnTo>
                  <a:lnTo>
                    <a:pt x="73" y="52"/>
                  </a:lnTo>
                  <a:lnTo>
                    <a:pt x="73" y="49"/>
                  </a:lnTo>
                  <a:lnTo>
                    <a:pt x="71" y="49"/>
                  </a:lnTo>
                  <a:lnTo>
                    <a:pt x="71" y="49"/>
                  </a:lnTo>
                  <a:lnTo>
                    <a:pt x="69" y="49"/>
                  </a:lnTo>
                  <a:lnTo>
                    <a:pt x="69" y="49"/>
                  </a:lnTo>
                  <a:lnTo>
                    <a:pt x="69" y="49"/>
                  </a:lnTo>
                  <a:lnTo>
                    <a:pt x="69" y="49"/>
                  </a:lnTo>
                  <a:lnTo>
                    <a:pt x="66" y="49"/>
                  </a:lnTo>
                  <a:lnTo>
                    <a:pt x="66" y="49"/>
                  </a:lnTo>
                  <a:lnTo>
                    <a:pt x="66" y="49"/>
                  </a:lnTo>
                  <a:lnTo>
                    <a:pt x="64" y="49"/>
                  </a:lnTo>
                  <a:lnTo>
                    <a:pt x="64" y="49"/>
                  </a:lnTo>
                  <a:lnTo>
                    <a:pt x="62" y="49"/>
                  </a:lnTo>
                  <a:lnTo>
                    <a:pt x="62" y="49"/>
                  </a:lnTo>
                  <a:lnTo>
                    <a:pt x="62" y="47"/>
                  </a:lnTo>
                  <a:lnTo>
                    <a:pt x="62" y="47"/>
                  </a:lnTo>
                  <a:lnTo>
                    <a:pt x="62" y="49"/>
                  </a:lnTo>
                  <a:lnTo>
                    <a:pt x="59" y="49"/>
                  </a:lnTo>
                  <a:lnTo>
                    <a:pt x="59" y="47"/>
                  </a:lnTo>
                  <a:lnTo>
                    <a:pt x="59" y="47"/>
                  </a:lnTo>
                  <a:lnTo>
                    <a:pt x="59" y="49"/>
                  </a:lnTo>
                  <a:lnTo>
                    <a:pt x="59" y="49"/>
                  </a:lnTo>
                  <a:lnTo>
                    <a:pt x="57" y="49"/>
                  </a:lnTo>
                  <a:lnTo>
                    <a:pt x="57" y="49"/>
                  </a:lnTo>
                  <a:lnTo>
                    <a:pt x="57" y="49"/>
                  </a:lnTo>
                  <a:lnTo>
                    <a:pt x="54" y="49"/>
                  </a:lnTo>
                  <a:lnTo>
                    <a:pt x="54" y="52"/>
                  </a:lnTo>
                  <a:lnTo>
                    <a:pt x="54" y="52"/>
                  </a:lnTo>
                  <a:lnTo>
                    <a:pt x="54" y="49"/>
                  </a:lnTo>
                  <a:lnTo>
                    <a:pt x="54" y="49"/>
                  </a:lnTo>
                  <a:lnTo>
                    <a:pt x="52" y="49"/>
                  </a:lnTo>
                  <a:lnTo>
                    <a:pt x="52" y="49"/>
                  </a:lnTo>
                  <a:lnTo>
                    <a:pt x="52" y="49"/>
                  </a:lnTo>
                  <a:lnTo>
                    <a:pt x="50" y="49"/>
                  </a:lnTo>
                  <a:lnTo>
                    <a:pt x="50" y="49"/>
                  </a:lnTo>
                  <a:lnTo>
                    <a:pt x="50" y="49"/>
                  </a:lnTo>
                  <a:lnTo>
                    <a:pt x="50" y="52"/>
                  </a:lnTo>
                  <a:lnTo>
                    <a:pt x="50" y="52"/>
                  </a:lnTo>
                  <a:lnTo>
                    <a:pt x="47" y="52"/>
                  </a:lnTo>
                  <a:lnTo>
                    <a:pt x="47" y="49"/>
                  </a:lnTo>
                  <a:lnTo>
                    <a:pt x="47" y="49"/>
                  </a:lnTo>
                  <a:lnTo>
                    <a:pt x="47" y="49"/>
                  </a:lnTo>
                  <a:lnTo>
                    <a:pt x="47" y="49"/>
                  </a:lnTo>
                  <a:lnTo>
                    <a:pt x="47" y="47"/>
                  </a:lnTo>
                  <a:lnTo>
                    <a:pt x="45" y="47"/>
                  </a:lnTo>
                  <a:lnTo>
                    <a:pt x="45" y="47"/>
                  </a:lnTo>
                  <a:lnTo>
                    <a:pt x="45" y="49"/>
                  </a:lnTo>
                  <a:lnTo>
                    <a:pt x="43" y="49"/>
                  </a:lnTo>
                  <a:lnTo>
                    <a:pt x="43" y="49"/>
                  </a:lnTo>
                  <a:lnTo>
                    <a:pt x="43" y="49"/>
                  </a:lnTo>
                  <a:lnTo>
                    <a:pt x="43" y="49"/>
                  </a:lnTo>
                  <a:lnTo>
                    <a:pt x="40" y="49"/>
                  </a:lnTo>
                  <a:lnTo>
                    <a:pt x="40" y="49"/>
                  </a:lnTo>
                  <a:lnTo>
                    <a:pt x="40" y="49"/>
                  </a:lnTo>
                  <a:lnTo>
                    <a:pt x="40" y="49"/>
                  </a:lnTo>
                  <a:lnTo>
                    <a:pt x="40" y="47"/>
                  </a:lnTo>
                  <a:lnTo>
                    <a:pt x="38" y="47"/>
                  </a:lnTo>
                  <a:lnTo>
                    <a:pt x="38" y="47"/>
                  </a:lnTo>
                  <a:lnTo>
                    <a:pt x="38" y="47"/>
                  </a:lnTo>
                  <a:lnTo>
                    <a:pt x="36" y="47"/>
                  </a:lnTo>
                  <a:lnTo>
                    <a:pt x="36" y="47"/>
                  </a:lnTo>
                  <a:lnTo>
                    <a:pt x="36" y="45"/>
                  </a:lnTo>
                  <a:lnTo>
                    <a:pt x="36" y="45"/>
                  </a:lnTo>
                  <a:lnTo>
                    <a:pt x="36" y="45"/>
                  </a:lnTo>
                  <a:lnTo>
                    <a:pt x="33" y="45"/>
                  </a:lnTo>
                  <a:lnTo>
                    <a:pt x="33" y="45"/>
                  </a:lnTo>
                  <a:lnTo>
                    <a:pt x="33" y="42"/>
                  </a:lnTo>
                  <a:lnTo>
                    <a:pt x="33" y="42"/>
                  </a:lnTo>
                  <a:lnTo>
                    <a:pt x="33" y="42"/>
                  </a:lnTo>
                  <a:lnTo>
                    <a:pt x="33" y="42"/>
                  </a:lnTo>
                  <a:lnTo>
                    <a:pt x="33" y="40"/>
                  </a:lnTo>
                  <a:lnTo>
                    <a:pt x="33" y="40"/>
                  </a:lnTo>
                  <a:lnTo>
                    <a:pt x="33" y="38"/>
                  </a:lnTo>
                  <a:lnTo>
                    <a:pt x="33" y="38"/>
                  </a:lnTo>
                  <a:lnTo>
                    <a:pt x="33" y="35"/>
                  </a:lnTo>
                  <a:lnTo>
                    <a:pt x="31" y="35"/>
                  </a:lnTo>
                  <a:lnTo>
                    <a:pt x="31" y="35"/>
                  </a:lnTo>
                  <a:lnTo>
                    <a:pt x="31" y="35"/>
                  </a:lnTo>
                  <a:lnTo>
                    <a:pt x="31" y="33"/>
                  </a:lnTo>
                  <a:lnTo>
                    <a:pt x="31" y="33"/>
                  </a:lnTo>
                  <a:lnTo>
                    <a:pt x="28" y="33"/>
                  </a:lnTo>
                  <a:lnTo>
                    <a:pt x="28" y="33"/>
                  </a:lnTo>
                  <a:lnTo>
                    <a:pt x="28" y="33"/>
                  </a:lnTo>
                  <a:lnTo>
                    <a:pt x="28" y="33"/>
                  </a:lnTo>
                  <a:lnTo>
                    <a:pt x="26" y="33"/>
                  </a:lnTo>
                  <a:lnTo>
                    <a:pt x="26" y="33"/>
                  </a:lnTo>
                  <a:lnTo>
                    <a:pt x="26" y="30"/>
                  </a:lnTo>
                  <a:lnTo>
                    <a:pt x="26" y="30"/>
                  </a:lnTo>
                  <a:lnTo>
                    <a:pt x="24" y="30"/>
                  </a:lnTo>
                  <a:lnTo>
                    <a:pt x="24" y="30"/>
                  </a:lnTo>
                  <a:lnTo>
                    <a:pt x="21" y="30"/>
                  </a:lnTo>
                  <a:lnTo>
                    <a:pt x="21" y="30"/>
                  </a:lnTo>
                  <a:lnTo>
                    <a:pt x="21" y="30"/>
                  </a:lnTo>
                  <a:lnTo>
                    <a:pt x="21" y="30"/>
                  </a:lnTo>
                  <a:lnTo>
                    <a:pt x="19" y="30"/>
                  </a:lnTo>
                  <a:lnTo>
                    <a:pt x="19" y="30"/>
                  </a:lnTo>
                  <a:lnTo>
                    <a:pt x="19" y="30"/>
                  </a:lnTo>
                  <a:lnTo>
                    <a:pt x="17" y="30"/>
                  </a:lnTo>
                  <a:lnTo>
                    <a:pt x="17" y="30"/>
                  </a:lnTo>
                  <a:lnTo>
                    <a:pt x="17" y="30"/>
                  </a:lnTo>
                  <a:lnTo>
                    <a:pt x="17" y="30"/>
                  </a:lnTo>
                  <a:lnTo>
                    <a:pt x="14" y="30"/>
                  </a:lnTo>
                  <a:lnTo>
                    <a:pt x="14" y="30"/>
                  </a:lnTo>
                  <a:lnTo>
                    <a:pt x="14" y="28"/>
                  </a:lnTo>
                  <a:lnTo>
                    <a:pt x="14" y="28"/>
                  </a:lnTo>
                  <a:lnTo>
                    <a:pt x="12" y="28"/>
                  </a:lnTo>
                  <a:lnTo>
                    <a:pt x="12" y="28"/>
                  </a:lnTo>
                  <a:lnTo>
                    <a:pt x="10" y="28"/>
                  </a:lnTo>
                  <a:lnTo>
                    <a:pt x="10" y="28"/>
                  </a:lnTo>
                  <a:lnTo>
                    <a:pt x="10" y="28"/>
                  </a:lnTo>
                  <a:lnTo>
                    <a:pt x="10" y="28"/>
                  </a:lnTo>
                  <a:lnTo>
                    <a:pt x="10" y="26"/>
                  </a:lnTo>
                  <a:lnTo>
                    <a:pt x="10" y="26"/>
                  </a:lnTo>
                  <a:lnTo>
                    <a:pt x="7" y="26"/>
                  </a:lnTo>
                  <a:lnTo>
                    <a:pt x="7" y="26"/>
                  </a:lnTo>
                  <a:lnTo>
                    <a:pt x="7" y="26"/>
                  </a:lnTo>
                  <a:lnTo>
                    <a:pt x="7" y="26"/>
                  </a:lnTo>
                  <a:lnTo>
                    <a:pt x="7" y="26"/>
                  </a:lnTo>
                  <a:lnTo>
                    <a:pt x="7" y="26"/>
                  </a:lnTo>
                  <a:lnTo>
                    <a:pt x="7" y="26"/>
                  </a:lnTo>
                  <a:lnTo>
                    <a:pt x="7" y="26"/>
                  </a:lnTo>
                  <a:lnTo>
                    <a:pt x="7" y="23"/>
                  </a:lnTo>
                  <a:lnTo>
                    <a:pt x="7" y="23"/>
                  </a:lnTo>
                  <a:lnTo>
                    <a:pt x="7" y="21"/>
                  </a:lnTo>
                  <a:lnTo>
                    <a:pt x="5" y="21"/>
                  </a:lnTo>
                  <a:lnTo>
                    <a:pt x="5" y="21"/>
                  </a:lnTo>
                  <a:lnTo>
                    <a:pt x="5" y="19"/>
                  </a:lnTo>
                  <a:lnTo>
                    <a:pt x="5" y="19"/>
                  </a:lnTo>
                  <a:lnTo>
                    <a:pt x="5" y="19"/>
                  </a:lnTo>
                  <a:lnTo>
                    <a:pt x="5" y="16"/>
                  </a:lnTo>
                  <a:lnTo>
                    <a:pt x="5" y="16"/>
                  </a:lnTo>
                  <a:lnTo>
                    <a:pt x="5" y="14"/>
                  </a:lnTo>
                  <a:lnTo>
                    <a:pt x="2" y="14"/>
                  </a:lnTo>
                  <a:lnTo>
                    <a:pt x="2" y="14"/>
                  </a:lnTo>
                  <a:lnTo>
                    <a:pt x="2" y="16"/>
                  </a:lnTo>
                  <a:lnTo>
                    <a:pt x="2" y="16"/>
                  </a:lnTo>
                  <a:lnTo>
                    <a:pt x="0" y="16"/>
                  </a:lnTo>
                  <a:lnTo>
                    <a:pt x="0" y="16"/>
                  </a:lnTo>
                  <a:lnTo>
                    <a:pt x="0" y="16"/>
                  </a:lnTo>
                  <a:lnTo>
                    <a:pt x="0" y="14"/>
                  </a:lnTo>
                  <a:lnTo>
                    <a:pt x="0" y="14"/>
                  </a:lnTo>
                  <a:lnTo>
                    <a:pt x="0" y="14"/>
                  </a:lnTo>
                  <a:lnTo>
                    <a:pt x="0" y="14"/>
                  </a:lnTo>
                  <a:lnTo>
                    <a:pt x="0" y="11"/>
                  </a:lnTo>
                  <a:lnTo>
                    <a:pt x="0" y="11"/>
                  </a:lnTo>
                  <a:lnTo>
                    <a:pt x="0" y="11"/>
                  </a:lnTo>
                  <a:lnTo>
                    <a:pt x="2" y="11"/>
                  </a:lnTo>
                  <a:lnTo>
                    <a:pt x="2" y="11"/>
                  </a:lnTo>
                  <a:lnTo>
                    <a:pt x="2" y="11"/>
                  </a:lnTo>
                  <a:lnTo>
                    <a:pt x="2" y="11"/>
                  </a:lnTo>
                  <a:lnTo>
                    <a:pt x="5" y="11"/>
                  </a:lnTo>
                  <a:lnTo>
                    <a:pt x="5" y="11"/>
                  </a:lnTo>
                  <a:lnTo>
                    <a:pt x="5" y="11"/>
                  </a:lnTo>
                  <a:lnTo>
                    <a:pt x="7" y="11"/>
                  </a:lnTo>
                  <a:lnTo>
                    <a:pt x="7" y="11"/>
                  </a:lnTo>
                  <a:lnTo>
                    <a:pt x="7" y="11"/>
                  </a:lnTo>
                  <a:lnTo>
                    <a:pt x="10" y="11"/>
                  </a:lnTo>
                  <a:lnTo>
                    <a:pt x="10" y="11"/>
                  </a:lnTo>
                  <a:lnTo>
                    <a:pt x="10" y="11"/>
                  </a:lnTo>
                  <a:lnTo>
                    <a:pt x="12" y="11"/>
                  </a:lnTo>
                  <a:lnTo>
                    <a:pt x="12" y="11"/>
                  </a:lnTo>
                  <a:lnTo>
                    <a:pt x="12" y="14"/>
                  </a:lnTo>
                  <a:lnTo>
                    <a:pt x="10" y="14"/>
                  </a:lnTo>
                  <a:lnTo>
                    <a:pt x="10" y="14"/>
                  </a:lnTo>
                  <a:lnTo>
                    <a:pt x="12" y="14"/>
                  </a:lnTo>
                  <a:lnTo>
                    <a:pt x="12" y="14"/>
                  </a:lnTo>
                  <a:lnTo>
                    <a:pt x="12" y="14"/>
                  </a:lnTo>
                  <a:lnTo>
                    <a:pt x="12" y="14"/>
                  </a:lnTo>
                  <a:lnTo>
                    <a:pt x="14" y="14"/>
                  </a:lnTo>
                  <a:lnTo>
                    <a:pt x="14" y="14"/>
                  </a:lnTo>
                  <a:lnTo>
                    <a:pt x="14" y="14"/>
                  </a:lnTo>
                  <a:lnTo>
                    <a:pt x="14" y="14"/>
                  </a:lnTo>
                  <a:lnTo>
                    <a:pt x="14" y="14"/>
                  </a:lnTo>
                  <a:lnTo>
                    <a:pt x="17" y="14"/>
                  </a:lnTo>
                  <a:lnTo>
                    <a:pt x="17" y="14"/>
                  </a:lnTo>
                  <a:lnTo>
                    <a:pt x="17" y="11"/>
                  </a:lnTo>
                  <a:lnTo>
                    <a:pt x="17" y="11"/>
                  </a:lnTo>
                  <a:lnTo>
                    <a:pt x="17" y="11"/>
                  </a:lnTo>
                  <a:lnTo>
                    <a:pt x="19" y="11"/>
                  </a:lnTo>
                  <a:lnTo>
                    <a:pt x="19" y="11"/>
                  </a:lnTo>
                  <a:lnTo>
                    <a:pt x="19" y="11"/>
                  </a:lnTo>
                  <a:lnTo>
                    <a:pt x="21" y="11"/>
                  </a:lnTo>
                  <a:lnTo>
                    <a:pt x="21" y="11"/>
                  </a:lnTo>
                  <a:lnTo>
                    <a:pt x="21" y="9"/>
                  </a:lnTo>
                  <a:lnTo>
                    <a:pt x="21" y="9"/>
                  </a:lnTo>
                  <a:lnTo>
                    <a:pt x="24" y="9"/>
                  </a:lnTo>
                  <a:lnTo>
                    <a:pt x="24" y="9"/>
                  </a:lnTo>
                  <a:lnTo>
                    <a:pt x="26" y="9"/>
                  </a:lnTo>
                  <a:lnTo>
                    <a:pt x="26" y="9"/>
                  </a:lnTo>
                  <a:lnTo>
                    <a:pt x="26" y="9"/>
                  </a:lnTo>
                  <a:lnTo>
                    <a:pt x="28" y="9"/>
                  </a:lnTo>
                  <a:lnTo>
                    <a:pt x="28" y="9"/>
                  </a:lnTo>
                  <a:lnTo>
                    <a:pt x="28" y="9"/>
                  </a:lnTo>
                  <a:lnTo>
                    <a:pt x="31" y="9"/>
                  </a:lnTo>
                  <a:lnTo>
                    <a:pt x="31" y="9"/>
                  </a:lnTo>
                  <a:lnTo>
                    <a:pt x="31" y="9"/>
                  </a:lnTo>
                  <a:lnTo>
                    <a:pt x="31" y="7"/>
                  </a:lnTo>
                  <a:lnTo>
                    <a:pt x="33" y="7"/>
                  </a:lnTo>
                  <a:lnTo>
                    <a:pt x="33" y="7"/>
                  </a:lnTo>
                  <a:lnTo>
                    <a:pt x="33" y="7"/>
                  </a:lnTo>
                  <a:lnTo>
                    <a:pt x="33" y="4"/>
                  </a:lnTo>
                  <a:lnTo>
                    <a:pt x="33" y="4"/>
                  </a:lnTo>
                  <a:lnTo>
                    <a:pt x="36" y="4"/>
                  </a:lnTo>
                  <a:lnTo>
                    <a:pt x="36" y="4"/>
                  </a:lnTo>
                  <a:lnTo>
                    <a:pt x="36" y="4"/>
                  </a:lnTo>
                  <a:lnTo>
                    <a:pt x="36" y="4"/>
                  </a:lnTo>
                  <a:lnTo>
                    <a:pt x="36" y="4"/>
                  </a:lnTo>
                  <a:lnTo>
                    <a:pt x="36" y="2"/>
                  </a:lnTo>
                  <a:lnTo>
                    <a:pt x="38" y="2"/>
                  </a:lnTo>
                  <a:lnTo>
                    <a:pt x="38" y="2"/>
                  </a:lnTo>
                  <a:lnTo>
                    <a:pt x="36" y="2"/>
                  </a:lnTo>
                  <a:lnTo>
                    <a:pt x="36" y="0"/>
                  </a:lnTo>
                  <a:lnTo>
                    <a:pt x="38" y="0"/>
                  </a:lnTo>
                  <a:lnTo>
                    <a:pt x="38" y="0"/>
                  </a:lnTo>
                  <a:lnTo>
                    <a:pt x="38" y="2"/>
                  </a:lnTo>
                  <a:lnTo>
                    <a:pt x="40" y="2"/>
                  </a:lnTo>
                  <a:lnTo>
                    <a:pt x="40" y="2"/>
                  </a:lnTo>
                  <a:lnTo>
                    <a:pt x="40" y="2"/>
                  </a:lnTo>
                  <a:lnTo>
                    <a:pt x="40" y="0"/>
                  </a:lnTo>
                  <a:lnTo>
                    <a:pt x="43" y="0"/>
                  </a:lnTo>
                  <a:lnTo>
                    <a:pt x="43" y="0"/>
                  </a:lnTo>
                  <a:lnTo>
                    <a:pt x="43" y="0"/>
                  </a:lnTo>
                  <a:lnTo>
                    <a:pt x="45" y="0"/>
                  </a:lnTo>
                  <a:lnTo>
                    <a:pt x="45" y="0"/>
                  </a:lnTo>
                  <a:lnTo>
                    <a:pt x="47" y="0"/>
                  </a:lnTo>
                  <a:lnTo>
                    <a:pt x="47" y="0"/>
                  </a:lnTo>
                  <a:lnTo>
                    <a:pt x="47" y="0"/>
                  </a:lnTo>
                  <a:lnTo>
                    <a:pt x="50" y="0"/>
                  </a:lnTo>
                  <a:lnTo>
                    <a:pt x="50" y="0"/>
                  </a:lnTo>
                  <a:lnTo>
                    <a:pt x="50" y="2"/>
                  </a:lnTo>
                  <a:lnTo>
                    <a:pt x="50" y="2"/>
                  </a:lnTo>
                  <a:lnTo>
                    <a:pt x="50" y="2"/>
                  </a:lnTo>
                  <a:lnTo>
                    <a:pt x="52" y="2"/>
                  </a:lnTo>
                  <a:lnTo>
                    <a:pt x="52" y="2"/>
                  </a:lnTo>
                  <a:lnTo>
                    <a:pt x="54" y="2"/>
                  </a:lnTo>
                  <a:lnTo>
                    <a:pt x="54" y="2"/>
                  </a:lnTo>
                  <a:lnTo>
                    <a:pt x="54" y="4"/>
                  </a:lnTo>
                  <a:lnTo>
                    <a:pt x="54" y="4"/>
                  </a:lnTo>
                  <a:lnTo>
                    <a:pt x="57" y="4"/>
                  </a:lnTo>
                  <a:lnTo>
                    <a:pt x="57" y="4"/>
                  </a:lnTo>
                  <a:lnTo>
                    <a:pt x="57" y="4"/>
                  </a:lnTo>
                  <a:lnTo>
                    <a:pt x="59" y="4"/>
                  </a:lnTo>
                  <a:lnTo>
                    <a:pt x="59" y="4"/>
                  </a:lnTo>
                  <a:lnTo>
                    <a:pt x="59" y="4"/>
                  </a:lnTo>
                  <a:lnTo>
                    <a:pt x="59" y="4"/>
                  </a:lnTo>
                  <a:lnTo>
                    <a:pt x="59" y="7"/>
                  </a:lnTo>
                  <a:lnTo>
                    <a:pt x="62" y="7"/>
                  </a:lnTo>
                  <a:lnTo>
                    <a:pt x="62" y="7"/>
                  </a:lnTo>
                  <a:lnTo>
                    <a:pt x="62" y="7"/>
                  </a:lnTo>
                  <a:lnTo>
                    <a:pt x="62" y="7"/>
                  </a:lnTo>
                  <a:lnTo>
                    <a:pt x="62" y="9"/>
                  </a:lnTo>
                  <a:lnTo>
                    <a:pt x="64" y="9"/>
                  </a:lnTo>
                  <a:lnTo>
                    <a:pt x="64" y="9"/>
                  </a:lnTo>
                  <a:lnTo>
                    <a:pt x="64" y="9"/>
                  </a:lnTo>
                  <a:lnTo>
                    <a:pt x="66" y="9"/>
                  </a:lnTo>
                  <a:lnTo>
                    <a:pt x="66" y="9"/>
                  </a:lnTo>
                  <a:lnTo>
                    <a:pt x="66" y="9"/>
                  </a:lnTo>
                  <a:lnTo>
                    <a:pt x="69" y="9"/>
                  </a:lnTo>
                  <a:lnTo>
                    <a:pt x="69" y="9"/>
                  </a:lnTo>
                  <a:lnTo>
                    <a:pt x="69" y="9"/>
                  </a:lnTo>
                  <a:lnTo>
                    <a:pt x="71" y="9"/>
                  </a:lnTo>
                  <a:lnTo>
                    <a:pt x="71" y="9"/>
                  </a:lnTo>
                  <a:lnTo>
                    <a:pt x="73" y="9"/>
                  </a:lnTo>
                  <a:lnTo>
                    <a:pt x="73" y="9"/>
                  </a:lnTo>
                  <a:lnTo>
                    <a:pt x="73" y="9"/>
                  </a:lnTo>
                  <a:lnTo>
                    <a:pt x="76" y="9"/>
                  </a:lnTo>
                  <a:lnTo>
                    <a:pt x="76" y="9"/>
                  </a:lnTo>
                  <a:lnTo>
                    <a:pt x="76" y="9"/>
                  </a:lnTo>
                  <a:lnTo>
                    <a:pt x="76" y="11"/>
                  </a:lnTo>
                  <a:lnTo>
                    <a:pt x="78" y="11"/>
                  </a:lnTo>
                  <a:lnTo>
                    <a:pt x="78" y="11"/>
                  </a:lnTo>
                  <a:lnTo>
                    <a:pt x="78" y="11"/>
                  </a:lnTo>
                  <a:lnTo>
                    <a:pt x="81" y="11"/>
                  </a:lnTo>
                  <a:lnTo>
                    <a:pt x="81" y="14"/>
                  </a:lnTo>
                  <a:lnTo>
                    <a:pt x="81" y="14"/>
                  </a:lnTo>
                  <a:lnTo>
                    <a:pt x="81" y="14"/>
                  </a:lnTo>
                  <a:lnTo>
                    <a:pt x="81" y="14"/>
                  </a:lnTo>
                  <a:lnTo>
                    <a:pt x="81" y="14"/>
                  </a:lnTo>
                  <a:lnTo>
                    <a:pt x="81" y="16"/>
                  </a:lnTo>
                  <a:lnTo>
                    <a:pt x="78" y="16"/>
                  </a:lnTo>
                  <a:lnTo>
                    <a:pt x="78" y="16"/>
                  </a:lnTo>
                  <a:lnTo>
                    <a:pt x="78" y="19"/>
                  </a:lnTo>
                  <a:lnTo>
                    <a:pt x="78" y="19"/>
                  </a:lnTo>
                  <a:lnTo>
                    <a:pt x="81" y="19"/>
                  </a:lnTo>
                  <a:lnTo>
                    <a:pt x="81" y="21"/>
                  </a:lnTo>
                  <a:lnTo>
                    <a:pt x="81" y="21"/>
                  </a:lnTo>
                  <a:lnTo>
                    <a:pt x="81" y="21"/>
                  </a:lnTo>
                  <a:lnTo>
                    <a:pt x="81" y="21"/>
                  </a:lnTo>
                  <a:lnTo>
                    <a:pt x="81" y="23"/>
                  </a:lnTo>
                  <a:lnTo>
                    <a:pt x="83" y="23"/>
                  </a:lnTo>
                  <a:lnTo>
                    <a:pt x="83" y="23"/>
                  </a:lnTo>
                  <a:lnTo>
                    <a:pt x="83" y="26"/>
                  </a:lnTo>
                  <a:lnTo>
                    <a:pt x="83" y="26"/>
                  </a:lnTo>
                  <a:lnTo>
                    <a:pt x="83" y="26"/>
                  </a:lnTo>
                  <a:lnTo>
                    <a:pt x="83" y="26"/>
                  </a:lnTo>
                  <a:lnTo>
                    <a:pt x="83" y="26"/>
                  </a:lnTo>
                  <a:lnTo>
                    <a:pt x="83" y="28"/>
                  </a:lnTo>
                  <a:lnTo>
                    <a:pt x="83" y="28"/>
                  </a:lnTo>
                  <a:lnTo>
                    <a:pt x="83" y="30"/>
                  </a:lnTo>
                  <a:lnTo>
                    <a:pt x="83" y="30"/>
                  </a:lnTo>
                  <a:lnTo>
                    <a:pt x="81" y="30"/>
                  </a:lnTo>
                  <a:lnTo>
                    <a:pt x="81" y="33"/>
                  </a:lnTo>
                  <a:lnTo>
                    <a:pt x="81" y="33"/>
                  </a:lnTo>
                  <a:lnTo>
                    <a:pt x="81" y="33"/>
                  </a:lnTo>
                  <a:lnTo>
                    <a:pt x="81" y="35"/>
                  </a:lnTo>
                  <a:lnTo>
                    <a:pt x="81" y="35"/>
                  </a:lnTo>
                  <a:lnTo>
                    <a:pt x="81" y="35"/>
                  </a:lnTo>
                  <a:lnTo>
                    <a:pt x="81" y="35"/>
                  </a:lnTo>
                  <a:lnTo>
                    <a:pt x="81" y="38"/>
                  </a:lnTo>
                  <a:lnTo>
                    <a:pt x="81" y="38"/>
                  </a:lnTo>
                  <a:lnTo>
                    <a:pt x="81" y="35"/>
                  </a:lnTo>
                  <a:lnTo>
                    <a:pt x="81" y="35"/>
                  </a:lnTo>
                  <a:lnTo>
                    <a:pt x="81" y="35"/>
                  </a:lnTo>
                  <a:lnTo>
                    <a:pt x="83" y="35"/>
                  </a:lnTo>
                  <a:lnTo>
                    <a:pt x="83" y="35"/>
                  </a:lnTo>
                  <a:lnTo>
                    <a:pt x="83" y="38"/>
                  </a:lnTo>
                  <a:lnTo>
                    <a:pt x="83" y="38"/>
                  </a:lnTo>
                  <a:lnTo>
                    <a:pt x="83" y="40"/>
                  </a:lnTo>
                  <a:lnTo>
                    <a:pt x="81" y="40"/>
                  </a:lnTo>
                  <a:lnTo>
                    <a:pt x="81" y="40"/>
                  </a:lnTo>
                  <a:lnTo>
                    <a:pt x="81" y="42"/>
                  </a:lnTo>
                  <a:lnTo>
                    <a:pt x="81" y="42"/>
                  </a:lnTo>
                  <a:lnTo>
                    <a:pt x="81" y="42"/>
                  </a:lnTo>
                  <a:lnTo>
                    <a:pt x="81" y="45"/>
                  </a:lnTo>
                  <a:lnTo>
                    <a:pt x="81" y="45"/>
                  </a:lnTo>
                  <a:lnTo>
                    <a:pt x="81" y="45"/>
                  </a:lnTo>
                  <a:lnTo>
                    <a:pt x="81" y="47"/>
                  </a:lnTo>
                  <a:lnTo>
                    <a:pt x="81" y="47"/>
                  </a:lnTo>
                  <a:lnTo>
                    <a:pt x="81" y="49"/>
                  </a:lnTo>
                  <a:lnTo>
                    <a:pt x="81" y="49"/>
                  </a:lnTo>
                  <a:lnTo>
                    <a:pt x="81" y="49"/>
                  </a:lnTo>
                  <a:lnTo>
                    <a:pt x="81" y="52"/>
                  </a:lnTo>
                  <a:lnTo>
                    <a:pt x="81" y="52"/>
                  </a:lnTo>
                  <a:lnTo>
                    <a:pt x="83" y="52"/>
                  </a:lnTo>
                  <a:lnTo>
                    <a:pt x="83" y="54"/>
                  </a:lnTo>
                  <a:lnTo>
                    <a:pt x="83" y="54"/>
                  </a:lnTo>
                  <a:lnTo>
                    <a:pt x="83" y="54"/>
                  </a:lnTo>
                  <a:lnTo>
                    <a:pt x="83" y="54"/>
                  </a:lnTo>
                  <a:lnTo>
                    <a:pt x="83" y="54"/>
                  </a:lnTo>
                  <a:lnTo>
                    <a:pt x="85" y="54"/>
                  </a:lnTo>
                  <a:lnTo>
                    <a:pt x="85" y="54"/>
                  </a:lnTo>
                  <a:lnTo>
                    <a:pt x="85" y="57"/>
                  </a:lnTo>
                  <a:lnTo>
                    <a:pt x="85" y="57"/>
                  </a:lnTo>
                  <a:lnTo>
                    <a:pt x="85" y="57"/>
                  </a:lnTo>
                  <a:lnTo>
                    <a:pt x="85" y="59"/>
                  </a:lnTo>
                  <a:lnTo>
                    <a:pt x="85" y="59"/>
                  </a:lnTo>
                  <a:lnTo>
                    <a:pt x="85" y="59"/>
                  </a:lnTo>
                  <a:lnTo>
                    <a:pt x="85" y="61"/>
                  </a:lnTo>
                  <a:lnTo>
                    <a:pt x="85" y="61"/>
                  </a:lnTo>
                  <a:lnTo>
                    <a:pt x="88" y="61"/>
                  </a:lnTo>
                  <a:lnTo>
                    <a:pt x="88" y="61"/>
                  </a:lnTo>
                  <a:lnTo>
                    <a:pt x="88" y="59"/>
                  </a:lnTo>
                  <a:lnTo>
                    <a:pt x="88" y="59"/>
                  </a:lnTo>
                  <a:lnTo>
                    <a:pt x="88" y="57"/>
                  </a:lnTo>
                  <a:lnTo>
                    <a:pt x="88" y="57"/>
                  </a:lnTo>
                  <a:lnTo>
                    <a:pt x="88" y="54"/>
                  </a:lnTo>
                  <a:lnTo>
                    <a:pt x="88" y="54"/>
                  </a:lnTo>
                  <a:lnTo>
                    <a:pt x="88" y="54"/>
                  </a:lnTo>
                  <a:lnTo>
                    <a:pt x="88" y="54"/>
                  </a:lnTo>
                  <a:lnTo>
                    <a:pt x="88" y="52"/>
                  </a:lnTo>
                  <a:lnTo>
                    <a:pt x="88" y="52"/>
                  </a:lnTo>
                  <a:lnTo>
                    <a:pt x="88" y="52"/>
                  </a:lnTo>
                  <a:lnTo>
                    <a:pt x="88" y="49"/>
                  </a:lnTo>
                  <a:lnTo>
                    <a:pt x="88" y="49"/>
                  </a:lnTo>
                  <a:lnTo>
                    <a:pt x="88" y="49"/>
                  </a:lnTo>
                  <a:lnTo>
                    <a:pt x="88" y="49"/>
                  </a:lnTo>
                  <a:lnTo>
                    <a:pt x="90" y="49"/>
                  </a:lnTo>
                  <a:lnTo>
                    <a:pt x="90" y="49"/>
                  </a:lnTo>
                  <a:lnTo>
                    <a:pt x="90" y="52"/>
                  </a:lnTo>
                  <a:lnTo>
                    <a:pt x="90" y="52"/>
                  </a:lnTo>
                  <a:lnTo>
                    <a:pt x="90" y="52"/>
                  </a:lnTo>
                  <a:lnTo>
                    <a:pt x="90" y="54"/>
                  </a:lnTo>
                  <a:lnTo>
                    <a:pt x="90" y="54"/>
                  </a:lnTo>
                  <a:lnTo>
                    <a:pt x="90" y="54"/>
                  </a:lnTo>
                  <a:lnTo>
                    <a:pt x="90" y="54"/>
                  </a:lnTo>
                  <a:lnTo>
                    <a:pt x="90" y="54"/>
                  </a:lnTo>
                  <a:lnTo>
                    <a:pt x="90" y="54"/>
                  </a:lnTo>
                  <a:lnTo>
                    <a:pt x="92" y="54"/>
                  </a:lnTo>
                  <a:lnTo>
                    <a:pt x="92" y="54"/>
                  </a:lnTo>
                  <a:lnTo>
                    <a:pt x="92" y="54"/>
                  </a:lnTo>
                  <a:lnTo>
                    <a:pt x="95" y="54"/>
                  </a:lnTo>
                  <a:lnTo>
                    <a:pt x="95" y="54"/>
                  </a:lnTo>
                  <a:lnTo>
                    <a:pt x="95" y="57"/>
                  </a:lnTo>
                  <a:lnTo>
                    <a:pt x="95" y="57"/>
                  </a:lnTo>
                  <a:lnTo>
                    <a:pt x="95" y="59"/>
                  </a:lnTo>
                  <a:lnTo>
                    <a:pt x="92" y="59"/>
                  </a:lnTo>
                  <a:lnTo>
                    <a:pt x="92" y="59"/>
                  </a:lnTo>
                  <a:lnTo>
                    <a:pt x="90" y="59"/>
                  </a:lnTo>
                  <a:lnTo>
                    <a:pt x="90" y="59"/>
                  </a:lnTo>
                  <a:lnTo>
                    <a:pt x="90" y="61"/>
                  </a:lnTo>
                  <a:lnTo>
                    <a:pt x="90" y="61"/>
                  </a:lnTo>
                  <a:lnTo>
                    <a:pt x="90" y="64"/>
                  </a:lnTo>
                  <a:lnTo>
                    <a:pt x="92" y="64"/>
                  </a:lnTo>
                  <a:lnTo>
                    <a:pt x="92" y="64"/>
                  </a:lnTo>
                  <a:lnTo>
                    <a:pt x="92" y="64"/>
                  </a:lnTo>
                  <a:lnTo>
                    <a:pt x="92" y="66"/>
                  </a:lnTo>
                  <a:lnTo>
                    <a:pt x="92" y="66"/>
                  </a:lnTo>
                  <a:lnTo>
                    <a:pt x="92" y="66"/>
                  </a:lnTo>
                  <a:lnTo>
                    <a:pt x="92" y="66"/>
                  </a:lnTo>
                  <a:lnTo>
                    <a:pt x="95" y="66"/>
                  </a:lnTo>
                  <a:lnTo>
                    <a:pt x="95" y="64"/>
                  </a:lnTo>
                  <a:lnTo>
                    <a:pt x="95" y="64"/>
                  </a:lnTo>
                  <a:lnTo>
                    <a:pt x="95" y="64"/>
                  </a:lnTo>
                  <a:lnTo>
                    <a:pt x="95" y="66"/>
                  </a:lnTo>
                  <a:lnTo>
                    <a:pt x="95" y="66"/>
                  </a:lnTo>
                  <a:lnTo>
                    <a:pt x="95" y="68"/>
                  </a:lnTo>
                  <a:lnTo>
                    <a:pt x="95" y="68"/>
                  </a:lnTo>
                  <a:lnTo>
                    <a:pt x="95" y="71"/>
                  </a:lnTo>
                  <a:lnTo>
                    <a:pt x="95" y="71"/>
                  </a:lnTo>
                  <a:lnTo>
                    <a:pt x="95" y="73"/>
                  </a:lnTo>
                  <a:lnTo>
                    <a:pt x="95" y="73"/>
                  </a:lnTo>
                  <a:lnTo>
                    <a:pt x="97" y="73"/>
                  </a:lnTo>
                  <a:lnTo>
                    <a:pt x="97" y="73"/>
                  </a:lnTo>
                  <a:lnTo>
                    <a:pt x="99" y="73"/>
                  </a:lnTo>
                  <a:lnTo>
                    <a:pt x="99" y="73"/>
                  </a:lnTo>
                  <a:lnTo>
                    <a:pt x="97" y="73"/>
                  </a:lnTo>
                  <a:lnTo>
                    <a:pt x="97" y="75"/>
                  </a:lnTo>
                  <a:lnTo>
                    <a:pt x="99" y="75"/>
                  </a:lnTo>
                  <a:lnTo>
                    <a:pt x="99" y="75"/>
                  </a:lnTo>
                  <a:lnTo>
                    <a:pt x="99" y="75"/>
                  </a:lnTo>
                  <a:lnTo>
                    <a:pt x="99" y="75"/>
                  </a:lnTo>
                  <a:lnTo>
                    <a:pt x="102" y="75"/>
                  </a:lnTo>
                  <a:lnTo>
                    <a:pt x="102" y="75"/>
                  </a:lnTo>
                  <a:lnTo>
                    <a:pt x="102" y="75"/>
                  </a:lnTo>
                  <a:lnTo>
                    <a:pt x="102" y="73"/>
                  </a:lnTo>
                  <a:lnTo>
                    <a:pt x="102" y="73"/>
                  </a:lnTo>
                  <a:lnTo>
                    <a:pt x="102" y="73"/>
                  </a:lnTo>
                  <a:lnTo>
                    <a:pt x="102" y="73"/>
                  </a:lnTo>
                  <a:lnTo>
                    <a:pt x="102" y="73"/>
                  </a:lnTo>
                  <a:lnTo>
                    <a:pt x="102" y="73"/>
                  </a:lnTo>
                  <a:lnTo>
                    <a:pt x="102" y="75"/>
                  </a:lnTo>
                  <a:lnTo>
                    <a:pt x="104" y="75"/>
                  </a:lnTo>
                  <a:lnTo>
                    <a:pt x="104" y="75"/>
                  </a:lnTo>
                  <a:lnTo>
                    <a:pt x="104" y="78"/>
                  </a:lnTo>
                  <a:lnTo>
                    <a:pt x="104" y="78"/>
                  </a:lnTo>
                  <a:lnTo>
                    <a:pt x="107" y="78"/>
                  </a:lnTo>
                  <a:lnTo>
                    <a:pt x="107" y="78"/>
                  </a:lnTo>
                  <a:lnTo>
                    <a:pt x="107" y="75"/>
                  </a:lnTo>
                  <a:lnTo>
                    <a:pt x="107" y="75"/>
                  </a:lnTo>
                  <a:lnTo>
                    <a:pt x="109" y="75"/>
                  </a:lnTo>
                  <a:lnTo>
                    <a:pt x="109" y="75"/>
                  </a:lnTo>
                  <a:lnTo>
                    <a:pt x="109" y="75"/>
                  </a:lnTo>
                  <a:lnTo>
                    <a:pt x="109" y="75"/>
                  </a:lnTo>
                  <a:lnTo>
                    <a:pt x="109" y="73"/>
                  </a:lnTo>
                  <a:lnTo>
                    <a:pt x="109" y="73"/>
                  </a:lnTo>
                  <a:lnTo>
                    <a:pt x="109" y="73"/>
                  </a:lnTo>
                  <a:lnTo>
                    <a:pt x="111" y="73"/>
                  </a:lnTo>
                  <a:lnTo>
                    <a:pt x="111" y="73"/>
                  </a:lnTo>
                  <a:lnTo>
                    <a:pt x="111" y="71"/>
                  </a:lnTo>
                  <a:lnTo>
                    <a:pt x="111" y="71"/>
                  </a:lnTo>
                  <a:lnTo>
                    <a:pt x="109" y="71"/>
                  </a:lnTo>
                  <a:lnTo>
                    <a:pt x="109" y="71"/>
                  </a:lnTo>
                  <a:lnTo>
                    <a:pt x="109" y="68"/>
                  </a:lnTo>
                  <a:lnTo>
                    <a:pt x="111" y="68"/>
                  </a:lnTo>
                  <a:lnTo>
                    <a:pt x="111" y="68"/>
                  </a:lnTo>
                  <a:lnTo>
                    <a:pt x="114" y="68"/>
                  </a:lnTo>
                  <a:lnTo>
                    <a:pt x="114" y="68"/>
                  </a:lnTo>
                  <a:lnTo>
                    <a:pt x="114" y="68"/>
                  </a:lnTo>
                  <a:lnTo>
                    <a:pt x="114" y="68"/>
                  </a:lnTo>
                  <a:lnTo>
                    <a:pt x="114" y="68"/>
                  </a:lnTo>
                  <a:lnTo>
                    <a:pt x="114" y="68"/>
                  </a:lnTo>
                  <a:lnTo>
                    <a:pt x="114" y="66"/>
                  </a:lnTo>
                  <a:lnTo>
                    <a:pt x="114" y="66"/>
                  </a:lnTo>
                  <a:lnTo>
                    <a:pt x="114" y="64"/>
                  </a:lnTo>
                  <a:lnTo>
                    <a:pt x="114" y="64"/>
                  </a:lnTo>
                  <a:lnTo>
                    <a:pt x="114" y="64"/>
                  </a:lnTo>
                  <a:lnTo>
                    <a:pt x="114" y="66"/>
                  </a:lnTo>
                  <a:lnTo>
                    <a:pt x="116" y="66"/>
                  </a:lnTo>
                  <a:lnTo>
                    <a:pt x="116" y="66"/>
                  </a:lnTo>
                  <a:lnTo>
                    <a:pt x="116" y="66"/>
                  </a:lnTo>
                  <a:lnTo>
                    <a:pt x="116" y="66"/>
                  </a:lnTo>
                  <a:lnTo>
                    <a:pt x="116" y="66"/>
                  </a:lnTo>
                  <a:lnTo>
                    <a:pt x="116" y="64"/>
                  </a:lnTo>
                  <a:lnTo>
                    <a:pt x="116" y="64"/>
                  </a:lnTo>
                  <a:lnTo>
                    <a:pt x="116" y="64"/>
                  </a:lnTo>
                  <a:lnTo>
                    <a:pt x="118" y="64"/>
                  </a:lnTo>
                  <a:lnTo>
                    <a:pt x="118" y="61"/>
                  </a:lnTo>
                  <a:lnTo>
                    <a:pt x="118" y="61"/>
                  </a:lnTo>
                  <a:lnTo>
                    <a:pt x="118" y="61"/>
                  </a:lnTo>
                  <a:lnTo>
                    <a:pt x="121" y="61"/>
                  </a:lnTo>
                  <a:lnTo>
                    <a:pt x="121" y="59"/>
                  </a:lnTo>
                  <a:lnTo>
                    <a:pt x="121" y="59"/>
                  </a:lnTo>
                  <a:lnTo>
                    <a:pt x="121" y="59"/>
                  </a:lnTo>
                  <a:lnTo>
                    <a:pt x="121" y="59"/>
                  </a:lnTo>
                  <a:lnTo>
                    <a:pt x="123" y="59"/>
                  </a:lnTo>
                  <a:lnTo>
                    <a:pt x="123" y="59"/>
                  </a:lnTo>
                  <a:lnTo>
                    <a:pt x="123" y="57"/>
                  </a:lnTo>
                  <a:lnTo>
                    <a:pt x="123" y="57"/>
                  </a:lnTo>
                  <a:lnTo>
                    <a:pt x="123" y="57"/>
                  </a:lnTo>
                  <a:lnTo>
                    <a:pt x="125" y="57"/>
                  </a:lnTo>
                  <a:lnTo>
                    <a:pt x="125" y="54"/>
                  </a:lnTo>
                  <a:lnTo>
                    <a:pt x="125" y="54"/>
                  </a:lnTo>
                  <a:lnTo>
                    <a:pt x="125" y="54"/>
                  </a:lnTo>
                  <a:lnTo>
                    <a:pt x="125" y="54"/>
                  </a:lnTo>
                  <a:lnTo>
                    <a:pt x="125" y="52"/>
                  </a:lnTo>
                  <a:lnTo>
                    <a:pt x="128" y="52"/>
                  </a:lnTo>
                  <a:lnTo>
                    <a:pt x="128" y="52"/>
                  </a:lnTo>
                  <a:lnTo>
                    <a:pt x="125" y="52"/>
                  </a:lnTo>
                  <a:lnTo>
                    <a:pt x="125" y="49"/>
                  </a:lnTo>
                  <a:lnTo>
                    <a:pt x="125" y="49"/>
                  </a:lnTo>
                  <a:lnTo>
                    <a:pt x="125" y="49"/>
                  </a:lnTo>
                  <a:lnTo>
                    <a:pt x="123" y="49"/>
                  </a:lnTo>
                  <a:lnTo>
                    <a:pt x="123" y="49"/>
                  </a:lnTo>
                  <a:lnTo>
                    <a:pt x="123" y="47"/>
                  </a:lnTo>
                  <a:lnTo>
                    <a:pt x="123" y="47"/>
                  </a:lnTo>
                  <a:lnTo>
                    <a:pt x="123" y="47"/>
                  </a:lnTo>
                  <a:lnTo>
                    <a:pt x="123" y="45"/>
                  </a:lnTo>
                  <a:lnTo>
                    <a:pt x="125" y="45"/>
                  </a:lnTo>
                  <a:lnTo>
                    <a:pt x="125" y="45"/>
                  </a:lnTo>
                  <a:lnTo>
                    <a:pt x="125" y="47"/>
                  </a:lnTo>
                  <a:lnTo>
                    <a:pt x="128" y="47"/>
                  </a:lnTo>
                  <a:lnTo>
                    <a:pt x="128" y="47"/>
                  </a:lnTo>
                  <a:lnTo>
                    <a:pt x="128" y="47"/>
                  </a:lnTo>
                  <a:lnTo>
                    <a:pt x="128" y="47"/>
                  </a:lnTo>
                  <a:lnTo>
                    <a:pt x="128" y="47"/>
                  </a:lnTo>
                  <a:lnTo>
                    <a:pt x="130" y="47"/>
                  </a:lnTo>
                  <a:lnTo>
                    <a:pt x="130" y="47"/>
                  </a:lnTo>
                  <a:lnTo>
                    <a:pt x="133" y="47"/>
                  </a:lnTo>
                  <a:lnTo>
                    <a:pt x="133" y="47"/>
                  </a:lnTo>
                  <a:lnTo>
                    <a:pt x="133" y="47"/>
                  </a:lnTo>
                  <a:lnTo>
                    <a:pt x="133" y="47"/>
                  </a:lnTo>
                  <a:lnTo>
                    <a:pt x="135" y="47"/>
                  </a:lnTo>
                  <a:lnTo>
                    <a:pt x="135" y="47"/>
                  </a:lnTo>
                  <a:lnTo>
                    <a:pt x="135" y="47"/>
                  </a:lnTo>
                  <a:lnTo>
                    <a:pt x="137" y="47"/>
                  </a:lnTo>
                  <a:lnTo>
                    <a:pt x="137" y="47"/>
                  </a:lnTo>
                  <a:lnTo>
                    <a:pt x="137" y="47"/>
                  </a:lnTo>
                  <a:lnTo>
                    <a:pt x="140" y="47"/>
                  </a:lnTo>
                  <a:lnTo>
                    <a:pt x="140" y="45"/>
                  </a:lnTo>
                  <a:lnTo>
                    <a:pt x="140" y="45"/>
                  </a:lnTo>
                  <a:lnTo>
                    <a:pt x="140" y="45"/>
                  </a:lnTo>
                  <a:lnTo>
                    <a:pt x="140" y="45"/>
                  </a:lnTo>
                  <a:lnTo>
                    <a:pt x="142" y="45"/>
                  </a:lnTo>
                  <a:lnTo>
                    <a:pt x="142" y="45"/>
                  </a:lnTo>
                  <a:lnTo>
                    <a:pt x="142" y="45"/>
                  </a:lnTo>
                  <a:lnTo>
                    <a:pt x="144" y="45"/>
                  </a:lnTo>
                  <a:lnTo>
                    <a:pt x="144" y="45"/>
                  </a:lnTo>
                  <a:lnTo>
                    <a:pt x="144" y="45"/>
                  </a:lnTo>
                  <a:lnTo>
                    <a:pt x="144" y="42"/>
                  </a:lnTo>
                  <a:lnTo>
                    <a:pt x="144" y="42"/>
                  </a:lnTo>
                  <a:lnTo>
                    <a:pt x="144" y="42"/>
                  </a:lnTo>
                  <a:lnTo>
                    <a:pt x="144" y="40"/>
                  </a:lnTo>
                  <a:lnTo>
                    <a:pt x="142" y="40"/>
                  </a:lnTo>
                  <a:lnTo>
                    <a:pt x="142" y="40"/>
                  </a:lnTo>
                  <a:lnTo>
                    <a:pt x="142" y="40"/>
                  </a:lnTo>
                  <a:lnTo>
                    <a:pt x="142" y="40"/>
                  </a:lnTo>
                  <a:lnTo>
                    <a:pt x="140" y="40"/>
                  </a:lnTo>
                  <a:lnTo>
                    <a:pt x="140" y="40"/>
                  </a:lnTo>
                  <a:lnTo>
                    <a:pt x="140" y="38"/>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2"/>
            <p:cNvSpPr>
              <a:spLocks/>
            </p:cNvSpPr>
            <p:nvPr/>
          </p:nvSpPr>
          <p:spPr bwMode="auto">
            <a:xfrm>
              <a:off x="4557713" y="4144963"/>
              <a:ext cx="376238" cy="469900"/>
            </a:xfrm>
            <a:custGeom>
              <a:avLst/>
              <a:gdLst/>
              <a:ahLst/>
              <a:cxnLst>
                <a:cxn ang="0">
                  <a:pos x="199" y="140"/>
                </a:cxn>
                <a:cxn ang="0">
                  <a:pos x="197" y="128"/>
                </a:cxn>
                <a:cxn ang="0">
                  <a:pos x="190" y="126"/>
                </a:cxn>
                <a:cxn ang="0">
                  <a:pos x="187" y="140"/>
                </a:cxn>
                <a:cxn ang="0">
                  <a:pos x="187" y="154"/>
                </a:cxn>
                <a:cxn ang="0">
                  <a:pos x="185" y="166"/>
                </a:cxn>
                <a:cxn ang="0">
                  <a:pos x="201" y="173"/>
                </a:cxn>
                <a:cxn ang="0">
                  <a:pos x="206" y="192"/>
                </a:cxn>
                <a:cxn ang="0">
                  <a:pos x="220" y="204"/>
                </a:cxn>
                <a:cxn ang="0">
                  <a:pos x="230" y="216"/>
                </a:cxn>
                <a:cxn ang="0">
                  <a:pos x="235" y="230"/>
                </a:cxn>
                <a:cxn ang="0">
                  <a:pos x="232" y="246"/>
                </a:cxn>
                <a:cxn ang="0">
                  <a:pos x="235" y="268"/>
                </a:cxn>
                <a:cxn ang="0">
                  <a:pos x="232" y="291"/>
                </a:cxn>
                <a:cxn ang="0">
                  <a:pos x="223" y="289"/>
                </a:cxn>
                <a:cxn ang="0">
                  <a:pos x="218" y="291"/>
                </a:cxn>
                <a:cxn ang="0">
                  <a:pos x="206" y="287"/>
                </a:cxn>
                <a:cxn ang="0">
                  <a:pos x="204" y="294"/>
                </a:cxn>
                <a:cxn ang="0">
                  <a:pos x="192" y="280"/>
                </a:cxn>
                <a:cxn ang="0">
                  <a:pos x="178" y="268"/>
                </a:cxn>
                <a:cxn ang="0">
                  <a:pos x="166" y="256"/>
                </a:cxn>
                <a:cxn ang="0">
                  <a:pos x="154" y="242"/>
                </a:cxn>
                <a:cxn ang="0">
                  <a:pos x="142" y="227"/>
                </a:cxn>
                <a:cxn ang="0">
                  <a:pos x="133" y="213"/>
                </a:cxn>
                <a:cxn ang="0">
                  <a:pos x="123" y="197"/>
                </a:cxn>
                <a:cxn ang="0">
                  <a:pos x="119" y="178"/>
                </a:cxn>
                <a:cxn ang="0">
                  <a:pos x="109" y="163"/>
                </a:cxn>
                <a:cxn ang="0">
                  <a:pos x="100" y="147"/>
                </a:cxn>
                <a:cxn ang="0">
                  <a:pos x="88" y="137"/>
                </a:cxn>
                <a:cxn ang="0">
                  <a:pos x="83" y="118"/>
                </a:cxn>
                <a:cxn ang="0">
                  <a:pos x="81" y="102"/>
                </a:cxn>
                <a:cxn ang="0">
                  <a:pos x="67" y="90"/>
                </a:cxn>
                <a:cxn ang="0">
                  <a:pos x="55" y="81"/>
                </a:cxn>
                <a:cxn ang="0">
                  <a:pos x="48" y="64"/>
                </a:cxn>
                <a:cxn ang="0">
                  <a:pos x="36" y="50"/>
                </a:cxn>
                <a:cxn ang="0">
                  <a:pos x="22" y="38"/>
                </a:cxn>
                <a:cxn ang="0">
                  <a:pos x="10" y="26"/>
                </a:cxn>
                <a:cxn ang="0">
                  <a:pos x="3" y="7"/>
                </a:cxn>
                <a:cxn ang="0">
                  <a:pos x="7" y="0"/>
                </a:cxn>
                <a:cxn ang="0">
                  <a:pos x="22" y="9"/>
                </a:cxn>
                <a:cxn ang="0">
                  <a:pos x="40" y="9"/>
                </a:cxn>
                <a:cxn ang="0">
                  <a:pos x="57" y="14"/>
                </a:cxn>
                <a:cxn ang="0">
                  <a:pos x="69" y="28"/>
                </a:cxn>
                <a:cxn ang="0">
                  <a:pos x="76" y="43"/>
                </a:cxn>
                <a:cxn ang="0">
                  <a:pos x="90" y="54"/>
                </a:cxn>
                <a:cxn ang="0">
                  <a:pos x="104" y="66"/>
                </a:cxn>
                <a:cxn ang="0">
                  <a:pos x="114" y="81"/>
                </a:cxn>
                <a:cxn ang="0">
                  <a:pos x="126" y="85"/>
                </a:cxn>
                <a:cxn ang="0">
                  <a:pos x="138" y="90"/>
                </a:cxn>
                <a:cxn ang="0">
                  <a:pos x="145" y="100"/>
                </a:cxn>
                <a:cxn ang="0">
                  <a:pos x="159" y="104"/>
                </a:cxn>
                <a:cxn ang="0">
                  <a:pos x="168" y="114"/>
                </a:cxn>
                <a:cxn ang="0">
                  <a:pos x="178" y="128"/>
                </a:cxn>
                <a:cxn ang="0">
                  <a:pos x="183" y="118"/>
                </a:cxn>
                <a:cxn ang="0">
                  <a:pos x="194" y="114"/>
                </a:cxn>
                <a:cxn ang="0">
                  <a:pos x="209" y="116"/>
                </a:cxn>
                <a:cxn ang="0">
                  <a:pos x="206" y="128"/>
                </a:cxn>
                <a:cxn ang="0">
                  <a:pos x="199" y="130"/>
                </a:cxn>
                <a:cxn ang="0">
                  <a:pos x="206" y="140"/>
                </a:cxn>
                <a:cxn ang="0">
                  <a:pos x="213" y="149"/>
                </a:cxn>
                <a:cxn ang="0">
                  <a:pos x="204" y="154"/>
                </a:cxn>
                <a:cxn ang="0">
                  <a:pos x="199" y="159"/>
                </a:cxn>
              </a:cxnLst>
              <a:rect l="0" t="0" r="r" b="b"/>
              <a:pathLst>
                <a:path w="237" h="296">
                  <a:moveTo>
                    <a:pt x="194" y="152"/>
                  </a:moveTo>
                  <a:lnTo>
                    <a:pt x="197" y="152"/>
                  </a:lnTo>
                  <a:lnTo>
                    <a:pt x="197" y="152"/>
                  </a:lnTo>
                  <a:lnTo>
                    <a:pt x="197" y="152"/>
                  </a:lnTo>
                  <a:lnTo>
                    <a:pt x="199" y="152"/>
                  </a:lnTo>
                  <a:lnTo>
                    <a:pt x="199" y="152"/>
                  </a:lnTo>
                  <a:lnTo>
                    <a:pt x="201" y="152"/>
                  </a:lnTo>
                  <a:lnTo>
                    <a:pt x="201" y="152"/>
                  </a:lnTo>
                  <a:lnTo>
                    <a:pt x="201" y="149"/>
                  </a:lnTo>
                  <a:lnTo>
                    <a:pt x="201" y="149"/>
                  </a:lnTo>
                  <a:lnTo>
                    <a:pt x="201" y="149"/>
                  </a:lnTo>
                  <a:lnTo>
                    <a:pt x="201" y="147"/>
                  </a:lnTo>
                  <a:lnTo>
                    <a:pt x="201" y="147"/>
                  </a:lnTo>
                  <a:lnTo>
                    <a:pt x="201" y="147"/>
                  </a:lnTo>
                  <a:lnTo>
                    <a:pt x="204" y="147"/>
                  </a:lnTo>
                  <a:lnTo>
                    <a:pt x="204" y="147"/>
                  </a:lnTo>
                  <a:lnTo>
                    <a:pt x="201" y="147"/>
                  </a:lnTo>
                  <a:lnTo>
                    <a:pt x="201" y="145"/>
                  </a:lnTo>
                  <a:lnTo>
                    <a:pt x="201" y="145"/>
                  </a:lnTo>
                  <a:lnTo>
                    <a:pt x="201" y="145"/>
                  </a:lnTo>
                  <a:lnTo>
                    <a:pt x="201" y="142"/>
                  </a:lnTo>
                  <a:lnTo>
                    <a:pt x="201" y="142"/>
                  </a:lnTo>
                  <a:lnTo>
                    <a:pt x="201" y="142"/>
                  </a:lnTo>
                  <a:lnTo>
                    <a:pt x="199" y="142"/>
                  </a:lnTo>
                  <a:lnTo>
                    <a:pt x="199" y="142"/>
                  </a:lnTo>
                  <a:lnTo>
                    <a:pt x="199" y="140"/>
                  </a:lnTo>
                  <a:lnTo>
                    <a:pt x="197" y="140"/>
                  </a:lnTo>
                  <a:lnTo>
                    <a:pt x="197" y="140"/>
                  </a:lnTo>
                  <a:lnTo>
                    <a:pt x="197" y="140"/>
                  </a:lnTo>
                  <a:lnTo>
                    <a:pt x="197" y="140"/>
                  </a:lnTo>
                  <a:lnTo>
                    <a:pt x="197" y="137"/>
                  </a:lnTo>
                  <a:lnTo>
                    <a:pt x="197" y="137"/>
                  </a:lnTo>
                  <a:lnTo>
                    <a:pt x="197" y="137"/>
                  </a:lnTo>
                  <a:lnTo>
                    <a:pt x="199" y="137"/>
                  </a:lnTo>
                  <a:lnTo>
                    <a:pt x="199" y="137"/>
                  </a:lnTo>
                  <a:lnTo>
                    <a:pt x="199" y="137"/>
                  </a:lnTo>
                  <a:lnTo>
                    <a:pt x="199" y="135"/>
                  </a:lnTo>
                  <a:lnTo>
                    <a:pt x="197" y="135"/>
                  </a:lnTo>
                  <a:lnTo>
                    <a:pt x="197" y="135"/>
                  </a:lnTo>
                  <a:lnTo>
                    <a:pt x="197" y="135"/>
                  </a:lnTo>
                  <a:lnTo>
                    <a:pt x="197" y="133"/>
                  </a:lnTo>
                  <a:lnTo>
                    <a:pt x="197" y="133"/>
                  </a:lnTo>
                  <a:lnTo>
                    <a:pt x="199" y="133"/>
                  </a:lnTo>
                  <a:lnTo>
                    <a:pt x="199" y="133"/>
                  </a:lnTo>
                  <a:lnTo>
                    <a:pt x="199" y="133"/>
                  </a:lnTo>
                  <a:lnTo>
                    <a:pt x="199" y="133"/>
                  </a:lnTo>
                  <a:lnTo>
                    <a:pt x="197" y="133"/>
                  </a:lnTo>
                  <a:lnTo>
                    <a:pt x="197" y="130"/>
                  </a:lnTo>
                  <a:lnTo>
                    <a:pt x="197" y="130"/>
                  </a:lnTo>
                  <a:lnTo>
                    <a:pt x="197" y="130"/>
                  </a:lnTo>
                  <a:lnTo>
                    <a:pt x="197" y="130"/>
                  </a:lnTo>
                  <a:lnTo>
                    <a:pt x="197" y="128"/>
                  </a:lnTo>
                  <a:lnTo>
                    <a:pt x="197" y="128"/>
                  </a:lnTo>
                  <a:lnTo>
                    <a:pt x="197" y="128"/>
                  </a:lnTo>
                  <a:lnTo>
                    <a:pt x="197" y="128"/>
                  </a:lnTo>
                  <a:lnTo>
                    <a:pt x="197" y="126"/>
                  </a:lnTo>
                  <a:lnTo>
                    <a:pt x="197" y="126"/>
                  </a:lnTo>
                  <a:lnTo>
                    <a:pt x="197" y="126"/>
                  </a:lnTo>
                  <a:lnTo>
                    <a:pt x="194" y="126"/>
                  </a:lnTo>
                  <a:lnTo>
                    <a:pt x="194" y="123"/>
                  </a:lnTo>
                  <a:lnTo>
                    <a:pt x="194" y="123"/>
                  </a:lnTo>
                  <a:lnTo>
                    <a:pt x="194" y="123"/>
                  </a:lnTo>
                  <a:lnTo>
                    <a:pt x="194" y="121"/>
                  </a:lnTo>
                  <a:lnTo>
                    <a:pt x="194" y="121"/>
                  </a:lnTo>
                  <a:lnTo>
                    <a:pt x="192" y="121"/>
                  </a:lnTo>
                  <a:lnTo>
                    <a:pt x="192" y="121"/>
                  </a:lnTo>
                  <a:lnTo>
                    <a:pt x="190" y="121"/>
                  </a:lnTo>
                  <a:lnTo>
                    <a:pt x="190" y="123"/>
                  </a:lnTo>
                  <a:lnTo>
                    <a:pt x="192" y="123"/>
                  </a:lnTo>
                  <a:lnTo>
                    <a:pt x="192" y="123"/>
                  </a:lnTo>
                  <a:lnTo>
                    <a:pt x="192" y="123"/>
                  </a:lnTo>
                  <a:lnTo>
                    <a:pt x="192" y="126"/>
                  </a:lnTo>
                  <a:lnTo>
                    <a:pt x="192" y="126"/>
                  </a:lnTo>
                  <a:lnTo>
                    <a:pt x="192" y="126"/>
                  </a:lnTo>
                  <a:lnTo>
                    <a:pt x="190" y="126"/>
                  </a:lnTo>
                  <a:lnTo>
                    <a:pt x="190" y="126"/>
                  </a:lnTo>
                  <a:lnTo>
                    <a:pt x="190" y="126"/>
                  </a:lnTo>
                  <a:lnTo>
                    <a:pt x="190" y="126"/>
                  </a:lnTo>
                  <a:lnTo>
                    <a:pt x="187" y="126"/>
                  </a:lnTo>
                  <a:lnTo>
                    <a:pt x="187" y="126"/>
                  </a:lnTo>
                  <a:lnTo>
                    <a:pt x="187" y="126"/>
                  </a:lnTo>
                  <a:lnTo>
                    <a:pt x="187" y="128"/>
                  </a:lnTo>
                  <a:lnTo>
                    <a:pt x="187" y="128"/>
                  </a:lnTo>
                  <a:lnTo>
                    <a:pt x="187" y="128"/>
                  </a:lnTo>
                  <a:lnTo>
                    <a:pt x="187" y="128"/>
                  </a:lnTo>
                  <a:lnTo>
                    <a:pt x="187" y="128"/>
                  </a:lnTo>
                  <a:lnTo>
                    <a:pt x="187" y="128"/>
                  </a:lnTo>
                  <a:lnTo>
                    <a:pt x="185" y="128"/>
                  </a:lnTo>
                  <a:lnTo>
                    <a:pt x="185" y="130"/>
                  </a:lnTo>
                  <a:lnTo>
                    <a:pt x="185" y="130"/>
                  </a:lnTo>
                  <a:lnTo>
                    <a:pt x="185" y="133"/>
                  </a:lnTo>
                  <a:lnTo>
                    <a:pt x="185" y="133"/>
                  </a:lnTo>
                  <a:lnTo>
                    <a:pt x="185" y="133"/>
                  </a:lnTo>
                  <a:lnTo>
                    <a:pt x="185" y="135"/>
                  </a:lnTo>
                  <a:lnTo>
                    <a:pt x="185" y="135"/>
                  </a:lnTo>
                  <a:lnTo>
                    <a:pt x="185" y="135"/>
                  </a:lnTo>
                  <a:lnTo>
                    <a:pt x="187" y="135"/>
                  </a:lnTo>
                  <a:lnTo>
                    <a:pt x="187" y="135"/>
                  </a:lnTo>
                  <a:lnTo>
                    <a:pt x="187" y="137"/>
                  </a:lnTo>
                  <a:lnTo>
                    <a:pt x="187" y="137"/>
                  </a:lnTo>
                  <a:lnTo>
                    <a:pt x="187" y="137"/>
                  </a:lnTo>
                  <a:lnTo>
                    <a:pt x="187" y="137"/>
                  </a:lnTo>
                  <a:lnTo>
                    <a:pt x="187" y="140"/>
                  </a:lnTo>
                  <a:lnTo>
                    <a:pt x="187" y="140"/>
                  </a:lnTo>
                  <a:lnTo>
                    <a:pt x="187" y="142"/>
                  </a:lnTo>
                  <a:lnTo>
                    <a:pt x="187" y="142"/>
                  </a:lnTo>
                  <a:lnTo>
                    <a:pt x="190" y="142"/>
                  </a:lnTo>
                  <a:lnTo>
                    <a:pt x="190" y="145"/>
                  </a:lnTo>
                  <a:lnTo>
                    <a:pt x="190" y="145"/>
                  </a:lnTo>
                  <a:lnTo>
                    <a:pt x="187" y="145"/>
                  </a:lnTo>
                  <a:lnTo>
                    <a:pt x="187" y="145"/>
                  </a:lnTo>
                  <a:lnTo>
                    <a:pt x="187" y="145"/>
                  </a:lnTo>
                  <a:lnTo>
                    <a:pt x="187" y="147"/>
                  </a:lnTo>
                  <a:lnTo>
                    <a:pt x="185" y="147"/>
                  </a:lnTo>
                  <a:lnTo>
                    <a:pt x="185" y="147"/>
                  </a:lnTo>
                  <a:lnTo>
                    <a:pt x="185" y="147"/>
                  </a:lnTo>
                  <a:lnTo>
                    <a:pt x="183" y="147"/>
                  </a:lnTo>
                  <a:lnTo>
                    <a:pt x="183" y="147"/>
                  </a:lnTo>
                  <a:lnTo>
                    <a:pt x="183" y="147"/>
                  </a:lnTo>
                  <a:lnTo>
                    <a:pt x="183" y="147"/>
                  </a:lnTo>
                  <a:lnTo>
                    <a:pt x="183" y="149"/>
                  </a:lnTo>
                  <a:lnTo>
                    <a:pt x="185" y="149"/>
                  </a:lnTo>
                  <a:lnTo>
                    <a:pt x="185" y="149"/>
                  </a:lnTo>
                  <a:lnTo>
                    <a:pt x="185" y="149"/>
                  </a:lnTo>
                  <a:lnTo>
                    <a:pt x="187" y="149"/>
                  </a:lnTo>
                  <a:lnTo>
                    <a:pt x="187" y="149"/>
                  </a:lnTo>
                  <a:lnTo>
                    <a:pt x="187" y="152"/>
                  </a:lnTo>
                  <a:lnTo>
                    <a:pt x="187" y="152"/>
                  </a:lnTo>
                  <a:lnTo>
                    <a:pt x="187" y="152"/>
                  </a:lnTo>
                  <a:lnTo>
                    <a:pt x="187" y="154"/>
                  </a:lnTo>
                  <a:lnTo>
                    <a:pt x="187" y="154"/>
                  </a:lnTo>
                  <a:lnTo>
                    <a:pt x="187" y="154"/>
                  </a:lnTo>
                  <a:lnTo>
                    <a:pt x="185" y="154"/>
                  </a:lnTo>
                  <a:lnTo>
                    <a:pt x="185" y="154"/>
                  </a:lnTo>
                  <a:lnTo>
                    <a:pt x="185" y="154"/>
                  </a:lnTo>
                  <a:lnTo>
                    <a:pt x="185" y="156"/>
                  </a:lnTo>
                  <a:lnTo>
                    <a:pt x="183" y="156"/>
                  </a:lnTo>
                  <a:lnTo>
                    <a:pt x="183" y="156"/>
                  </a:lnTo>
                  <a:lnTo>
                    <a:pt x="183" y="156"/>
                  </a:lnTo>
                  <a:lnTo>
                    <a:pt x="183" y="156"/>
                  </a:lnTo>
                  <a:lnTo>
                    <a:pt x="183" y="156"/>
                  </a:lnTo>
                  <a:lnTo>
                    <a:pt x="180" y="156"/>
                  </a:lnTo>
                  <a:lnTo>
                    <a:pt x="180" y="159"/>
                  </a:lnTo>
                  <a:lnTo>
                    <a:pt x="180" y="159"/>
                  </a:lnTo>
                  <a:lnTo>
                    <a:pt x="180" y="159"/>
                  </a:lnTo>
                  <a:lnTo>
                    <a:pt x="180" y="161"/>
                  </a:lnTo>
                  <a:lnTo>
                    <a:pt x="180" y="161"/>
                  </a:lnTo>
                  <a:lnTo>
                    <a:pt x="180" y="161"/>
                  </a:lnTo>
                  <a:lnTo>
                    <a:pt x="183" y="161"/>
                  </a:lnTo>
                  <a:lnTo>
                    <a:pt x="183" y="163"/>
                  </a:lnTo>
                  <a:lnTo>
                    <a:pt x="183" y="163"/>
                  </a:lnTo>
                  <a:lnTo>
                    <a:pt x="183" y="163"/>
                  </a:lnTo>
                  <a:lnTo>
                    <a:pt x="183" y="163"/>
                  </a:lnTo>
                  <a:lnTo>
                    <a:pt x="183" y="166"/>
                  </a:lnTo>
                  <a:lnTo>
                    <a:pt x="185" y="166"/>
                  </a:lnTo>
                  <a:lnTo>
                    <a:pt x="185" y="166"/>
                  </a:lnTo>
                  <a:lnTo>
                    <a:pt x="185" y="166"/>
                  </a:lnTo>
                  <a:lnTo>
                    <a:pt x="185" y="166"/>
                  </a:lnTo>
                  <a:lnTo>
                    <a:pt x="187" y="166"/>
                  </a:lnTo>
                  <a:lnTo>
                    <a:pt x="187" y="166"/>
                  </a:lnTo>
                  <a:lnTo>
                    <a:pt x="187" y="168"/>
                  </a:lnTo>
                  <a:lnTo>
                    <a:pt x="187" y="168"/>
                  </a:lnTo>
                  <a:lnTo>
                    <a:pt x="190" y="168"/>
                  </a:lnTo>
                  <a:lnTo>
                    <a:pt x="190" y="168"/>
                  </a:lnTo>
                  <a:lnTo>
                    <a:pt x="190" y="168"/>
                  </a:lnTo>
                  <a:lnTo>
                    <a:pt x="192" y="168"/>
                  </a:lnTo>
                  <a:lnTo>
                    <a:pt x="192" y="168"/>
                  </a:lnTo>
                  <a:lnTo>
                    <a:pt x="192" y="168"/>
                  </a:lnTo>
                  <a:lnTo>
                    <a:pt x="194" y="168"/>
                  </a:lnTo>
                  <a:lnTo>
                    <a:pt x="194" y="168"/>
                  </a:lnTo>
                  <a:lnTo>
                    <a:pt x="194" y="168"/>
                  </a:lnTo>
                  <a:lnTo>
                    <a:pt x="197" y="168"/>
                  </a:lnTo>
                  <a:lnTo>
                    <a:pt x="197" y="168"/>
                  </a:lnTo>
                  <a:lnTo>
                    <a:pt x="197" y="168"/>
                  </a:lnTo>
                  <a:lnTo>
                    <a:pt x="199" y="168"/>
                  </a:lnTo>
                  <a:lnTo>
                    <a:pt x="199" y="168"/>
                  </a:lnTo>
                  <a:lnTo>
                    <a:pt x="201" y="168"/>
                  </a:lnTo>
                  <a:lnTo>
                    <a:pt x="201" y="168"/>
                  </a:lnTo>
                  <a:lnTo>
                    <a:pt x="201" y="171"/>
                  </a:lnTo>
                  <a:lnTo>
                    <a:pt x="201" y="171"/>
                  </a:lnTo>
                  <a:lnTo>
                    <a:pt x="201" y="173"/>
                  </a:lnTo>
                  <a:lnTo>
                    <a:pt x="201" y="173"/>
                  </a:lnTo>
                  <a:lnTo>
                    <a:pt x="201" y="175"/>
                  </a:lnTo>
                  <a:lnTo>
                    <a:pt x="201" y="175"/>
                  </a:lnTo>
                  <a:lnTo>
                    <a:pt x="201" y="175"/>
                  </a:lnTo>
                  <a:lnTo>
                    <a:pt x="201" y="178"/>
                  </a:lnTo>
                  <a:lnTo>
                    <a:pt x="204" y="178"/>
                  </a:lnTo>
                  <a:lnTo>
                    <a:pt x="204" y="178"/>
                  </a:lnTo>
                  <a:lnTo>
                    <a:pt x="204" y="178"/>
                  </a:lnTo>
                  <a:lnTo>
                    <a:pt x="204" y="180"/>
                  </a:lnTo>
                  <a:lnTo>
                    <a:pt x="204" y="180"/>
                  </a:lnTo>
                  <a:lnTo>
                    <a:pt x="201" y="180"/>
                  </a:lnTo>
                  <a:lnTo>
                    <a:pt x="201" y="182"/>
                  </a:lnTo>
                  <a:lnTo>
                    <a:pt x="201" y="182"/>
                  </a:lnTo>
                  <a:lnTo>
                    <a:pt x="204" y="182"/>
                  </a:lnTo>
                  <a:lnTo>
                    <a:pt x="204" y="185"/>
                  </a:lnTo>
                  <a:lnTo>
                    <a:pt x="204" y="185"/>
                  </a:lnTo>
                  <a:lnTo>
                    <a:pt x="204" y="185"/>
                  </a:lnTo>
                  <a:lnTo>
                    <a:pt x="204" y="187"/>
                  </a:lnTo>
                  <a:lnTo>
                    <a:pt x="204" y="187"/>
                  </a:lnTo>
                  <a:lnTo>
                    <a:pt x="204" y="187"/>
                  </a:lnTo>
                  <a:lnTo>
                    <a:pt x="206" y="187"/>
                  </a:lnTo>
                  <a:lnTo>
                    <a:pt x="206" y="187"/>
                  </a:lnTo>
                  <a:lnTo>
                    <a:pt x="206" y="190"/>
                  </a:lnTo>
                  <a:lnTo>
                    <a:pt x="206" y="190"/>
                  </a:lnTo>
                  <a:lnTo>
                    <a:pt x="206" y="192"/>
                  </a:lnTo>
                  <a:lnTo>
                    <a:pt x="206" y="192"/>
                  </a:lnTo>
                  <a:lnTo>
                    <a:pt x="206" y="192"/>
                  </a:lnTo>
                  <a:lnTo>
                    <a:pt x="206" y="194"/>
                  </a:lnTo>
                  <a:lnTo>
                    <a:pt x="209" y="194"/>
                  </a:lnTo>
                  <a:lnTo>
                    <a:pt x="209" y="194"/>
                  </a:lnTo>
                  <a:lnTo>
                    <a:pt x="209" y="194"/>
                  </a:lnTo>
                  <a:lnTo>
                    <a:pt x="211" y="194"/>
                  </a:lnTo>
                  <a:lnTo>
                    <a:pt x="211" y="194"/>
                  </a:lnTo>
                  <a:lnTo>
                    <a:pt x="211" y="194"/>
                  </a:lnTo>
                  <a:lnTo>
                    <a:pt x="211" y="194"/>
                  </a:lnTo>
                  <a:lnTo>
                    <a:pt x="211" y="197"/>
                  </a:lnTo>
                  <a:lnTo>
                    <a:pt x="211" y="197"/>
                  </a:lnTo>
                  <a:lnTo>
                    <a:pt x="211" y="197"/>
                  </a:lnTo>
                  <a:lnTo>
                    <a:pt x="211" y="199"/>
                  </a:lnTo>
                  <a:lnTo>
                    <a:pt x="211" y="199"/>
                  </a:lnTo>
                  <a:lnTo>
                    <a:pt x="211" y="199"/>
                  </a:lnTo>
                  <a:lnTo>
                    <a:pt x="211" y="201"/>
                  </a:lnTo>
                  <a:lnTo>
                    <a:pt x="211" y="201"/>
                  </a:lnTo>
                  <a:lnTo>
                    <a:pt x="213" y="201"/>
                  </a:lnTo>
                  <a:lnTo>
                    <a:pt x="213" y="201"/>
                  </a:lnTo>
                  <a:lnTo>
                    <a:pt x="213" y="204"/>
                  </a:lnTo>
                  <a:lnTo>
                    <a:pt x="213" y="204"/>
                  </a:lnTo>
                  <a:lnTo>
                    <a:pt x="216" y="204"/>
                  </a:lnTo>
                  <a:lnTo>
                    <a:pt x="216" y="204"/>
                  </a:lnTo>
                  <a:lnTo>
                    <a:pt x="216" y="204"/>
                  </a:lnTo>
                  <a:lnTo>
                    <a:pt x="218" y="204"/>
                  </a:lnTo>
                  <a:lnTo>
                    <a:pt x="218" y="204"/>
                  </a:lnTo>
                  <a:lnTo>
                    <a:pt x="220" y="204"/>
                  </a:lnTo>
                  <a:lnTo>
                    <a:pt x="220" y="204"/>
                  </a:lnTo>
                  <a:lnTo>
                    <a:pt x="220" y="204"/>
                  </a:lnTo>
                  <a:lnTo>
                    <a:pt x="220" y="204"/>
                  </a:lnTo>
                  <a:lnTo>
                    <a:pt x="223" y="204"/>
                  </a:lnTo>
                  <a:lnTo>
                    <a:pt x="223" y="204"/>
                  </a:lnTo>
                  <a:lnTo>
                    <a:pt x="223" y="204"/>
                  </a:lnTo>
                  <a:lnTo>
                    <a:pt x="225" y="204"/>
                  </a:lnTo>
                  <a:lnTo>
                    <a:pt x="225" y="204"/>
                  </a:lnTo>
                  <a:lnTo>
                    <a:pt x="227" y="204"/>
                  </a:lnTo>
                  <a:lnTo>
                    <a:pt x="227" y="204"/>
                  </a:lnTo>
                  <a:lnTo>
                    <a:pt x="227" y="204"/>
                  </a:lnTo>
                  <a:lnTo>
                    <a:pt x="227" y="206"/>
                  </a:lnTo>
                  <a:lnTo>
                    <a:pt x="227" y="206"/>
                  </a:lnTo>
                  <a:lnTo>
                    <a:pt x="227" y="206"/>
                  </a:lnTo>
                  <a:lnTo>
                    <a:pt x="227" y="206"/>
                  </a:lnTo>
                  <a:lnTo>
                    <a:pt x="227" y="209"/>
                  </a:lnTo>
                  <a:lnTo>
                    <a:pt x="227" y="209"/>
                  </a:lnTo>
                  <a:lnTo>
                    <a:pt x="227" y="211"/>
                  </a:lnTo>
                  <a:lnTo>
                    <a:pt x="227" y="211"/>
                  </a:lnTo>
                  <a:lnTo>
                    <a:pt x="227" y="211"/>
                  </a:lnTo>
                  <a:lnTo>
                    <a:pt x="230" y="211"/>
                  </a:lnTo>
                  <a:lnTo>
                    <a:pt x="230" y="211"/>
                  </a:lnTo>
                  <a:lnTo>
                    <a:pt x="230" y="211"/>
                  </a:lnTo>
                  <a:lnTo>
                    <a:pt x="230" y="213"/>
                  </a:lnTo>
                  <a:lnTo>
                    <a:pt x="230" y="213"/>
                  </a:lnTo>
                  <a:lnTo>
                    <a:pt x="230" y="216"/>
                  </a:lnTo>
                  <a:lnTo>
                    <a:pt x="230" y="216"/>
                  </a:lnTo>
                  <a:lnTo>
                    <a:pt x="230" y="216"/>
                  </a:lnTo>
                  <a:lnTo>
                    <a:pt x="232" y="216"/>
                  </a:lnTo>
                  <a:lnTo>
                    <a:pt x="232" y="218"/>
                  </a:lnTo>
                  <a:lnTo>
                    <a:pt x="232" y="218"/>
                  </a:lnTo>
                  <a:lnTo>
                    <a:pt x="235" y="218"/>
                  </a:lnTo>
                  <a:lnTo>
                    <a:pt x="235" y="218"/>
                  </a:lnTo>
                  <a:lnTo>
                    <a:pt x="235" y="218"/>
                  </a:lnTo>
                  <a:lnTo>
                    <a:pt x="235" y="218"/>
                  </a:lnTo>
                  <a:lnTo>
                    <a:pt x="237" y="218"/>
                  </a:lnTo>
                  <a:lnTo>
                    <a:pt x="237" y="218"/>
                  </a:lnTo>
                  <a:lnTo>
                    <a:pt x="237" y="220"/>
                  </a:lnTo>
                  <a:lnTo>
                    <a:pt x="237" y="220"/>
                  </a:lnTo>
                  <a:lnTo>
                    <a:pt x="237" y="223"/>
                  </a:lnTo>
                  <a:lnTo>
                    <a:pt x="237" y="223"/>
                  </a:lnTo>
                  <a:lnTo>
                    <a:pt x="237" y="225"/>
                  </a:lnTo>
                  <a:lnTo>
                    <a:pt x="237" y="225"/>
                  </a:lnTo>
                  <a:lnTo>
                    <a:pt x="237" y="225"/>
                  </a:lnTo>
                  <a:lnTo>
                    <a:pt x="237" y="225"/>
                  </a:lnTo>
                  <a:lnTo>
                    <a:pt x="237" y="225"/>
                  </a:lnTo>
                  <a:lnTo>
                    <a:pt x="237" y="227"/>
                  </a:lnTo>
                  <a:lnTo>
                    <a:pt x="237" y="227"/>
                  </a:lnTo>
                  <a:lnTo>
                    <a:pt x="237" y="227"/>
                  </a:lnTo>
                  <a:lnTo>
                    <a:pt x="235" y="227"/>
                  </a:lnTo>
                  <a:lnTo>
                    <a:pt x="235" y="227"/>
                  </a:lnTo>
                  <a:lnTo>
                    <a:pt x="235" y="230"/>
                  </a:lnTo>
                  <a:lnTo>
                    <a:pt x="235" y="230"/>
                  </a:lnTo>
                  <a:lnTo>
                    <a:pt x="235" y="230"/>
                  </a:lnTo>
                  <a:lnTo>
                    <a:pt x="235" y="232"/>
                  </a:lnTo>
                  <a:lnTo>
                    <a:pt x="232" y="232"/>
                  </a:lnTo>
                  <a:lnTo>
                    <a:pt x="232" y="232"/>
                  </a:lnTo>
                  <a:lnTo>
                    <a:pt x="232" y="235"/>
                  </a:lnTo>
                  <a:lnTo>
                    <a:pt x="232" y="235"/>
                  </a:lnTo>
                  <a:lnTo>
                    <a:pt x="232" y="235"/>
                  </a:lnTo>
                  <a:lnTo>
                    <a:pt x="232" y="237"/>
                  </a:lnTo>
                  <a:lnTo>
                    <a:pt x="232" y="237"/>
                  </a:lnTo>
                  <a:lnTo>
                    <a:pt x="232" y="237"/>
                  </a:lnTo>
                  <a:lnTo>
                    <a:pt x="232" y="237"/>
                  </a:lnTo>
                  <a:lnTo>
                    <a:pt x="232" y="239"/>
                  </a:lnTo>
                  <a:lnTo>
                    <a:pt x="235" y="239"/>
                  </a:lnTo>
                  <a:lnTo>
                    <a:pt x="235" y="239"/>
                  </a:lnTo>
                  <a:lnTo>
                    <a:pt x="235" y="239"/>
                  </a:lnTo>
                  <a:lnTo>
                    <a:pt x="235" y="239"/>
                  </a:lnTo>
                  <a:lnTo>
                    <a:pt x="235" y="242"/>
                  </a:lnTo>
                  <a:lnTo>
                    <a:pt x="235" y="242"/>
                  </a:lnTo>
                  <a:lnTo>
                    <a:pt x="235" y="242"/>
                  </a:lnTo>
                  <a:lnTo>
                    <a:pt x="235" y="244"/>
                  </a:lnTo>
                  <a:lnTo>
                    <a:pt x="235" y="244"/>
                  </a:lnTo>
                  <a:lnTo>
                    <a:pt x="235" y="244"/>
                  </a:lnTo>
                  <a:lnTo>
                    <a:pt x="235" y="246"/>
                  </a:lnTo>
                  <a:lnTo>
                    <a:pt x="232" y="246"/>
                  </a:lnTo>
                  <a:lnTo>
                    <a:pt x="232" y="246"/>
                  </a:lnTo>
                  <a:lnTo>
                    <a:pt x="232" y="246"/>
                  </a:lnTo>
                  <a:lnTo>
                    <a:pt x="232" y="249"/>
                  </a:lnTo>
                  <a:lnTo>
                    <a:pt x="232" y="249"/>
                  </a:lnTo>
                  <a:lnTo>
                    <a:pt x="232" y="249"/>
                  </a:lnTo>
                  <a:lnTo>
                    <a:pt x="232" y="251"/>
                  </a:lnTo>
                  <a:lnTo>
                    <a:pt x="232" y="251"/>
                  </a:lnTo>
                  <a:lnTo>
                    <a:pt x="232" y="254"/>
                  </a:lnTo>
                  <a:lnTo>
                    <a:pt x="232" y="254"/>
                  </a:lnTo>
                  <a:lnTo>
                    <a:pt x="232" y="254"/>
                  </a:lnTo>
                  <a:lnTo>
                    <a:pt x="232" y="256"/>
                  </a:lnTo>
                  <a:lnTo>
                    <a:pt x="232" y="256"/>
                  </a:lnTo>
                  <a:lnTo>
                    <a:pt x="235" y="256"/>
                  </a:lnTo>
                  <a:lnTo>
                    <a:pt x="235" y="256"/>
                  </a:lnTo>
                  <a:lnTo>
                    <a:pt x="235" y="258"/>
                  </a:lnTo>
                  <a:lnTo>
                    <a:pt x="235" y="258"/>
                  </a:lnTo>
                  <a:lnTo>
                    <a:pt x="235" y="261"/>
                  </a:lnTo>
                  <a:lnTo>
                    <a:pt x="235" y="261"/>
                  </a:lnTo>
                  <a:lnTo>
                    <a:pt x="235" y="263"/>
                  </a:lnTo>
                  <a:lnTo>
                    <a:pt x="235" y="263"/>
                  </a:lnTo>
                  <a:lnTo>
                    <a:pt x="235" y="265"/>
                  </a:lnTo>
                  <a:lnTo>
                    <a:pt x="232" y="265"/>
                  </a:lnTo>
                  <a:lnTo>
                    <a:pt x="232" y="265"/>
                  </a:lnTo>
                  <a:lnTo>
                    <a:pt x="232" y="265"/>
                  </a:lnTo>
                  <a:lnTo>
                    <a:pt x="232" y="268"/>
                  </a:lnTo>
                  <a:lnTo>
                    <a:pt x="235" y="268"/>
                  </a:lnTo>
                  <a:lnTo>
                    <a:pt x="235" y="268"/>
                  </a:lnTo>
                  <a:lnTo>
                    <a:pt x="235" y="270"/>
                  </a:lnTo>
                  <a:lnTo>
                    <a:pt x="235" y="270"/>
                  </a:lnTo>
                  <a:lnTo>
                    <a:pt x="232" y="270"/>
                  </a:lnTo>
                  <a:lnTo>
                    <a:pt x="232" y="273"/>
                  </a:lnTo>
                  <a:lnTo>
                    <a:pt x="232" y="273"/>
                  </a:lnTo>
                  <a:lnTo>
                    <a:pt x="232" y="275"/>
                  </a:lnTo>
                  <a:lnTo>
                    <a:pt x="232" y="275"/>
                  </a:lnTo>
                  <a:lnTo>
                    <a:pt x="232" y="275"/>
                  </a:lnTo>
                  <a:lnTo>
                    <a:pt x="232" y="277"/>
                  </a:lnTo>
                  <a:lnTo>
                    <a:pt x="232" y="277"/>
                  </a:lnTo>
                  <a:lnTo>
                    <a:pt x="232" y="280"/>
                  </a:lnTo>
                  <a:lnTo>
                    <a:pt x="232" y="280"/>
                  </a:lnTo>
                  <a:lnTo>
                    <a:pt x="232" y="280"/>
                  </a:lnTo>
                  <a:lnTo>
                    <a:pt x="232" y="282"/>
                  </a:lnTo>
                  <a:lnTo>
                    <a:pt x="232" y="282"/>
                  </a:lnTo>
                  <a:lnTo>
                    <a:pt x="232" y="284"/>
                  </a:lnTo>
                  <a:lnTo>
                    <a:pt x="232" y="284"/>
                  </a:lnTo>
                  <a:lnTo>
                    <a:pt x="232" y="284"/>
                  </a:lnTo>
                  <a:lnTo>
                    <a:pt x="232" y="287"/>
                  </a:lnTo>
                  <a:lnTo>
                    <a:pt x="232" y="287"/>
                  </a:lnTo>
                  <a:lnTo>
                    <a:pt x="232" y="287"/>
                  </a:lnTo>
                  <a:lnTo>
                    <a:pt x="232" y="289"/>
                  </a:lnTo>
                  <a:lnTo>
                    <a:pt x="232" y="289"/>
                  </a:lnTo>
                  <a:lnTo>
                    <a:pt x="232" y="289"/>
                  </a:lnTo>
                  <a:lnTo>
                    <a:pt x="232" y="291"/>
                  </a:lnTo>
                  <a:lnTo>
                    <a:pt x="232" y="291"/>
                  </a:lnTo>
                  <a:lnTo>
                    <a:pt x="232" y="294"/>
                  </a:lnTo>
                  <a:lnTo>
                    <a:pt x="230" y="294"/>
                  </a:lnTo>
                  <a:lnTo>
                    <a:pt x="230" y="294"/>
                  </a:lnTo>
                  <a:lnTo>
                    <a:pt x="230" y="294"/>
                  </a:lnTo>
                  <a:lnTo>
                    <a:pt x="230" y="294"/>
                  </a:lnTo>
                  <a:lnTo>
                    <a:pt x="230" y="294"/>
                  </a:lnTo>
                  <a:lnTo>
                    <a:pt x="227" y="294"/>
                  </a:lnTo>
                  <a:lnTo>
                    <a:pt x="227" y="294"/>
                  </a:lnTo>
                  <a:lnTo>
                    <a:pt x="227" y="294"/>
                  </a:lnTo>
                  <a:lnTo>
                    <a:pt x="227" y="294"/>
                  </a:lnTo>
                  <a:lnTo>
                    <a:pt x="225" y="294"/>
                  </a:lnTo>
                  <a:lnTo>
                    <a:pt x="225" y="296"/>
                  </a:lnTo>
                  <a:lnTo>
                    <a:pt x="225" y="296"/>
                  </a:lnTo>
                  <a:lnTo>
                    <a:pt x="225" y="296"/>
                  </a:lnTo>
                  <a:lnTo>
                    <a:pt x="223" y="296"/>
                  </a:lnTo>
                  <a:lnTo>
                    <a:pt x="223" y="296"/>
                  </a:lnTo>
                  <a:lnTo>
                    <a:pt x="223" y="294"/>
                  </a:lnTo>
                  <a:lnTo>
                    <a:pt x="223" y="294"/>
                  </a:lnTo>
                  <a:lnTo>
                    <a:pt x="223" y="291"/>
                  </a:lnTo>
                  <a:lnTo>
                    <a:pt x="225" y="291"/>
                  </a:lnTo>
                  <a:lnTo>
                    <a:pt x="225" y="291"/>
                  </a:lnTo>
                  <a:lnTo>
                    <a:pt x="225" y="291"/>
                  </a:lnTo>
                  <a:lnTo>
                    <a:pt x="225" y="289"/>
                  </a:lnTo>
                  <a:lnTo>
                    <a:pt x="225" y="289"/>
                  </a:lnTo>
                  <a:lnTo>
                    <a:pt x="225" y="289"/>
                  </a:lnTo>
                  <a:lnTo>
                    <a:pt x="223" y="289"/>
                  </a:lnTo>
                  <a:lnTo>
                    <a:pt x="223" y="287"/>
                  </a:lnTo>
                  <a:lnTo>
                    <a:pt x="223" y="287"/>
                  </a:lnTo>
                  <a:lnTo>
                    <a:pt x="223" y="287"/>
                  </a:lnTo>
                  <a:lnTo>
                    <a:pt x="223" y="287"/>
                  </a:lnTo>
                  <a:lnTo>
                    <a:pt x="223" y="284"/>
                  </a:lnTo>
                  <a:lnTo>
                    <a:pt x="220" y="284"/>
                  </a:lnTo>
                  <a:lnTo>
                    <a:pt x="220" y="284"/>
                  </a:lnTo>
                  <a:lnTo>
                    <a:pt x="220" y="284"/>
                  </a:lnTo>
                  <a:lnTo>
                    <a:pt x="220" y="284"/>
                  </a:lnTo>
                  <a:lnTo>
                    <a:pt x="220" y="287"/>
                  </a:lnTo>
                  <a:lnTo>
                    <a:pt x="220" y="287"/>
                  </a:lnTo>
                  <a:lnTo>
                    <a:pt x="220" y="287"/>
                  </a:lnTo>
                  <a:lnTo>
                    <a:pt x="220" y="289"/>
                  </a:lnTo>
                  <a:lnTo>
                    <a:pt x="220" y="289"/>
                  </a:lnTo>
                  <a:lnTo>
                    <a:pt x="220" y="289"/>
                  </a:lnTo>
                  <a:lnTo>
                    <a:pt x="220" y="289"/>
                  </a:lnTo>
                  <a:lnTo>
                    <a:pt x="220" y="291"/>
                  </a:lnTo>
                  <a:lnTo>
                    <a:pt x="223" y="291"/>
                  </a:lnTo>
                  <a:lnTo>
                    <a:pt x="223" y="291"/>
                  </a:lnTo>
                  <a:lnTo>
                    <a:pt x="220" y="291"/>
                  </a:lnTo>
                  <a:lnTo>
                    <a:pt x="220" y="291"/>
                  </a:lnTo>
                  <a:lnTo>
                    <a:pt x="220" y="294"/>
                  </a:lnTo>
                  <a:lnTo>
                    <a:pt x="220" y="294"/>
                  </a:lnTo>
                  <a:lnTo>
                    <a:pt x="218" y="294"/>
                  </a:lnTo>
                  <a:lnTo>
                    <a:pt x="218" y="291"/>
                  </a:lnTo>
                  <a:lnTo>
                    <a:pt x="218" y="291"/>
                  </a:lnTo>
                  <a:lnTo>
                    <a:pt x="216" y="291"/>
                  </a:lnTo>
                  <a:lnTo>
                    <a:pt x="216" y="291"/>
                  </a:lnTo>
                  <a:lnTo>
                    <a:pt x="216" y="291"/>
                  </a:lnTo>
                  <a:lnTo>
                    <a:pt x="216" y="291"/>
                  </a:lnTo>
                  <a:lnTo>
                    <a:pt x="213" y="291"/>
                  </a:lnTo>
                  <a:lnTo>
                    <a:pt x="213" y="289"/>
                  </a:lnTo>
                  <a:lnTo>
                    <a:pt x="213" y="289"/>
                  </a:lnTo>
                  <a:lnTo>
                    <a:pt x="211" y="289"/>
                  </a:lnTo>
                  <a:lnTo>
                    <a:pt x="211" y="289"/>
                  </a:lnTo>
                  <a:lnTo>
                    <a:pt x="211" y="289"/>
                  </a:lnTo>
                  <a:lnTo>
                    <a:pt x="211" y="287"/>
                  </a:lnTo>
                  <a:lnTo>
                    <a:pt x="211" y="287"/>
                  </a:lnTo>
                  <a:lnTo>
                    <a:pt x="209" y="287"/>
                  </a:lnTo>
                  <a:lnTo>
                    <a:pt x="209" y="287"/>
                  </a:lnTo>
                  <a:lnTo>
                    <a:pt x="209" y="287"/>
                  </a:lnTo>
                  <a:lnTo>
                    <a:pt x="209" y="284"/>
                  </a:lnTo>
                  <a:lnTo>
                    <a:pt x="209" y="284"/>
                  </a:lnTo>
                  <a:lnTo>
                    <a:pt x="209" y="284"/>
                  </a:lnTo>
                  <a:lnTo>
                    <a:pt x="206" y="284"/>
                  </a:lnTo>
                  <a:lnTo>
                    <a:pt x="206" y="284"/>
                  </a:lnTo>
                  <a:lnTo>
                    <a:pt x="204" y="284"/>
                  </a:lnTo>
                  <a:lnTo>
                    <a:pt x="204" y="284"/>
                  </a:lnTo>
                  <a:lnTo>
                    <a:pt x="206" y="284"/>
                  </a:lnTo>
                  <a:lnTo>
                    <a:pt x="206" y="287"/>
                  </a:lnTo>
                  <a:lnTo>
                    <a:pt x="206" y="287"/>
                  </a:lnTo>
                  <a:lnTo>
                    <a:pt x="206" y="287"/>
                  </a:lnTo>
                  <a:lnTo>
                    <a:pt x="206" y="289"/>
                  </a:lnTo>
                  <a:lnTo>
                    <a:pt x="206" y="289"/>
                  </a:lnTo>
                  <a:lnTo>
                    <a:pt x="209" y="289"/>
                  </a:lnTo>
                  <a:lnTo>
                    <a:pt x="209" y="291"/>
                  </a:lnTo>
                  <a:lnTo>
                    <a:pt x="209" y="291"/>
                  </a:lnTo>
                  <a:lnTo>
                    <a:pt x="209" y="289"/>
                  </a:lnTo>
                  <a:lnTo>
                    <a:pt x="209" y="289"/>
                  </a:lnTo>
                  <a:lnTo>
                    <a:pt x="211" y="289"/>
                  </a:lnTo>
                  <a:lnTo>
                    <a:pt x="211" y="289"/>
                  </a:lnTo>
                  <a:lnTo>
                    <a:pt x="211" y="291"/>
                  </a:lnTo>
                  <a:lnTo>
                    <a:pt x="211" y="291"/>
                  </a:lnTo>
                  <a:lnTo>
                    <a:pt x="211" y="294"/>
                  </a:lnTo>
                  <a:lnTo>
                    <a:pt x="211" y="294"/>
                  </a:lnTo>
                  <a:lnTo>
                    <a:pt x="211" y="291"/>
                  </a:lnTo>
                  <a:lnTo>
                    <a:pt x="209" y="291"/>
                  </a:lnTo>
                  <a:lnTo>
                    <a:pt x="209" y="291"/>
                  </a:lnTo>
                  <a:lnTo>
                    <a:pt x="209" y="294"/>
                  </a:lnTo>
                  <a:lnTo>
                    <a:pt x="209" y="294"/>
                  </a:lnTo>
                  <a:lnTo>
                    <a:pt x="209" y="296"/>
                  </a:lnTo>
                  <a:lnTo>
                    <a:pt x="209" y="296"/>
                  </a:lnTo>
                  <a:lnTo>
                    <a:pt x="206" y="296"/>
                  </a:lnTo>
                  <a:lnTo>
                    <a:pt x="206" y="296"/>
                  </a:lnTo>
                  <a:lnTo>
                    <a:pt x="204" y="296"/>
                  </a:lnTo>
                  <a:lnTo>
                    <a:pt x="204" y="296"/>
                  </a:lnTo>
                  <a:lnTo>
                    <a:pt x="204" y="294"/>
                  </a:lnTo>
                  <a:lnTo>
                    <a:pt x="204" y="294"/>
                  </a:lnTo>
                  <a:lnTo>
                    <a:pt x="204" y="294"/>
                  </a:lnTo>
                  <a:lnTo>
                    <a:pt x="204" y="291"/>
                  </a:lnTo>
                  <a:lnTo>
                    <a:pt x="201" y="291"/>
                  </a:lnTo>
                  <a:lnTo>
                    <a:pt x="201" y="291"/>
                  </a:lnTo>
                  <a:lnTo>
                    <a:pt x="201" y="291"/>
                  </a:lnTo>
                  <a:lnTo>
                    <a:pt x="201" y="289"/>
                  </a:lnTo>
                  <a:lnTo>
                    <a:pt x="201" y="289"/>
                  </a:lnTo>
                  <a:lnTo>
                    <a:pt x="201" y="289"/>
                  </a:lnTo>
                  <a:lnTo>
                    <a:pt x="199" y="289"/>
                  </a:lnTo>
                  <a:lnTo>
                    <a:pt x="199" y="287"/>
                  </a:lnTo>
                  <a:lnTo>
                    <a:pt x="199" y="287"/>
                  </a:lnTo>
                  <a:lnTo>
                    <a:pt x="199" y="287"/>
                  </a:lnTo>
                  <a:lnTo>
                    <a:pt x="199" y="284"/>
                  </a:lnTo>
                  <a:lnTo>
                    <a:pt x="197" y="284"/>
                  </a:lnTo>
                  <a:lnTo>
                    <a:pt x="197" y="284"/>
                  </a:lnTo>
                  <a:lnTo>
                    <a:pt x="197" y="284"/>
                  </a:lnTo>
                  <a:lnTo>
                    <a:pt x="197" y="284"/>
                  </a:lnTo>
                  <a:lnTo>
                    <a:pt x="197" y="284"/>
                  </a:lnTo>
                  <a:lnTo>
                    <a:pt x="194" y="284"/>
                  </a:lnTo>
                  <a:lnTo>
                    <a:pt x="194" y="284"/>
                  </a:lnTo>
                  <a:lnTo>
                    <a:pt x="194" y="282"/>
                  </a:lnTo>
                  <a:lnTo>
                    <a:pt x="194" y="282"/>
                  </a:lnTo>
                  <a:lnTo>
                    <a:pt x="194" y="282"/>
                  </a:lnTo>
                  <a:lnTo>
                    <a:pt x="194" y="280"/>
                  </a:lnTo>
                  <a:lnTo>
                    <a:pt x="192" y="280"/>
                  </a:lnTo>
                  <a:lnTo>
                    <a:pt x="192" y="280"/>
                  </a:lnTo>
                  <a:lnTo>
                    <a:pt x="192" y="280"/>
                  </a:lnTo>
                  <a:lnTo>
                    <a:pt x="192" y="277"/>
                  </a:lnTo>
                  <a:lnTo>
                    <a:pt x="192" y="277"/>
                  </a:lnTo>
                  <a:lnTo>
                    <a:pt x="190" y="277"/>
                  </a:lnTo>
                  <a:lnTo>
                    <a:pt x="190" y="277"/>
                  </a:lnTo>
                  <a:lnTo>
                    <a:pt x="190" y="275"/>
                  </a:lnTo>
                  <a:lnTo>
                    <a:pt x="190" y="275"/>
                  </a:lnTo>
                  <a:lnTo>
                    <a:pt x="190" y="275"/>
                  </a:lnTo>
                  <a:lnTo>
                    <a:pt x="190" y="275"/>
                  </a:lnTo>
                  <a:lnTo>
                    <a:pt x="187" y="275"/>
                  </a:lnTo>
                  <a:lnTo>
                    <a:pt x="187" y="275"/>
                  </a:lnTo>
                  <a:lnTo>
                    <a:pt x="187" y="273"/>
                  </a:lnTo>
                  <a:lnTo>
                    <a:pt x="187" y="273"/>
                  </a:lnTo>
                  <a:lnTo>
                    <a:pt x="187" y="273"/>
                  </a:lnTo>
                  <a:lnTo>
                    <a:pt x="187" y="270"/>
                  </a:lnTo>
                  <a:lnTo>
                    <a:pt x="185" y="270"/>
                  </a:lnTo>
                  <a:lnTo>
                    <a:pt x="185" y="270"/>
                  </a:lnTo>
                  <a:lnTo>
                    <a:pt x="185" y="270"/>
                  </a:lnTo>
                  <a:lnTo>
                    <a:pt x="183" y="270"/>
                  </a:lnTo>
                  <a:lnTo>
                    <a:pt x="183" y="270"/>
                  </a:lnTo>
                  <a:lnTo>
                    <a:pt x="183" y="268"/>
                  </a:lnTo>
                  <a:lnTo>
                    <a:pt x="183" y="268"/>
                  </a:lnTo>
                  <a:lnTo>
                    <a:pt x="180" y="268"/>
                  </a:lnTo>
                  <a:lnTo>
                    <a:pt x="180" y="268"/>
                  </a:lnTo>
                  <a:lnTo>
                    <a:pt x="180" y="268"/>
                  </a:lnTo>
                  <a:lnTo>
                    <a:pt x="178" y="268"/>
                  </a:lnTo>
                  <a:lnTo>
                    <a:pt x="178" y="265"/>
                  </a:lnTo>
                  <a:lnTo>
                    <a:pt x="178" y="265"/>
                  </a:lnTo>
                  <a:lnTo>
                    <a:pt x="178" y="265"/>
                  </a:lnTo>
                  <a:lnTo>
                    <a:pt x="178" y="265"/>
                  </a:lnTo>
                  <a:lnTo>
                    <a:pt x="178" y="265"/>
                  </a:lnTo>
                  <a:lnTo>
                    <a:pt x="175" y="265"/>
                  </a:lnTo>
                  <a:lnTo>
                    <a:pt x="175" y="263"/>
                  </a:lnTo>
                  <a:lnTo>
                    <a:pt x="175" y="263"/>
                  </a:lnTo>
                  <a:lnTo>
                    <a:pt x="175" y="263"/>
                  </a:lnTo>
                  <a:lnTo>
                    <a:pt x="175" y="263"/>
                  </a:lnTo>
                  <a:lnTo>
                    <a:pt x="175" y="261"/>
                  </a:lnTo>
                  <a:lnTo>
                    <a:pt x="173" y="261"/>
                  </a:lnTo>
                  <a:lnTo>
                    <a:pt x="173" y="261"/>
                  </a:lnTo>
                  <a:lnTo>
                    <a:pt x="173" y="261"/>
                  </a:lnTo>
                  <a:lnTo>
                    <a:pt x="171" y="261"/>
                  </a:lnTo>
                  <a:lnTo>
                    <a:pt x="171" y="258"/>
                  </a:lnTo>
                  <a:lnTo>
                    <a:pt x="171" y="258"/>
                  </a:lnTo>
                  <a:lnTo>
                    <a:pt x="171" y="258"/>
                  </a:lnTo>
                  <a:lnTo>
                    <a:pt x="168" y="258"/>
                  </a:lnTo>
                  <a:lnTo>
                    <a:pt x="168" y="258"/>
                  </a:lnTo>
                  <a:lnTo>
                    <a:pt x="168" y="258"/>
                  </a:lnTo>
                  <a:lnTo>
                    <a:pt x="168" y="256"/>
                  </a:lnTo>
                  <a:lnTo>
                    <a:pt x="168" y="256"/>
                  </a:lnTo>
                  <a:lnTo>
                    <a:pt x="168" y="256"/>
                  </a:lnTo>
                  <a:lnTo>
                    <a:pt x="166" y="256"/>
                  </a:lnTo>
                  <a:lnTo>
                    <a:pt x="166" y="256"/>
                  </a:lnTo>
                  <a:lnTo>
                    <a:pt x="166" y="256"/>
                  </a:lnTo>
                  <a:lnTo>
                    <a:pt x="166" y="254"/>
                  </a:lnTo>
                  <a:lnTo>
                    <a:pt x="164" y="254"/>
                  </a:lnTo>
                  <a:lnTo>
                    <a:pt x="164" y="254"/>
                  </a:lnTo>
                  <a:lnTo>
                    <a:pt x="164" y="254"/>
                  </a:lnTo>
                  <a:lnTo>
                    <a:pt x="164" y="254"/>
                  </a:lnTo>
                  <a:lnTo>
                    <a:pt x="164" y="251"/>
                  </a:lnTo>
                  <a:lnTo>
                    <a:pt x="161" y="251"/>
                  </a:lnTo>
                  <a:lnTo>
                    <a:pt x="161" y="251"/>
                  </a:lnTo>
                  <a:lnTo>
                    <a:pt x="161" y="251"/>
                  </a:lnTo>
                  <a:lnTo>
                    <a:pt x="161" y="249"/>
                  </a:lnTo>
                  <a:lnTo>
                    <a:pt x="161" y="249"/>
                  </a:lnTo>
                  <a:lnTo>
                    <a:pt x="159" y="249"/>
                  </a:lnTo>
                  <a:lnTo>
                    <a:pt x="159" y="249"/>
                  </a:lnTo>
                  <a:lnTo>
                    <a:pt x="159" y="249"/>
                  </a:lnTo>
                  <a:lnTo>
                    <a:pt x="159" y="246"/>
                  </a:lnTo>
                  <a:lnTo>
                    <a:pt x="156" y="246"/>
                  </a:lnTo>
                  <a:lnTo>
                    <a:pt x="156" y="246"/>
                  </a:lnTo>
                  <a:lnTo>
                    <a:pt x="156" y="246"/>
                  </a:lnTo>
                  <a:lnTo>
                    <a:pt x="156" y="246"/>
                  </a:lnTo>
                  <a:lnTo>
                    <a:pt x="156" y="246"/>
                  </a:lnTo>
                  <a:lnTo>
                    <a:pt x="154" y="246"/>
                  </a:lnTo>
                  <a:lnTo>
                    <a:pt x="154" y="244"/>
                  </a:lnTo>
                  <a:lnTo>
                    <a:pt x="154" y="244"/>
                  </a:lnTo>
                  <a:lnTo>
                    <a:pt x="154" y="242"/>
                  </a:lnTo>
                  <a:lnTo>
                    <a:pt x="154" y="242"/>
                  </a:lnTo>
                  <a:lnTo>
                    <a:pt x="154" y="242"/>
                  </a:lnTo>
                  <a:lnTo>
                    <a:pt x="154" y="239"/>
                  </a:lnTo>
                  <a:lnTo>
                    <a:pt x="154" y="239"/>
                  </a:lnTo>
                  <a:lnTo>
                    <a:pt x="154" y="237"/>
                  </a:lnTo>
                  <a:lnTo>
                    <a:pt x="154" y="237"/>
                  </a:lnTo>
                  <a:lnTo>
                    <a:pt x="154" y="237"/>
                  </a:lnTo>
                  <a:lnTo>
                    <a:pt x="154" y="237"/>
                  </a:lnTo>
                  <a:lnTo>
                    <a:pt x="152" y="237"/>
                  </a:lnTo>
                  <a:lnTo>
                    <a:pt x="152" y="235"/>
                  </a:lnTo>
                  <a:lnTo>
                    <a:pt x="152" y="235"/>
                  </a:lnTo>
                  <a:lnTo>
                    <a:pt x="149" y="235"/>
                  </a:lnTo>
                  <a:lnTo>
                    <a:pt x="149" y="235"/>
                  </a:lnTo>
                  <a:lnTo>
                    <a:pt x="149" y="235"/>
                  </a:lnTo>
                  <a:lnTo>
                    <a:pt x="149" y="235"/>
                  </a:lnTo>
                  <a:lnTo>
                    <a:pt x="149" y="232"/>
                  </a:lnTo>
                  <a:lnTo>
                    <a:pt x="147" y="232"/>
                  </a:lnTo>
                  <a:lnTo>
                    <a:pt x="147" y="232"/>
                  </a:lnTo>
                  <a:lnTo>
                    <a:pt x="147" y="232"/>
                  </a:lnTo>
                  <a:lnTo>
                    <a:pt x="147" y="230"/>
                  </a:lnTo>
                  <a:lnTo>
                    <a:pt x="147" y="230"/>
                  </a:lnTo>
                  <a:lnTo>
                    <a:pt x="145" y="230"/>
                  </a:lnTo>
                  <a:lnTo>
                    <a:pt x="145" y="230"/>
                  </a:lnTo>
                  <a:lnTo>
                    <a:pt x="145" y="230"/>
                  </a:lnTo>
                  <a:lnTo>
                    <a:pt x="145" y="227"/>
                  </a:lnTo>
                  <a:lnTo>
                    <a:pt x="142" y="227"/>
                  </a:lnTo>
                  <a:lnTo>
                    <a:pt x="142" y="227"/>
                  </a:lnTo>
                  <a:lnTo>
                    <a:pt x="142" y="227"/>
                  </a:lnTo>
                  <a:lnTo>
                    <a:pt x="142" y="227"/>
                  </a:lnTo>
                  <a:lnTo>
                    <a:pt x="142" y="225"/>
                  </a:lnTo>
                  <a:lnTo>
                    <a:pt x="140" y="225"/>
                  </a:lnTo>
                  <a:lnTo>
                    <a:pt x="140" y="225"/>
                  </a:lnTo>
                  <a:lnTo>
                    <a:pt x="140" y="225"/>
                  </a:lnTo>
                  <a:lnTo>
                    <a:pt x="140" y="225"/>
                  </a:lnTo>
                  <a:lnTo>
                    <a:pt x="138" y="225"/>
                  </a:lnTo>
                  <a:lnTo>
                    <a:pt x="138" y="223"/>
                  </a:lnTo>
                  <a:lnTo>
                    <a:pt x="138" y="223"/>
                  </a:lnTo>
                  <a:lnTo>
                    <a:pt x="138" y="223"/>
                  </a:lnTo>
                  <a:lnTo>
                    <a:pt x="138" y="220"/>
                  </a:lnTo>
                  <a:lnTo>
                    <a:pt x="138" y="220"/>
                  </a:lnTo>
                  <a:lnTo>
                    <a:pt x="138" y="220"/>
                  </a:lnTo>
                  <a:lnTo>
                    <a:pt x="138" y="218"/>
                  </a:lnTo>
                  <a:lnTo>
                    <a:pt x="135" y="218"/>
                  </a:lnTo>
                  <a:lnTo>
                    <a:pt x="135" y="218"/>
                  </a:lnTo>
                  <a:lnTo>
                    <a:pt x="135" y="216"/>
                  </a:lnTo>
                  <a:lnTo>
                    <a:pt x="135" y="216"/>
                  </a:lnTo>
                  <a:lnTo>
                    <a:pt x="135" y="216"/>
                  </a:lnTo>
                  <a:lnTo>
                    <a:pt x="135" y="216"/>
                  </a:lnTo>
                  <a:lnTo>
                    <a:pt x="135" y="216"/>
                  </a:lnTo>
                  <a:lnTo>
                    <a:pt x="135" y="213"/>
                  </a:lnTo>
                  <a:lnTo>
                    <a:pt x="133" y="213"/>
                  </a:lnTo>
                  <a:lnTo>
                    <a:pt x="133" y="213"/>
                  </a:lnTo>
                  <a:lnTo>
                    <a:pt x="133" y="213"/>
                  </a:lnTo>
                  <a:lnTo>
                    <a:pt x="133" y="211"/>
                  </a:lnTo>
                  <a:lnTo>
                    <a:pt x="130" y="211"/>
                  </a:lnTo>
                  <a:lnTo>
                    <a:pt x="130" y="211"/>
                  </a:lnTo>
                  <a:lnTo>
                    <a:pt x="130" y="211"/>
                  </a:lnTo>
                  <a:lnTo>
                    <a:pt x="130" y="211"/>
                  </a:lnTo>
                  <a:lnTo>
                    <a:pt x="130" y="209"/>
                  </a:lnTo>
                  <a:lnTo>
                    <a:pt x="128" y="209"/>
                  </a:lnTo>
                  <a:lnTo>
                    <a:pt x="128" y="209"/>
                  </a:lnTo>
                  <a:lnTo>
                    <a:pt x="128" y="209"/>
                  </a:lnTo>
                  <a:lnTo>
                    <a:pt x="128" y="206"/>
                  </a:lnTo>
                  <a:lnTo>
                    <a:pt x="128" y="206"/>
                  </a:lnTo>
                  <a:lnTo>
                    <a:pt x="128" y="206"/>
                  </a:lnTo>
                  <a:lnTo>
                    <a:pt x="128" y="206"/>
                  </a:lnTo>
                  <a:lnTo>
                    <a:pt x="126" y="206"/>
                  </a:lnTo>
                  <a:lnTo>
                    <a:pt x="126" y="204"/>
                  </a:lnTo>
                  <a:lnTo>
                    <a:pt x="126" y="204"/>
                  </a:lnTo>
                  <a:lnTo>
                    <a:pt x="126" y="204"/>
                  </a:lnTo>
                  <a:lnTo>
                    <a:pt x="126" y="201"/>
                  </a:lnTo>
                  <a:lnTo>
                    <a:pt x="126" y="201"/>
                  </a:lnTo>
                  <a:lnTo>
                    <a:pt x="123" y="201"/>
                  </a:lnTo>
                  <a:lnTo>
                    <a:pt x="123" y="199"/>
                  </a:lnTo>
                  <a:lnTo>
                    <a:pt x="123" y="199"/>
                  </a:lnTo>
                  <a:lnTo>
                    <a:pt x="123" y="199"/>
                  </a:lnTo>
                  <a:lnTo>
                    <a:pt x="123" y="197"/>
                  </a:lnTo>
                  <a:lnTo>
                    <a:pt x="123" y="197"/>
                  </a:lnTo>
                  <a:lnTo>
                    <a:pt x="123" y="197"/>
                  </a:lnTo>
                  <a:lnTo>
                    <a:pt x="126" y="197"/>
                  </a:lnTo>
                  <a:lnTo>
                    <a:pt x="126" y="197"/>
                  </a:lnTo>
                  <a:lnTo>
                    <a:pt x="123" y="197"/>
                  </a:lnTo>
                  <a:lnTo>
                    <a:pt x="123" y="194"/>
                  </a:lnTo>
                  <a:lnTo>
                    <a:pt x="123" y="194"/>
                  </a:lnTo>
                  <a:lnTo>
                    <a:pt x="123" y="192"/>
                  </a:lnTo>
                  <a:lnTo>
                    <a:pt x="123" y="192"/>
                  </a:lnTo>
                  <a:lnTo>
                    <a:pt x="123" y="192"/>
                  </a:lnTo>
                  <a:lnTo>
                    <a:pt x="123" y="190"/>
                  </a:lnTo>
                  <a:lnTo>
                    <a:pt x="123" y="190"/>
                  </a:lnTo>
                  <a:lnTo>
                    <a:pt x="123" y="190"/>
                  </a:lnTo>
                  <a:lnTo>
                    <a:pt x="121" y="190"/>
                  </a:lnTo>
                  <a:lnTo>
                    <a:pt x="121" y="187"/>
                  </a:lnTo>
                  <a:lnTo>
                    <a:pt x="121" y="187"/>
                  </a:lnTo>
                  <a:lnTo>
                    <a:pt x="121" y="187"/>
                  </a:lnTo>
                  <a:lnTo>
                    <a:pt x="121" y="187"/>
                  </a:lnTo>
                  <a:lnTo>
                    <a:pt x="121" y="187"/>
                  </a:lnTo>
                  <a:lnTo>
                    <a:pt x="121" y="185"/>
                  </a:lnTo>
                  <a:lnTo>
                    <a:pt x="121" y="185"/>
                  </a:lnTo>
                  <a:lnTo>
                    <a:pt x="119" y="185"/>
                  </a:lnTo>
                  <a:lnTo>
                    <a:pt x="119" y="182"/>
                  </a:lnTo>
                  <a:lnTo>
                    <a:pt x="119" y="182"/>
                  </a:lnTo>
                  <a:lnTo>
                    <a:pt x="119" y="182"/>
                  </a:lnTo>
                  <a:lnTo>
                    <a:pt x="119" y="180"/>
                  </a:lnTo>
                  <a:lnTo>
                    <a:pt x="119" y="180"/>
                  </a:lnTo>
                  <a:lnTo>
                    <a:pt x="119" y="178"/>
                  </a:lnTo>
                  <a:lnTo>
                    <a:pt x="119" y="178"/>
                  </a:lnTo>
                  <a:lnTo>
                    <a:pt x="116" y="178"/>
                  </a:lnTo>
                  <a:lnTo>
                    <a:pt x="116" y="178"/>
                  </a:lnTo>
                  <a:lnTo>
                    <a:pt x="116" y="178"/>
                  </a:lnTo>
                  <a:lnTo>
                    <a:pt x="116" y="178"/>
                  </a:lnTo>
                  <a:lnTo>
                    <a:pt x="114" y="178"/>
                  </a:lnTo>
                  <a:lnTo>
                    <a:pt x="114" y="175"/>
                  </a:lnTo>
                  <a:lnTo>
                    <a:pt x="114" y="175"/>
                  </a:lnTo>
                  <a:lnTo>
                    <a:pt x="114" y="175"/>
                  </a:lnTo>
                  <a:lnTo>
                    <a:pt x="114" y="175"/>
                  </a:lnTo>
                  <a:lnTo>
                    <a:pt x="114" y="173"/>
                  </a:lnTo>
                  <a:lnTo>
                    <a:pt x="114" y="173"/>
                  </a:lnTo>
                  <a:lnTo>
                    <a:pt x="114" y="173"/>
                  </a:lnTo>
                  <a:lnTo>
                    <a:pt x="114" y="171"/>
                  </a:lnTo>
                  <a:lnTo>
                    <a:pt x="114" y="171"/>
                  </a:lnTo>
                  <a:lnTo>
                    <a:pt x="114" y="168"/>
                  </a:lnTo>
                  <a:lnTo>
                    <a:pt x="114" y="168"/>
                  </a:lnTo>
                  <a:lnTo>
                    <a:pt x="114" y="166"/>
                  </a:lnTo>
                  <a:lnTo>
                    <a:pt x="114" y="166"/>
                  </a:lnTo>
                  <a:lnTo>
                    <a:pt x="114" y="166"/>
                  </a:lnTo>
                  <a:lnTo>
                    <a:pt x="114" y="166"/>
                  </a:lnTo>
                  <a:lnTo>
                    <a:pt x="111" y="166"/>
                  </a:lnTo>
                  <a:lnTo>
                    <a:pt x="111" y="163"/>
                  </a:lnTo>
                  <a:lnTo>
                    <a:pt x="111" y="163"/>
                  </a:lnTo>
                  <a:lnTo>
                    <a:pt x="111" y="163"/>
                  </a:lnTo>
                  <a:lnTo>
                    <a:pt x="109" y="163"/>
                  </a:lnTo>
                  <a:lnTo>
                    <a:pt x="109" y="161"/>
                  </a:lnTo>
                  <a:lnTo>
                    <a:pt x="109" y="161"/>
                  </a:lnTo>
                  <a:lnTo>
                    <a:pt x="109" y="161"/>
                  </a:lnTo>
                  <a:lnTo>
                    <a:pt x="109" y="161"/>
                  </a:lnTo>
                  <a:lnTo>
                    <a:pt x="109" y="159"/>
                  </a:lnTo>
                  <a:lnTo>
                    <a:pt x="109" y="159"/>
                  </a:lnTo>
                  <a:lnTo>
                    <a:pt x="107" y="159"/>
                  </a:lnTo>
                  <a:lnTo>
                    <a:pt x="107" y="156"/>
                  </a:lnTo>
                  <a:lnTo>
                    <a:pt x="107" y="156"/>
                  </a:lnTo>
                  <a:lnTo>
                    <a:pt x="107" y="156"/>
                  </a:lnTo>
                  <a:lnTo>
                    <a:pt x="104" y="156"/>
                  </a:lnTo>
                  <a:lnTo>
                    <a:pt x="104" y="156"/>
                  </a:lnTo>
                  <a:lnTo>
                    <a:pt x="104" y="156"/>
                  </a:lnTo>
                  <a:lnTo>
                    <a:pt x="104" y="154"/>
                  </a:lnTo>
                  <a:lnTo>
                    <a:pt x="104" y="154"/>
                  </a:lnTo>
                  <a:lnTo>
                    <a:pt x="104" y="154"/>
                  </a:lnTo>
                  <a:lnTo>
                    <a:pt x="102" y="154"/>
                  </a:lnTo>
                  <a:lnTo>
                    <a:pt x="102" y="152"/>
                  </a:lnTo>
                  <a:lnTo>
                    <a:pt x="102" y="152"/>
                  </a:lnTo>
                  <a:lnTo>
                    <a:pt x="102" y="152"/>
                  </a:lnTo>
                  <a:lnTo>
                    <a:pt x="102" y="149"/>
                  </a:lnTo>
                  <a:lnTo>
                    <a:pt x="102" y="149"/>
                  </a:lnTo>
                  <a:lnTo>
                    <a:pt x="102" y="149"/>
                  </a:lnTo>
                  <a:lnTo>
                    <a:pt x="102" y="147"/>
                  </a:lnTo>
                  <a:lnTo>
                    <a:pt x="100" y="147"/>
                  </a:lnTo>
                  <a:lnTo>
                    <a:pt x="100" y="147"/>
                  </a:lnTo>
                  <a:lnTo>
                    <a:pt x="102" y="147"/>
                  </a:lnTo>
                  <a:lnTo>
                    <a:pt x="102" y="147"/>
                  </a:lnTo>
                  <a:lnTo>
                    <a:pt x="100" y="147"/>
                  </a:lnTo>
                  <a:lnTo>
                    <a:pt x="100" y="145"/>
                  </a:lnTo>
                  <a:lnTo>
                    <a:pt x="100" y="145"/>
                  </a:lnTo>
                  <a:lnTo>
                    <a:pt x="100" y="145"/>
                  </a:lnTo>
                  <a:lnTo>
                    <a:pt x="97" y="145"/>
                  </a:lnTo>
                  <a:lnTo>
                    <a:pt x="97" y="142"/>
                  </a:lnTo>
                  <a:lnTo>
                    <a:pt x="97" y="142"/>
                  </a:lnTo>
                  <a:lnTo>
                    <a:pt x="97" y="142"/>
                  </a:lnTo>
                  <a:lnTo>
                    <a:pt x="97" y="142"/>
                  </a:lnTo>
                  <a:lnTo>
                    <a:pt x="95" y="142"/>
                  </a:lnTo>
                  <a:lnTo>
                    <a:pt x="95" y="142"/>
                  </a:lnTo>
                  <a:lnTo>
                    <a:pt x="95" y="140"/>
                  </a:lnTo>
                  <a:lnTo>
                    <a:pt x="95" y="140"/>
                  </a:lnTo>
                  <a:lnTo>
                    <a:pt x="93" y="140"/>
                  </a:lnTo>
                  <a:lnTo>
                    <a:pt x="93" y="140"/>
                  </a:lnTo>
                  <a:lnTo>
                    <a:pt x="93" y="140"/>
                  </a:lnTo>
                  <a:lnTo>
                    <a:pt x="90" y="140"/>
                  </a:lnTo>
                  <a:lnTo>
                    <a:pt x="90" y="140"/>
                  </a:lnTo>
                  <a:lnTo>
                    <a:pt x="90" y="140"/>
                  </a:lnTo>
                  <a:lnTo>
                    <a:pt x="90" y="140"/>
                  </a:lnTo>
                  <a:lnTo>
                    <a:pt x="90" y="137"/>
                  </a:lnTo>
                  <a:lnTo>
                    <a:pt x="90" y="137"/>
                  </a:lnTo>
                  <a:lnTo>
                    <a:pt x="88" y="137"/>
                  </a:lnTo>
                  <a:lnTo>
                    <a:pt x="88" y="137"/>
                  </a:lnTo>
                  <a:lnTo>
                    <a:pt x="88" y="137"/>
                  </a:lnTo>
                  <a:lnTo>
                    <a:pt x="88" y="137"/>
                  </a:lnTo>
                  <a:lnTo>
                    <a:pt x="88" y="137"/>
                  </a:lnTo>
                  <a:lnTo>
                    <a:pt x="88" y="135"/>
                  </a:lnTo>
                  <a:lnTo>
                    <a:pt x="88" y="135"/>
                  </a:lnTo>
                  <a:lnTo>
                    <a:pt x="88" y="135"/>
                  </a:lnTo>
                  <a:lnTo>
                    <a:pt x="88" y="133"/>
                  </a:lnTo>
                  <a:lnTo>
                    <a:pt x="88" y="133"/>
                  </a:lnTo>
                  <a:lnTo>
                    <a:pt x="88" y="133"/>
                  </a:lnTo>
                  <a:lnTo>
                    <a:pt x="88" y="130"/>
                  </a:lnTo>
                  <a:lnTo>
                    <a:pt x="88" y="130"/>
                  </a:lnTo>
                  <a:lnTo>
                    <a:pt x="88" y="128"/>
                  </a:lnTo>
                  <a:lnTo>
                    <a:pt x="85" y="128"/>
                  </a:lnTo>
                  <a:lnTo>
                    <a:pt x="85" y="128"/>
                  </a:lnTo>
                  <a:lnTo>
                    <a:pt x="85" y="128"/>
                  </a:lnTo>
                  <a:lnTo>
                    <a:pt x="85" y="126"/>
                  </a:lnTo>
                  <a:lnTo>
                    <a:pt x="85" y="126"/>
                  </a:lnTo>
                  <a:lnTo>
                    <a:pt x="85" y="126"/>
                  </a:lnTo>
                  <a:lnTo>
                    <a:pt x="85" y="123"/>
                  </a:lnTo>
                  <a:lnTo>
                    <a:pt x="83" y="123"/>
                  </a:lnTo>
                  <a:lnTo>
                    <a:pt x="83" y="123"/>
                  </a:lnTo>
                  <a:lnTo>
                    <a:pt x="83" y="123"/>
                  </a:lnTo>
                  <a:lnTo>
                    <a:pt x="83" y="121"/>
                  </a:lnTo>
                  <a:lnTo>
                    <a:pt x="83" y="121"/>
                  </a:lnTo>
                  <a:lnTo>
                    <a:pt x="83" y="118"/>
                  </a:lnTo>
                  <a:lnTo>
                    <a:pt x="83" y="118"/>
                  </a:lnTo>
                  <a:lnTo>
                    <a:pt x="83" y="118"/>
                  </a:lnTo>
                  <a:lnTo>
                    <a:pt x="83" y="116"/>
                  </a:lnTo>
                  <a:lnTo>
                    <a:pt x="83" y="116"/>
                  </a:lnTo>
                  <a:lnTo>
                    <a:pt x="83" y="116"/>
                  </a:lnTo>
                  <a:lnTo>
                    <a:pt x="83" y="114"/>
                  </a:lnTo>
                  <a:lnTo>
                    <a:pt x="81" y="114"/>
                  </a:lnTo>
                  <a:lnTo>
                    <a:pt x="81" y="114"/>
                  </a:lnTo>
                  <a:lnTo>
                    <a:pt x="81" y="111"/>
                  </a:lnTo>
                  <a:lnTo>
                    <a:pt x="81" y="111"/>
                  </a:lnTo>
                  <a:lnTo>
                    <a:pt x="81" y="111"/>
                  </a:lnTo>
                  <a:lnTo>
                    <a:pt x="81" y="111"/>
                  </a:lnTo>
                  <a:lnTo>
                    <a:pt x="81" y="109"/>
                  </a:lnTo>
                  <a:lnTo>
                    <a:pt x="81" y="109"/>
                  </a:lnTo>
                  <a:lnTo>
                    <a:pt x="81" y="109"/>
                  </a:lnTo>
                  <a:lnTo>
                    <a:pt x="81" y="109"/>
                  </a:lnTo>
                  <a:lnTo>
                    <a:pt x="81" y="107"/>
                  </a:lnTo>
                  <a:lnTo>
                    <a:pt x="81" y="107"/>
                  </a:lnTo>
                  <a:lnTo>
                    <a:pt x="81" y="107"/>
                  </a:lnTo>
                  <a:lnTo>
                    <a:pt x="78" y="107"/>
                  </a:lnTo>
                  <a:lnTo>
                    <a:pt x="78" y="104"/>
                  </a:lnTo>
                  <a:lnTo>
                    <a:pt x="78" y="104"/>
                  </a:lnTo>
                  <a:lnTo>
                    <a:pt x="81" y="104"/>
                  </a:lnTo>
                  <a:lnTo>
                    <a:pt x="81" y="104"/>
                  </a:lnTo>
                  <a:lnTo>
                    <a:pt x="81" y="102"/>
                  </a:lnTo>
                  <a:lnTo>
                    <a:pt x="81" y="102"/>
                  </a:lnTo>
                  <a:lnTo>
                    <a:pt x="81" y="102"/>
                  </a:lnTo>
                  <a:lnTo>
                    <a:pt x="81" y="100"/>
                  </a:lnTo>
                  <a:lnTo>
                    <a:pt x="78" y="100"/>
                  </a:lnTo>
                  <a:lnTo>
                    <a:pt x="78" y="100"/>
                  </a:lnTo>
                  <a:lnTo>
                    <a:pt x="78" y="100"/>
                  </a:lnTo>
                  <a:lnTo>
                    <a:pt x="76" y="100"/>
                  </a:lnTo>
                  <a:lnTo>
                    <a:pt x="76" y="97"/>
                  </a:lnTo>
                  <a:lnTo>
                    <a:pt x="76" y="97"/>
                  </a:lnTo>
                  <a:lnTo>
                    <a:pt x="76" y="97"/>
                  </a:lnTo>
                  <a:lnTo>
                    <a:pt x="76" y="97"/>
                  </a:lnTo>
                  <a:lnTo>
                    <a:pt x="76" y="97"/>
                  </a:lnTo>
                  <a:lnTo>
                    <a:pt x="74" y="97"/>
                  </a:lnTo>
                  <a:lnTo>
                    <a:pt x="74" y="95"/>
                  </a:lnTo>
                  <a:lnTo>
                    <a:pt x="74" y="95"/>
                  </a:lnTo>
                  <a:lnTo>
                    <a:pt x="74" y="95"/>
                  </a:lnTo>
                  <a:lnTo>
                    <a:pt x="71" y="95"/>
                  </a:lnTo>
                  <a:lnTo>
                    <a:pt x="71" y="92"/>
                  </a:lnTo>
                  <a:lnTo>
                    <a:pt x="71" y="92"/>
                  </a:lnTo>
                  <a:lnTo>
                    <a:pt x="71" y="95"/>
                  </a:lnTo>
                  <a:lnTo>
                    <a:pt x="71" y="95"/>
                  </a:lnTo>
                  <a:lnTo>
                    <a:pt x="71" y="92"/>
                  </a:lnTo>
                  <a:lnTo>
                    <a:pt x="69" y="92"/>
                  </a:lnTo>
                  <a:lnTo>
                    <a:pt x="69" y="92"/>
                  </a:lnTo>
                  <a:lnTo>
                    <a:pt x="69" y="92"/>
                  </a:lnTo>
                  <a:lnTo>
                    <a:pt x="69" y="92"/>
                  </a:lnTo>
                  <a:lnTo>
                    <a:pt x="69" y="90"/>
                  </a:lnTo>
                  <a:lnTo>
                    <a:pt x="67" y="90"/>
                  </a:lnTo>
                  <a:lnTo>
                    <a:pt x="67" y="90"/>
                  </a:lnTo>
                  <a:lnTo>
                    <a:pt x="67" y="90"/>
                  </a:lnTo>
                  <a:lnTo>
                    <a:pt x="67" y="88"/>
                  </a:lnTo>
                  <a:lnTo>
                    <a:pt x="64" y="88"/>
                  </a:lnTo>
                  <a:lnTo>
                    <a:pt x="64" y="88"/>
                  </a:lnTo>
                  <a:lnTo>
                    <a:pt x="64" y="88"/>
                  </a:lnTo>
                  <a:lnTo>
                    <a:pt x="64" y="88"/>
                  </a:lnTo>
                  <a:lnTo>
                    <a:pt x="62" y="88"/>
                  </a:lnTo>
                  <a:lnTo>
                    <a:pt x="62" y="88"/>
                  </a:lnTo>
                  <a:lnTo>
                    <a:pt x="62" y="88"/>
                  </a:lnTo>
                  <a:lnTo>
                    <a:pt x="62" y="88"/>
                  </a:lnTo>
                  <a:lnTo>
                    <a:pt x="62" y="88"/>
                  </a:lnTo>
                  <a:lnTo>
                    <a:pt x="59" y="88"/>
                  </a:lnTo>
                  <a:lnTo>
                    <a:pt x="59" y="88"/>
                  </a:lnTo>
                  <a:lnTo>
                    <a:pt x="59" y="88"/>
                  </a:lnTo>
                  <a:lnTo>
                    <a:pt x="59" y="88"/>
                  </a:lnTo>
                  <a:lnTo>
                    <a:pt x="57" y="88"/>
                  </a:lnTo>
                  <a:lnTo>
                    <a:pt x="57" y="88"/>
                  </a:lnTo>
                  <a:lnTo>
                    <a:pt x="57" y="88"/>
                  </a:lnTo>
                  <a:lnTo>
                    <a:pt x="57" y="85"/>
                  </a:lnTo>
                  <a:lnTo>
                    <a:pt x="57" y="85"/>
                  </a:lnTo>
                  <a:lnTo>
                    <a:pt x="57" y="85"/>
                  </a:lnTo>
                  <a:lnTo>
                    <a:pt x="57" y="83"/>
                  </a:lnTo>
                  <a:lnTo>
                    <a:pt x="55" y="83"/>
                  </a:lnTo>
                  <a:lnTo>
                    <a:pt x="55" y="83"/>
                  </a:lnTo>
                  <a:lnTo>
                    <a:pt x="55" y="81"/>
                  </a:lnTo>
                  <a:lnTo>
                    <a:pt x="55" y="81"/>
                  </a:lnTo>
                  <a:lnTo>
                    <a:pt x="55" y="78"/>
                  </a:lnTo>
                  <a:lnTo>
                    <a:pt x="55" y="78"/>
                  </a:lnTo>
                  <a:lnTo>
                    <a:pt x="55" y="78"/>
                  </a:lnTo>
                  <a:lnTo>
                    <a:pt x="55" y="76"/>
                  </a:lnTo>
                  <a:lnTo>
                    <a:pt x="55" y="76"/>
                  </a:lnTo>
                  <a:lnTo>
                    <a:pt x="55" y="73"/>
                  </a:lnTo>
                  <a:lnTo>
                    <a:pt x="55" y="73"/>
                  </a:lnTo>
                  <a:lnTo>
                    <a:pt x="55" y="73"/>
                  </a:lnTo>
                  <a:lnTo>
                    <a:pt x="55" y="71"/>
                  </a:lnTo>
                  <a:lnTo>
                    <a:pt x="55" y="71"/>
                  </a:lnTo>
                  <a:lnTo>
                    <a:pt x="55" y="71"/>
                  </a:lnTo>
                  <a:lnTo>
                    <a:pt x="52" y="71"/>
                  </a:lnTo>
                  <a:lnTo>
                    <a:pt x="52" y="71"/>
                  </a:lnTo>
                  <a:lnTo>
                    <a:pt x="52" y="69"/>
                  </a:lnTo>
                  <a:lnTo>
                    <a:pt x="50" y="69"/>
                  </a:lnTo>
                  <a:lnTo>
                    <a:pt x="50" y="69"/>
                  </a:lnTo>
                  <a:lnTo>
                    <a:pt x="50" y="69"/>
                  </a:lnTo>
                  <a:lnTo>
                    <a:pt x="50" y="69"/>
                  </a:lnTo>
                  <a:lnTo>
                    <a:pt x="50" y="69"/>
                  </a:lnTo>
                  <a:lnTo>
                    <a:pt x="48" y="69"/>
                  </a:lnTo>
                  <a:lnTo>
                    <a:pt x="48" y="66"/>
                  </a:lnTo>
                  <a:lnTo>
                    <a:pt x="48" y="66"/>
                  </a:lnTo>
                  <a:lnTo>
                    <a:pt x="48" y="64"/>
                  </a:lnTo>
                  <a:lnTo>
                    <a:pt x="48" y="64"/>
                  </a:lnTo>
                  <a:lnTo>
                    <a:pt x="48" y="64"/>
                  </a:lnTo>
                  <a:lnTo>
                    <a:pt x="48" y="62"/>
                  </a:lnTo>
                  <a:lnTo>
                    <a:pt x="48" y="62"/>
                  </a:lnTo>
                  <a:lnTo>
                    <a:pt x="45" y="62"/>
                  </a:lnTo>
                  <a:lnTo>
                    <a:pt x="45" y="62"/>
                  </a:lnTo>
                  <a:lnTo>
                    <a:pt x="45" y="62"/>
                  </a:lnTo>
                  <a:lnTo>
                    <a:pt x="45" y="59"/>
                  </a:lnTo>
                  <a:lnTo>
                    <a:pt x="43" y="59"/>
                  </a:lnTo>
                  <a:lnTo>
                    <a:pt x="43" y="59"/>
                  </a:lnTo>
                  <a:lnTo>
                    <a:pt x="43" y="59"/>
                  </a:lnTo>
                  <a:lnTo>
                    <a:pt x="43" y="59"/>
                  </a:lnTo>
                  <a:lnTo>
                    <a:pt x="43" y="57"/>
                  </a:lnTo>
                  <a:lnTo>
                    <a:pt x="43" y="57"/>
                  </a:lnTo>
                  <a:lnTo>
                    <a:pt x="43" y="57"/>
                  </a:lnTo>
                  <a:lnTo>
                    <a:pt x="43" y="54"/>
                  </a:lnTo>
                  <a:lnTo>
                    <a:pt x="43" y="54"/>
                  </a:lnTo>
                  <a:lnTo>
                    <a:pt x="40" y="54"/>
                  </a:lnTo>
                  <a:lnTo>
                    <a:pt x="40" y="54"/>
                  </a:lnTo>
                  <a:lnTo>
                    <a:pt x="40" y="52"/>
                  </a:lnTo>
                  <a:lnTo>
                    <a:pt x="40" y="52"/>
                  </a:lnTo>
                  <a:lnTo>
                    <a:pt x="40" y="52"/>
                  </a:lnTo>
                  <a:lnTo>
                    <a:pt x="40" y="50"/>
                  </a:lnTo>
                  <a:lnTo>
                    <a:pt x="38" y="50"/>
                  </a:lnTo>
                  <a:lnTo>
                    <a:pt x="38" y="50"/>
                  </a:lnTo>
                  <a:lnTo>
                    <a:pt x="38" y="50"/>
                  </a:lnTo>
                  <a:lnTo>
                    <a:pt x="36" y="50"/>
                  </a:lnTo>
                  <a:lnTo>
                    <a:pt x="36" y="50"/>
                  </a:lnTo>
                  <a:lnTo>
                    <a:pt x="36" y="50"/>
                  </a:lnTo>
                  <a:lnTo>
                    <a:pt x="33" y="50"/>
                  </a:lnTo>
                  <a:lnTo>
                    <a:pt x="33" y="50"/>
                  </a:lnTo>
                  <a:lnTo>
                    <a:pt x="31" y="50"/>
                  </a:lnTo>
                  <a:lnTo>
                    <a:pt x="31" y="50"/>
                  </a:lnTo>
                  <a:lnTo>
                    <a:pt x="31" y="50"/>
                  </a:lnTo>
                  <a:lnTo>
                    <a:pt x="31" y="47"/>
                  </a:lnTo>
                  <a:lnTo>
                    <a:pt x="29" y="47"/>
                  </a:lnTo>
                  <a:lnTo>
                    <a:pt x="29" y="47"/>
                  </a:lnTo>
                  <a:lnTo>
                    <a:pt x="29" y="47"/>
                  </a:lnTo>
                  <a:lnTo>
                    <a:pt x="29" y="47"/>
                  </a:lnTo>
                  <a:lnTo>
                    <a:pt x="29" y="47"/>
                  </a:lnTo>
                  <a:lnTo>
                    <a:pt x="29" y="45"/>
                  </a:lnTo>
                  <a:lnTo>
                    <a:pt x="29" y="45"/>
                  </a:lnTo>
                  <a:lnTo>
                    <a:pt x="26" y="45"/>
                  </a:lnTo>
                  <a:lnTo>
                    <a:pt x="26" y="43"/>
                  </a:lnTo>
                  <a:lnTo>
                    <a:pt x="26" y="43"/>
                  </a:lnTo>
                  <a:lnTo>
                    <a:pt x="26" y="43"/>
                  </a:lnTo>
                  <a:lnTo>
                    <a:pt x="24" y="43"/>
                  </a:lnTo>
                  <a:lnTo>
                    <a:pt x="24" y="40"/>
                  </a:lnTo>
                  <a:lnTo>
                    <a:pt x="24" y="40"/>
                  </a:lnTo>
                  <a:lnTo>
                    <a:pt x="24" y="40"/>
                  </a:lnTo>
                  <a:lnTo>
                    <a:pt x="24" y="40"/>
                  </a:lnTo>
                  <a:lnTo>
                    <a:pt x="24" y="38"/>
                  </a:lnTo>
                  <a:lnTo>
                    <a:pt x="22" y="38"/>
                  </a:lnTo>
                  <a:lnTo>
                    <a:pt x="22" y="38"/>
                  </a:lnTo>
                  <a:lnTo>
                    <a:pt x="22" y="38"/>
                  </a:lnTo>
                  <a:lnTo>
                    <a:pt x="22" y="38"/>
                  </a:lnTo>
                  <a:lnTo>
                    <a:pt x="22" y="38"/>
                  </a:lnTo>
                  <a:lnTo>
                    <a:pt x="19" y="38"/>
                  </a:lnTo>
                  <a:lnTo>
                    <a:pt x="19" y="36"/>
                  </a:lnTo>
                  <a:lnTo>
                    <a:pt x="19" y="36"/>
                  </a:lnTo>
                  <a:lnTo>
                    <a:pt x="19" y="36"/>
                  </a:lnTo>
                  <a:lnTo>
                    <a:pt x="17" y="36"/>
                  </a:lnTo>
                  <a:lnTo>
                    <a:pt x="17" y="33"/>
                  </a:lnTo>
                  <a:lnTo>
                    <a:pt x="17" y="33"/>
                  </a:lnTo>
                  <a:lnTo>
                    <a:pt x="17" y="33"/>
                  </a:lnTo>
                  <a:lnTo>
                    <a:pt x="17" y="33"/>
                  </a:lnTo>
                  <a:lnTo>
                    <a:pt x="17" y="31"/>
                  </a:lnTo>
                  <a:lnTo>
                    <a:pt x="14" y="31"/>
                  </a:lnTo>
                  <a:lnTo>
                    <a:pt x="14" y="31"/>
                  </a:lnTo>
                  <a:lnTo>
                    <a:pt x="14" y="31"/>
                  </a:lnTo>
                  <a:lnTo>
                    <a:pt x="14" y="28"/>
                  </a:lnTo>
                  <a:lnTo>
                    <a:pt x="14" y="28"/>
                  </a:lnTo>
                  <a:lnTo>
                    <a:pt x="14" y="28"/>
                  </a:lnTo>
                  <a:lnTo>
                    <a:pt x="12" y="28"/>
                  </a:lnTo>
                  <a:lnTo>
                    <a:pt x="12" y="28"/>
                  </a:lnTo>
                  <a:lnTo>
                    <a:pt x="12" y="28"/>
                  </a:lnTo>
                  <a:lnTo>
                    <a:pt x="10" y="28"/>
                  </a:lnTo>
                  <a:lnTo>
                    <a:pt x="10" y="26"/>
                  </a:lnTo>
                  <a:lnTo>
                    <a:pt x="10" y="26"/>
                  </a:lnTo>
                  <a:lnTo>
                    <a:pt x="10" y="26"/>
                  </a:lnTo>
                  <a:lnTo>
                    <a:pt x="10" y="24"/>
                  </a:lnTo>
                  <a:lnTo>
                    <a:pt x="10" y="24"/>
                  </a:lnTo>
                  <a:lnTo>
                    <a:pt x="10" y="24"/>
                  </a:lnTo>
                  <a:lnTo>
                    <a:pt x="7" y="24"/>
                  </a:lnTo>
                  <a:lnTo>
                    <a:pt x="7" y="21"/>
                  </a:lnTo>
                  <a:lnTo>
                    <a:pt x="7" y="21"/>
                  </a:lnTo>
                  <a:lnTo>
                    <a:pt x="7" y="21"/>
                  </a:lnTo>
                  <a:lnTo>
                    <a:pt x="7" y="19"/>
                  </a:lnTo>
                  <a:lnTo>
                    <a:pt x="7" y="19"/>
                  </a:lnTo>
                  <a:lnTo>
                    <a:pt x="7" y="19"/>
                  </a:lnTo>
                  <a:lnTo>
                    <a:pt x="7" y="19"/>
                  </a:lnTo>
                  <a:lnTo>
                    <a:pt x="7" y="17"/>
                  </a:lnTo>
                  <a:lnTo>
                    <a:pt x="7" y="17"/>
                  </a:lnTo>
                  <a:lnTo>
                    <a:pt x="5" y="17"/>
                  </a:lnTo>
                  <a:lnTo>
                    <a:pt x="5" y="14"/>
                  </a:lnTo>
                  <a:lnTo>
                    <a:pt x="5" y="14"/>
                  </a:lnTo>
                  <a:lnTo>
                    <a:pt x="5" y="14"/>
                  </a:lnTo>
                  <a:lnTo>
                    <a:pt x="5" y="12"/>
                  </a:lnTo>
                  <a:lnTo>
                    <a:pt x="5" y="12"/>
                  </a:lnTo>
                  <a:lnTo>
                    <a:pt x="3" y="12"/>
                  </a:lnTo>
                  <a:lnTo>
                    <a:pt x="3" y="9"/>
                  </a:lnTo>
                  <a:lnTo>
                    <a:pt x="3" y="9"/>
                  </a:lnTo>
                  <a:lnTo>
                    <a:pt x="3" y="9"/>
                  </a:lnTo>
                  <a:lnTo>
                    <a:pt x="3" y="9"/>
                  </a:lnTo>
                  <a:lnTo>
                    <a:pt x="3" y="9"/>
                  </a:lnTo>
                  <a:lnTo>
                    <a:pt x="3" y="7"/>
                  </a:lnTo>
                  <a:lnTo>
                    <a:pt x="3" y="7"/>
                  </a:lnTo>
                  <a:lnTo>
                    <a:pt x="3" y="5"/>
                  </a:lnTo>
                  <a:lnTo>
                    <a:pt x="3" y="5"/>
                  </a:lnTo>
                  <a:lnTo>
                    <a:pt x="3" y="5"/>
                  </a:lnTo>
                  <a:lnTo>
                    <a:pt x="3" y="2"/>
                  </a:lnTo>
                  <a:lnTo>
                    <a:pt x="3" y="2"/>
                  </a:lnTo>
                  <a:lnTo>
                    <a:pt x="0" y="2"/>
                  </a:lnTo>
                  <a:lnTo>
                    <a:pt x="0" y="2"/>
                  </a:lnTo>
                  <a:lnTo>
                    <a:pt x="0" y="0"/>
                  </a:lnTo>
                  <a:lnTo>
                    <a:pt x="0" y="0"/>
                  </a:lnTo>
                  <a:lnTo>
                    <a:pt x="0" y="0"/>
                  </a:lnTo>
                  <a:lnTo>
                    <a:pt x="0" y="0"/>
                  </a:lnTo>
                  <a:lnTo>
                    <a:pt x="0" y="0"/>
                  </a:lnTo>
                  <a:lnTo>
                    <a:pt x="3" y="0"/>
                  </a:lnTo>
                  <a:lnTo>
                    <a:pt x="3" y="0"/>
                  </a:lnTo>
                  <a:lnTo>
                    <a:pt x="3" y="0"/>
                  </a:lnTo>
                  <a:lnTo>
                    <a:pt x="3" y="0"/>
                  </a:lnTo>
                  <a:lnTo>
                    <a:pt x="3" y="0"/>
                  </a:lnTo>
                  <a:lnTo>
                    <a:pt x="3" y="2"/>
                  </a:lnTo>
                  <a:lnTo>
                    <a:pt x="5" y="2"/>
                  </a:lnTo>
                  <a:lnTo>
                    <a:pt x="5" y="2"/>
                  </a:lnTo>
                  <a:lnTo>
                    <a:pt x="5" y="0"/>
                  </a:lnTo>
                  <a:lnTo>
                    <a:pt x="7" y="0"/>
                  </a:lnTo>
                  <a:lnTo>
                    <a:pt x="7" y="0"/>
                  </a:lnTo>
                  <a:lnTo>
                    <a:pt x="7" y="0"/>
                  </a:lnTo>
                  <a:lnTo>
                    <a:pt x="7" y="0"/>
                  </a:lnTo>
                  <a:lnTo>
                    <a:pt x="10" y="0"/>
                  </a:lnTo>
                  <a:lnTo>
                    <a:pt x="10" y="0"/>
                  </a:lnTo>
                  <a:lnTo>
                    <a:pt x="10" y="0"/>
                  </a:lnTo>
                  <a:lnTo>
                    <a:pt x="10" y="0"/>
                  </a:lnTo>
                  <a:lnTo>
                    <a:pt x="12" y="0"/>
                  </a:lnTo>
                  <a:lnTo>
                    <a:pt x="12" y="0"/>
                  </a:lnTo>
                  <a:lnTo>
                    <a:pt x="12" y="0"/>
                  </a:lnTo>
                  <a:lnTo>
                    <a:pt x="12" y="0"/>
                  </a:lnTo>
                  <a:lnTo>
                    <a:pt x="14" y="0"/>
                  </a:lnTo>
                  <a:lnTo>
                    <a:pt x="14" y="0"/>
                  </a:lnTo>
                  <a:lnTo>
                    <a:pt x="14" y="2"/>
                  </a:lnTo>
                  <a:lnTo>
                    <a:pt x="14" y="2"/>
                  </a:lnTo>
                  <a:lnTo>
                    <a:pt x="17" y="2"/>
                  </a:lnTo>
                  <a:lnTo>
                    <a:pt x="17" y="2"/>
                  </a:lnTo>
                  <a:lnTo>
                    <a:pt x="17" y="2"/>
                  </a:lnTo>
                  <a:lnTo>
                    <a:pt x="17" y="2"/>
                  </a:lnTo>
                  <a:lnTo>
                    <a:pt x="19" y="2"/>
                  </a:lnTo>
                  <a:lnTo>
                    <a:pt x="19" y="5"/>
                  </a:lnTo>
                  <a:lnTo>
                    <a:pt x="19" y="5"/>
                  </a:lnTo>
                  <a:lnTo>
                    <a:pt x="19" y="5"/>
                  </a:lnTo>
                  <a:lnTo>
                    <a:pt x="19" y="7"/>
                  </a:lnTo>
                  <a:lnTo>
                    <a:pt x="22" y="7"/>
                  </a:lnTo>
                  <a:lnTo>
                    <a:pt x="22" y="7"/>
                  </a:lnTo>
                  <a:lnTo>
                    <a:pt x="22" y="7"/>
                  </a:lnTo>
                  <a:lnTo>
                    <a:pt x="22" y="7"/>
                  </a:lnTo>
                  <a:lnTo>
                    <a:pt x="22" y="9"/>
                  </a:lnTo>
                  <a:lnTo>
                    <a:pt x="24" y="9"/>
                  </a:lnTo>
                  <a:lnTo>
                    <a:pt x="24" y="9"/>
                  </a:lnTo>
                  <a:lnTo>
                    <a:pt x="24" y="9"/>
                  </a:lnTo>
                  <a:lnTo>
                    <a:pt x="24" y="9"/>
                  </a:lnTo>
                  <a:lnTo>
                    <a:pt x="26" y="9"/>
                  </a:lnTo>
                  <a:lnTo>
                    <a:pt x="26" y="9"/>
                  </a:lnTo>
                  <a:lnTo>
                    <a:pt x="26" y="9"/>
                  </a:lnTo>
                  <a:lnTo>
                    <a:pt x="29" y="9"/>
                  </a:lnTo>
                  <a:lnTo>
                    <a:pt x="29" y="9"/>
                  </a:lnTo>
                  <a:lnTo>
                    <a:pt x="29" y="9"/>
                  </a:lnTo>
                  <a:lnTo>
                    <a:pt x="31" y="9"/>
                  </a:lnTo>
                  <a:lnTo>
                    <a:pt x="31" y="9"/>
                  </a:lnTo>
                  <a:lnTo>
                    <a:pt x="31" y="12"/>
                  </a:lnTo>
                  <a:lnTo>
                    <a:pt x="31" y="12"/>
                  </a:lnTo>
                  <a:lnTo>
                    <a:pt x="31" y="9"/>
                  </a:lnTo>
                  <a:lnTo>
                    <a:pt x="33" y="9"/>
                  </a:lnTo>
                  <a:lnTo>
                    <a:pt x="33" y="9"/>
                  </a:lnTo>
                  <a:lnTo>
                    <a:pt x="36" y="9"/>
                  </a:lnTo>
                  <a:lnTo>
                    <a:pt x="36" y="9"/>
                  </a:lnTo>
                  <a:lnTo>
                    <a:pt x="36" y="9"/>
                  </a:lnTo>
                  <a:lnTo>
                    <a:pt x="36" y="9"/>
                  </a:lnTo>
                  <a:lnTo>
                    <a:pt x="38" y="9"/>
                  </a:lnTo>
                  <a:lnTo>
                    <a:pt x="38" y="9"/>
                  </a:lnTo>
                  <a:lnTo>
                    <a:pt x="40" y="9"/>
                  </a:lnTo>
                  <a:lnTo>
                    <a:pt x="40" y="9"/>
                  </a:lnTo>
                  <a:lnTo>
                    <a:pt x="40" y="9"/>
                  </a:lnTo>
                  <a:lnTo>
                    <a:pt x="43" y="9"/>
                  </a:lnTo>
                  <a:lnTo>
                    <a:pt x="43" y="9"/>
                  </a:lnTo>
                  <a:lnTo>
                    <a:pt x="43" y="9"/>
                  </a:lnTo>
                  <a:lnTo>
                    <a:pt x="43" y="9"/>
                  </a:lnTo>
                  <a:lnTo>
                    <a:pt x="45" y="9"/>
                  </a:lnTo>
                  <a:lnTo>
                    <a:pt x="45" y="9"/>
                  </a:lnTo>
                  <a:lnTo>
                    <a:pt x="45" y="12"/>
                  </a:lnTo>
                  <a:lnTo>
                    <a:pt x="45" y="12"/>
                  </a:lnTo>
                  <a:lnTo>
                    <a:pt x="48" y="12"/>
                  </a:lnTo>
                  <a:lnTo>
                    <a:pt x="48" y="12"/>
                  </a:lnTo>
                  <a:lnTo>
                    <a:pt x="48" y="12"/>
                  </a:lnTo>
                  <a:lnTo>
                    <a:pt x="48" y="12"/>
                  </a:lnTo>
                  <a:lnTo>
                    <a:pt x="50" y="12"/>
                  </a:lnTo>
                  <a:lnTo>
                    <a:pt x="50" y="12"/>
                  </a:lnTo>
                  <a:lnTo>
                    <a:pt x="50" y="9"/>
                  </a:lnTo>
                  <a:lnTo>
                    <a:pt x="50" y="9"/>
                  </a:lnTo>
                  <a:lnTo>
                    <a:pt x="52" y="9"/>
                  </a:lnTo>
                  <a:lnTo>
                    <a:pt x="52" y="9"/>
                  </a:lnTo>
                  <a:lnTo>
                    <a:pt x="55" y="9"/>
                  </a:lnTo>
                  <a:lnTo>
                    <a:pt x="55" y="9"/>
                  </a:lnTo>
                  <a:lnTo>
                    <a:pt x="55" y="12"/>
                  </a:lnTo>
                  <a:lnTo>
                    <a:pt x="55" y="12"/>
                  </a:lnTo>
                  <a:lnTo>
                    <a:pt x="55" y="12"/>
                  </a:lnTo>
                  <a:lnTo>
                    <a:pt x="55" y="14"/>
                  </a:lnTo>
                  <a:lnTo>
                    <a:pt x="57" y="14"/>
                  </a:lnTo>
                  <a:lnTo>
                    <a:pt x="57" y="14"/>
                  </a:lnTo>
                  <a:lnTo>
                    <a:pt x="57" y="14"/>
                  </a:lnTo>
                  <a:lnTo>
                    <a:pt x="57" y="17"/>
                  </a:lnTo>
                  <a:lnTo>
                    <a:pt x="57" y="17"/>
                  </a:lnTo>
                  <a:lnTo>
                    <a:pt x="57" y="17"/>
                  </a:lnTo>
                  <a:lnTo>
                    <a:pt x="59" y="17"/>
                  </a:lnTo>
                  <a:lnTo>
                    <a:pt x="59" y="19"/>
                  </a:lnTo>
                  <a:lnTo>
                    <a:pt x="59" y="19"/>
                  </a:lnTo>
                  <a:lnTo>
                    <a:pt x="59" y="19"/>
                  </a:lnTo>
                  <a:lnTo>
                    <a:pt x="62" y="19"/>
                  </a:lnTo>
                  <a:lnTo>
                    <a:pt x="62" y="19"/>
                  </a:lnTo>
                  <a:lnTo>
                    <a:pt x="62" y="19"/>
                  </a:lnTo>
                  <a:lnTo>
                    <a:pt x="62" y="19"/>
                  </a:lnTo>
                  <a:lnTo>
                    <a:pt x="62" y="21"/>
                  </a:lnTo>
                  <a:lnTo>
                    <a:pt x="62" y="21"/>
                  </a:lnTo>
                  <a:lnTo>
                    <a:pt x="62" y="24"/>
                  </a:lnTo>
                  <a:lnTo>
                    <a:pt x="64" y="24"/>
                  </a:lnTo>
                  <a:lnTo>
                    <a:pt x="64" y="24"/>
                  </a:lnTo>
                  <a:lnTo>
                    <a:pt x="64" y="26"/>
                  </a:lnTo>
                  <a:lnTo>
                    <a:pt x="64" y="26"/>
                  </a:lnTo>
                  <a:lnTo>
                    <a:pt x="64" y="26"/>
                  </a:lnTo>
                  <a:lnTo>
                    <a:pt x="64" y="28"/>
                  </a:lnTo>
                  <a:lnTo>
                    <a:pt x="64" y="28"/>
                  </a:lnTo>
                  <a:lnTo>
                    <a:pt x="64" y="28"/>
                  </a:lnTo>
                  <a:lnTo>
                    <a:pt x="67" y="28"/>
                  </a:lnTo>
                  <a:lnTo>
                    <a:pt x="67" y="28"/>
                  </a:lnTo>
                  <a:lnTo>
                    <a:pt x="69" y="28"/>
                  </a:lnTo>
                  <a:lnTo>
                    <a:pt x="69" y="28"/>
                  </a:lnTo>
                  <a:lnTo>
                    <a:pt x="69" y="28"/>
                  </a:lnTo>
                  <a:lnTo>
                    <a:pt x="69" y="31"/>
                  </a:lnTo>
                  <a:lnTo>
                    <a:pt x="69" y="31"/>
                  </a:lnTo>
                  <a:lnTo>
                    <a:pt x="69" y="31"/>
                  </a:lnTo>
                  <a:lnTo>
                    <a:pt x="69" y="33"/>
                  </a:lnTo>
                  <a:lnTo>
                    <a:pt x="69" y="33"/>
                  </a:lnTo>
                  <a:lnTo>
                    <a:pt x="69" y="36"/>
                  </a:lnTo>
                  <a:lnTo>
                    <a:pt x="69" y="36"/>
                  </a:lnTo>
                  <a:lnTo>
                    <a:pt x="69" y="36"/>
                  </a:lnTo>
                  <a:lnTo>
                    <a:pt x="69" y="38"/>
                  </a:lnTo>
                  <a:lnTo>
                    <a:pt x="69" y="38"/>
                  </a:lnTo>
                  <a:lnTo>
                    <a:pt x="69" y="38"/>
                  </a:lnTo>
                  <a:lnTo>
                    <a:pt x="69" y="38"/>
                  </a:lnTo>
                  <a:lnTo>
                    <a:pt x="71" y="38"/>
                  </a:lnTo>
                  <a:lnTo>
                    <a:pt x="71" y="40"/>
                  </a:lnTo>
                  <a:lnTo>
                    <a:pt x="71" y="40"/>
                  </a:lnTo>
                  <a:lnTo>
                    <a:pt x="71" y="40"/>
                  </a:lnTo>
                  <a:lnTo>
                    <a:pt x="74" y="40"/>
                  </a:lnTo>
                  <a:lnTo>
                    <a:pt x="74" y="40"/>
                  </a:lnTo>
                  <a:lnTo>
                    <a:pt x="74" y="40"/>
                  </a:lnTo>
                  <a:lnTo>
                    <a:pt x="76" y="40"/>
                  </a:lnTo>
                  <a:lnTo>
                    <a:pt x="76" y="43"/>
                  </a:lnTo>
                  <a:lnTo>
                    <a:pt x="76" y="43"/>
                  </a:lnTo>
                  <a:lnTo>
                    <a:pt x="76" y="43"/>
                  </a:lnTo>
                  <a:lnTo>
                    <a:pt x="76" y="43"/>
                  </a:lnTo>
                  <a:lnTo>
                    <a:pt x="78" y="43"/>
                  </a:lnTo>
                  <a:lnTo>
                    <a:pt x="78" y="45"/>
                  </a:lnTo>
                  <a:lnTo>
                    <a:pt x="78" y="45"/>
                  </a:lnTo>
                  <a:lnTo>
                    <a:pt x="78" y="45"/>
                  </a:lnTo>
                  <a:lnTo>
                    <a:pt x="78" y="47"/>
                  </a:lnTo>
                  <a:lnTo>
                    <a:pt x="81" y="47"/>
                  </a:lnTo>
                  <a:lnTo>
                    <a:pt x="81" y="47"/>
                  </a:lnTo>
                  <a:lnTo>
                    <a:pt x="81" y="47"/>
                  </a:lnTo>
                  <a:lnTo>
                    <a:pt x="81" y="47"/>
                  </a:lnTo>
                  <a:lnTo>
                    <a:pt x="81" y="47"/>
                  </a:lnTo>
                  <a:lnTo>
                    <a:pt x="81" y="50"/>
                  </a:lnTo>
                  <a:lnTo>
                    <a:pt x="83" y="50"/>
                  </a:lnTo>
                  <a:lnTo>
                    <a:pt x="83" y="50"/>
                  </a:lnTo>
                  <a:lnTo>
                    <a:pt x="83" y="50"/>
                  </a:lnTo>
                  <a:lnTo>
                    <a:pt x="85" y="50"/>
                  </a:lnTo>
                  <a:lnTo>
                    <a:pt x="85" y="50"/>
                  </a:lnTo>
                  <a:lnTo>
                    <a:pt x="85" y="50"/>
                  </a:lnTo>
                  <a:lnTo>
                    <a:pt x="88" y="50"/>
                  </a:lnTo>
                  <a:lnTo>
                    <a:pt x="88" y="52"/>
                  </a:lnTo>
                  <a:lnTo>
                    <a:pt x="88" y="52"/>
                  </a:lnTo>
                  <a:lnTo>
                    <a:pt x="88" y="52"/>
                  </a:lnTo>
                  <a:lnTo>
                    <a:pt x="88" y="52"/>
                  </a:lnTo>
                  <a:lnTo>
                    <a:pt x="90" y="52"/>
                  </a:lnTo>
                  <a:lnTo>
                    <a:pt x="90" y="54"/>
                  </a:lnTo>
                  <a:lnTo>
                    <a:pt x="90" y="54"/>
                  </a:lnTo>
                  <a:lnTo>
                    <a:pt x="90" y="54"/>
                  </a:lnTo>
                  <a:lnTo>
                    <a:pt x="90" y="54"/>
                  </a:lnTo>
                  <a:lnTo>
                    <a:pt x="93" y="54"/>
                  </a:lnTo>
                  <a:lnTo>
                    <a:pt x="93" y="57"/>
                  </a:lnTo>
                  <a:lnTo>
                    <a:pt x="93" y="57"/>
                  </a:lnTo>
                  <a:lnTo>
                    <a:pt x="93" y="57"/>
                  </a:lnTo>
                  <a:lnTo>
                    <a:pt x="95" y="57"/>
                  </a:lnTo>
                  <a:lnTo>
                    <a:pt x="95" y="57"/>
                  </a:lnTo>
                  <a:lnTo>
                    <a:pt x="95" y="59"/>
                  </a:lnTo>
                  <a:lnTo>
                    <a:pt x="95" y="59"/>
                  </a:lnTo>
                  <a:lnTo>
                    <a:pt x="95" y="59"/>
                  </a:lnTo>
                  <a:lnTo>
                    <a:pt x="97" y="59"/>
                  </a:lnTo>
                  <a:lnTo>
                    <a:pt x="97" y="59"/>
                  </a:lnTo>
                  <a:lnTo>
                    <a:pt x="97" y="59"/>
                  </a:lnTo>
                  <a:lnTo>
                    <a:pt x="97" y="62"/>
                  </a:lnTo>
                  <a:lnTo>
                    <a:pt x="97" y="62"/>
                  </a:lnTo>
                  <a:lnTo>
                    <a:pt x="100" y="62"/>
                  </a:lnTo>
                  <a:lnTo>
                    <a:pt x="100" y="62"/>
                  </a:lnTo>
                  <a:lnTo>
                    <a:pt x="100" y="62"/>
                  </a:lnTo>
                  <a:lnTo>
                    <a:pt x="102" y="62"/>
                  </a:lnTo>
                  <a:lnTo>
                    <a:pt x="102" y="62"/>
                  </a:lnTo>
                  <a:lnTo>
                    <a:pt x="102" y="64"/>
                  </a:lnTo>
                  <a:lnTo>
                    <a:pt x="102" y="64"/>
                  </a:lnTo>
                  <a:lnTo>
                    <a:pt x="102" y="64"/>
                  </a:lnTo>
                  <a:lnTo>
                    <a:pt x="102" y="66"/>
                  </a:lnTo>
                  <a:lnTo>
                    <a:pt x="104" y="66"/>
                  </a:lnTo>
                  <a:lnTo>
                    <a:pt x="104" y="66"/>
                  </a:lnTo>
                  <a:lnTo>
                    <a:pt x="104" y="66"/>
                  </a:lnTo>
                  <a:lnTo>
                    <a:pt x="104" y="69"/>
                  </a:lnTo>
                  <a:lnTo>
                    <a:pt x="104" y="69"/>
                  </a:lnTo>
                  <a:lnTo>
                    <a:pt x="104" y="69"/>
                  </a:lnTo>
                  <a:lnTo>
                    <a:pt x="107" y="69"/>
                  </a:lnTo>
                  <a:lnTo>
                    <a:pt x="107" y="69"/>
                  </a:lnTo>
                  <a:lnTo>
                    <a:pt x="107" y="71"/>
                  </a:lnTo>
                  <a:lnTo>
                    <a:pt x="107" y="71"/>
                  </a:lnTo>
                  <a:lnTo>
                    <a:pt x="107" y="73"/>
                  </a:lnTo>
                  <a:lnTo>
                    <a:pt x="107" y="73"/>
                  </a:lnTo>
                  <a:lnTo>
                    <a:pt x="107" y="73"/>
                  </a:lnTo>
                  <a:lnTo>
                    <a:pt x="109" y="73"/>
                  </a:lnTo>
                  <a:lnTo>
                    <a:pt x="109" y="76"/>
                  </a:lnTo>
                  <a:lnTo>
                    <a:pt x="109" y="76"/>
                  </a:lnTo>
                  <a:lnTo>
                    <a:pt x="109" y="76"/>
                  </a:lnTo>
                  <a:lnTo>
                    <a:pt x="111" y="76"/>
                  </a:lnTo>
                  <a:lnTo>
                    <a:pt x="111" y="76"/>
                  </a:lnTo>
                  <a:lnTo>
                    <a:pt x="111" y="76"/>
                  </a:lnTo>
                  <a:lnTo>
                    <a:pt x="114" y="76"/>
                  </a:lnTo>
                  <a:lnTo>
                    <a:pt x="114" y="78"/>
                  </a:lnTo>
                  <a:lnTo>
                    <a:pt x="114" y="78"/>
                  </a:lnTo>
                  <a:lnTo>
                    <a:pt x="114" y="78"/>
                  </a:lnTo>
                  <a:lnTo>
                    <a:pt x="114" y="78"/>
                  </a:lnTo>
                  <a:lnTo>
                    <a:pt x="114" y="81"/>
                  </a:lnTo>
                  <a:lnTo>
                    <a:pt x="114" y="81"/>
                  </a:lnTo>
                  <a:lnTo>
                    <a:pt x="114" y="81"/>
                  </a:lnTo>
                  <a:lnTo>
                    <a:pt x="114" y="83"/>
                  </a:lnTo>
                  <a:lnTo>
                    <a:pt x="114" y="83"/>
                  </a:lnTo>
                  <a:lnTo>
                    <a:pt x="116" y="83"/>
                  </a:lnTo>
                  <a:lnTo>
                    <a:pt x="116" y="85"/>
                  </a:lnTo>
                  <a:lnTo>
                    <a:pt x="116" y="85"/>
                  </a:lnTo>
                  <a:lnTo>
                    <a:pt x="116" y="85"/>
                  </a:lnTo>
                  <a:lnTo>
                    <a:pt x="116" y="85"/>
                  </a:lnTo>
                  <a:lnTo>
                    <a:pt x="116" y="88"/>
                  </a:lnTo>
                  <a:lnTo>
                    <a:pt x="119" y="88"/>
                  </a:lnTo>
                  <a:lnTo>
                    <a:pt x="119" y="88"/>
                  </a:lnTo>
                  <a:lnTo>
                    <a:pt x="119" y="88"/>
                  </a:lnTo>
                  <a:lnTo>
                    <a:pt x="119" y="88"/>
                  </a:lnTo>
                  <a:lnTo>
                    <a:pt x="121" y="88"/>
                  </a:lnTo>
                  <a:lnTo>
                    <a:pt x="121" y="88"/>
                  </a:lnTo>
                  <a:lnTo>
                    <a:pt x="121" y="88"/>
                  </a:lnTo>
                  <a:lnTo>
                    <a:pt x="121" y="88"/>
                  </a:lnTo>
                  <a:lnTo>
                    <a:pt x="121" y="88"/>
                  </a:lnTo>
                  <a:lnTo>
                    <a:pt x="121" y="88"/>
                  </a:lnTo>
                  <a:lnTo>
                    <a:pt x="121" y="88"/>
                  </a:lnTo>
                  <a:lnTo>
                    <a:pt x="121" y="85"/>
                  </a:lnTo>
                  <a:lnTo>
                    <a:pt x="123" y="85"/>
                  </a:lnTo>
                  <a:lnTo>
                    <a:pt x="123" y="85"/>
                  </a:lnTo>
                  <a:lnTo>
                    <a:pt x="123" y="85"/>
                  </a:lnTo>
                  <a:lnTo>
                    <a:pt x="126" y="85"/>
                  </a:lnTo>
                  <a:lnTo>
                    <a:pt x="126" y="85"/>
                  </a:lnTo>
                  <a:lnTo>
                    <a:pt x="126" y="85"/>
                  </a:lnTo>
                  <a:lnTo>
                    <a:pt x="128" y="85"/>
                  </a:lnTo>
                  <a:lnTo>
                    <a:pt x="128" y="85"/>
                  </a:lnTo>
                  <a:lnTo>
                    <a:pt x="128" y="85"/>
                  </a:lnTo>
                  <a:lnTo>
                    <a:pt x="130" y="85"/>
                  </a:lnTo>
                  <a:lnTo>
                    <a:pt x="130" y="85"/>
                  </a:lnTo>
                  <a:lnTo>
                    <a:pt x="130" y="88"/>
                  </a:lnTo>
                  <a:lnTo>
                    <a:pt x="130" y="88"/>
                  </a:lnTo>
                  <a:lnTo>
                    <a:pt x="130" y="88"/>
                  </a:lnTo>
                  <a:lnTo>
                    <a:pt x="130" y="88"/>
                  </a:lnTo>
                  <a:lnTo>
                    <a:pt x="130" y="88"/>
                  </a:lnTo>
                  <a:lnTo>
                    <a:pt x="133" y="88"/>
                  </a:lnTo>
                  <a:lnTo>
                    <a:pt x="133" y="90"/>
                  </a:lnTo>
                  <a:lnTo>
                    <a:pt x="133" y="90"/>
                  </a:lnTo>
                  <a:lnTo>
                    <a:pt x="135" y="90"/>
                  </a:lnTo>
                  <a:lnTo>
                    <a:pt x="135" y="90"/>
                  </a:lnTo>
                  <a:lnTo>
                    <a:pt x="135" y="90"/>
                  </a:lnTo>
                  <a:lnTo>
                    <a:pt x="135" y="92"/>
                  </a:lnTo>
                  <a:lnTo>
                    <a:pt x="135" y="92"/>
                  </a:lnTo>
                  <a:lnTo>
                    <a:pt x="135" y="95"/>
                  </a:lnTo>
                  <a:lnTo>
                    <a:pt x="135" y="95"/>
                  </a:lnTo>
                  <a:lnTo>
                    <a:pt x="135" y="95"/>
                  </a:lnTo>
                  <a:lnTo>
                    <a:pt x="135" y="95"/>
                  </a:lnTo>
                  <a:lnTo>
                    <a:pt x="135" y="92"/>
                  </a:lnTo>
                  <a:lnTo>
                    <a:pt x="135" y="92"/>
                  </a:lnTo>
                  <a:lnTo>
                    <a:pt x="135" y="90"/>
                  </a:lnTo>
                  <a:lnTo>
                    <a:pt x="138" y="90"/>
                  </a:lnTo>
                  <a:lnTo>
                    <a:pt x="138" y="90"/>
                  </a:lnTo>
                  <a:lnTo>
                    <a:pt x="138" y="90"/>
                  </a:lnTo>
                  <a:lnTo>
                    <a:pt x="138" y="90"/>
                  </a:lnTo>
                  <a:lnTo>
                    <a:pt x="140" y="90"/>
                  </a:lnTo>
                  <a:lnTo>
                    <a:pt x="140" y="90"/>
                  </a:lnTo>
                  <a:lnTo>
                    <a:pt x="140" y="88"/>
                  </a:lnTo>
                  <a:lnTo>
                    <a:pt x="142" y="88"/>
                  </a:lnTo>
                  <a:lnTo>
                    <a:pt x="142" y="88"/>
                  </a:lnTo>
                  <a:lnTo>
                    <a:pt x="142" y="90"/>
                  </a:lnTo>
                  <a:lnTo>
                    <a:pt x="142" y="90"/>
                  </a:lnTo>
                  <a:lnTo>
                    <a:pt x="145" y="90"/>
                  </a:lnTo>
                  <a:lnTo>
                    <a:pt x="145" y="90"/>
                  </a:lnTo>
                  <a:lnTo>
                    <a:pt x="145" y="92"/>
                  </a:lnTo>
                  <a:lnTo>
                    <a:pt x="145" y="92"/>
                  </a:lnTo>
                  <a:lnTo>
                    <a:pt x="145" y="92"/>
                  </a:lnTo>
                  <a:lnTo>
                    <a:pt x="145" y="95"/>
                  </a:lnTo>
                  <a:lnTo>
                    <a:pt x="145" y="95"/>
                  </a:lnTo>
                  <a:lnTo>
                    <a:pt x="145" y="97"/>
                  </a:lnTo>
                  <a:lnTo>
                    <a:pt x="145" y="97"/>
                  </a:lnTo>
                  <a:lnTo>
                    <a:pt x="145" y="97"/>
                  </a:lnTo>
                  <a:lnTo>
                    <a:pt x="145" y="97"/>
                  </a:lnTo>
                  <a:lnTo>
                    <a:pt x="145" y="100"/>
                  </a:lnTo>
                  <a:lnTo>
                    <a:pt x="142" y="100"/>
                  </a:lnTo>
                  <a:lnTo>
                    <a:pt x="142" y="100"/>
                  </a:lnTo>
                  <a:lnTo>
                    <a:pt x="145" y="100"/>
                  </a:lnTo>
                  <a:lnTo>
                    <a:pt x="145" y="100"/>
                  </a:lnTo>
                  <a:lnTo>
                    <a:pt x="145" y="102"/>
                  </a:lnTo>
                  <a:lnTo>
                    <a:pt x="147" y="102"/>
                  </a:lnTo>
                  <a:lnTo>
                    <a:pt x="147" y="102"/>
                  </a:lnTo>
                  <a:lnTo>
                    <a:pt x="147" y="102"/>
                  </a:lnTo>
                  <a:lnTo>
                    <a:pt x="147" y="104"/>
                  </a:lnTo>
                  <a:lnTo>
                    <a:pt x="147" y="104"/>
                  </a:lnTo>
                  <a:lnTo>
                    <a:pt x="147" y="104"/>
                  </a:lnTo>
                  <a:lnTo>
                    <a:pt x="149" y="104"/>
                  </a:lnTo>
                  <a:lnTo>
                    <a:pt x="149" y="104"/>
                  </a:lnTo>
                  <a:lnTo>
                    <a:pt x="149" y="104"/>
                  </a:lnTo>
                  <a:lnTo>
                    <a:pt x="149" y="104"/>
                  </a:lnTo>
                  <a:lnTo>
                    <a:pt x="149" y="102"/>
                  </a:lnTo>
                  <a:lnTo>
                    <a:pt x="149" y="102"/>
                  </a:lnTo>
                  <a:lnTo>
                    <a:pt x="149" y="102"/>
                  </a:lnTo>
                  <a:lnTo>
                    <a:pt x="152" y="102"/>
                  </a:lnTo>
                  <a:lnTo>
                    <a:pt x="152" y="102"/>
                  </a:lnTo>
                  <a:lnTo>
                    <a:pt x="154" y="102"/>
                  </a:lnTo>
                  <a:lnTo>
                    <a:pt x="154" y="104"/>
                  </a:lnTo>
                  <a:lnTo>
                    <a:pt x="154" y="104"/>
                  </a:lnTo>
                  <a:lnTo>
                    <a:pt x="154" y="104"/>
                  </a:lnTo>
                  <a:lnTo>
                    <a:pt x="156" y="104"/>
                  </a:lnTo>
                  <a:lnTo>
                    <a:pt x="156" y="104"/>
                  </a:lnTo>
                  <a:lnTo>
                    <a:pt x="156" y="104"/>
                  </a:lnTo>
                  <a:lnTo>
                    <a:pt x="159" y="104"/>
                  </a:lnTo>
                  <a:lnTo>
                    <a:pt x="159" y="104"/>
                  </a:lnTo>
                  <a:lnTo>
                    <a:pt x="159" y="104"/>
                  </a:lnTo>
                  <a:lnTo>
                    <a:pt x="161" y="104"/>
                  </a:lnTo>
                  <a:lnTo>
                    <a:pt x="161" y="107"/>
                  </a:lnTo>
                  <a:lnTo>
                    <a:pt x="161" y="107"/>
                  </a:lnTo>
                  <a:lnTo>
                    <a:pt x="161" y="107"/>
                  </a:lnTo>
                  <a:lnTo>
                    <a:pt x="161" y="109"/>
                  </a:lnTo>
                  <a:lnTo>
                    <a:pt x="161" y="109"/>
                  </a:lnTo>
                  <a:lnTo>
                    <a:pt x="161" y="111"/>
                  </a:lnTo>
                  <a:lnTo>
                    <a:pt x="161" y="111"/>
                  </a:lnTo>
                  <a:lnTo>
                    <a:pt x="161" y="111"/>
                  </a:lnTo>
                  <a:lnTo>
                    <a:pt x="161" y="111"/>
                  </a:lnTo>
                  <a:lnTo>
                    <a:pt x="161" y="114"/>
                  </a:lnTo>
                  <a:lnTo>
                    <a:pt x="161" y="114"/>
                  </a:lnTo>
                  <a:lnTo>
                    <a:pt x="161" y="114"/>
                  </a:lnTo>
                  <a:lnTo>
                    <a:pt x="161" y="116"/>
                  </a:lnTo>
                  <a:lnTo>
                    <a:pt x="161" y="116"/>
                  </a:lnTo>
                  <a:lnTo>
                    <a:pt x="161" y="116"/>
                  </a:lnTo>
                  <a:lnTo>
                    <a:pt x="164" y="116"/>
                  </a:lnTo>
                  <a:lnTo>
                    <a:pt x="164" y="116"/>
                  </a:lnTo>
                  <a:lnTo>
                    <a:pt x="164" y="116"/>
                  </a:lnTo>
                  <a:lnTo>
                    <a:pt x="164" y="114"/>
                  </a:lnTo>
                  <a:lnTo>
                    <a:pt x="164" y="114"/>
                  </a:lnTo>
                  <a:lnTo>
                    <a:pt x="166" y="114"/>
                  </a:lnTo>
                  <a:lnTo>
                    <a:pt x="166" y="114"/>
                  </a:lnTo>
                  <a:lnTo>
                    <a:pt x="168" y="114"/>
                  </a:lnTo>
                  <a:lnTo>
                    <a:pt x="168" y="114"/>
                  </a:lnTo>
                  <a:lnTo>
                    <a:pt x="168" y="114"/>
                  </a:lnTo>
                  <a:lnTo>
                    <a:pt x="168" y="116"/>
                  </a:lnTo>
                  <a:lnTo>
                    <a:pt x="171" y="116"/>
                  </a:lnTo>
                  <a:lnTo>
                    <a:pt x="171" y="116"/>
                  </a:lnTo>
                  <a:lnTo>
                    <a:pt x="171" y="116"/>
                  </a:lnTo>
                  <a:lnTo>
                    <a:pt x="171" y="116"/>
                  </a:lnTo>
                  <a:lnTo>
                    <a:pt x="171" y="118"/>
                  </a:lnTo>
                  <a:lnTo>
                    <a:pt x="173" y="118"/>
                  </a:lnTo>
                  <a:lnTo>
                    <a:pt x="173" y="118"/>
                  </a:lnTo>
                  <a:lnTo>
                    <a:pt x="173" y="118"/>
                  </a:lnTo>
                  <a:lnTo>
                    <a:pt x="173" y="118"/>
                  </a:lnTo>
                  <a:lnTo>
                    <a:pt x="175" y="118"/>
                  </a:lnTo>
                  <a:lnTo>
                    <a:pt x="175" y="121"/>
                  </a:lnTo>
                  <a:lnTo>
                    <a:pt x="175" y="121"/>
                  </a:lnTo>
                  <a:lnTo>
                    <a:pt x="175" y="123"/>
                  </a:lnTo>
                  <a:lnTo>
                    <a:pt x="175" y="123"/>
                  </a:lnTo>
                  <a:lnTo>
                    <a:pt x="173" y="123"/>
                  </a:lnTo>
                  <a:lnTo>
                    <a:pt x="173" y="126"/>
                  </a:lnTo>
                  <a:lnTo>
                    <a:pt x="173" y="126"/>
                  </a:lnTo>
                  <a:lnTo>
                    <a:pt x="175" y="126"/>
                  </a:lnTo>
                  <a:lnTo>
                    <a:pt x="175" y="126"/>
                  </a:lnTo>
                  <a:lnTo>
                    <a:pt x="175" y="126"/>
                  </a:lnTo>
                  <a:lnTo>
                    <a:pt x="175" y="126"/>
                  </a:lnTo>
                  <a:lnTo>
                    <a:pt x="175" y="126"/>
                  </a:lnTo>
                  <a:lnTo>
                    <a:pt x="178" y="126"/>
                  </a:lnTo>
                  <a:lnTo>
                    <a:pt x="178" y="128"/>
                  </a:lnTo>
                  <a:lnTo>
                    <a:pt x="178" y="128"/>
                  </a:lnTo>
                  <a:lnTo>
                    <a:pt x="178" y="126"/>
                  </a:lnTo>
                  <a:lnTo>
                    <a:pt x="178" y="126"/>
                  </a:lnTo>
                  <a:lnTo>
                    <a:pt x="178" y="123"/>
                  </a:lnTo>
                  <a:lnTo>
                    <a:pt x="178" y="123"/>
                  </a:lnTo>
                  <a:lnTo>
                    <a:pt x="178" y="121"/>
                  </a:lnTo>
                  <a:lnTo>
                    <a:pt x="178" y="121"/>
                  </a:lnTo>
                  <a:lnTo>
                    <a:pt x="178" y="121"/>
                  </a:lnTo>
                  <a:lnTo>
                    <a:pt x="178" y="118"/>
                  </a:lnTo>
                  <a:lnTo>
                    <a:pt x="178" y="118"/>
                  </a:lnTo>
                  <a:lnTo>
                    <a:pt x="178" y="118"/>
                  </a:lnTo>
                  <a:lnTo>
                    <a:pt x="178" y="116"/>
                  </a:lnTo>
                  <a:lnTo>
                    <a:pt x="175" y="116"/>
                  </a:lnTo>
                  <a:lnTo>
                    <a:pt x="175" y="116"/>
                  </a:lnTo>
                  <a:lnTo>
                    <a:pt x="175" y="114"/>
                  </a:lnTo>
                  <a:lnTo>
                    <a:pt x="178" y="114"/>
                  </a:lnTo>
                  <a:lnTo>
                    <a:pt x="178" y="114"/>
                  </a:lnTo>
                  <a:lnTo>
                    <a:pt x="178" y="114"/>
                  </a:lnTo>
                  <a:lnTo>
                    <a:pt x="180" y="114"/>
                  </a:lnTo>
                  <a:lnTo>
                    <a:pt x="180" y="116"/>
                  </a:lnTo>
                  <a:lnTo>
                    <a:pt x="180" y="116"/>
                  </a:lnTo>
                  <a:lnTo>
                    <a:pt x="180" y="116"/>
                  </a:lnTo>
                  <a:lnTo>
                    <a:pt x="180" y="118"/>
                  </a:lnTo>
                  <a:lnTo>
                    <a:pt x="180" y="118"/>
                  </a:lnTo>
                  <a:lnTo>
                    <a:pt x="183" y="118"/>
                  </a:lnTo>
                  <a:lnTo>
                    <a:pt x="183" y="118"/>
                  </a:lnTo>
                  <a:lnTo>
                    <a:pt x="183" y="118"/>
                  </a:lnTo>
                  <a:lnTo>
                    <a:pt x="183" y="121"/>
                  </a:lnTo>
                  <a:lnTo>
                    <a:pt x="183" y="121"/>
                  </a:lnTo>
                  <a:lnTo>
                    <a:pt x="183" y="123"/>
                  </a:lnTo>
                  <a:lnTo>
                    <a:pt x="183" y="123"/>
                  </a:lnTo>
                  <a:lnTo>
                    <a:pt x="183" y="121"/>
                  </a:lnTo>
                  <a:lnTo>
                    <a:pt x="185" y="121"/>
                  </a:lnTo>
                  <a:lnTo>
                    <a:pt x="185" y="121"/>
                  </a:lnTo>
                  <a:lnTo>
                    <a:pt x="185" y="121"/>
                  </a:lnTo>
                  <a:lnTo>
                    <a:pt x="187" y="121"/>
                  </a:lnTo>
                  <a:lnTo>
                    <a:pt x="187" y="121"/>
                  </a:lnTo>
                  <a:lnTo>
                    <a:pt x="187" y="118"/>
                  </a:lnTo>
                  <a:lnTo>
                    <a:pt x="187" y="118"/>
                  </a:lnTo>
                  <a:lnTo>
                    <a:pt x="187" y="118"/>
                  </a:lnTo>
                  <a:lnTo>
                    <a:pt x="187" y="116"/>
                  </a:lnTo>
                  <a:lnTo>
                    <a:pt x="187" y="116"/>
                  </a:lnTo>
                  <a:lnTo>
                    <a:pt x="187" y="116"/>
                  </a:lnTo>
                  <a:lnTo>
                    <a:pt x="190" y="116"/>
                  </a:lnTo>
                  <a:lnTo>
                    <a:pt x="190" y="114"/>
                  </a:lnTo>
                  <a:lnTo>
                    <a:pt x="190" y="114"/>
                  </a:lnTo>
                  <a:lnTo>
                    <a:pt x="190" y="114"/>
                  </a:lnTo>
                  <a:lnTo>
                    <a:pt x="192" y="114"/>
                  </a:lnTo>
                  <a:lnTo>
                    <a:pt x="192" y="114"/>
                  </a:lnTo>
                  <a:lnTo>
                    <a:pt x="192" y="114"/>
                  </a:lnTo>
                  <a:lnTo>
                    <a:pt x="194" y="114"/>
                  </a:lnTo>
                  <a:lnTo>
                    <a:pt x="194" y="114"/>
                  </a:lnTo>
                  <a:lnTo>
                    <a:pt x="194" y="114"/>
                  </a:lnTo>
                  <a:lnTo>
                    <a:pt x="197" y="114"/>
                  </a:lnTo>
                  <a:lnTo>
                    <a:pt x="197" y="114"/>
                  </a:lnTo>
                  <a:lnTo>
                    <a:pt x="197" y="116"/>
                  </a:lnTo>
                  <a:lnTo>
                    <a:pt x="197" y="116"/>
                  </a:lnTo>
                  <a:lnTo>
                    <a:pt x="197" y="116"/>
                  </a:lnTo>
                  <a:lnTo>
                    <a:pt x="197" y="116"/>
                  </a:lnTo>
                  <a:lnTo>
                    <a:pt x="197" y="116"/>
                  </a:lnTo>
                  <a:lnTo>
                    <a:pt x="197" y="114"/>
                  </a:lnTo>
                  <a:lnTo>
                    <a:pt x="199" y="114"/>
                  </a:lnTo>
                  <a:lnTo>
                    <a:pt x="199" y="114"/>
                  </a:lnTo>
                  <a:lnTo>
                    <a:pt x="199" y="114"/>
                  </a:lnTo>
                  <a:lnTo>
                    <a:pt x="201" y="114"/>
                  </a:lnTo>
                  <a:lnTo>
                    <a:pt x="201" y="114"/>
                  </a:lnTo>
                  <a:lnTo>
                    <a:pt x="201" y="114"/>
                  </a:lnTo>
                  <a:lnTo>
                    <a:pt x="204" y="114"/>
                  </a:lnTo>
                  <a:lnTo>
                    <a:pt x="204" y="114"/>
                  </a:lnTo>
                  <a:lnTo>
                    <a:pt x="204" y="111"/>
                  </a:lnTo>
                  <a:lnTo>
                    <a:pt x="204" y="111"/>
                  </a:lnTo>
                  <a:lnTo>
                    <a:pt x="206" y="111"/>
                  </a:lnTo>
                  <a:lnTo>
                    <a:pt x="206" y="114"/>
                  </a:lnTo>
                  <a:lnTo>
                    <a:pt x="206" y="114"/>
                  </a:lnTo>
                  <a:lnTo>
                    <a:pt x="206" y="116"/>
                  </a:lnTo>
                  <a:lnTo>
                    <a:pt x="206" y="116"/>
                  </a:lnTo>
                  <a:lnTo>
                    <a:pt x="206" y="116"/>
                  </a:lnTo>
                  <a:lnTo>
                    <a:pt x="209" y="116"/>
                  </a:lnTo>
                  <a:lnTo>
                    <a:pt x="209" y="116"/>
                  </a:lnTo>
                  <a:lnTo>
                    <a:pt x="209" y="118"/>
                  </a:lnTo>
                  <a:lnTo>
                    <a:pt x="209" y="118"/>
                  </a:lnTo>
                  <a:lnTo>
                    <a:pt x="211" y="118"/>
                  </a:lnTo>
                  <a:lnTo>
                    <a:pt x="211" y="118"/>
                  </a:lnTo>
                  <a:lnTo>
                    <a:pt x="211" y="118"/>
                  </a:lnTo>
                  <a:lnTo>
                    <a:pt x="211" y="118"/>
                  </a:lnTo>
                  <a:lnTo>
                    <a:pt x="211" y="118"/>
                  </a:lnTo>
                  <a:lnTo>
                    <a:pt x="211" y="121"/>
                  </a:lnTo>
                  <a:lnTo>
                    <a:pt x="209" y="121"/>
                  </a:lnTo>
                  <a:lnTo>
                    <a:pt x="209" y="121"/>
                  </a:lnTo>
                  <a:lnTo>
                    <a:pt x="209" y="121"/>
                  </a:lnTo>
                  <a:lnTo>
                    <a:pt x="209" y="121"/>
                  </a:lnTo>
                  <a:lnTo>
                    <a:pt x="209" y="123"/>
                  </a:lnTo>
                  <a:lnTo>
                    <a:pt x="209" y="123"/>
                  </a:lnTo>
                  <a:lnTo>
                    <a:pt x="209" y="123"/>
                  </a:lnTo>
                  <a:lnTo>
                    <a:pt x="209" y="123"/>
                  </a:lnTo>
                  <a:lnTo>
                    <a:pt x="209" y="123"/>
                  </a:lnTo>
                  <a:lnTo>
                    <a:pt x="211" y="123"/>
                  </a:lnTo>
                  <a:lnTo>
                    <a:pt x="211" y="123"/>
                  </a:lnTo>
                  <a:lnTo>
                    <a:pt x="211" y="126"/>
                  </a:lnTo>
                  <a:lnTo>
                    <a:pt x="209" y="126"/>
                  </a:lnTo>
                  <a:lnTo>
                    <a:pt x="209" y="126"/>
                  </a:lnTo>
                  <a:lnTo>
                    <a:pt x="209" y="126"/>
                  </a:lnTo>
                  <a:lnTo>
                    <a:pt x="209" y="126"/>
                  </a:lnTo>
                  <a:lnTo>
                    <a:pt x="206" y="126"/>
                  </a:lnTo>
                  <a:lnTo>
                    <a:pt x="206" y="128"/>
                  </a:lnTo>
                  <a:lnTo>
                    <a:pt x="206" y="128"/>
                  </a:lnTo>
                  <a:lnTo>
                    <a:pt x="204" y="128"/>
                  </a:lnTo>
                  <a:lnTo>
                    <a:pt x="204" y="126"/>
                  </a:lnTo>
                  <a:lnTo>
                    <a:pt x="204" y="126"/>
                  </a:lnTo>
                  <a:lnTo>
                    <a:pt x="204" y="126"/>
                  </a:lnTo>
                  <a:lnTo>
                    <a:pt x="204" y="126"/>
                  </a:lnTo>
                  <a:lnTo>
                    <a:pt x="204" y="126"/>
                  </a:lnTo>
                  <a:lnTo>
                    <a:pt x="204" y="126"/>
                  </a:lnTo>
                  <a:lnTo>
                    <a:pt x="201" y="126"/>
                  </a:lnTo>
                  <a:lnTo>
                    <a:pt x="201" y="123"/>
                  </a:lnTo>
                  <a:lnTo>
                    <a:pt x="204" y="123"/>
                  </a:lnTo>
                  <a:lnTo>
                    <a:pt x="204" y="123"/>
                  </a:lnTo>
                  <a:lnTo>
                    <a:pt x="201" y="123"/>
                  </a:lnTo>
                  <a:lnTo>
                    <a:pt x="201" y="123"/>
                  </a:lnTo>
                  <a:lnTo>
                    <a:pt x="201" y="123"/>
                  </a:lnTo>
                  <a:lnTo>
                    <a:pt x="201" y="123"/>
                  </a:lnTo>
                  <a:lnTo>
                    <a:pt x="201" y="126"/>
                  </a:lnTo>
                  <a:lnTo>
                    <a:pt x="201" y="126"/>
                  </a:lnTo>
                  <a:lnTo>
                    <a:pt x="201" y="128"/>
                  </a:lnTo>
                  <a:lnTo>
                    <a:pt x="199" y="128"/>
                  </a:lnTo>
                  <a:lnTo>
                    <a:pt x="199" y="128"/>
                  </a:lnTo>
                  <a:lnTo>
                    <a:pt x="199" y="128"/>
                  </a:lnTo>
                  <a:lnTo>
                    <a:pt x="199" y="128"/>
                  </a:lnTo>
                  <a:lnTo>
                    <a:pt x="197" y="128"/>
                  </a:lnTo>
                  <a:lnTo>
                    <a:pt x="197" y="130"/>
                  </a:lnTo>
                  <a:lnTo>
                    <a:pt x="199" y="130"/>
                  </a:lnTo>
                  <a:lnTo>
                    <a:pt x="199" y="130"/>
                  </a:lnTo>
                  <a:lnTo>
                    <a:pt x="199" y="130"/>
                  </a:lnTo>
                  <a:lnTo>
                    <a:pt x="201" y="130"/>
                  </a:lnTo>
                  <a:lnTo>
                    <a:pt x="201" y="130"/>
                  </a:lnTo>
                  <a:lnTo>
                    <a:pt x="201" y="130"/>
                  </a:lnTo>
                  <a:lnTo>
                    <a:pt x="201" y="130"/>
                  </a:lnTo>
                  <a:lnTo>
                    <a:pt x="201" y="130"/>
                  </a:lnTo>
                  <a:lnTo>
                    <a:pt x="204" y="130"/>
                  </a:lnTo>
                  <a:lnTo>
                    <a:pt x="204" y="133"/>
                  </a:lnTo>
                  <a:lnTo>
                    <a:pt x="204" y="133"/>
                  </a:lnTo>
                  <a:lnTo>
                    <a:pt x="204" y="133"/>
                  </a:lnTo>
                  <a:lnTo>
                    <a:pt x="204" y="133"/>
                  </a:lnTo>
                  <a:lnTo>
                    <a:pt x="204" y="135"/>
                  </a:lnTo>
                  <a:lnTo>
                    <a:pt x="204" y="135"/>
                  </a:lnTo>
                  <a:lnTo>
                    <a:pt x="204" y="135"/>
                  </a:lnTo>
                  <a:lnTo>
                    <a:pt x="204" y="135"/>
                  </a:lnTo>
                  <a:lnTo>
                    <a:pt x="201" y="135"/>
                  </a:lnTo>
                  <a:lnTo>
                    <a:pt x="201" y="137"/>
                  </a:lnTo>
                  <a:lnTo>
                    <a:pt x="204" y="137"/>
                  </a:lnTo>
                  <a:lnTo>
                    <a:pt x="204" y="137"/>
                  </a:lnTo>
                  <a:lnTo>
                    <a:pt x="204" y="137"/>
                  </a:lnTo>
                  <a:lnTo>
                    <a:pt x="204" y="137"/>
                  </a:lnTo>
                  <a:lnTo>
                    <a:pt x="204" y="137"/>
                  </a:lnTo>
                  <a:lnTo>
                    <a:pt x="206" y="137"/>
                  </a:lnTo>
                  <a:lnTo>
                    <a:pt x="206" y="140"/>
                  </a:lnTo>
                  <a:lnTo>
                    <a:pt x="206" y="140"/>
                  </a:lnTo>
                  <a:lnTo>
                    <a:pt x="206" y="140"/>
                  </a:lnTo>
                  <a:lnTo>
                    <a:pt x="206" y="142"/>
                  </a:lnTo>
                  <a:lnTo>
                    <a:pt x="209" y="142"/>
                  </a:lnTo>
                  <a:lnTo>
                    <a:pt x="209" y="140"/>
                  </a:lnTo>
                  <a:lnTo>
                    <a:pt x="209" y="140"/>
                  </a:lnTo>
                  <a:lnTo>
                    <a:pt x="209" y="142"/>
                  </a:lnTo>
                  <a:lnTo>
                    <a:pt x="209" y="142"/>
                  </a:lnTo>
                  <a:lnTo>
                    <a:pt x="209" y="142"/>
                  </a:lnTo>
                  <a:lnTo>
                    <a:pt x="209" y="145"/>
                  </a:lnTo>
                  <a:lnTo>
                    <a:pt x="211" y="145"/>
                  </a:lnTo>
                  <a:lnTo>
                    <a:pt x="211" y="145"/>
                  </a:lnTo>
                  <a:lnTo>
                    <a:pt x="211" y="145"/>
                  </a:lnTo>
                  <a:lnTo>
                    <a:pt x="211" y="145"/>
                  </a:lnTo>
                  <a:lnTo>
                    <a:pt x="211" y="147"/>
                  </a:lnTo>
                  <a:lnTo>
                    <a:pt x="211" y="147"/>
                  </a:lnTo>
                  <a:lnTo>
                    <a:pt x="211" y="147"/>
                  </a:lnTo>
                  <a:lnTo>
                    <a:pt x="211" y="147"/>
                  </a:lnTo>
                  <a:lnTo>
                    <a:pt x="211" y="147"/>
                  </a:lnTo>
                  <a:lnTo>
                    <a:pt x="211" y="147"/>
                  </a:lnTo>
                  <a:lnTo>
                    <a:pt x="213" y="147"/>
                  </a:lnTo>
                  <a:lnTo>
                    <a:pt x="213" y="147"/>
                  </a:lnTo>
                  <a:lnTo>
                    <a:pt x="211" y="147"/>
                  </a:lnTo>
                  <a:lnTo>
                    <a:pt x="211" y="149"/>
                  </a:lnTo>
                  <a:lnTo>
                    <a:pt x="213" y="149"/>
                  </a:lnTo>
                  <a:lnTo>
                    <a:pt x="213" y="149"/>
                  </a:lnTo>
                  <a:lnTo>
                    <a:pt x="213" y="149"/>
                  </a:lnTo>
                  <a:lnTo>
                    <a:pt x="213" y="152"/>
                  </a:lnTo>
                  <a:lnTo>
                    <a:pt x="216" y="152"/>
                  </a:lnTo>
                  <a:lnTo>
                    <a:pt x="216" y="152"/>
                  </a:lnTo>
                  <a:lnTo>
                    <a:pt x="213" y="152"/>
                  </a:lnTo>
                  <a:lnTo>
                    <a:pt x="213" y="152"/>
                  </a:lnTo>
                  <a:lnTo>
                    <a:pt x="213" y="154"/>
                  </a:lnTo>
                  <a:lnTo>
                    <a:pt x="211" y="154"/>
                  </a:lnTo>
                  <a:lnTo>
                    <a:pt x="211" y="154"/>
                  </a:lnTo>
                  <a:lnTo>
                    <a:pt x="211" y="152"/>
                  </a:lnTo>
                  <a:lnTo>
                    <a:pt x="211" y="152"/>
                  </a:lnTo>
                  <a:lnTo>
                    <a:pt x="209" y="152"/>
                  </a:lnTo>
                  <a:lnTo>
                    <a:pt x="209" y="152"/>
                  </a:lnTo>
                  <a:lnTo>
                    <a:pt x="209" y="152"/>
                  </a:lnTo>
                  <a:lnTo>
                    <a:pt x="209" y="152"/>
                  </a:lnTo>
                  <a:lnTo>
                    <a:pt x="209" y="154"/>
                  </a:lnTo>
                  <a:lnTo>
                    <a:pt x="209" y="154"/>
                  </a:lnTo>
                  <a:lnTo>
                    <a:pt x="209" y="152"/>
                  </a:lnTo>
                  <a:lnTo>
                    <a:pt x="206" y="152"/>
                  </a:lnTo>
                  <a:lnTo>
                    <a:pt x="206" y="152"/>
                  </a:lnTo>
                  <a:lnTo>
                    <a:pt x="206" y="152"/>
                  </a:lnTo>
                  <a:lnTo>
                    <a:pt x="204" y="152"/>
                  </a:lnTo>
                  <a:lnTo>
                    <a:pt x="204" y="152"/>
                  </a:lnTo>
                  <a:lnTo>
                    <a:pt x="204" y="152"/>
                  </a:lnTo>
                  <a:lnTo>
                    <a:pt x="204" y="152"/>
                  </a:lnTo>
                  <a:lnTo>
                    <a:pt x="204" y="152"/>
                  </a:lnTo>
                  <a:lnTo>
                    <a:pt x="204" y="154"/>
                  </a:lnTo>
                  <a:lnTo>
                    <a:pt x="204" y="154"/>
                  </a:lnTo>
                  <a:lnTo>
                    <a:pt x="204" y="154"/>
                  </a:lnTo>
                  <a:lnTo>
                    <a:pt x="206" y="154"/>
                  </a:lnTo>
                  <a:lnTo>
                    <a:pt x="206" y="156"/>
                  </a:lnTo>
                  <a:lnTo>
                    <a:pt x="206" y="156"/>
                  </a:lnTo>
                  <a:lnTo>
                    <a:pt x="204" y="156"/>
                  </a:lnTo>
                  <a:lnTo>
                    <a:pt x="204" y="156"/>
                  </a:lnTo>
                  <a:lnTo>
                    <a:pt x="204" y="156"/>
                  </a:lnTo>
                  <a:lnTo>
                    <a:pt x="204" y="159"/>
                  </a:lnTo>
                  <a:lnTo>
                    <a:pt x="204" y="159"/>
                  </a:lnTo>
                  <a:lnTo>
                    <a:pt x="204" y="161"/>
                  </a:lnTo>
                  <a:lnTo>
                    <a:pt x="204" y="161"/>
                  </a:lnTo>
                  <a:lnTo>
                    <a:pt x="204" y="163"/>
                  </a:lnTo>
                  <a:lnTo>
                    <a:pt x="204" y="163"/>
                  </a:lnTo>
                  <a:lnTo>
                    <a:pt x="201" y="163"/>
                  </a:lnTo>
                  <a:lnTo>
                    <a:pt x="201" y="161"/>
                  </a:lnTo>
                  <a:lnTo>
                    <a:pt x="201" y="161"/>
                  </a:lnTo>
                  <a:lnTo>
                    <a:pt x="201" y="159"/>
                  </a:lnTo>
                  <a:lnTo>
                    <a:pt x="201" y="159"/>
                  </a:lnTo>
                  <a:lnTo>
                    <a:pt x="201" y="161"/>
                  </a:lnTo>
                  <a:lnTo>
                    <a:pt x="201" y="161"/>
                  </a:lnTo>
                  <a:lnTo>
                    <a:pt x="201" y="161"/>
                  </a:lnTo>
                  <a:lnTo>
                    <a:pt x="199" y="161"/>
                  </a:lnTo>
                  <a:lnTo>
                    <a:pt x="199" y="161"/>
                  </a:lnTo>
                  <a:lnTo>
                    <a:pt x="199" y="161"/>
                  </a:lnTo>
                  <a:lnTo>
                    <a:pt x="199" y="159"/>
                  </a:lnTo>
                  <a:lnTo>
                    <a:pt x="199" y="159"/>
                  </a:lnTo>
                  <a:lnTo>
                    <a:pt x="199" y="159"/>
                  </a:lnTo>
                  <a:lnTo>
                    <a:pt x="199" y="159"/>
                  </a:lnTo>
                  <a:lnTo>
                    <a:pt x="199" y="156"/>
                  </a:lnTo>
                  <a:lnTo>
                    <a:pt x="197" y="156"/>
                  </a:lnTo>
                  <a:lnTo>
                    <a:pt x="197" y="156"/>
                  </a:lnTo>
                  <a:lnTo>
                    <a:pt x="197" y="156"/>
                  </a:lnTo>
                  <a:lnTo>
                    <a:pt x="197" y="156"/>
                  </a:lnTo>
                  <a:lnTo>
                    <a:pt x="197" y="156"/>
                  </a:lnTo>
                  <a:lnTo>
                    <a:pt x="197" y="154"/>
                  </a:lnTo>
                  <a:lnTo>
                    <a:pt x="194" y="154"/>
                  </a:lnTo>
                  <a:lnTo>
                    <a:pt x="194" y="154"/>
                  </a:lnTo>
                  <a:lnTo>
                    <a:pt x="194" y="15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23"/>
            <p:cNvSpPr>
              <a:spLocks/>
            </p:cNvSpPr>
            <p:nvPr/>
          </p:nvSpPr>
          <p:spPr bwMode="auto">
            <a:xfrm>
              <a:off x="4557713" y="4144963"/>
              <a:ext cx="376238" cy="469900"/>
            </a:xfrm>
            <a:custGeom>
              <a:avLst/>
              <a:gdLst/>
              <a:ahLst/>
              <a:cxnLst>
                <a:cxn ang="0">
                  <a:pos x="199" y="140"/>
                </a:cxn>
                <a:cxn ang="0">
                  <a:pos x="197" y="128"/>
                </a:cxn>
                <a:cxn ang="0">
                  <a:pos x="190" y="126"/>
                </a:cxn>
                <a:cxn ang="0">
                  <a:pos x="187" y="140"/>
                </a:cxn>
                <a:cxn ang="0">
                  <a:pos x="187" y="154"/>
                </a:cxn>
                <a:cxn ang="0">
                  <a:pos x="185" y="166"/>
                </a:cxn>
                <a:cxn ang="0">
                  <a:pos x="201" y="173"/>
                </a:cxn>
                <a:cxn ang="0">
                  <a:pos x="206" y="192"/>
                </a:cxn>
                <a:cxn ang="0">
                  <a:pos x="220" y="204"/>
                </a:cxn>
                <a:cxn ang="0">
                  <a:pos x="230" y="216"/>
                </a:cxn>
                <a:cxn ang="0">
                  <a:pos x="235" y="230"/>
                </a:cxn>
                <a:cxn ang="0">
                  <a:pos x="232" y="246"/>
                </a:cxn>
                <a:cxn ang="0">
                  <a:pos x="235" y="268"/>
                </a:cxn>
                <a:cxn ang="0">
                  <a:pos x="232" y="291"/>
                </a:cxn>
                <a:cxn ang="0">
                  <a:pos x="223" y="289"/>
                </a:cxn>
                <a:cxn ang="0">
                  <a:pos x="218" y="291"/>
                </a:cxn>
                <a:cxn ang="0">
                  <a:pos x="206" y="287"/>
                </a:cxn>
                <a:cxn ang="0">
                  <a:pos x="204" y="294"/>
                </a:cxn>
                <a:cxn ang="0">
                  <a:pos x="192" y="280"/>
                </a:cxn>
                <a:cxn ang="0">
                  <a:pos x="178" y="268"/>
                </a:cxn>
                <a:cxn ang="0">
                  <a:pos x="166" y="256"/>
                </a:cxn>
                <a:cxn ang="0">
                  <a:pos x="154" y="242"/>
                </a:cxn>
                <a:cxn ang="0">
                  <a:pos x="142" y="227"/>
                </a:cxn>
                <a:cxn ang="0">
                  <a:pos x="133" y="213"/>
                </a:cxn>
                <a:cxn ang="0">
                  <a:pos x="123" y="197"/>
                </a:cxn>
                <a:cxn ang="0">
                  <a:pos x="119" y="178"/>
                </a:cxn>
                <a:cxn ang="0">
                  <a:pos x="109" y="163"/>
                </a:cxn>
                <a:cxn ang="0">
                  <a:pos x="100" y="147"/>
                </a:cxn>
                <a:cxn ang="0">
                  <a:pos x="88" y="137"/>
                </a:cxn>
                <a:cxn ang="0">
                  <a:pos x="83" y="118"/>
                </a:cxn>
                <a:cxn ang="0">
                  <a:pos x="81" y="102"/>
                </a:cxn>
                <a:cxn ang="0">
                  <a:pos x="67" y="90"/>
                </a:cxn>
                <a:cxn ang="0">
                  <a:pos x="55" y="81"/>
                </a:cxn>
                <a:cxn ang="0">
                  <a:pos x="48" y="64"/>
                </a:cxn>
                <a:cxn ang="0">
                  <a:pos x="36" y="50"/>
                </a:cxn>
                <a:cxn ang="0">
                  <a:pos x="22" y="38"/>
                </a:cxn>
                <a:cxn ang="0">
                  <a:pos x="10" y="26"/>
                </a:cxn>
                <a:cxn ang="0">
                  <a:pos x="3" y="7"/>
                </a:cxn>
                <a:cxn ang="0">
                  <a:pos x="7" y="0"/>
                </a:cxn>
                <a:cxn ang="0">
                  <a:pos x="22" y="9"/>
                </a:cxn>
                <a:cxn ang="0">
                  <a:pos x="40" y="9"/>
                </a:cxn>
                <a:cxn ang="0">
                  <a:pos x="57" y="14"/>
                </a:cxn>
                <a:cxn ang="0">
                  <a:pos x="69" y="28"/>
                </a:cxn>
                <a:cxn ang="0">
                  <a:pos x="76" y="43"/>
                </a:cxn>
                <a:cxn ang="0">
                  <a:pos x="90" y="54"/>
                </a:cxn>
                <a:cxn ang="0">
                  <a:pos x="104" y="66"/>
                </a:cxn>
                <a:cxn ang="0">
                  <a:pos x="114" y="81"/>
                </a:cxn>
                <a:cxn ang="0">
                  <a:pos x="126" y="85"/>
                </a:cxn>
                <a:cxn ang="0">
                  <a:pos x="138" y="90"/>
                </a:cxn>
                <a:cxn ang="0">
                  <a:pos x="145" y="100"/>
                </a:cxn>
                <a:cxn ang="0">
                  <a:pos x="159" y="104"/>
                </a:cxn>
                <a:cxn ang="0">
                  <a:pos x="168" y="114"/>
                </a:cxn>
                <a:cxn ang="0">
                  <a:pos x="178" y="128"/>
                </a:cxn>
                <a:cxn ang="0">
                  <a:pos x="183" y="118"/>
                </a:cxn>
                <a:cxn ang="0">
                  <a:pos x="194" y="114"/>
                </a:cxn>
                <a:cxn ang="0">
                  <a:pos x="209" y="116"/>
                </a:cxn>
                <a:cxn ang="0">
                  <a:pos x="206" y="128"/>
                </a:cxn>
                <a:cxn ang="0">
                  <a:pos x="199" y="130"/>
                </a:cxn>
                <a:cxn ang="0">
                  <a:pos x="206" y="140"/>
                </a:cxn>
                <a:cxn ang="0">
                  <a:pos x="213" y="149"/>
                </a:cxn>
                <a:cxn ang="0">
                  <a:pos x="204" y="154"/>
                </a:cxn>
                <a:cxn ang="0">
                  <a:pos x="199" y="159"/>
                </a:cxn>
              </a:cxnLst>
              <a:rect l="0" t="0" r="r" b="b"/>
              <a:pathLst>
                <a:path w="237" h="296">
                  <a:moveTo>
                    <a:pt x="194" y="152"/>
                  </a:moveTo>
                  <a:lnTo>
                    <a:pt x="197" y="152"/>
                  </a:lnTo>
                  <a:lnTo>
                    <a:pt x="197" y="152"/>
                  </a:lnTo>
                  <a:lnTo>
                    <a:pt x="197" y="152"/>
                  </a:lnTo>
                  <a:lnTo>
                    <a:pt x="199" y="152"/>
                  </a:lnTo>
                  <a:lnTo>
                    <a:pt x="199" y="152"/>
                  </a:lnTo>
                  <a:lnTo>
                    <a:pt x="201" y="152"/>
                  </a:lnTo>
                  <a:lnTo>
                    <a:pt x="201" y="152"/>
                  </a:lnTo>
                  <a:lnTo>
                    <a:pt x="201" y="149"/>
                  </a:lnTo>
                  <a:lnTo>
                    <a:pt x="201" y="149"/>
                  </a:lnTo>
                  <a:lnTo>
                    <a:pt x="201" y="149"/>
                  </a:lnTo>
                  <a:lnTo>
                    <a:pt x="201" y="147"/>
                  </a:lnTo>
                  <a:lnTo>
                    <a:pt x="201" y="147"/>
                  </a:lnTo>
                  <a:lnTo>
                    <a:pt x="201" y="147"/>
                  </a:lnTo>
                  <a:lnTo>
                    <a:pt x="204" y="147"/>
                  </a:lnTo>
                  <a:lnTo>
                    <a:pt x="204" y="147"/>
                  </a:lnTo>
                  <a:lnTo>
                    <a:pt x="201" y="147"/>
                  </a:lnTo>
                  <a:lnTo>
                    <a:pt x="201" y="145"/>
                  </a:lnTo>
                  <a:lnTo>
                    <a:pt x="201" y="145"/>
                  </a:lnTo>
                  <a:lnTo>
                    <a:pt x="201" y="145"/>
                  </a:lnTo>
                  <a:lnTo>
                    <a:pt x="201" y="142"/>
                  </a:lnTo>
                  <a:lnTo>
                    <a:pt x="201" y="142"/>
                  </a:lnTo>
                  <a:lnTo>
                    <a:pt x="201" y="142"/>
                  </a:lnTo>
                  <a:lnTo>
                    <a:pt x="199" y="142"/>
                  </a:lnTo>
                  <a:lnTo>
                    <a:pt x="199" y="142"/>
                  </a:lnTo>
                  <a:lnTo>
                    <a:pt x="199" y="140"/>
                  </a:lnTo>
                  <a:lnTo>
                    <a:pt x="197" y="140"/>
                  </a:lnTo>
                  <a:lnTo>
                    <a:pt x="197" y="140"/>
                  </a:lnTo>
                  <a:lnTo>
                    <a:pt x="197" y="140"/>
                  </a:lnTo>
                  <a:lnTo>
                    <a:pt x="197" y="140"/>
                  </a:lnTo>
                  <a:lnTo>
                    <a:pt x="197" y="137"/>
                  </a:lnTo>
                  <a:lnTo>
                    <a:pt x="197" y="137"/>
                  </a:lnTo>
                  <a:lnTo>
                    <a:pt x="197" y="137"/>
                  </a:lnTo>
                  <a:lnTo>
                    <a:pt x="199" y="137"/>
                  </a:lnTo>
                  <a:lnTo>
                    <a:pt x="199" y="137"/>
                  </a:lnTo>
                  <a:lnTo>
                    <a:pt x="199" y="137"/>
                  </a:lnTo>
                  <a:lnTo>
                    <a:pt x="199" y="135"/>
                  </a:lnTo>
                  <a:lnTo>
                    <a:pt x="197" y="135"/>
                  </a:lnTo>
                  <a:lnTo>
                    <a:pt x="197" y="135"/>
                  </a:lnTo>
                  <a:lnTo>
                    <a:pt x="197" y="135"/>
                  </a:lnTo>
                  <a:lnTo>
                    <a:pt x="197" y="133"/>
                  </a:lnTo>
                  <a:lnTo>
                    <a:pt x="197" y="133"/>
                  </a:lnTo>
                  <a:lnTo>
                    <a:pt x="199" y="133"/>
                  </a:lnTo>
                  <a:lnTo>
                    <a:pt x="199" y="133"/>
                  </a:lnTo>
                  <a:lnTo>
                    <a:pt x="199" y="133"/>
                  </a:lnTo>
                  <a:lnTo>
                    <a:pt x="199" y="133"/>
                  </a:lnTo>
                  <a:lnTo>
                    <a:pt x="197" y="133"/>
                  </a:lnTo>
                  <a:lnTo>
                    <a:pt x="197" y="130"/>
                  </a:lnTo>
                  <a:lnTo>
                    <a:pt x="197" y="130"/>
                  </a:lnTo>
                  <a:lnTo>
                    <a:pt x="197" y="130"/>
                  </a:lnTo>
                  <a:lnTo>
                    <a:pt x="197" y="130"/>
                  </a:lnTo>
                  <a:lnTo>
                    <a:pt x="197" y="128"/>
                  </a:lnTo>
                  <a:lnTo>
                    <a:pt x="197" y="128"/>
                  </a:lnTo>
                  <a:lnTo>
                    <a:pt x="197" y="128"/>
                  </a:lnTo>
                  <a:lnTo>
                    <a:pt x="197" y="128"/>
                  </a:lnTo>
                  <a:lnTo>
                    <a:pt x="197" y="126"/>
                  </a:lnTo>
                  <a:lnTo>
                    <a:pt x="197" y="126"/>
                  </a:lnTo>
                  <a:lnTo>
                    <a:pt x="197" y="126"/>
                  </a:lnTo>
                  <a:lnTo>
                    <a:pt x="194" y="126"/>
                  </a:lnTo>
                  <a:lnTo>
                    <a:pt x="194" y="123"/>
                  </a:lnTo>
                  <a:lnTo>
                    <a:pt x="194" y="123"/>
                  </a:lnTo>
                  <a:lnTo>
                    <a:pt x="194" y="123"/>
                  </a:lnTo>
                  <a:lnTo>
                    <a:pt x="194" y="121"/>
                  </a:lnTo>
                  <a:lnTo>
                    <a:pt x="194" y="121"/>
                  </a:lnTo>
                  <a:lnTo>
                    <a:pt x="192" y="121"/>
                  </a:lnTo>
                  <a:lnTo>
                    <a:pt x="192" y="121"/>
                  </a:lnTo>
                  <a:lnTo>
                    <a:pt x="190" y="121"/>
                  </a:lnTo>
                  <a:lnTo>
                    <a:pt x="190" y="123"/>
                  </a:lnTo>
                  <a:lnTo>
                    <a:pt x="192" y="123"/>
                  </a:lnTo>
                  <a:lnTo>
                    <a:pt x="192" y="123"/>
                  </a:lnTo>
                  <a:lnTo>
                    <a:pt x="192" y="123"/>
                  </a:lnTo>
                  <a:lnTo>
                    <a:pt x="192" y="126"/>
                  </a:lnTo>
                  <a:lnTo>
                    <a:pt x="192" y="126"/>
                  </a:lnTo>
                  <a:lnTo>
                    <a:pt x="192" y="126"/>
                  </a:lnTo>
                  <a:lnTo>
                    <a:pt x="190" y="126"/>
                  </a:lnTo>
                  <a:lnTo>
                    <a:pt x="190" y="126"/>
                  </a:lnTo>
                  <a:lnTo>
                    <a:pt x="190" y="126"/>
                  </a:lnTo>
                  <a:lnTo>
                    <a:pt x="190" y="126"/>
                  </a:lnTo>
                  <a:lnTo>
                    <a:pt x="187" y="126"/>
                  </a:lnTo>
                  <a:lnTo>
                    <a:pt x="187" y="126"/>
                  </a:lnTo>
                  <a:lnTo>
                    <a:pt x="187" y="126"/>
                  </a:lnTo>
                  <a:lnTo>
                    <a:pt x="187" y="128"/>
                  </a:lnTo>
                  <a:lnTo>
                    <a:pt x="187" y="128"/>
                  </a:lnTo>
                  <a:lnTo>
                    <a:pt x="187" y="128"/>
                  </a:lnTo>
                  <a:lnTo>
                    <a:pt x="187" y="128"/>
                  </a:lnTo>
                  <a:lnTo>
                    <a:pt x="187" y="128"/>
                  </a:lnTo>
                  <a:lnTo>
                    <a:pt x="187" y="128"/>
                  </a:lnTo>
                  <a:lnTo>
                    <a:pt x="185" y="128"/>
                  </a:lnTo>
                  <a:lnTo>
                    <a:pt x="185" y="130"/>
                  </a:lnTo>
                  <a:lnTo>
                    <a:pt x="185" y="130"/>
                  </a:lnTo>
                  <a:lnTo>
                    <a:pt x="185" y="133"/>
                  </a:lnTo>
                  <a:lnTo>
                    <a:pt x="185" y="133"/>
                  </a:lnTo>
                  <a:lnTo>
                    <a:pt x="185" y="133"/>
                  </a:lnTo>
                  <a:lnTo>
                    <a:pt x="185" y="135"/>
                  </a:lnTo>
                  <a:lnTo>
                    <a:pt x="185" y="135"/>
                  </a:lnTo>
                  <a:lnTo>
                    <a:pt x="185" y="135"/>
                  </a:lnTo>
                  <a:lnTo>
                    <a:pt x="187" y="135"/>
                  </a:lnTo>
                  <a:lnTo>
                    <a:pt x="187" y="135"/>
                  </a:lnTo>
                  <a:lnTo>
                    <a:pt x="187" y="137"/>
                  </a:lnTo>
                  <a:lnTo>
                    <a:pt x="187" y="137"/>
                  </a:lnTo>
                  <a:lnTo>
                    <a:pt x="187" y="137"/>
                  </a:lnTo>
                  <a:lnTo>
                    <a:pt x="187" y="137"/>
                  </a:lnTo>
                  <a:lnTo>
                    <a:pt x="187" y="140"/>
                  </a:lnTo>
                  <a:lnTo>
                    <a:pt x="187" y="140"/>
                  </a:lnTo>
                  <a:lnTo>
                    <a:pt x="187" y="142"/>
                  </a:lnTo>
                  <a:lnTo>
                    <a:pt x="187" y="142"/>
                  </a:lnTo>
                  <a:lnTo>
                    <a:pt x="190" y="142"/>
                  </a:lnTo>
                  <a:lnTo>
                    <a:pt x="190" y="145"/>
                  </a:lnTo>
                  <a:lnTo>
                    <a:pt x="190" y="145"/>
                  </a:lnTo>
                  <a:lnTo>
                    <a:pt x="187" y="145"/>
                  </a:lnTo>
                  <a:lnTo>
                    <a:pt x="187" y="145"/>
                  </a:lnTo>
                  <a:lnTo>
                    <a:pt x="187" y="145"/>
                  </a:lnTo>
                  <a:lnTo>
                    <a:pt x="187" y="147"/>
                  </a:lnTo>
                  <a:lnTo>
                    <a:pt x="185" y="147"/>
                  </a:lnTo>
                  <a:lnTo>
                    <a:pt x="185" y="147"/>
                  </a:lnTo>
                  <a:lnTo>
                    <a:pt x="185" y="147"/>
                  </a:lnTo>
                  <a:lnTo>
                    <a:pt x="183" y="147"/>
                  </a:lnTo>
                  <a:lnTo>
                    <a:pt x="183" y="147"/>
                  </a:lnTo>
                  <a:lnTo>
                    <a:pt x="183" y="147"/>
                  </a:lnTo>
                  <a:lnTo>
                    <a:pt x="183" y="147"/>
                  </a:lnTo>
                  <a:lnTo>
                    <a:pt x="183" y="149"/>
                  </a:lnTo>
                  <a:lnTo>
                    <a:pt x="185" y="149"/>
                  </a:lnTo>
                  <a:lnTo>
                    <a:pt x="185" y="149"/>
                  </a:lnTo>
                  <a:lnTo>
                    <a:pt x="185" y="149"/>
                  </a:lnTo>
                  <a:lnTo>
                    <a:pt x="187" y="149"/>
                  </a:lnTo>
                  <a:lnTo>
                    <a:pt x="187" y="149"/>
                  </a:lnTo>
                  <a:lnTo>
                    <a:pt x="187" y="152"/>
                  </a:lnTo>
                  <a:lnTo>
                    <a:pt x="187" y="152"/>
                  </a:lnTo>
                  <a:lnTo>
                    <a:pt x="187" y="152"/>
                  </a:lnTo>
                  <a:lnTo>
                    <a:pt x="187" y="154"/>
                  </a:lnTo>
                  <a:lnTo>
                    <a:pt x="187" y="154"/>
                  </a:lnTo>
                  <a:lnTo>
                    <a:pt x="187" y="154"/>
                  </a:lnTo>
                  <a:lnTo>
                    <a:pt x="185" y="154"/>
                  </a:lnTo>
                  <a:lnTo>
                    <a:pt x="185" y="154"/>
                  </a:lnTo>
                  <a:lnTo>
                    <a:pt x="185" y="154"/>
                  </a:lnTo>
                  <a:lnTo>
                    <a:pt x="185" y="156"/>
                  </a:lnTo>
                  <a:lnTo>
                    <a:pt x="183" y="156"/>
                  </a:lnTo>
                  <a:lnTo>
                    <a:pt x="183" y="156"/>
                  </a:lnTo>
                  <a:lnTo>
                    <a:pt x="183" y="156"/>
                  </a:lnTo>
                  <a:lnTo>
                    <a:pt x="183" y="156"/>
                  </a:lnTo>
                  <a:lnTo>
                    <a:pt x="183" y="156"/>
                  </a:lnTo>
                  <a:lnTo>
                    <a:pt x="180" y="156"/>
                  </a:lnTo>
                  <a:lnTo>
                    <a:pt x="180" y="159"/>
                  </a:lnTo>
                  <a:lnTo>
                    <a:pt x="180" y="159"/>
                  </a:lnTo>
                  <a:lnTo>
                    <a:pt x="180" y="159"/>
                  </a:lnTo>
                  <a:lnTo>
                    <a:pt x="180" y="161"/>
                  </a:lnTo>
                  <a:lnTo>
                    <a:pt x="180" y="161"/>
                  </a:lnTo>
                  <a:lnTo>
                    <a:pt x="180" y="161"/>
                  </a:lnTo>
                  <a:lnTo>
                    <a:pt x="183" y="161"/>
                  </a:lnTo>
                  <a:lnTo>
                    <a:pt x="183" y="163"/>
                  </a:lnTo>
                  <a:lnTo>
                    <a:pt x="183" y="163"/>
                  </a:lnTo>
                  <a:lnTo>
                    <a:pt x="183" y="163"/>
                  </a:lnTo>
                  <a:lnTo>
                    <a:pt x="183" y="163"/>
                  </a:lnTo>
                  <a:lnTo>
                    <a:pt x="183" y="166"/>
                  </a:lnTo>
                  <a:lnTo>
                    <a:pt x="185" y="166"/>
                  </a:lnTo>
                  <a:lnTo>
                    <a:pt x="185" y="166"/>
                  </a:lnTo>
                  <a:lnTo>
                    <a:pt x="185" y="166"/>
                  </a:lnTo>
                  <a:lnTo>
                    <a:pt x="185" y="166"/>
                  </a:lnTo>
                  <a:lnTo>
                    <a:pt x="187" y="166"/>
                  </a:lnTo>
                  <a:lnTo>
                    <a:pt x="187" y="166"/>
                  </a:lnTo>
                  <a:lnTo>
                    <a:pt x="187" y="168"/>
                  </a:lnTo>
                  <a:lnTo>
                    <a:pt x="187" y="168"/>
                  </a:lnTo>
                  <a:lnTo>
                    <a:pt x="190" y="168"/>
                  </a:lnTo>
                  <a:lnTo>
                    <a:pt x="190" y="168"/>
                  </a:lnTo>
                  <a:lnTo>
                    <a:pt x="190" y="168"/>
                  </a:lnTo>
                  <a:lnTo>
                    <a:pt x="192" y="168"/>
                  </a:lnTo>
                  <a:lnTo>
                    <a:pt x="192" y="168"/>
                  </a:lnTo>
                  <a:lnTo>
                    <a:pt x="192" y="168"/>
                  </a:lnTo>
                  <a:lnTo>
                    <a:pt x="194" y="168"/>
                  </a:lnTo>
                  <a:lnTo>
                    <a:pt x="194" y="168"/>
                  </a:lnTo>
                  <a:lnTo>
                    <a:pt x="194" y="168"/>
                  </a:lnTo>
                  <a:lnTo>
                    <a:pt x="197" y="168"/>
                  </a:lnTo>
                  <a:lnTo>
                    <a:pt x="197" y="168"/>
                  </a:lnTo>
                  <a:lnTo>
                    <a:pt x="197" y="168"/>
                  </a:lnTo>
                  <a:lnTo>
                    <a:pt x="199" y="168"/>
                  </a:lnTo>
                  <a:lnTo>
                    <a:pt x="199" y="168"/>
                  </a:lnTo>
                  <a:lnTo>
                    <a:pt x="201" y="168"/>
                  </a:lnTo>
                  <a:lnTo>
                    <a:pt x="201" y="168"/>
                  </a:lnTo>
                  <a:lnTo>
                    <a:pt x="201" y="171"/>
                  </a:lnTo>
                  <a:lnTo>
                    <a:pt x="201" y="171"/>
                  </a:lnTo>
                  <a:lnTo>
                    <a:pt x="201" y="173"/>
                  </a:lnTo>
                  <a:lnTo>
                    <a:pt x="201" y="173"/>
                  </a:lnTo>
                  <a:lnTo>
                    <a:pt x="201" y="175"/>
                  </a:lnTo>
                  <a:lnTo>
                    <a:pt x="201" y="175"/>
                  </a:lnTo>
                  <a:lnTo>
                    <a:pt x="201" y="175"/>
                  </a:lnTo>
                  <a:lnTo>
                    <a:pt x="201" y="178"/>
                  </a:lnTo>
                  <a:lnTo>
                    <a:pt x="204" y="178"/>
                  </a:lnTo>
                  <a:lnTo>
                    <a:pt x="204" y="178"/>
                  </a:lnTo>
                  <a:lnTo>
                    <a:pt x="204" y="178"/>
                  </a:lnTo>
                  <a:lnTo>
                    <a:pt x="204" y="180"/>
                  </a:lnTo>
                  <a:lnTo>
                    <a:pt x="204" y="180"/>
                  </a:lnTo>
                  <a:lnTo>
                    <a:pt x="201" y="180"/>
                  </a:lnTo>
                  <a:lnTo>
                    <a:pt x="201" y="182"/>
                  </a:lnTo>
                  <a:lnTo>
                    <a:pt x="201" y="182"/>
                  </a:lnTo>
                  <a:lnTo>
                    <a:pt x="204" y="182"/>
                  </a:lnTo>
                  <a:lnTo>
                    <a:pt x="204" y="185"/>
                  </a:lnTo>
                  <a:lnTo>
                    <a:pt x="204" y="185"/>
                  </a:lnTo>
                  <a:lnTo>
                    <a:pt x="204" y="185"/>
                  </a:lnTo>
                  <a:lnTo>
                    <a:pt x="204" y="187"/>
                  </a:lnTo>
                  <a:lnTo>
                    <a:pt x="204" y="187"/>
                  </a:lnTo>
                  <a:lnTo>
                    <a:pt x="204" y="187"/>
                  </a:lnTo>
                  <a:lnTo>
                    <a:pt x="206" y="187"/>
                  </a:lnTo>
                  <a:lnTo>
                    <a:pt x="206" y="187"/>
                  </a:lnTo>
                  <a:lnTo>
                    <a:pt x="206" y="190"/>
                  </a:lnTo>
                  <a:lnTo>
                    <a:pt x="206" y="190"/>
                  </a:lnTo>
                  <a:lnTo>
                    <a:pt x="206" y="192"/>
                  </a:lnTo>
                  <a:lnTo>
                    <a:pt x="206" y="192"/>
                  </a:lnTo>
                  <a:lnTo>
                    <a:pt x="206" y="192"/>
                  </a:lnTo>
                  <a:lnTo>
                    <a:pt x="206" y="194"/>
                  </a:lnTo>
                  <a:lnTo>
                    <a:pt x="209" y="194"/>
                  </a:lnTo>
                  <a:lnTo>
                    <a:pt x="209" y="194"/>
                  </a:lnTo>
                  <a:lnTo>
                    <a:pt x="209" y="194"/>
                  </a:lnTo>
                  <a:lnTo>
                    <a:pt x="211" y="194"/>
                  </a:lnTo>
                  <a:lnTo>
                    <a:pt x="211" y="194"/>
                  </a:lnTo>
                  <a:lnTo>
                    <a:pt x="211" y="194"/>
                  </a:lnTo>
                  <a:lnTo>
                    <a:pt x="211" y="194"/>
                  </a:lnTo>
                  <a:lnTo>
                    <a:pt x="211" y="197"/>
                  </a:lnTo>
                  <a:lnTo>
                    <a:pt x="211" y="197"/>
                  </a:lnTo>
                  <a:lnTo>
                    <a:pt x="211" y="197"/>
                  </a:lnTo>
                  <a:lnTo>
                    <a:pt x="211" y="199"/>
                  </a:lnTo>
                  <a:lnTo>
                    <a:pt x="211" y="199"/>
                  </a:lnTo>
                  <a:lnTo>
                    <a:pt x="211" y="199"/>
                  </a:lnTo>
                  <a:lnTo>
                    <a:pt x="211" y="201"/>
                  </a:lnTo>
                  <a:lnTo>
                    <a:pt x="211" y="201"/>
                  </a:lnTo>
                  <a:lnTo>
                    <a:pt x="213" y="201"/>
                  </a:lnTo>
                  <a:lnTo>
                    <a:pt x="213" y="201"/>
                  </a:lnTo>
                  <a:lnTo>
                    <a:pt x="213" y="204"/>
                  </a:lnTo>
                  <a:lnTo>
                    <a:pt x="213" y="204"/>
                  </a:lnTo>
                  <a:lnTo>
                    <a:pt x="216" y="204"/>
                  </a:lnTo>
                  <a:lnTo>
                    <a:pt x="216" y="204"/>
                  </a:lnTo>
                  <a:lnTo>
                    <a:pt x="216" y="204"/>
                  </a:lnTo>
                  <a:lnTo>
                    <a:pt x="218" y="204"/>
                  </a:lnTo>
                  <a:lnTo>
                    <a:pt x="218" y="204"/>
                  </a:lnTo>
                  <a:lnTo>
                    <a:pt x="220" y="204"/>
                  </a:lnTo>
                  <a:lnTo>
                    <a:pt x="220" y="204"/>
                  </a:lnTo>
                  <a:lnTo>
                    <a:pt x="220" y="204"/>
                  </a:lnTo>
                  <a:lnTo>
                    <a:pt x="220" y="204"/>
                  </a:lnTo>
                  <a:lnTo>
                    <a:pt x="223" y="204"/>
                  </a:lnTo>
                  <a:lnTo>
                    <a:pt x="223" y="204"/>
                  </a:lnTo>
                  <a:lnTo>
                    <a:pt x="223" y="204"/>
                  </a:lnTo>
                  <a:lnTo>
                    <a:pt x="225" y="204"/>
                  </a:lnTo>
                  <a:lnTo>
                    <a:pt x="225" y="204"/>
                  </a:lnTo>
                  <a:lnTo>
                    <a:pt x="227" y="204"/>
                  </a:lnTo>
                  <a:lnTo>
                    <a:pt x="227" y="204"/>
                  </a:lnTo>
                  <a:lnTo>
                    <a:pt x="227" y="204"/>
                  </a:lnTo>
                  <a:lnTo>
                    <a:pt x="227" y="206"/>
                  </a:lnTo>
                  <a:lnTo>
                    <a:pt x="227" y="206"/>
                  </a:lnTo>
                  <a:lnTo>
                    <a:pt x="227" y="206"/>
                  </a:lnTo>
                  <a:lnTo>
                    <a:pt x="227" y="206"/>
                  </a:lnTo>
                  <a:lnTo>
                    <a:pt x="227" y="209"/>
                  </a:lnTo>
                  <a:lnTo>
                    <a:pt x="227" y="209"/>
                  </a:lnTo>
                  <a:lnTo>
                    <a:pt x="227" y="211"/>
                  </a:lnTo>
                  <a:lnTo>
                    <a:pt x="227" y="211"/>
                  </a:lnTo>
                  <a:lnTo>
                    <a:pt x="227" y="211"/>
                  </a:lnTo>
                  <a:lnTo>
                    <a:pt x="230" y="211"/>
                  </a:lnTo>
                  <a:lnTo>
                    <a:pt x="230" y="211"/>
                  </a:lnTo>
                  <a:lnTo>
                    <a:pt x="230" y="211"/>
                  </a:lnTo>
                  <a:lnTo>
                    <a:pt x="230" y="213"/>
                  </a:lnTo>
                  <a:lnTo>
                    <a:pt x="230" y="213"/>
                  </a:lnTo>
                  <a:lnTo>
                    <a:pt x="230" y="216"/>
                  </a:lnTo>
                  <a:lnTo>
                    <a:pt x="230" y="216"/>
                  </a:lnTo>
                  <a:lnTo>
                    <a:pt x="230" y="216"/>
                  </a:lnTo>
                  <a:lnTo>
                    <a:pt x="232" y="216"/>
                  </a:lnTo>
                  <a:lnTo>
                    <a:pt x="232" y="218"/>
                  </a:lnTo>
                  <a:lnTo>
                    <a:pt x="232" y="218"/>
                  </a:lnTo>
                  <a:lnTo>
                    <a:pt x="235" y="218"/>
                  </a:lnTo>
                  <a:lnTo>
                    <a:pt x="235" y="218"/>
                  </a:lnTo>
                  <a:lnTo>
                    <a:pt x="235" y="218"/>
                  </a:lnTo>
                  <a:lnTo>
                    <a:pt x="235" y="218"/>
                  </a:lnTo>
                  <a:lnTo>
                    <a:pt x="237" y="218"/>
                  </a:lnTo>
                  <a:lnTo>
                    <a:pt x="237" y="218"/>
                  </a:lnTo>
                  <a:lnTo>
                    <a:pt x="237" y="220"/>
                  </a:lnTo>
                  <a:lnTo>
                    <a:pt x="237" y="220"/>
                  </a:lnTo>
                  <a:lnTo>
                    <a:pt x="237" y="223"/>
                  </a:lnTo>
                  <a:lnTo>
                    <a:pt x="237" y="223"/>
                  </a:lnTo>
                  <a:lnTo>
                    <a:pt x="237" y="225"/>
                  </a:lnTo>
                  <a:lnTo>
                    <a:pt x="237" y="225"/>
                  </a:lnTo>
                  <a:lnTo>
                    <a:pt x="237" y="225"/>
                  </a:lnTo>
                  <a:lnTo>
                    <a:pt x="237" y="225"/>
                  </a:lnTo>
                  <a:lnTo>
                    <a:pt x="237" y="225"/>
                  </a:lnTo>
                  <a:lnTo>
                    <a:pt x="237" y="227"/>
                  </a:lnTo>
                  <a:lnTo>
                    <a:pt x="237" y="227"/>
                  </a:lnTo>
                  <a:lnTo>
                    <a:pt x="237" y="227"/>
                  </a:lnTo>
                  <a:lnTo>
                    <a:pt x="235" y="227"/>
                  </a:lnTo>
                  <a:lnTo>
                    <a:pt x="235" y="227"/>
                  </a:lnTo>
                  <a:lnTo>
                    <a:pt x="235" y="230"/>
                  </a:lnTo>
                  <a:lnTo>
                    <a:pt x="235" y="230"/>
                  </a:lnTo>
                  <a:lnTo>
                    <a:pt x="235" y="230"/>
                  </a:lnTo>
                  <a:lnTo>
                    <a:pt x="235" y="232"/>
                  </a:lnTo>
                  <a:lnTo>
                    <a:pt x="232" y="232"/>
                  </a:lnTo>
                  <a:lnTo>
                    <a:pt x="232" y="232"/>
                  </a:lnTo>
                  <a:lnTo>
                    <a:pt x="232" y="235"/>
                  </a:lnTo>
                  <a:lnTo>
                    <a:pt x="232" y="235"/>
                  </a:lnTo>
                  <a:lnTo>
                    <a:pt x="232" y="235"/>
                  </a:lnTo>
                  <a:lnTo>
                    <a:pt x="232" y="237"/>
                  </a:lnTo>
                  <a:lnTo>
                    <a:pt x="232" y="237"/>
                  </a:lnTo>
                  <a:lnTo>
                    <a:pt x="232" y="237"/>
                  </a:lnTo>
                  <a:lnTo>
                    <a:pt x="232" y="237"/>
                  </a:lnTo>
                  <a:lnTo>
                    <a:pt x="232" y="239"/>
                  </a:lnTo>
                  <a:lnTo>
                    <a:pt x="235" y="239"/>
                  </a:lnTo>
                  <a:lnTo>
                    <a:pt x="235" y="239"/>
                  </a:lnTo>
                  <a:lnTo>
                    <a:pt x="235" y="239"/>
                  </a:lnTo>
                  <a:lnTo>
                    <a:pt x="235" y="239"/>
                  </a:lnTo>
                  <a:lnTo>
                    <a:pt x="235" y="242"/>
                  </a:lnTo>
                  <a:lnTo>
                    <a:pt x="235" y="242"/>
                  </a:lnTo>
                  <a:lnTo>
                    <a:pt x="235" y="242"/>
                  </a:lnTo>
                  <a:lnTo>
                    <a:pt x="235" y="244"/>
                  </a:lnTo>
                  <a:lnTo>
                    <a:pt x="235" y="244"/>
                  </a:lnTo>
                  <a:lnTo>
                    <a:pt x="235" y="244"/>
                  </a:lnTo>
                  <a:lnTo>
                    <a:pt x="235" y="246"/>
                  </a:lnTo>
                  <a:lnTo>
                    <a:pt x="232" y="246"/>
                  </a:lnTo>
                  <a:lnTo>
                    <a:pt x="232" y="246"/>
                  </a:lnTo>
                  <a:lnTo>
                    <a:pt x="232" y="246"/>
                  </a:lnTo>
                  <a:lnTo>
                    <a:pt x="232" y="249"/>
                  </a:lnTo>
                  <a:lnTo>
                    <a:pt x="232" y="249"/>
                  </a:lnTo>
                  <a:lnTo>
                    <a:pt x="232" y="249"/>
                  </a:lnTo>
                  <a:lnTo>
                    <a:pt x="232" y="251"/>
                  </a:lnTo>
                  <a:lnTo>
                    <a:pt x="232" y="251"/>
                  </a:lnTo>
                  <a:lnTo>
                    <a:pt x="232" y="254"/>
                  </a:lnTo>
                  <a:lnTo>
                    <a:pt x="232" y="254"/>
                  </a:lnTo>
                  <a:lnTo>
                    <a:pt x="232" y="254"/>
                  </a:lnTo>
                  <a:lnTo>
                    <a:pt x="232" y="256"/>
                  </a:lnTo>
                  <a:lnTo>
                    <a:pt x="232" y="256"/>
                  </a:lnTo>
                  <a:lnTo>
                    <a:pt x="235" y="256"/>
                  </a:lnTo>
                  <a:lnTo>
                    <a:pt x="235" y="256"/>
                  </a:lnTo>
                  <a:lnTo>
                    <a:pt x="235" y="258"/>
                  </a:lnTo>
                  <a:lnTo>
                    <a:pt x="235" y="258"/>
                  </a:lnTo>
                  <a:lnTo>
                    <a:pt x="235" y="261"/>
                  </a:lnTo>
                  <a:lnTo>
                    <a:pt x="235" y="261"/>
                  </a:lnTo>
                  <a:lnTo>
                    <a:pt x="235" y="263"/>
                  </a:lnTo>
                  <a:lnTo>
                    <a:pt x="235" y="263"/>
                  </a:lnTo>
                  <a:lnTo>
                    <a:pt x="235" y="265"/>
                  </a:lnTo>
                  <a:lnTo>
                    <a:pt x="232" y="265"/>
                  </a:lnTo>
                  <a:lnTo>
                    <a:pt x="232" y="265"/>
                  </a:lnTo>
                  <a:lnTo>
                    <a:pt x="232" y="265"/>
                  </a:lnTo>
                  <a:lnTo>
                    <a:pt x="232" y="268"/>
                  </a:lnTo>
                  <a:lnTo>
                    <a:pt x="235" y="268"/>
                  </a:lnTo>
                  <a:lnTo>
                    <a:pt x="235" y="268"/>
                  </a:lnTo>
                  <a:lnTo>
                    <a:pt x="235" y="270"/>
                  </a:lnTo>
                  <a:lnTo>
                    <a:pt x="235" y="270"/>
                  </a:lnTo>
                  <a:lnTo>
                    <a:pt x="232" y="270"/>
                  </a:lnTo>
                  <a:lnTo>
                    <a:pt x="232" y="273"/>
                  </a:lnTo>
                  <a:lnTo>
                    <a:pt x="232" y="273"/>
                  </a:lnTo>
                  <a:lnTo>
                    <a:pt x="232" y="275"/>
                  </a:lnTo>
                  <a:lnTo>
                    <a:pt x="232" y="275"/>
                  </a:lnTo>
                  <a:lnTo>
                    <a:pt x="232" y="275"/>
                  </a:lnTo>
                  <a:lnTo>
                    <a:pt x="232" y="277"/>
                  </a:lnTo>
                  <a:lnTo>
                    <a:pt x="232" y="277"/>
                  </a:lnTo>
                  <a:lnTo>
                    <a:pt x="232" y="280"/>
                  </a:lnTo>
                  <a:lnTo>
                    <a:pt x="232" y="280"/>
                  </a:lnTo>
                  <a:lnTo>
                    <a:pt x="232" y="280"/>
                  </a:lnTo>
                  <a:lnTo>
                    <a:pt x="232" y="282"/>
                  </a:lnTo>
                  <a:lnTo>
                    <a:pt x="232" y="282"/>
                  </a:lnTo>
                  <a:lnTo>
                    <a:pt x="232" y="284"/>
                  </a:lnTo>
                  <a:lnTo>
                    <a:pt x="232" y="284"/>
                  </a:lnTo>
                  <a:lnTo>
                    <a:pt x="232" y="284"/>
                  </a:lnTo>
                  <a:lnTo>
                    <a:pt x="232" y="287"/>
                  </a:lnTo>
                  <a:lnTo>
                    <a:pt x="232" y="287"/>
                  </a:lnTo>
                  <a:lnTo>
                    <a:pt x="232" y="287"/>
                  </a:lnTo>
                  <a:lnTo>
                    <a:pt x="232" y="289"/>
                  </a:lnTo>
                  <a:lnTo>
                    <a:pt x="232" y="289"/>
                  </a:lnTo>
                  <a:lnTo>
                    <a:pt x="232" y="289"/>
                  </a:lnTo>
                  <a:lnTo>
                    <a:pt x="232" y="291"/>
                  </a:lnTo>
                  <a:lnTo>
                    <a:pt x="232" y="291"/>
                  </a:lnTo>
                  <a:lnTo>
                    <a:pt x="232" y="294"/>
                  </a:lnTo>
                  <a:lnTo>
                    <a:pt x="230" y="294"/>
                  </a:lnTo>
                  <a:lnTo>
                    <a:pt x="230" y="294"/>
                  </a:lnTo>
                  <a:lnTo>
                    <a:pt x="230" y="294"/>
                  </a:lnTo>
                  <a:lnTo>
                    <a:pt x="230" y="294"/>
                  </a:lnTo>
                  <a:lnTo>
                    <a:pt x="230" y="294"/>
                  </a:lnTo>
                  <a:lnTo>
                    <a:pt x="227" y="294"/>
                  </a:lnTo>
                  <a:lnTo>
                    <a:pt x="227" y="294"/>
                  </a:lnTo>
                  <a:lnTo>
                    <a:pt x="227" y="294"/>
                  </a:lnTo>
                  <a:lnTo>
                    <a:pt x="227" y="294"/>
                  </a:lnTo>
                  <a:lnTo>
                    <a:pt x="225" y="294"/>
                  </a:lnTo>
                  <a:lnTo>
                    <a:pt x="225" y="296"/>
                  </a:lnTo>
                  <a:lnTo>
                    <a:pt x="225" y="296"/>
                  </a:lnTo>
                  <a:lnTo>
                    <a:pt x="225" y="296"/>
                  </a:lnTo>
                  <a:lnTo>
                    <a:pt x="223" y="296"/>
                  </a:lnTo>
                  <a:lnTo>
                    <a:pt x="223" y="296"/>
                  </a:lnTo>
                  <a:lnTo>
                    <a:pt x="223" y="294"/>
                  </a:lnTo>
                  <a:lnTo>
                    <a:pt x="223" y="294"/>
                  </a:lnTo>
                  <a:lnTo>
                    <a:pt x="223" y="291"/>
                  </a:lnTo>
                  <a:lnTo>
                    <a:pt x="225" y="291"/>
                  </a:lnTo>
                  <a:lnTo>
                    <a:pt x="225" y="291"/>
                  </a:lnTo>
                  <a:lnTo>
                    <a:pt x="225" y="291"/>
                  </a:lnTo>
                  <a:lnTo>
                    <a:pt x="225" y="289"/>
                  </a:lnTo>
                  <a:lnTo>
                    <a:pt x="225" y="289"/>
                  </a:lnTo>
                  <a:lnTo>
                    <a:pt x="225" y="289"/>
                  </a:lnTo>
                  <a:lnTo>
                    <a:pt x="223" y="289"/>
                  </a:lnTo>
                  <a:lnTo>
                    <a:pt x="223" y="287"/>
                  </a:lnTo>
                  <a:lnTo>
                    <a:pt x="223" y="287"/>
                  </a:lnTo>
                  <a:lnTo>
                    <a:pt x="223" y="287"/>
                  </a:lnTo>
                  <a:lnTo>
                    <a:pt x="223" y="287"/>
                  </a:lnTo>
                  <a:lnTo>
                    <a:pt x="223" y="284"/>
                  </a:lnTo>
                  <a:lnTo>
                    <a:pt x="220" y="284"/>
                  </a:lnTo>
                  <a:lnTo>
                    <a:pt x="220" y="284"/>
                  </a:lnTo>
                  <a:lnTo>
                    <a:pt x="220" y="284"/>
                  </a:lnTo>
                  <a:lnTo>
                    <a:pt x="220" y="284"/>
                  </a:lnTo>
                  <a:lnTo>
                    <a:pt x="220" y="287"/>
                  </a:lnTo>
                  <a:lnTo>
                    <a:pt x="220" y="287"/>
                  </a:lnTo>
                  <a:lnTo>
                    <a:pt x="220" y="287"/>
                  </a:lnTo>
                  <a:lnTo>
                    <a:pt x="220" y="289"/>
                  </a:lnTo>
                  <a:lnTo>
                    <a:pt x="220" y="289"/>
                  </a:lnTo>
                  <a:lnTo>
                    <a:pt x="220" y="289"/>
                  </a:lnTo>
                  <a:lnTo>
                    <a:pt x="220" y="289"/>
                  </a:lnTo>
                  <a:lnTo>
                    <a:pt x="220" y="291"/>
                  </a:lnTo>
                  <a:lnTo>
                    <a:pt x="223" y="291"/>
                  </a:lnTo>
                  <a:lnTo>
                    <a:pt x="223" y="291"/>
                  </a:lnTo>
                  <a:lnTo>
                    <a:pt x="220" y="291"/>
                  </a:lnTo>
                  <a:lnTo>
                    <a:pt x="220" y="291"/>
                  </a:lnTo>
                  <a:lnTo>
                    <a:pt x="220" y="294"/>
                  </a:lnTo>
                  <a:lnTo>
                    <a:pt x="220" y="294"/>
                  </a:lnTo>
                  <a:lnTo>
                    <a:pt x="218" y="294"/>
                  </a:lnTo>
                  <a:lnTo>
                    <a:pt x="218" y="291"/>
                  </a:lnTo>
                  <a:lnTo>
                    <a:pt x="218" y="291"/>
                  </a:lnTo>
                  <a:lnTo>
                    <a:pt x="216" y="291"/>
                  </a:lnTo>
                  <a:lnTo>
                    <a:pt x="216" y="291"/>
                  </a:lnTo>
                  <a:lnTo>
                    <a:pt x="216" y="291"/>
                  </a:lnTo>
                  <a:lnTo>
                    <a:pt x="216" y="291"/>
                  </a:lnTo>
                  <a:lnTo>
                    <a:pt x="213" y="291"/>
                  </a:lnTo>
                  <a:lnTo>
                    <a:pt x="213" y="289"/>
                  </a:lnTo>
                  <a:lnTo>
                    <a:pt x="213" y="289"/>
                  </a:lnTo>
                  <a:lnTo>
                    <a:pt x="211" y="289"/>
                  </a:lnTo>
                  <a:lnTo>
                    <a:pt x="211" y="289"/>
                  </a:lnTo>
                  <a:lnTo>
                    <a:pt x="211" y="289"/>
                  </a:lnTo>
                  <a:lnTo>
                    <a:pt x="211" y="287"/>
                  </a:lnTo>
                  <a:lnTo>
                    <a:pt x="211" y="287"/>
                  </a:lnTo>
                  <a:lnTo>
                    <a:pt x="209" y="287"/>
                  </a:lnTo>
                  <a:lnTo>
                    <a:pt x="209" y="287"/>
                  </a:lnTo>
                  <a:lnTo>
                    <a:pt x="209" y="287"/>
                  </a:lnTo>
                  <a:lnTo>
                    <a:pt x="209" y="284"/>
                  </a:lnTo>
                  <a:lnTo>
                    <a:pt x="209" y="284"/>
                  </a:lnTo>
                  <a:lnTo>
                    <a:pt x="209" y="284"/>
                  </a:lnTo>
                  <a:lnTo>
                    <a:pt x="206" y="284"/>
                  </a:lnTo>
                  <a:lnTo>
                    <a:pt x="206" y="284"/>
                  </a:lnTo>
                  <a:lnTo>
                    <a:pt x="204" y="284"/>
                  </a:lnTo>
                  <a:lnTo>
                    <a:pt x="204" y="284"/>
                  </a:lnTo>
                  <a:lnTo>
                    <a:pt x="206" y="284"/>
                  </a:lnTo>
                  <a:lnTo>
                    <a:pt x="206" y="287"/>
                  </a:lnTo>
                  <a:lnTo>
                    <a:pt x="206" y="287"/>
                  </a:lnTo>
                  <a:lnTo>
                    <a:pt x="206" y="287"/>
                  </a:lnTo>
                  <a:lnTo>
                    <a:pt x="206" y="289"/>
                  </a:lnTo>
                  <a:lnTo>
                    <a:pt x="206" y="289"/>
                  </a:lnTo>
                  <a:lnTo>
                    <a:pt x="209" y="289"/>
                  </a:lnTo>
                  <a:lnTo>
                    <a:pt x="209" y="291"/>
                  </a:lnTo>
                  <a:lnTo>
                    <a:pt x="209" y="291"/>
                  </a:lnTo>
                  <a:lnTo>
                    <a:pt x="209" y="289"/>
                  </a:lnTo>
                  <a:lnTo>
                    <a:pt x="209" y="289"/>
                  </a:lnTo>
                  <a:lnTo>
                    <a:pt x="211" y="289"/>
                  </a:lnTo>
                  <a:lnTo>
                    <a:pt x="211" y="289"/>
                  </a:lnTo>
                  <a:lnTo>
                    <a:pt x="211" y="291"/>
                  </a:lnTo>
                  <a:lnTo>
                    <a:pt x="211" y="291"/>
                  </a:lnTo>
                  <a:lnTo>
                    <a:pt x="211" y="294"/>
                  </a:lnTo>
                  <a:lnTo>
                    <a:pt x="211" y="294"/>
                  </a:lnTo>
                  <a:lnTo>
                    <a:pt x="211" y="291"/>
                  </a:lnTo>
                  <a:lnTo>
                    <a:pt x="209" y="291"/>
                  </a:lnTo>
                  <a:lnTo>
                    <a:pt x="209" y="291"/>
                  </a:lnTo>
                  <a:lnTo>
                    <a:pt x="209" y="294"/>
                  </a:lnTo>
                  <a:lnTo>
                    <a:pt x="209" y="294"/>
                  </a:lnTo>
                  <a:lnTo>
                    <a:pt x="209" y="296"/>
                  </a:lnTo>
                  <a:lnTo>
                    <a:pt x="209" y="296"/>
                  </a:lnTo>
                  <a:lnTo>
                    <a:pt x="206" y="296"/>
                  </a:lnTo>
                  <a:lnTo>
                    <a:pt x="206" y="296"/>
                  </a:lnTo>
                  <a:lnTo>
                    <a:pt x="204" y="296"/>
                  </a:lnTo>
                  <a:lnTo>
                    <a:pt x="204" y="296"/>
                  </a:lnTo>
                  <a:lnTo>
                    <a:pt x="204" y="294"/>
                  </a:lnTo>
                  <a:lnTo>
                    <a:pt x="204" y="294"/>
                  </a:lnTo>
                  <a:lnTo>
                    <a:pt x="204" y="294"/>
                  </a:lnTo>
                  <a:lnTo>
                    <a:pt x="204" y="291"/>
                  </a:lnTo>
                  <a:lnTo>
                    <a:pt x="201" y="291"/>
                  </a:lnTo>
                  <a:lnTo>
                    <a:pt x="201" y="291"/>
                  </a:lnTo>
                  <a:lnTo>
                    <a:pt x="201" y="291"/>
                  </a:lnTo>
                  <a:lnTo>
                    <a:pt x="201" y="289"/>
                  </a:lnTo>
                  <a:lnTo>
                    <a:pt x="201" y="289"/>
                  </a:lnTo>
                  <a:lnTo>
                    <a:pt x="201" y="289"/>
                  </a:lnTo>
                  <a:lnTo>
                    <a:pt x="199" y="289"/>
                  </a:lnTo>
                  <a:lnTo>
                    <a:pt x="199" y="287"/>
                  </a:lnTo>
                  <a:lnTo>
                    <a:pt x="199" y="287"/>
                  </a:lnTo>
                  <a:lnTo>
                    <a:pt x="199" y="287"/>
                  </a:lnTo>
                  <a:lnTo>
                    <a:pt x="199" y="284"/>
                  </a:lnTo>
                  <a:lnTo>
                    <a:pt x="197" y="284"/>
                  </a:lnTo>
                  <a:lnTo>
                    <a:pt x="197" y="284"/>
                  </a:lnTo>
                  <a:lnTo>
                    <a:pt x="197" y="284"/>
                  </a:lnTo>
                  <a:lnTo>
                    <a:pt x="197" y="284"/>
                  </a:lnTo>
                  <a:lnTo>
                    <a:pt x="197" y="284"/>
                  </a:lnTo>
                  <a:lnTo>
                    <a:pt x="194" y="284"/>
                  </a:lnTo>
                  <a:lnTo>
                    <a:pt x="194" y="284"/>
                  </a:lnTo>
                  <a:lnTo>
                    <a:pt x="194" y="282"/>
                  </a:lnTo>
                  <a:lnTo>
                    <a:pt x="194" y="282"/>
                  </a:lnTo>
                  <a:lnTo>
                    <a:pt x="194" y="282"/>
                  </a:lnTo>
                  <a:lnTo>
                    <a:pt x="194" y="280"/>
                  </a:lnTo>
                  <a:lnTo>
                    <a:pt x="192" y="280"/>
                  </a:lnTo>
                  <a:lnTo>
                    <a:pt x="192" y="280"/>
                  </a:lnTo>
                  <a:lnTo>
                    <a:pt x="192" y="280"/>
                  </a:lnTo>
                  <a:lnTo>
                    <a:pt x="192" y="277"/>
                  </a:lnTo>
                  <a:lnTo>
                    <a:pt x="192" y="277"/>
                  </a:lnTo>
                  <a:lnTo>
                    <a:pt x="190" y="277"/>
                  </a:lnTo>
                  <a:lnTo>
                    <a:pt x="190" y="277"/>
                  </a:lnTo>
                  <a:lnTo>
                    <a:pt x="190" y="275"/>
                  </a:lnTo>
                  <a:lnTo>
                    <a:pt x="190" y="275"/>
                  </a:lnTo>
                  <a:lnTo>
                    <a:pt x="190" y="275"/>
                  </a:lnTo>
                  <a:lnTo>
                    <a:pt x="190" y="275"/>
                  </a:lnTo>
                  <a:lnTo>
                    <a:pt x="187" y="275"/>
                  </a:lnTo>
                  <a:lnTo>
                    <a:pt x="187" y="275"/>
                  </a:lnTo>
                  <a:lnTo>
                    <a:pt x="187" y="273"/>
                  </a:lnTo>
                  <a:lnTo>
                    <a:pt x="187" y="273"/>
                  </a:lnTo>
                  <a:lnTo>
                    <a:pt x="187" y="273"/>
                  </a:lnTo>
                  <a:lnTo>
                    <a:pt x="187" y="270"/>
                  </a:lnTo>
                  <a:lnTo>
                    <a:pt x="185" y="270"/>
                  </a:lnTo>
                  <a:lnTo>
                    <a:pt x="185" y="270"/>
                  </a:lnTo>
                  <a:lnTo>
                    <a:pt x="185" y="270"/>
                  </a:lnTo>
                  <a:lnTo>
                    <a:pt x="183" y="270"/>
                  </a:lnTo>
                  <a:lnTo>
                    <a:pt x="183" y="270"/>
                  </a:lnTo>
                  <a:lnTo>
                    <a:pt x="183" y="268"/>
                  </a:lnTo>
                  <a:lnTo>
                    <a:pt x="183" y="268"/>
                  </a:lnTo>
                  <a:lnTo>
                    <a:pt x="180" y="268"/>
                  </a:lnTo>
                  <a:lnTo>
                    <a:pt x="180" y="268"/>
                  </a:lnTo>
                  <a:lnTo>
                    <a:pt x="180" y="268"/>
                  </a:lnTo>
                  <a:lnTo>
                    <a:pt x="178" y="268"/>
                  </a:lnTo>
                  <a:lnTo>
                    <a:pt x="178" y="265"/>
                  </a:lnTo>
                  <a:lnTo>
                    <a:pt x="178" y="265"/>
                  </a:lnTo>
                  <a:lnTo>
                    <a:pt x="178" y="265"/>
                  </a:lnTo>
                  <a:lnTo>
                    <a:pt x="178" y="265"/>
                  </a:lnTo>
                  <a:lnTo>
                    <a:pt x="178" y="265"/>
                  </a:lnTo>
                  <a:lnTo>
                    <a:pt x="175" y="265"/>
                  </a:lnTo>
                  <a:lnTo>
                    <a:pt x="175" y="263"/>
                  </a:lnTo>
                  <a:lnTo>
                    <a:pt x="175" y="263"/>
                  </a:lnTo>
                  <a:lnTo>
                    <a:pt x="175" y="263"/>
                  </a:lnTo>
                  <a:lnTo>
                    <a:pt x="175" y="263"/>
                  </a:lnTo>
                  <a:lnTo>
                    <a:pt x="175" y="261"/>
                  </a:lnTo>
                  <a:lnTo>
                    <a:pt x="173" y="261"/>
                  </a:lnTo>
                  <a:lnTo>
                    <a:pt x="173" y="261"/>
                  </a:lnTo>
                  <a:lnTo>
                    <a:pt x="173" y="261"/>
                  </a:lnTo>
                  <a:lnTo>
                    <a:pt x="171" y="261"/>
                  </a:lnTo>
                  <a:lnTo>
                    <a:pt x="171" y="258"/>
                  </a:lnTo>
                  <a:lnTo>
                    <a:pt x="171" y="258"/>
                  </a:lnTo>
                  <a:lnTo>
                    <a:pt x="171" y="258"/>
                  </a:lnTo>
                  <a:lnTo>
                    <a:pt x="168" y="258"/>
                  </a:lnTo>
                  <a:lnTo>
                    <a:pt x="168" y="258"/>
                  </a:lnTo>
                  <a:lnTo>
                    <a:pt x="168" y="258"/>
                  </a:lnTo>
                  <a:lnTo>
                    <a:pt x="168" y="256"/>
                  </a:lnTo>
                  <a:lnTo>
                    <a:pt x="168" y="256"/>
                  </a:lnTo>
                  <a:lnTo>
                    <a:pt x="168" y="256"/>
                  </a:lnTo>
                  <a:lnTo>
                    <a:pt x="166" y="256"/>
                  </a:lnTo>
                  <a:lnTo>
                    <a:pt x="166" y="256"/>
                  </a:lnTo>
                  <a:lnTo>
                    <a:pt x="166" y="256"/>
                  </a:lnTo>
                  <a:lnTo>
                    <a:pt x="166" y="254"/>
                  </a:lnTo>
                  <a:lnTo>
                    <a:pt x="164" y="254"/>
                  </a:lnTo>
                  <a:lnTo>
                    <a:pt x="164" y="254"/>
                  </a:lnTo>
                  <a:lnTo>
                    <a:pt x="164" y="254"/>
                  </a:lnTo>
                  <a:lnTo>
                    <a:pt x="164" y="254"/>
                  </a:lnTo>
                  <a:lnTo>
                    <a:pt x="164" y="251"/>
                  </a:lnTo>
                  <a:lnTo>
                    <a:pt x="161" y="251"/>
                  </a:lnTo>
                  <a:lnTo>
                    <a:pt x="161" y="251"/>
                  </a:lnTo>
                  <a:lnTo>
                    <a:pt x="161" y="251"/>
                  </a:lnTo>
                  <a:lnTo>
                    <a:pt x="161" y="249"/>
                  </a:lnTo>
                  <a:lnTo>
                    <a:pt x="161" y="249"/>
                  </a:lnTo>
                  <a:lnTo>
                    <a:pt x="159" y="249"/>
                  </a:lnTo>
                  <a:lnTo>
                    <a:pt x="159" y="249"/>
                  </a:lnTo>
                  <a:lnTo>
                    <a:pt x="159" y="249"/>
                  </a:lnTo>
                  <a:lnTo>
                    <a:pt x="159" y="246"/>
                  </a:lnTo>
                  <a:lnTo>
                    <a:pt x="156" y="246"/>
                  </a:lnTo>
                  <a:lnTo>
                    <a:pt x="156" y="246"/>
                  </a:lnTo>
                  <a:lnTo>
                    <a:pt x="156" y="246"/>
                  </a:lnTo>
                  <a:lnTo>
                    <a:pt x="156" y="246"/>
                  </a:lnTo>
                  <a:lnTo>
                    <a:pt x="156" y="246"/>
                  </a:lnTo>
                  <a:lnTo>
                    <a:pt x="154" y="246"/>
                  </a:lnTo>
                  <a:lnTo>
                    <a:pt x="154" y="244"/>
                  </a:lnTo>
                  <a:lnTo>
                    <a:pt x="154" y="244"/>
                  </a:lnTo>
                  <a:lnTo>
                    <a:pt x="154" y="242"/>
                  </a:lnTo>
                  <a:lnTo>
                    <a:pt x="154" y="242"/>
                  </a:lnTo>
                  <a:lnTo>
                    <a:pt x="154" y="242"/>
                  </a:lnTo>
                  <a:lnTo>
                    <a:pt x="154" y="239"/>
                  </a:lnTo>
                  <a:lnTo>
                    <a:pt x="154" y="239"/>
                  </a:lnTo>
                  <a:lnTo>
                    <a:pt x="154" y="237"/>
                  </a:lnTo>
                  <a:lnTo>
                    <a:pt x="154" y="237"/>
                  </a:lnTo>
                  <a:lnTo>
                    <a:pt x="154" y="237"/>
                  </a:lnTo>
                  <a:lnTo>
                    <a:pt x="154" y="237"/>
                  </a:lnTo>
                  <a:lnTo>
                    <a:pt x="152" y="237"/>
                  </a:lnTo>
                  <a:lnTo>
                    <a:pt x="152" y="235"/>
                  </a:lnTo>
                  <a:lnTo>
                    <a:pt x="152" y="235"/>
                  </a:lnTo>
                  <a:lnTo>
                    <a:pt x="149" y="235"/>
                  </a:lnTo>
                  <a:lnTo>
                    <a:pt x="149" y="235"/>
                  </a:lnTo>
                  <a:lnTo>
                    <a:pt x="149" y="235"/>
                  </a:lnTo>
                  <a:lnTo>
                    <a:pt x="149" y="235"/>
                  </a:lnTo>
                  <a:lnTo>
                    <a:pt x="149" y="232"/>
                  </a:lnTo>
                  <a:lnTo>
                    <a:pt x="147" y="232"/>
                  </a:lnTo>
                  <a:lnTo>
                    <a:pt x="147" y="232"/>
                  </a:lnTo>
                  <a:lnTo>
                    <a:pt x="147" y="232"/>
                  </a:lnTo>
                  <a:lnTo>
                    <a:pt x="147" y="230"/>
                  </a:lnTo>
                  <a:lnTo>
                    <a:pt x="147" y="230"/>
                  </a:lnTo>
                  <a:lnTo>
                    <a:pt x="145" y="230"/>
                  </a:lnTo>
                  <a:lnTo>
                    <a:pt x="145" y="230"/>
                  </a:lnTo>
                  <a:lnTo>
                    <a:pt x="145" y="230"/>
                  </a:lnTo>
                  <a:lnTo>
                    <a:pt x="145" y="227"/>
                  </a:lnTo>
                  <a:lnTo>
                    <a:pt x="142" y="227"/>
                  </a:lnTo>
                  <a:lnTo>
                    <a:pt x="142" y="227"/>
                  </a:lnTo>
                  <a:lnTo>
                    <a:pt x="142" y="227"/>
                  </a:lnTo>
                  <a:lnTo>
                    <a:pt x="142" y="227"/>
                  </a:lnTo>
                  <a:lnTo>
                    <a:pt x="142" y="225"/>
                  </a:lnTo>
                  <a:lnTo>
                    <a:pt x="140" y="225"/>
                  </a:lnTo>
                  <a:lnTo>
                    <a:pt x="140" y="225"/>
                  </a:lnTo>
                  <a:lnTo>
                    <a:pt x="140" y="225"/>
                  </a:lnTo>
                  <a:lnTo>
                    <a:pt x="140" y="225"/>
                  </a:lnTo>
                  <a:lnTo>
                    <a:pt x="138" y="225"/>
                  </a:lnTo>
                  <a:lnTo>
                    <a:pt x="138" y="223"/>
                  </a:lnTo>
                  <a:lnTo>
                    <a:pt x="138" y="223"/>
                  </a:lnTo>
                  <a:lnTo>
                    <a:pt x="138" y="223"/>
                  </a:lnTo>
                  <a:lnTo>
                    <a:pt x="138" y="220"/>
                  </a:lnTo>
                  <a:lnTo>
                    <a:pt x="138" y="220"/>
                  </a:lnTo>
                  <a:lnTo>
                    <a:pt x="138" y="220"/>
                  </a:lnTo>
                  <a:lnTo>
                    <a:pt x="138" y="218"/>
                  </a:lnTo>
                  <a:lnTo>
                    <a:pt x="135" y="218"/>
                  </a:lnTo>
                  <a:lnTo>
                    <a:pt x="135" y="218"/>
                  </a:lnTo>
                  <a:lnTo>
                    <a:pt x="135" y="216"/>
                  </a:lnTo>
                  <a:lnTo>
                    <a:pt x="135" y="216"/>
                  </a:lnTo>
                  <a:lnTo>
                    <a:pt x="135" y="216"/>
                  </a:lnTo>
                  <a:lnTo>
                    <a:pt x="135" y="216"/>
                  </a:lnTo>
                  <a:lnTo>
                    <a:pt x="135" y="216"/>
                  </a:lnTo>
                  <a:lnTo>
                    <a:pt x="135" y="213"/>
                  </a:lnTo>
                  <a:lnTo>
                    <a:pt x="133" y="213"/>
                  </a:lnTo>
                  <a:lnTo>
                    <a:pt x="133" y="213"/>
                  </a:lnTo>
                  <a:lnTo>
                    <a:pt x="133" y="213"/>
                  </a:lnTo>
                  <a:lnTo>
                    <a:pt x="133" y="211"/>
                  </a:lnTo>
                  <a:lnTo>
                    <a:pt x="130" y="211"/>
                  </a:lnTo>
                  <a:lnTo>
                    <a:pt x="130" y="211"/>
                  </a:lnTo>
                  <a:lnTo>
                    <a:pt x="130" y="211"/>
                  </a:lnTo>
                  <a:lnTo>
                    <a:pt x="130" y="211"/>
                  </a:lnTo>
                  <a:lnTo>
                    <a:pt x="130" y="209"/>
                  </a:lnTo>
                  <a:lnTo>
                    <a:pt x="128" y="209"/>
                  </a:lnTo>
                  <a:lnTo>
                    <a:pt x="128" y="209"/>
                  </a:lnTo>
                  <a:lnTo>
                    <a:pt x="128" y="209"/>
                  </a:lnTo>
                  <a:lnTo>
                    <a:pt x="128" y="206"/>
                  </a:lnTo>
                  <a:lnTo>
                    <a:pt x="128" y="206"/>
                  </a:lnTo>
                  <a:lnTo>
                    <a:pt x="128" y="206"/>
                  </a:lnTo>
                  <a:lnTo>
                    <a:pt x="128" y="206"/>
                  </a:lnTo>
                  <a:lnTo>
                    <a:pt x="126" y="206"/>
                  </a:lnTo>
                  <a:lnTo>
                    <a:pt x="126" y="204"/>
                  </a:lnTo>
                  <a:lnTo>
                    <a:pt x="126" y="204"/>
                  </a:lnTo>
                  <a:lnTo>
                    <a:pt x="126" y="204"/>
                  </a:lnTo>
                  <a:lnTo>
                    <a:pt x="126" y="201"/>
                  </a:lnTo>
                  <a:lnTo>
                    <a:pt x="126" y="201"/>
                  </a:lnTo>
                  <a:lnTo>
                    <a:pt x="123" y="201"/>
                  </a:lnTo>
                  <a:lnTo>
                    <a:pt x="123" y="199"/>
                  </a:lnTo>
                  <a:lnTo>
                    <a:pt x="123" y="199"/>
                  </a:lnTo>
                  <a:lnTo>
                    <a:pt x="123" y="199"/>
                  </a:lnTo>
                  <a:lnTo>
                    <a:pt x="123" y="197"/>
                  </a:lnTo>
                  <a:lnTo>
                    <a:pt x="123" y="197"/>
                  </a:lnTo>
                  <a:lnTo>
                    <a:pt x="123" y="197"/>
                  </a:lnTo>
                  <a:lnTo>
                    <a:pt x="126" y="197"/>
                  </a:lnTo>
                  <a:lnTo>
                    <a:pt x="126" y="197"/>
                  </a:lnTo>
                  <a:lnTo>
                    <a:pt x="123" y="197"/>
                  </a:lnTo>
                  <a:lnTo>
                    <a:pt x="123" y="194"/>
                  </a:lnTo>
                  <a:lnTo>
                    <a:pt x="123" y="194"/>
                  </a:lnTo>
                  <a:lnTo>
                    <a:pt x="123" y="192"/>
                  </a:lnTo>
                  <a:lnTo>
                    <a:pt x="123" y="192"/>
                  </a:lnTo>
                  <a:lnTo>
                    <a:pt x="123" y="192"/>
                  </a:lnTo>
                  <a:lnTo>
                    <a:pt x="123" y="190"/>
                  </a:lnTo>
                  <a:lnTo>
                    <a:pt x="123" y="190"/>
                  </a:lnTo>
                  <a:lnTo>
                    <a:pt x="123" y="190"/>
                  </a:lnTo>
                  <a:lnTo>
                    <a:pt x="121" y="190"/>
                  </a:lnTo>
                  <a:lnTo>
                    <a:pt x="121" y="187"/>
                  </a:lnTo>
                  <a:lnTo>
                    <a:pt x="121" y="187"/>
                  </a:lnTo>
                  <a:lnTo>
                    <a:pt x="121" y="187"/>
                  </a:lnTo>
                  <a:lnTo>
                    <a:pt x="121" y="187"/>
                  </a:lnTo>
                  <a:lnTo>
                    <a:pt x="121" y="187"/>
                  </a:lnTo>
                  <a:lnTo>
                    <a:pt x="121" y="185"/>
                  </a:lnTo>
                  <a:lnTo>
                    <a:pt x="121" y="185"/>
                  </a:lnTo>
                  <a:lnTo>
                    <a:pt x="119" y="185"/>
                  </a:lnTo>
                  <a:lnTo>
                    <a:pt x="119" y="182"/>
                  </a:lnTo>
                  <a:lnTo>
                    <a:pt x="119" y="182"/>
                  </a:lnTo>
                  <a:lnTo>
                    <a:pt x="119" y="182"/>
                  </a:lnTo>
                  <a:lnTo>
                    <a:pt x="119" y="180"/>
                  </a:lnTo>
                  <a:lnTo>
                    <a:pt x="119" y="180"/>
                  </a:lnTo>
                  <a:lnTo>
                    <a:pt x="119" y="178"/>
                  </a:lnTo>
                  <a:lnTo>
                    <a:pt x="119" y="178"/>
                  </a:lnTo>
                  <a:lnTo>
                    <a:pt x="116" y="178"/>
                  </a:lnTo>
                  <a:lnTo>
                    <a:pt x="116" y="178"/>
                  </a:lnTo>
                  <a:lnTo>
                    <a:pt x="116" y="178"/>
                  </a:lnTo>
                  <a:lnTo>
                    <a:pt x="116" y="178"/>
                  </a:lnTo>
                  <a:lnTo>
                    <a:pt x="114" y="178"/>
                  </a:lnTo>
                  <a:lnTo>
                    <a:pt x="114" y="175"/>
                  </a:lnTo>
                  <a:lnTo>
                    <a:pt x="114" y="175"/>
                  </a:lnTo>
                  <a:lnTo>
                    <a:pt x="114" y="175"/>
                  </a:lnTo>
                  <a:lnTo>
                    <a:pt x="114" y="175"/>
                  </a:lnTo>
                  <a:lnTo>
                    <a:pt x="114" y="173"/>
                  </a:lnTo>
                  <a:lnTo>
                    <a:pt x="114" y="173"/>
                  </a:lnTo>
                  <a:lnTo>
                    <a:pt x="114" y="173"/>
                  </a:lnTo>
                  <a:lnTo>
                    <a:pt x="114" y="171"/>
                  </a:lnTo>
                  <a:lnTo>
                    <a:pt x="114" y="171"/>
                  </a:lnTo>
                  <a:lnTo>
                    <a:pt x="114" y="168"/>
                  </a:lnTo>
                  <a:lnTo>
                    <a:pt x="114" y="168"/>
                  </a:lnTo>
                  <a:lnTo>
                    <a:pt x="114" y="166"/>
                  </a:lnTo>
                  <a:lnTo>
                    <a:pt x="114" y="166"/>
                  </a:lnTo>
                  <a:lnTo>
                    <a:pt x="114" y="166"/>
                  </a:lnTo>
                  <a:lnTo>
                    <a:pt x="114" y="166"/>
                  </a:lnTo>
                  <a:lnTo>
                    <a:pt x="111" y="166"/>
                  </a:lnTo>
                  <a:lnTo>
                    <a:pt x="111" y="163"/>
                  </a:lnTo>
                  <a:lnTo>
                    <a:pt x="111" y="163"/>
                  </a:lnTo>
                  <a:lnTo>
                    <a:pt x="111" y="163"/>
                  </a:lnTo>
                  <a:lnTo>
                    <a:pt x="109" y="163"/>
                  </a:lnTo>
                  <a:lnTo>
                    <a:pt x="109" y="161"/>
                  </a:lnTo>
                  <a:lnTo>
                    <a:pt x="109" y="161"/>
                  </a:lnTo>
                  <a:lnTo>
                    <a:pt x="109" y="161"/>
                  </a:lnTo>
                  <a:lnTo>
                    <a:pt x="109" y="161"/>
                  </a:lnTo>
                  <a:lnTo>
                    <a:pt x="109" y="159"/>
                  </a:lnTo>
                  <a:lnTo>
                    <a:pt x="109" y="159"/>
                  </a:lnTo>
                  <a:lnTo>
                    <a:pt x="107" y="159"/>
                  </a:lnTo>
                  <a:lnTo>
                    <a:pt x="107" y="156"/>
                  </a:lnTo>
                  <a:lnTo>
                    <a:pt x="107" y="156"/>
                  </a:lnTo>
                  <a:lnTo>
                    <a:pt x="107" y="156"/>
                  </a:lnTo>
                  <a:lnTo>
                    <a:pt x="104" y="156"/>
                  </a:lnTo>
                  <a:lnTo>
                    <a:pt x="104" y="156"/>
                  </a:lnTo>
                  <a:lnTo>
                    <a:pt x="104" y="156"/>
                  </a:lnTo>
                  <a:lnTo>
                    <a:pt x="104" y="154"/>
                  </a:lnTo>
                  <a:lnTo>
                    <a:pt x="104" y="154"/>
                  </a:lnTo>
                  <a:lnTo>
                    <a:pt x="104" y="154"/>
                  </a:lnTo>
                  <a:lnTo>
                    <a:pt x="102" y="154"/>
                  </a:lnTo>
                  <a:lnTo>
                    <a:pt x="102" y="152"/>
                  </a:lnTo>
                  <a:lnTo>
                    <a:pt x="102" y="152"/>
                  </a:lnTo>
                  <a:lnTo>
                    <a:pt x="102" y="152"/>
                  </a:lnTo>
                  <a:lnTo>
                    <a:pt x="102" y="149"/>
                  </a:lnTo>
                  <a:lnTo>
                    <a:pt x="102" y="149"/>
                  </a:lnTo>
                  <a:lnTo>
                    <a:pt x="102" y="149"/>
                  </a:lnTo>
                  <a:lnTo>
                    <a:pt x="102" y="147"/>
                  </a:lnTo>
                  <a:lnTo>
                    <a:pt x="100" y="147"/>
                  </a:lnTo>
                  <a:lnTo>
                    <a:pt x="100" y="147"/>
                  </a:lnTo>
                  <a:lnTo>
                    <a:pt x="102" y="147"/>
                  </a:lnTo>
                  <a:lnTo>
                    <a:pt x="102" y="147"/>
                  </a:lnTo>
                  <a:lnTo>
                    <a:pt x="100" y="147"/>
                  </a:lnTo>
                  <a:lnTo>
                    <a:pt x="100" y="145"/>
                  </a:lnTo>
                  <a:lnTo>
                    <a:pt x="100" y="145"/>
                  </a:lnTo>
                  <a:lnTo>
                    <a:pt x="100" y="145"/>
                  </a:lnTo>
                  <a:lnTo>
                    <a:pt x="97" y="145"/>
                  </a:lnTo>
                  <a:lnTo>
                    <a:pt x="97" y="142"/>
                  </a:lnTo>
                  <a:lnTo>
                    <a:pt x="97" y="142"/>
                  </a:lnTo>
                  <a:lnTo>
                    <a:pt x="97" y="142"/>
                  </a:lnTo>
                  <a:lnTo>
                    <a:pt x="97" y="142"/>
                  </a:lnTo>
                  <a:lnTo>
                    <a:pt x="95" y="142"/>
                  </a:lnTo>
                  <a:lnTo>
                    <a:pt x="95" y="142"/>
                  </a:lnTo>
                  <a:lnTo>
                    <a:pt x="95" y="140"/>
                  </a:lnTo>
                  <a:lnTo>
                    <a:pt x="95" y="140"/>
                  </a:lnTo>
                  <a:lnTo>
                    <a:pt x="93" y="140"/>
                  </a:lnTo>
                  <a:lnTo>
                    <a:pt x="93" y="140"/>
                  </a:lnTo>
                  <a:lnTo>
                    <a:pt x="93" y="140"/>
                  </a:lnTo>
                  <a:lnTo>
                    <a:pt x="90" y="140"/>
                  </a:lnTo>
                  <a:lnTo>
                    <a:pt x="90" y="140"/>
                  </a:lnTo>
                  <a:lnTo>
                    <a:pt x="90" y="140"/>
                  </a:lnTo>
                  <a:lnTo>
                    <a:pt x="90" y="140"/>
                  </a:lnTo>
                  <a:lnTo>
                    <a:pt x="90" y="137"/>
                  </a:lnTo>
                  <a:lnTo>
                    <a:pt x="90" y="137"/>
                  </a:lnTo>
                  <a:lnTo>
                    <a:pt x="88" y="137"/>
                  </a:lnTo>
                  <a:lnTo>
                    <a:pt x="88" y="137"/>
                  </a:lnTo>
                  <a:lnTo>
                    <a:pt x="88" y="137"/>
                  </a:lnTo>
                  <a:lnTo>
                    <a:pt x="88" y="137"/>
                  </a:lnTo>
                  <a:lnTo>
                    <a:pt x="88" y="137"/>
                  </a:lnTo>
                  <a:lnTo>
                    <a:pt x="88" y="135"/>
                  </a:lnTo>
                  <a:lnTo>
                    <a:pt x="88" y="135"/>
                  </a:lnTo>
                  <a:lnTo>
                    <a:pt x="88" y="135"/>
                  </a:lnTo>
                  <a:lnTo>
                    <a:pt x="88" y="133"/>
                  </a:lnTo>
                  <a:lnTo>
                    <a:pt x="88" y="133"/>
                  </a:lnTo>
                  <a:lnTo>
                    <a:pt x="88" y="133"/>
                  </a:lnTo>
                  <a:lnTo>
                    <a:pt x="88" y="130"/>
                  </a:lnTo>
                  <a:lnTo>
                    <a:pt x="88" y="130"/>
                  </a:lnTo>
                  <a:lnTo>
                    <a:pt x="88" y="128"/>
                  </a:lnTo>
                  <a:lnTo>
                    <a:pt x="85" y="128"/>
                  </a:lnTo>
                  <a:lnTo>
                    <a:pt x="85" y="128"/>
                  </a:lnTo>
                  <a:lnTo>
                    <a:pt x="85" y="128"/>
                  </a:lnTo>
                  <a:lnTo>
                    <a:pt x="85" y="126"/>
                  </a:lnTo>
                  <a:lnTo>
                    <a:pt x="85" y="126"/>
                  </a:lnTo>
                  <a:lnTo>
                    <a:pt x="85" y="126"/>
                  </a:lnTo>
                  <a:lnTo>
                    <a:pt x="85" y="123"/>
                  </a:lnTo>
                  <a:lnTo>
                    <a:pt x="83" y="123"/>
                  </a:lnTo>
                  <a:lnTo>
                    <a:pt x="83" y="123"/>
                  </a:lnTo>
                  <a:lnTo>
                    <a:pt x="83" y="123"/>
                  </a:lnTo>
                  <a:lnTo>
                    <a:pt x="83" y="121"/>
                  </a:lnTo>
                  <a:lnTo>
                    <a:pt x="83" y="121"/>
                  </a:lnTo>
                  <a:lnTo>
                    <a:pt x="83" y="118"/>
                  </a:lnTo>
                  <a:lnTo>
                    <a:pt x="83" y="118"/>
                  </a:lnTo>
                  <a:lnTo>
                    <a:pt x="83" y="118"/>
                  </a:lnTo>
                  <a:lnTo>
                    <a:pt x="83" y="116"/>
                  </a:lnTo>
                  <a:lnTo>
                    <a:pt x="83" y="116"/>
                  </a:lnTo>
                  <a:lnTo>
                    <a:pt x="83" y="116"/>
                  </a:lnTo>
                  <a:lnTo>
                    <a:pt x="83" y="114"/>
                  </a:lnTo>
                  <a:lnTo>
                    <a:pt x="81" y="114"/>
                  </a:lnTo>
                  <a:lnTo>
                    <a:pt x="81" y="114"/>
                  </a:lnTo>
                  <a:lnTo>
                    <a:pt x="81" y="111"/>
                  </a:lnTo>
                  <a:lnTo>
                    <a:pt x="81" y="111"/>
                  </a:lnTo>
                  <a:lnTo>
                    <a:pt x="81" y="111"/>
                  </a:lnTo>
                  <a:lnTo>
                    <a:pt x="81" y="111"/>
                  </a:lnTo>
                  <a:lnTo>
                    <a:pt x="81" y="109"/>
                  </a:lnTo>
                  <a:lnTo>
                    <a:pt x="81" y="109"/>
                  </a:lnTo>
                  <a:lnTo>
                    <a:pt x="81" y="109"/>
                  </a:lnTo>
                  <a:lnTo>
                    <a:pt x="81" y="109"/>
                  </a:lnTo>
                  <a:lnTo>
                    <a:pt x="81" y="107"/>
                  </a:lnTo>
                  <a:lnTo>
                    <a:pt x="81" y="107"/>
                  </a:lnTo>
                  <a:lnTo>
                    <a:pt x="81" y="107"/>
                  </a:lnTo>
                  <a:lnTo>
                    <a:pt x="78" y="107"/>
                  </a:lnTo>
                  <a:lnTo>
                    <a:pt x="78" y="104"/>
                  </a:lnTo>
                  <a:lnTo>
                    <a:pt x="78" y="104"/>
                  </a:lnTo>
                  <a:lnTo>
                    <a:pt x="81" y="104"/>
                  </a:lnTo>
                  <a:lnTo>
                    <a:pt x="81" y="104"/>
                  </a:lnTo>
                  <a:lnTo>
                    <a:pt x="81" y="102"/>
                  </a:lnTo>
                  <a:lnTo>
                    <a:pt x="81" y="102"/>
                  </a:lnTo>
                  <a:lnTo>
                    <a:pt x="81" y="102"/>
                  </a:lnTo>
                  <a:lnTo>
                    <a:pt x="81" y="100"/>
                  </a:lnTo>
                  <a:lnTo>
                    <a:pt x="78" y="100"/>
                  </a:lnTo>
                  <a:lnTo>
                    <a:pt x="78" y="100"/>
                  </a:lnTo>
                  <a:lnTo>
                    <a:pt x="78" y="100"/>
                  </a:lnTo>
                  <a:lnTo>
                    <a:pt x="76" y="100"/>
                  </a:lnTo>
                  <a:lnTo>
                    <a:pt x="76" y="97"/>
                  </a:lnTo>
                  <a:lnTo>
                    <a:pt x="76" y="97"/>
                  </a:lnTo>
                  <a:lnTo>
                    <a:pt x="76" y="97"/>
                  </a:lnTo>
                  <a:lnTo>
                    <a:pt x="76" y="97"/>
                  </a:lnTo>
                  <a:lnTo>
                    <a:pt x="76" y="97"/>
                  </a:lnTo>
                  <a:lnTo>
                    <a:pt x="74" y="97"/>
                  </a:lnTo>
                  <a:lnTo>
                    <a:pt x="74" y="95"/>
                  </a:lnTo>
                  <a:lnTo>
                    <a:pt x="74" y="95"/>
                  </a:lnTo>
                  <a:lnTo>
                    <a:pt x="74" y="95"/>
                  </a:lnTo>
                  <a:lnTo>
                    <a:pt x="71" y="95"/>
                  </a:lnTo>
                  <a:lnTo>
                    <a:pt x="71" y="92"/>
                  </a:lnTo>
                  <a:lnTo>
                    <a:pt x="71" y="92"/>
                  </a:lnTo>
                  <a:lnTo>
                    <a:pt x="71" y="95"/>
                  </a:lnTo>
                  <a:lnTo>
                    <a:pt x="71" y="95"/>
                  </a:lnTo>
                  <a:lnTo>
                    <a:pt x="71" y="92"/>
                  </a:lnTo>
                  <a:lnTo>
                    <a:pt x="69" y="92"/>
                  </a:lnTo>
                  <a:lnTo>
                    <a:pt x="69" y="92"/>
                  </a:lnTo>
                  <a:lnTo>
                    <a:pt x="69" y="92"/>
                  </a:lnTo>
                  <a:lnTo>
                    <a:pt x="69" y="92"/>
                  </a:lnTo>
                  <a:lnTo>
                    <a:pt x="69" y="90"/>
                  </a:lnTo>
                  <a:lnTo>
                    <a:pt x="67" y="90"/>
                  </a:lnTo>
                  <a:lnTo>
                    <a:pt x="67" y="90"/>
                  </a:lnTo>
                  <a:lnTo>
                    <a:pt x="67" y="90"/>
                  </a:lnTo>
                  <a:lnTo>
                    <a:pt x="67" y="88"/>
                  </a:lnTo>
                  <a:lnTo>
                    <a:pt x="64" y="88"/>
                  </a:lnTo>
                  <a:lnTo>
                    <a:pt x="64" y="88"/>
                  </a:lnTo>
                  <a:lnTo>
                    <a:pt x="64" y="88"/>
                  </a:lnTo>
                  <a:lnTo>
                    <a:pt x="64" y="88"/>
                  </a:lnTo>
                  <a:lnTo>
                    <a:pt x="62" y="88"/>
                  </a:lnTo>
                  <a:lnTo>
                    <a:pt x="62" y="88"/>
                  </a:lnTo>
                  <a:lnTo>
                    <a:pt x="62" y="88"/>
                  </a:lnTo>
                  <a:lnTo>
                    <a:pt x="62" y="88"/>
                  </a:lnTo>
                  <a:lnTo>
                    <a:pt x="62" y="88"/>
                  </a:lnTo>
                  <a:lnTo>
                    <a:pt x="59" y="88"/>
                  </a:lnTo>
                  <a:lnTo>
                    <a:pt x="59" y="88"/>
                  </a:lnTo>
                  <a:lnTo>
                    <a:pt x="59" y="88"/>
                  </a:lnTo>
                  <a:lnTo>
                    <a:pt x="59" y="88"/>
                  </a:lnTo>
                  <a:lnTo>
                    <a:pt x="57" y="88"/>
                  </a:lnTo>
                  <a:lnTo>
                    <a:pt x="57" y="88"/>
                  </a:lnTo>
                  <a:lnTo>
                    <a:pt x="57" y="88"/>
                  </a:lnTo>
                  <a:lnTo>
                    <a:pt x="57" y="85"/>
                  </a:lnTo>
                  <a:lnTo>
                    <a:pt x="57" y="85"/>
                  </a:lnTo>
                  <a:lnTo>
                    <a:pt x="57" y="85"/>
                  </a:lnTo>
                  <a:lnTo>
                    <a:pt x="57" y="83"/>
                  </a:lnTo>
                  <a:lnTo>
                    <a:pt x="55" y="83"/>
                  </a:lnTo>
                  <a:lnTo>
                    <a:pt x="55" y="83"/>
                  </a:lnTo>
                  <a:lnTo>
                    <a:pt x="55" y="81"/>
                  </a:lnTo>
                  <a:lnTo>
                    <a:pt x="55" y="81"/>
                  </a:lnTo>
                  <a:lnTo>
                    <a:pt x="55" y="78"/>
                  </a:lnTo>
                  <a:lnTo>
                    <a:pt x="55" y="78"/>
                  </a:lnTo>
                  <a:lnTo>
                    <a:pt x="55" y="78"/>
                  </a:lnTo>
                  <a:lnTo>
                    <a:pt x="55" y="76"/>
                  </a:lnTo>
                  <a:lnTo>
                    <a:pt x="55" y="76"/>
                  </a:lnTo>
                  <a:lnTo>
                    <a:pt x="55" y="73"/>
                  </a:lnTo>
                  <a:lnTo>
                    <a:pt x="55" y="73"/>
                  </a:lnTo>
                  <a:lnTo>
                    <a:pt x="55" y="73"/>
                  </a:lnTo>
                  <a:lnTo>
                    <a:pt x="55" y="71"/>
                  </a:lnTo>
                  <a:lnTo>
                    <a:pt x="55" y="71"/>
                  </a:lnTo>
                  <a:lnTo>
                    <a:pt x="55" y="71"/>
                  </a:lnTo>
                  <a:lnTo>
                    <a:pt x="52" y="71"/>
                  </a:lnTo>
                  <a:lnTo>
                    <a:pt x="52" y="71"/>
                  </a:lnTo>
                  <a:lnTo>
                    <a:pt x="52" y="69"/>
                  </a:lnTo>
                  <a:lnTo>
                    <a:pt x="50" y="69"/>
                  </a:lnTo>
                  <a:lnTo>
                    <a:pt x="50" y="69"/>
                  </a:lnTo>
                  <a:lnTo>
                    <a:pt x="50" y="69"/>
                  </a:lnTo>
                  <a:lnTo>
                    <a:pt x="50" y="69"/>
                  </a:lnTo>
                  <a:lnTo>
                    <a:pt x="50" y="69"/>
                  </a:lnTo>
                  <a:lnTo>
                    <a:pt x="48" y="69"/>
                  </a:lnTo>
                  <a:lnTo>
                    <a:pt x="48" y="66"/>
                  </a:lnTo>
                  <a:lnTo>
                    <a:pt x="48" y="66"/>
                  </a:lnTo>
                  <a:lnTo>
                    <a:pt x="48" y="64"/>
                  </a:lnTo>
                  <a:lnTo>
                    <a:pt x="48" y="64"/>
                  </a:lnTo>
                  <a:lnTo>
                    <a:pt x="48" y="64"/>
                  </a:lnTo>
                  <a:lnTo>
                    <a:pt x="48" y="62"/>
                  </a:lnTo>
                  <a:lnTo>
                    <a:pt x="48" y="62"/>
                  </a:lnTo>
                  <a:lnTo>
                    <a:pt x="45" y="62"/>
                  </a:lnTo>
                  <a:lnTo>
                    <a:pt x="45" y="62"/>
                  </a:lnTo>
                  <a:lnTo>
                    <a:pt x="45" y="62"/>
                  </a:lnTo>
                  <a:lnTo>
                    <a:pt x="45" y="59"/>
                  </a:lnTo>
                  <a:lnTo>
                    <a:pt x="43" y="59"/>
                  </a:lnTo>
                  <a:lnTo>
                    <a:pt x="43" y="59"/>
                  </a:lnTo>
                  <a:lnTo>
                    <a:pt x="43" y="59"/>
                  </a:lnTo>
                  <a:lnTo>
                    <a:pt x="43" y="59"/>
                  </a:lnTo>
                  <a:lnTo>
                    <a:pt x="43" y="57"/>
                  </a:lnTo>
                  <a:lnTo>
                    <a:pt x="43" y="57"/>
                  </a:lnTo>
                  <a:lnTo>
                    <a:pt x="43" y="57"/>
                  </a:lnTo>
                  <a:lnTo>
                    <a:pt x="43" y="54"/>
                  </a:lnTo>
                  <a:lnTo>
                    <a:pt x="43" y="54"/>
                  </a:lnTo>
                  <a:lnTo>
                    <a:pt x="40" y="54"/>
                  </a:lnTo>
                  <a:lnTo>
                    <a:pt x="40" y="54"/>
                  </a:lnTo>
                  <a:lnTo>
                    <a:pt x="40" y="52"/>
                  </a:lnTo>
                  <a:lnTo>
                    <a:pt x="40" y="52"/>
                  </a:lnTo>
                  <a:lnTo>
                    <a:pt x="40" y="52"/>
                  </a:lnTo>
                  <a:lnTo>
                    <a:pt x="40" y="50"/>
                  </a:lnTo>
                  <a:lnTo>
                    <a:pt x="38" y="50"/>
                  </a:lnTo>
                  <a:lnTo>
                    <a:pt x="38" y="50"/>
                  </a:lnTo>
                  <a:lnTo>
                    <a:pt x="38" y="50"/>
                  </a:lnTo>
                  <a:lnTo>
                    <a:pt x="36" y="50"/>
                  </a:lnTo>
                  <a:lnTo>
                    <a:pt x="36" y="50"/>
                  </a:lnTo>
                  <a:lnTo>
                    <a:pt x="36" y="50"/>
                  </a:lnTo>
                  <a:lnTo>
                    <a:pt x="33" y="50"/>
                  </a:lnTo>
                  <a:lnTo>
                    <a:pt x="33" y="50"/>
                  </a:lnTo>
                  <a:lnTo>
                    <a:pt x="31" y="50"/>
                  </a:lnTo>
                  <a:lnTo>
                    <a:pt x="31" y="50"/>
                  </a:lnTo>
                  <a:lnTo>
                    <a:pt x="31" y="50"/>
                  </a:lnTo>
                  <a:lnTo>
                    <a:pt x="31" y="47"/>
                  </a:lnTo>
                  <a:lnTo>
                    <a:pt x="29" y="47"/>
                  </a:lnTo>
                  <a:lnTo>
                    <a:pt x="29" y="47"/>
                  </a:lnTo>
                  <a:lnTo>
                    <a:pt x="29" y="47"/>
                  </a:lnTo>
                  <a:lnTo>
                    <a:pt x="29" y="47"/>
                  </a:lnTo>
                  <a:lnTo>
                    <a:pt x="29" y="47"/>
                  </a:lnTo>
                  <a:lnTo>
                    <a:pt x="29" y="45"/>
                  </a:lnTo>
                  <a:lnTo>
                    <a:pt x="29" y="45"/>
                  </a:lnTo>
                  <a:lnTo>
                    <a:pt x="26" y="45"/>
                  </a:lnTo>
                  <a:lnTo>
                    <a:pt x="26" y="43"/>
                  </a:lnTo>
                  <a:lnTo>
                    <a:pt x="26" y="43"/>
                  </a:lnTo>
                  <a:lnTo>
                    <a:pt x="26" y="43"/>
                  </a:lnTo>
                  <a:lnTo>
                    <a:pt x="24" y="43"/>
                  </a:lnTo>
                  <a:lnTo>
                    <a:pt x="24" y="40"/>
                  </a:lnTo>
                  <a:lnTo>
                    <a:pt x="24" y="40"/>
                  </a:lnTo>
                  <a:lnTo>
                    <a:pt x="24" y="40"/>
                  </a:lnTo>
                  <a:lnTo>
                    <a:pt x="24" y="40"/>
                  </a:lnTo>
                  <a:lnTo>
                    <a:pt x="24" y="38"/>
                  </a:lnTo>
                  <a:lnTo>
                    <a:pt x="22" y="38"/>
                  </a:lnTo>
                  <a:lnTo>
                    <a:pt x="22" y="38"/>
                  </a:lnTo>
                  <a:lnTo>
                    <a:pt x="22" y="38"/>
                  </a:lnTo>
                  <a:lnTo>
                    <a:pt x="22" y="38"/>
                  </a:lnTo>
                  <a:lnTo>
                    <a:pt x="22" y="38"/>
                  </a:lnTo>
                  <a:lnTo>
                    <a:pt x="19" y="38"/>
                  </a:lnTo>
                  <a:lnTo>
                    <a:pt x="19" y="36"/>
                  </a:lnTo>
                  <a:lnTo>
                    <a:pt x="19" y="36"/>
                  </a:lnTo>
                  <a:lnTo>
                    <a:pt x="19" y="36"/>
                  </a:lnTo>
                  <a:lnTo>
                    <a:pt x="17" y="36"/>
                  </a:lnTo>
                  <a:lnTo>
                    <a:pt x="17" y="33"/>
                  </a:lnTo>
                  <a:lnTo>
                    <a:pt x="17" y="33"/>
                  </a:lnTo>
                  <a:lnTo>
                    <a:pt x="17" y="33"/>
                  </a:lnTo>
                  <a:lnTo>
                    <a:pt x="17" y="33"/>
                  </a:lnTo>
                  <a:lnTo>
                    <a:pt x="17" y="31"/>
                  </a:lnTo>
                  <a:lnTo>
                    <a:pt x="14" y="31"/>
                  </a:lnTo>
                  <a:lnTo>
                    <a:pt x="14" y="31"/>
                  </a:lnTo>
                  <a:lnTo>
                    <a:pt x="14" y="31"/>
                  </a:lnTo>
                  <a:lnTo>
                    <a:pt x="14" y="28"/>
                  </a:lnTo>
                  <a:lnTo>
                    <a:pt x="14" y="28"/>
                  </a:lnTo>
                  <a:lnTo>
                    <a:pt x="14" y="28"/>
                  </a:lnTo>
                  <a:lnTo>
                    <a:pt x="12" y="28"/>
                  </a:lnTo>
                  <a:lnTo>
                    <a:pt x="12" y="28"/>
                  </a:lnTo>
                  <a:lnTo>
                    <a:pt x="12" y="28"/>
                  </a:lnTo>
                  <a:lnTo>
                    <a:pt x="10" y="28"/>
                  </a:lnTo>
                  <a:lnTo>
                    <a:pt x="10" y="26"/>
                  </a:lnTo>
                  <a:lnTo>
                    <a:pt x="10" y="26"/>
                  </a:lnTo>
                  <a:lnTo>
                    <a:pt x="10" y="26"/>
                  </a:lnTo>
                  <a:lnTo>
                    <a:pt x="10" y="24"/>
                  </a:lnTo>
                  <a:lnTo>
                    <a:pt x="10" y="24"/>
                  </a:lnTo>
                  <a:lnTo>
                    <a:pt x="10" y="24"/>
                  </a:lnTo>
                  <a:lnTo>
                    <a:pt x="7" y="24"/>
                  </a:lnTo>
                  <a:lnTo>
                    <a:pt x="7" y="21"/>
                  </a:lnTo>
                  <a:lnTo>
                    <a:pt x="7" y="21"/>
                  </a:lnTo>
                  <a:lnTo>
                    <a:pt x="7" y="21"/>
                  </a:lnTo>
                  <a:lnTo>
                    <a:pt x="7" y="19"/>
                  </a:lnTo>
                  <a:lnTo>
                    <a:pt x="7" y="19"/>
                  </a:lnTo>
                  <a:lnTo>
                    <a:pt x="7" y="19"/>
                  </a:lnTo>
                  <a:lnTo>
                    <a:pt x="7" y="19"/>
                  </a:lnTo>
                  <a:lnTo>
                    <a:pt x="7" y="17"/>
                  </a:lnTo>
                  <a:lnTo>
                    <a:pt x="7" y="17"/>
                  </a:lnTo>
                  <a:lnTo>
                    <a:pt x="5" y="17"/>
                  </a:lnTo>
                  <a:lnTo>
                    <a:pt x="5" y="14"/>
                  </a:lnTo>
                  <a:lnTo>
                    <a:pt x="5" y="14"/>
                  </a:lnTo>
                  <a:lnTo>
                    <a:pt x="5" y="14"/>
                  </a:lnTo>
                  <a:lnTo>
                    <a:pt x="5" y="12"/>
                  </a:lnTo>
                  <a:lnTo>
                    <a:pt x="5" y="12"/>
                  </a:lnTo>
                  <a:lnTo>
                    <a:pt x="3" y="12"/>
                  </a:lnTo>
                  <a:lnTo>
                    <a:pt x="3" y="9"/>
                  </a:lnTo>
                  <a:lnTo>
                    <a:pt x="3" y="9"/>
                  </a:lnTo>
                  <a:lnTo>
                    <a:pt x="3" y="9"/>
                  </a:lnTo>
                  <a:lnTo>
                    <a:pt x="3" y="9"/>
                  </a:lnTo>
                  <a:lnTo>
                    <a:pt x="3" y="9"/>
                  </a:lnTo>
                  <a:lnTo>
                    <a:pt x="3" y="7"/>
                  </a:lnTo>
                  <a:lnTo>
                    <a:pt x="3" y="7"/>
                  </a:lnTo>
                  <a:lnTo>
                    <a:pt x="3" y="5"/>
                  </a:lnTo>
                  <a:lnTo>
                    <a:pt x="3" y="5"/>
                  </a:lnTo>
                  <a:lnTo>
                    <a:pt x="3" y="5"/>
                  </a:lnTo>
                  <a:lnTo>
                    <a:pt x="3" y="2"/>
                  </a:lnTo>
                  <a:lnTo>
                    <a:pt x="3" y="2"/>
                  </a:lnTo>
                  <a:lnTo>
                    <a:pt x="0" y="2"/>
                  </a:lnTo>
                  <a:lnTo>
                    <a:pt x="0" y="2"/>
                  </a:lnTo>
                  <a:lnTo>
                    <a:pt x="0" y="0"/>
                  </a:lnTo>
                  <a:lnTo>
                    <a:pt x="0" y="0"/>
                  </a:lnTo>
                  <a:lnTo>
                    <a:pt x="0" y="0"/>
                  </a:lnTo>
                  <a:lnTo>
                    <a:pt x="0" y="0"/>
                  </a:lnTo>
                  <a:lnTo>
                    <a:pt x="0" y="0"/>
                  </a:lnTo>
                  <a:lnTo>
                    <a:pt x="3" y="0"/>
                  </a:lnTo>
                  <a:lnTo>
                    <a:pt x="3" y="0"/>
                  </a:lnTo>
                  <a:lnTo>
                    <a:pt x="3" y="0"/>
                  </a:lnTo>
                  <a:lnTo>
                    <a:pt x="3" y="0"/>
                  </a:lnTo>
                  <a:lnTo>
                    <a:pt x="3" y="0"/>
                  </a:lnTo>
                  <a:lnTo>
                    <a:pt x="3" y="2"/>
                  </a:lnTo>
                  <a:lnTo>
                    <a:pt x="5" y="2"/>
                  </a:lnTo>
                  <a:lnTo>
                    <a:pt x="5" y="2"/>
                  </a:lnTo>
                  <a:lnTo>
                    <a:pt x="5" y="0"/>
                  </a:lnTo>
                  <a:lnTo>
                    <a:pt x="7" y="0"/>
                  </a:lnTo>
                  <a:lnTo>
                    <a:pt x="7" y="0"/>
                  </a:lnTo>
                  <a:lnTo>
                    <a:pt x="7" y="0"/>
                  </a:lnTo>
                  <a:lnTo>
                    <a:pt x="7" y="0"/>
                  </a:lnTo>
                  <a:lnTo>
                    <a:pt x="10" y="0"/>
                  </a:lnTo>
                  <a:lnTo>
                    <a:pt x="10" y="0"/>
                  </a:lnTo>
                  <a:lnTo>
                    <a:pt x="10" y="0"/>
                  </a:lnTo>
                  <a:lnTo>
                    <a:pt x="10" y="0"/>
                  </a:lnTo>
                  <a:lnTo>
                    <a:pt x="12" y="0"/>
                  </a:lnTo>
                  <a:lnTo>
                    <a:pt x="12" y="0"/>
                  </a:lnTo>
                  <a:lnTo>
                    <a:pt x="12" y="0"/>
                  </a:lnTo>
                  <a:lnTo>
                    <a:pt x="12" y="0"/>
                  </a:lnTo>
                  <a:lnTo>
                    <a:pt x="14" y="0"/>
                  </a:lnTo>
                  <a:lnTo>
                    <a:pt x="14" y="0"/>
                  </a:lnTo>
                  <a:lnTo>
                    <a:pt x="14" y="2"/>
                  </a:lnTo>
                  <a:lnTo>
                    <a:pt x="14" y="2"/>
                  </a:lnTo>
                  <a:lnTo>
                    <a:pt x="17" y="2"/>
                  </a:lnTo>
                  <a:lnTo>
                    <a:pt x="17" y="2"/>
                  </a:lnTo>
                  <a:lnTo>
                    <a:pt x="17" y="2"/>
                  </a:lnTo>
                  <a:lnTo>
                    <a:pt x="17" y="2"/>
                  </a:lnTo>
                  <a:lnTo>
                    <a:pt x="19" y="2"/>
                  </a:lnTo>
                  <a:lnTo>
                    <a:pt x="19" y="5"/>
                  </a:lnTo>
                  <a:lnTo>
                    <a:pt x="19" y="5"/>
                  </a:lnTo>
                  <a:lnTo>
                    <a:pt x="19" y="5"/>
                  </a:lnTo>
                  <a:lnTo>
                    <a:pt x="19" y="7"/>
                  </a:lnTo>
                  <a:lnTo>
                    <a:pt x="22" y="7"/>
                  </a:lnTo>
                  <a:lnTo>
                    <a:pt x="22" y="7"/>
                  </a:lnTo>
                  <a:lnTo>
                    <a:pt x="22" y="7"/>
                  </a:lnTo>
                  <a:lnTo>
                    <a:pt x="22" y="7"/>
                  </a:lnTo>
                  <a:lnTo>
                    <a:pt x="22" y="9"/>
                  </a:lnTo>
                  <a:lnTo>
                    <a:pt x="24" y="9"/>
                  </a:lnTo>
                  <a:lnTo>
                    <a:pt x="24" y="9"/>
                  </a:lnTo>
                  <a:lnTo>
                    <a:pt x="24" y="9"/>
                  </a:lnTo>
                  <a:lnTo>
                    <a:pt x="24" y="9"/>
                  </a:lnTo>
                  <a:lnTo>
                    <a:pt x="26" y="9"/>
                  </a:lnTo>
                  <a:lnTo>
                    <a:pt x="26" y="9"/>
                  </a:lnTo>
                  <a:lnTo>
                    <a:pt x="26" y="9"/>
                  </a:lnTo>
                  <a:lnTo>
                    <a:pt x="29" y="9"/>
                  </a:lnTo>
                  <a:lnTo>
                    <a:pt x="29" y="9"/>
                  </a:lnTo>
                  <a:lnTo>
                    <a:pt x="29" y="9"/>
                  </a:lnTo>
                  <a:lnTo>
                    <a:pt x="31" y="9"/>
                  </a:lnTo>
                  <a:lnTo>
                    <a:pt x="31" y="9"/>
                  </a:lnTo>
                  <a:lnTo>
                    <a:pt x="31" y="12"/>
                  </a:lnTo>
                  <a:lnTo>
                    <a:pt x="31" y="12"/>
                  </a:lnTo>
                  <a:lnTo>
                    <a:pt x="31" y="9"/>
                  </a:lnTo>
                  <a:lnTo>
                    <a:pt x="33" y="9"/>
                  </a:lnTo>
                  <a:lnTo>
                    <a:pt x="33" y="9"/>
                  </a:lnTo>
                  <a:lnTo>
                    <a:pt x="36" y="9"/>
                  </a:lnTo>
                  <a:lnTo>
                    <a:pt x="36" y="9"/>
                  </a:lnTo>
                  <a:lnTo>
                    <a:pt x="36" y="9"/>
                  </a:lnTo>
                  <a:lnTo>
                    <a:pt x="36" y="9"/>
                  </a:lnTo>
                  <a:lnTo>
                    <a:pt x="38" y="9"/>
                  </a:lnTo>
                  <a:lnTo>
                    <a:pt x="38" y="9"/>
                  </a:lnTo>
                  <a:lnTo>
                    <a:pt x="40" y="9"/>
                  </a:lnTo>
                  <a:lnTo>
                    <a:pt x="40" y="9"/>
                  </a:lnTo>
                  <a:lnTo>
                    <a:pt x="40" y="9"/>
                  </a:lnTo>
                  <a:lnTo>
                    <a:pt x="43" y="9"/>
                  </a:lnTo>
                  <a:lnTo>
                    <a:pt x="43" y="9"/>
                  </a:lnTo>
                  <a:lnTo>
                    <a:pt x="43" y="9"/>
                  </a:lnTo>
                  <a:lnTo>
                    <a:pt x="43" y="9"/>
                  </a:lnTo>
                  <a:lnTo>
                    <a:pt x="45" y="9"/>
                  </a:lnTo>
                  <a:lnTo>
                    <a:pt x="45" y="9"/>
                  </a:lnTo>
                  <a:lnTo>
                    <a:pt x="45" y="12"/>
                  </a:lnTo>
                  <a:lnTo>
                    <a:pt x="45" y="12"/>
                  </a:lnTo>
                  <a:lnTo>
                    <a:pt x="48" y="12"/>
                  </a:lnTo>
                  <a:lnTo>
                    <a:pt x="48" y="12"/>
                  </a:lnTo>
                  <a:lnTo>
                    <a:pt x="48" y="12"/>
                  </a:lnTo>
                  <a:lnTo>
                    <a:pt x="48" y="12"/>
                  </a:lnTo>
                  <a:lnTo>
                    <a:pt x="50" y="12"/>
                  </a:lnTo>
                  <a:lnTo>
                    <a:pt x="50" y="12"/>
                  </a:lnTo>
                  <a:lnTo>
                    <a:pt x="50" y="9"/>
                  </a:lnTo>
                  <a:lnTo>
                    <a:pt x="50" y="9"/>
                  </a:lnTo>
                  <a:lnTo>
                    <a:pt x="52" y="9"/>
                  </a:lnTo>
                  <a:lnTo>
                    <a:pt x="52" y="9"/>
                  </a:lnTo>
                  <a:lnTo>
                    <a:pt x="55" y="9"/>
                  </a:lnTo>
                  <a:lnTo>
                    <a:pt x="55" y="9"/>
                  </a:lnTo>
                  <a:lnTo>
                    <a:pt x="55" y="12"/>
                  </a:lnTo>
                  <a:lnTo>
                    <a:pt x="55" y="12"/>
                  </a:lnTo>
                  <a:lnTo>
                    <a:pt x="55" y="12"/>
                  </a:lnTo>
                  <a:lnTo>
                    <a:pt x="55" y="14"/>
                  </a:lnTo>
                  <a:lnTo>
                    <a:pt x="57" y="14"/>
                  </a:lnTo>
                  <a:lnTo>
                    <a:pt x="57" y="14"/>
                  </a:lnTo>
                  <a:lnTo>
                    <a:pt x="57" y="14"/>
                  </a:lnTo>
                  <a:lnTo>
                    <a:pt x="57" y="17"/>
                  </a:lnTo>
                  <a:lnTo>
                    <a:pt x="57" y="17"/>
                  </a:lnTo>
                  <a:lnTo>
                    <a:pt x="57" y="17"/>
                  </a:lnTo>
                  <a:lnTo>
                    <a:pt x="59" y="17"/>
                  </a:lnTo>
                  <a:lnTo>
                    <a:pt x="59" y="19"/>
                  </a:lnTo>
                  <a:lnTo>
                    <a:pt x="59" y="19"/>
                  </a:lnTo>
                  <a:lnTo>
                    <a:pt x="59" y="19"/>
                  </a:lnTo>
                  <a:lnTo>
                    <a:pt x="62" y="19"/>
                  </a:lnTo>
                  <a:lnTo>
                    <a:pt x="62" y="19"/>
                  </a:lnTo>
                  <a:lnTo>
                    <a:pt x="62" y="19"/>
                  </a:lnTo>
                  <a:lnTo>
                    <a:pt x="62" y="19"/>
                  </a:lnTo>
                  <a:lnTo>
                    <a:pt x="62" y="21"/>
                  </a:lnTo>
                  <a:lnTo>
                    <a:pt x="62" y="21"/>
                  </a:lnTo>
                  <a:lnTo>
                    <a:pt x="62" y="24"/>
                  </a:lnTo>
                  <a:lnTo>
                    <a:pt x="64" y="24"/>
                  </a:lnTo>
                  <a:lnTo>
                    <a:pt x="64" y="24"/>
                  </a:lnTo>
                  <a:lnTo>
                    <a:pt x="64" y="26"/>
                  </a:lnTo>
                  <a:lnTo>
                    <a:pt x="64" y="26"/>
                  </a:lnTo>
                  <a:lnTo>
                    <a:pt x="64" y="26"/>
                  </a:lnTo>
                  <a:lnTo>
                    <a:pt x="64" y="28"/>
                  </a:lnTo>
                  <a:lnTo>
                    <a:pt x="64" y="28"/>
                  </a:lnTo>
                  <a:lnTo>
                    <a:pt x="64" y="28"/>
                  </a:lnTo>
                  <a:lnTo>
                    <a:pt x="67" y="28"/>
                  </a:lnTo>
                  <a:lnTo>
                    <a:pt x="67" y="28"/>
                  </a:lnTo>
                  <a:lnTo>
                    <a:pt x="69" y="28"/>
                  </a:lnTo>
                  <a:lnTo>
                    <a:pt x="69" y="28"/>
                  </a:lnTo>
                  <a:lnTo>
                    <a:pt x="69" y="28"/>
                  </a:lnTo>
                  <a:lnTo>
                    <a:pt x="69" y="31"/>
                  </a:lnTo>
                  <a:lnTo>
                    <a:pt x="69" y="31"/>
                  </a:lnTo>
                  <a:lnTo>
                    <a:pt x="69" y="31"/>
                  </a:lnTo>
                  <a:lnTo>
                    <a:pt x="69" y="33"/>
                  </a:lnTo>
                  <a:lnTo>
                    <a:pt x="69" y="33"/>
                  </a:lnTo>
                  <a:lnTo>
                    <a:pt x="69" y="36"/>
                  </a:lnTo>
                  <a:lnTo>
                    <a:pt x="69" y="36"/>
                  </a:lnTo>
                  <a:lnTo>
                    <a:pt x="69" y="36"/>
                  </a:lnTo>
                  <a:lnTo>
                    <a:pt x="69" y="38"/>
                  </a:lnTo>
                  <a:lnTo>
                    <a:pt x="69" y="38"/>
                  </a:lnTo>
                  <a:lnTo>
                    <a:pt x="69" y="38"/>
                  </a:lnTo>
                  <a:lnTo>
                    <a:pt x="69" y="38"/>
                  </a:lnTo>
                  <a:lnTo>
                    <a:pt x="71" y="38"/>
                  </a:lnTo>
                  <a:lnTo>
                    <a:pt x="71" y="40"/>
                  </a:lnTo>
                  <a:lnTo>
                    <a:pt x="71" y="40"/>
                  </a:lnTo>
                  <a:lnTo>
                    <a:pt x="71" y="40"/>
                  </a:lnTo>
                  <a:lnTo>
                    <a:pt x="74" y="40"/>
                  </a:lnTo>
                  <a:lnTo>
                    <a:pt x="74" y="40"/>
                  </a:lnTo>
                  <a:lnTo>
                    <a:pt x="74" y="40"/>
                  </a:lnTo>
                  <a:lnTo>
                    <a:pt x="76" y="40"/>
                  </a:lnTo>
                  <a:lnTo>
                    <a:pt x="76" y="43"/>
                  </a:lnTo>
                  <a:lnTo>
                    <a:pt x="76" y="43"/>
                  </a:lnTo>
                  <a:lnTo>
                    <a:pt x="76" y="43"/>
                  </a:lnTo>
                  <a:lnTo>
                    <a:pt x="76" y="43"/>
                  </a:lnTo>
                  <a:lnTo>
                    <a:pt x="78" y="43"/>
                  </a:lnTo>
                  <a:lnTo>
                    <a:pt x="78" y="45"/>
                  </a:lnTo>
                  <a:lnTo>
                    <a:pt x="78" y="45"/>
                  </a:lnTo>
                  <a:lnTo>
                    <a:pt x="78" y="45"/>
                  </a:lnTo>
                  <a:lnTo>
                    <a:pt x="78" y="47"/>
                  </a:lnTo>
                  <a:lnTo>
                    <a:pt x="81" y="47"/>
                  </a:lnTo>
                  <a:lnTo>
                    <a:pt x="81" y="47"/>
                  </a:lnTo>
                  <a:lnTo>
                    <a:pt x="81" y="47"/>
                  </a:lnTo>
                  <a:lnTo>
                    <a:pt x="81" y="47"/>
                  </a:lnTo>
                  <a:lnTo>
                    <a:pt x="81" y="47"/>
                  </a:lnTo>
                  <a:lnTo>
                    <a:pt x="81" y="50"/>
                  </a:lnTo>
                  <a:lnTo>
                    <a:pt x="83" y="50"/>
                  </a:lnTo>
                  <a:lnTo>
                    <a:pt x="83" y="50"/>
                  </a:lnTo>
                  <a:lnTo>
                    <a:pt x="83" y="50"/>
                  </a:lnTo>
                  <a:lnTo>
                    <a:pt x="85" y="50"/>
                  </a:lnTo>
                  <a:lnTo>
                    <a:pt x="85" y="50"/>
                  </a:lnTo>
                  <a:lnTo>
                    <a:pt x="85" y="50"/>
                  </a:lnTo>
                  <a:lnTo>
                    <a:pt x="88" y="50"/>
                  </a:lnTo>
                  <a:lnTo>
                    <a:pt x="88" y="52"/>
                  </a:lnTo>
                  <a:lnTo>
                    <a:pt x="88" y="52"/>
                  </a:lnTo>
                  <a:lnTo>
                    <a:pt x="88" y="52"/>
                  </a:lnTo>
                  <a:lnTo>
                    <a:pt x="88" y="52"/>
                  </a:lnTo>
                  <a:lnTo>
                    <a:pt x="90" y="52"/>
                  </a:lnTo>
                  <a:lnTo>
                    <a:pt x="90" y="54"/>
                  </a:lnTo>
                  <a:lnTo>
                    <a:pt x="90" y="54"/>
                  </a:lnTo>
                  <a:lnTo>
                    <a:pt x="90" y="54"/>
                  </a:lnTo>
                  <a:lnTo>
                    <a:pt x="90" y="54"/>
                  </a:lnTo>
                  <a:lnTo>
                    <a:pt x="93" y="54"/>
                  </a:lnTo>
                  <a:lnTo>
                    <a:pt x="93" y="57"/>
                  </a:lnTo>
                  <a:lnTo>
                    <a:pt x="93" y="57"/>
                  </a:lnTo>
                  <a:lnTo>
                    <a:pt x="93" y="57"/>
                  </a:lnTo>
                  <a:lnTo>
                    <a:pt x="95" y="57"/>
                  </a:lnTo>
                  <a:lnTo>
                    <a:pt x="95" y="57"/>
                  </a:lnTo>
                  <a:lnTo>
                    <a:pt x="95" y="59"/>
                  </a:lnTo>
                  <a:lnTo>
                    <a:pt x="95" y="59"/>
                  </a:lnTo>
                  <a:lnTo>
                    <a:pt x="95" y="59"/>
                  </a:lnTo>
                  <a:lnTo>
                    <a:pt x="97" y="59"/>
                  </a:lnTo>
                  <a:lnTo>
                    <a:pt x="97" y="59"/>
                  </a:lnTo>
                  <a:lnTo>
                    <a:pt x="97" y="59"/>
                  </a:lnTo>
                  <a:lnTo>
                    <a:pt x="97" y="62"/>
                  </a:lnTo>
                  <a:lnTo>
                    <a:pt x="97" y="62"/>
                  </a:lnTo>
                  <a:lnTo>
                    <a:pt x="100" y="62"/>
                  </a:lnTo>
                  <a:lnTo>
                    <a:pt x="100" y="62"/>
                  </a:lnTo>
                  <a:lnTo>
                    <a:pt x="100" y="62"/>
                  </a:lnTo>
                  <a:lnTo>
                    <a:pt x="102" y="62"/>
                  </a:lnTo>
                  <a:lnTo>
                    <a:pt x="102" y="62"/>
                  </a:lnTo>
                  <a:lnTo>
                    <a:pt x="102" y="64"/>
                  </a:lnTo>
                  <a:lnTo>
                    <a:pt x="102" y="64"/>
                  </a:lnTo>
                  <a:lnTo>
                    <a:pt x="102" y="64"/>
                  </a:lnTo>
                  <a:lnTo>
                    <a:pt x="102" y="66"/>
                  </a:lnTo>
                  <a:lnTo>
                    <a:pt x="104" y="66"/>
                  </a:lnTo>
                  <a:lnTo>
                    <a:pt x="104" y="66"/>
                  </a:lnTo>
                  <a:lnTo>
                    <a:pt x="104" y="66"/>
                  </a:lnTo>
                  <a:lnTo>
                    <a:pt x="104" y="69"/>
                  </a:lnTo>
                  <a:lnTo>
                    <a:pt x="104" y="69"/>
                  </a:lnTo>
                  <a:lnTo>
                    <a:pt x="104" y="69"/>
                  </a:lnTo>
                  <a:lnTo>
                    <a:pt x="107" y="69"/>
                  </a:lnTo>
                  <a:lnTo>
                    <a:pt x="107" y="69"/>
                  </a:lnTo>
                  <a:lnTo>
                    <a:pt x="107" y="71"/>
                  </a:lnTo>
                  <a:lnTo>
                    <a:pt x="107" y="71"/>
                  </a:lnTo>
                  <a:lnTo>
                    <a:pt x="107" y="73"/>
                  </a:lnTo>
                  <a:lnTo>
                    <a:pt x="107" y="73"/>
                  </a:lnTo>
                  <a:lnTo>
                    <a:pt x="107" y="73"/>
                  </a:lnTo>
                  <a:lnTo>
                    <a:pt x="109" y="73"/>
                  </a:lnTo>
                  <a:lnTo>
                    <a:pt x="109" y="76"/>
                  </a:lnTo>
                  <a:lnTo>
                    <a:pt x="109" y="76"/>
                  </a:lnTo>
                  <a:lnTo>
                    <a:pt x="109" y="76"/>
                  </a:lnTo>
                  <a:lnTo>
                    <a:pt x="111" y="76"/>
                  </a:lnTo>
                  <a:lnTo>
                    <a:pt x="111" y="76"/>
                  </a:lnTo>
                  <a:lnTo>
                    <a:pt x="111" y="76"/>
                  </a:lnTo>
                  <a:lnTo>
                    <a:pt x="114" y="76"/>
                  </a:lnTo>
                  <a:lnTo>
                    <a:pt x="114" y="78"/>
                  </a:lnTo>
                  <a:lnTo>
                    <a:pt x="114" y="78"/>
                  </a:lnTo>
                  <a:lnTo>
                    <a:pt x="114" y="78"/>
                  </a:lnTo>
                  <a:lnTo>
                    <a:pt x="114" y="78"/>
                  </a:lnTo>
                  <a:lnTo>
                    <a:pt x="114" y="81"/>
                  </a:lnTo>
                  <a:lnTo>
                    <a:pt x="114" y="81"/>
                  </a:lnTo>
                  <a:lnTo>
                    <a:pt x="114" y="81"/>
                  </a:lnTo>
                  <a:lnTo>
                    <a:pt x="114" y="83"/>
                  </a:lnTo>
                  <a:lnTo>
                    <a:pt x="114" y="83"/>
                  </a:lnTo>
                  <a:lnTo>
                    <a:pt x="116" y="83"/>
                  </a:lnTo>
                  <a:lnTo>
                    <a:pt x="116" y="85"/>
                  </a:lnTo>
                  <a:lnTo>
                    <a:pt x="116" y="85"/>
                  </a:lnTo>
                  <a:lnTo>
                    <a:pt x="116" y="85"/>
                  </a:lnTo>
                  <a:lnTo>
                    <a:pt x="116" y="85"/>
                  </a:lnTo>
                  <a:lnTo>
                    <a:pt x="116" y="88"/>
                  </a:lnTo>
                  <a:lnTo>
                    <a:pt x="119" y="88"/>
                  </a:lnTo>
                  <a:lnTo>
                    <a:pt x="119" y="88"/>
                  </a:lnTo>
                  <a:lnTo>
                    <a:pt x="119" y="88"/>
                  </a:lnTo>
                  <a:lnTo>
                    <a:pt x="119" y="88"/>
                  </a:lnTo>
                  <a:lnTo>
                    <a:pt x="121" y="88"/>
                  </a:lnTo>
                  <a:lnTo>
                    <a:pt x="121" y="88"/>
                  </a:lnTo>
                  <a:lnTo>
                    <a:pt x="121" y="88"/>
                  </a:lnTo>
                  <a:lnTo>
                    <a:pt x="121" y="88"/>
                  </a:lnTo>
                  <a:lnTo>
                    <a:pt x="121" y="88"/>
                  </a:lnTo>
                  <a:lnTo>
                    <a:pt x="121" y="88"/>
                  </a:lnTo>
                  <a:lnTo>
                    <a:pt x="121" y="88"/>
                  </a:lnTo>
                  <a:lnTo>
                    <a:pt x="121" y="85"/>
                  </a:lnTo>
                  <a:lnTo>
                    <a:pt x="123" y="85"/>
                  </a:lnTo>
                  <a:lnTo>
                    <a:pt x="123" y="85"/>
                  </a:lnTo>
                  <a:lnTo>
                    <a:pt x="123" y="85"/>
                  </a:lnTo>
                  <a:lnTo>
                    <a:pt x="126" y="85"/>
                  </a:lnTo>
                  <a:lnTo>
                    <a:pt x="126" y="85"/>
                  </a:lnTo>
                  <a:lnTo>
                    <a:pt x="126" y="85"/>
                  </a:lnTo>
                  <a:lnTo>
                    <a:pt x="128" y="85"/>
                  </a:lnTo>
                  <a:lnTo>
                    <a:pt x="128" y="85"/>
                  </a:lnTo>
                  <a:lnTo>
                    <a:pt x="128" y="85"/>
                  </a:lnTo>
                  <a:lnTo>
                    <a:pt x="130" y="85"/>
                  </a:lnTo>
                  <a:lnTo>
                    <a:pt x="130" y="85"/>
                  </a:lnTo>
                  <a:lnTo>
                    <a:pt x="130" y="88"/>
                  </a:lnTo>
                  <a:lnTo>
                    <a:pt x="130" y="88"/>
                  </a:lnTo>
                  <a:lnTo>
                    <a:pt x="130" y="88"/>
                  </a:lnTo>
                  <a:lnTo>
                    <a:pt x="130" y="88"/>
                  </a:lnTo>
                  <a:lnTo>
                    <a:pt x="130" y="88"/>
                  </a:lnTo>
                  <a:lnTo>
                    <a:pt x="133" y="88"/>
                  </a:lnTo>
                  <a:lnTo>
                    <a:pt x="133" y="90"/>
                  </a:lnTo>
                  <a:lnTo>
                    <a:pt x="133" y="90"/>
                  </a:lnTo>
                  <a:lnTo>
                    <a:pt x="135" y="90"/>
                  </a:lnTo>
                  <a:lnTo>
                    <a:pt x="135" y="90"/>
                  </a:lnTo>
                  <a:lnTo>
                    <a:pt x="135" y="90"/>
                  </a:lnTo>
                  <a:lnTo>
                    <a:pt x="135" y="92"/>
                  </a:lnTo>
                  <a:lnTo>
                    <a:pt x="135" y="92"/>
                  </a:lnTo>
                  <a:lnTo>
                    <a:pt x="135" y="95"/>
                  </a:lnTo>
                  <a:lnTo>
                    <a:pt x="135" y="95"/>
                  </a:lnTo>
                  <a:lnTo>
                    <a:pt x="135" y="95"/>
                  </a:lnTo>
                  <a:lnTo>
                    <a:pt x="135" y="95"/>
                  </a:lnTo>
                  <a:lnTo>
                    <a:pt x="135" y="92"/>
                  </a:lnTo>
                  <a:lnTo>
                    <a:pt x="135" y="92"/>
                  </a:lnTo>
                  <a:lnTo>
                    <a:pt x="135" y="90"/>
                  </a:lnTo>
                  <a:lnTo>
                    <a:pt x="138" y="90"/>
                  </a:lnTo>
                  <a:lnTo>
                    <a:pt x="138" y="90"/>
                  </a:lnTo>
                  <a:lnTo>
                    <a:pt x="138" y="90"/>
                  </a:lnTo>
                  <a:lnTo>
                    <a:pt x="138" y="90"/>
                  </a:lnTo>
                  <a:lnTo>
                    <a:pt x="140" y="90"/>
                  </a:lnTo>
                  <a:lnTo>
                    <a:pt x="140" y="90"/>
                  </a:lnTo>
                  <a:lnTo>
                    <a:pt x="140" y="88"/>
                  </a:lnTo>
                  <a:lnTo>
                    <a:pt x="142" y="88"/>
                  </a:lnTo>
                  <a:lnTo>
                    <a:pt x="142" y="88"/>
                  </a:lnTo>
                  <a:lnTo>
                    <a:pt x="142" y="90"/>
                  </a:lnTo>
                  <a:lnTo>
                    <a:pt x="142" y="90"/>
                  </a:lnTo>
                  <a:lnTo>
                    <a:pt x="145" y="90"/>
                  </a:lnTo>
                  <a:lnTo>
                    <a:pt x="145" y="90"/>
                  </a:lnTo>
                  <a:lnTo>
                    <a:pt x="145" y="92"/>
                  </a:lnTo>
                  <a:lnTo>
                    <a:pt x="145" y="92"/>
                  </a:lnTo>
                  <a:lnTo>
                    <a:pt x="145" y="92"/>
                  </a:lnTo>
                  <a:lnTo>
                    <a:pt x="145" y="95"/>
                  </a:lnTo>
                  <a:lnTo>
                    <a:pt x="145" y="95"/>
                  </a:lnTo>
                  <a:lnTo>
                    <a:pt x="145" y="97"/>
                  </a:lnTo>
                  <a:lnTo>
                    <a:pt x="145" y="97"/>
                  </a:lnTo>
                  <a:lnTo>
                    <a:pt x="145" y="97"/>
                  </a:lnTo>
                  <a:lnTo>
                    <a:pt x="145" y="97"/>
                  </a:lnTo>
                  <a:lnTo>
                    <a:pt x="145" y="100"/>
                  </a:lnTo>
                  <a:lnTo>
                    <a:pt x="142" y="100"/>
                  </a:lnTo>
                  <a:lnTo>
                    <a:pt x="142" y="100"/>
                  </a:lnTo>
                  <a:lnTo>
                    <a:pt x="145" y="100"/>
                  </a:lnTo>
                  <a:lnTo>
                    <a:pt x="145" y="100"/>
                  </a:lnTo>
                  <a:lnTo>
                    <a:pt x="145" y="102"/>
                  </a:lnTo>
                  <a:lnTo>
                    <a:pt x="147" y="102"/>
                  </a:lnTo>
                  <a:lnTo>
                    <a:pt x="147" y="102"/>
                  </a:lnTo>
                  <a:lnTo>
                    <a:pt x="147" y="102"/>
                  </a:lnTo>
                  <a:lnTo>
                    <a:pt x="147" y="104"/>
                  </a:lnTo>
                  <a:lnTo>
                    <a:pt x="147" y="104"/>
                  </a:lnTo>
                  <a:lnTo>
                    <a:pt x="147" y="104"/>
                  </a:lnTo>
                  <a:lnTo>
                    <a:pt x="149" y="104"/>
                  </a:lnTo>
                  <a:lnTo>
                    <a:pt x="149" y="104"/>
                  </a:lnTo>
                  <a:lnTo>
                    <a:pt x="149" y="104"/>
                  </a:lnTo>
                  <a:lnTo>
                    <a:pt x="149" y="104"/>
                  </a:lnTo>
                  <a:lnTo>
                    <a:pt x="149" y="102"/>
                  </a:lnTo>
                  <a:lnTo>
                    <a:pt x="149" y="102"/>
                  </a:lnTo>
                  <a:lnTo>
                    <a:pt x="149" y="102"/>
                  </a:lnTo>
                  <a:lnTo>
                    <a:pt x="152" y="102"/>
                  </a:lnTo>
                  <a:lnTo>
                    <a:pt x="152" y="102"/>
                  </a:lnTo>
                  <a:lnTo>
                    <a:pt x="154" y="102"/>
                  </a:lnTo>
                  <a:lnTo>
                    <a:pt x="154" y="104"/>
                  </a:lnTo>
                  <a:lnTo>
                    <a:pt x="154" y="104"/>
                  </a:lnTo>
                  <a:lnTo>
                    <a:pt x="154" y="104"/>
                  </a:lnTo>
                  <a:lnTo>
                    <a:pt x="156" y="104"/>
                  </a:lnTo>
                  <a:lnTo>
                    <a:pt x="156" y="104"/>
                  </a:lnTo>
                  <a:lnTo>
                    <a:pt x="156" y="104"/>
                  </a:lnTo>
                  <a:lnTo>
                    <a:pt x="159" y="104"/>
                  </a:lnTo>
                  <a:lnTo>
                    <a:pt x="159" y="104"/>
                  </a:lnTo>
                  <a:lnTo>
                    <a:pt x="159" y="104"/>
                  </a:lnTo>
                  <a:lnTo>
                    <a:pt x="161" y="104"/>
                  </a:lnTo>
                  <a:lnTo>
                    <a:pt x="161" y="107"/>
                  </a:lnTo>
                  <a:lnTo>
                    <a:pt x="161" y="107"/>
                  </a:lnTo>
                  <a:lnTo>
                    <a:pt x="161" y="107"/>
                  </a:lnTo>
                  <a:lnTo>
                    <a:pt x="161" y="109"/>
                  </a:lnTo>
                  <a:lnTo>
                    <a:pt x="161" y="109"/>
                  </a:lnTo>
                  <a:lnTo>
                    <a:pt x="161" y="111"/>
                  </a:lnTo>
                  <a:lnTo>
                    <a:pt x="161" y="111"/>
                  </a:lnTo>
                  <a:lnTo>
                    <a:pt x="161" y="111"/>
                  </a:lnTo>
                  <a:lnTo>
                    <a:pt x="161" y="111"/>
                  </a:lnTo>
                  <a:lnTo>
                    <a:pt x="161" y="114"/>
                  </a:lnTo>
                  <a:lnTo>
                    <a:pt x="161" y="114"/>
                  </a:lnTo>
                  <a:lnTo>
                    <a:pt x="161" y="114"/>
                  </a:lnTo>
                  <a:lnTo>
                    <a:pt x="161" y="116"/>
                  </a:lnTo>
                  <a:lnTo>
                    <a:pt x="161" y="116"/>
                  </a:lnTo>
                  <a:lnTo>
                    <a:pt x="161" y="116"/>
                  </a:lnTo>
                  <a:lnTo>
                    <a:pt x="164" y="116"/>
                  </a:lnTo>
                  <a:lnTo>
                    <a:pt x="164" y="116"/>
                  </a:lnTo>
                  <a:lnTo>
                    <a:pt x="164" y="116"/>
                  </a:lnTo>
                  <a:lnTo>
                    <a:pt x="164" y="114"/>
                  </a:lnTo>
                  <a:lnTo>
                    <a:pt x="164" y="114"/>
                  </a:lnTo>
                  <a:lnTo>
                    <a:pt x="166" y="114"/>
                  </a:lnTo>
                  <a:lnTo>
                    <a:pt x="166" y="114"/>
                  </a:lnTo>
                  <a:lnTo>
                    <a:pt x="168" y="114"/>
                  </a:lnTo>
                  <a:lnTo>
                    <a:pt x="168" y="114"/>
                  </a:lnTo>
                  <a:lnTo>
                    <a:pt x="168" y="114"/>
                  </a:lnTo>
                  <a:lnTo>
                    <a:pt x="168" y="116"/>
                  </a:lnTo>
                  <a:lnTo>
                    <a:pt x="171" y="116"/>
                  </a:lnTo>
                  <a:lnTo>
                    <a:pt x="171" y="116"/>
                  </a:lnTo>
                  <a:lnTo>
                    <a:pt x="171" y="116"/>
                  </a:lnTo>
                  <a:lnTo>
                    <a:pt x="171" y="116"/>
                  </a:lnTo>
                  <a:lnTo>
                    <a:pt x="171" y="118"/>
                  </a:lnTo>
                  <a:lnTo>
                    <a:pt x="173" y="118"/>
                  </a:lnTo>
                  <a:lnTo>
                    <a:pt x="173" y="118"/>
                  </a:lnTo>
                  <a:lnTo>
                    <a:pt x="173" y="118"/>
                  </a:lnTo>
                  <a:lnTo>
                    <a:pt x="173" y="118"/>
                  </a:lnTo>
                  <a:lnTo>
                    <a:pt x="175" y="118"/>
                  </a:lnTo>
                  <a:lnTo>
                    <a:pt x="175" y="121"/>
                  </a:lnTo>
                  <a:lnTo>
                    <a:pt x="175" y="121"/>
                  </a:lnTo>
                  <a:lnTo>
                    <a:pt x="175" y="123"/>
                  </a:lnTo>
                  <a:lnTo>
                    <a:pt x="175" y="123"/>
                  </a:lnTo>
                  <a:lnTo>
                    <a:pt x="173" y="123"/>
                  </a:lnTo>
                  <a:lnTo>
                    <a:pt x="173" y="126"/>
                  </a:lnTo>
                  <a:lnTo>
                    <a:pt x="173" y="126"/>
                  </a:lnTo>
                  <a:lnTo>
                    <a:pt x="175" y="126"/>
                  </a:lnTo>
                  <a:lnTo>
                    <a:pt x="175" y="126"/>
                  </a:lnTo>
                  <a:lnTo>
                    <a:pt x="175" y="126"/>
                  </a:lnTo>
                  <a:lnTo>
                    <a:pt x="175" y="126"/>
                  </a:lnTo>
                  <a:lnTo>
                    <a:pt x="175" y="126"/>
                  </a:lnTo>
                  <a:lnTo>
                    <a:pt x="178" y="126"/>
                  </a:lnTo>
                  <a:lnTo>
                    <a:pt x="178" y="128"/>
                  </a:lnTo>
                  <a:lnTo>
                    <a:pt x="178" y="128"/>
                  </a:lnTo>
                  <a:lnTo>
                    <a:pt x="178" y="126"/>
                  </a:lnTo>
                  <a:lnTo>
                    <a:pt x="178" y="126"/>
                  </a:lnTo>
                  <a:lnTo>
                    <a:pt x="178" y="123"/>
                  </a:lnTo>
                  <a:lnTo>
                    <a:pt x="178" y="123"/>
                  </a:lnTo>
                  <a:lnTo>
                    <a:pt x="178" y="121"/>
                  </a:lnTo>
                  <a:lnTo>
                    <a:pt x="178" y="121"/>
                  </a:lnTo>
                  <a:lnTo>
                    <a:pt x="178" y="121"/>
                  </a:lnTo>
                  <a:lnTo>
                    <a:pt x="178" y="118"/>
                  </a:lnTo>
                  <a:lnTo>
                    <a:pt x="178" y="118"/>
                  </a:lnTo>
                  <a:lnTo>
                    <a:pt x="178" y="118"/>
                  </a:lnTo>
                  <a:lnTo>
                    <a:pt x="178" y="116"/>
                  </a:lnTo>
                  <a:lnTo>
                    <a:pt x="175" y="116"/>
                  </a:lnTo>
                  <a:lnTo>
                    <a:pt x="175" y="116"/>
                  </a:lnTo>
                  <a:lnTo>
                    <a:pt x="175" y="114"/>
                  </a:lnTo>
                  <a:lnTo>
                    <a:pt x="178" y="114"/>
                  </a:lnTo>
                  <a:lnTo>
                    <a:pt x="178" y="114"/>
                  </a:lnTo>
                  <a:lnTo>
                    <a:pt x="178" y="114"/>
                  </a:lnTo>
                  <a:lnTo>
                    <a:pt x="180" y="114"/>
                  </a:lnTo>
                  <a:lnTo>
                    <a:pt x="180" y="116"/>
                  </a:lnTo>
                  <a:lnTo>
                    <a:pt x="180" y="116"/>
                  </a:lnTo>
                  <a:lnTo>
                    <a:pt x="180" y="116"/>
                  </a:lnTo>
                  <a:lnTo>
                    <a:pt x="180" y="118"/>
                  </a:lnTo>
                  <a:lnTo>
                    <a:pt x="180" y="118"/>
                  </a:lnTo>
                  <a:lnTo>
                    <a:pt x="183" y="118"/>
                  </a:lnTo>
                  <a:lnTo>
                    <a:pt x="183" y="118"/>
                  </a:lnTo>
                  <a:lnTo>
                    <a:pt x="183" y="118"/>
                  </a:lnTo>
                  <a:lnTo>
                    <a:pt x="183" y="121"/>
                  </a:lnTo>
                  <a:lnTo>
                    <a:pt x="183" y="121"/>
                  </a:lnTo>
                  <a:lnTo>
                    <a:pt x="183" y="123"/>
                  </a:lnTo>
                  <a:lnTo>
                    <a:pt x="183" y="123"/>
                  </a:lnTo>
                  <a:lnTo>
                    <a:pt x="183" y="121"/>
                  </a:lnTo>
                  <a:lnTo>
                    <a:pt x="185" y="121"/>
                  </a:lnTo>
                  <a:lnTo>
                    <a:pt x="185" y="121"/>
                  </a:lnTo>
                  <a:lnTo>
                    <a:pt x="185" y="121"/>
                  </a:lnTo>
                  <a:lnTo>
                    <a:pt x="187" y="121"/>
                  </a:lnTo>
                  <a:lnTo>
                    <a:pt x="187" y="121"/>
                  </a:lnTo>
                  <a:lnTo>
                    <a:pt x="187" y="118"/>
                  </a:lnTo>
                  <a:lnTo>
                    <a:pt x="187" y="118"/>
                  </a:lnTo>
                  <a:lnTo>
                    <a:pt x="187" y="118"/>
                  </a:lnTo>
                  <a:lnTo>
                    <a:pt x="187" y="116"/>
                  </a:lnTo>
                  <a:lnTo>
                    <a:pt x="187" y="116"/>
                  </a:lnTo>
                  <a:lnTo>
                    <a:pt x="187" y="116"/>
                  </a:lnTo>
                  <a:lnTo>
                    <a:pt x="190" y="116"/>
                  </a:lnTo>
                  <a:lnTo>
                    <a:pt x="190" y="114"/>
                  </a:lnTo>
                  <a:lnTo>
                    <a:pt x="190" y="114"/>
                  </a:lnTo>
                  <a:lnTo>
                    <a:pt x="190" y="114"/>
                  </a:lnTo>
                  <a:lnTo>
                    <a:pt x="192" y="114"/>
                  </a:lnTo>
                  <a:lnTo>
                    <a:pt x="192" y="114"/>
                  </a:lnTo>
                  <a:lnTo>
                    <a:pt x="192" y="114"/>
                  </a:lnTo>
                  <a:lnTo>
                    <a:pt x="194" y="114"/>
                  </a:lnTo>
                  <a:lnTo>
                    <a:pt x="194" y="114"/>
                  </a:lnTo>
                  <a:lnTo>
                    <a:pt x="194" y="114"/>
                  </a:lnTo>
                  <a:lnTo>
                    <a:pt x="197" y="114"/>
                  </a:lnTo>
                  <a:lnTo>
                    <a:pt x="197" y="114"/>
                  </a:lnTo>
                  <a:lnTo>
                    <a:pt x="197" y="116"/>
                  </a:lnTo>
                  <a:lnTo>
                    <a:pt x="197" y="116"/>
                  </a:lnTo>
                  <a:lnTo>
                    <a:pt x="197" y="116"/>
                  </a:lnTo>
                  <a:lnTo>
                    <a:pt x="197" y="116"/>
                  </a:lnTo>
                  <a:lnTo>
                    <a:pt x="197" y="116"/>
                  </a:lnTo>
                  <a:lnTo>
                    <a:pt x="197" y="114"/>
                  </a:lnTo>
                  <a:lnTo>
                    <a:pt x="199" y="114"/>
                  </a:lnTo>
                  <a:lnTo>
                    <a:pt x="199" y="114"/>
                  </a:lnTo>
                  <a:lnTo>
                    <a:pt x="199" y="114"/>
                  </a:lnTo>
                  <a:lnTo>
                    <a:pt x="201" y="114"/>
                  </a:lnTo>
                  <a:lnTo>
                    <a:pt x="201" y="114"/>
                  </a:lnTo>
                  <a:lnTo>
                    <a:pt x="201" y="114"/>
                  </a:lnTo>
                  <a:lnTo>
                    <a:pt x="204" y="114"/>
                  </a:lnTo>
                  <a:lnTo>
                    <a:pt x="204" y="114"/>
                  </a:lnTo>
                  <a:lnTo>
                    <a:pt x="204" y="111"/>
                  </a:lnTo>
                  <a:lnTo>
                    <a:pt x="204" y="111"/>
                  </a:lnTo>
                  <a:lnTo>
                    <a:pt x="206" y="111"/>
                  </a:lnTo>
                  <a:lnTo>
                    <a:pt x="206" y="114"/>
                  </a:lnTo>
                  <a:lnTo>
                    <a:pt x="206" y="114"/>
                  </a:lnTo>
                  <a:lnTo>
                    <a:pt x="206" y="116"/>
                  </a:lnTo>
                  <a:lnTo>
                    <a:pt x="206" y="116"/>
                  </a:lnTo>
                  <a:lnTo>
                    <a:pt x="206" y="116"/>
                  </a:lnTo>
                  <a:lnTo>
                    <a:pt x="209" y="116"/>
                  </a:lnTo>
                  <a:lnTo>
                    <a:pt x="209" y="116"/>
                  </a:lnTo>
                  <a:lnTo>
                    <a:pt x="209" y="118"/>
                  </a:lnTo>
                  <a:lnTo>
                    <a:pt x="209" y="118"/>
                  </a:lnTo>
                  <a:lnTo>
                    <a:pt x="211" y="118"/>
                  </a:lnTo>
                  <a:lnTo>
                    <a:pt x="211" y="118"/>
                  </a:lnTo>
                  <a:lnTo>
                    <a:pt x="211" y="118"/>
                  </a:lnTo>
                  <a:lnTo>
                    <a:pt x="211" y="118"/>
                  </a:lnTo>
                  <a:lnTo>
                    <a:pt x="211" y="118"/>
                  </a:lnTo>
                  <a:lnTo>
                    <a:pt x="211" y="121"/>
                  </a:lnTo>
                  <a:lnTo>
                    <a:pt x="209" y="121"/>
                  </a:lnTo>
                  <a:lnTo>
                    <a:pt x="209" y="121"/>
                  </a:lnTo>
                  <a:lnTo>
                    <a:pt x="209" y="121"/>
                  </a:lnTo>
                  <a:lnTo>
                    <a:pt x="209" y="121"/>
                  </a:lnTo>
                  <a:lnTo>
                    <a:pt x="209" y="123"/>
                  </a:lnTo>
                  <a:lnTo>
                    <a:pt x="209" y="123"/>
                  </a:lnTo>
                  <a:lnTo>
                    <a:pt x="209" y="123"/>
                  </a:lnTo>
                  <a:lnTo>
                    <a:pt x="209" y="123"/>
                  </a:lnTo>
                  <a:lnTo>
                    <a:pt x="209" y="123"/>
                  </a:lnTo>
                  <a:lnTo>
                    <a:pt x="211" y="123"/>
                  </a:lnTo>
                  <a:lnTo>
                    <a:pt x="211" y="123"/>
                  </a:lnTo>
                  <a:lnTo>
                    <a:pt x="211" y="126"/>
                  </a:lnTo>
                  <a:lnTo>
                    <a:pt x="209" y="126"/>
                  </a:lnTo>
                  <a:lnTo>
                    <a:pt x="209" y="126"/>
                  </a:lnTo>
                  <a:lnTo>
                    <a:pt x="209" y="126"/>
                  </a:lnTo>
                  <a:lnTo>
                    <a:pt x="209" y="126"/>
                  </a:lnTo>
                  <a:lnTo>
                    <a:pt x="206" y="126"/>
                  </a:lnTo>
                  <a:lnTo>
                    <a:pt x="206" y="128"/>
                  </a:lnTo>
                  <a:lnTo>
                    <a:pt x="206" y="128"/>
                  </a:lnTo>
                  <a:lnTo>
                    <a:pt x="204" y="128"/>
                  </a:lnTo>
                  <a:lnTo>
                    <a:pt x="204" y="126"/>
                  </a:lnTo>
                  <a:lnTo>
                    <a:pt x="204" y="126"/>
                  </a:lnTo>
                  <a:lnTo>
                    <a:pt x="204" y="126"/>
                  </a:lnTo>
                  <a:lnTo>
                    <a:pt x="204" y="126"/>
                  </a:lnTo>
                  <a:lnTo>
                    <a:pt x="204" y="126"/>
                  </a:lnTo>
                  <a:lnTo>
                    <a:pt x="204" y="126"/>
                  </a:lnTo>
                  <a:lnTo>
                    <a:pt x="201" y="126"/>
                  </a:lnTo>
                  <a:lnTo>
                    <a:pt x="201" y="123"/>
                  </a:lnTo>
                  <a:lnTo>
                    <a:pt x="204" y="123"/>
                  </a:lnTo>
                  <a:lnTo>
                    <a:pt x="204" y="123"/>
                  </a:lnTo>
                  <a:lnTo>
                    <a:pt x="201" y="123"/>
                  </a:lnTo>
                  <a:lnTo>
                    <a:pt x="201" y="123"/>
                  </a:lnTo>
                  <a:lnTo>
                    <a:pt x="201" y="123"/>
                  </a:lnTo>
                  <a:lnTo>
                    <a:pt x="201" y="123"/>
                  </a:lnTo>
                  <a:lnTo>
                    <a:pt x="201" y="126"/>
                  </a:lnTo>
                  <a:lnTo>
                    <a:pt x="201" y="126"/>
                  </a:lnTo>
                  <a:lnTo>
                    <a:pt x="201" y="128"/>
                  </a:lnTo>
                  <a:lnTo>
                    <a:pt x="199" y="128"/>
                  </a:lnTo>
                  <a:lnTo>
                    <a:pt x="199" y="128"/>
                  </a:lnTo>
                  <a:lnTo>
                    <a:pt x="199" y="128"/>
                  </a:lnTo>
                  <a:lnTo>
                    <a:pt x="199" y="128"/>
                  </a:lnTo>
                  <a:lnTo>
                    <a:pt x="197" y="128"/>
                  </a:lnTo>
                  <a:lnTo>
                    <a:pt x="197" y="130"/>
                  </a:lnTo>
                  <a:lnTo>
                    <a:pt x="199" y="130"/>
                  </a:lnTo>
                  <a:lnTo>
                    <a:pt x="199" y="130"/>
                  </a:lnTo>
                  <a:lnTo>
                    <a:pt x="199" y="130"/>
                  </a:lnTo>
                  <a:lnTo>
                    <a:pt x="201" y="130"/>
                  </a:lnTo>
                  <a:lnTo>
                    <a:pt x="201" y="130"/>
                  </a:lnTo>
                  <a:lnTo>
                    <a:pt x="201" y="130"/>
                  </a:lnTo>
                  <a:lnTo>
                    <a:pt x="201" y="130"/>
                  </a:lnTo>
                  <a:lnTo>
                    <a:pt x="201" y="130"/>
                  </a:lnTo>
                  <a:lnTo>
                    <a:pt x="204" y="130"/>
                  </a:lnTo>
                  <a:lnTo>
                    <a:pt x="204" y="133"/>
                  </a:lnTo>
                  <a:lnTo>
                    <a:pt x="204" y="133"/>
                  </a:lnTo>
                  <a:lnTo>
                    <a:pt x="204" y="133"/>
                  </a:lnTo>
                  <a:lnTo>
                    <a:pt x="204" y="133"/>
                  </a:lnTo>
                  <a:lnTo>
                    <a:pt x="204" y="135"/>
                  </a:lnTo>
                  <a:lnTo>
                    <a:pt x="204" y="135"/>
                  </a:lnTo>
                  <a:lnTo>
                    <a:pt x="204" y="135"/>
                  </a:lnTo>
                  <a:lnTo>
                    <a:pt x="204" y="135"/>
                  </a:lnTo>
                  <a:lnTo>
                    <a:pt x="201" y="135"/>
                  </a:lnTo>
                  <a:lnTo>
                    <a:pt x="201" y="137"/>
                  </a:lnTo>
                  <a:lnTo>
                    <a:pt x="204" y="137"/>
                  </a:lnTo>
                  <a:lnTo>
                    <a:pt x="204" y="137"/>
                  </a:lnTo>
                  <a:lnTo>
                    <a:pt x="204" y="137"/>
                  </a:lnTo>
                  <a:lnTo>
                    <a:pt x="204" y="137"/>
                  </a:lnTo>
                  <a:lnTo>
                    <a:pt x="204" y="137"/>
                  </a:lnTo>
                  <a:lnTo>
                    <a:pt x="206" y="137"/>
                  </a:lnTo>
                  <a:lnTo>
                    <a:pt x="206" y="140"/>
                  </a:lnTo>
                  <a:lnTo>
                    <a:pt x="206" y="140"/>
                  </a:lnTo>
                  <a:lnTo>
                    <a:pt x="206" y="140"/>
                  </a:lnTo>
                  <a:lnTo>
                    <a:pt x="206" y="142"/>
                  </a:lnTo>
                  <a:lnTo>
                    <a:pt x="209" y="142"/>
                  </a:lnTo>
                  <a:lnTo>
                    <a:pt x="209" y="140"/>
                  </a:lnTo>
                  <a:lnTo>
                    <a:pt x="209" y="140"/>
                  </a:lnTo>
                  <a:lnTo>
                    <a:pt x="209" y="142"/>
                  </a:lnTo>
                  <a:lnTo>
                    <a:pt x="209" y="142"/>
                  </a:lnTo>
                  <a:lnTo>
                    <a:pt x="209" y="142"/>
                  </a:lnTo>
                  <a:lnTo>
                    <a:pt x="209" y="145"/>
                  </a:lnTo>
                  <a:lnTo>
                    <a:pt x="211" y="145"/>
                  </a:lnTo>
                  <a:lnTo>
                    <a:pt x="211" y="145"/>
                  </a:lnTo>
                  <a:lnTo>
                    <a:pt x="211" y="145"/>
                  </a:lnTo>
                  <a:lnTo>
                    <a:pt x="211" y="145"/>
                  </a:lnTo>
                  <a:lnTo>
                    <a:pt x="211" y="147"/>
                  </a:lnTo>
                  <a:lnTo>
                    <a:pt x="211" y="147"/>
                  </a:lnTo>
                  <a:lnTo>
                    <a:pt x="211" y="147"/>
                  </a:lnTo>
                  <a:lnTo>
                    <a:pt x="211" y="147"/>
                  </a:lnTo>
                  <a:lnTo>
                    <a:pt x="211" y="147"/>
                  </a:lnTo>
                  <a:lnTo>
                    <a:pt x="211" y="147"/>
                  </a:lnTo>
                  <a:lnTo>
                    <a:pt x="213" y="147"/>
                  </a:lnTo>
                  <a:lnTo>
                    <a:pt x="213" y="147"/>
                  </a:lnTo>
                  <a:lnTo>
                    <a:pt x="211" y="147"/>
                  </a:lnTo>
                  <a:lnTo>
                    <a:pt x="211" y="149"/>
                  </a:lnTo>
                  <a:lnTo>
                    <a:pt x="213" y="149"/>
                  </a:lnTo>
                  <a:lnTo>
                    <a:pt x="213" y="149"/>
                  </a:lnTo>
                  <a:lnTo>
                    <a:pt x="213" y="149"/>
                  </a:lnTo>
                  <a:lnTo>
                    <a:pt x="213" y="152"/>
                  </a:lnTo>
                  <a:lnTo>
                    <a:pt x="216" y="152"/>
                  </a:lnTo>
                  <a:lnTo>
                    <a:pt x="216" y="152"/>
                  </a:lnTo>
                  <a:lnTo>
                    <a:pt x="213" y="152"/>
                  </a:lnTo>
                  <a:lnTo>
                    <a:pt x="213" y="152"/>
                  </a:lnTo>
                  <a:lnTo>
                    <a:pt x="213" y="154"/>
                  </a:lnTo>
                  <a:lnTo>
                    <a:pt x="211" y="154"/>
                  </a:lnTo>
                  <a:lnTo>
                    <a:pt x="211" y="154"/>
                  </a:lnTo>
                  <a:lnTo>
                    <a:pt x="211" y="152"/>
                  </a:lnTo>
                  <a:lnTo>
                    <a:pt x="211" y="152"/>
                  </a:lnTo>
                  <a:lnTo>
                    <a:pt x="209" y="152"/>
                  </a:lnTo>
                  <a:lnTo>
                    <a:pt x="209" y="152"/>
                  </a:lnTo>
                  <a:lnTo>
                    <a:pt x="209" y="152"/>
                  </a:lnTo>
                  <a:lnTo>
                    <a:pt x="209" y="152"/>
                  </a:lnTo>
                  <a:lnTo>
                    <a:pt x="209" y="154"/>
                  </a:lnTo>
                  <a:lnTo>
                    <a:pt x="209" y="154"/>
                  </a:lnTo>
                  <a:lnTo>
                    <a:pt x="209" y="152"/>
                  </a:lnTo>
                  <a:lnTo>
                    <a:pt x="206" y="152"/>
                  </a:lnTo>
                  <a:lnTo>
                    <a:pt x="206" y="152"/>
                  </a:lnTo>
                  <a:lnTo>
                    <a:pt x="206" y="152"/>
                  </a:lnTo>
                  <a:lnTo>
                    <a:pt x="204" y="152"/>
                  </a:lnTo>
                  <a:lnTo>
                    <a:pt x="204" y="152"/>
                  </a:lnTo>
                  <a:lnTo>
                    <a:pt x="204" y="152"/>
                  </a:lnTo>
                  <a:lnTo>
                    <a:pt x="204" y="152"/>
                  </a:lnTo>
                  <a:lnTo>
                    <a:pt x="204" y="152"/>
                  </a:lnTo>
                  <a:lnTo>
                    <a:pt x="204" y="154"/>
                  </a:lnTo>
                  <a:lnTo>
                    <a:pt x="204" y="154"/>
                  </a:lnTo>
                  <a:lnTo>
                    <a:pt x="204" y="154"/>
                  </a:lnTo>
                  <a:lnTo>
                    <a:pt x="206" y="154"/>
                  </a:lnTo>
                  <a:lnTo>
                    <a:pt x="206" y="156"/>
                  </a:lnTo>
                  <a:lnTo>
                    <a:pt x="206" y="156"/>
                  </a:lnTo>
                  <a:lnTo>
                    <a:pt x="204" y="156"/>
                  </a:lnTo>
                  <a:lnTo>
                    <a:pt x="204" y="156"/>
                  </a:lnTo>
                  <a:lnTo>
                    <a:pt x="204" y="156"/>
                  </a:lnTo>
                  <a:lnTo>
                    <a:pt x="204" y="159"/>
                  </a:lnTo>
                  <a:lnTo>
                    <a:pt x="204" y="159"/>
                  </a:lnTo>
                  <a:lnTo>
                    <a:pt x="204" y="161"/>
                  </a:lnTo>
                  <a:lnTo>
                    <a:pt x="204" y="161"/>
                  </a:lnTo>
                  <a:lnTo>
                    <a:pt x="204" y="163"/>
                  </a:lnTo>
                  <a:lnTo>
                    <a:pt x="204" y="163"/>
                  </a:lnTo>
                  <a:lnTo>
                    <a:pt x="201" y="163"/>
                  </a:lnTo>
                  <a:lnTo>
                    <a:pt x="201" y="161"/>
                  </a:lnTo>
                  <a:lnTo>
                    <a:pt x="201" y="161"/>
                  </a:lnTo>
                  <a:lnTo>
                    <a:pt x="201" y="159"/>
                  </a:lnTo>
                  <a:lnTo>
                    <a:pt x="201" y="159"/>
                  </a:lnTo>
                  <a:lnTo>
                    <a:pt x="201" y="161"/>
                  </a:lnTo>
                  <a:lnTo>
                    <a:pt x="201" y="161"/>
                  </a:lnTo>
                  <a:lnTo>
                    <a:pt x="201" y="161"/>
                  </a:lnTo>
                  <a:lnTo>
                    <a:pt x="199" y="161"/>
                  </a:lnTo>
                  <a:lnTo>
                    <a:pt x="199" y="161"/>
                  </a:lnTo>
                  <a:lnTo>
                    <a:pt x="199" y="161"/>
                  </a:lnTo>
                  <a:lnTo>
                    <a:pt x="199" y="159"/>
                  </a:lnTo>
                  <a:lnTo>
                    <a:pt x="199" y="159"/>
                  </a:lnTo>
                  <a:lnTo>
                    <a:pt x="199" y="159"/>
                  </a:lnTo>
                  <a:lnTo>
                    <a:pt x="199" y="159"/>
                  </a:lnTo>
                  <a:lnTo>
                    <a:pt x="199" y="156"/>
                  </a:lnTo>
                  <a:lnTo>
                    <a:pt x="197" y="156"/>
                  </a:lnTo>
                  <a:lnTo>
                    <a:pt x="197" y="156"/>
                  </a:lnTo>
                  <a:lnTo>
                    <a:pt x="197" y="156"/>
                  </a:lnTo>
                  <a:lnTo>
                    <a:pt x="197" y="156"/>
                  </a:lnTo>
                  <a:lnTo>
                    <a:pt x="197" y="156"/>
                  </a:lnTo>
                  <a:lnTo>
                    <a:pt x="197" y="154"/>
                  </a:lnTo>
                  <a:lnTo>
                    <a:pt x="194" y="154"/>
                  </a:lnTo>
                  <a:lnTo>
                    <a:pt x="194" y="154"/>
                  </a:lnTo>
                  <a:lnTo>
                    <a:pt x="194" y="15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24"/>
            <p:cNvSpPr>
              <a:spLocks/>
            </p:cNvSpPr>
            <p:nvPr/>
          </p:nvSpPr>
          <p:spPr bwMode="auto">
            <a:xfrm>
              <a:off x="5027613" y="4197350"/>
              <a:ext cx="346075" cy="346075"/>
            </a:xfrm>
            <a:custGeom>
              <a:avLst/>
              <a:gdLst/>
              <a:ahLst/>
              <a:cxnLst>
                <a:cxn ang="0">
                  <a:pos x="197" y="64"/>
                </a:cxn>
                <a:cxn ang="0">
                  <a:pos x="208" y="74"/>
                </a:cxn>
                <a:cxn ang="0">
                  <a:pos x="218" y="85"/>
                </a:cxn>
                <a:cxn ang="0">
                  <a:pos x="206" y="90"/>
                </a:cxn>
                <a:cxn ang="0">
                  <a:pos x="194" y="90"/>
                </a:cxn>
                <a:cxn ang="0">
                  <a:pos x="187" y="104"/>
                </a:cxn>
                <a:cxn ang="0">
                  <a:pos x="187" y="121"/>
                </a:cxn>
                <a:cxn ang="0">
                  <a:pos x="187" y="133"/>
                </a:cxn>
                <a:cxn ang="0">
                  <a:pos x="175" y="142"/>
                </a:cxn>
                <a:cxn ang="0">
                  <a:pos x="163" y="154"/>
                </a:cxn>
                <a:cxn ang="0">
                  <a:pos x="166" y="164"/>
                </a:cxn>
                <a:cxn ang="0">
                  <a:pos x="161" y="178"/>
                </a:cxn>
                <a:cxn ang="0">
                  <a:pos x="161" y="194"/>
                </a:cxn>
                <a:cxn ang="0">
                  <a:pos x="161" y="206"/>
                </a:cxn>
                <a:cxn ang="0">
                  <a:pos x="154" y="216"/>
                </a:cxn>
                <a:cxn ang="0">
                  <a:pos x="149" y="204"/>
                </a:cxn>
                <a:cxn ang="0">
                  <a:pos x="135" y="213"/>
                </a:cxn>
                <a:cxn ang="0">
                  <a:pos x="126" y="213"/>
                </a:cxn>
                <a:cxn ang="0">
                  <a:pos x="118" y="199"/>
                </a:cxn>
                <a:cxn ang="0">
                  <a:pos x="104" y="199"/>
                </a:cxn>
                <a:cxn ang="0">
                  <a:pos x="97" y="194"/>
                </a:cxn>
                <a:cxn ang="0">
                  <a:pos x="90" y="192"/>
                </a:cxn>
                <a:cxn ang="0">
                  <a:pos x="78" y="199"/>
                </a:cxn>
                <a:cxn ang="0">
                  <a:pos x="66" y="202"/>
                </a:cxn>
                <a:cxn ang="0">
                  <a:pos x="64" y="187"/>
                </a:cxn>
                <a:cxn ang="0">
                  <a:pos x="55" y="185"/>
                </a:cxn>
                <a:cxn ang="0">
                  <a:pos x="40" y="187"/>
                </a:cxn>
                <a:cxn ang="0">
                  <a:pos x="29" y="185"/>
                </a:cxn>
                <a:cxn ang="0">
                  <a:pos x="26" y="183"/>
                </a:cxn>
                <a:cxn ang="0">
                  <a:pos x="26" y="166"/>
                </a:cxn>
                <a:cxn ang="0">
                  <a:pos x="26" y="152"/>
                </a:cxn>
                <a:cxn ang="0">
                  <a:pos x="21" y="140"/>
                </a:cxn>
                <a:cxn ang="0">
                  <a:pos x="12" y="138"/>
                </a:cxn>
                <a:cxn ang="0">
                  <a:pos x="7" y="126"/>
                </a:cxn>
                <a:cxn ang="0">
                  <a:pos x="7" y="109"/>
                </a:cxn>
                <a:cxn ang="0">
                  <a:pos x="2" y="95"/>
                </a:cxn>
                <a:cxn ang="0">
                  <a:pos x="2" y="81"/>
                </a:cxn>
                <a:cxn ang="0">
                  <a:pos x="10" y="67"/>
                </a:cxn>
                <a:cxn ang="0">
                  <a:pos x="17" y="64"/>
                </a:cxn>
                <a:cxn ang="0">
                  <a:pos x="24" y="76"/>
                </a:cxn>
                <a:cxn ang="0">
                  <a:pos x="36" y="88"/>
                </a:cxn>
                <a:cxn ang="0">
                  <a:pos x="50" y="85"/>
                </a:cxn>
                <a:cxn ang="0">
                  <a:pos x="64" y="85"/>
                </a:cxn>
                <a:cxn ang="0">
                  <a:pos x="73" y="74"/>
                </a:cxn>
                <a:cxn ang="0">
                  <a:pos x="88" y="71"/>
                </a:cxn>
                <a:cxn ang="0">
                  <a:pos x="100" y="78"/>
                </a:cxn>
                <a:cxn ang="0">
                  <a:pos x="111" y="74"/>
                </a:cxn>
                <a:cxn ang="0">
                  <a:pos x="123" y="74"/>
                </a:cxn>
                <a:cxn ang="0">
                  <a:pos x="128" y="59"/>
                </a:cxn>
                <a:cxn ang="0">
                  <a:pos x="137" y="48"/>
                </a:cxn>
                <a:cxn ang="0">
                  <a:pos x="140" y="33"/>
                </a:cxn>
                <a:cxn ang="0">
                  <a:pos x="147" y="24"/>
                </a:cxn>
                <a:cxn ang="0">
                  <a:pos x="147" y="5"/>
                </a:cxn>
                <a:cxn ang="0">
                  <a:pos x="156" y="0"/>
                </a:cxn>
                <a:cxn ang="0">
                  <a:pos x="171" y="0"/>
                </a:cxn>
                <a:cxn ang="0">
                  <a:pos x="185" y="3"/>
                </a:cxn>
                <a:cxn ang="0">
                  <a:pos x="197" y="7"/>
                </a:cxn>
                <a:cxn ang="0">
                  <a:pos x="194" y="14"/>
                </a:cxn>
                <a:cxn ang="0">
                  <a:pos x="189" y="29"/>
                </a:cxn>
                <a:cxn ang="0">
                  <a:pos x="192" y="36"/>
                </a:cxn>
                <a:cxn ang="0">
                  <a:pos x="199" y="50"/>
                </a:cxn>
              </a:cxnLst>
              <a:rect l="0" t="0" r="r" b="b"/>
              <a:pathLst>
                <a:path w="218" h="218">
                  <a:moveTo>
                    <a:pt x="201" y="52"/>
                  </a:moveTo>
                  <a:lnTo>
                    <a:pt x="201" y="52"/>
                  </a:lnTo>
                  <a:lnTo>
                    <a:pt x="199" y="52"/>
                  </a:lnTo>
                  <a:lnTo>
                    <a:pt x="199" y="55"/>
                  </a:lnTo>
                  <a:lnTo>
                    <a:pt x="199" y="55"/>
                  </a:lnTo>
                  <a:lnTo>
                    <a:pt x="199" y="55"/>
                  </a:lnTo>
                  <a:lnTo>
                    <a:pt x="199" y="55"/>
                  </a:lnTo>
                  <a:lnTo>
                    <a:pt x="199" y="55"/>
                  </a:lnTo>
                  <a:lnTo>
                    <a:pt x="197" y="55"/>
                  </a:lnTo>
                  <a:lnTo>
                    <a:pt x="197" y="55"/>
                  </a:lnTo>
                  <a:lnTo>
                    <a:pt x="197" y="57"/>
                  </a:lnTo>
                  <a:lnTo>
                    <a:pt x="197" y="57"/>
                  </a:lnTo>
                  <a:lnTo>
                    <a:pt x="194" y="57"/>
                  </a:lnTo>
                  <a:lnTo>
                    <a:pt x="194" y="59"/>
                  </a:lnTo>
                  <a:lnTo>
                    <a:pt x="194" y="59"/>
                  </a:lnTo>
                  <a:lnTo>
                    <a:pt x="194" y="62"/>
                  </a:lnTo>
                  <a:lnTo>
                    <a:pt x="197" y="62"/>
                  </a:lnTo>
                  <a:lnTo>
                    <a:pt x="197" y="62"/>
                  </a:lnTo>
                  <a:lnTo>
                    <a:pt x="197" y="64"/>
                  </a:lnTo>
                  <a:lnTo>
                    <a:pt x="194" y="64"/>
                  </a:lnTo>
                  <a:lnTo>
                    <a:pt x="194" y="64"/>
                  </a:lnTo>
                  <a:lnTo>
                    <a:pt x="197" y="64"/>
                  </a:lnTo>
                  <a:lnTo>
                    <a:pt x="197" y="64"/>
                  </a:lnTo>
                  <a:lnTo>
                    <a:pt x="197" y="64"/>
                  </a:lnTo>
                  <a:lnTo>
                    <a:pt x="199" y="64"/>
                  </a:lnTo>
                  <a:lnTo>
                    <a:pt x="199" y="64"/>
                  </a:lnTo>
                  <a:lnTo>
                    <a:pt x="199" y="67"/>
                  </a:lnTo>
                  <a:lnTo>
                    <a:pt x="199" y="67"/>
                  </a:lnTo>
                  <a:lnTo>
                    <a:pt x="199" y="67"/>
                  </a:lnTo>
                  <a:lnTo>
                    <a:pt x="199" y="69"/>
                  </a:lnTo>
                  <a:lnTo>
                    <a:pt x="201" y="69"/>
                  </a:lnTo>
                  <a:lnTo>
                    <a:pt x="201" y="69"/>
                  </a:lnTo>
                  <a:lnTo>
                    <a:pt x="201" y="69"/>
                  </a:lnTo>
                  <a:lnTo>
                    <a:pt x="201" y="69"/>
                  </a:lnTo>
                  <a:lnTo>
                    <a:pt x="201" y="71"/>
                  </a:lnTo>
                  <a:lnTo>
                    <a:pt x="204" y="71"/>
                  </a:lnTo>
                  <a:lnTo>
                    <a:pt x="204" y="71"/>
                  </a:lnTo>
                  <a:lnTo>
                    <a:pt x="204" y="71"/>
                  </a:lnTo>
                  <a:lnTo>
                    <a:pt x="206" y="71"/>
                  </a:lnTo>
                  <a:lnTo>
                    <a:pt x="206" y="71"/>
                  </a:lnTo>
                  <a:lnTo>
                    <a:pt x="206" y="74"/>
                  </a:lnTo>
                  <a:lnTo>
                    <a:pt x="206" y="74"/>
                  </a:lnTo>
                  <a:lnTo>
                    <a:pt x="208" y="74"/>
                  </a:lnTo>
                  <a:lnTo>
                    <a:pt x="208" y="74"/>
                  </a:lnTo>
                  <a:lnTo>
                    <a:pt x="208" y="74"/>
                  </a:lnTo>
                  <a:lnTo>
                    <a:pt x="208" y="74"/>
                  </a:lnTo>
                  <a:lnTo>
                    <a:pt x="211" y="74"/>
                  </a:lnTo>
                  <a:lnTo>
                    <a:pt x="211" y="76"/>
                  </a:lnTo>
                  <a:lnTo>
                    <a:pt x="211" y="76"/>
                  </a:lnTo>
                  <a:lnTo>
                    <a:pt x="211" y="76"/>
                  </a:lnTo>
                  <a:lnTo>
                    <a:pt x="211" y="76"/>
                  </a:lnTo>
                  <a:lnTo>
                    <a:pt x="211" y="78"/>
                  </a:lnTo>
                  <a:lnTo>
                    <a:pt x="213" y="78"/>
                  </a:lnTo>
                  <a:lnTo>
                    <a:pt x="213" y="78"/>
                  </a:lnTo>
                  <a:lnTo>
                    <a:pt x="213" y="78"/>
                  </a:lnTo>
                  <a:lnTo>
                    <a:pt x="213" y="78"/>
                  </a:lnTo>
                  <a:lnTo>
                    <a:pt x="213" y="81"/>
                  </a:lnTo>
                  <a:lnTo>
                    <a:pt x="213" y="81"/>
                  </a:lnTo>
                  <a:lnTo>
                    <a:pt x="216" y="81"/>
                  </a:lnTo>
                  <a:lnTo>
                    <a:pt x="216" y="83"/>
                  </a:lnTo>
                  <a:lnTo>
                    <a:pt x="216" y="83"/>
                  </a:lnTo>
                  <a:lnTo>
                    <a:pt x="216" y="83"/>
                  </a:lnTo>
                  <a:lnTo>
                    <a:pt x="218" y="83"/>
                  </a:lnTo>
                  <a:lnTo>
                    <a:pt x="218" y="83"/>
                  </a:lnTo>
                  <a:lnTo>
                    <a:pt x="218" y="83"/>
                  </a:lnTo>
                  <a:lnTo>
                    <a:pt x="218" y="85"/>
                  </a:lnTo>
                  <a:lnTo>
                    <a:pt x="218" y="85"/>
                  </a:lnTo>
                  <a:lnTo>
                    <a:pt x="218" y="85"/>
                  </a:lnTo>
                  <a:lnTo>
                    <a:pt x="218" y="88"/>
                  </a:lnTo>
                  <a:lnTo>
                    <a:pt x="218" y="88"/>
                  </a:lnTo>
                  <a:lnTo>
                    <a:pt x="218" y="88"/>
                  </a:lnTo>
                  <a:lnTo>
                    <a:pt x="218" y="88"/>
                  </a:lnTo>
                  <a:lnTo>
                    <a:pt x="216" y="88"/>
                  </a:lnTo>
                  <a:lnTo>
                    <a:pt x="216" y="90"/>
                  </a:lnTo>
                  <a:lnTo>
                    <a:pt x="216" y="90"/>
                  </a:lnTo>
                  <a:lnTo>
                    <a:pt x="216" y="90"/>
                  </a:lnTo>
                  <a:lnTo>
                    <a:pt x="213" y="90"/>
                  </a:lnTo>
                  <a:lnTo>
                    <a:pt x="213" y="90"/>
                  </a:lnTo>
                  <a:lnTo>
                    <a:pt x="213" y="90"/>
                  </a:lnTo>
                  <a:lnTo>
                    <a:pt x="211" y="90"/>
                  </a:lnTo>
                  <a:lnTo>
                    <a:pt x="211" y="90"/>
                  </a:lnTo>
                  <a:lnTo>
                    <a:pt x="211" y="90"/>
                  </a:lnTo>
                  <a:lnTo>
                    <a:pt x="211" y="90"/>
                  </a:lnTo>
                  <a:lnTo>
                    <a:pt x="211" y="90"/>
                  </a:lnTo>
                  <a:lnTo>
                    <a:pt x="208" y="90"/>
                  </a:lnTo>
                  <a:lnTo>
                    <a:pt x="208" y="90"/>
                  </a:lnTo>
                  <a:lnTo>
                    <a:pt x="206" y="90"/>
                  </a:lnTo>
                  <a:lnTo>
                    <a:pt x="206" y="90"/>
                  </a:lnTo>
                  <a:lnTo>
                    <a:pt x="206" y="90"/>
                  </a:lnTo>
                  <a:lnTo>
                    <a:pt x="204" y="90"/>
                  </a:lnTo>
                  <a:lnTo>
                    <a:pt x="204" y="90"/>
                  </a:lnTo>
                  <a:lnTo>
                    <a:pt x="204" y="90"/>
                  </a:lnTo>
                  <a:lnTo>
                    <a:pt x="201" y="90"/>
                  </a:lnTo>
                  <a:lnTo>
                    <a:pt x="201" y="90"/>
                  </a:lnTo>
                  <a:lnTo>
                    <a:pt x="201" y="90"/>
                  </a:lnTo>
                  <a:lnTo>
                    <a:pt x="201" y="88"/>
                  </a:lnTo>
                  <a:lnTo>
                    <a:pt x="199" y="88"/>
                  </a:lnTo>
                  <a:lnTo>
                    <a:pt x="199" y="88"/>
                  </a:lnTo>
                  <a:lnTo>
                    <a:pt x="199" y="88"/>
                  </a:lnTo>
                  <a:lnTo>
                    <a:pt x="199" y="90"/>
                  </a:lnTo>
                  <a:lnTo>
                    <a:pt x="199" y="90"/>
                  </a:lnTo>
                  <a:lnTo>
                    <a:pt x="199" y="90"/>
                  </a:lnTo>
                  <a:lnTo>
                    <a:pt x="199" y="93"/>
                  </a:lnTo>
                  <a:lnTo>
                    <a:pt x="199" y="93"/>
                  </a:lnTo>
                  <a:lnTo>
                    <a:pt x="199" y="93"/>
                  </a:lnTo>
                  <a:lnTo>
                    <a:pt x="197" y="93"/>
                  </a:lnTo>
                  <a:lnTo>
                    <a:pt x="197" y="93"/>
                  </a:lnTo>
                  <a:lnTo>
                    <a:pt x="197" y="93"/>
                  </a:lnTo>
                  <a:lnTo>
                    <a:pt x="197" y="90"/>
                  </a:lnTo>
                  <a:lnTo>
                    <a:pt x="194" y="90"/>
                  </a:lnTo>
                  <a:lnTo>
                    <a:pt x="194" y="90"/>
                  </a:lnTo>
                  <a:lnTo>
                    <a:pt x="194" y="90"/>
                  </a:lnTo>
                  <a:lnTo>
                    <a:pt x="194" y="93"/>
                  </a:lnTo>
                  <a:lnTo>
                    <a:pt x="192" y="93"/>
                  </a:lnTo>
                  <a:lnTo>
                    <a:pt x="192" y="93"/>
                  </a:lnTo>
                  <a:lnTo>
                    <a:pt x="192" y="93"/>
                  </a:lnTo>
                  <a:lnTo>
                    <a:pt x="192" y="95"/>
                  </a:lnTo>
                  <a:lnTo>
                    <a:pt x="192" y="95"/>
                  </a:lnTo>
                  <a:lnTo>
                    <a:pt x="192" y="95"/>
                  </a:lnTo>
                  <a:lnTo>
                    <a:pt x="192" y="95"/>
                  </a:lnTo>
                  <a:lnTo>
                    <a:pt x="189" y="95"/>
                  </a:lnTo>
                  <a:lnTo>
                    <a:pt x="189" y="97"/>
                  </a:lnTo>
                  <a:lnTo>
                    <a:pt x="189" y="97"/>
                  </a:lnTo>
                  <a:lnTo>
                    <a:pt x="189" y="97"/>
                  </a:lnTo>
                  <a:lnTo>
                    <a:pt x="189" y="100"/>
                  </a:lnTo>
                  <a:lnTo>
                    <a:pt x="189" y="100"/>
                  </a:lnTo>
                  <a:lnTo>
                    <a:pt x="189" y="102"/>
                  </a:lnTo>
                  <a:lnTo>
                    <a:pt x="187" y="102"/>
                  </a:lnTo>
                  <a:lnTo>
                    <a:pt x="187" y="102"/>
                  </a:lnTo>
                  <a:lnTo>
                    <a:pt x="187" y="104"/>
                  </a:lnTo>
                  <a:lnTo>
                    <a:pt x="187" y="104"/>
                  </a:lnTo>
                  <a:lnTo>
                    <a:pt x="187" y="104"/>
                  </a:lnTo>
                  <a:lnTo>
                    <a:pt x="187" y="104"/>
                  </a:lnTo>
                  <a:lnTo>
                    <a:pt x="187" y="107"/>
                  </a:lnTo>
                  <a:lnTo>
                    <a:pt x="187" y="107"/>
                  </a:lnTo>
                  <a:lnTo>
                    <a:pt x="187" y="107"/>
                  </a:lnTo>
                  <a:lnTo>
                    <a:pt x="187" y="109"/>
                  </a:lnTo>
                  <a:lnTo>
                    <a:pt x="187" y="109"/>
                  </a:lnTo>
                  <a:lnTo>
                    <a:pt x="187" y="109"/>
                  </a:lnTo>
                  <a:lnTo>
                    <a:pt x="187" y="112"/>
                  </a:lnTo>
                  <a:lnTo>
                    <a:pt x="187" y="112"/>
                  </a:lnTo>
                  <a:lnTo>
                    <a:pt x="187" y="114"/>
                  </a:lnTo>
                  <a:lnTo>
                    <a:pt x="187" y="114"/>
                  </a:lnTo>
                  <a:lnTo>
                    <a:pt x="187" y="114"/>
                  </a:lnTo>
                  <a:lnTo>
                    <a:pt x="187" y="114"/>
                  </a:lnTo>
                  <a:lnTo>
                    <a:pt x="185" y="114"/>
                  </a:lnTo>
                  <a:lnTo>
                    <a:pt x="185" y="116"/>
                  </a:lnTo>
                  <a:lnTo>
                    <a:pt x="185" y="116"/>
                  </a:lnTo>
                  <a:lnTo>
                    <a:pt x="185" y="119"/>
                  </a:lnTo>
                  <a:lnTo>
                    <a:pt x="187" y="119"/>
                  </a:lnTo>
                  <a:lnTo>
                    <a:pt x="187" y="119"/>
                  </a:lnTo>
                  <a:lnTo>
                    <a:pt x="187" y="119"/>
                  </a:lnTo>
                  <a:lnTo>
                    <a:pt x="187" y="119"/>
                  </a:lnTo>
                  <a:lnTo>
                    <a:pt x="187" y="121"/>
                  </a:lnTo>
                  <a:lnTo>
                    <a:pt x="189" y="121"/>
                  </a:lnTo>
                  <a:lnTo>
                    <a:pt x="189" y="121"/>
                  </a:lnTo>
                  <a:lnTo>
                    <a:pt x="189" y="121"/>
                  </a:lnTo>
                  <a:lnTo>
                    <a:pt x="189" y="123"/>
                  </a:lnTo>
                  <a:lnTo>
                    <a:pt x="189" y="123"/>
                  </a:lnTo>
                  <a:lnTo>
                    <a:pt x="189" y="123"/>
                  </a:lnTo>
                  <a:lnTo>
                    <a:pt x="189" y="123"/>
                  </a:lnTo>
                  <a:lnTo>
                    <a:pt x="189" y="126"/>
                  </a:lnTo>
                  <a:lnTo>
                    <a:pt x="187" y="126"/>
                  </a:lnTo>
                  <a:lnTo>
                    <a:pt x="187" y="126"/>
                  </a:lnTo>
                  <a:lnTo>
                    <a:pt x="187" y="128"/>
                  </a:lnTo>
                  <a:lnTo>
                    <a:pt x="187" y="128"/>
                  </a:lnTo>
                  <a:lnTo>
                    <a:pt x="187" y="128"/>
                  </a:lnTo>
                  <a:lnTo>
                    <a:pt x="187" y="128"/>
                  </a:lnTo>
                  <a:lnTo>
                    <a:pt x="189" y="128"/>
                  </a:lnTo>
                  <a:lnTo>
                    <a:pt x="189" y="130"/>
                  </a:lnTo>
                  <a:lnTo>
                    <a:pt x="189" y="130"/>
                  </a:lnTo>
                  <a:lnTo>
                    <a:pt x="187" y="130"/>
                  </a:lnTo>
                  <a:lnTo>
                    <a:pt x="187" y="133"/>
                  </a:lnTo>
                  <a:lnTo>
                    <a:pt x="187" y="133"/>
                  </a:lnTo>
                  <a:lnTo>
                    <a:pt x="187" y="133"/>
                  </a:lnTo>
                  <a:lnTo>
                    <a:pt x="187" y="133"/>
                  </a:lnTo>
                  <a:lnTo>
                    <a:pt x="185" y="133"/>
                  </a:lnTo>
                  <a:lnTo>
                    <a:pt x="185" y="133"/>
                  </a:lnTo>
                  <a:lnTo>
                    <a:pt x="185" y="133"/>
                  </a:lnTo>
                  <a:lnTo>
                    <a:pt x="185" y="133"/>
                  </a:lnTo>
                  <a:lnTo>
                    <a:pt x="182" y="133"/>
                  </a:lnTo>
                  <a:lnTo>
                    <a:pt x="182" y="133"/>
                  </a:lnTo>
                  <a:lnTo>
                    <a:pt x="180" y="133"/>
                  </a:lnTo>
                  <a:lnTo>
                    <a:pt x="180" y="135"/>
                  </a:lnTo>
                  <a:lnTo>
                    <a:pt x="180" y="135"/>
                  </a:lnTo>
                  <a:lnTo>
                    <a:pt x="180" y="135"/>
                  </a:lnTo>
                  <a:lnTo>
                    <a:pt x="180" y="135"/>
                  </a:lnTo>
                  <a:lnTo>
                    <a:pt x="180" y="138"/>
                  </a:lnTo>
                  <a:lnTo>
                    <a:pt x="178" y="138"/>
                  </a:lnTo>
                  <a:lnTo>
                    <a:pt x="178" y="138"/>
                  </a:lnTo>
                  <a:lnTo>
                    <a:pt x="178" y="138"/>
                  </a:lnTo>
                  <a:lnTo>
                    <a:pt x="178" y="140"/>
                  </a:lnTo>
                  <a:lnTo>
                    <a:pt x="178" y="140"/>
                  </a:lnTo>
                  <a:lnTo>
                    <a:pt x="178" y="140"/>
                  </a:lnTo>
                  <a:lnTo>
                    <a:pt x="178" y="142"/>
                  </a:lnTo>
                  <a:lnTo>
                    <a:pt x="175" y="142"/>
                  </a:lnTo>
                  <a:lnTo>
                    <a:pt x="175" y="142"/>
                  </a:lnTo>
                  <a:lnTo>
                    <a:pt x="175" y="142"/>
                  </a:lnTo>
                  <a:lnTo>
                    <a:pt x="175" y="145"/>
                  </a:lnTo>
                  <a:lnTo>
                    <a:pt x="173" y="145"/>
                  </a:lnTo>
                  <a:lnTo>
                    <a:pt x="173" y="145"/>
                  </a:lnTo>
                  <a:lnTo>
                    <a:pt x="173" y="145"/>
                  </a:lnTo>
                  <a:lnTo>
                    <a:pt x="171" y="145"/>
                  </a:lnTo>
                  <a:lnTo>
                    <a:pt x="171" y="145"/>
                  </a:lnTo>
                  <a:lnTo>
                    <a:pt x="171" y="145"/>
                  </a:lnTo>
                  <a:lnTo>
                    <a:pt x="171" y="145"/>
                  </a:lnTo>
                  <a:lnTo>
                    <a:pt x="171" y="147"/>
                  </a:lnTo>
                  <a:lnTo>
                    <a:pt x="171" y="147"/>
                  </a:lnTo>
                  <a:lnTo>
                    <a:pt x="168" y="147"/>
                  </a:lnTo>
                  <a:lnTo>
                    <a:pt x="168" y="147"/>
                  </a:lnTo>
                  <a:lnTo>
                    <a:pt x="168" y="147"/>
                  </a:lnTo>
                  <a:lnTo>
                    <a:pt x="166" y="147"/>
                  </a:lnTo>
                  <a:lnTo>
                    <a:pt x="166" y="149"/>
                  </a:lnTo>
                  <a:lnTo>
                    <a:pt x="166" y="149"/>
                  </a:lnTo>
                  <a:lnTo>
                    <a:pt x="166" y="152"/>
                  </a:lnTo>
                  <a:lnTo>
                    <a:pt x="166" y="152"/>
                  </a:lnTo>
                  <a:lnTo>
                    <a:pt x="166" y="152"/>
                  </a:lnTo>
                  <a:lnTo>
                    <a:pt x="166" y="154"/>
                  </a:lnTo>
                  <a:lnTo>
                    <a:pt x="166" y="154"/>
                  </a:lnTo>
                  <a:lnTo>
                    <a:pt x="163" y="154"/>
                  </a:lnTo>
                  <a:lnTo>
                    <a:pt x="163" y="154"/>
                  </a:lnTo>
                  <a:lnTo>
                    <a:pt x="163" y="154"/>
                  </a:lnTo>
                  <a:lnTo>
                    <a:pt x="161" y="154"/>
                  </a:lnTo>
                  <a:lnTo>
                    <a:pt x="161" y="154"/>
                  </a:lnTo>
                  <a:lnTo>
                    <a:pt x="161" y="154"/>
                  </a:lnTo>
                  <a:lnTo>
                    <a:pt x="161" y="154"/>
                  </a:lnTo>
                  <a:lnTo>
                    <a:pt x="163" y="154"/>
                  </a:lnTo>
                  <a:lnTo>
                    <a:pt x="163" y="154"/>
                  </a:lnTo>
                  <a:lnTo>
                    <a:pt x="163" y="157"/>
                  </a:lnTo>
                  <a:lnTo>
                    <a:pt x="163" y="157"/>
                  </a:lnTo>
                  <a:lnTo>
                    <a:pt x="163" y="159"/>
                  </a:lnTo>
                  <a:lnTo>
                    <a:pt x="166" y="159"/>
                  </a:lnTo>
                  <a:lnTo>
                    <a:pt x="166" y="159"/>
                  </a:lnTo>
                  <a:lnTo>
                    <a:pt x="166" y="161"/>
                  </a:lnTo>
                  <a:lnTo>
                    <a:pt x="163" y="161"/>
                  </a:lnTo>
                  <a:lnTo>
                    <a:pt x="163" y="161"/>
                  </a:lnTo>
                  <a:lnTo>
                    <a:pt x="166" y="161"/>
                  </a:lnTo>
                  <a:lnTo>
                    <a:pt x="166" y="164"/>
                  </a:lnTo>
                  <a:lnTo>
                    <a:pt x="166" y="164"/>
                  </a:lnTo>
                  <a:lnTo>
                    <a:pt x="166" y="164"/>
                  </a:lnTo>
                  <a:lnTo>
                    <a:pt x="166" y="164"/>
                  </a:lnTo>
                  <a:lnTo>
                    <a:pt x="166" y="164"/>
                  </a:lnTo>
                  <a:lnTo>
                    <a:pt x="166" y="166"/>
                  </a:lnTo>
                  <a:lnTo>
                    <a:pt x="168" y="166"/>
                  </a:lnTo>
                  <a:lnTo>
                    <a:pt x="168" y="166"/>
                  </a:lnTo>
                  <a:lnTo>
                    <a:pt x="168" y="168"/>
                  </a:lnTo>
                  <a:lnTo>
                    <a:pt x="168" y="168"/>
                  </a:lnTo>
                  <a:lnTo>
                    <a:pt x="166" y="168"/>
                  </a:lnTo>
                  <a:lnTo>
                    <a:pt x="166" y="171"/>
                  </a:lnTo>
                  <a:lnTo>
                    <a:pt x="166" y="171"/>
                  </a:lnTo>
                  <a:lnTo>
                    <a:pt x="166" y="173"/>
                  </a:lnTo>
                  <a:lnTo>
                    <a:pt x="166" y="173"/>
                  </a:lnTo>
                  <a:lnTo>
                    <a:pt x="166" y="173"/>
                  </a:lnTo>
                  <a:lnTo>
                    <a:pt x="166" y="173"/>
                  </a:lnTo>
                  <a:lnTo>
                    <a:pt x="166" y="176"/>
                  </a:lnTo>
                  <a:lnTo>
                    <a:pt x="166" y="176"/>
                  </a:lnTo>
                  <a:lnTo>
                    <a:pt x="166" y="176"/>
                  </a:lnTo>
                  <a:lnTo>
                    <a:pt x="163" y="176"/>
                  </a:lnTo>
                  <a:lnTo>
                    <a:pt x="163" y="176"/>
                  </a:lnTo>
                  <a:lnTo>
                    <a:pt x="163" y="176"/>
                  </a:lnTo>
                  <a:lnTo>
                    <a:pt x="163" y="176"/>
                  </a:lnTo>
                  <a:lnTo>
                    <a:pt x="163" y="178"/>
                  </a:lnTo>
                  <a:lnTo>
                    <a:pt x="163" y="178"/>
                  </a:lnTo>
                  <a:lnTo>
                    <a:pt x="161" y="178"/>
                  </a:lnTo>
                  <a:lnTo>
                    <a:pt x="161" y="180"/>
                  </a:lnTo>
                  <a:lnTo>
                    <a:pt x="161" y="180"/>
                  </a:lnTo>
                  <a:lnTo>
                    <a:pt x="161" y="183"/>
                  </a:lnTo>
                  <a:lnTo>
                    <a:pt x="161" y="183"/>
                  </a:lnTo>
                  <a:lnTo>
                    <a:pt x="161" y="183"/>
                  </a:lnTo>
                  <a:lnTo>
                    <a:pt x="161" y="185"/>
                  </a:lnTo>
                  <a:lnTo>
                    <a:pt x="161" y="185"/>
                  </a:lnTo>
                  <a:lnTo>
                    <a:pt x="161" y="185"/>
                  </a:lnTo>
                  <a:lnTo>
                    <a:pt x="161" y="187"/>
                  </a:lnTo>
                  <a:lnTo>
                    <a:pt x="161" y="187"/>
                  </a:lnTo>
                  <a:lnTo>
                    <a:pt x="161" y="187"/>
                  </a:lnTo>
                  <a:lnTo>
                    <a:pt x="161" y="190"/>
                  </a:lnTo>
                  <a:lnTo>
                    <a:pt x="161" y="190"/>
                  </a:lnTo>
                  <a:lnTo>
                    <a:pt x="161" y="192"/>
                  </a:lnTo>
                  <a:lnTo>
                    <a:pt x="159" y="192"/>
                  </a:lnTo>
                  <a:lnTo>
                    <a:pt x="159" y="192"/>
                  </a:lnTo>
                  <a:lnTo>
                    <a:pt x="159" y="192"/>
                  </a:lnTo>
                  <a:lnTo>
                    <a:pt x="159" y="192"/>
                  </a:lnTo>
                  <a:lnTo>
                    <a:pt x="161" y="192"/>
                  </a:lnTo>
                  <a:lnTo>
                    <a:pt x="161" y="192"/>
                  </a:lnTo>
                  <a:lnTo>
                    <a:pt x="161" y="194"/>
                  </a:lnTo>
                  <a:lnTo>
                    <a:pt x="161" y="194"/>
                  </a:lnTo>
                  <a:lnTo>
                    <a:pt x="161" y="197"/>
                  </a:lnTo>
                  <a:lnTo>
                    <a:pt x="161" y="197"/>
                  </a:lnTo>
                  <a:lnTo>
                    <a:pt x="161" y="197"/>
                  </a:lnTo>
                  <a:lnTo>
                    <a:pt x="161" y="197"/>
                  </a:lnTo>
                  <a:lnTo>
                    <a:pt x="161" y="197"/>
                  </a:lnTo>
                  <a:lnTo>
                    <a:pt x="161" y="194"/>
                  </a:lnTo>
                  <a:lnTo>
                    <a:pt x="163" y="194"/>
                  </a:lnTo>
                  <a:lnTo>
                    <a:pt x="163" y="194"/>
                  </a:lnTo>
                  <a:lnTo>
                    <a:pt x="163" y="197"/>
                  </a:lnTo>
                  <a:lnTo>
                    <a:pt x="163" y="197"/>
                  </a:lnTo>
                  <a:lnTo>
                    <a:pt x="163" y="199"/>
                  </a:lnTo>
                  <a:lnTo>
                    <a:pt x="163" y="199"/>
                  </a:lnTo>
                  <a:lnTo>
                    <a:pt x="163" y="199"/>
                  </a:lnTo>
                  <a:lnTo>
                    <a:pt x="163" y="202"/>
                  </a:lnTo>
                  <a:lnTo>
                    <a:pt x="163" y="202"/>
                  </a:lnTo>
                  <a:lnTo>
                    <a:pt x="163" y="204"/>
                  </a:lnTo>
                  <a:lnTo>
                    <a:pt x="163" y="204"/>
                  </a:lnTo>
                  <a:lnTo>
                    <a:pt x="161" y="204"/>
                  </a:lnTo>
                  <a:lnTo>
                    <a:pt x="161" y="204"/>
                  </a:lnTo>
                  <a:lnTo>
                    <a:pt x="161" y="206"/>
                  </a:lnTo>
                  <a:lnTo>
                    <a:pt x="161" y="206"/>
                  </a:lnTo>
                  <a:lnTo>
                    <a:pt x="161" y="206"/>
                  </a:lnTo>
                  <a:lnTo>
                    <a:pt x="161" y="206"/>
                  </a:lnTo>
                  <a:lnTo>
                    <a:pt x="161" y="209"/>
                  </a:lnTo>
                  <a:lnTo>
                    <a:pt x="161" y="209"/>
                  </a:lnTo>
                  <a:lnTo>
                    <a:pt x="161" y="209"/>
                  </a:lnTo>
                  <a:lnTo>
                    <a:pt x="161" y="211"/>
                  </a:lnTo>
                  <a:lnTo>
                    <a:pt x="161" y="211"/>
                  </a:lnTo>
                  <a:lnTo>
                    <a:pt x="161" y="211"/>
                  </a:lnTo>
                  <a:lnTo>
                    <a:pt x="159" y="211"/>
                  </a:lnTo>
                  <a:lnTo>
                    <a:pt x="159" y="213"/>
                  </a:lnTo>
                  <a:lnTo>
                    <a:pt x="159" y="213"/>
                  </a:lnTo>
                  <a:lnTo>
                    <a:pt x="159" y="213"/>
                  </a:lnTo>
                  <a:lnTo>
                    <a:pt x="159" y="213"/>
                  </a:lnTo>
                  <a:lnTo>
                    <a:pt x="159" y="213"/>
                  </a:lnTo>
                  <a:lnTo>
                    <a:pt x="159" y="216"/>
                  </a:lnTo>
                  <a:lnTo>
                    <a:pt x="159" y="216"/>
                  </a:lnTo>
                  <a:lnTo>
                    <a:pt x="159" y="216"/>
                  </a:lnTo>
                  <a:lnTo>
                    <a:pt x="159" y="213"/>
                  </a:lnTo>
                  <a:lnTo>
                    <a:pt x="156" y="213"/>
                  </a:lnTo>
                  <a:lnTo>
                    <a:pt x="156" y="216"/>
                  </a:lnTo>
                  <a:lnTo>
                    <a:pt x="156" y="216"/>
                  </a:lnTo>
                  <a:lnTo>
                    <a:pt x="154" y="216"/>
                  </a:lnTo>
                  <a:lnTo>
                    <a:pt x="154" y="216"/>
                  </a:lnTo>
                  <a:lnTo>
                    <a:pt x="154" y="213"/>
                  </a:lnTo>
                  <a:lnTo>
                    <a:pt x="154" y="213"/>
                  </a:lnTo>
                  <a:lnTo>
                    <a:pt x="154" y="213"/>
                  </a:lnTo>
                  <a:lnTo>
                    <a:pt x="154" y="213"/>
                  </a:lnTo>
                  <a:lnTo>
                    <a:pt x="154" y="211"/>
                  </a:lnTo>
                  <a:lnTo>
                    <a:pt x="154" y="211"/>
                  </a:lnTo>
                  <a:lnTo>
                    <a:pt x="154" y="209"/>
                  </a:lnTo>
                  <a:lnTo>
                    <a:pt x="154" y="209"/>
                  </a:lnTo>
                  <a:lnTo>
                    <a:pt x="154" y="206"/>
                  </a:lnTo>
                  <a:lnTo>
                    <a:pt x="154" y="206"/>
                  </a:lnTo>
                  <a:lnTo>
                    <a:pt x="154" y="206"/>
                  </a:lnTo>
                  <a:lnTo>
                    <a:pt x="154" y="204"/>
                  </a:lnTo>
                  <a:lnTo>
                    <a:pt x="154" y="204"/>
                  </a:lnTo>
                  <a:lnTo>
                    <a:pt x="154" y="204"/>
                  </a:lnTo>
                  <a:lnTo>
                    <a:pt x="154" y="204"/>
                  </a:lnTo>
                  <a:lnTo>
                    <a:pt x="152" y="204"/>
                  </a:lnTo>
                  <a:lnTo>
                    <a:pt x="152" y="204"/>
                  </a:lnTo>
                  <a:lnTo>
                    <a:pt x="152" y="204"/>
                  </a:lnTo>
                  <a:lnTo>
                    <a:pt x="152" y="204"/>
                  </a:lnTo>
                  <a:lnTo>
                    <a:pt x="152" y="204"/>
                  </a:lnTo>
                  <a:lnTo>
                    <a:pt x="149" y="204"/>
                  </a:lnTo>
                  <a:lnTo>
                    <a:pt x="149" y="204"/>
                  </a:lnTo>
                  <a:lnTo>
                    <a:pt x="149" y="206"/>
                  </a:lnTo>
                  <a:lnTo>
                    <a:pt x="147" y="206"/>
                  </a:lnTo>
                  <a:lnTo>
                    <a:pt x="147" y="206"/>
                  </a:lnTo>
                  <a:lnTo>
                    <a:pt x="147" y="206"/>
                  </a:lnTo>
                  <a:lnTo>
                    <a:pt x="147" y="206"/>
                  </a:lnTo>
                  <a:lnTo>
                    <a:pt x="144" y="206"/>
                  </a:lnTo>
                  <a:lnTo>
                    <a:pt x="144" y="209"/>
                  </a:lnTo>
                  <a:lnTo>
                    <a:pt x="144" y="209"/>
                  </a:lnTo>
                  <a:lnTo>
                    <a:pt x="144" y="209"/>
                  </a:lnTo>
                  <a:lnTo>
                    <a:pt x="142" y="209"/>
                  </a:lnTo>
                  <a:lnTo>
                    <a:pt x="142" y="209"/>
                  </a:lnTo>
                  <a:lnTo>
                    <a:pt x="142" y="209"/>
                  </a:lnTo>
                  <a:lnTo>
                    <a:pt x="140" y="209"/>
                  </a:lnTo>
                  <a:lnTo>
                    <a:pt x="140" y="211"/>
                  </a:lnTo>
                  <a:lnTo>
                    <a:pt x="140" y="211"/>
                  </a:lnTo>
                  <a:lnTo>
                    <a:pt x="140" y="211"/>
                  </a:lnTo>
                  <a:lnTo>
                    <a:pt x="137" y="211"/>
                  </a:lnTo>
                  <a:lnTo>
                    <a:pt x="137" y="211"/>
                  </a:lnTo>
                  <a:lnTo>
                    <a:pt x="137" y="211"/>
                  </a:lnTo>
                  <a:lnTo>
                    <a:pt x="137" y="211"/>
                  </a:lnTo>
                  <a:lnTo>
                    <a:pt x="137" y="213"/>
                  </a:lnTo>
                  <a:lnTo>
                    <a:pt x="135" y="213"/>
                  </a:lnTo>
                  <a:lnTo>
                    <a:pt x="135" y="213"/>
                  </a:lnTo>
                  <a:lnTo>
                    <a:pt x="133" y="213"/>
                  </a:lnTo>
                  <a:lnTo>
                    <a:pt x="133" y="213"/>
                  </a:lnTo>
                  <a:lnTo>
                    <a:pt x="133" y="213"/>
                  </a:lnTo>
                  <a:lnTo>
                    <a:pt x="133" y="213"/>
                  </a:lnTo>
                  <a:lnTo>
                    <a:pt x="133" y="213"/>
                  </a:lnTo>
                  <a:lnTo>
                    <a:pt x="130" y="213"/>
                  </a:lnTo>
                  <a:lnTo>
                    <a:pt x="130" y="213"/>
                  </a:lnTo>
                  <a:lnTo>
                    <a:pt x="130" y="216"/>
                  </a:lnTo>
                  <a:lnTo>
                    <a:pt x="128" y="216"/>
                  </a:lnTo>
                  <a:lnTo>
                    <a:pt x="128" y="216"/>
                  </a:lnTo>
                  <a:lnTo>
                    <a:pt x="128" y="216"/>
                  </a:lnTo>
                  <a:lnTo>
                    <a:pt x="128" y="216"/>
                  </a:lnTo>
                  <a:lnTo>
                    <a:pt x="128" y="218"/>
                  </a:lnTo>
                  <a:lnTo>
                    <a:pt x="126" y="218"/>
                  </a:lnTo>
                  <a:lnTo>
                    <a:pt x="126" y="218"/>
                  </a:lnTo>
                  <a:lnTo>
                    <a:pt x="126" y="218"/>
                  </a:lnTo>
                  <a:lnTo>
                    <a:pt x="126" y="216"/>
                  </a:lnTo>
                  <a:lnTo>
                    <a:pt x="123" y="216"/>
                  </a:lnTo>
                  <a:lnTo>
                    <a:pt x="123" y="216"/>
                  </a:lnTo>
                  <a:lnTo>
                    <a:pt x="126" y="216"/>
                  </a:lnTo>
                  <a:lnTo>
                    <a:pt x="126" y="213"/>
                  </a:lnTo>
                  <a:lnTo>
                    <a:pt x="126" y="213"/>
                  </a:lnTo>
                  <a:lnTo>
                    <a:pt x="126" y="213"/>
                  </a:lnTo>
                  <a:lnTo>
                    <a:pt x="126" y="211"/>
                  </a:lnTo>
                  <a:lnTo>
                    <a:pt x="123" y="211"/>
                  </a:lnTo>
                  <a:lnTo>
                    <a:pt x="123" y="211"/>
                  </a:lnTo>
                  <a:lnTo>
                    <a:pt x="123" y="209"/>
                  </a:lnTo>
                  <a:lnTo>
                    <a:pt x="123" y="209"/>
                  </a:lnTo>
                  <a:lnTo>
                    <a:pt x="123" y="206"/>
                  </a:lnTo>
                  <a:lnTo>
                    <a:pt x="123" y="206"/>
                  </a:lnTo>
                  <a:lnTo>
                    <a:pt x="123" y="204"/>
                  </a:lnTo>
                  <a:lnTo>
                    <a:pt x="123" y="204"/>
                  </a:lnTo>
                  <a:lnTo>
                    <a:pt x="123" y="204"/>
                  </a:lnTo>
                  <a:lnTo>
                    <a:pt x="123" y="204"/>
                  </a:lnTo>
                  <a:lnTo>
                    <a:pt x="123" y="202"/>
                  </a:lnTo>
                  <a:lnTo>
                    <a:pt x="121" y="202"/>
                  </a:lnTo>
                  <a:lnTo>
                    <a:pt x="121" y="202"/>
                  </a:lnTo>
                  <a:lnTo>
                    <a:pt x="121" y="202"/>
                  </a:lnTo>
                  <a:lnTo>
                    <a:pt x="121" y="202"/>
                  </a:lnTo>
                  <a:lnTo>
                    <a:pt x="121" y="199"/>
                  </a:lnTo>
                  <a:lnTo>
                    <a:pt x="118" y="199"/>
                  </a:lnTo>
                  <a:lnTo>
                    <a:pt x="118" y="199"/>
                  </a:lnTo>
                  <a:lnTo>
                    <a:pt x="118" y="199"/>
                  </a:lnTo>
                  <a:lnTo>
                    <a:pt x="118" y="199"/>
                  </a:lnTo>
                  <a:lnTo>
                    <a:pt x="116" y="199"/>
                  </a:lnTo>
                  <a:lnTo>
                    <a:pt x="116" y="197"/>
                  </a:lnTo>
                  <a:lnTo>
                    <a:pt x="116" y="197"/>
                  </a:lnTo>
                  <a:lnTo>
                    <a:pt x="114" y="197"/>
                  </a:lnTo>
                  <a:lnTo>
                    <a:pt x="114" y="197"/>
                  </a:lnTo>
                  <a:lnTo>
                    <a:pt x="114" y="197"/>
                  </a:lnTo>
                  <a:lnTo>
                    <a:pt x="114" y="197"/>
                  </a:lnTo>
                  <a:lnTo>
                    <a:pt x="111" y="197"/>
                  </a:lnTo>
                  <a:lnTo>
                    <a:pt x="111" y="197"/>
                  </a:lnTo>
                  <a:lnTo>
                    <a:pt x="111" y="197"/>
                  </a:lnTo>
                  <a:lnTo>
                    <a:pt x="111" y="197"/>
                  </a:lnTo>
                  <a:lnTo>
                    <a:pt x="109" y="197"/>
                  </a:lnTo>
                  <a:lnTo>
                    <a:pt x="109" y="197"/>
                  </a:lnTo>
                  <a:lnTo>
                    <a:pt x="109" y="199"/>
                  </a:lnTo>
                  <a:lnTo>
                    <a:pt x="107" y="199"/>
                  </a:lnTo>
                  <a:lnTo>
                    <a:pt x="107" y="199"/>
                  </a:lnTo>
                  <a:lnTo>
                    <a:pt x="107" y="199"/>
                  </a:lnTo>
                  <a:lnTo>
                    <a:pt x="107" y="199"/>
                  </a:lnTo>
                  <a:lnTo>
                    <a:pt x="104" y="199"/>
                  </a:lnTo>
                  <a:lnTo>
                    <a:pt x="104" y="199"/>
                  </a:lnTo>
                  <a:lnTo>
                    <a:pt x="104" y="199"/>
                  </a:lnTo>
                  <a:lnTo>
                    <a:pt x="102" y="199"/>
                  </a:lnTo>
                  <a:lnTo>
                    <a:pt x="102" y="199"/>
                  </a:lnTo>
                  <a:lnTo>
                    <a:pt x="102" y="199"/>
                  </a:lnTo>
                  <a:lnTo>
                    <a:pt x="102" y="197"/>
                  </a:lnTo>
                  <a:lnTo>
                    <a:pt x="102" y="197"/>
                  </a:lnTo>
                  <a:lnTo>
                    <a:pt x="102" y="197"/>
                  </a:lnTo>
                  <a:lnTo>
                    <a:pt x="102" y="194"/>
                  </a:lnTo>
                  <a:lnTo>
                    <a:pt x="104" y="194"/>
                  </a:lnTo>
                  <a:lnTo>
                    <a:pt x="104" y="194"/>
                  </a:lnTo>
                  <a:lnTo>
                    <a:pt x="102" y="194"/>
                  </a:lnTo>
                  <a:lnTo>
                    <a:pt x="102" y="192"/>
                  </a:lnTo>
                  <a:lnTo>
                    <a:pt x="102" y="192"/>
                  </a:lnTo>
                  <a:lnTo>
                    <a:pt x="102" y="192"/>
                  </a:lnTo>
                  <a:lnTo>
                    <a:pt x="102" y="192"/>
                  </a:lnTo>
                  <a:lnTo>
                    <a:pt x="100" y="192"/>
                  </a:lnTo>
                  <a:lnTo>
                    <a:pt x="100" y="192"/>
                  </a:lnTo>
                  <a:lnTo>
                    <a:pt x="100" y="192"/>
                  </a:lnTo>
                  <a:lnTo>
                    <a:pt x="100" y="192"/>
                  </a:lnTo>
                  <a:lnTo>
                    <a:pt x="100" y="192"/>
                  </a:lnTo>
                  <a:lnTo>
                    <a:pt x="100" y="194"/>
                  </a:lnTo>
                  <a:lnTo>
                    <a:pt x="100" y="194"/>
                  </a:lnTo>
                  <a:lnTo>
                    <a:pt x="97" y="194"/>
                  </a:lnTo>
                  <a:lnTo>
                    <a:pt x="97" y="194"/>
                  </a:lnTo>
                  <a:lnTo>
                    <a:pt x="97" y="194"/>
                  </a:lnTo>
                  <a:lnTo>
                    <a:pt x="95" y="194"/>
                  </a:lnTo>
                  <a:lnTo>
                    <a:pt x="95" y="192"/>
                  </a:lnTo>
                  <a:lnTo>
                    <a:pt x="95" y="192"/>
                  </a:lnTo>
                  <a:lnTo>
                    <a:pt x="95" y="192"/>
                  </a:lnTo>
                  <a:lnTo>
                    <a:pt x="95" y="192"/>
                  </a:lnTo>
                  <a:lnTo>
                    <a:pt x="95" y="192"/>
                  </a:lnTo>
                  <a:lnTo>
                    <a:pt x="92" y="192"/>
                  </a:lnTo>
                  <a:lnTo>
                    <a:pt x="92" y="190"/>
                  </a:lnTo>
                  <a:lnTo>
                    <a:pt x="92" y="190"/>
                  </a:lnTo>
                  <a:lnTo>
                    <a:pt x="92" y="190"/>
                  </a:lnTo>
                  <a:lnTo>
                    <a:pt x="92" y="190"/>
                  </a:lnTo>
                  <a:lnTo>
                    <a:pt x="92" y="187"/>
                  </a:lnTo>
                  <a:lnTo>
                    <a:pt x="90" y="187"/>
                  </a:lnTo>
                  <a:lnTo>
                    <a:pt x="90" y="190"/>
                  </a:lnTo>
                  <a:lnTo>
                    <a:pt x="90" y="190"/>
                  </a:lnTo>
                  <a:lnTo>
                    <a:pt x="90" y="190"/>
                  </a:lnTo>
                  <a:lnTo>
                    <a:pt x="90" y="190"/>
                  </a:lnTo>
                  <a:lnTo>
                    <a:pt x="90" y="192"/>
                  </a:lnTo>
                  <a:lnTo>
                    <a:pt x="90" y="192"/>
                  </a:lnTo>
                  <a:lnTo>
                    <a:pt x="90" y="192"/>
                  </a:lnTo>
                  <a:lnTo>
                    <a:pt x="90" y="192"/>
                  </a:lnTo>
                  <a:lnTo>
                    <a:pt x="88" y="192"/>
                  </a:lnTo>
                  <a:lnTo>
                    <a:pt x="88" y="192"/>
                  </a:lnTo>
                  <a:lnTo>
                    <a:pt x="88" y="194"/>
                  </a:lnTo>
                  <a:lnTo>
                    <a:pt x="88" y="194"/>
                  </a:lnTo>
                  <a:lnTo>
                    <a:pt x="85" y="194"/>
                  </a:lnTo>
                  <a:lnTo>
                    <a:pt x="85" y="194"/>
                  </a:lnTo>
                  <a:lnTo>
                    <a:pt x="85" y="194"/>
                  </a:lnTo>
                  <a:lnTo>
                    <a:pt x="85" y="194"/>
                  </a:lnTo>
                  <a:lnTo>
                    <a:pt x="85" y="197"/>
                  </a:lnTo>
                  <a:lnTo>
                    <a:pt x="83" y="197"/>
                  </a:lnTo>
                  <a:lnTo>
                    <a:pt x="83" y="197"/>
                  </a:lnTo>
                  <a:lnTo>
                    <a:pt x="83" y="197"/>
                  </a:lnTo>
                  <a:lnTo>
                    <a:pt x="81" y="197"/>
                  </a:lnTo>
                  <a:lnTo>
                    <a:pt x="81" y="199"/>
                  </a:lnTo>
                  <a:lnTo>
                    <a:pt x="81" y="199"/>
                  </a:lnTo>
                  <a:lnTo>
                    <a:pt x="81" y="199"/>
                  </a:lnTo>
                  <a:lnTo>
                    <a:pt x="81" y="202"/>
                  </a:lnTo>
                  <a:lnTo>
                    <a:pt x="81" y="202"/>
                  </a:lnTo>
                  <a:lnTo>
                    <a:pt x="81" y="199"/>
                  </a:lnTo>
                  <a:lnTo>
                    <a:pt x="81" y="199"/>
                  </a:lnTo>
                  <a:lnTo>
                    <a:pt x="78" y="199"/>
                  </a:lnTo>
                  <a:lnTo>
                    <a:pt x="78" y="199"/>
                  </a:lnTo>
                  <a:lnTo>
                    <a:pt x="78" y="197"/>
                  </a:lnTo>
                  <a:lnTo>
                    <a:pt x="78" y="197"/>
                  </a:lnTo>
                  <a:lnTo>
                    <a:pt x="78" y="197"/>
                  </a:lnTo>
                  <a:lnTo>
                    <a:pt x="76" y="197"/>
                  </a:lnTo>
                  <a:lnTo>
                    <a:pt x="76" y="197"/>
                  </a:lnTo>
                  <a:lnTo>
                    <a:pt x="76" y="194"/>
                  </a:lnTo>
                  <a:lnTo>
                    <a:pt x="73" y="194"/>
                  </a:lnTo>
                  <a:lnTo>
                    <a:pt x="73" y="194"/>
                  </a:lnTo>
                  <a:lnTo>
                    <a:pt x="73" y="194"/>
                  </a:lnTo>
                  <a:lnTo>
                    <a:pt x="73" y="197"/>
                  </a:lnTo>
                  <a:lnTo>
                    <a:pt x="71" y="197"/>
                  </a:lnTo>
                  <a:lnTo>
                    <a:pt x="71" y="197"/>
                  </a:lnTo>
                  <a:lnTo>
                    <a:pt x="71" y="197"/>
                  </a:lnTo>
                  <a:lnTo>
                    <a:pt x="71" y="197"/>
                  </a:lnTo>
                  <a:lnTo>
                    <a:pt x="71" y="199"/>
                  </a:lnTo>
                  <a:lnTo>
                    <a:pt x="69" y="199"/>
                  </a:lnTo>
                  <a:lnTo>
                    <a:pt x="69" y="199"/>
                  </a:lnTo>
                  <a:lnTo>
                    <a:pt x="69" y="199"/>
                  </a:lnTo>
                  <a:lnTo>
                    <a:pt x="69" y="202"/>
                  </a:lnTo>
                  <a:lnTo>
                    <a:pt x="66" y="202"/>
                  </a:lnTo>
                  <a:lnTo>
                    <a:pt x="66" y="202"/>
                  </a:lnTo>
                  <a:lnTo>
                    <a:pt x="66" y="202"/>
                  </a:lnTo>
                  <a:lnTo>
                    <a:pt x="66" y="202"/>
                  </a:lnTo>
                  <a:lnTo>
                    <a:pt x="64" y="202"/>
                  </a:lnTo>
                  <a:lnTo>
                    <a:pt x="64" y="202"/>
                  </a:lnTo>
                  <a:lnTo>
                    <a:pt x="64" y="202"/>
                  </a:lnTo>
                  <a:lnTo>
                    <a:pt x="64" y="202"/>
                  </a:lnTo>
                  <a:lnTo>
                    <a:pt x="64" y="199"/>
                  </a:lnTo>
                  <a:lnTo>
                    <a:pt x="64" y="199"/>
                  </a:lnTo>
                  <a:lnTo>
                    <a:pt x="64" y="197"/>
                  </a:lnTo>
                  <a:lnTo>
                    <a:pt x="62" y="197"/>
                  </a:lnTo>
                  <a:lnTo>
                    <a:pt x="62" y="197"/>
                  </a:lnTo>
                  <a:lnTo>
                    <a:pt x="64" y="197"/>
                  </a:lnTo>
                  <a:lnTo>
                    <a:pt x="64" y="194"/>
                  </a:lnTo>
                  <a:lnTo>
                    <a:pt x="64" y="194"/>
                  </a:lnTo>
                  <a:lnTo>
                    <a:pt x="64" y="194"/>
                  </a:lnTo>
                  <a:lnTo>
                    <a:pt x="64" y="192"/>
                  </a:lnTo>
                  <a:lnTo>
                    <a:pt x="64" y="192"/>
                  </a:lnTo>
                  <a:lnTo>
                    <a:pt x="64" y="192"/>
                  </a:lnTo>
                  <a:lnTo>
                    <a:pt x="64" y="190"/>
                  </a:lnTo>
                  <a:lnTo>
                    <a:pt x="64" y="190"/>
                  </a:lnTo>
                  <a:lnTo>
                    <a:pt x="64" y="187"/>
                  </a:lnTo>
                  <a:lnTo>
                    <a:pt x="64" y="187"/>
                  </a:lnTo>
                  <a:lnTo>
                    <a:pt x="64" y="187"/>
                  </a:lnTo>
                  <a:lnTo>
                    <a:pt x="64" y="185"/>
                  </a:lnTo>
                  <a:lnTo>
                    <a:pt x="64" y="185"/>
                  </a:lnTo>
                  <a:lnTo>
                    <a:pt x="62" y="185"/>
                  </a:lnTo>
                  <a:lnTo>
                    <a:pt x="62" y="185"/>
                  </a:lnTo>
                  <a:lnTo>
                    <a:pt x="62" y="185"/>
                  </a:lnTo>
                  <a:lnTo>
                    <a:pt x="62" y="187"/>
                  </a:lnTo>
                  <a:lnTo>
                    <a:pt x="59" y="187"/>
                  </a:lnTo>
                  <a:lnTo>
                    <a:pt x="59" y="187"/>
                  </a:lnTo>
                  <a:lnTo>
                    <a:pt x="59" y="190"/>
                  </a:lnTo>
                  <a:lnTo>
                    <a:pt x="59" y="190"/>
                  </a:lnTo>
                  <a:lnTo>
                    <a:pt x="59" y="190"/>
                  </a:lnTo>
                  <a:lnTo>
                    <a:pt x="59" y="190"/>
                  </a:lnTo>
                  <a:lnTo>
                    <a:pt x="59" y="190"/>
                  </a:lnTo>
                  <a:lnTo>
                    <a:pt x="59" y="187"/>
                  </a:lnTo>
                  <a:lnTo>
                    <a:pt x="57" y="187"/>
                  </a:lnTo>
                  <a:lnTo>
                    <a:pt x="57" y="187"/>
                  </a:lnTo>
                  <a:lnTo>
                    <a:pt x="57" y="187"/>
                  </a:lnTo>
                  <a:lnTo>
                    <a:pt x="57" y="185"/>
                  </a:lnTo>
                  <a:lnTo>
                    <a:pt x="55" y="185"/>
                  </a:lnTo>
                  <a:lnTo>
                    <a:pt x="55" y="185"/>
                  </a:lnTo>
                  <a:lnTo>
                    <a:pt x="55" y="185"/>
                  </a:lnTo>
                  <a:lnTo>
                    <a:pt x="52" y="185"/>
                  </a:lnTo>
                  <a:lnTo>
                    <a:pt x="52" y="187"/>
                  </a:lnTo>
                  <a:lnTo>
                    <a:pt x="52" y="187"/>
                  </a:lnTo>
                  <a:lnTo>
                    <a:pt x="52" y="187"/>
                  </a:lnTo>
                  <a:lnTo>
                    <a:pt x="52" y="187"/>
                  </a:lnTo>
                  <a:lnTo>
                    <a:pt x="50" y="187"/>
                  </a:lnTo>
                  <a:lnTo>
                    <a:pt x="50" y="187"/>
                  </a:lnTo>
                  <a:lnTo>
                    <a:pt x="47" y="187"/>
                  </a:lnTo>
                  <a:lnTo>
                    <a:pt x="47" y="190"/>
                  </a:lnTo>
                  <a:lnTo>
                    <a:pt x="47" y="190"/>
                  </a:lnTo>
                  <a:lnTo>
                    <a:pt x="47" y="190"/>
                  </a:lnTo>
                  <a:lnTo>
                    <a:pt x="45" y="190"/>
                  </a:lnTo>
                  <a:lnTo>
                    <a:pt x="45" y="190"/>
                  </a:lnTo>
                  <a:lnTo>
                    <a:pt x="45" y="190"/>
                  </a:lnTo>
                  <a:lnTo>
                    <a:pt x="45" y="187"/>
                  </a:lnTo>
                  <a:lnTo>
                    <a:pt x="43" y="187"/>
                  </a:lnTo>
                  <a:lnTo>
                    <a:pt x="43" y="187"/>
                  </a:lnTo>
                  <a:lnTo>
                    <a:pt x="43" y="187"/>
                  </a:lnTo>
                  <a:lnTo>
                    <a:pt x="40" y="187"/>
                  </a:lnTo>
                  <a:lnTo>
                    <a:pt x="40" y="187"/>
                  </a:lnTo>
                  <a:lnTo>
                    <a:pt x="40" y="187"/>
                  </a:lnTo>
                  <a:lnTo>
                    <a:pt x="40" y="187"/>
                  </a:lnTo>
                  <a:lnTo>
                    <a:pt x="38" y="187"/>
                  </a:lnTo>
                  <a:lnTo>
                    <a:pt x="38" y="187"/>
                  </a:lnTo>
                  <a:lnTo>
                    <a:pt x="38" y="187"/>
                  </a:lnTo>
                  <a:lnTo>
                    <a:pt x="38" y="185"/>
                  </a:lnTo>
                  <a:lnTo>
                    <a:pt x="38" y="185"/>
                  </a:lnTo>
                  <a:lnTo>
                    <a:pt x="38" y="185"/>
                  </a:lnTo>
                  <a:lnTo>
                    <a:pt x="38" y="185"/>
                  </a:lnTo>
                  <a:lnTo>
                    <a:pt x="38" y="183"/>
                  </a:lnTo>
                  <a:lnTo>
                    <a:pt x="38" y="183"/>
                  </a:lnTo>
                  <a:lnTo>
                    <a:pt x="36" y="183"/>
                  </a:lnTo>
                  <a:lnTo>
                    <a:pt x="36" y="185"/>
                  </a:lnTo>
                  <a:lnTo>
                    <a:pt x="36" y="185"/>
                  </a:lnTo>
                  <a:lnTo>
                    <a:pt x="33" y="185"/>
                  </a:lnTo>
                  <a:lnTo>
                    <a:pt x="33" y="185"/>
                  </a:lnTo>
                  <a:lnTo>
                    <a:pt x="33" y="185"/>
                  </a:lnTo>
                  <a:lnTo>
                    <a:pt x="33" y="187"/>
                  </a:lnTo>
                  <a:lnTo>
                    <a:pt x="33" y="187"/>
                  </a:lnTo>
                  <a:lnTo>
                    <a:pt x="31" y="187"/>
                  </a:lnTo>
                  <a:lnTo>
                    <a:pt x="31" y="187"/>
                  </a:lnTo>
                  <a:lnTo>
                    <a:pt x="31" y="185"/>
                  </a:lnTo>
                  <a:lnTo>
                    <a:pt x="31" y="185"/>
                  </a:lnTo>
                  <a:lnTo>
                    <a:pt x="29" y="185"/>
                  </a:lnTo>
                  <a:lnTo>
                    <a:pt x="29" y="185"/>
                  </a:lnTo>
                  <a:lnTo>
                    <a:pt x="29" y="185"/>
                  </a:lnTo>
                  <a:lnTo>
                    <a:pt x="29" y="183"/>
                  </a:lnTo>
                  <a:lnTo>
                    <a:pt x="29" y="183"/>
                  </a:lnTo>
                  <a:lnTo>
                    <a:pt x="29" y="183"/>
                  </a:lnTo>
                  <a:lnTo>
                    <a:pt x="31" y="183"/>
                  </a:lnTo>
                  <a:lnTo>
                    <a:pt x="31" y="183"/>
                  </a:lnTo>
                  <a:lnTo>
                    <a:pt x="31" y="183"/>
                  </a:lnTo>
                  <a:lnTo>
                    <a:pt x="31" y="183"/>
                  </a:lnTo>
                  <a:lnTo>
                    <a:pt x="31" y="180"/>
                  </a:lnTo>
                  <a:lnTo>
                    <a:pt x="31" y="180"/>
                  </a:lnTo>
                  <a:lnTo>
                    <a:pt x="31" y="178"/>
                  </a:lnTo>
                  <a:lnTo>
                    <a:pt x="29" y="178"/>
                  </a:lnTo>
                  <a:lnTo>
                    <a:pt x="29" y="178"/>
                  </a:lnTo>
                  <a:lnTo>
                    <a:pt x="29" y="180"/>
                  </a:lnTo>
                  <a:lnTo>
                    <a:pt x="29" y="180"/>
                  </a:lnTo>
                  <a:lnTo>
                    <a:pt x="29" y="183"/>
                  </a:lnTo>
                  <a:lnTo>
                    <a:pt x="26" y="183"/>
                  </a:lnTo>
                  <a:lnTo>
                    <a:pt x="26" y="183"/>
                  </a:lnTo>
                  <a:lnTo>
                    <a:pt x="26" y="183"/>
                  </a:lnTo>
                  <a:lnTo>
                    <a:pt x="26" y="183"/>
                  </a:lnTo>
                  <a:lnTo>
                    <a:pt x="26" y="183"/>
                  </a:lnTo>
                  <a:lnTo>
                    <a:pt x="26" y="180"/>
                  </a:lnTo>
                  <a:lnTo>
                    <a:pt x="26" y="180"/>
                  </a:lnTo>
                  <a:lnTo>
                    <a:pt x="26" y="180"/>
                  </a:lnTo>
                  <a:lnTo>
                    <a:pt x="26" y="178"/>
                  </a:lnTo>
                  <a:lnTo>
                    <a:pt x="26" y="178"/>
                  </a:lnTo>
                  <a:lnTo>
                    <a:pt x="26" y="178"/>
                  </a:lnTo>
                  <a:lnTo>
                    <a:pt x="29" y="178"/>
                  </a:lnTo>
                  <a:lnTo>
                    <a:pt x="29" y="176"/>
                  </a:lnTo>
                  <a:lnTo>
                    <a:pt x="29" y="176"/>
                  </a:lnTo>
                  <a:lnTo>
                    <a:pt x="29" y="176"/>
                  </a:lnTo>
                  <a:lnTo>
                    <a:pt x="29" y="173"/>
                  </a:lnTo>
                  <a:lnTo>
                    <a:pt x="29" y="173"/>
                  </a:lnTo>
                  <a:lnTo>
                    <a:pt x="29" y="173"/>
                  </a:lnTo>
                  <a:lnTo>
                    <a:pt x="29" y="173"/>
                  </a:lnTo>
                  <a:lnTo>
                    <a:pt x="29" y="171"/>
                  </a:lnTo>
                  <a:lnTo>
                    <a:pt x="29" y="171"/>
                  </a:lnTo>
                  <a:lnTo>
                    <a:pt x="26" y="171"/>
                  </a:lnTo>
                  <a:lnTo>
                    <a:pt x="26" y="168"/>
                  </a:lnTo>
                  <a:lnTo>
                    <a:pt x="26" y="168"/>
                  </a:lnTo>
                  <a:lnTo>
                    <a:pt x="26" y="168"/>
                  </a:lnTo>
                  <a:lnTo>
                    <a:pt x="26" y="166"/>
                  </a:lnTo>
                  <a:lnTo>
                    <a:pt x="26" y="166"/>
                  </a:lnTo>
                  <a:lnTo>
                    <a:pt x="26" y="166"/>
                  </a:lnTo>
                  <a:lnTo>
                    <a:pt x="26" y="164"/>
                  </a:lnTo>
                  <a:lnTo>
                    <a:pt x="26" y="164"/>
                  </a:lnTo>
                  <a:lnTo>
                    <a:pt x="26" y="164"/>
                  </a:lnTo>
                  <a:lnTo>
                    <a:pt x="26" y="161"/>
                  </a:lnTo>
                  <a:lnTo>
                    <a:pt x="26" y="161"/>
                  </a:lnTo>
                  <a:lnTo>
                    <a:pt x="26" y="161"/>
                  </a:lnTo>
                  <a:lnTo>
                    <a:pt x="26" y="161"/>
                  </a:lnTo>
                  <a:lnTo>
                    <a:pt x="26" y="159"/>
                  </a:lnTo>
                  <a:lnTo>
                    <a:pt x="24" y="159"/>
                  </a:lnTo>
                  <a:lnTo>
                    <a:pt x="24" y="159"/>
                  </a:lnTo>
                  <a:lnTo>
                    <a:pt x="24" y="159"/>
                  </a:lnTo>
                  <a:lnTo>
                    <a:pt x="21" y="159"/>
                  </a:lnTo>
                  <a:lnTo>
                    <a:pt x="21" y="157"/>
                  </a:lnTo>
                  <a:lnTo>
                    <a:pt x="21" y="157"/>
                  </a:lnTo>
                  <a:lnTo>
                    <a:pt x="21" y="154"/>
                  </a:lnTo>
                  <a:lnTo>
                    <a:pt x="24" y="154"/>
                  </a:lnTo>
                  <a:lnTo>
                    <a:pt x="24" y="154"/>
                  </a:lnTo>
                  <a:lnTo>
                    <a:pt x="24" y="154"/>
                  </a:lnTo>
                  <a:lnTo>
                    <a:pt x="26" y="154"/>
                  </a:lnTo>
                  <a:lnTo>
                    <a:pt x="26" y="154"/>
                  </a:lnTo>
                  <a:lnTo>
                    <a:pt x="26" y="152"/>
                  </a:lnTo>
                  <a:lnTo>
                    <a:pt x="26" y="152"/>
                  </a:lnTo>
                  <a:lnTo>
                    <a:pt x="26" y="149"/>
                  </a:lnTo>
                  <a:lnTo>
                    <a:pt x="26" y="149"/>
                  </a:lnTo>
                  <a:lnTo>
                    <a:pt x="26" y="147"/>
                  </a:lnTo>
                  <a:lnTo>
                    <a:pt x="26" y="147"/>
                  </a:lnTo>
                  <a:lnTo>
                    <a:pt x="26" y="147"/>
                  </a:lnTo>
                  <a:lnTo>
                    <a:pt x="26" y="145"/>
                  </a:lnTo>
                  <a:lnTo>
                    <a:pt x="26" y="145"/>
                  </a:lnTo>
                  <a:lnTo>
                    <a:pt x="26" y="145"/>
                  </a:lnTo>
                  <a:lnTo>
                    <a:pt x="26" y="145"/>
                  </a:lnTo>
                  <a:lnTo>
                    <a:pt x="24" y="145"/>
                  </a:lnTo>
                  <a:lnTo>
                    <a:pt x="24" y="145"/>
                  </a:lnTo>
                  <a:lnTo>
                    <a:pt x="24" y="142"/>
                  </a:lnTo>
                  <a:lnTo>
                    <a:pt x="21" y="142"/>
                  </a:lnTo>
                  <a:lnTo>
                    <a:pt x="21" y="142"/>
                  </a:lnTo>
                  <a:lnTo>
                    <a:pt x="21" y="140"/>
                  </a:lnTo>
                  <a:lnTo>
                    <a:pt x="24" y="140"/>
                  </a:lnTo>
                  <a:lnTo>
                    <a:pt x="24" y="140"/>
                  </a:lnTo>
                  <a:lnTo>
                    <a:pt x="21" y="140"/>
                  </a:lnTo>
                  <a:lnTo>
                    <a:pt x="21" y="140"/>
                  </a:lnTo>
                  <a:lnTo>
                    <a:pt x="21" y="140"/>
                  </a:lnTo>
                  <a:lnTo>
                    <a:pt x="21" y="140"/>
                  </a:lnTo>
                  <a:lnTo>
                    <a:pt x="19" y="140"/>
                  </a:lnTo>
                  <a:lnTo>
                    <a:pt x="19" y="142"/>
                  </a:lnTo>
                  <a:lnTo>
                    <a:pt x="19" y="142"/>
                  </a:lnTo>
                  <a:lnTo>
                    <a:pt x="19" y="142"/>
                  </a:lnTo>
                  <a:lnTo>
                    <a:pt x="19" y="142"/>
                  </a:lnTo>
                  <a:lnTo>
                    <a:pt x="17" y="142"/>
                  </a:lnTo>
                  <a:lnTo>
                    <a:pt x="17" y="145"/>
                  </a:lnTo>
                  <a:lnTo>
                    <a:pt x="17" y="145"/>
                  </a:lnTo>
                  <a:lnTo>
                    <a:pt x="14" y="145"/>
                  </a:lnTo>
                  <a:lnTo>
                    <a:pt x="14" y="145"/>
                  </a:lnTo>
                  <a:lnTo>
                    <a:pt x="14" y="145"/>
                  </a:lnTo>
                  <a:lnTo>
                    <a:pt x="14" y="145"/>
                  </a:lnTo>
                  <a:lnTo>
                    <a:pt x="12" y="145"/>
                  </a:lnTo>
                  <a:lnTo>
                    <a:pt x="12" y="145"/>
                  </a:lnTo>
                  <a:lnTo>
                    <a:pt x="12" y="145"/>
                  </a:lnTo>
                  <a:lnTo>
                    <a:pt x="12" y="142"/>
                  </a:lnTo>
                  <a:lnTo>
                    <a:pt x="12" y="142"/>
                  </a:lnTo>
                  <a:lnTo>
                    <a:pt x="12" y="142"/>
                  </a:lnTo>
                  <a:lnTo>
                    <a:pt x="12" y="140"/>
                  </a:lnTo>
                  <a:lnTo>
                    <a:pt x="12" y="140"/>
                  </a:lnTo>
                  <a:lnTo>
                    <a:pt x="12" y="138"/>
                  </a:lnTo>
                  <a:lnTo>
                    <a:pt x="12" y="138"/>
                  </a:lnTo>
                  <a:lnTo>
                    <a:pt x="12" y="135"/>
                  </a:lnTo>
                  <a:lnTo>
                    <a:pt x="12" y="135"/>
                  </a:lnTo>
                  <a:lnTo>
                    <a:pt x="12" y="135"/>
                  </a:lnTo>
                  <a:lnTo>
                    <a:pt x="12" y="135"/>
                  </a:lnTo>
                  <a:lnTo>
                    <a:pt x="12" y="133"/>
                  </a:lnTo>
                  <a:lnTo>
                    <a:pt x="10" y="133"/>
                  </a:lnTo>
                  <a:lnTo>
                    <a:pt x="10" y="135"/>
                  </a:lnTo>
                  <a:lnTo>
                    <a:pt x="10" y="135"/>
                  </a:lnTo>
                  <a:lnTo>
                    <a:pt x="7" y="135"/>
                  </a:lnTo>
                  <a:lnTo>
                    <a:pt x="7" y="133"/>
                  </a:lnTo>
                  <a:lnTo>
                    <a:pt x="10" y="133"/>
                  </a:lnTo>
                  <a:lnTo>
                    <a:pt x="10" y="133"/>
                  </a:lnTo>
                  <a:lnTo>
                    <a:pt x="7" y="133"/>
                  </a:lnTo>
                  <a:lnTo>
                    <a:pt x="7" y="133"/>
                  </a:lnTo>
                  <a:lnTo>
                    <a:pt x="7" y="130"/>
                  </a:lnTo>
                  <a:lnTo>
                    <a:pt x="7" y="130"/>
                  </a:lnTo>
                  <a:lnTo>
                    <a:pt x="7" y="128"/>
                  </a:lnTo>
                  <a:lnTo>
                    <a:pt x="7" y="128"/>
                  </a:lnTo>
                  <a:lnTo>
                    <a:pt x="7" y="126"/>
                  </a:lnTo>
                  <a:lnTo>
                    <a:pt x="7" y="126"/>
                  </a:lnTo>
                  <a:lnTo>
                    <a:pt x="7" y="126"/>
                  </a:lnTo>
                  <a:lnTo>
                    <a:pt x="7" y="126"/>
                  </a:lnTo>
                  <a:lnTo>
                    <a:pt x="7" y="123"/>
                  </a:lnTo>
                  <a:lnTo>
                    <a:pt x="5" y="123"/>
                  </a:lnTo>
                  <a:lnTo>
                    <a:pt x="5" y="123"/>
                  </a:lnTo>
                  <a:lnTo>
                    <a:pt x="5" y="123"/>
                  </a:lnTo>
                  <a:lnTo>
                    <a:pt x="5" y="121"/>
                  </a:lnTo>
                  <a:lnTo>
                    <a:pt x="5" y="121"/>
                  </a:lnTo>
                  <a:lnTo>
                    <a:pt x="5" y="119"/>
                  </a:lnTo>
                  <a:lnTo>
                    <a:pt x="5" y="119"/>
                  </a:lnTo>
                  <a:lnTo>
                    <a:pt x="5" y="119"/>
                  </a:lnTo>
                  <a:lnTo>
                    <a:pt x="5" y="116"/>
                  </a:lnTo>
                  <a:lnTo>
                    <a:pt x="5" y="116"/>
                  </a:lnTo>
                  <a:lnTo>
                    <a:pt x="5" y="116"/>
                  </a:lnTo>
                  <a:lnTo>
                    <a:pt x="5" y="114"/>
                  </a:lnTo>
                  <a:lnTo>
                    <a:pt x="7" y="114"/>
                  </a:lnTo>
                  <a:lnTo>
                    <a:pt x="7" y="114"/>
                  </a:lnTo>
                  <a:lnTo>
                    <a:pt x="7" y="114"/>
                  </a:lnTo>
                  <a:lnTo>
                    <a:pt x="7" y="112"/>
                  </a:lnTo>
                  <a:lnTo>
                    <a:pt x="7" y="112"/>
                  </a:lnTo>
                  <a:lnTo>
                    <a:pt x="7" y="109"/>
                  </a:lnTo>
                  <a:lnTo>
                    <a:pt x="7" y="109"/>
                  </a:lnTo>
                  <a:lnTo>
                    <a:pt x="7" y="109"/>
                  </a:lnTo>
                  <a:lnTo>
                    <a:pt x="7" y="109"/>
                  </a:lnTo>
                  <a:lnTo>
                    <a:pt x="7" y="107"/>
                  </a:lnTo>
                  <a:lnTo>
                    <a:pt x="7" y="107"/>
                  </a:lnTo>
                  <a:lnTo>
                    <a:pt x="5" y="107"/>
                  </a:lnTo>
                  <a:lnTo>
                    <a:pt x="5" y="104"/>
                  </a:lnTo>
                  <a:lnTo>
                    <a:pt x="5" y="104"/>
                  </a:lnTo>
                  <a:lnTo>
                    <a:pt x="5" y="104"/>
                  </a:lnTo>
                  <a:lnTo>
                    <a:pt x="5" y="104"/>
                  </a:lnTo>
                  <a:lnTo>
                    <a:pt x="5" y="104"/>
                  </a:lnTo>
                  <a:lnTo>
                    <a:pt x="2" y="104"/>
                  </a:lnTo>
                  <a:lnTo>
                    <a:pt x="2" y="104"/>
                  </a:lnTo>
                  <a:lnTo>
                    <a:pt x="0" y="104"/>
                  </a:lnTo>
                  <a:lnTo>
                    <a:pt x="0" y="102"/>
                  </a:lnTo>
                  <a:lnTo>
                    <a:pt x="0" y="102"/>
                  </a:lnTo>
                  <a:lnTo>
                    <a:pt x="2" y="102"/>
                  </a:lnTo>
                  <a:lnTo>
                    <a:pt x="2" y="100"/>
                  </a:lnTo>
                  <a:lnTo>
                    <a:pt x="2" y="100"/>
                  </a:lnTo>
                  <a:lnTo>
                    <a:pt x="0" y="100"/>
                  </a:lnTo>
                  <a:lnTo>
                    <a:pt x="0" y="97"/>
                  </a:lnTo>
                  <a:lnTo>
                    <a:pt x="0" y="97"/>
                  </a:lnTo>
                  <a:lnTo>
                    <a:pt x="0" y="95"/>
                  </a:lnTo>
                  <a:lnTo>
                    <a:pt x="2" y="95"/>
                  </a:lnTo>
                  <a:lnTo>
                    <a:pt x="2" y="95"/>
                  </a:lnTo>
                  <a:lnTo>
                    <a:pt x="0" y="95"/>
                  </a:lnTo>
                  <a:lnTo>
                    <a:pt x="0" y="95"/>
                  </a:lnTo>
                  <a:lnTo>
                    <a:pt x="0" y="95"/>
                  </a:lnTo>
                  <a:lnTo>
                    <a:pt x="0" y="93"/>
                  </a:lnTo>
                  <a:lnTo>
                    <a:pt x="0" y="93"/>
                  </a:lnTo>
                  <a:lnTo>
                    <a:pt x="0" y="90"/>
                  </a:lnTo>
                  <a:lnTo>
                    <a:pt x="0" y="90"/>
                  </a:lnTo>
                  <a:lnTo>
                    <a:pt x="0" y="88"/>
                  </a:lnTo>
                  <a:lnTo>
                    <a:pt x="0" y="88"/>
                  </a:lnTo>
                  <a:lnTo>
                    <a:pt x="2" y="88"/>
                  </a:lnTo>
                  <a:lnTo>
                    <a:pt x="2" y="88"/>
                  </a:lnTo>
                  <a:lnTo>
                    <a:pt x="2" y="85"/>
                  </a:lnTo>
                  <a:lnTo>
                    <a:pt x="2" y="85"/>
                  </a:lnTo>
                  <a:lnTo>
                    <a:pt x="2" y="85"/>
                  </a:lnTo>
                  <a:lnTo>
                    <a:pt x="2" y="85"/>
                  </a:lnTo>
                  <a:lnTo>
                    <a:pt x="2" y="85"/>
                  </a:lnTo>
                  <a:lnTo>
                    <a:pt x="2" y="83"/>
                  </a:lnTo>
                  <a:lnTo>
                    <a:pt x="2" y="83"/>
                  </a:lnTo>
                  <a:lnTo>
                    <a:pt x="0" y="83"/>
                  </a:lnTo>
                  <a:lnTo>
                    <a:pt x="0" y="81"/>
                  </a:lnTo>
                  <a:lnTo>
                    <a:pt x="0" y="81"/>
                  </a:lnTo>
                  <a:lnTo>
                    <a:pt x="2" y="81"/>
                  </a:lnTo>
                  <a:lnTo>
                    <a:pt x="2" y="78"/>
                  </a:lnTo>
                  <a:lnTo>
                    <a:pt x="2" y="78"/>
                  </a:lnTo>
                  <a:lnTo>
                    <a:pt x="2" y="78"/>
                  </a:lnTo>
                  <a:lnTo>
                    <a:pt x="5" y="78"/>
                  </a:lnTo>
                  <a:lnTo>
                    <a:pt x="5" y="76"/>
                  </a:lnTo>
                  <a:lnTo>
                    <a:pt x="5" y="76"/>
                  </a:lnTo>
                  <a:lnTo>
                    <a:pt x="5" y="76"/>
                  </a:lnTo>
                  <a:lnTo>
                    <a:pt x="5" y="74"/>
                  </a:lnTo>
                  <a:lnTo>
                    <a:pt x="5" y="74"/>
                  </a:lnTo>
                  <a:lnTo>
                    <a:pt x="5" y="74"/>
                  </a:lnTo>
                  <a:lnTo>
                    <a:pt x="5" y="74"/>
                  </a:lnTo>
                  <a:lnTo>
                    <a:pt x="5" y="74"/>
                  </a:lnTo>
                  <a:lnTo>
                    <a:pt x="5" y="71"/>
                  </a:lnTo>
                  <a:lnTo>
                    <a:pt x="5" y="71"/>
                  </a:lnTo>
                  <a:lnTo>
                    <a:pt x="5" y="71"/>
                  </a:lnTo>
                  <a:lnTo>
                    <a:pt x="7" y="71"/>
                  </a:lnTo>
                  <a:lnTo>
                    <a:pt x="7" y="69"/>
                  </a:lnTo>
                  <a:lnTo>
                    <a:pt x="7" y="69"/>
                  </a:lnTo>
                  <a:lnTo>
                    <a:pt x="7" y="69"/>
                  </a:lnTo>
                  <a:lnTo>
                    <a:pt x="7" y="69"/>
                  </a:lnTo>
                  <a:lnTo>
                    <a:pt x="10" y="69"/>
                  </a:lnTo>
                  <a:lnTo>
                    <a:pt x="10" y="67"/>
                  </a:lnTo>
                  <a:lnTo>
                    <a:pt x="10" y="67"/>
                  </a:lnTo>
                  <a:lnTo>
                    <a:pt x="10" y="64"/>
                  </a:lnTo>
                  <a:lnTo>
                    <a:pt x="10" y="64"/>
                  </a:lnTo>
                  <a:lnTo>
                    <a:pt x="10" y="64"/>
                  </a:lnTo>
                  <a:lnTo>
                    <a:pt x="12" y="64"/>
                  </a:lnTo>
                  <a:lnTo>
                    <a:pt x="12" y="64"/>
                  </a:lnTo>
                  <a:lnTo>
                    <a:pt x="12" y="62"/>
                  </a:lnTo>
                  <a:lnTo>
                    <a:pt x="10" y="62"/>
                  </a:lnTo>
                  <a:lnTo>
                    <a:pt x="10" y="62"/>
                  </a:lnTo>
                  <a:lnTo>
                    <a:pt x="12" y="62"/>
                  </a:lnTo>
                  <a:lnTo>
                    <a:pt x="12" y="62"/>
                  </a:lnTo>
                  <a:lnTo>
                    <a:pt x="12" y="62"/>
                  </a:lnTo>
                  <a:lnTo>
                    <a:pt x="12" y="59"/>
                  </a:lnTo>
                  <a:lnTo>
                    <a:pt x="14" y="59"/>
                  </a:lnTo>
                  <a:lnTo>
                    <a:pt x="14" y="59"/>
                  </a:lnTo>
                  <a:lnTo>
                    <a:pt x="14" y="59"/>
                  </a:lnTo>
                  <a:lnTo>
                    <a:pt x="17" y="59"/>
                  </a:lnTo>
                  <a:lnTo>
                    <a:pt x="17" y="62"/>
                  </a:lnTo>
                  <a:lnTo>
                    <a:pt x="17" y="62"/>
                  </a:lnTo>
                  <a:lnTo>
                    <a:pt x="14" y="62"/>
                  </a:lnTo>
                  <a:lnTo>
                    <a:pt x="14" y="64"/>
                  </a:lnTo>
                  <a:lnTo>
                    <a:pt x="17" y="64"/>
                  </a:lnTo>
                  <a:lnTo>
                    <a:pt x="17" y="64"/>
                  </a:lnTo>
                  <a:lnTo>
                    <a:pt x="17" y="64"/>
                  </a:lnTo>
                  <a:lnTo>
                    <a:pt x="17" y="64"/>
                  </a:lnTo>
                  <a:lnTo>
                    <a:pt x="19" y="64"/>
                  </a:lnTo>
                  <a:lnTo>
                    <a:pt x="19" y="67"/>
                  </a:lnTo>
                  <a:lnTo>
                    <a:pt x="19" y="67"/>
                  </a:lnTo>
                  <a:lnTo>
                    <a:pt x="19" y="69"/>
                  </a:lnTo>
                  <a:lnTo>
                    <a:pt x="19" y="69"/>
                  </a:lnTo>
                  <a:lnTo>
                    <a:pt x="19" y="71"/>
                  </a:lnTo>
                  <a:lnTo>
                    <a:pt x="19" y="71"/>
                  </a:lnTo>
                  <a:lnTo>
                    <a:pt x="19" y="71"/>
                  </a:lnTo>
                  <a:lnTo>
                    <a:pt x="19" y="71"/>
                  </a:lnTo>
                  <a:lnTo>
                    <a:pt x="19" y="74"/>
                  </a:lnTo>
                  <a:lnTo>
                    <a:pt x="21" y="74"/>
                  </a:lnTo>
                  <a:lnTo>
                    <a:pt x="21" y="74"/>
                  </a:lnTo>
                  <a:lnTo>
                    <a:pt x="21" y="74"/>
                  </a:lnTo>
                  <a:lnTo>
                    <a:pt x="21" y="74"/>
                  </a:lnTo>
                  <a:lnTo>
                    <a:pt x="21" y="74"/>
                  </a:lnTo>
                  <a:lnTo>
                    <a:pt x="24" y="74"/>
                  </a:lnTo>
                  <a:lnTo>
                    <a:pt x="24" y="74"/>
                  </a:lnTo>
                  <a:lnTo>
                    <a:pt x="24" y="76"/>
                  </a:lnTo>
                  <a:lnTo>
                    <a:pt x="24" y="76"/>
                  </a:lnTo>
                  <a:lnTo>
                    <a:pt x="24" y="78"/>
                  </a:lnTo>
                  <a:lnTo>
                    <a:pt x="26" y="78"/>
                  </a:lnTo>
                  <a:lnTo>
                    <a:pt x="26" y="78"/>
                  </a:lnTo>
                  <a:lnTo>
                    <a:pt x="26" y="78"/>
                  </a:lnTo>
                  <a:lnTo>
                    <a:pt x="26" y="78"/>
                  </a:lnTo>
                  <a:lnTo>
                    <a:pt x="26" y="81"/>
                  </a:lnTo>
                  <a:lnTo>
                    <a:pt x="29" y="81"/>
                  </a:lnTo>
                  <a:lnTo>
                    <a:pt x="29" y="81"/>
                  </a:lnTo>
                  <a:lnTo>
                    <a:pt x="29" y="81"/>
                  </a:lnTo>
                  <a:lnTo>
                    <a:pt x="31" y="81"/>
                  </a:lnTo>
                  <a:lnTo>
                    <a:pt x="31" y="83"/>
                  </a:lnTo>
                  <a:lnTo>
                    <a:pt x="31" y="83"/>
                  </a:lnTo>
                  <a:lnTo>
                    <a:pt x="31" y="83"/>
                  </a:lnTo>
                  <a:lnTo>
                    <a:pt x="31" y="85"/>
                  </a:lnTo>
                  <a:lnTo>
                    <a:pt x="31" y="85"/>
                  </a:lnTo>
                  <a:lnTo>
                    <a:pt x="31" y="85"/>
                  </a:lnTo>
                  <a:lnTo>
                    <a:pt x="33" y="85"/>
                  </a:lnTo>
                  <a:lnTo>
                    <a:pt x="33" y="85"/>
                  </a:lnTo>
                  <a:lnTo>
                    <a:pt x="33" y="85"/>
                  </a:lnTo>
                  <a:lnTo>
                    <a:pt x="33" y="85"/>
                  </a:lnTo>
                  <a:lnTo>
                    <a:pt x="33" y="88"/>
                  </a:lnTo>
                  <a:lnTo>
                    <a:pt x="36" y="88"/>
                  </a:lnTo>
                  <a:lnTo>
                    <a:pt x="36" y="88"/>
                  </a:lnTo>
                  <a:lnTo>
                    <a:pt x="36" y="88"/>
                  </a:lnTo>
                  <a:lnTo>
                    <a:pt x="38" y="88"/>
                  </a:lnTo>
                  <a:lnTo>
                    <a:pt x="38" y="88"/>
                  </a:lnTo>
                  <a:lnTo>
                    <a:pt x="38" y="88"/>
                  </a:lnTo>
                  <a:lnTo>
                    <a:pt x="40" y="88"/>
                  </a:lnTo>
                  <a:lnTo>
                    <a:pt x="40" y="88"/>
                  </a:lnTo>
                  <a:lnTo>
                    <a:pt x="40" y="88"/>
                  </a:lnTo>
                  <a:lnTo>
                    <a:pt x="40" y="88"/>
                  </a:lnTo>
                  <a:lnTo>
                    <a:pt x="43" y="88"/>
                  </a:lnTo>
                  <a:lnTo>
                    <a:pt x="43" y="85"/>
                  </a:lnTo>
                  <a:lnTo>
                    <a:pt x="43" y="85"/>
                  </a:lnTo>
                  <a:lnTo>
                    <a:pt x="45" y="85"/>
                  </a:lnTo>
                  <a:lnTo>
                    <a:pt x="45" y="85"/>
                  </a:lnTo>
                  <a:lnTo>
                    <a:pt x="45" y="85"/>
                  </a:lnTo>
                  <a:lnTo>
                    <a:pt x="45" y="85"/>
                  </a:lnTo>
                  <a:lnTo>
                    <a:pt x="45" y="85"/>
                  </a:lnTo>
                  <a:lnTo>
                    <a:pt x="47" y="85"/>
                  </a:lnTo>
                  <a:lnTo>
                    <a:pt x="47" y="85"/>
                  </a:lnTo>
                  <a:lnTo>
                    <a:pt x="47" y="85"/>
                  </a:lnTo>
                  <a:lnTo>
                    <a:pt x="50" y="85"/>
                  </a:lnTo>
                  <a:lnTo>
                    <a:pt x="50" y="85"/>
                  </a:lnTo>
                  <a:lnTo>
                    <a:pt x="50" y="83"/>
                  </a:lnTo>
                  <a:lnTo>
                    <a:pt x="52" y="83"/>
                  </a:lnTo>
                  <a:lnTo>
                    <a:pt x="52" y="83"/>
                  </a:lnTo>
                  <a:lnTo>
                    <a:pt x="52" y="83"/>
                  </a:lnTo>
                  <a:lnTo>
                    <a:pt x="52" y="85"/>
                  </a:lnTo>
                  <a:lnTo>
                    <a:pt x="55" y="85"/>
                  </a:lnTo>
                  <a:lnTo>
                    <a:pt x="55" y="85"/>
                  </a:lnTo>
                  <a:lnTo>
                    <a:pt x="55" y="85"/>
                  </a:lnTo>
                  <a:lnTo>
                    <a:pt x="55" y="85"/>
                  </a:lnTo>
                  <a:lnTo>
                    <a:pt x="57" y="85"/>
                  </a:lnTo>
                  <a:lnTo>
                    <a:pt x="57" y="85"/>
                  </a:lnTo>
                  <a:lnTo>
                    <a:pt x="57" y="85"/>
                  </a:lnTo>
                  <a:lnTo>
                    <a:pt x="57" y="85"/>
                  </a:lnTo>
                  <a:lnTo>
                    <a:pt x="59" y="85"/>
                  </a:lnTo>
                  <a:lnTo>
                    <a:pt x="59" y="85"/>
                  </a:lnTo>
                  <a:lnTo>
                    <a:pt x="59" y="85"/>
                  </a:lnTo>
                  <a:lnTo>
                    <a:pt x="59" y="85"/>
                  </a:lnTo>
                  <a:lnTo>
                    <a:pt x="62" y="85"/>
                  </a:lnTo>
                  <a:lnTo>
                    <a:pt x="62" y="85"/>
                  </a:lnTo>
                  <a:lnTo>
                    <a:pt x="62" y="85"/>
                  </a:lnTo>
                  <a:lnTo>
                    <a:pt x="64" y="85"/>
                  </a:lnTo>
                  <a:lnTo>
                    <a:pt x="64" y="85"/>
                  </a:lnTo>
                  <a:lnTo>
                    <a:pt x="64" y="85"/>
                  </a:lnTo>
                  <a:lnTo>
                    <a:pt x="66" y="85"/>
                  </a:lnTo>
                  <a:lnTo>
                    <a:pt x="66" y="85"/>
                  </a:lnTo>
                  <a:lnTo>
                    <a:pt x="66" y="83"/>
                  </a:lnTo>
                  <a:lnTo>
                    <a:pt x="66" y="83"/>
                  </a:lnTo>
                  <a:lnTo>
                    <a:pt x="66" y="83"/>
                  </a:lnTo>
                  <a:lnTo>
                    <a:pt x="66" y="83"/>
                  </a:lnTo>
                  <a:lnTo>
                    <a:pt x="69" y="83"/>
                  </a:lnTo>
                  <a:lnTo>
                    <a:pt x="69" y="83"/>
                  </a:lnTo>
                  <a:lnTo>
                    <a:pt x="71" y="83"/>
                  </a:lnTo>
                  <a:lnTo>
                    <a:pt x="71" y="83"/>
                  </a:lnTo>
                  <a:lnTo>
                    <a:pt x="71" y="81"/>
                  </a:lnTo>
                  <a:lnTo>
                    <a:pt x="71" y="81"/>
                  </a:lnTo>
                  <a:lnTo>
                    <a:pt x="71" y="81"/>
                  </a:lnTo>
                  <a:lnTo>
                    <a:pt x="71" y="78"/>
                  </a:lnTo>
                  <a:lnTo>
                    <a:pt x="71" y="78"/>
                  </a:lnTo>
                  <a:lnTo>
                    <a:pt x="71" y="76"/>
                  </a:lnTo>
                  <a:lnTo>
                    <a:pt x="73" y="76"/>
                  </a:lnTo>
                  <a:lnTo>
                    <a:pt x="73" y="76"/>
                  </a:lnTo>
                  <a:lnTo>
                    <a:pt x="73" y="74"/>
                  </a:lnTo>
                  <a:lnTo>
                    <a:pt x="73" y="74"/>
                  </a:lnTo>
                  <a:lnTo>
                    <a:pt x="73" y="74"/>
                  </a:lnTo>
                  <a:lnTo>
                    <a:pt x="73" y="74"/>
                  </a:lnTo>
                  <a:lnTo>
                    <a:pt x="73" y="74"/>
                  </a:lnTo>
                  <a:lnTo>
                    <a:pt x="76" y="74"/>
                  </a:lnTo>
                  <a:lnTo>
                    <a:pt x="76" y="74"/>
                  </a:lnTo>
                  <a:lnTo>
                    <a:pt x="78" y="74"/>
                  </a:lnTo>
                  <a:lnTo>
                    <a:pt x="78" y="71"/>
                  </a:lnTo>
                  <a:lnTo>
                    <a:pt x="78" y="71"/>
                  </a:lnTo>
                  <a:lnTo>
                    <a:pt x="78" y="71"/>
                  </a:lnTo>
                  <a:lnTo>
                    <a:pt x="78" y="71"/>
                  </a:lnTo>
                  <a:lnTo>
                    <a:pt x="81" y="71"/>
                  </a:lnTo>
                  <a:lnTo>
                    <a:pt x="81" y="71"/>
                  </a:lnTo>
                  <a:lnTo>
                    <a:pt x="81" y="71"/>
                  </a:lnTo>
                  <a:lnTo>
                    <a:pt x="83" y="71"/>
                  </a:lnTo>
                  <a:lnTo>
                    <a:pt x="83" y="71"/>
                  </a:lnTo>
                  <a:lnTo>
                    <a:pt x="83" y="71"/>
                  </a:lnTo>
                  <a:lnTo>
                    <a:pt x="85" y="71"/>
                  </a:lnTo>
                  <a:lnTo>
                    <a:pt x="85" y="71"/>
                  </a:lnTo>
                  <a:lnTo>
                    <a:pt x="85" y="71"/>
                  </a:lnTo>
                  <a:lnTo>
                    <a:pt x="88" y="71"/>
                  </a:lnTo>
                  <a:lnTo>
                    <a:pt x="88" y="71"/>
                  </a:lnTo>
                  <a:lnTo>
                    <a:pt x="88" y="71"/>
                  </a:lnTo>
                  <a:lnTo>
                    <a:pt x="88" y="71"/>
                  </a:lnTo>
                  <a:lnTo>
                    <a:pt x="90" y="71"/>
                  </a:lnTo>
                  <a:lnTo>
                    <a:pt x="90" y="71"/>
                  </a:lnTo>
                  <a:lnTo>
                    <a:pt x="90" y="71"/>
                  </a:lnTo>
                  <a:lnTo>
                    <a:pt x="90" y="74"/>
                  </a:lnTo>
                  <a:lnTo>
                    <a:pt x="90" y="74"/>
                  </a:lnTo>
                  <a:lnTo>
                    <a:pt x="90" y="74"/>
                  </a:lnTo>
                  <a:lnTo>
                    <a:pt x="88" y="74"/>
                  </a:lnTo>
                  <a:lnTo>
                    <a:pt x="88" y="74"/>
                  </a:lnTo>
                  <a:lnTo>
                    <a:pt x="90" y="74"/>
                  </a:lnTo>
                  <a:lnTo>
                    <a:pt x="90" y="74"/>
                  </a:lnTo>
                  <a:lnTo>
                    <a:pt x="92" y="74"/>
                  </a:lnTo>
                  <a:lnTo>
                    <a:pt x="92" y="74"/>
                  </a:lnTo>
                  <a:lnTo>
                    <a:pt x="92" y="76"/>
                  </a:lnTo>
                  <a:lnTo>
                    <a:pt x="92" y="76"/>
                  </a:lnTo>
                  <a:lnTo>
                    <a:pt x="95" y="76"/>
                  </a:lnTo>
                  <a:lnTo>
                    <a:pt x="95" y="76"/>
                  </a:lnTo>
                  <a:lnTo>
                    <a:pt x="95" y="76"/>
                  </a:lnTo>
                  <a:lnTo>
                    <a:pt x="97" y="76"/>
                  </a:lnTo>
                  <a:lnTo>
                    <a:pt x="97" y="76"/>
                  </a:lnTo>
                  <a:lnTo>
                    <a:pt x="97" y="76"/>
                  </a:lnTo>
                  <a:lnTo>
                    <a:pt x="97" y="78"/>
                  </a:lnTo>
                  <a:lnTo>
                    <a:pt x="100" y="78"/>
                  </a:lnTo>
                  <a:lnTo>
                    <a:pt x="100" y="78"/>
                  </a:lnTo>
                  <a:lnTo>
                    <a:pt x="100" y="78"/>
                  </a:lnTo>
                  <a:lnTo>
                    <a:pt x="100" y="76"/>
                  </a:lnTo>
                  <a:lnTo>
                    <a:pt x="102" y="76"/>
                  </a:lnTo>
                  <a:lnTo>
                    <a:pt x="102" y="78"/>
                  </a:lnTo>
                  <a:lnTo>
                    <a:pt x="102" y="78"/>
                  </a:lnTo>
                  <a:lnTo>
                    <a:pt x="102" y="78"/>
                  </a:lnTo>
                  <a:lnTo>
                    <a:pt x="104" y="78"/>
                  </a:lnTo>
                  <a:lnTo>
                    <a:pt x="104" y="81"/>
                  </a:lnTo>
                  <a:lnTo>
                    <a:pt x="104" y="81"/>
                  </a:lnTo>
                  <a:lnTo>
                    <a:pt x="104" y="78"/>
                  </a:lnTo>
                  <a:lnTo>
                    <a:pt x="104" y="78"/>
                  </a:lnTo>
                  <a:lnTo>
                    <a:pt x="107" y="78"/>
                  </a:lnTo>
                  <a:lnTo>
                    <a:pt x="107" y="78"/>
                  </a:lnTo>
                  <a:lnTo>
                    <a:pt x="107" y="78"/>
                  </a:lnTo>
                  <a:lnTo>
                    <a:pt x="107" y="78"/>
                  </a:lnTo>
                  <a:lnTo>
                    <a:pt x="107" y="76"/>
                  </a:lnTo>
                  <a:lnTo>
                    <a:pt x="107" y="76"/>
                  </a:lnTo>
                  <a:lnTo>
                    <a:pt x="109" y="76"/>
                  </a:lnTo>
                  <a:lnTo>
                    <a:pt x="109" y="74"/>
                  </a:lnTo>
                  <a:lnTo>
                    <a:pt x="109" y="74"/>
                  </a:lnTo>
                  <a:lnTo>
                    <a:pt x="111" y="74"/>
                  </a:lnTo>
                  <a:lnTo>
                    <a:pt x="111" y="74"/>
                  </a:lnTo>
                  <a:lnTo>
                    <a:pt x="111" y="74"/>
                  </a:lnTo>
                  <a:lnTo>
                    <a:pt x="111" y="74"/>
                  </a:lnTo>
                  <a:lnTo>
                    <a:pt x="114" y="74"/>
                  </a:lnTo>
                  <a:lnTo>
                    <a:pt x="114" y="74"/>
                  </a:lnTo>
                  <a:lnTo>
                    <a:pt x="114" y="74"/>
                  </a:lnTo>
                  <a:lnTo>
                    <a:pt x="114" y="74"/>
                  </a:lnTo>
                  <a:lnTo>
                    <a:pt x="116" y="74"/>
                  </a:lnTo>
                  <a:lnTo>
                    <a:pt x="116" y="74"/>
                  </a:lnTo>
                  <a:lnTo>
                    <a:pt x="116" y="74"/>
                  </a:lnTo>
                  <a:lnTo>
                    <a:pt x="118" y="74"/>
                  </a:lnTo>
                  <a:lnTo>
                    <a:pt x="118" y="74"/>
                  </a:lnTo>
                  <a:lnTo>
                    <a:pt x="118" y="74"/>
                  </a:lnTo>
                  <a:lnTo>
                    <a:pt x="118" y="74"/>
                  </a:lnTo>
                  <a:lnTo>
                    <a:pt x="121" y="74"/>
                  </a:lnTo>
                  <a:lnTo>
                    <a:pt x="121" y="74"/>
                  </a:lnTo>
                  <a:lnTo>
                    <a:pt x="121" y="74"/>
                  </a:lnTo>
                  <a:lnTo>
                    <a:pt x="121" y="74"/>
                  </a:lnTo>
                  <a:lnTo>
                    <a:pt x="123" y="74"/>
                  </a:lnTo>
                  <a:lnTo>
                    <a:pt x="123" y="74"/>
                  </a:lnTo>
                  <a:lnTo>
                    <a:pt x="123" y="74"/>
                  </a:lnTo>
                  <a:lnTo>
                    <a:pt x="123" y="74"/>
                  </a:lnTo>
                  <a:lnTo>
                    <a:pt x="123" y="74"/>
                  </a:lnTo>
                  <a:lnTo>
                    <a:pt x="126" y="74"/>
                  </a:lnTo>
                  <a:lnTo>
                    <a:pt x="126" y="71"/>
                  </a:lnTo>
                  <a:lnTo>
                    <a:pt x="126" y="71"/>
                  </a:lnTo>
                  <a:lnTo>
                    <a:pt x="126" y="71"/>
                  </a:lnTo>
                  <a:lnTo>
                    <a:pt x="126" y="69"/>
                  </a:lnTo>
                  <a:lnTo>
                    <a:pt x="126" y="69"/>
                  </a:lnTo>
                  <a:lnTo>
                    <a:pt x="126" y="69"/>
                  </a:lnTo>
                  <a:lnTo>
                    <a:pt x="126" y="67"/>
                  </a:lnTo>
                  <a:lnTo>
                    <a:pt x="126" y="67"/>
                  </a:lnTo>
                  <a:lnTo>
                    <a:pt x="126" y="64"/>
                  </a:lnTo>
                  <a:lnTo>
                    <a:pt x="126" y="64"/>
                  </a:lnTo>
                  <a:lnTo>
                    <a:pt x="128" y="64"/>
                  </a:lnTo>
                  <a:lnTo>
                    <a:pt x="128" y="64"/>
                  </a:lnTo>
                  <a:lnTo>
                    <a:pt x="128" y="64"/>
                  </a:lnTo>
                  <a:lnTo>
                    <a:pt x="128" y="64"/>
                  </a:lnTo>
                  <a:lnTo>
                    <a:pt x="128" y="62"/>
                  </a:lnTo>
                  <a:lnTo>
                    <a:pt x="130" y="62"/>
                  </a:lnTo>
                  <a:lnTo>
                    <a:pt x="130" y="62"/>
                  </a:lnTo>
                  <a:lnTo>
                    <a:pt x="130" y="59"/>
                  </a:lnTo>
                  <a:lnTo>
                    <a:pt x="130" y="59"/>
                  </a:lnTo>
                  <a:lnTo>
                    <a:pt x="128" y="59"/>
                  </a:lnTo>
                  <a:lnTo>
                    <a:pt x="128" y="59"/>
                  </a:lnTo>
                  <a:lnTo>
                    <a:pt x="128" y="57"/>
                  </a:lnTo>
                  <a:lnTo>
                    <a:pt x="128" y="57"/>
                  </a:lnTo>
                  <a:lnTo>
                    <a:pt x="128" y="55"/>
                  </a:lnTo>
                  <a:lnTo>
                    <a:pt x="128" y="55"/>
                  </a:lnTo>
                  <a:lnTo>
                    <a:pt x="128" y="55"/>
                  </a:lnTo>
                  <a:lnTo>
                    <a:pt x="128" y="55"/>
                  </a:lnTo>
                  <a:lnTo>
                    <a:pt x="130" y="55"/>
                  </a:lnTo>
                  <a:lnTo>
                    <a:pt x="130" y="55"/>
                  </a:lnTo>
                  <a:lnTo>
                    <a:pt x="130" y="52"/>
                  </a:lnTo>
                  <a:lnTo>
                    <a:pt x="133" y="52"/>
                  </a:lnTo>
                  <a:lnTo>
                    <a:pt x="133" y="52"/>
                  </a:lnTo>
                  <a:lnTo>
                    <a:pt x="133" y="50"/>
                  </a:lnTo>
                  <a:lnTo>
                    <a:pt x="133" y="50"/>
                  </a:lnTo>
                  <a:lnTo>
                    <a:pt x="133" y="50"/>
                  </a:lnTo>
                  <a:lnTo>
                    <a:pt x="133" y="50"/>
                  </a:lnTo>
                  <a:lnTo>
                    <a:pt x="135" y="50"/>
                  </a:lnTo>
                  <a:lnTo>
                    <a:pt x="135" y="48"/>
                  </a:lnTo>
                  <a:lnTo>
                    <a:pt x="135" y="48"/>
                  </a:lnTo>
                  <a:lnTo>
                    <a:pt x="137" y="48"/>
                  </a:lnTo>
                  <a:lnTo>
                    <a:pt x="137" y="48"/>
                  </a:lnTo>
                  <a:lnTo>
                    <a:pt x="137" y="48"/>
                  </a:lnTo>
                  <a:lnTo>
                    <a:pt x="137" y="48"/>
                  </a:lnTo>
                  <a:lnTo>
                    <a:pt x="137" y="45"/>
                  </a:lnTo>
                  <a:lnTo>
                    <a:pt x="137" y="45"/>
                  </a:lnTo>
                  <a:lnTo>
                    <a:pt x="137" y="45"/>
                  </a:lnTo>
                  <a:lnTo>
                    <a:pt x="137" y="45"/>
                  </a:lnTo>
                  <a:lnTo>
                    <a:pt x="135" y="45"/>
                  </a:lnTo>
                  <a:lnTo>
                    <a:pt x="135" y="45"/>
                  </a:lnTo>
                  <a:lnTo>
                    <a:pt x="135" y="43"/>
                  </a:lnTo>
                  <a:lnTo>
                    <a:pt x="135" y="43"/>
                  </a:lnTo>
                  <a:lnTo>
                    <a:pt x="135" y="40"/>
                  </a:lnTo>
                  <a:lnTo>
                    <a:pt x="135" y="40"/>
                  </a:lnTo>
                  <a:lnTo>
                    <a:pt x="135" y="38"/>
                  </a:lnTo>
                  <a:lnTo>
                    <a:pt x="135" y="38"/>
                  </a:lnTo>
                  <a:lnTo>
                    <a:pt x="137" y="38"/>
                  </a:lnTo>
                  <a:lnTo>
                    <a:pt x="137" y="36"/>
                  </a:lnTo>
                  <a:lnTo>
                    <a:pt x="137" y="36"/>
                  </a:lnTo>
                  <a:lnTo>
                    <a:pt x="137" y="36"/>
                  </a:lnTo>
                  <a:lnTo>
                    <a:pt x="137" y="36"/>
                  </a:lnTo>
                  <a:lnTo>
                    <a:pt x="137" y="36"/>
                  </a:lnTo>
                  <a:lnTo>
                    <a:pt x="137" y="33"/>
                  </a:lnTo>
                  <a:lnTo>
                    <a:pt x="140" y="33"/>
                  </a:lnTo>
                  <a:lnTo>
                    <a:pt x="140" y="33"/>
                  </a:lnTo>
                  <a:lnTo>
                    <a:pt x="140" y="36"/>
                  </a:lnTo>
                  <a:lnTo>
                    <a:pt x="140" y="36"/>
                  </a:lnTo>
                  <a:lnTo>
                    <a:pt x="142" y="36"/>
                  </a:lnTo>
                  <a:lnTo>
                    <a:pt x="142" y="33"/>
                  </a:lnTo>
                  <a:lnTo>
                    <a:pt x="142" y="33"/>
                  </a:lnTo>
                  <a:lnTo>
                    <a:pt x="144" y="33"/>
                  </a:lnTo>
                  <a:lnTo>
                    <a:pt x="144" y="33"/>
                  </a:lnTo>
                  <a:lnTo>
                    <a:pt x="144" y="31"/>
                  </a:lnTo>
                  <a:lnTo>
                    <a:pt x="144" y="31"/>
                  </a:lnTo>
                  <a:lnTo>
                    <a:pt x="144" y="31"/>
                  </a:lnTo>
                  <a:lnTo>
                    <a:pt x="144" y="29"/>
                  </a:lnTo>
                  <a:lnTo>
                    <a:pt x="144" y="29"/>
                  </a:lnTo>
                  <a:lnTo>
                    <a:pt x="144" y="26"/>
                  </a:lnTo>
                  <a:lnTo>
                    <a:pt x="144" y="26"/>
                  </a:lnTo>
                  <a:lnTo>
                    <a:pt x="144" y="26"/>
                  </a:lnTo>
                  <a:lnTo>
                    <a:pt x="144" y="24"/>
                  </a:lnTo>
                  <a:lnTo>
                    <a:pt x="144" y="24"/>
                  </a:lnTo>
                  <a:lnTo>
                    <a:pt x="144" y="24"/>
                  </a:lnTo>
                  <a:lnTo>
                    <a:pt x="147" y="24"/>
                  </a:lnTo>
                  <a:lnTo>
                    <a:pt x="147" y="24"/>
                  </a:lnTo>
                  <a:lnTo>
                    <a:pt x="147" y="24"/>
                  </a:lnTo>
                  <a:lnTo>
                    <a:pt x="147" y="24"/>
                  </a:lnTo>
                  <a:lnTo>
                    <a:pt x="147" y="24"/>
                  </a:lnTo>
                  <a:lnTo>
                    <a:pt x="147" y="21"/>
                  </a:lnTo>
                  <a:lnTo>
                    <a:pt x="147" y="21"/>
                  </a:lnTo>
                  <a:lnTo>
                    <a:pt x="147" y="19"/>
                  </a:lnTo>
                  <a:lnTo>
                    <a:pt x="144" y="19"/>
                  </a:lnTo>
                  <a:lnTo>
                    <a:pt x="144" y="19"/>
                  </a:lnTo>
                  <a:lnTo>
                    <a:pt x="144" y="17"/>
                  </a:lnTo>
                  <a:lnTo>
                    <a:pt x="144" y="17"/>
                  </a:lnTo>
                  <a:lnTo>
                    <a:pt x="144" y="14"/>
                  </a:lnTo>
                  <a:lnTo>
                    <a:pt x="144" y="14"/>
                  </a:lnTo>
                  <a:lnTo>
                    <a:pt x="144" y="14"/>
                  </a:lnTo>
                  <a:lnTo>
                    <a:pt x="147" y="14"/>
                  </a:lnTo>
                  <a:lnTo>
                    <a:pt x="147" y="12"/>
                  </a:lnTo>
                  <a:lnTo>
                    <a:pt x="144" y="12"/>
                  </a:lnTo>
                  <a:lnTo>
                    <a:pt x="144" y="12"/>
                  </a:lnTo>
                  <a:lnTo>
                    <a:pt x="144" y="10"/>
                  </a:lnTo>
                  <a:lnTo>
                    <a:pt x="147" y="10"/>
                  </a:lnTo>
                  <a:lnTo>
                    <a:pt x="147" y="10"/>
                  </a:lnTo>
                  <a:lnTo>
                    <a:pt x="147" y="10"/>
                  </a:lnTo>
                  <a:lnTo>
                    <a:pt x="147" y="7"/>
                  </a:lnTo>
                  <a:lnTo>
                    <a:pt x="147" y="7"/>
                  </a:lnTo>
                  <a:lnTo>
                    <a:pt x="147" y="5"/>
                  </a:lnTo>
                  <a:lnTo>
                    <a:pt x="147" y="5"/>
                  </a:lnTo>
                  <a:lnTo>
                    <a:pt x="147" y="5"/>
                  </a:lnTo>
                  <a:lnTo>
                    <a:pt x="147" y="5"/>
                  </a:lnTo>
                  <a:lnTo>
                    <a:pt x="149" y="5"/>
                  </a:lnTo>
                  <a:lnTo>
                    <a:pt x="149" y="3"/>
                  </a:lnTo>
                  <a:lnTo>
                    <a:pt x="149" y="3"/>
                  </a:lnTo>
                  <a:lnTo>
                    <a:pt x="149" y="5"/>
                  </a:lnTo>
                  <a:lnTo>
                    <a:pt x="152" y="5"/>
                  </a:lnTo>
                  <a:lnTo>
                    <a:pt x="152" y="3"/>
                  </a:lnTo>
                  <a:lnTo>
                    <a:pt x="152" y="3"/>
                  </a:lnTo>
                  <a:lnTo>
                    <a:pt x="152" y="3"/>
                  </a:lnTo>
                  <a:lnTo>
                    <a:pt x="152" y="0"/>
                  </a:lnTo>
                  <a:lnTo>
                    <a:pt x="152" y="0"/>
                  </a:lnTo>
                  <a:lnTo>
                    <a:pt x="152" y="0"/>
                  </a:lnTo>
                  <a:lnTo>
                    <a:pt x="154" y="0"/>
                  </a:lnTo>
                  <a:lnTo>
                    <a:pt x="154" y="0"/>
                  </a:lnTo>
                  <a:lnTo>
                    <a:pt x="154" y="0"/>
                  </a:lnTo>
                  <a:lnTo>
                    <a:pt x="154" y="0"/>
                  </a:lnTo>
                  <a:lnTo>
                    <a:pt x="154" y="3"/>
                  </a:lnTo>
                  <a:lnTo>
                    <a:pt x="156" y="3"/>
                  </a:lnTo>
                  <a:lnTo>
                    <a:pt x="156" y="0"/>
                  </a:lnTo>
                  <a:lnTo>
                    <a:pt x="156" y="0"/>
                  </a:lnTo>
                  <a:lnTo>
                    <a:pt x="159" y="0"/>
                  </a:lnTo>
                  <a:lnTo>
                    <a:pt x="159" y="0"/>
                  </a:lnTo>
                  <a:lnTo>
                    <a:pt x="159" y="0"/>
                  </a:lnTo>
                  <a:lnTo>
                    <a:pt x="159" y="0"/>
                  </a:lnTo>
                  <a:lnTo>
                    <a:pt x="161" y="0"/>
                  </a:lnTo>
                  <a:lnTo>
                    <a:pt x="161" y="0"/>
                  </a:lnTo>
                  <a:lnTo>
                    <a:pt x="161" y="0"/>
                  </a:lnTo>
                  <a:lnTo>
                    <a:pt x="163" y="0"/>
                  </a:lnTo>
                  <a:lnTo>
                    <a:pt x="163" y="0"/>
                  </a:lnTo>
                  <a:lnTo>
                    <a:pt x="163" y="3"/>
                  </a:lnTo>
                  <a:lnTo>
                    <a:pt x="163" y="3"/>
                  </a:lnTo>
                  <a:lnTo>
                    <a:pt x="166" y="3"/>
                  </a:lnTo>
                  <a:lnTo>
                    <a:pt x="166" y="0"/>
                  </a:lnTo>
                  <a:lnTo>
                    <a:pt x="166" y="0"/>
                  </a:lnTo>
                  <a:lnTo>
                    <a:pt x="166" y="0"/>
                  </a:lnTo>
                  <a:lnTo>
                    <a:pt x="166" y="0"/>
                  </a:lnTo>
                  <a:lnTo>
                    <a:pt x="168" y="0"/>
                  </a:lnTo>
                  <a:lnTo>
                    <a:pt x="168" y="0"/>
                  </a:lnTo>
                  <a:lnTo>
                    <a:pt x="168" y="0"/>
                  </a:lnTo>
                  <a:lnTo>
                    <a:pt x="171" y="0"/>
                  </a:lnTo>
                  <a:lnTo>
                    <a:pt x="171" y="0"/>
                  </a:lnTo>
                  <a:lnTo>
                    <a:pt x="171" y="0"/>
                  </a:lnTo>
                  <a:lnTo>
                    <a:pt x="171" y="0"/>
                  </a:lnTo>
                  <a:lnTo>
                    <a:pt x="171" y="0"/>
                  </a:lnTo>
                  <a:lnTo>
                    <a:pt x="173" y="0"/>
                  </a:lnTo>
                  <a:lnTo>
                    <a:pt x="173" y="0"/>
                  </a:lnTo>
                  <a:lnTo>
                    <a:pt x="173" y="0"/>
                  </a:lnTo>
                  <a:lnTo>
                    <a:pt x="173" y="0"/>
                  </a:lnTo>
                  <a:lnTo>
                    <a:pt x="173" y="0"/>
                  </a:lnTo>
                  <a:lnTo>
                    <a:pt x="175" y="0"/>
                  </a:lnTo>
                  <a:lnTo>
                    <a:pt x="175" y="0"/>
                  </a:lnTo>
                  <a:lnTo>
                    <a:pt x="178" y="0"/>
                  </a:lnTo>
                  <a:lnTo>
                    <a:pt x="178" y="0"/>
                  </a:lnTo>
                  <a:lnTo>
                    <a:pt x="178" y="0"/>
                  </a:lnTo>
                  <a:lnTo>
                    <a:pt x="180" y="0"/>
                  </a:lnTo>
                  <a:lnTo>
                    <a:pt x="180" y="0"/>
                  </a:lnTo>
                  <a:lnTo>
                    <a:pt x="180" y="0"/>
                  </a:lnTo>
                  <a:lnTo>
                    <a:pt x="180" y="0"/>
                  </a:lnTo>
                  <a:lnTo>
                    <a:pt x="180" y="0"/>
                  </a:lnTo>
                  <a:lnTo>
                    <a:pt x="182" y="0"/>
                  </a:lnTo>
                  <a:lnTo>
                    <a:pt x="182" y="0"/>
                  </a:lnTo>
                  <a:lnTo>
                    <a:pt x="182" y="3"/>
                  </a:lnTo>
                  <a:lnTo>
                    <a:pt x="185" y="3"/>
                  </a:lnTo>
                  <a:lnTo>
                    <a:pt x="185" y="3"/>
                  </a:lnTo>
                  <a:lnTo>
                    <a:pt x="185" y="3"/>
                  </a:lnTo>
                  <a:lnTo>
                    <a:pt x="185" y="5"/>
                  </a:lnTo>
                  <a:lnTo>
                    <a:pt x="185" y="5"/>
                  </a:lnTo>
                  <a:lnTo>
                    <a:pt x="185" y="5"/>
                  </a:lnTo>
                  <a:lnTo>
                    <a:pt x="187" y="5"/>
                  </a:lnTo>
                  <a:lnTo>
                    <a:pt x="187" y="5"/>
                  </a:lnTo>
                  <a:lnTo>
                    <a:pt x="187" y="5"/>
                  </a:lnTo>
                  <a:lnTo>
                    <a:pt x="187" y="5"/>
                  </a:lnTo>
                  <a:lnTo>
                    <a:pt x="189" y="5"/>
                  </a:lnTo>
                  <a:lnTo>
                    <a:pt x="189" y="5"/>
                  </a:lnTo>
                  <a:lnTo>
                    <a:pt x="189" y="5"/>
                  </a:lnTo>
                  <a:lnTo>
                    <a:pt x="192" y="5"/>
                  </a:lnTo>
                  <a:lnTo>
                    <a:pt x="192" y="5"/>
                  </a:lnTo>
                  <a:lnTo>
                    <a:pt x="192" y="5"/>
                  </a:lnTo>
                  <a:lnTo>
                    <a:pt x="192" y="5"/>
                  </a:lnTo>
                  <a:lnTo>
                    <a:pt x="194" y="5"/>
                  </a:lnTo>
                  <a:lnTo>
                    <a:pt x="194" y="5"/>
                  </a:lnTo>
                  <a:lnTo>
                    <a:pt x="194" y="5"/>
                  </a:lnTo>
                  <a:lnTo>
                    <a:pt x="194" y="5"/>
                  </a:lnTo>
                  <a:lnTo>
                    <a:pt x="197" y="5"/>
                  </a:lnTo>
                  <a:lnTo>
                    <a:pt x="197" y="5"/>
                  </a:lnTo>
                  <a:lnTo>
                    <a:pt x="197" y="7"/>
                  </a:lnTo>
                  <a:lnTo>
                    <a:pt x="197" y="7"/>
                  </a:lnTo>
                  <a:lnTo>
                    <a:pt x="194" y="7"/>
                  </a:lnTo>
                  <a:lnTo>
                    <a:pt x="194" y="10"/>
                  </a:lnTo>
                  <a:lnTo>
                    <a:pt x="194" y="10"/>
                  </a:lnTo>
                  <a:lnTo>
                    <a:pt x="194" y="10"/>
                  </a:lnTo>
                  <a:lnTo>
                    <a:pt x="194" y="7"/>
                  </a:lnTo>
                  <a:lnTo>
                    <a:pt x="192" y="7"/>
                  </a:lnTo>
                  <a:lnTo>
                    <a:pt x="192" y="7"/>
                  </a:lnTo>
                  <a:lnTo>
                    <a:pt x="192" y="10"/>
                  </a:lnTo>
                  <a:lnTo>
                    <a:pt x="192" y="10"/>
                  </a:lnTo>
                  <a:lnTo>
                    <a:pt x="192" y="10"/>
                  </a:lnTo>
                  <a:lnTo>
                    <a:pt x="189" y="10"/>
                  </a:lnTo>
                  <a:lnTo>
                    <a:pt x="189" y="12"/>
                  </a:lnTo>
                  <a:lnTo>
                    <a:pt x="192" y="12"/>
                  </a:lnTo>
                  <a:lnTo>
                    <a:pt x="192" y="12"/>
                  </a:lnTo>
                  <a:lnTo>
                    <a:pt x="192" y="12"/>
                  </a:lnTo>
                  <a:lnTo>
                    <a:pt x="192" y="12"/>
                  </a:lnTo>
                  <a:lnTo>
                    <a:pt x="192" y="14"/>
                  </a:lnTo>
                  <a:lnTo>
                    <a:pt x="194" y="14"/>
                  </a:lnTo>
                  <a:lnTo>
                    <a:pt x="194" y="14"/>
                  </a:lnTo>
                  <a:lnTo>
                    <a:pt x="194" y="14"/>
                  </a:lnTo>
                  <a:lnTo>
                    <a:pt x="194" y="14"/>
                  </a:lnTo>
                  <a:lnTo>
                    <a:pt x="194" y="14"/>
                  </a:lnTo>
                  <a:lnTo>
                    <a:pt x="194" y="17"/>
                  </a:lnTo>
                  <a:lnTo>
                    <a:pt x="194" y="17"/>
                  </a:lnTo>
                  <a:lnTo>
                    <a:pt x="192" y="17"/>
                  </a:lnTo>
                  <a:lnTo>
                    <a:pt x="192" y="19"/>
                  </a:lnTo>
                  <a:lnTo>
                    <a:pt x="192" y="19"/>
                  </a:lnTo>
                  <a:lnTo>
                    <a:pt x="192" y="19"/>
                  </a:lnTo>
                  <a:lnTo>
                    <a:pt x="192" y="19"/>
                  </a:lnTo>
                  <a:lnTo>
                    <a:pt x="189" y="19"/>
                  </a:lnTo>
                  <a:lnTo>
                    <a:pt x="189" y="21"/>
                  </a:lnTo>
                  <a:lnTo>
                    <a:pt x="189" y="21"/>
                  </a:lnTo>
                  <a:lnTo>
                    <a:pt x="189" y="21"/>
                  </a:lnTo>
                  <a:lnTo>
                    <a:pt x="189" y="24"/>
                  </a:lnTo>
                  <a:lnTo>
                    <a:pt x="189" y="24"/>
                  </a:lnTo>
                  <a:lnTo>
                    <a:pt x="189" y="24"/>
                  </a:lnTo>
                  <a:lnTo>
                    <a:pt x="192" y="24"/>
                  </a:lnTo>
                  <a:lnTo>
                    <a:pt x="192" y="26"/>
                  </a:lnTo>
                  <a:lnTo>
                    <a:pt x="192" y="26"/>
                  </a:lnTo>
                  <a:lnTo>
                    <a:pt x="189" y="26"/>
                  </a:lnTo>
                  <a:lnTo>
                    <a:pt x="189" y="26"/>
                  </a:lnTo>
                  <a:lnTo>
                    <a:pt x="189" y="29"/>
                  </a:lnTo>
                  <a:lnTo>
                    <a:pt x="189" y="29"/>
                  </a:lnTo>
                  <a:lnTo>
                    <a:pt x="189" y="29"/>
                  </a:lnTo>
                  <a:lnTo>
                    <a:pt x="187" y="29"/>
                  </a:lnTo>
                  <a:lnTo>
                    <a:pt x="187" y="29"/>
                  </a:lnTo>
                  <a:lnTo>
                    <a:pt x="187" y="29"/>
                  </a:lnTo>
                  <a:lnTo>
                    <a:pt x="187" y="29"/>
                  </a:lnTo>
                  <a:lnTo>
                    <a:pt x="185" y="29"/>
                  </a:lnTo>
                  <a:lnTo>
                    <a:pt x="185" y="29"/>
                  </a:lnTo>
                  <a:lnTo>
                    <a:pt x="185" y="31"/>
                  </a:lnTo>
                  <a:lnTo>
                    <a:pt x="187" y="31"/>
                  </a:lnTo>
                  <a:lnTo>
                    <a:pt x="187" y="31"/>
                  </a:lnTo>
                  <a:lnTo>
                    <a:pt x="187" y="31"/>
                  </a:lnTo>
                  <a:lnTo>
                    <a:pt x="187" y="31"/>
                  </a:lnTo>
                  <a:lnTo>
                    <a:pt x="189" y="31"/>
                  </a:lnTo>
                  <a:lnTo>
                    <a:pt x="189" y="33"/>
                  </a:lnTo>
                  <a:lnTo>
                    <a:pt x="189" y="33"/>
                  </a:lnTo>
                  <a:lnTo>
                    <a:pt x="189" y="33"/>
                  </a:lnTo>
                  <a:lnTo>
                    <a:pt x="189" y="33"/>
                  </a:lnTo>
                  <a:lnTo>
                    <a:pt x="189" y="36"/>
                  </a:lnTo>
                  <a:lnTo>
                    <a:pt x="189" y="36"/>
                  </a:lnTo>
                  <a:lnTo>
                    <a:pt x="192" y="36"/>
                  </a:lnTo>
                  <a:lnTo>
                    <a:pt x="192" y="36"/>
                  </a:lnTo>
                  <a:lnTo>
                    <a:pt x="192" y="36"/>
                  </a:lnTo>
                  <a:lnTo>
                    <a:pt x="192" y="36"/>
                  </a:lnTo>
                  <a:lnTo>
                    <a:pt x="192" y="38"/>
                  </a:lnTo>
                  <a:lnTo>
                    <a:pt x="192" y="38"/>
                  </a:lnTo>
                  <a:lnTo>
                    <a:pt x="192" y="40"/>
                  </a:lnTo>
                  <a:lnTo>
                    <a:pt x="192" y="40"/>
                  </a:lnTo>
                  <a:lnTo>
                    <a:pt x="192" y="40"/>
                  </a:lnTo>
                  <a:lnTo>
                    <a:pt x="192" y="43"/>
                  </a:lnTo>
                  <a:lnTo>
                    <a:pt x="192" y="43"/>
                  </a:lnTo>
                  <a:lnTo>
                    <a:pt x="194" y="43"/>
                  </a:lnTo>
                  <a:lnTo>
                    <a:pt x="194" y="45"/>
                  </a:lnTo>
                  <a:lnTo>
                    <a:pt x="194" y="45"/>
                  </a:lnTo>
                  <a:lnTo>
                    <a:pt x="194" y="45"/>
                  </a:lnTo>
                  <a:lnTo>
                    <a:pt x="194" y="45"/>
                  </a:lnTo>
                  <a:lnTo>
                    <a:pt x="194" y="45"/>
                  </a:lnTo>
                  <a:lnTo>
                    <a:pt x="194" y="48"/>
                  </a:lnTo>
                  <a:lnTo>
                    <a:pt x="197" y="48"/>
                  </a:lnTo>
                  <a:lnTo>
                    <a:pt x="197" y="48"/>
                  </a:lnTo>
                  <a:lnTo>
                    <a:pt x="197" y="48"/>
                  </a:lnTo>
                  <a:lnTo>
                    <a:pt x="197" y="50"/>
                  </a:lnTo>
                  <a:lnTo>
                    <a:pt x="199" y="50"/>
                  </a:lnTo>
                  <a:lnTo>
                    <a:pt x="199" y="50"/>
                  </a:lnTo>
                  <a:lnTo>
                    <a:pt x="199" y="50"/>
                  </a:lnTo>
                  <a:lnTo>
                    <a:pt x="199" y="52"/>
                  </a:lnTo>
                  <a:lnTo>
                    <a:pt x="199" y="52"/>
                  </a:lnTo>
                  <a:lnTo>
                    <a:pt x="201" y="5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25"/>
            <p:cNvSpPr>
              <a:spLocks/>
            </p:cNvSpPr>
            <p:nvPr/>
          </p:nvSpPr>
          <p:spPr bwMode="auto">
            <a:xfrm>
              <a:off x="5027613" y="4197350"/>
              <a:ext cx="346075" cy="346075"/>
            </a:xfrm>
            <a:custGeom>
              <a:avLst/>
              <a:gdLst/>
              <a:ahLst/>
              <a:cxnLst>
                <a:cxn ang="0">
                  <a:pos x="197" y="64"/>
                </a:cxn>
                <a:cxn ang="0">
                  <a:pos x="208" y="74"/>
                </a:cxn>
                <a:cxn ang="0">
                  <a:pos x="218" y="85"/>
                </a:cxn>
                <a:cxn ang="0">
                  <a:pos x="206" y="90"/>
                </a:cxn>
                <a:cxn ang="0">
                  <a:pos x="194" y="90"/>
                </a:cxn>
                <a:cxn ang="0">
                  <a:pos x="187" y="104"/>
                </a:cxn>
                <a:cxn ang="0">
                  <a:pos x="187" y="121"/>
                </a:cxn>
                <a:cxn ang="0">
                  <a:pos x="187" y="133"/>
                </a:cxn>
                <a:cxn ang="0">
                  <a:pos x="175" y="142"/>
                </a:cxn>
                <a:cxn ang="0">
                  <a:pos x="163" y="154"/>
                </a:cxn>
                <a:cxn ang="0">
                  <a:pos x="166" y="164"/>
                </a:cxn>
                <a:cxn ang="0">
                  <a:pos x="161" y="178"/>
                </a:cxn>
                <a:cxn ang="0">
                  <a:pos x="161" y="194"/>
                </a:cxn>
                <a:cxn ang="0">
                  <a:pos x="161" y="206"/>
                </a:cxn>
                <a:cxn ang="0">
                  <a:pos x="154" y="216"/>
                </a:cxn>
                <a:cxn ang="0">
                  <a:pos x="149" y="204"/>
                </a:cxn>
                <a:cxn ang="0">
                  <a:pos x="135" y="213"/>
                </a:cxn>
                <a:cxn ang="0">
                  <a:pos x="126" y="213"/>
                </a:cxn>
                <a:cxn ang="0">
                  <a:pos x="118" y="199"/>
                </a:cxn>
                <a:cxn ang="0">
                  <a:pos x="104" y="199"/>
                </a:cxn>
                <a:cxn ang="0">
                  <a:pos x="97" y="194"/>
                </a:cxn>
                <a:cxn ang="0">
                  <a:pos x="90" y="192"/>
                </a:cxn>
                <a:cxn ang="0">
                  <a:pos x="78" y="199"/>
                </a:cxn>
                <a:cxn ang="0">
                  <a:pos x="66" y="202"/>
                </a:cxn>
                <a:cxn ang="0">
                  <a:pos x="64" y="187"/>
                </a:cxn>
                <a:cxn ang="0">
                  <a:pos x="55" y="185"/>
                </a:cxn>
                <a:cxn ang="0">
                  <a:pos x="40" y="187"/>
                </a:cxn>
                <a:cxn ang="0">
                  <a:pos x="29" y="185"/>
                </a:cxn>
                <a:cxn ang="0">
                  <a:pos x="26" y="183"/>
                </a:cxn>
                <a:cxn ang="0">
                  <a:pos x="26" y="166"/>
                </a:cxn>
                <a:cxn ang="0">
                  <a:pos x="26" y="152"/>
                </a:cxn>
                <a:cxn ang="0">
                  <a:pos x="21" y="140"/>
                </a:cxn>
                <a:cxn ang="0">
                  <a:pos x="12" y="138"/>
                </a:cxn>
                <a:cxn ang="0">
                  <a:pos x="7" y="126"/>
                </a:cxn>
                <a:cxn ang="0">
                  <a:pos x="7" y="109"/>
                </a:cxn>
                <a:cxn ang="0">
                  <a:pos x="2" y="95"/>
                </a:cxn>
                <a:cxn ang="0">
                  <a:pos x="2" y="81"/>
                </a:cxn>
                <a:cxn ang="0">
                  <a:pos x="10" y="67"/>
                </a:cxn>
                <a:cxn ang="0">
                  <a:pos x="17" y="64"/>
                </a:cxn>
                <a:cxn ang="0">
                  <a:pos x="24" y="76"/>
                </a:cxn>
                <a:cxn ang="0">
                  <a:pos x="36" y="88"/>
                </a:cxn>
                <a:cxn ang="0">
                  <a:pos x="50" y="85"/>
                </a:cxn>
                <a:cxn ang="0">
                  <a:pos x="64" y="85"/>
                </a:cxn>
                <a:cxn ang="0">
                  <a:pos x="73" y="74"/>
                </a:cxn>
                <a:cxn ang="0">
                  <a:pos x="88" y="71"/>
                </a:cxn>
                <a:cxn ang="0">
                  <a:pos x="100" y="78"/>
                </a:cxn>
                <a:cxn ang="0">
                  <a:pos x="111" y="74"/>
                </a:cxn>
                <a:cxn ang="0">
                  <a:pos x="123" y="74"/>
                </a:cxn>
                <a:cxn ang="0">
                  <a:pos x="128" y="59"/>
                </a:cxn>
                <a:cxn ang="0">
                  <a:pos x="137" y="48"/>
                </a:cxn>
                <a:cxn ang="0">
                  <a:pos x="140" y="33"/>
                </a:cxn>
                <a:cxn ang="0">
                  <a:pos x="147" y="24"/>
                </a:cxn>
                <a:cxn ang="0">
                  <a:pos x="147" y="5"/>
                </a:cxn>
                <a:cxn ang="0">
                  <a:pos x="156" y="0"/>
                </a:cxn>
                <a:cxn ang="0">
                  <a:pos x="171" y="0"/>
                </a:cxn>
                <a:cxn ang="0">
                  <a:pos x="185" y="3"/>
                </a:cxn>
                <a:cxn ang="0">
                  <a:pos x="197" y="7"/>
                </a:cxn>
                <a:cxn ang="0">
                  <a:pos x="194" y="14"/>
                </a:cxn>
                <a:cxn ang="0">
                  <a:pos x="189" y="29"/>
                </a:cxn>
                <a:cxn ang="0">
                  <a:pos x="192" y="36"/>
                </a:cxn>
                <a:cxn ang="0">
                  <a:pos x="199" y="50"/>
                </a:cxn>
              </a:cxnLst>
              <a:rect l="0" t="0" r="r" b="b"/>
              <a:pathLst>
                <a:path w="218" h="218">
                  <a:moveTo>
                    <a:pt x="201" y="52"/>
                  </a:moveTo>
                  <a:lnTo>
                    <a:pt x="201" y="52"/>
                  </a:lnTo>
                  <a:lnTo>
                    <a:pt x="199" y="52"/>
                  </a:lnTo>
                  <a:lnTo>
                    <a:pt x="199" y="55"/>
                  </a:lnTo>
                  <a:lnTo>
                    <a:pt x="199" y="55"/>
                  </a:lnTo>
                  <a:lnTo>
                    <a:pt x="199" y="55"/>
                  </a:lnTo>
                  <a:lnTo>
                    <a:pt x="199" y="55"/>
                  </a:lnTo>
                  <a:lnTo>
                    <a:pt x="199" y="55"/>
                  </a:lnTo>
                  <a:lnTo>
                    <a:pt x="197" y="55"/>
                  </a:lnTo>
                  <a:lnTo>
                    <a:pt x="197" y="55"/>
                  </a:lnTo>
                  <a:lnTo>
                    <a:pt x="197" y="57"/>
                  </a:lnTo>
                  <a:lnTo>
                    <a:pt x="197" y="57"/>
                  </a:lnTo>
                  <a:lnTo>
                    <a:pt x="194" y="57"/>
                  </a:lnTo>
                  <a:lnTo>
                    <a:pt x="194" y="59"/>
                  </a:lnTo>
                  <a:lnTo>
                    <a:pt x="194" y="59"/>
                  </a:lnTo>
                  <a:lnTo>
                    <a:pt x="194" y="62"/>
                  </a:lnTo>
                  <a:lnTo>
                    <a:pt x="197" y="62"/>
                  </a:lnTo>
                  <a:lnTo>
                    <a:pt x="197" y="62"/>
                  </a:lnTo>
                  <a:lnTo>
                    <a:pt x="197" y="64"/>
                  </a:lnTo>
                  <a:lnTo>
                    <a:pt x="194" y="64"/>
                  </a:lnTo>
                  <a:lnTo>
                    <a:pt x="194" y="64"/>
                  </a:lnTo>
                  <a:lnTo>
                    <a:pt x="197" y="64"/>
                  </a:lnTo>
                  <a:lnTo>
                    <a:pt x="197" y="64"/>
                  </a:lnTo>
                  <a:lnTo>
                    <a:pt x="197" y="64"/>
                  </a:lnTo>
                  <a:lnTo>
                    <a:pt x="199" y="64"/>
                  </a:lnTo>
                  <a:lnTo>
                    <a:pt x="199" y="64"/>
                  </a:lnTo>
                  <a:lnTo>
                    <a:pt x="199" y="67"/>
                  </a:lnTo>
                  <a:lnTo>
                    <a:pt x="199" y="67"/>
                  </a:lnTo>
                  <a:lnTo>
                    <a:pt x="199" y="67"/>
                  </a:lnTo>
                  <a:lnTo>
                    <a:pt x="199" y="69"/>
                  </a:lnTo>
                  <a:lnTo>
                    <a:pt x="201" y="69"/>
                  </a:lnTo>
                  <a:lnTo>
                    <a:pt x="201" y="69"/>
                  </a:lnTo>
                  <a:lnTo>
                    <a:pt x="201" y="69"/>
                  </a:lnTo>
                  <a:lnTo>
                    <a:pt x="201" y="69"/>
                  </a:lnTo>
                  <a:lnTo>
                    <a:pt x="201" y="71"/>
                  </a:lnTo>
                  <a:lnTo>
                    <a:pt x="204" y="71"/>
                  </a:lnTo>
                  <a:lnTo>
                    <a:pt x="204" y="71"/>
                  </a:lnTo>
                  <a:lnTo>
                    <a:pt x="204" y="71"/>
                  </a:lnTo>
                  <a:lnTo>
                    <a:pt x="206" y="71"/>
                  </a:lnTo>
                  <a:lnTo>
                    <a:pt x="206" y="71"/>
                  </a:lnTo>
                  <a:lnTo>
                    <a:pt x="206" y="74"/>
                  </a:lnTo>
                  <a:lnTo>
                    <a:pt x="206" y="74"/>
                  </a:lnTo>
                  <a:lnTo>
                    <a:pt x="208" y="74"/>
                  </a:lnTo>
                  <a:lnTo>
                    <a:pt x="208" y="74"/>
                  </a:lnTo>
                  <a:lnTo>
                    <a:pt x="208" y="74"/>
                  </a:lnTo>
                  <a:lnTo>
                    <a:pt x="208" y="74"/>
                  </a:lnTo>
                  <a:lnTo>
                    <a:pt x="211" y="74"/>
                  </a:lnTo>
                  <a:lnTo>
                    <a:pt x="211" y="76"/>
                  </a:lnTo>
                  <a:lnTo>
                    <a:pt x="211" y="76"/>
                  </a:lnTo>
                  <a:lnTo>
                    <a:pt x="211" y="76"/>
                  </a:lnTo>
                  <a:lnTo>
                    <a:pt x="211" y="76"/>
                  </a:lnTo>
                  <a:lnTo>
                    <a:pt x="211" y="78"/>
                  </a:lnTo>
                  <a:lnTo>
                    <a:pt x="213" y="78"/>
                  </a:lnTo>
                  <a:lnTo>
                    <a:pt x="213" y="78"/>
                  </a:lnTo>
                  <a:lnTo>
                    <a:pt x="213" y="78"/>
                  </a:lnTo>
                  <a:lnTo>
                    <a:pt x="213" y="78"/>
                  </a:lnTo>
                  <a:lnTo>
                    <a:pt x="213" y="81"/>
                  </a:lnTo>
                  <a:lnTo>
                    <a:pt x="213" y="81"/>
                  </a:lnTo>
                  <a:lnTo>
                    <a:pt x="216" y="81"/>
                  </a:lnTo>
                  <a:lnTo>
                    <a:pt x="216" y="83"/>
                  </a:lnTo>
                  <a:lnTo>
                    <a:pt x="216" y="83"/>
                  </a:lnTo>
                  <a:lnTo>
                    <a:pt x="216" y="83"/>
                  </a:lnTo>
                  <a:lnTo>
                    <a:pt x="218" y="83"/>
                  </a:lnTo>
                  <a:lnTo>
                    <a:pt x="218" y="83"/>
                  </a:lnTo>
                  <a:lnTo>
                    <a:pt x="218" y="83"/>
                  </a:lnTo>
                  <a:lnTo>
                    <a:pt x="218" y="85"/>
                  </a:lnTo>
                  <a:lnTo>
                    <a:pt x="218" y="85"/>
                  </a:lnTo>
                  <a:lnTo>
                    <a:pt x="218" y="85"/>
                  </a:lnTo>
                  <a:lnTo>
                    <a:pt x="218" y="88"/>
                  </a:lnTo>
                  <a:lnTo>
                    <a:pt x="218" y="88"/>
                  </a:lnTo>
                  <a:lnTo>
                    <a:pt x="218" y="88"/>
                  </a:lnTo>
                  <a:lnTo>
                    <a:pt x="218" y="88"/>
                  </a:lnTo>
                  <a:lnTo>
                    <a:pt x="216" y="88"/>
                  </a:lnTo>
                  <a:lnTo>
                    <a:pt x="216" y="90"/>
                  </a:lnTo>
                  <a:lnTo>
                    <a:pt x="216" y="90"/>
                  </a:lnTo>
                  <a:lnTo>
                    <a:pt x="216" y="90"/>
                  </a:lnTo>
                  <a:lnTo>
                    <a:pt x="213" y="90"/>
                  </a:lnTo>
                  <a:lnTo>
                    <a:pt x="213" y="90"/>
                  </a:lnTo>
                  <a:lnTo>
                    <a:pt x="213" y="90"/>
                  </a:lnTo>
                  <a:lnTo>
                    <a:pt x="211" y="90"/>
                  </a:lnTo>
                  <a:lnTo>
                    <a:pt x="211" y="90"/>
                  </a:lnTo>
                  <a:lnTo>
                    <a:pt x="211" y="90"/>
                  </a:lnTo>
                  <a:lnTo>
                    <a:pt x="211" y="90"/>
                  </a:lnTo>
                  <a:lnTo>
                    <a:pt x="211" y="90"/>
                  </a:lnTo>
                  <a:lnTo>
                    <a:pt x="208" y="90"/>
                  </a:lnTo>
                  <a:lnTo>
                    <a:pt x="208" y="90"/>
                  </a:lnTo>
                  <a:lnTo>
                    <a:pt x="206" y="90"/>
                  </a:lnTo>
                  <a:lnTo>
                    <a:pt x="206" y="90"/>
                  </a:lnTo>
                  <a:lnTo>
                    <a:pt x="206" y="90"/>
                  </a:lnTo>
                  <a:lnTo>
                    <a:pt x="204" y="90"/>
                  </a:lnTo>
                  <a:lnTo>
                    <a:pt x="204" y="90"/>
                  </a:lnTo>
                  <a:lnTo>
                    <a:pt x="204" y="90"/>
                  </a:lnTo>
                  <a:lnTo>
                    <a:pt x="201" y="90"/>
                  </a:lnTo>
                  <a:lnTo>
                    <a:pt x="201" y="90"/>
                  </a:lnTo>
                  <a:lnTo>
                    <a:pt x="201" y="90"/>
                  </a:lnTo>
                  <a:lnTo>
                    <a:pt x="201" y="88"/>
                  </a:lnTo>
                  <a:lnTo>
                    <a:pt x="199" y="88"/>
                  </a:lnTo>
                  <a:lnTo>
                    <a:pt x="199" y="88"/>
                  </a:lnTo>
                  <a:lnTo>
                    <a:pt x="199" y="88"/>
                  </a:lnTo>
                  <a:lnTo>
                    <a:pt x="199" y="90"/>
                  </a:lnTo>
                  <a:lnTo>
                    <a:pt x="199" y="90"/>
                  </a:lnTo>
                  <a:lnTo>
                    <a:pt x="199" y="90"/>
                  </a:lnTo>
                  <a:lnTo>
                    <a:pt x="199" y="93"/>
                  </a:lnTo>
                  <a:lnTo>
                    <a:pt x="199" y="93"/>
                  </a:lnTo>
                  <a:lnTo>
                    <a:pt x="199" y="93"/>
                  </a:lnTo>
                  <a:lnTo>
                    <a:pt x="197" y="93"/>
                  </a:lnTo>
                  <a:lnTo>
                    <a:pt x="197" y="93"/>
                  </a:lnTo>
                  <a:lnTo>
                    <a:pt x="197" y="93"/>
                  </a:lnTo>
                  <a:lnTo>
                    <a:pt x="197" y="90"/>
                  </a:lnTo>
                  <a:lnTo>
                    <a:pt x="194" y="90"/>
                  </a:lnTo>
                  <a:lnTo>
                    <a:pt x="194" y="90"/>
                  </a:lnTo>
                  <a:lnTo>
                    <a:pt x="194" y="90"/>
                  </a:lnTo>
                  <a:lnTo>
                    <a:pt x="194" y="93"/>
                  </a:lnTo>
                  <a:lnTo>
                    <a:pt x="192" y="93"/>
                  </a:lnTo>
                  <a:lnTo>
                    <a:pt x="192" y="93"/>
                  </a:lnTo>
                  <a:lnTo>
                    <a:pt x="192" y="93"/>
                  </a:lnTo>
                  <a:lnTo>
                    <a:pt x="192" y="95"/>
                  </a:lnTo>
                  <a:lnTo>
                    <a:pt x="192" y="95"/>
                  </a:lnTo>
                  <a:lnTo>
                    <a:pt x="192" y="95"/>
                  </a:lnTo>
                  <a:lnTo>
                    <a:pt x="192" y="95"/>
                  </a:lnTo>
                  <a:lnTo>
                    <a:pt x="189" y="95"/>
                  </a:lnTo>
                  <a:lnTo>
                    <a:pt x="189" y="97"/>
                  </a:lnTo>
                  <a:lnTo>
                    <a:pt x="189" y="97"/>
                  </a:lnTo>
                  <a:lnTo>
                    <a:pt x="189" y="97"/>
                  </a:lnTo>
                  <a:lnTo>
                    <a:pt x="189" y="100"/>
                  </a:lnTo>
                  <a:lnTo>
                    <a:pt x="189" y="100"/>
                  </a:lnTo>
                  <a:lnTo>
                    <a:pt x="189" y="102"/>
                  </a:lnTo>
                  <a:lnTo>
                    <a:pt x="187" y="102"/>
                  </a:lnTo>
                  <a:lnTo>
                    <a:pt x="187" y="102"/>
                  </a:lnTo>
                  <a:lnTo>
                    <a:pt x="187" y="104"/>
                  </a:lnTo>
                  <a:lnTo>
                    <a:pt x="187" y="104"/>
                  </a:lnTo>
                  <a:lnTo>
                    <a:pt x="187" y="104"/>
                  </a:lnTo>
                  <a:lnTo>
                    <a:pt x="187" y="104"/>
                  </a:lnTo>
                  <a:lnTo>
                    <a:pt x="187" y="107"/>
                  </a:lnTo>
                  <a:lnTo>
                    <a:pt x="187" y="107"/>
                  </a:lnTo>
                  <a:lnTo>
                    <a:pt x="187" y="107"/>
                  </a:lnTo>
                  <a:lnTo>
                    <a:pt x="187" y="109"/>
                  </a:lnTo>
                  <a:lnTo>
                    <a:pt x="187" y="109"/>
                  </a:lnTo>
                  <a:lnTo>
                    <a:pt x="187" y="109"/>
                  </a:lnTo>
                  <a:lnTo>
                    <a:pt x="187" y="112"/>
                  </a:lnTo>
                  <a:lnTo>
                    <a:pt x="187" y="112"/>
                  </a:lnTo>
                  <a:lnTo>
                    <a:pt x="187" y="114"/>
                  </a:lnTo>
                  <a:lnTo>
                    <a:pt x="187" y="114"/>
                  </a:lnTo>
                  <a:lnTo>
                    <a:pt x="187" y="114"/>
                  </a:lnTo>
                  <a:lnTo>
                    <a:pt x="187" y="114"/>
                  </a:lnTo>
                  <a:lnTo>
                    <a:pt x="185" y="114"/>
                  </a:lnTo>
                  <a:lnTo>
                    <a:pt x="185" y="116"/>
                  </a:lnTo>
                  <a:lnTo>
                    <a:pt x="185" y="116"/>
                  </a:lnTo>
                  <a:lnTo>
                    <a:pt x="185" y="119"/>
                  </a:lnTo>
                  <a:lnTo>
                    <a:pt x="187" y="119"/>
                  </a:lnTo>
                  <a:lnTo>
                    <a:pt x="187" y="119"/>
                  </a:lnTo>
                  <a:lnTo>
                    <a:pt x="187" y="119"/>
                  </a:lnTo>
                  <a:lnTo>
                    <a:pt x="187" y="119"/>
                  </a:lnTo>
                  <a:lnTo>
                    <a:pt x="187" y="121"/>
                  </a:lnTo>
                  <a:lnTo>
                    <a:pt x="189" y="121"/>
                  </a:lnTo>
                  <a:lnTo>
                    <a:pt x="189" y="121"/>
                  </a:lnTo>
                  <a:lnTo>
                    <a:pt x="189" y="121"/>
                  </a:lnTo>
                  <a:lnTo>
                    <a:pt x="189" y="123"/>
                  </a:lnTo>
                  <a:lnTo>
                    <a:pt x="189" y="123"/>
                  </a:lnTo>
                  <a:lnTo>
                    <a:pt x="189" y="123"/>
                  </a:lnTo>
                  <a:lnTo>
                    <a:pt x="189" y="123"/>
                  </a:lnTo>
                  <a:lnTo>
                    <a:pt x="189" y="126"/>
                  </a:lnTo>
                  <a:lnTo>
                    <a:pt x="187" y="126"/>
                  </a:lnTo>
                  <a:lnTo>
                    <a:pt x="187" y="126"/>
                  </a:lnTo>
                  <a:lnTo>
                    <a:pt x="187" y="128"/>
                  </a:lnTo>
                  <a:lnTo>
                    <a:pt x="187" y="128"/>
                  </a:lnTo>
                  <a:lnTo>
                    <a:pt x="187" y="128"/>
                  </a:lnTo>
                  <a:lnTo>
                    <a:pt x="187" y="128"/>
                  </a:lnTo>
                  <a:lnTo>
                    <a:pt x="189" y="128"/>
                  </a:lnTo>
                  <a:lnTo>
                    <a:pt x="189" y="130"/>
                  </a:lnTo>
                  <a:lnTo>
                    <a:pt x="189" y="130"/>
                  </a:lnTo>
                  <a:lnTo>
                    <a:pt x="187" y="130"/>
                  </a:lnTo>
                  <a:lnTo>
                    <a:pt x="187" y="133"/>
                  </a:lnTo>
                  <a:lnTo>
                    <a:pt x="187" y="133"/>
                  </a:lnTo>
                  <a:lnTo>
                    <a:pt x="187" y="133"/>
                  </a:lnTo>
                  <a:lnTo>
                    <a:pt x="187" y="133"/>
                  </a:lnTo>
                  <a:lnTo>
                    <a:pt x="185" y="133"/>
                  </a:lnTo>
                  <a:lnTo>
                    <a:pt x="185" y="133"/>
                  </a:lnTo>
                  <a:lnTo>
                    <a:pt x="185" y="133"/>
                  </a:lnTo>
                  <a:lnTo>
                    <a:pt x="185" y="133"/>
                  </a:lnTo>
                  <a:lnTo>
                    <a:pt x="182" y="133"/>
                  </a:lnTo>
                  <a:lnTo>
                    <a:pt x="182" y="133"/>
                  </a:lnTo>
                  <a:lnTo>
                    <a:pt x="180" y="133"/>
                  </a:lnTo>
                  <a:lnTo>
                    <a:pt x="180" y="135"/>
                  </a:lnTo>
                  <a:lnTo>
                    <a:pt x="180" y="135"/>
                  </a:lnTo>
                  <a:lnTo>
                    <a:pt x="180" y="135"/>
                  </a:lnTo>
                  <a:lnTo>
                    <a:pt x="180" y="135"/>
                  </a:lnTo>
                  <a:lnTo>
                    <a:pt x="180" y="138"/>
                  </a:lnTo>
                  <a:lnTo>
                    <a:pt x="178" y="138"/>
                  </a:lnTo>
                  <a:lnTo>
                    <a:pt x="178" y="138"/>
                  </a:lnTo>
                  <a:lnTo>
                    <a:pt x="178" y="138"/>
                  </a:lnTo>
                  <a:lnTo>
                    <a:pt x="178" y="140"/>
                  </a:lnTo>
                  <a:lnTo>
                    <a:pt x="178" y="140"/>
                  </a:lnTo>
                  <a:lnTo>
                    <a:pt x="178" y="140"/>
                  </a:lnTo>
                  <a:lnTo>
                    <a:pt x="178" y="142"/>
                  </a:lnTo>
                  <a:lnTo>
                    <a:pt x="175" y="142"/>
                  </a:lnTo>
                  <a:lnTo>
                    <a:pt x="175" y="142"/>
                  </a:lnTo>
                  <a:lnTo>
                    <a:pt x="175" y="142"/>
                  </a:lnTo>
                  <a:lnTo>
                    <a:pt x="175" y="145"/>
                  </a:lnTo>
                  <a:lnTo>
                    <a:pt x="173" y="145"/>
                  </a:lnTo>
                  <a:lnTo>
                    <a:pt x="173" y="145"/>
                  </a:lnTo>
                  <a:lnTo>
                    <a:pt x="173" y="145"/>
                  </a:lnTo>
                  <a:lnTo>
                    <a:pt x="171" y="145"/>
                  </a:lnTo>
                  <a:lnTo>
                    <a:pt x="171" y="145"/>
                  </a:lnTo>
                  <a:lnTo>
                    <a:pt x="171" y="145"/>
                  </a:lnTo>
                  <a:lnTo>
                    <a:pt x="171" y="145"/>
                  </a:lnTo>
                  <a:lnTo>
                    <a:pt x="171" y="147"/>
                  </a:lnTo>
                  <a:lnTo>
                    <a:pt x="171" y="147"/>
                  </a:lnTo>
                  <a:lnTo>
                    <a:pt x="168" y="147"/>
                  </a:lnTo>
                  <a:lnTo>
                    <a:pt x="168" y="147"/>
                  </a:lnTo>
                  <a:lnTo>
                    <a:pt x="168" y="147"/>
                  </a:lnTo>
                  <a:lnTo>
                    <a:pt x="166" y="147"/>
                  </a:lnTo>
                  <a:lnTo>
                    <a:pt x="166" y="149"/>
                  </a:lnTo>
                  <a:lnTo>
                    <a:pt x="166" y="149"/>
                  </a:lnTo>
                  <a:lnTo>
                    <a:pt x="166" y="152"/>
                  </a:lnTo>
                  <a:lnTo>
                    <a:pt x="166" y="152"/>
                  </a:lnTo>
                  <a:lnTo>
                    <a:pt x="166" y="152"/>
                  </a:lnTo>
                  <a:lnTo>
                    <a:pt x="166" y="154"/>
                  </a:lnTo>
                  <a:lnTo>
                    <a:pt x="166" y="154"/>
                  </a:lnTo>
                  <a:lnTo>
                    <a:pt x="163" y="154"/>
                  </a:lnTo>
                  <a:lnTo>
                    <a:pt x="163" y="154"/>
                  </a:lnTo>
                  <a:lnTo>
                    <a:pt x="163" y="154"/>
                  </a:lnTo>
                  <a:lnTo>
                    <a:pt x="161" y="154"/>
                  </a:lnTo>
                  <a:lnTo>
                    <a:pt x="161" y="154"/>
                  </a:lnTo>
                  <a:lnTo>
                    <a:pt x="161" y="154"/>
                  </a:lnTo>
                  <a:lnTo>
                    <a:pt x="161" y="154"/>
                  </a:lnTo>
                  <a:lnTo>
                    <a:pt x="163" y="154"/>
                  </a:lnTo>
                  <a:lnTo>
                    <a:pt x="163" y="154"/>
                  </a:lnTo>
                  <a:lnTo>
                    <a:pt x="163" y="157"/>
                  </a:lnTo>
                  <a:lnTo>
                    <a:pt x="163" y="157"/>
                  </a:lnTo>
                  <a:lnTo>
                    <a:pt x="163" y="159"/>
                  </a:lnTo>
                  <a:lnTo>
                    <a:pt x="166" y="159"/>
                  </a:lnTo>
                  <a:lnTo>
                    <a:pt x="166" y="159"/>
                  </a:lnTo>
                  <a:lnTo>
                    <a:pt x="166" y="161"/>
                  </a:lnTo>
                  <a:lnTo>
                    <a:pt x="163" y="161"/>
                  </a:lnTo>
                  <a:lnTo>
                    <a:pt x="163" y="161"/>
                  </a:lnTo>
                  <a:lnTo>
                    <a:pt x="166" y="161"/>
                  </a:lnTo>
                  <a:lnTo>
                    <a:pt x="166" y="164"/>
                  </a:lnTo>
                  <a:lnTo>
                    <a:pt x="166" y="164"/>
                  </a:lnTo>
                  <a:lnTo>
                    <a:pt x="166" y="164"/>
                  </a:lnTo>
                  <a:lnTo>
                    <a:pt x="166" y="164"/>
                  </a:lnTo>
                  <a:lnTo>
                    <a:pt x="166" y="164"/>
                  </a:lnTo>
                  <a:lnTo>
                    <a:pt x="166" y="166"/>
                  </a:lnTo>
                  <a:lnTo>
                    <a:pt x="168" y="166"/>
                  </a:lnTo>
                  <a:lnTo>
                    <a:pt x="168" y="166"/>
                  </a:lnTo>
                  <a:lnTo>
                    <a:pt x="168" y="168"/>
                  </a:lnTo>
                  <a:lnTo>
                    <a:pt x="168" y="168"/>
                  </a:lnTo>
                  <a:lnTo>
                    <a:pt x="166" y="168"/>
                  </a:lnTo>
                  <a:lnTo>
                    <a:pt x="166" y="171"/>
                  </a:lnTo>
                  <a:lnTo>
                    <a:pt x="166" y="171"/>
                  </a:lnTo>
                  <a:lnTo>
                    <a:pt x="166" y="173"/>
                  </a:lnTo>
                  <a:lnTo>
                    <a:pt x="166" y="173"/>
                  </a:lnTo>
                  <a:lnTo>
                    <a:pt x="166" y="173"/>
                  </a:lnTo>
                  <a:lnTo>
                    <a:pt x="166" y="173"/>
                  </a:lnTo>
                  <a:lnTo>
                    <a:pt x="166" y="176"/>
                  </a:lnTo>
                  <a:lnTo>
                    <a:pt x="166" y="176"/>
                  </a:lnTo>
                  <a:lnTo>
                    <a:pt x="166" y="176"/>
                  </a:lnTo>
                  <a:lnTo>
                    <a:pt x="163" y="176"/>
                  </a:lnTo>
                  <a:lnTo>
                    <a:pt x="163" y="176"/>
                  </a:lnTo>
                  <a:lnTo>
                    <a:pt x="163" y="176"/>
                  </a:lnTo>
                  <a:lnTo>
                    <a:pt x="163" y="176"/>
                  </a:lnTo>
                  <a:lnTo>
                    <a:pt x="163" y="178"/>
                  </a:lnTo>
                  <a:lnTo>
                    <a:pt x="163" y="178"/>
                  </a:lnTo>
                  <a:lnTo>
                    <a:pt x="161" y="178"/>
                  </a:lnTo>
                  <a:lnTo>
                    <a:pt x="161" y="180"/>
                  </a:lnTo>
                  <a:lnTo>
                    <a:pt x="161" y="180"/>
                  </a:lnTo>
                  <a:lnTo>
                    <a:pt x="161" y="183"/>
                  </a:lnTo>
                  <a:lnTo>
                    <a:pt x="161" y="183"/>
                  </a:lnTo>
                  <a:lnTo>
                    <a:pt x="161" y="183"/>
                  </a:lnTo>
                  <a:lnTo>
                    <a:pt x="161" y="185"/>
                  </a:lnTo>
                  <a:lnTo>
                    <a:pt x="161" y="185"/>
                  </a:lnTo>
                  <a:lnTo>
                    <a:pt x="161" y="185"/>
                  </a:lnTo>
                  <a:lnTo>
                    <a:pt x="161" y="187"/>
                  </a:lnTo>
                  <a:lnTo>
                    <a:pt x="161" y="187"/>
                  </a:lnTo>
                  <a:lnTo>
                    <a:pt x="161" y="187"/>
                  </a:lnTo>
                  <a:lnTo>
                    <a:pt x="161" y="190"/>
                  </a:lnTo>
                  <a:lnTo>
                    <a:pt x="161" y="190"/>
                  </a:lnTo>
                  <a:lnTo>
                    <a:pt x="161" y="192"/>
                  </a:lnTo>
                  <a:lnTo>
                    <a:pt x="159" y="192"/>
                  </a:lnTo>
                  <a:lnTo>
                    <a:pt x="159" y="192"/>
                  </a:lnTo>
                  <a:lnTo>
                    <a:pt x="159" y="192"/>
                  </a:lnTo>
                  <a:lnTo>
                    <a:pt x="159" y="192"/>
                  </a:lnTo>
                  <a:lnTo>
                    <a:pt x="161" y="192"/>
                  </a:lnTo>
                  <a:lnTo>
                    <a:pt x="161" y="192"/>
                  </a:lnTo>
                  <a:lnTo>
                    <a:pt x="161" y="194"/>
                  </a:lnTo>
                  <a:lnTo>
                    <a:pt x="161" y="194"/>
                  </a:lnTo>
                  <a:lnTo>
                    <a:pt x="161" y="197"/>
                  </a:lnTo>
                  <a:lnTo>
                    <a:pt x="161" y="197"/>
                  </a:lnTo>
                  <a:lnTo>
                    <a:pt x="161" y="197"/>
                  </a:lnTo>
                  <a:lnTo>
                    <a:pt x="161" y="197"/>
                  </a:lnTo>
                  <a:lnTo>
                    <a:pt x="161" y="197"/>
                  </a:lnTo>
                  <a:lnTo>
                    <a:pt x="161" y="194"/>
                  </a:lnTo>
                  <a:lnTo>
                    <a:pt x="163" y="194"/>
                  </a:lnTo>
                  <a:lnTo>
                    <a:pt x="163" y="194"/>
                  </a:lnTo>
                  <a:lnTo>
                    <a:pt x="163" y="197"/>
                  </a:lnTo>
                  <a:lnTo>
                    <a:pt x="163" y="197"/>
                  </a:lnTo>
                  <a:lnTo>
                    <a:pt x="163" y="199"/>
                  </a:lnTo>
                  <a:lnTo>
                    <a:pt x="163" y="199"/>
                  </a:lnTo>
                  <a:lnTo>
                    <a:pt x="163" y="199"/>
                  </a:lnTo>
                  <a:lnTo>
                    <a:pt x="163" y="202"/>
                  </a:lnTo>
                  <a:lnTo>
                    <a:pt x="163" y="202"/>
                  </a:lnTo>
                  <a:lnTo>
                    <a:pt x="163" y="204"/>
                  </a:lnTo>
                  <a:lnTo>
                    <a:pt x="163" y="204"/>
                  </a:lnTo>
                  <a:lnTo>
                    <a:pt x="161" y="204"/>
                  </a:lnTo>
                  <a:lnTo>
                    <a:pt x="161" y="204"/>
                  </a:lnTo>
                  <a:lnTo>
                    <a:pt x="161" y="206"/>
                  </a:lnTo>
                  <a:lnTo>
                    <a:pt x="161" y="206"/>
                  </a:lnTo>
                  <a:lnTo>
                    <a:pt x="161" y="206"/>
                  </a:lnTo>
                  <a:lnTo>
                    <a:pt x="161" y="206"/>
                  </a:lnTo>
                  <a:lnTo>
                    <a:pt x="161" y="209"/>
                  </a:lnTo>
                  <a:lnTo>
                    <a:pt x="161" y="209"/>
                  </a:lnTo>
                  <a:lnTo>
                    <a:pt x="161" y="209"/>
                  </a:lnTo>
                  <a:lnTo>
                    <a:pt x="161" y="211"/>
                  </a:lnTo>
                  <a:lnTo>
                    <a:pt x="161" y="211"/>
                  </a:lnTo>
                  <a:lnTo>
                    <a:pt x="161" y="211"/>
                  </a:lnTo>
                  <a:lnTo>
                    <a:pt x="159" y="211"/>
                  </a:lnTo>
                  <a:lnTo>
                    <a:pt x="159" y="213"/>
                  </a:lnTo>
                  <a:lnTo>
                    <a:pt x="159" y="213"/>
                  </a:lnTo>
                  <a:lnTo>
                    <a:pt x="159" y="213"/>
                  </a:lnTo>
                  <a:lnTo>
                    <a:pt x="159" y="213"/>
                  </a:lnTo>
                  <a:lnTo>
                    <a:pt x="159" y="213"/>
                  </a:lnTo>
                  <a:lnTo>
                    <a:pt x="159" y="216"/>
                  </a:lnTo>
                  <a:lnTo>
                    <a:pt x="159" y="216"/>
                  </a:lnTo>
                  <a:lnTo>
                    <a:pt x="159" y="216"/>
                  </a:lnTo>
                  <a:lnTo>
                    <a:pt x="159" y="213"/>
                  </a:lnTo>
                  <a:lnTo>
                    <a:pt x="156" y="213"/>
                  </a:lnTo>
                  <a:lnTo>
                    <a:pt x="156" y="216"/>
                  </a:lnTo>
                  <a:lnTo>
                    <a:pt x="156" y="216"/>
                  </a:lnTo>
                  <a:lnTo>
                    <a:pt x="154" y="216"/>
                  </a:lnTo>
                  <a:lnTo>
                    <a:pt x="154" y="216"/>
                  </a:lnTo>
                  <a:lnTo>
                    <a:pt x="154" y="213"/>
                  </a:lnTo>
                  <a:lnTo>
                    <a:pt x="154" y="213"/>
                  </a:lnTo>
                  <a:lnTo>
                    <a:pt x="154" y="213"/>
                  </a:lnTo>
                  <a:lnTo>
                    <a:pt x="154" y="213"/>
                  </a:lnTo>
                  <a:lnTo>
                    <a:pt x="154" y="211"/>
                  </a:lnTo>
                  <a:lnTo>
                    <a:pt x="154" y="211"/>
                  </a:lnTo>
                  <a:lnTo>
                    <a:pt x="154" y="209"/>
                  </a:lnTo>
                  <a:lnTo>
                    <a:pt x="154" y="209"/>
                  </a:lnTo>
                  <a:lnTo>
                    <a:pt x="154" y="206"/>
                  </a:lnTo>
                  <a:lnTo>
                    <a:pt x="154" y="206"/>
                  </a:lnTo>
                  <a:lnTo>
                    <a:pt x="154" y="206"/>
                  </a:lnTo>
                  <a:lnTo>
                    <a:pt x="154" y="204"/>
                  </a:lnTo>
                  <a:lnTo>
                    <a:pt x="154" y="204"/>
                  </a:lnTo>
                  <a:lnTo>
                    <a:pt x="154" y="204"/>
                  </a:lnTo>
                  <a:lnTo>
                    <a:pt x="154" y="204"/>
                  </a:lnTo>
                  <a:lnTo>
                    <a:pt x="152" y="204"/>
                  </a:lnTo>
                  <a:lnTo>
                    <a:pt x="152" y="204"/>
                  </a:lnTo>
                  <a:lnTo>
                    <a:pt x="152" y="204"/>
                  </a:lnTo>
                  <a:lnTo>
                    <a:pt x="152" y="204"/>
                  </a:lnTo>
                  <a:lnTo>
                    <a:pt x="152" y="204"/>
                  </a:lnTo>
                  <a:lnTo>
                    <a:pt x="149" y="204"/>
                  </a:lnTo>
                  <a:lnTo>
                    <a:pt x="149" y="204"/>
                  </a:lnTo>
                  <a:lnTo>
                    <a:pt x="149" y="206"/>
                  </a:lnTo>
                  <a:lnTo>
                    <a:pt x="147" y="206"/>
                  </a:lnTo>
                  <a:lnTo>
                    <a:pt x="147" y="206"/>
                  </a:lnTo>
                  <a:lnTo>
                    <a:pt x="147" y="206"/>
                  </a:lnTo>
                  <a:lnTo>
                    <a:pt x="147" y="206"/>
                  </a:lnTo>
                  <a:lnTo>
                    <a:pt x="144" y="206"/>
                  </a:lnTo>
                  <a:lnTo>
                    <a:pt x="144" y="209"/>
                  </a:lnTo>
                  <a:lnTo>
                    <a:pt x="144" y="209"/>
                  </a:lnTo>
                  <a:lnTo>
                    <a:pt x="144" y="209"/>
                  </a:lnTo>
                  <a:lnTo>
                    <a:pt x="142" y="209"/>
                  </a:lnTo>
                  <a:lnTo>
                    <a:pt x="142" y="209"/>
                  </a:lnTo>
                  <a:lnTo>
                    <a:pt x="142" y="209"/>
                  </a:lnTo>
                  <a:lnTo>
                    <a:pt x="140" y="209"/>
                  </a:lnTo>
                  <a:lnTo>
                    <a:pt x="140" y="211"/>
                  </a:lnTo>
                  <a:lnTo>
                    <a:pt x="140" y="211"/>
                  </a:lnTo>
                  <a:lnTo>
                    <a:pt x="140" y="211"/>
                  </a:lnTo>
                  <a:lnTo>
                    <a:pt x="137" y="211"/>
                  </a:lnTo>
                  <a:lnTo>
                    <a:pt x="137" y="211"/>
                  </a:lnTo>
                  <a:lnTo>
                    <a:pt x="137" y="211"/>
                  </a:lnTo>
                  <a:lnTo>
                    <a:pt x="137" y="211"/>
                  </a:lnTo>
                  <a:lnTo>
                    <a:pt x="137" y="213"/>
                  </a:lnTo>
                  <a:lnTo>
                    <a:pt x="135" y="213"/>
                  </a:lnTo>
                  <a:lnTo>
                    <a:pt x="135" y="213"/>
                  </a:lnTo>
                  <a:lnTo>
                    <a:pt x="133" y="213"/>
                  </a:lnTo>
                  <a:lnTo>
                    <a:pt x="133" y="213"/>
                  </a:lnTo>
                  <a:lnTo>
                    <a:pt x="133" y="213"/>
                  </a:lnTo>
                  <a:lnTo>
                    <a:pt x="133" y="213"/>
                  </a:lnTo>
                  <a:lnTo>
                    <a:pt x="133" y="213"/>
                  </a:lnTo>
                  <a:lnTo>
                    <a:pt x="130" y="213"/>
                  </a:lnTo>
                  <a:lnTo>
                    <a:pt x="130" y="213"/>
                  </a:lnTo>
                  <a:lnTo>
                    <a:pt x="130" y="216"/>
                  </a:lnTo>
                  <a:lnTo>
                    <a:pt x="128" y="216"/>
                  </a:lnTo>
                  <a:lnTo>
                    <a:pt x="128" y="216"/>
                  </a:lnTo>
                  <a:lnTo>
                    <a:pt x="128" y="216"/>
                  </a:lnTo>
                  <a:lnTo>
                    <a:pt x="128" y="216"/>
                  </a:lnTo>
                  <a:lnTo>
                    <a:pt x="128" y="218"/>
                  </a:lnTo>
                  <a:lnTo>
                    <a:pt x="126" y="218"/>
                  </a:lnTo>
                  <a:lnTo>
                    <a:pt x="126" y="218"/>
                  </a:lnTo>
                  <a:lnTo>
                    <a:pt x="126" y="218"/>
                  </a:lnTo>
                  <a:lnTo>
                    <a:pt x="126" y="216"/>
                  </a:lnTo>
                  <a:lnTo>
                    <a:pt x="123" y="216"/>
                  </a:lnTo>
                  <a:lnTo>
                    <a:pt x="123" y="216"/>
                  </a:lnTo>
                  <a:lnTo>
                    <a:pt x="126" y="216"/>
                  </a:lnTo>
                  <a:lnTo>
                    <a:pt x="126" y="213"/>
                  </a:lnTo>
                  <a:lnTo>
                    <a:pt x="126" y="213"/>
                  </a:lnTo>
                  <a:lnTo>
                    <a:pt x="126" y="213"/>
                  </a:lnTo>
                  <a:lnTo>
                    <a:pt x="126" y="211"/>
                  </a:lnTo>
                  <a:lnTo>
                    <a:pt x="123" y="211"/>
                  </a:lnTo>
                  <a:lnTo>
                    <a:pt x="123" y="211"/>
                  </a:lnTo>
                  <a:lnTo>
                    <a:pt x="123" y="209"/>
                  </a:lnTo>
                  <a:lnTo>
                    <a:pt x="123" y="209"/>
                  </a:lnTo>
                  <a:lnTo>
                    <a:pt x="123" y="206"/>
                  </a:lnTo>
                  <a:lnTo>
                    <a:pt x="123" y="206"/>
                  </a:lnTo>
                  <a:lnTo>
                    <a:pt x="123" y="204"/>
                  </a:lnTo>
                  <a:lnTo>
                    <a:pt x="123" y="204"/>
                  </a:lnTo>
                  <a:lnTo>
                    <a:pt x="123" y="204"/>
                  </a:lnTo>
                  <a:lnTo>
                    <a:pt x="123" y="204"/>
                  </a:lnTo>
                  <a:lnTo>
                    <a:pt x="123" y="202"/>
                  </a:lnTo>
                  <a:lnTo>
                    <a:pt x="121" y="202"/>
                  </a:lnTo>
                  <a:lnTo>
                    <a:pt x="121" y="202"/>
                  </a:lnTo>
                  <a:lnTo>
                    <a:pt x="121" y="202"/>
                  </a:lnTo>
                  <a:lnTo>
                    <a:pt x="121" y="202"/>
                  </a:lnTo>
                  <a:lnTo>
                    <a:pt x="121" y="199"/>
                  </a:lnTo>
                  <a:lnTo>
                    <a:pt x="118" y="199"/>
                  </a:lnTo>
                  <a:lnTo>
                    <a:pt x="118" y="199"/>
                  </a:lnTo>
                  <a:lnTo>
                    <a:pt x="118" y="199"/>
                  </a:lnTo>
                  <a:lnTo>
                    <a:pt x="118" y="199"/>
                  </a:lnTo>
                  <a:lnTo>
                    <a:pt x="116" y="199"/>
                  </a:lnTo>
                  <a:lnTo>
                    <a:pt x="116" y="197"/>
                  </a:lnTo>
                  <a:lnTo>
                    <a:pt x="116" y="197"/>
                  </a:lnTo>
                  <a:lnTo>
                    <a:pt x="114" y="197"/>
                  </a:lnTo>
                  <a:lnTo>
                    <a:pt x="114" y="197"/>
                  </a:lnTo>
                  <a:lnTo>
                    <a:pt x="114" y="197"/>
                  </a:lnTo>
                  <a:lnTo>
                    <a:pt x="114" y="197"/>
                  </a:lnTo>
                  <a:lnTo>
                    <a:pt x="111" y="197"/>
                  </a:lnTo>
                  <a:lnTo>
                    <a:pt x="111" y="197"/>
                  </a:lnTo>
                  <a:lnTo>
                    <a:pt x="111" y="197"/>
                  </a:lnTo>
                  <a:lnTo>
                    <a:pt x="111" y="197"/>
                  </a:lnTo>
                  <a:lnTo>
                    <a:pt x="109" y="197"/>
                  </a:lnTo>
                  <a:lnTo>
                    <a:pt x="109" y="197"/>
                  </a:lnTo>
                  <a:lnTo>
                    <a:pt x="109" y="199"/>
                  </a:lnTo>
                  <a:lnTo>
                    <a:pt x="107" y="199"/>
                  </a:lnTo>
                  <a:lnTo>
                    <a:pt x="107" y="199"/>
                  </a:lnTo>
                  <a:lnTo>
                    <a:pt x="107" y="199"/>
                  </a:lnTo>
                  <a:lnTo>
                    <a:pt x="107" y="199"/>
                  </a:lnTo>
                  <a:lnTo>
                    <a:pt x="104" y="199"/>
                  </a:lnTo>
                  <a:lnTo>
                    <a:pt x="104" y="199"/>
                  </a:lnTo>
                  <a:lnTo>
                    <a:pt x="104" y="199"/>
                  </a:lnTo>
                  <a:lnTo>
                    <a:pt x="102" y="199"/>
                  </a:lnTo>
                  <a:lnTo>
                    <a:pt x="102" y="199"/>
                  </a:lnTo>
                  <a:lnTo>
                    <a:pt x="102" y="199"/>
                  </a:lnTo>
                  <a:lnTo>
                    <a:pt x="102" y="197"/>
                  </a:lnTo>
                  <a:lnTo>
                    <a:pt x="102" y="197"/>
                  </a:lnTo>
                  <a:lnTo>
                    <a:pt x="102" y="197"/>
                  </a:lnTo>
                  <a:lnTo>
                    <a:pt x="102" y="194"/>
                  </a:lnTo>
                  <a:lnTo>
                    <a:pt x="104" y="194"/>
                  </a:lnTo>
                  <a:lnTo>
                    <a:pt x="104" y="194"/>
                  </a:lnTo>
                  <a:lnTo>
                    <a:pt x="102" y="194"/>
                  </a:lnTo>
                  <a:lnTo>
                    <a:pt x="102" y="192"/>
                  </a:lnTo>
                  <a:lnTo>
                    <a:pt x="102" y="192"/>
                  </a:lnTo>
                  <a:lnTo>
                    <a:pt x="102" y="192"/>
                  </a:lnTo>
                  <a:lnTo>
                    <a:pt x="102" y="192"/>
                  </a:lnTo>
                  <a:lnTo>
                    <a:pt x="100" y="192"/>
                  </a:lnTo>
                  <a:lnTo>
                    <a:pt x="100" y="192"/>
                  </a:lnTo>
                  <a:lnTo>
                    <a:pt x="100" y="192"/>
                  </a:lnTo>
                  <a:lnTo>
                    <a:pt x="100" y="192"/>
                  </a:lnTo>
                  <a:lnTo>
                    <a:pt x="100" y="192"/>
                  </a:lnTo>
                  <a:lnTo>
                    <a:pt x="100" y="194"/>
                  </a:lnTo>
                  <a:lnTo>
                    <a:pt x="100" y="194"/>
                  </a:lnTo>
                  <a:lnTo>
                    <a:pt x="97" y="194"/>
                  </a:lnTo>
                  <a:lnTo>
                    <a:pt x="97" y="194"/>
                  </a:lnTo>
                  <a:lnTo>
                    <a:pt x="97" y="194"/>
                  </a:lnTo>
                  <a:lnTo>
                    <a:pt x="95" y="194"/>
                  </a:lnTo>
                  <a:lnTo>
                    <a:pt x="95" y="192"/>
                  </a:lnTo>
                  <a:lnTo>
                    <a:pt x="95" y="192"/>
                  </a:lnTo>
                  <a:lnTo>
                    <a:pt x="95" y="192"/>
                  </a:lnTo>
                  <a:lnTo>
                    <a:pt x="95" y="192"/>
                  </a:lnTo>
                  <a:lnTo>
                    <a:pt x="95" y="192"/>
                  </a:lnTo>
                  <a:lnTo>
                    <a:pt x="92" y="192"/>
                  </a:lnTo>
                  <a:lnTo>
                    <a:pt x="92" y="190"/>
                  </a:lnTo>
                  <a:lnTo>
                    <a:pt x="92" y="190"/>
                  </a:lnTo>
                  <a:lnTo>
                    <a:pt x="92" y="190"/>
                  </a:lnTo>
                  <a:lnTo>
                    <a:pt x="92" y="190"/>
                  </a:lnTo>
                  <a:lnTo>
                    <a:pt x="92" y="187"/>
                  </a:lnTo>
                  <a:lnTo>
                    <a:pt x="90" y="187"/>
                  </a:lnTo>
                  <a:lnTo>
                    <a:pt x="90" y="190"/>
                  </a:lnTo>
                  <a:lnTo>
                    <a:pt x="90" y="190"/>
                  </a:lnTo>
                  <a:lnTo>
                    <a:pt x="90" y="190"/>
                  </a:lnTo>
                  <a:lnTo>
                    <a:pt x="90" y="190"/>
                  </a:lnTo>
                  <a:lnTo>
                    <a:pt x="90" y="192"/>
                  </a:lnTo>
                  <a:lnTo>
                    <a:pt x="90" y="192"/>
                  </a:lnTo>
                  <a:lnTo>
                    <a:pt x="90" y="192"/>
                  </a:lnTo>
                  <a:lnTo>
                    <a:pt x="90" y="192"/>
                  </a:lnTo>
                  <a:lnTo>
                    <a:pt x="88" y="192"/>
                  </a:lnTo>
                  <a:lnTo>
                    <a:pt x="88" y="192"/>
                  </a:lnTo>
                  <a:lnTo>
                    <a:pt x="88" y="194"/>
                  </a:lnTo>
                  <a:lnTo>
                    <a:pt x="88" y="194"/>
                  </a:lnTo>
                  <a:lnTo>
                    <a:pt x="85" y="194"/>
                  </a:lnTo>
                  <a:lnTo>
                    <a:pt x="85" y="194"/>
                  </a:lnTo>
                  <a:lnTo>
                    <a:pt x="85" y="194"/>
                  </a:lnTo>
                  <a:lnTo>
                    <a:pt x="85" y="194"/>
                  </a:lnTo>
                  <a:lnTo>
                    <a:pt x="85" y="197"/>
                  </a:lnTo>
                  <a:lnTo>
                    <a:pt x="83" y="197"/>
                  </a:lnTo>
                  <a:lnTo>
                    <a:pt x="83" y="197"/>
                  </a:lnTo>
                  <a:lnTo>
                    <a:pt x="83" y="197"/>
                  </a:lnTo>
                  <a:lnTo>
                    <a:pt x="81" y="197"/>
                  </a:lnTo>
                  <a:lnTo>
                    <a:pt x="81" y="199"/>
                  </a:lnTo>
                  <a:lnTo>
                    <a:pt x="81" y="199"/>
                  </a:lnTo>
                  <a:lnTo>
                    <a:pt x="81" y="199"/>
                  </a:lnTo>
                  <a:lnTo>
                    <a:pt x="81" y="202"/>
                  </a:lnTo>
                  <a:lnTo>
                    <a:pt x="81" y="202"/>
                  </a:lnTo>
                  <a:lnTo>
                    <a:pt x="81" y="199"/>
                  </a:lnTo>
                  <a:lnTo>
                    <a:pt x="81" y="199"/>
                  </a:lnTo>
                  <a:lnTo>
                    <a:pt x="78" y="199"/>
                  </a:lnTo>
                  <a:lnTo>
                    <a:pt x="78" y="199"/>
                  </a:lnTo>
                  <a:lnTo>
                    <a:pt x="78" y="197"/>
                  </a:lnTo>
                  <a:lnTo>
                    <a:pt x="78" y="197"/>
                  </a:lnTo>
                  <a:lnTo>
                    <a:pt x="78" y="197"/>
                  </a:lnTo>
                  <a:lnTo>
                    <a:pt x="76" y="197"/>
                  </a:lnTo>
                  <a:lnTo>
                    <a:pt x="76" y="197"/>
                  </a:lnTo>
                  <a:lnTo>
                    <a:pt x="76" y="194"/>
                  </a:lnTo>
                  <a:lnTo>
                    <a:pt x="73" y="194"/>
                  </a:lnTo>
                  <a:lnTo>
                    <a:pt x="73" y="194"/>
                  </a:lnTo>
                  <a:lnTo>
                    <a:pt x="73" y="194"/>
                  </a:lnTo>
                  <a:lnTo>
                    <a:pt x="73" y="197"/>
                  </a:lnTo>
                  <a:lnTo>
                    <a:pt x="71" y="197"/>
                  </a:lnTo>
                  <a:lnTo>
                    <a:pt x="71" y="197"/>
                  </a:lnTo>
                  <a:lnTo>
                    <a:pt x="71" y="197"/>
                  </a:lnTo>
                  <a:lnTo>
                    <a:pt x="71" y="197"/>
                  </a:lnTo>
                  <a:lnTo>
                    <a:pt x="71" y="199"/>
                  </a:lnTo>
                  <a:lnTo>
                    <a:pt x="69" y="199"/>
                  </a:lnTo>
                  <a:lnTo>
                    <a:pt x="69" y="199"/>
                  </a:lnTo>
                  <a:lnTo>
                    <a:pt x="69" y="199"/>
                  </a:lnTo>
                  <a:lnTo>
                    <a:pt x="69" y="202"/>
                  </a:lnTo>
                  <a:lnTo>
                    <a:pt x="66" y="202"/>
                  </a:lnTo>
                  <a:lnTo>
                    <a:pt x="66" y="202"/>
                  </a:lnTo>
                  <a:lnTo>
                    <a:pt x="66" y="202"/>
                  </a:lnTo>
                  <a:lnTo>
                    <a:pt x="66" y="202"/>
                  </a:lnTo>
                  <a:lnTo>
                    <a:pt x="64" y="202"/>
                  </a:lnTo>
                  <a:lnTo>
                    <a:pt x="64" y="202"/>
                  </a:lnTo>
                  <a:lnTo>
                    <a:pt x="64" y="202"/>
                  </a:lnTo>
                  <a:lnTo>
                    <a:pt x="64" y="202"/>
                  </a:lnTo>
                  <a:lnTo>
                    <a:pt x="64" y="199"/>
                  </a:lnTo>
                  <a:lnTo>
                    <a:pt x="64" y="199"/>
                  </a:lnTo>
                  <a:lnTo>
                    <a:pt x="64" y="197"/>
                  </a:lnTo>
                  <a:lnTo>
                    <a:pt x="62" y="197"/>
                  </a:lnTo>
                  <a:lnTo>
                    <a:pt x="62" y="197"/>
                  </a:lnTo>
                  <a:lnTo>
                    <a:pt x="64" y="197"/>
                  </a:lnTo>
                  <a:lnTo>
                    <a:pt x="64" y="194"/>
                  </a:lnTo>
                  <a:lnTo>
                    <a:pt x="64" y="194"/>
                  </a:lnTo>
                  <a:lnTo>
                    <a:pt x="64" y="194"/>
                  </a:lnTo>
                  <a:lnTo>
                    <a:pt x="64" y="192"/>
                  </a:lnTo>
                  <a:lnTo>
                    <a:pt x="64" y="192"/>
                  </a:lnTo>
                  <a:lnTo>
                    <a:pt x="64" y="192"/>
                  </a:lnTo>
                  <a:lnTo>
                    <a:pt x="64" y="190"/>
                  </a:lnTo>
                  <a:lnTo>
                    <a:pt x="64" y="190"/>
                  </a:lnTo>
                  <a:lnTo>
                    <a:pt x="64" y="187"/>
                  </a:lnTo>
                  <a:lnTo>
                    <a:pt x="64" y="187"/>
                  </a:lnTo>
                  <a:lnTo>
                    <a:pt x="64" y="187"/>
                  </a:lnTo>
                  <a:lnTo>
                    <a:pt x="64" y="185"/>
                  </a:lnTo>
                  <a:lnTo>
                    <a:pt x="64" y="185"/>
                  </a:lnTo>
                  <a:lnTo>
                    <a:pt x="62" y="185"/>
                  </a:lnTo>
                  <a:lnTo>
                    <a:pt x="62" y="185"/>
                  </a:lnTo>
                  <a:lnTo>
                    <a:pt x="62" y="185"/>
                  </a:lnTo>
                  <a:lnTo>
                    <a:pt x="62" y="187"/>
                  </a:lnTo>
                  <a:lnTo>
                    <a:pt x="59" y="187"/>
                  </a:lnTo>
                  <a:lnTo>
                    <a:pt x="59" y="187"/>
                  </a:lnTo>
                  <a:lnTo>
                    <a:pt x="59" y="190"/>
                  </a:lnTo>
                  <a:lnTo>
                    <a:pt x="59" y="190"/>
                  </a:lnTo>
                  <a:lnTo>
                    <a:pt x="59" y="190"/>
                  </a:lnTo>
                  <a:lnTo>
                    <a:pt x="59" y="190"/>
                  </a:lnTo>
                  <a:lnTo>
                    <a:pt x="59" y="190"/>
                  </a:lnTo>
                  <a:lnTo>
                    <a:pt x="59" y="187"/>
                  </a:lnTo>
                  <a:lnTo>
                    <a:pt x="57" y="187"/>
                  </a:lnTo>
                  <a:lnTo>
                    <a:pt x="57" y="187"/>
                  </a:lnTo>
                  <a:lnTo>
                    <a:pt x="57" y="187"/>
                  </a:lnTo>
                  <a:lnTo>
                    <a:pt x="57" y="185"/>
                  </a:lnTo>
                  <a:lnTo>
                    <a:pt x="55" y="185"/>
                  </a:lnTo>
                  <a:lnTo>
                    <a:pt x="55" y="185"/>
                  </a:lnTo>
                  <a:lnTo>
                    <a:pt x="55" y="185"/>
                  </a:lnTo>
                  <a:lnTo>
                    <a:pt x="52" y="185"/>
                  </a:lnTo>
                  <a:lnTo>
                    <a:pt x="52" y="187"/>
                  </a:lnTo>
                  <a:lnTo>
                    <a:pt x="52" y="187"/>
                  </a:lnTo>
                  <a:lnTo>
                    <a:pt x="52" y="187"/>
                  </a:lnTo>
                  <a:lnTo>
                    <a:pt x="52" y="187"/>
                  </a:lnTo>
                  <a:lnTo>
                    <a:pt x="50" y="187"/>
                  </a:lnTo>
                  <a:lnTo>
                    <a:pt x="50" y="187"/>
                  </a:lnTo>
                  <a:lnTo>
                    <a:pt x="47" y="187"/>
                  </a:lnTo>
                  <a:lnTo>
                    <a:pt x="47" y="190"/>
                  </a:lnTo>
                  <a:lnTo>
                    <a:pt x="47" y="190"/>
                  </a:lnTo>
                  <a:lnTo>
                    <a:pt x="47" y="190"/>
                  </a:lnTo>
                  <a:lnTo>
                    <a:pt x="45" y="190"/>
                  </a:lnTo>
                  <a:lnTo>
                    <a:pt x="45" y="190"/>
                  </a:lnTo>
                  <a:lnTo>
                    <a:pt x="45" y="190"/>
                  </a:lnTo>
                  <a:lnTo>
                    <a:pt x="45" y="187"/>
                  </a:lnTo>
                  <a:lnTo>
                    <a:pt x="43" y="187"/>
                  </a:lnTo>
                  <a:lnTo>
                    <a:pt x="43" y="187"/>
                  </a:lnTo>
                  <a:lnTo>
                    <a:pt x="43" y="187"/>
                  </a:lnTo>
                  <a:lnTo>
                    <a:pt x="40" y="187"/>
                  </a:lnTo>
                  <a:lnTo>
                    <a:pt x="40" y="187"/>
                  </a:lnTo>
                  <a:lnTo>
                    <a:pt x="40" y="187"/>
                  </a:lnTo>
                  <a:lnTo>
                    <a:pt x="40" y="187"/>
                  </a:lnTo>
                  <a:lnTo>
                    <a:pt x="38" y="187"/>
                  </a:lnTo>
                  <a:lnTo>
                    <a:pt x="38" y="187"/>
                  </a:lnTo>
                  <a:lnTo>
                    <a:pt x="38" y="187"/>
                  </a:lnTo>
                  <a:lnTo>
                    <a:pt x="38" y="185"/>
                  </a:lnTo>
                  <a:lnTo>
                    <a:pt x="38" y="185"/>
                  </a:lnTo>
                  <a:lnTo>
                    <a:pt x="38" y="185"/>
                  </a:lnTo>
                  <a:lnTo>
                    <a:pt x="38" y="185"/>
                  </a:lnTo>
                  <a:lnTo>
                    <a:pt x="38" y="183"/>
                  </a:lnTo>
                  <a:lnTo>
                    <a:pt x="38" y="183"/>
                  </a:lnTo>
                  <a:lnTo>
                    <a:pt x="36" y="183"/>
                  </a:lnTo>
                  <a:lnTo>
                    <a:pt x="36" y="185"/>
                  </a:lnTo>
                  <a:lnTo>
                    <a:pt x="36" y="185"/>
                  </a:lnTo>
                  <a:lnTo>
                    <a:pt x="33" y="185"/>
                  </a:lnTo>
                  <a:lnTo>
                    <a:pt x="33" y="185"/>
                  </a:lnTo>
                  <a:lnTo>
                    <a:pt x="33" y="185"/>
                  </a:lnTo>
                  <a:lnTo>
                    <a:pt x="33" y="187"/>
                  </a:lnTo>
                  <a:lnTo>
                    <a:pt x="33" y="187"/>
                  </a:lnTo>
                  <a:lnTo>
                    <a:pt x="31" y="187"/>
                  </a:lnTo>
                  <a:lnTo>
                    <a:pt x="31" y="187"/>
                  </a:lnTo>
                  <a:lnTo>
                    <a:pt x="31" y="185"/>
                  </a:lnTo>
                  <a:lnTo>
                    <a:pt x="31" y="185"/>
                  </a:lnTo>
                  <a:lnTo>
                    <a:pt x="29" y="185"/>
                  </a:lnTo>
                  <a:lnTo>
                    <a:pt x="29" y="185"/>
                  </a:lnTo>
                  <a:lnTo>
                    <a:pt x="29" y="185"/>
                  </a:lnTo>
                  <a:lnTo>
                    <a:pt x="29" y="183"/>
                  </a:lnTo>
                  <a:lnTo>
                    <a:pt x="29" y="183"/>
                  </a:lnTo>
                  <a:lnTo>
                    <a:pt x="29" y="183"/>
                  </a:lnTo>
                  <a:lnTo>
                    <a:pt x="31" y="183"/>
                  </a:lnTo>
                  <a:lnTo>
                    <a:pt x="31" y="183"/>
                  </a:lnTo>
                  <a:lnTo>
                    <a:pt x="31" y="183"/>
                  </a:lnTo>
                  <a:lnTo>
                    <a:pt x="31" y="183"/>
                  </a:lnTo>
                  <a:lnTo>
                    <a:pt x="31" y="180"/>
                  </a:lnTo>
                  <a:lnTo>
                    <a:pt x="31" y="180"/>
                  </a:lnTo>
                  <a:lnTo>
                    <a:pt x="31" y="178"/>
                  </a:lnTo>
                  <a:lnTo>
                    <a:pt x="29" y="178"/>
                  </a:lnTo>
                  <a:lnTo>
                    <a:pt x="29" y="178"/>
                  </a:lnTo>
                  <a:lnTo>
                    <a:pt x="29" y="180"/>
                  </a:lnTo>
                  <a:lnTo>
                    <a:pt x="29" y="180"/>
                  </a:lnTo>
                  <a:lnTo>
                    <a:pt x="29" y="183"/>
                  </a:lnTo>
                  <a:lnTo>
                    <a:pt x="26" y="183"/>
                  </a:lnTo>
                  <a:lnTo>
                    <a:pt x="26" y="183"/>
                  </a:lnTo>
                  <a:lnTo>
                    <a:pt x="26" y="183"/>
                  </a:lnTo>
                  <a:lnTo>
                    <a:pt x="26" y="183"/>
                  </a:lnTo>
                  <a:lnTo>
                    <a:pt x="26" y="183"/>
                  </a:lnTo>
                  <a:lnTo>
                    <a:pt x="26" y="180"/>
                  </a:lnTo>
                  <a:lnTo>
                    <a:pt x="26" y="180"/>
                  </a:lnTo>
                  <a:lnTo>
                    <a:pt x="26" y="180"/>
                  </a:lnTo>
                  <a:lnTo>
                    <a:pt x="26" y="178"/>
                  </a:lnTo>
                  <a:lnTo>
                    <a:pt x="26" y="178"/>
                  </a:lnTo>
                  <a:lnTo>
                    <a:pt x="26" y="178"/>
                  </a:lnTo>
                  <a:lnTo>
                    <a:pt x="29" y="178"/>
                  </a:lnTo>
                  <a:lnTo>
                    <a:pt x="29" y="176"/>
                  </a:lnTo>
                  <a:lnTo>
                    <a:pt x="29" y="176"/>
                  </a:lnTo>
                  <a:lnTo>
                    <a:pt x="29" y="176"/>
                  </a:lnTo>
                  <a:lnTo>
                    <a:pt x="29" y="173"/>
                  </a:lnTo>
                  <a:lnTo>
                    <a:pt x="29" y="173"/>
                  </a:lnTo>
                  <a:lnTo>
                    <a:pt x="29" y="173"/>
                  </a:lnTo>
                  <a:lnTo>
                    <a:pt x="29" y="173"/>
                  </a:lnTo>
                  <a:lnTo>
                    <a:pt x="29" y="171"/>
                  </a:lnTo>
                  <a:lnTo>
                    <a:pt x="29" y="171"/>
                  </a:lnTo>
                  <a:lnTo>
                    <a:pt x="26" y="171"/>
                  </a:lnTo>
                  <a:lnTo>
                    <a:pt x="26" y="168"/>
                  </a:lnTo>
                  <a:lnTo>
                    <a:pt x="26" y="168"/>
                  </a:lnTo>
                  <a:lnTo>
                    <a:pt x="26" y="168"/>
                  </a:lnTo>
                  <a:lnTo>
                    <a:pt x="26" y="166"/>
                  </a:lnTo>
                  <a:lnTo>
                    <a:pt x="26" y="166"/>
                  </a:lnTo>
                  <a:lnTo>
                    <a:pt x="26" y="166"/>
                  </a:lnTo>
                  <a:lnTo>
                    <a:pt x="26" y="164"/>
                  </a:lnTo>
                  <a:lnTo>
                    <a:pt x="26" y="164"/>
                  </a:lnTo>
                  <a:lnTo>
                    <a:pt x="26" y="164"/>
                  </a:lnTo>
                  <a:lnTo>
                    <a:pt x="26" y="161"/>
                  </a:lnTo>
                  <a:lnTo>
                    <a:pt x="26" y="161"/>
                  </a:lnTo>
                  <a:lnTo>
                    <a:pt x="26" y="161"/>
                  </a:lnTo>
                  <a:lnTo>
                    <a:pt x="26" y="161"/>
                  </a:lnTo>
                  <a:lnTo>
                    <a:pt x="26" y="159"/>
                  </a:lnTo>
                  <a:lnTo>
                    <a:pt x="24" y="159"/>
                  </a:lnTo>
                  <a:lnTo>
                    <a:pt x="24" y="159"/>
                  </a:lnTo>
                  <a:lnTo>
                    <a:pt x="24" y="159"/>
                  </a:lnTo>
                  <a:lnTo>
                    <a:pt x="21" y="159"/>
                  </a:lnTo>
                  <a:lnTo>
                    <a:pt x="21" y="157"/>
                  </a:lnTo>
                  <a:lnTo>
                    <a:pt x="21" y="157"/>
                  </a:lnTo>
                  <a:lnTo>
                    <a:pt x="21" y="154"/>
                  </a:lnTo>
                  <a:lnTo>
                    <a:pt x="24" y="154"/>
                  </a:lnTo>
                  <a:lnTo>
                    <a:pt x="24" y="154"/>
                  </a:lnTo>
                  <a:lnTo>
                    <a:pt x="24" y="154"/>
                  </a:lnTo>
                  <a:lnTo>
                    <a:pt x="26" y="154"/>
                  </a:lnTo>
                  <a:lnTo>
                    <a:pt x="26" y="154"/>
                  </a:lnTo>
                  <a:lnTo>
                    <a:pt x="26" y="152"/>
                  </a:lnTo>
                  <a:lnTo>
                    <a:pt x="26" y="152"/>
                  </a:lnTo>
                  <a:lnTo>
                    <a:pt x="26" y="149"/>
                  </a:lnTo>
                  <a:lnTo>
                    <a:pt x="26" y="149"/>
                  </a:lnTo>
                  <a:lnTo>
                    <a:pt x="26" y="147"/>
                  </a:lnTo>
                  <a:lnTo>
                    <a:pt x="26" y="147"/>
                  </a:lnTo>
                  <a:lnTo>
                    <a:pt x="26" y="147"/>
                  </a:lnTo>
                  <a:lnTo>
                    <a:pt x="26" y="145"/>
                  </a:lnTo>
                  <a:lnTo>
                    <a:pt x="26" y="145"/>
                  </a:lnTo>
                  <a:lnTo>
                    <a:pt x="26" y="145"/>
                  </a:lnTo>
                  <a:lnTo>
                    <a:pt x="26" y="145"/>
                  </a:lnTo>
                  <a:lnTo>
                    <a:pt x="24" y="145"/>
                  </a:lnTo>
                  <a:lnTo>
                    <a:pt x="24" y="145"/>
                  </a:lnTo>
                  <a:lnTo>
                    <a:pt x="24" y="142"/>
                  </a:lnTo>
                  <a:lnTo>
                    <a:pt x="21" y="142"/>
                  </a:lnTo>
                  <a:lnTo>
                    <a:pt x="21" y="142"/>
                  </a:lnTo>
                  <a:lnTo>
                    <a:pt x="21" y="140"/>
                  </a:lnTo>
                  <a:lnTo>
                    <a:pt x="24" y="140"/>
                  </a:lnTo>
                  <a:lnTo>
                    <a:pt x="24" y="140"/>
                  </a:lnTo>
                  <a:lnTo>
                    <a:pt x="21" y="140"/>
                  </a:lnTo>
                  <a:lnTo>
                    <a:pt x="21" y="140"/>
                  </a:lnTo>
                  <a:lnTo>
                    <a:pt x="21" y="140"/>
                  </a:lnTo>
                  <a:lnTo>
                    <a:pt x="21" y="140"/>
                  </a:lnTo>
                  <a:lnTo>
                    <a:pt x="19" y="140"/>
                  </a:lnTo>
                  <a:lnTo>
                    <a:pt x="19" y="142"/>
                  </a:lnTo>
                  <a:lnTo>
                    <a:pt x="19" y="142"/>
                  </a:lnTo>
                  <a:lnTo>
                    <a:pt x="19" y="142"/>
                  </a:lnTo>
                  <a:lnTo>
                    <a:pt x="19" y="142"/>
                  </a:lnTo>
                  <a:lnTo>
                    <a:pt x="17" y="142"/>
                  </a:lnTo>
                  <a:lnTo>
                    <a:pt x="17" y="145"/>
                  </a:lnTo>
                  <a:lnTo>
                    <a:pt x="17" y="145"/>
                  </a:lnTo>
                  <a:lnTo>
                    <a:pt x="14" y="145"/>
                  </a:lnTo>
                  <a:lnTo>
                    <a:pt x="14" y="145"/>
                  </a:lnTo>
                  <a:lnTo>
                    <a:pt x="14" y="145"/>
                  </a:lnTo>
                  <a:lnTo>
                    <a:pt x="14" y="145"/>
                  </a:lnTo>
                  <a:lnTo>
                    <a:pt x="12" y="145"/>
                  </a:lnTo>
                  <a:lnTo>
                    <a:pt x="12" y="145"/>
                  </a:lnTo>
                  <a:lnTo>
                    <a:pt x="12" y="145"/>
                  </a:lnTo>
                  <a:lnTo>
                    <a:pt x="12" y="142"/>
                  </a:lnTo>
                  <a:lnTo>
                    <a:pt x="12" y="142"/>
                  </a:lnTo>
                  <a:lnTo>
                    <a:pt x="12" y="142"/>
                  </a:lnTo>
                  <a:lnTo>
                    <a:pt x="12" y="140"/>
                  </a:lnTo>
                  <a:lnTo>
                    <a:pt x="12" y="140"/>
                  </a:lnTo>
                  <a:lnTo>
                    <a:pt x="12" y="138"/>
                  </a:lnTo>
                  <a:lnTo>
                    <a:pt x="12" y="138"/>
                  </a:lnTo>
                  <a:lnTo>
                    <a:pt x="12" y="135"/>
                  </a:lnTo>
                  <a:lnTo>
                    <a:pt x="12" y="135"/>
                  </a:lnTo>
                  <a:lnTo>
                    <a:pt x="12" y="135"/>
                  </a:lnTo>
                  <a:lnTo>
                    <a:pt x="12" y="135"/>
                  </a:lnTo>
                  <a:lnTo>
                    <a:pt x="12" y="133"/>
                  </a:lnTo>
                  <a:lnTo>
                    <a:pt x="10" y="133"/>
                  </a:lnTo>
                  <a:lnTo>
                    <a:pt x="10" y="135"/>
                  </a:lnTo>
                  <a:lnTo>
                    <a:pt x="10" y="135"/>
                  </a:lnTo>
                  <a:lnTo>
                    <a:pt x="7" y="135"/>
                  </a:lnTo>
                  <a:lnTo>
                    <a:pt x="7" y="133"/>
                  </a:lnTo>
                  <a:lnTo>
                    <a:pt x="10" y="133"/>
                  </a:lnTo>
                  <a:lnTo>
                    <a:pt x="10" y="133"/>
                  </a:lnTo>
                  <a:lnTo>
                    <a:pt x="7" y="133"/>
                  </a:lnTo>
                  <a:lnTo>
                    <a:pt x="7" y="133"/>
                  </a:lnTo>
                  <a:lnTo>
                    <a:pt x="7" y="130"/>
                  </a:lnTo>
                  <a:lnTo>
                    <a:pt x="7" y="130"/>
                  </a:lnTo>
                  <a:lnTo>
                    <a:pt x="7" y="128"/>
                  </a:lnTo>
                  <a:lnTo>
                    <a:pt x="7" y="128"/>
                  </a:lnTo>
                  <a:lnTo>
                    <a:pt x="7" y="126"/>
                  </a:lnTo>
                  <a:lnTo>
                    <a:pt x="7" y="126"/>
                  </a:lnTo>
                  <a:lnTo>
                    <a:pt x="7" y="126"/>
                  </a:lnTo>
                  <a:lnTo>
                    <a:pt x="7" y="126"/>
                  </a:lnTo>
                  <a:lnTo>
                    <a:pt x="7" y="123"/>
                  </a:lnTo>
                  <a:lnTo>
                    <a:pt x="5" y="123"/>
                  </a:lnTo>
                  <a:lnTo>
                    <a:pt x="5" y="123"/>
                  </a:lnTo>
                  <a:lnTo>
                    <a:pt x="5" y="123"/>
                  </a:lnTo>
                  <a:lnTo>
                    <a:pt x="5" y="121"/>
                  </a:lnTo>
                  <a:lnTo>
                    <a:pt x="5" y="121"/>
                  </a:lnTo>
                  <a:lnTo>
                    <a:pt x="5" y="119"/>
                  </a:lnTo>
                  <a:lnTo>
                    <a:pt x="5" y="119"/>
                  </a:lnTo>
                  <a:lnTo>
                    <a:pt x="5" y="119"/>
                  </a:lnTo>
                  <a:lnTo>
                    <a:pt x="5" y="116"/>
                  </a:lnTo>
                  <a:lnTo>
                    <a:pt x="5" y="116"/>
                  </a:lnTo>
                  <a:lnTo>
                    <a:pt x="5" y="116"/>
                  </a:lnTo>
                  <a:lnTo>
                    <a:pt x="5" y="114"/>
                  </a:lnTo>
                  <a:lnTo>
                    <a:pt x="7" y="114"/>
                  </a:lnTo>
                  <a:lnTo>
                    <a:pt x="7" y="114"/>
                  </a:lnTo>
                  <a:lnTo>
                    <a:pt x="7" y="114"/>
                  </a:lnTo>
                  <a:lnTo>
                    <a:pt x="7" y="112"/>
                  </a:lnTo>
                  <a:lnTo>
                    <a:pt x="7" y="112"/>
                  </a:lnTo>
                  <a:lnTo>
                    <a:pt x="7" y="109"/>
                  </a:lnTo>
                  <a:lnTo>
                    <a:pt x="7" y="109"/>
                  </a:lnTo>
                  <a:lnTo>
                    <a:pt x="7" y="109"/>
                  </a:lnTo>
                  <a:lnTo>
                    <a:pt x="7" y="109"/>
                  </a:lnTo>
                  <a:lnTo>
                    <a:pt x="7" y="107"/>
                  </a:lnTo>
                  <a:lnTo>
                    <a:pt x="7" y="107"/>
                  </a:lnTo>
                  <a:lnTo>
                    <a:pt x="5" y="107"/>
                  </a:lnTo>
                  <a:lnTo>
                    <a:pt x="5" y="104"/>
                  </a:lnTo>
                  <a:lnTo>
                    <a:pt x="5" y="104"/>
                  </a:lnTo>
                  <a:lnTo>
                    <a:pt x="5" y="104"/>
                  </a:lnTo>
                  <a:lnTo>
                    <a:pt x="5" y="104"/>
                  </a:lnTo>
                  <a:lnTo>
                    <a:pt x="5" y="104"/>
                  </a:lnTo>
                  <a:lnTo>
                    <a:pt x="2" y="104"/>
                  </a:lnTo>
                  <a:lnTo>
                    <a:pt x="2" y="104"/>
                  </a:lnTo>
                  <a:lnTo>
                    <a:pt x="0" y="104"/>
                  </a:lnTo>
                  <a:lnTo>
                    <a:pt x="0" y="102"/>
                  </a:lnTo>
                  <a:lnTo>
                    <a:pt x="0" y="102"/>
                  </a:lnTo>
                  <a:lnTo>
                    <a:pt x="2" y="102"/>
                  </a:lnTo>
                  <a:lnTo>
                    <a:pt x="2" y="100"/>
                  </a:lnTo>
                  <a:lnTo>
                    <a:pt x="2" y="100"/>
                  </a:lnTo>
                  <a:lnTo>
                    <a:pt x="0" y="100"/>
                  </a:lnTo>
                  <a:lnTo>
                    <a:pt x="0" y="97"/>
                  </a:lnTo>
                  <a:lnTo>
                    <a:pt x="0" y="97"/>
                  </a:lnTo>
                  <a:lnTo>
                    <a:pt x="0" y="95"/>
                  </a:lnTo>
                  <a:lnTo>
                    <a:pt x="2" y="95"/>
                  </a:lnTo>
                  <a:lnTo>
                    <a:pt x="2" y="95"/>
                  </a:lnTo>
                  <a:lnTo>
                    <a:pt x="0" y="95"/>
                  </a:lnTo>
                  <a:lnTo>
                    <a:pt x="0" y="95"/>
                  </a:lnTo>
                  <a:lnTo>
                    <a:pt x="0" y="95"/>
                  </a:lnTo>
                  <a:lnTo>
                    <a:pt x="0" y="93"/>
                  </a:lnTo>
                  <a:lnTo>
                    <a:pt x="0" y="93"/>
                  </a:lnTo>
                  <a:lnTo>
                    <a:pt x="0" y="90"/>
                  </a:lnTo>
                  <a:lnTo>
                    <a:pt x="0" y="90"/>
                  </a:lnTo>
                  <a:lnTo>
                    <a:pt x="0" y="88"/>
                  </a:lnTo>
                  <a:lnTo>
                    <a:pt x="0" y="88"/>
                  </a:lnTo>
                  <a:lnTo>
                    <a:pt x="2" y="88"/>
                  </a:lnTo>
                  <a:lnTo>
                    <a:pt x="2" y="88"/>
                  </a:lnTo>
                  <a:lnTo>
                    <a:pt x="2" y="85"/>
                  </a:lnTo>
                  <a:lnTo>
                    <a:pt x="2" y="85"/>
                  </a:lnTo>
                  <a:lnTo>
                    <a:pt x="2" y="85"/>
                  </a:lnTo>
                  <a:lnTo>
                    <a:pt x="2" y="85"/>
                  </a:lnTo>
                  <a:lnTo>
                    <a:pt x="2" y="85"/>
                  </a:lnTo>
                  <a:lnTo>
                    <a:pt x="2" y="83"/>
                  </a:lnTo>
                  <a:lnTo>
                    <a:pt x="2" y="83"/>
                  </a:lnTo>
                  <a:lnTo>
                    <a:pt x="0" y="83"/>
                  </a:lnTo>
                  <a:lnTo>
                    <a:pt x="0" y="81"/>
                  </a:lnTo>
                  <a:lnTo>
                    <a:pt x="0" y="81"/>
                  </a:lnTo>
                  <a:lnTo>
                    <a:pt x="2" y="81"/>
                  </a:lnTo>
                  <a:lnTo>
                    <a:pt x="2" y="78"/>
                  </a:lnTo>
                  <a:lnTo>
                    <a:pt x="2" y="78"/>
                  </a:lnTo>
                  <a:lnTo>
                    <a:pt x="2" y="78"/>
                  </a:lnTo>
                  <a:lnTo>
                    <a:pt x="5" y="78"/>
                  </a:lnTo>
                  <a:lnTo>
                    <a:pt x="5" y="76"/>
                  </a:lnTo>
                  <a:lnTo>
                    <a:pt x="5" y="76"/>
                  </a:lnTo>
                  <a:lnTo>
                    <a:pt x="5" y="76"/>
                  </a:lnTo>
                  <a:lnTo>
                    <a:pt x="5" y="74"/>
                  </a:lnTo>
                  <a:lnTo>
                    <a:pt x="5" y="74"/>
                  </a:lnTo>
                  <a:lnTo>
                    <a:pt x="5" y="74"/>
                  </a:lnTo>
                  <a:lnTo>
                    <a:pt x="5" y="74"/>
                  </a:lnTo>
                  <a:lnTo>
                    <a:pt x="5" y="74"/>
                  </a:lnTo>
                  <a:lnTo>
                    <a:pt x="5" y="71"/>
                  </a:lnTo>
                  <a:lnTo>
                    <a:pt x="5" y="71"/>
                  </a:lnTo>
                  <a:lnTo>
                    <a:pt x="5" y="71"/>
                  </a:lnTo>
                  <a:lnTo>
                    <a:pt x="7" y="71"/>
                  </a:lnTo>
                  <a:lnTo>
                    <a:pt x="7" y="69"/>
                  </a:lnTo>
                  <a:lnTo>
                    <a:pt x="7" y="69"/>
                  </a:lnTo>
                  <a:lnTo>
                    <a:pt x="7" y="69"/>
                  </a:lnTo>
                  <a:lnTo>
                    <a:pt x="7" y="69"/>
                  </a:lnTo>
                  <a:lnTo>
                    <a:pt x="10" y="69"/>
                  </a:lnTo>
                  <a:lnTo>
                    <a:pt x="10" y="67"/>
                  </a:lnTo>
                  <a:lnTo>
                    <a:pt x="10" y="67"/>
                  </a:lnTo>
                  <a:lnTo>
                    <a:pt x="10" y="64"/>
                  </a:lnTo>
                  <a:lnTo>
                    <a:pt x="10" y="64"/>
                  </a:lnTo>
                  <a:lnTo>
                    <a:pt x="10" y="64"/>
                  </a:lnTo>
                  <a:lnTo>
                    <a:pt x="12" y="64"/>
                  </a:lnTo>
                  <a:lnTo>
                    <a:pt x="12" y="64"/>
                  </a:lnTo>
                  <a:lnTo>
                    <a:pt x="12" y="62"/>
                  </a:lnTo>
                  <a:lnTo>
                    <a:pt x="10" y="62"/>
                  </a:lnTo>
                  <a:lnTo>
                    <a:pt x="10" y="62"/>
                  </a:lnTo>
                  <a:lnTo>
                    <a:pt x="12" y="62"/>
                  </a:lnTo>
                  <a:lnTo>
                    <a:pt x="12" y="62"/>
                  </a:lnTo>
                  <a:lnTo>
                    <a:pt x="12" y="62"/>
                  </a:lnTo>
                  <a:lnTo>
                    <a:pt x="12" y="59"/>
                  </a:lnTo>
                  <a:lnTo>
                    <a:pt x="14" y="59"/>
                  </a:lnTo>
                  <a:lnTo>
                    <a:pt x="14" y="59"/>
                  </a:lnTo>
                  <a:lnTo>
                    <a:pt x="14" y="59"/>
                  </a:lnTo>
                  <a:lnTo>
                    <a:pt x="17" y="59"/>
                  </a:lnTo>
                  <a:lnTo>
                    <a:pt x="17" y="62"/>
                  </a:lnTo>
                  <a:lnTo>
                    <a:pt x="17" y="62"/>
                  </a:lnTo>
                  <a:lnTo>
                    <a:pt x="14" y="62"/>
                  </a:lnTo>
                  <a:lnTo>
                    <a:pt x="14" y="64"/>
                  </a:lnTo>
                  <a:lnTo>
                    <a:pt x="17" y="64"/>
                  </a:lnTo>
                  <a:lnTo>
                    <a:pt x="17" y="64"/>
                  </a:lnTo>
                  <a:lnTo>
                    <a:pt x="17" y="64"/>
                  </a:lnTo>
                  <a:lnTo>
                    <a:pt x="17" y="64"/>
                  </a:lnTo>
                  <a:lnTo>
                    <a:pt x="19" y="64"/>
                  </a:lnTo>
                  <a:lnTo>
                    <a:pt x="19" y="67"/>
                  </a:lnTo>
                  <a:lnTo>
                    <a:pt x="19" y="67"/>
                  </a:lnTo>
                  <a:lnTo>
                    <a:pt x="19" y="69"/>
                  </a:lnTo>
                  <a:lnTo>
                    <a:pt x="19" y="69"/>
                  </a:lnTo>
                  <a:lnTo>
                    <a:pt x="19" y="71"/>
                  </a:lnTo>
                  <a:lnTo>
                    <a:pt x="19" y="71"/>
                  </a:lnTo>
                  <a:lnTo>
                    <a:pt x="19" y="71"/>
                  </a:lnTo>
                  <a:lnTo>
                    <a:pt x="19" y="71"/>
                  </a:lnTo>
                  <a:lnTo>
                    <a:pt x="19" y="74"/>
                  </a:lnTo>
                  <a:lnTo>
                    <a:pt x="21" y="74"/>
                  </a:lnTo>
                  <a:lnTo>
                    <a:pt x="21" y="74"/>
                  </a:lnTo>
                  <a:lnTo>
                    <a:pt x="21" y="74"/>
                  </a:lnTo>
                  <a:lnTo>
                    <a:pt x="21" y="74"/>
                  </a:lnTo>
                  <a:lnTo>
                    <a:pt x="21" y="74"/>
                  </a:lnTo>
                  <a:lnTo>
                    <a:pt x="24" y="74"/>
                  </a:lnTo>
                  <a:lnTo>
                    <a:pt x="24" y="74"/>
                  </a:lnTo>
                  <a:lnTo>
                    <a:pt x="24" y="76"/>
                  </a:lnTo>
                  <a:lnTo>
                    <a:pt x="24" y="76"/>
                  </a:lnTo>
                  <a:lnTo>
                    <a:pt x="24" y="78"/>
                  </a:lnTo>
                  <a:lnTo>
                    <a:pt x="26" y="78"/>
                  </a:lnTo>
                  <a:lnTo>
                    <a:pt x="26" y="78"/>
                  </a:lnTo>
                  <a:lnTo>
                    <a:pt x="26" y="78"/>
                  </a:lnTo>
                  <a:lnTo>
                    <a:pt x="26" y="78"/>
                  </a:lnTo>
                  <a:lnTo>
                    <a:pt x="26" y="81"/>
                  </a:lnTo>
                  <a:lnTo>
                    <a:pt x="29" y="81"/>
                  </a:lnTo>
                  <a:lnTo>
                    <a:pt x="29" y="81"/>
                  </a:lnTo>
                  <a:lnTo>
                    <a:pt x="29" y="81"/>
                  </a:lnTo>
                  <a:lnTo>
                    <a:pt x="31" y="81"/>
                  </a:lnTo>
                  <a:lnTo>
                    <a:pt x="31" y="83"/>
                  </a:lnTo>
                  <a:lnTo>
                    <a:pt x="31" y="83"/>
                  </a:lnTo>
                  <a:lnTo>
                    <a:pt x="31" y="83"/>
                  </a:lnTo>
                  <a:lnTo>
                    <a:pt x="31" y="85"/>
                  </a:lnTo>
                  <a:lnTo>
                    <a:pt x="31" y="85"/>
                  </a:lnTo>
                  <a:lnTo>
                    <a:pt x="31" y="85"/>
                  </a:lnTo>
                  <a:lnTo>
                    <a:pt x="33" y="85"/>
                  </a:lnTo>
                  <a:lnTo>
                    <a:pt x="33" y="85"/>
                  </a:lnTo>
                  <a:lnTo>
                    <a:pt x="33" y="85"/>
                  </a:lnTo>
                  <a:lnTo>
                    <a:pt x="33" y="85"/>
                  </a:lnTo>
                  <a:lnTo>
                    <a:pt x="33" y="88"/>
                  </a:lnTo>
                  <a:lnTo>
                    <a:pt x="36" y="88"/>
                  </a:lnTo>
                  <a:lnTo>
                    <a:pt x="36" y="88"/>
                  </a:lnTo>
                  <a:lnTo>
                    <a:pt x="36" y="88"/>
                  </a:lnTo>
                  <a:lnTo>
                    <a:pt x="38" y="88"/>
                  </a:lnTo>
                  <a:lnTo>
                    <a:pt x="38" y="88"/>
                  </a:lnTo>
                  <a:lnTo>
                    <a:pt x="38" y="88"/>
                  </a:lnTo>
                  <a:lnTo>
                    <a:pt x="40" y="88"/>
                  </a:lnTo>
                  <a:lnTo>
                    <a:pt x="40" y="88"/>
                  </a:lnTo>
                  <a:lnTo>
                    <a:pt x="40" y="88"/>
                  </a:lnTo>
                  <a:lnTo>
                    <a:pt x="40" y="88"/>
                  </a:lnTo>
                  <a:lnTo>
                    <a:pt x="43" y="88"/>
                  </a:lnTo>
                  <a:lnTo>
                    <a:pt x="43" y="85"/>
                  </a:lnTo>
                  <a:lnTo>
                    <a:pt x="43" y="85"/>
                  </a:lnTo>
                  <a:lnTo>
                    <a:pt x="45" y="85"/>
                  </a:lnTo>
                  <a:lnTo>
                    <a:pt x="45" y="85"/>
                  </a:lnTo>
                  <a:lnTo>
                    <a:pt x="45" y="85"/>
                  </a:lnTo>
                  <a:lnTo>
                    <a:pt x="45" y="85"/>
                  </a:lnTo>
                  <a:lnTo>
                    <a:pt x="45" y="85"/>
                  </a:lnTo>
                  <a:lnTo>
                    <a:pt x="47" y="85"/>
                  </a:lnTo>
                  <a:lnTo>
                    <a:pt x="47" y="85"/>
                  </a:lnTo>
                  <a:lnTo>
                    <a:pt x="47" y="85"/>
                  </a:lnTo>
                  <a:lnTo>
                    <a:pt x="50" y="85"/>
                  </a:lnTo>
                  <a:lnTo>
                    <a:pt x="50" y="85"/>
                  </a:lnTo>
                  <a:lnTo>
                    <a:pt x="50" y="83"/>
                  </a:lnTo>
                  <a:lnTo>
                    <a:pt x="52" y="83"/>
                  </a:lnTo>
                  <a:lnTo>
                    <a:pt x="52" y="83"/>
                  </a:lnTo>
                  <a:lnTo>
                    <a:pt x="52" y="83"/>
                  </a:lnTo>
                  <a:lnTo>
                    <a:pt x="52" y="85"/>
                  </a:lnTo>
                  <a:lnTo>
                    <a:pt x="55" y="85"/>
                  </a:lnTo>
                  <a:lnTo>
                    <a:pt x="55" y="85"/>
                  </a:lnTo>
                  <a:lnTo>
                    <a:pt x="55" y="85"/>
                  </a:lnTo>
                  <a:lnTo>
                    <a:pt x="55" y="85"/>
                  </a:lnTo>
                  <a:lnTo>
                    <a:pt x="57" y="85"/>
                  </a:lnTo>
                  <a:lnTo>
                    <a:pt x="57" y="85"/>
                  </a:lnTo>
                  <a:lnTo>
                    <a:pt x="57" y="85"/>
                  </a:lnTo>
                  <a:lnTo>
                    <a:pt x="57" y="85"/>
                  </a:lnTo>
                  <a:lnTo>
                    <a:pt x="59" y="85"/>
                  </a:lnTo>
                  <a:lnTo>
                    <a:pt x="59" y="85"/>
                  </a:lnTo>
                  <a:lnTo>
                    <a:pt x="59" y="85"/>
                  </a:lnTo>
                  <a:lnTo>
                    <a:pt x="59" y="85"/>
                  </a:lnTo>
                  <a:lnTo>
                    <a:pt x="62" y="85"/>
                  </a:lnTo>
                  <a:lnTo>
                    <a:pt x="62" y="85"/>
                  </a:lnTo>
                  <a:lnTo>
                    <a:pt x="62" y="85"/>
                  </a:lnTo>
                  <a:lnTo>
                    <a:pt x="64" y="85"/>
                  </a:lnTo>
                  <a:lnTo>
                    <a:pt x="64" y="85"/>
                  </a:lnTo>
                  <a:lnTo>
                    <a:pt x="64" y="85"/>
                  </a:lnTo>
                  <a:lnTo>
                    <a:pt x="66" y="85"/>
                  </a:lnTo>
                  <a:lnTo>
                    <a:pt x="66" y="85"/>
                  </a:lnTo>
                  <a:lnTo>
                    <a:pt x="66" y="83"/>
                  </a:lnTo>
                  <a:lnTo>
                    <a:pt x="66" y="83"/>
                  </a:lnTo>
                  <a:lnTo>
                    <a:pt x="66" y="83"/>
                  </a:lnTo>
                  <a:lnTo>
                    <a:pt x="66" y="83"/>
                  </a:lnTo>
                  <a:lnTo>
                    <a:pt x="69" y="83"/>
                  </a:lnTo>
                  <a:lnTo>
                    <a:pt x="69" y="83"/>
                  </a:lnTo>
                  <a:lnTo>
                    <a:pt x="71" y="83"/>
                  </a:lnTo>
                  <a:lnTo>
                    <a:pt x="71" y="83"/>
                  </a:lnTo>
                  <a:lnTo>
                    <a:pt x="71" y="81"/>
                  </a:lnTo>
                  <a:lnTo>
                    <a:pt x="71" y="81"/>
                  </a:lnTo>
                  <a:lnTo>
                    <a:pt x="71" y="81"/>
                  </a:lnTo>
                  <a:lnTo>
                    <a:pt x="71" y="78"/>
                  </a:lnTo>
                  <a:lnTo>
                    <a:pt x="71" y="78"/>
                  </a:lnTo>
                  <a:lnTo>
                    <a:pt x="71" y="76"/>
                  </a:lnTo>
                  <a:lnTo>
                    <a:pt x="73" y="76"/>
                  </a:lnTo>
                  <a:lnTo>
                    <a:pt x="73" y="76"/>
                  </a:lnTo>
                  <a:lnTo>
                    <a:pt x="73" y="74"/>
                  </a:lnTo>
                  <a:lnTo>
                    <a:pt x="73" y="74"/>
                  </a:lnTo>
                  <a:lnTo>
                    <a:pt x="73" y="74"/>
                  </a:lnTo>
                  <a:lnTo>
                    <a:pt x="73" y="74"/>
                  </a:lnTo>
                  <a:lnTo>
                    <a:pt x="73" y="74"/>
                  </a:lnTo>
                  <a:lnTo>
                    <a:pt x="76" y="74"/>
                  </a:lnTo>
                  <a:lnTo>
                    <a:pt x="76" y="74"/>
                  </a:lnTo>
                  <a:lnTo>
                    <a:pt x="78" y="74"/>
                  </a:lnTo>
                  <a:lnTo>
                    <a:pt x="78" y="71"/>
                  </a:lnTo>
                  <a:lnTo>
                    <a:pt x="78" y="71"/>
                  </a:lnTo>
                  <a:lnTo>
                    <a:pt x="78" y="71"/>
                  </a:lnTo>
                  <a:lnTo>
                    <a:pt x="78" y="71"/>
                  </a:lnTo>
                  <a:lnTo>
                    <a:pt x="81" y="71"/>
                  </a:lnTo>
                  <a:lnTo>
                    <a:pt x="81" y="71"/>
                  </a:lnTo>
                  <a:lnTo>
                    <a:pt x="81" y="71"/>
                  </a:lnTo>
                  <a:lnTo>
                    <a:pt x="83" y="71"/>
                  </a:lnTo>
                  <a:lnTo>
                    <a:pt x="83" y="71"/>
                  </a:lnTo>
                  <a:lnTo>
                    <a:pt x="83" y="71"/>
                  </a:lnTo>
                  <a:lnTo>
                    <a:pt x="85" y="71"/>
                  </a:lnTo>
                  <a:lnTo>
                    <a:pt x="85" y="71"/>
                  </a:lnTo>
                  <a:lnTo>
                    <a:pt x="85" y="71"/>
                  </a:lnTo>
                  <a:lnTo>
                    <a:pt x="88" y="71"/>
                  </a:lnTo>
                  <a:lnTo>
                    <a:pt x="88" y="71"/>
                  </a:lnTo>
                  <a:lnTo>
                    <a:pt x="88" y="71"/>
                  </a:lnTo>
                  <a:lnTo>
                    <a:pt x="88" y="71"/>
                  </a:lnTo>
                  <a:lnTo>
                    <a:pt x="90" y="71"/>
                  </a:lnTo>
                  <a:lnTo>
                    <a:pt x="90" y="71"/>
                  </a:lnTo>
                  <a:lnTo>
                    <a:pt x="90" y="71"/>
                  </a:lnTo>
                  <a:lnTo>
                    <a:pt x="90" y="74"/>
                  </a:lnTo>
                  <a:lnTo>
                    <a:pt x="90" y="74"/>
                  </a:lnTo>
                  <a:lnTo>
                    <a:pt x="90" y="74"/>
                  </a:lnTo>
                  <a:lnTo>
                    <a:pt x="88" y="74"/>
                  </a:lnTo>
                  <a:lnTo>
                    <a:pt x="88" y="74"/>
                  </a:lnTo>
                  <a:lnTo>
                    <a:pt x="90" y="74"/>
                  </a:lnTo>
                  <a:lnTo>
                    <a:pt x="90" y="74"/>
                  </a:lnTo>
                  <a:lnTo>
                    <a:pt x="92" y="74"/>
                  </a:lnTo>
                  <a:lnTo>
                    <a:pt x="92" y="74"/>
                  </a:lnTo>
                  <a:lnTo>
                    <a:pt x="92" y="76"/>
                  </a:lnTo>
                  <a:lnTo>
                    <a:pt x="92" y="76"/>
                  </a:lnTo>
                  <a:lnTo>
                    <a:pt x="95" y="76"/>
                  </a:lnTo>
                  <a:lnTo>
                    <a:pt x="95" y="76"/>
                  </a:lnTo>
                  <a:lnTo>
                    <a:pt x="95" y="76"/>
                  </a:lnTo>
                  <a:lnTo>
                    <a:pt x="97" y="76"/>
                  </a:lnTo>
                  <a:lnTo>
                    <a:pt x="97" y="76"/>
                  </a:lnTo>
                  <a:lnTo>
                    <a:pt x="97" y="76"/>
                  </a:lnTo>
                  <a:lnTo>
                    <a:pt x="97" y="78"/>
                  </a:lnTo>
                  <a:lnTo>
                    <a:pt x="100" y="78"/>
                  </a:lnTo>
                  <a:lnTo>
                    <a:pt x="100" y="78"/>
                  </a:lnTo>
                  <a:lnTo>
                    <a:pt x="100" y="78"/>
                  </a:lnTo>
                  <a:lnTo>
                    <a:pt x="100" y="76"/>
                  </a:lnTo>
                  <a:lnTo>
                    <a:pt x="102" y="76"/>
                  </a:lnTo>
                  <a:lnTo>
                    <a:pt x="102" y="78"/>
                  </a:lnTo>
                  <a:lnTo>
                    <a:pt x="102" y="78"/>
                  </a:lnTo>
                  <a:lnTo>
                    <a:pt x="102" y="78"/>
                  </a:lnTo>
                  <a:lnTo>
                    <a:pt x="104" y="78"/>
                  </a:lnTo>
                  <a:lnTo>
                    <a:pt x="104" y="81"/>
                  </a:lnTo>
                  <a:lnTo>
                    <a:pt x="104" y="81"/>
                  </a:lnTo>
                  <a:lnTo>
                    <a:pt x="104" y="78"/>
                  </a:lnTo>
                  <a:lnTo>
                    <a:pt x="104" y="78"/>
                  </a:lnTo>
                  <a:lnTo>
                    <a:pt x="107" y="78"/>
                  </a:lnTo>
                  <a:lnTo>
                    <a:pt x="107" y="78"/>
                  </a:lnTo>
                  <a:lnTo>
                    <a:pt x="107" y="78"/>
                  </a:lnTo>
                  <a:lnTo>
                    <a:pt x="107" y="78"/>
                  </a:lnTo>
                  <a:lnTo>
                    <a:pt x="107" y="76"/>
                  </a:lnTo>
                  <a:lnTo>
                    <a:pt x="107" y="76"/>
                  </a:lnTo>
                  <a:lnTo>
                    <a:pt x="109" y="76"/>
                  </a:lnTo>
                  <a:lnTo>
                    <a:pt x="109" y="74"/>
                  </a:lnTo>
                  <a:lnTo>
                    <a:pt x="109" y="74"/>
                  </a:lnTo>
                  <a:lnTo>
                    <a:pt x="111" y="74"/>
                  </a:lnTo>
                  <a:lnTo>
                    <a:pt x="111" y="74"/>
                  </a:lnTo>
                  <a:lnTo>
                    <a:pt x="111" y="74"/>
                  </a:lnTo>
                  <a:lnTo>
                    <a:pt x="111" y="74"/>
                  </a:lnTo>
                  <a:lnTo>
                    <a:pt x="114" y="74"/>
                  </a:lnTo>
                  <a:lnTo>
                    <a:pt x="114" y="74"/>
                  </a:lnTo>
                  <a:lnTo>
                    <a:pt x="114" y="74"/>
                  </a:lnTo>
                  <a:lnTo>
                    <a:pt x="114" y="74"/>
                  </a:lnTo>
                  <a:lnTo>
                    <a:pt x="116" y="74"/>
                  </a:lnTo>
                  <a:lnTo>
                    <a:pt x="116" y="74"/>
                  </a:lnTo>
                  <a:lnTo>
                    <a:pt x="116" y="74"/>
                  </a:lnTo>
                  <a:lnTo>
                    <a:pt x="118" y="74"/>
                  </a:lnTo>
                  <a:lnTo>
                    <a:pt x="118" y="74"/>
                  </a:lnTo>
                  <a:lnTo>
                    <a:pt x="118" y="74"/>
                  </a:lnTo>
                  <a:lnTo>
                    <a:pt x="118" y="74"/>
                  </a:lnTo>
                  <a:lnTo>
                    <a:pt x="121" y="74"/>
                  </a:lnTo>
                  <a:lnTo>
                    <a:pt x="121" y="74"/>
                  </a:lnTo>
                  <a:lnTo>
                    <a:pt x="121" y="74"/>
                  </a:lnTo>
                  <a:lnTo>
                    <a:pt x="121" y="74"/>
                  </a:lnTo>
                  <a:lnTo>
                    <a:pt x="123" y="74"/>
                  </a:lnTo>
                  <a:lnTo>
                    <a:pt x="123" y="74"/>
                  </a:lnTo>
                  <a:lnTo>
                    <a:pt x="123" y="74"/>
                  </a:lnTo>
                  <a:lnTo>
                    <a:pt x="123" y="74"/>
                  </a:lnTo>
                  <a:lnTo>
                    <a:pt x="123" y="74"/>
                  </a:lnTo>
                  <a:lnTo>
                    <a:pt x="126" y="74"/>
                  </a:lnTo>
                  <a:lnTo>
                    <a:pt x="126" y="71"/>
                  </a:lnTo>
                  <a:lnTo>
                    <a:pt x="126" y="71"/>
                  </a:lnTo>
                  <a:lnTo>
                    <a:pt x="126" y="71"/>
                  </a:lnTo>
                  <a:lnTo>
                    <a:pt x="126" y="69"/>
                  </a:lnTo>
                  <a:lnTo>
                    <a:pt x="126" y="69"/>
                  </a:lnTo>
                  <a:lnTo>
                    <a:pt x="126" y="69"/>
                  </a:lnTo>
                  <a:lnTo>
                    <a:pt x="126" y="67"/>
                  </a:lnTo>
                  <a:lnTo>
                    <a:pt x="126" y="67"/>
                  </a:lnTo>
                  <a:lnTo>
                    <a:pt x="126" y="64"/>
                  </a:lnTo>
                  <a:lnTo>
                    <a:pt x="126" y="64"/>
                  </a:lnTo>
                  <a:lnTo>
                    <a:pt x="128" y="64"/>
                  </a:lnTo>
                  <a:lnTo>
                    <a:pt x="128" y="64"/>
                  </a:lnTo>
                  <a:lnTo>
                    <a:pt x="128" y="64"/>
                  </a:lnTo>
                  <a:lnTo>
                    <a:pt x="128" y="64"/>
                  </a:lnTo>
                  <a:lnTo>
                    <a:pt x="128" y="62"/>
                  </a:lnTo>
                  <a:lnTo>
                    <a:pt x="130" y="62"/>
                  </a:lnTo>
                  <a:lnTo>
                    <a:pt x="130" y="62"/>
                  </a:lnTo>
                  <a:lnTo>
                    <a:pt x="130" y="59"/>
                  </a:lnTo>
                  <a:lnTo>
                    <a:pt x="130" y="59"/>
                  </a:lnTo>
                  <a:lnTo>
                    <a:pt x="128" y="59"/>
                  </a:lnTo>
                  <a:lnTo>
                    <a:pt x="128" y="59"/>
                  </a:lnTo>
                  <a:lnTo>
                    <a:pt x="128" y="57"/>
                  </a:lnTo>
                  <a:lnTo>
                    <a:pt x="128" y="57"/>
                  </a:lnTo>
                  <a:lnTo>
                    <a:pt x="128" y="55"/>
                  </a:lnTo>
                  <a:lnTo>
                    <a:pt x="128" y="55"/>
                  </a:lnTo>
                  <a:lnTo>
                    <a:pt x="128" y="55"/>
                  </a:lnTo>
                  <a:lnTo>
                    <a:pt x="128" y="55"/>
                  </a:lnTo>
                  <a:lnTo>
                    <a:pt x="130" y="55"/>
                  </a:lnTo>
                  <a:lnTo>
                    <a:pt x="130" y="55"/>
                  </a:lnTo>
                  <a:lnTo>
                    <a:pt x="130" y="52"/>
                  </a:lnTo>
                  <a:lnTo>
                    <a:pt x="133" y="52"/>
                  </a:lnTo>
                  <a:lnTo>
                    <a:pt x="133" y="52"/>
                  </a:lnTo>
                  <a:lnTo>
                    <a:pt x="133" y="50"/>
                  </a:lnTo>
                  <a:lnTo>
                    <a:pt x="133" y="50"/>
                  </a:lnTo>
                  <a:lnTo>
                    <a:pt x="133" y="50"/>
                  </a:lnTo>
                  <a:lnTo>
                    <a:pt x="133" y="50"/>
                  </a:lnTo>
                  <a:lnTo>
                    <a:pt x="135" y="50"/>
                  </a:lnTo>
                  <a:lnTo>
                    <a:pt x="135" y="48"/>
                  </a:lnTo>
                  <a:lnTo>
                    <a:pt x="135" y="48"/>
                  </a:lnTo>
                  <a:lnTo>
                    <a:pt x="137" y="48"/>
                  </a:lnTo>
                  <a:lnTo>
                    <a:pt x="137" y="48"/>
                  </a:lnTo>
                  <a:lnTo>
                    <a:pt x="137" y="48"/>
                  </a:lnTo>
                  <a:lnTo>
                    <a:pt x="137" y="48"/>
                  </a:lnTo>
                  <a:lnTo>
                    <a:pt x="137" y="45"/>
                  </a:lnTo>
                  <a:lnTo>
                    <a:pt x="137" y="45"/>
                  </a:lnTo>
                  <a:lnTo>
                    <a:pt x="137" y="45"/>
                  </a:lnTo>
                  <a:lnTo>
                    <a:pt x="137" y="45"/>
                  </a:lnTo>
                  <a:lnTo>
                    <a:pt x="135" y="45"/>
                  </a:lnTo>
                  <a:lnTo>
                    <a:pt x="135" y="45"/>
                  </a:lnTo>
                  <a:lnTo>
                    <a:pt x="135" y="43"/>
                  </a:lnTo>
                  <a:lnTo>
                    <a:pt x="135" y="43"/>
                  </a:lnTo>
                  <a:lnTo>
                    <a:pt x="135" y="40"/>
                  </a:lnTo>
                  <a:lnTo>
                    <a:pt x="135" y="40"/>
                  </a:lnTo>
                  <a:lnTo>
                    <a:pt x="135" y="38"/>
                  </a:lnTo>
                  <a:lnTo>
                    <a:pt x="135" y="38"/>
                  </a:lnTo>
                  <a:lnTo>
                    <a:pt x="137" y="38"/>
                  </a:lnTo>
                  <a:lnTo>
                    <a:pt x="137" y="36"/>
                  </a:lnTo>
                  <a:lnTo>
                    <a:pt x="137" y="36"/>
                  </a:lnTo>
                  <a:lnTo>
                    <a:pt x="137" y="36"/>
                  </a:lnTo>
                  <a:lnTo>
                    <a:pt x="137" y="36"/>
                  </a:lnTo>
                  <a:lnTo>
                    <a:pt x="137" y="36"/>
                  </a:lnTo>
                  <a:lnTo>
                    <a:pt x="137" y="33"/>
                  </a:lnTo>
                  <a:lnTo>
                    <a:pt x="140" y="33"/>
                  </a:lnTo>
                  <a:lnTo>
                    <a:pt x="140" y="33"/>
                  </a:lnTo>
                  <a:lnTo>
                    <a:pt x="140" y="36"/>
                  </a:lnTo>
                  <a:lnTo>
                    <a:pt x="140" y="36"/>
                  </a:lnTo>
                  <a:lnTo>
                    <a:pt x="142" y="36"/>
                  </a:lnTo>
                  <a:lnTo>
                    <a:pt x="142" y="33"/>
                  </a:lnTo>
                  <a:lnTo>
                    <a:pt x="142" y="33"/>
                  </a:lnTo>
                  <a:lnTo>
                    <a:pt x="144" y="33"/>
                  </a:lnTo>
                  <a:lnTo>
                    <a:pt x="144" y="33"/>
                  </a:lnTo>
                  <a:lnTo>
                    <a:pt x="144" y="31"/>
                  </a:lnTo>
                  <a:lnTo>
                    <a:pt x="144" y="31"/>
                  </a:lnTo>
                  <a:lnTo>
                    <a:pt x="144" y="31"/>
                  </a:lnTo>
                  <a:lnTo>
                    <a:pt x="144" y="29"/>
                  </a:lnTo>
                  <a:lnTo>
                    <a:pt x="144" y="29"/>
                  </a:lnTo>
                  <a:lnTo>
                    <a:pt x="144" y="26"/>
                  </a:lnTo>
                  <a:lnTo>
                    <a:pt x="144" y="26"/>
                  </a:lnTo>
                  <a:lnTo>
                    <a:pt x="144" y="26"/>
                  </a:lnTo>
                  <a:lnTo>
                    <a:pt x="144" y="24"/>
                  </a:lnTo>
                  <a:lnTo>
                    <a:pt x="144" y="24"/>
                  </a:lnTo>
                  <a:lnTo>
                    <a:pt x="144" y="24"/>
                  </a:lnTo>
                  <a:lnTo>
                    <a:pt x="147" y="24"/>
                  </a:lnTo>
                  <a:lnTo>
                    <a:pt x="147" y="24"/>
                  </a:lnTo>
                  <a:lnTo>
                    <a:pt x="147" y="24"/>
                  </a:lnTo>
                  <a:lnTo>
                    <a:pt x="147" y="24"/>
                  </a:lnTo>
                  <a:lnTo>
                    <a:pt x="147" y="24"/>
                  </a:lnTo>
                  <a:lnTo>
                    <a:pt x="147" y="21"/>
                  </a:lnTo>
                  <a:lnTo>
                    <a:pt x="147" y="21"/>
                  </a:lnTo>
                  <a:lnTo>
                    <a:pt x="147" y="19"/>
                  </a:lnTo>
                  <a:lnTo>
                    <a:pt x="144" y="19"/>
                  </a:lnTo>
                  <a:lnTo>
                    <a:pt x="144" y="19"/>
                  </a:lnTo>
                  <a:lnTo>
                    <a:pt x="144" y="17"/>
                  </a:lnTo>
                  <a:lnTo>
                    <a:pt x="144" y="17"/>
                  </a:lnTo>
                  <a:lnTo>
                    <a:pt x="144" y="14"/>
                  </a:lnTo>
                  <a:lnTo>
                    <a:pt x="144" y="14"/>
                  </a:lnTo>
                  <a:lnTo>
                    <a:pt x="144" y="14"/>
                  </a:lnTo>
                  <a:lnTo>
                    <a:pt x="147" y="14"/>
                  </a:lnTo>
                  <a:lnTo>
                    <a:pt x="147" y="12"/>
                  </a:lnTo>
                  <a:lnTo>
                    <a:pt x="144" y="12"/>
                  </a:lnTo>
                  <a:lnTo>
                    <a:pt x="144" y="12"/>
                  </a:lnTo>
                  <a:lnTo>
                    <a:pt x="144" y="10"/>
                  </a:lnTo>
                  <a:lnTo>
                    <a:pt x="147" y="10"/>
                  </a:lnTo>
                  <a:lnTo>
                    <a:pt x="147" y="10"/>
                  </a:lnTo>
                  <a:lnTo>
                    <a:pt x="147" y="10"/>
                  </a:lnTo>
                  <a:lnTo>
                    <a:pt x="147" y="7"/>
                  </a:lnTo>
                  <a:lnTo>
                    <a:pt x="147" y="7"/>
                  </a:lnTo>
                  <a:lnTo>
                    <a:pt x="147" y="5"/>
                  </a:lnTo>
                  <a:lnTo>
                    <a:pt x="147" y="5"/>
                  </a:lnTo>
                  <a:lnTo>
                    <a:pt x="147" y="5"/>
                  </a:lnTo>
                  <a:lnTo>
                    <a:pt x="147" y="5"/>
                  </a:lnTo>
                  <a:lnTo>
                    <a:pt x="149" y="5"/>
                  </a:lnTo>
                  <a:lnTo>
                    <a:pt x="149" y="3"/>
                  </a:lnTo>
                  <a:lnTo>
                    <a:pt x="149" y="3"/>
                  </a:lnTo>
                  <a:lnTo>
                    <a:pt x="149" y="5"/>
                  </a:lnTo>
                  <a:lnTo>
                    <a:pt x="152" y="5"/>
                  </a:lnTo>
                  <a:lnTo>
                    <a:pt x="152" y="3"/>
                  </a:lnTo>
                  <a:lnTo>
                    <a:pt x="152" y="3"/>
                  </a:lnTo>
                  <a:lnTo>
                    <a:pt x="152" y="3"/>
                  </a:lnTo>
                  <a:lnTo>
                    <a:pt x="152" y="0"/>
                  </a:lnTo>
                  <a:lnTo>
                    <a:pt x="152" y="0"/>
                  </a:lnTo>
                  <a:lnTo>
                    <a:pt x="152" y="0"/>
                  </a:lnTo>
                  <a:lnTo>
                    <a:pt x="154" y="0"/>
                  </a:lnTo>
                  <a:lnTo>
                    <a:pt x="154" y="0"/>
                  </a:lnTo>
                  <a:lnTo>
                    <a:pt x="154" y="0"/>
                  </a:lnTo>
                  <a:lnTo>
                    <a:pt x="154" y="0"/>
                  </a:lnTo>
                  <a:lnTo>
                    <a:pt x="154" y="3"/>
                  </a:lnTo>
                  <a:lnTo>
                    <a:pt x="156" y="3"/>
                  </a:lnTo>
                  <a:lnTo>
                    <a:pt x="156" y="0"/>
                  </a:lnTo>
                  <a:lnTo>
                    <a:pt x="156" y="0"/>
                  </a:lnTo>
                  <a:lnTo>
                    <a:pt x="159" y="0"/>
                  </a:lnTo>
                  <a:lnTo>
                    <a:pt x="159" y="0"/>
                  </a:lnTo>
                  <a:lnTo>
                    <a:pt x="159" y="0"/>
                  </a:lnTo>
                  <a:lnTo>
                    <a:pt x="159" y="0"/>
                  </a:lnTo>
                  <a:lnTo>
                    <a:pt x="161" y="0"/>
                  </a:lnTo>
                  <a:lnTo>
                    <a:pt x="161" y="0"/>
                  </a:lnTo>
                  <a:lnTo>
                    <a:pt x="161" y="0"/>
                  </a:lnTo>
                  <a:lnTo>
                    <a:pt x="163" y="0"/>
                  </a:lnTo>
                  <a:lnTo>
                    <a:pt x="163" y="0"/>
                  </a:lnTo>
                  <a:lnTo>
                    <a:pt x="163" y="3"/>
                  </a:lnTo>
                  <a:lnTo>
                    <a:pt x="163" y="3"/>
                  </a:lnTo>
                  <a:lnTo>
                    <a:pt x="166" y="3"/>
                  </a:lnTo>
                  <a:lnTo>
                    <a:pt x="166" y="0"/>
                  </a:lnTo>
                  <a:lnTo>
                    <a:pt x="166" y="0"/>
                  </a:lnTo>
                  <a:lnTo>
                    <a:pt x="166" y="0"/>
                  </a:lnTo>
                  <a:lnTo>
                    <a:pt x="166" y="0"/>
                  </a:lnTo>
                  <a:lnTo>
                    <a:pt x="168" y="0"/>
                  </a:lnTo>
                  <a:lnTo>
                    <a:pt x="168" y="0"/>
                  </a:lnTo>
                  <a:lnTo>
                    <a:pt x="168" y="0"/>
                  </a:lnTo>
                  <a:lnTo>
                    <a:pt x="171" y="0"/>
                  </a:lnTo>
                  <a:lnTo>
                    <a:pt x="171" y="0"/>
                  </a:lnTo>
                  <a:lnTo>
                    <a:pt x="171" y="0"/>
                  </a:lnTo>
                  <a:lnTo>
                    <a:pt x="171" y="0"/>
                  </a:lnTo>
                  <a:lnTo>
                    <a:pt x="171" y="0"/>
                  </a:lnTo>
                  <a:lnTo>
                    <a:pt x="173" y="0"/>
                  </a:lnTo>
                  <a:lnTo>
                    <a:pt x="173" y="0"/>
                  </a:lnTo>
                  <a:lnTo>
                    <a:pt x="173" y="0"/>
                  </a:lnTo>
                  <a:lnTo>
                    <a:pt x="173" y="0"/>
                  </a:lnTo>
                  <a:lnTo>
                    <a:pt x="173" y="0"/>
                  </a:lnTo>
                  <a:lnTo>
                    <a:pt x="175" y="0"/>
                  </a:lnTo>
                  <a:lnTo>
                    <a:pt x="175" y="0"/>
                  </a:lnTo>
                  <a:lnTo>
                    <a:pt x="178" y="0"/>
                  </a:lnTo>
                  <a:lnTo>
                    <a:pt x="178" y="0"/>
                  </a:lnTo>
                  <a:lnTo>
                    <a:pt x="178" y="0"/>
                  </a:lnTo>
                  <a:lnTo>
                    <a:pt x="180" y="0"/>
                  </a:lnTo>
                  <a:lnTo>
                    <a:pt x="180" y="0"/>
                  </a:lnTo>
                  <a:lnTo>
                    <a:pt x="180" y="0"/>
                  </a:lnTo>
                  <a:lnTo>
                    <a:pt x="180" y="0"/>
                  </a:lnTo>
                  <a:lnTo>
                    <a:pt x="180" y="0"/>
                  </a:lnTo>
                  <a:lnTo>
                    <a:pt x="182" y="0"/>
                  </a:lnTo>
                  <a:lnTo>
                    <a:pt x="182" y="0"/>
                  </a:lnTo>
                  <a:lnTo>
                    <a:pt x="182" y="3"/>
                  </a:lnTo>
                  <a:lnTo>
                    <a:pt x="185" y="3"/>
                  </a:lnTo>
                  <a:lnTo>
                    <a:pt x="185" y="3"/>
                  </a:lnTo>
                  <a:lnTo>
                    <a:pt x="185" y="3"/>
                  </a:lnTo>
                  <a:lnTo>
                    <a:pt x="185" y="5"/>
                  </a:lnTo>
                  <a:lnTo>
                    <a:pt x="185" y="5"/>
                  </a:lnTo>
                  <a:lnTo>
                    <a:pt x="185" y="5"/>
                  </a:lnTo>
                  <a:lnTo>
                    <a:pt x="187" y="5"/>
                  </a:lnTo>
                  <a:lnTo>
                    <a:pt x="187" y="5"/>
                  </a:lnTo>
                  <a:lnTo>
                    <a:pt x="187" y="5"/>
                  </a:lnTo>
                  <a:lnTo>
                    <a:pt x="187" y="5"/>
                  </a:lnTo>
                  <a:lnTo>
                    <a:pt x="189" y="5"/>
                  </a:lnTo>
                  <a:lnTo>
                    <a:pt x="189" y="5"/>
                  </a:lnTo>
                  <a:lnTo>
                    <a:pt x="189" y="5"/>
                  </a:lnTo>
                  <a:lnTo>
                    <a:pt x="192" y="5"/>
                  </a:lnTo>
                  <a:lnTo>
                    <a:pt x="192" y="5"/>
                  </a:lnTo>
                  <a:lnTo>
                    <a:pt x="192" y="5"/>
                  </a:lnTo>
                  <a:lnTo>
                    <a:pt x="192" y="5"/>
                  </a:lnTo>
                  <a:lnTo>
                    <a:pt x="194" y="5"/>
                  </a:lnTo>
                  <a:lnTo>
                    <a:pt x="194" y="5"/>
                  </a:lnTo>
                  <a:lnTo>
                    <a:pt x="194" y="5"/>
                  </a:lnTo>
                  <a:lnTo>
                    <a:pt x="194" y="5"/>
                  </a:lnTo>
                  <a:lnTo>
                    <a:pt x="197" y="5"/>
                  </a:lnTo>
                  <a:lnTo>
                    <a:pt x="197" y="5"/>
                  </a:lnTo>
                  <a:lnTo>
                    <a:pt x="197" y="7"/>
                  </a:lnTo>
                  <a:lnTo>
                    <a:pt x="197" y="7"/>
                  </a:lnTo>
                  <a:lnTo>
                    <a:pt x="194" y="7"/>
                  </a:lnTo>
                  <a:lnTo>
                    <a:pt x="194" y="10"/>
                  </a:lnTo>
                  <a:lnTo>
                    <a:pt x="194" y="10"/>
                  </a:lnTo>
                  <a:lnTo>
                    <a:pt x="194" y="10"/>
                  </a:lnTo>
                  <a:lnTo>
                    <a:pt x="194" y="7"/>
                  </a:lnTo>
                  <a:lnTo>
                    <a:pt x="192" y="7"/>
                  </a:lnTo>
                  <a:lnTo>
                    <a:pt x="192" y="7"/>
                  </a:lnTo>
                  <a:lnTo>
                    <a:pt x="192" y="10"/>
                  </a:lnTo>
                  <a:lnTo>
                    <a:pt x="192" y="10"/>
                  </a:lnTo>
                  <a:lnTo>
                    <a:pt x="192" y="10"/>
                  </a:lnTo>
                  <a:lnTo>
                    <a:pt x="189" y="10"/>
                  </a:lnTo>
                  <a:lnTo>
                    <a:pt x="189" y="12"/>
                  </a:lnTo>
                  <a:lnTo>
                    <a:pt x="192" y="12"/>
                  </a:lnTo>
                  <a:lnTo>
                    <a:pt x="192" y="12"/>
                  </a:lnTo>
                  <a:lnTo>
                    <a:pt x="192" y="12"/>
                  </a:lnTo>
                  <a:lnTo>
                    <a:pt x="192" y="12"/>
                  </a:lnTo>
                  <a:lnTo>
                    <a:pt x="192" y="14"/>
                  </a:lnTo>
                  <a:lnTo>
                    <a:pt x="194" y="14"/>
                  </a:lnTo>
                  <a:lnTo>
                    <a:pt x="194" y="14"/>
                  </a:lnTo>
                  <a:lnTo>
                    <a:pt x="194" y="14"/>
                  </a:lnTo>
                  <a:lnTo>
                    <a:pt x="194" y="14"/>
                  </a:lnTo>
                  <a:lnTo>
                    <a:pt x="194" y="14"/>
                  </a:lnTo>
                  <a:lnTo>
                    <a:pt x="194" y="17"/>
                  </a:lnTo>
                  <a:lnTo>
                    <a:pt x="194" y="17"/>
                  </a:lnTo>
                  <a:lnTo>
                    <a:pt x="192" y="17"/>
                  </a:lnTo>
                  <a:lnTo>
                    <a:pt x="192" y="19"/>
                  </a:lnTo>
                  <a:lnTo>
                    <a:pt x="192" y="19"/>
                  </a:lnTo>
                  <a:lnTo>
                    <a:pt x="192" y="19"/>
                  </a:lnTo>
                  <a:lnTo>
                    <a:pt x="192" y="19"/>
                  </a:lnTo>
                  <a:lnTo>
                    <a:pt x="189" y="19"/>
                  </a:lnTo>
                  <a:lnTo>
                    <a:pt x="189" y="21"/>
                  </a:lnTo>
                  <a:lnTo>
                    <a:pt x="189" y="21"/>
                  </a:lnTo>
                  <a:lnTo>
                    <a:pt x="189" y="21"/>
                  </a:lnTo>
                  <a:lnTo>
                    <a:pt x="189" y="24"/>
                  </a:lnTo>
                  <a:lnTo>
                    <a:pt x="189" y="24"/>
                  </a:lnTo>
                  <a:lnTo>
                    <a:pt x="189" y="24"/>
                  </a:lnTo>
                  <a:lnTo>
                    <a:pt x="192" y="24"/>
                  </a:lnTo>
                  <a:lnTo>
                    <a:pt x="192" y="26"/>
                  </a:lnTo>
                  <a:lnTo>
                    <a:pt x="192" y="26"/>
                  </a:lnTo>
                  <a:lnTo>
                    <a:pt x="189" y="26"/>
                  </a:lnTo>
                  <a:lnTo>
                    <a:pt x="189" y="26"/>
                  </a:lnTo>
                  <a:lnTo>
                    <a:pt x="189" y="29"/>
                  </a:lnTo>
                  <a:lnTo>
                    <a:pt x="189" y="29"/>
                  </a:lnTo>
                  <a:lnTo>
                    <a:pt x="189" y="29"/>
                  </a:lnTo>
                  <a:lnTo>
                    <a:pt x="187" y="29"/>
                  </a:lnTo>
                  <a:lnTo>
                    <a:pt x="187" y="29"/>
                  </a:lnTo>
                  <a:lnTo>
                    <a:pt x="187" y="29"/>
                  </a:lnTo>
                  <a:lnTo>
                    <a:pt x="187" y="29"/>
                  </a:lnTo>
                  <a:lnTo>
                    <a:pt x="185" y="29"/>
                  </a:lnTo>
                  <a:lnTo>
                    <a:pt x="185" y="29"/>
                  </a:lnTo>
                  <a:lnTo>
                    <a:pt x="185" y="31"/>
                  </a:lnTo>
                  <a:lnTo>
                    <a:pt x="187" y="31"/>
                  </a:lnTo>
                  <a:lnTo>
                    <a:pt x="187" y="31"/>
                  </a:lnTo>
                  <a:lnTo>
                    <a:pt x="187" y="31"/>
                  </a:lnTo>
                  <a:lnTo>
                    <a:pt x="187" y="31"/>
                  </a:lnTo>
                  <a:lnTo>
                    <a:pt x="189" y="31"/>
                  </a:lnTo>
                  <a:lnTo>
                    <a:pt x="189" y="33"/>
                  </a:lnTo>
                  <a:lnTo>
                    <a:pt x="189" y="33"/>
                  </a:lnTo>
                  <a:lnTo>
                    <a:pt x="189" y="33"/>
                  </a:lnTo>
                  <a:lnTo>
                    <a:pt x="189" y="33"/>
                  </a:lnTo>
                  <a:lnTo>
                    <a:pt x="189" y="36"/>
                  </a:lnTo>
                  <a:lnTo>
                    <a:pt x="189" y="36"/>
                  </a:lnTo>
                  <a:lnTo>
                    <a:pt x="192" y="36"/>
                  </a:lnTo>
                  <a:lnTo>
                    <a:pt x="192" y="36"/>
                  </a:lnTo>
                  <a:lnTo>
                    <a:pt x="192" y="36"/>
                  </a:lnTo>
                  <a:lnTo>
                    <a:pt x="192" y="36"/>
                  </a:lnTo>
                  <a:lnTo>
                    <a:pt x="192" y="38"/>
                  </a:lnTo>
                  <a:lnTo>
                    <a:pt x="192" y="38"/>
                  </a:lnTo>
                  <a:lnTo>
                    <a:pt x="192" y="40"/>
                  </a:lnTo>
                  <a:lnTo>
                    <a:pt x="192" y="40"/>
                  </a:lnTo>
                  <a:lnTo>
                    <a:pt x="192" y="40"/>
                  </a:lnTo>
                  <a:lnTo>
                    <a:pt x="192" y="43"/>
                  </a:lnTo>
                  <a:lnTo>
                    <a:pt x="192" y="43"/>
                  </a:lnTo>
                  <a:lnTo>
                    <a:pt x="194" y="43"/>
                  </a:lnTo>
                  <a:lnTo>
                    <a:pt x="194" y="45"/>
                  </a:lnTo>
                  <a:lnTo>
                    <a:pt x="194" y="45"/>
                  </a:lnTo>
                  <a:lnTo>
                    <a:pt x="194" y="45"/>
                  </a:lnTo>
                  <a:lnTo>
                    <a:pt x="194" y="45"/>
                  </a:lnTo>
                  <a:lnTo>
                    <a:pt x="194" y="45"/>
                  </a:lnTo>
                  <a:lnTo>
                    <a:pt x="194" y="48"/>
                  </a:lnTo>
                  <a:lnTo>
                    <a:pt x="197" y="48"/>
                  </a:lnTo>
                  <a:lnTo>
                    <a:pt x="197" y="48"/>
                  </a:lnTo>
                  <a:lnTo>
                    <a:pt x="197" y="48"/>
                  </a:lnTo>
                  <a:lnTo>
                    <a:pt x="197" y="50"/>
                  </a:lnTo>
                  <a:lnTo>
                    <a:pt x="199" y="50"/>
                  </a:lnTo>
                  <a:lnTo>
                    <a:pt x="199" y="50"/>
                  </a:lnTo>
                  <a:lnTo>
                    <a:pt x="199" y="50"/>
                  </a:lnTo>
                  <a:lnTo>
                    <a:pt x="199" y="52"/>
                  </a:lnTo>
                  <a:lnTo>
                    <a:pt x="199" y="52"/>
                  </a:lnTo>
                  <a:lnTo>
                    <a:pt x="201" y="5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26"/>
            <p:cNvSpPr>
              <a:spLocks/>
            </p:cNvSpPr>
            <p:nvPr/>
          </p:nvSpPr>
          <p:spPr bwMode="auto">
            <a:xfrm>
              <a:off x="2679700" y="2617788"/>
              <a:ext cx="228600" cy="101600"/>
            </a:xfrm>
            <a:custGeom>
              <a:avLst/>
              <a:gdLst/>
              <a:ahLst/>
              <a:cxnLst>
                <a:cxn ang="0">
                  <a:pos x="2" y="0"/>
                </a:cxn>
                <a:cxn ang="0">
                  <a:pos x="9" y="0"/>
                </a:cxn>
                <a:cxn ang="0">
                  <a:pos x="16" y="0"/>
                </a:cxn>
                <a:cxn ang="0">
                  <a:pos x="21" y="2"/>
                </a:cxn>
                <a:cxn ang="0">
                  <a:pos x="28" y="5"/>
                </a:cxn>
                <a:cxn ang="0">
                  <a:pos x="33" y="7"/>
                </a:cxn>
                <a:cxn ang="0">
                  <a:pos x="40" y="9"/>
                </a:cxn>
                <a:cxn ang="0">
                  <a:pos x="47" y="9"/>
                </a:cxn>
                <a:cxn ang="0">
                  <a:pos x="54" y="7"/>
                </a:cxn>
                <a:cxn ang="0">
                  <a:pos x="59" y="9"/>
                </a:cxn>
                <a:cxn ang="0">
                  <a:pos x="64" y="12"/>
                </a:cxn>
                <a:cxn ang="0">
                  <a:pos x="68" y="14"/>
                </a:cxn>
                <a:cxn ang="0">
                  <a:pos x="76" y="16"/>
                </a:cxn>
                <a:cxn ang="0">
                  <a:pos x="80" y="19"/>
                </a:cxn>
                <a:cxn ang="0">
                  <a:pos x="83" y="24"/>
                </a:cxn>
                <a:cxn ang="0">
                  <a:pos x="87" y="24"/>
                </a:cxn>
                <a:cxn ang="0">
                  <a:pos x="94" y="21"/>
                </a:cxn>
                <a:cxn ang="0">
                  <a:pos x="102" y="21"/>
                </a:cxn>
                <a:cxn ang="0">
                  <a:pos x="104" y="21"/>
                </a:cxn>
                <a:cxn ang="0">
                  <a:pos x="111" y="21"/>
                </a:cxn>
                <a:cxn ang="0">
                  <a:pos x="116" y="26"/>
                </a:cxn>
                <a:cxn ang="0">
                  <a:pos x="123" y="26"/>
                </a:cxn>
                <a:cxn ang="0">
                  <a:pos x="125" y="33"/>
                </a:cxn>
                <a:cxn ang="0">
                  <a:pos x="125" y="35"/>
                </a:cxn>
                <a:cxn ang="0">
                  <a:pos x="130" y="38"/>
                </a:cxn>
                <a:cxn ang="0">
                  <a:pos x="135" y="40"/>
                </a:cxn>
                <a:cxn ang="0">
                  <a:pos x="137" y="45"/>
                </a:cxn>
                <a:cxn ang="0">
                  <a:pos x="135" y="52"/>
                </a:cxn>
                <a:cxn ang="0">
                  <a:pos x="142" y="54"/>
                </a:cxn>
                <a:cxn ang="0">
                  <a:pos x="144" y="59"/>
                </a:cxn>
                <a:cxn ang="0">
                  <a:pos x="139" y="64"/>
                </a:cxn>
                <a:cxn ang="0">
                  <a:pos x="135" y="61"/>
                </a:cxn>
                <a:cxn ang="0">
                  <a:pos x="128" y="61"/>
                </a:cxn>
                <a:cxn ang="0">
                  <a:pos x="123" y="57"/>
                </a:cxn>
                <a:cxn ang="0">
                  <a:pos x="120" y="54"/>
                </a:cxn>
                <a:cxn ang="0">
                  <a:pos x="113" y="52"/>
                </a:cxn>
                <a:cxn ang="0">
                  <a:pos x="109" y="57"/>
                </a:cxn>
                <a:cxn ang="0">
                  <a:pos x="104" y="57"/>
                </a:cxn>
                <a:cxn ang="0">
                  <a:pos x="99" y="59"/>
                </a:cxn>
                <a:cxn ang="0">
                  <a:pos x="94" y="59"/>
                </a:cxn>
                <a:cxn ang="0">
                  <a:pos x="87" y="59"/>
                </a:cxn>
                <a:cxn ang="0">
                  <a:pos x="83" y="61"/>
                </a:cxn>
                <a:cxn ang="0">
                  <a:pos x="76" y="61"/>
                </a:cxn>
                <a:cxn ang="0">
                  <a:pos x="71" y="61"/>
                </a:cxn>
                <a:cxn ang="0">
                  <a:pos x="66" y="54"/>
                </a:cxn>
                <a:cxn ang="0">
                  <a:pos x="61" y="52"/>
                </a:cxn>
                <a:cxn ang="0">
                  <a:pos x="57" y="50"/>
                </a:cxn>
                <a:cxn ang="0">
                  <a:pos x="52" y="52"/>
                </a:cxn>
                <a:cxn ang="0">
                  <a:pos x="45" y="52"/>
                </a:cxn>
                <a:cxn ang="0">
                  <a:pos x="38" y="52"/>
                </a:cxn>
                <a:cxn ang="0">
                  <a:pos x="35" y="50"/>
                </a:cxn>
                <a:cxn ang="0">
                  <a:pos x="38" y="42"/>
                </a:cxn>
                <a:cxn ang="0">
                  <a:pos x="35" y="38"/>
                </a:cxn>
                <a:cxn ang="0">
                  <a:pos x="33" y="31"/>
                </a:cxn>
                <a:cxn ang="0">
                  <a:pos x="33" y="24"/>
                </a:cxn>
                <a:cxn ang="0">
                  <a:pos x="26" y="19"/>
                </a:cxn>
                <a:cxn ang="0">
                  <a:pos x="21" y="14"/>
                </a:cxn>
                <a:cxn ang="0">
                  <a:pos x="16" y="12"/>
                </a:cxn>
                <a:cxn ang="0">
                  <a:pos x="9" y="12"/>
                </a:cxn>
                <a:cxn ang="0">
                  <a:pos x="5" y="7"/>
                </a:cxn>
              </a:cxnLst>
              <a:rect l="0" t="0" r="r" b="b"/>
              <a:pathLst>
                <a:path w="144" h="64">
                  <a:moveTo>
                    <a:pt x="0" y="5"/>
                  </a:moveTo>
                  <a:lnTo>
                    <a:pt x="0" y="2"/>
                  </a:lnTo>
                  <a:lnTo>
                    <a:pt x="2" y="2"/>
                  </a:lnTo>
                  <a:lnTo>
                    <a:pt x="2" y="2"/>
                  </a:lnTo>
                  <a:lnTo>
                    <a:pt x="2" y="2"/>
                  </a:lnTo>
                  <a:lnTo>
                    <a:pt x="2" y="2"/>
                  </a:lnTo>
                  <a:lnTo>
                    <a:pt x="2" y="0"/>
                  </a:lnTo>
                  <a:lnTo>
                    <a:pt x="2" y="0"/>
                  </a:lnTo>
                  <a:lnTo>
                    <a:pt x="2" y="0"/>
                  </a:lnTo>
                  <a:lnTo>
                    <a:pt x="5" y="0"/>
                  </a:lnTo>
                  <a:lnTo>
                    <a:pt x="5" y="0"/>
                  </a:lnTo>
                  <a:lnTo>
                    <a:pt x="7" y="0"/>
                  </a:lnTo>
                  <a:lnTo>
                    <a:pt x="7" y="0"/>
                  </a:lnTo>
                  <a:lnTo>
                    <a:pt x="7" y="0"/>
                  </a:lnTo>
                  <a:lnTo>
                    <a:pt x="7" y="0"/>
                  </a:lnTo>
                  <a:lnTo>
                    <a:pt x="9" y="0"/>
                  </a:lnTo>
                  <a:lnTo>
                    <a:pt x="9" y="0"/>
                  </a:lnTo>
                  <a:lnTo>
                    <a:pt x="9" y="0"/>
                  </a:lnTo>
                  <a:lnTo>
                    <a:pt x="12" y="0"/>
                  </a:lnTo>
                  <a:lnTo>
                    <a:pt x="12" y="0"/>
                  </a:lnTo>
                  <a:lnTo>
                    <a:pt x="12" y="2"/>
                  </a:lnTo>
                  <a:lnTo>
                    <a:pt x="14" y="2"/>
                  </a:lnTo>
                  <a:lnTo>
                    <a:pt x="14" y="0"/>
                  </a:lnTo>
                  <a:lnTo>
                    <a:pt x="14" y="0"/>
                  </a:lnTo>
                  <a:lnTo>
                    <a:pt x="14" y="0"/>
                  </a:lnTo>
                  <a:lnTo>
                    <a:pt x="16" y="0"/>
                  </a:lnTo>
                  <a:lnTo>
                    <a:pt x="16" y="0"/>
                  </a:lnTo>
                  <a:lnTo>
                    <a:pt x="16" y="2"/>
                  </a:lnTo>
                  <a:lnTo>
                    <a:pt x="19" y="2"/>
                  </a:lnTo>
                  <a:lnTo>
                    <a:pt x="19" y="2"/>
                  </a:lnTo>
                  <a:lnTo>
                    <a:pt x="19" y="2"/>
                  </a:lnTo>
                  <a:lnTo>
                    <a:pt x="19" y="2"/>
                  </a:lnTo>
                  <a:lnTo>
                    <a:pt x="21" y="2"/>
                  </a:lnTo>
                  <a:lnTo>
                    <a:pt x="21" y="2"/>
                  </a:lnTo>
                  <a:lnTo>
                    <a:pt x="21" y="2"/>
                  </a:lnTo>
                  <a:lnTo>
                    <a:pt x="21" y="2"/>
                  </a:lnTo>
                  <a:lnTo>
                    <a:pt x="23" y="2"/>
                  </a:lnTo>
                  <a:lnTo>
                    <a:pt x="23" y="5"/>
                  </a:lnTo>
                  <a:lnTo>
                    <a:pt x="23" y="5"/>
                  </a:lnTo>
                  <a:lnTo>
                    <a:pt x="26" y="5"/>
                  </a:lnTo>
                  <a:lnTo>
                    <a:pt x="26" y="5"/>
                  </a:lnTo>
                  <a:lnTo>
                    <a:pt x="26" y="5"/>
                  </a:lnTo>
                  <a:lnTo>
                    <a:pt x="28" y="5"/>
                  </a:lnTo>
                  <a:lnTo>
                    <a:pt x="28" y="5"/>
                  </a:lnTo>
                  <a:lnTo>
                    <a:pt x="28" y="5"/>
                  </a:lnTo>
                  <a:lnTo>
                    <a:pt x="28" y="5"/>
                  </a:lnTo>
                  <a:lnTo>
                    <a:pt x="31" y="5"/>
                  </a:lnTo>
                  <a:lnTo>
                    <a:pt x="31" y="5"/>
                  </a:lnTo>
                  <a:lnTo>
                    <a:pt x="31" y="5"/>
                  </a:lnTo>
                  <a:lnTo>
                    <a:pt x="31" y="5"/>
                  </a:lnTo>
                  <a:lnTo>
                    <a:pt x="31" y="7"/>
                  </a:lnTo>
                  <a:lnTo>
                    <a:pt x="33" y="7"/>
                  </a:lnTo>
                  <a:lnTo>
                    <a:pt x="33" y="7"/>
                  </a:lnTo>
                  <a:lnTo>
                    <a:pt x="33" y="7"/>
                  </a:lnTo>
                  <a:lnTo>
                    <a:pt x="33" y="7"/>
                  </a:lnTo>
                  <a:lnTo>
                    <a:pt x="35" y="7"/>
                  </a:lnTo>
                  <a:lnTo>
                    <a:pt x="35" y="7"/>
                  </a:lnTo>
                  <a:lnTo>
                    <a:pt x="35" y="9"/>
                  </a:lnTo>
                  <a:lnTo>
                    <a:pt x="35" y="9"/>
                  </a:lnTo>
                  <a:lnTo>
                    <a:pt x="38" y="9"/>
                  </a:lnTo>
                  <a:lnTo>
                    <a:pt x="38" y="9"/>
                  </a:lnTo>
                  <a:lnTo>
                    <a:pt x="40" y="9"/>
                  </a:lnTo>
                  <a:lnTo>
                    <a:pt x="40" y="9"/>
                  </a:lnTo>
                  <a:lnTo>
                    <a:pt x="40" y="9"/>
                  </a:lnTo>
                  <a:lnTo>
                    <a:pt x="40" y="7"/>
                  </a:lnTo>
                  <a:lnTo>
                    <a:pt x="42" y="7"/>
                  </a:lnTo>
                  <a:lnTo>
                    <a:pt x="42" y="9"/>
                  </a:lnTo>
                  <a:lnTo>
                    <a:pt x="42" y="9"/>
                  </a:lnTo>
                  <a:lnTo>
                    <a:pt x="42" y="9"/>
                  </a:lnTo>
                  <a:lnTo>
                    <a:pt x="45" y="9"/>
                  </a:lnTo>
                  <a:lnTo>
                    <a:pt x="45" y="9"/>
                  </a:lnTo>
                  <a:lnTo>
                    <a:pt x="47" y="9"/>
                  </a:lnTo>
                  <a:lnTo>
                    <a:pt x="47" y="9"/>
                  </a:lnTo>
                  <a:lnTo>
                    <a:pt x="47" y="9"/>
                  </a:lnTo>
                  <a:lnTo>
                    <a:pt x="49" y="9"/>
                  </a:lnTo>
                  <a:lnTo>
                    <a:pt x="49" y="9"/>
                  </a:lnTo>
                  <a:lnTo>
                    <a:pt x="52" y="9"/>
                  </a:lnTo>
                  <a:lnTo>
                    <a:pt x="52" y="7"/>
                  </a:lnTo>
                  <a:lnTo>
                    <a:pt x="52" y="7"/>
                  </a:lnTo>
                  <a:lnTo>
                    <a:pt x="52" y="7"/>
                  </a:lnTo>
                  <a:lnTo>
                    <a:pt x="54" y="7"/>
                  </a:lnTo>
                  <a:lnTo>
                    <a:pt x="54" y="9"/>
                  </a:lnTo>
                  <a:lnTo>
                    <a:pt x="54" y="9"/>
                  </a:lnTo>
                  <a:lnTo>
                    <a:pt x="54" y="9"/>
                  </a:lnTo>
                  <a:lnTo>
                    <a:pt x="54" y="9"/>
                  </a:lnTo>
                  <a:lnTo>
                    <a:pt x="57" y="9"/>
                  </a:lnTo>
                  <a:lnTo>
                    <a:pt x="57" y="9"/>
                  </a:lnTo>
                  <a:lnTo>
                    <a:pt x="59" y="9"/>
                  </a:lnTo>
                  <a:lnTo>
                    <a:pt x="59" y="9"/>
                  </a:lnTo>
                  <a:lnTo>
                    <a:pt x="59" y="9"/>
                  </a:lnTo>
                  <a:lnTo>
                    <a:pt x="59" y="9"/>
                  </a:lnTo>
                  <a:lnTo>
                    <a:pt x="59" y="9"/>
                  </a:lnTo>
                  <a:lnTo>
                    <a:pt x="61" y="9"/>
                  </a:lnTo>
                  <a:lnTo>
                    <a:pt x="61" y="9"/>
                  </a:lnTo>
                  <a:lnTo>
                    <a:pt x="61" y="9"/>
                  </a:lnTo>
                  <a:lnTo>
                    <a:pt x="64" y="9"/>
                  </a:lnTo>
                  <a:lnTo>
                    <a:pt x="64" y="12"/>
                  </a:lnTo>
                  <a:lnTo>
                    <a:pt x="64" y="12"/>
                  </a:lnTo>
                  <a:lnTo>
                    <a:pt x="64" y="12"/>
                  </a:lnTo>
                  <a:lnTo>
                    <a:pt x="66" y="12"/>
                  </a:lnTo>
                  <a:lnTo>
                    <a:pt x="66" y="12"/>
                  </a:lnTo>
                  <a:lnTo>
                    <a:pt x="66" y="12"/>
                  </a:lnTo>
                  <a:lnTo>
                    <a:pt x="66" y="14"/>
                  </a:lnTo>
                  <a:lnTo>
                    <a:pt x="66" y="14"/>
                  </a:lnTo>
                  <a:lnTo>
                    <a:pt x="68" y="14"/>
                  </a:lnTo>
                  <a:lnTo>
                    <a:pt x="68" y="14"/>
                  </a:lnTo>
                  <a:lnTo>
                    <a:pt x="68" y="14"/>
                  </a:lnTo>
                  <a:lnTo>
                    <a:pt x="68" y="14"/>
                  </a:lnTo>
                  <a:lnTo>
                    <a:pt x="71" y="14"/>
                  </a:lnTo>
                  <a:lnTo>
                    <a:pt x="71" y="16"/>
                  </a:lnTo>
                  <a:lnTo>
                    <a:pt x="71" y="16"/>
                  </a:lnTo>
                  <a:lnTo>
                    <a:pt x="73" y="16"/>
                  </a:lnTo>
                  <a:lnTo>
                    <a:pt x="73" y="16"/>
                  </a:lnTo>
                  <a:lnTo>
                    <a:pt x="73" y="16"/>
                  </a:lnTo>
                  <a:lnTo>
                    <a:pt x="73" y="16"/>
                  </a:lnTo>
                  <a:lnTo>
                    <a:pt x="73" y="16"/>
                  </a:lnTo>
                  <a:lnTo>
                    <a:pt x="76" y="16"/>
                  </a:lnTo>
                  <a:lnTo>
                    <a:pt x="76" y="16"/>
                  </a:lnTo>
                  <a:lnTo>
                    <a:pt x="76" y="16"/>
                  </a:lnTo>
                  <a:lnTo>
                    <a:pt x="76" y="16"/>
                  </a:lnTo>
                  <a:lnTo>
                    <a:pt x="78" y="16"/>
                  </a:lnTo>
                  <a:lnTo>
                    <a:pt x="78" y="19"/>
                  </a:lnTo>
                  <a:lnTo>
                    <a:pt x="78" y="19"/>
                  </a:lnTo>
                  <a:lnTo>
                    <a:pt x="78" y="19"/>
                  </a:lnTo>
                  <a:lnTo>
                    <a:pt x="80" y="19"/>
                  </a:lnTo>
                  <a:lnTo>
                    <a:pt x="80" y="19"/>
                  </a:lnTo>
                  <a:lnTo>
                    <a:pt x="80" y="19"/>
                  </a:lnTo>
                  <a:lnTo>
                    <a:pt x="80" y="21"/>
                  </a:lnTo>
                  <a:lnTo>
                    <a:pt x="83" y="21"/>
                  </a:lnTo>
                  <a:lnTo>
                    <a:pt x="83" y="21"/>
                  </a:lnTo>
                  <a:lnTo>
                    <a:pt x="83" y="24"/>
                  </a:lnTo>
                  <a:lnTo>
                    <a:pt x="80" y="24"/>
                  </a:lnTo>
                  <a:lnTo>
                    <a:pt x="80" y="24"/>
                  </a:lnTo>
                  <a:lnTo>
                    <a:pt x="80" y="24"/>
                  </a:lnTo>
                  <a:lnTo>
                    <a:pt x="83" y="24"/>
                  </a:lnTo>
                  <a:lnTo>
                    <a:pt x="83" y="24"/>
                  </a:lnTo>
                  <a:lnTo>
                    <a:pt x="85" y="24"/>
                  </a:lnTo>
                  <a:lnTo>
                    <a:pt x="85" y="24"/>
                  </a:lnTo>
                  <a:lnTo>
                    <a:pt x="85" y="26"/>
                  </a:lnTo>
                  <a:lnTo>
                    <a:pt x="85" y="26"/>
                  </a:lnTo>
                  <a:lnTo>
                    <a:pt x="85" y="24"/>
                  </a:lnTo>
                  <a:lnTo>
                    <a:pt x="87" y="24"/>
                  </a:lnTo>
                  <a:lnTo>
                    <a:pt x="87" y="24"/>
                  </a:lnTo>
                  <a:lnTo>
                    <a:pt x="87" y="24"/>
                  </a:lnTo>
                  <a:lnTo>
                    <a:pt x="87" y="24"/>
                  </a:lnTo>
                  <a:lnTo>
                    <a:pt x="90" y="24"/>
                  </a:lnTo>
                  <a:lnTo>
                    <a:pt x="90" y="24"/>
                  </a:lnTo>
                  <a:lnTo>
                    <a:pt x="92" y="24"/>
                  </a:lnTo>
                  <a:lnTo>
                    <a:pt x="92" y="24"/>
                  </a:lnTo>
                  <a:lnTo>
                    <a:pt x="92" y="24"/>
                  </a:lnTo>
                  <a:lnTo>
                    <a:pt x="92" y="21"/>
                  </a:lnTo>
                  <a:lnTo>
                    <a:pt x="92" y="21"/>
                  </a:lnTo>
                  <a:lnTo>
                    <a:pt x="94" y="21"/>
                  </a:lnTo>
                  <a:lnTo>
                    <a:pt x="94" y="21"/>
                  </a:lnTo>
                  <a:lnTo>
                    <a:pt x="94" y="21"/>
                  </a:lnTo>
                  <a:lnTo>
                    <a:pt x="97" y="21"/>
                  </a:lnTo>
                  <a:lnTo>
                    <a:pt x="97" y="21"/>
                  </a:lnTo>
                  <a:lnTo>
                    <a:pt x="97" y="21"/>
                  </a:lnTo>
                  <a:lnTo>
                    <a:pt x="99" y="21"/>
                  </a:lnTo>
                  <a:lnTo>
                    <a:pt x="99" y="21"/>
                  </a:lnTo>
                  <a:lnTo>
                    <a:pt x="99" y="21"/>
                  </a:lnTo>
                  <a:lnTo>
                    <a:pt x="102" y="21"/>
                  </a:lnTo>
                  <a:lnTo>
                    <a:pt x="102" y="21"/>
                  </a:lnTo>
                  <a:lnTo>
                    <a:pt x="102" y="21"/>
                  </a:lnTo>
                  <a:lnTo>
                    <a:pt x="102" y="21"/>
                  </a:lnTo>
                  <a:lnTo>
                    <a:pt x="102" y="24"/>
                  </a:lnTo>
                  <a:lnTo>
                    <a:pt x="102" y="24"/>
                  </a:lnTo>
                  <a:lnTo>
                    <a:pt x="104" y="24"/>
                  </a:lnTo>
                  <a:lnTo>
                    <a:pt x="104" y="24"/>
                  </a:lnTo>
                  <a:lnTo>
                    <a:pt x="104" y="24"/>
                  </a:lnTo>
                  <a:lnTo>
                    <a:pt x="104" y="21"/>
                  </a:lnTo>
                  <a:lnTo>
                    <a:pt x="106" y="21"/>
                  </a:lnTo>
                  <a:lnTo>
                    <a:pt x="106" y="21"/>
                  </a:lnTo>
                  <a:lnTo>
                    <a:pt x="106" y="21"/>
                  </a:lnTo>
                  <a:lnTo>
                    <a:pt x="106" y="21"/>
                  </a:lnTo>
                  <a:lnTo>
                    <a:pt x="109" y="21"/>
                  </a:lnTo>
                  <a:lnTo>
                    <a:pt x="109" y="21"/>
                  </a:lnTo>
                  <a:lnTo>
                    <a:pt x="109" y="21"/>
                  </a:lnTo>
                  <a:lnTo>
                    <a:pt x="109" y="21"/>
                  </a:lnTo>
                  <a:lnTo>
                    <a:pt x="111" y="21"/>
                  </a:lnTo>
                  <a:lnTo>
                    <a:pt x="111" y="21"/>
                  </a:lnTo>
                  <a:lnTo>
                    <a:pt x="111" y="24"/>
                  </a:lnTo>
                  <a:lnTo>
                    <a:pt x="113" y="24"/>
                  </a:lnTo>
                  <a:lnTo>
                    <a:pt x="113" y="24"/>
                  </a:lnTo>
                  <a:lnTo>
                    <a:pt x="113" y="24"/>
                  </a:lnTo>
                  <a:lnTo>
                    <a:pt x="113" y="24"/>
                  </a:lnTo>
                  <a:lnTo>
                    <a:pt x="113" y="24"/>
                  </a:lnTo>
                  <a:lnTo>
                    <a:pt x="113" y="26"/>
                  </a:lnTo>
                  <a:lnTo>
                    <a:pt x="116" y="26"/>
                  </a:lnTo>
                  <a:lnTo>
                    <a:pt x="116" y="26"/>
                  </a:lnTo>
                  <a:lnTo>
                    <a:pt x="116" y="26"/>
                  </a:lnTo>
                  <a:lnTo>
                    <a:pt x="118" y="26"/>
                  </a:lnTo>
                  <a:lnTo>
                    <a:pt x="118" y="26"/>
                  </a:lnTo>
                  <a:lnTo>
                    <a:pt x="120" y="26"/>
                  </a:lnTo>
                  <a:lnTo>
                    <a:pt x="120" y="26"/>
                  </a:lnTo>
                  <a:lnTo>
                    <a:pt x="120" y="26"/>
                  </a:lnTo>
                  <a:lnTo>
                    <a:pt x="120" y="26"/>
                  </a:lnTo>
                  <a:lnTo>
                    <a:pt x="123" y="26"/>
                  </a:lnTo>
                  <a:lnTo>
                    <a:pt x="123" y="26"/>
                  </a:lnTo>
                  <a:lnTo>
                    <a:pt x="123" y="28"/>
                  </a:lnTo>
                  <a:lnTo>
                    <a:pt x="125" y="28"/>
                  </a:lnTo>
                  <a:lnTo>
                    <a:pt x="125" y="28"/>
                  </a:lnTo>
                  <a:lnTo>
                    <a:pt x="125" y="31"/>
                  </a:lnTo>
                  <a:lnTo>
                    <a:pt x="123" y="31"/>
                  </a:lnTo>
                  <a:lnTo>
                    <a:pt x="123" y="31"/>
                  </a:lnTo>
                  <a:lnTo>
                    <a:pt x="125" y="31"/>
                  </a:lnTo>
                  <a:lnTo>
                    <a:pt x="125" y="33"/>
                  </a:lnTo>
                  <a:lnTo>
                    <a:pt x="123" y="33"/>
                  </a:lnTo>
                  <a:lnTo>
                    <a:pt x="123" y="33"/>
                  </a:lnTo>
                  <a:lnTo>
                    <a:pt x="120" y="33"/>
                  </a:lnTo>
                  <a:lnTo>
                    <a:pt x="120" y="33"/>
                  </a:lnTo>
                  <a:lnTo>
                    <a:pt x="120" y="33"/>
                  </a:lnTo>
                  <a:lnTo>
                    <a:pt x="123" y="33"/>
                  </a:lnTo>
                  <a:lnTo>
                    <a:pt x="123" y="35"/>
                  </a:lnTo>
                  <a:lnTo>
                    <a:pt x="123" y="35"/>
                  </a:lnTo>
                  <a:lnTo>
                    <a:pt x="125" y="35"/>
                  </a:lnTo>
                  <a:lnTo>
                    <a:pt x="125" y="35"/>
                  </a:lnTo>
                  <a:lnTo>
                    <a:pt x="125" y="35"/>
                  </a:lnTo>
                  <a:lnTo>
                    <a:pt x="125" y="35"/>
                  </a:lnTo>
                  <a:lnTo>
                    <a:pt x="128" y="35"/>
                  </a:lnTo>
                  <a:lnTo>
                    <a:pt x="128" y="38"/>
                  </a:lnTo>
                  <a:lnTo>
                    <a:pt x="128" y="38"/>
                  </a:lnTo>
                  <a:lnTo>
                    <a:pt x="128" y="38"/>
                  </a:lnTo>
                  <a:lnTo>
                    <a:pt x="128" y="38"/>
                  </a:lnTo>
                  <a:lnTo>
                    <a:pt x="130" y="38"/>
                  </a:lnTo>
                  <a:lnTo>
                    <a:pt x="130" y="38"/>
                  </a:lnTo>
                  <a:lnTo>
                    <a:pt x="132" y="38"/>
                  </a:lnTo>
                  <a:lnTo>
                    <a:pt x="132" y="40"/>
                  </a:lnTo>
                  <a:lnTo>
                    <a:pt x="132" y="40"/>
                  </a:lnTo>
                  <a:lnTo>
                    <a:pt x="132" y="40"/>
                  </a:lnTo>
                  <a:lnTo>
                    <a:pt x="135" y="40"/>
                  </a:lnTo>
                  <a:lnTo>
                    <a:pt x="135" y="40"/>
                  </a:lnTo>
                  <a:lnTo>
                    <a:pt x="135" y="40"/>
                  </a:lnTo>
                  <a:lnTo>
                    <a:pt x="135" y="40"/>
                  </a:lnTo>
                  <a:lnTo>
                    <a:pt x="137" y="40"/>
                  </a:lnTo>
                  <a:lnTo>
                    <a:pt x="137" y="40"/>
                  </a:lnTo>
                  <a:lnTo>
                    <a:pt x="137" y="42"/>
                  </a:lnTo>
                  <a:lnTo>
                    <a:pt x="139" y="42"/>
                  </a:lnTo>
                  <a:lnTo>
                    <a:pt x="139" y="42"/>
                  </a:lnTo>
                  <a:lnTo>
                    <a:pt x="139" y="42"/>
                  </a:lnTo>
                  <a:lnTo>
                    <a:pt x="137" y="42"/>
                  </a:lnTo>
                  <a:lnTo>
                    <a:pt x="137" y="42"/>
                  </a:lnTo>
                  <a:lnTo>
                    <a:pt x="137" y="45"/>
                  </a:lnTo>
                  <a:lnTo>
                    <a:pt x="135" y="45"/>
                  </a:lnTo>
                  <a:lnTo>
                    <a:pt x="135" y="45"/>
                  </a:lnTo>
                  <a:lnTo>
                    <a:pt x="135" y="47"/>
                  </a:lnTo>
                  <a:lnTo>
                    <a:pt x="135" y="47"/>
                  </a:lnTo>
                  <a:lnTo>
                    <a:pt x="135" y="47"/>
                  </a:lnTo>
                  <a:lnTo>
                    <a:pt x="135" y="50"/>
                  </a:lnTo>
                  <a:lnTo>
                    <a:pt x="135" y="50"/>
                  </a:lnTo>
                  <a:lnTo>
                    <a:pt x="135" y="50"/>
                  </a:lnTo>
                  <a:lnTo>
                    <a:pt x="135" y="52"/>
                  </a:lnTo>
                  <a:lnTo>
                    <a:pt x="137" y="52"/>
                  </a:lnTo>
                  <a:lnTo>
                    <a:pt x="137" y="52"/>
                  </a:lnTo>
                  <a:lnTo>
                    <a:pt x="137" y="52"/>
                  </a:lnTo>
                  <a:lnTo>
                    <a:pt x="137" y="52"/>
                  </a:lnTo>
                  <a:lnTo>
                    <a:pt x="139" y="52"/>
                  </a:lnTo>
                  <a:lnTo>
                    <a:pt x="139" y="52"/>
                  </a:lnTo>
                  <a:lnTo>
                    <a:pt x="139" y="54"/>
                  </a:lnTo>
                  <a:lnTo>
                    <a:pt x="139" y="54"/>
                  </a:lnTo>
                  <a:lnTo>
                    <a:pt x="142" y="54"/>
                  </a:lnTo>
                  <a:lnTo>
                    <a:pt x="142" y="54"/>
                  </a:lnTo>
                  <a:lnTo>
                    <a:pt x="142" y="54"/>
                  </a:lnTo>
                  <a:lnTo>
                    <a:pt x="142" y="54"/>
                  </a:lnTo>
                  <a:lnTo>
                    <a:pt x="144" y="54"/>
                  </a:lnTo>
                  <a:lnTo>
                    <a:pt x="144" y="57"/>
                  </a:lnTo>
                  <a:lnTo>
                    <a:pt x="144" y="57"/>
                  </a:lnTo>
                  <a:lnTo>
                    <a:pt x="144" y="57"/>
                  </a:lnTo>
                  <a:lnTo>
                    <a:pt x="144" y="59"/>
                  </a:lnTo>
                  <a:lnTo>
                    <a:pt x="144" y="59"/>
                  </a:lnTo>
                  <a:lnTo>
                    <a:pt x="144" y="59"/>
                  </a:lnTo>
                  <a:lnTo>
                    <a:pt x="144" y="61"/>
                  </a:lnTo>
                  <a:lnTo>
                    <a:pt x="144" y="61"/>
                  </a:lnTo>
                  <a:lnTo>
                    <a:pt x="142" y="61"/>
                  </a:lnTo>
                  <a:lnTo>
                    <a:pt x="142" y="61"/>
                  </a:lnTo>
                  <a:lnTo>
                    <a:pt x="142" y="64"/>
                  </a:lnTo>
                  <a:lnTo>
                    <a:pt x="142" y="64"/>
                  </a:lnTo>
                  <a:lnTo>
                    <a:pt x="142" y="64"/>
                  </a:lnTo>
                  <a:lnTo>
                    <a:pt x="139" y="64"/>
                  </a:lnTo>
                  <a:lnTo>
                    <a:pt x="139" y="64"/>
                  </a:lnTo>
                  <a:lnTo>
                    <a:pt x="139" y="64"/>
                  </a:lnTo>
                  <a:lnTo>
                    <a:pt x="139" y="61"/>
                  </a:lnTo>
                  <a:lnTo>
                    <a:pt x="137" y="61"/>
                  </a:lnTo>
                  <a:lnTo>
                    <a:pt x="137" y="61"/>
                  </a:lnTo>
                  <a:lnTo>
                    <a:pt x="137" y="61"/>
                  </a:lnTo>
                  <a:lnTo>
                    <a:pt x="135" y="61"/>
                  </a:lnTo>
                  <a:lnTo>
                    <a:pt x="135" y="61"/>
                  </a:lnTo>
                  <a:lnTo>
                    <a:pt x="135" y="61"/>
                  </a:lnTo>
                  <a:lnTo>
                    <a:pt x="135" y="61"/>
                  </a:lnTo>
                  <a:lnTo>
                    <a:pt x="132" y="61"/>
                  </a:lnTo>
                  <a:lnTo>
                    <a:pt x="132" y="59"/>
                  </a:lnTo>
                  <a:lnTo>
                    <a:pt x="132" y="59"/>
                  </a:lnTo>
                  <a:lnTo>
                    <a:pt x="132" y="59"/>
                  </a:lnTo>
                  <a:lnTo>
                    <a:pt x="132" y="61"/>
                  </a:lnTo>
                  <a:lnTo>
                    <a:pt x="130" y="61"/>
                  </a:lnTo>
                  <a:lnTo>
                    <a:pt x="130" y="61"/>
                  </a:lnTo>
                  <a:lnTo>
                    <a:pt x="128" y="61"/>
                  </a:lnTo>
                  <a:lnTo>
                    <a:pt x="128" y="61"/>
                  </a:lnTo>
                  <a:lnTo>
                    <a:pt x="128" y="59"/>
                  </a:lnTo>
                  <a:lnTo>
                    <a:pt x="128" y="59"/>
                  </a:lnTo>
                  <a:lnTo>
                    <a:pt x="125" y="59"/>
                  </a:lnTo>
                  <a:lnTo>
                    <a:pt x="125" y="59"/>
                  </a:lnTo>
                  <a:lnTo>
                    <a:pt x="125" y="59"/>
                  </a:lnTo>
                  <a:lnTo>
                    <a:pt x="125" y="59"/>
                  </a:lnTo>
                  <a:lnTo>
                    <a:pt x="123" y="59"/>
                  </a:lnTo>
                  <a:lnTo>
                    <a:pt x="123" y="57"/>
                  </a:lnTo>
                  <a:lnTo>
                    <a:pt x="123" y="57"/>
                  </a:lnTo>
                  <a:lnTo>
                    <a:pt x="123" y="57"/>
                  </a:lnTo>
                  <a:lnTo>
                    <a:pt x="123" y="57"/>
                  </a:lnTo>
                  <a:lnTo>
                    <a:pt x="123" y="54"/>
                  </a:lnTo>
                  <a:lnTo>
                    <a:pt x="123" y="54"/>
                  </a:lnTo>
                  <a:lnTo>
                    <a:pt x="120" y="54"/>
                  </a:lnTo>
                  <a:lnTo>
                    <a:pt x="120" y="54"/>
                  </a:lnTo>
                  <a:lnTo>
                    <a:pt x="120" y="54"/>
                  </a:lnTo>
                  <a:lnTo>
                    <a:pt x="120" y="54"/>
                  </a:lnTo>
                  <a:lnTo>
                    <a:pt x="118" y="54"/>
                  </a:lnTo>
                  <a:lnTo>
                    <a:pt x="118" y="54"/>
                  </a:lnTo>
                  <a:lnTo>
                    <a:pt x="118" y="52"/>
                  </a:lnTo>
                  <a:lnTo>
                    <a:pt x="116" y="52"/>
                  </a:lnTo>
                  <a:lnTo>
                    <a:pt x="116" y="54"/>
                  </a:lnTo>
                  <a:lnTo>
                    <a:pt x="116" y="54"/>
                  </a:lnTo>
                  <a:lnTo>
                    <a:pt x="116" y="52"/>
                  </a:lnTo>
                  <a:lnTo>
                    <a:pt x="116" y="52"/>
                  </a:lnTo>
                  <a:lnTo>
                    <a:pt x="113" y="52"/>
                  </a:lnTo>
                  <a:lnTo>
                    <a:pt x="113" y="52"/>
                  </a:lnTo>
                  <a:lnTo>
                    <a:pt x="113" y="54"/>
                  </a:lnTo>
                  <a:lnTo>
                    <a:pt x="113" y="54"/>
                  </a:lnTo>
                  <a:lnTo>
                    <a:pt x="111" y="54"/>
                  </a:lnTo>
                  <a:lnTo>
                    <a:pt x="111" y="54"/>
                  </a:lnTo>
                  <a:lnTo>
                    <a:pt x="111" y="54"/>
                  </a:lnTo>
                  <a:lnTo>
                    <a:pt x="111" y="57"/>
                  </a:lnTo>
                  <a:lnTo>
                    <a:pt x="109" y="57"/>
                  </a:lnTo>
                  <a:lnTo>
                    <a:pt x="109" y="57"/>
                  </a:lnTo>
                  <a:lnTo>
                    <a:pt x="109" y="57"/>
                  </a:lnTo>
                  <a:lnTo>
                    <a:pt x="109" y="57"/>
                  </a:lnTo>
                  <a:lnTo>
                    <a:pt x="106" y="57"/>
                  </a:lnTo>
                  <a:lnTo>
                    <a:pt x="106" y="59"/>
                  </a:lnTo>
                  <a:lnTo>
                    <a:pt x="106" y="59"/>
                  </a:lnTo>
                  <a:lnTo>
                    <a:pt x="106" y="59"/>
                  </a:lnTo>
                  <a:lnTo>
                    <a:pt x="106" y="57"/>
                  </a:lnTo>
                  <a:lnTo>
                    <a:pt x="104" y="57"/>
                  </a:lnTo>
                  <a:lnTo>
                    <a:pt x="104" y="57"/>
                  </a:lnTo>
                  <a:lnTo>
                    <a:pt x="104" y="59"/>
                  </a:lnTo>
                  <a:lnTo>
                    <a:pt x="104" y="59"/>
                  </a:lnTo>
                  <a:lnTo>
                    <a:pt x="104" y="59"/>
                  </a:lnTo>
                  <a:lnTo>
                    <a:pt x="104" y="59"/>
                  </a:lnTo>
                  <a:lnTo>
                    <a:pt x="102" y="59"/>
                  </a:lnTo>
                  <a:lnTo>
                    <a:pt x="102" y="59"/>
                  </a:lnTo>
                  <a:lnTo>
                    <a:pt x="102" y="59"/>
                  </a:lnTo>
                  <a:lnTo>
                    <a:pt x="102" y="59"/>
                  </a:lnTo>
                  <a:lnTo>
                    <a:pt x="99" y="59"/>
                  </a:lnTo>
                  <a:lnTo>
                    <a:pt x="99" y="59"/>
                  </a:lnTo>
                  <a:lnTo>
                    <a:pt x="99" y="59"/>
                  </a:lnTo>
                  <a:lnTo>
                    <a:pt x="99" y="59"/>
                  </a:lnTo>
                  <a:lnTo>
                    <a:pt x="97" y="59"/>
                  </a:lnTo>
                  <a:lnTo>
                    <a:pt x="97" y="59"/>
                  </a:lnTo>
                  <a:lnTo>
                    <a:pt x="94" y="59"/>
                  </a:lnTo>
                  <a:lnTo>
                    <a:pt x="94" y="59"/>
                  </a:lnTo>
                  <a:lnTo>
                    <a:pt x="94" y="59"/>
                  </a:lnTo>
                  <a:lnTo>
                    <a:pt x="94" y="59"/>
                  </a:lnTo>
                  <a:lnTo>
                    <a:pt x="94" y="59"/>
                  </a:lnTo>
                  <a:lnTo>
                    <a:pt x="92" y="59"/>
                  </a:lnTo>
                  <a:lnTo>
                    <a:pt x="92" y="59"/>
                  </a:lnTo>
                  <a:lnTo>
                    <a:pt x="92" y="59"/>
                  </a:lnTo>
                  <a:lnTo>
                    <a:pt x="92" y="59"/>
                  </a:lnTo>
                  <a:lnTo>
                    <a:pt x="90" y="59"/>
                  </a:lnTo>
                  <a:lnTo>
                    <a:pt x="90" y="59"/>
                  </a:lnTo>
                  <a:lnTo>
                    <a:pt x="90" y="59"/>
                  </a:lnTo>
                  <a:lnTo>
                    <a:pt x="87" y="59"/>
                  </a:lnTo>
                  <a:lnTo>
                    <a:pt x="87" y="59"/>
                  </a:lnTo>
                  <a:lnTo>
                    <a:pt x="87" y="61"/>
                  </a:lnTo>
                  <a:lnTo>
                    <a:pt x="87" y="61"/>
                  </a:lnTo>
                  <a:lnTo>
                    <a:pt x="85" y="61"/>
                  </a:lnTo>
                  <a:lnTo>
                    <a:pt x="85" y="61"/>
                  </a:lnTo>
                  <a:lnTo>
                    <a:pt x="85" y="61"/>
                  </a:lnTo>
                  <a:lnTo>
                    <a:pt x="83" y="61"/>
                  </a:lnTo>
                  <a:lnTo>
                    <a:pt x="83" y="61"/>
                  </a:lnTo>
                  <a:lnTo>
                    <a:pt x="83" y="61"/>
                  </a:lnTo>
                  <a:lnTo>
                    <a:pt x="80" y="61"/>
                  </a:lnTo>
                  <a:lnTo>
                    <a:pt x="80" y="61"/>
                  </a:lnTo>
                  <a:lnTo>
                    <a:pt x="80" y="61"/>
                  </a:lnTo>
                  <a:lnTo>
                    <a:pt x="78" y="61"/>
                  </a:lnTo>
                  <a:lnTo>
                    <a:pt x="78" y="61"/>
                  </a:lnTo>
                  <a:lnTo>
                    <a:pt x="78" y="61"/>
                  </a:lnTo>
                  <a:lnTo>
                    <a:pt x="76" y="61"/>
                  </a:lnTo>
                  <a:lnTo>
                    <a:pt x="76" y="61"/>
                  </a:lnTo>
                  <a:lnTo>
                    <a:pt x="76" y="61"/>
                  </a:lnTo>
                  <a:lnTo>
                    <a:pt x="76" y="61"/>
                  </a:lnTo>
                  <a:lnTo>
                    <a:pt x="76" y="61"/>
                  </a:lnTo>
                  <a:lnTo>
                    <a:pt x="73" y="61"/>
                  </a:lnTo>
                  <a:lnTo>
                    <a:pt x="73" y="59"/>
                  </a:lnTo>
                  <a:lnTo>
                    <a:pt x="73" y="59"/>
                  </a:lnTo>
                  <a:lnTo>
                    <a:pt x="73" y="59"/>
                  </a:lnTo>
                  <a:lnTo>
                    <a:pt x="71" y="59"/>
                  </a:lnTo>
                  <a:lnTo>
                    <a:pt x="71" y="61"/>
                  </a:lnTo>
                  <a:lnTo>
                    <a:pt x="71" y="61"/>
                  </a:lnTo>
                  <a:lnTo>
                    <a:pt x="71" y="59"/>
                  </a:lnTo>
                  <a:lnTo>
                    <a:pt x="68" y="59"/>
                  </a:lnTo>
                  <a:lnTo>
                    <a:pt x="68" y="59"/>
                  </a:lnTo>
                  <a:lnTo>
                    <a:pt x="68" y="59"/>
                  </a:lnTo>
                  <a:lnTo>
                    <a:pt x="68" y="57"/>
                  </a:lnTo>
                  <a:lnTo>
                    <a:pt x="68" y="57"/>
                  </a:lnTo>
                  <a:lnTo>
                    <a:pt x="68" y="57"/>
                  </a:lnTo>
                  <a:lnTo>
                    <a:pt x="66" y="57"/>
                  </a:lnTo>
                  <a:lnTo>
                    <a:pt x="66" y="54"/>
                  </a:lnTo>
                  <a:lnTo>
                    <a:pt x="66" y="54"/>
                  </a:lnTo>
                  <a:lnTo>
                    <a:pt x="66" y="54"/>
                  </a:lnTo>
                  <a:lnTo>
                    <a:pt x="66" y="54"/>
                  </a:lnTo>
                  <a:lnTo>
                    <a:pt x="64" y="54"/>
                  </a:lnTo>
                  <a:lnTo>
                    <a:pt x="64" y="52"/>
                  </a:lnTo>
                  <a:lnTo>
                    <a:pt x="64" y="52"/>
                  </a:lnTo>
                  <a:lnTo>
                    <a:pt x="64" y="52"/>
                  </a:lnTo>
                  <a:lnTo>
                    <a:pt x="61" y="52"/>
                  </a:lnTo>
                  <a:lnTo>
                    <a:pt x="61" y="52"/>
                  </a:lnTo>
                  <a:lnTo>
                    <a:pt x="61" y="52"/>
                  </a:lnTo>
                  <a:lnTo>
                    <a:pt x="61" y="52"/>
                  </a:lnTo>
                  <a:lnTo>
                    <a:pt x="61" y="52"/>
                  </a:lnTo>
                  <a:lnTo>
                    <a:pt x="61" y="50"/>
                  </a:lnTo>
                  <a:lnTo>
                    <a:pt x="61" y="50"/>
                  </a:lnTo>
                  <a:lnTo>
                    <a:pt x="59" y="50"/>
                  </a:lnTo>
                  <a:lnTo>
                    <a:pt x="59" y="50"/>
                  </a:lnTo>
                  <a:lnTo>
                    <a:pt x="59" y="50"/>
                  </a:lnTo>
                  <a:lnTo>
                    <a:pt x="57" y="50"/>
                  </a:lnTo>
                  <a:lnTo>
                    <a:pt x="57" y="50"/>
                  </a:lnTo>
                  <a:lnTo>
                    <a:pt x="57" y="52"/>
                  </a:lnTo>
                  <a:lnTo>
                    <a:pt x="57" y="52"/>
                  </a:lnTo>
                  <a:lnTo>
                    <a:pt x="54" y="52"/>
                  </a:lnTo>
                  <a:lnTo>
                    <a:pt x="54" y="52"/>
                  </a:lnTo>
                  <a:lnTo>
                    <a:pt x="54" y="52"/>
                  </a:lnTo>
                  <a:lnTo>
                    <a:pt x="54" y="52"/>
                  </a:lnTo>
                  <a:lnTo>
                    <a:pt x="52" y="52"/>
                  </a:lnTo>
                  <a:lnTo>
                    <a:pt x="52" y="52"/>
                  </a:lnTo>
                  <a:lnTo>
                    <a:pt x="52" y="52"/>
                  </a:lnTo>
                  <a:lnTo>
                    <a:pt x="52" y="52"/>
                  </a:lnTo>
                  <a:lnTo>
                    <a:pt x="49" y="52"/>
                  </a:lnTo>
                  <a:lnTo>
                    <a:pt x="49" y="52"/>
                  </a:lnTo>
                  <a:lnTo>
                    <a:pt x="47" y="52"/>
                  </a:lnTo>
                  <a:lnTo>
                    <a:pt x="47" y="52"/>
                  </a:lnTo>
                  <a:lnTo>
                    <a:pt x="47" y="52"/>
                  </a:lnTo>
                  <a:lnTo>
                    <a:pt x="45" y="52"/>
                  </a:lnTo>
                  <a:lnTo>
                    <a:pt x="45" y="52"/>
                  </a:lnTo>
                  <a:lnTo>
                    <a:pt x="42" y="52"/>
                  </a:lnTo>
                  <a:lnTo>
                    <a:pt x="42" y="52"/>
                  </a:lnTo>
                  <a:lnTo>
                    <a:pt x="42" y="52"/>
                  </a:lnTo>
                  <a:lnTo>
                    <a:pt x="40" y="52"/>
                  </a:lnTo>
                  <a:lnTo>
                    <a:pt x="40" y="52"/>
                  </a:lnTo>
                  <a:lnTo>
                    <a:pt x="40" y="52"/>
                  </a:lnTo>
                  <a:lnTo>
                    <a:pt x="40" y="52"/>
                  </a:lnTo>
                  <a:lnTo>
                    <a:pt x="38" y="52"/>
                  </a:lnTo>
                  <a:lnTo>
                    <a:pt x="38" y="52"/>
                  </a:lnTo>
                  <a:lnTo>
                    <a:pt x="38" y="52"/>
                  </a:lnTo>
                  <a:lnTo>
                    <a:pt x="35" y="52"/>
                  </a:lnTo>
                  <a:lnTo>
                    <a:pt x="35" y="52"/>
                  </a:lnTo>
                  <a:lnTo>
                    <a:pt x="35" y="52"/>
                  </a:lnTo>
                  <a:lnTo>
                    <a:pt x="35" y="52"/>
                  </a:lnTo>
                  <a:lnTo>
                    <a:pt x="33" y="52"/>
                  </a:lnTo>
                  <a:lnTo>
                    <a:pt x="33" y="50"/>
                  </a:lnTo>
                  <a:lnTo>
                    <a:pt x="33" y="50"/>
                  </a:lnTo>
                  <a:lnTo>
                    <a:pt x="35" y="50"/>
                  </a:lnTo>
                  <a:lnTo>
                    <a:pt x="35" y="47"/>
                  </a:lnTo>
                  <a:lnTo>
                    <a:pt x="35" y="47"/>
                  </a:lnTo>
                  <a:lnTo>
                    <a:pt x="35" y="47"/>
                  </a:lnTo>
                  <a:lnTo>
                    <a:pt x="35" y="47"/>
                  </a:lnTo>
                  <a:lnTo>
                    <a:pt x="38" y="47"/>
                  </a:lnTo>
                  <a:lnTo>
                    <a:pt x="38" y="45"/>
                  </a:lnTo>
                  <a:lnTo>
                    <a:pt x="38" y="45"/>
                  </a:lnTo>
                  <a:lnTo>
                    <a:pt x="38" y="45"/>
                  </a:lnTo>
                  <a:lnTo>
                    <a:pt x="38" y="42"/>
                  </a:lnTo>
                  <a:lnTo>
                    <a:pt x="38" y="42"/>
                  </a:lnTo>
                  <a:lnTo>
                    <a:pt x="38" y="42"/>
                  </a:lnTo>
                  <a:lnTo>
                    <a:pt x="38" y="40"/>
                  </a:lnTo>
                  <a:lnTo>
                    <a:pt x="38" y="40"/>
                  </a:lnTo>
                  <a:lnTo>
                    <a:pt x="38" y="40"/>
                  </a:lnTo>
                  <a:lnTo>
                    <a:pt x="38" y="38"/>
                  </a:lnTo>
                  <a:lnTo>
                    <a:pt x="35" y="38"/>
                  </a:lnTo>
                  <a:lnTo>
                    <a:pt x="35" y="38"/>
                  </a:lnTo>
                  <a:lnTo>
                    <a:pt x="35" y="38"/>
                  </a:lnTo>
                  <a:lnTo>
                    <a:pt x="35" y="35"/>
                  </a:lnTo>
                  <a:lnTo>
                    <a:pt x="35" y="35"/>
                  </a:lnTo>
                  <a:lnTo>
                    <a:pt x="35" y="33"/>
                  </a:lnTo>
                  <a:lnTo>
                    <a:pt x="35" y="33"/>
                  </a:lnTo>
                  <a:lnTo>
                    <a:pt x="35" y="33"/>
                  </a:lnTo>
                  <a:lnTo>
                    <a:pt x="35" y="33"/>
                  </a:lnTo>
                  <a:lnTo>
                    <a:pt x="35" y="31"/>
                  </a:lnTo>
                  <a:lnTo>
                    <a:pt x="35" y="31"/>
                  </a:lnTo>
                  <a:lnTo>
                    <a:pt x="33" y="31"/>
                  </a:lnTo>
                  <a:lnTo>
                    <a:pt x="33" y="28"/>
                  </a:lnTo>
                  <a:lnTo>
                    <a:pt x="33" y="28"/>
                  </a:lnTo>
                  <a:lnTo>
                    <a:pt x="33" y="28"/>
                  </a:lnTo>
                  <a:lnTo>
                    <a:pt x="33" y="26"/>
                  </a:lnTo>
                  <a:lnTo>
                    <a:pt x="33" y="26"/>
                  </a:lnTo>
                  <a:lnTo>
                    <a:pt x="33" y="24"/>
                  </a:lnTo>
                  <a:lnTo>
                    <a:pt x="33" y="24"/>
                  </a:lnTo>
                  <a:lnTo>
                    <a:pt x="33" y="24"/>
                  </a:lnTo>
                  <a:lnTo>
                    <a:pt x="33" y="24"/>
                  </a:lnTo>
                  <a:lnTo>
                    <a:pt x="33" y="21"/>
                  </a:lnTo>
                  <a:lnTo>
                    <a:pt x="31" y="21"/>
                  </a:lnTo>
                  <a:lnTo>
                    <a:pt x="31" y="21"/>
                  </a:lnTo>
                  <a:lnTo>
                    <a:pt x="31" y="21"/>
                  </a:lnTo>
                  <a:lnTo>
                    <a:pt x="28" y="21"/>
                  </a:lnTo>
                  <a:lnTo>
                    <a:pt x="28" y="21"/>
                  </a:lnTo>
                  <a:lnTo>
                    <a:pt x="28" y="21"/>
                  </a:lnTo>
                  <a:lnTo>
                    <a:pt x="28" y="19"/>
                  </a:lnTo>
                  <a:lnTo>
                    <a:pt x="26" y="19"/>
                  </a:lnTo>
                  <a:lnTo>
                    <a:pt x="26" y="19"/>
                  </a:lnTo>
                  <a:lnTo>
                    <a:pt x="26" y="19"/>
                  </a:lnTo>
                  <a:lnTo>
                    <a:pt x="23" y="19"/>
                  </a:lnTo>
                  <a:lnTo>
                    <a:pt x="23" y="19"/>
                  </a:lnTo>
                  <a:lnTo>
                    <a:pt x="23" y="16"/>
                  </a:lnTo>
                  <a:lnTo>
                    <a:pt x="23" y="16"/>
                  </a:lnTo>
                  <a:lnTo>
                    <a:pt x="23" y="16"/>
                  </a:lnTo>
                  <a:lnTo>
                    <a:pt x="23" y="14"/>
                  </a:lnTo>
                  <a:lnTo>
                    <a:pt x="21" y="14"/>
                  </a:lnTo>
                  <a:lnTo>
                    <a:pt x="21" y="14"/>
                  </a:lnTo>
                  <a:lnTo>
                    <a:pt x="21" y="14"/>
                  </a:lnTo>
                  <a:lnTo>
                    <a:pt x="21" y="14"/>
                  </a:lnTo>
                  <a:lnTo>
                    <a:pt x="19" y="14"/>
                  </a:lnTo>
                  <a:lnTo>
                    <a:pt x="19" y="12"/>
                  </a:lnTo>
                  <a:lnTo>
                    <a:pt x="19" y="12"/>
                  </a:lnTo>
                  <a:lnTo>
                    <a:pt x="19" y="12"/>
                  </a:lnTo>
                  <a:lnTo>
                    <a:pt x="16" y="12"/>
                  </a:lnTo>
                  <a:lnTo>
                    <a:pt x="16" y="12"/>
                  </a:lnTo>
                  <a:lnTo>
                    <a:pt x="14" y="12"/>
                  </a:lnTo>
                  <a:lnTo>
                    <a:pt x="14" y="12"/>
                  </a:lnTo>
                  <a:lnTo>
                    <a:pt x="14" y="12"/>
                  </a:lnTo>
                  <a:lnTo>
                    <a:pt x="14" y="12"/>
                  </a:lnTo>
                  <a:lnTo>
                    <a:pt x="12" y="12"/>
                  </a:lnTo>
                  <a:lnTo>
                    <a:pt x="12" y="12"/>
                  </a:lnTo>
                  <a:lnTo>
                    <a:pt x="12" y="12"/>
                  </a:lnTo>
                  <a:lnTo>
                    <a:pt x="9" y="12"/>
                  </a:lnTo>
                  <a:lnTo>
                    <a:pt x="9" y="12"/>
                  </a:lnTo>
                  <a:lnTo>
                    <a:pt x="9" y="12"/>
                  </a:lnTo>
                  <a:lnTo>
                    <a:pt x="7" y="12"/>
                  </a:lnTo>
                  <a:lnTo>
                    <a:pt x="7" y="12"/>
                  </a:lnTo>
                  <a:lnTo>
                    <a:pt x="7" y="9"/>
                  </a:lnTo>
                  <a:lnTo>
                    <a:pt x="7" y="9"/>
                  </a:lnTo>
                  <a:lnTo>
                    <a:pt x="7" y="9"/>
                  </a:lnTo>
                  <a:lnTo>
                    <a:pt x="7" y="7"/>
                  </a:lnTo>
                  <a:lnTo>
                    <a:pt x="7" y="7"/>
                  </a:lnTo>
                  <a:lnTo>
                    <a:pt x="5" y="7"/>
                  </a:lnTo>
                  <a:lnTo>
                    <a:pt x="5" y="7"/>
                  </a:lnTo>
                  <a:lnTo>
                    <a:pt x="5" y="5"/>
                  </a:lnTo>
                  <a:lnTo>
                    <a:pt x="2" y="5"/>
                  </a:lnTo>
                  <a:lnTo>
                    <a:pt x="2" y="5"/>
                  </a:lnTo>
                  <a:lnTo>
                    <a:pt x="2" y="5"/>
                  </a:lnTo>
                  <a:lnTo>
                    <a:pt x="2" y="5"/>
                  </a:lnTo>
                  <a:lnTo>
                    <a:pt x="0" y="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27"/>
            <p:cNvSpPr>
              <a:spLocks/>
            </p:cNvSpPr>
            <p:nvPr/>
          </p:nvSpPr>
          <p:spPr bwMode="auto">
            <a:xfrm>
              <a:off x="2679700" y="2617788"/>
              <a:ext cx="228600" cy="101600"/>
            </a:xfrm>
            <a:custGeom>
              <a:avLst/>
              <a:gdLst/>
              <a:ahLst/>
              <a:cxnLst>
                <a:cxn ang="0">
                  <a:pos x="2" y="0"/>
                </a:cxn>
                <a:cxn ang="0">
                  <a:pos x="9" y="0"/>
                </a:cxn>
                <a:cxn ang="0">
                  <a:pos x="16" y="0"/>
                </a:cxn>
                <a:cxn ang="0">
                  <a:pos x="21" y="2"/>
                </a:cxn>
                <a:cxn ang="0">
                  <a:pos x="28" y="5"/>
                </a:cxn>
                <a:cxn ang="0">
                  <a:pos x="33" y="7"/>
                </a:cxn>
                <a:cxn ang="0">
                  <a:pos x="40" y="9"/>
                </a:cxn>
                <a:cxn ang="0">
                  <a:pos x="47" y="9"/>
                </a:cxn>
                <a:cxn ang="0">
                  <a:pos x="54" y="7"/>
                </a:cxn>
                <a:cxn ang="0">
                  <a:pos x="59" y="9"/>
                </a:cxn>
                <a:cxn ang="0">
                  <a:pos x="64" y="12"/>
                </a:cxn>
                <a:cxn ang="0">
                  <a:pos x="68" y="14"/>
                </a:cxn>
                <a:cxn ang="0">
                  <a:pos x="76" y="16"/>
                </a:cxn>
                <a:cxn ang="0">
                  <a:pos x="80" y="19"/>
                </a:cxn>
                <a:cxn ang="0">
                  <a:pos x="83" y="24"/>
                </a:cxn>
                <a:cxn ang="0">
                  <a:pos x="87" y="24"/>
                </a:cxn>
                <a:cxn ang="0">
                  <a:pos x="94" y="21"/>
                </a:cxn>
                <a:cxn ang="0">
                  <a:pos x="102" y="21"/>
                </a:cxn>
                <a:cxn ang="0">
                  <a:pos x="104" y="21"/>
                </a:cxn>
                <a:cxn ang="0">
                  <a:pos x="111" y="21"/>
                </a:cxn>
                <a:cxn ang="0">
                  <a:pos x="116" y="26"/>
                </a:cxn>
                <a:cxn ang="0">
                  <a:pos x="123" y="26"/>
                </a:cxn>
                <a:cxn ang="0">
                  <a:pos x="125" y="33"/>
                </a:cxn>
                <a:cxn ang="0">
                  <a:pos x="125" y="35"/>
                </a:cxn>
                <a:cxn ang="0">
                  <a:pos x="130" y="38"/>
                </a:cxn>
                <a:cxn ang="0">
                  <a:pos x="135" y="40"/>
                </a:cxn>
                <a:cxn ang="0">
                  <a:pos x="137" y="45"/>
                </a:cxn>
                <a:cxn ang="0">
                  <a:pos x="135" y="52"/>
                </a:cxn>
                <a:cxn ang="0">
                  <a:pos x="142" y="54"/>
                </a:cxn>
                <a:cxn ang="0">
                  <a:pos x="144" y="59"/>
                </a:cxn>
                <a:cxn ang="0">
                  <a:pos x="139" y="64"/>
                </a:cxn>
                <a:cxn ang="0">
                  <a:pos x="135" y="61"/>
                </a:cxn>
                <a:cxn ang="0">
                  <a:pos x="128" y="61"/>
                </a:cxn>
                <a:cxn ang="0">
                  <a:pos x="123" y="57"/>
                </a:cxn>
                <a:cxn ang="0">
                  <a:pos x="120" y="54"/>
                </a:cxn>
                <a:cxn ang="0">
                  <a:pos x="113" y="52"/>
                </a:cxn>
                <a:cxn ang="0">
                  <a:pos x="109" y="57"/>
                </a:cxn>
                <a:cxn ang="0">
                  <a:pos x="104" y="57"/>
                </a:cxn>
                <a:cxn ang="0">
                  <a:pos x="99" y="59"/>
                </a:cxn>
                <a:cxn ang="0">
                  <a:pos x="94" y="59"/>
                </a:cxn>
                <a:cxn ang="0">
                  <a:pos x="87" y="59"/>
                </a:cxn>
                <a:cxn ang="0">
                  <a:pos x="83" y="61"/>
                </a:cxn>
                <a:cxn ang="0">
                  <a:pos x="76" y="61"/>
                </a:cxn>
                <a:cxn ang="0">
                  <a:pos x="71" y="61"/>
                </a:cxn>
                <a:cxn ang="0">
                  <a:pos x="66" y="54"/>
                </a:cxn>
                <a:cxn ang="0">
                  <a:pos x="61" y="52"/>
                </a:cxn>
                <a:cxn ang="0">
                  <a:pos x="57" y="50"/>
                </a:cxn>
                <a:cxn ang="0">
                  <a:pos x="52" y="52"/>
                </a:cxn>
                <a:cxn ang="0">
                  <a:pos x="45" y="52"/>
                </a:cxn>
                <a:cxn ang="0">
                  <a:pos x="38" y="52"/>
                </a:cxn>
                <a:cxn ang="0">
                  <a:pos x="35" y="50"/>
                </a:cxn>
                <a:cxn ang="0">
                  <a:pos x="38" y="42"/>
                </a:cxn>
                <a:cxn ang="0">
                  <a:pos x="35" y="38"/>
                </a:cxn>
                <a:cxn ang="0">
                  <a:pos x="33" y="31"/>
                </a:cxn>
                <a:cxn ang="0">
                  <a:pos x="33" y="24"/>
                </a:cxn>
                <a:cxn ang="0">
                  <a:pos x="26" y="19"/>
                </a:cxn>
                <a:cxn ang="0">
                  <a:pos x="21" y="14"/>
                </a:cxn>
                <a:cxn ang="0">
                  <a:pos x="16" y="12"/>
                </a:cxn>
                <a:cxn ang="0">
                  <a:pos x="9" y="12"/>
                </a:cxn>
                <a:cxn ang="0">
                  <a:pos x="5" y="7"/>
                </a:cxn>
              </a:cxnLst>
              <a:rect l="0" t="0" r="r" b="b"/>
              <a:pathLst>
                <a:path w="144" h="64">
                  <a:moveTo>
                    <a:pt x="0" y="5"/>
                  </a:moveTo>
                  <a:lnTo>
                    <a:pt x="0" y="2"/>
                  </a:lnTo>
                  <a:lnTo>
                    <a:pt x="2" y="2"/>
                  </a:lnTo>
                  <a:lnTo>
                    <a:pt x="2" y="2"/>
                  </a:lnTo>
                  <a:lnTo>
                    <a:pt x="2" y="2"/>
                  </a:lnTo>
                  <a:lnTo>
                    <a:pt x="2" y="2"/>
                  </a:lnTo>
                  <a:lnTo>
                    <a:pt x="2" y="0"/>
                  </a:lnTo>
                  <a:lnTo>
                    <a:pt x="2" y="0"/>
                  </a:lnTo>
                  <a:lnTo>
                    <a:pt x="2" y="0"/>
                  </a:lnTo>
                  <a:lnTo>
                    <a:pt x="5" y="0"/>
                  </a:lnTo>
                  <a:lnTo>
                    <a:pt x="5" y="0"/>
                  </a:lnTo>
                  <a:lnTo>
                    <a:pt x="7" y="0"/>
                  </a:lnTo>
                  <a:lnTo>
                    <a:pt x="7" y="0"/>
                  </a:lnTo>
                  <a:lnTo>
                    <a:pt x="7" y="0"/>
                  </a:lnTo>
                  <a:lnTo>
                    <a:pt x="7" y="0"/>
                  </a:lnTo>
                  <a:lnTo>
                    <a:pt x="9" y="0"/>
                  </a:lnTo>
                  <a:lnTo>
                    <a:pt x="9" y="0"/>
                  </a:lnTo>
                  <a:lnTo>
                    <a:pt x="9" y="0"/>
                  </a:lnTo>
                  <a:lnTo>
                    <a:pt x="12" y="0"/>
                  </a:lnTo>
                  <a:lnTo>
                    <a:pt x="12" y="0"/>
                  </a:lnTo>
                  <a:lnTo>
                    <a:pt x="12" y="2"/>
                  </a:lnTo>
                  <a:lnTo>
                    <a:pt x="14" y="2"/>
                  </a:lnTo>
                  <a:lnTo>
                    <a:pt x="14" y="0"/>
                  </a:lnTo>
                  <a:lnTo>
                    <a:pt x="14" y="0"/>
                  </a:lnTo>
                  <a:lnTo>
                    <a:pt x="14" y="0"/>
                  </a:lnTo>
                  <a:lnTo>
                    <a:pt x="16" y="0"/>
                  </a:lnTo>
                  <a:lnTo>
                    <a:pt x="16" y="0"/>
                  </a:lnTo>
                  <a:lnTo>
                    <a:pt x="16" y="2"/>
                  </a:lnTo>
                  <a:lnTo>
                    <a:pt x="19" y="2"/>
                  </a:lnTo>
                  <a:lnTo>
                    <a:pt x="19" y="2"/>
                  </a:lnTo>
                  <a:lnTo>
                    <a:pt x="19" y="2"/>
                  </a:lnTo>
                  <a:lnTo>
                    <a:pt x="19" y="2"/>
                  </a:lnTo>
                  <a:lnTo>
                    <a:pt x="21" y="2"/>
                  </a:lnTo>
                  <a:lnTo>
                    <a:pt x="21" y="2"/>
                  </a:lnTo>
                  <a:lnTo>
                    <a:pt x="21" y="2"/>
                  </a:lnTo>
                  <a:lnTo>
                    <a:pt x="21" y="2"/>
                  </a:lnTo>
                  <a:lnTo>
                    <a:pt x="23" y="2"/>
                  </a:lnTo>
                  <a:lnTo>
                    <a:pt x="23" y="5"/>
                  </a:lnTo>
                  <a:lnTo>
                    <a:pt x="23" y="5"/>
                  </a:lnTo>
                  <a:lnTo>
                    <a:pt x="26" y="5"/>
                  </a:lnTo>
                  <a:lnTo>
                    <a:pt x="26" y="5"/>
                  </a:lnTo>
                  <a:lnTo>
                    <a:pt x="26" y="5"/>
                  </a:lnTo>
                  <a:lnTo>
                    <a:pt x="28" y="5"/>
                  </a:lnTo>
                  <a:lnTo>
                    <a:pt x="28" y="5"/>
                  </a:lnTo>
                  <a:lnTo>
                    <a:pt x="28" y="5"/>
                  </a:lnTo>
                  <a:lnTo>
                    <a:pt x="28" y="5"/>
                  </a:lnTo>
                  <a:lnTo>
                    <a:pt x="31" y="5"/>
                  </a:lnTo>
                  <a:lnTo>
                    <a:pt x="31" y="5"/>
                  </a:lnTo>
                  <a:lnTo>
                    <a:pt x="31" y="5"/>
                  </a:lnTo>
                  <a:lnTo>
                    <a:pt x="31" y="5"/>
                  </a:lnTo>
                  <a:lnTo>
                    <a:pt x="31" y="7"/>
                  </a:lnTo>
                  <a:lnTo>
                    <a:pt x="33" y="7"/>
                  </a:lnTo>
                  <a:lnTo>
                    <a:pt x="33" y="7"/>
                  </a:lnTo>
                  <a:lnTo>
                    <a:pt x="33" y="7"/>
                  </a:lnTo>
                  <a:lnTo>
                    <a:pt x="33" y="7"/>
                  </a:lnTo>
                  <a:lnTo>
                    <a:pt x="35" y="7"/>
                  </a:lnTo>
                  <a:lnTo>
                    <a:pt x="35" y="7"/>
                  </a:lnTo>
                  <a:lnTo>
                    <a:pt x="35" y="9"/>
                  </a:lnTo>
                  <a:lnTo>
                    <a:pt x="35" y="9"/>
                  </a:lnTo>
                  <a:lnTo>
                    <a:pt x="38" y="9"/>
                  </a:lnTo>
                  <a:lnTo>
                    <a:pt x="38" y="9"/>
                  </a:lnTo>
                  <a:lnTo>
                    <a:pt x="40" y="9"/>
                  </a:lnTo>
                  <a:lnTo>
                    <a:pt x="40" y="9"/>
                  </a:lnTo>
                  <a:lnTo>
                    <a:pt x="40" y="9"/>
                  </a:lnTo>
                  <a:lnTo>
                    <a:pt x="40" y="7"/>
                  </a:lnTo>
                  <a:lnTo>
                    <a:pt x="42" y="7"/>
                  </a:lnTo>
                  <a:lnTo>
                    <a:pt x="42" y="9"/>
                  </a:lnTo>
                  <a:lnTo>
                    <a:pt x="42" y="9"/>
                  </a:lnTo>
                  <a:lnTo>
                    <a:pt x="42" y="9"/>
                  </a:lnTo>
                  <a:lnTo>
                    <a:pt x="45" y="9"/>
                  </a:lnTo>
                  <a:lnTo>
                    <a:pt x="45" y="9"/>
                  </a:lnTo>
                  <a:lnTo>
                    <a:pt x="47" y="9"/>
                  </a:lnTo>
                  <a:lnTo>
                    <a:pt x="47" y="9"/>
                  </a:lnTo>
                  <a:lnTo>
                    <a:pt x="47" y="9"/>
                  </a:lnTo>
                  <a:lnTo>
                    <a:pt x="49" y="9"/>
                  </a:lnTo>
                  <a:lnTo>
                    <a:pt x="49" y="9"/>
                  </a:lnTo>
                  <a:lnTo>
                    <a:pt x="52" y="9"/>
                  </a:lnTo>
                  <a:lnTo>
                    <a:pt x="52" y="7"/>
                  </a:lnTo>
                  <a:lnTo>
                    <a:pt x="52" y="7"/>
                  </a:lnTo>
                  <a:lnTo>
                    <a:pt x="52" y="7"/>
                  </a:lnTo>
                  <a:lnTo>
                    <a:pt x="54" y="7"/>
                  </a:lnTo>
                  <a:lnTo>
                    <a:pt x="54" y="9"/>
                  </a:lnTo>
                  <a:lnTo>
                    <a:pt x="54" y="9"/>
                  </a:lnTo>
                  <a:lnTo>
                    <a:pt x="54" y="9"/>
                  </a:lnTo>
                  <a:lnTo>
                    <a:pt x="54" y="9"/>
                  </a:lnTo>
                  <a:lnTo>
                    <a:pt x="57" y="9"/>
                  </a:lnTo>
                  <a:lnTo>
                    <a:pt x="57" y="9"/>
                  </a:lnTo>
                  <a:lnTo>
                    <a:pt x="59" y="9"/>
                  </a:lnTo>
                  <a:lnTo>
                    <a:pt x="59" y="9"/>
                  </a:lnTo>
                  <a:lnTo>
                    <a:pt x="59" y="9"/>
                  </a:lnTo>
                  <a:lnTo>
                    <a:pt x="59" y="9"/>
                  </a:lnTo>
                  <a:lnTo>
                    <a:pt x="59" y="9"/>
                  </a:lnTo>
                  <a:lnTo>
                    <a:pt x="61" y="9"/>
                  </a:lnTo>
                  <a:lnTo>
                    <a:pt x="61" y="9"/>
                  </a:lnTo>
                  <a:lnTo>
                    <a:pt x="61" y="9"/>
                  </a:lnTo>
                  <a:lnTo>
                    <a:pt x="64" y="9"/>
                  </a:lnTo>
                  <a:lnTo>
                    <a:pt x="64" y="12"/>
                  </a:lnTo>
                  <a:lnTo>
                    <a:pt x="64" y="12"/>
                  </a:lnTo>
                  <a:lnTo>
                    <a:pt x="64" y="12"/>
                  </a:lnTo>
                  <a:lnTo>
                    <a:pt x="66" y="12"/>
                  </a:lnTo>
                  <a:lnTo>
                    <a:pt x="66" y="12"/>
                  </a:lnTo>
                  <a:lnTo>
                    <a:pt x="66" y="12"/>
                  </a:lnTo>
                  <a:lnTo>
                    <a:pt x="66" y="14"/>
                  </a:lnTo>
                  <a:lnTo>
                    <a:pt x="66" y="14"/>
                  </a:lnTo>
                  <a:lnTo>
                    <a:pt x="68" y="14"/>
                  </a:lnTo>
                  <a:lnTo>
                    <a:pt x="68" y="14"/>
                  </a:lnTo>
                  <a:lnTo>
                    <a:pt x="68" y="14"/>
                  </a:lnTo>
                  <a:lnTo>
                    <a:pt x="68" y="14"/>
                  </a:lnTo>
                  <a:lnTo>
                    <a:pt x="71" y="14"/>
                  </a:lnTo>
                  <a:lnTo>
                    <a:pt x="71" y="16"/>
                  </a:lnTo>
                  <a:lnTo>
                    <a:pt x="71" y="16"/>
                  </a:lnTo>
                  <a:lnTo>
                    <a:pt x="73" y="16"/>
                  </a:lnTo>
                  <a:lnTo>
                    <a:pt x="73" y="16"/>
                  </a:lnTo>
                  <a:lnTo>
                    <a:pt x="73" y="16"/>
                  </a:lnTo>
                  <a:lnTo>
                    <a:pt x="73" y="16"/>
                  </a:lnTo>
                  <a:lnTo>
                    <a:pt x="73" y="16"/>
                  </a:lnTo>
                  <a:lnTo>
                    <a:pt x="76" y="16"/>
                  </a:lnTo>
                  <a:lnTo>
                    <a:pt x="76" y="16"/>
                  </a:lnTo>
                  <a:lnTo>
                    <a:pt x="76" y="16"/>
                  </a:lnTo>
                  <a:lnTo>
                    <a:pt x="76" y="16"/>
                  </a:lnTo>
                  <a:lnTo>
                    <a:pt x="78" y="16"/>
                  </a:lnTo>
                  <a:lnTo>
                    <a:pt x="78" y="19"/>
                  </a:lnTo>
                  <a:lnTo>
                    <a:pt x="78" y="19"/>
                  </a:lnTo>
                  <a:lnTo>
                    <a:pt x="78" y="19"/>
                  </a:lnTo>
                  <a:lnTo>
                    <a:pt x="80" y="19"/>
                  </a:lnTo>
                  <a:lnTo>
                    <a:pt x="80" y="19"/>
                  </a:lnTo>
                  <a:lnTo>
                    <a:pt x="80" y="19"/>
                  </a:lnTo>
                  <a:lnTo>
                    <a:pt x="80" y="21"/>
                  </a:lnTo>
                  <a:lnTo>
                    <a:pt x="83" y="21"/>
                  </a:lnTo>
                  <a:lnTo>
                    <a:pt x="83" y="21"/>
                  </a:lnTo>
                  <a:lnTo>
                    <a:pt x="83" y="24"/>
                  </a:lnTo>
                  <a:lnTo>
                    <a:pt x="80" y="24"/>
                  </a:lnTo>
                  <a:lnTo>
                    <a:pt x="80" y="24"/>
                  </a:lnTo>
                  <a:lnTo>
                    <a:pt x="80" y="24"/>
                  </a:lnTo>
                  <a:lnTo>
                    <a:pt x="83" y="24"/>
                  </a:lnTo>
                  <a:lnTo>
                    <a:pt x="83" y="24"/>
                  </a:lnTo>
                  <a:lnTo>
                    <a:pt x="85" y="24"/>
                  </a:lnTo>
                  <a:lnTo>
                    <a:pt x="85" y="24"/>
                  </a:lnTo>
                  <a:lnTo>
                    <a:pt x="85" y="26"/>
                  </a:lnTo>
                  <a:lnTo>
                    <a:pt x="85" y="26"/>
                  </a:lnTo>
                  <a:lnTo>
                    <a:pt x="85" y="24"/>
                  </a:lnTo>
                  <a:lnTo>
                    <a:pt x="87" y="24"/>
                  </a:lnTo>
                  <a:lnTo>
                    <a:pt x="87" y="24"/>
                  </a:lnTo>
                  <a:lnTo>
                    <a:pt x="87" y="24"/>
                  </a:lnTo>
                  <a:lnTo>
                    <a:pt x="87" y="24"/>
                  </a:lnTo>
                  <a:lnTo>
                    <a:pt x="90" y="24"/>
                  </a:lnTo>
                  <a:lnTo>
                    <a:pt x="90" y="24"/>
                  </a:lnTo>
                  <a:lnTo>
                    <a:pt x="92" y="24"/>
                  </a:lnTo>
                  <a:lnTo>
                    <a:pt x="92" y="24"/>
                  </a:lnTo>
                  <a:lnTo>
                    <a:pt x="92" y="24"/>
                  </a:lnTo>
                  <a:lnTo>
                    <a:pt x="92" y="21"/>
                  </a:lnTo>
                  <a:lnTo>
                    <a:pt x="92" y="21"/>
                  </a:lnTo>
                  <a:lnTo>
                    <a:pt x="94" y="21"/>
                  </a:lnTo>
                  <a:lnTo>
                    <a:pt x="94" y="21"/>
                  </a:lnTo>
                  <a:lnTo>
                    <a:pt x="94" y="21"/>
                  </a:lnTo>
                  <a:lnTo>
                    <a:pt x="97" y="21"/>
                  </a:lnTo>
                  <a:lnTo>
                    <a:pt x="97" y="21"/>
                  </a:lnTo>
                  <a:lnTo>
                    <a:pt x="97" y="21"/>
                  </a:lnTo>
                  <a:lnTo>
                    <a:pt x="99" y="21"/>
                  </a:lnTo>
                  <a:lnTo>
                    <a:pt x="99" y="21"/>
                  </a:lnTo>
                  <a:lnTo>
                    <a:pt x="99" y="21"/>
                  </a:lnTo>
                  <a:lnTo>
                    <a:pt x="102" y="21"/>
                  </a:lnTo>
                  <a:lnTo>
                    <a:pt x="102" y="21"/>
                  </a:lnTo>
                  <a:lnTo>
                    <a:pt x="102" y="21"/>
                  </a:lnTo>
                  <a:lnTo>
                    <a:pt x="102" y="21"/>
                  </a:lnTo>
                  <a:lnTo>
                    <a:pt x="102" y="24"/>
                  </a:lnTo>
                  <a:lnTo>
                    <a:pt x="102" y="24"/>
                  </a:lnTo>
                  <a:lnTo>
                    <a:pt x="104" y="24"/>
                  </a:lnTo>
                  <a:lnTo>
                    <a:pt x="104" y="24"/>
                  </a:lnTo>
                  <a:lnTo>
                    <a:pt x="104" y="24"/>
                  </a:lnTo>
                  <a:lnTo>
                    <a:pt x="104" y="21"/>
                  </a:lnTo>
                  <a:lnTo>
                    <a:pt x="106" y="21"/>
                  </a:lnTo>
                  <a:lnTo>
                    <a:pt x="106" y="21"/>
                  </a:lnTo>
                  <a:lnTo>
                    <a:pt x="106" y="21"/>
                  </a:lnTo>
                  <a:lnTo>
                    <a:pt x="106" y="21"/>
                  </a:lnTo>
                  <a:lnTo>
                    <a:pt x="109" y="21"/>
                  </a:lnTo>
                  <a:lnTo>
                    <a:pt x="109" y="21"/>
                  </a:lnTo>
                  <a:lnTo>
                    <a:pt x="109" y="21"/>
                  </a:lnTo>
                  <a:lnTo>
                    <a:pt x="109" y="21"/>
                  </a:lnTo>
                  <a:lnTo>
                    <a:pt x="111" y="21"/>
                  </a:lnTo>
                  <a:lnTo>
                    <a:pt x="111" y="21"/>
                  </a:lnTo>
                  <a:lnTo>
                    <a:pt x="111" y="24"/>
                  </a:lnTo>
                  <a:lnTo>
                    <a:pt x="113" y="24"/>
                  </a:lnTo>
                  <a:lnTo>
                    <a:pt x="113" y="24"/>
                  </a:lnTo>
                  <a:lnTo>
                    <a:pt x="113" y="24"/>
                  </a:lnTo>
                  <a:lnTo>
                    <a:pt x="113" y="24"/>
                  </a:lnTo>
                  <a:lnTo>
                    <a:pt x="113" y="24"/>
                  </a:lnTo>
                  <a:lnTo>
                    <a:pt x="113" y="26"/>
                  </a:lnTo>
                  <a:lnTo>
                    <a:pt x="116" y="26"/>
                  </a:lnTo>
                  <a:lnTo>
                    <a:pt x="116" y="26"/>
                  </a:lnTo>
                  <a:lnTo>
                    <a:pt x="116" y="26"/>
                  </a:lnTo>
                  <a:lnTo>
                    <a:pt x="118" y="26"/>
                  </a:lnTo>
                  <a:lnTo>
                    <a:pt x="118" y="26"/>
                  </a:lnTo>
                  <a:lnTo>
                    <a:pt x="120" y="26"/>
                  </a:lnTo>
                  <a:lnTo>
                    <a:pt x="120" y="26"/>
                  </a:lnTo>
                  <a:lnTo>
                    <a:pt x="120" y="26"/>
                  </a:lnTo>
                  <a:lnTo>
                    <a:pt x="120" y="26"/>
                  </a:lnTo>
                  <a:lnTo>
                    <a:pt x="123" y="26"/>
                  </a:lnTo>
                  <a:lnTo>
                    <a:pt x="123" y="26"/>
                  </a:lnTo>
                  <a:lnTo>
                    <a:pt x="123" y="28"/>
                  </a:lnTo>
                  <a:lnTo>
                    <a:pt x="125" y="28"/>
                  </a:lnTo>
                  <a:lnTo>
                    <a:pt x="125" y="28"/>
                  </a:lnTo>
                  <a:lnTo>
                    <a:pt x="125" y="31"/>
                  </a:lnTo>
                  <a:lnTo>
                    <a:pt x="123" y="31"/>
                  </a:lnTo>
                  <a:lnTo>
                    <a:pt x="123" y="31"/>
                  </a:lnTo>
                  <a:lnTo>
                    <a:pt x="125" y="31"/>
                  </a:lnTo>
                  <a:lnTo>
                    <a:pt x="125" y="33"/>
                  </a:lnTo>
                  <a:lnTo>
                    <a:pt x="123" y="33"/>
                  </a:lnTo>
                  <a:lnTo>
                    <a:pt x="123" y="33"/>
                  </a:lnTo>
                  <a:lnTo>
                    <a:pt x="120" y="33"/>
                  </a:lnTo>
                  <a:lnTo>
                    <a:pt x="120" y="33"/>
                  </a:lnTo>
                  <a:lnTo>
                    <a:pt x="120" y="33"/>
                  </a:lnTo>
                  <a:lnTo>
                    <a:pt x="123" y="33"/>
                  </a:lnTo>
                  <a:lnTo>
                    <a:pt x="123" y="35"/>
                  </a:lnTo>
                  <a:lnTo>
                    <a:pt x="123" y="35"/>
                  </a:lnTo>
                  <a:lnTo>
                    <a:pt x="125" y="35"/>
                  </a:lnTo>
                  <a:lnTo>
                    <a:pt x="125" y="35"/>
                  </a:lnTo>
                  <a:lnTo>
                    <a:pt x="125" y="35"/>
                  </a:lnTo>
                  <a:lnTo>
                    <a:pt x="125" y="35"/>
                  </a:lnTo>
                  <a:lnTo>
                    <a:pt x="128" y="35"/>
                  </a:lnTo>
                  <a:lnTo>
                    <a:pt x="128" y="38"/>
                  </a:lnTo>
                  <a:lnTo>
                    <a:pt x="128" y="38"/>
                  </a:lnTo>
                  <a:lnTo>
                    <a:pt x="128" y="38"/>
                  </a:lnTo>
                  <a:lnTo>
                    <a:pt x="128" y="38"/>
                  </a:lnTo>
                  <a:lnTo>
                    <a:pt x="130" y="38"/>
                  </a:lnTo>
                  <a:lnTo>
                    <a:pt x="130" y="38"/>
                  </a:lnTo>
                  <a:lnTo>
                    <a:pt x="132" y="38"/>
                  </a:lnTo>
                  <a:lnTo>
                    <a:pt x="132" y="40"/>
                  </a:lnTo>
                  <a:lnTo>
                    <a:pt x="132" y="40"/>
                  </a:lnTo>
                  <a:lnTo>
                    <a:pt x="132" y="40"/>
                  </a:lnTo>
                  <a:lnTo>
                    <a:pt x="135" y="40"/>
                  </a:lnTo>
                  <a:lnTo>
                    <a:pt x="135" y="40"/>
                  </a:lnTo>
                  <a:lnTo>
                    <a:pt x="135" y="40"/>
                  </a:lnTo>
                  <a:lnTo>
                    <a:pt x="135" y="40"/>
                  </a:lnTo>
                  <a:lnTo>
                    <a:pt x="137" y="40"/>
                  </a:lnTo>
                  <a:lnTo>
                    <a:pt x="137" y="40"/>
                  </a:lnTo>
                  <a:lnTo>
                    <a:pt x="137" y="42"/>
                  </a:lnTo>
                  <a:lnTo>
                    <a:pt x="139" y="42"/>
                  </a:lnTo>
                  <a:lnTo>
                    <a:pt x="139" y="42"/>
                  </a:lnTo>
                  <a:lnTo>
                    <a:pt x="139" y="42"/>
                  </a:lnTo>
                  <a:lnTo>
                    <a:pt x="137" y="42"/>
                  </a:lnTo>
                  <a:lnTo>
                    <a:pt x="137" y="42"/>
                  </a:lnTo>
                  <a:lnTo>
                    <a:pt x="137" y="45"/>
                  </a:lnTo>
                  <a:lnTo>
                    <a:pt x="135" y="45"/>
                  </a:lnTo>
                  <a:lnTo>
                    <a:pt x="135" y="45"/>
                  </a:lnTo>
                  <a:lnTo>
                    <a:pt x="135" y="47"/>
                  </a:lnTo>
                  <a:lnTo>
                    <a:pt x="135" y="47"/>
                  </a:lnTo>
                  <a:lnTo>
                    <a:pt x="135" y="47"/>
                  </a:lnTo>
                  <a:lnTo>
                    <a:pt x="135" y="50"/>
                  </a:lnTo>
                  <a:lnTo>
                    <a:pt x="135" y="50"/>
                  </a:lnTo>
                  <a:lnTo>
                    <a:pt x="135" y="50"/>
                  </a:lnTo>
                  <a:lnTo>
                    <a:pt x="135" y="52"/>
                  </a:lnTo>
                  <a:lnTo>
                    <a:pt x="137" y="52"/>
                  </a:lnTo>
                  <a:lnTo>
                    <a:pt x="137" y="52"/>
                  </a:lnTo>
                  <a:lnTo>
                    <a:pt x="137" y="52"/>
                  </a:lnTo>
                  <a:lnTo>
                    <a:pt x="137" y="52"/>
                  </a:lnTo>
                  <a:lnTo>
                    <a:pt x="139" y="52"/>
                  </a:lnTo>
                  <a:lnTo>
                    <a:pt x="139" y="52"/>
                  </a:lnTo>
                  <a:lnTo>
                    <a:pt x="139" y="54"/>
                  </a:lnTo>
                  <a:lnTo>
                    <a:pt x="139" y="54"/>
                  </a:lnTo>
                  <a:lnTo>
                    <a:pt x="142" y="54"/>
                  </a:lnTo>
                  <a:lnTo>
                    <a:pt x="142" y="54"/>
                  </a:lnTo>
                  <a:lnTo>
                    <a:pt x="142" y="54"/>
                  </a:lnTo>
                  <a:lnTo>
                    <a:pt x="142" y="54"/>
                  </a:lnTo>
                  <a:lnTo>
                    <a:pt x="144" y="54"/>
                  </a:lnTo>
                  <a:lnTo>
                    <a:pt x="144" y="57"/>
                  </a:lnTo>
                  <a:lnTo>
                    <a:pt x="144" y="57"/>
                  </a:lnTo>
                  <a:lnTo>
                    <a:pt x="144" y="57"/>
                  </a:lnTo>
                  <a:lnTo>
                    <a:pt x="144" y="59"/>
                  </a:lnTo>
                  <a:lnTo>
                    <a:pt x="144" y="59"/>
                  </a:lnTo>
                  <a:lnTo>
                    <a:pt x="144" y="59"/>
                  </a:lnTo>
                  <a:lnTo>
                    <a:pt x="144" y="61"/>
                  </a:lnTo>
                  <a:lnTo>
                    <a:pt x="144" y="61"/>
                  </a:lnTo>
                  <a:lnTo>
                    <a:pt x="142" y="61"/>
                  </a:lnTo>
                  <a:lnTo>
                    <a:pt x="142" y="61"/>
                  </a:lnTo>
                  <a:lnTo>
                    <a:pt x="142" y="64"/>
                  </a:lnTo>
                  <a:lnTo>
                    <a:pt x="142" y="64"/>
                  </a:lnTo>
                  <a:lnTo>
                    <a:pt x="142" y="64"/>
                  </a:lnTo>
                  <a:lnTo>
                    <a:pt x="139" y="64"/>
                  </a:lnTo>
                  <a:lnTo>
                    <a:pt x="139" y="64"/>
                  </a:lnTo>
                  <a:lnTo>
                    <a:pt x="139" y="64"/>
                  </a:lnTo>
                  <a:lnTo>
                    <a:pt x="139" y="61"/>
                  </a:lnTo>
                  <a:lnTo>
                    <a:pt x="137" y="61"/>
                  </a:lnTo>
                  <a:lnTo>
                    <a:pt x="137" y="61"/>
                  </a:lnTo>
                  <a:lnTo>
                    <a:pt x="137" y="61"/>
                  </a:lnTo>
                  <a:lnTo>
                    <a:pt x="135" y="61"/>
                  </a:lnTo>
                  <a:lnTo>
                    <a:pt x="135" y="61"/>
                  </a:lnTo>
                  <a:lnTo>
                    <a:pt x="135" y="61"/>
                  </a:lnTo>
                  <a:lnTo>
                    <a:pt x="135" y="61"/>
                  </a:lnTo>
                  <a:lnTo>
                    <a:pt x="132" y="61"/>
                  </a:lnTo>
                  <a:lnTo>
                    <a:pt x="132" y="59"/>
                  </a:lnTo>
                  <a:lnTo>
                    <a:pt x="132" y="59"/>
                  </a:lnTo>
                  <a:lnTo>
                    <a:pt x="132" y="59"/>
                  </a:lnTo>
                  <a:lnTo>
                    <a:pt x="132" y="61"/>
                  </a:lnTo>
                  <a:lnTo>
                    <a:pt x="130" y="61"/>
                  </a:lnTo>
                  <a:lnTo>
                    <a:pt x="130" y="61"/>
                  </a:lnTo>
                  <a:lnTo>
                    <a:pt x="128" y="61"/>
                  </a:lnTo>
                  <a:lnTo>
                    <a:pt x="128" y="61"/>
                  </a:lnTo>
                  <a:lnTo>
                    <a:pt x="128" y="59"/>
                  </a:lnTo>
                  <a:lnTo>
                    <a:pt x="128" y="59"/>
                  </a:lnTo>
                  <a:lnTo>
                    <a:pt x="125" y="59"/>
                  </a:lnTo>
                  <a:lnTo>
                    <a:pt x="125" y="59"/>
                  </a:lnTo>
                  <a:lnTo>
                    <a:pt x="125" y="59"/>
                  </a:lnTo>
                  <a:lnTo>
                    <a:pt x="125" y="59"/>
                  </a:lnTo>
                  <a:lnTo>
                    <a:pt x="123" y="59"/>
                  </a:lnTo>
                  <a:lnTo>
                    <a:pt x="123" y="57"/>
                  </a:lnTo>
                  <a:lnTo>
                    <a:pt x="123" y="57"/>
                  </a:lnTo>
                  <a:lnTo>
                    <a:pt x="123" y="57"/>
                  </a:lnTo>
                  <a:lnTo>
                    <a:pt x="123" y="57"/>
                  </a:lnTo>
                  <a:lnTo>
                    <a:pt x="123" y="54"/>
                  </a:lnTo>
                  <a:lnTo>
                    <a:pt x="123" y="54"/>
                  </a:lnTo>
                  <a:lnTo>
                    <a:pt x="120" y="54"/>
                  </a:lnTo>
                  <a:lnTo>
                    <a:pt x="120" y="54"/>
                  </a:lnTo>
                  <a:lnTo>
                    <a:pt x="120" y="54"/>
                  </a:lnTo>
                  <a:lnTo>
                    <a:pt x="120" y="54"/>
                  </a:lnTo>
                  <a:lnTo>
                    <a:pt x="118" y="54"/>
                  </a:lnTo>
                  <a:lnTo>
                    <a:pt x="118" y="54"/>
                  </a:lnTo>
                  <a:lnTo>
                    <a:pt x="118" y="52"/>
                  </a:lnTo>
                  <a:lnTo>
                    <a:pt x="116" y="52"/>
                  </a:lnTo>
                  <a:lnTo>
                    <a:pt x="116" y="54"/>
                  </a:lnTo>
                  <a:lnTo>
                    <a:pt x="116" y="54"/>
                  </a:lnTo>
                  <a:lnTo>
                    <a:pt x="116" y="52"/>
                  </a:lnTo>
                  <a:lnTo>
                    <a:pt x="116" y="52"/>
                  </a:lnTo>
                  <a:lnTo>
                    <a:pt x="113" y="52"/>
                  </a:lnTo>
                  <a:lnTo>
                    <a:pt x="113" y="52"/>
                  </a:lnTo>
                  <a:lnTo>
                    <a:pt x="113" y="54"/>
                  </a:lnTo>
                  <a:lnTo>
                    <a:pt x="113" y="54"/>
                  </a:lnTo>
                  <a:lnTo>
                    <a:pt x="111" y="54"/>
                  </a:lnTo>
                  <a:lnTo>
                    <a:pt x="111" y="54"/>
                  </a:lnTo>
                  <a:lnTo>
                    <a:pt x="111" y="54"/>
                  </a:lnTo>
                  <a:lnTo>
                    <a:pt x="111" y="57"/>
                  </a:lnTo>
                  <a:lnTo>
                    <a:pt x="109" y="57"/>
                  </a:lnTo>
                  <a:lnTo>
                    <a:pt x="109" y="57"/>
                  </a:lnTo>
                  <a:lnTo>
                    <a:pt x="109" y="57"/>
                  </a:lnTo>
                  <a:lnTo>
                    <a:pt x="109" y="57"/>
                  </a:lnTo>
                  <a:lnTo>
                    <a:pt x="106" y="57"/>
                  </a:lnTo>
                  <a:lnTo>
                    <a:pt x="106" y="59"/>
                  </a:lnTo>
                  <a:lnTo>
                    <a:pt x="106" y="59"/>
                  </a:lnTo>
                  <a:lnTo>
                    <a:pt x="106" y="59"/>
                  </a:lnTo>
                  <a:lnTo>
                    <a:pt x="106" y="57"/>
                  </a:lnTo>
                  <a:lnTo>
                    <a:pt x="104" y="57"/>
                  </a:lnTo>
                  <a:lnTo>
                    <a:pt x="104" y="57"/>
                  </a:lnTo>
                  <a:lnTo>
                    <a:pt x="104" y="59"/>
                  </a:lnTo>
                  <a:lnTo>
                    <a:pt x="104" y="59"/>
                  </a:lnTo>
                  <a:lnTo>
                    <a:pt x="104" y="59"/>
                  </a:lnTo>
                  <a:lnTo>
                    <a:pt x="104" y="59"/>
                  </a:lnTo>
                  <a:lnTo>
                    <a:pt x="102" y="59"/>
                  </a:lnTo>
                  <a:lnTo>
                    <a:pt x="102" y="59"/>
                  </a:lnTo>
                  <a:lnTo>
                    <a:pt x="102" y="59"/>
                  </a:lnTo>
                  <a:lnTo>
                    <a:pt x="102" y="59"/>
                  </a:lnTo>
                  <a:lnTo>
                    <a:pt x="99" y="59"/>
                  </a:lnTo>
                  <a:lnTo>
                    <a:pt x="99" y="59"/>
                  </a:lnTo>
                  <a:lnTo>
                    <a:pt x="99" y="59"/>
                  </a:lnTo>
                  <a:lnTo>
                    <a:pt x="99" y="59"/>
                  </a:lnTo>
                  <a:lnTo>
                    <a:pt x="97" y="59"/>
                  </a:lnTo>
                  <a:lnTo>
                    <a:pt x="97" y="59"/>
                  </a:lnTo>
                  <a:lnTo>
                    <a:pt x="94" y="59"/>
                  </a:lnTo>
                  <a:lnTo>
                    <a:pt x="94" y="59"/>
                  </a:lnTo>
                  <a:lnTo>
                    <a:pt x="94" y="59"/>
                  </a:lnTo>
                  <a:lnTo>
                    <a:pt x="94" y="59"/>
                  </a:lnTo>
                  <a:lnTo>
                    <a:pt x="94" y="59"/>
                  </a:lnTo>
                  <a:lnTo>
                    <a:pt x="92" y="59"/>
                  </a:lnTo>
                  <a:lnTo>
                    <a:pt x="92" y="59"/>
                  </a:lnTo>
                  <a:lnTo>
                    <a:pt x="92" y="59"/>
                  </a:lnTo>
                  <a:lnTo>
                    <a:pt x="92" y="59"/>
                  </a:lnTo>
                  <a:lnTo>
                    <a:pt x="90" y="59"/>
                  </a:lnTo>
                  <a:lnTo>
                    <a:pt x="90" y="59"/>
                  </a:lnTo>
                  <a:lnTo>
                    <a:pt x="90" y="59"/>
                  </a:lnTo>
                  <a:lnTo>
                    <a:pt x="87" y="59"/>
                  </a:lnTo>
                  <a:lnTo>
                    <a:pt x="87" y="59"/>
                  </a:lnTo>
                  <a:lnTo>
                    <a:pt x="87" y="61"/>
                  </a:lnTo>
                  <a:lnTo>
                    <a:pt x="87" y="61"/>
                  </a:lnTo>
                  <a:lnTo>
                    <a:pt x="85" y="61"/>
                  </a:lnTo>
                  <a:lnTo>
                    <a:pt x="85" y="61"/>
                  </a:lnTo>
                  <a:lnTo>
                    <a:pt x="85" y="61"/>
                  </a:lnTo>
                  <a:lnTo>
                    <a:pt x="83" y="61"/>
                  </a:lnTo>
                  <a:lnTo>
                    <a:pt x="83" y="61"/>
                  </a:lnTo>
                  <a:lnTo>
                    <a:pt x="83" y="61"/>
                  </a:lnTo>
                  <a:lnTo>
                    <a:pt x="80" y="61"/>
                  </a:lnTo>
                  <a:lnTo>
                    <a:pt x="80" y="61"/>
                  </a:lnTo>
                  <a:lnTo>
                    <a:pt x="80" y="61"/>
                  </a:lnTo>
                  <a:lnTo>
                    <a:pt x="78" y="61"/>
                  </a:lnTo>
                  <a:lnTo>
                    <a:pt x="78" y="61"/>
                  </a:lnTo>
                  <a:lnTo>
                    <a:pt x="78" y="61"/>
                  </a:lnTo>
                  <a:lnTo>
                    <a:pt x="76" y="61"/>
                  </a:lnTo>
                  <a:lnTo>
                    <a:pt x="76" y="61"/>
                  </a:lnTo>
                  <a:lnTo>
                    <a:pt x="76" y="61"/>
                  </a:lnTo>
                  <a:lnTo>
                    <a:pt x="76" y="61"/>
                  </a:lnTo>
                  <a:lnTo>
                    <a:pt x="76" y="61"/>
                  </a:lnTo>
                  <a:lnTo>
                    <a:pt x="73" y="61"/>
                  </a:lnTo>
                  <a:lnTo>
                    <a:pt x="73" y="59"/>
                  </a:lnTo>
                  <a:lnTo>
                    <a:pt x="73" y="59"/>
                  </a:lnTo>
                  <a:lnTo>
                    <a:pt x="73" y="59"/>
                  </a:lnTo>
                  <a:lnTo>
                    <a:pt x="71" y="59"/>
                  </a:lnTo>
                  <a:lnTo>
                    <a:pt x="71" y="61"/>
                  </a:lnTo>
                  <a:lnTo>
                    <a:pt x="71" y="61"/>
                  </a:lnTo>
                  <a:lnTo>
                    <a:pt x="71" y="59"/>
                  </a:lnTo>
                  <a:lnTo>
                    <a:pt x="68" y="59"/>
                  </a:lnTo>
                  <a:lnTo>
                    <a:pt x="68" y="59"/>
                  </a:lnTo>
                  <a:lnTo>
                    <a:pt x="68" y="59"/>
                  </a:lnTo>
                  <a:lnTo>
                    <a:pt x="68" y="57"/>
                  </a:lnTo>
                  <a:lnTo>
                    <a:pt x="68" y="57"/>
                  </a:lnTo>
                  <a:lnTo>
                    <a:pt x="68" y="57"/>
                  </a:lnTo>
                  <a:lnTo>
                    <a:pt x="66" y="57"/>
                  </a:lnTo>
                  <a:lnTo>
                    <a:pt x="66" y="54"/>
                  </a:lnTo>
                  <a:lnTo>
                    <a:pt x="66" y="54"/>
                  </a:lnTo>
                  <a:lnTo>
                    <a:pt x="66" y="54"/>
                  </a:lnTo>
                  <a:lnTo>
                    <a:pt x="66" y="54"/>
                  </a:lnTo>
                  <a:lnTo>
                    <a:pt x="64" y="54"/>
                  </a:lnTo>
                  <a:lnTo>
                    <a:pt x="64" y="52"/>
                  </a:lnTo>
                  <a:lnTo>
                    <a:pt x="64" y="52"/>
                  </a:lnTo>
                  <a:lnTo>
                    <a:pt x="64" y="52"/>
                  </a:lnTo>
                  <a:lnTo>
                    <a:pt x="61" y="52"/>
                  </a:lnTo>
                  <a:lnTo>
                    <a:pt x="61" y="52"/>
                  </a:lnTo>
                  <a:lnTo>
                    <a:pt x="61" y="52"/>
                  </a:lnTo>
                  <a:lnTo>
                    <a:pt x="61" y="52"/>
                  </a:lnTo>
                  <a:lnTo>
                    <a:pt x="61" y="52"/>
                  </a:lnTo>
                  <a:lnTo>
                    <a:pt x="61" y="50"/>
                  </a:lnTo>
                  <a:lnTo>
                    <a:pt x="61" y="50"/>
                  </a:lnTo>
                  <a:lnTo>
                    <a:pt x="59" y="50"/>
                  </a:lnTo>
                  <a:lnTo>
                    <a:pt x="59" y="50"/>
                  </a:lnTo>
                  <a:lnTo>
                    <a:pt x="59" y="50"/>
                  </a:lnTo>
                  <a:lnTo>
                    <a:pt x="57" y="50"/>
                  </a:lnTo>
                  <a:lnTo>
                    <a:pt x="57" y="50"/>
                  </a:lnTo>
                  <a:lnTo>
                    <a:pt x="57" y="52"/>
                  </a:lnTo>
                  <a:lnTo>
                    <a:pt x="57" y="52"/>
                  </a:lnTo>
                  <a:lnTo>
                    <a:pt x="54" y="52"/>
                  </a:lnTo>
                  <a:lnTo>
                    <a:pt x="54" y="52"/>
                  </a:lnTo>
                  <a:lnTo>
                    <a:pt x="54" y="52"/>
                  </a:lnTo>
                  <a:lnTo>
                    <a:pt x="54" y="52"/>
                  </a:lnTo>
                  <a:lnTo>
                    <a:pt x="52" y="52"/>
                  </a:lnTo>
                  <a:lnTo>
                    <a:pt x="52" y="52"/>
                  </a:lnTo>
                  <a:lnTo>
                    <a:pt x="52" y="52"/>
                  </a:lnTo>
                  <a:lnTo>
                    <a:pt x="52" y="52"/>
                  </a:lnTo>
                  <a:lnTo>
                    <a:pt x="49" y="52"/>
                  </a:lnTo>
                  <a:lnTo>
                    <a:pt x="49" y="52"/>
                  </a:lnTo>
                  <a:lnTo>
                    <a:pt x="47" y="52"/>
                  </a:lnTo>
                  <a:lnTo>
                    <a:pt x="47" y="52"/>
                  </a:lnTo>
                  <a:lnTo>
                    <a:pt x="47" y="52"/>
                  </a:lnTo>
                  <a:lnTo>
                    <a:pt x="45" y="52"/>
                  </a:lnTo>
                  <a:lnTo>
                    <a:pt x="45" y="52"/>
                  </a:lnTo>
                  <a:lnTo>
                    <a:pt x="42" y="52"/>
                  </a:lnTo>
                  <a:lnTo>
                    <a:pt x="42" y="52"/>
                  </a:lnTo>
                  <a:lnTo>
                    <a:pt x="42" y="52"/>
                  </a:lnTo>
                  <a:lnTo>
                    <a:pt x="40" y="52"/>
                  </a:lnTo>
                  <a:lnTo>
                    <a:pt x="40" y="52"/>
                  </a:lnTo>
                  <a:lnTo>
                    <a:pt x="40" y="52"/>
                  </a:lnTo>
                  <a:lnTo>
                    <a:pt x="40" y="52"/>
                  </a:lnTo>
                  <a:lnTo>
                    <a:pt x="38" y="52"/>
                  </a:lnTo>
                  <a:lnTo>
                    <a:pt x="38" y="52"/>
                  </a:lnTo>
                  <a:lnTo>
                    <a:pt x="38" y="52"/>
                  </a:lnTo>
                  <a:lnTo>
                    <a:pt x="35" y="52"/>
                  </a:lnTo>
                  <a:lnTo>
                    <a:pt x="35" y="52"/>
                  </a:lnTo>
                  <a:lnTo>
                    <a:pt x="35" y="52"/>
                  </a:lnTo>
                  <a:lnTo>
                    <a:pt x="35" y="52"/>
                  </a:lnTo>
                  <a:lnTo>
                    <a:pt x="33" y="52"/>
                  </a:lnTo>
                  <a:lnTo>
                    <a:pt x="33" y="50"/>
                  </a:lnTo>
                  <a:lnTo>
                    <a:pt x="33" y="50"/>
                  </a:lnTo>
                  <a:lnTo>
                    <a:pt x="35" y="50"/>
                  </a:lnTo>
                  <a:lnTo>
                    <a:pt x="35" y="47"/>
                  </a:lnTo>
                  <a:lnTo>
                    <a:pt x="35" y="47"/>
                  </a:lnTo>
                  <a:lnTo>
                    <a:pt x="35" y="47"/>
                  </a:lnTo>
                  <a:lnTo>
                    <a:pt x="35" y="47"/>
                  </a:lnTo>
                  <a:lnTo>
                    <a:pt x="38" y="47"/>
                  </a:lnTo>
                  <a:lnTo>
                    <a:pt x="38" y="45"/>
                  </a:lnTo>
                  <a:lnTo>
                    <a:pt x="38" y="45"/>
                  </a:lnTo>
                  <a:lnTo>
                    <a:pt x="38" y="45"/>
                  </a:lnTo>
                  <a:lnTo>
                    <a:pt x="38" y="42"/>
                  </a:lnTo>
                  <a:lnTo>
                    <a:pt x="38" y="42"/>
                  </a:lnTo>
                  <a:lnTo>
                    <a:pt x="38" y="42"/>
                  </a:lnTo>
                  <a:lnTo>
                    <a:pt x="38" y="40"/>
                  </a:lnTo>
                  <a:lnTo>
                    <a:pt x="38" y="40"/>
                  </a:lnTo>
                  <a:lnTo>
                    <a:pt x="38" y="40"/>
                  </a:lnTo>
                  <a:lnTo>
                    <a:pt x="38" y="38"/>
                  </a:lnTo>
                  <a:lnTo>
                    <a:pt x="35" y="38"/>
                  </a:lnTo>
                  <a:lnTo>
                    <a:pt x="35" y="38"/>
                  </a:lnTo>
                  <a:lnTo>
                    <a:pt x="35" y="38"/>
                  </a:lnTo>
                  <a:lnTo>
                    <a:pt x="35" y="35"/>
                  </a:lnTo>
                  <a:lnTo>
                    <a:pt x="35" y="35"/>
                  </a:lnTo>
                  <a:lnTo>
                    <a:pt x="35" y="33"/>
                  </a:lnTo>
                  <a:lnTo>
                    <a:pt x="35" y="33"/>
                  </a:lnTo>
                  <a:lnTo>
                    <a:pt x="35" y="33"/>
                  </a:lnTo>
                  <a:lnTo>
                    <a:pt x="35" y="33"/>
                  </a:lnTo>
                  <a:lnTo>
                    <a:pt x="35" y="31"/>
                  </a:lnTo>
                  <a:lnTo>
                    <a:pt x="35" y="31"/>
                  </a:lnTo>
                  <a:lnTo>
                    <a:pt x="33" y="31"/>
                  </a:lnTo>
                  <a:lnTo>
                    <a:pt x="33" y="28"/>
                  </a:lnTo>
                  <a:lnTo>
                    <a:pt x="33" y="28"/>
                  </a:lnTo>
                  <a:lnTo>
                    <a:pt x="33" y="28"/>
                  </a:lnTo>
                  <a:lnTo>
                    <a:pt x="33" y="26"/>
                  </a:lnTo>
                  <a:lnTo>
                    <a:pt x="33" y="26"/>
                  </a:lnTo>
                  <a:lnTo>
                    <a:pt x="33" y="24"/>
                  </a:lnTo>
                  <a:lnTo>
                    <a:pt x="33" y="24"/>
                  </a:lnTo>
                  <a:lnTo>
                    <a:pt x="33" y="24"/>
                  </a:lnTo>
                  <a:lnTo>
                    <a:pt x="33" y="24"/>
                  </a:lnTo>
                  <a:lnTo>
                    <a:pt x="33" y="21"/>
                  </a:lnTo>
                  <a:lnTo>
                    <a:pt x="31" y="21"/>
                  </a:lnTo>
                  <a:lnTo>
                    <a:pt x="31" y="21"/>
                  </a:lnTo>
                  <a:lnTo>
                    <a:pt x="31" y="21"/>
                  </a:lnTo>
                  <a:lnTo>
                    <a:pt x="28" y="21"/>
                  </a:lnTo>
                  <a:lnTo>
                    <a:pt x="28" y="21"/>
                  </a:lnTo>
                  <a:lnTo>
                    <a:pt x="28" y="21"/>
                  </a:lnTo>
                  <a:lnTo>
                    <a:pt x="28" y="19"/>
                  </a:lnTo>
                  <a:lnTo>
                    <a:pt x="26" y="19"/>
                  </a:lnTo>
                  <a:lnTo>
                    <a:pt x="26" y="19"/>
                  </a:lnTo>
                  <a:lnTo>
                    <a:pt x="26" y="19"/>
                  </a:lnTo>
                  <a:lnTo>
                    <a:pt x="23" y="19"/>
                  </a:lnTo>
                  <a:lnTo>
                    <a:pt x="23" y="19"/>
                  </a:lnTo>
                  <a:lnTo>
                    <a:pt x="23" y="16"/>
                  </a:lnTo>
                  <a:lnTo>
                    <a:pt x="23" y="16"/>
                  </a:lnTo>
                  <a:lnTo>
                    <a:pt x="23" y="16"/>
                  </a:lnTo>
                  <a:lnTo>
                    <a:pt x="23" y="14"/>
                  </a:lnTo>
                  <a:lnTo>
                    <a:pt x="21" y="14"/>
                  </a:lnTo>
                  <a:lnTo>
                    <a:pt x="21" y="14"/>
                  </a:lnTo>
                  <a:lnTo>
                    <a:pt x="21" y="14"/>
                  </a:lnTo>
                  <a:lnTo>
                    <a:pt x="21" y="14"/>
                  </a:lnTo>
                  <a:lnTo>
                    <a:pt x="19" y="14"/>
                  </a:lnTo>
                  <a:lnTo>
                    <a:pt x="19" y="12"/>
                  </a:lnTo>
                  <a:lnTo>
                    <a:pt x="19" y="12"/>
                  </a:lnTo>
                  <a:lnTo>
                    <a:pt x="19" y="12"/>
                  </a:lnTo>
                  <a:lnTo>
                    <a:pt x="16" y="12"/>
                  </a:lnTo>
                  <a:lnTo>
                    <a:pt x="16" y="12"/>
                  </a:lnTo>
                  <a:lnTo>
                    <a:pt x="14" y="12"/>
                  </a:lnTo>
                  <a:lnTo>
                    <a:pt x="14" y="12"/>
                  </a:lnTo>
                  <a:lnTo>
                    <a:pt x="14" y="12"/>
                  </a:lnTo>
                  <a:lnTo>
                    <a:pt x="14" y="12"/>
                  </a:lnTo>
                  <a:lnTo>
                    <a:pt x="12" y="12"/>
                  </a:lnTo>
                  <a:lnTo>
                    <a:pt x="12" y="12"/>
                  </a:lnTo>
                  <a:lnTo>
                    <a:pt x="12" y="12"/>
                  </a:lnTo>
                  <a:lnTo>
                    <a:pt x="9" y="12"/>
                  </a:lnTo>
                  <a:lnTo>
                    <a:pt x="9" y="12"/>
                  </a:lnTo>
                  <a:lnTo>
                    <a:pt x="9" y="12"/>
                  </a:lnTo>
                  <a:lnTo>
                    <a:pt x="7" y="12"/>
                  </a:lnTo>
                  <a:lnTo>
                    <a:pt x="7" y="12"/>
                  </a:lnTo>
                  <a:lnTo>
                    <a:pt x="7" y="9"/>
                  </a:lnTo>
                  <a:lnTo>
                    <a:pt x="7" y="9"/>
                  </a:lnTo>
                  <a:lnTo>
                    <a:pt x="7" y="9"/>
                  </a:lnTo>
                  <a:lnTo>
                    <a:pt x="7" y="7"/>
                  </a:lnTo>
                  <a:lnTo>
                    <a:pt x="7" y="7"/>
                  </a:lnTo>
                  <a:lnTo>
                    <a:pt x="5" y="7"/>
                  </a:lnTo>
                  <a:lnTo>
                    <a:pt x="5" y="7"/>
                  </a:lnTo>
                  <a:lnTo>
                    <a:pt x="5" y="5"/>
                  </a:lnTo>
                  <a:lnTo>
                    <a:pt x="2" y="5"/>
                  </a:lnTo>
                  <a:lnTo>
                    <a:pt x="2" y="5"/>
                  </a:lnTo>
                  <a:lnTo>
                    <a:pt x="2" y="5"/>
                  </a:lnTo>
                  <a:lnTo>
                    <a:pt x="2" y="5"/>
                  </a:lnTo>
                  <a:lnTo>
                    <a:pt x="0" y="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28"/>
            <p:cNvSpPr>
              <a:spLocks/>
            </p:cNvSpPr>
            <p:nvPr/>
          </p:nvSpPr>
          <p:spPr bwMode="auto">
            <a:xfrm>
              <a:off x="2416175" y="2933700"/>
              <a:ext cx="82550" cy="49212"/>
            </a:xfrm>
            <a:custGeom>
              <a:avLst/>
              <a:gdLst/>
              <a:ahLst/>
              <a:cxnLst>
                <a:cxn ang="0">
                  <a:pos x="14" y="31"/>
                </a:cxn>
                <a:cxn ang="0">
                  <a:pos x="14" y="28"/>
                </a:cxn>
                <a:cxn ang="0">
                  <a:pos x="10" y="28"/>
                </a:cxn>
                <a:cxn ang="0">
                  <a:pos x="7" y="26"/>
                </a:cxn>
                <a:cxn ang="0">
                  <a:pos x="5" y="26"/>
                </a:cxn>
                <a:cxn ang="0">
                  <a:pos x="2" y="24"/>
                </a:cxn>
                <a:cxn ang="0">
                  <a:pos x="0" y="21"/>
                </a:cxn>
                <a:cxn ang="0">
                  <a:pos x="0" y="19"/>
                </a:cxn>
                <a:cxn ang="0">
                  <a:pos x="0" y="14"/>
                </a:cxn>
                <a:cxn ang="0">
                  <a:pos x="5" y="16"/>
                </a:cxn>
                <a:cxn ang="0">
                  <a:pos x="5" y="14"/>
                </a:cxn>
                <a:cxn ang="0">
                  <a:pos x="7" y="12"/>
                </a:cxn>
                <a:cxn ang="0">
                  <a:pos x="12" y="12"/>
                </a:cxn>
                <a:cxn ang="0">
                  <a:pos x="14" y="12"/>
                </a:cxn>
                <a:cxn ang="0">
                  <a:pos x="14" y="9"/>
                </a:cxn>
                <a:cxn ang="0">
                  <a:pos x="17" y="7"/>
                </a:cxn>
                <a:cxn ang="0">
                  <a:pos x="19" y="9"/>
                </a:cxn>
                <a:cxn ang="0">
                  <a:pos x="21" y="9"/>
                </a:cxn>
                <a:cxn ang="0">
                  <a:pos x="26" y="9"/>
                </a:cxn>
                <a:cxn ang="0">
                  <a:pos x="28" y="9"/>
                </a:cxn>
                <a:cxn ang="0">
                  <a:pos x="31" y="7"/>
                </a:cxn>
                <a:cxn ang="0">
                  <a:pos x="33" y="7"/>
                </a:cxn>
                <a:cxn ang="0">
                  <a:pos x="38" y="7"/>
                </a:cxn>
                <a:cxn ang="0">
                  <a:pos x="40" y="5"/>
                </a:cxn>
                <a:cxn ang="0">
                  <a:pos x="40" y="2"/>
                </a:cxn>
                <a:cxn ang="0">
                  <a:pos x="45" y="2"/>
                </a:cxn>
                <a:cxn ang="0">
                  <a:pos x="47" y="2"/>
                </a:cxn>
                <a:cxn ang="0">
                  <a:pos x="50" y="0"/>
                </a:cxn>
                <a:cxn ang="0">
                  <a:pos x="50" y="2"/>
                </a:cxn>
                <a:cxn ang="0">
                  <a:pos x="47" y="2"/>
                </a:cxn>
                <a:cxn ang="0">
                  <a:pos x="47" y="5"/>
                </a:cxn>
                <a:cxn ang="0">
                  <a:pos x="45" y="7"/>
                </a:cxn>
                <a:cxn ang="0">
                  <a:pos x="40" y="7"/>
                </a:cxn>
                <a:cxn ang="0">
                  <a:pos x="40" y="9"/>
                </a:cxn>
                <a:cxn ang="0">
                  <a:pos x="38" y="12"/>
                </a:cxn>
                <a:cxn ang="0">
                  <a:pos x="38" y="14"/>
                </a:cxn>
                <a:cxn ang="0">
                  <a:pos x="40" y="16"/>
                </a:cxn>
                <a:cxn ang="0">
                  <a:pos x="40" y="19"/>
                </a:cxn>
                <a:cxn ang="0">
                  <a:pos x="38" y="19"/>
                </a:cxn>
                <a:cxn ang="0">
                  <a:pos x="36" y="21"/>
                </a:cxn>
                <a:cxn ang="0">
                  <a:pos x="33" y="19"/>
                </a:cxn>
                <a:cxn ang="0">
                  <a:pos x="31" y="21"/>
                </a:cxn>
                <a:cxn ang="0">
                  <a:pos x="28" y="24"/>
                </a:cxn>
                <a:cxn ang="0">
                  <a:pos x="26" y="24"/>
                </a:cxn>
                <a:cxn ang="0">
                  <a:pos x="24" y="26"/>
                </a:cxn>
                <a:cxn ang="0">
                  <a:pos x="21" y="26"/>
                </a:cxn>
                <a:cxn ang="0">
                  <a:pos x="19" y="26"/>
                </a:cxn>
                <a:cxn ang="0">
                  <a:pos x="19" y="28"/>
                </a:cxn>
              </a:cxnLst>
              <a:rect l="0" t="0" r="r" b="b"/>
              <a:pathLst>
                <a:path w="52" h="31">
                  <a:moveTo>
                    <a:pt x="19" y="31"/>
                  </a:moveTo>
                  <a:lnTo>
                    <a:pt x="17" y="31"/>
                  </a:lnTo>
                  <a:lnTo>
                    <a:pt x="17" y="31"/>
                  </a:lnTo>
                  <a:lnTo>
                    <a:pt x="14" y="31"/>
                  </a:lnTo>
                  <a:lnTo>
                    <a:pt x="14" y="31"/>
                  </a:lnTo>
                  <a:lnTo>
                    <a:pt x="14" y="28"/>
                  </a:lnTo>
                  <a:lnTo>
                    <a:pt x="14" y="28"/>
                  </a:lnTo>
                  <a:lnTo>
                    <a:pt x="14" y="28"/>
                  </a:lnTo>
                  <a:lnTo>
                    <a:pt x="12" y="28"/>
                  </a:lnTo>
                  <a:lnTo>
                    <a:pt x="12" y="28"/>
                  </a:lnTo>
                  <a:lnTo>
                    <a:pt x="12" y="28"/>
                  </a:lnTo>
                  <a:lnTo>
                    <a:pt x="10" y="28"/>
                  </a:lnTo>
                  <a:lnTo>
                    <a:pt x="10" y="28"/>
                  </a:lnTo>
                  <a:lnTo>
                    <a:pt x="7" y="28"/>
                  </a:lnTo>
                  <a:lnTo>
                    <a:pt x="7" y="28"/>
                  </a:lnTo>
                  <a:lnTo>
                    <a:pt x="7" y="26"/>
                  </a:lnTo>
                  <a:lnTo>
                    <a:pt x="7" y="26"/>
                  </a:lnTo>
                  <a:lnTo>
                    <a:pt x="5" y="26"/>
                  </a:lnTo>
                  <a:lnTo>
                    <a:pt x="5" y="26"/>
                  </a:lnTo>
                  <a:lnTo>
                    <a:pt x="5" y="26"/>
                  </a:lnTo>
                  <a:lnTo>
                    <a:pt x="5" y="26"/>
                  </a:lnTo>
                  <a:lnTo>
                    <a:pt x="5" y="24"/>
                  </a:lnTo>
                  <a:lnTo>
                    <a:pt x="2" y="24"/>
                  </a:lnTo>
                  <a:lnTo>
                    <a:pt x="2" y="24"/>
                  </a:lnTo>
                  <a:lnTo>
                    <a:pt x="2" y="21"/>
                  </a:lnTo>
                  <a:lnTo>
                    <a:pt x="2" y="21"/>
                  </a:lnTo>
                  <a:lnTo>
                    <a:pt x="2" y="21"/>
                  </a:lnTo>
                  <a:lnTo>
                    <a:pt x="0" y="21"/>
                  </a:lnTo>
                  <a:lnTo>
                    <a:pt x="0" y="21"/>
                  </a:lnTo>
                  <a:lnTo>
                    <a:pt x="0" y="19"/>
                  </a:lnTo>
                  <a:lnTo>
                    <a:pt x="0" y="19"/>
                  </a:lnTo>
                  <a:lnTo>
                    <a:pt x="0" y="19"/>
                  </a:lnTo>
                  <a:lnTo>
                    <a:pt x="0" y="16"/>
                  </a:lnTo>
                  <a:lnTo>
                    <a:pt x="0" y="16"/>
                  </a:lnTo>
                  <a:lnTo>
                    <a:pt x="0" y="14"/>
                  </a:lnTo>
                  <a:lnTo>
                    <a:pt x="0" y="14"/>
                  </a:lnTo>
                  <a:lnTo>
                    <a:pt x="2" y="14"/>
                  </a:lnTo>
                  <a:lnTo>
                    <a:pt x="2" y="16"/>
                  </a:lnTo>
                  <a:lnTo>
                    <a:pt x="2" y="16"/>
                  </a:lnTo>
                  <a:lnTo>
                    <a:pt x="5" y="16"/>
                  </a:lnTo>
                  <a:lnTo>
                    <a:pt x="5" y="16"/>
                  </a:lnTo>
                  <a:lnTo>
                    <a:pt x="5" y="14"/>
                  </a:lnTo>
                  <a:lnTo>
                    <a:pt x="5" y="14"/>
                  </a:lnTo>
                  <a:lnTo>
                    <a:pt x="5" y="14"/>
                  </a:lnTo>
                  <a:lnTo>
                    <a:pt x="7" y="14"/>
                  </a:lnTo>
                  <a:lnTo>
                    <a:pt x="7" y="12"/>
                  </a:lnTo>
                  <a:lnTo>
                    <a:pt x="7" y="12"/>
                  </a:lnTo>
                  <a:lnTo>
                    <a:pt x="7" y="12"/>
                  </a:lnTo>
                  <a:lnTo>
                    <a:pt x="10" y="12"/>
                  </a:lnTo>
                  <a:lnTo>
                    <a:pt x="10" y="12"/>
                  </a:lnTo>
                  <a:lnTo>
                    <a:pt x="12" y="12"/>
                  </a:lnTo>
                  <a:lnTo>
                    <a:pt x="12" y="12"/>
                  </a:lnTo>
                  <a:lnTo>
                    <a:pt x="12" y="14"/>
                  </a:lnTo>
                  <a:lnTo>
                    <a:pt x="12" y="14"/>
                  </a:lnTo>
                  <a:lnTo>
                    <a:pt x="14" y="14"/>
                  </a:lnTo>
                  <a:lnTo>
                    <a:pt x="14" y="12"/>
                  </a:lnTo>
                  <a:lnTo>
                    <a:pt x="14" y="12"/>
                  </a:lnTo>
                  <a:lnTo>
                    <a:pt x="14" y="12"/>
                  </a:lnTo>
                  <a:lnTo>
                    <a:pt x="14" y="12"/>
                  </a:lnTo>
                  <a:lnTo>
                    <a:pt x="14" y="9"/>
                  </a:lnTo>
                  <a:lnTo>
                    <a:pt x="14" y="9"/>
                  </a:lnTo>
                  <a:lnTo>
                    <a:pt x="14" y="7"/>
                  </a:lnTo>
                  <a:lnTo>
                    <a:pt x="14" y="7"/>
                  </a:lnTo>
                  <a:lnTo>
                    <a:pt x="17" y="7"/>
                  </a:lnTo>
                  <a:lnTo>
                    <a:pt x="17" y="9"/>
                  </a:lnTo>
                  <a:lnTo>
                    <a:pt x="17" y="9"/>
                  </a:lnTo>
                  <a:lnTo>
                    <a:pt x="19" y="9"/>
                  </a:lnTo>
                  <a:lnTo>
                    <a:pt x="19" y="9"/>
                  </a:lnTo>
                  <a:lnTo>
                    <a:pt x="19" y="9"/>
                  </a:lnTo>
                  <a:lnTo>
                    <a:pt x="21" y="9"/>
                  </a:lnTo>
                  <a:lnTo>
                    <a:pt x="21" y="9"/>
                  </a:lnTo>
                  <a:lnTo>
                    <a:pt x="21" y="9"/>
                  </a:lnTo>
                  <a:lnTo>
                    <a:pt x="24" y="9"/>
                  </a:lnTo>
                  <a:lnTo>
                    <a:pt x="24" y="9"/>
                  </a:lnTo>
                  <a:lnTo>
                    <a:pt x="24" y="9"/>
                  </a:lnTo>
                  <a:lnTo>
                    <a:pt x="26" y="9"/>
                  </a:lnTo>
                  <a:lnTo>
                    <a:pt x="26" y="9"/>
                  </a:lnTo>
                  <a:lnTo>
                    <a:pt x="26" y="9"/>
                  </a:lnTo>
                  <a:lnTo>
                    <a:pt x="26" y="9"/>
                  </a:lnTo>
                  <a:lnTo>
                    <a:pt x="28" y="9"/>
                  </a:lnTo>
                  <a:lnTo>
                    <a:pt x="28" y="9"/>
                  </a:lnTo>
                  <a:lnTo>
                    <a:pt x="28" y="9"/>
                  </a:lnTo>
                  <a:lnTo>
                    <a:pt x="31" y="9"/>
                  </a:lnTo>
                  <a:lnTo>
                    <a:pt x="31" y="7"/>
                  </a:lnTo>
                  <a:lnTo>
                    <a:pt x="31" y="7"/>
                  </a:lnTo>
                  <a:lnTo>
                    <a:pt x="33" y="7"/>
                  </a:lnTo>
                  <a:lnTo>
                    <a:pt x="33" y="7"/>
                  </a:lnTo>
                  <a:lnTo>
                    <a:pt x="33" y="7"/>
                  </a:lnTo>
                  <a:lnTo>
                    <a:pt x="36" y="7"/>
                  </a:lnTo>
                  <a:lnTo>
                    <a:pt x="36" y="7"/>
                  </a:lnTo>
                  <a:lnTo>
                    <a:pt x="36" y="7"/>
                  </a:lnTo>
                  <a:lnTo>
                    <a:pt x="38" y="7"/>
                  </a:lnTo>
                  <a:lnTo>
                    <a:pt x="38" y="7"/>
                  </a:lnTo>
                  <a:lnTo>
                    <a:pt x="38" y="5"/>
                  </a:lnTo>
                  <a:lnTo>
                    <a:pt x="38" y="5"/>
                  </a:lnTo>
                  <a:lnTo>
                    <a:pt x="40" y="5"/>
                  </a:lnTo>
                  <a:lnTo>
                    <a:pt x="40" y="5"/>
                  </a:lnTo>
                  <a:lnTo>
                    <a:pt x="40" y="5"/>
                  </a:lnTo>
                  <a:lnTo>
                    <a:pt x="40" y="2"/>
                  </a:lnTo>
                  <a:lnTo>
                    <a:pt x="40" y="2"/>
                  </a:lnTo>
                  <a:lnTo>
                    <a:pt x="43" y="2"/>
                  </a:lnTo>
                  <a:lnTo>
                    <a:pt x="43" y="2"/>
                  </a:lnTo>
                  <a:lnTo>
                    <a:pt x="45" y="2"/>
                  </a:lnTo>
                  <a:lnTo>
                    <a:pt x="45" y="2"/>
                  </a:lnTo>
                  <a:lnTo>
                    <a:pt x="45" y="2"/>
                  </a:lnTo>
                  <a:lnTo>
                    <a:pt x="45" y="2"/>
                  </a:lnTo>
                  <a:lnTo>
                    <a:pt x="45" y="2"/>
                  </a:lnTo>
                  <a:lnTo>
                    <a:pt x="47" y="2"/>
                  </a:lnTo>
                  <a:lnTo>
                    <a:pt x="47" y="2"/>
                  </a:lnTo>
                  <a:lnTo>
                    <a:pt x="47" y="2"/>
                  </a:lnTo>
                  <a:lnTo>
                    <a:pt x="47" y="0"/>
                  </a:lnTo>
                  <a:lnTo>
                    <a:pt x="50" y="0"/>
                  </a:lnTo>
                  <a:lnTo>
                    <a:pt x="50" y="0"/>
                  </a:lnTo>
                  <a:lnTo>
                    <a:pt x="52" y="0"/>
                  </a:lnTo>
                  <a:lnTo>
                    <a:pt x="52" y="2"/>
                  </a:lnTo>
                  <a:lnTo>
                    <a:pt x="50" y="2"/>
                  </a:lnTo>
                  <a:lnTo>
                    <a:pt x="50" y="2"/>
                  </a:lnTo>
                  <a:lnTo>
                    <a:pt x="50" y="2"/>
                  </a:lnTo>
                  <a:lnTo>
                    <a:pt x="50" y="2"/>
                  </a:lnTo>
                  <a:lnTo>
                    <a:pt x="47" y="2"/>
                  </a:lnTo>
                  <a:lnTo>
                    <a:pt x="47" y="2"/>
                  </a:lnTo>
                  <a:lnTo>
                    <a:pt x="47" y="5"/>
                  </a:lnTo>
                  <a:lnTo>
                    <a:pt x="47" y="5"/>
                  </a:lnTo>
                  <a:lnTo>
                    <a:pt x="47" y="5"/>
                  </a:lnTo>
                  <a:lnTo>
                    <a:pt x="45" y="5"/>
                  </a:lnTo>
                  <a:lnTo>
                    <a:pt x="45" y="5"/>
                  </a:lnTo>
                  <a:lnTo>
                    <a:pt x="45" y="7"/>
                  </a:lnTo>
                  <a:lnTo>
                    <a:pt x="45" y="7"/>
                  </a:lnTo>
                  <a:lnTo>
                    <a:pt x="43" y="7"/>
                  </a:lnTo>
                  <a:lnTo>
                    <a:pt x="43" y="7"/>
                  </a:lnTo>
                  <a:lnTo>
                    <a:pt x="43" y="7"/>
                  </a:lnTo>
                  <a:lnTo>
                    <a:pt x="40" y="7"/>
                  </a:lnTo>
                  <a:lnTo>
                    <a:pt x="40" y="9"/>
                  </a:lnTo>
                  <a:lnTo>
                    <a:pt x="40" y="9"/>
                  </a:lnTo>
                  <a:lnTo>
                    <a:pt x="40" y="9"/>
                  </a:lnTo>
                  <a:lnTo>
                    <a:pt x="40" y="9"/>
                  </a:lnTo>
                  <a:lnTo>
                    <a:pt x="40" y="12"/>
                  </a:lnTo>
                  <a:lnTo>
                    <a:pt x="38" y="12"/>
                  </a:lnTo>
                  <a:lnTo>
                    <a:pt x="38" y="12"/>
                  </a:lnTo>
                  <a:lnTo>
                    <a:pt x="38" y="12"/>
                  </a:lnTo>
                  <a:lnTo>
                    <a:pt x="38" y="12"/>
                  </a:lnTo>
                  <a:lnTo>
                    <a:pt x="38" y="12"/>
                  </a:lnTo>
                  <a:lnTo>
                    <a:pt x="38" y="14"/>
                  </a:lnTo>
                  <a:lnTo>
                    <a:pt x="38" y="14"/>
                  </a:lnTo>
                  <a:lnTo>
                    <a:pt x="38" y="14"/>
                  </a:lnTo>
                  <a:lnTo>
                    <a:pt x="38" y="16"/>
                  </a:lnTo>
                  <a:lnTo>
                    <a:pt x="38" y="16"/>
                  </a:lnTo>
                  <a:lnTo>
                    <a:pt x="40" y="16"/>
                  </a:lnTo>
                  <a:lnTo>
                    <a:pt x="40" y="16"/>
                  </a:lnTo>
                  <a:lnTo>
                    <a:pt x="40" y="19"/>
                  </a:lnTo>
                  <a:lnTo>
                    <a:pt x="40" y="19"/>
                  </a:lnTo>
                  <a:lnTo>
                    <a:pt x="40" y="19"/>
                  </a:lnTo>
                  <a:lnTo>
                    <a:pt x="40" y="21"/>
                  </a:lnTo>
                  <a:lnTo>
                    <a:pt x="40" y="21"/>
                  </a:lnTo>
                  <a:lnTo>
                    <a:pt x="38" y="21"/>
                  </a:lnTo>
                  <a:lnTo>
                    <a:pt x="38" y="19"/>
                  </a:lnTo>
                  <a:lnTo>
                    <a:pt x="38" y="19"/>
                  </a:lnTo>
                  <a:lnTo>
                    <a:pt x="38" y="19"/>
                  </a:lnTo>
                  <a:lnTo>
                    <a:pt x="36" y="19"/>
                  </a:lnTo>
                  <a:lnTo>
                    <a:pt x="36" y="21"/>
                  </a:lnTo>
                  <a:lnTo>
                    <a:pt x="36" y="21"/>
                  </a:lnTo>
                  <a:lnTo>
                    <a:pt x="33" y="21"/>
                  </a:lnTo>
                  <a:lnTo>
                    <a:pt x="33" y="19"/>
                  </a:lnTo>
                  <a:lnTo>
                    <a:pt x="33" y="19"/>
                  </a:lnTo>
                  <a:lnTo>
                    <a:pt x="33" y="19"/>
                  </a:lnTo>
                  <a:lnTo>
                    <a:pt x="31" y="19"/>
                  </a:lnTo>
                  <a:lnTo>
                    <a:pt x="31" y="21"/>
                  </a:lnTo>
                  <a:lnTo>
                    <a:pt x="31" y="21"/>
                  </a:lnTo>
                  <a:lnTo>
                    <a:pt x="31" y="21"/>
                  </a:lnTo>
                  <a:lnTo>
                    <a:pt x="31" y="21"/>
                  </a:lnTo>
                  <a:lnTo>
                    <a:pt x="28" y="21"/>
                  </a:lnTo>
                  <a:lnTo>
                    <a:pt x="28" y="24"/>
                  </a:lnTo>
                  <a:lnTo>
                    <a:pt x="28" y="24"/>
                  </a:lnTo>
                  <a:lnTo>
                    <a:pt x="28" y="24"/>
                  </a:lnTo>
                  <a:lnTo>
                    <a:pt x="28" y="24"/>
                  </a:lnTo>
                  <a:lnTo>
                    <a:pt x="26" y="24"/>
                  </a:lnTo>
                  <a:lnTo>
                    <a:pt x="26" y="24"/>
                  </a:lnTo>
                  <a:lnTo>
                    <a:pt x="26" y="26"/>
                  </a:lnTo>
                  <a:lnTo>
                    <a:pt x="26" y="26"/>
                  </a:lnTo>
                  <a:lnTo>
                    <a:pt x="24" y="26"/>
                  </a:lnTo>
                  <a:lnTo>
                    <a:pt x="24" y="26"/>
                  </a:lnTo>
                  <a:lnTo>
                    <a:pt x="21" y="26"/>
                  </a:lnTo>
                  <a:lnTo>
                    <a:pt x="21" y="26"/>
                  </a:lnTo>
                  <a:lnTo>
                    <a:pt x="21" y="26"/>
                  </a:lnTo>
                  <a:lnTo>
                    <a:pt x="21" y="26"/>
                  </a:lnTo>
                  <a:lnTo>
                    <a:pt x="19" y="26"/>
                  </a:lnTo>
                  <a:lnTo>
                    <a:pt x="19" y="26"/>
                  </a:lnTo>
                  <a:lnTo>
                    <a:pt x="19" y="26"/>
                  </a:lnTo>
                  <a:lnTo>
                    <a:pt x="19" y="28"/>
                  </a:lnTo>
                  <a:lnTo>
                    <a:pt x="17" y="28"/>
                  </a:lnTo>
                  <a:lnTo>
                    <a:pt x="17" y="28"/>
                  </a:lnTo>
                  <a:lnTo>
                    <a:pt x="19" y="28"/>
                  </a:lnTo>
                  <a:lnTo>
                    <a:pt x="19" y="31"/>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29"/>
            <p:cNvSpPr>
              <a:spLocks/>
            </p:cNvSpPr>
            <p:nvPr/>
          </p:nvSpPr>
          <p:spPr bwMode="auto">
            <a:xfrm>
              <a:off x="2416175" y="2933700"/>
              <a:ext cx="82550" cy="49212"/>
            </a:xfrm>
            <a:custGeom>
              <a:avLst/>
              <a:gdLst/>
              <a:ahLst/>
              <a:cxnLst>
                <a:cxn ang="0">
                  <a:pos x="14" y="31"/>
                </a:cxn>
                <a:cxn ang="0">
                  <a:pos x="14" y="28"/>
                </a:cxn>
                <a:cxn ang="0">
                  <a:pos x="10" y="28"/>
                </a:cxn>
                <a:cxn ang="0">
                  <a:pos x="7" y="26"/>
                </a:cxn>
                <a:cxn ang="0">
                  <a:pos x="5" y="26"/>
                </a:cxn>
                <a:cxn ang="0">
                  <a:pos x="2" y="24"/>
                </a:cxn>
                <a:cxn ang="0">
                  <a:pos x="0" y="21"/>
                </a:cxn>
                <a:cxn ang="0">
                  <a:pos x="0" y="19"/>
                </a:cxn>
                <a:cxn ang="0">
                  <a:pos x="0" y="14"/>
                </a:cxn>
                <a:cxn ang="0">
                  <a:pos x="5" y="16"/>
                </a:cxn>
                <a:cxn ang="0">
                  <a:pos x="5" y="14"/>
                </a:cxn>
                <a:cxn ang="0">
                  <a:pos x="7" y="12"/>
                </a:cxn>
                <a:cxn ang="0">
                  <a:pos x="12" y="12"/>
                </a:cxn>
                <a:cxn ang="0">
                  <a:pos x="14" y="12"/>
                </a:cxn>
                <a:cxn ang="0">
                  <a:pos x="14" y="9"/>
                </a:cxn>
                <a:cxn ang="0">
                  <a:pos x="17" y="7"/>
                </a:cxn>
                <a:cxn ang="0">
                  <a:pos x="19" y="9"/>
                </a:cxn>
                <a:cxn ang="0">
                  <a:pos x="21" y="9"/>
                </a:cxn>
                <a:cxn ang="0">
                  <a:pos x="26" y="9"/>
                </a:cxn>
                <a:cxn ang="0">
                  <a:pos x="28" y="9"/>
                </a:cxn>
                <a:cxn ang="0">
                  <a:pos x="31" y="7"/>
                </a:cxn>
                <a:cxn ang="0">
                  <a:pos x="33" y="7"/>
                </a:cxn>
                <a:cxn ang="0">
                  <a:pos x="38" y="7"/>
                </a:cxn>
                <a:cxn ang="0">
                  <a:pos x="40" y="5"/>
                </a:cxn>
                <a:cxn ang="0">
                  <a:pos x="40" y="2"/>
                </a:cxn>
                <a:cxn ang="0">
                  <a:pos x="45" y="2"/>
                </a:cxn>
                <a:cxn ang="0">
                  <a:pos x="47" y="2"/>
                </a:cxn>
                <a:cxn ang="0">
                  <a:pos x="50" y="0"/>
                </a:cxn>
                <a:cxn ang="0">
                  <a:pos x="50" y="2"/>
                </a:cxn>
                <a:cxn ang="0">
                  <a:pos x="47" y="2"/>
                </a:cxn>
                <a:cxn ang="0">
                  <a:pos x="47" y="5"/>
                </a:cxn>
                <a:cxn ang="0">
                  <a:pos x="45" y="7"/>
                </a:cxn>
                <a:cxn ang="0">
                  <a:pos x="40" y="7"/>
                </a:cxn>
                <a:cxn ang="0">
                  <a:pos x="40" y="9"/>
                </a:cxn>
                <a:cxn ang="0">
                  <a:pos x="38" y="12"/>
                </a:cxn>
                <a:cxn ang="0">
                  <a:pos x="38" y="14"/>
                </a:cxn>
                <a:cxn ang="0">
                  <a:pos x="40" y="16"/>
                </a:cxn>
                <a:cxn ang="0">
                  <a:pos x="40" y="19"/>
                </a:cxn>
                <a:cxn ang="0">
                  <a:pos x="38" y="19"/>
                </a:cxn>
                <a:cxn ang="0">
                  <a:pos x="36" y="21"/>
                </a:cxn>
                <a:cxn ang="0">
                  <a:pos x="33" y="19"/>
                </a:cxn>
                <a:cxn ang="0">
                  <a:pos x="31" y="21"/>
                </a:cxn>
                <a:cxn ang="0">
                  <a:pos x="28" y="24"/>
                </a:cxn>
                <a:cxn ang="0">
                  <a:pos x="26" y="24"/>
                </a:cxn>
                <a:cxn ang="0">
                  <a:pos x="24" y="26"/>
                </a:cxn>
                <a:cxn ang="0">
                  <a:pos x="21" y="26"/>
                </a:cxn>
                <a:cxn ang="0">
                  <a:pos x="19" y="26"/>
                </a:cxn>
                <a:cxn ang="0">
                  <a:pos x="19" y="28"/>
                </a:cxn>
              </a:cxnLst>
              <a:rect l="0" t="0" r="r" b="b"/>
              <a:pathLst>
                <a:path w="52" h="31">
                  <a:moveTo>
                    <a:pt x="19" y="31"/>
                  </a:moveTo>
                  <a:lnTo>
                    <a:pt x="17" y="31"/>
                  </a:lnTo>
                  <a:lnTo>
                    <a:pt x="17" y="31"/>
                  </a:lnTo>
                  <a:lnTo>
                    <a:pt x="14" y="31"/>
                  </a:lnTo>
                  <a:lnTo>
                    <a:pt x="14" y="31"/>
                  </a:lnTo>
                  <a:lnTo>
                    <a:pt x="14" y="28"/>
                  </a:lnTo>
                  <a:lnTo>
                    <a:pt x="14" y="28"/>
                  </a:lnTo>
                  <a:lnTo>
                    <a:pt x="14" y="28"/>
                  </a:lnTo>
                  <a:lnTo>
                    <a:pt x="12" y="28"/>
                  </a:lnTo>
                  <a:lnTo>
                    <a:pt x="12" y="28"/>
                  </a:lnTo>
                  <a:lnTo>
                    <a:pt x="12" y="28"/>
                  </a:lnTo>
                  <a:lnTo>
                    <a:pt x="10" y="28"/>
                  </a:lnTo>
                  <a:lnTo>
                    <a:pt x="10" y="28"/>
                  </a:lnTo>
                  <a:lnTo>
                    <a:pt x="7" y="28"/>
                  </a:lnTo>
                  <a:lnTo>
                    <a:pt x="7" y="28"/>
                  </a:lnTo>
                  <a:lnTo>
                    <a:pt x="7" y="26"/>
                  </a:lnTo>
                  <a:lnTo>
                    <a:pt x="7" y="26"/>
                  </a:lnTo>
                  <a:lnTo>
                    <a:pt x="5" y="26"/>
                  </a:lnTo>
                  <a:lnTo>
                    <a:pt x="5" y="26"/>
                  </a:lnTo>
                  <a:lnTo>
                    <a:pt x="5" y="26"/>
                  </a:lnTo>
                  <a:lnTo>
                    <a:pt x="5" y="26"/>
                  </a:lnTo>
                  <a:lnTo>
                    <a:pt x="5" y="24"/>
                  </a:lnTo>
                  <a:lnTo>
                    <a:pt x="2" y="24"/>
                  </a:lnTo>
                  <a:lnTo>
                    <a:pt x="2" y="24"/>
                  </a:lnTo>
                  <a:lnTo>
                    <a:pt x="2" y="21"/>
                  </a:lnTo>
                  <a:lnTo>
                    <a:pt x="2" y="21"/>
                  </a:lnTo>
                  <a:lnTo>
                    <a:pt x="2" y="21"/>
                  </a:lnTo>
                  <a:lnTo>
                    <a:pt x="0" y="21"/>
                  </a:lnTo>
                  <a:lnTo>
                    <a:pt x="0" y="21"/>
                  </a:lnTo>
                  <a:lnTo>
                    <a:pt x="0" y="19"/>
                  </a:lnTo>
                  <a:lnTo>
                    <a:pt x="0" y="19"/>
                  </a:lnTo>
                  <a:lnTo>
                    <a:pt x="0" y="19"/>
                  </a:lnTo>
                  <a:lnTo>
                    <a:pt x="0" y="16"/>
                  </a:lnTo>
                  <a:lnTo>
                    <a:pt x="0" y="16"/>
                  </a:lnTo>
                  <a:lnTo>
                    <a:pt x="0" y="14"/>
                  </a:lnTo>
                  <a:lnTo>
                    <a:pt x="0" y="14"/>
                  </a:lnTo>
                  <a:lnTo>
                    <a:pt x="2" y="14"/>
                  </a:lnTo>
                  <a:lnTo>
                    <a:pt x="2" y="16"/>
                  </a:lnTo>
                  <a:lnTo>
                    <a:pt x="2" y="16"/>
                  </a:lnTo>
                  <a:lnTo>
                    <a:pt x="5" y="16"/>
                  </a:lnTo>
                  <a:lnTo>
                    <a:pt x="5" y="16"/>
                  </a:lnTo>
                  <a:lnTo>
                    <a:pt x="5" y="14"/>
                  </a:lnTo>
                  <a:lnTo>
                    <a:pt x="5" y="14"/>
                  </a:lnTo>
                  <a:lnTo>
                    <a:pt x="5" y="14"/>
                  </a:lnTo>
                  <a:lnTo>
                    <a:pt x="7" y="14"/>
                  </a:lnTo>
                  <a:lnTo>
                    <a:pt x="7" y="12"/>
                  </a:lnTo>
                  <a:lnTo>
                    <a:pt x="7" y="12"/>
                  </a:lnTo>
                  <a:lnTo>
                    <a:pt x="7" y="12"/>
                  </a:lnTo>
                  <a:lnTo>
                    <a:pt x="10" y="12"/>
                  </a:lnTo>
                  <a:lnTo>
                    <a:pt x="10" y="12"/>
                  </a:lnTo>
                  <a:lnTo>
                    <a:pt x="12" y="12"/>
                  </a:lnTo>
                  <a:lnTo>
                    <a:pt x="12" y="12"/>
                  </a:lnTo>
                  <a:lnTo>
                    <a:pt x="12" y="14"/>
                  </a:lnTo>
                  <a:lnTo>
                    <a:pt x="12" y="14"/>
                  </a:lnTo>
                  <a:lnTo>
                    <a:pt x="14" y="14"/>
                  </a:lnTo>
                  <a:lnTo>
                    <a:pt x="14" y="12"/>
                  </a:lnTo>
                  <a:lnTo>
                    <a:pt x="14" y="12"/>
                  </a:lnTo>
                  <a:lnTo>
                    <a:pt x="14" y="12"/>
                  </a:lnTo>
                  <a:lnTo>
                    <a:pt x="14" y="12"/>
                  </a:lnTo>
                  <a:lnTo>
                    <a:pt x="14" y="9"/>
                  </a:lnTo>
                  <a:lnTo>
                    <a:pt x="14" y="9"/>
                  </a:lnTo>
                  <a:lnTo>
                    <a:pt x="14" y="7"/>
                  </a:lnTo>
                  <a:lnTo>
                    <a:pt x="14" y="7"/>
                  </a:lnTo>
                  <a:lnTo>
                    <a:pt x="17" y="7"/>
                  </a:lnTo>
                  <a:lnTo>
                    <a:pt x="17" y="9"/>
                  </a:lnTo>
                  <a:lnTo>
                    <a:pt x="17" y="9"/>
                  </a:lnTo>
                  <a:lnTo>
                    <a:pt x="19" y="9"/>
                  </a:lnTo>
                  <a:lnTo>
                    <a:pt x="19" y="9"/>
                  </a:lnTo>
                  <a:lnTo>
                    <a:pt x="19" y="9"/>
                  </a:lnTo>
                  <a:lnTo>
                    <a:pt x="21" y="9"/>
                  </a:lnTo>
                  <a:lnTo>
                    <a:pt x="21" y="9"/>
                  </a:lnTo>
                  <a:lnTo>
                    <a:pt x="21" y="9"/>
                  </a:lnTo>
                  <a:lnTo>
                    <a:pt x="24" y="9"/>
                  </a:lnTo>
                  <a:lnTo>
                    <a:pt x="24" y="9"/>
                  </a:lnTo>
                  <a:lnTo>
                    <a:pt x="24" y="9"/>
                  </a:lnTo>
                  <a:lnTo>
                    <a:pt x="26" y="9"/>
                  </a:lnTo>
                  <a:lnTo>
                    <a:pt x="26" y="9"/>
                  </a:lnTo>
                  <a:lnTo>
                    <a:pt x="26" y="9"/>
                  </a:lnTo>
                  <a:lnTo>
                    <a:pt x="26" y="9"/>
                  </a:lnTo>
                  <a:lnTo>
                    <a:pt x="28" y="9"/>
                  </a:lnTo>
                  <a:lnTo>
                    <a:pt x="28" y="9"/>
                  </a:lnTo>
                  <a:lnTo>
                    <a:pt x="28" y="9"/>
                  </a:lnTo>
                  <a:lnTo>
                    <a:pt x="31" y="9"/>
                  </a:lnTo>
                  <a:lnTo>
                    <a:pt x="31" y="7"/>
                  </a:lnTo>
                  <a:lnTo>
                    <a:pt x="31" y="7"/>
                  </a:lnTo>
                  <a:lnTo>
                    <a:pt x="33" y="7"/>
                  </a:lnTo>
                  <a:lnTo>
                    <a:pt x="33" y="7"/>
                  </a:lnTo>
                  <a:lnTo>
                    <a:pt x="33" y="7"/>
                  </a:lnTo>
                  <a:lnTo>
                    <a:pt x="36" y="7"/>
                  </a:lnTo>
                  <a:lnTo>
                    <a:pt x="36" y="7"/>
                  </a:lnTo>
                  <a:lnTo>
                    <a:pt x="36" y="7"/>
                  </a:lnTo>
                  <a:lnTo>
                    <a:pt x="38" y="7"/>
                  </a:lnTo>
                  <a:lnTo>
                    <a:pt x="38" y="7"/>
                  </a:lnTo>
                  <a:lnTo>
                    <a:pt x="38" y="5"/>
                  </a:lnTo>
                  <a:lnTo>
                    <a:pt x="38" y="5"/>
                  </a:lnTo>
                  <a:lnTo>
                    <a:pt x="40" y="5"/>
                  </a:lnTo>
                  <a:lnTo>
                    <a:pt x="40" y="5"/>
                  </a:lnTo>
                  <a:lnTo>
                    <a:pt x="40" y="5"/>
                  </a:lnTo>
                  <a:lnTo>
                    <a:pt x="40" y="2"/>
                  </a:lnTo>
                  <a:lnTo>
                    <a:pt x="40" y="2"/>
                  </a:lnTo>
                  <a:lnTo>
                    <a:pt x="43" y="2"/>
                  </a:lnTo>
                  <a:lnTo>
                    <a:pt x="43" y="2"/>
                  </a:lnTo>
                  <a:lnTo>
                    <a:pt x="45" y="2"/>
                  </a:lnTo>
                  <a:lnTo>
                    <a:pt x="45" y="2"/>
                  </a:lnTo>
                  <a:lnTo>
                    <a:pt x="45" y="2"/>
                  </a:lnTo>
                  <a:lnTo>
                    <a:pt x="45" y="2"/>
                  </a:lnTo>
                  <a:lnTo>
                    <a:pt x="45" y="2"/>
                  </a:lnTo>
                  <a:lnTo>
                    <a:pt x="47" y="2"/>
                  </a:lnTo>
                  <a:lnTo>
                    <a:pt x="47" y="2"/>
                  </a:lnTo>
                  <a:lnTo>
                    <a:pt x="47" y="2"/>
                  </a:lnTo>
                  <a:lnTo>
                    <a:pt x="47" y="0"/>
                  </a:lnTo>
                  <a:lnTo>
                    <a:pt x="50" y="0"/>
                  </a:lnTo>
                  <a:lnTo>
                    <a:pt x="50" y="0"/>
                  </a:lnTo>
                  <a:lnTo>
                    <a:pt x="52" y="0"/>
                  </a:lnTo>
                  <a:lnTo>
                    <a:pt x="52" y="2"/>
                  </a:lnTo>
                  <a:lnTo>
                    <a:pt x="50" y="2"/>
                  </a:lnTo>
                  <a:lnTo>
                    <a:pt x="50" y="2"/>
                  </a:lnTo>
                  <a:lnTo>
                    <a:pt x="50" y="2"/>
                  </a:lnTo>
                  <a:lnTo>
                    <a:pt x="50" y="2"/>
                  </a:lnTo>
                  <a:lnTo>
                    <a:pt x="47" y="2"/>
                  </a:lnTo>
                  <a:lnTo>
                    <a:pt x="47" y="2"/>
                  </a:lnTo>
                  <a:lnTo>
                    <a:pt x="47" y="5"/>
                  </a:lnTo>
                  <a:lnTo>
                    <a:pt x="47" y="5"/>
                  </a:lnTo>
                  <a:lnTo>
                    <a:pt x="47" y="5"/>
                  </a:lnTo>
                  <a:lnTo>
                    <a:pt x="45" y="5"/>
                  </a:lnTo>
                  <a:lnTo>
                    <a:pt x="45" y="5"/>
                  </a:lnTo>
                  <a:lnTo>
                    <a:pt x="45" y="7"/>
                  </a:lnTo>
                  <a:lnTo>
                    <a:pt x="45" y="7"/>
                  </a:lnTo>
                  <a:lnTo>
                    <a:pt x="43" y="7"/>
                  </a:lnTo>
                  <a:lnTo>
                    <a:pt x="43" y="7"/>
                  </a:lnTo>
                  <a:lnTo>
                    <a:pt x="43" y="7"/>
                  </a:lnTo>
                  <a:lnTo>
                    <a:pt x="40" y="7"/>
                  </a:lnTo>
                  <a:lnTo>
                    <a:pt x="40" y="9"/>
                  </a:lnTo>
                  <a:lnTo>
                    <a:pt x="40" y="9"/>
                  </a:lnTo>
                  <a:lnTo>
                    <a:pt x="40" y="9"/>
                  </a:lnTo>
                  <a:lnTo>
                    <a:pt x="40" y="9"/>
                  </a:lnTo>
                  <a:lnTo>
                    <a:pt x="40" y="12"/>
                  </a:lnTo>
                  <a:lnTo>
                    <a:pt x="38" y="12"/>
                  </a:lnTo>
                  <a:lnTo>
                    <a:pt x="38" y="12"/>
                  </a:lnTo>
                  <a:lnTo>
                    <a:pt x="38" y="12"/>
                  </a:lnTo>
                  <a:lnTo>
                    <a:pt x="38" y="12"/>
                  </a:lnTo>
                  <a:lnTo>
                    <a:pt x="38" y="12"/>
                  </a:lnTo>
                  <a:lnTo>
                    <a:pt x="38" y="14"/>
                  </a:lnTo>
                  <a:lnTo>
                    <a:pt x="38" y="14"/>
                  </a:lnTo>
                  <a:lnTo>
                    <a:pt x="38" y="14"/>
                  </a:lnTo>
                  <a:lnTo>
                    <a:pt x="38" y="16"/>
                  </a:lnTo>
                  <a:lnTo>
                    <a:pt x="38" y="16"/>
                  </a:lnTo>
                  <a:lnTo>
                    <a:pt x="40" y="16"/>
                  </a:lnTo>
                  <a:lnTo>
                    <a:pt x="40" y="16"/>
                  </a:lnTo>
                  <a:lnTo>
                    <a:pt x="40" y="19"/>
                  </a:lnTo>
                  <a:lnTo>
                    <a:pt x="40" y="19"/>
                  </a:lnTo>
                  <a:lnTo>
                    <a:pt x="40" y="19"/>
                  </a:lnTo>
                  <a:lnTo>
                    <a:pt x="40" y="21"/>
                  </a:lnTo>
                  <a:lnTo>
                    <a:pt x="40" y="21"/>
                  </a:lnTo>
                  <a:lnTo>
                    <a:pt x="38" y="21"/>
                  </a:lnTo>
                  <a:lnTo>
                    <a:pt x="38" y="19"/>
                  </a:lnTo>
                  <a:lnTo>
                    <a:pt x="38" y="19"/>
                  </a:lnTo>
                  <a:lnTo>
                    <a:pt x="38" y="19"/>
                  </a:lnTo>
                  <a:lnTo>
                    <a:pt x="36" y="19"/>
                  </a:lnTo>
                  <a:lnTo>
                    <a:pt x="36" y="21"/>
                  </a:lnTo>
                  <a:lnTo>
                    <a:pt x="36" y="21"/>
                  </a:lnTo>
                  <a:lnTo>
                    <a:pt x="33" y="21"/>
                  </a:lnTo>
                  <a:lnTo>
                    <a:pt x="33" y="19"/>
                  </a:lnTo>
                  <a:lnTo>
                    <a:pt x="33" y="19"/>
                  </a:lnTo>
                  <a:lnTo>
                    <a:pt x="33" y="19"/>
                  </a:lnTo>
                  <a:lnTo>
                    <a:pt x="31" y="19"/>
                  </a:lnTo>
                  <a:lnTo>
                    <a:pt x="31" y="21"/>
                  </a:lnTo>
                  <a:lnTo>
                    <a:pt x="31" y="21"/>
                  </a:lnTo>
                  <a:lnTo>
                    <a:pt x="31" y="21"/>
                  </a:lnTo>
                  <a:lnTo>
                    <a:pt x="31" y="21"/>
                  </a:lnTo>
                  <a:lnTo>
                    <a:pt x="28" y="21"/>
                  </a:lnTo>
                  <a:lnTo>
                    <a:pt x="28" y="24"/>
                  </a:lnTo>
                  <a:lnTo>
                    <a:pt x="28" y="24"/>
                  </a:lnTo>
                  <a:lnTo>
                    <a:pt x="28" y="24"/>
                  </a:lnTo>
                  <a:lnTo>
                    <a:pt x="28" y="24"/>
                  </a:lnTo>
                  <a:lnTo>
                    <a:pt x="26" y="24"/>
                  </a:lnTo>
                  <a:lnTo>
                    <a:pt x="26" y="24"/>
                  </a:lnTo>
                  <a:lnTo>
                    <a:pt x="26" y="26"/>
                  </a:lnTo>
                  <a:lnTo>
                    <a:pt x="26" y="26"/>
                  </a:lnTo>
                  <a:lnTo>
                    <a:pt x="24" y="26"/>
                  </a:lnTo>
                  <a:lnTo>
                    <a:pt x="24" y="26"/>
                  </a:lnTo>
                  <a:lnTo>
                    <a:pt x="21" y="26"/>
                  </a:lnTo>
                  <a:lnTo>
                    <a:pt x="21" y="26"/>
                  </a:lnTo>
                  <a:lnTo>
                    <a:pt x="21" y="26"/>
                  </a:lnTo>
                  <a:lnTo>
                    <a:pt x="21" y="26"/>
                  </a:lnTo>
                  <a:lnTo>
                    <a:pt x="19" y="26"/>
                  </a:lnTo>
                  <a:lnTo>
                    <a:pt x="19" y="26"/>
                  </a:lnTo>
                  <a:lnTo>
                    <a:pt x="19" y="26"/>
                  </a:lnTo>
                  <a:lnTo>
                    <a:pt x="19" y="28"/>
                  </a:lnTo>
                  <a:lnTo>
                    <a:pt x="17" y="28"/>
                  </a:lnTo>
                  <a:lnTo>
                    <a:pt x="17" y="28"/>
                  </a:lnTo>
                  <a:lnTo>
                    <a:pt x="19" y="28"/>
                  </a:lnTo>
                  <a:lnTo>
                    <a:pt x="19" y="31"/>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230"/>
            <p:cNvSpPr>
              <a:spLocks/>
            </p:cNvSpPr>
            <p:nvPr/>
          </p:nvSpPr>
          <p:spPr bwMode="auto">
            <a:xfrm>
              <a:off x="5019675" y="3557588"/>
              <a:ext cx="82550" cy="82550"/>
            </a:xfrm>
            <a:custGeom>
              <a:avLst/>
              <a:gdLst/>
              <a:ahLst/>
              <a:cxnLst>
                <a:cxn ang="0">
                  <a:pos x="45" y="3"/>
                </a:cxn>
                <a:cxn ang="0">
                  <a:pos x="50" y="3"/>
                </a:cxn>
                <a:cxn ang="0">
                  <a:pos x="50" y="5"/>
                </a:cxn>
                <a:cxn ang="0">
                  <a:pos x="52" y="10"/>
                </a:cxn>
                <a:cxn ang="0">
                  <a:pos x="52" y="12"/>
                </a:cxn>
                <a:cxn ang="0">
                  <a:pos x="50" y="14"/>
                </a:cxn>
                <a:cxn ang="0">
                  <a:pos x="50" y="17"/>
                </a:cxn>
                <a:cxn ang="0">
                  <a:pos x="48" y="19"/>
                </a:cxn>
                <a:cxn ang="0">
                  <a:pos x="45" y="19"/>
                </a:cxn>
                <a:cxn ang="0">
                  <a:pos x="43" y="24"/>
                </a:cxn>
                <a:cxn ang="0">
                  <a:pos x="43" y="26"/>
                </a:cxn>
                <a:cxn ang="0">
                  <a:pos x="43" y="29"/>
                </a:cxn>
                <a:cxn ang="0">
                  <a:pos x="41" y="33"/>
                </a:cxn>
                <a:cxn ang="0">
                  <a:pos x="43" y="36"/>
                </a:cxn>
                <a:cxn ang="0">
                  <a:pos x="41" y="38"/>
                </a:cxn>
                <a:cxn ang="0">
                  <a:pos x="38" y="38"/>
                </a:cxn>
                <a:cxn ang="0">
                  <a:pos x="36" y="41"/>
                </a:cxn>
                <a:cxn ang="0">
                  <a:pos x="34" y="43"/>
                </a:cxn>
                <a:cxn ang="0">
                  <a:pos x="31" y="45"/>
                </a:cxn>
                <a:cxn ang="0">
                  <a:pos x="29" y="45"/>
                </a:cxn>
                <a:cxn ang="0">
                  <a:pos x="26" y="45"/>
                </a:cxn>
                <a:cxn ang="0">
                  <a:pos x="24" y="48"/>
                </a:cxn>
                <a:cxn ang="0">
                  <a:pos x="24" y="50"/>
                </a:cxn>
                <a:cxn ang="0">
                  <a:pos x="22" y="52"/>
                </a:cxn>
                <a:cxn ang="0">
                  <a:pos x="19" y="50"/>
                </a:cxn>
                <a:cxn ang="0">
                  <a:pos x="17" y="48"/>
                </a:cxn>
                <a:cxn ang="0">
                  <a:pos x="12" y="48"/>
                </a:cxn>
                <a:cxn ang="0">
                  <a:pos x="10" y="48"/>
                </a:cxn>
                <a:cxn ang="0">
                  <a:pos x="10" y="48"/>
                </a:cxn>
                <a:cxn ang="0">
                  <a:pos x="5" y="45"/>
                </a:cxn>
                <a:cxn ang="0">
                  <a:pos x="5" y="43"/>
                </a:cxn>
                <a:cxn ang="0">
                  <a:pos x="3" y="43"/>
                </a:cxn>
                <a:cxn ang="0">
                  <a:pos x="3" y="38"/>
                </a:cxn>
                <a:cxn ang="0">
                  <a:pos x="0" y="36"/>
                </a:cxn>
                <a:cxn ang="0">
                  <a:pos x="0" y="33"/>
                </a:cxn>
                <a:cxn ang="0">
                  <a:pos x="0" y="31"/>
                </a:cxn>
                <a:cxn ang="0">
                  <a:pos x="0" y="26"/>
                </a:cxn>
                <a:cxn ang="0">
                  <a:pos x="0" y="24"/>
                </a:cxn>
                <a:cxn ang="0">
                  <a:pos x="0" y="22"/>
                </a:cxn>
                <a:cxn ang="0">
                  <a:pos x="3" y="19"/>
                </a:cxn>
                <a:cxn ang="0">
                  <a:pos x="5" y="17"/>
                </a:cxn>
                <a:cxn ang="0">
                  <a:pos x="7" y="14"/>
                </a:cxn>
                <a:cxn ang="0">
                  <a:pos x="10" y="14"/>
                </a:cxn>
                <a:cxn ang="0">
                  <a:pos x="12" y="12"/>
                </a:cxn>
                <a:cxn ang="0">
                  <a:pos x="12" y="10"/>
                </a:cxn>
                <a:cxn ang="0">
                  <a:pos x="12" y="7"/>
                </a:cxn>
                <a:cxn ang="0">
                  <a:pos x="15" y="5"/>
                </a:cxn>
                <a:cxn ang="0">
                  <a:pos x="17" y="7"/>
                </a:cxn>
                <a:cxn ang="0">
                  <a:pos x="19" y="7"/>
                </a:cxn>
                <a:cxn ang="0">
                  <a:pos x="19" y="3"/>
                </a:cxn>
                <a:cxn ang="0">
                  <a:pos x="24" y="3"/>
                </a:cxn>
                <a:cxn ang="0">
                  <a:pos x="26" y="5"/>
                </a:cxn>
                <a:cxn ang="0">
                  <a:pos x="31" y="5"/>
                </a:cxn>
                <a:cxn ang="0">
                  <a:pos x="31" y="3"/>
                </a:cxn>
                <a:cxn ang="0">
                  <a:pos x="34" y="3"/>
                </a:cxn>
                <a:cxn ang="0">
                  <a:pos x="38" y="3"/>
                </a:cxn>
                <a:cxn ang="0">
                  <a:pos x="41" y="3"/>
                </a:cxn>
                <a:cxn ang="0">
                  <a:pos x="43" y="3"/>
                </a:cxn>
                <a:cxn ang="0">
                  <a:pos x="43" y="0"/>
                </a:cxn>
              </a:cxnLst>
              <a:rect l="0" t="0" r="r" b="b"/>
              <a:pathLst>
                <a:path w="52" h="52">
                  <a:moveTo>
                    <a:pt x="45" y="0"/>
                  </a:moveTo>
                  <a:lnTo>
                    <a:pt x="45" y="3"/>
                  </a:lnTo>
                  <a:lnTo>
                    <a:pt x="45" y="3"/>
                  </a:lnTo>
                  <a:lnTo>
                    <a:pt x="45" y="3"/>
                  </a:lnTo>
                  <a:lnTo>
                    <a:pt x="48" y="3"/>
                  </a:lnTo>
                  <a:lnTo>
                    <a:pt x="48" y="3"/>
                  </a:lnTo>
                  <a:lnTo>
                    <a:pt x="50" y="3"/>
                  </a:lnTo>
                  <a:lnTo>
                    <a:pt x="50" y="3"/>
                  </a:lnTo>
                  <a:lnTo>
                    <a:pt x="50" y="3"/>
                  </a:lnTo>
                  <a:lnTo>
                    <a:pt x="50" y="5"/>
                  </a:lnTo>
                  <a:lnTo>
                    <a:pt x="50" y="5"/>
                  </a:lnTo>
                  <a:lnTo>
                    <a:pt x="50" y="5"/>
                  </a:lnTo>
                  <a:lnTo>
                    <a:pt x="50" y="7"/>
                  </a:lnTo>
                  <a:lnTo>
                    <a:pt x="50" y="7"/>
                  </a:lnTo>
                  <a:lnTo>
                    <a:pt x="50" y="10"/>
                  </a:lnTo>
                  <a:lnTo>
                    <a:pt x="52" y="10"/>
                  </a:lnTo>
                  <a:lnTo>
                    <a:pt x="52" y="10"/>
                  </a:lnTo>
                  <a:lnTo>
                    <a:pt x="52" y="12"/>
                  </a:lnTo>
                  <a:lnTo>
                    <a:pt x="52" y="12"/>
                  </a:lnTo>
                  <a:lnTo>
                    <a:pt x="52" y="12"/>
                  </a:lnTo>
                  <a:lnTo>
                    <a:pt x="52" y="14"/>
                  </a:lnTo>
                  <a:lnTo>
                    <a:pt x="52" y="14"/>
                  </a:lnTo>
                  <a:lnTo>
                    <a:pt x="52" y="14"/>
                  </a:lnTo>
                  <a:lnTo>
                    <a:pt x="50" y="14"/>
                  </a:lnTo>
                  <a:lnTo>
                    <a:pt x="50" y="14"/>
                  </a:lnTo>
                  <a:lnTo>
                    <a:pt x="50" y="14"/>
                  </a:lnTo>
                  <a:lnTo>
                    <a:pt x="50" y="14"/>
                  </a:lnTo>
                  <a:lnTo>
                    <a:pt x="50" y="17"/>
                  </a:lnTo>
                  <a:lnTo>
                    <a:pt x="48" y="17"/>
                  </a:lnTo>
                  <a:lnTo>
                    <a:pt x="48" y="17"/>
                  </a:lnTo>
                  <a:lnTo>
                    <a:pt x="48" y="17"/>
                  </a:lnTo>
                  <a:lnTo>
                    <a:pt x="48" y="19"/>
                  </a:lnTo>
                  <a:lnTo>
                    <a:pt x="45" y="19"/>
                  </a:lnTo>
                  <a:lnTo>
                    <a:pt x="45" y="19"/>
                  </a:lnTo>
                  <a:lnTo>
                    <a:pt x="45" y="19"/>
                  </a:lnTo>
                  <a:lnTo>
                    <a:pt x="45" y="19"/>
                  </a:lnTo>
                  <a:lnTo>
                    <a:pt x="45" y="22"/>
                  </a:lnTo>
                  <a:lnTo>
                    <a:pt x="45" y="22"/>
                  </a:lnTo>
                  <a:lnTo>
                    <a:pt x="43" y="22"/>
                  </a:lnTo>
                  <a:lnTo>
                    <a:pt x="43" y="24"/>
                  </a:lnTo>
                  <a:lnTo>
                    <a:pt x="43" y="24"/>
                  </a:lnTo>
                  <a:lnTo>
                    <a:pt x="43" y="24"/>
                  </a:lnTo>
                  <a:lnTo>
                    <a:pt x="43" y="24"/>
                  </a:lnTo>
                  <a:lnTo>
                    <a:pt x="43" y="26"/>
                  </a:lnTo>
                  <a:lnTo>
                    <a:pt x="43" y="26"/>
                  </a:lnTo>
                  <a:lnTo>
                    <a:pt x="43" y="29"/>
                  </a:lnTo>
                  <a:lnTo>
                    <a:pt x="43" y="29"/>
                  </a:lnTo>
                  <a:lnTo>
                    <a:pt x="43" y="29"/>
                  </a:lnTo>
                  <a:lnTo>
                    <a:pt x="43" y="31"/>
                  </a:lnTo>
                  <a:lnTo>
                    <a:pt x="41" y="31"/>
                  </a:lnTo>
                  <a:lnTo>
                    <a:pt x="41" y="31"/>
                  </a:lnTo>
                  <a:lnTo>
                    <a:pt x="41" y="33"/>
                  </a:lnTo>
                  <a:lnTo>
                    <a:pt x="41" y="33"/>
                  </a:lnTo>
                  <a:lnTo>
                    <a:pt x="41" y="33"/>
                  </a:lnTo>
                  <a:lnTo>
                    <a:pt x="43" y="33"/>
                  </a:lnTo>
                  <a:lnTo>
                    <a:pt x="43" y="36"/>
                  </a:lnTo>
                  <a:lnTo>
                    <a:pt x="41" y="36"/>
                  </a:lnTo>
                  <a:lnTo>
                    <a:pt x="41" y="36"/>
                  </a:lnTo>
                  <a:lnTo>
                    <a:pt x="41" y="36"/>
                  </a:lnTo>
                  <a:lnTo>
                    <a:pt x="41" y="38"/>
                  </a:lnTo>
                  <a:lnTo>
                    <a:pt x="38" y="38"/>
                  </a:lnTo>
                  <a:lnTo>
                    <a:pt x="38" y="38"/>
                  </a:lnTo>
                  <a:lnTo>
                    <a:pt x="38" y="38"/>
                  </a:lnTo>
                  <a:lnTo>
                    <a:pt x="38" y="38"/>
                  </a:lnTo>
                  <a:lnTo>
                    <a:pt x="36" y="38"/>
                  </a:lnTo>
                  <a:lnTo>
                    <a:pt x="36" y="41"/>
                  </a:lnTo>
                  <a:lnTo>
                    <a:pt x="36" y="41"/>
                  </a:lnTo>
                  <a:lnTo>
                    <a:pt x="36" y="41"/>
                  </a:lnTo>
                  <a:lnTo>
                    <a:pt x="36" y="41"/>
                  </a:lnTo>
                  <a:lnTo>
                    <a:pt x="34" y="41"/>
                  </a:lnTo>
                  <a:lnTo>
                    <a:pt x="34" y="43"/>
                  </a:lnTo>
                  <a:lnTo>
                    <a:pt x="34" y="43"/>
                  </a:lnTo>
                  <a:lnTo>
                    <a:pt x="31" y="43"/>
                  </a:lnTo>
                  <a:lnTo>
                    <a:pt x="31" y="43"/>
                  </a:lnTo>
                  <a:lnTo>
                    <a:pt x="31" y="43"/>
                  </a:lnTo>
                  <a:lnTo>
                    <a:pt x="31" y="45"/>
                  </a:lnTo>
                  <a:lnTo>
                    <a:pt x="31" y="45"/>
                  </a:lnTo>
                  <a:lnTo>
                    <a:pt x="31" y="45"/>
                  </a:lnTo>
                  <a:lnTo>
                    <a:pt x="31" y="45"/>
                  </a:lnTo>
                  <a:lnTo>
                    <a:pt x="29" y="45"/>
                  </a:lnTo>
                  <a:lnTo>
                    <a:pt x="29" y="45"/>
                  </a:lnTo>
                  <a:lnTo>
                    <a:pt x="29" y="45"/>
                  </a:lnTo>
                  <a:lnTo>
                    <a:pt x="29" y="45"/>
                  </a:lnTo>
                  <a:lnTo>
                    <a:pt x="26" y="45"/>
                  </a:lnTo>
                  <a:lnTo>
                    <a:pt x="26" y="45"/>
                  </a:lnTo>
                  <a:lnTo>
                    <a:pt x="26" y="45"/>
                  </a:lnTo>
                  <a:lnTo>
                    <a:pt x="24" y="45"/>
                  </a:lnTo>
                  <a:lnTo>
                    <a:pt x="24" y="48"/>
                  </a:lnTo>
                  <a:lnTo>
                    <a:pt x="24" y="48"/>
                  </a:lnTo>
                  <a:lnTo>
                    <a:pt x="24" y="50"/>
                  </a:lnTo>
                  <a:lnTo>
                    <a:pt x="24" y="50"/>
                  </a:lnTo>
                  <a:lnTo>
                    <a:pt x="24" y="50"/>
                  </a:lnTo>
                  <a:lnTo>
                    <a:pt x="24" y="50"/>
                  </a:lnTo>
                  <a:lnTo>
                    <a:pt x="22" y="50"/>
                  </a:lnTo>
                  <a:lnTo>
                    <a:pt x="22" y="50"/>
                  </a:lnTo>
                  <a:lnTo>
                    <a:pt x="22" y="52"/>
                  </a:lnTo>
                  <a:lnTo>
                    <a:pt x="19" y="52"/>
                  </a:lnTo>
                  <a:lnTo>
                    <a:pt x="19" y="52"/>
                  </a:lnTo>
                  <a:lnTo>
                    <a:pt x="19" y="50"/>
                  </a:lnTo>
                  <a:lnTo>
                    <a:pt x="19" y="50"/>
                  </a:lnTo>
                  <a:lnTo>
                    <a:pt x="17" y="50"/>
                  </a:lnTo>
                  <a:lnTo>
                    <a:pt x="17" y="50"/>
                  </a:lnTo>
                  <a:lnTo>
                    <a:pt x="17" y="50"/>
                  </a:lnTo>
                  <a:lnTo>
                    <a:pt x="17" y="48"/>
                  </a:lnTo>
                  <a:lnTo>
                    <a:pt x="17" y="48"/>
                  </a:lnTo>
                  <a:lnTo>
                    <a:pt x="15" y="48"/>
                  </a:lnTo>
                  <a:lnTo>
                    <a:pt x="15" y="48"/>
                  </a:lnTo>
                  <a:lnTo>
                    <a:pt x="12" y="48"/>
                  </a:lnTo>
                  <a:lnTo>
                    <a:pt x="12" y="48"/>
                  </a:lnTo>
                  <a:lnTo>
                    <a:pt x="12" y="48"/>
                  </a:lnTo>
                  <a:lnTo>
                    <a:pt x="12" y="48"/>
                  </a:lnTo>
                  <a:lnTo>
                    <a:pt x="10" y="48"/>
                  </a:lnTo>
                  <a:lnTo>
                    <a:pt x="10" y="45"/>
                  </a:lnTo>
                  <a:lnTo>
                    <a:pt x="10" y="45"/>
                  </a:lnTo>
                  <a:lnTo>
                    <a:pt x="10" y="45"/>
                  </a:lnTo>
                  <a:lnTo>
                    <a:pt x="10" y="48"/>
                  </a:lnTo>
                  <a:lnTo>
                    <a:pt x="7" y="48"/>
                  </a:lnTo>
                  <a:lnTo>
                    <a:pt x="7" y="48"/>
                  </a:lnTo>
                  <a:lnTo>
                    <a:pt x="7" y="45"/>
                  </a:lnTo>
                  <a:lnTo>
                    <a:pt x="5" y="45"/>
                  </a:lnTo>
                  <a:lnTo>
                    <a:pt x="5" y="45"/>
                  </a:lnTo>
                  <a:lnTo>
                    <a:pt x="5" y="45"/>
                  </a:lnTo>
                  <a:lnTo>
                    <a:pt x="5" y="43"/>
                  </a:lnTo>
                  <a:lnTo>
                    <a:pt x="5" y="43"/>
                  </a:lnTo>
                  <a:lnTo>
                    <a:pt x="3" y="43"/>
                  </a:lnTo>
                  <a:lnTo>
                    <a:pt x="3" y="43"/>
                  </a:lnTo>
                  <a:lnTo>
                    <a:pt x="3" y="43"/>
                  </a:lnTo>
                  <a:lnTo>
                    <a:pt x="3" y="43"/>
                  </a:lnTo>
                  <a:lnTo>
                    <a:pt x="3" y="43"/>
                  </a:lnTo>
                  <a:lnTo>
                    <a:pt x="3" y="41"/>
                  </a:lnTo>
                  <a:lnTo>
                    <a:pt x="3" y="41"/>
                  </a:lnTo>
                  <a:lnTo>
                    <a:pt x="3" y="38"/>
                  </a:lnTo>
                  <a:lnTo>
                    <a:pt x="3" y="38"/>
                  </a:lnTo>
                  <a:lnTo>
                    <a:pt x="3" y="36"/>
                  </a:lnTo>
                  <a:lnTo>
                    <a:pt x="0" y="36"/>
                  </a:lnTo>
                  <a:lnTo>
                    <a:pt x="0" y="36"/>
                  </a:lnTo>
                  <a:lnTo>
                    <a:pt x="0" y="36"/>
                  </a:lnTo>
                  <a:lnTo>
                    <a:pt x="0" y="33"/>
                  </a:lnTo>
                  <a:lnTo>
                    <a:pt x="0" y="33"/>
                  </a:lnTo>
                  <a:lnTo>
                    <a:pt x="0" y="33"/>
                  </a:lnTo>
                  <a:lnTo>
                    <a:pt x="0" y="31"/>
                  </a:lnTo>
                  <a:lnTo>
                    <a:pt x="0" y="31"/>
                  </a:lnTo>
                  <a:lnTo>
                    <a:pt x="0" y="31"/>
                  </a:lnTo>
                  <a:lnTo>
                    <a:pt x="0" y="31"/>
                  </a:lnTo>
                  <a:lnTo>
                    <a:pt x="0" y="29"/>
                  </a:lnTo>
                  <a:lnTo>
                    <a:pt x="0" y="29"/>
                  </a:lnTo>
                  <a:lnTo>
                    <a:pt x="0" y="26"/>
                  </a:lnTo>
                  <a:lnTo>
                    <a:pt x="0" y="26"/>
                  </a:lnTo>
                  <a:lnTo>
                    <a:pt x="0" y="26"/>
                  </a:lnTo>
                  <a:lnTo>
                    <a:pt x="0" y="24"/>
                  </a:lnTo>
                  <a:lnTo>
                    <a:pt x="0" y="24"/>
                  </a:lnTo>
                  <a:lnTo>
                    <a:pt x="0" y="24"/>
                  </a:lnTo>
                  <a:lnTo>
                    <a:pt x="0" y="24"/>
                  </a:lnTo>
                  <a:lnTo>
                    <a:pt x="0" y="22"/>
                  </a:lnTo>
                  <a:lnTo>
                    <a:pt x="0" y="22"/>
                  </a:lnTo>
                  <a:lnTo>
                    <a:pt x="0" y="22"/>
                  </a:lnTo>
                  <a:lnTo>
                    <a:pt x="3" y="22"/>
                  </a:lnTo>
                  <a:lnTo>
                    <a:pt x="3" y="19"/>
                  </a:lnTo>
                  <a:lnTo>
                    <a:pt x="3" y="19"/>
                  </a:lnTo>
                  <a:lnTo>
                    <a:pt x="3" y="19"/>
                  </a:lnTo>
                  <a:lnTo>
                    <a:pt x="3" y="19"/>
                  </a:lnTo>
                  <a:lnTo>
                    <a:pt x="5" y="19"/>
                  </a:lnTo>
                  <a:lnTo>
                    <a:pt x="5" y="17"/>
                  </a:lnTo>
                  <a:lnTo>
                    <a:pt x="5" y="17"/>
                  </a:lnTo>
                  <a:lnTo>
                    <a:pt x="5" y="17"/>
                  </a:lnTo>
                  <a:lnTo>
                    <a:pt x="5" y="17"/>
                  </a:lnTo>
                  <a:lnTo>
                    <a:pt x="7" y="17"/>
                  </a:lnTo>
                  <a:lnTo>
                    <a:pt x="7" y="14"/>
                  </a:lnTo>
                  <a:lnTo>
                    <a:pt x="7" y="14"/>
                  </a:lnTo>
                  <a:lnTo>
                    <a:pt x="7" y="14"/>
                  </a:lnTo>
                  <a:lnTo>
                    <a:pt x="10" y="14"/>
                  </a:lnTo>
                  <a:lnTo>
                    <a:pt x="10" y="14"/>
                  </a:lnTo>
                  <a:lnTo>
                    <a:pt x="10" y="14"/>
                  </a:lnTo>
                  <a:lnTo>
                    <a:pt x="10" y="14"/>
                  </a:lnTo>
                  <a:lnTo>
                    <a:pt x="10" y="12"/>
                  </a:lnTo>
                  <a:lnTo>
                    <a:pt x="12" y="12"/>
                  </a:lnTo>
                  <a:lnTo>
                    <a:pt x="12" y="12"/>
                  </a:lnTo>
                  <a:lnTo>
                    <a:pt x="12" y="12"/>
                  </a:lnTo>
                  <a:lnTo>
                    <a:pt x="12" y="12"/>
                  </a:lnTo>
                  <a:lnTo>
                    <a:pt x="12" y="10"/>
                  </a:lnTo>
                  <a:lnTo>
                    <a:pt x="12" y="10"/>
                  </a:lnTo>
                  <a:lnTo>
                    <a:pt x="12" y="7"/>
                  </a:lnTo>
                  <a:lnTo>
                    <a:pt x="12" y="7"/>
                  </a:lnTo>
                  <a:lnTo>
                    <a:pt x="12" y="7"/>
                  </a:lnTo>
                  <a:lnTo>
                    <a:pt x="12" y="7"/>
                  </a:lnTo>
                  <a:lnTo>
                    <a:pt x="12" y="5"/>
                  </a:lnTo>
                  <a:lnTo>
                    <a:pt x="15" y="5"/>
                  </a:lnTo>
                  <a:lnTo>
                    <a:pt x="15" y="5"/>
                  </a:lnTo>
                  <a:lnTo>
                    <a:pt x="17" y="5"/>
                  </a:lnTo>
                  <a:lnTo>
                    <a:pt x="17" y="7"/>
                  </a:lnTo>
                  <a:lnTo>
                    <a:pt x="17" y="7"/>
                  </a:lnTo>
                  <a:lnTo>
                    <a:pt x="17" y="7"/>
                  </a:lnTo>
                  <a:lnTo>
                    <a:pt x="19" y="7"/>
                  </a:lnTo>
                  <a:lnTo>
                    <a:pt x="19" y="7"/>
                  </a:lnTo>
                  <a:lnTo>
                    <a:pt x="19" y="7"/>
                  </a:lnTo>
                  <a:lnTo>
                    <a:pt x="19" y="7"/>
                  </a:lnTo>
                  <a:lnTo>
                    <a:pt x="19" y="5"/>
                  </a:lnTo>
                  <a:lnTo>
                    <a:pt x="19" y="5"/>
                  </a:lnTo>
                  <a:lnTo>
                    <a:pt x="19" y="5"/>
                  </a:lnTo>
                  <a:lnTo>
                    <a:pt x="19" y="3"/>
                  </a:lnTo>
                  <a:lnTo>
                    <a:pt x="22" y="3"/>
                  </a:lnTo>
                  <a:lnTo>
                    <a:pt x="22" y="3"/>
                  </a:lnTo>
                  <a:lnTo>
                    <a:pt x="24" y="3"/>
                  </a:lnTo>
                  <a:lnTo>
                    <a:pt x="24" y="3"/>
                  </a:lnTo>
                  <a:lnTo>
                    <a:pt x="24" y="3"/>
                  </a:lnTo>
                  <a:lnTo>
                    <a:pt x="24" y="5"/>
                  </a:lnTo>
                  <a:lnTo>
                    <a:pt x="26" y="5"/>
                  </a:lnTo>
                  <a:lnTo>
                    <a:pt x="26" y="5"/>
                  </a:lnTo>
                  <a:lnTo>
                    <a:pt x="26" y="5"/>
                  </a:lnTo>
                  <a:lnTo>
                    <a:pt x="29" y="5"/>
                  </a:lnTo>
                  <a:lnTo>
                    <a:pt x="29" y="5"/>
                  </a:lnTo>
                  <a:lnTo>
                    <a:pt x="31" y="5"/>
                  </a:lnTo>
                  <a:lnTo>
                    <a:pt x="31" y="5"/>
                  </a:lnTo>
                  <a:lnTo>
                    <a:pt x="31" y="5"/>
                  </a:lnTo>
                  <a:lnTo>
                    <a:pt x="31" y="3"/>
                  </a:lnTo>
                  <a:lnTo>
                    <a:pt x="31" y="3"/>
                  </a:lnTo>
                  <a:lnTo>
                    <a:pt x="34" y="3"/>
                  </a:lnTo>
                  <a:lnTo>
                    <a:pt x="34" y="3"/>
                  </a:lnTo>
                  <a:lnTo>
                    <a:pt x="34" y="3"/>
                  </a:lnTo>
                  <a:lnTo>
                    <a:pt x="34" y="3"/>
                  </a:lnTo>
                  <a:lnTo>
                    <a:pt x="36" y="3"/>
                  </a:lnTo>
                  <a:lnTo>
                    <a:pt x="36" y="3"/>
                  </a:lnTo>
                  <a:lnTo>
                    <a:pt x="36" y="3"/>
                  </a:lnTo>
                  <a:lnTo>
                    <a:pt x="38" y="3"/>
                  </a:lnTo>
                  <a:lnTo>
                    <a:pt x="38" y="3"/>
                  </a:lnTo>
                  <a:lnTo>
                    <a:pt x="38" y="3"/>
                  </a:lnTo>
                  <a:lnTo>
                    <a:pt x="38" y="3"/>
                  </a:lnTo>
                  <a:lnTo>
                    <a:pt x="41" y="3"/>
                  </a:lnTo>
                  <a:lnTo>
                    <a:pt x="41" y="3"/>
                  </a:lnTo>
                  <a:lnTo>
                    <a:pt x="41" y="3"/>
                  </a:lnTo>
                  <a:lnTo>
                    <a:pt x="43" y="3"/>
                  </a:lnTo>
                  <a:lnTo>
                    <a:pt x="43" y="3"/>
                  </a:lnTo>
                  <a:lnTo>
                    <a:pt x="43" y="3"/>
                  </a:lnTo>
                  <a:lnTo>
                    <a:pt x="43" y="0"/>
                  </a:lnTo>
                  <a:lnTo>
                    <a:pt x="43" y="0"/>
                  </a:lnTo>
                  <a:lnTo>
                    <a:pt x="43" y="0"/>
                  </a:lnTo>
                  <a:lnTo>
                    <a:pt x="45" y="0"/>
                  </a:lnTo>
                  <a:lnTo>
                    <a:pt x="45" y="0"/>
                  </a:lnTo>
                  <a:lnTo>
                    <a:pt x="45"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231"/>
            <p:cNvSpPr>
              <a:spLocks/>
            </p:cNvSpPr>
            <p:nvPr/>
          </p:nvSpPr>
          <p:spPr bwMode="auto">
            <a:xfrm>
              <a:off x="5019675" y="3557588"/>
              <a:ext cx="82550" cy="82550"/>
            </a:xfrm>
            <a:custGeom>
              <a:avLst/>
              <a:gdLst/>
              <a:ahLst/>
              <a:cxnLst>
                <a:cxn ang="0">
                  <a:pos x="45" y="3"/>
                </a:cxn>
                <a:cxn ang="0">
                  <a:pos x="50" y="3"/>
                </a:cxn>
                <a:cxn ang="0">
                  <a:pos x="50" y="5"/>
                </a:cxn>
                <a:cxn ang="0">
                  <a:pos x="52" y="10"/>
                </a:cxn>
                <a:cxn ang="0">
                  <a:pos x="52" y="12"/>
                </a:cxn>
                <a:cxn ang="0">
                  <a:pos x="50" y="14"/>
                </a:cxn>
                <a:cxn ang="0">
                  <a:pos x="50" y="17"/>
                </a:cxn>
                <a:cxn ang="0">
                  <a:pos x="48" y="19"/>
                </a:cxn>
                <a:cxn ang="0">
                  <a:pos x="45" y="19"/>
                </a:cxn>
                <a:cxn ang="0">
                  <a:pos x="43" y="24"/>
                </a:cxn>
                <a:cxn ang="0">
                  <a:pos x="43" y="26"/>
                </a:cxn>
                <a:cxn ang="0">
                  <a:pos x="43" y="29"/>
                </a:cxn>
                <a:cxn ang="0">
                  <a:pos x="41" y="33"/>
                </a:cxn>
                <a:cxn ang="0">
                  <a:pos x="43" y="36"/>
                </a:cxn>
                <a:cxn ang="0">
                  <a:pos x="41" y="38"/>
                </a:cxn>
                <a:cxn ang="0">
                  <a:pos x="38" y="38"/>
                </a:cxn>
                <a:cxn ang="0">
                  <a:pos x="36" y="41"/>
                </a:cxn>
                <a:cxn ang="0">
                  <a:pos x="34" y="43"/>
                </a:cxn>
                <a:cxn ang="0">
                  <a:pos x="31" y="45"/>
                </a:cxn>
                <a:cxn ang="0">
                  <a:pos x="29" y="45"/>
                </a:cxn>
                <a:cxn ang="0">
                  <a:pos x="26" y="45"/>
                </a:cxn>
                <a:cxn ang="0">
                  <a:pos x="24" y="48"/>
                </a:cxn>
                <a:cxn ang="0">
                  <a:pos x="24" y="50"/>
                </a:cxn>
                <a:cxn ang="0">
                  <a:pos x="22" y="52"/>
                </a:cxn>
                <a:cxn ang="0">
                  <a:pos x="19" y="50"/>
                </a:cxn>
                <a:cxn ang="0">
                  <a:pos x="17" y="48"/>
                </a:cxn>
                <a:cxn ang="0">
                  <a:pos x="12" y="48"/>
                </a:cxn>
                <a:cxn ang="0">
                  <a:pos x="10" y="48"/>
                </a:cxn>
                <a:cxn ang="0">
                  <a:pos x="10" y="48"/>
                </a:cxn>
                <a:cxn ang="0">
                  <a:pos x="5" y="45"/>
                </a:cxn>
                <a:cxn ang="0">
                  <a:pos x="5" y="43"/>
                </a:cxn>
                <a:cxn ang="0">
                  <a:pos x="3" y="43"/>
                </a:cxn>
                <a:cxn ang="0">
                  <a:pos x="3" y="38"/>
                </a:cxn>
                <a:cxn ang="0">
                  <a:pos x="0" y="36"/>
                </a:cxn>
                <a:cxn ang="0">
                  <a:pos x="0" y="33"/>
                </a:cxn>
                <a:cxn ang="0">
                  <a:pos x="0" y="31"/>
                </a:cxn>
                <a:cxn ang="0">
                  <a:pos x="0" y="26"/>
                </a:cxn>
                <a:cxn ang="0">
                  <a:pos x="0" y="24"/>
                </a:cxn>
                <a:cxn ang="0">
                  <a:pos x="0" y="22"/>
                </a:cxn>
                <a:cxn ang="0">
                  <a:pos x="3" y="19"/>
                </a:cxn>
                <a:cxn ang="0">
                  <a:pos x="5" y="17"/>
                </a:cxn>
                <a:cxn ang="0">
                  <a:pos x="7" y="14"/>
                </a:cxn>
                <a:cxn ang="0">
                  <a:pos x="10" y="14"/>
                </a:cxn>
                <a:cxn ang="0">
                  <a:pos x="12" y="12"/>
                </a:cxn>
                <a:cxn ang="0">
                  <a:pos x="12" y="10"/>
                </a:cxn>
                <a:cxn ang="0">
                  <a:pos x="12" y="7"/>
                </a:cxn>
                <a:cxn ang="0">
                  <a:pos x="15" y="5"/>
                </a:cxn>
                <a:cxn ang="0">
                  <a:pos x="17" y="7"/>
                </a:cxn>
                <a:cxn ang="0">
                  <a:pos x="19" y="7"/>
                </a:cxn>
                <a:cxn ang="0">
                  <a:pos x="19" y="3"/>
                </a:cxn>
                <a:cxn ang="0">
                  <a:pos x="24" y="3"/>
                </a:cxn>
                <a:cxn ang="0">
                  <a:pos x="26" y="5"/>
                </a:cxn>
                <a:cxn ang="0">
                  <a:pos x="31" y="5"/>
                </a:cxn>
                <a:cxn ang="0">
                  <a:pos x="31" y="3"/>
                </a:cxn>
                <a:cxn ang="0">
                  <a:pos x="34" y="3"/>
                </a:cxn>
                <a:cxn ang="0">
                  <a:pos x="38" y="3"/>
                </a:cxn>
                <a:cxn ang="0">
                  <a:pos x="41" y="3"/>
                </a:cxn>
                <a:cxn ang="0">
                  <a:pos x="43" y="3"/>
                </a:cxn>
                <a:cxn ang="0">
                  <a:pos x="43" y="0"/>
                </a:cxn>
              </a:cxnLst>
              <a:rect l="0" t="0" r="r" b="b"/>
              <a:pathLst>
                <a:path w="52" h="52">
                  <a:moveTo>
                    <a:pt x="45" y="0"/>
                  </a:moveTo>
                  <a:lnTo>
                    <a:pt x="45" y="3"/>
                  </a:lnTo>
                  <a:lnTo>
                    <a:pt x="45" y="3"/>
                  </a:lnTo>
                  <a:lnTo>
                    <a:pt x="45" y="3"/>
                  </a:lnTo>
                  <a:lnTo>
                    <a:pt x="48" y="3"/>
                  </a:lnTo>
                  <a:lnTo>
                    <a:pt x="48" y="3"/>
                  </a:lnTo>
                  <a:lnTo>
                    <a:pt x="50" y="3"/>
                  </a:lnTo>
                  <a:lnTo>
                    <a:pt x="50" y="3"/>
                  </a:lnTo>
                  <a:lnTo>
                    <a:pt x="50" y="3"/>
                  </a:lnTo>
                  <a:lnTo>
                    <a:pt x="50" y="5"/>
                  </a:lnTo>
                  <a:lnTo>
                    <a:pt x="50" y="5"/>
                  </a:lnTo>
                  <a:lnTo>
                    <a:pt x="50" y="5"/>
                  </a:lnTo>
                  <a:lnTo>
                    <a:pt x="50" y="7"/>
                  </a:lnTo>
                  <a:lnTo>
                    <a:pt x="50" y="7"/>
                  </a:lnTo>
                  <a:lnTo>
                    <a:pt x="50" y="10"/>
                  </a:lnTo>
                  <a:lnTo>
                    <a:pt x="52" y="10"/>
                  </a:lnTo>
                  <a:lnTo>
                    <a:pt x="52" y="10"/>
                  </a:lnTo>
                  <a:lnTo>
                    <a:pt x="52" y="12"/>
                  </a:lnTo>
                  <a:lnTo>
                    <a:pt x="52" y="12"/>
                  </a:lnTo>
                  <a:lnTo>
                    <a:pt x="52" y="12"/>
                  </a:lnTo>
                  <a:lnTo>
                    <a:pt x="52" y="14"/>
                  </a:lnTo>
                  <a:lnTo>
                    <a:pt x="52" y="14"/>
                  </a:lnTo>
                  <a:lnTo>
                    <a:pt x="52" y="14"/>
                  </a:lnTo>
                  <a:lnTo>
                    <a:pt x="50" y="14"/>
                  </a:lnTo>
                  <a:lnTo>
                    <a:pt x="50" y="14"/>
                  </a:lnTo>
                  <a:lnTo>
                    <a:pt x="50" y="14"/>
                  </a:lnTo>
                  <a:lnTo>
                    <a:pt x="50" y="14"/>
                  </a:lnTo>
                  <a:lnTo>
                    <a:pt x="50" y="17"/>
                  </a:lnTo>
                  <a:lnTo>
                    <a:pt x="48" y="17"/>
                  </a:lnTo>
                  <a:lnTo>
                    <a:pt x="48" y="17"/>
                  </a:lnTo>
                  <a:lnTo>
                    <a:pt x="48" y="17"/>
                  </a:lnTo>
                  <a:lnTo>
                    <a:pt x="48" y="19"/>
                  </a:lnTo>
                  <a:lnTo>
                    <a:pt x="45" y="19"/>
                  </a:lnTo>
                  <a:lnTo>
                    <a:pt x="45" y="19"/>
                  </a:lnTo>
                  <a:lnTo>
                    <a:pt x="45" y="19"/>
                  </a:lnTo>
                  <a:lnTo>
                    <a:pt x="45" y="19"/>
                  </a:lnTo>
                  <a:lnTo>
                    <a:pt x="45" y="22"/>
                  </a:lnTo>
                  <a:lnTo>
                    <a:pt x="45" y="22"/>
                  </a:lnTo>
                  <a:lnTo>
                    <a:pt x="43" y="22"/>
                  </a:lnTo>
                  <a:lnTo>
                    <a:pt x="43" y="24"/>
                  </a:lnTo>
                  <a:lnTo>
                    <a:pt x="43" y="24"/>
                  </a:lnTo>
                  <a:lnTo>
                    <a:pt x="43" y="24"/>
                  </a:lnTo>
                  <a:lnTo>
                    <a:pt x="43" y="24"/>
                  </a:lnTo>
                  <a:lnTo>
                    <a:pt x="43" y="26"/>
                  </a:lnTo>
                  <a:lnTo>
                    <a:pt x="43" y="26"/>
                  </a:lnTo>
                  <a:lnTo>
                    <a:pt x="43" y="29"/>
                  </a:lnTo>
                  <a:lnTo>
                    <a:pt x="43" y="29"/>
                  </a:lnTo>
                  <a:lnTo>
                    <a:pt x="43" y="29"/>
                  </a:lnTo>
                  <a:lnTo>
                    <a:pt x="43" y="31"/>
                  </a:lnTo>
                  <a:lnTo>
                    <a:pt x="41" y="31"/>
                  </a:lnTo>
                  <a:lnTo>
                    <a:pt x="41" y="31"/>
                  </a:lnTo>
                  <a:lnTo>
                    <a:pt x="41" y="33"/>
                  </a:lnTo>
                  <a:lnTo>
                    <a:pt x="41" y="33"/>
                  </a:lnTo>
                  <a:lnTo>
                    <a:pt x="41" y="33"/>
                  </a:lnTo>
                  <a:lnTo>
                    <a:pt x="43" y="33"/>
                  </a:lnTo>
                  <a:lnTo>
                    <a:pt x="43" y="36"/>
                  </a:lnTo>
                  <a:lnTo>
                    <a:pt x="41" y="36"/>
                  </a:lnTo>
                  <a:lnTo>
                    <a:pt x="41" y="36"/>
                  </a:lnTo>
                  <a:lnTo>
                    <a:pt x="41" y="36"/>
                  </a:lnTo>
                  <a:lnTo>
                    <a:pt x="41" y="38"/>
                  </a:lnTo>
                  <a:lnTo>
                    <a:pt x="38" y="38"/>
                  </a:lnTo>
                  <a:lnTo>
                    <a:pt x="38" y="38"/>
                  </a:lnTo>
                  <a:lnTo>
                    <a:pt x="38" y="38"/>
                  </a:lnTo>
                  <a:lnTo>
                    <a:pt x="38" y="38"/>
                  </a:lnTo>
                  <a:lnTo>
                    <a:pt x="36" y="38"/>
                  </a:lnTo>
                  <a:lnTo>
                    <a:pt x="36" y="41"/>
                  </a:lnTo>
                  <a:lnTo>
                    <a:pt x="36" y="41"/>
                  </a:lnTo>
                  <a:lnTo>
                    <a:pt x="36" y="41"/>
                  </a:lnTo>
                  <a:lnTo>
                    <a:pt x="36" y="41"/>
                  </a:lnTo>
                  <a:lnTo>
                    <a:pt x="34" y="41"/>
                  </a:lnTo>
                  <a:lnTo>
                    <a:pt x="34" y="43"/>
                  </a:lnTo>
                  <a:lnTo>
                    <a:pt x="34" y="43"/>
                  </a:lnTo>
                  <a:lnTo>
                    <a:pt x="31" y="43"/>
                  </a:lnTo>
                  <a:lnTo>
                    <a:pt x="31" y="43"/>
                  </a:lnTo>
                  <a:lnTo>
                    <a:pt x="31" y="43"/>
                  </a:lnTo>
                  <a:lnTo>
                    <a:pt x="31" y="45"/>
                  </a:lnTo>
                  <a:lnTo>
                    <a:pt x="31" y="45"/>
                  </a:lnTo>
                  <a:lnTo>
                    <a:pt x="31" y="45"/>
                  </a:lnTo>
                  <a:lnTo>
                    <a:pt x="31" y="45"/>
                  </a:lnTo>
                  <a:lnTo>
                    <a:pt x="29" y="45"/>
                  </a:lnTo>
                  <a:lnTo>
                    <a:pt x="29" y="45"/>
                  </a:lnTo>
                  <a:lnTo>
                    <a:pt x="29" y="45"/>
                  </a:lnTo>
                  <a:lnTo>
                    <a:pt x="29" y="45"/>
                  </a:lnTo>
                  <a:lnTo>
                    <a:pt x="26" y="45"/>
                  </a:lnTo>
                  <a:lnTo>
                    <a:pt x="26" y="45"/>
                  </a:lnTo>
                  <a:lnTo>
                    <a:pt x="26" y="45"/>
                  </a:lnTo>
                  <a:lnTo>
                    <a:pt x="24" y="45"/>
                  </a:lnTo>
                  <a:lnTo>
                    <a:pt x="24" y="48"/>
                  </a:lnTo>
                  <a:lnTo>
                    <a:pt x="24" y="48"/>
                  </a:lnTo>
                  <a:lnTo>
                    <a:pt x="24" y="50"/>
                  </a:lnTo>
                  <a:lnTo>
                    <a:pt x="24" y="50"/>
                  </a:lnTo>
                  <a:lnTo>
                    <a:pt x="24" y="50"/>
                  </a:lnTo>
                  <a:lnTo>
                    <a:pt x="24" y="50"/>
                  </a:lnTo>
                  <a:lnTo>
                    <a:pt x="22" y="50"/>
                  </a:lnTo>
                  <a:lnTo>
                    <a:pt x="22" y="50"/>
                  </a:lnTo>
                  <a:lnTo>
                    <a:pt x="22" y="52"/>
                  </a:lnTo>
                  <a:lnTo>
                    <a:pt x="19" y="52"/>
                  </a:lnTo>
                  <a:lnTo>
                    <a:pt x="19" y="52"/>
                  </a:lnTo>
                  <a:lnTo>
                    <a:pt x="19" y="50"/>
                  </a:lnTo>
                  <a:lnTo>
                    <a:pt x="19" y="50"/>
                  </a:lnTo>
                  <a:lnTo>
                    <a:pt x="17" y="50"/>
                  </a:lnTo>
                  <a:lnTo>
                    <a:pt x="17" y="50"/>
                  </a:lnTo>
                  <a:lnTo>
                    <a:pt x="17" y="50"/>
                  </a:lnTo>
                  <a:lnTo>
                    <a:pt x="17" y="48"/>
                  </a:lnTo>
                  <a:lnTo>
                    <a:pt x="17" y="48"/>
                  </a:lnTo>
                  <a:lnTo>
                    <a:pt x="15" y="48"/>
                  </a:lnTo>
                  <a:lnTo>
                    <a:pt x="15" y="48"/>
                  </a:lnTo>
                  <a:lnTo>
                    <a:pt x="12" y="48"/>
                  </a:lnTo>
                  <a:lnTo>
                    <a:pt x="12" y="48"/>
                  </a:lnTo>
                  <a:lnTo>
                    <a:pt x="12" y="48"/>
                  </a:lnTo>
                  <a:lnTo>
                    <a:pt x="12" y="48"/>
                  </a:lnTo>
                  <a:lnTo>
                    <a:pt x="10" y="48"/>
                  </a:lnTo>
                  <a:lnTo>
                    <a:pt x="10" y="45"/>
                  </a:lnTo>
                  <a:lnTo>
                    <a:pt x="10" y="45"/>
                  </a:lnTo>
                  <a:lnTo>
                    <a:pt x="10" y="45"/>
                  </a:lnTo>
                  <a:lnTo>
                    <a:pt x="10" y="48"/>
                  </a:lnTo>
                  <a:lnTo>
                    <a:pt x="7" y="48"/>
                  </a:lnTo>
                  <a:lnTo>
                    <a:pt x="7" y="48"/>
                  </a:lnTo>
                  <a:lnTo>
                    <a:pt x="7" y="45"/>
                  </a:lnTo>
                  <a:lnTo>
                    <a:pt x="5" y="45"/>
                  </a:lnTo>
                  <a:lnTo>
                    <a:pt x="5" y="45"/>
                  </a:lnTo>
                  <a:lnTo>
                    <a:pt x="5" y="45"/>
                  </a:lnTo>
                  <a:lnTo>
                    <a:pt x="5" y="43"/>
                  </a:lnTo>
                  <a:lnTo>
                    <a:pt x="5" y="43"/>
                  </a:lnTo>
                  <a:lnTo>
                    <a:pt x="3" y="43"/>
                  </a:lnTo>
                  <a:lnTo>
                    <a:pt x="3" y="43"/>
                  </a:lnTo>
                  <a:lnTo>
                    <a:pt x="3" y="43"/>
                  </a:lnTo>
                  <a:lnTo>
                    <a:pt x="3" y="43"/>
                  </a:lnTo>
                  <a:lnTo>
                    <a:pt x="3" y="43"/>
                  </a:lnTo>
                  <a:lnTo>
                    <a:pt x="3" y="41"/>
                  </a:lnTo>
                  <a:lnTo>
                    <a:pt x="3" y="41"/>
                  </a:lnTo>
                  <a:lnTo>
                    <a:pt x="3" y="38"/>
                  </a:lnTo>
                  <a:lnTo>
                    <a:pt x="3" y="38"/>
                  </a:lnTo>
                  <a:lnTo>
                    <a:pt x="3" y="36"/>
                  </a:lnTo>
                  <a:lnTo>
                    <a:pt x="0" y="36"/>
                  </a:lnTo>
                  <a:lnTo>
                    <a:pt x="0" y="36"/>
                  </a:lnTo>
                  <a:lnTo>
                    <a:pt x="0" y="36"/>
                  </a:lnTo>
                  <a:lnTo>
                    <a:pt x="0" y="33"/>
                  </a:lnTo>
                  <a:lnTo>
                    <a:pt x="0" y="33"/>
                  </a:lnTo>
                  <a:lnTo>
                    <a:pt x="0" y="33"/>
                  </a:lnTo>
                  <a:lnTo>
                    <a:pt x="0" y="31"/>
                  </a:lnTo>
                  <a:lnTo>
                    <a:pt x="0" y="31"/>
                  </a:lnTo>
                  <a:lnTo>
                    <a:pt x="0" y="31"/>
                  </a:lnTo>
                  <a:lnTo>
                    <a:pt x="0" y="31"/>
                  </a:lnTo>
                  <a:lnTo>
                    <a:pt x="0" y="29"/>
                  </a:lnTo>
                  <a:lnTo>
                    <a:pt x="0" y="29"/>
                  </a:lnTo>
                  <a:lnTo>
                    <a:pt x="0" y="26"/>
                  </a:lnTo>
                  <a:lnTo>
                    <a:pt x="0" y="26"/>
                  </a:lnTo>
                  <a:lnTo>
                    <a:pt x="0" y="26"/>
                  </a:lnTo>
                  <a:lnTo>
                    <a:pt x="0" y="24"/>
                  </a:lnTo>
                  <a:lnTo>
                    <a:pt x="0" y="24"/>
                  </a:lnTo>
                  <a:lnTo>
                    <a:pt x="0" y="24"/>
                  </a:lnTo>
                  <a:lnTo>
                    <a:pt x="0" y="24"/>
                  </a:lnTo>
                  <a:lnTo>
                    <a:pt x="0" y="22"/>
                  </a:lnTo>
                  <a:lnTo>
                    <a:pt x="0" y="22"/>
                  </a:lnTo>
                  <a:lnTo>
                    <a:pt x="0" y="22"/>
                  </a:lnTo>
                  <a:lnTo>
                    <a:pt x="3" y="22"/>
                  </a:lnTo>
                  <a:lnTo>
                    <a:pt x="3" y="19"/>
                  </a:lnTo>
                  <a:lnTo>
                    <a:pt x="3" y="19"/>
                  </a:lnTo>
                  <a:lnTo>
                    <a:pt x="3" y="19"/>
                  </a:lnTo>
                  <a:lnTo>
                    <a:pt x="3" y="19"/>
                  </a:lnTo>
                  <a:lnTo>
                    <a:pt x="5" y="19"/>
                  </a:lnTo>
                  <a:lnTo>
                    <a:pt x="5" y="17"/>
                  </a:lnTo>
                  <a:lnTo>
                    <a:pt x="5" y="17"/>
                  </a:lnTo>
                  <a:lnTo>
                    <a:pt x="5" y="17"/>
                  </a:lnTo>
                  <a:lnTo>
                    <a:pt x="5" y="17"/>
                  </a:lnTo>
                  <a:lnTo>
                    <a:pt x="7" y="17"/>
                  </a:lnTo>
                  <a:lnTo>
                    <a:pt x="7" y="14"/>
                  </a:lnTo>
                  <a:lnTo>
                    <a:pt x="7" y="14"/>
                  </a:lnTo>
                  <a:lnTo>
                    <a:pt x="7" y="14"/>
                  </a:lnTo>
                  <a:lnTo>
                    <a:pt x="10" y="14"/>
                  </a:lnTo>
                  <a:lnTo>
                    <a:pt x="10" y="14"/>
                  </a:lnTo>
                  <a:lnTo>
                    <a:pt x="10" y="14"/>
                  </a:lnTo>
                  <a:lnTo>
                    <a:pt x="10" y="14"/>
                  </a:lnTo>
                  <a:lnTo>
                    <a:pt x="10" y="12"/>
                  </a:lnTo>
                  <a:lnTo>
                    <a:pt x="12" y="12"/>
                  </a:lnTo>
                  <a:lnTo>
                    <a:pt x="12" y="12"/>
                  </a:lnTo>
                  <a:lnTo>
                    <a:pt x="12" y="12"/>
                  </a:lnTo>
                  <a:lnTo>
                    <a:pt x="12" y="12"/>
                  </a:lnTo>
                  <a:lnTo>
                    <a:pt x="12" y="10"/>
                  </a:lnTo>
                  <a:lnTo>
                    <a:pt x="12" y="10"/>
                  </a:lnTo>
                  <a:lnTo>
                    <a:pt x="12" y="7"/>
                  </a:lnTo>
                  <a:lnTo>
                    <a:pt x="12" y="7"/>
                  </a:lnTo>
                  <a:lnTo>
                    <a:pt x="12" y="7"/>
                  </a:lnTo>
                  <a:lnTo>
                    <a:pt x="12" y="7"/>
                  </a:lnTo>
                  <a:lnTo>
                    <a:pt x="12" y="5"/>
                  </a:lnTo>
                  <a:lnTo>
                    <a:pt x="15" y="5"/>
                  </a:lnTo>
                  <a:lnTo>
                    <a:pt x="15" y="5"/>
                  </a:lnTo>
                  <a:lnTo>
                    <a:pt x="17" y="5"/>
                  </a:lnTo>
                  <a:lnTo>
                    <a:pt x="17" y="7"/>
                  </a:lnTo>
                  <a:lnTo>
                    <a:pt x="17" y="7"/>
                  </a:lnTo>
                  <a:lnTo>
                    <a:pt x="17" y="7"/>
                  </a:lnTo>
                  <a:lnTo>
                    <a:pt x="19" y="7"/>
                  </a:lnTo>
                  <a:lnTo>
                    <a:pt x="19" y="7"/>
                  </a:lnTo>
                  <a:lnTo>
                    <a:pt x="19" y="7"/>
                  </a:lnTo>
                  <a:lnTo>
                    <a:pt x="19" y="7"/>
                  </a:lnTo>
                  <a:lnTo>
                    <a:pt x="19" y="5"/>
                  </a:lnTo>
                  <a:lnTo>
                    <a:pt x="19" y="5"/>
                  </a:lnTo>
                  <a:lnTo>
                    <a:pt x="19" y="5"/>
                  </a:lnTo>
                  <a:lnTo>
                    <a:pt x="19" y="3"/>
                  </a:lnTo>
                  <a:lnTo>
                    <a:pt x="22" y="3"/>
                  </a:lnTo>
                  <a:lnTo>
                    <a:pt x="22" y="3"/>
                  </a:lnTo>
                  <a:lnTo>
                    <a:pt x="24" y="3"/>
                  </a:lnTo>
                  <a:lnTo>
                    <a:pt x="24" y="3"/>
                  </a:lnTo>
                  <a:lnTo>
                    <a:pt x="24" y="3"/>
                  </a:lnTo>
                  <a:lnTo>
                    <a:pt x="24" y="5"/>
                  </a:lnTo>
                  <a:lnTo>
                    <a:pt x="26" y="5"/>
                  </a:lnTo>
                  <a:lnTo>
                    <a:pt x="26" y="5"/>
                  </a:lnTo>
                  <a:lnTo>
                    <a:pt x="26" y="5"/>
                  </a:lnTo>
                  <a:lnTo>
                    <a:pt x="29" y="5"/>
                  </a:lnTo>
                  <a:lnTo>
                    <a:pt x="29" y="5"/>
                  </a:lnTo>
                  <a:lnTo>
                    <a:pt x="31" y="5"/>
                  </a:lnTo>
                  <a:lnTo>
                    <a:pt x="31" y="5"/>
                  </a:lnTo>
                  <a:lnTo>
                    <a:pt x="31" y="5"/>
                  </a:lnTo>
                  <a:lnTo>
                    <a:pt x="31" y="3"/>
                  </a:lnTo>
                  <a:lnTo>
                    <a:pt x="31" y="3"/>
                  </a:lnTo>
                  <a:lnTo>
                    <a:pt x="34" y="3"/>
                  </a:lnTo>
                  <a:lnTo>
                    <a:pt x="34" y="3"/>
                  </a:lnTo>
                  <a:lnTo>
                    <a:pt x="34" y="3"/>
                  </a:lnTo>
                  <a:lnTo>
                    <a:pt x="34" y="3"/>
                  </a:lnTo>
                  <a:lnTo>
                    <a:pt x="36" y="3"/>
                  </a:lnTo>
                  <a:lnTo>
                    <a:pt x="36" y="3"/>
                  </a:lnTo>
                  <a:lnTo>
                    <a:pt x="36" y="3"/>
                  </a:lnTo>
                  <a:lnTo>
                    <a:pt x="38" y="3"/>
                  </a:lnTo>
                  <a:lnTo>
                    <a:pt x="38" y="3"/>
                  </a:lnTo>
                  <a:lnTo>
                    <a:pt x="38" y="3"/>
                  </a:lnTo>
                  <a:lnTo>
                    <a:pt x="38" y="3"/>
                  </a:lnTo>
                  <a:lnTo>
                    <a:pt x="41" y="3"/>
                  </a:lnTo>
                  <a:lnTo>
                    <a:pt x="41" y="3"/>
                  </a:lnTo>
                  <a:lnTo>
                    <a:pt x="41" y="3"/>
                  </a:lnTo>
                  <a:lnTo>
                    <a:pt x="43" y="3"/>
                  </a:lnTo>
                  <a:lnTo>
                    <a:pt x="43" y="3"/>
                  </a:lnTo>
                  <a:lnTo>
                    <a:pt x="43" y="3"/>
                  </a:lnTo>
                  <a:lnTo>
                    <a:pt x="43" y="0"/>
                  </a:lnTo>
                  <a:lnTo>
                    <a:pt x="43" y="0"/>
                  </a:lnTo>
                  <a:lnTo>
                    <a:pt x="43" y="0"/>
                  </a:lnTo>
                  <a:lnTo>
                    <a:pt x="45" y="0"/>
                  </a:lnTo>
                  <a:lnTo>
                    <a:pt x="45" y="0"/>
                  </a:lnTo>
                  <a:lnTo>
                    <a:pt x="45"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232"/>
            <p:cNvSpPr>
              <a:spLocks/>
            </p:cNvSpPr>
            <p:nvPr/>
          </p:nvSpPr>
          <p:spPr bwMode="auto">
            <a:xfrm>
              <a:off x="3825875" y="2214563"/>
              <a:ext cx="2084388" cy="1343025"/>
            </a:xfrm>
            <a:custGeom>
              <a:avLst/>
              <a:gdLst/>
              <a:ahLst/>
              <a:cxnLst>
                <a:cxn ang="0">
                  <a:pos x="1200" y="105"/>
                </a:cxn>
                <a:cxn ang="0">
                  <a:pos x="1254" y="147"/>
                </a:cxn>
                <a:cxn ang="0">
                  <a:pos x="1306" y="157"/>
                </a:cxn>
                <a:cxn ang="0">
                  <a:pos x="1259" y="209"/>
                </a:cxn>
                <a:cxn ang="0">
                  <a:pos x="1223" y="273"/>
                </a:cxn>
                <a:cxn ang="0">
                  <a:pos x="1176" y="292"/>
                </a:cxn>
                <a:cxn ang="0">
                  <a:pos x="1117" y="325"/>
                </a:cxn>
                <a:cxn ang="0">
                  <a:pos x="1055" y="356"/>
                </a:cxn>
                <a:cxn ang="0">
                  <a:pos x="1025" y="353"/>
                </a:cxn>
                <a:cxn ang="0">
                  <a:pos x="1001" y="341"/>
                </a:cxn>
                <a:cxn ang="0">
                  <a:pos x="951" y="387"/>
                </a:cxn>
                <a:cxn ang="0">
                  <a:pos x="1013" y="396"/>
                </a:cxn>
                <a:cxn ang="0">
                  <a:pos x="1044" y="422"/>
                </a:cxn>
                <a:cxn ang="0">
                  <a:pos x="982" y="469"/>
                </a:cxn>
                <a:cxn ang="0">
                  <a:pos x="1029" y="543"/>
                </a:cxn>
                <a:cxn ang="0">
                  <a:pos x="1008" y="590"/>
                </a:cxn>
                <a:cxn ang="0">
                  <a:pos x="1036" y="607"/>
                </a:cxn>
                <a:cxn ang="0">
                  <a:pos x="1015" y="652"/>
                </a:cxn>
                <a:cxn ang="0">
                  <a:pos x="991" y="709"/>
                </a:cxn>
                <a:cxn ang="0">
                  <a:pos x="965" y="740"/>
                </a:cxn>
                <a:cxn ang="0">
                  <a:pos x="913" y="780"/>
                </a:cxn>
                <a:cxn ang="0">
                  <a:pos x="861" y="792"/>
                </a:cxn>
                <a:cxn ang="0">
                  <a:pos x="809" y="815"/>
                </a:cxn>
                <a:cxn ang="0">
                  <a:pos x="776" y="827"/>
                </a:cxn>
                <a:cxn ang="0">
                  <a:pos x="719" y="804"/>
                </a:cxn>
                <a:cxn ang="0">
                  <a:pos x="665" y="780"/>
                </a:cxn>
                <a:cxn ang="0">
                  <a:pos x="603" y="789"/>
                </a:cxn>
                <a:cxn ang="0">
                  <a:pos x="570" y="811"/>
                </a:cxn>
                <a:cxn ang="0">
                  <a:pos x="544" y="749"/>
                </a:cxn>
                <a:cxn ang="0">
                  <a:pos x="532" y="706"/>
                </a:cxn>
                <a:cxn ang="0">
                  <a:pos x="516" y="635"/>
                </a:cxn>
                <a:cxn ang="0">
                  <a:pos x="475" y="619"/>
                </a:cxn>
                <a:cxn ang="0">
                  <a:pos x="404" y="650"/>
                </a:cxn>
                <a:cxn ang="0">
                  <a:pos x="338" y="652"/>
                </a:cxn>
                <a:cxn ang="0">
                  <a:pos x="279" y="650"/>
                </a:cxn>
                <a:cxn ang="0">
                  <a:pos x="225" y="616"/>
                </a:cxn>
                <a:cxn ang="0">
                  <a:pos x="156" y="590"/>
                </a:cxn>
                <a:cxn ang="0">
                  <a:pos x="104" y="538"/>
                </a:cxn>
                <a:cxn ang="0">
                  <a:pos x="125" y="496"/>
                </a:cxn>
                <a:cxn ang="0">
                  <a:pos x="111" y="448"/>
                </a:cxn>
                <a:cxn ang="0">
                  <a:pos x="49" y="429"/>
                </a:cxn>
                <a:cxn ang="0">
                  <a:pos x="21" y="379"/>
                </a:cxn>
                <a:cxn ang="0">
                  <a:pos x="30" y="332"/>
                </a:cxn>
                <a:cxn ang="0">
                  <a:pos x="99" y="315"/>
                </a:cxn>
                <a:cxn ang="0">
                  <a:pos x="151" y="266"/>
                </a:cxn>
                <a:cxn ang="0">
                  <a:pos x="168" y="211"/>
                </a:cxn>
                <a:cxn ang="0">
                  <a:pos x="210" y="164"/>
                </a:cxn>
                <a:cxn ang="0">
                  <a:pos x="272" y="128"/>
                </a:cxn>
                <a:cxn ang="0">
                  <a:pos x="329" y="138"/>
                </a:cxn>
                <a:cxn ang="0">
                  <a:pos x="369" y="199"/>
                </a:cxn>
                <a:cxn ang="0">
                  <a:pos x="452" y="232"/>
                </a:cxn>
                <a:cxn ang="0">
                  <a:pos x="520" y="275"/>
                </a:cxn>
                <a:cxn ang="0">
                  <a:pos x="620" y="289"/>
                </a:cxn>
                <a:cxn ang="0">
                  <a:pos x="707" y="287"/>
                </a:cxn>
                <a:cxn ang="0">
                  <a:pos x="797" y="266"/>
                </a:cxn>
                <a:cxn ang="0">
                  <a:pos x="840" y="218"/>
                </a:cxn>
                <a:cxn ang="0">
                  <a:pos x="918" y="190"/>
                </a:cxn>
                <a:cxn ang="0">
                  <a:pos x="991" y="176"/>
                </a:cxn>
                <a:cxn ang="0">
                  <a:pos x="935" y="147"/>
                </a:cxn>
                <a:cxn ang="0">
                  <a:pos x="923" y="97"/>
                </a:cxn>
                <a:cxn ang="0">
                  <a:pos x="987" y="67"/>
                </a:cxn>
                <a:cxn ang="0">
                  <a:pos x="1017" y="7"/>
                </a:cxn>
                <a:cxn ang="0">
                  <a:pos x="1110" y="10"/>
                </a:cxn>
              </a:cxnLst>
              <a:rect l="0" t="0" r="r" b="b"/>
              <a:pathLst>
                <a:path w="1313" h="846">
                  <a:moveTo>
                    <a:pt x="1145" y="59"/>
                  </a:moveTo>
                  <a:lnTo>
                    <a:pt x="1145" y="59"/>
                  </a:lnTo>
                  <a:lnTo>
                    <a:pt x="1145" y="59"/>
                  </a:lnTo>
                  <a:lnTo>
                    <a:pt x="1145" y="62"/>
                  </a:lnTo>
                  <a:lnTo>
                    <a:pt x="1145" y="62"/>
                  </a:lnTo>
                  <a:lnTo>
                    <a:pt x="1145" y="64"/>
                  </a:lnTo>
                  <a:lnTo>
                    <a:pt x="1148" y="64"/>
                  </a:lnTo>
                  <a:lnTo>
                    <a:pt x="1148" y="64"/>
                  </a:lnTo>
                  <a:lnTo>
                    <a:pt x="1148" y="64"/>
                  </a:lnTo>
                  <a:lnTo>
                    <a:pt x="1148" y="64"/>
                  </a:lnTo>
                  <a:lnTo>
                    <a:pt x="1148" y="67"/>
                  </a:lnTo>
                  <a:lnTo>
                    <a:pt x="1150" y="67"/>
                  </a:lnTo>
                  <a:lnTo>
                    <a:pt x="1150" y="67"/>
                  </a:lnTo>
                  <a:lnTo>
                    <a:pt x="1150" y="67"/>
                  </a:lnTo>
                  <a:lnTo>
                    <a:pt x="1150" y="67"/>
                  </a:lnTo>
                  <a:lnTo>
                    <a:pt x="1150" y="69"/>
                  </a:lnTo>
                  <a:lnTo>
                    <a:pt x="1150" y="69"/>
                  </a:lnTo>
                  <a:lnTo>
                    <a:pt x="1152" y="69"/>
                  </a:lnTo>
                  <a:lnTo>
                    <a:pt x="1152" y="69"/>
                  </a:lnTo>
                  <a:lnTo>
                    <a:pt x="1152" y="69"/>
                  </a:lnTo>
                  <a:lnTo>
                    <a:pt x="1152" y="71"/>
                  </a:lnTo>
                  <a:lnTo>
                    <a:pt x="1155" y="71"/>
                  </a:lnTo>
                  <a:lnTo>
                    <a:pt x="1155" y="71"/>
                  </a:lnTo>
                  <a:lnTo>
                    <a:pt x="1155" y="74"/>
                  </a:lnTo>
                  <a:lnTo>
                    <a:pt x="1155" y="74"/>
                  </a:lnTo>
                  <a:lnTo>
                    <a:pt x="1155" y="74"/>
                  </a:lnTo>
                  <a:lnTo>
                    <a:pt x="1155" y="76"/>
                  </a:lnTo>
                  <a:lnTo>
                    <a:pt x="1155" y="76"/>
                  </a:lnTo>
                  <a:lnTo>
                    <a:pt x="1155" y="76"/>
                  </a:lnTo>
                  <a:lnTo>
                    <a:pt x="1155" y="76"/>
                  </a:lnTo>
                  <a:lnTo>
                    <a:pt x="1155" y="78"/>
                  </a:lnTo>
                  <a:lnTo>
                    <a:pt x="1155" y="78"/>
                  </a:lnTo>
                  <a:lnTo>
                    <a:pt x="1155" y="78"/>
                  </a:lnTo>
                  <a:lnTo>
                    <a:pt x="1155" y="78"/>
                  </a:lnTo>
                  <a:lnTo>
                    <a:pt x="1155" y="78"/>
                  </a:lnTo>
                  <a:lnTo>
                    <a:pt x="1155" y="78"/>
                  </a:lnTo>
                  <a:lnTo>
                    <a:pt x="1155" y="81"/>
                  </a:lnTo>
                  <a:lnTo>
                    <a:pt x="1155" y="81"/>
                  </a:lnTo>
                  <a:lnTo>
                    <a:pt x="1155" y="81"/>
                  </a:lnTo>
                  <a:lnTo>
                    <a:pt x="1155" y="83"/>
                  </a:lnTo>
                  <a:lnTo>
                    <a:pt x="1155" y="83"/>
                  </a:lnTo>
                  <a:lnTo>
                    <a:pt x="1157" y="83"/>
                  </a:lnTo>
                  <a:lnTo>
                    <a:pt x="1157" y="83"/>
                  </a:lnTo>
                  <a:lnTo>
                    <a:pt x="1157" y="83"/>
                  </a:lnTo>
                  <a:lnTo>
                    <a:pt x="1157" y="83"/>
                  </a:lnTo>
                  <a:lnTo>
                    <a:pt x="1159" y="83"/>
                  </a:lnTo>
                  <a:lnTo>
                    <a:pt x="1159" y="83"/>
                  </a:lnTo>
                  <a:lnTo>
                    <a:pt x="1159" y="86"/>
                  </a:lnTo>
                  <a:lnTo>
                    <a:pt x="1159" y="86"/>
                  </a:lnTo>
                  <a:lnTo>
                    <a:pt x="1159" y="88"/>
                  </a:lnTo>
                  <a:lnTo>
                    <a:pt x="1159" y="88"/>
                  </a:lnTo>
                  <a:lnTo>
                    <a:pt x="1159" y="88"/>
                  </a:lnTo>
                  <a:lnTo>
                    <a:pt x="1157" y="88"/>
                  </a:lnTo>
                  <a:lnTo>
                    <a:pt x="1157" y="88"/>
                  </a:lnTo>
                  <a:lnTo>
                    <a:pt x="1157" y="90"/>
                  </a:lnTo>
                  <a:lnTo>
                    <a:pt x="1157" y="90"/>
                  </a:lnTo>
                  <a:lnTo>
                    <a:pt x="1159" y="90"/>
                  </a:lnTo>
                  <a:lnTo>
                    <a:pt x="1159" y="93"/>
                  </a:lnTo>
                  <a:lnTo>
                    <a:pt x="1159" y="93"/>
                  </a:lnTo>
                  <a:lnTo>
                    <a:pt x="1159" y="95"/>
                  </a:lnTo>
                  <a:lnTo>
                    <a:pt x="1159" y="95"/>
                  </a:lnTo>
                  <a:lnTo>
                    <a:pt x="1159" y="95"/>
                  </a:lnTo>
                  <a:lnTo>
                    <a:pt x="1162" y="95"/>
                  </a:lnTo>
                  <a:lnTo>
                    <a:pt x="1162" y="95"/>
                  </a:lnTo>
                  <a:lnTo>
                    <a:pt x="1162" y="97"/>
                  </a:lnTo>
                  <a:lnTo>
                    <a:pt x="1162" y="97"/>
                  </a:lnTo>
                  <a:lnTo>
                    <a:pt x="1162" y="97"/>
                  </a:lnTo>
                  <a:lnTo>
                    <a:pt x="1162" y="97"/>
                  </a:lnTo>
                  <a:lnTo>
                    <a:pt x="1164" y="97"/>
                  </a:lnTo>
                  <a:lnTo>
                    <a:pt x="1164" y="100"/>
                  </a:lnTo>
                  <a:lnTo>
                    <a:pt x="1164" y="100"/>
                  </a:lnTo>
                  <a:lnTo>
                    <a:pt x="1164" y="100"/>
                  </a:lnTo>
                  <a:lnTo>
                    <a:pt x="1164" y="100"/>
                  </a:lnTo>
                  <a:lnTo>
                    <a:pt x="1167" y="100"/>
                  </a:lnTo>
                  <a:lnTo>
                    <a:pt x="1167" y="100"/>
                  </a:lnTo>
                  <a:lnTo>
                    <a:pt x="1169" y="100"/>
                  </a:lnTo>
                  <a:lnTo>
                    <a:pt x="1169" y="100"/>
                  </a:lnTo>
                  <a:lnTo>
                    <a:pt x="1169" y="100"/>
                  </a:lnTo>
                  <a:lnTo>
                    <a:pt x="1169" y="102"/>
                  </a:lnTo>
                  <a:lnTo>
                    <a:pt x="1171" y="102"/>
                  </a:lnTo>
                  <a:lnTo>
                    <a:pt x="1171" y="102"/>
                  </a:lnTo>
                  <a:lnTo>
                    <a:pt x="1171" y="102"/>
                  </a:lnTo>
                  <a:lnTo>
                    <a:pt x="1174" y="102"/>
                  </a:lnTo>
                  <a:lnTo>
                    <a:pt x="1174" y="102"/>
                  </a:lnTo>
                  <a:lnTo>
                    <a:pt x="1174" y="102"/>
                  </a:lnTo>
                  <a:lnTo>
                    <a:pt x="1176" y="102"/>
                  </a:lnTo>
                  <a:lnTo>
                    <a:pt x="1176" y="102"/>
                  </a:lnTo>
                  <a:lnTo>
                    <a:pt x="1176" y="102"/>
                  </a:lnTo>
                  <a:lnTo>
                    <a:pt x="1176" y="100"/>
                  </a:lnTo>
                  <a:lnTo>
                    <a:pt x="1176" y="100"/>
                  </a:lnTo>
                  <a:lnTo>
                    <a:pt x="1178" y="100"/>
                  </a:lnTo>
                  <a:lnTo>
                    <a:pt x="1178" y="100"/>
                  </a:lnTo>
                  <a:lnTo>
                    <a:pt x="1181" y="100"/>
                  </a:lnTo>
                  <a:lnTo>
                    <a:pt x="1181" y="100"/>
                  </a:lnTo>
                  <a:lnTo>
                    <a:pt x="1181" y="100"/>
                  </a:lnTo>
                  <a:lnTo>
                    <a:pt x="1183" y="100"/>
                  </a:lnTo>
                  <a:lnTo>
                    <a:pt x="1183" y="100"/>
                  </a:lnTo>
                  <a:lnTo>
                    <a:pt x="1183" y="100"/>
                  </a:lnTo>
                  <a:lnTo>
                    <a:pt x="1186" y="100"/>
                  </a:lnTo>
                  <a:lnTo>
                    <a:pt x="1186" y="100"/>
                  </a:lnTo>
                  <a:lnTo>
                    <a:pt x="1186" y="102"/>
                  </a:lnTo>
                  <a:lnTo>
                    <a:pt x="1186" y="102"/>
                  </a:lnTo>
                  <a:lnTo>
                    <a:pt x="1186" y="102"/>
                  </a:lnTo>
                  <a:lnTo>
                    <a:pt x="1186" y="105"/>
                  </a:lnTo>
                  <a:lnTo>
                    <a:pt x="1186" y="105"/>
                  </a:lnTo>
                  <a:lnTo>
                    <a:pt x="1188" y="105"/>
                  </a:lnTo>
                  <a:lnTo>
                    <a:pt x="1188" y="102"/>
                  </a:lnTo>
                  <a:lnTo>
                    <a:pt x="1188" y="102"/>
                  </a:lnTo>
                  <a:lnTo>
                    <a:pt x="1188" y="105"/>
                  </a:lnTo>
                  <a:lnTo>
                    <a:pt x="1188" y="105"/>
                  </a:lnTo>
                  <a:lnTo>
                    <a:pt x="1190" y="105"/>
                  </a:lnTo>
                  <a:lnTo>
                    <a:pt x="1190" y="105"/>
                  </a:lnTo>
                  <a:lnTo>
                    <a:pt x="1190" y="105"/>
                  </a:lnTo>
                  <a:lnTo>
                    <a:pt x="1190" y="105"/>
                  </a:lnTo>
                  <a:lnTo>
                    <a:pt x="1190" y="107"/>
                  </a:lnTo>
                  <a:lnTo>
                    <a:pt x="1193" y="107"/>
                  </a:lnTo>
                  <a:lnTo>
                    <a:pt x="1193" y="107"/>
                  </a:lnTo>
                  <a:lnTo>
                    <a:pt x="1193" y="107"/>
                  </a:lnTo>
                  <a:lnTo>
                    <a:pt x="1193" y="107"/>
                  </a:lnTo>
                  <a:lnTo>
                    <a:pt x="1195" y="107"/>
                  </a:lnTo>
                  <a:lnTo>
                    <a:pt x="1195" y="107"/>
                  </a:lnTo>
                  <a:lnTo>
                    <a:pt x="1195" y="105"/>
                  </a:lnTo>
                  <a:lnTo>
                    <a:pt x="1195" y="105"/>
                  </a:lnTo>
                  <a:lnTo>
                    <a:pt x="1195" y="107"/>
                  </a:lnTo>
                  <a:lnTo>
                    <a:pt x="1197" y="107"/>
                  </a:lnTo>
                  <a:lnTo>
                    <a:pt x="1197" y="107"/>
                  </a:lnTo>
                  <a:lnTo>
                    <a:pt x="1197" y="107"/>
                  </a:lnTo>
                  <a:lnTo>
                    <a:pt x="1197" y="105"/>
                  </a:lnTo>
                  <a:lnTo>
                    <a:pt x="1200" y="105"/>
                  </a:lnTo>
                  <a:lnTo>
                    <a:pt x="1200" y="105"/>
                  </a:lnTo>
                  <a:lnTo>
                    <a:pt x="1202" y="105"/>
                  </a:lnTo>
                  <a:lnTo>
                    <a:pt x="1202" y="105"/>
                  </a:lnTo>
                  <a:lnTo>
                    <a:pt x="1202" y="107"/>
                  </a:lnTo>
                  <a:lnTo>
                    <a:pt x="1202" y="107"/>
                  </a:lnTo>
                  <a:lnTo>
                    <a:pt x="1202" y="109"/>
                  </a:lnTo>
                  <a:lnTo>
                    <a:pt x="1202" y="109"/>
                  </a:lnTo>
                  <a:lnTo>
                    <a:pt x="1204" y="109"/>
                  </a:lnTo>
                  <a:lnTo>
                    <a:pt x="1204" y="109"/>
                  </a:lnTo>
                  <a:lnTo>
                    <a:pt x="1204" y="109"/>
                  </a:lnTo>
                  <a:lnTo>
                    <a:pt x="1204" y="109"/>
                  </a:lnTo>
                  <a:lnTo>
                    <a:pt x="1207" y="109"/>
                  </a:lnTo>
                  <a:lnTo>
                    <a:pt x="1207" y="109"/>
                  </a:lnTo>
                  <a:lnTo>
                    <a:pt x="1207" y="112"/>
                  </a:lnTo>
                  <a:lnTo>
                    <a:pt x="1207" y="112"/>
                  </a:lnTo>
                  <a:lnTo>
                    <a:pt x="1209" y="112"/>
                  </a:lnTo>
                  <a:lnTo>
                    <a:pt x="1209" y="112"/>
                  </a:lnTo>
                  <a:lnTo>
                    <a:pt x="1209" y="112"/>
                  </a:lnTo>
                  <a:lnTo>
                    <a:pt x="1209" y="114"/>
                  </a:lnTo>
                  <a:lnTo>
                    <a:pt x="1209" y="114"/>
                  </a:lnTo>
                  <a:lnTo>
                    <a:pt x="1209" y="114"/>
                  </a:lnTo>
                  <a:lnTo>
                    <a:pt x="1212" y="114"/>
                  </a:lnTo>
                  <a:lnTo>
                    <a:pt x="1212" y="116"/>
                  </a:lnTo>
                  <a:lnTo>
                    <a:pt x="1212" y="116"/>
                  </a:lnTo>
                  <a:lnTo>
                    <a:pt x="1214" y="116"/>
                  </a:lnTo>
                  <a:lnTo>
                    <a:pt x="1214" y="116"/>
                  </a:lnTo>
                  <a:lnTo>
                    <a:pt x="1214" y="116"/>
                  </a:lnTo>
                  <a:lnTo>
                    <a:pt x="1214" y="116"/>
                  </a:lnTo>
                  <a:lnTo>
                    <a:pt x="1214" y="119"/>
                  </a:lnTo>
                  <a:lnTo>
                    <a:pt x="1216" y="119"/>
                  </a:lnTo>
                  <a:lnTo>
                    <a:pt x="1216" y="119"/>
                  </a:lnTo>
                  <a:lnTo>
                    <a:pt x="1216" y="119"/>
                  </a:lnTo>
                  <a:lnTo>
                    <a:pt x="1216" y="119"/>
                  </a:lnTo>
                  <a:lnTo>
                    <a:pt x="1219" y="119"/>
                  </a:lnTo>
                  <a:lnTo>
                    <a:pt x="1219" y="119"/>
                  </a:lnTo>
                  <a:lnTo>
                    <a:pt x="1221" y="119"/>
                  </a:lnTo>
                  <a:lnTo>
                    <a:pt x="1221" y="119"/>
                  </a:lnTo>
                  <a:lnTo>
                    <a:pt x="1221" y="119"/>
                  </a:lnTo>
                  <a:lnTo>
                    <a:pt x="1221" y="119"/>
                  </a:lnTo>
                  <a:lnTo>
                    <a:pt x="1221" y="119"/>
                  </a:lnTo>
                  <a:lnTo>
                    <a:pt x="1223" y="119"/>
                  </a:lnTo>
                  <a:lnTo>
                    <a:pt x="1223" y="119"/>
                  </a:lnTo>
                  <a:lnTo>
                    <a:pt x="1223" y="119"/>
                  </a:lnTo>
                  <a:lnTo>
                    <a:pt x="1223" y="119"/>
                  </a:lnTo>
                  <a:lnTo>
                    <a:pt x="1223" y="119"/>
                  </a:lnTo>
                  <a:lnTo>
                    <a:pt x="1226" y="119"/>
                  </a:lnTo>
                  <a:lnTo>
                    <a:pt x="1226" y="119"/>
                  </a:lnTo>
                  <a:lnTo>
                    <a:pt x="1226" y="119"/>
                  </a:lnTo>
                  <a:lnTo>
                    <a:pt x="1226" y="119"/>
                  </a:lnTo>
                  <a:lnTo>
                    <a:pt x="1226" y="121"/>
                  </a:lnTo>
                  <a:lnTo>
                    <a:pt x="1226" y="121"/>
                  </a:lnTo>
                  <a:lnTo>
                    <a:pt x="1223" y="121"/>
                  </a:lnTo>
                  <a:lnTo>
                    <a:pt x="1223" y="123"/>
                  </a:lnTo>
                  <a:lnTo>
                    <a:pt x="1223" y="123"/>
                  </a:lnTo>
                  <a:lnTo>
                    <a:pt x="1223" y="123"/>
                  </a:lnTo>
                  <a:lnTo>
                    <a:pt x="1223" y="126"/>
                  </a:lnTo>
                  <a:lnTo>
                    <a:pt x="1223" y="126"/>
                  </a:lnTo>
                  <a:lnTo>
                    <a:pt x="1223" y="126"/>
                  </a:lnTo>
                  <a:lnTo>
                    <a:pt x="1223" y="128"/>
                  </a:lnTo>
                  <a:lnTo>
                    <a:pt x="1223" y="128"/>
                  </a:lnTo>
                  <a:lnTo>
                    <a:pt x="1226" y="128"/>
                  </a:lnTo>
                  <a:lnTo>
                    <a:pt x="1226" y="128"/>
                  </a:lnTo>
                  <a:lnTo>
                    <a:pt x="1228" y="128"/>
                  </a:lnTo>
                  <a:lnTo>
                    <a:pt x="1228" y="128"/>
                  </a:lnTo>
                  <a:lnTo>
                    <a:pt x="1228" y="128"/>
                  </a:lnTo>
                  <a:lnTo>
                    <a:pt x="1228" y="131"/>
                  </a:lnTo>
                  <a:lnTo>
                    <a:pt x="1228" y="131"/>
                  </a:lnTo>
                  <a:lnTo>
                    <a:pt x="1228" y="131"/>
                  </a:lnTo>
                  <a:lnTo>
                    <a:pt x="1228" y="133"/>
                  </a:lnTo>
                  <a:lnTo>
                    <a:pt x="1231" y="133"/>
                  </a:lnTo>
                  <a:lnTo>
                    <a:pt x="1231" y="133"/>
                  </a:lnTo>
                  <a:lnTo>
                    <a:pt x="1228" y="133"/>
                  </a:lnTo>
                  <a:lnTo>
                    <a:pt x="1228" y="135"/>
                  </a:lnTo>
                  <a:lnTo>
                    <a:pt x="1228" y="135"/>
                  </a:lnTo>
                  <a:lnTo>
                    <a:pt x="1228" y="135"/>
                  </a:lnTo>
                  <a:lnTo>
                    <a:pt x="1228" y="138"/>
                  </a:lnTo>
                  <a:lnTo>
                    <a:pt x="1228" y="138"/>
                  </a:lnTo>
                  <a:lnTo>
                    <a:pt x="1228" y="138"/>
                  </a:lnTo>
                  <a:lnTo>
                    <a:pt x="1226" y="138"/>
                  </a:lnTo>
                  <a:lnTo>
                    <a:pt x="1226" y="138"/>
                  </a:lnTo>
                  <a:lnTo>
                    <a:pt x="1226" y="140"/>
                  </a:lnTo>
                  <a:lnTo>
                    <a:pt x="1228" y="140"/>
                  </a:lnTo>
                  <a:lnTo>
                    <a:pt x="1228" y="140"/>
                  </a:lnTo>
                  <a:lnTo>
                    <a:pt x="1228" y="140"/>
                  </a:lnTo>
                  <a:lnTo>
                    <a:pt x="1228" y="140"/>
                  </a:lnTo>
                  <a:lnTo>
                    <a:pt x="1228" y="142"/>
                  </a:lnTo>
                  <a:lnTo>
                    <a:pt x="1231" y="142"/>
                  </a:lnTo>
                  <a:lnTo>
                    <a:pt x="1231" y="142"/>
                  </a:lnTo>
                  <a:lnTo>
                    <a:pt x="1231" y="142"/>
                  </a:lnTo>
                  <a:lnTo>
                    <a:pt x="1231" y="145"/>
                  </a:lnTo>
                  <a:lnTo>
                    <a:pt x="1231" y="145"/>
                  </a:lnTo>
                  <a:lnTo>
                    <a:pt x="1231" y="145"/>
                  </a:lnTo>
                  <a:lnTo>
                    <a:pt x="1233" y="145"/>
                  </a:lnTo>
                  <a:lnTo>
                    <a:pt x="1233" y="147"/>
                  </a:lnTo>
                  <a:lnTo>
                    <a:pt x="1233" y="147"/>
                  </a:lnTo>
                  <a:lnTo>
                    <a:pt x="1233" y="147"/>
                  </a:lnTo>
                  <a:lnTo>
                    <a:pt x="1233" y="147"/>
                  </a:lnTo>
                  <a:lnTo>
                    <a:pt x="1233" y="150"/>
                  </a:lnTo>
                  <a:lnTo>
                    <a:pt x="1235" y="150"/>
                  </a:lnTo>
                  <a:lnTo>
                    <a:pt x="1235" y="150"/>
                  </a:lnTo>
                  <a:lnTo>
                    <a:pt x="1235" y="150"/>
                  </a:lnTo>
                  <a:lnTo>
                    <a:pt x="1235" y="147"/>
                  </a:lnTo>
                  <a:lnTo>
                    <a:pt x="1238" y="147"/>
                  </a:lnTo>
                  <a:lnTo>
                    <a:pt x="1238" y="147"/>
                  </a:lnTo>
                  <a:lnTo>
                    <a:pt x="1238" y="147"/>
                  </a:lnTo>
                  <a:lnTo>
                    <a:pt x="1238" y="147"/>
                  </a:lnTo>
                  <a:lnTo>
                    <a:pt x="1240" y="147"/>
                  </a:lnTo>
                  <a:lnTo>
                    <a:pt x="1240" y="147"/>
                  </a:lnTo>
                  <a:lnTo>
                    <a:pt x="1240" y="147"/>
                  </a:lnTo>
                  <a:lnTo>
                    <a:pt x="1242" y="147"/>
                  </a:lnTo>
                  <a:lnTo>
                    <a:pt x="1242" y="147"/>
                  </a:lnTo>
                  <a:lnTo>
                    <a:pt x="1242" y="147"/>
                  </a:lnTo>
                  <a:lnTo>
                    <a:pt x="1242" y="147"/>
                  </a:lnTo>
                  <a:lnTo>
                    <a:pt x="1245" y="147"/>
                  </a:lnTo>
                  <a:lnTo>
                    <a:pt x="1245" y="147"/>
                  </a:lnTo>
                  <a:lnTo>
                    <a:pt x="1245" y="147"/>
                  </a:lnTo>
                  <a:lnTo>
                    <a:pt x="1245" y="150"/>
                  </a:lnTo>
                  <a:lnTo>
                    <a:pt x="1247" y="150"/>
                  </a:lnTo>
                  <a:lnTo>
                    <a:pt x="1247" y="150"/>
                  </a:lnTo>
                  <a:lnTo>
                    <a:pt x="1247" y="150"/>
                  </a:lnTo>
                  <a:lnTo>
                    <a:pt x="1247" y="147"/>
                  </a:lnTo>
                  <a:lnTo>
                    <a:pt x="1249" y="147"/>
                  </a:lnTo>
                  <a:lnTo>
                    <a:pt x="1249" y="147"/>
                  </a:lnTo>
                  <a:lnTo>
                    <a:pt x="1249" y="150"/>
                  </a:lnTo>
                  <a:lnTo>
                    <a:pt x="1249" y="150"/>
                  </a:lnTo>
                  <a:lnTo>
                    <a:pt x="1252" y="150"/>
                  </a:lnTo>
                  <a:lnTo>
                    <a:pt x="1252" y="150"/>
                  </a:lnTo>
                  <a:lnTo>
                    <a:pt x="1254" y="150"/>
                  </a:lnTo>
                  <a:lnTo>
                    <a:pt x="1254" y="150"/>
                  </a:lnTo>
                  <a:lnTo>
                    <a:pt x="1254" y="150"/>
                  </a:lnTo>
                  <a:lnTo>
                    <a:pt x="1254" y="147"/>
                  </a:lnTo>
                  <a:lnTo>
                    <a:pt x="1257" y="147"/>
                  </a:lnTo>
                  <a:lnTo>
                    <a:pt x="1257" y="147"/>
                  </a:lnTo>
                  <a:lnTo>
                    <a:pt x="1257" y="147"/>
                  </a:lnTo>
                  <a:lnTo>
                    <a:pt x="1259" y="147"/>
                  </a:lnTo>
                  <a:lnTo>
                    <a:pt x="1259" y="147"/>
                  </a:lnTo>
                  <a:lnTo>
                    <a:pt x="1261" y="147"/>
                  </a:lnTo>
                  <a:lnTo>
                    <a:pt x="1261" y="147"/>
                  </a:lnTo>
                  <a:lnTo>
                    <a:pt x="1261" y="147"/>
                  </a:lnTo>
                  <a:lnTo>
                    <a:pt x="1261" y="147"/>
                  </a:lnTo>
                  <a:lnTo>
                    <a:pt x="1264" y="147"/>
                  </a:lnTo>
                  <a:lnTo>
                    <a:pt x="1264" y="147"/>
                  </a:lnTo>
                  <a:lnTo>
                    <a:pt x="1264" y="147"/>
                  </a:lnTo>
                  <a:lnTo>
                    <a:pt x="1264" y="147"/>
                  </a:lnTo>
                  <a:lnTo>
                    <a:pt x="1266" y="147"/>
                  </a:lnTo>
                  <a:lnTo>
                    <a:pt x="1266" y="147"/>
                  </a:lnTo>
                  <a:lnTo>
                    <a:pt x="1268" y="147"/>
                  </a:lnTo>
                  <a:lnTo>
                    <a:pt x="1268" y="147"/>
                  </a:lnTo>
                  <a:lnTo>
                    <a:pt x="1268" y="147"/>
                  </a:lnTo>
                  <a:lnTo>
                    <a:pt x="1268" y="147"/>
                  </a:lnTo>
                  <a:lnTo>
                    <a:pt x="1268" y="145"/>
                  </a:lnTo>
                  <a:lnTo>
                    <a:pt x="1268" y="145"/>
                  </a:lnTo>
                  <a:lnTo>
                    <a:pt x="1268" y="145"/>
                  </a:lnTo>
                  <a:lnTo>
                    <a:pt x="1268" y="142"/>
                  </a:lnTo>
                  <a:lnTo>
                    <a:pt x="1268" y="142"/>
                  </a:lnTo>
                  <a:lnTo>
                    <a:pt x="1271" y="142"/>
                  </a:lnTo>
                  <a:lnTo>
                    <a:pt x="1271" y="142"/>
                  </a:lnTo>
                  <a:lnTo>
                    <a:pt x="1271" y="142"/>
                  </a:lnTo>
                  <a:lnTo>
                    <a:pt x="1271" y="142"/>
                  </a:lnTo>
                  <a:lnTo>
                    <a:pt x="1273" y="142"/>
                  </a:lnTo>
                  <a:lnTo>
                    <a:pt x="1273" y="142"/>
                  </a:lnTo>
                  <a:lnTo>
                    <a:pt x="1273" y="140"/>
                  </a:lnTo>
                  <a:lnTo>
                    <a:pt x="1273" y="140"/>
                  </a:lnTo>
                  <a:lnTo>
                    <a:pt x="1275" y="140"/>
                  </a:lnTo>
                  <a:lnTo>
                    <a:pt x="1275" y="140"/>
                  </a:lnTo>
                  <a:lnTo>
                    <a:pt x="1275" y="140"/>
                  </a:lnTo>
                  <a:lnTo>
                    <a:pt x="1275" y="140"/>
                  </a:lnTo>
                  <a:lnTo>
                    <a:pt x="1278" y="140"/>
                  </a:lnTo>
                  <a:lnTo>
                    <a:pt x="1278" y="138"/>
                  </a:lnTo>
                  <a:lnTo>
                    <a:pt x="1278" y="138"/>
                  </a:lnTo>
                  <a:lnTo>
                    <a:pt x="1280" y="138"/>
                  </a:lnTo>
                  <a:lnTo>
                    <a:pt x="1280" y="138"/>
                  </a:lnTo>
                  <a:lnTo>
                    <a:pt x="1280" y="138"/>
                  </a:lnTo>
                  <a:lnTo>
                    <a:pt x="1283" y="138"/>
                  </a:lnTo>
                  <a:lnTo>
                    <a:pt x="1283" y="138"/>
                  </a:lnTo>
                  <a:lnTo>
                    <a:pt x="1283" y="138"/>
                  </a:lnTo>
                  <a:lnTo>
                    <a:pt x="1285" y="138"/>
                  </a:lnTo>
                  <a:lnTo>
                    <a:pt x="1285" y="138"/>
                  </a:lnTo>
                  <a:lnTo>
                    <a:pt x="1287" y="138"/>
                  </a:lnTo>
                  <a:lnTo>
                    <a:pt x="1287" y="138"/>
                  </a:lnTo>
                  <a:lnTo>
                    <a:pt x="1287" y="138"/>
                  </a:lnTo>
                  <a:lnTo>
                    <a:pt x="1287" y="138"/>
                  </a:lnTo>
                  <a:lnTo>
                    <a:pt x="1290" y="138"/>
                  </a:lnTo>
                  <a:lnTo>
                    <a:pt x="1290" y="138"/>
                  </a:lnTo>
                  <a:lnTo>
                    <a:pt x="1290" y="138"/>
                  </a:lnTo>
                  <a:lnTo>
                    <a:pt x="1290" y="138"/>
                  </a:lnTo>
                  <a:lnTo>
                    <a:pt x="1292" y="138"/>
                  </a:lnTo>
                  <a:lnTo>
                    <a:pt x="1292" y="138"/>
                  </a:lnTo>
                  <a:lnTo>
                    <a:pt x="1292" y="135"/>
                  </a:lnTo>
                  <a:lnTo>
                    <a:pt x="1294" y="135"/>
                  </a:lnTo>
                  <a:lnTo>
                    <a:pt x="1294" y="135"/>
                  </a:lnTo>
                  <a:lnTo>
                    <a:pt x="1294" y="138"/>
                  </a:lnTo>
                  <a:lnTo>
                    <a:pt x="1294" y="138"/>
                  </a:lnTo>
                  <a:lnTo>
                    <a:pt x="1294" y="135"/>
                  </a:lnTo>
                  <a:lnTo>
                    <a:pt x="1294" y="135"/>
                  </a:lnTo>
                  <a:lnTo>
                    <a:pt x="1297" y="135"/>
                  </a:lnTo>
                  <a:lnTo>
                    <a:pt x="1297" y="135"/>
                  </a:lnTo>
                  <a:lnTo>
                    <a:pt x="1297" y="133"/>
                  </a:lnTo>
                  <a:lnTo>
                    <a:pt x="1297" y="133"/>
                  </a:lnTo>
                  <a:lnTo>
                    <a:pt x="1297" y="133"/>
                  </a:lnTo>
                  <a:lnTo>
                    <a:pt x="1299" y="133"/>
                  </a:lnTo>
                  <a:lnTo>
                    <a:pt x="1299" y="133"/>
                  </a:lnTo>
                  <a:lnTo>
                    <a:pt x="1302" y="133"/>
                  </a:lnTo>
                  <a:lnTo>
                    <a:pt x="1302" y="133"/>
                  </a:lnTo>
                  <a:lnTo>
                    <a:pt x="1302" y="133"/>
                  </a:lnTo>
                  <a:lnTo>
                    <a:pt x="1302" y="131"/>
                  </a:lnTo>
                  <a:lnTo>
                    <a:pt x="1304" y="131"/>
                  </a:lnTo>
                  <a:lnTo>
                    <a:pt x="1304" y="131"/>
                  </a:lnTo>
                  <a:lnTo>
                    <a:pt x="1304" y="131"/>
                  </a:lnTo>
                  <a:lnTo>
                    <a:pt x="1306" y="131"/>
                  </a:lnTo>
                  <a:lnTo>
                    <a:pt x="1306" y="131"/>
                  </a:lnTo>
                  <a:lnTo>
                    <a:pt x="1309" y="131"/>
                  </a:lnTo>
                  <a:lnTo>
                    <a:pt x="1309" y="133"/>
                  </a:lnTo>
                  <a:lnTo>
                    <a:pt x="1309" y="133"/>
                  </a:lnTo>
                  <a:lnTo>
                    <a:pt x="1309" y="133"/>
                  </a:lnTo>
                  <a:lnTo>
                    <a:pt x="1309" y="131"/>
                  </a:lnTo>
                  <a:lnTo>
                    <a:pt x="1311" y="131"/>
                  </a:lnTo>
                  <a:lnTo>
                    <a:pt x="1311" y="133"/>
                  </a:lnTo>
                  <a:lnTo>
                    <a:pt x="1311" y="133"/>
                  </a:lnTo>
                  <a:lnTo>
                    <a:pt x="1311" y="133"/>
                  </a:lnTo>
                  <a:lnTo>
                    <a:pt x="1311" y="133"/>
                  </a:lnTo>
                  <a:lnTo>
                    <a:pt x="1313" y="133"/>
                  </a:lnTo>
                  <a:lnTo>
                    <a:pt x="1313" y="135"/>
                  </a:lnTo>
                  <a:lnTo>
                    <a:pt x="1311" y="135"/>
                  </a:lnTo>
                  <a:lnTo>
                    <a:pt x="1311" y="135"/>
                  </a:lnTo>
                  <a:lnTo>
                    <a:pt x="1311" y="138"/>
                  </a:lnTo>
                  <a:lnTo>
                    <a:pt x="1311" y="138"/>
                  </a:lnTo>
                  <a:lnTo>
                    <a:pt x="1311" y="138"/>
                  </a:lnTo>
                  <a:lnTo>
                    <a:pt x="1311" y="138"/>
                  </a:lnTo>
                  <a:lnTo>
                    <a:pt x="1311" y="138"/>
                  </a:lnTo>
                  <a:lnTo>
                    <a:pt x="1311" y="140"/>
                  </a:lnTo>
                  <a:lnTo>
                    <a:pt x="1309" y="140"/>
                  </a:lnTo>
                  <a:lnTo>
                    <a:pt x="1309" y="140"/>
                  </a:lnTo>
                  <a:lnTo>
                    <a:pt x="1309" y="142"/>
                  </a:lnTo>
                  <a:lnTo>
                    <a:pt x="1311" y="142"/>
                  </a:lnTo>
                  <a:lnTo>
                    <a:pt x="1311" y="142"/>
                  </a:lnTo>
                  <a:lnTo>
                    <a:pt x="1311" y="142"/>
                  </a:lnTo>
                  <a:lnTo>
                    <a:pt x="1311" y="145"/>
                  </a:lnTo>
                  <a:lnTo>
                    <a:pt x="1311" y="145"/>
                  </a:lnTo>
                  <a:lnTo>
                    <a:pt x="1311" y="145"/>
                  </a:lnTo>
                  <a:lnTo>
                    <a:pt x="1313" y="145"/>
                  </a:lnTo>
                  <a:lnTo>
                    <a:pt x="1313" y="147"/>
                  </a:lnTo>
                  <a:lnTo>
                    <a:pt x="1313" y="147"/>
                  </a:lnTo>
                  <a:lnTo>
                    <a:pt x="1313" y="147"/>
                  </a:lnTo>
                  <a:lnTo>
                    <a:pt x="1313" y="147"/>
                  </a:lnTo>
                  <a:lnTo>
                    <a:pt x="1313" y="150"/>
                  </a:lnTo>
                  <a:lnTo>
                    <a:pt x="1313" y="150"/>
                  </a:lnTo>
                  <a:lnTo>
                    <a:pt x="1313" y="150"/>
                  </a:lnTo>
                  <a:lnTo>
                    <a:pt x="1311" y="150"/>
                  </a:lnTo>
                  <a:lnTo>
                    <a:pt x="1311" y="152"/>
                  </a:lnTo>
                  <a:lnTo>
                    <a:pt x="1311" y="152"/>
                  </a:lnTo>
                  <a:lnTo>
                    <a:pt x="1311" y="152"/>
                  </a:lnTo>
                  <a:lnTo>
                    <a:pt x="1311" y="152"/>
                  </a:lnTo>
                  <a:lnTo>
                    <a:pt x="1311" y="154"/>
                  </a:lnTo>
                  <a:lnTo>
                    <a:pt x="1309" y="154"/>
                  </a:lnTo>
                  <a:lnTo>
                    <a:pt x="1309" y="154"/>
                  </a:lnTo>
                  <a:lnTo>
                    <a:pt x="1309" y="154"/>
                  </a:lnTo>
                  <a:lnTo>
                    <a:pt x="1309" y="154"/>
                  </a:lnTo>
                  <a:lnTo>
                    <a:pt x="1306" y="154"/>
                  </a:lnTo>
                  <a:lnTo>
                    <a:pt x="1306" y="157"/>
                  </a:lnTo>
                  <a:lnTo>
                    <a:pt x="1306" y="157"/>
                  </a:lnTo>
                  <a:lnTo>
                    <a:pt x="1306" y="154"/>
                  </a:lnTo>
                  <a:lnTo>
                    <a:pt x="1304" y="154"/>
                  </a:lnTo>
                  <a:lnTo>
                    <a:pt x="1304" y="157"/>
                  </a:lnTo>
                  <a:lnTo>
                    <a:pt x="1304" y="157"/>
                  </a:lnTo>
                  <a:lnTo>
                    <a:pt x="1304" y="157"/>
                  </a:lnTo>
                  <a:lnTo>
                    <a:pt x="1304" y="157"/>
                  </a:lnTo>
                  <a:lnTo>
                    <a:pt x="1304" y="157"/>
                  </a:lnTo>
                  <a:lnTo>
                    <a:pt x="1302" y="157"/>
                  </a:lnTo>
                  <a:lnTo>
                    <a:pt x="1302" y="157"/>
                  </a:lnTo>
                  <a:lnTo>
                    <a:pt x="1302" y="159"/>
                  </a:lnTo>
                  <a:lnTo>
                    <a:pt x="1302" y="159"/>
                  </a:lnTo>
                  <a:lnTo>
                    <a:pt x="1302" y="161"/>
                  </a:lnTo>
                  <a:lnTo>
                    <a:pt x="1302" y="161"/>
                  </a:lnTo>
                  <a:lnTo>
                    <a:pt x="1302" y="161"/>
                  </a:lnTo>
                  <a:lnTo>
                    <a:pt x="1302" y="164"/>
                  </a:lnTo>
                  <a:lnTo>
                    <a:pt x="1302" y="164"/>
                  </a:lnTo>
                  <a:lnTo>
                    <a:pt x="1302" y="164"/>
                  </a:lnTo>
                  <a:lnTo>
                    <a:pt x="1302" y="164"/>
                  </a:lnTo>
                  <a:lnTo>
                    <a:pt x="1302" y="166"/>
                  </a:lnTo>
                  <a:lnTo>
                    <a:pt x="1302" y="166"/>
                  </a:lnTo>
                  <a:lnTo>
                    <a:pt x="1299" y="166"/>
                  </a:lnTo>
                  <a:lnTo>
                    <a:pt x="1299" y="168"/>
                  </a:lnTo>
                  <a:lnTo>
                    <a:pt x="1299" y="168"/>
                  </a:lnTo>
                  <a:lnTo>
                    <a:pt x="1299" y="168"/>
                  </a:lnTo>
                  <a:lnTo>
                    <a:pt x="1299" y="168"/>
                  </a:lnTo>
                  <a:lnTo>
                    <a:pt x="1299" y="171"/>
                  </a:lnTo>
                  <a:lnTo>
                    <a:pt x="1299" y="171"/>
                  </a:lnTo>
                  <a:lnTo>
                    <a:pt x="1299" y="173"/>
                  </a:lnTo>
                  <a:lnTo>
                    <a:pt x="1299" y="173"/>
                  </a:lnTo>
                  <a:lnTo>
                    <a:pt x="1299" y="176"/>
                  </a:lnTo>
                  <a:lnTo>
                    <a:pt x="1297" y="176"/>
                  </a:lnTo>
                  <a:lnTo>
                    <a:pt x="1297" y="176"/>
                  </a:lnTo>
                  <a:lnTo>
                    <a:pt x="1297" y="176"/>
                  </a:lnTo>
                  <a:lnTo>
                    <a:pt x="1297" y="178"/>
                  </a:lnTo>
                  <a:lnTo>
                    <a:pt x="1297" y="178"/>
                  </a:lnTo>
                  <a:lnTo>
                    <a:pt x="1297" y="178"/>
                  </a:lnTo>
                  <a:lnTo>
                    <a:pt x="1294" y="178"/>
                  </a:lnTo>
                  <a:lnTo>
                    <a:pt x="1294" y="178"/>
                  </a:lnTo>
                  <a:lnTo>
                    <a:pt x="1294" y="180"/>
                  </a:lnTo>
                  <a:lnTo>
                    <a:pt x="1297" y="180"/>
                  </a:lnTo>
                  <a:lnTo>
                    <a:pt x="1297" y="180"/>
                  </a:lnTo>
                  <a:lnTo>
                    <a:pt x="1297" y="180"/>
                  </a:lnTo>
                  <a:lnTo>
                    <a:pt x="1297" y="183"/>
                  </a:lnTo>
                  <a:lnTo>
                    <a:pt x="1297" y="183"/>
                  </a:lnTo>
                  <a:lnTo>
                    <a:pt x="1294" y="183"/>
                  </a:lnTo>
                  <a:lnTo>
                    <a:pt x="1294" y="183"/>
                  </a:lnTo>
                  <a:lnTo>
                    <a:pt x="1297" y="183"/>
                  </a:lnTo>
                  <a:lnTo>
                    <a:pt x="1297" y="185"/>
                  </a:lnTo>
                  <a:lnTo>
                    <a:pt x="1297" y="185"/>
                  </a:lnTo>
                  <a:lnTo>
                    <a:pt x="1294" y="185"/>
                  </a:lnTo>
                  <a:lnTo>
                    <a:pt x="1294" y="187"/>
                  </a:lnTo>
                  <a:lnTo>
                    <a:pt x="1294" y="187"/>
                  </a:lnTo>
                  <a:lnTo>
                    <a:pt x="1294" y="187"/>
                  </a:lnTo>
                  <a:lnTo>
                    <a:pt x="1294" y="187"/>
                  </a:lnTo>
                  <a:lnTo>
                    <a:pt x="1292" y="187"/>
                  </a:lnTo>
                  <a:lnTo>
                    <a:pt x="1292" y="187"/>
                  </a:lnTo>
                  <a:lnTo>
                    <a:pt x="1292" y="187"/>
                  </a:lnTo>
                  <a:lnTo>
                    <a:pt x="1292" y="190"/>
                  </a:lnTo>
                  <a:lnTo>
                    <a:pt x="1292" y="190"/>
                  </a:lnTo>
                  <a:lnTo>
                    <a:pt x="1292" y="190"/>
                  </a:lnTo>
                  <a:lnTo>
                    <a:pt x="1292" y="190"/>
                  </a:lnTo>
                  <a:lnTo>
                    <a:pt x="1292" y="192"/>
                  </a:lnTo>
                  <a:lnTo>
                    <a:pt x="1290" y="192"/>
                  </a:lnTo>
                  <a:lnTo>
                    <a:pt x="1290" y="192"/>
                  </a:lnTo>
                  <a:lnTo>
                    <a:pt x="1290" y="192"/>
                  </a:lnTo>
                  <a:lnTo>
                    <a:pt x="1290" y="195"/>
                  </a:lnTo>
                  <a:lnTo>
                    <a:pt x="1290" y="195"/>
                  </a:lnTo>
                  <a:lnTo>
                    <a:pt x="1290" y="195"/>
                  </a:lnTo>
                  <a:lnTo>
                    <a:pt x="1287" y="195"/>
                  </a:lnTo>
                  <a:lnTo>
                    <a:pt x="1287" y="195"/>
                  </a:lnTo>
                  <a:lnTo>
                    <a:pt x="1287" y="197"/>
                  </a:lnTo>
                  <a:lnTo>
                    <a:pt x="1287" y="197"/>
                  </a:lnTo>
                  <a:lnTo>
                    <a:pt x="1287" y="197"/>
                  </a:lnTo>
                  <a:lnTo>
                    <a:pt x="1287" y="197"/>
                  </a:lnTo>
                  <a:lnTo>
                    <a:pt x="1287" y="199"/>
                  </a:lnTo>
                  <a:lnTo>
                    <a:pt x="1287" y="199"/>
                  </a:lnTo>
                  <a:lnTo>
                    <a:pt x="1287" y="202"/>
                  </a:lnTo>
                  <a:lnTo>
                    <a:pt x="1285" y="202"/>
                  </a:lnTo>
                  <a:lnTo>
                    <a:pt x="1285" y="202"/>
                  </a:lnTo>
                  <a:lnTo>
                    <a:pt x="1285" y="202"/>
                  </a:lnTo>
                  <a:lnTo>
                    <a:pt x="1285" y="204"/>
                  </a:lnTo>
                  <a:lnTo>
                    <a:pt x="1283" y="204"/>
                  </a:lnTo>
                  <a:lnTo>
                    <a:pt x="1283" y="204"/>
                  </a:lnTo>
                  <a:lnTo>
                    <a:pt x="1283" y="204"/>
                  </a:lnTo>
                  <a:lnTo>
                    <a:pt x="1283" y="204"/>
                  </a:lnTo>
                  <a:lnTo>
                    <a:pt x="1280" y="204"/>
                  </a:lnTo>
                  <a:lnTo>
                    <a:pt x="1280" y="204"/>
                  </a:lnTo>
                  <a:lnTo>
                    <a:pt x="1280" y="206"/>
                  </a:lnTo>
                  <a:lnTo>
                    <a:pt x="1280" y="206"/>
                  </a:lnTo>
                  <a:lnTo>
                    <a:pt x="1280" y="206"/>
                  </a:lnTo>
                  <a:lnTo>
                    <a:pt x="1280" y="206"/>
                  </a:lnTo>
                  <a:lnTo>
                    <a:pt x="1280" y="209"/>
                  </a:lnTo>
                  <a:lnTo>
                    <a:pt x="1280" y="209"/>
                  </a:lnTo>
                  <a:lnTo>
                    <a:pt x="1278" y="209"/>
                  </a:lnTo>
                  <a:lnTo>
                    <a:pt x="1278" y="211"/>
                  </a:lnTo>
                  <a:lnTo>
                    <a:pt x="1278" y="211"/>
                  </a:lnTo>
                  <a:lnTo>
                    <a:pt x="1280" y="211"/>
                  </a:lnTo>
                  <a:lnTo>
                    <a:pt x="1280" y="214"/>
                  </a:lnTo>
                  <a:lnTo>
                    <a:pt x="1280" y="214"/>
                  </a:lnTo>
                  <a:lnTo>
                    <a:pt x="1278" y="214"/>
                  </a:lnTo>
                  <a:lnTo>
                    <a:pt x="1278" y="216"/>
                  </a:lnTo>
                  <a:lnTo>
                    <a:pt x="1278" y="216"/>
                  </a:lnTo>
                  <a:lnTo>
                    <a:pt x="1278" y="216"/>
                  </a:lnTo>
                  <a:lnTo>
                    <a:pt x="1275" y="216"/>
                  </a:lnTo>
                  <a:lnTo>
                    <a:pt x="1275" y="216"/>
                  </a:lnTo>
                  <a:lnTo>
                    <a:pt x="1275" y="216"/>
                  </a:lnTo>
                  <a:lnTo>
                    <a:pt x="1273" y="216"/>
                  </a:lnTo>
                  <a:lnTo>
                    <a:pt x="1273" y="216"/>
                  </a:lnTo>
                  <a:lnTo>
                    <a:pt x="1273" y="216"/>
                  </a:lnTo>
                  <a:lnTo>
                    <a:pt x="1273" y="214"/>
                  </a:lnTo>
                  <a:lnTo>
                    <a:pt x="1271" y="214"/>
                  </a:lnTo>
                  <a:lnTo>
                    <a:pt x="1271" y="214"/>
                  </a:lnTo>
                  <a:lnTo>
                    <a:pt x="1271" y="214"/>
                  </a:lnTo>
                  <a:lnTo>
                    <a:pt x="1271" y="211"/>
                  </a:lnTo>
                  <a:lnTo>
                    <a:pt x="1271" y="211"/>
                  </a:lnTo>
                  <a:lnTo>
                    <a:pt x="1271" y="211"/>
                  </a:lnTo>
                  <a:lnTo>
                    <a:pt x="1268" y="211"/>
                  </a:lnTo>
                  <a:lnTo>
                    <a:pt x="1268" y="211"/>
                  </a:lnTo>
                  <a:lnTo>
                    <a:pt x="1268" y="209"/>
                  </a:lnTo>
                  <a:lnTo>
                    <a:pt x="1268" y="209"/>
                  </a:lnTo>
                  <a:lnTo>
                    <a:pt x="1266" y="209"/>
                  </a:lnTo>
                  <a:lnTo>
                    <a:pt x="1266" y="209"/>
                  </a:lnTo>
                  <a:lnTo>
                    <a:pt x="1264" y="209"/>
                  </a:lnTo>
                  <a:lnTo>
                    <a:pt x="1264" y="209"/>
                  </a:lnTo>
                  <a:lnTo>
                    <a:pt x="1264" y="209"/>
                  </a:lnTo>
                  <a:lnTo>
                    <a:pt x="1264" y="209"/>
                  </a:lnTo>
                  <a:lnTo>
                    <a:pt x="1261" y="209"/>
                  </a:lnTo>
                  <a:lnTo>
                    <a:pt x="1261" y="209"/>
                  </a:lnTo>
                  <a:lnTo>
                    <a:pt x="1261" y="209"/>
                  </a:lnTo>
                  <a:lnTo>
                    <a:pt x="1259" y="209"/>
                  </a:lnTo>
                  <a:lnTo>
                    <a:pt x="1259" y="209"/>
                  </a:lnTo>
                  <a:lnTo>
                    <a:pt x="1259" y="209"/>
                  </a:lnTo>
                  <a:lnTo>
                    <a:pt x="1257" y="209"/>
                  </a:lnTo>
                  <a:lnTo>
                    <a:pt x="1257" y="209"/>
                  </a:lnTo>
                  <a:lnTo>
                    <a:pt x="1257" y="211"/>
                  </a:lnTo>
                  <a:lnTo>
                    <a:pt x="1257" y="211"/>
                  </a:lnTo>
                  <a:lnTo>
                    <a:pt x="1257" y="211"/>
                  </a:lnTo>
                  <a:lnTo>
                    <a:pt x="1254" y="211"/>
                  </a:lnTo>
                  <a:lnTo>
                    <a:pt x="1254" y="211"/>
                  </a:lnTo>
                  <a:lnTo>
                    <a:pt x="1254" y="211"/>
                  </a:lnTo>
                  <a:lnTo>
                    <a:pt x="1254" y="209"/>
                  </a:lnTo>
                  <a:lnTo>
                    <a:pt x="1254" y="209"/>
                  </a:lnTo>
                  <a:lnTo>
                    <a:pt x="1254" y="209"/>
                  </a:lnTo>
                  <a:lnTo>
                    <a:pt x="1252" y="209"/>
                  </a:lnTo>
                  <a:lnTo>
                    <a:pt x="1252" y="209"/>
                  </a:lnTo>
                  <a:lnTo>
                    <a:pt x="1252" y="209"/>
                  </a:lnTo>
                  <a:lnTo>
                    <a:pt x="1249" y="209"/>
                  </a:lnTo>
                  <a:lnTo>
                    <a:pt x="1249" y="211"/>
                  </a:lnTo>
                  <a:lnTo>
                    <a:pt x="1249" y="211"/>
                  </a:lnTo>
                  <a:lnTo>
                    <a:pt x="1249" y="211"/>
                  </a:lnTo>
                  <a:lnTo>
                    <a:pt x="1249" y="211"/>
                  </a:lnTo>
                  <a:lnTo>
                    <a:pt x="1247" y="211"/>
                  </a:lnTo>
                  <a:lnTo>
                    <a:pt x="1247" y="214"/>
                  </a:lnTo>
                  <a:lnTo>
                    <a:pt x="1247" y="214"/>
                  </a:lnTo>
                  <a:lnTo>
                    <a:pt x="1247" y="216"/>
                  </a:lnTo>
                  <a:lnTo>
                    <a:pt x="1247" y="216"/>
                  </a:lnTo>
                  <a:lnTo>
                    <a:pt x="1247" y="216"/>
                  </a:lnTo>
                  <a:lnTo>
                    <a:pt x="1247" y="216"/>
                  </a:lnTo>
                  <a:lnTo>
                    <a:pt x="1245" y="216"/>
                  </a:lnTo>
                  <a:lnTo>
                    <a:pt x="1245" y="216"/>
                  </a:lnTo>
                  <a:lnTo>
                    <a:pt x="1245" y="216"/>
                  </a:lnTo>
                  <a:lnTo>
                    <a:pt x="1245" y="218"/>
                  </a:lnTo>
                  <a:lnTo>
                    <a:pt x="1242" y="218"/>
                  </a:lnTo>
                  <a:lnTo>
                    <a:pt x="1242" y="218"/>
                  </a:lnTo>
                  <a:lnTo>
                    <a:pt x="1242" y="218"/>
                  </a:lnTo>
                  <a:lnTo>
                    <a:pt x="1242" y="216"/>
                  </a:lnTo>
                  <a:lnTo>
                    <a:pt x="1240" y="216"/>
                  </a:lnTo>
                  <a:lnTo>
                    <a:pt x="1240" y="218"/>
                  </a:lnTo>
                  <a:lnTo>
                    <a:pt x="1240" y="218"/>
                  </a:lnTo>
                  <a:lnTo>
                    <a:pt x="1240" y="218"/>
                  </a:lnTo>
                  <a:lnTo>
                    <a:pt x="1238" y="218"/>
                  </a:lnTo>
                  <a:lnTo>
                    <a:pt x="1238" y="218"/>
                  </a:lnTo>
                  <a:lnTo>
                    <a:pt x="1238" y="218"/>
                  </a:lnTo>
                  <a:lnTo>
                    <a:pt x="1235" y="218"/>
                  </a:lnTo>
                  <a:lnTo>
                    <a:pt x="1235" y="218"/>
                  </a:lnTo>
                  <a:lnTo>
                    <a:pt x="1235" y="221"/>
                  </a:lnTo>
                  <a:lnTo>
                    <a:pt x="1235" y="221"/>
                  </a:lnTo>
                  <a:lnTo>
                    <a:pt x="1233" y="221"/>
                  </a:lnTo>
                  <a:lnTo>
                    <a:pt x="1233" y="221"/>
                  </a:lnTo>
                  <a:lnTo>
                    <a:pt x="1233" y="221"/>
                  </a:lnTo>
                  <a:lnTo>
                    <a:pt x="1233" y="221"/>
                  </a:lnTo>
                  <a:lnTo>
                    <a:pt x="1233" y="223"/>
                  </a:lnTo>
                  <a:lnTo>
                    <a:pt x="1235" y="223"/>
                  </a:lnTo>
                  <a:lnTo>
                    <a:pt x="1235" y="223"/>
                  </a:lnTo>
                  <a:lnTo>
                    <a:pt x="1235" y="223"/>
                  </a:lnTo>
                  <a:lnTo>
                    <a:pt x="1235" y="225"/>
                  </a:lnTo>
                  <a:lnTo>
                    <a:pt x="1235" y="225"/>
                  </a:lnTo>
                  <a:lnTo>
                    <a:pt x="1235" y="225"/>
                  </a:lnTo>
                  <a:lnTo>
                    <a:pt x="1235" y="228"/>
                  </a:lnTo>
                  <a:lnTo>
                    <a:pt x="1235" y="228"/>
                  </a:lnTo>
                  <a:lnTo>
                    <a:pt x="1235" y="228"/>
                  </a:lnTo>
                  <a:lnTo>
                    <a:pt x="1238" y="228"/>
                  </a:lnTo>
                  <a:lnTo>
                    <a:pt x="1238" y="230"/>
                  </a:lnTo>
                  <a:lnTo>
                    <a:pt x="1238" y="230"/>
                  </a:lnTo>
                  <a:lnTo>
                    <a:pt x="1238" y="232"/>
                  </a:lnTo>
                  <a:lnTo>
                    <a:pt x="1238" y="232"/>
                  </a:lnTo>
                  <a:lnTo>
                    <a:pt x="1238" y="232"/>
                  </a:lnTo>
                  <a:lnTo>
                    <a:pt x="1238" y="235"/>
                  </a:lnTo>
                  <a:lnTo>
                    <a:pt x="1238" y="235"/>
                  </a:lnTo>
                  <a:lnTo>
                    <a:pt x="1238" y="235"/>
                  </a:lnTo>
                  <a:lnTo>
                    <a:pt x="1238" y="237"/>
                  </a:lnTo>
                  <a:lnTo>
                    <a:pt x="1238" y="237"/>
                  </a:lnTo>
                  <a:lnTo>
                    <a:pt x="1238" y="237"/>
                  </a:lnTo>
                  <a:lnTo>
                    <a:pt x="1240" y="237"/>
                  </a:lnTo>
                  <a:lnTo>
                    <a:pt x="1240" y="240"/>
                  </a:lnTo>
                  <a:lnTo>
                    <a:pt x="1240" y="240"/>
                  </a:lnTo>
                  <a:lnTo>
                    <a:pt x="1240" y="242"/>
                  </a:lnTo>
                  <a:lnTo>
                    <a:pt x="1238" y="242"/>
                  </a:lnTo>
                  <a:lnTo>
                    <a:pt x="1238" y="242"/>
                  </a:lnTo>
                  <a:lnTo>
                    <a:pt x="1238" y="244"/>
                  </a:lnTo>
                  <a:lnTo>
                    <a:pt x="1238" y="244"/>
                  </a:lnTo>
                  <a:lnTo>
                    <a:pt x="1238" y="247"/>
                  </a:lnTo>
                  <a:lnTo>
                    <a:pt x="1238" y="247"/>
                  </a:lnTo>
                  <a:lnTo>
                    <a:pt x="1238" y="247"/>
                  </a:lnTo>
                  <a:lnTo>
                    <a:pt x="1238" y="247"/>
                  </a:lnTo>
                  <a:lnTo>
                    <a:pt x="1238" y="249"/>
                  </a:lnTo>
                  <a:lnTo>
                    <a:pt x="1238" y="249"/>
                  </a:lnTo>
                  <a:lnTo>
                    <a:pt x="1238" y="251"/>
                  </a:lnTo>
                  <a:lnTo>
                    <a:pt x="1238" y="251"/>
                  </a:lnTo>
                  <a:lnTo>
                    <a:pt x="1238" y="254"/>
                  </a:lnTo>
                  <a:lnTo>
                    <a:pt x="1238" y="254"/>
                  </a:lnTo>
                  <a:lnTo>
                    <a:pt x="1238" y="256"/>
                  </a:lnTo>
                  <a:lnTo>
                    <a:pt x="1238" y="256"/>
                  </a:lnTo>
                  <a:lnTo>
                    <a:pt x="1240" y="256"/>
                  </a:lnTo>
                  <a:lnTo>
                    <a:pt x="1240" y="256"/>
                  </a:lnTo>
                  <a:lnTo>
                    <a:pt x="1240" y="256"/>
                  </a:lnTo>
                  <a:lnTo>
                    <a:pt x="1240" y="259"/>
                  </a:lnTo>
                  <a:lnTo>
                    <a:pt x="1238" y="259"/>
                  </a:lnTo>
                  <a:lnTo>
                    <a:pt x="1238" y="259"/>
                  </a:lnTo>
                  <a:lnTo>
                    <a:pt x="1238" y="261"/>
                  </a:lnTo>
                  <a:lnTo>
                    <a:pt x="1238" y="261"/>
                  </a:lnTo>
                  <a:lnTo>
                    <a:pt x="1238" y="261"/>
                  </a:lnTo>
                  <a:lnTo>
                    <a:pt x="1238" y="263"/>
                  </a:lnTo>
                  <a:lnTo>
                    <a:pt x="1238" y="263"/>
                  </a:lnTo>
                  <a:lnTo>
                    <a:pt x="1238" y="266"/>
                  </a:lnTo>
                  <a:lnTo>
                    <a:pt x="1238" y="266"/>
                  </a:lnTo>
                  <a:lnTo>
                    <a:pt x="1238" y="266"/>
                  </a:lnTo>
                  <a:lnTo>
                    <a:pt x="1235" y="266"/>
                  </a:lnTo>
                  <a:lnTo>
                    <a:pt x="1235" y="266"/>
                  </a:lnTo>
                  <a:lnTo>
                    <a:pt x="1235" y="266"/>
                  </a:lnTo>
                  <a:lnTo>
                    <a:pt x="1235" y="268"/>
                  </a:lnTo>
                  <a:lnTo>
                    <a:pt x="1235" y="268"/>
                  </a:lnTo>
                  <a:lnTo>
                    <a:pt x="1235" y="268"/>
                  </a:lnTo>
                  <a:lnTo>
                    <a:pt x="1235" y="270"/>
                  </a:lnTo>
                  <a:lnTo>
                    <a:pt x="1235" y="270"/>
                  </a:lnTo>
                  <a:lnTo>
                    <a:pt x="1235" y="270"/>
                  </a:lnTo>
                  <a:lnTo>
                    <a:pt x="1233" y="270"/>
                  </a:lnTo>
                  <a:lnTo>
                    <a:pt x="1233" y="270"/>
                  </a:lnTo>
                  <a:lnTo>
                    <a:pt x="1233" y="270"/>
                  </a:lnTo>
                  <a:lnTo>
                    <a:pt x="1231" y="270"/>
                  </a:lnTo>
                  <a:lnTo>
                    <a:pt x="1231" y="270"/>
                  </a:lnTo>
                  <a:lnTo>
                    <a:pt x="1231" y="270"/>
                  </a:lnTo>
                  <a:lnTo>
                    <a:pt x="1228" y="270"/>
                  </a:lnTo>
                  <a:lnTo>
                    <a:pt x="1228" y="273"/>
                  </a:lnTo>
                  <a:lnTo>
                    <a:pt x="1228" y="273"/>
                  </a:lnTo>
                  <a:lnTo>
                    <a:pt x="1228" y="273"/>
                  </a:lnTo>
                  <a:lnTo>
                    <a:pt x="1226" y="273"/>
                  </a:lnTo>
                  <a:lnTo>
                    <a:pt x="1226" y="273"/>
                  </a:lnTo>
                  <a:lnTo>
                    <a:pt x="1223" y="273"/>
                  </a:lnTo>
                  <a:lnTo>
                    <a:pt x="1223" y="273"/>
                  </a:lnTo>
                  <a:lnTo>
                    <a:pt x="1223" y="273"/>
                  </a:lnTo>
                  <a:lnTo>
                    <a:pt x="1223" y="273"/>
                  </a:lnTo>
                  <a:lnTo>
                    <a:pt x="1223" y="275"/>
                  </a:lnTo>
                  <a:lnTo>
                    <a:pt x="1221" y="275"/>
                  </a:lnTo>
                  <a:lnTo>
                    <a:pt x="1221" y="275"/>
                  </a:lnTo>
                  <a:lnTo>
                    <a:pt x="1221" y="275"/>
                  </a:lnTo>
                  <a:lnTo>
                    <a:pt x="1221" y="275"/>
                  </a:lnTo>
                  <a:lnTo>
                    <a:pt x="1221" y="278"/>
                  </a:lnTo>
                  <a:lnTo>
                    <a:pt x="1223" y="278"/>
                  </a:lnTo>
                  <a:lnTo>
                    <a:pt x="1223" y="275"/>
                  </a:lnTo>
                  <a:lnTo>
                    <a:pt x="1223" y="275"/>
                  </a:lnTo>
                  <a:lnTo>
                    <a:pt x="1223" y="278"/>
                  </a:lnTo>
                  <a:lnTo>
                    <a:pt x="1223" y="278"/>
                  </a:lnTo>
                  <a:lnTo>
                    <a:pt x="1223" y="278"/>
                  </a:lnTo>
                  <a:lnTo>
                    <a:pt x="1226" y="278"/>
                  </a:lnTo>
                  <a:lnTo>
                    <a:pt x="1226" y="278"/>
                  </a:lnTo>
                  <a:lnTo>
                    <a:pt x="1226" y="280"/>
                  </a:lnTo>
                  <a:lnTo>
                    <a:pt x="1223" y="280"/>
                  </a:lnTo>
                  <a:lnTo>
                    <a:pt x="1223" y="280"/>
                  </a:lnTo>
                  <a:lnTo>
                    <a:pt x="1223" y="282"/>
                  </a:lnTo>
                  <a:lnTo>
                    <a:pt x="1223" y="282"/>
                  </a:lnTo>
                  <a:lnTo>
                    <a:pt x="1223" y="280"/>
                  </a:lnTo>
                  <a:lnTo>
                    <a:pt x="1223" y="280"/>
                  </a:lnTo>
                  <a:lnTo>
                    <a:pt x="1223" y="280"/>
                  </a:lnTo>
                  <a:lnTo>
                    <a:pt x="1223" y="278"/>
                  </a:lnTo>
                  <a:lnTo>
                    <a:pt x="1223" y="278"/>
                  </a:lnTo>
                  <a:lnTo>
                    <a:pt x="1221" y="278"/>
                  </a:lnTo>
                  <a:lnTo>
                    <a:pt x="1221" y="278"/>
                  </a:lnTo>
                  <a:lnTo>
                    <a:pt x="1221" y="280"/>
                  </a:lnTo>
                  <a:lnTo>
                    <a:pt x="1221" y="280"/>
                  </a:lnTo>
                  <a:lnTo>
                    <a:pt x="1221" y="278"/>
                  </a:lnTo>
                  <a:lnTo>
                    <a:pt x="1221" y="278"/>
                  </a:lnTo>
                  <a:lnTo>
                    <a:pt x="1221" y="278"/>
                  </a:lnTo>
                  <a:lnTo>
                    <a:pt x="1219" y="278"/>
                  </a:lnTo>
                  <a:lnTo>
                    <a:pt x="1219" y="278"/>
                  </a:lnTo>
                  <a:lnTo>
                    <a:pt x="1219" y="278"/>
                  </a:lnTo>
                  <a:lnTo>
                    <a:pt x="1219" y="275"/>
                  </a:lnTo>
                  <a:lnTo>
                    <a:pt x="1216" y="275"/>
                  </a:lnTo>
                  <a:lnTo>
                    <a:pt x="1216" y="275"/>
                  </a:lnTo>
                  <a:lnTo>
                    <a:pt x="1216" y="273"/>
                  </a:lnTo>
                  <a:lnTo>
                    <a:pt x="1216" y="273"/>
                  </a:lnTo>
                  <a:lnTo>
                    <a:pt x="1216" y="270"/>
                  </a:lnTo>
                  <a:lnTo>
                    <a:pt x="1216" y="270"/>
                  </a:lnTo>
                  <a:lnTo>
                    <a:pt x="1216" y="270"/>
                  </a:lnTo>
                  <a:lnTo>
                    <a:pt x="1216" y="270"/>
                  </a:lnTo>
                  <a:lnTo>
                    <a:pt x="1214" y="270"/>
                  </a:lnTo>
                  <a:lnTo>
                    <a:pt x="1214" y="268"/>
                  </a:lnTo>
                  <a:lnTo>
                    <a:pt x="1214" y="268"/>
                  </a:lnTo>
                  <a:lnTo>
                    <a:pt x="1214" y="268"/>
                  </a:lnTo>
                  <a:lnTo>
                    <a:pt x="1214" y="268"/>
                  </a:lnTo>
                  <a:lnTo>
                    <a:pt x="1214" y="268"/>
                  </a:lnTo>
                  <a:lnTo>
                    <a:pt x="1212" y="268"/>
                  </a:lnTo>
                  <a:lnTo>
                    <a:pt x="1212" y="268"/>
                  </a:lnTo>
                  <a:lnTo>
                    <a:pt x="1212" y="268"/>
                  </a:lnTo>
                  <a:lnTo>
                    <a:pt x="1209" y="268"/>
                  </a:lnTo>
                  <a:lnTo>
                    <a:pt x="1209" y="268"/>
                  </a:lnTo>
                  <a:lnTo>
                    <a:pt x="1209" y="268"/>
                  </a:lnTo>
                  <a:lnTo>
                    <a:pt x="1209" y="268"/>
                  </a:lnTo>
                  <a:lnTo>
                    <a:pt x="1209" y="270"/>
                  </a:lnTo>
                  <a:lnTo>
                    <a:pt x="1209" y="270"/>
                  </a:lnTo>
                  <a:lnTo>
                    <a:pt x="1209" y="273"/>
                  </a:lnTo>
                  <a:lnTo>
                    <a:pt x="1207" y="273"/>
                  </a:lnTo>
                  <a:lnTo>
                    <a:pt x="1207" y="273"/>
                  </a:lnTo>
                  <a:lnTo>
                    <a:pt x="1207" y="275"/>
                  </a:lnTo>
                  <a:lnTo>
                    <a:pt x="1207" y="275"/>
                  </a:lnTo>
                  <a:lnTo>
                    <a:pt x="1207" y="275"/>
                  </a:lnTo>
                  <a:lnTo>
                    <a:pt x="1207" y="275"/>
                  </a:lnTo>
                  <a:lnTo>
                    <a:pt x="1207" y="278"/>
                  </a:lnTo>
                  <a:lnTo>
                    <a:pt x="1207" y="278"/>
                  </a:lnTo>
                  <a:lnTo>
                    <a:pt x="1207" y="278"/>
                  </a:lnTo>
                  <a:lnTo>
                    <a:pt x="1207" y="278"/>
                  </a:lnTo>
                  <a:lnTo>
                    <a:pt x="1207" y="280"/>
                  </a:lnTo>
                  <a:lnTo>
                    <a:pt x="1207" y="280"/>
                  </a:lnTo>
                  <a:lnTo>
                    <a:pt x="1207" y="282"/>
                  </a:lnTo>
                  <a:lnTo>
                    <a:pt x="1204" y="282"/>
                  </a:lnTo>
                  <a:lnTo>
                    <a:pt x="1204" y="282"/>
                  </a:lnTo>
                  <a:lnTo>
                    <a:pt x="1204" y="282"/>
                  </a:lnTo>
                  <a:lnTo>
                    <a:pt x="1204" y="282"/>
                  </a:lnTo>
                  <a:lnTo>
                    <a:pt x="1204" y="282"/>
                  </a:lnTo>
                  <a:lnTo>
                    <a:pt x="1202" y="282"/>
                  </a:lnTo>
                  <a:lnTo>
                    <a:pt x="1202" y="282"/>
                  </a:lnTo>
                  <a:lnTo>
                    <a:pt x="1202" y="285"/>
                  </a:lnTo>
                  <a:lnTo>
                    <a:pt x="1202" y="285"/>
                  </a:lnTo>
                  <a:lnTo>
                    <a:pt x="1202" y="285"/>
                  </a:lnTo>
                  <a:lnTo>
                    <a:pt x="1202" y="282"/>
                  </a:lnTo>
                  <a:lnTo>
                    <a:pt x="1200" y="282"/>
                  </a:lnTo>
                  <a:lnTo>
                    <a:pt x="1200" y="282"/>
                  </a:lnTo>
                  <a:lnTo>
                    <a:pt x="1200" y="282"/>
                  </a:lnTo>
                  <a:lnTo>
                    <a:pt x="1197" y="282"/>
                  </a:lnTo>
                  <a:lnTo>
                    <a:pt x="1197" y="282"/>
                  </a:lnTo>
                  <a:lnTo>
                    <a:pt x="1197" y="282"/>
                  </a:lnTo>
                  <a:lnTo>
                    <a:pt x="1197" y="282"/>
                  </a:lnTo>
                  <a:lnTo>
                    <a:pt x="1197" y="285"/>
                  </a:lnTo>
                  <a:lnTo>
                    <a:pt x="1195" y="285"/>
                  </a:lnTo>
                  <a:lnTo>
                    <a:pt x="1195" y="285"/>
                  </a:lnTo>
                  <a:lnTo>
                    <a:pt x="1195" y="287"/>
                  </a:lnTo>
                  <a:lnTo>
                    <a:pt x="1195" y="287"/>
                  </a:lnTo>
                  <a:lnTo>
                    <a:pt x="1195" y="287"/>
                  </a:lnTo>
                  <a:lnTo>
                    <a:pt x="1195" y="287"/>
                  </a:lnTo>
                  <a:lnTo>
                    <a:pt x="1195" y="287"/>
                  </a:lnTo>
                  <a:lnTo>
                    <a:pt x="1195" y="289"/>
                  </a:lnTo>
                  <a:lnTo>
                    <a:pt x="1193" y="289"/>
                  </a:lnTo>
                  <a:lnTo>
                    <a:pt x="1193" y="289"/>
                  </a:lnTo>
                  <a:lnTo>
                    <a:pt x="1193" y="289"/>
                  </a:lnTo>
                  <a:lnTo>
                    <a:pt x="1190" y="289"/>
                  </a:lnTo>
                  <a:lnTo>
                    <a:pt x="1190" y="292"/>
                  </a:lnTo>
                  <a:lnTo>
                    <a:pt x="1190" y="292"/>
                  </a:lnTo>
                  <a:lnTo>
                    <a:pt x="1190" y="292"/>
                  </a:lnTo>
                  <a:lnTo>
                    <a:pt x="1190" y="292"/>
                  </a:lnTo>
                  <a:lnTo>
                    <a:pt x="1190" y="294"/>
                  </a:lnTo>
                  <a:lnTo>
                    <a:pt x="1188" y="294"/>
                  </a:lnTo>
                  <a:lnTo>
                    <a:pt x="1188" y="294"/>
                  </a:lnTo>
                  <a:lnTo>
                    <a:pt x="1188" y="294"/>
                  </a:lnTo>
                  <a:lnTo>
                    <a:pt x="1188" y="292"/>
                  </a:lnTo>
                  <a:lnTo>
                    <a:pt x="1186" y="292"/>
                  </a:lnTo>
                  <a:lnTo>
                    <a:pt x="1186" y="292"/>
                  </a:lnTo>
                  <a:lnTo>
                    <a:pt x="1183" y="292"/>
                  </a:lnTo>
                  <a:lnTo>
                    <a:pt x="1183" y="294"/>
                  </a:lnTo>
                  <a:lnTo>
                    <a:pt x="1183" y="294"/>
                  </a:lnTo>
                  <a:lnTo>
                    <a:pt x="1183" y="292"/>
                  </a:lnTo>
                  <a:lnTo>
                    <a:pt x="1183" y="292"/>
                  </a:lnTo>
                  <a:lnTo>
                    <a:pt x="1181" y="292"/>
                  </a:lnTo>
                  <a:lnTo>
                    <a:pt x="1181" y="294"/>
                  </a:lnTo>
                  <a:lnTo>
                    <a:pt x="1181" y="294"/>
                  </a:lnTo>
                  <a:lnTo>
                    <a:pt x="1181" y="294"/>
                  </a:lnTo>
                  <a:lnTo>
                    <a:pt x="1178" y="294"/>
                  </a:lnTo>
                  <a:lnTo>
                    <a:pt x="1178" y="292"/>
                  </a:lnTo>
                  <a:lnTo>
                    <a:pt x="1178" y="292"/>
                  </a:lnTo>
                  <a:lnTo>
                    <a:pt x="1176" y="292"/>
                  </a:lnTo>
                  <a:lnTo>
                    <a:pt x="1176" y="292"/>
                  </a:lnTo>
                  <a:lnTo>
                    <a:pt x="1176" y="292"/>
                  </a:lnTo>
                  <a:lnTo>
                    <a:pt x="1174" y="292"/>
                  </a:lnTo>
                  <a:lnTo>
                    <a:pt x="1174" y="294"/>
                  </a:lnTo>
                  <a:lnTo>
                    <a:pt x="1174" y="294"/>
                  </a:lnTo>
                  <a:lnTo>
                    <a:pt x="1171" y="294"/>
                  </a:lnTo>
                  <a:lnTo>
                    <a:pt x="1171" y="294"/>
                  </a:lnTo>
                  <a:lnTo>
                    <a:pt x="1171" y="294"/>
                  </a:lnTo>
                  <a:lnTo>
                    <a:pt x="1171" y="294"/>
                  </a:lnTo>
                  <a:lnTo>
                    <a:pt x="1171" y="296"/>
                  </a:lnTo>
                  <a:lnTo>
                    <a:pt x="1171" y="296"/>
                  </a:lnTo>
                  <a:lnTo>
                    <a:pt x="1171" y="296"/>
                  </a:lnTo>
                  <a:lnTo>
                    <a:pt x="1171" y="299"/>
                  </a:lnTo>
                  <a:lnTo>
                    <a:pt x="1171" y="299"/>
                  </a:lnTo>
                  <a:lnTo>
                    <a:pt x="1171" y="299"/>
                  </a:lnTo>
                  <a:lnTo>
                    <a:pt x="1171" y="301"/>
                  </a:lnTo>
                  <a:lnTo>
                    <a:pt x="1171" y="301"/>
                  </a:lnTo>
                  <a:lnTo>
                    <a:pt x="1174" y="301"/>
                  </a:lnTo>
                  <a:lnTo>
                    <a:pt x="1174" y="301"/>
                  </a:lnTo>
                  <a:lnTo>
                    <a:pt x="1174" y="301"/>
                  </a:lnTo>
                  <a:lnTo>
                    <a:pt x="1176" y="301"/>
                  </a:lnTo>
                  <a:lnTo>
                    <a:pt x="1176" y="304"/>
                  </a:lnTo>
                  <a:lnTo>
                    <a:pt x="1176" y="304"/>
                  </a:lnTo>
                  <a:lnTo>
                    <a:pt x="1176" y="306"/>
                  </a:lnTo>
                  <a:lnTo>
                    <a:pt x="1176" y="306"/>
                  </a:lnTo>
                  <a:lnTo>
                    <a:pt x="1174" y="306"/>
                  </a:lnTo>
                  <a:lnTo>
                    <a:pt x="1174" y="306"/>
                  </a:lnTo>
                  <a:lnTo>
                    <a:pt x="1174" y="306"/>
                  </a:lnTo>
                  <a:lnTo>
                    <a:pt x="1174" y="308"/>
                  </a:lnTo>
                  <a:lnTo>
                    <a:pt x="1171" y="308"/>
                  </a:lnTo>
                  <a:lnTo>
                    <a:pt x="1171" y="308"/>
                  </a:lnTo>
                  <a:lnTo>
                    <a:pt x="1171" y="308"/>
                  </a:lnTo>
                  <a:lnTo>
                    <a:pt x="1171" y="308"/>
                  </a:lnTo>
                  <a:lnTo>
                    <a:pt x="1169" y="308"/>
                  </a:lnTo>
                  <a:lnTo>
                    <a:pt x="1169" y="308"/>
                  </a:lnTo>
                  <a:lnTo>
                    <a:pt x="1169" y="308"/>
                  </a:lnTo>
                  <a:lnTo>
                    <a:pt x="1169" y="308"/>
                  </a:lnTo>
                  <a:lnTo>
                    <a:pt x="1169" y="306"/>
                  </a:lnTo>
                  <a:lnTo>
                    <a:pt x="1167" y="306"/>
                  </a:lnTo>
                  <a:lnTo>
                    <a:pt x="1167" y="308"/>
                  </a:lnTo>
                  <a:lnTo>
                    <a:pt x="1167" y="308"/>
                  </a:lnTo>
                  <a:lnTo>
                    <a:pt x="1164" y="308"/>
                  </a:lnTo>
                  <a:lnTo>
                    <a:pt x="1164" y="308"/>
                  </a:lnTo>
                  <a:lnTo>
                    <a:pt x="1164" y="308"/>
                  </a:lnTo>
                  <a:lnTo>
                    <a:pt x="1162" y="308"/>
                  </a:lnTo>
                  <a:lnTo>
                    <a:pt x="1162" y="308"/>
                  </a:lnTo>
                  <a:lnTo>
                    <a:pt x="1162" y="308"/>
                  </a:lnTo>
                  <a:lnTo>
                    <a:pt x="1159" y="308"/>
                  </a:lnTo>
                  <a:lnTo>
                    <a:pt x="1159" y="306"/>
                  </a:lnTo>
                  <a:lnTo>
                    <a:pt x="1159" y="306"/>
                  </a:lnTo>
                  <a:lnTo>
                    <a:pt x="1157" y="306"/>
                  </a:lnTo>
                  <a:lnTo>
                    <a:pt x="1157" y="306"/>
                  </a:lnTo>
                  <a:lnTo>
                    <a:pt x="1157" y="306"/>
                  </a:lnTo>
                  <a:lnTo>
                    <a:pt x="1155" y="306"/>
                  </a:lnTo>
                  <a:lnTo>
                    <a:pt x="1155" y="306"/>
                  </a:lnTo>
                  <a:lnTo>
                    <a:pt x="1155" y="306"/>
                  </a:lnTo>
                  <a:lnTo>
                    <a:pt x="1155" y="306"/>
                  </a:lnTo>
                  <a:lnTo>
                    <a:pt x="1152" y="306"/>
                  </a:lnTo>
                  <a:lnTo>
                    <a:pt x="1152" y="306"/>
                  </a:lnTo>
                  <a:lnTo>
                    <a:pt x="1152" y="306"/>
                  </a:lnTo>
                  <a:lnTo>
                    <a:pt x="1150" y="306"/>
                  </a:lnTo>
                  <a:lnTo>
                    <a:pt x="1150" y="306"/>
                  </a:lnTo>
                  <a:lnTo>
                    <a:pt x="1150" y="304"/>
                  </a:lnTo>
                  <a:lnTo>
                    <a:pt x="1150" y="304"/>
                  </a:lnTo>
                  <a:lnTo>
                    <a:pt x="1150" y="304"/>
                  </a:lnTo>
                  <a:lnTo>
                    <a:pt x="1150" y="301"/>
                  </a:lnTo>
                  <a:lnTo>
                    <a:pt x="1148" y="301"/>
                  </a:lnTo>
                  <a:lnTo>
                    <a:pt x="1148" y="301"/>
                  </a:lnTo>
                  <a:lnTo>
                    <a:pt x="1148" y="299"/>
                  </a:lnTo>
                  <a:lnTo>
                    <a:pt x="1148" y="299"/>
                  </a:lnTo>
                  <a:lnTo>
                    <a:pt x="1148" y="299"/>
                  </a:lnTo>
                  <a:lnTo>
                    <a:pt x="1148" y="299"/>
                  </a:lnTo>
                  <a:lnTo>
                    <a:pt x="1145" y="299"/>
                  </a:lnTo>
                  <a:lnTo>
                    <a:pt x="1145" y="299"/>
                  </a:lnTo>
                  <a:lnTo>
                    <a:pt x="1145" y="299"/>
                  </a:lnTo>
                  <a:lnTo>
                    <a:pt x="1143" y="299"/>
                  </a:lnTo>
                  <a:lnTo>
                    <a:pt x="1143" y="299"/>
                  </a:lnTo>
                  <a:lnTo>
                    <a:pt x="1143" y="301"/>
                  </a:lnTo>
                  <a:lnTo>
                    <a:pt x="1143" y="301"/>
                  </a:lnTo>
                  <a:lnTo>
                    <a:pt x="1143" y="299"/>
                  </a:lnTo>
                  <a:lnTo>
                    <a:pt x="1141" y="299"/>
                  </a:lnTo>
                  <a:lnTo>
                    <a:pt x="1141" y="301"/>
                  </a:lnTo>
                  <a:lnTo>
                    <a:pt x="1141" y="301"/>
                  </a:lnTo>
                  <a:lnTo>
                    <a:pt x="1141" y="301"/>
                  </a:lnTo>
                  <a:lnTo>
                    <a:pt x="1141" y="301"/>
                  </a:lnTo>
                  <a:lnTo>
                    <a:pt x="1141" y="304"/>
                  </a:lnTo>
                  <a:lnTo>
                    <a:pt x="1138" y="304"/>
                  </a:lnTo>
                  <a:lnTo>
                    <a:pt x="1138" y="304"/>
                  </a:lnTo>
                  <a:lnTo>
                    <a:pt x="1138" y="306"/>
                  </a:lnTo>
                  <a:lnTo>
                    <a:pt x="1138" y="306"/>
                  </a:lnTo>
                  <a:lnTo>
                    <a:pt x="1138" y="306"/>
                  </a:lnTo>
                  <a:lnTo>
                    <a:pt x="1138" y="306"/>
                  </a:lnTo>
                  <a:lnTo>
                    <a:pt x="1136" y="306"/>
                  </a:lnTo>
                  <a:lnTo>
                    <a:pt x="1136" y="308"/>
                  </a:lnTo>
                  <a:lnTo>
                    <a:pt x="1136" y="308"/>
                  </a:lnTo>
                  <a:lnTo>
                    <a:pt x="1136" y="308"/>
                  </a:lnTo>
                  <a:lnTo>
                    <a:pt x="1136" y="311"/>
                  </a:lnTo>
                  <a:lnTo>
                    <a:pt x="1136" y="311"/>
                  </a:lnTo>
                  <a:lnTo>
                    <a:pt x="1136" y="311"/>
                  </a:lnTo>
                  <a:lnTo>
                    <a:pt x="1133" y="311"/>
                  </a:lnTo>
                  <a:lnTo>
                    <a:pt x="1133" y="313"/>
                  </a:lnTo>
                  <a:lnTo>
                    <a:pt x="1133" y="313"/>
                  </a:lnTo>
                  <a:lnTo>
                    <a:pt x="1133" y="313"/>
                  </a:lnTo>
                  <a:lnTo>
                    <a:pt x="1131" y="313"/>
                  </a:lnTo>
                  <a:lnTo>
                    <a:pt x="1131" y="315"/>
                  </a:lnTo>
                  <a:lnTo>
                    <a:pt x="1131" y="315"/>
                  </a:lnTo>
                  <a:lnTo>
                    <a:pt x="1131" y="315"/>
                  </a:lnTo>
                  <a:lnTo>
                    <a:pt x="1131" y="315"/>
                  </a:lnTo>
                  <a:lnTo>
                    <a:pt x="1129" y="315"/>
                  </a:lnTo>
                  <a:lnTo>
                    <a:pt x="1129" y="315"/>
                  </a:lnTo>
                  <a:lnTo>
                    <a:pt x="1129" y="315"/>
                  </a:lnTo>
                  <a:lnTo>
                    <a:pt x="1129" y="318"/>
                  </a:lnTo>
                  <a:lnTo>
                    <a:pt x="1129" y="318"/>
                  </a:lnTo>
                  <a:lnTo>
                    <a:pt x="1129" y="318"/>
                  </a:lnTo>
                  <a:lnTo>
                    <a:pt x="1129" y="320"/>
                  </a:lnTo>
                  <a:lnTo>
                    <a:pt x="1126" y="320"/>
                  </a:lnTo>
                  <a:lnTo>
                    <a:pt x="1126" y="320"/>
                  </a:lnTo>
                  <a:lnTo>
                    <a:pt x="1126" y="320"/>
                  </a:lnTo>
                  <a:lnTo>
                    <a:pt x="1126" y="323"/>
                  </a:lnTo>
                  <a:lnTo>
                    <a:pt x="1124" y="323"/>
                  </a:lnTo>
                  <a:lnTo>
                    <a:pt x="1124" y="323"/>
                  </a:lnTo>
                  <a:lnTo>
                    <a:pt x="1124" y="323"/>
                  </a:lnTo>
                  <a:lnTo>
                    <a:pt x="1122" y="323"/>
                  </a:lnTo>
                  <a:lnTo>
                    <a:pt x="1122" y="323"/>
                  </a:lnTo>
                  <a:lnTo>
                    <a:pt x="1122" y="323"/>
                  </a:lnTo>
                  <a:lnTo>
                    <a:pt x="1119" y="323"/>
                  </a:lnTo>
                  <a:lnTo>
                    <a:pt x="1119" y="323"/>
                  </a:lnTo>
                  <a:lnTo>
                    <a:pt x="1119" y="323"/>
                  </a:lnTo>
                  <a:lnTo>
                    <a:pt x="1119" y="325"/>
                  </a:lnTo>
                  <a:lnTo>
                    <a:pt x="1119" y="325"/>
                  </a:lnTo>
                  <a:lnTo>
                    <a:pt x="1117" y="325"/>
                  </a:lnTo>
                  <a:lnTo>
                    <a:pt x="1117" y="325"/>
                  </a:lnTo>
                  <a:lnTo>
                    <a:pt x="1117" y="325"/>
                  </a:lnTo>
                  <a:lnTo>
                    <a:pt x="1117" y="325"/>
                  </a:lnTo>
                  <a:lnTo>
                    <a:pt x="1115" y="325"/>
                  </a:lnTo>
                  <a:lnTo>
                    <a:pt x="1115" y="325"/>
                  </a:lnTo>
                  <a:lnTo>
                    <a:pt x="1115" y="327"/>
                  </a:lnTo>
                  <a:lnTo>
                    <a:pt x="1115" y="327"/>
                  </a:lnTo>
                  <a:lnTo>
                    <a:pt x="1115" y="327"/>
                  </a:lnTo>
                  <a:lnTo>
                    <a:pt x="1112" y="327"/>
                  </a:lnTo>
                  <a:lnTo>
                    <a:pt x="1112" y="327"/>
                  </a:lnTo>
                  <a:lnTo>
                    <a:pt x="1110" y="327"/>
                  </a:lnTo>
                  <a:lnTo>
                    <a:pt x="1110" y="327"/>
                  </a:lnTo>
                  <a:lnTo>
                    <a:pt x="1110" y="327"/>
                  </a:lnTo>
                  <a:lnTo>
                    <a:pt x="1107" y="327"/>
                  </a:lnTo>
                  <a:lnTo>
                    <a:pt x="1107" y="330"/>
                  </a:lnTo>
                  <a:lnTo>
                    <a:pt x="1107" y="330"/>
                  </a:lnTo>
                  <a:lnTo>
                    <a:pt x="1107" y="330"/>
                  </a:lnTo>
                  <a:lnTo>
                    <a:pt x="1107" y="330"/>
                  </a:lnTo>
                  <a:lnTo>
                    <a:pt x="1105" y="330"/>
                  </a:lnTo>
                  <a:lnTo>
                    <a:pt x="1105" y="330"/>
                  </a:lnTo>
                  <a:lnTo>
                    <a:pt x="1105" y="332"/>
                  </a:lnTo>
                  <a:lnTo>
                    <a:pt x="1105" y="332"/>
                  </a:lnTo>
                  <a:lnTo>
                    <a:pt x="1105" y="332"/>
                  </a:lnTo>
                  <a:lnTo>
                    <a:pt x="1105" y="332"/>
                  </a:lnTo>
                  <a:lnTo>
                    <a:pt x="1103" y="332"/>
                  </a:lnTo>
                  <a:lnTo>
                    <a:pt x="1103" y="332"/>
                  </a:lnTo>
                  <a:lnTo>
                    <a:pt x="1103" y="332"/>
                  </a:lnTo>
                  <a:lnTo>
                    <a:pt x="1103" y="334"/>
                  </a:lnTo>
                  <a:lnTo>
                    <a:pt x="1100" y="334"/>
                  </a:lnTo>
                  <a:lnTo>
                    <a:pt x="1100" y="334"/>
                  </a:lnTo>
                  <a:lnTo>
                    <a:pt x="1100" y="334"/>
                  </a:lnTo>
                  <a:lnTo>
                    <a:pt x="1098" y="334"/>
                  </a:lnTo>
                  <a:lnTo>
                    <a:pt x="1098" y="337"/>
                  </a:lnTo>
                  <a:lnTo>
                    <a:pt x="1098" y="337"/>
                  </a:lnTo>
                  <a:lnTo>
                    <a:pt x="1098" y="337"/>
                  </a:lnTo>
                  <a:lnTo>
                    <a:pt x="1098" y="337"/>
                  </a:lnTo>
                  <a:lnTo>
                    <a:pt x="1096" y="337"/>
                  </a:lnTo>
                  <a:lnTo>
                    <a:pt x="1096" y="337"/>
                  </a:lnTo>
                  <a:lnTo>
                    <a:pt x="1096" y="337"/>
                  </a:lnTo>
                  <a:lnTo>
                    <a:pt x="1096" y="337"/>
                  </a:lnTo>
                  <a:lnTo>
                    <a:pt x="1096" y="339"/>
                  </a:lnTo>
                  <a:lnTo>
                    <a:pt x="1093" y="339"/>
                  </a:lnTo>
                  <a:lnTo>
                    <a:pt x="1093" y="339"/>
                  </a:lnTo>
                  <a:lnTo>
                    <a:pt x="1093" y="339"/>
                  </a:lnTo>
                  <a:lnTo>
                    <a:pt x="1091" y="339"/>
                  </a:lnTo>
                  <a:lnTo>
                    <a:pt x="1091" y="341"/>
                  </a:lnTo>
                  <a:lnTo>
                    <a:pt x="1091" y="341"/>
                  </a:lnTo>
                  <a:lnTo>
                    <a:pt x="1091" y="341"/>
                  </a:lnTo>
                  <a:lnTo>
                    <a:pt x="1091" y="341"/>
                  </a:lnTo>
                  <a:lnTo>
                    <a:pt x="1091" y="344"/>
                  </a:lnTo>
                  <a:lnTo>
                    <a:pt x="1091" y="344"/>
                  </a:lnTo>
                  <a:lnTo>
                    <a:pt x="1091" y="344"/>
                  </a:lnTo>
                  <a:lnTo>
                    <a:pt x="1091" y="344"/>
                  </a:lnTo>
                  <a:lnTo>
                    <a:pt x="1091" y="346"/>
                  </a:lnTo>
                  <a:lnTo>
                    <a:pt x="1088" y="346"/>
                  </a:lnTo>
                  <a:lnTo>
                    <a:pt x="1088" y="346"/>
                  </a:lnTo>
                  <a:lnTo>
                    <a:pt x="1088" y="346"/>
                  </a:lnTo>
                  <a:lnTo>
                    <a:pt x="1088" y="346"/>
                  </a:lnTo>
                  <a:lnTo>
                    <a:pt x="1088" y="346"/>
                  </a:lnTo>
                  <a:lnTo>
                    <a:pt x="1088" y="349"/>
                  </a:lnTo>
                  <a:lnTo>
                    <a:pt x="1086" y="349"/>
                  </a:lnTo>
                  <a:lnTo>
                    <a:pt x="1086" y="349"/>
                  </a:lnTo>
                  <a:lnTo>
                    <a:pt x="1086" y="349"/>
                  </a:lnTo>
                  <a:lnTo>
                    <a:pt x="1084" y="349"/>
                  </a:lnTo>
                  <a:lnTo>
                    <a:pt x="1084" y="349"/>
                  </a:lnTo>
                  <a:lnTo>
                    <a:pt x="1084" y="349"/>
                  </a:lnTo>
                  <a:lnTo>
                    <a:pt x="1081" y="349"/>
                  </a:lnTo>
                  <a:lnTo>
                    <a:pt x="1081" y="349"/>
                  </a:lnTo>
                  <a:lnTo>
                    <a:pt x="1081" y="349"/>
                  </a:lnTo>
                  <a:lnTo>
                    <a:pt x="1079" y="349"/>
                  </a:lnTo>
                  <a:lnTo>
                    <a:pt x="1079" y="351"/>
                  </a:lnTo>
                  <a:lnTo>
                    <a:pt x="1079" y="351"/>
                  </a:lnTo>
                  <a:lnTo>
                    <a:pt x="1079" y="351"/>
                  </a:lnTo>
                  <a:lnTo>
                    <a:pt x="1077" y="351"/>
                  </a:lnTo>
                  <a:lnTo>
                    <a:pt x="1077" y="351"/>
                  </a:lnTo>
                  <a:lnTo>
                    <a:pt x="1077" y="351"/>
                  </a:lnTo>
                  <a:lnTo>
                    <a:pt x="1077" y="349"/>
                  </a:lnTo>
                  <a:lnTo>
                    <a:pt x="1077" y="349"/>
                  </a:lnTo>
                  <a:lnTo>
                    <a:pt x="1074" y="349"/>
                  </a:lnTo>
                  <a:lnTo>
                    <a:pt x="1074" y="351"/>
                  </a:lnTo>
                  <a:lnTo>
                    <a:pt x="1074" y="351"/>
                  </a:lnTo>
                  <a:lnTo>
                    <a:pt x="1074" y="351"/>
                  </a:lnTo>
                  <a:lnTo>
                    <a:pt x="1074" y="351"/>
                  </a:lnTo>
                  <a:lnTo>
                    <a:pt x="1074" y="351"/>
                  </a:lnTo>
                  <a:lnTo>
                    <a:pt x="1072" y="351"/>
                  </a:lnTo>
                  <a:lnTo>
                    <a:pt x="1072" y="351"/>
                  </a:lnTo>
                  <a:lnTo>
                    <a:pt x="1072" y="351"/>
                  </a:lnTo>
                  <a:lnTo>
                    <a:pt x="1070" y="351"/>
                  </a:lnTo>
                  <a:lnTo>
                    <a:pt x="1070" y="351"/>
                  </a:lnTo>
                  <a:lnTo>
                    <a:pt x="1070" y="351"/>
                  </a:lnTo>
                  <a:lnTo>
                    <a:pt x="1070" y="351"/>
                  </a:lnTo>
                  <a:lnTo>
                    <a:pt x="1067" y="351"/>
                  </a:lnTo>
                  <a:lnTo>
                    <a:pt x="1067" y="351"/>
                  </a:lnTo>
                  <a:lnTo>
                    <a:pt x="1067" y="353"/>
                  </a:lnTo>
                  <a:lnTo>
                    <a:pt x="1067" y="353"/>
                  </a:lnTo>
                  <a:lnTo>
                    <a:pt x="1065" y="353"/>
                  </a:lnTo>
                  <a:lnTo>
                    <a:pt x="1065" y="353"/>
                  </a:lnTo>
                  <a:lnTo>
                    <a:pt x="1065" y="353"/>
                  </a:lnTo>
                  <a:lnTo>
                    <a:pt x="1065" y="353"/>
                  </a:lnTo>
                  <a:lnTo>
                    <a:pt x="1065" y="353"/>
                  </a:lnTo>
                  <a:lnTo>
                    <a:pt x="1062" y="353"/>
                  </a:lnTo>
                  <a:lnTo>
                    <a:pt x="1062" y="353"/>
                  </a:lnTo>
                  <a:lnTo>
                    <a:pt x="1062" y="353"/>
                  </a:lnTo>
                  <a:lnTo>
                    <a:pt x="1062" y="353"/>
                  </a:lnTo>
                  <a:lnTo>
                    <a:pt x="1062" y="356"/>
                  </a:lnTo>
                  <a:lnTo>
                    <a:pt x="1062" y="356"/>
                  </a:lnTo>
                  <a:lnTo>
                    <a:pt x="1062" y="356"/>
                  </a:lnTo>
                  <a:lnTo>
                    <a:pt x="1062" y="356"/>
                  </a:lnTo>
                  <a:lnTo>
                    <a:pt x="1062" y="356"/>
                  </a:lnTo>
                  <a:lnTo>
                    <a:pt x="1062" y="358"/>
                  </a:lnTo>
                  <a:lnTo>
                    <a:pt x="1065" y="358"/>
                  </a:lnTo>
                  <a:lnTo>
                    <a:pt x="1065" y="358"/>
                  </a:lnTo>
                  <a:lnTo>
                    <a:pt x="1062" y="358"/>
                  </a:lnTo>
                  <a:lnTo>
                    <a:pt x="1062" y="358"/>
                  </a:lnTo>
                  <a:lnTo>
                    <a:pt x="1062" y="358"/>
                  </a:lnTo>
                  <a:lnTo>
                    <a:pt x="1062" y="358"/>
                  </a:lnTo>
                  <a:lnTo>
                    <a:pt x="1060" y="358"/>
                  </a:lnTo>
                  <a:lnTo>
                    <a:pt x="1060" y="356"/>
                  </a:lnTo>
                  <a:lnTo>
                    <a:pt x="1060" y="356"/>
                  </a:lnTo>
                  <a:lnTo>
                    <a:pt x="1060" y="356"/>
                  </a:lnTo>
                  <a:lnTo>
                    <a:pt x="1060" y="356"/>
                  </a:lnTo>
                  <a:lnTo>
                    <a:pt x="1060" y="356"/>
                  </a:lnTo>
                  <a:lnTo>
                    <a:pt x="1060" y="356"/>
                  </a:lnTo>
                  <a:lnTo>
                    <a:pt x="1058" y="356"/>
                  </a:lnTo>
                  <a:lnTo>
                    <a:pt x="1058" y="356"/>
                  </a:lnTo>
                  <a:lnTo>
                    <a:pt x="1058" y="356"/>
                  </a:lnTo>
                  <a:lnTo>
                    <a:pt x="1058" y="356"/>
                  </a:lnTo>
                  <a:lnTo>
                    <a:pt x="1055" y="356"/>
                  </a:lnTo>
                  <a:lnTo>
                    <a:pt x="1055" y="356"/>
                  </a:lnTo>
                  <a:lnTo>
                    <a:pt x="1055" y="356"/>
                  </a:lnTo>
                  <a:lnTo>
                    <a:pt x="1055" y="356"/>
                  </a:lnTo>
                  <a:lnTo>
                    <a:pt x="1055" y="358"/>
                  </a:lnTo>
                  <a:lnTo>
                    <a:pt x="1053" y="358"/>
                  </a:lnTo>
                  <a:lnTo>
                    <a:pt x="1053" y="358"/>
                  </a:lnTo>
                  <a:lnTo>
                    <a:pt x="1053" y="358"/>
                  </a:lnTo>
                  <a:lnTo>
                    <a:pt x="1051" y="358"/>
                  </a:lnTo>
                  <a:lnTo>
                    <a:pt x="1051" y="358"/>
                  </a:lnTo>
                  <a:lnTo>
                    <a:pt x="1051" y="360"/>
                  </a:lnTo>
                  <a:lnTo>
                    <a:pt x="1051" y="360"/>
                  </a:lnTo>
                  <a:lnTo>
                    <a:pt x="1048" y="360"/>
                  </a:lnTo>
                  <a:lnTo>
                    <a:pt x="1048" y="360"/>
                  </a:lnTo>
                  <a:lnTo>
                    <a:pt x="1048" y="360"/>
                  </a:lnTo>
                  <a:lnTo>
                    <a:pt x="1048" y="363"/>
                  </a:lnTo>
                  <a:lnTo>
                    <a:pt x="1048" y="363"/>
                  </a:lnTo>
                  <a:lnTo>
                    <a:pt x="1048" y="363"/>
                  </a:lnTo>
                  <a:lnTo>
                    <a:pt x="1046" y="363"/>
                  </a:lnTo>
                  <a:lnTo>
                    <a:pt x="1046" y="363"/>
                  </a:lnTo>
                  <a:lnTo>
                    <a:pt x="1044" y="363"/>
                  </a:lnTo>
                  <a:lnTo>
                    <a:pt x="1044" y="365"/>
                  </a:lnTo>
                  <a:lnTo>
                    <a:pt x="1044" y="365"/>
                  </a:lnTo>
                  <a:lnTo>
                    <a:pt x="1044" y="365"/>
                  </a:lnTo>
                  <a:lnTo>
                    <a:pt x="1044" y="365"/>
                  </a:lnTo>
                  <a:lnTo>
                    <a:pt x="1044" y="365"/>
                  </a:lnTo>
                  <a:lnTo>
                    <a:pt x="1044" y="365"/>
                  </a:lnTo>
                  <a:lnTo>
                    <a:pt x="1044" y="365"/>
                  </a:lnTo>
                  <a:lnTo>
                    <a:pt x="1044" y="365"/>
                  </a:lnTo>
                  <a:lnTo>
                    <a:pt x="1044" y="365"/>
                  </a:lnTo>
                  <a:lnTo>
                    <a:pt x="1044" y="368"/>
                  </a:lnTo>
                  <a:lnTo>
                    <a:pt x="1041" y="368"/>
                  </a:lnTo>
                  <a:lnTo>
                    <a:pt x="1041" y="368"/>
                  </a:lnTo>
                  <a:lnTo>
                    <a:pt x="1041" y="368"/>
                  </a:lnTo>
                  <a:lnTo>
                    <a:pt x="1041" y="368"/>
                  </a:lnTo>
                  <a:lnTo>
                    <a:pt x="1041" y="370"/>
                  </a:lnTo>
                  <a:lnTo>
                    <a:pt x="1039" y="370"/>
                  </a:lnTo>
                  <a:lnTo>
                    <a:pt x="1039" y="370"/>
                  </a:lnTo>
                  <a:lnTo>
                    <a:pt x="1039" y="370"/>
                  </a:lnTo>
                  <a:lnTo>
                    <a:pt x="1039" y="372"/>
                  </a:lnTo>
                  <a:lnTo>
                    <a:pt x="1036" y="372"/>
                  </a:lnTo>
                  <a:lnTo>
                    <a:pt x="1036" y="372"/>
                  </a:lnTo>
                  <a:lnTo>
                    <a:pt x="1036" y="375"/>
                  </a:lnTo>
                  <a:lnTo>
                    <a:pt x="1036" y="375"/>
                  </a:lnTo>
                  <a:lnTo>
                    <a:pt x="1036" y="375"/>
                  </a:lnTo>
                  <a:lnTo>
                    <a:pt x="1036" y="372"/>
                  </a:lnTo>
                  <a:lnTo>
                    <a:pt x="1036" y="372"/>
                  </a:lnTo>
                  <a:lnTo>
                    <a:pt x="1036" y="370"/>
                  </a:lnTo>
                  <a:lnTo>
                    <a:pt x="1036" y="370"/>
                  </a:lnTo>
                  <a:lnTo>
                    <a:pt x="1034" y="370"/>
                  </a:lnTo>
                  <a:lnTo>
                    <a:pt x="1034" y="370"/>
                  </a:lnTo>
                  <a:lnTo>
                    <a:pt x="1034" y="370"/>
                  </a:lnTo>
                  <a:lnTo>
                    <a:pt x="1034" y="372"/>
                  </a:lnTo>
                  <a:lnTo>
                    <a:pt x="1034" y="372"/>
                  </a:lnTo>
                  <a:lnTo>
                    <a:pt x="1034" y="372"/>
                  </a:lnTo>
                  <a:lnTo>
                    <a:pt x="1034" y="375"/>
                  </a:lnTo>
                  <a:lnTo>
                    <a:pt x="1034" y="375"/>
                  </a:lnTo>
                  <a:lnTo>
                    <a:pt x="1034" y="375"/>
                  </a:lnTo>
                  <a:lnTo>
                    <a:pt x="1032" y="375"/>
                  </a:lnTo>
                  <a:lnTo>
                    <a:pt x="1032" y="375"/>
                  </a:lnTo>
                  <a:lnTo>
                    <a:pt x="1029" y="375"/>
                  </a:lnTo>
                  <a:lnTo>
                    <a:pt x="1029" y="375"/>
                  </a:lnTo>
                  <a:lnTo>
                    <a:pt x="1029" y="375"/>
                  </a:lnTo>
                  <a:lnTo>
                    <a:pt x="1029" y="375"/>
                  </a:lnTo>
                  <a:lnTo>
                    <a:pt x="1027" y="375"/>
                  </a:lnTo>
                  <a:lnTo>
                    <a:pt x="1027" y="375"/>
                  </a:lnTo>
                  <a:lnTo>
                    <a:pt x="1025" y="375"/>
                  </a:lnTo>
                  <a:lnTo>
                    <a:pt x="1025" y="375"/>
                  </a:lnTo>
                  <a:lnTo>
                    <a:pt x="1025" y="375"/>
                  </a:lnTo>
                  <a:lnTo>
                    <a:pt x="1025" y="375"/>
                  </a:lnTo>
                  <a:lnTo>
                    <a:pt x="1025" y="377"/>
                  </a:lnTo>
                  <a:lnTo>
                    <a:pt x="1022" y="377"/>
                  </a:lnTo>
                  <a:lnTo>
                    <a:pt x="1022" y="377"/>
                  </a:lnTo>
                  <a:lnTo>
                    <a:pt x="1022" y="377"/>
                  </a:lnTo>
                  <a:lnTo>
                    <a:pt x="1022" y="375"/>
                  </a:lnTo>
                  <a:lnTo>
                    <a:pt x="1020" y="375"/>
                  </a:lnTo>
                  <a:lnTo>
                    <a:pt x="1020" y="375"/>
                  </a:lnTo>
                  <a:lnTo>
                    <a:pt x="1020" y="375"/>
                  </a:lnTo>
                  <a:lnTo>
                    <a:pt x="1020" y="372"/>
                  </a:lnTo>
                  <a:lnTo>
                    <a:pt x="1020" y="372"/>
                  </a:lnTo>
                  <a:lnTo>
                    <a:pt x="1020" y="370"/>
                  </a:lnTo>
                  <a:lnTo>
                    <a:pt x="1022" y="370"/>
                  </a:lnTo>
                  <a:lnTo>
                    <a:pt x="1022" y="370"/>
                  </a:lnTo>
                  <a:lnTo>
                    <a:pt x="1022" y="370"/>
                  </a:lnTo>
                  <a:lnTo>
                    <a:pt x="1025" y="370"/>
                  </a:lnTo>
                  <a:lnTo>
                    <a:pt x="1025" y="370"/>
                  </a:lnTo>
                  <a:lnTo>
                    <a:pt x="1025" y="370"/>
                  </a:lnTo>
                  <a:lnTo>
                    <a:pt x="1025" y="368"/>
                  </a:lnTo>
                  <a:lnTo>
                    <a:pt x="1025" y="368"/>
                  </a:lnTo>
                  <a:lnTo>
                    <a:pt x="1025" y="368"/>
                  </a:lnTo>
                  <a:lnTo>
                    <a:pt x="1027" y="368"/>
                  </a:lnTo>
                  <a:lnTo>
                    <a:pt x="1027" y="368"/>
                  </a:lnTo>
                  <a:lnTo>
                    <a:pt x="1027" y="368"/>
                  </a:lnTo>
                  <a:lnTo>
                    <a:pt x="1029" y="368"/>
                  </a:lnTo>
                  <a:lnTo>
                    <a:pt x="1029" y="368"/>
                  </a:lnTo>
                  <a:lnTo>
                    <a:pt x="1029" y="368"/>
                  </a:lnTo>
                  <a:lnTo>
                    <a:pt x="1029" y="368"/>
                  </a:lnTo>
                  <a:lnTo>
                    <a:pt x="1032" y="368"/>
                  </a:lnTo>
                  <a:lnTo>
                    <a:pt x="1032" y="368"/>
                  </a:lnTo>
                  <a:lnTo>
                    <a:pt x="1032" y="365"/>
                  </a:lnTo>
                  <a:lnTo>
                    <a:pt x="1032" y="365"/>
                  </a:lnTo>
                  <a:lnTo>
                    <a:pt x="1032" y="365"/>
                  </a:lnTo>
                  <a:lnTo>
                    <a:pt x="1029" y="365"/>
                  </a:lnTo>
                  <a:lnTo>
                    <a:pt x="1029" y="365"/>
                  </a:lnTo>
                  <a:lnTo>
                    <a:pt x="1032" y="365"/>
                  </a:lnTo>
                  <a:lnTo>
                    <a:pt x="1032" y="363"/>
                  </a:lnTo>
                  <a:lnTo>
                    <a:pt x="1032" y="363"/>
                  </a:lnTo>
                  <a:lnTo>
                    <a:pt x="1029" y="363"/>
                  </a:lnTo>
                  <a:lnTo>
                    <a:pt x="1029" y="360"/>
                  </a:lnTo>
                  <a:lnTo>
                    <a:pt x="1029" y="360"/>
                  </a:lnTo>
                  <a:lnTo>
                    <a:pt x="1029" y="360"/>
                  </a:lnTo>
                  <a:lnTo>
                    <a:pt x="1029" y="360"/>
                  </a:lnTo>
                  <a:lnTo>
                    <a:pt x="1029" y="360"/>
                  </a:lnTo>
                  <a:lnTo>
                    <a:pt x="1027" y="360"/>
                  </a:lnTo>
                  <a:lnTo>
                    <a:pt x="1027" y="360"/>
                  </a:lnTo>
                  <a:lnTo>
                    <a:pt x="1025" y="360"/>
                  </a:lnTo>
                  <a:lnTo>
                    <a:pt x="1025" y="360"/>
                  </a:lnTo>
                  <a:lnTo>
                    <a:pt x="1025" y="360"/>
                  </a:lnTo>
                  <a:lnTo>
                    <a:pt x="1025" y="360"/>
                  </a:lnTo>
                  <a:lnTo>
                    <a:pt x="1022" y="360"/>
                  </a:lnTo>
                  <a:lnTo>
                    <a:pt x="1022" y="358"/>
                  </a:lnTo>
                  <a:lnTo>
                    <a:pt x="1025" y="358"/>
                  </a:lnTo>
                  <a:lnTo>
                    <a:pt x="1025" y="358"/>
                  </a:lnTo>
                  <a:lnTo>
                    <a:pt x="1025" y="358"/>
                  </a:lnTo>
                  <a:lnTo>
                    <a:pt x="1025" y="356"/>
                  </a:lnTo>
                  <a:lnTo>
                    <a:pt x="1025" y="356"/>
                  </a:lnTo>
                  <a:lnTo>
                    <a:pt x="1022" y="356"/>
                  </a:lnTo>
                  <a:lnTo>
                    <a:pt x="1022" y="356"/>
                  </a:lnTo>
                  <a:lnTo>
                    <a:pt x="1025" y="356"/>
                  </a:lnTo>
                  <a:lnTo>
                    <a:pt x="1025" y="356"/>
                  </a:lnTo>
                  <a:lnTo>
                    <a:pt x="1025" y="356"/>
                  </a:lnTo>
                  <a:lnTo>
                    <a:pt x="1025" y="353"/>
                  </a:lnTo>
                  <a:lnTo>
                    <a:pt x="1025" y="353"/>
                  </a:lnTo>
                  <a:lnTo>
                    <a:pt x="1027" y="353"/>
                  </a:lnTo>
                  <a:lnTo>
                    <a:pt x="1027" y="353"/>
                  </a:lnTo>
                  <a:lnTo>
                    <a:pt x="1027" y="353"/>
                  </a:lnTo>
                  <a:lnTo>
                    <a:pt x="1029" y="353"/>
                  </a:lnTo>
                  <a:lnTo>
                    <a:pt x="1029" y="351"/>
                  </a:lnTo>
                  <a:lnTo>
                    <a:pt x="1029" y="351"/>
                  </a:lnTo>
                  <a:lnTo>
                    <a:pt x="1029" y="349"/>
                  </a:lnTo>
                  <a:lnTo>
                    <a:pt x="1029" y="349"/>
                  </a:lnTo>
                  <a:lnTo>
                    <a:pt x="1029" y="349"/>
                  </a:lnTo>
                  <a:lnTo>
                    <a:pt x="1029" y="346"/>
                  </a:lnTo>
                  <a:lnTo>
                    <a:pt x="1029" y="346"/>
                  </a:lnTo>
                  <a:lnTo>
                    <a:pt x="1032" y="346"/>
                  </a:lnTo>
                  <a:lnTo>
                    <a:pt x="1032" y="346"/>
                  </a:lnTo>
                  <a:lnTo>
                    <a:pt x="1032" y="346"/>
                  </a:lnTo>
                  <a:lnTo>
                    <a:pt x="1034" y="346"/>
                  </a:lnTo>
                  <a:lnTo>
                    <a:pt x="1034" y="346"/>
                  </a:lnTo>
                  <a:lnTo>
                    <a:pt x="1034" y="346"/>
                  </a:lnTo>
                  <a:lnTo>
                    <a:pt x="1034" y="346"/>
                  </a:lnTo>
                  <a:lnTo>
                    <a:pt x="1036" y="346"/>
                  </a:lnTo>
                  <a:lnTo>
                    <a:pt x="1036" y="344"/>
                  </a:lnTo>
                  <a:lnTo>
                    <a:pt x="1036" y="344"/>
                  </a:lnTo>
                  <a:lnTo>
                    <a:pt x="1036" y="344"/>
                  </a:lnTo>
                  <a:lnTo>
                    <a:pt x="1036" y="344"/>
                  </a:lnTo>
                  <a:lnTo>
                    <a:pt x="1036" y="341"/>
                  </a:lnTo>
                  <a:lnTo>
                    <a:pt x="1039" y="341"/>
                  </a:lnTo>
                  <a:lnTo>
                    <a:pt x="1039" y="341"/>
                  </a:lnTo>
                  <a:lnTo>
                    <a:pt x="1039" y="341"/>
                  </a:lnTo>
                  <a:lnTo>
                    <a:pt x="1041" y="341"/>
                  </a:lnTo>
                  <a:lnTo>
                    <a:pt x="1041" y="339"/>
                  </a:lnTo>
                  <a:lnTo>
                    <a:pt x="1039" y="339"/>
                  </a:lnTo>
                  <a:lnTo>
                    <a:pt x="1039" y="339"/>
                  </a:lnTo>
                  <a:lnTo>
                    <a:pt x="1041" y="339"/>
                  </a:lnTo>
                  <a:lnTo>
                    <a:pt x="1041" y="339"/>
                  </a:lnTo>
                  <a:lnTo>
                    <a:pt x="1041" y="337"/>
                  </a:lnTo>
                  <a:lnTo>
                    <a:pt x="1041" y="337"/>
                  </a:lnTo>
                  <a:lnTo>
                    <a:pt x="1041" y="337"/>
                  </a:lnTo>
                  <a:lnTo>
                    <a:pt x="1041" y="337"/>
                  </a:lnTo>
                  <a:lnTo>
                    <a:pt x="1044" y="337"/>
                  </a:lnTo>
                  <a:lnTo>
                    <a:pt x="1044" y="334"/>
                  </a:lnTo>
                  <a:lnTo>
                    <a:pt x="1044" y="334"/>
                  </a:lnTo>
                  <a:lnTo>
                    <a:pt x="1044" y="334"/>
                  </a:lnTo>
                  <a:lnTo>
                    <a:pt x="1044" y="334"/>
                  </a:lnTo>
                  <a:lnTo>
                    <a:pt x="1044" y="332"/>
                  </a:lnTo>
                  <a:lnTo>
                    <a:pt x="1046" y="332"/>
                  </a:lnTo>
                  <a:lnTo>
                    <a:pt x="1046" y="332"/>
                  </a:lnTo>
                  <a:lnTo>
                    <a:pt x="1044" y="332"/>
                  </a:lnTo>
                  <a:lnTo>
                    <a:pt x="1044" y="330"/>
                  </a:lnTo>
                  <a:lnTo>
                    <a:pt x="1044" y="330"/>
                  </a:lnTo>
                  <a:lnTo>
                    <a:pt x="1044" y="330"/>
                  </a:lnTo>
                  <a:lnTo>
                    <a:pt x="1044" y="330"/>
                  </a:lnTo>
                  <a:lnTo>
                    <a:pt x="1044" y="327"/>
                  </a:lnTo>
                  <a:lnTo>
                    <a:pt x="1044" y="327"/>
                  </a:lnTo>
                  <a:lnTo>
                    <a:pt x="1041" y="327"/>
                  </a:lnTo>
                  <a:lnTo>
                    <a:pt x="1041" y="327"/>
                  </a:lnTo>
                  <a:lnTo>
                    <a:pt x="1041" y="325"/>
                  </a:lnTo>
                  <a:lnTo>
                    <a:pt x="1041" y="325"/>
                  </a:lnTo>
                  <a:lnTo>
                    <a:pt x="1041" y="325"/>
                  </a:lnTo>
                  <a:lnTo>
                    <a:pt x="1039" y="325"/>
                  </a:lnTo>
                  <a:lnTo>
                    <a:pt x="1039" y="325"/>
                  </a:lnTo>
                  <a:lnTo>
                    <a:pt x="1036" y="325"/>
                  </a:lnTo>
                  <a:lnTo>
                    <a:pt x="1036" y="325"/>
                  </a:lnTo>
                  <a:lnTo>
                    <a:pt x="1036" y="325"/>
                  </a:lnTo>
                  <a:lnTo>
                    <a:pt x="1036" y="323"/>
                  </a:lnTo>
                  <a:lnTo>
                    <a:pt x="1036" y="323"/>
                  </a:lnTo>
                  <a:lnTo>
                    <a:pt x="1034" y="323"/>
                  </a:lnTo>
                  <a:lnTo>
                    <a:pt x="1034" y="323"/>
                  </a:lnTo>
                  <a:lnTo>
                    <a:pt x="1034" y="325"/>
                  </a:lnTo>
                  <a:lnTo>
                    <a:pt x="1034" y="325"/>
                  </a:lnTo>
                  <a:lnTo>
                    <a:pt x="1032" y="325"/>
                  </a:lnTo>
                  <a:lnTo>
                    <a:pt x="1032" y="325"/>
                  </a:lnTo>
                  <a:lnTo>
                    <a:pt x="1029" y="325"/>
                  </a:lnTo>
                  <a:lnTo>
                    <a:pt x="1029" y="323"/>
                  </a:lnTo>
                  <a:lnTo>
                    <a:pt x="1029" y="323"/>
                  </a:lnTo>
                  <a:lnTo>
                    <a:pt x="1029" y="323"/>
                  </a:lnTo>
                  <a:lnTo>
                    <a:pt x="1029" y="323"/>
                  </a:lnTo>
                  <a:lnTo>
                    <a:pt x="1027" y="323"/>
                  </a:lnTo>
                  <a:lnTo>
                    <a:pt x="1027" y="323"/>
                  </a:lnTo>
                  <a:lnTo>
                    <a:pt x="1025" y="323"/>
                  </a:lnTo>
                  <a:lnTo>
                    <a:pt x="1025" y="323"/>
                  </a:lnTo>
                  <a:lnTo>
                    <a:pt x="1025" y="323"/>
                  </a:lnTo>
                  <a:lnTo>
                    <a:pt x="1022" y="323"/>
                  </a:lnTo>
                  <a:lnTo>
                    <a:pt x="1022" y="323"/>
                  </a:lnTo>
                  <a:lnTo>
                    <a:pt x="1022" y="323"/>
                  </a:lnTo>
                  <a:lnTo>
                    <a:pt x="1022" y="323"/>
                  </a:lnTo>
                  <a:lnTo>
                    <a:pt x="1020" y="323"/>
                  </a:lnTo>
                  <a:lnTo>
                    <a:pt x="1020" y="325"/>
                  </a:lnTo>
                  <a:lnTo>
                    <a:pt x="1020" y="325"/>
                  </a:lnTo>
                  <a:lnTo>
                    <a:pt x="1017" y="325"/>
                  </a:lnTo>
                  <a:lnTo>
                    <a:pt x="1017" y="325"/>
                  </a:lnTo>
                  <a:lnTo>
                    <a:pt x="1020" y="325"/>
                  </a:lnTo>
                  <a:lnTo>
                    <a:pt x="1020" y="325"/>
                  </a:lnTo>
                  <a:lnTo>
                    <a:pt x="1020" y="327"/>
                  </a:lnTo>
                  <a:lnTo>
                    <a:pt x="1017" y="327"/>
                  </a:lnTo>
                  <a:lnTo>
                    <a:pt x="1017" y="327"/>
                  </a:lnTo>
                  <a:lnTo>
                    <a:pt x="1017" y="327"/>
                  </a:lnTo>
                  <a:lnTo>
                    <a:pt x="1015" y="327"/>
                  </a:lnTo>
                  <a:lnTo>
                    <a:pt x="1015" y="327"/>
                  </a:lnTo>
                  <a:lnTo>
                    <a:pt x="1015" y="327"/>
                  </a:lnTo>
                  <a:lnTo>
                    <a:pt x="1015" y="330"/>
                  </a:lnTo>
                  <a:lnTo>
                    <a:pt x="1015" y="330"/>
                  </a:lnTo>
                  <a:lnTo>
                    <a:pt x="1015" y="330"/>
                  </a:lnTo>
                  <a:lnTo>
                    <a:pt x="1015" y="330"/>
                  </a:lnTo>
                  <a:lnTo>
                    <a:pt x="1015" y="332"/>
                  </a:lnTo>
                  <a:lnTo>
                    <a:pt x="1015" y="332"/>
                  </a:lnTo>
                  <a:lnTo>
                    <a:pt x="1015" y="332"/>
                  </a:lnTo>
                  <a:lnTo>
                    <a:pt x="1013" y="332"/>
                  </a:lnTo>
                  <a:lnTo>
                    <a:pt x="1013" y="332"/>
                  </a:lnTo>
                  <a:lnTo>
                    <a:pt x="1013" y="332"/>
                  </a:lnTo>
                  <a:lnTo>
                    <a:pt x="1013" y="332"/>
                  </a:lnTo>
                  <a:lnTo>
                    <a:pt x="1010" y="332"/>
                  </a:lnTo>
                  <a:lnTo>
                    <a:pt x="1010" y="332"/>
                  </a:lnTo>
                  <a:lnTo>
                    <a:pt x="1010" y="334"/>
                  </a:lnTo>
                  <a:lnTo>
                    <a:pt x="1010" y="334"/>
                  </a:lnTo>
                  <a:lnTo>
                    <a:pt x="1010" y="337"/>
                  </a:lnTo>
                  <a:lnTo>
                    <a:pt x="1010" y="337"/>
                  </a:lnTo>
                  <a:lnTo>
                    <a:pt x="1008" y="337"/>
                  </a:lnTo>
                  <a:lnTo>
                    <a:pt x="1008" y="337"/>
                  </a:lnTo>
                  <a:lnTo>
                    <a:pt x="1008" y="337"/>
                  </a:lnTo>
                  <a:lnTo>
                    <a:pt x="1008" y="337"/>
                  </a:lnTo>
                  <a:lnTo>
                    <a:pt x="1008" y="339"/>
                  </a:lnTo>
                  <a:lnTo>
                    <a:pt x="1008" y="339"/>
                  </a:lnTo>
                  <a:lnTo>
                    <a:pt x="1008" y="339"/>
                  </a:lnTo>
                  <a:lnTo>
                    <a:pt x="1006" y="339"/>
                  </a:lnTo>
                  <a:lnTo>
                    <a:pt x="1006" y="339"/>
                  </a:lnTo>
                  <a:lnTo>
                    <a:pt x="1003" y="339"/>
                  </a:lnTo>
                  <a:lnTo>
                    <a:pt x="1003" y="341"/>
                  </a:lnTo>
                  <a:lnTo>
                    <a:pt x="1003" y="341"/>
                  </a:lnTo>
                  <a:lnTo>
                    <a:pt x="1003" y="341"/>
                  </a:lnTo>
                  <a:lnTo>
                    <a:pt x="1003" y="341"/>
                  </a:lnTo>
                  <a:lnTo>
                    <a:pt x="1001" y="341"/>
                  </a:lnTo>
                  <a:lnTo>
                    <a:pt x="1001" y="341"/>
                  </a:lnTo>
                  <a:lnTo>
                    <a:pt x="1001" y="341"/>
                  </a:lnTo>
                  <a:lnTo>
                    <a:pt x="1001" y="344"/>
                  </a:lnTo>
                  <a:lnTo>
                    <a:pt x="999" y="344"/>
                  </a:lnTo>
                  <a:lnTo>
                    <a:pt x="999" y="344"/>
                  </a:lnTo>
                  <a:lnTo>
                    <a:pt x="996" y="344"/>
                  </a:lnTo>
                  <a:lnTo>
                    <a:pt x="996" y="344"/>
                  </a:lnTo>
                  <a:lnTo>
                    <a:pt x="996" y="344"/>
                  </a:lnTo>
                  <a:lnTo>
                    <a:pt x="996" y="344"/>
                  </a:lnTo>
                  <a:lnTo>
                    <a:pt x="996" y="346"/>
                  </a:lnTo>
                  <a:lnTo>
                    <a:pt x="994" y="346"/>
                  </a:lnTo>
                  <a:lnTo>
                    <a:pt x="994" y="346"/>
                  </a:lnTo>
                  <a:lnTo>
                    <a:pt x="991" y="346"/>
                  </a:lnTo>
                  <a:lnTo>
                    <a:pt x="991" y="346"/>
                  </a:lnTo>
                  <a:lnTo>
                    <a:pt x="991" y="346"/>
                  </a:lnTo>
                  <a:lnTo>
                    <a:pt x="991" y="346"/>
                  </a:lnTo>
                  <a:lnTo>
                    <a:pt x="989" y="346"/>
                  </a:lnTo>
                  <a:lnTo>
                    <a:pt x="989" y="346"/>
                  </a:lnTo>
                  <a:lnTo>
                    <a:pt x="989" y="346"/>
                  </a:lnTo>
                  <a:lnTo>
                    <a:pt x="989" y="346"/>
                  </a:lnTo>
                  <a:lnTo>
                    <a:pt x="987" y="346"/>
                  </a:lnTo>
                  <a:lnTo>
                    <a:pt x="987" y="349"/>
                  </a:lnTo>
                  <a:lnTo>
                    <a:pt x="987" y="349"/>
                  </a:lnTo>
                  <a:lnTo>
                    <a:pt x="987" y="349"/>
                  </a:lnTo>
                  <a:lnTo>
                    <a:pt x="984" y="349"/>
                  </a:lnTo>
                  <a:lnTo>
                    <a:pt x="984" y="351"/>
                  </a:lnTo>
                  <a:lnTo>
                    <a:pt x="984" y="351"/>
                  </a:lnTo>
                  <a:lnTo>
                    <a:pt x="984" y="351"/>
                  </a:lnTo>
                  <a:lnTo>
                    <a:pt x="984" y="351"/>
                  </a:lnTo>
                  <a:lnTo>
                    <a:pt x="984" y="353"/>
                  </a:lnTo>
                  <a:lnTo>
                    <a:pt x="982" y="353"/>
                  </a:lnTo>
                  <a:lnTo>
                    <a:pt x="982" y="353"/>
                  </a:lnTo>
                  <a:lnTo>
                    <a:pt x="982" y="356"/>
                  </a:lnTo>
                  <a:lnTo>
                    <a:pt x="982" y="356"/>
                  </a:lnTo>
                  <a:lnTo>
                    <a:pt x="982" y="356"/>
                  </a:lnTo>
                  <a:lnTo>
                    <a:pt x="982" y="356"/>
                  </a:lnTo>
                  <a:lnTo>
                    <a:pt x="982" y="358"/>
                  </a:lnTo>
                  <a:lnTo>
                    <a:pt x="982" y="358"/>
                  </a:lnTo>
                  <a:lnTo>
                    <a:pt x="982" y="358"/>
                  </a:lnTo>
                  <a:lnTo>
                    <a:pt x="982" y="360"/>
                  </a:lnTo>
                  <a:lnTo>
                    <a:pt x="982" y="360"/>
                  </a:lnTo>
                  <a:lnTo>
                    <a:pt x="982" y="360"/>
                  </a:lnTo>
                  <a:lnTo>
                    <a:pt x="982" y="360"/>
                  </a:lnTo>
                  <a:lnTo>
                    <a:pt x="980" y="360"/>
                  </a:lnTo>
                  <a:lnTo>
                    <a:pt x="980" y="363"/>
                  </a:lnTo>
                  <a:lnTo>
                    <a:pt x="980" y="363"/>
                  </a:lnTo>
                  <a:lnTo>
                    <a:pt x="977" y="363"/>
                  </a:lnTo>
                  <a:lnTo>
                    <a:pt x="977" y="363"/>
                  </a:lnTo>
                  <a:lnTo>
                    <a:pt x="977" y="365"/>
                  </a:lnTo>
                  <a:lnTo>
                    <a:pt x="977" y="365"/>
                  </a:lnTo>
                  <a:lnTo>
                    <a:pt x="977" y="365"/>
                  </a:lnTo>
                  <a:lnTo>
                    <a:pt x="977" y="365"/>
                  </a:lnTo>
                  <a:lnTo>
                    <a:pt x="975" y="365"/>
                  </a:lnTo>
                  <a:lnTo>
                    <a:pt x="975" y="365"/>
                  </a:lnTo>
                  <a:lnTo>
                    <a:pt x="975" y="365"/>
                  </a:lnTo>
                  <a:lnTo>
                    <a:pt x="975" y="365"/>
                  </a:lnTo>
                  <a:lnTo>
                    <a:pt x="975" y="368"/>
                  </a:lnTo>
                  <a:lnTo>
                    <a:pt x="973" y="368"/>
                  </a:lnTo>
                  <a:lnTo>
                    <a:pt x="973" y="368"/>
                  </a:lnTo>
                  <a:lnTo>
                    <a:pt x="970" y="368"/>
                  </a:lnTo>
                  <a:lnTo>
                    <a:pt x="970" y="365"/>
                  </a:lnTo>
                  <a:lnTo>
                    <a:pt x="970" y="365"/>
                  </a:lnTo>
                  <a:lnTo>
                    <a:pt x="970" y="365"/>
                  </a:lnTo>
                  <a:lnTo>
                    <a:pt x="968" y="365"/>
                  </a:lnTo>
                  <a:lnTo>
                    <a:pt x="968" y="365"/>
                  </a:lnTo>
                  <a:lnTo>
                    <a:pt x="968" y="365"/>
                  </a:lnTo>
                  <a:lnTo>
                    <a:pt x="968" y="365"/>
                  </a:lnTo>
                  <a:lnTo>
                    <a:pt x="968" y="365"/>
                  </a:lnTo>
                  <a:lnTo>
                    <a:pt x="965" y="365"/>
                  </a:lnTo>
                  <a:lnTo>
                    <a:pt x="965" y="365"/>
                  </a:lnTo>
                  <a:lnTo>
                    <a:pt x="965" y="368"/>
                  </a:lnTo>
                  <a:lnTo>
                    <a:pt x="963" y="368"/>
                  </a:lnTo>
                  <a:lnTo>
                    <a:pt x="963" y="368"/>
                  </a:lnTo>
                  <a:lnTo>
                    <a:pt x="963" y="368"/>
                  </a:lnTo>
                  <a:lnTo>
                    <a:pt x="963" y="368"/>
                  </a:lnTo>
                  <a:lnTo>
                    <a:pt x="963" y="370"/>
                  </a:lnTo>
                  <a:lnTo>
                    <a:pt x="961" y="370"/>
                  </a:lnTo>
                  <a:lnTo>
                    <a:pt x="961" y="370"/>
                  </a:lnTo>
                  <a:lnTo>
                    <a:pt x="961" y="368"/>
                  </a:lnTo>
                  <a:lnTo>
                    <a:pt x="958" y="368"/>
                  </a:lnTo>
                  <a:lnTo>
                    <a:pt x="958" y="368"/>
                  </a:lnTo>
                  <a:lnTo>
                    <a:pt x="958" y="368"/>
                  </a:lnTo>
                  <a:lnTo>
                    <a:pt x="958" y="368"/>
                  </a:lnTo>
                  <a:lnTo>
                    <a:pt x="958" y="365"/>
                  </a:lnTo>
                  <a:lnTo>
                    <a:pt x="958" y="365"/>
                  </a:lnTo>
                  <a:lnTo>
                    <a:pt x="956" y="365"/>
                  </a:lnTo>
                  <a:lnTo>
                    <a:pt x="956" y="365"/>
                  </a:lnTo>
                  <a:lnTo>
                    <a:pt x="956" y="365"/>
                  </a:lnTo>
                  <a:lnTo>
                    <a:pt x="956" y="365"/>
                  </a:lnTo>
                  <a:lnTo>
                    <a:pt x="954" y="365"/>
                  </a:lnTo>
                  <a:lnTo>
                    <a:pt x="954" y="365"/>
                  </a:lnTo>
                  <a:lnTo>
                    <a:pt x="951" y="365"/>
                  </a:lnTo>
                  <a:lnTo>
                    <a:pt x="951" y="365"/>
                  </a:lnTo>
                  <a:lnTo>
                    <a:pt x="951" y="365"/>
                  </a:lnTo>
                  <a:lnTo>
                    <a:pt x="951" y="365"/>
                  </a:lnTo>
                  <a:lnTo>
                    <a:pt x="951" y="365"/>
                  </a:lnTo>
                  <a:lnTo>
                    <a:pt x="949" y="365"/>
                  </a:lnTo>
                  <a:lnTo>
                    <a:pt x="949" y="368"/>
                  </a:lnTo>
                  <a:lnTo>
                    <a:pt x="949" y="368"/>
                  </a:lnTo>
                  <a:lnTo>
                    <a:pt x="949" y="370"/>
                  </a:lnTo>
                  <a:lnTo>
                    <a:pt x="949" y="370"/>
                  </a:lnTo>
                  <a:lnTo>
                    <a:pt x="949" y="370"/>
                  </a:lnTo>
                  <a:lnTo>
                    <a:pt x="949" y="372"/>
                  </a:lnTo>
                  <a:lnTo>
                    <a:pt x="949" y="372"/>
                  </a:lnTo>
                  <a:lnTo>
                    <a:pt x="949" y="372"/>
                  </a:lnTo>
                  <a:lnTo>
                    <a:pt x="946" y="372"/>
                  </a:lnTo>
                  <a:lnTo>
                    <a:pt x="946" y="375"/>
                  </a:lnTo>
                  <a:lnTo>
                    <a:pt x="946" y="375"/>
                  </a:lnTo>
                  <a:lnTo>
                    <a:pt x="946" y="375"/>
                  </a:lnTo>
                  <a:lnTo>
                    <a:pt x="944" y="375"/>
                  </a:lnTo>
                  <a:lnTo>
                    <a:pt x="944" y="375"/>
                  </a:lnTo>
                  <a:lnTo>
                    <a:pt x="944" y="377"/>
                  </a:lnTo>
                  <a:lnTo>
                    <a:pt x="944" y="377"/>
                  </a:lnTo>
                  <a:lnTo>
                    <a:pt x="944" y="379"/>
                  </a:lnTo>
                  <a:lnTo>
                    <a:pt x="944" y="379"/>
                  </a:lnTo>
                  <a:lnTo>
                    <a:pt x="946" y="379"/>
                  </a:lnTo>
                  <a:lnTo>
                    <a:pt x="946" y="382"/>
                  </a:lnTo>
                  <a:lnTo>
                    <a:pt x="946" y="382"/>
                  </a:lnTo>
                  <a:lnTo>
                    <a:pt x="946" y="382"/>
                  </a:lnTo>
                  <a:lnTo>
                    <a:pt x="946" y="384"/>
                  </a:lnTo>
                  <a:lnTo>
                    <a:pt x="946" y="384"/>
                  </a:lnTo>
                  <a:lnTo>
                    <a:pt x="949" y="384"/>
                  </a:lnTo>
                  <a:lnTo>
                    <a:pt x="949" y="384"/>
                  </a:lnTo>
                  <a:lnTo>
                    <a:pt x="949" y="384"/>
                  </a:lnTo>
                  <a:lnTo>
                    <a:pt x="949" y="387"/>
                  </a:lnTo>
                  <a:lnTo>
                    <a:pt x="949" y="387"/>
                  </a:lnTo>
                  <a:lnTo>
                    <a:pt x="951" y="387"/>
                  </a:lnTo>
                  <a:lnTo>
                    <a:pt x="951" y="387"/>
                  </a:lnTo>
                  <a:lnTo>
                    <a:pt x="951" y="387"/>
                  </a:lnTo>
                  <a:lnTo>
                    <a:pt x="951" y="387"/>
                  </a:lnTo>
                  <a:lnTo>
                    <a:pt x="951" y="389"/>
                  </a:lnTo>
                  <a:lnTo>
                    <a:pt x="954" y="389"/>
                  </a:lnTo>
                  <a:lnTo>
                    <a:pt x="954" y="389"/>
                  </a:lnTo>
                  <a:lnTo>
                    <a:pt x="954" y="389"/>
                  </a:lnTo>
                  <a:lnTo>
                    <a:pt x="956" y="389"/>
                  </a:lnTo>
                  <a:lnTo>
                    <a:pt x="956" y="391"/>
                  </a:lnTo>
                  <a:lnTo>
                    <a:pt x="956" y="391"/>
                  </a:lnTo>
                  <a:lnTo>
                    <a:pt x="956" y="391"/>
                  </a:lnTo>
                  <a:lnTo>
                    <a:pt x="958" y="391"/>
                  </a:lnTo>
                  <a:lnTo>
                    <a:pt x="958" y="391"/>
                  </a:lnTo>
                  <a:lnTo>
                    <a:pt x="958" y="391"/>
                  </a:lnTo>
                  <a:lnTo>
                    <a:pt x="961" y="391"/>
                  </a:lnTo>
                  <a:lnTo>
                    <a:pt x="961" y="391"/>
                  </a:lnTo>
                  <a:lnTo>
                    <a:pt x="963" y="391"/>
                  </a:lnTo>
                  <a:lnTo>
                    <a:pt x="963" y="391"/>
                  </a:lnTo>
                  <a:lnTo>
                    <a:pt x="963" y="391"/>
                  </a:lnTo>
                  <a:lnTo>
                    <a:pt x="963" y="391"/>
                  </a:lnTo>
                  <a:lnTo>
                    <a:pt x="965" y="391"/>
                  </a:lnTo>
                  <a:lnTo>
                    <a:pt x="965" y="391"/>
                  </a:lnTo>
                  <a:lnTo>
                    <a:pt x="965" y="391"/>
                  </a:lnTo>
                  <a:lnTo>
                    <a:pt x="968" y="391"/>
                  </a:lnTo>
                  <a:lnTo>
                    <a:pt x="968" y="391"/>
                  </a:lnTo>
                  <a:lnTo>
                    <a:pt x="968" y="391"/>
                  </a:lnTo>
                  <a:lnTo>
                    <a:pt x="968" y="389"/>
                  </a:lnTo>
                  <a:lnTo>
                    <a:pt x="970" y="389"/>
                  </a:lnTo>
                  <a:lnTo>
                    <a:pt x="970" y="389"/>
                  </a:lnTo>
                  <a:lnTo>
                    <a:pt x="970" y="389"/>
                  </a:lnTo>
                  <a:lnTo>
                    <a:pt x="970" y="389"/>
                  </a:lnTo>
                  <a:lnTo>
                    <a:pt x="973" y="389"/>
                  </a:lnTo>
                  <a:lnTo>
                    <a:pt x="973" y="389"/>
                  </a:lnTo>
                  <a:lnTo>
                    <a:pt x="973" y="389"/>
                  </a:lnTo>
                  <a:lnTo>
                    <a:pt x="973" y="391"/>
                  </a:lnTo>
                  <a:lnTo>
                    <a:pt x="973" y="391"/>
                  </a:lnTo>
                  <a:lnTo>
                    <a:pt x="973" y="394"/>
                  </a:lnTo>
                  <a:lnTo>
                    <a:pt x="975" y="394"/>
                  </a:lnTo>
                  <a:lnTo>
                    <a:pt x="975" y="394"/>
                  </a:lnTo>
                  <a:lnTo>
                    <a:pt x="975" y="394"/>
                  </a:lnTo>
                  <a:lnTo>
                    <a:pt x="975" y="394"/>
                  </a:lnTo>
                  <a:lnTo>
                    <a:pt x="975" y="396"/>
                  </a:lnTo>
                  <a:lnTo>
                    <a:pt x="975" y="396"/>
                  </a:lnTo>
                  <a:lnTo>
                    <a:pt x="977" y="396"/>
                  </a:lnTo>
                  <a:lnTo>
                    <a:pt x="977" y="396"/>
                  </a:lnTo>
                  <a:lnTo>
                    <a:pt x="977" y="398"/>
                  </a:lnTo>
                  <a:lnTo>
                    <a:pt x="977" y="398"/>
                  </a:lnTo>
                  <a:lnTo>
                    <a:pt x="977" y="401"/>
                  </a:lnTo>
                  <a:lnTo>
                    <a:pt x="977" y="401"/>
                  </a:lnTo>
                  <a:lnTo>
                    <a:pt x="977" y="401"/>
                  </a:lnTo>
                  <a:lnTo>
                    <a:pt x="977" y="403"/>
                  </a:lnTo>
                  <a:lnTo>
                    <a:pt x="977" y="403"/>
                  </a:lnTo>
                  <a:lnTo>
                    <a:pt x="977" y="403"/>
                  </a:lnTo>
                  <a:lnTo>
                    <a:pt x="977" y="405"/>
                  </a:lnTo>
                  <a:lnTo>
                    <a:pt x="975" y="405"/>
                  </a:lnTo>
                  <a:lnTo>
                    <a:pt x="975" y="405"/>
                  </a:lnTo>
                  <a:lnTo>
                    <a:pt x="975" y="405"/>
                  </a:lnTo>
                  <a:lnTo>
                    <a:pt x="975" y="405"/>
                  </a:lnTo>
                  <a:lnTo>
                    <a:pt x="975" y="408"/>
                  </a:lnTo>
                  <a:lnTo>
                    <a:pt x="975" y="408"/>
                  </a:lnTo>
                  <a:lnTo>
                    <a:pt x="975" y="410"/>
                  </a:lnTo>
                  <a:lnTo>
                    <a:pt x="975" y="410"/>
                  </a:lnTo>
                  <a:lnTo>
                    <a:pt x="975" y="410"/>
                  </a:lnTo>
                  <a:lnTo>
                    <a:pt x="975" y="413"/>
                  </a:lnTo>
                  <a:lnTo>
                    <a:pt x="975" y="413"/>
                  </a:lnTo>
                  <a:lnTo>
                    <a:pt x="977" y="413"/>
                  </a:lnTo>
                  <a:lnTo>
                    <a:pt x="977" y="413"/>
                  </a:lnTo>
                  <a:lnTo>
                    <a:pt x="977" y="415"/>
                  </a:lnTo>
                  <a:lnTo>
                    <a:pt x="977" y="415"/>
                  </a:lnTo>
                  <a:lnTo>
                    <a:pt x="980" y="415"/>
                  </a:lnTo>
                  <a:lnTo>
                    <a:pt x="980" y="415"/>
                  </a:lnTo>
                  <a:lnTo>
                    <a:pt x="980" y="415"/>
                  </a:lnTo>
                  <a:lnTo>
                    <a:pt x="982" y="415"/>
                  </a:lnTo>
                  <a:lnTo>
                    <a:pt x="982" y="415"/>
                  </a:lnTo>
                  <a:lnTo>
                    <a:pt x="982" y="415"/>
                  </a:lnTo>
                  <a:lnTo>
                    <a:pt x="982" y="415"/>
                  </a:lnTo>
                  <a:lnTo>
                    <a:pt x="984" y="415"/>
                  </a:lnTo>
                  <a:lnTo>
                    <a:pt x="984" y="415"/>
                  </a:lnTo>
                  <a:lnTo>
                    <a:pt x="984" y="415"/>
                  </a:lnTo>
                  <a:lnTo>
                    <a:pt x="987" y="415"/>
                  </a:lnTo>
                  <a:lnTo>
                    <a:pt x="987" y="415"/>
                  </a:lnTo>
                  <a:lnTo>
                    <a:pt x="989" y="415"/>
                  </a:lnTo>
                  <a:lnTo>
                    <a:pt x="989" y="415"/>
                  </a:lnTo>
                  <a:lnTo>
                    <a:pt x="989" y="415"/>
                  </a:lnTo>
                  <a:lnTo>
                    <a:pt x="991" y="415"/>
                  </a:lnTo>
                  <a:lnTo>
                    <a:pt x="991" y="415"/>
                  </a:lnTo>
                  <a:lnTo>
                    <a:pt x="991" y="415"/>
                  </a:lnTo>
                  <a:lnTo>
                    <a:pt x="991" y="415"/>
                  </a:lnTo>
                  <a:lnTo>
                    <a:pt x="994" y="415"/>
                  </a:lnTo>
                  <a:lnTo>
                    <a:pt x="994" y="415"/>
                  </a:lnTo>
                  <a:lnTo>
                    <a:pt x="994" y="415"/>
                  </a:lnTo>
                  <a:lnTo>
                    <a:pt x="994" y="413"/>
                  </a:lnTo>
                  <a:lnTo>
                    <a:pt x="994" y="413"/>
                  </a:lnTo>
                  <a:lnTo>
                    <a:pt x="994" y="413"/>
                  </a:lnTo>
                  <a:lnTo>
                    <a:pt x="994" y="410"/>
                  </a:lnTo>
                  <a:lnTo>
                    <a:pt x="994" y="410"/>
                  </a:lnTo>
                  <a:lnTo>
                    <a:pt x="994" y="410"/>
                  </a:lnTo>
                  <a:lnTo>
                    <a:pt x="996" y="410"/>
                  </a:lnTo>
                  <a:lnTo>
                    <a:pt x="996" y="410"/>
                  </a:lnTo>
                  <a:lnTo>
                    <a:pt x="996" y="408"/>
                  </a:lnTo>
                  <a:lnTo>
                    <a:pt x="996" y="408"/>
                  </a:lnTo>
                  <a:lnTo>
                    <a:pt x="999" y="408"/>
                  </a:lnTo>
                  <a:lnTo>
                    <a:pt x="999" y="408"/>
                  </a:lnTo>
                  <a:lnTo>
                    <a:pt x="999" y="408"/>
                  </a:lnTo>
                  <a:lnTo>
                    <a:pt x="1001" y="408"/>
                  </a:lnTo>
                  <a:lnTo>
                    <a:pt x="1001" y="408"/>
                  </a:lnTo>
                  <a:lnTo>
                    <a:pt x="1001" y="405"/>
                  </a:lnTo>
                  <a:lnTo>
                    <a:pt x="1001" y="405"/>
                  </a:lnTo>
                  <a:lnTo>
                    <a:pt x="1001" y="405"/>
                  </a:lnTo>
                  <a:lnTo>
                    <a:pt x="1003" y="405"/>
                  </a:lnTo>
                  <a:lnTo>
                    <a:pt x="1003" y="405"/>
                  </a:lnTo>
                  <a:lnTo>
                    <a:pt x="1003" y="405"/>
                  </a:lnTo>
                  <a:lnTo>
                    <a:pt x="1003" y="403"/>
                  </a:lnTo>
                  <a:lnTo>
                    <a:pt x="1003" y="403"/>
                  </a:lnTo>
                  <a:lnTo>
                    <a:pt x="1001" y="403"/>
                  </a:lnTo>
                  <a:lnTo>
                    <a:pt x="1001" y="403"/>
                  </a:lnTo>
                  <a:lnTo>
                    <a:pt x="1003" y="403"/>
                  </a:lnTo>
                  <a:lnTo>
                    <a:pt x="1003" y="403"/>
                  </a:lnTo>
                  <a:lnTo>
                    <a:pt x="1003" y="403"/>
                  </a:lnTo>
                  <a:lnTo>
                    <a:pt x="1006" y="403"/>
                  </a:lnTo>
                  <a:lnTo>
                    <a:pt x="1006" y="401"/>
                  </a:lnTo>
                  <a:lnTo>
                    <a:pt x="1006" y="401"/>
                  </a:lnTo>
                  <a:lnTo>
                    <a:pt x="1006" y="401"/>
                  </a:lnTo>
                  <a:lnTo>
                    <a:pt x="1008" y="401"/>
                  </a:lnTo>
                  <a:lnTo>
                    <a:pt x="1008" y="401"/>
                  </a:lnTo>
                  <a:lnTo>
                    <a:pt x="1008" y="401"/>
                  </a:lnTo>
                  <a:lnTo>
                    <a:pt x="1010" y="401"/>
                  </a:lnTo>
                  <a:lnTo>
                    <a:pt x="1010" y="401"/>
                  </a:lnTo>
                  <a:lnTo>
                    <a:pt x="1010" y="401"/>
                  </a:lnTo>
                  <a:lnTo>
                    <a:pt x="1010" y="398"/>
                  </a:lnTo>
                  <a:lnTo>
                    <a:pt x="1013" y="398"/>
                  </a:lnTo>
                  <a:lnTo>
                    <a:pt x="1013" y="398"/>
                  </a:lnTo>
                  <a:lnTo>
                    <a:pt x="1013" y="396"/>
                  </a:lnTo>
                  <a:lnTo>
                    <a:pt x="1010" y="396"/>
                  </a:lnTo>
                  <a:lnTo>
                    <a:pt x="1010" y="396"/>
                  </a:lnTo>
                  <a:lnTo>
                    <a:pt x="1010" y="396"/>
                  </a:lnTo>
                  <a:lnTo>
                    <a:pt x="1010" y="396"/>
                  </a:lnTo>
                  <a:lnTo>
                    <a:pt x="1010" y="396"/>
                  </a:lnTo>
                  <a:lnTo>
                    <a:pt x="1010" y="396"/>
                  </a:lnTo>
                  <a:lnTo>
                    <a:pt x="1010" y="396"/>
                  </a:lnTo>
                  <a:lnTo>
                    <a:pt x="1013" y="396"/>
                  </a:lnTo>
                  <a:lnTo>
                    <a:pt x="1013" y="396"/>
                  </a:lnTo>
                  <a:lnTo>
                    <a:pt x="1013" y="396"/>
                  </a:lnTo>
                  <a:lnTo>
                    <a:pt x="1015" y="396"/>
                  </a:lnTo>
                  <a:lnTo>
                    <a:pt x="1015" y="396"/>
                  </a:lnTo>
                  <a:lnTo>
                    <a:pt x="1015" y="398"/>
                  </a:lnTo>
                  <a:lnTo>
                    <a:pt x="1013" y="398"/>
                  </a:lnTo>
                  <a:lnTo>
                    <a:pt x="1013" y="398"/>
                  </a:lnTo>
                  <a:lnTo>
                    <a:pt x="1015" y="398"/>
                  </a:lnTo>
                  <a:lnTo>
                    <a:pt x="1015" y="398"/>
                  </a:lnTo>
                  <a:lnTo>
                    <a:pt x="1015" y="398"/>
                  </a:lnTo>
                  <a:lnTo>
                    <a:pt x="1017" y="398"/>
                  </a:lnTo>
                  <a:lnTo>
                    <a:pt x="1017" y="398"/>
                  </a:lnTo>
                  <a:lnTo>
                    <a:pt x="1017" y="401"/>
                  </a:lnTo>
                  <a:lnTo>
                    <a:pt x="1017" y="401"/>
                  </a:lnTo>
                  <a:lnTo>
                    <a:pt x="1017" y="401"/>
                  </a:lnTo>
                  <a:lnTo>
                    <a:pt x="1020" y="401"/>
                  </a:lnTo>
                  <a:lnTo>
                    <a:pt x="1020" y="403"/>
                  </a:lnTo>
                  <a:lnTo>
                    <a:pt x="1020" y="403"/>
                  </a:lnTo>
                  <a:lnTo>
                    <a:pt x="1020" y="401"/>
                  </a:lnTo>
                  <a:lnTo>
                    <a:pt x="1022" y="401"/>
                  </a:lnTo>
                  <a:lnTo>
                    <a:pt x="1022" y="403"/>
                  </a:lnTo>
                  <a:lnTo>
                    <a:pt x="1022" y="403"/>
                  </a:lnTo>
                  <a:lnTo>
                    <a:pt x="1022" y="403"/>
                  </a:lnTo>
                  <a:lnTo>
                    <a:pt x="1022" y="405"/>
                  </a:lnTo>
                  <a:lnTo>
                    <a:pt x="1022" y="405"/>
                  </a:lnTo>
                  <a:lnTo>
                    <a:pt x="1022" y="405"/>
                  </a:lnTo>
                  <a:lnTo>
                    <a:pt x="1025" y="405"/>
                  </a:lnTo>
                  <a:lnTo>
                    <a:pt x="1025" y="405"/>
                  </a:lnTo>
                  <a:lnTo>
                    <a:pt x="1025" y="405"/>
                  </a:lnTo>
                  <a:lnTo>
                    <a:pt x="1025" y="405"/>
                  </a:lnTo>
                  <a:lnTo>
                    <a:pt x="1027" y="405"/>
                  </a:lnTo>
                  <a:lnTo>
                    <a:pt x="1027" y="405"/>
                  </a:lnTo>
                  <a:lnTo>
                    <a:pt x="1029" y="405"/>
                  </a:lnTo>
                  <a:lnTo>
                    <a:pt x="1029" y="405"/>
                  </a:lnTo>
                  <a:lnTo>
                    <a:pt x="1027" y="405"/>
                  </a:lnTo>
                  <a:lnTo>
                    <a:pt x="1027" y="405"/>
                  </a:lnTo>
                  <a:lnTo>
                    <a:pt x="1029" y="405"/>
                  </a:lnTo>
                  <a:lnTo>
                    <a:pt x="1029" y="408"/>
                  </a:lnTo>
                  <a:lnTo>
                    <a:pt x="1029" y="408"/>
                  </a:lnTo>
                  <a:lnTo>
                    <a:pt x="1029" y="408"/>
                  </a:lnTo>
                  <a:lnTo>
                    <a:pt x="1029" y="408"/>
                  </a:lnTo>
                  <a:lnTo>
                    <a:pt x="1032" y="408"/>
                  </a:lnTo>
                  <a:lnTo>
                    <a:pt x="1032" y="408"/>
                  </a:lnTo>
                  <a:lnTo>
                    <a:pt x="1032" y="408"/>
                  </a:lnTo>
                  <a:lnTo>
                    <a:pt x="1034" y="408"/>
                  </a:lnTo>
                  <a:lnTo>
                    <a:pt x="1034" y="408"/>
                  </a:lnTo>
                  <a:lnTo>
                    <a:pt x="1034" y="408"/>
                  </a:lnTo>
                  <a:lnTo>
                    <a:pt x="1034" y="408"/>
                  </a:lnTo>
                  <a:lnTo>
                    <a:pt x="1036" y="408"/>
                  </a:lnTo>
                  <a:lnTo>
                    <a:pt x="1036" y="408"/>
                  </a:lnTo>
                  <a:lnTo>
                    <a:pt x="1036" y="408"/>
                  </a:lnTo>
                  <a:lnTo>
                    <a:pt x="1036" y="408"/>
                  </a:lnTo>
                  <a:lnTo>
                    <a:pt x="1039" y="408"/>
                  </a:lnTo>
                  <a:lnTo>
                    <a:pt x="1039" y="408"/>
                  </a:lnTo>
                  <a:lnTo>
                    <a:pt x="1041" y="408"/>
                  </a:lnTo>
                  <a:lnTo>
                    <a:pt x="1041" y="405"/>
                  </a:lnTo>
                  <a:lnTo>
                    <a:pt x="1041" y="405"/>
                  </a:lnTo>
                  <a:lnTo>
                    <a:pt x="1041" y="405"/>
                  </a:lnTo>
                  <a:lnTo>
                    <a:pt x="1041" y="405"/>
                  </a:lnTo>
                  <a:lnTo>
                    <a:pt x="1044" y="405"/>
                  </a:lnTo>
                  <a:lnTo>
                    <a:pt x="1044" y="405"/>
                  </a:lnTo>
                  <a:lnTo>
                    <a:pt x="1044" y="405"/>
                  </a:lnTo>
                  <a:lnTo>
                    <a:pt x="1044" y="405"/>
                  </a:lnTo>
                  <a:lnTo>
                    <a:pt x="1044" y="408"/>
                  </a:lnTo>
                  <a:lnTo>
                    <a:pt x="1044" y="408"/>
                  </a:lnTo>
                  <a:lnTo>
                    <a:pt x="1046" y="408"/>
                  </a:lnTo>
                  <a:lnTo>
                    <a:pt x="1046" y="408"/>
                  </a:lnTo>
                  <a:lnTo>
                    <a:pt x="1046" y="410"/>
                  </a:lnTo>
                  <a:lnTo>
                    <a:pt x="1048" y="410"/>
                  </a:lnTo>
                  <a:lnTo>
                    <a:pt x="1048" y="410"/>
                  </a:lnTo>
                  <a:lnTo>
                    <a:pt x="1048" y="410"/>
                  </a:lnTo>
                  <a:lnTo>
                    <a:pt x="1051" y="410"/>
                  </a:lnTo>
                  <a:lnTo>
                    <a:pt x="1051" y="408"/>
                  </a:lnTo>
                  <a:lnTo>
                    <a:pt x="1051" y="408"/>
                  </a:lnTo>
                  <a:lnTo>
                    <a:pt x="1051" y="410"/>
                  </a:lnTo>
                  <a:lnTo>
                    <a:pt x="1051" y="410"/>
                  </a:lnTo>
                  <a:lnTo>
                    <a:pt x="1053" y="410"/>
                  </a:lnTo>
                  <a:lnTo>
                    <a:pt x="1053" y="410"/>
                  </a:lnTo>
                  <a:lnTo>
                    <a:pt x="1053" y="408"/>
                  </a:lnTo>
                  <a:lnTo>
                    <a:pt x="1055" y="408"/>
                  </a:lnTo>
                  <a:lnTo>
                    <a:pt x="1055" y="410"/>
                  </a:lnTo>
                  <a:lnTo>
                    <a:pt x="1055" y="410"/>
                  </a:lnTo>
                  <a:lnTo>
                    <a:pt x="1055" y="410"/>
                  </a:lnTo>
                  <a:lnTo>
                    <a:pt x="1055" y="413"/>
                  </a:lnTo>
                  <a:lnTo>
                    <a:pt x="1055" y="413"/>
                  </a:lnTo>
                  <a:lnTo>
                    <a:pt x="1053" y="413"/>
                  </a:lnTo>
                  <a:lnTo>
                    <a:pt x="1053" y="413"/>
                  </a:lnTo>
                  <a:lnTo>
                    <a:pt x="1053" y="413"/>
                  </a:lnTo>
                  <a:lnTo>
                    <a:pt x="1053" y="415"/>
                  </a:lnTo>
                  <a:lnTo>
                    <a:pt x="1053" y="415"/>
                  </a:lnTo>
                  <a:lnTo>
                    <a:pt x="1053" y="415"/>
                  </a:lnTo>
                  <a:lnTo>
                    <a:pt x="1053" y="415"/>
                  </a:lnTo>
                  <a:lnTo>
                    <a:pt x="1053" y="415"/>
                  </a:lnTo>
                  <a:lnTo>
                    <a:pt x="1053" y="417"/>
                  </a:lnTo>
                  <a:lnTo>
                    <a:pt x="1051" y="417"/>
                  </a:lnTo>
                  <a:lnTo>
                    <a:pt x="1051" y="417"/>
                  </a:lnTo>
                  <a:lnTo>
                    <a:pt x="1051" y="417"/>
                  </a:lnTo>
                  <a:lnTo>
                    <a:pt x="1051" y="420"/>
                  </a:lnTo>
                  <a:lnTo>
                    <a:pt x="1051" y="420"/>
                  </a:lnTo>
                  <a:lnTo>
                    <a:pt x="1051" y="417"/>
                  </a:lnTo>
                  <a:lnTo>
                    <a:pt x="1053" y="417"/>
                  </a:lnTo>
                  <a:lnTo>
                    <a:pt x="1053" y="420"/>
                  </a:lnTo>
                  <a:lnTo>
                    <a:pt x="1053" y="420"/>
                  </a:lnTo>
                  <a:lnTo>
                    <a:pt x="1051" y="420"/>
                  </a:lnTo>
                  <a:lnTo>
                    <a:pt x="1051" y="422"/>
                  </a:lnTo>
                  <a:lnTo>
                    <a:pt x="1051" y="422"/>
                  </a:lnTo>
                  <a:lnTo>
                    <a:pt x="1051" y="424"/>
                  </a:lnTo>
                  <a:lnTo>
                    <a:pt x="1051" y="424"/>
                  </a:lnTo>
                  <a:lnTo>
                    <a:pt x="1051" y="424"/>
                  </a:lnTo>
                  <a:lnTo>
                    <a:pt x="1051" y="424"/>
                  </a:lnTo>
                  <a:lnTo>
                    <a:pt x="1048" y="424"/>
                  </a:lnTo>
                  <a:lnTo>
                    <a:pt x="1048" y="424"/>
                  </a:lnTo>
                  <a:lnTo>
                    <a:pt x="1048" y="424"/>
                  </a:lnTo>
                  <a:lnTo>
                    <a:pt x="1048" y="424"/>
                  </a:lnTo>
                  <a:lnTo>
                    <a:pt x="1046" y="424"/>
                  </a:lnTo>
                  <a:lnTo>
                    <a:pt x="1046" y="424"/>
                  </a:lnTo>
                  <a:lnTo>
                    <a:pt x="1046" y="424"/>
                  </a:lnTo>
                  <a:lnTo>
                    <a:pt x="1044" y="424"/>
                  </a:lnTo>
                  <a:lnTo>
                    <a:pt x="1044" y="424"/>
                  </a:lnTo>
                  <a:lnTo>
                    <a:pt x="1044" y="424"/>
                  </a:lnTo>
                  <a:lnTo>
                    <a:pt x="1044" y="422"/>
                  </a:lnTo>
                  <a:lnTo>
                    <a:pt x="1044" y="422"/>
                  </a:lnTo>
                  <a:lnTo>
                    <a:pt x="1041" y="422"/>
                  </a:lnTo>
                  <a:lnTo>
                    <a:pt x="1041" y="424"/>
                  </a:lnTo>
                  <a:lnTo>
                    <a:pt x="1041" y="424"/>
                  </a:lnTo>
                  <a:lnTo>
                    <a:pt x="1041" y="424"/>
                  </a:lnTo>
                  <a:lnTo>
                    <a:pt x="1041" y="422"/>
                  </a:lnTo>
                  <a:lnTo>
                    <a:pt x="1041" y="422"/>
                  </a:lnTo>
                  <a:lnTo>
                    <a:pt x="1039" y="422"/>
                  </a:lnTo>
                  <a:lnTo>
                    <a:pt x="1039" y="422"/>
                  </a:lnTo>
                  <a:lnTo>
                    <a:pt x="1039" y="422"/>
                  </a:lnTo>
                  <a:lnTo>
                    <a:pt x="1036" y="422"/>
                  </a:lnTo>
                  <a:lnTo>
                    <a:pt x="1036" y="424"/>
                  </a:lnTo>
                  <a:lnTo>
                    <a:pt x="1036" y="424"/>
                  </a:lnTo>
                  <a:lnTo>
                    <a:pt x="1036" y="424"/>
                  </a:lnTo>
                  <a:lnTo>
                    <a:pt x="1036" y="424"/>
                  </a:lnTo>
                  <a:lnTo>
                    <a:pt x="1034" y="424"/>
                  </a:lnTo>
                  <a:lnTo>
                    <a:pt x="1034" y="424"/>
                  </a:lnTo>
                  <a:lnTo>
                    <a:pt x="1034" y="424"/>
                  </a:lnTo>
                  <a:lnTo>
                    <a:pt x="1034" y="424"/>
                  </a:lnTo>
                  <a:lnTo>
                    <a:pt x="1034" y="427"/>
                  </a:lnTo>
                  <a:lnTo>
                    <a:pt x="1034" y="427"/>
                  </a:lnTo>
                  <a:lnTo>
                    <a:pt x="1032" y="427"/>
                  </a:lnTo>
                  <a:lnTo>
                    <a:pt x="1032" y="427"/>
                  </a:lnTo>
                  <a:lnTo>
                    <a:pt x="1029" y="427"/>
                  </a:lnTo>
                  <a:lnTo>
                    <a:pt x="1029" y="427"/>
                  </a:lnTo>
                  <a:lnTo>
                    <a:pt x="1029" y="427"/>
                  </a:lnTo>
                  <a:lnTo>
                    <a:pt x="1029" y="427"/>
                  </a:lnTo>
                  <a:lnTo>
                    <a:pt x="1027" y="427"/>
                  </a:lnTo>
                  <a:lnTo>
                    <a:pt x="1027" y="427"/>
                  </a:lnTo>
                  <a:lnTo>
                    <a:pt x="1027" y="429"/>
                  </a:lnTo>
                  <a:lnTo>
                    <a:pt x="1027" y="429"/>
                  </a:lnTo>
                  <a:lnTo>
                    <a:pt x="1025" y="429"/>
                  </a:lnTo>
                  <a:lnTo>
                    <a:pt x="1025" y="427"/>
                  </a:lnTo>
                  <a:lnTo>
                    <a:pt x="1025" y="427"/>
                  </a:lnTo>
                  <a:lnTo>
                    <a:pt x="1025" y="429"/>
                  </a:lnTo>
                  <a:lnTo>
                    <a:pt x="1025" y="429"/>
                  </a:lnTo>
                  <a:lnTo>
                    <a:pt x="1022" y="429"/>
                  </a:lnTo>
                  <a:lnTo>
                    <a:pt x="1022" y="429"/>
                  </a:lnTo>
                  <a:lnTo>
                    <a:pt x="1022" y="429"/>
                  </a:lnTo>
                  <a:lnTo>
                    <a:pt x="1022" y="429"/>
                  </a:lnTo>
                  <a:lnTo>
                    <a:pt x="1022" y="432"/>
                  </a:lnTo>
                  <a:lnTo>
                    <a:pt x="1020" y="432"/>
                  </a:lnTo>
                  <a:lnTo>
                    <a:pt x="1020" y="432"/>
                  </a:lnTo>
                  <a:lnTo>
                    <a:pt x="1017" y="432"/>
                  </a:lnTo>
                  <a:lnTo>
                    <a:pt x="1017" y="432"/>
                  </a:lnTo>
                  <a:lnTo>
                    <a:pt x="1017" y="434"/>
                  </a:lnTo>
                  <a:lnTo>
                    <a:pt x="1017" y="434"/>
                  </a:lnTo>
                  <a:lnTo>
                    <a:pt x="1017" y="434"/>
                  </a:lnTo>
                  <a:lnTo>
                    <a:pt x="1017" y="434"/>
                  </a:lnTo>
                  <a:lnTo>
                    <a:pt x="1017" y="436"/>
                  </a:lnTo>
                  <a:lnTo>
                    <a:pt x="1017" y="436"/>
                  </a:lnTo>
                  <a:lnTo>
                    <a:pt x="1017" y="436"/>
                  </a:lnTo>
                  <a:lnTo>
                    <a:pt x="1015" y="436"/>
                  </a:lnTo>
                  <a:lnTo>
                    <a:pt x="1015" y="436"/>
                  </a:lnTo>
                  <a:lnTo>
                    <a:pt x="1015" y="436"/>
                  </a:lnTo>
                  <a:lnTo>
                    <a:pt x="1015" y="434"/>
                  </a:lnTo>
                  <a:lnTo>
                    <a:pt x="1015" y="434"/>
                  </a:lnTo>
                  <a:lnTo>
                    <a:pt x="1015" y="434"/>
                  </a:lnTo>
                  <a:lnTo>
                    <a:pt x="1013" y="434"/>
                  </a:lnTo>
                  <a:lnTo>
                    <a:pt x="1013" y="434"/>
                  </a:lnTo>
                  <a:lnTo>
                    <a:pt x="1013" y="434"/>
                  </a:lnTo>
                  <a:lnTo>
                    <a:pt x="1013" y="436"/>
                  </a:lnTo>
                  <a:lnTo>
                    <a:pt x="1013" y="436"/>
                  </a:lnTo>
                  <a:lnTo>
                    <a:pt x="1013" y="436"/>
                  </a:lnTo>
                  <a:lnTo>
                    <a:pt x="1013" y="439"/>
                  </a:lnTo>
                  <a:lnTo>
                    <a:pt x="1013" y="439"/>
                  </a:lnTo>
                  <a:lnTo>
                    <a:pt x="1013" y="439"/>
                  </a:lnTo>
                  <a:lnTo>
                    <a:pt x="1013" y="441"/>
                  </a:lnTo>
                  <a:lnTo>
                    <a:pt x="1013" y="441"/>
                  </a:lnTo>
                  <a:lnTo>
                    <a:pt x="1013" y="441"/>
                  </a:lnTo>
                  <a:lnTo>
                    <a:pt x="1013" y="443"/>
                  </a:lnTo>
                  <a:lnTo>
                    <a:pt x="1013" y="443"/>
                  </a:lnTo>
                  <a:lnTo>
                    <a:pt x="1010" y="443"/>
                  </a:lnTo>
                  <a:lnTo>
                    <a:pt x="1010" y="443"/>
                  </a:lnTo>
                  <a:lnTo>
                    <a:pt x="1010" y="443"/>
                  </a:lnTo>
                  <a:lnTo>
                    <a:pt x="1010" y="443"/>
                  </a:lnTo>
                  <a:lnTo>
                    <a:pt x="1008" y="443"/>
                  </a:lnTo>
                  <a:lnTo>
                    <a:pt x="1008" y="443"/>
                  </a:lnTo>
                  <a:lnTo>
                    <a:pt x="1008" y="443"/>
                  </a:lnTo>
                  <a:lnTo>
                    <a:pt x="1008" y="443"/>
                  </a:lnTo>
                  <a:lnTo>
                    <a:pt x="1006" y="443"/>
                  </a:lnTo>
                  <a:lnTo>
                    <a:pt x="1006" y="443"/>
                  </a:lnTo>
                  <a:lnTo>
                    <a:pt x="1003" y="443"/>
                  </a:lnTo>
                  <a:lnTo>
                    <a:pt x="1003" y="446"/>
                  </a:lnTo>
                  <a:lnTo>
                    <a:pt x="1003" y="446"/>
                  </a:lnTo>
                  <a:lnTo>
                    <a:pt x="1003" y="446"/>
                  </a:lnTo>
                  <a:lnTo>
                    <a:pt x="1003" y="446"/>
                  </a:lnTo>
                  <a:lnTo>
                    <a:pt x="1003" y="448"/>
                  </a:lnTo>
                  <a:lnTo>
                    <a:pt x="1001" y="448"/>
                  </a:lnTo>
                  <a:lnTo>
                    <a:pt x="1001" y="448"/>
                  </a:lnTo>
                  <a:lnTo>
                    <a:pt x="1001" y="448"/>
                  </a:lnTo>
                  <a:lnTo>
                    <a:pt x="1001" y="448"/>
                  </a:lnTo>
                  <a:lnTo>
                    <a:pt x="999" y="448"/>
                  </a:lnTo>
                  <a:lnTo>
                    <a:pt x="999" y="451"/>
                  </a:lnTo>
                  <a:lnTo>
                    <a:pt x="999" y="451"/>
                  </a:lnTo>
                  <a:lnTo>
                    <a:pt x="999" y="451"/>
                  </a:lnTo>
                  <a:lnTo>
                    <a:pt x="999" y="453"/>
                  </a:lnTo>
                  <a:lnTo>
                    <a:pt x="999" y="453"/>
                  </a:lnTo>
                  <a:lnTo>
                    <a:pt x="996" y="453"/>
                  </a:lnTo>
                  <a:lnTo>
                    <a:pt x="996" y="453"/>
                  </a:lnTo>
                  <a:lnTo>
                    <a:pt x="996" y="455"/>
                  </a:lnTo>
                  <a:lnTo>
                    <a:pt x="996" y="455"/>
                  </a:lnTo>
                  <a:lnTo>
                    <a:pt x="996" y="455"/>
                  </a:lnTo>
                  <a:lnTo>
                    <a:pt x="994" y="455"/>
                  </a:lnTo>
                  <a:lnTo>
                    <a:pt x="994" y="455"/>
                  </a:lnTo>
                  <a:lnTo>
                    <a:pt x="994" y="455"/>
                  </a:lnTo>
                  <a:lnTo>
                    <a:pt x="991" y="455"/>
                  </a:lnTo>
                  <a:lnTo>
                    <a:pt x="991" y="455"/>
                  </a:lnTo>
                  <a:lnTo>
                    <a:pt x="991" y="455"/>
                  </a:lnTo>
                  <a:lnTo>
                    <a:pt x="989" y="455"/>
                  </a:lnTo>
                  <a:lnTo>
                    <a:pt x="989" y="458"/>
                  </a:lnTo>
                  <a:lnTo>
                    <a:pt x="989" y="458"/>
                  </a:lnTo>
                  <a:lnTo>
                    <a:pt x="989" y="458"/>
                  </a:lnTo>
                  <a:lnTo>
                    <a:pt x="989" y="460"/>
                  </a:lnTo>
                  <a:lnTo>
                    <a:pt x="989" y="460"/>
                  </a:lnTo>
                  <a:lnTo>
                    <a:pt x="989" y="460"/>
                  </a:lnTo>
                  <a:lnTo>
                    <a:pt x="989" y="462"/>
                  </a:lnTo>
                  <a:lnTo>
                    <a:pt x="987" y="462"/>
                  </a:lnTo>
                  <a:lnTo>
                    <a:pt x="987" y="462"/>
                  </a:lnTo>
                  <a:lnTo>
                    <a:pt x="987" y="462"/>
                  </a:lnTo>
                  <a:lnTo>
                    <a:pt x="987" y="465"/>
                  </a:lnTo>
                  <a:lnTo>
                    <a:pt x="984" y="465"/>
                  </a:lnTo>
                  <a:lnTo>
                    <a:pt x="984" y="465"/>
                  </a:lnTo>
                  <a:lnTo>
                    <a:pt x="984" y="465"/>
                  </a:lnTo>
                  <a:lnTo>
                    <a:pt x="984" y="465"/>
                  </a:lnTo>
                  <a:lnTo>
                    <a:pt x="984" y="467"/>
                  </a:lnTo>
                  <a:lnTo>
                    <a:pt x="984" y="467"/>
                  </a:lnTo>
                  <a:lnTo>
                    <a:pt x="984" y="467"/>
                  </a:lnTo>
                  <a:lnTo>
                    <a:pt x="984" y="469"/>
                  </a:lnTo>
                  <a:lnTo>
                    <a:pt x="982" y="469"/>
                  </a:lnTo>
                  <a:lnTo>
                    <a:pt x="982" y="469"/>
                  </a:lnTo>
                  <a:lnTo>
                    <a:pt x="982" y="469"/>
                  </a:lnTo>
                  <a:lnTo>
                    <a:pt x="982" y="469"/>
                  </a:lnTo>
                  <a:lnTo>
                    <a:pt x="980" y="469"/>
                  </a:lnTo>
                  <a:lnTo>
                    <a:pt x="980" y="472"/>
                  </a:lnTo>
                  <a:lnTo>
                    <a:pt x="980" y="472"/>
                  </a:lnTo>
                  <a:lnTo>
                    <a:pt x="980" y="474"/>
                  </a:lnTo>
                  <a:lnTo>
                    <a:pt x="980" y="474"/>
                  </a:lnTo>
                  <a:lnTo>
                    <a:pt x="980" y="474"/>
                  </a:lnTo>
                  <a:lnTo>
                    <a:pt x="980" y="477"/>
                  </a:lnTo>
                  <a:lnTo>
                    <a:pt x="982" y="477"/>
                  </a:lnTo>
                  <a:lnTo>
                    <a:pt x="982" y="477"/>
                  </a:lnTo>
                  <a:lnTo>
                    <a:pt x="982" y="477"/>
                  </a:lnTo>
                  <a:lnTo>
                    <a:pt x="984" y="477"/>
                  </a:lnTo>
                  <a:lnTo>
                    <a:pt x="984" y="477"/>
                  </a:lnTo>
                  <a:lnTo>
                    <a:pt x="984" y="477"/>
                  </a:lnTo>
                  <a:lnTo>
                    <a:pt x="984" y="477"/>
                  </a:lnTo>
                  <a:lnTo>
                    <a:pt x="984" y="477"/>
                  </a:lnTo>
                  <a:lnTo>
                    <a:pt x="987" y="477"/>
                  </a:lnTo>
                  <a:lnTo>
                    <a:pt x="987" y="477"/>
                  </a:lnTo>
                  <a:lnTo>
                    <a:pt x="987" y="479"/>
                  </a:lnTo>
                  <a:lnTo>
                    <a:pt x="987" y="479"/>
                  </a:lnTo>
                  <a:lnTo>
                    <a:pt x="987" y="479"/>
                  </a:lnTo>
                  <a:lnTo>
                    <a:pt x="987" y="481"/>
                  </a:lnTo>
                  <a:lnTo>
                    <a:pt x="989" y="481"/>
                  </a:lnTo>
                  <a:lnTo>
                    <a:pt x="989" y="481"/>
                  </a:lnTo>
                  <a:lnTo>
                    <a:pt x="989" y="481"/>
                  </a:lnTo>
                  <a:lnTo>
                    <a:pt x="989" y="481"/>
                  </a:lnTo>
                  <a:lnTo>
                    <a:pt x="989" y="484"/>
                  </a:lnTo>
                  <a:lnTo>
                    <a:pt x="991" y="484"/>
                  </a:lnTo>
                  <a:lnTo>
                    <a:pt x="991" y="484"/>
                  </a:lnTo>
                  <a:lnTo>
                    <a:pt x="991" y="484"/>
                  </a:lnTo>
                  <a:lnTo>
                    <a:pt x="991" y="484"/>
                  </a:lnTo>
                  <a:lnTo>
                    <a:pt x="994" y="484"/>
                  </a:lnTo>
                  <a:lnTo>
                    <a:pt x="994" y="484"/>
                  </a:lnTo>
                  <a:lnTo>
                    <a:pt x="996" y="484"/>
                  </a:lnTo>
                  <a:lnTo>
                    <a:pt x="996" y="484"/>
                  </a:lnTo>
                  <a:lnTo>
                    <a:pt x="996" y="484"/>
                  </a:lnTo>
                  <a:lnTo>
                    <a:pt x="996" y="484"/>
                  </a:lnTo>
                  <a:lnTo>
                    <a:pt x="999" y="484"/>
                  </a:lnTo>
                  <a:lnTo>
                    <a:pt x="999" y="486"/>
                  </a:lnTo>
                  <a:lnTo>
                    <a:pt x="999" y="486"/>
                  </a:lnTo>
                  <a:lnTo>
                    <a:pt x="1001" y="486"/>
                  </a:lnTo>
                  <a:lnTo>
                    <a:pt x="1001" y="486"/>
                  </a:lnTo>
                  <a:lnTo>
                    <a:pt x="1001" y="486"/>
                  </a:lnTo>
                  <a:lnTo>
                    <a:pt x="1001" y="486"/>
                  </a:lnTo>
                  <a:lnTo>
                    <a:pt x="1003" y="486"/>
                  </a:lnTo>
                  <a:lnTo>
                    <a:pt x="1003" y="488"/>
                  </a:lnTo>
                  <a:lnTo>
                    <a:pt x="1003" y="488"/>
                  </a:lnTo>
                  <a:lnTo>
                    <a:pt x="1003" y="488"/>
                  </a:lnTo>
                  <a:lnTo>
                    <a:pt x="1003" y="488"/>
                  </a:lnTo>
                  <a:lnTo>
                    <a:pt x="1003" y="491"/>
                  </a:lnTo>
                  <a:lnTo>
                    <a:pt x="1003" y="491"/>
                  </a:lnTo>
                  <a:lnTo>
                    <a:pt x="1003" y="493"/>
                  </a:lnTo>
                  <a:lnTo>
                    <a:pt x="1006" y="493"/>
                  </a:lnTo>
                  <a:lnTo>
                    <a:pt x="1006" y="493"/>
                  </a:lnTo>
                  <a:lnTo>
                    <a:pt x="1006" y="493"/>
                  </a:lnTo>
                  <a:lnTo>
                    <a:pt x="1006" y="496"/>
                  </a:lnTo>
                  <a:lnTo>
                    <a:pt x="1006" y="496"/>
                  </a:lnTo>
                  <a:lnTo>
                    <a:pt x="1006" y="496"/>
                  </a:lnTo>
                  <a:lnTo>
                    <a:pt x="1006" y="498"/>
                  </a:lnTo>
                  <a:lnTo>
                    <a:pt x="1008" y="498"/>
                  </a:lnTo>
                  <a:lnTo>
                    <a:pt x="1008" y="498"/>
                  </a:lnTo>
                  <a:lnTo>
                    <a:pt x="1008" y="500"/>
                  </a:lnTo>
                  <a:lnTo>
                    <a:pt x="1008" y="500"/>
                  </a:lnTo>
                  <a:lnTo>
                    <a:pt x="1008" y="500"/>
                  </a:lnTo>
                  <a:lnTo>
                    <a:pt x="1008" y="503"/>
                  </a:lnTo>
                  <a:lnTo>
                    <a:pt x="1008" y="503"/>
                  </a:lnTo>
                  <a:lnTo>
                    <a:pt x="1008" y="503"/>
                  </a:lnTo>
                  <a:lnTo>
                    <a:pt x="1008" y="503"/>
                  </a:lnTo>
                  <a:lnTo>
                    <a:pt x="1008" y="505"/>
                  </a:lnTo>
                  <a:lnTo>
                    <a:pt x="1010" y="505"/>
                  </a:lnTo>
                  <a:lnTo>
                    <a:pt x="1010" y="505"/>
                  </a:lnTo>
                  <a:lnTo>
                    <a:pt x="1010" y="507"/>
                  </a:lnTo>
                  <a:lnTo>
                    <a:pt x="1010" y="507"/>
                  </a:lnTo>
                  <a:lnTo>
                    <a:pt x="1010" y="507"/>
                  </a:lnTo>
                  <a:lnTo>
                    <a:pt x="1010" y="510"/>
                  </a:lnTo>
                  <a:lnTo>
                    <a:pt x="1010" y="510"/>
                  </a:lnTo>
                  <a:lnTo>
                    <a:pt x="1010" y="512"/>
                  </a:lnTo>
                  <a:lnTo>
                    <a:pt x="1010" y="512"/>
                  </a:lnTo>
                  <a:lnTo>
                    <a:pt x="1010" y="512"/>
                  </a:lnTo>
                  <a:lnTo>
                    <a:pt x="1010" y="514"/>
                  </a:lnTo>
                  <a:lnTo>
                    <a:pt x="1013" y="514"/>
                  </a:lnTo>
                  <a:lnTo>
                    <a:pt x="1013" y="514"/>
                  </a:lnTo>
                  <a:lnTo>
                    <a:pt x="1013" y="514"/>
                  </a:lnTo>
                  <a:lnTo>
                    <a:pt x="1013" y="514"/>
                  </a:lnTo>
                  <a:lnTo>
                    <a:pt x="1013" y="517"/>
                  </a:lnTo>
                  <a:lnTo>
                    <a:pt x="1013" y="517"/>
                  </a:lnTo>
                  <a:lnTo>
                    <a:pt x="1013" y="519"/>
                  </a:lnTo>
                  <a:lnTo>
                    <a:pt x="1013" y="519"/>
                  </a:lnTo>
                  <a:lnTo>
                    <a:pt x="1015" y="519"/>
                  </a:lnTo>
                  <a:lnTo>
                    <a:pt x="1015" y="522"/>
                  </a:lnTo>
                  <a:lnTo>
                    <a:pt x="1015" y="522"/>
                  </a:lnTo>
                  <a:lnTo>
                    <a:pt x="1015" y="522"/>
                  </a:lnTo>
                  <a:lnTo>
                    <a:pt x="1015" y="522"/>
                  </a:lnTo>
                  <a:lnTo>
                    <a:pt x="1015" y="524"/>
                  </a:lnTo>
                  <a:lnTo>
                    <a:pt x="1015" y="524"/>
                  </a:lnTo>
                  <a:lnTo>
                    <a:pt x="1015" y="524"/>
                  </a:lnTo>
                  <a:lnTo>
                    <a:pt x="1015" y="526"/>
                  </a:lnTo>
                  <a:lnTo>
                    <a:pt x="1015" y="526"/>
                  </a:lnTo>
                  <a:lnTo>
                    <a:pt x="1015" y="529"/>
                  </a:lnTo>
                  <a:lnTo>
                    <a:pt x="1017" y="529"/>
                  </a:lnTo>
                  <a:lnTo>
                    <a:pt x="1017" y="529"/>
                  </a:lnTo>
                  <a:lnTo>
                    <a:pt x="1017" y="531"/>
                  </a:lnTo>
                  <a:lnTo>
                    <a:pt x="1017" y="531"/>
                  </a:lnTo>
                  <a:lnTo>
                    <a:pt x="1017" y="531"/>
                  </a:lnTo>
                  <a:lnTo>
                    <a:pt x="1017" y="533"/>
                  </a:lnTo>
                  <a:lnTo>
                    <a:pt x="1017" y="533"/>
                  </a:lnTo>
                  <a:lnTo>
                    <a:pt x="1017" y="533"/>
                  </a:lnTo>
                  <a:lnTo>
                    <a:pt x="1020" y="533"/>
                  </a:lnTo>
                  <a:lnTo>
                    <a:pt x="1020" y="533"/>
                  </a:lnTo>
                  <a:lnTo>
                    <a:pt x="1022" y="533"/>
                  </a:lnTo>
                  <a:lnTo>
                    <a:pt x="1022" y="533"/>
                  </a:lnTo>
                  <a:lnTo>
                    <a:pt x="1022" y="533"/>
                  </a:lnTo>
                  <a:lnTo>
                    <a:pt x="1022" y="533"/>
                  </a:lnTo>
                  <a:lnTo>
                    <a:pt x="1025" y="533"/>
                  </a:lnTo>
                  <a:lnTo>
                    <a:pt x="1025" y="536"/>
                  </a:lnTo>
                  <a:lnTo>
                    <a:pt x="1025" y="536"/>
                  </a:lnTo>
                  <a:lnTo>
                    <a:pt x="1025" y="536"/>
                  </a:lnTo>
                  <a:lnTo>
                    <a:pt x="1025" y="536"/>
                  </a:lnTo>
                  <a:lnTo>
                    <a:pt x="1027" y="536"/>
                  </a:lnTo>
                  <a:lnTo>
                    <a:pt x="1027" y="538"/>
                  </a:lnTo>
                  <a:lnTo>
                    <a:pt x="1027" y="538"/>
                  </a:lnTo>
                  <a:lnTo>
                    <a:pt x="1027" y="541"/>
                  </a:lnTo>
                  <a:lnTo>
                    <a:pt x="1027" y="541"/>
                  </a:lnTo>
                  <a:lnTo>
                    <a:pt x="1027" y="541"/>
                  </a:lnTo>
                  <a:lnTo>
                    <a:pt x="1027" y="541"/>
                  </a:lnTo>
                  <a:lnTo>
                    <a:pt x="1027" y="543"/>
                  </a:lnTo>
                  <a:lnTo>
                    <a:pt x="1027" y="543"/>
                  </a:lnTo>
                  <a:lnTo>
                    <a:pt x="1027" y="543"/>
                  </a:lnTo>
                  <a:lnTo>
                    <a:pt x="1029" y="543"/>
                  </a:lnTo>
                  <a:lnTo>
                    <a:pt x="1029" y="543"/>
                  </a:lnTo>
                  <a:lnTo>
                    <a:pt x="1029" y="543"/>
                  </a:lnTo>
                  <a:lnTo>
                    <a:pt x="1029" y="543"/>
                  </a:lnTo>
                  <a:lnTo>
                    <a:pt x="1032" y="543"/>
                  </a:lnTo>
                  <a:lnTo>
                    <a:pt x="1032" y="543"/>
                  </a:lnTo>
                  <a:lnTo>
                    <a:pt x="1032" y="545"/>
                  </a:lnTo>
                  <a:lnTo>
                    <a:pt x="1034" y="545"/>
                  </a:lnTo>
                  <a:lnTo>
                    <a:pt x="1034" y="545"/>
                  </a:lnTo>
                  <a:lnTo>
                    <a:pt x="1034" y="545"/>
                  </a:lnTo>
                  <a:lnTo>
                    <a:pt x="1034" y="545"/>
                  </a:lnTo>
                  <a:lnTo>
                    <a:pt x="1034" y="548"/>
                  </a:lnTo>
                  <a:lnTo>
                    <a:pt x="1036" y="548"/>
                  </a:lnTo>
                  <a:lnTo>
                    <a:pt x="1036" y="548"/>
                  </a:lnTo>
                  <a:lnTo>
                    <a:pt x="1036" y="548"/>
                  </a:lnTo>
                  <a:lnTo>
                    <a:pt x="1036" y="548"/>
                  </a:lnTo>
                  <a:lnTo>
                    <a:pt x="1036" y="550"/>
                  </a:lnTo>
                  <a:lnTo>
                    <a:pt x="1036" y="550"/>
                  </a:lnTo>
                  <a:lnTo>
                    <a:pt x="1036" y="552"/>
                  </a:lnTo>
                  <a:lnTo>
                    <a:pt x="1039" y="552"/>
                  </a:lnTo>
                  <a:lnTo>
                    <a:pt x="1039" y="552"/>
                  </a:lnTo>
                  <a:lnTo>
                    <a:pt x="1039" y="552"/>
                  </a:lnTo>
                  <a:lnTo>
                    <a:pt x="1039" y="555"/>
                  </a:lnTo>
                  <a:lnTo>
                    <a:pt x="1039" y="555"/>
                  </a:lnTo>
                  <a:lnTo>
                    <a:pt x="1036" y="555"/>
                  </a:lnTo>
                  <a:lnTo>
                    <a:pt x="1036" y="555"/>
                  </a:lnTo>
                  <a:lnTo>
                    <a:pt x="1036" y="555"/>
                  </a:lnTo>
                  <a:lnTo>
                    <a:pt x="1034" y="555"/>
                  </a:lnTo>
                  <a:lnTo>
                    <a:pt x="1034" y="555"/>
                  </a:lnTo>
                  <a:lnTo>
                    <a:pt x="1034" y="555"/>
                  </a:lnTo>
                  <a:lnTo>
                    <a:pt x="1034" y="555"/>
                  </a:lnTo>
                  <a:lnTo>
                    <a:pt x="1032" y="555"/>
                  </a:lnTo>
                  <a:lnTo>
                    <a:pt x="1032" y="555"/>
                  </a:lnTo>
                  <a:lnTo>
                    <a:pt x="1034" y="555"/>
                  </a:lnTo>
                  <a:lnTo>
                    <a:pt x="1034" y="555"/>
                  </a:lnTo>
                  <a:lnTo>
                    <a:pt x="1034" y="557"/>
                  </a:lnTo>
                  <a:lnTo>
                    <a:pt x="1034" y="557"/>
                  </a:lnTo>
                  <a:lnTo>
                    <a:pt x="1036" y="557"/>
                  </a:lnTo>
                  <a:lnTo>
                    <a:pt x="1036" y="557"/>
                  </a:lnTo>
                  <a:lnTo>
                    <a:pt x="1036" y="557"/>
                  </a:lnTo>
                  <a:lnTo>
                    <a:pt x="1036" y="557"/>
                  </a:lnTo>
                  <a:lnTo>
                    <a:pt x="1039" y="557"/>
                  </a:lnTo>
                  <a:lnTo>
                    <a:pt x="1039" y="560"/>
                  </a:lnTo>
                  <a:lnTo>
                    <a:pt x="1039" y="560"/>
                  </a:lnTo>
                  <a:lnTo>
                    <a:pt x="1036" y="560"/>
                  </a:lnTo>
                  <a:lnTo>
                    <a:pt x="1036" y="562"/>
                  </a:lnTo>
                  <a:lnTo>
                    <a:pt x="1036" y="562"/>
                  </a:lnTo>
                  <a:lnTo>
                    <a:pt x="1036" y="562"/>
                  </a:lnTo>
                  <a:lnTo>
                    <a:pt x="1034" y="562"/>
                  </a:lnTo>
                  <a:lnTo>
                    <a:pt x="1034" y="562"/>
                  </a:lnTo>
                  <a:lnTo>
                    <a:pt x="1036" y="562"/>
                  </a:lnTo>
                  <a:lnTo>
                    <a:pt x="1036" y="562"/>
                  </a:lnTo>
                  <a:lnTo>
                    <a:pt x="1036" y="562"/>
                  </a:lnTo>
                  <a:lnTo>
                    <a:pt x="1036" y="562"/>
                  </a:lnTo>
                  <a:lnTo>
                    <a:pt x="1039" y="562"/>
                  </a:lnTo>
                  <a:lnTo>
                    <a:pt x="1039" y="564"/>
                  </a:lnTo>
                  <a:lnTo>
                    <a:pt x="1039" y="564"/>
                  </a:lnTo>
                  <a:lnTo>
                    <a:pt x="1036" y="564"/>
                  </a:lnTo>
                  <a:lnTo>
                    <a:pt x="1036" y="564"/>
                  </a:lnTo>
                  <a:lnTo>
                    <a:pt x="1036" y="564"/>
                  </a:lnTo>
                  <a:lnTo>
                    <a:pt x="1034" y="564"/>
                  </a:lnTo>
                  <a:lnTo>
                    <a:pt x="1034" y="567"/>
                  </a:lnTo>
                  <a:lnTo>
                    <a:pt x="1036" y="567"/>
                  </a:lnTo>
                  <a:lnTo>
                    <a:pt x="1036" y="567"/>
                  </a:lnTo>
                  <a:lnTo>
                    <a:pt x="1036" y="567"/>
                  </a:lnTo>
                  <a:lnTo>
                    <a:pt x="1036" y="569"/>
                  </a:lnTo>
                  <a:lnTo>
                    <a:pt x="1036" y="569"/>
                  </a:lnTo>
                  <a:lnTo>
                    <a:pt x="1036" y="569"/>
                  </a:lnTo>
                  <a:lnTo>
                    <a:pt x="1036" y="571"/>
                  </a:lnTo>
                  <a:lnTo>
                    <a:pt x="1036" y="571"/>
                  </a:lnTo>
                  <a:lnTo>
                    <a:pt x="1039" y="571"/>
                  </a:lnTo>
                  <a:lnTo>
                    <a:pt x="1039" y="574"/>
                  </a:lnTo>
                  <a:lnTo>
                    <a:pt x="1039" y="574"/>
                  </a:lnTo>
                  <a:lnTo>
                    <a:pt x="1039" y="574"/>
                  </a:lnTo>
                  <a:lnTo>
                    <a:pt x="1039" y="576"/>
                  </a:lnTo>
                  <a:lnTo>
                    <a:pt x="1036" y="576"/>
                  </a:lnTo>
                  <a:lnTo>
                    <a:pt x="1036" y="576"/>
                  </a:lnTo>
                  <a:lnTo>
                    <a:pt x="1036" y="576"/>
                  </a:lnTo>
                  <a:lnTo>
                    <a:pt x="1036" y="576"/>
                  </a:lnTo>
                  <a:lnTo>
                    <a:pt x="1034" y="576"/>
                  </a:lnTo>
                  <a:lnTo>
                    <a:pt x="1034" y="576"/>
                  </a:lnTo>
                  <a:lnTo>
                    <a:pt x="1034" y="576"/>
                  </a:lnTo>
                  <a:lnTo>
                    <a:pt x="1032" y="576"/>
                  </a:lnTo>
                  <a:lnTo>
                    <a:pt x="1032" y="576"/>
                  </a:lnTo>
                  <a:lnTo>
                    <a:pt x="1029" y="576"/>
                  </a:lnTo>
                  <a:lnTo>
                    <a:pt x="1029" y="578"/>
                  </a:lnTo>
                  <a:lnTo>
                    <a:pt x="1029" y="578"/>
                  </a:lnTo>
                  <a:lnTo>
                    <a:pt x="1029" y="578"/>
                  </a:lnTo>
                  <a:lnTo>
                    <a:pt x="1029" y="578"/>
                  </a:lnTo>
                  <a:lnTo>
                    <a:pt x="1027" y="578"/>
                  </a:lnTo>
                  <a:lnTo>
                    <a:pt x="1027" y="581"/>
                  </a:lnTo>
                  <a:lnTo>
                    <a:pt x="1027" y="581"/>
                  </a:lnTo>
                  <a:lnTo>
                    <a:pt x="1025" y="581"/>
                  </a:lnTo>
                  <a:lnTo>
                    <a:pt x="1025" y="581"/>
                  </a:lnTo>
                  <a:lnTo>
                    <a:pt x="1025" y="581"/>
                  </a:lnTo>
                  <a:lnTo>
                    <a:pt x="1025" y="581"/>
                  </a:lnTo>
                  <a:lnTo>
                    <a:pt x="1025" y="583"/>
                  </a:lnTo>
                  <a:lnTo>
                    <a:pt x="1022" y="583"/>
                  </a:lnTo>
                  <a:lnTo>
                    <a:pt x="1022" y="583"/>
                  </a:lnTo>
                  <a:lnTo>
                    <a:pt x="1022" y="583"/>
                  </a:lnTo>
                  <a:lnTo>
                    <a:pt x="1022" y="583"/>
                  </a:lnTo>
                  <a:lnTo>
                    <a:pt x="1020" y="583"/>
                  </a:lnTo>
                  <a:lnTo>
                    <a:pt x="1020" y="583"/>
                  </a:lnTo>
                  <a:lnTo>
                    <a:pt x="1020" y="583"/>
                  </a:lnTo>
                  <a:lnTo>
                    <a:pt x="1017" y="583"/>
                  </a:lnTo>
                  <a:lnTo>
                    <a:pt x="1017" y="586"/>
                  </a:lnTo>
                  <a:lnTo>
                    <a:pt x="1017" y="586"/>
                  </a:lnTo>
                  <a:lnTo>
                    <a:pt x="1017" y="586"/>
                  </a:lnTo>
                  <a:lnTo>
                    <a:pt x="1017" y="588"/>
                  </a:lnTo>
                  <a:lnTo>
                    <a:pt x="1017" y="588"/>
                  </a:lnTo>
                  <a:lnTo>
                    <a:pt x="1017" y="588"/>
                  </a:lnTo>
                  <a:lnTo>
                    <a:pt x="1017" y="590"/>
                  </a:lnTo>
                  <a:lnTo>
                    <a:pt x="1015" y="590"/>
                  </a:lnTo>
                  <a:lnTo>
                    <a:pt x="1015" y="590"/>
                  </a:lnTo>
                  <a:lnTo>
                    <a:pt x="1015" y="590"/>
                  </a:lnTo>
                  <a:lnTo>
                    <a:pt x="1015" y="590"/>
                  </a:lnTo>
                  <a:lnTo>
                    <a:pt x="1013" y="590"/>
                  </a:lnTo>
                  <a:lnTo>
                    <a:pt x="1013" y="590"/>
                  </a:lnTo>
                  <a:lnTo>
                    <a:pt x="1013" y="590"/>
                  </a:lnTo>
                  <a:lnTo>
                    <a:pt x="1013" y="588"/>
                  </a:lnTo>
                  <a:lnTo>
                    <a:pt x="1010" y="588"/>
                  </a:lnTo>
                  <a:lnTo>
                    <a:pt x="1010" y="588"/>
                  </a:lnTo>
                  <a:lnTo>
                    <a:pt x="1010" y="588"/>
                  </a:lnTo>
                  <a:lnTo>
                    <a:pt x="1008" y="588"/>
                  </a:lnTo>
                  <a:lnTo>
                    <a:pt x="1008" y="588"/>
                  </a:lnTo>
                  <a:lnTo>
                    <a:pt x="1008" y="588"/>
                  </a:lnTo>
                  <a:lnTo>
                    <a:pt x="1006" y="588"/>
                  </a:lnTo>
                  <a:lnTo>
                    <a:pt x="1006" y="590"/>
                  </a:lnTo>
                  <a:lnTo>
                    <a:pt x="1008" y="590"/>
                  </a:lnTo>
                  <a:lnTo>
                    <a:pt x="1008" y="590"/>
                  </a:lnTo>
                  <a:lnTo>
                    <a:pt x="1008" y="590"/>
                  </a:lnTo>
                  <a:lnTo>
                    <a:pt x="1008" y="590"/>
                  </a:lnTo>
                  <a:lnTo>
                    <a:pt x="1010" y="590"/>
                  </a:lnTo>
                  <a:lnTo>
                    <a:pt x="1010" y="593"/>
                  </a:lnTo>
                  <a:lnTo>
                    <a:pt x="1010" y="593"/>
                  </a:lnTo>
                  <a:lnTo>
                    <a:pt x="1010" y="593"/>
                  </a:lnTo>
                  <a:lnTo>
                    <a:pt x="1010" y="593"/>
                  </a:lnTo>
                  <a:lnTo>
                    <a:pt x="1010" y="593"/>
                  </a:lnTo>
                  <a:lnTo>
                    <a:pt x="1010" y="595"/>
                  </a:lnTo>
                  <a:lnTo>
                    <a:pt x="1013" y="595"/>
                  </a:lnTo>
                  <a:lnTo>
                    <a:pt x="1013" y="595"/>
                  </a:lnTo>
                  <a:lnTo>
                    <a:pt x="1015" y="595"/>
                  </a:lnTo>
                  <a:lnTo>
                    <a:pt x="1015" y="593"/>
                  </a:lnTo>
                  <a:lnTo>
                    <a:pt x="1015" y="593"/>
                  </a:lnTo>
                  <a:lnTo>
                    <a:pt x="1015" y="593"/>
                  </a:lnTo>
                  <a:lnTo>
                    <a:pt x="1015" y="593"/>
                  </a:lnTo>
                  <a:lnTo>
                    <a:pt x="1017" y="593"/>
                  </a:lnTo>
                  <a:lnTo>
                    <a:pt x="1017" y="593"/>
                  </a:lnTo>
                  <a:lnTo>
                    <a:pt x="1017" y="593"/>
                  </a:lnTo>
                  <a:lnTo>
                    <a:pt x="1017" y="593"/>
                  </a:lnTo>
                  <a:lnTo>
                    <a:pt x="1020" y="593"/>
                  </a:lnTo>
                  <a:lnTo>
                    <a:pt x="1020" y="590"/>
                  </a:lnTo>
                  <a:lnTo>
                    <a:pt x="1020" y="590"/>
                  </a:lnTo>
                  <a:lnTo>
                    <a:pt x="1022" y="590"/>
                  </a:lnTo>
                  <a:lnTo>
                    <a:pt x="1022" y="590"/>
                  </a:lnTo>
                  <a:lnTo>
                    <a:pt x="1022" y="590"/>
                  </a:lnTo>
                  <a:lnTo>
                    <a:pt x="1022" y="590"/>
                  </a:lnTo>
                  <a:lnTo>
                    <a:pt x="1025" y="590"/>
                  </a:lnTo>
                  <a:lnTo>
                    <a:pt x="1025" y="590"/>
                  </a:lnTo>
                  <a:lnTo>
                    <a:pt x="1025" y="590"/>
                  </a:lnTo>
                  <a:lnTo>
                    <a:pt x="1027" y="590"/>
                  </a:lnTo>
                  <a:lnTo>
                    <a:pt x="1027" y="590"/>
                  </a:lnTo>
                  <a:lnTo>
                    <a:pt x="1027" y="590"/>
                  </a:lnTo>
                  <a:lnTo>
                    <a:pt x="1029" y="590"/>
                  </a:lnTo>
                  <a:lnTo>
                    <a:pt x="1029" y="593"/>
                  </a:lnTo>
                  <a:lnTo>
                    <a:pt x="1029" y="593"/>
                  </a:lnTo>
                  <a:lnTo>
                    <a:pt x="1029" y="593"/>
                  </a:lnTo>
                  <a:lnTo>
                    <a:pt x="1029" y="593"/>
                  </a:lnTo>
                  <a:lnTo>
                    <a:pt x="1029" y="593"/>
                  </a:lnTo>
                  <a:lnTo>
                    <a:pt x="1032" y="593"/>
                  </a:lnTo>
                  <a:lnTo>
                    <a:pt x="1032" y="595"/>
                  </a:lnTo>
                  <a:lnTo>
                    <a:pt x="1032" y="595"/>
                  </a:lnTo>
                  <a:lnTo>
                    <a:pt x="1032" y="595"/>
                  </a:lnTo>
                  <a:lnTo>
                    <a:pt x="1032" y="597"/>
                  </a:lnTo>
                  <a:lnTo>
                    <a:pt x="1034" y="597"/>
                  </a:lnTo>
                  <a:lnTo>
                    <a:pt x="1034" y="597"/>
                  </a:lnTo>
                  <a:lnTo>
                    <a:pt x="1034" y="597"/>
                  </a:lnTo>
                  <a:lnTo>
                    <a:pt x="1034" y="597"/>
                  </a:lnTo>
                  <a:lnTo>
                    <a:pt x="1036" y="597"/>
                  </a:lnTo>
                  <a:lnTo>
                    <a:pt x="1036" y="597"/>
                  </a:lnTo>
                  <a:lnTo>
                    <a:pt x="1036" y="597"/>
                  </a:lnTo>
                  <a:lnTo>
                    <a:pt x="1036" y="597"/>
                  </a:lnTo>
                  <a:lnTo>
                    <a:pt x="1036" y="595"/>
                  </a:lnTo>
                  <a:lnTo>
                    <a:pt x="1036" y="595"/>
                  </a:lnTo>
                  <a:lnTo>
                    <a:pt x="1036" y="595"/>
                  </a:lnTo>
                  <a:lnTo>
                    <a:pt x="1036" y="595"/>
                  </a:lnTo>
                  <a:lnTo>
                    <a:pt x="1039" y="595"/>
                  </a:lnTo>
                  <a:lnTo>
                    <a:pt x="1039" y="593"/>
                  </a:lnTo>
                  <a:lnTo>
                    <a:pt x="1039" y="593"/>
                  </a:lnTo>
                  <a:lnTo>
                    <a:pt x="1039" y="593"/>
                  </a:lnTo>
                  <a:lnTo>
                    <a:pt x="1041" y="593"/>
                  </a:lnTo>
                  <a:lnTo>
                    <a:pt x="1041" y="593"/>
                  </a:lnTo>
                  <a:lnTo>
                    <a:pt x="1041" y="593"/>
                  </a:lnTo>
                  <a:lnTo>
                    <a:pt x="1041" y="593"/>
                  </a:lnTo>
                  <a:lnTo>
                    <a:pt x="1041" y="593"/>
                  </a:lnTo>
                  <a:lnTo>
                    <a:pt x="1041" y="590"/>
                  </a:lnTo>
                  <a:lnTo>
                    <a:pt x="1041" y="590"/>
                  </a:lnTo>
                  <a:lnTo>
                    <a:pt x="1041" y="590"/>
                  </a:lnTo>
                  <a:lnTo>
                    <a:pt x="1044" y="590"/>
                  </a:lnTo>
                  <a:lnTo>
                    <a:pt x="1044" y="590"/>
                  </a:lnTo>
                  <a:lnTo>
                    <a:pt x="1044" y="588"/>
                  </a:lnTo>
                  <a:lnTo>
                    <a:pt x="1044" y="588"/>
                  </a:lnTo>
                  <a:lnTo>
                    <a:pt x="1044" y="590"/>
                  </a:lnTo>
                  <a:lnTo>
                    <a:pt x="1046" y="590"/>
                  </a:lnTo>
                  <a:lnTo>
                    <a:pt x="1046" y="590"/>
                  </a:lnTo>
                  <a:lnTo>
                    <a:pt x="1046" y="590"/>
                  </a:lnTo>
                  <a:lnTo>
                    <a:pt x="1048" y="590"/>
                  </a:lnTo>
                  <a:lnTo>
                    <a:pt x="1048" y="590"/>
                  </a:lnTo>
                  <a:lnTo>
                    <a:pt x="1048" y="590"/>
                  </a:lnTo>
                  <a:lnTo>
                    <a:pt x="1048" y="593"/>
                  </a:lnTo>
                  <a:lnTo>
                    <a:pt x="1048" y="593"/>
                  </a:lnTo>
                  <a:lnTo>
                    <a:pt x="1048" y="593"/>
                  </a:lnTo>
                  <a:lnTo>
                    <a:pt x="1048" y="593"/>
                  </a:lnTo>
                  <a:lnTo>
                    <a:pt x="1046" y="593"/>
                  </a:lnTo>
                  <a:lnTo>
                    <a:pt x="1046" y="593"/>
                  </a:lnTo>
                  <a:lnTo>
                    <a:pt x="1044" y="593"/>
                  </a:lnTo>
                  <a:lnTo>
                    <a:pt x="1044" y="593"/>
                  </a:lnTo>
                  <a:lnTo>
                    <a:pt x="1044" y="595"/>
                  </a:lnTo>
                  <a:lnTo>
                    <a:pt x="1046" y="595"/>
                  </a:lnTo>
                  <a:lnTo>
                    <a:pt x="1046" y="595"/>
                  </a:lnTo>
                  <a:lnTo>
                    <a:pt x="1048" y="595"/>
                  </a:lnTo>
                  <a:lnTo>
                    <a:pt x="1048" y="595"/>
                  </a:lnTo>
                  <a:lnTo>
                    <a:pt x="1048" y="597"/>
                  </a:lnTo>
                  <a:lnTo>
                    <a:pt x="1048" y="597"/>
                  </a:lnTo>
                  <a:lnTo>
                    <a:pt x="1048" y="597"/>
                  </a:lnTo>
                  <a:lnTo>
                    <a:pt x="1051" y="597"/>
                  </a:lnTo>
                  <a:lnTo>
                    <a:pt x="1051" y="597"/>
                  </a:lnTo>
                  <a:lnTo>
                    <a:pt x="1048" y="597"/>
                  </a:lnTo>
                  <a:lnTo>
                    <a:pt x="1048" y="600"/>
                  </a:lnTo>
                  <a:lnTo>
                    <a:pt x="1051" y="600"/>
                  </a:lnTo>
                  <a:lnTo>
                    <a:pt x="1051" y="600"/>
                  </a:lnTo>
                  <a:lnTo>
                    <a:pt x="1051" y="600"/>
                  </a:lnTo>
                  <a:lnTo>
                    <a:pt x="1051" y="600"/>
                  </a:lnTo>
                  <a:lnTo>
                    <a:pt x="1051" y="602"/>
                  </a:lnTo>
                  <a:lnTo>
                    <a:pt x="1048" y="602"/>
                  </a:lnTo>
                  <a:lnTo>
                    <a:pt x="1048" y="602"/>
                  </a:lnTo>
                  <a:lnTo>
                    <a:pt x="1048" y="602"/>
                  </a:lnTo>
                  <a:lnTo>
                    <a:pt x="1048" y="602"/>
                  </a:lnTo>
                  <a:lnTo>
                    <a:pt x="1048" y="602"/>
                  </a:lnTo>
                  <a:lnTo>
                    <a:pt x="1048" y="605"/>
                  </a:lnTo>
                  <a:lnTo>
                    <a:pt x="1048" y="605"/>
                  </a:lnTo>
                  <a:lnTo>
                    <a:pt x="1046" y="605"/>
                  </a:lnTo>
                  <a:lnTo>
                    <a:pt x="1046" y="607"/>
                  </a:lnTo>
                  <a:lnTo>
                    <a:pt x="1046" y="607"/>
                  </a:lnTo>
                  <a:lnTo>
                    <a:pt x="1046" y="607"/>
                  </a:lnTo>
                  <a:lnTo>
                    <a:pt x="1044" y="607"/>
                  </a:lnTo>
                  <a:lnTo>
                    <a:pt x="1044" y="607"/>
                  </a:lnTo>
                  <a:lnTo>
                    <a:pt x="1044" y="609"/>
                  </a:lnTo>
                  <a:lnTo>
                    <a:pt x="1044" y="609"/>
                  </a:lnTo>
                  <a:lnTo>
                    <a:pt x="1044" y="607"/>
                  </a:lnTo>
                  <a:lnTo>
                    <a:pt x="1044" y="607"/>
                  </a:lnTo>
                  <a:lnTo>
                    <a:pt x="1041" y="607"/>
                  </a:lnTo>
                  <a:lnTo>
                    <a:pt x="1041" y="605"/>
                  </a:lnTo>
                  <a:lnTo>
                    <a:pt x="1041" y="605"/>
                  </a:lnTo>
                  <a:lnTo>
                    <a:pt x="1041" y="605"/>
                  </a:lnTo>
                  <a:lnTo>
                    <a:pt x="1041" y="605"/>
                  </a:lnTo>
                  <a:lnTo>
                    <a:pt x="1039" y="605"/>
                  </a:lnTo>
                  <a:lnTo>
                    <a:pt x="1039" y="605"/>
                  </a:lnTo>
                  <a:lnTo>
                    <a:pt x="1039" y="605"/>
                  </a:lnTo>
                  <a:lnTo>
                    <a:pt x="1036" y="605"/>
                  </a:lnTo>
                  <a:lnTo>
                    <a:pt x="1036" y="607"/>
                  </a:lnTo>
                  <a:lnTo>
                    <a:pt x="1039" y="607"/>
                  </a:lnTo>
                  <a:lnTo>
                    <a:pt x="1039" y="607"/>
                  </a:lnTo>
                  <a:lnTo>
                    <a:pt x="1039" y="607"/>
                  </a:lnTo>
                  <a:lnTo>
                    <a:pt x="1041" y="607"/>
                  </a:lnTo>
                  <a:lnTo>
                    <a:pt x="1041" y="607"/>
                  </a:lnTo>
                  <a:lnTo>
                    <a:pt x="1041" y="607"/>
                  </a:lnTo>
                  <a:lnTo>
                    <a:pt x="1041" y="607"/>
                  </a:lnTo>
                  <a:lnTo>
                    <a:pt x="1041" y="609"/>
                  </a:lnTo>
                  <a:lnTo>
                    <a:pt x="1041" y="609"/>
                  </a:lnTo>
                  <a:lnTo>
                    <a:pt x="1041" y="609"/>
                  </a:lnTo>
                  <a:lnTo>
                    <a:pt x="1041" y="612"/>
                  </a:lnTo>
                  <a:lnTo>
                    <a:pt x="1041" y="612"/>
                  </a:lnTo>
                  <a:lnTo>
                    <a:pt x="1041" y="612"/>
                  </a:lnTo>
                  <a:lnTo>
                    <a:pt x="1041" y="612"/>
                  </a:lnTo>
                  <a:lnTo>
                    <a:pt x="1041" y="614"/>
                  </a:lnTo>
                  <a:lnTo>
                    <a:pt x="1041" y="614"/>
                  </a:lnTo>
                  <a:lnTo>
                    <a:pt x="1041" y="614"/>
                  </a:lnTo>
                  <a:lnTo>
                    <a:pt x="1039" y="614"/>
                  </a:lnTo>
                  <a:lnTo>
                    <a:pt x="1039" y="616"/>
                  </a:lnTo>
                  <a:lnTo>
                    <a:pt x="1041" y="616"/>
                  </a:lnTo>
                  <a:lnTo>
                    <a:pt x="1041" y="616"/>
                  </a:lnTo>
                  <a:lnTo>
                    <a:pt x="1041" y="616"/>
                  </a:lnTo>
                  <a:lnTo>
                    <a:pt x="1041" y="619"/>
                  </a:lnTo>
                  <a:lnTo>
                    <a:pt x="1041" y="619"/>
                  </a:lnTo>
                  <a:lnTo>
                    <a:pt x="1041" y="619"/>
                  </a:lnTo>
                  <a:lnTo>
                    <a:pt x="1041" y="621"/>
                  </a:lnTo>
                  <a:lnTo>
                    <a:pt x="1041" y="621"/>
                  </a:lnTo>
                  <a:lnTo>
                    <a:pt x="1041" y="621"/>
                  </a:lnTo>
                  <a:lnTo>
                    <a:pt x="1041" y="621"/>
                  </a:lnTo>
                  <a:lnTo>
                    <a:pt x="1041" y="621"/>
                  </a:lnTo>
                  <a:lnTo>
                    <a:pt x="1039" y="621"/>
                  </a:lnTo>
                  <a:lnTo>
                    <a:pt x="1039" y="621"/>
                  </a:lnTo>
                  <a:lnTo>
                    <a:pt x="1036" y="621"/>
                  </a:lnTo>
                  <a:lnTo>
                    <a:pt x="1036" y="621"/>
                  </a:lnTo>
                  <a:lnTo>
                    <a:pt x="1036" y="621"/>
                  </a:lnTo>
                  <a:lnTo>
                    <a:pt x="1034" y="621"/>
                  </a:lnTo>
                  <a:lnTo>
                    <a:pt x="1034" y="621"/>
                  </a:lnTo>
                  <a:lnTo>
                    <a:pt x="1034" y="621"/>
                  </a:lnTo>
                  <a:lnTo>
                    <a:pt x="1034" y="619"/>
                  </a:lnTo>
                  <a:lnTo>
                    <a:pt x="1034" y="619"/>
                  </a:lnTo>
                  <a:lnTo>
                    <a:pt x="1034" y="619"/>
                  </a:lnTo>
                  <a:lnTo>
                    <a:pt x="1032" y="619"/>
                  </a:lnTo>
                  <a:lnTo>
                    <a:pt x="1032" y="621"/>
                  </a:lnTo>
                  <a:lnTo>
                    <a:pt x="1034" y="621"/>
                  </a:lnTo>
                  <a:lnTo>
                    <a:pt x="1034" y="621"/>
                  </a:lnTo>
                  <a:lnTo>
                    <a:pt x="1034" y="621"/>
                  </a:lnTo>
                  <a:lnTo>
                    <a:pt x="1034" y="621"/>
                  </a:lnTo>
                  <a:lnTo>
                    <a:pt x="1034" y="624"/>
                  </a:lnTo>
                  <a:lnTo>
                    <a:pt x="1034" y="624"/>
                  </a:lnTo>
                  <a:lnTo>
                    <a:pt x="1034" y="624"/>
                  </a:lnTo>
                  <a:lnTo>
                    <a:pt x="1034" y="626"/>
                  </a:lnTo>
                  <a:lnTo>
                    <a:pt x="1034" y="626"/>
                  </a:lnTo>
                  <a:lnTo>
                    <a:pt x="1034" y="626"/>
                  </a:lnTo>
                  <a:lnTo>
                    <a:pt x="1034" y="628"/>
                  </a:lnTo>
                  <a:lnTo>
                    <a:pt x="1034" y="628"/>
                  </a:lnTo>
                  <a:lnTo>
                    <a:pt x="1034" y="631"/>
                  </a:lnTo>
                  <a:lnTo>
                    <a:pt x="1034" y="631"/>
                  </a:lnTo>
                  <a:lnTo>
                    <a:pt x="1034" y="631"/>
                  </a:lnTo>
                  <a:lnTo>
                    <a:pt x="1032" y="631"/>
                  </a:lnTo>
                  <a:lnTo>
                    <a:pt x="1032" y="631"/>
                  </a:lnTo>
                  <a:lnTo>
                    <a:pt x="1032" y="633"/>
                  </a:lnTo>
                  <a:lnTo>
                    <a:pt x="1029" y="633"/>
                  </a:lnTo>
                  <a:lnTo>
                    <a:pt x="1029" y="633"/>
                  </a:lnTo>
                  <a:lnTo>
                    <a:pt x="1029" y="633"/>
                  </a:lnTo>
                  <a:lnTo>
                    <a:pt x="1029" y="635"/>
                  </a:lnTo>
                  <a:lnTo>
                    <a:pt x="1032" y="635"/>
                  </a:lnTo>
                  <a:lnTo>
                    <a:pt x="1032" y="635"/>
                  </a:lnTo>
                  <a:lnTo>
                    <a:pt x="1034" y="635"/>
                  </a:lnTo>
                  <a:lnTo>
                    <a:pt x="1034" y="635"/>
                  </a:lnTo>
                  <a:lnTo>
                    <a:pt x="1034" y="638"/>
                  </a:lnTo>
                  <a:lnTo>
                    <a:pt x="1034" y="638"/>
                  </a:lnTo>
                  <a:lnTo>
                    <a:pt x="1034" y="638"/>
                  </a:lnTo>
                  <a:lnTo>
                    <a:pt x="1034" y="640"/>
                  </a:lnTo>
                  <a:lnTo>
                    <a:pt x="1034" y="640"/>
                  </a:lnTo>
                  <a:lnTo>
                    <a:pt x="1034" y="640"/>
                  </a:lnTo>
                  <a:lnTo>
                    <a:pt x="1034" y="642"/>
                  </a:lnTo>
                  <a:lnTo>
                    <a:pt x="1034" y="642"/>
                  </a:lnTo>
                  <a:lnTo>
                    <a:pt x="1034" y="642"/>
                  </a:lnTo>
                  <a:lnTo>
                    <a:pt x="1034" y="642"/>
                  </a:lnTo>
                  <a:lnTo>
                    <a:pt x="1034" y="642"/>
                  </a:lnTo>
                  <a:lnTo>
                    <a:pt x="1032" y="642"/>
                  </a:lnTo>
                  <a:lnTo>
                    <a:pt x="1032" y="642"/>
                  </a:lnTo>
                  <a:lnTo>
                    <a:pt x="1032" y="642"/>
                  </a:lnTo>
                  <a:lnTo>
                    <a:pt x="1029" y="642"/>
                  </a:lnTo>
                  <a:lnTo>
                    <a:pt x="1029" y="642"/>
                  </a:lnTo>
                  <a:lnTo>
                    <a:pt x="1029" y="642"/>
                  </a:lnTo>
                  <a:lnTo>
                    <a:pt x="1029" y="642"/>
                  </a:lnTo>
                  <a:lnTo>
                    <a:pt x="1029" y="642"/>
                  </a:lnTo>
                  <a:lnTo>
                    <a:pt x="1029" y="642"/>
                  </a:lnTo>
                  <a:lnTo>
                    <a:pt x="1027" y="642"/>
                  </a:lnTo>
                  <a:lnTo>
                    <a:pt x="1027" y="645"/>
                  </a:lnTo>
                  <a:lnTo>
                    <a:pt x="1027" y="645"/>
                  </a:lnTo>
                  <a:lnTo>
                    <a:pt x="1027" y="647"/>
                  </a:lnTo>
                  <a:lnTo>
                    <a:pt x="1027" y="647"/>
                  </a:lnTo>
                  <a:lnTo>
                    <a:pt x="1027" y="650"/>
                  </a:lnTo>
                  <a:lnTo>
                    <a:pt x="1027" y="650"/>
                  </a:lnTo>
                  <a:lnTo>
                    <a:pt x="1027" y="647"/>
                  </a:lnTo>
                  <a:lnTo>
                    <a:pt x="1027" y="647"/>
                  </a:lnTo>
                  <a:lnTo>
                    <a:pt x="1025" y="647"/>
                  </a:lnTo>
                  <a:lnTo>
                    <a:pt x="1025" y="647"/>
                  </a:lnTo>
                  <a:lnTo>
                    <a:pt x="1025" y="647"/>
                  </a:lnTo>
                  <a:lnTo>
                    <a:pt x="1025" y="647"/>
                  </a:lnTo>
                  <a:lnTo>
                    <a:pt x="1022" y="647"/>
                  </a:lnTo>
                  <a:lnTo>
                    <a:pt x="1022" y="650"/>
                  </a:lnTo>
                  <a:lnTo>
                    <a:pt x="1025" y="650"/>
                  </a:lnTo>
                  <a:lnTo>
                    <a:pt x="1025" y="650"/>
                  </a:lnTo>
                  <a:lnTo>
                    <a:pt x="1022" y="650"/>
                  </a:lnTo>
                  <a:lnTo>
                    <a:pt x="1022" y="650"/>
                  </a:lnTo>
                  <a:lnTo>
                    <a:pt x="1022" y="652"/>
                  </a:lnTo>
                  <a:lnTo>
                    <a:pt x="1022" y="652"/>
                  </a:lnTo>
                  <a:lnTo>
                    <a:pt x="1022" y="652"/>
                  </a:lnTo>
                  <a:lnTo>
                    <a:pt x="1025" y="652"/>
                  </a:lnTo>
                  <a:lnTo>
                    <a:pt x="1025" y="652"/>
                  </a:lnTo>
                  <a:lnTo>
                    <a:pt x="1022" y="652"/>
                  </a:lnTo>
                  <a:lnTo>
                    <a:pt x="1022" y="654"/>
                  </a:lnTo>
                  <a:lnTo>
                    <a:pt x="1022" y="654"/>
                  </a:lnTo>
                  <a:lnTo>
                    <a:pt x="1022" y="654"/>
                  </a:lnTo>
                  <a:lnTo>
                    <a:pt x="1022" y="654"/>
                  </a:lnTo>
                  <a:lnTo>
                    <a:pt x="1020" y="654"/>
                  </a:lnTo>
                  <a:lnTo>
                    <a:pt x="1020" y="654"/>
                  </a:lnTo>
                  <a:lnTo>
                    <a:pt x="1020" y="654"/>
                  </a:lnTo>
                  <a:lnTo>
                    <a:pt x="1020" y="652"/>
                  </a:lnTo>
                  <a:lnTo>
                    <a:pt x="1017" y="652"/>
                  </a:lnTo>
                  <a:lnTo>
                    <a:pt x="1017" y="652"/>
                  </a:lnTo>
                  <a:lnTo>
                    <a:pt x="1017" y="652"/>
                  </a:lnTo>
                  <a:lnTo>
                    <a:pt x="1017" y="650"/>
                  </a:lnTo>
                  <a:lnTo>
                    <a:pt x="1017" y="650"/>
                  </a:lnTo>
                  <a:lnTo>
                    <a:pt x="1017" y="650"/>
                  </a:lnTo>
                  <a:lnTo>
                    <a:pt x="1017" y="652"/>
                  </a:lnTo>
                  <a:lnTo>
                    <a:pt x="1015" y="652"/>
                  </a:lnTo>
                  <a:lnTo>
                    <a:pt x="1015" y="652"/>
                  </a:lnTo>
                  <a:lnTo>
                    <a:pt x="1017" y="652"/>
                  </a:lnTo>
                  <a:lnTo>
                    <a:pt x="1017" y="652"/>
                  </a:lnTo>
                  <a:lnTo>
                    <a:pt x="1015" y="652"/>
                  </a:lnTo>
                  <a:lnTo>
                    <a:pt x="1015" y="652"/>
                  </a:lnTo>
                  <a:lnTo>
                    <a:pt x="1015" y="654"/>
                  </a:lnTo>
                  <a:lnTo>
                    <a:pt x="1015" y="654"/>
                  </a:lnTo>
                  <a:lnTo>
                    <a:pt x="1015" y="654"/>
                  </a:lnTo>
                  <a:lnTo>
                    <a:pt x="1013" y="654"/>
                  </a:lnTo>
                  <a:lnTo>
                    <a:pt x="1013" y="657"/>
                  </a:lnTo>
                  <a:lnTo>
                    <a:pt x="1013" y="657"/>
                  </a:lnTo>
                  <a:lnTo>
                    <a:pt x="1013" y="657"/>
                  </a:lnTo>
                  <a:lnTo>
                    <a:pt x="1013" y="659"/>
                  </a:lnTo>
                  <a:lnTo>
                    <a:pt x="1010" y="659"/>
                  </a:lnTo>
                  <a:lnTo>
                    <a:pt x="1010" y="659"/>
                  </a:lnTo>
                  <a:lnTo>
                    <a:pt x="1010" y="659"/>
                  </a:lnTo>
                  <a:lnTo>
                    <a:pt x="1010" y="661"/>
                  </a:lnTo>
                  <a:lnTo>
                    <a:pt x="1010" y="661"/>
                  </a:lnTo>
                  <a:lnTo>
                    <a:pt x="1010" y="661"/>
                  </a:lnTo>
                  <a:lnTo>
                    <a:pt x="1013" y="661"/>
                  </a:lnTo>
                  <a:lnTo>
                    <a:pt x="1013" y="661"/>
                  </a:lnTo>
                  <a:lnTo>
                    <a:pt x="1013" y="664"/>
                  </a:lnTo>
                  <a:lnTo>
                    <a:pt x="1010" y="664"/>
                  </a:lnTo>
                  <a:lnTo>
                    <a:pt x="1010" y="664"/>
                  </a:lnTo>
                  <a:lnTo>
                    <a:pt x="1010" y="666"/>
                  </a:lnTo>
                  <a:lnTo>
                    <a:pt x="1010" y="666"/>
                  </a:lnTo>
                  <a:lnTo>
                    <a:pt x="1010" y="666"/>
                  </a:lnTo>
                  <a:lnTo>
                    <a:pt x="1010" y="666"/>
                  </a:lnTo>
                  <a:lnTo>
                    <a:pt x="1010" y="669"/>
                  </a:lnTo>
                  <a:lnTo>
                    <a:pt x="1010" y="669"/>
                  </a:lnTo>
                  <a:lnTo>
                    <a:pt x="1008" y="669"/>
                  </a:lnTo>
                  <a:lnTo>
                    <a:pt x="1008" y="671"/>
                  </a:lnTo>
                  <a:lnTo>
                    <a:pt x="1008" y="671"/>
                  </a:lnTo>
                  <a:lnTo>
                    <a:pt x="1008" y="671"/>
                  </a:lnTo>
                  <a:lnTo>
                    <a:pt x="1008" y="671"/>
                  </a:lnTo>
                  <a:lnTo>
                    <a:pt x="1008" y="671"/>
                  </a:lnTo>
                  <a:lnTo>
                    <a:pt x="1006" y="671"/>
                  </a:lnTo>
                  <a:lnTo>
                    <a:pt x="1006" y="673"/>
                  </a:lnTo>
                  <a:lnTo>
                    <a:pt x="1008" y="673"/>
                  </a:lnTo>
                  <a:lnTo>
                    <a:pt x="1008" y="673"/>
                  </a:lnTo>
                  <a:lnTo>
                    <a:pt x="1008" y="673"/>
                  </a:lnTo>
                  <a:lnTo>
                    <a:pt x="1008" y="676"/>
                  </a:lnTo>
                  <a:lnTo>
                    <a:pt x="1008" y="676"/>
                  </a:lnTo>
                  <a:lnTo>
                    <a:pt x="1006" y="676"/>
                  </a:lnTo>
                  <a:lnTo>
                    <a:pt x="1006" y="676"/>
                  </a:lnTo>
                  <a:lnTo>
                    <a:pt x="1006" y="676"/>
                  </a:lnTo>
                  <a:lnTo>
                    <a:pt x="1003" y="676"/>
                  </a:lnTo>
                  <a:lnTo>
                    <a:pt x="1003" y="676"/>
                  </a:lnTo>
                  <a:lnTo>
                    <a:pt x="1003" y="676"/>
                  </a:lnTo>
                  <a:lnTo>
                    <a:pt x="1003" y="678"/>
                  </a:lnTo>
                  <a:lnTo>
                    <a:pt x="1001" y="678"/>
                  </a:lnTo>
                  <a:lnTo>
                    <a:pt x="1001" y="676"/>
                  </a:lnTo>
                  <a:lnTo>
                    <a:pt x="1001" y="676"/>
                  </a:lnTo>
                  <a:lnTo>
                    <a:pt x="1001" y="676"/>
                  </a:lnTo>
                  <a:lnTo>
                    <a:pt x="1001" y="678"/>
                  </a:lnTo>
                  <a:lnTo>
                    <a:pt x="999" y="678"/>
                  </a:lnTo>
                  <a:lnTo>
                    <a:pt x="999" y="678"/>
                  </a:lnTo>
                  <a:lnTo>
                    <a:pt x="1001" y="678"/>
                  </a:lnTo>
                  <a:lnTo>
                    <a:pt x="1001" y="678"/>
                  </a:lnTo>
                  <a:lnTo>
                    <a:pt x="1001" y="680"/>
                  </a:lnTo>
                  <a:lnTo>
                    <a:pt x="1001" y="680"/>
                  </a:lnTo>
                  <a:lnTo>
                    <a:pt x="1001" y="680"/>
                  </a:lnTo>
                  <a:lnTo>
                    <a:pt x="1001" y="683"/>
                  </a:lnTo>
                  <a:lnTo>
                    <a:pt x="1001" y="683"/>
                  </a:lnTo>
                  <a:lnTo>
                    <a:pt x="1001" y="683"/>
                  </a:lnTo>
                  <a:lnTo>
                    <a:pt x="1001" y="685"/>
                  </a:lnTo>
                  <a:lnTo>
                    <a:pt x="1001" y="685"/>
                  </a:lnTo>
                  <a:lnTo>
                    <a:pt x="1001" y="685"/>
                  </a:lnTo>
                  <a:lnTo>
                    <a:pt x="1001" y="687"/>
                  </a:lnTo>
                  <a:lnTo>
                    <a:pt x="1001" y="687"/>
                  </a:lnTo>
                  <a:lnTo>
                    <a:pt x="1001" y="685"/>
                  </a:lnTo>
                  <a:lnTo>
                    <a:pt x="999" y="685"/>
                  </a:lnTo>
                  <a:lnTo>
                    <a:pt x="999" y="687"/>
                  </a:lnTo>
                  <a:lnTo>
                    <a:pt x="999" y="687"/>
                  </a:lnTo>
                  <a:lnTo>
                    <a:pt x="999" y="687"/>
                  </a:lnTo>
                  <a:lnTo>
                    <a:pt x="996" y="687"/>
                  </a:lnTo>
                  <a:lnTo>
                    <a:pt x="996" y="687"/>
                  </a:lnTo>
                  <a:lnTo>
                    <a:pt x="996" y="687"/>
                  </a:lnTo>
                  <a:lnTo>
                    <a:pt x="996" y="685"/>
                  </a:lnTo>
                  <a:lnTo>
                    <a:pt x="996" y="685"/>
                  </a:lnTo>
                  <a:lnTo>
                    <a:pt x="996" y="687"/>
                  </a:lnTo>
                  <a:lnTo>
                    <a:pt x="994" y="687"/>
                  </a:lnTo>
                  <a:lnTo>
                    <a:pt x="994" y="687"/>
                  </a:lnTo>
                  <a:lnTo>
                    <a:pt x="994" y="687"/>
                  </a:lnTo>
                  <a:lnTo>
                    <a:pt x="994" y="687"/>
                  </a:lnTo>
                  <a:lnTo>
                    <a:pt x="996" y="687"/>
                  </a:lnTo>
                  <a:lnTo>
                    <a:pt x="996" y="690"/>
                  </a:lnTo>
                  <a:lnTo>
                    <a:pt x="996" y="690"/>
                  </a:lnTo>
                  <a:lnTo>
                    <a:pt x="996" y="690"/>
                  </a:lnTo>
                  <a:lnTo>
                    <a:pt x="996" y="692"/>
                  </a:lnTo>
                  <a:lnTo>
                    <a:pt x="996" y="692"/>
                  </a:lnTo>
                  <a:lnTo>
                    <a:pt x="996" y="692"/>
                  </a:lnTo>
                  <a:lnTo>
                    <a:pt x="994" y="692"/>
                  </a:lnTo>
                  <a:lnTo>
                    <a:pt x="994" y="692"/>
                  </a:lnTo>
                  <a:lnTo>
                    <a:pt x="994" y="692"/>
                  </a:lnTo>
                  <a:lnTo>
                    <a:pt x="991" y="692"/>
                  </a:lnTo>
                  <a:lnTo>
                    <a:pt x="991" y="692"/>
                  </a:lnTo>
                  <a:lnTo>
                    <a:pt x="991" y="692"/>
                  </a:lnTo>
                  <a:lnTo>
                    <a:pt x="991" y="695"/>
                  </a:lnTo>
                  <a:lnTo>
                    <a:pt x="989" y="695"/>
                  </a:lnTo>
                  <a:lnTo>
                    <a:pt x="989" y="695"/>
                  </a:lnTo>
                  <a:lnTo>
                    <a:pt x="991" y="695"/>
                  </a:lnTo>
                  <a:lnTo>
                    <a:pt x="991" y="697"/>
                  </a:lnTo>
                  <a:lnTo>
                    <a:pt x="991" y="697"/>
                  </a:lnTo>
                  <a:lnTo>
                    <a:pt x="989" y="697"/>
                  </a:lnTo>
                  <a:lnTo>
                    <a:pt x="989" y="699"/>
                  </a:lnTo>
                  <a:lnTo>
                    <a:pt x="991" y="699"/>
                  </a:lnTo>
                  <a:lnTo>
                    <a:pt x="991" y="699"/>
                  </a:lnTo>
                  <a:lnTo>
                    <a:pt x="991" y="699"/>
                  </a:lnTo>
                  <a:lnTo>
                    <a:pt x="991" y="702"/>
                  </a:lnTo>
                  <a:lnTo>
                    <a:pt x="991" y="702"/>
                  </a:lnTo>
                  <a:lnTo>
                    <a:pt x="991" y="702"/>
                  </a:lnTo>
                  <a:lnTo>
                    <a:pt x="991" y="702"/>
                  </a:lnTo>
                  <a:lnTo>
                    <a:pt x="989" y="702"/>
                  </a:lnTo>
                  <a:lnTo>
                    <a:pt x="989" y="702"/>
                  </a:lnTo>
                  <a:lnTo>
                    <a:pt x="989" y="704"/>
                  </a:lnTo>
                  <a:lnTo>
                    <a:pt x="989" y="704"/>
                  </a:lnTo>
                  <a:lnTo>
                    <a:pt x="989" y="704"/>
                  </a:lnTo>
                  <a:lnTo>
                    <a:pt x="991" y="704"/>
                  </a:lnTo>
                  <a:lnTo>
                    <a:pt x="991" y="706"/>
                  </a:lnTo>
                  <a:lnTo>
                    <a:pt x="989" y="706"/>
                  </a:lnTo>
                  <a:lnTo>
                    <a:pt x="989" y="706"/>
                  </a:lnTo>
                  <a:lnTo>
                    <a:pt x="989" y="706"/>
                  </a:lnTo>
                  <a:lnTo>
                    <a:pt x="989" y="706"/>
                  </a:lnTo>
                  <a:lnTo>
                    <a:pt x="989" y="709"/>
                  </a:lnTo>
                  <a:lnTo>
                    <a:pt x="991" y="709"/>
                  </a:lnTo>
                  <a:lnTo>
                    <a:pt x="991" y="709"/>
                  </a:lnTo>
                  <a:lnTo>
                    <a:pt x="991" y="706"/>
                  </a:lnTo>
                  <a:lnTo>
                    <a:pt x="991" y="706"/>
                  </a:lnTo>
                  <a:lnTo>
                    <a:pt x="991" y="709"/>
                  </a:lnTo>
                  <a:lnTo>
                    <a:pt x="991" y="709"/>
                  </a:lnTo>
                  <a:lnTo>
                    <a:pt x="994" y="709"/>
                  </a:lnTo>
                  <a:lnTo>
                    <a:pt x="994" y="709"/>
                  </a:lnTo>
                  <a:lnTo>
                    <a:pt x="996" y="709"/>
                  </a:lnTo>
                  <a:lnTo>
                    <a:pt x="996" y="711"/>
                  </a:lnTo>
                  <a:lnTo>
                    <a:pt x="996" y="711"/>
                  </a:lnTo>
                  <a:lnTo>
                    <a:pt x="994" y="711"/>
                  </a:lnTo>
                  <a:lnTo>
                    <a:pt x="994" y="711"/>
                  </a:lnTo>
                  <a:lnTo>
                    <a:pt x="994" y="714"/>
                  </a:lnTo>
                  <a:lnTo>
                    <a:pt x="994" y="714"/>
                  </a:lnTo>
                  <a:lnTo>
                    <a:pt x="994" y="714"/>
                  </a:lnTo>
                  <a:lnTo>
                    <a:pt x="991" y="714"/>
                  </a:lnTo>
                  <a:lnTo>
                    <a:pt x="991" y="716"/>
                  </a:lnTo>
                  <a:lnTo>
                    <a:pt x="991" y="716"/>
                  </a:lnTo>
                  <a:lnTo>
                    <a:pt x="991" y="716"/>
                  </a:lnTo>
                  <a:lnTo>
                    <a:pt x="991" y="716"/>
                  </a:lnTo>
                  <a:lnTo>
                    <a:pt x="991" y="718"/>
                  </a:lnTo>
                  <a:lnTo>
                    <a:pt x="991" y="718"/>
                  </a:lnTo>
                  <a:lnTo>
                    <a:pt x="991" y="718"/>
                  </a:lnTo>
                  <a:lnTo>
                    <a:pt x="991" y="718"/>
                  </a:lnTo>
                  <a:lnTo>
                    <a:pt x="991" y="718"/>
                  </a:lnTo>
                  <a:lnTo>
                    <a:pt x="989" y="718"/>
                  </a:lnTo>
                  <a:lnTo>
                    <a:pt x="989" y="716"/>
                  </a:lnTo>
                  <a:lnTo>
                    <a:pt x="989" y="716"/>
                  </a:lnTo>
                  <a:lnTo>
                    <a:pt x="989" y="716"/>
                  </a:lnTo>
                  <a:lnTo>
                    <a:pt x="987" y="716"/>
                  </a:lnTo>
                  <a:lnTo>
                    <a:pt x="987" y="716"/>
                  </a:lnTo>
                  <a:lnTo>
                    <a:pt x="987" y="718"/>
                  </a:lnTo>
                  <a:lnTo>
                    <a:pt x="987" y="718"/>
                  </a:lnTo>
                  <a:lnTo>
                    <a:pt x="987" y="718"/>
                  </a:lnTo>
                  <a:lnTo>
                    <a:pt x="989" y="718"/>
                  </a:lnTo>
                  <a:lnTo>
                    <a:pt x="989" y="721"/>
                  </a:lnTo>
                  <a:lnTo>
                    <a:pt x="989" y="721"/>
                  </a:lnTo>
                  <a:lnTo>
                    <a:pt x="989" y="721"/>
                  </a:lnTo>
                  <a:lnTo>
                    <a:pt x="987" y="721"/>
                  </a:lnTo>
                  <a:lnTo>
                    <a:pt x="987" y="721"/>
                  </a:lnTo>
                  <a:lnTo>
                    <a:pt x="987" y="721"/>
                  </a:lnTo>
                  <a:lnTo>
                    <a:pt x="984" y="721"/>
                  </a:lnTo>
                  <a:lnTo>
                    <a:pt x="984" y="721"/>
                  </a:lnTo>
                  <a:lnTo>
                    <a:pt x="984" y="721"/>
                  </a:lnTo>
                  <a:lnTo>
                    <a:pt x="984" y="718"/>
                  </a:lnTo>
                  <a:lnTo>
                    <a:pt x="984" y="718"/>
                  </a:lnTo>
                  <a:lnTo>
                    <a:pt x="984" y="718"/>
                  </a:lnTo>
                  <a:lnTo>
                    <a:pt x="984" y="716"/>
                  </a:lnTo>
                  <a:lnTo>
                    <a:pt x="984" y="716"/>
                  </a:lnTo>
                  <a:lnTo>
                    <a:pt x="984" y="714"/>
                  </a:lnTo>
                  <a:lnTo>
                    <a:pt x="984" y="714"/>
                  </a:lnTo>
                  <a:lnTo>
                    <a:pt x="984" y="714"/>
                  </a:lnTo>
                  <a:lnTo>
                    <a:pt x="984" y="711"/>
                  </a:lnTo>
                  <a:lnTo>
                    <a:pt x="984" y="711"/>
                  </a:lnTo>
                  <a:lnTo>
                    <a:pt x="984" y="714"/>
                  </a:lnTo>
                  <a:lnTo>
                    <a:pt x="984" y="714"/>
                  </a:lnTo>
                  <a:lnTo>
                    <a:pt x="982" y="714"/>
                  </a:lnTo>
                  <a:lnTo>
                    <a:pt x="982" y="716"/>
                  </a:lnTo>
                  <a:lnTo>
                    <a:pt x="982" y="716"/>
                  </a:lnTo>
                  <a:lnTo>
                    <a:pt x="982" y="714"/>
                  </a:lnTo>
                  <a:lnTo>
                    <a:pt x="982" y="714"/>
                  </a:lnTo>
                  <a:lnTo>
                    <a:pt x="982" y="714"/>
                  </a:lnTo>
                  <a:lnTo>
                    <a:pt x="980" y="714"/>
                  </a:lnTo>
                  <a:lnTo>
                    <a:pt x="980" y="714"/>
                  </a:lnTo>
                  <a:lnTo>
                    <a:pt x="980" y="716"/>
                  </a:lnTo>
                  <a:lnTo>
                    <a:pt x="982" y="716"/>
                  </a:lnTo>
                  <a:lnTo>
                    <a:pt x="982" y="716"/>
                  </a:lnTo>
                  <a:lnTo>
                    <a:pt x="982" y="716"/>
                  </a:lnTo>
                  <a:lnTo>
                    <a:pt x="982" y="716"/>
                  </a:lnTo>
                  <a:lnTo>
                    <a:pt x="984" y="716"/>
                  </a:lnTo>
                  <a:lnTo>
                    <a:pt x="984" y="718"/>
                  </a:lnTo>
                  <a:lnTo>
                    <a:pt x="984" y="718"/>
                  </a:lnTo>
                  <a:lnTo>
                    <a:pt x="984" y="721"/>
                  </a:lnTo>
                  <a:lnTo>
                    <a:pt x="982" y="721"/>
                  </a:lnTo>
                  <a:lnTo>
                    <a:pt x="982" y="721"/>
                  </a:lnTo>
                  <a:lnTo>
                    <a:pt x="982" y="721"/>
                  </a:lnTo>
                  <a:lnTo>
                    <a:pt x="982" y="721"/>
                  </a:lnTo>
                  <a:lnTo>
                    <a:pt x="982" y="721"/>
                  </a:lnTo>
                  <a:lnTo>
                    <a:pt x="982" y="721"/>
                  </a:lnTo>
                  <a:lnTo>
                    <a:pt x="980" y="721"/>
                  </a:lnTo>
                  <a:lnTo>
                    <a:pt x="980" y="721"/>
                  </a:lnTo>
                  <a:lnTo>
                    <a:pt x="980" y="721"/>
                  </a:lnTo>
                  <a:lnTo>
                    <a:pt x="980" y="723"/>
                  </a:lnTo>
                  <a:lnTo>
                    <a:pt x="980" y="723"/>
                  </a:lnTo>
                  <a:lnTo>
                    <a:pt x="980" y="725"/>
                  </a:lnTo>
                  <a:lnTo>
                    <a:pt x="977" y="725"/>
                  </a:lnTo>
                  <a:lnTo>
                    <a:pt x="977" y="725"/>
                  </a:lnTo>
                  <a:lnTo>
                    <a:pt x="977" y="723"/>
                  </a:lnTo>
                  <a:lnTo>
                    <a:pt x="977" y="723"/>
                  </a:lnTo>
                  <a:lnTo>
                    <a:pt x="977" y="723"/>
                  </a:lnTo>
                  <a:lnTo>
                    <a:pt x="977" y="723"/>
                  </a:lnTo>
                  <a:lnTo>
                    <a:pt x="977" y="725"/>
                  </a:lnTo>
                  <a:lnTo>
                    <a:pt x="977" y="725"/>
                  </a:lnTo>
                  <a:lnTo>
                    <a:pt x="977" y="728"/>
                  </a:lnTo>
                  <a:lnTo>
                    <a:pt x="975" y="728"/>
                  </a:lnTo>
                  <a:lnTo>
                    <a:pt x="975" y="728"/>
                  </a:lnTo>
                  <a:lnTo>
                    <a:pt x="975" y="730"/>
                  </a:lnTo>
                  <a:lnTo>
                    <a:pt x="975" y="730"/>
                  </a:lnTo>
                  <a:lnTo>
                    <a:pt x="975" y="730"/>
                  </a:lnTo>
                  <a:lnTo>
                    <a:pt x="975" y="728"/>
                  </a:lnTo>
                  <a:lnTo>
                    <a:pt x="973" y="728"/>
                  </a:lnTo>
                  <a:lnTo>
                    <a:pt x="973" y="730"/>
                  </a:lnTo>
                  <a:lnTo>
                    <a:pt x="973" y="730"/>
                  </a:lnTo>
                  <a:lnTo>
                    <a:pt x="970" y="730"/>
                  </a:lnTo>
                  <a:lnTo>
                    <a:pt x="970" y="730"/>
                  </a:lnTo>
                  <a:lnTo>
                    <a:pt x="970" y="730"/>
                  </a:lnTo>
                  <a:lnTo>
                    <a:pt x="970" y="733"/>
                  </a:lnTo>
                  <a:lnTo>
                    <a:pt x="970" y="733"/>
                  </a:lnTo>
                  <a:lnTo>
                    <a:pt x="970" y="733"/>
                  </a:lnTo>
                  <a:lnTo>
                    <a:pt x="970" y="733"/>
                  </a:lnTo>
                  <a:lnTo>
                    <a:pt x="970" y="735"/>
                  </a:lnTo>
                  <a:lnTo>
                    <a:pt x="970" y="735"/>
                  </a:lnTo>
                  <a:lnTo>
                    <a:pt x="970" y="737"/>
                  </a:lnTo>
                  <a:lnTo>
                    <a:pt x="968" y="737"/>
                  </a:lnTo>
                  <a:lnTo>
                    <a:pt x="968" y="737"/>
                  </a:lnTo>
                  <a:lnTo>
                    <a:pt x="968" y="737"/>
                  </a:lnTo>
                  <a:lnTo>
                    <a:pt x="968" y="737"/>
                  </a:lnTo>
                  <a:lnTo>
                    <a:pt x="965" y="737"/>
                  </a:lnTo>
                  <a:lnTo>
                    <a:pt x="965" y="737"/>
                  </a:lnTo>
                  <a:lnTo>
                    <a:pt x="965" y="735"/>
                  </a:lnTo>
                  <a:lnTo>
                    <a:pt x="965" y="735"/>
                  </a:lnTo>
                  <a:lnTo>
                    <a:pt x="963" y="735"/>
                  </a:lnTo>
                  <a:lnTo>
                    <a:pt x="963" y="735"/>
                  </a:lnTo>
                  <a:lnTo>
                    <a:pt x="963" y="735"/>
                  </a:lnTo>
                  <a:lnTo>
                    <a:pt x="961" y="735"/>
                  </a:lnTo>
                  <a:lnTo>
                    <a:pt x="961" y="735"/>
                  </a:lnTo>
                  <a:lnTo>
                    <a:pt x="961" y="737"/>
                  </a:lnTo>
                  <a:lnTo>
                    <a:pt x="961" y="737"/>
                  </a:lnTo>
                  <a:lnTo>
                    <a:pt x="963" y="737"/>
                  </a:lnTo>
                  <a:lnTo>
                    <a:pt x="963" y="737"/>
                  </a:lnTo>
                  <a:lnTo>
                    <a:pt x="963" y="737"/>
                  </a:lnTo>
                  <a:lnTo>
                    <a:pt x="963" y="737"/>
                  </a:lnTo>
                  <a:lnTo>
                    <a:pt x="965" y="737"/>
                  </a:lnTo>
                  <a:lnTo>
                    <a:pt x="965" y="740"/>
                  </a:lnTo>
                  <a:lnTo>
                    <a:pt x="965" y="740"/>
                  </a:lnTo>
                  <a:lnTo>
                    <a:pt x="963" y="740"/>
                  </a:lnTo>
                  <a:lnTo>
                    <a:pt x="963" y="740"/>
                  </a:lnTo>
                  <a:lnTo>
                    <a:pt x="963" y="740"/>
                  </a:lnTo>
                  <a:lnTo>
                    <a:pt x="963" y="740"/>
                  </a:lnTo>
                  <a:lnTo>
                    <a:pt x="963" y="740"/>
                  </a:lnTo>
                  <a:lnTo>
                    <a:pt x="963" y="740"/>
                  </a:lnTo>
                  <a:lnTo>
                    <a:pt x="961" y="740"/>
                  </a:lnTo>
                  <a:lnTo>
                    <a:pt x="961" y="740"/>
                  </a:lnTo>
                  <a:lnTo>
                    <a:pt x="958" y="740"/>
                  </a:lnTo>
                  <a:lnTo>
                    <a:pt x="958" y="740"/>
                  </a:lnTo>
                  <a:lnTo>
                    <a:pt x="958" y="740"/>
                  </a:lnTo>
                  <a:lnTo>
                    <a:pt x="958" y="742"/>
                  </a:lnTo>
                  <a:lnTo>
                    <a:pt x="958" y="742"/>
                  </a:lnTo>
                  <a:lnTo>
                    <a:pt x="958" y="744"/>
                  </a:lnTo>
                  <a:lnTo>
                    <a:pt x="956" y="744"/>
                  </a:lnTo>
                  <a:lnTo>
                    <a:pt x="956" y="744"/>
                  </a:lnTo>
                  <a:lnTo>
                    <a:pt x="956" y="744"/>
                  </a:lnTo>
                  <a:lnTo>
                    <a:pt x="956" y="744"/>
                  </a:lnTo>
                  <a:lnTo>
                    <a:pt x="956" y="747"/>
                  </a:lnTo>
                  <a:lnTo>
                    <a:pt x="954" y="747"/>
                  </a:lnTo>
                  <a:lnTo>
                    <a:pt x="954" y="747"/>
                  </a:lnTo>
                  <a:lnTo>
                    <a:pt x="954" y="747"/>
                  </a:lnTo>
                  <a:lnTo>
                    <a:pt x="954" y="749"/>
                  </a:lnTo>
                  <a:lnTo>
                    <a:pt x="951" y="749"/>
                  </a:lnTo>
                  <a:lnTo>
                    <a:pt x="951" y="749"/>
                  </a:lnTo>
                  <a:lnTo>
                    <a:pt x="951" y="751"/>
                  </a:lnTo>
                  <a:lnTo>
                    <a:pt x="951" y="751"/>
                  </a:lnTo>
                  <a:lnTo>
                    <a:pt x="951" y="751"/>
                  </a:lnTo>
                  <a:lnTo>
                    <a:pt x="951" y="751"/>
                  </a:lnTo>
                  <a:lnTo>
                    <a:pt x="949" y="751"/>
                  </a:lnTo>
                  <a:lnTo>
                    <a:pt x="949" y="751"/>
                  </a:lnTo>
                  <a:lnTo>
                    <a:pt x="949" y="751"/>
                  </a:lnTo>
                  <a:lnTo>
                    <a:pt x="949" y="754"/>
                  </a:lnTo>
                  <a:lnTo>
                    <a:pt x="949" y="754"/>
                  </a:lnTo>
                  <a:lnTo>
                    <a:pt x="949" y="751"/>
                  </a:lnTo>
                  <a:lnTo>
                    <a:pt x="946" y="751"/>
                  </a:lnTo>
                  <a:lnTo>
                    <a:pt x="946" y="754"/>
                  </a:lnTo>
                  <a:lnTo>
                    <a:pt x="946" y="754"/>
                  </a:lnTo>
                  <a:lnTo>
                    <a:pt x="946" y="754"/>
                  </a:lnTo>
                  <a:lnTo>
                    <a:pt x="946" y="754"/>
                  </a:lnTo>
                  <a:lnTo>
                    <a:pt x="949" y="754"/>
                  </a:lnTo>
                  <a:lnTo>
                    <a:pt x="949" y="756"/>
                  </a:lnTo>
                  <a:lnTo>
                    <a:pt x="949" y="756"/>
                  </a:lnTo>
                  <a:lnTo>
                    <a:pt x="949" y="756"/>
                  </a:lnTo>
                  <a:lnTo>
                    <a:pt x="949" y="756"/>
                  </a:lnTo>
                  <a:lnTo>
                    <a:pt x="946" y="756"/>
                  </a:lnTo>
                  <a:lnTo>
                    <a:pt x="946" y="756"/>
                  </a:lnTo>
                  <a:lnTo>
                    <a:pt x="946" y="759"/>
                  </a:lnTo>
                  <a:lnTo>
                    <a:pt x="944" y="759"/>
                  </a:lnTo>
                  <a:lnTo>
                    <a:pt x="944" y="759"/>
                  </a:lnTo>
                  <a:lnTo>
                    <a:pt x="944" y="759"/>
                  </a:lnTo>
                  <a:lnTo>
                    <a:pt x="944" y="759"/>
                  </a:lnTo>
                  <a:lnTo>
                    <a:pt x="944" y="761"/>
                  </a:lnTo>
                  <a:lnTo>
                    <a:pt x="942" y="761"/>
                  </a:lnTo>
                  <a:lnTo>
                    <a:pt x="942" y="761"/>
                  </a:lnTo>
                  <a:lnTo>
                    <a:pt x="942" y="761"/>
                  </a:lnTo>
                  <a:lnTo>
                    <a:pt x="942" y="761"/>
                  </a:lnTo>
                  <a:lnTo>
                    <a:pt x="942" y="761"/>
                  </a:lnTo>
                  <a:lnTo>
                    <a:pt x="939" y="761"/>
                  </a:lnTo>
                  <a:lnTo>
                    <a:pt x="939" y="761"/>
                  </a:lnTo>
                  <a:lnTo>
                    <a:pt x="939" y="761"/>
                  </a:lnTo>
                  <a:lnTo>
                    <a:pt x="937" y="761"/>
                  </a:lnTo>
                  <a:lnTo>
                    <a:pt x="937" y="761"/>
                  </a:lnTo>
                  <a:lnTo>
                    <a:pt x="937" y="761"/>
                  </a:lnTo>
                  <a:lnTo>
                    <a:pt x="937" y="761"/>
                  </a:lnTo>
                  <a:lnTo>
                    <a:pt x="935" y="761"/>
                  </a:lnTo>
                  <a:lnTo>
                    <a:pt x="935" y="761"/>
                  </a:lnTo>
                  <a:lnTo>
                    <a:pt x="935" y="761"/>
                  </a:lnTo>
                  <a:lnTo>
                    <a:pt x="932" y="761"/>
                  </a:lnTo>
                  <a:lnTo>
                    <a:pt x="932" y="763"/>
                  </a:lnTo>
                  <a:lnTo>
                    <a:pt x="935" y="763"/>
                  </a:lnTo>
                  <a:lnTo>
                    <a:pt x="935" y="763"/>
                  </a:lnTo>
                  <a:lnTo>
                    <a:pt x="935" y="763"/>
                  </a:lnTo>
                  <a:lnTo>
                    <a:pt x="937" y="763"/>
                  </a:lnTo>
                  <a:lnTo>
                    <a:pt x="937" y="763"/>
                  </a:lnTo>
                  <a:lnTo>
                    <a:pt x="937" y="766"/>
                  </a:lnTo>
                  <a:lnTo>
                    <a:pt x="937" y="766"/>
                  </a:lnTo>
                  <a:lnTo>
                    <a:pt x="935" y="766"/>
                  </a:lnTo>
                  <a:lnTo>
                    <a:pt x="935" y="766"/>
                  </a:lnTo>
                  <a:lnTo>
                    <a:pt x="935" y="766"/>
                  </a:lnTo>
                  <a:lnTo>
                    <a:pt x="932" y="766"/>
                  </a:lnTo>
                  <a:lnTo>
                    <a:pt x="932" y="766"/>
                  </a:lnTo>
                  <a:lnTo>
                    <a:pt x="932" y="766"/>
                  </a:lnTo>
                  <a:lnTo>
                    <a:pt x="930" y="766"/>
                  </a:lnTo>
                  <a:lnTo>
                    <a:pt x="930" y="763"/>
                  </a:lnTo>
                  <a:lnTo>
                    <a:pt x="932" y="763"/>
                  </a:lnTo>
                  <a:lnTo>
                    <a:pt x="932" y="763"/>
                  </a:lnTo>
                  <a:lnTo>
                    <a:pt x="930" y="763"/>
                  </a:lnTo>
                  <a:lnTo>
                    <a:pt x="930" y="763"/>
                  </a:lnTo>
                  <a:lnTo>
                    <a:pt x="930" y="763"/>
                  </a:lnTo>
                  <a:lnTo>
                    <a:pt x="930" y="766"/>
                  </a:lnTo>
                  <a:lnTo>
                    <a:pt x="930" y="766"/>
                  </a:lnTo>
                  <a:lnTo>
                    <a:pt x="930" y="766"/>
                  </a:lnTo>
                  <a:lnTo>
                    <a:pt x="928" y="766"/>
                  </a:lnTo>
                  <a:lnTo>
                    <a:pt x="928" y="768"/>
                  </a:lnTo>
                  <a:lnTo>
                    <a:pt x="928" y="768"/>
                  </a:lnTo>
                  <a:lnTo>
                    <a:pt x="928" y="770"/>
                  </a:lnTo>
                  <a:lnTo>
                    <a:pt x="930" y="770"/>
                  </a:lnTo>
                  <a:lnTo>
                    <a:pt x="930" y="770"/>
                  </a:lnTo>
                  <a:lnTo>
                    <a:pt x="928" y="770"/>
                  </a:lnTo>
                  <a:lnTo>
                    <a:pt x="928" y="770"/>
                  </a:lnTo>
                  <a:lnTo>
                    <a:pt x="928" y="770"/>
                  </a:lnTo>
                  <a:lnTo>
                    <a:pt x="925" y="770"/>
                  </a:lnTo>
                  <a:lnTo>
                    <a:pt x="925" y="770"/>
                  </a:lnTo>
                  <a:lnTo>
                    <a:pt x="925" y="773"/>
                  </a:lnTo>
                  <a:lnTo>
                    <a:pt x="925" y="773"/>
                  </a:lnTo>
                  <a:lnTo>
                    <a:pt x="925" y="770"/>
                  </a:lnTo>
                  <a:lnTo>
                    <a:pt x="923" y="770"/>
                  </a:lnTo>
                  <a:lnTo>
                    <a:pt x="923" y="773"/>
                  </a:lnTo>
                  <a:lnTo>
                    <a:pt x="923" y="773"/>
                  </a:lnTo>
                  <a:lnTo>
                    <a:pt x="923" y="775"/>
                  </a:lnTo>
                  <a:lnTo>
                    <a:pt x="923" y="775"/>
                  </a:lnTo>
                  <a:lnTo>
                    <a:pt x="923" y="775"/>
                  </a:lnTo>
                  <a:lnTo>
                    <a:pt x="923" y="778"/>
                  </a:lnTo>
                  <a:lnTo>
                    <a:pt x="923" y="778"/>
                  </a:lnTo>
                  <a:lnTo>
                    <a:pt x="923" y="778"/>
                  </a:lnTo>
                  <a:lnTo>
                    <a:pt x="920" y="778"/>
                  </a:lnTo>
                  <a:lnTo>
                    <a:pt x="920" y="778"/>
                  </a:lnTo>
                  <a:lnTo>
                    <a:pt x="918" y="778"/>
                  </a:lnTo>
                  <a:lnTo>
                    <a:pt x="918" y="778"/>
                  </a:lnTo>
                  <a:lnTo>
                    <a:pt x="918" y="778"/>
                  </a:lnTo>
                  <a:lnTo>
                    <a:pt x="916" y="778"/>
                  </a:lnTo>
                  <a:lnTo>
                    <a:pt x="916" y="780"/>
                  </a:lnTo>
                  <a:lnTo>
                    <a:pt x="916" y="780"/>
                  </a:lnTo>
                  <a:lnTo>
                    <a:pt x="916" y="780"/>
                  </a:lnTo>
                  <a:lnTo>
                    <a:pt x="916" y="780"/>
                  </a:lnTo>
                  <a:lnTo>
                    <a:pt x="913" y="780"/>
                  </a:lnTo>
                  <a:lnTo>
                    <a:pt x="913" y="780"/>
                  </a:lnTo>
                  <a:lnTo>
                    <a:pt x="913" y="780"/>
                  </a:lnTo>
                  <a:lnTo>
                    <a:pt x="911" y="780"/>
                  </a:lnTo>
                  <a:lnTo>
                    <a:pt x="911" y="780"/>
                  </a:lnTo>
                  <a:lnTo>
                    <a:pt x="911" y="780"/>
                  </a:lnTo>
                  <a:lnTo>
                    <a:pt x="911" y="780"/>
                  </a:lnTo>
                  <a:lnTo>
                    <a:pt x="911" y="780"/>
                  </a:lnTo>
                  <a:lnTo>
                    <a:pt x="909" y="780"/>
                  </a:lnTo>
                  <a:lnTo>
                    <a:pt x="909" y="782"/>
                  </a:lnTo>
                  <a:lnTo>
                    <a:pt x="909" y="782"/>
                  </a:lnTo>
                  <a:lnTo>
                    <a:pt x="909" y="782"/>
                  </a:lnTo>
                  <a:lnTo>
                    <a:pt x="909" y="782"/>
                  </a:lnTo>
                  <a:lnTo>
                    <a:pt x="906" y="782"/>
                  </a:lnTo>
                  <a:lnTo>
                    <a:pt x="906" y="782"/>
                  </a:lnTo>
                  <a:lnTo>
                    <a:pt x="906" y="780"/>
                  </a:lnTo>
                  <a:lnTo>
                    <a:pt x="906" y="780"/>
                  </a:lnTo>
                  <a:lnTo>
                    <a:pt x="906" y="780"/>
                  </a:lnTo>
                  <a:lnTo>
                    <a:pt x="904" y="780"/>
                  </a:lnTo>
                  <a:lnTo>
                    <a:pt x="904" y="780"/>
                  </a:lnTo>
                  <a:lnTo>
                    <a:pt x="904" y="780"/>
                  </a:lnTo>
                  <a:lnTo>
                    <a:pt x="901" y="780"/>
                  </a:lnTo>
                  <a:lnTo>
                    <a:pt x="901" y="780"/>
                  </a:lnTo>
                  <a:lnTo>
                    <a:pt x="904" y="780"/>
                  </a:lnTo>
                  <a:lnTo>
                    <a:pt x="904" y="782"/>
                  </a:lnTo>
                  <a:lnTo>
                    <a:pt x="904" y="782"/>
                  </a:lnTo>
                  <a:lnTo>
                    <a:pt x="901" y="782"/>
                  </a:lnTo>
                  <a:lnTo>
                    <a:pt x="901" y="785"/>
                  </a:lnTo>
                  <a:lnTo>
                    <a:pt x="901" y="785"/>
                  </a:lnTo>
                  <a:lnTo>
                    <a:pt x="901" y="785"/>
                  </a:lnTo>
                  <a:lnTo>
                    <a:pt x="901" y="785"/>
                  </a:lnTo>
                  <a:lnTo>
                    <a:pt x="901" y="785"/>
                  </a:lnTo>
                  <a:lnTo>
                    <a:pt x="899" y="785"/>
                  </a:lnTo>
                  <a:lnTo>
                    <a:pt x="899" y="785"/>
                  </a:lnTo>
                  <a:lnTo>
                    <a:pt x="897" y="785"/>
                  </a:lnTo>
                  <a:lnTo>
                    <a:pt x="897" y="785"/>
                  </a:lnTo>
                  <a:lnTo>
                    <a:pt x="897" y="782"/>
                  </a:lnTo>
                  <a:lnTo>
                    <a:pt x="897" y="782"/>
                  </a:lnTo>
                  <a:lnTo>
                    <a:pt x="897" y="782"/>
                  </a:lnTo>
                  <a:lnTo>
                    <a:pt x="894" y="782"/>
                  </a:lnTo>
                  <a:lnTo>
                    <a:pt x="894" y="782"/>
                  </a:lnTo>
                  <a:lnTo>
                    <a:pt x="894" y="782"/>
                  </a:lnTo>
                  <a:lnTo>
                    <a:pt x="892" y="782"/>
                  </a:lnTo>
                  <a:lnTo>
                    <a:pt x="892" y="782"/>
                  </a:lnTo>
                  <a:lnTo>
                    <a:pt x="890" y="782"/>
                  </a:lnTo>
                  <a:lnTo>
                    <a:pt x="890" y="782"/>
                  </a:lnTo>
                  <a:lnTo>
                    <a:pt x="890" y="785"/>
                  </a:lnTo>
                  <a:lnTo>
                    <a:pt x="890" y="785"/>
                  </a:lnTo>
                  <a:lnTo>
                    <a:pt x="890" y="785"/>
                  </a:lnTo>
                  <a:lnTo>
                    <a:pt x="890" y="785"/>
                  </a:lnTo>
                  <a:lnTo>
                    <a:pt x="890" y="787"/>
                  </a:lnTo>
                  <a:lnTo>
                    <a:pt x="887" y="787"/>
                  </a:lnTo>
                  <a:lnTo>
                    <a:pt x="887" y="787"/>
                  </a:lnTo>
                  <a:lnTo>
                    <a:pt x="887" y="787"/>
                  </a:lnTo>
                  <a:lnTo>
                    <a:pt x="887" y="789"/>
                  </a:lnTo>
                  <a:lnTo>
                    <a:pt x="885" y="789"/>
                  </a:lnTo>
                  <a:lnTo>
                    <a:pt x="885" y="789"/>
                  </a:lnTo>
                  <a:lnTo>
                    <a:pt x="885" y="787"/>
                  </a:lnTo>
                  <a:lnTo>
                    <a:pt x="885" y="787"/>
                  </a:lnTo>
                  <a:lnTo>
                    <a:pt x="883" y="787"/>
                  </a:lnTo>
                  <a:lnTo>
                    <a:pt x="883" y="787"/>
                  </a:lnTo>
                  <a:lnTo>
                    <a:pt x="883" y="785"/>
                  </a:lnTo>
                  <a:lnTo>
                    <a:pt x="883" y="785"/>
                  </a:lnTo>
                  <a:lnTo>
                    <a:pt x="883" y="782"/>
                  </a:lnTo>
                  <a:lnTo>
                    <a:pt x="883" y="782"/>
                  </a:lnTo>
                  <a:lnTo>
                    <a:pt x="883" y="782"/>
                  </a:lnTo>
                  <a:lnTo>
                    <a:pt x="883" y="782"/>
                  </a:lnTo>
                  <a:lnTo>
                    <a:pt x="883" y="782"/>
                  </a:lnTo>
                  <a:lnTo>
                    <a:pt x="883" y="785"/>
                  </a:lnTo>
                  <a:lnTo>
                    <a:pt x="883" y="785"/>
                  </a:lnTo>
                  <a:lnTo>
                    <a:pt x="883" y="785"/>
                  </a:lnTo>
                  <a:lnTo>
                    <a:pt x="883" y="787"/>
                  </a:lnTo>
                  <a:lnTo>
                    <a:pt x="883" y="787"/>
                  </a:lnTo>
                  <a:lnTo>
                    <a:pt x="883" y="787"/>
                  </a:lnTo>
                  <a:lnTo>
                    <a:pt x="883" y="789"/>
                  </a:lnTo>
                  <a:lnTo>
                    <a:pt x="883" y="789"/>
                  </a:lnTo>
                  <a:lnTo>
                    <a:pt x="883" y="789"/>
                  </a:lnTo>
                  <a:lnTo>
                    <a:pt x="883" y="789"/>
                  </a:lnTo>
                  <a:lnTo>
                    <a:pt x="883" y="789"/>
                  </a:lnTo>
                  <a:lnTo>
                    <a:pt x="880" y="789"/>
                  </a:lnTo>
                  <a:lnTo>
                    <a:pt x="880" y="789"/>
                  </a:lnTo>
                  <a:lnTo>
                    <a:pt x="880" y="789"/>
                  </a:lnTo>
                  <a:lnTo>
                    <a:pt x="880" y="789"/>
                  </a:lnTo>
                  <a:lnTo>
                    <a:pt x="878" y="789"/>
                  </a:lnTo>
                  <a:lnTo>
                    <a:pt x="878" y="789"/>
                  </a:lnTo>
                  <a:lnTo>
                    <a:pt x="878" y="789"/>
                  </a:lnTo>
                  <a:lnTo>
                    <a:pt x="878" y="789"/>
                  </a:lnTo>
                  <a:lnTo>
                    <a:pt x="878" y="787"/>
                  </a:lnTo>
                  <a:lnTo>
                    <a:pt x="878" y="787"/>
                  </a:lnTo>
                  <a:lnTo>
                    <a:pt x="878" y="787"/>
                  </a:lnTo>
                  <a:lnTo>
                    <a:pt x="875" y="787"/>
                  </a:lnTo>
                  <a:lnTo>
                    <a:pt x="875" y="787"/>
                  </a:lnTo>
                  <a:lnTo>
                    <a:pt x="875" y="787"/>
                  </a:lnTo>
                  <a:lnTo>
                    <a:pt x="875" y="787"/>
                  </a:lnTo>
                  <a:lnTo>
                    <a:pt x="873" y="787"/>
                  </a:lnTo>
                  <a:lnTo>
                    <a:pt x="873" y="787"/>
                  </a:lnTo>
                  <a:lnTo>
                    <a:pt x="871" y="787"/>
                  </a:lnTo>
                  <a:lnTo>
                    <a:pt x="871" y="787"/>
                  </a:lnTo>
                  <a:lnTo>
                    <a:pt x="871" y="787"/>
                  </a:lnTo>
                  <a:lnTo>
                    <a:pt x="871" y="789"/>
                  </a:lnTo>
                  <a:lnTo>
                    <a:pt x="868" y="789"/>
                  </a:lnTo>
                  <a:lnTo>
                    <a:pt x="868" y="789"/>
                  </a:lnTo>
                  <a:lnTo>
                    <a:pt x="868" y="789"/>
                  </a:lnTo>
                  <a:lnTo>
                    <a:pt x="868" y="789"/>
                  </a:lnTo>
                  <a:lnTo>
                    <a:pt x="866" y="789"/>
                  </a:lnTo>
                  <a:lnTo>
                    <a:pt x="866" y="789"/>
                  </a:lnTo>
                  <a:lnTo>
                    <a:pt x="864" y="789"/>
                  </a:lnTo>
                  <a:lnTo>
                    <a:pt x="864" y="789"/>
                  </a:lnTo>
                  <a:lnTo>
                    <a:pt x="864" y="787"/>
                  </a:lnTo>
                  <a:lnTo>
                    <a:pt x="864" y="787"/>
                  </a:lnTo>
                  <a:lnTo>
                    <a:pt x="864" y="787"/>
                  </a:lnTo>
                  <a:lnTo>
                    <a:pt x="864" y="785"/>
                  </a:lnTo>
                  <a:lnTo>
                    <a:pt x="864" y="785"/>
                  </a:lnTo>
                  <a:lnTo>
                    <a:pt x="864" y="785"/>
                  </a:lnTo>
                  <a:lnTo>
                    <a:pt x="864" y="782"/>
                  </a:lnTo>
                  <a:lnTo>
                    <a:pt x="864" y="782"/>
                  </a:lnTo>
                  <a:lnTo>
                    <a:pt x="861" y="782"/>
                  </a:lnTo>
                  <a:lnTo>
                    <a:pt x="861" y="782"/>
                  </a:lnTo>
                  <a:lnTo>
                    <a:pt x="861" y="782"/>
                  </a:lnTo>
                  <a:lnTo>
                    <a:pt x="861" y="782"/>
                  </a:lnTo>
                  <a:lnTo>
                    <a:pt x="861" y="785"/>
                  </a:lnTo>
                  <a:lnTo>
                    <a:pt x="861" y="785"/>
                  </a:lnTo>
                  <a:lnTo>
                    <a:pt x="861" y="787"/>
                  </a:lnTo>
                  <a:lnTo>
                    <a:pt x="859" y="787"/>
                  </a:lnTo>
                  <a:lnTo>
                    <a:pt x="859" y="787"/>
                  </a:lnTo>
                  <a:lnTo>
                    <a:pt x="859" y="789"/>
                  </a:lnTo>
                  <a:lnTo>
                    <a:pt x="859" y="789"/>
                  </a:lnTo>
                  <a:lnTo>
                    <a:pt x="861" y="789"/>
                  </a:lnTo>
                  <a:lnTo>
                    <a:pt x="861" y="789"/>
                  </a:lnTo>
                  <a:lnTo>
                    <a:pt x="861" y="789"/>
                  </a:lnTo>
                  <a:lnTo>
                    <a:pt x="861" y="792"/>
                  </a:lnTo>
                  <a:lnTo>
                    <a:pt x="861" y="792"/>
                  </a:lnTo>
                  <a:lnTo>
                    <a:pt x="861" y="792"/>
                  </a:lnTo>
                  <a:lnTo>
                    <a:pt x="861" y="794"/>
                  </a:lnTo>
                  <a:lnTo>
                    <a:pt x="861" y="794"/>
                  </a:lnTo>
                  <a:lnTo>
                    <a:pt x="861" y="797"/>
                  </a:lnTo>
                  <a:lnTo>
                    <a:pt x="859" y="797"/>
                  </a:lnTo>
                  <a:lnTo>
                    <a:pt x="859" y="797"/>
                  </a:lnTo>
                  <a:lnTo>
                    <a:pt x="859" y="797"/>
                  </a:lnTo>
                  <a:lnTo>
                    <a:pt x="859" y="799"/>
                  </a:lnTo>
                  <a:lnTo>
                    <a:pt x="859" y="799"/>
                  </a:lnTo>
                  <a:lnTo>
                    <a:pt x="859" y="799"/>
                  </a:lnTo>
                  <a:lnTo>
                    <a:pt x="859" y="799"/>
                  </a:lnTo>
                  <a:lnTo>
                    <a:pt x="859" y="799"/>
                  </a:lnTo>
                  <a:lnTo>
                    <a:pt x="857" y="799"/>
                  </a:lnTo>
                  <a:lnTo>
                    <a:pt x="857" y="799"/>
                  </a:lnTo>
                  <a:lnTo>
                    <a:pt x="857" y="799"/>
                  </a:lnTo>
                  <a:lnTo>
                    <a:pt x="857" y="801"/>
                  </a:lnTo>
                  <a:lnTo>
                    <a:pt x="854" y="801"/>
                  </a:lnTo>
                  <a:lnTo>
                    <a:pt x="854" y="801"/>
                  </a:lnTo>
                  <a:lnTo>
                    <a:pt x="854" y="801"/>
                  </a:lnTo>
                  <a:lnTo>
                    <a:pt x="854" y="804"/>
                  </a:lnTo>
                  <a:lnTo>
                    <a:pt x="852" y="804"/>
                  </a:lnTo>
                  <a:lnTo>
                    <a:pt x="852" y="804"/>
                  </a:lnTo>
                  <a:lnTo>
                    <a:pt x="852" y="804"/>
                  </a:lnTo>
                  <a:lnTo>
                    <a:pt x="852" y="804"/>
                  </a:lnTo>
                  <a:lnTo>
                    <a:pt x="852" y="806"/>
                  </a:lnTo>
                  <a:lnTo>
                    <a:pt x="849" y="806"/>
                  </a:lnTo>
                  <a:lnTo>
                    <a:pt x="849" y="806"/>
                  </a:lnTo>
                  <a:lnTo>
                    <a:pt x="849" y="804"/>
                  </a:lnTo>
                  <a:lnTo>
                    <a:pt x="849" y="804"/>
                  </a:lnTo>
                  <a:lnTo>
                    <a:pt x="849" y="806"/>
                  </a:lnTo>
                  <a:lnTo>
                    <a:pt x="847" y="806"/>
                  </a:lnTo>
                  <a:lnTo>
                    <a:pt x="847" y="806"/>
                  </a:lnTo>
                  <a:lnTo>
                    <a:pt x="845" y="806"/>
                  </a:lnTo>
                  <a:lnTo>
                    <a:pt x="845" y="806"/>
                  </a:lnTo>
                  <a:lnTo>
                    <a:pt x="845" y="806"/>
                  </a:lnTo>
                  <a:lnTo>
                    <a:pt x="845" y="804"/>
                  </a:lnTo>
                  <a:lnTo>
                    <a:pt x="842" y="804"/>
                  </a:lnTo>
                  <a:lnTo>
                    <a:pt x="842" y="804"/>
                  </a:lnTo>
                  <a:lnTo>
                    <a:pt x="842" y="804"/>
                  </a:lnTo>
                  <a:lnTo>
                    <a:pt x="842" y="804"/>
                  </a:lnTo>
                  <a:lnTo>
                    <a:pt x="842" y="804"/>
                  </a:lnTo>
                  <a:lnTo>
                    <a:pt x="840" y="804"/>
                  </a:lnTo>
                  <a:lnTo>
                    <a:pt x="840" y="806"/>
                  </a:lnTo>
                  <a:lnTo>
                    <a:pt x="840" y="806"/>
                  </a:lnTo>
                  <a:lnTo>
                    <a:pt x="840" y="806"/>
                  </a:lnTo>
                  <a:lnTo>
                    <a:pt x="840" y="808"/>
                  </a:lnTo>
                  <a:lnTo>
                    <a:pt x="840" y="808"/>
                  </a:lnTo>
                  <a:lnTo>
                    <a:pt x="842" y="808"/>
                  </a:lnTo>
                  <a:lnTo>
                    <a:pt x="842" y="806"/>
                  </a:lnTo>
                  <a:lnTo>
                    <a:pt x="842" y="806"/>
                  </a:lnTo>
                  <a:lnTo>
                    <a:pt x="842" y="806"/>
                  </a:lnTo>
                  <a:lnTo>
                    <a:pt x="845" y="806"/>
                  </a:lnTo>
                  <a:lnTo>
                    <a:pt x="845" y="806"/>
                  </a:lnTo>
                  <a:lnTo>
                    <a:pt x="845" y="808"/>
                  </a:lnTo>
                  <a:lnTo>
                    <a:pt x="845" y="808"/>
                  </a:lnTo>
                  <a:lnTo>
                    <a:pt x="845" y="808"/>
                  </a:lnTo>
                  <a:lnTo>
                    <a:pt x="842" y="808"/>
                  </a:lnTo>
                  <a:lnTo>
                    <a:pt x="842" y="811"/>
                  </a:lnTo>
                  <a:lnTo>
                    <a:pt x="842" y="811"/>
                  </a:lnTo>
                  <a:lnTo>
                    <a:pt x="845" y="811"/>
                  </a:lnTo>
                  <a:lnTo>
                    <a:pt x="845" y="811"/>
                  </a:lnTo>
                  <a:lnTo>
                    <a:pt x="845" y="811"/>
                  </a:lnTo>
                  <a:lnTo>
                    <a:pt x="845" y="811"/>
                  </a:lnTo>
                  <a:lnTo>
                    <a:pt x="842" y="811"/>
                  </a:lnTo>
                  <a:lnTo>
                    <a:pt x="842" y="813"/>
                  </a:lnTo>
                  <a:lnTo>
                    <a:pt x="842" y="813"/>
                  </a:lnTo>
                  <a:lnTo>
                    <a:pt x="842" y="813"/>
                  </a:lnTo>
                  <a:lnTo>
                    <a:pt x="842" y="811"/>
                  </a:lnTo>
                  <a:lnTo>
                    <a:pt x="840" y="811"/>
                  </a:lnTo>
                  <a:lnTo>
                    <a:pt x="840" y="811"/>
                  </a:lnTo>
                  <a:lnTo>
                    <a:pt x="838" y="811"/>
                  </a:lnTo>
                  <a:lnTo>
                    <a:pt x="838" y="811"/>
                  </a:lnTo>
                  <a:lnTo>
                    <a:pt x="838" y="811"/>
                  </a:lnTo>
                  <a:lnTo>
                    <a:pt x="835" y="811"/>
                  </a:lnTo>
                  <a:lnTo>
                    <a:pt x="835" y="811"/>
                  </a:lnTo>
                  <a:lnTo>
                    <a:pt x="835" y="811"/>
                  </a:lnTo>
                  <a:lnTo>
                    <a:pt x="835" y="811"/>
                  </a:lnTo>
                  <a:lnTo>
                    <a:pt x="835" y="811"/>
                  </a:lnTo>
                  <a:lnTo>
                    <a:pt x="835" y="811"/>
                  </a:lnTo>
                  <a:lnTo>
                    <a:pt x="835" y="811"/>
                  </a:lnTo>
                  <a:lnTo>
                    <a:pt x="835" y="808"/>
                  </a:lnTo>
                  <a:lnTo>
                    <a:pt x="833" y="808"/>
                  </a:lnTo>
                  <a:lnTo>
                    <a:pt x="833" y="808"/>
                  </a:lnTo>
                  <a:lnTo>
                    <a:pt x="833" y="811"/>
                  </a:lnTo>
                  <a:lnTo>
                    <a:pt x="830" y="811"/>
                  </a:lnTo>
                  <a:lnTo>
                    <a:pt x="830" y="811"/>
                  </a:lnTo>
                  <a:lnTo>
                    <a:pt x="830" y="811"/>
                  </a:lnTo>
                  <a:lnTo>
                    <a:pt x="830" y="808"/>
                  </a:lnTo>
                  <a:lnTo>
                    <a:pt x="828" y="808"/>
                  </a:lnTo>
                  <a:lnTo>
                    <a:pt x="828" y="808"/>
                  </a:lnTo>
                  <a:lnTo>
                    <a:pt x="828" y="806"/>
                  </a:lnTo>
                  <a:lnTo>
                    <a:pt x="828" y="806"/>
                  </a:lnTo>
                  <a:lnTo>
                    <a:pt x="828" y="808"/>
                  </a:lnTo>
                  <a:lnTo>
                    <a:pt x="828" y="808"/>
                  </a:lnTo>
                  <a:lnTo>
                    <a:pt x="826" y="808"/>
                  </a:lnTo>
                  <a:lnTo>
                    <a:pt x="826" y="808"/>
                  </a:lnTo>
                  <a:lnTo>
                    <a:pt x="826" y="808"/>
                  </a:lnTo>
                  <a:lnTo>
                    <a:pt x="823" y="808"/>
                  </a:lnTo>
                  <a:lnTo>
                    <a:pt x="823" y="811"/>
                  </a:lnTo>
                  <a:lnTo>
                    <a:pt x="826" y="811"/>
                  </a:lnTo>
                  <a:lnTo>
                    <a:pt x="826" y="811"/>
                  </a:lnTo>
                  <a:lnTo>
                    <a:pt x="826" y="811"/>
                  </a:lnTo>
                  <a:lnTo>
                    <a:pt x="826" y="811"/>
                  </a:lnTo>
                  <a:lnTo>
                    <a:pt x="826" y="811"/>
                  </a:lnTo>
                  <a:lnTo>
                    <a:pt x="823" y="811"/>
                  </a:lnTo>
                  <a:lnTo>
                    <a:pt x="823" y="811"/>
                  </a:lnTo>
                  <a:lnTo>
                    <a:pt x="823" y="811"/>
                  </a:lnTo>
                  <a:lnTo>
                    <a:pt x="823" y="813"/>
                  </a:lnTo>
                  <a:lnTo>
                    <a:pt x="821" y="813"/>
                  </a:lnTo>
                  <a:lnTo>
                    <a:pt x="821" y="813"/>
                  </a:lnTo>
                  <a:lnTo>
                    <a:pt x="821" y="811"/>
                  </a:lnTo>
                  <a:lnTo>
                    <a:pt x="821" y="811"/>
                  </a:lnTo>
                  <a:lnTo>
                    <a:pt x="819" y="811"/>
                  </a:lnTo>
                  <a:lnTo>
                    <a:pt x="819" y="813"/>
                  </a:lnTo>
                  <a:lnTo>
                    <a:pt x="819" y="813"/>
                  </a:lnTo>
                  <a:lnTo>
                    <a:pt x="819" y="813"/>
                  </a:lnTo>
                  <a:lnTo>
                    <a:pt x="816" y="813"/>
                  </a:lnTo>
                  <a:lnTo>
                    <a:pt x="816" y="813"/>
                  </a:lnTo>
                  <a:lnTo>
                    <a:pt x="816" y="813"/>
                  </a:lnTo>
                  <a:lnTo>
                    <a:pt x="814" y="813"/>
                  </a:lnTo>
                  <a:lnTo>
                    <a:pt x="814" y="813"/>
                  </a:lnTo>
                  <a:lnTo>
                    <a:pt x="812" y="813"/>
                  </a:lnTo>
                  <a:lnTo>
                    <a:pt x="812" y="813"/>
                  </a:lnTo>
                  <a:lnTo>
                    <a:pt x="812" y="815"/>
                  </a:lnTo>
                  <a:lnTo>
                    <a:pt x="812" y="815"/>
                  </a:lnTo>
                  <a:lnTo>
                    <a:pt x="812" y="815"/>
                  </a:lnTo>
                  <a:lnTo>
                    <a:pt x="809" y="815"/>
                  </a:lnTo>
                  <a:lnTo>
                    <a:pt x="809" y="818"/>
                  </a:lnTo>
                  <a:lnTo>
                    <a:pt x="809" y="818"/>
                  </a:lnTo>
                  <a:lnTo>
                    <a:pt x="809" y="815"/>
                  </a:lnTo>
                  <a:lnTo>
                    <a:pt x="809" y="815"/>
                  </a:lnTo>
                  <a:lnTo>
                    <a:pt x="809" y="815"/>
                  </a:lnTo>
                  <a:lnTo>
                    <a:pt x="807" y="815"/>
                  </a:lnTo>
                  <a:lnTo>
                    <a:pt x="807" y="815"/>
                  </a:lnTo>
                  <a:lnTo>
                    <a:pt x="804" y="815"/>
                  </a:lnTo>
                  <a:lnTo>
                    <a:pt x="804" y="815"/>
                  </a:lnTo>
                  <a:lnTo>
                    <a:pt x="804" y="815"/>
                  </a:lnTo>
                  <a:lnTo>
                    <a:pt x="804" y="815"/>
                  </a:lnTo>
                  <a:lnTo>
                    <a:pt x="802" y="815"/>
                  </a:lnTo>
                  <a:lnTo>
                    <a:pt x="802" y="818"/>
                  </a:lnTo>
                  <a:lnTo>
                    <a:pt x="802" y="818"/>
                  </a:lnTo>
                  <a:lnTo>
                    <a:pt x="802" y="818"/>
                  </a:lnTo>
                  <a:lnTo>
                    <a:pt x="800" y="818"/>
                  </a:lnTo>
                  <a:lnTo>
                    <a:pt x="800" y="818"/>
                  </a:lnTo>
                  <a:lnTo>
                    <a:pt x="797" y="818"/>
                  </a:lnTo>
                  <a:lnTo>
                    <a:pt x="797" y="818"/>
                  </a:lnTo>
                  <a:lnTo>
                    <a:pt x="797" y="818"/>
                  </a:lnTo>
                  <a:lnTo>
                    <a:pt x="797" y="820"/>
                  </a:lnTo>
                  <a:lnTo>
                    <a:pt x="797" y="820"/>
                  </a:lnTo>
                  <a:lnTo>
                    <a:pt x="797" y="820"/>
                  </a:lnTo>
                  <a:lnTo>
                    <a:pt x="797" y="820"/>
                  </a:lnTo>
                  <a:lnTo>
                    <a:pt x="795" y="820"/>
                  </a:lnTo>
                  <a:lnTo>
                    <a:pt x="795" y="823"/>
                  </a:lnTo>
                  <a:lnTo>
                    <a:pt x="795" y="823"/>
                  </a:lnTo>
                  <a:lnTo>
                    <a:pt x="795" y="823"/>
                  </a:lnTo>
                  <a:lnTo>
                    <a:pt x="795" y="825"/>
                  </a:lnTo>
                  <a:lnTo>
                    <a:pt x="795" y="825"/>
                  </a:lnTo>
                  <a:lnTo>
                    <a:pt x="795" y="827"/>
                  </a:lnTo>
                  <a:lnTo>
                    <a:pt x="795" y="827"/>
                  </a:lnTo>
                  <a:lnTo>
                    <a:pt x="795" y="827"/>
                  </a:lnTo>
                  <a:lnTo>
                    <a:pt x="797" y="827"/>
                  </a:lnTo>
                  <a:lnTo>
                    <a:pt x="797" y="830"/>
                  </a:lnTo>
                  <a:lnTo>
                    <a:pt x="795" y="830"/>
                  </a:lnTo>
                  <a:lnTo>
                    <a:pt x="795" y="830"/>
                  </a:lnTo>
                  <a:lnTo>
                    <a:pt x="795" y="830"/>
                  </a:lnTo>
                  <a:lnTo>
                    <a:pt x="795" y="830"/>
                  </a:lnTo>
                  <a:lnTo>
                    <a:pt x="795" y="830"/>
                  </a:lnTo>
                  <a:lnTo>
                    <a:pt x="795" y="830"/>
                  </a:lnTo>
                  <a:lnTo>
                    <a:pt x="793" y="830"/>
                  </a:lnTo>
                  <a:lnTo>
                    <a:pt x="793" y="830"/>
                  </a:lnTo>
                  <a:lnTo>
                    <a:pt x="793" y="830"/>
                  </a:lnTo>
                  <a:lnTo>
                    <a:pt x="793" y="827"/>
                  </a:lnTo>
                  <a:lnTo>
                    <a:pt x="790" y="827"/>
                  </a:lnTo>
                  <a:lnTo>
                    <a:pt x="790" y="827"/>
                  </a:lnTo>
                  <a:lnTo>
                    <a:pt x="790" y="827"/>
                  </a:lnTo>
                  <a:lnTo>
                    <a:pt x="790" y="827"/>
                  </a:lnTo>
                  <a:lnTo>
                    <a:pt x="790" y="827"/>
                  </a:lnTo>
                  <a:lnTo>
                    <a:pt x="788" y="827"/>
                  </a:lnTo>
                  <a:lnTo>
                    <a:pt x="788" y="827"/>
                  </a:lnTo>
                  <a:lnTo>
                    <a:pt x="788" y="830"/>
                  </a:lnTo>
                  <a:lnTo>
                    <a:pt x="788" y="830"/>
                  </a:lnTo>
                  <a:lnTo>
                    <a:pt x="788" y="830"/>
                  </a:lnTo>
                  <a:lnTo>
                    <a:pt x="788" y="830"/>
                  </a:lnTo>
                  <a:lnTo>
                    <a:pt x="788" y="830"/>
                  </a:lnTo>
                  <a:lnTo>
                    <a:pt x="790" y="830"/>
                  </a:lnTo>
                  <a:lnTo>
                    <a:pt x="790" y="830"/>
                  </a:lnTo>
                  <a:lnTo>
                    <a:pt x="790" y="830"/>
                  </a:lnTo>
                  <a:lnTo>
                    <a:pt x="790" y="830"/>
                  </a:lnTo>
                  <a:lnTo>
                    <a:pt x="790" y="832"/>
                  </a:lnTo>
                  <a:lnTo>
                    <a:pt x="790" y="832"/>
                  </a:lnTo>
                  <a:lnTo>
                    <a:pt x="793" y="832"/>
                  </a:lnTo>
                  <a:lnTo>
                    <a:pt x="793" y="834"/>
                  </a:lnTo>
                  <a:lnTo>
                    <a:pt x="793" y="834"/>
                  </a:lnTo>
                  <a:lnTo>
                    <a:pt x="793" y="834"/>
                  </a:lnTo>
                  <a:lnTo>
                    <a:pt x="793" y="837"/>
                  </a:lnTo>
                  <a:lnTo>
                    <a:pt x="793" y="837"/>
                  </a:lnTo>
                  <a:lnTo>
                    <a:pt x="795" y="837"/>
                  </a:lnTo>
                  <a:lnTo>
                    <a:pt x="795" y="839"/>
                  </a:lnTo>
                  <a:lnTo>
                    <a:pt x="795" y="839"/>
                  </a:lnTo>
                  <a:lnTo>
                    <a:pt x="795" y="839"/>
                  </a:lnTo>
                  <a:lnTo>
                    <a:pt x="795" y="842"/>
                  </a:lnTo>
                  <a:lnTo>
                    <a:pt x="795" y="842"/>
                  </a:lnTo>
                  <a:lnTo>
                    <a:pt x="795" y="842"/>
                  </a:lnTo>
                  <a:lnTo>
                    <a:pt x="795" y="842"/>
                  </a:lnTo>
                  <a:lnTo>
                    <a:pt x="795" y="844"/>
                  </a:lnTo>
                  <a:lnTo>
                    <a:pt x="795" y="844"/>
                  </a:lnTo>
                  <a:lnTo>
                    <a:pt x="795" y="844"/>
                  </a:lnTo>
                  <a:lnTo>
                    <a:pt x="795" y="844"/>
                  </a:lnTo>
                  <a:lnTo>
                    <a:pt x="795" y="844"/>
                  </a:lnTo>
                  <a:lnTo>
                    <a:pt x="795" y="842"/>
                  </a:lnTo>
                  <a:lnTo>
                    <a:pt x="793" y="842"/>
                  </a:lnTo>
                  <a:lnTo>
                    <a:pt x="793" y="844"/>
                  </a:lnTo>
                  <a:lnTo>
                    <a:pt x="793" y="844"/>
                  </a:lnTo>
                  <a:lnTo>
                    <a:pt x="793" y="844"/>
                  </a:lnTo>
                  <a:lnTo>
                    <a:pt x="790" y="844"/>
                  </a:lnTo>
                  <a:lnTo>
                    <a:pt x="790" y="844"/>
                  </a:lnTo>
                  <a:lnTo>
                    <a:pt x="790" y="846"/>
                  </a:lnTo>
                  <a:lnTo>
                    <a:pt x="790" y="846"/>
                  </a:lnTo>
                  <a:lnTo>
                    <a:pt x="788" y="846"/>
                  </a:lnTo>
                  <a:lnTo>
                    <a:pt x="788" y="846"/>
                  </a:lnTo>
                  <a:lnTo>
                    <a:pt x="788" y="846"/>
                  </a:lnTo>
                  <a:lnTo>
                    <a:pt x="788" y="846"/>
                  </a:lnTo>
                  <a:lnTo>
                    <a:pt x="788" y="846"/>
                  </a:lnTo>
                  <a:lnTo>
                    <a:pt x="788" y="846"/>
                  </a:lnTo>
                  <a:lnTo>
                    <a:pt x="786" y="846"/>
                  </a:lnTo>
                  <a:lnTo>
                    <a:pt x="786" y="846"/>
                  </a:lnTo>
                  <a:lnTo>
                    <a:pt x="783" y="846"/>
                  </a:lnTo>
                  <a:lnTo>
                    <a:pt x="783" y="846"/>
                  </a:lnTo>
                  <a:lnTo>
                    <a:pt x="783" y="846"/>
                  </a:lnTo>
                  <a:lnTo>
                    <a:pt x="783" y="846"/>
                  </a:lnTo>
                  <a:lnTo>
                    <a:pt x="781" y="846"/>
                  </a:lnTo>
                  <a:lnTo>
                    <a:pt x="781" y="846"/>
                  </a:lnTo>
                  <a:lnTo>
                    <a:pt x="781" y="846"/>
                  </a:lnTo>
                  <a:lnTo>
                    <a:pt x="781" y="846"/>
                  </a:lnTo>
                  <a:lnTo>
                    <a:pt x="781" y="844"/>
                  </a:lnTo>
                  <a:lnTo>
                    <a:pt x="781" y="844"/>
                  </a:lnTo>
                  <a:lnTo>
                    <a:pt x="778" y="844"/>
                  </a:lnTo>
                  <a:lnTo>
                    <a:pt x="778" y="842"/>
                  </a:lnTo>
                  <a:lnTo>
                    <a:pt x="778" y="842"/>
                  </a:lnTo>
                  <a:lnTo>
                    <a:pt x="778" y="842"/>
                  </a:lnTo>
                  <a:lnTo>
                    <a:pt x="778" y="842"/>
                  </a:lnTo>
                  <a:lnTo>
                    <a:pt x="778" y="839"/>
                  </a:lnTo>
                  <a:lnTo>
                    <a:pt x="778" y="839"/>
                  </a:lnTo>
                  <a:lnTo>
                    <a:pt x="778" y="839"/>
                  </a:lnTo>
                  <a:lnTo>
                    <a:pt x="778" y="839"/>
                  </a:lnTo>
                  <a:lnTo>
                    <a:pt x="778" y="839"/>
                  </a:lnTo>
                  <a:lnTo>
                    <a:pt x="778" y="837"/>
                  </a:lnTo>
                  <a:lnTo>
                    <a:pt x="778" y="837"/>
                  </a:lnTo>
                  <a:lnTo>
                    <a:pt x="776" y="837"/>
                  </a:lnTo>
                  <a:lnTo>
                    <a:pt x="776" y="837"/>
                  </a:lnTo>
                  <a:lnTo>
                    <a:pt x="776" y="834"/>
                  </a:lnTo>
                  <a:lnTo>
                    <a:pt x="776" y="834"/>
                  </a:lnTo>
                  <a:lnTo>
                    <a:pt x="776" y="832"/>
                  </a:lnTo>
                  <a:lnTo>
                    <a:pt x="776" y="832"/>
                  </a:lnTo>
                  <a:lnTo>
                    <a:pt x="776" y="832"/>
                  </a:lnTo>
                  <a:lnTo>
                    <a:pt x="776" y="830"/>
                  </a:lnTo>
                  <a:lnTo>
                    <a:pt x="776" y="830"/>
                  </a:lnTo>
                  <a:lnTo>
                    <a:pt x="774" y="830"/>
                  </a:lnTo>
                  <a:lnTo>
                    <a:pt x="774" y="830"/>
                  </a:lnTo>
                  <a:lnTo>
                    <a:pt x="774" y="827"/>
                  </a:lnTo>
                  <a:lnTo>
                    <a:pt x="776" y="827"/>
                  </a:lnTo>
                  <a:lnTo>
                    <a:pt x="776" y="827"/>
                  </a:lnTo>
                  <a:lnTo>
                    <a:pt x="776" y="825"/>
                  </a:lnTo>
                  <a:lnTo>
                    <a:pt x="776" y="825"/>
                  </a:lnTo>
                  <a:lnTo>
                    <a:pt x="776" y="823"/>
                  </a:lnTo>
                  <a:lnTo>
                    <a:pt x="776" y="823"/>
                  </a:lnTo>
                  <a:lnTo>
                    <a:pt x="776" y="823"/>
                  </a:lnTo>
                  <a:lnTo>
                    <a:pt x="776" y="820"/>
                  </a:lnTo>
                  <a:lnTo>
                    <a:pt x="776" y="820"/>
                  </a:lnTo>
                  <a:lnTo>
                    <a:pt x="776" y="820"/>
                  </a:lnTo>
                  <a:lnTo>
                    <a:pt x="776" y="820"/>
                  </a:lnTo>
                  <a:lnTo>
                    <a:pt x="776" y="818"/>
                  </a:lnTo>
                  <a:lnTo>
                    <a:pt x="776" y="818"/>
                  </a:lnTo>
                  <a:lnTo>
                    <a:pt x="778" y="818"/>
                  </a:lnTo>
                  <a:lnTo>
                    <a:pt x="778" y="818"/>
                  </a:lnTo>
                  <a:lnTo>
                    <a:pt x="778" y="818"/>
                  </a:lnTo>
                  <a:lnTo>
                    <a:pt x="778" y="815"/>
                  </a:lnTo>
                  <a:lnTo>
                    <a:pt x="778" y="815"/>
                  </a:lnTo>
                  <a:lnTo>
                    <a:pt x="778" y="815"/>
                  </a:lnTo>
                  <a:lnTo>
                    <a:pt x="778" y="815"/>
                  </a:lnTo>
                  <a:lnTo>
                    <a:pt x="776" y="815"/>
                  </a:lnTo>
                  <a:lnTo>
                    <a:pt x="776" y="815"/>
                  </a:lnTo>
                  <a:lnTo>
                    <a:pt x="776" y="815"/>
                  </a:lnTo>
                  <a:lnTo>
                    <a:pt x="776" y="813"/>
                  </a:lnTo>
                  <a:lnTo>
                    <a:pt x="774" y="813"/>
                  </a:lnTo>
                  <a:lnTo>
                    <a:pt x="774" y="815"/>
                  </a:lnTo>
                  <a:lnTo>
                    <a:pt x="774" y="815"/>
                  </a:lnTo>
                  <a:lnTo>
                    <a:pt x="774" y="815"/>
                  </a:lnTo>
                  <a:lnTo>
                    <a:pt x="774" y="815"/>
                  </a:lnTo>
                  <a:lnTo>
                    <a:pt x="774" y="813"/>
                  </a:lnTo>
                  <a:lnTo>
                    <a:pt x="771" y="813"/>
                  </a:lnTo>
                  <a:lnTo>
                    <a:pt x="771" y="815"/>
                  </a:lnTo>
                  <a:lnTo>
                    <a:pt x="771" y="815"/>
                  </a:lnTo>
                  <a:lnTo>
                    <a:pt x="771" y="815"/>
                  </a:lnTo>
                  <a:lnTo>
                    <a:pt x="771" y="815"/>
                  </a:lnTo>
                  <a:lnTo>
                    <a:pt x="769" y="815"/>
                  </a:lnTo>
                  <a:lnTo>
                    <a:pt x="769" y="815"/>
                  </a:lnTo>
                  <a:lnTo>
                    <a:pt x="769" y="815"/>
                  </a:lnTo>
                  <a:lnTo>
                    <a:pt x="767" y="815"/>
                  </a:lnTo>
                  <a:lnTo>
                    <a:pt x="767" y="815"/>
                  </a:lnTo>
                  <a:lnTo>
                    <a:pt x="764" y="815"/>
                  </a:lnTo>
                  <a:lnTo>
                    <a:pt x="764" y="818"/>
                  </a:lnTo>
                  <a:lnTo>
                    <a:pt x="764" y="818"/>
                  </a:lnTo>
                  <a:lnTo>
                    <a:pt x="764" y="818"/>
                  </a:lnTo>
                  <a:lnTo>
                    <a:pt x="762" y="818"/>
                  </a:lnTo>
                  <a:lnTo>
                    <a:pt x="762" y="815"/>
                  </a:lnTo>
                  <a:lnTo>
                    <a:pt x="762" y="815"/>
                  </a:lnTo>
                  <a:lnTo>
                    <a:pt x="762" y="815"/>
                  </a:lnTo>
                  <a:lnTo>
                    <a:pt x="762" y="813"/>
                  </a:lnTo>
                  <a:lnTo>
                    <a:pt x="762" y="813"/>
                  </a:lnTo>
                  <a:lnTo>
                    <a:pt x="764" y="813"/>
                  </a:lnTo>
                  <a:lnTo>
                    <a:pt x="764" y="813"/>
                  </a:lnTo>
                  <a:lnTo>
                    <a:pt x="764" y="811"/>
                  </a:lnTo>
                  <a:lnTo>
                    <a:pt x="762" y="811"/>
                  </a:lnTo>
                  <a:lnTo>
                    <a:pt x="762" y="811"/>
                  </a:lnTo>
                  <a:lnTo>
                    <a:pt x="762" y="811"/>
                  </a:lnTo>
                  <a:lnTo>
                    <a:pt x="759" y="811"/>
                  </a:lnTo>
                  <a:lnTo>
                    <a:pt x="759" y="811"/>
                  </a:lnTo>
                  <a:lnTo>
                    <a:pt x="757" y="811"/>
                  </a:lnTo>
                  <a:lnTo>
                    <a:pt x="757" y="811"/>
                  </a:lnTo>
                  <a:lnTo>
                    <a:pt x="757" y="811"/>
                  </a:lnTo>
                  <a:lnTo>
                    <a:pt x="755" y="811"/>
                  </a:lnTo>
                  <a:lnTo>
                    <a:pt x="755" y="811"/>
                  </a:lnTo>
                  <a:lnTo>
                    <a:pt x="755" y="811"/>
                  </a:lnTo>
                  <a:lnTo>
                    <a:pt x="755" y="811"/>
                  </a:lnTo>
                  <a:lnTo>
                    <a:pt x="755" y="811"/>
                  </a:lnTo>
                  <a:lnTo>
                    <a:pt x="755" y="808"/>
                  </a:lnTo>
                  <a:lnTo>
                    <a:pt x="752" y="808"/>
                  </a:lnTo>
                  <a:lnTo>
                    <a:pt x="752" y="808"/>
                  </a:lnTo>
                  <a:lnTo>
                    <a:pt x="752" y="811"/>
                  </a:lnTo>
                  <a:lnTo>
                    <a:pt x="752" y="811"/>
                  </a:lnTo>
                  <a:lnTo>
                    <a:pt x="750" y="811"/>
                  </a:lnTo>
                  <a:lnTo>
                    <a:pt x="750" y="811"/>
                  </a:lnTo>
                  <a:lnTo>
                    <a:pt x="750" y="811"/>
                  </a:lnTo>
                  <a:lnTo>
                    <a:pt x="750" y="813"/>
                  </a:lnTo>
                  <a:lnTo>
                    <a:pt x="750" y="813"/>
                  </a:lnTo>
                  <a:lnTo>
                    <a:pt x="748" y="813"/>
                  </a:lnTo>
                  <a:lnTo>
                    <a:pt x="748" y="813"/>
                  </a:lnTo>
                  <a:lnTo>
                    <a:pt x="748" y="811"/>
                  </a:lnTo>
                  <a:lnTo>
                    <a:pt x="745" y="811"/>
                  </a:lnTo>
                  <a:lnTo>
                    <a:pt x="745" y="813"/>
                  </a:lnTo>
                  <a:lnTo>
                    <a:pt x="745" y="813"/>
                  </a:lnTo>
                  <a:lnTo>
                    <a:pt x="745" y="813"/>
                  </a:lnTo>
                  <a:lnTo>
                    <a:pt x="745" y="813"/>
                  </a:lnTo>
                  <a:lnTo>
                    <a:pt x="743" y="813"/>
                  </a:lnTo>
                  <a:lnTo>
                    <a:pt x="743" y="813"/>
                  </a:lnTo>
                  <a:lnTo>
                    <a:pt x="743" y="813"/>
                  </a:lnTo>
                  <a:lnTo>
                    <a:pt x="743" y="813"/>
                  </a:lnTo>
                  <a:lnTo>
                    <a:pt x="743" y="813"/>
                  </a:lnTo>
                  <a:lnTo>
                    <a:pt x="741" y="813"/>
                  </a:lnTo>
                  <a:lnTo>
                    <a:pt x="741" y="813"/>
                  </a:lnTo>
                  <a:lnTo>
                    <a:pt x="741" y="813"/>
                  </a:lnTo>
                  <a:lnTo>
                    <a:pt x="738" y="813"/>
                  </a:lnTo>
                  <a:lnTo>
                    <a:pt x="738" y="813"/>
                  </a:lnTo>
                  <a:lnTo>
                    <a:pt x="738" y="811"/>
                  </a:lnTo>
                  <a:lnTo>
                    <a:pt x="738" y="811"/>
                  </a:lnTo>
                  <a:lnTo>
                    <a:pt x="738" y="811"/>
                  </a:lnTo>
                  <a:lnTo>
                    <a:pt x="736" y="811"/>
                  </a:lnTo>
                  <a:lnTo>
                    <a:pt x="736" y="811"/>
                  </a:lnTo>
                  <a:lnTo>
                    <a:pt x="736" y="811"/>
                  </a:lnTo>
                  <a:lnTo>
                    <a:pt x="736" y="811"/>
                  </a:lnTo>
                  <a:lnTo>
                    <a:pt x="733" y="811"/>
                  </a:lnTo>
                  <a:lnTo>
                    <a:pt x="733" y="811"/>
                  </a:lnTo>
                  <a:lnTo>
                    <a:pt x="733" y="811"/>
                  </a:lnTo>
                  <a:lnTo>
                    <a:pt x="731" y="811"/>
                  </a:lnTo>
                  <a:lnTo>
                    <a:pt x="731" y="811"/>
                  </a:lnTo>
                  <a:lnTo>
                    <a:pt x="731" y="811"/>
                  </a:lnTo>
                  <a:lnTo>
                    <a:pt x="729" y="811"/>
                  </a:lnTo>
                  <a:lnTo>
                    <a:pt x="729" y="811"/>
                  </a:lnTo>
                  <a:lnTo>
                    <a:pt x="729" y="811"/>
                  </a:lnTo>
                  <a:lnTo>
                    <a:pt x="729" y="811"/>
                  </a:lnTo>
                  <a:lnTo>
                    <a:pt x="726" y="811"/>
                  </a:lnTo>
                  <a:lnTo>
                    <a:pt x="726" y="811"/>
                  </a:lnTo>
                  <a:lnTo>
                    <a:pt x="726" y="811"/>
                  </a:lnTo>
                  <a:lnTo>
                    <a:pt x="726" y="811"/>
                  </a:lnTo>
                  <a:lnTo>
                    <a:pt x="724" y="811"/>
                  </a:lnTo>
                  <a:lnTo>
                    <a:pt x="724" y="808"/>
                  </a:lnTo>
                  <a:lnTo>
                    <a:pt x="724" y="808"/>
                  </a:lnTo>
                  <a:lnTo>
                    <a:pt x="724" y="808"/>
                  </a:lnTo>
                  <a:lnTo>
                    <a:pt x="724" y="808"/>
                  </a:lnTo>
                  <a:lnTo>
                    <a:pt x="724" y="808"/>
                  </a:lnTo>
                  <a:lnTo>
                    <a:pt x="722" y="808"/>
                  </a:lnTo>
                  <a:lnTo>
                    <a:pt x="722" y="808"/>
                  </a:lnTo>
                  <a:lnTo>
                    <a:pt x="722" y="808"/>
                  </a:lnTo>
                  <a:lnTo>
                    <a:pt x="722" y="808"/>
                  </a:lnTo>
                  <a:lnTo>
                    <a:pt x="722" y="806"/>
                  </a:lnTo>
                  <a:lnTo>
                    <a:pt x="719" y="806"/>
                  </a:lnTo>
                  <a:lnTo>
                    <a:pt x="719" y="806"/>
                  </a:lnTo>
                  <a:lnTo>
                    <a:pt x="719" y="806"/>
                  </a:lnTo>
                  <a:lnTo>
                    <a:pt x="719" y="804"/>
                  </a:lnTo>
                  <a:lnTo>
                    <a:pt x="719" y="804"/>
                  </a:lnTo>
                  <a:lnTo>
                    <a:pt x="719" y="801"/>
                  </a:lnTo>
                  <a:lnTo>
                    <a:pt x="717" y="801"/>
                  </a:lnTo>
                  <a:lnTo>
                    <a:pt x="717" y="804"/>
                  </a:lnTo>
                  <a:lnTo>
                    <a:pt x="717" y="804"/>
                  </a:lnTo>
                  <a:lnTo>
                    <a:pt x="717" y="801"/>
                  </a:lnTo>
                  <a:lnTo>
                    <a:pt x="717" y="801"/>
                  </a:lnTo>
                  <a:lnTo>
                    <a:pt x="717" y="801"/>
                  </a:lnTo>
                  <a:lnTo>
                    <a:pt x="715" y="801"/>
                  </a:lnTo>
                  <a:lnTo>
                    <a:pt x="715" y="801"/>
                  </a:lnTo>
                  <a:lnTo>
                    <a:pt x="715" y="801"/>
                  </a:lnTo>
                  <a:lnTo>
                    <a:pt x="712" y="801"/>
                  </a:lnTo>
                  <a:lnTo>
                    <a:pt x="712" y="801"/>
                  </a:lnTo>
                  <a:lnTo>
                    <a:pt x="712" y="799"/>
                  </a:lnTo>
                  <a:lnTo>
                    <a:pt x="712" y="799"/>
                  </a:lnTo>
                  <a:lnTo>
                    <a:pt x="712" y="799"/>
                  </a:lnTo>
                  <a:lnTo>
                    <a:pt x="712" y="797"/>
                  </a:lnTo>
                  <a:lnTo>
                    <a:pt x="710" y="797"/>
                  </a:lnTo>
                  <a:lnTo>
                    <a:pt x="710" y="797"/>
                  </a:lnTo>
                  <a:lnTo>
                    <a:pt x="710" y="794"/>
                  </a:lnTo>
                  <a:lnTo>
                    <a:pt x="712" y="794"/>
                  </a:lnTo>
                  <a:lnTo>
                    <a:pt x="712" y="794"/>
                  </a:lnTo>
                  <a:lnTo>
                    <a:pt x="710" y="794"/>
                  </a:lnTo>
                  <a:lnTo>
                    <a:pt x="710" y="792"/>
                  </a:lnTo>
                  <a:lnTo>
                    <a:pt x="710" y="792"/>
                  </a:lnTo>
                  <a:lnTo>
                    <a:pt x="710" y="792"/>
                  </a:lnTo>
                  <a:lnTo>
                    <a:pt x="710" y="792"/>
                  </a:lnTo>
                  <a:lnTo>
                    <a:pt x="710" y="789"/>
                  </a:lnTo>
                  <a:lnTo>
                    <a:pt x="710" y="789"/>
                  </a:lnTo>
                  <a:lnTo>
                    <a:pt x="710" y="789"/>
                  </a:lnTo>
                  <a:lnTo>
                    <a:pt x="710" y="787"/>
                  </a:lnTo>
                  <a:lnTo>
                    <a:pt x="710" y="787"/>
                  </a:lnTo>
                  <a:lnTo>
                    <a:pt x="710" y="787"/>
                  </a:lnTo>
                  <a:lnTo>
                    <a:pt x="710" y="787"/>
                  </a:lnTo>
                  <a:lnTo>
                    <a:pt x="712" y="787"/>
                  </a:lnTo>
                  <a:lnTo>
                    <a:pt x="712" y="785"/>
                  </a:lnTo>
                  <a:lnTo>
                    <a:pt x="712" y="785"/>
                  </a:lnTo>
                  <a:lnTo>
                    <a:pt x="712" y="785"/>
                  </a:lnTo>
                  <a:lnTo>
                    <a:pt x="712" y="782"/>
                  </a:lnTo>
                  <a:lnTo>
                    <a:pt x="715" y="782"/>
                  </a:lnTo>
                  <a:lnTo>
                    <a:pt x="715" y="782"/>
                  </a:lnTo>
                  <a:lnTo>
                    <a:pt x="715" y="780"/>
                  </a:lnTo>
                  <a:lnTo>
                    <a:pt x="715" y="780"/>
                  </a:lnTo>
                  <a:lnTo>
                    <a:pt x="712" y="780"/>
                  </a:lnTo>
                  <a:lnTo>
                    <a:pt x="712" y="780"/>
                  </a:lnTo>
                  <a:lnTo>
                    <a:pt x="712" y="780"/>
                  </a:lnTo>
                  <a:lnTo>
                    <a:pt x="710" y="780"/>
                  </a:lnTo>
                  <a:lnTo>
                    <a:pt x="710" y="780"/>
                  </a:lnTo>
                  <a:lnTo>
                    <a:pt x="710" y="778"/>
                  </a:lnTo>
                  <a:lnTo>
                    <a:pt x="710" y="778"/>
                  </a:lnTo>
                  <a:lnTo>
                    <a:pt x="707" y="778"/>
                  </a:lnTo>
                  <a:lnTo>
                    <a:pt x="707" y="778"/>
                  </a:lnTo>
                  <a:lnTo>
                    <a:pt x="707" y="778"/>
                  </a:lnTo>
                  <a:lnTo>
                    <a:pt x="707" y="778"/>
                  </a:lnTo>
                  <a:lnTo>
                    <a:pt x="705" y="778"/>
                  </a:lnTo>
                  <a:lnTo>
                    <a:pt x="705" y="780"/>
                  </a:lnTo>
                  <a:lnTo>
                    <a:pt x="705" y="780"/>
                  </a:lnTo>
                  <a:lnTo>
                    <a:pt x="705" y="780"/>
                  </a:lnTo>
                  <a:lnTo>
                    <a:pt x="703" y="780"/>
                  </a:lnTo>
                  <a:lnTo>
                    <a:pt x="703" y="780"/>
                  </a:lnTo>
                  <a:lnTo>
                    <a:pt x="703" y="780"/>
                  </a:lnTo>
                  <a:lnTo>
                    <a:pt x="703" y="778"/>
                  </a:lnTo>
                  <a:lnTo>
                    <a:pt x="703" y="778"/>
                  </a:lnTo>
                  <a:lnTo>
                    <a:pt x="700" y="778"/>
                  </a:lnTo>
                  <a:lnTo>
                    <a:pt x="700" y="775"/>
                  </a:lnTo>
                  <a:lnTo>
                    <a:pt x="700" y="775"/>
                  </a:lnTo>
                  <a:lnTo>
                    <a:pt x="698" y="775"/>
                  </a:lnTo>
                  <a:lnTo>
                    <a:pt x="698" y="775"/>
                  </a:lnTo>
                  <a:lnTo>
                    <a:pt x="698" y="775"/>
                  </a:lnTo>
                  <a:lnTo>
                    <a:pt x="696" y="775"/>
                  </a:lnTo>
                  <a:lnTo>
                    <a:pt x="696" y="778"/>
                  </a:lnTo>
                  <a:lnTo>
                    <a:pt x="696" y="778"/>
                  </a:lnTo>
                  <a:lnTo>
                    <a:pt x="696" y="778"/>
                  </a:lnTo>
                  <a:lnTo>
                    <a:pt x="696" y="778"/>
                  </a:lnTo>
                  <a:lnTo>
                    <a:pt x="693" y="778"/>
                  </a:lnTo>
                  <a:lnTo>
                    <a:pt x="693" y="778"/>
                  </a:lnTo>
                  <a:lnTo>
                    <a:pt x="693" y="778"/>
                  </a:lnTo>
                  <a:lnTo>
                    <a:pt x="693" y="775"/>
                  </a:lnTo>
                  <a:lnTo>
                    <a:pt x="691" y="775"/>
                  </a:lnTo>
                  <a:lnTo>
                    <a:pt x="691" y="775"/>
                  </a:lnTo>
                  <a:lnTo>
                    <a:pt x="691" y="775"/>
                  </a:lnTo>
                  <a:lnTo>
                    <a:pt x="691" y="775"/>
                  </a:lnTo>
                  <a:lnTo>
                    <a:pt x="691" y="773"/>
                  </a:lnTo>
                  <a:lnTo>
                    <a:pt x="688" y="773"/>
                  </a:lnTo>
                  <a:lnTo>
                    <a:pt x="688" y="773"/>
                  </a:lnTo>
                  <a:lnTo>
                    <a:pt x="688" y="773"/>
                  </a:lnTo>
                  <a:lnTo>
                    <a:pt x="688" y="773"/>
                  </a:lnTo>
                  <a:lnTo>
                    <a:pt x="688" y="770"/>
                  </a:lnTo>
                  <a:lnTo>
                    <a:pt x="686" y="770"/>
                  </a:lnTo>
                  <a:lnTo>
                    <a:pt x="686" y="770"/>
                  </a:lnTo>
                  <a:lnTo>
                    <a:pt x="686" y="770"/>
                  </a:lnTo>
                  <a:lnTo>
                    <a:pt x="686" y="770"/>
                  </a:lnTo>
                  <a:lnTo>
                    <a:pt x="684" y="770"/>
                  </a:lnTo>
                  <a:lnTo>
                    <a:pt x="684" y="768"/>
                  </a:lnTo>
                  <a:lnTo>
                    <a:pt x="684" y="768"/>
                  </a:lnTo>
                  <a:lnTo>
                    <a:pt x="684" y="768"/>
                  </a:lnTo>
                  <a:lnTo>
                    <a:pt x="684" y="768"/>
                  </a:lnTo>
                  <a:lnTo>
                    <a:pt x="684" y="766"/>
                  </a:lnTo>
                  <a:lnTo>
                    <a:pt x="681" y="766"/>
                  </a:lnTo>
                  <a:lnTo>
                    <a:pt x="681" y="766"/>
                  </a:lnTo>
                  <a:lnTo>
                    <a:pt x="681" y="768"/>
                  </a:lnTo>
                  <a:lnTo>
                    <a:pt x="681" y="768"/>
                  </a:lnTo>
                  <a:lnTo>
                    <a:pt x="681" y="768"/>
                  </a:lnTo>
                  <a:lnTo>
                    <a:pt x="679" y="768"/>
                  </a:lnTo>
                  <a:lnTo>
                    <a:pt x="679" y="768"/>
                  </a:lnTo>
                  <a:lnTo>
                    <a:pt x="679" y="770"/>
                  </a:lnTo>
                  <a:lnTo>
                    <a:pt x="677" y="770"/>
                  </a:lnTo>
                  <a:lnTo>
                    <a:pt x="677" y="770"/>
                  </a:lnTo>
                  <a:lnTo>
                    <a:pt x="677" y="770"/>
                  </a:lnTo>
                  <a:lnTo>
                    <a:pt x="677" y="770"/>
                  </a:lnTo>
                  <a:lnTo>
                    <a:pt x="674" y="770"/>
                  </a:lnTo>
                  <a:lnTo>
                    <a:pt x="674" y="770"/>
                  </a:lnTo>
                  <a:lnTo>
                    <a:pt x="674" y="770"/>
                  </a:lnTo>
                  <a:lnTo>
                    <a:pt x="672" y="770"/>
                  </a:lnTo>
                  <a:lnTo>
                    <a:pt x="672" y="770"/>
                  </a:lnTo>
                  <a:lnTo>
                    <a:pt x="672" y="773"/>
                  </a:lnTo>
                  <a:lnTo>
                    <a:pt x="672" y="773"/>
                  </a:lnTo>
                  <a:lnTo>
                    <a:pt x="672" y="773"/>
                  </a:lnTo>
                  <a:lnTo>
                    <a:pt x="672" y="775"/>
                  </a:lnTo>
                  <a:lnTo>
                    <a:pt x="672" y="775"/>
                  </a:lnTo>
                  <a:lnTo>
                    <a:pt x="672" y="778"/>
                  </a:lnTo>
                  <a:lnTo>
                    <a:pt x="672" y="778"/>
                  </a:lnTo>
                  <a:lnTo>
                    <a:pt x="670" y="778"/>
                  </a:lnTo>
                  <a:lnTo>
                    <a:pt x="670" y="780"/>
                  </a:lnTo>
                  <a:lnTo>
                    <a:pt x="670" y="780"/>
                  </a:lnTo>
                  <a:lnTo>
                    <a:pt x="670" y="780"/>
                  </a:lnTo>
                  <a:lnTo>
                    <a:pt x="670" y="780"/>
                  </a:lnTo>
                  <a:lnTo>
                    <a:pt x="667" y="780"/>
                  </a:lnTo>
                  <a:lnTo>
                    <a:pt x="667" y="780"/>
                  </a:lnTo>
                  <a:lnTo>
                    <a:pt x="665" y="780"/>
                  </a:lnTo>
                  <a:lnTo>
                    <a:pt x="665" y="780"/>
                  </a:lnTo>
                  <a:lnTo>
                    <a:pt x="665" y="780"/>
                  </a:lnTo>
                  <a:lnTo>
                    <a:pt x="665" y="780"/>
                  </a:lnTo>
                  <a:lnTo>
                    <a:pt x="665" y="782"/>
                  </a:lnTo>
                  <a:lnTo>
                    <a:pt x="662" y="782"/>
                  </a:lnTo>
                  <a:lnTo>
                    <a:pt x="662" y="782"/>
                  </a:lnTo>
                  <a:lnTo>
                    <a:pt x="662" y="782"/>
                  </a:lnTo>
                  <a:lnTo>
                    <a:pt x="662" y="782"/>
                  </a:lnTo>
                  <a:lnTo>
                    <a:pt x="660" y="782"/>
                  </a:lnTo>
                  <a:lnTo>
                    <a:pt x="660" y="782"/>
                  </a:lnTo>
                  <a:lnTo>
                    <a:pt x="660" y="782"/>
                  </a:lnTo>
                  <a:lnTo>
                    <a:pt x="658" y="782"/>
                  </a:lnTo>
                  <a:lnTo>
                    <a:pt x="658" y="780"/>
                  </a:lnTo>
                  <a:lnTo>
                    <a:pt x="658" y="780"/>
                  </a:lnTo>
                  <a:lnTo>
                    <a:pt x="658" y="780"/>
                  </a:lnTo>
                  <a:lnTo>
                    <a:pt x="658" y="780"/>
                  </a:lnTo>
                  <a:lnTo>
                    <a:pt x="658" y="780"/>
                  </a:lnTo>
                  <a:lnTo>
                    <a:pt x="655" y="780"/>
                  </a:lnTo>
                  <a:lnTo>
                    <a:pt x="655" y="780"/>
                  </a:lnTo>
                  <a:lnTo>
                    <a:pt x="655" y="782"/>
                  </a:lnTo>
                  <a:lnTo>
                    <a:pt x="655" y="782"/>
                  </a:lnTo>
                  <a:lnTo>
                    <a:pt x="655" y="782"/>
                  </a:lnTo>
                  <a:lnTo>
                    <a:pt x="655" y="785"/>
                  </a:lnTo>
                  <a:lnTo>
                    <a:pt x="655" y="785"/>
                  </a:lnTo>
                  <a:lnTo>
                    <a:pt x="655" y="787"/>
                  </a:lnTo>
                  <a:lnTo>
                    <a:pt x="653" y="787"/>
                  </a:lnTo>
                  <a:lnTo>
                    <a:pt x="653" y="787"/>
                  </a:lnTo>
                  <a:lnTo>
                    <a:pt x="653" y="789"/>
                  </a:lnTo>
                  <a:lnTo>
                    <a:pt x="653" y="789"/>
                  </a:lnTo>
                  <a:lnTo>
                    <a:pt x="653" y="787"/>
                  </a:lnTo>
                  <a:lnTo>
                    <a:pt x="651" y="787"/>
                  </a:lnTo>
                  <a:lnTo>
                    <a:pt x="651" y="787"/>
                  </a:lnTo>
                  <a:lnTo>
                    <a:pt x="651" y="787"/>
                  </a:lnTo>
                  <a:lnTo>
                    <a:pt x="651" y="787"/>
                  </a:lnTo>
                  <a:lnTo>
                    <a:pt x="651" y="785"/>
                  </a:lnTo>
                  <a:lnTo>
                    <a:pt x="648" y="785"/>
                  </a:lnTo>
                  <a:lnTo>
                    <a:pt x="648" y="785"/>
                  </a:lnTo>
                  <a:lnTo>
                    <a:pt x="648" y="785"/>
                  </a:lnTo>
                  <a:lnTo>
                    <a:pt x="648" y="782"/>
                  </a:lnTo>
                  <a:lnTo>
                    <a:pt x="648" y="782"/>
                  </a:lnTo>
                  <a:lnTo>
                    <a:pt x="648" y="782"/>
                  </a:lnTo>
                  <a:lnTo>
                    <a:pt x="646" y="782"/>
                  </a:lnTo>
                  <a:lnTo>
                    <a:pt x="646" y="780"/>
                  </a:lnTo>
                  <a:lnTo>
                    <a:pt x="646" y="780"/>
                  </a:lnTo>
                  <a:lnTo>
                    <a:pt x="646" y="782"/>
                  </a:lnTo>
                  <a:lnTo>
                    <a:pt x="644" y="782"/>
                  </a:lnTo>
                  <a:lnTo>
                    <a:pt x="644" y="782"/>
                  </a:lnTo>
                  <a:lnTo>
                    <a:pt x="644" y="785"/>
                  </a:lnTo>
                  <a:lnTo>
                    <a:pt x="644" y="785"/>
                  </a:lnTo>
                  <a:lnTo>
                    <a:pt x="644" y="785"/>
                  </a:lnTo>
                  <a:lnTo>
                    <a:pt x="644" y="785"/>
                  </a:lnTo>
                  <a:lnTo>
                    <a:pt x="644" y="785"/>
                  </a:lnTo>
                  <a:lnTo>
                    <a:pt x="641" y="785"/>
                  </a:lnTo>
                  <a:lnTo>
                    <a:pt x="641" y="782"/>
                  </a:lnTo>
                  <a:lnTo>
                    <a:pt x="641" y="782"/>
                  </a:lnTo>
                  <a:lnTo>
                    <a:pt x="641" y="782"/>
                  </a:lnTo>
                  <a:lnTo>
                    <a:pt x="641" y="780"/>
                  </a:lnTo>
                  <a:lnTo>
                    <a:pt x="639" y="780"/>
                  </a:lnTo>
                  <a:lnTo>
                    <a:pt x="639" y="780"/>
                  </a:lnTo>
                  <a:lnTo>
                    <a:pt x="639" y="780"/>
                  </a:lnTo>
                  <a:lnTo>
                    <a:pt x="639" y="780"/>
                  </a:lnTo>
                  <a:lnTo>
                    <a:pt x="639" y="782"/>
                  </a:lnTo>
                  <a:lnTo>
                    <a:pt x="639" y="782"/>
                  </a:lnTo>
                  <a:lnTo>
                    <a:pt x="639" y="782"/>
                  </a:lnTo>
                  <a:lnTo>
                    <a:pt x="639" y="785"/>
                  </a:lnTo>
                  <a:lnTo>
                    <a:pt x="636" y="785"/>
                  </a:lnTo>
                  <a:lnTo>
                    <a:pt x="636" y="785"/>
                  </a:lnTo>
                  <a:lnTo>
                    <a:pt x="636" y="785"/>
                  </a:lnTo>
                  <a:lnTo>
                    <a:pt x="636" y="785"/>
                  </a:lnTo>
                  <a:lnTo>
                    <a:pt x="636" y="787"/>
                  </a:lnTo>
                  <a:lnTo>
                    <a:pt x="636" y="787"/>
                  </a:lnTo>
                  <a:lnTo>
                    <a:pt x="634" y="787"/>
                  </a:lnTo>
                  <a:lnTo>
                    <a:pt x="634" y="789"/>
                  </a:lnTo>
                  <a:lnTo>
                    <a:pt x="634" y="789"/>
                  </a:lnTo>
                  <a:lnTo>
                    <a:pt x="634" y="789"/>
                  </a:lnTo>
                  <a:lnTo>
                    <a:pt x="632" y="789"/>
                  </a:lnTo>
                  <a:lnTo>
                    <a:pt x="632" y="789"/>
                  </a:lnTo>
                  <a:lnTo>
                    <a:pt x="632" y="789"/>
                  </a:lnTo>
                  <a:lnTo>
                    <a:pt x="632" y="789"/>
                  </a:lnTo>
                  <a:lnTo>
                    <a:pt x="629" y="789"/>
                  </a:lnTo>
                  <a:lnTo>
                    <a:pt x="629" y="787"/>
                  </a:lnTo>
                  <a:lnTo>
                    <a:pt x="629" y="787"/>
                  </a:lnTo>
                  <a:lnTo>
                    <a:pt x="629" y="787"/>
                  </a:lnTo>
                  <a:lnTo>
                    <a:pt x="629" y="785"/>
                  </a:lnTo>
                  <a:lnTo>
                    <a:pt x="629" y="785"/>
                  </a:lnTo>
                  <a:lnTo>
                    <a:pt x="627" y="785"/>
                  </a:lnTo>
                  <a:lnTo>
                    <a:pt x="627" y="785"/>
                  </a:lnTo>
                  <a:lnTo>
                    <a:pt x="627" y="785"/>
                  </a:lnTo>
                  <a:lnTo>
                    <a:pt x="625" y="785"/>
                  </a:lnTo>
                  <a:lnTo>
                    <a:pt x="625" y="782"/>
                  </a:lnTo>
                  <a:lnTo>
                    <a:pt x="625" y="782"/>
                  </a:lnTo>
                  <a:lnTo>
                    <a:pt x="625" y="782"/>
                  </a:lnTo>
                  <a:lnTo>
                    <a:pt x="622" y="782"/>
                  </a:lnTo>
                  <a:lnTo>
                    <a:pt x="622" y="782"/>
                  </a:lnTo>
                  <a:lnTo>
                    <a:pt x="622" y="782"/>
                  </a:lnTo>
                  <a:lnTo>
                    <a:pt x="622" y="780"/>
                  </a:lnTo>
                  <a:lnTo>
                    <a:pt x="622" y="780"/>
                  </a:lnTo>
                  <a:lnTo>
                    <a:pt x="620" y="780"/>
                  </a:lnTo>
                  <a:lnTo>
                    <a:pt x="620" y="782"/>
                  </a:lnTo>
                  <a:lnTo>
                    <a:pt x="620" y="782"/>
                  </a:lnTo>
                  <a:lnTo>
                    <a:pt x="620" y="782"/>
                  </a:lnTo>
                  <a:lnTo>
                    <a:pt x="620" y="785"/>
                  </a:lnTo>
                  <a:lnTo>
                    <a:pt x="620" y="785"/>
                  </a:lnTo>
                  <a:lnTo>
                    <a:pt x="617" y="785"/>
                  </a:lnTo>
                  <a:lnTo>
                    <a:pt x="617" y="787"/>
                  </a:lnTo>
                  <a:lnTo>
                    <a:pt x="617" y="787"/>
                  </a:lnTo>
                  <a:lnTo>
                    <a:pt x="617" y="787"/>
                  </a:lnTo>
                  <a:lnTo>
                    <a:pt x="617" y="787"/>
                  </a:lnTo>
                  <a:lnTo>
                    <a:pt x="617" y="789"/>
                  </a:lnTo>
                  <a:lnTo>
                    <a:pt x="617" y="789"/>
                  </a:lnTo>
                  <a:lnTo>
                    <a:pt x="615" y="789"/>
                  </a:lnTo>
                  <a:lnTo>
                    <a:pt x="615" y="789"/>
                  </a:lnTo>
                  <a:lnTo>
                    <a:pt x="615" y="789"/>
                  </a:lnTo>
                  <a:lnTo>
                    <a:pt x="615" y="789"/>
                  </a:lnTo>
                  <a:lnTo>
                    <a:pt x="613" y="789"/>
                  </a:lnTo>
                  <a:lnTo>
                    <a:pt x="613" y="789"/>
                  </a:lnTo>
                  <a:lnTo>
                    <a:pt x="613" y="789"/>
                  </a:lnTo>
                  <a:lnTo>
                    <a:pt x="610" y="789"/>
                  </a:lnTo>
                  <a:lnTo>
                    <a:pt x="610" y="789"/>
                  </a:lnTo>
                  <a:lnTo>
                    <a:pt x="610" y="789"/>
                  </a:lnTo>
                  <a:lnTo>
                    <a:pt x="610" y="789"/>
                  </a:lnTo>
                  <a:lnTo>
                    <a:pt x="608" y="789"/>
                  </a:lnTo>
                  <a:lnTo>
                    <a:pt x="608" y="792"/>
                  </a:lnTo>
                  <a:lnTo>
                    <a:pt x="608" y="792"/>
                  </a:lnTo>
                  <a:lnTo>
                    <a:pt x="608" y="789"/>
                  </a:lnTo>
                  <a:lnTo>
                    <a:pt x="608" y="789"/>
                  </a:lnTo>
                  <a:lnTo>
                    <a:pt x="608" y="789"/>
                  </a:lnTo>
                  <a:lnTo>
                    <a:pt x="606" y="789"/>
                  </a:lnTo>
                  <a:lnTo>
                    <a:pt x="606" y="789"/>
                  </a:lnTo>
                  <a:lnTo>
                    <a:pt x="606" y="789"/>
                  </a:lnTo>
                  <a:lnTo>
                    <a:pt x="603" y="789"/>
                  </a:lnTo>
                  <a:lnTo>
                    <a:pt x="603" y="789"/>
                  </a:lnTo>
                  <a:lnTo>
                    <a:pt x="603" y="789"/>
                  </a:lnTo>
                  <a:lnTo>
                    <a:pt x="603" y="789"/>
                  </a:lnTo>
                  <a:lnTo>
                    <a:pt x="603" y="792"/>
                  </a:lnTo>
                  <a:lnTo>
                    <a:pt x="603" y="792"/>
                  </a:lnTo>
                  <a:lnTo>
                    <a:pt x="603" y="792"/>
                  </a:lnTo>
                  <a:lnTo>
                    <a:pt x="603" y="794"/>
                  </a:lnTo>
                  <a:lnTo>
                    <a:pt x="601" y="794"/>
                  </a:lnTo>
                  <a:lnTo>
                    <a:pt x="601" y="794"/>
                  </a:lnTo>
                  <a:lnTo>
                    <a:pt x="601" y="794"/>
                  </a:lnTo>
                  <a:lnTo>
                    <a:pt x="601" y="797"/>
                  </a:lnTo>
                  <a:lnTo>
                    <a:pt x="601" y="797"/>
                  </a:lnTo>
                  <a:lnTo>
                    <a:pt x="601" y="797"/>
                  </a:lnTo>
                  <a:lnTo>
                    <a:pt x="601" y="799"/>
                  </a:lnTo>
                  <a:lnTo>
                    <a:pt x="601" y="799"/>
                  </a:lnTo>
                  <a:lnTo>
                    <a:pt x="603" y="799"/>
                  </a:lnTo>
                  <a:lnTo>
                    <a:pt x="603" y="799"/>
                  </a:lnTo>
                  <a:lnTo>
                    <a:pt x="603" y="801"/>
                  </a:lnTo>
                  <a:lnTo>
                    <a:pt x="603" y="801"/>
                  </a:lnTo>
                  <a:lnTo>
                    <a:pt x="603" y="801"/>
                  </a:lnTo>
                  <a:lnTo>
                    <a:pt x="603" y="801"/>
                  </a:lnTo>
                  <a:lnTo>
                    <a:pt x="603" y="804"/>
                  </a:lnTo>
                  <a:lnTo>
                    <a:pt x="603" y="804"/>
                  </a:lnTo>
                  <a:lnTo>
                    <a:pt x="606" y="804"/>
                  </a:lnTo>
                  <a:lnTo>
                    <a:pt x="606" y="806"/>
                  </a:lnTo>
                  <a:lnTo>
                    <a:pt x="606" y="806"/>
                  </a:lnTo>
                  <a:lnTo>
                    <a:pt x="606" y="806"/>
                  </a:lnTo>
                  <a:lnTo>
                    <a:pt x="606" y="806"/>
                  </a:lnTo>
                  <a:lnTo>
                    <a:pt x="606" y="808"/>
                  </a:lnTo>
                  <a:lnTo>
                    <a:pt x="606" y="808"/>
                  </a:lnTo>
                  <a:lnTo>
                    <a:pt x="606" y="811"/>
                  </a:lnTo>
                  <a:lnTo>
                    <a:pt x="606" y="811"/>
                  </a:lnTo>
                  <a:lnTo>
                    <a:pt x="606" y="811"/>
                  </a:lnTo>
                  <a:lnTo>
                    <a:pt x="608" y="811"/>
                  </a:lnTo>
                  <a:lnTo>
                    <a:pt x="608" y="811"/>
                  </a:lnTo>
                  <a:lnTo>
                    <a:pt x="606" y="811"/>
                  </a:lnTo>
                  <a:lnTo>
                    <a:pt x="606" y="811"/>
                  </a:lnTo>
                  <a:lnTo>
                    <a:pt x="606" y="813"/>
                  </a:lnTo>
                  <a:lnTo>
                    <a:pt x="606" y="813"/>
                  </a:lnTo>
                  <a:lnTo>
                    <a:pt x="606" y="813"/>
                  </a:lnTo>
                  <a:lnTo>
                    <a:pt x="606" y="813"/>
                  </a:lnTo>
                  <a:lnTo>
                    <a:pt x="606" y="815"/>
                  </a:lnTo>
                  <a:lnTo>
                    <a:pt x="606" y="815"/>
                  </a:lnTo>
                  <a:lnTo>
                    <a:pt x="606" y="818"/>
                  </a:lnTo>
                  <a:lnTo>
                    <a:pt x="606" y="818"/>
                  </a:lnTo>
                  <a:lnTo>
                    <a:pt x="606" y="820"/>
                  </a:lnTo>
                  <a:lnTo>
                    <a:pt x="606" y="820"/>
                  </a:lnTo>
                  <a:lnTo>
                    <a:pt x="608" y="820"/>
                  </a:lnTo>
                  <a:lnTo>
                    <a:pt x="608" y="820"/>
                  </a:lnTo>
                  <a:lnTo>
                    <a:pt x="608" y="820"/>
                  </a:lnTo>
                  <a:lnTo>
                    <a:pt x="606" y="820"/>
                  </a:lnTo>
                  <a:lnTo>
                    <a:pt x="606" y="823"/>
                  </a:lnTo>
                  <a:lnTo>
                    <a:pt x="606" y="823"/>
                  </a:lnTo>
                  <a:lnTo>
                    <a:pt x="606" y="823"/>
                  </a:lnTo>
                  <a:lnTo>
                    <a:pt x="603" y="823"/>
                  </a:lnTo>
                  <a:lnTo>
                    <a:pt x="603" y="823"/>
                  </a:lnTo>
                  <a:lnTo>
                    <a:pt x="603" y="823"/>
                  </a:lnTo>
                  <a:lnTo>
                    <a:pt x="603" y="820"/>
                  </a:lnTo>
                  <a:lnTo>
                    <a:pt x="603" y="820"/>
                  </a:lnTo>
                  <a:lnTo>
                    <a:pt x="601" y="820"/>
                  </a:lnTo>
                  <a:lnTo>
                    <a:pt x="601" y="820"/>
                  </a:lnTo>
                  <a:lnTo>
                    <a:pt x="601" y="820"/>
                  </a:lnTo>
                  <a:lnTo>
                    <a:pt x="599" y="820"/>
                  </a:lnTo>
                  <a:lnTo>
                    <a:pt x="599" y="820"/>
                  </a:lnTo>
                  <a:lnTo>
                    <a:pt x="599" y="820"/>
                  </a:lnTo>
                  <a:lnTo>
                    <a:pt x="599" y="820"/>
                  </a:lnTo>
                  <a:lnTo>
                    <a:pt x="596" y="820"/>
                  </a:lnTo>
                  <a:lnTo>
                    <a:pt x="596" y="820"/>
                  </a:lnTo>
                  <a:lnTo>
                    <a:pt x="596" y="823"/>
                  </a:lnTo>
                  <a:lnTo>
                    <a:pt x="596" y="823"/>
                  </a:lnTo>
                  <a:lnTo>
                    <a:pt x="596" y="820"/>
                  </a:lnTo>
                  <a:lnTo>
                    <a:pt x="594" y="820"/>
                  </a:lnTo>
                  <a:lnTo>
                    <a:pt x="594" y="820"/>
                  </a:lnTo>
                  <a:lnTo>
                    <a:pt x="594" y="820"/>
                  </a:lnTo>
                  <a:lnTo>
                    <a:pt x="594" y="818"/>
                  </a:lnTo>
                  <a:lnTo>
                    <a:pt x="594" y="818"/>
                  </a:lnTo>
                  <a:lnTo>
                    <a:pt x="594" y="815"/>
                  </a:lnTo>
                  <a:lnTo>
                    <a:pt x="594" y="815"/>
                  </a:lnTo>
                  <a:lnTo>
                    <a:pt x="594" y="815"/>
                  </a:lnTo>
                  <a:lnTo>
                    <a:pt x="594" y="813"/>
                  </a:lnTo>
                  <a:lnTo>
                    <a:pt x="594" y="813"/>
                  </a:lnTo>
                  <a:lnTo>
                    <a:pt x="591" y="813"/>
                  </a:lnTo>
                  <a:lnTo>
                    <a:pt x="591" y="811"/>
                  </a:lnTo>
                  <a:lnTo>
                    <a:pt x="591" y="811"/>
                  </a:lnTo>
                  <a:lnTo>
                    <a:pt x="591" y="811"/>
                  </a:lnTo>
                  <a:lnTo>
                    <a:pt x="591" y="811"/>
                  </a:lnTo>
                  <a:lnTo>
                    <a:pt x="591" y="808"/>
                  </a:lnTo>
                  <a:lnTo>
                    <a:pt x="591" y="808"/>
                  </a:lnTo>
                  <a:lnTo>
                    <a:pt x="591" y="806"/>
                  </a:lnTo>
                  <a:lnTo>
                    <a:pt x="591" y="806"/>
                  </a:lnTo>
                  <a:lnTo>
                    <a:pt x="591" y="808"/>
                  </a:lnTo>
                  <a:lnTo>
                    <a:pt x="589" y="808"/>
                  </a:lnTo>
                  <a:lnTo>
                    <a:pt x="589" y="808"/>
                  </a:lnTo>
                  <a:lnTo>
                    <a:pt x="589" y="808"/>
                  </a:lnTo>
                  <a:lnTo>
                    <a:pt x="589" y="808"/>
                  </a:lnTo>
                  <a:lnTo>
                    <a:pt x="587" y="808"/>
                  </a:lnTo>
                  <a:lnTo>
                    <a:pt x="587" y="811"/>
                  </a:lnTo>
                  <a:lnTo>
                    <a:pt x="587" y="811"/>
                  </a:lnTo>
                  <a:lnTo>
                    <a:pt x="584" y="811"/>
                  </a:lnTo>
                  <a:lnTo>
                    <a:pt x="584" y="811"/>
                  </a:lnTo>
                  <a:lnTo>
                    <a:pt x="584" y="811"/>
                  </a:lnTo>
                  <a:lnTo>
                    <a:pt x="584" y="811"/>
                  </a:lnTo>
                  <a:lnTo>
                    <a:pt x="584" y="813"/>
                  </a:lnTo>
                  <a:lnTo>
                    <a:pt x="584" y="813"/>
                  </a:lnTo>
                  <a:lnTo>
                    <a:pt x="584" y="813"/>
                  </a:lnTo>
                  <a:lnTo>
                    <a:pt x="582" y="813"/>
                  </a:lnTo>
                  <a:lnTo>
                    <a:pt x="582" y="813"/>
                  </a:lnTo>
                  <a:lnTo>
                    <a:pt x="582" y="813"/>
                  </a:lnTo>
                  <a:lnTo>
                    <a:pt x="582" y="815"/>
                  </a:lnTo>
                  <a:lnTo>
                    <a:pt x="580" y="815"/>
                  </a:lnTo>
                  <a:lnTo>
                    <a:pt x="580" y="815"/>
                  </a:lnTo>
                  <a:lnTo>
                    <a:pt x="577" y="815"/>
                  </a:lnTo>
                  <a:lnTo>
                    <a:pt x="577" y="815"/>
                  </a:lnTo>
                  <a:lnTo>
                    <a:pt x="577" y="813"/>
                  </a:lnTo>
                  <a:lnTo>
                    <a:pt x="577" y="813"/>
                  </a:lnTo>
                  <a:lnTo>
                    <a:pt x="577" y="813"/>
                  </a:lnTo>
                  <a:lnTo>
                    <a:pt x="575" y="813"/>
                  </a:lnTo>
                  <a:lnTo>
                    <a:pt x="575" y="813"/>
                  </a:lnTo>
                  <a:lnTo>
                    <a:pt x="575" y="813"/>
                  </a:lnTo>
                  <a:lnTo>
                    <a:pt x="575" y="813"/>
                  </a:lnTo>
                  <a:lnTo>
                    <a:pt x="575" y="815"/>
                  </a:lnTo>
                  <a:lnTo>
                    <a:pt x="572" y="815"/>
                  </a:lnTo>
                  <a:lnTo>
                    <a:pt x="572" y="815"/>
                  </a:lnTo>
                  <a:lnTo>
                    <a:pt x="570" y="815"/>
                  </a:lnTo>
                  <a:lnTo>
                    <a:pt x="570" y="813"/>
                  </a:lnTo>
                  <a:lnTo>
                    <a:pt x="570" y="813"/>
                  </a:lnTo>
                  <a:lnTo>
                    <a:pt x="570" y="813"/>
                  </a:lnTo>
                  <a:lnTo>
                    <a:pt x="570" y="811"/>
                  </a:lnTo>
                  <a:lnTo>
                    <a:pt x="570" y="811"/>
                  </a:lnTo>
                  <a:lnTo>
                    <a:pt x="570" y="811"/>
                  </a:lnTo>
                  <a:lnTo>
                    <a:pt x="570" y="811"/>
                  </a:lnTo>
                  <a:lnTo>
                    <a:pt x="570" y="811"/>
                  </a:lnTo>
                  <a:lnTo>
                    <a:pt x="570" y="808"/>
                  </a:lnTo>
                  <a:lnTo>
                    <a:pt x="570" y="808"/>
                  </a:lnTo>
                  <a:lnTo>
                    <a:pt x="568" y="808"/>
                  </a:lnTo>
                  <a:lnTo>
                    <a:pt x="568" y="808"/>
                  </a:lnTo>
                  <a:lnTo>
                    <a:pt x="568" y="808"/>
                  </a:lnTo>
                  <a:lnTo>
                    <a:pt x="565" y="808"/>
                  </a:lnTo>
                  <a:lnTo>
                    <a:pt x="565" y="806"/>
                  </a:lnTo>
                  <a:lnTo>
                    <a:pt x="565" y="806"/>
                  </a:lnTo>
                  <a:lnTo>
                    <a:pt x="565" y="804"/>
                  </a:lnTo>
                  <a:lnTo>
                    <a:pt x="565" y="804"/>
                  </a:lnTo>
                  <a:lnTo>
                    <a:pt x="568" y="804"/>
                  </a:lnTo>
                  <a:lnTo>
                    <a:pt x="568" y="801"/>
                  </a:lnTo>
                  <a:lnTo>
                    <a:pt x="568" y="801"/>
                  </a:lnTo>
                  <a:lnTo>
                    <a:pt x="565" y="801"/>
                  </a:lnTo>
                  <a:lnTo>
                    <a:pt x="565" y="799"/>
                  </a:lnTo>
                  <a:lnTo>
                    <a:pt x="565" y="799"/>
                  </a:lnTo>
                  <a:lnTo>
                    <a:pt x="565" y="799"/>
                  </a:lnTo>
                  <a:lnTo>
                    <a:pt x="565" y="799"/>
                  </a:lnTo>
                  <a:lnTo>
                    <a:pt x="565" y="799"/>
                  </a:lnTo>
                  <a:lnTo>
                    <a:pt x="563" y="799"/>
                  </a:lnTo>
                  <a:lnTo>
                    <a:pt x="563" y="799"/>
                  </a:lnTo>
                  <a:lnTo>
                    <a:pt x="563" y="799"/>
                  </a:lnTo>
                  <a:lnTo>
                    <a:pt x="563" y="799"/>
                  </a:lnTo>
                  <a:lnTo>
                    <a:pt x="563" y="799"/>
                  </a:lnTo>
                  <a:lnTo>
                    <a:pt x="561" y="799"/>
                  </a:lnTo>
                  <a:lnTo>
                    <a:pt x="561" y="799"/>
                  </a:lnTo>
                  <a:lnTo>
                    <a:pt x="561" y="799"/>
                  </a:lnTo>
                  <a:lnTo>
                    <a:pt x="558" y="799"/>
                  </a:lnTo>
                  <a:lnTo>
                    <a:pt x="558" y="799"/>
                  </a:lnTo>
                  <a:lnTo>
                    <a:pt x="558" y="799"/>
                  </a:lnTo>
                  <a:lnTo>
                    <a:pt x="558" y="799"/>
                  </a:lnTo>
                  <a:lnTo>
                    <a:pt x="556" y="799"/>
                  </a:lnTo>
                  <a:lnTo>
                    <a:pt x="556" y="799"/>
                  </a:lnTo>
                  <a:lnTo>
                    <a:pt x="556" y="799"/>
                  </a:lnTo>
                  <a:lnTo>
                    <a:pt x="554" y="799"/>
                  </a:lnTo>
                  <a:lnTo>
                    <a:pt x="554" y="799"/>
                  </a:lnTo>
                  <a:lnTo>
                    <a:pt x="554" y="799"/>
                  </a:lnTo>
                  <a:lnTo>
                    <a:pt x="554" y="799"/>
                  </a:lnTo>
                  <a:lnTo>
                    <a:pt x="551" y="799"/>
                  </a:lnTo>
                  <a:lnTo>
                    <a:pt x="551" y="799"/>
                  </a:lnTo>
                  <a:lnTo>
                    <a:pt x="551" y="799"/>
                  </a:lnTo>
                  <a:lnTo>
                    <a:pt x="551" y="797"/>
                  </a:lnTo>
                  <a:lnTo>
                    <a:pt x="551" y="797"/>
                  </a:lnTo>
                  <a:lnTo>
                    <a:pt x="551" y="794"/>
                  </a:lnTo>
                  <a:lnTo>
                    <a:pt x="551" y="794"/>
                  </a:lnTo>
                  <a:lnTo>
                    <a:pt x="551" y="794"/>
                  </a:lnTo>
                  <a:lnTo>
                    <a:pt x="551" y="792"/>
                  </a:lnTo>
                  <a:lnTo>
                    <a:pt x="551" y="792"/>
                  </a:lnTo>
                  <a:lnTo>
                    <a:pt x="551" y="792"/>
                  </a:lnTo>
                  <a:lnTo>
                    <a:pt x="551" y="789"/>
                  </a:lnTo>
                  <a:lnTo>
                    <a:pt x="554" y="789"/>
                  </a:lnTo>
                  <a:lnTo>
                    <a:pt x="554" y="789"/>
                  </a:lnTo>
                  <a:lnTo>
                    <a:pt x="554" y="789"/>
                  </a:lnTo>
                  <a:lnTo>
                    <a:pt x="554" y="789"/>
                  </a:lnTo>
                  <a:lnTo>
                    <a:pt x="554" y="787"/>
                  </a:lnTo>
                  <a:lnTo>
                    <a:pt x="554" y="787"/>
                  </a:lnTo>
                  <a:lnTo>
                    <a:pt x="554" y="785"/>
                  </a:lnTo>
                  <a:lnTo>
                    <a:pt x="554" y="785"/>
                  </a:lnTo>
                  <a:lnTo>
                    <a:pt x="554" y="785"/>
                  </a:lnTo>
                  <a:lnTo>
                    <a:pt x="554" y="782"/>
                  </a:lnTo>
                  <a:lnTo>
                    <a:pt x="554" y="782"/>
                  </a:lnTo>
                  <a:lnTo>
                    <a:pt x="554" y="782"/>
                  </a:lnTo>
                  <a:lnTo>
                    <a:pt x="554" y="780"/>
                  </a:lnTo>
                  <a:lnTo>
                    <a:pt x="556" y="780"/>
                  </a:lnTo>
                  <a:lnTo>
                    <a:pt x="556" y="780"/>
                  </a:lnTo>
                  <a:lnTo>
                    <a:pt x="556" y="780"/>
                  </a:lnTo>
                  <a:lnTo>
                    <a:pt x="556" y="780"/>
                  </a:lnTo>
                  <a:lnTo>
                    <a:pt x="556" y="778"/>
                  </a:lnTo>
                  <a:lnTo>
                    <a:pt x="556" y="778"/>
                  </a:lnTo>
                  <a:lnTo>
                    <a:pt x="558" y="778"/>
                  </a:lnTo>
                  <a:lnTo>
                    <a:pt x="558" y="778"/>
                  </a:lnTo>
                  <a:lnTo>
                    <a:pt x="558" y="775"/>
                  </a:lnTo>
                  <a:lnTo>
                    <a:pt x="556" y="775"/>
                  </a:lnTo>
                  <a:lnTo>
                    <a:pt x="556" y="775"/>
                  </a:lnTo>
                  <a:lnTo>
                    <a:pt x="556" y="773"/>
                  </a:lnTo>
                  <a:lnTo>
                    <a:pt x="556" y="773"/>
                  </a:lnTo>
                  <a:lnTo>
                    <a:pt x="556" y="773"/>
                  </a:lnTo>
                  <a:lnTo>
                    <a:pt x="556" y="773"/>
                  </a:lnTo>
                  <a:lnTo>
                    <a:pt x="554" y="773"/>
                  </a:lnTo>
                  <a:lnTo>
                    <a:pt x="554" y="773"/>
                  </a:lnTo>
                  <a:lnTo>
                    <a:pt x="551" y="773"/>
                  </a:lnTo>
                  <a:lnTo>
                    <a:pt x="551" y="773"/>
                  </a:lnTo>
                  <a:lnTo>
                    <a:pt x="551" y="773"/>
                  </a:lnTo>
                  <a:lnTo>
                    <a:pt x="551" y="773"/>
                  </a:lnTo>
                  <a:lnTo>
                    <a:pt x="549" y="773"/>
                  </a:lnTo>
                  <a:lnTo>
                    <a:pt x="549" y="773"/>
                  </a:lnTo>
                  <a:lnTo>
                    <a:pt x="549" y="773"/>
                  </a:lnTo>
                  <a:lnTo>
                    <a:pt x="549" y="773"/>
                  </a:lnTo>
                  <a:lnTo>
                    <a:pt x="549" y="773"/>
                  </a:lnTo>
                  <a:lnTo>
                    <a:pt x="549" y="773"/>
                  </a:lnTo>
                  <a:lnTo>
                    <a:pt x="546" y="773"/>
                  </a:lnTo>
                  <a:lnTo>
                    <a:pt x="546" y="770"/>
                  </a:lnTo>
                  <a:lnTo>
                    <a:pt x="546" y="770"/>
                  </a:lnTo>
                  <a:lnTo>
                    <a:pt x="544" y="770"/>
                  </a:lnTo>
                  <a:lnTo>
                    <a:pt x="544" y="770"/>
                  </a:lnTo>
                  <a:lnTo>
                    <a:pt x="544" y="770"/>
                  </a:lnTo>
                  <a:lnTo>
                    <a:pt x="544" y="770"/>
                  </a:lnTo>
                  <a:lnTo>
                    <a:pt x="544" y="768"/>
                  </a:lnTo>
                  <a:lnTo>
                    <a:pt x="544" y="768"/>
                  </a:lnTo>
                  <a:lnTo>
                    <a:pt x="544" y="766"/>
                  </a:lnTo>
                  <a:lnTo>
                    <a:pt x="544" y="766"/>
                  </a:lnTo>
                  <a:lnTo>
                    <a:pt x="544" y="763"/>
                  </a:lnTo>
                  <a:lnTo>
                    <a:pt x="544" y="763"/>
                  </a:lnTo>
                  <a:lnTo>
                    <a:pt x="544" y="763"/>
                  </a:lnTo>
                  <a:lnTo>
                    <a:pt x="542" y="763"/>
                  </a:lnTo>
                  <a:lnTo>
                    <a:pt x="542" y="761"/>
                  </a:lnTo>
                  <a:lnTo>
                    <a:pt x="542" y="761"/>
                  </a:lnTo>
                  <a:lnTo>
                    <a:pt x="544" y="761"/>
                  </a:lnTo>
                  <a:lnTo>
                    <a:pt x="544" y="761"/>
                  </a:lnTo>
                  <a:lnTo>
                    <a:pt x="544" y="759"/>
                  </a:lnTo>
                  <a:lnTo>
                    <a:pt x="542" y="759"/>
                  </a:lnTo>
                  <a:lnTo>
                    <a:pt x="542" y="759"/>
                  </a:lnTo>
                  <a:lnTo>
                    <a:pt x="542" y="756"/>
                  </a:lnTo>
                  <a:lnTo>
                    <a:pt x="542" y="756"/>
                  </a:lnTo>
                  <a:lnTo>
                    <a:pt x="542" y="756"/>
                  </a:lnTo>
                  <a:lnTo>
                    <a:pt x="542" y="756"/>
                  </a:lnTo>
                  <a:lnTo>
                    <a:pt x="539" y="756"/>
                  </a:lnTo>
                  <a:lnTo>
                    <a:pt x="539" y="754"/>
                  </a:lnTo>
                  <a:lnTo>
                    <a:pt x="539" y="754"/>
                  </a:lnTo>
                  <a:lnTo>
                    <a:pt x="539" y="751"/>
                  </a:lnTo>
                  <a:lnTo>
                    <a:pt x="539" y="751"/>
                  </a:lnTo>
                  <a:lnTo>
                    <a:pt x="542" y="751"/>
                  </a:lnTo>
                  <a:lnTo>
                    <a:pt x="542" y="751"/>
                  </a:lnTo>
                  <a:lnTo>
                    <a:pt x="542" y="751"/>
                  </a:lnTo>
                  <a:lnTo>
                    <a:pt x="542" y="749"/>
                  </a:lnTo>
                  <a:lnTo>
                    <a:pt x="542" y="749"/>
                  </a:lnTo>
                  <a:lnTo>
                    <a:pt x="542" y="749"/>
                  </a:lnTo>
                  <a:lnTo>
                    <a:pt x="544" y="749"/>
                  </a:lnTo>
                  <a:lnTo>
                    <a:pt x="544" y="747"/>
                  </a:lnTo>
                  <a:lnTo>
                    <a:pt x="542" y="747"/>
                  </a:lnTo>
                  <a:lnTo>
                    <a:pt x="542" y="747"/>
                  </a:lnTo>
                  <a:lnTo>
                    <a:pt x="542" y="747"/>
                  </a:lnTo>
                  <a:lnTo>
                    <a:pt x="539" y="747"/>
                  </a:lnTo>
                  <a:lnTo>
                    <a:pt x="539" y="747"/>
                  </a:lnTo>
                  <a:lnTo>
                    <a:pt x="537" y="747"/>
                  </a:lnTo>
                  <a:lnTo>
                    <a:pt x="537" y="749"/>
                  </a:lnTo>
                  <a:lnTo>
                    <a:pt x="537" y="749"/>
                  </a:lnTo>
                  <a:lnTo>
                    <a:pt x="537" y="747"/>
                  </a:lnTo>
                  <a:lnTo>
                    <a:pt x="537" y="747"/>
                  </a:lnTo>
                  <a:lnTo>
                    <a:pt x="535" y="747"/>
                  </a:lnTo>
                  <a:lnTo>
                    <a:pt x="535" y="747"/>
                  </a:lnTo>
                  <a:lnTo>
                    <a:pt x="532" y="747"/>
                  </a:lnTo>
                  <a:lnTo>
                    <a:pt x="532" y="747"/>
                  </a:lnTo>
                  <a:lnTo>
                    <a:pt x="532" y="747"/>
                  </a:lnTo>
                  <a:lnTo>
                    <a:pt x="530" y="747"/>
                  </a:lnTo>
                  <a:lnTo>
                    <a:pt x="530" y="747"/>
                  </a:lnTo>
                  <a:lnTo>
                    <a:pt x="530" y="747"/>
                  </a:lnTo>
                  <a:lnTo>
                    <a:pt x="530" y="749"/>
                  </a:lnTo>
                  <a:lnTo>
                    <a:pt x="528" y="749"/>
                  </a:lnTo>
                  <a:lnTo>
                    <a:pt x="528" y="749"/>
                  </a:lnTo>
                  <a:lnTo>
                    <a:pt x="525" y="749"/>
                  </a:lnTo>
                  <a:lnTo>
                    <a:pt x="525" y="749"/>
                  </a:lnTo>
                  <a:lnTo>
                    <a:pt x="525" y="749"/>
                  </a:lnTo>
                  <a:lnTo>
                    <a:pt x="525" y="749"/>
                  </a:lnTo>
                  <a:lnTo>
                    <a:pt x="523" y="749"/>
                  </a:lnTo>
                  <a:lnTo>
                    <a:pt x="523" y="749"/>
                  </a:lnTo>
                  <a:lnTo>
                    <a:pt x="523" y="751"/>
                  </a:lnTo>
                  <a:lnTo>
                    <a:pt x="523" y="751"/>
                  </a:lnTo>
                  <a:lnTo>
                    <a:pt x="523" y="751"/>
                  </a:lnTo>
                  <a:lnTo>
                    <a:pt x="520" y="751"/>
                  </a:lnTo>
                  <a:lnTo>
                    <a:pt x="520" y="751"/>
                  </a:lnTo>
                  <a:lnTo>
                    <a:pt x="520" y="751"/>
                  </a:lnTo>
                  <a:lnTo>
                    <a:pt x="518" y="751"/>
                  </a:lnTo>
                  <a:lnTo>
                    <a:pt x="518" y="754"/>
                  </a:lnTo>
                  <a:lnTo>
                    <a:pt x="518" y="754"/>
                  </a:lnTo>
                  <a:lnTo>
                    <a:pt x="518" y="754"/>
                  </a:lnTo>
                  <a:lnTo>
                    <a:pt x="516" y="754"/>
                  </a:lnTo>
                  <a:lnTo>
                    <a:pt x="516" y="751"/>
                  </a:lnTo>
                  <a:lnTo>
                    <a:pt x="516" y="751"/>
                  </a:lnTo>
                  <a:lnTo>
                    <a:pt x="516" y="751"/>
                  </a:lnTo>
                  <a:lnTo>
                    <a:pt x="516" y="751"/>
                  </a:lnTo>
                  <a:lnTo>
                    <a:pt x="516" y="751"/>
                  </a:lnTo>
                  <a:lnTo>
                    <a:pt x="516" y="751"/>
                  </a:lnTo>
                  <a:lnTo>
                    <a:pt x="516" y="751"/>
                  </a:lnTo>
                  <a:lnTo>
                    <a:pt x="516" y="749"/>
                  </a:lnTo>
                  <a:lnTo>
                    <a:pt x="518" y="749"/>
                  </a:lnTo>
                  <a:lnTo>
                    <a:pt x="518" y="749"/>
                  </a:lnTo>
                  <a:lnTo>
                    <a:pt x="518" y="749"/>
                  </a:lnTo>
                  <a:lnTo>
                    <a:pt x="518" y="747"/>
                  </a:lnTo>
                  <a:lnTo>
                    <a:pt x="518" y="747"/>
                  </a:lnTo>
                  <a:lnTo>
                    <a:pt x="518" y="747"/>
                  </a:lnTo>
                  <a:lnTo>
                    <a:pt x="518" y="744"/>
                  </a:lnTo>
                  <a:lnTo>
                    <a:pt x="518" y="744"/>
                  </a:lnTo>
                  <a:lnTo>
                    <a:pt x="518" y="742"/>
                  </a:lnTo>
                  <a:lnTo>
                    <a:pt x="518" y="742"/>
                  </a:lnTo>
                  <a:lnTo>
                    <a:pt x="518" y="742"/>
                  </a:lnTo>
                  <a:lnTo>
                    <a:pt x="518" y="742"/>
                  </a:lnTo>
                  <a:lnTo>
                    <a:pt x="518" y="742"/>
                  </a:lnTo>
                  <a:lnTo>
                    <a:pt x="518" y="740"/>
                  </a:lnTo>
                  <a:lnTo>
                    <a:pt x="518" y="740"/>
                  </a:lnTo>
                  <a:lnTo>
                    <a:pt x="518" y="740"/>
                  </a:lnTo>
                  <a:lnTo>
                    <a:pt x="518" y="740"/>
                  </a:lnTo>
                  <a:lnTo>
                    <a:pt x="516" y="740"/>
                  </a:lnTo>
                  <a:lnTo>
                    <a:pt x="516" y="740"/>
                  </a:lnTo>
                  <a:lnTo>
                    <a:pt x="516" y="740"/>
                  </a:lnTo>
                  <a:lnTo>
                    <a:pt x="516" y="740"/>
                  </a:lnTo>
                  <a:lnTo>
                    <a:pt x="516" y="740"/>
                  </a:lnTo>
                  <a:lnTo>
                    <a:pt x="516" y="737"/>
                  </a:lnTo>
                  <a:lnTo>
                    <a:pt x="516" y="737"/>
                  </a:lnTo>
                  <a:lnTo>
                    <a:pt x="516" y="737"/>
                  </a:lnTo>
                  <a:lnTo>
                    <a:pt x="516" y="735"/>
                  </a:lnTo>
                  <a:lnTo>
                    <a:pt x="516" y="735"/>
                  </a:lnTo>
                  <a:lnTo>
                    <a:pt x="516" y="733"/>
                  </a:lnTo>
                  <a:lnTo>
                    <a:pt x="516" y="733"/>
                  </a:lnTo>
                  <a:lnTo>
                    <a:pt x="516" y="730"/>
                  </a:lnTo>
                  <a:lnTo>
                    <a:pt x="516" y="730"/>
                  </a:lnTo>
                  <a:lnTo>
                    <a:pt x="516" y="730"/>
                  </a:lnTo>
                  <a:lnTo>
                    <a:pt x="518" y="730"/>
                  </a:lnTo>
                  <a:lnTo>
                    <a:pt x="518" y="730"/>
                  </a:lnTo>
                  <a:lnTo>
                    <a:pt x="518" y="730"/>
                  </a:lnTo>
                  <a:lnTo>
                    <a:pt x="518" y="730"/>
                  </a:lnTo>
                  <a:lnTo>
                    <a:pt x="520" y="730"/>
                  </a:lnTo>
                  <a:lnTo>
                    <a:pt x="520" y="728"/>
                  </a:lnTo>
                  <a:lnTo>
                    <a:pt x="518" y="728"/>
                  </a:lnTo>
                  <a:lnTo>
                    <a:pt x="518" y="728"/>
                  </a:lnTo>
                  <a:lnTo>
                    <a:pt x="518" y="725"/>
                  </a:lnTo>
                  <a:lnTo>
                    <a:pt x="518" y="725"/>
                  </a:lnTo>
                  <a:lnTo>
                    <a:pt x="518" y="725"/>
                  </a:lnTo>
                  <a:lnTo>
                    <a:pt x="518" y="723"/>
                  </a:lnTo>
                  <a:lnTo>
                    <a:pt x="518" y="723"/>
                  </a:lnTo>
                  <a:lnTo>
                    <a:pt x="518" y="723"/>
                  </a:lnTo>
                  <a:lnTo>
                    <a:pt x="518" y="721"/>
                  </a:lnTo>
                  <a:lnTo>
                    <a:pt x="520" y="721"/>
                  </a:lnTo>
                  <a:lnTo>
                    <a:pt x="520" y="721"/>
                  </a:lnTo>
                  <a:lnTo>
                    <a:pt x="520" y="721"/>
                  </a:lnTo>
                  <a:lnTo>
                    <a:pt x="520" y="721"/>
                  </a:lnTo>
                  <a:lnTo>
                    <a:pt x="520" y="718"/>
                  </a:lnTo>
                  <a:lnTo>
                    <a:pt x="523" y="718"/>
                  </a:lnTo>
                  <a:lnTo>
                    <a:pt x="523" y="718"/>
                  </a:lnTo>
                  <a:lnTo>
                    <a:pt x="523" y="721"/>
                  </a:lnTo>
                  <a:lnTo>
                    <a:pt x="523" y="721"/>
                  </a:lnTo>
                  <a:lnTo>
                    <a:pt x="523" y="718"/>
                  </a:lnTo>
                  <a:lnTo>
                    <a:pt x="525" y="718"/>
                  </a:lnTo>
                  <a:lnTo>
                    <a:pt x="525" y="718"/>
                  </a:lnTo>
                  <a:lnTo>
                    <a:pt x="525" y="718"/>
                  </a:lnTo>
                  <a:lnTo>
                    <a:pt x="525" y="716"/>
                  </a:lnTo>
                  <a:lnTo>
                    <a:pt x="525" y="716"/>
                  </a:lnTo>
                  <a:lnTo>
                    <a:pt x="525" y="716"/>
                  </a:lnTo>
                  <a:lnTo>
                    <a:pt x="528" y="716"/>
                  </a:lnTo>
                  <a:lnTo>
                    <a:pt x="528" y="714"/>
                  </a:lnTo>
                  <a:lnTo>
                    <a:pt x="528" y="714"/>
                  </a:lnTo>
                  <a:lnTo>
                    <a:pt x="528" y="711"/>
                  </a:lnTo>
                  <a:lnTo>
                    <a:pt x="528" y="711"/>
                  </a:lnTo>
                  <a:lnTo>
                    <a:pt x="528" y="711"/>
                  </a:lnTo>
                  <a:lnTo>
                    <a:pt x="528" y="711"/>
                  </a:lnTo>
                  <a:lnTo>
                    <a:pt x="528" y="709"/>
                  </a:lnTo>
                  <a:lnTo>
                    <a:pt x="530" y="709"/>
                  </a:lnTo>
                  <a:lnTo>
                    <a:pt x="530" y="711"/>
                  </a:lnTo>
                  <a:lnTo>
                    <a:pt x="530" y="711"/>
                  </a:lnTo>
                  <a:lnTo>
                    <a:pt x="530" y="711"/>
                  </a:lnTo>
                  <a:lnTo>
                    <a:pt x="530" y="711"/>
                  </a:lnTo>
                  <a:lnTo>
                    <a:pt x="532" y="711"/>
                  </a:lnTo>
                  <a:lnTo>
                    <a:pt x="532" y="711"/>
                  </a:lnTo>
                  <a:lnTo>
                    <a:pt x="532" y="711"/>
                  </a:lnTo>
                  <a:lnTo>
                    <a:pt x="532" y="709"/>
                  </a:lnTo>
                  <a:lnTo>
                    <a:pt x="532" y="709"/>
                  </a:lnTo>
                  <a:lnTo>
                    <a:pt x="532" y="709"/>
                  </a:lnTo>
                  <a:lnTo>
                    <a:pt x="532" y="706"/>
                  </a:lnTo>
                  <a:lnTo>
                    <a:pt x="535" y="706"/>
                  </a:lnTo>
                  <a:lnTo>
                    <a:pt x="535" y="706"/>
                  </a:lnTo>
                  <a:lnTo>
                    <a:pt x="535" y="704"/>
                  </a:lnTo>
                  <a:lnTo>
                    <a:pt x="535" y="704"/>
                  </a:lnTo>
                  <a:lnTo>
                    <a:pt x="535" y="704"/>
                  </a:lnTo>
                  <a:lnTo>
                    <a:pt x="537" y="704"/>
                  </a:lnTo>
                  <a:lnTo>
                    <a:pt x="537" y="704"/>
                  </a:lnTo>
                  <a:lnTo>
                    <a:pt x="537" y="704"/>
                  </a:lnTo>
                  <a:lnTo>
                    <a:pt x="539" y="704"/>
                  </a:lnTo>
                  <a:lnTo>
                    <a:pt x="539" y="704"/>
                  </a:lnTo>
                  <a:lnTo>
                    <a:pt x="539" y="702"/>
                  </a:lnTo>
                  <a:lnTo>
                    <a:pt x="539" y="702"/>
                  </a:lnTo>
                  <a:lnTo>
                    <a:pt x="539" y="702"/>
                  </a:lnTo>
                  <a:lnTo>
                    <a:pt x="539" y="702"/>
                  </a:lnTo>
                  <a:lnTo>
                    <a:pt x="537" y="702"/>
                  </a:lnTo>
                  <a:lnTo>
                    <a:pt x="537" y="699"/>
                  </a:lnTo>
                  <a:lnTo>
                    <a:pt x="537" y="699"/>
                  </a:lnTo>
                  <a:lnTo>
                    <a:pt x="537" y="699"/>
                  </a:lnTo>
                  <a:lnTo>
                    <a:pt x="537" y="697"/>
                  </a:lnTo>
                  <a:lnTo>
                    <a:pt x="537" y="697"/>
                  </a:lnTo>
                  <a:lnTo>
                    <a:pt x="537" y="697"/>
                  </a:lnTo>
                  <a:lnTo>
                    <a:pt x="539" y="697"/>
                  </a:lnTo>
                  <a:lnTo>
                    <a:pt x="539" y="697"/>
                  </a:lnTo>
                  <a:lnTo>
                    <a:pt x="539" y="695"/>
                  </a:lnTo>
                  <a:lnTo>
                    <a:pt x="539" y="695"/>
                  </a:lnTo>
                  <a:lnTo>
                    <a:pt x="539" y="692"/>
                  </a:lnTo>
                  <a:lnTo>
                    <a:pt x="539" y="692"/>
                  </a:lnTo>
                  <a:lnTo>
                    <a:pt x="539" y="692"/>
                  </a:lnTo>
                  <a:lnTo>
                    <a:pt x="539" y="692"/>
                  </a:lnTo>
                  <a:lnTo>
                    <a:pt x="539" y="692"/>
                  </a:lnTo>
                  <a:lnTo>
                    <a:pt x="539" y="690"/>
                  </a:lnTo>
                  <a:lnTo>
                    <a:pt x="542" y="690"/>
                  </a:lnTo>
                  <a:lnTo>
                    <a:pt x="542" y="690"/>
                  </a:lnTo>
                  <a:lnTo>
                    <a:pt x="542" y="687"/>
                  </a:lnTo>
                  <a:lnTo>
                    <a:pt x="542" y="687"/>
                  </a:lnTo>
                  <a:lnTo>
                    <a:pt x="542" y="685"/>
                  </a:lnTo>
                  <a:lnTo>
                    <a:pt x="542" y="685"/>
                  </a:lnTo>
                  <a:lnTo>
                    <a:pt x="542" y="685"/>
                  </a:lnTo>
                  <a:lnTo>
                    <a:pt x="542" y="683"/>
                  </a:lnTo>
                  <a:lnTo>
                    <a:pt x="542" y="683"/>
                  </a:lnTo>
                  <a:lnTo>
                    <a:pt x="542" y="680"/>
                  </a:lnTo>
                  <a:lnTo>
                    <a:pt x="542" y="680"/>
                  </a:lnTo>
                  <a:lnTo>
                    <a:pt x="542" y="680"/>
                  </a:lnTo>
                  <a:lnTo>
                    <a:pt x="542" y="680"/>
                  </a:lnTo>
                  <a:lnTo>
                    <a:pt x="542" y="678"/>
                  </a:lnTo>
                  <a:lnTo>
                    <a:pt x="542" y="678"/>
                  </a:lnTo>
                  <a:lnTo>
                    <a:pt x="542" y="676"/>
                  </a:lnTo>
                  <a:lnTo>
                    <a:pt x="542" y="676"/>
                  </a:lnTo>
                  <a:lnTo>
                    <a:pt x="542" y="673"/>
                  </a:lnTo>
                  <a:lnTo>
                    <a:pt x="542" y="673"/>
                  </a:lnTo>
                  <a:lnTo>
                    <a:pt x="542" y="671"/>
                  </a:lnTo>
                  <a:lnTo>
                    <a:pt x="539" y="671"/>
                  </a:lnTo>
                  <a:lnTo>
                    <a:pt x="539" y="671"/>
                  </a:lnTo>
                  <a:lnTo>
                    <a:pt x="539" y="671"/>
                  </a:lnTo>
                  <a:lnTo>
                    <a:pt x="539" y="669"/>
                  </a:lnTo>
                  <a:lnTo>
                    <a:pt x="539" y="669"/>
                  </a:lnTo>
                  <a:lnTo>
                    <a:pt x="539" y="666"/>
                  </a:lnTo>
                  <a:lnTo>
                    <a:pt x="539" y="666"/>
                  </a:lnTo>
                  <a:lnTo>
                    <a:pt x="539" y="664"/>
                  </a:lnTo>
                  <a:lnTo>
                    <a:pt x="539" y="664"/>
                  </a:lnTo>
                  <a:lnTo>
                    <a:pt x="539" y="661"/>
                  </a:lnTo>
                  <a:lnTo>
                    <a:pt x="539" y="661"/>
                  </a:lnTo>
                  <a:lnTo>
                    <a:pt x="539" y="661"/>
                  </a:lnTo>
                  <a:lnTo>
                    <a:pt x="539" y="659"/>
                  </a:lnTo>
                  <a:lnTo>
                    <a:pt x="539" y="659"/>
                  </a:lnTo>
                  <a:lnTo>
                    <a:pt x="539" y="659"/>
                  </a:lnTo>
                  <a:lnTo>
                    <a:pt x="537" y="659"/>
                  </a:lnTo>
                  <a:lnTo>
                    <a:pt x="537" y="659"/>
                  </a:lnTo>
                  <a:lnTo>
                    <a:pt x="537" y="659"/>
                  </a:lnTo>
                  <a:lnTo>
                    <a:pt x="537" y="659"/>
                  </a:lnTo>
                  <a:lnTo>
                    <a:pt x="537" y="659"/>
                  </a:lnTo>
                  <a:lnTo>
                    <a:pt x="535" y="659"/>
                  </a:lnTo>
                  <a:lnTo>
                    <a:pt x="535" y="657"/>
                  </a:lnTo>
                  <a:lnTo>
                    <a:pt x="535" y="657"/>
                  </a:lnTo>
                  <a:lnTo>
                    <a:pt x="532" y="657"/>
                  </a:lnTo>
                  <a:lnTo>
                    <a:pt x="532" y="659"/>
                  </a:lnTo>
                  <a:lnTo>
                    <a:pt x="532" y="659"/>
                  </a:lnTo>
                  <a:lnTo>
                    <a:pt x="532" y="661"/>
                  </a:lnTo>
                  <a:lnTo>
                    <a:pt x="532" y="661"/>
                  </a:lnTo>
                  <a:lnTo>
                    <a:pt x="532" y="661"/>
                  </a:lnTo>
                  <a:lnTo>
                    <a:pt x="530" y="661"/>
                  </a:lnTo>
                  <a:lnTo>
                    <a:pt x="530" y="659"/>
                  </a:lnTo>
                  <a:lnTo>
                    <a:pt x="530" y="659"/>
                  </a:lnTo>
                  <a:lnTo>
                    <a:pt x="530" y="657"/>
                  </a:lnTo>
                  <a:lnTo>
                    <a:pt x="530" y="657"/>
                  </a:lnTo>
                  <a:lnTo>
                    <a:pt x="530" y="657"/>
                  </a:lnTo>
                  <a:lnTo>
                    <a:pt x="530" y="657"/>
                  </a:lnTo>
                  <a:lnTo>
                    <a:pt x="530" y="654"/>
                  </a:lnTo>
                  <a:lnTo>
                    <a:pt x="530" y="654"/>
                  </a:lnTo>
                  <a:lnTo>
                    <a:pt x="530" y="652"/>
                  </a:lnTo>
                  <a:lnTo>
                    <a:pt x="528" y="652"/>
                  </a:lnTo>
                  <a:lnTo>
                    <a:pt x="528" y="652"/>
                  </a:lnTo>
                  <a:lnTo>
                    <a:pt x="528" y="652"/>
                  </a:lnTo>
                  <a:lnTo>
                    <a:pt x="528" y="650"/>
                  </a:lnTo>
                  <a:lnTo>
                    <a:pt x="528" y="650"/>
                  </a:lnTo>
                  <a:lnTo>
                    <a:pt x="528" y="650"/>
                  </a:lnTo>
                  <a:lnTo>
                    <a:pt x="528" y="647"/>
                  </a:lnTo>
                  <a:lnTo>
                    <a:pt x="528" y="647"/>
                  </a:lnTo>
                  <a:lnTo>
                    <a:pt x="528" y="647"/>
                  </a:lnTo>
                  <a:lnTo>
                    <a:pt x="528" y="645"/>
                  </a:lnTo>
                  <a:lnTo>
                    <a:pt x="528" y="645"/>
                  </a:lnTo>
                  <a:lnTo>
                    <a:pt x="528" y="645"/>
                  </a:lnTo>
                  <a:lnTo>
                    <a:pt x="525" y="645"/>
                  </a:lnTo>
                  <a:lnTo>
                    <a:pt x="525" y="642"/>
                  </a:lnTo>
                  <a:lnTo>
                    <a:pt x="525" y="642"/>
                  </a:lnTo>
                  <a:lnTo>
                    <a:pt x="525" y="642"/>
                  </a:lnTo>
                  <a:lnTo>
                    <a:pt x="525" y="642"/>
                  </a:lnTo>
                  <a:lnTo>
                    <a:pt x="525" y="642"/>
                  </a:lnTo>
                  <a:lnTo>
                    <a:pt x="523" y="642"/>
                  </a:lnTo>
                  <a:lnTo>
                    <a:pt x="523" y="640"/>
                  </a:lnTo>
                  <a:lnTo>
                    <a:pt x="523" y="640"/>
                  </a:lnTo>
                  <a:lnTo>
                    <a:pt x="523" y="640"/>
                  </a:lnTo>
                  <a:lnTo>
                    <a:pt x="523" y="640"/>
                  </a:lnTo>
                  <a:lnTo>
                    <a:pt x="520" y="640"/>
                  </a:lnTo>
                  <a:lnTo>
                    <a:pt x="520" y="640"/>
                  </a:lnTo>
                  <a:lnTo>
                    <a:pt x="520" y="640"/>
                  </a:lnTo>
                  <a:lnTo>
                    <a:pt x="520" y="640"/>
                  </a:lnTo>
                  <a:lnTo>
                    <a:pt x="518" y="640"/>
                  </a:lnTo>
                  <a:lnTo>
                    <a:pt x="518" y="638"/>
                  </a:lnTo>
                  <a:lnTo>
                    <a:pt x="518" y="638"/>
                  </a:lnTo>
                  <a:lnTo>
                    <a:pt x="518" y="638"/>
                  </a:lnTo>
                  <a:lnTo>
                    <a:pt x="518" y="635"/>
                  </a:lnTo>
                  <a:lnTo>
                    <a:pt x="518" y="635"/>
                  </a:lnTo>
                  <a:lnTo>
                    <a:pt x="518" y="638"/>
                  </a:lnTo>
                  <a:lnTo>
                    <a:pt x="516" y="638"/>
                  </a:lnTo>
                  <a:lnTo>
                    <a:pt x="516" y="635"/>
                  </a:lnTo>
                  <a:lnTo>
                    <a:pt x="516" y="635"/>
                  </a:lnTo>
                  <a:lnTo>
                    <a:pt x="516" y="635"/>
                  </a:lnTo>
                  <a:lnTo>
                    <a:pt x="516" y="635"/>
                  </a:lnTo>
                  <a:lnTo>
                    <a:pt x="516" y="635"/>
                  </a:lnTo>
                  <a:lnTo>
                    <a:pt x="516" y="638"/>
                  </a:lnTo>
                  <a:lnTo>
                    <a:pt x="513" y="638"/>
                  </a:lnTo>
                  <a:lnTo>
                    <a:pt x="513" y="638"/>
                  </a:lnTo>
                  <a:lnTo>
                    <a:pt x="513" y="640"/>
                  </a:lnTo>
                  <a:lnTo>
                    <a:pt x="513" y="640"/>
                  </a:lnTo>
                  <a:lnTo>
                    <a:pt x="513" y="642"/>
                  </a:lnTo>
                  <a:lnTo>
                    <a:pt x="513" y="642"/>
                  </a:lnTo>
                  <a:lnTo>
                    <a:pt x="511" y="642"/>
                  </a:lnTo>
                  <a:lnTo>
                    <a:pt x="511" y="642"/>
                  </a:lnTo>
                  <a:lnTo>
                    <a:pt x="511" y="642"/>
                  </a:lnTo>
                  <a:lnTo>
                    <a:pt x="511" y="642"/>
                  </a:lnTo>
                  <a:lnTo>
                    <a:pt x="511" y="642"/>
                  </a:lnTo>
                  <a:lnTo>
                    <a:pt x="509" y="642"/>
                  </a:lnTo>
                  <a:lnTo>
                    <a:pt x="509" y="642"/>
                  </a:lnTo>
                  <a:lnTo>
                    <a:pt x="509" y="642"/>
                  </a:lnTo>
                  <a:lnTo>
                    <a:pt x="509" y="642"/>
                  </a:lnTo>
                  <a:lnTo>
                    <a:pt x="509" y="642"/>
                  </a:lnTo>
                  <a:lnTo>
                    <a:pt x="509" y="640"/>
                  </a:lnTo>
                  <a:lnTo>
                    <a:pt x="506" y="640"/>
                  </a:lnTo>
                  <a:lnTo>
                    <a:pt x="506" y="640"/>
                  </a:lnTo>
                  <a:lnTo>
                    <a:pt x="506" y="640"/>
                  </a:lnTo>
                  <a:lnTo>
                    <a:pt x="504" y="640"/>
                  </a:lnTo>
                  <a:lnTo>
                    <a:pt x="504" y="640"/>
                  </a:lnTo>
                  <a:lnTo>
                    <a:pt x="504" y="640"/>
                  </a:lnTo>
                  <a:lnTo>
                    <a:pt x="504" y="640"/>
                  </a:lnTo>
                  <a:lnTo>
                    <a:pt x="501" y="640"/>
                  </a:lnTo>
                  <a:lnTo>
                    <a:pt x="501" y="640"/>
                  </a:lnTo>
                  <a:lnTo>
                    <a:pt x="501" y="640"/>
                  </a:lnTo>
                  <a:lnTo>
                    <a:pt x="501" y="640"/>
                  </a:lnTo>
                  <a:lnTo>
                    <a:pt x="499" y="640"/>
                  </a:lnTo>
                  <a:lnTo>
                    <a:pt x="499" y="640"/>
                  </a:lnTo>
                  <a:lnTo>
                    <a:pt x="497" y="640"/>
                  </a:lnTo>
                  <a:lnTo>
                    <a:pt x="497" y="638"/>
                  </a:lnTo>
                  <a:lnTo>
                    <a:pt x="497" y="638"/>
                  </a:lnTo>
                  <a:lnTo>
                    <a:pt x="497" y="638"/>
                  </a:lnTo>
                  <a:lnTo>
                    <a:pt x="497" y="638"/>
                  </a:lnTo>
                  <a:lnTo>
                    <a:pt x="494" y="638"/>
                  </a:lnTo>
                  <a:lnTo>
                    <a:pt x="494" y="638"/>
                  </a:lnTo>
                  <a:lnTo>
                    <a:pt x="492" y="638"/>
                  </a:lnTo>
                  <a:lnTo>
                    <a:pt x="492" y="638"/>
                  </a:lnTo>
                  <a:lnTo>
                    <a:pt x="492" y="638"/>
                  </a:lnTo>
                  <a:lnTo>
                    <a:pt x="492" y="638"/>
                  </a:lnTo>
                  <a:lnTo>
                    <a:pt x="492" y="640"/>
                  </a:lnTo>
                  <a:lnTo>
                    <a:pt x="490" y="640"/>
                  </a:lnTo>
                  <a:lnTo>
                    <a:pt x="490" y="640"/>
                  </a:lnTo>
                  <a:lnTo>
                    <a:pt x="490" y="640"/>
                  </a:lnTo>
                  <a:lnTo>
                    <a:pt x="490" y="640"/>
                  </a:lnTo>
                  <a:lnTo>
                    <a:pt x="490" y="640"/>
                  </a:lnTo>
                  <a:lnTo>
                    <a:pt x="487" y="640"/>
                  </a:lnTo>
                  <a:lnTo>
                    <a:pt x="487" y="638"/>
                  </a:lnTo>
                  <a:lnTo>
                    <a:pt x="487" y="638"/>
                  </a:lnTo>
                  <a:lnTo>
                    <a:pt x="490" y="638"/>
                  </a:lnTo>
                  <a:lnTo>
                    <a:pt x="490" y="638"/>
                  </a:lnTo>
                  <a:lnTo>
                    <a:pt x="490" y="635"/>
                  </a:lnTo>
                  <a:lnTo>
                    <a:pt x="490" y="635"/>
                  </a:lnTo>
                  <a:lnTo>
                    <a:pt x="490" y="635"/>
                  </a:lnTo>
                  <a:lnTo>
                    <a:pt x="490" y="635"/>
                  </a:lnTo>
                  <a:lnTo>
                    <a:pt x="490" y="635"/>
                  </a:lnTo>
                  <a:lnTo>
                    <a:pt x="490" y="633"/>
                  </a:lnTo>
                  <a:lnTo>
                    <a:pt x="492" y="633"/>
                  </a:lnTo>
                  <a:lnTo>
                    <a:pt x="492" y="633"/>
                  </a:lnTo>
                  <a:lnTo>
                    <a:pt x="492" y="633"/>
                  </a:lnTo>
                  <a:lnTo>
                    <a:pt x="492" y="633"/>
                  </a:lnTo>
                  <a:lnTo>
                    <a:pt x="492" y="631"/>
                  </a:lnTo>
                  <a:lnTo>
                    <a:pt x="492" y="631"/>
                  </a:lnTo>
                  <a:lnTo>
                    <a:pt x="494" y="631"/>
                  </a:lnTo>
                  <a:lnTo>
                    <a:pt x="494" y="631"/>
                  </a:lnTo>
                  <a:lnTo>
                    <a:pt x="494" y="631"/>
                  </a:lnTo>
                  <a:lnTo>
                    <a:pt x="494" y="628"/>
                  </a:lnTo>
                  <a:lnTo>
                    <a:pt x="494" y="628"/>
                  </a:lnTo>
                  <a:lnTo>
                    <a:pt x="494" y="628"/>
                  </a:lnTo>
                  <a:lnTo>
                    <a:pt x="492" y="628"/>
                  </a:lnTo>
                  <a:lnTo>
                    <a:pt x="492" y="626"/>
                  </a:lnTo>
                  <a:lnTo>
                    <a:pt x="492" y="626"/>
                  </a:lnTo>
                  <a:lnTo>
                    <a:pt x="492" y="624"/>
                  </a:lnTo>
                  <a:lnTo>
                    <a:pt x="492" y="624"/>
                  </a:lnTo>
                  <a:lnTo>
                    <a:pt x="492" y="624"/>
                  </a:lnTo>
                  <a:lnTo>
                    <a:pt x="492" y="621"/>
                  </a:lnTo>
                  <a:lnTo>
                    <a:pt x="492" y="621"/>
                  </a:lnTo>
                  <a:lnTo>
                    <a:pt x="490" y="621"/>
                  </a:lnTo>
                  <a:lnTo>
                    <a:pt x="490" y="621"/>
                  </a:lnTo>
                  <a:lnTo>
                    <a:pt x="490" y="621"/>
                  </a:lnTo>
                  <a:lnTo>
                    <a:pt x="490" y="624"/>
                  </a:lnTo>
                  <a:lnTo>
                    <a:pt x="487" y="624"/>
                  </a:lnTo>
                  <a:lnTo>
                    <a:pt x="487" y="624"/>
                  </a:lnTo>
                  <a:lnTo>
                    <a:pt x="487" y="624"/>
                  </a:lnTo>
                  <a:lnTo>
                    <a:pt x="487" y="626"/>
                  </a:lnTo>
                  <a:lnTo>
                    <a:pt x="485" y="626"/>
                  </a:lnTo>
                  <a:lnTo>
                    <a:pt x="485" y="626"/>
                  </a:lnTo>
                  <a:lnTo>
                    <a:pt x="485" y="624"/>
                  </a:lnTo>
                  <a:lnTo>
                    <a:pt x="485" y="624"/>
                  </a:lnTo>
                  <a:lnTo>
                    <a:pt x="485" y="621"/>
                  </a:lnTo>
                  <a:lnTo>
                    <a:pt x="485" y="621"/>
                  </a:lnTo>
                  <a:lnTo>
                    <a:pt x="485" y="621"/>
                  </a:lnTo>
                  <a:lnTo>
                    <a:pt x="485" y="621"/>
                  </a:lnTo>
                  <a:lnTo>
                    <a:pt x="487" y="621"/>
                  </a:lnTo>
                  <a:lnTo>
                    <a:pt x="487" y="619"/>
                  </a:lnTo>
                  <a:lnTo>
                    <a:pt x="487" y="619"/>
                  </a:lnTo>
                  <a:lnTo>
                    <a:pt x="490" y="619"/>
                  </a:lnTo>
                  <a:lnTo>
                    <a:pt x="490" y="619"/>
                  </a:lnTo>
                  <a:lnTo>
                    <a:pt x="490" y="619"/>
                  </a:lnTo>
                  <a:lnTo>
                    <a:pt x="490" y="616"/>
                  </a:lnTo>
                  <a:lnTo>
                    <a:pt x="490" y="616"/>
                  </a:lnTo>
                  <a:lnTo>
                    <a:pt x="490" y="616"/>
                  </a:lnTo>
                  <a:lnTo>
                    <a:pt x="490" y="616"/>
                  </a:lnTo>
                  <a:lnTo>
                    <a:pt x="487" y="616"/>
                  </a:lnTo>
                  <a:lnTo>
                    <a:pt x="487" y="616"/>
                  </a:lnTo>
                  <a:lnTo>
                    <a:pt x="485" y="616"/>
                  </a:lnTo>
                  <a:lnTo>
                    <a:pt x="485" y="616"/>
                  </a:lnTo>
                  <a:lnTo>
                    <a:pt x="485" y="614"/>
                  </a:lnTo>
                  <a:lnTo>
                    <a:pt x="485" y="614"/>
                  </a:lnTo>
                  <a:lnTo>
                    <a:pt x="485" y="614"/>
                  </a:lnTo>
                  <a:lnTo>
                    <a:pt x="485" y="612"/>
                  </a:lnTo>
                  <a:lnTo>
                    <a:pt x="485" y="612"/>
                  </a:lnTo>
                  <a:lnTo>
                    <a:pt x="485" y="612"/>
                  </a:lnTo>
                  <a:lnTo>
                    <a:pt x="483" y="612"/>
                  </a:lnTo>
                  <a:lnTo>
                    <a:pt x="483" y="612"/>
                  </a:lnTo>
                  <a:lnTo>
                    <a:pt x="483" y="612"/>
                  </a:lnTo>
                  <a:lnTo>
                    <a:pt x="483" y="612"/>
                  </a:lnTo>
                  <a:lnTo>
                    <a:pt x="483" y="614"/>
                  </a:lnTo>
                  <a:lnTo>
                    <a:pt x="480" y="614"/>
                  </a:lnTo>
                  <a:lnTo>
                    <a:pt x="480" y="614"/>
                  </a:lnTo>
                  <a:lnTo>
                    <a:pt x="480" y="614"/>
                  </a:lnTo>
                  <a:lnTo>
                    <a:pt x="478" y="614"/>
                  </a:lnTo>
                  <a:lnTo>
                    <a:pt x="478" y="614"/>
                  </a:lnTo>
                  <a:lnTo>
                    <a:pt x="478" y="614"/>
                  </a:lnTo>
                  <a:lnTo>
                    <a:pt x="475" y="614"/>
                  </a:lnTo>
                  <a:lnTo>
                    <a:pt x="475" y="616"/>
                  </a:lnTo>
                  <a:lnTo>
                    <a:pt x="475" y="616"/>
                  </a:lnTo>
                  <a:lnTo>
                    <a:pt x="475" y="619"/>
                  </a:lnTo>
                  <a:lnTo>
                    <a:pt x="475" y="619"/>
                  </a:lnTo>
                  <a:lnTo>
                    <a:pt x="475" y="619"/>
                  </a:lnTo>
                  <a:lnTo>
                    <a:pt x="473" y="619"/>
                  </a:lnTo>
                  <a:lnTo>
                    <a:pt x="473" y="619"/>
                  </a:lnTo>
                  <a:lnTo>
                    <a:pt x="473" y="619"/>
                  </a:lnTo>
                  <a:lnTo>
                    <a:pt x="471" y="619"/>
                  </a:lnTo>
                  <a:lnTo>
                    <a:pt x="471" y="619"/>
                  </a:lnTo>
                  <a:lnTo>
                    <a:pt x="471" y="621"/>
                  </a:lnTo>
                  <a:lnTo>
                    <a:pt x="471" y="621"/>
                  </a:lnTo>
                  <a:lnTo>
                    <a:pt x="471" y="619"/>
                  </a:lnTo>
                  <a:lnTo>
                    <a:pt x="468" y="619"/>
                  </a:lnTo>
                  <a:lnTo>
                    <a:pt x="468" y="621"/>
                  </a:lnTo>
                  <a:lnTo>
                    <a:pt x="468" y="621"/>
                  </a:lnTo>
                  <a:lnTo>
                    <a:pt x="468" y="621"/>
                  </a:lnTo>
                  <a:lnTo>
                    <a:pt x="466" y="621"/>
                  </a:lnTo>
                  <a:lnTo>
                    <a:pt x="466" y="621"/>
                  </a:lnTo>
                  <a:lnTo>
                    <a:pt x="466" y="621"/>
                  </a:lnTo>
                  <a:lnTo>
                    <a:pt x="464" y="621"/>
                  </a:lnTo>
                  <a:lnTo>
                    <a:pt x="464" y="621"/>
                  </a:lnTo>
                  <a:lnTo>
                    <a:pt x="464" y="621"/>
                  </a:lnTo>
                  <a:lnTo>
                    <a:pt x="464" y="621"/>
                  </a:lnTo>
                  <a:lnTo>
                    <a:pt x="464" y="621"/>
                  </a:lnTo>
                  <a:lnTo>
                    <a:pt x="464" y="621"/>
                  </a:lnTo>
                  <a:lnTo>
                    <a:pt x="461" y="621"/>
                  </a:lnTo>
                  <a:lnTo>
                    <a:pt x="461" y="619"/>
                  </a:lnTo>
                  <a:lnTo>
                    <a:pt x="461" y="619"/>
                  </a:lnTo>
                  <a:lnTo>
                    <a:pt x="459" y="619"/>
                  </a:lnTo>
                  <a:lnTo>
                    <a:pt x="459" y="619"/>
                  </a:lnTo>
                  <a:lnTo>
                    <a:pt x="459" y="619"/>
                  </a:lnTo>
                  <a:lnTo>
                    <a:pt x="457" y="619"/>
                  </a:lnTo>
                  <a:lnTo>
                    <a:pt x="457" y="619"/>
                  </a:lnTo>
                  <a:lnTo>
                    <a:pt x="457" y="619"/>
                  </a:lnTo>
                  <a:lnTo>
                    <a:pt x="457" y="619"/>
                  </a:lnTo>
                  <a:lnTo>
                    <a:pt x="454" y="619"/>
                  </a:lnTo>
                  <a:lnTo>
                    <a:pt x="454" y="616"/>
                  </a:lnTo>
                  <a:lnTo>
                    <a:pt x="454" y="616"/>
                  </a:lnTo>
                  <a:lnTo>
                    <a:pt x="454" y="616"/>
                  </a:lnTo>
                  <a:lnTo>
                    <a:pt x="452" y="616"/>
                  </a:lnTo>
                  <a:lnTo>
                    <a:pt x="452" y="616"/>
                  </a:lnTo>
                  <a:lnTo>
                    <a:pt x="452" y="616"/>
                  </a:lnTo>
                  <a:lnTo>
                    <a:pt x="452" y="616"/>
                  </a:lnTo>
                  <a:lnTo>
                    <a:pt x="449" y="616"/>
                  </a:lnTo>
                  <a:lnTo>
                    <a:pt x="449" y="619"/>
                  </a:lnTo>
                  <a:lnTo>
                    <a:pt x="449" y="619"/>
                  </a:lnTo>
                  <a:lnTo>
                    <a:pt x="449" y="619"/>
                  </a:lnTo>
                  <a:lnTo>
                    <a:pt x="447" y="619"/>
                  </a:lnTo>
                  <a:lnTo>
                    <a:pt x="447" y="619"/>
                  </a:lnTo>
                  <a:lnTo>
                    <a:pt x="447" y="619"/>
                  </a:lnTo>
                  <a:lnTo>
                    <a:pt x="445" y="619"/>
                  </a:lnTo>
                  <a:lnTo>
                    <a:pt x="445" y="621"/>
                  </a:lnTo>
                  <a:lnTo>
                    <a:pt x="445" y="621"/>
                  </a:lnTo>
                  <a:lnTo>
                    <a:pt x="445" y="621"/>
                  </a:lnTo>
                  <a:lnTo>
                    <a:pt x="445" y="621"/>
                  </a:lnTo>
                  <a:lnTo>
                    <a:pt x="442" y="621"/>
                  </a:lnTo>
                  <a:lnTo>
                    <a:pt x="442" y="621"/>
                  </a:lnTo>
                  <a:lnTo>
                    <a:pt x="442" y="621"/>
                  </a:lnTo>
                  <a:lnTo>
                    <a:pt x="442" y="624"/>
                  </a:lnTo>
                  <a:lnTo>
                    <a:pt x="442" y="624"/>
                  </a:lnTo>
                  <a:lnTo>
                    <a:pt x="442" y="624"/>
                  </a:lnTo>
                  <a:lnTo>
                    <a:pt x="440" y="624"/>
                  </a:lnTo>
                  <a:lnTo>
                    <a:pt x="440" y="624"/>
                  </a:lnTo>
                  <a:lnTo>
                    <a:pt x="440" y="624"/>
                  </a:lnTo>
                  <a:lnTo>
                    <a:pt x="440" y="624"/>
                  </a:lnTo>
                  <a:lnTo>
                    <a:pt x="440" y="626"/>
                  </a:lnTo>
                  <a:lnTo>
                    <a:pt x="440" y="626"/>
                  </a:lnTo>
                  <a:lnTo>
                    <a:pt x="440" y="628"/>
                  </a:lnTo>
                  <a:lnTo>
                    <a:pt x="438" y="628"/>
                  </a:lnTo>
                  <a:lnTo>
                    <a:pt x="438" y="628"/>
                  </a:lnTo>
                  <a:lnTo>
                    <a:pt x="438" y="628"/>
                  </a:lnTo>
                  <a:lnTo>
                    <a:pt x="438" y="628"/>
                  </a:lnTo>
                  <a:lnTo>
                    <a:pt x="438" y="631"/>
                  </a:lnTo>
                  <a:lnTo>
                    <a:pt x="435" y="631"/>
                  </a:lnTo>
                  <a:lnTo>
                    <a:pt x="435" y="631"/>
                  </a:lnTo>
                  <a:lnTo>
                    <a:pt x="435" y="631"/>
                  </a:lnTo>
                  <a:lnTo>
                    <a:pt x="435" y="631"/>
                  </a:lnTo>
                  <a:lnTo>
                    <a:pt x="433" y="631"/>
                  </a:lnTo>
                  <a:lnTo>
                    <a:pt x="433" y="631"/>
                  </a:lnTo>
                  <a:lnTo>
                    <a:pt x="430" y="631"/>
                  </a:lnTo>
                  <a:lnTo>
                    <a:pt x="430" y="633"/>
                  </a:lnTo>
                  <a:lnTo>
                    <a:pt x="430" y="633"/>
                  </a:lnTo>
                  <a:lnTo>
                    <a:pt x="430" y="633"/>
                  </a:lnTo>
                  <a:lnTo>
                    <a:pt x="428" y="633"/>
                  </a:lnTo>
                  <a:lnTo>
                    <a:pt x="428" y="633"/>
                  </a:lnTo>
                  <a:lnTo>
                    <a:pt x="428" y="633"/>
                  </a:lnTo>
                  <a:lnTo>
                    <a:pt x="426" y="633"/>
                  </a:lnTo>
                  <a:lnTo>
                    <a:pt x="426" y="633"/>
                  </a:lnTo>
                  <a:lnTo>
                    <a:pt x="423" y="633"/>
                  </a:lnTo>
                  <a:lnTo>
                    <a:pt x="423" y="633"/>
                  </a:lnTo>
                  <a:lnTo>
                    <a:pt x="423" y="633"/>
                  </a:lnTo>
                  <a:lnTo>
                    <a:pt x="423" y="633"/>
                  </a:lnTo>
                  <a:lnTo>
                    <a:pt x="423" y="633"/>
                  </a:lnTo>
                  <a:lnTo>
                    <a:pt x="423" y="635"/>
                  </a:lnTo>
                  <a:lnTo>
                    <a:pt x="421" y="635"/>
                  </a:lnTo>
                  <a:lnTo>
                    <a:pt x="421" y="635"/>
                  </a:lnTo>
                  <a:lnTo>
                    <a:pt x="423" y="635"/>
                  </a:lnTo>
                  <a:lnTo>
                    <a:pt x="423" y="638"/>
                  </a:lnTo>
                  <a:lnTo>
                    <a:pt x="423" y="638"/>
                  </a:lnTo>
                  <a:lnTo>
                    <a:pt x="423" y="640"/>
                  </a:lnTo>
                  <a:lnTo>
                    <a:pt x="421" y="640"/>
                  </a:lnTo>
                  <a:lnTo>
                    <a:pt x="421" y="640"/>
                  </a:lnTo>
                  <a:lnTo>
                    <a:pt x="421" y="640"/>
                  </a:lnTo>
                  <a:lnTo>
                    <a:pt x="419" y="640"/>
                  </a:lnTo>
                  <a:lnTo>
                    <a:pt x="419" y="640"/>
                  </a:lnTo>
                  <a:lnTo>
                    <a:pt x="419" y="640"/>
                  </a:lnTo>
                  <a:lnTo>
                    <a:pt x="419" y="642"/>
                  </a:lnTo>
                  <a:lnTo>
                    <a:pt x="416" y="642"/>
                  </a:lnTo>
                  <a:lnTo>
                    <a:pt x="416" y="642"/>
                  </a:lnTo>
                  <a:lnTo>
                    <a:pt x="416" y="642"/>
                  </a:lnTo>
                  <a:lnTo>
                    <a:pt x="416" y="642"/>
                  </a:lnTo>
                  <a:lnTo>
                    <a:pt x="416" y="642"/>
                  </a:lnTo>
                  <a:lnTo>
                    <a:pt x="414" y="642"/>
                  </a:lnTo>
                  <a:lnTo>
                    <a:pt x="414" y="645"/>
                  </a:lnTo>
                  <a:lnTo>
                    <a:pt x="414" y="645"/>
                  </a:lnTo>
                  <a:lnTo>
                    <a:pt x="412" y="645"/>
                  </a:lnTo>
                  <a:lnTo>
                    <a:pt x="412" y="645"/>
                  </a:lnTo>
                  <a:lnTo>
                    <a:pt x="412" y="645"/>
                  </a:lnTo>
                  <a:lnTo>
                    <a:pt x="412" y="645"/>
                  </a:lnTo>
                  <a:lnTo>
                    <a:pt x="409" y="645"/>
                  </a:lnTo>
                  <a:lnTo>
                    <a:pt x="409" y="647"/>
                  </a:lnTo>
                  <a:lnTo>
                    <a:pt x="409" y="647"/>
                  </a:lnTo>
                  <a:lnTo>
                    <a:pt x="412" y="647"/>
                  </a:lnTo>
                  <a:lnTo>
                    <a:pt x="412" y="650"/>
                  </a:lnTo>
                  <a:lnTo>
                    <a:pt x="412" y="650"/>
                  </a:lnTo>
                  <a:lnTo>
                    <a:pt x="409" y="650"/>
                  </a:lnTo>
                  <a:lnTo>
                    <a:pt x="409" y="650"/>
                  </a:lnTo>
                  <a:lnTo>
                    <a:pt x="409" y="650"/>
                  </a:lnTo>
                  <a:lnTo>
                    <a:pt x="407" y="650"/>
                  </a:lnTo>
                  <a:lnTo>
                    <a:pt x="407" y="650"/>
                  </a:lnTo>
                  <a:lnTo>
                    <a:pt x="404" y="650"/>
                  </a:lnTo>
                  <a:lnTo>
                    <a:pt x="404" y="650"/>
                  </a:lnTo>
                  <a:lnTo>
                    <a:pt x="404" y="650"/>
                  </a:lnTo>
                  <a:lnTo>
                    <a:pt x="402" y="650"/>
                  </a:lnTo>
                  <a:lnTo>
                    <a:pt x="402" y="650"/>
                  </a:lnTo>
                  <a:lnTo>
                    <a:pt x="402" y="652"/>
                  </a:lnTo>
                  <a:lnTo>
                    <a:pt x="402" y="652"/>
                  </a:lnTo>
                  <a:lnTo>
                    <a:pt x="402" y="652"/>
                  </a:lnTo>
                  <a:lnTo>
                    <a:pt x="402" y="652"/>
                  </a:lnTo>
                  <a:lnTo>
                    <a:pt x="400" y="652"/>
                  </a:lnTo>
                  <a:lnTo>
                    <a:pt x="400" y="652"/>
                  </a:lnTo>
                  <a:lnTo>
                    <a:pt x="397" y="652"/>
                  </a:lnTo>
                  <a:lnTo>
                    <a:pt x="397" y="654"/>
                  </a:lnTo>
                  <a:lnTo>
                    <a:pt x="397" y="654"/>
                  </a:lnTo>
                  <a:lnTo>
                    <a:pt x="397" y="654"/>
                  </a:lnTo>
                  <a:lnTo>
                    <a:pt x="397" y="654"/>
                  </a:lnTo>
                  <a:lnTo>
                    <a:pt x="395" y="654"/>
                  </a:lnTo>
                  <a:lnTo>
                    <a:pt x="395" y="657"/>
                  </a:lnTo>
                  <a:lnTo>
                    <a:pt x="395" y="657"/>
                  </a:lnTo>
                  <a:lnTo>
                    <a:pt x="395" y="654"/>
                  </a:lnTo>
                  <a:lnTo>
                    <a:pt x="395" y="654"/>
                  </a:lnTo>
                  <a:lnTo>
                    <a:pt x="395" y="657"/>
                  </a:lnTo>
                  <a:lnTo>
                    <a:pt x="393" y="657"/>
                  </a:lnTo>
                  <a:lnTo>
                    <a:pt x="393" y="654"/>
                  </a:lnTo>
                  <a:lnTo>
                    <a:pt x="393" y="654"/>
                  </a:lnTo>
                  <a:lnTo>
                    <a:pt x="390" y="654"/>
                  </a:lnTo>
                  <a:lnTo>
                    <a:pt x="390" y="654"/>
                  </a:lnTo>
                  <a:lnTo>
                    <a:pt x="390" y="654"/>
                  </a:lnTo>
                  <a:lnTo>
                    <a:pt x="388" y="654"/>
                  </a:lnTo>
                  <a:lnTo>
                    <a:pt x="388" y="654"/>
                  </a:lnTo>
                  <a:lnTo>
                    <a:pt x="388" y="652"/>
                  </a:lnTo>
                  <a:lnTo>
                    <a:pt x="388" y="652"/>
                  </a:lnTo>
                  <a:lnTo>
                    <a:pt x="390" y="652"/>
                  </a:lnTo>
                  <a:lnTo>
                    <a:pt x="390" y="652"/>
                  </a:lnTo>
                  <a:lnTo>
                    <a:pt x="388" y="652"/>
                  </a:lnTo>
                  <a:lnTo>
                    <a:pt x="388" y="652"/>
                  </a:lnTo>
                  <a:lnTo>
                    <a:pt x="386" y="652"/>
                  </a:lnTo>
                  <a:lnTo>
                    <a:pt x="386" y="652"/>
                  </a:lnTo>
                  <a:lnTo>
                    <a:pt x="386" y="650"/>
                  </a:lnTo>
                  <a:lnTo>
                    <a:pt x="386" y="650"/>
                  </a:lnTo>
                  <a:lnTo>
                    <a:pt x="383" y="650"/>
                  </a:lnTo>
                  <a:lnTo>
                    <a:pt x="383" y="650"/>
                  </a:lnTo>
                  <a:lnTo>
                    <a:pt x="383" y="650"/>
                  </a:lnTo>
                  <a:lnTo>
                    <a:pt x="383" y="647"/>
                  </a:lnTo>
                  <a:lnTo>
                    <a:pt x="383" y="647"/>
                  </a:lnTo>
                  <a:lnTo>
                    <a:pt x="381" y="647"/>
                  </a:lnTo>
                  <a:lnTo>
                    <a:pt x="381" y="647"/>
                  </a:lnTo>
                  <a:lnTo>
                    <a:pt x="381" y="647"/>
                  </a:lnTo>
                  <a:lnTo>
                    <a:pt x="378" y="647"/>
                  </a:lnTo>
                  <a:lnTo>
                    <a:pt x="378" y="647"/>
                  </a:lnTo>
                  <a:lnTo>
                    <a:pt x="378" y="647"/>
                  </a:lnTo>
                  <a:lnTo>
                    <a:pt x="378" y="647"/>
                  </a:lnTo>
                  <a:lnTo>
                    <a:pt x="378" y="650"/>
                  </a:lnTo>
                  <a:lnTo>
                    <a:pt x="376" y="650"/>
                  </a:lnTo>
                  <a:lnTo>
                    <a:pt x="376" y="650"/>
                  </a:lnTo>
                  <a:lnTo>
                    <a:pt x="376" y="650"/>
                  </a:lnTo>
                  <a:lnTo>
                    <a:pt x="376" y="650"/>
                  </a:lnTo>
                  <a:lnTo>
                    <a:pt x="376" y="650"/>
                  </a:lnTo>
                  <a:lnTo>
                    <a:pt x="374" y="650"/>
                  </a:lnTo>
                  <a:lnTo>
                    <a:pt x="374" y="650"/>
                  </a:lnTo>
                  <a:lnTo>
                    <a:pt x="374" y="647"/>
                  </a:lnTo>
                  <a:lnTo>
                    <a:pt x="371" y="647"/>
                  </a:lnTo>
                  <a:lnTo>
                    <a:pt x="371" y="647"/>
                  </a:lnTo>
                  <a:lnTo>
                    <a:pt x="371" y="647"/>
                  </a:lnTo>
                  <a:lnTo>
                    <a:pt x="369" y="647"/>
                  </a:lnTo>
                  <a:lnTo>
                    <a:pt x="369" y="647"/>
                  </a:lnTo>
                  <a:lnTo>
                    <a:pt x="369" y="647"/>
                  </a:lnTo>
                  <a:lnTo>
                    <a:pt x="369" y="647"/>
                  </a:lnTo>
                  <a:lnTo>
                    <a:pt x="367" y="647"/>
                  </a:lnTo>
                  <a:lnTo>
                    <a:pt x="367" y="647"/>
                  </a:lnTo>
                  <a:lnTo>
                    <a:pt x="367" y="647"/>
                  </a:lnTo>
                  <a:lnTo>
                    <a:pt x="364" y="647"/>
                  </a:lnTo>
                  <a:lnTo>
                    <a:pt x="364" y="647"/>
                  </a:lnTo>
                  <a:lnTo>
                    <a:pt x="364" y="647"/>
                  </a:lnTo>
                  <a:lnTo>
                    <a:pt x="362" y="647"/>
                  </a:lnTo>
                  <a:lnTo>
                    <a:pt x="362" y="647"/>
                  </a:lnTo>
                  <a:lnTo>
                    <a:pt x="362" y="647"/>
                  </a:lnTo>
                  <a:lnTo>
                    <a:pt x="362" y="647"/>
                  </a:lnTo>
                  <a:lnTo>
                    <a:pt x="362" y="645"/>
                  </a:lnTo>
                  <a:lnTo>
                    <a:pt x="362" y="645"/>
                  </a:lnTo>
                  <a:lnTo>
                    <a:pt x="359" y="645"/>
                  </a:lnTo>
                  <a:lnTo>
                    <a:pt x="359" y="645"/>
                  </a:lnTo>
                  <a:lnTo>
                    <a:pt x="359" y="645"/>
                  </a:lnTo>
                  <a:lnTo>
                    <a:pt x="359" y="645"/>
                  </a:lnTo>
                  <a:lnTo>
                    <a:pt x="357" y="645"/>
                  </a:lnTo>
                  <a:lnTo>
                    <a:pt x="357" y="645"/>
                  </a:lnTo>
                  <a:lnTo>
                    <a:pt x="357" y="645"/>
                  </a:lnTo>
                  <a:lnTo>
                    <a:pt x="357" y="645"/>
                  </a:lnTo>
                  <a:lnTo>
                    <a:pt x="357" y="642"/>
                  </a:lnTo>
                  <a:lnTo>
                    <a:pt x="357" y="642"/>
                  </a:lnTo>
                  <a:lnTo>
                    <a:pt x="359" y="642"/>
                  </a:lnTo>
                  <a:lnTo>
                    <a:pt x="359" y="642"/>
                  </a:lnTo>
                  <a:lnTo>
                    <a:pt x="359" y="642"/>
                  </a:lnTo>
                  <a:lnTo>
                    <a:pt x="357" y="642"/>
                  </a:lnTo>
                  <a:lnTo>
                    <a:pt x="357" y="642"/>
                  </a:lnTo>
                  <a:lnTo>
                    <a:pt x="357" y="642"/>
                  </a:lnTo>
                  <a:lnTo>
                    <a:pt x="355" y="642"/>
                  </a:lnTo>
                  <a:lnTo>
                    <a:pt x="355" y="642"/>
                  </a:lnTo>
                  <a:lnTo>
                    <a:pt x="352" y="642"/>
                  </a:lnTo>
                  <a:lnTo>
                    <a:pt x="352" y="640"/>
                  </a:lnTo>
                  <a:lnTo>
                    <a:pt x="352" y="640"/>
                  </a:lnTo>
                  <a:lnTo>
                    <a:pt x="352" y="642"/>
                  </a:lnTo>
                  <a:lnTo>
                    <a:pt x="352" y="642"/>
                  </a:lnTo>
                  <a:lnTo>
                    <a:pt x="350" y="642"/>
                  </a:lnTo>
                  <a:lnTo>
                    <a:pt x="350" y="642"/>
                  </a:lnTo>
                  <a:lnTo>
                    <a:pt x="350" y="642"/>
                  </a:lnTo>
                  <a:lnTo>
                    <a:pt x="350" y="642"/>
                  </a:lnTo>
                  <a:lnTo>
                    <a:pt x="350" y="642"/>
                  </a:lnTo>
                  <a:lnTo>
                    <a:pt x="348" y="642"/>
                  </a:lnTo>
                  <a:lnTo>
                    <a:pt x="348" y="645"/>
                  </a:lnTo>
                  <a:lnTo>
                    <a:pt x="348" y="645"/>
                  </a:lnTo>
                  <a:lnTo>
                    <a:pt x="345" y="645"/>
                  </a:lnTo>
                  <a:lnTo>
                    <a:pt x="345" y="645"/>
                  </a:lnTo>
                  <a:lnTo>
                    <a:pt x="345" y="645"/>
                  </a:lnTo>
                  <a:lnTo>
                    <a:pt x="343" y="645"/>
                  </a:lnTo>
                  <a:lnTo>
                    <a:pt x="343" y="645"/>
                  </a:lnTo>
                  <a:lnTo>
                    <a:pt x="343" y="645"/>
                  </a:lnTo>
                  <a:lnTo>
                    <a:pt x="343" y="647"/>
                  </a:lnTo>
                  <a:lnTo>
                    <a:pt x="343" y="647"/>
                  </a:lnTo>
                  <a:lnTo>
                    <a:pt x="343" y="647"/>
                  </a:lnTo>
                  <a:lnTo>
                    <a:pt x="341" y="647"/>
                  </a:lnTo>
                  <a:lnTo>
                    <a:pt x="341" y="650"/>
                  </a:lnTo>
                  <a:lnTo>
                    <a:pt x="341" y="650"/>
                  </a:lnTo>
                  <a:lnTo>
                    <a:pt x="338" y="650"/>
                  </a:lnTo>
                  <a:lnTo>
                    <a:pt x="338" y="650"/>
                  </a:lnTo>
                  <a:lnTo>
                    <a:pt x="338" y="650"/>
                  </a:lnTo>
                  <a:lnTo>
                    <a:pt x="338" y="652"/>
                  </a:lnTo>
                  <a:lnTo>
                    <a:pt x="338" y="652"/>
                  </a:lnTo>
                  <a:lnTo>
                    <a:pt x="338" y="652"/>
                  </a:lnTo>
                  <a:lnTo>
                    <a:pt x="338" y="652"/>
                  </a:lnTo>
                  <a:lnTo>
                    <a:pt x="338" y="652"/>
                  </a:lnTo>
                  <a:lnTo>
                    <a:pt x="338" y="652"/>
                  </a:lnTo>
                  <a:lnTo>
                    <a:pt x="336" y="652"/>
                  </a:lnTo>
                  <a:lnTo>
                    <a:pt x="336" y="654"/>
                  </a:lnTo>
                  <a:lnTo>
                    <a:pt x="336" y="654"/>
                  </a:lnTo>
                  <a:lnTo>
                    <a:pt x="336" y="654"/>
                  </a:lnTo>
                  <a:lnTo>
                    <a:pt x="336" y="657"/>
                  </a:lnTo>
                  <a:lnTo>
                    <a:pt x="336" y="657"/>
                  </a:lnTo>
                  <a:lnTo>
                    <a:pt x="336" y="657"/>
                  </a:lnTo>
                  <a:lnTo>
                    <a:pt x="336" y="659"/>
                  </a:lnTo>
                  <a:lnTo>
                    <a:pt x="333" y="659"/>
                  </a:lnTo>
                  <a:lnTo>
                    <a:pt x="333" y="659"/>
                  </a:lnTo>
                  <a:lnTo>
                    <a:pt x="331" y="659"/>
                  </a:lnTo>
                  <a:lnTo>
                    <a:pt x="331" y="659"/>
                  </a:lnTo>
                  <a:lnTo>
                    <a:pt x="331" y="661"/>
                  </a:lnTo>
                  <a:lnTo>
                    <a:pt x="331" y="661"/>
                  </a:lnTo>
                  <a:lnTo>
                    <a:pt x="331" y="661"/>
                  </a:lnTo>
                  <a:lnTo>
                    <a:pt x="331" y="661"/>
                  </a:lnTo>
                  <a:lnTo>
                    <a:pt x="331" y="661"/>
                  </a:lnTo>
                  <a:lnTo>
                    <a:pt x="331" y="664"/>
                  </a:lnTo>
                  <a:lnTo>
                    <a:pt x="331" y="664"/>
                  </a:lnTo>
                  <a:lnTo>
                    <a:pt x="331" y="666"/>
                  </a:lnTo>
                  <a:lnTo>
                    <a:pt x="331" y="666"/>
                  </a:lnTo>
                  <a:lnTo>
                    <a:pt x="331" y="666"/>
                  </a:lnTo>
                  <a:lnTo>
                    <a:pt x="331" y="666"/>
                  </a:lnTo>
                  <a:lnTo>
                    <a:pt x="329" y="666"/>
                  </a:lnTo>
                  <a:lnTo>
                    <a:pt x="329" y="666"/>
                  </a:lnTo>
                  <a:lnTo>
                    <a:pt x="329" y="666"/>
                  </a:lnTo>
                  <a:lnTo>
                    <a:pt x="329" y="666"/>
                  </a:lnTo>
                  <a:lnTo>
                    <a:pt x="329" y="664"/>
                  </a:lnTo>
                  <a:lnTo>
                    <a:pt x="326" y="664"/>
                  </a:lnTo>
                  <a:lnTo>
                    <a:pt x="326" y="664"/>
                  </a:lnTo>
                  <a:lnTo>
                    <a:pt x="326" y="661"/>
                  </a:lnTo>
                  <a:lnTo>
                    <a:pt x="326" y="661"/>
                  </a:lnTo>
                  <a:lnTo>
                    <a:pt x="326" y="661"/>
                  </a:lnTo>
                  <a:lnTo>
                    <a:pt x="326" y="659"/>
                  </a:lnTo>
                  <a:lnTo>
                    <a:pt x="326" y="659"/>
                  </a:lnTo>
                  <a:lnTo>
                    <a:pt x="329" y="659"/>
                  </a:lnTo>
                  <a:lnTo>
                    <a:pt x="329" y="657"/>
                  </a:lnTo>
                  <a:lnTo>
                    <a:pt x="329" y="657"/>
                  </a:lnTo>
                  <a:lnTo>
                    <a:pt x="329" y="654"/>
                  </a:lnTo>
                  <a:lnTo>
                    <a:pt x="329" y="654"/>
                  </a:lnTo>
                  <a:lnTo>
                    <a:pt x="329" y="654"/>
                  </a:lnTo>
                  <a:lnTo>
                    <a:pt x="329" y="654"/>
                  </a:lnTo>
                  <a:lnTo>
                    <a:pt x="329" y="652"/>
                  </a:lnTo>
                  <a:lnTo>
                    <a:pt x="331" y="652"/>
                  </a:lnTo>
                  <a:lnTo>
                    <a:pt x="331" y="652"/>
                  </a:lnTo>
                  <a:lnTo>
                    <a:pt x="329" y="652"/>
                  </a:lnTo>
                  <a:lnTo>
                    <a:pt x="329" y="652"/>
                  </a:lnTo>
                  <a:lnTo>
                    <a:pt x="329" y="652"/>
                  </a:lnTo>
                  <a:lnTo>
                    <a:pt x="329" y="650"/>
                  </a:lnTo>
                  <a:lnTo>
                    <a:pt x="329" y="650"/>
                  </a:lnTo>
                  <a:lnTo>
                    <a:pt x="329" y="650"/>
                  </a:lnTo>
                  <a:lnTo>
                    <a:pt x="329" y="647"/>
                  </a:lnTo>
                  <a:lnTo>
                    <a:pt x="326" y="647"/>
                  </a:lnTo>
                  <a:lnTo>
                    <a:pt x="326" y="647"/>
                  </a:lnTo>
                  <a:lnTo>
                    <a:pt x="326" y="647"/>
                  </a:lnTo>
                  <a:lnTo>
                    <a:pt x="324" y="647"/>
                  </a:lnTo>
                  <a:lnTo>
                    <a:pt x="324" y="647"/>
                  </a:lnTo>
                  <a:lnTo>
                    <a:pt x="324" y="645"/>
                  </a:lnTo>
                  <a:lnTo>
                    <a:pt x="324" y="645"/>
                  </a:lnTo>
                  <a:lnTo>
                    <a:pt x="324" y="647"/>
                  </a:lnTo>
                  <a:lnTo>
                    <a:pt x="322" y="647"/>
                  </a:lnTo>
                  <a:lnTo>
                    <a:pt x="322" y="647"/>
                  </a:lnTo>
                  <a:lnTo>
                    <a:pt x="322" y="647"/>
                  </a:lnTo>
                  <a:lnTo>
                    <a:pt x="322" y="647"/>
                  </a:lnTo>
                  <a:lnTo>
                    <a:pt x="319" y="647"/>
                  </a:lnTo>
                  <a:lnTo>
                    <a:pt x="319" y="650"/>
                  </a:lnTo>
                  <a:lnTo>
                    <a:pt x="319" y="650"/>
                  </a:lnTo>
                  <a:lnTo>
                    <a:pt x="317" y="650"/>
                  </a:lnTo>
                  <a:lnTo>
                    <a:pt x="317" y="650"/>
                  </a:lnTo>
                  <a:lnTo>
                    <a:pt x="317" y="650"/>
                  </a:lnTo>
                  <a:lnTo>
                    <a:pt x="314" y="650"/>
                  </a:lnTo>
                  <a:lnTo>
                    <a:pt x="314" y="650"/>
                  </a:lnTo>
                  <a:lnTo>
                    <a:pt x="314" y="650"/>
                  </a:lnTo>
                  <a:lnTo>
                    <a:pt x="312" y="650"/>
                  </a:lnTo>
                  <a:lnTo>
                    <a:pt x="312" y="650"/>
                  </a:lnTo>
                  <a:lnTo>
                    <a:pt x="312" y="650"/>
                  </a:lnTo>
                  <a:lnTo>
                    <a:pt x="312" y="650"/>
                  </a:lnTo>
                  <a:lnTo>
                    <a:pt x="310" y="650"/>
                  </a:lnTo>
                  <a:lnTo>
                    <a:pt x="310" y="650"/>
                  </a:lnTo>
                  <a:lnTo>
                    <a:pt x="310" y="650"/>
                  </a:lnTo>
                  <a:lnTo>
                    <a:pt x="310" y="650"/>
                  </a:lnTo>
                  <a:lnTo>
                    <a:pt x="307" y="650"/>
                  </a:lnTo>
                  <a:lnTo>
                    <a:pt x="307" y="650"/>
                  </a:lnTo>
                  <a:lnTo>
                    <a:pt x="307" y="650"/>
                  </a:lnTo>
                  <a:lnTo>
                    <a:pt x="305" y="650"/>
                  </a:lnTo>
                  <a:lnTo>
                    <a:pt x="305" y="647"/>
                  </a:lnTo>
                  <a:lnTo>
                    <a:pt x="305" y="647"/>
                  </a:lnTo>
                  <a:lnTo>
                    <a:pt x="305" y="650"/>
                  </a:lnTo>
                  <a:lnTo>
                    <a:pt x="305" y="650"/>
                  </a:lnTo>
                  <a:lnTo>
                    <a:pt x="305" y="650"/>
                  </a:lnTo>
                  <a:lnTo>
                    <a:pt x="305" y="652"/>
                  </a:lnTo>
                  <a:lnTo>
                    <a:pt x="305" y="652"/>
                  </a:lnTo>
                  <a:lnTo>
                    <a:pt x="303" y="652"/>
                  </a:lnTo>
                  <a:lnTo>
                    <a:pt x="303" y="652"/>
                  </a:lnTo>
                  <a:lnTo>
                    <a:pt x="303" y="652"/>
                  </a:lnTo>
                  <a:lnTo>
                    <a:pt x="300" y="652"/>
                  </a:lnTo>
                  <a:lnTo>
                    <a:pt x="300" y="652"/>
                  </a:lnTo>
                  <a:lnTo>
                    <a:pt x="300" y="652"/>
                  </a:lnTo>
                  <a:lnTo>
                    <a:pt x="298" y="652"/>
                  </a:lnTo>
                  <a:lnTo>
                    <a:pt x="298" y="652"/>
                  </a:lnTo>
                  <a:lnTo>
                    <a:pt x="298" y="652"/>
                  </a:lnTo>
                  <a:lnTo>
                    <a:pt x="296" y="652"/>
                  </a:lnTo>
                  <a:lnTo>
                    <a:pt x="296" y="652"/>
                  </a:lnTo>
                  <a:lnTo>
                    <a:pt x="296" y="652"/>
                  </a:lnTo>
                  <a:lnTo>
                    <a:pt x="293" y="652"/>
                  </a:lnTo>
                  <a:lnTo>
                    <a:pt x="293" y="652"/>
                  </a:lnTo>
                  <a:lnTo>
                    <a:pt x="291" y="652"/>
                  </a:lnTo>
                  <a:lnTo>
                    <a:pt x="291" y="652"/>
                  </a:lnTo>
                  <a:lnTo>
                    <a:pt x="291" y="652"/>
                  </a:lnTo>
                  <a:lnTo>
                    <a:pt x="291" y="652"/>
                  </a:lnTo>
                  <a:lnTo>
                    <a:pt x="291" y="652"/>
                  </a:lnTo>
                  <a:lnTo>
                    <a:pt x="291" y="650"/>
                  </a:lnTo>
                  <a:lnTo>
                    <a:pt x="288" y="650"/>
                  </a:lnTo>
                  <a:lnTo>
                    <a:pt x="288" y="650"/>
                  </a:lnTo>
                  <a:lnTo>
                    <a:pt x="288" y="652"/>
                  </a:lnTo>
                  <a:lnTo>
                    <a:pt x="288" y="652"/>
                  </a:lnTo>
                  <a:lnTo>
                    <a:pt x="288" y="652"/>
                  </a:lnTo>
                  <a:lnTo>
                    <a:pt x="288" y="652"/>
                  </a:lnTo>
                  <a:lnTo>
                    <a:pt x="288" y="650"/>
                  </a:lnTo>
                  <a:lnTo>
                    <a:pt x="286" y="650"/>
                  </a:lnTo>
                  <a:lnTo>
                    <a:pt x="286" y="650"/>
                  </a:lnTo>
                  <a:lnTo>
                    <a:pt x="286" y="650"/>
                  </a:lnTo>
                  <a:lnTo>
                    <a:pt x="284" y="650"/>
                  </a:lnTo>
                  <a:lnTo>
                    <a:pt x="284" y="647"/>
                  </a:lnTo>
                  <a:lnTo>
                    <a:pt x="284" y="647"/>
                  </a:lnTo>
                  <a:lnTo>
                    <a:pt x="284" y="647"/>
                  </a:lnTo>
                  <a:lnTo>
                    <a:pt x="281" y="647"/>
                  </a:lnTo>
                  <a:lnTo>
                    <a:pt x="281" y="647"/>
                  </a:lnTo>
                  <a:lnTo>
                    <a:pt x="281" y="650"/>
                  </a:lnTo>
                  <a:lnTo>
                    <a:pt x="279" y="650"/>
                  </a:lnTo>
                  <a:lnTo>
                    <a:pt x="279" y="647"/>
                  </a:lnTo>
                  <a:lnTo>
                    <a:pt x="279" y="647"/>
                  </a:lnTo>
                  <a:lnTo>
                    <a:pt x="279" y="650"/>
                  </a:lnTo>
                  <a:lnTo>
                    <a:pt x="279" y="650"/>
                  </a:lnTo>
                  <a:lnTo>
                    <a:pt x="277" y="650"/>
                  </a:lnTo>
                  <a:lnTo>
                    <a:pt x="277" y="650"/>
                  </a:lnTo>
                  <a:lnTo>
                    <a:pt x="279" y="650"/>
                  </a:lnTo>
                  <a:lnTo>
                    <a:pt x="279" y="652"/>
                  </a:lnTo>
                  <a:lnTo>
                    <a:pt x="279" y="652"/>
                  </a:lnTo>
                  <a:lnTo>
                    <a:pt x="277" y="652"/>
                  </a:lnTo>
                  <a:lnTo>
                    <a:pt x="277" y="652"/>
                  </a:lnTo>
                  <a:lnTo>
                    <a:pt x="277" y="652"/>
                  </a:lnTo>
                  <a:lnTo>
                    <a:pt x="277" y="652"/>
                  </a:lnTo>
                  <a:lnTo>
                    <a:pt x="277" y="650"/>
                  </a:lnTo>
                  <a:lnTo>
                    <a:pt x="274" y="650"/>
                  </a:lnTo>
                  <a:lnTo>
                    <a:pt x="274" y="650"/>
                  </a:lnTo>
                  <a:lnTo>
                    <a:pt x="272" y="650"/>
                  </a:lnTo>
                  <a:lnTo>
                    <a:pt x="272" y="650"/>
                  </a:lnTo>
                  <a:lnTo>
                    <a:pt x="272" y="650"/>
                  </a:lnTo>
                  <a:lnTo>
                    <a:pt x="272" y="650"/>
                  </a:lnTo>
                  <a:lnTo>
                    <a:pt x="272" y="647"/>
                  </a:lnTo>
                  <a:lnTo>
                    <a:pt x="272" y="647"/>
                  </a:lnTo>
                  <a:lnTo>
                    <a:pt x="272" y="645"/>
                  </a:lnTo>
                  <a:lnTo>
                    <a:pt x="270" y="645"/>
                  </a:lnTo>
                  <a:lnTo>
                    <a:pt x="270" y="645"/>
                  </a:lnTo>
                  <a:lnTo>
                    <a:pt x="270" y="645"/>
                  </a:lnTo>
                  <a:lnTo>
                    <a:pt x="270" y="645"/>
                  </a:lnTo>
                  <a:lnTo>
                    <a:pt x="270" y="645"/>
                  </a:lnTo>
                  <a:lnTo>
                    <a:pt x="270" y="647"/>
                  </a:lnTo>
                  <a:lnTo>
                    <a:pt x="270" y="647"/>
                  </a:lnTo>
                  <a:lnTo>
                    <a:pt x="270" y="650"/>
                  </a:lnTo>
                  <a:lnTo>
                    <a:pt x="270" y="650"/>
                  </a:lnTo>
                  <a:lnTo>
                    <a:pt x="270" y="650"/>
                  </a:lnTo>
                  <a:lnTo>
                    <a:pt x="270" y="652"/>
                  </a:lnTo>
                  <a:lnTo>
                    <a:pt x="270" y="652"/>
                  </a:lnTo>
                  <a:lnTo>
                    <a:pt x="267" y="652"/>
                  </a:lnTo>
                  <a:lnTo>
                    <a:pt x="267" y="652"/>
                  </a:lnTo>
                  <a:lnTo>
                    <a:pt x="265" y="652"/>
                  </a:lnTo>
                  <a:lnTo>
                    <a:pt x="265" y="650"/>
                  </a:lnTo>
                  <a:lnTo>
                    <a:pt x="265" y="650"/>
                  </a:lnTo>
                  <a:lnTo>
                    <a:pt x="265" y="650"/>
                  </a:lnTo>
                  <a:lnTo>
                    <a:pt x="265" y="647"/>
                  </a:lnTo>
                  <a:lnTo>
                    <a:pt x="265" y="647"/>
                  </a:lnTo>
                  <a:lnTo>
                    <a:pt x="265" y="647"/>
                  </a:lnTo>
                  <a:lnTo>
                    <a:pt x="265" y="645"/>
                  </a:lnTo>
                  <a:lnTo>
                    <a:pt x="265" y="645"/>
                  </a:lnTo>
                  <a:lnTo>
                    <a:pt x="262" y="645"/>
                  </a:lnTo>
                  <a:lnTo>
                    <a:pt x="262" y="645"/>
                  </a:lnTo>
                  <a:lnTo>
                    <a:pt x="262" y="642"/>
                  </a:lnTo>
                  <a:lnTo>
                    <a:pt x="262" y="642"/>
                  </a:lnTo>
                  <a:lnTo>
                    <a:pt x="260" y="642"/>
                  </a:lnTo>
                  <a:lnTo>
                    <a:pt x="260" y="642"/>
                  </a:lnTo>
                  <a:lnTo>
                    <a:pt x="260" y="642"/>
                  </a:lnTo>
                  <a:lnTo>
                    <a:pt x="258" y="642"/>
                  </a:lnTo>
                  <a:lnTo>
                    <a:pt x="258" y="642"/>
                  </a:lnTo>
                  <a:lnTo>
                    <a:pt x="258" y="642"/>
                  </a:lnTo>
                  <a:lnTo>
                    <a:pt x="258" y="640"/>
                  </a:lnTo>
                  <a:lnTo>
                    <a:pt x="258" y="640"/>
                  </a:lnTo>
                  <a:lnTo>
                    <a:pt x="255" y="640"/>
                  </a:lnTo>
                  <a:lnTo>
                    <a:pt x="255" y="640"/>
                  </a:lnTo>
                  <a:lnTo>
                    <a:pt x="255" y="640"/>
                  </a:lnTo>
                  <a:lnTo>
                    <a:pt x="255" y="642"/>
                  </a:lnTo>
                  <a:lnTo>
                    <a:pt x="253" y="642"/>
                  </a:lnTo>
                  <a:lnTo>
                    <a:pt x="253" y="642"/>
                  </a:lnTo>
                  <a:lnTo>
                    <a:pt x="251" y="642"/>
                  </a:lnTo>
                  <a:lnTo>
                    <a:pt x="251" y="642"/>
                  </a:lnTo>
                  <a:lnTo>
                    <a:pt x="251" y="640"/>
                  </a:lnTo>
                  <a:lnTo>
                    <a:pt x="251" y="640"/>
                  </a:lnTo>
                  <a:lnTo>
                    <a:pt x="248" y="640"/>
                  </a:lnTo>
                  <a:lnTo>
                    <a:pt x="248" y="640"/>
                  </a:lnTo>
                  <a:lnTo>
                    <a:pt x="248" y="640"/>
                  </a:lnTo>
                  <a:lnTo>
                    <a:pt x="248" y="638"/>
                  </a:lnTo>
                  <a:lnTo>
                    <a:pt x="248" y="638"/>
                  </a:lnTo>
                  <a:lnTo>
                    <a:pt x="248" y="638"/>
                  </a:lnTo>
                  <a:lnTo>
                    <a:pt x="248" y="635"/>
                  </a:lnTo>
                  <a:lnTo>
                    <a:pt x="248" y="635"/>
                  </a:lnTo>
                  <a:lnTo>
                    <a:pt x="248" y="633"/>
                  </a:lnTo>
                  <a:lnTo>
                    <a:pt x="248" y="633"/>
                  </a:lnTo>
                  <a:lnTo>
                    <a:pt x="248" y="633"/>
                  </a:lnTo>
                  <a:lnTo>
                    <a:pt x="248" y="633"/>
                  </a:lnTo>
                  <a:lnTo>
                    <a:pt x="246" y="633"/>
                  </a:lnTo>
                  <a:lnTo>
                    <a:pt x="246" y="633"/>
                  </a:lnTo>
                  <a:lnTo>
                    <a:pt x="246" y="633"/>
                  </a:lnTo>
                  <a:lnTo>
                    <a:pt x="246" y="633"/>
                  </a:lnTo>
                  <a:lnTo>
                    <a:pt x="246" y="633"/>
                  </a:lnTo>
                  <a:lnTo>
                    <a:pt x="243" y="633"/>
                  </a:lnTo>
                  <a:lnTo>
                    <a:pt x="243" y="633"/>
                  </a:lnTo>
                  <a:lnTo>
                    <a:pt x="243" y="633"/>
                  </a:lnTo>
                  <a:lnTo>
                    <a:pt x="243" y="633"/>
                  </a:lnTo>
                  <a:lnTo>
                    <a:pt x="243" y="633"/>
                  </a:lnTo>
                  <a:lnTo>
                    <a:pt x="241" y="633"/>
                  </a:lnTo>
                  <a:lnTo>
                    <a:pt x="241" y="633"/>
                  </a:lnTo>
                  <a:lnTo>
                    <a:pt x="239" y="633"/>
                  </a:lnTo>
                  <a:lnTo>
                    <a:pt x="239" y="633"/>
                  </a:lnTo>
                  <a:lnTo>
                    <a:pt x="239" y="633"/>
                  </a:lnTo>
                  <a:lnTo>
                    <a:pt x="239" y="633"/>
                  </a:lnTo>
                  <a:lnTo>
                    <a:pt x="239" y="633"/>
                  </a:lnTo>
                  <a:lnTo>
                    <a:pt x="239" y="631"/>
                  </a:lnTo>
                  <a:lnTo>
                    <a:pt x="239" y="631"/>
                  </a:lnTo>
                  <a:lnTo>
                    <a:pt x="236" y="631"/>
                  </a:lnTo>
                  <a:lnTo>
                    <a:pt x="236" y="631"/>
                  </a:lnTo>
                  <a:lnTo>
                    <a:pt x="236" y="631"/>
                  </a:lnTo>
                  <a:lnTo>
                    <a:pt x="236" y="631"/>
                  </a:lnTo>
                  <a:lnTo>
                    <a:pt x="234" y="631"/>
                  </a:lnTo>
                  <a:lnTo>
                    <a:pt x="234" y="631"/>
                  </a:lnTo>
                  <a:lnTo>
                    <a:pt x="232" y="631"/>
                  </a:lnTo>
                  <a:lnTo>
                    <a:pt x="232" y="631"/>
                  </a:lnTo>
                  <a:lnTo>
                    <a:pt x="232" y="628"/>
                  </a:lnTo>
                  <a:lnTo>
                    <a:pt x="232" y="628"/>
                  </a:lnTo>
                  <a:lnTo>
                    <a:pt x="232" y="628"/>
                  </a:lnTo>
                  <a:lnTo>
                    <a:pt x="232" y="626"/>
                  </a:lnTo>
                  <a:lnTo>
                    <a:pt x="232" y="626"/>
                  </a:lnTo>
                  <a:lnTo>
                    <a:pt x="229" y="626"/>
                  </a:lnTo>
                  <a:lnTo>
                    <a:pt x="229" y="626"/>
                  </a:lnTo>
                  <a:lnTo>
                    <a:pt x="229" y="626"/>
                  </a:lnTo>
                  <a:lnTo>
                    <a:pt x="229" y="626"/>
                  </a:lnTo>
                  <a:lnTo>
                    <a:pt x="227" y="626"/>
                  </a:lnTo>
                  <a:lnTo>
                    <a:pt x="227" y="624"/>
                  </a:lnTo>
                  <a:lnTo>
                    <a:pt x="227" y="624"/>
                  </a:lnTo>
                  <a:lnTo>
                    <a:pt x="227" y="624"/>
                  </a:lnTo>
                  <a:lnTo>
                    <a:pt x="227" y="621"/>
                  </a:lnTo>
                  <a:lnTo>
                    <a:pt x="227" y="621"/>
                  </a:lnTo>
                  <a:lnTo>
                    <a:pt x="227" y="621"/>
                  </a:lnTo>
                  <a:lnTo>
                    <a:pt x="227" y="621"/>
                  </a:lnTo>
                  <a:lnTo>
                    <a:pt x="227" y="619"/>
                  </a:lnTo>
                  <a:lnTo>
                    <a:pt x="227" y="619"/>
                  </a:lnTo>
                  <a:lnTo>
                    <a:pt x="227" y="616"/>
                  </a:lnTo>
                  <a:lnTo>
                    <a:pt x="227" y="616"/>
                  </a:lnTo>
                  <a:lnTo>
                    <a:pt x="225" y="616"/>
                  </a:lnTo>
                  <a:lnTo>
                    <a:pt x="225" y="616"/>
                  </a:lnTo>
                  <a:lnTo>
                    <a:pt x="225" y="616"/>
                  </a:lnTo>
                  <a:lnTo>
                    <a:pt x="225" y="616"/>
                  </a:lnTo>
                  <a:lnTo>
                    <a:pt x="222" y="616"/>
                  </a:lnTo>
                  <a:lnTo>
                    <a:pt x="222" y="616"/>
                  </a:lnTo>
                  <a:lnTo>
                    <a:pt x="222" y="616"/>
                  </a:lnTo>
                  <a:lnTo>
                    <a:pt x="220" y="616"/>
                  </a:lnTo>
                  <a:lnTo>
                    <a:pt x="220" y="616"/>
                  </a:lnTo>
                  <a:lnTo>
                    <a:pt x="220" y="616"/>
                  </a:lnTo>
                  <a:lnTo>
                    <a:pt x="217" y="616"/>
                  </a:lnTo>
                  <a:lnTo>
                    <a:pt x="217" y="616"/>
                  </a:lnTo>
                  <a:lnTo>
                    <a:pt x="217" y="619"/>
                  </a:lnTo>
                  <a:lnTo>
                    <a:pt x="217" y="619"/>
                  </a:lnTo>
                  <a:lnTo>
                    <a:pt x="215" y="619"/>
                  </a:lnTo>
                  <a:lnTo>
                    <a:pt x="215" y="619"/>
                  </a:lnTo>
                  <a:lnTo>
                    <a:pt x="215" y="619"/>
                  </a:lnTo>
                  <a:lnTo>
                    <a:pt x="215" y="619"/>
                  </a:lnTo>
                  <a:lnTo>
                    <a:pt x="215" y="619"/>
                  </a:lnTo>
                  <a:lnTo>
                    <a:pt x="213" y="619"/>
                  </a:lnTo>
                  <a:lnTo>
                    <a:pt x="213" y="616"/>
                  </a:lnTo>
                  <a:lnTo>
                    <a:pt x="213" y="616"/>
                  </a:lnTo>
                  <a:lnTo>
                    <a:pt x="213" y="616"/>
                  </a:lnTo>
                  <a:lnTo>
                    <a:pt x="210" y="616"/>
                  </a:lnTo>
                  <a:lnTo>
                    <a:pt x="210" y="614"/>
                  </a:lnTo>
                  <a:lnTo>
                    <a:pt x="210" y="614"/>
                  </a:lnTo>
                  <a:lnTo>
                    <a:pt x="210" y="614"/>
                  </a:lnTo>
                  <a:lnTo>
                    <a:pt x="210" y="612"/>
                  </a:lnTo>
                  <a:lnTo>
                    <a:pt x="210" y="612"/>
                  </a:lnTo>
                  <a:lnTo>
                    <a:pt x="210" y="612"/>
                  </a:lnTo>
                  <a:lnTo>
                    <a:pt x="210" y="612"/>
                  </a:lnTo>
                  <a:lnTo>
                    <a:pt x="208" y="612"/>
                  </a:lnTo>
                  <a:lnTo>
                    <a:pt x="208" y="612"/>
                  </a:lnTo>
                  <a:lnTo>
                    <a:pt x="208" y="609"/>
                  </a:lnTo>
                  <a:lnTo>
                    <a:pt x="208" y="609"/>
                  </a:lnTo>
                  <a:lnTo>
                    <a:pt x="206" y="609"/>
                  </a:lnTo>
                  <a:lnTo>
                    <a:pt x="206" y="609"/>
                  </a:lnTo>
                  <a:lnTo>
                    <a:pt x="206" y="607"/>
                  </a:lnTo>
                  <a:lnTo>
                    <a:pt x="206" y="607"/>
                  </a:lnTo>
                  <a:lnTo>
                    <a:pt x="203" y="607"/>
                  </a:lnTo>
                  <a:lnTo>
                    <a:pt x="203" y="607"/>
                  </a:lnTo>
                  <a:lnTo>
                    <a:pt x="203" y="607"/>
                  </a:lnTo>
                  <a:lnTo>
                    <a:pt x="203" y="607"/>
                  </a:lnTo>
                  <a:lnTo>
                    <a:pt x="201" y="607"/>
                  </a:lnTo>
                  <a:lnTo>
                    <a:pt x="201" y="605"/>
                  </a:lnTo>
                  <a:lnTo>
                    <a:pt x="201" y="605"/>
                  </a:lnTo>
                  <a:lnTo>
                    <a:pt x="199" y="605"/>
                  </a:lnTo>
                  <a:lnTo>
                    <a:pt x="199" y="605"/>
                  </a:lnTo>
                  <a:lnTo>
                    <a:pt x="199" y="605"/>
                  </a:lnTo>
                  <a:lnTo>
                    <a:pt x="199" y="605"/>
                  </a:lnTo>
                  <a:lnTo>
                    <a:pt x="196" y="605"/>
                  </a:lnTo>
                  <a:lnTo>
                    <a:pt x="196" y="605"/>
                  </a:lnTo>
                  <a:lnTo>
                    <a:pt x="196" y="602"/>
                  </a:lnTo>
                  <a:lnTo>
                    <a:pt x="196" y="602"/>
                  </a:lnTo>
                  <a:lnTo>
                    <a:pt x="196" y="602"/>
                  </a:lnTo>
                  <a:lnTo>
                    <a:pt x="196" y="602"/>
                  </a:lnTo>
                  <a:lnTo>
                    <a:pt x="194" y="602"/>
                  </a:lnTo>
                  <a:lnTo>
                    <a:pt x="194" y="600"/>
                  </a:lnTo>
                  <a:lnTo>
                    <a:pt x="194" y="600"/>
                  </a:lnTo>
                  <a:lnTo>
                    <a:pt x="194" y="600"/>
                  </a:lnTo>
                  <a:lnTo>
                    <a:pt x="191" y="600"/>
                  </a:lnTo>
                  <a:lnTo>
                    <a:pt x="191" y="597"/>
                  </a:lnTo>
                  <a:lnTo>
                    <a:pt x="191" y="597"/>
                  </a:lnTo>
                  <a:lnTo>
                    <a:pt x="191" y="597"/>
                  </a:lnTo>
                  <a:lnTo>
                    <a:pt x="189" y="597"/>
                  </a:lnTo>
                  <a:lnTo>
                    <a:pt x="189" y="597"/>
                  </a:lnTo>
                  <a:lnTo>
                    <a:pt x="189" y="597"/>
                  </a:lnTo>
                  <a:lnTo>
                    <a:pt x="189" y="597"/>
                  </a:lnTo>
                  <a:lnTo>
                    <a:pt x="187" y="597"/>
                  </a:lnTo>
                  <a:lnTo>
                    <a:pt x="187" y="597"/>
                  </a:lnTo>
                  <a:lnTo>
                    <a:pt x="184" y="597"/>
                  </a:lnTo>
                  <a:lnTo>
                    <a:pt x="184" y="597"/>
                  </a:lnTo>
                  <a:lnTo>
                    <a:pt x="184" y="595"/>
                  </a:lnTo>
                  <a:lnTo>
                    <a:pt x="184" y="595"/>
                  </a:lnTo>
                  <a:lnTo>
                    <a:pt x="184" y="593"/>
                  </a:lnTo>
                  <a:lnTo>
                    <a:pt x="184" y="593"/>
                  </a:lnTo>
                  <a:lnTo>
                    <a:pt x="184" y="593"/>
                  </a:lnTo>
                  <a:lnTo>
                    <a:pt x="184" y="593"/>
                  </a:lnTo>
                  <a:lnTo>
                    <a:pt x="184" y="590"/>
                  </a:lnTo>
                  <a:lnTo>
                    <a:pt x="184" y="590"/>
                  </a:lnTo>
                  <a:lnTo>
                    <a:pt x="182" y="590"/>
                  </a:lnTo>
                  <a:lnTo>
                    <a:pt x="182" y="590"/>
                  </a:lnTo>
                  <a:lnTo>
                    <a:pt x="182" y="590"/>
                  </a:lnTo>
                  <a:lnTo>
                    <a:pt x="180" y="590"/>
                  </a:lnTo>
                  <a:lnTo>
                    <a:pt x="180" y="588"/>
                  </a:lnTo>
                  <a:lnTo>
                    <a:pt x="180" y="588"/>
                  </a:lnTo>
                  <a:lnTo>
                    <a:pt x="177" y="588"/>
                  </a:lnTo>
                  <a:lnTo>
                    <a:pt x="177" y="588"/>
                  </a:lnTo>
                  <a:lnTo>
                    <a:pt x="177" y="588"/>
                  </a:lnTo>
                  <a:lnTo>
                    <a:pt x="175" y="588"/>
                  </a:lnTo>
                  <a:lnTo>
                    <a:pt x="175" y="588"/>
                  </a:lnTo>
                  <a:lnTo>
                    <a:pt x="175" y="588"/>
                  </a:lnTo>
                  <a:lnTo>
                    <a:pt x="172" y="588"/>
                  </a:lnTo>
                  <a:lnTo>
                    <a:pt x="172" y="588"/>
                  </a:lnTo>
                  <a:lnTo>
                    <a:pt x="172" y="588"/>
                  </a:lnTo>
                  <a:lnTo>
                    <a:pt x="172" y="588"/>
                  </a:lnTo>
                  <a:lnTo>
                    <a:pt x="170" y="588"/>
                  </a:lnTo>
                  <a:lnTo>
                    <a:pt x="170" y="588"/>
                  </a:lnTo>
                  <a:lnTo>
                    <a:pt x="170" y="588"/>
                  </a:lnTo>
                  <a:lnTo>
                    <a:pt x="170" y="588"/>
                  </a:lnTo>
                  <a:lnTo>
                    <a:pt x="168" y="588"/>
                  </a:lnTo>
                  <a:lnTo>
                    <a:pt x="168" y="588"/>
                  </a:lnTo>
                  <a:lnTo>
                    <a:pt x="168" y="588"/>
                  </a:lnTo>
                  <a:lnTo>
                    <a:pt x="168" y="590"/>
                  </a:lnTo>
                  <a:lnTo>
                    <a:pt x="168" y="590"/>
                  </a:lnTo>
                  <a:lnTo>
                    <a:pt x="168" y="590"/>
                  </a:lnTo>
                  <a:lnTo>
                    <a:pt x="168" y="593"/>
                  </a:lnTo>
                  <a:lnTo>
                    <a:pt x="168" y="593"/>
                  </a:lnTo>
                  <a:lnTo>
                    <a:pt x="168" y="593"/>
                  </a:lnTo>
                  <a:lnTo>
                    <a:pt x="168" y="593"/>
                  </a:lnTo>
                  <a:lnTo>
                    <a:pt x="165" y="593"/>
                  </a:lnTo>
                  <a:lnTo>
                    <a:pt x="165" y="593"/>
                  </a:lnTo>
                  <a:lnTo>
                    <a:pt x="165" y="595"/>
                  </a:lnTo>
                  <a:lnTo>
                    <a:pt x="165" y="595"/>
                  </a:lnTo>
                  <a:lnTo>
                    <a:pt x="165" y="595"/>
                  </a:lnTo>
                  <a:lnTo>
                    <a:pt x="165" y="597"/>
                  </a:lnTo>
                  <a:lnTo>
                    <a:pt x="163" y="597"/>
                  </a:lnTo>
                  <a:lnTo>
                    <a:pt x="163" y="597"/>
                  </a:lnTo>
                  <a:lnTo>
                    <a:pt x="163" y="597"/>
                  </a:lnTo>
                  <a:lnTo>
                    <a:pt x="161" y="597"/>
                  </a:lnTo>
                  <a:lnTo>
                    <a:pt x="161" y="595"/>
                  </a:lnTo>
                  <a:lnTo>
                    <a:pt x="161" y="595"/>
                  </a:lnTo>
                  <a:lnTo>
                    <a:pt x="161" y="593"/>
                  </a:lnTo>
                  <a:lnTo>
                    <a:pt x="161" y="593"/>
                  </a:lnTo>
                  <a:lnTo>
                    <a:pt x="161" y="593"/>
                  </a:lnTo>
                  <a:lnTo>
                    <a:pt x="161" y="593"/>
                  </a:lnTo>
                  <a:lnTo>
                    <a:pt x="158" y="593"/>
                  </a:lnTo>
                  <a:lnTo>
                    <a:pt x="158" y="593"/>
                  </a:lnTo>
                  <a:lnTo>
                    <a:pt x="158" y="590"/>
                  </a:lnTo>
                  <a:lnTo>
                    <a:pt x="158" y="590"/>
                  </a:lnTo>
                  <a:lnTo>
                    <a:pt x="156" y="590"/>
                  </a:lnTo>
                  <a:lnTo>
                    <a:pt x="156" y="590"/>
                  </a:lnTo>
                  <a:lnTo>
                    <a:pt x="156" y="590"/>
                  </a:lnTo>
                  <a:lnTo>
                    <a:pt x="156" y="590"/>
                  </a:lnTo>
                  <a:lnTo>
                    <a:pt x="156" y="588"/>
                  </a:lnTo>
                  <a:lnTo>
                    <a:pt x="154" y="588"/>
                  </a:lnTo>
                  <a:lnTo>
                    <a:pt x="154" y="588"/>
                  </a:lnTo>
                  <a:lnTo>
                    <a:pt x="154" y="588"/>
                  </a:lnTo>
                  <a:lnTo>
                    <a:pt x="151" y="588"/>
                  </a:lnTo>
                  <a:lnTo>
                    <a:pt x="151" y="586"/>
                  </a:lnTo>
                  <a:lnTo>
                    <a:pt x="151" y="586"/>
                  </a:lnTo>
                  <a:lnTo>
                    <a:pt x="151" y="586"/>
                  </a:lnTo>
                  <a:lnTo>
                    <a:pt x="149" y="586"/>
                  </a:lnTo>
                  <a:lnTo>
                    <a:pt x="149" y="586"/>
                  </a:lnTo>
                  <a:lnTo>
                    <a:pt x="149" y="586"/>
                  </a:lnTo>
                  <a:lnTo>
                    <a:pt x="149" y="586"/>
                  </a:lnTo>
                  <a:lnTo>
                    <a:pt x="146" y="586"/>
                  </a:lnTo>
                  <a:lnTo>
                    <a:pt x="146" y="583"/>
                  </a:lnTo>
                  <a:lnTo>
                    <a:pt x="146" y="583"/>
                  </a:lnTo>
                  <a:lnTo>
                    <a:pt x="144" y="583"/>
                  </a:lnTo>
                  <a:lnTo>
                    <a:pt x="144" y="583"/>
                  </a:lnTo>
                  <a:lnTo>
                    <a:pt x="144" y="583"/>
                  </a:lnTo>
                  <a:lnTo>
                    <a:pt x="144" y="583"/>
                  </a:lnTo>
                  <a:lnTo>
                    <a:pt x="142" y="583"/>
                  </a:lnTo>
                  <a:lnTo>
                    <a:pt x="142" y="583"/>
                  </a:lnTo>
                  <a:lnTo>
                    <a:pt x="142" y="581"/>
                  </a:lnTo>
                  <a:lnTo>
                    <a:pt x="142" y="581"/>
                  </a:lnTo>
                  <a:lnTo>
                    <a:pt x="144" y="581"/>
                  </a:lnTo>
                  <a:lnTo>
                    <a:pt x="144" y="578"/>
                  </a:lnTo>
                  <a:lnTo>
                    <a:pt x="142" y="578"/>
                  </a:lnTo>
                  <a:lnTo>
                    <a:pt x="142" y="578"/>
                  </a:lnTo>
                  <a:lnTo>
                    <a:pt x="142" y="578"/>
                  </a:lnTo>
                  <a:lnTo>
                    <a:pt x="139" y="578"/>
                  </a:lnTo>
                  <a:lnTo>
                    <a:pt x="139" y="578"/>
                  </a:lnTo>
                  <a:lnTo>
                    <a:pt x="139" y="578"/>
                  </a:lnTo>
                  <a:lnTo>
                    <a:pt x="139" y="576"/>
                  </a:lnTo>
                  <a:lnTo>
                    <a:pt x="137" y="576"/>
                  </a:lnTo>
                  <a:lnTo>
                    <a:pt x="137" y="576"/>
                  </a:lnTo>
                  <a:lnTo>
                    <a:pt x="137" y="576"/>
                  </a:lnTo>
                  <a:lnTo>
                    <a:pt x="137" y="576"/>
                  </a:lnTo>
                  <a:lnTo>
                    <a:pt x="137" y="574"/>
                  </a:lnTo>
                  <a:lnTo>
                    <a:pt x="135" y="574"/>
                  </a:lnTo>
                  <a:lnTo>
                    <a:pt x="135" y="574"/>
                  </a:lnTo>
                  <a:lnTo>
                    <a:pt x="135" y="574"/>
                  </a:lnTo>
                  <a:lnTo>
                    <a:pt x="135" y="574"/>
                  </a:lnTo>
                  <a:lnTo>
                    <a:pt x="132" y="574"/>
                  </a:lnTo>
                  <a:lnTo>
                    <a:pt x="132" y="574"/>
                  </a:lnTo>
                  <a:lnTo>
                    <a:pt x="132" y="574"/>
                  </a:lnTo>
                  <a:lnTo>
                    <a:pt x="132" y="574"/>
                  </a:lnTo>
                  <a:lnTo>
                    <a:pt x="132" y="574"/>
                  </a:lnTo>
                  <a:lnTo>
                    <a:pt x="130" y="574"/>
                  </a:lnTo>
                  <a:lnTo>
                    <a:pt x="130" y="574"/>
                  </a:lnTo>
                  <a:lnTo>
                    <a:pt x="130" y="574"/>
                  </a:lnTo>
                  <a:lnTo>
                    <a:pt x="130" y="574"/>
                  </a:lnTo>
                  <a:lnTo>
                    <a:pt x="128" y="574"/>
                  </a:lnTo>
                  <a:lnTo>
                    <a:pt x="128" y="574"/>
                  </a:lnTo>
                  <a:lnTo>
                    <a:pt x="128" y="571"/>
                  </a:lnTo>
                  <a:lnTo>
                    <a:pt x="128" y="571"/>
                  </a:lnTo>
                  <a:lnTo>
                    <a:pt x="125" y="571"/>
                  </a:lnTo>
                  <a:lnTo>
                    <a:pt x="125" y="571"/>
                  </a:lnTo>
                  <a:lnTo>
                    <a:pt x="125" y="571"/>
                  </a:lnTo>
                  <a:lnTo>
                    <a:pt x="125" y="569"/>
                  </a:lnTo>
                  <a:lnTo>
                    <a:pt x="125" y="569"/>
                  </a:lnTo>
                  <a:lnTo>
                    <a:pt x="123" y="569"/>
                  </a:lnTo>
                  <a:lnTo>
                    <a:pt x="123" y="569"/>
                  </a:lnTo>
                  <a:lnTo>
                    <a:pt x="123" y="569"/>
                  </a:lnTo>
                  <a:lnTo>
                    <a:pt x="123" y="567"/>
                  </a:lnTo>
                  <a:lnTo>
                    <a:pt x="123" y="567"/>
                  </a:lnTo>
                  <a:lnTo>
                    <a:pt x="123" y="567"/>
                  </a:lnTo>
                  <a:lnTo>
                    <a:pt x="123" y="564"/>
                  </a:lnTo>
                  <a:lnTo>
                    <a:pt x="120" y="564"/>
                  </a:lnTo>
                  <a:lnTo>
                    <a:pt x="120" y="564"/>
                  </a:lnTo>
                  <a:lnTo>
                    <a:pt x="120" y="564"/>
                  </a:lnTo>
                  <a:lnTo>
                    <a:pt x="120" y="562"/>
                  </a:lnTo>
                  <a:lnTo>
                    <a:pt x="120" y="562"/>
                  </a:lnTo>
                  <a:lnTo>
                    <a:pt x="118" y="562"/>
                  </a:lnTo>
                  <a:lnTo>
                    <a:pt x="118" y="562"/>
                  </a:lnTo>
                  <a:lnTo>
                    <a:pt x="118" y="562"/>
                  </a:lnTo>
                  <a:lnTo>
                    <a:pt x="118" y="562"/>
                  </a:lnTo>
                  <a:lnTo>
                    <a:pt x="118" y="562"/>
                  </a:lnTo>
                  <a:lnTo>
                    <a:pt x="116" y="562"/>
                  </a:lnTo>
                  <a:lnTo>
                    <a:pt x="116" y="562"/>
                  </a:lnTo>
                  <a:lnTo>
                    <a:pt x="116" y="564"/>
                  </a:lnTo>
                  <a:lnTo>
                    <a:pt x="116" y="564"/>
                  </a:lnTo>
                  <a:lnTo>
                    <a:pt x="116" y="564"/>
                  </a:lnTo>
                  <a:lnTo>
                    <a:pt x="116" y="564"/>
                  </a:lnTo>
                  <a:lnTo>
                    <a:pt x="113" y="564"/>
                  </a:lnTo>
                  <a:lnTo>
                    <a:pt x="113" y="564"/>
                  </a:lnTo>
                  <a:lnTo>
                    <a:pt x="111" y="564"/>
                  </a:lnTo>
                  <a:lnTo>
                    <a:pt x="111" y="564"/>
                  </a:lnTo>
                  <a:lnTo>
                    <a:pt x="111" y="564"/>
                  </a:lnTo>
                  <a:lnTo>
                    <a:pt x="111" y="562"/>
                  </a:lnTo>
                  <a:lnTo>
                    <a:pt x="111" y="562"/>
                  </a:lnTo>
                  <a:lnTo>
                    <a:pt x="111" y="562"/>
                  </a:lnTo>
                  <a:lnTo>
                    <a:pt x="111" y="562"/>
                  </a:lnTo>
                  <a:lnTo>
                    <a:pt x="111" y="562"/>
                  </a:lnTo>
                  <a:lnTo>
                    <a:pt x="111" y="560"/>
                  </a:lnTo>
                  <a:lnTo>
                    <a:pt x="111" y="560"/>
                  </a:lnTo>
                  <a:lnTo>
                    <a:pt x="111" y="560"/>
                  </a:lnTo>
                  <a:lnTo>
                    <a:pt x="111" y="560"/>
                  </a:lnTo>
                  <a:lnTo>
                    <a:pt x="111" y="560"/>
                  </a:lnTo>
                  <a:lnTo>
                    <a:pt x="111" y="557"/>
                  </a:lnTo>
                  <a:lnTo>
                    <a:pt x="113" y="557"/>
                  </a:lnTo>
                  <a:lnTo>
                    <a:pt x="113" y="557"/>
                  </a:lnTo>
                  <a:lnTo>
                    <a:pt x="111" y="557"/>
                  </a:lnTo>
                  <a:lnTo>
                    <a:pt x="111" y="555"/>
                  </a:lnTo>
                  <a:lnTo>
                    <a:pt x="111" y="555"/>
                  </a:lnTo>
                  <a:lnTo>
                    <a:pt x="111" y="555"/>
                  </a:lnTo>
                  <a:lnTo>
                    <a:pt x="111" y="555"/>
                  </a:lnTo>
                  <a:lnTo>
                    <a:pt x="111" y="552"/>
                  </a:lnTo>
                  <a:lnTo>
                    <a:pt x="111" y="552"/>
                  </a:lnTo>
                  <a:lnTo>
                    <a:pt x="111" y="552"/>
                  </a:lnTo>
                  <a:lnTo>
                    <a:pt x="111" y="552"/>
                  </a:lnTo>
                  <a:lnTo>
                    <a:pt x="111" y="550"/>
                  </a:lnTo>
                  <a:lnTo>
                    <a:pt x="111" y="550"/>
                  </a:lnTo>
                  <a:lnTo>
                    <a:pt x="111" y="548"/>
                  </a:lnTo>
                  <a:lnTo>
                    <a:pt x="111" y="548"/>
                  </a:lnTo>
                  <a:lnTo>
                    <a:pt x="111" y="548"/>
                  </a:lnTo>
                  <a:lnTo>
                    <a:pt x="111" y="545"/>
                  </a:lnTo>
                  <a:lnTo>
                    <a:pt x="111" y="545"/>
                  </a:lnTo>
                  <a:lnTo>
                    <a:pt x="109" y="545"/>
                  </a:lnTo>
                  <a:lnTo>
                    <a:pt x="109" y="543"/>
                  </a:lnTo>
                  <a:lnTo>
                    <a:pt x="109" y="543"/>
                  </a:lnTo>
                  <a:lnTo>
                    <a:pt x="109" y="543"/>
                  </a:lnTo>
                  <a:lnTo>
                    <a:pt x="109" y="543"/>
                  </a:lnTo>
                  <a:lnTo>
                    <a:pt x="109" y="543"/>
                  </a:lnTo>
                  <a:lnTo>
                    <a:pt x="106" y="543"/>
                  </a:lnTo>
                  <a:lnTo>
                    <a:pt x="106" y="543"/>
                  </a:lnTo>
                  <a:lnTo>
                    <a:pt x="106" y="541"/>
                  </a:lnTo>
                  <a:lnTo>
                    <a:pt x="106" y="541"/>
                  </a:lnTo>
                  <a:lnTo>
                    <a:pt x="106" y="538"/>
                  </a:lnTo>
                  <a:lnTo>
                    <a:pt x="104" y="538"/>
                  </a:lnTo>
                  <a:lnTo>
                    <a:pt x="104" y="538"/>
                  </a:lnTo>
                  <a:lnTo>
                    <a:pt x="104" y="536"/>
                  </a:lnTo>
                  <a:lnTo>
                    <a:pt x="104" y="536"/>
                  </a:lnTo>
                  <a:lnTo>
                    <a:pt x="104" y="533"/>
                  </a:lnTo>
                  <a:lnTo>
                    <a:pt x="104" y="533"/>
                  </a:lnTo>
                  <a:lnTo>
                    <a:pt x="104" y="533"/>
                  </a:lnTo>
                  <a:lnTo>
                    <a:pt x="104" y="533"/>
                  </a:lnTo>
                  <a:lnTo>
                    <a:pt x="104" y="533"/>
                  </a:lnTo>
                  <a:lnTo>
                    <a:pt x="106" y="533"/>
                  </a:lnTo>
                  <a:lnTo>
                    <a:pt x="106" y="533"/>
                  </a:lnTo>
                  <a:lnTo>
                    <a:pt x="106" y="531"/>
                  </a:lnTo>
                  <a:lnTo>
                    <a:pt x="109" y="531"/>
                  </a:lnTo>
                  <a:lnTo>
                    <a:pt x="109" y="531"/>
                  </a:lnTo>
                  <a:lnTo>
                    <a:pt x="109" y="531"/>
                  </a:lnTo>
                  <a:lnTo>
                    <a:pt x="109" y="531"/>
                  </a:lnTo>
                  <a:lnTo>
                    <a:pt x="111" y="531"/>
                  </a:lnTo>
                  <a:lnTo>
                    <a:pt x="111" y="529"/>
                  </a:lnTo>
                  <a:lnTo>
                    <a:pt x="111" y="529"/>
                  </a:lnTo>
                  <a:lnTo>
                    <a:pt x="111" y="531"/>
                  </a:lnTo>
                  <a:lnTo>
                    <a:pt x="111" y="531"/>
                  </a:lnTo>
                  <a:lnTo>
                    <a:pt x="111" y="531"/>
                  </a:lnTo>
                  <a:lnTo>
                    <a:pt x="111" y="533"/>
                  </a:lnTo>
                  <a:lnTo>
                    <a:pt x="111" y="533"/>
                  </a:lnTo>
                  <a:lnTo>
                    <a:pt x="111" y="533"/>
                  </a:lnTo>
                  <a:lnTo>
                    <a:pt x="111" y="533"/>
                  </a:lnTo>
                  <a:lnTo>
                    <a:pt x="111" y="533"/>
                  </a:lnTo>
                  <a:lnTo>
                    <a:pt x="111" y="536"/>
                  </a:lnTo>
                  <a:lnTo>
                    <a:pt x="113" y="536"/>
                  </a:lnTo>
                  <a:lnTo>
                    <a:pt x="113" y="536"/>
                  </a:lnTo>
                  <a:lnTo>
                    <a:pt x="113" y="536"/>
                  </a:lnTo>
                  <a:lnTo>
                    <a:pt x="113" y="538"/>
                  </a:lnTo>
                  <a:lnTo>
                    <a:pt x="116" y="538"/>
                  </a:lnTo>
                  <a:lnTo>
                    <a:pt x="116" y="538"/>
                  </a:lnTo>
                  <a:lnTo>
                    <a:pt x="116" y="538"/>
                  </a:lnTo>
                  <a:lnTo>
                    <a:pt x="116" y="538"/>
                  </a:lnTo>
                  <a:lnTo>
                    <a:pt x="116" y="538"/>
                  </a:lnTo>
                  <a:lnTo>
                    <a:pt x="118" y="538"/>
                  </a:lnTo>
                  <a:lnTo>
                    <a:pt x="118" y="538"/>
                  </a:lnTo>
                  <a:lnTo>
                    <a:pt x="118" y="538"/>
                  </a:lnTo>
                  <a:lnTo>
                    <a:pt x="118" y="536"/>
                  </a:lnTo>
                  <a:lnTo>
                    <a:pt x="118" y="536"/>
                  </a:lnTo>
                  <a:lnTo>
                    <a:pt x="118" y="533"/>
                  </a:lnTo>
                  <a:lnTo>
                    <a:pt x="120" y="533"/>
                  </a:lnTo>
                  <a:lnTo>
                    <a:pt x="120" y="533"/>
                  </a:lnTo>
                  <a:lnTo>
                    <a:pt x="123" y="533"/>
                  </a:lnTo>
                  <a:lnTo>
                    <a:pt x="123" y="533"/>
                  </a:lnTo>
                  <a:lnTo>
                    <a:pt x="123" y="533"/>
                  </a:lnTo>
                  <a:lnTo>
                    <a:pt x="123" y="533"/>
                  </a:lnTo>
                  <a:lnTo>
                    <a:pt x="125" y="533"/>
                  </a:lnTo>
                  <a:lnTo>
                    <a:pt x="125" y="533"/>
                  </a:lnTo>
                  <a:lnTo>
                    <a:pt x="125" y="533"/>
                  </a:lnTo>
                  <a:lnTo>
                    <a:pt x="125" y="533"/>
                  </a:lnTo>
                  <a:lnTo>
                    <a:pt x="128" y="533"/>
                  </a:lnTo>
                  <a:lnTo>
                    <a:pt x="128" y="533"/>
                  </a:lnTo>
                  <a:lnTo>
                    <a:pt x="128" y="531"/>
                  </a:lnTo>
                  <a:lnTo>
                    <a:pt x="128" y="531"/>
                  </a:lnTo>
                  <a:lnTo>
                    <a:pt x="128" y="529"/>
                  </a:lnTo>
                  <a:lnTo>
                    <a:pt x="128" y="529"/>
                  </a:lnTo>
                  <a:lnTo>
                    <a:pt x="128" y="529"/>
                  </a:lnTo>
                  <a:lnTo>
                    <a:pt x="128" y="526"/>
                  </a:lnTo>
                  <a:lnTo>
                    <a:pt x="125" y="526"/>
                  </a:lnTo>
                  <a:lnTo>
                    <a:pt x="125" y="526"/>
                  </a:lnTo>
                  <a:lnTo>
                    <a:pt x="125" y="524"/>
                  </a:lnTo>
                  <a:lnTo>
                    <a:pt x="125" y="524"/>
                  </a:lnTo>
                  <a:lnTo>
                    <a:pt x="125" y="524"/>
                  </a:lnTo>
                  <a:lnTo>
                    <a:pt x="125" y="524"/>
                  </a:lnTo>
                  <a:lnTo>
                    <a:pt x="125" y="524"/>
                  </a:lnTo>
                  <a:lnTo>
                    <a:pt x="125" y="522"/>
                  </a:lnTo>
                  <a:lnTo>
                    <a:pt x="123" y="522"/>
                  </a:lnTo>
                  <a:lnTo>
                    <a:pt x="123" y="522"/>
                  </a:lnTo>
                  <a:lnTo>
                    <a:pt x="125" y="522"/>
                  </a:lnTo>
                  <a:lnTo>
                    <a:pt x="125" y="519"/>
                  </a:lnTo>
                  <a:lnTo>
                    <a:pt x="125" y="519"/>
                  </a:lnTo>
                  <a:lnTo>
                    <a:pt x="125" y="519"/>
                  </a:lnTo>
                  <a:lnTo>
                    <a:pt x="125" y="517"/>
                  </a:lnTo>
                  <a:lnTo>
                    <a:pt x="125" y="517"/>
                  </a:lnTo>
                  <a:lnTo>
                    <a:pt x="125" y="517"/>
                  </a:lnTo>
                  <a:lnTo>
                    <a:pt x="123" y="517"/>
                  </a:lnTo>
                  <a:lnTo>
                    <a:pt x="123" y="517"/>
                  </a:lnTo>
                  <a:lnTo>
                    <a:pt x="123" y="517"/>
                  </a:lnTo>
                  <a:lnTo>
                    <a:pt x="120" y="517"/>
                  </a:lnTo>
                  <a:lnTo>
                    <a:pt x="120" y="517"/>
                  </a:lnTo>
                  <a:lnTo>
                    <a:pt x="118" y="517"/>
                  </a:lnTo>
                  <a:lnTo>
                    <a:pt x="118" y="517"/>
                  </a:lnTo>
                  <a:lnTo>
                    <a:pt x="118" y="514"/>
                  </a:lnTo>
                  <a:lnTo>
                    <a:pt x="118" y="514"/>
                  </a:lnTo>
                  <a:lnTo>
                    <a:pt x="118" y="514"/>
                  </a:lnTo>
                  <a:lnTo>
                    <a:pt x="118" y="514"/>
                  </a:lnTo>
                  <a:lnTo>
                    <a:pt x="116" y="514"/>
                  </a:lnTo>
                  <a:lnTo>
                    <a:pt x="116" y="512"/>
                  </a:lnTo>
                  <a:lnTo>
                    <a:pt x="116" y="512"/>
                  </a:lnTo>
                  <a:lnTo>
                    <a:pt x="116" y="512"/>
                  </a:lnTo>
                  <a:lnTo>
                    <a:pt x="116" y="512"/>
                  </a:lnTo>
                  <a:lnTo>
                    <a:pt x="116" y="510"/>
                  </a:lnTo>
                  <a:lnTo>
                    <a:pt x="116" y="510"/>
                  </a:lnTo>
                  <a:lnTo>
                    <a:pt x="116" y="510"/>
                  </a:lnTo>
                  <a:lnTo>
                    <a:pt x="116" y="507"/>
                  </a:lnTo>
                  <a:lnTo>
                    <a:pt x="116" y="507"/>
                  </a:lnTo>
                  <a:lnTo>
                    <a:pt x="116" y="507"/>
                  </a:lnTo>
                  <a:lnTo>
                    <a:pt x="116" y="507"/>
                  </a:lnTo>
                  <a:lnTo>
                    <a:pt x="116" y="505"/>
                  </a:lnTo>
                  <a:lnTo>
                    <a:pt x="116" y="505"/>
                  </a:lnTo>
                  <a:lnTo>
                    <a:pt x="118" y="505"/>
                  </a:lnTo>
                  <a:lnTo>
                    <a:pt x="118" y="505"/>
                  </a:lnTo>
                  <a:lnTo>
                    <a:pt x="118" y="505"/>
                  </a:lnTo>
                  <a:lnTo>
                    <a:pt x="118" y="505"/>
                  </a:lnTo>
                  <a:lnTo>
                    <a:pt x="118" y="503"/>
                  </a:lnTo>
                  <a:lnTo>
                    <a:pt x="118" y="503"/>
                  </a:lnTo>
                  <a:lnTo>
                    <a:pt x="116" y="503"/>
                  </a:lnTo>
                  <a:lnTo>
                    <a:pt x="116" y="503"/>
                  </a:lnTo>
                  <a:lnTo>
                    <a:pt x="116" y="500"/>
                  </a:lnTo>
                  <a:lnTo>
                    <a:pt x="116" y="500"/>
                  </a:lnTo>
                  <a:lnTo>
                    <a:pt x="116" y="500"/>
                  </a:lnTo>
                  <a:lnTo>
                    <a:pt x="116" y="498"/>
                  </a:lnTo>
                  <a:lnTo>
                    <a:pt x="116" y="498"/>
                  </a:lnTo>
                  <a:lnTo>
                    <a:pt x="116" y="498"/>
                  </a:lnTo>
                  <a:lnTo>
                    <a:pt x="116" y="496"/>
                  </a:lnTo>
                  <a:lnTo>
                    <a:pt x="116" y="496"/>
                  </a:lnTo>
                  <a:lnTo>
                    <a:pt x="116" y="496"/>
                  </a:lnTo>
                  <a:lnTo>
                    <a:pt x="116" y="496"/>
                  </a:lnTo>
                  <a:lnTo>
                    <a:pt x="116" y="496"/>
                  </a:lnTo>
                  <a:lnTo>
                    <a:pt x="118" y="496"/>
                  </a:lnTo>
                  <a:lnTo>
                    <a:pt x="118" y="496"/>
                  </a:lnTo>
                  <a:lnTo>
                    <a:pt x="118" y="496"/>
                  </a:lnTo>
                  <a:lnTo>
                    <a:pt x="120" y="496"/>
                  </a:lnTo>
                  <a:lnTo>
                    <a:pt x="120" y="496"/>
                  </a:lnTo>
                  <a:lnTo>
                    <a:pt x="123" y="496"/>
                  </a:lnTo>
                  <a:lnTo>
                    <a:pt x="123" y="496"/>
                  </a:lnTo>
                  <a:lnTo>
                    <a:pt x="123" y="496"/>
                  </a:lnTo>
                  <a:lnTo>
                    <a:pt x="125" y="496"/>
                  </a:lnTo>
                  <a:lnTo>
                    <a:pt x="125" y="496"/>
                  </a:lnTo>
                  <a:lnTo>
                    <a:pt x="125" y="496"/>
                  </a:lnTo>
                  <a:lnTo>
                    <a:pt x="125" y="493"/>
                  </a:lnTo>
                  <a:lnTo>
                    <a:pt x="125" y="493"/>
                  </a:lnTo>
                  <a:lnTo>
                    <a:pt x="125" y="493"/>
                  </a:lnTo>
                  <a:lnTo>
                    <a:pt x="128" y="493"/>
                  </a:lnTo>
                  <a:lnTo>
                    <a:pt x="128" y="493"/>
                  </a:lnTo>
                  <a:lnTo>
                    <a:pt x="128" y="491"/>
                  </a:lnTo>
                  <a:lnTo>
                    <a:pt x="128" y="491"/>
                  </a:lnTo>
                  <a:lnTo>
                    <a:pt x="128" y="491"/>
                  </a:lnTo>
                  <a:lnTo>
                    <a:pt x="130" y="491"/>
                  </a:lnTo>
                  <a:lnTo>
                    <a:pt x="130" y="488"/>
                  </a:lnTo>
                  <a:lnTo>
                    <a:pt x="128" y="488"/>
                  </a:lnTo>
                  <a:lnTo>
                    <a:pt x="128" y="488"/>
                  </a:lnTo>
                  <a:lnTo>
                    <a:pt x="128" y="486"/>
                  </a:lnTo>
                  <a:lnTo>
                    <a:pt x="128" y="486"/>
                  </a:lnTo>
                  <a:lnTo>
                    <a:pt x="128" y="484"/>
                  </a:lnTo>
                  <a:lnTo>
                    <a:pt x="130" y="484"/>
                  </a:lnTo>
                  <a:lnTo>
                    <a:pt x="130" y="484"/>
                  </a:lnTo>
                  <a:lnTo>
                    <a:pt x="130" y="486"/>
                  </a:lnTo>
                  <a:lnTo>
                    <a:pt x="130" y="486"/>
                  </a:lnTo>
                  <a:lnTo>
                    <a:pt x="132" y="486"/>
                  </a:lnTo>
                  <a:lnTo>
                    <a:pt x="132" y="484"/>
                  </a:lnTo>
                  <a:lnTo>
                    <a:pt x="132" y="484"/>
                  </a:lnTo>
                  <a:lnTo>
                    <a:pt x="132" y="484"/>
                  </a:lnTo>
                  <a:lnTo>
                    <a:pt x="132" y="484"/>
                  </a:lnTo>
                  <a:lnTo>
                    <a:pt x="132" y="484"/>
                  </a:lnTo>
                  <a:lnTo>
                    <a:pt x="135" y="484"/>
                  </a:lnTo>
                  <a:lnTo>
                    <a:pt x="135" y="481"/>
                  </a:lnTo>
                  <a:lnTo>
                    <a:pt x="135" y="481"/>
                  </a:lnTo>
                  <a:lnTo>
                    <a:pt x="135" y="481"/>
                  </a:lnTo>
                  <a:lnTo>
                    <a:pt x="135" y="479"/>
                  </a:lnTo>
                  <a:lnTo>
                    <a:pt x="137" y="479"/>
                  </a:lnTo>
                  <a:lnTo>
                    <a:pt x="137" y="479"/>
                  </a:lnTo>
                  <a:lnTo>
                    <a:pt x="137" y="479"/>
                  </a:lnTo>
                  <a:lnTo>
                    <a:pt x="139" y="479"/>
                  </a:lnTo>
                  <a:lnTo>
                    <a:pt x="139" y="479"/>
                  </a:lnTo>
                  <a:lnTo>
                    <a:pt x="139" y="479"/>
                  </a:lnTo>
                  <a:lnTo>
                    <a:pt x="139" y="477"/>
                  </a:lnTo>
                  <a:lnTo>
                    <a:pt x="139" y="477"/>
                  </a:lnTo>
                  <a:lnTo>
                    <a:pt x="139" y="477"/>
                  </a:lnTo>
                  <a:lnTo>
                    <a:pt x="139" y="474"/>
                  </a:lnTo>
                  <a:lnTo>
                    <a:pt x="142" y="474"/>
                  </a:lnTo>
                  <a:lnTo>
                    <a:pt x="142" y="474"/>
                  </a:lnTo>
                  <a:lnTo>
                    <a:pt x="142" y="474"/>
                  </a:lnTo>
                  <a:lnTo>
                    <a:pt x="142" y="472"/>
                  </a:lnTo>
                  <a:lnTo>
                    <a:pt x="142" y="472"/>
                  </a:lnTo>
                  <a:lnTo>
                    <a:pt x="142" y="469"/>
                  </a:lnTo>
                  <a:lnTo>
                    <a:pt x="142" y="469"/>
                  </a:lnTo>
                  <a:lnTo>
                    <a:pt x="142" y="469"/>
                  </a:lnTo>
                  <a:lnTo>
                    <a:pt x="142" y="467"/>
                  </a:lnTo>
                  <a:lnTo>
                    <a:pt x="144" y="467"/>
                  </a:lnTo>
                  <a:lnTo>
                    <a:pt x="144" y="467"/>
                  </a:lnTo>
                  <a:lnTo>
                    <a:pt x="144" y="465"/>
                  </a:lnTo>
                  <a:lnTo>
                    <a:pt x="144" y="465"/>
                  </a:lnTo>
                  <a:lnTo>
                    <a:pt x="144" y="465"/>
                  </a:lnTo>
                  <a:lnTo>
                    <a:pt x="144" y="465"/>
                  </a:lnTo>
                  <a:lnTo>
                    <a:pt x="144" y="462"/>
                  </a:lnTo>
                  <a:lnTo>
                    <a:pt x="144" y="462"/>
                  </a:lnTo>
                  <a:lnTo>
                    <a:pt x="144" y="462"/>
                  </a:lnTo>
                  <a:lnTo>
                    <a:pt x="144" y="460"/>
                  </a:lnTo>
                  <a:lnTo>
                    <a:pt x="144" y="460"/>
                  </a:lnTo>
                  <a:lnTo>
                    <a:pt x="146" y="460"/>
                  </a:lnTo>
                  <a:lnTo>
                    <a:pt x="146" y="458"/>
                  </a:lnTo>
                  <a:lnTo>
                    <a:pt x="144" y="458"/>
                  </a:lnTo>
                  <a:lnTo>
                    <a:pt x="144" y="458"/>
                  </a:lnTo>
                  <a:lnTo>
                    <a:pt x="144" y="458"/>
                  </a:lnTo>
                  <a:lnTo>
                    <a:pt x="144" y="458"/>
                  </a:lnTo>
                  <a:lnTo>
                    <a:pt x="142" y="458"/>
                  </a:lnTo>
                  <a:lnTo>
                    <a:pt x="142" y="458"/>
                  </a:lnTo>
                  <a:lnTo>
                    <a:pt x="142" y="458"/>
                  </a:lnTo>
                  <a:lnTo>
                    <a:pt x="139" y="458"/>
                  </a:lnTo>
                  <a:lnTo>
                    <a:pt x="139" y="460"/>
                  </a:lnTo>
                  <a:lnTo>
                    <a:pt x="139" y="460"/>
                  </a:lnTo>
                  <a:lnTo>
                    <a:pt x="139" y="460"/>
                  </a:lnTo>
                  <a:lnTo>
                    <a:pt x="139" y="460"/>
                  </a:lnTo>
                  <a:lnTo>
                    <a:pt x="137" y="460"/>
                  </a:lnTo>
                  <a:lnTo>
                    <a:pt x="137" y="460"/>
                  </a:lnTo>
                  <a:lnTo>
                    <a:pt x="137" y="458"/>
                  </a:lnTo>
                  <a:lnTo>
                    <a:pt x="137" y="458"/>
                  </a:lnTo>
                  <a:lnTo>
                    <a:pt x="137" y="458"/>
                  </a:lnTo>
                  <a:lnTo>
                    <a:pt x="137" y="455"/>
                  </a:lnTo>
                  <a:lnTo>
                    <a:pt x="137" y="455"/>
                  </a:lnTo>
                  <a:lnTo>
                    <a:pt x="137" y="455"/>
                  </a:lnTo>
                  <a:lnTo>
                    <a:pt x="137" y="455"/>
                  </a:lnTo>
                  <a:lnTo>
                    <a:pt x="135" y="455"/>
                  </a:lnTo>
                  <a:lnTo>
                    <a:pt x="135" y="455"/>
                  </a:lnTo>
                  <a:lnTo>
                    <a:pt x="135" y="455"/>
                  </a:lnTo>
                  <a:lnTo>
                    <a:pt x="132" y="455"/>
                  </a:lnTo>
                  <a:lnTo>
                    <a:pt x="132" y="455"/>
                  </a:lnTo>
                  <a:lnTo>
                    <a:pt x="132" y="455"/>
                  </a:lnTo>
                  <a:lnTo>
                    <a:pt x="132" y="455"/>
                  </a:lnTo>
                  <a:lnTo>
                    <a:pt x="132" y="453"/>
                  </a:lnTo>
                  <a:lnTo>
                    <a:pt x="130" y="453"/>
                  </a:lnTo>
                  <a:lnTo>
                    <a:pt x="130" y="453"/>
                  </a:lnTo>
                  <a:lnTo>
                    <a:pt x="130" y="453"/>
                  </a:lnTo>
                  <a:lnTo>
                    <a:pt x="130" y="451"/>
                  </a:lnTo>
                  <a:lnTo>
                    <a:pt x="130" y="451"/>
                  </a:lnTo>
                  <a:lnTo>
                    <a:pt x="130" y="451"/>
                  </a:lnTo>
                  <a:lnTo>
                    <a:pt x="130" y="448"/>
                  </a:lnTo>
                  <a:lnTo>
                    <a:pt x="128" y="448"/>
                  </a:lnTo>
                  <a:lnTo>
                    <a:pt x="128" y="448"/>
                  </a:lnTo>
                  <a:lnTo>
                    <a:pt x="125" y="448"/>
                  </a:lnTo>
                  <a:lnTo>
                    <a:pt x="125" y="448"/>
                  </a:lnTo>
                  <a:lnTo>
                    <a:pt x="125" y="446"/>
                  </a:lnTo>
                  <a:lnTo>
                    <a:pt x="125" y="446"/>
                  </a:lnTo>
                  <a:lnTo>
                    <a:pt x="125" y="446"/>
                  </a:lnTo>
                  <a:lnTo>
                    <a:pt x="125" y="446"/>
                  </a:lnTo>
                  <a:lnTo>
                    <a:pt x="123" y="446"/>
                  </a:lnTo>
                  <a:lnTo>
                    <a:pt x="123" y="446"/>
                  </a:lnTo>
                  <a:lnTo>
                    <a:pt x="123" y="446"/>
                  </a:lnTo>
                  <a:lnTo>
                    <a:pt x="123" y="446"/>
                  </a:lnTo>
                  <a:lnTo>
                    <a:pt x="123" y="448"/>
                  </a:lnTo>
                  <a:lnTo>
                    <a:pt x="120" y="448"/>
                  </a:lnTo>
                  <a:lnTo>
                    <a:pt x="120" y="446"/>
                  </a:lnTo>
                  <a:lnTo>
                    <a:pt x="120" y="446"/>
                  </a:lnTo>
                  <a:lnTo>
                    <a:pt x="118" y="446"/>
                  </a:lnTo>
                  <a:lnTo>
                    <a:pt x="118" y="446"/>
                  </a:lnTo>
                  <a:lnTo>
                    <a:pt x="118" y="446"/>
                  </a:lnTo>
                  <a:lnTo>
                    <a:pt x="116" y="446"/>
                  </a:lnTo>
                  <a:lnTo>
                    <a:pt x="116" y="448"/>
                  </a:lnTo>
                  <a:lnTo>
                    <a:pt x="116" y="448"/>
                  </a:lnTo>
                  <a:lnTo>
                    <a:pt x="116" y="448"/>
                  </a:lnTo>
                  <a:lnTo>
                    <a:pt x="113" y="448"/>
                  </a:lnTo>
                  <a:lnTo>
                    <a:pt x="113" y="446"/>
                  </a:lnTo>
                  <a:lnTo>
                    <a:pt x="113" y="446"/>
                  </a:lnTo>
                  <a:lnTo>
                    <a:pt x="111" y="446"/>
                  </a:lnTo>
                  <a:lnTo>
                    <a:pt x="111" y="448"/>
                  </a:lnTo>
                  <a:lnTo>
                    <a:pt x="111" y="448"/>
                  </a:lnTo>
                  <a:lnTo>
                    <a:pt x="111" y="448"/>
                  </a:lnTo>
                  <a:lnTo>
                    <a:pt x="109" y="448"/>
                  </a:lnTo>
                  <a:lnTo>
                    <a:pt x="109" y="448"/>
                  </a:lnTo>
                  <a:lnTo>
                    <a:pt x="109" y="448"/>
                  </a:lnTo>
                  <a:lnTo>
                    <a:pt x="109" y="451"/>
                  </a:lnTo>
                  <a:lnTo>
                    <a:pt x="109" y="451"/>
                  </a:lnTo>
                  <a:lnTo>
                    <a:pt x="106" y="451"/>
                  </a:lnTo>
                  <a:lnTo>
                    <a:pt x="106" y="451"/>
                  </a:lnTo>
                  <a:lnTo>
                    <a:pt x="106" y="451"/>
                  </a:lnTo>
                  <a:lnTo>
                    <a:pt x="104" y="451"/>
                  </a:lnTo>
                  <a:lnTo>
                    <a:pt x="104" y="451"/>
                  </a:lnTo>
                  <a:lnTo>
                    <a:pt x="104" y="453"/>
                  </a:lnTo>
                  <a:lnTo>
                    <a:pt x="104" y="453"/>
                  </a:lnTo>
                  <a:lnTo>
                    <a:pt x="104" y="453"/>
                  </a:lnTo>
                  <a:lnTo>
                    <a:pt x="101" y="453"/>
                  </a:lnTo>
                  <a:lnTo>
                    <a:pt x="101" y="453"/>
                  </a:lnTo>
                  <a:lnTo>
                    <a:pt x="99" y="453"/>
                  </a:lnTo>
                  <a:lnTo>
                    <a:pt x="99" y="455"/>
                  </a:lnTo>
                  <a:lnTo>
                    <a:pt x="99" y="455"/>
                  </a:lnTo>
                  <a:lnTo>
                    <a:pt x="99" y="455"/>
                  </a:lnTo>
                  <a:lnTo>
                    <a:pt x="99" y="455"/>
                  </a:lnTo>
                  <a:lnTo>
                    <a:pt x="99" y="455"/>
                  </a:lnTo>
                  <a:lnTo>
                    <a:pt x="97" y="455"/>
                  </a:lnTo>
                  <a:lnTo>
                    <a:pt x="97" y="458"/>
                  </a:lnTo>
                  <a:lnTo>
                    <a:pt x="97" y="458"/>
                  </a:lnTo>
                  <a:lnTo>
                    <a:pt x="97" y="455"/>
                  </a:lnTo>
                  <a:lnTo>
                    <a:pt x="97" y="455"/>
                  </a:lnTo>
                  <a:lnTo>
                    <a:pt x="94" y="455"/>
                  </a:lnTo>
                  <a:lnTo>
                    <a:pt x="94" y="455"/>
                  </a:lnTo>
                  <a:lnTo>
                    <a:pt x="94" y="458"/>
                  </a:lnTo>
                  <a:lnTo>
                    <a:pt x="94" y="458"/>
                  </a:lnTo>
                  <a:lnTo>
                    <a:pt x="92" y="458"/>
                  </a:lnTo>
                  <a:lnTo>
                    <a:pt x="92" y="458"/>
                  </a:lnTo>
                  <a:lnTo>
                    <a:pt x="92" y="458"/>
                  </a:lnTo>
                  <a:lnTo>
                    <a:pt x="90" y="458"/>
                  </a:lnTo>
                  <a:lnTo>
                    <a:pt x="90" y="458"/>
                  </a:lnTo>
                  <a:lnTo>
                    <a:pt x="90" y="458"/>
                  </a:lnTo>
                  <a:lnTo>
                    <a:pt x="87" y="458"/>
                  </a:lnTo>
                  <a:lnTo>
                    <a:pt x="87" y="458"/>
                  </a:lnTo>
                  <a:lnTo>
                    <a:pt x="87" y="460"/>
                  </a:lnTo>
                  <a:lnTo>
                    <a:pt x="85" y="460"/>
                  </a:lnTo>
                  <a:lnTo>
                    <a:pt x="85" y="458"/>
                  </a:lnTo>
                  <a:lnTo>
                    <a:pt x="85" y="458"/>
                  </a:lnTo>
                  <a:lnTo>
                    <a:pt x="85" y="458"/>
                  </a:lnTo>
                  <a:lnTo>
                    <a:pt x="85" y="460"/>
                  </a:lnTo>
                  <a:lnTo>
                    <a:pt x="83" y="460"/>
                  </a:lnTo>
                  <a:lnTo>
                    <a:pt x="83" y="458"/>
                  </a:lnTo>
                  <a:lnTo>
                    <a:pt x="83" y="458"/>
                  </a:lnTo>
                  <a:lnTo>
                    <a:pt x="83" y="458"/>
                  </a:lnTo>
                  <a:lnTo>
                    <a:pt x="83" y="458"/>
                  </a:lnTo>
                  <a:lnTo>
                    <a:pt x="80" y="458"/>
                  </a:lnTo>
                  <a:lnTo>
                    <a:pt x="80" y="458"/>
                  </a:lnTo>
                  <a:lnTo>
                    <a:pt x="78" y="458"/>
                  </a:lnTo>
                  <a:lnTo>
                    <a:pt x="78" y="455"/>
                  </a:lnTo>
                  <a:lnTo>
                    <a:pt x="78" y="455"/>
                  </a:lnTo>
                  <a:lnTo>
                    <a:pt x="78" y="458"/>
                  </a:lnTo>
                  <a:lnTo>
                    <a:pt x="78" y="458"/>
                  </a:lnTo>
                  <a:lnTo>
                    <a:pt x="78" y="458"/>
                  </a:lnTo>
                  <a:lnTo>
                    <a:pt x="78" y="458"/>
                  </a:lnTo>
                  <a:lnTo>
                    <a:pt x="75" y="458"/>
                  </a:lnTo>
                  <a:lnTo>
                    <a:pt x="75" y="455"/>
                  </a:lnTo>
                  <a:lnTo>
                    <a:pt x="75" y="455"/>
                  </a:lnTo>
                  <a:lnTo>
                    <a:pt x="75" y="455"/>
                  </a:lnTo>
                  <a:lnTo>
                    <a:pt x="75" y="455"/>
                  </a:lnTo>
                  <a:lnTo>
                    <a:pt x="75" y="455"/>
                  </a:lnTo>
                  <a:lnTo>
                    <a:pt x="73" y="455"/>
                  </a:lnTo>
                  <a:lnTo>
                    <a:pt x="73" y="455"/>
                  </a:lnTo>
                  <a:lnTo>
                    <a:pt x="71" y="455"/>
                  </a:lnTo>
                  <a:lnTo>
                    <a:pt x="71" y="455"/>
                  </a:lnTo>
                  <a:lnTo>
                    <a:pt x="71" y="453"/>
                  </a:lnTo>
                  <a:lnTo>
                    <a:pt x="71" y="453"/>
                  </a:lnTo>
                  <a:lnTo>
                    <a:pt x="68" y="453"/>
                  </a:lnTo>
                  <a:lnTo>
                    <a:pt x="68" y="453"/>
                  </a:lnTo>
                  <a:lnTo>
                    <a:pt x="66" y="453"/>
                  </a:lnTo>
                  <a:lnTo>
                    <a:pt x="66" y="453"/>
                  </a:lnTo>
                  <a:lnTo>
                    <a:pt x="66" y="453"/>
                  </a:lnTo>
                  <a:lnTo>
                    <a:pt x="66" y="453"/>
                  </a:lnTo>
                  <a:lnTo>
                    <a:pt x="64" y="453"/>
                  </a:lnTo>
                  <a:lnTo>
                    <a:pt x="64" y="451"/>
                  </a:lnTo>
                  <a:lnTo>
                    <a:pt x="64" y="451"/>
                  </a:lnTo>
                  <a:lnTo>
                    <a:pt x="64" y="448"/>
                  </a:lnTo>
                  <a:lnTo>
                    <a:pt x="64" y="448"/>
                  </a:lnTo>
                  <a:lnTo>
                    <a:pt x="64" y="448"/>
                  </a:lnTo>
                  <a:lnTo>
                    <a:pt x="64" y="448"/>
                  </a:lnTo>
                  <a:lnTo>
                    <a:pt x="64" y="448"/>
                  </a:lnTo>
                  <a:lnTo>
                    <a:pt x="61" y="448"/>
                  </a:lnTo>
                  <a:lnTo>
                    <a:pt x="61" y="448"/>
                  </a:lnTo>
                  <a:lnTo>
                    <a:pt x="59" y="448"/>
                  </a:lnTo>
                  <a:lnTo>
                    <a:pt x="59" y="451"/>
                  </a:lnTo>
                  <a:lnTo>
                    <a:pt x="59" y="451"/>
                  </a:lnTo>
                  <a:lnTo>
                    <a:pt x="59" y="451"/>
                  </a:lnTo>
                  <a:lnTo>
                    <a:pt x="57" y="451"/>
                  </a:lnTo>
                  <a:lnTo>
                    <a:pt x="57" y="451"/>
                  </a:lnTo>
                  <a:lnTo>
                    <a:pt x="57" y="451"/>
                  </a:lnTo>
                  <a:lnTo>
                    <a:pt x="54" y="451"/>
                  </a:lnTo>
                  <a:lnTo>
                    <a:pt x="54" y="448"/>
                  </a:lnTo>
                  <a:lnTo>
                    <a:pt x="54" y="448"/>
                  </a:lnTo>
                  <a:lnTo>
                    <a:pt x="54" y="446"/>
                  </a:lnTo>
                  <a:lnTo>
                    <a:pt x="54" y="446"/>
                  </a:lnTo>
                  <a:lnTo>
                    <a:pt x="54" y="446"/>
                  </a:lnTo>
                  <a:lnTo>
                    <a:pt x="52" y="446"/>
                  </a:lnTo>
                  <a:lnTo>
                    <a:pt x="52" y="446"/>
                  </a:lnTo>
                  <a:lnTo>
                    <a:pt x="52" y="443"/>
                  </a:lnTo>
                  <a:lnTo>
                    <a:pt x="52" y="443"/>
                  </a:lnTo>
                  <a:lnTo>
                    <a:pt x="54" y="443"/>
                  </a:lnTo>
                  <a:lnTo>
                    <a:pt x="54" y="443"/>
                  </a:lnTo>
                  <a:lnTo>
                    <a:pt x="54" y="443"/>
                  </a:lnTo>
                  <a:lnTo>
                    <a:pt x="54" y="443"/>
                  </a:lnTo>
                  <a:lnTo>
                    <a:pt x="54" y="443"/>
                  </a:lnTo>
                  <a:lnTo>
                    <a:pt x="54" y="441"/>
                  </a:lnTo>
                  <a:lnTo>
                    <a:pt x="52" y="441"/>
                  </a:lnTo>
                  <a:lnTo>
                    <a:pt x="52" y="441"/>
                  </a:lnTo>
                  <a:lnTo>
                    <a:pt x="54" y="441"/>
                  </a:lnTo>
                  <a:lnTo>
                    <a:pt x="54" y="441"/>
                  </a:lnTo>
                  <a:lnTo>
                    <a:pt x="54" y="439"/>
                  </a:lnTo>
                  <a:lnTo>
                    <a:pt x="54" y="439"/>
                  </a:lnTo>
                  <a:lnTo>
                    <a:pt x="52" y="439"/>
                  </a:lnTo>
                  <a:lnTo>
                    <a:pt x="52" y="439"/>
                  </a:lnTo>
                  <a:lnTo>
                    <a:pt x="52" y="436"/>
                  </a:lnTo>
                  <a:lnTo>
                    <a:pt x="52" y="436"/>
                  </a:lnTo>
                  <a:lnTo>
                    <a:pt x="52" y="436"/>
                  </a:lnTo>
                  <a:lnTo>
                    <a:pt x="52" y="436"/>
                  </a:lnTo>
                  <a:lnTo>
                    <a:pt x="52" y="434"/>
                  </a:lnTo>
                  <a:lnTo>
                    <a:pt x="52" y="434"/>
                  </a:lnTo>
                  <a:lnTo>
                    <a:pt x="52" y="434"/>
                  </a:lnTo>
                  <a:lnTo>
                    <a:pt x="52" y="434"/>
                  </a:lnTo>
                  <a:lnTo>
                    <a:pt x="52" y="434"/>
                  </a:lnTo>
                  <a:lnTo>
                    <a:pt x="52" y="432"/>
                  </a:lnTo>
                  <a:lnTo>
                    <a:pt x="49" y="432"/>
                  </a:lnTo>
                  <a:lnTo>
                    <a:pt x="49" y="432"/>
                  </a:lnTo>
                  <a:lnTo>
                    <a:pt x="49" y="429"/>
                  </a:lnTo>
                  <a:lnTo>
                    <a:pt x="49" y="429"/>
                  </a:lnTo>
                  <a:lnTo>
                    <a:pt x="49" y="429"/>
                  </a:lnTo>
                  <a:lnTo>
                    <a:pt x="49" y="429"/>
                  </a:lnTo>
                  <a:lnTo>
                    <a:pt x="49" y="427"/>
                  </a:lnTo>
                  <a:lnTo>
                    <a:pt x="47" y="427"/>
                  </a:lnTo>
                  <a:lnTo>
                    <a:pt x="47" y="427"/>
                  </a:lnTo>
                  <a:lnTo>
                    <a:pt x="47" y="427"/>
                  </a:lnTo>
                  <a:lnTo>
                    <a:pt x="45" y="427"/>
                  </a:lnTo>
                  <a:lnTo>
                    <a:pt x="45" y="427"/>
                  </a:lnTo>
                  <a:lnTo>
                    <a:pt x="45" y="424"/>
                  </a:lnTo>
                  <a:lnTo>
                    <a:pt x="45" y="424"/>
                  </a:lnTo>
                  <a:lnTo>
                    <a:pt x="42" y="424"/>
                  </a:lnTo>
                  <a:lnTo>
                    <a:pt x="42" y="424"/>
                  </a:lnTo>
                  <a:lnTo>
                    <a:pt x="42" y="427"/>
                  </a:lnTo>
                  <a:lnTo>
                    <a:pt x="42" y="427"/>
                  </a:lnTo>
                  <a:lnTo>
                    <a:pt x="40" y="427"/>
                  </a:lnTo>
                  <a:lnTo>
                    <a:pt x="40" y="427"/>
                  </a:lnTo>
                  <a:lnTo>
                    <a:pt x="40" y="424"/>
                  </a:lnTo>
                  <a:lnTo>
                    <a:pt x="40" y="424"/>
                  </a:lnTo>
                  <a:lnTo>
                    <a:pt x="40" y="424"/>
                  </a:lnTo>
                  <a:lnTo>
                    <a:pt x="40" y="422"/>
                  </a:lnTo>
                  <a:lnTo>
                    <a:pt x="40" y="422"/>
                  </a:lnTo>
                  <a:lnTo>
                    <a:pt x="38" y="422"/>
                  </a:lnTo>
                  <a:lnTo>
                    <a:pt x="38" y="422"/>
                  </a:lnTo>
                  <a:lnTo>
                    <a:pt x="38" y="422"/>
                  </a:lnTo>
                  <a:lnTo>
                    <a:pt x="35" y="422"/>
                  </a:lnTo>
                  <a:lnTo>
                    <a:pt x="35" y="422"/>
                  </a:lnTo>
                  <a:lnTo>
                    <a:pt x="35" y="420"/>
                  </a:lnTo>
                  <a:lnTo>
                    <a:pt x="33" y="420"/>
                  </a:lnTo>
                  <a:lnTo>
                    <a:pt x="33" y="420"/>
                  </a:lnTo>
                  <a:lnTo>
                    <a:pt x="33" y="420"/>
                  </a:lnTo>
                  <a:lnTo>
                    <a:pt x="30" y="420"/>
                  </a:lnTo>
                  <a:lnTo>
                    <a:pt x="30" y="420"/>
                  </a:lnTo>
                  <a:lnTo>
                    <a:pt x="30" y="422"/>
                  </a:lnTo>
                  <a:lnTo>
                    <a:pt x="30" y="422"/>
                  </a:lnTo>
                  <a:lnTo>
                    <a:pt x="28" y="422"/>
                  </a:lnTo>
                  <a:lnTo>
                    <a:pt x="28" y="422"/>
                  </a:lnTo>
                  <a:lnTo>
                    <a:pt x="26" y="422"/>
                  </a:lnTo>
                  <a:lnTo>
                    <a:pt x="26" y="420"/>
                  </a:lnTo>
                  <a:lnTo>
                    <a:pt x="26" y="420"/>
                  </a:lnTo>
                  <a:lnTo>
                    <a:pt x="26" y="420"/>
                  </a:lnTo>
                  <a:lnTo>
                    <a:pt x="26" y="420"/>
                  </a:lnTo>
                  <a:lnTo>
                    <a:pt x="23" y="420"/>
                  </a:lnTo>
                  <a:lnTo>
                    <a:pt x="23" y="417"/>
                  </a:lnTo>
                  <a:lnTo>
                    <a:pt x="23" y="417"/>
                  </a:lnTo>
                  <a:lnTo>
                    <a:pt x="23" y="417"/>
                  </a:lnTo>
                  <a:lnTo>
                    <a:pt x="23" y="420"/>
                  </a:lnTo>
                  <a:lnTo>
                    <a:pt x="21" y="420"/>
                  </a:lnTo>
                  <a:lnTo>
                    <a:pt x="21" y="420"/>
                  </a:lnTo>
                  <a:lnTo>
                    <a:pt x="21" y="417"/>
                  </a:lnTo>
                  <a:lnTo>
                    <a:pt x="19" y="417"/>
                  </a:lnTo>
                  <a:lnTo>
                    <a:pt x="19" y="417"/>
                  </a:lnTo>
                  <a:lnTo>
                    <a:pt x="19" y="417"/>
                  </a:lnTo>
                  <a:lnTo>
                    <a:pt x="19" y="415"/>
                  </a:lnTo>
                  <a:lnTo>
                    <a:pt x="19" y="415"/>
                  </a:lnTo>
                  <a:lnTo>
                    <a:pt x="19" y="415"/>
                  </a:lnTo>
                  <a:lnTo>
                    <a:pt x="19" y="415"/>
                  </a:lnTo>
                  <a:lnTo>
                    <a:pt x="21" y="415"/>
                  </a:lnTo>
                  <a:lnTo>
                    <a:pt x="21" y="415"/>
                  </a:lnTo>
                  <a:lnTo>
                    <a:pt x="23" y="415"/>
                  </a:lnTo>
                  <a:lnTo>
                    <a:pt x="23" y="415"/>
                  </a:lnTo>
                  <a:lnTo>
                    <a:pt x="23" y="415"/>
                  </a:lnTo>
                  <a:lnTo>
                    <a:pt x="23" y="413"/>
                  </a:lnTo>
                  <a:lnTo>
                    <a:pt x="26" y="413"/>
                  </a:lnTo>
                  <a:lnTo>
                    <a:pt x="26" y="415"/>
                  </a:lnTo>
                  <a:lnTo>
                    <a:pt x="26" y="415"/>
                  </a:lnTo>
                  <a:lnTo>
                    <a:pt x="26" y="415"/>
                  </a:lnTo>
                  <a:lnTo>
                    <a:pt x="26" y="415"/>
                  </a:lnTo>
                  <a:lnTo>
                    <a:pt x="28" y="415"/>
                  </a:lnTo>
                  <a:lnTo>
                    <a:pt x="28" y="415"/>
                  </a:lnTo>
                  <a:lnTo>
                    <a:pt x="28" y="415"/>
                  </a:lnTo>
                  <a:lnTo>
                    <a:pt x="28" y="413"/>
                  </a:lnTo>
                  <a:lnTo>
                    <a:pt x="30" y="413"/>
                  </a:lnTo>
                  <a:lnTo>
                    <a:pt x="30" y="413"/>
                  </a:lnTo>
                  <a:lnTo>
                    <a:pt x="30" y="413"/>
                  </a:lnTo>
                  <a:lnTo>
                    <a:pt x="30" y="413"/>
                  </a:lnTo>
                  <a:lnTo>
                    <a:pt x="33" y="413"/>
                  </a:lnTo>
                  <a:lnTo>
                    <a:pt x="33" y="413"/>
                  </a:lnTo>
                  <a:lnTo>
                    <a:pt x="33" y="410"/>
                  </a:lnTo>
                  <a:lnTo>
                    <a:pt x="33" y="410"/>
                  </a:lnTo>
                  <a:lnTo>
                    <a:pt x="33" y="408"/>
                  </a:lnTo>
                  <a:lnTo>
                    <a:pt x="33" y="408"/>
                  </a:lnTo>
                  <a:lnTo>
                    <a:pt x="33" y="408"/>
                  </a:lnTo>
                  <a:lnTo>
                    <a:pt x="30" y="408"/>
                  </a:lnTo>
                  <a:lnTo>
                    <a:pt x="30" y="405"/>
                  </a:lnTo>
                  <a:lnTo>
                    <a:pt x="30" y="405"/>
                  </a:lnTo>
                  <a:lnTo>
                    <a:pt x="30" y="405"/>
                  </a:lnTo>
                  <a:lnTo>
                    <a:pt x="28" y="405"/>
                  </a:lnTo>
                  <a:lnTo>
                    <a:pt x="28" y="405"/>
                  </a:lnTo>
                  <a:lnTo>
                    <a:pt x="28" y="405"/>
                  </a:lnTo>
                  <a:lnTo>
                    <a:pt x="28" y="403"/>
                  </a:lnTo>
                  <a:lnTo>
                    <a:pt x="28" y="403"/>
                  </a:lnTo>
                  <a:lnTo>
                    <a:pt x="30" y="403"/>
                  </a:lnTo>
                  <a:lnTo>
                    <a:pt x="30" y="401"/>
                  </a:lnTo>
                  <a:lnTo>
                    <a:pt x="30" y="401"/>
                  </a:lnTo>
                  <a:lnTo>
                    <a:pt x="30" y="401"/>
                  </a:lnTo>
                  <a:lnTo>
                    <a:pt x="30" y="401"/>
                  </a:lnTo>
                  <a:lnTo>
                    <a:pt x="30" y="398"/>
                  </a:lnTo>
                  <a:lnTo>
                    <a:pt x="28" y="398"/>
                  </a:lnTo>
                  <a:lnTo>
                    <a:pt x="28" y="398"/>
                  </a:lnTo>
                  <a:lnTo>
                    <a:pt x="28" y="396"/>
                  </a:lnTo>
                  <a:lnTo>
                    <a:pt x="28" y="396"/>
                  </a:lnTo>
                  <a:lnTo>
                    <a:pt x="28" y="396"/>
                  </a:lnTo>
                  <a:lnTo>
                    <a:pt x="28" y="394"/>
                  </a:lnTo>
                  <a:lnTo>
                    <a:pt x="28" y="394"/>
                  </a:lnTo>
                  <a:lnTo>
                    <a:pt x="26" y="394"/>
                  </a:lnTo>
                  <a:lnTo>
                    <a:pt x="26" y="394"/>
                  </a:lnTo>
                  <a:lnTo>
                    <a:pt x="26" y="391"/>
                  </a:lnTo>
                  <a:lnTo>
                    <a:pt x="26" y="391"/>
                  </a:lnTo>
                  <a:lnTo>
                    <a:pt x="26" y="391"/>
                  </a:lnTo>
                  <a:lnTo>
                    <a:pt x="26" y="389"/>
                  </a:lnTo>
                  <a:lnTo>
                    <a:pt x="26" y="389"/>
                  </a:lnTo>
                  <a:lnTo>
                    <a:pt x="26" y="387"/>
                  </a:lnTo>
                  <a:lnTo>
                    <a:pt x="26" y="387"/>
                  </a:lnTo>
                  <a:lnTo>
                    <a:pt x="26" y="384"/>
                  </a:lnTo>
                  <a:lnTo>
                    <a:pt x="26" y="384"/>
                  </a:lnTo>
                  <a:lnTo>
                    <a:pt x="28" y="384"/>
                  </a:lnTo>
                  <a:lnTo>
                    <a:pt x="28" y="384"/>
                  </a:lnTo>
                  <a:lnTo>
                    <a:pt x="28" y="384"/>
                  </a:lnTo>
                  <a:lnTo>
                    <a:pt x="28" y="382"/>
                  </a:lnTo>
                  <a:lnTo>
                    <a:pt x="26" y="382"/>
                  </a:lnTo>
                  <a:lnTo>
                    <a:pt x="26" y="382"/>
                  </a:lnTo>
                  <a:lnTo>
                    <a:pt x="26" y="382"/>
                  </a:lnTo>
                  <a:lnTo>
                    <a:pt x="26" y="382"/>
                  </a:lnTo>
                  <a:lnTo>
                    <a:pt x="23" y="382"/>
                  </a:lnTo>
                  <a:lnTo>
                    <a:pt x="23" y="382"/>
                  </a:lnTo>
                  <a:lnTo>
                    <a:pt x="23" y="379"/>
                  </a:lnTo>
                  <a:lnTo>
                    <a:pt x="23" y="379"/>
                  </a:lnTo>
                  <a:lnTo>
                    <a:pt x="21" y="379"/>
                  </a:lnTo>
                  <a:lnTo>
                    <a:pt x="21" y="379"/>
                  </a:lnTo>
                  <a:lnTo>
                    <a:pt x="21" y="379"/>
                  </a:lnTo>
                  <a:lnTo>
                    <a:pt x="19" y="379"/>
                  </a:lnTo>
                  <a:lnTo>
                    <a:pt x="19" y="379"/>
                  </a:lnTo>
                  <a:lnTo>
                    <a:pt x="19" y="379"/>
                  </a:lnTo>
                  <a:lnTo>
                    <a:pt x="19" y="377"/>
                  </a:lnTo>
                  <a:lnTo>
                    <a:pt x="16" y="377"/>
                  </a:lnTo>
                  <a:lnTo>
                    <a:pt x="16" y="377"/>
                  </a:lnTo>
                  <a:lnTo>
                    <a:pt x="16" y="377"/>
                  </a:lnTo>
                  <a:lnTo>
                    <a:pt x="14" y="377"/>
                  </a:lnTo>
                  <a:lnTo>
                    <a:pt x="14" y="377"/>
                  </a:lnTo>
                  <a:lnTo>
                    <a:pt x="12" y="377"/>
                  </a:lnTo>
                  <a:lnTo>
                    <a:pt x="12" y="377"/>
                  </a:lnTo>
                  <a:lnTo>
                    <a:pt x="12" y="379"/>
                  </a:lnTo>
                  <a:lnTo>
                    <a:pt x="12" y="379"/>
                  </a:lnTo>
                  <a:lnTo>
                    <a:pt x="12" y="379"/>
                  </a:lnTo>
                  <a:lnTo>
                    <a:pt x="12" y="382"/>
                  </a:lnTo>
                  <a:lnTo>
                    <a:pt x="9" y="382"/>
                  </a:lnTo>
                  <a:lnTo>
                    <a:pt x="9" y="382"/>
                  </a:lnTo>
                  <a:lnTo>
                    <a:pt x="9" y="382"/>
                  </a:lnTo>
                  <a:lnTo>
                    <a:pt x="7" y="382"/>
                  </a:lnTo>
                  <a:lnTo>
                    <a:pt x="7" y="379"/>
                  </a:lnTo>
                  <a:lnTo>
                    <a:pt x="7" y="379"/>
                  </a:lnTo>
                  <a:lnTo>
                    <a:pt x="4" y="379"/>
                  </a:lnTo>
                  <a:lnTo>
                    <a:pt x="4" y="379"/>
                  </a:lnTo>
                  <a:lnTo>
                    <a:pt x="4" y="379"/>
                  </a:lnTo>
                  <a:lnTo>
                    <a:pt x="4" y="377"/>
                  </a:lnTo>
                  <a:lnTo>
                    <a:pt x="4" y="377"/>
                  </a:lnTo>
                  <a:lnTo>
                    <a:pt x="4" y="377"/>
                  </a:lnTo>
                  <a:lnTo>
                    <a:pt x="4" y="375"/>
                  </a:lnTo>
                  <a:lnTo>
                    <a:pt x="4" y="375"/>
                  </a:lnTo>
                  <a:lnTo>
                    <a:pt x="4" y="375"/>
                  </a:lnTo>
                  <a:lnTo>
                    <a:pt x="2" y="375"/>
                  </a:lnTo>
                  <a:lnTo>
                    <a:pt x="2" y="372"/>
                  </a:lnTo>
                  <a:lnTo>
                    <a:pt x="2" y="372"/>
                  </a:lnTo>
                  <a:lnTo>
                    <a:pt x="4" y="372"/>
                  </a:lnTo>
                  <a:lnTo>
                    <a:pt x="4" y="372"/>
                  </a:lnTo>
                  <a:lnTo>
                    <a:pt x="4" y="372"/>
                  </a:lnTo>
                  <a:lnTo>
                    <a:pt x="4" y="370"/>
                  </a:lnTo>
                  <a:lnTo>
                    <a:pt x="4" y="370"/>
                  </a:lnTo>
                  <a:lnTo>
                    <a:pt x="4" y="368"/>
                  </a:lnTo>
                  <a:lnTo>
                    <a:pt x="4" y="368"/>
                  </a:lnTo>
                  <a:lnTo>
                    <a:pt x="4" y="368"/>
                  </a:lnTo>
                  <a:lnTo>
                    <a:pt x="2" y="368"/>
                  </a:lnTo>
                  <a:lnTo>
                    <a:pt x="2" y="368"/>
                  </a:lnTo>
                  <a:lnTo>
                    <a:pt x="2" y="365"/>
                  </a:lnTo>
                  <a:lnTo>
                    <a:pt x="2" y="365"/>
                  </a:lnTo>
                  <a:lnTo>
                    <a:pt x="2" y="365"/>
                  </a:lnTo>
                  <a:lnTo>
                    <a:pt x="2" y="365"/>
                  </a:lnTo>
                  <a:lnTo>
                    <a:pt x="2" y="365"/>
                  </a:lnTo>
                  <a:lnTo>
                    <a:pt x="2" y="363"/>
                  </a:lnTo>
                  <a:lnTo>
                    <a:pt x="0" y="363"/>
                  </a:lnTo>
                  <a:lnTo>
                    <a:pt x="0" y="363"/>
                  </a:lnTo>
                  <a:lnTo>
                    <a:pt x="2" y="363"/>
                  </a:lnTo>
                  <a:lnTo>
                    <a:pt x="2" y="360"/>
                  </a:lnTo>
                  <a:lnTo>
                    <a:pt x="2" y="360"/>
                  </a:lnTo>
                  <a:lnTo>
                    <a:pt x="2" y="360"/>
                  </a:lnTo>
                  <a:lnTo>
                    <a:pt x="2" y="358"/>
                  </a:lnTo>
                  <a:lnTo>
                    <a:pt x="2" y="358"/>
                  </a:lnTo>
                  <a:lnTo>
                    <a:pt x="2" y="358"/>
                  </a:lnTo>
                  <a:lnTo>
                    <a:pt x="4" y="358"/>
                  </a:lnTo>
                  <a:lnTo>
                    <a:pt x="4" y="358"/>
                  </a:lnTo>
                  <a:lnTo>
                    <a:pt x="4" y="358"/>
                  </a:lnTo>
                  <a:lnTo>
                    <a:pt x="7" y="358"/>
                  </a:lnTo>
                  <a:lnTo>
                    <a:pt x="7" y="356"/>
                  </a:lnTo>
                  <a:lnTo>
                    <a:pt x="7" y="356"/>
                  </a:lnTo>
                  <a:lnTo>
                    <a:pt x="7" y="356"/>
                  </a:lnTo>
                  <a:lnTo>
                    <a:pt x="7" y="356"/>
                  </a:lnTo>
                  <a:lnTo>
                    <a:pt x="9" y="356"/>
                  </a:lnTo>
                  <a:lnTo>
                    <a:pt x="9" y="353"/>
                  </a:lnTo>
                  <a:lnTo>
                    <a:pt x="7" y="353"/>
                  </a:lnTo>
                  <a:lnTo>
                    <a:pt x="7" y="353"/>
                  </a:lnTo>
                  <a:lnTo>
                    <a:pt x="7" y="351"/>
                  </a:lnTo>
                  <a:lnTo>
                    <a:pt x="7" y="351"/>
                  </a:lnTo>
                  <a:lnTo>
                    <a:pt x="7" y="351"/>
                  </a:lnTo>
                  <a:lnTo>
                    <a:pt x="4" y="351"/>
                  </a:lnTo>
                  <a:lnTo>
                    <a:pt x="4" y="349"/>
                  </a:lnTo>
                  <a:lnTo>
                    <a:pt x="4" y="349"/>
                  </a:lnTo>
                  <a:lnTo>
                    <a:pt x="7" y="349"/>
                  </a:lnTo>
                  <a:lnTo>
                    <a:pt x="7" y="346"/>
                  </a:lnTo>
                  <a:lnTo>
                    <a:pt x="7" y="346"/>
                  </a:lnTo>
                  <a:lnTo>
                    <a:pt x="7" y="346"/>
                  </a:lnTo>
                  <a:lnTo>
                    <a:pt x="7" y="346"/>
                  </a:lnTo>
                  <a:lnTo>
                    <a:pt x="9" y="346"/>
                  </a:lnTo>
                  <a:lnTo>
                    <a:pt x="9" y="344"/>
                  </a:lnTo>
                  <a:lnTo>
                    <a:pt x="9" y="344"/>
                  </a:lnTo>
                  <a:lnTo>
                    <a:pt x="9" y="344"/>
                  </a:lnTo>
                  <a:lnTo>
                    <a:pt x="9" y="341"/>
                  </a:lnTo>
                  <a:lnTo>
                    <a:pt x="9" y="341"/>
                  </a:lnTo>
                  <a:lnTo>
                    <a:pt x="12" y="341"/>
                  </a:lnTo>
                  <a:lnTo>
                    <a:pt x="12" y="341"/>
                  </a:lnTo>
                  <a:lnTo>
                    <a:pt x="12" y="341"/>
                  </a:lnTo>
                  <a:lnTo>
                    <a:pt x="12" y="341"/>
                  </a:lnTo>
                  <a:lnTo>
                    <a:pt x="14" y="341"/>
                  </a:lnTo>
                  <a:lnTo>
                    <a:pt x="14" y="341"/>
                  </a:lnTo>
                  <a:lnTo>
                    <a:pt x="16" y="341"/>
                  </a:lnTo>
                  <a:lnTo>
                    <a:pt x="16" y="341"/>
                  </a:lnTo>
                  <a:lnTo>
                    <a:pt x="16" y="341"/>
                  </a:lnTo>
                  <a:lnTo>
                    <a:pt x="16" y="341"/>
                  </a:lnTo>
                  <a:lnTo>
                    <a:pt x="16" y="341"/>
                  </a:lnTo>
                  <a:lnTo>
                    <a:pt x="19" y="341"/>
                  </a:lnTo>
                  <a:lnTo>
                    <a:pt x="19" y="341"/>
                  </a:lnTo>
                  <a:lnTo>
                    <a:pt x="19" y="339"/>
                  </a:lnTo>
                  <a:lnTo>
                    <a:pt x="19" y="339"/>
                  </a:lnTo>
                  <a:lnTo>
                    <a:pt x="19" y="339"/>
                  </a:lnTo>
                  <a:lnTo>
                    <a:pt x="21" y="339"/>
                  </a:lnTo>
                  <a:lnTo>
                    <a:pt x="21" y="337"/>
                  </a:lnTo>
                  <a:lnTo>
                    <a:pt x="21" y="337"/>
                  </a:lnTo>
                  <a:lnTo>
                    <a:pt x="21" y="337"/>
                  </a:lnTo>
                  <a:lnTo>
                    <a:pt x="23" y="337"/>
                  </a:lnTo>
                  <a:lnTo>
                    <a:pt x="23" y="337"/>
                  </a:lnTo>
                  <a:lnTo>
                    <a:pt x="23" y="337"/>
                  </a:lnTo>
                  <a:lnTo>
                    <a:pt x="23" y="337"/>
                  </a:lnTo>
                  <a:lnTo>
                    <a:pt x="26" y="337"/>
                  </a:lnTo>
                  <a:lnTo>
                    <a:pt x="26" y="337"/>
                  </a:lnTo>
                  <a:lnTo>
                    <a:pt x="26" y="337"/>
                  </a:lnTo>
                  <a:lnTo>
                    <a:pt x="28" y="337"/>
                  </a:lnTo>
                  <a:lnTo>
                    <a:pt x="28" y="334"/>
                  </a:lnTo>
                  <a:lnTo>
                    <a:pt x="26" y="334"/>
                  </a:lnTo>
                  <a:lnTo>
                    <a:pt x="26" y="334"/>
                  </a:lnTo>
                  <a:lnTo>
                    <a:pt x="26" y="334"/>
                  </a:lnTo>
                  <a:lnTo>
                    <a:pt x="26" y="332"/>
                  </a:lnTo>
                  <a:lnTo>
                    <a:pt x="26" y="332"/>
                  </a:lnTo>
                  <a:lnTo>
                    <a:pt x="26" y="332"/>
                  </a:lnTo>
                  <a:lnTo>
                    <a:pt x="26" y="330"/>
                  </a:lnTo>
                  <a:lnTo>
                    <a:pt x="28" y="330"/>
                  </a:lnTo>
                  <a:lnTo>
                    <a:pt x="28" y="332"/>
                  </a:lnTo>
                  <a:lnTo>
                    <a:pt x="28" y="332"/>
                  </a:lnTo>
                  <a:lnTo>
                    <a:pt x="30" y="332"/>
                  </a:lnTo>
                  <a:lnTo>
                    <a:pt x="30" y="332"/>
                  </a:lnTo>
                  <a:lnTo>
                    <a:pt x="30" y="332"/>
                  </a:lnTo>
                  <a:lnTo>
                    <a:pt x="30" y="332"/>
                  </a:lnTo>
                  <a:lnTo>
                    <a:pt x="33" y="332"/>
                  </a:lnTo>
                  <a:lnTo>
                    <a:pt x="33" y="332"/>
                  </a:lnTo>
                  <a:lnTo>
                    <a:pt x="33" y="332"/>
                  </a:lnTo>
                  <a:lnTo>
                    <a:pt x="35" y="332"/>
                  </a:lnTo>
                  <a:lnTo>
                    <a:pt x="35" y="332"/>
                  </a:lnTo>
                  <a:lnTo>
                    <a:pt x="38" y="332"/>
                  </a:lnTo>
                  <a:lnTo>
                    <a:pt x="38" y="332"/>
                  </a:lnTo>
                  <a:lnTo>
                    <a:pt x="38" y="332"/>
                  </a:lnTo>
                  <a:lnTo>
                    <a:pt x="38" y="330"/>
                  </a:lnTo>
                  <a:lnTo>
                    <a:pt x="38" y="330"/>
                  </a:lnTo>
                  <a:lnTo>
                    <a:pt x="40" y="330"/>
                  </a:lnTo>
                  <a:lnTo>
                    <a:pt x="40" y="330"/>
                  </a:lnTo>
                  <a:lnTo>
                    <a:pt x="40" y="330"/>
                  </a:lnTo>
                  <a:lnTo>
                    <a:pt x="40" y="327"/>
                  </a:lnTo>
                  <a:lnTo>
                    <a:pt x="42" y="327"/>
                  </a:lnTo>
                  <a:lnTo>
                    <a:pt x="42" y="327"/>
                  </a:lnTo>
                  <a:lnTo>
                    <a:pt x="42" y="327"/>
                  </a:lnTo>
                  <a:lnTo>
                    <a:pt x="42" y="327"/>
                  </a:lnTo>
                  <a:lnTo>
                    <a:pt x="42" y="327"/>
                  </a:lnTo>
                  <a:lnTo>
                    <a:pt x="45" y="327"/>
                  </a:lnTo>
                  <a:lnTo>
                    <a:pt x="45" y="330"/>
                  </a:lnTo>
                  <a:lnTo>
                    <a:pt x="45" y="330"/>
                  </a:lnTo>
                  <a:lnTo>
                    <a:pt x="45" y="332"/>
                  </a:lnTo>
                  <a:lnTo>
                    <a:pt x="45" y="332"/>
                  </a:lnTo>
                  <a:lnTo>
                    <a:pt x="45" y="332"/>
                  </a:lnTo>
                  <a:lnTo>
                    <a:pt x="45" y="332"/>
                  </a:lnTo>
                  <a:lnTo>
                    <a:pt x="45" y="334"/>
                  </a:lnTo>
                  <a:lnTo>
                    <a:pt x="45" y="334"/>
                  </a:lnTo>
                  <a:lnTo>
                    <a:pt x="45" y="334"/>
                  </a:lnTo>
                  <a:lnTo>
                    <a:pt x="45" y="337"/>
                  </a:lnTo>
                  <a:lnTo>
                    <a:pt x="45" y="337"/>
                  </a:lnTo>
                  <a:lnTo>
                    <a:pt x="45" y="337"/>
                  </a:lnTo>
                  <a:lnTo>
                    <a:pt x="47" y="337"/>
                  </a:lnTo>
                  <a:lnTo>
                    <a:pt x="47" y="337"/>
                  </a:lnTo>
                  <a:lnTo>
                    <a:pt x="47" y="337"/>
                  </a:lnTo>
                  <a:lnTo>
                    <a:pt x="49" y="337"/>
                  </a:lnTo>
                  <a:lnTo>
                    <a:pt x="49" y="337"/>
                  </a:lnTo>
                  <a:lnTo>
                    <a:pt x="49" y="337"/>
                  </a:lnTo>
                  <a:lnTo>
                    <a:pt x="49" y="337"/>
                  </a:lnTo>
                  <a:lnTo>
                    <a:pt x="49" y="337"/>
                  </a:lnTo>
                  <a:lnTo>
                    <a:pt x="52" y="337"/>
                  </a:lnTo>
                  <a:lnTo>
                    <a:pt x="52" y="334"/>
                  </a:lnTo>
                  <a:lnTo>
                    <a:pt x="52" y="334"/>
                  </a:lnTo>
                  <a:lnTo>
                    <a:pt x="52" y="334"/>
                  </a:lnTo>
                  <a:lnTo>
                    <a:pt x="52" y="334"/>
                  </a:lnTo>
                  <a:lnTo>
                    <a:pt x="54" y="334"/>
                  </a:lnTo>
                  <a:lnTo>
                    <a:pt x="54" y="334"/>
                  </a:lnTo>
                  <a:lnTo>
                    <a:pt x="54" y="334"/>
                  </a:lnTo>
                  <a:lnTo>
                    <a:pt x="57" y="334"/>
                  </a:lnTo>
                  <a:lnTo>
                    <a:pt x="57" y="334"/>
                  </a:lnTo>
                  <a:lnTo>
                    <a:pt x="57" y="334"/>
                  </a:lnTo>
                  <a:lnTo>
                    <a:pt x="57" y="334"/>
                  </a:lnTo>
                  <a:lnTo>
                    <a:pt x="57" y="332"/>
                  </a:lnTo>
                  <a:lnTo>
                    <a:pt x="59" y="332"/>
                  </a:lnTo>
                  <a:lnTo>
                    <a:pt x="59" y="332"/>
                  </a:lnTo>
                  <a:lnTo>
                    <a:pt x="59" y="334"/>
                  </a:lnTo>
                  <a:lnTo>
                    <a:pt x="59" y="334"/>
                  </a:lnTo>
                  <a:lnTo>
                    <a:pt x="59" y="334"/>
                  </a:lnTo>
                  <a:lnTo>
                    <a:pt x="61" y="334"/>
                  </a:lnTo>
                  <a:lnTo>
                    <a:pt x="61" y="334"/>
                  </a:lnTo>
                  <a:lnTo>
                    <a:pt x="61" y="334"/>
                  </a:lnTo>
                  <a:lnTo>
                    <a:pt x="64" y="334"/>
                  </a:lnTo>
                  <a:lnTo>
                    <a:pt x="64" y="332"/>
                  </a:lnTo>
                  <a:lnTo>
                    <a:pt x="64" y="332"/>
                  </a:lnTo>
                  <a:lnTo>
                    <a:pt x="64" y="332"/>
                  </a:lnTo>
                  <a:lnTo>
                    <a:pt x="64" y="330"/>
                  </a:lnTo>
                  <a:lnTo>
                    <a:pt x="64" y="330"/>
                  </a:lnTo>
                  <a:lnTo>
                    <a:pt x="64" y="330"/>
                  </a:lnTo>
                  <a:lnTo>
                    <a:pt x="66" y="330"/>
                  </a:lnTo>
                  <a:lnTo>
                    <a:pt x="66" y="327"/>
                  </a:lnTo>
                  <a:lnTo>
                    <a:pt x="66" y="327"/>
                  </a:lnTo>
                  <a:lnTo>
                    <a:pt x="66" y="325"/>
                  </a:lnTo>
                  <a:lnTo>
                    <a:pt x="66" y="325"/>
                  </a:lnTo>
                  <a:lnTo>
                    <a:pt x="66" y="325"/>
                  </a:lnTo>
                  <a:lnTo>
                    <a:pt x="66" y="325"/>
                  </a:lnTo>
                  <a:lnTo>
                    <a:pt x="66" y="325"/>
                  </a:lnTo>
                  <a:lnTo>
                    <a:pt x="66" y="323"/>
                  </a:lnTo>
                  <a:lnTo>
                    <a:pt x="68" y="323"/>
                  </a:lnTo>
                  <a:lnTo>
                    <a:pt x="68" y="323"/>
                  </a:lnTo>
                  <a:lnTo>
                    <a:pt x="68" y="323"/>
                  </a:lnTo>
                  <a:lnTo>
                    <a:pt x="68" y="320"/>
                  </a:lnTo>
                  <a:lnTo>
                    <a:pt x="68" y="320"/>
                  </a:lnTo>
                  <a:lnTo>
                    <a:pt x="71" y="320"/>
                  </a:lnTo>
                  <a:lnTo>
                    <a:pt x="71" y="318"/>
                  </a:lnTo>
                  <a:lnTo>
                    <a:pt x="71" y="318"/>
                  </a:lnTo>
                  <a:lnTo>
                    <a:pt x="71" y="318"/>
                  </a:lnTo>
                  <a:lnTo>
                    <a:pt x="71" y="318"/>
                  </a:lnTo>
                  <a:lnTo>
                    <a:pt x="71" y="318"/>
                  </a:lnTo>
                  <a:lnTo>
                    <a:pt x="71" y="318"/>
                  </a:lnTo>
                  <a:lnTo>
                    <a:pt x="73" y="318"/>
                  </a:lnTo>
                  <a:lnTo>
                    <a:pt x="73" y="318"/>
                  </a:lnTo>
                  <a:lnTo>
                    <a:pt x="75" y="318"/>
                  </a:lnTo>
                  <a:lnTo>
                    <a:pt x="75" y="318"/>
                  </a:lnTo>
                  <a:lnTo>
                    <a:pt x="75" y="318"/>
                  </a:lnTo>
                  <a:lnTo>
                    <a:pt x="75" y="318"/>
                  </a:lnTo>
                  <a:lnTo>
                    <a:pt x="78" y="318"/>
                  </a:lnTo>
                  <a:lnTo>
                    <a:pt x="78" y="318"/>
                  </a:lnTo>
                  <a:lnTo>
                    <a:pt x="78" y="318"/>
                  </a:lnTo>
                  <a:lnTo>
                    <a:pt x="80" y="318"/>
                  </a:lnTo>
                  <a:lnTo>
                    <a:pt x="80" y="318"/>
                  </a:lnTo>
                  <a:lnTo>
                    <a:pt x="83" y="318"/>
                  </a:lnTo>
                  <a:lnTo>
                    <a:pt x="83" y="318"/>
                  </a:lnTo>
                  <a:lnTo>
                    <a:pt x="83" y="320"/>
                  </a:lnTo>
                  <a:lnTo>
                    <a:pt x="83" y="320"/>
                  </a:lnTo>
                  <a:lnTo>
                    <a:pt x="83" y="318"/>
                  </a:lnTo>
                  <a:lnTo>
                    <a:pt x="85" y="318"/>
                  </a:lnTo>
                  <a:lnTo>
                    <a:pt x="85" y="318"/>
                  </a:lnTo>
                  <a:lnTo>
                    <a:pt x="85" y="318"/>
                  </a:lnTo>
                  <a:lnTo>
                    <a:pt x="85" y="318"/>
                  </a:lnTo>
                  <a:lnTo>
                    <a:pt x="87" y="318"/>
                  </a:lnTo>
                  <a:lnTo>
                    <a:pt x="87" y="318"/>
                  </a:lnTo>
                  <a:lnTo>
                    <a:pt x="90" y="318"/>
                  </a:lnTo>
                  <a:lnTo>
                    <a:pt x="90" y="318"/>
                  </a:lnTo>
                  <a:lnTo>
                    <a:pt x="90" y="318"/>
                  </a:lnTo>
                  <a:lnTo>
                    <a:pt x="92" y="318"/>
                  </a:lnTo>
                  <a:lnTo>
                    <a:pt x="92" y="315"/>
                  </a:lnTo>
                  <a:lnTo>
                    <a:pt x="92" y="315"/>
                  </a:lnTo>
                  <a:lnTo>
                    <a:pt x="92" y="315"/>
                  </a:lnTo>
                  <a:lnTo>
                    <a:pt x="94" y="315"/>
                  </a:lnTo>
                  <a:lnTo>
                    <a:pt x="94" y="315"/>
                  </a:lnTo>
                  <a:lnTo>
                    <a:pt x="94" y="318"/>
                  </a:lnTo>
                  <a:lnTo>
                    <a:pt x="97" y="318"/>
                  </a:lnTo>
                  <a:lnTo>
                    <a:pt x="97" y="318"/>
                  </a:lnTo>
                  <a:lnTo>
                    <a:pt x="97" y="318"/>
                  </a:lnTo>
                  <a:lnTo>
                    <a:pt x="97" y="315"/>
                  </a:lnTo>
                  <a:lnTo>
                    <a:pt x="99" y="315"/>
                  </a:lnTo>
                  <a:lnTo>
                    <a:pt x="99" y="315"/>
                  </a:lnTo>
                  <a:lnTo>
                    <a:pt x="99" y="315"/>
                  </a:lnTo>
                  <a:lnTo>
                    <a:pt x="99" y="315"/>
                  </a:lnTo>
                  <a:lnTo>
                    <a:pt x="99" y="315"/>
                  </a:lnTo>
                  <a:lnTo>
                    <a:pt x="99" y="313"/>
                  </a:lnTo>
                  <a:lnTo>
                    <a:pt x="101" y="313"/>
                  </a:lnTo>
                  <a:lnTo>
                    <a:pt x="101" y="313"/>
                  </a:lnTo>
                  <a:lnTo>
                    <a:pt x="101" y="313"/>
                  </a:lnTo>
                  <a:lnTo>
                    <a:pt x="104" y="313"/>
                  </a:lnTo>
                  <a:lnTo>
                    <a:pt x="104" y="311"/>
                  </a:lnTo>
                  <a:lnTo>
                    <a:pt x="104" y="311"/>
                  </a:lnTo>
                  <a:lnTo>
                    <a:pt x="104" y="311"/>
                  </a:lnTo>
                  <a:lnTo>
                    <a:pt x="104" y="311"/>
                  </a:lnTo>
                  <a:lnTo>
                    <a:pt x="104" y="308"/>
                  </a:lnTo>
                  <a:lnTo>
                    <a:pt x="104" y="308"/>
                  </a:lnTo>
                  <a:lnTo>
                    <a:pt x="104" y="308"/>
                  </a:lnTo>
                  <a:lnTo>
                    <a:pt x="104" y="308"/>
                  </a:lnTo>
                  <a:lnTo>
                    <a:pt x="106" y="308"/>
                  </a:lnTo>
                  <a:lnTo>
                    <a:pt x="106" y="306"/>
                  </a:lnTo>
                  <a:lnTo>
                    <a:pt x="106" y="306"/>
                  </a:lnTo>
                  <a:lnTo>
                    <a:pt x="109" y="306"/>
                  </a:lnTo>
                  <a:lnTo>
                    <a:pt x="109" y="306"/>
                  </a:lnTo>
                  <a:lnTo>
                    <a:pt x="109" y="306"/>
                  </a:lnTo>
                  <a:lnTo>
                    <a:pt x="109" y="306"/>
                  </a:lnTo>
                  <a:lnTo>
                    <a:pt x="109" y="306"/>
                  </a:lnTo>
                  <a:lnTo>
                    <a:pt x="111" y="306"/>
                  </a:lnTo>
                  <a:lnTo>
                    <a:pt x="111" y="306"/>
                  </a:lnTo>
                  <a:lnTo>
                    <a:pt x="111" y="306"/>
                  </a:lnTo>
                  <a:lnTo>
                    <a:pt x="111" y="304"/>
                  </a:lnTo>
                  <a:lnTo>
                    <a:pt x="113" y="304"/>
                  </a:lnTo>
                  <a:lnTo>
                    <a:pt x="113" y="304"/>
                  </a:lnTo>
                  <a:lnTo>
                    <a:pt x="113" y="304"/>
                  </a:lnTo>
                  <a:lnTo>
                    <a:pt x="116" y="304"/>
                  </a:lnTo>
                  <a:lnTo>
                    <a:pt x="116" y="301"/>
                  </a:lnTo>
                  <a:lnTo>
                    <a:pt x="116" y="301"/>
                  </a:lnTo>
                  <a:lnTo>
                    <a:pt x="116" y="301"/>
                  </a:lnTo>
                  <a:lnTo>
                    <a:pt x="118" y="301"/>
                  </a:lnTo>
                  <a:lnTo>
                    <a:pt x="118" y="301"/>
                  </a:lnTo>
                  <a:lnTo>
                    <a:pt x="118" y="301"/>
                  </a:lnTo>
                  <a:lnTo>
                    <a:pt x="118" y="301"/>
                  </a:lnTo>
                  <a:lnTo>
                    <a:pt x="118" y="299"/>
                  </a:lnTo>
                  <a:lnTo>
                    <a:pt x="120" y="299"/>
                  </a:lnTo>
                  <a:lnTo>
                    <a:pt x="120" y="299"/>
                  </a:lnTo>
                  <a:lnTo>
                    <a:pt x="123" y="299"/>
                  </a:lnTo>
                  <a:lnTo>
                    <a:pt x="123" y="299"/>
                  </a:lnTo>
                  <a:lnTo>
                    <a:pt x="123" y="299"/>
                  </a:lnTo>
                  <a:lnTo>
                    <a:pt x="123" y="299"/>
                  </a:lnTo>
                  <a:lnTo>
                    <a:pt x="125" y="299"/>
                  </a:lnTo>
                  <a:lnTo>
                    <a:pt x="125" y="296"/>
                  </a:lnTo>
                  <a:lnTo>
                    <a:pt x="125" y="296"/>
                  </a:lnTo>
                  <a:lnTo>
                    <a:pt x="125" y="296"/>
                  </a:lnTo>
                  <a:lnTo>
                    <a:pt x="128" y="296"/>
                  </a:lnTo>
                  <a:lnTo>
                    <a:pt x="128" y="299"/>
                  </a:lnTo>
                  <a:lnTo>
                    <a:pt x="128" y="299"/>
                  </a:lnTo>
                  <a:lnTo>
                    <a:pt x="130" y="299"/>
                  </a:lnTo>
                  <a:lnTo>
                    <a:pt x="130" y="299"/>
                  </a:lnTo>
                  <a:lnTo>
                    <a:pt x="130" y="299"/>
                  </a:lnTo>
                  <a:lnTo>
                    <a:pt x="132" y="299"/>
                  </a:lnTo>
                  <a:lnTo>
                    <a:pt x="132" y="296"/>
                  </a:lnTo>
                  <a:lnTo>
                    <a:pt x="132" y="296"/>
                  </a:lnTo>
                  <a:lnTo>
                    <a:pt x="132" y="296"/>
                  </a:lnTo>
                  <a:lnTo>
                    <a:pt x="132" y="296"/>
                  </a:lnTo>
                  <a:lnTo>
                    <a:pt x="132" y="296"/>
                  </a:lnTo>
                  <a:lnTo>
                    <a:pt x="132" y="294"/>
                  </a:lnTo>
                  <a:lnTo>
                    <a:pt x="135" y="294"/>
                  </a:lnTo>
                  <a:lnTo>
                    <a:pt x="135" y="296"/>
                  </a:lnTo>
                  <a:lnTo>
                    <a:pt x="135" y="296"/>
                  </a:lnTo>
                  <a:lnTo>
                    <a:pt x="137" y="296"/>
                  </a:lnTo>
                  <a:lnTo>
                    <a:pt x="137" y="294"/>
                  </a:lnTo>
                  <a:lnTo>
                    <a:pt x="137" y="294"/>
                  </a:lnTo>
                  <a:lnTo>
                    <a:pt x="137" y="292"/>
                  </a:lnTo>
                  <a:lnTo>
                    <a:pt x="137" y="292"/>
                  </a:lnTo>
                  <a:lnTo>
                    <a:pt x="137" y="292"/>
                  </a:lnTo>
                  <a:lnTo>
                    <a:pt x="139" y="292"/>
                  </a:lnTo>
                  <a:lnTo>
                    <a:pt x="139" y="292"/>
                  </a:lnTo>
                  <a:lnTo>
                    <a:pt x="139" y="292"/>
                  </a:lnTo>
                  <a:lnTo>
                    <a:pt x="142" y="292"/>
                  </a:lnTo>
                  <a:lnTo>
                    <a:pt x="142" y="292"/>
                  </a:lnTo>
                  <a:lnTo>
                    <a:pt x="144" y="292"/>
                  </a:lnTo>
                  <a:lnTo>
                    <a:pt x="144" y="292"/>
                  </a:lnTo>
                  <a:lnTo>
                    <a:pt x="144" y="289"/>
                  </a:lnTo>
                  <a:lnTo>
                    <a:pt x="144" y="289"/>
                  </a:lnTo>
                  <a:lnTo>
                    <a:pt x="144" y="287"/>
                  </a:lnTo>
                  <a:lnTo>
                    <a:pt x="144" y="287"/>
                  </a:lnTo>
                  <a:lnTo>
                    <a:pt x="144" y="287"/>
                  </a:lnTo>
                  <a:lnTo>
                    <a:pt x="144" y="287"/>
                  </a:lnTo>
                  <a:lnTo>
                    <a:pt x="144" y="287"/>
                  </a:lnTo>
                  <a:lnTo>
                    <a:pt x="144" y="285"/>
                  </a:lnTo>
                  <a:lnTo>
                    <a:pt x="144" y="285"/>
                  </a:lnTo>
                  <a:lnTo>
                    <a:pt x="142" y="285"/>
                  </a:lnTo>
                  <a:lnTo>
                    <a:pt x="142" y="282"/>
                  </a:lnTo>
                  <a:lnTo>
                    <a:pt x="142" y="282"/>
                  </a:lnTo>
                  <a:lnTo>
                    <a:pt x="142" y="280"/>
                  </a:lnTo>
                  <a:lnTo>
                    <a:pt x="144" y="280"/>
                  </a:lnTo>
                  <a:lnTo>
                    <a:pt x="144" y="280"/>
                  </a:lnTo>
                  <a:lnTo>
                    <a:pt x="142" y="280"/>
                  </a:lnTo>
                  <a:lnTo>
                    <a:pt x="142" y="278"/>
                  </a:lnTo>
                  <a:lnTo>
                    <a:pt x="142" y="278"/>
                  </a:lnTo>
                  <a:lnTo>
                    <a:pt x="142" y="278"/>
                  </a:lnTo>
                  <a:lnTo>
                    <a:pt x="142" y="278"/>
                  </a:lnTo>
                  <a:lnTo>
                    <a:pt x="142" y="278"/>
                  </a:lnTo>
                  <a:lnTo>
                    <a:pt x="142" y="275"/>
                  </a:lnTo>
                  <a:lnTo>
                    <a:pt x="142" y="275"/>
                  </a:lnTo>
                  <a:lnTo>
                    <a:pt x="144" y="275"/>
                  </a:lnTo>
                  <a:lnTo>
                    <a:pt x="144" y="273"/>
                  </a:lnTo>
                  <a:lnTo>
                    <a:pt x="144" y="273"/>
                  </a:lnTo>
                  <a:lnTo>
                    <a:pt x="144" y="273"/>
                  </a:lnTo>
                  <a:lnTo>
                    <a:pt x="144" y="273"/>
                  </a:lnTo>
                  <a:lnTo>
                    <a:pt x="146" y="273"/>
                  </a:lnTo>
                  <a:lnTo>
                    <a:pt x="146" y="273"/>
                  </a:lnTo>
                  <a:lnTo>
                    <a:pt x="149" y="273"/>
                  </a:lnTo>
                  <a:lnTo>
                    <a:pt x="149" y="270"/>
                  </a:lnTo>
                  <a:lnTo>
                    <a:pt x="149" y="270"/>
                  </a:lnTo>
                  <a:lnTo>
                    <a:pt x="149" y="270"/>
                  </a:lnTo>
                  <a:lnTo>
                    <a:pt x="151" y="270"/>
                  </a:lnTo>
                  <a:lnTo>
                    <a:pt x="151" y="270"/>
                  </a:lnTo>
                  <a:lnTo>
                    <a:pt x="149" y="270"/>
                  </a:lnTo>
                  <a:lnTo>
                    <a:pt x="149" y="270"/>
                  </a:lnTo>
                  <a:lnTo>
                    <a:pt x="149" y="268"/>
                  </a:lnTo>
                  <a:lnTo>
                    <a:pt x="149" y="268"/>
                  </a:lnTo>
                  <a:lnTo>
                    <a:pt x="146" y="268"/>
                  </a:lnTo>
                  <a:lnTo>
                    <a:pt x="146" y="268"/>
                  </a:lnTo>
                  <a:lnTo>
                    <a:pt x="146" y="268"/>
                  </a:lnTo>
                  <a:lnTo>
                    <a:pt x="146" y="266"/>
                  </a:lnTo>
                  <a:lnTo>
                    <a:pt x="146" y="266"/>
                  </a:lnTo>
                  <a:lnTo>
                    <a:pt x="146" y="266"/>
                  </a:lnTo>
                  <a:lnTo>
                    <a:pt x="149" y="266"/>
                  </a:lnTo>
                  <a:lnTo>
                    <a:pt x="149" y="266"/>
                  </a:lnTo>
                  <a:lnTo>
                    <a:pt x="149" y="266"/>
                  </a:lnTo>
                  <a:lnTo>
                    <a:pt x="149" y="266"/>
                  </a:lnTo>
                  <a:lnTo>
                    <a:pt x="151" y="266"/>
                  </a:lnTo>
                  <a:lnTo>
                    <a:pt x="151" y="266"/>
                  </a:lnTo>
                  <a:lnTo>
                    <a:pt x="151" y="266"/>
                  </a:lnTo>
                  <a:lnTo>
                    <a:pt x="154" y="266"/>
                  </a:lnTo>
                  <a:lnTo>
                    <a:pt x="154" y="266"/>
                  </a:lnTo>
                  <a:lnTo>
                    <a:pt x="154" y="263"/>
                  </a:lnTo>
                  <a:lnTo>
                    <a:pt x="156" y="263"/>
                  </a:lnTo>
                  <a:lnTo>
                    <a:pt x="156" y="263"/>
                  </a:lnTo>
                  <a:lnTo>
                    <a:pt x="156" y="261"/>
                  </a:lnTo>
                  <a:lnTo>
                    <a:pt x="154" y="261"/>
                  </a:lnTo>
                  <a:lnTo>
                    <a:pt x="154" y="261"/>
                  </a:lnTo>
                  <a:lnTo>
                    <a:pt x="154" y="261"/>
                  </a:lnTo>
                  <a:lnTo>
                    <a:pt x="151" y="261"/>
                  </a:lnTo>
                  <a:lnTo>
                    <a:pt x="151" y="259"/>
                  </a:lnTo>
                  <a:lnTo>
                    <a:pt x="154" y="259"/>
                  </a:lnTo>
                  <a:lnTo>
                    <a:pt x="154" y="259"/>
                  </a:lnTo>
                  <a:lnTo>
                    <a:pt x="154" y="256"/>
                  </a:lnTo>
                  <a:lnTo>
                    <a:pt x="154" y="256"/>
                  </a:lnTo>
                  <a:lnTo>
                    <a:pt x="154" y="256"/>
                  </a:lnTo>
                  <a:lnTo>
                    <a:pt x="154" y="256"/>
                  </a:lnTo>
                  <a:lnTo>
                    <a:pt x="154" y="256"/>
                  </a:lnTo>
                  <a:lnTo>
                    <a:pt x="154" y="254"/>
                  </a:lnTo>
                  <a:lnTo>
                    <a:pt x="154" y="254"/>
                  </a:lnTo>
                  <a:lnTo>
                    <a:pt x="151" y="254"/>
                  </a:lnTo>
                  <a:lnTo>
                    <a:pt x="151" y="251"/>
                  </a:lnTo>
                  <a:lnTo>
                    <a:pt x="151" y="251"/>
                  </a:lnTo>
                  <a:lnTo>
                    <a:pt x="151" y="251"/>
                  </a:lnTo>
                  <a:lnTo>
                    <a:pt x="151" y="249"/>
                  </a:lnTo>
                  <a:lnTo>
                    <a:pt x="151" y="249"/>
                  </a:lnTo>
                  <a:lnTo>
                    <a:pt x="151" y="249"/>
                  </a:lnTo>
                  <a:lnTo>
                    <a:pt x="151" y="247"/>
                  </a:lnTo>
                  <a:lnTo>
                    <a:pt x="149" y="247"/>
                  </a:lnTo>
                  <a:lnTo>
                    <a:pt x="149" y="247"/>
                  </a:lnTo>
                  <a:lnTo>
                    <a:pt x="149" y="247"/>
                  </a:lnTo>
                  <a:lnTo>
                    <a:pt x="149" y="247"/>
                  </a:lnTo>
                  <a:lnTo>
                    <a:pt x="149" y="244"/>
                  </a:lnTo>
                  <a:lnTo>
                    <a:pt x="149" y="244"/>
                  </a:lnTo>
                  <a:lnTo>
                    <a:pt x="149" y="244"/>
                  </a:lnTo>
                  <a:lnTo>
                    <a:pt x="149" y="242"/>
                  </a:lnTo>
                  <a:lnTo>
                    <a:pt x="149" y="242"/>
                  </a:lnTo>
                  <a:lnTo>
                    <a:pt x="149" y="240"/>
                  </a:lnTo>
                  <a:lnTo>
                    <a:pt x="146" y="240"/>
                  </a:lnTo>
                  <a:lnTo>
                    <a:pt x="146" y="240"/>
                  </a:lnTo>
                  <a:lnTo>
                    <a:pt x="146" y="237"/>
                  </a:lnTo>
                  <a:lnTo>
                    <a:pt x="146" y="237"/>
                  </a:lnTo>
                  <a:lnTo>
                    <a:pt x="146" y="237"/>
                  </a:lnTo>
                  <a:lnTo>
                    <a:pt x="146" y="235"/>
                  </a:lnTo>
                  <a:lnTo>
                    <a:pt x="146" y="235"/>
                  </a:lnTo>
                  <a:lnTo>
                    <a:pt x="146" y="235"/>
                  </a:lnTo>
                  <a:lnTo>
                    <a:pt x="146" y="232"/>
                  </a:lnTo>
                  <a:lnTo>
                    <a:pt x="146" y="232"/>
                  </a:lnTo>
                  <a:lnTo>
                    <a:pt x="146" y="230"/>
                  </a:lnTo>
                  <a:lnTo>
                    <a:pt x="144" y="230"/>
                  </a:lnTo>
                  <a:lnTo>
                    <a:pt x="144" y="230"/>
                  </a:lnTo>
                  <a:lnTo>
                    <a:pt x="146" y="230"/>
                  </a:lnTo>
                  <a:lnTo>
                    <a:pt x="146" y="228"/>
                  </a:lnTo>
                  <a:lnTo>
                    <a:pt x="146" y="228"/>
                  </a:lnTo>
                  <a:lnTo>
                    <a:pt x="146" y="228"/>
                  </a:lnTo>
                  <a:lnTo>
                    <a:pt x="146" y="228"/>
                  </a:lnTo>
                  <a:lnTo>
                    <a:pt x="146" y="228"/>
                  </a:lnTo>
                  <a:lnTo>
                    <a:pt x="146" y="225"/>
                  </a:lnTo>
                  <a:lnTo>
                    <a:pt x="146" y="225"/>
                  </a:lnTo>
                  <a:lnTo>
                    <a:pt x="146" y="225"/>
                  </a:lnTo>
                  <a:lnTo>
                    <a:pt x="149" y="225"/>
                  </a:lnTo>
                  <a:lnTo>
                    <a:pt x="149" y="225"/>
                  </a:lnTo>
                  <a:lnTo>
                    <a:pt x="149" y="223"/>
                  </a:lnTo>
                  <a:lnTo>
                    <a:pt x="149" y="223"/>
                  </a:lnTo>
                  <a:lnTo>
                    <a:pt x="146" y="223"/>
                  </a:lnTo>
                  <a:lnTo>
                    <a:pt x="146" y="223"/>
                  </a:lnTo>
                  <a:lnTo>
                    <a:pt x="146" y="223"/>
                  </a:lnTo>
                  <a:lnTo>
                    <a:pt x="144" y="223"/>
                  </a:lnTo>
                  <a:lnTo>
                    <a:pt x="144" y="221"/>
                  </a:lnTo>
                  <a:lnTo>
                    <a:pt x="144" y="221"/>
                  </a:lnTo>
                  <a:lnTo>
                    <a:pt x="144" y="221"/>
                  </a:lnTo>
                  <a:lnTo>
                    <a:pt x="142" y="221"/>
                  </a:lnTo>
                  <a:lnTo>
                    <a:pt x="142" y="221"/>
                  </a:lnTo>
                  <a:lnTo>
                    <a:pt x="139" y="221"/>
                  </a:lnTo>
                  <a:lnTo>
                    <a:pt x="139" y="223"/>
                  </a:lnTo>
                  <a:lnTo>
                    <a:pt x="139" y="223"/>
                  </a:lnTo>
                  <a:lnTo>
                    <a:pt x="139" y="223"/>
                  </a:lnTo>
                  <a:lnTo>
                    <a:pt x="137" y="223"/>
                  </a:lnTo>
                  <a:lnTo>
                    <a:pt x="137" y="221"/>
                  </a:lnTo>
                  <a:lnTo>
                    <a:pt x="137" y="221"/>
                  </a:lnTo>
                  <a:lnTo>
                    <a:pt x="137" y="221"/>
                  </a:lnTo>
                  <a:lnTo>
                    <a:pt x="137" y="221"/>
                  </a:lnTo>
                  <a:lnTo>
                    <a:pt x="137" y="218"/>
                  </a:lnTo>
                  <a:lnTo>
                    <a:pt x="137" y="218"/>
                  </a:lnTo>
                  <a:lnTo>
                    <a:pt x="137" y="218"/>
                  </a:lnTo>
                  <a:lnTo>
                    <a:pt x="137" y="218"/>
                  </a:lnTo>
                  <a:lnTo>
                    <a:pt x="137" y="216"/>
                  </a:lnTo>
                  <a:lnTo>
                    <a:pt x="139" y="216"/>
                  </a:lnTo>
                  <a:lnTo>
                    <a:pt x="139" y="216"/>
                  </a:lnTo>
                  <a:lnTo>
                    <a:pt x="139" y="216"/>
                  </a:lnTo>
                  <a:lnTo>
                    <a:pt x="139" y="216"/>
                  </a:lnTo>
                  <a:lnTo>
                    <a:pt x="142" y="216"/>
                  </a:lnTo>
                  <a:lnTo>
                    <a:pt x="142" y="216"/>
                  </a:lnTo>
                  <a:lnTo>
                    <a:pt x="144" y="216"/>
                  </a:lnTo>
                  <a:lnTo>
                    <a:pt x="144" y="216"/>
                  </a:lnTo>
                  <a:lnTo>
                    <a:pt x="144" y="216"/>
                  </a:lnTo>
                  <a:lnTo>
                    <a:pt x="144" y="216"/>
                  </a:lnTo>
                  <a:lnTo>
                    <a:pt x="144" y="216"/>
                  </a:lnTo>
                  <a:lnTo>
                    <a:pt x="146" y="216"/>
                  </a:lnTo>
                  <a:lnTo>
                    <a:pt x="146" y="216"/>
                  </a:lnTo>
                  <a:lnTo>
                    <a:pt x="146" y="216"/>
                  </a:lnTo>
                  <a:lnTo>
                    <a:pt x="149" y="216"/>
                  </a:lnTo>
                  <a:lnTo>
                    <a:pt x="149" y="214"/>
                  </a:lnTo>
                  <a:lnTo>
                    <a:pt x="149" y="214"/>
                  </a:lnTo>
                  <a:lnTo>
                    <a:pt x="149" y="214"/>
                  </a:lnTo>
                  <a:lnTo>
                    <a:pt x="151" y="214"/>
                  </a:lnTo>
                  <a:lnTo>
                    <a:pt x="151" y="214"/>
                  </a:lnTo>
                  <a:lnTo>
                    <a:pt x="151" y="214"/>
                  </a:lnTo>
                  <a:lnTo>
                    <a:pt x="154" y="214"/>
                  </a:lnTo>
                  <a:lnTo>
                    <a:pt x="154" y="214"/>
                  </a:lnTo>
                  <a:lnTo>
                    <a:pt x="154" y="214"/>
                  </a:lnTo>
                  <a:lnTo>
                    <a:pt x="156" y="214"/>
                  </a:lnTo>
                  <a:lnTo>
                    <a:pt x="156" y="214"/>
                  </a:lnTo>
                  <a:lnTo>
                    <a:pt x="156" y="214"/>
                  </a:lnTo>
                  <a:lnTo>
                    <a:pt x="156" y="214"/>
                  </a:lnTo>
                  <a:lnTo>
                    <a:pt x="158" y="214"/>
                  </a:lnTo>
                  <a:lnTo>
                    <a:pt x="158" y="214"/>
                  </a:lnTo>
                  <a:lnTo>
                    <a:pt x="158" y="214"/>
                  </a:lnTo>
                  <a:lnTo>
                    <a:pt x="158" y="214"/>
                  </a:lnTo>
                  <a:lnTo>
                    <a:pt x="161" y="214"/>
                  </a:lnTo>
                  <a:lnTo>
                    <a:pt x="161" y="214"/>
                  </a:lnTo>
                  <a:lnTo>
                    <a:pt x="161" y="211"/>
                  </a:lnTo>
                  <a:lnTo>
                    <a:pt x="163" y="211"/>
                  </a:lnTo>
                  <a:lnTo>
                    <a:pt x="163" y="211"/>
                  </a:lnTo>
                  <a:lnTo>
                    <a:pt x="163" y="211"/>
                  </a:lnTo>
                  <a:lnTo>
                    <a:pt x="163" y="211"/>
                  </a:lnTo>
                  <a:lnTo>
                    <a:pt x="165" y="211"/>
                  </a:lnTo>
                  <a:lnTo>
                    <a:pt x="165" y="211"/>
                  </a:lnTo>
                  <a:lnTo>
                    <a:pt x="165" y="211"/>
                  </a:lnTo>
                  <a:lnTo>
                    <a:pt x="168" y="211"/>
                  </a:lnTo>
                  <a:lnTo>
                    <a:pt x="168" y="209"/>
                  </a:lnTo>
                  <a:lnTo>
                    <a:pt x="168" y="209"/>
                  </a:lnTo>
                  <a:lnTo>
                    <a:pt x="170" y="209"/>
                  </a:lnTo>
                  <a:lnTo>
                    <a:pt x="170" y="209"/>
                  </a:lnTo>
                  <a:lnTo>
                    <a:pt x="170" y="209"/>
                  </a:lnTo>
                  <a:lnTo>
                    <a:pt x="172" y="209"/>
                  </a:lnTo>
                  <a:lnTo>
                    <a:pt x="172" y="209"/>
                  </a:lnTo>
                  <a:lnTo>
                    <a:pt x="172" y="209"/>
                  </a:lnTo>
                  <a:lnTo>
                    <a:pt x="172" y="209"/>
                  </a:lnTo>
                  <a:lnTo>
                    <a:pt x="172" y="206"/>
                  </a:lnTo>
                  <a:lnTo>
                    <a:pt x="175" y="206"/>
                  </a:lnTo>
                  <a:lnTo>
                    <a:pt x="175" y="209"/>
                  </a:lnTo>
                  <a:lnTo>
                    <a:pt x="175" y="209"/>
                  </a:lnTo>
                  <a:lnTo>
                    <a:pt x="177" y="209"/>
                  </a:lnTo>
                  <a:lnTo>
                    <a:pt x="177" y="209"/>
                  </a:lnTo>
                  <a:lnTo>
                    <a:pt x="177" y="211"/>
                  </a:lnTo>
                  <a:lnTo>
                    <a:pt x="177" y="211"/>
                  </a:lnTo>
                  <a:lnTo>
                    <a:pt x="177" y="211"/>
                  </a:lnTo>
                  <a:lnTo>
                    <a:pt x="177" y="211"/>
                  </a:lnTo>
                  <a:lnTo>
                    <a:pt x="180" y="211"/>
                  </a:lnTo>
                  <a:lnTo>
                    <a:pt x="180" y="214"/>
                  </a:lnTo>
                  <a:lnTo>
                    <a:pt x="180" y="214"/>
                  </a:lnTo>
                  <a:lnTo>
                    <a:pt x="182" y="214"/>
                  </a:lnTo>
                  <a:lnTo>
                    <a:pt x="182" y="214"/>
                  </a:lnTo>
                  <a:lnTo>
                    <a:pt x="182" y="214"/>
                  </a:lnTo>
                  <a:lnTo>
                    <a:pt x="182" y="211"/>
                  </a:lnTo>
                  <a:lnTo>
                    <a:pt x="184" y="211"/>
                  </a:lnTo>
                  <a:lnTo>
                    <a:pt x="184" y="211"/>
                  </a:lnTo>
                  <a:lnTo>
                    <a:pt x="184" y="211"/>
                  </a:lnTo>
                  <a:lnTo>
                    <a:pt x="184" y="211"/>
                  </a:lnTo>
                  <a:lnTo>
                    <a:pt x="187" y="211"/>
                  </a:lnTo>
                  <a:lnTo>
                    <a:pt x="187" y="211"/>
                  </a:lnTo>
                  <a:lnTo>
                    <a:pt x="187" y="211"/>
                  </a:lnTo>
                  <a:lnTo>
                    <a:pt x="189" y="211"/>
                  </a:lnTo>
                  <a:lnTo>
                    <a:pt x="189" y="211"/>
                  </a:lnTo>
                  <a:lnTo>
                    <a:pt x="189" y="214"/>
                  </a:lnTo>
                  <a:lnTo>
                    <a:pt x="189" y="214"/>
                  </a:lnTo>
                  <a:lnTo>
                    <a:pt x="189" y="214"/>
                  </a:lnTo>
                  <a:lnTo>
                    <a:pt x="191" y="214"/>
                  </a:lnTo>
                  <a:lnTo>
                    <a:pt x="191" y="214"/>
                  </a:lnTo>
                  <a:lnTo>
                    <a:pt x="191" y="214"/>
                  </a:lnTo>
                  <a:lnTo>
                    <a:pt x="191" y="214"/>
                  </a:lnTo>
                  <a:lnTo>
                    <a:pt x="191" y="211"/>
                  </a:lnTo>
                  <a:lnTo>
                    <a:pt x="194" y="211"/>
                  </a:lnTo>
                  <a:lnTo>
                    <a:pt x="194" y="211"/>
                  </a:lnTo>
                  <a:lnTo>
                    <a:pt x="194" y="209"/>
                  </a:lnTo>
                  <a:lnTo>
                    <a:pt x="194" y="209"/>
                  </a:lnTo>
                  <a:lnTo>
                    <a:pt x="194" y="209"/>
                  </a:lnTo>
                  <a:lnTo>
                    <a:pt x="194" y="206"/>
                  </a:lnTo>
                  <a:lnTo>
                    <a:pt x="194" y="206"/>
                  </a:lnTo>
                  <a:lnTo>
                    <a:pt x="194" y="206"/>
                  </a:lnTo>
                  <a:lnTo>
                    <a:pt x="194" y="206"/>
                  </a:lnTo>
                  <a:lnTo>
                    <a:pt x="191" y="206"/>
                  </a:lnTo>
                  <a:lnTo>
                    <a:pt x="191" y="206"/>
                  </a:lnTo>
                  <a:lnTo>
                    <a:pt x="191" y="206"/>
                  </a:lnTo>
                  <a:lnTo>
                    <a:pt x="189" y="206"/>
                  </a:lnTo>
                  <a:lnTo>
                    <a:pt x="189" y="204"/>
                  </a:lnTo>
                  <a:lnTo>
                    <a:pt x="189" y="204"/>
                  </a:lnTo>
                  <a:lnTo>
                    <a:pt x="189" y="204"/>
                  </a:lnTo>
                  <a:lnTo>
                    <a:pt x="189" y="204"/>
                  </a:lnTo>
                  <a:lnTo>
                    <a:pt x="187" y="204"/>
                  </a:lnTo>
                  <a:lnTo>
                    <a:pt x="187" y="202"/>
                  </a:lnTo>
                  <a:lnTo>
                    <a:pt x="187" y="202"/>
                  </a:lnTo>
                  <a:lnTo>
                    <a:pt x="187" y="199"/>
                  </a:lnTo>
                  <a:lnTo>
                    <a:pt x="189" y="199"/>
                  </a:lnTo>
                  <a:lnTo>
                    <a:pt x="189" y="199"/>
                  </a:lnTo>
                  <a:lnTo>
                    <a:pt x="189" y="197"/>
                  </a:lnTo>
                  <a:lnTo>
                    <a:pt x="189" y="197"/>
                  </a:lnTo>
                  <a:lnTo>
                    <a:pt x="189" y="197"/>
                  </a:lnTo>
                  <a:lnTo>
                    <a:pt x="189" y="197"/>
                  </a:lnTo>
                  <a:lnTo>
                    <a:pt x="189" y="197"/>
                  </a:lnTo>
                  <a:lnTo>
                    <a:pt x="189" y="195"/>
                  </a:lnTo>
                  <a:lnTo>
                    <a:pt x="191" y="195"/>
                  </a:lnTo>
                  <a:lnTo>
                    <a:pt x="191" y="195"/>
                  </a:lnTo>
                  <a:lnTo>
                    <a:pt x="191" y="192"/>
                  </a:lnTo>
                  <a:lnTo>
                    <a:pt x="191" y="192"/>
                  </a:lnTo>
                  <a:lnTo>
                    <a:pt x="191" y="192"/>
                  </a:lnTo>
                  <a:lnTo>
                    <a:pt x="191" y="190"/>
                  </a:lnTo>
                  <a:lnTo>
                    <a:pt x="191" y="190"/>
                  </a:lnTo>
                  <a:lnTo>
                    <a:pt x="191" y="187"/>
                  </a:lnTo>
                  <a:lnTo>
                    <a:pt x="191" y="187"/>
                  </a:lnTo>
                  <a:lnTo>
                    <a:pt x="191" y="187"/>
                  </a:lnTo>
                  <a:lnTo>
                    <a:pt x="191" y="187"/>
                  </a:lnTo>
                  <a:lnTo>
                    <a:pt x="191" y="185"/>
                  </a:lnTo>
                  <a:lnTo>
                    <a:pt x="194" y="185"/>
                  </a:lnTo>
                  <a:lnTo>
                    <a:pt x="194" y="185"/>
                  </a:lnTo>
                  <a:lnTo>
                    <a:pt x="194" y="183"/>
                  </a:lnTo>
                  <a:lnTo>
                    <a:pt x="194" y="183"/>
                  </a:lnTo>
                  <a:lnTo>
                    <a:pt x="194" y="183"/>
                  </a:lnTo>
                  <a:lnTo>
                    <a:pt x="196" y="183"/>
                  </a:lnTo>
                  <a:lnTo>
                    <a:pt x="196" y="180"/>
                  </a:lnTo>
                  <a:lnTo>
                    <a:pt x="196" y="180"/>
                  </a:lnTo>
                  <a:lnTo>
                    <a:pt x="196" y="180"/>
                  </a:lnTo>
                  <a:lnTo>
                    <a:pt x="196" y="178"/>
                  </a:lnTo>
                  <a:lnTo>
                    <a:pt x="196" y="178"/>
                  </a:lnTo>
                  <a:lnTo>
                    <a:pt x="196" y="178"/>
                  </a:lnTo>
                  <a:lnTo>
                    <a:pt x="196" y="178"/>
                  </a:lnTo>
                  <a:lnTo>
                    <a:pt x="196" y="176"/>
                  </a:lnTo>
                  <a:lnTo>
                    <a:pt x="199" y="176"/>
                  </a:lnTo>
                  <a:lnTo>
                    <a:pt x="199" y="176"/>
                  </a:lnTo>
                  <a:lnTo>
                    <a:pt x="199" y="173"/>
                  </a:lnTo>
                  <a:lnTo>
                    <a:pt x="199" y="173"/>
                  </a:lnTo>
                  <a:lnTo>
                    <a:pt x="199" y="173"/>
                  </a:lnTo>
                  <a:lnTo>
                    <a:pt x="199" y="171"/>
                  </a:lnTo>
                  <a:lnTo>
                    <a:pt x="199" y="171"/>
                  </a:lnTo>
                  <a:lnTo>
                    <a:pt x="199" y="171"/>
                  </a:lnTo>
                  <a:lnTo>
                    <a:pt x="199" y="168"/>
                  </a:lnTo>
                  <a:lnTo>
                    <a:pt x="201" y="168"/>
                  </a:lnTo>
                  <a:lnTo>
                    <a:pt x="201" y="168"/>
                  </a:lnTo>
                  <a:lnTo>
                    <a:pt x="201" y="168"/>
                  </a:lnTo>
                  <a:lnTo>
                    <a:pt x="201" y="166"/>
                  </a:lnTo>
                  <a:lnTo>
                    <a:pt x="201" y="166"/>
                  </a:lnTo>
                  <a:lnTo>
                    <a:pt x="201" y="166"/>
                  </a:lnTo>
                  <a:lnTo>
                    <a:pt x="203" y="166"/>
                  </a:lnTo>
                  <a:lnTo>
                    <a:pt x="203" y="164"/>
                  </a:lnTo>
                  <a:lnTo>
                    <a:pt x="203" y="164"/>
                  </a:lnTo>
                  <a:lnTo>
                    <a:pt x="203" y="161"/>
                  </a:lnTo>
                  <a:lnTo>
                    <a:pt x="203" y="161"/>
                  </a:lnTo>
                  <a:lnTo>
                    <a:pt x="203" y="161"/>
                  </a:lnTo>
                  <a:lnTo>
                    <a:pt x="203" y="161"/>
                  </a:lnTo>
                  <a:lnTo>
                    <a:pt x="206" y="161"/>
                  </a:lnTo>
                  <a:lnTo>
                    <a:pt x="206" y="161"/>
                  </a:lnTo>
                  <a:lnTo>
                    <a:pt x="206" y="161"/>
                  </a:lnTo>
                  <a:lnTo>
                    <a:pt x="206" y="161"/>
                  </a:lnTo>
                  <a:lnTo>
                    <a:pt x="208" y="161"/>
                  </a:lnTo>
                  <a:lnTo>
                    <a:pt x="208" y="161"/>
                  </a:lnTo>
                  <a:lnTo>
                    <a:pt x="210" y="161"/>
                  </a:lnTo>
                  <a:lnTo>
                    <a:pt x="210" y="161"/>
                  </a:lnTo>
                  <a:lnTo>
                    <a:pt x="210" y="164"/>
                  </a:lnTo>
                  <a:lnTo>
                    <a:pt x="210" y="164"/>
                  </a:lnTo>
                  <a:lnTo>
                    <a:pt x="213" y="164"/>
                  </a:lnTo>
                  <a:lnTo>
                    <a:pt x="213" y="164"/>
                  </a:lnTo>
                  <a:lnTo>
                    <a:pt x="213" y="164"/>
                  </a:lnTo>
                  <a:lnTo>
                    <a:pt x="215" y="164"/>
                  </a:lnTo>
                  <a:lnTo>
                    <a:pt x="215" y="164"/>
                  </a:lnTo>
                  <a:lnTo>
                    <a:pt x="215" y="166"/>
                  </a:lnTo>
                  <a:lnTo>
                    <a:pt x="215" y="166"/>
                  </a:lnTo>
                  <a:lnTo>
                    <a:pt x="217" y="166"/>
                  </a:lnTo>
                  <a:lnTo>
                    <a:pt x="217" y="166"/>
                  </a:lnTo>
                  <a:lnTo>
                    <a:pt x="217" y="166"/>
                  </a:lnTo>
                  <a:lnTo>
                    <a:pt x="220" y="166"/>
                  </a:lnTo>
                  <a:lnTo>
                    <a:pt x="220" y="166"/>
                  </a:lnTo>
                  <a:lnTo>
                    <a:pt x="220" y="166"/>
                  </a:lnTo>
                  <a:lnTo>
                    <a:pt x="222" y="166"/>
                  </a:lnTo>
                  <a:lnTo>
                    <a:pt x="222" y="166"/>
                  </a:lnTo>
                  <a:lnTo>
                    <a:pt x="222" y="166"/>
                  </a:lnTo>
                  <a:lnTo>
                    <a:pt x="225" y="166"/>
                  </a:lnTo>
                  <a:lnTo>
                    <a:pt x="225" y="168"/>
                  </a:lnTo>
                  <a:lnTo>
                    <a:pt x="225" y="168"/>
                  </a:lnTo>
                  <a:lnTo>
                    <a:pt x="225" y="168"/>
                  </a:lnTo>
                  <a:lnTo>
                    <a:pt x="227" y="168"/>
                  </a:lnTo>
                  <a:lnTo>
                    <a:pt x="227" y="166"/>
                  </a:lnTo>
                  <a:lnTo>
                    <a:pt x="227" y="166"/>
                  </a:lnTo>
                  <a:lnTo>
                    <a:pt x="229" y="166"/>
                  </a:lnTo>
                  <a:lnTo>
                    <a:pt x="229" y="166"/>
                  </a:lnTo>
                  <a:lnTo>
                    <a:pt x="229" y="166"/>
                  </a:lnTo>
                  <a:lnTo>
                    <a:pt x="232" y="166"/>
                  </a:lnTo>
                  <a:lnTo>
                    <a:pt x="232" y="166"/>
                  </a:lnTo>
                  <a:lnTo>
                    <a:pt x="232" y="166"/>
                  </a:lnTo>
                  <a:lnTo>
                    <a:pt x="234" y="166"/>
                  </a:lnTo>
                  <a:lnTo>
                    <a:pt x="234" y="166"/>
                  </a:lnTo>
                  <a:lnTo>
                    <a:pt x="236" y="166"/>
                  </a:lnTo>
                  <a:lnTo>
                    <a:pt x="236" y="166"/>
                  </a:lnTo>
                  <a:lnTo>
                    <a:pt x="236" y="166"/>
                  </a:lnTo>
                  <a:lnTo>
                    <a:pt x="239" y="166"/>
                  </a:lnTo>
                  <a:lnTo>
                    <a:pt x="239" y="166"/>
                  </a:lnTo>
                  <a:lnTo>
                    <a:pt x="239" y="168"/>
                  </a:lnTo>
                  <a:lnTo>
                    <a:pt x="239" y="168"/>
                  </a:lnTo>
                  <a:lnTo>
                    <a:pt x="239" y="168"/>
                  </a:lnTo>
                  <a:lnTo>
                    <a:pt x="239" y="168"/>
                  </a:lnTo>
                  <a:lnTo>
                    <a:pt x="239" y="168"/>
                  </a:lnTo>
                  <a:lnTo>
                    <a:pt x="239" y="171"/>
                  </a:lnTo>
                  <a:lnTo>
                    <a:pt x="239" y="171"/>
                  </a:lnTo>
                  <a:lnTo>
                    <a:pt x="241" y="171"/>
                  </a:lnTo>
                  <a:lnTo>
                    <a:pt x="241" y="171"/>
                  </a:lnTo>
                  <a:lnTo>
                    <a:pt x="243" y="171"/>
                  </a:lnTo>
                  <a:lnTo>
                    <a:pt x="243" y="168"/>
                  </a:lnTo>
                  <a:lnTo>
                    <a:pt x="243" y="168"/>
                  </a:lnTo>
                  <a:lnTo>
                    <a:pt x="243" y="168"/>
                  </a:lnTo>
                  <a:lnTo>
                    <a:pt x="243" y="168"/>
                  </a:lnTo>
                  <a:lnTo>
                    <a:pt x="246" y="168"/>
                  </a:lnTo>
                  <a:lnTo>
                    <a:pt x="246" y="168"/>
                  </a:lnTo>
                  <a:lnTo>
                    <a:pt x="246" y="168"/>
                  </a:lnTo>
                  <a:lnTo>
                    <a:pt x="246" y="168"/>
                  </a:lnTo>
                  <a:lnTo>
                    <a:pt x="248" y="168"/>
                  </a:lnTo>
                  <a:lnTo>
                    <a:pt x="248" y="166"/>
                  </a:lnTo>
                  <a:lnTo>
                    <a:pt x="248" y="166"/>
                  </a:lnTo>
                  <a:lnTo>
                    <a:pt x="251" y="166"/>
                  </a:lnTo>
                  <a:lnTo>
                    <a:pt x="251" y="166"/>
                  </a:lnTo>
                  <a:lnTo>
                    <a:pt x="251" y="166"/>
                  </a:lnTo>
                  <a:lnTo>
                    <a:pt x="251" y="166"/>
                  </a:lnTo>
                  <a:lnTo>
                    <a:pt x="253" y="166"/>
                  </a:lnTo>
                  <a:lnTo>
                    <a:pt x="253" y="166"/>
                  </a:lnTo>
                  <a:lnTo>
                    <a:pt x="255" y="166"/>
                  </a:lnTo>
                  <a:lnTo>
                    <a:pt x="255" y="164"/>
                  </a:lnTo>
                  <a:lnTo>
                    <a:pt x="255" y="164"/>
                  </a:lnTo>
                  <a:lnTo>
                    <a:pt x="255" y="164"/>
                  </a:lnTo>
                  <a:lnTo>
                    <a:pt x="258" y="164"/>
                  </a:lnTo>
                  <a:lnTo>
                    <a:pt x="258" y="164"/>
                  </a:lnTo>
                  <a:lnTo>
                    <a:pt x="258" y="164"/>
                  </a:lnTo>
                  <a:lnTo>
                    <a:pt x="258" y="161"/>
                  </a:lnTo>
                  <a:lnTo>
                    <a:pt x="258" y="161"/>
                  </a:lnTo>
                  <a:lnTo>
                    <a:pt x="258" y="161"/>
                  </a:lnTo>
                  <a:lnTo>
                    <a:pt x="260" y="161"/>
                  </a:lnTo>
                  <a:lnTo>
                    <a:pt x="260" y="161"/>
                  </a:lnTo>
                  <a:lnTo>
                    <a:pt x="260" y="159"/>
                  </a:lnTo>
                  <a:lnTo>
                    <a:pt x="260" y="159"/>
                  </a:lnTo>
                  <a:lnTo>
                    <a:pt x="260" y="157"/>
                  </a:lnTo>
                  <a:lnTo>
                    <a:pt x="260" y="157"/>
                  </a:lnTo>
                  <a:lnTo>
                    <a:pt x="260" y="157"/>
                  </a:lnTo>
                  <a:lnTo>
                    <a:pt x="260" y="157"/>
                  </a:lnTo>
                  <a:lnTo>
                    <a:pt x="260" y="154"/>
                  </a:lnTo>
                  <a:lnTo>
                    <a:pt x="258" y="154"/>
                  </a:lnTo>
                  <a:lnTo>
                    <a:pt x="258" y="154"/>
                  </a:lnTo>
                  <a:lnTo>
                    <a:pt x="258" y="152"/>
                  </a:lnTo>
                  <a:lnTo>
                    <a:pt x="258" y="152"/>
                  </a:lnTo>
                  <a:lnTo>
                    <a:pt x="258" y="150"/>
                  </a:lnTo>
                  <a:lnTo>
                    <a:pt x="258" y="150"/>
                  </a:lnTo>
                  <a:lnTo>
                    <a:pt x="258" y="150"/>
                  </a:lnTo>
                  <a:lnTo>
                    <a:pt x="258" y="147"/>
                  </a:lnTo>
                  <a:lnTo>
                    <a:pt x="258" y="147"/>
                  </a:lnTo>
                  <a:lnTo>
                    <a:pt x="258" y="147"/>
                  </a:lnTo>
                  <a:lnTo>
                    <a:pt x="258" y="145"/>
                  </a:lnTo>
                  <a:lnTo>
                    <a:pt x="258" y="145"/>
                  </a:lnTo>
                  <a:lnTo>
                    <a:pt x="258" y="145"/>
                  </a:lnTo>
                  <a:lnTo>
                    <a:pt x="258" y="142"/>
                  </a:lnTo>
                  <a:lnTo>
                    <a:pt x="258" y="142"/>
                  </a:lnTo>
                  <a:lnTo>
                    <a:pt x="258" y="140"/>
                  </a:lnTo>
                  <a:lnTo>
                    <a:pt x="258" y="140"/>
                  </a:lnTo>
                  <a:lnTo>
                    <a:pt x="258" y="140"/>
                  </a:lnTo>
                  <a:lnTo>
                    <a:pt x="258" y="138"/>
                  </a:lnTo>
                  <a:lnTo>
                    <a:pt x="258" y="138"/>
                  </a:lnTo>
                  <a:lnTo>
                    <a:pt x="258" y="138"/>
                  </a:lnTo>
                  <a:lnTo>
                    <a:pt x="258" y="138"/>
                  </a:lnTo>
                  <a:lnTo>
                    <a:pt x="258" y="135"/>
                  </a:lnTo>
                  <a:lnTo>
                    <a:pt x="260" y="135"/>
                  </a:lnTo>
                  <a:lnTo>
                    <a:pt x="260" y="135"/>
                  </a:lnTo>
                  <a:lnTo>
                    <a:pt x="260" y="133"/>
                  </a:lnTo>
                  <a:lnTo>
                    <a:pt x="260" y="133"/>
                  </a:lnTo>
                  <a:lnTo>
                    <a:pt x="260" y="133"/>
                  </a:lnTo>
                  <a:lnTo>
                    <a:pt x="260" y="131"/>
                  </a:lnTo>
                  <a:lnTo>
                    <a:pt x="262" y="131"/>
                  </a:lnTo>
                  <a:lnTo>
                    <a:pt x="262" y="131"/>
                  </a:lnTo>
                  <a:lnTo>
                    <a:pt x="262" y="131"/>
                  </a:lnTo>
                  <a:lnTo>
                    <a:pt x="262" y="131"/>
                  </a:lnTo>
                  <a:lnTo>
                    <a:pt x="265" y="131"/>
                  </a:lnTo>
                  <a:lnTo>
                    <a:pt x="265" y="131"/>
                  </a:lnTo>
                  <a:lnTo>
                    <a:pt x="265" y="131"/>
                  </a:lnTo>
                  <a:lnTo>
                    <a:pt x="265" y="128"/>
                  </a:lnTo>
                  <a:lnTo>
                    <a:pt x="267" y="128"/>
                  </a:lnTo>
                  <a:lnTo>
                    <a:pt x="267" y="128"/>
                  </a:lnTo>
                  <a:lnTo>
                    <a:pt x="270" y="128"/>
                  </a:lnTo>
                  <a:lnTo>
                    <a:pt x="270" y="128"/>
                  </a:lnTo>
                  <a:lnTo>
                    <a:pt x="270" y="128"/>
                  </a:lnTo>
                  <a:lnTo>
                    <a:pt x="270" y="131"/>
                  </a:lnTo>
                  <a:lnTo>
                    <a:pt x="272" y="131"/>
                  </a:lnTo>
                  <a:lnTo>
                    <a:pt x="272" y="128"/>
                  </a:lnTo>
                  <a:lnTo>
                    <a:pt x="272" y="128"/>
                  </a:lnTo>
                  <a:lnTo>
                    <a:pt x="272" y="128"/>
                  </a:lnTo>
                  <a:lnTo>
                    <a:pt x="272" y="128"/>
                  </a:lnTo>
                  <a:lnTo>
                    <a:pt x="274" y="128"/>
                  </a:lnTo>
                  <a:lnTo>
                    <a:pt x="274" y="128"/>
                  </a:lnTo>
                  <a:lnTo>
                    <a:pt x="277" y="128"/>
                  </a:lnTo>
                  <a:lnTo>
                    <a:pt x="277" y="128"/>
                  </a:lnTo>
                  <a:lnTo>
                    <a:pt x="277" y="128"/>
                  </a:lnTo>
                  <a:lnTo>
                    <a:pt x="277" y="128"/>
                  </a:lnTo>
                  <a:lnTo>
                    <a:pt x="279" y="128"/>
                  </a:lnTo>
                  <a:lnTo>
                    <a:pt x="279" y="128"/>
                  </a:lnTo>
                  <a:lnTo>
                    <a:pt x="279" y="126"/>
                  </a:lnTo>
                  <a:lnTo>
                    <a:pt x="279" y="126"/>
                  </a:lnTo>
                  <a:lnTo>
                    <a:pt x="279" y="126"/>
                  </a:lnTo>
                  <a:lnTo>
                    <a:pt x="281" y="126"/>
                  </a:lnTo>
                  <a:lnTo>
                    <a:pt x="281" y="123"/>
                  </a:lnTo>
                  <a:lnTo>
                    <a:pt x="281" y="123"/>
                  </a:lnTo>
                  <a:lnTo>
                    <a:pt x="284" y="123"/>
                  </a:lnTo>
                  <a:lnTo>
                    <a:pt x="284" y="123"/>
                  </a:lnTo>
                  <a:lnTo>
                    <a:pt x="284" y="121"/>
                  </a:lnTo>
                  <a:lnTo>
                    <a:pt x="284" y="121"/>
                  </a:lnTo>
                  <a:lnTo>
                    <a:pt x="284" y="121"/>
                  </a:lnTo>
                  <a:lnTo>
                    <a:pt x="284" y="119"/>
                  </a:lnTo>
                  <a:lnTo>
                    <a:pt x="284" y="119"/>
                  </a:lnTo>
                  <a:lnTo>
                    <a:pt x="284" y="119"/>
                  </a:lnTo>
                  <a:lnTo>
                    <a:pt x="284" y="119"/>
                  </a:lnTo>
                  <a:lnTo>
                    <a:pt x="281" y="119"/>
                  </a:lnTo>
                  <a:lnTo>
                    <a:pt x="281" y="116"/>
                  </a:lnTo>
                  <a:lnTo>
                    <a:pt x="281" y="116"/>
                  </a:lnTo>
                  <a:lnTo>
                    <a:pt x="284" y="116"/>
                  </a:lnTo>
                  <a:lnTo>
                    <a:pt x="284" y="114"/>
                  </a:lnTo>
                  <a:lnTo>
                    <a:pt x="284" y="114"/>
                  </a:lnTo>
                  <a:lnTo>
                    <a:pt x="284" y="114"/>
                  </a:lnTo>
                  <a:lnTo>
                    <a:pt x="284" y="114"/>
                  </a:lnTo>
                  <a:lnTo>
                    <a:pt x="286" y="114"/>
                  </a:lnTo>
                  <a:lnTo>
                    <a:pt x="286" y="112"/>
                  </a:lnTo>
                  <a:lnTo>
                    <a:pt x="286" y="112"/>
                  </a:lnTo>
                  <a:lnTo>
                    <a:pt x="286" y="114"/>
                  </a:lnTo>
                  <a:lnTo>
                    <a:pt x="288" y="114"/>
                  </a:lnTo>
                  <a:lnTo>
                    <a:pt x="288" y="114"/>
                  </a:lnTo>
                  <a:lnTo>
                    <a:pt x="288" y="112"/>
                  </a:lnTo>
                  <a:lnTo>
                    <a:pt x="288" y="112"/>
                  </a:lnTo>
                  <a:lnTo>
                    <a:pt x="291" y="112"/>
                  </a:lnTo>
                  <a:lnTo>
                    <a:pt x="291" y="112"/>
                  </a:lnTo>
                  <a:lnTo>
                    <a:pt x="291" y="112"/>
                  </a:lnTo>
                  <a:lnTo>
                    <a:pt x="291" y="112"/>
                  </a:lnTo>
                  <a:lnTo>
                    <a:pt x="291" y="112"/>
                  </a:lnTo>
                  <a:lnTo>
                    <a:pt x="293" y="112"/>
                  </a:lnTo>
                  <a:lnTo>
                    <a:pt x="293" y="112"/>
                  </a:lnTo>
                  <a:lnTo>
                    <a:pt x="296" y="112"/>
                  </a:lnTo>
                  <a:lnTo>
                    <a:pt x="296" y="112"/>
                  </a:lnTo>
                  <a:lnTo>
                    <a:pt x="296" y="112"/>
                  </a:lnTo>
                  <a:lnTo>
                    <a:pt x="296" y="114"/>
                  </a:lnTo>
                  <a:lnTo>
                    <a:pt x="298" y="114"/>
                  </a:lnTo>
                  <a:lnTo>
                    <a:pt x="298" y="114"/>
                  </a:lnTo>
                  <a:lnTo>
                    <a:pt x="298" y="114"/>
                  </a:lnTo>
                  <a:lnTo>
                    <a:pt x="298" y="112"/>
                  </a:lnTo>
                  <a:lnTo>
                    <a:pt x="300" y="112"/>
                  </a:lnTo>
                  <a:lnTo>
                    <a:pt x="300" y="112"/>
                  </a:lnTo>
                  <a:lnTo>
                    <a:pt x="303" y="112"/>
                  </a:lnTo>
                  <a:lnTo>
                    <a:pt x="303" y="112"/>
                  </a:lnTo>
                  <a:lnTo>
                    <a:pt x="303" y="112"/>
                  </a:lnTo>
                  <a:lnTo>
                    <a:pt x="303" y="112"/>
                  </a:lnTo>
                  <a:lnTo>
                    <a:pt x="305" y="112"/>
                  </a:lnTo>
                  <a:lnTo>
                    <a:pt x="305" y="112"/>
                  </a:lnTo>
                  <a:lnTo>
                    <a:pt x="305" y="112"/>
                  </a:lnTo>
                  <a:lnTo>
                    <a:pt x="307" y="112"/>
                  </a:lnTo>
                  <a:lnTo>
                    <a:pt x="307" y="112"/>
                  </a:lnTo>
                  <a:lnTo>
                    <a:pt x="307" y="114"/>
                  </a:lnTo>
                  <a:lnTo>
                    <a:pt x="307" y="114"/>
                  </a:lnTo>
                  <a:lnTo>
                    <a:pt x="307" y="116"/>
                  </a:lnTo>
                  <a:lnTo>
                    <a:pt x="307" y="116"/>
                  </a:lnTo>
                  <a:lnTo>
                    <a:pt x="307" y="116"/>
                  </a:lnTo>
                  <a:lnTo>
                    <a:pt x="307" y="116"/>
                  </a:lnTo>
                  <a:lnTo>
                    <a:pt x="305" y="116"/>
                  </a:lnTo>
                  <a:lnTo>
                    <a:pt x="305" y="116"/>
                  </a:lnTo>
                  <a:lnTo>
                    <a:pt x="305" y="119"/>
                  </a:lnTo>
                  <a:lnTo>
                    <a:pt x="305" y="119"/>
                  </a:lnTo>
                  <a:lnTo>
                    <a:pt x="305" y="119"/>
                  </a:lnTo>
                  <a:lnTo>
                    <a:pt x="305" y="119"/>
                  </a:lnTo>
                  <a:lnTo>
                    <a:pt x="305" y="119"/>
                  </a:lnTo>
                  <a:lnTo>
                    <a:pt x="305" y="119"/>
                  </a:lnTo>
                  <a:lnTo>
                    <a:pt x="305" y="121"/>
                  </a:lnTo>
                  <a:lnTo>
                    <a:pt x="307" y="121"/>
                  </a:lnTo>
                  <a:lnTo>
                    <a:pt x="307" y="121"/>
                  </a:lnTo>
                  <a:lnTo>
                    <a:pt x="307" y="121"/>
                  </a:lnTo>
                  <a:lnTo>
                    <a:pt x="310" y="121"/>
                  </a:lnTo>
                  <a:lnTo>
                    <a:pt x="310" y="121"/>
                  </a:lnTo>
                  <a:lnTo>
                    <a:pt x="310" y="121"/>
                  </a:lnTo>
                  <a:lnTo>
                    <a:pt x="310" y="123"/>
                  </a:lnTo>
                  <a:lnTo>
                    <a:pt x="312" y="123"/>
                  </a:lnTo>
                  <a:lnTo>
                    <a:pt x="312" y="123"/>
                  </a:lnTo>
                  <a:lnTo>
                    <a:pt x="310" y="123"/>
                  </a:lnTo>
                  <a:lnTo>
                    <a:pt x="310" y="123"/>
                  </a:lnTo>
                  <a:lnTo>
                    <a:pt x="310" y="126"/>
                  </a:lnTo>
                  <a:lnTo>
                    <a:pt x="310" y="126"/>
                  </a:lnTo>
                  <a:lnTo>
                    <a:pt x="310" y="126"/>
                  </a:lnTo>
                  <a:lnTo>
                    <a:pt x="310" y="128"/>
                  </a:lnTo>
                  <a:lnTo>
                    <a:pt x="310" y="128"/>
                  </a:lnTo>
                  <a:lnTo>
                    <a:pt x="310" y="128"/>
                  </a:lnTo>
                  <a:lnTo>
                    <a:pt x="312" y="128"/>
                  </a:lnTo>
                  <a:lnTo>
                    <a:pt x="312" y="128"/>
                  </a:lnTo>
                  <a:lnTo>
                    <a:pt x="312" y="128"/>
                  </a:lnTo>
                  <a:lnTo>
                    <a:pt x="312" y="128"/>
                  </a:lnTo>
                  <a:lnTo>
                    <a:pt x="314" y="128"/>
                  </a:lnTo>
                  <a:lnTo>
                    <a:pt x="314" y="128"/>
                  </a:lnTo>
                  <a:lnTo>
                    <a:pt x="317" y="128"/>
                  </a:lnTo>
                  <a:lnTo>
                    <a:pt x="317" y="128"/>
                  </a:lnTo>
                  <a:lnTo>
                    <a:pt x="317" y="128"/>
                  </a:lnTo>
                  <a:lnTo>
                    <a:pt x="317" y="128"/>
                  </a:lnTo>
                  <a:lnTo>
                    <a:pt x="317" y="131"/>
                  </a:lnTo>
                  <a:lnTo>
                    <a:pt x="319" y="131"/>
                  </a:lnTo>
                  <a:lnTo>
                    <a:pt x="319" y="131"/>
                  </a:lnTo>
                  <a:lnTo>
                    <a:pt x="319" y="131"/>
                  </a:lnTo>
                  <a:lnTo>
                    <a:pt x="319" y="131"/>
                  </a:lnTo>
                  <a:lnTo>
                    <a:pt x="322" y="131"/>
                  </a:lnTo>
                  <a:lnTo>
                    <a:pt x="322" y="131"/>
                  </a:lnTo>
                  <a:lnTo>
                    <a:pt x="322" y="131"/>
                  </a:lnTo>
                  <a:lnTo>
                    <a:pt x="322" y="131"/>
                  </a:lnTo>
                  <a:lnTo>
                    <a:pt x="322" y="133"/>
                  </a:lnTo>
                  <a:lnTo>
                    <a:pt x="322" y="133"/>
                  </a:lnTo>
                  <a:lnTo>
                    <a:pt x="322" y="135"/>
                  </a:lnTo>
                  <a:lnTo>
                    <a:pt x="324" y="135"/>
                  </a:lnTo>
                  <a:lnTo>
                    <a:pt x="324" y="135"/>
                  </a:lnTo>
                  <a:lnTo>
                    <a:pt x="324" y="135"/>
                  </a:lnTo>
                  <a:lnTo>
                    <a:pt x="324" y="138"/>
                  </a:lnTo>
                  <a:lnTo>
                    <a:pt x="324" y="138"/>
                  </a:lnTo>
                  <a:lnTo>
                    <a:pt x="326" y="138"/>
                  </a:lnTo>
                  <a:lnTo>
                    <a:pt x="326" y="138"/>
                  </a:lnTo>
                  <a:lnTo>
                    <a:pt x="326" y="138"/>
                  </a:lnTo>
                  <a:lnTo>
                    <a:pt x="329" y="138"/>
                  </a:lnTo>
                  <a:lnTo>
                    <a:pt x="329" y="138"/>
                  </a:lnTo>
                  <a:lnTo>
                    <a:pt x="329" y="138"/>
                  </a:lnTo>
                  <a:lnTo>
                    <a:pt x="329" y="138"/>
                  </a:lnTo>
                  <a:lnTo>
                    <a:pt x="331" y="138"/>
                  </a:lnTo>
                  <a:lnTo>
                    <a:pt x="331" y="138"/>
                  </a:lnTo>
                  <a:lnTo>
                    <a:pt x="331" y="140"/>
                  </a:lnTo>
                  <a:lnTo>
                    <a:pt x="331" y="140"/>
                  </a:lnTo>
                  <a:lnTo>
                    <a:pt x="331" y="140"/>
                  </a:lnTo>
                  <a:lnTo>
                    <a:pt x="331" y="142"/>
                  </a:lnTo>
                  <a:lnTo>
                    <a:pt x="333" y="142"/>
                  </a:lnTo>
                  <a:lnTo>
                    <a:pt x="333" y="142"/>
                  </a:lnTo>
                  <a:lnTo>
                    <a:pt x="336" y="142"/>
                  </a:lnTo>
                  <a:lnTo>
                    <a:pt x="336" y="142"/>
                  </a:lnTo>
                  <a:lnTo>
                    <a:pt x="336" y="142"/>
                  </a:lnTo>
                  <a:lnTo>
                    <a:pt x="336" y="140"/>
                  </a:lnTo>
                  <a:lnTo>
                    <a:pt x="338" y="140"/>
                  </a:lnTo>
                  <a:lnTo>
                    <a:pt x="338" y="140"/>
                  </a:lnTo>
                  <a:lnTo>
                    <a:pt x="338" y="140"/>
                  </a:lnTo>
                  <a:lnTo>
                    <a:pt x="338" y="140"/>
                  </a:lnTo>
                  <a:lnTo>
                    <a:pt x="341" y="140"/>
                  </a:lnTo>
                  <a:lnTo>
                    <a:pt x="341" y="140"/>
                  </a:lnTo>
                  <a:lnTo>
                    <a:pt x="343" y="140"/>
                  </a:lnTo>
                  <a:lnTo>
                    <a:pt x="343" y="140"/>
                  </a:lnTo>
                  <a:lnTo>
                    <a:pt x="343" y="140"/>
                  </a:lnTo>
                  <a:lnTo>
                    <a:pt x="343" y="140"/>
                  </a:lnTo>
                  <a:lnTo>
                    <a:pt x="343" y="142"/>
                  </a:lnTo>
                  <a:lnTo>
                    <a:pt x="345" y="142"/>
                  </a:lnTo>
                  <a:lnTo>
                    <a:pt x="345" y="142"/>
                  </a:lnTo>
                  <a:lnTo>
                    <a:pt x="345" y="142"/>
                  </a:lnTo>
                  <a:lnTo>
                    <a:pt x="345" y="142"/>
                  </a:lnTo>
                  <a:lnTo>
                    <a:pt x="345" y="145"/>
                  </a:lnTo>
                  <a:lnTo>
                    <a:pt x="348" y="145"/>
                  </a:lnTo>
                  <a:lnTo>
                    <a:pt x="348" y="145"/>
                  </a:lnTo>
                  <a:lnTo>
                    <a:pt x="348" y="145"/>
                  </a:lnTo>
                  <a:lnTo>
                    <a:pt x="350" y="145"/>
                  </a:lnTo>
                  <a:lnTo>
                    <a:pt x="350" y="145"/>
                  </a:lnTo>
                  <a:lnTo>
                    <a:pt x="350" y="145"/>
                  </a:lnTo>
                  <a:lnTo>
                    <a:pt x="352" y="145"/>
                  </a:lnTo>
                  <a:lnTo>
                    <a:pt x="352" y="145"/>
                  </a:lnTo>
                  <a:lnTo>
                    <a:pt x="352" y="145"/>
                  </a:lnTo>
                  <a:lnTo>
                    <a:pt x="352" y="145"/>
                  </a:lnTo>
                  <a:lnTo>
                    <a:pt x="355" y="145"/>
                  </a:lnTo>
                  <a:lnTo>
                    <a:pt x="355" y="145"/>
                  </a:lnTo>
                  <a:lnTo>
                    <a:pt x="355" y="147"/>
                  </a:lnTo>
                  <a:lnTo>
                    <a:pt x="355" y="147"/>
                  </a:lnTo>
                  <a:lnTo>
                    <a:pt x="355" y="147"/>
                  </a:lnTo>
                  <a:lnTo>
                    <a:pt x="355" y="147"/>
                  </a:lnTo>
                  <a:lnTo>
                    <a:pt x="357" y="147"/>
                  </a:lnTo>
                  <a:lnTo>
                    <a:pt x="357" y="147"/>
                  </a:lnTo>
                  <a:lnTo>
                    <a:pt x="357" y="147"/>
                  </a:lnTo>
                  <a:lnTo>
                    <a:pt x="357" y="150"/>
                  </a:lnTo>
                  <a:lnTo>
                    <a:pt x="359" y="150"/>
                  </a:lnTo>
                  <a:lnTo>
                    <a:pt x="359" y="150"/>
                  </a:lnTo>
                  <a:lnTo>
                    <a:pt x="359" y="150"/>
                  </a:lnTo>
                  <a:lnTo>
                    <a:pt x="359" y="152"/>
                  </a:lnTo>
                  <a:lnTo>
                    <a:pt x="362" y="152"/>
                  </a:lnTo>
                  <a:lnTo>
                    <a:pt x="362" y="152"/>
                  </a:lnTo>
                  <a:lnTo>
                    <a:pt x="362" y="152"/>
                  </a:lnTo>
                  <a:lnTo>
                    <a:pt x="362" y="154"/>
                  </a:lnTo>
                  <a:lnTo>
                    <a:pt x="362" y="154"/>
                  </a:lnTo>
                  <a:lnTo>
                    <a:pt x="362" y="154"/>
                  </a:lnTo>
                  <a:lnTo>
                    <a:pt x="362" y="157"/>
                  </a:lnTo>
                  <a:lnTo>
                    <a:pt x="364" y="157"/>
                  </a:lnTo>
                  <a:lnTo>
                    <a:pt x="364" y="157"/>
                  </a:lnTo>
                  <a:lnTo>
                    <a:pt x="364" y="157"/>
                  </a:lnTo>
                  <a:lnTo>
                    <a:pt x="364" y="159"/>
                  </a:lnTo>
                  <a:lnTo>
                    <a:pt x="364" y="159"/>
                  </a:lnTo>
                  <a:lnTo>
                    <a:pt x="364" y="159"/>
                  </a:lnTo>
                  <a:lnTo>
                    <a:pt x="364" y="161"/>
                  </a:lnTo>
                  <a:lnTo>
                    <a:pt x="364" y="161"/>
                  </a:lnTo>
                  <a:lnTo>
                    <a:pt x="364" y="161"/>
                  </a:lnTo>
                  <a:lnTo>
                    <a:pt x="367" y="161"/>
                  </a:lnTo>
                  <a:lnTo>
                    <a:pt x="367" y="164"/>
                  </a:lnTo>
                  <a:lnTo>
                    <a:pt x="367" y="164"/>
                  </a:lnTo>
                  <a:lnTo>
                    <a:pt x="367" y="164"/>
                  </a:lnTo>
                  <a:lnTo>
                    <a:pt x="369" y="164"/>
                  </a:lnTo>
                  <a:lnTo>
                    <a:pt x="369" y="166"/>
                  </a:lnTo>
                  <a:lnTo>
                    <a:pt x="369" y="166"/>
                  </a:lnTo>
                  <a:lnTo>
                    <a:pt x="369" y="166"/>
                  </a:lnTo>
                  <a:lnTo>
                    <a:pt x="369" y="166"/>
                  </a:lnTo>
                  <a:lnTo>
                    <a:pt x="371" y="166"/>
                  </a:lnTo>
                  <a:lnTo>
                    <a:pt x="371" y="166"/>
                  </a:lnTo>
                  <a:lnTo>
                    <a:pt x="371" y="168"/>
                  </a:lnTo>
                  <a:lnTo>
                    <a:pt x="371" y="168"/>
                  </a:lnTo>
                  <a:lnTo>
                    <a:pt x="371" y="168"/>
                  </a:lnTo>
                  <a:lnTo>
                    <a:pt x="374" y="168"/>
                  </a:lnTo>
                  <a:lnTo>
                    <a:pt x="374" y="168"/>
                  </a:lnTo>
                  <a:lnTo>
                    <a:pt x="374" y="171"/>
                  </a:lnTo>
                  <a:lnTo>
                    <a:pt x="374" y="171"/>
                  </a:lnTo>
                  <a:lnTo>
                    <a:pt x="374" y="171"/>
                  </a:lnTo>
                  <a:lnTo>
                    <a:pt x="374" y="173"/>
                  </a:lnTo>
                  <a:lnTo>
                    <a:pt x="376" y="173"/>
                  </a:lnTo>
                  <a:lnTo>
                    <a:pt x="376" y="173"/>
                  </a:lnTo>
                  <a:lnTo>
                    <a:pt x="376" y="176"/>
                  </a:lnTo>
                  <a:lnTo>
                    <a:pt x="376" y="176"/>
                  </a:lnTo>
                  <a:lnTo>
                    <a:pt x="376" y="178"/>
                  </a:lnTo>
                  <a:lnTo>
                    <a:pt x="376" y="178"/>
                  </a:lnTo>
                  <a:lnTo>
                    <a:pt x="376" y="178"/>
                  </a:lnTo>
                  <a:lnTo>
                    <a:pt x="376" y="178"/>
                  </a:lnTo>
                  <a:lnTo>
                    <a:pt x="376" y="178"/>
                  </a:lnTo>
                  <a:lnTo>
                    <a:pt x="376" y="180"/>
                  </a:lnTo>
                  <a:lnTo>
                    <a:pt x="374" y="180"/>
                  </a:lnTo>
                  <a:lnTo>
                    <a:pt x="374" y="180"/>
                  </a:lnTo>
                  <a:lnTo>
                    <a:pt x="374" y="183"/>
                  </a:lnTo>
                  <a:lnTo>
                    <a:pt x="374" y="183"/>
                  </a:lnTo>
                  <a:lnTo>
                    <a:pt x="374" y="183"/>
                  </a:lnTo>
                  <a:lnTo>
                    <a:pt x="371" y="183"/>
                  </a:lnTo>
                  <a:lnTo>
                    <a:pt x="371" y="185"/>
                  </a:lnTo>
                  <a:lnTo>
                    <a:pt x="371" y="185"/>
                  </a:lnTo>
                  <a:lnTo>
                    <a:pt x="374" y="185"/>
                  </a:lnTo>
                  <a:lnTo>
                    <a:pt x="374" y="187"/>
                  </a:lnTo>
                  <a:lnTo>
                    <a:pt x="374" y="187"/>
                  </a:lnTo>
                  <a:lnTo>
                    <a:pt x="374" y="187"/>
                  </a:lnTo>
                  <a:lnTo>
                    <a:pt x="374" y="187"/>
                  </a:lnTo>
                  <a:lnTo>
                    <a:pt x="374" y="190"/>
                  </a:lnTo>
                  <a:lnTo>
                    <a:pt x="374" y="190"/>
                  </a:lnTo>
                  <a:lnTo>
                    <a:pt x="374" y="192"/>
                  </a:lnTo>
                  <a:lnTo>
                    <a:pt x="374" y="192"/>
                  </a:lnTo>
                  <a:lnTo>
                    <a:pt x="374" y="192"/>
                  </a:lnTo>
                  <a:lnTo>
                    <a:pt x="371" y="192"/>
                  </a:lnTo>
                  <a:lnTo>
                    <a:pt x="371" y="195"/>
                  </a:lnTo>
                  <a:lnTo>
                    <a:pt x="371" y="195"/>
                  </a:lnTo>
                  <a:lnTo>
                    <a:pt x="371" y="195"/>
                  </a:lnTo>
                  <a:lnTo>
                    <a:pt x="371" y="195"/>
                  </a:lnTo>
                  <a:lnTo>
                    <a:pt x="371" y="197"/>
                  </a:lnTo>
                  <a:lnTo>
                    <a:pt x="369" y="197"/>
                  </a:lnTo>
                  <a:lnTo>
                    <a:pt x="369" y="197"/>
                  </a:lnTo>
                  <a:lnTo>
                    <a:pt x="369" y="197"/>
                  </a:lnTo>
                  <a:lnTo>
                    <a:pt x="369" y="197"/>
                  </a:lnTo>
                  <a:lnTo>
                    <a:pt x="369" y="197"/>
                  </a:lnTo>
                  <a:lnTo>
                    <a:pt x="369" y="199"/>
                  </a:lnTo>
                  <a:lnTo>
                    <a:pt x="369" y="199"/>
                  </a:lnTo>
                  <a:lnTo>
                    <a:pt x="369" y="202"/>
                  </a:lnTo>
                  <a:lnTo>
                    <a:pt x="369" y="202"/>
                  </a:lnTo>
                  <a:lnTo>
                    <a:pt x="367" y="202"/>
                  </a:lnTo>
                  <a:lnTo>
                    <a:pt x="367" y="204"/>
                  </a:lnTo>
                  <a:lnTo>
                    <a:pt x="367" y="204"/>
                  </a:lnTo>
                  <a:lnTo>
                    <a:pt x="369" y="204"/>
                  </a:lnTo>
                  <a:lnTo>
                    <a:pt x="369" y="206"/>
                  </a:lnTo>
                  <a:lnTo>
                    <a:pt x="369" y="206"/>
                  </a:lnTo>
                  <a:lnTo>
                    <a:pt x="369" y="206"/>
                  </a:lnTo>
                  <a:lnTo>
                    <a:pt x="369" y="206"/>
                  </a:lnTo>
                  <a:lnTo>
                    <a:pt x="369" y="206"/>
                  </a:lnTo>
                  <a:lnTo>
                    <a:pt x="369" y="209"/>
                  </a:lnTo>
                  <a:lnTo>
                    <a:pt x="369" y="209"/>
                  </a:lnTo>
                  <a:lnTo>
                    <a:pt x="371" y="209"/>
                  </a:lnTo>
                  <a:lnTo>
                    <a:pt x="371" y="209"/>
                  </a:lnTo>
                  <a:lnTo>
                    <a:pt x="371" y="211"/>
                  </a:lnTo>
                  <a:lnTo>
                    <a:pt x="371" y="211"/>
                  </a:lnTo>
                  <a:lnTo>
                    <a:pt x="371" y="211"/>
                  </a:lnTo>
                  <a:lnTo>
                    <a:pt x="371" y="214"/>
                  </a:lnTo>
                  <a:lnTo>
                    <a:pt x="374" y="214"/>
                  </a:lnTo>
                  <a:lnTo>
                    <a:pt x="374" y="211"/>
                  </a:lnTo>
                  <a:lnTo>
                    <a:pt x="374" y="211"/>
                  </a:lnTo>
                  <a:lnTo>
                    <a:pt x="376" y="211"/>
                  </a:lnTo>
                  <a:lnTo>
                    <a:pt x="376" y="211"/>
                  </a:lnTo>
                  <a:lnTo>
                    <a:pt x="376" y="211"/>
                  </a:lnTo>
                  <a:lnTo>
                    <a:pt x="378" y="211"/>
                  </a:lnTo>
                  <a:lnTo>
                    <a:pt x="378" y="214"/>
                  </a:lnTo>
                  <a:lnTo>
                    <a:pt x="378" y="214"/>
                  </a:lnTo>
                  <a:lnTo>
                    <a:pt x="378" y="214"/>
                  </a:lnTo>
                  <a:lnTo>
                    <a:pt x="378" y="214"/>
                  </a:lnTo>
                  <a:lnTo>
                    <a:pt x="381" y="214"/>
                  </a:lnTo>
                  <a:lnTo>
                    <a:pt x="381" y="214"/>
                  </a:lnTo>
                  <a:lnTo>
                    <a:pt x="383" y="214"/>
                  </a:lnTo>
                  <a:lnTo>
                    <a:pt x="383" y="214"/>
                  </a:lnTo>
                  <a:lnTo>
                    <a:pt x="383" y="214"/>
                  </a:lnTo>
                  <a:lnTo>
                    <a:pt x="386" y="214"/>
                  </a:lnTo>
                  <a:lnTo>
                    <a:pt x="386" y="216"/>
                  </a:lnTo>
                  <a:lnTo>
                    <a:pt x="386" y="216"/>
                  </a:lnTo>
                  <a:lnTo>
                    <a:pt x="386" y="216"/>
                  </a:lnTo>
                  <a:lnTo>
                    <a:pt x="386" y="216"/>
                  </a:lnTo>
                  <a:lnTo>
                    <a:pt x="388" y="216"/>
                  </a:lnTo>
                  <a:lnTo>
                    <a:pt x="388" y="216"/>
                  </a:lnTo>
                  <a:lnTo>
                    <a:pt x="390" y="216"/>
                  </a:lnTo>
                  <a:lnTo>
                    <a:pt x="390" y="216"/>
                  </a:lnTo>
                  <a:lnTo>
                    <a:pt x="390" y="216"/>
                  </a:lnTo>
                  <a:lnTo>
                    <a:pt x="390" y="216"/>
                  </a:lnTo>
                  <a:lnTo>
                    <a:pt x="393" y="216"/>
                  </a:lnTo>
                  <a:lnTo>
                    <a:pt x="393" y="216"/>
                  </a:lnTo>
                  <a:lnTo>
                    <a:pt x="395" y="216"/>
                  </a:lnTo>
                  <a:lnTo>
                    <a:pt x="395" y="216"/>
                  </a:lnTo>
                  <a:lnTo>
                    <a:pt x="395" y="216"/>
                  </a:lnTo>
                  <a:lnTo>
                    <a:pt x="397" y="216"/>
                  </a:lnTo>
                  <a:lnTo>
                    <a:pt x="397" y="216"/>
                  </a:lnTo>
                  <a:lnTo>
                    <a:pt x="397" y="216"/>
                  </a:lnTo>
                  <a:lnTo>
                    <a:pt x="397" y="216"/>
                  </a:lnTo>
                  <a:lnTo>
                    <a:pt x="400" y="216"/>
                  </a:lnTo>
                  <a:lnTo>
                    <a:pt x="400" y="216"/>
                  </a:lnTo>
                  <a:lnTo>
                    <a:pt x="402" y="216"/>
                  </a:lnTo>
                  <a:lnTo>
                    <a:pt x="402" y="216"/>
                  </a:lnTo>
                  <a:lnTo>
                    <a:pt x="402" y="216"/>
                  </a:lnTo>
                  <a:lnTo>
                    <a:pt x="404" y="216"/>
                  </a:lnTo>
                  <a:lnTo>
                    <a:pt x="404" y="216"/>
                  </a:lnTo>
                  <a:lnTo>
                    <a:pt x="404" y="216"/>
                  </a:lnTo>
                  <a:lnTo>
                    <a:pt x="404" y="216"/>
                  </a:lnTo>
                  <a:lnTo>
                    <a:pt x="407" y="216"/>
                  </a:lnTo>
                  <a:lnTo>
                    <a:pt x="407" y="216"/>
                  </a:lnTo>
                  <a:lnTo>
                    <a:pt x="409" y="216"/>
                  </a:lnTo>
                  <a:lnTo>
                    <a:pt x="409" y="216"/>
                  </a:lnTo>
                  <a:lnTo>
                    <a:pt x="409" y="216"/>
                  </a:lnTo>
                  <a:lnTo>
                    <a:pt x="412" y="216"/>
                  </a:lnTo>
                  <a:lnTo>
                    <a:pt x="412" y="216"/>
                  </a:lnTo>
                  <a:lnTo>
                    <a:pt x="412" y="216"/>
                  </a:lnTo>
                  <a:lnTo>
                    <a:pt x="414" y="216"/>
                  </a:lnTo>
                  <a:lnTo>
                    <a:pt x="414" y="216"/>
                  </a:lnTo>
                  <a:lnTo>
                    <a:pt x="416" y="216"/>
                  </a:lnTo>
                  <a:lnTo>
                    <a:pt x="416" y="216"/>
                  </a:lnTo>
                  <a:lnTo>
                    <a:pt x="416" y="216"/>
                  </a:lnTo>
                  <a:lnTo>
                    <a:pt x="419" y="216"/>
                  </a:lnTo>
                  <a:lnTo>
                    <a:pt x="419" y="216"/>
                  </a:lnTo>
                  <a:lnTo>
                    <a:pt x="419" y="216"/>
                  </a:lnTo>
                  <a:lnTo>
                    <a:pt x="421" y="216"/>
                  </a:lnTo>
                  <a:lnTo>
                    <a:pt x="421" y="216"/>
                  </a:lnTo>
                  <a:lnTo>
                    <a:pt x="423" y="216"/>
                  </a:lnTo>
                  <a:lnTo>
                    <a:pt x="423" y="216"/>
                  </a:lnTo>
                  <a:lnTo>
                    <a:pt x="423" y="216"/>
                  </a:lnTo>
                  <a:lnTo>
                    <a:pt x="426" y="216"/>
                  </a:lnTo>
                  <a:lnTo>
                    <a:pt x="426" y="218"/>
                  </a:lnTo>
                  <a:lnTo>
                    <a:pt x="426" y="218"/>
                  </a:lnTo>
                  <a:lnTo>
                    <a:pt x="428" y="218"/>
                  </a:lnTo>
                  <a:lnTo>
                    <a:pt x="428" y="218"/>
                  </a:lnTo>
                  <a:lnTo>
                    <a:pt x="428" y="218"/>
                  </a:lnTo>
                  <a:lnTo>
                    <a:pt x="430" y="218"/>
                  </a:lnTo>
                  <a:lnTo>
                    <a:pt x="430" y="218"/>
                  </a:lnTo>
                  <a:lnTo>
                    <a:pt x="430" y="218"/>
                  </a:lnTo>
                  <a:lnTo>
                    <a:pt x="430" y="218"/>
                  </a:lnTo>
                  <a:lnTo>
                    <a:pt x="433" y="218"/>
                  </a:lnTo>
                  <a:lnTo>
                    <a:pt x="433" y="221"/>
                  </a:lnTo>
                  <a:lnTo>
                    <a:pt x="433" y="221"/>
                  </a:lnTo>
                  <a:lnTo>
                    <a:pt x="433" y="221"/>
                  </a:lnTo>
                  <a:lnTo>
                    <a:pt x="435" y="221"/>
                  </a:lnTo>
                  <a:lnTo>
                    <a:pt x="435" y="221"/>
                  </a:lnTo>
                  <a:lnTo>
                    <a:pt x="435" y="223"/>
                  </a:lnTo>
                  <a:lnTo>
                    <a:pt x="435" y="223"/>
                  </a:lnTo>
                  <a:lnTo>
                    <a:pt x="438" y="223"/>
                  </a:lnTo>
                  <a:lnTo>
                    <a:pt x="438" y="223"/>
                  </a:lnTo>
                  <a:lnTo>
                    <a:pt x="438" y="223"/>
                  </a:lnTo>
                  <a:lnTo>
                    <a:pt x="438" y="223"/>
                  </a:lnTo>
                  <a:lnTo>
                    <a:pt x="440" y="223"/>
                  </a:lnTo>
                  <a:lnTo>
                    <a:pt x="440" y="225"/>
                  </a:lnTo>
                  <a:lnTo>
                    <a:pt x="440" y="225"/>
                  </a:lnTo>
                  <a:lnTo>
                    <a:pt x="442" y="225"/>
                  </a:lnTo>
                  <a:lnTo>
                    <a:pt x="442" y="225"/>
                  </a:lnTo>
                  <a:lnTo>
                    <a:pt x="442" y="225"/>
                  </a:lnTo>
                  <a:lnTo>
                    <a:pt x="442" y="225"/>
                  </a:lnTo>
                  <a:lnTo>
                    <a:pt x="442" y="228"/>
                  </a:lnTo>
                  <a:lnTo>
                    <a:pt x="445" y="228"/>
                  </a:lnTo>
                  <a:lnTo>
                    <a:pt x="445" y="228"/>
                  </a:lnTo>
                  <a:lnTo>
                    <a:pt x="445" y="228"/>
                  </a:lnTo>
                  <a:lnTo>
                    <a:pt x="445" y="228"/>
                  </a:lnTo>
                  <a:lnTo>
                    <a:pt x="445" y="228"/>
                  </a:lnTo>
                  <a:lnTo>
                    <a:pt x="445" y="230"/>
                  </a:lnTo>
                  <a:lnTo>
                    <a:pt x="447" y="230"/>
                  </a:lnTo>
                  <a:lnTo>
                    <a:pt x="447" y="230"/>
                  </a:lnTo>
                  <a:lnTo>
                    <a:pt x="449" y="230"/>
                  </a:lnTo>
                  <a:lnTo>
                    <a:pt x="449" y="230"/>
                  </a:lnTo>
                  <a:lnTo>
                    <a:pt x="449" y="230"/>
                  </a:lnTo>
                  <a:lnTo>
                    <a:pt x="449" y="230"/>
                  </a:lnTo>
                  <a:lnTo>
                    <a:pt x="452" y="230"/>
                  </a:lnTo>
                  <a:lnTo>
                    <a:pt x="452" y="232"/>
                  </a:lnTo>
                  <a:lnTo>
                    <a:pt x="452" y="232"/>
                  </a:lnTo>
                  <a:lnTo>
                    <a:pt x="452" y="232"/>
                  </a:lnTo>
                  <a:lnTo>
                    <a:pt x="452" y="232"/>
                  </a:lnTo>
                  <a:lnTo>
                    <a:pt x="454" y="232"/>
                  </a:lnTo>
                  <a:lnTo>
                    <a:pt x="454" y="235"/>
                  </a:lnTo>
                  <a:lnTo>
                    <a:pt x="454" y="235"/>
                  </a:lnTo>
                  <a:lnTo>
                    <a:pt x="457" y="235"/>
                  </a:lnTo>
                  <a:lnTo>
                    <a:pt x="457" y="235"/>
                  </a:lnTo>
                  <a:lnTo>
                    <a:pt x="457" y="235"/>
                  </a:lnTo>
                  <a:lnTo>
                    <a:pt x="457" y="235"/>
                  </a:lnTo>
                  <a:lnTo>
                    <a:pt x="459" y="235"/>
                  </a:lnTo>
                  <a:lnTo>
                    <a:pt x="459" y="235"/>
                  </a:lnTo>
                  <a:lnTo>
                    <a:pt x="459" y="237"/>
                  </a:lnTo>
                  <a:lnTo>
                    <a:pt x="459" y="237"/>
                  </a:lnTo>
                  <a:lnTo>
                    <a:pt x="461" y="237"/>
                  </a:lnTo>
                  <a:lnTo>
                    <a:pt x="461" y="237"/>
                  </a:lnTo>
                  <a:lnTo>
                    <a:pt x="464" y="237"/>
                  </a:lnTo>
                  <a:lnTo>
                    <a:pt x="464" y="237"/>
                  </a:lnTo>
                  <a:lnTo>
                    <a:pt x="464" y="237"/>
                  </a:lnTo>
                  <a:lnTo>
                    <a:pt x="466" y="237"/>
                  </a:lnTo>
                  <a:lnTo>
                    <a:pt x="466" y="235"/>
                  </a:lnTo>
                  <a:lnTo>
                    <a:pt x="466" y="235"/>
                  </a:lnTo>
                  <a:lnTo>
                    <a:pt x="468" y="235"/>
                  </a:lnTo>
                  <a:lnTo>
                    <a:pt x="468" y="235"/>
                  </a:lnTo>
                  <a:lnTo>
                    <a:pt x="468" y="235"/>
                  </a:lnTo>
                  <a:lnTo>
                    <a:pt x="468" y="237"/>
                  </a:lnTo>
                  <a:lnTo>
                    <a:pt x="468" y="237"/>
                  </a:lnTo>
                  <a:lnTo>
                    <a:pt x="468" y="237"/>
                  </a:lnTo>
                  <a:lnTo>
                    <a:pt x="468" y="237"/>
                  </a:lnTo>
                  <a:lnTo>
                    <a:pt x="468" y="240"/>
                  </a:lnTo>
                  <a:lnTo>
                    <a:pt x="468" y="240"/>
                  </a:lnTo>
                  <a:lnTo>
                    <a:pt x="468" y="240"/>
                  </a:lnTo>
                  <a:lnTo>
                    <a:pt x="468" y="242"/>
                  </a:lnTo>
                  <a:lnTo>
                    <a:pt x="468" y="242"/>
                  </a:lnTo>
                  <a:lnTo>
                    <a:pt x="468" y="242"/>
                  </a:lnTo>
                  <a:lnTo>
                    <a:pt x="468" y="242"/>
                  </a:lnTo>
                  <a:lnTo>
                    <a:pt x="471" y="242"/>
                  </a:lnTo>
                  <a:lnTo>
                    <a:pt x="471" y="242"/>
                  </a:lnTo>
                  <a:lnTo>
                    <a:pt x="471" y="242"/>
                  </a:lnTo>
                  <a:lnTo>
                    <a:pt x="471" y="244"/>
                  </a:lnTo>
                  <a:lnTo>
                    <a:pt x="473" y="244"/>
                  </a:lnTo>
                  <a:lnTo>
                    <a:pt x="473" y="244"/>
                  </a:lnTo>
                  <a:lnTo>
                    <a:pt x="473" y="247"/>
                  </a:lnTo>
                  <a:lnTo>
                    <a:pt x="473" y="247"/>
                  </a:lnTo>
                  <a:lnTo>
                    <a:pt x="473" y="247"/>
                  </a:lnTo>
                  <a:lnTo>
                    <a:pt x="475" y="247"/>
                  </a:lnTo>
                  <a:lnTo>
                    <a:pt x="475" y="247"/>
                  </a:lnTo>
                  <a:lnTo>
                    <a:pt x="475" y="249"/>
                  </a:lnTo>
                  <a:lnTo>
                    <a:pt x="475" y="249"/>
                  </a:lnTo>
                  <a:lnTo>
                    <a:pt x="475" y="251"/>
                  </a:lnTo>
                  <a:lnTo>
                    <a:pt x="475" y="251"/>
                  </a:lnTo>
                  <a:lnTo>
                    <a:pt x="475" y="251"/>
                  </a:lnTo>
                  <a:lnTo>
                    <a:pt x="475" y="251"/>
                  </a:lnTo>
                  <a:lnTo>
                    <a:pt x="475" y="254"/>
                  </a:lnTo>
                  <a:lnTo>
                    <a:pt x="475" y="254"/>
                  </a:lnTo>
                  <a:lnTo>
                    <a:pt x="478" y="254"/>
                  </a:lnTo>
                  <a:lnTo>
                    <a:pt x="478" y="256"/>
                  </a:lnTo>
                  <a:lnTo>
                    <a:pt x="478" y="256"/>
                  </a:lnTo>
                  <a:lnTo>
                    <a:pt x="478" y="256"/>
                  </a:lnTo>
                  <a:lnTo>
                    <a:pt x="478" y="256"/>
                  </a:lnTo>
                  <a:lnTo>
                    <a:pt x="478" y="256"/>
                  </a:lnTo>
                  <a:lnTo>
                    <a:pt x="478" y="259"/>
                  </a:lnTo>
                  <a:lnTo>
                    <a:pt x="478" y="259"/>
                  </a:lnTo>
                  <a:lnTo>
                    <a:pt x="478" y="261"/>
                  </a:lnTo>
                  <a:lnTo>
                    <a:pt x="478" y="261"/>
                  </a:lnTo>
                  <a:lnTo>
                    <a:pt x="480" y="261"/>
                  </a:lnTo>
                  <a:lnTo>
                    <a:pt x="480" y="263"/>
                  </a:lnTo>
                  <a:lnTo>
                    <a:pt x="480" y="263"/>
                  </a:lnTo>
                  <a:lnTo>
                    <a:pt x="483" y="263"/>
                  </a:lnTo>
                  <a:lnTo>
                    <a:pt x="483" y="263"/>
                  </a:lnTo>
                  <a:lnTo>
                    <a:pt x="483" y="263"/>
                  </a:lnTo>
                  <a:lnTo>
                    <a:pt x="483" y="266"/>
                  </a:lnTo>
                  <a:lnTo>
                    <a:pt x="483" y="266"/>
                  </a:lnTo>
                  <a:lnTo>
                    <a:pt x="483" y="266"/>
                  </a:lnTo>
                  <a:lnTo>
                    <a:pt x="485" y="266"/>
                  </a:lnTo>
                  <a:lnTo>
                    <a:pt x="485" y="266"/>
                  </a:lnTo>
                  <a:lnTo>
                    <a:pt x="485" y="268"/>
                  </a:lnTo>
                  <a:lnTo>
                    <a:pt x="485" y="268"/>
                  </a:lnTo>
                  <a:lnTo>
                    <a:pt x="485" y="268"/>
                  </a:lnTo>
                  <a:lnTo>
                    <a:pt x="485" y="268"/>
                  </a:lnTo>
                  <a:lnTo>
                    <a:pt x="487" y="268"/>
                  </a:lnTo>
                  <a:lnTo>
                    <a:pt x="487" y="270"/>
                  </a:lnTo>
                  <a:lnTo>
                    <a:pt x="487" y="270"/>
                  </a:lnTo>
                  <a:lnTo>
                    <a:pt x="487" y="270"/>
                  </a:lnTo>
                  <a:lnTo>
                    <a:pt x="490" y="270"/>
                  </a:lnTo>
                  <a:lnTo>
                    <a:pt x="490" y="273"/>
                  </a:lnTo>
                  <a:lnTo>
                    <a:pt x="490" y="273"/>
                  </a:lnTo>
                  <a:lnTo>
                    <a:pt x="490" y="275"/>
                  </a:lnTo>
                  <a:lnTo>
                    <a:pt x="490" y="275"/>
                  </a:lnTo>
                  <a:lnTo>
                    <a:pt x="490" y="275"/>
                  </a:lnTo>
                  <a:lnTo>
                    <a:pt x="490" y="275"/>
                  </a:lnTo>
                  <a:lnTo>
                    <a:pt x="492" y="275"/>
                  </a:lnTo>
                  <a:lnTo>
                    <a:pt x="492" y="275"/>
                  </a:lnTo>
                  <a:lnTo>
                    <a:pt x="492" y="275"/>
                  </a:lnTo>
                  <a:lnTo>
                    <a:pt x="494" y="275"/>
                  </a:lnTo>
                  <a:lnTo>
                    <a:pt x="494" y="275"/>
                  </a:lnTo>
                  <a:lnTo>
                    <a:pt x="494" y="275"/>
                  </a:lnTo>
                  <a:lnTo>
                    <a:pt x="497" y="275"/>
                  </a:lnTo>
                  <a:lnTo>
                    <a:pt x="497" y="275"/>
                  </a:lnTo>
                  <a:lnTo>
                    <a:pt x="497" y="275"/>
                  </a:lnTo>
                  <a:lnTo>
                    <a:pt x="499" y="275"/>
                  </a:lnTo>
                  <a:lnTo>
                    <a:pt x="499" y="275"/>
                  </a:lnTo>
                  <a:lnTo>
                    <a:pt x="499" y="275"/>
                  </a:lnTo>
                  <a:lnTo>
                    <a:pt x="501" y="275"/>
                  </a:lnTo>
                  <a:lnTo>
                    <a:pt x="501" y="275"/>
                  </a:lnTo>
                  <a:lnTo>
                    <a:pt x="501" y="275"/>
                  </a:lnTo>
                  <a:lnTo>
                    <a:pt x="504" y="275"/>
                  </a:lnTo>
                  <a:lnTo>
                    <a:pt x="504" y="275"/>
                  </a:lnTo>
                  <a:lnTo>
                    <a:pt x="504" y="275"/>
                  </a:lnTo>
                  <a:lnTo>
                    <a:pt x="504" y="275"/>
                  </a:lnTo>
                  <a:lnTo>
                    <a:pt x="506" y="275"/>
                  </a:lnTo>
                  <a:lnTo>
                    <a:pt x="506" y="273"/>
                  </a:lnTo>
                  <a:lnTo>
                    <a:pt x="506" y="273"/>
                  </a:lnTo>
                  <a:lnTo>
                    <a:pt x="509" y="273"/>
                  </a:lnTo>
                  <a:lnTo>
                    <a:pt x="509" y="275"/>
                  </a:lnTo>
                  <a:lnTo>
                    <a:pt x="509" y="275"/>
                  </a:lnTo>
                  <a:lnTo>
                    <a:pt x="509" y="275"/>
                  </a:lnTo>
                  <a:lnTo>
                    <a:pt x="511" y="275"/>
                  </a:lnTo>
                  <a:lnTo>
                    <a:pt x="511" y="275"/>
                  </a:lnTo>
                  <a:lnTo>
                    <a:pt x="511" y="275"/>
                  </a:lnTo>
                  <a:lnTo>
                    <a:pt x="513" y="275"/>
                  </a:lnTo>
                  <a:lnTo>
                    <a:pt x="513" y="275"/>
                  </a:lnTo>
                  <a:lnTo>
                    <a:pt x="513" y="275"/>
                  </a:lnTo>
                  <a:lnTo>
                    <a:pt x="516" y="275"/>
                  </a:lnTo>
                  <a:lnTo>
                    <a:pt x="516" y="275"/>
                  </a:lnTo>
                  <a:lnTo>
                    <a:pt x="516" y="275"/>
                  </a:lnTo>
                  <a:lnTo>
                    <a:pt x="518" y="275"/>
                  </a:lnTo>
                  <a:lnTo>
                    <a:pt x="518" y="275"/>
                  </a:lnTo>
                  <a:lnTo>
                    <a:pt x="518" y="275"/>
                  </a:lnTo>
                  <a:lnTo>
                    <a:pt x="520" y="275"/>
                  </a:lnTo>
                  <a:lnTo>
                    <a:pt x="520" y="275"/>
                  </a:lnTo>
                  <a:lnTo>
                    <a:pt x="523" y="275"/>
                  </a:lnTo>
                  <a:lnTo>
                    <a:pt x="523" y="275"/>
                  </a:lnTo>
                  <a:lnTo>
                    <a:pt x="523" y="275"/>
                  </a:lnTo>
                  <a:lnTo>
                    <a:pt x="523" y="278"/>
                  </a:lnTo>
                  <a:lnTo>
                    <a:pt x="525" y="278"/>
                  </a:lnTo>
                  <a:lnTo>
                    <a:pt x="525" y="278"/>
                  </a:lnTo>
                  <a:lnTo>
                    <a:pt x="525" y="278"/>
                  </a:lnTo>
                  <a:lnTo>
                    <a:pt x="528" y="278"/>
                  </a:lnTo>
                  <a:lnTo>
                    <a:pt x="528" y="278"/>
                  </a:lnTo>
                  <a:lnTo>
                    <a:pt x="530" y="278"/>
                  </a:lnTo>
                  <a:lnTo>
                    <a:pt x="530" y="278"/>
                  </a:lnTo>
                  <a:lnTo>
                    <a:pt x="530" y="278"/>
                  </a:lnTo>
                  <a:lnTo>
                    <a:pt x="530" y="278"/>
                  </a:lnTo>
                  <a:lnTo>
                    <a:pt x="532" y="278"/>
                  </a:lnTo>
                  <a:lnTo>
                    <a:pt x="532" y="278"/>
                  </a:lnTo>
                  <a:lnTo>
                    <a:pt x="532" y="278"/>
                  </a:lnTo>
                  <a:lnTo>
                    <a:pt x="535" y="278"/>
                  </a:lnTo>
                  <a:lnTo>
                    <a:pt x="535" y="278"/>
                  </a:lnTo>
                  <a:lnTo>
                    <a:pt x="537" y="278"/>
                  </a:lnTo>
                  <a:lnTo>
                    <a:pt x="537" y="278"/>
                  </a:lnTo>
                  <a:lnTo>
                    <a:pt x="537" y="278"/>
                  </a:lnTo>
                  <a:lnTo>
                    <a:pt x="539" y="278"/>
                  </a:lnTo>
                  <a:lnTo>
                    <a:pt x="539" y="278"/>
                  </a:lnTo>
                  <a:lnTo>
                    <a:pt x="542" y="278"/>
                  </a:lnTo>
                  <a:lnTo>
                    <a:pt x="542" y="278"/>
                  </a:lnTo>
                  <a:lnTo>
                    <a:pt x="542" y="278"/>
                  </a:lnTo>
                  <a:lnTo>
                    <a:pt x="544" y="278"/>
                  </a:lnTo>
                  <a:lnTo>
                    <a:pt x="544" y="278"/>
                  </a:lnTo>
                  <a:lnTo>
                    <a:pt x="544" y="278"/>
                  </a:lnTo>
                  <a:lnTo>
                    <a:pt x="546" y="278"/>
                  </a:lnTo>
                  <a:lnTo>
                    <a:pt x="546" y="278"/>
                  </a:lnTo>
                  <a:lnTo>
                    <a:pt x="546" y="278"/>
                  </a:lnTo>
                  <a:lnTo>
                    <a:pt x="549" y="278"/>
                  </a:lnTo>
                  <a:lnTo>
                    <a:pt x="549" y="278"/>
                  </a:lnTo>
                  <a:lnTo>
                    <a:pt x="549" y="278"/>
                  </a:lnTo>
                  <a:lnTo>
                    <a:pt x="551" y="278"/>
                  </a:lnTo>
                  <a:lnTo>
                    <a:pt x="551" y="278"/>
                  </a:lnTo>
                  <a:lnTo>
                    <a:pt x="551" y="278"/>
                  </a:lnTo>
                  <a:lnTo>
                    <a:pt x="554" y="278"/>
                  </a:lnTo>
                  <a:lnTo>
                    <a:pt x="554" y="278"/>
                  </a:lnTo>
                  <a:lnTo>
                    <a:pt x="556" y="278"/>
                  </a:lnTo>
                  <a:lnTo>
                    <a:pt x="556" y="278"/>
                  </a:lnTo>
                  <a:lnTo>
                    <a:pt x="556" y="278"/>
                  </a:lnTo>
                  <a:lnTo>
                    <a:pt x="558" y="278"/>
                  </a:lnTo>
                  <a:lnTo>
                    <a:pt x="558" y="278"/>
                  </a:lnTo>
                  <a:lnTo>
                    <a:pt x="558" y="278"/>
                  </a:lnTo>
                  <a:lnTo>
                    <a:pt x="561" y="278"/>
                  </a:lnTo>
                  <a:lnTo>
                    <a:pt x="561" y="278"/>
                  </a:lnTo>
                  <a:lnTo>
                    <a:pt x="561" y="278"/>
                  </a:lnTo>
                  <a:lnTo>
                    <a:pt x="563" y="278"/>
                  </a:lnTo>
                  <a:lnTo>
                    <a:pt x="563" y="278"/>
                  </a:lnTo>
                  <a:lnTo>
                    <a:pt x="563" y="278"/>
                  </a:lnTo>
                  <a:lnTo>
                    <a:pt x="565" y="278"/>
                  </a:lnTo>
                  <a:lnTo>
                    <a:pt x="565" y="278"/>
                  </a:lnTo>
                  <a:lnTo>
                    <a:pt x="565" y="278"/>
                  </a:lnTo>
                  <a:lnTo>
                    <a:pt x="568" y="278"/>
                  </a:lnTo>
                  <a:lnTo>
                    <a:pt x="568" y="278"/>
                  </a:lnTo>
                  <a:lnTo>
                    <a:pt x="568" y="278"/>
                  </a:lnTo>
                  <a:lnTo>
                    <a:pt x="568" y="278"/>
                  </a:lnTo>
                  <a:lnTo>
                    <a:pt x="570" y="278"/>
                  </a:lnTo>
                  <a:lnTo>
                    <a:pt x="570" y="278"/>
                  </a:lnTo>
                  <a:lnTo>
                    <a:pt x="570" y="278"/>
                  </a:lnTo>
                  <a:lnTo>
                    <a:pt x="572" y="278"/>
                  </a:lnTo>
                  <a:lnTo>
                    <a:pt x="572" y="278"/>
                  </a:lnTo>
                  <a:lnTo>
                    <a:pt x="575" y="278"/>
                  </a:lnTo>
                  <a:lnTo>
                    <a:pt x="575" y="278"/>
                  </a:lnTo>
                  <a:lnTo>
                    <a:pt x="575" y="278"/>
                  </a:lnTo>
                  <a:lnTo>
                    <a:pt x="575" y="278"/>
                  </a:lnTo>
                  <a:lnTo>
                    <a:pt x="577" y="278"/>
                  </a:lnTo>
                  <a:lnTo>
                    <a:pt x="577" y="278"/>
                  </a:lnTo>
                  <a:lnTo>
                    <a:pt x="577" y="278"/>
                  </a:lnTo>
                  <a:lnTo>
                    <a:pt x="580" y="278"/>
                  </a:lnTo>
                  <a:lnTo>
                    <a:pt x="580" y="278"/>
                  </a:lnTo>
                  <a:lnTo>
                    <a:pt x="582" y="278"/>
                  </a:lnTo>
                  <a:lnTo>
                    <a:pt x="582" y="278"/>
                  </a:lnTo>
                  <a:lnTo>
                    <a:pt x="582" y="278"/>
                  </a:lnTo>
                  <a:lnTo>
                    <a:pt x="584" y="278"/>
                  </a:lnTo>
                  <a:lnTo>
                    <a:pt x="584" y="278"/>
                  </a:lnTo>
                  <a:lnTo>
                    <a:pt x="584" y="278"/>
                  </a:lnTo>
                  <a:lnTo>
                    <a:pt x="587" y="278"/>
                  </a:lnTo>
                  <a:lnTo>
                    <a:pt x="587" y="278"/>
                  </a:lnTo>
                  <a:lnTo>
                    <a:pt x="587" y="278"/>
                  </a:lnTo>
                  <a:lnTo>
                    <a:pt x="589" y="278"/>
                  </a:lnTo>
                  <a:lnTo>
                    <a:pt x="589" y="278"/>
                  </a:lnTo>
                  <a:lnTo>
                    <a:pt x="589" y="278"/>
                  </a:lnTo>
                  <a:lnTo>
                    <a:pt x="591" y="278"/>
                  </a:lnTo>
                  <a:lnTo>
                    <a:pt x="591" y="278"/>
                  </a:lnTo>
                  <a:lnTo>
                    <a:pt x="591" y="278"/>
                  </a:lnTo>
                  <a:lnTo>
                    <a:pt x="591" y="278"/>
                  </a:lnTo>
                  <a:lnTo>
                    <a:pt x="594" y="278"/>
                  </a:lnTo>
                  <a:lnTo>
                    <a:pt x="594" y="278"/>
                  </a:lnTo>
                  <a:lnTo>
                    <a:pt x="596" y="278"/>
                  </a:lnTo>
                  <a:lnTo>
                    <a:pt x="596" y="278"/>
                  </a:lnTo>
                  <a:lnTo>
                    <a:pt x="596" y="280"/>
                  </a:lnTo>
                  <a:lnTo>
                    <a:pt x="596" y="280"/>
                  </a:lnTo>
                  <a:lnTo>
                    <a:pt x="599" y="280"/>
                  </a:lnTo>
                  <a:lnTo>
                    <a:pt x="599" y="280"/>
                  </a:lnTo>
                  <a:lnTo>
                    <a:pt x="599" y="280"/>
                  </a:lnTo>
                  <a:lnTo>
                    <a:pt x="601" y="280"/>
                  </a:lnTo>
                  <a:lnTo>
                    <a:pt x="601" y="280"/>
                  </a:lnTo>
                  <a:lnTo>
                    <a:pt x="601" y="280"/>
                  </a:lnTo>
                  <a:lnTo>
                    <a:pt x="603" y="280"/>
                  </a:lnTo>
                  <a:lnTo>
                    <a:pt x="603" y="280"/>
                  </a:lnTo>
                  <a:lnTo>
                    <a:pt x="603" y="280"/>
                  </a:lnTo>
                  <a:lnTo>
                    <a:pt x="606" y="280"/>
                  </a:lnTo>
                  <a:lnTo>
                    <a:pt x="606" y="280"/>
                  </a:lnTo>
                  <a:lnTo>
                    <a:pt x="606" y="282"/>
                  </a:lnTo>
                  <a:lnTo>
                    <a:pt x="608" y="282"/>
                  </a:lnTo>
                  <a:lnTo>
                    <a:pt x="608" y="282"/>
                  </a:lnTo>
                  <a:lnTo>
                    <a:pt x="608" y="282"/>
                  </a:lnTo>
                  <a:lnTo>
                    <a:pt x="608" y="285"/>
                  </a:lnTo>
                  <a:lnTo>
                    <a:pt x="608" y="285"/>
                  </a:lnTo>
                  <a:lnTo>
                    <a:pt x="608" y="285"/>
                  </a:lnTo>
                  <a:lnTo>
                    <a:pt x="610" y="285"/>
                  </a:lnTo>
                  <a:lnTo>
                    <a:pt x="610" y="287"/>
                  </a:lnTo>
                  <a:lnTo>
                    <a:pt x="610" y="287"/>
                  </a:lnTo>
                  <a:lnTo>
                    <a:pt x="610" y="287"/>
                  </a:lnTo>
                  <a:lnTo>
                    <a:pt x="610" y="287"/>
                  </a:lnTo>
                  <a:lnTo>
                    <a:pt x="610" y="287"/>
                  </a:lnTo>
                  <a:lnTo>
                    <a:pt x="613" y="287"/>
                  </a:lnTo>
                  <a:lnTo>
                    <a:pt x="613" y="287"/>
                  </a:lnTo>
                  <a:lnTo>
                    <a:pt x="615" y="287"/>
                  </a:lnTo>
                  <a:lnTo>
                    <a:pt x="615" y="287"/>
                  </a:lnTo>
                  <a:lnTo>
                    <a:pt x="615" y="289"/>
                  </a:lnTo>
                  <a:lnTo>
                    <a:pt x="615" y="289"/>
                  </a:lnTo>
                  <a:lnTo>
                    <a:pt x="617" y="289"/>
                  </a:lnTo>
                  <a:lnTo>
                    <a:pt x="617" y="289"/>
                  </a:lnTo>
                  <a:lnTo>
                    <a:pt x="617" y="289"/>
                  </a:lnTo>
                  <a:lnTo>
                    <a:pt x="617" y="289"/>
                  </a:lnTo>
                  <a:lnTo>
                    <a:pt x="620" y="289"/>
                  </a:lnTo>
                  <a:lnTo>
                    <a:pt x="620" y="289"/>
                  </a:lnTo>
                  <a:lnTo>
                    <a:pt x="622" y="289"/>
                  </a:lnTo>
                  <a:lnTo>
                    <a:pt x="622" y="289"/>
                  </a:lnTo>
                  <a:lnTo>
                    <a:pt x="622" y="289"/>
                  </a:lnTo>
                  <a:lnTo>
                    <a:pt x="625" y="289"/>
                  </a:lnTo>
                  <a:lnTo>
                    <a:pt x="625" y="289"/>
                  </a:lnTo>
                  <a:lnTo>
                    <a:pt x="625" y="289"/>
                  </a:lnTo>
                  <a:lnTo>
                    <a:pt x="627" y="289"/>
                  </a:lnTo>
                  <a:lnTo>
                    <a:pt x="627" y="289"/>
                  </a:lnTo>
                  <a:lnTo>
                    <a:pt x="627" y="292"/>
                  </a:lnTo>
                  <a:lnTo>
                    <a:pt x="629" y="292"/>
                  </a:lnTo>
                  <a:lnTo>
                    <a:pt x="629" y="292"/>
                  </a:lnTo>
                  <a:lnTo>
                    <a:pt x="629" y="292"/>
                  </a:lnTo>
                  <a:lnTo>
                    <a:pt x="629" y="292"/>
                  </a:lnTo>
                  <a:lnTo>
                    <a:pt x="632" y="292"/>
                  </a:lnTo>
                  <a:lnTo>
                    <a:pt x="632" y="292"/>
                  </a:lnTo>
                  <a:lnTo>
                    <a:pt x="632" y="294"/>
                  </a:lnTo>
                  <a:lnTo>
                    <a:pt x="632" y="294"/>
                  </a:lnTo>
                  <a:lnTo>
                    <a:pt x="634" y="294"/>
                  </a:lnTo>
                  <a:lnTo>
                    <a:pt x="634" y="294"/>
                  </a:lnTo>
                  <a:lnTo>
                    <a:pt x="634" y="294"/>
                  </a:lnTo>
                  <a:lnTo>
                    <a:pt x="636" y="294"/>
                  </a:lnTo>
                  <a:lnTo>
                    <a:pt x="636" y="294"/>
                  </a:lnTo>
                  <a:lnTo>
                    <a:pt x="636" y="294"/>
                  </a:lnTo>
                  <a:lnTo>
                    <a:pt x="636" y="296"/>
                  </a:lnTo>
                  <a:lnTo>
                    <a:pt x="639" y="296"/>
                  </a:lnTo>
                  <a:lnTo>
                    <a:pt x="639" y="296"/>
                  </a:lnTo>
                  <a:lnTo>
                    <a:pt x="639" y="296"/>
                  </a:lnTo>
                  <a:lnTo>
                    <a:pt x="639" y="296"/>
                  </a:lnTo>
                  <a:lnTo>
                    <a:pt x="641" y="296"/>
                  </a:lnTo>
                  <a:lnTo>
                    <a:pt x="641" y="296"/>
                  </a:lnTo>
                  <a:lnTo>
                    <a:pt x="644" y="296"/>
                  </a:lnTo>
                  <a:lnTo>
                    <a:pt x="644" y="296"/>
                  </a:lnTo>
                  <a:lnTo>
                    <a:pt x="644" y="296"/>
                  </a:lnTo>
                  <a:lnTo>
                    <a:pt x="646" y="296"/>
                  </a:lnTo>
                  <a:lnTo>
                    <a:pt x="646" y="296"/>
                  </a:lnTo>
                  <a:lnTo>
                    <a:pt x="646" y="296"/>
                  </a:lnTo>
                  <a:lnTo>
                    <a:pt x="648" y="296"/>
                  </a:lnTo>
                  <a:lnTo>
                    <a:pt x="648" y="296"/>
                  </a:lnTo>
                  <a:lnTo>
                    <a:pt x="648" y="296"/>
                  </a:lnTo>
                  <a:lnTo>
                    <a:pt x="651" y="296"/>
                  </a:lnTo>
                  <a:lnTo>
                    <a:pt x="651" y="299"/>
                  </a:lnTo>
                  <a:lnTo>
                    <a:pt x="651" y="299"/>
                  </a:lnTo>
                  <a:lnTo>
                    <a:pt x="651" y="299"/>
                  </a:lnTo>
                  <a:lnTo>
                    <a:pt x="653" y="299"/>
                  </a:lnTo>
                  <a:lnTo>
                    <a:pt x="653" y="299"/>
                  </a:lnTo>
                  <a:lnTo>
                    <a:pt x="655" y="299"/>
                  </a:lnTo>
                  <a:lnTo>
                    <a:pt x="655" y="296"/>
                  </a:lnTo>
                  <a:lnTo>
                    <a:pt x="655" y="296"/>
                  </a:lnTo>
                  <a:lnTo>
                    <a:pt x="655" y="296"/>
                  </a:lnTo>
                  <a:lnTo>
                    <a:pt x="658" y="296"/>
                  </a:lnTo>
                  <a:lnTo>
                    <a:pt x="658" y="296"/>
                  </a:lnTo>
                  <a:lnTo>
                    <a:pt x="658" y="296"/>
                  </a:lnTo>
                  <a:lnTo>
                    <a:pt x="660" y="296"/>
                  </a:lnTo>
                  <a:lnTo>
                    <a:pt x="660" y="296"/>
                  </a:lnTo>
                  <a:lnTo>
                    <a:pt x="660" y="296"/>
                  </a:lnTo>
                  <a:lnTo>
                    <a:pt x="662" y="296"/>
                  </a:lnTo>
                  <a:lnTo>
                    <a:pt x="662" y="296"/>
                  </a:lnTo>
                  <a:lnTo>
                    <a:pt x="662" y="296"/>
                  </a:lnTo>
                  <a:lnTo>
                    <a:pt x="665" y="296"/>
                  </a:lnTo>
                  <a:lnTo>
                    <a:pt x="665" y="296"/>
                  </a:lnTo>
                  <a:lnTo>
                    <a:pt x="665" y="296"/>
                  </a:lnTo>
                  <a:lnTo>
                    <a:pt x="665" y="299"/>
                  </a:lnTo>
                  <a:lnTo>
                    <a:pt x="665" y="299"/>
                  </a:lnTo>
                  <a:lnTo>
                    <a:pt x="665" y="301"/>
                  </a:lnTo>
                  <a:lnTo>
                    <a:pt x="665" y="301"/>
                  </a:lnTo>
                  <a:lnTo>
                    <a:pt x="665" y="301"/>
                  </a:lnTo>
                  <a:lnTo>
                    <a:pt x="667" y="301"/>
                  </a:lnTo>
                  <a:lnTo>
                    <a:pt x="667" y="301"/>
                  </a:lnTo>
                  <a:lnTo>
                    <a:pt x="670" y="301"/>
                  </a:lnTo>
                  <a:lnTo>
                    <a:pt x="670" y="304"/>
                  </a:lnTo>
                  <a:lnTo>
                    <a:pt x="670" y="304"/>
                  </a:lnTo>
                  <a:lnTo>
                    <a:pt x="670" y="304"/>
                  </a:lnTo>
                  <a:lnTo>
                    <a:pt x="672" y="304"/>
                  </a:lnTo>
                  <a:lnTo>
                    <a:pt x="672" y="304"/>
                  </a:lnTo>
                  <a:lnTo>
                    <a:pt x="672" y="304"/>
                  </a:lnTo>
                  <a:lnTo>
                    <a:pt x="674" y="304"/>
                  </a:lnTo>
                  <a:lnTo>
                    <a:pt x="674" y="304"/>
                  </a:lnTo>
                  <a:lnTo>
                    <a:pt x="674" y="304"/>
                  </a:lnTo>
                  <a:lnTo>
                    <a:pt x="677" y="304"/>
                  </a:lnTo>
                  <a:lnTo>
                    <a:pt x="677" y="304"/>
                  </a:lnTo>
                  <a:lnTo>
                    <a:pt x="677" y="304"/>
                  </a:lnTo>
                  <a:lnTo>
                    <a:pt x="677" y="304"/>
                  </a:lnTo>
                  <a:lnTo>
                    <a:pt x="677" y="301"/>
                  </a:lnTo>
                  <a:lnTo>
                    <a:pt x="679" y="301"/>
                  </a:lnTo>
                  <a:lnTo>
                    <a:pt x="679" y="301"/>
                  </a:lnTo>
                  <a:lnTo>
                    <a:pt x="679" y="301"/>
                  </a:lnTo>
                  <a:lnTo>
                    <a:pt x="681" y="301"/>
                  </a:lnTo>
                  <a:lnTo>
                    <a:pt x="681" y="299"/>
                  </a:lnTo>
                  <a:lnTo>
                    <a:pt x="681" y="299"/>
                  </a:lnTo>
                  <a:lnTo>
                    <a:pt x="681" y="299"/>
                  </a:lnTo>
                  <a:lnTo>
                    <a:pt x="684" y="299"/>
                  </a:lnTo>
                  <a:lnTo>
                    <a:pt x="684" y="299"/>
                  </a:lnTo>
                  <a:lnTo>
                    <a:pt x="684" y="299"/>
                  </a:lnTo>
                  <a:lnTo>
                    <a:pt x="684" y="299"/>
                  </a:lnTo>
                  <a:lnTo>
                    <a:pt x="684" y="296"/>
                  </a:lnTo>
                  <a:lnTo>
                    <a:pt x="686" y="296"/>
                  </a:lnTo>
                  <a:lnTo>
                    <a:pt x="686" y="296"/>
                  </a:lnTo>
                  <a:lnTo>
                    <a:pt x="686" y="296"/>
                  </a:lnTo>
                  <a:lnTo>
                    <a:pt x="688" y="296"/>
                  </a:lnTo>
                  <a:lnTo>
                    <a:pt x="688" y="296"/>
                  </a:lnTo>
                  <a:lnTo>
                    <a:pt x="688" y="296"/>
                  </a:lnTo>
                  <a:lnTo>
                    <a:pt x="688" y="296"/>
                  </a:lnTo>
                  <a:lnTo>
                    <a:pt x="691" y="296"/>
                  </a:lnTo>
                  <a:lnTo>
                    <a:pt x="691" y="296"/>
                  </a:lnTo>
                  <a:lnTo>
                    <a:pt x="691" y="294"/>
                  </a:lnTo>
                  <a:lnTo>
                    <a:pt x="691" y="294"/>
                  </a:lnTo>
                  <a:lnTo>
                    <a:pt x="693" y="294"/>
                  </a:lnTo>
                  <a:lnTo>
                    <a:pt x="693" y="294"/>
                  </a:lnTo>
                  <a:lnTo>
                    <a:pt x="693" y="294"/>
                  </a:lnTo>
                  <a:lnTo>
                    <a:pt x="696" y="294"/>
                  </a:lnTo>
                  <a:lnTo>
                    <a:pt x="696" y="294"/>
                  </a:lnTo>
                  <a:lnTo>
                    <a:pt x="696" y="294"/>
                  </a:lnTo>
                  <a:lnTo>
                    <a:pt x="696" y="292"/>
                  </a:lnTo>
                  <a:lnTo>
                    <a:pt x="698" y="292"/>
                  </a:lnTo>
                  <a:lnTo>
                    <a:pt x="698" y="292"/>
                  </a:lnTo>
                  <a:lnTo>
                    <a:pt x="698" y="292"/>
                  </a:lnTo>
                  <a:lnTo>
                    <a:pt x="698" y="292"/>
                  </a:lnTo>
                  <a:lnTo>
                    <a:pt x="700" y="292"/>
                  </a:lnTo>
                  <a:lnTo>
                    <a:pt x="700" y="292"/>
                  </a:lnTo>
                  <a:lnTo>
                    <a:pt x="703" y="292"/>
                  </a:lnTo>
                  <a:lnTo>
                    <a:pt x="703" y="289"/>
                  </a:lnTo>
                  <a:lnTo>
                    <a:pt x="703" y="289"/>
                  </a:lnTo>
                  <a:lnTo>
                    <a:pt x="703" y="289"/>
                  </a:lnTo>
                  <a:lnTo>
                    <a:pt x="705" y="289"/>
                  </a:lnTo>
                  <a:lnTo>
                    <a:pt x="705" y="289"/>
                  </a:lnTo>
                  <a:lnTo>
                    <a:pt x="705" y="289"/>
                  </a:lnTo>
                  <a:lnTo>
                    <a:pt x="705" y="289"/>
                  </a:lnTo>
                  <a:lnTo>
                    <a:pt x="707" y="289"/>
                  </a:lnTo>
                  <a:lnTo>
                    <a:pt x="707" y="287"/>
                  </a:lnTo>
                  <a:lnTo>
                    <a:pt x="707" y="287"/>
                  </a:lnTo>
                  <a:lnTo>
                    <a:pt x="710" y="287"/>
                  </a:lnTo>
                  <a:lnTo>
                    <a:pt x="710" y="287"/>
                  </a:lnTo>
                  <a:lnTo>
                    <a:pt x="710" y="287"/>
                  </a:lnTo>
                  <a:lnTo>
                    <a:pt x="710" y="287"/>
                  </a:lnTo>
                  <a:lnTo>
                    <a:pt x="712" y="287"/>
                  </a:lnTo>
                  <a:lnTo>
                    <a:pt x="712" y="287"/>
                  </a:lnTo>
                  <a:lnTo>
                    <a:pt x="712" y="287"/>
                  </a:lnTo>
                  <a:lnTo>
                    <a:pt x="715" y="287"/>
                  </a:lnTo>
                  <a:lnTo>
                    <a:pt x="715" y="287"/>
                  </a:lnTo>
                  <a:lnTo>
                    <a:pt x="715" y="287"/>
                  </a:lnTo>
                  <a:lnTo>
                    <a:pt x="717" y="287"/>
                  </a:lnTo>
                  <a:lnTo>
                    <a:pt x="717" y="287"/>
                  </a:lnTo>
                  <a:lnTo>
                    <a:pt x="717" y="287"/>
                  </a:lnTo>
                  <a:lnTo>
                    <a:pt x="717" y="285"/>
                  </a:lnTo>
                  <a:lnTo>
                    <a:pt x="719" y="285"/>
                  </a:lnTo>
                  <a:lnTo>
                    <a:pt x="719" y="285"/>
                  </a:lnTo>
                  <a:lnTo>
                    <a:pt x="722" y="285"/>
                  </a:lnTo>
                  <a:lnTo>
                    <a:pt x="722" y="285"/>
                  </a:lnTo>
                  <a:lnTo>
                    <a:pt x="722" y="285"/>
                  </a:lnTo>
                  <a:lnTo>
                    <a:pt x="724" y="285"/>
                  </a:lnTo>
                  <a:lnTo>
                    <a:pt x="724" y="285"/>
                  </a:lnTo>
                  <a:lnTo>
                    <a:pt x="724" y="285"/>
                  </a:lnTo>
                  <a:lnTo>
                    <a:pt x="724" y="282"/>
                  </a:lnTo>
                  <a:lnTo>
                    <a:pt x="724" y="282"/>
                  </a:lnTo>
                  <a:lnTo>
                    <a:pt x="726" y="282"/>
                  </a:lnTo>
                  <a:lnTo>
                    <a:pt x="726" y="282"/>
                  </a:lnTo>
                  <a:lnTo>
                    <a:pt x="726" y="282"/>
                  </a:lnTo>
                  <a:lnTo>
                    <a:pt x="729" y="282"/>
                  </a:lnTo>
                  <a:lnTo>
                    <a:pt x="729" y="282"/>
                  </a:lnTo>
                  <a:lnTo>
                    <a:pt x="729" y="282"/>
                  </a:lnTo>
                  <a:lnTo>
                    <a:pt x="729" y="282"/>
                  </a:lnTo>
                  <a:lnTo>
                    <a:pt x="731" y="282"/>
                  </a:lnTo>
                  <a:lnTo>
                    <a:pt x="731" y="282"/>
                  </a:lnTo>
                  <a:lnTo>
                    <a:pt x="731" y="282"/>
                  </a:lnTo>
                  <a:lnTo>
                    <a:pt x="733" y="282"/>
                  </a:lnTo>
                  <a:lnTo>
                    <a:pt x="733" y="282"/>
                  </a:lnTo>
                  <a:lnTo>
                    <a:pt x="736" y="282"/>
                  </a:lnTo>
                  <a:lnTo>
                    <a:pt x="736" y="282"/>
                  </a:lnTo>
                  <a:lnTo>
                    <a:pt x="736" y="282"/>
                  </a:lnTo>
                  <a:lnTo>
                    <a:pt x="738" y="282"/>
                  </a:lnTo>
                  <a:lnTo>
                    <a:pt x="738" y="282"/>
                  </a:lnTo>
                  <a:lnTo>
                    <a:pt x="738" y="282"/>
                  </a:lnTo>
                  <a:lnTo>
                    <a:pt x="738" y="282"/>
                  </a:lnTo>
                  <a:lnTo>
                    <a:pt x="741" y="282"/>
                  </a:lnTo>
                  <a:lnTo>
                    <a:pt x="741" y="282"/>
                  </a:lnTo>
                  <a:lnTo>
                    <a:pt x="743" y="282"/>
                  </a:lnTo>
                  <a:lnTo>
                    <a:pt x="743" y="282"/>
                  </a:lnTo>
                  <a:lnTo>
                    <a:pt x="743" y="282"/>
                  </a:lnTo>
                  <a:lnTo>
                    <a:pt x="745" y="282"/>
                  </a:lnTo>
                  <a:lnTo>
                    <a:pt x="745" y="282"/>
                  </a:lnTo>
                  <a:lnTo>
                    <a:pt x="745" y="282"/>
                  </a:lnTo>
                  <a:lnTo>
                    <a:pt x="748" y="282"/>
                  </a:lnTo>
                  <a:lnTo>
                    <a:pt x="748" y="282"/>
                  </a:lnTo>
                  <a:lnTo>
                    <a:pt x="750" y="282"/>
                  </a:lnTo>
                  <a:lnTo>
                    <a:pt x="750" y="282"/>
                  </a:lnTo>
                  <a:lnTo>
                    <a:pt x="750" y="282"/>
                  </a:lnTo>
                  <a:lnTo>
                    <a:pt x="752" y="282"/>
                  </a:lnTo>
                  <a:lnTo>
                    <a:pt x="752" y="282"/>
                  </a:lnTo>
                  <a:lnTo>
                    <a:pt x="752" y="282"/>
                  </a:lnTo>
                  <a:lnTo>
                    <a:pt x="755" y="282"/>
                  </a:lnTo>
                  <a:lnTo>
                    <a:pt x="755" y="282"/>
                  </a:lnTo>
                  <a:lnTo>
                    <a:pt x="755" y="282"/>
                  </a:lnTo>
                  <a:lnTo>
                    <a:pt x="757" y="282"/>
                  </a:lnTo>
                  <a:lnTo>
                    <a:pt x="757" y="285"/>
                  </a:lnTo>
                  <a:lnTo>
                    <a:pt x="757" y="285"/>
                  </a:lnTo>
                  <a:lnTo>
                    <a:pt x="757" y="282"/>
                  </a:lnTo>
                  <a:lnTo>
                    <a:pt x="757" y="282"/>
                  </a:lnTo>
                  <a:lnTo>
                    <a:pt x="759" y="282"/>
                  </a:lnTo>
                  <a:lnTo>
                    <a:pt x="759" y="282"/>
                  </a:lnTo>
                  <a:lnTo>
                    <a:pt x="759" y="282"/>
                  </a:lnTo>
                  <a:lnTo>
                    <a:pt x="762" y="282"/>
                  </a:lnTo>
                  <a:lnTo>
                    <a:pt x="762" y="282"/>
                  </a:lnTo>
                  <a:lnTo>
                    <a:pt x="762" y="282"/>
                  </a:lnTo>
                  <a:lnTo>
                    <a:pt x="764" y="282"/>
                  </a:lnTo>
                  <a:lnTo>
                    <a:pt x="764" y="282"/>
                  </a:lnTo>
                  <a:lnTo>
                    <a:pt x="764" y="282"/>
                  </a:lnTo>
                  <a:lnTo>
                    <a:pt x="764" y="282"/>
                  </a:lnTo>
                  <a:lnTo>
                    <a:pt x="767" y="282"/>
                  </a:lnTo>
                  <a:lnTo>
                    <a:pt x="767" y="282"/>
                  </a:lnTo>
                  <a:lnTo>
                    <a:pt x="769" y="282"/>
                  </a:lnTo>
                  <a:lnTo>
                    <a:pt x="769" y="282"/>
                  </a:lnTo>
                  <a:lnTo>
                    <a:pt x="769" y="282"/>
                  </a:lnTo>
                  <a:lnTo>
                    <a:pt x="769" y="282"/>
                  </a:lnTo>
                  <a:lnTo>
                    <a:pt x="771" y="282"/>
                  </a:lnTo>
                  <a:lnTo>
                    <a:pt x="771" y="282"/>
                  </a:lnTo>
                  <a:lnTo>
                    <a:pt x="771" y="282"/>
                  </a:lnTo>
                  <a:lnTo>
                    <a:pt x="771" y="280"/>
                  </a:lnTo>
                  <a:lnTo>
                    <a:pt x="774" y="280"/>
                  </a:lnTo>
                  <a:lnTo>
                    <a:pt x="774" y="280"/>
                  </a:lnTo>
                  <a:lnTo>
                    <a:pt x="774" y="280"/>
                  </a:lnTo>
                  <a:lnTo>
                    <a:pt x="776" y="280"/>
                  </a:lnTo>
                  <a:lnTo>
                    <a:pt x="776" y="280"/>
                  </a:lnTo>
                  <a:lnTo>
                    <a:pt x="776" y="278"/>
                  </a:lnTo>
                  <a:lnTo>
                    <a:pt x="776" y="278"/>
                  </a:lnTo>
                  <a:lnTo>
                    <a:pt x="778" y="278"/>
                  </a:lnTo>
                  <a:lnTo>
                    <a:pt x="778" y="278"/>
                  </a:lnTo>
                  <a:lnTo>
                    <a:pt x="778" y="278"/>
                  </a:lnTo>
                  <a:lnTo>
                    <a:pt x="778" y="278"/>
                  </a:lnTo>
                  <a:lnTo>
                    <a:pt x="781" y="278"/>
                  </a:lnTo>
                  <a:lnTo>
                    <a:pt x="781" y="278"/>
                  </a:lnTo>
                  <a:lnTo>
                    <a:pt x="783" y="278"/>
                  </a:lnTo>
                  <a:lnTo>
                    <a:pt x="783" y="278"/>
                  </a:lnTo>
                  <a:lnTo>
                    <a:pt x="783" y="278"/>
                  </a:lnTo>
                  <a:lnTo>
                    <a:pt x="786" y="278"/>
                  </a:lnTo>
                  <a:lnTo>
                    <a:pt x="786" y="278"/>
                  </a:lnTo>
                  <a:lnTo>
                    <a:pt x="786" y="278"/>
                  </a:lnTo>
                  <a:lnTo>
                    <a:pt x="788" y="278"/>
                  </a:lnTo>
                  <a:lnTo>
                    <a:pt x="788" y="278"/>
                  </a:lnTo>
                  <a:lnTo>
                    <a:pt x="788" y="275"/>
                  </a:lnTo>
                  <a:lnTo>
                    <a:pt x="788" y="275"/>
                  </a:lnTo>
                  <a:lnTo>
                    <a:pt x="790" y="275"/>
                  </a:lnTo>
                  <a:lnTo>
                    <a:pt x="790" y="275"/>
                  </a:lnTo>
                  <a:lnTo>
                    <a:pt x="790" y="275"/>
                  </a:lnTo>
                  <a:lnTo>
                    <a:pt x="790" y="275"/>
                  </a:lnTo>
                  <a:lnTo>
                    <a:pt x="790" y="273"/>
                  </a:lnTo>
                  <a:lnTo>
                    <a:pt x="793" y="273"/>
                  </a:lnTo>
                  <a:lnTo>
                    <a:pt x="793" y="273"/>
                  </a:lnTo>
                  <a:lnTo>
                    <a:pt x="793" y="270"/>
                  </a:lnTo>
                  <a:lnTo>
                    <a:pt x="793" y="270"/>
                  </a:lnTo>
                  <a:lnTo>
                    <a:pt x="795" y="270"/>
                  </a:lnTo>
                  <a:lnTo>
                    <a:pt x="795" y="270"/>
                  </a:lnTo>
                  <a:lnTo>
                    <a:pt x="795" y="270"/>
                  </a:lnTo>
                  <a:lnTo>
                    <a:pt x="795" y="270"/>
                  </a:lnTo>
                  <a:lnTo>
                    <a:pt x="795" y="268"/>
                  </a:lnTo>
                  <a:lnTo>
                    <a:pt x="797" y="268"/>
                  </a:lnTo>
                  <a:lnTo>
                    <a:pt x="797" y="268"/>
                  </a:lnTo>
                  <a:lnTo>
                    <a:pt x="797" y="268"/>
                  </a:lnTo>
                  <a:lnTo>
                    <a:pt x="797" y="266"/>
                  </a:lnTo>
                  <a:lnTo>
                    <a:pt x="797" y="266"/>
                  </a:lnTo>
                  <a:lnTo>
                    <a:pt x="797" y="266"/>
                  </a:lnTo>
                  <a:lnTo>
                    <a:pt x="800" y="266"/>
                  </a:lnTo>
                  <a:lnTo>
                    <a:pt x="800" y="266"/>
                  </a:lnTo>
                  <a:lnTo>
                    <a:pt x="800" y="266"/>
                  </a:lnTo>
                  <a:lnTo>
                    <a:pt x="800" y="263"/>
                  </a:lnTo>
                  <a:lnTo>
                    <a:pt x="802" y="263"/>
                  </a:lnTo>
                  <a:lnTo>
                    <a:pt x="802" y="263"/>
                  </a:lnTo>
                  <a:lnTo>
                    <a:pt x="802" y="263"/>
                  </a:lnTo>
                  <a:lnTo>
                    <a:pt x="802" y="261"/>
                  </a:lnTo>
                  <a:lnTo>
                    <a:pt x="802" y="261"/>
                  </a:lnTo>
                  <a:lnTo>
                    <a:pt x="802" y="261"/>
                  </a:lnTo>
                  <a:lnTo>
                    <a:pt x="804" y="261"/>
                  </a:lnTo>
                  <a:lnTo>
                    <a:pt x="804" y="259"/>
                  </a:lnTo>
                  <a:lnTo>
                    <a:pt x="804" y="259"/>
                  </a:lnTo>
                  <a:lnTo>
                    <a:pt x="804" y="259"/>
                  </a:lnTo>
                  <a:lnTo>
                    <a:pt x="804" y="259"/>
                  </a:lnTo>
                  <a:lnTo>
                    <a:pt x="807" y="259"/>
                  </a:lnTo>
                  <a:lnTo>
                    <a:pt x="807" y="259"/>
                  </a:lnTo>
                  <a:lnTo>
                    <a:pt x="809" y="259"/>
                  </a:lnTo>
                  <a:lnTo>
                    <a:pt x="809" y="256"/>
                  </a:lnTo>
                  <a:lnTo>
                    <a:pt x="809" y="256"/>
                  </a:lnTo>
                  <a:lnTo>
                    <a:pt x="809" y="256"/>
                  </a:lnTo>
                  <a:lnTo>
                    <a:pt x="812" y="256"/>
                  </a:lnTo>
                  <a:lnTo>
                    <a:pt x="812" y="256"/>
                  </a:lnTo>
                  <a:lnTo>
                    <a:pt x="812" y="256"/>
                  </a:lnTo>
                  <a:lnTo>
                    <a:pt x="812" y="256"/>
                  </a:lnTo>
                  <a:lnTo>
                    <a:pt x="814" y="256"/>
                  </a:lnTo>
                  <a:lnTo>
                    <a:pt x="814" y="256"/>
                  </a:lnTo>
                  <a:lnTo>
                    <a:pt x="816" y="256"/>
                  </a:lnTo>
                  <a:lnTo>
                    <a:pt x="816" y="256"/>
                  </a:lnTo>
                  <a:lnTo>
                    <a:pt x="816" y="256"/>
                  </a:lnTo>
                  <a:lnTo>
                    <a:pt x="816" y="256"/>
                  </a:lnTo>
                  <a:lnTo>
                    <a:pt x="816" y="254"/>
                  </a:lnTo>
                  <a:lnTo>
                    <a:pt x="819" y="254"/>
                  </a:lnTo>
                  <a:lnTo>
                    <a:pt x="819" y="254"/>
                  </a:lnTo>
                  <a:lnTo>
                    <a:pt x="819" y="254"/>
                  </a:lnTo>
                  <a:lnTo>
                    <a:pt x="819" y="251"/>
                  </a:lnTo>
                  <a:lnTo>
                    <a:pt x="819" y="251"/>
                  </a:lnTo>
                  <a:lnTo>
                    <a:pt x="821" y="251"/>
                  </a:lnTo>
                  <a:lnTo>
                    <a:pt x="821" y="249"/>
                  </a:lnTo>
                  <a:lnTo>
                    <a:pt x="821" y="249"/>
                  </a:lnTo>
                  <a:lnTo>
                    <a:pt x="821" y="249"/>
                  </a:lnTo>
                  <a:lnTo>
                    <a:pt x="823" y="249"/>
                  </a:lnTo>
                  <a:lnTo>
                    <a:pt x="823" y="249"/>
                  </a:lnTo>
                  <a:lnTo>
                    <a:pt x="823" y="249"/>
                  </a:lnTo>
                  <a:lnTo>
                    <a:pt x="823" y="249"/>
                  </a:lnTo>
                  <a:lnTo>
                    <a:pt x="826" y="249"/>
                  </a:lnTo>
                  <a:lnTo>
                    <a:pt x="826" y="247"/>
                  </a:lnTo>
                  <a:lnTo>
                    <a:pt x="826" y="247"/>
                  </a:lnTo>
                  <a:lnTo>
                    <a:pt x="823" y="247"/>
                  </a:lnTo>
                  <a:lnTo>
                    <a:pt x="823" y="247"/>
                  </a:lnTo>
                  <a:lnTo>
                    <a:pt x="823" y="244"/>
                  </a:lnTo>
                  <a:lnTo>
                    <a:pt x="823" y="244"/>
                  </a:lnTo>
                  <a:lnTo>
                    <a:pt x="823" y="244"/>
                  </a:lnTo>
                  <a:lnTo>
                    <a:pt x="823" y="244"/>
                  </a:lnTo>
                  <a:lnTo>
                    <a:pt x="823" y="242"/>
                  </a:lnTo>
                  <a:lnTo>
                    <a:pt x="821" y="242"/>
                  </a:lnTo>
                  <a:lnTo>
                    <a:pt x="821" y="242"/>
                  </a:lnTo>
                  <a:lnTo>
                    <a:pt x="821" y="242"/>
                  </a:lnTo>
                  <a:lnTo>
                    <a:pt x="821" y="242"/>
                  </a:lnTo>
                  <a:lnTo>
                    <a:pt x="819" y="242"/>
                  </a:lnTo>
                  <a:lnTo>
                    <a:pt x="819" y="242"/>
                  </a:lnTo>
                  <a:lnTo>
                    <a:pt x="816" y="242"/>
                  </a:lnTo>
                  <a:lnTo>
                    <a:pt x="816" y="240"/>
                  </a:lnTo>
                  <a:lnTo>
                    <a:pt x="816" y="240"/>
                  </a:lnTo>
                  <a:lnTo>
                    <a:pt x="816" y="240"/>
                  </a:lnTo>
                  <a:lnTo>
                    <a:pt x="816" y="240"/>
                  </a:lnTo>
                  <a:lnTo>
                    <a:pt x="816" y="237"/>
                  </a:lnTo>
                  <a:lnTo>
                    <a:pt x="814" y="237"/>
                  </a:lnTo>
                  <a:lnTo>
                    <a:pt x="814" y="237"/>
                  </a:lnTo>
                  <a:lnTo>
                    <a:pt x="814" y="237"/>
                  </a:lnTo>
                  <a:lnTo>
                    <a:pt x="814" y="237"/>
                  </a:lnTo>
                  <a:lnTo>
                    <a:pt x="814" y="235"/>
                  </a:lnTo>
                  <a:lnTo>
                    <a:pt x="812" y="235"/>
                  </a:lnTo>
                  <a:lnTo>
                    <a:pt x="812" y="235"/>
                  </a:lnTo>
                  <a:lnTo>
                    <a:pt x="812" y="235"/>
                  </a:lnTo>
                  <a:lnTo>
                    <a:pt x="812" y="232"/>
                  </a:lnTo>
                  <a:lnTo>
                    <a:pt x="812" y="232"/>
                  </a:lnTo>
                  <a:lnTo>
                    <a:pt x="812" y="232"/>
                  </a:lnTo>
                  <a:lnTo>
                    <a:pt x="812" y="230"/>
                  </a:lnTo>
                  <a:lnTo>
                    <a:pt x="814" y="230"/>
                  </a:lnTo>
                  <a:lnTo>
                    <a:pt x="814" y="230"/>
                  </a:lnTo>
                  <a:lnTo>
                    <a:pt x="814" y="228"/>
                  </a:lnTo>
                  <a:lnTo>
                    <a:pt x="814" y="228"/>
                  </a:lnTo>
                  <a:lnTo>
                    <a:pt x="814" y="228"/>
                  </a:lnTo>
                  <a:lnTo>
                    <a:pt x="816" y="228"/>
                  </a:lnTo>
                  <a:lnTo>
                    <a:pt x="816" y="228"/>
                  </a:lnTo>
                  <a:lnTo>
                    <a:pt x="816" y="225"/>
                  </a:lnTo>
                  <a:lnTo>
                    <a:pt x="816" y="225"/>
                  </a:lnTo>
                  <a:lnTo>
                    <a:pt x="816" y="225"/>
                  </a:lnTo>
                  <a:lnTo>
                    <a:pt x="816" y="223"/>
                  </a:lnTo>
                  <a:lnTo>
                    <a:pt x="816" y="223"/>
                  </a:lnTo>
                  <a:lnTo>
                    <a:pt x="816" y="223"/>
                  </a:lnTo>
                  <a:lnTo>
                    <a:pt x="816" y="221"/>
                  </a:lnTo>
                  <a:lnTo>
                    <a:pt x="819" y="221"/>
                  </a:lnTo>
                  <a:lnTo>
                    <a:pt x="819" y="221"/>
                  </a:lnTo>
                  <a:lnTo>
                    <a:pt x="819" y="221"/>
                  </a:lnTo>
                  <a:lnTo>
                    <a:pt x="819" y="218"/>
                  </a:lnTo>
                  <a:lnTo>
                    <a:pt x="819" y="218"/>
                  </a:lnTo>
                  <a:lnTo>
                    <a:pt x="821" y="218"/>
                  </a:lnTo>
                  <a:lnTo>
                    <a:pt x="821" y="216"/>
                  </a:lnTo>
                  <a:lnTo>
                    <a:pt x="821" y="216"/>
                  </a:lnTo>
                  <a:lnTo>
                    <a:pt x="821" y="216"/>
                  </a:lnTo>
                  <a:lnTo>
                    <a:pt x="821" y="216"/>
                  </a:lnTo>
                  <a:lnTo>
                    <a:pt x="823" y="216"/>
                  </a:lnTo>
                  <a:lnTo>
                    <a:pt x="823" y="216"/>
                  </a:lnTo>
                  <a:lnTo>
                    <a:pt x="823" y="216"/>
                  </a:lnTo>
                  <a:lnTo>
                    <a:pt x="823" y="216"/>
                  </a:lnTo>
                  <a:lnTo>
                    <a:pt x="826" y="216"/>
                  </a:lnTo>
                  <a:lnTo>
                    <a:pt x="826" y="216"/>
                  </a:lnTo>
                  <a:lnTo>
                    <a:pt x="828" y="216"/>
                  </a:lnTo>
                  <a:lnTo>
                    <a:pt x="828" y="216"/>
                  </a:lnTo>
                  <a:lnTo>
                    <a:pt x="828" y="216"/>
                  </a:lnTo>
                  <a:lnTo>
                    <a:pt x="830" y="216"/>
                  </a:lnTo>
                  <a:lnTo>
                    <a:pt x="830" y="216"/>
                  </a:lnTo>
                  <a:lnTo>
                    <a:pt x="830" y="216"/>
                  </a:lnTo>
                  <a:lnTo>
                    <a:pt x="833" y="216"/>
                  </a:lnTo>
                  <a:lnTo>
                    <a:pt x="833" y="216"/>
                  </a:lnTo>
                  <a:lnTo>
                    <a:pt x="835" y="216"/>
                  </a:lnTo>
                  <a:lnTo>
                    <a:pt x="835" y="216"/>
                  </a:lnTo>
                  <a:lnTo>
                    <a:pt x="835" y="216"/>
                  </a:lnTo>
                  <a:lnTo>
                    <a:pt x="835" y="216"/>
                  </a:lnTo>
                  <a:lnTo>
                    <a:pt x="835" y="216"/>
                  </a:lnTo>
                  <a:lnTo>
                    <a:pt x="838" y="216"/>
                  </a:lnTo>
                  <a:lnTo>
                    <a:pt x="838" y="218"/>
                  </a:lnTo>
                  <a:lnTo>
                    <a:pt x="838" y="218"/>
                  </a:lnTo>
                  <a:lnTo>
                    <a:pt x="838" y="218"/>
                  </a:lnTo>
                  <a:lnTo>
                    <a:pt x="838" y="218"/>
                  </a:lnTo>
                  <a:lnTo>
                    <a:pt x="840" y="218"/>
                  </a:lnTo>
                  <a:lnTo>
                    <a:pt x="840" y="218"/>
                  </a:lnTo>
                  <a:lnTo>
                    <a:pt x="840" y="221"/>
                  </a:lnTo>
                  <a:lnTo>
                    <a:pt x="842" y="221"/>
                  </a:lnTo>
                  <a:lnTo>
                    <a:pt x="842" y="221"/>
                  </a:lnTo>
                  <a:lnTo>
                    <a:pt x="842" y="221"/>
                  </a:lnTo>
                  <a:lnTo>
                    <a:pt x="845" y="221"/>
                  </a:lnTo>
                  <a:lnTo>
                    <a:pt x="845" y="221"/>
                  </a:lnTo>
                  <a:lnTo>
                    <a:pt x="845" y="221"/>
                  </a:lnTo>
                  <a:lnTo>
                    <a:pt x="845" y="221"/>
                  </a:lnTo>
                  <a:lnTo>
                    <a:pt x="847" y="221"/>
                  </a:lnTo>
                  <a:lnTo>
                    <a:pt x="847" y="221"/>
                  </a:lnTo>
                  <a:lnTo>
                    <a:pt x="849" y="221"/>
                  </a:lnTo>
                  <a:lnTo>
                    <a:pt x="849" y="223"/>
                  </a:lnTo>
                  <a:lnTo>
                    <a:pt x="849" y="223"/>
                  </a:lnTo>
                  <a:lnTo>
                    <a:pt x="849" y="223"/>
                  </a:lnTo>
                  <a:lnTo>
                    <a:pt x="852" y="223"/>
                  </a:lnTo>
                  <a:lnTo>
                    <a:pt x="852" y="223"/>
                  </a:lnTo>
                  <a:lnTo>
                    <a:pt x="852" y="223"/>
                  </a:lnTo>
                  <a:lnTo>
                    <a:pt x="854" y="223"/>
                  </a:lnTo>
                  <a:lnTo>
                    <a:pt x="854" y="223"/>
                  </a:lnTo>
                  <a:lnTo>
                    <a:pt x="857" y="223"/>
                  </a:lnTo>
                  <a:lnTo>
                    <a:pt x="857" y="223"/>
                  </a:lnTo>
                  <a:lnTo>
                    <a:pt x="857" y="223"/>
                  </a:lnTo>
                  <a:lnTo>
                    <a:pt x="859" y="223"/>
                  </a:lnTo>
                  <a:lnTo>
                    <a:pt x="859" y="223"/>
                  </a:lnTo>
                  <a:lnTo>
                    <a:pt x="859" y="223"/>
                  </a:lnTo>
                  <a:lnTo>
                    <a:pt x="861" y="223"/>
                  </a:lnTo>
                  <a:lnTo>
                    <a:pt x="861" y="223"/>
                  </a:lnTo>
                  <a:lnTo>
                    <a:pt x="861" y="223"/>
                  </a:lnTo>
                  <a:lnTo>
                    <a:pt x="861" y="223"/>
                  </a:lnTo>
                  <a:lnTo>
                    <a:pt x="861" y="221"/>
                  </a:lnTo>
                  <a:lnTo>
                    <a:pt x="864" y="221"/>
                  </a:lnTo>
                  <a:lnTo>
                    <a:pt x="864" y="221"/>
                  </a:lnTo>
                  <a:lnTo>
                    <a:pt x="864" y="221"/>
                  </a:lnTo>
                  <a:lnTo>
                    <a:pt x="864" y="221"/>
                  </a:lnTo>
                  <a:lnTo>
                    <a:pt x="866" y="221"/>
                  </a:lnTo>
                  <a:lnTo>
                    <a:pt x="866" y="221"/>
                  </a:lnTo>
                  <a:lnTo>
                    <a:pt x="866" y="218"/>
                  </a:lnTo>
                  <a:lnTo>
                    <a:pt x="868" y="218"/>
                  </a:lnTo>
                  <a:lnTo>
                    <a:pt x="868" y="218"/>
                  </a:lnTo>
                  <a:lnTo>
                    <a:pt x="868" y="218"/>
                  </a:lnTo>
                  <a:lnTo>
                    <a:pt x="868" y="218"/>
                  </a:lnTo>
                  <a:lnTo>
                    <a:pt x="871" y="218"/>
                  </a:lnTo>
                  <a:lnTo>
                    <a:pt x="871" y="216"/>
                  </a:lnTo>
                  <a:lnTo>
                    <a:pt x="871" y="216"/>
                  </a:lnTo>
                  <a:lnTo>
                    <a:pt x="871" y="216"/>
                  </a:lnTo>
                  <a:lnTo>
                    <a:pt x="871" y="216"/>
                  </a:lnTo>
                  <a:lnTo>
                    <a:pt x="873" y="216"/>
                  </a:lnTo>
                  <a:lnTo>
                    <a:pt x="873" y="216"/>
                  </a:lnTo>
                  <a:lnTo>
                    <a:pt x="873" y="216"/>
                  </a:lnTo>
                  <a:lnTo>
                    <a:pt x="875" y="216"/>
                  </a:lnTo>
                  <a:lnTo>
                    <a:pt x="875" y="214"/>
                  </a:lnTo>
                  <a:lnTo>
                    <a:pt x="875" y="214"/>
                  </a:lnTo>
                  <a:lnTo>
                    <a:pt x="875" y="214"/>
                  </a:lnTo>
                  <a:lnTo>
                    <a:pt x="875" y="214"/>
                  </a:lnTo>
                  <a:lnTo>
                    <a:pt x="878" y="214"/>
                  </a:lnTo>
                  <a:lnTo>
                    <a:pt x="878" y="211"/>
                  </a:lnTo>
                  <a:lnTo>
                    <a:pt x="878" y="211"/>
                  </a:lnTo>
                  <a:lnTo>
                    <a:pt x="878" y="211"/>
                  </a:lnTo>
                  <a:lnTo>
                    <a:pt x="878" y="209"/>
                  </a:lnTo>
                  <a:lnTo>
                    <a:pt x="878" y="209"/>
                  </a:lnTo>
                  <a:lnTo>
                    <a:pt x="878" y="209"/>
                  </a:lnTo>
                  <a:lnTo>
                    <a:pt x="878" y="206"/>
                  </a:lnTo>
                  <a:lnTo>
                    <a:pt x="880" y="206"/>
                  </a:lnTo>
                  <a:lnTo>
                    <a:pt x="880" y="206"/>
                  </a:lnTo>
                  <a:lnTo>
                    <a:pt x="880" y="206"/>
                  </a:lnTo>
                  <a:lnTo>
                    <a:pt x="883" y="206"/>
                  </a:lnTo>
                  <a:lnTo>
                    <a:pt x="883" y="206"/>
                  </a:lnTo>
                  <a:lnTo>
                    <a:pt x="883" y="206"/>
                  </a:lnTo>
                  <a:lnTo>
                    <a:pt x="883" y="206"/>
                  </a:lnTo>
                  <a:lnTo>
                    <a:pt x="885" y="206"/>
                  </a:lnTo>
                  <a:lnTo>
                    <a:pt x="885" y="206"/>
                  </a:lnTo>
                  <a:lnTo>
                    <a:pt x="885" y="206"/>
                  </a:lnTo>
                  <a:lnTo>
                    <a:pt x="885" y="206"/>
                  </a:lnTo>
                  <a:lnTo>
                    <a:pt x="887" y="206"/>
                  </a:lnTo>
                  <a:lnTo>
                    <a:pt x="887" y="206"/>
                  </a:lnTo>
                  <a:lnTo>
                    <a:pt x="890" y="206"/>
                  </a:lnTo>
                  <a:lnTo>
                    <a:pt x="890" y="206"/>
                  </a:lnTo>
                  <a:lnTo>
                    <a:pt x="890" y="206"/>
                  </a:lnTo>
                  <a:lnTo>
                    <a:pt x="890" y="206"/>
                  </a:lnTo>
                  <a:lnTo>
                    <a:pt x="892" y="206"/>
                  </a:lnTo>
                  <a:lnTo>
                    <a:pt x="892" y="206"/>
                  </a:lnTo>
                  <a:lnTo>
                    <a:pt x="894" y="206"/>
                  </a:lnTo>
                  <a:lnTo>
                    <a:pt x="894" y="206"/>
                  </a:lnTo>
                  <a:lnTo>
                    <a:pt x="894" y="206"/>
                  </a:lnTo>
                  <a:lnTo>
                    <a:pt x="897" y="206"/>
                  </a:lnTo>
                  <a:lnTo>
                    <a:pt x="897" y="206"/>
                  </a:lnTo>
                  <a:lnTo>
                    <a:pt x="897" y="206"/>
                  </a:lnTo>
                  <a:lnTo>
                    <a:pt x="899" y="206"/>
                  </a:lnTo>
                  <a:lnTo>
                    <a:pt x="899" y="206"/>
                  </a:lnTo>
                  <a:lnTo>
                    <a:pt x="899" y="206"/>
                  </a:lnTo>
                  <a:lnTo>
                    <a:pt x="901" y="206"/>
                  </a:lnTo>
                  <a:lnTo>
                    <a:pt x="901" y="206"/>
                  </a:lnTo>
                  <a:lnTo>
                    <a:pt x="901" y="206"/>
                  </a:lnTo>
                  <a:lnTo>
                    <a:pt x="904" y="206"/>
                  </a:lnTo>
                  <a:lnTo>
                    <a:pt x="904" y="206"/>
                  </a:lnTo>
                  <a:lnTo>
                    <a:pt x="904" y="206"/>
                  </a:lnTo>
                  <a:lnTo>
                    <a:pt x="904" y="206"/>
                  </a:lnTo>
                  <a:lnTo>
                    <a:pt x="906" y="206"/>
                  </a:lnTo>
                  <a:lnTo>
                    <a:pt x="906" y="204"/>
                  </a:lnTo>
                  <a:lnTo>
                    <a:pt x="906" y="204"/>
                  </a:lnTo>
                  <a:lnTo>
                    <a:pt x="906" y="204"/>
                  </a:lnTo>
                  <a:lnTo>
                    <a:pt x="909" y="204"/>
                  </a:lnTo>
                  <a:lnTo>
                    <a:pt x="909" y="204"/>
                  </a:lnTo>
                  <a:lnTo>
                    <a:pt x="909" y="202"/>
                  </a:lnTo>
                  <a:lnTo>
                    <a:pt x="909" y="202"/>
                  </a:lnTo>
                  <a:lnTo>
                    <a:pt x="909" y="202"/>
                  </a:lnTo>
                  <a:lnTo>
                    <a:pt x="911" y="202"/>
                  </a:lnTo>
                  <a:lnTo>
                    <a:pt x="911" y="202"/>
                  </a:lnTo>
                  <a:lnTo>
                    <a:pt x="911" y="199"/>
                  </a:lnTo>
                  <a:lnTo>
                    <a:pt x="911" y="199"/>
                  </a:lnTo>
                  <a:lnTo>
                    <a:pt x="913" y="199"/>
                  </a:lnTo>
                  <a:lnTo>
                    <a:pt x="913" y="199"/>
                  </a:lnTo>
                  <a:lnTo>
                    <a:pt x="916" y="199"/>
                  </a:lnTo>
                  <a:lnTo>
                    <a:pt x="916" y="199"/>
                  </a:lnTo>
                  <a:lnTo>
                    <a:pt x="916" y="199"/>
                  </a:lnTo>
                  <a:lnTo>
                    <a:pt x="916" y="199"/>
                  </a:lnTo>
                  <a:lnTo>
                    <a:pt x="916" y="197"/>
                  </a:lnTo>
                  <a:lnTo>
                    <a:pt x="918" y="197"/>
                  </a:lnTo>
                  <a:lnTo>
                    <a:pt x="918" y="197"/>
                  </a:lnTo>
                  <a:lnTo>
                    <a:pt x="918" y="197"/>
                  </a:lnTo>
                  <a:lnTo>
                    <a:pt x="916" y="197"/>
                  </a:lnTo>
                  <a:lnTo>
                    <a:pt x="916" y="195"/>
                  </a:lnTo>
                  <a:lnTo>
                    <a:pt x="916" y="195"/>
                  </a:lnTo>
                  <a:lnTo>
                    <a:pt x="916" y="192"/>
                  </a:lnTo>
                  <a:lnTo>
                    <a:pt x="918" y="192"/>
                  </a:lnTo>
                  <a:lnTo>
                    <a:pt x="918" y="192"/>
                  </a:lnTo>
                  <a:lnTo>
                    <a:pt x="918" y="192"/>
                  </a:lnTo>
                  <a:lnTo>
                    <a:pt x="918" y="190"/>
                  </a:lnTo>
                  <a:lnTo>
                    <a:pt x="918" y="190"/>
                  </a:lnTo>
                  <a:lnTo>
                    <a:pt x="918" y="190"/>
                  </a:lnTo>
                  <a:lnTo>
                    <a:pt x="918" y="187"/>
                  </a:lnTo>
                  <a:lnTo>
                    <a:pt x="920" y="187"/>
                  </a:lnTo>
                  <a:lnTo>
                    <a:pt x="920" y="187"/>
                  </a:lnTo>
                  <a:lnTo>
                    <a:pt x="920" y="187"/>
                  </a:lnTo>
                  <a:lnTo>
                    <a:pt x="923" y="187"/>
                  </a:lnTo>
                  <a:lnTo>
                    <a:pt x="923" y="187"/>
                  </a:lnTo>
                  <a:lnTo>
                    <a:pt x="923" y="187"/>
                  </a:lnTo>
                  <a:lnTo>
                    <a:pt x="923" y="185"/>
                  </a:lnTo>
                  <a:lnTo>
                    <a:pt x="923" y="185"/>
                  </a:lnTo>
                  <a:lnTo>
                    <a:pt x="923" y="185"/>
                  </a:lnTo>
                  <a:lnTo>
                    <a:pt x="925" y="185"/>
                  </a:lnTo>
                  <a:lnTo>
                    <a:pt x="925" y="185"/>
                  </a:lnTo>
                  <a:lnTo>
                    <a:pt x="928" y="185"/>
                  </a:lnTo>
                  <a:lnTo>
                    <a:pt x="928" y="185"/>
                  </a:lnTo>
                  <a:lnTo>
                    <a:pt x="928" y="183"/>
                  </a:lnTo>
                  <a:lnTo>
                    <a:pt x="928" y="183"/>
                  </a:lnTo>
                  <a:lnTo>
                    <a:pt x="930" y="183"/>
                  </a:lnTo>
                  <a:lnTo>
                    <a:pt x="930" y="183"/>
                  </a:lnTo>
                  <a:lnTo>
                    <a:pt x="930" y="183"/>
                  </a:lnTo>
                  <a:lnTo>
                    <a:pt x="930" y="183"/>
                  </a:lnTo>
                  <a:lnTo>
                    <a:pt x="930" y="183"/>
                  </a:lnTo>
                  <a:lnTo>
                    <a:pt x="932" y="183"/>
                  </a:lnTo>
                  <a:lnTo>
                    <a:pt x="932" y="183"/>
                  </a:lnTo>
                  <a:lnTo>
                    <a:pt x="935" y="183"/>
                  </a:lnTo>
                  <a:lnTo>
                    <a:pt x="935" y="183"/>
                  </a:lnTo>
                  <a:lnTo>
                    <a:pt x="935" y="183"/>
                  </a:lnTo>
                  <a:lnTo>
                    <a:pt x="937" y="183"/>
                  </a:lnTo>
                  <a:lnTo>
                    <a:pt x="937" y="183"/>
                  </a:lnTo>
                  <a:lnTo>
                    <a:pt x="937" y="183"/>
                  </a:lnTo>
                  <a:lnTo>
                    <a:pt x="937" y="183"/>
                  </a:lnTo>
                  <a:lnTo>
                    <a:pt x="939" y="183"/>
                  </a:lnTo>
                  <a:lnTo>
                    <a:pt x="939" y="183"/>
                  </a:lnTo>
                  <a:lnTo>
                    <a:pt x="939" y="183"/>
                  </a:lnTo>
                  <a:lnTo>
                    <a:pt x="942" y="183"/>
                  </a:lnTo>
                  <a:lnTo>
                    <a:pt x="942" y="183"/>
                  </a:lnTo>
                  <a:lnTo>
                    <a:pt x="942" y="180"/>
                  </a:lnTo>
                  <a:lnTo>
                    <a:pt x="942" y="180"/>
                  </a:lnTo>
                  <a:lnTo>
                    <a:pt x="942" y="180"/>
                  </a:lnTo>
                  <a:lnTo>
                    <a:pt x="942" y="178"/>
                  </a:lnTo>
                  <a:lnTo>
                    <a:pt x="942" y="178"/>
                  </a:lnTo>
                  <a:lnTo>
                    <a:pt x="942" y="178"/>
                  </a:lnTo>
                  <a:lnTo>
                    <a:pt x="942" y="178"/>
                  </a:lnTo>
                  <a:lnTo>
                    <a:pt x="944" y="178"/>
                  </a:lnTo>
                  <a:lnTo>
                    <a:pt x="944" y="178"/>
                  </a:lnTo>
                  <a:lnTo>
                    <a:pt x="944" y="178"/>
                  </a:lnTo>
                  <a:lnTo>
                    <a:pt x="946" y="178"/>
                  </a:lnTo>
                  <a:lnTo>
                    <a:pt x="946" y="178"/>
                  </a:lnTo>
                  <a:lnTo>
                    <a:pt x="946" y="178"/>
                  </a:lnTo>
                  <a:lnTo>
                    <a:pt x="946" y="178"/>
                  </a:lnTo>
                  <a:lnTo>
                    <a:pt x="949" y="178"/>
                  </a:lnTo>
                  <a:lnTo>
                    <a:pt x="949" y="178"/>
                  </a:lnTo>
                  <a:lnTo>
                    <a:pt x="949" y="178"/>
                  </a:lnTo>
                  <a:lnTo>
                    <a:pt x="951" y="178"/>
                  </a:lnTo>
                  <a:lnTo>
                    <a:pt x="951" y="178"/>
                  </a:lnTo>
                  <a:lnTo>
                    <a:pt x="951" y="178"/>
                  </a:lnTo>
                  <a:lnTo>
                    <a:pt x="951" y="178"/>
                  </a:lnTo>
                  <a:lnTo>
                    <a:pt x="951" y="178"/>
                  </a:lnTo>
                  <a:lnTo>
                    <a:pt x="954" y="178"/>
                  </a:lnTo>
                  <a:lnTo>
                    <a:pt x="954" y="176"/>
                  </a:lnTo>
                  <a:lnTo>
                    <a:pt x="954" y="176"/>
                  </a:lnTo>
                  <a:lnTo>
                    <a:pt x="956" y="176"/>
                  </a:lnTo>
                  <a:lnTo>
                    <a:pt x="956" y="176"/>
                  </a:lnTo>
                  <a:lnTo>
                    <a:pt x="956" y="176"/>
                  </a:lnTo>
                  <a:lnTo>
                    <a:pt x="956" y="176"/>
                  </a:lnTo>
                  <a:lnTo>
                    <a:pt x="956" y="173"/>
                  </a:lnTo>
                  <a:lnTo>
                    <a:pt x="958" y="173"/>
                  </a:lnTo>
                  <a:lnTo>
                    <a:pt x="958" y="173"/>
                  </a:lnTo>
                  <a:lnTo>
                    <a:pt x="958" y="173"/>
                  </a:lnTo>
                  <a:lnTo>
                    <a:pt x="958" y="173"/>
                  </a:lnTo>
                  <a:lnTo>
                    <a:pt x="958" y="171"/>
                  </a:lnTo>
                  <a:lnTo>
                    <a:pt x="961" y="171"/>
                  </a:lnTo>
                  <a:lnTo>
                    <a:pt x="961" y="171"/>
                  </a:lnTo>
                  <a:lnTo>
                    <a:pt x="963" y="171"/>
                  </a:lnTo>
                  <a:lnTo>
                    <a:pt x="963" y="171"/>
                  </a:lnTo>
                  <a:lnTo>
                    <a:pt x="963" y="171"/>
                  </a:lnTo>
                  <a:lnTo>
                    <a:pt x="965" y="171"/>
                  </a:lnTo>
                  <a:lnTo>
                    <a:pt x="965" y="171"/>
                  </a:lnTo>
                  <a:lnTo>
                    <a:pt x="968" y="171"/>
                  </a:lnTo>
                  <a:lnTo>
                    <a:pt x="968" y="173"/>
                  </a:lnTo>
                  <a:lnTo>
                    <a:pt x="968" y="173"/>
                  </a:lnTo>
                  <a:lnTo>
                    <a:pt x="968" y="171"/>
                  </a:lnTo>
                  <a:lnTo>
                    <a:pt x="968" y="171"/>
                  </a:lnTo>
                  <a:lnTo>
                    <a:pt x="970" y="171"/>
                  </a:lnTo>
                  <a:lnTo>
                    <a:pt x="970" y="171"/>
                  </a:lnTo>
                  <a:lnTo>
                    <a:pt x="970" y="171"/>
                  </a:lnTo>
                  <a:lnTo>
                    <a:pt x="973" y="171"/>
                  </a:lnTo>
                  <a:lnTo>
                    <a:pt x="973" y="171"/>
                  </a:lnTo>
                  <a:lnTo>
                    <a:pt x="975" y="171"/>
                  </a:lnTo>
                  <a:lnTo>
                    <a:pt x="975" y="171"/>
                  </a:lnTo>
                  <a:lnTo>
                    <a:pt x="975" y="171"/>
                  </a:lnTo>
                  <a:lnTo>
                    <a:pt x="975" y="171"/>
                  </a:lnTo>
                  <a:lnTo>
                    <a:pt x="975" y="171"/>
                  </a:lnTo>
                  <a:lnTo>
                    <a:pt x="977" y="171"/>
                  </a:lnTo>
                  <a:lnTo>
                    <a:pt x="977" y="171"/>
                  </a:lnTo>
                  <a:lnTo>
                    <a:pt x="977" y="173"/>
                  </a:lnTo>
                  <a:lnTo>
                    <a:pt x="977" y="173"/>
                  </a:lnTo>
                  <a:lnTo>
                    <a:pt x="977" y="173"/>
                  </a:lnTo>
                  <a:lnTo>
                    <a:pt x="980" y="173"/>
                  </a:lnTo>
                  <a:lnTo>
                    <a:pt x="980" y="173"/>
                  </a:lnTo>
                  <a:lnTo>
                    <a:pt x="980" y="173"/>
                  </a:lnTo>
                  <a:lnTo>
                    <a:pt x="980" y="173"/>
                  </a:lnTo>
                  <a:lnTo>
                    <a:pt x="982" y="173"/>
                  </a:lnTo>
                  <a:lnTo>
                    <a:pt x="982" y="173"/>
                  </a:lnTo>
                  <a:lnTo>
                    <a:pt x="982" y="176"/>
                  </a:lnTo>
                  <a:lnTo>
                    <a:pt x="982" y="176"/>
                  </a:lnTo>
                  <a:lnTo>
                    <a:pt x="984" y="176"/>
                  </a:lnTo>
                  <a:lnTo>
                    <a:pt x="984" y="176"/>
                  </a:lnTo>
                  <a:lnTo>
                    <a:pt x="984" y="176"/>
                  </a:lnTo>
                  <a:lnTo>
                    <a:pt x="984" y="178"/>
                  </a:lnTo>
                  <a:lnTo>
                    <a:pt x="984" y="178"/>
                  </a:lnTo>
                  <a:lnTo>
                    <a:pt x="984" y="178"/>
                  </a:lnTo>
                  <a:lnTo>
                    <a:pt x="984" y="178"/>
                  </a:lnTo>
                  <a:lnTo>
                    <a:pt x="984" y="178"/>
                  </a:lnTo>
                  <a:lnTo>
                    <a:pt x="984" y="180"/>
                  </a:lnTo>
                  <a:lnTo>
                    <a:pt x="984" y="180"/>
                  </a:lnTo>
                  <a:lnTo>
                    <a:pt x="984" y="180"/>
                  </a:lnTo>
                  <a:lnTo>
                    <a:pt x="987" y="180"/>
                  </a:lnTo>
                  <a:lnTo>
                    <a:pt x="987" y="180"/>
                  </a:lnTo>
                  <a:lnTo>
                    <a:pt x="987" y="180"/>
                  </a:lnTo>
                  <a:lnTo>
                    <a:pt x="987" y="178"/>
                  </a:lnTo>
                  <a:lnTo>
                    <a:pt x="989" y="178"/>
                  </a:lnTo>
                  <a:lnTo>
                    <a:pt x="989" y="178"/>
                  </a:lnTo>
                  <a:lnTo>
                    <a:pt x="989" y="178"/>
                  </a:lnTo>
                  <a:lnTo>
                    <a:pt x="989" y="178"/>
                  </a:lnTo>
                  <a:lnTo>
                    <a:pt x="989" y="178"/>
                  </a:lnTo>
                  <a:lnTo>
                    <a:pt x="991" y="178"/>
                  </a:lnTo>
                  <a:lnTo>
                    <a:pt x="991" y="176"/>
                  </a:lnTo>
                  <a:lnTo>
                    <a:pt x="991" y="176"/>
                  </a:lnTo>
                  <a:lnTo>
                    <a:pt x="991" y="176"/>
                  </a:lnTo>
                  <a:lnTo>
                    <a:pt x="991" y="176"/>
                  </a:lnTo>
                  <a:lnTo>
                    <a:pt x="994" y="176"/>
                  </a:lnTo>
                  <a:lnTo>
                    <a:pt x="994" y="173"/>
                  </a:lnTo>
                  <a:lnTo>
                    <a:pt x="994" y="173"/>
                  </a:lnTo>
                  <a:lnTo>
                    <a:pt x="994" y="173"/>
                  </a:lnTo>
                  <a:lnTo>
                    <a:pt x="996" y="173"/>
                  </a:lnTo>
                  <a:lnTo>
                    <a:pt x="996" y="171"/>
                  </a:lnTo>
                  <a:lnTo>
                    <a:pt x="994" y="171"/>
                  </a:lnTo>
                  <a:lnTo>
                    <a:pt x="994" y="171"/>
                  </a:lnTo>
                  <a:lnTo>
                    <a:pt x="994" y="168"/>
                  </a:lnTo>
                  <a:lnTo>
                    <a:pt x="994" y="168"/>
                  </a:lnTo>
                  <a:lnTo>
                    <a:pt x="994" y="168"/>
                  </a:lnTo>
                  <a:lnTo>
                    <a:pt x="991" y="168"/>
                  </a:lnTo>
                  <a:lnTo>
                    <a:pt x="991" y="168"/>
                  </a:lnTo>
                  <a:lnTo>
                    <a:pt x="994" y="168"/>
                  </a:lnTo>
                  <a:lnTo>
                    <a:pt x="994" y="166"/>
                  </a:lnTo>
                  <a:lnTo>
                    <a:pt x="991" y="166"/>
                  </a:lnTo>
                  <a:lnTo>
                    <a:pt x="991" y="166"/>
                  </a:lnTo>
                  <a:lnTo>
                    <a:pt x="994" y="166"/>
                  </a:lnTo>
                  <a:lnTo>
                    <a:pt x="994" y="164"/>
                  </a:lnTo>
                  <a:lnTo>
                    <a:pt x="994" y="164"/>
                  </a:lnTo>
                  <a:lnTo>
                    <a:pt x="991" y="164"/>
                  </a:lnTo>
                  <a:lnTo>
                    <a:pt x="991" y="164"/>
                  </a:lnTo>
                  <a:lnTo>
                    <a:pt x="991" y="161"/>
                  </a:lnTo>
                  <a:lnTo>
                    <a:pt x="991" y="161"/>
                  </a:lnTo>
                  <a:lnTo>
                    <a:pt x="991" y="161"/>
                  </a:lnTo>
                  <a:lnTo>
                    <a:pt x="991" y="161"/>
                  </a:lnTo>
                  <a:lnTo>
                    <a:pt x="991" y="161"/>
                  </a:lnTo>
                  <a:lnTo>
                    <a:pt x="991" y="161"/>
                  </a:lnTo>
                  <a:lnTo>
                    <a:pt x="994" y="161"/>
                  </a:lnTo>
                  <a:lnTo>
                    <a:pt x="994" y="161"/>
                  </a:lnTo>
                  <a:lnTo>
                    <a:pt x="994" y="161"/>
                  </a:lnTo>
                  <a:lnTo>
                    <a:pt x="994" y="161"/>
                  </a:lnTo>
                  <a:lnTo>
                    <a:pt x="994" y="159"/>
                  </a:lnTo>
                  <a:lnTo>
                    <a:pt x="994" y="159"/>
                  </a:lnTo>
                  <a:lnTo>
                    <a:pt x="991" y="159"/>
                  </a:lnTo>
                  <a:lnTo>
                    <a:pt x="991" y="159"/>
                  </a:lnTo>
                  <a:lnTo>
                    <a:pt x="991" y="157"/>
                  </a:lnTo>
                  <a:lnTo>
                    <a:pt x="991" y="157"/>
                  </a:lnTo>
                  <a:lnTo>
                    <a:pt x="989" y="157"/>
                  </a:lnTo>
                  <a:lnTo>
                    <a:pt x="989" y="157"/>
                  </a:lnTo>
                  <a:lnTo>
                    <a:pt x="989" y="157"/>
                  </a:lnTo>
                  <a:lnTo>
                    <a:pt x="987" y="157"/>
                  </a:lnTo>
                  <a:lnTo>
                    <a:pt x="987" y="157"/>
                  </a:lnTo>
                  <a:lnTo>
                    <a:pt x="984" y="157"/>
                  </a:lnTo>
                  <a:lnTo>
                    <a:pt x="984" y="157"/>
                  </a:lnTo>
                  <a:lnTo>
                    <a:pt x="984" y="157"/>
                  </a:lnTo>
                  <a:lnTo>
                    <a:pt x="984" y="157"/>
                  </a:lnTo>
                  <a:lnTo>
                    <a:pt x="984" y="157"/>
                  </a:lnTo>
                  <a:lnTo>
                    <a:pt x="982" y="157"/>
                  </a:lnTo>
                  <a:lnTo>
                    <a:pt x="982" y="154"/>
                  </a:lnTo>
                  <a:lnTo>
                    <a:pt x="982" y="154"/>
                  </a:lnTo>
                  <a:lnTo>
                    <a:pt x="982" y="152"/>
                  </a:lnTo>
                  <a:lnTo>
                    <a:pt x="982" y="152"/>
                  </a:lnTo>
                  <a:lnTo>
                    <a:pt x="982" y="152"/>
                  </a:lnTo>
                  <a:lnTo>
                    <a:pt x="980" y="152"/>
                  </a:lnTo>
                  <a:lnTo>
                    <a:pt x="980" y="152"/>
                  </a:lnTo>
                  <a:lnTo>
                    <a:pt x="980" y="152"/>
                  </a:lnTo>
                  <a:lnTo>
                    <a:pt x="980" y="150"/>
                  </a:lnTo>
                  <a:lnTo>
                    <a:pt x="977" y="150"/>
                  </a:lnTo>
                  <a:lnTo>
                    <a:pt x="977" y="150"/>
                  </a:lnTo>
                  <a:lnTo>
                    <a:pt x="977" y="147"/>
                  </a:lnTo>
                  <a:lnTo>
                    <a:pt x="977" y="147"/>
                  </a:lnTo>
                  <a:lnTo>
                    <a:pt x="977" y="147"/>
                  </a:lnTo>
                  <a:lnTo>
                    <a:pt x="975" y="147"/>
                  </a:lnTo>
                  <a:lnTo>
                    <a:pt x="975" y="147"/>
                  </a:lnTo>
                  <a:lnTo>
                    <a:pt x="975" y="147"/>
                  </a:lnTo>
                  <a:lnTo>
                    <a:pt x="975" y="147"/>
                  </a:lnTo>
                  <a:lnTo>
                    <a:pt x="973" y="147"/>
                  </a:lnTo>
                  <a:lnTo>
                    <a:pt x="973" y="147"/>
                  </a:lnTo>
                  <a:lnTo>
                    <a:pt x="973" y="147"/>
                  </a:lnTo>
                  <a:lnTo>
                    <a:pt x="970" y="147"/>
                  </a:lnTo>
                  <a:lnTo>
                    <a:pt x="970" y="147"/>
                  </a:lnTo>
                  <a:lnTo>
                    <a:pt x="970" y="145"/>
                  </a:lnTo>
                  <a:lnTo>
                    <a:pt x="970" y="145"/>
                  </a:lnTo>
                  <a:lnTo>
                    <a:pt x="970" y="145"/>
                  </a:lnTo>
                  <a:lnTo>
                    <a:pt x="968" y="145"/>
                  </a:lnTo>
                  <a:lnTo>
                    <a:pt x="968" y="145"/>
                  </a:lnTo>
                  <a:lnTo>
                    <a:pt x="968" y="142"/>
                  </a:lnTo>
                  <a:lnTo>
                    <a:pt x="968" y="142"/>
                  </a:lnTo>
                  <a:lnTo>
                    <a:pt x="968" y="142"/>
                  </a:lnTo>
                  <a:lnTo>
                    <a:pt x="965" y="142"/>
                  </a:lnTo>
                  <a:lnTo>
                    <a:pt x="965" y="142"/>
                  </a:lnTo>
                  <a:lnTo>
                    <a:pt x="965" y="140"/>
                  </a:lnTo>
                  <a:lnTo>
                    <a:pt x="963" y="140"/>
                  </a:lnTo>
                  <a:lnTo>
                    <a:pt x="963" y="140"/>
                  </a:lnTo>
                  <a:lnTo>
                    <a:pt x="963" y="140"/>
                  </a:lnTo>
                  <a:lnTo>
                    <a:pt x="961" y="140"/>
                  </a:lnTo>
                  <a:lnTo>
                    <a:pt x="961" y="140"/>
                  </a:lnTo>
                  <a:lnTo>
                    <a:pt x="958" y="140"/>
                  </a:lnTo>
                  <a:lnTo>
                    <a:pt x="958" y="140"/>
                  </a:lnTo>
                  <a:lnTo>
                    <a:pt x="958" y="140"/>
                  </a:lnTo>
                  <a:lnTo>
                    <a:pt x="958" y="140"/>
                  </a:lnTo>
                  <a:lnTo>
                    <a:pt x="956" y="140"/>
                  </a:lnTo>
                  <a:lnTo>
                    <a:pt x="956" y="140"/>
                  </a:lnTo>
                  <a:lnTo>
                    <a:pt x="956" y="140"/>
                  </a:lnTo>
                  <a:lnTo>
                    <a:pt x="954" y="140"/>
                  </a:lnTo>
                  <a:lnTo>
                    <a:pt x="954" y="140"/>
                  </a:lnTo>
                  <a:lnTo>
                    <a:pt x="951" y="140"/>
                  </a:lnTo>
                  <a:lnTo>
                    <a:pt x="951" y="140"/>
                  </a:lnTo>
                  <a:lnTo>
                    <a:pt x="951" y="140"/>
                  </a:lnTo>
                  <a:lnTo>
                    <a:pt x="951" y="140"/>
                  </a:lnTo>
                  <a:lnTo>
                    <a:pt x="949" y="140"/>
                  </a:lnTo>
                  <a:lnTo>
                    <a:pt x="949" y="140"/>
                  </a:lnTo>
                  <a:lnTo>
                    <a:pt x="949" y="142"/>
                  </a:lnTo>
                  <a:lnTo>
                    <a:pt x="949" y="142"/>
                  </a:lnTo>
                  <a:lnTo>
                    <a:pt x="949" y="142"/>
                  </a:lnTo>
                  <a:lnTo>
                    <a:pt x="946" y="142"/>
                  </a:lnTo>
                  <a:lnTo>
                    <a:pt x="946" y="145"/>
                  </a:lnTo>
                  <a:lnTo>
                    <a:pt x="946" y="145"/>
                  </a:lnTo>
                  <a:lnTo>
                    <a:pt x="946" y="145"/>
                  </a:lnTo>
                  <a:lnTo>
                    <a:pt x="944" y="145"/>
                  </a:lnTo>
                  <a:lnTo>
                    <a:pt x="944" y="147"/>
                  </a:lnTo>
                  <a:lnTo>
                    <a:pt x="944" y="147"/>
                  </a:lnTo>
                  <a:lnTo>
                    <a:pt x="944" y="147"/>
                  </a:lnTo>
                  <a:lnTo>
                    <a:pt x="944" y="147"/>
                  </a:lnTo>
                  <a:lnTo>
                    <a:pt x="942" y="147"/>
                  </a:lnTo>
                  <a:lnTo>
                    <a:pt x="942" y="147"/>
                  </a:lnTo>
                  <a:lnTo>
                    <a:pt x="942" y="147"/>
                  </a:lnTo>
                  <a:lnTo>
                    <a:pt x="942" y="150"/>
                  </a:lnTo>
                  <a:lnTo>
                    <a:pt x="942" y="150"/>
                  </a:lnTo>
                  <a:lnTo>
                    <a:pt x="939" y="150"/>
                  </a:lnTo>
                  <a:lnTo>
                    <a:pt x="939" y="150"/>
                  </a:lnTo>
                  <a:lnTo>
                    <a:pt x="939" y="147"/>
                  </a:lnTo>
                  <a:lnTo>
                    <a:pt x="937" y="147"/>
                  </a:lnTo>
                  <a:lnTo>
                    <a:pt x="937" y="147"/>
                  </a:lnTo>
                  <a:lnTo>
                    <a:pt x="937" y="147"/>
                  </a:lnTo>
                  <a:lnTo>
                    <a:pt x="937" y="147"/>
                  </a:lnTo>
                  <a:lnTo>
                    <a:pt x="937" y="147"/>
                  </a:lnTo>
                  <a:lnTo>
                    <a:pt x="935" y="147"/>
                  </a:lnTo>
                  <a:lnTo>
                    <a:pt x="935" y="147"/>
                  </a:lnTo>
                  <a:lnTo>
                    <a:pt x="935" y="145"/>
                  </a:lnTo>
                  <a:lnTo>
                    <a:pt x="935" y="145"/>
                  </a:lnTo>
                  <a:lnTo>
                    <a:pt x="932" y="145"/>
                  </a:lnTo>
                  <a:lnTo>
                    <a:pt x="932" y="145"/>
                  </a:lnTo>
                  <a:lnTo>
                    <a:pt x="932" y="145"/>
                  </a:lnTo>
                  <a:lnTo>
                    <a:pt x="930" y="145"/>
                  </a:lnTo>
                  <a:lnTo>
                    <a:pt x="930" y="145"/>
                  </a:lnTo>
                  <a:lnTo>
                    <a:pt x="930" y="145"/>
                  </a:lnTo>
                  <a:lnTo>
                    <a:pt x="930" y="142"/>
                  </a:lnTo>
                  <a:lnTo>
                    <a:pt x="928" y="142"/>
                  </a:lnTo>
                  <a:lnTo>
                    <a:pt x="928" y="142"/>
                  </a:lnTo>
                  <a:lnTo>
                    <a:pt x="928" y="142"/>
                  </a:lnTo>
                  <a:lnTo>
                    <a:pt x="928" y="145"/>
                  </a:lnTo>
                  <a:lnTo>
                    <a:pt x="925" y="145"/>
                  </a:lnTo>
                  <a:lnTo>
                    <a:pt x="925" y="145"/>
                  </a:lnTo>
                  <a:lnTo>
                    <a:pt x="923" y="145"/>
                  </a:lnTo>
                  <a:lnTo>
                    <a:pt x="923" y="145"/>
                  </a:lnTo>
                  <a:lnTo>
                    <a:pt x="923" y="145"/>
                  </a:lnTo>
                  <a:lnTo>
                    <a:pt x="923" y="145"/>
                  </a:lnTo>
                  <a:lnTo>
                    <a:pt x="920" y="145"/>
                  </a:lnTo>
                  <a:lnTo>
                    <a:pt x="920" y="145"/>
                  </a:lnTo>
                  <a:lnTo>
                    <a:pt x="918" y="145"/>
                  </a:lnTo>
                  <a:lnTo>
                    <a:pt x="918" y="145"/>
                  </a:lnTo>
                  <a:lnTo>
                    <a:pt x="918" y="145"/>
                  </a:lnTo>
                  <a:lnTo>
                    <a:pt x="918" y="145"/>
                  </a:lnTo>
                  <a:lnTo>
                    <a:pt x="916" y="145"/>
                  </a:lnTo>
                  <a:lnTo>
                    <a:pt x="916" y="145"/>
                  </a:lnTo>
                  <a:lnTo>
                    <a:pt x="916" y="145"/>
                  </a:lnTo>
                  <a:lnTo>
                    <a:pt x="916" y="145"/>
                  </a:lnTo>
                  <a:lnTo>
                    <a:pt x="913" y="145"/>
                  </a:lnTo>
                  <a:lnTo>
                    <a:pt x="913" y="147"/>
                  </a:lnTo>
                  <a:lnTo>
                    <a:pt x="913" y="147"/>
                  </a:lnTo>
                  <a:lnTo>
                    <a:pt x="911" y="147"/>
                  </a:lnTo>
                  <a:lnTo>
                    <a:pt x="911" y="147"/>
                  </a:lnTo>
                  <a:lnTo>
                    <a:pt x="911" y="147"/>
                  </a:lnTo>
                  <a:lnTo>
                    <a:pt x="911" y="147"/>
                  </a:lnTo>
                  <a:lnTo>
                    <a:pt x="911" y="147"/>
                  </a:lnTo>
                  <a:lnTo>
                    <a:pt x="911" y="150"/>
                  </a:lnTo>
                  <a:lnTo>
                    <a:pt x="909" y="150"/>
                  </a:lnTo>
                  <a:lnTo>
                    <a:pt x="909" y="147"/>
                  </a:lnTo>
                  <a:lnTo>
                    <a:pt x="909" y="147"/>
                  </a:lnTo>
                  <a:lnTo>
                    <a:pt x="909" y="147"/>
                  </a:lnTo>
                  <a:lnTo>
                    <a:pt x="909" y="147"/>
                  </a:lnTo>
                  <a:lnTo>
                    <a:pt x="906" y="147"/>
                  </a:lnTo>
                  <a:lnTo>
                    <a:pt x="906" y="147"/>
                  </a:lnTo>
                  <a:lnTo>
                    <a:pt x="906" y="147"/>
                  </a:lnTo>
                  <a:lnTo>
                    <a:pt x="906" y="145"/>
                  </a:lnTo>
                  <a:lnTo>
                    <a:pt x="904" y="145"/>
                  </a:lnTo>
                  <a:lnTo>
                    <a:pt x="904" y="145"/>
                  </a:lnTo>
                  <a:lnTo>
                    <a:pt x="904" y="145"/>
                  </a:lnTo>
                  <a:lnTo>
                    <a:pt x="904" y="145"/>
                  </a:lnTo>
                  <a:lnTo>
                    <a:pt x="904" y="142"/>
                  </a:lnTo>
                  <a:lnTo>
                    <a:pt x="901" y="142"/>
                  </a:lnTo>
                  <a:lnTo>
                    <a:pt x="901" y="142"/>
                  </a:lnTo>
                  <a:lnTo>
                    <a:pt x="901" y="142"/>
                  </a:lnTo>
                  <a:lnTo>
                    <a:pt x="901" y="142"/>
                  </a:lnTo>
                  <a:lnTo>
                    <a:pt x="899" y="142"/>
                  </a:lnTo>
                  <a:lnTo>
                    <a:pt x="899" y="140"/>
                  </a:lnTo>
                  <a:lnTo>
                    <a:pt x="901" y="140"/>
                  </a:lnTo>
                  <a:lnTo>
                    <a:pt x="901" y="140"/>
                  </a:lnTo>
                  <a:lnTo>
                    <a:pt x="901" y="140"/>
                  </a:lnTo>
                  <a:lnTo>
                    <a:pt x="901" y="138"/>
                  </a:lnTo>
                  <a:lnTo>
                    <a:pt x="901" y="138"/>
                  </a:lnTo>
                  <a:lnTo>
                    <a:pt x="901" y="138"/>
                  </a:lnTo>
                  <a:lnTo>
                    <a:pt x="901" y="138"/>
                  </a:lnTo>
                  <a:lnTo>
                    <a:pt x="901" y="138"/>
                  </a:lnTo>
                  <a:lnTo>
                    <a:pt x="901" y="135"/>
                  </a:lnTo>
                  <a:lnTo>
                    <a:pt x="901" y="135"/>
                  </a:lnTo>
                  <a:lnTo>
                    <a:pt x="904" y="135"/>
                  </a:lnTo>
                  <a:lnTo>
                    <a:pt x="904" y="135"/>
                  </a:lnTo>
                  <a:lnTo>
                    <a:pt x="904" y="135"/>
                  </a:lnTo>
                  <a:lnTo>
                    <a:pt x="904" y="135"/>
                  </a:lnTo>
                  <a:lnTo>
                    <a:pt x="906" y="135"/>
                  </a:lnTo>
                  <a:lnTo>
                    <a:pt x="906" y="135"/>
                  </a:lnTo>
                  <a:lnTo>
                    <a:pt x="909" y="135"/>
                  </a:lnTo>
                  <a:lnTo>
                    <a:pt x="909" y="133"/>
                  </a:lnTo>
                  <a:lnTo>
                    <a:pt x="909" y="133"/>
                  </a:lnTo>
                  <a:lnTo>
                    <a:pt x="909" y="131"/>
                  </a:lnTo>
                  <a:lnTo>
                    <a:pt x="909" y="131"/>
                  </a:lnTo>
                  <a:lnTo>
                    <a:pt x="909" y="128"/>
                  </a:lnTo>
                  <a:lnTo>
                    <a:pt x="909" y="128"/>
                  </a:lnTo>
                  <a:lnTo>
                    <a:pt x="909" y="128"/>
                  </a:lnTo>
                  <a:lnTo>
                    <a:pt x="909" y="128"/>
                  </a:lnTo>
                  <a:lnTo>
                    <a:pt x="909" y="126"/>
                  </a:lnTo>
                  <a:lnTo>
                    <a:pt x="909" y="126"/>
                  </a:lnTo>
                  <a:lnTo>
                    <a:pt x="909" y="126"/>
                  </a:lnTo>
                  <a:lnTo>
                    <a:pt x="911" y="126"/>
                  </a:lnTo>
                  <a:lnTo>
                    <a:pt x="911" y="123"/>
                  </a:lnTo>
                  <a:lnTo>
                    <a:pt x="911" y="123"/>
                  </a:lnTo>
                  <a:lnTo>
                    <a:pt x="911" y="123"/>
                  </a:lnTo>
                  <a:lnTo>
                    <a:pt x="911" y="123"/>
                  </a:lnTo>
                  <a:lnTo>
                    <a:pt x="911" y="121"/>
                  </a:lnTo>
                  <a:lnTo>
                    <a:pt x="913" y="121"/>
                  </a:lnTo>
                  <a:lnTo>
                    <a:pt x="913" y="121"/>
                  </a:lnTo>
                  <a:lnTo>
                    <a:pt x="913" y="121"/>
                  </a:lnTo>
                  <a:lnTo>
                    <a:pt x="913" y="119"/>
                  </a:lnTo>
                  <a:lnTo>
                    <a:pt x="913" y="119"/>
                  </a:lnTo>
                  <a:lnTo>
                    <a:pt x="913" y="119"/>
                  </a:lnTo>
                  <a:lnTo>
                    <a:pt x="913" y="119"/>
                  </a:lnTo>
                  <a:lnTo>
                    <a:pt x="913" y="116"/>
                  </a:lnTo>
                  <a:lnTo>
                    <a:pt x="913" y="116"/>
                  </a:lnTo>
                  <a:lnTo>
                    <a:pt x="913" y="116"/>
                  </a:lnTo>
                  <a:lnTo>
                    <a:pt x="916" y="116"/>
                  </a:lnTo>
                  <a:lnTo>
                    <a:pt x="916" y="114"/>
                  </a:lnTo>
                  <a:lnTo>
                    <a:pt x="916" y="114"/>
                  </a:lnTo>
                  <a:lnTo>
                    <a:pt x="916" y="114"/>
                  </a:lnTo>
                  <a:lnTo>
                    <a:pt x="916" y="112"/>
                  </a:lnTo>
                  <a:lnTo>
                    <a:pt x="916" y="112"/>
                  </a:lnTo>
                  <a:lnTo>
                    <a:pt x="916" y="112"/>
                  </a:lnTo>
                  <a:lnTo>
                    <a:pt x="916" y="109"/>
                  </a:lnTo>
                  <a:lnTo>
                    <a:pt x="918" y="109"/>
                  </a:lnTo>
                  <a:lnTo>
                    <a:pt x="918" y="109"/>
                  </a:lnTo>
                  <a:lnTo>
                    <a:pt x="918" y="109"/>
                  </a:lnTo>
                  <a:lnTo>
                    <a:pt x="918" y="109"/>
                  </a:lnTo>
                  <a:lnTo>
                    <a:pt x="918" y="107"/>
                  </a:lnTo>
                  <a:lnTo>
                    <a:pt x="918" y="107"/>
                  </a:lnTo>
                  <a:lnTo>
                    <a:pt x="918" y="107"/>
                  </a:lnTo>
                  <a:lnTo>
                    <a:pt x="918" y="105"/>
                  </a:lnTo>
                  <a:lnTo>
                    <a:pt x="920" y="105"/>
                  </a:lnTo>
                  <a:lnTo>
                    <a:pt x="920" y="105"/>
                  </a:lnTo>
                  <a:lnTo>
                    <a:pt x="920" y="105"/>
                  </a:lnTo>
                  <a:lnTo>
                    <a:pt x="920" y="102"/>
                  </a:lnTo>
                  <a:lnTo>
                    <a:pt x="923" y="102"/>
                  </a:lnTo>
                  <a:lnTo>
                    <a:pt x="923" y="102"/>
                  </a:lnTo>
                  <a:lnTo>
                    <a:pt x="923" y="100"/>
                  </a:lnTo>
                  <a:lnTo>
                    <a:pt x="923" y="100"/>
                  </a:lnTo>
                  <a:lnTo>
                    <a:pt x="923" y="100"/>
                  </a:lnTo>
                  <a:lnTo>
                    <a:pt x="923" y="100"/>
                  </a:lnTo>
                  <a:lnTo>
                    <a:pt x="923" y="97"/>
                  </a:lnTo>
                  <a:lnTo>
                    <a:pt x="923" y="97"/>
                  </a:lnTo>
                  <a:lnTo>
                    <a:pt x="925" y="97"/>
                  </a:lnTo>
                  <a:lnTo>
                    <a:pt x="925" y="97"/>
                  </a:lnTo>
                  <a:lnTo>
                    <a:pt x="925" y="97"/>
                  </a:lnTo>
                  <a:lnTo>
                    <a:pt x="925" y="95"/>
                  </a:lnTo>
                  <a:lnTo>
                    <a:pt x="925" y="95"/>
                  </a:lnTo>
                  <a:lnTo>
                    <a:pt x="928" y="95"/>
                  </a:lnTo>
                  <a:lnTo>
                    <a:pt x="928" y="95"/>
                  </a:lnTo>
                  <a:lnTo>
                    <a:pt x="928" y="95"/>
                  </a:lnTo>
                  <a:lnTo>
                    <a:pt x="928" y="95"/>
                  </a:lnTo>
                  <a:lnTo>
                    <a:pt x="930" y="95"/>
                  </a:lnTo>
                  <a:lnTo>
                    <a:pt x="930" y="97"/>
                  </a:lnTo>
                  <a:lnTo>
                    <a:pt x="930" y="97"/>
                  </a:lnTo>
                  <a:lnTo>
                    <a:pt x="930" y="97"/>
                  </a:lnTo>
                  <a:lnTo>
                    <a:pt x="930" y="97"/>
                  </a:lnTo>
                  <a:lnTo>
                    <a:pt x="932" y="97"/>
                  </a:lnTo>
                  <a:lnTo>
                    <a:pt x="932" y="97"/>
                  </a:lnTo>
                  <a:lnTo>
                    <a:pt x="935" y="97"/>
                  </a:lnTo>
                  <a:lnTo>
                    <a:pt x="935" y="97"/>
                  </a:lnTo>
                  <a:lnTo>
                    <a:pt x="935" y="97"/>
                  </a:lnTo>
                  <a:lnTo>
                    <a:pt x="935" y="97"/>
                  </a:lnTo>
                  <a:lnTo>
                    <a:pt x="937" y="97"/>
                  </a:lnTo>
                  <a:lnTo>
                    <a:pt x="937" y="97"/>
                  </a:lnTo>
                  <a:lnTo>
                    <a:pt x="937" y="100"/>
                  </a:lnTo>
                  <a:lnTo>
                    <a:pt x="937" y="100"/>
                  </a:lnTo>
                  <a:lnTo>
                    <a:pt x="939" y="100"/>
                  </a:lnTo>
                  <a:lnTo>
                    <a:pt x="939" y="100"/>
                  </a:lnTo>
                  <a:lnTo>
                    <a:pt x="942" y="100"/>
                  </a:lnTo>
                  <a:lnTo>
                    <a:pt x="942" y="100"/>
                  </a:lnTo>
                  <a:lnTo>
                    <a:pt x="942" y="100"/>
                  </a:lnTo>
                  <a:lnTo>
                    <a:pt x="944" y="100"/>
                  </a:lnTo>
                  <a:lnTo>
                    <a:pt x="944" y="100"/>
                  </a:lnTo>
                  <a:lnTo>
                    <a:pt x="944" y="100"/>
                  </a:lnTo>
                  <a:lnTo>
                    <a:pt x="944" y="100"/>
                  </a:lnTo>
                  <a:lnTo>
                    <a:pt x="946" y="100"/>
                  </a:lnTo>
                  <a:lnTo>
                    <a:pt x="946" y="100"/>
                  </a:lnTo>
                  <a:lnTo>
                    <a:pt x="946" y="102"/>
                  </a:lnTo>
                  <a:lnTo>
                    <a:pt x="949" y="102"/>
                  </a:lnTo>
                  <a:lnTo>
                    <a:pt x="949" y="102"/>
                  </a:lnTo>
                  <a:lnTo>
                    <a:pt x="949" y="102"/>
                  </a:lnTo>
                  <a:lnTo>
                    <a:pt x="949" y="102"/>
                  </a:lnTo>
                  <a:lnTo>
                    <a:pt x="951" y="102"/>
                  </a:lnTo>
                  <a:lnTo>
                    <a:pt x="951" y="102"/>
                  </a:lnTo>
                  <a:lnTo>
                    <a:pt x="951" y="102"/>
                  </a:lnTo>
                  <a:lnTo>
                    <a:pt x="951" y="102"/>
                  </a:lnTo>
                  <a:lnTo>
                    <a:pt x="954" y="102"/>
                  </a:lnTo>
                  <a:lnTo>
                    <a:pt x="954" y="100"/>
                  </a:lnTo>
                  <a:lnTo>
                    <a:pt x="954" y="100"/>
                  </a:lnTo>
                  <a:lnTo>
                    <a:pt x="954" y="100"/>
                  </a:lnTo>
                  <a:lnTo>
                    <a:pt x="956" y="100"/>
                  </a:lnTo>
                  <a:lnTo>
                    <a:pt x="956" y="100"/>
                  </a:lnTo>
                  <a:lnTo>
                    <a:pt x="956" y="97"/>
                  </a:lnTo>
                  <a:lnTo>
                    <a:pt x="956" y="97"/>
                  </a:lnTo>
                  <a:lnTo>
                    <a:pt x="958" y="97"/>
                  </a:lnTo>
                  <a:lnTo>
                    <a:pt x="958" y="97"/>
                  </a:lnTo>
                  <a:lnTo>
                    <a:pt x="958" y="97"/>
                  </a:lnTo>
                  <a:lnTo>
                    <a:pt x="958" y="97"/>
                  </a:lnTo>
                  <a:lnTo>
                    <a:pt x="958" y="97"/>
                  </a:lnTo>
                  <a:lnTo>
                    <a:pt x="961" y="97"/>
                  </a:lnTo>
                  <a:lnTo>
                    <a:pt x="961" y="97"/>
                  </a:lnTo>
                  <a:lnTo>
                    <a:pt x="961" y="95"/>
                  </a:lnTo>
                  <a:lnTo>
                    <a:pt x="963" y="95"/>
                  </a:lnTo>
                  <a:lnTo>
                    <a:pt x="963" y="95"/>
                  </a:lnTo>
                  <a:lnTo>
                    <a:pt x="963" y="95"/>
                  </a:lnTo>
                  <a:lnTo>
                    <a:pt x="963" y="95"/>
                  </a:lnTo>
                  <a:lnTo>
                    <a:pt x="965" y="95"/>
                  </a:lnTo>
                  <a:lnTo>
                    <a:pt x="965" y="93"/>
                  </a:lnTo>
                  <a:lnTo>
                    <a:pt x="965" y="93"/>
                  </a:lnTo>
                  <a:lnTo>
                    <a:pt x="965" y="93"/>
                  </a:lnTo>
                  <a:lnTo>
                    <a:pt x="968" y="93"/>
                  </a:lnTo>
                  <a:lnTo>
                    <a:pt x="968" y="93"/>
                  </a:lnTo>
                  <a:lnTo>
                    <a:pt x="968" y="90"/>
                  </a:lnTo>
                  <a:lnTo>
                    <a:pt x="968" y="90"/>
                  </a:lnTo>
                  <a:lnTo>
                    <a:pt x="970" y="90"/>
                  </a:lnTo>
                  <a:lnTo>
                    <a:pt x="970" y="90"/>
                  </a:lnTo>
                  <a:lnTo>
                    <a:pt x="970" y="90"/>
                  </a:lnTo>
                  <a:lnTo>
                    <a:pt x="973" y="90"/>
                  </a:lnTo>
                  <a:lnTo>
                    <a:pt x="973" y="90"/>
                  </a:lnTo>
                  <a:lnTo>
                    <a:pt x="975" y="90"/>
                  </a:lnTo>
                  <a:lnTo>
                    <a:pt x="975" y="90"/>
                  </a:lnTo>
                  <a:lnTo>
                    <a:pt x="975" y="90"/>
                  </a:lnTo>
                  <a:lnTo>
                    <a:pt x="975" y="90"/>
                  </a:lnTo>
                  <a:lnTo>
                    <a:pt x="975" y="90"/>
                  </a:lnTo>
                  <a:lnTo>
                    <a:pt x="977" y="90"/>
                  </a:lnTo>
                  <a:lnTo>
                    <a:pt x="977" y="90"/>
                  </a:lnTo>
                  <a:lnTo>
                    <a:pt x="977" y="90"/>
                  </a:lnTo>
                  <a:lnTo>
                    <a:pt x="977" y="90"/>
                  </a:lnTo>
                  <a:lnTo>
                    <a:pt x="980" y="90"/>
                  </a:lnTo>
                  <a:lnTo>
                    <a:pt x="980" y="90"/>
                  </a:lnTo>
                  <a:lnTo>
                    <a:pt x="980" y="88"/>
                  </a:lnTo>
                  <a:lnTo>
                    <a:pt x="982" y="88"/>
                  </a:lnTo>
                  <a:lnTo>
                    <a:pt x="982" y="88"/>
                  </a:lnTo>
                  <a:lnTo>
                    <a:pt x="982" y="88"/>
                  </a:lnTo>
                  <a:lnTo>
                    <a:pt x="982" y="88"/>
                  </a:lnTo>
                  <a:lnTo>
                    <a:pt x="982" y="88"/>
                  </a:lnTo>
                  <a:lnTo>
                    <a:pt x="982" y="86"/>
                  </a:lnTo>
                  <a:lnTo>
                    <a:pt x="984" y="86"/>
                  </a:lnTo>
                  <a:lnTo>
                    <a:pt x="984" y="86"/>
                  </a:lnTo>
                  <a:lnTo>
                    <a:pt x="982" y="86"/>
                  </a:lnTo>
                  <a:lnTo>
                    <a:pt x="982" y="83"/>
                  </a:lnTo>
                  <a:lnTo>
                    <a:pt x="982" y="83"/>
                  </a:lnTo>
                  <a:lnTo>
                    <a:pt x="982" y="81"/>
                  </a:lnTo>
                  <a:lnTo>
                    <a:pt x="982" y="81"/>
                  </a:lnTo>
                  <a:lnTo>
                    <a:pt x="982" y="81"/>
                  </a:lnTo>
                  <a:lnTo>
                    <a:pt x="980" y="81"/>
                  </a:lnTo>
                  <a:lnTo>
                    <a:pt x="980" y="81"/>
                  </a:lnTo>
                  <a:lnTo>
                    <a:pt x="980" y="81"/>
                  </a:lnTo>
                  <a:lnTo>
                    <a:pt x="977" y="81"/>
                  </a:lnTo>
                  <a:lnTo>
                    <a:pt x="977" y="78"/>
                  </a:lnTo>
                  <a:lnTo>
                    <a:pt x="980" y="78"/>
                  </a:lnTo>
                  <a:lnTo>
                    <a:pt x="980" y="78"/>
                  </a:lnTo>
                  <a:lnTo>
                    <a:pt x="980" y="78"/>
                  </a:lnTo>
                  <a:lnTo>
                    <a:pt x="982" y="78"/>
                  </a:lnTo>
                  <a:lnTo>
                    <a:pt x="982" y="78"/>
                  </a:lnTo>
                  <a:lnTo>
                    <a:pt x="982" y="76"/>
                  </a:lnTo>
                  <a:lnTo>
                    <a:pt x="982" y="76"/>
                  </a:lnTo>
                  <a:lnTo>
                    <a:pt x="982" y="76"/>
                  </a:lnTo>
                  <a:lnTo>
                    <a:pt x="982" y="74"/>
                  </a:lnTo>
                  <a:lnTo>
                    <a:pt x="982" y="74"/>
                  </a:lnTo>
                  <a:lnTo>
                    <a:pt x="984" y="74"/>
                  </a:lnTo>
                  <a:lnTo>
                    <a:pt x="984" y="74"/>
                  </a:lnTo>
                  <a:lnTo>
                    <a:pt x="984" y="74"/>
                  </a:lnTo>
                  <a:lnTo>
                    <a:pt x="984" y="71"/>
                  </a:lnTo>
                  <a:lnTo>
                    <a:pt x="984" y="71"/>
                  </a:lnTo>
                  <a:lnTo>
                    <a:pt x="984" y="71"/>
                  </a:lnTo>
                  <a:lnTo>
                    <a:pt x="987" y="71"/>
                  </a:lnTo>
                  <a:lnTo>
                    <a:pt x="987" y="69"/>
                  </a:lnTo>
                  <a:lnTo>
                    <a:pt x="987" y="69"/>
                  </a:lnTo>
                  <a:lnTo>
                    <a:pt x="987" y="69"/>
                  </a:lnTo>
                  <a:lnTo>
                    <a:pt x="987" y="67"/>
                  </a:lnTo>
                  <a:lnTo>
                    <a:pt x="987" y="67"/>
                  </a:lnTo>
                  <a:lnTo>
                    <a:pt x="987" y="67"/>
                  </a:lnTo>
                  <a:lnTo>
                    <a:pt x="989" y="67"/>
                  </a:lnTo>
                  <a:lnTo>
                    <a:pt x="989" y="64"/>
                  </a:lnTo>
                  <a:lnTo>
                    <a:pt x="989" y="64"/>
                  </a:lnTo>
                  <a:lnTo>
                    <a:pt x="989" y="64"/>
                  </a:lnTo>
                  <a:lnTo>
                    <a:pt x="989" y="64"/>
                  </a:lnTo>
                  <a:lnTo>
                    <a:pt x="991" y="64"/>
                  </a:lnTo>
                  <a:lnTo>
                    <a:pt x="991" y="62"/>
                  </a:lnTo>
                  <a:lnTo>
                    <a:pt x="991" y="62"/>
                  </a:lnTo>
                  <a:lnTo>
                    <a:pt x="991" y="62"/>
                  </a:lnTo>
                  <a:lnTo>
                    <a:pt x="991" y="59"/>
                  </a:lnTo>
                  <a:lnTo>
                    <a:pt x="991" y="59"/>
                  </a:lnTo>
                  <a:lnTo>
                    <a:pt x="991" y="59"/>
                  </a:lnTo>
                  <a:lnTo>
                    <a:pt x="991" y="59"/>
                  </a:lnTo>
                  <a:lnTo>
                    <a:pt x="991" y="57"/>
                  </a:lnTo>
                  <a:lnTo>
                    <a:pt x="994" y="57"/>
                  </a:lnTo>
                  <a:lnTo>
                    <a:pt x="994" y="57"/>
                  </a:lnTo>
                  <a:lnTo>
                    <a:pt x="994" y="57"/>
                  </a:lnTo>
                  <a:lnTo>
                    <a:pt x="996" y="57"/>
                  </a:lnTo>
                  <a:lnTo>
                    <a:pt x="996" y="55"/>
                  </a:lnTo>
                  <a:lnTo>
                    <a:pt x="996" y="55"/>
                  </a:lnTo>
                  <a:lnTo>
                    <a:pt x="996" y="55"/>
                  </a:lnTo>
                  <a:lnTo>
                    <a:pt x="996" y="52"/>
                  </a:lnTo>
                  <a:lnTo>
                    <a:pt x="996" y="52"/>
                  </a:lnTo>
                  <a:lnTo>
                    <a:pt x="996" y="52"/>
                  </a:lnTo>
                  <a:lnTo>
                    <a:pt x="996" y="50"/>
                  </a:lnTo>
                  <a:lnTo>
                    <a:pt x="999" y="50"/>
                  </a:lnTo>
                  <a:lnTo>
                    <a:pt x="999" y="50"/>
                  </a:lnTo>
                  <a:lnTo>
                    <a:pt x="999" y="50"/>
                  </a:lnTo>
                  <a:lnTo>
                    <a:pt x="999" y="50"/>
                  </a:lnTo>
                  <a:lnTo>
                    <a:pt x="999" y="48"/>
                  </a:lnTo>
                  <a:lnTo>
                    <a:pt x="1001" y="48"/>
                  </a:lnTo>
                  <a:lnTo>
                    <a:pt x="1001" y="48"/>
                  </a:lnTo>
                  <a:lnTo>
                    <a:pt x="1001" y="48"/>
                  </a:lnTo>
                  <a:lnTo>
                    <a:pt x="1001" y="48"/>
                  </a:lnTo>
                  <a:lnTo>
                    <a:pt x="1003" y="48"/>
                  </a:lnTo>
                  <a:lnTo>
                    <a:pt x="1003" y="45"/>
                  </a:lnTo>
                  <a:lnTo>
                    <a:pt x="1003" y="45"/>
                  </a:lnTo>
                  <a:lnTo>
                    <a:pt x="1003" y="45"/>
                  </a:lnTo>
                  <a:lnTo>
                    <a:pt x="1003" y="45"/>
                  </a:lnTo>
                  <a:lnTo>
                    <a:pt x="1006" y="45"/>
                  </a:lnTo>
                  <a:lnTo>
                    <a:pt x="1006" y="43"/>
                  </a:lnTo>
                  <a:lnTo>
                    <a:pt x="1006" y="43"/>
                  </a:lnTo>
                  <a:lnTo>
                    <a:pt x="1008" y="43"/>
                  </a:lnTo>
                  <a:lnTo>
                    <a:pt x="1008" y="43"/>
                  </a:lnTo>
                  <a:lnTo>
                    <a:pt x="1008" y="43"/>
                  </a:lnTo>
                  <a:lnTo>
                    <a:pt x="1008" y="43"/>
                  </a:lnTo>
                  <a:lnTo>
                    <a:pt x="1008" y="41"/>
                  </a:lnTo>
                  <a:lnTo>
                    <a:pt x="1010" y="41"/>
                  </a:lnTo>
                  <a:lnTo>
                    <a:pt x="1010" y="41"/>
                  </a:lnTo>
                  <a:lnTo>
                    <a:pt x="1010" y="41"/>
                  </a:lnTo>
                  <a:lnTo>
                    <a:pt x="1010" y="41"/>
                  </a:lnTo>
                  <a:lnTo>
                    <a:pt x="1010" y="38"/>
                  </a:lnTo>
                  <a:lnTo>
                    <a:pt x="1013" y="38"/>
                  </a:lnTo>
                  <a:lnTo>
                    <a:pt x="1013" y="38"/>
                  </a:lnTo>
                  <a:lnTo>
                    <a:pt x="1013" y="38"/>
                  </a:lnTo>
                  <a:lnTo>
                    <a:pt x="1013" y="38"/>
                  </a:lnTo>
                  <a:lnTo>
                    <a:pt x="1013" y="36"/>
                  </a:lnTo>
                  <a:lnTo>
                    <a:pt x="1013" y="36"/>
                  </a:lnTo>
                  <a:lnTo>
                    <a:pt x="1013" y="33"/>
                  </a:lnTo>
                  <a:lnTo>
                    <a:pt x="1013" y="33"/>
                  </a:lnTo>
                  <a:lnTo>
                    <a:pt x="1013" y="33"/>
                  </a:lnTo>
                  <a:lnTo>
                    <a:pt x="1013" y="31"/>
                  </a:lnTo>
                  <a:lnTo>
                    <a:pt x="1010" y="31"/>
                  </a:lnTo>
                  <a:lnTo>
                    <a:pt x="1010" y="31"/>
                  </a:lnTo>
                  <a:lnTo>
                    <a:pt x="1010" y="31"/>
                  </a:lnTo>
                  <a:lnTo>
                    <a:pt x="1010" y="29"/>
                  </a:lnTo>
                  <a:lnTo>
                    <a:pt x="1010" y="29"/>
                  </a:lnTo>
                  <a:lnTo>
                    <a:pt x="1010" y="29"/>
                  </a:lnTo>
                  <a:lnTo>
                    <a:pt x="1010" y="29"/>
                  </a:lnTo>
                  <a:lnTo>
                    <a:pt x="1010" y="26"/>
                  </a:lnTo>
                  <a:lnTo>
                    <a:pt x="1013" y="26"/>
                  </a:lnTo>
                  <a:lnTo>
                    <a:pt x="1013" y="26"/>
                  </a:lnTo>
                  <a:lnTo>
                    <a:pt x="1010" y="26"/>
                  </a:lnTo>
                  <a:lnTo>
                    <a:pt x="1010" y="26"/>
                  </a:lnTo>
                  <a:lnTo>
                    <a:pt x="1010" y="24"/>
                  </a:lnTo>
                  <a:lnTo>
                    <a:pt x="1010" y="24"/>
                  </a:lnTo>
                  <a:lnTo>
                    <a:pt x="1008" y="24"/>
                  </a:lnTo>
                  <a:lnTo>
                    <a:pt x="1008" y="24"/>
                  </a:lnTo>
                  <a:lnTo>
                    <a:pt x="1008" y="24"/>
                  </a:lnTo>
                  <a:lnTo>
                    <a:pt x="1008" y="24"/>
                  </a:lnTo>
                  <a:lnTo>
                    <a:pt x="1006" y="24"/>
                  </a:lnTo>
                  <a:lnTo>
                    <a:pt x="1006" y="24"/>
                  </a:lnTo>
                  <a:lnTo>
                    <a:pt x="1003" y="24"/>
                  </a:lnTo>
                  <a:lnTo>
                    <a:pt x="1003" y="24"/>
                  </a:lnTo>
                  <a:lnTo>
                    <a:pt x="1003" y="24"/>
                  </a:lnTo>
                  <a:lnTo>
                    <a:pt x="1003" y="24"/>
                  </a:lnTo>
                  <a:lnTo>
                    <a:pt x="1001" y="24"/>
                  </a:lnTo>
                  <a:lnTo>
                    <a:pt x="1001" y="24"/>
                  </a:lnTo>
                  <a:lnTo>
                    <a:pt x="1001" y="24"/>
                  </a:lnTo>
                  <a:lnTo>
                    <a:pt x="999" y="24"/>
                  </a:lnTo>
                  <a:lnTo>
                    <a:pt x="999" y="24"/>
                  </a:lnTo>
                  <a:lnTo>
                    <a:pt x="999" y="24"/>
                  </a:lnTo>
                  <a:lnTo>
                    <a:pt x="999" y="22"/>
                  </a:lnTo>
                  <a:lnTo>
                    <a:pt x="999" y="22"/>
                  </a:lnTo>
                  <a:lnTo>
                    <a:pt x="999" y="19"/>
                  </a:lnTo>
                  <a:lnTo>
                    <a:pt x="999" y="19"/>
                  </a:lnTo>
                  <a:lnTo>
                    <a:pt x="999" y="19"/>
                  </a:lnTo>
                  <a:lnTo>
                    <a:pt x="1001" y="19"/>
                  </a:lnTo>
                  <a:lnTo>
                    <a:pt x="1001" y="19"/>
                  </a:lnTo>
                  <a:lnTo>
                    <a:pt x="1001" y="19"/>
                  </a:lnTo>
                  <a:lnTo>
                    <a:pt x="1001" y="19"/>
                  </a:lnTo>
                  <a:lnTo>
                    <a:pt x="1003" y="19"/>
                  </a:lnTo>
                  <a:lnTo>
                    <a:pt x="1003" y="17"/>
                  </a:lnTo>
                  <a:lnTo>
                    <a:pt x="1003" y="17"/>
                  </a:lnTo>
                  <a:lnTo>
                    <a:pt x="1003" y="17"/>
                  </a:lnTo>
                  <a:lnTo>
                    <a:pt x="1003" y="17"/>
                  </a:lnTo>
                  <a:lnTo>
                    <a:pt x="1003" y="14"/>
                  </a:lnTo>
                  <a:lnTo>
                    <a:pt x="1006" y="14"/>
                  </a:lnTo>
                  <a:lnTo>
                    <a:pt x="1006" y="14"/>
                  </a:lnTo>
                  <a:lnTo>
                    <a:pt x="1006" y="14"/>
                  </a:lnTo>
                  <a:lnTo>
                    <a:pt x="1008" y="14"/>
                  </a:lnTo>
                  <a:lnTo>
                    <a:pt x="1008" y="12"/>
                  </a:lnTo>
                  <a:lnTo>
                    <a:pt x="1008" y="12"/>
                  </a:lnTo>
                  <a:lnTo>
                    <a:pt x="1008" y="12"/>
                  </a:lnTo>
                  <a:lnTo>
                    <a:pt x="1008" y="12"/>
                  </a:lnTo>
                  <a:lnTo>
                    <a:pt x="1010" y="12"/>
                  </a:lnTo>
                  <a:lnTo>
                    <a:pt x="1010" y="12"/>
                  </a:lnTo>
                  <a:lnTo>
                    <a:pt x="1010" y="10"/>
                  </a:lnTo>
                  <a:lnTo>
                    <a:pt x="1010" y="10"/>
                  </a:lnTo>
                  <a:lnTo>
                    <a:pt x="1010" y="10"/>
                  </a:lnTo>
                  <a:lnTo>
                    <a:pt x="1013" y="10"/>
                  </a:lnTo>
                  <a:lnTo>
                    <a:pt x="1013" y="10"/>
                  </a:lnTo>
                  <a:lnTo>
                    <a:pt x="1013" y="10"/>
                  </a:lnTo>
                  <a:lnTo>
                    <a:pt x="1015" y="10"/>
                  </a:lnTo>
                  <a:lnTo>
                    <a:pt x="1015" y="7"/>
                  </a:lnTo>
                  <a:lnTo>
                    <a:pt x="1015" y="7"/>
                  </a:lnTo>
                  <a:lnTo>
                    <a:pt x="1015" y="7"/>
                  </a:lnTo>
                  <a:lnTo>
                    <a:pt x="1015" y="7"/>
                  </a:lnTo>
                  <a:lnTo>
                    <a:pt x="1017" y="7"/>
                  </a:lnTo>
                  <a:lnTo>
                    <a:pt x="1017" y="7"/>
                  </a:lnTo>
                  <a:lnTo>
                    <a:pt x="1017" y="7"/>
                  </a:lnTo>
                  <a:lnTo>
                    <a:pt x="1020" y="7"/>
                  </a:lnTo>
                  <a:lnTo>
                    <a:pt x="1020" y="7"/>
                  </a:lnTo>
                  <a:lnTo>
                    <a:pt x="1022" y="7"/>
                  </a:lnTo>
                  <a:lnTo>
                    <a:pt x="1022" y="7"/>
                  </a:lnTo>
                  <a:lnTo>
                    <a:pt x="1022" y="7"/>
                  </a:lnTo>
                  <a:lnTo>
                    <a:pt x="1025" y="7"/>
                  </a:lnTo>
                  <a:lnTo>
                    <a:pt x="1025" y="7"/>
                  </a:lnTo>
                  <a:lnTo>
                    <a:pt x="1025" y="5"/>
                  </a:lnTo>
                  <a:lnTo>
                    <a:pt x="1025" y="5"/>
                  </a:lnTo>
                  <a:lnTo>
                    <a:pt x="1027" y="5"/>
                  </a:lnTo>
                  <a:lnTo>
                    <a:pt x="1027" y="5"/>
                  </a:lnTo>
                  <a:lnTo>
                    <a:pt x="1029" y="5"/>
                  </a:lnTo>
                  <a:lnTo>
                    <a:pt x="1029" y="5"/>
                  </a:lnTo>
                  <a:lnTo>
                    <a:pt x="1029" y="5"/>
                  </a:lnTo>
                  <a:lnTo>
                    <a:pt x="1032" y="5"/>
                  </a:lnTo>
                  <a:lnTo>
                    <a:pt x="1032" y="5"/>
                  </a:lnTo>
                  <a:lnTo>
                    <a:pt x="1032" y="5"/>
                  </a:lnTo>
                  <a:lnTo>
                    <a:pt x="1034" y="5"/>
                  </a:lnTo>
                  <a:lnTo>
                    <a:pt x="1034" y="5"/>
                  </a:lnTo>
                  <a:lnTo>
                    <a:pt x="1034" y="5"/>
                  </a:lnTo>
                  <a:lnTo>
                    <a:pt x="1034" y="3"/>
                  </a:lnTo>
                  <a:lnTo>
                    <a:pt x="1036" y="3"/>
                  </a:lnTo>
                  <a:lnTo>
                    <a:pt x="1036" y="3"/>
                  </a:lnTo>
                  <a:lnTo>
                    <a:pt x="1036" y="3"/>
                  </a:lnTo>
                  <a:lnTo>
                    <a:pt x="1039" y="3"/>
                  </a:lnTo>
                  <a:lnTo>
                    <a:pt x="1039" y="3"/>
                  </a:lnTo>
                  <a:lnTo>
                    <a:pt x="1041" y="3"/>
                  </a:lnTo>
                  <a:lnTo>
                    <a:pt x="1041" y="3"/>
                  </a:lnTo>
                  <a:lnTo>
                    <a:pt x="1041" y="3"/>
                  </a:lnTo>
                  <a:lnTo>
                    <a:pt x="1041" y="3"/>
                  </a:lnTo>
                  <a:lnTo>
                    <a:pt x="1044" y="3"/>
                  </a:lnTo>
                  <a:lnTo>
                    <a:pt x="1044" y="3"/>
                  </a:lnTo>
                  <a:lnTo>
                    <a:pt x="1044" y="3"/>
                  </a:lnTo>
                  <a:lnTo>
                    <a:pt x="1046" y="3"/>
                  </a:lnTo>
                  <a:lnTo>
                    <a:pt x="1046" y="3"/>
                  </a:lnTo>
                  <a:lnTo>
                    <a:pt x="1046" y="0"/>
                  </a:lnTo>
                  <a:lnTo>
                    <a:pt x="1048" y="0"/>
                  </a:lnTo>
                  <a:lnTo>
                    <a:pt x="1048" y="0"/>
                  </a:lnTo>
                  <a:lnTo>
                    <a:pt x="1048" y="3"/>
                  </a:lnTo>
                  <a:lnTo>
                    <a:pt x="1048" y="3"/>
                  </a:lnTo>
                  <a:lnTo>
                    <a:pt x="1051" y="3"/>
                  </a:lnTo>
                  <a:lnTo>
                    <a:pt x="1051" y="3"/>
                  </a:lnTo>
                  <a:lnTo>
                    <a:pt x="1051" y="3"/>
                  </a:lnTo>
                  <a:lnTo>
                    <a:pt x="1053" y="3"/>
                  </a:lnTo>
                  <a:lnTo>
                    <a:pt x="1053" y="3"/>
                  </a:lnTo>
                  <a:lnTo>
                    <a:pt x="1055" y="3"/>
                  </a:lnTo>
                  <a:lnTo>
                    <a:pt x="1055" y="3"/>
                  </a:lnTo>
                  <a:lnTo>
                    <a:pt x="1055" y="3"/>
                  </a:lnTo>
                  <a:lnTo>
                    <a:pt x="1058" y="3"/>
                  </a:lnTo>
                  <a:lnTo>
                    <a:pt x="1058" y="3"/>
                  </a:lnTo>
                  <a:lnTo>
                    <a:pt x="1058" y="3"/>
                  </a:lnTo>
                  <a:lnTo>
                    <a:pt x="1060" y="3"/>
                  </a:lnTo>
                  <a:lnTo>
                    <a:pt x="1060" y="0"/>
                  </a:lnTo>
                  <a:lnTo>
                    <a:pt x="1060" y="0"/>
                  </a:lnTo>
                  <a:lnTo>
                    <a:pt x="1062" y="0"/>
                  </a:lnTo>
                  <a:lnTo>
                    <a:pt x="1062" y="0"/>
                  </a:lnTo>
                  <a:lnTo>
                    <a:pt x="1062" y="0"/>
                  </a:lnTo>
                  <a:lnTo>
                    <a:pt x="1065" y="0"/>
                  </a:lnTo>
                  <a:lnTo>
                    <a:pt x="1065" y="0"/>
                  </a:lnTo>
                  <a:lnTo>
                    <a:pt x="1065" y="0"/>
                  </a:lnTo>
                  <a:lnTo>
                    <a:pt x="1065" y="0"/>
                  </a:lnTo>
                  <a:lnTo>
                    <a:pt x="1067" y="0"/>
                  </a:lnTo>
                  <a:lnTo>
                    <a:pt x="1067" y="0"/>
                  </a:lnTo>
                  <a:lnTo>
                    <a:pt x="1070" y="0"/>
                  </a:lnTo>
                  <a:lnTo>
                    <a:pt x="1070" y="0"/>
                  </a:lnTo>
                  <a:lnTo>
                    <a:pt x="1070" y="0"/>
                  </a:lnTo>
                  <a:lnTo>
                    <a:pt x="1072" y="0"/>
                  </a:lnTo>
                  <a:lnTo>
                    <a:pt x="1072" y="0"/>
                  </a:lnTo>
                  <a:lnTo>
                    <a:pt x="1072" y="0"/>
                  </a:lnTo>
                  <a:lnTo>
                    <a:pt x="1072" y="0"/>
                  </a:lnTo>
                  <a:lnTo>
                    <a:pt x="1074" y="0"/>
                  </a:lnTo>
                  <a:lnTo>
                    <a:pt x="1074" y="0"/>
                  </a:lnTo>
                  <a:lnTo>
                    <a:pt x="1074" y="0"/>
                  </a:lnTo>
                  <a:lnTo>
                    <a:pt x="1074" y="0"/>
                  </a:lnTo>
                  <a:lnTo>
                    <a:pt x="1074" y="0"/>
                  </a:lnTo>
                  <a:lnTo>
                    <a:pt x="1077" y="0"/>
                  </a:lnTo>
                  <a:lnTo>
                    <a:pt x="1077" y="0"/>
                  </a:lnTo>
                  <a:lnTo>
                    <a:pt x="1077" y="0"/>
                  </a:lnTo>
                  <a:lnTo>
                    <a:pt x="1077" y="0"/>
                  </a:lnTo>
                  <a:lnTo>
                    <a:pt x="1079" y="0"/>
                  </a:lnTo>
                  <a:lnTo>
                    <a:pt x="1079" y="0"/>
                  </a:lnTo>
                  <a:lnTo>
                    <a:pt x="1081" y="0"/>
                  </a:lnTo>
                  <a:lnTo>
                    <a:pt x="1081" y="3"/>
                  </a:lnTo>
                  <a:lnTo>
                    <a:pt x="1081" y="3"/>
                  </a:lnTo>
                  <a:lnTo>
                    <a:pt x="1081" y="3"/>
                  </a:lnTo>
                  <a:lnTo>
                    <a:pt x="1081" y="3"/>
                  </a:lnTo>
                  <a:lnTo>
                    <a:pt x="1084" y="3"/>
                  </a:lnTo>
                  <a:lnTo>
                    <a:pt x="1084" y="3"/>
                  </a:lnTo>
                  <a:lnTo>
                    <a:pt x="1084" y="5"/>
                  </a:lnTo>
                  <a:lnTo>
                    <a:pt x="1084" y="5"/>
                  </a:lnTo>
                  <a:lnTo>
                    <a:pt x="1086" y="5"/>
                  </a:lnTo>
                  <a:lnTo>
                    <a:pt x="1086" y="5"/>
                  </a:lnTo>
                  <a:lnTo>
                    <a:pt x="1086" y="5"/>
                  </a:lnTo>
                  <a:lnTo>
                    <a:pt x="1086" y="5"/>
                  </a:lnTo>
                  <a:lnTo>
                    <a:pt x="1088" y="5"/>
                  </a:lnTo>
                  <a:lnTo>
                    <a:pt x="1088" y="5"/>
                  </a:lnTo>
                  <a:lnTo>
                    <a:pt x="1088" y="5"/>
                  </a:lnTo>
                  <a:lnTo>
                    <a:pt x="1088" y="5"/>
                  </a:lnTo>
                  <a:lnTo>
                    <a:pt x="1091" y="5"/>
                  </a:lnTo>
                  <a:lnTo>
                    <a:pt x="1091" y="7"/>
                  </a:lnTo>
                  <a:lnTo>
                    <a:pt x="1091" y="7"/>
                  </a:lnTo>
                  <a:lnTo>
                    <a:pt x="1091" y="7"/>
                  </a:lnTo>
                  <a:lnTo>
                    <a:pt x="1091" y="7"/>
                  </a:lnTo>
                  <a:lnTo>
                    <a:pt x="1091" y="10"/>
                  </a:lnTo>
                  <a:lnTo>
                    <a:pt x="1093" y="10"/>
                  </a:lnTo>
                  <a:lnTo>
                    <a:pt x="1093" y="10"/>
                  </a:lnTo>
                  <a:lnTo>
                    <a:pt x="1096" y="10"/>
                  </a:lnTo>
                  <a:lnTo>
                    <a:pt x="1096" y="10"/>
                  </a:lnTo>
                  <a:lnTo>
                    <a:pt x="1096" y="10"/>
                  </a:lnTo>
                  <a:lnTo>
                    <a:pt x="1098" y="10"/>
                  </a:lnTo>
                  <a:lnTo>
                    <a:pt x="1098" y="10"/>
                  </a:lnTo>
                  <a:lnTo>
                    <a:pt x="1098" y="10"/>
                  </a:lnTo>
                  <a:lnTo>
                    <a:pt x="1098" y="10"/>
                  </a:lnTo>
                  <a:lnTo>
                    <a:pt x="1098" y="10"/>
                  </a:lnTo>
                  <a:lnTo>
                    <a:pt x="1100" y="10"/>
                  </a:lnTo>
                  <a:lnTo>
                    <a:pt x="1100" y="10"/>
                  </a:lnTo>
                  <a:lnTo>
                    <a:pt x="1103" y="10"/>
                  </a:lnTo>
                  <a:lnTo>
                    <a:pt x="1103" y="10"/>
                  </a:lnTo>
                  <a:lnTo>
                    <a:pt x="1103" y="10"/>
                  </a:lnTo>
                  <a:lnTo>
                    <a:pt x="1103" y="10"/>
                  </a:lnTo>
                  <a:lnTo>
                    <a:pt x="1103" y="10"/>
                  </a:lnTo>
                  <a:lnTo>
                    <a:pt x="1105" y="10"/>
                  </a:lnTo>
                  <a:lnTo>
                    <a:pt x="1105" y="10"/>
                  </a:lnTo>
                  <a:lnTo>
                    <a:pt x="1107" y="10"/>
                  </a:lnTo>
                  <a:lnTo>
                    <a:pt x="1107" y="10"/>
                  </a:lnTo>
                  <a:lnTo>
                    <a:pt x="1107" y="10"/>
                  </a:lnTo>
                  <a:lnTo>
                    <a:pt x="1110" y="10"/>
                  </a:lnTo>
                  <a:lnTo>
                    <a:pt x="1110" y="10"/>
                  </a:lnTo>
                  <a:lnTo>
                    <a:pt x="1110" y="10"/>
                  </a:lnTo>
                  <a:lnTo>
                    <a:pt x="1110" y="10"/>
                  </a:lnTo>
                  <a:lnTo>
                    <a:pt x="1110" y="10"/>
                  </a:lnTo>
                  <a:lnTo>
                    <a:pt x="1112" y="10"/>
                  </a:lnTo>
                  <a:lnTo>
                    <a:pt x="1112" y="10"/>
                  </a:lnTo>
                  <a:lnTo>
                    <a:pt x="1115" y="10"/>
                  </a:lnTo>
                  <a:lnTo>
                    <a:pt x="1115" y="10"/>
                  </a:lnTo>
                  <a:lnTo>
                    <a:pt x="1115" y="12"/>
                  </a:lnTo>
                  <a:lnTo>
                    <a:pt x="1115" y="12"/>
                  </a:lnTo>
                  <a:lnTo>
                    <a:pt x="1115" y="12"/>
                  </a:lnTo>
                  <a:lnTo>
                    <a:pt x="1117" y="12"/>
                  </a:lnTo>
                  <a:lnTo>
                    <a:pt x="1117" y="12"/>
                  </a:lnTo>
                  <a:lnTo>
                    <a:pt x="1117" y="12"/>
                  </a:lnTo>
                  <a:lnTo>
                    <a:pt x="1117" y="12"/>
                  </a:lnTo>
                  <a:lnTo>
                    <a:pt x="1117" y="12"/>
                  </a:lnTo>
                  <a:lnTo>
                    <a:pt x="1119" y="12"/>
                  </a:lnTo>
                  <a:lnTo>
                    <a:pt x="1119" y="14"/>
                  </a:lnTo>
                  <a:lnTo>
                    <a:pt x="1119" y="14"/>
                  </a:lnTo>
                  <a:lnTo>
                    <a:pt x="1119" y="14"/>
                  </a:lnTo>
                  <a:lnTo>
                    <a:pt x="1119" y="17"/>
                  </a:lnTo>
                  <a:lnTo>
                    <a:pt x="1119" y="17"/>
                  </a:lnTo>
                  <a:lnTo>
                    <a:pt x="1119" y="17"/>
                  </a:lnTo>
                  <a:lnTo>
                    <a:pt x="1119" y="17"/>
                  </a:lnTo>
                  <a:lnTo>
                    <a:pt x="1122" y="17"/>
                  </a:lnTo>
                  <a:lnTo>
                    <a:pt x="1122" y="17"/>
                  </a:lnTo>
                  <a:lnTo>
                    <a:pt x="1122" y="17"/>
                  </a:lnTo>
                  <a:lnTo>
                    <a:pt x="1122" y="17"/>
                  </a:lnTo>
                  <a:lnTo>
                    <a:pt x="1122" y="17"/>
                  </a:lnTo>
                  <a:lnTo>
                    <a:pt x="1124" y="17"/>
                  </a:lnTo>
                  <a:lnTo>
                    <a:pt x="1124" y="19"/>
                  </a:lnTo>
                  <a:lnTo>
                    <a:pt x="1124" y="19"/>
                  </a:lnTo>
                  <a:lnTo>
                    <a:pt x="1124" y="19"/>
                  </a:lnTo>
                  <a:lnTo>
                    <a:pt x="1124" y="19"/>
                  </a:lnTo>
                  <a:lnTo>
                    <a:pt x="1124" y="19"/>
                  </a:lnTo>
                  <a:lnTo>
                    <a:pt x="1126" y="19"/>
                  </a:lnTo>
                  <a:lnTo>
                    <a:pt x="1126" y="19"/>
                  </a:lnTo>
                  <a:lnTo>
                    <a:pt x="1126" y="19"/>
                  </a:lnTo>
                  <a:lnTo>
                    <a:pt x="1129" y="19"/>
                  </a:lnTo>
                  <a:lnTo>
                    <a:pt x="1129" y="19"/>
                  </a:lnTo>
                  <a:lnTo>
                    <a:pt x="1126" y="19"/>
                  </a:lnTo>
                  <a:lnTo>
                    <a:pt x="1126" y="22"/>
                  </a:lnTo>
                  <a:lnTo>
                    <a:pt x="1126" y="22"/>
                  </a:lnTo>
                  <a:lnTo>
                    <a:pt x="1126" y="22"/>
                  </a:lnTo>
                  <a:lnTo>
                    <a:pt x="1124" y="22"/>
                  </a:lnTo>
                  <a:lnTo>
                    <a:pt x="1124" y="24"/>
                  </a:lnTo>
                  <a:lnTo>
                    <a:pt x="1126" y="24"/>
                  </a:lnTo>
                  <a:lnTo>
                    <a:pt x="1126" y="24"/>
                  </a:lnTo>
                  <a:lnTo>
                    <a:pt x="1126" y="24"/>
                  </a:lnTo>
                  <a:lnTo>
                    <a:pt x="1129" y="24"/>
                  </a:lnTo>
                  <a:lnTo>
                    <a:pt x="1129" y="24"/>
                  </a:lnTo>
                  <a:lnTo>
                    <a:pt x="1129" y="24"/>
                  </a:lnTo>
                  <a:lnTo>
                    <a:pt x="1129" y="26"/>
                  </a:lnTo>
                  <a:lnTo>
                    <a:pt x="1131" y="26"/>
                  </a:lnTo>
                  <a:lnTo>
                    <a:pt x="1131" y="26"/>
                  </a:lnTo>
                  <a:lnTo>
                    <a:pt x="1131" y="29"/>
                  </a:lnTo>
                  <a:lnTo>
                    <a:pt x="1131" y="29"/>
                  </a:lnTo>
                  <a:lnTo>
                    <a:pt x="1131" y="29"/>
                  </a:lnTo>
                  <a:lnTo>
                    <a:pt x="1131" y="29"/>
                  </a:lnTo>
                  <a:lnTo>
                    <a:pt x="1133" y="29"/>
                  </a:lnTo>
                  <a:lnTo>
                    <a:pt x="1133" y="29"/>
                  </a:lnTo>
                  <a:lnTo>
                    <a:pt x="1133" y="31"/>
                  </a:lnTo>
                  <a:lnTo>
                    <a:pt x="1133" y="31"/>
                  </a:lnTo>
                  <a:lnTo>
                    <a:pt x="1133" y="31"/>
                  </a:lnTo>
                  <a:lnTo>
                    <a:pt x="1136" y="31"/>
                  </a:lnTo>
                  <a:lnTo>
                    <a:pt x="1136" y="33"/>
                  </a:lnTo>
                  <a:lnTo>
                    <a:pt x="1133" y="33"/>
                  </a:lnTo>
                  <a:lnTo>
                    <a:pt x="1133" y="33"/>
                  </a:lnTo>
                  <a:lnTo>
                    <a:pt x="1131" y="33"/>
                  </a:lnTo>
                  <a:lnTo>
                    <a:pt x="1131" y="33"/>
                  </a:lnTo>
                  <a:lnTo>
                    <a:pt x="1133" y="33"/>
                  </a:lnTo>
                  <a:lnTo>
                    <a:pt x="1133" y="36"/>
                  </a:lnTo>
                  <a:lnTo>
                    <a:pt x="1133" y="36"/>
                  </a:lnTo>
                  <a:lnTo>
                    <a:pt x="1136" y="36"/>
                  </a:lnTo>
                  <a:lnTo>
                    <a:pt x="1136" y="36"/>
                  </a:lnTo>
                  <a:lnTo>
                    <a:pt x="1136" y="36"/>
                  </a:lnTo>
                  <a:lnTo>
                    <a:pt x="1136" y="36"/>
                  </a:lnTo>
                  <a:lnTo>
                    <a:pt x="1138" y="36"/>
                  </a:lnTo>
                  <a:lnTo>
                    <a:pt x="1138" y="38"/>
                  </a:lnTo>
                  <a:lnTo>
                    <a:pt x="1138" y="38"/>
                  </a:lnTo>
                  <a:lnTo>
                    <a:pt x="1136" y="38"/>
                  </a:lnTo>
                  <a:lnTo>
                    <a:pt x="1136" y="38"/>
                  </a:lnTo>
                  <a:lnTo>
                    <a:pt x="1136" y="38"/>
                  </a:lnTo>
                  <a:lnTo>
                    <a:pt x="1136" y="41"/>
                  </a:lnTo>
                  <a:lnTo>
                    <a:pt x="1136" y="41"/>
                  </a:lnTo>
                  <a:lnTo>
                    <a:pt x="1136" y="41"/>
                  </a:lnTo>
                  <a:lnTo>
                    <a:pt x="1138" y="41"/>
                  </a:lnTo>
                  <a:lnTo>
                    <a:pt x="1138" y="43"/>
                  </a:lnTo>
                  <a:lnTo>
                    <a:pt x="1138" y="43"/>
                  </a:lnTo>
                  <a:lnTo>
                    <a:pt x="1138" y="43"/>
                  </a:lnTo>
                  <a:lnTo>
                    <a:pt x="1138" y="45"/>
                  </a:lnTo>
                  <a:lnTo>
                    <a:pt x="1141" y="45"/>
                  </a:lnTo>
                  <a:lnTo>
                    <a:pt x="1141" y="45"/>
                  </a:lnTo>
                  <a:lnTo>
                    <a:pt x="1141" y="45"/>
                  </a:lnTo>
                  <a:lnTo>
                    <a:pt x="1141" y="48"/>
                  </a:lnTo>
                  <a:lnTo>
                    <a:pt x="1141" y="48"/>
                  </a:lnTo>
                  <a:lnTo>
                    <a:pt x="1141" y="48"/>
                  </a:lnTo>
                  <a:lnTo>
                    <a:pt x="1143" y="48"/>
                  </a:lnTo>
                  <a:lnTo>
                    <a:pt x="1143" y="50"/>
                  </a:lnTo>
                  <a:lnTo>
                    <a:pt x="1141" y="50"/>
                  </a:lnTo>
                  <a:lnTo>
                    <a:pt x="1141" y="50"/>
                  </a:lnTo>
                  <a:lnTo>
                    <a:pt x="1143" y="50"/>
                  </a:lnTo>
                  <a:lnTo>
                    <a:pt x="1143" y="50"/>
                  </a:lnTo>
                  <a:lnTo>
                    <a:pt x="1143" y="50"/>
                  </a:lnTo>
                  <a:lnTo>
                    <a:pt x="1143" y="50"/>
                  </a:lnTo>
                  <a:lnTo>
                    <a:pt x="1143" y="52"/>
                  </a:lnTo>
                  <a:lnTo>
                    <a:pt x="1143" y="52"/>
                  </a:lnTo>
                  <a:lnTo>
                    <a:pt x="1143" y="52"/>
                  </a:lnTo>
                  <a:lnTo>
                    <a:pt x="1143" y="55"/>
                  </a:lnTo>
                  <a:lnTo>
                    <a:pt x="1143" y="55"/>
                  </a:lnTo>
                  <a:lnTo>
                    <a:pt x="1145" y="55"/>
                  </a:lnTo>
                  <a:lnTo>
                    <a:pt x="1145" y="55"/>
                  </a:lnTo>
                  <a:lnTo>
                    <a:pt x="1145" y="55"/>
                  </a:lnTo>
                  <a:lnTo>
                    <a:pt x="1145" y="57"/>
                  </a:lnTo>
                  <a:lnTo>
                    <a:pt x="1148" y="57"/>
                  </a:lnTo>
                  <a:lnTo>
                    <a:pt x="1148" y="57"/>
                  </a:lnTo>
                  <a:lnTo>
                    <a:pt x="1148" y="59"/>
                  </a:lnTo>
                  <a:lnTo>
                    <a:pt x="1145" y="59"/>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233"/>
            <p:cNvSpPr>
              <a:spLocks/>
            </p:cNvSpPr>
            <p:nvPr/>
          </p:nvSpPr>
          <p:spPr bwMode="auto">
            <a:xfrm>
              <a:off x="3825875" y="2214563"/>
              <a:ext cx="2084388" cy="1343025"/>
            </a:xfrm>
            <a:custGeom>
              <a:avLst/>
              <a:gdLst/>
              <a:ahLst/>
              <a:cxnLst>
                <a:cxn ang="0">
                  <a:pos x="1200" y="105"/>
                </a:cxn>
                <a:cxn ang="0">
                  <a:pos x="1254" y="147"/>
                </a:cxn>
                <a:cxn ang="0">
                  <a:pos x="1306" y="157"/>
                </a:cxn>
                <a:cxn ang="0">
                  <a:pos x="1259" y="209"/>
                </a:cxn>
                <a:cxn ang="0">
                  <a:pos x="1223" y="273"/>
                </a:cxn>
                <a:cxn ang="0">
                  <a:pos x="1176" y="292"/>
                </a:cxn>
                <a:cxn ang="0">
                  <a:pos x="1117" y="325"/>
                </a:cxn>
                <a:cxn ang="0">
                  <a:pos x="1055" y="356"/>
                </a:cxn>
                <a:cxn ang="0">
                  <a:pos x="1025" y="353"/>
                </a:cxn>
                <a:cxn ang="0">
                  <a:pos x="1001" y="341"/>
                </a:cxn>
                <a:cxn ang="0">
                  <a:pos x="951" y="387"/>
                </a:cxn>
                <a:cxn ang="0">
                  <a:pos x="1013" y="396"/>
                </a:cxn>
                <a:cxn ang="0">
                  <a:pos x="1044" y="422"/>
                </a:cxn>
                <a:cxn ang="0">
                  <a:pos x="982" y="469"/>
                </a:cxn>
                <a:cxn ang="0">
                  <a:pos x="1029" y="543"/>
                </a:cxn>
                <a:cxn ang="0">
                  <a:pos x="1008" y="590"/>
                </a:cxn>
                <a:cxn ang="0">
                  <a:pos x="1036" y="607"/>
                </a:cxn>
                <a:cxn ang="0">
                  <a:pos x="1015" y="652"/>
                </a:cxn>
                <a:cxn ang="0">
                  <a:pos x="991" y="709"/>
                </a:cxn>
                <a:cxn ang="0">
                  <a:pos x="965" y="740"/>
                </a:cxn>
                <a:cxn ang="0">
                  <a:pos x="913" y="780"/>
                </a:cxn>
                <a:cxn ang="0">
                  <a:pos x="861" y="792"/>
                </a:cxn>
                <a:cxn ang="0">
                  <a:pos x="809" y="815"/>
                </a:cxn>
                <a:cxn ang="0">
                  <a:pos x="776" y="827"/>
                </a:cxn>
                <a:cxn ang="0">
                  <a:pos x="719" y="804"/>
                </a:cxn>
                <a:cxn ang="0">
                  <a:pos x="665" y="780"/>
                </a:cxn>
                <a:cxn ang="0">
                  <a:pos x="603" y="789"/>
                </a:cxn>
                <a:cxn ang="0">
                  <a:pos x="570" y="811"/>
                </a:cxn>
                <a:cxn ang="0">
                  <a:pos x="544" y="749"/>
                </a:cxn>
                <a:cxn ang="0">
                  <a:pos x="532" y="706"/>
                </a:cxn>
                <a:cxn ang="0">
                  <a:pos x="516" y="635"/>
                </a:cxn>
                <a:cxn ang="0">
                  <a:pos x="475" y="619"/>
                </a:cxn>
                <a:cxn ang="0">
                  <a:pos x="404" y="650"/>
                </a:cxn>
                <a:cxn ang="0">
                  <a:pos x="338" y="652"/>
                </a:cxn>
                <a:cxn ang="0">
                  <a:pos x="279" y="650"/>
                </a:cxn>
                <a:cxn ang="0">
                  <a:pos x="225" y="616"/>
                </a:cxn>
                <a:cxn ang="0">
                  <a:pos x="156" y="590"/>
                </a:cxn>
                <a:cxn ang="0">
                  <a:pos x="104" y="538"/>
                </a:cxn>
                <a:cxn ang="0">
                  <a:pos x="125" y="496"/>
                </a:cxn>
                <a:cxn ang="0">
                  <a:pos x="111" y="448"/>
                </a:cxn>
                <a:cxn ang="0">
                  <a:pos x="49" y="429"/>
                </a:cxn>
                <a:cxn ang="0">
                  <a:pos x="21" y="379"/>
                </a:cxn>
                <a:cxn ang="0">
                  <a:pos x="30" y="332"/>
                </a:cxn>
                <a:cxn ang="0">
                  <a:pos x="99" y="315"/>
                </a:cxn>
                <a:cxn ang="0">
                  <a:pos x="151" y="266"/>
                </a:cxn>
                <a:cxn ang="0">
                  <a:pos x="168" y="211"/>
                </a:cxn>
                <a:cxn ang="0">
                  <a:pos x="210" y="164"/>
                </a:cxn>
                <a:cxn ang="0">
                  <a:pos x="272" y="128"/>
                </a:cxn>
                <a:cxn ang="0">
                  <a:pos x="329" y="138"/>
                </a:cxn>
                <a:cxn ang="0">
                  <a:pos x="369" y="199"/>
                </a:cxn>
                <a:cxn ang="0">
                  <a:pos x="452" y="232"/>
                </a:cxn>
                <a:cxn ang="0">
                  <a:pos x="520" y="275"/>
                </a:cxn>
                <a:cxn ang="0">
                  <a:pos x="620" y="289"/>
                </a:cxn>
                <a:cxn ang="0">
                  <a:pos x="707" y="287"/>
                </a:cxn>
                <a:cxn ang="0">
                  <a:pos x="797" y="266"/>
                </a:cxn>
                <a:cxn ang="0">
                  <a:pos x="840" y="218"/>
                </a:cxn>
                <a:cxn ang="0">
                  <a:pos x="918" y="190"/>
                </a:cxn>
                <a:cxn ang="0">
                  <a:pos x="991" y="176"/>
                </a:cxn>
                <a:cxn ang="0">
                  <a:pos x="935" y="147"/>
                </a:cxn>
                <a:cxn ang="0">
                  <a:pos x="923" y="97"/>
                </a:cxn>
                <a:cxn ang="0">
                  <a:pos x="987" y="67"/>
                </a:cxn>
                <a:cxn ang="0">
                  <a:pos x="1017" y="7"/>
                </a:cxn>
                <a:cxn ang="0">
                  <a:pos x="1110" y="10"/>
                </a:cxn>
              </a:cxnLst>
              <a:rect l="0" t="0" r="r" b="b"/>
              <a:pathLst>
                <a:path w="1313" h="846">
                  <a:moveTo>
                    <a:pt x="1145" y="59"/>
                  </a:moveTo>
                  <a:lnTo>
                    <a:pt x="1145" y="59"/>
                  </a:lnTo>
                  <a:lnTo>
                    <a:pt x="1145" y="59"/>
                  </a:lnTo>
                  <a:lnTo>
                    <a:pt x="1145" y="62"/>
                  </a:lnTo>
                  <a:lnTo>
                    <a:pt x="1145" y="62"/>
                  </a:lnTo>
                  <a:lnTo>
                    <a:pt x="1145" y="64"/>
                  </a:lnTo>
                  <a:lnTo>
                    <a:pt x="1148" y="64"/>
                  </a:lnTo>
                  <a:lnTo>
                    <a:pt x="1148" y="64"/>
                  </a:lnTo>
                  <a:lnTo>
                    <a:pt x="1148" y="64"/>
                  </a:lnTo>
                  <a:lnTo>
                    <a:pt x="1148" y="64"/>
                  </a:lnTo>
                  <a:lnTo>
                    <a:pt x="1148" y="67"/>
                  </a:lnTo>
                  <a:lnTo>
                    <a:pt x="1150" y="67"/>
                  </a:lnTo>
                  <a:lnTo>
                    <a:pt x="1150" y="67"/>
                  </a:lnTo>
                  <a:lnTo>
                    <a:pt x="1150" y="67"/>
                  </a:lnTo>
                  <a:lnTo>
                    <a:pt x="1150" y="67"/>
                  </a:lnTo>
                  <a:lnTo>
                    <a:pt x="1150" y="69"/>
                  </a:lnTo>
                  <a:lnTo>
                    <a:pt x="1150" y="69"/>
                  </a:lnTo>
                  <a:lnTo>
                    <a:pt x="1152" y="69"/>
                  </a:lnTo>
                  <a:lnTo>
                    <a:pt x="1152" y="69"/>
                  </a:lnTo>
                  <a:lnTo>
                    <a:pt x="1152" y="69"/>
                  </a:lnTo>
                  <a:lnTo>
                    <a:pt x="1152" y="71"/>
                  </a:lnTo>
                  <a:lnTo>
                    <a:pt x="1155" y="71"/>
                  </a:lnTo>
                  <a:lnTo>
                    <a:pt x="1155" y="71"/>
                  </a:lnTo>
                  <a:lnTo>
                    <a:pt x="1155" y="74"/>
                  </a:lnTo>
                  <a:lnTo>
                    <a:pt x="1155" y="74"/>
                  </a:lnTo>
                  <a:lnTo>
                    <a:pt x="1155" y="74"/>
                  </a:lnTo>
                  <a:lnTo>
                    <a:pt x="1155" y="76"/>
                  </a:lnTo>
                  <a:lnTo>
                    <a:pt x="1155" y="76"/>
                  </a:lnTo>
                  <a:lnTo>
                    <a:pt x="1155" y="76"/>
                  </a:lnTo>
                  <a:lnTo>
                    <a:pt x="1155" y="76"/>
                  </a:lnTo>
                  <a:lnTo>
                    <a:pt x="1155" y="78"/>
                  </a:lnTo>
                  <a:lnTo>
                    <a:pt x="1155" y="78"/>
                  </a:lnTo>
                  <a:lnTo>
                    <a:pt x="1155" y="78"/>
                  </a:lnTo>
                  <a:lnTo>
                    <a:pt x="1155" y="78"/>
                  </a:lnTo>
                  <a:lnTo>
                    <a:pt x="1155" y="78"/>
                  </a:lnTo>
                  <a:lnTo>
                    <a:pt x="1155" y="78"/>
                  </a:lnTo>
                  <a:lnTo>
                    <a:pt x="1155" y="81"/>
                  </a:lnTo>
                  <a:lnTo>
                    <a:pt x="1155" y="81"/>
                  </a:lnTo>
                  <a:lnTo>
                    <a:pt x="1155" y="81"/>
                  </a:lnTo>
                  <a:lnTo>
                    <a:pt x="1155" y="83"/>
                  </a:lnTo>
                  <a:lnTo>
                    <a:pt x="1155" y="83"/>
                  </a:lnTo>
                  <a:lnTo>
                    <a:pt x="1157" y="83"/>
                  </a:lnTo>
                  <a:lnTo>
                    <a:pt x="1157" y="83"/>
                  </a:lnTo>
                  <a:lnTo>
                    <a:pt x="1157" y="83"/>
                  </a:lnTo>
                  <a:lnTo>
                    <a:pt x="1157" y="83"/>
                  </a:lnTo>
                  <a:lnTo>
                    <a:pt x="1159" y="83"/>
                  </a:lnTo>
                  <a:lnTo>
                    <a:pt x="1159" y="83"/>
                  </a:lnTo>
                  <a:lnTo>
                    <a:pt x="1159" y="86"/>
                  </a:lnTo>
                  <a:lnTo>
                    <a:pt x="1159" y="86"/>
                  </a:lnTo>
                  <a:lnTo>
                    <a:pt x="1159" y="88"/>
                  </a:lnTo>
                  <a:lnTo>
                    <a:pt x="1159" y="88"/>
                  </a:lnTo>
                  <a:lnTo>
                    <a:pt x="1159" y="88"/>
                  </a:lnTo>
                  <a:lnTo>
                    <a:pt x="1157" y="88"/>
                  </a:lnTo>
                  <a:lnTo>
                    <a:pt x="1157" y="88"/>
                  </a:lnTo>
                  <a:lnTo>
                    <a:pt x="1157" y="90"/>
                  </a:lnTo>
                  <a:lnTo>
                    <a:pt x="1157" y="90"/>
                  </a:lnTo>
                  <a:lnTo>
                    <a:pt x="1159" y="90"/>
                  </a:lnTo>
                  <a:lnTo>
                    <a:pt x="1159" y="93"/>
                  </a:lnTo>
                  <a:lnTo>
                    <a:pt x="1159" y="93"/>
                  </a:lnTo>
                  <a:lnTo>
                    <a:pt x="1159" y="95"/>
                  </a:lnTo>
                  <a:lnTo>
                    <a:pt x="1159" y="95"/>
                  </a:lnTo>
                  <a:lnTo>
                    <a:pt x="1159" y="95"/>
                  </a:lnTo>
                  <a:lnTo>
                    <a:pt x="1162" y="95"/>
                  </a:lnTo>
                  <a:lnTo>
                    <a:pt x="1162" y="95"/>
                  </a:lnTo>
                  <a:lnTo>
                    <a:pt x="1162" y="97"/>
                  </a:lnTo>
                  <a:lnTo>
                    <a:pt x="1162" y="97"/>
                  </a:lnTo>
                  <a:lnTo>
                    <a:pt x="1162" y="97"/>
                  </a:lnTo>
                  <a:lnTo>
                    <a:pt x="1162" y="97"/>
                  </a:lnTo>
                  <a:lnTo>
                    <a:pt x="1164" y="97"/>
                  </a:lnTo>
                  <a:lnTo>
                    <a:pt x="1164" y="100"/>
                  </a:lnTo>
                  <a:lnTo>
                    <a:pt x="1164" y="100"/>
                  </a:lnTo>
                  <a:lnTo>
                    <a:pt x="1164" y="100"/>
                  </a:lnTo>
                  <a:lnTo>
                    <a:pt x="1164" y="100"/>
                  </a:lnTo>
                  <a:lnTo>
                    <a:pt x="1167" y="100"/>
                  </a:lnTo>
                  <a:lnTo>
                    <a:pt x="1167" y="100"/>
                  </a:lnTo>
                  <a:lnTo>
                    <a:pt x="1169" y="100"/>
                  </a:lnTo>
                  <a:lnTo>
                    <a:pt x="1169" y="100"/>
                  </a:lnTo>
                  <a:lnTo>
                    <a:pt x="1169" y="100"/>
                  </a:lnTo>
                  <a:lnTo>
                    <a:pt x="1169" y="102"/>
                  </a:lnTo>
                  <a:lnTo>
                    <a:pt x="1171" y="102"/>
                  </a:lnTo>
                  <a:lnTo>
                    <a:pt x="1171" y="102"/>
                  </a:lnTo>
                  <a:lnTo>
                    <a:pt x="1171" y="102"/>
                  </a:lnTo>
                  <a:lnTo>
                    <a:pt x="1174" y="102"/>
                  </a:lnTo>
                  <a:lnTo>
                    <a:pt x="1174" y="102"/>
                  </a:lnTo>
                  <a:lnTo>
                    <a:pt x="1174" y="102"/>
                  </a:lnTo>
                  <a:lnTo>
                    <a:pt x="1176" y="102"/>
                  </a:lnTo>
                  <a:lnTo>
                    <a:pt x="1176" y="102"/>
                  </a:lnTo>
                  <a:lnTo>
                    <a:pt x="1176" y="102"/>
                  </a:lnTo>
                  <a:lnTo>
                    <a:pt x="1176" y="100"/>
                  </a:lnTo>
                  <a:lnTo>
                    <a:pt x="1176" y="100"/>
                  </a:lnTo>
                  <a:lnTo>
                    <a:pt x="1178" y="100"/>
                  </a:lnTo>
                  <a:lnTo>
                    <a:pt x="1178" y="100"/>
                  </a:lnTo>
                  <a:lnTo>
                    <a:pt x="1181" y="100"/>
                  </a:lnTo>
                  <a:lnTo>
                    <a:pt x="1181" y="100"/>
                  </a:lnTo>
                  <a:lnTo>
                    <a:pt x="1181" y="100"/>
                  </a:lnTo>
                  <a:lnTo>
                    <a:pt x="1183" y="100"/>
                  </a:lnTo>
                  <a:lnTo>
                    <a:pt x="1183" y="100"/>
                  </a:lnTo>
                  <a:lnTo>
                    <a:pt x="1183" y="100"/>
                  </a:lnTo>
                  <a:lnTo>
                    <a:pt x="1186" y="100"/>
                  </a:lnTo>
                  <a:lnTo>
                    <a:pt x="1186" y="100"/>
                  </a:lnTo>
                  <a:lnTo>
                    <a:pt x="1186" y="102"/>
                  </a:lnTo>
                  <a:lnTo>
                    <a:pt x="1186" y="102"/>
                  </a:lnTo>
                  <a:lnTo>
                    <a:pt x="1186" y="102"/>
                  </a:lnTo>
                  <a:lnTo>
                    <a:pt x="1186" y="105"/>
                  </a:lnTo>
                  <a:lnTo>
                    <a:pt x="1186" y="105"/>
                  </a:lnTo>
                  <a:lnTo>
                    <a:pt x="1188" y="105"/>
                  </a:lnTo>
                  <a:lnTo>
                    <a:pt x="1188" y="102"/>
                  </a:lnTo>
                  <a:lnTo>
                    <a:pt x="1188" y="102"/>
                  </a:lnTo>
                  <a:lnTo>
                    <a:pt x="1188" y="105"/>
                  </a:lnTo>
                  <a:lnTo>
                    <a:pt x="1188" y="105"/>
                  </a:lnTo>
                  <a:lnTo>
                    <a:pt x="1190" y="105"/>
                  </a:lnTo>
                  <a:lnTo>
                    <a:pt x="1190" y="105"/>
                  </a:lnTo>
                  <a:lnTo>
                    <a:pt x="1190" y="105"/>
                  </a:lnTo>
                  <a:lnTo>
                    <a:pt x="1190" y="105"/>
                  </a:lnTo>
                  <a:lnTo>
                    <a:pt x="1190" y="107"/>
                  </a:lnTo>
                  <a:lnTo>
                    <a:pt x="1193" y="107"/>
                  </a:lnTo>
                  <a:lnTo>
                    <a:pt x="1193" y="107"/>
                  </a:lnTo>
                  <a:lnTo>
                    <a:pt x="1193" y="107"/>
                  </a:lnTo>
                  <a:lnTo>
                    <a:pt x="1193" y="107"/>
                  </a:lnTo>
                  <a:lnTo>
                    <a:pt x="1195" y="107"/>
                  </a:lnTo>
                  <a:lnTo>
                    <a:pt x="1195" y="107"/>
                  </a:lnTo>
                  <a:lnTo>
                    <a:pt x="1195" y="105"/>
                  </a:lnTo>
                  <a:lnTo>
                    <a:pt x="1195" y="105"/>
                  </a:lnTo>
                  <a:lnTo>
                    <a:pt x="1195" y="107"/>
                  </a:lnTo>
                  <a:lnTo>
                    <a:pt x="1197" y="107"/>
                  </a:lnTo>
                  <a:lnTo>
                    <a:pt x="1197" y="107"/>
                  </a:lnTo>
                  <a:lnTo>
                    <a:pt x="1197" y="107"/>
                  </a:lnTo>
                  <a:lnTo>
                    <a:pt x="1197" y="105"/>
                  </a:lnTo>
                  <a:lnTo>
                    <a:pt x="1200" y="105"/>
                  </a:lnTo>
                  <a:lnTo>
                    <a:pt x="1200" y="105"/>
                  </a:lnTo>
                  <a:lnTo>
                    <a:pt x="1202" y="105"/>
                  </a:lnTo>
                  <a:lnTo>
                    <a:pt x="1202" y="105"/>
                  </a:lnTo>
                  <a:lnTo>
                    <a:pt x="1202" y="107"/>
                  </a:lnTo>
                  <a:lnTo>
                    <a:pt x="1202" y="107"/>
                  </a:lnTo>
                  <a:lnTo>
                    <a:pt x="1202" y="109"/>
                  </a:lnTo>
                  <a:lnTo>
                    <a:pt x="1202" y="109"/>
                  </a:lnTo>
                  <a:lnTo>
                    <a:pt x="1204" y="109"/>
                  </a:lnTo>
                  <a:lnTo>
                    <a:pt x="1204" y="109"/>
                  </a:lnTo>
                  <a:lnTo>
                    <a:pt x="1204" y="109"/>
                  </a:lnTo>
                  <a:lnTo>
                    <a:pt x="1204" y="109"/>
                  </a:lnTo>
                  <a:lnTo>
                    <a:pt x="1207" y="109"/>
                  </a:lnTo>
                  <a:lnTo>
                    <a:pt x="1207" y="109"/>
                  </a:lnTo>
                  <a:lnTo>
                    <a:pt x="1207" y="112"/>
                  </a:lnTo>
                  <a:lnTo>
                    <a:pt x="1207" y="112"/>
                  </a:lnTo>
                  <a:lnTo>
                    <a:pt x="1209" y="112"/>
                  </a:lnTo>
                  <a:lnTo>
                    <a:pt x="1209" y="112"/>
                  </a:lnTo>
                  <a:lnTo>
                    <a:pt x="1209" y="112"/>
                  </a:lnTo>
                  <a:lnTo>
                    <a:pt x="1209" y="114"/>
                  </a:lnTo>
                  <a:lnTo>
                    <a:pt x="1209" y="114"/>
                  </a:lnTo>
                  <a:lnTo>
                    <a:pt x="1209" y="114"/>
                  </a:lnTo>
                  <a:lnTo>
                    <a:pt x="1212" y="114"/>
                  </a:lnTo>
                  <a:lnTo>
                    <a:pt x="1212" y="116"/>
                  </a:lnTo>
                  <a:lnTo>
                    <a:pt x="1212" y="116"/>
                  </a:lnTo>
                  <a:lnTo>
                    <a:pt x="1214" y="116"/>
                  </a:lnTo>
                  <a:lnTo>
                    <a:pt x="1214" y="116"/>
                  </a:lnTo>
                  <a:lnTo>
                    <a:pt x="1214" y="116"/>
                  </a:lnTo>
                  <a:lnTo>
                    <a:pt x="1214" y="116"/>
                  </a:lnTo>
                  <a:lnTo>
                    <a:pt x="1214" y="119"/>
                  </a:lnTo>
                  <a:lnTo>
                    <a:pt x="1216" y="119"/>
                  </a:lnTo>
                  <a:lnTo>
                    <a:pt x="1216" y="119"/>
                  </a:lnTo>
                  <a:lnTo>
                    <a:pt x="1216" y="119"/>
                  </a:lnTo>
                  <a:lnTo>
                    <a:pt x="1216" y="119"/>
                  </a:lnTo>
                  <a:lnTo>
                    <a:pt x="1219" y="119"/>
                  </a:lnTo>
                  <a:lnTo>
                    <a:pt x="1219" y="119"/>
                  </a:lnTo>
                  <a:lnTo>
                    <a:pt x="1221" y="119"/>
                  </a:lnTo>
                  <a:lnTo>
                    <a:pt x="1221" y="119"/>
                  </a:lnTo>
                  <a:lnTo>
                    <a:pt x="1221" y="119"/>
                  </a:lnTo>
                  <a:lnTo>
                    <a:pt x="1221" y="119"/>
                  </a:lnTo>
                  <a:lnTo>
                    <a:pt x="1221" y="119"/>
                  </a:lnTo>
                  <a:lnTo>
                    <a:pt x="1223" y="119"/>
                  </a:lnTo>
                  <a:lnTo>
                    <a:pt x="1223" y="119"/>
                  </a:lnTo>
                  <a:lnTo>
                    <a:pt x="1223" y="119"/>
                  </a:lnTo>
                  <a:lnTo>
                    <a:pt x="1223" y="119"/>
                  </a:lnTo>
                  <a:lnTo>
                    <a:pt x="1223" y="119"/>
                  </a:lnTo>
                  <a:lnTo>
                    <a:pt x="1226" y="119"/>
                  </a:lnTo>
                  <a:lnTo>
                    <a:pt x="1226" y="119"/>
                  </a:lnTo>
                  <a:lnTo>
                    <a:pt x="1226" y="119"/>
                  </a:lnTo>
                  <a:lnTo>
                    <a:pt x="1226" y="119"/>
                  </a:lnTo>
                  <a:lnTo>
                    <a:pt x="1226" y="121"/>
                  </a:lnTo>
                  <a:lnTo>
                    <a:pt x="1226" y="121"/>
                  </a:lnTo>
                  <a:lnTo>
                    <a:pt x="1223" y="121"/>
                  </a:lnTo>
                  <a:lnTo>
                    <a:pt x="1223" y="123"/>
                  </a:lnTo>
                  <a:lnTo>
                    <a:pt x="1223" y="123"/>
                  </a:lnTo>
                  <a:lnTo>
                    <a:pt x="1223" y="123"/>
                  </a:lnTo>
                  <a:lnTo>
                    <a:pt x="1223" y="126"/>
                  </a:lnTo>
                  <a:lnTo>
                    <a:pt x="1223" y="126"/>
                  </a:lnTo>
                  <a:lnTo>
                    <a:pt x="1223" y="126"/>
                  </a:lnTo>
                  <a:lnTo>
                    <a:pt x="1223" y="128"/>
                  </a:lnTo>
                  <a:lnTo>
                    <a:pt x="1223" y="128"/>
                  </a:lnTo>
                  <a:lnTo>
                    <a:pt x="1226" y="128"/>
                  </a:lnTo>
                  <a:lnTo>
                    <a:pt x="1226" y="128"/>
                  </a:lnTo>
                  <a:lnTo>
                    <a:pt x="1228" y="128"/>
                  </a:lnTo>
                  <a:lnTo>
                    <a:pt x="1228" y="128"/>
                  </a:lnTo>
                  <a:lnTo>
                    <a:pt x="1228" y="128"/>
                  </a:lnTo>
                  <a:lnTo>
                    <a:pt x="1228" y="131"/>
                  </a:lnTo>
                  <a:lnTo>
                    <a:pt x="1228" y="131"/>
                  </a:lnTo>
                  <a:lnTo>
                    <a:pt x="1228" y="131"/>
                  </a:lnTo>
                  <a:lnTo>
                    <a:pt x="1228" y="133"/>
                  </a:lnTo>
                  <a:lnTo>
                    <a:pt x="1231" y="133"/>
                  </a:lnTo>
                  <a:lnTo>
                    <a:pt x="1231" y="133"/>
                  </a:lnTo>
                  <a:lnTo>
                    <a:pt x="1228" y="133"/>
                  </a:lnTo>
                  <a:lnTo>
                    <a:pt x="1228" y="135"/>
                  </a:lnTo>
                  <a:lnTo>
                    <a:pt x="1228" y="135"/>
                  </a:lnTo>
                  <a:lnTo>
                    <a:pt x="1228" y="135"/>
                  </a:lnTo>
                  <a:lnTo>
                    <a:pt x="1228" y="138"/>
                  </a:lnTo>
                  <a:lnTo>
                    <a:pt x="1228" y="138"/>
                  </a:lnTo>
                  <a:lnTo>
                    <a:pt x="1228" y="138"/>
                  </a:lnTo>
                  <a:lnTo>
                    <a:pt x="1226" y="138"/>
                  </a:lnTo>
                  <a:lnTo>
                    <a:pt x="1226" y="138"/>
                  </a:lnTo>
                  <a:lnTo>
                    <a:pt x="1226" y="140"/>
                  </a:lnTo>
                  <a:lnTo>
                    <a:pt x="1228" y="140"/>
                  </a:lnTo>
                  <a:lnTo>
                    <a:pt x="1228" y="140"/>
                  </a:lnTo>
                  <a:lnTo>
                    <a:pt x="1228" y="140"/>
                  </a:lnTo>
                  <a:lnTo>
                    <a:pt x="1228" y="140"/>
                  </a:lnTo>
                  <a:lnTo>
                    <a:pt x="1228" y="142"/>
                  </a:lnTo>
                  <a:lnTo>
                    <a:pt x="1231" y="142"/>
                  </a:lnTo>
                  <a:lnTo>
                    <a:pt x="1231" y="142"/>
                  </a:lnTo>
                  <a:lnTo>
                    <a:pt x="1231" y="142"/>
                  </a:lnTo>
                  <a:lnTo>
                    <a:pt x="1231" y="145"/>
                  </a:lnTo>
                  <a:lnTo>
                    <a:pt x="1231" y="145"/>
                  </a:lnTo>
                  <a:lnTo>
                    <a:pt x="1231" y="145"/>
                  </a:lnTo>
                  <a:lnTo>
                    <a:pt x="1233" y="145"/>
                  </a:lnTo>
                  <a:lnTo>
                    <a:pt x="1233" y="147"/>
                  </a:lnTo>
                  <a:lnTo>
                    <a:pt x="1233" y="147"/>
                  </a:lnTo>
                  <a:lnTo>
                    <a:pt x="1233" y="147"/>
                  </a:lnTo>
                  <a:lnTo>
                    <a:pt x="1233" y="147"/>
                  </a:lnTo>
                  <a:lnTo>
                    <a:pt x="1233" y="150"/>
                  </a:lnTo>
                  <a:lnTo>
                    <a:pt x="1235" y="150"/>
                  </a:lnTo>
                  <a:lnTo>
                    <a:pt x="1235" y="150"/>
                  </a:lnTo>
                  <a:lnTo>
                    <a:pt x="1235" y="150"/>
                  </a:lnTo>
                  <a:lnTo>
                    <a:pt x="1235" y="147"/>
                  </a:lnTo>
                  <a:lnTo>
                    <a:pt x="1238" y="147"/>
                  </a:lnTo>
                  <a:lnTo>
                    <a:pt x="1238" y="147"/>
                  </a:lnTo>
                  <a:lnTo>
                    <a:pt x="1238" y="147"/>
                  </a:lnTo>
                  <a:lnTo>
                    <a:pt x="1238" y="147"/>
                  </a:lnTo>
                  <a:lnTo>
                    <a:pt x="1240" y="147"/>
                  </a:lnTo>
                  <a:lnTo>
                    <a:pt x="1240" y="147"/>
                  </a:lnTo>
                  <a:lnTo>
                    <a:pt x="1240" y="147"/>
                  </a:lnTo>
                  <a:lnTo>
                    <a:pt x="1242" y="147"/>
                  </a:lnTo>
                  <a:lnTo>
                    <a:pt x="1242" y="147"/>
                  </a:lnTo>
                  <a:lnTo>
                    <a:pt x="1242" y="147"/>
                  </a:lnTo>
                  <a:lnTo>
                    <a:pt x="1242" y="147"/>
                  </a:lnTo>
                  <a:lnTo>
                    <a:pt x="1245" y="147"/>
                  </a:lnTo>
                  <a:lnTo>
                    <a:pt x="1245" y="147"/>
                  </a:lnTo>
                  <a:lnTo>
                    <a:pt x="1245" y="147"/>
                  </a:lnTo>
                  <a:lnTo>
                    <a:pt x="1245" y="150"/>
                  </a:lnTo>
                  <a:lnTo>
                    <a:pt x="1247" y="150"/>
                  </a:lnTo>
                  <a:lnTo>
                    <a:pt x="1247" y="150"/>
                  </a:lnTo>
                  <a:lnTo>
                    <a:pt x="1247" y="150"/>
                  </a:lnTo>
                  <a:lnTo>
                    <a:pt x="1247" y="147"/>
                  </a:lnTo>
                  <a:lnTo>
                    <a:pt x="1249" y="147"/>
                  </a:lnTo>
                  <a:lnTo>
                    <a:pt x="1249" y="147"/>
                  </a:lnTo>
                  <a:lnTo>
                    <a:pt x="1249" y="150"/>
                  </a:lnTo>
                  <a:lnTo>
                    <a:pt x="1249" y="150"/>
                  </a:lnTo>
                  <a:lnTo>
                    <a:pt x="1252" y="150"/>
                  </a:lnTo>
                  <a:lnTo>
                    <a:pt x="1252" y="150"/>
                  </a:lnTo>
                  <a:lnTo>
                    <a:pt x="1254" y="150"/>
                  </a:lnTo>
                  <a:lnTo>
                    <a:pt x="1254" y="150"/>
                  </a:lnTo>
                  <a:lnTo>
                    <a:pt x="1254" y="150"/>
                  </a:lnTo>
                  <a:lnTo>
                    <a:pt x="1254" y="147"/>
                  </a:lnTo>
                  <a:lnTo>
                    <a:pt x="1257" y="147"/>
                  </a:lnTo>
                  <a:lnTo>
                    <a:pt x="1257" y="147"/>
                  </a:lnTo>
                  <a:lnTo>
                    <a:pt x="1257" y="147"/>
                  </a:lnTo>
                  <a:lnTo>
                    <a:pt x="1259" y="147"/>
                  </a:lnTo>
                  <a:lnTo>
                    <a:pt x="1259" y="147"/>
                  </a:lnTo>
                  <a:lnTo>
                    <a:pt x="1261" y="147"/>
                  </a:lnTo>
                  <a:lnTo>
                    <a:pt x="1261" y="147"/>
                  </a:lnTo>
                  <a:lnTo>
                    <a:pt x="1261" y="147"/>
                  </a:lnTo>
                  <a:lnTo>
                    <a:pt x="1261" y="147"/>
                  </a:lnTo>
                  <a:lnTo>
                    <a:pt x="1264" y="147"/>
                  </a:lnTo>
                  <a:lnTo>
                    <a:pt x="1264" y="147"/>
                  </a:lnTo>
                  <a:lnTo>
                    <a:pt x="1264" y="147"/>
                  </a:lnTo>
                  <a:lnTo>
                    <a:pt x="1264" y="147"/>
                  </a:lnTo>
                  <a:lnTo>
                    <a:pt x="1266" y="147"/>
                  </a:lnTo>
                  <a:lnTo>
                    <a:pt x="1266" y="147"/>
                  </a:lnTo>
                  <a:lnTo>
                    <a:pt x="1268" y="147"/>
                  </a:lnTo>
                  <a:lnTo>
                    <a:pt x="1268" y="147"/>
                  </a:lnTo>
                  <a:lnTo>
                    <a:pt x="1268" y="147"/>
                  </a:lnTo>
                  <a:lnTo>
                    <a:pt x="1268" y="147"/>
                  </a:lnTo>
                  <a:lnTo>
                    <a:pt x="1268" y="145"/>
                  </a:lnTo>
                  <a:lnTo>
                    <a:pt x="1268" y="145"/>
                  </a:lnTo>
                  <a:lnTo>
                    <a:pt x="1268" y="145"/>
                  </a:lnTo>
                  <a:lnTo>
                    <a:pt x="1268" y="142"/>
                  </a:lnTo>
                  <a:lnTo>
                    <a:pt x="1268" y="142"/>
                  </a:lnTo>
                  <a:lnTo>
                    <a:pt x="1271" y="142"/>
                  </a:lnTo>
                  <a:lnTo>
                    <a:pt x="1271" y="142"/>
                  </a:lnTo>
                  <a:lnTo>
                    <a:pt x="1271" y="142"/>
                  </a:lnTo>
                  <a:lnTo>
                    <a:pt x="1271" y="142"/>
                  </a:lnTo>
                  <a:lnTo>
                    <a:pt x="1273" y="142"/>
                  </a:lnTo>
                  <a:lnTo>
                    <a:pt x="1273" y="142"/>
                  </a:lnTo>
                  <a:lnTo>
                    <a:pt x="1273" y="140"/>
                  </a:lnTo>
                  <a:lnTo>
                    <a:pt x="1273" y="140"/>
                  </a:lnTo>
                  <a:lnTo>
                    <a:pt x="1275" y="140"/>
                  </a:lnTo>
                  <a:lnTo>
                    <a:pt x="1275" y="140"/>
                  </a:lnTo>
                  <a:lnTo>
                    <a:pt x="1275" y="140"/>
                  </a:lnTo>
                  <a:lnTo>
                    <a:pt x="1275" y="140"/>
                  </a:lnTo>
                  <a:lnTo>
                    <a:pt x="1278" y="140"/>
                  </a:lnTo>
                  <a:lnTo>
                    <a:pt x="1278" y="138"/>
                  </a:lnTo>
                  <a:lnTo>
                    <a:pt x="1278" y="138"/>
                  </a:lnTo>
                  <a:lnTo>
                    <a:pt x="1280" y="138"/>
                  </a:lnTo>
                  <a:lnTo>
                    <a:pt x="1280" y="138"/>
                  </a:lnTo>
                  <a:lnTo>
                    <a:pt x="1280" y="138"/>
                  </a:lnTo>
                  <a:lnTo>
                    <a:pt x="1283" y="138"/>
                  </a:lnTo>
                  <a:lnTo>
                    <a:pt x="1283" y="138"/>
                  </a:lnTo>
                  <a:lnTo>
                    <a:pt x="1283" y="138"/>
                  </a:lnTo>
                  <a:lnTo>
                    <a:pt x="1285" y="138"/>
                  </a:lnTo>
                  <a:lnTo>
                    <a:pt x="1285" y="138"/>
                  </a:lnTo>
                  <a:lnTo>
                    <a:pt x="1287" y="138"/>
                  </a:lnTo>
                  <a:lnTo>
                    <a:pt x="1287" y="138"/>
                  </a:lnTo>
                  <a:lnTo>
                    <a:pt x="1287" y="138"/>
                  </a:lnTo>
                  <a:lnTo>
                    <a:pt x="1287" y="138"/>
                  </a:lnTo>
                  <a:lnTo>
                    <a:pt x="1290" y="138"/>
                  </a:lnTo>
                  <a:lnTo>
                    <a:pt x="1290" y="138"/>
                  </a:lnTo>
                  <a:lnTo>
                    <a:pt x="1290" y="138"/>
                  </a:lnTo>
                  <a:lnTo>
                    <a:pt x="1290" y="138"/>
                  </a:lnTo>
                  <a:lnTo>
                    <a:pt x="1292" y="138"/>
                  </a:lnTo>
                  <a:lnTo>
                    <a:pt x="1292" y="138"/>
                  </a:lnTo>
                  <a:lnTo>
                    <a:pt x="1292" y="135"/>
                  </a:lnTo>
                  <a:lnTo>
                    <a:pt x="1294" y="135"/>
                  </a:lnTo>
                  <a:lnTo>
                    <a:pt x="1294" y="135"/>
                  </a:lnTo>
                  <a:lnTo>
                    <a:pt x="1294" y="138"/>
                  </a:lnTo>
                  <a:lnTo>
                    <a:pt x="1294" y="138"/>
                  </a:lnTo>
                  <a:lnTo>
                    <a:pt x="1294" y="135"/>
                  </a:lnTo>
                  <a:lnTo>
                    <a:pt x="1294" y="135"/>
                  </a:lnTo>
                  <a:lnTo>
                    <a:pt x="1297" y="135"/>
                  </a:lnTo>
                  <a:lnTo>
                    <a:pt x="1297" y="135"/>
                  </a:lnTo>
                  <a:lnTo>
                    <a:pt x="1297" y="133"/>
                  </a:lnTo>
                  <a:lnTo>
                    <a:pt x="1297" y="133"/>
                  </a:lnTo>
                  <a:lnTo>
                    <a:pt x="1297" y="133"/>
                  </a:lnTo>
                  <a:lnTo>
                    <a:pt x="1299" y="133"/>
                  </a:lnTo>
                  <a:lnTo>
                    <a:pt x="1299" y="133"/>
                  </a:lnTo>
                  <a:lnTo>
                    <a:pt x="1302" y="133"/>
                  </a:lnTo>
                  <a:lnTo>
                    <a:pt x="1302" y="133"/>
                  </a:lnTo>
                  <a:lnTo>
                    <a:pt x="1302" y="133"/>
                  </a:lnTo>
                  <a:lnTo>
                    <a:pt x="1302" y="131"/>
                  </a:lnTo>
                  <a:lnTo>
                    <a:pt x="1304" y="131"/>
                  </a:lnTo>
                  <a:lnTo>
                    <a:pt x="1304" y="131"/>
                  </a:lnTo>
                  <a:lnTo>
                    <a:pt x="1304" y="131"/>
                  </a:lnTo>
                  <a:lnTo>
                    <a:pt x="1306" y="131"/>
                  </a:lnTo>
                  <a:lnTo>
                    <a:pt x="1306" y="131"/>
                  </a:lnTo>
                  <a:lnTo>
                    <a:pt x="1309" y="131"/>
                  </a:lnTo>
                  <a:lnTo>
                    <a:pt x="1309" y="133"/>
                  </a:lnTo>
                  <a:lnTo>
                    <a:pt x="1309" y="133"/>
                  </a:lnTo>
                  <a:lnTo>
                    <a:pt x="1309" y="133"/>
                  </a:lnTo>
                  <a:lnTo>
                    <a:pt x="1309" y="131"/>
                  </a:lnTo>
                  <a:lnTo>
                    <a:pt x="1311" y="131"/>
                  </a:lnTo>
                  <a:lnTo>
                    <a:pt x="1311" y="133"/>
                  </a:lnTo>
                  <a:lnTo>
                    <a:pt x="1311" y="133"/>
                  </a:lnTo>
                  <a:lnTo>
                    <a:pt x="1311" y="133"/>
                  </a:lnTo>
                  <a:lnTo>
                    <a:pt x="1311" y="133"/>
                  </a:lnTo>
                  <a:lnTo>
                    <a:pt x="1313" y="133"/>
                  </a:lnTo>
                  <a:lnTo>
                    <a:pt x="1313" y="135"/>
                  </a:lnTo>
                  <a:lnTo>
                    <a:pt x="1311" y="135"/>
                  </a:lnTo>
                  <a:lnTo>
                    <a:pt x="1311" y="135"/>
                  </a:lnTo>
                  <a:lnTo>
                    <a:pt x="1311" y="138"/>
                  </a:lnTo>
                  <a:lnTo>
                    <a:pt x="1311" y="138"/>
                  </a:lnTo>
                  <a:lnTo>
                    <a:pt x="1311" y="138"/>
                  </a:lnTo>
                  <a:lnTo>
                    <a:pt x="1311" y="138"/>
                  </a:lnTo>
                  <a:lnTo>
                    <a:pt x="1311" y="138"/>
                  </a:lnTo>
                  <a:lnTo>
                    <a:pt x="1311" y="140"/>
                  </a:lnTo>
                  <a:lnTo>
                    <a:pt x="1309" y="140"/>
                  </a:lnTo>
                  <a:lnTo>
                    <a:pt x="1309" y="140"/>
                  </a:lnTo>
                  <a:lnTo>
                    <a:pt x="1309" y="142"/>
                  </a:lnTo>
                  <a:lnTo>
                    <a:pt x="1311" y="142"/>
                  </a:lnTo>
                  <a:lnTo>
                    <a:pt x="1311" y="142"/>
                  </a:lnTo>
                  <a:lnTo>
                    <a:pt x="1311" y="142"/>
                  </a:lnTo>
                  <a:lnTo>
                    <a:pt x="1311" y="145"/>
                  </a:lnTo>
                  <a:lnTo>
                    <a:pt x="1311" y="145"/>
                  </a:lnTo>
                  <a:lnTo>
                    <a:pt x="1311" y="145"/>
                  </a:lnTo>
                  <a:lnTo>
                    <a:pt x="1313" y="145"/>
                  </a:lnTo>
                  <a:lnTo>
                    <a:pt x="1313" y="147"/>
                  </a:lnTo>
                  <a:lnTo>
                    <a:pt x="1313" y="147"/>
                  </a:lnTo>
                  <a:lnTo>
                    <a:pt x="1313" y="147"/>
                  </a:lnTo>
                  <a:lnTo>
                    <a:pt x="1313" y="147"/>
                  </a:lnTo>
                  <a:lnTo>
                    <a:pt x="1313" y="150"/>
                  </a:lnTo>
                  <a:lnTo>
                    <a:pt x="1313" y="150"/>
                  </a:lnTo>
                  <a:lnTo>
                    <a:pt x="1313" y="150"/>
                  </a:lnTo>
                  <a:lnTo>
                    <a:pt x="1311" y="150"/>
                  </a:lnTo>
                  <a:lnTo>
                    <a:pt x="1311" y="152"/>
                  </a:lnTo>
                  <a:lnTo>
                    <a:pt x="1311" y="152"/>
                  </a:lnTo>
                  <a:lnTo>
                    <a:pt x="1311" y="152"/>
                  </a:lnTo>
                  <a:lnTo>
                    <a:pt x="1311" y="152"/>
                  </a:lnTo>
                  <a:lnTo>
                    <a:pt x="1311" y="154"/>
                  </a:lnTo>
                  <a:lnTo>
                    <a:pt x="1309" y="154"/>
                  </a:lnTo>
                  <a:lnTo>
                    <a:pt x="1309" y="154"/>
                  </a:lnTo>
                  <a:lnTo>
                    <a:pt x="1309" y="154"/>
                  </a:lnTo>
                  <a:lnTo>
                    <a:pt x="1309" y="154"/>
                  </a:lnTo>
                  <a:lnTo>
                    <a:pt x="1306" y="154"/>
                  </a:lnTo>
                  <a:lnTo>
                    <a:pt x="1306" y="157"/>
                  </a:lnTo>
                  <a:lnTo>
                    <a:pt x="1306" y="157"/>
                  </a:lnTo>
                  <a:lnTo>
                    <a:pt x="1306" y="154"/>
                  </a:lnTo>
                  <a:lnTo>
                    <a:pt x="1304" y="154"/>
                  </a:lnTo>
                  <a:lnTo>
                    <a:pt x="1304" y="157"/>
                  </a:lnTo>
                  <a:lnTo>
                    <a:pt x="1304" y="157"/>
                  </a:lnTo>
                  <a:lnTo>
                    <a:pt x="1304" y="157"/>
                  </a:lnTo>
                  <a:lnTo>
                    <a:pt x="1304" y="157"/>
                  </a:lnTo>
                  <a:lnTo>
                    <a:pt x="1304" y="157"/>
                  </a:lnTo>
                  <a:lnTo>
                    <a:pt x="1302" y="157"/>
                  </a:lnTo>
                  <a:lnTo>
                    <a:pt x="1302" y="157"/>
                  </a:lnTo>
                  <a:lnTo>
                    <a:pt x="1302" y="159"/>
                  </a:lnTo>
                  <a:lnTo>
                    <a:pt x="1302" y="159"/>
                  </a:lnTo>
                  <a:lnTo>
                    <a:pt x="1302" y="161"/>
                  </a:lnTo>
                  <a:lnTo>
                    <a:pt x="1302" y="161"/>
                  </a:lnTo>
                  <a:lnTo>
                    <a:pt x="1302" y="161"/>
                  </a:lnTo>
                  <a:lnTo>
                    <a:pt x="1302" y="164"/>
                  </a:lnTo>
                  <a:lnTo>
                    <a:pt x="1302" y="164"/>
                  </a:lnTo>
                  <a:lnTo>
                    <a:pt x="1302" y="164"/>
                  </a:lnTo>
                  <a:lnTo>
                    <a:pt x="1302" y="164"/>
                  </a:lnTo>
                  <a:lnTo>
                    <a:pt x="1302" y="166"/>
                  </a:lnTo>
                  <a:lnTo>
                    <a:pt x="1302" y="166"/>
                  </a:lnTo>
                  <a:lnTo>
                    <a:pt x="1299" y="166"/>
                  </a:lnTo>
                  <a:lnTo>
                    <a:pt x="1299" y="168"/>
                  </a:lnTo>
                  <a:lnTo>
                    <a:pt x="1299" y="168"/>
                  </a:lnTo>
                  <a:lnTo>
                    <a:pt x="1299" y="168"/>
                  </a:lnTo>
                  <a:lnTo>
                    <a:pt x="1299" y="168"/>
                  </a:lnTo>
                  <a:lnTo>
                    <a:pt x="1299" y="171"/>
                  </a:lnTo>
                  <a:lnTo>
                    <a:pt x="1299" y="171"/>
                  </a:lnTo>
                  <a:lnTo>
                    <a:pt x="1299" y="173"/>
                  </a:lnTo>
                  <a:lnTo>
                    <a:pt x="1299" y="173"/>
                  </a:lnTo>
                  <a:lnTo>
                    <a:pt x="1299" y="176"/>
                  </a:lnTo>
                  <a:lnTo>
                    <a:pt x="1297" y="176"/>
                  </a:lnTo>
                  <a:lnTo>
                    <a:pt x="1297" y="176"/>
                  </a:lnTo>
                  <a:lnTo>
                    <a:pt x="1297" y="176"/>
                  </a:lnTo>
                  <a:lnTo>
                    <a:pt x="1297" y="178"/>
                  </a:lnTo>
                  <a:lnTo>
                    <a:pt x="1297" y="178"/>
                  </a:lnTo>
                  <a:lnTo>
                    <a:pt x="1297" y="178"/>
                  </a:lnTo>
                  <a:lnTo>
                    <a:pt x="1294" y="178"/>
                  </a:lnTo>
                  <a:lnTo>
                    <a:pt x="1294" y="178"/>
                  </a:lnTo>
                  <a:lnTo>
                    <a:pt x="1294" y="180"/>
                  </a:lnTo>
                  <a:lnTo>
                    <a:pt x="1297" y="180"/>
                  </a:lnTo>
                  <a:lnTo>
                    <a:pt x="1297" y="180"/>
                  </a:lnTo>
                  <a:lnTo>
                    <a:pt x="1297" y="180"/>
                  </a:lnTo>
                  <a:lnTo>
                    <a:pt x="1297" y="183"/>
                  </a:lnTo>
                  <a:lnTo>
                    <a:pt x="1297" y="183"/>
                  </a:lnTo>
                  <a:lnTo>
                    <a:pt x="1294" y="183"/>
                  </a:lnTo>
                  <a:lnTo>
                    <a:pt x="1294" y="183"/>
                  </a:lnTo>
                  <a:lnTo>
                    <a:pt x="1297" y="183"/>
                  </a:lnTo>
                  <a:lnTo>
                    <a:pt x="1297" y="185"/>
                  </a:lnTo>
                  <a:lnTo>
                    <a:pt x="1297" y="185"/>
                  </a:lnTo>
                  <a:lnTo>
                    <a:pt x="1294" y="185"/>
                  </a:lnTo>
                  <a:lnTo>
                    <a:pt x="1294" y="187"/>
                  </a:lnTo>
                  <a:lnTo>
                    <a:pt x="1294" y="187"/>
                  </a:lnTo>
                  <a:lnTo>
                    <a:pt x="1294" y="187"/>
                  </a:lnTo>
                  <a:lnTo>
                    <a:pt x="1294" y="187"/>
                  </a:lnTo>
                  <a:lnTo>
                    <a:pt x="1292" y="187"/>
                  </a:lnTo>
                  <a:lnTo>
                    <a:pt x="1292" y="187"/>
                  </a:lnTo>
                  <a:lnTo>
                    <a:pt x="1292" y="187"/>
                  </a:lnTo>
                  <a:lnTo>
                    <a:pt x="1292" y="190"/>
                  </a:lnTo>
                  <a:lnTo>
                    <a:pt x="1292" y="190"/>
                  </a:lnTo>
                  <a:lnTo>
                    <a:pt x="1292" y="190"/>
                  </a:lnTo>
                  <a:lnTo>
                    <a:pt x="1292" y="190"/>
                  </a:lnTo>
                  <a:lnTo>
                    <a:pt x="1292" y="192"/>
                  </a:lnTo>
                  <a:lnTo>
                    <a:pt x="1290" y="192"/>
                  </a:lnTo>
                  <a:lnTo>
                    <a:pt x="1290" y="192"/>
                  </a:lnTo>
                  <a:lnTo>
                    <a:pt x="1290" y="192"/>
                  </a:lnTo>
                  <a:lnTo>
                    <a:pt x="1290" y="195"/>
                  </a:lnTo>
                  <a:lnTo>
                    <a:pt x="1290" y="195"/>
                  </a:lnTo>
                  <a:lnTo>
                    <a:pt x="1290" y="195"/>
                  </a:lnTo>
                  <a:lnTo>
                    <a:pt x="1287" y="195"/>
                  </a:lnTo>
                  <a:lnTo>
                    <a:pt x="1287" y="195"/>
                  </a:lnTo>
                  <a:lnTo>
                    <a:pt x="1287" y="197"/>
                  </a:lnTo>
                  <a:lnTo>
                    <a:pt x="1287" y="197"/>
                  </a:lnTo>
                  <a:lnTo>
                    <a:pt x="1287" y="197"/>
                  </a:lnTo>
                  <a:lnTo>
                    <a:pt x="1287" y="197"/>
                  </a:lnTo>
                  <a:lnTo>
                    <a:pt x="1287" y="199"/>
                  </a:lnTo>
                  <a:lnTo>
                    <a:pt x="1287" y="199"/>
                  </a:lnTo>
                  <a:lnTo>
                    <a:pt x="1287" y="202"/>
                  </a:lnTo>
                  <a:lnTo>
                    <a:pt x="1285" y="202"/>
                  </a:lnTo>
                  <a:lnTo>
                    <a:pt x="1285" y="202"/>
                  </a:lnTo>
                  <a:lnTo>
                    <a:pt x="1285" y="202"/>
                  </a:lnTo>
                  <a:lnTo>
                    <a:pt x="1285" y="204"/>
                  </a:lnTo>
                  <a:lnTo>
                    <a:pt x="1283" y="204"/>
                  </a:lnTo>
                  <a:lnTo>
                    <a:pt x="1283" y="204"/>
                  </a:lnTo>
                  <a:lnTo>
                    <a:pt x="1283" y="204"/>
                  </a:lnTo>
                  <a:lnTo>
                    <a:pt x="1283" y="204"/>
                  </a:lnTo>
                  <a:lnTo>
                    <a:pt x="1280" y="204"/>
                  </a:lnTo>
                  <a:lnTo>
                    <a:pt x="1280" y="204"/>
                  </a:lnTo>
                  <a:lnTo>
                    <a:pt x="1280" y="206"/>
                  </a:lnTo>
                  <a:lnTo>
                    <a:pt x="1280" y="206"/>
                  </a:lnTo>
                  <a:lnTo>
                    <a:pt x="1280" y="206"/>
                  </a:lnTo>
                  <a:lnTo>
                    <a:pt x="1280" y="206"/>
                  </a:lnTo>
                  <a:lnTo>
                    <a:pt x="1280" y="209"/>
                  </a:lnTo>
                  <a:lnTo>
                    <a:pt x="1280" y="209"/>
                  </a:lnTo>
                  <a:lnTo>
                    <a:pt x="1278" y="209"/>
                  </a:lnTo>
                  <a:lnTo>
                    <a:pt x="1278" y="211"/>
                  </a:lnTo>
                  <a:lnTo>
                    <a:pt x="1278" y="211"/>
                  </a:lnTo>
                  <a:lnTo>
                    <a:pt x="1280" y="211"/>
                  </a:lnTo>
                  <a:lnTo>
                    <a:pt x="1280" y="214"/>
                  </a:lnTo>
                  <a:lnTo>
                    <a:pt x="1280" y="214"/>
                  </a:lnTo>
                  <a:lnTo>
                    <a:pt x="1278" y="214"/>
                  </a:lnTo>
                  <a:lnTo>
                    <a:pt x="1278" y="216"/>
                  </a:lnTo>
                  <a:lnTo>
                    <a:pt x="1278" y="216"/>
                  </a:lnTo>
                  <a:lnTo>
                    <a:pt x="1278" y="216"/>
                  </a:lnTo>
                  <a:lnTo>
                    <a:pt x="1275" y="216"/>
                  </a:lnTo>
                  <a:lnTo>
                    <a:pt x="1275" y="216"/>
                  </a:lnTo>
                  <a:lnTo>
                    <a:pt x="1275" y="216"/>
                  </a:lnTo>
                  <a:lnTo>
                    <a:pt x="1273" y="216"/>
                  </a:lnTo>
                  <a:lnTo>
                    <a:pt x="1273" y="216"/>
                  </a:lnTo>
                  <a:lnTo>
                    <a:pt x="1273" y="216"/>
                  </a:lnTo>
                  <a:lnTo>
                    <a:pt x="1273" y="214"/>
                  </a:lnTo>
                  <a:lnTo>
                    <a:pt x="1271" y="214"/>
                  </a:lnTo>
                  <a:lnTo>
                    <a:pt x="1271" y="214"/>
                  </a:lnTo>
                  <a:lnTo>
                    <a:pt x="1271" y="214"/>
                  </a:lnTo>
                  <a:lnTo>
                    <a:pt x="1271" y="211"/>
                  </a:lnTo>
                  <a:lnTo>
                    <a:pt x="1271" y="211"/>
                  </a:lnTo>
                  <a:lnTo>
                    <a:pt x="1271" y="211"/>
                  </a:lnTo>
                  <a:lnTo>
                    <a:pt x="1268" y="211"/>
                  </a:lnTo>
                  <a:lnTo>
                    <a:pt x="1268" y="211"/>
                  </a:lnTo>
                  <a:lnTo>
                    <a:pt x="1268" y="209"/>
                  </a:lnTo>
                  <a:lnTo>
                    <a:pt x="1268" y="209"/>
                  </a:lnTo>
                  <a:lnTo>
                    <a:pt x="1266" y="209"/>
                  </a:lnTo>
                  <a:lnTo>
                    <a:pt x="1266" y="209"/>
                  </a:lnTo>
                  <a:lnTo>
                    <a:pt x="1264" y="209"/>
                  </a:lnTo>
                  <a:lnTo>
                    <a:pt x="1264" y="209"/>
                  </a:lnTo>
                  <a:lnTo>
                    <a:pt x="1264" y="209"/>
                  </a:lnTo>
                  <a:lnTo>
                    <a:pt x="1264" y="209"/>
                  </a:lnTo>
                  <a:lnTo>
                    <a:pt x="1261" y="209"/>
                  </a:lnTo>
                  <a:lnTo>
                    <a:pt x="1261" y="209"/>
                  </a:lnTo>
                  <a:lnTo>
                    <a:pt x="1261" y="209"/>
                  </a:lnTo>
                  <a:lnTo>
                    <a:pt x="1259" y="209"/>
                  </a:lnTo>
                  <a:lnTo>
                    <a:pt x="1259" y="209"/>
                  </a:lnTo>
                  <a:lnTo>
                    <a:pt x="1259" y="209"/>
                  </a:lnTo>
                  <a:lnTo>
                    <a:pt x="1257" y="209"/>
                  </a:lnTo>
                  <a:lnTo>
                    <a:pt x="1257" y="209"/>
                  </a:lnTo>
                  <a:lnTo>
                    <a:pt x="1257" y="211"/>
                  </a:lnTo>
                  <a:lnTo>
                    <a:pt x="1257" y="211"/>
                  </a:lnTo>
                  <a:lnTo>
                    <a:pt x="1257" y="211"/>
                  </a:lnTo>
                  <a:lnTo>
                    <a:pt x="1254" y="211"/>
                  </a:lnTo>
                  <a:lnTo>
                    <a:pt x="1254" y="211"/>
                  </a:lnTo>
                  <a:lnTo>
                    <a:pt x="1254" y="211"/>
                  </a:lnTo>
                  <a:lnTo>
                    <a:pt x="1254" y="209"/>
                  </a:lnTo>
                  <a:lnTo>
                    <a:pt x="1254" y="209"/>
                  </a:lnTo>
                  <a:lnTo>
                    <a:pt x="1254" y="209"/>
                  </a:lnTo>
                  <a:lnTo>
                    <a:pt x="1252" y="209"/>
                  </a:lnTo>
                  <a:lnTo>
                    <a:pt x="1252" y="209"/>
                  </a:lnTo>
                  <a:lnTo>
                    <a:pt x="1252" y="209"/>
                  </a:lnTo>
                  <a:lnTo>
                    <a:pt x="1249" y="209"/>
                  </a:lnTo>
                  <a:lnTo>
                    <a:pt x="1249" y="211"/>
                  </a:lnTo>
                  <a:lnTo>
                    <a:pt x="1249" y="211"/>
                  </a:lnTo>
                  <a:lnTo>
                    <a:pt x="1249" y="211"/>
                  </a:lnTo>
                  <a:lnTo>
                    <a:pt x="1249" y="211"/>
                  </a:lnTo>
                  <a:lnTo>
                    <a:pt x="1247" y="211"/>
                  </a:lnTo>
                  <a:lnTo>
                    <a:pt x="1247" y="214"/>
                  </a:lnTo>
                  <a:lnTo>
                    <a:pt x="1247" y="214"/>
                  </a:lnTo>
                  <a:lnTo>
                    <a:pt x="1247" y="216"/>
                  </a:lnTo>
                  <a:lnTo>
                    <a:pt x="1247" y="216"/>
                  </a:lnTo>
                  <a:lnTo>
                    <a:pt x="1247" y="216"/>
                  </a:lnTo>
                  <a:lnTo>
                    <a:pt x="1247" y="216"/>
                  </a:lnTo>
                  <a:lnTo>
                    <a:pt x="1245" y="216"/>
                  </a:lnTo>
                  <a:lnTo>
                    <a:pt x="1245" y="216"/>
                  </a:lnTo>
                  <a:lnTo>
                    <a:pt x="1245" y="216"/>
                  </a:lnTo>
                  <a:lnTo>
                    <a:pt x="1245" y="218"/>
                  </a:lnTo>
                  <a:lnTo>
                    <a:pt x="1242" y="218"/>
                  </a:lnTo>
                  <a:lnTo>
                    <a:pt x="1242" y="218"/>
                  </a:lnTo>
                  <a:lnTo>
                    <a:pt x="1242" y="218"/>
                  </a:lnTo>
                  <a:lnTo>
                    <a:pt x="1242" y="216"/>
                  </a:lnTo>
                  <a:lnTo>
                    <a:pt x="1240" y="216"/>
                  </a:lnTo>
                  <a:lnTo>
                    <a:pt x="1240" y="218"/>
                  </a:lnTo>
                  <a:lnTo>
                    <a:pt x="1240" y="218"/>
                  </a:lnTo>
                  <a:lnTo>
                    <a:pt x="1240" y="218"/>
                  </a:lnTo>
                  <a:lnTo>
                    <a:pt x="1238" y="218"/>
                  </a:lnTo>
                  <a:lnTo>
                    <a:pt x="1238" y="218"/>
                  </a:lnTo>
                  <a:lnTo>
                    <a:pt x="1238" y="218"/>
                  </a:lnTo>
                  <a:lnTo>
                    <a:pt x="1235" y="218"/>
                  </a:lnTo>
                  <a:lnTo>
                    <a:pt x="1235" y="218"/>
                  </a:lnTo>
                  <a:lnTo>
                    <a:pt x="1235" y="221"/>
                  </a:lnTo>
                  <a:lnTo>
                    <a:pt x="1235" y="221"/>
                  </a:lnTo>
                  <a:lnTo>
                    <a:pt x="1233" y="221"/>
                  </a:lnTo>
                  <a:lnTo>
                    <a:pt x="1233" y="221"/>
                  </a:lnTo>
                  <a:lnTo>
                    <a:pt x="1233" y="221"/>
                  </a:lnTo>
                  <a:lnTo>
                    <a:pt x="1233" y="221"/>
                  </a:lnTo>
                  <a:lnTo>
                    <a:pt x="1233" y="223"/>
                  </a:lnTo>
                  <a:lnTo>
                    <a:pt x="1235" y="223"/>
                  </a:lnTo>
                  <a:lnTo>
                    <a:pt x="1235" y="223"/>
                  </a:lnTo>
                  <a:lnTo>
                    <a:pt x="1235" y="223"/>
                  </a:lnTo>
                  <a:lnTo>
                    <a:pt x="1235" y="225"/>
                  </a:lnTo>
                  <a:lnTo>
                    <a:pt x="1235" y="225"/>
                  </a:lnTo>
                  <a:lnTo>
                    <a:pt x="1235" y="225"/>
                  </a:lnTo>
                  <a:lnTo>
                    <a:pt x="1235" y="228"/>
                  </a:lnTo>
                  <a:lnTo>
                    <a:pt x="1235" y="228"/>
                  </a:lnTo>
                  <a:lnTo>
                    <a:pt x="1235" y="228"/>
                  </a:lnTo>
                  <a:lnTo>
                    <a:pt x="1238" y="228"/>
                  </a:lnTo>
                  <a:lnTo>
                    <a:pt x="1238" y="230"/>
                  </a:lnTo>
                  <a:lnTo>
                    <a:pt x="1238" y="230"/>
                  </a:lnTo>
                  <a:lnTo>
                    <a:pt x="1238" y="232"/>
                  </a:lnTo>
                  <a:lnTo>
                    <a:pt x="1238" y="232"/>
                  </a:lnTo>
                  <a:lnTo>
                    <a:pt x="1238" y="232"/>
                  </a:lnTo>
                  <a:lnTo>
                    <a:pt x="1238" y="235"/>
                  </a:lnTo>
                  <a:lnTo>
                    <a:pt x="1238" y="235"/>
                  </a:lnTo>
                  <a:lnTo>
                    <a:pt x="1238" y="235"/>
                  </a:lnTo>
                  <a:lnTo>
                    <a:pt x="1238" y="237"/>
                  </a:lnTo>
                  <a:lnTo>
                    <a:pt x="1238" y="237"/>
                  </a:lnTo>
                  <a:lnTo>
                    <a:pt x="1238" y="237"/>
                  </a:lnTo>
                  <a:lnTo>
                    <a:pt x="1240" y="237"/>
                  </a:lnTo>
                  <a:lnTo>
                    <a:pt x="1240" y="240"/>
                  </a:lnTo>
                  <a:lnTo>
                    <a:pt x="1240" y="240"/>
                  </a:lnTo>
                  <a:lnTo>
                    <a:pt x="1240" y="242"/>
                  </a:lnTo>
                  <a:lnTo>
                    <a:pt x="1238" y="242"/>
                  </a:lnTo>
                  <a:lnTo>
                    <a:pt x="1238" y="242"/>
                  </a:lnTo>
                  <a:lnTo>
                    <a:pt x="1238" y="244"/>
                  </a:lnTo>
                  <a:lnTo>
                    <a:pt x="1238" y="244"/>
                  </a:lnTo>
                  <a:lnTo>
                    <a:pt x="1238" y="247"/>
                  </a:lnTo>
                  <a:lnTo>
                    <a:pt x="1238" y="247"/>
                  </a:lnTo>
                  <a:lnTo>
                    <a:pt x="1238" y="247"/>
                  </a:lnTo>
                  <a:lnTo>
                    <a:pt x="1238" y="247"/>
                  </a:lnTo>
                  <a:lnTo>
                    <a:pt x="1238" y="249"/>
                  </a:lnTo>
                  <a:lnTo>
                    <a:pt x="1238" y="249"/>
                  </a:lnTo>
                  <a:lnTo>
                    <a:pt x="1238" y="251"/>
                  </a:lnTo>
                  <a:lnTo>
                    <a:pt x="1238" y="251"/>
                  </a:lnTo>
                  <a:lnTo>
                    <a:pt x="1238" y="254"/>
                  </a:lnTo>
                  <a:lnTo>
                    <a:pt x="1238" y="254"/>
                  </a:lnTo>
                  <a:lnTo>
                    <a:pt x="1238" y="256"/>
                  </a:lnTo>
                  <a:lnTo>
                    <a:pt x="1238" y="256"/>
                  </a:lnTo>
                  <a:lnTo>
                    <a:pt x="1240" y="256"/>
                  </a:lnTo>
                  <a:lnTo>
                    <a:pt x="1240" y="256"/>
                  </a:lnTo>
                  <a:lnTo>
                    <a:pt x="1240" y="256"/>
                  </a:lnTo>
                  <a:lnTo>
                    <a:pt x="1240" y="259"/>
                  </a:lnTo>
                  <a:lnTo>
                    <a:pt x="1238" y="259"/>
                  </a:lnTo>
                  <a:lnTo>
                    <a:pt x="1238" y="259"/>
                  </a:lnTo>
                  <a:lnTo>
                    <a:pt x="1238" y="261"/>
                  </a:lnTo>
                  <a:lnTo>
                    <a:pt x="1238" y="261"/>
                  </a:lnTo>
                  <a:lnTo>
                    <a:pt x="1238" y="261"/>
                  </a:lnTo>
                  <a:lnTo>
                    <a:pt x="1238" y="263"/>
                  </a:lnTo>
                  <a:lnTo>
                    <a:pt x="1238" y="263"/>
                  </a:lnTo>
                  <a:lnTo>
                    <a:pt x="1238" y="266"/>
                  </a:lnTo>
                  <a:lnTo>
                    <a:pt x="1238" y="266"/>
                  </a:lnTo>
                  <a:lnTo>
                    <a:pt x="1238" y="266"/>
                  </a:lnTo>
                  <a:lnTo>
                    <a:pt x="1235" y="266"/>
                  </a:lnTo>
                  <a:lnTo>
                    <a:pt x="1235" y="266"/>
                  </a:lnTo>
                  <a:lnTo>
                    <a:pt x="1235" y="266"/>
                  </a:lnTo>
                  <a:lnTo>
                    <a:pt x="1235" y="268"/>
                  </a:lnTo>
                  <a:lnTo>
                    <a:pt x="1235" y="268"/>
                  </a:lnTo>
                  <a:lnTo>
                    <a:pt x="1235" y="268"/>
                  </a:lnTo>
                  <a:lnTo>
                    <a:pt x="1235" y="270"/>
                  </a:lnTo>
                  <a:lnTo>
                    <a:pt x="1235" y="270"/>
                  </a:lnTo>
                  <a:lnTo>
                    <a:pt x="1235" y="270"/>
                  </a:lnTo>
                  <a:lnTo>
                    <a:pt x="1233" y="270"/>
                  </a:lnTo>
                  <a:lnTo>
                    <a:pt x="1233" y="270"/>
                  </a:lnTo>
                  <a:lnTo>
                    <a:pt x="1233" y="270"/>
                  </a:lnTo>
                  <a:lnTo>
                    <a:pt x="1231" y="270"/>
                  </a:lnTo>
                  <a:lnTo>
                    <a:pt x="1231" y="270"/>
                  </a:lnTo>
                  <a:lnTo>
                    <a:pt x="1231" y="270"/>
                  </a:lnTo>
                  <a:lnTo>
                    <a:pt x="1228" y="270"/>
                  </a:lnTo>
                  <a:lnTo>
                    <a:pt x="1228" y="273"/>
                  </a:lnTo>
                  <a:lnTo>
                    <a:pt x="1228" y="273"/>
                  </a:lnTo>
                  <a:lnTo>
                    <a:pt x="1228" y="273"/>
                  </a:lnTo>
                  <a:lnTo>
                    <a:pt x="1226" y="273"/>
                  </a:lnTo>
                  <a:lnTo>
                    <a:pt x="1226" y="273"/>
                  </a:lnTo>
                  <a:lnTo>
                    <a:pt x="1223" y="273"/>
                  </a:lnTo>
                  <a:lnTo>
                    <a:pt x="1223" y="273"/>
                  </a:lnTo>
                  <a:lnTo>
                    <a:pt x="1223" y="273"/>
                  </a:lnTo>
                  <a:lnTo>
                    <a:pt x="1223" y="273"/>
                  </a:lnTo>
                  <a:lnTo>
                    <a:pt x="1223" y="275"/>
                  </a:lnTo>
                  <a:lnTo>
                    <a:pt x="1221" y="275"/>
                  </a:lnTo>
                  <a:lnTo>
                    <a:pt x="1221" y="275"/>
                  </a:lnTo>
                  <a:lnTo>
                    <a:pt x="1221" y="275"/>
                  </a:lnTo>
                  <a:lnTo>
                    <a:pt x="1221" y="275"/>
                  </a:lnTo>
                  <a:lnTo>
                    <a:pt x="1221" y="278"/>
                  </a:lnTo>
                  <a:lnTo>
                    <a:pt x="1223" y="278"/>
                  </a:lnTo>
                  <a:lnTo>
                    <a:pt x="1223" y="275"/>
                  </a:lnTo>
                  <a:lnTo>
                    <a:pt x="1223" y="275"/>
                  </a:lnTo>
                  <a:lnTo>
                    <a:pt x="1223" y="278"/>
                  </a:lnTo>
                  <a:lnTo>
                    <a:pt x="1223" y="278"/>
                  </a:lnTo>
                  <a:lnTo>
                    <a:pt x="1223" y="278"/>
                  </a:lnTo>
                  <a:lnTo>
                    <a:pt x="1226" y="278"/>
                  </a:lnTo>
                  <a:lnTo>
                    <a:pt x="1226" y="278"/>
                  </a:lnTo>
                  <a:lnTo>
                    <a:pt x="1226" y="280"/>
                  </a:lnTo>
                  <a:lnTo>
                    <a:pt x="1223" y="280"/>
                  </a:lnTo>
                  <a:lnTo>
                    <a:pt x="1223" y="280"/>
                  </a:lnTo>
                  <a:lnTo>
                    <a:pt x="1223" y="282"/>
                  </a:lnTo>
                  <a:lnTo>
                    <a:pt x="1223" y="282"/>
                  </a:lnTo>
                  <a:lnTo>
                    <a:pt x="1223" y="280"/>
                  </a:lnTo>
                  <a:lnTo>
                    <a:pt x="1223" y="280"/>
                  </a:lnTo>
                  <a:lnTo>
                    <a:pt x="1223" y="280"/>
                  </a:lnTo>
                  <a:lnTo>
                    <a:pt x="1223" y="278"/>
                  </a:lnTo>
                  <a:lnTo>
                    <a:pt x="1223" y="278"/>
                  </a:lnTo>
                  <a:lnTo>
                    <a:pt x="1221" y="278"/>
                  </a:lnTo>
                  <a:lnTo>
                    <a:pt x="1221" y="278"/>
                  </a:lnTo>
                  <a:lnTo>
                    <a:pt x="1221" y="280"/>
                  </a:lnTo>
                  <a:lnTo>
                    <a:pt x="1221" y="280"/>
                  </a:lnTo>
                  <a:lnTo>
                    <a:pt x="1221" y="278"/>
                  </a:lnTo>
                  <a:lnTo>
                    <a:pt x="1221" y="278"/>
                  </a:lnTo>
                  <a:lnTo>
                    <a:pt x="1221" y="278"/>
                  </a:lnTo>
                  <a:lnTo>
                    <a:pt x="1219" y="278"/>
                  </a:lnTo>
                  <a:lnTo>
                    <a:pt x="1219" y="278"/>
                  </a:lnTo>
                  <a:lnTo>
                    <a:pt x="1219" y="278"/>
                  </a:lnTo>
                  <a:lnTo>
                    <a:pt x="1219" y="275"/>
                  </a:lnTo>
                  <a:lnTo>
                    <a:pt x="1216" y="275"/>
                  </a:lnTo>
                  <a:lnTo>
                    <a:pt x="1216" y="275"/>
                  </a:lnTo>
                  <a:lnTo>
                    <a:pt x="1216" y="273"/>
                  </a:lnTo>
                  <a:lnTo>
                    <a:pt x="1216" y="273"/>
                  </a:lnTo>
                  <a:lnTo>
                    <a:pt x="1216" y="270"/>
                  </a:lnTo>
                  <a:lnTo>
                    <a:pt x="1216" y="270"/>
                  </a:lnTo>
                  <a:lnTo>
                    <a:pt x="1216" y="270"/>
                  </a:lnTo>
                  <a:lnTo>
                    <a:pt x="1216" y="270"/>
                  </a:lnTo>
                  <a:lnTo>
                    <a:pt x="1214" y="270"/>
                  </a:lnTo>
                  <a:lnTo>
                    <a:pt x="1214" y="268"/>
                  </a:lnTo>
                  <a:lnTo>
                    <a:pt x="1214" y="268"/>
                  </a:lnTo>
                  <a:lnTo>
                    <a:pt x="1214" y="268"/>
                  </a:lnTo>
                  <a:lnTo>
                    <a:pt x="1214" y="268"/>
                  </a:lnTo>
                  <a:lnTo>
                    <a:pt x="1214" y="268"/>
                  </a:lnTo>
                  <a:lnTo>
                    <a:pt x="1212" y="268"/>
                  </a:lnTo>
                  <a:lnTo>
                    <a:pt x="1212" y="268"/>
                  </a:lnTo>
                  <a:lnTo>
                    <a:pt x="1212" y="268"/>
                  </a:lnTo>
                  <a:lnTo>
                    <a:pt x="1209" y="268"/>
                  </a:lnTo>
                  <a:lnTo>
                    <a:pt x="1209" y="268"/>
                  </a:lnTo>
                  <a:lnTo>
                    <a:pt x="1209" y="268"/>
                  </a:lnTo>
                  <a:lnTo>
                    <a:pt x="1209" y="268"/>
                  </a:lnTo>
                  <a:lnTo>
                    <a:pt x="1209" y="270"/>
                  </a:lnTo>
                  <a:lnTo>
                    <a:pt x="1209" y="270"/>
                  </a:lnTo>
                  <a:lnTo>
                    <a:pt x="1209" y="273"/>
                  </a:lnTo>
                  <a:lnTo>
                    <a:pt x="1207" y="273"/>
                  </a:lnTo>
                  <a:lnTo>
                    <a:pt x="1207" y="273"/>
                  </a:lnTo>
                  <a:lnTo>
                    <a:pt x="1207" y="275"/>
                  </a:lnTo>
                  <a:lnTo>
                    <a:pt x="1207" y="275"/>
                  </a:lnTo>
                  <a:lnTo>
                    <a:pt x="1207" y="275"/>
                  </a:lnTo>
                  <a:lnTo>
                    <a:pt x="1207" y="275"/>
                  </a:lnTo>
                  <a:lnTo>
                    <a:pt x="1207" y="278"/>
                  </a:lnTo>
                  <a:lnTo>
                    <a:pt x="1207" y="278"/>
                  </a:lnTo>
                  <a:lnTo>
                    <a:pt x="1207" y="278"/>
                  </a:lnTo>
                  <a:lnTo>
                    <a:pt x="1207" y="278"/>
                  </a:lnTo>
                  <a:lnTo>
                    <a:pt x="1207" y="280"/>
                  </a:lnTo>
                  <a:lnTo>
                    <a:pt x="1207" y="280"/>
                  </a:lnTo>
                  <a:lnTo>
                    <a:pt x="1207" y="282"/>
                  </a:lnTo>
                  <a:lnTo>
                    <a:pt x="1204" y="282"/>
                  </a:lnTo>
                  <a:lnTo>
                    <a:pt x="1204" y="282"/>
                  </a:lnTo>
                  <a:lnTo>
                    <a:pt x="1204" y="282"/>
                  </a:lnTo>
                  <a:lnTo>
                    <a:pt x="1204" y="282"/>
                  </a:lnTo>
                  <a:lnTo>
                    <a:pt x="1204" y="282"/>
                  </a:lnTo>
                  <a:lnTo>
                    <a:pt x="1202" y="282"/>
                  </a:lnTo>
                  <a:lnTo>
                    <a:pt x="1202" y="282"/>
                  </a:lnTo>
                  <a:lnTo>
                    <a:pt x="1202" y="285"/>
                  </a:lnTo>
                  <a:lnTo>
                    <a:pt x="1202" y="285"/>
                  </a:lnTo>
                  <a:lnTo>
                    <a:pt x="1202" y="285"/>
                  </a:lnTo>
                  <a:lnTo>
                    <a:pt x="1202" y="282"/>
                  </a:lnTo>
                  <a:lnTo>
                    <a:pt x="1200" y="282"/>
                  </a:lnTo>
                  <a:lnTo>
                    <a:pt x="1200" y="282"/>
                  </a:lnTo>
                  <a:lnTo>
                    <a:pt x="1200" y="282"/>
                  </a:lnTo>
                  <a:lnTo>
                    <a:pt x="1197" y="282"/>
                  </a:lnTo>
                  <a:lnTo>
                    <a:pt x="1197" y="282"/>
                  </a:lnTo>
                  <a:lnTo>
                    <a:pt x="1197" y="282"/>
                  </a:lnTo>
                  <a:lnTo>
                    <a:pt x="1197" y="282"/>
                  </a:lnTo>
                  <a:lnTo>
                    <a:pt x="1197" y="285"/>
                  </a:lnTo>
                  <a:lnTo>
                    <a:pt x="1195" y="285"/>
                  </a:lnTo>
                  <a:lnTo>
                    <a:pt x="1195" y="285"/>
                  </a:lnTo>
                  <a:lnTo>
                    <a:pt x="1195" y="287"/>
                  </a:lnTo>
                  <a:lnTo>
                    <a:pt x="1195" y="287"/>
                  </a:lnTo>
                  <a:lnTo>
                    <a:pt x="1195" y="287"/>
                  </a:lnTo>
                  <a:lnTo>
                    <a:pt x="1195" y="287"/>
                  </a:lnTo>
                  <a:lnTo>
                    <a:pt x="1195" y="287"/>
                  </a:lnTo>
                  <a:lnTo>
                    <a:pt x="1195" y="289"/>
                  </a:lnTo>
                  <a:lnTo>
                    <a:pt x="1193" y="289"/>
                  </a:lnTo>
                  <a:lnTo>
                    <a:pt x="1193" y="289"/>
                  </a:lnTo>
                  <a:lnTo>
                    <a:pt x="1193" y="289"/>
                  </a:lnTo>
                  <a:lnTo>
                    <a:pt x="1190" y="289"/>
                  </a:lnTo>
                  <a:lnTo>
                    <a:pt x="1190" y="292"/>
                  </a:lnTo>
                  <a:lnTo>
                    <a:pt x="1190" y="292"/>
                  </a:lnTo>
                  <a:lnTo>
                    <a:pt x="1190" y="292"/>
                  </a:lnTo>
                  <a:lnTo>
                    <a:pt x="1190" y="292"/>
                  </a:lnTo>
                  <a:lnTo>
                    <a:pt x="1190" y="294"/>
                  </a:lnTo>
                  <a:lnTo>
                    <a:pt x="1188" y="294"/>
                  </a:lnTo>
                  <a:lnTo>
                    <a:pt x="1188" y="294"/>
                  </a:lnTo>
                  <a:lnTo>
                    <a:pt x="1188" y="294"/>
                  </a:lnTo>
                  <a:lnTo>
                    <a:pt x="1188" y="292"/>
                  </a:lnTo>
                  <a:lnTo>
                    <a:pt x="1186" y="292"/>
                  </a:lnTo>
                  <a:lnTo>
                    <a:pt x="1186" y="292"/>
                  </a:lnTo>
                  <a:lnTo>
                    <a:pt x="1183" y="292"/>
                  </a:lnTo>
                  <a:lnTo>
                    <a:pt x="1183" y="294"/>
                  </a:lnTo>
                  <a:lnTo>
                    <a:pt x="1183" y="294"/>
                  </a:lnTo>
                  <a:lnTo>
                    <a:pt x="1183" y="292"/>
                  </a:lnTo>
                  <a:lnTo>
                    <a:pt x="1183" y="292"/>
                  </a:lnTo>
                  <a:lnTo>
                    <a:pt x="1181" y="292"/>
                  </a:lnTo>
                  <a:lnTo>
                    <a:pt x="1181" y="294"/>
                  </a:lnTo>
                  <a:lnTo>
                    <a:pt x="1181" y="294"/>
                  </a:lnTo>
                  <a:lnTo>
                    <a:pt x="1181" y="294"/>
                  </a:lnTo>
                  <a:lnTo>
                    <a:pt x="1178" y="294"/>
                  </a:lnTo>
                  <a:lnTo>
                    <a:pt x="1178" y="292"/>
                  </a:lnTo>
                  <a:lnTo>
                    <a:pt x="1178" y="292"/>
                  </a:lnTo>
                  <a:lnTo>
                    <a:pt x="1176" y="292"/>
                  </a:lnTo>
                  <a:lnTo>
                    <a:pt x="1176" y="292"/>
                  </a:lnTo>
                  <a:lnTo>
                    <a:pt x="1176" y="292"/>
                  </a:lnTo>
                  <a:lnTo>
                    <a:pt x="1174" y="292"/>
                  </a:lnTo>
                  <a:lnTo>
                    <a:pt x="1174" y="294"/>
                  </a:lnTo>
                  <a:lnTo>
                    <a:pt x="1174" y="294"/>
                  </a:lnTo>
                  <a:lnTo>
                    <a:pt x="1171" y="294"/>
                  </a:lnTo>
                  <a:lnTo>
                    <a:pt x="1171" y="294"/>
                  </a:lnTo>
                  <a:lnTo>
                    <a:pt x="1171" y="294"/>
                  </a:lnTo>
                  <a:lnTo>
                    <a:pt x="1171" y="294"/>
                  </a:lnTo>
                  <a:lnTo>
                    <a:pt x="1171" y="296"/>
                  </a:lnTo>
                  <a:lnTo>
                    <a:pt x="1171" y="296"/>
                  </a:lnTo>
                  <a:lnTo>
                    <a:pt x="1171" y="296"/>
                  </a:lnTo>
                  <a:lnTo>
                    <a:pt x="1171" y="299"/>
                  </a:lnTo>
                  <a:lnTo>
                    <a:pt x="1171" y="299"/>
                  </a:lnTo>
                  <a:lnTo>
                    <a:pt x="1171" y="299"/>
                  </a:lnTo>
                  <a:lnTo>
                    <a:pt x="1171" y="301"/>
                  </a:lnTo>
                  <a:lnTo>
                    <a:pt x="1171" y="301"/>
                  </a:lnTo>
                  <a:lnTo>
                    <a:pt x="1174" y="301"/>
                  </a:lnTo>
                  <a:lnTo>
                    <a:pt x="1174" y="301"/>
                  </a:lnTo>
                  <a:lnTo>
                    <a:pt x="1174" y="301"/>
                  </a:lnTo>
                  <a:lnTo>
                    <a:pt x="1176" y="301"/>
                  </a:lnTo>
                  <a:lnTo>
                    <a:pt x="1176" y="304"/>
                  </a:lnTo>
                  <a:lnTo>
                    <a:pt x="1176" y="304"/>
                  </a:lnTo>
                  <a:lnTo>
                    <a:pt x="1176" y="306"/>
                  </a:lnTo>
                  <a:lnTo>
                    <a:pt x="1176" y="306"/>
                  </a:lnTo>
                  <a:lnTo>
                    <a:pt x="1174" y="306"/>
                  </a:lnTo>
                  <a:lnTo>
                    <a:pt x="1174" y="306"/>
                  </a:lnTo>
                  <a:lnTo>
                    <a:pt x="1174" y="306"/>
                  </a:lnTo>
                  <a:lnTo>
                    <a:pt x="1174" y="308"/>
                  </a:lnTo>
                  <a:lnTo>
                    <a:pt x="1171" y="308"/>
                  </a:lnTo>
                  <a:lnTo>
                    <a:pt x="1171" y="308"/>
                  </a:lnTo>
                  <a:lnTo>
                    <a:pt x="1171" y="308"/>
                  </a:lnTo>
                  <a:lnTo>
                    <a:pt x="1171" y="308"/>
                  </a:lnTo>
                  <a:lnTo>
                    <a:pt x="1169" y="308"/>
                  </a:lnTo>
                  <a:lnTo>
                    <a:pt x="1169" y="308"/>
                  </a:lnTo>
                  <a:lnTo>
                    <a:pt x="1169" y="308"/>
                  </a:lnTo>
                  <a:lnTo>
                    <a:pt x="1169" y="308"/>
                  </a:lnTo>
                  <a:lnTo>
                    <a:pt x="1169" y="306"/>
                  </a:lnTo>
                  <a:lnTo>
                    <a:pt x="1167" y="306"/>
                  </a:lnTo>
                  <a:lnTo>
                    <a:pt x="1167" y="308"/>
                  </a:lnTo>
                  <a:lnTo>
                    <a:pt x="1167" y="308"/>
                  </a:lnTo>
                  <a:lnTo>
                    <a:pt x="1164" y="308"/>
                  </a:lnTo>
                  <a:lnTo>
                    <a:pt x="1164" y="308"/>
                  </a:lnTo>
                  <a:lnTo>
                    <a:pt x="1164" y="308"/>
                  </a:lnTo>
                  <a:lnTo>
                    <a:pt x="1162" y="308"/>
                  </a:lnTo>
                  <a:lnTo>
                    <a:pt x="1162" y="308"/>
                  </a:lnTo>
                  <a:lnTo>
                    <a:pt x="1162" y="308"/>
                  </a:lnTo>
                  <a:lnTo>
                    <a:pt x="1159" y="308"/>
                  </a:lnTo>
                  <a:lnTo>
                    <a:pt x="1159" y="306"/>
                  </a:lnTo>
                  <a:lnTo>
                    <a:pt x="1159" y="306"/>
                  </a:lnTo>
                  <a:lnTo>
                    <a:pt x="1157" y="306"/>
                  </a:lnTo>
                  <a:lnTo>
                    <a:pt x="1157" y="306"/>
                  </a:lnTo>
                  <a:lnTo>
                    <a:pt x="1157" y="306"/>
                  </a:lnTo>
                  <a:lnTo>
                    <a:pt x="1155" y="306"/>
                  </a:lnTo>
                  <a:lnTo>
                    <a:pt x="1155" y="306"/>
                  </a:lnTo>
                  <a:lnTo>
                    <a:pt x="1155" y="306"/>
                  </a:lnTo>
                  <a:lnTo>
                    <a:pt x="1155" y="306"/>
                  </a:lnTo>
                  <a:lnTo>
                    <a:pt x="1152" y="306"/>
                  </a:lnTo>
                  <a:lnTo>
                    <a:pt x="1152" y="306"/>
                  </a:lnTo>
                  <a:lnTo>
                    <a:pt x="1152" y="306"/>
                  </a:lnTo>
                  <a:lnTo>
                    <a:pt x="1150" y="306"/>
                  </a:lnTo>
                  <a:lnTo>
                    <a:pt x="1150" y="306"/>
                  </a:lnTo>
                  <a:lnTo>
                    <a:pt x="1150" y="304"/>
                  </a:lnTo>
                  <a:lnTo>
                    <a:pt x="1150" y="304"/>
                  </a:lnTo>
                  <a:lnTo>
                    <a:pt x="1150" y="304"/>
                  </a:lnTo>
                  <a:lnTo>
                    <a:pt x="1150" y="301"/>
                  </a:lnTo>
                  <a:lnTo>
                    <a:pt x="1148" y="301"/>
                  </a:lnTo>
                  <a:lnTo>
                    <a:pt x="1148" y="301"/>
                  </a:lnTo>
                  <a:lnTo>
                    <a:pt x="1148" y="299"/>
                  </a:lnTo>
                  <a:lnTo>
                    <a:pt x="1148" y="299"/>
                  </a:lnTo>
                  <a:lnTo>
                    <a:pt x="1148" y="299"/>
                  </a:lnTo>
                  <a:lnTo>
                    <a:pt x="1148" y="299"/>
                  </a:lnTo>
                  <a:lnTo>
                    <a:pt x="1145" y="299"/>
                  </a:lnTo>
                  <a:lnTo>
                    <a:pt x="1145" y="299"/>
                  </a:lnTo>
                  <a:lnTo>
                    <a:pt x="1145" y="299"/>
                  </a:lnTo>
                  <a:lnTo>
                    <a:pt x="1143" y="299"/>
                  </a:lnTo>
                  <a:lnTo>
                    <a:pt x="1143" y="299"/>
                  </a:lnTo>
                  <a:lnTo>
                    <a:pt x="1143" y="301"/>
                  </a:lnTo>
                  <a:lnTo>
                    <a:pt x="1143" y="301"/>
                  </a:lnTo>
                  <a:lnTo>
                    <a:pt x="1143" y="299"/>
                  </a:lnTo>
                  <a:lnTo>
                    <a:pt x="1141" y="299"/>
                  </a:lnTo>
                  <a:lnTo>
                    <a:pt x="1141" y="301"/>
                  </a:lnTo>
                  <a:lnTo>
                    <a:pt x="1141" y="301"/>
                  </a:lnTo>
                  <a:lnTo>
                    <a:pt x="1141" y="301"/>
                  </a:lnTo>
                  <a:lnTo>
                    <a:pt x="1141" y="301"/>
                  </a:lnTo>
                  <a:lnTo>
                    <a:pt x="1141" y="304"/>
                  </a:lnTo>
                  <a:lnTo>
                    <a:pt x="1138" y="304"/>
                  </a:lnTo>
                  <a:lnTo>
                    <a:pt x="1138" y="304"/>
                  </a:lnTo>
                  <a:lnTo>
                    <a:pt x="1138" y="306"/>
                  </a:lnTo>
                  <a:lnTo>
                    <a:pt x="1138" y="306"/>
                  </a:lnTo>
                  <a:lnTo>
                    <a:pt x="1138" y="306"/>
                  </a:lnTo>
                  <a:lnTo>
                    <a:pt x="1138" y="306"/>
                  </a:lnTo>
                  <a:lnTo>
                    <a:pt x="1136" y="306"/>
                  </a:lnTo>
                  <a:lnTo>
                    <a:pt x="1136" y="308"/>
                  </a:lnTo>
                  <a:lnTo>
                    <a:pt x="1136" y="308"/>
                  </a:lnTo>
                  <a:lnTo>
                    <a:pt x="1136" y="308"/>
                  </a:lnTo>
                  <a:lnTo>
                    <a:pt x="1136" y="311"/>
                  </a:lnTo>
                  <a:lnTo>
                    <a:pt x="1136" y="311"/>
                  </a:lnTo>
                  <a:lnTo>
                    <a:pt x="1136" y="311"/>
                  </a:lnTo>
                  <a:lnTo>
                    <a:pt x="1133" y="311"/>
                  </a:lnTo>
                  <a:lnTo>
                    <a:pt x="1133" y="313"/>
                  </a:lnTo>
                  <a:lnTo>
                    <a:pt x="1133" y="313"/>
                  </a:lnTo>
                  <a:lnTo>
                    <a:pt x="1133" y="313"/>
                  </a:lnTo>
                  <a:lnTo>
                    <a:pt x="1131" y="313"/>
                  </a:lnTo>
                  <a:lnTo>
                    <a:pt x="1131" y="315"/>
                  </a:lnTo>
                  <a:lnTo>
                    <a:pt x="1131" y="315"/>
                  </a:lnTo>
                  <a:lnTo>
                    <a:pt x="1131" y="315"/>
                  </a:lnTo>
                  <a:lnTo>
                    <a:pt x="1131" y="315"/>
                  </a:lnTo>
                  <a:lnTo>
                    <a:pt x="1129" y="315"/>
                  </a:lnTo>
                  <a:lnTo>
                    <a:pt x="1129" y="315"/>
                  </a:lnTo>
                  <a:lnTo>
                    <a:pt x="1129" y="315"/>
                  </a:lnTo>
                  <a:lnTo>
                    <a:pt x="1129" y="318"/>
                  </a:lnTo>
                  <a:lnTo>
                    <a:pt x="1129" y="318"/>
                  </a:lnTo>
                  <a:lnTo>
                    <a:pt x="1129" y="318"/>
                  </a:lnTo>
                  <a:lnTo>
                    <a:pt x="1129" y="320"/>
                  </a:lnTo>
                  <a:lnTo>
                    <a:pt x="1126" y="320"/>
                  </a:lnTo>
                  <a:lnTo>
                    <a:pt x="1126" y="320"/>
                  </a:lnTo>
                  <a:lnTo>
                    <a:pt x="1126" y="320"/>
                  </a:lnTo>
                  <a:lnTo>
                    <a:pt x="1126" y="323"/>
                  </a:lnTo>
                  <a:lnTo>
                    <a:pt x="1124" y="323"/>
                  </a:lnTo>
                  <a:lnTo>
                    <a:pt x="1124" y="323"/>
                  </a:lnTo>
                  <a:lnTo>
                    <a:pt x="1124" y="323"/>
                  </a:lnTo>
                  <a:lnTo>
                    <a:pt x="1122" y="323"/>
                  </a:lnTo>
                  <a:lnTo>
                    <a:pt x="1122" y="323"/>
                  </a:lnTo>
                  <a:lnTo>
                    <a:pt x="1122" y="323"/>
                  </a:lnTo>
                  <a:lnTo>
                    <a:pt x="1119" y="323"/>
                  </a:lnTo>
                  <a:lnTo>
                    <a:pt x="1119" y="323"/>
                  </a:lnTo>
                  <a:lnTo>
                    <a:pt x="1119" y="323"/>
                  </a:lnTo>
                  <a:lnTo>
                    <a:pt x="1119" y="325"/>
                  </a:lnTo>
                  <a:lnTo>
                    <a:pt x="1119" y="325"/>
                  </a:lnTo>
                  <a:lnTo>
                    <a:pt x="1117" y="325"/>
                  </a:lnTo>
                  <a:lnTo>
                    <a:pt x="1117" y="325"/>
                  </a:lnTo>
                  <a:lnTo>
                    <a:pt x="1117" y="325"/>
                  </a:lnTo>
                  <a:lnTo>
                    <a:pt x="1117" y="325"/>
                  </a:lnTo>
                  <a:lnTo>
                    <a:pt x="1115" y="325"/>
                  </a:lnTo>
                  <a:lnTo>
                    <a:pt x="1115" y="325"/>
                  </a:lnTo>
                  <a:lnTo>
                    <a:pt x="1115" y="327"/>
                  </a:lnTo>
                  <a:lnTo>
                    <a:pt x="1115" y="327"/>
                  </a:lnTo>
                  <a:lnTo>
                    <a:pt x="1115" y="327"/>
                  </a:lnTo>
                  <a:lnTo>
                    <a:pt x="1112" y="327"/>
                  </a:lnTo>
                  <a:lnTo>
                    <a:pt x="1112" y="327"/>
                  </a:lnTo>
                  <a:lnTo>
                    <a:pt x="1110" y="327"/>
                  </a:lnTo>
                  <a:lnTo>
                    <a:pt x="1110" y="327"/>
                  </a:lnTo>
                  <a:lnTo>
                    <a:pt x="1110" y="327"/>
                  </a:lnTo>
                  <a:lnTo>
                    <a:pt x="1107" y="327"/>
                  </a:lnTo>
                  <a:lnTo>
                    <a:pt x="1107" y="330"/>
                  </a:lnTo>
                  <a:lnTo>
                    <a:pt x="1107" y="330"/>
                  </a:lnTo>
                  <a:lnTo>
                    <a:pt x="1107" y="330"/>
                  </a:lnTo>
                  <a:lnTo>
                    <a:pt x="1107" y="330"/>
                  </a:lnTo>
                  <a:lnTo>
                    <a:pt x="1105" y="330"/>
                  </a:lnTo>
                  <a:lnTo>
                    <a:pt x="1105" y="330"/>
                  </a:lnTo>
                  <a:lnTo>
                    <a:pt x="1105" y="332"/>
                  </a:lnTo>
                  <a:lnTo>
                    <a:pt x="1105" y="332"/>
                  </a:lnTo>
                  <a:lnTo>
                    <a:pt x="1105" y="332"/>
                  </a:lnTo>
                  <a:lnTo>
                    <a:pt x="1105" y="332"/>
                  </a:lnTo>
                  <a:lnTo>
                    <a:pt x="1103" y="332"/>
                  </a:lnTo>
                  <a:lnTo>
                    <a:pt x="1103" y="332"/>
                  </a:lnTo>
                  <a:lnTo>
                    <a:pt x="1103" y="332"/>
                  </a:lnTo>
                  <a:lnTo>
                    <a:pt x="1103" y="334"/>
                  </a:lnTo>
                  <a:lnTo>
                    <a:pt x="1100" y="334"/>
                  </a:lnTo>
                  <a:lnTo>
                    <a:pt x="1100" y="334"/>
                  </a:lnTo>
                  <a:lnTo>
                    <a:pt x="1100" y="334"/>
                  </a:lnTo>
                  <a:lnTo>
                    <a:pt x="1098" y="334"/>
                  </a:lnTo>
                  <a:lnTo>
                    <a:pt x="1098" y="337"/>
                  </a:lnTo>
                  <a:lnTo>
                    <a:pt x="1098" y="337"/>
                  </a:lnTo>
                  <a:lnTo>
                    <a:pt x="1098" y="337"/>
                  </a:lnTo>
                  <a:lnTo>
                    <a:pt x="1098" y="337"/>
                  </a:lnTo>
                  <a:lnTo>
                    <a:pt x="1096" y="337"/>
                  </a:lnTo>
                  <a:lnTo>
                    <a:pt x="1096" y="337"/>
                  </a:lnTo>
                  <a:lnTo>
                    <a:pt x="1096" y="337"/>
                  </a:lnTo>
                  <a:lnTo>
                    <a:pt x="1096" y="337"/>
                  </a:lnTo>
                  <a:lnTo>
                    <a:pt x="1096" y="339"/>
                  </a:lnTo>
                  <a:lnTo>
                    <a:pt x="1093" y="339"/>
                  </a:lnTo>
                  <a:lnTo>
                    <a:pt x="1093" y="339"/>
                  </a:lnTo>
                  <a:lnTo>
                    <a:pt x="1093" y="339"/>
                  </a:lnTo>
                  <a:lnTo>
                    <a:pt x="1091" y="339"/>
                  </a:lnTo>
                  <a:lnTo>
                    <a:pt x="1091" y="341"/>
                  </a:lnTo>
                  <a:lnTo>
                    <a:pt x="1091" y="341"/>
                  </a:lnTo>
                  <a:lnTo>
                    <a:pt x="1091" y="341"/>
                  </a:lnTo>
                  <a:lnTo>
                    <a:pt x="1091" y="341"/>
                  </a:lnTo>
                  <a:lnTo>
                    <a:pt x="1091" y="344"/>
                  </a:lnTo>
                  <a:lnTo>
                    <a:pt x="1091" y="344"/>
                  </a:lnTo>
                  <a:lnTo>
                    <a:pt x="1091" y="344"/>
                  </a:lnTo>
                  <a:lnTo>
                    <a:pt x="1091" y="344"/>
                  </a:lnTo>
                  <a:lnTo>
                    <a:pt x="1091" y="346"/>
                  </a:lnTo>
                  <a:lnTo>
                    <a:pt x="1088" y="346"/>
                  </a:lnTo>
                  <a:lnTo>
                    <a:pt x="1088" y="346"/>
                  </a:lnTo>
                  <a:lnTo>
                    <a:pt x="1088" y="346"/>
                  </a:lnTo>
                  <a:lnTo>
                    <a:pt x="1088" y="346"/>
                  </a:lnTo>
                  <a:lnTo>
                    <a:pt x="1088" y="346"/>
                  </a:lnTo>
                  <a:lnTo>
                    <a:pt x="1088" y="349"/>
                  </a:lnTo>
                  <a:lnTo>
                    <a:pt x="1086" y="349"/>
                  </a:lnTo>
                  <a:lnTo>
                    <a:pt x="1086" y="349"/>
                  </a:lnTo>
                  <a:lnTo>
                    <a:pt x="1086" y="349"/>
                  </a:lnTo>
                  <a:lnTo>
                    <a:pt x="1084" y="349"/>
                  </a:lnTo>
                  <a:lnTo>
                    <a:pt x="1084" y="349"/>
                  </a:lnTo>
                  <a:lnTo>
                    <a:pt x="1084" y="349"/>
                  </a:lnTo>
                  <a:lnTo>
                    <a:pt x="1081" y="349"/>
                  </a:lnTo>
                  <a:lnTo>
                    <a:pt x="1081" y="349"/>
                  </a:lnTo>
                  <a:lnTo>
                    <a:pt x="1081" y="349"/>
                  </a:lnTo>
                  <a:lnTo>
                    <a:pt x="1079" y="349"/>
                  </a:lnTo>
                  <a:lnTo>
                    <a:pt x="1079" y="351"/>
                  </a:lnTo>
                  <a:lnTo>
                    <a:pt x="1079" y="351"/>
                  </a:lnTo>
                  <a:lnTo>
                    <a:pt x="1079" y="351"/>
                  </a:lnTo>
                  <a:lnTo>
                    <a:pt x="1077" y="351"/>
                  </a:lnTo>
                  <a:lnTo>
                    <a:pt x="1077" y="351"/>
                  </a:lnTo>
                  <a:lnTo>
                    <a:pt x="1077" y="351"/>
                  </a:lnTo>
                  <a:lnTo>
                    <a:pt x="1077" y="349"/>
                  </a:lnTo>
                  <a:lnTo>
                    <a:pt x="1077" y="349"/>
                  </a:lnTo>
                  <a:lnTo>
                    <a:pt x="1074" y="349"/>
                  </a:lnTo>
                  <a:lnTo>
                    <a:pt x="1074" y="351"/>
                  </a:lnTo>
                  <a:lnTo>
                    <a:pt x="1074" y="351"/>
                  </a:lnTo>
                  <a:lnTo>
                    <a:pt x="1074" y="351"/>
                  </a:lnTo>
                  <a:lnTo>
                    <a:pt x="1074" y="351"/>
                  </a:lnTo>
                  <a:lnTo>
                    <a:pt x="1074" y="351"/>
                  </a:lnTo>
                  <a:lnTo>
                    <a:pt x="1072" y="351"/>
                  </a:lnTo>
                  <a:lnTo>
                    <a:pt x="1072" y="351"/>
                  </a:lnTo>
                  <a:lnTo>
                    <a:pt x="1072" y="351"/>
                  </a:lnTo>
                  <a:lnTo>
                    <a:pt x="1070" y="351"/>
                  </a:lnTo>
                  <a:lnTo>
                    <a:pt x="1070" y="351"/>
                  </a:lnTo>
                  <a:lnTo>
                    <a:pt x="1070" y="351"/>
                  </a:lnTo>
                  <a:lnTo>
                    <a:pt x="1070" y="351"/>
                  </a:lnTo>
                  <a:lnTo>
                    <a:pt x="1067" y="351"/>
                  </a:lnTo>
                  <a:lnTo>
                    <a:pt x="1067" y="351"/>
                  </a:lnTo>
                  <a:lnTo>
                    <a:pt x="1067" y="353"/>
                  </a:lnTo>
                  <a:lnTo>
                    <a:pt x="1067" y="353"/>
                  </a:lnTo>
                  <a:lnTo>
                    <a:pt x="1065" y="353"/>
                  </a:lnTo>
                  <a:lnTo>
                    <a:pt x="1065" y="353"/>
                  </a:lnTo>
                  <a:lnTo>
                    <a:pt x="1065" y="353"/>
                  </a:lnTo>
                  <a:lnTo>
                    <a:pt x="1065" y="353"/>
                  </a:lnTo>
                  <a:lnTo>
                    <a:pt x="1065" y="353"/>
                  </a:lnTo>
                  <a:lnTo>
                    <a:pt x="1062" y="353"/>
                  </a:lnTo>
                  <a:lnTo>
                    <a:pt x="1062" y="353"/>
                  </a:lnTo>
                  <a:lnTo>
                    <a:pt x="1062" y="353"/>
                  </a:lnTo>
                  <a:lnTo>
                    <a:pt x="1062" y="353"/>
                  </a:lnTo>
                  <a:lnTo>
                    <a:pt x="1062" y="356"/>
                  </a:lnTo>
                  <a:lnTo>
                    <a:pt x="1062" y="356"/>
                  </a:lnTo>
                  <a:lnTo>
                    <a:pt x="1062" y="356"/>
                  </a:lnTo>
                  <a:lnTo>
                    <a:pt x="1062" y="356"/>
                  </a:lnTo>
                  <a:lnTo>
                    <a:pt x="1062" y="356"/>
                  </a:lnTo>
                  <a:lnTo>
                    <a:pt x="1062" y="358"/>
                  </a:lnTo>
                  <a:lnTo>
                    <a:pt x="1065" y="358"/>
                  </a:lnTo>
                  <a:lnTo>
                    <a:pt x="1065" y="358"/>
                  </a:lnTo>
                  <a:lnTo>
                    <a:pt x="1062" y="358"/>
                  </a:lnTo>
                  <a:lnTo>
                    <a:pt x="1062" y="358"/>
                  </a:lnTo>
                  <a:lnTo>
                    <a:pt x="1062" y="358"/>
                  </a:lnTo>
                  <a:lnTo>
                    <a:pt x="1062" y="358"/>
                  </a:lnTo>
                  <a:lnTo>
                    <a:pt x="1060" y="358"/>
                  </a:lnTo>
                  <a:lnTo>
                    <a:pt x="1060" y="356"/>
                  </a:lnTo>
                  <a:lnTo>
                    <a:pt x="1060" y="356"/>
                  </a:lnTo>
                  <a:lnTo>
                    <a:pt x="1060" y="356"/>
                  </a:lnTo>
                  <a:lnTo>
                    <a:pt x="1060" y="356"/>
                  </a:lnTo>
                  <a:lnTo>
                    <a:pt x="1060" y="356"/>
                  </a:lnTo>
                  <a:lnTo>
                    <a:pt x="1060" y="356"/>
                  </a:lnTo>
                  <a:lnTo>
                    <a:pt x="1058" y="356"/>
                  </a:lnTo>
                  <a:lnTo>
                    <a:pt x="1058" y="356"/>
                  </a:lnTo>
                  <a:lnTo>
                    <a:pt x="1058" y="356"/>
                  </a:lnTo>
                  <a:lnTo>
                    <a:pt x="1058" y="356"/>
                  </a:lnTo>
                  <a:lnTo>
                    <a:pt x="1055" y="356"/>
                  </a:lnTo>
                  <a:lnTo>
                    <a:pt x="1055" y="356"/>
                  </a:lnTo>
                  <a:lnTo>
                    <a:pt x="1055" y="356"/>
                  </a:lnTo>
                  <a:lnTo>
                    <a:pt x="1055" y="356"/>
                  </a:lnTo>
                  <a:lnTo>
                    <a:pt x="1055" y="358"/>
                  </a:lnTo>
                  <a:lnTo>
                    <a:pt x="1053" y="358"/>
                  </a:lnTo>
                  <a:lnTo>
                    <a:pt x="1053" y="358"/>
                  </a:lnTo>
                  <a:lnTo>
                    <a:pt x="1053" y="358"/>
                  </a:lnTo>
                  <a:lnTo>
                    <a:pt x="1051" y="358"/>
                  </a:lnTo>
                  <a:lnTo>
                    <a:pt x="1051" y="358"/>
                  </a:lnTo>
                  <a:lnTo>
                    <a:pt x="1051" y="360"/>
                  </a:lnTo>
                  <a:lnTo>
                    <a:pt x="1051" y="360"/>
                  </a:lnTo>
                  <a:lnTo>
                    <a:pt x="1048" y="360"/>
                  </a:lnTo>
                  <a:lnTo>
                    <a:pt x="1048" y="360"/>
                  </a:lnTo>
                  <a:lnTo>
                    <a:pt x="1048" y="360"/>
                  </a:lnTo>
                  <a:lnTo>
                    <a:pt x="1048" y="363"/>
                  </a:lnTo>
                  <a:lnTo>
                    <a:pt x="1048" y="363"/>
                  </a:lnTo>
                  <a:lnTo>
                    <a:pt x="1048" y="363"/>
                  </a:lnTo>
                  <a:lnTo>
                    <a:pt x="1046" y="363"/>
                  </a:lnTo>
                  <a:lnTo>
                    <a:pt x="1046" y="363"/>
                  </a:lnTo>
                  <a:lnTo>
                    <a:pt x="1044" y="363"/>
                  </a:lnTo>
                  <a:lnTo>
                    <a:pt x="1044" y="365"/>
                  </a:lnTo>
                  <a:lnTo>
                    <a:pt x="1044" y="365"/>
                  </a:lnTo>
                  <a:lnTo>
                    <a:pt x="1044" y="365"/>
                  </a:lnTo>
                  <a:lnTo>
                    <a:pt x="1044" y="365"/>
                  </a:lnTo>
                  <a:lnTo>
                    <a:pt x="1044" y="365"/>
                  </a:lnTo>
                  <a:lnTo>
                    <a:pt x="1044" y="365"/>
                  </a:lnTo>
                  <a:lnTo>
                    <a:pt x="1044" y="365"/>
                  </a:lnTo>
                  <a:lnTo>
                    <a:pt x="1044" y="365"/>
                  </a:lnTo>
                  <a:lnTo>
                    <a:pt x="1044" y="365"/>
                  </a:lnTo>
                  <a:lnTo>
                    <a:pt x="1044" y="368"/>
                  </a:lnTo>
                  <a:lnTo>
                    <a:pt x="1041" y="368"/>
                  </a:lnTo>
                  <a:lnTo>
                    <a:pt x="1041" y="368"/>
                  </a:lnTo>
                  <a:lnTo>
                    <a:pt x="1041" y="368"/>
                  </a:lnTo>
                  <a:lnTo>
                    <a:pt x="1041" y="368"/>
                  </a:lnTo>
                  <a:lnTo>
                    <a:pt x="1041" y="370"/>
                  </a:lnTo>
                  <a:lnTo>
                    <a:pt x="1039" y="370"/>
                  </a:lnTo>
                  <a:lnTo>
                    <a:pt x="1039" y="370"/>
                  </a:lnTo>
                  <a:lnTo>
                    <a:pt x="1039" y="370"/>
                  </a:lnTo>
                  <a:lnTo>
                    <a:pt x="1039" y="372"/>
                  </a:lnTo>
                  <a:lnTo>
                    <a:pt x="1036" y="372"/>
                  </a:lnTo>
                  <a:lnTo>
                    <a:pt x="1036" y="372"/>
                  </a:lnTo>
                  <a:lnTo>
                    <a:pt x="1036" y="375"/>
                  </a:lnTo>
                  <a:lnTo>
                    <a:pt x="1036" y="375"/>
                  </a:lnTo>
                  <a:lnTo>
                    <a:pt x="1036" y="375"/>
                  </a:lnTo>
                  <a:lnTo>
                    <a:pt x="1036" y="372"/>
                  </a:lnTo>
                  <a:lnTo>
                    <a:pt x="1036" y="372"/>
                  </a:lnTo>
                  <a:lnTo>
                    <a:pt x="1036" y="370"/>
                  </a:lnTo>
                  <a:lnTo>
                    <a:pt x="1036" y="370"/>
                  </a:lnTo>
                  <a:lnTo>
                    <a:pt x="1034" y="370"/>
                  </a:lnTo>
                  <a:lnTo>
                    <a:pt x="1034" y="370"/>
                  </a:lnTo>
                  <a:lnTo>
                    <a:pt x="1034" y="370"/>
                  </a:lnTo>
                  <a:lnTo>
                    <a:pt x="1034" y="372"/>
                  </a:lnTo>
                  <a:lnTo>
                    <a:pt x="1034" y="372"/>
                  </a:lnTo>
                  <a:lnTo>
                    <a:pt x="1034" y="372"/>
                  </a:lnTo>
                  <a:lnTo>
                    <a:pt x="1034" y="375"/>
                  </a:lnTo>
                  <a:lnTo>
                    <a:pt x="1034" y="375"/>
                  </a:lnTo>
                  <a:lnTo>
                    <a:pt x="1034" y="375"/>
                  </a:lnTo>
                  <a:lnTo>
                    <a:pt x="1032" y="375"/>
                  </a:lnTo>
                  <a:lnTo>
                    <a:pt x="1032" y="375"/>
                  </a:lnTo>
                  <a:lnTo>
                    <a:pt x="1029" y="375"/>
                  </a:lnTo>
                  <a:lnTo>
                    <a:pt x="1029" y="375"/>
                  </a:lnTo>
                  <a:lnTo>
                    <a:pt x="1029" y="375"/>
                  </a:lnTo>
                  <a:lnTo>
                    <a:pt x="1029" y="375"/>
                  </a:lnTo>
                  <a:lnTo>
                    <a:pt x="1027" y="375"/>
                  </a:lnTo>
                  <a:lnTo>
                    <a:pt x="1027" y="375"/>
                  </a:lnTo>
                  <a:lnTo>
                    <a:pt x="1025" y="375"/>
                  </a:lnTo>
                  <a:lnTo>
                    <a:pt x="1025" y="375"/>
                  </a:lnTo>
                  <a:lnTo>
                    <a:pt x="1025" y="375"/>
                  </a:lnTo>
                  <a:lnTo>
                    <a:pt x="1025" y="375"/>
                  </a:lnTo>
                  <a:lnTo>
                    <a:pt x="1025" y="377"/>
                  </a:lnTo>
                  <a:lnTo>
                    <a:pt x="1022" y="377"/>
                  </a:lnTo>
                  <a:lnTo>
                    <a:pt x="1022" y="377"/>
                  </a:lnTo>
                  <a:lnTo>
                    <a:pt x="1022" y="377"/>
                  </a:lnTo>
                  <a:lnTo>
                    <a:pt x="1022" y="375"/>
                  </a:lnTo>
                  <a:lnTo>
                    <a:pt x="1020" y="375"/>
                  </a:lnTo>
                  <a:lnTo>
                    <a:pt x="1020" y="375"/>
                  </a:lnTo>
                  <a:lnTo>
                    <a:pt x="1020" y="375"/>
                  </a:lnTo>
                  <a:lnTo>
                    <a:pt x="1020" y="372"/>
                  </a:lnTo>
                  <a:lnTo>
                    <a:pt x="1020" y="372"/>
                  </a:lnTo>
                  <a:lnTo>
                    <a:pt x="1020" y="370"/>
                  </a:lnTo>
                  <a:lnTo>
                    <a:pt x="1022" y="370"/>
                  </a:lnTo>
                  <a:lnTo>
                    <a:pt x="1022" y="370"/>
                  </a:lnTo>
                  <a:lnTo>
                    <a:pt x="1022" y="370"/>
                  </a:lnTo>
                  <a:lnTo>
                    <a:pt x="1025" y="370"/>
                  </a:lnTo>
                  <a:lnTo>
                    <a:pt x="1025" y="370"/>
                  </a:lnTo>
                  <a:lnTo>
                    <a:pt x="1025" y="370"/>
                  </a:lnTo>
                  <a:lnTo>
                    <a:pt x="1025" y="368"/>
                  </a:lnTo>
                  <a:lnTo>
                    <a:pt x="1025" y="368"/>
                  </a:lnTo>
                  <a:lnTo>
                    <a:pt x="1025" y="368"/>
                  </a:lnTo>
                  <a:lnTo>
                    <a:pt x="1027" y="368"/>
                  </a:lnTo>
                  <a:lnTo>
                    <a:pt x="1027" y="368"/>
                  </a:lnTo>
                  <a:lnTo>
                    <a:pt x="1027" y="368"/>
                  </a:lnTo>
                  <a:lnTo>
                    <a:pt x="1029" y="368"/>
                  </a:lnTo>
                  <a:lnTo>
                    <a:pt x="1029" y="368"/>
                  </a:lnTo>
                  <a:lnTo>
                    <a:pt x="1029" y="368"/>
                  </a:lnTo>
                  <a:lnTo>
                    <a:pt x="1029" y="368"/>
                  </a:lnTo>
                  <a:lnTo>
                    <a:pt x="1032" y="368"/>
                  </a:lnTo>
                  <a:lnTo>
                    <a:pt x="1032" y="368"/>
                  </a:lnTo>
                  <a:lnTo>
                    <a:pt x="1032" y="365"/>
                  </a:lnTo>
                  <a:lnTo>
                    <a:pt x="1032" y="365"/>
                  </a:lnTo>
                  <a:lnTo>
                    <a:pt x="1032" y="365"/>
                  </a:lnTo>
                  <a:lnTo>
                    <a:pt x="1029" y="365"/>
                  </a:lnTo>
                  <a:lnTo>
                    <a:pt x="1029" y="365"/>
                  </a:lnTo>
                  <a:lnTo>
                    <a:pt x="1032" y="365"/>
                  </a:lnTo>
                  <a:lnTo>
                    <a:pt x="1032" y="363"/>
                  </a:lnTo>
                  <a:lnTo>
                    <a:pt x="1032" y="363"/>
                  </a:lnTo>
                  <a:lnTo>
                    <a:pt x="1029" y="363"/>
                  </a:lnTo>
                  <a:lnTo>
                    <a:pt x="1029" y="360"/>
                  </a:lnTo>
                  <a:lnTo>
                    <a:pt x="1029" y="360"/>
                  </a:lnTo>
                  <a:lnTo>
                    <a:pt x="1029" y="360"/>
                  </a:lnTo>
                  <a:lnTo>
                    <a:pt x="1029" y="360"/>
                  </a:lnTo>
                  <a:lnTo>
                    <a:pt x="1029" y="360"/>
                  </a:lnTo>
                  <a:lnTo>
                    <a:pt x="1027" y="360"/>
                  </a:lnTo>
                  <a:lnTo>
                    <a:pt x="1027" y="360"/>
                  </a:lnTo>
                  <a:lnTo>
                    <a:pt x="1025" y="360"/>
                  </a:lnTo>
                  <a:lnTo>
                    <a:pt x="1025" y="360"/>
                  </a:lnTo>
                  <a:lnTo>
                    <a:pt x="1025" y="360"/>
                  </a:lnTo>
                  <a:lnTo>
                    <a:pt x="1025" y="360"/>
                  </a:lnTo>
                  <a:lnTo>
                    <a:pt x="1022" y="360"/>
                  </a:lnTo>
                  <a:lnTo>
                    <a:pt x="1022" y="358"/>
                  </a:lnTo>
                  <a:lnTo>
                    <a:pt x="1025" y="358"/>
                  </a:lnTo>
                  <a:lnTo>
                    <a:pt x="1025" y="358"/>
                  </a:lnTo>
                  <a:lnTo>
                    <a:pt x="1025" y="358"/>
                  </a:lnTo>
                  <a:lnTo>
                    <a:pt x="1025" y="356"/>
                  </a:lnTo>
                  <a:lnTo>
                    <a:pt x="1025" y="356"/>
                  </a:lnTo>
                  <a:lnTo>
                    <a:pt x="1022" y="356"/>
                  </a:lnTo>
                  <a:lnTo>
                    <a:pt x="1022" y="356"/>
                  </a:lnTo>
                  <a:lnTo>
                    <a:pt x="1025" y="356"/>
                  </a:lnTo>
                  <a:lnTo>
                    <a:pt x="1025" y="356"/>
                  </a:lnTo>
                  <a:lnTo>
                    <a:pt x="1025" y="356"/>
                  </a:lnTo>
                  <a:lnTo>
                    <a:pt x="1025" y="353"/>
                  </a:lnTo>
                  <a:lnTo>
                    <a:pt x="1025" y="353"/>
                  </a:lnTo>
                  <a:lnTo>
                    <a:pt x="1027" y="353"/>
                  </a:lnTo>
                  <a:lnTo>
                    <a:pt x="1027" y="353"/>
                  </a:lnTo>
                  <a:lnTo>
                    <a:pt x="1027" y="353"/>
                  </a:lnTo>
                  <a:lnTo>
                    <a:pt x="1029" y="353"/>
                  </a:lnTo>
                  <a:lnTo>
                    <a:pt x="1029" y="351"/>
                  </a:lnTo>
                  <a:lnTo>
                    <a:pt x="1029" y="351"/>
                  </a:lnTo>
                  <a:lnTo>
                    <a:pt x="1029" y="349"/>
                  </a:lnTo>
                  <a:lnTo>
                    <a:pt x="1029" y="349"/>
                  </a:lnTo>
                  <a:lnTo>
                    <a:pt x="1029" y="349"/>
                  </a:lnTo>
                  <a:lnTo>
                    <a:pt x="1029" y="346"/>
                  </a:lnTo>
                  <a:lnTo>
                    <a:pt x="1029" y="346"/>
                  </a:lnTo>
                  <a:lnTo>
                    <a:pt x="1032" y="346"/>
                  </a:lnTo>
                  <a:lnTo>
                    <a:pt x="1032" y="346"/>
                  </a:lnTo>
                  <a:lnTo>
                    <a:pt x="1032" y="346"/>
                  </a:lnTo>
                  <a:lnTo>
                    <a:pt x="1034" y="346"/>
                  </a:lnTo>
                  <a:lnTo>
                    <a:pt x="1034" y="346"/>
                  </a:lnTo>
                  <a:lnTo>
                    <a:pt x="1034" y="346"/>
                  </a:lnTo>
                  <a:lnTo>
                    <a:pt x="1034" y="346"/>
                  </a:lnTo>
                  <a:lnTo>
                    <a:pt x="1036" y="346"/>
                  </a:lnTo>
                  <a:lnTo>
                    <a:pt x="1036" y="344"/>
                  </a:lnTo>
                  <a:lnTo>
                    <a:pt x="1036" y="344"/>
                  </a:lnTo>
                  <a:lnTo>
                    <a:pt x="1036" y="344"/>
                  </a:lnTo>
                  <a:lnTo>
                    <a:pt x="1036" y="344"/>
                  </a:lnTo>
                  <a:lnTo>
                    <a:pt x="1036" y="341"/>
                  </a:lnTo>
                  <a:lnTo>
                    <a:pt x="1039" y="341"/>
                  </a:lnTo>
                  <a:lnTo>
                    <a:pt x="1039" y="341"/>
                  </a:lnTo>
                  <a:lnTo>
                    <a:pt x="1039" y="341"/>
                  </a:lnTo>
                  <a:lnTo>
                    <a:pt x="1041" y="341"/>
                  </a:lnTo>
                  <a:lnTo>
                    <a:pt x="1041" y="339"/>
                  </a:lnTo>
                  <a:lnTo>
                    <a:pt x="1039" y="339"/>
                  </a:lnTo>
                  <a:lnTo>
                    <a:pt x="1039" y="339"/>
                  </a:lnTo>
                  <a:lnTo>
                    <a:pt x="1041" y="339"/>
                  </a:lnTo>
                  <a:lnTo>
                    <a:pt x="1041" y="339"/>
                  </a:lnTo>
                  <a:lnTo>
                    <a:pt x="1041" y="337"/>
                  </a:lnTo>
                  <a:lnTo>
                    <a:pt x="1041" y="337"/>
                  </a:lnTo>
                  <a:lnTo>
                    <a:pt x="1041" y="337"/>
                  </a:lnTo>
                  <a:lnTo>
                    <a:pt x="1041" y="337"/>
                  </a:lnTo>
                  <a:lnTo>
                    <a:pt x="1044" y="337"/>
                  </a:lnTo>
                  <a:lnTo>
                    <a:pt x="1044" y="334"/>
                  </a:lnTo>
                  <a:lnTo>
                    <a:pt x="1044" y="334"/>
                  </a:lnTo>
                  <a:lnTo>
                    <a:pt x="1044" y="334"/>
                  </a:lnTo>
                  <a:lnTo>
                    <a:pt x="1044" y="334"/>
                  </a:lnTo>
                  <a:lnTo>
                    <a:pt x="1044" y="332"/>
                  </a:lnTo>
                  <a:lnTo>
                    <a:pt x="1046" y="332"/>
                  </a:lnTo>
                  <a:lnTo>
                    <a:pt x="1046" y="332"/>
                  </a:lnTo>
                  <a:lnTo>
                    <a:pt x="1044" y="332"/>
                  </a:lnTo>
                  <a:lnTo>
                    <a:pt x="1044" y="330"/>
                  </a:lnTo>
                  <a:lnTo>
                    <a:pt x="1044" y="330"/>
                  </a:lnTo>
                  <a:lnTo>
                    <a:pt x="1044" y="330"/>
                  </a:lnTo>
                  <a:lnTo>
                    <a:pt x="1044" y="330"/>
                  </a:lnTo>
                  <a:lnTo>
                    <a:pt x="1044" y="327"/>
                  </a:lnTo>
                  <a:lnTo>
                    <a:pt x="1044" y="327"/>
                  </a:lnTo>
                  <a:lnTo>
                    <a:pt x="1041" y="327"/>
                  </a:lnTo>
                  <a:lnTo>
                    <a:pt x="1041" y="327"/>
                  </a:lnTo>
                  <a:lnTo>
                    <a:pt x="1041" y="325"/>
                  </a:lnTo>
                  <a:lnTo>
                    <a:pt x="1041" y="325"/>
                  </a:lnTo>
                  <a:lnTo>
                    <a:pt x="1041" y="325"/>
                  </a:lnTo>
                  <a:lnTo>
                    <a:pt x="1039" y="325"/>
                  </a:lnTo>
                  <a:lnTo>
                    <a:pt x="1039" y="325"/>
                  </a:lnTo>
                  <a:lnTo>
                    <a:pt x="1036" y="325"/>
                  </a:lnTo>
                  <a:lnTo>
                    <a:pt x="1036" y="325"/>
                  </a:lnTo>
                  <a:lnTo>
                    <a:pt x="1036" y="325"/>
                  </a:lnTo>
                  <a:lnTo>
                    <a:pt x="1036" y="323"/>
                  </a:lnTo>
                  <a:lnTo>
                    <a:pt x="1036" y="323"/>
                  </a:lnTo>
                  <a:lnTo>
                    <a:pt x="1034" y="323"/>
                  </a:lnTo>
                  <a:lnTo>
                    <a:pt x="1034" y="323"/>
                  </a:lnTo>
                  <a:lnTo>
                    <a:pt x="1034" y="325"/>
                  </a:lnTo>
                  <a:lnTo>
                    <a:pt x="1034" y="325"/>
                  </a:lnTo>
                  <a:lnTo>
                    <a:pt x="1032" y="325"/>
                  </a:lnTo>
                  <a:lnTo>
                    <a:pt x="1032" y="325"/>
                  </a:lnTo>
                  <a:lnTo>
                    <a:pt x="1029" y="325"/>
                  </a:lnTo>
                  <a:lnTo>
                    <a:pt x="1029" y="323"/>
                  </a:lnTo>
                  <a:lnTo>
                    <a:pt x="1029" y="323"/>
                  </a:lnTo>
                  <a:lnTo>
                    <a:pt x="1029" y="323"/>
                  </a:lnTo>
                  <a:lnTo>
                    <a:pt x="1029" y="323"/>
                  </a:lnTo>
                  <a:lnTo>
                    <a:pt x="1027" y="323"/>
                  </a:lnTo>
                  <a:lnTo>
                    <a:pt x="1027" y="323"/>
                  </a:lnTo>
                  <a:lnTo>
                    <a:pt x="1025" y="323"/>
                  </a:lnTo>
                  <a:lnTo>
                    <a:pt x="1025" y="323"/>
                  </a:lnTo>
                  <a:lnTo>
                    <a:pt x="1025" y="323"/>
                  </a:lnTo>
                  <a:lnTo>
                    <a:pt x="1022" y="323"/>
                  </a:lnTo>
                  <a:lnTo>
                    <a:pt x="1022" y="323"/>
                  </a:lnTo>
                  <a:lnTo>
                    <a:pt x="1022" y="323"/>
                  </a:lnTo>
                  <a:lnTo>
                    <a:pt x="1022" y="323"/>
                  </a:lnTo>
                  <a:lnTo>
                    <a:pt x="1020" y="323"/>
                  </a:lnTo>
                  <a:lnTo>
                    <a:pt x="1020" y="325"/>
                  </a:lnTo>
                  <a:lnTo>
                    <a:pt x="1020" y="325"/>
                  </a:lnTo>
                  <a:lnTo>
                    <a:pt x="1017" y="325"/>
                  </a:lnTo>
                  <a:lnTo>
                    <a:pt x="1017" y="325"/>
                  </a:lnTo>
                  <a:lnTo>
                    <a:pt x="1020" y="325"/>
                  </a:lnTo>
                  <a:lnTo>
                    <a:pt x="1020" y="325"/>
                  </a:lnTo>
                  <a:lnTo>
                    <a:pt x="1020" y="327"/>
                  </a:lnTo>
                  <a:lnTo>
                    <a:pt x="1017" y="327"/>
                  </a:lnTo>
                  <a:lnTo>
                    <a:pt x="1017" y="327"/>
                  </a:lnTo>
                  <a:lnTo>
                    <a:pt x="1017" y="327"/>
                  </a:lnTo>
                  <a:lnTo>
                    <a:pt x="1015" y="327"/>
                  </a:lnTo>
                  <a:lnTo>
                    <a:pt x="1015" y="327"/>
                  </a:lnTo>
                  <a:lnTo>
                    <a:pt x="1015" y="327"/>
                  </a:lnTo>
                  <a:lnTo>
                    <a:pt x="1015" y="330"/>
                  </a:lnTo>
                  <a:lnTo>
                    <a:pt x="1015" y="330"/>
                  </a:lnTo>
                  <a:lnTo>
                    <a:pt x="1015" y="330"/>
                  </a:lnTo>
                  <a:lnTo>
                    <a:pt x="1015" y="330"/>
                  </a:lnTo>
                  <a:lnTo>
                    <a:pt x="1015" y="332"/>
                  </a:lnTo>
                  <a:lnTo>
                    <a:pt x="1015" y="332"/>
                  </a:lnTo>
                  <a:lnTo>
                    <a:pt x="1015" y="332"/>
                  </a:lnTo>
                  <a:lnTo>
                    <a:pt x="1013" y="332"/>
                  </a:lnTo>
                  <a:lnTo>
                    <a:pt x="1013" y="332"/>
                  </a:lnTo>
                  <a:lnTo>
                    <a:pt x="1013" y="332"/>
                  </a:lnTo>
                  <a:lnTo>
                    <a:pt x="1013" y="332"/>
                  </a:lnTo>
                  <a:lnTo>
                    <a:pt x="1010" y="332"/>
                  </a:lnTo>
                  <a:lnTo>
                    <a:pt x="1010" y="332"/>
                  </a:lnTo>
                  <a:lnTo>
                    <a:pt x="1010" y="334"/>
                  </a:lnTo>
                  <a:lnTo>
                    <a:pt x="1010" y="334"/>
                  </a:lnTo>
                  <a:lnTo>
                    <a:pt x="1010" y="337"/>
                  </a:lnTo>
                  <a:lnTo>
                    <a:pt x="1010" y="337"/>
                  </a:lnTo>
                  <a:lnTo>
                    <a:pt x="1008" y="337"/>
                  </a:lnTo>
                  <a:lnTo>
                    <a:pt x="1008" y="337"/>
                  </a:lnTo>
                  <a:lnTo>
                    <a:pt x="1008" y="337"/>
                  </a:lnTo>
                  <a:lnTo>
                    <a:pt x="1008" y="337"/>
                  </a:lnTo>
                  <a:lnTo>
                    <a:pt x="1008" y="339"/>
                  </a:lnTo>
                  <a:lnTo>
                    <a:pt x="1008" y="339"/>
                  </a:lnTo>
                  <a:lnTo>
                    <a:pt x="1008" y="339"/>
                  </a:lnTo>
                  <a:lnTo>
                    <a:pt x="1006" y="339"/>
                  </a:lnTo>
                  <a:lnTo>
                    <a:pt x="1006" y="339"/>
                  </a:lnTo>
                  <a:lnTo>
                    <a:pt x="1003" y="339"/>
                  </a:lnTo>
                  <a:lnTo>
                    <a:pt x="1003" y="341"/>
                  </a:lnTo>
                  <a:lnTo>
                    <a:pt x="1003" y="341"/>
                  </a:lnTo>
                  <a:lnTo>
                    <a:pt x="1003" y="341"/>
                  </a:lnTo>
                  <a:lnTo>
                    <a:pt x="1003" y="341"/>
                  </a:lnTo>
                  <a:lnTo>
                    <a:pt x="1001" y="341"/>
                  </a:lnTo>
                  <a:lnTo>
                    <a:pt x="1001" y="341"/>
                  </a:lnTo>
                  <a:lnTo>
                    <a:pt x="1001" y="341"/>
                  </a:lnTo>
                  <a:lnTo>
                    <a:pt x="1001" y="344"/>
                  </a:lnTo>
                  <a:lnTo>
                    <a:pt x="999" y="344"/>
                  </a:lnTo>
                  <a:lnTo>
                    <a:pt x="999" y="344"/>
                  </a:lnTo>
                  <a:lnTo>
                    <a:pt x="996" y="344"/>
                  </a:lnTo>
                  <a:lnTo>
                    <a:pt x="996" y="344"/>
                  </a:lnTo>
                  <a:lnTo>
                    <a:pt x="996" y="344"/>
                  </a:lnTo>
                  <a:lnTo>
                    <a:pt x="996" y="344"/>
                  </a:lnTo>
                  <a:lnTo>
                    <a:pt x="996" y="346"/>
                  </a:lnTo>
                  <a:lnTo>
                    <a:pt x="994" y="346"/>
                  </a:lnTo>
                  <a:lnTo>
                    <a:pt x="994" y="346"/>
                  </a:lnTo>
                  <a:lnTo>
                    <a:pt x="991" y="346"/>
                  </a:lnTo>
                  <a:lnTo>
                    <a:pt x="991" y="346"/>
                  </a:lnTo>
                  <a:lnTo>
                    <a:pt x="991" y="346"/>
                  </a:lnTo>
                  <a:lnTo>
                    <a:pt x="991" y="346"/>
                  </a:lnTo>
                  <a:lnTo>
                    <a:pt x="989" y="346"/>
                  </a:lnTo>
                  <a:lnTo>
                    <a:pt x="989" y="346"/>
                  </a:lnTo>
                  <a:lnTo>
                    <a:pt x="989" y="346"/>
                  </a:lnTo>
                  <a:lnTo>
                    <a:pt x="989" y="346"/>
                  </a:lnTo>
                  <a:lnTo>
                    <a:pt x="987" y="346"/>
                  </a:lnTo>
                  <a:lnTo>
                    <a:pt x="987" y="349"/>
                  </a:lnTo>
                  <a:lnTo>
                    <a:pt x="987" y="349"/>
                  </a:lnTo>
                  <a:lnTo>
                    <a:pt x="987" y="349"/>
                  </a:lnTo>
                  <a:lnTo>
                    <a:pt x="984" y="349"/>
                  </a:lnTo>
                  <a:lnTo>
                    <a:pt x="984" y="351"/>
                  </a:lnTo>
                  <a:lnTo>
                    <a:pt x="984" y="351"/>
                  </a:lnTo>
                  <a:lnTo>
                    <a:pt x="984" y="351"/>
                  </a:lnTo>
                  <a:lnTo>
                    <a:pt x="984" y="351"/>
                  </a:lnTo>
                  <a:lnTo>
                    <a:pt x="984" y="353"/>
                  </a:lnTo>
                  <a:lnTo>
                    <a:pt x="982" y="353"/>
                  </a:lnTo>
                  <a:lnTo>
                    <a:pt x="982" y="353"/>
                  </a:lnTo>
                  <a:lnTo>
                    <a:pt x="982" y="356"/>
                  </a:lnTo>
                  <a:lnTo>
                    <a:pt x="982" y="356"/>
                  </a:lnTo>
                  <a:lnTo>
                    <a:pt x="982" y="356"/>
                  </a:lnTo>
                  <a:lnTo>
                    <a:pt x="982" y="356"/>
                  </a:lnTo>
                  <a:lnTo>
                    <a:pt x="982" y="358"/>
                  </a:lnTo>
                  <a:lnTo>
                    <a:pt x="982" y="358"/>
                  </a:lnTo>
                  <a:lnTo>
                    <a:pt x="982" y="358"/>
                  </a:lnTo>
                  <a:lnTo>
                    <a:pt x="982" y="360"/>
                  </a:lnTo>
                  <a:lnTo>
                    <a:pt x="982" y="360"/>
                  </a:lnTo>
                  <a:lnTo>
                    <a:pt x="982" y="360"/>
                  </a:lnTo>
                  <a:lnTo>
                    <a:pt x="982" y="360"/>
                  </a:lnTo>
                  <a:lnTo>
                    <a:pt x="980" y="360"/>
                  </a:lnTo>
                  <a:lnTo>
                    <a:pt x="980" y="363"/>
                  </a:lnTo>
                  <a:lnTo>
                    <a:pt x="980" y="363"/>
                  </a:lnTo>
                  <a:lnTo>
                    <a:pt x="977" y="363"/>
                  </a:lnTo>
                  <a:lnTo>
                    <a:pt x="977" y="363"/>
                  </a:lnTo>
                  <a:lnTo>
                    <a:pt x="977" y="365"/>
                  </a:lnTo>
                  <a:lnTo>
                    <a:pt x="977" y="365"/>
                  </a:lnTo>
                  <a:lnTo>
                    <a:pt x="977" y="365"/>
                  </a:lnTo>
                  <a:lnTo>
                    <a:pt x="977" y="365"/>
                  </a:lnTo>
                  <a:lnTo>
                    <a:pt x="975" y="365"/>
                  </a:lnTo>
                  <a:lnTo>
                    <a:pt x="975" y="365"/>
                  </a:lnTo>
                  <a:lnTo>
                    <a:pt x="975" y="365"/>
                  </a:lnTo>
                  <a:lnTo>
                    <a:pt x="975" y="365"/>
                  </a:lnTo>
                  <a:lnTo>
                    <a:pt x="975" y="368"/>
                  </a:lnTo>
                  <a:lnTo>
                    <a:pt x="973" y="368"/>
                  </a:lnTo>
                  <a:lnTo>
                    <a:pt x="973" y="368"/>
                  </a:lnTo>
                  <a:lnTo>
                    <a:pt x="970" y="368"/>
                  </a:lnTo>
                  <a:lnTo>
                    <a:pt x="970" y="365"/>
                  </a:lnTo>
                  <a:lnTo>
                    <a:pt x="970" y="365"/>
                  </a:lnTo>
                  <a:lnTo>
                    <a:pt x="970" y="365"/>
                  </a:lnTo>
                  <a:lnTo>
                    <a:pt x="968" y="365"/>
                  </a:lnTo>
                  <a:lnTo>
                    <a:pt x="968" y="365"/>
                  </a:lnTo>
                  <a:lnTo>
                    <a:pt x="968" y="365"/>
                  </a:lnTo>
                  <a:lnTo>
                    <a:pt x="968" y="365"/>
                  </a:lnTo>
                  <a:lnTo>
                    <a:pt x="968" y="365"/>
                  </a:lnTo>
                  <a:lnTo>
                    <a:pt x="965" y="365"/>
                  </a:lnTo>
                  <a:lnTo>
                    <a:pt x="965" y="365"/>
                  </a:lnTo>
                  <a:lnTo>
                    <a:pt x="965" y="368"/>
                  </a:lnTo>
                  <a:lnTo>
                    <a:pt x="963" y="368"/>
                  </a:lnTo>
                  <a:lnTo>
                    <a:pt x="963" y="368"/>
                  </a:lnTo>
                  <a:lnTo>
                    <a:pt x="963" y="368"/>
                  </a:lnTo>
                  <a:lnTo>
                    <a:pt x="963" y="368"/>
                  </a:lnTo>
                  <a:lnTo>
                    <a:pt x="963" y="370"/>
                  </a:lnTo>
                  <a:lnTo>
                    <a:pt x="961" y="370"/>
                  </a:lnTo>
                  <a:lnTo>
                    <a:pt x="961" y="370"/>
                  </a:lnTo>
                  <a:lnTo>
                    <a:pt x="961" y="368"/>
                  </a:lnTo>
                  <a:lnTo>
                    <a:pt x="958" y="368"/>
                  </a:lnTo>
                  <a:lnTo>
                    <a:pt x="958" y="368"/>
                  </a:lnTo>
                  <a:lnTo>
                    <a:pt x="958" y="368"/>
                  </a:lnTo>
                  <a:lnTo>
                    <a:pt x="958" y="368"/>
                  </a:lnTo>
                  <a:lnTo>
                    <a:pt x="958" y="365"/>
                  </a:lnTo>
                  <a:lnTo>
                    <a:pt x="958" y="365"/>
                  </a:lnTo>
                  <a:lnTo>
                    <a:pt x="956" y="365"/>
                  </a:lnTo>
                  <a:lnTo>
                    <a:pt x="956" y="365"/>
                  </a:lnTo>
                  <a:lnTo>
                    <a:pt x="956" y="365"/>
                  </a:lnTo>
                  <a:lnTo>
                    <a:pt x="956" y="365"/>
                  </a:lnTo>
                  <a:lnTo>
                    <a:pt x="954" y="365"/>
                  </a:lnTo>
                  <a:lnTo>
                    <a:pt x="954" y="365"/>
                  </a:lnTo>
                  <a:lnTo>
                    <a:pt x="951" y="365"/>
                  </a:lnTo>
                  <a:lnTo>
                    <a:pt x="951" y="365"/>
                  </a:lnTo>
                  <a:lnTo>
                    <a:pt x="951" y="365"/>
                  </a:lnTo>
                  <a:lnTo>
                    <a:pt x="951" y="365"/>
                  </a:lnTo>
                  <a:lnTo>
                    <a:pt x="951" y="365"/>
                  </a:lnTo>
                  <a:lnTo>
                    <a:pt x="949" y="365"/>
                  </a:lnTo>
                  <a:lnTo>
                    <a:pt x="949" y="368"/>
                  </a:lnTo>
                  <a:lnTo>
                    <a:pt x="949" y="368"/>
                  </a:lnTo>
                  <a:lnTo>
                    <a:pt x="949" y="370"/>
                  </a:lnTo>
                  <a:lnTo>
                    <a:pt x="949" y="370"/>
                  </a:lnTo>
                  <a:lnTo>
                    <a:pt x="949" y="370"/>
                  </a:lnTo>
                  <a:lnTo>
                    <a:pt x="949" y="372"/>
                  </a:lnTo>
                  <a:lnTo>
                    <a:pt x="949" y="372"/>
                  </a:lnTo>
                  <a:lnTo>
                    <a:pt x="949" y="372"/>
                  </a:lnTo>
                  <a:lnTo>
                    <a:pt x="946" y="372"/>
                  </a:lnTo>
                  <a:lnTo>
                    <a:pt x="946" y="375"/>
                  </a:lnTo>
                  <a:lnTo>
                    <a:pt x="946" y="375"/>
                  </a:lnTo>
                  <a:lnTo>
                    <a:pt x="946" y="375"/>
                  </a:lnTo>
                  <a:lnTo>
                    <a:pt x="944" y="375"/>
                  </a:lnTo>
                  <a:lnTo>
                    <a:pt x="944" y="375"/>
                  </a:lnTo>
                  <a:lnTo>
                    <a:pt x="944" y="377"/>
                  </a:lnTo>
                  <a:lnTo>
                    <a:pt x="944" y="377"/>
                  </a:lnTo>
                  <a:lnTo>
                    <a:pt x="944" y="379"/>
                  </a:lnTo>
                  <a:lnTo>
                    <a:pt x="944" y="379"/>
                  </a:lnTo>
                  <a:lnTo>
                    <a:pt x="946" y="379"/>
                  </a:lnTo>
                  <a:lnTo>
                    <a:pt x="946" y="382"/>
                  </a:lnTo>
                  <a:lnTo>
                    <a:pt x="946" y="382"/>
                  </a:lnTo>
                  <a:lnTo>
                    <a:pt x="946" y="382"/>
                  </a:lnTo>
                  <a:lnTo>
                    <a:pt x="946" y="384"/>
                  </a:lnTo>
                  <a:lnTo>
                    <a:pt x="946" y="384"/>
                  </a:lnTo>
                  <a:lnTo>
                    <a:pt x="949" y="384"/>
                  </a:lnTo>
                  <a:lnTo>
                    <a:pt x="949" y="384"/>
                  </a:lnTo>
                  <a:lnTo>
                    <a:pt x="949" y="384"/>
                  </a:lnTo>
                  <a:lnTo>
                    <a:pt x="949" y="387"/>
                  </a:lnTo>
                  <a:lnTo>
                    <a:pt x="949" y="387"/>
                  </a:lnTo>
                  <a:lnTo>
                    <a:pt x="951" y="387"/>
                  </a:lnTo>
                  <a:lnTo>
                    <a:pt x="951" y="387"/>
                  </a:lnTo>
                  <a:lnTo>
                    <a:pt x="951" y="387"/>
                  </a:lnTo>
                  <a:lnTo>
                    <a:pt x="951" y="387"/>
                  </a:lnTo>
                  <a:lnTo>
                    <a:pt x="951" y="389"/>
                  </a:lnTo>
                  <a:lnTo>
                    <a:pt x="954" y="389"/>
                  </a:lnTo>
                  <a:lnTo>
                    <a:pt x="954" y="389"/>
                  </a:lnTo>
                  <a:lnTo>
                    <a:pt x="954" y="389"/>
                  </a:lnTo>
                  <a:lnTo>
                    <a:pt x="956" y="389"/>
                  </a:lnTo>
                  <a:lnTo>
                    <a:pt x="956" y="391"/>
                  </a:lnTo>
                  <a:lnTo>
                    <a:pt x="956" y="391"/>
                  </a:lnTo>
                  <a:lnTo>
                    <a:pt x="956" y="391"/>
                  </a:lnTo>
                  <a:lnTo>
                    <a:pt x="958" y="391"/>
                  </a:lnTo>
                  <a:lnTo>
                    <a:pt x="958" y="391"/>
                  </a:lnTo>
                  <a:lnTo>
                    <a:pt x="958" y="391"/>
                  </a:lnTo>
                  <a:lnTo>
                    <a:pt x="961" y="391"/>
                  </a:lnTo>
                  <a:lnTo>
                    <a:pt x="961" y="391"/>
                  </a:lnTo>
                  <a:lnTo>
                    <a:pt x="963" y="391"/>
                  </a:lnTo>
                  <a:lnTo>
                    <a:pt x="963" y="391"/>
                  </a:lnTo>
                  <a:lnTo>
                    <a:pt x="963" y="391"/>
                  </a:lnTo>
                  <a:lnTo>
                    <a:pt x="963" y="391"/>
                  </a:lnTo>
                  <a:lnTo>
                    <a:pt x="965" y="391"/>
                  </a:lnTo>
                  <a:lnTo>
                    <a:pt x="965" y="391"/>
                  </a:lnTo>
                  <a:lnTo>
                    <a:pt x="965" y="391"/>
                  </a:lnTo>
                  <a:lnTo>
                    <a:pt x="968" y="391"/>
                  </a:lnTo>
                  <a:lnTo>
                    <a:pt x="968" y="391"/>
                  </a:lnTo>
                  <a:lnTo>
                    <a:pt x="968" y="391"/>
                  </a:lnTo>
                  <a:lnTo>
                    <a:pt x="968" y="389"/>
                  </a:lnTo>
                  <a:lnTo>
                    <a:pt x="970" y="389"/>
                  </a:lnTo>
                  <a:lnTo>
                    <a:pt x="970" y="389"/>
                  </a:lnTo>
                  <a:lnTo>
                    <a:pt x="970" y="389"/>
                  </a:lnTo>
                  <a:lnTo>
                    <a:pt x="970" y="389"/>
                  </a:lnTo>
                  <a:lnTo>
                    <a:pt x="973" y="389"/>
                  </a:lnTo>
                  <a:lnTo>
                    <a:pt x="973" y="389"/>
                  </a:lnTo>
                  <a:lnTo>
                    <a:pt x="973" y="389"/>
                  </a:lnTo>
                  <a:lnTo>
                    <a:pt x="973" y="391"/>
                  </a:lnTo>
                  <a:lnTo>
                    <a:pt x="973" y="391"/>
                  </a:lnTo>
                  <a:lnTo>
                    <a:pt x="973" y="394"/>
                  </a:lnTo>
                  <a:lnTo>
                    <a:pt x="975" y="394"/>
                  </a:lnTo>
                  <a:lnTo>
                    <a:pt x="975" y="394"/>
                  </a:lnTo>
                  <a:lnTo>
                    <a:pt x="975" y="394"/>
                  </a:lnTo>
                  <a:lnTo>
                    <a:pt x="975" y="394"/>
                  </a:lnTo>
                  <a:lnTo>
                    <a:pt x="975" y="396"/>
                  </a:lnTo>
                  <a:lnTo>
                    <a:pt x="975" y="396"/>
                  </a:lnTo>
                  <a:lnTo>
                    <a:pt x="977" y="396"/>
                  </a:lnTo>
                  <a:lnTo>
                    <a:pt x="977" y="396"/>
                  </a:lnTo>
                  <a:lnTo>
                    <a:pt x="977" y="398"/>
                  </a:lnTo>
                  <a:lnTo>
                    <a:pt x="977" y="398"/>
                  </a:lnTo>
                  <a:lnTo>
                    <a:pt x="977" y="401"/>
                  </a:lnTo>
                  <a:lnTo>
                    <a:pt x="977" y="401"/>
                  </a:lnTo>
                  <a:lnTo>
                    <a:pt x="977" y="401"/>
                  </a:lnTo>
                  <a:lnTo>
                    <a:pt x="977" y="403"/>
                  </a:lnTo>
                  <a:lnTo>
                    <a:pt x="977" y="403"/>
                  </a:lnTo>
                  <a:lnTo>
                    <a:pt x="977" y="403"/>
                  </a:lnTo>
                  <a:lnTo>
                    <a:pt x="977" y="405"/>
                  </a:lnTo>
                  <a:lnTo>
                    <a:pt x="975" y="405"/>
                  </a:lnTo>
                  <a:lnTo>
                    <a:pt x="975" y="405"/>
                  </a:lnTo>
                  <a:lnTo>
                    <a:pt x="975" y="405"/>
                  </a:lnTo>
                  <a:lnTo>
                    <a:pt x="975" y="405"/>
                  </a:lnTo>
                  <a:lnTo>
                    <a:pt x="975" y="408"/>
                  </a:lnTo>
                  <a:lnTo>
                    <a:pt x="975" y="408"/>
                  </a:lnTo>
                  <a:lnTo>
                    <a:pt x="975" y="410"/>
                  </a:lnTo>
                  <a:lnTo>
                    <a:pt x="975" y="410"/>
                  </a:lnTo>
                  <a:lnTo>
                    <a:pt x="975" y="410"/>
                  </a:lnTo>
                  <a:lnTo>
                    <a:pt x="975" y="413"/>
                  </a:lnTo>
                  <a:lnTo>
                    <a:pt x="975" y="413"/>
                  </a:lnTo>
                  <a:lnTo>
                    <a:pt x="977" y="413"/>
                  </a:lnTo>
                  <a:lnTo>
                    <a:pt x="977" y="413"/>
                  </a:lnTo>
                  <a:lnTo>
                    <a:pt x="977" y="415"/>
                  </a:lnTo>
                  <a:lnTo>
                    <a:pt x="977" y="415"/>
                  </a:lnTo>
                  <a:lnTo>
                    <a:pt x="980" y="415"/>
                  </a:lnTo>
                  <a:lnTo>
                    <a:pt x="980" y="415"/>
                  </a:lnTo>
                  <a:lnTo>
                    <a:pt x="980" y="415"/>
                  </a:lnTo>
                  <a:lnTo>
                    <a:pt x="982" y="415"/>
                  </a:lnTo>
                  <a:lnTo>
                    <a:pt x="982" y="415"/>
                  </a:lnTo>
                  <a:lnTo>
                    <a:pt x="982" y="415"/>
                  </a:lnTo>
                  <a:lnTo>
                    <a:pt x="982" y="415"/>
                  </a:lnTo>
                  <a:lnTo>
                    <a:pt x="984" y="415"/>
                  </a:lnTo>
                  <a:lnTo>
                    <a:pt x="984" y="415"/>
                  </a:lnTo>
                  <a:lnTo>
                    <a:pt x="984" y="415"/>
                  </a:lnTo>
                  <a:lnTo>
                    <a:pt x="987" y="415"/>
                  </a:lnTo>
                  <a:lnTo>
                    <a:pt x="987" y="415"/>
                  </a:lnTo>
                  <a:lnTo>
                    <a:pt x="989" y="415"/>
                  </a:lnTo>
                  <a:lnTo>
                    <a:pt x="989" y="415"/>
                  </a:lnTo>
                  <a:lnTo>
                    <a:pt x="989" y="415"/>
                  </a:lnTo>
                  <a:lnTo>
                    <a:pt x="991" y="415"/>
                  </a:lnTo>
                  <a:lnTo>
                    <a:pt x="991" y="415"/>
                  </a:lnTo>
                  <a:lnTo>
                    <a:pt x="991" y="415"/>
                  </a:lnTo>
                  <a:lnTo>
                    <a:pt x="991" y="415"/>
                  </a:lnTo>
                  <a:lnTo>
                    <a:pt x="994" y="415"/>
                  </a:lnTo>
                  <a:lnTo>
                    <a:pt x="994" y="415"/>
                  </a:lnTo>
                  <a:lnTo>
                    <a:pt x="994" y="415"/>
                  </a:lnTo>
                  <a:lnTo>
                    <a:pt x="994" y="413"/>
                  </a:lnTo>
                  <a:lnTo>
                    <a:pt x="994" y="413"/>
                  </a:lnTo>
                  <a:lnTo>
                    <a:pt x="994" y="413"/>
                  </a:lnTo>
                  <a:lnTo>
                    <a:pt x="994" y="410"/>
                  </a:lnTo>
                  <a:lnTo>
                    <a:pt x="994" y="410"/>
                  </a:lnTo>
                  <a:lnTo>
                    <a:pt x="994" y="410"/>
                  </a:lnTo>
                  <a:lnTo>
                    <a:pt x="996" y="410"/>
                  </a:lnTo>
                  <a:lnTo>
                    <a:pt x="996" y="410"/>
                  </a:lnTo>
                  <a:lnTo>
                    <a:pt x="996" y="408"/>
                  </a:lnTo>
                  <a:lnTo>
                    <a:pt x="996" y="408"/>
                  </a:lnTo>
                  <a:lnTo>
                    <a:pt x="999" y="408"/>
                  </a:lnTo>
                  <a:lnTo>
                    <a:pt x="999" y="408"/>
                  </a:lnTo>
                  <a:lnTo>
                    <a:pt x="999" y="408"/>
                  </a:lnTo>
                  <a:lnTo>
                    <a:pt x="1001" y="408"/>
                  </a:lnTo>
                  <a:lnTo>
                    <a:pt x="1001" y="408"/>
                  </a:lnTo>
                  <a:lnTo>
                    <a:pt x="1001" y="405"/>
                  </a:lnTo>
                  <a:lnTo>
                    <a:pt x="1001" y="405"/>
                  </a:lnTo>
                  <a:lnTo>
                    <a:pt x="1001" y="405"/>
                  </a:lnTo>
                  <a:lnTo>
                    <a:pt x="1003" y="405"/>
                  </a:lnTo>
                  <a:lnTo>
                    <a:pt x="1003" y="405"/>
                  </a:lnTo>
                  <a:lnTo>
                    <a:pt x="1003" y="405"/>
                  </a:lnTo>
                  <a:lnTo>
                    <a:pt x="1003" y="403"/>
                  </a:lnTo>
                  <a:lnTo>
                    <a:pt x="1003" y="403"/>
                  </a:lnTo>
                  <a:lnTo>
                    <a:pt x="1001" y="403"/>
                  </a:lnTo>
                  <a:lnTo>
                    <a:pt x="1001" y="403"/>
                  </a:lnTo>
                  <a:lnTo>
                    <a:pt x="1003" y="403"/>
                  </a:lnTo>
                  <a:lnTo>
                    <a:pt x="1003" y="403"/>
                  </a:lnTo>
                  <a:lnTo>
                    <a:pt x="1003" y="403"/>
                  </a:lnTo>
                  <a:lnTo>
                    <a:pt x="1006" y="403"/>
                  </a:lnTo>
                  <a:lnTo>
                    <a:pt x="1006" y="401"/>
                  </a:lnTo>
                  <a:lnTo>
                    <a:pt x="1006" y="401"/>
                  </a:lnTo>
                  <a:lnTo>
                    <a:pt x="1006" y="401"/>
                  </a:lnTo>
                  <a:lnTo>
                    <a:pt x="1008" y="401"/>
                  </a:lnTo>
                  <a:lnTo>
                    <a:pt x="1008" y="401"/>
                  </a:lnTo>
                  <a:lnTo>
                    <a:pt x="1008" y="401"/>
                  </a:lnTo>
                  <a:lnTo>
                    <a:pt x="1010" y="401"/>
                  </a:lnTo>
                  <a:lnTo>
                    <a:pt x="1010" y="401"/>
                  </a:lnTo>
                  <a:lnTo>
                    <a:pt x="1010" y="401"/>
                  </a:lnTo>
                  <a:lnTo>
                    <a:pt x="1010" y="398"/>
                  </a:lnTo>
                  <a:lnTo>
                    <a:pt x="1013" y="398"/>
                  </a:lnTo>
                  <a:lnTo>
                    <a:pt x="1013" y="398"/>
                  </a:lnTo>
                  <a:lnTo>
                    <a:pt x="1013" y="396"/>
                  </a:lnTo>
                  <a:lnTo>
                    <a:pt x="1010" y="396"/>
                  </a:lnTo>
                  <a:lnTo>
                    <a:pt x="1010" y="396"/>
                  </a:lnTo>
                  <a:lnTo>
                    <a:pt x="1010" y="396"/>
                  </a:lnTo>
                  <a:lnTo>
                    <a:pt x="1010" y="396"/>
                  </a:lnTo>
                  <a:lnTo>
                    <a:pt x="1010" y="396"/>
                  </a:lnTo>
                  <a:lnTo>
                    <a:pt x="1010" y="396"/>
                  </a:lnTo>
                  <a:lnTo>
                    <a:pt x="1010" y="396"/>
                  </a:lnTo>
                  <a:lnTo>
                    <a:pt x="1013" y="396"/>
                  </a:lnTo>
                  <a:lnTo>
                    <a:pt x="1013" y="396"/>
                  </a:lnTo>
                  <a:lnTo>
                    <a:pt x="1013" y="396"/>
                  </a:lnTo>
                  <a:lnTo>
                    <a:pt x="1015" y="396"/>
                  </a:lnTo>
                  <a:lnTo>
                    <a:pt x="1015" y="396"/>
                  </a:lnTo>
                  <a:lnTo>
                    <a:pt x="1015" y="398"/>
                  </a:lnTo>
                  <a:lnTo>
                    <a:pt x="1013" y="398"/>
                  </a:lnTo>
                  <a:lnTo>
                    <a:pt x="1013" y="398"/>
                  </a:lnTo>
                  <a:lnTo>
                    <a:pt x="1015" y="398"/>
                  </a:lnTo>
                  <a:lnTo>
                    <a:pt x="1015" y="398"/>
                  </a:lnTo>
                  <a:lnTo>
                    <a:pt x="1015" y="398"/>
                  </a:lnTo>
                  <a:lnTo>
                    <a:pt x="1017" y="398"/>
                  </a:lnTo>
                  <a:lnTo>
                    <a:pt x="1017" y="398"/>
                  </a:lnTo>
                  <a:lnTo>
                    <a:pt x="1017" y="401"/>
                  </a:lnTo>
                  <a:lnTo>
                    <a:pt x="1017" y="401"/>
                  </a:lnTo>
                  <a:lnTo>
                    <a:pt x="1017" y="401"/>
                  </a:lnTo>
                  <a:lnTo>
                    <a:pt x="1020" y="401"/>
                  </a:lnTo>
                  <a:lnTo>
                    <a:pt x="1020" y="403"/>
                  </a:lnTo>
                  <a:lnTo>
                    <a:pt x="1020" y="403"/>
                  </a:lnTo>
                  <a:lnTo>
                    <a:pt x="1020" y="401"/>
                  </a:lnTo>
                  <a:lnTo>
                    <a:pt x="1022" y="401"/>
                  </a:lnTo>
                  <a:lnTo>
                    <a:pt x="1022" y="403"/>
                  </a:lnTo>
                  <a:lnTo>
                    <a:pt x="1022" y="403"/>
                  </a:lnTo>
                  <a:lnTo>
                    <a:pt x="1022" y="403"/>
                  </a:lnTo>
                  <a:lnTo>
                    <a:pt x="1022" y="405"/>
                  </a:lnTo>
                  <a:lnTo>
                    <a:pt x="1022" y="405"/>
                  </a:lnTo>
                  <a:lnTo>
                    <a:pt x="1022" y="405"/>
                  </a:lnTo>
                  <a:lnTo>
                    <a:pt x="1025" y="405"/>
                  </a:lnTo>
                  <a:lnTo>
                    <a:pt x="1025" y="405"/>
                  </a:lnTo>
                  <a:lnTo>
                    <a:pt x="1025" y="405"/>
                  </a:lnTo>
                  <a:lnTo>
                    <a:pt x="1025" y="405"/>
                  </a:lnTo>
                  <a:lnTo>
                    <a:pt x="1027" y="405"/>
                  </a:lnTo>
                  <a:lnTo>
                    <a:pt x="1027" y="405"/>
                  </a:lnTo>
                  <a:lnTo>
                    <a:pt x="1029" y="405"/>
                  </a:lnTo>
                  <a:lnTo>
                    <a:pt x="1029" y="405"/>
                  </a:lnTo>
                  <a:lnTo>
                    <a:pt x="1027" y="405"/>
                  </a:lnTo>
                  <a:lnTo>
                    <a:pt x="1027" y="405"/>
                  </a:lnTo>
                  <a:lnTo>
                    <a:pt x="1029" y="405"/>
                  </a:lnTo>
                  <a:lnTo>
                    <a:pt x="1029" y="408"/>
                  </a:lnTo>
                  <a:lnTo>
                    <a:pt x="1029" y="408"/>
                  </a:lnTo>
                  <a:lnTo>
                    <a:pt x="1029" y="408"/>
                  </a:lnTo>
                  <a:lnTo>
                    <a:pt x="1029" y="408"/>
                  </a:lnTo>
                  <a:lnTo>
                    <a:pt x="1032" y="408"/>
                  </a:lnTo>
                  <a:lnTo>
                    <a:pt x="1032" y="408"/>
                  </a:lnTo>
                  <a:lnTo>
                    <a:pt x="1032" y="408"/>
                  </a:lnTo>
                  <a:lnTo>
                    <a:pt x="1034" y="408"/>
                  </a:lnTo>
                  <a:lnTo>
                    <a:pt x="1034" y="408"/>
                  </a:lnTo>
                  <a:lnTo>
                    <a:pt x="1034" y="408"/>
                  </a:lnTo>
                  <a:lnTo>
                    <a:pt x="1034" y="408"/>
                  </a:lnTo>
                  <a:lnTo>
                    <a:pt x="1036" y="408"/>
                  </a:lnTo>
                  <a:lnTo>
                    <a:pt x="1036" y="408"/>
                  </a:lnTo>
                  <a:lnTo>
                    <a:pt x="1036" y="408"/>
                  </a:lnTo>
                  <a:lnTo>
                    <a:pt x="1036" y="408"/>
                  </a:lnTo>
                  <a:lnTo>
                    <a:pt x="1039" y="408"/>
                  </a:lnTo>
                  <a:lnTo>
                    <a:pt x="1039" y="408"/>
                  </a:lnTo>
                  <a:lnTo>
                    <a:pt x="1041" y="408"/>
                  </a:lnTo>
                  <a:lnTo>
                    <a:pt x="1041" y="405"/>
                  </a:lnTo>
                  <a:lnTo>
                    <a:pt x="1041" y="405"/>
                  </a:lnTo>
                  <a:lnTo>
                    <a:pt x="1041" y="405"/>
                  </a:lnTo>
                  <a:lnTo>
                    <a:pt x="1041" y="405"/>
                  </a:lnTo>
                  <a:lnTo>
                    <a:pt x="1044" y="405"/>
                  </a:lnTo>
                  <a:lnTo>
                    <a:pt x="1044" y="405"/>
                  </a:lnTo>
                  <a:lnTo>
                    <a:pt x="1044" y="405"/>
                  </a:lnTo>
                  <a:lnTo>
                    <a:pt x="1044" y="405"/>
                  </a:lnTo>
                  <a:lnTo>
                    <a:pt x="1044" y="408"/>
                  </a:lnTo>
                  <a:lnTo>
                    <a:pt x="1044" y="408"/>
                  </a:lnTo>
                  <a:lnTo>
                    <a:pt x="1046" y="408"/>
                  </a:lnTo>
                  <a:lnTo>
                    <a:pt x="1046" y="408"/>
                  </a:lnTo>
                  <a:lnTo>
                    <a:pt x="1046" y="410"/>
                  </a:lnTo>
                  <a:lnTo>
                    <a:pt x="1048" y="410"/>
                  </a:lnTo>
                  <a:lnTo>
                    <a:pt x="1048" y="410"/>
                  </a:lnTo>
                  <a:lnTo>
                    <a:pt x="1048" y="410"/>
                  </a:lnTo>
                  <a:lnTo>
                    <a:pt x="1051" y="410"/>
                  </a:lnTo>
                  <a:lnTo>
                    <a:pt x="1051" y="408"/>
                  </a:lnTo>
                  <a:lnTo>
                    <a:pt x="1051" y="408"/>
                  </a:lnTo>
                  <a:lnTo>
                    <a:pt x="1051" y="410"/>
                  </a:lnTo>
                  <a:lnTo>
                    <a:pt x="1051" y="410"/>
                  </a:lnTo>
                  <a:lnTo>
                    <a:pt x="1053" y="410"/>
                  </a:lnTo>
                  <a:lnTo>
                    <a:pt x="1053" y="410"/>
                  </a:lnTo>
                  <a:lnTo>
                    <a:pt x="1053" y="408"/>
                  </a:lnTo>
                  <a:lnTo>
                    <a:pt x="1055" y="408"/>
                  </a:lnTo>
                  <a:lnTo>
                    <a:pt x="1055" y="410"/>
                  </a:lnTo>
                  <a:lnTo>
                    <a:pt x="1055" y="410"/>
                  </a:lnTo>
                  <a:lnTo>
                    <a:pt x="1055" y="410"/>
                  </a:lnTo>
                  <a:lnTo>
                    <a:pt x="1055" y="413"/>
                  </a:lnTo>
                  <a:lnTo>
                    <a:pt x="1055" y="413"/>
                  </a:lnTo>
                  <a:lnTo>
                    <a:pt x="1053" y="413"/>
                  </a:lnTo>
                  <a:lnTo>
                    <a:pt x="1053" y="413"/>
                  </a:lnTo>
                  <a:lnTo>
                    <a:pt x="1053" y="413"/>
                  </a:lnTo>
                  <a:lnTo>
                    <a:pt x="1053" y="415"/>
                  </a:lnTo>
                  <a:lnTo>
                    <a:pt x="1053" y="415"/>
                  </a:lnTo>
                  <a:lnTo>
                    <a:pt x="1053" y="415"/>
                  </a:lnTo>
                  <a:lnTo>
                    <a:pt x="1053" y="415"/>
                  </a:lnTo>
                  <a:lnTo>
                    <a:pt x="1053" y="415"/>
                  </a:lnTo>
                  <a:lnTo>
                    <a:pt x="1053" y="417"/>
                  </a:lnTo>
                  <a:lnTo>
                    <a:pt x="1051" y="417"/>
                  </a:lnTo>
                  <a:lnTo>
                    <a:pt x="1051" y="417"/>
                  </a:lnTo>
                  <a:lnTo>
                    <a:pt x="1051" y="417"/>
                  </a:lnTo>
                  <a:lnTo>
                    <a:pt x="1051" y="420"/>
                  </a:lnTo>
                  <a:lnTo>
                    <a:pt x="1051" y="420"/>
                  </a:lnTo>
                  <a:lnTo>
                    <a:pt x="1051" y="417"/>
                  </a:lnTo>
                  <a:lnTo>
                    <a:pt x="1053" y="417"/>
                  </a:lnTo>
                  <a:lnTo>
                    <a:pt x="1053" y="420"/>
                  </a:lnTo>
                  <a:lnTo>
                    <a:pt x="1053" y="420"/>
                  </a:lnTo>
                  <a:lnTo>
                    <a:pt x="1051" y="420"/>
                  </a:lnTo>
                  <a:lnTo>
                    <a:pt x="1051" y="422"/>
                  </a:lnTo>
                  <a:lnTo>
                    <a:pt x="1051" y="422"/>
                  </a:lnTo>
                  <a:lnTo>
                    <a:pt x="1051" y="424"/>
                  </a:lnTo>
                  <a:lnTo>
                    <a:pt x="1051" y="424"/>
                  </a:lnTo>
                  <a:lnTo>
                    <a:pt x="1051" y="424"/>
                  </a:lnTo>
                  <a:lnTo>
                    <a:pt x="1051" y="424"/>
                  </a:lnTo>
                  <a:lnTo>
                    <a:pt x="1048" y="424"/>
                  </a:lnTo>
                  <a:lnTo>
                    <a:pt x="1048" y="424"/>
                  </a:lnTo>
                  <a:lnTo>
                    <a:pt x="1048" y="424"/>
                  </a:lnTo>
                  <a:lnTo>
                    <a:pt x="1048" y="424"/>
                  </a:lnTo>
                  <a:lnTo>
                    <a:pt x="1046" y="424"/>
                  </a:lnTo>
                  <a:lnTo>
                    <a:pt x="1046" y="424"/>
                  </a:lnTo>
                  <a:lnTo>
                    <a:pt x="1046" y="424"/>
                  </a:lnTo>
                  <a:lnTo>
                    <a:pt x="1044" y="424"/>
                  </a:lnTo>
                  <a:lnTo>
                    <a:pt x="1044" y="424"/>
                  </a:lnTo>
                  <a:lnTo>
                    <a:pt x="1044" y="424"/>
                  </a:lnTo>
                  <a:lnTo>
                    <a:pt x="1044" y="422"/>
                  </a:lnTo>
                  <a:lnTo>
                    <a:pt x="1044" y="422"/>
                  </a:lnTo>
                  <a:lnTo>
                    <a:pt x="1041" y="422"/>
                  </a:lnTo>
                  <a:lnTo>
                    <a:pt x="1041" y="424"/>
                  </a:lnTo>
                  <a:lnTo>
                    <a:pt x="1041" y="424"/>
                  </a:lnTo>
                  <a:lnTo>
                    <a:pt x="1041" y="424"/>
                  </a:lnTo>
                  <a:lnTo>
                    <a:pt x="1041" y="422"/>
                  </a:lnTo>
                  <a:lnTo>
                    <a:pt x="1041" y="422"/>
                  </a:lnTo>
                  <a:lnTo>
                    <a:pt x="1039" y="422"/>
                  </a:lnTo>
                  <a:lnTo>
                    <a:pt x="1039" y="422"/>
                  </a:lnTo>
                  <a:lnTo>
                    <a:pt x="1039" y="422"/>
                  </a:lnTo>
                  <a:lnTo>
                    <a:pt x="1036" y="422"/>
                  </a:lnTo>
                  <a:lnTo>
                    <a:pt x="1036" y="424"/>
                  </a:lnTo>
                  <a:lnTo>
                    <a:pt x="1036" y="424"/>
                  </a:lnTo>
                  <a:lnTo>
                    <a:pt x="1036" y="424"/>
                  </a:lnTo>
                  <a:lnTo>
                    <a:pt x="1036" y="424"/>
                  </a:lnTo>
                  <a:lnTo>
                    <a:pt x="1034" y="424"/>
                  </a:lnTo>
                  <a:lnTo>
                    <a:pt x="1034" y="424"/>
                  </a:lnTo>
                  <a:lnTo>
                    <a:pt x="1034" y="424"/>
                  </a:lnTo>
                  <a:lnTo>
                    <a:pt x="1034" y="424"/>
                  </a:lnTo>
                  <a:lnTo>
                    <a:pt x="1034" y="427"/>
                  </a:lnTo>
                  <a:lnTo>
                    <a:pt x="1034" y="427"/>
                  </a:lnTo>
                  <a:lnTo>
                    <a:pt x="1032" y="427"/>
                  </a:lnTo>
                  <a:lnTo>
                    <a:pt x="1032" y="427"/>
                  </a:lnTo>
                  <a:lnTo>
                    <a:pt x="1029" y="427"/>
                  </a:lnTo>
                  <a:lnTo>
                    <a:pt x="1029" y="427"/>
                  </a:lnTo>
                  <a:lnTo>
                    <a:pt x="1029" y="427"/>
                  </a:lnTo>
                  <a:lnTo>
                    <a:pt x="1029" y="427"/>
                  </a:lnTo>
                  <a:lnTo>
                    <a:pt x="1027" y="427"/>
                  </a:lnTo>
                  <a:lnTo>
                    <a:pt x="1027" y="427"/>
                  </a:lnTo>
                  <a:lnTo>
                    <a:pt x="1027" y="429"/>
                  </a:lnTo>
                  <a:lnTo>
                    <a:pt x="1027" y="429"/>
                  </a:lnTo>
                  <a:lnTo>
                    <a:pt x="1025" y="429"/>
                  </a:lnTo>
                  <a:lnTo>
                    <a:pt x="1025" y="427"/>
                  </a:lnTo>
                  <a:lnTo>
                    <a:pt x="1025" y="427"/>
                  </a:lnTo>
                  <a:lnTo>
                    <a:pt x="1025" y="429"/>
                  </a:lnTo>
                  <a:lnTo>
                    <a:pt x="1025" y="429"/>
                  </a:lnTo>
                  <a:lnTo>
                    <a:pt x="1022" y="429"/>
                  </a:lnTo>
                  <a:lnTo>
                    <a:pt x="1022" y="429"/>
                  </a:lnTo>
                  <a:lnTo>
                    <a:pt x="1022" y="429"/>
                  </a:lnTo>
                  <a:lnTo>
                    <a:pt x="1022" y="429"/>
                  </a:lnTo>
                  <a:lnTo>
                    <a:pt x="1022" y="432"/>
                  </a:lnTo>
                  <a:lnTo>
                    <a:pt x="1020" y="432"/>
                  </a:lnTo>
                  <a:lnTo>
                    <a:pt x="1020" y="432"/>
                  </a:lnTo>
                  <a:lnTo>
                    <a:pt x="1017" y="432"/>
                  </a:lnTo>
                  <a:lnTo>
                    <a:pt x="1017" y="432"/>
                  </a:lnTo>
                  <a:lnTo>
                    <a:pt x="1017" y="434"/>
                  </a:lnTo>
                  <a:lnTo>
                    <a:pt x="1017" y="434"/>
                  </a:lnTo>
                  <a:lnTo>
                    <a:pt x="1017" y="434"/>
                  </a:lnTo>
                  <a:lnTo>
                    <a:pt x="1017" y="434"/>
                  </a:lnTo>
                  <a:lnTo>
                    <a:pt x="1017" y="436"/>
                  </a:lnTo>
                  <a:lnTo>
                    <a:pt x="1017" y="436"/>
                  </a:lnTo>
                  <a:lnTo>
                    <a:pt x="1017" y="436"/>
                  </a:lnTo>
                  <a:lnTo>
                    <a:pt x="1015" y="436"/>
                  </a:lnTo>
                  <a:lnTo>
                    <a:pt x="1015" y="436"/>
                  </a:lnTo>
                  <a:lnTo>
                    <a:pt x="1015" y="436"/>
                  </a:lnTo>
                  <a:lnTo>
                    <a:pt x="1015" y="434"/>
                  </a:lnTo>
                  <a:lnTo>
                    <a:pt x="1015" y="434"/>
                  </a:lnTo>
                  <a:lnTo>
                    <a:pt x="1015" y="434"/>
                  </a:lnTo>
                  <a:lnTo>
                    <a:pt x="1013" y="434"/>
                  </a:lnTo>
                  <a:lnTo>
                    <a:pt x="1013" y="434"/>
                  </a:lnTo>
                  <a:lnTo>
                    <a:pt x="1013" y="434"/>
                  </a:lnTo>
                  <a:lnTo>
                    <a:pt x="1013" y="436"/>
                  </a:lnTo>
                  <a:lnTo>
                    <a:pt x="1013" y="436"/>
                  </a:lnTo>
                  <a:lnTo>
                    <a:pt x="1013" y="436"/>
                  </a:lnTo>
                  <a:lnTo>
                    <a:pt x="1013" y="439"/>
                  </a:lnTo>
                  <a:lnTo>
                    <a:pt x="1013" y="439"/>
                  </a:lnTo>
                  <a:lnTo>
                    <a:pt x="1013" y="439"/>
                  </a:lnTo>
                  <a:lnTo>
                    <a:pt x="1013" y="441"/>
                  </a:lnTo>
                  <a:lnTo>
                    <a:pt x="1013" y="441"/>
                  </a:lnTo>
                  <a:lnTo>
                    <a:pt x="1013" y="441"/>
                  </a:lnTo>
                  <a:lnTo>
                    <a:pt x="1013" y="443"/>
                  </a:lnTo>
                  <a:lnTo>
                    <a:pt x="1013" y="443"/>
                  </a:lnTo>
                  <a:lnTo>
                    <a:pt x="1010" y="443"/>
                  </a:lnTo>
                  <a:lnTo>
                    <a:pt x="1010" y="443"/>
                  </a:lnTo>
                  <a:lnTo>
                    <a:pt x="1010" y="443"/>
                  </a:lnTo>
                  <a:lnTo>
                    <a:pt x="1010" y="443"/>
                  </a:lnTo>
                  <a:lnTo>
                    <a:pt x="1008" y="443"/>
                  </a:lnTo>
                  <a:lnTo>
                    <a:pt x="1008" y="443"/>
                  </a:lnTo>
                  <a:lnTo>
                    <a:pt x="1008" y="443"/>
                  </a:lnTo>
                  <a:lnTo>
                    <a:pt x="1008" y="443"/>
                  </a:lnTo>
                  <a:lnTo>
                    <a:pt x="1006" y="443"/>
                  </a:lnTo>
                  <a:lnTo>
                    <a:pt x="1006" y="443"/>
                  </a:lnTo>
                  <a:lnTo>
                    <a:pt x="1003" y="443"/>
                  </a:lnTo>
                  <a:lnTo>
                    <a:pt x="1003" y="446"/>
                  </a:lnTo>
                  <a:lnTo>
                    <a:pt x="1003" y="446"/>
                  </a:lnTo>
                  <a:lnTo>
                    <a:pt x="1003" y="446"/>
                  </a:lnTo>
                  <a:lnTo>
                    <a:pt x="1003" y="446"/>
                  </a:lnTo>
                  <a:lnTo>
                    <a:pt x="1003" y="448"/>
                  </a:lnTo>
                  <a:lnTo>
                    <a:pt x="1001" y="448"/>
                  </a:lnTo>
                  <a:lnTo>
                    <a:pt x="1001" y="448"/>
                  </a:lnTo>
                  <a:lnTo>
                    <a:pt x="1001" y="448"/>
                  </a:lnTo>
                  <a:lnTo>
                    <a:pt x="1001" y="448"/>
                  </a:lnTo>
                  <a:lnTo>
                    <a:pt x="999" y="448"/>
                  </a:lnTo>
                  <a:lnTo>
                    <a:pt x="999" y="451"/>
                  </a:lnTo>
                  <a:lnTo>
                    <a:pt x="999" y="451"/>
                  </a:lnTo>
                  <a:lnTo>
                    <a:pt x="999" y="451"/>
                  </a:lnTo>
                  <a:lnTo>
                    <a:pt x="999" y="453"/>
                  </a:lnTo>
                  <a:lnTo>
                    <a:pt x="999" y="453"/>
                  </a:lnTo>
                  <a:lnTo>
                    <a:pt x="996" y="453"/>
                  </a:lnTo>
                  <a:lnTo>
                    <a:pt x="996" y="453"/>
                  </a:lnTo>
                  <a:lnTo>
                    <a:pt x="996" y="455"/>
                  </a:lnTo>
                  <a:lnTo>
                    <a:pt x="996" y="455"/>
                  </a:lnTo>
                  <a:lnTo>
                    <a:pt x="996" y="455"/>
                  </a:lnTo>
                  <a:lnTo>
                    <a:pt x="994" y="455"/>
                  </a:lnTo>
                  <a:lnTo>
                    <a:pt x="994" y="455"/>
                  </a:lnTo>
                  <a:lnTo>
                    <a:pt x="994" y="455"/>
                  </a:lnTo>
                  <a:lnTo>
                    <a:pt x="991" y="455"/>
                  </a:lnTo>
                  <a:lnTo>
                    <a:pt x="991" y="455"/>
                  </a:lnTo>
                  <a:lnTo>
                    <a:pt x="991" y="455"/>
                  </a:lnTo>
                  <a:lnTo>
                    <a:pt x="989" y="455"/>
                  </a:lnTo>
                  <a:lnTo>
                    <a:pt x="989" y="458"/>
                  </a:lnTo>
                  <a:lnTo>
                    <a:pt x="989" y="458"/>
                  </a:lnTo>
                  <a:lnTo>
                    <a:pt x="989" y="458"/>
                  </a:lnTo>
                  <a:lnTo>
                    <a:pt x="989" y="460"/>
                  </a:lnTo>
                  <a:lnTo>
                    <a:pt x="989" y="460"/>
                  </a:lnTo>
                  <a:lnTo>
                    <a:pt x="989" y="460"/>
                  </a:lnTo>
                  <a:lnTo>
                    <a:pt x="989" y="462"/>
                  </a:lnTo>
                  <a:lnTo>
                    <a:pt x="987" y="462"/>
                  </a:lnTo>
                  <a:lnTo>
                    <a:pt x="987" y="462"/>
                  </a:lnTo>
                  <a:lnTo>
                    <a:pt x="987" y="462"/>
                  </a:lnTo>
                  <a:lnTo>
                    <a:pt x="987" y="465"/>
                  </a:lnTo>
                  <a:lnTo>
                    <a:pt x="984" y="465"/>
                  </a:lnTo>
                  <a:lnTo>
                    <a:pt x="984" y="465"/>
                  </a:lnTo>
                  <a:lnTo>
                    <a:pt x="984" y="465"/>
                  </a:lnTo>
                  <a:lnTo>
                    <a:pt x="984" y="465"/>
                  </a:lnTo>
                  <a:lnTo>
                    <a:pt x="984" y="467"/>
                  </a:lnTo>
                  <a:lnTo>
                    <a:pt x="984" y="467"/>
                  </a:lnTo>
                  <a:lnTo>
                    <a:pt x="984" y="467"/>
                  </a:lnTo>
                  <a:lnTo>
                    <a:pt x="984" y="469"/>
                  </a:lnTo>
                  <a:lnTo>
                    <a:pt x="982" y="469"/>
                  </a:lnTo>
                  <a:lnTo>
                    <a:pt x="982" y="469"/>
                  </a:lnTo>
                  <a:lnTo>
                    <a:pt x="982" y="469"/>
                  </a:lnTo>
                  <a:lnTo>
                    <a:pt x="982" y="469"/>
                  </a:lnTo>
                  <a:lnTo>
                    <a:pt x="980" y="469"/>
                  </a:lnTo>
                  <a:lnTo>
                    <a:pt x="980" y="472"/>
                  </a:lnTo>
                  <a:lnTo>
                    <a:pt x="980" y="472"/>
                  </a:lnTo>
                  <a:lnTo>
                    <a:pt x="980" y="474"/>
                  </a:lnTo>
                  <a:lnTo>
                    <a:pt x="980" y="474"/>
                  </a:lnTo>
                  <a:lnTo>
                    <a:pt x="980" y="474"/>
                  </a:lnTo>
                  <a:lnTo>
                    <a:pt x="980" y="477"/>
                  </a:lnTo>
                  <a:lnTo>
                    <a:pt x="982" y="477"/>
                  </a:lnTo>
                  <a:lnTo>
                    <a:pt x="982" y="477"/>
                  </a:lnTo>
                  <a:lnTo>
                    <a:pt x="982" y="477"/>
                  </a:lnTo>
                  <a:lnTo>
                    <a:pt x="984" y="477"/>
                  </a:lnTo>
                  <a:lnTo>
                    <a:pt x="984" y="477"/>
                  </a:lnTo>
                  <a:lnTo>
                    <a:pt x="984" y="477"/>
                  </a:lnTo>
                  <a:lnTo>
                    <a:pt x="984" y="477"/>
                  </a:lnTo>
                  <a:lnTo>
                    <a:pt x="984" y="477"/>
                  </a:lnTo>
                  <a:lnTo>
                    <a:pt x="987" y="477"/>
                  </a:lnTo>
                  <a:lnTo>
                    <a:pt x="987" y="477"/>
                  </a:lnTo>
                  <a:lnTo>
                    <a:pt x="987" y="479"/>
                  </a:lnTo>
                  <a:lnTo>
                    <a:pt x="987" y="479"/>
                  </a:lnTo>
                  <a:lnTo>
                    <a:pt x="987" y="479"/>
                  </a:lnTo>
                  <a:lnTo>
                    <a:pt x="987" y="481"/>
                  </a:lnTo>
                  <a:lnTo>
                    <a:pt x="989" y="481"/>
                  </a:lnTo>
                  <a:lnTo>
                    <a:pt x="989" y="481"/>
                  </a:lnTo>
                  <a:lnTo>
                    <a:pt x="989" y="481"/>
                  </a:lnTo>
                  <a:lnTo>
                    <a:pt x="989" y="481"/>
                  </a:lnTo>
                  <a:lnTo>
                    <a:pt x="989" y="484"/>
                  </a:lnTo>
                  <a:lnTo>
                    <a:pt x="991" y="484"/>
                  </a:lnTo>
                  <a:lnTo>
                    <a:pt x="991" y="484"/>
                  </a:lnTo>
                  <a:lnTo>
                    <a:pt x="991" y="484"/>
                  </a:lnTo>
                  <a:lnTo>
                    <a:pt x="991" y="484"/>
                  </a:lnTo>
                  <a:lnTo>
                    <a:pt x="994" y="484"/>
                  </a:lnTo>
                  <a:lnTo>
                    <a:pt x="994" y="484"/>
                  </a:lnTo>
                  <a:lnTo>
                    <a:pt x="996" y="484"/>
                  </a:lnTo>
                  <a:lnTo>
                    <a:pt x="996" y="484"/>
                  </a:lnTo>
                  <a:lnTo>
                    <a:pt x="996" y="484"/>
                  </a:lnTo>
                  <a:lnTo>
                    <a:pt x="996" y="484"/>
                  </a:lnTo>
                  <a:lnTo>
                    <a:pt x="999" y="484"/>
                  </a:lnTo>
                  <a:lnTo>
                    <a:pt x="999" y="486"/>
                  </a:lnTo>
                  <a:lnTo>
                    <a:pt x="999" y="486"/>
                  </a:lnTo>
                  <a:lnTo>
                    <a:pt x="1001" y="486"/>
                  </a:lnTo>
                  <a:lnTo>
                    <a:pt x="1001" y="486"/>
                  </a:lnTo>
                  <a:lnTo>
                    <a:pt x="1001" y="486"/>
                  </a:lnTo>
                  <a:lnTo>
                    <a:pt x="1001" y="486"/>
                  </a:lnTo>
                  <a:lnTo>
                    <a:pt x="1003" y="486"/>
                  </a:lnTo>
                  <a:lnTo>
                    <a:pt x="1003" y="488"/>
                  </a:lnTo>
                  <a:lnTo>
                    <a:pt x="1003" y="488"/>
                  </a:lnTo>
                  <a:lnTo>
                    <a:pt x="1003" y="488"/>
                  </a:lnTo>
                  <a:lnTo>
                    <a:pt x="1003" y="488"/>
                  </a:lnTo>
                  <a:lnTo>
                    <a:pt x="1003" y="491"/>
                  </a:lnTo>
                  <a:lnTo>
                    <a:pt x="1003" y="491"/>
                  </a:lnTo>
                  <a:lnTo>
                    <a:pt x="1003" y="493"/>
                  </a:lnTo>
                  <a:lnTo>
                    <a:pt x="1006" y="493"/>
                  </a:lnTo>
                  <a:lnTo>
                    <a:pt x="1006" y="493"/>
                  </a:lnTo>
                  <a:lnTo>
                    <a:pt x="1006" y="493"/>
                  </a:lnTo>
                  <a:lnTo>
                    <a:pt x="1006" y="496"/>
                  </a:lnTo>
                  <a:lnTo>
                    <a:pt x="1006" y="496"/>
                  </a:lnTo>
                  <a:lnTo>
                    <a:pt x="1006" y="496"/>
                  </a:lnTo>
                  <a:lnTo>
                    <a:pt x="1006" y="498"/>
                  </a:lnTo>
                  <a:lnTo>
                    <a:pt x="1008" y="498"/>
                  </a:lnTo>
                  <a:lnTo>
                    <a:pt x="1008" y="498"/>
                  </a:lnTo>
                  <a:lnTo>
                    <a:pt x="1008" y="500"/>
                  </a:lnTo>
                  <a:lnTo>
                    <a:pt x="1008" y="500"/>
                  </a:lnTo>
                  <a:lnTo>
                    <a:pt x="1008" y="500"/>
                  </a:lnTo>
                  <a:lnTo>
                    <a:pt x="1008" y="503"/>
                  </a:lnTo>
                  <a:lnTo>
                    <a:pt x="1008" y="503"/>
                  </a:lnTo>
                  <a:lnTo>
                    <a:pt x="1008" y="503"/>
                  </a:lnTo>
                  <a:lnTo>
                    <a:pt x="1008" y="503"/>
                  </a:lnTo>
                  <a:lnTo>
                    <a:pt x="1008" y="505"/>
                  </a:lnTo>
                  <a:lnTo>
                    <a:pt x="1010" y="505"/>
                  </a:lnTo>
                  <a:lnTo>
                    <a:pt x="1010" y="505"/>
                  </a:lnTo>
                  <a:lnTo>
                    <a:pt x="1010" y="507"/>
                  </a:lnTo>
                  <a:lnTo>
                    <a:pt x="1010" y="507"/>
                  </a:lnTo>
                  <a:lnTo>
                    <a:pt x="1010" y="507"/>
                  </a:lnTo>
                  <a:lnTo>
                    <a:pt x="1010" y="510"/>
                  </a:lnTo>
                  <a:lnTo>
                    <a:pt x="1010" y="510"/>
                  </a:lnTo>
                  <a:lnTo>
                    <a:pt x="1010" y="512"/>
                  </a:lnTo>
                  <a:lnTo>
                    <a:pt x="1010" y="512"/>
                  </a:lnTo>
                  <a:lnTo>
                    <a:pt x="1010" y="512"/>
                  </a:lnTo>
                  <a:lnTo>
                    <a:pt x="1010" y="514"/>
                  </a:lnTo>
                  <a:lnTo>
                    <a:pt x="1013" y="514"/>
                  </a:lnTo>
                  <a:lnTo>
                    <a:pt x="1013" y="514"/>
                  </a:lnTo>
                  <a:lnTo>
                    <a:pt x="1013" y="514"/>
                  </a:lnTo>
                  <a:lnTo>
                    <a:pt x="1013" y="514"/>
                  </a:lnTo>
                  <a:lnTo>
                    <a:pt x="1013" y="517"/>
                  </a:lnTo>
                  <a:lnTo>
                    <a:pt x="1013" y="517"/>
                  </a:lnTo>
                  <a:lnTo>
                    <a:pt x="1013" y="519"/>
                  </a:lnTo>
                  <a:lnTo>
                    <a:pt x="1013" y="519"/>
                  </a:lnTo>
                  <a:lnTo>
                    <a:pt x="1015" y="519"/>
                  </a:lnTo>
                  <a:lnTo>
                    <a:pt x="1015" y="522"/>
                  </a:lnTo>
                  <a:lnTo>
                    <a:pt x="1015" y="522"/>
                  </a:lnTo>
                  <a:lnTo>
                    <a:pt x="1015" y="522"/>
                  </a:lnTo>
                  <a:lnTo>
                    <a:pt x="1015" y="522"/>
                  </a:lnTo>
                  <a:lnTo>
                    <a:pt x="1015" y="524"/>
                  </a:lnTo>
                  <a:lnTo>
                    <a:pt x="1015" y="524"/>
                  </a:lnTo>
                  <a:lnTo>
                    <a:pt x="1015" y="524"/>
                  </a:lnTo>
                  <a:lnTo>
                    <a:pt x="1015" y="526"/>
                  </a:lnTo>
                  <a:lnTo>
                    <a:pt x="1015" y="526"/>
                  </a:lnTo>
                  <a:lnTo>
                    <a:pt x="1015" y="529"/>
                  </a:lnTo>
                  <a:lnTo>
                    <a:pt x="1017" y="529"/>
                  </a:lnTo>
                  <a:lnTo>
                    <a:pt x="1017" y="529"/>
                  </a:lnTo>
                  <a:lnTo>
                    <a:pt x="1017" y="531"/>
                  </a:lnTo>
                  <a:lnTo>
                    <a:pt x="1017" y="531"/>
                  </a:lnTo>
                  <a:lnTo>
                    <a:pt x="1017" y="531"/>
                  </a:lnTo>
                  <a:lnTo>
                    <a:pt x="1017" y="533"/>
                  </a:lnTo>
                  <a:lnTo>
                    <a:pt x="1017" y="533"/>
                  </a:lnTo>
                  <a:lnTo>
                    <a:pt x="1017" y="533"/>
                  </a:lnTo>
                  <a:lnTo>
                    <a:pt x="1020" y="533"/>
                  </a:lnTo>
                  <a:lnTo>
                    <a:pt x="1020" y="533"/>
                  </a:lnTo>
                  <a:lnTo>
                    <a:pt x="1022" y="533"/>
                  </a:lnTo>
                  <a:lnTo>
                    <a:pt x="1022" y="533"/>
                  </a:lnTo>
                  <a:lnTo>
                    <a:pt x="1022" y="533"/>
                  </a:lnTo>
                  <a:lnTo>
                    <a:pt x="1022" y="533"/>
                  </a:lnTo>
                  <a:lnTo>
                    <a:pt x="1025" y="533"/>
                  </a:lnTo>
                  <a:lnTo>
                    <a:pt x="1025" y="536"/>
                  </a:lnTo>
                  <a:lnTo>
                    <a:pt x="1025" y="536"/>
                  </a:lnTo>
                  <a:lnTo>
                    <a:pt x="1025" y="536"/>
                  </a:lnTo>
                  <a:lnTo>
                    <a:pt x="1025" y="536"/>
                  </a:lnTo>
                  <a:lnTo>
                    <a:pt x="1027" y="536"/>
                  </a:lnTo>
                  <a:lnTo>
                    <a:pt x="1027" y="538"/>
                  </a:lnTo>
                  <a:lnTo>
                    <a:pt x="1027" y="538"/>
                  </a:lnTo>
                  <a:lnTo>
                    <a:pt x="1027" y="541"/>
                  </a:lnTo>
                  <a:lnTo>
                    <a:pt x="1027" y="541"/>
                  </a:lnTo>
                  <a:lnTo>
                    <a:pt x="1027" y="541"/>
                  </a:lnTo>
                  <a:lnTo>
                    <a:pt x="1027" y="541"/>
                  </a:lnTo>
                  <a:lnTo>
                    <a:pt x="1027" y="543"/>
                  </a:lnTo>
                  <a:lnTo>
                    <a:pt x="1027" y="543"/>
                  </a:lnTo>
                  <a:lnTo>
                    <a:pt x="1027" y="543"/>
                  </a:lnTo>
                  <a:lnTo>
                    <a:pt x="1029" y="543"/>
                  </a:lnTo>
                  <a:lnTo>
                    <a:pt x="1029" y="543"/>
                  </a:lnTo>
                  <a:lnTo>
                    <a:pt x="1029" y="543"/>
                  </a:lnTo>
                  <a:lnTo>
                    <a:pt x="1029" y="543"/>
                  </a:lnTo>
                  <a:lnTo>
                    <a:pt x="1032" y="543"/>
                  </a:lnTo>
                  <a:lnTo>
                    <a:pt x="1032" y="543"/>
                  </a:lnTo>
                  <a:lnTo>
                    <a:pt x="1032" y="545"/>
                  </a:lnTo>
                  <a:lnTo>
                    <a:pt x="1034" y="545"/>
                  </a:lnTo>
                  <a:lnTo>
                    <a:pt x="1034" y="545"/>
                  </a:lnTo>
                  <a:lnTo>
                    <a:pt x="1034" y="545"/>
                  </a:lnTo>
                  <a:lnTo>
                    <a:pt x="1034" y="545"/>
                  </a:lnTo>
                  <a:lnTo>
                    <a:pt x="1034" y="548"/>
                  </a:lnTo>
                  <a:lnTo>
                    <a:pt x="1036" y="548"/>
                  </a:lnTo>
                  <a:lnTo>
                    <a:pt x="1036" y="548"/>
                  </a:lnTo>
                  <a:lnTo>
                    <a:pt x="1036" y="548"/>
                  </a:lnTo>
                  <a:lnTo>
                    <a:pt x="1036" y="548"/>
                  </a:lnTo>
                  <a:lnTo>
                    <a:pt x="1036" y="550"/>
                  </a:lnTo>
                  <a:lnTo>
                    <a:pt x="1036" y="550"/>
                  </a:lnTo>
                  <a:lnTo>
                    <a:pt x="1036" y="552"/>
                  </a:lnTo>
                  <a:lnTo>
                    <a:pt x="1039" y="552"/>
                  </a:lnTo>
                  <a:lnTo>
                    <a:pt x="1039" y="552"/>
                  </a:lnTo>
                  <a:lnTo>
                    <a:pt x="1039" y="552"/>
                  </a:lnTo>
                  <a:lnTo>
                    <a:pt x="1039" y="555"/>
                  </a:lnTo>
                  <a:lnTo>
                    <a:pt x="1039" y="555"/>
                  </a:lnTo>
                  <a:lnTo>
                    <a:pt x="1036" y="555"/>
                  </a:lnTo>
                  <a:lnTo>
                    <a:pt x="1036" y="555"/>
                  </a:lnTo>
                  <a:lnTo>
                    <a:pt x="1036" y="555"/>
                  </a:lnTo>
                  <a:lnTo>
                    <a:pt x="1034" y="555"/>
                  </a:lnTo>
                  <a:lnTo>
                    <a:pt x="1034" y="555"/>
                  </a:lnTo>
                  <a:lnTo>
                    <a:pt x="1034" y="555"/>
                  </a:lnTo>
                  <a:lnTo>
                    <a:pt x="1034" y="555"/>
                  </a:lnTo>
                  <a:lnTo>
                    <a:pt x="1032" y="555"/>
                  </a:lnTo>
                  <a:lnTo>
                    <a:pt x="1032" y="555"/>
                  </a:lnTo>
                  <a:lnTo>
                    <a:pt x="1034" y="555"/>
                  </a:lnTo>
                  <a:lnTo>
                    <a:pt x="1034" y="555"/>
                  </a:lnTo>
                  <a:lnTo>
                    <a:pt x="1034" y="557"/>
                  </a:lnTo>
                  <a:lnTo>
                    <a:pt x="1034" y="557"/>
                  </a:lnTo>
                  <a:lnTo>
                    <a:pt x="1036" y="557"/>
                  </a:lnTo>
                  <a:lnTo>
                    <a:pt x="1036" y="557"/>
                  </a:lnTo>
                  <a:lnTo>
                    <a:pt x="1036" y="557"/>
                  </a:lnTo>
                  <a:lnTo>
                    <a:pt x="1036" y="557"/>
                  </a:lnTo>
                  <a:lnTo>
                    <a:pt x="1039" y="557"/>
                  </a:lnTo>
                  <a:lnTo>
                    <a:pt x="1039" y="560"/>
                  </a:lnTo>
                  <a:lnTo>
                    <a:pt x="1039" y="560"/>
                  </a:lnTo>
                  <a:lnTo>
                    <a:pt x="1036" y="560"/>
                  </a:lnTo>
                  <a:lnTo>
                    <a:pt x="1036" y="562"/>
                  </a:lnTo>
                  <a:lnTo>
                    <a:pt x="1036" y="562"/>
                  </a:lnTo>
                  <a:lnTo>
                    <a:pt x="1036" y="562"/>
                  </a:lnTo>
                  <a:lnTo>
                    <a:pt x="1034" y="562"/>
                  </a:lnTo>
                  <a:lnTo>
                    <a:pt x="1034" y="562"/>
                  </a:lnTo>
                  <a:lnTo>
                    <a:pt x="1036" y="562"/>
                  </a:lnTo>
                  <a:lnTo>
                    <a:pt x="1036" y="562"/>
                  </a:lnTo>
                  <a:lnTo>
                    <a:pt x="1036" y="562"/>
                  </a:lnTo>
                  <a:lnTo>
                    <a:pt x="1036" y="562"/>
                  </a:lnTo>
                  <a:lnTo>
                    <a:pt x="1039" y="562"/>
                  </a:lnTo>
                  <a:lnTo>
                    <a:pt x="1039" y="564"/>
                  </a:lnTo>
                  <a:lnTo>
                    <a:pt x="1039" y="564"/>
                  </a:lnTo>
                  <a:lnTo>
                    <a:pt x="1036" y="564"/>
                  </a:lnTo>
                  <a:lnTo>
                    <a:pt x="1036" y="564"/>
                  </a:lnTo>
                  <a:lnTo>
                    <a:pt x="1036" y="564"/>
                  </a:lnTo>
                  <a:lnTo>
                    <a:pt x="1034" y="564"/>
                  </a:lnTo>
                  <a:lnTo>
                    <a:pt x="1034" y="567"/>
                  </a:lnTo>
                  <a:lnTo>
                    <a:pt x="1036" y="567"/>
                  </a:lnTo>
                  <a:lnTo>
                    <a:pt x="1036" y="567"/>
                  </a:lnTo>
                  <a:lnTo>
                    <a:pt x="1036" y="567"/>
                  </a:lnTo>
                  <a:lnTo>
                    <a:pt x="1036" y="569"/>
                  </a:lnTo>
                  <a:lnTo>
                    <a:pt x="1036" y="569"/>
                  </a:lnTo>
                  <a:lnTo>
                    <a:pt x="1036" y="569"/>
                  </a:lnTo>
                  <a:lnTo>
                    <a:pt x="1036" y="571"/>
                  </a:lnTo>
                  <a:lnTo>
                    <a:pt x="1036" y="571"/>
                  </a:lnTo>
                  <a:lnTo>
                    <a:pt x="1039" y="571"/>
                  </a:lnTo>
                  <a:lnTo>
                    <a:pt x="1039" y="574"/>
                  </a:lnTo>
                  <a:lnTo>
                    <a:pt x="1039" y="574"/>
                  </a:lnTo>
                  <a:lnTo>
                    <a:pt x="1039" y="574"/>
                  </a:lnTo>
                  <a:lnTo>
                    <a:pt x="1039" y="576"/>
                  </a:lnTo>
                  <a:lnTo>
                    <a:pt x="1036" y="576"/>
                  </a:lnTo>
                  <a:lnTo>
                    <a:pt x="1036" y="576"/>
                  </a:lnTo>
                  <a:lnTo>
                    <a:pt x="1036" y="576"/>
                  </a:lnTo>
                  <a:lnTo>
                    <a:pt x="1036" y="576"/>
                  </a:lnTo>
                  <a:lnTo>
                    <a:pt x="1034" y="576"/>
                  </a:lnTo>
                  <a:lnTo>
                    <a:pt x="1034" y="576"/>
                  </a:lnTo>
                  <a:lnTo>
                    <a:pt x="1034" y="576"/>
                  </a:lnTo>
                  <a:lnTo>
                    <a:pt x="1032" y="576"/>
                  </a:lnTo>
                  <a:lnTo>
                    <a:pt x="1032" y="576"/>
                  </a:lnTo>
                  <a:lnTo>
                    <a:pt x="1029" y="576"/>
                  </a:lnTo>
                  <a:lnTo>
                    <a:pt x="1029" y="578"/>
                  </a:lnTo>
                  <a:lnTo>
                    <a:pt x="1029" y="578"/>
                  </a:lnTo>
                  <a:lnTo>
                    <a:pt x="1029" y="578"/>
                  </a:lnTo>
                  <a:lnTo>
                    <a:pt x="1029" y="578"/>
                  </a:lnTo>
                  <a:lnTo>
                    <a:pt x="1027" y="578"/>
                  </a:lnTo>
                  <a:lnTo>
                    <a:pt x="1027" y="581"/>
                  </a:lnTo>
                  <a:lnTo>
                    <a:pt x="1027" y="581"/>
                  </a:lnTo>
                  <a:lnTo>
                    <a:pt x="1025" y="581"/>
                  </a:lnTo>
                  <a:lnTo>
                    <a:pt x="1025" y="581"/>
                  </a:lnTo>
                  <a:lnTo>
                    <a:pt x="1025" y="581"/>
                  </a:lnTo>
                  <a:lnTo>
                    <a:pt x="1025" y="581"/>
                  </a:lnTo>
                  <a:lnTo>
                    <a:pt x="1025" y="583"/>
                  </a:lnTo>
                  <a:lnTo>
                    <a:pt x="1022" y="583"/>
                  </a:lnTo>
                  <a:lnTo>
                    <a:pt x="1022" y="583"/>
                  </a:lnTo>
                  <a:lnTo>
                    <a:pt x="1022" y="583"/>
                  </a:lnTo>
                  <a:lnTo>
                    <a:pt x="1022" y="583"/>
                  </a:lnTo>
                  <a:lnTo>
                    <a:pt x="1020" y="583"/>
                  </a:lnTo>
                  <a:lnTo>
                    <a:pt x="1020" y="583"/>
                  </a:lnTo>
                  <a:lnTo>
                    <a:pt x="1020" y="583"/>
                  </a:lnTo>
                  <a:lnTo>
                    <a:pt x="1017" y="583"/>
                  </a:lnTo>
                  <a:lnTo>
                    <a:pt x="1017" y="586"/>
                  </a:lnTo>
                  <a:lnTo>
                    <a:pt x="1017" y="586"/>
                  </a:lnTo>
                  <a:lnTo>
                    <a:pt x="1017" y="586"/>
                  </a:lnTo>
                  <a:lnTo>
                    <a:pt x="1017" y="588"/>
                  </a:lnTo>
                  <a:lnTo>
                    <a:pt x="1017" y="588"/>
                  </a:lnTo>
                  <a:lnTo>
                    <a:pt x="1017" y="588"/>
                  </a:lnTo>
                  <a:lnTo>
                    <a:pt x="1017" y="590"/>
                  </a:lnTo>
                  <a:lnTo>
                    <a:pt x="1015" y="590"/>
                  </a:lnTo>
                  <a:lnTo>
                    <a:pt x="1015" y="590"/>
                  </a:lnTo>
                  <a:lnTo>
                    <a:pt x="1015" y="590"/>
                  </a:lnTo>
                  <a:lnTo>
                    <a:pt x="1015" y="590"/>
                  </a:lnTo>
                  <a:lnTo>
                    <a:pt x="1013" y="590"/>
                  </a:lnTo>
                  <a:lnTo>
                    <a:pt x="1013" y="590"/>
                  </a:lnTo>
                  <a:lnTo>
                    <a:pt x="1013" y="590"/>
                  </a:lnTo>
                  <a:lnTo>
                    <a:pt x="1013" y="588"/>
                  </a:lnTo>
                  <a:lnTo>
                    <a:pt x="1010" y="588"/>
                  </a:lnTo>
                  <a:lnTo>
                    <a:pt x="1010" y="588"/>
                  </a:lnTo>
                  <a:lnTo>
                    <a:pt x="1010" y="588"/>
                  </a:lnTo>
                  <a:lnTo>
                    <a:pt x="1008" y="588"/>
                  </a:lnTo>
                  <a:lnTo>
                    <a:pt x="1008" y="588"/>
                  </a:lnTo>
                  <a:lnTo>
                    <a:pt x="1008" y="588"/>
                  </a:lnTo>
                  <a:lnTo>
                    <a:pt x="1006" y="588"/>
                  </a:lnTo>
                  <a:lnTo>
                    <a:pt x="1006" y="590"/>
                  </a:lnTo>
                  <a:lnTo>
                    <a:pt x="1008" y="590"/>
                  </a:lnTo>
                  <a:lnTo>
                    <a:pt x="1008" y="590"/>
                  </a:lnTo>
                  <a:lnTo>
                    <a:pt x="1008" y="590"/>
                  </a:lnTo>
                  <a:lnTo>
                    <a:pt x="1008" y="590"/>
                  </a:lnTo>
                  <a:lnTo>
                    <a:pt x="1010" y="590"/>
                  </a:lnTo>
                  <a:lnTo>
                    <a:pt x="1010" y="593"/>
                  </a:lnTo>
                  <a:lnTo>
                    <a:pt x="1010" y="593"/>
                  </a:lnTo>
                  <a:lnTo>
                    <a:pt x="1010" y="593"/>
                  </a:lnTo>
                  <a:lnTo>
                    <a:pt x="1010" y="593"/>
                  </a:lnTo>
                  <a:lnTo>
                    <a:pt x="1010" y="593"/>
                  </a:lnTo>
                  <a:lnTo>
                    <a:pt x="1010" y="595"/>
                  </a:lnTo>
                  <a:lnTo>
                    <a:pt x="1013" y="595"/>
                  </a:lnTo>
                  <a:lnTo>
                    <a:pt x="1013" y="595"/>
                  </a:lnTo>
                  <a:lnTo>
                    <a:pt x="1015" y="595"/>
                  </a:lnTo>
                  <a:lnTo>
                    <a:pt x="1015" y="593"/>
                  </a:lnTo>
                  <a:lnTo>
                    <a:pt x="1015" y="593"/>
                  </a:lnTo>
                  <a:lnTo>
                    <a:pt x="1015" y="593"/>
                  </a:lnTo>
                  <a:lnTo>
                    <a:pt x="1015" y="593"/>
                  </a:lnTo>
                  <a:lnTo>
                    <a:pt x="1017" y="593"/>
                  </a:lnTo>
                  <a:lnTo>
                    <a:pt x="1017" y="593"/>
                  </a:lnTo>
                  <a:lnTo>
                    <a:pt x="1017" y="593"/>
                  </a:lnTo>
                  <a:lnTo>
                    <a:pt x="1017" y="593"/>
                  </a:lnTo>
                  <a:lnTo>
                    <a:pt x="1020" y="593"/>
                  </a:lnTo>
                  <a:lnTo>
                    <a:pt x="1020" y="590"/>
                  </a:lnTo>
                  <a:lnTo>
                    <a:pt x="1020" y="590"/>
                  </a:lnTo>
                  <a:lnTo>
                    <a:pt x="1022" y="590"/>
                  </a:lnTo>
                  <a:lnTo>
                    <a:pt x="1022" y="590"/>
                  </a:lnTo>
                  <a:lnTo>
                    <a:pt x="1022" y="590"/>
                  </a:lnTo>
                  <a:lnTo>
                    <a:pt x="1022" y="590"/>
                  </a:lnTo>
                  <a:lnTo>
                    <a:pt x="1025" y="590"/>
                  </a:lnTo>
                  <a:lnTo>
                    <a:pt x="1025" y="590"/>
                  </a:lnTo>
                  <a:lnTo>
                    <a:pt x="1025" y="590"/>
                  </a:lnTo>
                  <a:lnTo>
                    <a:pt x="1027" y="590"/>
                  </a:lnTo>
                  <a:lnTo>
                    <a:pt x="1027" y="590"/>
                  </a:lnTo>
                  <a:lnTo>
                    <a:pt x="1027" y="590"/>
                  </a:lnTo>
                  <a:lnTo>
                    <a:pt x="1029" y="590"/>
                  </a:lnTo>
                  <a:lnTo>
                    <a:pt x="1029" y="593"/>
                  </a:lnTo>
                  <a:lnTo>
                    <a:pt x="1029" y="593"/>
                  </a:lnTo>
                  <a:lnTo>
                    <a:pt x="1029" y="593"/>
                  </a:lnTo>
                  <a:lnTo>
                    <a:pt x="1029" y="593"/>
                  </a:lnTo>
                  <a:lnTo>
                    <a:pt x="1029" y="593"/>
                  </a:lnTo>
                  <a:lnTo>
                    <a:pt x="1032" y="593"/>
                  </a:lnTo>
                  <a:lnTo>
                    <a:pt x="1032" y="595"/>
                  </a:lnTo>
                  <a:lnTo>
                    <a:pt x="1032" y="595"/>
                  </a:lnTo>
                  <a:lnTo>
                    <a:pt x="1032" y="595"/>
                  </a:lnTo>
                  <a:lnTo>
                    <a:pt x="1032" y="597"/>
                  </a:lnTo>
                  <a:lnTo>
                    <a:pt x="1034" y="597"/>
                  </a:lnTo>
                  <a:lnTo>
                    <a:pt x="1034" y="597"/>
                  </a:lnTo>
                  <a:lnTo>
                    <a:pt x="1034" y="597"/>
                  </a:lnTo>
                  <a:lnTo>
                    <a:pt x="1034" y="597"/>
                  </a:lnTo>
                  <a:lnTo>
                    <a:pt x="1036" y="597"/>
                  </a:lnTo>
                  <a:lnTo>
                    <a:pt x="1036" y="597"/>
                  </a:lnTo>
                  <a:lnTo>
                    <a:pt x="1036" y="597"/>
                  </a:lnTo>
                  <a:lnTo>
                    <a:pt x="1036" y="597"/>
                  </a:lnTo>
                  <a:lnTo>
                    <a:pt x="1036" y="595"/>
                  </a:lnTo>
                  <a:lnTo>
                    <a:pt x="1036" y="595"/>
                  </a:lnTo>
                  <a:lnTo>
                    <a:pt x="1036" y="595"/>
                  </a:lnTo>
                  <a:lnTo>
                    <a:pt x="1036" y="595"/>
                  </a:lnTo>
                  <a:lnTo>
                    <a:pt x="1039" y="595"/>
                  </a:lnTo>
                  <a:lnTo>
                    <a:pt x="1039" y="593"/>
                  </a:lnTo>
                  <a:lnTo>
                    <a:pt x="1039" y="593"/>
                  </a:lnTo>
                  <a:lnTo>
                    <a:pt x="1039" y="593"/>
                  </a:lnTo>
                  <a:lnTo>
                    <a:pt x="1041" y="593"/>
                  </a:lnTo>
                  <a:lnTo>
                    <a:pt x="1041" y="593"/>
                  </a:lnTo>
                  <a:lnTo>
                    <a:pt x="1041" y="593"/>
                  </a:lnTo>
                  <a:lnTo>
                    <a:pt x="1041" y="593"/>
                  </a:lnTo>
                  <a:lnTo>
                    <a:pt x="1041" y="593"/>
                  </a:lnTo>
                  <a:lnTo>
                    <a:pt x="1041" y="590"/>
                  </a:lnTo>
                  <a:lnTo>
                    <a:pt x="1041" y="590"/>
                  </a:lnTo>
                  <a:lnTo>
                    <a:pt x="1041" y="590"/>
                  </a:lnTo>
                  <a:lnTo>
                    <a:pt x="1044" y="590"/>
                  </a:lnTo>
                  <a:lnTo>
                    <a:pt x="1044" y="590"/>
                  </a:lnTo>
                  <a:lnTo>
                    <a:pt x="1044" y="588"/>
                  </a:lnTo>
                  <a:lnTo>
                    <a:pt x="1044" y="588"/>
                  </a:lnTo>
                  <a:lnTo>
                    <a:pt x="1044" y="590"/>
                  </a:lnTo>
                  <a:lnTo>
                    <a:pt x="1046" y="590"/>
                  </a:lnTo>
                  <a:lnTo>
                    <a:pt x="1046" y="590"/>
                  </a:lnTo>
                  <a:lnTo>
                    <a:pt x="1046" y="590"/>
                  </a:lnTo>
                  <a:lnTo>
                    <a:pt x="1048" y="590"/>
                  </a:lnTo>
                  <a:lnTo>
                    <a:pt x="1048" y="590"/>
                  </a:lnTo>
                  <a:lnTo>
                    <a:pt x="1048" y="590"/>
                  </a:lnTo>
                  <a:lnTo>
                    <a:pt x="1048" y="593"/>
                  </a:lnTo>
                  <a:lnTo>
                    <a:pt x="1048" y="593"/>
                  </a:lnTo>
                  <a:lnTo>
                    <a:pt x="1048" y="593"/>
                  </a:lnTo>
                  <a:lnTo>
                    <a:pt x="1048" y="593"/>
                  </a:lnTo>
                  <a:lnTo>
                    <a:pt x="1046" y="593"/>
                  </a:lnTo>
                  <a:lnTo>
                    <a:pt x="1046" y="593"/>
                  </a:lnTo>
                  <a:lnTo>
                    <a:pt x="1044" y="593"/>
                  </a:lnTo>
                  <a:lnTo>
                    <a:pt x="1044" y="593"/>
                  </a:lnTo>
                  <a:lnTo>
                    <a:pt x="1044" y="595"/>
                  </a:lnTo>
                  <a:lnTo>
                    <a:pt x="1046" y="595"/>
                  </a:lnTo>
                  <a:lnTo>
                    <a:pt x="1046" y="595"/>
                  </a:lnTo>
                  <a:lnTo>
                    <a:pt x="1048" y="595"/>
                  </a:lnTo>
                  <a:lnTo>
                    <a:pt x="1048" y="595"/>
                  </a:lnTo>
                  <a:lnTo>
                    <a:pt x="1048" y="597"/>
                  </a:lnTo>
                  <a:lnTo>
                    <a:pt x="1048" y="597"/>
                  </a:lnTo>
                  <a:lnTo>
                    <a:pt x="1048" y="597"/>
                  </a:lnTo>
                  <a:lnTo>
                    <a:pt x="1051" y="597"/>
                  </a:lnTo>
                  <a:lnTo>
                    <a:pt x="1051" y="597"/>
                  </a:lnTo>
                  <a:lnTo>
                    <a:pt x="1048" y="597"/>
                  </a:lnTo>
                  <a:lnTo>
                    <a:pt x="1048" y="600"/>
                  </a:lnTo>
                  <a:lnTo>
                    <a:pt x="1051" y="600"/>
                  </a:lnTo>
                  <a:lnTo>
                    <a:pt x="1051" y="600"/>
                  </a:lnTo>
                  <a:lnTo>
                    <a:pt x="1051" y="600"/>
                  </a:lnTo>
                  <a:lnTo>
                    <a:pt x="1051" y="600"/>
                  </a:lnTo>
                  <a:lnTo>
                    <a:pt x="1051" y="602"/>
                  </a:lnTo>
                  <a:lnTo>
                    <a:pt x="1048" y="602"/>
                  </a:lnTo>
                  <a:lnTo>
                    <a:pt x="1048" y="602"/>
                  </a:lnTo>
                  <a:lnTo>
                    <a:pt x="1048" y="602"/>
                  </a:lnTo>
                  <a:lnTo>
                    <a:pt x="1048" y="602"/>
                  </a:lnTo>
                  <a:lnTo>
                    <a:pt x="1048" y="602"/>
                  </a:lnTo>
                  <a:lnTo>
                    <a:pt x="1048" y="605"/>
                  </a:lnTo>
                  <a:lnTo>
                    <a:pt x="1048" y="605"/>
                  </a:lnTo>
                  <a:lnTo>
                    <a:pt x="1046" y="605"/>
                  </a:lnTo>
                  <a:lnTo>
                    <a:pt x="1046" y="607"/>
                  </a:lnTo>
                  <a:lnTo>
                    <a:pt x="1046" y="607"/>
                  </a:lnTo>
                  <a:lnTo>
                    <a:pt x="1046" y="607"/>
                  </a:lnTo>
                  <a:lnTo>
                    <a:pt x="1044" y="607"/>
                  </a:lnTo>
                  <a:lnTo>
                    <a:pt x="1044" y="607"/>
                  </a:lnTo>
                  <a:lnTo>
                    <a:pt x="1044" y="609"/>
                  </a:lnTo>
                  <a:lnTo>
                    <a:pt x="1044" y="609"/>
                  </a:lnTo>
                  <a:lnTo>
                    <a:pt x="1044" y="607"/>
                  </a:lnTo>
                  <a:lnTo>
                    <a:pt x="1044" y="607"/>
                  </a:lnTo>
                  <a:lnTo>
                    <a:pt x="1041" y="607"/>
                  </a:lnTo>
                  <a:lnTo>
                    <a:pt x="1041" y="605"/>
                  </a:lnTo>
                  <a:lnTo>
                    <a:pt x="1041" y="605"/>
                  </a:lnTo>
                  <a:lnTo>
                    <a:pt x="1041" y="605"/>
                  </a:lnTo>
                  <a:lnTo>
                    <a:pt x="1041" y="605"/>
                  </a:lnTo>
                  <a:lnTo>
                    <a:pt x="1039" y="605"/>
                  </a:lnTo>
                  <a:lnTo>
                    <a:pt x="1039" y="605"/>
                  </a:lnTo>
                  <a:lnTo>
                    <a:pt x="1039" y="605"/>
                  </a:lnTo>
                  <a:lnTo>
                    <a:pt x="1036" y="605"/>
                  </a:lnTo>
                  <a:lnTo>
                    <a:pt x="1036" y="607"/>
                  </a:lnTo>
                  <a:lnTo>
                    <a:pt x="1039" y="607"/>
                  </a:lnTo>
                  <a:lnTo>
                    <a:pt x="1039" y="607"/>
                  </a:lnTo>
                  <a:lnTo>
                    <a:pt x="1039" y="607"/>
                  </a:lnTo>
                  <a:lnTo>
                    <a:pt x="1041" y="607"/>
                  </a:lnTo>
                  <a:lnTo>
                    <a:pt x="1041" y="607"/>
                  </a:lnTo>
                  <a:lnTo>
                    <a:pt x="1041" y="607"/>
                  </a:lnTo>
                  <a:lnTo>
                    <a:pt x="1041" y="607"/>
                  </a:lnTo>
                  <a:lnTo>
                    <a:pt x="1041" y="609"/>
                  </a:lnTo>
                  <a:lnTo>
                    <a:pt x="1041" y="609"/>
                  </a:lnTo>
                  <a:lnTo>
                    <a:pt x="1041" y="609"/>
                  </a:lnTo>
                  <a:lnTo>
                    <a:pt x="1041" y="612"/>
                  </a:lnTo>
                  <a:lnTo>
                    <a:pt x="1041" y="612"/>
                  </a:lnTo>
                  <a:lnTo>
                    <a:pt x="1041" y="612"/>
                  </a:lnTo>
                  <a:lnTo>
                    <a:pt x="1041" y="612"/>
                  </a:lnTo>
                  <a:lnTo>
                    <a:pt x="1041" y="614"/>
                  </a:lnTo>
                  <a:lnTo>
                    <a:pt x="1041" y="614"/>
                  </a:lnTo>
                  <a:lnTo>
                    <a:pt x="1041" y="614"/>
                  </a:lnTo>
                  <a:lnTo>
                    <a:pt x="1039" y="614"/>
                  </a:lnTo>
                  <a:lnTo>
                    <a:pt x="1039" y="616"/>
                  </a:lnTo>
                  <a:lnTo>
                    <a:pt x="1041" y="616"/>
                  </a:lnTo>
                  <a:lnTo>
                    <a:pt x="1041" y="616"/>
                  </a:lnTo>
                  <a:lnTo>
                    <a:pt x="1041" y="616"/>
                  </a:lnTo>
                  <a:lnTo>
                    <a:pt x="1041" y="619"/>
                  </a:lnTo>
                  <a:lnTo>
                    <a:pt x="1041" y="619"/>
                  </a:lnTo>
                  <a:lnTo>
                    <a:pt x="1041" y="619"/>
                  </a:lnTo>
                  <a:lnTo>
                    <a:pt x="1041" y="621"/>
                  </a:lnTo>
                  <a:lnTo>
                    <a:pt x="1041" y="621"/>
                  </a:lnTo>
                  <a:lnTo>
                    <a:pt x="1041" y="621"/>
                  </a:lnTo>
                  <a:lnTo>
                    <a:pt x="1041" y="621"/>
                  </a:lnTo>
                  <a:lnTo>
                    <a:pt x="1041" y="621"/>
                  </a:lnTo>
                  <a:lnTo>
                    <a:pt x="1039" y="621"/>
                  </a:lnTo>
                  <a:lnTo>
                    <a:pt x="1039" y="621"/>
                  </a:lnTo>
                  <a:lnTo>
                    <a:pt x="1036" y="621"/>
                  </a:lnTo>
                  <a:lnTo>
                    <a:pt x="1036" y="621"/>
                  </a:lnTo>
                  <a:lnTo>
                    <a:pt x="1036" y="621"/>
                  </a:lnTo>
                  <a:lnTo>
                    <a:pt x="1034" y="621"/>
                  </a:lnTo>
                  <a:lnTo>
                    <a:pt x="1034" y="621"/>
                  </a:lnTo>
                  <a:lnTo>
                    <a:pt x="1034" y="621"/>
                  </a:lnTo>
                  <a:lnTo>
                    <a:pt x="1034" y="619"/>
                  </a:lnTo>
                  <a:lnTo>
                    <a:pt x="1034" y="619"/>
                  </a:lnTo>
                  <a:lnTo>
                    <a:pt x="1034" y="619"/>
                  </a:lnTo>
                  <a:lnTo>
                    <a:pt x="1032" y="619"/>
                  </a:lnTo>
                  <a:lnTo>
                    <a:pt x="1032" y="621"/>
                  </a:lnTo>
                  <a:lnTo>
                    <a:pt x="1034" y="621"/>
                  </a:lnTo>
                  <a:lnTo>
                    <a:pt x="1034" y="621"/>
                  </a:lnTo>
                  <a:lnTo>
                    <a:pt x="1034" y="621"/>
                  </a:lnTo>
                  <a:lnTo>
                    <a:pt x="1034" y="621"/>
                  </a:lnTo>
                  <a:lnTo>
                    <a:pt x="1034" y="624"/>
                  </a:lnTo>
                  <a:lnTo>
                    <a:pt x="1034" y="624"/>
                  </a:lnTo>
                  <a:lnTo>
                    <a:pt x="1034" y="624"/>
                  </a:lnTo>
                  <a:lnTo>
                    <a:pt x="1034" y="626"/>
                  </a:lnTo>
                  <a:lnTo>
                    <a:pt x="1034" y="626"/>
                  </a:lnTo>
                  <a:lnTo>
                    <a:pt x="1034" y="626"/>
                  </a:lnTo>
                  <a:lnTo>
                    <a:pt x="1034" y="628"/>
                  </a:lnTo>
                  <a:lnTo>
                    <a:pt x="1034" y="628"/>
                  </a:lnTo>
                  <a:lnTo>
                    <a:pt x="1034" y="631"/>
                  </a:lnTo>
                  <a:lnTo>
                    <a:pt x="1034" y="631"/>
                  </a:lnTo>
                  <a:lnTo>
                    <a:pt x="1034" y="631"/>
                  </a:lnTo>
                  <a:lnTo>
                    <a:pt x="1032" y="631"/>
                  </a:lnTo>
                  <a:lnTo>
                    <a:pt x="1032" y="631"/>
                  </a:lnTo>
                  <a:lnTo>
                    <a:pt x="1032" y="633"/>
                  </a:lnTo>
                  <a:lnTo>
                    <a:pt x="1029" y="633"/>
                  </a:lnTo>
                  <a:lnTo>
                    <a:pt x="1029" y="633"/>
                  </a:lnTo>
                  <a:lnTo>
                    <a:pt x="1029" y="633"/>
                  </a:lnTo>
                  <a:lnTo>
                    <a:pt x="1029" y="635"/>
                  </a:lnTo>
                  <a:lnTo>
                    <a:pt x="1032" y="635"/>
                  </a:lnTo>
                  <a:lnTo>
                    <a:pt x="1032" y="635"/>
                  </a:lnTo>
                  <a:lnTo>
                    <a:pt x="1034" y="635"/>
                  </a:lnTo>
                  <a:lnTo>
                    <a:pt x="1034" y="635"/>
                  </a:lnTo>
                  <a:lnTo>
                    <a:pt x="1034" y="638"/>
                  </a:lnTo>
                  <a:lnTo>
                    <a:pt x="1034" y="638"/>
                  </a:lnTo>
                  <a:lnTo>
                    <a:pt x="1034" y="638"/>
                  </a:lnTo>
                  <a:lnTo>
                    <a:pt x="1034" y="640"/>
                  </a:lnTo>
                  <a:lnTo>
                    <a:pt x="1034" y="640"/>
                  </a:lnTo>
                  <a:lnTo>
                    <a:pt x="1034" y="640"/>
                  </a:lnTo>
                  <a:lnTo>
                    <a:pt x="1034" y="642"/>
                  </a:lnTo>
                  <a:lnTo>
                    <a:pt x="1034" y="642"/>
                  </a:lnTo>
                  <a:lnTo>
                    <a:pt x="1034" y="642"/>
                  </a:lnTo>
                  <a:lnTo>
                    <a:pt x="1034" y="642"/>
                  </a:lnTo>
                  <a:lnTo>
                    <a:pt x="1034" y="642"/>
                  </a:lnTo>
                  <a:lnTo>
                    <a:pt x="1032" y="642"/>
                  </a:lnTo>
                  <a:lnTo>
                    <a:pt x="1032" y="642"/>
                  </a:lnTo>
                  <a:lnTo>
                    <a:pt x="1032" y="642"/>
                  </a:lnTo>
                  <a:lnTo>
                    <a:pt x="1029" y="642"/>
                  </a:lnTo>
                  <a:lnTo>
                    <a:pt x="1029" y="642"/>
                  </a:lnTo>
                  <a:lnTo>
                    <a:pt x="1029" y="642"/>
                  </a:lnTo>
                  <a:lnTo>
                    <a:pt x="1029" y="642"/>
                  </a:lnTo>
                  <a:lnTo>
                    <a:pt x="1029" y="642"/>
                  </a:lnTo>
                  <a:lnTo>
                    <a:pt x="1029" y="642"/>
                  </a:lnTo>
                  <a:lnTo>
                    <a:pt x="1027" y="642"/>
                  </a:lnTo>
                  <a:lnTo>
                    <a:pt x="1027" y="645"/>
                  </a:lnTo>
                  <a:lnTo>
                    <a:pt x="1027" y="645"/>
                  </a:lnTo>
                  <a:lnTo>
                    <a:pt x="1027" y="647"/>
                  </a:lnTo>
                  <a:lnTo>
                    <a:pt x="1027" y="647"/>
                  </a:lnTo>
                  <a:lnTo>
                    <a:pt x="1027" y="650"/>
                  </a:lnTo>
                  <a:lnTo>
                    <a:pt x="1027" y="650"/>
                  </a:lnTo>
                  <a:lnTo>
                    <a:pt x="1027" y="647"/>
                  </a:lnTo>
                  <a:lnTo>
                    <a:pt x="1027" y="647"/>
                  </a:lnTo>
                  <a:lnTo>
                    <a:pt x="1025" y="647"/>
                  </a:lnTo>
                  <a:lnTo>
                    <a:pt x="1025" y="647"/>
                  </a:lnTo>
                  <a:lnTo>
                    <a:pt x="1025" y="647"/>
                  </a:lnTo>
                  <a:lnTo>
                    <a:pt x="1025" y="647"/>
                  </a:lnTo>
                  <a:lnTo>
                    <a:pt x="1022" y="647"/>
                  </a:lnTo>
                  <a:lnTo>
                    <a:pt x="1022" y="650"/>
                  </a:lnTo>
                  <a:lnTo>
                    <a:pt x="1025" y="650"/>
                  </a:lnTo>
                  <a:lnTo>
                    <a:pt x="1025" y="650"/>
                  </a:lnTo>
                  <a:lnTo>
                    <a:pt x="1022" y="650"/>
                  </a:lnTo>
                  <a:lnTo>
                    <a:pt x="1022" y="650"/>
                  </a:lnTo>
                  <a:lnTo>
                    <a:pt x="1022" y="652"/>
                  </a:lnTo>
                  <a:lnTo>
                    <a:pt x="1022" y="652"/>
                  </a:lnTo>
                  <a:lnTo>
                    <a:pt x="1022" y="652"/>
                  </a:lnTo>
                  <a:lnTo>
                    <a:pt x="1025" y="652"/>
                  </a:lnTo>
                  <a:lnTo>
                    <a:pt x="1025" y="652"/>
                  </a:lnTo>
                  <a:lnTo>
                    <a:pt x="1022" y="652"/>
                  </a:lnTo>
                  <a:lnTo>
                    <a:pt x="1022" y="654"/>
                  </a:lnTo>
                  <a:lnTo>
                    <a:pt x="1022" y="654"/>
                  </a:lnTo>
                  <a:lnTo>
                    <a:pt x="1022" y="654"/>
                  </a:lnTo>
                  <a:lnTo>
                    <a:pt x="1022" y="654"/>
                  </a:lnTo>
                  <a:lnTo>
                    <a:pt x="1020" y="654"/>
                  </a:lnTo>
                  <a:lnTo>
                    <a:pt x="1020" y="654"/>
                  </a:lnTo>
                  <a:lnTo>
                    <a:pt x="1020" y="654"/>
                  </a:lnTo>
                  <a:lnTo>
                    <a:pt x="1020" y="652"/>
                  </a:lnTo>
                  <a:lnTo>
                    <a:pt x="1017" y="652"/>
                  </a:lnTo>
                  <a:lnTo>
                    <a:pt x="1017" y="652"/>
                  </a:lnTo>
                  <a:lnTo>
                    <a:pt x="1017" y="652"/>
                  </a:lnTo>
                  <a:lnTo>
                    <a:pt x="1017" y="650"/>
                  </a:lnTo>
                  <a:lnTo>
                    <a:pt x="1017" y="650"/>
                  </a:lnTo>
                  <a:lnTo>
                    <a:pt x="1017" y="650"/>
                  </a:lnTo>
                  <a:lnTo>
                    <a:pt x="1017" y="652"/>
                  </a:lnTo>
                  <a:lnTo>
                    <a:pt x="1015" y="652"/>
                  </a:lnTo>
                  <a:lnTo>
                    <a:pt x="1015" y="652"/>
                  </a:lnTo>
                  <a:lnTo>
                    <a:pt x="1017" y="652"/>
                  </a:lnTo>
                  <a:lnTo>
                    <a:pt x="1017" y="652"/>
                  </a:lnTo>
                  <a:lnTo>
                    <a:pt x="1015" y="652"/>
                  </a:lnTo>
                  <a:lnTo>
                    <a:pt x="1015" y="652"/>
                  </a:lnTo>
                  <a:lnTo>
                    <a:pt x="1015" y="654"/>
                  </a:lnTo>
                  <a:lnTo>
                    <a:pt x="1015" y="654"/>
                  </a:lnTo>
                  <a:lnTo>
                    <a:pt x="1015" y="654"/>
                  </a:lnTo>
                  <a:lnTo>
                    <a:pt x="1013" y="654"/>
                  </a:lnTo>
                  <a:lnTo>
                    <a:pt x="1013" y="657"/>
                  </a:lnTo>
                  <a:lnTo>
                    <a:pt x="1013" y="657"/>
                  </a:lnTo>
                  <a:lnTo>
                    <a:pt x="1013" y="657"/>
                  </a:lnTo>
                  <a:lnTo>
                    <a:pt x="1013" y="659"/>
                  </a:lnTo>
                  <a:lnTo>
                    <a:pt x="1010" y="659"/>
                  </a:lnTo>
                  <a:lnTo>
                    <a:pt x="1010" y="659"/>
                  </a:lnTo>
                  <a:lnTo>
                    <a:pt x="1010" y="659"/>
                  </a:lnTo>
                  <a:lnTo>
                    <a:pt x="1010" y="661"/>
                  </a:lnTo>
                  <a:lnTo>
                    <a:pt x="1010" y="661"/>
                  </a:lnTo>
                  <a:lnTo>
                    <a:pt x="1010" y="661"/>
                  </a:lnTo>
                  <a:lnTo>
                    <a:pt x="1013" y="661"/>
                  </a:lnTo>
                  <a:lnTo>
                    <a:pt x="1013" y="661"/>
                  </a:lnTo>
                  <a:lnTo>
                    <a:pt x="1013" y="664"/>
                  </a:lnTo>
                  <a:lnTo>
                    <a:pt x="1010" y="664"/>
                  </a:lnTo>
                  <a:lnTo>
                    <a:pt x="1010" y="664"/>
                  </a:lnTo>
                  <a:lnTo>
                    <a:pt x="1010" y="666"/>
                  </a:lnTo>
                  <a:lnTo>
                    <a:pt x="1010" y="666"/>
                  </a:lnTo>
                  <a:lnTo>
                    <a:pt x="1010" y="666"/>
                  </a:lnTo>
                  <a:lnTo>
                    <a:pt x="1010" y="666"/>
                  </a:lnTo>
                  <a:lnTo>
                    <a:pt x="1010" y="669"/>
                  </a:lnTo>
                  <a:lnTo>
                    <a:pt x="1010" y="669"/>
                  </a:lnTo>
                  <a:lnTo>
                    <a:pt x="1008" y="669"/>
                  </a:lnTo>
                  <a:lnTo>
                    <a:pt x="1008" y="671"/>
                  </a:lnTo>
                  <a:lnTo>
                    <a:pt x="1008" y="671"/>
                  </a:lnTo>
                  <a:lnTo>
                    <a:pt x="1008" y="671"/>
                  </a:lnTo>
                  <a:lnTo>
                    <a:pt x="1008" y="671"/>
                  </a:lnTo>
                  <a:lnTo>
                    <a:pt x="1008" y="671"/>
                  </a:lnTo>
                  <a:lnTo>
                    <a:pt x="1006" y="671"/>
                  </a:lnTo>
                  <a:lnTo>
                    <a:pt x="1006" y="673"/>
                  </a:lnTo>
                  <a:lnTo>
                    <a:pt x="1008" y="673"/>
                  </a:lnTo>
                  <a:lnTo>
                    <a:pt x="1008" y="673"/>
                  </a:lnTo>
                  <a:lnTo>
                    <a:pt x="1008" y="673"/>
                  </a:lnTo>
                  <a:lnTo>
                    <a:pt x="1008" y="676"/>
                  </a:lnTo>
                  <a:lnTo>
                    <a:pt x="1008" y="676"/>
                  </a:lnTo>
                  <a:lnTo>
                    <a:pt x="1006" y="676"/>
                  </a:lnTo>
                  <a:lnTo>
                    <a:pt x="1006" y="676"/>
                  </a:lnTo>
                  <a:lnTo>
                    <a:pt x="1006" y="676"/>
                  </a:lnTo>
                  <a:lnTo>
                    <a:pt x="1003" y="676"/>
                  </a:lnTo>
                  <a:lnTo>
                    <a:pt x="1003" y="676"/>
                  </a:lnTo>
                  <a:lnTo>
                    <a:pt x="1003" y="676"/>
                  </a:lnTo>
                  <a:lnTo>
                    <a:pt x="1003" y="678"/>
                  </a:lnTo>
                  <a:lnTo>
                    <a:pt x="1001" y="678"/>
                  </a:lnTo>
                  <a:lnTo>
                    <a:pt x="1001" y="676"/>
                  </a:lnTo>
                  <a:lnTo>
                    <a:pt x="1001" y="676"/>
                  </a:lnTo>
                  <a:lnTo>
                    <a:pt x="1001" y="676"/>
                  </a:lnTo>
                  <a:lnTo>
                    <a:pt x="1001" y="678"/>
                  </a:lnTo>
                  <a:lnTo>
                    <a:pt x="999" y="678"/>
                  </a:lnTo>
                  <a:lnTo>
                    <a:pt x="999" y="678"/>
                  </a:lnTo>
                  <a:lnTo>
                    <a:pt x="1001" y="678"/>
                  </a:lnTo>
                  <a:lnTo>
                    <a:pt x="1001" y="678"/>
                  </a:lnTo>
                  <a:lnTo>
                    <a:pt x="1001" y="680"/>
                  </a:lnTo>
                  <a:lnTo>
                    <a:pt x="1001" y="680"/>
                  </a:lnTo>
                  <a:lnTo>
                    <a:pt x="1001" y="680"/>
                  </a:lnTo>
                  <a:lnTo>
                    <a:pt x="1001" y="683"/>
                  </a:lnTo>
                  <a:lnTo>
                    <a:pt x="1001" y="683"/>
                  </a:lnTo>
                  <a:lnTo>
                    <a:pt x="1001" y="683"/>
                  </a:lnTo>
                  <a:lnTo>
                    <a:pt x="1001" y="685"/>
                  </a:lnTo>
                  <a:lnTo>
                    <a:pt x="1001" y="685"/>
                  </a:lnTo>
                  <a:lnTo>
                    <a:pt x="1001" y="685"/>
                  </a:lnTo>
                  <a:lnTo>
                    <a:pt x="1001" y="687"/>
                  </a:lnTo>
                  <a:lnTo>
                    <a:pt x="1001" y="687"/>
                  </a:lnTo>
                  <a:lnTo>
                    <a:pt x="1001" y="685"/>
                  </a:lnTo>
                  <a:lnTo>
                    <a:pt x="999" y="685"/>
                  </a:lnTo>
                  <a:lnTo>
                    <a:pt x="999" y="687"/>
                  </a:lnTo>
                  <a:lnTo>
                    <a:pt x="999" y="687"/>
                  </a:lnTo>
                  <a:lnTo>
                    <a:pt x="999" y="687"/>
                  </a:lnTo>
                  <a:lnTo>
                    <a:pt x="996" y="687"/>
                  </a:lnTo>
                  <a:lnTo>
                    <a:pt x="996" y="687"/>
                  </a:lnTo>
                  <a:lnTo>
                    <a:pt x="996" y="687"/>
                  </a:lnTo>
                  <a:lnTo>
                    <a:pt x="996" y="685"/>
                  </a:lnTo>
                  <a:lnTo>
                    <a:pt x="996" y="685"/>
                  </a:lnTo>
                  <a:lnTo>
                    <a:pt x="996" y="687"/>
                  </a:lnTo>
                  <a:lnTo>
                    <a:pt x="994" y="687"/>
                  </a:lnTo>
                  <a:lnTo>
                    <a:pt x="994" y="687"/>
                  </a:lnTo>
                  <a:lnTo>
                    <a:pt x="994" y="687"/>
                  </a:lnTo>
                  <a:lnTo>
                    <a:pt x="994" y="687"/>
                  </a:lnTo>
                  <a:lnTo>
                    <a:pt x="996" y="687"/>
                  </a:lnTo>
                  <a:lnTo>
                    <a:pt x="996" y="690"/>
                  </a:lnTo>
                  <a:lnTo>
                    <a:pt x="996" y="690"/>
                  </a:lnTo>
                  <a:lnTo>
                    <a:pt x="996" y="690"/>
                  </a:lnTo>
                  <a:lnTo>
                    <a:pt x="996" y="692"/>
                  </a:lnTo>
                  <a:lnTo>
                    <a:pt x="996" y="692"/>
                  </a:lnTo>
                  <a:lnTo>
                    <a:pt x="996" y="692"/>
                  </a:lnTo>
                  <a:lnTo>
                    <a:pt x="994" y="692"/>
                  </a:lnTo>
                  <a:lnTo>
                    <a:pt x="994" y="692"/>
                  </a:lnTo>
                  <a:lnTo>
                    <a:pt x="994" y="692"/>
                  </a:lnTo>
                  <a:lnTo>
                    <a:pt x="991" y="692"/>
                  </a:lnTo>
                  <a:lnTo>
                    <a:pt x="991" y="692"/>
                  </a:lnTo>
                  <a:lnTo>
                    <a:pt x="991" y="692"/>
                  </a:lnTo>
                  <a:lnTo>
                    <a:pt x="991" y="695"/>
                  </a:lnTo>
                  <a:lnTo>
                    <a:pt x="989" y="695"/>
                  </a:lnTo>
                  <a:lnTo>
                    <a:pt x="989" y="695"/>
                  </a:lnTo>
                  <a:lnTo>
                    <a:pt x="991" y="695"/>
                  </a:lnTo>
                  <a:lnTo>
                    <a:pt x="991" y="697"/>
                  </a:lnTo>
                  <a:lnTo>
                    <a:pt x="991" y="697"/>
                  </a:lnTo>
                  <a:lnTo>
                    <a:pt x="989" y="697"/>
                  </a:lnTo>
                  <a:lnTo>
                    <a:pt x="989" y="699"/>
                  </a:lnTo>
                  <a:lnTo>
                    <a:pt x="991" y="699"/>
                  </a:lnTo>
                  <a:lnTo>
                    <a:pt x="991" y="699"/>
                  </a:lnTo>
                  <a:lnTo>
                    <a:pt x="991" y="699"/>
                  </a:lnTo>
                  <a:lnTo>
                    <a:pt x="991" y="702"/>
                  </a:lnTo>
                  <a:lnTo>
                    <a:pt x="991" y="702"/>
                  </a:lnTo>
                  <a:lnTo>
                    <a:pt x="991" y="702"/>
                  </a:lnTo>
                  <a:lnTo>
                    <a:pt x="991" y="702"/>
                  </a:lnTo>
                  <a:lnTo>
                    <a:pt x="989" y="702"/>
                  </a:lnTo>
                  <a:lnTo>
                    <a:pt x="989" y="702"/>
                  </a:lnTo>
                  <a:lnTo>
                    <a:pt x="989" y="704"/>
                  </a:lnTo>
                  <a:lnTo>
                    <a:pt x="989" y="704"/>
                  </a:lnTo>
                  <a:lnTo>
                    <a:pt x="989" y="704"/>
                  </a:lnTo>
                  <a:lnTo>
                    <a:pt x="991" y="704"/>
                  </a:lnTo>
                  <a:lnTo>
                    <a:pt x="991" y="706"/>
                  </a:lnTo>
                  <a:lnTo>
                    <a:pt x="989" y="706"/>
                  </a:lnTo>
                  <a:lnTo>
                    <a:pt x="989" y="706"/>
                  </a:lnTo>
                  <a:lnTo>
                    <a:pt x="989" y="706"/>
                  </a:lnTo>
                  <a:lnTo>
                    <a:pt x="989" y="706"/>
                  </a:lnTo>
                  <a:lnTo>
                    <a:pt x="989" y="709"/>
                  </a:lnTo>
                  <a:lnTo>
                    <a:pt x="991" y="709"/>
                  </a:lnTo>
                  <a:lnTo>
                    <a:pt x="991" y="709"/>
                  </a:lnTo>
                  <a:lnTo>
                    <a:pt x="991" y="706"/>
                  </a:lnTo>
                  <a:lnTo>
                    <a:pt x="991" y="706"/>
                  </a:lnTo>
                  <a:lnTo>
                    <a:pt x="991" y="709"/>
                  </a:lnTo>
                  <a:lnTo>
                    <a:pt x="991" y="709"/>
                  </a:lnTo>
                  <a:lnTo>
                    <a:pt x="994" y="709"/>
                  </a:lnTo>
                  <a:lnTo>
                    <a:pt x="994" y="709"/>
                  </a:lnTo>
                  <a:lnTo>
                    <a:pt x="996" y="709"/>
                  </a:lnTo>
                  <a:lnTo>
                    <a:pt x="996" y="711"/>
                  </a:lnTo>
                  <a:lnTo>
                    <a:pt x="996" y="711"/>
                  </a:lnTo>
                  <a:lnTo>
                    <a:pt x="994" y="711"/>
                  </a:lnTo>
                  <a:lnTo>
                    <a:pt x="994" y="711"/>
                  </a:lnTo>
                  <a:lnTo>
                    <a:pt x="994" y="714"/>
                  </a:lnTo>
                  <a:lnTo>
                    <a:pt x="994" y="714"/>
                  </a:lnTo>
                  <a:lnTo>
                    <a:pt x="994" y="714"/>
                  </a:lnTo>
                  <a:lnTo>
                    <a:pt x="991" y="714"/>
                  </a:lnTo>
                  <a:lnTo>
                    <a:pt x="991" y="716"/>
                  </a:lnTo>
                  <a:lnTo>
                    <a:pt x="991" y="716"/>
                  </a:lnTo>
                  <a:lnTo>
                    <a:pt x="991" y="716"/>
                  </a:lnTo>
                  <a:lnTo>
                    <a:pt x="991" y="716"/>
                  </a:lnTo>
                  <a:lnTo>
                    <a:pt x="991" y="718"/>
                  </a:lnTo>
                  <a:lnTo>
                    <a:pt x="991" y="718"/>
                  </a:lnTo>
                  <a:lnTo>
                    <a:pt x="991" y="718"/>
                  </a:lnTo>
                  <a:lnTo>
                    <a:pt x="991" y="718"/>
                  </a:lnTo>
                  <a:lnTo>
                    <a:pt x="991" y="718"/>
                  </a:lnTo>
                  <a:lnTo>
                    <a:pt x="989" y="718"/>
                  </a:lnTo>
                  <a:lnTo>
                    <a:pt x="989" y="716"/>
                  </a:lnTo>
                  <a:lnTo>
                    <a:pt x="989" y="716"/>
                  </a:lnTo>
                  <a:lnTo>
                    <a:pt x="989" y="716"/>
                  </a:lnTo>
                  <a:lnTo>
                    <a:pt x="987" y="716"/>
                  </a:lnTo>
                  <a:lnTo>
                    <a:pt x="987" y="716"/>
                  </a:lnTo>
                  <a:lnTo>
                    <a:pt x="987" y="718"/>
                  </a:lnTo>
                  <a:lnTo>
                    <a:pt x="987" y="718"/>
                  </a:lnTo>
                  <a:lnTo>
                    <a:pt x="987" y="718"/>
                  </a:lnTo>
                  <a:lnTo>
                    <a:pt x="989" y="718"/>
                  </a:lnTo>
                  <a:lnTo>
                    <a:pt x="989" y="721"/>
                  </a:lnTo>
                  <a:lnTo>
                    <a:pt x="989" y="721"/>
                  </a:lnTo>
                  <a:lnTo>
                    <a:pt x="989" y="721"/>
                  </a:lnTo>
                  <a:lnTo>
                    <a:pt x="987" y="721"/>
                  </a:lnTo>
                  <a:lnTo>
                    <a:pt x="987" y="721"/>
                  </a:lnTo>
                  <a:lnTo>
                    <a:pt x="987" y="721"/>
                  </a:lnTo>
                  <a:lnTo>
                    <a:pt x="984" y="721"/>
                  </a:lnTo>
                  <a:lnTo>
                    <a:pt x="984" y="721"/>
                  </a:lnTo>
                  <a:lnTo>
                    <a:pt x="984" y="721"/>
                  </a:lnTo>
                  <a:lnTo>
                    <a:pt x="984" y="718"/>
                  </a:lnTo>
                  <a:lnTo>
                    <a:pt x="984" y="718"/>
                  </a:lnTo>
                  <a:lnTo>
                    <a:pt x="984" y="718"/>
                  </a:lnTo>
                  <a:lnTo>
                    <a:pt x="984" y="716"/>
                  </a:lnTo>
                  <a:lnTo>
                    <a:pt x="984" y="716"/>
                  </a:lnTo>
                  <a:lnTo>
                    <a:pt x="984" y="714"/>
                  </a:lnTo>
                  <a:lnTo>
                    <a:pt x="984" y="714"/>
                  </a:lnTo>
                  <a:lnTo>
                    <a:pt x="984" y="714"/>
                  </a:lnTo>
                  <a:lnTo>
                    <a:pt x="984" y="711"/>
                  </a:lnTo>
                  <a:lnTo>
                    <a:pt x="984" y="711"/>
                  </a:lnTo>
                  <a:lnTo>
                    <a:pt x="984" y="714"/>
                  </a:lnTo>
                  <a:lnTo>
                    <a:pt x="984" y="714"/>
                  </a:lnTo>
                  <a:lnTo>
                    <a:pt x="982" y="714"/>
                  </a:lnTo>
                  <a:lnTo>
                    <a:pt x="982" y="716"/>
                  </a:lnTo>
                  <a:lnTo>
                    <a:pt x="982" y="716"/>
                  </a:lnTo>
                  <a:lnTo>
                    <a:pt x="982" y="714"/>
                  </a:lnTo>
                  <a:lnTo>
                    <a:pt x="982" y="714"/>
                  </a:lnTo>
                  <a:lnTo>
                    <a:pt x="982" y="714"/>
                  </a:lnTo>
                  <a:lnTo>
                    <a:pt x="980" y="714"/>
                  </a:lnTo>
                  <a:lnTo>
                    <a:pt x="980" y="714"/>
                  </a:lnTo>
                  <a:lnTo>
                    <a:pt x="980" y="716"/>
                  </a:lnTo>
                  <a:lnTo>
                    <a:pt x="982" y="716"/>
                  </a:lnTo>
                  <a:lnTo>
                    <a:pt x="982" y="716"/>
                  </a:lnTo>
                  <a:lnTo>
                    <a:pt x="982" y="716"/>
                  </a:lnTo>
                  <a:lnTo>
                    <a:pt x="982" y="716"/>
                  </a:lnTo>
                  <a:lnTo>
                    <a:pt x="984" y="716"/>
                  </a:lnTo>
                  <a:lnTo>
                    <a:pt x="984" y="718"/>
                  </a:lnTo>
                  <a:lnTo>
                    <a:pt x="984" y="718"/>
                  </a:lnTo>
                  <a:lnTo>
                    <a:pt x="984" y="721"/>
                  </a:lnTo>
                  <a:lnTo>
                    <a:pt x="982" y="721"/>
                  </a:lnTo>
                  <a:lnTo>
                    <a:pt x="982" y="721"/>
                  </a:lnTo>
                  <a:lnTo>
                    <a:pt x="982" y="721"/>
                  </a:lnTo>
                  <a:lnTo>
                    <a:pt x="982" y="721"/>
                  </a:lnTo>
                  <a:lnTo>
                    <a:pt x="982" y="721"/>
                  </a:lnTo>
                  <a:lnTo>
                    <a:pt x="982" y="721"/>
                  </a:lnTo>
                  <a:lnTo>
                    <a:pt x="980" y="721"/>
                  </a:lnTo>
                  <a:lnTo>
                    <a:pt x="980" y="721"/>
                  </a:lnTo>
                  <a:lnTo>
                    <a:pt x="980" y="721"/>
                  </a:lnTo>
                  <a:lnTo>
                    <a:pt x="980" y="723"/>
                  </a:lnTo>
                  <a:lnTo>
                    <a:pt x="980" y="723"/>
                  </a:lnTo>
                  <a:lnTo>
                    <a:pt x="980" y="725"/>
                  </a:lnTo>
                  <a:lnTo>
                    <a:pt x="977" y="725"/>
                  </a:lnTo>
                  <a:lnTo>
                    <a:pt x="977" y="725"/>
                  </a:lnTo>
                  <a:lnTo>
                    <a:pt x="977" y="723"/>
                  </a:lnTo>
                  <a:lnTo>
                    <a:pt x="977" y="723"/>
                  </a:lnTo>
                  <a:lnTo>
                    <a:pt x="977" y="723"/>
                  </a:lnTo>
                  <a:lnTo>
                    <a:pt x="977" y="723"/>
                  </a:lnTo>
                  <a:lnTo>
                    <a:pt x="977" y="725"/>
                  </a:lnTo>
                  <a:lnTo>
                    <a:pt x="977" y="725"/>
                  </a:lnTo>
                  <a:lnTo>
                    <a:pt x="977" y="728"/>
                  </a:lnTo>
                  <a:lnTo>
                    <a:pt x="975" y="728"/>
                  </a:lnTo>
                  <a:lnTo>
                    <a:pt x="975" y="728"/>
                  </a:lnTo>
                  <a:lnTo>
                    <a:pt x="975" y="730"/>
                  </a:lnTo>
                  <a:lnTo>
                    <a:pt x="975" y="730"/>
                  </a:lnTo>
                  <a:lnTo>
                    <a:pt x="975" y="730"/>
                  </a:lnTo>
                  <a:lnTo>
                    <a:pt x="975" y="728"/>
                  </a:lnTo>
                  <a:lnTo>
                    <a:pt x="973" y="728"/>
                  </a:lnTo>
                  <a:lnTo>
                    <a:pt x="973" y="730"/>
                  </a:lnTo>
                  <a:lnTo>
                    <a:pt x="973" y="730"/>
                  </a:lnTo>
                  <a:lnTo>
                    <a:pt x="970" y="730"/>
                  </a:lnTo>
                  <a:lnTo>
                    <a:pt x="970" y="730"/>
                  </a:lnTo>
                  <a:lnTo>
                    <a:pt x="970" y="730"/>
                  </a:lnTo>
                  <a:lnTo>
                    <a:pt x="970" y="733"/>
                  </a:lnTo>
                  <a:lnTo>
                    <a:pt x="970" y="733"/>
                  </a:lnTo>
                  <a:lnTo>
                    <a:pt x="970" y="733"/>
                  </a:lnTo>
                  <a:lnTo>
                    <a:pt x="970" y="733"/>
                  </a:lnTo>
                  <a:lnTo>
                    <a:pt x="970" y="735"/>
                  </a:lnTo>
                  <a:lnTo>
                    <a:pt x="970" y="735"/>
                  </a:lnTo>
                  <a:lnTo>
                    <a:pt x="970" y="737"/>
                  </a:lnTo>
                  <a:lnTo>
                    <a:pt x="968" y="737"/>
                  </a:lnTo>
                  <a:lnTo>
                    <a:pt x="968" y="737"/>
                  </a:lnTo>
                  <a:lnTo>
                    <a:pt x="968" y="737"/>
                  </a:lnTo>
                  <a:lnTo>
                    <a:pt x="968" y="737"/>
                  </a:lnTo>
                  <a:lnTo>
                    <a:pt x="965" y="737"/>
                  </a:lnTo>
                  <a:lnTo>
                    <a:pt x="965" y="737"/>
                  </a:lnTo>
                  <a:lnTo>
                    <a:pt x="965" y="735"/>
                  </a:lnTo>
                  <a:lnTo>
                    <a:pt x="965" y="735"/>
                  </a:lnTo>
                  <a:lnTo>
                    <a:pt x="963" y="735"/>
                  </a:lnTo>
                  <a:lnTo>
                    <a:pt x="963" y="735"/>
                  </a:lnTo>
                  <a:lnTo>
                    <a:pt x="963" y="735"/>
                  </a:lnTo>
                  <a:lnTo>
                    <a:pt x="961" y="735"/>
                  </a:lnTo>
                  <a:lnTo>
                    <a:pt x="961" y="735"/>
                  </a:lnTo>
                  <a:lnTo>
                    <a:pt x="961" y="737"/>
                  </a:lnTo>
                  <a:lnTo>
                    <a:pt x="961" y="737"/>
                  </a:lnTo>
                  <a:lnTo>
                    <a:pt x="963" y="737"/>
                  </a:lnTo>
                  <a:lnTo>
                    <a:pt x="963" y="737"/>
                  </a:lnTo>
                  <a:lnTo>
                    <a:pt x="963" y="737"/>
                  </a:lnTo>
                  <a:lnTo>
                    <a:pt x="963" y="737"/>
                  </a:lnTo>
                  <a:lnTo>
                    <a:pt x="965" y="737"/>
                  </a:lnTo>
                  <a:lnTo>
                    <a:pt x="965" y="740"/>
                  </a:lnTo>
                  <a:lnTo>
                    <a:pt x="965" y="740"/>
                  </a:lnTo>
                  <a:lnTo>
                    <a:pt x="963" y="740"/>
                  </a:lnTo>
                  <a:lnTo>
                    <a:pt x="963" y="740"/>
                  </a:lnTo>
                  <a:lnTo>
                    <a:pt x="963" y="740"/>
                  </a:lnTo>
                  <a:lnTo>
                    <a:pt x="963" y="740"/>
                  </a:lnTo>
                  <a:lnTo>
                    <a:pt x="963" y="740"/>
                  </a:lnTo>
                  <a:lnTo>
                    <a:pt x="963" y="740"/>
                  </a:lnTo>
                  <a:lnTo>
                    <a:pt x="961" y="740"/>
                  </a:lnTo>
                  <a:lnTo>
                    <a:pt x="961" y="740"/>
                  </a:lnTo>
                  <a:lnTo>
                    <a:pt x="958" y="740"/>
                  </a:lnTo>
                  <a:lnTo>
                    <a:pt x="958" y="740"/>
                  </a:lnTo>
                  <a:lnTo>
                    <a:pt x="958" y="740"/>
                  </a:lnTo>
                  <a:lnTo>
                    <a:pt x="958" y="742"/>
                  </a:lnTo>
                  <a:lnTo>
                    <a:pt x="958" y="742"/>
                  </a:lnTo>
                  <a:lnTo>
                    <a:pt x="958" y="744"/>
                  </a:lnTo>
                  <a:lnTo>
                    <a:pt x="956" y="744"/>
                  </a:lnTo>
                  <a:lnTo>
                    <a:pt x="956" y="744"/>
                  </a:lnTo>
                  <a:lnTo>
                    <a:pt x="956" y="744"/>
                  </a:lnTo>
                  <a:lnTo>
                    <a:pt x="956" y="744"/>
                  </a:lnTo>
                  <a:lnTo>
                    <a:pt x="956" y="747"/>
                  </a:lnTo>
                  <a:lnTo>
                    <a:pt x="954" y="747"/>
                  </a:lnTo>
                  <a:lnTo>
                    <a:pt x="954" y="747"/>
                  </a:lnTo>
                  <a:lnTo>
                    <a:pt x="954" y="747"/>
                  </a:lnTo>
                  <a:lnTo>
                    <a:pt x="954" y="749"/>
                  </a:lnTo>
                  <a:lnTo>
                    <a:pt x="951" y="749"/>
                  </a:lnTo>
                  <a:lnTo>
                    <a:pt x="951" y="749"/>
                  </a:lnTo>
                  <a:lnTo>
                    <a:pt x="951" y="751"/>
                  </a:lnTo>
                  <a:lnTo>
                    <a:pt x="951" y="751"/>
                  </a:lnTo>
                  <a:lnTo>
                    <a:pt x="951" y="751"/>
                  </a:lnTo>
                  <a:lnTo>
                    <a:pt x="951" y="751"/>
                  </a:lnTo>
                  <a:lnTo>
                    <a:pt x="949" y="751"/>
                  </a:lnTo>
                  <a:lnTo>
                    <a:pt x="949" y="751"/>
                  </a:lnTo>
                  <a:lnTo>
                    <a:pt x="949" y="751"/>
                  </a:lnTo>
                  <a:lnTo>
                    <a:pt x="949" y="754"/>
                  </a:lnTo>
                  <a:lnTo>
                    <a:pt x="949" y="754"/>
                  </a:lnTo>
                  <a:lnTo>
                    <a:pt x="949" y="751"/>
                  </a:lnTo>
                  <a:lnTo>
                    <a:pt x="946" y="751"/>
                  </a:lnTo>
                  <a:lnTo>
                    <a:pt x="946" y="754"/>
                  </a:lnTo>
                  <a:lnTo>
                    <a:pt x="946" y="754"/>
                  </a:lnTo>
                  <a:lnTo>
                    <a:pt x="946" y="754"/>
                  </a:lnTo>
                  <a:lnTo>
                    <a:pt x="946" y="754"/>
                  </a:lnTo>
                  <a:lnTo>
                    <a:pt x="949" y="754"/>
                  </a:lnTo>
                  <a:lnTo>
                    <a:pt x="949" y="756"/>
                  </a:lnTo>
                  <a:lnTo>
                    <a:pt x="949" y="756"/>
                  </a:lnTo>
                  <a:lnTo>
                    <a:pt x="949" y="756"/>
                  </a:lnTo>
                  <a:lnTo>
                    <a:pt x="949" y="756"/>
                  </a:lnTo>
                  <a:lnTo>
                    <a:pt x="946" y="756"/>
                  </a:lnTo>
                  <a:lnTo>
                    <a:pt x="946" y="756"/>
                  </a:lnTo>
                  <a:lnTo>
                    <a:pt x="946" y="759"/>
                  </a:lnTo>
                  <a:lnTo>
                    <a:pt x="944" y="759"/>
                  </a:lnTo>
                  <a:lnTo>
                    <a:pt x="944" y="759"/>
                  </a:lnTo>
                  <a:lnTo>
                    <a:pt x="944" y="759"/>
                  </a:lnTo>
                  <a:lnTo>
                    <a:pt x="944" y="759"/>
                  </a:lnTo>
                  <a:lnTo>
                    <a:pt x="944" y="761"/>
                  </a:lnTo>
                  <a:lnTo>
                    <a:pt x="942" y="761"/>
                  </a:lnTo>
                  <a:lnTo>
                    <a:pt x="942" y="761"/>
                  </a:lnTo>
                  <a:lnTo>
                    <a:pt x="942" y="761"/>
                  </a:lnTo>
                  <a:lnTo>
                    <a:pt x="942" y="761"/>
                  </a:lnTo>
                  <a:lnTo>
                    <a:pt x="942" y="761"/>
                  </a:lnTo>
                  <a:lnTo>
                    <a:pt x="939" y="761"/>
                  </a:lnTo>
                  <a:lnTo>
                    <a:pt x="939" y="761"/>
                  </a:lnTo>
                  <a:lnTo>
                    <a:pt x="939" y="761"/>
                  </a:lnTo>
                  <a:lnTo>
                    <a:pt x="937" y="761"/>
                  </a:lnTo>
                  <a:lnTo>
                    <a:pt x="937" y="761"/>
                  </a:lnTo>
                  <a:lnTo>
                    <a:pt x="937" y="761"/>
                  </a:lnTo>
                  <a:lnTo>
                    <a:pt x="937" y="761"/>
                  </a:lnTo>
                  <a:lnTo>
                    <a:pt x="935" y="761"/>
                  </a:lnTo>
                  <a:lnTo>
                    <a:pt x="935" y="761"/>
                  </a:lnTo>
                  <a:lnTo>
                    <a:pt x="935" y="761"/>
                  </a:lnTo>
                  <a:lnTo>
                    <a:pt x="932" y="761"/>
                  </a:lnTo>
                  <a:lnTo>
                    <a:pt x="932" y="763"/>
                  </a:lnTo>
                  <a:lnTo>
                    <a:pt x="935" y="763"/>
                  </a:lnTo>
                  <a:lnTo>
                    <a:pt x="935" y="763"/>
                  </a:lnTo>
                  <a:lnTo>
                    <a:pt x="935" y="763"/>
                  </a:lnTo>
                  <a:lnTo>
                    <a:pt x="937" y="763"/>
                  </a:lnTo>
                  <a:lnTo>
                    <a:pt x="937" y="763"/>
                  </a:lnTo>
                  <a:lnTo>
                    <a:pt x="937" y="766"/>
                  </a:lnTo>
                  <a:lnTo>
                    <a:pt x="937" y="766"/>
                  </a:lnTo>
                  <a:lnTo>
                    <a:pt x="935" y="766"/>
                  </a:lnTo>
                  <a:lnTo>
                    <a:pt x="935" y="766"/>
                  </a:lnTo>
                  <a:lnTo>
                    <a:pt x="935" y="766"/>
                  </a:lnTo>
                  <a:lnTo>
                    <a:pt x="932" y="766"/>
                  </a:lnTo>
                  <a:lnTo>
                    <a:pt x="932" y="766"/>
                  </a:lnTo>
                  <a:lnTo>
                    <a:pt x="932" y="766"/>
                  </a:lnTo>
                  <a:lnTo>
                    <a:pt x="930" y="766"/>
                  </a:lnTo>
                  <a:lnTo>
                    <a:pt x="930" y="763"/>
                  </a:lnTo>
                  <a:lnTo>
                    <a:pt x="932" y="763"/>
                  </a:lnTo>
                  <a:lnTo>
                    <a:pt x="932" y="763"/>
                  </a:lnTo>
                  <a:lnTo>
                    <a:pt x="930" y="763"/>
                  </a:lnTo>
                  <a:lnTo>
                    <a:pt x="930" y="763"/>
                  </a:lnTo>
                  <a:lnTo>
                    <a:pt x="930" y="763"/>
                  </a:lnTo>
                  <a:lnTo>
                    <a:pt x="930" y="766"/>
                  </a:lnTo>
                  <a:lnTo>
                    <a:pt x="930" y="766"/>
                  </a:lnTo>
                  <a:lnTo>
                    <a:pt x="930" y="766"/>
                  </a:lnTo>
                  <a:lnTo>
                    <a:pt x="928" y="766"/>
                  </a:lnTo>
                  <a:lnTo>
                    <a:pt x="928" y="768"/>
                  </a:lnTo>
                  <a:lnTo>
                    <a:pt x="928" y="768"/>
                  </a:lnTo>
                  <a:lnTo>
                    <a:pt x="928" y="770"/>
                  </a:lnTo>
                  <a:lnTo>
                    <a:pt x="930" y="770"/>
                  </a:lnTo>
                  <a:lnTo>
                    <a:pt x="930" y="770"/>
                  </a:lnTo>
                  <a:lnTo>
                    <a:pt x="928" y="770"/>
                  </a:lnTo>
                  <a:lnTo>
                    <a:pt x="928" y="770"/>
                  </a:lnTo>
                  <a:lnTo>
                    <a:pt x="928" y="770"/>
                  </a:lnTo>
                  <a:lnTo>
                    <a:pt x="925" y="770"/>
                  </a:lnTo>
                  <a:lnTo>
                    <a:pt x="925" y="770"/>
                  </a:lnTo>
                  <a:lnTo>
                    <a:pt x="925" y="773"/>
                  </a:lnTo>
                  <a:lnTo>
                    <a:pt x="925" y="773"/>
                  </a:lnTo>
                  <a:lnTo>
                    <a:pt x="925" y="770"/>
                  </a:lnTo>
                  <a:lnTo>
                    <a:pt x="923" y="770"/>
                  </a:lnTo>
                  <a:lnTo>
                    <a:pt x="923" y="773"/>
                  </a:lnTo>
                  <a:lnTo>
                    <a:pt x="923" y="773"/>
                  </a:lnTo>
                  <a:lnTo>
                    <a:pt x="923" y="775"/>
                  </a:lnTo>
                  <a:lnTo>
                    <a:pt x="923" y="775"/>
                  </a:lnTo>
                  <a:lnTo>
                    <a:pt x="923" y="775"/>
                  </a:lnTo>
                  <a:lnTo>
                    <a:pt x="923" y="778"/>
                  </a:lnTo>
                  <a:lnTo>
                    <a:pt x="923" y="778"/>
                  </a:lnTo>
                  <a:lnTo>
                    <a:pt x="923" y="778"/>
                  </a:lnTo>
                  <a:lnTo>
                    <a:pt x="920" y="778"/>
                  </a:lnTo>
                  <a:lnTo>
                    <a:pt x="920" y="778"/>
                  </a:lnTo>
                  <a:lnTo>
                    <a:pt x="918" y="778"/>
                  </a:lnTo>
                  <a:lnTo>
                    <a:pt x="918" y="778"/>
                  </a:lnTo>
                  <a:lnTo>
                    <a:pt x="918" y="778"/>
                  </a:lnTo>
                  <a:lnTo>
                    <a:pt x="916" y="778"/>
                  </a:lnTo>
                  <a:lnTo>
                    <a:pt x="916" y="780"/>
                  </a:lnTo>
                  <a:lnTo>
                    <a:pt x="916" y="780"/>
                  </a:lnTo>
                  <a:lnTo>
                    <a:pt x="916" y="780"/>
                  </a:lnTo>
                  <a:lnTo>
                    <a:pt x="916" y="780"/>
                  </a:lnTo>
                  <a:lnTo>
                    <a:pt x="913" y="780"/>
                  </a:lnTo>
                  <a:lnTo>
                    <a:pt x="913" y="780"/>
                  </a:lnTo>
                  <a:lnTo>
                    <a:pt x="913" y="780"/>
                  </a:lnTo>
                  <a:lnTo>
                    <a:pt x="911" y="780"/>
                  </a:lnTo>
                  <a:lnTo>
                    <a:pt x="911" y="780"/>
                  </a:lnTo>
                  <a:lnTo>
                    <a:pt x="911" y="780"/>
                  </a:lnTo>
                  <a:lnTo>
                    <a:pt x="911" y="780"/>
                  </a:lnTo>
                  <a:lnTo>
                    <a:pt x="911" y="780"/>
                  </a:lnTo>
                  <a:lnTo>
                    <a:pt x="909" y="780"/>
                  </a:lnTo>
                  <a:lnTo>
                    <a:pt x="909" y="782"/>
                  </a:lnTo>
                  <a:lnTo>
                    <a:pt x="909" y="782"/>
                  </a:lnTo>
                  <a:lnTo>
                    <a:pt x="909" y="782"/>
                  </a:lnTo>
                  <a:lnTo>
                    <a:pt x="909" y="782"/>
                  </a:lnTo>
                  <a:lnTo>
                    <a:pt x="906" y="782"/>
                  </a:lnTo>
                  <a:lnTo>
                    <a:pt x="906" y="782"/>
                  </a:lnTo>
                  <a:lnTo>
                    <a:pt x="906" y="780"/>
                  </a:lnTo>
                  <a:lnTo>
                    <a:pt x="906" y="780"/>
                  </a:lnTo>
                  <a:lnTo>
                    <a:pt x="906" y="780"/>
                  </a:lnTo>
                  <a:lnTo>
                    <a:pt x="904" y="780"/>
                  </a:lnTo>
                  <a:lnTo>
                    <a:pt x="904" y="780"/>
                  </a:lnTo>
                  <a:lnTo>
                    <a:pt x="904" y="780"/>
                  </a:lnTo>
                  <a:lnTo>
                    <a:pt x="901" y="780"/>
                  </a:lnTo>
                  <a:lnTo>
                    <a:pt x="901" y="780"/>
                  </a:lnTo>
                  <a:lnTo>
                    <a:pt x="904" y="780"/>
                  </a:lnTo>
                  <a:lnTo>
                    <a:pt x="904" y="782"/>
                  </a:lnTo>
                  <a:lnTo>
                    <a:pt x="904" y="782"/>
                  </a:lnTo>
                  <a:lnTo>
                    <a:pt x="901" y="782"/>
                  </a:lnTo>
                  <a:lnTo>
                    <a:pt x="901" y="785"/>
                  </a:lnTo>
                  <a:lnTo>
                    <a:pt x="901" y="785"/>
                  </a:lnTo>
                  <a:lnTo>
                    <a:pt x="901" y="785"/>
                  </a:lnTo>
                  <a:lnTo>
                    <a:pt x="901" y="785"/>
                  </a:lnTo>
                  <a:lnTo>
                    <a:pt x="901" y="785"/>
                  </a:lnTo>
                  <a:lnTo>
                    <a:pt x="899" y="785"/>
                  </a:lnTo>
                  <a:lnTo>
                    <a:pt x="899" y="785"/>
                  </a:lnTo>
                  <a:lnTo>
                    <a:pt x="897" y="785"/>
                  </a:lnTo>
                  <a:lnTo>
                    <a:pt x="897" y="785"/>
                  </a:lnTo>
                  <a:lnTo>
                    <a:pt x="897" y="782"/>
                  </a:lnTo>
                  <a:lnTo>
                    <a:pt x="897" y="782"/>
                  </a:lnTo>
                  <a:lnTo>
                    <a:pt x="897" y="782"/>
                  </a:lnTo>
                  <a:lnTo>
                    <a:pt x="894" y="782"/>
                  </a:lnTo>
                  <a:lnTo>
                    <a:pt x="894" y="782"/>
                  </a:lnTo>
                  <a:lnTo>
                    <a:pt x="894" y="782"/>
                  </a:lnTo>
                  <a:lnTo>
                    <a:pt x="892" y="782"/>
                  </a:lnTo>
                  <a:lnTo>
                    <a:pt x="892" y="782"/>
                  </a:lnTo>
                  <a:lnTo>
                    <a:pt x="890" y="782"/>
                  </a:lnTo>
                  <a:lnTo>
                    <a:pt x="890" y="782"/>
                  </a:lnTo>
                  <a:lnTo>
                    <a:pt x="890" y="785"/>
                  </a:lnTo>
                  <a:lnTo>
                    <a:pt x="890" y="785"/>
                  </a:lnTo>
                  <a:lnTo>
                    <a:pt x="890" y="785"/>
                  </a:lnTo>
                  <a:lnTo>
                    <a:pt x="890" y="785"/>
                  </a:lnTo>
                  <a:lnTo>
                    <a:pt x="890" y="787"/>
                  </a:lnTo>
                  <a:lnTo>
                    <a:pt x="887" y="787"/>
                  </a:lnTo>
                  <a:lnTo>
                    <a:pt x="887" y="787"/>
                  </a:lnTo>
                  <a:lnTo>
                    <a:pt x="887" y="787"/>
                  </a:lnTo>
                  <a:lnTo>
                    <a:pt x="887" y="789"/>
                  </a:lnTo>
                  <a:lnTo>
                    <a:pt x="885" y="789"/>
                  </a:lnTo>
                  <a:lnTo>
                    <a:pt x="885" y="789"/>
                  </a:lnTo>
                  <a:lnTo>
                    <a:pt x="885" y="787"/>
                  </a:lnTo>
                  <a:lnTo>
                    <a:pt x="885" y="787"/>
                  </a:lnTo>
                  <a:lnTo>
                    <a:pt x="883" y="787"/>
                  </a:lnTo>
                  <a:lnTo>
                    <a:pt x="883" y="787"/>
                  </a:lnTo>
                  <a:lnTo>
                    <a:pt x="883" y="785"/>
                  </a:lnTo>
                  <a:lnTo>
                    <a:pt x="883" y="785"/>
                  </a:lnTo>
                  <a:lnTo>
                    <a:pt x="883" y="782"/>
                  </a:lnTo>
                  <a:lnTo>
                    <a:pt x="883" y="782"/>
                  </a:lnTo>
                  <a:lnTo>
                    <a:pt x="883" y="782"/>
                  </a:lnTo>
                  <a:lnTo>
                    <a:pt x="883" y="782"/>
                  </a:lnTo>
                  <a:lnTo>
                    <a:pt x="883" y="782"/>
                  </a:lnTo>
                  <a:lnTo>
                    <a:pt x="883" y="785"/>
                  </a:lnTo>
                  <a:lnTo>
                    <a:pt x="883" y="785"/>
                  </a:lnTo>
                  <a:lnTo>
                    <a:pt x="883" y="785"/>
                  </a:lnTo>
                  <a:lnTo>
                    <a:pt x="883" y="787"/>
                  </a:lnTo>
                  <a:lnTo>
                    <a:pt x="883" y="787"/>
                  </a:lnTo>
                  <a:lnTo>
                    <a:pt x="883" y="787"/>
                  </a:lnTo>
                  <a:lnTo>
                    <a:pt x="883" y="789"/>
                  </a:lnTo>
                  <a:lnTo>
                    <a:pt x="883" y="789"/>
                  </a:lnTo>
                  <a:lnTo>
                    <a:pt x="883" y="789"/>
                  </a:lnTo>
                  <a:lnTo>
                    <a:pt x="883" y="789"/>
                  </a:lnTo>
                  <a:lnTo>
                    <a:pt x="883" y="789"/>
                  </a:lnTo>
                  <a:lnTo>
                    <a:pt x="880" y="789"/>
                  </a:lnTo>
                  <a:lnTo>
                    <a:pt x="880" y="789"/>
                  </a:lnTo>
                  <a:lnTo>
                    <a:pt x="880" y="789"/>
                  </a:lnTo>
                  <a:lnTo>
                    <a:pt x="880" y="789"/>
                  </a:lnTo>
                  <a:lnTo>
                    <a:pt x="878" y="789"/>
                  </a:lnTo>
                  <a:lnTo>
                    <a:pt x="878" y="789"/>
                  </a:lnTo>
                  <a:lnTo>
                    <a:pt x="878" y="789"/>
                  </a:lnTo>
                  <a:lnTo>
                    <a:pt x="878" y="789"/>
                  </a:lnTo>
                  <a:lnTo>
                    <a:pt x="878" y="787"/>
                  </a:lnTo>
                  <a:lnTo>
                    <a:pt x="878" y="787"/>
                  </a:lnTo>
                  <a:lnTo>
                    <a:pt x="878" y="787"/>
                  </a:lnTo>
                  <a:lnTo>
                    <a:pt x="875" y="787"/>
                  </a:lnTo>
                  <a:lnTo>
                    <a:pt x="875" y="787"/>
                  </a:lnTo>
                  <a:lnTo>
                    <a:pt x="875" y="787"/>
                  </a:lnTo>
                  <a:lnTo>
                    <a:pt x="875" y="787"/>
                  </a:lnTo>
                  <a:lnTo>
                    <a:pt x="873" y="787"/>
                  </a:lnTo>
                  <a:lnTo>
                    <a:pt x="873" y="787"/>
                  </a:lnTo>
                  <a:lnTo>
                    <a:pt x="871" y="787"/>
                  </a:lnTo>
                  <a:lnTo>
                    <a:pt x="871" y="787"/>
                  </a:lnTo>
                  <a:lnTo>
                    <a:pt x="871" y="787"/>
                  </a:lnTo>
                  <a:lnTo>
                    <a:pt x="871" y="789"/>
                  </a:lnTo>
                  <a:lnTo>
                    <a:pt x="868" y="789"/>
                  </a:lnTo>
                  <a:lnTo>
                    <a:pt x="868" y="789"/>
                  </a:lnTo>
                  <a:lnTo>
                    <a:pt x="868" y="789"/>
                  </a:lnTo>
                  <a:lnTo>
                    <a:pt x="868" y="789"/>
                  </a:lnTo>
                  <a:lnTo>
                    <a:pt x="866" y="789"/>
                  </a:lnTo>
                  <a:lnTo>
                    <a:pt x="866" y="789"/>
                  </a:lnTo>
                  <a:lnTo>
                    <a:pt x="864" y="789"/>
                  </a:lnTo>
                  <a:lnTo>
                    <a:pt x="864" y="789"/>
                  </a:lnTo>
                  <a:lnTo>
                    <a:pt x="864" y="787"/>
                  </a:lnTo>
                  <a:lnTo>
                    <a:pt x="864" y="787"/>
                  </a:lnTo>
                  <a:lnTo>
                    <a:pt x="864" y="787"/>
                  </a:lnTo>
                  <a:lnTo>
                    <a:pt x="864" y="785"/>
                  </a:lnTo>
                  <a:lnTo>
                    <a:pt x="864" y="785"/>
                  </a:lnTo>
                  <a:lnTo>
                    <a:pt x="864" y="785"/>
                  </a:lnTo>
                  <a:lnTo>
                    <a:pt x="864" y="782"/>
                  </a:lnTo>
                  <a:lnTo>
                    <a:pt x="864" y="782"/>
                  </a:lnTo>
                  <a:lnTo>
                    <a:pt x="861" y="782"/>
                  </a:lnTo>
                  <a:lnTo>
                    <a:pt x="861" y="782"/>
                  </a:lnTo>
                  <a:lnTo>
                    <a:pt x="861" y="782"/>
                  </a:lnTo>
                  <a:lnTo>
                    <a:pt x="861" y="782"/>
                  </a:lnTo>
                  <a:lnTo>
                    <a:pt x="861" y="785"/>
                  </a:lnTo>
                  <a:lnTo>
                    <a:pt x="861" y="785"/>
                  </a:lnTo>
                  <a:lnTo>
                    <a:pt x="861" y="787"/>
                  </a:lnTo>
                  <a:lnTo>
                    <a:pt x="859" y="787"/>
                  </a:lnTo>
                  <a:lnTo>
                    <a:pt x="859" y="787"/>
                  </a:lnTo>
                  <a:lnTo>
                    <a:pt x="859" y="789"/>
                  </a:lnTo>
                  <a:lnTo>
                    <a:pt x="859" y="789"/>
                  </a:lnTo>
                  <a:lnTo>
                    <a:pt x="861" y="789"/>
                  </a:lnTo>
                  <a:lnTo>
                    <a:pt x="861" y="789"/>
                  </a:lnTo>
                  <a:lnTo>
                    <a:pt x="861" y="789"/>
                  </a:lnTo>
                  <a:lnTo>
                    <a:pt x="861" y="792"/>
                  </a:lnTo>
                  <a:lnTo>
                    <a:pt x="861" y="792"/>
                  </a:lnTo>
                  <a:lnTo>
                    <a:pt x="861" y="792"/>
                  </a:lnTo>
                  <a:lnTo>
                    <a:pt x="861" y="794"/>
                  </a:lnTo>
                  <a:lnTo>
                    <a:pt x="861" y="794"/>
                  </a:lnTo>
                  <a:lnTo>
                    <a:pt x="861" y="797"/>
                  </a:lnTo>
                  <a:lnTo>
                    <a:pt x="859" y="797"/>
                  </a:lnTo>
                  <a:lnTo>
                    <a:pt x="859" y="797"/>
                  </a:lnTo>
                  <a:lnTo>
                    <a:pt x="859" y="797"/>
                  </a:lnTo>
                  <a:lnTo>
                    <a:pt x="859" y="799"/>
                  </a:lnTo>
                  <a:lnTo>
                    <a:pt x="859" y="799"/>
                  </a:lnTo>
                  <a:lnTo>
                    <a:pt x="859" y="799"/>
                  </a:lnTo>
                  <a:lnTo>
                    <a:pt x="859" y="799"/>
                  </a:lnTo>
                  <a:lnTo>
                    <a:pt x="859" y="799"/>
                  </a:lnTo>
                  <a:lnTo>
                    <a:pt x="857" y="799"/>
                  </a:lnTo>
                  <a:lnTo>
                    <a:pt x="857" y="799"/>
                  </a:lnTo>
                  <a:lnTo>
                    <a:pt x="857" y="799"/>
                  </a:lnTo>
                  <a:lnTo>
                    <a:pt x="857" y="801"/>
                  </a:lnTo>
                  <a:lnTo>
                    <a:pt x="854" y="801"/>
                  </a:lnTo>
                  <a:lnTo>
                    <a:pt x="854" y="801"/>
                  </a:lnTo>
                  <a:lnTo>
                    <a:pt x="854" y="801"/>
                  </a:lnTo>
                  <a:lnTo>
                    <a:pt x="854" y="804"/>
                  </a:lnTo>
                  <a:lnTo>
                    <a:pt x="852" y="804"/>
                  </a:lnTo>
                  <a:lnTo>
                    <a:pt x="852" y="804"/>
                  </a:lnTo>
                  <a:lnTo>
                    <a:pt x="852" y="804"/>
                  </a:lnTo>
                  <a:lnTo>
                    <a:pt x="852" y="804"/>
                  </a:lnTo>
                  <a:lnTo>
                    <a:pt x="852" y="806"/>
                  </a:lnTo>
                  <a:lnTo>
                    <a:pt x="849" y="806"/>
                  </a:lnTo>
                  <a:lnTo>
                    <a:pt x="849" y="806"/>
                  </a:lnTo>
                  <a:lnTo>
                    <a:pt x="849" y="804"/>
                  </a:lnTo>
                  <a:lnTo>
                    <a:pt x="849" y="804"/>
                  </a:lnTo>
                  <a:lnTo>
                    <a:pt x="849" y="806"/>
                  </a:lnTo>
                  <a:lnTo>
                    <a:pt x="847" y="806"/>
                  </a:lnTo>
                  <a:lnTo>
                    <a:pt x="847" y="806"/>
                  </a:lnTo>
                  <a:lnTo>
                    <a:pt x="845" y="806"/>
                  </a:lnTo>
                  <a:lnTo>
                    <a:pt x="845" y="806"/>
                  </a:lnTo>
                  <a:lnTo>
                    <a:pt x="845" y="806"/>
                  </a:lnTo>
                  <a:lnTo>
                    <a:pt x="845" y="804"/>
                  </a:lnTo>
                  <a:lnTo>
                    <a:pt x="842" y="804"/>
                  </a:lnTo>
                  <a:lnTo>
                    <a:pt x="842" y="804"/>
                  </a:lnTo>
                  <a:lnTo>
                    <a:pt x="842" y="804"/>
                  </a:lnTo>
                  <a:lnTo>
                    <a:pt x="842" y="804"/>
                  </a:lnTo>
                  <a:lnTo>
                    <a:pt x="842" y="804"/>
                  </a:lnTo>
                  <a:lnTo>
                    <a:pt x="840" y="804"/>
                  </a:lnTo>
                  <a:lnTo>
                    <a:pt x="840" y="806"/>
                  </a:lnTo>
                  <a:lnTo>
                    <a:pt x="840" y="806"/>
                  </a:lnTo>
                  <a:lnTo>
                    <a:pt x="840" y="806"/>
                  </a:lnTo>
                  <a:lnTo>
                    <a:pt x="840" y="808"/>
                  </a:lnTo>
                  <a:lnTo>
                    <a:pt x="840" y="808"/>
                  </a:lnTo>
                  <a:lnTo>
                    <a:pt x="842" y="808"/>
                  </a:lnTo>
                  <a:lnTo>
                    <a:pt x="842" y="806"/>
                  </a:lnTo>
                  <a:lnTo>
                    <a:pt x="842" y="806"/>
                  </a:lnTo>
                  <a:lnTo>
                    <a:pt x="842" y="806"/>
                  </a:lnTo>
                  <a:lnTo>
                    <a:pt x="845" y="806"/>
                  </a:lnTo>
                  <a:lnTo>
                    <a:pt x="845" y="806"/>
                  </a:lnTo>
                  <a:lnTo>
                    <a:pt x="845" y="808"/>
                  </a:lnTo>
                  <a:lnTo>
                    <a:pt x="845" y="808"/>
                  </a:lnTo>
                  <a:lnTo>
                    <a:pt x="845" y="808"/>
                  </a:lnTo>
                  <a:lnTo>
                    <a:pt x="842" y="808"/>
                  </a:lnTo>
                  <a:lnTo>
                    <a:pt x="842" y="811"/>
                  </a:lnTo>
                  <a:lnTo>
                    <a:pt x="842" y="811"/>
                  </a:lnTo>
                  <a:lnTo>
                    <a:pt x="845" y="811"/>
                  </a:lnTo>
                  <a:lnTo>
                    <a:pt x="845" y="811"/>
                  </a:lnTo>
                  <a:lnTo>
                    <a:pt x="845" y="811"/>
                  </a:lnTo>
                  <a:lnTo>
                    <a:pt x="845" y="811"/>
                  </a:lnTo>
                  <a:lnTo>
                    <a:pt x="842" y="811"/>
                  </a:lnTo>
                  <a:lnTo>
                    <a:pt x="842" y="813"/>
                  </a:lnTo>
                  <a:lnTo>
                    <a:pt x="842" y="813"/>
                  </a:lnTo>
                  <a:lnTo>
                    <a:pt x="842" y="813"/>
                  </a:lnTo>
                  <a:lnTo>
                    <a:pt x="842" y="811"/>
                  </a:lnTo>
                  <a:lnTo>
                    <a:pt x="840" y="811"/>
                  </a:lnTo>
                  <a:lnTo>
                    <a:pt x="840" y="811"/>
                  </a:lnTo>
                  <a:lnTo>
                    <a:pt x="838" y="811"/>
                  </a:lnTo>
                  <a:lnTo>
                    <a:pt x="838" y="811"/>
                  </a:lnTo>
                  <a:lnTo>
                    <a:pt x="838" y="811"/>
                  </a:lnTo>
                  <a:lnTo>
                    <a:pt x="835" y="811"/>
                  </a:lnTo>
                  <a:lnTo>
                    <a:pt x="835" y="811"/>
                  </a:lnTo>
                  <a:lnTo>
                    <a:pt x="835" y="811"/>
                  </a:lnTo>
                  <a:lnTo>
                    <a:pt x="835" y="811"/>
                  </a:lnTo>
                  <a:lnTo>
                    <a:pt x="835" y="811"/>
                  </a:lnTo>
                  <a:lnTo>
                    <a:pt x="835" y="811"/>
                  </a:lnTo>
                  <a:lnTo>
                    <a:pt x="835" y="811"/>
                  </a:lnTo>
                  <a:lnTo>
                    <a:pt x="835" y="808"/>
                  </a:lnTo>
                  <a:lnTo>
                    <a:pt x="833" y="808"/>
                  </a:lnTo>
                  <a:lnTo>
                    <a:pt x="833" y="808"/>
                  </a:lnTo>
                  <a:lnTo>
                    <a:pt x="833" y="811"/>
                  </a:lnTo>
                  <a:lnTo>
                    <a:pt x="830" y="811"/>
                  </a:lnTo>
                  <a:lnTo>
                    <a:pt x="830" y="811"/>
                  </a:lnTo>
                  <a:lnTo>
                    <a:pt x="830" y="811"/>
                  </a:lnTo>
                  <a:lnTo>
                    <a:pt x="830" y="808"/>
                  </a:lnTo>
                  <a:lnTo>
                    <a:pt x="828" y="808"/>
                  </a:lnTo>
                  <a:lnTo>
                    <a:pt x="828" y="808"/>
                  </a:lnTo>
                  <a:lnTo>
                    <a:pt x="828" y="806"/>
                  </a:lnTo>
                  <a:lnTo>
                    <a:pt x="828" y="806"/>
                  </a:lnTo>
                  <a:lnTo>
                    <a:pt x="828" y="808"/>
                  </a:lnTo>
                  <a:lnTo>
                    <a:pt x="828" y="808"/>
                  </a:lnTo>
                  <a:lnTo>
                    <a:pt x="826" y="808"/>
                  </a:lnTo>
                  <a:lnTo>
                    <a:pt x="826" y="808"/>
                  </a:lnTo>
                  <a:lnTo>
                    <a:pt x="826" y="808"/>
                  </a:lnTo>
                  <a:lnTo>
                    <a:pt x="823" y="808"/>
                  </a:lnTo>
                  <a:lnTo>
                    <a:pt x="823" y="811"/>
                  </a:lnTo>
                  <a:lnTo>
                    <a:pt x="826" y="811"/>
                  </a:lnTo>
                  <a:lnTo>
                    <a:pt x="826" y="811"/>
                  </a:lnTo>
                  <a:lnTo>
                    <a:pt x="826" y="811"/>
                  </a:lnTo>
                  <a:lnTo>
                    <a:pt x="826" y="811"/>
                  </a:lnTo>
                  <a:lnTo>
                    <a:pt x="826" y="811"/>
                  </a:lnTo>
                  <a:lnTo>
                    <a:pt x="823" y="811"/>
                  </a:lnTo>
                  <a:lnTo>
                    <a:pt x="823" y="811"/>
                  </a:lnTo>
                  <a:lnTo>
                    <a:pt x="823" y="811"/>
                  </a:lnTo>
                  <a:lnTo>
                    <a:pt x="823" y="813"/>
                  </a:lnTo>
                  <a:lnTo>
                    <a:pt x="821" y="813"/>
                  </a:lnTo>
                  <a:lnTo>
                    <a:pt x="821" y="813"/>
                  </a:lnTo>
                  <a:lnTo>
                    <a:pt x="821" y="811"/>
                  </a:lnTo>
                  <a:lnTo>
                    <a:pt x="821" y="811"/>
                  </a:lnTo>
                  <a:lnTo>
                    <a:pt x="819" y="811"/>
                  </a:lnTo>
                  <a:lnTo>
                    <a:pt x="819" y="813"/>
                  </a:lnTo>
                  <a:lnTo>
                    <a:pt x="819" y="813"/>
                  </a:lnTo>
                  <a:lnTo>
                    <a:pt x="819" y="813"/>
                  </a:lnTo>
                  <a:lnTo>
                    <a:pt x="816" y="813"/>
                  </a:lnTo>
                  <a:lnTo>
                    <a:pt x="816" y="813"/>
                  </a:lnTo>
                  <a:lnTo>
                    <a:pt x="816" y="813"/>
                  </a:lnTo>
                  <a:lnTo>
                    <a:pt x="814" y="813"/>
                  </a:lnTo>
                  <a:lnTo>
                    <a:pt x="814" y="813"/>
                  </a:lnTo>
                  <a:lnTo>
                    <a:pt x="812" y="813"/>
                  </a:lnTo>
                  <a:lnTo>
                    <a:pt x="812" y="813"/>
                  </a:lnTo>
                  <a:lnTo>
                    <a:pt x="812" y="815"/>
                  </a:lnTo>
                  <a:lnTo>
                    <a:pt x="812" y="815"/>
                  </a:lnTo>
                  <a:lnTo>
                    <a:pt x="812" y="815"/>
                  </a:lnTo>
                  <a:lnTo>
                    <a:pt x="809" y="815"/>
                  </a:lnTo>
                  <a:lnTo>
                    <a:pt x="809" y="818"/>
                  </a:lnTo>
                  <a:lnTo>
                    <a:pt x="809" y="818"/>
                  </a:lnTo>
                  <a:lnTo>
                    <a:pt x="809" y="815"/>
                  </a:lnTo>
                  <a:lnTo>
                    <a:pt x="809" y="815"/>
                  </a:lnTo>
                  <a:lnTo>
                    <a:pt x="809" y="815"/>
                  </a:lnTo>
                  <a:lnTo>
                    <a:pt x="807" y="815"/>
                  </a:lnTo>
                  <a:lnTo>
                    <a:pt x="807" y="815"/>
                  </a:lnTo>
                  <a:lnTo>
                    <a:pt x="804" y="815"/>
                  </a:lnTo>
                  <a:lnTo>
                    <a:pt x="804" y="815"/>
                  </a:lnTo>
                  <a:lnTo>
                    <a:pt x="804" y="815"/>
                  </a:lnTo>
                  <a:lnTo>
                    <a:pt x="804" y="815"/>
                  </a:lnTo>
                  <a:lnTo>
                    <a:pt x="802" y="815"/>
                  </a:lnTo>
                  <a:lnTo>
                    <a:pt x="802" y="818"/>
                  </a:lnTo>
                  <a:lnTo>
                    <a:pt x="802" y="818"/>
                  </a:lnTo>
                  <a:lnTo>
                    <a:pt x="802" y="818"/>
                  </a:lnTo>
                  <a:lnTo>
                    <a:pt x="800" y="818"/>
                  </a:lnTo>
                  <a:lnTo>
                    <a:pt x="800" y="818"/>
                  </a:lnTo>
                  <a:lnTo>
                    <a:pt x="797" y="818"/>
                  </a:lnTo>
                  <a:lnTo>
                    <a:pt x="797" y="818"/>
                  </a:lnTo>
                  <a:lnTo>
                    <a:pt x="797" y="818"/>
                  </a:lnTo>
                  <a:lnTo>
                    <a:pt x="797" y="820"/>
                  </a:lnTo>
                  <a:lnTo>
                    <a:pt x="797" y="820"/>
                  </a:lnTo>
                  <a:lnTo>
                    <a:pt x="797" y="820"/>
                  </a:lnTo>
                  <a:lnTo>
                    <a:pt x="797" y="820"/>
                  </a:lnTo>
                  <a:lnTo>
                    <a:pt x="795" y="820"/>
                  </a:lnTo>
                  <a:lnTo>
                    <a:pt x="795" y="823"/>
                  </a:lnTo>
                  <a:lnTo>
                    <a:pt x="795" y="823"/>
                  </a:lnTo>
                  <a:lnTo>
                    <a:pt x="795" y="823"/>
                  </a:lnTo>
                  <a:lnTo>
                    <a:pt x="795" y="825"/>
                  </a:lnTo>
                  <a:lnTo>
                    <a:pt x="795" y="825"/>
                  </a:lnTo>
                  <a:lnTo>
                    <a:pt x="795" y="827"/>
                  </a:lnTo>
                  <a:lnTo>
                    <a:pt x="795" y="827"/>
                  </a:lnTo>
                  <a:lnTo>
                    <a:pt x="795" y="827"/>
                  </a:lnTo>
                  <a:lnTo>
                    <a:pt x="797" y="827"/>
                  </a:lnTo>
                  <a:lnTo>
                    <a:pt x="797" y="830"/>
                  </a:lnTo>
                  <a:lnTo>
                    <a:pt x="795" y="830"/>
                  </a:lnTo>
                  <a:lnTo>
                    <a:pt x="795" y="830"/>
                  </a:lnTo>
                  <a:lnTo>
                    <a:pt x="795" y="830"/>
                  </a:lnTo>
                  <a:lnTo>
                    <a:pt x="795" y="830"/>
                  </a:lnTo>
                  <a:lnTo>
                    <a:pt x="795" y="830"/>
                  </a:lnTo>
                  <a:lnTo>
                    <a:pt x="795" y="830"/>
                  </a:lnTo>
                  <a:lnTo>
                    <a:pt x="793" y="830"/>
                  </a:lnTo>
                  <a:lnTo>
                    <a:pt x="793" y="830"/>
                  </a:lnTo>
                  <a:lnTo>
                    <a:pt x="793" y="830"/>
                  </a:lnTo>
                  <a:lnTo>
                    <a:pt x="793" y="827"/>
                  </a:lnTo>
                  <a:lnTo>
                    <a:pt x="790" y="827"/>
                  </a:lnTo>
                  <a:lnTo>
                    <a:pt x="790" y="827"/>
                  </a:lnTo>
                  <a:lnTo>
                    <a:pt x="790" y="827"/>
                  </a:lnTo>
                  <a:lnTo>
                    <a:pt x="790" y="827"/>
                  </a:lnTo>
                  <a:lnTo>
                    <a:pt x="790" y="827"/>
                  </a:lnTo>
                  <a:lnTo>
                    <a:pt x="788" y="827"/>
                  </a:lnTo>
                  <a:lnTo>
                    <a:pt x="788" y="827"/>
                  </a:lnTo>
                  <a:lnTo>
                    <a:pt x="788" y="830"/>
                  </a:lnTo>
                  <a:lnTo>
                    <a:pt x="788" y="830"/>
                  </a:lnTo>
                  <a:lnTo>
                    <a:pt x="788" y="830"/>
                  </a:lnTo>
                  <a:lnTo>
                    <a:pt x="788" y="830"/>
                  </a:lnTo>
                  <a:lnTo>
                    <a:pt x="788" y="830"/>
                  </a:lnTo>
                  <a:lnTo>
                    <a:pt x="790" y="830"/>
                  </a:lnTo>
                  <a:lnTo>
                    <a:pt x="790" y="830"/>
                  </a:lnTo>
                  <a:lnTo>
                    <a:pt x="790" y="830"/>
                  </a:lnTo>
                  <a:lnTo>
                    <a:pt x="790" y="830"/>
                  </a:lnTo>
                  <a:lnTo>
                    <a:pt x="790" y="832"/>
                  </a:lnTo>
                  <a:lnTo>
                    <a:pt x="790" y="832"/>
                  </a:lnTo>
                  <a:lnTo>
                    <a:pt x="793" y="832"/>
                  </a:lnTo>
                  <a:lnTo>
                    <a:pt x="793" y="834"/>
                  </a:lnTo>
                  <a:lnTo>
                    <a:pt x="793" y="834"/>
                  </a:lnTo>
                  <a:lnTo>
                    <a:pt x="793" y="834"/>
                  </a:lnTo>
                  <a:lnTo>
                    <a:pt x="793" y="837"/>
                  </a:lnTo>
                  <a:lnTo>
                    <a:pt x="793" y="837"/>
                  </a:lnTo>
                  <a:lnTo>
                    <a:pt x="795" y="837"/>
                  </a:lnTo>
                  <a:lnTo>
                    <a:pt x="795" y="839"/>
                  </a:lnTo>
                  <a:lnTo>
                    <a:pt x="795" y="839"/>
                  </a:lnTo>
                  <a:lnTo>
                    <a:pt x="795" y="839"/>
                  </a:lnTo>
                  <a:lnTo>
                    <a:pt x="795" y="842"/>
                  </a:lnTo>
                  <a:lnTo>
                    <a:pt x="795" y="842"/>
                  </a:lnTo>
                  <a:lnTo>
                    <a:pt x="795" y="842"/>
                  </a:lnTo>
                  <a:lnTo>
                    <a:pt x="795" y="842"/>
                  </a:lnTo>
                  <a:lnTo>
                    <a:pt x="795" y="844"/>
                  </a:lnTo>
                  <a:lnTo>
                    <a:pt x="795" y="844"/>
                  </a:lnTo>
                  <a:lnTo>
                    <a:pt x="795" y="844"/>
                  </a:lnTo>
                  <a:lnTo>
                    <a:pt x="795" y="844"/>
                  </a:lnTo>
                  <a:lnTo>
                    <a:pt x="795" y="844"/>
                  </a:lnTo>
                  <a:lnTo>
                    <a:pt x="795" y="842"/>
                  </a:lnTo>
                  <a:lnTo>
                    <a:pt x="793" y="842"/>
                  </a:lnTo>
                  <a:lnTo>
                    <a:pt x="793" y="844"/>
                  </a:lnTo>
                  <a:lnTo>
                    <a:pt x="793" y="844"/>
                  </a:lnTo>
                  <a:lnTo>
                    <a:pt x="793" y="844"/>
                  </a:lnTo>
                  <a:lnTo>
                    <a:pt x="790" y="844"/>
                  </a:lnTo>
                  <a:lnTo>
                    <a:pt x="790" y="844"/>
                  </a:lnTo>
                  <a:lnTo>
                    <a:pt x="790" y="846"/>
                  </a:lnTo>
                  <a:lnTo>
                    <a:pt x="790" y="846"/>
                  </a:lnTo>
                  <a:lnTo>
                    <a:pt x="788" y="846"/>
                  </a:lnTo>
                  <a:lnTo>
                    <a:pt x="788" y="846"/>
                  </a:lnTo>
                  <a:lnTo>
                    <a:pt x="788" y="846"/>
                  </a:lnTo>
                  <a:lnTo>
                    <a:pt x="788" y="846"/>
                  </a:lnTo>
                  <a:lnTo>
                    <a:pt x="788" y="846"/>
                  </a:lnTo>
                  <a:lnTo>
                    <a:pt x="788" y="846"/>
                  </a:lnTo>
                  <a:lnTo>
                    <a:pt x="786" y="846"/>
                  </a:lnTo>
                  <a:lnTo>
                    <a:pt x="786" y="846"/>
                  </a:lnTo>
                  <a:lnTo>
                    <a:pt x="783" y="846"/>
                  </a:lnTo>
                  <a:lnTo>
                    <a:pt x="783" y="846"/>
                  </a:lnTo>
                  <a:lnTo>
                    <a:pt x="783" y="846"/>
                  </a:lnTo>
                  <a:lnTo>
                    <a:pt x="783" y="846"/>
                  </a:lnTo>
                  <a:lnTo>
                    <a:pt x="781" y="846"/>
                  </a:lnTo>
                  <a:lnTo>
                    <a:pt x="781" y="846"/>
                  </a:lnTo>
                  <a:lnTo>
                    <a:pt x="781" y="846"/>
                  </a:lnTo>
                  <a:lnTo>
                    <a:pt x="781" y="846"/>
                  </a:lnTo>
                  <a:lnTo>
                    <a:pt x="781" y="844"/>
                  </a:lnTo>
                  <a:lnTo>
                    <a:pt x="781" y="844"/>
                  </a:lnTo>
                  <a:lnTo>
                    <a:pt x="778" y="844"/>
                  </a:lnTo>
                  <a:lnTo>
                    <a:pt x="778" y="842"/>
                  </a:lnTo>
                  <a:lnTo>
                    <a:pt x="778" y="842"/>
                  </a:lnTo>
                  <a:lnTo>
                    <a:pt x="778" y="842"/>
                  </a:lnTo>
                  <a:lnTo>
                    <a:pt x="778" y="842"/>
                  </a:lnTo>
                  <a:lnTo>
                    <a:pt x="778" y="839"/>
                  </a:lnTo>
                  <a:lnTo>
                    <a:pt x="778" y="839"/>
                  </a:lnTo>
                  <a:lnTo>
                    <a:pt x="778" y="839"/>
                  </a:lnTo>
                  <a:lnTo>
                    <a:pt x="778" y="839"/>
                  </a:lnTo>
                  <a:lnTo>
                    <a:pt x="778" y="839"/>
                  </a:lnTo>
                  <a:lnTo>
                    <a:pt x="778" y="837"/>
                  </a:lnTo>
                  <a:lnTo>
                    <a:pt x="778" y="837"/>
                  </a:lnTo>
                  <a:lnTo>
                    <a:pt x="776" y="837"/>
                  </a:lnTo>
                  <a:lnTo>
                    <a:pt x="776" y="837"/>
                  </a:lnTo>
                  <a:lnTo>
                    <a:pt x="776" y="834"/>
                  </a:lnTo>
                  <a:lnTo>
                    <a:pt x="776" y="834"/>
                  </a:lnTo>
                  <a:lnTo>
                    <a:pt x="776" y="832"/>
                  </a:lnTo>
                  <a:lnTo>
                    <a:pt x="776" y="832"/>
                  </a:lnTo>
                  <a:lnTo>
                    <a:pt x="776" y="832"/>
                  </a:lnTo>
                  <a:lnTo>
                    <a:pt x="776" y="830"/>
                  </a:lnTo>
                  <a:lnTo>
                    <a:pt x="776" y="830"/>
                  </a:lnTo>
                  <a:lnTo>
                    <a:pt x="774" y="830"/>
                  </a:lnTo>
                  <a:lnTo>
                    <a:pt x="774" y="830"/>
                  </a:lnTo>
                  <a:lnTo>
                    <a:pt x="774" y="827"/>
                  </a:lnTo>
                  <a:lnTo>
                    <a:pt x="776" y="827"/>
                  </a:lnTo>
                  <a:lnTo>
                    <a:pt x="776" y="827"/>
                  </a:lnTo>
                  <a:lnTo>
                    <a:pt x="776" y="825"/>
                  </a:lnTo>
                  <a:lnTo>
                    <a:pt x="776" y="825"/>
                  </a:lnTo>
                  <a:lnTo>
                    <a:pt x="776" y="823"/>
                  </a:lnTo>
                  <a:lnTo>
                    <a:pt x="776" y="823"/>
                  </a:lnTo>
                  <a:lnTo>
                    <a:pt x="776" y="823"/>
                  </a:lnTo>
                  <a:lnTo>
                    <a:pt x="776" y="820"/>
                  </a:lnTo>
                  <a:lnTo>
                    <a:pt x="776" y="820"/>
                  </a:lnTo>
                  <a:lnTo>
                    <a:pt x="776" y="820"/>
                  </a:lnTo>
                  <a:lnTo>
                    <a:pt x="776" y="820"/>
                  </a:lnTo>
                  <a:lnTo>
                    <a:pt x="776" y="818"/>
                  </a:lnTo>
                  <a:lnTo>
                    <a:pt x="776" y="818"/>
                  </a:lnTo>
                  <a:lnTo>
                    <a:pt x="778" y="818"/>
                  </a:lnTo>
                  <a:lnTo>
                    <a:pt x="778" y="818"/>
                  </a:lnTo>
                  <a:lnTo>
                    <a:pt x="778" y="818"/>
                  </a:lnTo>
                  <a:lnTo>
                    <a:pt x="778" y="815"/>
                  </a:lnTo>
                  <a:lnTo>
                    <a:pt x="778" y="815"/>
                  </a:lnTo>
                  <a:lnTo>
                    <a:pt x="778" y="815"/>
                  </a:lnTo>
                  <a:lnTo>
                    <a:pt x="778" y="815"/>
                  </a:lnTo>
                  <a:lnTo>
                    <a:pt x="776" y="815"/>
                  </a:lnTo>
                  <a:lnTo>
                    <a:pt x="776" y="815"/>
                  </a:lnTo>
                  <a:lnTo>
                    <a:pt x="776" y="815"/>
                  </a:lnTo>
                  <a:lnTo>
                    <a:pt x="776" y="813"/>
                  </a:lnTo>
                  <a:lnTo>
                    <a:pt x="774" y="813"/>
                  </a:lnTo>
                  <a:lnTo>
                    <a:pt x="774" y="815"/>
                  </a:lnTo>
                  <a:lnTo>
                    <a:pt x="774" y="815"/>
                  </a:lnTo>
                  <a:lnTo>
                    <a:pt x="774" y="815"/>
                  </a:lnTo>
                  <a:lnTo>
                    <a:pt x="774" y="815"/>
                  </a:lnTo>
                  <a:lnTo>
                    <a:pt x="774" y="813"/>
                  </a:lnTo>
                  <a:lnTo>
                    <a:pt x="771" y="813"/>
                  </a:lnTo>
                  <a:lnTo>
                    <a:pt x="771" y="815"/>
                  </a:lnTo>
                  <a:lnTo>
                    <a:pt x="771" y="815"/>
                  </a:lnTo>
                  <a:lnTo>
                    <a:pt x="771" y="815"/>
                  </a:lnTo>
                  <a:lnTo>
                    <a:pt x="771" y="815"/>
                  </a:lnTo>
                  <a:lnTo>
                    <a:pt x="769" y="815"/>
                  </a:lnTo>
                  <a:lnTo>
                    <a:pt x="769" y="815"/>
                  </a:lnTo>
                  <a:lnTo>
                    <a:pt x="769" y="815"/>
                  </a:lnTo>
                  <a:lnTo>
                    <a:pt x="767" y="815"/>
                  </a:lnTo>
                  <a:lnTo>
                    <a:pt x="767" y="815"/>
                  </a:lnTo>
                  <a:lnTo>
                    <a:pt x="764" y="815"/>
                  </a:lnTo>
                  <a:lnTo>
                    <a:pt x="764" y="818"/>
                  </a:lnTo>
                  <a:lnTo>
                    <a:pt x="764" y="818"/>
                  </a:lnTo>
                  <a:lnTo>
                    <a:pt x="764" y="818"/>
                  </a:lnTo>
                  <a:lnTo>
                    <a:pt x="762" y="818"/>
                  </a:lnTo>
                  <a:lnTo>
                    <a:pt x="762" y="815"/>
                  </a:lnTo>
                  <a:lnTo>
                    <a:pt x="762" y="815"/>
                  </a:lnTo>
                  <a:lnTo>
                    <a:pt x="762" y="815"/>
                  </a:lnTo>
                  <a:lnTo>
                    <a:pt x="762" y="813"/>
                  </a:lnTo>
                  <a:lnTo>
                    <a:pt x="762" y="813"/>
                  </a:lnTo>
                  <a:lnTo>
                    <a:pt x="764" y="813"/>
                  </a:lnTo>
                  <a:lnTo>
                    <a:pt x="764" y="813"/>
                  </a:lnTo>
                  <a:lnTo>
                    <a:pt x="764" y="811"/>
                  </a:lnTo>
                  <a:lnTo>
                    <a:pt x="762" y="811"/>
                  </a:lnTo>
                  <a:lnTo>
                    <a:pt x="762" y="811"/>
                  </a:lnTo>
                  <a:lnTo>
                    <a:pt x="762" y="811"/>
                  </a:lnTo>
                  <a:lnTo>
                    <a:pt x="759" y="811"/>
                  </a:lnTo>
                  <a:lnTo>
                    <a:pt x="759" y="811"/>
                  </a:lnTo>
                  <a:lnTo>
                    <a:pt x="757" y="811"/>
                  </a:lnTo>
                  <a:lnTo>
                    <a:pt x="757" y="811"/>
                  </a:lnTo>
                  <a:lnTo>
                    <a:pt x="757" y="811"/>
                  </a:lnTo>
                  <a:lnTo>
                    <a:pt x="755" y="811"/>
                  </a:lnTo>
                  <a:lnTo>
                    <a:pt x="755" y="811"/>
                  </a:lnTo>
                  <a:lnTo>
                    <a:pt x="755" y="811"/>
                  </a:lnTo>
                  <a:lnTo>
                    <a:pt x="755" y="811"/>
                  </a:lnTo>
                  <a:lnTo>
                    <a:pt x="755" y="811"/>
                  </a:lnTo>
                  <a:lnTo>
                    <a:pt x="755" y="808"/>
                  </a:lnTo>
                  <a:lnTo>
                    <a:pt x="752" y="808"/>
                  </a:lnTo>
                  <a:lnTo>
                    <a:pt x="752" y="808"/>
                  </a:lnTo>
                  <a:lnTo>
                    <a:pt x="752" y="811"/>
                  </a:lnTo>
                  <a:lnTo>
                    <a:pt x="752" y="811"/>
                  </a:lnTo>
                  <a:lnTo>
                    <a:pt x="750" y="811"/>
                  </a:lnTo>
                  <a:lnTo>
                    <a:pt x="750" y="811"/>
                  </a:lnTo>
                  <a:lnTo>
                    <a:pt x="750" y="811"/>
                  </a:lnTo>
                  <a:lnTo>
                    <a:pt x="750" y="813"/>
                  </a:lnTo>
                  <a:lnTo>
                    <a:pt x="750" y="813"/>
                  </a:lnTo>
                  <a:lnTo>
                    <a:pt x="748" y="813"/>
                  </a:lnTo>
                  <a:lnTo>
                    <a:pt x="748" y="813"/>
                  </a:lnTo>
                  <a:lnTo>
                    <a:pt x="748" y="811"/>
                  </a:lnTo>
                  <a:lnTo>
                    <a:pt x="745" y="811"/>
                  </a:lnTo>
                  <a:lnTo>
                    <a:pt x="745" y="813"/>
                  </a:lnTo>
                  <a:lnTo>
                    <a:pt x="745" y="813"/>
                  </a:lnTo>
                  <a:lnTo>
                    <a:pt x="745" y="813"/>
                  </a:lnTo>
                  <a:lnTo>
                    <a:pt x="745" y="813"/>
                  </a:lnTo>
                  <a:lnTo>
                    <a:pt x="743" y="813"/>
                  </a:lnTo>
                  <a:lnTo>
                    <a:pt x="743" y="813"/>
                  </a:lnTo>
                  <a:lnTo>
                    <a:pt x="743" y="813"/>
                  </a:lnTo>
                  <a:lnTo>
                    <a:pt x="743" y="813"/>
                  </a:lnTo>
                  <a:lnTo>
                    <a:pt x="743" y="813"/>
                  </a:lnTo>
                  <a:lnTo>
                    <a:pt x="741" y="813"/>
                  </a:lnTo>
                  <a:lnTo>
                    <a:pt x="741" y="813"/>
                  </a:lnTo>
                  <a:lnTo>
                    <a:pt x="741" y="813"/>
                  </a:lnTo>
                  <a:lnTo>
                    <a:pt x="738" y="813"/>
                  </a:lnTo>
                  <a:lnTo>
                    <a:pt x="738" y="813"/>
                  </a:lnTo>
                  <a:lnTo>
                    <a:pt x="738" y="811"/>
                  </a:lnTo>
                  <a:lnTo>
                    <a:pt x="738" y="811"/>
                  </a:lnTo>
                  <a:lnTo>
                    <a:pt x="738" y="811"/>
                  </a:lnTo>
                  <a:lnTo>
                    <a:pt x="736" y="811"/>
                  </a:lnTo>
                  <a:lnTo>
                    <a:pt x="736" y="811"/>
                  </a:lnTo>
                  <a:lnTo>
                    <a:pt x="736" y="811"/>
                  </a:lnTo>
                  <a:lnTo>
                    <a:pt x="736" y="811"/>
                  </a:lnTo>
                  <a:lnTo>
                    <a:pt x="733" y="811"/>
                  </a:lnTo>
                  <a:lnTo>
                    <a:pt x="733" y="811"/>
                  </a:lnTo>
                  <a:lnTo>
                    <a:pt x="733" y="811"/>
                  </a:lnTo>
                  <a:lnTo>
                    <a:pt x="731" y="811"/>
                  </a:lnTo>
                  <a:lnTo>
                    <a:pt x="731" y="811"/>
                  </a:lnTo>
                  <a:lnTo>
                    <a:pt x="731" y="811"/>
                  </a:lnTo>
                  <a:lnTo>
                    <a:pt x="729" y="811"/>
                  </a:lnTo>
                  <a:lnTo>
                    <a:pt x="729" y="811"/>
                  </a:lnTo>
                  <a:lnTo>
                    <a:pt x="729" y="811"/>
                  </a:lnTo>
                  <a:lnTo>
                    <a:pt x="729" y="811"/>
                  </a:lnTo>
                  <a:lnTo>
                    <a:pt x="726" y="811"/>
                  </a:lnTo>
                  <a:lnTo>
                    <a:pt x="726" y="811"/>
                  </a:lnTo>
                  <a:lnTo>
                    <a:pt x="726" y="811"/>
                  </a:lnTo>
                  <a:lnTo>
                    <a:pt x="726" y="811"/>
                  </a:lnTo>
                  <a:lnTo>
                    <a:pt x="724" y="811"/>
                  </a:lnTo>
                  <a:lnTo>
                    <a:pt x="724" y="808"/>
                  </a:lnTo>
                  <a:lnTo>
                    <a:pt x="724" y="808"/>
                  </a:lnTo>
                  <a:lnTo>
                    <a:pt x="724" y="808"/>
                  </a:lnTo>
                  <a:lnTo>
                    <a:pt x="724" y="808"/>
                  </a:lnTo>
                  <a:lnTo>
                    <a:pt x="724" y="808"/>
                  </a:lnTo>
                  <a:lnTo>
                    <a:pt x="722" y="808"/>
                  </a:lnTo>
                  <a:lnTo>
                    <a:pt x="722" y="808"/>
                  </a:lnTo>
                  <a:lnTo>
                    <a:pt x="722" y="808"/>
                  </a:lnTo>
                  <a:lnTo>
                    <a:pt x="722" y="808"/>
                  </a:lnTo>
                  <a:lnTo>
                    <a:pt x="722" y="806"/>
                  </a:lnTo>
                  <a:lnTo>
                    <a:pt x="719" y="806"/>
                  </a:lnTo>
                  <a:lnTo>
                    <a:pt x="719" y="806"/>
                  </a:lnTo>
                  <a:lnTo>
                    <a:pt x="719" y="806"/>
                  </a:lnTo>
                  <a:lnTo>
                    <a:pt x="719" y="804"/>
                  </a:lnTo>
                  <a:lnTo>
                    <a:pt x="719" y="804"/>
                  </a:lnTo>
                  <a:lnTo>
                    <a:pt x="719" y="801"/>
                  </a:lnTo>
                  <a:lnTo>
                    <a:pt x="717" y="801"/>
                  </a:lnTo>
                  <a:lnTo>
                    <a:pt x="717" y="804"/>
                  </a:lnTo>
                  <a:lnTo>
                    <a:pt x="717" y="804"/>
                  </a:lnTo>
                  <a:lnTo>
                    <a:pt x="717" y="801"/>
                  </a:lnTo>
                  <a:lnTo>
                    <a:pt x="717" y="801"/>
                  </a:lnTo>
                  <a:lnTo>
                    <a:pt x="717" y="801"/>
                  </a:lnTo>
                  <a:lnTo>
                    <a:pt x="715" y="801"/>
                  </a:lnTo>
                  <a:lnTo>
                    <a:pt x="715" y="801"/>
                  </a:lnTo>
                  <a:lnTo>
                    <a:pt x="715" y="801"/>
                  </a:lnTo>
                  <a:lnTo>
                    <a:pt x="712" y="801"/>
                  </a:lnTo>
                  <a:lnTo>
                    <a:pt x="712" y="801"/>
                  </a:lnTo>
                  <a:lnTo>
                    <a:pt x="712" y="799"/>
                  </a:lnTo>
                  <a:lnTo>
                    <a:pt x="712" y="799"/>
                  </a:lnTo>
                  <a:lnTo>
                    <a:pt x="712" y="799"/>
                  </a:lnTo>
                  <a:lnTo>
                    <a:pt x="712" y="797"/>
                  </a:lnTo>
                  <a:lnTo>
                    <a:pt x="710" y="797"/>
                  </a:lnTo>
                  <a:lnTo>
                    <a:pt x="710" y="797"/>
                  </a:lnTo>
                  <a:lnTo>
                    <a:pt x="710" y="794"/>
                  </a:lnTo>
                  <a:lnTo>
                    <a:pt x="712" y="794"/>
                  </a:lnTo>
                  <a:lnTo>
                    <a:pt x="712" y="794"/>
                  </a:lnTo>
                  <a:lnTo>
                    <a:pt x="710" y="794"/>
                  </a:lnTo>
                  <a:lnTo>
                    <a:pt x="710" y="792"/>
                  </a:lnTo>
                  <a:lnTo>
                    <a:pt x="710" y="792"/>
                  </a:lnTo>
                  <a:lnTo>
                    <a:pt x="710" y="792"/>
                  </a:lnTo>
                  <a:lnTo>
                    <a:pt x="710" y="792"/>
                  </a:lnTo>
                  <a:lnTo>
                    <a:pt x="710" y="789"/>
                  </a:lnTo>
                  <a:lnTo>
                    <a:pt x="710" y="789"/>
                  </a:lnTo>
                  <a:lnTo>
                    <a:pt x="710" y="789"/>
                  </a:lnTo>
                  <a:lnTo>
                    <a:pt x="710" y="787"/>
                  </a:lnTo>
                  <a:lnTo>
                    <a:pt x="710" y="787"/>
                  </a:lnTo>
                  <a:lnTo>
                    <a:pt x="710" y="787"/>
                  </a:lnTo>
                  <a:lnTo>
                    <a:pt x="710" y="787"/>
                  </a:lnTo>
                  <a:lnTo>
                    <a:pt x="712" y="787"/>
                  </a:lnTo>
                  <a:lnTo>
                    <a:pt x="712" y="785"/>
                  </a:lnTo>
                  <a:lnTo>
                    <a:pt x="712" y="785"/>
                  </a:lnTo>
                  <a:lnTo>
                    <a:pt x="712" y="785"/>
                  </a:lnTo>
                  <a:lnTo>
                    <a:pt x="712" y="782"/>
                  </a:lnTo>
                  <a:lnTo>
                    <a:pt x="715" y="782"/>
                  </a:lnTo>
                  <a:lnTo>
                    <a:pt x="715" y="782"/>
                  </a:lnTo>
                  <a:lnTo>
                    <a:pt x="715" y="780"/>
                  </a:lnTo>
                  <a:lnTo>
                    <a:pt x="715" y="780"/>
                  </a:lnTo>
                  <a:lnTo>
                    <a:pt x="712" y="780"/>
                  </a:lnTo>
                  <a:lnTo>
                    <a:pt x="712" y="780"/>
                  </a:lnTo>
                  <a:lnTo>
                    <a:pt x="712" y="780"/>
                  </a:lnTo>
                  <a:lnTo>
                    <a:pt x="710" y="780"/>
                  </a:lnTo>
                  <a:lnTo>
                    <a:pt x="710" y="780"/>
                  </a:lnTo>
                  <a:lnTo>
                    <a:pt x="710" y="778"/>
                  </a:lnTo>
                  <a:lnTo>
                    <a:pt x="710" y="778"/>
                  </a:lnTo>
                  <a:lnTo>
                    <a:pt x="707" y="778"/>
                  </a:lnTo>
                  <a:lnTo>
                    <a:pt x="707" y="778"/>
                  </a:lnTo>
                  <a:lnTo>
                    <a:pt x="707" y="778"/>
                  </a:lnTo>
                  <a:lnTo>
                    <a:pt x="707" y="778"/>
                  </a:lnTo>
                  <a:lnTo>
                    <a:pt x="705" y="778"/>
                  </a:lnTo>
                  <a:lnTo>
                    <a:pt x="705" y="780"/>
                  </a:lnTo>
                  <a:lnTo>
                    <a:pt x="705" y="780"/>
                  </a:lnTo>
                  <a:lnTo>
                    <a:pt x="705" y="780"/>
                  </a:lnTo>
                  <a:lnTo>
                    <a:pt x="703" y="780"/>
                  </a:lnTo>
                  <a:lnTo>
                    <a:pt x="703" y="780"/>
                  </a:lnTo>
                  <a:lnTo>
                    <a:pt x="703" y="780"/>
                  </a:lnTo>
                  <a:lnTo>
                    <a:pt x="703" y="778"/>
                  </a:lnTo>
                  <a:lnTo>
                    <a:pt x="703" y="778"/>
                  </a:lnTo>
                  <a:lnTo>
                    <a:pt x="700" y="778"/>
                  </a:lnTo>
                  <a:lnTo>
                    <a:pt x="700" y="775"/>
                  </a:lnTo>
                  <a:lnTo>
                    <a:pt x="700" y="775"/>
                  </a:lnTo>
                  <a:lnTo>
                    <a:pt x="698" y="775"/>
                  </a:lnTo>
                  <a:lnTo>
                    <a:pt x="698" y="775"/>
                  </a:lnTo>
                  <a:lnTo>
                    <a:pt x="698" y="775"/>
                  </a:lnTo>
                  <a:lnTo>
                    <a:pt x="696" y="775"/>
                  </a:lnTo>
                  <a:lnTo>
                    <a:pt x="696" y="778"/>
                  </a:lnTo>
                  <a:lnTo>
                    <a:pt x="696" y="778"/>
                  </a:lnTo>
                  <a:lnTo>
                    <a:pt x="696" y="778"/>
                  </a:lnTo>
                  <a:lnTo>
                    <a:pt x="696" y="778"/>
                  </a:lnTo>
                  <a:lnTo>
                    <a:pt x="693" y="778"/>
                  </a:lnTo>
                  <a:lnTo>
                    <a:pt x="693" y="778"/>
                  </a:lnTo>
                  <a:lnTo>
                    <a:pt x="693" y="778"/>
                  </a:lnTo>
                  <a:lnTo>
                    <a:pt x="693" y="775"/>
                  </a:lnTo>
                  <a:lnTo>
                    <a:pt x="691" y="775"/>
                  </a:lnTo>
                  <a:lnTo>
                    <a:pt x="691" y="775"/>
                  </a:lnTo>
                  <a:lnTo>
                    <a:pt x="691" y="775"/>
                  </a:lnTo>
                  <a:lnTo>
                    <a:pt x="691" y="775"/>
                  </a:lnTo>
                  <a:lnTo>
                    <a:pt x="691" y="773"/>
                  </a:lnTo>
                  <a:lnTo>
                    <a:pt x="688" y="773"/>
                  </a:lnTo>
                  <a:lnTo>
                    <a:pt x="688" y="773"/>
                  </a:lnTo>
                  <a:lnTo>
                    <a:pt x="688" y="773"/>
                  </a:lnTo>
                  <a:lnTo>
                    <a:pt x="688" y="773"/>
                  </a:lnTo>
                  <a:lnTo>
                    <a:pt x="688" y="770"/>
                  </a:lnTo>
                  <a:lnTo>
                    <a:pt x="686" y="770"/>
                  </a:lnTo>
                  <a:lnTo>
                    <a:pt x="686" y="770"/>
                  </a:lnTo>
                  <a:lnTo>
                    <a:pt x="686" y="770"/>
                  </a:lnTo>
                  <a:lnTo>
                    <a:pt x="686" y="770"/>
                  </a:lnTo>
                  <a:lnTo>
                    <a:pt x="684" y="770"/>
                  </a:lnTo>
                  <a:lnTo>
                    <a:pt x="684" y="768"/>
                  </a:lnTo>
                  <a:lnTo>
                    <a:pt x="684" y="768"/>
                  </a:lnTo>
                  <a:lnTo>
                    <a:pt x="684" y="768"/>
                  </a:lnTo>
                  <a:lnTo>
                    <a:pt x="684" y="768"/>
                  </a:lnTo>
                  <a:lnTo>
                    <a:pt x="684" y="766"/>
                  </a:lnTo>
                  <a:lnTo>
                    <a:pt x="681" y="766"/>
                  </a:lnTo>
                  <a:lnTo>
                    <a:pt x="681" y="766"/>
                  </a:lnTo>
                  <a:lnTo>
                    <a:pt x="681" y="768"/>
                  </a:lnTo>
                  <a:lnTo>
                    <a:pt x="681" y="768"/>
                  </a:lnTo>
                  <a:lnTo>
                    <a:pt x="681" y="768"/>
                  </a:lnTo>
                  <a:lnTo>
                    <a:pt x="679" y="768"/>
                  </a:lnTo>
                  <a:lnTo>
                    <a:pt x="679" y="768"/>
                  </a:lnTo>
                  <a:lnTo>
                    <a:pt x="679" y="770"/>
                  </a:lnTo>
                  <a:lnTo>
                    <a:pt x="677" y="770"/>
                  </a:lnTo>
                  <a:lnTo>
                    <a:pt x="677" y="770"/>
                  </a:lnTo>
                  <a:lnTo>
                    <a:pt x="677" y="770"/>
                  </a:lnTo>
                  <a:lnTo>
                    <a:pt x="677" y="770"/>
                  </a:lnTo>
                  <a:lnTo>
                    <a:pt x="674" y="770"/>
                  </a:lnTo>
                  <a:lnTo>
                    <a:pt x="674" y="770"/>
                  </a:lnTo>
                  <a:lnTo>
                    <a:pt x="674" y="770"/>
                  </a:lnTo>
                  <a:lnTo>
                    <a:pt x="672" y="770"/>
                  </a:lnTo>
                  <a:lnTo>
                    <a:pt x="672" y="770"/>
                  </a:lnTo>
                  <a:lnTo>
                    <a:pt x="672" y="773"/>
                  </a:lnTo>
                  <a:lnTo>
                    <a:pt x="672" y="773"/>
                  </a:lnTo>
                  <a:lnTo>
                    <a:pt x="672" y="773"/>
                  </a:lnTo>
                  <a:lnTo>
                    <a:pt x="672" y="775"/>
                  </a:lnTo>
                  <a:lnTo>
                    <a:pt x="672" y="775"/>
                  </a:lnTo>
                  <a:lnTo>
                    <a:pt x="672" y="778"/>
                  </a:lnTo>
                  <a:lnTo>
                    <a:pt x="672" y="778"/>
                  </a:lnTo>
                  <a:lnTo>
                    <a:pt x="670" y="778"/>
                  </a:lnTo>
                  <a:lnTo>
                    <a:pt x="670" y="780"/>
                  </a:lnTo>
                  <a:lnTo>
                    <a:pt x="670" y="780"/>
                  </a:lnTo>
                  <a:lnTo>
                    <a:pt x="670" y="780"/>
                  </a:lnTo>
                  <a:lnTo>
                    <a:pt x="670" y="780"/>
                  </a:lnTo>
                  <a:lnTo>
                    <a:pt x="667" y="780"/>
                  </a:lnTo>
                  <a:lnTo>
                    <a:pt x="667" y="780"/>
                  </a:lnTo>
                  <a:lnTo>
                    <a:pt x="665" y="780"/>
                  </a:lnTo>
                  <a:lnTo>
                    <a:pt x="665" y="780"/>
                  </a:lnTo>
                  <a:lnTo>
                    <a:pt x="665" y="780"/>
                  </a:lnTo>
                  <a:lnTo>
                    <a:pt x="665" y="780"/>
                  </a:lnTo>
                  <a:lnTo>
                    <a:pt x="665" y="782"/>
                  </a:lnTo>
                  <a:lnTo>
                    <a:pt x="662" y="782"/>
                  </a:lnTo>
                  <a:lnTo>
                    <a:pt x="662" y="782"/>
                  </a:lnTo>
                  <a:lnTo>
                    <a:pt x="662" y="782"/>
                  </a:lnTo>
                  <a:lnTo>
                    <a:pt x="662" y="782"/>
                  </a:lnTo>
                  <a:lnTo>
                    <a:pt x="660" y="782"/>
                  </a:lnTo>
                  <a:lnTo>
                    <a:pt x="660" y="782"/>
                  </a:lnTo>
                  <a:lnTo>
                    <a:pt x="660" y="782"/>
                  </a:lnTo>
                  <a:lnTo>
                    <a:pt x="658" y="782"/>
                  </a:lnTo>
                  <a:lnTo>
                    <a:pt x="658" y="780"/>
                  </a:lnTo>
                  <a:lnTo>
                    <a:pt x="658" y="780"/>
                  </a:lnTo>
                  <a:lnTo>
                    <a:pt x="658" y="780"/>
                  </a:lnTo>
                  <a:lnTo>
                    <a:pt x="658" y="780"/>
                  </a:lnTo>
                  <a:lnTo>
                    <a:pt x="658" y="780"/>
                  </a:lnTo>
                  <a:lnTo>
                    <a:pt x="655" y="780"/>
                  </a:lnTo>
                  <a:lnTo>
                    <a:pt x="655" y="780"/>
                  </a:lnTo>
                  <a:lnTo>
                    <a:pt x="655" y="782"/>
                  </a:lnTo>
                  <a:lnTo>
                    <a:pt x="655" y="782"/>
                  </a:lnTo>
                  <a:lnTo>
                    <a:pt x="655" y="782"/>
                  </a:lnTo>
                  <a:lnTo>
                    <a:pt x="655" y="785"/>
                  </a:lnTo>
                  <a:lnTo>
                    <a:pt x="655" y="785"/>
                  </a:lnTo>
                  <a:lnTo>
                    <a:pt x="655" y="787"/>
                  </a:lnTo>
                  <a:lnTo>
                    <a:pt x="653" y="787"/>
                  </a:lnTo>
                  <a:lnTo>
                    <a:pt x="653" y="787"/>
                  </a:lnTo>
                  <a:lnTo>
                    <a:pt x="653" y="789"/>
                  </a:lnTo>
                  <a:lnTo>
                    <a:pt x="653" y="789"/>
                  </a:lnTo>
                  <a:lnTo>
                    <a:pt x="653" y="787"/>
                  </a:lnTo>
                  <a:lnTo>
                    <a:pt x="651" y="787"/>
                  </a:lnTo>
                  <a:lnTo>
                    <a:pt x="651" y="787"/>
                  </a:lnTo>
                  <a:lnTo>
                    <a:pt x="651" y="787"/>
                  </a:lnTo>
                  <a:lnTo>
                    <a:pt x="651" y="787"/>
                  </a:lnTo>
                  <a:lnTo>
                    <a:pt x="651" y="785"/>
                  </a:lnTo>
                  <a:lnTo>
                    <a:pt x="648" y="785"/>
                  </a:lnTo>
                  <a:lnTo>
                    <a:pt x="648" y="785"/>
                  </a:lnTo>
                  <a:lnTo>
                    <a:pt x="648" y="785"/>
                  </a:lnTo>
                  <a:lnTo>
                    <a:pt x="648" y="782"/>
                  </a:lnTo>
                  <a:lnTo>
                    <a:pt x="648" y="782"/>
                  </a:lnTo>
                  <a:lnTo>
                    <a:pt x="648" y="782"/>
                  </a:lnTo>
                  <a:lnTo>
                    <a:pt x="646" y="782"/>
                  </a:lnTo>
                  <a:lnTo>
                    <a:pt x="646" y="780"/>
                  </a:lnTo>
                  <a:lnTo>
                    <a:pt x="646" y="780"/>
                  </a:lnTo>
                  <a:lnTo>
                    <a:pt x="646" y="782"/>
                  </a:lnTo>
                  <a:lnTo>
                    <a:pt x="644" y="782"/>
                  </a:lnTo>
                  <a:lnTo>
                    <a:pt x="644" y="782"/>
                  </a:lnTo>
                  <a:lnTo>
                    <a:pt x="644" y="785"/>
                  </a:lnTo>
                  <a:lnTo>
                    <a:pt x="644" y="785"/>
                  </a:lnTo>
                  <a:lnTo>
                    <a:pt x="644" y="785"/>
                  </a:lnTo>
                  <a:lnTo>
                    <a:pt x="644" y="785"/>
                  </a:lnTo>
                  <a:lnTo>
                    <a:pt x="644" y="785"/>
                  </a:lnTo>
                  <a:lnTo>
                    <a:pt x="641" y="785"/>
                  </a:lnTo>
                  <a:lnTo>
                    <a:pt x="641" y="782"/>
                  </a:lnTo>
                  <a:lnTo>
                    <a:pt x="641" y="782"/>
                  </a:lnTo>
                  <a:lnTo>
                    <a:pt x="641" y="782"/>
                  </a:lnTo>
                  <a:lnTo>
                    <a:pt x="641" y="780"/>
                  </a:lnTo>
                  <a:lnTo>
                    <a:pt x="639" y="780"/>
                  </a:lnTo>
                  <a:lnTo>
                    <a:pt x="639" y="780"/>
                  </a:lnTo>
                  <a:lnTo>
                    <a:pt x="639" y="780"/>
                  </a:lnTo>
                  <a:lnTo>
                    <a:pt x="639" y="780"/>
                  </a:lnTo>
                  <a:lnTo>
                    <a:pt x="639" y="782"/>
                  </a:lnTo>
                  <a:lnTo>
                    <a:pt x="639" y="782"/>
                  </a:lnTo>
                  <a:lnTo>
                    <a:pt x="639" y="782"/>
                  </a:lnTo>
                  <a:lnTo>
                    <a:pt x="639" y="785"/>
                  </a:lnTo>
                  <a:lnTo>
                    <a:pt x="636" y="785"/>
                  </a:lnTo>
                  <a:lnTo>
                    <a:pt x="636" y="785"/>
                  </a:lnTo>
                  <a:lnTo>
                    <a:pt x="636" y="785"/>
                  </a:lnTo>
                  <a:lnTo>
                    <a:pt x="636" y="785"/>
                  </a:lnTo>
                  <a:lnTo>
                    <a:pt x="636" y="787"/>
                  </a:lnTo>
                  <a:lnTo>
                    <a:pt x="636" y="787"/>
                  </a:lnTo>
                  <a:lnTo>
                    <a:pt x="634" y="787"/>
                  </a:lnTo>
                  <a:lnTo>
                    <a:pt x="634" y="789"/>
                  </a:lnTo>
                  <a:lnTo>
                    <a:pt x="634" y="789"/>
                  </a:lnTo>
                  <a:lnTo>
                    <a:pt x="634" y="789"/>
                  </a:lnTo>
                  <a:lnTo>
                    <a:pt x="632" y="789"/>
                  </a:lnTo>
                  <a:lnTo>
                    <a:pt x="632" y="789"/>
                  </a:lnTo>
                  <a:lnTo>
                    <a:pt x="632" y="789"/>
                  </a:lnTo>
                  <a:lnTo>
                    <a:pt x="632" y="789"/>
                  </a:lnTo>
                  <a:lnTo>
                    <a:pt x="629" y="789"/>
                  </a:lnTo>
                  <a:lnTo>
                    <a:pt x="629" y="787"/>
                  </a:lnTo>
                  <a:lnTo>
                    <a:pt x="629" y="787"/>
                  </a:lnTo>
                  <a:lnTo>
                    <a:pt x="629" y="787"/>
                  </a:lnTo>
                  <a:lnTo>
                    <a:pt x="629" y="785"/>
                  </a:lnTo>
                  <a:lnTo>
                    <a:pt x="629" y="785"/>
                  </a:lnTo>
                  <a:lnTo>
                    <a:pt x="627" y="785"/>
                  </a:lnTo>
                  <a:lnTo>
                    <a:pt x="627" y="785"/>
                  </a:lnTo>
                  <a:lnTo>
                    <a:pt x="627" y="785"/>
                  </a:lnTo>
                  <a:lnTo>
                    <a:pt x="625" y="785"/>
                  </a:lnTo>
                  <a:lnTo>
                    <a:pt x="625" y="782"/>
                  </a:lnTo>
                  <a:lnTo>
                    <a:pt x="625" y="782"/>
                  </a:lnTo>
                  <a:lnTo>
                    <a:pt x="625" y="782"/>
                  </a:lnTo>
                  <a:lnTo>
                    <a:pt x="622" y="782"/>
                  </a:lnTo>
                  <a:lnTo>
                    <a:pt x="622" y="782"/>
                  </a:lnTo>
                  <a:lnTo>
                    <a:pt x="622" y="782"/>
                  </a:lnTo>
                  <a:lnTo>
                    <a:pt x="622" y="780"/>
                  </a:lnTo>
                  <a:lnTo>
                    <a:pt x="622" y="780"/>
                  </a:lnTo>
                  <a:lnTo>
                    <a:pt x="620" y="780"/>
                  </a:lnTo>
                  <a:lnTo>
                    <a:pt x="620" y="782"/>
                  </a:lnTo>
                  <a:lnTo>
                    <a:pt x="620" y="782"/>
                  </a:lnTo>
                  <a:lnTo>
                    <a:pt x="620" y="782"/>
                  </a:lnTo>
                  <a:lnTo>
                    <a:pt x="620" y="785"/>
                  </a:lnTo>
                  <a:lnTo>
                    <a:pt x="620" y="785"/>
                  </a:lnTo>
                  <a:lnTo>
                    <a:pt x="617" y="785"/>
                  </a:lnTo>
                  <a:lnTo>
                    <a:pt x="617" y="787"/>
                  </a:lnTo>
                  <a:lnTo>
                    <a:pt x="617" y="787"/>
                  </a:lnTo>
                  <a:lnTo>
                    <a:pt x="617" y="787"/>
                  </a:lnTo>
                  <a:lnTo>
                    <a:pt x="617" y="787"/>
                  </a:lnTo>
                  <a:lnTo>
                    <a:pt x="617" y="789"/>
                  </a:lnTo>
                  <a:lnTo>
                    <a:pt x="617" y="789"/>
                  </a:lnTo>
                  <a:lnTo>
                    <a:pt x="615" y="789"/>
                  </a:lnTo>
                  <a:lnTo>
                    <a:pt x="615" y="789"/>
                  </a:lnTo>
                  <a:lnTo>
                    <a:pt x="615" y="789"/>
                  </a:lnTo>
                  <a:lnTo>
                    <a:pt x="615" y="789"/>
                  </a:lnTo>
                  <a:lnTo>
                    <a:pt x="613" y="789"/>
                  </a:lnTo>
                  <a:lnTo>
                    <a:pt x="613" y="789"/>
                  </a:lnTo>
                  <a:lnTo>
                    <a:pt x="613" y="789"/>
                  </a:lnTo>
                  <a:lnTo>
                    <a:pt x="610" y="789"/>
                  </a:lnTo>
                  <a:lnTo>
                    <a:pt x="610" y="789"/>
                  </a:lnTo>
                  <a:lnTo>
                    <a:pt x="610" y="789"/>
                  </a:lnTo>
                  <a:lnTo>
                    <a:pt x="610" y="789"/>
                  </a:lnTo>
                  <a:lnTo>
                    <a:pt x="608" y="789"/>
                  </a:lnTo>
                  <a:lnTo>
                    <a:pt x="608" y="792"/>
                  </a:lnTo>
                  <a:lnTo>
                    <a:pt x="608" y="792"/>
                  </a:lnTo>
                  <a:lnTo>
                    <a:pt x="608" y="789"/>
                  </a:lnTo>
                  <a:lnTo>
                    <a:pt x="608" y="789"/>
                  </a:lnTo>
                  <a:lnTo>
                    <a:pt x="608" y="789"/>
                  </a:lnTo>
                  <a:lnTo>
                    <a:pt x="606" y="789"/>
                  </a:lnTo>
                  <a:lnTo>
                    <a:pt x="606" y="789"/>
                  </a:lnTo>
                  <a:lnTo>
                    <a:pt x="606" y="789"/>
                  </a:lnTo>
                  <a:lnTo>
                    <a:pt x="603" y="789"/>
                  </a:lnTo>
                  <a:lnTo>
                    <a:pt x="603" y="789"/>
                  </a:lnTo>
                  <a:lnTo>
                    <a:pt x="603" y="789"/>
                  </a:lnTo>
                  <a:lnTo>
                    <a:pt x="603" y="789"/>
                  </a:lnTo>
                  <a:lnTo>
                    <a:pt x="603" y="792"/>
                  </a:lnTo>
                  <a:lnTo>
                    <a:pt x="603" y="792"/>
                  </a:lnTo>
                  <a:lnTo>
                    <a:pt x="603" y="792"/>
                  </a:lnTo>
                  <a:lnTo>
                    <a:pt x="603" y="794"/>
                  </a:lnTo>
                  <a:lnTo>
                    <a:pt x="601" y="794"/>
                  </a:lnTo>
                  <a:lnTo>
                    <a:pt x="601" y="794"/>
                  </a:lnTo>
                  <a:lnTo>
                    <a:pt x="601" y="794"/>
                  </a:lnTo>
                  <a:lnTo>
                    <a:pt x="601" y="797"/>
                  </a:lnTo>
                  <a:lnTo>
                    <a:pt x="601" y="797"/>
                  </a:lnTo>
                  <a:lnTo>
                    <a:pt x="601" y="797"/>
                  </a:lnTo>
                  <a:lnTo>
                    <a:pt x="601" y="799"/>
                  </a:lnTo>
                  <a:lnTo>
                    <a:pt x="601" y="799"/>
                  </a:lnTo>
                  <a:lnTo>
                    <a:pt x="603" y="799"/>
                  </a:lnTo>
                  <a:lnTo>
                    <a:pt x="603" y="799"/>
                  </a:lnTo>
                  <a:lnTo>
                    <a:pt x="603" y="801"/>
                  </a:lnTo>
                  <a:lnTo>
                    <a:pt x="603" y="801"/>
                  </a:lnTo>
                  <a:lnTo>
                    <a:pt x="603" y="801"/>
                  </a:lnTo>
                  <a:lnTo>
                    <a:pt x="603" y="801"/>
                  </a:lnTo>
                  <a:lnTo>
                    <a:pt x="603" y="804"/>
                  </a:lnTo>
                  <a:lnTo>
                    <a:pt x="603" y="804"/>
                  </a:lnTo>
                  <a:lnTo>
                    <a:pt x="606" y="804"/>
                  </a:lnTo>
                  <a:lnTo>
                    <a:pt x="606" y="806"/>
                  </a:lnTo>
                  <a:lnTo>
                    <a:pt x="606" y="806"/>
                  </a:lnTo>
                  <a:lnTo>
                    <a:pt x="606" y="806"/>
                  </a:lnTo>
                  <a:lnTo>
                    <a:pt x="606" y="806"/>
                  </a:lnTo>
                  <a:lnTo>
                    <a:pt x="606" y="808"/>
                  </a:lnTo>
                  <a:lnTo>
                    <a:pt x="606" y="808"/>
                  </a:lnTo>
                  <a:lnTo>
                    <a:pt x="606" y="811"/>
                  </a:lnTo>
                  <a:lnTo>
                    <a:pt x="606" y="811"/>
                  </a:lnTo>
                  <a:lnTo>
                    <a:pt x="606" y="811"/>
                  </a:lnTo>
                  <a:lnTo>
                    <a:pt x="608" y="811"/>
                  </a:lnTo>
                  <a:lnTo>
                    <a:pt x="608" y="811"/>
                  </a:lnTo>
                  <a:lnTo>
                    <a:pt x="606" y="811"/>
                  </a:lnTo>
                  <a:lnTo>
                    <a:pt x="606" y="811"/>
                  </a:lnTo>
                  <a:lnTo>
                    <a:pt x="606" y="813"/>
                  </a:lnTo>
                  <a:lnTo>
                    <a:pt x="606" y="813"/>
                  </a:lnTo>
                  <a:lnTo>
                    <a:pt x="606" y="813"/>
                  </a:lnTo>
                  <a:lnTo>
                    <a:pt x="606" y="813"/>
                  </a:lnTo>
                  <a:lnTo>
                    <a:pt x="606" y="815"/>
                  </a:lnTo>
                  <a:lnTo>
                    <a:pt x="606" y="815"/>
                  </a:lnTo>
                  <a:lnTo>
                    <a:pt x="606" y="818"/>
                  </a:lnTo>
                  <a:lnTo>
                    <a:pt x="606" y="818"/>
                  </a:lnTo>
                  <a:lnTo>
                    <a:pt x="606" y="820"/>
                  </a:lnTo>
                  <a:lnTo>
                    <a:pt x="606" y="820"/>
                  </a:lnTo>
                  <a:lnTo>
                    <a:pt x="608" y="820"/>
                  </a:lnTo>
                  <a:lnTo>
                    <a:pt x="608" y="820"/>
                  </a:lnTo>
                  <a:lnTo>
                    <a:pt x="608" y="820"/>
                  </a:lnTo>
                  <a:lnTo>
                    <a:pt x="606" y="820"/>
                  </a:lnTo>
                  <a:lnTo>
                    <a:pt x="606" y="823"/>
                  </a:lnTo>
                  <a:lnTo>
                    <a:pt x="606" y="823"/>
                  </a:lnTo>
                  <a:lnTo>
                    <a:pt x="606" y="823"/>
                  </a:lnTo>
                  <a:lnTo>
                    <a:pt x="603" y="823"/>
                  </a:lnTo>
                  <a:lnTo>
                    <a:pt x="603" y="823"/>
                  </a:lnTo>
                  <a:lnTo>
                    <a:pt x="603" y="823"/>
                  </a:lnTo>
                  <a:lnTo>
                    <a:pt x="603" y="820"/>
                  </a:lnTo>
                  <a:lnTo>
                    <a:pt x="603" y="820"/>
                  </a:lnTo>
                  <a:lnTo>
                    <a:pt x="601" y="820"/>
                  </a:lnTo>
                  <a:lnTo>
                    <a:pt x="601" y="820"/>
                  </a:lnTo>
                  <a:lnTo>
                    <a:pt x="601" y="820"/>
                  </a:lnTo>
                  <a:lnTo>
                    <a:pt x="599" y="820"/>
                  </a:lnTo>
                  <a:lnTo>
                    <a:pt x="599" y="820"/>
                  </a:lnTo>
                  <a:lnTo>
                    <a:pt x="599" y="820"/>
                  </a:lnTo>
                  <a:lnTo>
                    <a:pt x="599" y="820"/>
                  </a:lnTo>
                  <a:lnTo>
                    <a:pt x="596" y="820"/>
                  </a:lnTo>
                  <a:lnTo>
                    <a:pt x="596" y="820"/>
                  </a:lnTo>
                  <a:lnTo>
                    <a:pt x="596" y="823"/>
                  </a:lnTo>
                  <a:lnTo>
                    <a:pt x="596" y="823"/>
                  </a:lnTo>
                  <a:lnTo>
                    <a:pt x="596" y="820"/>
                  </a:lnTo>
                  <a:lnTo>
                    <a:pt x="594" y="820"/>
                  </a:lnTo>
                  <a:lnTo>
                    <a:pt x="594" y="820"/>
                  </a:lnTo>
                  <a:lnTo>
                    <a:pt x="594" y="820"/>
                  </a:lnTo>
                  <a:lnTo>
                    <a:pt x="594" y="818"/>
                  </a:lnTo>
                  <a:lnTo>
                    <a:pt x="594" y="818"/>
                  </a:lnTo>
                  <a:lnTo>
                    <a:pt x="594" y="815"/>
                  </a:lnTo>
                  <a:lnTo>
                    <a:pt x="594" y="815"/>
                  </a:lnTo>
                  <a:lnTo>
                    <a:pt x="594" y="815"/>
                  </a:lnTo>
                  <a:lnTo>
                    <a:pt x="594" y="813"/>
                  </a:lnTo>
                  <a:lnTo>
                    <a:pt x="594" y="813"/>
                  </a:lnTo>
                  <a:lnTo>
                    <a:pt x="591" y="813"/>
                  </a:lnTo>
                  <a:lnTo>
                    <a:pt x="591" y="811"/>
                  </a:lnTo>
                  <a:lnTo>
                    <a:pt x="591" y="811"/>
                  </a:lnTo>
                  <a:lnTo>
                    <a:pt x="591" y="811"/>
                  </a:lnTo>
                  <a:lnTo>
                    <a:pt x="591" y="811"/>
                  </a:lnTo>
                  <a:lnTo>
                    <a:pt x="591" y="808"/>
                  </a:lnTo>
                  <a:lnTo>
                    <a:pt x="591" y="808"/>
                  </a:lnTo>
                  <a:lnTo>
                    <a:pt x="591" y="806"/>
                  </a:lnTo>
                  <a:lnTo>
                    <a:pt x="591" y="806"/>
                  </a:lnTo>
                  <a:lnTo>
                    <a:pt x="591" y="808"/>
                  </a:lnTo>
                  <a:lnTo>
                    <a:pt x="589" y="808"/>
                  </a:lnTo>
                  <a:lnTo>
                    <a:pt x="589" y="808"/>
                  </a:lnTo>
                  <a:lnTo>
                    <a:pt x="589" y="808"/>
                  </a:lnTo>
                  <a:lnTo>
                    <a:pt x="589" y="808"/>
                  </a:lnTo>
                  <a:lnTo>
                    <a:pt x="587" y="808"/>
                  </a:lnTo>
                  <a:lnTo>
                    <a:pt x="587" y="811"/>
                  </a:lnTo>
                  <a:lnTo>
                    <a:pt x="587" y="811"/>
                  </a:lnTo>
                  <a:lnTo>
                    <a:pt x="584" y="811"/>
                  </a:lnTo>
                  <a:lnTo>
                    <a:pt x="584" y="811"/>
                  </a:lnTo>
                  <a:lnTo>
                    <a:pt x="584" y="811"/>
                  </a:lnTo>
                  <a:lnTo>
                    <a:pt x="584" y="811"/>
                  </a:lnTo>
                  <a:lnTo>
                    <a:pt x="584" y="813"/>
                  </a:lnTo>
                  <a:lnTo>
                    <a:pt x="584" y="813"/>
                  </a:lnTo>
                  <a:lnTo>
                    <a:pt x="584" y="813"/>
                  </a:lnTo>
                  <a:lnTo>
                    <a:pt x="582" y="813"/>
                  </a:lnTo>
                  <a:lnTo>
                    <a:pt x="582" y="813"/>
                  </a:lnTo>
                  <a:lnTo>
                    <a:pt x="582" y="813"/>
                  </a:lnTo>
                  <a:lnTo>
                    <a:pt x="582" y="815"/>
                  </a:lnTo>
                  <a:lnTo>
                    <a:pt x="580" y="815"/>
                  </a:lnTo>
                  <a:lnTo>
                    <a:pt x="580" y="815"/>
                  </a:lnTo>
                  <a:lnTo>
                    <a:pt x="577" y="815"/>
                  </a:lnTo>
                  <a:lnTo>
                    <a:pt x="577" y="815"/>
                  </a:lnTo>
                  <a:lnTo>
                    <a:pt x="577" y="813"/>
                  </a:lnTo>
                  <a:lnTo>
                    <a:pt x="577" y="813"/>
                  </a:lnTo>
                  <a:lnTo>
                    <a:pt x="577" y="813"/>
                  </a:lnTo>
                  <a:lnTo>
                    <a:pt x="575" y="813"/>
                  </a:lnTo>
                  <a:lnTo>
                    <a:pt x="575" y="813"/>
                  </a:lnTo>
                  <a:lnTo>
                    <a:pt x="575" y="813"/>
                  </a:lnTo>
                  <a:lnTo>
                    <a:pt x="575" y="813"/>
                  </a:lnTo>
                  <a:lnTo>
                    <a:pt x="575" y="815"/>
                  </a:lnTo>
                  <a:lnTo>
                    <a:pt x="572" y="815"/>
                  </a:lnTo>
                  <a:lnTo>
                    <a:pt x="572" y="815"/>
                  </a:lnTo>
                  <a:lnTo>
                    <a:pt x="570" y="815"/>
                  </a:lnTo>
                  <a:lnTo>
                    <a:pt x="570" y="813"/>
                  </a:lnTo>
                  <a:lnTo>
                    <a:pt x="570" y="813"/>
                  </a:lnTo>
                  <a:lnTo>
                    <a:pt x="570" y="813"/>
                  </a:lnTo>
                  <a:lnTo>
                    <a:pt x="570" y="811"/>
                  </a:lnTo>
                  <a:lnTo>
                    <a:pt x="570" y="811"/>
                  </a:lnTo>
                  <a:lnTo>
                    <a:pt x="570" y="811"/>
                  </a:lnTo>
                  <a:lnTo>
                    <a:pt x="570" y="811"/>
                  </a:lnTo>
                  <a:lnTo>
                    <a:pt x="570" y="811"/>
                  </a:lnTo>
                  <a:lnTo>
                    <a:pt x="570" y="808"/>
                  </a:lnTo>
                  <a:lnTo>
                    <a:pt x="570" y="808"/>
                  </a:lnTo>
                  <a:lnTo>
                    <a:pt x="568" y="808"/>
                  </a:lnTo>
                  <a:lnTo>
                    <a:pt x="568" y="808"/>
                  </a:lnTo>
                  <a:lnTo>
                    <a:pt x="568" y="808"/>
                  </a:lnTo>
                  <a:lnTo>
                    <a:pt x="565" y="808"/>
                  </a:lnTo>
                  <a:lnTo>
                    <a:pt x="565" y="806"/>
                  </a:lnTo>
                  <a:lnTo>
                    <a:pt x="565" y="806"/>
                  </a:lnTo>
                  <a:lnTo>
                    <a:pt x="565" y="804"/>
                  </a:lnTo>
                  <a:lnTo>
                    <a:pt x="565" y="804"/>
                  </a:lnTo>
                  <a:lnTo>
                    <a:pt x="568" y="804"/>
                  </a:lnTo>
                  <a:lnTo>
                    <a:pt x="568" y="801"/>
                  </a:lnTo>
                  <a:lnTo>
                    <a:pt x="568" y="801"/>
                  </a:lnTo>
                  <a:lnTo>
                    <a:pt x="565" y="801"/>
                  </a:lnTo>
                  <a:lnTo>
                    <a:pt x="565" y="799"/>
                  </a:lnTo>
                  <a:lnTo>
                    <a:pt x="565" y="799"/>
                  </a:lnTo>
                  <a:lnTo>
                    <a:pt x="565" y="799"/>
                  </a:lnTo>
                  <a:lnTo>
                    <a:pt x="565" y="799"/>
                  </a:lnTo>
                  <a:lnTo>
                    <a:pt x="565" y="799"/>
                  </a:lnTo>
                  <a:lnTo>
                    <a:pt x="563" y="799"/>
                  </a:lnTo>
                  <a:lnTo>
                    <a:pt x="563" y="799"/>
                  </a:lnTo>
                  <a:lnTo>
                    <a:pt x="563" y="799"/>
                  </a:lnTo>
                  <a:lnTo>
                    <a:pt x="563" y="799"/>
                  </a:lnTo>
                  <a:lnTo>
                    <a:pt x="563" y="799"/>
                  </a:lnTo>
                  <a:lnTo>
                    <a:pt x="561" y="799"/>
                  </a:lnTo>
                  <a:lnTo>
                    <a:pt x="561" y="799"/>
                  </a:lnTo>
                  <a:lnTo>
                    <a:pt x="561" y="799"/>
                  </a:lnTo>
                  <a:lnTo>
                    <a:pt x="558" y="799"/>
                  </a:lnTo>
                  <a:lnTo>
                    <a:pt x="558" y="799"/>
                  </a:lnTo>
                  <a:lnTo>
                    <a:pt x="558" y="799"/>
                  </a:lnTo>
                  <a:lnTo>
                    <a:pt x="558" y="799"/>
                  </a:lnTo>
                  <a:lnTo>
                    <a:pt x="556" y="799"/>
                  </a:lnTo>
                  <a:lnTo>
                    <a:pt x="556" y="799"/>
                  </a:lnTo>
                  <a:lnTo>
                    <a:pt x="556" y="799"/>
                  </a:lnTo>
                  <a:lnTo>
                    <a:pt x="554" y="799"/>
                  </a:lnTo>
                  <a:lnTo>
                    <a:pt x="554" y="799"/>
                  </a:lnTo>
                  <a:lnTo>
                    <a:pt x="554" y="799"/>
                  </a:lnTo>
                  <a:lnTo>
                    <a:pt x="554" y="799"/>
                  </a:lnTo>
                  <a:lnTo>
                    <a:pt x="551" y="799"/>
                  </a:lnTo>
                  <a:lnTo>
                    <a:pt x="551" y="799"/>
                  </a:lnTo>
                  <a:lnTo>
                    <a:pt x="551" y="799"/>
                  </a:lnTo>
                  <a:lnTo>
                    <a:pt x="551" y="797"/>
                  </a:lnTo>
                  <a:lnTo>
                    <a:pt x="551" y="797"/>
                  </a:lnTo>
                  <a:lnTo>
                    <a:pt x="551" y="794"/>
                  </a:lnTo>
                  <a:lnTo>
                    <a:pt x="551" y="794"/>
                  </a:lnTo>
                  <a:lnTo>
                    <a:pt x="551" y="794"/>
                  </a:lnTo>
                  <a:lnTo>
                    <a:pt x="551" y="792"/>
                  </a:lnTo>
                  <a:lnTo>
                    <a:pt x="551" y="792"/>
                  </a:lnTo>
                  <a:lnTo>
                    <a:pt x="551" y="792"/>
                  </a:lnTo>
                  <a:lnTo>
                    <a:pt x="551" y="789"/>
                  </a:lnTo>
                  <a:lnTo>
                    <a:pt x="554" y="789"/>
                  </a:lnTo>
                  <a:lnTo>
                    <a:pt x="554" y="789"/>
                  </a:lnTo>
                  <a:lnTo>
                    <a:pt x="554" y="789"/>
                  </a:lnTo>
                  <a:lnTo>
                    <a:pt x="554" y="789"/>
                  </a:lnTo>
                  <a:lnTo>
                    <a:pt x="554" y="787"/>
                  </a:lnTo>
                  <a:lnTo>
                    <a:pt x="554" y="787"/>
                  </a:lnTo>
                  <a:lnTo>
                    <a:pt x="554" y="785"/>
                  </a:lnTo>
                  <a:lnTo>
                    <a:pt x="554" y="785"/>
                  </a:lnTo>
                  <a:lnTo>
                    <a:pt x="554" y="785"/>
                  </a:lnTo>
                  <a:lnTo>
                    <a:pt x="554" y="782"/>
                  </a:lnTo>
                  <a:lnTo>
                    <a:pt x="554" y="782"/>
                  </a:lnTo>
                  <a:lnTo>
                    <a:pt x="554" y="782"/>
                  </a:lnTo>
                  <a:lnTo>
                    <a:pt x="554" y="780"/>
                  </a:lnTo>
                  <a:lnTo>
                    <a:pt x="556" y="780"/>
                  </a:lnTo>
                  <a:lnTo>
                    <a:pt x="556" y="780"/>
                  </a:lnTo>
                  <a:lnTo>
                    <a:pt x="556" y="780"/>
                  </a:lnTo>
                  <a:lnTo>
                    <a:pt x="556" y="780"/>
                  </a:lnTo>
                  <a:lnTo>
                    <a:pt x="556" y="778"/>
                  </a:lnTo>
                  <a:lnTo>
                    <a:pt x="556" y="778"/>
                  </a:lnTo>
                  <a:lnTo>
                    <a:pt x="558" y="778"/>
                  </a:lnTo>
                  <a:lnTo>
                    <a:pt x="558" y="778"/>
                  </a:lnTo>
                  <a:lnTo>
                    <a:pt x="558" y="775"/>
                  </a:lnTo>
                  <a:lnTo>
                    <a:pt x="556" y="775"/>
                  </a:lnTo>
                  <a:lnTo>
                    <a:pt x="556" y="775"/>
                  </a:lnTo>
                  <a:lnTo>
                    <a:pt x="556" y="773"/>
                  </a:lnTo>
                  <a:lnTo>
                    <a:pt x="556" y="773"/>
                  </a:lnTo>
                  <a:lnTo>
                    <a:pt x="556" y="773"/>
                  </a:lnTo>
                  <a:lnTo>
                    <a:pt x="556" y="773"/>
                  </a:lnTo>
                  <a:lnTo>
                    <a:pt x="554" y="773"/>
                  </a:lnTo>
                  <a:lnTo>
                    <a:pt x="554" y="773"/>
                  </a:lnTo>
                  <a:lnTo>
                    <a:pt x="551" y="773"/>
                  </a:lnTo>
                  <a:lnTo>
                    <a:pt x="551" y="773"/>
                  </a:lnTo>
                  <a:lnTo>
                    <a:pt x="551" y="773"/>
                  </a:lnTo>
                  <a:lnTo>
                    <a:pt x="551" y="773"/>
                  </a:lnTo>
                  <a:lnTo>
                    <a:pt x="549" y="773"/>
                  </a:lnTo>
                  <a:lnTo>
                    <a:pt x="549" y="773"/>
                  </a:lnTo>
                  <a:lnTo>
                    <a:pt x="549" y="773"/>
                  </a:lnTo>
                  <a:lnTo>
                    <a:pt x="549" y="773"/>
                  </a:lnTo>
                  <a:lnTo>
                    <a:pt x="549" y="773"/>
                  </a:lnTo>
                  <a:lnTo>
                    <a:pt x="549" y="773"/>
                  </a:lnTo>
                  <a:lnTo>
                    <a:pt x="546" y="773"/>
                  </a:lnTo>
                  <a:lnTo>
                    <a:pt x="546" y="770"/>
                  </a:lnTo>
                  <a:lnTo>
                    <a:pt x="546" y="770"/>
                  </a:lnTo>
                  <a:lnTo>
                    <a:pt x="544" y="770"/>
                  </a:lnTo>
                  <a:lnTo>
                    <a:pt x="544" y="770"/>
                  </a:lnTo>
                  <a:lnTo>
                    <a:pt x="544" y="770"/>
                  </a:lnTo>
                  <a:lnTo>
                    <a:pt x="544" y="770"/>
                  </a:lnTo>
                  <a:lnTo>
                    <a:pt x="544" y="768"/>
                  </a:lnTo>
                  <a:lnTo>
                    <a:pt x="544" y="768"/>
                  </a:lnTo>
                  <a:lnTo>
                    <a:pt x="544" y="766"/>
                  </a:lnTo>
                  <a:lnTo>
                    <a:pt x="544" y="766"/>
                  </a:lnTo>
                  <a:lnTo>
                    <a:pt x="544" y="763"/>
                  </a:lnTo>
                  <a:lnTo>
                    <a:pt x="544" y="763"/>
                  </a:lnTo>
                  <a:lnTo>
                    <a:pt x="544" y="763"/>
                  </a:lnTo>
                  <a:lnTo>
                    <a:pt x="542" y="763"/>
                  </a:lnTo>
                  <a:lnTo>
                    <a:pt x="542" y="761"/>
                  </a:lnTo>
                  <a:lnTo>
                    <a:pt x="542" y="761"/>
                  </a:lnTo>
                  <a:lnTo>
                    <a:pt x="544" y="761"/>
                  </a:lnTo>
                  <a:lnTo>
                    <a:pt x="544" y="761"/>
                  </a:lnTo>
                  <a:lnTo>
                    <a:pt x="544" y="759"/>
                  </a:lnTo>
                  <a:lnTo>
                    <a:pt x="542" y="759"/>
                  </a:lnTo>
                  <a:lnTo>
                    <a:pt x="542" y="759"/>
                  </a:lnTo>
                  <a:lnTo>
                    <a:pt x="542" y="756"/>
                  </a:lnTo>
                  <a:lnTo>
                    <a:pt x="542" y="756"/>
                  </a:lnTo>
                  <a:lnTo>
                    <a:pt x="542" y="756"/>
                  </a:lnTo>
                  <a:lnTo>
                    <a:pt x="542" y="756"/>
                  </a:lnTo>
                  <a:lnTo>
                    <a:pt x="539" y="756"/>
                  </a:lnTo>
                  <a:lnTo>
                    <a:pt x="539" y="754"/>
                  </a:lnTo>
                  <a:lnTo>
                    <a:pt x="539" y="754"/>
                  </a:lnTo>
                  <a:lnTo>
                    <a:pt x="539" y="751"/>
                  </a:lnTo>
                  <a:lnTo>
                    <a:pt x="539" y="751"/>
                  </a:lnTo>
                  <a:lnTo>
                    <a:pt x="542" y="751"/>
                  </a:lnTo>
                  <a:lnTo>
                    <a:pt x="542" y="751"/>
                  </a:lnTo>
                  <a:lnTo>
                    <a:pt x="542" y="751"/>
                  </a:lnTo>
                  <a:lnTo>
                    <a:pt x="542" y="749"/>
                  </a:lnTo>
                  <a:lnTo>
                    <a:pt x="542" y="749"/>
                  </a:lnTo>
                  <a:lnTo>
                    <a:pt x="542" y="749"/>
                  </a:lnTo>
                  <a:lnTo>
                    <a:pt x="544" y="749"/>
                  </a:lnTo>
                  <a:lnTo>
                    <a:pt x="544" y="747"/>
                  </a:lnTo>
                  <a:lnTo>
                    <a:pt x="542" y="747"/>
                  </a:lnTo>
                  <a:lnTo>
                    <a:pt x="542" y="747"/>
                  </a:lnTo>
                  <a:lnTo>
                    <a:pt x="542" y="747"/>
                  </a:lnTo>
                  <a:lnTo>
                    <a:pt x="539" y="747"/>
                  </a:lnTo>
                  <a:lnTo>
                    <a:pt x="539" y="747"/>
                  </a:lnTo>
                  <a:lnTo>
                    <a:pt x="537" y="747"/>
                  </a:lnTo>
                  <a:lnTo>
                    <a:pt x="537" y="749"/>
                  </a:lnTo>
                  <a:lnTo>
                    <a:pt x="537" y="749"/>
                  </a:lnTo>
                  <a:lnTo>
                    <a:pt x="537" y="747"/>
                  </a:lnTo>
                  <a:lnTo>
                    <a:pt x="537" y="747"/>
                  </a:lnTo>
                  <a:lnTo>
                    <a:pt x="535" y="747"/>
                  </a:lnTo>
                  <a:lnTo>
                    <a:pt x="535" y="747"/>
                  </a:lnTo>
                  <a:lnTo>
                    <a:pt x="532" y="747"/>
                  </a:lnTo>
                  <a:lnTo>
                    <a:pt x="532" y="747"/>
                  </a:lnTo>
                  <a:lnTo>
                    <a:pt x="532" y="747"/>
                  </a:lnTo>
                  <a:lnTo>
                    <a:pt x="530" y="747"/>
                  </a:lnTo>
                  <a:lnTo>
                    <a:pt x="530" y="747"/>
                  </a:lnTo>
                  <a:lnTo>
                    <a:pt x="530" y="747"/>
                  </a:lnTo>
                  <a:lnTo>
                    <a:pt x="530" y="749"/>
                  </a:lnTo>
                  <a:lnTo>
                    <a:pt x="528" y="749"/>
                  </a:lnTo>
                  <a:lnTo>
                    <a:pt x="528" y="749"/>
                  </a:lnTo>
                  <a:lnTo>
                    <a:pt x="525" y="749"/>
                  </a:lnTo>
                  <a:lnTo>
                    <a:pt x="525" y="749"/>
                  </a:lnTo>
                  <a:lnTo>
                    <a:pt x="525" y="749"/>
                  </a:lnTo>
                  <a:lnTo>
                    <a:pt x="525" y="749"/>
                  </a:lnTo>
                  <a:lnTo>
                    <a:pt x="523" y="749"/>
                  </a:lnTo>
                  <a:lnTo>
                    <a:pt x="523" y="749"/>
                  </a:lnTo>
                  <a:lnTo>
                    <a:pt x="523" y="751"/>
                  </a:lnTo>
                  <a:lnTo>
                    <a:pt x="523" y="751"/>
                  </a:lnTo>
                  <a:lnTo>
                    <a:pt x="523" y="751"/>
                  </a:lnTo>
                  <a:lnTo>
                    <a:pt x="520" y="751"/>
                  </a:lnTo>
                  <a:lnTo>
                    <a:pt x="520" y="751"/>
                  </a:lnTo>
                  <a:lnTo>
                    <a:pt x="520" y="751"/>
                  </a:lnTo>
                  <a:lnTo>
                    <a:pt x="518" y="751"/>
                  </a:lnTo>
                  <a:lnTo>
                    <a:pt x="518" y="754"/>
                  </a:lnTo>
                  <a:lnTo>
                    <a:pt x="518" y="754"/>
                  </a:lnTo>
                  <a:lnTo>
                    <a:pt x="518" y="754"/>
                  </a:lnTo>
                  <a:lnTo>
                    <a:pt x="516" y="754"/>
                  </a:lnTo>
                  <a:lnTo>
                    <a:pt x="516" y="751"/>
                  </a:lnTo>
                  <a:lnTo>
                    <a:pt x="516" y="751"/>
                  </a:lnTo>
                  <a:lnTo>
                    <a:pt x="516" y="751"/>
                  </a:lnTo>
                  <a:lnTo>
                    <a:pt x="516" y="751"/>
                  </a:lnTo>
                  <a:lnTo>
                    <a:pt x="516" y="751"/>
                  </a:lnTo>
                  <a:lnTo>
                    <a:pt x="516" y="751"/>
                  </a:lnTo>
                  <a:lnTo>
                    <a:pt x="516" y="751"/>
                  </a:lnTo>
                  <a:lnTo>
                    <a:pt x="516" y="749"/>
                  </a:lnTo>
                  <a:lnTo>
                    <a:pt x="518" y="749"/>
                  </a:lnTo>
                  <a:lnTo>
                    <a:pt x="518" y="749"/>
                  </a:lnTo>
                  <a:lnTo>
                    <a:pt x="518" y="749"/>
                  </a:lnTo>
                  <a:lnTo>
                    <a:pt x="518" y="747"/>
                  </a:lnTo>
                  <a:lnTo>
                    <a:pt x="518" y="747"/>
                  </a:lnTo>
                  <a:lnTo>
                    <a:pt x="518" y="747"/>
                  </a:lnTo>
                  <a:lnTo>
                    <a:pt x="518" y="744"/>
                  </a:lnTo>
                  <a:lnTo>
                    <a:pt x="518" y="744"/>
                  </a:lnTo>
                  <a:lnTo>
                    <a:pt x="518" y="742"/>
                  </a:lnTo>
                  <a:lnTo>
                    <a:pt x="518" y="742"/>
                  </a:lnTo>
                  <a:lnTo>
                    <a:pt x="518" y="742"/>
                  </a:lnTo>
                  <a:lnTo>
                    <a:pt x="518" y="742"/>
                  </a:lnTo>
                  <a:lnTo>
                    <a:pt x="518" y="742"/>
                  </a:lnTo>
                  <a:lnTo>
                    <a:pt x="518" y="740"/>
                  </a:lnTo>
                  <a:lnTo>
                    <a:pt x="518" y="740"/>
                  </a:lnTo>
                  <a:lnTo>
                    <a:pt x="518" y="740"/>
                  </a:lnTo>
                  <a:lnTo>
                    <a:pt x="518" y="740"/>
                  </a:lnTo>
                  <a:lnTo>
                    <a:pt x="516" y="740"/>
                  </a:lnTo>
                  <a:lnTo>
                    <a:pt x="516" y="740"/>
                  </a:lnTo>
                  <a:lnTo>
                    <a:pt x="516" y="740"/>
                  </a:lnTo>
                  <a:lnTo>
                    <a:pt x="516" y="740"/>
                  </a:lnTo>
                  <a:lnTo>
                    <a:pt x="516" y="740"/>
                  </a:lnTo>
                  <a:lnTo>
                    <a:pt x="516" y="737"/>
                  </a:lnTo>
                  <a:lnTo>
                    <a:pt x="516" y="737"/>
                  </a:lnTo>
                  <a:lnTo>
                    <a:pt x="516" y="737"/>
                  </a:lnTo>
                  <a:lnTo>
                    <a:pt x="516" y="735"/>
                  </a:lnTo>
                  <a:lnTo>
                    <a:pt x="516" y="735"/>
                  </a:lnTo>
                  <a:lnTo>
                    <a:pt x="516" y="733"/>
                  </a:lnTo>
                  <a:lnTo>
                    <a:pt x="516" y="733"/>
                  </a:lnTo>
                  <a:lnTo>
                    <a:pt x="516" y="730"/>
                  </a:lnTo>
                  <a:lnTo>
                    <a:pt x="516" y="730"/>
                  </a:lnTo>
                  <a:lnTo>
                    <a:pt x="516" y="730"/>
                  </a:lnTo>
                  <a:lnTo>
                    <a:pt x="518" y="730"/>
                  </a:lnTo>
                  <a:lnTo>
                    <a:pt x="518" y="730"/>
                  </a:lnTo>
                  <a:lnTo>
                    <a:pt x="518" y="730"/>
                  </a:lnTo>
                  <a:lnTo>
                    <a:pt x="518" y="730"/>
                  </a:lnTo>
                  <a:lnTo>
                    <a:pt x="520" y="730"/>
                  </a:lnTo>
                  <a:lnTo>
                    <a:pt x="520" y="728"/>
                  </a:lnTo>
                  <a:lnTo>
                    <a:pt x="518" y="728"/>
                  </a:lnTo>
                  <a:lnTo>
                    <a:pt x="518" y="728"/>
                  </a:lnTo>
                  <a:lnTo>
                    <a:pt x="518" y="725"/>
                  </a:lnTo>
                  <a:lnTo>
                    <a:pt x="518" y="725"/>
                  </a:lnTo>
                  <a:lnTo>
                    <a:pt x="518" y="725"/>
                  </a:lnTo>
                  <a:lnTo>
                    <a:pt x="518" y="723"/>
                  </a:lnTo>
                  <a:lnTo>
                    <a:pt x="518" y="723"/>
                  </a:lnTo>
                  <a:lnTo>
                    <a:pt x="518" y="723"/>
                  </a:lnTo>
                  <a:lnTo>
                    <a:pt x="518" y="721"/>
                  </a:lnTo>
                  <a:lnTo>
                    <a:pt x="520" y="721"/>
                  </a:lnTo>
                  <a:lnTo>
                    <a:pt x="520" y="721"/>
                  </a:lnTo>
                  <a:lnTo>
                    <a:pt x="520" y="721"/>
                  </a:lnTo>
                  <a:lnTo>
                    <a:pt x="520" y="721"/>
                  </a:lnTo>
                  <a:lnTo>
                    <a:pt x="520" y="718"/>
                  </a:lnTo>
                  <a:lnTo>
                    <a:pt x="523" y="718"/>
                  </a:lnTo>
                  <a:lnTo>
                    <a:pt x="523" y="718"/>
                  </a:lnTo>
                  <a:lnTo>
                    <a:pt x="523" y="721"/>
                  </a:lnTo>
                  <a:lnTo>
                    <a:pt x="523" y="721"/>
                  </a:lnTo>
                  <a:lnTo>
                    <a:pt x="523" y="718"/>
                  </a:lnTo>
                  <a:lnTo>
                    <a:pt x="525" y="718"/>
                  </a:lnTo>
                  <a:lnTo>
                    <a:pt x="525" y="718"/>
                  </a:lnTo>
                  <a:lnTo>
                    <a:pt x="525" y="718"/>
                  </a:lnTo>
                  <a:lnTo>
                    <a:pt x="525" y="716"/>
                  </a:lnTo>
                  <a:lnTo>
                    <a:pt x="525" y="716"/>
                  </a:lnTo>
                  <a:lnTo>
                    <a:pt x="525" y="716"/>
                  </a:lnTo>
                  <a:lnTo>
                    <a:pt x="528" y="716"/>
                  </a:lnTo>
                  <a:lnTo>
                    <a:pt x="528" y="714"/>
                  </a:lnTo>
                  <a:lnTo>
                    <a:pt x="528" y="714"/>
                  </a:lnTo>
                  <a:lnTo>
                    <a:pt x="528" y="711"/>
                  </a:lnTo>
                  <a:lnTo>
                    <a:pt x="528" y="711"/>
                  </a:lnTo>
                  <a:lnTo>
                    <a:pt x="528" y="711"/>
                  </a:lnTo>
                  <a:lnTo>
                    <a:pt x="528" y="711"/>
                  </a:lnTo>
                  <a:lnTo>
                    <a:pt x="528" y="709"/>
                  </a:lnTo>
                  <a:lnTo>
                    <a:pt x="530" y="709"/>
                  </a:lnTo>
                  <a:lnTo>
                    <a:pt x="530" y="711"/>
                  </a:lnTo>
                  <a:lnTo>
                    <a:pt x="530" y="711"/>
                  </a:lnTo>
                  <a:lnTo>
                    <a:pt x="530" y="711"/>
                  </a:lnTo>
                  <a:lnTo>
                    <a:pt x="530" y="711"/>
                  </a:lnTo>
                  <a:lnTo>
                    <a:pt x="532" y="711"/>
                  </a:lnTo>
                  <a:lnTo>
                    <a:pt x="532" y="711"/>
                  </a:lnTo>
                  <a:lnTo>
                    <a:pt x="532" y="711"/>
                  </a:lnTo>
                  <a:lnTo>
                    <a:pt x="532" y="709"/>
                  </a:lnTo>
                  <a:lnTo>
                    <a:pt x="532" y="709"/>
                  </a:lnTo>
                  <a:lnTo>
                    <a:pt x="532" y="709"/>
                  </a:lnTo>
                  <a:lnTo>
                    <a:pt x="532" y="706"/>
                  </a:lnTo>
                  <a:lnTo>
                    <a:pt x="535" y="706"/>
                  </a:lnTo>
                  <a:lnTo>
                    <a:pt x="535" y="706"/>
                  </a:lnTo>
                  <a:lnTo>
                    <a:pt x="535" y="704"/>
                  </a:lnTo>
                  <a:lnTo>
                    <a:pt x="535" y="704"/>
                  </a:lnTo>
                  <a:lnTo>
                    <a:pt x="535" y="704"/>
                  </a:lnTo>
                  <a:lnTo>
                    <a:pt x="537" y="704"/>
                  </a:lnTo>
                  <a:lnTo>
                    <a:pt x="537" y="704"/>
                  </a:lnTo>
                  <a:lnTo>
                    <a:pt x="537" y="704"/>
                  </a:lnTo>
                  <a:lnTo>
                    <a:pt x="539" y="704"/>
                  </a:lnTo>
                  <a:lnTo>
                    <a:pt x="539" y="704"/>
                  </a:lnTo>
                  <a:lnTo>
                    <a:pt x="539" y="702"/>
                  </a:lnTo>
                  <a:lnTo>
                    <a:pt x="539" y="702"/>
                  </a:lnTo>
                  <a:lnTo>
                    <a:pt x="539" y="702"/>
                  </a:lnTo>
                  <a:lnTo>
                    <a:pt x="539" y="702"/>
                  </a:lnTo>
                  <a:lnTo>
                    <a:pt x="537" y="702"/>
                  </a:lnTo>
                  <a:lnTo>
                    <a:pt x="537" y="699"/>
                  </a:lnTo>
                  <a:lnTo>
                    <a:pt x="537" y="699"/>
                  </a:lnTo>
                  <a:lnTo>
                    <a:pt x="537" y="699"/>
                  </a:lnTo>
                  <a:lnTo>
                    <a:pt x="537" y="697"/>
                  </a:lnTo>
                  <a:lnTo>
                    <a:pt x="537" y="697"/>
                  </a:lnTo>
                  <a:lnTo>
                    <a:pt x="537" y="697"/>
                  </a:lnTo>
                  <a:lnTo>
                    <a:pt x="539" y="697"/>
                  </a:lnTo>
                  <a:lnTo>
                    <a:pt x="539" y="697"/>
                  </a:lnTo>
                  <a:lnTo>
                    <a:pt x="539" y="695"/>
                  </a:lnTo>
                  <a:lnTo>
                    <a:pt x="539" y="695"/>
                  </a:lnTo>
                  <a:lnTo>
                    <a:pt x="539" y="692"/>
                  </a:lnTo>
                  <a:lnTo>
                    <a:pt x="539" y="692"/>
                  </a:lnTo>
                  <a:lnTo>
                    <a:pt x="539" y="692"/>
                  </a:lnTo>
                  <a:lnTo>
                    <a:pt x="539" y="692"/>
                  </a:lnTo>
                  <a:lnTo>
                    <a:pt x="539" y="692"/>
                  </a:lnTo>
                  <a:lnTo>
                    <a:pt x="539" y="690"/>
                  </a:lnTo>
                  <a:lnTo>
                    <a:pt x="542" y="690"/>
                  </a:lnTo>
                  <a:lnTo>
                    <a:pt x="542" y="690"/>
                  </a:lnTo>
                  <a:lnTo>
                    <a:pt x="542" y="687"/>
                  </a:lnTo>
                  <a:lnTo>
                    <a:pt x="542" y="687"/>
                  </a:lnTo>
                  <a:lnTo>
                    <a:pt x="542" y="685"/>
                  </a:lnTo>
                  <a:lnTo>
                    <a:pt x="542" y="685"/>
                  </a:lnTo>
                  <a:lnTo>
                    <a:pt x="542" y="685"/>
                  </a:lnTo>
                  <a:lnTo>
                    <a:pt x="542" y="683"/>
                  </a:lnTo>
                  <a:lnTo>
                    <a:pt x="542" y="683"/>
                  </a:lnTo>
                  <a:lnTo>
                    <a:pt x="542" y="680"/>
                  </a:lnTo>
                  <a:lnTo>
                    <a:pt x="542" y="680"/>
                  </a:lnTo>
                  <a:lnTo>
                    <a:pt x="542" y="680"/>
                  </a:lnTo>
                  <a:lnTo>
                    <a:pt x="542" y="680"/>
                  </a:lnTo>
                  <a:lnTo>
                    <a:pt x="542" y="678"/>
                  </a:lnTo>
                  <a:lnTo>
                    <a:pt x="542" y="678"/>
                  </a:lnTo>
                  <a:lnTo>
                    <a:pt x="542" y="676"/>
                  </a:lnTo>
                  <a:lnTo>
                    <a:pt x="542" y="676"/>
                  </a:lnTo>
                  <a:lnTo>
                    <a:pt x="542" y="673"/>
                  </a:lnTo>
                  <a:lnTo>
                    <a:pt x="542" y="673"/>
                  </a:lnTo>
                  <a:lnTo>
                    <a:pt x="542" y="671"/>
                  </a:lnTo>
                  <a:lnTo>
                    <a:pt x="539" y="671"/>
                  </a:lnTo>
                  <a:lnTo>
                    <a:pt x="539" y="671"/>
                  </a:lnTo>
                  <a:lnTo>
                    <a:pt x="539" y="671"/>
                  </a:lnTo>
                  <a:lnTo>
                    <a:pt x="539" y="669"/>
                  </a:lnTo>
                  <a:lnTo>
                    <a:pt x="539" y="669"/>
                  </a:lnTo>
                  <a:lnTo>
                    <a:pt x="539" y="666"/>
                  </a:lnTo>
                  <a:lnTo>
                    <a:pt x="539" y="666"/>
                  </a:lnTo>
                  <a:lnTo>
                    <a:pt x="539" y="664"/>
                  </a:lnTo>
                  <a:lnTo>
                    <a:pt x="539" y="664"/>
                  </a:lnTo>
                  <a:lnTo>
                    <a:pt x="539" y="661"/>
                  </a:lnTo>
                  <a:lnTo>
                    <a:pt x="539" y="661"/>
                  </a:lnTo>
                  <a:lnTo>
                    <a:pt x="539" y="661"/>
                  </a:lnTo>
                  <a:lnTo>
                    <a:pt x="539" y="659"/>
                  </a:lnTo>
                  <a:lnTo>
                    <a:pt x="539" y="659"/>
                  </a:lnTo>
                  <a:lnTo>
                    <a:pt x="539" y="659"/>
                  </a:lnTo>
                  <a:lnTo>
                    <a:pt x="537" y="659"/>
                  </a:lnTo>
                  <a:lnTo>
                    <a:pt x="537" y="659"/>
                  </a:lnTo>
                  <a:lnTo>
                    <a:pt x="537" y="659"/>
                  </a:lnTo>
                  <a:lnTo>
                    <a:pt x="537" y="659"/>
                  </a:lnTo>
                  <a:lnTo>
                    <a:pt x="537" y="659"/>
                  </a:lnTo>
                  <a:lnTo>
                    <a:pt x="535" y="659"/>
                  </a:lnTo>
                  <a:lnTo>
                    <a:pt x="535" y="657"/>
                  </a:lnTo>
                  <a:lnTo>
                    <a:pt x="535" y="657"/>
                  </a:lnTo>
                  <a:lnTo>
                    <a:pt x="532" y="657"/>
                  </a:lnTo>
                  <a:lnTo>
                    <a:pt x="532" y="659"/>
                  </a:lnTo>
                  <a:lnTo>
                    <a:pt x="532" y="659"/>
                  </a:lnTo>
                  <a:lnTo>
                    <a:pt x="532" y="661"/>
                  </a:lnTo>
                  <a:lnTo>
                    <a:pt x="532" y="661"/>
                  </a:lnTo>
                  <a:lnTo>
                    <a:pt x="532" y="661"/>
                  </a:lnTo>
                  <a:lnTo>
                    <a:pt x="530" y="661"/>
                  </a:lnTo>
                  <a:lnTo>
                    <a:pt x="530" y="659"/>
                  </a:lnTo>
                  <a:lnTo>
                    <a:pt x="530" y="659"/>
                  </a:lnTo>
                  <a:lnTo>
                    <a:pt x="530" y="657"/>
                  </a:lnTo>
                  <a:lnTo>
                    <a:pt x="530" y="657"/>
                  </a:lnTo>
                  <a:lnTo>
                    <a:pt x="530" y="657"/>
                  </a:lnTo>
                  <a:lnTo>
                    <a:pt x="530" y="657"/>
                  </a:lnTo>
                  <a:lnTo>
                    <a:pt x="530" y="654"/>
                  </a:lnTo>
                  <a:lnTo>
                    <a:pt x="530" y="654"/>
                  </a:lnTo>
                  <a:lnTo>
                    <a:pt x="530" y="652"/>
                  </a:lnTo>
                  <a:lnTo>
                    <a:pt x="528" y="652"/>
                  </a:lnTo>
                  <a:lnTo>
                    <a:pt x="528" y="652"/>
                  </a:lnTo>
                  <a:lnTo>
                    <a:pt x="528" y="652"/>
                  </a:lnTo>
                  <a:lnTo>
                    <a:pt x="528" y="650"/>
                  </a:lnTo>
                  <a:lnTo>
                    <a:pt x="528" y="650"/>
                  </a:lnTo>
                  <a:lnTo>
                    <a:pt x="528" y="650"/>
                  </a:lnTo>
                  <a:lnTo>
                    <a:pt x="528" y="647"/>
                  </a:lnTo>
                  <a:lnTo>
                    <a:pt x="528" y="647"/>
                  </a:lnTo>
                  <a:lnTo>
                    <a:pt x="528" y="647"/>
                  </a:lnTo>
                  <a:lnTo>
                    <a:pt x="528" y="645"/>
                  </a:lnTo>
                  <a:lnTo>
                    <a:pt x="528" y="645"/>
                  </a:lnTo>
                  <a:lnTo>
                    <a:pt x="528" y="645"/>
                  </a:lnTo>
                  <a:lnTo>
                    <a:pt x="525" y="645"/>
                  </a:lnTo>
                  <a:lnTo>
                    <a:pt x="525" y="642"/>
                  </a:lnTo>
                  <a:lnTo>
                    <a:pt x="525" y="642"/>
                  </a:lnTo>
                  <a:lnTo>
                    <a:pt x="525" y="642"/>
                  </a:lnTo>
                  <a:lnTo>
                    <a:pt x="525" y="642"/>
                  </a:lnTo>
                  <a:lnTo>
                    <a:pt x="525" y="642"/>
                  </a:lnTo>
                  <a:lnTo>
                    <a:pt x="523" y="642"/>
                  </a:lnTo>
                  <a:lnTo>
                    <a:pt x="523" y="640"/>
                  </a:lnTo>
                  <a:lnTo>
                    <a:pt x="523" y="640"/>
                  </a:lnTo>
                  <a:lnTo>
                    <a:pt x="523" y="640"/>
                  </a:lnTo>
                  <a:lnTo>
                    <a:pt x="523" y="640"/>
                  </a:lnTo>
                  <a:lnTo>
                    <a:pt x="520" y="640"/>
                  </a:lnTo>
                  <a:lnTo>
                    <a:pt x="520" y="640"/>
                  </a:lnTo>
                  <a:lnTo>
                    <a:pt x="520" y="640"/>
                  </a:lnTo>
                  <a:lnTo>
                    <a:pt x="520" y="640"/>
                  </a:lnTo>
                  <a:lnTo>
                    <a:pt x="518" y="640"/>
                  </a:lnTo>
                  <a:lnTo>
                    <a:pt x="518" y="638"/>
                  </a:lnTo>
                  <a:lnTo>
                    <a:pt x="518" y="638"/>
                  </a:lnTo>
                  <a:lnTo>
                    <a:pt x="518" y="638"/>
                  </a:lnTo>
                  <a:lnTo>
                    <a:pt x="518" y="635"/>
                  </a:lnTo>
                  <a:lnTo>
                    <a:pt x="518" y="635"/>
                  </a:lnTo>
                  <a:lnTo>
                    <a:pt x="518" y="638"/>
                  </a:lnTo>
                  <a:lnTo>
                    <a:pt x="516" y="638"/>
                  </a:lnTo>
                  <a:lnTo>
                    <a:pt x="516" y="635"/>
                  </a:lnTo>
                  <a:lnTo>
                    <a:pt x="516" y="635"/>
                  </a:lnTo>
                  <a:lnTo>
                    <a:pt x="516" y="635"/>
                  </a:lnTo>
                  <a:lnTo>
                    <a:pt x="516" y="635"/>
                  </a:lnTo>
                  <a:lnTo>
                    <a:pt x="516" y="635"/>
                  </a:lnTo>
                  <a:lnTo>
                    <a:pt x="516" y="638"/>
                  </a:lnTo>
                  <a:lnTo>
                    <a:pt x="513" y="638"/>
                  </a:lnTo>
                  <a:lnTo>
                    <a:pt x="513" y="638"/>
                  </a:lnTo>
                  <a:lnTo>
                    <a:pt x="513" y="640"/>
                  </a:lnTo>
                  <a:lnTo>
                    <a:pt x="513" y="640"/>
                  </a:lnTo>
                  <a:lnTo>
                    <a:pt x="513" y="642"/>
                  </a:lnTo>
                  <a:lnTo>
                    <a:pt x="513" y="642"/>
                  </a:lnTo>
                  <a:lnTo>
                    <a:pt x="511" y="642"/>
                  </a:lnTo>
                  <a:lnTo>
                    <a:pt x="511" y="642"/>
                  </a:lnTo>
                  <a:lnTo>
                    <a:pt x="511" y="642"/>
                  </a:lnTo>
                  <a:lnTo>
                    <a:pt x="511" y="642"/>
                  </a:lnTo>
                  <a:lnTo>
                    <a:pt x="511" y="642"/>
                  </a:lnTo>
                  <a:lnTo>
                    <a:pt x="509" y="642"/>
                  </a:lnTo>
                  <a:lnTo>
                    <a:pt x="509" y="642"/>
                  </a:lnTo>
                  <a:lnTo>
                    <a:pt x="509" y="642"/>
                  </a:lnTo>
                  <a:lnTo>
                    <a:pt x="509" y="642"/>
                  </a:lnTo>
                  <a:lnTo>
                    <a:pt x="509" y="642"/>
                  </a:lnTo>
                  <a:lnTo>
                    <a:pt x="509" y="640"/>
                  </a:lnTo>
                  <a:lnTo>
                    <a:pt x="506" y="640"/>
                  </a:lnTo>
                  <a:lnTo>
                    <a:pt x="506" y="640"/>
                  </a:lnTo>
                  <a:lnTo>
                    <a:pt x="506" y="640"/>
                  </a:lnTo>
                  <a:lnTo>
                    <a:pt x="504" y="640"/>
                  </a:lnTo>
                  <a:lnTo>
                    <a:pt x="504" y="640"/>
                  </a:lnTo>
                  <a:lnTo>
                    <a:pt x="504" y="640"/>
                  </a:lnTo>
                  <a:lnTo>
                    <a:pt x="504" y="640"/>
                  </a:lnTo>
                  <a:lnTo>
                    <a:pt x="501" y="640"/>
                  </a:lnTo>
                  <a:lnTo>
                    <a:pt x="501" y="640"/>
                  </a:lnTo>
                  <a:lnTo>
                    <a:pt x="501" y="640"/>
                  </a:lnTo>
                  <a:lnTo>
                    <a:pt x="501" y="640"/>
                  </a:lnTo>
                  <a:lnTo>
                    <a:pt x="499" y="640"/>
                  </a:lnTo>
                  <a:lnTo>
                    <a:pt x="499" y="640"/>
                  </a:lnTo>
                  <a:lnTo>
                    <a:pt x="497" y="640"/>
                  </a:lnTo>
                  <a:lnTo>
                    <a:pt x="497" y="638"/>
                  </a:lnTo>
                  <a:lnTo>
                    <a:pt x="497" y="638"/>
                  </a:lnTo>
                  <a:lnTo>
                    <a:pt x="497" y="638"/>
                  </a:lnTo>
                  <a:lnTo>
                    <a:pt x="497" y="638"/>
                  </a:lnTo>
                  <a:lnTo>
                    <a:pt x="494" y="638"/>
                  </a:lnTo>
                  <a:lnTo>
                    <a:pt x="494" y="638"/>
                  </a:lnTo>
                  <a:lnTo>
                    <a:pt x="492" y="638"/>
                  </a:lnTo>
                  <a:lnTo>
                    <a:pt x="492" y="638"/>
                  </a:lnTo>
                  <a:lnTo>
                    <a:pt x="492" y="638"/>
                  </a:lnTo>
                  <a:lnTo>
                    <a:pt x="492" y="638"/>
                  </a:lnTo>
                  <a:lnTo>
                    <a:pt x="492" y="640"/>
                  </a:lnTo>
                  <a:lnTo>
                    <a:pt x="490" y="640"/>
                  </a:lnTo>
                  <a:lnTo>
                    <a:pt x="490" y="640"/>
                  </a:lnTo>
                  <a:lnTo>
                    <a:pt x="490" y="640"/>
                  </a:lnTo>
                  <a:lnTo>
                    <a:pt x="490" y="640"/>
                  </a:lnTo>
                  <a:lnTo>
                    <a:pt x="490" y="640"/>
                  </a:lnTo>
                  <a:lnTo>
                    <a:pt x="487" y="640"/>
                  </a:lnTo>
                  <a:lnTo>
                    <a:pt x="487" y="638"/>
                  </a:lnTo>
                  <a:lnTo>
                    <a:pt x="487" y="638"/>
                  </a:lnTo>
                  <a:lnTo>
                    <a:pt x="490" y="638"/>
                  </a:lnTo>
                  <a:lnTo>
                    <a:pt x="490" y="638"/>
                  </a:lnTo>
                  <a:lnTo>
                    <a:pt x="490" y="635"/>
                  </a:lnTo>
                  <a:lnTo>
                    <a:pt x="490" y="635"/>
                  </a:lnTo>
                  <a:lnTo>
                    <a:pt x="490" y="635"/>
                  </a:lnTo>
                  <a:lnTo>
                    <a:pt x="490" y="635"/>
                  </a:lnTo>
                  <a:lnTo>
                    <a:pt x="490" y="635"/>
                  </a:lnTo>
                  <a:lnTo>
                    <a:pt x="490" y="633"/>
                  </a:lnTo>
                  <a:lnTo>
                    <a:pt x="492" y="633"/>
                  </a:lnTo>
                  <a:lnTo>
                    <a:pt x="492" y="633"/>
                  </a:lnTo>
                  <a:lnTo>
                    <a:pt x="492" y="633"/>
                  </a:lnTo>
                  <a:lnTo>
                    <a:pt x="492" y="633"/>
                  </a:lnTo>
                  <a:lnTo>
                    <a:pt x="492" y="631"/>
                  </a:lnTo>
                  <a:lnTo>
                    <a:pt x="492" y="631"/>
                  </a:lnTo>
                  <a:lnTo>
                    <a:pt x="494" y="631"/>
                  </a:lnTo>
                  <a:lnTo>
                    <a:pt x="494" y="631"/>
                  </a:lnTo>
                  <a:lnTo>
                    <a:pt x="494" y="631"/>
                  </a:lnTo>
                  <a:lnTo>
                    <a:pt x="494" y="628"/>
                  </a:lnTo>
                  <a:lnTo>
                    <a:pt x="494" y="628"/>
                  </a:lnTo>
                  <a:lnTo>
                    <a:pt x="494" y="628"/>
                  </a:lnTo>
                  <a:lnTo>
                    <a:pt x="492" y="628"/>
                  </a:lnTo>
                  <a:lnTo>
                    <a:pt x="492" y="626"/>
                  </a:lnTo>
                  <a:lnTo>
                    <a:pt x="492" y="626"/>
                  </a:lnTo>
                  <a:lnTo>
                    <a:pt x="492" y="624"/>
                  </a:lnTo>
                  <a:lnTo>
                    <a:pt x="492" y="624"/>
                  </a:lnTo>
                  <a:lnTo>
                    <a:pt x="492" y="624"/>
                  </a:lnTo>
                  <a:lnTo>
                    <a:pt x="492" y="621"/>
                  </a:lnTo>
                  <a:lnTo>
                    <a:pt x="492" y="621"/>
                  </a:lnTo>
                  <a:lnTo>
                    <a:pt x="490" y="621"/>
                  </a:lnTo>
                  <a:lnTo>
                    <a:pt x="490" y="621"/>
                  </a:lnTo>
                  <a:lnTo>
                    <a:pt x="490" y="621"/>
                  </a:lnTo>
                  <a:lnTo>
                    <a:pt x="490" y="624"/>
                  </a:lnTo>
                  <a:lnTo>
                    <a:pt x="487" y="624"/>
                  </a:lnTo>
                  <a:lnTo>
                    <a:pt x="487" y="624"/>
                  </a:lnTo>
                  <a:lnTo>
                    <a:pt x="487" y="624"/>
                  </a:lnTo>
                  <a:lnTo>
                    <a:pt x="487" y="626"/>
                  </a:lnTo>
                  <a:lnTo>
                    <a:pt x="485" y="626"/>
                  </a:lnTo>
                  <a:lnTo>
                    <a:pt x="485" y="626"/>
                  </a:lnTo>
                  <a:lnTo>
                    <a:pt x="485" y="624"/>
                  </a:lnTo>
                  <a:lnTo>
                    <a:pt x="485" y="624"/>
                  </a:lnTo>
                  <a:lnTo>
                    <a:pt x="485" y="621"/>
                  </a:lnTo>
                  <a:lnTo>
                    <a:pt x="485" y="621"/>
                  </a:lnTo>
                  <a:lnTo>
                    <a:pt x="485" y="621"/>
                  </a:lnTo>
                  <a:lnTo>
                    <a:pt x="485" y="621"/>
                  </a:lnTo>
                  <a:lnTo>
                    <a:pt x="487" y="621"/>
                  </a:lnTo>
                  <a:lnTo>
                    <a:pt x="487" y="619"/>
                  </a:lnTo>
                  <a:lnTo>
                    <a:pt x="487" y="619"/>
                  </a:lnTo>
                  <a:lnTo>
                    <a:pt x="490" y="619"/>
                  </a:lnTo>
                  <a:lnTo>
                    <a:pt x="490" y="619"/>
                  </a:lnTo>
                  <a:lnTo>
                    <a:pt x="490" y="619"/>
                  </a:lnTo>
                  <a:lnTo>
                    <a:pt x="490" y="616"/>
                  </a:lnTo>
                  <a:lnTo>
                    <a:pt x="490" y="616"/>
                  </a:lnTo>
                  <a:lnTo>
                    <a:pt x="490" y="616"/>
                  </a:lnTo>
                  <a:lnTo>
                    <a:pt x="490" y="616"/>
                  </a:lnTo>
                  <a:lnTo>
                    <a:pt x="487" y="616"/>
                  </a:lnTo>
                  <a:lnTo>
                    <a:pt x="487" y="616"/>
                  </a:lnTo>
                  <a:lnTo>
                    <a:pt x="485" y="616"/>
                  </a:lnTo>
                  <a:lnTo>
                    <a:pt x="485" y="616"/>
                  </a:lnTo>
                  <a:lnTo>
                    <a:pt x="485" y="614"/>
                  </a:lnTo>
                  <a:lnTo>
                    <a:pt x="485" y="614"/>
                  </a:lnTo>
                  <a:lnTo>
                    <a:pt x="485" y="614"/>
                  </a:lnTo>
                  <a:lnTo>
                    <a:pt x="485" y="612"/>
                  </a:lnTo>
                  <a:lnTo>
                    <a:pt x="485" y="612"/>
                  </a:lnTo>
                  <a:lnTo>
                    <a:pt x="485" y="612"/>
                  </a:lnTo>
                  <a:lnTo>
                    <a:pt x="483" y="612"/>
                  </a:lnTo>
                  <a:lnTo>
                    <a:pt x="483" y="612"/>
                  </a:lnTo>
                  <a:lnTo>
                    <a:pt x="483" y="612"/>
                  </a:lnTo>
                  <a:lnTo>
                    <a:pt x="483" y="612"/>
                  </a:lnTo>
                  <a:lnTo>
                    <a:pt x="483" y="614"/>
                  </a:lnTo>
                  <a:lnTo>
                    <a:pt x="480" y="614"/>
                  </a:lnTo>
                  <a:lnTo>
                    <a:pt x="480" y="614"/>
                  </a:lnTo>
                  <a:lnTo>
                    <a:pt x="480" y="614"/>
                  </a:lnTo>
                  <a:lnTo>
                    <a:pt x="478" y="614"/>
                  </a:lnTo>
                  <a:lnTo>
                    <a:pt x="478" y="614"/>
                  </a:lnTo>
                  <a:lnTo>
                    <a:pt x="478" y="614"/>
                  </a:lnTo>
                  <a:lnTo>
                    <a:pt x="475" y="614"/>
                  </a:lnTo>
                  <a:lnTo>
                    <a:pt x="475" y="616"/>
                  </a:lnTo>
                  <a:lnTo>
                    <a:pt x="475" y="616"/>
                  </a:lnTo>
                  <a:lnTo>
                    <a:pt x="475" y="619"/>
                  </a:lnTo>
                  <a:lnTo>
                    <a:pt x="475" y="619"/>
                  </a:lnTo>
                  <a:lnTo>
                    <a:pt x="475" y="619"/>
                  </a:lnTo>
                  <a:lnTo>
                    <a:pt x="473" y="619"/>
                  </a:lnTo>
                  <a:lnTo>
                    <a:pt x="473" y="619"/>
                  </a:lnTo>
                  <a:lnTo>
                    <a:pt x="473" y="619"/>
                  </a:lnTo>
                  <a:lnTo>
                    <a:pt x="471" y="619"/>
                  </a:lnTo>
                  <a:lnTo>
                    <a:pt x="471" y="619"/>
                  </a:lnTo>
                  <a:lnTo>
                    <a:pt x="471" y="621"/>
                  </a:lnTo>
                  <a:lnTo>
                    <a:pt x="471" y="621"/>
                  </a:lnTo>
                  <a:lnTo>
                    <a:pt x="471" y="619"/>
                  </a:lnTo>
                  <a:lnTo>
                    <a:pt x="468" y="619"/>
                  </a:lnTo>
                  <a:lnTo>
                    <a:pt x="468" y="621"/>
                  </a:lnTo>
                  <a:lnTo>
                    <a:pt x="468" y="621"/>
                  </a:lnTo>
                  <a:lnTo>
                    <a:pt x="468" y="621"/>
                  </a:lnTo>
                  <a:lnTo>
                    <a:pt x="466" y="621"/>
                  </a:lnTo>
                  <a:lnTo>
                    <a:pt x="466" y="621"/>
                  </a:lnTo>
                  <a:lnTo>
                    <a:pt x="466" y="621"/>
                  </a:lnTo>
                  <a:lnTo>
                    <a:pt x="464" y="621"/>
                  </a:lnTo>
                  <a:lnTo>
                    <a:pt x="464" y="621"/>
                  </a:lnTo>
                  <a:lnTo>
                    <a:pt x="464" y="621"/>
                  </a:lnTo>
                  <a:lnTo>
                    <a:pt x="464" y="621"/>
                  </a:lnTo>
                  <a:lnTo>
                    <a:pt x="464" y="621"/>
                  </a:lnTo>
                  <a:lnTo>
                    <a:pt x="464" y="621"/>
                  </a:lnTo>
                  <a:lnTo>
                    <a:pt x="461" y="621"/>
                  </a:lnTo>
                  <a:lnTo>
                    <a:pt x="461" y="619"/>
                  </a:lnTo>
                  <a:lnTo>
                    <a:pt x="461" y="619"/>
                  </a:lnTo>
                  <a:lnTo>
                    <a:pt x="459" y="619"/>
                  </a:lnTo>
                  <a:lnTo>
                    <a:pt x="459" y="619"/>
                  </a:lnTo>
                  <a:lnTo>
                    <a:pt x="459" y="619"/>
                  </a:lnTo>
                  <a:lnTo>
                    <a:pt x="457" y="619"/>
                  </a:lnTo>
                  <a:lnTo>
                    <a:pt x="457" y="619"/>
                  </a:lnTo>
                  <a:lnTo>
                    <a:pt x="457" y="619"/>
                  </a:lnTo>
                  <a:lnTo>
                    <a:pt x="457" y="619"/>
                  </a:lnTo>
                  <a:lnTo>
                    <a:pt x="454" y="619"/>
                  </a:lnTo>
                  <a:lnTo>
                    <a:pt x="454" y="616"/>
                  </a:lnTo>
                  <a:lnTo>
                    <a:pt x="454" y="616"/>
                  </a:lnTo>
                  <a:lnTo>
                    <a:pt x="454" y="616"/>
                  </a:lnTo>
                  <a:lnTo>
                    <a:pt x="452" y="616"/>
                  </a:lnTo>
                  <a:lnTo>
                    <a:pt x="452" y="616"/>
                  </a:lnTo>
                  <a:lnTo>
                    <a:pt x="452" y="616"/>
                  </a:lnTo>
                  <a:lnTo>
                    <a:pt x="452" y="616"/>
                  </a:lnTo>
                  <a:lnTo>
                    <a:pt x="449" y="616"/>
                  </a:lnTo>
                  <a:lnTo>
                    <a:pt x="449" y="619"/>
                  </a:lnTo>
                  <a:lnTo>
                    <a:pt x="449" y="619"/>
                  </a:lnTo>
                  <a:lnTo>
                    <a:pt x="449" y="619"/>
                  </a:lnTo>
                  <a:lnTo>
                    <a:pt x="447" y="619"/>
                  </a:lnTo>
                  <a:lnTo>
                    <a:pt x="447" y="619"/>
                  </a:lnTo>
                  <a:lnTo>
                    <a:pt x="447" y="619"/>
                  </a:lnTo>
                  <a:lnTo>
                    <a:pt x="445" y="619"/>
                  </a:lnTo>
                  <a:lnTo>
                    <a:pt x="445" y="621"/>
                  </a:lnTo>
                  <a:lnTo>
                    <a:pt x="445" y="621"/>
                  </a:lnTo>
                  <a:lnTo>
                    <a:pt x="445" y="621"/>
                  </a:lnTo>
                  <a:lnTo>
                    <a:pt x="445" y="621"/>
                  </a:lnTo>
                  <a:lnTo>
                    <a:pt x="442" y="621"/>
                  </a:lnTo>
                  <a:lnTo>
                    <a:pt x="442" y="621"/>
                  </a:lnTo>
                  <a:lnTo>
                    <a:pt x="442" y="621"/>
                  </a:lnTo>
                  <a:lnTo>
                    <a:pt x="442" y="624"/>
                  </a:lnTo>
                  <a:lnTo>
                    <a:pt x="442" y="624"/>
                  </a:lnTo>
                  <a:lnTo>
                    <a:pt x="442" y="624"/>
                  </a:lnTo>
                  <a:lnTo>
                    <a:pt x="440" y="624"/>
                  </a:lnTo>
                  <a:lnTo>
                    <a:pt x="440" y="624"/>
                  </a:lnTo>
                  <a:lnTo>
                    <a:pt x="440" y="624"/>
                  </a:lnTo>
                  <a:lnTo>
                    <a:pt x="440" y="624"/>
                  </a:lnTo>
                  <a:lnTo>
                    <a:pt x="440" y="626"/>
                  </a:lnTo>
                  <a:lnTo>
                    <a:pt x="440" y="626"/>
                  </a:lnTo>
                  <a:lnTo>
                    <a:pt x="440" y="628"/>
                  </a:lnTo>
                  <a:lnTo>
                    <a:pt x="438" y="628"/>
                  </a:lnTo>
                  <a:lnTo>
                    <a:pt x="438" y="628"/>
                  </a:lnTo>
                  <a:lnTo>
                    <a:pt x="438" y="628"/>
                  </a:lnTo>
                  <a:lnTo>
                    <a:pt x="438" y="628"/>
                  </a:lnTo>
                  <a:lnTo>
                    <a:pt x="438" y="631"/>
                  </a:lnTo>
                  <a:lnTo>
                    <a:pt x="435" y="631"/>
                  </a:lnTo>
                  <a:lnTo>
                    <a:pt x="435" y="631"/>
                  </a:lnTo>
                  <a:lnTo>
                    <a:pt x="435" y="631"/>
                  </a:lnTo>
                  <a:lnTo>
                    <a:pt x="435" y="631"/>
                  </a:lnTo>
                  <a:lnTo>
                    <a:pt x="433" y="631"/>
                  </a:lnTo>
                  <a:lnTo>
                    <a:pt x="433" y="631"/>
                  </a:lnTo>
                  <a:lnTo>
                    <a:pt x="430" y="631"/>
                  </a:lnTo>
                  <a:lnTo>
                    <a:pt x="430" y="633"/>
                  </a:lnTo>
                  <a:lnTo>
                    <a:pt x="430" y="633"/>
                  </a:lnTo>
                  <a:lnTo>
                    <a:pt x="430" y="633"/>
                  </a:lnTo>
                  <a:lnTo>
                    <a:pt x="428" y="633"/>
                  </a:lnTo>
                  <a:lnTo>
                    <a:pt x="428" y="633"/>
                  </a:lnTo>
                  <a:lnTo>
                    <a:pt x="428" y="633"/>
                  </a:lnTo>
                  <a:lnTo>
                    <a:pt x="426" y="633"/>
                  </a:lnTo>
                  <a:lnTo>
                    <a:pt x="426" y="633"/>
                  </a:lnTo>
                  <a:lnTo>
                    <a:pt x="423" y="633"/>
                  </a:lnTo>
                  <a:lnTo>
                    <a:pt x="423" y="633"/>
                  </a:lnTo>
                  <a:lnTo>
                    <a:pt x="423" y="633"/>
                  </a:lnTo>
                  <a:lnTo>
                    <a:pt x="423" y="633"/>
                  </a:lnTo>
                  <a:lnTo>
                    <a:pt x="423" y="633"/>
                  </a:lnTo>
                  <a:lnTo>
                    <a:pt x="423" y="635"/>
                  </a:lnTo>
                  <a:lnTo>
                    <a:pt x="421" y="635"/>
                  </a:lnTo>
                  <a:lnTo>
                    <a:pt x="421" y="635"/>
                  </a:lnTo>
                  <a:lnTo>
                    <a:pt x="423" y="635"/>
                  </a:lnTo>
                  <a:lnTo>
                    <a:pt x="423" y="638"/>
                  </a:lnTo>
                  <a:lnTo>
                    <a:pt x="423" y="638"/>
                  </a:lnTo>
                  <a:lnTo>
                    <a:pt x="423" y="640"/>
                  </a:lnTo>
                  <a:lnTo>
                    <a:pt x="421" y="640"/>
                  </a:lnTo>
                  <a:lnTo>
                    <a:pt x="421" y="640"/>
                  </a:lnTo>
                  <a:lnTo>
                    <a:pt x="421" y="640"/>
                  </a:lnTo>
                  <a:lnTo>
                    <a:pt x="419" y="640"/>
                  </a:lnTo>
                  <a:lnTo>
                    <a:pt x="419" y="640"/>
                  </a:lnTo>
                  <a:lnTo>
                    <a:pt x="419" y="640"/>
                  </a:lnTo>
                  <a:lnTo>
                    <a:pt x="419" y="642"/>
                  </a:lnTo>
                  <a:lnTo>
                    <a:pt x="416" y="642"/>
                  </a:lnTo>
                  <a:lnTo>
                    <a:pt x="416" y="642"/>
                  </a:lnTo>
                  <a:lnTo>
                    <a:pt x="416" y="642"/>
                  </a:lnTo>
                  <a:lnTo>
                    <a:pt x="416" y="642"/>
                  </a:lnTo>
                  <a:lnTo>
                    <a:pt x="416" y="642"/>
                  </a:lnTo>
                  <a:lnTo>
                    <a:pt x="414" y="642"/>
                  </a:lnTo>
                  <a:lnTo>
                    <a:pt x="414" y="645"/>
                  </a:lnTo>
                  <a:lnTo>
                    <a:pt x="414" y="645"/>
                  </a:lnTo>
                  <a:lnTo>
                    <a:pt x="412" y="645"/>
                  </a:lnTo>
                  <a:lnTo>
                    <a:pt x="412" y="645"/>
                  </a:lnTo>
                  <a:lnTo>
                    <a:pt x="412" y="645"/>
                  </a:lnTo>
                  <a:lnTo>
                    <a:pt x="412" y="645"/>
                  </a:lnTo>
                  <a:lnTo>
                    <a:pt x="409" y="645"/>
                  </a:lnTo>
                  <a:lnTo>
                    <a:pt x="409" y="647"/>
                  </a:lnTo>
                  <a:lnTo>
                    <a:pt x="409" y="647"/>
                  </a:lnTo>
                  <a:lnTo>
                    <a:pt x="412" y="647"/>
                  </a:lnTo>
                  <a:lnTo>
                    <a:pt x="412" y="650"/>
                  </a:lnTo>
                  <a:lnTo>
                    <a:pt x="412" y="650"/>
                  </a:lnTo>
                  <a:lnTo>
                    <a:pt x="409" y="650"/>
                  </a:lnTo>
                  <a:lnTo>
                    <a:pt x="409" y="650"/>
                  </a:lnTo>
                  <a:lnTo>
                    <a:pt x="409" y="650"/>
                  </a:lnTo>
                  <a:lnTo>
                    <a:pt x="407" y="650"/>
                  </a:lnTo>
                  <a:lnTo>
                    <a:pt x="407" y="650"/>
                  </a:lnTo>
                  <a:lnTo>
                    <a:pt x="404" y="650"/>
                  </a:lnTo>
                  <a:lnTo>
                    <a:pt x="404" y="650"/>
                  </a:lnTo>
                  <a:lnTo>
                    <a:pt x="404" y="650"/>
                  </a:lnTo>
                  <a:lnTo>
                    <a:pt x="402" y="650"/>
                  </a:lnTo>
                  <a:lnTo>
                    <a:pt x="402" y="650"/>
                  </a:lnTo>
                  <a:lnTo>
                    <a:pt x="402" y="652"/>
                  </a:lnTo>
                  <a:lnTo>
                    <a:pt x="402" y="652"/>
                  </a:lnTo>
                  <a:lnTo>
                    <a:pt x="402" y="652"/>
                  </a:lnTo>
                  <a:lnTo>
                    <a:pt x="402" y="652"/>
                  </a:lnTo>
                  <a:lnTo>
                    <a:pt x="400" y="652"/>
                  </a:lnTo>
                  <a:lnTo>
                    <a:pt x="400" y="652"/>
                  </a:lnTo>
                  <a:lnTo>
                    <a:pt x="397" y="652"/>
                  </a:lnTo>
                  <a:lnTo>
                    <a:pt x="397" y="654"/>
                  </a:lnTo>
                  <a:lnTo>
                    <a:pt x="397" y="654"/>
                  </a:lnTo>
                  <a:lnTo>
                    <a:pt x="397" y="654"/>
                  </a:lnTo>
                  <a:lnTo>
                    <a:pt x="397" y="654"/>
                  </a:lnTo>
                  <a:lnTo>
                    <a:pt x="395" y="654"/>
                  </a:lnTo>
                  <a:lnTo>
                    <a:pt x="395" y="657"/>
                  </a:lnTo>
                  <a:lnTo>
                    <a:pt x="395" y="657"/>
                  </a:lnTo>
                  <a:lnTo>
                    <a:pt x="395" y="654"/>
                  </a:lnTo>
                  <a:lnTo>
                    <a:pt x="395" y="654"/>
                  </a:lnTo>
                  <a:lnTo>
                    <a:pt x="395" y="657"/>
                  </a:lnTo>
                  <a:lnTo>
                    <a:pt x="393" y="657"/>
                  </a:lnTo>
                  <a:lnTo>
                    <a:pt x="393" y="654"/>
                  </a:lnTo>
                  <a:lnTo>
                    <a:pt x="393" y="654"/>
                  </a:lnTo>
                  <a:lnTo>
                    <a:pt x="390" y="654"/>
                  </a:lnTo>
                  <a:lnTo>
                    <a:pt x="390" y="654"/>
                  </a:lnTo>
                  <a:lnTo>
                    <a:pt x="390" y="654"/>
                  </a:lnTo>
                  <a:lnTo>
                    <a:pt x="388" y="654"/>
                  </a:lnTo>
                  <a:lnTo>
                    <a:pt x="388" y="654"/>
                  </a:lnTo>
                  <a:lnTo>
                    <a:pt x="388" y="652"/>
                  </a:lnTo>
                  <a:lnTo>
                    <a:pt x="388" y="652"/>
                  </a:lnTo>
                  <a:lnTo>
                    <a:pt x="390" y="652"/>
                  </a:lnTo>
                  <a:lnTo>
                    <a:pt x="390" y="652"/>
                  </a:lnTo>
                  <a:lnTo>
                    <a:pt x="388" y="652"/>
                  </a:lnTo>
                  <a:lnTo>
                    <a:pt x="388" y="652"/>
                  </a:lnTo>
                  <a:lnTo>
                    <a:pt x="386" y="652"/>
                  </a:lnTo>
                  <a:lnTo>
                    <a:pt x="386" y="652"/>
                  </a:lnTo>
                  <a:lnTo>
                    <a:pt x="386" y="650"/>
                  </a:lnTo>
                  <a:lnTo>
                    <a:pt x="386" y="650"/>
                  </a:lnTo>
                  <a:lnTo>
                    <a:pt x="383" y="650"/>
                  </a:lnTo>
                  <a:lnTo>
                    <a:pt x="383" y="650"/>
                  </a:lnTo>
                  <a:lnTo>
                    <a:pt x="383" y="650"/>
                  </a:lnTo>
                  <a:lnTo>
                    <a:pt x="383" y="647"/>
                  </a:lnTo>
                  <a:lnTo>
                    <a:pt x="383" y="647"/>
                  </a:lnTo>
                  <a:lnTo>
                    <a:pt x="381" y="647"/>
                  </a:lnTo>
                  <a:lnTo>
                    <a:pt x="381" y="647"/>
                  </a:lnTo>
                  <a:lnTo>
                    <a:pt x="381" y="647"/>
                  </a:lnTo>
                  <a:lnTo>
                    <a:pt x="378" y="647"/>
                  </a:lnTo>
                  <a:lnTo>
                    <a:pt x="378" y="647"/>
                  </a:lnTo>
                  <a:lnTo>
                    <a:pt x="378" y="647"/>
                  </a:lnTo>
                  <a:lnTo>
                    <a:pt x="378" y="647"/>
                  </a:lnTo>
                  <a:lnTo>
                    <a:pt x="378" y="650"/>
                  </a:lnTo>
                  <a:lnTo>
                    <a:pt x="376" y="650"/>
                  </a:lnTo>
                  <a:lnTo>
                    <a:pt x="376" y="650"/>
                  </a:lnTo>
                  <a:lnTo>
                    <a:pt x="376" y="650"/>
                  </a:lnTo>
                  <a:lnTo>
                    <a:pt x="376" y="650"/>
                  </a:lnTo>
                  <a:lnTo>
                    <a:pt x="376" y="650"/>
                  </a:lnTo>
                  <a:lnTo>
                    <a:pt x="374" y="650"/>
                  </a:lnTo>
                  <a:lnTo>
                    <a:pt x="374" y="650"/>
                  </a:lnTo>
                  <a:lnTo>
                    <a:pt x="374" y="647"/>
                  </a:lnTo>
                  <a:lnTo>
                    <a:pt x="371" y="647"/>
                  </a:lnTo>
                  <a:lnTo>
                    <a:pt x="371" y="647"/>
                  </a:lnTo>
                  <a:lnTo>
                    <a:pt x="371" y="647"/>
                  </a:lnTo>
                  <a:lnTo>
                    <a:pt x="369" y="647"/>
                  </a:lnTo>
                  <a:lnTo>
                    <a:pt x="369" y="647"/>
                  </a:lnTo>
                  <a:lnTo>
                    <a:pt x="369" y="647"/>
                  </a:lnTo>
                  <a:lnTo>
                    <a:pt x="369" y="647"/>
                  </a:lnTo>
                  <a:lnTo>
                    <a:pt x="367" y="647"/>
                  </a:lnTo>
                  <a:lnTo>
                    <a:pt x="367" y="647"/>
                  </a:lnTo>
                  <a:lnTo>
                    <a:pt x="367" y="647"/>
                  </a:lnTo>
                  <a:lnTo>
                    <a:pt x="364" y="647"/>
                  </a:lnTo>
                  <a:lnTo>
                    <a:pt x="364" y="647"/>
                  </a:lnTo>
                  <a:lnTo>
                    <a:pt x="364" y="647"/>
                  </a:lnTo>
                  <a:lnTo>
                    <a:pt x="362" y="647"/>
                  </a:lnTo>
                  <a:lnTo>
                    <a:pt x="362" y="647"/>
                  </a:lnTo>
                  <a:lnTo>
                    <a:pt x="362" y="647"/>
                  </a:lnTo>
                  <a:lnTo>
                    <a:pt x="362" y="647"/>
                  </a:lnTo>
                  <a:lnTo>
                    <a:pt x="362" y="645"/>
                  </a:lnTo>
                  <a:lnTo>
                    <a:pt x="362" y="645"/>
                  </a:lnTo>
                  <a:lnTo>
                    <a:pt x="359" y="645"/>
                  </a:lnTo>
                  <a:lnTo>
                    <a:pt x="359" y="645"/>
                  </a:lnTo>
                  <a:lnTo>
                    <a:pt x="359" y="645"/>
                  </a:lnTo>
                  <a:lnTo>
                    <a:pt x="359" y="645"/>
                  </a:lnTo>
                  <a:lnTo>
                    <a:pt x="357" y="645"/>
                  </a:lnTo>
                  <a:lnTo>
                    <a:pt x="357" y="645"/>
                  </a:lnTo>
                  <a:lnTo>
                    <a:pt x="357" y="645"/>
                  </a:lnTo>
                  <a:lnTo>
                    <a:pt x="357" y="645"/>
                  </a:lnTo>
                  <a:lnTo>
                    <a:pt x="357" y="642"/>
                  </a:lnTo>
                  <a:lnTo>
                    <a:pt x="357" y="642"/>
                  </a:lnTo>
                  <a:lnTo>
                    <a:pt x="359" y="642"/>
                  </a:lnTo>
                  <a:lnTo>
                    <a:pt x="359" y="642"/>
                  </a:lnTo>
                  <a:lnTo>
                    <a:pt x="359" y="642"/>
                  </a:lnTo>
                  <a:lnTo>
                    <a:pt x="357" y="642"/>
                  </a:lnTo>
                  <a:lnTo>
                    <a:pt x="357" y="642"/>
                  </a:lnTo>
                  <a:lnTo>
                    <a:pt x="357" y="642"/>
                  </a:lnTo>
                  <a:lnTo>
                    <a:pt x="355" y="642"/>
                  </a:lnTo>
                  <a:lnTo>
                    <a:pt x="355" y="642"/>
                  </a:lnTo>
                  <a:lnTo>
                    <a:pt x="352" y="642"/>
                  </a:lnTo>
                  <a:lnTo>
                    <a:pt x="352" y="640"/>
                  </a:lnTo>
                  <a:lnTo>
                    <a:pt x="352" y="640"/>
                  </a:lnTo>
                  <a:lnTo>
                    <a:pt x="352" y="642"/>
                  </a:lnTo>
                  <a:lnTo>
                    <a:pt x="352" y="642"/>
                  </a:lnTo>
                  <a:lnTo>
                    <a:pt x="350" y="642"/>
                  </a:lnTo>
                  <a:lnTo>
                    <a:pt x="350" y="642"/>
                  </a:lnTo>
                  <a:lnTo>
                    <a:pt x="350" y="642"/>
                  </a:lnTo>
                  <a:lnTo>
                    <a:pt x="350" y="642"/>
                  </a:lnTo>
                  <a:lnTo>
                    <a:pt x="350" y="642"/>
                  </a:lnTo>
                  <a:lnTo>
                    <a:pt x="348" y="642"/>
                  </a:lnTo>
                  <a:lnTo>
                    <a:pt x="348" y="645"/>
                  </a:lnTo>
                  <a:lnTo>
                    <a:pt x="348" y="645"/>
                  </a:lnTo>
                  <a:lnTo>
                    <a:pt x="345" y="645"/>
                  </a:lnTo>
                  <a:lnTo>
                    <a:pt x="345" y="645"/>
                  </a:lnTo>
                  <a:lnTo>
                    <a:pt x="345" y="645"/>
                  </a:lnTo>
                  <a:lnTo>
                    <a:pt x="343" y="645"/>
                  </a:lnTo>
                  <a:lnTo>
                    <a:pt x="343" y="645"/>
                  </a:lnTo>
                  <a:lnTo>
                    <a:pt x="343" y="645"/>
                  </a:lnTo>
                  <a:lnTo>
                    <a:pt x="343" y="647"/>
                  </a:lnTo>
                  <a:lnTo>
                    <a:pt x="343" y="647"/>
                  </a:lnTo>
                  <a:lnTo>
                    <a:pt x="343" y="647"/>
                  </a:lnTo>
                  <a:lnTo>
                    <a:pt x="341" y="647"/>
                  </a:lnTo>
                  <a:lnTo>
                    <a:pt x="341" y="650"/>
                  </a:lnTo>
                  <a:lnTo>
                    <a:pt x="341" y="650"/>
                  </a:lnTo>
                  <a:lnTo>
                    <a:pt x="338" y="650"/>
                  </a:lnTo>
                  <a:lnTo>
                    <a:pt x="338" y="650"/>
                  </a:lnTo>
                  <a:lnTo>
                    <a:pt x="338" y="650"/>
                  </a:lnTo>
                  <a:lnTo>
                    <a:pt x="338" y="652"/>
                  </a:lnTo>
                  <a:lnTo>
                    <a:pt x="338" y="652"/>
                  </a:lnTo>
                  <a:lnTo>
                    <a:pt x="338" y="652"/>
                  </a:lnTo>
                  <a:lnTo>
                    <a:pt x="338" y="652"/>
                  </a:lnTo>
                  <a:lnTo>
                    <a:pt x="338" y="652"/>
                  </a:lnTo>
                  <a:lnTo>
                    <a:pt x="338" y="652"/>
                  </a:lnTo>
                  <a:lnTo>
                    <a:pt x="336" y="652"/>
                  </a:lnTo>
                  <a:lnTo>
                    <a:pt x="336" y="654"/>
                  </a:lnTo>
                  <a:lnTo>
                    <a:pt x="336" y="654"/>
                  </a:lnTo>
                  <a:lnTo>
                    <a:pt x="336" y="654"/>
                  </a:lnTo>
                  <a:lnTo>
                    <a:pt x="336" y="657"/>
                  </a:lnTo>
                  <a:lnTo>
                    <a:pt x="336" y="657"/>
                  </a:lnTo>
                  <a:lnTo>
                    <a:pt x="336" y="657"/>
                  </a:lnTo>
                  <a:lnTo>
                    <a:pt x="336" y="659"/>
                  </a:lnTo>
                  <a:lnTo>
                    <a:pt x="333" y="659"/>
                  </a:lnTo>
                  <a:lnTo>
                    <a:pt x="333" y="659"/>
                  </a:lnTo>
                  <a:lnTo>
                    <a:pt x="331" y="659"/>
                  </a:lnTo>
                  <a:lnTo>
                    <a:pt x="331" y="659"/>
                  </a:lnTo>
                  <a:lnTo>
                    <a:pt x="331" y="661"/>
                  </a:lnTo>
                  <a:lnTo>
                    <a:pt x="331" y="661"/>
                  </a:lnTo>
                  <a:lnTo>
                    <a:pt x="331" y="661"/>
                  </a:lnTo>
                  <a:lnTo>
                    <a:pt x="331" y="661"/>
                  </a:lnTo>
                  <a:lnTo>
                    <a:pt x="331" y="661"/>
                  </a:lnTo>
                  <a:lnTo>
                    <a:pt x="331" y="664"/>
                  </a:lnTo>
                  <a:lnTo>
                    <a:pt x="331" y="664"/>
                  </a:lnTo>
                  <a:lnTo>
                    <a:pt x="331" y="666"/>
                  </a:lnTo>
                  <a:lnTo>
                    <a:pt x="331" y="666"/>
                  </a:lnTo>
                  <a:lnTo>
                    <a:pt x="331" y="666"/>
                  </a:lnTo>
                  <a:lnTo>
                    <a:pt x="331" y="666"/>
                  </a:lnTo>
                  <a:lnTo>
                    <a:pt x="329" y="666"/>
                  </a:lnTo>
                  <a:lnTo>
                    <a:pt x="329" y="666"/>
                  </a:lnTo>
                  <a:lnTo>
                    <a:pt x="329" y="666"/>
                  </a:lnTo>
                  <a:lnTo>
                    <a:pt x="329" y="666"/>
                  </a:lnTo>
                  <a:lnTo>
                    <a:pt x="329" y="664"/>
                  </a:lnTo>
                  <a:lnTo>
                    <a:pt x="326" y="664"/>
                  </a:lnTo>
                  <a:lnTo>
                    <a:pt x="326" y="664"/>
                  </a:lnTo>
                  <a:lnTo>
                    <a:pt x="326" y="661"/>
                  </a:lnTo>
                  <a:lnTo>
                    <a:pt x="326" y="661"/>
                  </a:lnTo>
                  <a:lnTo>
                    <a:pt x="326" y="661"/>
                  </a:lnTo>
                  <a:lnTo>
                    <a:pt x="326" y="659"/>
                  </a:lnTo>
                  <a:lnTo>
                    <a:pt x="326" y="659"/>
                  </a:lnTo>
                  <a:lnTo>
                    <a:pt x="329" y="659"/>
                  </a:lnTo>
                  <a:lnTo>
                    <a:pt x="329" y="657"/>
                  </a:lnTo>
                  <a:lnTo>
                    <a:pt x="329" y="657"/>
                  </a:lnTo>
                  <a:lnTo>
                    <a:pt x="329" y="654"/>
                  </a:lnTo>
                  <a:lnTo>
                    <a:pt x="329" y="654"/>
                  </a:lnTo>
                  <a:lnTo>
                    <a:pt x="329" y="654"/>
                  </a:lnTo>
                  <a:lnTo>
                    <a:pt x="329" y="654"/>
                  </a:lnTo>
                  <a:lnTo>
                    <a:pt x="329" y="652"/>
                  </a:lnTo>
                  <a:lnTo>
                    <a:pt x="331" y="652"/>
                  </a:lnTo>
                  <a:lnTo>
                    <a:pt x="331" y="652"/>
                  </a:lnTo>
                  <a:lnTo>
                    <a:pt x="329" y="652"/>
                  </a:lnTo>
                  <a:lnTo>
                    <a:pt x="329" y="652"/>
                  </a:lnTo>
                  <a:lnTo>
                    <a:pt x="329" y="652"/>
                  </a:lnTo>
                  <a:lnTo>
                    <a:pt x="329" y="650"/>
                  </a:lnTo>
                  <a:lnTo>
                    <a:pt x="329" y="650"/>
                  </a:lnTo>
                  <a:lnTo>
                    <a:pt x="329" y="650"/>
                  </a:lnTo>
                  <a:lnTo>
                    <a:pt x="329" y="647"/>
                  </a:lnTo>
                  <a:lnTo>
                    <a:pt x="326" y="647"/>
                  </a:lnTo>
                  <a:lnTo>
                    <a:pt x="326" y="647"/>
                  </a:lnTo>
                  <a:lnTo>
                    <a:pt x="326" y="647"/>
                  </a:lnTo>
                  <a:lnTo>
                    <a:pt x="324" y="647"/>
                  </a:lnTo>
                  <a:lnTo>
                    <a:pt x="324" y="647"/>
                  </a:lnTo>
                  <a:lnTo>
                    <a:pt x="324" y="645"/>
                  </a:lnTo>
                  <a:lnTo>
                    <a:pt x="324" y="645"/>
                  </a:lnTo>
                  <a:lnTo>
                    <a:pt x="324" y="647"/>
                  </a:lnTo>
                  <a:lnTo>
                    <a:pt x="322" y="647"/>
                  </a:lnTo>
                  <a:lnTo>
                    <a:pt x="322" y="647"/>
                  </a:lnTo>
                  <a:lnTo>
                    <a:pt x="322" y="647"/>
                  </a:lnTo>
                  <a:lnTo>
                    <a:pt x="322" y="647"/>
                  </a:lnTo>
                  <a:lnTo>
                    <a:pt x="319" y="647"/>
                  </a:lnTo>
                  <a:lnTo>
                    <a:pt x="319" y="650"/>
                  </a:lnTo>
                  <a:lnTo>
                    <a:pt x="319" y="650"/>
                  </a:lnTo>
                  <a:lnTo>
                    <a:pt x="317" y="650"/>
                  </a:lnTo>
                  <a:lnTo>
                    <a:pt x="317" y="650"/>
                  </a:lnTo>
                  <a:lnTo>
                    <a:pt x="317" y="650"/>
                  </a:lnTo>
                  <a:lnTo>
                    <a:pt x="314" y="650"/>
                  </a:lnTo>
                  <a:lnTo>
                    <a:pt x="314" y="650"/>
                  </a:lnTo>
                  <a:lnTo>
                    <a:pt x="314" y="650"/>
                  </a:lnTo>
                  <a:lnTo>
                    <a:pt x="312" y="650"/>
                  </a:lnTo>
                  <a:lnTo>
                    <a:pt x="312" y="650"/>
                  </a:lnTo>
                  <a:lnTo>
                    <a:pt x="312" y="650"/>
                  </a:lnTo>
                  <a:lnTo>
                    <a:pt x="312" y="650"/>
                  </a:lnTo>
                  <a:lnTo>
                    <a:pt x="310" y="650"/>
                  </a:lnTo>
                  <a:lnTo>
                    <a:pt x="310" y="650"/>
                  </a:lnTo>
                  <a:lnTo>
                    <a:pt x="310" y="650"/>
                  </a:lnTo>
                  <a:lnTo>
                    <a:pt x="310" y="650"/>
                  </a:lnTo>
                  <a:lnTo>
                    <a:pt x="307" y="650"/>
                  </a:lnTo>
                  <a:lnTo>
                    <a:pt x="307" y="650"/>
                  </a:lnTo>
                  <a:lnTo>
                    <a:pt x="307" y="650"/>
                  </a:lnTo>
                  <a:lnTo>
                    <a:pt x="305" y="650"/>
                  </a:lnTo>
                  <a:lnTo>
                    <a:pt x="305" y="647"/>
                  </a:lnTo>
                  <a:lnTo>
                    <a:pt x="305" y="647"/>
                  </a:lnTo>
                  <a:lnTo>
                    <a:pt x="305" y="650"/>
                  </a:lnTo>
                  <a:lnTo>
                    <a:pt x="305" y="650"/>
                  </a:lnTo>
                  <a:lnTo>
                    <a:pt x="305" y="650"/>
                  </a:lnTo>
                  <a:lnTo>
                    <a:pt x="305" y="652"/>
                  </a:lnTo>
                  <a:lnTo>
                    <a:pt x="305" y="652"/>
                  </a:lnTo>
                  <a:lnTo>
                    <a:pt x="303" y="652"/>
                  </a:lnTo>
                  <a:lnTo>
                    <a:pt x="303" y="652"/>
                  </a:lnTo>
                  <a:lnTo>
                    <a:pt x="303" y="652"/>
                  </a:lnTo>
                  <a:lnTo>
                    <a:pt x="300" y="652"/>
                  </a:lnTo>
                  <a:lnTo>
                    <a:pt x="300" y="652"/>
                  </a:lnTo>
                  <a:lnTo>
                    <a:pt x="300" y="652"/>
                  </a:lnTo>
                  <a:lnTo>
                    <a:pt x="298" y="652"/>
                  </a:lnTo>
                  <a:lnTo>
                    <a:pt x="298" y="652"/>
                  </a:lnTo>
                  <a:lnTo>
                    <a:pt x="298" y="652"/>
                  </a:lnTo>
                  <a:lnTo>
                    <a:pt x="296" y="652"/>
                  </a:lnTo>
                  <a:lnTo>
                    <a:pt x="296" y="652"/>
                  </a:lnTo>
                  <a:lnTo>
                    <a:pt x="296" y="652"/>
                  </a:lnTo>
                  <a:lnTo>
                    <a:pt x="293" y="652"/>
                  </a:lnTo>
                  <a:lnTo>
                    <a:pt x="293" y="652"/>
                  </a:lnTo>
                  <a:lnTo>
                    <a:pt x="291" y="652"/>
                  </a:lnTo>
                  <a:lnTo>
                    <a:pt x="291" y="652"/>
                  </a:lnTo>
                  <a:lnTo>
                    <a:pt x="291" y="652"/>
                  </a:lnTo>
                  <a:lnTo>
                    <a:pt x="291" y="652"/>
                  </a:lnTo>
                  <a:lnTo>
                    <a:pt x="291" y="652"/>
                  </a:lnTo>
                  <a:lnTo>
                    <a:pt x="291" y="650"/>
                  </a:lnTo>
                  <a:lnTo>
                    <a:pt x="288" y="650"/>
                  </a:lnTo>
                  <a:lnTo>
                    <a:pt x="288" y="650"/>
                  </a:lnTo>
                  <a:lnTo>
                    <a:pt x="288" y="652"/>
                  </a:lnTo>
                  <a:lnTo>
                    <a:pt x="288" y="652"/>
                  </a:lnTo>
                  <a:lnTo>
                    <a:pt x="288" y="652"/>
                  </a:lnTo>
                  <a:lnTo>
                    <a:pt x="288" y="652"/>
                  </a:lnTo>
                  <a:lnTo>
                    <a:pt x="288" y="650"/>
                  </a:lnTo>
                  <a:lnTo>
                    <a:pt x="286" y="650"/>
                  </a:lnTo>
                  <a:lnTo>
                    <a:pt x="286" y="650"/>
                  </a:lnTo>
                  <a:lnTo>
                    <a:pt x="286" y="650"/>
                  </a:lnTo>
                  <a:lnTo>
                    <a:pt x="284" y="650"/>
                  </a:lnTo>
                  <a:lnTo>
                    <a:pt x="284" y="647"/>
                  </a:lnTo>
                  <a:lnTo>
                    <a:pt x="284" y="647"/>
                  </a:lnTo>
                  <a:lnTo>
                    <a:pt x="284" y="647"/>
                  </a:lnTo>
                  <a:lnTo>
                    <a:pt x="281" y="647"/>
                  </a:lnTo>
                  <a:lnTo>
                    <a:pt x="281" y="647"/>
                  </a:lnTo>
                  <a:lnTo>
                    <a:pt x="281" y="650"/>
                  </a:lnTo>
                  <a:lnTo>
                    <a:pt x="279" y="650"/>
                  </a:lnTo>
                  <a:lnTo>
                    <a:pt x="279" y="647"/>
                  </a:lnTo>
                  <a:lnTo>
                    <a:pt x="279" y="647"/>
                  </a:lnTo>
                  <a:lnTo>
                    <a:pt x="279" y="650"/>
                  </a:lnTo>
                  <a:lnTo>
                    <a:pt x="279" y="650"/>
                  </a:lnTo>
                  <a:lnTo>
                    <a:pt x="277" y="650"/>
                  </a:lnTo>
                  <a:lnTo>
                    <a:pt x="277" y="650"/>
                  </a:lnTo>
                  <a:lnTo>
                    <a:pt x="279" y="650"/>
                  </a:lnTo>
                  <a:lnTo>
                    <a:pt x="279" y="652"/>
                  </a:lnTo>
                  <a:lnTo>
                    <a:pt x="279" y="652"/>
                  </a:lnTo>
                  <a:lnTo>
                    <a:pt x="277" y="652"/>
                  </a:lnTo>
                  <a:lnTo>
                    <a:pt x="277" y="652"/>
                  </a:lnTo>
                  <a:lnTo>
                    <a:pt x="277" y="652"/>
                  </a:lnTo>
                  <a:lnTo>
                    <a:pt x="277" y="652"/>
                  </a:lnTo>
                  <a:lnTo>
                    <a:pt x="277" y="650"/>
                  </a:lnTo>
                  <a:lnTo>
                    <a:pt x="274" y="650"/>
                  </a:lnTo>
                  <a:lnTo>
                    <a:pt x="274" y="650"/>
                  </a:lnTo>
                  <a:lnTo>
                    <a:pt x="272" y="650"/>
                  </a:lnTo>
                  <a:lnTo>
                    <a:pt x="272" y="650"/>
                  </a:lnTo>
                  <a:lnTo>
                    <a:pt x="272" y="650"/>
                  </a:lnTo>
                  <a:lnTo>
                    <a:pt x="272" y="650"/>
                  </a:lnTo>
                  <a:lnTo>
                    <a:pt x="272" y="647"/>
                  </a:lnTo>
                  <a:lnTo>
                    <a:pt x="272" y="647"/>
                  </a:lnTo>
                  <a:lnTo>
                    <a:pt x="272" y="645"/>
                  </a:lnTo>
                  <a:lnTo>
                    <a:pt x="270" y="645"/>
                  </a:lnTo>
                  <a:lnTo>
                    <a:pt x="270" y="645"/>
                  </a:lnTo>
                  <a:lnTo>
                    <a:pt x="270" y="645"/>
                  </a:lnTo>
                  <a:lnTo>
                    <a:pt x="270" y="645"/>
                  </a:lnTo>
                  <a:lnTo>
                    <a:pt x="270" y="645"/>
                  </a:lnTo>
                  <a:lnTo>
                    <a:pt x="270" y="647"/>
                  </a:lnTo>
                  <a:lnTo>
                    <a:pt x="270" y="647"/>
                  </a:lnTo>
                  <a:lnTo>
                    <a:pt x="270" y="650"/>
                  </a:lnTo>
                  <a:lnTo>
                    <a:pt x="270" y="650"/>
                  </a:lnTo>
                  <a:lnTo>
                    <a:pt x="270" y="650"/>
                  </a:lnTo>
                  <a:lnTo>
                    <a:pt x="270" y="652"/>
                  </a:lnTo>
                  <a:lnTo>
                    <a:pt x="270" y="652"/>
                  </a:lnTo>
                  <a:lnTo>
                    <a:pt x="267" y="652"/>
                  </a:lnTo>
                  <a:lnTo>
                    <a:pt x="267" y="652"/>
                  </a:lnTo>
                  <a:lnTo>
                    <a:pt x="265" y="652"/>
                  </a:lnTo>
                  <a:lnTo>
                    <a:pt x="265" y="650"/>
                  </a:lnTo>
                  <a:lnTo>
                    <a:pt x="265" y="650"/>
                  </a:lnTo>
                  <a:lnTo>
                    <a:pt x="265" y="650"/>
                  </a:lnTo>
                  <a:lnTo>
                    <a:pt x="265" y="647"/>
                  </a:lnTo>
                  <a:lnTo>
                    <a:pt x="265" y="647"/>
                  </a:lnTo>
                  <a:lnTo>
                    <a:pt x="265" y="647"/>
                  </a:lnTo>
                  <a:lnTo>
                    <a:pt x="265" y="645"/>
                  </a:lnTo>
                  <a:lnTo>
                    <a:pt x="265" y="645"/>
                  </a:lnTo>
                  <a:lnTo>
                    <a:pt x="262" y="645"/>
                  </a:lnTo>
                  <a:lnTo>
                    <a:pt x="262" y="645"/>
                  </a:lnTo>
                  <a:lnTo>
                    <a:pt x="262" y="642"/>
                  </a:lnTo>
                  <a:lnTo>
                    <a:pt x="262" y="642"/>
                  </a:lnTo>
                  <a:lnTo>
                    <a:pt x="260" y="642"/>
                  </a:lnTo>
                  <a:lnTo>
                    <a:pt x="260" y="642"/>
                  </a:lnTo>
                  <a:lnTo>
                    <a:pt x="260" y="642"/>
                  </a:lnTo>
                  <a:lnTo>
                    <a:pt x="258" y="642"/>
                  </a:lnTo>
                  <a:lnTo>
                    <a:pt x="258" y="642"/>
                  </a:lnTo>
                  <a:lnTo>
                    <a:pt x="258" y="642"/>
                  </a:lnTo>
                  <a:lnTo>
                    <a:pt x="258" y="640"/>
                  </a:lnTo>
                  <a:lnTo>
                    <a:pt x="258" y="640"/>
                  </a:lnTo>
                  <a:lnTo>
                    <a:pt x="255" y="640"/>
                  </a:lnTo>
                  <a:lnTo>
                    <a:pt x="255" y="640"/>
                  </a:lnTo>
                  <a:lnTo>
                    <a:pt x="255" y="640"/>
                  </a:lnTo>
                  <a:lnTo>
                    <a:pt x="255" y="642"/>
                  </a:lnTo>
                  <a:lnTo>
                    <a:pt x="253" y="642"/>
                  </a:lnTo>
                  <a:lnTo>
                    <a:pt x="253" y="642"/>
                  </a:lnTo>
                  <a:lnTo>
                    <a:pt x="251" y="642"/>
                  </a:lnTo>
                  <a:lnTo>
                    <a:pt x="251" y="642"/>
                  </a:lnTo>
                  <a:lnTo>
                    <a:pt x="251" y="640"/>
                  </a:lnTo>
                  <a:lnTo>
                    <a:pt x="251" y="640"/>
                  </a:lnTo>
                  <a:lnTo>
                    <a:pt x="248" y="640"/>
                  </a:lnTo>
                  <a:lnTo>
                    <a:pt x="248" y="640"/>
                  </a:lnTo>
                  <a:lnTo>
                    <a:pt x="248" y="640"/>
                  </a:lnTo>
                  <a:lnTo>
                    <a:pt x="248" y="638"/>
                  </a:lnTo>
                  <a:lnTo>
                    <a:pt x="248" y="638"/>
                  </a:lnTo>
                  <a:lnTo>
                    <a:pt x="248" y="638"/>
                  </a:lnTo>
                  <a:lnTo>
                    <a:pt x="248" y="635"/>
                  </a:lnTo>
                  <a:lnTo>
                    <a:pt x="248" y="635"/>
                  </a:lnTo>
                  <a:lnTo>
                    <a:pt x="248" y="633"/>
                  </a:lnTo>
                  <a:lnTo>
                    <a:pt x="248" y="633"/>
                  </a:lnTo>
                  <a:lnTo>
                    <a:pt x="248" y="633"/>
                  </a:lnTo>
                  <a:lnTo>
                    <a:pt x="248" y="633"/>
                  </a:lnTo>
                  <a:lnTo>
                    <a:pt x="246" y="633"/>
                  </a:lnTo>
                  <a:lnTo>
                    <a:pt x="246" y="633"/>
                  </a:lnTo>
                  <a:lnTo>
                    <a:pt x="246" y="633"/>
                  </a:lnTo>
                  <a:lnTo>
                    <a:pt x="246" y="633"/>
                  </a:lnTo>
                  <a:lnTo>
                    <a:pt x="246" y="633"/>
                  </a:lnTo>
                  <a:lnTo>
                    <a:pt x="243" y="633"/>
                  </a:lnTo>
                  <a:lnTo>
                    <a:pt x="243" y="633"/>
                  </a:lnTo>
                  <a:lnTo>
                    <a:pt x="243" y="633"/>
                  </a:lnTo>
                  <a:lnTo>
                    <a:pt x="243" y="633"/>
                  </a:lnTo>
                  <a:lnTo>
                    <a:pt x="243" y="633"/>
                  </a:lnTo>
                  <a:lnTo>
                    <a:pt x="241" y="633"/>
                  </a:lnTo>
                  <a:lnTo>
                    <a:pt x="241" y="633"/>
                  </a:lnTo>
                  <a:lnTo>
                    <a:pt x="239" y="633"/>
                  </a:lnTo>
                  <a:lnTo>
                    <a:pt x="239" y="633"/>
                  </a:lnTo>
                  <a:lnTo>
                    <a:pt x="239" y="633"/>
                  </a:lnTo>
                  <a:lnTo>
                    <a:pt x="239" y="633"/>
                  </a:lnTo>
                  <a:lnTo>
                    <a:pt x="239" y="633"/>
                  </a:lnTo>
                  <a:lnTo>
                    <a:pt x="239" y="631"/>
                  </a:lnTo>
                  <a:lnTo>
                    <a:pt x="239" y="631"/>
                  </a:lnTo>
                  <a:lnTo>
                    <a:pt x="236" y="631"/>
                  </a:lnTo>
                  <a:lnTo>
                    <a:pt x="236" y="631"/>
                  </a:lnTo>
                  <a:lnTo>
                    <a:pt x="236" y="631"/>
                  </a:lnTo>
                  <a:lnTo>
                    <a:pt x="236" y="631"/>
                  </a:lnTo>
                  <a:lnTo>
                    <a:pt x="234" y="631"/>
                  </a:lnTo>
                  <a:lnTo>
                    <a:pt x="234" y="631"/>
                  </a:lnTo>
                  <a:lnTo>
                    <a:pt x="232" y="631"/>
                  </a:lnTo>
                  <a:lnTo>
                    <a:pt x="232" y="631"/>
                  </a:lnTo>
                  <a:lnTo>
                    <a:pt x="232" y="628"/>
                  </a:lnTo>
                  <a:lnTo>
                    <a:pt x="232" y="628"/>
                  </a:lnTo>
                  <a:lnTo>
                    <a:pt x="232" y="628"/>
                  </a:lnTo>
                  <a:lnTo>
                    <a:pt x="232" y="626"/>
                  </a:lnTo>
                  <a:lnTo>
                    <a:pt x="232" y="626"/>
                  </a:lnTo>
                  <a:lnTo>
                    <a:pt x="229" y="626"/>
                  </a:lnTo>
                  <a:lnTo>
                    <a:pt x="229" y="626"/>
                  </a:lnTo>
                  <a:lnTo>
                    <a:pt x="229" y="626"/>
                  </a:lnTo>
                  <a:lnTo>
                    <a:pt x="229" y="626"/>
                  </a:lnTo>
                  <a:lnTo>
                    <a:pt x="227" y="626"/>
                  </a:lnTo>
                  <a:lnTo>
                    <a:pt x="227" y="624"/>
                  </a:lnTo>
                  <a:lnTo>
                    <a:pt x="227" y="624"/>
                  </a:lnTo>
                  <a:lnTo>
                    <a:pt x="227" y="624"/>
                  </a:lnTo>
                  <a:lnTo>
                    <a:pt x="227" y="621"/>
                  </a:lnTo>
                  <a:lnTo>
                    <a:pt x="227" y="621"/>
                  </a:lnTo>
                  <a:lnTo>
                    <a:pt x="227" y="621"/>
                  </a:lnTo>
                  <a:lnTo>
                    <a:pt x="227" y="621"/>
                  </a:lnTo>
                  <a:lnTo>
                    <a:pt x="227" y="619"/>
                  </a:lnTo>
                  <a:lnTo>
                    <a:pt x="227" y="619"/>
                  </a:lnTo>
                  <a:lnTo>
                    <a:pt x="227" y="616"/>
                  </a:lnTo>
                  <a:lnTo>
                    <a:pt x="227" y="616"/>
                  </a:lnTo>
                  <a:lnTo>
                    <a:pt x="225" y="616"/>
                  </a:lnTo>
                  <a:lnTo>
                    <a:pt x="225" y="616"/>
                  </a:lnTo>
                  <a:lnTo>
                    <a:pt x="225" y="616"/>
                  </a:lnTo>
                  <a:lnTo>
                    <a:pt x="225" y="616"/>
                  </a:lnTo>
                  <a:lnTo>
                    <a:pt x="222" y="616"/>
                  </a:lnTo>
                  <a:lnTo>
                    <a:pt x="222" y="616"/>
                  </a:lnTo>
                  <a:lnTo>
                    <a:pt x="222" y="616"/>
                  </a:lnTo>
                  <a:lnTo>
                    <a:pt x="220" y="616"/>
                  </a:lnTo>
                  <a:lnTo>
                    <a:pt x="220" y="616"/>
                  </a:lnTo>
                  <a:lnTo>
                    <a:pt x="220" y="616"/>
                  </a:lnTo>
                  <a:lnTo>
                    <a:pt x="217" y="616"/>
                  </a:lnTo>
                  <a:lnTo>
                    <a:pt x="217" y="616"/>
                  </a:lnTo>
                  <a:lnTo>
                    <a:pt x="217" y="619"/>
                  </a:lnTo>
                  <a:lnTo>
                    <a:pt x="217" y="619"/>
                  </a:lnTo>
                  <a:lnTo>
                    <a:pt x="215" y="619"/>
                  </a:lnTo>
                  <a:lnTo>
                    <a:pt x="215" y="619"/>
                  </a:lnTo>
                  <a:lnTo>
                    <a:pt x="215" y="619"/>
                  </a:lnTo>
                  <a:lnTo>
                    <a:pt x="215" y="619"/>
                  </a:lnTo>
                  <a:lnTo>
                    <a:pt x="215" y="619"/>
                  </a:lnTo>
                  <a:lnTo>
                    <a:pt x="213" y="619"/>
                  </a:lnTo>
                  <a:lnTo>
                    <a:pt x="213" y="616"/>
                  </a:lnTo>
                  <a:lnTo>
                    <a:pt x="213" y="616"/>
                  </a:lnTo>
                  <a:lnTo>
                    <a:pt x="213" y="616"/>
                  </a:lnTo>
                  <a:lnTo>
                    <a:pt x="210" y="616"/>
                  </a:lnTo>
                  <a:lnTo>
                    <a:pt x="210" y="614"/>
                  </a:lnTo>
                  <a:lnTo>
                    <a:pt x="210" y="614"/>
                  </a:lnTo>
                  <a:lnTo>
                    <a:pt x="210" y="614"/>
                  </a:lnTo>
                  <a:lnTo>
                    <a:pt x="210" y="612"/>
                  </a:lnTo>
                  <a:lnTo>
                    <a:pt x="210" y="612"/>
                  </a:lnTo>
                  <a:lnTo>
                    <a:pt x="210" y="612"/>
                  </a:lnTo>
                  <a:lnTo>
                    <a:pt x="210" y="612"/>
                  </a:lnTo>
                  <a:lnTo>
                    <a:pt x="208" y="612"/>
                  </a:lnTo>
                  <a:lnTo>
                    <a:pt x="208" y="612"/>
                  </a:lnTo>
                  <a:lnTo>
                    <a:pt x="208" y="609"/>
                  </a:lnTo>
                  <a:lnTo>
                    <a:pt x="208" y="609"/>
                  </a:lnTo>
                  <a:lnTo>
                    <a:pt x="206" y="609"/>
                  </a:lnTo>
                  <a:lnTo>
                    <a:pt x="206" y="609"/>
                  </a:lnTo>
                  <a:lnTo>
                    <a:pt x="206" y="607"/>
                  </a:lnTo>
                  <a:lnTo>
                    <a:pt x="206" y="607"/>
                  </a:lnTo>
                  <a:lnTo>
                    <a:pt x="203" y="607"/>
                  </a:lnTo>
                  <a:lnTo>
                    <a:pt x="203" y="607"/>
                  </a:lnTo>
                  <a:lnTo>
                    <a:pt x="203" y="607"/>
                  </a:lnTo>
                  <a:lnTo>
                    <a:pt x="203" y="607"/>
                  </a:lnTo>
                  <a:lnTo>
                    <a:pt x="201" y="607"/>
                  </a:lnTo>
                  <a:lnTo>
                    <a:pt x="201" y="605"/>
                  </a:lnTo>
                  <a:lnTo>
                    <a:pt x="201" y="605"/>
                  </a:lnTo>
                  <a:lnTo>
                    <a:pt x="199" y="605"/>
                  </a:lnTo>
                  <a:lnTo>
                    <a:pt x="199" y="605"/>
                  </a:lnTo>
                  <a:lnTo>
                    <a:pt x="199" y="605"/>
                  </a:lnTo>
                  <a:lnTo>
                    <a:pt x="199" y="605"/>
                  </a:lnTo>
                  <a:lnTo>
                    <a:pt x="196" y="605"/>
                  </a:lnTo>
                  <a:lnTo>
                    <a:pt x="196" y="605"/>
                  </a:lnTo>
                  <a:lnTo>
                    <a:pt x="196" y="602"/>
                  </a:lnTo>
                  <a:lnTo>
                    <a:pt x="196" y="602"/>
                  </a:lnTo>
                  <a:lnTo>
                    <a:pt x="196" y="602"/>
                  </a:lnTo>
                  <a:lnTo>
                    <a:pt x="196" y="602"/>
                  </a:lnTo>
                  <a:lnTo>
                    <a:pt x="194" y="602"/>
                  </a:lnTo>
                  <a:lnTo>
                    <a:pt x="194" y="600"/>
                  </a:lnTo>
                  <a:lnTo>
                    <a:pt x="194" y="600"/>
                  </a:lnTo>
                  <a:lnTo>
                    <a:pt x="194" y="600"/>
                  </a:lnTo>
                  <a:lnTo>
                    <a:pt x="191" y="600"/>
                  </a:lnTo>
                  <a:lnTo>
                    <a:pt x="191" y="597"/>
                  </a:lnTo>
                  <a:lnTo>
                    <a:pt x="191" y="597"/>
                  </a:lnTo>
                  <a:lnTo>
                    <a:pt x="191" y="597"/>
                  </a:lnTo>
                  <a:lnTo>
                    <a:pt x="189" y="597"/>
                  </a:lnTo>
                  <a:lnTo>
                    <a:pt x="189" y="597"/>
                  </a:lnTo>
                  <a:lnTo>
                    <a:pt x="189" y="597"/>
                  </a:lnTo>
                  <a:lnTo>
                    <a:pt x="189" y="597"/>
                  </a:lnTo>
                  <a:lnTo>
                    <a:pt x="187" y="597"/>
                  </a:lnTo>
                  <a:lnTo>
                    <a:pt x="187" y="597"/>
                  </a:lnTo>
                  <a:lnTo>
                    <a:pt x="184" y="597"/>
                  </a:lnTo>
                  <a:lnTo>
                    <a:pt x="184" y="597"/>
                  </a:lnTo>
                  <a:lnTo>
                    <a:pt x="184" y="595"/>
                  </a:lnTo>
                  <a:lnTo>
                    <a:pt x="184" y="595"/>
                  </a:lnTo>
                  <a:lnTo>
                    <a:pt x="184" y="593"/>
                  </a:lnTo>
                  <a:lnTo>
                    <a:pt x="184" y="593"/>
                  </a:lnTo>
                  <a:lnTo>
                    <a:pt x="184" y="593"/>
                  </a:lnTo>
                  <a:lnTo>
                    <a:pt x="184" y="593"/>
                  </a:lnTo>
                  <a:lnTo>
                    <a:pt x="184" y="590"/>
                  </a:lnTo>
                  <a:lnTo>
                    <a:pt x="184" y="590"/>
                  </a:lnTo>
                  <a:lnTo>
                    <a:pt x="182" y="590"/>
                  </a:lnTo>
                  <a:lnTo>
                    <a:pt x="182" y="590"/>
                  </a:lnTo>
                  <a:lnTo>
                    <a:pt x="182" y="590"/>
                  </a:lnTo>
                  <a:lnTo>
                    <a:pt x="180" y="590"/>
                  </a:lnTo>
                  <a:lnTo>
                    <a:pt x="180" y="588"/>
                  </a:lnTo>
                  <a:lnTo>
                    <a:pt x="180" y="588"/>
                  </a:lnTo>
                  <a:lnTo>
                    <a:pt x="177" y="588"/>
                  </a:lnTo>
                  <a:lnTo>
                    <a:pt x="177" y="588"/>
                  </a:lnTo>
                  <a:lnTo>
                    <a:pt x="177" y="588"/>
                  </a:lnTo>
                  <a:lnTo>
                    <a:pt x="175" y="588"/>
                  </a:lnTo>
                  <a:lnTo>
                    <a:pt x="175" y="588"/>
                  </a:lnTo>
                  <a:lnTo>
                    <a:pt x="175" y="588"/>
                  </a:lnTo>
                  <a:lnTo>
                    <a:pt x="172" y="588"/>
                  </a:lnTo>
                  <a:lnTo>
                    <a:pt x="172" y="588"/>
                  </a:lnTo>
                  <a:lnTo>
                    <a:pt x="172" y="588"/>
                  </a:lnTo>
                  <a:lnTo>
                    <a:pt x="172" y="588"/>
                  </a:lnTo>
                  <a:lnTo>
                    <a:pt x="170" y="588"/>
                  </a:lnTo>
                  <a:lnTo>
                    <a:pt x="170" y="588"/>
                  </a:lnTo>
                  <a:lnTo>
                    <a:pt x="170" y="588"/>
                  </a:lnTo>
                  <a:lnTo>
                    <a:pt x="170" y="588"/>
                  </a:lnTo>
                  <a:lnTo>
                    <a:pt x="168" y="588"/>
                  </a:lnTo>
                  <a:lnTo>
                    <a:pt x="168" y="588"/>
                  </a:lnTo>
                  <a:lnTo>
                    <a:pt x="168" y="588"/>
                  </a:lnTo>
                  <a:lnTo>
                    <a:pt x="168" y="590"/>
                  </a:lnTo>
                  <a:lnTo>
                    <a:pt x="168" y="590"/>
                  </a:lnTo>
                  <a:lnTo>
                    <a:pt x="168" y="590"/>
                  </a:lnTo>
                  <a:lnTo>
                    <a:pt x="168" y="593"/>
                  </a:lnTo>
                  <a:lnTo>
                    <a:pt x="168" y="593"/>
                  </a:lnTo>
                  <a:lnTo>
                    <a:pt x="168" y="593"/>
                  </a:lnTo>
                  <a:lnTo>
                    <a:pt x="168" y="593"/>
                  </a:lnTo>
                  <a:lnTo>
                    <a:pt x="165" y="593"/>
                  </a:lnTo>
                  <a:lnTo>
                    <a:pt x="165" y="593"/>
                  </a:lnTo>
                  <a:lnTo>
                    <a:pt x="165" y="595"/>
                  </a:lnTo>
                  <a:lnTo>
                    <a:pt x="165" y="595"/>
                  </a:lnTo>
                  <a:lnTo>
                    <a:pt x="165" y="595"/>
                  </a:lnTo>
                  <a:lnTo>
                    <a:pt x="165" y="597"/>
                  </a:lnTo>
                  <a:lnTo>
                    <a:pt x="163" y="597"/>
                  </a:lnTo>
                  <a:lnTo>
                    <a:pt x="163" y="597"/>
                  </a:lnTo>
                  <a:lnTo>
                    <a:pt x="163" y="597"/>
                  </a:lnTo>
                  <a:lnTo>
                    <a:pt x="161" y="597"/>
                  </a:lnTo>
                  <a:lnTo>
                    <a:pt x="161" y="595"/>
                  </a:lnTo>
                  <a:lnTo>
                    <a:pt x="161" y="595"/>
                  </a:lnTo>
                  <a:lnTo>
                    <a:pt x="161" y="593"/>
                  </a:lnTo>
                  <a:lnTo>
                    <a:pt x="161" y="593"/>
                  </a:lnTo>
                  <a:lnTo>
                    <a:pt x="161" y="593"/>
                  </a:lnTo>
                  <a:lnTo>
                    <a:pt x="161" y="593"/>
                  </a:lnTo>
                  <a:lnTo>
                    <a:pt x="158" y="593"/>
                  </a:lnTo>
                  <a:lnTo>
                    <a:pt x="158" y="593"/>
                  </a:lnTo>
                  <a:lnTo>
                    <a:pt x="158" y="590"/>
                  </a:lnTo>
                  <a:lnTo>
                    <a:pt x="158" y="590"/>
                  </a:lnTo>
                  <a:lnTo>
                    <a:pt x="156" y="590"/>
                  </a:lnTo>
                  <a:lnTo>
                    <a:pt x="156" y="590"/>
                  </a:lnTo>
                  <a:lnTo>
                    <a:pt x="156" y="590"/>
                  </a:lnTo>
                  <a:lnTo>
                    <a:pt x="156" y="590"/>
                  </a:lnTo>
                  <a:lnTo>
                    <a:pt x="156" y="588"/>
                  </a:lnTo>
                  <a:lnTo>
                    <a:pt x="154" y="588"/>
                  </a:lnTo>
                  <a:lnTo>
                    <a:pt x="154" y="588"/>
                  </a:lnTo>
                  <a:lnTo>
                    <a:pt x="154" y="588"/>
                  </a:lnTo>
                  <a:lnTo>
                    <a:pt x="151" y="588"/>
                  </a:lnTo>
                  <a:lnTo>
                    <a:pt x="151" y="586"/>
                  </a:lnTo>
                  <a:lnTo>
                    <a:pt x="151" y="586"/>
                  </a:lnTo>
                  <a:lnTo>
                    <a:pt x="151" y="586"/>
                  </a:lnTo>
                  <a:lnTo>
                    <a:pt x="149" y="586"/>
                  </a:lnTo>
                  <a:lnTo>
                    <a:pt x="149" y="586"/>
                  </a:lnTo>
                  <a:lnTo>
                    <a:pt x="149" y="586"/>
                  </a:lnTo>
                  <a:lnTo>
                    <a:pt x="149" y="586"/>
                  </a:lnTo>
                  <a:lnTo>
                    <a:pt x="146" y="586"/>
                  </a:lnTo>
                  <a:lnTo>
                    <a:pt x="146" y="583"/>
                  </a:lnTo>
                  <a:lnTo>
                    <a:pt x="146" y="583"/>
                  </a:lnTo>
                  <a:lnTo>
                    <a:pt x="144" y="583"/>
                  </a:lnTo>
                  <a:lnTo>
                    <a:pt x="144" y="583"/>
                  </a:lnTo>
                  <a:lnTo>
                    <a:pt x="144" y="583"/>
                  </a:lnTo>
                  <a:lnTo>
                    <a:pt x="144" y="583"/>
                  </a:lnTo>
                  <a:lnTo>
                    <a:pt x="142" y="583"/>
                  </a:lnTo>
                  <a:lnTo>
                    <a:pt x="142" y="583"/>
                  </a:lnTo>
                  <a:lnTo>
                    <a:pt x="142" y="581"/>
                  </a:lnTo>
                  <a:lnTo>
                    <a:pt x="142" y="581"/>
                  </a:lnTo>
                  <a:lnTo>
                    <a:pt x="144" y="581"/>
                  </a:lnTo>
                  <a:lnTo>
                    <a:pt x="144" y="578"/>
                  </a:lnTo>
                  <a:lnTo>
                    <a:pt x="142" y="578"/>
                  </a:lnTo>
                  <a:lnTo>
                    <a:pt x="142" y="578"/>
                  </a:lnTo>
                  <a:lnTo>
                    <a:pt x="142" y="578"/>
                  </a:lnTo>
                  <a:lnTo>
                    <a:pt x="139" y="578"/>
                  </a:lnTo>
                  <a:lnTo>
                    <a:pt x="139" y="578"/>
                  </a:lnTo>
                  <a:lnTo>
                    <a:pt x="139" y="578"/>
                  </a:lnTo>
                  <a:lnTo>
                    <a:pt x="139" y="576"/>
                  </a:lnTo>
                  <a:lnTo>
                    <a:pt x="137" y="576"/>
                  </a:lnTo>
                  <a:lnTo>
                    <a:pt x="137" y="576"/>
                  </a:lnTo>
                  <a:lnTo>
                    <a:pt x="137" y="576"/>
                  </a:lnTo>
                  <a:lnTo>
                    <a:pt x="137" y="576"/>
                  </a:lnTo>
                  <a:lnTo>
                    <a:pt x="137" y="574"/>
                  </a:lnTo>
                  <a:lnTo>
                    <a:pt x="135" y="574"/>
                  </a:lnTo>
                  <a:lnTo>
                    <a:pt x="135" y="574"/>
                  </a:lnTo>
                  <a:lnTo>
                    <a:pt x="135" y="574"/>
                  </a:lnTo>
                  <a:lnTo>
                    <a:pt x="135" y="574"/>
                  </a:lnTo>
                  <a:lnTo>
                    <a:pt x="132" y="574"/>
                  </a:lnTo>
                  <a:lnTo>
                    <a:pt x="132" y="574"/>
                  </a:lnTo>
                  <a:lnTo>
                    <a:pt x="132" y="574"/>
                  </a:lnTo>
                  <a:lnTo>
                    <a:pt x="132" y="574"/>
                  </a:lnTo>
                  <a:lnTo>
                    <a:pt x="132" y="574"/>
                  </a:lnTo>
                  <a:lnTo>
                    <a:pt x="130" y="574"/>
                  </a:lnTo>
                  <a:lnTo>
                    <a:pt x="130" y="574"/>
                  </a:lnTo>
                  <a:lnTo>
                    <a:pt x="130" y="574"/>
                  </a:lnTo>
                  <a:lnTo>
                    <a:pt x="130" y="574"/>
                  </a:lnTo>
                  <a:lnTo>
                    <a:pt x="128" y="574"/>
                  </a:lnTo>
                  <a:lnTo>
                    <a:pt x="128" y="574"/>
                  </a:lnTo>
                  <a:lnTo>
                    <a:pt x="128" y="571"/>
                  </a:lnTo>
                  <a:lnTo>
                    <a:pt x="128" y="571"/>
                  </a:lnTo>
                  <a:lnTo>
                    <a:pt x="125" y="571"/>
                  </a:lnTo>
                  <a:lnTo>
                    <a:pt x="125" y="571"/>
                  </a:lnTo>
                  <a:lnTo>
                    <a:pt x="125" y="571"/>
                  </a:lnTo>
                  <a:lnTo>
                    <a:pt x="125" y="569"/>
                  </a:lnTo>
                  <a:lnTo>
                    <a:pt x="125" y="569"/>
                  </a:lnTo>
                  <a:lnTo>
                    <a:pt x="123" y="569"/>
                  </a:lnTo>
                  <a:lnTo>
                    <a:pt x="123" y="569"/>
                  </a:lnTo>
                  <a:lnTo>
                    <a:pt x="123" y="569"/>
                  </a:lnTo>
                  <a:lnTo>
                    <a:pt x="123" y="567"/>
                  </a:lnTo>
                  <a:lnTo>
                    <a:pt x="123" y="567"/>
                  </a:lnTo>
                  <a:lnTo>
                    <a:pt x="123" y="567"/>
                  </a:lnTo>
                  <a:lnTo>
                    <a:pt x="123" y="564"/>
                  </a:lnTo>
                  <a:lnTo>
                    <a:pt x="120" y="564"/>
                  </a:lnTo>
                  <a:lnTo>
                    <a:pt x="120" y="564"/>
                  </a:lnTo>
                  <a:lnTo>
                    <a:pt x="120" y="564"/>
                  </a:lnTo>
                  <a:lnTo>
                    <a:pt x="120" y="562"/>
                  </a:lnTo>
                  <a:lnTo>
                    <a:pt x="120" y="562"/>
                  </a:lnTo>
                  <a:lnTo>
                    <a:pt x="118" y="562"/>
                  </a:lnTo>
                  <a:lnTo>
                    <a:pt x="118" y="562"/>
                  </a:lnTo>
                  <a:lnTo>
                    <a:pt x="118" y="562"/>
                  </a:lnTo>
                  <a:lnTo>
                    <a:pt x="118" y="562"/>
                  </a:lnTo>
                  <a:lnTo>
                    <a:pt x="118" y="562"/>
                  </a:lnTo>
                  <a:lnTo>
                    <a:pt x="116" y="562"/>
                  </a:lnTo>
                  <a:lnTo>
                    <a:pt x="116" y="562"/>
                  </a:lnTo>
                  <a:lnTo>
                    <a:pt x="116" y="564"/>
                  </a:lnTo>
                  <a:lnTo>
                    <a:pt x="116" y="564"/>
                  </a:lnTo>
                  <a:lnTo>
                    <a:pt x="116" y="564"/>
                  </a:lnTo>
                  <a:lnTo>
                    <a:pt x="116" y="564"/>
                  </a:lnTo>
                  <a:lnTo>
                    <a:pt x="113" y="564"/>
                  </a:lnTo>
                  <a:lnTo>
                    <a:pt x="113" y="564"/>
                  </a:lnTo>
                  <a:lnTo>
                    <a:pt x="111" y="564"/>
                  </a:lnTo>
                  <a:lnTo>
                    <a:pt x="111" y="564"/>
                  </a:lnTo>
                  <a:lnTo>
                    <a:pt x="111" y="564"/>
                  </a:lnTo>
                  <a:lnTo>
                    <a:pt x="111" y="562"/>
                  </a:lnTo>
                  <a:lnTo>
                    <a:pt x="111" y="562"/>
                  </a:lnTo>
                  <a:lnTo>
                    <a:pt x="111" y="562"/>
                  </a:lnTo>
                  <a:lnTo>
                    <a:pt x="111" y="562"/>
                  </a:lnTo>
                  <a:lnTo>
                    <a:pt x="111" y="562"/>
                  </a:lnTo>
                  <a:lnTo>
                    <a:pt x="111" y="560"/>
                  </a:lnTo>
                  <a:lnTo>
                    <a:pt x="111" y="560"/>
                  </a:lnTo>
                  <a:lnTo>
                    <a:pt x="111" y="560"/>
                  </a:lnTo>
                  <a:lnTo>
                    <a:pt x="111" y="560"/>
                  </a:lnTo>
                  <a:lnTo>
                    <a:pt x="111" y="560"/>
                  </a:lnTo>
                  <a:lnTo>
                    <a:pt x="111" y="557"/>
                  </a:lnTo>
                  <a:lnTo>
                    <a:pt x="113" y="557"/>
                  </a:lnTo>
                  <a:lnTo>
                    <a:pt x="113" y="557"/>
                  </a:lnTo>
                  <a:lnTo>
                    <a:pt x="111" y="557"/>
                  </a:lnTo>
                  <a:lnTo>
                    <a:pt x="111" y="555"/>
                  </a:lnTo>
                  <a:lnTo>
                    <a:pt x="111" y="555"/>
                  </a:lnTo>
                  <a:lnTo>
                    <a:pt x="111" y="555"/>
                  </a:lnTo>
                  <a:lnTo>
                    <a:pt x="111" y="555"/>
                  </a:lnTo>
                  <a:lnTo>
                    <a:pt x="111" y="552"/>
                  </a:lnTo>
                  <a:lnTo>
                    <a:pt x="111" y="552"/>
                  </a:lnTo>
                  <a:lnTo>
                    <a:pt x="111" y="552"/>
                  </a:lnTo>
                  <a:lnTo>
                    <a:pt x="111" y="552"/>
                  </a:lnTo>
                  <a:lnTo>
                    <a:pt x="111" y="550"/>
                  </a:lnTo>
                  <a:lnTo>
                    <a:pt x="111" y="550"/>
                  </a:lnTo>
                  <a:lnTo>
                    <a:pt x="111" y="548"/>
                  </a:lnTo>
                  <a:lnTo>
                    <a:pt x="111" y="548"/>
                  </a:lnTo>
                  <a:lnTo>
                    <a:pt x="111" y="548"/>
                  </a:lnTo>
                  <a:lnTo>
                    <a:pt x="111" y="545"/>
                  </a:lnTo>
                  <a:lnTo>
                    <a:pt x="111" y="545"/>
                  </a:lnTo>
                  <a:lnTo>
                    <a:pt x="109" y="545"/>
                  </a:lnTo>
                  <a:lnTo>
                    <a:pt x="109" y="543"/>
                  </a:lnTo>
                  <a:lnTo>
                    <a:pt x="109" y="543"/>
                  </a:lnTo>
                  <a:lnTo>
                    <a:pt x="109" y="543"/>
                  </a:lnTo>
                  <a:lnTo>
                    <a:pt x="109" y="543"/>
                  </a:lnTo>
                  <a:lnTo>
                    <a:pt x="109" y="543"/>
                  </a:lnTo>
                  <a:lnTo>
                    <a:pt x="106" y="543"/>
                  </a:lnTo>
                  <a:lnTo>
                    <a:pt x="106" y="543"/>
                  </a:lnTo>
                  <a:lnTo>
                    <a:pt x="106" y="541"/>
                  </a:lnTo>
                  <a:lnTo>
                    <a:pt x="106" y="541"/>
                  </a:lnTo>
                  <a:lnTo>
                    <a:pt x="106" y="538"/>
                  </a:lnTo>
                  <a:lnTo>
                    <a:pt x="104" y="538"/>
                  </a:lnTo>
                  <a:lnTo>
                    <a:pt x="104" y="538"/>
                  </a:lnTo>
                  <a:lnTo>
                    <a:pt x="104" y="536"/>
                  </a:lnTo>
                  <a:lnTo>
                    <a:pt x="104" y="536"/>
                  </a:lnTo>
                  <a:lnTo>
                    <a:pt x="104" y="533"/>
                  </a:lnTo>
                  <a:lnTo>
                    <a:pt x="104" y="533"/>
                  </a:lnTo>
                  <a:lnTo>
                    <a:pt x="104" y="533"/>
                  </a:lnTo>
                  <a:lnTo>
                    <a:pt x="104" y="533"/>
                  </a:lnTo>
                  <a:lnTo>
                    <a:pt x="104" y="533"/>
                  </a:lnTo>
                  <a:lnTo>
                    <a:pt x="106" y="533"/>
                  </a:lnTo>
                  <a:lnTo>
                    <a:pt x="106" y="533"/>
                  </a:lnTo>
                  <a:lnTo>
                    <a:pt x="106" y="531"/>
                  </a:lnTo>
                  <a:lnTo>
                    <a:pt x="109" y="531"/>
                  </a:lnTo>
                  <a:lnTo>
                    <a:pt x="109" y="531"/>
                  </a:lnTo>
                  <a:lnTo>
                    <a:pt x="109" y="531"/>
                  </a:lnTo>
                  <a:lnTo>
                    <a:pt x="109" y="531"/>
                  </a:lnTo>
                  <a:lnTo>
                    <a:pt x="111" y="531"/>
                  </a:lnTo>
                  <a:lnTo>
                    <a:pt x="111" y="529"/>
                  </a:lnTo>
                  <a:lnTo>
                    <a:pt x="111" y="529"/>
                  </a:lnTo>
                  <a:lnTo>
                    <a:pt x="111" y="531"/>
                  </a:lnTo>
                  <a:lnTo>
                    <a:pt x="111" y="531"/>
                  </a:lnTo>
                  <a:lnTo>
                    <a:pt x="111" y="531"/>
                  </a:lnTo>
                  <a:lnTo>
                    <a:pt x="111" y="533"/>
                  </a:lnTo>
                  <a:lnTo>
                    <a:pt x="111" y="533"/>
                  </a:lnTo>
                  <a:lnTo>
                    <a:pt x="111" y="533"/>
                  </a:lnTo>
                  <a:lnTo>
                    <a:pt x="111" y="533"/>
                  </a:lnTo>
                  <a:lnTo>
                    <a:pt x="111" y="533"/>
                  </a:lnTo>
                  <a:lnTo>
                    <a:pt x="111" y="536"/>
                  </a:lnTo>
                  <a:lnTo>
                    <a:pt x="113" y="536"/>
                  </a:lnTo>
                  <a:lnTo>
                    <a:pt x="113" y="536"/>
                  </a:lnTo>
                  <a:lnTo>
                    <a:pt x="113" y="536"/>
                  </a:lnTo>
                  <a:lnTo>
                    <a:pt x="113" y="538"/>
                  </a:lnTo>
                  <a:lnTo>
                    <a:pt x="116" y="538"/>
                  </a:lnTo>
                  <a:lnTo>
                    <a:pt x="116" y="538"/>
                  </a:lnTo>
                  <a:lnTo>
                    <a:pt x="116" y="538"/>
                  </a:lnTo>
                  <a:lnTo>
                    <a:pt x="116" y="538"/>
                  </a:lnTo>
                  <a:lnTo>
                    <a:pt x="116" y="538"/>
                  </a:lnTo>
                  <a:lnTo>
                    <a:pt x="118" y="538"/>
                  </a:lnTo>
                  <a:lnTo>
                    <a:pt x="118" y="538"/>
                  </a:lnTo>
                  <a:lnTo>
                    <a:pt x="118" y="538"/>
                  </a:lnTo>
                  <a:lnTo>
                    <a:pt x="118" y="536"/>
                  </a:lnTo>
                  <a:lnTo>
                    <a:pt x="118" y="536"/>
                  </a:lnTo>
                  <a:lnTo>
                    <a:pt x="118" y="533"/>
                  </a:lnTo>
                  <a:lnTo>
                    <a:pt x="120" y="533"/>
                  </a:lnTo>
                  <a:lnTo>
                    <a:pt x="120" y="533"/>
                  </a:lnTo>
                  <a:lnTo>
                    <a:pt x="123" y="533"/>
                  </a:lnTo>
                  <a:lnTo>
                    <a:pt x="123" y="533"/>
                  </a:lnTo>
                  <a:lnTo>
                    <a:pt x="123" y="533"/>
                  </a:lnTo>
                  <a:lnTo>
                    <a:pt x="123" y="533"/>
                  </a:lnTo>
                  <a:lnTo>
                    <a:pt x="125" y="533"/>
                  </a:lnTo>
                  <a:lnTo>
                    <a:pt x="125" y="533"/>
                  </a:lnTo>
                  <a:lnTo>
                    <a:pt x="125" y="533"/>
                  </a:lnTo>
                  <a:lnTo>
                    <a:pt x="125" y="533"/>
                  </a:lnTo>
                  <a:lnTo>
                    <a:pt x="128" y="533"/>
                  </a:lnTo>
                  <a:lnTo>
                    <a:pt x="128" y="533"/>
                  </a:lnTo>
                  <a:lnTo>
                    <a:pt x="128" y="531"/>
                  </a:lnTo>
                  <a:lnTo>
                    <a:pt x="128" y="531"/>
                  </a:lnTo>
                  <a:lnTo>
                    <a:pt x="128" y="529"/>
                  </a:lnTo>
                  <a:lnTo>
                    <a:pt x="128" y="529"/>
                  </a:lnTo>
                  <a:lnTo>
                    <a:pt x="128" y="529"/>
                  </a:lnTo>
                  <a:lnTo>
                    <a:pt x="128" y="526"/>
                  </a:lnTo>
                  <a:lnTo>
                    <a:pt x="125" y="526"/>
                  </a:lnTo>
                  <a:lnTo>
                    <a:pt x="125" y="526"/>
                  </a:lnTo>
                  <a:lnTo>
                    <a:pt x="125" y="524"/>
                  </a:lnTo>
                  <a:lnTo>
                    <a:pt x="125" y="524"/>
                  </a:lnTo>
                  <a:lnTo>
                    <a:pt x="125" y="524"/>
                  </a:lnTo>
                  <a:lnTo>
                    <a:pt x="125" y="524"/>
                  </a:lnTo>
                  <a:lnTo>
                    <a:pt x="125" y="524"/>
                  </a:lnTo>
                  <a:lnTo>
                    <a:pt x="125" y="522"/>
                  </a:lnTo>
                  <a:lnTo>
                    <a:pt x="123" y="522"/>
                  </a:lnTo>
                  <a:lnTo>
                    <a:pt x="123" y="522"/>
                  </a:lnTo>
                  <a:lnTo>
                    <a:pt x="125" y="522"/>
                  </a:lnTo>
                  <a:lnTo>
                    <a:pt x="125" y="519"/>
                  </a:lnTo>
                  <a:lnTo>
                    <a:pt x="125" y="519"/>
                  </a:lnTo>
                  <a:lnTo>
                    <a:pt x="125" y="519"/>
                  </a:lnTo>
                  <a:lnTo>
                    <a:pt x="125" y="517"/>
                  </a:lnTo>
                  <a:lnTo>
                    <a:pt x="125" y="517"/>
                  </a:lnTo>
                  <a:lnTo>
                    <a:pt x="125" y="517"/>
                  </a:lnTo>
                  <a:lnTo>
                    <a:pt x="123" y="517"/>
                  </a:lnTo>
                  <a:lnTo>
                    <a:pt x="123" y="517"/>
                  </a:lnTo>
                  <a:lnTo>
                    <a:pt x="123" y="517"/>
                  </a:lnTo>
                  <a:lnTo>
                    <a:pt x="120" y="517"/>
                  </a:lnTo>
                  <a:lnTo>
                    <a:pt x="120" y="517"/>
                  </a:lnTo>
                  <a:lnTo>
                    <a:pt x="118" y="517"/>
                  </a:lnTo>
                  <a:lnTo>
                    <a:pt x="118" y="517"/>
                  </a:lnTo>
                  <a:lnTo>
                    <a:pt x="118" y="514"/>
                  </a:lnTo>
                  <a:lnTo>
                    <a:pt x="118" y="514"/>
                  </a:lnTo>
                  <a:lnTo>
                    <a:pt x="118" y="514"/>
                  </a:lnTo>
                  <a:lnTo>
                    <a:pt x="118" y="514"/>
                  </a:lnTo>
                  <a:lnTo>
                    <a:pt x="116" y="514"/>
                  </a:lnTo>
                  <a:lnTo>
                    <a:pt x="116" y="512"/>
                  </a:lnTo>
                  <a:lnTo>
                    <a:pt x="116" y="512"/>
                  </a:lnTo>
                  <a:lnTo>
                    <a:pt x="116" y="512"/>
                  </a:lnTo>
                  <a:lnTo>
                    <a:pt x="116" y="512"/>
                  </a:lnTo>
                  <a:lnTo>
                    <a:pt x="116" y="510"/>
                  </a:lnTo>
                  <a:lnTo>
                    <a:pt x="116" y="510"/>
                  </a:lnTo>
                  <a:lnTo>
                    <a:pt x="116" y="510"/>
                  </a:lnTo>
                  <a:lnTo>
                    <a:pt x="116" y="507"/>
                  </a:lnTo>
                  <a:lnTo>
                    <a:pt x="116" y="507"/>
                  </a:lnTo>
                  <a:lnTo>
                    <a:pt x="116" y="507"/>
                  </a:lnTo>
                  <a:lnTo>
                    <a:pt x="116" y="507"/>
                  </a:lnTo>
                  <a:lnTo>
                    <a:pt x="116" y="505"/>
                  </a:lnTo>
                  <a:lnTo>
                    <a:pt x="116" y="505"/>
                  </a:lnTo>
                  <a:lnTo>
                    <a:pt x="118" y="505"/>
                  </a:lnTo>
                  <a:lnTo>
                    <a:pt x="118" y="505"/>
                  </a:lnTo>
                  <a:lnTo>
                    <a:pt x="118" y="505"/>
                  </a:lnTo>
                  <a:lnTo>
                    <a:pt x="118" y="505"/>
                  </a:lnTo>
                  <a:lnTo>
                    <a:pt x="118" y="503"/>
                  </a:lnTo>
                  <a:lnTo>
                    <a:pt x="118" y="503"/>
                  </a:lnTo>
                  <a:lnTo>
                    <a:pt x="116" y="503"/>
                  </a:lnTo>
                  <a:lnTo>
                    <a:pt x="116" y="503"/>
                  </a:lnTo>
                  <a:lnTo>
                    <a:pt x="116" y="500"/>
                  </a:lnTo>
                  <a:lnTo>
                    <a:pt x="116" y="500"/>
                  </a:lnTo>
                  <a:lnTo>
                    <a:pt x="116" y="500"/>
                  </a:lnTo>
                  <a:lnTo>
                    <a:pt x="116" y="498"/>
                  </a:lnTo>
                  <a:lnTo>
                    <a:pt x="116" y="498"/>
                  </a:lnTo>
                  <a:lnTo>
                    <a:pt x="116" y="498"/>
                  </a:lnTo>
                  <a:lnTo>
                    <a:pt x="116" y="496"/>
                  </a:lnTo>
                  <a:lnTo>
                    <a:pt x="116" y="496"/>
                  </a:lnTo>
                  <a:lnTo>
                    <a:pt x="116" y="496"/>
                  </a:lnTo>
                  <a:lnTo>
                    <a:pt x="116" y="496"/>
                  </a:lnTo>
                  <a:lnTo>
                    <a:pt x="116" y="496"/>
                  </a:lnTo>
                  <a:lnTo>
                    <a:pt x="118" y="496"/>
                  </a:lnTo>
                  <a:lnTo>
                    <a:pt x="118" y="496"/>
                  </a:lnTo>
                  <a:lnTo>
                    <a:pt x="118" y="496"/>
                  </a:lnTo>
                  <a:lnTo>
                    <a:pt x="120" y="496"/>
                  </a:lnTo>
                  <a:lnTo>
                    <a:pt x="120" y="496"/>
                  </a:lnTo>
                  <a:lnTo>
                    <a:pt x="123" y="496"/>
                  </a:lnTo>
                  <a:lnTo>
                    <a:pt x="123" y="496"/>
                  </a:lnTo>
                  <a:lnTo>
                    <a:pt x="123" y="496"/>
                  </a:lnTo>
                  <a:lnTo>
                    <a:pt x="125" y="496"/>
                  </a:lnTo>
                  <a:lnTo>
                    <a:pt x="125" y="496"/>
                  </a:lnTo>
                  <a:lnTo>
                    <a:pt x="125" y="496"/>
                  </a:lnTo>
                  <a:lnTo>
                    <a:pt x="125" y="493"/>
                  </a:lnTo>
                  <a:lnTo>
                    <a:pt x="125" y="493"/>
                  </a:lnTo>
                  <a:lnTo>
                    <a:pt x="125" y="493"/>
                  </a:lnTo>
                  <a:lnTo>
                    <a:pt x="128" y="493"/>
                  </a:lnTo>
                  <a:lnTo>
                    <a:pt x="128" y="493"/>
                  </a:lnTo>
                  <a:lnTo>
                    <a:pt x="128" y="491"/>
                  </a:lnTo>
                  <a:lnTo>
                    <a:pt x="128" y="491"/>
                  </a:lnTo>
                  <a:lnTo>
                    <a:pt x="128" y="491"/>
                  </a:lnTo>
                  <a:lnTo>
                    <a:pt x="130" y="491"/>
                  </a:lnTo>
                  <a:lnTo>
                    <a:pt x="130" y="488"/>
                  </a:lnTo>
                  <a:lnTo>
                    <a:pt x="128" y="488"/>
                  </a:lnTo>
                  <a:lnTo>
                    <a:pt x="128" y="488"/>
                  </a:lnTo>
                  <a:lnTo>
                    <a:pt x="128" y="486"/>
                  </a:lnTo>
                  <a:lnTo>
                    <a:pt x="128" y="486"/>
                  </a:lnTo>
                  <a:lnTo>
                    <a:pt x="128" y="484"/>
                  </a:lnTo>
                  <a:lnTo>
                    <a:pt x="130" y="484"/>
                  </a:lnTo>
                  <a:lnTo>
                    <a:pt x="130" y="484"/>
                  </a:lnTo>
                  <a:lnTo>
                    <a:pt x="130" y="486"/>
                  </a:lnTo>
                  <a:lnTo>
                    <a:pt x="130" y="486"/>
                  </a:lnTo>
                  <a:lnTo>
                    <a:pt x="132" y="486"/>
                  </a:lnTo>
                  <a:lnTo>
                    <a:pt x="132" y="484"/>
                  </a:lnTo>
                  <a:lnTo>
                    <a:pt x="132" y="484"/>
                  </a:lnTo>
                  <a:lnTo>
                    <a:pt x="132" y="484"/>
                  </a:lnTo>
                  <a:lnTo>
                    <a:pt x="132" y="484"/>
                  </a:lnTo>
                  <a:lnTo>
                    <a:pt x="132" y="484"/>
                  </a:lnTo>
                  <a:lnTo>
                    <a:pt x="135" y="484"/>
                  </a:lnTo>
                  <a:lnTo>
                    <a:pt x="135" y="481"/>
                  </a:lnTo>
                  <a:lnTo>
                    <a:pt x="135" y="481"/>
                  </a:lnTo>
                  <a:lnTo>
                    <a:pt x="135" y="481"/>
                  </a:lnTo>
                  <a:lnTo>
                    <a:pt x="135" y="479"/>
                  </a:lnTo>
                  <a:lnTo>
                    <a:pt x="137" y="479"/>
                  </a:lnTo>
                  <a:lnTo>
                    <a:pt x="137" y="479"/>
                  </a:lnTo>
                  <a:lnTo>
                    <a:pt x="137" y="479"/>
                  </a:lnTo>
                  <a:lnTo>
                    <a:pt x="139" y="479"/>
                  </a:lnTo>
                  <a:lnTo>
                    <a:pt x="139" y="479"/>
                  </a:lnTo>
                  <a:lnTo>
                    <a:pt x="139" y="479"/>
                  </a:lnTo>
                  <a:lnTo>
                    <a:pt x="139" y="477"/>
                  </a:lnTo>
                  <a:lnTo>
                    <a:pt x="139" y="477"/>
                  </a:lnTo>
                  <a:lnTo>
                    <a:pt x="139" y="477"/>
                  </a:lnTo>
                  <a:lnTo>
                    <a:pt x="139" y="474"/>
                  </a:lnTo>
                  <a:lnTo>
                    <a:pt x="142" y="474"/>
                  </a:lnTo>
                  <a:lnTo>
                    <a:pt x="142" y="474"/>
                  </a:lnTo>
                  <a:lnTo>
                    <a:pt x="142" y="474"/>
                  </a:lnTo>
                  <a:lnTo>
                    <a:pt x="142" y="472"/>
                  </a:lnTo>
                  <a:lnTo>
                    <a:pt x="142" y="472"/>
                  </a:lnTo>
                  <a:lnTo>
                    <a:pt x="142" y="469"/>
                  </a:lnTo>
                  <a:lnTo>
                    <a:pt x="142" y="469"/>
                  </a:lnTo>
                  <a:lnTo>
                    <a:pt x="142" y="469"/>
                  </a:lnTo>
                  <a:lnTo>
                    <a:pt x="142" y="467"/>
                  </a:lnTo>
                  <a:lnTo>
                    <a:pt x="144" y="467"/>
                  </a:lnTo>
                  <a:lnTo>
                    <a:pt x="144" y="467"/>
                  </a:lnTo>
                  <a:lnTo>
                    <a:pt x="144" y="465"/>
                  </a:lnTo>
                  <a:lnTo>
                    <a:pt x="144" y="465"/>
                  </a:lnTo>
                  <a:lnTo>
                    <a:pt x="144" y="465"/>
                  </a:lnTo>
                  <a:lnTo>
                    <a:pt x="144" y="465"/>
                  </a:lnTo>
                  <a:lnTo>
                    <a:pt x="144" y="462"/>
                  </a:lnTo>
                  <a:lnTo>
                    <a:pt x="144" y="462"/>
                  </a:lnTo>
                  <a:lnTo>
                    <a:pt x="144" y="462"/>
                  </a:lnTo>
                  <a:lnTo>
                    <a:pt x="144" y="460"/>
                  </a:lnTo>
                  <a:lnTo>
                    <a:pt x="144" y="460"/>
                  </a:lnTo>
                  <a:lnTo>
                    <a:pt x="146" y="460"/>
                  </a:lnTo>
                  <a:lnTo>
                    <a:pt x="146" y="458"/>
                  </a:lnTo>
                  <a:lnTo>
                    <a:pt x="144" y="458"/>
                  </a:lnTo>
                  <a:lnTo>
                    <a:pt x="144" y="458"/>
                  </a:lnTo>
                  <a:lnTo>
                    <a:pt x="144" y="458"/>
                  </a:lnTo>
                  <a:lnTo>
                    <a:pt x="144" y="458"/>
                  </a:lnTo>
                  <a:lnTo>
                    <a:pt x="142" y="458"/>
                  </a:lnTo>
                  <a:lnTo>
                    <a:pt x="142" y="458"/>
                  </a:lnTo>
                  <a:lnTo>
                    <a:pt x="142" y="458"/>
                  </a:lnTo>
                  <a:lnTo>
                    <a:pt x="139" y="458"/>
                  </a:lnTo>
                  <a:lnTo>
                    <a:pt x="139" y="460"/>
                  </a:lnTo>
                  <a:lnTo>
                    <a:pt x="139" y="460"/>
                  </a:lnTo>
                  <a:lnTo>
                    <a:pt x="139" y="460"/>
                  </a:lnTo>
                  <a:lnTo>
                    <a:pt x="139" y="460"/>
                  </a:lnTo>
                  <a:lnTo>
                    <a:pt x="137" y="460"/>
                  </a:lnTo>
                  <a:lnTo>
                    <a:pt x="137" y="460"/>
                  </a:lnTo>
                  <a:lnTo>
                    <a:pt x="137" y="458"/>
                  </a:lnTo>
                  <a:lnTo>
                    <a:pt x="137" y="458"/>
                  </a:lnTo>
                  <a:lnTo>
                    <a:pt x="137" y="458"/>
                  </a:lnTo>
                  <a:lnTo>
                    <a:pt x="137" y="455"/>
                  </a:lnTo>
                  <a:lnTo>
                    <a:pt x="137" y="455"/>
                  </a:lnTo>
                  <a:lnTo>
                    <a:pt x="137" y="455"/>
                  </a:lnTo>
                  <a:lnTo>
                    <a:pt x="137" y="455"/>
                  </a:lnTo>
                  <a:lnTo>
                    <a:pt x="135" y="455"/>
                  </a:lnTo>
                  <a:lnTo>
                    <a:pt x="135" y="455"/>
                  </a:lnTo>
                  <a:lnTo>
                    <a:pt x="135" y="455"/>
                  </a:lnTo>
                  <a:lnTo>
                    <a:pt x="132" y="455"/>
                  </a:lnTo>
                  <a:lnTo>
                    <a:pt x="132" y="455"/>
                  </a:lnTo>
                  <a:lnTo>
                    <a:pt x="132" y="455"/>
                  </a:lnTo>
                  <a:lnTo>
                    <a:pt x="132" y="455"/>
                  </a:lnTo>
                  <a:lnTo>
                    <a:pt x="132" y="453"/>
                  </a:lnTo>
                  <a:lnTo>
                    <a:pt x="130" y="453"/>
                  </a:lnTo>
                  <a:lnTo>
                    <a:pt x="130" y="453"/>
                  </a:lnTo>
                  <a:lnTo>
                    <a:pt x="130" y="453"/>
                  </a:lnTo>
                  <a:lnTo>
                    <a:pt x="130" y="451"/>
                  </a:lnTo>
                  <a:lnTo>
                    <a:pt x="130" y="451"/>
                  </a:lnTo>
                  <a:lnTo>
                    <a:pt x="130" y="451"/>
                  </a:lnTo>
                  <a:lnTo>
                    <a:pt x="130" y="448"/>
                  </a:lnTo>
                  <a:lnTo>
                    <a:pt x="128" y="448"/>
                  </a:lnTo>
                  <a:lnTo>
                    <a:pt x="128" y="448"/>
                  </a:lnTo>
                  <a:lnTo>
                    <a:pt x="125" y="448"/>
                  </a:lnTo>
                  <a:lnTo>
                    <a:pt x="125" y="448"/>
                  </a:lnTo>
                  <a:lnTo>
                    <a:pt x="125" y="446"/>
                  </a:lnTo>
                  <a:lnTo>
                    <a:pt x="125" y="446"/>
                  </a:lnTo>
                  <a:lnTo>
                    <a:pt x="125" y="446"/>
                  </a:lnTo>
                  <a:lnTo>
                    <a:pt x="125" y="446"/>
                  </a:lnTo>
                  <a:lnTo>
                    <a:pt x="123" y="446"/>
                  </a:lnTo>
                  <a:lnTo>
                    <a:pt x="123" y="446"/>
                  </a:lnTo>
                  <a:lnTo>
                    <a:pt x="123" y="446"/>
                  </a:lnTo>
                  <a:lnTo>
                    <a:pt x="123" y="446"/>
                  </a:lnTo>
                  <a:lnTo>
                    <a:pt x="123" y="448"/>
                  </a:lnTo>
                  <a:lnTo>
                    <a:pt x="120" y="448"/>
                  </a:lnTo>
                  <a:lnTo>
                    <a:pt x="120" y="446"/>
                  </a:lnTo>
                  <a:lnTo>
                    <a:pt x="120" y="446"/>
                  </a:lnTo>
                  <a:lnTo>
                    <a:pt x="118" y="446"/>
                  </a:lnTo>
                  <a:lnTo>
                    <a:pt x="118" y="446"/>
                  </a:lnTo>
                  <a:lnTo>
                    <a:pt x="118" y="446"/>
                  </a:lnTo>
                  <a:lnTo>
                    <a:pt x="116" y="446"/>
                  </a:lnTo>
                  <a:lnTo>
                    <a:pt x="116" y="448"/>
                  </a:lnTo>
                  <a:lnTo>
                    <a:pt x="116" y="448"/>
                  </a:lnTo>
                  <a:lnTo>
                    <a:pt x="116" y="448"/>
                  </a:lnTo>
                  <a:lnTo>
                    <a:pt x="113" y="448"/>
                  </a:lnTo>
                  <a:lnTo>
                    <a:pt x="113" y="446"/>
                  </a:lnTo>
                  <a:lnTo>
                    <a:pt x="113" y="446"/>
                  </a:lnTo>
                  <a:lnTo>
                    <a:pt x="111" y="446"/>
                  </a:lnTo>
                  <a:lnTo>
                    <a:pt x="111" y="448"/>
                  </a:lnTo>
                  <a:lnTo>
                    <a:pt x="111" y="448"/>
                  </a:lnTo>
                  <a:lnTo>
                    <a:pt x="111" y="448"/>
                  </a:lnTo>
                  <a:lnTo>
                    <a:pt x="109" y="448"/>
                  </a:lnTo>
                  <a:lnTo>
                    <a:pt x="109" y="448"/>
                  </a:lnTo>
                  <a:lnTo>
                    <a:pt x="109" y="448"/>
                  </a:lnTo>
                  <a:lnTo>
                    <a:pt x="109" y="451"/>
                  </a:lnTo>
                  <a:lnTo>
                    <a:pt x="109" y="451"/>
                  </a:lnTo>
                  <a:lnTo>
                    <a:pt x="106" y="451"/>
                  </a:lnTo>
                  <a:lnTo>
                    <a:pt x="106" y="451"/>
                  </a:lnTo>
                  <a:lnTo>
                    <a:pt x="106" y="451"/>
                  </a:lnTo>
                  <a:lnTo>
                    <a:pt x="104" y="451"/>
                  </a:lnTo>
                  <a:lnTo>
                    <a:pt x="104" y="451"/>
                  </a:lnTo>
                  <a:lnTo>
                    <a:pt x="104" y="453"/>
                  </a:lnTo>
                  <a:lnTo>
                    <a:pt x="104" y="453"/>
                  </a:lnTo>
                  <a:lnTo>
                    <a:pt x="104" y="453"/>
                  </a:lnTo>
                  <a:lnTo>
                    <a:pt x="101" y="453"/>
                  </a:lnTo>
                  <a:lnTo>
                    <a:pt x="101" y="453"/>
                  </a:lnTo>
                  <a:lnTo>
                    <a:pt x="99" y="453"/>
                  </a:lnTo>
                  <a:lnTo>
                    <a:pt x="99" y="455"/>
                  </a:lnTo>
                  <a:lnTo>
                    <a:pt x="99" y="455"/>
                  </a:lnTo>
                  <a:lnTo>
                    <a:pt x="99" y="455"/>
                  </a:lnTo>
                  <a:lnTo>
                    <a:pt x="99" y="455"/>
                  </a:lnTo>
                  <a:lnTo>
                    <a:pt x="99" y="455"/>
                  </a:lnTo>
                  <a:lnTo>
                    <a:pt x="97" y="455"/>
                  </a:lnTo>
                  <a:lnTo>
                    <a:pt x="97" y="458"/>
                  </a:lnTo>
                  <a:lnTo>
                    <a:pt x="97" y="458"/>
                  </a:lnTo>
                  <a:lnTo>
                    <a:pt x="97" y="455"/>
                  </a:lnTo>
                  <a:lnTo>
                    <a:pt x="97" y="455"/>
                  </a:lnTo>
                  <a:lnTo>
                    <a:pt x="94" y="455"/>
                  </a:lnTo>
                  <a:lnTo>
                    <a:pt x="94" y="455"/>
                  </a:lnTo>
                  <a:lnTo>
                    <a:pt x="94" y="458"/>
                  </a:lnTo>
                  <a:lnTo>
                    <a:pt x="94" y="458"/>
                  </a:lnTo>
                  <a:lnTo>
                    <a:pt x="92" y="458"/>
                  </a:lnTo>
                  <a:lnTo>
                    <a:pt x="92" y="458"/>
                  </a:lnTo>
                  <a:lnTo>
                    <a:pt x="92" y="458"/>
                  </a:lnTo>
                  <a:lnTo>
                    <a:pt x="90" y="458"/>
                  </a:lnTo>
                  <a:lnTo>
                    <a:pt x="90" y="458"/>
                  </a:lnTo>
                  <a:lnTo>
                    <a:pt x="90" y="458"/>
                  </a:lnTo>
                  <a:lnTo>
                    <a:pt x="87" y="458"/>
                  </a:lnTo>
                  <a:lnTo>
                    <a:pt x="87" y="458"/>
                  </a:lnTo>
                  <a:lnTo>
                    <a:pt x="87" y="460"/>
                  </a:lnTo>
                  <a:lnTo>
                    <a:pt x="85" y="460"/>
                  </a:lnTo>
                  <a:lnTo>
                    <a:pt x="85" y="458"/>
                  </a:lnTo>
                  <a:lnTo>
                    <a:pt x="85" y="458"/>
                  </a:lnTo>
                  <a:lnTo>
                    <a:pt x="85" y="458"/>
                  </a:lnTo>
                  <a:lnTo>
                    <a:pt x="85" y="460"/>
                  </a:lnTo>
                  <a:lnTo>
                    <a:pt x="83" y="460"/>
                  </a:lnTo>
                  <a:lnTo>
                    <a:pt x="83" y="458"/>
                  </a:lnTo>
                  <a:lnTo>
                    <a:pt x="83" y="458"/>
                  </a:lnTo>
                  <a:lnTo>
                    <a:pt x="83" y="458"/>
                  </a:lnTo>
                  <a:lnTo>
                    <a:pt x="83" y="458"/>
                  </a:lnTo>
                  <a:lnTo>
                    <a:pt x="80" y="458"/>
                  </a:lnTo>
                  <a:lnTo>
                    <a:pt x="80" y="458"/>
                  </a:lnTo>
                  <a:lnTo>
                    <a:pt x="78" y="458"/>
                  </a:lnTo>
                  <a:lnTo>
                    <a:pt x="78" y="455"/>
                  </a:lnTo>
                  <a:lnTo>
                    <a:pt x="78" y="455"/>
                  </a:lnTo>
                  <a:lnTo>
                    <a:pt x="78" y="458"/>
                  </a:lnTo>
                  <a:lnTo>
                    <a:pt x="78" y="458"/>
                  </a:lnTo>
                  <a:lnTo>
                    <a:pt x="78" y="458"/>
                  </a:lnTo>
                  <a:lnTo>
                    <a:pt x="78" y="458"/>
                  </a:lnTo>
                  <a:lnTo>
                    <a:pt x="75" y="458"/>
                  </a:lnTo>
                  <a:lnTo>
                    <a:pt x="75" y="455"/>
                  </a:lnTo>
                  <a:lnTo>
                    <a:pt x="75" y="455"/>
                  </a:lnTo>
                  <a:lnTo>
                    <a:pt x="75" y="455"/>
                  </a:lnTo>
                  <a:lnTo>
                    <a:pt x="75" y="455"/>
                  </a:lnTo>
                  <a:lnTo>
                    <a:pt x="75" y="455"/>
                  </a:lnTo>
                  <a:lnTo>
                    <a:pt x="73" y="455"/>
                  </a:lnTo>
                  <a:lnTo>
                    <a:pt x="73" y="455"/>
                  </a:lnTo>
                  <a:lnTo>
                    <a:pt x="71" y="455"/>
                  </a:lnTo>
                  <a:lnTo>
                    <a:pt x="71" y="455"/>
                  </a:lnTo>
                  <a:lnTo>
                    <a:pt x="71" y="453"/>
                  </a:lnTo>
                  <a:lnTo>
                    <a:pt x="71" y="453"/>
                  </a:lnTo>
                  <a:lnTo>
                    <a:pt x="68" y="453"/>
                  </a:lnTo>
                  <a:lnTo>
                    <a:pt x="68" y="453"/>
                  </a:lnTo>
                  <a:lnTo>
                    <a:pt x="66" y="453"/>
                  </a:lnTo>
                  <a:lnTo>
                    <a:pt x="66" y="453"/>
                  </a:lnTo>
                  <a:lnTo>
                    <a:pt x="66" y="453"/>
                  </a:lnTo>
                  <a:lnTo>
                    <a:pt x="66" y="453"/>
                  </a:lnTo>
                  <a:lnTo>
                    <a:pt x="64" y="453"/>
                  </a:lnTo>
                  <a:lnTo>
                    <a:pt x="64" y="451"/>
                  </a:lnTo>
                  <a:lnTo>
                    <a:pt x="64" y="451"/>
                  </a:lnTo>
                  <a:lnTo>
                    <a:pt x="64" y="448"/>
                  </a:lnTo>
                  <a:lnTo>
                    <a:pt x="64" y="448"/>
                  </a:lnTo>
                  <a:lnTo>
                    <a:pt x="64" y="448"/>
                  </a:lnTo>
                  <a:lnTo>
                    <a:pt x="64" y="448"/>
                  </a:lnTo>
                  <a:lnTo>
                    <a:pt x="64" y="448"/>
                  </a:lnTo>
                  <a:lnTo>
                    <a:pt x="61" y="448"/>
                  </a:lnTo>
                  <a:lnTo>
                    <a:pt x="61" y="448"/>
                  </a:lnTo>
                  <a:lnTo>
                    <a:pt x="59" y="448"/>
                  </a:lnTo>
                  <a:lnTo>
                    <a:pt x="59" y="451"/>
                  </a:lnTo>
                  <a:lnTo>
                    <a:pt x="59" y="451"/>
                  </a:lnTo>
                  <a:lnTo>
                    <a:pt x="59" y="451"/>
                  </a:lnTo>
                  <a:lnTo>
                    <a:pt x="57" y="451"/>
                  </a:lnTo>
                  <a:lnTo>
                    <a:pt x="57" y="451"/>
                  </a:lnTo>
                  <a:lnTo>
                    <a:pt x="57" y="451"/>
                  </a:lnTo>
                  <a:lnTo>
                    <a:pt x="54" y="451"/>
                  </a:lnTo>
                  <a:lnTo>
                    <a:pt x="54" y="448"/>
                  </a:lnTo>
                  <a:lnTo>
                    <a:pt x="54" y="448"/>
                  </a:lnTo>
                  <a:lnTo>
                    <a:pt x="54" y="446"/>
                  </a:lnTo>
                  <a:lnTo>
                    <a:pt x="54" y="446"/>
                  </a:lnTo>
                  <a:lnTo>
                    <a:pt x="54" y="446"/>
                  </a:lnTo>
                  <a:lnTo>
                    <a:pt x="52" y="446"/>
                  </a:lnTo>
                  <a:lnTo>
                    <a:pt x="52" y="446"/>
                  </a:lnTo>
                  <a:lnTo>
                    <a:pt x="52" y="443"/>
                  </a:lnTo>
                  <a:lnTo>
                    <a:pt x="52" y="443"/>
                  </a:lnTo>
                  <a:lnTo>
                    <a:pt x="54" y="443"/>
                  </a:lnTo>
                  <a:lnTo>
                    <a:pt x="54" y="443"/>
                  </a:lnTo>
                  <a:lnTo>
                    <a:pt x="54" y="443"/>
                  </a:lnTo>
                  <a:lnTo>
                    <a:pt x="54" y="443"/>
                  </a:lnTo>
                  <a:lnTo>
                    <a:pt x="54" y="443"/>
                  </a:lnTo>
                  <a:lnTo>
                    <a:pt x="54" y="441"/>
                  </a:lnTo>
                  <a:lnTo>
                    <a:pt x="52" y="441"/>
                  </a:lnTo>
                  <a:lnTo>
                    <a:pt x="52" y="441"/>
                  </a:lnTo>
                  <a:lnTo>
                    <a:pt x="54" y="441"/>
                  </a:lnTo>
                  <a:lnTo>
                    <a:pt x="54" y="441"/>
                  </a:lnTo>
                  <a:lnTo>
                    <a:pt x="54" y="439"/>
                  </a:lnTo>
                  <a:lnTo>
                    <a:pt x="54" y="439"/>
                  </a:lnTo>
                  <a:lnTo>
                    <a:pt x="52" y="439"/>
                  </a:lnTo>
                  <a:lnTo>
                    <a:pt x="52" y="439"/>
                  </a:lnTo>
                  <a:lnTo>
                    <a:pt x="52" y="436"/>
                  </a:lnTo>
                  <a:lnTo>
                    <a:pt x="52" y="436"/>
                  </a:lnTo>
                  <a:lnTo>
                    <a:pt x="52" y="436"/>
                  </a:lnTo>
                  <a:lnTo>
                    <a:pt x="52" y="436"/>
                  </a:lnTo>
                  <a:lnTo>
                    <a:pt x="52" y="434"/>
                  </a:lnTo>
                  <a:lnTo>
                    <a:pt x="52" y="434"/>
                  </a:lnTo>
                  <a:lnTo>
                    <a:pt x="52" y="434"/>
                  </a:lnTo>
                  <a:lnTo>
                    <a:pt x="52" y="434"/>
                  </a:lnTo>
                  <a:lnTo>
                    <a:pt x="52" y="434"/>
                  </a:lnTo>
                  <a:lnTo>
                    <a:pt x="52" y="432"/>
                  </a:lnTo>
                  <a:lnTo>
                    <a:pt x="49" y="432"/>
                  </a:lnTo>
                  <a:lnTo>
                    <a:pt x="49" y="432"/>
                  </a:lnTo>
                  <a:lnTo>
                    <a:pt x="49" y="429"/>
                  </a:lnTo>
                  <a:lnTo>
                    <a:pt x="49" y="429"/>
                  </a:lnTo>
                  <a:lnTo>
                    <a:pt x="49" y="429"/>
                  </a:lnTo>
                  <a:lnTo>
                    <a:pt x="49" y="429"/>
                  </a:lnTo>
                  <a:lnTo>
                    <a:pt x="49" y="427"/>
                  </a:lnTo>
                  <a:lnTo>
                    <a:pt x="47" y="427"/>
                  </a:lnTo>
                  <a:lnTo>
                    <a:pt x="47" y="427"/>
                  </a:lnTo>
                  <a:lnTo>
                    <a:pt x="47" y="427"/>
                  </a:lnTo>
                  <a:lnTo>
                    <a:pt x="45" y="427"/>
                  </a:lnTo>
                  <a:lnTo>
                    <a:pt x="45" y="427"/>
                  </a:lnTo>
                  <a:lnTo>
                    <a:pt x="45" y="424"/>
                  </a:lnTo>
                  <a:lnTo>
                    <a:pt x="45" y="424"/>
                  </a:lnTo>
                  <a:lnTo>
                    <a:pt x="42" y="424"/>
                  </a:lnTo>
                  <a:lnTo>
                    <a:pt x="42" y="424"/>
                  </a:lnTo>
                  <a:lnTo>
                    <a:pt x="42" y="427"/>
                  </a:lnTo>
                  <a:lnTo>
                    <a:pt x="42" y="427"/>
                  </a:lnTo>
                  <a:lnTo>
                    <a:pt x="40" y="427"/>
                  </a:lnTo>
                  <a:lnTo>
                    <a:pt x="40" y="427"/>
                  </a:lnTo>
                  <a:lnTo>
                    <a:pt x="40" y="424"/>
                  </a:lnTo>
                  <a:lnTo>
                    <a:pt x="40" y="424"/>
                  </a:lnTo>
                  <a:lnTo>
                    <a:pt x="40" y="424"/>
                  </a:lnTo>
                  <a:lnTo>
                    <a:pt x="40" y="422"/>
                  </a:lnTo>
                  <a:lnTo>
                    <a:pt x="40" y="422"/>
                  </a:lnTo>
                  <a:lnTo>
                    <a:pt x="38" y="422"/>
                  </a:lnTo>
                  <a:lnTo>
                    <a:pt x="38" y="422"/>
                  </a:lnTo>
                  <a:lnTo>
                    <a:pt x="38" y="422"/>
                  </a:lnTo>
                  <a:lnTo>
                    <a:pt x="35" y="422"/>
                  </a:lnTo>
                  <a:lnTo>
                    <a:pt x="35" y="422"/>
                  </a:lnTo>
                  <a:lnTo>
                    <a:pt x="35" y="420"/>
                  </a:lnTo>
                  <a:lnTo>
                    <a:pt x="33" y="420"/>
                  </a:lnTo>
                  <a:lnTo>
                    <a:pt x="33" y="420"/>
                  </a:lnTo>
                  <a:lnTo>
                    <a:pt x="33" y="420"/>
                  </a:lnTo>
                  <a:lnTo>
                    <a:pt x="30" y="420"/>
                  </a:lnTo>
                  <a:lnTo>
                    <a:pt x="30" y="420"/>
                  </a:lnTo>
                  <a:lnTo>
                    <a:pt x="30" y="422"/>
                  </a:lnTo>
                  <a:lnTo>
                    <a:pt x="30" y="422"/>
                  </a:lnTo>
                  <a:lnTo>
                    <a:pt x="28" y="422"/>
                  </a:lnTo>
                  <a:lnTo>
                    <a:pt x="28" y="422"/>
                  </a:lnTo>
                  <a:lnTo>
                    <a:pt x="26" y="422"/>
                  </a:lnTo>
                  <a:lnTo>
                    <a:pt x="26" y="420"/>
                  </a:lnTo>
                  <a:lnTo>
                    <a:pt x="26" y="420"/>
                  </a:lnTo>
                  <a:lnTo>
                    <a:pt x="26" y="420"/>
                  </a:lnTo>
                  <a:lnTo>
                    <a:pt x="26" y="420"/>
                  </a:lnTo>
                  <a:lnTo>
                    <a:pt x="23" y="420"/>
                  </a:lnTo>
                  <a:lnTo>
                    <a:pt x="23" y="417"/>
                  </a:lnTo>
                  <a:lnTo>
                    <a:pt x="23" y="417"/>
                  </a:lnTo>
                  <a:lnTo>
                    <a:pt x="23" y="417"/>
                  </a:lnTo>
                  <a:lnTo>
                    <a:pt x="23" y="420"/>
                  </a:lnTo>
                  <a:lnTo>
                    <a:pt x="21" y="420"/>
                  </a:lnTo>
                  <a:lnTo>
                    <a:pt x="21" y="420"/>
                  </a:lnTo>
                  <a:lnTo>
                    <a:pt x="21" y="417"/>
                  </a:lnTo>
                  <a:lnTo>
                    <a:pt x="19" y="417"/>
                  </a:lnTo>
                  <a:lnTo>
                    <a:pt x="19" y="417"/>
                  </a:lnTo>
                  <a:lnTo>
                    <a:pt x="19" y="417"/>
                  </a:lnTo>
                  <a:lnTo>
                    <a:pt x="19" y="415"/>
                  </a:lnTo>
                  <a:lnTo>
                    <a:pt x="19" y="415"/>
                  </a:lnTo>
                  <a:lnTo>
                    <a:pt x="19" y="415"/>
                  </a:lnTo>
                  <a:lnTo>
                    <a:pt x="19" y="415"/>
                  </a:lnTo>
                  <a:lnTo>
                    <a:pt x="21" y="415"/>
                  </a:lnTo>
                  <a:lnTo>
                    <a:pt x="21" y="415"/>
                  </a:lnTo>
                  <a:lnTo>
                    <a:pt x="23" y="415"/>
                  </a:lnTo>
                  <a:lnTo>
                    <a:pt x="23" y="415"/>
                  </a:lnTo>
                  <a:lnTo>
                    <a:pt x="23" y="415"/>
                  </a:lnTo>
                  <a:lnTo>
                    <a:pt x="23" y="413"/>
                  </a:lnTo>
                  <a:lnTo>
                    <a:pt x="26" y="413"/>
                  </a:lnTo>
                  <a:lnTo>
                    <a:pt x="26" y="415"/>
                  </a:lnTo>
                  <a:lnTo>
                    <a:pt x="26" y="415"/>
                  </a:lnTo>
                  <a:lnTo>
                    <a:pt x="26" y="415"/>
                  </a:lnTo>
                  <a:lnTo>
                    <a:pt x="26" y="415"/>
                  </a:lnTo>
                  <a:lnTo>
                    <a:pt x="28" y="415"/>
                  </a:lnTo>
                  <a:lnTo>
                    <a:pt x="28" y="415"/>
                  </a:lnTo>
                  <a:lnTo>
                    <a:pt x="28" y="415"/>
                  </a:lnTo>
                  <a:lnTo>
                    <a:pt x="28" y="413"/>
                  </a:lnTo>
                  <a:lnTo>
                    <a:pt x="30" y="413"/>
                  </a:lnTo>
                  <a:lnTo>
                    <a:pt x="30" y="413"/>
                  </a:lnTo>
                  <a:lnTo>
                    <a:pt x="30" y="413"/>
                  </a:lnTo>
                  <a:lnTo>
                    <a:pt x="30" y="413"/>
                  </a:lnTo>
                  <a:lnTo>
                    <a:pt x="33" y="413"/>
                  </a:lnTo>
                  <a:lnTo>
                    <a:pt x="33" y="413"/>
                  </a:lnTo>
                  <a:lnTo>
                    <a:pt x="33" y="410"/>
                  </a:lnTo>
                  <a:lnTo>
                    <a:pt x="33" y="410"/>
                  </a:lnTo>
                  <a:lnTo>
                    <a:pt x="33" y="408"/>
                  </a:lnTo>
                  <a:lnTo>
                    <a:pt x="33" y="408"/>
                  </a:lnTo>
                  <a:lnTo>
                    <a:pt x="33" y="408"/>
                  </a:lnTo>
                  <a:lnTo>
                    <a:pt x="30" y="408"/>
                  </a:lnTo>
                  <a:lnTo>
                    <a:pt x="30" y="405"/>
                  </a:lnTo>
                  <a:lnTo>
                    <a:pt x="30" y="405"/>
                  </a:lnTo>
                  <a:lnTo>
                    <a:pt x="30" y="405"/>
                  </a:lnTo>
                  <a:lnTo>
                    <a:pt x="28" y="405"/>
                  </a:lnTo>
                  <a:lnTo>
                    <a:pt x="28" y="405"/>
                  </a:lnTo>
                  <a:lnTo>
                    <a:pt x="28" y="405"/>
                  </a:lnTo>
                  <a:lnTo>
                    <a:pt x="28" y="403"/>
                  </a:lnTo>
                  <a:lnTo>
                    <a:pt x="28" y="403"/>
                  </a:lnTo>
                  <a:lnTo>
                    <a:pt x="30" y="403"/>
                  </a:lnTo>
                  <a:lnTo>
                    <a:pt x="30" y="401"/>
                  </a:lnTo>
                  <a:lnTo>
                    <a:pt x="30" y="401"/>
                  </a:lnTo>
                  <a:lnTo>
                    <a:pt x="30" y="401"/>
                  </a:lnTo>
                  <a:lnTo>
                    <a:pt x="30" y="401"/>
                  </a:lnTo>
                  <a:lnTo>
                    <a:pt x="30" y="398"/>
                  </a:lnTo>
                  <a:lnTo>
                    <a:pt x="28" y="398"/>
                  </a:lnTo>
                  <a:lnTo>
                    <a:pt x="28" y="398"/>
                  </a:lnTo>
                  <a:lnTo>
                    <a:pt x="28" y="396"/>
                  </a:lnTo>
                  <a:lnTo>
                    <a:pt x="28" y="396"/>
                  </a:lnTo>
                  <a:lnTo>
                    <a:pt x="28" y="396"/>
                  </a:lnTo>
                  <a:lnTo>
                    <a:pt x="28" y="394"/>
                  </a:lnTo>
                  <a:lnTo>
                    <a:pt x="28" y="394"/>
                  </a:lnTo>
                  <a:lnTo>
                    <a:pt x="26" y="394"/>
                  </a:lnTo>
                  <a:lnTo>
                    <a:pt x="26" y="394"/>
                  </a:lnTo>
                  <a:lnTo>
                    <a:pt x="26" y="391"/>
                  </a:lnTo>
                  <a:lnTo>
                    <a:pt x="26" y="391"/>
                  </a:lnTo>
                  <a:lnTo>
                    <a:pt x="26" y="391"/>
                  </a:lnTo>
                  <a:lnTo>
                    <a:pt x="26" y="389"/>
                  </a:lnTo>
                  <a:lnTo>
                    <a:pt x="26" y="389"/>
                  </a:lnTo>
                  <a:lnTo>
                    <a:pt x="26" y="387"/>
                  </a:lnTo>
                  <a:lnTo>
                    <a:pt x="26" y="387"/>
                  </a:lnTo>
                  <a:lnTo>
                    <a:pt x="26" y="384"/>
                  </a:lnTo>
                  <a:lnTo>
                    <a:pt x="26" y="384"/>
                  </a:lnTo>
                  <a:lnTo>
                    <a:pt x="28" y="384"/>
                  </a:lnTo>
                  <a:lnTo>
                    <a:pt x="28" y="384"/>
                  </a:lnTo>
                  <a:lnTo>
                    <a:pt x="28" y="384"/>
                  </a:lnTo>
                  <a:lnTo>
                    <a:pt x="28" y="382"/>
                  </a:lnTo>
                  <a:lnTo>
                    <a:pt x="26" y="382"/>
                  </a:lnTo>
                  <a:lnTo>
                    <a:pt x="26" y="382"/>
                  </a:lnTo>
                  <a:lnTo>
                    <a:pt x="26" y="382"/>
                  </a:lnTo>
                  <a:lnTo>
                    <a:pt x="26" y="382"/>
                  </a:lnTo>
                  <a:lnTo>
                    <a:pt x="23" y="382"/>
                  </a:lnTo>
                  <a:lnTo>
                    <a:pt x="23" y="382"/>
                  </a:lnTo>
                  <a:lnTo>
                    <a:pt x="23" y="379"/>
                  </a:lnTo>
                  <a:lnTo>
                    <a:pt x="23" y="379"/>
                  </a:lnTo>
                  <a:lnTo>
                    <a:pt x="21" y="379"/>
                  </a:lnTo>
                  <a:lnTo>
                    <a:pt x="21" y="379"/>
                  </a:lnTo>
                  <a:lnTo>
                    <a:pt x="21" y="379"/>
                  </a:lnTo>
                  <a:lnTo>
                    <a:pt x="19" y="379"/>
                  </a:lnTo>
                  <a:lnTo>
                    <a:pt x="19" y="379"/>
                  </a:lnTo>
                  <a:lnTo>
                    <a:pt x="19" y="379"/>
                  </a:lnTo>
                  <a:lnTo>
                    <a:pt x="19" y="377"/>
                  </a:lnTo>
                  <a:lnTo>
                    <a:pt x="16" y="377"/>
                  </a:lnTo>
                  <a:lnTo>
                    <a:pt x="16" y="377"/>
                  </a:lnTo>
                  <a:lnTo>
                    <a:pt x="16" y="377"/>
                  </a:lnTo>
                  <a:lnTo>
                    <a:pt x="14" y="377"/>
                  </a:lnTo>
                  <a:lnTo>
                    <a:pt x="14" y="377"/>
                  </a:lnTo>
                  <a:lnTo>
                    <a:pt x="12" y="377"/>
                  </a:lnTo>
                  <a:lnTo>
                    <a:pt x="12" y="377"/>
                  </a:lnTo>
                  <a:lnTo>
                    <a:pt x="12" y="379"/>
                  </a:lnTo>
                  <a:lnTo>
                    <a:pt x="12" y="379"/>
                  </a:lnTo>
                  <a:lnTo>
                    <a:pt x="12" y="379"/>
                  </a:lnTo>
                  <a:lnTo>
                    <a:pt x="12" y="382"/>
                  </a:lnTo>
                  <a:lnTo>
                    <a:pt x="9" y="382"/>
                  </a:lnTo>
                  <a:lnTo>
                    <a:pt x="9" y="382"/>
                  </a:lnTo>
                  <a:lnTo>
                    <a:pt x="9" y="382"/>
                  </a:lnTo>
                  <a:lnTo>
                    <a:pt x="7" y="382"/>
                  </a:lnTo>
                  <a:lnTo>
                    <a:pt x="7" y="379"/>
                  </a:lnTo>
                  <a:lnTo>
                    <a:pt x="7" y="379"/>
                  </a:lnTo>
                  <a:lnTo>
                    <a:pt x="4" y="379"/>
                  </a:lnTo>
                  <a:lnTo>
                    <a:pt x="4" y="379"/>
                  </a:lnTo>
                  <a:lnTo>
                    <a:pt x="4" y="379"/>
                  </a:lnTo>
                  <a:lnTo>
                    <a:pt x="4" y="377"/>
                  </a:lnTo>
                  <a:lnTo>
                    <a:pt x="4" y="377"/>
                  </a:lnTo>
                  <a:lnTo>
                    <a:pt x="4" y="377"/>
                  </a:lnTo>
                  <a:lnTo>
                    <a:pt x="4" y="375"/>
                  </a:lnTo>
                  <a:lnTo>
                    <a:pt x="4" y="375"/>
                  </a:lnTo>
                  <a:lnTo>
                    <a:pt x="4" y="375"/>
                  </a:lnTo>
                  <a:lnTo>
                    <a:pt x="2" y="375"/>
                  </a:lnTo>
                  <a:lnTo>
                    <a:pt x="2" y="372"/>
                  </a:lnTo>
                  <a:lnTo>
                    <a:pt x="2" y="372"/>
                  </a:lnTo>
                  <a:lnTo>
                    <a:pt x="4" y="372"/>
                  </a:lnTo>
                  <a:lnTo>
                    <a:pt x="4" y="372"/>
                  </a:lnTo>
                  <a:lnTo>
                    <a:pt x="4" y="372"/>
                  </a:lnTo>
                  <a:lnTo>
                    <a:pt x="4" y="370"/>
                  </a:lnTo>
                  <a:lnTo>
                    <a:pt x="4" y="370"/>
                  </a:lnTo>
                  <a:lnTo>
                    <a:pt x="4" y="368"/>
                  </a:lnTo>
                  <a:lnTo>
                    <a:pt x="4" y="368"/>
                  </a:lnTo>
                  <a:lnTo>
                    <a:pt x="4" y="368"/>
                  </a:lnTo>
                  <a:lnTo>
                    <a:pt x="2" y="368"/>
                  </a:lnTo>
                  <a:lnTo>
                    <a:pt x="2" y="368"/>
                  </a:lnTo>
                  <a:lnTo>
                    <a:pt x="2" y="365"/>
                  </a:lnTo>
                  <a:lnTo>
                    <a:pt x="2" y="365"/>
                  </a:lnTo>
                  <a:lnTo>
                    <a:pt x="2" y="365"/>
                  </a:lnTo>
                  <a:lnTo>
                    <a:pt x="2" y="365"/>
                  </a:lnTo>
                  <a:lnTo>
                    <a:pt x="2" y="365"/>
                  </a:lnTo>
                  <a:lnTo>
                    <a:pt x="2" y="363"/>
                  </a:lnTo>
                  <a:lnTo>
                    <a:pt x="0" y="363"/>
                  </a:lnTo>
                  <a:lnTo>
                    <a:pt x="0" y="363"/>
                  </a:lnTo>
                  <a:lnTo>
                    <a:pt x="2" y="363"/>
                  </a:lnTo>
                  <a:lnTo>
                    <a:pt x="2" y="360"/>
                  </a:lnTo>
                  <a:lnTo>
                    <a:pt x="2" y="360"/>
                  </a:lnTo>
                  <a:lnTo>
                    <a:pt x="2" y="360"/>
                  </a:lnTo>
                  <a:lnTo>
                    <a:pt x="2" y="358"/>
                  </a:lnTo>
                  <a:lnTo>
                    <a:pt x="2" y="358"/>
                  </a:lnTo>
                  <a:lnTo>
                    <a:pt x="2" y="358"/>
                  </a:lnTo>
                  <a:lnTo>
                    <a:pt x="4" y="358"/>
                  </a:lnTo>
                  <a:lnTo>
                    <a:pt x="4" y="358"/>
                  </a:lnTo>
                  <a:lnTo>
                    <a:pt x="4" y="358"/>
                  </a:lnTo>
                  <a:lnTo>
                    <a:pt x="7" y="358"/>
                  </a:lnTo>
                  <a:lnTo>
                    <a:pt x="7" y="356"/>
                  </a:lnTo>
                  <a:lnTo>
                    <a:pt x="7" y="356"/>
                  </a:lnTo>
                  <a:lnTo>
                    <a:pt x="7" y="356"/>
                  </a:lnTo>
                  <a:lnTo>
                    <a:pt x="7" y="356"/>
                  </a:lnTo>
                  <a:lnTo>
                    <a:pt x="9" y="356"/>
                  </a:lnTo>
                  <a:lnTo>
                    <a:pt x="9" y="353"/>
                  </a:lnTo>
                  <a:lnTo>
                    <a:pt x="7" y="353"/>
                  </a:lnTo>
                  <a:lnTo>
                    <a:pt x="7" y="353"/>
                  </a:lnTo>
                  <a:lnTo>
                    <a:pt x="7" y="351"/>
                  </a:lnTo>
                  <a:lnTo>
                    <a:pt x="7" y="351"/>
                  </a:lnTo>
                  <a:lnTo>
                    <a:pt x="7" y="351"/>
                  </a:lnTo>
                  <a:lnTo>
                    <a:pt x="4" y="351"/>
                  </a:lnTo>
                  <a:lnTo>
                    <a:pt x="4" y="349"/>
                  </a:lnTo>
                  <a:lnTo>
                    <a:pt x="4" y="349"/>
                  </a:lnTo>
                  <a:lnTo>
                    <a:pt x="7" y="349"/>
                  </a:lnTo>
                  <a:lnTo>
                    <a:pt x="7" y="346"/>
                  </a:lnTo>
                  <a:lnTo>
                    <a:pt x="7" y="346"/>
                  </a:lnTo>
                  <a:lnTo>
                    <a:pt x="7" y="346"/>
                  </a:lnTo>
                  <a:lnTo>
                    <a:pt x="7" y="346"/>
                  </a:lnTo>
                  <a:lnTo>
                    <a:pt x="9" y="346"/>
                  </a:lnTo>
                  <a:lnTo>
                    <a:pt x="9" y="344"/>
                  </a:lnTo>
                  <a:lnTo>
                    <a:pt x="9" y="344"/>
                  </a:lnTo>
                  <a:lnTo>
                    <a:pt x="9" y="344"/>
                  </a:lnTo>
                  <a:lnTo>
                    <a:pt x="9" y="341"/>
                  </a:lnTo>
                  <a:lnTo>
                    <a:pt x="9" y="341"/>
                  </a:lnTo>
                  <a:lnTo>
                    <a:pt x="12" y="341"/>
                  </a:lnTo>
                  <a:lnTo>
                    <a:pt x="12" y="341"/>
                  </a:lnTo>
                  <a:lnTo>
                    <a:pt x="12" y="341"/>
                  </a:lnTo>
                  <a:lnTo>
                    <a:pt x="12" y="341"/>
                  </a:lnTo>
                  <a:lnTo>
                    <a:pt x="14" y="341"/>
                  </a:lnTo>
                  <a:lnTo>
                    <a:pt x="14" y="341"/>
                  </a:lnTo>
                  <a:lnTo>
                    <a:pt x="16" y="341"/>
                  </a:lnTo>
                  <a:lnTo>
                    <a:pt x="16" y="341"/>
                  </a:lnTo>
                  <a:lnTo>
                    <a:pt x="16" y="341"/>
                  </a:lnTo>
                  <a:lnTo>
                    <a:pt x="16" y="341"/>
                  </a:lnTo>
                  <a:lnTo>
                    <a:pt x="16" y="341"/>
                  </a:lnTo>
                  <a:lnTo>
                    <a:pt x="19" y="341"/>
                  </a:lnTo>
                  <a:lnTo>
                    <a:pt x="19" y="341"/>
                  </a:lnTo>
                  <a:lnTo>
                    <a:pt x="19" y="339"/>
                  </a:lnTo>
                  <a:lnTo>
                    <a:pt x="19" y="339"/>
                  </a:lnTo>
                  <a:lnTo>
                    <a:pt x="19" y="339"/>
                  </a:lnTo>
                  <a:lnTo>
                    <a:pt x="21" y="339"/>
                  </a:lnTo>
                  <a:lnTo>
                    <a:pt x="21" y="337"/>
                  </a:lnTo>
                  <a:lnTo>
                    <a:pt x="21" y="337"/>
                  </a:lnTo>
                  <a:lnTo>
                    <a:pt x="21" y="337"/>
                  </a:lnTo>
                  <a:lnTo>
                    <a:pt x="23" y="337"/>
                  </a:lnTo>
                  <a:lnTo>
                    <a:pt x="23" y="337"/>
                  </a:lnTo>
                  <a:lnTo>
                    <a:pt x="23" y="337"/>
                  </a:lnTo>
                  <a:lnTo>
                    <a:pt x="23" y="337"/>
                  </a:lnTo>
                  <a:lnTo>
                    <a:pt x="26" y="337"/>
                  </a:lnTo>
                  <a:lnTo>
                    <a:pt x="26" y="337"/>
                  </a:lnTo>
                  <a:lnTo>
                    <a:pt x="26" y="337"/>
                  </a:lnTo>
                  <a:lnTo>
                    <a:pt x="28" y="337"/>
                  </a:lnTo>
                  <a:lnTo>
                    <a:pt x="28" y="334"/>
                  </a:lnTo>
                  <a:lnTo>
                    <a:pt x="26" y="334"/>
                  </a:lnTo>
                  <a:lnTo>
                    <a:pt x="26" y="334"/>
                  </a:lnTo>
                  <a:lnTo>
                    <a:pt x="26" y="334"/>
                  </a:lnTo>
                  <a:lnTo>
                    <a:pt x="26" y="332"/>
                  </a:lnTo>
                  <a:lnTo>
                    <a:pt x="26" y="332"/>
                  </a:lnTo>
                  <a:lnTo>
                    <a:pt x="26" y="332"/>
                  </a:lnTo>
                  <a:lnTo>
                    <a:pt x="26" y="330"/>
                  </a:lnTo>
                  <a:lnTo>
                    <a:pt x="28" y="330"/>
                  </a:lnTo>
                  <a:lnTo>
                    <a:pt x="28" y="332"/>
                  </a:lnTo>
                  <a:lnTo>
                    <a:pt x="28" y="332"/>
                  </a:lnTo>
                  <a:lnTo>
                    <a:pt x="30" y="332"/>
                  </a:lnTo>
                  <a:lnTo>
                    <a:pt x="30" y="332"/>
                  </a:lnTo>
                  <a:lnTo>
                    <a:pt x="30" y="332"/>
                  </a:lnTo>
                  <a:lnTo>
                    <a:pt x="30" y="332"/>
                  </a:lnTo>
                  <a:lnTo>
                    <a:pt x="33" y="332"/>
                  </a:lnTo>
                  <a:lnTo>
                    <a:pt x="33" y="332"/>
                  </a:lnTo>
                  <a:lnTo>
                    <a:pt x="33" y="332"/>
                  </a:lnTo>
                  <a:lnTo>
                    <a:pt x="35" y="332"/>
                  </a:lnTo>
                  <a:lnTo>
                    <a:pt x="35" y="332"/>
                  </a:lnTo>
                  <a:lnTo>
                    <a:pt x="38" y="332"/>
                  </a:lnTo>
                  <a:lnTo>
                    <a:pt x="38" y="332"/>
                  </a:lnTo>
                  <a:lnTo>
                    <a:pt x="38" y="332"/>
                  </a:lnTo>
                  <a:lnTo>
                    <a:pt x="38" y="330"/>
                  </a:lnTo>
                  <a:lnTo>
                    <a:pt x="38" y="330"/>
                  </a:lnTo>
                  <a:lnTo>
                    <a:pt x="40" y="330"/>
                  </a:lnTo>
                  <a:lnTo>
                    <a:pt x="40" y="330"/>
                  </a:lnTo>
                  <a:lnTo>
                    <a:pt x="40" y="330"/>
                  </a:lnTo>
                  <a:lnTo>
                    <a:pt x="40" y="327"/>
                  </a:lnTo>
                  <a:lnTo>
                    <a:pt x="42" y="327"/>
                  </a:lnTo>
                  <a:lnTo>
                    <a:pt x="42" y="327"/>
                  </a:lnTo>
                  <a:lnTo>
                    <a:pt x="42" y="327"/>
                  </a:lnTo>
                  <a:lnTo>
                    <a:pt x="42" y="327"/>
                  </a:lnTo>
                  <a:lnTo>
                    <a:pt x="42" y="327"/>
                  </a:lnTo>
                  <a:lnTo>
                    <a:pt x="45" y="327"/>
                  </a:lnTo>
                  <a:lnTo>
                    <a:pt x="45" y="330"/>
                  </a:lnTo>
                  <a:lnTo>
                    <a:pt x="45" y="330"/>
                  </a:lnTo>
                  <a:lnTo>
                    <a:pt x="45" y="332"/>
                  </a:lnTo>
                  <a:lnTo>
                    <a:pt x="45" y="332"/>
                  </a:lnTo>
                  <a:lnTo>
                    <a:pt x="45" y="332"/>
                  </a:lnTo>
                  <a:lnTo>
                    <a:pt x="45" y="332"/>
                  </a:lnTo>
                  <a:lnTo>
                    <a:pt x="45" y="334"/>
                  </a:lnTo>
                  <a:lnTo>
                    <a:pt x="45" y="334"/>
                  </a:lnTo>
                  <a:lnTo>
                    <a:pt x="45" y="334"/>
                  </a:lnTo>
                  <a:lnTo>
                    <a:pt x="45" y="337"/>
                  </a:lnTo>
                  <a:lnTo>
                    <a:pt x="45" y="337"/>
                  </a:lnTo>
                  <a:lnTo>
                    <a:pt x="45" y="337"/>
                  </a:lnTo>
                  <a:lnTo>
                    <a:pt x="47" y="337"/>
                  </a:lnTo>
                  <a:lnTo>
                    <a:pt x="47" y="337"/>
                  </a:lnTo>
                  <a:lnTo>
                    <a:pt x="47" y="337"/>
                  </a:lnTo>
                  <a:lnTo>
                    <a:pt x="49" y="337"/>
                  </a:lnTo>
                  <a:lnTo>
                    <a:pt x="49" y="337"/>
                  </a:lnTo>
                  <a:lnTo>
                    <a:pt x="49" y="337"/>
                  </a:lnTo>
                  <a:lnTo>
                    <a:pt x="49" y="337"/>
                  </a:lnTo>
                  <a:lnTo>
                    <a:pt x="49" y="337"/>
                  </a:lnTo>
                  <a:lnTo>
                    <a:pt x="52" y="337"/>
                  </a:lnTo>
                  <a:lnTo>
                    <a:pt x="52" y="334"/>
                  </a:lnTo>
                  <a:lnTo>
                    <a:pt x="52" y="334"/>
                  </a:lnTo>
                  <a:lnTo>
                    <a:pt x="52" y="334"/>
                  </a:lnTo>
                  <a:lnTo>
                    <a:pt x="52" y="334"/>
                  </a:lnTo>
                  <a:lnTo>
                    <a:pt x="54" y="334"/>
                  </a:lnTo>
                  <a:lnTo>
                    <a:pt x="54" y="334"/>
                  </a:lnTo>
                  <a:lnTo>
                    <a:pt x="54" y="334"/>
                  </a:lnTo>
                  <a:lnTo>
                    <a:pt x="57" y="334"/>
                  </a:lnTo>
                  <a:lnTo>
                    <a:pt x="57" y="334"/>
                  </a:lnTo>
                  <a:lnTo>
                    <a:pt x="57" y="334"/>
                  </a:lnTo>
                  <a:lnTo>
                    <a:pt x="57" y="334"/>
                  </a:lnTo>
                  <a:lnTo>
                    <a:pt x="57" y="332"/>
                  </a:lnTo>
                  <a:lnTo>
                    <a:pt x="59" y="332"/>
                  </a:lnTo>
                  <a:lnTo>
                    <a:pt x="59" y="332"/>
                  </a:lnTo>
                  <a:lnTo>
                    <a:pt x="59" y="334"/>
                  </a:lnTo>
                  <a:lnTo>
                    <a:pt x="59" y="334"/>
                  </a:lnTo>
                  <a:lnTo>
                    <a:pt x="59" y="334"/>
                  </a:lnTo>
                  <a:lnTo>
                    <a:pt x="61" y="334"/>
                  </a:lnTo>
                  <a:lnTo>
                    <a:pt x="61" y="334"/>
                  </a:lnTo>
                  <a:lnTo>
                    <a:pt x="61" y="334"/>
                  </a:lnTo>
                  <a:lnTo>
                    <a:pt x="64" y="334"/>
                  </a:lnTo>
                  <a:lnTo>
                    <a:pt x="64" y="332"/>
                  </a:lnTo>
                  <a:lnTo>
                    <a:pt x="64" y="332"/>
                  </a:lnTo>
                  <a:lnTo>
                    <a:pt x="64" y="332"/>
                  </a:lnTo>
                  <a:lnTo>
                    <a:pt x="64" y="330"/>
                  </a:lnTo>
                  <a:lnTo>
                    <a:pt x="64" y="330"/>
                  </a:lnTo>
                  <a:lnTo>
                    <a:pt x="64" y="330"/>
                  </a:lnTo>
                  <a:lnTo>
                    <a:pt x="66" y="330"/>
                  </a:lnTo>
                  <a:lnTo>
                    <a:pt x="66" y="327"/>
                  </a:lnTo>
                  <a:lnTo>
                    <a:pt x="66" y="327"/>
                  </a:lnTo>
                  <a:lnTo>
                    <a:pt x="66" y="325"/>
                  </a:lnTo>
                  <a:lnTo>
                    <a:pt x="66" y="325"/>
                  </a:lnTo>
                  <a:lnTo>
                    <a:pt x="66" y="325"/>
                  </a:lnTo>
                  <a:lnTo>
                    <a:pt x="66" y="325"/>
                  </a:lnTo>
                  <a:lnTo>
                    <a:pt x="66" y="325"/>
                  </a:lnTo>
                  <a:lnTo>
                    <a:pt x="66" y="323"/>
                  </a:lnTo>
                  <a:lnTo>
                    <a:pt x="68" y="323"/>
                  </a:lnTo>
                  <a:lnTo>
                    <a:pt x="68" y="323"/>
                  </a:lnTo>
                  <a:lnTo>
                    <a:pt x="68" y="323"/>
                  </a:lnTo>
                  <a:lnTo>
                    <a:pt x="68" y="320"/>
                  </a:lnTo>
                  <a:lnTo>
                    <a:pt x="68" y="320"/>
                  </a:lnTo>
                  <a:lnTo>
                    <a:pt x="71" y="320"/>
                  </a:lnTo>
                  <a:lnTo>
                    <a:pt x="71" y="318"/>
                  </a:lnTo>
                  <a:lnTo>
                    <a:pt x="71" y="318"/>
                  </a:lnTo>
                  <a:lnTo>
                    <a:pt x="71" y="318"/>
                  </a:lnTo>
                  <a:lnTo>
                    <a:pt x="71" y="318"/>
                  </a:lnTo>
                  <a:lnTo>
                    <a:pt x="71" y="318"/>
                  </a:lnTo>
                  <a:lnTo>
                    <a:pt x="71" y="318"/>
                  </a:lnTo>
                  <a:lnTo>
                    <a:pt x="73" y="318"/>
                  </a:lnTo>
                  <a:lnTo>
                    <a:pt x="73" y="318"/>
                  </a:lnTo>
                  <a:lnTo>
                    <a:pt x="75" y="318"/>
                  </a:lnTo>
                  <a:lnTo>
                    <a:pt x="75" y="318"/>
                  </a:lnTo>
                  <a:lnTo>
                    <a:pt x="75" y="318"/>
                  </a:lnTo>
                  <a:lnTo>
                    <a:pt x="75" y="318"/>
                  </a:lnTo>
                  <a:lnTo>
                    <a:pt x="78" y="318"/>
                  </a:lnTo>
                  <a:lnTo>
                    <a:pt x="78" y="318"/>
                  </a:lnTo>
                  <a:lnTo>
                    <a:pt x="78" y="318"/>
                  </a:lnTo>
                  <a:lnTo>
                    <a:pt x="80" y="318"/>
                  </a:lnTo>
                  <a:lnTo>
                    <a:pt x="80" y="318"/>
                  </a:lnTo>
                  <a:lnTo>
                    <a:pt x="83" y="318"/>
                  </a:lnTo>
                  <a:lnTo>
                    <a:pt x="83" y="318"/>
                  </a:lnTo>
                  <a:lnTo>
                    <a:pt x="83" y="320"/>
                  </a:lnTo>
                  <a:lnTo>
                    <a:pt x="83" y="320"/>
                  </a:lnTo>
                  <a:lnTo>
                    <a:pt x="83" y="318"/>
                  </a:lnTo>
                  <a:lnTo>
                    <a:pt x="85" y="318"/>
                  </a:lnTo>
                  <a:lnTo>
                    <a:pt x="85" y="318"/>
                  </a:lnTo>
                  <a:lnTo>
                    <a:pt x="85" y="318"/>
                  </a:lnTo>
                  <a:lnTo>
                    <a:pt x="85" y="318"/>
                  </a:lnTo>
                  <a:lnTo>
                    <a:pt x="87" y="318"/>
                  </a:lnTo>
                  <a:lnTo>
                    <a:pt x="87" y="318"/>
                  </a:lnTo>
                  <a:lnTo>
                    <a:pt x="90" y="318"/>
                  </a:lnTo>
                  <a:lnTo>
                    <a:pt x="90" y="318"/>
                  </a:lnTo>
                  <a:lnTo>
                    <a:pt x="90" y="318"/>
                  </a:lnTo>
                  <a:lnTo>
                    <a:pt x="92" y="318"/>
                  </a:lnTo>
                  <a:lnTo>
                    <a:pt x="92" y="315"/>
                  </a:lnTo>
                  <a:lnTo>
                    <a:pt x="92" y="315"/>
                  </a:lnTo>
                  <a:lnTo>
                    <a:pt x="92" y="315"/>
                  </a:lnTo>
                  <a:lnTo>
                    <a:pt x="94" y="315"/>
                  </a:lnTo>
                  <a:lnTo>
                    <a:pt x="94" y="315"/>
                  </a:lnTo>
                  <a:lnTo>
                    <a:pt x="94" y="318"/>
                  </a:lnTo>
                  <a:lnTo>
                    <a:pt x="97" y="318"/>
                  </a:lnTo>
                  <a:lnTo>
                    <a:pt x="97" y="318"/>
                  </a:lnTo>
                  <a:lnTo>
                    <a:pt x="97" y="318"/>
                  </a:lnTo>
                  <a:lnTo>
                    <a:pt x="97" y="315"/>
                  </a:lnTo>
                  <a:lnTo>
                    <a:pt x="99" y="315"/>
                  </a:lnTo>
                  <a:lnTo>
                    <a:pt x="99" y="315"/>
                  </a:lnTo>
                  <a:lnTo>
                    <a:pt x="99" y="315"/>
                  </a:lnTo>
                  <a:lnTo>
                    <a:pt x="99" y="315"/>
                  </a:lnTo>
                  <a:lnTo>
                    <a:pt x="99" y="315"/>
                  </a:lnTo>
                  <a:lnTo>
                    <a:pt x="99" y="313"/>
                  </a:lnTo>
                  <a:lnTo>
                    <a:pt x="101" y="313"/>
                  </a:lnTo>
                  <a:lnTo>
                    <a:pt x="101" y="313"/>
                  </a:lnTo>
                  <a:lnTo>
                    <a:pt x="101" y="313"/>
                  </a:lnTo>
                  <a:lnTo>
                    <a:pt x="104" y="313"/>
                  </a:lnTo>
                  <a:lnTo>
                    <a:pt x="104" y="311"/>
                  </a:lnTo>
                  <a:lnTo>
                    <a:pt x="104" y="311"/>
                  </a:lnTo>
                  <a:lnTo>
                    <a:pt x="104" y="311"/>
                  </a:lnTo>
                  <a:lnTo>
                    <a:pt x="104" y="311"/>
                  </a:lnTo>
                  <a:lnTo>
                    <a:pt x="104" y="308"/>
                  </a:lnTo>
                  <a:lnTo>
                    <a:pt x="104" y="308"/>
                  </a:lnTo>
                  <a:lnTo>
                    <a:pt x="104" y="308"/>
                  </a:lnTo>
                  <a:lnTo>
                    <a:pt x="104" y="308"/>
                  </a:lnTo>
                  <a:lnTo>
                    <a:pt x="106" y="308"/>
                  </a:lnTo>
                  <a:lnTo>
                    <a:pt x="106" y="306"/>
                  </a:lnTo>
                  <a:lnTo>
                    <a:pt x="106" y="306"/>
                  </a:lnTo>
                  <a:lnTo>
                    <a:pt x="109" y="306"/>
                  </a:lnTo>
                  <a:lnTo>
                    <a:pt x="109" y="306"/>
                  </a:lnTo>
                  <a:lnTo>
                    <a:pt x="109" y="306"/>
                  </a:lnTo>
                  <a:lnTo>
                    <a:pt x="109" y="306"/>
                  </a:lnTo>
                  <a:lnTo>
                    <a:pt x="109" y="306"/>
                  </a:lnTo>
                  <a:lnTo>
                    <a:pt x="111" y="306"/>
                  </a:lnTo>
                  <a:lnTo>
                    <a:pt x="111" y="306"/>
                  </a:lnTo>
                  <a:lnTo>
                    <a:pt x="111" y="306"/>
                  </a:lnTo>
                  <a:lnTo>
                    <a:pt x="111" y="304"/>
                  </a:lnTo>
                  <a:lnTo>
                    <a:pt x="113" y="304"/>
                  </a:lnTo>
                  <a:lnTo>
                    <a:pt x="113" y="304"/>
                  </a:lnTo>
                  <a:lnTo>
                    <a:pt x="113" y="304"/>
                  </a:lnTo>
                  <a:lnTo>
                    <a:pt x="116" y="304"/>
                  </a:lnTo>
                  <a:lnTo>
                    <a:pt x="116" y="301"/>
                  </a:lnTo>
                  <a:lnTo>
                    <a:pt x="116" y="301"/>
                  </a:lnTo>
                  <a:lnTo>
                    <a:pt x="116" y="301"/>
                  </a:lnTo>
                  <a:lnTo>
                    <a:pt x="118" y="301"/>
                  </a:lnTo>
                  <a:lnTo>
                    <a:pt x="118" y="301"/>
                  </a:lnTo>
                  <a:lnTo>
                    <a:pt x="118" y="301"/>
                  </a:lnTo>
                  <a:lnTo>
                    <a:pt x="118" y="301"/>
                  </a:lnTo>
                  <a:lnTo>
                    <a:pt x="118" y="299"/>
                  </a:lnTo>
                  <a:lnTo>
                    <a:pt x="120" y="299"/>
                  </a:lnTo>
                  <a:lnTo>
                    <a:pt x="120" y="299"/>
                  </a:lnTo>
                  <a:lnTo>
                    <a:pt x="123" y="299"/>
                  </a:lnTo>
                  <a:lnTo>
                    <a:pt x="123" y="299"/>
                  </a:lnTo>
                  <a:lnTo>
                    <a:pt x="123" y="299"/>
                  </a:lnTo>
                  <a:lnTo>
                    <a:pt x="123" y="299"/>
                  </a:lnTo>
                  <a:lnTo>
                    <a:pt x="125" y="299"/>
                  </a:lnTo>
                  <a:lnTo>
                    <a:pt x="125" y="296"/>
                  </a:lnTo>
                  <a:lnTo>
                    <a:pt x="125" y="296"/>
                  </a:lnTo>
                  <a:lnTo>
                    <a:pt x="125" y="296"/>
                  </a:lnTo>
                  <a:lnTo>
                    <a:pt x="128" y="296"/>
                  </a:lnTo>
                  <a:lnTo>
                    <a:pt x="128" y="299"/>
                  </a:lnTo>
                  <a:lnTo>
                    <a:pt x="128" y="299"/>
                  </a:lnTo>
                  <a:lnTo>
                    <a:pt x="130" y="299"/>
                  </a:lnTo>
                  <a:lnTo>
                    <a:pt x="130" y="299"/>
                  </a:lnTo>
                  <a:lnTo>
                    <a:pt x="130" y="299"/>
                  </a:lnTo>
                  <a:lnTo>
                    <a:pt x="132" y="299"/>
                  </a:lnTo>
                  <a:lnTo>
                    <a:pt x="132" y="296"/>
                  </a:lnTo>
                  <a:lnTo>
                    <a:pt x="132" y="296"/>
                  </a:lnTo>
                  <a:lnTo>
                    <a:pt x="132" y="296"/>
                  </a:lnTo>
                  <a:lnTo>
                    <a:pt x="132" y="296"/>
                  </a:lnTo>
                  <a:lnTo>
                    <a:pt x="132" y="296"/>
                  </a:lnTo>
                  <a:lnTo>
                    <a:pt x="132" y="294"/>
                  </a:lnTo>
                  <a:lnTo>
                    <a:pt x="135" y="294"/>
                  </a:lnTo>
                  <a:lnTo>
                    <a:pt x="135" y="296"/>
                  </a:lnTo>
                  <a:lnTo>
                    <a:pt x="135" y="296"/>
                  </a:lnTo>
                  <a:lnTo>
                    <a:pt x="137" y="296"/>
                  </a:lnTo>
                  <a:lnTo>
                    <a:pt x="137" y="294"/>
                  </a:lnTo>
                  <a:lnTo>
                    <a:pt x="137" y="294"/>
                  </a:lnTo>
                  <a:lnTo>
                    <a:pt x="137" y="292"/>
                  </a:lnTo>
                  <a:lnTo>
                    <a:pt x="137" y="292"/>
                  </a:lnTo>
                  <a:lnTo>
                    <a:pt x="137" y="292"/>
                  </a:lnTo>
                  <a:lnTo>
                    <a:pt x="139" y="292"/>
                  </a:lnTo>
                  <a:lnTo>
                    <a:pt x="139" y="292"/>
                  </a:lnTo>
                  <a:lnTo>
                    <a:pt x="139" y="292"/>
                  </a:lnTo>
                  <a:lnTo>
                    <a:pt x="142" y="292"/>
                  </a:lnTo>
                  <a:lnTo>
                    <a:pt x="142" y="292"/>
                  </a:lnTo>
                  <a:lnTo>
                    <a:pt x="144" y="292"/>
                  </a:lnTo>
                  <a:lnTo>
                    <a:pt x="144" y="292"/>
                  </a:lnTo>
                  <a:lnTo>
                    <a:pt x="144" y="289"/>
                  </a:lnTo>
                  <a:lnTo>
                    <a:pt x="144" y="289"/>
                  </a:lnTo>
                  <a:lnTo>
                    <a:pt x="144" y="287"/>
                  </a:lnTo>
                  <a:lnTo>
                    <a:pt x="144" y="287"/>
                  </a:lnTo>
                  <a:lnTo>
                    <a:pt x="144" y="287"/>
                  </a:lnTo>
                  <a:lnTo>
                    <a:pt x="144" y="287"/>
                  </a:lnTo>
                  <a:lnTo>
                    <a:pt x="144" y="287"/>
                  </a:lnTo>
                  <a:lnTo>
                    <a:pt x="144" y="285"/>
                  </a:lnTo>
                  <a:lnTo>
                    <a:pt x="144" y="285"/>
                  </a:lnTo>
                  <a:lnTo>
                    <a:pt x="142" y="285"/>
                  </a:lnTo>
                  <a:lnTo>
                    <a:pt x="142" y="282"/>
                  </a:lnTo>
                  <a:lnTo>
                    <a:pt x="142" y="282"/>
                  </a:lnTo>
                  <a:lnTo>
                    <a:pt x="142" y="280"/>
                  </a:lnTo>
                  <a:lnTo>
                    <a:pt x="144" y="280"/>
                  </a:lnTo>
                  <a:lnTo>
                    <a:pt x="144" y="280"/>
                  </a:lnTo>
                  <a:lnTo>
                    <a:pt x="142" y="280"/>
                  </a:lnTo>
                  <a:lnTo>
                    <a:pt x="142" y="278"/>
                  </a:lnTo>
                  <a:lnTo>
                    <a:pt x="142" y="278"/>
                  </a:lnTo>
                  <a:lnTo>
                    <a:pt x="142" y="278"/>
                  </a:lnTo>
                  <a:lnTo>
                    <a:pt x="142" y="278"/>
                  </a:lnTo>
                  <a:lnTo>
                    <a:pt x="142" y="278"/>
                  </a:lnTo>
                  <a:lnTo>
                    <a:pt x="142" y="275"/>
                  </a:lnTo>
                  <a:lnTo>
                    <a:pt x="142" y="275"/>
                  </a:lnTo>
                  <a:lnTo>
                    <a:pt x="144" y="275"/>
                  </a:lnTo>
                  <a:lnTo>
                    <a:pt x="144" y="273"/>
                  </a:lnTo>
                  <a:lnTo>
                    <a:pt x="144" y="273"/>
                  </a:lnTo>
                  <a:lnTo>
                    <a:pt x="144" y="273"/>
                  </a:lnTo>
                  <a:lnTo>
                    <a:pt x="144" y="273"/>
                  </a:lnTo>
                  <a:lnTo>
                    <a:pt x="146" y="273"/>
                  </a:lnTo>
                  <a:lnTo>
                    <a:pt x="146" y="273"/>
                  </a:lnTo>
                  <a:lnTo>
                    <a:pt x="149" y="273"/>
                  </a:lnTo>
                  <a:lnTo>
                    <a:pt x="149" y="270"/>
                  </a:lnTo>
                  <a:lnTo>
                    <a:pt x="149" y="270"/>
                  </a:lnTo>
                  <a:lnTo>
                    <a:pt x="149" y="270"/>
                  </a:lnTo>
                  <a:lnTo>
                    <a:pt x="151" y="270"/>
                  </a:lnTo>
                  <a:lnTo>
                    <a:pt x="151" y="270"/>
                  </a:lnTo>
                  <a:lnTo>
                    <a:pt x="149" y="270"/>
                  </a:lnTo>
                  <a:lnTo>
                    <a:pt x="149" y="270"/>
                  </a:lnTo>
                  <a:lnTo>
                    <a:pt x="149" y="268"/>
                  </a:lnTo>
                  <a:lnTo>
                    <a:pt x="149" y="268"/>
                  </a:lnTo>
                  <a:lnTo>
                    <a:pt x="146" y="268"/>
                  </a:lnTo>
                  <a:lnTo>
                    <a:pt x="146" y="268"/>
                  </a:lnTo>
                  <a:lnTo>
                    <a:pt x="146" y="268"/>
                  </a:lnTo>
                  <a:lnTo>
                    <a:pt x="146" y="266"/>
                  </a:lnTo>
                  <a:lnTo>
                    <a:pt x="146" y="266"/>
                  </a:lnTo>
                  <a:lnTo>
                    <a:pt x="146" y="266"/>
                  </a:lnTo>
                  <a:lnTo>
                    <a:pt x="149" y="266"/>
                  </a:lnTo>
                  <a:lnTo>
                    <a:pt x="149" y="266"/>
                  </a:lnTo>
                  <a:lnTo>
                    <a:pt x="149" y="266"/>
                  </a:lnTo>
                  <a:lnTo>
                    <a:pt x="149" y="266"/>
                  </a:lnTo>
                  <a:lnTo>
                    <a:pt x="151" y="266"/>
                  </a:lnTo>
                  <a:lnTo>
                    <a:pt x="151" y="266"/>
                  </a:lnTo>
                  <a:lnTo>
                    <a:pt x="151" y="266"/>
                  </a:lnTo>
                  <a:lnTo>
                    <a:pt x="154" y="266"/>
                  </a:lnTo>
                  <a:lnTo>
                    <a:pt x="154" y="266"/>
                  </a:lnTo>
                  <a:lnTo>
                    <a:pt x="154" y="263"/>
                  </a:lnTo>
                  <a:lnTo>
                    <a:pt x="156" y="263"/>
                  </a:lnTo>
                  <a:lnTo>
                    <a:pt x="156" y="263"/>
                  </a:lnTo>
                  <a:lnTo>
                    <a:pt x="156" y="261"/>
                  </a:lnTo>
                  <a:lnTo>
                    <a:pt x="154" y="261"/>
                  </a:lnTo>
                  <a:lnTo>
                    <a:pt x="154" y="261"/>
                  </a:lnTo>
                  <a:lnTo>
                    <a:pt x="154" y="261"/>
                  </a:lnTo>
                  <a:lnTo>
                    <a:pt x="151" y="261"/>
                  </a:lnTo>
                  <a:lnTo>
                    <a:pt x="151" y="259"/>
                  </a:lnTo>
                  <a:lnTo>
                    <a:pt x="154" y="259"/>
                  </a:lnTo>
                  <a:lnTo>
                    <a:pt x="154" y="259"/>
                  </a:lnTo>
                  <a:lnTo>
                    <a:pt x="154" y="256"/>
                  </a:lnTo>
                  <a:lnTo>
                    <a:pt x="154" y="256"/>
                  </a:lnTo>
                  <a:lnTo>
                    <a:pt x="154" y="256"/>
                  </a:lnTo>
                  <a:lnTo>
                    <a:pt x="154" y="256"/>
                  </a:lnTo>
                  <a:lnTo>
                    <a:pt x="154" y="256"/>
                  </a:lnTo>
                  <a:lnTo>
                    <a:pt x="154" y="254"/>
                  </a:lnTo>
                  <a:lnTo>
                    <a:pt x="154" y="254"/>
                  </a:lnTo>
                  <a:lnTo>
                    <a:pt x="151" y="254"/>
                  </a:lnTo>
                  <a:lnTo>
                    <a:pt x="151" y="251"/>
                  </a:lnTo>
                  <a:lnTo>
                    <a:pt x="151" y="251"/>
                  </a:lnTo>
                  <a:lnTo>
                    <a:pt x="151" y="251"/>
                  </a:lnTo>
                  <a:lnTo>
                    <a:pt x="151" y="249"/>
                  </a:lnTo>
                  <a:lnTo>
                    <a:pt x="151" y="249"/>
                  </a:lnTo>
                  <a:lnTo>
                    <a:pt x="151" y="249"/>
                  </a:lnTo>
                  <a:lnTo>
                    <a:pt x="151" y="247"/>
                  </a:lnTo>
                  <a:lnTo>
                    <a:pt x="149" y="247"/>
                  </a:lnTo>
                  <a:lnTo>
                    <a:pt x="149" y="247"/>
                  </a:lnTo>
                  <a:lnTo>
                    <a:pt x="149" y="247"/>
                  </a:lnTo>
                  <a:lnTo>
                    <a:pt x="149" y="247"/>
                  </a:lnTo>
                  <a:lnTo>
                    <a:pt x="149" y="244"/>
                  </a:lnTo>
                  <a:lnTo>
                    <a:pt x="149" y="244"/>
                  </a:lnTo>
                  <a:lnTo>
                    <a:pt x="149" y="244"/>
                  </a:lnTo>
                  <a:lnTo>
                    <a:pt x="149" y="242"/>
                  </a:lnTo>
                  <a:lnTo>
                    <a:pt x="149" y="242"/>
                  </a:lnTo>
                  <a:lnTo>
                    <a:pt x="149" y="240"/>
                  </a:lnTo>
                  <a:lnTo>
                    <a:pt x="146" y="240"/>
                  </a:lnTo>
                  <a:lnTo>
                    <a:pt x="146" y="240"/>
                  </a:lnTo>
                  <a:lnTo>
                    <a:pt x="146" y="237"/>
                  </a:lnTo>
                  <a:lnTo>
                    <a:pt x="146" y="237"/>
                  </a:lnTo>
                  <a:lnTo>
                    <a:pt x="146" y="237"/>
                  </a:lnTo>
                  <a:lnTo>
                    <a:pt x="146" y="235"/>
                  </a:lnTo>
                  <a:lnTo>
                    <a:pt x="146" y="235"/>
                  </a:lnTo>
                  <a:lnTo>
                    <a:pt x="146" y="235"/>
                  </a:lnTo>
                  <a:lnTo>
                    <a:pt x="146" y="232"/>
                  </a:lnTo>
                  <a:lnTo>
                    <a:pt x="146" y="232"/>
                  </a:lnTo>
                  <a:lnTo>
                    <a:pt x="146" y="230"/>
                  </a:lnTo>
                  <a:lnTo>
                    <a:pt x="144" y="230"/>
                  </a:lnTo>
                  <a:lnTo>
                    <a:pt x="144" y="230"/>
                  </a:lnTo>
                  <a:lnTo>
                    <a:pt x="146" y="230"/>
                  </a:lnTo>
                  <a:lnTo>
                    <a:pt x="146" y="228"/>
                  </a:lnTo>
                  <a:lnTo>
                    <a:pt x="146" y="228"/>
                  </a:lnTo>
                  <a:lnTo>
                    <a:pt x="146" y="228"/>
                  </a:lnTo>
                  <a:lnTo>
                    <a:pt x="146" y="228"/>
                  </a:lnTo>
                  <a:lnTo>
                    <a:pt x="146" y="228"/>
                  </a:lnTo>
                  <a:lnTo>
                    <a:pt x="146" y="225"/>
                  </a:lnTo>
                  <a:lnTo>
                    <a:pt x="146" y="225"/>
                  </a:lnTo>
                  <a:lnTo>
                    <a:pt x="146" y="225"/>
                  </a:lnTo>
                  <a:lnTo>
                    <a:pt x="149" y="225"/>
                  </a:lnTo>
                  <a:lnTo>
                    <a:pt x="149" y="225"/>
                  </a:lnTo>
                  <a:lnTo>
                    <a:pt x="149" y="223"/>
                  </a:lnTo>
                  <a:lnTo>
                    <a:pt x="149" y="223"/>
                  </a:lnTo>
                  <a:lnTo>
                    <a:pt x="146" y="223"/>
                  </a:lnTo>
                  <a:lnTo>
                    <a:pt x="146" y="223"/>
                  </a:lnTo>
                  <a:lnTo>
                    <a:pt x="146" y="223"/>
                  </a:lnTo>
                  <a:lnTo>
                    <a:pt x="144" y="223"/>
                  </a:lnTo>
                  <a:lnTo>
                    <a:pt x="144" y="221"/>
                  </a:lnTo>
                  <a:lnTo>
                    <a:pt x="144" y="221"/>
                  </a:lnTo>
                  <a:lnTo>
                    <a:pt x="144" y="221"/>
                  </a:lnTo>
                  <a:lnTo>
                    <a:pt x="142" y="221"/>
                  </a:lnTo>
                  <a:lnTo>
                    <a:pt x="142" y="221"/>
                  </a:lnTo>
                  <a:lnTo>
                    <a:pt x="139" y="221"/>
                  </a:lnTo>
                  <a:lnTo>
                    <a:pt x="139" y="223"/>
                  </a:lnTo>
                  <a:lnTo>
                    <a:pt x="139" y="223"/>
                  </a:lnTo>
                  <a:lnTo>
                    <a:pt x="139" y="223"/>
                  </a:lnTo>
                  <a:lnTo>
                    <a:pt x="137" y="223"/>
                  </a:lnTo>
                  <a:lnTo>
                    <a:pt x="137" y="221"/>
                  </a:lnTo>
                  <a:lnTo>
                    <a:pt x="137" y="221"/>
                  </a:lnTo>
                  <a:lnTo>
                    <a:pt x="137" y="221"/>
                  </a:lnTo>
                  <a:lnTo>
                    <a:pt x="137" y="221"/>
                  </a:lnTo>
                  <a:lnTo>
                    <a:pt x="137" y="218"/>
                  </a:lnTo>
                  <a:lnTo>
                    <a:pt x="137" y="218"/>
                  </a:lnTo>
                  <a:lnTo>
                    <a:pt x="137" y="218"/>
                  </a:lnTo>
                  <a:lnTo>
                    <a:pt x="137" y="218"/>
                  </a:lnTo>
                  <a:lnTo>
                    <a:pt x="137" y="216"/>
                  </a:lnTo>
                  <a:lnTo>
                    <a:pt x="139" y="216"/>
                  </a:lnTo>
                  <a:lnTo>
                    <a:pt x="139" y="216"/>
                  </a:lnTo>
                  <a:lnTo>
                    <a:pt x="139" y="216"/>
                  </a:lnTo>
                  <a:lnTo>
                    <a:pt x="139" y="216"/>
                  </a:lnTo>
                  <a:lnTo>
                    <a:pt x="142" y="216"/>
                  </a:lnTo>
                  <a:lnTo>
                    <a:pt x="142" y="216"/>
                  </a:lnTo>
                  <a:lnTo>
                    <a:pt x="144" y="216"/>
                  </a:lnTo>
                  <a:lnTo>
                    <a:pt x="144" y="216"/>
                  </a:lnTo>
                  <a:lnTo>
                    <a:pt x="144" y="216"/>
                  </a:lnTo>
                  <a:lnTo>
                    <a:pt x="144" y="216"/>
                  </a:lnTo>
                  <a:lnTo>
                    <a:pt x="144" y="216"/>
                  </a:lnTo>
                  <a:lnTo>
                    <a:pt x="146" y="216"/>
                  </a:lnTo>
                  <a:lnTo>
                    <a:pt x="146" y="216"/>
                  </a:lnTo>
                  <a:lnTo>
                    <a:pt x="146" y="216"/>
                  </a:lnTo>
                  <a:lnTo>
                    <a:pt x="149" y="216"/>
                  </a:lnTo>
                  <a:lnTo>
                    <a:pt x="149" y="214"/>
                  </a:lnTo>
                  <a:lnTo>
                    <a:pt x="149" y="214"/>
                  </a:lnTo>
                  <a:lnTo>
                    <a:pt x="149" y="214"/>
                  </a:lnTo>
                  <a:lnTo>
                    <a:pt x="151" y="214"/>
                  </a:lnTo>
                  <a:lnTo>
                    <a:pt x="151" y="214"/>
                  </a:lnTo>
                  <a:lnTo>
                    <a:pt x="151" y="214"/>
                  </a:lnTo>
                  <a:lnTo>
                    <a:pt x="154" y="214"/>
                  </a:lnTo>
                  <a:lnTo>
                    <a:pt x="154" y="214"/>
                  </a:lnTo>
                  <a:lnTo>
                    <a:pt x="154" y="214"/>
                  </a:lnTo>
                  <a:lnTo>
                    <a:pt x="156" y="214"/>
                  </a:lnTo>
                  <a:lnTo>
                    <a:pt x="156" y="214"/>
                  </a:lnTo>
                  <a:lnTo>
                    <a:pt x="156" y="214"/>
                  </a:lnTo>
                  <a:lnTo>
                    <a:pt x="156" y="214"/>
                  </a:lnTo>
                  <a:lnTo>
                    <a:pt x="158" y="214"/>
                  </a:lnTo>
                  <a:lnTo>
                    <a:pt x="158" y="214"/>
                  </a:lnTo>
                  <a:lnTo>
                    <a:pt x="158" y="214"/>
                  </a:lnTo>
                  <a:lnTo>
                    <a:pt x="158" y="214"/>
                  </a:lnTo>
                  <a:lnTo>
                    <a:pt x="161" y="214"/>
                  </a:lnTo>
                  <a:lnTo>
                    <a:pt x="161" y="214"/>
                  </a:lnTo>
                  <a:lnTo>
                    <a:pt x="161" y="211"/>
                  </a:lnTo>
                  <a:lnTo>
                    <a:pt x="163" y="211"/>
                  </a:lnTo>
                  <a:lnTo>
                    <a:pt x="163" y="211"/>
                  </a:lnTo>
                  <a:lnTo>
                    <a:pt x="163" y="211"/>
                  </a:lnTo>
                  <a:lnTo>
                    <a:pt x="163" y="211"/>
                  </a:lnTo>
                  <a:lnTo>
                    <a:pt x="165" y="211"/>
                  </a:lnTo>
                  <a:lnTo>
                    <a:pt x="165" y="211"/>
                  </a:lnTo>
                  <a:lnTo>
                    <a:pt x="165" y="211"/>
                  </a:lnTo>
                  <a:lnTo>
                    <a:pt x="168" y="211"/>
                  </a:lnTo>
                  <a:lnTo>
                    <a:pt x="168" y="209"/>
                  </a:lnTo>
                  <a:lnTo>
                    <a:pt x="168" y="209"/>
                  </a:lnTo>
                  <a:lnTo>
                    <a:pt x="170" y="209"/>
                  </a:lnTo>
                  <a:lnTo>
                    <a:pt x="170" y="209"/>
                  </a:lnTo>
                  <a:lnTo>
                    <a:pt x="170" y="209"/>
                  </a:lnTo>
                  <a:lnTo>
                    <a:pt x="172" y="209"/>
                  </a:lnTo>
                  <a:lnTo>
                    <a:pt x="172" y="209"/>
                  </a:lnTo>
                  <a:lnTo>
                    <a:pt x="172" y="209"/>
                  </a:lnTo>
                  <a:lnTo>
                    <a:pt x="172" y="209"/>
                  </a:lnTo>
                  <a:lnTo>
                    <a:pt x="172" y="206"/>
                  </a:lnTo>
                  <a:lnTo>
                    <a:pt x="175" y="206"/>
                  </a:lnTo>
                  <a:lnTo>
                    <a:pt x="175" y="209"/>
                  </a:lnTo>
                  <a:lnTo>
                    <a:pt x="175" y="209"/>
                  </a:lnTo>
                  <a:lnTo>
                    <a:pt x="177" y="209"/>
                  </a:lnTo>
                  <a:lnTo>
                    <a:pt x="177" y="209"/>
                  </a:lnTo>
                  <a:lnTo>
                    <a:pt x="177" y="211"/>
                  </a:lnTo>
                  <a:lnTo>
                    <a:pt x="177" y="211"/>
                  </a:lnTo>
                  <a:lnTo>
                    <a:pt x="177" y="211"/>
                  </a:lnTo>
                  <a:lnTo>
                    <a:pt x="177" y="211"/>
                  </a:lnTo>
                  <a:lnTo>
                    <a:pt x="180" y="211"/>
                  </a:lnTo>
                  <a:lnTo>
                    <a:pt x="180" y="214"/>
                  </a:lnTo>
                  <a:lnTo>
                    <a:pt x="180" y="214"/>
                  </a:lnTo>
                  <a:lnTo>
                    <a:pt x="182" y="214"/>
                  </a:lnTo>
                  <a:lnTo>
                    <a:pt x="182" y="214"/>
                  </a:lnTo>
                  <a:lnTo>
                    <a:pt x="182" y="214"/>
                  </a:lnTo>
                  <a:lnTo>
                    <a:pt x="182" y="211"/>
                  </a:lnTo>
                  <a:lnTo>
                    <a:pt x="184" y="211"/>
                  </a:lnTo>
                  <a:lnTo>
                    <a:pt x="184" y="211"/>
                  </a:lnTo>
                  <a:lnTo>
                    <a:pt x="184" y="211"/>
                  </a:lnTo>
                  <a:lnTo>
                    <a:pt x="184" y="211"/>
                  </a:lnTo>
                  <a:lnTo>
                    <a:pt x="187" y="211"/>
                  </a:lnTo>
                  <a:lnTo>
                    <a:pt x="187" y="211"/>
                  </a:lnTo>
                  <a:lnTo>
                    <a:pt x="187" y="211"/>
                  </a:lnTo>
                  <a:lnTo>
                    <a:pt x="189" y="211"/>
                  </a:lnTo>
                  <a:lnTo>
                    <a:pt x="189" y="211"/>
                  </a:lnTo>
                  <a:lnTo>
                    <a:pt x="189" y="214"/>
                  </a:lnTo>
                  <a:lnTo>
                    <a:pt x="189" y="214"/>
                  </a:lnTo>
                  <a:lnTo>
                    <a:pt x="189" y="214"/>
                  </a:lnTo>
                  <a:lnTo>
                    <a:pt x="191" y="214"/>
                  </a:lnTo>
                  <a:lnTo>
                    <a:pt x="191" y="214"/>
                  </a:lnTo>
                  <a:lnTo>
                    <a:pt x="191" y="214"/>
                  </a:lnTo>
                  <a:lnTo>
                    <a:pt x="191" y="214"/>
                  </a:lnTo>
                  <a:lnTo>
                    <a:pt x="191" y="211"/>
                  </a:lnTo>
                  <a:lnTo>
                    <a:pt x="194" y="211"/>
                  </a:lnTo>
                  <a:lnTo>
                    <a:pt x="194" y="211"/>
                  </a:lnTo>
                  <a:lnTo>
                    <a:pt x="194" y="209"/>
                  </a:lnTo>
                  <a:lnTo>
                    <a:pt x="194" y="209"/>
                  </a:lnTo>
                  <a:lnTo>
                    <a:pt x="194" y="209"/>
                  </a:lnTo>
                  <a:lnTo>
                    <a:pt x="194" y="206"/>
                  </a:lnTo>
                  <a:lnTo>
                    <a:pt x="194" y="206"/>
                  </a:lnTo>
                  <a:lnTo>
                    <a:pt x="194" y="206"/>
                  </a:lnTo>
                  <a:lnTo>
                    <a:pt x="194" y="206"/>
                  </a:lnTo>
                  <a:lnTo>
                    <a:pt x="191" y="206"/>
                  </a:lnTo>
                  <a:lnTo>
                    <a:pt x="191" y="206"/>
                  </a:lnTo>
                  <a:lnTo>
                    <a:pt x="191" y="206"/>
                  </a:lnTo>
                  <a:lnTo>
                    <a:pt x="189" y="206"/>
                  </a:lnTo>
                  <a:lnTo>
                    <a:pt x="189" y="204"/>
                  </a:lnTo>
                  <a:lnTo>
                    <a:pt x="189" y="204"/>
                  </a:lnTo>
                  <a:lnTo>
                    <a:pt x="189" y="204"/>
                  </a:lnTo>
                  <a:lnTo>
                    <a:pt x="189" y="204"/>
                  </a:lnTo>
                  <a:lnTo>
                    <a:pt x="187" y="204"/>
                  </a:lnTo>
                  <a:lnTo>
                    <a:pt x="187" y="202"/>
                  </a:lnTo>
                  <a:lnTo>
                    <a:pt x="187" y="202"/>
                  </a:lnTo>
                  <a:lnTo>
                    <a:pt x="187" y="199"/>
                  </a:lnTo>
                  <a:lnTo>
                    <a:pt x="189" y="199"/>
                  </a:lnTo>
                  <a:lnTo>
                    <a:pt x="189" y="199"/>
                  </a:lnTo>
                  <a:lnTo>
                    <a:pt x="189" y="197"/>
                  </a:lnTo>
                  <a:lnTo>
                    <a:pt x="189" y="197"/>
                  </a:lnTo>
                  <a:lnTo>
                    <a:pt x="189" y="197"/>
                  </a:lnTo>
                  <a:lnTo>
                    <a:pt x="189" y="197"/>
                  </a:lnTo>
                  <a:lnTo>
                    <a:pt x="189" y="197"/>
                  </a:lnTo>
                  <a:lnTo>
                    <a:pt x="189" y="195"/>
                  </a:lnTo>
                  <a:lnTo>
                    <a:pt x="191" y="195"/>
                  </a:lnTo>
                  <a:lnTo>
                    <a:pt x="191" y="195"/>
                  </a:lnTo>
                  <a:lnTo>
                    <a:pt x="191" y="192"/>
                  </a:lnTo>
                  <a:lnTo>
                    <a:pt x="191" y="192"/>
                  </a:lnTo>
                  <a:lnTo>
                    <a:pt x="191" y="192"/>
                  </a:lnTo>
                  <a:lnTo>
                    <a:pt x="191" y="190"/>
                  </a:lnTo>
                  <a:lnTo>
                    <a:pt x="191" y="190"/>
                  </a:lnTo>
                  <a:lnTo>
                    <a:pt x="191" y="187"/>
                  </a:lnTo>
                  <a:lnTo>
                    <a:pt x="191" y="187"/>
                  </a:lnTo>
                  <a:lnTo>
                    <a:pt x="191" y="187"/>
                  </a:lnTo>
                  <a:lnTo>
                    <a:pt x="191" y="187"/>
                  </a:lnTo>
                  <a:lnTo>
                    <a:pt x="191" y="185"/>
                  </a:lnTo>
                  <a:lnTo>
                    <a:pt x="194" y="185"/>
                  </a:lnTo>
                  <a:lnTo>
                    <a:pt x="194" y="185"/>
                  </a:lnTo>
                  <a:lnTo>
                    <a:pt x="194" y="183"/>
                  </a:lnTo>
                  <a:lnTo>
                    <a:pt x="194" y="183"/>
                  </a:lnTo>
                  <a:lnTo>
                    <a:pt x="194" y="183"/>
                  </a:lnTo>
                  <a:lnTo>
                    <a:pt x="196" y="183"/>
                  </a:lnTo>
                  <a:lnTo>
                    <a:pt x="196" y="180"/>
                  </a:lnTo>
                  <a:lnTo>
                    <a:pt x="196" y="180"/>
                  </a:lnTo>
                  <a:lnTo>
                    <a:pt x="196" y="180"/>
                  </a:lnTo>
                  <a:lnTo>
                    <a:pt x="196" y="178"/>
                  </a:lnTo>
                  <a:lnTo>
                    <a:pt x="196" y="178"/>
                  </a:lnTo>
                  <a:lnTo>
                    <a:pt x="196" y="178"/>
                  </a:lnTo>
                  <a:lnTo>
                    <a:pt x="196" y="178"/>
                  </a:lnTo>
                  <a:lnTo>
                    <a:pt x="196" y="176"/>
                  </a:lnTo>
                  <a:lnTo>
                    <a:pt x="199" y="176"/>
                  </a:lnTo>
                  <a:lnTo>
                    <a:pt x="199" y="176"/>
                  </a:lnTo>
                  <a:lnTo>
                    <a:pt x="199" y="173"/>
                  </a:lnTo>
                  <a:lnTo>
                    <a:pt x="199" y="173"/>
                  </a:lnTo>
                  <a:lnTo>
                    <a:pt x="199" y="173"/>
                  </a:lnTo>
                  <a:lnTo>
                    <a:pt x="199" y="171"/>
                  </a:lnTo>
                  <a:lnTo>
                    <a:pt x="199" y="171"/>
                  </a:lnTo>
                  <a:lnTo>
                    <a:pt x="199" y="171"/>
                  </a:lnTo>
                  <a:lnTo>
                    <a:pt x="199" y="168"/>
                  </a:lnTo>
                  <a:lnTo>
                    <a:pt x="201" y="168"/>
                  </a:lnTo>
                  <a:lnTo>
                    <a:pt x="201" y="168"/>
                  </a:lnTo>
                  <a:lnTo>
                    <a:pt x="201" y="168"/>
                  </a:lnTo>
                  <a:lnTo>
                    <a:pt x="201" y="166"/>
                  </a:lnTo>
                  <a:lnTo>
                    <a:pt x="201" y="166"/>
                  </a:lnTo>
                  <a:lnTo>
                    <a:pt x="201" y="166"/>
                  </a:lnTo>
                  <a:lnTo>
                    <a:pt x="203" y="166"/>
                  </a:lnTo>
                  <a:lnTo>
                    <a:pt x="203" y="164"/>
                  </a:lnTo>
                  <a:lnTo>
                    <a:pt x="203" y="164"/>
                  </a:lnTo>
                  <a:lnTo>
                    <a:pt x="203" y="161"/>
                  </a:lnTo>
                  <a:lnTo>
                    <a:pt x="203" y="161"/>
                  </a:lnTo>
                  <a:lnTo>
                    <a:pt x="203" y="161"/>
                  </a:lnTo>
                  <a:lnTo>
                    <a:pt x="203" y="161"/>
                  </a:lnTo>
                  <a:lnTo>
                    <a:pt x="206" y="161"/>
                  </a:lnTo>
                  <a:lnTo>
                    <a:pt x="206" y="161"/>
                  </a:lnTo>
                  <a:lnTo>
                    <a:pt x="206" y="161"/>
                  </a:lnTo>
                  <a:lnTo>
                    <a:pt x="206" y="161"/>
                  </a:lnTo>
                  <a:lnTo>
                    <a:pt x="208" y="161"/>
                  </a:lnTo>
                  <a:lnTo>
                    <a:pt x="208" y="161"/>
                  </a:lnTo>
                  <a:lnTo>
                    <a:pt x="210" y="161"/>
                  </a:lnTo>
                  <a:lnTo>
                    <a:pt x="210" y="161"/>
                  </a:lnTo>
                  <a:lnTo>
                    <a:pt x="210" y="164"/>
                  </a:lnTo>
                  <a:lnTo>
                    <a:pt x="210" y="164"/>
                  </a:lnTo>
                  <a:lnTo>
                    <a:pt x="213" y="164"/>
                  </a:lnTo>
                  <a:lnTo>
                    <a:pt x="213" y="164"/>
                  </a:lnTo>
                  <a:lnTo>
                    <a:pt x="213" y="164"/>
                  </a:lnTo>
                  <a:lnTo>
                    <a:pt x="215" y="164"/>
                  </a:lnTo>
                  <a:lnTo>
                    <a:pt x="215" y="164"/>
                  </a:lnTo>
                  <a:lnTo>
                    <a:pt x="215" y="166"/>
                  </a:lnTo>
                  <a:lnTo>
                    <a:pt x="215" y="166"/>
                  </a:lnTo>
                  <a:lnTo>
                    <a:pt x="217" y="166"/>
                  </a:lnTo>
                  <a:lnTo>
                    <a:pt x="217" y="166"/>
                  </a:lnTo>
                  <a:lnTo>
                    <a:pt x="217" y="166"/>
                  </a:lnTo>
                  <a:lnTo>
                    <a:pt x="220" y="166"/>
                  </a:lnTo>
                  <a:lnTo>
                    <a:pt x="220" y="166"/>
                  </a:lnTo>
                  <a:lnTo>
                    <a:pt x="220" y="166"/>
                  </a:lnTo>
                  <a:lnTo>
                    <a:pt x="222" y="166"/>
                  </a:lnTo>
                  <a:lnTo>
                    <a:pt x="222" y="166"/>
                  </a:lnTo>
                  <a:lnTo>
                    <a:pt x="222" y="166"/>
                  </a:lnTo>
                  <a:lnTo>
                    <a:pt x="225" y="166"/>
                  </a:lnTo>
                  <a:lnTo>
                    <a:pt x="225" y="168"/>
                  </a:lnTo>
                  <a:lnTo>
                    <a:pt x="225" y="168"/>
                  </a:lnTo>
                  <a:lnTo>
                    <a:pt x="225" y="168"/>
                  </a:lnTo>
                  <a:lnTo>
                    <a:pt x="227" y="168"/>
                  </a:lnTo>
                  <a:lnTo>
                    <a:pt x="227" y="166"/>
                  </a:lnTo>
                  <a:lnTo>
                    <a:pt x="227" y="166"/>
                  </a:lnTo>
                  <a:lnTo>
                    <a:pt x="229" y="166"/>
                  </a:lnTo>
                  <a:lnTo>
                    <a:pt x="229" y="166"/>
                  </a:lnTo>
                  <a:lnTo>
                    <a:pt x="229" y="166"/>
                  </a:lnTo>
                  <a:lnTo>
                    <a:pt x="232" y="166"/>
                  </a:lnTo>
                  <a:lnTo>
                    <a:pt x="232" y="166"/>
                  </a:lnTo>
                  <a:lnTo>
                    <a:pt x="232" y="166"/>
                  </a:lnTo>
                  <a:lnTo>
                    <a:pt x="234" y="166"/>
                  </a:lnTo>
                  <a:lnTo>
                    <a:pt x="234" y="166"/>
                  </a:lnTo>
                  <a:lnTo>
                    <a:pt x="236" y="166"/>
                  </a:lnTo>
                  <a:lnTo>
                    <a:pt x="236" y="166"/>
                  </a:lnTo>
                  <a:lnTo>
                    <a:pt x="236" y="166"/>
                  </a:lnTo>
                  <a:lnTo>
                    <a:pt x="239" y="166"/>
                  </a:lnTo>
                  <a:lnTo>
                    <a:pt x="239" y="166"/>
                  </a:lnTo>
                  <a:lnTo>
                    <a:pt x="239" y="168"/>
                  </a:lnTo>
                  <a:lnTo>
                    <a:pt x="239" y="168"/>
                  </a:lnTo>
                  <a:lnTo>
                    <a:pt x="239" y="168"/>
                  </a:lnTo>
                  <a:lnTo>
                    <a:pt x="239" y="168"/>
                  </a:lnTo>
                  <a:lnTo>
                    <a:pt x="239" y="168"/>
                  </a:lnTo>
                  <a:lnTo>
                    <a:pt x="239" y="171"/>
                  </a:lnTo>
                  <a:lnTo>
                    <a:pt x="239" y="171"/>
                  </a:lnTo>
                  <a:lnTo>
                    <a:pt x="241" y="171"/>
                  </a:lnTo>
                  <a:lnTo>
                    <a:pt x="241" y="171"/>
                  </a:lnTo>
                  <a:lnTo>
                    <a:pt x="243" y="171"/>
                  </a:lnTo>
                  <a:lnTo>
                    <a:pt x="243" y="168"/>
                  </a:lnTo>
                  <a:lnTo>
                    <a:pt x="243" y="168"/>
                  </a:lnTo>
                  <a:lnTo>
                    <a:pt x="243" y="168"/>
                  </a:lnTo>
                  <a:lnTo>
                    <a:pt x="243" y="168"/>
                  </a:lnTo>
                  <a:lnTo>
                    <a:pt x="246" y="168"/>
                  </a:lnTo>
                  <a:lnTo>
                    <a:pt x="246" y="168"/>
                  </a:lnTo>
                  <a:lnTo>
                    <a:pt x="246" y="168"/>
                  </a:lnTo>
                  <a:lnTo>
                    <a:pt x="246" y="168"/>
                  </a:lnTo>
                  <a:lnTo>
                    <a:pt x="248" y="168"/>
                  </a:lnTo>
                  <a:lnTo>
                    <a:pt x="248" y="166"/>
                  </a:lnTo>
                  <a:lnTo>
                    <a:pt x="248" y="166"/>
                  </a:lnTo>
                  <a:lnTo>
                    <a:pt x="251" y="166"/>
                  </a:lnTo>
                  <a:lnTo>
                    <a:pt x="251" y="166"/>
                  </a:lnTo>
                  <a:lnTo>
                    <a:pt x="251" y="166"/>
                  </a:lnTo>
                  <a:lnTo>
                    <a:pt x="251" y="166"/>
                  </a:lnTo>
                  <a:lnTo>
                    <a:pt x="253" y="166"/>
                  </a:lnTo>
                  <a:lnTo>
                    <a:pt x="253" y="166"/>
                  </a:lnTo>
                  <a:lnTo>
                    <a:pt x="255" y="166"/>
                  </a:lnTo>
                  <a:lnTo>
                    <a:pt x="255" y="164"/>
                  </a:lnTo>
                  <a:lnTo>
                    <a:pt x="255" y="164"/>
                  </a:lnTo>
                  <a:lnTo>
                    <a:pt x="255" y="164"/>
                  </a:lnTo>
                  <a:lnTo>
                    <a:pt x="258" y="164"/>
                  </a:lnTo>
                  <a:lnTo>
                    <a:pt x="258" y="164"/>
                  </a:lnTo>
                  <a:lnTo>
                    <a:pt x="258" y="164"/>
                  </a:lnTo>
                  <a:lnTo>
                    <a:pt x="258" y="161"/>
                  </a:lnTo>
                  <a:lnTo>
                    <a:pt x="258" y="161"/>
                  </a:lnTo>
                  <a:lnTo>
                    <a:pt x="258" y="161"/>
                  </a:lnTo>
                  <a:lnTo>
                    <a:pt x="260" y="161"/>
                  </a:lnTo>
                  <a:lnTo>
                    <a:pt x="260" y="161"/>
                  </a:lnTo>
                  <a:lnTo>
                    <a:pt x="260" y="159"/>
                  </a:lnTo>
                  <a:lnTo>
                    <a:pt x="260" y="159"/>
                  </a:lnTo>
                  <a:lnTo>
                    <a:pt x="260" y="157"/>
                  </a:lnTo>
                  <a:lnTo>
                    <a:pt x="260" y="157"/>
                  </a:lnTo>
                  <a:lnTo>
                    <a:pt x="260" y="157"/>
                  </a:lnTo>
                  <a:lnTo>
                    <a:pt x="260" y="157"/>
                  </a:lnTo>
                  <a:lnTo>
                    <a:pt x="260" y="154"/>
                  </a:lnTo>
                  <a:lnTo>
                    <a:pt x="258" y="154"/>
                  </a:lnTo>
                  <a:lnTo>
                    <a:pt x="258" y="154"/>
                  </a:lnTo>
                  <a:lnTo>
                    <a:pt x="258" y="152"/>
                  </a:lnTo>
                  <a:lnTo>
                    <a:pt x="258" y="152"/>
                  </a:lnTo>
                  <a:lnTo>
                    <a:pt x="258" y="150"/>
                  </a:lnTo>
                  <a:lnTo>
                    <a:pt x="258" y="150"/>
                  </a:lnTo>
                  <a:lnTo>
                    <a:pt x="258" y="150"/>
                  </a:lnTo>
                  <a:lnTo>
                    <a:pt x="258" y="147"/>
                  </a:lnTo>
                  <a:lnTo>
                    <a:pt x="258" y="147"/>
                  </a:lnTo>
                  <a:lnTo>
                    <a:pt x="258" y="147"/>
                  </a:lnTo>
                  <a:lnTo>
                    <a:pt x="258" y="145"/>
                  </a:lnTo>
                  <a:lnTo>
                    <a:pt x="258" y="145"/>
                  </a:lnTo>
                  <a:lnTo>
                    <a:pt x="258" y="145"/>
                  </a:lnTo>
                  <a:lnTo>
                    <a:pt x="258" y="142"/>
                  </a:lnTo>
                  <a:lnTo>
                    <a:pt x="258" y="142"/>
                  </a:lnTo>
                  <a:lnTo>
                    <a:pt x="258" y="140"/>
                  </a:lnTo>
                  <a:lnTo>
                    <a:pt x="258" y="140"/>
                  </a:lnTo>
                  <a:lnTo>
                    <a:pt x="258" y="140"/>
                  </a:lnTo>
                  <a:lnTo>
                    <a:pt x="258" y="138"/>
                  </a:lnTo>
                  <a:lnTo>
                    <a:pt x="258" y="138"/>
                  </a:lnTo>
                  <a:lnTo>
                    <a:pt x="258" y="138"/>
                  </a:lnTo>
                  <a:lnTo>
                    <a:pt x="258" y="138"/>
                  </a:lnTo>
                  <a:lnTo>
                    <a:pt x="258" y="135"/>
                  </a:lnTo>
                  <a:lnTo>
                    <a:pt x="260" y="135"/>
                  </a:lnTo>
                  <a:lnTo>
                    <a:pt x="260" y="135"/>
                  </a:lnTo>
                  <a:lnTo>
                    <a:pt x="260" y="133"/>
                  </a:lnTo>
                  <a:lnTo>
                    <a:pt x="260" y="133"/>
                  </a:lnTo>
                  <a:lnTo>
                    <a:pt x="260" y="133"/>
                  </a:lnTo>
                  <a:lnTo>
                    <a:pt x="260" y="131"/>
                  </a:lnTo>
                  <a:lnTo>
                    <a:pt x="262" y="131"/>
                  </a:lnTo>
                  <a:lnTo>
                    <a:pt x="262" y="131"/>
                  </a:lnTo>
                  <a:lnTo>
                    <a:pt x="262" y="131"/>
                  </a:lnTo>
                  <a:lnTo>
                    <a:pt x="262" y="131"/>
                  </a:lnTo>
                  <a:lnTo>
                    <a:pt x="265" y="131"/>
                  </a:lnTo>
                  <a:lnTo>
                    <a:pt x="265" y="131"/>
                  </a:lnTo>
                  <a:lnTo>
                    <a:pt x="265" y="131"/>
                  </a:lnTo>
                  <a:lnTo>
                    <a:pt x="265" y="128"/>
                  </a:lnTo>
                  <a:lnTo>
                    <a:pt x="267" y="128"/>
                  </a:lnTo>
                  <a:lnTo>
                    <a:pt x="267" y="128"/>
                  </a:lnTo>
                  <a:lnTo>
                    <a:pt x="270" y="128"/>
                  </a:lnTo>
                  <a:lnTo>
                    <a:pt x="270" y="128"/>
                  </a:lnTo>
                  <a:lnTo>
                    <a:pt x="270" y="128"/>
                  </a:lnTo>
                  <a:lnTo>
                    <a:pt x="270" y="131"/>
                  </a:lnTo>
                  <a:lnTo>
                    <a:pt x="272" y="131"/>
                  </a:lnTo>
                  <a:lnTo>
                    <a:pt x="272" y="128"/>
                  </a:lnTo>
                  <a:lnTo>
                    <a:pt x="272" y="128"/>
                  </a:lnTo>
                  <a:lnTo>
                    <a:pt x="272" y="128"/>
                  </a:lnTo>
                  <a:lnTo>
                    <a:pt x="272" y="128"/>
                  </a:lnTo>
                  <a:lnTo>
                    <a:pt x="274" y="128"/>
                  </a:lnTo>
                  <a:lnTo>
                    <a:pt x="274" y="128"/>
                  </a:lnTo>
                  <a:lnTo>
                    <a:pt x="277" y="128"/>
                  </a:lnTo>
                  <a:lnTo>
                    <a:pt x="277" y="128"/>
                  </a:lnTo>
                  <a:lnTo>
                    <a:pt x="277" y="128"/>
                  </a:lnTo>
                  <a:lnTo>
                    <a:pt x="277" y="128"/>
                  </a:lnTo>
                  <a:lnTo>
                    <a:pt x="279" y="128"/>
                  </a:lnTo>
                  <a:lnTo>
                    <a:pt x="279" y="128"/>
                  </a:lnTo>
                  <a:lnTo>
                    <a:pt x="279" y="126"/>
                  </a:lnTo>
                  <a:lnTo>
                    <a:pt x="279" y="126"/>
                  </a:lnTo>
                  <a:lnTo>
                    <a:pt x="279" y="126"/>
                  </a:lnTo>
                  <a:lnTo>
                    <a:pt x="281" y="126"/>
                  </a:lnTo>
                  <a:lnTo>
                    <a:pt x="281" y="123"/>
                  </a:lnTo>
                  <a:lnTo>
                    <a:pt x="281" y="123"/>
                  </a:lnTo>
                  <a:lnTo>
                    <a:pt x="284" y="123"/>
                  </a:lnTo>
                  <a:lnTo>
                    <a:pt x="284" y="123"/>
                  </a:lnTo>
                  <a:lnTo>
                    <a:pt x="284" y="121"/>
                  </a:lnTo>
                  <a:lnTo>
                    <a:pt x="284" y="121"/>
                  </a:lnTo>
                  <a:lnTo>
                    <a:pt x="284" y="121"/>
                  </a:lnTo>
                  <a:lnTo>
                    <a:pt x="284" y="119"/>
                  </a:lnTo>
                  <a:lnTo>
                    <a:pt x="284" y="119"/>
                  </a:lnTo>
                  <a:lnTo>
                    <a:pt x="284" y="119"/>
                  </a:lnTo>
                  <a:lnTo>
                    <a:pt x="284" y="119"/>
                  </a:lnTo>
                  <a:lnTo>
                    <a:pt x="281" y="119"/>
                  </a:lnTo>
                  <a:lnTo>
                    <a:pt x="281" y="116"/>
                  </a:lnTo>
                  <a:lnTo>
                    <a:pt x="281" y="116"/>
                  </a:lnTo>
                  <a:lnTo>
                    <a:pt x="284" y="116"/>
                  </a:lnTo>
                  <a:lnTo>
                    <a:pt x="284" y="114"/>
                  </a:lnTo>
                  <a:lnTo>
                    <a:pt x="284" y="114"/>
                  </a:lnTo>
                  <a:lnTo>
                    <a:pt x="284" y="114"/>
                  </a:lnTo>
                  <a:lnTo>
                    <a:pt x="284" y="114"/>
                  </a:lnTo>
                  <a:lnTo>
                    <a:pt x="286" y="114"/>
                  </a:lnTo>
                  <a:lnTo>
                    <a:pt x="286" y="112"/>
                  </a:lnTo>
                  <a:lnTo>
                    <a:pt x="286" y="112"/>
                  </a:lnTo>
                  <a:lnTo>
                    <a:pt x="286" y="114"/>
                  </a:lnTo>
                  <a:lnTo>
                    <a:pt x="288" y="114"/>
                  </a:lnTo>
                  <a:lnTo>
                    <a:pt x="288" y="114"/>
                  </a:lnTo>
                  <a:lnTo>
                    <a:pt x="288" y="112"/>
                  </a:lnTo>
                  <a:lnTo>
                    <a:pt x="288" y="112"/>
                  </a:lnTo>
                  <a:lnTo>
                    <a:pt x="291" y="112"/>
                  </a:lnTo>
                  <a:lnTo>
                    <a:pt x="291" y="112"/>
                  </a:lnTo>
                  <a:lnTo>
                    <a:pt x="291" y="112"/>
                  </a:lnTo>
                  <a:lnTo>
                    <a:pt x="291" y="112"/>
                  </a:lnTo>
                  <a:lnTo>
                    <a:pt x="291" y="112"/>
                  </a:lnTo>
                  <a:lnTo>
                    <a:pt x="293" y="112"/>
                  </a:lnTo>
                  <a:lnTo>
                    <a:pt x="293" y="112"/>
                  </a:lnTo>
                  <a:lnTo>
                    <a:pt x="296" y="112"/>
                  </a:lnTo>
                  <a:lnTo>
                    <a:pt x="296" y="112"/>
                  </a:lnTo>
                  <a:lnTo>
                    <a:pt x="296" y="112"/>
                  </a:lnTo>
                  <a:lnTo>
                    <a:pt x="296" y="114"/>
                  </a:lnTo>
                  <a:lnTo>
                    <a:pt x="298" y="114"/>
                  </a:lnTo>
                  <a:lnTo>
                    <a:pt x="298" y="114"/>
                  </a:lnTo>
                  <a:lnTo>
                    <a:pt x="298" y="114"/>
                  </a:lnTo>
                  <a:lnTo>
                    <a:pt x="298" y="112"/>
                  </a:lnTo>
                  <a:lnTo>
                    <a:pt x="300" y="112"/>
                  </a:lnTo>
                  <a:lnTo>
                    <a:pt x="300" y="112"/>
                  </a:lnTo>
                  <a:lnTo>
                    <a:pt x="303" y="112"/>
                  </a:lnTo>
                  <a:lnTo>
                    <a:pt x="303" y="112"/>
                  </a:lnTo>
                  <a:lnTo>
                    <a:pt x="303" y="112"/>
                  </a:lnTo>
                  <a:lnTo>
                    <a:pt x="303" y="112"/>
                  </a:lnTo>
                  <a:lnTo>
                    <a:pt x="305" y="112"/>
                  </a:lnTo>
                  <a:lnTo>
                    <a:pt x="305" y="112"/>
                  </a:lnTo>
                  <a:lnTo>
                    <a:pt x="305" y="112"/>
                  </a:lnTo>
                  <a:lnTo>
                    <a:pt x="307" y="112"/>
                  </a:lnTo>
                  <a:lnTo>
                    <a:pt x="307" y="112"/>
                  </a:lnTo>
                  <a:lnTo>
                    <a:pt x="307" y="114"/>
                  </a:lnTo>
                  <a:lnTo>
                    <a:pt x="307" y="114"/>
                  </a:lnTo>
                  <a:lnTo>
                    <a:pt x="307" y="116"/>
                  </a:lnTo>
                  <a:lnTo>
                    <a:pt x="307" y="116"/>
                  </a:lnTo>
                  <a:lnTo>
                    <a:pt x="307" y="116"/>
                  </a:lnTo>
                  <a:lnTo>
                    <a:pt x="307" y="116"/>
                  </a:lnTo>
                  <a:lnTo>
                    <a:pt x="305" y="116"/>
                  </a:lnTo>
                  <a:lnTo>
                    <a:pt x="305" y="116"/>
                  </a:lnTo>
                  <a:lnTo>
                    <a:pt x="305" y="119"/>
                  </a:lnTo>
                  <a:lnTo>
                    <a:pt x="305" y="119"/>
                  </a:lnTo>
                  <a:lnTo>
                    <a:pt x="305" y="119"/>
                  </a:lnTo>
                  <a:lnTo>
                    <a:pt x="305" y="119"/>
                  </a:lnTo>
                  <a:lnTo>
                    <a:pt x="305" y="119"/>
                  </a:lnTo>
                  <a:lnTo>
                    <a:pt x="305" y="119"/>
                  </a:lnTo>
                  <a:lnTo>
                    <a:pt x="305" y="121"/>
                  </a:lnTo>
                  <a:lnTo>
                    <a:pt x="307" y="121"/>
                  </a:lnTo>
                  <a:lnTo>
                    <a:pt x="307" y="121"/>
                  </a:lnTo>
                  <a:lnTo>
                    <a:pt x="307" y="121"/>
                  </a:lnTo>
                  <a:lnTo>
                    <a:pt x="310" y="121"/>
                  </a:lnTo>
                  <a:lnTo>
                    <a:pt x="310" y="121"/>
                  </a:lnTo>
                  <a:lnTo>
                    <a:pt x="310" y="121"/>
                  </a:lnTo>
                  <a:lnTo>
                    <a:pt x="310" y="123"/>
                  </a:lnTo>
                  <a:lnTo>
                    <a:pt x="312" y="123"/>
                  </a:lnTo>
                  <a:lnTo>
                    <a:pt x="312" y="123"/>
                  </a:lnTo>
                  <a:lnTo>
                    <a:pt x="310" y="123"/>
                  </a:lnTo>
                  <a:lnTo>
                    <a:pt x="310" y="123"/>
                  </a:lnTo>
                  <a:lnTo>
                    <a:pt x="310" y="126"/>
                  </a:lnTo>
                  <a:lnTo>
                    <a:pt x="310" y="126"/>
                  </a:lnTo>
                  <a:lnTo>
                    <a:pt x="310" y="126"/>
                  </a:lnTo>
                  <a:lnTo>
                    <a:pt x="310" y="128"/>
                  </a:lnTo>
                  <a:lnTo>
                    <a:pt x="310" y="128"/>
                  </a:lnTo>
                  <a:lnTo>
                    <a:pt x="310" y="128"/>
                  </a:lnTo>
                  <a:lnTo>
                    <a:pt x="312" y="128"/>
                  </a:lnTo>
                  <a:lnTo>
                    <a:pt x="312" y="128"/>
                  </a:lnTo>
                  <a:lnTo>
                    <a:pt x="312" y="128"/>
                  </a:lnTo>
                  <a:lnTo>
                    <a:pt x="312" y="128"/>
                  </a:lnTo>
                  <a:lnTo>
                    <a:pt x="314" y="128"/>
                  </a:lnTo>
                  <a:lnTo>
                    <a:pt x="314" y="128"/>
                  </a:lnTo>
                  <a:lnTo>
                    <a:pt x="317" y="128"/>
                  </a:lnTo>
                  <a:lnTo>
                    <a:pt x="317" y="128"/>
                  </a:lnTo>
                  <a:lnTo>
                    <a:pt x="317" y="128"/>
                  </a:lnTo>
                  <a:lnTo>
                    <a:pt x="317" y="128"/>
                  </a:lnTo>
                  <a:lnTo>
                    <a:pt x="317" y="131"/>
                  </a:lnTo>
                  <a:lnTo>
                    <a:pt x="319" y="131"/>
                  </a:lnTo>
                  <a:lnTo>
                    <a:pt x="319" y="131"/>
                  </a:lnTo>
                  <a:lnTo>
                    <a:pt x="319" y="131"/>
                  </a:lnTo>
                  <a:lnTo>
                    <a:pt x="319" y="131"/>
                  </a:lnTo>
                  <a:lnTo>
                    <a:pt x="322" y="131"/>
                  </a:lnTo>
                  <a:lnTo>
                    <a:pt x="322" y="131"/>
                  </a:lnTo>
                  <a:lnTo>
                    <a:pt x="322" y="131"/>
                  </a:lnTo>
                  <a:lnTo>
                    <a:pt x="322" y="131"/>
                  </a:lnTo>
                  <a:lnTo>
                    <a:pt x="322" y="133"/>
                  </a:lnTo>
                  <a:lnTo>
                    <a:pt x="322" y="133"/>
                  </a:lnTo>
                  <a:lnTo>
                    <a:pt x="322" y="135"/>
                  </a:lnTo>
                  <a:lnTo>
                    <a:pt x="324" y="135"/>
                  </a:lnTo>
                  <a:lnTo>
                    <a:pt x="324" y="135"/>
                  </a:lnTo>
                  <a:lnTo>
                    <a:pt x="324" y="135"/>
                  </a:lnTo>
                  <a:lnTo>
                    <a:pt x="324" y="138"/>
                  </a:lnTo>
                  <a:lnTo>
                    <a:pt x="324" y="138"/>
                  </a:lnTo>
                  <a:lnTo>
                    <a:pt x="326" y="138"/>
                  </a:lnTo>
                  <a:lnTo>
                    <a:pt x="326" y="138"/>
                  </a:lnTo>
                  <a:lnTo>
                    <a:pt x="326" y="138"/>
                  </a:lnTo>
                  <a:lnTo>
                    <a:pt x="329" y="138"/>
                  </a:lnTo>
                  <a:lnTo>
                    <a:pt x="329" y="138"/>
                  </a:lnTo>
                  <a:lnTo>
                    <a:pt x="329" y="138"/>
                  </a:lnTo>
                  <a:lnTo>
                    <a:pt x="329" y="138"/>
                  </a:lnTo>
                  <a:lnTo>
                    <a:pt x="331" y="138"/>
                  </a:lnTo>
                  <a:lnTo>
                    <a:pt x="331" y="138"/>
                  </a:lnTo>
                  <a:lnTo>
                    <a:pt x="331" y="140"/>
                  </a:lnTo>
                  <a:lnTo>
                    <a:pt x="331" y="140"/>
                  </a:lnTo>
                  <a:lnTo>
                    <a:pt x="331" y="140"/>
                  </a:lnTo>
                  <a:lnTo>
                    <a:pt x="331" y="142"/>
                  </a:lnTo>
                  <a:lnTo>
                    <a:pt x="333" y="142"/>
                  </a:lnTo>
                  <a:lnTo>
                    <a:pt x="333" y="142"/>
                  </a:lnTo>
                  <a:lnTo>
                    <a:pt x="336" y="142"/>
                  </a:lnTo>
                  <a:lnTo>
                    <a:pt x="336" y="142"/>
                  </a:lnTo>
                  <a:lnTo>
                    <a:pt x="336" y="142"/>
                  </a:lnTo>
                  <a:lnTo>
                    <a:pt x="336" y="140"/>
                  </a:lnTo>
                  <a:lnTo>
                    <a:pt x="338" y="140"/>
                  </a:lnTo>
                  <a:lnTo>
                    <a:pt x="338" y="140"/>
                  </a:lnTo>
                  <a:lnTo>
                    <a:pt x="338" y="140"/>
                  </a:lnTo>
                  <a:lnTo>
                    <a:pt x="338" y="140"/>
                  </a:lnTo>
                  <a:lnTo>
                    <a:pt x="341" y="140"/>
                  </a:lnTo>
                  <a:lnTo>
                    <a:pt x="341" y="140"/>
                  </a:lnTo>
                  <a:lnTo>
                    <a:pt x="343" y="140"/>
                  </a:lnTo>
                  <a:lnTo>
                    <a:pt x="343" y="140"/>
                  </a:lnTo>
                  <a:lnTo>
                    <a:pt x="343" y="140"/>
                  </a:lnTo>
                  <a:lnTo>
                    <a:pt x="343" y="140"/>
                  </a:lnTo>
                  <a:lnTo>
                    <a:pt x="343" y="142"/>
                  </a:lnTo>
                  <a:lnTo>
                    <a:pt x="345" y="142"/>
                  </a:lnTo>
                  <a:lnTo>
                    <a:pt x="345" y="142"/>
                  </a:lnTo>
                  <a:lnTo>
                    <a:pt x="345" y="142"/>
                  </a:lnTo>
                  <a:lnTo>
                    <a:pt x="345" y="142"/>
                  </a:lnTo>
                  <a:lnTo>
                    <a:pt x="345" y="145"/>
                  </a:lnTo>
                  <a:lnTo>
                    <a:pt x="348" y="145"/>
                  </a:lnTo>
                  <a:lnTo>
                    <a:pt x="348" y="145"/>
                  </a:lnTo>
                  <a:lnTo>
                    <a:pt x="348" y="145"/>
                  </a:lnTo>
                  <a:lnTo>
                    <a:pt x="350" y="145"/>
                  </a:lnTo>
                  <a:lnTo>
                    <a:pt x="350" y="145"/>
                  </a:lnTo>
                  <a:lnTo>
                    <a:pt x="350" y="145"/>
                  </a:lnTo>
                  <a:lnTo>
                    <a:pt x="352" y="145"/>
                  </a:lnTo>
                  <a:lnTo>
                    <a:pt x="352" y="145"/>
                  </a:lnTo>
                  <a:lnTo>
                    <a:pt x="352" y="145"/>
                  </a:lnTo>
                  <a:lnTo>
                    <a:pt x="352" y="145"/>
                  </a:lnTo>
                  <a:lnTo>
                    <a:pt x="355" y="145"/>
                  </a:lnTo>
                  <a:lnTo>
                    <a:pt x="355" y="145"/>
                  </a:lnTo>
                  <a:lnTo>
                    <a:pt x="355" y="147"/>
                  </a:lnTo>
                  <a:lnTo>
                    <a:pt x="355" y="147"/>
                  </a:lnTo>
                  <a:lnTo>
                    <a:pt x="355" y="147"/>
                  </a:lnTo>
                  <a:lnTo>
                    <a:pt x="355" y="147"/>
                  </a:lnTo>
                  <a:lnTo>
                    <a:pt x="357" y="147"/>
                  </a:lnTo>
                  <a:lnTo>
                    <a:pt x="357" y="147"/>
                  </a:lnTo>
                  <a:lnTo>
                    <a:pt x="357" y="147"/>
                  </a:lnTo>
                  <a:lnTo>
                    <a:pt x="357" y="150"/>
                  </a:lnTo>
                  <a:lnTo>
                    <a:pt x="359" y="150"/>
                  </a:lnTo>
                  <a:lnTo>
                    <a:pt x="359" y="150"/>
                  </a:lnTo>
                  <a:lnTo>
                    <a:pt x="359" y="150"/>
                  </a:lnTo>
                  <a:lnTo>
                    <a:pt x="359" y="152"/>
                  </a:lnTo>
                  <a:lnTo>
                    <a:pt x="362" y="152"/>
                  </a:lnTo>
                  <a:lnTo>
                    <a:pt x="362" y="152"/>
                  </a:lnTo>
                  <a:lnTo>
                    <a:pt x="362" y="152"/>
                  </a:lnTo>
                  <a:lnTo>
                    <a:pt x="362" y="154"/>
                  </a:lnTo>
                  <a:lnTo>
                    <a:pt x="362" y="154"/>
                  </a:lnTo>
                  <a:lnTo>
                    <a:pt x="362" y="154"/>
                  </a:lnTo>
                  <a:lnTo>
                    <a:pt x="362" y="157"/>
                  </a:lnTo>
                  <a:lnTo>
                    <a:pt x="364" y="157"/>
                  </a:lnTo>
                  <a:lnTo>
                    <a:pt x="364" y="157"/>
                  </a:lnTo>
                  <a:lnTo>
                    <a:pt x="364" y="157"/>
                  </a:lnTo>
                  <a:lnTo>
                    <a:pt x="364" y="159"/>
                  </a:lnTo>
                  <a:lnTo>
                    <a:pt x="364" y="159"/>
                  </a:lnTo>
                  <a:lnTo>
                    <a:pt x="364" y="159"/>
                  </a:lnTo>
                  <a:lnTo>
                    <a:pt x="364" y="161"/>
                  </a:lnTo>
                  <a:lnTo>
                    <a:pt x="364" y="161"/>
                  </a:lnTo>
                  <a:lnTo>
                    <a:pt x="364" y="161"/>
                  </a:lnTo>
                  <a:lnTo>
                    <a:pt x="367" y="161"/>
                  </a:lnTo>
                  <a:lnTo>
                    <a:pt x="367" y="164"/>
                  </a:lnTo>
                  <a:lnTo>
                    <a:pt x="367" y="164"/>
                  </a:lnTo>
                  <a:lnTo>
                    <a:pt x="367" y="164"/>
                  </a:lnTo>
                  <a:lnTo>
                    <a:pt x="369" y="164"/>
                  </a:lnTo>
                  <a:lnTo>
                    <a:pt x="369" y="166"/>
                  </a:lnTo>
                  <a:lnTo>
                    <a:pt x="369" y="166"/>
                  </a:lnTo>
                  <a:lnTo>
                    <a:pt x="369" y="166"/>
                  </a:lnTo>
                  <a:lnTo>
                    <a:pt x="369" y="166"/>
                  </a:lnTo>
                  <a:lnTo>
                    <a:pt x="371" y="166"/>
                  </a:lnTo>
                  <a:lnTo>
                    <a:pt x="371" y="166"/>
                  </a:lnTo>
                  <a:lnTo>
                    <a:pt x="371" y="168"/>
                  </a:lnTo>
                  <a:lnTo>
                    <a:pt x="371" y="168"/>
                  </a:lnTo>
                  <a:lnTo>
                    <a:pt x="371" y="168"/>
                  </a:lnTo>
                  <a:lnTo>
                    <a:pt x="374" y="168"/>
                  </a:lnTo>
                  <a:lnTo>
                    <a:pt x="374" y="168"/>
                  </a:lnTo>
                  <a:lnTo>
                    <a:pt x="374" y="171"/>
                  </a:lnTo>
                  <a:lnTo>
                    <a:pt x="374" y="171"/>
                  </a:lnTo>
                  <a:lnTo>
                    <a:pt x="374" y="171"/>
                  </a:lnTo>
                  <a:lnTo>
                    <a:pt x="374" y="173"/>
                  </a:lnTo>
                  <a:lnTo>
                    <a:pt x="376" y="173"/>
                  </a:lnTo>
                  <a:lnTo>
                    <a:pt x="376" y="173"/>
                  </a:lnTo>
                  <a:lnTo>
                    <a:pt x="376" y="176"/>
                  </a:lnTo>
                  <a:lnTo>
                    <a:pt x="376" y="176"/>
                  </a:lnTo>
                  <a:lnTo>
                    <a:pt x="376" y="178"/>
                  </a:lnTo>
                  <a:lnTo>
                    <a:pt x="376" y="178"/>
                  </a:lnTo>
                  <a:lnTo>
                    <a:pt x="376" y="178"/>
                  </a:lnTo>
                  <a:lnTo>
                    <a:pt x="376" y="178"/>
                  </a:lnTo>
                  <a:lnTo>
                    <a:pt x="376" y="178"/>
                  </a:lnTo>
                  <a:lnTo>
                    <a:pt x="376" y="180"/>
                  </a:lnTo>
                  <a:lnTo>
                    <a:pt x="374" y="180"/>
                  </a:lnTo>
                  <a:lnTo>
                    <a:pt x="374" y="180"/>
                  </a:lnTo>
                  <a:lnTo>
                    <a:pt x="374" y="183"/>
                  </a:lnTo>
                  <a:lnTo>
                    <a:pt x="374" y="183"/>
                  </a:lnTo>
                  <a:lnTo>
                    <a:pt x="374" y="183"/>
                  </a:lnTo>
                  <a:lnTo>
                    <a:pt x="371" y="183"/>
                  </a:lnTo>
                  <a:lnTo>
                    <a:pt x="371" y="185"/>
                  </a:lnTo>
                  <a:lnTo>
                    <a:pt x="371" y="185"/>
                  </a:lnTo>
                  <a:lnTo>
                    <a:pt x="374" y="185"/>
                  </a:lnTo>
                  <a:lnTo>
                    <a:pt x="374" y="187"/>
                  </a:lnTo>
                  <a:lnTo>
                    <a:pt x="374" y="187"/>
                  </a:lnTo>
                  <a:lnTo>
                    <a:pt x="374" y="187"/>
                  </a:lnTo>
                  <a:lnTo>
                    <a:pt x="374" y="187"/>
                  </a:lnTo>
                  <a:lnTo>
                    <a:pt x="374" y="190"/>
                  </a:lnTo>
                  <a:lnTo>
                    <a:pt x="374" y="190"/>
                  </a:lnTo>
                  <a:lnTo>
                    <a:pt x="374" y="192"/>
                  </a:lnTo>
                  <a:lnTo>
                    <a:pt x="374" y="192"/>
                  </a:lnTo>
                  <a:lnTo>
                    <a:pt x="374" y="192"/>
                  </a:lnTo>
                  <a:lnTo>
                    <a:pt x="371" y="192"/>
                  </a:lnTo>
                  <a:lnTo>
                    <a:pt x="371" y="195"/>
                  </a:lnTo>
                  <a:lnTo>
                    <a:pt x="371" y="195"/>
                  </a:lnTo>
                  <a:lnTo>
                    <a:pt x="371" y="195"/>
                  </a:lnTo>
                  <a:lnTo>
                    <a:pt x="371" y="195"/>
                  </a:lnTo>
                  <a:lnTo>
                    <a:pt x="371" y="197"/>
                  </a:lnTo>
                  <a:lnTo>
                    <a:pt x="369" y="197"/>
                  </a:lnTo>
                  <a:lnTo>
                    <a:pt x="369" y="197"/>
                  </a:lnTo>
                  <a:lnTo>
                    <a:pt x="369" y="197"/>
                  </a:lnTo>
                  <a:lnTo>
                    <a:pt x="369" y="197"/>
                  </a:lnTo>
                  <a:lnTo>
                    <a:pt x="369" y="197"/>
                  </a:lnTo>
                  <a:lnTo>
                    <a:pt x="369" y="199"/>
                  </a:lnTo>
                  <a:lnTo>
                    <a:pt x="369" y="199"/>
                  </a:lnTo>
                  <a:lnTo>
                    <a:pt x="369" y="202"/>
                  </a:lnTo>
                  <a:lnTo>
                    <a:pt x="369" y="202"/>
                  </a:lnTo>
                  <a:lnTo>
                    <a:pt x="367" y="202"/>
                  </a:lnTo>
                  <a:lnTo>
                    <a:pt x="367" y="204"/>
                  </a:lnTo>
                  <a:lnTo>
                    <a:pt x="367" y="204"/>
                  </a:lnTo>
                  <a:lnTo>
                    <a:pt x="369" y="204"/>
                  </a:lnTo>
                  <a:lnTo>
                    <a:pt x="369" y="206"/>
                  </a:lnTo>
                  <a:lnTo>
                    <a:pt x="369" y="206"/>
                  </a:lnTo>
                  <a:lnTo>
                    <a:pt x="369" y="206"/>
                  </a:lnTo>
                  <a:lnTo>
                    <a:pt x="369" y="206"/>
                  </a:lnTo>
                  <a:lnTo>
                    <a:pt x="369" y="206"/>
                  </a:lnTo>
                  <a:lnTo>
                    <a:pt x="369" y="209"/>
                  </a:lnTo>
                  <a:lnTo>
                    <a:pt x="369" y="209"/>
                  </a:lnTo>
                  <a:lnTo>
                    <a:pt x="371" y="209"/>
                  </a:lnTo>
                  <a:lnTo>
                    <a:pt x="371" y="209"/>
                  </a:lnTo>
                  <a:lnTo>
                    <a:pt x="371" y="211"/>
                  </a:lnTo>
                  <a:lnTo>
                    <a:pt x="371" y="211"/>
                  </a:lnTo>
                  <a:lnTo>
                    <a:pt x="371" y="211"/>
                  </a:lnTo>
                  <a:lnTo>
                    <a:pt x="371" y="214"/>
                  </a:lnTo>
                  <a:lnTo>
                    <a:pt x="374" y="214"/>
                  </a:lnTo>
                  <a:lnTo>
                    <a:pt x="374" y="211"/>
                  </a:lnTo>
                  <a:lnTo>
                    <a:pt x="374" y="211"/>
                  </a:lnTo>
                  <a:lnTo>
                    <a:pt x="376" y="211"/>
                  </a:lnTo>
                  <a:lnTo>
                    <a:pt x="376" y="211"/>
                  </a:lnTo>
                  <a:lnTo>
                    <a:pt x="376" y="211"/>
                  </a:lnTo>
                  <a:lnTo>
                    <a:pt x="378" y="211"/>
                  </a:lnTo>
                  <a:lnTo>
                    <a:pt x="378" y="214"/>
                  </a:lnTo>
                  <a:lnTo>
                    <a:pt x="378" y="214"/>
                  </a:lnTo>
                  <a:lnTo>
                    <a:pt x="378" y="214"/>
                  </a:lnTo>
                  <a:lnTo>
                    <a:pt x="378" y="214"/>
                  </a:lnTo>
                  <a:lnTo>
                    <a:pt x="381" y="214"/>
                  </a:lnTo>
                  <a:lnTo>
                    <a:pt x="381" y="214"/>
                  </a:lnTo>
                  <a:lnTo>
                    <a:pt x="383" y="214"/>
                  </a:lnTo>
                  <a:lnTo>
                    <a:pt x="383" y="214"/>
                  </a:lnTo>
                  <a:lnTo>
                    <a:pt x="383" y="214"/>
                  </a:lnTo>
                  <a:lnTo>
                    <a:pt x="386" y="214"/>
                  </a:lnTo>
                  <a:lnTo>
                    <a:pt x="386" y="216"/>
                  </a:lnTo>
                  <a:lnTo>
                    <a:pt x="386" y="216"/>
                  </a:lnTo>
                  <a:lnTo>
                    <a:pt x="386" y="216"/>
                  </a:lnTo>
                  <a:lnTo>
                    <a:pt x="386" y="216"/>
                  </a:lnTo>
                  <a:lnTo>
                    <a:pt x="388" y="216"/>
                  </a:lnTo>
                  <a:lnTo>
                    <a:pt x="388" y="216"/>
                  </a:lnTo>
                  <a:lnTo>
                    <a:pt x="390" y="216"/>
                  </a:lnTo>
                  <a:lnTo>
                    <a:pt x="390" y="216"/>
                  </a:lnTo>
                  <a:lnTo>
                    <a:pt x="390" y="216"/>
                  </a:lnTo>
                  <a:lnTo>
                    <a:pt x="390" y="216"/>
                  </a:lnTo>
                  <a:lnTo>
                    <a:pt x="393" y="216"/>
                  </a:lnTo>
                  <a:lnTo>
                    <a:pt x="393" y="216"/>
                  </a:lnTo>
                  <a:lnTo>
                    <a:pt x="395" y="216"/>
                  </a:lnTo>
                  <a:lnTo>
                    <a:pt x="395" y="216"/>
                  </a:lnTo>
                  <a:lnTo>
                    <a:pt x="395" y="216"/>
                  </a:lnTo>
                  <a:lnTo>
                    <a:pt x="397" y="216"/>
                  </a:lnTo>
                  <a:lnTo>
                    <a:pt x="397" y="216"/>
                  </a:lnTo>
                  <a:lnTo>
                    <a:pt x="397" y="216"/>
                  </a:lnTo>
                  <a:lnTo>
                    <a:pt x="397" y="216"/>
                  </a:lnTo>
                  <a:lnTo>
                    <a:pt x="400" y="216"/>
                  </a:lnTo>
                  <a:lnTo>
                    <a:pt x="400" y="216"/>
                  </a:lnTo>
                  <a:lnTo>
                    <a:pt x="402" y="216"/>
                  </a:lnTo>
                  <a:lnTo>
                    <a:pt x="402" y="216"/>
                  </a:lnTo>
                  <a:lnTo>
                    <a:pt x="402" y="216"/>
                  </a:lnTo>
                  <a:lnTo>
                    <a:pt x="404" y="216"/>
                  </a:lnTo>
                  <a:lnTo>
                    <a:pt x="404" y="216"/>
                  </a:lnTo>
                  <a:lnTo>
                    <a:pt x="404" y="216"/>
                  </a:lnTo>
                  <a:lnTo>
                    <a:pt x="404" y="216"/>
                  </a:lnTo>
                  <a:lnTo>
                    <a:pt x="407" y="216"/>
                  </a:lnTo>
                  <a:lnTo>
                    <a:pt x="407" y="216"/>
                  </a:lnTo>
                  <a:lnTo>
                    <a:pt x="409" y="216"/>
                  </a:lnTo>
                  <a:lnTo>
                    <a:pt x="409" y="216"/>
                  </a:lnTo>
                  <a:lnTo>
                    <a:pt x="409" y="216"/>
                  </a:lnTo>
                  <a:lnTo>
                    <a:pt x="412" y="216"/>
                  </a:lnTo>
                  <a:lnTo>
                    <a:pt x="412" y="216"/>
                  </a:lnTo>
                  <a:lnTo>
                    <a:pt x="412" y="216"/>
                  </a:lnTo>
                  <a:lnTo>
                    <a:pt x="414" y="216"/>
                  </a:lnTo>
                  <a:lnTo>
                    <a:pt x="414" y="216"/>
                  </a:lnTo>
                  <a:lnTo>
                    <a:pt x="416" y="216"/>
                  </a:lnTo>
                  <a:lnTo>
                    <a:pt x="416" y="216"/>
                  </a:lnTo>
                  <a:lnTo>
                    <a:pt x="416" y="216"/>
                  </a:lnTo>
                  <a:lnTo>
                    <a:pt x="419" y="216"/>
                  </a:lnTo>
                  <a:lnTo>
                    <a:pt x="419" y="216"/>
                  </a:lnTo>
                  <a:lnTo>
                    <a:pt x="419" y="216"/>
                  </a:lnTo>
                  <a:lnTo>
                    <a:pt x="421" y="216"/>
                  </a:lnTo>
                  <a:lnTo>
                    <a:pt x="421" y="216"/>
                  </a:lnTo>
                  <a:lnTo>
                    <a:pt x="423" y="216"/>
                  </a:lnTo>
                  <a:lnTo>
                    <a:pt x="423" y="216"/>
                  </a:lnTo>
                  <a:lnTo>
                    <a:pt x="423" y="216"/>
                  </a:lnTo>
                  <a:lnTo>
                    <a:pt x="426" y="216"/>
                  </a:lnTo>
                  <a:lnTo>
                    <a:pt x="426" y="218"/>
                  </a:lnTo>
                  <a:lnTo>
                    <a:pt x="426" y="218"/>
                  </a:lnTo>
                  <a:lnTo>
                    <a:pt x="428" y="218"/>
                  </a:lnTo>
                  <a:lnTo>
                    <a:pt x="428" y="218"/>
                  </a:lnTo>
                  <a:lnTo>
                    <a:pt x="428" y="218"/>
                  </a:lnTo>
                  <a:lnTo>
                    <a:pt x="430" y="218"/>
                  </a:lnTo>
                  <a:lnTo>
                    <a:pt x="430" y="218"/>
                  </a:lnTo>
                  <a:lnTo>
                    <a:pt x="430" y="218"/>
                  </a:lnTo>
                  <a:lnTo>
                    <a:pt x="430" y="218"/>
                  </a:lnTo>
                  <a:lnTo>
                    <a:pt x="433" y="218"/>
                  </a:lnTo>
                  <a:lnTo>
                    <a:pt x="433" y="221"/>
                  </a:lnTo>
                  <a:lnTo>
                    <a:pt x="433" y="221"/>
                  </a:lnTo>
                  <a:lnTo>
                    <a:pt x="433" y="221"/>
                  </a:lnTo>
                  <a:lnTo>
                    <a:pt x="435" y="221"/>
                  </a:lnTo>
                  <a:lnTo>
                    <a:pt x="435" y="221"/>
                  </a:lnTo>
                  <a:lnTo>
                    <a:pt x="435" y="223"/>
                  </a:lnTo>
                  <a:lnTo>
                    <a:pt x="435" y="223"/>
                  </a:lnTo>
                  <a:lnTo>
                    <a:pt x="438" y="223"/>
                  </a:lnTo>
                  <a:lnTo>
                    <a:pt x="438" y="223"/>
                  </a:lnTo>
                  <a:lnTo>
                    <a:pt x="438" y="223"/>
                  </a:lnTo>
                  <a:lnTo>
                    <a:pt x="438" y="223"/>
                  </a:lnTo>
                  <a:lnTo>
                    <a:pt x="440" y="223"/>
                  </a:lnTo>
                  <a:lnTo>
                    <a:pt x="440" y="225"/>
                  </a:lnTo>
                  <a:lnTo>
                    <a:pt x="440" y="225"/>
                  </a:lnTo>
                  <a:lnTo>
                    <a:pt x="442" y="225"/>
                  </a:lnTo>
                  <a:lnTo>
                    <a:pt x="442" y="225"/>
                  </a:lnTo>
                  <a:lnTo>
                    <a:pt x="442" y="225"/>
                  </a:lnTo>
                  <a:lnTo>
                    <a:pt x="442" y="225"/>
                  </a:lnTo>
                  <a:lnTo>
                    <a:pt x="442" y="228"/>
                  </a:lnTo>
                  <a:lnTo>
                    <a:pt x="445" y="228"/>
                  </a:lnTo>
                  <a:lnTo>
                    <a:pt x="445" y="228"/>
                  </a:lnTo>
                  <a:lnTo>
                    <a:pt x="445" y="228"/>
                  </a:lnTo>
                  <a:lnTo>
                    <a:pt x="445" y="228"/>
                  </a:lnTo>
                  <a:lnTo>
                    <a:pt x="445" y="228"/>
                  </a:lnTo>
                  <a:lnTo>
                    <a:pt x="445" y="230"/>
                  </a:lnTo>
                  <a:lnTo>
                    <a:pt x="447" y="230"/>
                  </a:lnTo>
                  <a:lnTo>
                    <a:pt x="447" y="230"/>
                  </a:lnTo>
                  <a:lnTo>
                    <a:pt x="449" y="230"/>
                  </a:lnTo>
                  <a:lnTo>
                    <a:pt x="449" y="230"/>
                  </a:lnTo>
                  <a:lnTo>
                    <a:pt x="449" y="230"/>
                  </a:lnTo>
                  <a:lnTo>
                    <a:pt x="449" y="230"/>
                  </a:lnTo>
                  <a:lnTo>
                    <a:pt x="452" y="230"/>
                  </a:lnTo>
                  <a:lnTo>
                    <a:pt x="452" y="232"/>
                  </a:lnTo>
                  <a:lnTo>
                    <a:pt x="452" y="232"/>
                  </a:lnTo>
                  <a:lnTo>
                    <a:pt x="452" y="232"/>
                  </a:lnTo>
                  <a:lnTo>
                    <a:pt x="452" y="232"/>
                  </a:lnTo>
                  <a:lnTo>
                    <a:pt x="454" y="232"/>
                  </a:lnTo>
                  <a:lnTo>
                    <a:pt x="454" y="235"/>
                  </a:lnTo>
                  <a:lnTo>
                    <a:pt x="454" y="235"/>
                  </a:lnTo>
                  <a:lnTo>
                    <a:pt x="457" y="235"/>
                  </a:lnTo>
                  <a:lnTo>
                    <a:pt x="457" y="235"/>
                  </a:lnTo>
                  <a:lnTo>
                    <a:pt x="457" y="235"/>
                  </a:lnTo>
                  <a:lnTo>
                    <a:pt x="457" y="235"/>
                  </a:lnTo>
                  <a:lnTo>
                    <a:pt x="459" y="235"/>
                  </a:lnTo>
                  <a:lnTo>
                    <a:pt x="459" y="235"/>
                  </a:lnTo>
                  <a:lnTo>
                    <a:pt x="459" y="237"/>
                  </a:lnTo>
                  <a:lnTo>
                    <a:pt x="459" y="237"/>
                  </a:lnTo>
                  <a:lnTo>
                    <a:pt x="461" y="237"/>
                  </a:lnTo>
                  <a:lnTo>
                    <a:pt x="461" y="237"/>
                  </a:lnTo>
                  <a:lnTo>
                    <a:pt x="464" y="237"/>
                  </a:lnTo>
                  <a:lnTo>
                    <a:pt x="464" y="237"/>
                  </a:lnTo>
                  <a:lnTo>
                    <a:pt x="464" y="237"/>
                  </a:lnTo>
                  <a:lnTo>
                    <a:pt x="466" y="237"/>
                  </a:lnTo>
                  <a:lnTo>
                    <a:pt x="466" y="235"/>
                  </a:lnTo>
                  <a:lnTo>
                    <a:pt x="466" y="235"/>
                  </a:lnTo>
                  <a:lnTo>
                    <a:pt x="468" y="235"/>
                  </a:lnTo>
                  <a:lnTo>
                    <a:pt x="468" y="235"/>
                  </a:lnTo>
                  <a:lnTo>
                    <a:pt x="468" y="235"/>
                  </a:lnTo>
                  <a:lnTo>
                    <a:pt x="468" y="237"/>
                  </a:lnTo>
                  <a:lnTo>
                    <a:pt x="468" y="237"/>
                  </a:lnTo>
                  <a:lnTo>
                    <a:pt x="468" y="237"/>
                  </a:lnTo>
                  <a:lnTo>
                    <a:pt x="468" y="237"/>
                  </a:lnTo>
                  <a:lnTo>
                    <a:pt x="468" y="240"/>
                  </a:lnTo>
                  <a:lnTo>
                    <a:pt x="468" y="240"/>
                  </a:lnTo>
                  <a:lnTo>
                    <a:pt x="468" y="240"/>
                  </a:lnTo>
                  <a:lnTo>
                    <a:pt x="468" y="242"/>
                  </a:lnTo>
                  <a:lnTo>
                    <a:pt x="468" y="242"/>
                  </a:lnTo>
                  <a:lnTo>
                    <a:pt x="468" y="242"/>
                  </a:lnTo>
                  <a:lnTo>
                    <a:pt x="468" y="242"/>
                  </a:lnTo>
                  <a:lnTo>
                    <a:pt x="471" y="242"/>
                  </a:lnTo>
                  <a:lnTo>
                    <a:pt x="471" y="242"/>
                  </a:lnTo>
                  <a:lnTo>
                    <a:pt x="471" y="242"/>
                  </a:lnTo>
                  <a:lnTo>
                    <a:pt x="471" y="244"/>
                  </a:lnTo>
                  <a:lnTo>
                    <a:pt x="473" y="244"/>
                  </a:lnTo>
                  <a:lnTo>
                    <a:pt x="473" y="244"/>
                  </a:lnTo>
                  <a:lnTo>
                    <a:pt x="473" y="247"/>
                  </a:lnTo>
                  <a:lnTo>
                    <a:pt x="473" y="247"/>
                  </a:lnTo>
                  <a:lnTo>
                    <a:pt x="473" y="247"/>
                  </a:lnTo>
                  <a:lnTo>
                    <a:pt x="475" y="247"/>
                  </a:lnTo>
                  <a:lnTo>
                    <a:pt x="475" y="247"/>
                  </a:lnTo>
                  <a:lnTo>
                    <a:pt x="475" y="249"/>
                  </a:lnTo>
                  <a:lnTo>
                    <a:pt x="475" y="249"/>
                  </a:lnTo>
                  <a:lnTo>
                    <a:pt x="475" y="251"/>
                  </a:lnTo>
                  <a:lnTo>
                    <a:pt x="475" y="251"/>
                  </a:lnTo>
                  <a:lnTo>
                    <a:pt x="475" y="251"/>
                  </a:lnTo>
                  <a:lnTo>
                    <a:pt x="475" y="251"/>
                  </a:lnTo>
                  <a:lnTo>
                    <a:pt x="475" y="254"/>
                  </a:lnTo>
                  <a:lnTo>
                    <a:pt x="475" y="254"/>
                  </a:lnTo>
                  <a:lnTo>
                    <a:pt x="478" y="254"/>
                  </a:lnTo>
                  <a:lnTo>
                    <a:pt x="478" y="256"/>
                  </a:lnTo>
                  <a:lnTo>
                    <a:pt x="478" y="256"/>
                  </a:lnTo>
                  <a:lnTo>
                    <a:pt x="478" y="256"/>
                  </a:lnTo>
                  <a:lnTo>
                    <a:pt x="478" y="256"/>
                  </a:lnTo>
                  <a:lnTo>
                    <a:pt x="478" y="256"/>
                  </a:lnTo>
                  <a:lnTo>
                    <a:pt x="478" y="259"/>
                  </a:lnTo>
                  <a:lnTo>
                    <a:pt x="478" y="259"/>
                  </a:lnTo>
                  <a:lnTo>
                    <a:pt x="478" y="261"/>
                  </a:lnTo>
                  <a:lnTo>
                    <a:pt x="478" y="261"/>
                  </a:lnTo>
                  <a:lnTo>
                    <a:pt x="480" y="261"/>
                  </a:lnTo>
                  <a:lnTo>
                    <a:pt x="480" y="263"/>
                  </a:lnTo>
                  <a:lnTo>
                    <a:pt x="480" y="263"/>
                  </a:lnTo>
                  <a:lnTo>
                    <a:pt x="483" y="263"/>
                  </a:lnTo>
                  <a:lnTo>
                    <a:pt x="483" y="263"/>
                  </a:lnTo>
                  <a:lnTo>
                    <a:pt x="483" y="263"/>
                  </a:lnTo>
                  <a:lnTo>
                    <a:pt x="483" y="266"/>
                  </a:lnTo>
                  <a:lnTo>
                    <a:pt x="483" y="266"/>
                  </a:lnTo>
                  <a:lnTo>
                    <a:pt x="483" y="266"/>
                  </a:lnTo>
                  <a:lnTo>
                    <a:pt x="485" y="266"/>
                  </a:lnTo>
                  <a:lnTo>
                    <a:pt x="485" y="266"/>
                  </a:lnTo>
                  <a:lnTo>
                    <a:pt x="485" y="268"/>
                  </a:lnTo>
                  <a:lnTo>
                    <a:pt x="485" y="268"/>
                  </a:lnTo>
                  <a:lnTo>
                    <a:pt x="485" y="268"/>
                  </a:lnTo>
                  <a:lnTo>
                    <a:pt x="485" y="268"/>
                  </a:lnTo>
                  <a:lnTo>
                    <a:pt x="487" y="268"/>
                  </a:lnTo>
                  <a:lnTo>
                    <a:pt x="487" y="270"/>
                  </a:lnTo>
                  <a:lnTo>
                    <a:pt x="487" y="270"/>
                  </a:lnTo>
                  <a:lnTo>
                    <a:pt x="487" y="270"/>
                  </a:lnTo>
                  <a:lnTo>
                    <a:pt x="490" y="270"/>
                  </a:lnTo>
                  <a:lnTo>
                    <a:pt x="490" y="273"/>
                  </a:lnTo>
                  <a:lnTo>
                    <a:pt x="490" y="273"/>
                  </a:lnTo>
                  <a:lnTo>
                    <a:pt x="490" y="275"/>
                  </a:lnTo>
                  <a:lnTo>
                    <a:pt x="490" y="275"/>
                  </a:lnTo>
                  <a:lnTo>
                    <a:pt x="490" y="275"/>
                  </a:lnTo>
                  <a:lnTo>
                    <a:pt x="490" y="275"/>
                  </a:lnTo>
                  <a:lnTo>
                    <a:pt x="492" y="275"/>
                  </a:lnTo>
                  <a:lnTo>
                    <a:pt x="492" y="275"/>
                  </a:lnTo>
                  <a:lnTo>
                    <a:pt x="492" y="275"/>
                  </a:lnTo>
                  <a:lnTo>
                    <a:pt x="494" y="275"/>
                  </a:lnTo>
                  <a:lnTo>
                    <a:pt x="494" y="275"/>
                  </a:lnTo>
                  <a:lnTo>
                    <a:pt x="494" y="275"/>
                  </a:lnTo>
                  <a:lnTo>
                    <a:pt x="497" y="275"/>
                  </a:lnTo>
                  <a:lnTo>
                    <a:pt x="497" y="275"/>
                  </a:lnTo>
                  <a:lnTo>
                    <a:pt x="497" y="275"/>
                  </a:lnTo>
                  <a:lnTo>
                    <a:pt x="499" y="275"/>
                  </a:lnTo>
                  <a:lnTo>
                    <a:pt x="499" y="275"/>
                  </a:lnTo>
                  <a:lnTo>
                    <a:pt x="499" y="275"/>
                  </a:lnTo>
                  <a:lnTo>
                    <a:pt x="501" y="275"/>
                  </a:lnTo>
                  <a:lnTo>
                    <a:pt x="501" y="275"/>
                  </a:lnTo>
                  <a:lnTo>
                    <a:pt x="501" y="275"/>
                  </a:lnTo>
                  <a:lnTo>
                    <a:pt x="504" y="275"/>
                  </a:lnTo>
                  <a:lnTo>
                    <a:pt x="504" y="275"/>
                  </a:lnTo>
                  <a:lnTo>
                    <a:pt x="504" y="275"/>
                  </a:lnTo>
                  <a:lnTo>
                    <a:pt x="504" y="275"/>
                  </a:lnTo>
                  <a:lnTo>
                    <a:pt x="506" y="275"/>
                  </a:lnTo>
                  <a:lnTo>
                    <a:pt x="506" y="273"/>
                  </a:lnTo>
                  <a:lnTo>
                    <a:pt x="506" y="273"/>
                  </a:lnTo>
                  <a:lnTo>
                    <a:pt x="509" y="273"/>
                  </a:lnTo>
                  <a:lnTo>
                    <a:pt x="509" y="275"/>
                  </a:lnTo>
                  <a:lnTo>
                    <a:pt x="509" y="275"/>
                  </a:lnTo>
                  <a:lnTo>
                    <a:pt x="509" y="275"/>
                  </a:lnTo>
                  <a:lnTo>
                    <a:pt x="511" y="275"/>
                  </a:lnTo>
                  <a:lnTo>
                    <a:pt x="511" y="275"/>
                  </a:lnTo>
                  <a:lnTo>
                    <a:pt x="511" y="275"/>
                  </a:lnTo>
                  <a:lnTo>
                    <a:pt x="513" y="275"/>
                  </a:lnTo>
                  <a:lnTo>
                    <a:pt x="513" y="275"/>
                  </a:lnTo>
                  <a:lnTo>
                    <a:pt x="513" y="275"/>
                  </a:lnTo>
                  <a:lnTo>
                    <a:pt x="516" y="275"/>
                  </a:lnTo>
                  <a:lnTo>
                    <a:pt x="516" y="275"/>
                  </a:lnTo>
                  <a:lnTo>
                    <a:pt x="516" y="275"/>
                  </a:lnTo>
                  <a:lnTo>
                    <a:pt x="518" y="275"/>
                  </a:lnTo>
                  <a:lnTo>
                    <a:pt x="518" y="275"/>
                  </a:lnTo>
                  <a:lnTo>
                    <a:pt x="518" y="275"/>
                  </a:lnTo>
                  <a:lnTo>
                    <a:pt x="520" y="275"/>
                  </a:lnTo>
                  <a:lnTo>
                    <a:pt x="520" y="275"/>
                  </a:lnTo>
                  <a:lnTo>
                    <a:pt x="523" y="275"/>
                  </a:lnTo>
                  <a:lnTo>
                    <a:pt x="523" y="275"/>
                  </a:lnTo>
                  <a:lnTo>
                    <a:pt x="523" y="275"/>
                  </a:lnTo>
                  <a:lnTo>
                    <a:pt x="523" y="278"/>
                  </a:lnTo>
                  <a:lnTo>
                    <a:pt x="525" y="278"/>
                  </a:lnTo>
                  <a:lnTo>
                    <a:pt x="525" y="278"/>
                  </a:lnTo>
                  <a:lnTo>
                    <a:pt x="525" y="278"/>
                  </a:lnTo>
                  <a:lnTo>
                    <a:pt x="528" y="278"/>
                  </a:lnTo>
                  <a:lnTo>
                    <a:pt x="528" y="278"/>
                  </a:lnTo>
                  <a:lnTo>
                    <a:pt x="530" y="278"/>
                  </a:lnTo>
                  <a:lnTo>
                    <a:pt x="530" y="278"/>
                  </a:lnTo>
                  <a:lnTo>
                    <a:pt x="530" y="278"/>
                  </a:lnTo>
                  <a:lnTo>
                    <a:pt x="530" y="278"/>
                  </a:lnTo>
                  <a:lnTo>
                    <a:pt x="532" y="278"/>
                  </a:lnTo>
                  <a:lnTo>
                    <a:pt x="532" y="278"/>
                  </a:lnTo>
                  <a:lnTo>
                    <a:pt x="532" y="278"/>
                  </a:lnTo>
                  <a:lnTo>
                    <a:pt x="535" y="278"/>
                  </a:lnTo>
                  <a:lnTo>
                    <a:pt x="535" y="278"/>
                  </a:lnTo>
                  <a:lnTo>
                    <a:pt x="537" y="278"/>
                  </a:lnTo>
                  <a:lnTo>
                    <a:pt x="537" y="278"/>
                  </a:lnTo>
                  <a:lnTo>
                    <a:pt x="537" y="278"/>
                  </a:lnTo>
                  <a:lnTo>
                    <a:pt x="539" y="278"/>
                  </a:lnTo>
                  <a:lnTo>
                    <a:pt x="539" y="278"/>
                  </a:lnTo>
                  <a:lnTo>
                    <a:pt x="542" y="278"/>
                  </a:lnTo>
                  <a:lnTo>
                    <a:pt x="542" y="278"/>
                  </a:lnTo>
                  <a:lnTo>
                    <a:pt x="542" y="278"/>
                  </a:lnTo>
                  <a:lnTo>
                    <a:pt x="544" y="278"/>
                  </a:lnTo>
                  <a:lnTo>
                    <a:pt x="544" y="278"/>
                  </a:lnTo>
                  <a:lnTo>
                    <a:pt x="544" y="278"/>
                  </a:lnTo>
                  <a:lnTo>
                    <a:pt x="546" y="278"/>
                  </a:lnTo>
                  <a:lnTo>
                    <a:pt x="546" y="278"/>
                  </a:lnTo>
                  <a:lnTo>
                    <a:pt x="546" y="278"/>
                  </a:lnTo>
                  <a:lnTo>
                    <a:pt x="549" y="278"/>
                  </a:lnTo>
                  <a:lnTo>
                    <a:pt x="549" y="278"/>
                  </a:lnTo>
                  <a:lnTo>
                    <a:pt x="549" y="278"/>
                  </a:lnTo>
                  <a:lnTo>
                    <a:pt x="551" y="278"/>
                  </a:lnTo>
                  <a:lnTo>
                    <a:pt x="551" y="278"/>
                  </a:lnTo>
                  <a:lnTo>
                    <a:pt x="551" y="278"/>
                  </a:lnTo>
                  <a:lnTo>
                    <a:pt x="554" y="278"/>
                  </a:lnTo>
                  <a:lnTo>
                    <a:pt x="554" y="278"/>
                  </a:lnTo>
                  <a:lnTo>
                    <a:pt x="556" y="278"/>
                  </a:lnTo>
                  <a:lnTo>
                    <a:pt x="556" y="278"/>
                  </a:lnTo>
                  <a:lnTo>
                    <a:pt x="556" y="278"/>
                  </a:lnTo>
                  <a:lnTo>
                    <a:pt x="558" y="278"/>
                  </a:lnTo>
                  <a:lnTo>
                    <a:pt x="558" y="278"/>
                  </a:lnTo>
                  <a:lnTo>
                    <a:pt x="558" y="278"/>
                  </a:lnTo>
                  <a:lnTo>
                    <a:pt x="561" y="278"/>
                  </a:lnTo>
                  <a:lnTo>
                    <a:pt x="561" y="278"/>
                  </a:lnTo>
                  <a:lnTo>
                    <a:pt x="561" y="278"/>
                  </a:lnTo>
                  <a:lnTo>
                    <a:pt x="563" y="278"/>
                  </a:lnTo>
                  <a:lnTo>
                    <a:pt x="563" y="278"/>
                  </a:lnTo>
                  <a:lnTo>
                    <a:pt x="563" y="278"/>
                  </a:lnTo>
                  <a:lnTo>
                    <a:pt x="565" y="278"/>
                  </a:lnTo>
                  <a:lnTo>
                    <a:pt x="565" y="278"/>
                  </a:lnTo>
                  <a:lnTo>
                    <a:pt x="565" y="278"/>
                  </a:lnTo>
                  <a:lnTo>
                    <a:pt x="568" y="278"/>
                  </a:lnTo>
                  <a:lnTo>
                    <a:pt x="568" y="278"/>
                  </a:lnTo>
                  <a:lnTo>
                    <a:pt x="568" y="278"/>
                  </a:lnTo>
                  <a:lnTo>
                    <a:pt x="568" y="278"/>
                  </a:lnTo>
                  <a:lnTo>
                    <a:pt x="570" y="278"/>
                  </a:lnTo>
                  <a:lnTo>
                    <a:pt x="570" y="278"/>
                  </a:lnTo>
                  <a:lnTo>
                    <a:pt x="570" y="278"/>
                  </a:lnTo>
                  <a:lnTo>
                    <a:pt x="572" y="278"/>
                  </a:lnTo>
                  <a:lnTo>
                    <a:pt x="572" y="278"/>
                  </a:lnTo>
                  <a:lnTo>
                    <a:pt x="575" y="278"/>
                  </a:lnTo>
                  <a:lnTo>
                    <a:pt x="575" y="278"/>
                  </a:lnTo>
                  <a:lnTo>
                    <a:pt x="575" y="278"/>
                  </a:lnTo>
                  <a:lnTo>
                    <a:pt x="575" y="278"/>
                  </a:lnTo>
                  <a:lnTo>
                    <a:pt x="577" y="278"/>
                  </a:lnTo>
                  <a:lnTo>
                    <a:pt x="577" y="278"/>
                  </a:lnTo>
                  <a:lnTo>
                    <a:pt x="577" y="278"/>
                  </a:lnTo>
                  <a:lnTo>
                    <a:pt x="580" y="278"/>
                  </a:lnTo>
                  <a:lnTo>
                    <a:pt x="580" y="278"/>
                  </a:lnTo>
                  <a:lnTo>
                    <a:pt x="582" y="278"/>
                  </a:lnTo>
                  <a:lnTo>
                    <a:pt x="582" y="278"/>
                  </a:lnTo>
                  <a:lnTo>
                    <a:pt x="582" y="278"/>
                  </a:lnTo>
                  <a:lnTo>
                    <a:pt x="584" y="278"/>
                  </a:lnTo>
                  <a:lnTo>
                    <a:pt x="584" y="278"/>
                  </a:lnTo>
                  <a:lnTo>
                    <a:pt x="584" y="278"/>
                  </a:lnTo>
                  <a:lnTo>
                    <a:pt x="587" y="278"/>
                  </a:lnTo>
                  <a:lnTo>
                    <a:pt x="587" y="278"/>
                  </a:lnTo>
                  <a:lnTo>
                    <a:pt x="587" y="278"/>
                  </a:lnTo>
                  <a:lnTo>
                    <a:pt x="589" y="278"/>
                  </a:lnTo>
                  <a:lnTo>
                    <a:pt x="589" y="278"/>
                  </a:lnTo>
                  <a:lnTo>
                    <a:pt x="589" y="278"/>
                  </a:lnTo>
                  <a:lnTo>
                    <a:pt x="591" y="278"/>
                  </a:lnTo>
                  <a:lnTo>
                    <a:pt x="591" y="278"/>
                  </a:lnTo>
                  <a:lnTo>
                    <a:pt x="591" y="278"/>
                  </a:lnTo>
                  <a:lnTo>
                    <a:pt x="591" y="278"/>
                  </a:lnTo>
                  <a:lnTo>
                    <a:pt x="594" y="278"/>
                  </a:lnTo>
                  <a:lnTo>
                    <a:pt x="594" y="278"/>
                  </a:lnTo>
                  <a:lnTo>
                    <a:pt x="596" y="278"/>
                  </a:lnTo>
                  <a:lnTo>
                    <a:pt x="596" y="278"/>
                  </a:lnTo>
                  <a:lnTo>
                    <a:pt x="596" y="280"/>
                  </a:lnTo>
                  <a:lnTo>
                    <a:pt x="596" y="280"/>
                  </a:lnTo>
                  <a:lnTo>
                    <a:pt x="599" y="280"/>
                  </a:lnTo>
                  <a:lnTo>
                    <a:pt x="599" y="280"/>
                  </a:lnTo>
                  <a:lnTo>
                    <a:pt x="599" y="280"/>
                  </a:lnTo>
                  <a:lnTo>
                    <a:pt x="601" y="280"/>
                  </a:lnTo>
                  <a:lnTo>
                    <a:pt x="601" y="280"/>
                  </a:lnTo>
                  <a:lnTo>
                    <a:pt x="601" y="280"/>
                  </a:lnTo>
                  <a:lnTo>
                    <a:pt x="603" y="280"/>
                  </a:lnTo>
                  <a:lnTo>
                    <a:pt x="603" y="280"/>
                  </a:lnTo>
                  <a:lnTo>
                    <a:pt x="603" y="280"/>
                  </a:lnTo>
                  <a:lnTo>
                    <a:pt x="606" y="280"/>
                  </a:lnTo>
                  <a:lnTo>
                    <a:pt x="606" y="280"/>
                  </a:lnTo>
                  <a:lnTo>
                    <a:pt x="606" y="282"/>
                  </a:lnTo>
                  <a:lnTo>
                    <a:pt x="608" y="282"/>
                  </a:lnTo>
                  <a:lnTo>
                    <a:pt x="608" y="282"/>
                  </a:lnTo>
                  <a:lnTo>
                    <a:pt x="608" y="282"/>
                  </a:lnTo>
                  <a:lnTo>
                    <a:pt x="608" y="285"/>
                  </a:lnTo>
                  <a:lnTo>
                    <a:pt x="608" y="285"/>
                  </a:lnTo>
                  <a:lnTo>
                    <a:pt x="608" y="285"/>
                  </a:lnTo>
                  <a:lnTo>
                    <a:pt x="610" y="285"/>
                  </a:lnTo>
                  <a:lnTo>
                    <a:pt x="610" y="287"/>
                  </a:lnTo>
                  <a:lnTo>
                    <a:pt x="610" y="287"/>
                  </a:lnTo>
                  <a:lnTo>
                    <a:pt x="610" y="287"/>
                  </a:lnTo>
                  <a:lnTo>
                    <a:pt x="610" y="287"/>
                  </a:lnTo>
                  <a:lnTo>
                    <a:pt x="610" y="287"/>
                  </a:lnTo>
                  <a:lnTo>
                    <a:pt x="613" y="287"/>
                  </a:lnTo>
                  <a:lnTo>
                    <a:pt x="613" y="287"/>
                  </a:lnTo>
                  <a:lnTo>
                    <a:pt x="615" y="287"/>
                  </a:lnTo>
                  <a:lnTo>
                    <a:pt x="615" y="287"/>
                  </a:lnTo>
                  <a:lnTo>
                    <a:pt x="615" y="289"/>
                  </a:lnTo>
                  <a:lnTo>
                    <a:pt x="615" y="289"/>
                  </a:lnTo>
                  <a:lnTo>
                    <a:pt x="617" y="289"/>
                  </a:lnTo>
                  <a:lnTo>
                    <a:pt x="617" y="289"/>
                  </a:lnTo>
                  <a:lnTo>
                    <a:pt x="617" y="289"/>
                  </a:lnTo>
                  <a:lnTo>
                    <a:pt x="617" y="289"/>
                  </a:lnTo>
                  <a:lnTo>
                    <a:pt x="620" y="289"/>
                  </a:lnTo>
                  <a:lnTo>
                    <a:pt x="620" y="289"/>
                  </a:lnTo>
                  <a:lnTo>
                    <a:pt x="622" y="289"/>
                  </a:lnTo>
                  <a:lnTo>
                    <a:pt x="622" y="289"/>
                  </a:lnTo>
                  <a:lnTo>
                    <a:pt x="622" y="289"/>
                  </a:lnTo>
                  <a:lnTo>
                    <a:pt x="625" y="289"/>
                  </a:lnTo>
                  <a:lnTo>
                    <a:pt x="625" y="289"/>
                  </a:lnTo>
                  <a:lnTo>
                    <a:pt x="625" y="289"/>
                  </a:lnTo>
                  <a:lnTo>
                    <a:pt x="627" y="289"/>
                  </a:lnTo>
                  <a:lnTo>
                    <a:pt x="627" y="289"/>
                  </a:lnTo>
                  <a:lnTo>
                    <a:pt x="627" y="292"/>
                  </a:lnTo>
                  <a:lnTo>
                    <a:pt x="629" y="292"/>
                  </a:lnTo>
                  <a:lnTo>
                    <a:pt x="629" y="292"/>
                  </a:lnTo>
                  <a:lnTo>
                    <a:pt x="629" y="292"/>
                  </a:lnTo>
                  <a:lnTo>
                    <a:pt x="629" y="292"/>
                  </a:lnTo>
                  <a:lnTo>
                    <a:pt x="632" y="292"/>
                  </a:lnTo>
                  <a:lnTo>
                    <a:pt x="632" y="292"/>
                  </a:lnTo>
                  <a:lnTo>
                    <a:pt x="632" y="294"/>
                  </a:lnTo>
                  <a:lnTo>
                    <a:pt x="632" y="294"/>
                  </a:lnTo>
                  <a:lnTo>
                    <a:pt x="634" y="294"/>
                  </a:lnTo>
                  <a:lnTo>
                    <a:pt x="634" y="294"/>
                  </a:lnTo>
                  <a:lnTo>
                    <a:pt x="634" y="294"/>
                  </a:lnTo>
                  <a:lnTo>
                    <a:pt x="636" y="294"/>
                  </a:lnTo>
                  <a:lnTo>
                    <a:pt x="636" y="294"/>
                  </a:lnTo>
                  <a:lnTo>
                    <a:pt x="636" y="294"/>
                  </a:lnTo>
                  <a:lnTo>
                    <a:pt x="636" y="296"/>
                  </a:lnTo>
                  <a:lnTo>
                    <a:pt x="639" y="296"/>
                  </a:lnTo>
                  <a:lnTo>
                    <a:pt x="639" y="296"/>
                  </a:lnTo>
                  <a:lnTo>
                    <a:pt x="639" y="296"/>
                  </a:lnTo>
                  <a:lnTo>
                    <a:pt x="639" y="296"/>
                  </a:lnTo>
                  <a:lnTo>
                    <a:pt x="641" y="296"/>
                  </a:lnTo>
                  <a:lnTo>
                    <a:pt x="641" y="296"/>
                  </a:lnTo>
                  <a:lnTo>
                    <a:pt x="644" y="296"/>
                  </a:lnTo>
                  <a:lnTo>
                    <a:pt x="644" y="296"/>
                  </a:lnTo>
                  <a:lnTo>
                    <a:pt x="644" y="296"/>
                  </a:lnTo>
                  <a:lnTo>
                    <a:pt x="646" y="296"/>
                  </a:lnTo>
                  <a:lnTo>
                    <a:pt x="646" y="296"/>
                  </a:lnTo>
                  <a:lnTo>
                    <a:pt x="646" y="296"/>
                  </a:lnTo>
                  <a:lnTo>
                    <a:pt x="648" y="296"/>
                  </a:lnTo>
                  <a:lnTo>
                    <a:pt x="648" y="296"/>
                  </a:lnTo>
                  <a:lnTo>
                    <a:pt x="648" y="296"/>
                  </a:lnTo>
                  <a:lnTo>
                    <a:pt x="651" y="296"/>
                  </a:lnTo>
                  <a:lnTo>
                    <a:pt x="651" y="299"/>
                  </a:lnTo>
                  <a:lnTo>
                    <a:pt x="651" y="299"/>
                  </a:lnTo>
                  <a:lnTo>
                    <a:pt x="651" y="299"/>
                  </a:lnTo>
                  <a:lnTo>
                    <a:pt x="653" y="299"/>
                  </a:lnTo>
                  <a:lnTo>
                    <a:pt x="653" y="299"/>
                  </a:lnTo>
                  <a:lnTo>
                    <a:pt x="655" y="299"/>
                  </a:lnTo>
                  <a:lnTo>
                    <a:pt x="655" y="296"/>
                  </a:lnTo>
                  <a:lnTo>
                    <a:pt x="655" y="296"/>
                  </a:lnTo>
                  <a:lnTo>
                    <a:pt x="655" y="296"/>
                  </a:lnTo>
                  <a:lnTo>
                    <a:pt x="658" y="296"/>
                  </a:lnTo>
                  <a:lnTo>
                    <a:pt x="658" y="296"/>
                  </a:lnTo>
                  <a:lnTo>
                    <a:pt x="658" y="296"/>
                  </a:lnTo>
                  <a:lnTo>
                    <a:pt x="660" y="296"/>
                  </a:lnTo>
                  <a:lnTo>
                    <a:pt x="660" y="296"/>
                  </a:lnTo>
                  <a:lnTo>
                    <a:pt x="660" y="296"/>
                  </a:lnTo>
                  <a:lnTo>
                    <a:pt x="662" y="296"/>
                  </a:lnTo>
                  <a:lnTo>
                    <a:pt x="662" y="296"/>
                  </a:lnTo>
                  <a:lnTo>
                    <a:pt x="662" y="296"/>
                  </a:lnTo>
                  <a:lnTo>
                    <a:pt x="665" y="296"/>
                  </a:lnTo>
                  <a:lnTo>
                    <a:pt x="665" y="296"/>
                  </a:lnTo>
                  <a:lnTo>
                    <a:pt x="665" y="296"/>
                  </a:lnTo>
                  <a:lnTo>
                    <a:pt x="665" y="299"/>
                  </a:lnTo>
                  <a:lnTo>
                    <a:pt x="665" y="299"/>
                  </a:lnTo>
                  <a:lnTo>
                    <a:pt x="665" y="301"/>
                  </a:lnTo>
                  <a:lnTo>
                    <a:pt x="665" y="301"/>
                  </a:lnTo>
                  <a:lnTo>
                    <a:pt x="665" y="301"/>
                  </a:lnTo>
                  <a:lnTo>
                    <a:pt x="667" y="301"/>
                  </a:lnTo>
                  <a:lnTo>
                    <a:pt x="667" y="301"/>
                  </a:lnTo>
                  <a:lnTo>
                    <a:pt x="670" y="301"/>
                  </a:lnTo>
                  <a:lnTo>
                    <a:pt x="670" y="304"/>
                  </a:lnTo>
                  <a:lnTo>
                    <a:pt x="670" y="304"/>
                  </a:lnTo>
                  <a:lnTo>
                    <a:pt x="670" y="304"/>
                  </a:lnTo>
                  <a:lnTo>
                    <a:pt x="672" y="304"/>
                  </a:lnTo>
                  <a:lnTo>
                    <a:pt x="672" y="304"/>
                  </a:lnTo>
                  <a:lnTo>
                    <a:pt x="672" y="304"/>
                  </a:lnTo>
                  <a:lnTo>
                    <a:pt x="674" y="304"/>
                  </a:lnTo>
                  <a:lnTo>
                    <a:pt x="674" y="304"/>
                  </a:lnTo>
                  <a:lnTo>
                    <a:pt x="674" y="304"/>
                  </a:lnTo>
                  <a:lnTo>
                    <a:pt x="677" y="304"/>
                  </a:lnTo>
                  <a:lnTo>
                    <a:pt x="677" y="304"/>
                  </a:lnTo>
                  <a:lnTo>
                    <a:pt x="677" y="304"/>
                  </a:lnTo>
                  <a:lnTo>
                    <a:pt x="677" y="304"/>
                  </a:lnTo>
                  <a:lnTo>
                    <a:pt x="677" y="301"/>
                  </a:lnTo>
                  <a:lnTo>
                    <a:pt x="679" y="301"/>
                  </a:lnTo>
                  <a:lnTo>
                    <a:pt x="679" y="301"/>
                  </a:lnTo>
                  <a:lnTo>
                    <a:pt x="679" y="301"/>
                  </a:lnTo>
                  <a:lnTo>
                    <a:pt x="681" y="301"/>
                  </a:lnTo>
                  <a:lnTo>
                    <a:pt x="681" y="299"/>
                  </a:lnTo>
                  <a:lnTo>
                    <a:pt x="681" y="299"/>
                  </a:lnTo>
                  <a:lnTo>
                    <a:pt x="681" y="299"/>
                  </a:lnTo>
                  <a:lnTo>
                    <a:pt x="684" y="299"/>
                  </a:lnTo>
                  <a:lnTo>
                    <a:pt x="684" y="299"/>
                  </a:lnTo>
                  <a:lnTo>
                    <a:pt x="684" y="299"/>
                  </a:lnTo>
                  <a:lnTo>
                    <a:pt x="684" y="299"/>
                  </a:lnTo>
                  <a:lnTo>
                    <a:pt x="684" y="296"/>
                  </a:lnTo>
                  <a:lnTo>
                    <a:pt x="686" y="296"/>
                  </a:lnTo>
                  <a:lnTo>
                    <a:pt x="686" y="296"/>
                  </a:lnTo>
                  <a:lnTo>
                    <a:pt x="686" y="296"/>
                  </a:lnTo>
                  <a:lnTo>
                    <a:pt x="688" y="296"/>
                  </a:lnTo>
                  <a:lnTo>
                    <a:pt x="688" y="296"/>
                  </a:lnTo>
                  <a:lnTo>
                    <a:pt x="688" y="296"/>
                  </a:lnTo>
                  <a:lnTo>
                    <a:pt x="688" y="296"/>
                  </a:lnTo>
                  <a:lnTo>
                    <a:pt x="691" y="296"/>
                  </a:lnTo>
                  <a:lnTo>
                    <a:pt x="691" y="296"/>
                  </a:lnTo>
                  <a:lnTo>
                    <a:pt x="691" y="294"/>
                  </a:lnTo>
                  <a:lnTo>
                    <a:pt x="691" y="294"/>
                  </a:lnTo>
                  <a:lnTo>
                    <a:pt x="693" y="294"/>
                  </a:lnTo>
                  <a:lnTo>
                    <a:pt x="693" y="294"/>
                  </a:lnTo>
                  <a:lnTo>
                    <a:pt x="693" y="294"/>
                  </a:lnTo>
                  <a:lnTo>
                    <a:pt x="696" y="294"/>
                  </a:lnTo>
                  <a:lnTo>
                    <a:pt x="696" y="294"/>
                  </a:lnTo>
                  <a:lnTo>
                    <a:pt x="696" y="294"/>
                  </a:lnTo>
                  <a:lnTo>
                    <a:pt x="696" y="292"/>
                  </a:lnTo>
                  <a:lnTo>
                    <a:pt x="698" y="292"/>
                  </a:lnTo>
                  <a:lnTo>
                    <a:pt x="698" y="292"/>
                  </a:lnTo>
                  <a:lnTo>
                    <a:pt x="698" y="292"/>
                  </a:lnTo>
                  <a:lnTo>
                    <a:pt x="698" y="292"/>
                  </a:lnTo>
                  <a:lnTo>
                    <a:pt x="700" y="292"/>
                  </a:lnTo>
                  <a:lnTo>
                    <a:pt x="700" y="292"/>
                  </a:lnTo>
                  <a:lnTo>
                    <a:pt x="703" y="292"/>
                  </a:lnTo>
                  <a:lnTo>
                    <a:pt x="703" y="289"/>
                  </a:lnTo>
                  <a:lnTo>
                    <a:pt x="703" y="289"/>
                  </a:lnTo>
                  <a:lnTo>
                    <a:pt x="703" y="289"/>
                  </a:lnTo>
                  <a:lnTo>
                    <a:pt x="705" y="289"/>
                  </a:lnTo>
                  <a:lnTo>
                    <a:pt x="705" y="289"/>
                  </a:lnTo>
                  <a:lnTo>
                    <a:pt x="705" y="289"/>
                  </a:lnTo>
                  <a:lnTo>
                    <a:pt x="705" y="289"/>
                  </a:lnTo>
                  <a:lnTo>
                    <a:pt x="707" y="289"/>
                  </a:lnTo>
                  <a:lnTo>
                    <a:pt x="707" y="287"/>
                  </a:lnTo>
                  <a:lnTo>
                    <a:pt x="707" y="287"/>
                  </a:lnTo>
                  <a:lnTo>
                    <a:pt x="710" y="287"/>
                  </a:lnTo>
                  <a:lnTo>
                    <a:pt x="710" y="287"/>
                  </a:lnTo>
                  <a:lnTo>
                    <a:pt x="710" y="287"/>
                  </a:lnTo>
                  <a:lnTo>
                    <a:pt x="710" y="287"/>
                  </a:lnTo>
                  <a:lnTo>
                    <a:pt x="712" y="287"/>
                  </a:lnTo>
                  <a:lnTo>
                    <a:pt x="712" y="287"/>
                  </a:lnTo>
                  <a:lnTo>
                    <a:pt x="712" y="287"/>
                  </a:lnTo>
                  <a:lnTo>
                    <a:pt x="715" y="287"/>
                  </a:lnTo>
                  <a:lnTo>
                    <a:pt x="715" y="287"/>
                  </a:lnTo>
                  <a:lnTo>
                    <a:pt x="715" y="287"/>
                  </a:lnTo>
                  <a:lnTo>
                    <a:pt x="717" y="287"/>
                  </a:lnTo>
                  <a:lnTo>
                    <a:pt x="717" y="287"/>
                  </a:lnTo>
                  <a:lnTo>
                    <a:pt x="717" y="287"/>
                  </a:lnTo>
                  <a:lnTo>
                    <a:pt x="717" y="285"/>
                  </a:lnTo>
                  <a:lnTo>
                    <a:pt x="719" y="285"/>
                  </a:lnTo>
                  <a:lnTo>
                    <a:pt x="719" y="285"/>
                  </a:lnTo>
                  <a:lnTo>
                    <a:pt x="722" y="285"/>
                  </a:lnTo>
                  <a:lnTo>
                    <a:pt x="722" y="285"/>
                  </a:lnTo>
                  <a:lnTo>
                    <a:pt x="722" y="285"/>
                  </a:lnTo>
                  <a:lnTo>
                    <a:pt x="724" y="285"/>
                  </a:lnTo>
                  <a:lnTo>
                    <a:pt x="724" y="285"/>
                  </a:lnTo>
                  <a:lnTo>
                    <a:pt x="724" y="285"/>
                  </a:lnTo>
                  <a:lnTo>
                    <a:pt x="724" y="282"/>
                  </a:lnTo>
                  <a:lnTo>
                    <a:pt x="724" y="282"/>
                  </a:lnTo>
                  <a:lnTo>
                    <a:pt x="726" y="282"/>
                  </a:lnTo>
                  <a:lnTo>
                    <a:pt x="726" y="282"/>
                  </a:lnTo>
                  <a:lnTo>
                    <a:pt x="726" y="282"/>
                  </a:lnTo>
                  <a:lnTo>
                    <a:pt x="729" y="282"/>
                  </a:lnTo>
                  <a:lnTo>
                    <a:pt x="729" y="282"/>
                  </a:lnTo>
                  <a:lnTo>
                    <a:pt x="729" y="282"/>
                  </a:lnTo>
                  <a:lnTo>
                    <a:pt x="729" y="282"/>
                  </a:lnTo>
                  <a:lnTo>
                    <a:pt x="731" y="282"/>
                  </a:lnTo>
                  <a:lnTo>
                    <a:pt x="731" y="282"/>
                  </a:lnTo>
                  <a:lnTo>
                    <a:pt x="731" y="282"/>
                  </a:lnTo>
                  <a:lnTo>
                    <a:pt x="733" y="282"/>
                  </a:lnTo>
                  <a:lnTo>
                    <a:pt x="733" y="282"/>
                  </a:lnTo>
                  <a:lnTo>
                    <a:pt x="736" y="282"/>
                  </a:lnTo>
                  <a:lnTo>
                    <a:pt x="736" y="282"/>
                  </a:lnTo>
                  <a:lnTo>
                    <a:pt x="736" y="282"/>
                  </a:lnTo>
                  <a:lnTo>
                    <a:pt x="738" y="282"/>
                  </a:lnTo>
                  <a:lnTo>
                    <a:pt x="738" y="282"/>
                  </a:lnTo>
                  <a:lnTo>
                    <a:pt x="738" y="282"/>
                  </a:lnTo>
                  <a:lnTo>
                    <a:pt x="738" y="282"/>
                  </a:lnTo>
                  <a:lnTo>
                    <a:pt x="741" y="282"/>
                  </a:lnTo>
                  <a:lnTo>
                    <a:pt x="741" y="282"/>
                  </a:lnTo>
                  <a:lnTo>
                    <a:pt x="743" y="282"/>
                  </a:lnTo>
                  <a:lnTo>
                    <a:pt x="743" y="282"/>
                  </a:lnTo>
                  <a:lnTo>
                    <a:pt x="743" y="282"/>
                  </a:lnTo>
                  <a:lnTo>
                    <a:pt x="745" y="282"/>
                  </a:lnTo>
                  <a:lnTo>
                    <a:pt x="745" y="282"/>
                  </a:lnTo>
                  <a:lnTo>
                    <a:pt x="745" y="282"/>
                  </a:lnTo>
                  <a:lnTo>
                    <a:pt x="748" y="282"/>
                  </a:lnTo>
                  <a:lnTo>
                    <a:pt x="748" y="282"/>
                  </a:lnTo>
                  <a:lnTo>
                    <a:pt x="750" y="282"/>
                  </a:lnTo>
                  <a:lnTo>
                    <a:pt x="750" y="282"/>
                  </a:lnTo>
                  <a:lnTo>
                    <a:pt x="750" y="282"/>
                  </a:lnTo>
                  <a:lnTo>
                    <a:pt x="752" y="282"/>
                  </a:lnTo>
                  <a:lnTo>
                    <a:pt x="752" y="282"/>
                  </a:lnTo>
                  <a:lnTo>
                    <a:pt x="752" y="282"/>
                  </a:lnTo>
                  <a:lnTo>
                    <a:pt x="755" y="282"/>
                  </a:lnTo>
                  <a:lnTo>
                    <a:pt x="755" y="282"/>
                  </a:lnTo>
                  <a:lnTo>
                    <a:pt x="755" y="282"/>
                  </a:lnTo>
                  <a:lnTo>
                    <a:pt x="757" y="282"/>
                  </a:lnTo>
                  <a:lnTo>
                    <a:pt x="757" y="285"/>
                  </a:lnTo>
                  <a:lnTo>
                    <a:pt x="757" y="285"/>
                  </a:lnTo>
                  <a:lnTo>
                    <a:pt x="757" y="282"/>
                  </a:lnTo>
                  <a:lnTo>
                    <a:pt x="757" y="282"/>
                  </a:lnTo>
                  <a:lnTo>
                    <a:pt x="759" y="282"/>
                  </a:lnTo>
                  <a:lnTo>
                    <a:pt x="759" y="282"/>
                  </a:lnTo>
                  <a:lnTo>
                    <a:pt x="759" y="282"/>
                  </a:lnTo>
                  <a:lnTo>
                    <a:pt x="762" y="282"/>
                  </a:lnTo>
                  <a:lnTo>
                    <a:pt x="762" y="282"/>
                  </a:lnTo>
                  <a:lnTo>
                    <a:pt x="762" y="282"/>
                  </a:lnTo>
                  <a:lnTo>
                    <a:pt x="764" y="282"/>
                  </a:lnTo>
                  <a:lnTo>
                    <a:pt x="764" y="282"/>
                  </a:lnTo>
                  <a:lnTo>
                    <a:pt x="764" y="282"/>
                  </a:lnTo>
                  <a:lnTo>
                    <a:pt x="764" y="282"/>
                  </a:lnTo>
                  <a:lnTo>
                    <a:pt x="767" y="282"/>
                  </a:lnTo>
                  <a:lnTo>
                    <a:pt x="767" y="282"/>
                  </a:lnTo>
                  <a:lnTo>
                    <a:pt x="769" y="282"/>
                  </a:lnTo>
                  <a:lnTo>
                    <a:pt x="769" y="282"/>
                  </a:lnTo>
                  <a:lnTo>
                    <a:pt x="769" y="282"/>
                  </a:lnTo>
                  <a:lnTo>
                    <a:pt x="769" y="282"/>
                  </a:lnTo>
                  <a:lnTo>
                    <a:pt x="771" y="282"/>
                  </a:lnTo>
                  <a:lnTo>
                    <a:pt x="771" y="282"/>
                  </a:lnTo>
                  <a:lnTo>
                    <a:pt x="771" y="282"/>
                  </a:lnTo>
                  <a:lnTo>
                    <a:pt x="771" y="280"/>
                  </a:lnTo>
                  <a:lnTo>
                    <a:pt x="774" y="280"/>
                  </a:lnTo>
                  <a:lnTo>
                    <a:pt x="774" y="280"/>
                  </a:lnTo>
                  <a:lnTo>
                    <a:pt x="774" y="280"/>
                  </a:lnTo>
                  <a:lnTo>
                    <a:pt x="776" y="280"/>
                  </a:lnTo>
                  <a:lnTo>
                    <a:pt x="776" y="280"/>
                  </a:lnTo>
                  <a:lnTo>
                    <a:pt x="776" y="278"/>
                  </a:lnTo>
                  <a:lnTo>
                    <a:pt x="776" y="278"/>
                  </a:lnTo>
                  <a:lnTo>
                    <a:pt x="778" y="278"/>
                  </a:lnTo>
                  <a:lnTo>
                    <a:pt x="778" y="278"/>
                  </a:lnTo>
                  <a:lnTo>
                    <a:pt x="778" y="278"/>
                  </a:lnTo>
                  <a:lnTo>
                    <a:pt x="778" y="278"/>
                  </a:lnTo>
                  <a:lnTo>
                    <a:pt x="781" y="278"/>
                  </a:lnTo>
                  <a:lnTo>
                    <a:pt x="781" y="278"/>
                  </a:lnTo>
                  <a:lnTo>
                    <a:pt x="783" y="278"/>
                  </a:lnTo>
                  <a:lnTo>
                    <a:pt x="783" y="278"/>
                  </a:lnTo>
                  <a:lnTo>
                    <a:pt x="783" y="278"/>
                  </a:lnTo>
                  <a:lnTo>
                    <a:pt x="786" y="278"/>
                  </a:lnTo>
                  <a:lnTo>
                    <a:pt x="786" y="278"/>
                  </a:lnTo>
                  <a:lnTo>
                    <a:pt x="786" y="278"/>
                  </a:lnTo>
                  <a:lnTo>
                    <a:pt x="788" y="278"/>
                  </a:lnTo>
                  <a:lnTo>
                    <a:pt x="788" y="278"/>
                  </a:lnTo>
                  <a:lnTo>
                    <a:pt x="788" y="275"/>
                  </a:lnTo>
                  <a:lnTo>
                    <a:pt x="788" y="275"/>
                  </a:lnTo>
                  <a:lnTo>
                    <a:pt x="790" y="275"/>
                  </a:lnTo>
                  <a:lnTo>
                    <a:pt x="790" y="275"/>
                  </a:lnTo>
                  <a:lnTo>
                    <a:pt x="790" y="275"/>
                  </a:lnTo>
                  <a:lnTo>
                    <a:pt x="790" y="275"/>
                  </a:lnTo>
                  <a:lnTo>
                    <a:pt x="790" y="273"/>
                  </a:lnTo>
                  <a:lnTo>
                    <a:pt x="793" y="273"/>
                  </a:lnTo>
                  <a:lnTo>
                    <a:pt x="793" y="273"/>
                  </a:lnTo>
                  <a:lnTo>
                    <a:pt x="793" y="270"/>
                  </a:lnTo>
                  <a:lnTo>
                    <a:pt x="793" y="270"/>
                  </a:lnTo>
                  <a:lnTo>
                    <a:pt x="795" y="270"/>
                  </a:lnTo>
                  <a:lnTo>
                    <a:pt x="795" y="270"/>
                  </a:lnTo>
                  <a:lnTo>
                    <a:pt x="795" y="270"/>
                  </a:lnTo>
                  <a:lnTo>
                    <a:pt x="795" y="270"/>
                  </a:lnTo>
                  <a:lnTo>
                    <a:pt x="795" y="268"/>
                  </a:lnTo>
                  <a:lnTo>
                    <a:pt x="797" y="268"/>
                  </a:lnTo>
                  <a:lnTo>
                    <a:pt x="797" y="268"/>
                  </a:lnTo>
                  <a:lnTo>
                    <a:pt x="797" y="268"/>
                  </a:lnTo>
                  <a:lnTo>
                    <a:pt x="797" y="266"/>
                  </a:lnTo>
                  <a:lnTo>
                    <a:pt x="797" y="266"/>
                  </a:lnTo>
                  <a:lnTo>
                    <a:pt x="797" y="266"/>
                  </a:lnTo>
                  <a:lnTo>
                    <a:pt x="800" y="266"/>
                  </a:lnTo>
                  <a:lnTo>
                    <a:pt x="800" y="266"/>
                  </a:lnTo>
                  <a:lnTo>
                    <a:pt x="800" y="266"/>
                  </a:lnTo>
                  <a:lnTo>
                    <a:pt x="800" y="263"/>
                  </a:lnTo>
                  <a:lnTo>
                    <a:pt x="802" y="263"/>
                  </a:lnTo>
                  <a:lnTo>
                    <a:pt x="802" y="263"/>
                  </a:lnTo>
                  <a:lnTo>
                    <a:pt x="802" y="263"/>
                  </a:lnTo>
                  <a:lnTo>
                    <a:pt x="802" y="261"/>
                  </a:lnTo>
                  <a:lnTo>
                    <a:pt x="802" y="261"/>
                  </a:lnTo>
                  <a:lnTo>
                    <a:pt x="802" y="261"/>
                  </a:lnTo>
                  <a:lnTo>
                    <a:pt x="804" y="261"/>
                  </a:lnTo>
                  <a:lnTo>
                    <a:pt x="804" y="259"/>
                  </a:lnTo>
                  <a:lnTo>
                    <a:pt x="804" y="259"/>
                  </a:lnTo>
                  <a:lnTo>
                    <a:pt x="804" y="259"/>
                  </a:lnTo>
                  <a:lnTo>
                    <a:pt x="804" y="259"/>
                  </a:lnTo>
                  <a:lnTo>
                    <a:pt x="807" y="259"/>
                  </a:lnTo>
                  <a:lnTo>
                    <a:pt x="807" y="259"/>
                  </a:lnTo>
                  <a:lnTo>
                    <a:pt x="809" y="259"/>
                  </a:lnTo>
                  <a:lnTo>
                    <a:pt x="809" y="256"/>
                  </a:lnTo>
                  <a:lnTo>
                    <a:pt x="809" y="256"/>
                  </a:lnTo>
                  <a:lnTo>
                    <a:pt x="809" y="256"/>
                  </a:lnTo>
                  <a:lnTo>
                    <a:pt x="812" y="256"/>
                  </a:lnTo>
                  <a:lnTo>
                    <a:pt x="812" y="256"/>
                  </a:lnTo>
                  <a:lnTo>
                    <a:pt x="812" y="256"/>
                  </a:lnTo>
                  <a:lnTo>
                    <a:pt x="812" y="256"/>
                  </a:lnTo>
                  <a:lnTo>
                    <a:pt x="814" y="256"/>
                  </a:lnTo>
                  <a:lnTo>
                    <a:pt x="814" y="256"/>
                  </a:lnTo>
                  <a:lnTo>
                    <a:pt x="816" y="256"/>
                  </a:lnTo>
                  <a:lnTo>
                    <a:pt x="816" y="256"/>
                  </a:lnTo>
                  <a:lnTo>
                    <a:pt x="816" y="256"/>
                  </a:lnTo>
                  <a:lnTo>
                    <a:pt x="816" y="256"/>
                  </a:lnTo>
                  <a:lnTo>
                    <a:pt x="816" y="254"/>
                  </a:lnTo>
                  <a:lnTo>
                    <a:pt x="819" y="254"/>
                  </a:lnTo>
                  <a:lnTo>
                    <a:pt x="819" y="254"/>
                  </a:lnTo>
                  <a:lnTo>
                    <a:pt x="819" y="254"/>
                  </a:lnTo>
                  <a:lnTo>
                    <a:pt x="819" y="251"/>
                  </a:lnTo>
                  <a:lnTo>
                    <a:pt x="819" y="251"/>
                  </a:lnTo>
                  <a:lnTo>
                    <a:pt x="821" y="251"/>
                  </a:lnTo>
                  <a:lnTo>
                    <a:pt x="821" y="249"/>
                  </a:lnTo>
                  <a:lnTo>
                    <a:pt x="821" y="249"/>
                  </a:lnTo>
                  <a:lnTo>
                    <a:pt x="821" y="249"/>
                  </a:lnTo>
                  <a:lnTo>
                    <a:pt x="823" y="249"/>
                  </a:lnTo>
                  <a:lnTo>
                    <a:pt x="823" y="249"/>
                  </a:lnTo>
                  <a:lnTo>
                    <a:pt x="823" y="249"/>
                  </a:lnTo>
                  <a:lnTo>
                    <a:pt x="823" y="249"/>
                  </a:lnTo>
                  <a:lnTo>
                    <a:pt x="826" y="249"/>
                  </a:lnTo>
                  <a:lnTo>
                    <a:pt x="826" y="247"/>
                  </a:lnTo>
                  <a:lnTo>
                    <a:pt x="826" y="247"/>
                  </a:lnTo>
                  <a:lnTo>
                    <a:pt x="823" y="247"/>
                  </a:lnTo>
                  <a:lnTo>
                    <a:pt x="823" y="247"/>
                  </a:lnTo>
                  <a:lnTo>
                    <a:pt x="823" y="244"/>
                  </a:lnTo>
                  <a:lnTo>
                    <a:pt x="823" y="244"/>
                  </a:lnTo>
                  <a:lnTo>
                    <a:pt x="823" y="244"/>
                  </a:lnTo>
                  <a:lnTo>
                    <a:pt x="823" y="244"/>
                  </a:lnTo>
                  <a:lnTo>
                    <a:pt x="823" y="242"/>
                  </a:lnTo>
                  <a:lnTo>
                    <a:pt x="821" y="242"/>
                  </a:lnTo>
                  <a:lnTo>
                    <a:pt x="821" y="242"/>
                  </a:lnTo>
                  <a:lnTo>
                    <a:pt x="821" y="242"/>
                  </a:lnTo>
                  <a:lnTo>
                    <a:pt x="821" y="242"/>
                  </a:lnTo>
                  <a:lnTo>
                    <a:pt x="819" y="242"/>
                  </a:lnTo>
                  <a:lnTo>
                    <a:pt x="819" y="242"/>
                  </a:lnTo>
                  <a:lnTo>
                    <a:pt x="816" y="242"/>
                  </a:lnTo>
                  <a:lnTo>
                    <a:pt x="816" y="240"/>
                  </a:lnTo>
                  <a:lnTo>
                    <a:pt x="816" y="240"/>
                  </a:lnTo>
                  <a:lnTo>
                    <a:pt x="816" y="240"/>
                  </a:lnTo>
                  <a:lnTo>
                    <a:pt x="816" y="240"/>
                  </a:lnTo>
                  <a:lnTo>
                    <a:pt x="816" y="237"/>
                  </a:lnTo>
                  <a:lnTo>
                    <a:pt x="814" y="237"/>
                  </a:lnTo>
                  <a:lnTo>
                    <a:pt x="814" y="237"/>
                  </a:lnTo>
                  <a:lnTo>
                    <a:pt x="814" y="237"/>
                  </a:lnTo>
                  <a:lnTo>
                    <a:pt x="814" y="237"/>
                  </a:lnTo>
                  <a:lnTo>
                    <a:pt x="814" y="235"/>
                  </a:lnTo>
                  <a:lnTo>
                    <a:pt x="812" y="235"/>
                  </a:lnTo>
                  <a:lnTo>
                    <a:pt x="812" y="235"/>
                  </a:lnTo>
                  <a:lnTo>
                    <a:pt x="812" y="235"/>
                  </a:lnTo>
                  <a:lnTo>
                    <a:pt x="812" y="232"/>
                  </a:lnTo>
                  <a:lnTo>
                    <a:pt x="812" y="232"/>
                  </a:lnTo>
                  <a:lnTo>
                    <a:pt x="812" y="232"/>
                  </a:lnTo>
                  <a:lnTo>
                    <a:pt x="812" y="230"/>
                  </a:lnTo>
                  <a:lnTo>
                    <a:pt x="814" y="230"/>
                  </a:lnTo>
                  <a:lnTo>
                    <a:pt x="814" y="230"/>
                  </a:lnTo>
                  <a:lnTo>
                    <a:pt x="814" y="228"/>
                  </a:lnTo>
                  <a:lnTo>
                    <a:pt x="814" y="228"/>
                  </a:lnTo>
                  <a:lnTo>
                    <a:pt x="814" y="228"/>
                  </a:lnTo>
                  <a:lnTo>
                    <a:pt x="816" y="228"/>
                  </a:lnTo>
                  <a:lnTo>
                    <a:pt x="816" y="228"/>
                  </a:lnTo>
                  <a:lnTo>
                    <a:pt x="816" y="225"/>
                  </a:lnTo>
                  <a:lnTo>
                    <a:pt x="816" y="225"/>
                  </a:lnTo>
                  <a:lnTo>
                    <a:pt x="816" y="225"/>
                  </a:lnTo>
                  <a:lnTo>
                    <a:pt x="816" y="223"/>
                  </a:lnTo>
                  <a:lnTo>
                    <a:pt x="816" y="223"/>
                  </a:lnTo>
                  <a:lnTo>
                    <a:pt x="816" y="223"/>
                  </a:lnTo>
                  <a:lnTo>
                    <a:pt x="816" y="221"/>
                  </a:lnTo>
                  <a:lnTo>
                    <a:pt x="819" y="221"/>
                  </a:lnTo>
                  <a:lnTo>
                    <a:pt x="819" y="221"/>
                  </a:lnTo>
                  <a:lnTo>
                    <a:pt x="819" y="221"/>
                  </a:lnTo>
                  <a:lnTo>
                    <a:pt x="819" y="218"/>
                  </a:lnTo>
                  <a:lnTo>
                    <a:pt x="819" y="218"/>
                  </a:lnTo>
                  <a:lnTo>
                    <a:pt x="821" y="218"/>
                  </a:lnTo>
                  <a:lnTo>
                    <a:pt x="821" y="216"/>
                  </a:lnTo>
                  <a:lnTo>
                    <a:pt x="821" y="216"/>
                  </a:lnTo>
                  <a:lnTo>
                    <a:pt x="821" y="216"/>
                  </a:lnTo>
                  <a:lnTo>
                    <a:pt x="821" y="216"/>
                  </a:lnTo>
                  <a:lnTo>
                    <a:pt x="823" y="216"/>
                  </a:lnTo>
                  <a:lnTo>
                    <a:pt x="823" y="216"/>
                  </a:lnTo>
                  <a:lnTo>
                    <a:pt x="823" y="216"/>
                  </a:lnTo>
                  <a:lnTo>
                    <a:pt x="823" y="216"/>
                  </a:lnTo>
                  <a:lnTo>
                    <a:pt x="826" y="216"/>
                  </a:lnTo>
                  <a:lnTo>
                    <a:pt x="826" y="216"/>
                  </a:lnTo>
                  <a:lnTo>
                    <a:pt x="828" y="216"/>
                  </a:lnTo>
                  <a:lnTo>
                    <a:pt x="828" y="216"/>
                  </a:lnTo>
                  <a:lnTo>
                    <a:pt x="828" y="216"/>
                  </a:lnTo>
                  <a:lnTo>
                    <a:pt x="830" y="216"/>
                  </a:lnTo>
                  <a:lnTo>
                    <a:pt x="830" y="216"/>
                  </a:lnTo>
                  <a:lnTo>
                    <a:pt x="830" y="216"/>
                  </a:lnTo>
                  <a:lnTo>
                    <a:pt x="833" y="216"/>
                  </a:lnTo>
                  <a:lnTo>
                    <a:pt x="833" y="216"/>
                  </a:lnTo>
                  <a:lnTo>
                    <a:pt x="835" y="216"/>
                  </a:lnTo>
                  <a:lnTo>
                    <a:pt x="835" y="216"/>
                  </a:lnTo>
                  <a:lnTo>
                    <a:pt x="835" y="216"/>
                  </a:lnTo>
                  <a:lnTo>
                    <a:pt x="835" y="216"/>
                  </a:lnTo>
                  <a:lnTo>
                    <a:pt x="835" y="216"/>
                  </a:lnTo>
                  <a:lnTo>
                    <a:pt x="838" y="216"/>
                  </a:lnTo>
                  <a:lnTo>
                    <a:pt x="838" y="218"/>
                  </a:lnTo>
                  <a:lnTo>
                    <a:pt x="838" y="218"/>
                  </a:lnTo>
                  <a:lnTo>
                    <a:pt x="838" y="218"/>
                  </a:lnTo>
                  <a:lnTo>
                    <a:pt x="838" y="218"/>
                  </a:lnTo>
                  <a:lnTo>
                    <a:pt x="840" y="218"/>
                  </a:lnTo>
                  <a:lnTo>
                    <a:pt x="840" y="218"/>
                  </a:lnTo>
                  <a:lnTo>
                    <a:pt x="840" y="221"/>
                  </a:lnTo>
                  <a:lnTo>
                    <a:pt x="842" y="221"/>
                  </a:lnTo>
                  <a:lnTo>
                    <a:pt x="842" y="221"/>
                  </a:lnTo>
                  <a:lnTo>
                    <a:pt x="842" y="221"/>
                  </a:lnTo>
                  <a:lnTo>
                    <a:pt x="845" y="221"/>
                  </a:lnTo>
                  <a:lnTo>
                    <a:pt x="845" y="221"/>
                  </a:lnTo>
                  <a:lnTo>
                    <a:pt x="845" y="221"/>
                  </a:lnTo>
                  <a:lnTo>
                    <a:pt x="845" y="221"/>
                  </a:lnTo>
                  <a:lnTo>
                    <a:pt x="847" y="221"/>
                  </a:lnTo>
                  <a:lnTo>
                    <a:pt x="847" y="221"/>
                  </a:lnTo>
                  <a:lnTo>
                    <a:pt x="849" y="221"/>
                  </a:lnTo>
                  <a:lnTo>
                    <a:pt x="849" y="223"/>
                  </a:lnTo>
                  <a:lnTo>
                    <a:pt x="849" y="223"/>
                  </a:lnTo>
                  <a:lnTo>
                    <a:pt x="849" y="223"/>
                  </a:lnTo>
                  <a:lnTo>
                    <a:pt x="852" y="223"/>
                  </a:lnTo>
                  <a:lnTo>
                    <a:pt x="852" y="223"/>
                  </a:lnTo>
                  <a:lnTo>
                    <a:pt x="852" y="223"/>
                  </a:lnTo>
                  <a:lnTo>
                    <a:pt x="854" y="223"/>
                  </a:lnTo>
                  <a:lnTo>
                    <a:pt x="854" y="223"/>
                  </a:lnTo>
                  <a:lnTo>
                    <a:pt x="857" y="223"/>
                  </a:lnTo>
                  <a:lnTo>
                    <a:pt x="857" y="223"/>
                  </a:lnTo>
                  <a:lnTo>
                    <a:pt x="857" y="223"/>
                  </a:lnTo>
                  <a:lnTo>
                    <a:pt x="859" y="223"/>
                  </a:lnTo>
                  <a:lnTo>
                    <a:pt x="859" y="223"/>
                  </a:lnTo>
                  <a:lnTo>
                    <a:pt x="859" y="223"/>
                  </a:lnTo>
                  <a:lnTo>
                    <a:pt x="861" y="223"/>
                  </a:lnTo>
                  <a:lnTo>
                    <a:pt x="861" y="223"/>
                  </a:lnTo>
                  <a:lnTo>
                    <a:pt x="861" y="223"/>
                  </a:lnTo>
                  <a:lnTo>
                    <a:pt x="861" y="223"/>
                  </a:lnTo>
                  <a:lnTo>
                    <a:pt x="861" y="221"/>
                  </a:lnTo>
                  <a:lnTo>
                    <a:pt x="864" y="221"/>
                  </a:lnTo>
                  <a:lnTo>
                    <a:pt x="864" y="221"/>
                  </a:lnTo>
                  <a:lnTo>
                    <a:pt x="864" y="221"/>
                  </a:lnTo>
                  <a:lnTo>
                    <a:pt x="864" y="221"/>
                  </a:lnTo>
                  <a:lnTo>
                    <a:pt x="866" y="221"/>
                  </a:lnTo>
                  <a:lnTo>
                    <a:pt x="866" y="221"/>
                  </a:lnTo>
                  <a:lnTo>
                    <a:pt x="866" y="218"/>
                  </a:lnTo>
                  <a:lnTo>
                    <a:pt x="868" y="218"/>
                  </a:lnTo>
                  <a:lnTo>
                    <a:pt x="868" y="218"/>
                  </a:lnTo>
                  <a:lnTo>
                    <a:pt x="868" y="218"/>
                  </a:lnTo>
                  <a:lnTo>
                    <a:pt x="868" y="218"/>
                  </a:lnTo>
                  <a:lnTo>
                    <a:pt x="871" y="218"/>
                  </a:lnTo>
                  <a:lnTo>
                    <a:pt x="871" y="216"/>
                  </a:lnTo>
                  <a:lnTo>
                    <a:pt x="871" y="216"/>
                  </a:lnTo>
                  <a:lnTo>
                    <a:pt x="871" y="216"/>
                  </a:lnTo>
                  <a:lnTo>
                    <a:pt x="871" y="216"/>
                  </a:lnTo>
                  <a:lnTo>
                    <a:pt x="873" y="216"/>
                  </a:lnTo>
                  <a:lnTo>
                    <a:pt x="873" y="216"/>
                  </a:lnTo>
                  <a:lnTo>
                    <a:pt x="873" y="216"/>
                  </a:lnTo>
                  <a:lnTo>
                    <a:pt x="875" y="216"/>
                  </a:lnTo>
                  <a:lnTo>
                    <a:pt x="875" y="214"/>
                  </a:lnTo>
                  <a:lnTo>
                    <a:pt x="875" y="214"/>
                  </a:lnTo>
                  <a:lnTo>
                    <a:pt x="875" y="214"/>
                  </a:lnTo>
                  <a:lnTo>
                    <a:pt x="875" y="214"/>
                  </a:lnTo>
                  <a:lnTo>
                    <a:pt x="878" y="214"/>
                  </a:lnTo>
                  <a:lnTo>
                    <a:pt x="878" y="211"/>
                  </a:lnTo>
                  <a:lnTo>
                    <a:pt x="878" y="211"/>
                  </a:lnTo>
                  <a:lnTo>
                    <a:pt x="878" y="211"/>
                  </a:lnTo>
                  <a:lnTo>
                    <a:pt x="878" y="209"/>
                  </a:lnTo>
                  <a:lnTo>
                    <a:pt x="878" y="209"/>
                  </a:lnTo>
                  <a:lnTo>
                    <a:pt x="878" y="209"/>
                  </a:lnTo>
                  <a:lnTo>
                    <a:pt x="878" y="206"/>
                  </a:lnTo>
                  <a:lnTo>
                    <a:pt x="880" y="206"/>
                  </a:lnTo>
                  <a:lnTo>
                    <a:pt x="880" y="206"/>
                  </a:lnTo>
                  <a:lnTo>
                    <a:pt x="880" y="206"/>
                  </a:lnTo>
                  <a:lnTo>
                    <a:pt x="883" y="206"/>
                  </a:lnTo>
                  <a:lnTo>
                    <a:pt x="883" y="206"/>
                  </a:lnTo>
                  <a:lnTo>
                    <a:pt x="883" y="206"/>
                  </a:lnTo>
                  <a:lnTo>
                    <a:pt x="883" y="206"/>
                  </a:lnTo>
                  <a:lnTo>
                    <a:pt x="885" y="206"/>
                  </a:lnTo>
                  <a:lnTo>
                    <a:pt x="885" y="206"/>
                  </a:lnTo>
                  <a:lnTo>
                    <a:pt x="885" y="206"/>
                  </a:lnTo>
                  <a:lnTo>
                    <a:pt x="885" y="206"/>
                  </a:lnTo>
                  <a:lnTo>
                    <a:pt x="887" y="206"/>
                  </a:lnTo>
                  <a:lnTo>
                    <a:pt x="887" y="206"/>
                  </a:lnTo>
                  <a:lnTo>
                    <a:pt x="890" y="206"/>
                  </a:lnTo>
                  <a:lnTo>
                    <a:pt x="890" y="206"/>
                  </a:lnTo>
                  <a:lnTo>
                    <a:pt x="890" y="206"/>
                  </a:lnTo>
                  <a:lnTo>
                    <a:pt x="890" y="206"/>
                  </a:lnTo>
                  <a:lnTo>
                    <a:pt x="892" y="206"/>
                  </a:lnTo>
                  <a:lnTo>
                    <a:pt x="892" y="206"/>
                  </a:lnTo>
                  <a:lnTo>
                    <a:pt x="894" y="206"/>
                  </a:lnTo>
                  <a:lnTo>
                    <a:pt x="894" y="206"/>
                  </a:lnTo>
                  <a:lnTo>
                    <a:pt x="894" y="206"/>
                  </a:lnTo>
                  <a:lnTo>
                    <a:pt x="897" y="206"/>
                  </a:lnTo>
                  <a:lnTo>
                    <a:pt x="897" y="206"/>
                  </a:lnTo>
                  <a:lnTo>
                    <a:pt x="897" y="206"/>
                  </a:lnTo>
                  <a:lnTo>
                    <a:pt x="899" y="206"/>
                  </a:lnTo>
                  <a:lnTo>
                    <a:pt x="899" y="206"/>
                  </a:lnTo>
                  <a:lnTo>
                    <a:pt x="899" y="206"/>
                  </a:lnTo>
                  <a:lnTo>
                    <a:pt x="901" y="206"/>
                  </a:lnTo>
                  <a:lnTo>
                    <a:pt x="901" y="206"/>
                  </a:lnTo>
                  <a:lnTo>
                    <a:pt x="901" y="206"/>
                  </a:lnTo>
                  <a:lnTo>
                    <a:pt x="904" y="206"/>
                  </a:lnTo>
                  <a:lnTo>
                    <a:pt x="904" y="206"/>
                  </a:lnTo>
                  <a:lnTo>
                    <a:pt x="904" y="206"/>
                  </a:lnTo>
                  <a:lnTo>
                    <a:pt x="904" y="206"/>
                  </a:lnTo>
                  <a:lnTo>
                    <a:pt x="906" y="206"/>
                  </a:lnTo>
                  <a:lnTo>
                    <a:pt x="906" y="204"/>
                  </a:lnTo>
                  <a:lnTo>
                    <a:pt x="906" y="204"/>
                  </a:lnTo>
                  <a:lnTo>
                    <a:pt x="906" y="204"/>
                  </a:lnTo>
                  <a:lnTo>
                    <a:pt x="909" y="204"/>
                  </a:lnTo>
                  <a:lnTo>
                    <a:pt x="909" y="204"/>
                  </a:lnTo>
                  <a:lnTo>
                    <a:pt x="909" y="202"/>
                  </a:lnTo>
                  <a:lnTo>
                    <a:pt x="909" y="202"/>
                  </a:lnTo>
                  <a:lnTo>
                    <a:pt x="909" y="202"/>
                  </a:lnTo>
                  <a:lnTo>
                    <a:pt x="911" y="202"/>
                  </a:lnTo>
                  <a:lnTo>
                    <a:pt x="911" y="202"/>
                  </a:lnTo>
                  <a:lnTo>
                    <a:pt x="911" y="199"/>
                  </a:lnTo>
                  <a:lnTo>
                    <a:pt x="911" y="199"/>
                  </a:lnTo>
                  <a:lnTo>
                    <a:pt x="913" y="199"/>
                  </a:lnTo>
                  <a:lnTo>
                    <a:pt x="913" y="199"/>
                  </a:lnTo>
                  <a:lnTo>
                    <a:pt x="916" y="199"/>
                  </a:lnTo>
                  <a:lnTo>
                    <a:pt x="916" y="199"/>
                  </a:lnTo>
                  <a:lnTo>
                    <a:pt x="916" y="199"/>
                  </a:lnTo>
                  <a:lnTo>
                    <a:pt x="916" y="199"/>
                  </a:lnTo>
                  <a:lnTo>
                    <a:pt x="916" y="197"/>
                  </a:lnTo>
                  <a:lnTo>
                    <a:pt x="918" y="197"/>
                  </a:lnTo>
                  <a:lnTo>
                    <a:pt x="918" y="197"/>
                  </a:lnTo>
                  <a:lnTo>
                    <a:pt x="918" y="197"/>
                  </a:lnTo>
                  <a:lnTo>
                    <a:pt x="916" y="197"/>
                  </a:lnTo>
                  <a:lnTo>
                    <a:pt x="916" y="195"/>
                  </a:lnTo>
                  <a:lnTo>
                    <a:pt x="916" y="195"/>
                  </a:lnTo>
                  <a:lnTo>
                    <a:pt x="916" y="192"/>
                  </a:lnTo>
                  <a:lnTo>
                    <a:pt x="918" y="192"/>
                  </a:lnTo>
                  <a:lnTo>
                    <a:pt x="918" y="192"/>
                  </a:lnTo>
                  <a:lnTo>
                    <a:pt x="918" y="192"/>
                  </a:lnTo>
                  <a:lnTo>
                    <a:pt x="918" y="190"/>
                  </a:lnTo>
                  <a:lnTo>
                    <a:pt x="918" y="190"/>
                  </a:lnTo>
                  <a:lnTo>
                    <a:pt x="918" y="190"/>
                  </a:lnTo>
                  <a:lnTo>
                    <a:pt x="918" y="187"/>
                  </a:lnTo>
                  <a:lnTo>
                    <a:pt x="920" y="187"/>
                  </a:lnTo>
                  <a:lnTo>
                    <a:pt x="920" y="187"/>
                  </a:lnTo>
                  <a:lnTo>
                    <a:pt x="920" y="187"/>
                  </a:lnTo>
                  <a:lnTo>
                    <a:pt x="923" y="187"/>
                  </a:lnTo>
                  <a:lnTo>
                    <a:pt x="923" y="187"/>
                  </a:lnTo>
                  <a:lnTo>
                    <a:pt x="923" y="187"/>
                  </a:lnTo>
                  <a:lnTo>
                    <a:pt x="923" y="185"/>
                  </a:lnTo>
                  <a:lnTo>
                    <a:pt x="923" y="185"/>
                  </a:lnTo>
                  <a:lnTo>
                    <a:pt x="923" y="185"/>
                  </a:lnTo>
                  <a:lnTo>
                    <a:pt x="925" y="185"/>
                  </a:lnTo>
                  <a:lnTo>
                    <a:pt x="925" y="185"/>
                  </a:lnTo>
                  <a:lnTo>
                    <a:pt x="928" y="185"/>
                  </a:lnTo>
                  <a:lnTo>
                    <a:pt x="928" y="185"/>
                  </a:lnTo>
                  <a:lnTo>
                    <a:pt x="928" y="183"/>
                  </a:lnTo>
                  <a:lnTo>
                    <a:pt x="928" y="183"/>
                  </a:lnTo>
                  <a:lnTo>
                    <a:pt x="930" y="183"/>
                  </a:lnTo>
                  <a:lnTo>
                    <a:pt x="930" y="183"/>
                  </a:lnTo>
                  <a:lnTo>
                    <a:pt x="930" y="183"/>
                  </a:lnTo>
                  <a:lnTo>
                    <a:pt x="930" y="183"/>
                  </a:lnTo>
                  <a:lnTo>
                    <a:pt x="930" y="183"/>
                  </a:lnTo>
                  <a:lnTo>
                    <a:pt x="932" y="183"/>
                  </a:lnTo>
                  <a:lnTo>
                    <a:pt x="932" y="183"/>
                  </a:lnTo>
                  <a:lnTo>
                    <a:pt x="935" y="183"/>
                  </a:lnTo>
                  <a:lnTo>
                    <a:pt x="935" y="183"/>
                  </a:lnTo>
                  <a:lnTo>
                    <a:pt x="935" y="183"/>
                  </a:lnTo>
                  <a:lnTo>
                    <a:pt x="937" y="183"/>
                  </a:lnTo>
                  <a:lnTo>
                    <a:pt x="937" y="183"/>
                  </a:lnTo>
                  <a:lnTo>
                    <a:pt x="937" y="183"/>
                  </a:lnTo>
                  <a:lnTo>
                    <a:pt x="937" y="183"/>
                  </a:lnTo>
                  <a:lnTo>
                    <a:pt x="939" y="183"/>
                  </a:lnTo>
                  <a:lnTo>
                    <a:pt x="939" y="183"/>
                  </a:lnTo>
                  <a:lnTo>
                    <a:pt x="939" y="183"/>
                  </a:lnTo>
                  <a:lnTo>
                    <a:pt x="942" y="183"/>
                  </a:lnTo>
                  <a:lnTo>
                    <a:pt x="942" y="183"/>
                  </a:lnTo>
                  <a:lnTo>
                    <a:pt x="942" y="180"/>
                  </a:lnTo>
                  <a:lnTo>
                    <a:pt x="942" y="180"/>
                  </a:lnTo>
                  <a:lnTo>
                    <a:pt x="942" y="180"/>
                  </a:lnTo>
                  <a:lnTo>
                    <a:pt x="942" y="178"/>
                  </a:lnTo>
                  <a:lnTo>
                    <a:pt x="942" y="178"/>
                  </a:lnTo>
                  <a:lnTo>
                    <a:pt x="942" y="178"/>
                  </a:lnTo>
                  <a:lnTo>
                    <a:pt x="942" y="178"/>
                  </a:lnTo>
                  <a:lnTo>
                    <a:pt x="944" y="178"/>
                  </a:lnTo>
                  <a:lnTo>
                    <a:pt x="944" y="178"/>
                  </a:lnTo>
                  <a:lnTo>
                    <a:pt x="944" y="178"/>
                  </a:lnTo>
                  <a:lnTo>
                    <a:pt x="946" y="178"/>
                  </a:lnTo>
                  <a:lnTo>
                    <a:pt x="946" y="178"/>
                  </a:lnTo>
                  <a:lnTo>
                    <a:pt x="946" y="178"/>
                  </a:lnTo>
                  <a:lnTo>
                    <a:pt x="946" y="178"/>
                  </a:lnTo>
                  <a:lnTo>
                    <a:pt x="949" y="178"/>
                  </a:lnTo>
                  <a:lnTo>
                    <a:pt x="949" y="178"/>
                  </a:lnTo>
                  <a:lnTo>
                    <a:pt x="949" y="178"/>
                  </a:lnTo>
                  <a:lnTo>
                    <a:pt x="951" y="178"/>
                  </a:lnTo>
                  <a:lnTo>
                    <a:pt x="951" y="178"/>
                  </a:lnTo>
                  <a:lnTo>
                    <a:pt x="951" y="178"/>
                  </a:lnTo>
                  <a:lnTo>
                    <a:pt x="951" y="178"/>
                  </a:lnTo>
                  <a:lnTo>
                    <a:pt x="951" y="178"/>
                  </a:lnTo>
                  <a:lnTo>
                    <a:pt x="954" y="178"/>
                  </a:lnTo>
                  <a:lnTo>
                    <a:pt x="954" y="176"/>
                  </a:lnTo>
                  <a:lnTo>
                    <a:pt x="954" y="176"/>
                  </a:lnTo>
                  <a:lnTo>
                    <a:pt x="956" y="176"/>
                  </a:lnTo>
                  <a:lnTo>
                    <a:pt x="956" y="176"/>
                  </a:lnTo>
                  <a:lnTo>
                    <a:pt x="956" y="176"/>
                  </a:lnTo>
                  <a:lnTo>
                    <a:pt x="956" y="176"/>
                  </a:lnTo>
                  <a:lnTo>
                    <a:pt x="956" y="173"/>
                  </a:lnTo>
                  <a:lnTo>
                    <a:pt x="958" y="173"/>
                  </a:lnTo>
                  <a:lnTo>
                    <a:pt x="958" y="173"/>
                  </a:lnTo>
                  <a:lnTo>
                    <a:pt x="958" y="173"/>
                  </a:lnTo>
                  <a:lnTo>
                    <a:pt x="958" y="173"/>
                  </a:lnTo>
                  <a:lnTo>
                    <a:pt x="958" y="171"/>
                  </a:lnTo>
                  <a:lnTo>
                    <a:pt x="961" y="171"/>
                  </a:lnTo>
                  <a:lnTo>
                    <a:pt x="961" y="171"/>
                  </a:lnTo>
                  <a:lnTo>
                    <a:pt x="963" y="171"/>
                  </a:lnTo>
                  <a:lnTo>
                    <a:pt x="963" y="171"/>
                  </a:lnTo>
                  <a:lnTo>
                    <a:pt x="963" y="171"/>
                  </a:lnTo>
                  <a:lnTo>
                    <a:pt x="965" y="171"/>
                  </a:lnTo>
                  <a:lnTo>
                    <a:pt x="965" y="171"/>
                  </a:lnTo>
                  <a:lnTo>
                    <a:pt x="968" y="171"/>
                  </a:lnTo>
                  <a:lnTo>
                    <a:pt x="968" y="173"/>
                  </a:lnTo>
                  <a:lnTo>
                    <a:pt x="968" y="173"/>
                  </a:lnTo>
                  <a:lnTo>
                    <a:pt x="968" y="171"/>
                  </a:lnTo>
                  <a:lnTo>
                    <a:pt x="968" y="171"/>
                  </a:lnTo>
                  <a:lnTo>
                    <a:pt x="970" y="171"/>
                  </a:lnTo>
                  <a:lnTo>
                    <a:pt x="970" y="171"/>
                  </a:lnTo>
                  <a:lnTo>
                    <a:pt x="970" y="171"/>
                  </a:lnTo>
                  <a:lnTo>
                    <a:pt x="973" y="171"/>
                  </a:lnTo>
                  <a:lnTo>
                    <a:pt x="973" y="171"/>
                  </a:lnTo>
                  <a:lnTo>
                    <a:pt x="975" y="171"/>
                  </a:lnTo>
                  <a:lnTo>
                    <a:pt x="975" y="171"/>
                  </a:lnTo>
                  <a:lnTo>
                    <a:pt x="975" y="171"/>
                  </a:lnTo>
                  <a:lnTo>
                    <a:pt x="975" y="171"/>
                  </a:lnTo>
                  <a:lnTo>
                    <a:pt x="975" y="171"/>
                  </a:lnTo>
                  <a:lnTo>
                    <a:pt x="977" y="171"/>
                  </a:lnTo>
                  <a:lnTo>
                    <a:pt x="977" y="171"/>
                  </a:lnTo>
                  <a:lnTo>
                    <a:pt x="977" y="173"/>
                  </a:lnTo>
                  <a:lnTo>
                    <a:pt x="977" y="173"/>
                  </a:lnTo>
                  <a:lnTo>
                    <a:pt x="977" y="173"/>
                  </a:lnTo>
                  <a:lnTo>
                    <a:pt x="980" y="173"/>
                  </a:lnTo>
                  <a:lnTo>
                    <a:pt x="980" y="173"/>
                  </a:lnTo>
                  <a:lnTo>
                    <a:pt x="980" y="173"/>
                  </a:lnTo>
                  <a:lnTo>
                    <a:pt x="980" y="173"/>
                  </a:lnTo>
                  <a:lnTo>
                    <a:pt x="982" y="173"/>
                  </a:lnTo>
                  <a:lnTo>
                    <a:pt x="982" y="173"/>
                  </a:lnTo>
                  <a:lnTo>
                    <a:pt x="982" y="176"/>
                  </a:lnTo>
                  <a:lnTo>
                    <a:pt x="982" y="176"/>
                  </a:lnTo>
                  <a:lnTo>
                    <a:pt x="984" y="176"/>
                  </a:lnTo>
                  <a:lnTo>
                    <a:pt x="984" y="176"/>
                  </a:lnTo>
                  <a:lnTo>
                    <a:pt x="984" y="176"/>
                  </a:lnTo>
                  <a:lnTo>
                    <a:pt x="984" y="178"/>
                  </a:lnTo>
                  <a:lnTo>
                    <a:pt x="984" y="178"/>
                  </a:lnTo>
                  <a:lnTo>
                    <a:pt x="984" y="178"/>
                  </a:lnTo>
                  <a:lnTo>
                    <a:pt x="984" y="178"/>
                  </a:lnTo>
                  <a:lnTo>
                    <a:pt x="984" y="178"/>
                  </a:lnTo>
                  <a:lnTo>
                    <a:pt x="984" y="180"/>
                  </a:lnTo>
                  <a:lnTo>
                    <a:pt x="984" y="180"/>
                  </a:lnTo>
                  <a:lnTo>
                    <a:pt x="984" y="180"/>
                  </a:lnTo>
                  <a:lnTo>
                    <a:pt x="987" y="180"/>
                  </a:lnTo>
                  <a:lnTo>
                    <a:pt x="987" y="180"/>
                  </a:lnTo>
                  <a:lnTo>
                    <a:pt x="987" y="180"/>
                  </a:lnTo>
                  <a:lnTo>
                    <a:pt x="987" y="178"/>
                  </a:lnTo>
                  <a:lnTo>
                    <a:pt x="989" y="178"/>
                  </a:lnTo>
                  <a:lnTo>
                    <a:pt x="989" y="178"/>
                  </a:lnTo>
                  <a:lnTo>
                    <a:pt x="989" y="178"/>
                  </a:lnTo>
                  <a:lnTo>
                    <a:pt x="989" y="178"/>
                  </a:lnTo>
                  <a:lnTo>
                    <a:pt x="989" y="178"/>
                  </a:lnTo>
                  <a:lnTo>
                    <a:pt x="991" y="178"/>
                  </a:lnTo>
                  <a:lnTo>
                    <a:pt x="991" y="176"/>
                  </a:lnTo>
                  <a:lnTo>
                    <a:pt x="991" y="176"/>
                  </a:lnTo>
                  <a:lnTo>
                    <a:pt x="991" y="176"/>
                  </a:lnTo>
                  <a:lnTo>
                    <a:pt x="991" y="176"/>
                  </a:lnTo>
                  <a:lnTo>
                    <a:pt x="994" y="176"/>
                  </a:lnTo>
                  <a:lnTo>
                    <a:pt x="994" y="173"/>
                  </a:lnTo>
                  <a:lnTo>
                    <a:pt x="994" y="173"/>
                  </a:lnTo>
                  <a:lnTo>
                    <a:pt x="994" y="173"/>
                  </a:lnTo>
                  <a:lnTo>
                    <a:pt x="996" y="173"/>
                  </a:lnTo>
                  <a:lnTo>
                    <a:pt x="996" y="171"/>
                  </a:lnTo>
                  <a:lnTo>
                    <a:pt x="994" y="171"/>
                  </a:lnTo>
                  <a:lnTo>
                    <a:pt x="994" y="171"/>
                  </a:lnTo>
                  <a:lnTo>
                    <a:pt x="994" y="168"/>
                  </a:lnTo>
                  <a:lnTo>
                    <a:pt x="994" y="168"/>
                  </a:lnTo>
                  <a:lnTo>
                    <a:pt x="994" y="168"/>
                  </a:lnTo>
                  <a:lnTo>
                    <a:pt x="991" y="168"/>
                  </a:lnTo>
                  <a:lnTo>
                    <a:pt x="991" y="168"/>
                  </a:lnTo>
                  <a:lnTo>
                    <a:pt x="994" y="168"/>
                  </a:lnTo>
                  <a:lnTo>
                    <a:pt x="994" y="166"/>
                  </a:lnTo>
                  <a:lnTo>
                    <a:pt x="991" y="166"/>
                  </a:lnTo>
                  <a:lnTo>
                    <a:pt x="991" y="166"/>
                  </a:lnTo>
                  <a:lnTo>
                    <a:pt x="994" y="166"/>
                  </a:lnTo>
                  <a:lnTo>
                    <a:pt x="994" y="164"/>
                  </a:lnTo>
                  <a:lnTo>
                    <a:pt x="994" y="164"/>
                  </a:lnTo>
                  <a:lnTo>
                    <a:pt x="991" y="164"/>
                  </a:lnTo>
                  <a:lnTo>
                    <a:pt x="991" y="164"/>
                  </a:lnTo>
                  <a:lnTo>
                    <a:pt x="991" y="161"/>
                  </a:lnTo>
                  <a:lnTo>
                    <a:pt x="991" y="161"/>
                  </a:lnTo>
                  <a:lnTo>
                    <a:pt x="991" y="161"/>
                  </a:lnTo>
                  <a:lnTo>
                    <a:pt x="991" y="161"/>
                  </a:lnTo>
                  <a:lnTo>
                    <a:pt x="991" y="161"/>
                  </a:lnTo>
                  <a:lnTo>
                    <a:pt x="991" y="161"/>
                  </a:lnTo>
                  <a:lnTo>
                    <a:pt x="994" y="161"/>
                  </a:lnTo>
                  <a:lnTo>
                    <a:pt x="994" y="161"/>
                  </a:lnTo>
                  <a:lnTo>
                    <a:pt x="994" y="161"/>
                  </a:lnTo>
                  <a:lnTo>
                    <a:pt x="994" y="161"/>
                  </a:lnTo>
                  <a:lnTo>
                    <a:pt x="994" y="159"/>
                  </a:lnTo>
                  <a:lnTo>
                    <a:pt x="994" y="159"/>
                  </a:lnTo>
                  <a:lnTo>
                    <a:pt x="991" y="159"/>
                  </a:lnTo>
                  <a:lnTo>
                    <a:pt x="991" y="159"/>
                  </a:lnTo>
                  <a:lnTo>
                    <a:pt x="991" y="157"/>
                  </a:lnTo>
                  <a:lnTo>
                    <a:pt x="991" y="157"/>
                  </a:lnTo>
                  <a:lnTo>
                    <a:pt x="989" y="157"/>
                  </a:lnTo>
                  <a:lnTo>
                    <a:pt x="989" y="157"/>
                  </a:lnTo>
                  <a:lnTo>
                    <a:pt x="989" y="157"/>
                  </a:lnTo>
                  <a:lnTo>
                    <a:pt x="987" y="157"/>
                  </a:lnTo>
                  <a:lnTo>
                    <a:pt x="987" y="157"/>
                  </a:lnTo>
                  <a:lnTo>
                    <a:pt x="984" y="157"/>
                  </a:lnTo>
                  <a:lnTo>
                    <a:pt x="984" y="157"/>
                  </a:lnTo>
                  <a:lnTo>
                    <a:pt x="984" y="157"/>
                  </a:lnTo>
                  <a:lnTo>
                    <a:pt x="984" y="157"/>
                  </a:lnTo>
                  <a:lnTo>
                    <a:pt x="984" y="157"/>
                  </a:lnTo>
                  <a:lnTo>
                    <a:pt x="982" y="157"/>
                  </a:lnTo>
                  <a:lnTo>
                    <a:pt x="982" y="154"/>
                  </a:lnTo>
                  <a:lnTo>
                    <a:pt x="982" y="154"/>
                  </a:lnTo>
                  <a:lnTo>
                    <a:pt x="982" y="152"/>
                  </a:lnTo>
                  <a:lnTo>
                    <a:pt x="982" y="152"/>
                  </a:lnTo>
                  <a:lnTo>
                    <a:pt x="982" y="152"/>
                  </a:lnTo>
                  <a:lnTo>
                    <a:pt x="980" y="152"/>
                  </a:lnTo>
                  <a:lnTo>
                    <a:pt x="980" y="152"/>
                  </a:lnTo>
                  <a:lnTo>
                    <a:pt x="980" y="152"/>
                  </a:lnTo>
                  <a:lnTo>
                    <a:pt x="980" y="150"/>
                  </a:lnTo>
                  <a:lnTo>
                    <a:pt x="977" y="150"/>
                  </a:lnTo>
                  <a:lnTo>
                    <a:pt x="977" y="150"/>
                  </a:lnTo>
                  <a:lnTo>
                    <a:pt x="977" y="147"/>
                  </a:lnTo>
                  <a:lnTo>
                    <a:pt x="977" y="147"/>
                  </a:lnTo>
                  <a:lnTo>
                    <a:pt x="977" y="147"/>
                  </a:lnTo>
                  <a:lnTo>
                    <a:pt x="975" y="147"/>
                  </a:lnTo>
                  <a:lnTo>
                    <a:pt x="975" y="147"/>
                  </a:lnTo>
                  <a:lnTo>
                    <a:pt x="975" y="147"/>
                  </a:lnTo>
                  <a:lnTo>
                    <a:pt x="975" y="147"/>
                  </a:lnTo>
                  <a:lnTo>
                    <a:pt x="973" y="147"/>
                  </a:lnTo>
                  <a:lnTo>
                    <a:pt x="973" y="147"/>
                  </a:lnTo>
                  <a:lnTo>
                    <a:pt x="973" y="147"/>
                  </a:lnTo>
                  <a:lnTo>
                    <a:pt x="970" y="147"/>
                  </a:lnTo>
                  <a:lnTo>
                    <a:pt x="970" y="147"/>
                  </a:lnTo>
                  <a:lnTo>
                    <a:pt x="970" y="145"/>
                  </a:lnTo>
                  <a:lnTo>
                    <a:pt x="970" y="145"/>
                  </a:lnTo>
                  <a:lnTo>
                    <a:pt x="970" y="145"/>
                  </a:lnTo>
                  <a:lnTo>
                    <a:pt x="968" y="145"/>
                  </a:lnTo>
                  <a:lnTo>
                    <a:pt x="968" y="145"/>
                  </a:lnTo>
                  <a:lnTo>
                    <a:pt x="968" y="142"/>
                  </a:lnTo>
                  <a:lnTo>
                    <a:pt x="968" y="142"/>
                  </a:lnTo>
                  <a:lnTo>
                    <a:pt x="968" y="142"/>
                  </a:lnTo>
                  <a:lnTo>
                    <a:pt x="965" y="142"/>
                  </a:lnTo>
                  <a:lnTo>
                    <a:pt x="965" y="142"/>
                  </a:lnTo>
                  <a:lnTo>
                    <a:pt x="965" y="140"/>
                  </a:lnTo>
                  <a:lnTo>
                    <a:pt x="963" y="140"/>
                  </a:lnTo>
                  <a:lnTo>
                    <a:pt x="963" y="140"/>
                  </a:lnTo>
                  <a:lnTo>
                    <a:pt x="963" y="140"/>
                  </a:lnTo>
                  <a:lnTo>
                    <a:pt x="961" y="140"/>
                  </a:lnTo>
                  <a:lnTo>
                    <a:pt x="961" y="140"/>
                  </a:lnTo>
                  <a:lnTo>
                    <a:pt x="958" y="140"/>
                  </a:lnTo>
                  <a:lnTo>
                    <a:pt x="958" y="140"/>
                  </a:lnTo>
                  <a:lnTo>
                    <a:pt x="958" y="140"/>
                  </a:lnTo>
                  <a:lnTo>
                    <a:pt x="958" y="140"/>
                  </a:lnTo>
                  <a:lnTo>
                    <a:pt x="956" y="140"/>
                  </a:lnTo>
                  <a:lnTo>
                    <a:pt x="956" y="140"/>
                  </a:lnTo>
                  <a:lnTo>
                    <a:pt x="956" y="140"/>
                  </a:lnTo>
                  <a:lnTo>
                    <a:pt x="954" y="140"/>
                  </a:lnTo>
                  <a:lnTo>
                    <a:pt x="954" y="140"/>
                  </a:lnTo>
                  <a:lnTo>
                    <a:pt x="951" y="140"/>
                  </a:lnTo>
                  <a:lnTo>
                    <a:pt x="951" y="140"/>
                  </a:lnTo>
                  <a:lnTo>
                    <a:pt x="951" y="140"/>
                  </a:lnTo>
                  <a:lnTo>
                    <a:pt x="951" y="140"/>
                  </a:lnTo>
                  <a:lnTo>
                    <a:pt x="949" y="140"/>
                  </a:lnTo>
                  <a:lnTo>
                    <a:pt x="949" y="140"/>
                  </a:lnTo>
                  <a:lnTo>
                    <a:pt x="949" y="142"/>
                  </a:lnTo>
                  <a:lnTo>
                    <a:pt x="949" y="142"/>
                  </a:lnTo>
                  <a:lnTo>
                    <a:pt x="949" y="142"/>
                  </a:lnTo>
                  <a:lnTo>
                    <a:pt x="946" y="142"/>
                  </a:lnTo>
                  <a:lnTo>
                    <a:pt x="946" y="145"/>
                  </a:lnTo>
                  <a:lnTo>
                    <a:pt x="946" y="145"/>
                  </a:lnTo>
                  <a:lnTo>
                    <a:pt x="946" y="145"/>
                  </a:lnTo>
                  <a:lnTo>
                    <a:pt x="944" y="145"/>
                  </a:lnTo>
                  <a:lnTo>
                    <a:pt x="944" y="147"/>
                  </a:lnTo>
                  <a:lnTo>
                    <a:pt x="944" y="147"/>
                  </a:lnTo>
                  <a:lnTo>
                    <a:pt x="944" y="147"/>
                  </a:lnTo>
                  <a:lnTo>
                    <a:pt x="944" y="147"/>
                  </a:lnTo>
                  <a:lnTo>
                    <a:pt x="942" y="147"/>
                  </a:lnTo>
                  <a:lnTo>
                    <a:pt x="942" y="147"/>
                  </a:lnTo>
                  <a:lnTo>
                    <a:pt x="942" y="147"/>
                  </a:lnTo>
                  <a:lnTo>
                    <a:pt x="942" y="150"/>
                  </a:lnTo>
                  <a:lnTo>
                    <a:pt x="942" y="150"/>
                  </a:lnTo>
                  <a:lnTo>
                    <a:pt x="939" y="150"/>
                  </a:lnTo>
                  <a:lnTo>
                    <a:pt x="939" y="150"/>
                  </a:lnTo>
                  <a:lnTo>
                    <a:pt x="939" y="147"/>
                  </a:lnTo>
                  <a:lnTo>
                    <a:pt x="937" y="147"/>
                  </a:lnTo>
                  <a:lnTo>
                    <a:pt x="937" y="147"/>
                  </a:lnTo>
                  <a:lnTo>
                    <a:pt x="937" y="147"/>
                  </a:lnTo>
                  <a:lnTo>
                    <a:pt x="937" y="147"/>
                  </a:lnTo>
                  <a:lnTo>
                    <a:pt x="937" y="147"/>
                  </a:lnTo>
                  <a:lnTo>
                    <a:pt x="935" y="147"/>
                  </a:lnTo>
                  <a:lnTo>
                    <a:pt x="935" y="147"/>
                  </a:lnTo>
                  <a:lnTo>
                    <a:pt x="935" y="145"/>
                  </a:lnTo>
                  <a:lnTo>
                    <a:pt x="935" y="145"/>
                  </a:lnTo>
                  <a:lnTo>
                    <a:pt x="932" y="145"/>
                  </a:lnTo>
                  <a:lnTo>
                    <a:pt x="932" y="145"/>
                  </a:lnTo>
                  <a:lnTo>
                    <a:pt x="932" y="145"/>
                  </a:lnTo>
                  <a:lnTo>
                    <a:pt x="930" y="145"/>
                  </a:lnTo>
                  <a:lnTo>
                    <a:pt x="930" y="145"/>
                  </a:lnTo>
                  <a:lnTo>
                    <a:pt x="930" y="145"/>
                  </a:lnTo>
                  <a:lnTo>
                    <a:pt x="930" y="142"/>
                  </a:lnTo>
                  <a:lnTo>
                    <a:pt x="928" y="142"/>
                  </a:lnTo>
                  <a:lnTo>
                    <a:pt x="928" y="142"/>
                  </a:lnTo>
                  <a:lnTo>
                    <a:pt x="928" y="142"/>
                  </a:lnTo>
                  <a:lnTo>
                    <a:pt x="928" y="145"/>
                  </a:lnTo>
                  <a:lnTo>
                    <a:pt x="925" y="145"/>
                  </a:lnTo>
                  <a:lnTo>
                    <a:pt x="925" y="145"/>
                  </a:lnTo>
                  <a:lnTo>
                    <a:pt x="923" y="145"/>
                  </a:lnTo>
                  <a:lnTo>
                    <a:pt x="923" y="145"/>
                  </a:lnTo>
                  <a:lnTo>
                    <a:pt x="923" y="145"/>
                  </a:lnTo>
                  <a:lnTo>
                    <a:pt x="923" y="145"/>
                  </a:lnTo>
                  <a:lnTo>
                    <a:pt x="920" y="145"/>
                  </a:lnTo>
                  <a:lnTo>
                    <a:pt x="920" y="145"/>
                  </a:lnTo>
                  <a:lnTo>
                    <a:pt x="918" y="145"/>
                  </a:lnTo>
                  <a:lnTo>
                    <a:pt x="918" y="145"/>
                  </a:lnTo>
                  <a:lnTo>
                    <a:pt x="918" y="145"/>
                  </a:lnTo>
                  <a:lnTo>
                    <a:pt x="918" y="145"/>
                  </a:lnTo>
                  <a:lnTo>
                    <a:pt x="916" y="145"/>
                  </a:lnTo>
                  <a:lnTo>
                    <a:pt x="916" y="145"/>
                  </a:lnTo>
                  <a:lnTo>
                    <a:pt x="916" y="145"/>
                  </a:lnTo>
                  <a:lnTo>
                    <a:pt x="916" y="145"/>
                  </a:lnTo>
                  <a:lnTo>
                    <a:pt x="913" y="145"/>
                  </a:lnTo>
                  <a:lnTo>
                    <a:pt x="913" y="147"/>
                  </a:lnTo>
                  <a:lnTo>
                    <a:pt x="913" y="147"/>
                  </a:lnTo>
                  <a:lnTo>
                    <a:pt x="911" y="147"/>
                  </a:lnTo>
                  <a:lnTo>
                    <a:pt x="911" y="147"/>
                  </a:lnTo>
                  <a:lnTo>
                    <a:pt x="911" y="147"/>
                  </a:lnTo>
                  <a:lnTo>
                    <a:pt x="911" y="147"/>
                  </a:lnTo>
                  <a:lnTo>
                    <a:pt x="911" y="147"/>
                  </a:lnTo>
                  <a:lnTo>
                    <a:pt x="911" y="150"/>
                  </a:lnTo>
                  <a:lnTo>
                    <a:pt x="909" y="150"/>
                  </a:lnTo>
                  <a:lnTo>
                    <a:pt x="909" y="147"/>
                  </a:lnTo>
                  <a:lnTo>
                    <a:pt x="909" y="147"/>
                  </a:lnTo>
                  <a:lnTo>
                    <a:pt x="909" y="147"/>
                  </a:lnTo>
                  <a:lnTo>
                    <a:pt x="909" y="147"/>
                  </a:lnTo>
                  <a:lnTo>
                    <a:pt x="906" y="147"/>
                  </a:lnTo>
                  <a:lnTo>
                    <a:pt x="906" y="147"/>
                  </a:lnTo>
                  <a:lnTo>
                    <a:pt x="906" y="147"/>
                  </a:lnTo>
                  <a:lnTo>
                    <a:pt x="906" y="145"/>
                  </a:lnTo>
                  <a:lnTo>
                    <a:pt x="904" y="145"/>
                  </a:lnTo>
                  <a:lnTo>
                    <a:pt x="904" y="145"/>
                  </a:lnTo>
                  <a:lnTo>
                    <a:pt x="904" y="145"/>
                  </a:lnTo>
                  <a:lnTo>
                    <a:pt x="904" y="145"/>
                  </a:lnTo>
                  <a:lnTo>
                    <a:pt x="904" y="142"/>
                  </a:lnTo>
                  <a:lnTo>
                    <a:pt x="901" y="142"/>
                  </a:lnTo>
                  <a:lnTo>
                    <a:pt x="901" y="142"/>
                  </a:lnTo>
                  <a:lnTo>
                    <a:pt x="901" y="142"/>
                  </a:lnTo>
                  <a:lnTo>
                    <a:pt x="901" y="142"/>
                  </a:lnTo>
                  <a:lnTo>
                    <a:pt x="899" y="142"/>
                  </a:lnTo>
                  <a:lnTo>
                    <a:pt x="899" y="140"/>
                  </a:lnTo>
                  <a:lnTo>
                    <a:pt x="901" y="140"/>
                  </a:lnTo>
                  <a:lnTo>
                    <a:pt x="901" y="140"/>
                  </a:lnTo>
                  <a:lnTo>
                    <a:pt x="901" y="140"/>
                  </a:lnTo>
                  <a:lnTo>
                    <a:pt x="901" y="138"/>
                  </a:lnTo>
                  <a:lnTo>
                    <a:pt x="901" y="138"/>
                  </a:lnTo>
                  <a:lnTo>
                    <a:pt x="901" y="138"/>
                  </a:lnTo>
                  <a:lnTo>
                    <a:pt x="901" y="138"/>
                  </a:lnTo>
                  <a:lnTo>
                    <a:pt x="901" y="138"/>
                  </a:lnTo>
                  <a:lnTo>
                    <a:pt x="901" y="135"/>
                  </a:lnTo>
                  <a:lnTo>
                    <a:pt x="901" y="135"/>
                  </a:lnTo>
                  <a:lnTo>
                    <a:pt x="904" y="135"/>
                  </a:lnTo>
                  <a:lnTo>
                    <a:pt x="904" y="135"/>
                  </a:lnTo>
                  <a:lnTo>
                    <a:pt x="904" y="135"/>
                  </a:lnTo>
                  <a:lnTo>
                    <a:pt x="904" y="135"/>
                  </a:lnTo>
                  <a:lnTo>
                    <a:pt x="906" y="135"/>
                  </a:lnTo>
                  <a:lnTo>
                    <a:pt x="906" y="135"/>
                  </a:lnTo>
                  <a:lnTo>
                    <a:pt x="909" y="135"/>
                  </a:lnTo>
                  <a:lnTo>
                    <a:pt x="909" y="133"/>
                  </a:lnTo>
                  <a:lnTo>
                    <a:pt x="909" y="133"/>
                  </a:lnTo>
                  <a:lnTo>
                    <a:pt x="909" y="131"/>
                  </a:lnTo>
                  <a:lnTo>
                    <a:pt x="909" y="131"/>
                  </a:lnTo>
                  <a:lnTo>
                    <a:pt x="909" y="128"/>
                  </a:lnTo>
                  <a:lnTo>
                    <a:pt x="909" y="128"/>
                  </a:lnTo>
                  <a:lnTo>
                    <a:pt x="909" y="128"/>
                  </a:lnTo>
                  <a:lnTo>
                    <a:pt x="909" y="128"/>
                  </a:lnTo>
                  <a:lnTo>
                    <a:pt x="909" y="126"/>
                  </a:lnTo>
                  <a:lnTo>
                    <a:pt x="909" y="126"/>
                  </a:lnTo>
                  <a:lnTo>
                    <a:pt x="909" y="126"/>
                  </a:lnTo>
                  <a:lnTo>
                    <a:pt x="911" y="126"/>
                  </a:lnTo>
                  <a:lnTo>
                    <a:pt x="911" y="123"/>
                  </a:lnTo>
                  <a:lnTo>
                    <a:pt x="911" y="123"/>
                  </a:lnTo>
                  <a:lnTo>
                    <a:pt x="911" y="123"/>
                  </a:lnTo>
                  <a:lnTo>
                    <a:pt x="911" y="123"/>
                  </a:lnTo>
                  <a:lnTo>
                    <a:pt x="911" y="121"/>
                  </a:lnTo>
                  <a:lnTo>
                    <a:pt x="913" y="121"/>
                  </a:lnTo>
                  <a:lnTo>
                    <a:pt x="913" y="121"/>
                  </a:lnTo>
                  <a:lnTo>
                    <a:pt x="913" y="121"/>
                  </a:lnTo>
                  <a:lnTo>
                    <a:pt x="913" y="119"/>
                  </a:lnTo>
                  <a:lnTo>
                    <a:pt x="913" y="119"/>
                  </a:lnTo>
                  <a:lnTo>
                    <a:pt x="913" y="119"/>
                  </a:lnTo>
                  <a:lnTo>
                    <a:pt x="913" y="119"/>
                  </a:lnTo>
                  <a:lnTo>
                    <a:pt x="913" y="116"/>
                  </a:lnTo>
                  <a:lnTo>
                    <a:pt x="913" y="116"/>
                  </a:lnTo>
                  <a:lnTo>
                    <a:pt x="913" y="116"/>
                  </a:lnTo>
                  <a:lnTo>
                    <a:pt x="916" y="116"/>
                  </a:lnTo>
                  <a:lnTo>
                    <a:pt x="916" y="114"/>
                  </a:lnTo>
                  <a:lnTo>
                    <a:pt x="916" y="114"/>
                  </a:lnTo>
                  <a:lnTo>
                    <a:pt x="916" y="114"/>
                  </a:lnTo>
                  <a:lnTo>
                    <a:pt x="916" y="112"/>
                  </a:lnTo>
                  <a:lnTo>
                    <a:pt x="916" y="112"/>
                  </a:lnTo>
                  <a:lnTo>
                    <a:pt x="916" y="112"/>
                  </a:lnTo>
                  <a:lnTo>
                    <a:pt x="916" y="109"/>
                  </a:lnTo>
                  <a:lnTo>
                    <a:pt x="918" y="109"/>
                  </a:lnTo>
                  <a:lnTo>
                    <a:pt x="918" y="109"/>
                  </a:lnTo>
                  <a:lnTo>
                    <a:pt x="918" y="109"/>
                  </a:lnTo>
                  <a:lnTo>
                    <a:pt x="918" y="109"/>
                  </a:lnTo>
                  <a:lnTo>
                    <a:pt x="918" y="107"/>
                  </a:lnTo>
                  <a:lnTo>
                    <a:pt x="918" y="107"/>
                  </a:lnTo>
                  <a:lnTo>
                    <a:pt x="918" y="107"/>
                  </a:lnTo>
                  <a:lnTo>
                    <a:pt x="918" y="105"/>
                  </a:lnTo>
                  <a:lnTo>
                    <a:pt x="920" y="105"/>
                  </a:lnTo>
                  <a:lnTo>
                    <a:pt x="920" y="105"/>
                  </a:lnTo>
                  <a:lnTo>
                    <a:pt x="920" y="105"/>
                  </a:lnTo>
                  <a:lnTo>
                    <a:pt x="920" y="102"/>
                  </a:lnTo>
                  <a:lnTo>
                    <a:pt x="923" y="102"/>
                  </a:lnTo>
                  <a:lnTo>
                    <a:pt x="923" y="102"/>
                  </a:lnTo>
                  <a:lnTo>
                    <a:pt x="923" y="100"/>
                  </a:lnTo>
                  <a:lnTo>
                    <a:pt x="923" y="100"/>
                  </a:lnTo>
                  <a:lnTo>
                    <a:pt x="923" y="100"/>
                  </a:lnTo>
                  <a:lnTo>
                    <a:pt x="923" y="100"/>
                  </a:lnTo>
                  <a:lnTo>
                    <a:pt x="923" y="97"/>
                  </a:lnTo>
                  <a:lnTo>
                    <a:pt x="923" y="97"/>
                  </a:lnTo>
                  <a:lnTo>
                    <a:pt x="925" y="97"/>
                  </a:lnTo>
                  <a:lnTo>
                    <a:pt x="925" y="97"/>
                  </a:lnTo>
                  <a:lnTo>
                    <a:pt x="925" y="97"/>
                  </a:lnTo>
                  <a:lnTo>
                    <a:pt x="925" y="95"/>
                  </a:lnTo>
                  <a:lnTo>
                    <a:pt x="925" y="95"/>
                  </a:lnTo>
                  <a:lnTo>
                    <a:pt x="928" y="95"/>
                  </a:lnTo>
                  <a:lnTo>
                    <a:pt x="928" y="95"/>
                  </a:lnTo>
                  <a:lnTo>
                    <a:pt x="928" y="95"/>
                  </a:lnTo>
                  <a:lnTo>
                    <a:pt x="928" y="95"/>
                  </a:lnTo>
                  <a:lnTo>
                    <a:pt x="930" y="95"/>
                  </a:lnTo>
                  <a:lnTo>
                    <a:pt x="930" y="97"/>
                  </a:lnTo>
                  <a:lnTo>
                    <a:pt x="930" y="97"/>
                  </a:lnTo>
                  <a:lnTo>
                    <a:pt x="930" y="97"/>
                  </a:lnTo>
                  <a:lnTo>
                    <a:pt x="930" y="97"/>
                  </a:lnTo>
                  <a:lnTo>
                    <a:pt x="932" y="97"/>
                  </a:lnTo>
                  <a:lnTo>
                    <a:pt x="932" y="97"/>
                  </a:lnTo>
                  <a:lnTo>
                    <a:pt x="935" y="97"/>
                  </a:lnTo>
                  <a:lnTo>
                    <a:pt x="935" y="97"/>
                  </a:lnTo>
                  <a:lnTo>
                    <a:pt x="935" y="97"/>
                  </a:lnTo>
                  <a:lnTo>
                    <a:pt x="935" y="97"/>
                  </a:lnTo>
                  <a:lnTo>
                    <a:pt x="937" y="97"/>
                  </a:lnTo>
                  <a:lnTo>
                    <a:pt x="937" y="97"/>
                  </a:lnTo>
                  <a:lnTo>
                    <a:pt x="937" y="100"/>
                  </a:lnTo>
                  <a:lnTo>
                    <a:pt x="937" y="100"/>
                  </a:lnTo>
                  <a:lnTo>
                    <a:pt x="939" y="100"/>
                  </a:lnTo>
                  <a:lnTo>
                    <a:pt x="939" y="100"/>
                  </a:lnTo>
                  <a:lnTo>
                    <a:pt x="942" y="100"/>
                  </a:lnTo>
                  <a:lnTo>
                    <a:pt x="942" y="100"/>
                  </a:lnTo>
                  <a:lnTo>
                    <a:pt x="942" y="100"/>
                  </a:lnTo>
                  <a:lnTo>
                    <a:pt x="944" y="100"/>
                  </a:lnTo>
                  <a:lnTo>
                    <a:pt x="944" y="100"/>
                  </a:lnTo>
                  <a:lnTo>
                    <a:pt x="944" y="100"/>
                  </a:lnTo>
                  <a:lnTo>
                    <a:pt x="944" y="100"/>
                  </a:lnTo>
                  <a:lnTo>
                    <a:pt x="946" y="100"/>
                  </a:lnTo>
                  <a:lnTo>
                    <a:pt x="946" y="100"/>
                  </a:lnTo>
                  <a:lnTo>
                    <a:pt x="946" y="102"/>
                  </a:lnTo>
                  <a:lnTo>
                    <a:pt x="949" y="102"/>
                  </a:lnTo>
                  <a:lnTo>
                    <a:pt x="949" y="102"/>
                  </a:lnTo>
                  <a:lnTo>
                    <a:pt x="949" y="102"/>
                  </a:lnTo>
                  <a:lnTo>
                    <a:pt x="949" y="102"/>
                  </a:lnTo>
                  <a:lnTo>
                    <a:pt x="951" y="102"/>
                  </a:lnTo>
                  <a:lnTo>
                    <a:pt x="951" y="102"/>
                  </a:lnTo>
                  <a:lnTo>
                    <a:pt x="951" y="102"/>
                  </a:lnTo>
                  <a:lnTo>
                    <a:pt x="951" y="102"/>
                  </a:lnTo>
                  <a:lnTo>
                    <a:pt x="954" y="102"/>
                  </a:lnTo>
                  <a:lnTo>
                    <a:pt x="954" y="100"/>
                  </a:lnTo>
                  <a:lnTo>
                    <a:pt x="954" y="100"/>
                  </a:lnTo>
                  <a:lnTo>
                    <a:pt x="954" y="100"/>
                  </a:lnTo>
                  <a:lnTo>
                    <a:pt x="956" y="100"/>
                  </a:lnTo>
                  <a:lnTo>
                    <a:pt x="956" y="100"/>
                  </a:lnTo>
                  <a:lnTo>
                    <a:pt x="956" y="97"/>
                  </a:lnTo>
                  <a:lnTo>
                    <a:pt x="956" y="97"/>
                  </a:lnTo>
                  <a:lnTo>
                    <a:pt x="958" y="97"/>
                  </a:lnTo>
                  <a:lnTo>
                    <a:pt x="958" y="97"/>
                  </a:lnTo>
                  <a:lnTo>
                    <a:pt x="958" y="97"/>
                  </a:lnTo>
                  <a:lnTo>
                    <a:pt x="958" y="97"/>
                  </a:lnTo>
                  <a:lnTo>
                    <a:pt x="958" y="97"/>
                  </a:lnTo>
                  <a:lnTo>
                    <a:pt x="961" y="97"/>
                  </a:lnTo>
                  <a:lnTo>
                    <a:pt x="961" y="97"/>
                  </a:lnTo>
                  <a:lnTo>
                    <a:pt x="961" y="95"/>
                  </a:lnTo>
                  <a:lnTo>
                    <a:pt x="963" y="95"/>
                  </a:lnTo>
                  <a:lnTo>
                    <a:pt x="963" y="95"/>
                  </a:lnTo>
                  <a:lnTo>
                    <a:pt x="963" y="95"/>
                  </a:lnTo>
                  <a:lnTo>
                    <a:pt x="963" y="95"/>
                  </a:lnTo>
                  <a:lnTo>
                    <a:pt x="965" y="95"/>
                  </a:lnTo>
                  <a:lnTo>
                    <a:pt x="965" y="93"/>
                  </a:lnTo>
                  <a:lnTo>
                    <a:pt x="965" y="93"/>
                  </a:lnTo>
                  <a:lnTo>
                    <a:pt x="965" y="93"/>
                  </a:lnTo>
                  <a:lnTo>
                    <a:pt x="968" y="93"/>
                  </a:lnTo>
                  <a:lnTo>
                    <a:pt x="968" y="93"/>
                  </a:lnTo>
                  <a:lnTo>
                    <a:pt x="968" y="90"/>
                  </a:lnTo>
                  <a:lnTo>
                    <a:pt x="968" y="90"/>
                  </a:lnTo>
                  <a:lnTo>
                    <a:pt x="970" y="90"/>
                  </a:lnTo>
                  <a:lnTo>
                    <a:pt x="970" y="90"/>
                  </a:lnTo>
                  <a:lnTo>
                    <a:pt x="970" y="90"/>
                  </a:lnTo>
                  <a:lnTo>
                    <a:pt x="973" y="90"/>
                  </a:lnTo>
                  <a:lnTo>
                    <a:pt x="973" y="90"/>
                  </a:lnTo>
                  <a:lnTo>
                    <a:pt x="975" y="90"/>
                  </a:lnTo>
                  <a:lnTo>
                    <a:pt x="975" y="90"/>
                  </a:lnTo>
                  <a:lnTo>
                    <a:pt x="975" y="90"/>
                  </a:lnTo>
                  <a:lnTo>
                    <a:pt x="975" y="90"/>
                  </a:lnTo>
                  <a:lnTo>
                    <a:pt x="975" y="90"/>
                  </a:lnTo>
                  <a:lnTo>
                    <a:pt x="977" y="90"/>
                  </a:lnTo>
                  <a:lnTo>
                    <a:pt x="977" y="90"/>
                  </a:lnTo>
                  <a:lnTo>
                    <a:pt x="977" y="90"/>
                  </a:lnTo>
                  <a:lnTo>
                    <a:pt x="977" y="90"/>
                  </a:lnTo>
                  <a:lnTo>
                    <a:pt x="980" y="90"/>
                  </a:lnTo>
                  <a:lnTo>
                    <a:pt x="980" y="90"/>
                  </a:lnTo>
                  <a:lnTo>
                    <a:pt x="980" y="88"/>
                  </a:lnTo>
                  <a:lnTo>
                    <a:pt x="982" y="88"/>
                  </a:lnTo>
                  <a:lnTo>
                    <a:pt x="982" y="88"/>
                  </a:lnTo>
                  <a:lnTo>
                    <a:pt x="982" y="88"/>
                  </a:lnTo>
                  <a:lnTo>
                    <a:pt x="982" y="88"/>
                  </a:lnTo>
                  <a:lnTo>
                    <a:pt x="982" y="88"/>
                  </a:lnTo>
                  <a:lnTo>
                    <a:pt x="982" y="86"/>
                  </a:lnTo>
                  <a:lnTo>
                    <a:pt x="984" y="86"/>
                  </a:lnTo>
                  <a:lnTo>
                    <a:pt x="984" y="86"/>
                  </a:lnTo>
                  <a:lnTo>
                    <a:pt x="982" y="86"/>
                  </a:lnTo>
                  <a:lnTo>
                    <a:pt x="982" y="83"/>
                  </a:lnTo>
                  <a:lnTo>
                    <a:pt x="982" y="83"/>
                  </a:lnTo>
                  <a:lnTo>
                    <a:pt x="982" y="81"/>
                  </a:lnTo>
                  <a:lnTo>
                    <a:pt x="982" y="81"/>
                  </a:lnTo>
                  <a:lnTo>
                    <a:pt x="982" y="81"/>
                  </a:lnTo>
                  <a:lnTo>
                    <a:pt x="980" y="81"/>
                  </a:lnTo>
                  <a:lnTo>
                    <a:pt x="980" y="81"/>
                  </a:lnTo>
                  <a:lnTo>
                    <a:pt x="980" y="81"/>
                  </a:lnTo>
                  <a:lnTo>
                    <a:pt x="977" y="81"/>
                  </a:lnTo>
                  <a:lnTo>
                    <a:pt x="977" y="78"/>
                  </a:lnTo>
                  <a:lnTo>
                    <a:pt x="980" y="78"/>
                  </a:lnTo>
                  <a:lnTo>
                    <a:pt x="980" y="78"/>
                  </a:lnTo>
                  <a:lnTo>
                    <a:pt x="980" y="78"/>
                  </a:lnTo>
                  <a:lnTo>
                    <a:pt x="982" y="78"/>
                  </a:lnTo>
                  <a:lnTo>
                    <a:pt x="982" y="78"/>
                  </a:lnTo>
                  <a:lnTo>
                    <a:pt x="982" y="76"/>
                  </a:lnTo>
                  <a:lnTo>
                    <a:pt x="982" y="76"/>
                  </a:lnTo>
                  <a:lnTo>
                    <a:pt x="982" y="76"/>
                  </a:lnTo>
                  <a:lnTo>
                    <a:pt x="982" y="74"/>
                  </a:lnTo>
                  <a:lnTo>
                    <a:pt x="982" y="74"/>
                  </a:lnTo>
                  <a:lnTo>
                    <a:pt x="984" y="74"/>
                  </a:lnTo>
                  <a:lnTo>
                    <a:pt x="984" y="74"/>
                  </a:lnTo>
                  <a:lnTo>
                    <a:pt x="984" y="74"/>
                  </a:lnTo>
                  <a:lnTo>
                    <a:pt x="984" y="71"/>
                  </a:lnTo>
                  <a:lnTo>
                    <a:pt x="984" y="71"/>
                  </a:lnTo>
                  <a:lnTo>
                    <a:pt x="984" y="71"/>
                  </a:lnTo>
                  <a:lnTo>
                    <a:pt x="987" y="71"/>
                  </a:lnTo>
                  <a:lnTo>
                    <a:pt x="987" y="69"/>
                  </a:lnTo>
                  <a:lnTo>
                    <a:pt x="987" y="69"/>
                  </a:lnTo>
                  <a:lnTo>
                    <a:pt x="987" y="69"/>
                  </a:lnTo>
                  <a:lnTo>
                    <a:pt x="987" y="67"/>
                  </a:lnTo>
                  <a:lnTo>
                    <a:pt x="987" y="67"/>
                  </a:lnTo>
                  <a:lnTo>
                    <a:pt x="987" y="67"/>
                  </a:lnTo>
                  <a:lnTo>
                    <a:pt x="989" y="67"/>
                  </a:lnTo>
                  <a:lnTo>
                    <a:pt x="989" y="64"/>
                  </a:lnTo>
                  <a:lnTo>
                    <a:pt x="989" y="64"/>
                  </a:lnTo>
                  <a:lnTo>
                    <a:pt x="989" y="64"/>
                  </a:lnTo>
                  <a:lnTo>
                    <a:pt x="989" y="64"/>
                  </a:lnTo>
                  <a:lnTo>
                    <a:pt x="991" y="64"/>
                  </a:lnTo>
                  <a:lnTo>
                    <a:pt x="991" y="62"/>
                  </a:lnTo>
                  <a:lnTo>
                    <a:pt x="991" y="62"/>
                  </a:lnTo>
                  <a:lnTo>
                    <a:pt x="991" y="62"/>
                  </a:lnTo>
                  <a:lnTo>
                    <a:pt x="991" y="59"/>
                  </a:lnTo>
                  <a:lnTo>
                    <a:pt x="991" y="59"/>
                  </a:lnTo>
                  <a:lnTo>
                    <a:pt x="991" y="59"/>
                  </a:lnTo>
                  <a:lnTo>
                    <a:pt x="991" y="59"/>
                  </a:lnTo>
                  <a:lnTo>
                    <a:pt x="991" y="57"/>
                  </a:lnTo>
                  <a:lnTo>
                    <a:pt x="994" y="57"/>
                  </a:lnTo>
                  <a:lnTo>
                    <a:pt x="994" y="57"/>
                  </a:lnTo>
                  <a:lnTo>
                    <a:pt x="994" y="57"/>
                  </a:lnTo>
                  <a:lnTo>
                    <a:pt x="996" y="57"/>
                  </a:lnTo>
                  <a:lnTo>
                    <a:pt x="996" y="55"/>
                  </a:lnTo>
                  <a:lnTo>
                    <a:pt x="996" y="55"/>
                  </a:lnTo>
                  <a:lnTo>
                    <a:pt x="996" y="55"/>
                  </a:lnTo>
                  <a:lnTo>
                    <a:pt x="996" y="52"/>
                  </a:lnTo>
                  <a:lnTo>
                    <a:pt x="996" y="52"/>
                  </a:lnTo>
                  <a:lnTo>
                    <a:pt x="996" y="52"/>
                  </a:lnTo>
                  <a:lnTo>
                    <a:pt x="996" y="50"/>
                  </a:lnTo>
                  <a:lnTo>
                    <a:pt x="999" y="50"/>
                  </a:lnTo>
                  <a:lnTo>
                    <a:pt x="999" y="50"/>
                  </a:lnTo>
                  <a:lnTo>
                    <a:pt x="999" y="50"/>
                  </a:lnTo>
                  <a:lnTo>
                    <a:pt x="999" y="50"/>
                  </a:lnTo>
                  <a:lnTo>
                    <a:pt x="999" y="48"/>
                  </a:lnTo>
                  <a:lnTo>
                    <a:pt x="1001" y="48"/>
                  </a:lnTo>
                  <a:lnTo>
                    <a:pt x="1001" y="48"/>
                  </a:lnTo>
                  <a:lnTo>
                    <a:pt x="1001" y="48"/>
                  </a:lnTo>
                  <a:lnTo>
                    <a:pt x="1001" y="48"/>
                  </a:lnTo>
                  <a:lnTo>
                    <a:pt x="1003" y="48"/>
                  </a:lnTo>
                  <a:lnTo>
                    <a:pt x="1003" y="45"/>
                  </a:lnTo>
                  <a:lnTo>
                    <a:pt x="1003" y="45"/>
                  </a:lnTo>
                  <a:lnTo>
                    <a:pt x="1003" y="45"/>
                  </a:lnTo>
                  <a:lnTo>
                    <a:pt x="1003" y="45"/>
                  </a:lnTo>
                  <a:lnTo>
                    <a:pt x="1006" y="45"/>
                  </a:lnTo>
                  <a:lnTo>
                    <a:pt x="1006" y="43"/>
                  </a:lnTo>
                  <a:lnTo>
                    <a:pt x="1006" y="43"/>
                  </a:lnTo>
                  <a:lnTo>
                    <a:pt x="1008" y="43"/>
                  </a:lnTo>
                  <a:lnTo>
                    <a:pt x="1008" y="43"/>
                  </a:lnTo>
                  <a:lnTo>
                    <a:pt x="1008" y="43"/>
                  </a:lnTo>
                  <a:lnTo>
                    <a:pt x="1008" y="43"/>
                  </a:lnTo>
                  <a:lnTo>
                    <a:pt x="1008" y="41"/>
                  </a:lnTo>
                  <a:lnTo>
                    <a:pt x="1010" y="41"/>
                  </a:lnTo>
                  <a:lnTo>
                    <a:pt x="1010" y="41"/>
                  </a:lnTo>
                  <a:lnTo>
                    <a:pt x="1010" y="41"/>
                  </a:lnTo>
                  <a:lnTo>
                    <a:pt x="1010" y="41"/>
                  </a:lnTo>
                  <a:lnTo>
                    <a:pt x="1010" y="38"/>
                  </a:lnTo>
                  <a:lnTo>
                    <a:pt x="1013" y="38"/>
                  </a:lnTo>
                  <a:lnTo>
                    <a:pt x="1013" y="38"/>
                  </a:lnTo>
                  <a:lnTo>
                    <a:pt x="1013" y="38"/>
                  </a:lnTo>
                  <a:lnTo>
                    <a:pt x="1013" y="38"/>
                  </a:lnTo>
                  <a:lnTo>
                    <a:pt x="1013" y="36"/>
                  </a:lnTo>
                  <a:lnTo>
                    <a:pt x="1013" y="36"/>
                  </a:lnTo>
                  <a:lnTo>
                    <a:pt x="1013" y="33"/>
                  </a:lnTo>
                  <a:lnTo>
                    <a:pt x="1013" y="33"/>
                  </a:lnTo>
                  <a:lnTo>
                    <a:pt x="1013" y="33"/>
                  </a:lnTo>
                  <a:lnTo>
                    <a:pt x="1013" y="31"/>
                  </a:lnTo>
                  <a:lnTo>
                    <a:pt x="1010" y="31"/>
                  </a:lnTo>
                  <a:lnTo>
                    <a:pt x="1010" y="31"/>
                  </a:lnTo>
                  <a:lnTo>
                    <a:pt x="1010" y="31"/>
                  </a:lnTo>
                  <a:lnTo>
                    <a:pt x="1010" y="29"/>
                  </a:lnTo>
                  <a:lnTo>
                    <a:pt x="1010" y="29"/>
                  </a:lnTo>
                  <a:lnTo>
                    <a:pt x="1010" y="29"/>
                  </a:lnTo>
                  <a:lnTo>
                    <a:pt x="1010" y="29"/>
                  </a:lnTo>
                  <a:lnTo>
                    <a:pt x="1010" y="26"/>
                  </a:lnTo>
                  <a:lnTo>
                    <a:pt x="1013" y="26"/>
                  </a:lnTo>
                  <a:lnTo>
                    <a:pt x="1013" y="26"/>
                  </a:lnTo>
                  <a:lnTo>
                    <a:pt x="1010" y="26"/>
                  </a:lnTo>
                  <a:lnTo>
                    <a:pt x="1010" y="26"/>
                  </a:lnTo>
                  <a:lnTo>
                    <a:pt x="1010" y="24"/>
                  </a:lnTo>
                  <a:lnTo>
                    <a:pt x="1010" y="24"/>
                  </a:lnTo>
                  <a:lnTo>
                    <a:pt x="1008" y="24"/>
                  </a:lnTo>
                  <a:lnTo>
                    <a:pt x="1008" y="24"/>
                  </a:lnTo>
                  <a:lnTo>
                    <a:pt x="1008" y="24"/>
                  </a:lnTo>
                  <a:lnTo>
                    <a:pt x="1008" y="24"/>
                  </a:lnTo>
                  <a:lnTo>
                    <a:pt x="1006" y="24"/>
                  </a:lnTo>
                  <a:lnTo>
                    <a:pt x="1006" y="24"/>
                  </a:lnTo>
                  <a:lnTo>
                    <a:pt x="1003" y="24"/>
                  </a:lnTo>
                  <a:lnTo>
                    <a:pt x="1003" y="24"/>
                  </a:lnTo>
                  <a:lnTo>
                    <a:pt x="1003" y="24"/>
                  </a:lnTo>
                  <a:lnTo>
                    <a:pt x="1003" y="24"/>
                  </a:lnTo>
                  <a:lnTo>
                    <a:pt x="1001" y="24"/>
                  </a:lnTo>
                  <a:lnTo>
                    <a:pt x="1001" y="24"/>
                  </a:lnTo>
                  <a:lnTo>
                    <a:pt x="1001" y="24"/>
                  </a:lnTo>
                  <a:lnTo>
                    <a:pt x="999" y="24"/>
                  </a:lnTo>
                  <a:lnTo>
                    <a:pt x="999" y="24"/>
                  </a:lnTo>
                  <a:lnTo>
                    <a:pt x="999" y="24"/>
                  </a:lnTo>
                  <a:lnTo>
                    <a:pt x="999" y="22"/>
                  </a:lnTo>
                  <a:lnTo>
                    <a:pt x="999" y="22"/>
                  </a:lnTo>
                  <a:lnTo>
                    <a:pt x="999" y="19"/>
                  </a:lnTo>
                  <a:lnTo>
                    <a:pt x="999" y="19"/>
                  </a:lnTo>
                  <a:lnTo>
                    <a:pt x="999" y="19"/>
                  </a:lnTo>
                  <a:lnTo>
                    <a:pt x="1001" y="19"/>
                  </a:lnTo>
                  <a:lnTo>
                    <a:pt x="1001" y="19"/>
                  </a:lnTo>
                  <a:lnTo>
                    <a:pt x="1001" y="19"/>
                  </a:lnTo>
                  <a:lnTo>
                    <a:pt x="1001" y="19"/>
                  </a:lnTo>
                  <a:lnTo>
                    <a:pt x="1003" y="19"/>
                  </a:lnTo>
                  <a:lnTo>
                    <a:pt x="1003" y="17"/>
                  </a:lnTo>
                  <a:lnTo>
                    <a:pt x="1003" y="17"/>
                  </a:lnTo>
                  <a:lnTo>
                    <a:pt x="1003" y="17"/>
                  </a:lnTo>
                  <a:lnTo>
                    <a:pt x="1003" y="17"/>
                  </a:lnTo>
                  <a:lnTo>
                    <a:pt x="1003" y="14"/>
                  </a:lnTo>
                  <a:lnTo>
                    <a:pt x="1006" y="14"/>
                  </a:lnTo>
                  <a:lnTo>
                    <a:pt x="1006" y="14"/>
                  </a:lnTo>
                  <a:lnTo>
                    <a:pt x="1006" y="14"/>
                  </a:lnTo>
                  <a:lnTo>
                    <a:pt x="1008" y="14"/>
                  </a:lnTo>
                  <a:lnTo>
                    <a:pt x="1008" y="12"/>
                  </a:lnTo>
                  <a:lnTo>
                    <a:pt x="1008" y="12"/>
                  </a:lnTo>
                  <a:lnTo>
                    <a:pt x="1008" y="12"/>
                  </a:lnTo>
                  <a:lnTo>
                    <a:pt x="1008" y="12"/>
                  </a:lnTo>
                  <a:lnTo>
                    <a:pt x="1010" y="12"/>
                  </a:lnTo>
                  <a:lnTo>
                    <a:pt x="1010" y="12"/>
                  </a:lnTo>
                  <a:lnTo>
                    <a:pt x="1010" y="10"/>
                  </a:lnTo>
                  <a:lnTo>
                    <a:pt x="1010" y="10"/>
                  </a:lnTo>
                  <a:lnTo>
                    <a:pt x="1010" y="10"/>
                  </a:lnTo>
                  <a:lnTo>
                    <a:pt x="1013" y="10"/>
                  </a:lnTo>
                  <a:lnTo>
                    <a:pt x="1013" y="10"/>
                  </a:lnTo>
                  <a:lnTo>
                    <a:pt x="1013" y="10"/>
                  </a:lnTo>
                  <a:lnTo>
                    <a:pt x="1015" y="10"/>
                  </a:lnTo>
                  <a:lnTo>
                    <a:pt x="1015" y="7"/>
                  </a:lnTo>
                  <a:lnTo>
                    <a:pt x="1015" y="7"/>
                  </a:lnTo>
                  <a:lnTo>
                    <a:pt x="1015" y="7"/>
                  </a:lnTo>
                  <a:lnTo>
                    <a:pt x="1015" y="7"/>
                  </a:lnTo>
                  <a:lnTo>
                    <a:pt x="1017" y="7"/>
                  </a:lnTo>
                  <a:lnTo>
                    <a:pt x="1017" y="7"/>
                  </a:lnTo>
                  <a:lnTo>
                    <a:pt x="1017" y="7"/>
                  </a:lnTo>
                  <a:lnTo>
                    <a:pt x="1020" y="7"/>
                  </a:lnTo>
                  <a:lnTo>
                    <a:pt x="1020" y="7"/>
                  </a:lnTo>
                  <a:lnTo>
                    <a:pt x="1022" y="7"/>
                  </a:lnTo>
                  <a:lnTo>
                    <a:pt x="1022" y="7"/>
                  </a:lnTo>
                  <a:lnTo>
                    <a:pt x="1022" y="7"/>
                  </a:lnTo>
                  <a:lnTo>
                    <a:pt x="1025" y="7"/>
                  </a:lnTo>
                  <a:lnTo>
                    <a:pt x="1025" y="7"/>
                  </a:lnTo>
                  <a:lnTo>
                    <a:pt x="1025" y="5"/>
                  </a:lnTo>
                  <a:lnTo>
                    <a:pt x="1025" y="5"/>
                  </a:lnTo>
                  <a:lnTo>
                    <a:pt x="1027" y="5"/>
                  </a:lnTo>
                  <a:lnTo>
                    <a:pt x="1027" y="5"/>
                  </a:lnTo>
                  <a:lnTo>
                    <a:pt x="1029" y="5"/>
                  </a:lnTo>
                  <a:lnTo>
                    <a:pt x="1029" y="5"/>
                  </a:lnTo>
                  <a:lnTo>
                    <a:pt x="1029" y="5"/>
                  </a:lnTo>
                  <a:lnTo>
                    <a:pt x="1032" y="5"/>
                  </a:lnTo>
                  <a:lnTo>
                    <a:pt x="1032" y="5"/>
                  </a:lnTo>
                  <a:lnTo>
                    <a:pt x="1032" y="5"/>
                  </a:lnTo>
                  <a:lnTo>
                    <a:pt x="1034" y="5"/>
                  </a:lnTo>
                  <a:lnTo>
                    <a:pt x="1034" y="5"/>
                  </a:lnTo>
                  <a:lnTo>
                    <a:pt x="1034" y="5"/>
                  </a:lnTo>
                  <a:lnTo>
                    <a:pt x="1034" y="3"/>
                  </a:lnTo>
                  <a:lnTo>
                    <a:pt x="1036" y="3"/>
                  </a:lnTo>
                  <a:lnTo>
                    <a:pt x="1036" y="3"/>
                  </a:lnTo>
                  <a:lnTo>
                    <a:pt x="1036" y="3"/>
                  </a:lnTo>
                  <a:lnTo>
                    <a:pt x="1039" y="3"/>
                  </a:lnTo>
                  <a:lnTo>
                    <a:pt x="1039" y="3"/>
                  </a:lnTo>
                  <a:lnTo>
                    <a:pt x="1041" y="3"/>
                  </a:lnTo>
                  <a:lnTo>
                    <a:pt x="1041" y="3"/>
                  </a:lnTo>
                  <a:lnTo>
                    <a:pt x="1041" y="3"/>
                  </a:lnTo>
                  <a:lnTo>
                    <a:pt x="1041" y="3"/>
                  </a:lnTo>
                  <a:lnTo>
                    <a:pt x="1044" y="3"/>
                  </a:lnTo>
                  <a:lnTo>
                    <a:pt x="1044" y="3"/>
                  </a:lnTo>
                  <a:lnTo>
                    <a:pt x="1044" y="3"/>
                  </a:lnTo>
                  <a:lnTo>
                    <a:pt x="1046" y="3"/>
                  </a:lnTo>
                  <a:lnTo>
                    <a:pt x="1046" y="3"/>
                  </a:lnTo>
                  <a:lnTo>
                    <a:pt x="1046" y="0"/>
                  </a:lnTo>
                  <a:lnTo>
                    <a:pt x="1048" y="0"/>
                  </a:lnTo>
                  <a:lnTo>
                    <a:pt x="1048" y="0"/>
                  </a:lnTo>
                  <a:lnTo>
                    <a:pt x="1048" y="3"/>
                  </a:lnTo>
                  <a:lnTo>
                    <a:pt x="1048" y="3"/>
                  </a:lnTo>
                  <a:lnTo>
                    <a:pt x="1051" y="3"/>
                  </a:lnTo>
                  <a:lnTo>
                    <a:pt x="1051" y="3"/>
                  </a:lnTo>
                  <a:lnTo>
                    <a:pt x="1051" y="3"/>
                  </a:lnTo>
                  <a:lnTo>
                    <a:pt x="1053" y="3"/>
                  </a:lnTo>
                  <a:lnTo>
                    <a:pt x="1053" y="3"/>
                  </a:lnTo>
                  <a:lnTo>
                    <a:pt x="1055" y="3"/>
                  </a:lnTo>
                  <a:lnTo>
                    <a:pt x="1055" y="3"/>
                  </a:lnTo>
                  <a:lnTo>
                    <a:pt x="1055" y="3"/>
                  </a:lnTo>
                  <a:lnTo>
                    <a:pt x="1058" y="3"/>
                  </a:lnTo>
                  <a:lnTo>
                    <a:pt x="1058" y="3"/>
                  </a:lnTo>
                  <a:lnTo>
                    <a:pt x="1058" y="3"/>
                  </a:lnTo>
                  <a:lnTo>
                    <a:pt x="1060" y="3"/>
                  </a:lnTo>
                  <a:lnTo>
                    <a:pt x="1060" y="0"/>
                  </a:lnTo>
                  <a:lnTo>
                    <a:pt x="1060" y="0"/>
                  </a:lnTo>
                  <a:lnTo>
                    <a:pt x="1062" y="0"/>
                  </a:lnTo>
                  <a:lnTo>
                    <a:pt x="1062" y="0"/>
                  </a:lnTo>
                  <a:lnTo>
                    <a:pt x="1062" y="0"/>
                  </a:lnTo>
                  <a:lnTo>
                    <a:pt x="1065" y="0"/>
                  </a:lnTo>
                  <a:lnTo>
                    <a:pt x="1065" y="0"/>
                  </a:lnTo>
                  <a:lnTo>
                    <a:pt x="1065" y="0"/>
                  </a:lnTo>
                  <a:lnTo>
                    <a:pt x="1065" y="0"/>
                  </a:lnTo>
                  <a:lnTo>
                    <a:pt x="1067" y="0"/>
                  </a:lnTo>
                  <a:lnTo>
                    <a:pt x="1067" y="0"/>
                  </a:lnTo>
                  <a:lnTo>
                    <a:pt x="1070" y="0"/>
                  </a:lnTo>
                  <a:lnTo>
                    <a:pt x="1070" y="0"/>
                  </a:lnTo>
                  <a:lnTo>
                    <a:pt x="1070" y="0"/>
                  </a:lnTo>
                  <a:lnTo>
                    <a:pt x="1072" y="0"/>
                  </a:lnTo>
                  <a:lnTo>
                    <a:pt x="1072" y="0"/>
                  </a:lnTo>
                  <a:lnTo>
                    <a:pt x="1072" y="0"/>
                  </a:lnTo>
                  <a:lnTo>
                    <a:pt x="1072" y="0"/>
                  </a:lnTo>
                  <a:lnTo>
                    <a:pt x="1074" y="0"/>
                  </a:lnTo>
                  <a:lnTo>
                    <a:pt x="1074" y="0"/>
                  </a:lnTo>
                  <a:lnTo>
                    <a:pt x="1074" y="0"/>
                  </a:lnTo>
                  <a:lnTo>
                    <a:pt x="1074" y="0"/>
                  </a:lnTo>
                  <a:lnTo>
                    <a:pt x="1074" y="0"/>
                  </a:lnTo>
                  <a:lnTo>
                    <a:pt x="1077" y="0"/>
                  </a:lnTo>
                  <a:lnTo>
                    <a:pt x="1077" y="0"/>
                  </a:lnTo>
                  <a:lnTo>
                    <a:pt x="1077" y="0"/>
                  </a:lnTo>
                  <a:lnTo>
                    <a:pt x="1077" y="0"/>
                  </a:lnTo>
                  <a:lnTo>
                    <a:pt x="1079" y="0"/>
                  </a:lnTo>
                  <a:lnTo>
                    <a:pt x="1079" y="0"/>
                  </a:lnTo>
                  <a:lnTo>
                    <a:pt x="1081" y="0"/>
                  </a:lnTo>
                  <a:lnTo>
                    <a:pt x="1081" y="3"/>
                  </a:lnTo>
                  <a:lnTo>
                    <a:pt x="1081" y="3"/>
                  </a:lnTo>
                  <a:lnTo>
                    <a:pt x="1081" y="3"/>
                  </a:lnTo>
                  <a:lnTo>
                    <a:pt x="1081" y="3"/>
                  </a:lnTo>
                  <a:lnTo>
                    <a:pt x="1084" y="3"/>
                  </a:lnTo>
                  <a:lnTo>
                    <a:pt x="1084" y="3"/>
                  </a:lnTo>
                  <a:lnTo>
                    <a:pt x="1084" y="5"/>
                  </a:lnTo>
                  <a:lnTo>
                    <a:pt x="1084" y="5"/>
                  </a:lnTo>
                  <a:lnTo>
                    <a:pt x="1086" y="5"/>
                  </a:lnTo>
                  <a:lnTo>
                    <a:pt x="1086" y="5"/>
                  </a:lnTo>
                  <a:lnTo>
                    <a:pt x="1086" y="5"/>
                  </a:lnTo>
                  <a:lnTo>
                    <a:pt x="1086" y="5"/>
                  </a:lnTo>
                  <a:lnTo>
                    <a:pt x="1088" y="5"/>
                  </a:lnTo>
                  <a:lnTo>
                    <a:pt x="1088" y="5"/>
                  </a:lnTo>
                  <a:lnTo>
                    <a:pt x="1088" y="5"/>
                  </a:lnTo>
                  <a:lnTo>
                    <a:pt x="1088" y="5"/>
                  </a:lnTo>
                  <a:lnTo>
                    <a:pt x="1091" y="5"/>
                  </a:lnTo>
                  <a:lnTo>
                    <a:pt x="1091" y="7"/>
                  </a:lnTo>
                  <a:lnTo>
                    <a:pt x="1091" y="7"/>
                  </a:lnTo>
                  <a:lnTo>
                    <a:pt x="1091" y="7"/>
                  </a:lnTo>
                  <a:lnTo>
                    <a:pt x="1091" y="7"/>
                  </a:lnTo>
                  <a:lnTo>
                    <a:pt x="1091" y="10"/>
                  </a:lnTo>
                  <a:lnTo>
                    <a:pt x="1093" y="10"/>
                  </a:lnTo>
                  <a:lnTo>
                    <a:pt x="1093" y="10"/>
                  </a:lnTo>
                  <a:lnTo>
                    <a:pt x="1096" y="10"/>
                  </a:lnTo>
                  <a:lnTo>
                    <a:pt x="1096" y="10"/>
                  </a:lnTo>
                  <a:lnTo>
                    <a:pt x="1096" y="10"/>
                  </a:lnTo>
                  <a:lnTo>
                    <a:pt x="1098" y="10"/>
                  </a:lnTo>
                  <a:lnTo>
                    <a:pt x="1098" y="10"/>
                  </a:lnTo>
                  <a:lnTo>
                    <a:pt x="1098" y="10"/>
                  </a:lnTo>
                  <a:lnTo>
                    <a:pt x="1098" y="10"/>
                  </a:lnTo>
                  <a:lnTo>
                    <a:pt x="1098" y="10"/>
                  </a:lnTo>
                  <a:lnTo>
                    <a:pt x="1100" y="10"/>
                  </a:lnTo>
                  <a:lnTo>
                    <a:pt x="1100" y="10"/>
                  </a:lnTo>
                  <a:lnTo>
                    <a:pt x="1103" y="10"/>
                  </a:lnTo>
                  <a:lnTo>
                    <a:pt x="1103" y="10"/>
                  </a:lnTo>
                  <a:lnTo>
                    <a:pt x="1103" y="10"/>
                  </a:lnTo>
                  <a:lnTo>
                    <a:pt x="1103" y="10"/>
                  </a:lnTo>
                  <a:lnTo>
                    <a:pt x="1103" y="10"/>
                  </a:lnTo>
                  <a:lnTo>
                    <a:pt x="1105" y="10"/>
                  </a:lnTo>
                  <a:lnTo>
                    <a:pt x="1105" y="10"/>
                  </a:lnTo>
                  <a:lnTo>
                    <a:pt x="1107" y="10"/>
                  </a:lnTo>
                  <a:lnTo>
                    <a:pt x="1107" y="10"/>
                  </a:lnTo>
                  <a:lnTo>
                    <a:pt x="1107" y="10"/>
                  </a:lnTo>
                  <a:lnTo>
                    <a:pt x="1110" y="10"/>
                  </a:lnTo>
                  <a:lnTo>
                    <a:pt x="1110" y="10"/>
                  </a:lnTo>
                  <a:lnTo>
                    <a:pt x="1110" y="10"/>
                  </a:lnTo>
                  <a:lnTo>
                    <a:pt x="1110" y="10"/>
                  </a:lnTo>
                  <a:lnTo>
                    <a:pt x="1110" y="10"/>
                  </a:lnTo>
                  <a:lnTo>
                    <a:pt x="1112" y="10"/>
                  </a:lnTo>
                  <a:lnTo>
                    <a:pt x="1112" y="10"/>
                  </a:lnTo>
                  <a:lnTo>
                    <a:pt x="1115" y="10"/>
                  </a:lnTo>
                  <a:lnTo>
                    <a:pt x="1115" y="10"/>
                  </a:lnTo>
                  <a:lnTo>
                    <a:pt x="1115" y="12"/>
                  </a:lnTo>
                  <a:lnTo>
                    <a:pt x="1115" y="12"/>
                  </a:lnTo>
                  <a:lnTo>
                    <a:pt x="1115" y="12"/>
                  </a:lnTo>
                  <a:lnTo>
                    <a:pt x="1117" y="12"/>
                  </a:lnTo>
                  <a:lnTo>
                    <a:pt x="1117" y="12"/>
                  </a:lnTo>
                  <a:lnTo>
                    <a:pt x="1117" y="12"/>
                  </a:lnTo>
                  <a:lnTo>
                    <a:pt x="1117" y="12"/>
                  </a:lnTo>
                  <a:lnTo>
                    <a:pt x="1117" y="12"/>
                  </a:lnTo>
                  <a:lnTo>
                    <a:pt x="1119" y="12"/>
                  </a:lnTo>
                  <a:lnTo>
                    <a:pt x="1119" y="14"/>
                  </a:lnTo>
                  <a:lnTo>
                    <a:pt x="1119" y="14"/>
                  </a:lnTo>
                  <a:lnTo>
                    <a:pt x="1119" y="14"/>
                  </a:lnTo>
                  <a:lnTo>
                    <a:pt x="1119" y="17"/>
                  </a:lnTo>
                  <a:lnTo>
                    <a:pt x="1119" y="17"/>
                  </a:lnTo>
                  <a:lnTo>
                    <a:pt x="1119" y="17"/>
                  </a:lnTo>
                  <a:lnTo>
                    <a:pt x="1119" y="17"/>
                  </a:lnTo>
                  <a:lnTo>
                    <a:pt x="1122" y="17"/>
                  </a:lnTo>
                  <a:lnTo>
                    <a:pt x="1122" y="17"/>
                  </a:lnTo>
                  <a:lnTo>
                    <a:pt x="1122" y="17"/>
                  </a:lnTo>
                  <a:lnTo>
                    <a:pt x="1122" y="17"/>
                  </a:lnTo>
                  <a:lnTo>
                    <a:pt x="1122" y="17"/>
                  </a:lnTo>
                  <a:lnTo>
                    <a:pt x="1124" y="17"/>
                  </a:lnTo>
                  <a:lnTo>
                    <a:pt x="1124" y="19"/>
                  </a:lnTo>
                  <a:lnTo>
                    <a:pt x="1124" y="19"/>
                  </a:lnTo>
                  <a:lnTo>
                    <a:pt x="1124" y="19"/>
                  </a:lnTo>
                  <a:lnTo>
                    <a:pt x="1124" y="19"/>
                  </a:lnTo>
                  <a:lnTo>
                    <a:pt x="1124" y="19"/>
                  </a:lnTo>
                  <a:lnTo>
                    <a:pt x="1126" y="19"/>
                  </a:lnTo>
                  <a:lnTo>
                    <a:pt x="1126" y="19"/>
                  </a:lnTo>
                  <a:lnTo>
                    <a:pt x="1126" y="19"/>
                  </a:lnTo>
                  <a:lnTo>
                    <a:pt x="1129" y="19"/>
                  </a:lnTo>
                  <a:lnTo>
                    <a:pt x="1129" y="19"/>
                  </a:lnTo>
                  <a:lnTo>
                    <a:pt x="1126" y="19"/>
                  </a:lnTo>
                  <a:lnTo>
                    <a:pt x="1126" y="22"/>
                  </a:lnTo>
                  <a:lnTo>
                    <a:pt x="1126" y="22"/>
                  </a:lnTo>
                  <a:lnTo>
                    <a:pt x="1126" y="22"/>
                  </a:lnTo>
                  <a:lnTo>
                    <a:pt x="1124" y="22"/>
                  </a:lnTo>
                  <a:lnTo>
                    <a:pt x="1124" y="24"/>
                  </a:lnTo>
                  <a:lnTo>
                    <a:pt x="1126" y="24"/>
                  </a:lnTo>
                  <a:lnTo>
                    <a:pt x="1126" y="24"/>
                  </a:lnTo>
                  <a:lnTo>
                    <a:pt x="1126" y="24"/>
                  </a:lnTo>
                  <a:lnTo>
                    <a:pt x="1129" y="24"/>
                  </a:lnTo>
                  <a:lnTo>
                    <a:pt x="1129" y="24"/>
                  </a:lnTo>
                  <a:lnTo>
                    <a:pt x="1129" y="24"/>
                  </a:lnTo>
                  <a:lnTo>
                    <a:pt x="1129" y="26"/>
                  </a:lnTo>
                  <a:lnTo>
                    <a:pt x="1131" y="26"/>
                  </a:lnTo>
                  <a:lnTo>
                    <a:pt x="1131" y="26"/>
                  </a:lnTo>
                  <a:lnTo>
                    <a:pt x="1131" y="29"/>
                  </a:lnTo>
                  <a:lnTo>
                    <a:pt x="1131" y="29"/>
                  </a:lnTo>
                  <a:lnTo>
                    <a:pt x="1131" y="29"/>
                  </a:lnTo>
                  <a:lnTo>
                    <a:pt x="1131" y="29"/>
                  </a:lnTo>
                  <a:lnTo>
                    <a:pt x="1133" y="29"/>
                  </a:lnTo>
                  <a:lnTo>
                    <a:pt x="1133" y="29"/>
                  </a:lnTo>
                  <a:lnTo>
                    <a:pt x="1133" y="31"/>
                  </a:lnTo>
                  <a:lnTo>
                    <a:pt x="1133" y="31"/>
                  </a:lnTo>
                  <a:lnTo>
                    <a:pt x="1133" y="31"/>
                  </a:lnTo>
                  <a:lnTo>
                    <a:pt x="1136" y="31"/>
                  </a:lnTo>
                  <a:lnTo>
                    <a:pt x="1136" y="33"/>
                  </a:lnTo>
                  <a:lnTo>
                    <a:pt x="1133" y="33"/>
                  </a:lnTo>
                  <a:lnTo>
                    <a:pt x="1133" y="33"/>
                  </a:lnTo>
                  <a:lnTo>
                    <a:pt x="1131" y="33"/>
                  </a:lnTo>
                  <a:lnTo>
                    <a:pt x="1131" y="33"/>
                  </a:lnTo>
                  <a:lnTo>
                    <a:pt x="1133" y="33"/>
                  </a:lnTo>
                  <a:lnTo>
                    <a:pt x="1133" y="36"/>
                  </a:lnTo>
                  <a:lnTo>
                    <a:pt x="1133" y="36"/>
                  </a:lnTo>
                  <a:lnTo>
                    <a:pt x="1136" y="36"/>
                  </a:lnTo>
                  <a:lnTo>
                    <a:pt x="1136" y="36"/>
                  </a:lnTo>
                  <a:lnTo>
                    <a:pt x="1136" y="36"/>
                  </a:lnTo>
                  <a:lnTo>
                    <a:pt x="1136" y="36"/>
                  </a:lnTo>
                  <a:lnTo>
                    <a:pt x="1138" y="36"/>
                  </a:lnTo>
                  <a:lnTo>
                    <a:pt x="1138" y="38"/>
                  </a:lnTo>
                  <a:lnTo>
                    <a:pt x="1138" y="38"/>
                  </a:lnTo>
                  <a:lnTo>
                    <a:pt x="1136" y="38"/>
                  </a:lnTo>
                  <a:lnTo>
                    <a:pt x="1136" y="38"/>
                  </a:lnTo>
                  <a:lnTo>
                    <a:pt x="1136" y="38"/>
                  </a:lnTo>
                  <a:lnTo>
                    <a:pt x="1136" y="41"/>
                  </a:lnTo>
                  <a:lnTo>
                    <a:pt x="1136" y="41"/>
                  </a:lnTo>
                  <a:lnTo>
                    <a:pt x="1136" y="41"/>
                  </a:lnTo>
                  <a:lnTo>
                    <a:pt x="1138" y="41"/>
                  </a:lnTo>
                  <a:lnTo>
                    <a:pt x="1138" y="43"/>
                  </a:lnTo>
                  <a:lnTo>
                    <a:pt x="1138" y="43"/>
                  </a:lnTo>
                  <a:lnTo>
                    <a:pt x="1138" y="43"/>
                  </a:lnTo>
                  <a:lnTo>
                    <a:pt x="1138" y="45"/>
                  </a:lnTo>
                  <a:lnTo>
                    <a:pt x="1141" y="45"/>
                  </a:lnTo>
                  <a:lnTo>
                    <a:pt x="1141" y="45"/>
                  </a:lnTo>
                  <a:lnTo>
                    <a:pt x="1141" y="45"/>
                  </a:lnTo>
                  <a:lnTo>
                    <a:pt x="1141" y="48"/>
                  </a:lnTo>
                  <a:lnTo>
                    <a:pt x="1141" y="48"/>
                  </a:lnTo>
                  <a:lnTo>
                    <a:pt x="1141" y="48"/>
                  </a:lnTo>
                  <a:lnTo>
                    <a:pt x="1143" y="48"/>
                  </a:lnTo>
                  <a:lnTo>
                    <a:pt x="1143" y="50"/>
                  </a:lnTo>
                  <a:lnTo>
                    <a:pt x="1141" y="50"/>
                  </a:lnTo>
                  <a:lnTo>
                    <a:pt x="1141" y="50"/>
                  </a:lnTo>
                  <a:lnTo>
                    <a:pt x="1143" y="50"/>
                  </a:lnTo>
                  <a:lnTo>
                    <a:pt x="1143" y="50"/>
                  </a:lnTo>
                  <a:lnTo>
                    <a:pt x="1143" y="50"/>
                  </a:lnTo>
                  <a:lnTo>
                    <a:pt x="1143" y="50"/>
                  </a:lnTo>
                  <a:lnTo>
                    <a:pt x="1143" y="52"/>
                  </a:lnTo>
                  <a:lnTo>
                    <a:pt x="1143" y="52"/>
                  </a:lnTo>
                  <a:lnTo>
                    <a:pt x="1143" y="52"/>
                  </a:lnTo>
                  <a:lnTo>
                    <a:pt x="1143" y="55"/>
                  </a:lnTo>
                  <a:lnTo>
                    <a:pt x="1143" y="55"/>
                  </a:lnTo>
                  <a:lnTo>
                    <a:pt x="1145" y="55"/>
                  </a:lnTo>
                  <a:lnTo>
                    <a:pt x="1145" y="55"/>
                  </a:lnTo>
                  <a:lnTo>
                    <a:pt x="1145" y="55"/>
                  </a:lnTo>
                  <a:lnTo>
                    <a:pt x="1145" y="57"/>
                  </a:lnTo>
                  <a:lnTo>
                    <a:pt x="1148" y="57"/>
                  </a:lnTo>
                  <a:lnTo>
                    <a:pt x="1148" y="57"/>
                  </a:lnTo>
                  <a:lnTo>
                    <a:pt x="1148" y="59"/>
                  </a:lnTo>
                  <a:lnTo>
                    <a:pt x="1145" y="59"/>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234"/>
            <p:cNvSpPr>
              <a:spLocks/>
            </p:cNvSpPr>
            <p:nvPr/>
          </p:nvSpPr>
          <p:spPr bwMode="auto">
            <a:xfrm>
              <a:off x="4343400" y="3230563"/>
              <a:ext cx="112713" cy="63500"/>
            </a:xfrm>
            <a:custGeom>
              <a:avLst/>
              <a:gdLst/>
              <a:ahLst/>
              <a:cxnLst>
                <a:cxn ang="0">
                  <a:pos x="36" y="7"/>
                </a:cxn>
                <a:cxn ang="0">
                  <a:pos x="41" y="7"/>
                </a:cxn>
                <a:cxn ang="0">
                  <a:pos x="43" y="7"/>
                </a:cxn>
                <a:cxn ang="0">
                  <a:pos x="48" y="7"/>
                </a:cxn>
                <a:cxn ang="0">
                  <a:pos x="50" y="10"/>
                </a:cxn>
                <a:cxn ang="0">
                  <a:pos x="52" y="7"/>
                </a:cxn>
                <a:cxn ang="0">
                  <a:pos x="55" y="7"/>
                </a:cxn>
                <a:cxn ang="0">
                  <a:pos x="57" y="10"/>
                </a:cxn>
                <a:cxn ang="0">
                  <a:pos x="62" y="12"/>
                </a:cxn>
                <a:cxn ang="0">
                  <a:pos x="62" y="12"/>
                </a:cxn>
                <a:cxn ang="0">
                  <a:pos x="62" y="17"/>
                </a:cxn>
                <a:cxn ang="0">
                  <a:pos x="62" y="21"/>
                </a:cxn>
                <a:cxn ang="0">
                  <a:pos x="64" y="24"/>
                </a:cxn>
                <a:cxn ang="0">
                  <a:pos x="69" y="21"/>
                </a:cxn>
                <a:cxn ang="0">
                  <a:pos x="71" y="24"/>
                </a:cxn>
                <a:cxn ang="0">
                  <a:pos x="71" y="29"/>
                </a:cxn>
                <a:cxn ang="0">
                  <a:pos x="71" y="31"/>
                </a:cxn>
                <a:cxn ang="0">
                  <a:pos x="71" y="36"/>
                </a:cxn>
                <a:cxn ang="0">
                  <a:pos x="71" y="38"/>
                </a:cxn>
                <a:cxn ang="0">
                  <a:pos x="67" y="38"/>
                </a:cxn>
                <a:cxn ang="0">
                  <a:pos x="64" y="40"/>
                </a:cxn>
                <a:cxn ang="0">
                  <a:pos x="60" y="40"/>
                </a:cxn>
                <a:cxn ang="0">
                  <a:pos x="57" y="40"/>
                </a:cxn>
                <a:cxn ang="0">
                  <a:pos x="52" y="38"/>
                </a:cxn>
                <a:cxn ang="0">
                  <a:pos x="50" y="38"/>
                </a:cxn>
                <a:cxn ang="0">
                  <a:pos x="48" y="40"/>
                </a:cxn>
                <a:cxn ang="0">
                  <a:pos x="43" y="40"/>
                </a:cxn>
                <a:cxn ang="0">
                  <a:pos x="38" y="40"/>
                </a:cxn>
                <a:cxn ang="0">
                  <a:pos x="36" y="38"/>
                </a:cxn>
                <a:cxn ang="0">
                  <a:pos x="33" y="38"/>
                </a:cxn>
                <a:cxn ang="0">
                  <a:pos x="31" y="40"/>
                </a:cxn>
                <a:cxn ang="0">
                  <a:pos x="26" y="40"/>
                </a:cxn>
                <a:cxn ang="0">
                  <a:pos x="24" y="40"/>
                </a:cxn>
                <a:cxn ang="0">
                  <a:pos x="19" y="40"/>
                </a:cxn>
                <a:cxn ang="0">
                  <a:pos x="17" y="40"/>
                </a:cxn>
                <a:cxn ang="0">
                  <a:pos x="15" y="40"/>
                </a:cxn>
                <a:cxn ang="0">
                  <a:pos x="12" y="38"/>
                </a:cxn>
                <a:cxn ang="0">
                  <a:pos x="7" y="40"/>
                </a:cxn>
                <a:cxn ang="0">
                  <a:pos x="5" y="36"/>
                </a:cxn>
                <a:cxn ang="0">
                  <a:pos x="3" y="33"/>
                </a:cxn>
                <a:cxn ang="0">
                  <a:pos x="3" y="31"/>
                </a:cxn>
                <a:cxn ang="0">
                  <a:pos x="3" y="29"/>
                </a:cxn>
                <a:cxn ang="0">
                  <a:pos x="5" y="26"/>
                </a:cxn>
                <a:cxn ang="0">
                  <a:pos x="5" y="21"/>
                </a:cxn>
                <a:cxn ang="0">
                  <a:pos x="5" y="19"/>
                </a:cxn>
                <a:cxn ang="0">
                  <a:pos x="10" y="17"/>
                </a:cxn>
                <a:cxn ang="0">
                  <a:pos x="10" y="14"/>
                </a:cxn>
                <a:cxn ang="0">
                  <a:pos x="12" y="12"/>
                </a:cxn>
                <a:cxn ang="0">
                  <a:pos x="12" y="10"/>
                </a:cxn>
                <a:cxn ang="0">
                  <a:pos x="17" y="7"/>
                </a:cxn>
                <a:cxn ang="0">
                  <a:pos x="19" y="5"/>
                </a:cxn>
                <a:cxn ang="0">
                  <a:pos x="22" y="2"/>
                </a:cxn>
                <a:cxn ang="0">
                  <a:pos x="24" y="2"/>
                </a:cxn>
                <a:cxn ang="0">
                  <a:pos x="26" y="2"/>
                </a:cxn>
                <a:cxn ang="0">
                  <a:pos x="31" y="2"/>
                </a:cxn>
                <a:cxn ang="0">
                  <a:pos x="31" y="2"/>
                </a:cxn>
                <a:cxn ang="0">
                  <a:pos x="33" y="5"/>
                </a:cxn>
              </a:cxnLst>
              <a:rect l="0" t="0" r="r" b="b"/>
              <a:pathLst>
                <a:path w="71" h="40">
                  <a:moveTo>
                    <a:pt x="36" y="5"/>
                  </a:moveTo>
                  <a:lnTo>
                    <a:pt x="36" y="5"/>
                  </a:lnTo>
                  <a:lnTo>
                    <a:pt x="36" y="7"/>
                  </a:lnTo>
                  <a:lnTo>
                    <a:pt x="36" y="7"/>
                  </a:lnTo>
                  <a:lnTo>
                    <a:pt x="36" y="7"/>
                  </a:lnTo>
                  <a:lnTo>
                    <a:pt x="36" y="7"/>
                  </a:lnTo>
                  <a:lnTo>
                    <a:pt x="38" y="7"/>
                  </a:lnTo>
                  <a:lnTo>
                    <a:pt x="38" y="7"/>
                  </a:lnTo>
                  <a:lnTo>
                    <a:pt x="38" y="7"/>
                  </a:lnTo>
                  <a:lnTo>
                    <a:pt x="41" y="7"/>
                  </a:lnTo>
                  <a:lnTo>
                    <a:pt x="41" y="7"/>
                  </a:lnTo>
                  <a:lnTo>
                    <a:pt x="41" y="7"/>
                  </a:lnTo>
                  <a:lnTo>
                    <a:pt x="43" y="7"/>
                  </a:lnTo>
                  <a:lnTo>
                    <a:pt x="43" y="7"/>
                  </a:lnTo>
                  <a:lnTo>
                    <a:pt x="43" y="7"/>
                  </a:lnTo>
                  <a:lnTo>
                    <a:pt x="43" y="7"/>
                  </a:lnTo>
                  <a:lnTo>
                    <a:pt x="45" y="7"/>
                  </a:lnTo>
                  <a:lnTo>
                    <a:pt x="45" y="7"/>
                  </a:lnTo>
                  <a:lnTo>
                    <a:pt x="45" y="7"/>
                  </a:lnTo>
                  <a:lnTo>
                    <a:pt x="48" y="7"/>
                  </a:lnTo>
                  <a:lnTo>
                    <a:pt x="48" y="10"/>
                  </a:lnTo>
                  <a:lnTo>
                    <a:pt x="48" y="10"/>
                  </a:lnTo>
                  <a:lnTo>
                    <a:pt x="50" y="10"/>
                  </a:lnTo>
                  <a:lnTo>
                    <a:pt x="50" y="10"/>
                  </a:lnTo>
                  <a:lnTo>
                    <a:pt x="50" y="10"/>
                  </a:lnTo>
                  <a:lnTo>
                    <a:pt x="50" y="10"/>
                  </a:lnTo>
                  <a:lnTo>
                    <a:pt x="50" y="10"/>
                  </a:lnTo>
                  <a:lnTo>
                    <a:pt x="52" y="10"/>
                  </a:lnTo>
                  <a:lnTo>
                    <a:pt x="52" y="7"/>
                  </a:lnTo>
                  <a:lnTo>
                    <a:pt x="52" y="7"/>
                  </a:lnTo>
                  <a:lnTo>
                    <a:pt x="52" y="7"/>
                  </a:lnTo>
                  <a:lnTo>
                    <a:pt x="52" y="7"/>
                  </a:lnTo>
                  <a:lnTo>
                    <a:pt x="55" y="7"/>
                  </a:lnTo>
                  <a:lnTo>
                    <a:pt x="55" y="7"/>
                  </a:lnTo>
                  <a:lnTo>
                    <a:pt x="55" y="7"/>
                  </a:lnTo>
                  <a:lnTo>
                    <a:pt x="57" y="7"/>
                  </a:lnTo>
                  <a:lnTo>
                    <a:pt x="57" y="7"/>
                  </a:lnTo>
                  <a:lnTo>
                    <a:pt x="57" y="10"/>
                  </a:lnTo>
                  <a:lnTo>
                    <a:pt x="57" y="10"/>
                  </a:lnTo>
                  <a:lnTo>
                    <a:pt x="57" y="10"/>
                  </a:lnTo>
                  <a:lnTo>
                    <a:pt x="60" y="10"/>
                  </a:lnTo>
                  <a:lnTo>
                    <a:pt x="60" y="10"/>
                  </a:lnTo>
                  <a:lnTo>
                    <a:pt x="60" y="12"/>
                  </a:lnTo>
                  <a:lnTo>
                    <a:pt x="60" y="12"/>
                  </a:lnTo>
                  <a:lnTo>
                    <a:pt x="62" y="12"/>
                  </a:lnTo>
                  <a:lnTo>
                    <a:pt x="62" y="12"/>
                  </a:lnTo>
                  <a:lnTo>
                    <a:pt x="64" y="12"/>
                  </a:lnTo>
                  <a:lnTo>
                    <a:pt x="64" y="12"/>
                  </a:lnTo>
                  <a:lnTo>
                    <a:pt x="62" y="12"/>
                  </a:lnTo>
                  <a:lnTo>
                    <a:pt x="62" y="12"/>
                  </a:lnTo>
                  <a:lnTo>
                    <a:pt x="62" y="14"/>
                  </a:lnTo>
                  <a:lnTo>
                    <a:pt x="62" y="14"/>
                  </a:lnTo>
                  <a:lnTo>
                    <a:pt x="62" y="17"/>
                  </a:lnTo>
                  <a:lnTo>
                    <a:pt x="62" y="17"/>
                  </a:lnTo>
                  <a:lnTo>
                    <a:pt x="62" y="17"/>
                  </a:lnTo>
                  <a:lnTo>
                    <a:pt x="62" y="19"/>
                  </a:lnTo>
                  <a:lnTo>
                    <a:pt x="62" y="19"/>
                  </a:lnTo>
                  <a:lnTo>
                    <a:pt x="62" y="21"/>
                  </a:lnTo>
                  <a:lnTo>
                    <a:pt x="62" y="21"/>
                  </a:lnTo>
                  <a:lnTo>
                    <a:pt x="62" y="21"/>
                  </a:lnTo>
                  <a:lnTo>
                    <a:pt x="64" y="21"/>
                  </a:lnTo>
                  <a:lnTo>
                    <a:pt x="64" y="21"/>
                  </a:lnTo>
                  <a:lnTo>
                    <a:pt x="64" y="21"/>
                  </a:lnTo>
                  <a:lnTo>
                    <a:pt x="64" y="21"/>
                  </a:lnTo>
                  <a:lnTo>
                    <a:pt x="64" y="24"/>
                  </a:lnTo>
                  <a:lnTo>
                    <a:pt x="67" y="24"/>
                  </a:lnTo>
                  <a:lnTo>
                    <a:pt x="67" y="24"/>
                  </a:lnTo>
                  <a:lnTo>
                    <a:pt x="67" y="21"/>
                  </a:lnTo>
                  <a:lnTo>
                    <a:pt x="69" y="21"/>
                  </a:lnTo>
                  <a:lnTo>
                    <a:pt x="69" y="21"/>
                  </a:lnTo>
                  <a:lnTo>
                    <a:pt x="69" y="21"/>
                  </a:lnTo>
                  <a:lnTo>
                    <a:pt x="71" y="21"/>
                  </a:lnTo>
                  <a:lnTo>
                    <a:pt x="71" y="24"/>
                  </a:lnTo>
                  <a:lnTo>
                    <a:pt x="71" y="24"/>
                  </a:lnTo>
                  <a:lnTo>
                    <a:pt x="71" y="24"/>
                  </a:lnTo>
                  <a:lnTo>
                    <a:pt x="71" y="26"/>
                  </a:lnTo>
                  <a:lnTo>
                    <a:pt x="71" y="26"/>
                  </a:lnTo>
                  <a:lnTo>
                    <a:pt x="71" y="26"/>
                  </a:lnTo>
                  <a:lnTo>
                    <a:pt x="71" y="29"/>
                  </a:lnTo>
                  <a:lnTo>
                    <a:pt x="71" y="29"/>
                  </a:lnTo>
                  <a:lnTo>
                    <a:pt x="71" y="29"/>
                  </a:lnTo>
                  <a:lnTo>
                    <a:pt x="71" y="29"/>
                  </a:lnTo>
                  <a:lnTo>
                    <a:pt x="71" y="31"/>
                  </a:lnTo>
                  <a:lnTo>
                    <a:pt x="71" y="31"/>
                  </a:lnTo>
                  <a:lnTo>
                    <a:pt x="71" y="31"/>
                  </a:lnTo>
                  <a:lnTo>
                    <a:pt x="71" y="33"/>
                  </a:lnTo>
                  <a:lnTo>
                    <a:pt x="71" y="33"/>
                  </a:lnTo>
                  <a:lnTo>
                    <a:pt x="71" y="33"/>
                  </a:lnTo>
                  <a:lnTo>
                    <a:pt x="71" y="33"/>
                  </a:lnTo>
                  <a:lnTo>
                    <a:pt x="71" y="36"/>
                  </a:lnTo>
                  <a:lnTo>
                    <a:pt x="71" y="36"/>
                  </a:lnTo>
                  <a:lnTo>
                    <a:pt x="71" y="36"/>
                  </a:lnTo>
                  <a:lnTo>
                    <a:pt x="71" y="38"/>
                  </a:lnTo>
                  <a:lnTo>
                    <a:pt x="71" y="38"/>
                  </a:lnTo>
                  <a:lnTo>
                    <a:pt x="71" y="38"/>
                  </a:lnTo>
                  <a:lnTo>
                    <a:pt x="69" y="38"/>
                  </a:lnTo>
                  <a:lnTo>
                    <a:pt x="69" y="38"/>
                  </a:lnTo>
                  <a:lnTo>
                    <a:pt x="69" y="38"/>
                  </a:lnTo>
                  <a:lnTo>
                    <a:pt x="69" y="38"/>
                  </a:lnTo>
                  <a:lnTo>
                    <a:pt x="67" y="38"/>
                  </a:lnTo>
                  <a:lnTo>
                    <a:pt x="67" y="38"/>
                  </a:lnTo>
                  <a:lnTo>
                    <a:pt x="67" y="38"/>
                  </a:lnTo>
                  <a:lnTo>
                    <a:pt x="64" y="38"/>
                  </a:lnTo>
                  <a:lnTo>
                    <a:pt x="64" y="38"/>
                  </a:lnTo>
                  <a:lnTo>
                    <a:pt x="64" y="40"/>
                  </a:lnTo>
                  <a:lnTo>
                    <a:pt x="64" y="40"/>
                  </a:lnTo>
                  <a:lnTo>
                    <a:pt x="62" y="40"/>
                  </a:lnTo>
                  <a:lnTo>
                    <a:pt x="62" y="40"/>
                  </a:lnTo>
                  <a:lnTo>
                    <a:pt x="60" y="40"/>
                  </a:lnTo>
                  <a:lnTo>
                    <a:pt x="60" y="40"/>
                  </a:lnTo>
                  <a:lnTo>
                    <a:pt x="60" y="40"/>
                  </a:lnTo>
                  <a:lnTo>
                    <a:pt x="60" y="38"/>
                  </a:lnTo>
                  <a:lnTo>
                    <a:pt x="57" y="38"/>
                  </a:lnTo>
                  <a:lnTo>
                    <a:pt x="57" y="38"/>
                  </a:lnTo>
                  <a:lnTo>
                    <a:pt x="57" y="40"/>
                  </a:lnTo>
                  <a:lnTo>
                    <a:pt x="57" y="40"/>
                  </a:lnTo>
                  <a:lnTo>
                    <a:pt x="55" y="40"/>
                  </a:lnTo>
                  <a:lnTo>
                    <a:pt x="55" y="40"/>
                  </a:lnTo>
                  <a:lnTo>
                    <a:pt x="55" y="38"/>
                  </a:lnTo>
                  <a:lnTo>
                    <a:pt x="52" y="38"/>
                  </a:lnTo>
                  <a:lnTo>
                    <a:pt x="52" y="38"/>
                  </a:lnTo>
                  <a:lnTo>
                    <a:pt x="52" y="38"/>
                  </a:lnTo>
                  <a:lnTo>
                    <a:pt x="52" y="40"/>
                  </a:lnTo>
                  <a:lnTo>
                    <a:pt x="50" y="40"/>
                  </a:lnTo>
                  <a:lnTo>
                    <a:pt x="50" y="38"/>
                  </a:lnTo>
                  <a:lnTo>
                    <a:pt x="50" y="38"/>
                  </a:lnTo>
                  <a:lnTo>
                    <a:pt x="50" y="40"/>
                  </a:lnTo>
                  <a:lnTo>
                    <a:pt x="50" y="40"/>
                  </a:lnTo>
                  <a:lnTo>
                    <a:pt x="48" y="40"/>
                  </a:lnTo>
                  <a:lnTo>
                    <a:pt x="48" y="40"/>
                  </a:lnTo>
                  <a:lnTo>
                    <a:pt x="45" y="40"/>
                  </a:lnTo>
                  <a:lnTo>
                    <a:pt x="45" y="40"/>
                  </a:lnTo>
                  <a:lnTo>
                    <a:pt x="45" y="40"/>
                  </a:lnTo>
                  <a:lnTo>
                    <a:pt x="43" y="40"/>
                  </a:lnTo>
                  <a:lnTo>
                    <a:pt x="43" y="40"/>
                  </a:lnTo>
                  <a:lnTo>
                    <a:pt x="43" y="40"/>
                  </a:lnTo>
                  <a:lnTo>
                    <a:pt x="41" y="40"/>
                  </a:lnTo>
                  <a:lnTo>
                    <a:pt x="41" y="40"/>
                  </a:lnTo>
                  <a:lnTo>
                    <a:pt x="38" y="40"/>
                  </a:lnTo>
                  <a:lnTo>
                    <a:pt x="38" y="40"/>
                  </a:lnTo>
                  <a:lnTo>
                    <a:pt x="38" y="38"/>
                  </a:lnTo>
                  <a:lnTo>
                    <a:pt x="38" y="38"/>
                  </a:lnTo>
                  <a:lnTo>
                    <a:pt x="38" y="38"/>
                  </a:lnTo>
                  <a:lnTo>
                    <a:pt x="36" y="38"/>
                  </a:lnTo>
                  <a:lnTo>
                    <a:pt x="36" y="38"/>
                  </a:lnTo>
                  <a:lnTo>
                    <a:pt x="36" y="36"/>
                  </a:lnTo>
                  <a:lnTo>
                    <a:pt x="36" y="36"/>
                  </a:lnTo>
                  <a:lnTo>
                    <a:pt x="33" y="36"/>
                  </a:lnTo>
                  <a:lnTo>
                    <a:pt x="33" y="38"/>
                  </a:lnTo>
                  <a:lnTo>
                    <a:pt x="33" y="38"/>
                  </a:lnTo>
                  <a:lnTo>
                    <a:pt x="31" y="38"/>
                  </a:lnTo>
                  <a:lnTo>
                    <a:pt x="31" y="38"/>
                  </a:lnTo>
                  <a:lnTo>
                    <a:pt x="31" y="38"/>
                  </a:lnTo>
                  <a:lnTo>
                    <a:pt x="31" y="40"/>
                  </a:lnTo>
                  <a:lnTo>
                    <a:pt x="31" y="40"/>
                  </a:lnTo>
                  <a:lnTo>
                    <a:pt x="31" y="40"/>
                  </a:lnTo>
                  <a:lnTo>
                    <a:pt x="29" y="40"/>
                  </a:lnTo>
                  <a:lnTo>
                    <a:pt x="29" y="40"/>
                  </a:lnTo>
                  <a:lnTo>
                    <a:pt x="26" y="40"/>
                  </a:lnTo>
                  <a:lnTo>
                    <a:pt x="26" y="40"/>
                  </a:lnTo>
                  <a:lnTo>
                    <a:pt x="26" y="40"/>
                  </a:lnTo>
                  <a:lnTo>
                    <a:pt x="24" y="40"/>
                  </a:lnTo>
                  <a:lnTo>
                    <a:pt x="24" y="40"/>
                  </a:lnTo>
                  <a:lnTo>
                    <a:pt x="24" y="40"/>
                  </a:lnTo>
                  <a:lnTo>
                    <a:pt x="24" y="40"/>
                  </a:lnTo>
                  <a:lnTo>
                    <a:pt x="22" y="40"/>
                  </a:lnTo>
                  <a:lnTo>
                    <a:pt x="22" y="40"/>
                  </a:lnTo>
                  <a:lnTo>
                    <a:pt x="22" y="40"/>
                  </a:lnTo>
                  <a:lnTo>
                    <a:pt x="19" y="40"/>
                  </a:lnTo>
                  <a:lnTo>
                    <a:pt x="19" y="40"/>
                  </a:lnTo>
                  <a:lnTo>
                    <a:pt x="19" y="40"/>
                  </a:lnTo>
                  <a:lnTo>
                    <a:pt x="19" y="40"/>
                  </a:lnTo>
                  <a:lnTo>
                    <a:pt x="19" y="40"/>
                  </a:lnTo>
                  <a:lnTo>
                    <a:pt x="19" y="40"/>
                  </a:lnTo>
                  <a:lnTo>
                    <a:pt x="17" y="40"/>
                  </a:lnTo>
                  <a:lnTo>
                    <a:pt x="17" y="40"/>
                  </a:lnTo>
                  <a:lnTo>
                    <a:pt x="17" y="38"/>
                  </a:lnTo>
                  <a:lnTo>
                    <a:pt x="17" y="38"/>
                  </a:lnTo>
                  <a:lnTo>
                    <a:pt x="17" y="40"/>
                  </a:lnTo>
                  <a:lnTo>
                    <a:pt x="15" y="40"/>
                  </a:lnTo>
                  <a:lnTo>
                    <a:pt x="15" y="38"/>
                  </a:lnTo>
                  <a:lnTo>
                    <a:pt x="15" y="38"/>
                  </a:lnTo>
                  <a:lnTo>
                    <a:pt x="12" y="38"/>
                  </a:lnTo>
                  <a:lnTo>
                    <a:pt x="12" y="38"/>
                  </a:lnTo>
                  <a:lnTo>
                    <a:pt x="12" y="38"/>
                  </a:lnTo>
                  <a:lnTo>
                    <a:pt x="10" y="38"/>
                  </a:lnTo>
                  <a:lnTo>
                    <a:pt x="10" y="38"/>
                  </a:lnTo>
                  <a:lnTo>
                    <a:pt x="10" y="38"/>
                  </a:lnTo>
                  <a:lnTo>
                    <a:pt x="10" y="40"/>
                  </a:lnTo>
                  <a:lnTo>
                    <a:pt x="7" y="40"/>
                  </a:lnTo>
                  <a:lnTo>
                    <a:pt x="7" y="38"/>
                  </a:lnTo>
                  <a:lnTo>
                    <a:pt x="7" y="38"/>
                  </a:lnTo>
                  <a:lnTo>
                    <a:pt x="7" y="38"/>
                  </a:lnTo>
                  <a:lnTo>
                    <a:pt x="5" y="38"/>
                  </a:lnTo>
                  <a:lnTo>
                    <a:pt x="5" y="36"/>
                  </a:lnTo>
                  <a:lnTo>
                    <a:pt x="5" y="36"/>
                  </a:lnTo>
                  <a:lnTo>
                    <a:pt x="5" y="36"/>
                  </a:lnTo>
                  <a:lnTo>
                    <a:pt x="5" y="36"/>
                  </a:lnTo>
                  <a:lnTo>
                    <a:pt x="3" y="36"/>
                  </a:lnTo>
                  <a:lnTo>
                    <a:pt x="3" y="33"/>
                  </a:lnTo>
                  <a:lnTo>
                    <a:pt x="3" y="33"/>
                  </a:lnTo>
                  <a:lnTo>
                    <a:pt x="3" y="33"/>
                  </a:lnTo>
                  <a:lnTo>
                    <a:pt x="3" y="31"/>
                  </a:lnTo>
                  <a:lnTo>
                    <a:pt x="3" y="31"/>
                  </a:lnTo>
                  <a:lnTo>
                    <a:pt x="3" y="31"/>
                  </a:lnTo>
                  <a:lnTo>
                    <a:pt x="0" y="31"/>
                  </a:lnTo>
                  <a:lnTo>
                    <a:pt x="0" y="31"/>
                  </a:lnTo>
                  <a:lnTo>
                    <a:pt x="0" y="29"/>
                  </a:lnTo>
                  <a:lnTo>
                    <a:pt x="3" y="29"/>
                  </a:lnTo>
                  <a:lnTo>
                    <a:pt x="3" y="29"/>
                  </a:lnTo>
                  <a:lnTo>
                    <a:pt x="3" y="29"/>
                  </a:lnTo>
                  <a:lnTo>
                    <a:pt x="3" y="29"/>
                  </a:lnTo>
                  <a:lnTo>
                    <a:pt x="3" y="26"/>
                  </a:lnTo>
                  <a:lnTo>
                    <a:pt x="5" y="26"/>
                  </a:lnTo>
                  <a:lnTo>
                    <a:pt x="5" y="26"/>
                  </a:lnTo>
                  <a:lnTo>
                    <a:pt x="5" y="26"/>
                  </a:lnTo>
                  <a:lnTo>
                    <a:pt x="5" y="26"/>
                  </a:lnTo>
                  <a:lnTo>
                    <a:pt x="5" y="24"/>
                  </a:lnTo>
                  <a:lnTo>
                    <a:pt x="5" y="24"/>
                  </a:lnTo>
                  <a:lnTo>
                    <a:pt x="5" y="21"/>
                  </a:lnTo>
                  <a:lnTo>
                    <a:pt x="5" y="21"/>
                  </a:lnTo>
                  <a:lnTo>
                    <a:pt x="5" y="21"/>
                  </a:lnTo>
                  <a:lnTo>
                    <a:pt x="5" y="21"/>
                  </a:lnTo>
                  <a:lnTo>
                    <a:pt x="5" y="21"/>
                  </a:lnTo>
                  <a:lnTo>
                    <a:pt x="5" y="19"/>
                  </a:lnTo>
                  <a:lnTo>
                    <a:pt x="5" y="19"/>
                  </a:lnTo>
                  <a:lnTo>
                    <a:pt x="7" y="19"/>
                  </a:lnTo>
                  <a:lnTo>
                    <a:pt x="7" y="19"/>
                  </a:lnTo>
                  <a:lnTo>
                    <a:pt x="10" y="19"/>
                  </a:lnTo>
                  <a:lnTo>
                    <a:pt x="10" y="17"/>
                  </a:lnTo>
                  <a:lnTo>
                    <a:pt x="10" y="17"/>
                  </a:lnTo>
                  <a:lnTo>
                    <a:pt x="10" y="17"/>
                  </a:lnTo>
                  <a:lnTo>
                    <a:pt x="10" y="14"/>
                  </a:lnTo>
                  <a:lnTo>
                    <a:pt x="10" y="14"/>
                  </a:lnTo>
                  <a:lnTo>
                    <a:pt x="10" y="14"/>
                  </a:lnTo>
                  <a:lnTo>
                    <a:pt x="10" y="12"/>
                  </a:lnTo>
                  <a:lnTo>
                    <a:pt x="12" y="12"/>
                  </a:lnTo>
                  <a:lnTo>
                    <a:pt x="12" y="12"/>
                  </a:lnTo>
                  <a:lnTo>
                    <a:pt x="12" y="12"/>
                  </a:lnTo>
                  <a:lnTo>
                    <a:pt x="12" y="12"/>
                  </a:lnTo>
                  <a:lnTo>
                    <a:pt x="12" y="12"/>
                  </a:lnTo>
                  <a:lnTo>
                    <a:pt x="12" y="12"/>
                  </a:lnTo>
                  <a:lnTo>
                    <a:pt x="12" y="10"/>
                  </a:lnTo>
                  <a:lnTo>
                    <a:pt x="12" y="10"/>
                  </a:lnTo>
                  <a:lnTo>
                    <a:pt x="12" y="10"/>
                  </a:lnTo>
                  <a:lnTo>
                    <a:pt x="15" y="10"/>
                  </a:lnTo>
                  <a:lnTo>
                    <a:pt x="15" y="10"/>
                  </a:lnTo>
                  <a:lnTo>
                    <a:pt x="15" y="7"/>
                  </a:lnTo>
                  <a:lnTo>
                    <a:pt x="17" y="7"/>
                  </a:lnTo>
                  <a:lnTo>
                    <a:pt x="17" y="7"/>
                  </a:lnTo>
                  <a:lnTo>
                    <a:pt x="17" y="7"/>
                  </a:lnTo>
                  <a:lnTo>
                    <a:pt x="17" y="5"/>
                  </a:lnTo>
                  <a:lnTo>
                    <a:pt x="17" y="5"/>
                  </a:lnTo>
                  <a:lnTo>
                    <a:pt x="17" y="5"/>
                  </a:lnTo>
                  <a:lnTo>
                    <a:pt x="19" y="5"/>
                  </a:lnTo>
                  <a:lnTo>
                    <a:pt x="19" y="5"/>
                  </a:lnTo>
                  <a:lnTo>
                    <a:pt x="19" y="5"/>
                  </a:lnTo>
                  <a:lnTo>
                    <a:pt x="22" y="5"/>
                  </a:lnTo>
                  <a:lnTo>
                    <a:pt x="22" y="5"/>
                  </a:lnTo>
                  <a:lnTo>
                    <a:pt x="22" y="2"/>
                  </a:lnTo>
                  <a:lnTo>
                    <a:pt x="24" y="2"/>
                  </a:lnTo>
                  <a:lnTo>
                    <a:pt x="24" y="2"/>
                  </a:lnTo>
                  <a:lnTo>
                    <a:pt x="24" y="2"/>
                  </a:lnTo>
                  <a:lnTo>
                    <a:pt x="24" y="2"/>
                  </a:lnTo>
                  <a:lnTo>
                    <a:pt x="24" y="2"/>
                  </a:lnTo>
                  <a:lnTo>
                    <a:pt x="26" y="2"/>
                  </a:lnTo>
                  <a:lnTo>
                    <a:pt x="26" y="2"/>
                  </a:lnTo>
                  <a:lnTo>
                    <a:pt x="26" y="0"/>
                  </a:lnTo>
                  <a:lnTo>
                    <a:pt x="26" y="0"/>
                  </a:lnTo>
                  <a:lnTo>
                    <a:pt x="26" y="2"/>
                  </a:lnTo>
                  <a:lnTo>
                    <a:pt x="29" y="2"/>
                  </a:lnTo>
                  <a:lnTo>
                    <a:pt x="29" y="2"/>
                  </a:lnTo>
                  <a:lnTo>
                    <a:pt x="31" y="2"/>
                  </a:lnTo>
                  <a:lnTo>
                    <a:pt x="31" y="2"/>
                  </a:lnTo>
                  <a:lnTo>
                    <a:pt x="31" y="2"/>
                  </a:lnTo>
                  <a:lnTo>
                    <a:pt x="33" y="2"/>
                  </a:lnTo>
                  <a:lnTo>
                    <a:pt x="33" y="2"/>
                  </a:lnTo>
                  <a:lnTo>
                    <a:pt x="33" y="2"/>
                  </a:lnTo>
                  <a:lnTo>
                    <a:pt x="31" y="2"/>
                  </a:lnTo>
                  <a:lnTo>
                    <a:pt x="31" y="2"/>
                  </a:lnTo>
                  <a:lnTo>
                    <a:pt x="31" y="5"/>
                  </a:lnTo>
                  <a:lnTo>
                    <a:pt x="31" y="5"/>
                  </a:lnTo>
                  <a:lnTo>
                    <a:pt x="31" y="5"/>
                  </a:lnTo>
                  <a:lnTo>
                    <a:pt x="31" y="5"/>
                  </a:lnTo>
                  <a:lnTo>
                    <a:pt x="33" y="5"/>
                  </a:lnTo>
                  <a:lnTo>
                    <a:pt x="33" y="5"/>
                  </a:lnTo>
                  <a:lnTo>
                    <a:pt x="33" y="5"/>
                  </a:lnTo>
                  <a:lnTo>
                    <a:pt x="33" y="5"/>
                  </a:lnTo>
                  <a:lnTo>
                    <a:pt x="36" y="5"/>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235"/>
            <p:cNvSpPr>
              <a:spLocks/>
            </p:cNvSpPr>
            <p:nvPr/>
          </p:nvSpPr>
          <p:spPr bwMode="auto">
            <a:xfrm>
              <a:off x="4343400" y="3230563"/>
              <a:ext cx="112713" cy="63500"/>
            </a:xfrm>
            <a:custGeom>
              <a:avLst/>
              <a:gdLst/>
              <a:ahLst/>
              <a:cxnLst>
                <a:cxn ang="0">
                  <a:pos x="36" y="7"/>
                </a:cxn>
                <a:cxn ang="0">
                  <a:pos x="41" y="7"/>
                </a:cxn>
                <a:cxn ang="0">
                  <a:pos x="43" y="7"/>
                </a:cxn>
                <a:cxn ang="0">
                  <a:pos x="48" y="7"/>
                </a:cxn>
                <a:cxn ang="0">
                  <a:pos x="50" y="10"/>
                </a:cxn>
                <a:cxn ang="0">
                  <a:pos x="52" y="7"/>
                </a:cxn>
                <a:cxn ang="0">
                  <a:pos x="55" y="7"/>
                </a:cxn>
                <a:cxn ang="0">
                  <a:pos x="57" y="10"/>
                </a:cxn>
                <a:cxn ang="0">
                  <a:pos x="62" y="12"/>
                </a:cxn>
                <a:cxn ang="0">
                  <a:pos x="62" y="12"/>
                </a:cxn>
                <a:cxn ang="0">
                  <a:pos x="62" y="17"/>
                </a:cxn>
                <a:cxn ang="0">
                  <a:pos x="62" y="21"/>
                </a:cxn>
                <a:cxn ang="0">
                  <a:pos x="64" y="24"/>
                </a:cxn>
                <a:cxn ang="0">
                  <a:pos x="69" y="21"/>
                </a:cxn>
                <a:cxn ang="0">
                  <a:pos x="71" y="24"/>
                </a:cxn>
                <a:cxn ang="0">
                  <a:pos x="71" y="29"/>
                </a:cxn>
                <a:cxn ang="0">
                  <a:pos x="71" y="31"/>
                </a:cxn>
                <a:cxn ang="0">
                  <a:pos x="71" y="36"/>
                </a:cxn>
                <a:cxn ang="0">
                  <a:pos x="71" y="38"/>
                </a:cxn>
                <a:cxn ang="0">
                  <a:pos x="67" y="38"/>
                </a:cxn>
                <a:cxn ang="0">
                  <a:pos x="64" y="40"/>
                </a:cxn>
                <a:cxn ang="0">
                  <a:pos x="60" y="40"/>
                </a:cxn>
                <a:cxn ang="0">
                  <a:pos x="57" y="40"/>
                </a:cxn>
                <a:cxn ang="0">
                  <a:pos x="52" y="38"/>
                </a:cxn>
                <a:cxn ang="0">
                  <a:pos x="50" y="38"/>
                </a:cxn>
                <a:cxn ang="0">
                  <a:pos x="48" y="40"/>
                </a:cxn>
                <a:cxn ang="0">
                  <a:pos x="43" y="40"/>
                </a:cxn>
                <a:cxn ang="0">
                  <a:pos x="38" y="40"/>
                </a:cxn>
                <a:cxn ang="0">
                  <a:pos x="36" y="38"/>
                </a:cxn>
                <a:cxn ang="0">
                  <a:pos x="33" y="38"/>
                </a:cxn>
                <a:cxn ang="0">
                  <a:pos x="31" y="40"/>
                </a:cxn>
                <a:cxn ang="0">
                  <a:pos x="26" y="40"/>
                </a:cxn>
                <a:cxn ang="0">
                  <a:pos x="24" y="40"/>
                </a:cxn>
                <a:cxn ang="0">
                  <a:pos x="19" y="40"/>
                </a:cxn>
                <a:cxn ang="0">
                  <a:pos x="17" y="40"/>
                </a:cxn>
                <a:cxn ang="0">
                  <a:pos x="15" y="40"/>
                </a:cxn>
                <a:cxn ang="0">
                  <a:pos x="12" y="38"/>
                </a:cxn>
                <a:cxn ang="0">
                  <a:pos x="7" y="40"/>
                </a:cxn>
                <a:cxn ang="0">
                  <a:pos x="5" y="36"/>
                </a:cxn>
                <a:cxn ang="0">
                  <a:pos x="3" y="33"/>
                </a:cxn>
                <a:cxn ang="0">
                  <a:pos x="3" y="31"/>
                </a:cxn>
                <a:cxn ang="0">
                  <a:pos x="3" y="29"/>
                </a:cxn>
                <a:cxn ang="0">
                  <a:pos x="5" y="26"/>
                </a:cxn>
                <a:cxn ang="0">
                  <a:pos x="5" y="21"/>
                </a:cxn>
                <a:cxn ang="0">
                  <a:pos x="5" y="19"/>
                </a:cxn>
                <a:cxn ang="0">
                  <a:pos x="10" y="17"/>
                </a:cxn>
                <a:cxn ang="0">
                  <a:pos x="10" y="14"/>
                </a:cxn>
                <a:cxn ang="0">
                  <a:pos x="12" y="12"/>
                </a:cxn>
                <a:cxn ang="0">
                  <a:pos x="12" y="10"/>
                </a:cxn>
                <a:cxn ang="0">
                  <a:pos x="17" y="7"/>
                </a:cxn>
                <a:cxn ang="0">
                  <a:pos x="19" y="5"/>
                </a:cxn>
                <a:cxn ang="0">
                  <a:pos x="22" y="2"/>
                </a:cxn>
                <a:cxn ang="0">
                  <a:pos x="24" y="2"/>
                </a:cxn>
                <a:cxn ang="0">
                  <a:pos x="26" y="2"/>
                </a:cxn>
                <a:cxn ang="0">
                  <a:pos x="31" y="2"/>
                </a:cxn>
                <a:cxn ang="0">
                  <a:pos x="31" y="2"/>
                </a:cxn>
                <a:cxn ang="0">
                  <a:pos x="33" y="5"/>
                </a:cxn>
              </a:cxnLst>
              <a:rect l="0" t="0" r="r" b="b"/>
              <a:pathLst>
                <a:path w="71" h="40">
                  <a:moveTo>
                    <a:pt x="36" y="5"/>
                  </a:moveTo>
                  <a:lnTo>
                    <a:pt x="36" y="5"/>
                  </a:lnTo>
                  <a:lnTo>
                    <a:pt x="36" y="7"/>
                  </a:lnTo>
                  <a:lnTo>
                    <a:pt x="36" y="7"/>
                  </a:lnTo>
                  <a:lnTo>
                    <a:pt x="36" y="7"/>
                  </a:lnTo>
                  <a:lnTo>
                    <a:pt x="36" y="7"/>
                  </a:lnTo>
                  <a:lnTo>
                    <a:pt x="38" y="7"/>
                  </a:lnTo>
                  <a:lnTo>
                    <a:pt x="38" y="7"/>
                  </a:lnTo>
                  <a:lnTo>
                    <a:pt x="38" y="7"/>
                  </a:lnTo>
                  <a:lnTo>
                    <a:pt x="41" y="7"/>
                  </a:lnTo>
                  <a:lnTo>
                    <a:pt x="41" y="7"/>
                  </a:lnTo>
                  <a:lnTo>
                    <a:pt x="41" y="7"/>
                  </a:lnTo>
                  <a:lnTo>
                    <a:pt x="43" y="7"/>
                  </a:lnTo>
                  <a:lnTo>
                    <a:pt x="43" y="7"/>
                  </a:lnTo>
                  <a:lnTo>
                    <a:pt x="43" y="7"/>
                  </a:lnTo>
                  <a:lnTo>
                    <a:pt x="43" y="7"/>
                  </a:lnTo>
                  <a:lnTo>
                    <a:pt x="45" y="7"/>
                  </a:lnTo>
                  <a:lnTo>
                    <a:pt x="45" y="7"/>
                  </a:lnTo>
                  <a:lnTo>
                    <a:pt x="45" y="7"/>
                  </a:lnTo>
                  <a:lnTo>
                    <a:pt x="48" y="7"/>
                  </a:lnTo>
                  <a:lnTo>
                    <a:pt x="48" y="10"/>
                  </a:lnTo>
                  <a:lnTo>
                    <a:pt x="48" y="10"/>
                  </a:lnTo>
                  <a:lnTo>
                    <a:pt x="50" y="10"/>
                  </a:lnTo>
                  <a:lnTo>
                    <a:pt x="50" y="10"/>
                  </a:lnTo>
                  <a:lnTo>
                    <a:pt x="50" y="10"/>
                  </a:lnTo>
                  <a:lnTo>
                    <a:pt x="50" y="10"/>
                  </a:lnTo>
                  <a:lnTo>
                    <a:pt x="50" y="10"/>
                  </a:lnTo>
                  <a:lnTo>
                    <a:pt x="52" y="10"/>
                  </a:lnTo>
                  <a:lnTo>
                    <a:pt x="52" y="7"/>
                  </a:lnTo>
                  <a:lnTo>
                    <a:pt x="52" y="7"/>
                  </a:lnTo>
                  <a:lnTo>
                    <a:pt x="52" y="7"/>
                  </a:lnTo>
                  <a:lnTo>
                    <a:pt x="52" y="7"/>
                  </a:lnTo>
                  <a:lnTo>
                    <a:pt x="55" y="7"/>
                  </a:lnTo>
                  <a:lnTo>
                    <a:pt x="55" y="7"/>
                  </a:lnTo>
                  <a:lnTo>
                    <a:pt x="55" y="7"/>
                  </a:lnTo>
                  <a:lnTo>
                    <a:pt x="57" y="7"/>
                  </a:lnTo>
                  <a:lnTo>
                    <a:pt x="57" y="7"/>
                  </a:lnTo>
                  <a:lnTo>
                    <a:pt x="57" y="10"/>
                  </a:lnTo>
                  <a:lnTo>
                    <a:pt x="57" y="10"/>
                  </a:lnTo>
                  <a:lnTo>
                    <a:pt x="57" y="10"/>
                  </a:lnTo>
                  <a:lnTo>
                    <a:pt x="60" y="10"/>
                  </a:lnTo>
                  <a:lnTo>
                    <a:pt x="60" y="10"/>
                  </a:lnTo>
                  <a:lnTo>
                    <a:pt x="60" y="12"/>
                  </a:lnTo>
                  <a:lnTo>
                    <a:pt x="60" y="12"/>
                  </a:lnTo>
                  <a:lnTo>
                    <a:pt x="62" y="12"/>
                  </a:lnTo>
                  <a:lnTo>
                    <a:pt x="62" y="12"/>
                  </a:lnTo>
                  <a:lnTo>
                    <a:pt x="64" y="12"/>
                  </a:lnTo>
                  <a:lnTo>
                    <a:pt x="64" y="12"/>
                  </a:lnTo>
                  <a:lnTo>
                    <a:pt x="62" y="12"/>
                  </a:lnTo>
                  <a:lnTo>
                    <a:pt x="62" y="12"/>
                  </a:lnTo>
                  <a:lnTo>
                    <a:pt x="62" y="14"/>
                  </a:lnTo>
                  <a:lnTo>
                    <a:pt x="62" y="14"/>
                  </a:lnTo>
                  <a:lnTo>
                    <a:pt x="62" y="17"/>
                  </a:lnTo>
                  <a:lnTo>
                    <a:pt x="62" y="17"/>
                  </a:lnTo>
                  <a:lnTo>
                    <a:pt x="62" y="17"/>
                  </a:lnTo>
                  <a:lnTo>
                    <a:pt x="62" y="19"/>
                  </a:lnTo>
                  <a:lnTo>
                    <a:pt x="62" y="19"/>
                  </a:lnTo>
                  <a:lnTo>
                    <a:pt x="62" y="21"/>
                  </a:lnTo>
                  <a:lnTo>
                    <a:pt x="62" y="21"/>
                  </a:lnTo>
                  <a:lnTo>
                    <a:pt x="62" y="21"/>
                  </a:lnTo>
                  <a:lnTo>
                    <a:pt x="64" y="21"/>
                  </a:lnTo>
                  <a:lnTo>
                    <a:pt x="64" y="21"/>
                  </a:lnTo>
                  <a:lnTo>
                    <a:pt x="64" y="21"/>
                  </a:lnTo>
                  <a:lnTo>
                    <a:pt x="64" y="21"/>
                  </a:lnTo>
                  <a:lnTo>
                    <a:pt x="64" y="24"/>
                  </a:lnTo>
                  <a:lnTo>
                    <a:pt x="67" y="24"/>
                  </a:lnTo>
                  <a:lnTo>
                    <a:pt x="67" y="24"/>
                  </a:lnTo>
                  <a:lnTo>
                    <a:pt x="67" y="21"/>
                  </a:lnTo>
                  <a:lnTo>
                    <a:pt x="69" y="21"/>
                  </a:lnTo>
                  <a:lnTo>
                    <a:pt x="69" y="21"/>
                  </a:lnTo>
                  <a:lnTo>
                    <a:pt x="69" y="21"/>
                  </a:lnTo>
                  <a:lnTo>
                    <a:pt x="71" y="21"/>
                  </a:lnTo>
                  <a:lnTo>
                    <a:pt x="71" y="24"/>
                  </a:lnTo>
                  <a:lnTo>
                    <a:pt x="71" y="24"/>
                  </a:lnTo>
                  <a:lnTo>
                    <a:pt x="71" y="24"/>
                  </a:lnTo>
                  <a:lnTo>
                    <a:pt x="71" y="26"/>
                  </a:lnTo>
                  <a:lnTo>
                    <a:pt x="71" y="26"/>
                  </a:lnTo>
                  <a:lnTo>
                    <a:pt x="71" y="26"/>
                  </a:lnTo>
                  <a:lnTo>
                    <a:pt x="71" y="29"/>
                  </a:lnTo>
                  <a:lnTo>
                    <a:pt x="71" y="29"/>
                  </a:lnTo>
                  <a:lnTo>
                    <a:pt x="71" y="29"/>
                  </a:lnTo>
                  <a:lnTo>
                    <a:pt x="71" y="29"/>
                  </a:lnTo>
                  <a:lnTo>
                    <a:pt x="71" y="31"/>
                  </a:lnTo>
                  <a:lnTo>
                    <a:pt x="71" y="31"/>
                  </a:lnTo>
                  <a:lnTo>
                    <a:pt x="71" y="31"/>
                  </a:lnTo>
                  <a:lnTo>
                    <a:pt x="71" y="33"/>
                  </a:lnTo>
                  <a:lnTo>
                    <a:pt x="71" y="33"/>
                  </a:lnTo>
                  <a:lnTo>
                    <a:pt x="71" y="33"/>
                  </a:lnTo>
                  <a:lnTo>
                    <a:pt x="71" y="33"/>
                  </a:lnTo>
                  <a:lnTo>
                    <a:pt x="71" y="36"/>
                  </a:lnTo>
                  <a:lnTo>
                    <a:pt x="71" y="36"/>
                  </a:lnTo>
                  <a:lnTo>
                    <a:pt x="71" y="36"/>
                  </a:lnTo>
                  <a:lnTo>
                    <a:pt x="71" y="38"/>
                  </a:lnTo>
                  <a:lnTo>
                    <a:pt x="71" y="38"/>
                  </a:lnTo>
                  <a:lnTo>
                    <a:pt x="71" y="38"/>
                  </a:lnTo>
                  <a:lnTo>
                    <a:pt x="69" y="38"/>
                  </a:lnTo>
                  <a:lnTo>
                    <a:pt x="69" y="38"/>
                  </a:lnTo>
                  <a:lnTo>
                    <a:pt x="69" y="38"/>
                  </a:lnTo>
                  <a:lnTo>
                    <a:pt x="69" y="38"/>
                  </a:lnTo>
                  <a:lnTo>
                    <a:pt x="67" y="38"/>
                  </a:lnTo>
                  <a:lnTo>
                    <a:pt x="67" y="38"/>
                  </a:lnTo>
                  <a:lnTo>
                    <a:pt x="67" y="38"/>
                  </a:lnTo>
                  <a:lnTo>
                    <a:pt x="64" y="38"/>
                  </a:lnTo>
                  <a:lnTo>
                    <a:pt x="64" y="38"/>
                  </a:lnTo>
                  <a:lnTo>
                    <a:pt x="64" y="40"/>
                  </a:lnTo>
                  <a:lnTo>
                    <a:pt x="64" y="40"/>
                  </a:lnTo>
                  <a:lnTo>
                    <a:pt x="62" y="40"/>
                  </a:lnTo>
                  <a:lnTo>
                    <a:pt x="62" y="40"/>
                  </a:lnTo>
                  <a:lnTo>
                    <a:pt x="60" y="40"/>
                  </a:lnTo>
                  <a:lnTo>
                    <a:pt x="60" y="40"/>
                  </a:lnTo>
                  <a:lnTo>
                    <a:pt x="60" y="40"/>
                  </a:lnTo>
                  <a:lnTo>
                    <a:pt x="60" y="38"/>
                  </a:lnTo>
                  <a:lnTo>
                    <a:pt x="57" y="38"/>
                  </a:lnTo>
                  <a:lnTo>
                    <a:pt x="57" y="38"/>
                  </a:lnTo>
                  <a:lnTo>
                    <a:pt x="57" y="40"/>
                  </a:lnTo>
                  <a:lnTo>
                    <a:pt x="57" y="40"/>
                  </a:lnTo>
                  <a:lnTo>
                    <a:pt x="55" y="40"/>
                  </a:lnTo>
                  <a:lnTo>
                    <a:pt x="55" y="40"/>
                  </a:lnTo>
                  <a:lnTo>
                    <a:pt x="55" y="38"/>
                  </a:lnTo>
                  <a:lnTo>
                    <a:pt x="52" y="38"/>
                  </a:lnTo>
                  <a:lnTo>
                    <a:pt x="52" y="38"/>
                  </a:lnTo>
                  <a:lnTo>
                    <a:pt x="52" y="38"/>
                  </a:lnTo>
                  <a:lnTo>
                    <a:pt x="52" y="40"/>
                  </a:lnTo>
                  <a:lnTo>
                    <a:pt x="50" y="40"/>
                  </a:lnTo>
                  <a:lnTo>
                    <a:pt x="50" y="38"/>
                  </a:lnTo>
                  <a:lnTo>
                    <a:pt x="50" y="38"/>
                  </a:lnTo>
                  <a:lnTo>
                    <a:pt x="50" y="40"/>
                  </a:lnTo>
                  <a:lnTo>
                    <a:pt x="50" y="40"/>
                  </a:lnTo>
                  <a:lnTo>
                    <a:pt x="48" y="40"/>
                  </a:lnTo>
                  <a:lnTo>
                    <a:pt x="48" y="40"/>
                  </a:lnTo>
                  <a:lnTo>
                    <a:pt x="45" y="40"/>
                  </a:lnTo>
                  <a:lnTo>
                    <a:pt x="45" y="40"/>
                  </a:lnTo>
                  <a:lnTo>
                    <a:pt x="45" y="40"/>
                  </a:lnTo>
                  <a:lnTo>
                    <a:pt x="43" y="40"/>
                  </a:lnTo>
                  <a:lnTo>
                    <a:pt x="43" y="40"/>
                  </a:lnTo>
                  <a:lnTo>
                    <a:pt x="43" y="40"/>
                  </a:lnTo>
                  <a:lnTo>
                    <a:pt x="41" y="40"/>
                  </a:lnTo>
                  <a:lnTo>
                    <a:pt x="41" y="40"/>
                  </a:lnTo>
                  <a:lnTo>
                    <a:pt x="38" y="40"/>
                  </a:lnTo>
                  <a:lnTo>
                    <a:pt x="38" y="40"/>
                  </a:lnTo>
                  <a:lnTo>
                    <a:pt x="38" y="38"/>
                  </a:lnTo>
                  <a:lnTo>
                    <a:pt x="38" y="38"/>
                  </a:lnTo>
                  <a:lnTo>
                    <a:pt x="38" y="38"/>
                  </a:lnTo>
                  <a:lnTo>
                    <a:pt x="36" y="38"/>
                  </a:lnTo>
                  <a:lnTo>
                    <a:pt x="36" y="38"/>
                  </a:lnTo>
                  <a:lnTo>
                    <a:pt x="36" y="36"/>
                  </a:lnTo>
                  <a:lnTo>
                    <a:pt x="36" y="36"/>
                  </a:lnTo>
                  <a:lnTo>
                    <a:pt x="33" y="36"/>
                  </a:lnTo>
                  <a:lnTo>
                    <a:pt x="33" y="38"/>
                  </a:lnTo>
                  <a:lnTo>
                    <a:pt x="33" y="38"/>
                  </a:lnTo>
                  <a:lnTo>
                    <a:pt x="31" y="38"/>
                  </a:lnTo>
                  <a:lnTo>
                    <a:pt x="31" y="38"/>
                  </a:lnTo>
                  <a:lnTo>
                    <a:pt x="31" y="38"/>
                  </a:lnTo>
                  <a:lnTo>
                    <a:pt x="31" y="40"/>
                  </a:lnTo>
                  <a:lnTo>
                    <a:pt x="31" y="40"/>
                  </a:lnTo>
                  <a:lnTo>
                    <a:pt x="31" y="40"/>
                  </a:lnTo>
                  <a:lnTo>
                    <a:pt x="29" y="40"/>
                  </a:lnTo>
                  <a:lnTo>
                    <a:pt x="29" y="40"/>
                  </a:lnTo>
                  <a:lnTo>
                    <a:pt x="26" y="40"/>
                  </a:lnTo>
                  <a:lnTo>
                    <a:pt x="26" y="40"/>
                  </a:lnTo>
                  <a:lnTo>
                    <a:pt x="26" y="40"/>
                  </a:lnTo>
                  <a:lnTo>
                    <a:pt x="24" y="40"/>
                  </a:lnTo>
                  <a:lnTo>
                    <a:pt x="24" y="40"/>
                  </a:lnTo>
                  <a:lnTo>
                    <a:pt x="24" y="40"/>
                  </a:lnTo>
                  <a:lnTo>
                    <a:pt x="24" y="40"/>
                  </a:lnTo>
                  <a:lnTo>
                    <a:pt x="22" y="40"/>
                  </a:lnTo>
                  <a:lnTo>
                    <a:pt x="22" y="40"/>
                  </a:lnTo>
                  <a:lnTo>
                    <a:pt x="22" y="40"/>
                  </a:lnTo>
                  <a:lnTo>
                    <a:pt x="19" y="40"/>
                  </a:lnTo>
                  <a:lnTo>
                    <a:pt x="19" y="40"/>
                  </a:lnTo>
                  <a:lnTo>
                    <a:pt x="19" y="40"/>
                  </a:lnTo>
                  <a:lnTo>
                    <a:pt x="19" y="40"/>
                  </a:lnTo>
                  <a:lnTo>
                    <a:pt x="19" y="40"/>
                  </a:lnTo>
                  <a:lnTo>
                    <a:pt x="19" y="40"/>
                  </a:lnTo>
                  <a:lnTo>
                    <a:pt x="17" y="40"/>
                  </a:lnTo>
                  <a:lnTo>
                    <a:pt x="17" y="40"/>
                  </a:lnTo>
                  <a:lnTo>
                    <a:pt x="17" y="38"/>
                  </a:lnTo>
                  <a:lnTo>
                    <a:pt x="17" y="38"/>
                  </a:lnTo>
                  <a:lnTo>
                    <a:pt x="17" y="40"/>
                  </a:lnTo>
                  <a:lnTo>
                    <a:pt x="15" y="40"/>
                  </a:lnTo>
                  <a:lnTo>
                    <a:pt x="15" y="38"/>
                  </a:lnTo>
                  <a:lnTo>
                    <a:pt x="15" y="38"/>
                  </a:lnTo>
                  <a:lnTo>
                    <a:pt x="12" y="38"/>
                  </a:lnTo>
                  <a:lnTo>
                    <a:pt x="12" y="38"/>
                  </a:lnTo>
                  <a:lnTo>
                    <a:pt x="12" y="38"/>
                  </a:lnTo>
                  <a:lnTo>
                    <a:pt x="10" y="38"/>
                  </a:lnTo>
                  <a:lnTo>
                    <a:pt x="10" y="38"/>
                  </a:lnTo>
                  <a:lnTo>
                    <a:pt x="10" y="38"/>
                  </a:lnTo>
                  <a:lnTo>
                    <a:pt x="10" y="40"/>
                  </a:lnTo>
                  <a:lnTo>
                    <a:pt x="7" y="40"/>
                  </a:lnTo>
                  <a:lnTo>
                    <a:pt x="7" y="38"/>
                  </a:lnTo>
                  <a:lnTo>
                    <a:pt x="7" y="38"/>
                  </a:lnTo>
                  <a:lnTo>
                    <a:pt x="7" y="38"/>
                  </a:lnTo>
                  <a:lnTo>
                    <a:pt x="5" y="38"/>
                  </a:lnTo>
                  <a:lnTo>
                    <a:pt x="5" y="36"/>
                  </a:lnTo>
                  <a:lnTo>
                    <a:pt x="5" y="36"/>
                  </a:lnTo>
                  <a:lnTo>
                    <a:pt x="5" y="36"/>
                  </a:lnTo>
                  <a:lnTo>
                    <a:pt x="5" y="36"/>
                  </a:lnTo>
                  <a:lnTo>
                    <a:pt x="3" y="36"/>
                  </a:lnTo>
                  <a:lnTo>
                    <a:pt x="3" y="33"/>
                  </a:lnTo>
                  <a:lnTo>
                    <a:pt x="3" y="33"/>
                  </a:lnTo>
                  <a:lnTo>
                    <a:pt x="3" y="33"/>
                  </a:lnTo>
                  <a:lnTo>
                    <a:pt x="3" y="31"/>
                  </a:lnTo>
                  <a:lnTo>
                    <a:pt x="3" y="31"/>
                  </a:lnTo>
                  <a:lnTo>
                    <a:pt x="3" y="31"/>
                  </a:lnTo>
                  <a:lnTo>
                    <a:pt x="0" y="31"/>
                  </a:lnTo>
                  <a:lnTo>
                    <a:pt x="0" y="31"/>
                  </a:lnTo>
                  <a:lnTo>
                    <a:pt x="0" y="29"/>
                  </a:lnTo>
                  <a:lnTo>
                    <a:pt x="3" y="29"/>
                  </a:lnTo>
                  <a:lnTo>
                    <a:pt x="3" y="29"/>
                  </a:lnTo>
                  <a:lnTo>
                    <a:pt x="3" y="29"/>
                  </a:lnTo>
                  <a:lnTo>
                    <a:pt x="3" y="29"/>
                  </a:lnTo>
                  <a:lnTo>
                    <a:pt x="3" y="26"/>
                  </a:lnTo>
                  <a:lnTo>
                    <a:pt x="5" y="26"/>
                  </a:lnTo>
                  <a:lnTo>
                    <a:pt x="5" y="26"/>
                  </a:lnTo>
                  <a:lnTo>
                    <a:pt x="5" y="26"/>
                  </a:lnTo>
                  <a:lnTo>
                    <a:pt x="5" y="26"/>
                  </a:lnTo>
                  <a:lnTo>
                    <a:pt x="5" y="24"/>
                  </a:lnTo>
                  <a:lnTo>
                    <a:pt x="5" y="24"/>
                  </a:lnTo>
                  <a:lnTo>
                    <a:pt x="5" y="21"/>
                  </a:lnTo>
                  <a:lnTo>
                    <a:pt x="5" y="21"/>
                  </a:lnTo>
                  <a:lnTo>
                    <a:pt x="5" y="21"/>
                  </a:lnTo>
                  <a:lnTo>
                    <a:pt x="5" y="21"/>
                  </a:lnTo>
                  <a:lnTo>
                    <a:pt x="5" y="21"/>
                  </a:lnTo>
                  <a:lnTo>
                    <a:pt x="5" y="19"/>
                  </a:lnTo>
                  <a:lnTo>
                    <a:pt x="5" y="19"/>
                  </a:lnTo>
                  <a:lnTo>
                    <a:pt x="7" y="19"/>
                  </a:lnTo>
                  <a:lnTo>
                    <a:pt x="7" y="19"/>
                  </a:lnTo>
                  <a:lnTo>
                    <a:pt x="10" y="19"/>
                  </a:lnTo>
                  <a:lnTo>
                    <a:pt x="10" y="17"/>
                  </a:lnTo>
                  <a:lnTo>
                    <a:pt x="10" y="17"/>
                  </a:lnTo>
                  <a:lnTo>
                    <a:pt x="10" y="17"/>
                  </a:lnTo>
                  <a:lnTo>
                    <a:pt x="10" y="14"/>
                  </a:lnTo>
                  <a:lnTo>
                    <a:pt x="10" y="14"/>
                  </a:lnTo>
                  <a:lnTo>
                    <a:pt x="10" y="14"/>
                  </a:lnTo>
                  <a:lnTo>
                    <a:pt x="10" y="12"/>
                  </a:lnTo>
                  <a:lnTo>
                    <a:pt x="12" y="12"/>
                  </a:lnTo>
                  <a:lnTo>
                    <a:pt x="12" y="12"/>
                  </a:lnTo>
                  <a:lnTo>
                    <a:pt x="12" y="12"/>
                  </a:lnTo>
                  <a:lnTo>
                    <a:pt x="12" y="12"/>
                  </a:lnTo>
                  <a:lnTo>
                    <a:pt x="12" y="12"/>
                  </a:lnTo>
                  <a:lnTo>
                    <a:pt x="12" y="12"/>
                  </a:lnTo>
                  <a:lnTo>
                    <a:pt x="12" y="10"/>
                  </a:lnTo>
                  <a:lnTo>
                    <a:pt x="12" y="10"/>
                  </a:lnTo>
                  <a:lnTo>
                    <a:pt x="12" y="10"/>
                  </a:lnTo>
                  <a:lnTo>
                    <a:pt x="15" y="10"/>
                  </a:lnTo>
                  <a:lnTo>
                    <a:pt x="15" y="10"/>
                  </a:lnTo>
                  <a:lnTo>
                    <a:pt x="15" y="7"/>
                  </a:lnTo>
                  <a:lnTo>
                    <a:pt x="17" y="7"/>
                  </a:lnTo>
                  <a:lnTo>
                    <a:pt x="17" y="7"/>
                  </a:lnTo>
                  <a:lnTo>
                    <a:pt x="17" y="7"/>
                  </a:lnTo>
                  <a:lnTo>
                    <a:pt x="17" y="5"/>
                  </a:lnTo>
                  <a:lnTo>
                    <a:pt x="17" y="5"/>
                  </a:lnTo>
                  <a:lnTo>
                    <a:pt x="17" y="5"/>
                  </a:lnTo>
                  <a:lnTo>
                    <a:pt x="19" y="5"/>
                  </a:lnTo>
                  <a:lnTo>
                    <a:pt x="19" y="5"/>
                  </a:lnTo>
                  <a:lnTo>
                    <a:pt x="19" y="5"/>
                  </a:lnTo>
                  <a:lnTo>
                    <a:pt x="22" y="5"/>
                  </a:lnTo>
                  <a:lnTo>
                    <a:pt x="22" y="5"/>
                  </a:lnTo>
                  <a:lnTo>
                    <a:pt x="22" y="2"/>
                  </a:lnTo>
                  <a:lnTo>
                    <a:pt x="24" y="2"/>
                  </a:lnTo>
                  <a:lnTo>
                    <a:pt x="24" y="2"/>
                  </a:lnTo>
                  <a:lnTo>
                    <a:pt x="24" y="2"/>
                  </a:lnTo>
                  <a:lnTo>
                    <a:pt x="24" y="2"/>
                  </a:lnTo>
                  <a:lnTo>
                    <a:pt x="24" y="2"/>
                  </a:lnTo>
                  <a:lnTo>
                    <a:pt x="26" y="2"/>
                  </a:lnTo>
                  <a:lnTo>
                    <a:pt x="26" y="2"/>
                  </a:lnTo>
                  <a:lnTo>
                    <a:pt x="26" y="0"/>
                  </a:lnTo>
                  <a:lnTo>
                    <a:pt x="26" y="0"/>
                  </a:lnTo>
                  <a:lnTo>
                    <a:pt x="26" y="2"/>
                  </a:lnTo>
                  <a:lnTo>
                    <a:pt x="29" y="2"/>
                  </a:lnTo>
                  <a:lnTo>
                    <a:pt x="29" y="2"/>
                  </a:lnTo>
                  <a:lnTo>
                    <a:pt x="31" y="2"/>
                  </a:lnTo>
                  <a:lnTo>
                    <a:pt x="31" y="2"/>
                  </a:lnTo>
                  <a:lnTo>
                    <a:pt x="31" y="2"/>
                  </a:lnTo>
                  <a:lnTo>
                    <a:pt x="33" y="2"/>
                  </a:lnTo>
                  <a:lnTo>
                    <a:pt x="33" y="2"/>
                  </a:lnTo>
                  <a:lnTo>
                    <a:pt x="33" y="2"/>
                  </a:lnTo>
                  <a:lnTo>
                    <a:pt x="31" y="2"/>
                  </a:lnTo>
                  <a:lnTo>
                    <a:pt x="31" y="2"/>
                  </a:lnTo>
                  <a:lnTo>
                    <a:pt x="31" y="5"/>
                  </a:lnTo>
                  <a:lnTo>
                    <a:pt x="31" y="5"/>
                  </a:lnTo>
                  <a:lnTo>
                    <a:pt x="31" y="5"/>
                  </a:lnTo>
                  <a:lnTo>
                    <a:pt x="31" y="5"/>
                  </a:lnTo>
                  <a:lnTo>
                    <a:pt x="33" y="5"/>
                  </a:lnTo>
                  <a:lnTo>
                    <a:pt x="33" y="5"/>
                  </a:lnTo>
                  <a:lnTo>
                    <a:pt x="33" y="5"/>
                  </a:lnTo>
                  <a:lnTo>
                    <a:pt x="33" y="5"/>
                  </a:lnTo>
                  <a:lnTo>
                    <a:pt x="36" y="5"/>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236"/>
            <p:cNvSpPr>
              <a:spLocks/>
            </p:cNvSpPr>
            <p:nvPr/>
          </p:nvSpPr>
          <p:spPr bwMode="auto">
            <a:xfrm>
              <a:off x="5211763" y="4167188"/>
              <a:ext cx="38100" cy="46037"/>
            </a:xfrm>
            <a:custGeom>
              <a:avLst/>
              <a:gdLst/>
              <a:ahLst/>
              <a:cxnLst>
                <a:cxn ang="0">
                  <a:pos x="21" y="3"/>
                </a:cxn>
                <a:cxn ang="0">
                  <a:pos x="21" y="5"/>
                </a:cxn>
                <a:cxn ang="0">
                  <a:pos x="21" y="7"/>
                </a:cxn>
                <a:cxn ang="0">
                  <a:pos x="21" y="10"/>
                </a:cxn>
                <a:cxn ang="0">
                  <a:pos x="21" y="12"/>
                </a:cxn>
                <a:cxn ang="0">
                  <a:pos x="24" y="14"/>
                </a:cxn>
                <a:cxn ang="0">
                  <a:pos x="24" y="14"/>
                </a:cxn>
                <a:cxn ang="0">
                  <a:pos x="24" y="17"/>
                </a:cxn>
                <a:cxn ang="0">
                  <a:pos x="24" y="22"/>
                </a:cxn>
                <a:cxn ang="0">
                  <a:pos x="21" y="19"/>
                </a:cxn>
                <a:cxn ang="0">
                  <a:pos x="21" y="19"/>
                </a:cxn>
                <a:cxn ang="0">
                  <a:pos x="19" y="17"/>
                </a:cxn>
                <a:cxn ang="0">
                  <a:pos x="19" y="14"/>
                </a:cxn>
                <a:cxn ang="0">
                  <a:pos x="17" y="12"/>
                </a:cxn>
                <a:cxn ang="0">
                  <a:pos x="17" y="10"/>
                </a:cxn>
                <a:cxn ang="0">
                  <a:pos x="19" y="7"/>
                </a:cxn>
                <a:cxn ang="0">
                  <a:pos x="17" y="5"/>
                </a:cxn>
                <a:cxn ang="0">
                  <a:pos x="17" y="7"/>
                </a:cxn>
                <a:cxn ang="0">
                  <a:pos x="14" y="7"/>
                </a:cxn>
                <a:cxn ang="0">
                  <a:pos x="12" y="10"/>
                </a:cxn>
                <a:cxn ang="0">
                  <a:pos x="12" y="12"/>
                </a:cxn>
                <a:cxn ang="0">
                  <a:pos x="12" y="14"/>
                </a:cxn>
                <a:cxn ang="0">
                  <a:pos x="12" y="17"/>
                </a:cxn>
                <a:cxn ang="0">
                  <a:pos x="14" y="19"/>
                </a:cxn>
                <a:cxn ang="0">
                  <a:pos x="12" y="22"/>
                </a:cxn>
                <a:cxn ang="0">
                  <a:pos x="12" y="24"/>
                </a:cxn>
                <a:cxn ang="0">
                  <a:pos x="12" y="24"/>
                </a:cxn>
                <a:cxn ang="0">
                  <a:pos x="10" y="26"/>
                </a:cxn>
                <a:cxn ang="0">
                  <a:pos x="10" y="29"/>
                </a:cxn>
                <a:cxn ang="0">
                  <a:pos x="7" y="26"/>
                </a:cxn>
                <a:cxn ang="0">
                  <a:pos x="5" y="24"/>
                </a:cxn>
                <a:cxn ang="0">
                  <a:pos x="5" y="24"/>
                </a:cxn>
                <a:cxn ang="0">
                  <a:pos x="2" y="22"/>
                </a:cxn>
                <a:cxn ang="0">
                  <a:pos x="2" y="19"/>
                </a:cxn>
                <a:cxn ang="0">
                  <a:pos x="2" y="17"/>
                </a:cxn>
                <a:cxn ang="0">
                  <a:pos x="2" y="14"/>
                </a:cxn>
                <a:cxn ang="0">
                  <a:pos x="0" y="12"/>
                </a:cxn>
                <a:cxn ang="0">
                  <a:pos x="2" y="12"/>
                </a:cxn>
                <a:cxn ang="0">
                  <a:pos x="5" y="10"/>
                </a:cxn>
                <a:cxn ang="0">
                  <a:pos x="5" y="10"/>
                </a:cxn>
                <a:cxn ang="0">
                  <a:pos x="7" y="7"/>
                </a:cxn>
                <a:cxn ang="0">
                  <a:pos x="10" y="5"/>
                </a:cxn>
                <a:cxn ang="0">
                  <a:pos x="10" y="5"/>
                </a:cxn>
                <a:cxn ang="0">
                  <a:pos x="12" y="5"/>
                </a:cxn>
                <a:cxn ang="0">
                  <a:pos x="14" y="3"/>
                </a:cxn>
                <a:cxn ang="0">
                  <a:pos x="17" y="3"/>
                </a:cxn>
                <a:cxn ang="0">
                  <a:pos x="17" y="0"/>
                </a:cxn>
              </a:cxnLst>
              <a:rect l="0" t="0" r="r" b="b"/>
              <a:pathLst>
                <a:path w="24" h="29">
                  <a:moveTo>
                    <a:pt x="19" y="0"/>
                  </a:moveTo>
                  <a:lnTo>
                    <a:pt x="19" y="3"/>
                  </a:lnTo>
                  <a:lnTo>
                    <a:pt x="21" y="3"/>
                  </a:lnTo>
                  <a:lnTo>
                    <a:pt x="21" y="3"/>
                  </a:lnTo>
                  <a:lnTo>
                    <a:pt x="21" y="5"/>
                  </a:lnTo>
                  <a:lnTo>
                    <a:pt x="21" y="5"/>
                  </a:lnTo>
                  <a:lnTo>
                    <a:pt x="21" y="5"/>
                  </a:lnTo>
                  <a:lnTo>
                    <a:pt x="21" y="7"/>
                  </a:lnTo>
                  <a:lnTo>
                    <a:pt x="21" y="7"/>
                  </a:lnTo>
                  <a:lnTo>
                    <a:pt x="21" y="7"/>
                  </a:lnTo>
                  <a:lnTo>
                    <a:pt x="21" y="7"/>
                  </a:lnTo>
                  <a:lnTo>
                    <a:pt x="21" y="10"/>
                  </a:lnTo>
                  <a:lnTo>
                    <a:pt x="21" y="10"/>
                  </a:lnTo>
                  <a:lnTo>
                    <a:pt x="21" y="12"/>
                  </a:lnTo>
                  <a:lnTo>
                    <a:pt x="21" y="12"/>
                  </a:lnTo>
                  <a:lnTo>
                    <a:pt x="24" y="12"/>
                  </a:lnTo>
                  <a:lnTo>
                    <a:pt x="24" y="14"/>
                  </a:lnTo>
                  <a:lnTo>
                    <a:pt x="24" y="14"/>
                  </a:lnTo>
                  <a:lnTo>
                    <a:pt x="21" y="14"/>
                  </a:lnTo>
                  <a:lnTo>
                    <a:pt x="21" y="14"/>
                  </a:lnTo>
                  <a:lnTo>
                    <a:pt x="24" y="14"/>
                  </a:lnTo>
                  <a:lnTo>
                    <a:pt x="24" y="17"/>
                  </a:lnTo>
                  <a:lnTo>
                    <a:pt x="24" y="17"/>
                  </a:lnTo>
                  <a:lnTo>
                    <a:pt x="24" y="17"/>
                  </a:lnTo>
                  <a:lnTo>
                    <a:pt x="24" y="19"/>
                  </a:lnTo>
                  <a:lnTo>
                    <a:pt x="24" y="19"/>
                  </a:lnTo>
                  <a:lnTo>
                    <a:pt x="24" y="22"/>
                  </a:lnTo>
                  <a:lnTo>
                    <a:pt x="24" y="22"/>
                  </a:lnTo>
                  <a:lnTo>
                    <a:pt x="24" y="19"/>
                  </a:lnTo>
                  <a:lnTo>
                    <a:pt x="21" y="19"/>
                  </a:lnTo>
                  <a:lnTo>
                    <a:pt x="21" y="19"/>
                  </a:lnTo>
                  <a:lnTo>
                    <a:pt x="21" y="19"/>
                  </a:lnTo>
                  <a:lnTo>
                    <a:pt x="21" y="19"/>
                  </a:lnTo>
                  <a:lnTo>
                    <a:pt x="19" y="19"/>
                  </a:lnTo>
                  <a:lnTo>
                    <a:pt x="19" y="19"/>
                  </a:lnTo>
                  <a:lnTo>
                    <a:pt x="19" y="17"/>
                  </a:lnTo>
                  <a:lnTo>
                    <a:pt x="19" y="17"/>
                  </a:lnTo>
                  <a:lnTo>
                    <a:pt x="19" y="14"/>
                  </a:lnTo>
                  <a:lnTo>
                    <a:pt x="19" y="14"/>
                  </a:lnTo>
                  <a:lnTo>
                    <a:pt x="19" y="14"/>
                  </a:lnTo>
                  <a:lnTo>
                    <a:pt x="17" y="14"/>
                  </a:lnTo>
                  <a:lnTo>
                    <a:pt x="17" y="12"/>
                  </a:lnTo>
                  <a:lnTo>
                    <a:pt x="17" y="12"/>
                  </a:lnTo>
                  <a:lnTo>
                    <a:pt x="17" y="10"/>
                  </a:lnTo>
                  <a:lnTo>
                    <a:pt x="17" y="10"/>
                  </a:lnTo>
                  <a:lnTo>
                    <a:pt x="17" y="7"/>
                  </a:lnTo>
                  <a:lnTo>
                    <a:pt x="17" y="7"/>
                  </a:lnTo>
                  <a:lnTo>
                    <a:pt x="19" y="7"/>
                  </a:lnTo>
                  <a:lnTo>
                    <a:pt x="19" y="5"/>
                  </a:lnTo>
                  <a:lnTo>
                    <a:pt x="19" y="5"/>
                  </a:lnTo>
                  <a:lnTo>
                    <a:pt x="17" y="5"/>
                  </a:lnTo>
                  <a:lnTo>
                    <a:pt x="17" y="5"/>
                  </a:lnTo>
                  <a:lnTo>
                    <a:pt x="17" y="5"/>
                  </a:lnTo>
                  <a:lnTo>
                    <a:pt x="17" y="7"/>
                  </a:lnTo>
                  <a:lnTo>
                    <a:pt x="17" y="7"/>
                  </a:lnTo>
                  <a:lnTo>
                    <a:pt x="14" y="7"/>
                  </a:lnTo>
                  <a:lnTo>
                    <a:pt x="14" y="7"/>
                  </a:lnTo>
                  <a:lnTo>
                    <a:pt x="14" y="7"/>
                  </a:lnTo>
                  <a:lnTo>
                    <a:pt x="12" y="7"/>
                  </a:lnTo>
                  <a:lnTo>
                    <a:pt x="12" y="10"/>
                  </a:lnTo>
                  <a:lnTo>
                    <a:pt x="12" y="10"/>
                  </a:lnTo>
                  <a:lnTo>
                    <a:pt x="12" y="10"/>
                  </a:lnTo>
                  <a:lnTo>
                    <a:pt x="12" y="12"/>
                  </a:lnTo>
                  <a:lnTo>
                    <a:pt x="12" y="12"/>
                  </a:lnTo>
                  <a:lnTo>
                    <a:pt x="12" y="14"/>
                  </a:lnTo>
                  <a:lnTo>
                    <a:pt x="12" y="14"/>
                  </a:lnTo>
                  <a:lnTo>
                    <a:pt x="12" y="14"/>
                  </a:lnTo>
                  <a:lnTo>
                    <a:pt x="12" y="14"/>
                  </a:lnTo>
                  <a:lnTo>
                    <a:pt x="12" y="17"/>
                  </a:lnTo>
                  <a:lnTo>
                    <a:pt x="12" y="17"/>
                  </a:lnTo>
                  <a:lnTo>
                    <a:pt x="14" y="17"/>
                  </a:lnTo>
                  <a:lnTo>
                    <a:pt x="14" y="19"/>
                  </a:lnTo>
                  <a:lnTo>
                    <a:pt x="14" y="19"/>
                  </a:lnTo>
                  <a:lnTo>
                    <a:pt x="12" y="19"/>
                  </a:lnTo>
                  <a:lnTo>
                    <a:pt x="12" y="22"/>
                  </a:lnTo>
                  <a:lnTo>
                    <a:pt x="12" y="22"/>
                  </a:lnTo>
                  <a:lnTo>
                    <a:pt x="12" y="24"/>
                  </a:lnTo>
                  <a:lnTo>
                    <a:pt x="12" y="24"/>
                  </a:lnTo>
                  <a:lnTo>
                    <a:pt x="12" y="24"/>
                  </a:lnTo>
                  <a:lnTo>
                    <a:pt x="12" y="24"/>
                  </a:lnTo>
                  <a:lnTo>
                    <a:pt x="12" y="24"/>
                  </a:lnTo>
                  <a:lnTo>
                    <a:pt x="12" y="26"/>
                  </a:lnTo>
                  <a:lnTo>
                    <a:pt x="10" y="26"/>
                  </a:lnTo>
                  <a:lnTo>
                    <a:pt x="10" y="26"/>
                  </a:lnTo>
                  <a:lnTo>
                    <a:pt x="10" y="26"/>
                  </a:lnTo>
                  <a:lnTo>
                    <a:pt x="10" y="29"/>
                  </a:lnTo>
                  <a:lnTo>
                    <a:pt x="10" y="29"/>
                  </a:lnTo>
                  <a:lnTo>
                    <a:pt x="10" y="26"/>
                  </a:lnTo>
                  <a:lnTo>
                    <a:pt x="7" y="26"/>
                  </a:lnTo>
                  <a:lnTo>
                    <a:pt x="7" y="26"/>
                  </a:lnTo>
                  <a:lnTo>
                    <a:pt x="7" y="26"/>
                  </a:lnTo>
                  <a:lnTo>
                    <a:pt x="7" y="24"/>
                  </a:lnTo>
                  <a:lnTo>
                    <a:pt x="5" y="24"/>
                  </a:lnTo>
                  <a:lnTo>
                    <a:pt x="5" y="24"/>
                  </a:lnTo>
                  <a:lnTo>
                    <a:pt x="5" y="24"/>
                  </a:lnTo>
                  <a:lnTo>
                    <a:pt x="5" y="24"/>
                  </a:lnTo>
                  <a:lnTo>
                    <a:pt x="5" y="22"/>
                  </a:lnTo>
                  <a:lnTo>
                    <a:pt x="5" y="22"/>
                  </a:lnTo>
                  <a:lnTo>
                    <a:pt x="2" y="22"/>
                  </a:lnTo>
                  <a:lnTo>
                    <a:pt x="2" y="22"/>
                  </a:lnTo>
                  <a:lnTo>
                    <a:pt x="2" y="22"/>
                  </a:lnTo>
                  <a:lnTo>
                    <a:pt x="2" y="19"/>
                  </a:lnTo>
                  <a:lnTo>
                    <a:pt x="2" y="19"/>
                  </a:lnTo>
                  <a:lnTo>
                    <a:pt x="2" y="19"/>
                  </a:lnTo>
                  <a:lnTo>
                    <a:pt x="2" y="17"/>
                  </a:lnTo>
                  <a:lnTo>
                    <a:pt x="2" y="17"/>
                  </a:lnTo>
                  <a:lnTo>
                    <a:pt x="2" y="14"/>
                  </a:lnTo>
                  <a:lnTo>
                    <a:pt x="2" y="14"/>
                  </a:lnTo>
                  <a:lnTo>
                    <a:pt x="0" y="14"/>
                  </a:lnTo>
                  <a:lnTo>
                    <a:pt x="0" y="14"/>
                  </a:lnTo>
                  <a:lnTo>
                    <a:pt x="0" y="12"/>
                  </a:lnTo>
                  <a:lnTo>
                    <a:pt x="2" y="12"/>
                  </a:lnTo>
                  <a:lnTo>
                    <a:pt x="2" y="12"/>
                  </a:lnTo>
                  <a:lnTo>
                    <a:pt x="2" y="12"/>
                  </a:lnTo>
                  <a:lnTo>
                    <a:pt x="2" y="12"/>
                  </a:lnTo>
                  <a:lnTo>
                    <a:pt x="5" y="12"/>
                  </a:lnTo>
                  <a:lnTo>
                    <a:pt x="5" y="10"/>
                  </a:lnTo>
                  <a:lnTo>
                    <a:pt x="5" y="10"/>
                  </a:lnTo>
                  <a:lnTo>
                    <a:pt x="5" y="10"/>
                  </a:lnTo>
                  <a:lnTo>
                    <a:pt x="5" y="10"/>
                  </a:lnTo>
                  <a:lnTo>
                    <a:pt x="7" y="10"/>
                  </a:lnTo>
                  <a:lnTo>
                    <a:pt x="7" y="7"/>
                  </a:lnTo>
                  <a:lnTo>
                    <a:pt x="7" y="7"/>
                  </a:lnTo>
                  <a:lnTo>
                    <a:pt x="7" y="7"/>
                  </a:lnTo>
                  <a:lnTo>
                    <a:pt x="10" y="7"/>
                  </a:lnTo>
                  <a:lnTo>
                    <a:pt x="10" y="5"/>
                  </a:lnTo>
                  <a:lnTo>
                    <a:pt x="10" y="5"/>
                  </a:lnTo>
                  <a:lnTo>
                    <a:pt x="10" y="5"/>
                  </a:lnTo>
                  <a:lnTo>
                    <a:pt x="10" y="5"/>
                  </a:lnTo>
                  <a:lnTo>
                    <a:pt x="12" y="5"/>
                  </a:lnTo>
                  <a:lnTo>
                    <a:pt x="12" y="5"/>
                  </a:lnTo>
                  <a:lnTo>
                    <a:pt x="12" y="5"/>
                  </a:lnTo>
                  <a:lnTo>
                    <a:pt x="12" y="5"/>
                  </a:lnTo>
                  <a:lnTo>
                    <a:pt x="12" y="3"/>
                  </a:lnTo>
                  <a:lnTo>
                    <a:pt x="14" y="3"/>
                  </a:lnTo>
                  <a:lnTo>
                    <a:pt x="14" y="3"/>
                  </a:lnTo>
                  <a:lnTo>
                    <a:pt x="14" y="3"/>
                  </a:lnTo>
                  <a:lnTo>
                    <a:pt x="17" y="3"/>
                  </a:lnTo>
                  <a:lnTo>
                    <a:pt x="17" y="3"/>
                  </a:lnTo>
                  <a:lnTo>
                    <a:pt x="17" y="0"/>
                  </a:lnTo>
                  <a:lnTo>
                    <a:pt x="17" y="0"/>
                  </a:lnTo>
                  <a:lnTo>
                    <a:pt x="19" y="0"/>
                  </a:lnTo>
                  <a:lnTo>
                    <a:pt x="19"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237"/>
            <p:cNvSpPr>
              <a:spLocks/>
            </p:cNvSpPr>
            <p:nvPr/>
          </p:nvSpPr>
          <p:spPr bwMode="auto">
            <a:xfrm>
              <a:off x="5211763" y="4167188"/>
              <a:ext cx="38100" cy="46037"/>
            </a:xfrm>
            <a:custGeom>
              <a:avLst/>
              <a:gdLst/>
              <a:ahLst/>
              <a:cxnLst>
                <a:cxn ang="0">
                  <a:pos x="21" y="3"/>
                </a:cxn>
                <a:cxn ang="0">
                  <a:pos x="21" y="5"/>
                </a:cxn>
                <a:cxn ang="0">
                  <a:pos x="21" y="7"/>
                </a:cxn>
                <a:cxn ang="0">
                  <a:pos x="21" y="10"/>
                </a:cxn>
                <a:cxn ang="0">
                  <a:pos x="21" y="12"/>
                </a:cxn>
                <a:cxn ang="0">
                  <a:pos x="24" y="14"/>
                </a:cxn>
                <a:cxn ang="0">
                  <a:pos x="24" y="14"/>
                </a:cxn>
                <a:cxn ang="0">
                  <a:pos x="24" y="17"/>
                </a:cxn>
                <a:cxn ang="0">
                  <a:pos x="24" y="22"/>
                </a:cxn>
                <a:cxn ang="0">
                  <a:pos x="21" y="19"/>
                </a:cxn>
                <a:cxn ang="0">
                  <a:pos x="21" y="19"/>
                </a:cxn>
                <a:cxn ang="0">
                  <a:pos x="19" y="17"/>
                </a:cxn>
                <a:cxn ang="0">
                  <a:pos x="19" y="14"/>
                </a:cxn>
                <a:cxn ang="0">
                  <a:pos x="17" y="12"/>
                </a:cxn>
                <a:cxn ang="0">
                  <a:pos x="17" y="10"/>
                </a:cxn>
                <a:cxn ang="0">
                  <a:pos x="19" y="7"/>
                </a:cxn>
                <a:cxn ang="0">
                  <a:pos x="17" y="5"/>
                </a:cxn>
                <a:cxn ang="0">
                  <a:pos x="17" y="7"/>
                </a:cxn>
                <a:cxn ang="0">
                  <a:pos x="14" y="7"/>
                </a:cxn>
                <a:cxn ang="0">
                  <a:pos x="12" y="10"/>
                </a:cxn>
                <a:cxn ang="0">
                  <a:pos x="12" y="12"/>
                </a:cxn>
                <a:cxn ang="0">
                  <a:pos x="12" y="14"/>
                </a:cxn>
                <a:cxn ang="0">
                  <a:pos x="12" y="17"/>
                </a:cxn>
                <a:cxn ang="0">
                  <a:pos x="14" y="19"/>
                </a:cxn>
                <a:cxn ang="0">
                  <a:pos x="12" y="22"/>
                </a:cxn>
                <a:cxn ang="0">
                  <a:pos x="12" y="24"/>
                </a:cxn>
                <a:cxn ang="0">
                  <a:pos x="12" y="24"/>
                </a:cxn>
                <a:cxn ang="0">
                  <a:pos x="10" y="26"/>
                </a:cxn>
                <a:cxn ang="0">
                  <a:pos x="10" y="29"/>
                </a:cxn>
                <a:cxn ang="0">
                  <a:pos x="7" y="26"/>
                </a:cxn>
                <a:cxn ang="0">
                  <a:pos x="5" y="24"/>
                </a:cxn>
                <a:cxn ang="0">
                  <a:pos x="5" y="24"/>
                </a:cxn>
                <a:cxn ang="0">
                  <a:pos x="2" y="22"/>
                </a:cxn>
                <a:cxn ang="0">
                  <a:pos x="2" y="19"/>
                </a:cxn>
                <a:cxn ang="0">
                  <a:pos x="2" y="17"/>
                </a:cxn>
                <a:cxn ang="0">
                  <a:pos x="2" y="14"/>
                </a:cxn>
                <a:cxn ang="0">
                  <a:pos x="0" y="12"/>
                </a:cxn>
                <a:cxn ang="0">
                  <a:pos x="2" y="12"/>
                </a:cxn>
                <a:cxn ang="0">
                  <a:pos x="5" y="10"/>
                </a:cxn>
                <a:cxn ang="0">
                  <a:pos x="5" y="10"/>
                </a:cxn>
                <a:cxn ang="0">
                  <a:pos x="7" y="7"/>
                </a:cxn>
                <a:cxn ang="0">
                  <a:pos x="10" y="5"/>
                </a:cxn>
                <a:cxn ang="0">
                  <a:pos x="10" y="5"/>
                </a:cxn>
                <a:cxn ang="0">
                  <a:pos x="12" y="5"/>
                </a:cxn>
                <a:cxn ang="0">
                  <a:pos x="14" y="3"/>
                </a:cxn>
                <a:cxn ang="0">
                  <a:pos x="17" y="3"/>
                </a:cxn>
                <a:cxn ang="0">
                  <a:pos x="17" y="0"/>
                </a:cxn>
              </a:cxnLst>
              <a:rect l="0" t="0" r="r" b="b"/>
              <a:pathLst>
                <a:path w="24" h="29">
                  <a:moveTo>
                    <a:pt x="19" y="0"/>
                  </a:moveTo>
                  <a:lnTo>
                    <a:pt x="19" y="3"/>
                  </a:lnTo>
                  <a:lnTo>
                    <a:pt x="21" y="3"/>
                  </a:lnTo>
                  <a:lnTo>
                    <a:pt x="21" y="3"/>
                  </a:lnTo>
                  <a:lnTo>
                    <a:pt x="21" y="5"/>
                  </a:lnTo>
                  <a:lnTo>
                    <a:pt x="21" y="5"/>
                  </a:lnTo>
                  <a:lnTo>
                    <a:pt x="21" y="5"/>
                  </a:lnTo>
                  <a:lnTo>
                    <a:pt x="21" y="7"/>
                  </a:lnTo>
                  <a:lnTo>
                    <a:pt x="21" y="7"/>
                  </a:lnTo>
                  <a:lnTo>
                    <a:pt x="21" y="7"/>
                  </a:lnTo>
                  <a:lnTo>
                    <a:pt x="21" y="7"/>
                  </a:lnTo>
                  <a:lnTo>
                    <a:pt x="21" y="10"/>
                  </a:lnTo>
                  <a:lnTo>
                    <a:pt x="21" y="10"/>
                  </a:lnTo>
                  <a:lnTo>
                    <a:pt x="21" y="12"/>
                  </a:lnTo>
                  <a:lnTo>
                    <a:pt x="21" y="12"/>
                  </a:lnTo>
                  <a:lnTo>
                    <a:pt x="24" y="12"/>
                  </a:lnTo>
                  <a:lnTo>
                    <a:pt x="24" y="14"/>
                  </a:lnTo>
                  <a:lnTo>
                    <a:pt x="24" y="14"/>
                  </a:lnTo>
                  <a:lnTo>
                    <a:pt x="21" y="14"/>
                  </a:lnTo>
                  <a:lnTo>
                    <a:pt x="21" y="14"/>
                  </a:lnTo>
                  <a:lnTo>
                    <a:pt x="24" y="14"/>
                  </a:lnTo>
                  <a:lnTo>
                    <a:pt x="24" y="17"/>
                  </a:lnTo>
                  <a:lnTo>
                    <a:pt x="24" y="17"/>
                  </a:lnTo>
                  <a:lnTo>
                    <a:pt x="24" y="17"/>
                  </a:lnTo>
                  <a:lnTo>
                    <a:pt x="24" y="19"/>
                  </a:lnTo>
                  <a:lnTo>
                    <a:pt x="24" y="19"/>
                  </a:lnTo>
                  <a:lnTo>
                    <a:pt x="24" y="22"/>
                  </a:lnTo>
                  <a:lnTo>
                    <a:pt x="24" y="22"/>
                  </a:lnTo>
                  <a:lnTo>
                    <a:pt x="24" y="19"/>
                  </a:lnTo>
                  <a:lnTo>
                    <a:pt x="21" y="19"/>
                  </a:lnTo>
                  <a:lnTo>
                    <a:pt x="21" y="19"/>
                  </a:lnTo>
                  <a:lnTo>
                    <a:pt x="21" y="19"/>
                  </a:lnTo>
                  <a:lnTo>
                    <a:pt x="21" y="19"/>
                  </a:lnTo>
                  <a:lnTo>
                    <a:pt x="19" y="19"/>
                  </a:lnTo>
                  <a:lnTo>
                    <a:pt x="19" y="19"/>
                  </a:lnTo>
                  <a:lnTo>
                    <a:pt x="19" y="17"/>
                  </a:lnTo>
                  <a:lnTo>
                    <a:pt x="19" y="17"/>
                  </a:lnTo>
                  <a:lnTo>
                    <a:pt x="19" y="14"/>
                  </a:lnTo>
                  <a:lnTo>
                    <a:pt x="19" y="14"/>
                  </a:lnTo>
                  <a:lnTo>
                    <a:pt x="19" y="14"/>
                  </a:lnTo>
                  <a:lnTo>
                    <a:pt x="17" y="14"/>
                  </a:lnTo>
                  <a:lnTo>
                    <a:pt x="17" y="12"/>
                  </a:lnTo>
                  <a:lnTo>
                    <a:pt x="17" y="12"/>
                  </a:lnTo>
                  <a:lnTo>
                    <a:pt x="17" y="10"/>
                  </a:lnTo>
                  <a:lnTo>
                    <a:pt x="17" y="10"/>
                  </a:lnTo>
                  <a:lnTo>
                    <a:pt x="17" y="7"/>
                  </a:lnTo>
                  <a:lnTo>
                    <a:pt x="17" y="7"/>
                  </a:lnTo>
                  <a:lnTo>
                    <a:pt x="19" y="7"/>
                  </a:lnTo>
                  <a:lnTo>
                    <a:pt x="19" y="5"/>
                  </a:lnTo>
                  <a:lnTo>
                    <a:pt x="19" y="5"/>
                  </a:lnTo>
                  <a:lnTo>
                    <a:pt x="17" y="5"/>
                  </a:lnTo>
                  <a:lnTo>
                    <a:pt x="17" y="5"/>
                  </a:lnTo>
                  <a:lnTo>
                    <a:pt x="17" y="5"/>
                  </a:lnTo>
                  <a:lnTo>
                    <a:pt x="17" y="7"/>
                  </a:lnTo>
                  <a:lnTo>
                    <a:pt x="17" y="7"/>
                  </a:lnTo>
                  <a:lnTo>
                    <a:pt x="14" y="7"/>
                  </a:lnTo>
                  <a:lnTo>
                    <a:pt x="14" y="7"/>
                  </a:lnTo>
                  <a:lnTo>
                    <a:pt x="14" y="7"/>
                  </a:lnTo>
                  <a:lnTo>
                    <a:pt x="12" y="7"/>
                  </a:lnTo>
                  <a:lnTo>
                    <a:pt x="12" y="10"/>
                  </a:lnTo>
                  <a:lnTo>
                    <a:pt x="12" y="10"/>
                  </a:lnTo>
                  <a:lnTo>
                    <a:pt x="12" y="10"/>
                  </a:lnTo>
                  <a:lnTo>
                    <a:pt x="12" y="12"/>
                  </a:lnTo>
                  <a:lnTo>
                    <a:pt x="12" y="12"/>
                  </a:lnTo>
                  <a:lnTo>
                    <a:pt x="12" y="14"/>
                  </a:lnTo>
                  <a:lnTo>
                    <a:pt x="12" y="14"/>
                  </a:lnTo>
                  <a:lnTo>
                    <a:pt x="12" y="14"/>
                  </a:lnTo>
                  <a:lnTo>
                    <a:pt x="12" y="14"/>
                  </a:lnTo>
                  <a:lnTo>
                    <a:pt x="12" y="17"/>
                  </a:lnTo>
                  <a:lnTo>
                    <a:pt x="12" y="17"/>
                  </a:lnTo>
                  <a:lnTo>
                    <a:pt x="14" y="17"/>
                  </a:lnTo>
                  <a:lnTo>
                    <a:pt x="14" y="19"/>
                  </a:lnTo>
                  <a:lnTo>
                    <a:pt x="14" y="19"/>
                  </a:lnTo>
                  <a:lnTo>
                    <a:pt x="12" y="19"/>
                  </a:lnTo>
                  <a:lnTo>
                    <a:pt x="12" y="22"/>
                  </a:lnTo>
                  <a:lnTo>
                    <a:pt x="12" y="22"/>
                  </a:lnTo>
                  <a:lnTo>
                    <a:pt x="12" y="24"/>
                  </a:lnTo>
                  <a:lnTo>
                    <a:pt x="12" y="24"/>
                  </a:lnTo>
                  <a:lnTo>
                    <a:pt x="12" y="24"/>
                  </a:lnTo>
                  <a:lnTo>
                    <a:pt x="12" y="24"/>
                  </a:lnTo>
                  <a:lnTo>
                    <a:pt x="12" y="24"/>
                  </a:lnTo>
                  <a:lnTo>
                    <a:pt x="12" y="26"/>
                  </a:lnTo>
                  <a:lnTo>
                    <a:pt x="10" y="26"/>
                  </a:lnTo>
                  <a:lnTo>
                    <a:pt x="10" y="26"/>
                  </a:lnTo>
                  <a:lnTo>
                    <a:pt x="10" y="26"/>
                  </a:lnTo>
                  <a:lnTo>
                    <a:pt x="10" y="29"/>
                  </a:lnTo>
                  <a:lnTo>
                    <a:pt x="10" y="29"/>
                  </a:lnTo>
                  <a:lnTo>
                    <a:pt x="10" y="26"/>
                  </a:lnTo>
                  <a:lnTo>
                    <a:pt x="7" y="26"/>
                  </a:lnTo>
                  <a:lnTo>
                    <a:pt x="7" y="26"/>
                  </a:lnTo>
                  <a:lnTo>
                    <a:pt x="7" y="26"/>
                  </a:lnTo>
                  <a:lnTo>
                    <a:pt x="7" y="24"/>
                  </a:lnTo>
                  <a:lnTo>
                    <a:pt x="5" y="24"/>
                  </a:lnTo>
                  <a:lnTo>
                    <a:pt x="5" y="24"/>
                  </a:lnTo>
                  <a:lnTo>
                    <a:pt x="5" y="24"/>
                  </a:lnTo>
                  <a:lnTo>
                    <a:pt x="5" y="24"/>
                  </a:lnTo>
                  <a:lnTo>
                    <a:pt x="5" y="22"/>
                  </a:lnTo>
                  <a:lnTo>
                    <a:pt x="5" y="22"/>
                  </a:lnTo>
                  <a:lnTo>
                    <a:pt x="2" y="22"/>
                  </a:lnTo>
                  <a:lnTo>
                    <a:pt x="2" y="22"/>
                  </a:lnTo>
                  <a:lnTo>
                    <a:pt x="2" y="22"/>
                  </a:lnTo>
                  <a:lnTo>
                    <a:pt x="2" y="19"/>
                  </a:lnTo>
                  <a:lnTo>
                    <a:pt x="2" y="19"/>
                  </a:lnTo>
                  <a:lnTo>
                    <a:pt x="2" y="19"/>
                  </a:lnTo>
                  <a:lnTo>
                    <a:pt x="2" y="17"/>
                  </a:lnTo>
                  <a:lnTo>
                    <a:pt x="2" y="17"/>
                  </a:lnTo>
                  <a:lnTo>
                    <a:pt x="2" y="14"/>
                  </a:lnTo>
                  <a:lnTo>
                    <a:pt x="2" y="14"/>
                  </a:lnTo>
                  <a:lnTo>
                    <a:pt x="0" y="14"/>
                  </a:lnTo>
                  <a:lnTo>
                    <a:pt x="0" y="14"/>
                  </a:lnTo>
                  <a:lnTo>
                    <a:pt x="0" y="12"/>
                  </a:lnTo>
                  <a:lnTo>
                    <a:pt x="2" y="12"/>
                  </a:lnTo>
                  <a:lnTo>
                    <a:pt x="2" y="12"/>
                  </a:lnTo>
                  <a:lnTo>
                    <a:pt x="2" y="12"/>
                  </a:lnTo>
                  <a:lnTo>
                    <a:pt x="2" y="12"/>
                  </a:lnTo>
                  <a:lnTo>
                    <a:pt x="5" y="12"/>
                  </a:lnTo>
                  <a:lnTo>
                    <a:pt x="5" y="10"/>
                  </a:lnTo>
                  <a:lnTo>
                    <a:pt x="5" y="10"/>
                  </a:lnTo>
                  <a:lnTo>
                    <a:pt x="5" y="10"/>
                  </a:lnTo>
                  <a:lnTo>
                    <a:pt x="5" y="10"/>
                  </a:lnTo>
                  <a:lnTo>
                    <a:pt x="7" y="10"/>
                  </a:lnTo>
                  <a:lnTo>
                    <a:pt x="7" y="7"/>
                  </a:lnTo>
                  <a:lnTo>
                    <a:pt x="7" y="7"/>
                  </a:lnTo>
                  <a:lnTo>
                    <a:pt x="7" y="7"/>
                  </a:lnTo>
                  <a:lnTo>
                    <a:pt x="10" y="7"/>
                  </a:lnTo>
                  <a:lnTo>
                    <a:pt x="10" y="5"/>
                  </a:lnTo>
                  <a:lnTo>
                    <a:pt x="10" y="5"/>
                  </a:lnTo>
                  <a:lnTo>
                    <a:pt x="10" y="5"/>
                  </a:lnTo>
                  <a:lnTo>
                    <a:pt x="10" y="5"/>
                  </a:lnTo>
                  <a:lnTo>
                    <a:pt x="12" y="5"/>
                  </a:lnTo>
                  <a:lnTo>
                    <a:pt x="12" y="5"/>
                  </a:lnTo>
                  <a:lnTo>
                    <a:pt x="12" y="5"/>
                  </a:lnTo>
                  <a:lnTo>
                    <a:pt x="12" y="5"/>
                  </a:lnTo>
                  <a:lnTo>
                    <a:pt x="12" y="3"/>
                  </a:lnTo>
                  <a:lnTo>
                    <a:pt x="14" y="3"/>
                  </a:lnTo>
                  <a:lnTo>
                    <a:pt x="14" y="3"/>
                  </a:lnTo>
                  <a:lnTo>
                    <a:pt x="14" y="3"/>
                  </a:lnTo>
                  <a:lnTo>
                    <a:pt x="17" y="3"/>
                  </a:lnTo>
                  <a:lnTo>
                    <a:pt x="17" y="3"/>
                  </a:lnTo>
                  <a:lnTo>
                    <a:pt x="17" y="0"/>
                  </a:lnTo>
                  <a:lnTo>
                    <a:pt x="17" y="0"/>
                  </a:lnTo>
                  <a:lnTo>
                    <a:pt x="19" y="0"/>
                  </a:lnTo>
                  <a:lnTo>
                    <a:pt x="19"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238"/>
            <p:cNvSpPr>
              <a:spLocks/>
            </p:cNvSpPr>
            <p:nvPr/>
          </p:nvSpPr>
          <p:spPr bwMode="auto">
            <a:xfrm>
              <a:off x="3032125" y="3313113"/>
              <a:ext cx="15875" cy="19050"/>
            </a:xfrm>
            <a:custGeom>
              <a:avLst/>
              <a:gdLst/>
              <a:ahLst/>
              <a:cxnLst>
                <a:cxn ang="0">
                  <a:pos x="7" y="12"/>
                </a:cxn>
                <a:cxn ang="0">
                  <a:pos x="5" y="12"/>
                </a:cxn>
                <a:cxn ang="0">
                  <a:pos x="5" y="12"/>
                </a:cxn>
                <a:cxn ang="0">
                  <a:pos x="5" y="12"/>
                </a:cxn>
                <a:cxn ang="0">
                  <a:pos x="5" y="12"/>
                </a:cxn>
                <a:cxn ang="0">
                  <a:pos x="5" y="10"/>
                </a:cxn>
                <a:cxn ang="0">
                  <a:pos x="5" y="10"/>
                </a:cxn>
                <a:cxn ang="0">
                  <a:pos x="3" y="10"/>
                </a:cxn>
                <a:cxn ang="0">
                  <a:pos x="3" y="10"/>
                </a:cxn>
                <a:cxn ang="0">
                  <a:pos x="3" y="7"/>
                </a:cxn>
                <a:cxn ang="0">
                  <a:pos x="3" y="7"/>
                </a:cxn>
                <a:cxn ang="0">
                  <a:pos x="3" y="5"/>
                </a:cxn>
                <a:cxn ang="0">
                  <a:pos x="3" y="5"/>
                </a:cxn>
                <a:cxn ang="0">
                  <a:pos x="0" y="5"/>
                </a:cxn>
                <a:cxn ang="0">
                  <a:pos x="0" y="5"/>
                </a:cxn>
                <a:cxn ang="0">
                  <a:pos x="0" y="3"/>
                </a:cxn>
                <a:cxn ang="0">
                  <a:pos x="0" y="3"/>
                </a:cxn>
                <a:cxn ang="0">
                  <a:pos x="3" y="3"/>
                </a:cxn>
                <a:cxn ang="0">
                  <a:pos x="3" y="0"/>
                </a:cxn>
                <a:cxn ang="0">
                  <a:pos x="3" y="0"/>
                </a:cxn>
                <a:cxn ang="0">
                  <a:pos x="5" y="0"/>
                </a:cxn>
                <a:cxn ang="0">
                  <a:pos x="5" y="0"/>
                </a:cxn>
                <a:cxn ang="0">
                  <a:pos x="5" y="0"/>
                </a:cxn>
                <a:cxn ang="0">
                  <a:pos x="5" y="0"/>
                </a:cxn>
                <a:cxn ang="0">
                  <a:pos x="7" y="0"/>
                </a:cxn>
                <a:cxn ang="0">
                  <a:pos x="7" y="0"/>
                </a:cxn>
                <a:cxn ang="0">
                  <a:pos x="7" y="0"/>
                </a:cxn>
                <a:cxn ang="0">
                  <a:pos x="10" y="0"/>
                </a:cxn>
                <a:cxn ang="0">
                  <a:pos x="10" y="3"/>
                </a:cxn>
                <a:cxn ang="0">
                  <a:pos x="10" y="3"/>
                </a:cxn>
                <a:cxn ang="0">
                  <a:pos x="10" y="5"/>
                </a:cxn>
                <a:cxn ang="0">
                  <a:pos x="7" y="5"/>
                </a:cxn>
                <a:cxn ang="0">
                  <a:pos x="7" y="5"/>
                </a:cxn>
                <a:cxn ang="0">
                  <a:pos x="7" y="7"/>
                </a:cxn>
                <a:cxn ang="0">
                  <a:pos x="7" y="7"/>
                </a:cxn>
                <a:cxn ang="0">
                  <a:pos x="7" y="10"/>
                </a:cxn>
                <a:cxn ang="0">
                  <a:pos x="7" y="10"/>
                </a:cxn>
                <a:cxn ang="0">
                  <a:pos x="7" y="10"/>
                </a:cxn>
                <a:cxn ang="0">
                  <a:pos x="7" y="10"/>
                </a:cxn>
                <a:cxn ang="0">
                  <a:pos x="7" y="12"/>
                </a:cxn>
                <a:cxn ang="0">
                  <a:pos x="7" y="12"/>
                </a:cxn>
              </a:cxnLst>
              <a:rect l="0" t="0" r="r" b="b"/>
              <a:pathLst>
                <a:path w="10" h="12">
                  <a:moveTo>
                    <a:pt x="7" y="12"/>
                  </a:moveTo>
                  <a:lnTo>
                    <a:pt x="5" y="12"/>
                  </a:lnTo>
                  <a:lnTo>
                    <a:pt x="5" y="12"/>
                  </a:lnTo>
                  <a:lnTo>
                    <a:pt x="5" y="12"/>
                  </a:lnTo>
                  <a:lnTo>
                    <a:pt x="5" y="12"/>
                  </a:lnTo>
                  <a:lnTo>
                    <a:pt x="5" y="10"/>
                  </a:lnTo>
                  <a:lnTo>
                    <a:pt x="5" y="10"/>
                  </a:lnTo>
                  <a:lnTo>
                    <a:pt x="3" y="10"/>
                  </a:lnTo>
                  <a:lnTo>
                    <a:pt x="3" y="10"/>
                  </a:lnTo>
                  <a:lnTo>
                    <a:pt x="3" y="7"/>
                  </a:lnTo>
                  <a:lnTo>
                    <a:pt x="3" y="7"/>
                  </a:lnTo>
                  <a:lnTo>
                    <a:pt x="3" y="5"/>
                  </a:lnTo>
                  <a:lnTo>
                    <a:pt x="3" y="5"/>
                  </a:lnTo>
                  <a:lnTo>
                    <a:pt x="0" y="5"/>
                  </a:lnTo>
                  <a:lnTo>
                    <a:pt x="0" y="5"/>
                  </a:lnTo>
                  <a:lnTo>
                    <a:pt x="0" y="3"/>
                  </a:lnTo>
                  <a:lnTo>
                    <a:pt x="0" y="3"/>
                  </a:lnTo>
                  <a:lnTo>
                    <a:pt x="3" y="3"/>
                  </a:lnTo>
                  <a:lnTo>
                    <a:pt x="3" y="0"/>
                  </a:lnTo>
                  <a:lnTo>
                    <a:pt x="3" y="0"/>
                  </a:lnTo>
                  <a:lnTo>
                    <a:pt x="5" y="0"/>
                  </a:lnTo>
                  <a:lnTo>
                    <a:pt x="5" y="0"/>
                  </a:lnTo>
                  <a:lnTo>
                    <a:pt x="5" y="0"/>
                  </a:lnTo>
                  <a:lnTo>
                    <a:pt x="5" y="0"/>
                  </a:lnTo>
                  <a:lnTo>
                    <a:pt x="7" y="0"/>
                  </a:lnTo>
                  <a:lnTo>
                    <a:pt x="7" y="0"/>
                  </a:lnTo>
                  <a:lnTo>
                    <a:pt x="7" y="0"/>
                  </a:lnTo>
                  <a:lnTo>
                    <a:pt x="10" y="0"/>
                  </a:lnTo>
                  <a:lnTo>
                    <a:pt x="10" y="3"/>
                  </a:lnTo>
                  <a:lnTo>
                    <a:pt x="10" y="3"/>
                  </a:lnTo>
                  <a:lnTo>
                    <a:pt x="10" y="5"/>
                  </a:lnTo>
                  <a:lnTo>
                    <a:pt x="7" y="5"/>
                  </a:lnTo>
                  <a:lnTo>
                    <a:pt x="7" y="5"/>
                  </a:lnTo>
                  <a:lnTo>
                    <a:pt x="7" y="7"/>
                  </a:lnTo>
                  <a:lnTo>
                    <a:pt x="7" y="7"/>
                  </a:lnTo>
                  <a:lnTo>
                    <a:pt x="7" y="10"/>
                  </a:lnTo>
                  <a:lnTo>
                    <a:pt x="7" y="10"/>
                  </a:lnTo>
                  <a:lnTo>
                    <a:pt x="7" y="10"/>
                  </a:lnTo>
                  <a:lnTo>
                    <a:pt x="7" y="10"/>
                  </a:lnTo>
                  <a:lnTo>
                    <a:pt x="7" y="12"/>
                  </a:lnTo>
                  <a:lnTo>
                    <a:pt x="7" y="1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239"/>
            <p:cNvSpPr>
              <a:spLocks/>
            </p:cNvSpPr>
            <p:nvPr/>
          </p:nvSpPr>
          <p:spPr bwMode="auto">
            <a:xfrm>
              <a:off x="3032125" y="3313113"/>
              <a:ext cx="15875" cy="19050"/>
            </a:xfrm>
            <a:custGeom>
              <a:avLst/>
              <a:gdLst/>
              <a:ahLst/>
              <a:cxnLst>
                <a:cxn ang="0">
                  <a:pos x="7" y="12"/>
                </a:cxn>
                <a:cxn ang="0">
                  <a:pos x="5" y="12"/>
                </a:cxn>
                <a:cxn ang="0">
                  <a:pos x="5" y="12"/>
                </a:cxn>
                <a:cxn ang="0">
                  <a:pos x="5" y="12"/>
                </a:cxn>
                <a:cxn ang="0">
                  <a:pos x="5" y="12"/>
                </a:cxn>
                <a:cxn ang="0">
                  <a:pos x="5" y="10"/>
                </a:cxn>
                <a:cxn ang="0">
                  <a:pos x="5" y="10"/>
                </a:cxn>
                <a:cxn ang="0">
                  <a:pos x="3" y="10"/>
                </a:cxn>
                <a:cxn ang="0">
                  <a:pos x="3" y="10"/>
                </a:cxn>
                <a:cxn ang="0">
                  <a:pos x="3" y="7"/>
                </a:cxn>
                <a:cxn ang="0">
                  <a:pos x="3" y="7"/>
                </a:cxn>
                <a:cxn ang="0">
                  <a:pos x="3" y="5"/>
                </a:cxn>
                <a:cxn ang="0">
                  <a:pos x="3" y="5"/>
                </a:cxn>
                <a:cxn ang="0">
                  <a:pos x="0" y="5"/>
                </a:cxn>
                <a:cxn ang="0">
                  <a:pos x="0" y="5"/>
                </a:cxn>
                <a:cxn ang="0">
                  <a:pos x="0" y="3"/>
                </a:cxn>
                <a:cxn ang="0">
                  <a:pos x="0" y="3"/>
                </a:cxn>
                <a:cxn ang="0">
                  <a:pos x="3" y="3"/>
                </a:cxn>
                <a:cxn ang="0">
                  <a:pos x="3" y="0"/>
                </a:cxn>
                <a:cxn ang="0">
                  <a:pos x="3" y="0"/>
                </a:cxn>
                <a:cxn ang="0">
                  <a:pos x="5" y="0"/>
                </a:cxn>
                <a:cxn ang="0">
                  <a:pos x="5" y="0"/>
                </a:cxn>
                <a:cxn ang="0">
                  <a:pos x="5" y="0"/>
                </a:cxn>
                <a:cxn ang="0">
                  <a:pos x="5" y="0"/>
                </a:cxn>
                <a:cxn ang="0">
                  <a:pos x="7" y="0"/>
                </a:cxn>
                <a:cxn ang="0">
                  <a:pos x="7" y="0"/>
                </a:cxn>
                <a:cxn ang="0">
                  <a:pos x="7" y="0"/>
                </a:cxn>
                <a:cxn ang="0">
                  <a:pos x="10" y="0"/>
                </a:cxn>
                <a:cxn ang="0">
                  <a:pos x="10" y="3"/>
                </a:cxn>
                <a:cxn ang="0">
                  <a:pos x="10" y="3"/>
                </a:cxn>
                <a:cxn ang="0">
                  <a:pos x="10" y="5"/>
                </a:cxn>
                <a:cxn ang="0">
                  <a:pos x="7" y="5"/>
                </a:cxn>
                <a:cxn ang="0">
                  <a:pos x="7" y="5"/>
                </a:cxn>
                <a:cxn ang="0">
                  <a:pos x="7" y="7"/>
                </a:cxn>
                <a:cxn ang="0">
                  <a:pos x="7" y="7"/>
                </a:cxn>
                <a:cxn ang="0">
                  <a:pos x="7" y="10"/>
                </a:cxn>
                <a:cxn ang="0">
                  <a:pos x="7" y="10"/>
                </a:cxn>
                <a:cxn ang="0">
                  <a:pos x="7" y="10"/>
                </a:cxn>
                <a:cxn ang="0">
                  <a:pos x="7" y="10"/>
                </a:cxn>
                <a:cxn ang="0">
                  <a:pos x="7" y="12"/>
                </a:cxn>
                <a:cxn ang="0">
                  <a:pos x="7" y="12"/>
                </a:cxn>
              </a:cxnLst>
              <a:rect l="0" t="0" r="r" b="b"/>
              <a:pathLst>
                <a:path w="10" h="12">
                  <a:moveTo>
                    <a:pt x="7" y="12"/>
                  </a:moveTo>
                  <a:lnTo>
                    <a:pt x="5" y="12"/>
                  </a:lnTo>
                  <a:lnTo>
                    <a:pt x="5" y="12"/>
                  </a:lnTo>
                  <a:lnTo>
                    <a:pt x="5" y="12"/>
                  </a:lnTo>
                  <a:lnTo>
                    <a:pt x="5" y="12"/>
                  </a:lnTo>
                  <a:lnTo>
                    <a:pt x="5" y="10"/>
                  </a:lnTo>
                  <a:lnTo>
                    <a:pt x="5" y="10"/>
                  </a:lnTo>
                  <a:lnTo>
                    <a:pt x="3" y="10"/>
                  </a:lnTo>
                  <a:lnTo>
                    <a:pt x="3" y="10"/>
                  </a:lnTo>
                  <a:lnTo>
                    <a:pt x="3" y="7"/>
                  </a:lnTo>
                  <a:lnTo>
                    <a:pt x="3" y="7"/>
                  </a:lnTo>
                  <a:lnTo>
                    <a:pt x="3" y="5"/>
                  </a:lnTo>
                  <a:lnTo>
                    <a:pt x="3" y="5"/>
                  </a:lnTo>
                  <a:lnTo>
                    <a:pt x="0" y="5"/>
                  </a:lnTo>
                  <a:lnTo>
                    <a:pt x="0" y="5"/>
                  </a:lnTo>
                  <a:lnTo>
                    <a:pt x="0" y="3"/>
                  </a:lnTo>
                  <a:lnTo>
                    <a:pt x="0" y="3"/>
                  </a:lnTo>
                  <a:lnTo>
                    <a:pt x="3" y="3"/>
                  </a:lnTo>
                  <a:lnTo>
                    <a:pt x="3" y="0"/>
                  </a:lnTo>
                  <a:lnTo>
                    <a:pt x="3" y="0"/>
                  </a:lnTo>
                  <a:lnTo>
                    <a:pt x="5" y="0"/>
                  </a:lnTo>
                  <a:lnTo>
                    <a:pt x="5" y="0"/>
                  </a:lnTo>
                  <a:lnTo>
                    <a:pt x="5" y="0"/>
                  </a:lnTo>
                  <a:lnTo>
                    <a:pt x="5" y="0"/>
                  </a:lnTo>
                  <a:lnTo>
                    <a:pt x="7" y="0"/>
                  </a:lnTo>
                  <a:lnTo>
                    <a:pt x="7" y="0"/>
                  </a:lnTo>
                  <a:lnTo>
                    <a:pt x="7" y="0"/>
                  </a:lnTo>
                  <a:lnTo>
                    <a:pt x="10" y="0"/>
                  </a:lnTo>
                  <a:lnTo>
                    <a:pt x="10" y="3"/>
                  </a:lnTo>
                  <a:lnTo>
                    <a:pt x="10" y="3"/>
                  </a:lnTo>
                  <a:lnTo>
                    <a:pt x="10" y="5"/>
                  </a:lnTo>
                  <a:lnTo>
                    <a:pt x="7" y="5"/>
                  </a:lnTo>
                  <a:lnTo>
                    <a:pt x="7" y="5"/>
                  </a:lnTo>
                  <a:lnTo>
                    <a:pt x="7" y="7"/>
                  </a:lnTo>
                  <a:lnTo>
                    <a:pt x="7" y="7"/>
                  </a:lnTo>
                  <a:lnTo>
                    <a:pt x="7" y="10"/>
                  </a:lnTo>
                  <a:lnTo>
                    <a:pt x="7" y="10"/>
                  </a:lnTo>
                  <a:lnTo>
                    <a:pt x="7" y="10"/>
                  </a:lnTo>
                  <a:lnTo>
                    <a:pt x="7" y="10"/>
                  </a:lnTo>
                  <a:lnTo>
                    <a:pt x="7" y="12"/>
                  </a:lnTo>
                  <a:lnTo>
                    <a:pt x="7" y="1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Freeform 240"/>
            <p:cNvSpPr>
              <a:spLocks/>
            </p:cNvSpPr>
            <p:nvPr/>
          </p:nvSpPr>
          <p:spPr bwMode="auto">
            <a:xfrm>
              <a:off x="4318000" y="3298825"/>
              <a:ext cx="157163" cy="239712"/>
            </a:xfrm>
            <a:custGeom>
              <a:avLst/>
              <a:gdLst/>
              <a:ahLst/>
              <a:cxnLst>
                <a:cxn ang="0">
                  <a:pos x="92" y="87"/>
                </a:cxn>
                <a:cxn ang="0">
                  <a:pos x="94" y="99"/>
                </a:cxn>
                <a:cxn ang="0">
                  <a:pos x="99" y="111"/>
                </a:cxn>
                <a:cxn ang="0">
                  <a:pos x="99" y="125"/>
                </a:cxn>
                <a:cxn ang="0">
                  <a:pos x="99" y="137"/>
                </a:cxn>
                <a:cxn ang="0">
                  <a:pos x="92" y="132"/>
                </a:cxn>
                <a:cxn ang="0">
                  <a:pos x="92" y="144"/>
                </a:cxn>
                <a:cxn ang="0">
                  <a:pos x="90" y="147"/>
                </a:cxn>
                <a:cxn ang="0">
                  <a:pos x="87" y="137"/>
                </a:cxn>
                <a:cxn ang="0">
                  <a:pos x="83" y="128"/>
                </a:cxn>
                <a:cxn ang="0">
                  <a:pos x="83" y="116"/>
                </a:cxn>
                <a:cxn ang="0">
                  <a:pos x="78" y="106"/>
                </a:cxn>
                <a:cxn ang="0">
                  <a:pos x="71" y="102"/>
                </a:cxn>
                <a:cxn ang="0">
                  <a:pos x="76" y="109"/>
                </a:cxn>
                <a:cxn ang="0">
                  <a:pos x="68" y="106"/>
                </a:cxn>
                <a:cxn ang="0">
                  <a:pos x="66" y="116"/>
                </a:cxn>
                <a:cxn ang="0">
                  <a:pos x="61" y="109"/>
                </a:cxn>
                <a:cxn ang="0">
                  <a:pos x="59" y="118"/>
                </a:cxn>
                <a:cxn ang="0">
                  <a:pos x="52" y="125"/>
                </a:cxn>
                <a:cxn ang="0">
                  <a:pos x="42" y="123"/>
                </a:cxn>
                <a:cxn ang="0">
                  <a:pos x="35" y="125"/>
                </a:cxn>
                <a:cxn ang="0">
                  <a:pos x="26" y="128"/>
                </a:cxn>
                <a:cxn ang="0">
                  <a:pos x="23" y="121"/>
                </a:cxn>
                <a:cxn ang="0">
                  <a:pos x="21" y="109"/>
                </a:cxn>
                <a:cxn ang="0">
                  <a:pos x="21" y="97"/>
                </a:cxn>
                <a:cxn ang="0">
                  <a:pos x="19" y="87"/>
                </a:cxn>
                <a:cxn ang="0">
                  <a:pos x="16" y="80"/>
                </a:cxn>
                <a:cxn ang="0">
                  <a:pos x="12" y="71"/>
                </a:cxn>
                <a:cxn ang="0">
                  <a:pos x="16" y="61"/>
                </a:cxn>
                <a:cxn ang="0">
                  <a:pos x="7" y="57"/>
                </a:cxn>
                <a:cxn ang="0">
                  <a:pos x="0" y="50"/>
                </a:cxn>
                <a:cxn ang="0">
                  <a:pos x="7" y="45"/>
                </a:cxn>
                <a:cxn ang="0">
                  <a:pos x="12" y="38"/>
                </a:cxn>
                <a:cxn ang="0">
                  <a:pos x="21" y="35"/>
                </a:cxn>
                <a:cxn ang="0">
                  <a:pos x="14" y="28"/>
                </a:cxn>
                <a:cxn ang="0">
                  <a:pos x="7" y="23"/>
                </a:cxn>
                <a:cxn ang="0">
                  <a:pos x="2" y="14"/>
                </a:cxn>
                <a:cxn ang="0">
                  <a:pos x="12" y="7"/>
                </a:cxn>
                <a:cxn ang="0">
                  <a:pos x="9" y="2"/>
                </a:cxn>
                <a:cxn ang="0">
                  <a:pos x="16" y="9"/>
                </a:cxn>
                <a:cxn ang="0">
                  <a:pos x="21" y="7"/>
                </a:cxn>
                <a:cxn ang="0">
                  <a:pos x="23" y="12"/>
                </a:cxn>
                <a:cxn ang="0">
                  <a:pos x="33" y="16"/>
                </a:cxn>
                <a:cxn ang="0">
                  <a:pos x="38" y="14"/>
                </a:cxn>
                <a:cxn ang="0">
                  <a:pos x="40" y="26"/>
                </a:cxn>
                <a:cxn ang="0">
                  <a:pos x="42" y="35"/>
                </a:cxn>
                <a:cxn ang="0">
                  <a:pos x="54" y="38"/>
                </a:cxn>
                <a:cxn ang="0">
                  <a:pos x="68" y="38"/>
                </a:cxn>
                <a:cxn ang="0">
                  <a:pos x="78" y="38"/>
                </a:cxn>
                <a:cxn ang="0">
                  <a:pos x="90" y="38"/>
                </a:cxn>
                <a:cxn ang="0">
                  <a:pos x="94" y="45"/>
                </a:cxn>
                <a:cxn ang="0">
                  <a:pos x="90" y="54"/>
                </a:cxn>
                <a:cxn ang="0">
                  <a:pos x="85" y="61"/>
                </a:cxn>
                <a:cxn ang="0">
                  <a:pos x="78" y="66"/>
                </a:cxn>
                <a:cxn ang="0">
                  <a:pos x="68" y="68"/>
                </a:cxn>
                <a:cxn ang="0">
                  <a:pos x="68" y="80"/>
                </a:cxn>
                <a:cxn ang="0">
                  <a:pos x="73" y="90"/>
                </a:cxn>
                <a:cxn ang="0">
                  <a:pos x="76" y="92"/>
                </a:cxn>
                <a:cxn ang="0">
                  <a:pos x="80" y="87"/>
                </a:cxn>
                <a:cxn ang="0">
                  <a:pos x="85" y="76"/>
                </a:cxn>
              </a:cxnLst>
              <a:rect l="0" t="0" r="r" b="b"/>
              <a:pathLst>
                <a:path w="99" h="151">
                  <a:moveTo>
                    <a:pt x="92" y="76"/>
                  </a:moveTo>
                  <a:lnTo>
                    <a:pt x="92" y="78"/>
                  </a:lnTo>
                  <a:lnTo>
                    <a:pt x="92" y="78"/>
                  </a:lnTo>
                  <a:lnTo>
                    <a:pt x="92" y="78"/>
                  </a:lnTo>
                  <a:lnTo>
                    <a:pt x="92" y="78"/>
                  </a:lnTo>
                  <a:lnTo>
                    <a:pt x="92" y="78"/>
                  </a:lnTo>
                  <a:lnTo>
                    <a:pt x="92" y="80"/>
                  </a:lnTo>
                  <a:lnTo>
                    <a:pt x="92" y="80"/>
                  </a:lnTo>
                  <a:lnTo>
                    <a:pt x="92" y="83"/>
                  </a:lnTo>
                  <a:lnTo>
                    <a:pt x="92" y="83"/>
                  </a:lnTo>
                  <a:lnTo>
                    <a:pt x="94" y="83"/>
                  </a:lnTo>
                  <a:lnTo>
                    <a:pt x="94" y="85"/>
                  </a:lnTo>
                  <a:lnTo>
                    <a:pt x="94" y="85"/>
                  </a:lnTo>
                  <a:lnTo>
                    <a:pt x="94" y="87"/>
                  </a:lnTo>
                  <a:lnTo>
                    <a:pt x="92" y="87"/>
                  </a:lnTo>
                  <a:lnTo>
                    <a:pt x="92" y="87"/>
                  </a:lnTo>
                  <a:lnTo>
                    <a:pt x="92" y="87"/>
                  </a:lnTo>
                  <a:lnTo>
                    <a:pt x="92" y="90"/>
                  </a:lnTo>
                  <a:lnTo>
                    <a:pt x="94" y="90"/>
                  </a:lnTo>
                  <a:lnTo>
                    <a:pt x="94" y="90"/>
                  </a:lnTo>
                  <a:lnTo>
                    <a:pt x="94" y="92"/>
                  </a:lnTo>
                  <a:lnTo>
                    <a:pt x="94" y="92"/>
                  </a:lnTo>
                  <a:lnTo>
                    <a:pt x="94" y="95"/>
                  </a:lnTo>
                  <a:lnTo>
                    <a:pt x="94" y="95"/>
                  </a:lnTo>
                  <a:lnTo>
                    <a:pt x="94" y="95"/>
                  </a:lnTo>
                  <a:lnTo>
                    <a:pt x="94" y="97"/>
                  </a:lnTo>
                  <a:lnTo>
                    <a:pt x="94" y="97"/>
                  </a:lnTo>
                  <a:lnTo>
                    <a:pt x="94" y="97"/>
                  </a:lnTo>
                  <a:lnTo>
                    <a:pt x="94" y="97"/>
                  </a:lnTo>
                  <a:lnTo>
                    <a:pt x="94" y="99"/>
                  </a:lnTo>
                  <a:lnTo>
                    <a:pt x="97" y="99"/>
                  </a:lnTo>
                  <a:lnTo>
                    <a:pt x="97" y="99"/>
                  </a:lnTo>
                  <a:lnTo>
                    <a:pt x="97" y="102"/>
                  </a:lnTo>
                  <a:lnTo>
                    <a:pt x="97" y="102"/>
                  </a:lnTo>
                  <a:lnTo>
                    <a:pt x="97" y="104"/>
                  </a:lnTo>
                  <a:lnTo>
                    <a:pt x="97" y="104"/>
                  </a:lnTo>
                  <a:lnTo>
                    <a:pt x="97" y="104"/>
                  </a:lnTo>
                  <a:lnTo>
                    <a:pt x="97" y="106"/>
                  </a:lnTo>
                  <a:lnTo>
                    <a:pt x="97" y="106"/>
                  </a:lnTo>
                  <a:lnTo>
                    <a:pt x="97" y="106"/>
                  </a:lnTo>
                  <a:lnTo>
                    <a:pt x="97" y="109"/>
                  </a:lnTo>
                  <a:lnTo>
                    <a:pt x="97" y="109"/>
                  </a:lnTo>
                  <a:lnTo>
                    <a:pt x="99" y="109"/>
                  </a:lnTo>
                  <a:lnTo>
                    <a:pt x="99" y="111"/>
                  </a:lnTo>
                  <a:lnTo>
                    <a:pt x="99" y="111"/>
                  </a:lnTo>
                  <a:lnTo>
                    <a:pt x="99" y="114"/>
                  </a:lnTo>
                  <a:lnTo>
                    <a:pt x="99" y="114"/>
                  </a:lnTo>
                  <a:lnTo>
                    <a:pt x="99" y="116"/>
                  </a:lnTo>
                  <a:lnTo>
                    <a:pt x="99" y="116"/>
                  </a:lnTo>
                  <a:lnTo>
                    <a:pt x="99" y="116"/>
                  </a:lnTo>
                  <a:lnTo>
                    <a:pt x="99" y="118"/>
                  </a:lnTo>
                  <a:lnTo>
                    <a:pt x="99" y="118"/>
                  </a:lnTo>
                  <a:lnTo>
                    <a:pt x="99" y="118"/>
                  </a:lnTo>
                  <a:lnTo>
                    <a:pt x="99" y="121"/>
                  </a:lnTo>
                  <a:lnTo>
                    <a:pt x="99" y="121"/>
                  </a:lnTo>
                  <a:lnTo>
                    <a:pt x="99" y="123"/>
                  </a:lnTo>
                  <a:lnTo>
                    <a:pt x="99" y="123"/>
                  </a:lnTo>
                  <a:lnTo>
                    <a:pt x="99" y="125"/>
                  </a:lnTo>
                  <a:lnTo>
                    <a:pt x="99" y="125"/>
                  </a:lnTo>
                  <a:lnTo>
                    <a:pt x="99" y="125"/>
                  </a:lnTo>
                  <a:lnTo>
                    <a:pt x="99" y="128"/>
                  </a:lnTo>
                  <a:lnTo>
                    <a:pt x="99" y="128"/>
                  </a:lnTo>
                  <a:lnTo>
                    <a:pt x="99" y="128"/>
                  </a:lnTo>
                  <a:lnTo>
                    <a:pt x="99" y="128"/>
                  </a:lnTo>
                  <a:lnTo>
                    <a:pt x="99" y="130"/>
                  </a:lnTo>
                  <a:lnTo>
                    <a:pt x="99" y="130"/>
                  </a:lnTo>
                  <a:lnTo>
                    <a:pt x="99" y="132"/>
                  </a:lnTo>
                  <a:lnTo>
                    <a:pt x="99" y="132"/>
                  </a:lnTo>
                  <a:lnTo>
                    <a:pt x="99" y="135"/>
                  </a:lnTo>
                  <a:lnTo>
                    <a:pt x="99" y="135"/>
                  </a:lnTo>
                  <a:lnTo>
                    <a:pt x="99" y="135"/>
                  </a:lnTo>
                  <a:lnTo>
                    <a:pt x="99" y="137"/>
                  </a:lnTo>
                  <a:lnTo>
                    <a:pt x="99" y="137"/>
                  </a:lnTo>
                  <a:lnTo>
                    <a:pt x="99" y="137"/>
                  </a:lnTo>
                  <a:lnTo>
                    <a:pt x="99" y="137"/>
                  </a:lnTo>
                  <a:lnTo>
                    <a:pt x="99" y="137"/>
                  </a:lnTo>
                  <a:lnTo>
                    <a:pt x="99" y="135"/>
                  </a:lnTo>
                  <a:lnTo>
                    <a:pt x="99" y="135"/>
                  </a:lnTo>
                  <a:lnTo>
                    <a:pt x="97" y="135"/>
                  </a:lnTo>
                  <a:lnTo>
                    <a:pt x="97" y="135"/>
                  </a:lnTo>
                  <a:lnTo>
                    <a:pt x="97" y="135"/>
                  </a:lnTo>
                  <a:lnTo>
                    <a:pt x="94" y="135"/>
                  </a:lnTo>
                  <a:lnTo>
                    <a:pt x="94" y="135"/>
                  </a:lnTo>
                  <a:lnTo>
                    <a:pt x="94" y="135"/>
                  </a:lnTo>
                  <a:lnTo>
                    <a:pt x="94" y="132"/>
                  </a:lnTo>
                  <a:lnTo>
                    <a:pt x="94" y="132"/>
                  </a:lnTo>
                  <a:lnTo>
                    <a:pt x="94" y="132"/>
                  </a:lnTo>
                  <a:lnTo>
                    <a:pt x="92" y="132"/>
                  </a:lnTo>
                  <a:lnTo>
                    <a:pt x="92" y="132"/>
                  </a:lnTo>
                  <a:lnTo>
                    <a:pt x="92" y="132"/>
                  </a:lnTo>
                  <a:lnTo>
                    <a:pt x="92" y="132"/>
                  </a:lnTo>
                  <a:lnTo>
                    <a:pt x="92" y="135"/>
                  </a:lnTo>
                  <a:lnTo>
                    <a:pt x="92" y="135"/>
                  </a:lnTo>
                  <a:lnTo>
                    <a:pt x="90" y="135"/>
                  </a:lnTo>
                  <a:lnTo>
                    <a:pt x="90" y="137"/>
                  </a:lnTo>
                  <a:lnTo>
                    <a:pt x="90" y="137"/>
                  </a:lnTo>
                  <a:lnTo>
                    <a:pt x="90" y="137"/>
                  </a:lnTo>
                  <a:lnTo>
                    <a:pt x="90" y="140"/>
                  </a:lnTo>
                  <a:lnTo>
                    <a:pt x="90" y="140"/>
                  </a:lnTo>
                  <a:lnTo>
                    <a:pt x="90" y="142"/>
                  </a:lnTo>
                  <a:lnTo>
                    <a:pt x="92" y="142"/>
                  </a:lnTo>
                  <a:lnTo>
                    <a:pt x="92" y="142"/>
                  </a:lnTo>
                  <a:lnTo>
                    <a:pt x="92" y="144"/>
                  </a:lnTo>
                  <a:lnTo>
                    <a:pt x="92" y="144"/>
                  </a:lnTo>
                  <a:lnTo>
                    <a:pt x="92" y="144"/>
                  </a:lnTo>
                  <a:lnTo>
                    <a:pt x="92" y="147"/>
                  </a:lnTo>
                  <a:lnTo>
                    <a:pt x="92" y="147"/>
                  </a:lnTo>
                  <a:lnTo>
                    <a:pt x="92" y="147"/>
                  </a:lnTo>
                  <a:lnTo>
                    <a:pt x="92" y="147"/>
                  </a:lnTo>
                  <a:lnTo>
                    <a:pt x="92" y="149"/>
                  </a:lnTo>
                  <a:lnTo>
                    <a:pt x="92" y="149"/>
                  </a:lnTo>
                  <a:lnTo>
                    <a:pt x="94" y="149"/>
                  </a:lnTo>
                  <a:lnTo>
                    <a:pt x="94" y="151"/>
                  </a:lnTo>
                  <a:lnTo>
                    <a:pt x="92" y="151"/>
                  </a:lnTo>
                  <a:lnTo>
                    <a:pt x="92" y="151"/>
                  </a:lnTo>
                  <a:lnTo>
                    <a:pt x="92" y="149"/>
                  </a:lnTo>
                  <a:lnTo>
                    <a:pt x="92" y="149"/>
                  </a:lnTo>
                  <a:lnTo>
                    <a:pt x="92" y="149"/>
                  </a:lnTo>
                  <a:lnTo>
                    <a:pt x="92" y="147"/>
                  </a:lnTo>
                  <a:lnTo>
                    <a:pt x="90" y="147"/>
                  </a:lnTo>
                  <a:lnTo>
                    <a:pt x="90" y="147"/>
                  </a:lnTo>
                  <a:lnTo>
                    <a:pt x="90" y="147"/>
                  </a:lnTo>
                  <a:lnTo>
                    <a:pt x="90" y="147"/>
                  </a:lnTo>
                  <a:lnTo>
                    <a:pt x="90" y="144"/>
                  </a:lnTo>
                  <a:lnTo>
                    <a:pt x="90" y="144"/>
                  </a:lnTo>
                  <a:lnTo>
                    <a:pt x="87" y="144"/>
                  </a:lnTo>
                  <a:lnTo>
                    <a:pt x="87" y="142"/>
                  </a:lnTo>
                  <a:lnTo>
                    <a:pt x="87" y="142"/>
                  </a:lnTo>
                  <a:lnTo>
                    <a:pt x="87" y="142"/>
                  </a:lnTo>
                  <a:lnTo>
                    <a:pt x="87" y="140"/>
                  </a:lnTo>
                  <a:lnTo>
                    <a:pt x="87" y="140"/>
                  </a:lnTo>
                  <a:lnTo>
                    <a:pt x="87" y="140"/>
                  </a:lnTo>
                  <a:lnTo>
                    <a:pt x="87" y="137"/>
                  </a:lnTo>
                  <a:lnTo>
                    <a:pt x="87" y="137"/>
                  </a:lnTo>
                  <a:lnTo>
                    <a:pt x="87" y="137"/>
                  </a:lnTo>
                  <a:lnTo>
                    <a:pt x="85" y="137"/>
                  </a:lnTo>
                  <a:lnTo>
                    <a:pt x="85" y="135"/>
                  </a:lnTo>
                  <a:lnTo>
                    <a:pt x="85" y="135"/>
                  </a:lnTo>
                  <a:lnTo>
                    <a:pt x="85" y="135"/>
                  </a:lnTo>
                  <a:lnTo>
                    <a:pt x="85" y="132"/>
                  </a:lnTo>
                  <a:lnTo>
                    <a:pt x="85" y="132"/>
                  </a:lnTo>
                  <a:lnTo>
                    <a:pt x="85" y="132"/>
                  </a:lnTo>
                  <a:lnTo>
                    <a:pt x="83" y="132"/>
                  </a:lnTo>
                  <a:lnTo>
                    <a:pt x="83" y="132"/>
                  </a:lnTo>
                  <a:lnTo>
                    <a:pt x="83" y="130"/>
                  </a:lnTo>
                  <a:lnTo>
                    <a:pt x="83" y="130"/>
                  </a:lnTo>
                  <a:lnTo>
                    <a:pt x="83" y="130"/>
                  </a:lnTo>
                  <a:lnTo>
                    <a:pt x="83" y="128"/>
                  </a:lnTo>
                  <a:lnTo>
                    <a:pt x="83" y="128"/>
                  </a:lnTo>
                  <a:lnTo>
                    <a:pt x="83" y="128"/>
                  </a:lnTo>
                  <a:lnTo>
                    <a:pt x="83" y="128"/>
                  </a:lnTo>
                  <a:lnTo>
                    <a:pt x="83" y="125"/>
                  </a:lnTo>
                  <a:lnTo>
                    <a:pt x="80" y="125"/>
                  </a:lnTo>
                  <a:lnTo>
                    <a:pt x="80" y="125"/>
                  </a:lnTo>
                  <a:lnTo>
                    <a:pt x="80" y="123"/>
                  </a:lnTo>
                  <a:lnTo>
                    <a:pt x="83" y="123"/>
                  </a:lnTo>
                  <a:lnTo>
                    <a:pt x="83" y="123"/>
                  </a:lnTo>
                  <a:lnTo>
                    <a:pt x="83" y="121"/>
                  </a:lnTo>
                  <a:lnTo>
                    <a:pt x="83" y="121"/>
                  </a:lnTo>
                  <a:lnTo>
                    <a:pt x="83" y="118"/>
                  </a:lnTo>
                  <a:lnTo>
                    <a:pt x="83" y="118"/>
                  </a:lnTo>
                  <a:lnTo>
                    <a:pt x="83" y="118"/>
                  </a:lnTo>
                  <a:lnTo>
                    <a:pt x="83" y="116"/>
                  </a:lnTo>
                  <a:lnTo>
                    <a:pt x="83" y="116"/>
                  </a:lnTo>
                  <a:lnTo>
                    <a:pt x="83" y="116"/>
                  </a:lnTo>
                  <a:lnTo>
                    <a:pt x="80" y="116"/>
                  </a:lnTo>
                  <a:lnTo>
                    <a:pt x="80" y="116"/>
                  </a:lnTo>
                  <a:lnTo>
                    <a:pt x="80" y="114"/>
                  </a:lnTo>
                  <a:lnTo>
                    <a:pt x="80" y="114"/>
                  </a:lnTo>
                  <a:lnTo>
                    <a:pt x="80" y="114"/>
                  </a:lnTo>
                  <a:lnTo>
                    <a:pt x="80" y="111"/>
                  </a:lnTo>
                  <a:lnTo>
                    <a:pt x="80" y="111"/>
                  </a:lnTo>
                  <a:lnTo>
                    <a:pt x="80" y="109"/>
                  </a:lnTo>
                  <a:lnTo>
                    <a:pt x="80" y="109"/>
                  </a:lnTo>
                  <a:lnTo>
                    <a:pt x="80" y="109"/>
                  </a:lnTo>
                  <a:lnTo>
                    <a:pt x="80" y="106"/>
                  </a:lnTo>
                  <a:lnTo>
                    <a:pt x="80" y="106"/>
                  </a:lnTo>
                  <a:lnTo>
                    <a:pt x="78" y="106"/>
                  </a:lnTo>
                  <a:lnTo>
                    <a:pt x="78" y="106"/>
                  </a:lnTo>
                  <a:lnTo>
                    <a:pt x="78" y="106"/>
                  </a:lnTo>
                  <a:lnTo>
                    <a:pt x="78" y="104"/>
                  </a:lnTo>
                  <a:lnTo>
                    <a:pt x="76" y="104"/>
                  </a:lnTo>
                  <a:lnTo>
                    <a:pt x="76" y="104"/>
                  </a:lnTo>
                  <a:lnTo>
                    <a:pt x="76" y="102"/>
                  </a:lnTo>
                  <a:lnTo>
                    <a:pt x="76" y="102"/>
                  </a:lnTo>
                  <a:lnTo>
                    <a:pt x="76" y="102"/>
                  </a:lnTo>
                  <a:lnTo>
                    <a:pt x="76" y="102"/>
                  </a:lnTo>
                  <a:lnTo>
                    <a:pt x="76" y="99"/>
                  </a:lnTo>
                  <a:lnTo>
                    <a:pt x="73" y="99"/>
                  </a:lnTo>
                  <a:lnTo>
                    <a:pt x="73" y="99"/>
                  </a:lnTo>
                  <a:lnTo>
                    <a:pt x="73" y="99"/>
                  </a:lnTo>
                  <a:lnTo>
                    <a:pt x="73" y="99"/>
                  </a:lnTo>
                  <a:lnTo>
                    <a:pt x="73" y="99"/>
                  </a:lnTo>
                  <a:lnTo>
                    <a:pt x="71" y="99"/>
                  </a:lnTo>
                  <a:lnTo>
                    <a:pt x="71" y="102"/>
                  </a:lnTo>
                  <a:lnTo>
                    <a:pt x="73" y="102"/>
                  </a:lnTo>
                  <a:lnTo>
                    <a:pt x="73" y="102"/>
                  </a:lnTo>
                  <a:lnTo>
                    <a:pt x="73" y="102"/>
                  </a:lnTo>
                  <a:lnTo>
                    <a:pt x="73" y="102"/>
                  </a:lnTo>
                  <a:lnTo>
                    <a:pt x="76" y="102"/>
                  </a:lnTo>
                  <a:lnTo>
                    <a:pt x="76" y="104"/>
                  </a:lnTo>
                  <a:lnTo>
                    <a:pt x="76" y="104"/>
                  </a:lnTo>
                  <a:lnTo>
                    <a:pt x="76" y="104"/>
                  </a:lnTo>
                  <a:lnTo>
                    <a:pt x="76" y="106"/>
                  </a:lnTo>
                  <a:lnTo>
                    <a:pt x="76" y="106"/>
                  </a:lnTo>
                  <a:lnTo>
                    <a:pt x="76" y="106"/>
                  </a:lnTo>
                  <a:lnTo>
                    <a:pt x="76" y="106"/>
                  </a:lnTo>
                  <a:lnTo>
                    <a:pt x="76" y="109"/>
                  </a:lnTo>
                  <a:lnTo>
                    <a:pt x="76" y="109"/>
                  </a:lnTo>
                  <a:lnTo>
                    <a:pt x="76" y="109"/>
                  </a:lnTo>
                  <a:lnTo>
                    <a:pt x="76" y="109"/>
                  </a:lnTo>
                  <a:lnTo>
                    <a:pt x="73" y="109"/>
                  </a:lnTo>
                  <a:lnTo>
                    <a:pt x="73" y="109"/>
                  </a:lnTo>
                  <a:lnTo>
                    <a:pt x="73" y="109"/>
                  </a:lnTo>
                  <a:lnTo>
                    <a:pt x="73" y="106"/>
                  </a:lnTo>
                  <a:lnTo>
                    <a:pt x="73" y="106"/>
                  </a:lnTo>
                  <a:lnTo>
                    <a:pt x="73" y="106"/>
                  </a:lnTo>
                  <a:lnTo>
                    <a:pt x="73" y="106"/>
                  </a:lnTo>
                  <a:lnTo>
                    <a:pt x="73" y="104"/>
                  </a:lnTo>
                  <a:lnTo>
                    <a:pt x="73" y="104"/>
                  </a:lnTo>
                  <a:lnTo>
                    <a:pt x="71" y="104"/>
                  </a:lnTo>
                  <a:lnTo>
                    <a:pt x="71" y="104"/>
                  </a:lnTo>
                  <a:lnTo>
                    <a:pt x="71" y="106"/>
                  </a:lnTo>
                  <a:lnTo>
                    <a:pt x="71" y="106"/>
                  </a:lnTo>
                  <a:lnTo>
                    <a:pt x="68" y="106"/>
                  </a:lnTo>
                  <a:lnTo>
                    <a:pt x="68" y="106"/>
                  </a:lnTo>
                  <a:lnTo>
                    <a:pt x="68" y="106"/>
                  </a:lnTo>
                  <a:lnTo>
                    <a:pt x="68" y="106"/>
                  </a:lnTo>
                  <a:lnTo>
                    <a:pt x="68" y="109"/>
                  </a:lnTo>
                  <a:lnTo>
                    <a:pt x="68" y="109"/>
                  </a:lnTo>
                  <a:lnTo>
                    <a:pt x="68" y="111"/>
                  </a:lnTo>
                  <a:lnTo>
                    <a:pt x="68" y="111"/>
                  </a:lnTo>
                  <a:lnTo>
                    <a:pt x="68" y="114"/>
                  </a:lnTo>
                  <a:lnTo>
                    <a:pt x="68" y="114"/>
                  </a:lnTo>
                  <a:lnTo>
                    <a:pt x="68" y="114"/>
                  </a:lnTo>
                  <a:lnTo>
                    <a:pt x="68" y="116"/>
                  </a:lnTo>
                  <a:lnTo>
                    <a:pt x="66" y="116"/>
                  </a:lnTo>
                  <a:lnTo>
                    <a:pt x="66" y="116"/>
                  </a:lnTo>
                  <a:lnTo>
                    <a:pt x="66" y="116"/>
                  </a:lnTo>
                  <a:lnTo>
                    <a:pt x="66" y="116"/>
                  </a:lnTo>
                  <a:lnTo>
                    <a:pt x="66" y="116"/>
                  </a:lnTo>
                  <a:lnTo>
                    <a:pt x="64" y="116"/>
                  </a:lnTo>
                  <a:lnTo>
                    <a:pt x="64" y="116"/>
                  </a:lnTo>
                  <a:lnTo>
                    <a:pt x="64" y="116"/>
                  </a:lnTo>
                  <a:lnTo>
                    <a:pt x="64" y="114"/>
                  </a:lnTo>
                  <a:lnTo>
                    <a:pt x="64" y="114"/>
                  </a:lnTo>
                  <a:lnTo>
                    <a:pt x="64" y="116"/>
                  </a:lnTo>
                  <a:lnTo>
                    <a:pt x="64" y="116"/>
                  </a:lnTo>
                  <a:lnTo>
                    <a:pt x="61" y="116"/>
                  </a:lnTo>
                  <a:lnTo>
                    <a:pt x="61" y="116"/>
                  </a:lnTo>
                  <a:lnTo>
                    <a:pt x="61" y="114"/>
                  </a:lnTo>
                  <a:lnTo>
                    <a:pt x="61" y="114"/>
                  </a:lnTo>
                  <a:lnTo>
                    <a:pt x="61" y="111"/>
                  </a:lnTo>
                  <a:lnTo>
                    <a:pt x="61" y="111"/>
                  </a:lnTo>
                  <a:lnTo>
                    <a:pt x="61" y="109"/>
                  </a:lnTo>
                  <a:lnTo>
                    <a:pt x="61" y="109"/>
                  </a:lnTo>
                  <a:lnTo>
                    <a:pt x="61" y="109"/>
                  </a:lnTo>
                  <a:lnTo>
                    <a:pt x="61" y="109"/>
                  </a:lnTo>
                  <a:lnTo>
                    <a:pt x="61" y="111"/>
                  </a:lnTo>
                  <a:lnTo>
                    <a:pt x="61" y="111"/>
                  </a:lnTo>
                  <a:lnTo>
                    <a:pt x="61" y="114"/>
                  </a:lnTo>
                  <a:lnTo>
                    <a:pt x="61" y="114"/>
                  </a:lnTo>
                  <a:lnTo>
                    <a:pt x="61" y="114"/>
                  </a:lnTo>
                  <a:lnTo>
                    <a:pt x="61" y="116"/>
                  </a:lnTo>
                  <a:lnTo>
                    <a:pt x="61" y="116"/>
                  </a:lnTo>
                  <a:lnTo>
                    <a:pt x="59" y="116"/>
                  </a:lnTo>
                  <a:lnTo>
                    <a:pt x="59" y="116"/>
                  </a:lnTo>
                  <a:lnTo>
                    <a:pt x="59" y="116"/>
                  </a:lnTo>
                  <a:lnTo>
                    <a:pt x="59" y="116"/>
                  </a:lnTo>
                  <a:lnTo>
                    <a:pt x="59" y="118"/>
                  </a:lnTo>
                  <a:lnTo>
                    <a:pt x="59" y="118"/>
                  </a:lnTo>
                  <a:lnTo>
                    <a:pt x="59" y="118"/>
                  </a:lnTo>
                  <a:lnTo>
                    <a:pt x="59" y="121"/>
                  </a:lnTo>
                  <a:lnTo>
                    <a:pt x="59" y="121"/>
                  </a:lnTo>
                  <a:lnTo>
                    <a:pt x="57" y="121"/>
                  </a:lnTo>
                  <a:lnTo>
                    <a:pt x="57" y="121"/>
                  </a:lnTo>
                  <a:lnTo>
                    <a:pt x="57" y="121"/>
                  </a:lnTo>
                  <a:lnTo>
                    <a:pt x="54" y="121"/>
                  </a:lnTo>
                  <a:lnTo>
                    <a:pt x="54" y="121"/>
                  </a:lnTo>
                  <a:lnTo>
                    <a:pt x="54" y="123"/>
                  </a:lnTo>
                  <a:lnTo>
                    <a:pt x="54" y="123"/>
                  </a:lnTo>
                  <a:lnTo>
                    <a:pt x="52" y="123"/>
                  </a:lnTo>
                  <a:lnTo>
                    <a:pt x="52" y="123"/>
                  </a:lnTo>
                  <a:lnTo>
                    <a:pt x="52" y="125"/>
                  </a:lnTo>
                  <a:lnTo>
                    <a:pt x="52" y="125"/>
                  </a:lnTo>
                  <a:lnTo>
                    <a:pt x="52" y="123"/>
                  </a:lnTo>
                  <a:lnTo>
                    <a:pt x="52" y="123"/>
                  </a:lnTo>
                  <a:lnTo>
                    <a:pt x="52" y="123"/>
                  </a:lnTo>
                  <a:lnTo>
                    <a:pt x="49" y="123"/>
                  </a:lnTo>
                  <a:lnTo>
                    <a:pt x="49" y="123"/>
                  </a:lnTo>
                  <a:lnTo>
                    <a:pt x="49" y="123"/>
                  </a:lnTo>
                  <a:lnTo>
                    <a:pt x="47" y="123"/>
                  </a:lnTo>
                  <a:lnTo>
                    <a:pt x="47" y="123"/>
                  </a:lnTo>
                  <a:lnTo>
                    <a:pt x="47" y="125"/>
                  </a:lnTo>
                  <a:lnTo>
                    <a:pt x="47" y="125"/>
                  </a:lnTo>
                  <a:lnTo>
                    <a:pt x="45" y="125"/>
                  </a:lnTo>
                  <a:lnTo>
                    <a:pt x="45" y="123"/>
                  </a:lnTo>
                  <a:lnTo>
                    <a:pt x="45" y="123"/>
                  </a:lnTo>
                  <a:lnTo>
                    <a:pt x="42" y="123"/>
                  </a:lnTo>
                  <a:lnTo>
                    <a:pt x="42" y="123"/>
                  </a:lnTo>
                  <a:lnTo>
                    <a:pt x="42" y="123"/>
                  </a:lnTo>
                  <a:lnTo>
                    <a:pt x="42" y="121"/>
                  </a:lnTo>
                  <a:lnTo>
                    <a:pt x="42" y="121"/>
                  </a:lnTo>
                  <a:lnTo>
                    <a:pt x="40" y="121"/>
                  </a:lnTo>
                  <a:lnTo>
                    <a:pt x="40" y="121"/>
                  </a:lnTo>
                  <a:lnTo>
                    <a:pt x="40" y="123"/>
                  </a:lnTo>
                  <a:lnTo>
                    <a:pt x="40" y="123"/>
                  </a:lnTo>
                  <a:lnTo>
                    <a:pt x="38" y="123"/>
                  </a:lnTo>
                  <a:lnTo>
                    <a:pt x="38" y="123"/>
                  </a:lnTo>
                  <a:lnTo>
                    <a:pt x="38" y="123"/>
                  </a:lnTo>
                  <a:lnTo>
                    <a:pt x="38" y="125"/>
                  </a:lnTo>
                  <a:lnTo>
                    <a:pt x="35" y="125"/>
                  </a:lnTo>
                  <a:lnTo>
                    <a:pt x="35" y="125"/>
                  </a:lnTo>
                  <a:lnTo>
                    <a:pt x="35" y="125"/>
                  </a:lnTo>
                  <a:lnTo>
                    <a:pt x="35" y="125"/>
                  </a:lnTo>
                  <a:lnTo>
                    <a:pt x="35" y="128"/>
                  </a:lnTo>
                  <a:lnTo>
                    <a:pt x="33" y="128"/>
                  </a:lnTo>
                  <a:lnTo>
                    <a:pt x="33" y="128"/>
                  </a:lnTo>
                  <a:lnTo>
                    <a:pt x="33" y="125"/>
                  </a:lnTo>
                  <a:lnTo>
                    <a:pt x="33" y="125"/>
                  </a:lnTo>
                  <a:lnTo>
                    <a:pt x="33" y="125"/>
                  </a:lnTo>
                  <a:lnTo>
                    <a:pt x="31" y="125"/>
                  </a:lnTo>
                  <a:lnTo>
                    <a:pt x="31" y="125"/>
                  </a:lnTo>
                  <a:lnTo>
                    <a:pt x="31" y="125"/>
                  </a:lnTo>
                  <a:lnTo>
                    <a:pt x="28" y="125"/>
                  </a:lnTo>
                  <a:lnTo>
                    <a:pt x="28" y="128"/>
                  </a:lnTo>
                  <a:lnTo>
                    <a:pt x="28" y="128"/>
                  </a:lnTo>
                  <a:lnTo>
                    <a:pt x="28" y="128"/>
                  </a:lnTo>
                  <a:lnTo>
                    <a:pt x="28" y="128"/>
                  </a:lnTo>
                  <a:lnTo>
                    <a:pt x="26" y="128"/>
                  </a:lnTo>
                  <a:lnTo>
                    <a:pt x="26" y="128"/>
                  </a:lnTo>
                  <a:lnTo>
                    <a:pt x="26" y="128"/>
                  </a:lnTo>
                  <a:lnTo>
                    <a:pt x="26" y="128"/>
                  </a:lnTo>
                  <a:lnTo>
                    <a:pt x="26" y="125"/>
                  </a:lnTo>
                  <a:lnTo>
                    <a:pt x="23" y="125"/>
                  </a:lnTo>
                  <a:lnTo>
                    <a:pt x="23" y="125"/>
                  </a:lnTo>
                  <a:lnTo>
                    <a:pt x="23" y="125"/>
                  </a:lnTo>
                  <a:lnTo>
                    <a:pt x="21" y="125"/>
                  </a:lnTo>
                  <a:lnTo>
                    <a:pt x="21" y="123"/>
                  </a:lnTo>
                  <a:lnTo>
                    <a:pt x="23" y="123"/>
                  </a:lnTo>
                  <a:lnTo>
                    <a:pt x="23" y="123"/>
                  </a:lnTo>
                  <a:lnTo>
                    <a:pt x="23" y="121"/>
                  </a:lnTo>
                  <a:lnTo>
                    <a:pt x="21" y="121"/>
                  </a:lnTo>
                  <a:lnTo>
                    <a:pt x="21" y="121"/>
                  </a:lnTo>
                  <a:lnTo>
                    <a:pt x="23" y="121"/>
                  </a:lnTo>
                  <a:lnTo>
                    <a:pt x="23" y="118"/>
                  </a:lnTo>
                  <a:lnTo>
                    <a:pt x="23" y="118"/>
                  </a:lnTo>
                  <a:lnTo>
                    <a:pt x="23" y="116"/>
                  </a:lnTo>
                  <a:lnTo>
                    <a:pt x="21" y="116"/>
                  </a:lnTo>
                  <a:lnTo>
                    <a:pt x="21" y="116"/>
                  </a:lnTo>
                  <a:lnTo>
                    <a:pt x="21" y="116"/>
                  </a:lnTo>
                  <a:lnTo>
                    <a:pt x="23" y="116"/>
                  </a:lnTo>
                  <a:lnTo>
                    <a:pt x="23" y="114"/>
                  </a:lnTo>
                  <a:lnTo>
                    <a:pt x="23" y="114"/>
                  </a:lnTo>
                  <a:lnTo>
                    <a:pt x="21" y="114"/>
                  </a:lnTo>
                  <a:lnTo>
                    <a:pt x="21" y="111"/>
                  </a:lnTo>
                  <a:lnTo>
                    <a:pt x="21" y="111"/>
                  </a:lnTo>
                  <a:lnTo>
                    <a:pt x="21" y="111"/>
                  </a:lnTo>
                  <a:lnTo>
                    <a:pt x="21" y="111"/>
                  </a:lnTo>
                  <a:lnTo>
                    <a:pt x="21" y="109"/>
                  </a:lnTo>
                  <a:lnTo>
                    <a:pt x="21" y="109"/>
                  </a:lnTo>
                  <a:lnTo>
                    <a:pt x="21" y="109"/>
                  </a:lnTo>
                  <a:lnTo>
                    <a:pt x="21" y="106"/>
                  </a:lnTo>
                  <a:lnTo>
                    <a:pt x="21" y="106"/>
                  </a:lnTo>
                  <a:lnTo>
                    <a:pt x="21" y="106"/>
                  </a:lnTo>
                  <a:lnTo>
                    <a:pt x="21" y="104"/>
                  </a:lnTo>
                  <a:lnTo>
                    <a:pt x="21" y="104"/>
                  </a:lnTo>
                  <a:lnTo>
                    <a:pt x="21" y="104"/>
                  </a:lnTo>
                  <a:lnTo>
                    <a:pt x="21" y="102"/>
                  </a:lnTo>
                  <a:lnTo>
                    <a:pt x="21" y="102"/>
                  </a:lnTo>
                  <a:lnTo>
                    <a:pt x="21" y="99"/>
                  </a:lnTo>
                  <a:lnTo>
                    <a:pt x="19" y="99"/>
                  </a:lnTo>
                  <a:lnTo>
                    <a:pt x="19" y="99"/>
                  </a:lnTo>
                  <a:lnTo>
                    <a:pt x="21" y="99"/>
                  </a:lnTo>
                  <a:lnTo>
                    <a:pt x="21" y="97"/>
                  </a:lnTo>
                  <a:lnTo>
                    <a:pt x="21" y="97"/>
                  </a:lnTo>
                  <a:lnTo>
                    <a:pt x="21" y="97"/>
                  </a:lnTo>
                  <a:lnTo>
                    <a:pt x="19" y="97"/>
                  </a:lnTo>
                  <a:lnTo>
                    <a:pt x="19" y="95"/>
                  </a:lnTo>
                  <a:lnTo>
                    <a:pt x="19" y="95"/>
                  </a:lnTo>
                  <a:lnTo>
                    <a:pt x="19" y="95"/>
                  </a:lnTo>
                  <a:lnTo>
                    <a:pt x="19" y="92"/>
                  </a:lnTo>
                  <a:lnTo>
                    <a:pt x="19" y="92"/>
                  </a:lnTo>
                  <a:lnTo>
                    <a:pt x="19" y="90"/>
                  </a:lnTo>
                  <a:lnTo>
                    <a:pt x="19" y="90"/>
                  </a:lnTo>
                  <a:lnTo>
                    <a:pt x="19" y="90"/>
                  </a:lnTo>
                  <a:lnTo>
                    <a:pt x="19" y="87"/>
                  </a:lnTo>
                  <a:lnTo>
                    <a:pt x="21" y="87"/>
                  </a:lnTo>
                  <a:lnTo>
                    <a:pt x="21" y="87"/>
                  </a:lnTo>
                  <a:lnTo>
                    <a:pt x="19" y="87"/>
                  </a:lnTo>
                  <a:lnTo>
                    <a:pt x="19" y="87"/>
                  </a:lnTo>
                  <a:lnTo>
                    <a:pt x="19" y="87"/>
                  </a:lnTo>
                  <a:lnTo>
                    <a:pt x="19" y="87"/>
                  </a:lnTo>
                  <a:lnTo>
                    <a:pt x="16" y="87"/>
                  </a:lnTo>
                  <a:lnTo>
                    <a:pt x="16" y="87"/>
                  </a:lnTo>
                  <a:lnTo>
                    <a:pt x="14" y="87"/>
                  </a:lnTo>
                  <a:lnTo>
                    <a:pt x="14" y="85"/>
                  </a:lnTo>
                  <a:lnTo>
                    <a:pt x="14" y="85"/>
                  </a:lnTo>
                  <a:lnTo>
                    <a:pt x="16" y="85"/>
                  </a:lnTo>
                  <a:lnTo>
                    <a:pt x="16" y="83"/>
                  </a:lnTo>
                  <a:lnTo>
                    <a:pt x="16" y="83"/>
                  </a:lnTo>
                  <a:lnTo>
                    <a:pt x="16" y="83"/>
                  </a:lnTo>
                  <a:lnTo>
                    <a:pt x="16" y="80"/>
                  </a:lnTo>
                  <a:lnTo>
                    <a:pt x="16" y="80"/>
                  </a:lnTo>
                  <a:lnTo>
                    <a:pt x="16" y="80"/>
                  </a:lnTo>
                  <a:lnTo>
                    <a:pt x="14" y="80"/>
                  </a:lnTo>
                  <a:lnTo>
                    <a:pt x="14" y="78"/>
                  </a:lnTo>
                  <a:lnTo>
                    <a:pt x="14" y="78"/>
                  </a:lnTo>
                  <a:lnTo>
                    <a:pt x="14" y="78"/>
                  </a:lnTo>
                  <a:lnTo>
                    <a:pt x="14" y="78"/>
                  </a:lnTo>
                  <a:lnTo>
                    <a:pt x="14" y="78"/>
                  </a:lnTo>
                  <a:lnTo>
                    <a:pt x="12" y="78"/>
                  </a:lnTo>
                  <a:lnTo>
                    <a:pt x="12" y="76"/>
                  </a:lnTo>
                  <a:lnTo>
                    <a:pt x="12" y="76"/>
                  </a:lnTo>
                  <a:lnTo>
                    <a:pt x="12" y="73"/>
                  </a:lnTo>
                  <a:lnTo>
                    <a:pt x="12" y="73"/>
                  </a:lnTo>
                  <a:lnTo>
                    <a:pt x="14" y="73"/>
                  </a:lnTo>
                  <a:lnTo>
                    <a:pt x="14" y="71"/>
                  </a:lnTo>
                  <a:lnTo>
                    <a:pt x="12" y="71"/>
                  </a:lnTo>
                  <a:lnTo>
                    <a:pt x="12" y="71"/>
                  </a:lnTo>
                  <a:lnTo>
                    <a:pt x="14" y="71"/>
                  </a:lnTo>
                  <a:lnTo>
                    <a:pt x="14" y="71"/>
                  </a:lnTo>
                  <a:lnTo>
                    <a:pt x="14" y="71"/>
                  </a:lnTo>
                  <a:lnTo>
                    <a:pt x="14" y="68"/>
                  </a:lnTo>
                  <a:lnTo>
                    <a:pt x="16" y="68"/>
                  </a:lnTo>
                  <a:lnTo>
                    <a:pt x="16" y="68"/>
                  </a:lnTo>
                  <a:lnTo>
                    <a:pt x="16" y="68"/>
                  </a:lnTo>
                  <a:lnTo>
                    <a:pt x="16" y="66"/>
                  </a:lnTo>
                  <a:lnTo>
                    <a:pt x="16" y="66"/>
                  </a:lnTo>
                  <a:lnTo>
                    <a:pt x="14" y="66"/>
                  </a:lnTo>
                  <a:lnTo>
                    <a:pt x="14" y="64"/>
                  </a:lnTo>
                  <a:lnTo>
                    <a:pt x="14" y="64"/>
                  </a:lnTo>
                  <a:lnTo>
                    <a:pt x="14" y="61"/>
                  </a:lnTo>
                  <a:lnTo>
                    <a:pt x="16" y="61"/>
                  </a:lnTo>
                  <a:lnTo>
                    <a:pt x="16" y="61"/>
                  </a:lnTo>
                  <a:lnTo>
                    <a:pt x="16" y="59"/>
                  </a:lnTo>
                  <a:lnTo>
                    <a:pt x="14" y="59"/>
                  </a:lnTo>
                  <a:lnTo>
                    <a:pt x="14" y="59"/>
                  </a:lnTo>
                  <a:lnTo>
                    <a:pt x="14" y="59"/>
                  </a:lnTo>
                  <a:lnTo>
                    <a:pt x="14" y="59"/>
                  </a:lnTo>
                  <a:lnTo>
                    <a:pt x="14" y="59"/>
                  </a:lnTo>
                  <a:lnTo>
                    <a:pt x="14" y="59"/>
                  </a:lnTo>
                  <a:lnTo>
                    <a:pt x="12" y="59"/>
                  </a:lnTo>
                  <a:lnTo>
                    <a:pt x="12" y="59"/>
                  </a:lnTo>
                  <a:lnTo>
                    <a:pt x="12" y="59"/>
                  </a:lnTo>
                  <a:lnTo>
                    <a:pt x="9" y="59"/>
                  </a:lnTo>
                  <a:lnTo>
                    <a:pt x="9" y="57"/>
                  </a:lnTo>
                  <a:lnTo>
                    <a:pt x="9" y="57"/>
                  </a:lnTo>
                  <a:lnTo>
                    <a:pt x="7" y="57"/>
                  </a:lnTo>
                  <a:lnTo>
                    <a:pt x="7" y="57"/>
                  </a:lnTo>
                  <a:lnTo>
                    <a:pt x="7" y="57"/>
                  </a:lnTo>
                  <a:lnTo>
                    <a:pt x="7" y="57"/>
                  </a:lnTo>
                  <a:lnTo>
                    <a:pt x="7" y="57"/>
                  </a:lnTo>
                  <a:lnTo>
                    <a:pt x="4" y="57"/>
                  </a:lnTo>
                  <a:lnTo>
                    <a:pt x="4" y="57"/>
                  </a:lnTo>
                  <a:lnTo>
                    <a:pt x="4" y="54"/>
                  </a:lnTo>
                  <a:lnTo>
                    <a:pt x="2" y="54"/>
                  </a:lnTo>
                  <a:lnTo>
                    <a:pt x="2" y="54"/>
                  </a:lnTo>
                  <a:lnTo>
                    <a:pt x="2" y="54"/>
                  </a:lnTo>
                  <a:lnTo>
                    <a:pt x="2" y="52"/>
                  </a:lnTo>
                  <a:lnTo>
                    <a:pt x="2" y="52"/>
                  </a:lnTo>
                  <a:lnTo>
                    <a:pt x="2" y="52"/>
                  </a:lnTo>
                  <a:lnTo>
                    <a:pt x="2" y="50"/>
                  </a:lnTo>
                  <a:lnTo>
                    <a:pt x="0" y="50"/>
                  </a:lnTo>
                  <a:lnTo>
                    <a:pt x="0" y="50"/>
                  </a:lnTo>
                  <a:lnTo>
                    <a:pt x="0" y="47"/>
                  </a:lnTo>
                  <a:lnTo>
                    <a:pt x="2" y="47"/>
                  </a:lnTo>
                  <a:lnTo>
                    <a:pt x="2" y="47"/>
                  </a:lnTo>
                  <a:lnTo>
                    <a:pt x="2" y="47"/>
                  </a:lnTo>
                  <a:lnTo>
                    <a:pt x="2" y="47"/>
                  </a:lnTo>
                  <a:lnTo>
                    <a:pt x="2" y="47"/>
                  </a:lnTo>
                  <a:lnTo>
                    <a:pt x="2" y="45"/>
                  </a:lnTo>
                  <a:lnTo>
                    <a:pt x="2" y="45"/>
                  </a:lnTo>
                  <a:lnTo>
                    <a:pt x="2" y="42"/>
                  </a:lnTo>
                  <a:lnTo>
                    <a:pt x="4" y="42"/>
                  </a:lnTo>
                  <a:lnTo>
                    <a:pt x="4" y="42"/>
                  </a:lnTo>
                  <a:lnTo>
                    <a:pt x="4" y="45"/>
                  </a:lnTo>
                  <a:lnTo>
                    <a:pt x="7" y="45"/>
                  </a:lnTo>
                  <a:lnTo>
                    <a:pt x="7" y="45"/>
                  </a:lnTo>
                  <a:lnTo>
                    <a:pt x="7" y="45"/>
                  </a:lnTo>
                  <a:lnTo>
                    <a:pt x="7" y="45"/>
                  </a:lnTo>
                  <a:lnTo>
                    <a:pt x="7" y="42"/>
                  </a:lnTo>
                  <a:lnTo>
                    <a:pt x="7" y="42"/>
                  </a:lnTo>
                  <a:lnTo>
                    <a:pt x="9" y="42"/>
                  </a:lnTo>
                  <a:lnTo>
                    <a:pt x="9" y="42"/>
                  </a:lnTo>
                  <a:lnTo>
                    <a:pt x="9" y="40"/>
                  </a:lnTo>
                  <a:lnTo>
                    <a:pt x="9" y="40"/>
                  </a:lnTo>
                  <a:lnTo>
                    <a:pt x="9" y="40"/>
                  </a:lnTo>
                  <a:lnTo>
                    <a:pt x="9" y="38"/>
                  </a:lnTo>
                  <a:lnTo>
                    <a:pt x="9" y="38"/>
                  </a:lnTo>
                  <a:lnTo>
                    <a:pt x="9" y="38"/>
                  </a:lnTo>
                  <a:lnTo>
                    <a:pt x="12" y="38"/>
                  </a:lnTo>
                  <a:lnTo>
                    <a:pt x="12" y="38"/>
                  </a:lnTo>
                  <a:lnTo>
                    <a:pt x="12" y="38"/>
                  </a:lnTo>
                  <a:lnTo>
                    <a:pt x="12" y="38"/>
                  </a:lnTo>
                  <a:lnTo>
                    <a:pt x="12" y="38"/>
                  </a:lnTo>
                  <a:lnTo>
                    <a:pt x="14" y="38"/>
                  </a:lnTo>
                  <a:lnTo>
                    <a:pt x="14" y="38"/>
                  </a:lnTo>
                  <a:lnTo>
                    <a:pt x="14" y="38"/>
                  </a:lnTo>
                  <a:lnTo>
                    <a:pt x="16" y="38"/>
                  </a:lnTo>
                  <a:lnTo>
                    <a:pt x="16" y="38"/>
                  </a:lnTo>
                  <a:lnTo>
                    <a:pt x="16" y="38"/>
                  </a:lnTo>
                  <a:lnTo>
                    <a:pt x="16" y="38"/>
                  </a:lnTo>
                  <a:lnTo>
                    <a:pt x="19" y="38"/>
                  </a:lnTo>
                  <a:lnTo>
                    <a:pt x="19" y="38"/>
                  </a:lnTo>
                  <a:lnTo>
                    <a:pt x="19" y="38"/>
                  </a:lnTo>
                  <a:lnTo>
                    <a:pt x="19" y="38"/>
                  </a:lnTo>
                  <a:lnTo>
                    <a:pt x="19" y="38"/>
                  </a:lnTo>
                  <a:lnTo>
                    <a:pt x="21" y="38"/>
                  </a:lnTo>
                  <a:lnTo>
                    <a:pt x="21" y="35"/>
                  </a:lnTo>
                  <a:lnTo>
                    <a:pt x="21" y="35"/>
                  </a:lnTo>
                  <a:lnTo>
                    <a:pt x="21" y="35"/>
                  </a:lnTo>
                  <a:lnTo>
                    <a:pt x="21" y="33"/>
                  </a:lnTo>
                  <a:lnTo>
                    <a:pt x="21" y="33"/>
                  </a:lnTo>
                  <a:lnTo>
                    <a:pt x="19" y="33"/>
                  </a:lnTo>
                  <a:lnTo>
                    <a:pt x="19" y="33"/>
                  </a:lnTo>
                  <a:lnTo>
                    <a:pt x="19" y="33"/>
                  </a:lnTo>
                  <a:lnTo>
                    <a:pt x="19" y="33"/>
                  </a:lnTo>
                  <a:lnTo>
                    <a:pt x="19" y="31"/>
                  </a:lnTo>
                  <a:lnTo>
                    <a:pt x="19" y="31"/>
                  </a:lnTo>
                  <a:lnTo>
                    <a:pt x="19" y="28"/>
                  </a:lnTo>
                  <a:lnTo>
                    <a:pt x="16" y="28"/>
                  </a:lnTo>
                  <a:lnTo>
                    <a:pt x="16" y="28"/>
                  </a:lnTo>
                  <a:lnTo>
                    <a:pt x="14" y="28"/>
                  </a:lnTo>
                  <a:lnTo>
                    <a:pt x="14" y="28"/>
                  </a:lnTo>
                  <a:lnTo>
                    <a:pt x="14" y="28"/>
                  </a:lnTo>
                  <a:lnTo>
                    <a:pt x="12" y="28"/>
                  </a:lnTo>
                  <a:lnTo>
                    <a:pt x="12" y="28"/>
                  </a:lnTo>
                  <a:lnTo>
                    <a:pt x="12" y="28"/>
                  </a:lnTo>
                  <a:lnTo>
                    <a:pt x="12" y="28"/>
                  </a:lnTo>
                  <a:lnTo>
                    <a:pt x="12" y="28"/>
                  </a:lnTo>
                  <a:lnTo>
                    <a:pt x="9" y="28"/>
                  </a:lnTo>
                  <a:lnTo>
                    <a:pt x="9" y="26"/>
                  </a:lnTo>
                  <a:lnTo>
                    <a:pt x="9" y="26"/>
                  </a:lnTo>
                  <a:lnTo>
                    <a:pt x="9" y="26"/>
                  </a:lnTo>
                  <a:lnTo>
                    <a:pt x="7" y="26"/>
                  </a:lnTo>
                  <a:lnTo>
                    <a:pt x="7" y="23"/>
                  </a:lnTo>
                  <a:lnTo>
                    <a:pt x="7" y="23"/>
                  </a:lnTo>
                  <a:lnTo>
                    <a:pt x="7" y="23"/>
                  </a:lnTo>
                  <a:lnTo>
                    <a:pt x="7" y="23"/>
                  </a:lnTo>
                  <a:lnTo>
                    <a:pt x="7" y="21"/>
                  </a:lnTo>
                  <a:lnTo>
                    <a:pt x="4" y="21"/>
                  </a:lnTo>
                  <a:lnTo>
                    <a:pt x="4" y="21"/>
                  </a:lnTo>
                  <a:lnTo>
                    <a:pt x="2" y="21"/>
                  </a:lnTo>
                  <a:lnTo>
                    <a:pt x="2" y="21"/>
                  </a:lnTo>
                  <a:lnTo>
                    <a:pt x="2" y="21"/>
                  </a:lnTo>
                  <a:lnTo>
                    <a:pt x="2" y="19"/>
                  </a:lnTo>
                  <a:lnTo>
                    <a:pt x="2" y="19"/>
                  </a:lnTo>
                  <a:lnTo>
                    <a:pt x="2" y="19"/>
                  </a:lnTo>
                  <a:lnTo>
                    <a:pt x="2" y="19"/>
                  </a:lnTo>
                  <a:lnTo>
                    <a:pt x="2" y="19"/>
                  </a:lnTo>
                  <a:lnTo>
                    <a:pt x="2" y="16"/>
                  </a:lnTo>
                  <a:lnTo>
                    <a:pt x="2" y="16"/>
                  </a:lnTo>
                  <a:lnTo>
                    <a:pt x="2" y="16"/>
                  </a:lnTo>
                  <a:lnTo>
                    <a:pt x="2" y="14"/>
                  </a:lnTo>
                  <a:lnTo>
                    <a:pt x="2" y="14"/>
                  </a:lnTo>
                  <a:lnTo>
                    <a:pt x="4" y="14"/>
                  </a:lnTo>
                  <a:lnTo>
                    <a:pt x="4" y="12"/>
                  </a:lnTo>
                  <a:lnTo>
                    <a:pt x="4" y="12"/>
                  </a:lnTo>
                  <a:lnTo>
                    <a:pt x="4" y="12"/>
                  </a:lnTo>
                  <a:lnTo>
                    <a:pt x="7" y="12"/>
                  </a:lnTo>
                  <a:lnTo>
                    <a:pt x="7" y="12"/>
                  </a:lnTo>
                  <a:lnTo>
                    <a:pt x="7" y="9"/>
                  </a:lnTo>
                  <a:lnTo>
                    <a:pt x="7" y="9"/>
                  </a:lnTo>
                  <a:lnTo>
                    <a:pt x="7" y="9"/>
                  </a:lnTo>
                  <a:lnTo>
                    <a:pt x="7" y="9"/>
                  </a:lnTo>
                  <a:lnTo>
                    <a:pt x="9" y="9"/>
                  </a:lnTo>
                  <a:lnTo>
                    <a:pt x="9" y="9"/>
                  </a:lnTo>
                  <a:lnTo>
                    <a:pt x="9" y="7"/>
                  </a:lnTo>
                  <a:lnTo>
                    <a:pt x="12" y="7"/>
                  </a:lnTo>
                  <a:lnTo>
                    <a:pt x="12" y="7"/>
                  </a:lnTo>
                  <a:lnTo>
                    <a:pt x="12" y="4"/>
                  </a:lnTo>
                  <a:lnTo>
                    <a:pt x="9" y="4"/>
                  </a:lnTo>
                  <a:lnTo>
                    <a:pt x="9" y="4"/>
                  </a:lnTo>
                  <a:lnTo>
                    <a:pt x="9" y="4"/>
                  </a:lnTo>
                  <a:lnTo>
                    <a:pt x="7" y="4"/>
                  </a:lnTo>
                  <a:lnTo>
                    <a:pt x="7" y="4"/>
                  </a:lnTo>
                  <a:lnTo>
                    <a:pt x="7" y="4"/>
                  </a:lnTo>
                  <a:lnTo>
                    <a:pt x="7" y="4"/>
                  </a:lnTo>
                  <a:lnTo>
                    <a:pt x="7" y="2"/>
                  </a:lnTo>
                  <a:lnTo>
                    <a:pt x="7" y="2"/>
                  </a:lnTo>
                  <a:lnTo>
                    <a:pt x="7" y="2"/>
                  </a:lnTo>
                  <a:lnTo>
                    <a:pt x="7" y="0"/>
                  </a:lnTo>
                  <a:lnTo>
                    <a:pt x="9" y="0"/>
                  </a:lnTo>
                  <a:lnTo>
                    <a:pt x="9" y="2"/>
                  </a:lnTo>
                  <a:lnTo>
                    <a:pt x="9" y="2"/>
                  </a:lnTo>
                  <a:lnTo>
                    <a:pt x="9" y="2"/>
                  </a:lnTo>
                  <a:lnTo>
                    <a:pt x="12" y="2"/>
                  </a:lnTo>
                  <a:lnTo>
                    <a:pt x="12" y="4"/>
                  </a:lnTo>
                  <a:lnTo>
                    <a:pt x="12" y="4"/>
                  </a:lnTo>
                  <a:lnTo>
                    <a:pt x="12" y="4"/>
                  </a:lnTo>
                  <a:lnTo>
                    <a:pt x="12" y="4"/>
                  </a:lnTo>
                  <a:lnTo>
                    <a:pt x="14" y="4"/>
                  </a:lnTo>
                  <a:lnTo>
                    <a:pt x="14" y="7"/>
                  </a:lnTo>
                  <a:lnTo>
                    <a:pt x="14" y="7"/>
                  </a:lnTo>
                  <a:lnTo>
                    <a:pt x="14" y="7"/>
                  </a:lnTo>
                  <a:lnTo>
                    <a:pt x="14" y="7"/>
                  </a:lnTo>
                  <a:lnTo>
                    <a:pt x="14" y="9"/>
                  </a:lnTo>
                  <a:lnTo>
                    <a:pt x="14" y="9"/>
                  </a:lnTo>
                  <a:lnTo>
                    <a:pt x="16" y="9"/>
                  </a:lnTo>
                  <a:lnTo>
                    <a:pt x="16" y="9"/>
                  </a:lnTo>
                  <a:lnTo>
                    <a:pt x="16" y="9"/>
                  </a:lnTo>
                  <a:lnTo>
                    <a:pt x="19" y="9"/>
                  </a:lnTo>
                  <a:lnTo>
                    <a:pt x="19" y="9"/>
                  </a:lnTo>
                  <a:lnTo>
                    <a:pt x="19" y="9"/>
                  </a:lnTo>
                  <a:lnTo>
                    <a:pt x="19" y="9"/>
                  </a:lnTo>
                  <a:lnTo>
                    <a:pt x="19" y="9"/>
                  </a:lnTo>
                  <a:lnTo>
                    <a:pt x="21" y="9"/>
                  </a:lnTo>
                  <a:lnTo>
                    <a:pt x="21" y="9"/>
                  </a:lnTo>
                  <a:lnTo>
                    <a:pt x="21" y="9"/>
                  </a:lnTo>
                  <a:lnTo>
                    <a:pt x="21" y="9"/>
                  </a:lnTo>
                  <a:lnTo>
                    <a:pt x="21" y="9"/>
                  </a:lnTo>
                  <a:lnTo>
                    <a:pt x="21" y="9"/>
                  </a:lnTo>
                  <a:lnTo>
                    <a:pt x="21" y="9"/>
                  </a:lnTo>
                  <a:lnTo>
                    <a:pt x="21" y="7"/>
                  </a:lnTo>
                  <a:lnTo>
                    <a:pt x="19" y="7"/>
                  </a:lnTo>
                  <a:lnTo>
                    <a:pt x="19" y="7"/>
                  </a:lnTo>
                  <a:lnTo>
                    <a:pt x="21" y="7"/>
                  </a:lnTo>
                  <a:lnTo>
                    <a:pt x="21" y="4"/>
                  </a:lnTo>
                  <a:lnTo>
                    <a:pt x="21" y="4"/>
                  </a:lnTo>
                  <a:lnTo>
                    <a:pt x="21" y="7"/>
                  </a:lnTo>
                  <a:lnTo>
                    <a:pt x="21" y="7"/>
                  </a:lnTo>
                  <a:lnTo>
                    <a:pt x="23" y="7"/>
                  </a:lnTo>
                  <a:lnTo>
                    <a:pt x="23" y="7"/>
                  </a:lnTo>
                  <a:lnTo>
                    <a:pt x="23" y="9"/>
                  </a:lnTo>
                  <a:lnTo>
                    <a:pt x="23" y="9"/>
                  </a:lnTo>
                  <a:lnTo>
                    <a:pt x="23" y="9"/>
                  </a:lnTo>
                  <a:lnTo>
                    <a:pt x="23" y="9"/>
                  </a:lnTo>
                  <a:lnTo>
                    <a:pt x="23" y="12"/>
                  </a:lnTo>
                  <a:lnTo>
                    <a:pt x="23" y="12"/>
                  </a:lnTo>
                  <a:lnTo>
                    <a:pt x="26" y="12"/>
                  </a:lnTo>
                  <a:lnTo>
                    <a:pt x="26" y="14"/>
                  </a:lnTo>
                  <a:lnTo>
                    <a:pt x="26" y="14"/>
                  </a:lnTo>
                  <a:lnTo>
                    <a:pt x="26" y="14"/>
                  </a:lnTo>
                  <a:lnTo>
                    <a:pt x="26" y="14"/>
                  </a:lnTo>
                  <a:lnTo>
                    <a:pt x="26" y="16"/>
                  </a:lnTo>
                  <a:lnTo>
                    <a:pt x="28" y="16"/>
                  </a:lnTo>
                  <a:lnTo>
                    <a:pt x="28" y="16"/>
                  </a:lnTo>
                  <a:lnTo>
                    <a:pt x="28" y="16"/>
                  </a:lnTo>
                  <a:lnTo>
                    <a:pt x="28" y="16"/>
                  </a:lnTo>
                  <a:lnTo>
                    <a:pt x="31" y="16"/>
                  </a:lnTo>
                  <a:lnTo>
                    <a:pt x="31" y="16"/>
                  </a:lnTo>
                  <a:lnTo>
                    <a:pt x="31" y="16"/>
                  </a:lnTo>
                  <a:lnTo>
                    <a:pt x="31" y="16"/>
                  </a:lnTo>
                  <a:lnTo>
                    <a:pt x="33" y="16"/>
                  </a:lnTo>
                  <a:lnTo>
                    <a:pt x="33" y="16"/>
                  </a:lnTo>
                  <a:lnTo>
                    <a:pt x="33" y="16"/>
                  </a:lnTo>
                  <a:lnTo>
                    <a:pt x="33" y="16"/>
                  </a:lnTo>
                  <a:lnTo>
                    <a:pt x="33" y="14"/>
                  </a:lnTo>
                  <a:lnTo>
                    <a:pt x="33" y="14"/>
                  </a:lnTo>
                  <a:lnTo>
                    <a:pt x="33" y="12"/>
                  </a:lnTo>
                  <a:lnTo>
                    <a:pt x="35" y="12"/>
                  </a:lnTo>
                  <a:lnTo>
                    <a:pt x="35" y="12"/>
                  </a:lnTo>
                  <a:lnTo>
                    <a:pt x="35" y="12"/>
                  </a:lnTo>
                  <a:lnTo>
                    <a:pt x="35" y="12"/>
                  </a:lnTo>
                  <a:lnTo>
                    <a:pt x="35" y="12"/>
                  </a:lnTo>
                  <a:lnTo>
                    <a:pt x="38" y="12"/>
                  </a:lnTo>
                  <a:lnTo>
                    <a:pt x="38" y="14"/>
                  </a:lnTo>
                  <a:lnTo>
                    <a:pt x="38" y="14"/>
                  </a:lnTo>
                  <a:lnTo>
                    <a:pt x="38" y="14"/>
                  </a:lnTo>
                  <a:lnTo>
                    <a:pt x="38" y="16"/>
                  </a:lnTo>
                  <a:lnTo>
                    <a:pt x="38" y="16"/>
                  </a:lnTo>
                  <a:lnTo>
                    <a:pt x="40" y="16"/>
                  </a:lnTo>
                  <a:lnTo>
                    <a:pt x="40" y="19"/>
                  </a:lnTo>
                  <a:lnTo>
                    <a:pt x="40" y="19"/>
                  </a:lnTo>
                  <a:lnTo>
                    <a:pt x="40" y="19"/>
                  </a:lnTo>
                  <a:lnTo>
                    <a:pt x="40" y="19"/>
                  </a:lnTo>
                  <a:lnTo>
                    <a:pt x="40" y="19"/>
                  </a:lnTo>
                  <a:lnTo>
                    <a:pt x="40" y="21"/>
                  </a:lnTo>
                  <a:lnTo>
                    <a:pt x="40" y="21"/>
                  </a:lnTo>
                  <a:lnTo>
                    <a:pt x="40" y="23"/>
                  </a:lnTo>
                  <a:lnTo>
                    <a:pt x="40" y="23"/>
                  </a:lnTo>
                  <a:lnTo>
                    <a:pt x="40" y="26"/>
                  </a:lnTo>
                  <a:lnTo>
                    <a:pt x="40" y="26"/>
                  </a:lnTo>
                  <a:lnTo>
                    <a:pt x="40" y="26"/>
                  </a:lnTo>
                  <a:lnTo>
                    <a:pt x="40" y="28"/>
                  </a:lnTo>
                  <a:lnTo>
                    <a:pt x="40" y="28"/>
                  </a:lnTo>
                  <a:lnTo>
                    <a:pt x="40" y="28"/>
                  </a:lnTo>
                  <a:lnTo>
                    <a:pt x="40" y="28"/>
                  </a:lnTo>
                  <a:lnTo>
                    <a:pt x="40" y="31"/>
                  </a:lnTo>
                  <a:lnTo>
                    <a:pt x="40" y="31"/>
                  </a:lnTo>
                  <a:lnTo>
                    <a:pt x="40" y="33"/>
                  </a:lnTo>
                  <a:lnTo>
                    <a:pt x="40" y="33"/>
                  </a:lnTo>
                  <a:lnTo>
                    <a:pt x="40" y="35"/>
                  </a:lnTo>
                  <a:lnTo>
                    <a:pt x="40" y="35"/>
                  </a:lnTo>
                  <a:lnTo>
                    <a:pt x="40" y="35"/>
                  </a:lnTo>
                  <a:lnTo>
                    <a:pt x="42" y="35"/>
                  </a:lnTo>
                  <a:lnTo>
                    <a:pt x="42" y="35"/>
                  </a:lnTo>
                  <a:lnTo>
                    <a:pt x="42" y="35"/>
                  </a:lnTo>
                  <a:lnTo>
                    <a:pt x="42" y="35"/>
                  </a:lnTo>
                  <a:lnTo>
                    <a:pt x="45" y="35"/>
                  </a:lnTo>
                  <a:lnTo>
                    <a:pt x="45" y="35"/>
                  </a:lnTo>
                  <a:lnTo>
                    <a:pt x="45" y="38"/>
                  </a:lnTo>
                  <a:lnTo>
                    <a:pt x="47" y="38"/>
                  </a:lnTo>
                  <a:lnTo>
                    <a:pt x="47" y="38"/>
                  </a:lnTo>
                  <a:lnTo>
                    <a:pt x="47" y="38"/>
                  </a:lnTo>
                  <a:lnTo>
                    <a:pt x="49" y="38"/>
                  </a:lnTo>
                  <a:lnTo>
                    <a:pt x="49" y="38"/>
                  </a:lnTo>
                  <a:lnTo>
                    <a:pt x="49" y="38"/>
                  </a:lnTo>
                  <a:lnTo>
                    <a:pt x="52" y="38"/>
                  </a:lnTo>
                  <a:lnTo>
                    <a:pt x="52" y="38"/>
                  </a:lnTo>
                  <a:lnTo>
                    <a:pt x="52" y="38"/>
                  </a:lnTo>
                  <a:lnTo>
                    <a:pt x="54" y="38"/>
                  </a:lnTo>
                  <a:lnTo>
                    <a:pt x="54" y="38"/>
                  </a:lnTo>
                  <a:lnTo>
                    <a:pt x="54" y="38"/>
                  </a:lnTo>
                  <a:lnTo>
                    <a:pt x="57" y="38"/>
                  </a:lnTo>
                  <a:lnTo>
                    <a:pt x="57" y="38"/>
                  </a:lnTo>
                  <a:lnTo>
                    <a:pt x="59" y="38"/>
                  </a:lnTo>
                  <a:lnTo>
                    <a:pt x="59" y="38"/>
                  </a:lnTo>
                  <a:lnTo>
                    <a:pt x="59" y="38"/>
                  </a:lnTo>
                  <a:lnTo>
                    <a:pt x="61" y="38"/>
                  </a:lnTo>
                  <a:lnTo>
                    <a:pt x="61" y="38"/>
                  </a:lnTo>
                  <a:lnTo>
                    <a:pt x="61" y="38"/>
                  </a:lnTo>
                  <a:lnTo>
                    <a:pt x="64" y="38"/>
                  </a:lnTo>
                  <a:lnTo>
                    <a:pt x="64" y="38"/>
                  </a:lnTo>
                  <a:lnTo>
                    <a:pt x="66" y="38"/>
                  </a:lnTo>
                  <a:lnTo>
                    <a:pt x="66" y="38"/>
                  </a:lnTo>
                  <a:lnTo>
                    <a:pt x="66" y="38"/>
                  </a:lnTo>
                  <a:lnTo>
                    <a:pt x="66" y="38"/>
                  </a:lnTo>
                  <a:lnTo>
                    <a:pt x="68" y="38"/>
                  </a:lnTo>
                  <a:lnTo>
                    <a:pt x="68" y="38"/>
                  </a:lnTo>
                  <a:lnTo>
                    <a:pt x="68" y="38"/>
                  </a:lnTo>
                  <a:lnTo>
                    <a:pt x="71" y="38"/>
                  </a:lnTo>
                  <a:lnTo>
                    <a:pt x="71" y="38"/>
                  </a:lnTo>
                  <a:lnTo>
                    <a:pt x="71" y="38"/>
                  </a:lnTo>
                  <a:lnTo>
                    <a:pt x="73" y="38"/>
                  </a:lnTo>
                  <a:lnTo>
                    <a:pt x="73" y="38"/>
                  </a:lnTo>
                  <a:lnTo>
                    <a:pt x="73" y="38"/>
                  </a:lnTo>
                  <a:lnTo>
                    <a:pt x="73" y="38"/>
                  </a:lnTo>
                  <a:lnTo>
                    <a:pt x="76" y="38"/>
                  </a:lnTo>
                  <a:lnTo>
                    <a:pt x="76" y="38"/>
                  </a:lnTo>
                  <a:lnTo>
                    <a:pt x="76" y="38"/>
                  </a:lnTo>
                  <a:lnTo>
                    <a:pt x="76" y="38"/>
                  </a:lnTo>
                  <a:lnTo>
                    <a:pt x="78" y="38"/>
                  </a:lnTo>
                  <a:lnTo>
                    <a:pt x="78" y="38"/>
                  </a:lnTo>
                  <a:lnTo>
                    <a:pt x="78" y="38"/>
                  </a:lnTo>
                  <a:lnTo>
                    <a:pt x="80" y="38"/>
                  </a:lnTo>
                  <a:lnTo>
                    <a:pt x="80" y="38"/>
                  </a:lnTo>
                  <a:lnTo>
                    <a:pt x="80" y="38"/>
                  </a:lnTo>
                  <a:lnTo>
                    <a:pt x="80" y="38"/>
                  </a:lnTo>
                  <a:lnTo>
                    <a:pt x="83" y="38"/>
                  </a:lnTo>
                  <a:lnTo>
                    <a:pt x="83" y="38"/>
                  </a:lnTo>
                  <a:lnTo>
                    <a:pt x="85" y="38"/>
                  </a:lnTo>
                  <a:lnTo>
                    <a:pt x="85" y="38"/>
                  </a:lnTo>
                  <a:lnTo>
                    <a:pt x="85" y="38"/>
                  </a:lnTo>
                  <a:lnTo>
                    <a:pt x="87" y="38"/>
                  </a:lnTo>
                  <a:lnTo>
                    <a:pt x="87" y="38"/>
                  </a:lnTo>
                  <a:lnTo>
                    <a:pt x="87" y="38"/>
                  </a:lnTo>
                  <a:lnTo>
                    <a:pt x="87" y="38"/>
                  </a:lnTo>
                  <a:lnTo>
                    <a:pt x="90" y="38"/>
                  </a:lnTo>
                  <a:lnTo>
                    <a:pt x="90" y="38"/>
                  </a:lnTo>
                  <a:lnTo>
                    <a:pt x="90" y="40"/>
                  </a:lnTo>
                  <a:lnTo>
                    <a:pt x="92" y="40"/>
                  </a:lnTo>
                  <a:lnTo>
                    <a:pt x="92" y="40"/>
                  </a:lnTo>
                  <a:lnTo>
                    <a:pt x="92" y="40"/>
                  </a:lnTo>
                  <a:lnTo>
                    <a:pt x="92" y="40"/>
                  </a:lnTo>
                  <a:lnTo>
                    <a:pt x="94" y="40"/>
                  </a:lnTo>
                  <a:lnTo>
                    <a:pt x="94" y="40"/>
                  </a:lnTo>
                  <a:lnTo>
                    <a:pt x="94" y="42"/>
                  </a:lnTo>
                  <a:lnTo>
                    <a:pt x="94" y="42"/>
                  </a:lnTo>
                  <a:lnTo>
                    <a:pt x="94" y="42"/>
                  </a:lnTo>
                  <a:lnTo>
                    <a:pt x="94" y="45"/>
                  </a:lnTo>
                  <a:lnTo>
                    <a:pt x="97" y="45"/>
                  </a:lnTo>
                  <a:lnTo>
                    <a:pt x="97" y="45"/>
                  </a:lnTo>
                  <a:lnTo>
                    <a:pt x="94" y="45"/>
                  </a:lnTo>
                  <a:lnTo>
                    <a:pt x="94" y="45"/>
                  </a:lnTo>
                  <a:lnTo>
                    <a:pt x="94" y="45"/>
                  </a:lnTo>
                  <a:lnTo>
                    <a:pt x="92" y="45"/>
                  </a:lnTo>
                  <a:lnTo>
                    <a:pt x="92" y="47"/>
                  </a:lnTo>
                  <a:lnTo>
                    <a:pt x="92" y="47"/>
                  </a:lnTo>
                  <a:lnTo>
                    <a:pt x="92" y="47"/>
                  </a:lnTo>
                  <a:lnTo>
                    <a:pt x="92" y="47"/>
                  </a:lnTo>
                  <a:lnTo>
                    <a:pt x="92" y="47"/>
                  </a:lnTo>
                  <a:lnTo>
                    <a:pt x="92" y="50"/>
                  </a:lnTo>
                  <a:lnTo>
                    <a:pt x="92" y="50"/>
                  </a:lnTo>
                  <a:lnTo>
                    <a:pt x="90" y="50"/>
                  </a:lnTo>
                  <a:lnTo>
                    <a:pt x="90" y="52"/>
                  </a:lnTo>
                  <a:lnTo>
                    <a:pt x="90" y="52"/>
                  </a:lnTo>
                  <a:lnTo>
                    <a:pt x="90" y="52"/>
                  </a:lnTo>
                  <a:lnTo>
                    <a:pt x="90" y="54"/>
                  </a:lnTo>
                  <a:lnTo>
                    <a:pt x="87" y="54"/>
                  </a:lnTo>
                  <a:lnTo>
                    <a:pt x="87" y="54"/>
                  </a:lnTo>
                  <a:lnTo>
                    <a:pt x="87" y="57"/>
                  </a:lnTo>
                  <a:lnTo>
                    <a:pt x="87" y="57"/>
                  </a:lnTo>
                  <a:lnTo>
                    <a:pt x="87" y="57"/>
                  </a:lnTo>
                  <a:lnTo>
                    <a:pt x="87" y="57"/>
                  </a:lnTo>
                  <a:lnTo>
                    <a:pt x="87" y="57"/>
                  </a:lnTo>
                  <a:lnTo>
                    <a:pt x="85" y="57"/>
                  </a:lnTo>
                  <a:lnTo>
                    <a:pt x="85" y="59"/>
                  </a:lnTo>
                  <a:lnTo>
                    <a:pt x="85" y="59"/>
                  </a:lnTo>
                  <a:lnTo>
                    <a:pt x="85" y="59"/>
                  </a:lnTo>
                  <a:lnTo>
                    <a:pt x="85" y="59"/>
                  </a:lnTo>
                  <a:lnTo>
                    <a:pt x="85" y="59"/>
                  </a:lnTo>
                  <a:lnTo>
                    <a:pt x="85" y="61"/>
                  </a:lnTo>
                  <a:lnTo>
                    <a:pt x="85" y="61"/>
                  </a:lnTo>
                  <a:lnTo>
                    <a:pt x="85" y="61"/>
                  </a:lnTo>
                  <a:lnTo>
                    <a:pt x="85" y="64"/>
                  </a:lnTo>
                  <a:lnTo>
                    <a:pt x="83" y="64"/>
                  </a:lnTo>
                  <a:lnTo>
                    <a:pt x="83" y="61"/>
                  </a:lnTo>
                  <a:lnTo>
                    <a:pt x="83" y="61"/>
                  </a:lnTo>
                  <a:lnTo>
                    <a:pt x="80" y="61"/>
                  </a:lnTo>
                  <a:lnTo>
                    <a:pt x="80" y="61"/>
                  </a:lnTo>
                  <a:lnTo>
                    <a:pt x="80" y="61"/>
                  </a:lnTo>
                  <a:lnTo>
                    <a:pt x="80" y="61"/>
                  </a:lnTo>
                  <a:lnTo>
                    <a:pt x="80" y="64"/>
                  </a:lnTo>
                  <a:lnTo>
                    <a:pt x="80" y="64"/>
                  </a:lnTo>
                  <a:lnTo>
                    <a:pt x="78" y="64"/>
                  </a:lnTo>
                  <a:lnTo>
                    <a:pt x="78" y="64"/>
                  </a:lnTo>
                  <a:lnTo>
                    <a:pt x="78" y="64"/>
                  </a:lnTo>
                  <a:lnTo>
                    <a:pt x="78" y="66"/>
                  </a:lnTo>
                  <a:lnTo>
                    <a:pt x="76" y="66"/>
                  </a:lnTo>
                  <a:lnTo>
                    <a:pt x="76" y="66"/>
                  </a:lnTo>
                  <a:lnTo>
                    <a:pt x="76" y="66"/>
                  </a:lnTo>
                  <a:lnTo>
                    <a:pt x="76" y="64"/>
                  </a:lnTo>
                  <a:lnTo>
                    <a:pt x="73" y="64"/>
                  </a:lnTo>
                  <a:lnTo>
                    <a:pt x="73" y="64"/>
                  </a:lnTo>
                  <a:lnTo>
                    <a:pt x="73" y="66"/>
                  </a:lnTo>
                  <a:lnTo>
                    <a:pt x="73" y="66"/>
                  </a:lnTo>
                  <a:lnTo>
                    <a:pt x="73" y="66"/>
                  </a:lnTo>
                  <a:lnTo>
                    <a:pt x="73" y="68"/>
                  </a:lnTo>
                  <a:lnTo>
                    <a:pt x="71" y="68"/>
                  </a:lnTo>
                  <a:lnTo>
                    <a:pt x="71" y="68"/>
                  </a:lnTo>
                  <a:lnTo>
                    <a:pt x="71" y="68"/>
                  </a:lnTo>
                  <a:lnTo>
                    <a:pt x="68" y="68"/>
                  </a:lnTo>
                  <a:lnTo>
                    <a:pt x="68" y="68"/>
                  </a:lnTo>
                  <a:lnTo>
                    <a:pt x="68" y="71"/>
                  </a:lnTo>
                  <a:lnTo>
                    <a:pt x="68" y="71"/>
                  </a:lnTo>
                  <a:lnTo>
                    <a:pt x="68" y="73"/>
                  </a:lnTo>
                  <a:lnTo>
                    <a:pt x="68" y="73"/>
                  </a:lnTo>
                  <a:lnTo>
                    <a:pt x="68" y="73"/>
                  </a:lnTo>
                  <a:lnTo>
                    <a:pt x="68" y="73"/>
                  </a:lnTo>
                  <a:lnTo>
                    <a:pt x="68" y="76"/>
                  </a:lnTo>
                  <a:lnTo>
                    <a:pt x="68" y="76"/>
                  </a:lnTo>
                  <a:lnTo>
                    <a:pt x="68" y="76"/>
                  </a:lnTo>
                  <a:lnTo>
                    <a:pt x="68" y="76"/>
                  </a:lnTo>
                  <a:lnTo>
                    <a:pt x="68" y="78"/>
                  </a:lnTo>
                  <a:lnTo>
                    <a:pt x="68" y="78"/>
                  </a:lnTo>
                  <a:lnTo>
                    <a:pt x="68" y="78"/>
                  </a:lnTo>
                  <a:lnTo>
                    <a:pt x="68" y="78"/>
                  </a:lnTo>
                  <a:lnTo>
                    <a:pt x="68" y="80"/>
                  </a:lnTo>
                  <a:lnTo>
                    <a:pt x="68" y="80"/>
                  </a:lnTo>
                  <a:lnTo>
                    <a:pt x="68" y="80"/>
                  </a:lnTo>
                  <a:lnTo>
                    <a:pt x="68" y="83"/>
                  </a:lnTo>
                  <a:lnTo>
                    <a:pt x="71" y="83"/>
                  </a:lnTo>
                  <a:lnTo>
                    <a:pt x="71" y="83"/>
                  </a:lnTo>
                  <a:lnTo>
                    <a:pt x="71" y="85"/>
                  </a:lnTo>
                  <a:lnTo>
                    <a:pt x="71" y="85"/>
                  </a:lnTo>
                  <a:lnTo>
                    <a:pt x="71" y="87"/>
                  </a:lnTo>
                  <a:lnTo>
                    <a:pt x="71" y="87"/>
                  </a:lnTo>
                  <a:lnTo>
                    <a:pt x="71" y="87"/>
                  </a:lnTo>
                  <a:lnTo>
                    <a:pt x="71" y="87"/>
                  </a:lnTo>
                  <a:lnTo>
                    <a:pt x="71" y="90"/>
                  </a:lnTo>
                  <a:lnTo>
                    <a:pt x="71" y="90"/>
                  </a:lnTo>
                  <a:lnTo>
                    <a:pt x="73" y="90"/>
                  </a:lnTo>
                  <a:lnTo>
                    <a:pt x="73" y="90"/>
                  </a:lnTo>
                  <a:lnTo>
                    <a:pt x="73" y="90"/>
                  </a:lnTo>
                  <a:lnTo>
                    <a:pt x="73" y="90"/>
                  </a:lnTo>
                  <a:lnTo>
                    <a:pt x="73" y="87"/>
                  </a:lnTo>
                  <a:lnTo>
                    <a:pt x="73" y="87"/>
                  </a:lnTo>
                  <a:lnTo>
                    <a:pt x="73" y="87"/>
                  </a:lnTo>
                  <a:lnTo>
                    <a:pt x="73" y="87"/>
                  </a:lnTo>
                  <a:lnTo>
                    <a:pt x="73" y="87"/>
                  </a:lnTo>
                  <a:lnTo>
                    <a:pt x="73" y="87"/>
                  </a:lnTo>
                  <a:lnTo>
                    <a:pt x="76" y="87"/>
                  </a:lnTo>
                  <a:lnTo>
                    <a:pt x="76" y="87"/>
                  </a:lnTo>
                  <a:lnTo>
                    <a:pt x="76" y="90"/>
                  </a:lnTo>
                  <a:lnTo>
                    <a:pt x="76" y="90"/>
                  </a:lnTo>
                  <a:lnTo>
                    <a:pt x="76" y="90"/>
                  </a:lnTo>
                  <a:lnTo>
                    <a:pt x="76" y="92"/>
                  </a:lnTo>
                  <a:lnTo>
                    <a:pt x="76" y="92"/>
                  </a:lnTo>
                  <a:lnTo>
                    <a:pt x="76" y="95"/>
                  </a:lnTo>
                  <a:lnTo>
                    <a:pt x="76" y="95"/>
                  </a:lnTo>
                  <a:lnTo>
                    <a:pt x="78" y="95"/>
                  </a:lnTo>
                  <a:lnTo>
                    <a:pt x="78" y="95"/>
                  </a:lnTo>
                  <a:lnTo>
                    <a:pt x="80" y="95"/>
                  </a:lnTo>
                  <a:lnTo>
                    <a:pt x="80" y="92"/>
                  </a:lnTo>
                  <a:lnTo>
                    <a:pt x="80" y="92"/>
                  </a:lnTo>
                  <a:lnTo>
                    <a:pt x="80" y="92"/>
                  </a:lnTo>
                  <a:lnTo>
                    <a:pt x="80" y="92"/>
                  </a:lnTo>
                  <a:lnTo>
                    <a:pt x="80" y="90"/>
                  </a:lnTo>
                  <a:lnTo>
                    <a:pt x="83" y="90"/>
                  </a:lnTo>
                  <a:lnTo>
                    <a:pt x="83" y="90"/>
                  </a:lnTo>
                  <a:lnTo>
                    <a:pt x="80" y="90"/>
                  </a:lnTo>
                  <a:lnTo>
                    <a:pt x="80" y="87"/>
                  </a:lnTo>
                  <a:lnTo>
                    <a:pt x="80" y="87"/>
                  </a:lnTo>
                  <a:lnTo>
                    <a:pt x="80" y="87"/>
                  </a:lnTo>
                  <a:lnTo>
                    <a:pt x="80" y="85"/>
                  </a:lnTo>
                  <a:lnTo>
                    <a:pt x="80" y="85"/>
                  </a:lnTo>
                  <a:lnTo>
                    <a:pt x="83" y="85"/>
                  </a:lnTo>
                  <a:lnTo>
                    <a:pt x="83" y="83"/>
                  </a:lnTo>
                  <a:lnTo>
                    <a:pt x="83" y="83"/>
                  </a:lnTo>
                  <a:lnTo>
                    <a:pt x="83" y="83"/>
                  </a:lnTo>
                  <a:lnTo>
                    <a:pt x="85" y="83"/>
                  </a:lnTo>
                  <a:lnTo>
                    <a:pt x="85" y="80"/>
                  </a:lnTo>
                  <a:lnTo>
                    <a:pt x="85" y="80"/>
                  </a:lnTo>
                  <a:lnTo>
                    <a:pt x="85" y="80"/>
                  </a:lnTo>
                  <a:lnTo>
                    <a:pt x="85" y="78"/>
                  </a:lnTo>
                  <a:lnTo>
                    <a:pt x="85" y="78"/>
                  </a:lnTo>
                  <a:lnTo>
                    <a:pt x="85" y="78"/>
                  </a:lnTo>
                  <a:lnTo>
                    <a:pt x="85" y="76"/>
                  </a:lnTo>
                  <a:lnTo>
                    <a:pt x="85" y="76"/>
                  </a:lnTo>
                  <a:lnTo>
                    <a:pt x="85" y="76"/>
                  </a:lnTo>
                  <a:lnTo>
                    <a:pt x="85" y="76"/>
                  </a:lnTo>
                  <a:lnTo>
                    <a:pt x="87" y="76"/>
                  </a:lnTo>
                  <a:lnTo>
                    <a:pt x="87" y="78"/>
                  </a:lnTo>
                  <a:lnTo>
                    <a:pt x="87" y="78"/>
                  </a:lnTo>
                  <a:lnTo>
                    <a:pt x="87" y="76"/>
                  </a:lnTo>
                  <a:lnTo>
                    <a:pt x="87" y="76"/>
                  </a:lnTo>
                  <a:lnTo>
                    <a:pt x="87" y="76"/>
                  </a:lnTo>
                  <a:lnTo>
                    <a:pt x="90" y="76"/>
                  </a:lnTo>
                  <a:lnTo>
                    <a:pt x="90" y="76"/>
                  </a:lnTo>
                  <a:lnTo>
                    <a:pt x="90" y="76"/>
                  </a:lnTo>
                  <a:lnTo>
                    <a:pt x="92" y="76"/>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241"/>
            <p:cNvSpPr>
              <a:spLocks/>
            </p:cNvSpPr>
            <p:nvPr/>
          </p:nvSpPr>
          <p:spPr bwMode="auto">
            <a:xfrm>
              <a:off x="4318000" y="3298825"/>
              <a:ext cx="157163" cy="239712"/>
            </a:xfrm>
            <a:custGeom>
              <a:avLst/>
              <a:gdLst/>
              <a:ahLst/>
              <a:cxnLst>
                <a:cxn ang="0">
                  <a:pos x="92" y="87"/>
                </a:cxn>
                <a:cxn ang="0">
                  <a:pos x="94" y="99"/>
                </a:cxn>
                <a:cxn ang="0">
                  <a:pos x="99" y="111"/>
                </a:cxn>
                <a:cxn ang="0">
                  <a:pos x="99" y="125"/>
                </a:cxn>
                <a:cxn ang="0">
                  <a:pos x="99" y="137"/>
                </a:cxn>
                <a:cxn ang="0">
                  <a:pos x="92" y="132"/>
                </a:cxn>
                <a:cxn ang="0">
                  <a:pos x="92" y="144"/>
                </a:cxn>
                <a:cxn ang="0">
                  <a:pos x="90" y="147"/>
                </a:cxn>
                <a:cxn ang="0">
                  <a:pos x="87" y="137"/>
                </a:cxn>
                <a:cxn ang="0">
                  <a:pos x="83" y="128"/>
                </a:cxn>
                <a:cxn ang="0">
                  <a:pos x="83" y="116"/>
                </a:cxn>
                <a:cxn ang="0">
                  <a:pos x="78" y="106"/>
                </a:cxn>
                <a:cxn ang="0">
                  <a:pos x="71" y="102"/>
                </a:cxn>
                <a:cxn ang="0">
                  <a:pos x="76" y="109"/>
                </a:cxn>
                <a:cxn ang="0">
                  <a:pos x="68" y="106"/>
                </a:cxn>
                <a:cxn ang="0">
                  <a:pos x="66" y="116"/>
                </a:cxn>
                <a:cxn ang="0">
                  <a:pos x="61" y="109"/>
                </a:cxn>
                <a:cxn ang="0">
                  <a:pos x="59" y="118"/>
                </a:cxn>
                <a:cxn ang="0">
                  <a:pos x="52" y="125"/>
                </a:cxn>
                <a:cxn ang="0">
                  <a:pos x="42" y="123"/>
                </a:cxn>
                <a:cxn ang="0">
                  <a:pos x="35" y="125"/>
                </a:cxn>
                <a:cxn ang="0">
                  <a:pos x="26" y="128"/>
                </a:cxn>
                <a:cxn ang="0">
                  <a:pos x="23" y="121"/>
                </a:cxn>
                <a:cxn ang="0">
                  <a:pos x="21" y="109"/>
                </a:cxn>
                <a:cxn ang="0">
                  <a:pos x="21" y="97"/>
                </a:cxn>
                <a:cxn ang="0">
                  <a:pos x="19" y="87"/>
                </a:cxn>
                <a:cxn ang="0">
                  <a:pos x="16" y="80"/>
                </a:cxn>
                <a:cxn ang="0">
                  <a:pos x="12" y="71"/>
                </a:cxn>
                <a:cxn ang="0">
                  <a:pos x="16" y="61"/>
                </a:cxn>
                <a:cxn ang="0">
                  <a:pos x="7" y="57"/>
                </a:cxn>
                <a:cxn ang="0">
                  <a:pos x="0" y="50"/>
                </a:cxn>
                <a:cxn ang="0">
                  <a:pos x="7" y="45"/>
                </a:cxn>
                <a:cxn ang="0">
                  <a:pos x="12" y="38"/>
                </a:cxn>
                <a:cxn ang="0">
                  <a:pos x="21" y="35"/>
                </a:cxn>
                <a:cxn ang="0">
                  <a:pos x="14" y="28"/>
                </a:cxn>
                <a:cxn ang="0">
                  <a:pos x="7" y="23"/>
                </a:cxn>
                <a:cxn ang="0">
                  <a:pos x="2" y="14"/>
                </a:cxn>
                <a:cxn ang="0">
                  <a:pos x="12" y="7"/>
                </a:cxn>
                <a:cxn ang="0">
                  <a:pos x="9" y="2"/>
                </a:cxn>
                <a:cxn ang="0">
                  <a:pos x="16" y="9"/>
                </a:cxn>
                <a:cxn ang="0">
                  <a:pos x="21" y="7"/>
                </a:cxn>
                <a:cxn ang="0">
                  <a:pos x="23" y="12"/>
                </a:cxn>
                <a:cxn ang="0">
                  <a:pos x="33" y="16"/>
                </a:cxn>
                <a:cxn ang="0">
                  <a:pos x="38" y="14"/>
                </a:cxn>
                <a:cxn ang="0">
                  <a:pos x="40" y="26"/>
                </a:cxn>
                <a:cxn ang="0">
                  <a:pos x="42" y="35"/>
                </a:cxn>
                <a:cxn ang="0">
                  <a:pos x="54" y="38"/>
                </a:cxn>
                <a:cxn ang="0">
                  <a:pos x="68" y="38"/>
                </a:cxn>
                <a:cxn ang="0">
                  <a:pos x="78" y="38"/>
                </a:cxn>
                <a:cxn ang="0">
                  <a:pos x="90" y="38"/>
                </a:cxn>
                <a:cxn ang="0">
                  <a:pos x="94" y="45"/>
                </a:cxn>
                <a:cxn ang="0">
                  <a:pos x="90" y="54"/>
                </a:cxn>
                <a:cxn ang="0">
                  <a:pos x="85" y="61"/>
                </a:cxn>
                <a:cxn ang="0">
                  <a:pos x="78" y="66"/>
                </a:cxn>
                <a:cxn ang="0">
                  <a:pos x="68" y="68"/>
                </a:cxn>
                <a:cxn ang="0">
                  <a:pos x="68" y="80"/>
                </a:cxn>
                <a:cxn ang="0">
                  <a:pos x="73" y="90"/>
                </a:cxn>
                <a:cxn ang="0">
                  <a:pos x="76" y="92"/>
                </a:cxn>
                <a:cxn ang="0">
                  <a:pos x="80" y="87"/>
                </a:cxn>
                <a:cxn ang="0">
                  <a:pos x="85" y="76"/>
                </a:cxn>
              </a:cxnLst>
              <a:rect l="0" t="0" r="r" b="b"/>
              <a:pathLst>
                <a:path w="99" h="151">
                  <a:moveTo>
                    <a:pt x="92" y="76"/>
                  </a:moveTo>
                  <a:lnTo>
                    <a:pt x="92" y="78"/>
                  </a:lnTo>
                  <a:lnTo>
                    <a:pt x="92" y="78"/>
                  </a:lnTo>
                  <a:lnTo>
                    <a:pt x="92" y="78"/>
                  </a:lnTo>
                  <a:lnTo>
                    <a:pt x="92" y="78"/>
                  </a:lnTo>
                  <a:lnTo>
                    <a:pt x="92" y="78"/>
                  </a:lnTo>
                  <a:lnTo>
                    <a:pt x="92" y="80"/>
                  </a:lnTo>
                  <a:lnTo>
                    <a:pt x="92" y="80"/>
                  </a:lnTo>
                  <a:lnTo>
                    <a:pt x="92" y="83"/>
                  </a:lnTo>
                  <a:lnTo>
                    <a:pt x="92" y="83"/>
                  </a:lnTo>
                  <a:lnTo>
                    <a:pt x="94" y="83"/>
                  </a:lnTo>
                  <a:lnTo>
                    <a:pt x="94" y="85"/>
                  </a:lnTo>
                  <a:lnTo>
                    <a:pt x="94" y="85"/>
                  </a:lnTo>
                  <a:lnTo>
                    <a:pt x="94" y="87"/>
                  </a:lnTo>
                  <a:lnTo>
                    <a:pt x="92" y="87"/>
                  </a:lnTo>
                  <a:lnTo>
                    <a:pt x="92" y="87"/>
                  </a:lnTo>
                  <a:lnTo>
                    <a:pt x="92" y="87"/>
                  </a:lnTo>
                  <a:lnTo>
                    <a:pt x="92" y="90"/>
                  </a:lnTo>
                  <a:lnTo>
                    <a:pt x="94" y="90"/>
                  </a:lnTo>
                  <a:lnTo>
                    <a:pt x="94" y="90"/>
                  </a:lnTo>
                  <a:lnTo>
                    <a:pt x="94" y="92"/>
                  </a:lnTo>
                  <a:lnTo>
                    <a:pt x="94" y="92"/>
                  </a:lnTo>
                  <a:lnTo>
                    <a:pt x="94" y="95"/>
                  </a:lnTo>
                  <a:lnTo>
                    <a:pt x="94" y="95"/>
                  </a:lnTo>
                  <a:lnTo>
                    <a:pt x="94" y="95"/>
                  </a:lnTo>
                  <a:lnTo>
                    <a:pt x="94" y="97"/>
                  </a:lnTo>
                  <a:lnTo>
                    <a:pt x="94" y="97"/>
                  </a:lnTo>
                  <a:lnTo>
                    <a:pt x="94" y="97"/>
                  </a:lnTo>
                  <a:lnTo>
                    <a:pt x="94" y="97"/>
                  </a:lnTo>
                  <a:lnTo>
                    <a:pt x="94" y="99"/>
                  </a:lnTo>
                  <a:lnTo>
                    <a:pt x="97" y="99"/>
                  </a:lnTo>
                  <a:lnTo>
                    <a:pt x="97" y="99"/>
                  </a:lnTo>
                  <a:lnTo>
                    <a:pt x="97" y="102"/>
                  </a:lnTo>
                  <a:lnTo>
                    <a:pt x="97" y="102"/>
                  </a:lnTo>
                  <a:lnTo>
                    <a:pt x="97" y="104"/>
                  </a:lnTo>
                  <a:lnTo>
                    <a:pt x="97" y="104"/>
                  </a:lnTo>
                  <a:lnTo>
                    <a:pt x="97" y="104"/>
                  </a:lnTo>
                  <a:lnTo>
                    <a:pt x="97" y="106"/>
                  </a:lnTo>
                  <a:lnTo>
                    <a:pt x="97" y="106"/>
                  </a:lnTo>
                  <a:lnTo>
                    <a:pt x="97" y="106"/>
                  </a:lnTo>
                  <a:lnTo>
                    <a:pt x="97" y="109"/>
                  </a:lnTo>
                  <a:lnTo>
                    <a:pt x="97" y="109"/>
                  </a:lnTo>
                  <a:lnTo>
                    <a:pt x="99" y="109"/>
                  </a:lnTo>
                  <a:lnTo>
                    <a:pt x="99" y="111"/>
                  </a:lnTo>
                  <a:lnTo>
                    <a:pt x="99" y="111"/>
                  </a:lnTo>
                  <a:lnTo>
                    <a:pt x="99" y="114"/>
                  </a:lnTo>
                  <a:lnTo>
                    <a:pt x="99" y="114"/>
                  </a:lnTo>
                  <a:lnTo>
                    <a:pt x="99" y="116"/>
                  </a:lnTo>
                  <a:lnTo>
                    <a:pt x="99" y="116"/>
                  </a:lnTo>
                  <a:lnTo>
                    <a:pt x="99" y="116"/>
                  </a:lnTo>
                  <a:lnTo>
                    <a:pt x="99" y="118"/>
                  </a:lnTo>
                  <a:lnTo>
                    <a:pt x="99" y="118"/>
                  </a:lnTo>
                  <a:lnTo>
                    <a:pt x="99" y="118"/>
                  </a:lnTo>
                  <a:lnTo>
                    <a:pt x="99" y="121"/>
                  </a:lnTo>
                  <a:lnTo>
                    <a:pt x="99" y="121"/>
                  </a:lnTo>
                  <a:lnTo>
                    <a:pt x="99" y="123"/>
                  </a:lnTo>
                  <a:lnTo>
                    <a:pt x="99" y="123"/>
                  </a:lnTo>
                  <a:lnTo>
                    <a:pt x="99" y="125"/>
                  </a:lnTo>
                  <a:lnTo>
                    <a:pt x="99" y="125"/>
                  </a:lnTo>
                  <a:lnTo>
                    <a:pt x="99" y="125"/>
                  </a:lnTo>
                  <a:lnTo>
                    <a:pt x="99" y="128"/>
                  </a:lnTo>
                  <a:lnTo>
                    <a:pt x="99" y="128"/>
                  </a:lnTo>
                  <a:lnTo>
                    <a:pt x="99" y="128"/>
                  </a:lnTo>
                  <a:lnTo>
                    <a:pt x="99" y="128"/>
                  </a:lnTo>
                  <a:lnTo>
                    <a:pt x="99" y="130"/>
                  </a:lnTo>
                  <a:lnTo>
                    <a:pt x="99" y="130"/>
                  </a:lnTo>
                  <a:lnTo>
                    <a:pt x="99" y="132"/>
                  </a:lnTo>
                  <a:lnTo>
                    <a:pt x="99" y="132"/>
                  </a:lnTo>
                  <a:lnTo>
                    <a:pt x="99" y="135"/>
                  </a:lnTo>
                  <a:lnTo>
                    <a:pt x="99" y="135"/>
                  </a:lnTo>
                  <a:lnTo>
                    <a:pt x="99" y="135"/>
                  </a:lnTo>
                  <a:lnTo>
                    <a:pt x="99" y="137"/>
                  </a:lnTo>
                  <a:lnTo>
                    <a:pt x="99" y="137"/>
                  </a:lnTo>
                  <a:lnTo>
                    <a:pt x="99" y="137"/>
                  </a:lnTo>
                  <a:lnTo>
                    <a:pt x="99" y="137"/>
                  </a:lnTo>
                  <a:lnTo>
                    <a:pt x="99" y="137"/>
                  </a:lnTo>
                  <a:lnTo>
                    <a:pt x="99" y="135"/>
                  </a:lnTo>
                  <a:lnTo>
                    <a:pt x="99" y="135"/>
                  </a:lnTo>
                  <a:lnTo>
                    <a:pt x="97" y="135"/>
                  </a:lnTo>
                  <a:lnTo>
                    <a:pt x="97" y="135"/>
                  </a:lnTo>
                  <a:lnTo>
                    <a:pt x="97" y="135"/>
                  </a:lnTo>
                  <a:lnTo>
                    <a:pt x="94" y="135"/>
                  </a:lnTo>
                  <a:lnTo>
                    <a:pt x="94" y="135"/>
                  </a:lnTo>
                  <a:lnTo>
                    <a:pt x="94" y="135"/>
                  </a:lnTo>
                  <a:lnTo>
                    <a:pt x="94" y="132"/>
                  </a:lnTo>
                  <a:lnTo>
                    <a:pt x="94" y="132"/>
                  </a:lnTo>
                  <a:lnTo>
                    <a:pt x="94" y="132"/>
                  </a:lnTo>
                  <a:lnTo>
                    <a:pt x="92" y="132"/>
                  </a:lnTo>
                  <a:lnTo>
                    <a:pt x="92" y="132"/>
                  </a:lnTo>
                  <a:lnTo>
                    <a:pt x="92" y="132"/>
                  </a:lnTo>
                  <a:lnTo>
                    <a:pt x="92" y="132"/>
                  </a:lnTo>
                  <a:lnTo>
                    <a:pt x="92" y="135"/>
                  </a:lnTo>
                  <a:lnTo>
                    <a:pt x="92" y="135"/>
                  </a:lnTo>
                  <a:lnTo>
                    <a:pt x="90" y="135"/>
                  </a:lnTo>
                  <a:lnTo>
                    <a:pt x="90" y="137"/>
                  </a:lnTo>
                  <a:lnTo>
                    <a:pt x="90" y="137"/>
                  </a:lnTo>
                  <a:lnTo>
                    <a:pt x="90" y="137"/>
                  </a:lnTo>
                  <a:lnTo>
                    <a:pt x="90" y="140"/>
                  </a:lnTo>
                  <a:lnTo>
                    <a:pt x="90" y="140"/>
                  </a:lnTo>
                  <a:lnTo>
                    <a:pt x="90" y="142"/>
                  </a:lnTo>
                  <a:lnTo>
                    <a:pt x="92" y="142"/>
                  </a:lnTo>
                  <a:lnTo>
                    <a:pt x="92" y="142"/>
                  </a:lnTo>
                  <a:lnTo>
                    <a:pt x="92" y="144"/>
                  </a:lnTo>
                  <a:lnTo>
                    <a:pt x="92" y="144"/>
                  </a:lnTo>
                  <a:lnTo>
                    <a:pt x="92" y="144"/>
                  </a:lnTo>
                  <a:lnTo>
                    <a:pt x="92" y="147"/>
                  </a:lnTo>
                  <a:lnTo>
                    <a:pt x="92" y="147"/>
                  </a:lnTo>
                  <a:lnTo>
                    <a:pt x="92" y="147"/>
                  </a:lnTo>
                  <a:lnTo>
                    <a:pt x="92" y="147"/>
                  </a:lnTo>
                  <a:lnTo>
                    <a:pt x="92" y="149"/>
                  </a:lnTo>
                  <a:lnTo>
                    <a:pt x="92" y="149"/>
                  </a:lnTo>
                  <a:lnTo>
                    <a:pt x="94" y="149"/>
                  </a:lnTo>
                  <a:lnTo>
                    <a:pt x="94" y="151"/>
                  </a:lnTo>
                  <a:lnTo>
                    <a:pt x="92" y="151"/>
                  </a:lnTo>
                  <a:lnTo>
                    <a:pt x="92" y="151"/>
                  </a:lnTo>
                  <a:lnTo>
                    <a:pt x="92" y="149"/>
                  </a:lnTo>
                  <a:lnTo>
                    <a:pt x="92" y="149"/>
                  </a:lnTo>
                  <a:lnTo>
                    <a:pt x="92" y="149"/>
                  </a:lnTo>
                  <a:lnTo>
                    <a:pt x="92" y="147"/>
                  </a:lnTo>
                  <a:lnTo>
                    <a:pt x="90" y="147"/>
                  </a:lnTo>
                  <a:lnTo>
                    <a:pt x="90" y="147"/>
                  </a:lnTo>
                  <a:lnTo>
                    <a:pt x="90" y="147"/>
                  </a:lnTo>
                  <a:lnTo>
                    <a:pt x="90" y="147"/>
                  </a:lnTo>
                  <a:lnTo>
                    <a:pt x="90" y="144"/>
                  </a:lnTo>
                  <a:lnTo>
                    <a:pt x="90" y="144"/>
                  </a:lnTo>
                  <a:lnTo>
                    <a:pt x="87" y="144"/>
                  </a:lnTo>
                  <a:lnTo>
                    <a:pt x="87" y="142"/>
                  </a:lnTo>
                  <a:lnTo>
                    <a:pt x="87" y="142"/>
                  </a:lnTo>
                  <a:lnTo>
                    <a:pt x="87" y="142"/>
                  </a:lnTo>
                  <a:lnTo>
                    <a:pt x="87" y="140"/>
                  </a:lnTo>
                  <a:lnTo>
                    <a:pt x="87" y="140"/>
                  </a:lnTo>
                  <a:lnTo>
                    <a:pt x="87" y="140"/>
                  </a:lnTo>
                  <a:lnTo>
                    <a:pt x="87" y="137"/>
                  </a:lnTo>
                  <a:lnTo>
                    <a:pt x="87" y="137"/>
                  </a:lnTo>
                  <a:lnTo>
                    <a:pt x="87" y="137"/>
                  </a:lnTo>
                  <a:lnTo>
                    <a:pt x="85" y="137"/>
                  </a:lnTo>
                  <a:lnTo>
                    <a:pt x="85" y="135"/>
                  </a:lnTo>
                  <a:lnTo>
                    <a:pt x="85" y="135"/>
                  </a:lnTo>
                  <a:lnTo>
                    <a:pt x="85" y="135"/>
                  </a:lnTo>
                  <a:lnTo>
                    <a:pt x="85" y="132"/>
                  </a:lnTo>
                  <a:lnTo>
                    <a:pt x="85" y="132"/>
                  </a:lnTo>
                  <a:lnTo>
                    <a:pt x="85" y="132"/>
                  </a:lnTo>
                  <a:lnTo>
                    <a:pt x="83" y="132"/>
                  </a:lnTo>
                  <a:lnTo>
                    <a:pt x="83" y="132"/>
                  </a:lnTo>
                  <a:lnTo>
                    <a:pt x="83" y="130"/>
                  </a:lnTo>
                  <a:lnTo>
                    <a:pt x="83" y="130"/>
                  </a:lnTo>
                  <a:lnTo>
                    <a:pt x="83" y="130"/>
                  </a:lnTo>
                  <a:lnTo>
                    <a:pt x="83" y="128"/>
                  </a:lnTo>
                  <a:lnTo>
                    <a:pt x="83" y="128"/>
                  </a:lnTo>
                  <a:lnTo>
                    <a:pt x="83" y="128"/>
                  </a:lnTo>
                  <a:lnTo>
                    <a:pt x="83" y="128"/>
                  </a:lnTo>
                  <a:lnTo>
                    <a:pt x="83" y="125"/>
                  </a:lnTo>
                  <a:lnTo>
                    <a:pt x="80" y="125"/>
                  </a:lnTo>
                  <a:lnTo>
                    <a:pt x="80" y="125"/>
                  </a:lnTo>
                  <a:lnTo>
                    <a:pt x="80" y="123"/>
                  </a:lnTo>
                  <a:lnTo>
                    <a:pt x="83" y="123"/>
                  </a:lnTo>
                  <a:lnTo>
                    <a:pt x="83" y="123"/>
                  </a:lnTo>
                  <a:lnTo>
                    <a:pt x="83" y="121"/>
                  </a:lnTo>
                  <a:lnTo>
                    <a:pt x="83" y="121"/>
                  </a:lnTo>
                  <a:lnTo>
                    <a:pt x="83" y="118"/>
                  </a:lnTo>
                  <a:lnTo>
                    <a:pt x="83" y="118"/>
                  </a:lnTo>
                  <a:lnTo>
                    <a:pt x="83" y="118"/>
                  </a:lnTo>
                  <a:lnTo>
                    <a:pt x="83" y="116"/>
                  </a:lnTo>
                  <a:lnTo>
                    <a:pt x="83" y="116"/>
                  </a:lnTo>
                  <a:lnTo>
                    <a:pt x="83" y="116"/>
                  </a:lnTo>
                  <a:lnTo>
                    <a:pt x="80" y="116"/>
                  </a:lnTo>
                  <a:lnTo>
                    <a:pt x="80" y="116"/>
                  </a:lnTo>
                  <a:lnTo>
                    <a:pt x="80" y="114"/>
                  </a:lnTo>
                  <a:lnTo>
                    <a:pt x="80" y="114"/>
                  </a:lnTo>
                  <a:lnTo>
                    <a:pt x="80" y="114"/>
                  </a:lnTo>
                  <a:lnTo>
                    <a:pt x="80" y="111"/>
                  </a:lnTo>
                  <a:lnTo>
                    <a:pt x="80" y="111"/>
                  </a:lnTo>
                  <a:lnTo>
                    <a:pt x="80" y="109"/>
                  </a:lnTo>
                  <a:lnTo>
                    <a:pt x="80" y="109"/>
                  </a:lnTo>
                  <a:lnTo>
                    <a:pt x="80" y="109"/>
                  </a:lnTo>
                  <a:lnTo>
                    <a:pt x="80" y="106"/>
                  </a:lnTo>
                  <a:lnTo>
                    <a:pt x="80" y="106"/>
                  </a:lnTo>
                  <a:lnTo>
                    <a:pt x="78" y="106"/>
                  </a:lnTo>
                  <a:lnTo>
                    <a:pt x="78" y="106"/>
                  </a:lnTo>
                  <a:lnTo>
                    <a:pt x="78" y="106"/>
                  </a:lnTo>
                  <a:lnTo>
                    <a:pt x="78" y="104"/>
                  </a:lnTo>
                  <a:lnTo>
                    <a:pt x="76" y="104"/>
                  </a:lnTo>
                  <a:lnTo>
                    <a:pt x="76" y="104"/>
                  </a:lnTo>
                  <a:lnTo>
                    <a:pt x="76" y="102"/>
                  </a:lnTo>
                  <a:lnTo>
                    <a:pt x="76" y="102"/>
                  </a:lnTo>
                  <a:lnTo>
                    <a:pt x="76" y="102"/>
                  </a:lnTo>
                  <a:lnTo>
                    <a:pt x="76" y="102"/>
                  </a:lnTo>
                  <a:lnTo>
                    <a:pt x="76" y="99"/>
                  </a:lnTo>
                  <a:lnTo>
                    <a:pt x="73" y="99"/>
                  </a:lnTo>
                  <a:lnTo>
                    <a:pt x="73" y="99"/>
                  </a:lnTo>
                  <a:lnTo>
                    <a:pt x="73" y="99"/>
                  </a:lnTo>
                  <a:lnTo>
                    <a:pt x="73" y="99"/>
                  </a:lnTo>
                  <a:lnTo>
                    <a:pt x="73" y="99"/>
                  </a:lnTo>
                  <a:lnTo>
                    <a:pt x="71" y="99"/>
                  </a:lnTo>
                  <a:lnTo>
                    <a:pt x="71" y="102"/>
                  </a:lnTo>
                  <a:lnTo>
                    <a:pt x="73" y="102"/>
                  </a:lnTo>
                  <a:lnTo>
                    <a:pt x="73" y="102"/>
                  </a:lnTo>
                  <a:lnTo>
                    <a:pt x="73" y="102"/>
                  </a:lnTo>
                  <a:lnTo>
                    <a:pt x="73" y="102"/>
                  </a:lnTo>
                  <a:lnTo>
                    <a:pt x="76" y="102"/>
                  </a:lnTo>
                  <a:lnTo>
                    <a:pt x="76" y="104"/>
                  </a:lnTo>
                  <a:lnTo>
                    <a:pt x="76" y="104"/>
                  </a:lnTo>
                  <a:lnTo>
                    <a:pt x="76" y="104"/>
                  </a:lnTo>
                  <a:lnTo>
                    <a:pt x="76" y="106"/>
                  </a:lnTo>
                  <a:lnTo>
                    <a:pt x="76" y="106"/>
                  </a:lnTo>
                  <a:lnTo>
                    <a:pt x="76" y="106"/>
                  </a:lnTo>
                  <a:lnTo>
                    <a:pt x="76" y="106"/>
                  </a:lnTo>
                  <a:lnTo>
                    <a:pt x="76" y="109"/>
                  </a:lnTo>
                  <a:lnTo>
                    <a:pt x="76" y="109"/>
                  </a:lnTo>
                  <a:lnTo>
                    <a:pt x="76" y="109"/>
                  </a:lnTo>
                  <a:lnTo>
                    <a:pt x="76" y="109"/>
                  </a:lnTo>
                  <a:lnTo>
                    <a:pt x="73" y="109"/>
                  </a:lnTo>
                  <a:lnTo>
                    <a:pt x="73" y="109"/>
                  </a:lnTo>
                  <a:lnTo>
                    <a:pt x="73" y="109"/>
                  </a:lnTo>
                  <a:lnTo>
                    <a:pt x="73" y="106"/>
                  </a:lnTo>
                  <a:lnTo>
                    <a:pt x="73" y="106"/>
                  </a:lnTo>
                  <a:lnTo>
                    <a:pt x="73" y="106"/>
                  </a:lnTo>
                  <a:lnTo>
                    <a:pt x="73" y="106"/>
                  </a:lnTo>
                  <a:lnTo>
                    <a:pt x="73" y="104"/>
                  </a:lnTo>
                  <a:lnTo>
                    <a:pt x="73" y="104"/>
                  </a:lnTo>
                  <a:lnTo>
                    <a:pt x="71" y="104"/>
                  </a:lnTo>
                  <a:lnTo>
                    <a:pt x="71" y="104"/>
                  </a:lnTo>
                  <a:lnTo>
                    <a:pt x="71" y="106"/>
                  </a:lnTo>
                  <a:lnTo>
                    <a:pt x="71" y="106"/>
                  </a:lnTo>
                  <a:lnTo>
                    <a:pt x="68" y="106"/>
                  </a:lnTo>
                  <a:lnTo>
                    <a:pt x="68" y="106"/>
                  </a:lnTo>
                  <a:lnTo>
                    <a:pt x="68" y="106"/>
                  </a:lnTo>
                  <a:lnTo>
                    <a:pt x="68" y="106"/>
                  </a:lnTo>
                  <a:lnTo>
                    <a:pt x="68" y="109"/>
                  </a:lnTo>
                  <a:lnTo>
                    <a:pt x="68" y="109"/>
                  </a:lnTo>
                  <a:lnTo>
                    <a:pt x="68" y="111"/>
                  </a:lnTo>
                  <a:lnTo>
                    <a:pt x="68" y="111"/>
                  </a:lnTo>
                  <a:lnTo>
                    <a:pt x="68" y="114"/>
                  </a:lnTo>
                  <a:lnTo>
                    <a:pt x="68" y="114"/>
                  </a:lnTo>
                  <a:lnTo>
                    <a:pt x="68" y="114"/>
                  </a:lnTo>
                  <a:lnTo>
                    <a:pt x="68" y="116"/>
                  </a:lnTo>
                  <a:lnTo>
                    <a:pt x="66" y="116"/>
                  </a:lnTo>
                  <a:lnTo>
                    <a:pt x="66" y="116"/>
                  </a:lnTo>
                  <a:lnTo>
                    <a:pt x="66" y="116"/>
                  </a:lnTo>
                  <a:lnTo>
                    <a:pt x="66" y="116"/>
                  </a:lnTo>
                  <a:lnTo>
                    <a:pt x="66" y="116"/>
                  </a:lnTo>
                  <a:lnTo>
                    <a:pt x="64" y="116"/>
                  </a:lnTo>
                  <a:lnTo>
                    <a:pt x="64" y="116"/>
                  </a:lnTo>
                  <a:lnTo>
                    <a:pt x="64" y="116"/>
                  </a:lnTo>
                  <a:lnTo>
                    <a:pt x="64" y="114"/>
                  </a:lnTo>
                  <a:lnTo>
                    <a:pt x="64" y="114"/>
                  </a:lnTo>
                  <a:lnTo>
                    <a:pt x="64" y="116"/>
                  </a:lnTo>
                  <a:lnTo>
                    <a:pt x="64" y="116"/>
                  </a:lnTo>
                  <a:lnTo>
                    <a:pt x="61" y="116"/>
                  </a:lnTo>
                  <a:lnTo>
                    <a:pt x="61" y="116"/>
                  </a:lnTo>
                  <a:lnTo>
                    <a:pt x="61" y="114"/>
                  </a:lnTo>
                  <a:lnTo>
                    <a:pt x="61" y="114"/>
                  </a:lnTo>
                  <a:lnTo>
                    <a:pt x="61" y="111"/>
                  </a:lnTo>
                  <a:lnTo>
                    <a:pt x="61" y="111"/>
                  </a:lnTo>
                  <a:lnTo>
                    <a:pt x="61" y="109"/>
                  </a:lnTo>
                  <a:lnTo>
                    <a:pt x="61" y="109"/>
                  </a:lnTo>
                  <a:lnTo>
                    <a:pt x="61" y="109"/>
                  </a:lnTo>
                  <a:lnTo>
                    <a:pt x="61" y="109"/>
                  </a:lnTo>
                  <a:lnTo>
                    <a:pt x="61" y="111"/>
                  </a:lnTo>
                  <a:lnTo>
                    <a:pt x="61" y="111"/>
                  </a:lnTo>
                  <a:lnTo>
                    <a:pt x="61" y="114"/>
                  </a:lnTo>
                  <a:lnTo>
                    <a:pt x="61" y="114"/>
                  </a:lnTo>
                  <a:lnTo>
                    <a:pt x="61" y="114"/>
                  </a:lnTo>
                  <a:lnTo>
                    <a:pt x="61" y="116"/>
                  </a:lnTo>
                  <a:lnTo>
                    <a:pt x="61" y="116"/>
                  </a:lnTo>
                  <a:lnTo>
                    <a:pt x="59" y="116"/>
                  </a:lnTo>
                  <a:lnTo>
                    <a:pt x="59" y="116"/>
                  </a:lnTo>
                  <a:lnTo>
                    <a:pt x="59" y="116"/>
                  </a:lnTo>
                  <a:lnTo>
                    <a:pt x="59" y="116"/>
                  </a:lnTo>
                  <a:lnTo>
                    <a:pt x="59" y="118"/>
                  </a:lnTo>
                  <a:lnTo>
                    <a:pt x="59" y="118"/>
                  </a:lnTo>
                  <a:lnTo>
                    <a:pt x="59" y="118"/>
                  </a:lnTo>
                  <a:lnTo>
                    <a:pt x="59" y="121"/>
                  </a:lnTo>
                  <a:lnTo>
                    <a:pt x="59" y="121"/>
                  </a:lnTo>
                  <a:lnTo>
                    <a:pt x="57" y="121"/>
                  </a:lnTo>
                  <a:lnTo>
                    <a:pt x="57" y="121"/>
                  </a:lnTo>
                  <a:lnTo>
                    <a:pt x="57" y="121"/>
                  </a:lnTo>
                  <a:lnTo>
                    <a:pt x="54" y="121"/>
                  </a:lnTo>
                  <a:lnTo>
                    <a:pt x="54" y="121"/>
                  </a:lnTo>
                  <a:lnTo>
                    <a:pt x="54" y="123"/>
                  </a:lnTo>
                  <a:lnTo>
                    <a:pt x="54" y="123"/>
                  </a:lnTo>
                  <a:lnTo>
                    <a:pt x="52" y="123"/>
                  </a:lnTo>
                  <a:lnTo>
                    <a:pt x="52" y="123"/>
                  </a:lnTo>
                  <a:lnTo>
                    <a:pt x="52" y="125"/>
                  </a:lnTo>
                  <a:lnTo>
                    <a:pt x="52" y="125"/>
                  </a:lnTo>
                  <a:lnTo>
                    <a:pt x="52" y="123"/>
                  </a:lnTo>
                  <a:lnTo>
                    <a:pt x="52" y="123"/>
                  </a:lnTo>
                  <a:lnTo>
                    <a:pt x="52" y="123"/>
                  </a:lnTo>
                  <a:lnTo>
                    <a:pt x="49" y="123"/>
                  </a:lnTo>
                  <a:lnTo>
                    <a:pt x="49" y="123"/>
                  </a:lnTo>
                  <a:lnTo>
                    <a:pt x="49" y="123"/>
                  </a:lnTo>
                  <a:lnTo>
                    <a:pt x="47" y="123"/>
                  </a:lnTo>
                  <a:lnTo>
                    <a:pt x="47" y="123"/>
                  </a:lnTo>
                  <a:lnTo>
                    <a:pt x="47" y="125"/>
                  </a:lnTo>
                  <a:lnTo>
                    <a:pt x="47" y="125"/>
                  </a:lnTo>
                  <a:lnTo>
                    <a:pt x="45" y="125"/>
                  </a:lnTo>
                  <a:lnTo>
                    <a:pt x="45" y="123"/>
                  </a:lnTo>
                  <a:lnTo>
                    <a:pt x="45" y="123"/>
                  </a:lnTo>
                  <a:lnTo>
                    <a:pt x="42" y="123"/>
                  </a:lnTo>
                  <a:lnTo>
                    <a:pt x="42" y="123"/>
                  </a:lnTo>
                  <a:lnTo>
                    <a:pt x="42" y="123"/>
                  </a:lnTo>
                  <a:lnTo>
                    <a:pt x="42" y="121"/>
                  </a:lnTo>
                  <a:lnTo>
                    <a:pt x="42" y="121"/>
                  </a:lnTo>
                  <a:lnTo>
                    <a:pt x="40" y="121"/>
                  </a:lnTo>
                  <a:lnTo>
                    <a:pt x="40" y="121"/>
                  </a:lnTo>
                  <a:lnTo>
                    <a:pt x="40" y="123"/>
                  </a:lnTo>
                  <a:lnTo>
                    <a:pt x="40" y="123"/>
                  </a:lnTo>
                  <a:lnTo>
                    <a:pt x="38" y="123"/>
                  </a:lnTo>
                  <a:lnTo>
                    <a:pt x="38" y="123"/>
                  </a:lnTo>
                  <a:lnTo>
                    <a:pt x="38" y="123"/>
                  </a:lnTo>
                  <a:lnTo>
                    <a:pt x="38" y="125"/>
                  </a:lnTo>
                  <a:lnTo>
                    <a:pt x="35" y="125"/>
                  </a:lnTo>
                  <a:lnTo>
                    <a:pt x="35" y="125"/>
                  </a:lnTo>
                  <a:lnTo>
                    <a:pt x="35" y="125"/>
                  </a:lnTo>
                  <a:lnTo>
                    <a:pt x="35" y="125"/>
                  </a:lnTo>
                  <a:lnTo>
                    <a:pt x="35" y="128"/>
                  </a:lnTo>
                  <a:lnTo>
                    <a:pt x="33" y="128"/>
                  </a:lnTo>
                  <a:lnTo>
                    <a:pt x="33" y="128"/>
                  </a:lnTo>
                  <a:lnTo>
                    <a:pt x="33" y="125"/>
                  </a:lnTo>
                  <a:lnTo>
                    <a:pt x="33" y="125"/>
                  </a:lnTo>
                  <a:lnTo>
                    <a:pt x="33" y="125"/>
                  </a:lnTo>
                  <a:lnTo>
                    <a:pt x="31" y="125"/>
                  </a:lnTo>
                  <a:lnTo>
                    <a:pt x="31" y="125"/>
                  </a:lnTo>
                  <a:lnTo>
                    <a:pt x="31" y="125"/>
                  </a:lnTo>
                  <a:lnTo>
                    <a:pt x="28" y="125"/>
                  </a:lnTo>
                  <a:lnTo>
                    <a:pt x="28" y="128"/>
                  </a:lnTo>
                  <a:lnTo>
                    <a:pt x="28" y="128"/>
                  </a:lnTo>
                  <a:lnTo>
                    <a:pt x="28" y="128"/>
                  </a:lnTo>
                  <a:lnTo>
                    <a:pt x="28" y="128"/>
                  </a:lnTo>
                  <a:lnTo>
                    <a:pt x="26" y="128"/>
                  </a:lnTo>
                  <a:lnTo>
                    <a:pt x="26" y="128"/>
                  </a:lnTo>
                  <a:lnTo>
                    <a:pt x="26" y="128"/>
                  </a:lnTo>
                  <a:lnTo>
                    <a:pt x="26" y="128"/>
                  </a:lnTo>
                  <a:lnTo>
                    <a:pt x="26" y="125"/>
                  </a:lnTo>
                  <a:lnTo>
                    <a:pt x="23" y="125"/>
                  </a:lnTo>
                  <a:lnTo>
                    <a:pt x="23" y="125"/>
                  </a:lnTo>
                  <a:lnTo>
                    <a:pt x="23" y="125"/>
                  </a:lnTo>
                  <a:lnTo>
                    <a:pt x="21" y="125"/>
                  </a:lnTo>
                  <a:lnTo>
                    <a:pt x="21" y="123"/>
                  </a:lnTo>
                  <a:lnTo>
                    <a:pt x="23" y="123"/>
                  </a:lnTo>
                  <a:lnTo>
                    <a:pt x="23" y="123"/>
                  </a:lnTo>
                  <a:lnTo>
                    <a:pt x="23" y="121"/>
                  </a:lnTo>
                  <a:lnTo>
                    <a:pt x="21" y="121"/>
                  </a:lnTo>
                  <a:lnTo>
                    <a:pt x="21" y="121"/>
                  </a:lnTo>
                  <a:lnTo>
                    <a:pt x="23" y="121"/>
                  </a:lnTo>
                  <a:lnTo>
                    <a:pt x="23" y="118"/>
                  </a:lnTo>
                  <a:lnTo>
                    <a:pt x="23" y="118"/>
                  </a:lnTo>
                  <a:lnTo>
                    <a:pt x="23" y="116"/>
                  </a:lnTo>
                  <a:lnTo>
                    <a:pt x="21" y="116"/>
                  </a:lnTo>
                  <a:lnTo>
                    <a:pt x="21" y="116"/>
                  </a:lnTo>
                  <a:lnTo>
                    <a:pt x="21" y="116"/>
                  </a:lnTo>
                  <a:lnTo>
                    <a:pt x="23" y="116"/>
                  </a:lnTo>
                  <a:lnTo>
                    <a:pt x="23" y="114"/>
                  </a:lnTo>
                  <a:lnTo>
                    <a:pt x="23" y="114"/>
                  </a:lnTo>
                  <a:lnTo>
                    <a:pt x="21" y="114"/>
                  </a:lnTo>
                  <a:lnTo>
                    <a:pt x="21" y="111"/>
                  </a:lnTo>
                  <a:lnTo>
                    <a:pt x="21" y="111"/>
                  </a:lnTo>
                  <a:lnTo>
                    <a:pt x="21" y="111"/>
                  </a:lnTo>
                  <a:lnTo>
                    <a:pt x="21" y="111"/>
                  </a:lnTo>
                  <a:lnTo>
                    <a:pt x="21" y="109"/>
                  </a:lnTo>
                  <a:lnTo>
                    <a:pt x="21" y="109"/>
                  </a:lnTo>
                  <a:lnTo>
                    <a:pt x="21" y="109"/>
                  </a:lnTo>
                  <a:lnTo>
                    <a:pt x="21" y="106"/>
                  </a:lnTo>
                  <a:lnTo>
                    <a:pt x="21" y="106"/>
                  </a:lnTo>
                  <a:lnTo>
                    <a:pt x="21" y="106"/>
                  </a:lnTo>
                  <a:lnTo>
                    <a:pt x="21" y="104"/>
                  </a:lnTo>
                  <a:lnTo>
                    <a:pt x="21" y="104"/>
                  </a:lnTo>
                  <a:lnTo>
                    <a:pt x="21" y="104"/>
                  </a:lnTo>
                  <a:lnTo>
                    <a:pt x="21" y="102"/>
                  </a:lnTo>
                  <a:lnTo>
                    <a:pt x="21" y="102"/>
                  </a:lnTo>
                  <a:lnTo>
                    <a:pt x="21" y="99"/>
                  </a:lnTo>
                  <a:lnTo>
                    <a:pt x="19" y="99"/>
                  </a:lnTo>
                  <a:lnTo>
                    <a:pt x="19" y="99"/>
                  </a:lnTo>
                  <a:lnTo>
                    <a:pt x="21" y="99"/>
                  </a:lnTo>
                  <a:lnTo>
                    <a:pt x="21" y="97"/>
                  </a:lnTo>
                  <a:lnTo>
                    <a:pt x="21" y="97"/>
                  </a:lnTo>
                  <a:lnTo>
                    <a:pt x="21" y="97"/>
                  </a:lnTo>
                  <a:lnTo>
                    <a:pt x="19" y="97"/>
                  </a:lnTo>
                  <a:lnTo>
                    <a:pt x="19" y="95"/>
                  </a:lnTo>
                  <a:lnTo>
                    <a:pt x="19" y="95"/>
                  </a:lnTo>
                  <a:lnTo>
                    <a:pt x="19" y="95"/>
                  </a:lnTo>
                  <a:lnTo>
                    <a:pt x="19" y="92"/>
                  </a:lnTo>
                  <a:lnTo>
                    <a:pt x="19" y="92"/>
                  </a:lnTo>
                  <a:lnTo>
                    <a:pt x="19" y="90"/>
                  </a:lnTo>
                  <a:lnTo>
                    <a:pt x="19" y="90"/>
                  </a:lnTo>
                  <a:lnTo>
                    <a:pt x="19" y="90"/>
                  </a:lnTo>
                  <a:lnTo>
                    <a:pt x="19" y="87"/>
                  </a:lnTo>
                  <a:lnTo>
                    <a:pt x="21" y="87"/>
                  </a:lnTo>
                  <a:lnTo>
                    <a:pt x="21" y="87"/>
                  </a:lnTo>
                  <a:lnTo>
                    <a:pt x="19" y="87"/>
                  </a:lnTo>
                  <a:lnTo>
                    <a:pt x="19" y="87"/>
                  </a:lnTo>
                  <a:lnTo>
                    <a:pt x="19" y="87"/>
                  </a:lnTo>
                  <a:lnTo>
                    <a:pt x="19" y="87"/>
                  </a:lnTo>
                  <a:lnTo>
                    <a:pt x="16" y="87"/>
                  </a:lnTo>
                  <a:lnTo>
                    <a:pt x="16" y="87"/>
                  </a:lnTo>
                  <a:lnTo>
                    <a:pt x="14" y="87"/>
                  </a:lnTo>
                  <a:lnTo>
                    <a:pt x="14" y="85"/>
                  </a:lnTo>
                  <a:lnTo>
                    <a:pt x="14" y="85"/>
                  </a:lnTo>
                  <a:lnTo>
                    <a:pt x="16" y="85"/>
                  </a:lnTo>
                  <a:lnTo>
                    <a:pt x="16" y="83"/>
                  </a:lnTo>
                  <a:lnTo>
                    <a:pt x="16" y="83"/>
                  </a:lnTo>
                  <a:lnTo>
                    <a:pt x="16" y="83"/>
                  </a:lnTo>
                  <a:lnTo>
                    <a:pt x="16" y="80"/>
                  </a:lnTo>
                  <a:lnTo>
                    <a:pt x="16" y="80"/>
                  </a:lnTo>
                  <a:lnTo>
                    <a:pt x="16" y="80"/>
                  </a:lnTo>
                  <a:lnTo>
                    <a:pt x="14" y="80"/>
                  </a:lnTo>
                  <a:lnTo>
                    <a:pt x="14" y="78"/>
                  </a:lnTo>
                  <a:lnTo>
                    <a:pt x="14" y="78"/>
                  </a:lnTo>
                  <a:lnTo>
                    <a:pt x="14" y="78"/>
                  </a:lnTo>
                  <a:lnTo>
                    <a:pt x="14" y="78"/>
                  </a:lnTo>
                  <a:lnTo>
                    <a:pt x="14" y="78"/>
                  </a:lnTo>
                  <a:lnTo>
                    <a:pt x="12" y="78"/>
                  </a:lnTo>
                  <a:lnTo>
                    <a:pt x="12" y="76"/>
                  </a:lnTo>
                  <a:lnTo>
                    <a:pt x="12" y="76"/>
                  </a:lnTo>
                  <a:lnTo>
                    <a:pt x="12" y="73"/>
                  </a:lnTo>
                  <a:lnTo>
                    <a:pt x="12" y="73"/>
                  </a:lnTo>
                  <a:lnTo>
                    <a:pt x="14" y="73"/>
                  </a:lnTo>
                  <a:lnTo>
                    <a:pt x="14" y="71"/>
                  </a:lnTo>
                  <a:lnTo>
                    <a:pt x="12" y="71"/>
                  </a:lnTo>
                  <a:lnTo>
                    <a:pt x="12" y="71"/>
                  </a:lnTo>
                  <a:lnTo>
                    <a:pt x="14" y="71"/>
                  </a:lnTo>
                  <a:lnTo>
                    <a:pt x="14" y="71"/>
                  </a:lnTo>
                  <a:lnTo>
                    <a:pt x="14" y="71"/>
                  </a:lnTo>
                  <a:lnTo>
                    <a:pt x="14" y="68"/>
                  </a:lnTo>
                  <a:lnTo>
                    <a:pt x="16" y="68"/>
                  </a:lnTo>
                  <a:lnTo>
                    <a:pt x="16" y="68"/>
                  </a:lnTo>
                  <a:lnTo>
                    <a:pt x="16" y="68"/>
                  </a:lnTo>
                  <a:lnTo>
                    <a:pt x="16" y="66"/>
                  </a:lnTo>
                  <a:lnTo>
                    <a:pt x="16" y="66"/>
                  </a:lnTo>
                  <a:lnTo>
                    <a:pt x="14" y="66"/>
                  </a:lnTo>
                  <a:lnTo>
                    <a:pt x="14" y="64"/>
                  </a:lnTo>
                  <a:lnTo>
                    <a:pt x="14" y="64"/>
                  </a:lnTo>
                  <a:lnTo>
                    <a:pt x="14" y="61"/>
                  </a:lnTo>
                  <a:lnTo>
                    <a:pt x="16" y="61"/>
                  </a:lnTo>
                  <a:lnTo>
                    <a:pt x="16" y="61"/>
                  </a:lnTo>
                  <a:lnTo>
                    <a:pt x="16" y="59"/>
                  </a:lnTo>
                  <a:lnTo>
                    <a:pt x="14" y="59"/>
                  </a:lnTo>
                  <a:lnTo>
                    <a:pt x="14" y="59"/>
                  </a:lnTo>
                  <a:lnTo>
                    <a:pt x="14" y="59"/>
                  </a:lnTo>
                  <a:lnTo>
                    <a:pt x="14" y="59"/>
                  </a:lnTo>
                  <a:lnTo>
                    <a:pt x="14" y="59"/>
                  </a:lnTo>
                  <a:lnTo>
                    <a:pt x="14" y="59"/>
                  </a:lnTo>
                  <a:lnTo>
                    <a:pt x="12" y="59"/>
                  </a:lnTo>
                  <a:lnTo>
                    <a:pt x="12" y="59"/>
                  </a:lnTo>
                  <a:lnTo>
                    <a:pt x="12" y="59"/>
                  </a:lnTo>
                  <a:lnTo>
                    <a:pt x="9" y="59"/>
                  </a:lnTo>
                  <a:lnTo>
                    <a:pt x="9" y="57"/>
                  </a:lnTo>
                  <a:lnTo>
                    <a:pt x="9" y="57"/>
                  </a:lnTo>
                  <a:lnTo>
                    <a:pt x="7" y="57"/>
                  </a:lnTo>
                  <a:lnTo>
                    <a:pt x="7" y="57"/>
                  </a:lnTo>
                  <a:lnTo>
                    <a:pt x="7" y="57"/>
                  </a:lnTo>
                  <a:lnTo>
                    <a:pt x="7" y="57"/>
                  </a:lnTo>
                  <a:lnTo>
                    <a:pt x="7" y="57"/>
                  </a:lnTo>
                  <a:lnTo>
                    <a:pt x="4" y="57"/>
                  </a:lnTo>
                  <a:lnTo>
                    <a:pt x="4" y="57"/>
                  </a:lnTo>
                  <a:lnTo>
                    <a:pt x="4" y="54"/>
                  </a:lnTo>
                  <a:lnTo>
                    <a:pt x="2" y="54"/>
                  </a:lnTo>
                  <a:lnTo>
                    <a:pt x="2" y="54"/>
                  </a:lnTo>
                  <a:lnTo>
                    <a:pt x="2" y="54"/>
                  </a:lnTo>
                  <a:lnTo>
                    <a:pt x="2" y="52"/>
                  </a:lnTo>
                  <a:lnTo>
                    <a:pt x="2" y="52"/>
                  </a:lnTo>
                  <a:lnTo>
                    <a:pt x="2" y="52"/>
                  </a:lnTo>
                  <a:lnTo>
                    <a:pt x="2" y="50"/>
                  </a:lnTo>
                  <a:lnTo>
                    <a:pt x="0" y="50"/>
                  </a:lnTo>
                  <a:lnTo>
                    <a:pt x="0" y="50"/>
                  </a:lnTo>
                  <a:lnTo>
                    <a:pt x="0" y="47"/>
                  </a:lnTo>
                  <a:lnTo>
                    <a:pt x="2" y="47"/>
                  </a:lnTo>
                  <a:lnTo>
                    <a:pt x="2" y="47"/>
                  </a:lnTo>
                  <a:lnTo>
                    <a:pt x="2" y="47"/>
                  </a:lnTo>
                  <a:lnTo>
                    <a:pt x="2" y="47"/>
                  </a:lnTo>
                  <a:lnTo>
                    <a:pt x="2" y="47"/>
                  </a:lnTo>
                  <a:lnTo>
                    <a:pt x="2" y="45"/>
                  </a:lnTo>
                  <a:lnTo>
                    <a:pt x="2" y="45"/>
                  </a:lnTo>
                  <a:lnTo>
                    <a:pt x="2" y="42"/>
                  </a:lnTo>
                  <a:lnTo>
                    <a:pt x="4" y="42"/>
                  </a:lnTo>
                  <a:lnTo>
                    <a:pt x="4" y="42"/>
                  </a:lnTo>
                  <a:lnTo>
                    <a:pt x="4" y="45"/>
                  </a:lnTo>
                  <a:lnTo>
                    <a:pt x="7" y="45"/>
                  </a:lnTo>
                  <a:lnTo>
                    <a:pt x="7" y="45"/>
                  </a:lnTo>
                  <a:lnTo>
                    <a:pt x="7" y="45"/>
                  </a:lnTo>
                  <a:lnTo>
                    <a:pt x="7" y="45"/>
                  </a:lnTo>
                  <a:lnTo>
                    <a:pt x="7" y="42"/>
                  </a:lnTo>
                  <a:lnTo>
                    <a:pt x="7" y="42"/>
                  </a:lnTo>
                  <a:lnTo>
                    <a:pt x="9" y="42"/>
                  </a:lnTo>
                  <a:lnTo>
                    <a:pt x="9" y="42"/>
                  </a:lnTo>
                  <a:lnTo>
                    <a:pt x="9" y="40"/>
                  </a:lnTo>
                  <a:lnTo>
                    <a:pt x="9" y="40"/>
                  </a:lnTo>
                  <a:lnTo>
                    <a:pt x="9" y="40"/>
                  </a:lnTo>
                  <a:lnTo>
                    <a:pt x="9" y="38"/>
                  </a:lnTo>
                  <a:lnTo>
                    <a:pt x="9" y="38"/>
                  </a:lnTo>
                  <a:lnTo>
                    <a:pt x="9" y="38"/>
                  </a:lnTo>
                  <a:lnTo>
                    <a:pt x="12" y="38"/>
                  </a:lnTo>
                  <a:lnTo>
                    <a:pt x="12" y="38"/>
                  </a:lnTo>
                  <a:lnTo>
                    <a:pt x="12" y="38"/>
                  </a:lnTo>
                  <a:lnTo>
                    <a:pt x="12" y="38"/>
                  </a:lnTo>
                  <a:lnTo>
                    <a:pt x="12" y="38"/>
                  </a:lnTo>
                  <a:lnTo>
                    <a:pt x="14" y="38"/>
                  </a:lnTo>
                  <a:lnTo>
                    <a:pt x="14" y="38"/>
                  </a:lnTo>
                  <a:lnTo>
                    <a:pt x="14" y="38"/>
                  </a:lnTo>
                  <a:lnTo>
                    <a:pt x="16" y="38"/>
                  </a:lnTo>
                  <a:lnTo>
                    <a:pt x="16" y="38"/>
                  </a:lnTo>
                  <a:lnTo>
                    <a:pt x="16" y="38"/>
                  </a:lnTo>
                  <a:lnTo>
                    <a:pt x="16" y="38"/>
                  </a:lnTo>
                  <a:lnTo>
                    <a:pt x="19" y="38"/>
                  </a:lnTo>
                  <a:lnTo>
                    <a:pt x="19" y="38"/>
                  </a:lnTo>
                  <a:lnTo>
                    <a:pt x="19" y="38"/>
                  </a:lnTo>
                  <a:lnTo>
                    <a:pt x="19" y="38"/>
                  </a:lnTo>
                  <a:lnTo>
                    <a:pt x="19" y="38"/>
                  </a:lnTo>
                  <a:lnTo>
                    <a:pt x="21" y="38"/>
                  </a:lnTo>
                  <a:lnTo>
                    <a:pt x="21" y="35"/>
                  </a:lnTo>
                  <a:lnTo>
                    <a:pt x="21" y="35"/>
                  </a:lnTo>
                  <a:lnTo>
                    <a:pt x="21" y="35"/>
                  </a:lnTo>
                  <a:lnTo>
                    <a:pt x="21" y="33"/>
                  </a:lnTo>
                  <a:lnTo>
                    <a:pt x="21" y="33"/>
                  </a:lnTo>
                  <a:lnTo>
                    <a:pt x="19" y="33"/>
                  </a:lnTo>
                  <a:lnTo>
                    <a:pt x="19" y="33"/>
                  </a:lnTo>
                  <a:lnTo>
                    <a:pt x="19" y="33"/>
                  </a:lnTo>
                  <a:lnTo>
                    <a:pt x="19" y="33"/>
                  </a:lnTo>
                  <a:lnTo>
                    <a:pt x="19" y="31"/>
                  </a:lnTo>
                  <a:lnTo>
                    <a:pt x="19" y="31"/>
                  </a:lnTo>
                  <a:lnTo>
                    <a:pt x="19" y="28"/>
                  </a:lnTo>
                  <a:lnTo>
                    <a:pt x="16" y="28"/>
                  </a:lnTo>
                  <a:lnTo>
                    <a:pt x="16" y="28"/>
                  </a:lnTo>
                  <a:lnTo>
                    <a:pt x="14" y="28"/>
                  </a:lnTo>
                  <a:lnTo>
                    <a:pt x="14" y="28"/>
                  </a:lnTo>
                  <a:lnTo>
                    <a:pt x="14" y="28"/>
                  </a:lnTo>
                  <a:lnTo>
                    <a:pt x="12" y="28"/>
                  </a:lnTo>
                  <a:lnTo>
                    <a:pt x="12" y="28"/>
                  </a:lnTo>
                  <a:lnTo>
                    <a:pt x="12" y="28"/>
                  </a:lnTo>
                  <a:lnTo>
                    <a:pt x="12" y="28"/>
                  </a:lnTo>
                  <a:lnTo>
                    <a:pt x="12" y="28"/>
                  </a:lnTo>
                  <a:lnTo>
                    <a:pt x="9" y="28"/>
                  </a:lnTo>
                  <a:lnTo>
                    <a:pt x="9" y="26"/>
                  </a:lnTo>
                  <a:lnTo>
                    <a:pt x="9" y="26"/>
                  </a:lnTo>
                  <a:lnTo>
                    <a:pt x="9" y="26"/>
                  </a:lnTo>
                  <a:lnTo>
                    <a:pt x="7" y="26"/>
                  </a:lnTo>
                  <a:lnTo>
                    <a:pt x="7" y="23"/>
                  </a:lnTo>
                  <a:lnTo>
                    <a:pt x="7" y="23"/>
                  </a:lnTo>
                  <a:lnTo>
                    <a:pt x="7" y="23"/>
                  </a:lnTo>
                  <a:lnTo>
                    <a:pt x="7" y="23"/>
                  </a:lnTo>
                  <a:lnTo>
                    <a:pt x="7" y="21"/>
                  </a:lnTo>
                  <a:lnTo>
                    <a:pt x="4" y="21"/>
                  </a:lnTo>
                  <a:lnTo>
                    <a:pt x="4" y="21"/>
                  </a:lnTo>
                  <a:lnTo>
                    <a:pt x="2" y="21"/>
                  </a:lnTo>
                  <a:lnTo>
                    <a:pt x="2" y="21"/>
                  </a:lnTo>
                  <a:lnTo>
                    <a:pt x="2" y="21"/>
                  </a:lnTo>
                  <a:lnTo>
                    <a:pt x="2" y="19"/>
                  </a:lnTo>
                  <a:lnTo>
                    <a:pt x="2" y="19"/>
                  </a:lnTo>
                  <a:lnTo>
                    <a:pt x="2" y="19"/>
                  </a:lnTo>
                  <a:lnTo>
                    <a:pt x="2" y="19"/>
                  </a:lnTo>
                  <a:lnTo>
                    <a:pt x="2" y="19"/>
                  </a:lnTo>
                  <a:lnTo>
                    <a:pt x="2" y="16"/>
                  </a:lnTo>
                  <a:lnTo>
                    <a:pt x="2" y="16"/>
                  </a:lnTo>
                  <a:lnTo>
                    <a:pt x="2" y="16"/>
                  </a:lnTo>
                  <a:lnTo>
                    <a:pt x="2" y="14"/>
                  </a:lnTo>
                  <a:lnTo>
                    <a:pt x="2" y="14"/>
                  </a:lnTo>
                  <a:lnTo>
                    <a:pt x="4" y="14"/>
                  </a:lnTo>
                  <a:lnTo>
                    <a:pt x="4" y="12"/>
                  </a:lnTo>
                  <a:lnTo>
                    <a:pt x="4" y="12"/>
                  </a:lnTo>
                  <a:lnTo>
                    <a:pt x="4" y="12"/>
                  </a:lnTo>
                  <a:lnTo>
                    <a:pt x="7" y="12"/>
                  </a:lnTo>
                  <a:lnTo>
                    <a:pt x="7" y="12"/>
                  </a:lnTo>
                  <a:lnTo>
                    <a:pt x="7" y="9"/>
                  </a:lnTo>
                  <a:lnTo>
                    <a:pt x="7" y="9"/>
                  </a:lnTo>
                  <a:lnTo>
                    <a:pt x="7" y="9"/>
                  </a:lnTo>
                  <a:lnTo>
                    <a:pt x="7" y="9"/>
                  </a:lnTo>
                  <a:lnTo>
                    <a:pt x="9" y="9"/>
                  </a:lnTo>
                  <a:lnTo>
                    <a:pt x="9" y="9"/>
                  </a:lnTo>
                  <a:lnTo>
                    <a:pt x="9" y="7"/>
                  </a:lnTo>
                  <a:lnTo>
                    <a:pt x="12" y="7"/>
                  </a:lnTo>
                  <a:lnTo>
                    <a:pt x="12" y="7"/>
                  </a:lnTo>
                  <a:lnTo>
                    <a:pt x="12" y="4"/>
                  </a:lnTo>
                  <a:lnTo>
                    <a:pt x="9" y="4"/>
                  </a:lnTo>
                  <a:lnTo>
                    <a:pt x="9" y="4"/>
                  </a:lnTo>
                  <a:lnTo>
                    <a:pt x="9" y="4"/>
                  </a:lnTo>
                  <a:lnTo>
                    <a:pt x="7" y="4"/>
                  </a:lnTo>
                  <a:lnTo>
                    <a:pt x="7" y="4"/>
                  </a:lnTo>
                  <a:lnTo>
                    <a:pt x="7" y="4"/>
                  </a:lnTo>
                  <a:lnTo>
                    <a:pt x="7" y="4"/>
                  </a:lnTo>
                  <a:lnTo>
                    <a:pt x="7" y="2"/>
                  </a:lnTo>
                  <a:lnTo>
                    <a:pt x="7" y="2"/>
                  </a:lnTo>
                  <a:lnTo>
                    <a:pt x="7" y="2"/>
                  </a:lnTo>
                  <a:lnTo>
                    <a:pt x="7" y="0"/>
                  </a:lnTo>
                  <a:lnTo>
                    <a:pt x="9" y="0"/>
                  </a:lnTo>
                  <a:lnTo>
                    <a:pt x="9" y="2"/>
                  </a:lnTo>
                  <a:lnTo>
                    <a:pt x="9" y="2"/>
                  </a:lnTo>
                  <a:lnTo>
                    <a:pt x="9" y="2"/>
                  </a:lnTo>
                  <a:lnTo>
                    <a:pt x="12" y="2"/>
                  </a:lnTo>
                  <a:lnTo>
                    <a:pt x="12" y="4"/>
                  </a:lnTo>
                  <a:lnTo>
                    <a:pt x="12" y="4"/>
                  </a:lnTo>
                  <a:lnTo>
                    <a:pt x="12" y="4"/>
                  </a:lnTo>
                  <a:lnTo>
                    <a:pt x="12" y="4"/>
                  </a:lnTo>
                  <a:lnTo>
                    <a:pt x="14" y="4"/>
                  </a:lnTo>
                  <a:lnTo>
                    <a:pt x="14" y="7"/>
                  </a:lnTo>
                  <a:lnTo>
                    <a:pt x="14" y="7"/>
                  </a:lnTo>
                  <a:lnTo>
                    <a:pt x="14" y="7"/>
                  </a:lnTo>
                  <a:lnTo>
                    <a:pt x="14" y="7"/>
                  </a:lnTo>
                  <a:lnTo>
                    <a:pt x="14" y="9"/>
                  </a:lnTo>
                  <a:lnTo>
                    <a:pt x="14" y="9"/>
                  </a:lnTo>
                  <a:lnTo>
                    <a:pt x="16" y="9"/>
                  </a:lnTo>
                  <a:lnTo>
                    <a:pt x="16" y="9"/>
                  </a:lnTo>
                  <a:lnTo>
                    <a:pt x="16" y="9"/>
                  </a:lnTo>
                  <a:lnTo>
                    <a:pt x="19" y="9"/>
                  </a:lnTo>
                  <a:lnTo>
                    <a:pt x="19" y="9"/>
                  </a:lnTo>
                  <a:lnTo>
                    <a:pt x="19" y="9"/>
                  </a:lnTo>
                  <a:lnTo>
                    <a:pt x="19" y="9"/>
                  </a:lnTo>
                  <a:lnTo>
                    <a:pt x="19" y="9"/>
                  </a:lnTo>
                  <a:lnTo>
                    <a:pt x="21" y="9"/>
                  </a:lnTo>
                  <a:lnTo>
                    <a:pt x="21" y="9"/>
                  </a:lnTo>
                  <a:lnTo>
                    <a:pt x="21" y="9"/>
                  </a:lnTo>
                  <a:lnTo>
                    <a:pt x="21" y="9"/>
                  </a:lnTo>
                  <a:lnTo>
                    <a:pt x="21" y="9"/>
                  </a:lnTo>
                  <a:lnTo>
                    <a:pt x="21" y="9"/>
                  </a:lnTo>
                  <a:lnTo>
                    <a:pt x="21" y="9"/>
                  </a:lnTo>
                  <a:lnTo>
                    <a:pt x="21" y="7"/>
                  </a:lnTo>
                  <a:lnTo>
                    <a:pt x="19" y="7"/>
                  </a:lnTo>
                  <a:lnTo>
                    <a:pt x="19" y="7"/>
                  </a:lnTo>
                  <a:lnTo>
                    <a:pt x="21" y="7"/>
                  </a:lnTo>
                  <a:lnTo>
                    <a:pt x="21" y="4"/>
                  </a:lnTo>
                  <a:lnTo>
                    <a:pt x="21" y="4"/>
                  </a:lnTo>
                  <a:lnTo>
                    <a:pt x="21" y="7"/>
                  </a:lnTo>
                  <a:lnTo>
                    <a:pt x="21" y="7"/>
                  </a:lnTo>
                  <a:lnTo>
                    <a:pt x="23" y="7"/>
                  </a:lnTo>
                  <a:lnTo>
                    <a:pt x="23" y="7"/>
                  </a:lnTo>
                  <a:lnTo>
                    <a:pt x="23" y="9"/>
                  </a:lnTo>
                  <a:lnTo>
                    <a:pt x="23" y="9"/>
                  </a:lnTo>
                  <a:lnTo>
                    <a:pt x="23" y="9"/>
                  </a:lnTo>
                  <a:lnTo>
                    <a:pt x="23" y="9"/>
                  </a:lnTo>
                  <a:lnTo>
                    <a:pt x="23" y="12"/>
                  </a:lnTo>
                  <a:lnTo>
                    <a:pt x="23" y="12"/>
                  </a:lnTo>
                  <a:lnTo>
                    <a:pt x="26" y="12"/>
                  </a:lnTo>
                  <a:lnTo>
                    <a:pt x="26" y="14"/>
                  </a:lnTo>
                  <a:lnTo>
                    <a:pt x="26" y="14"/>
                  </a:lnTo>
                  <a:lnTo>
                    <a:pt x="26" y="14"/>
                  </a:lnTo>
                  <a:lnTo>
                    <a:pt x="26" y="14"/>
                  </a:lnTo>
                  <a:lnTo>
                    <a:pt x="26" y="16"/>
                  </a:lnTo>
                  <a:lnTo>
                    <a:pt x="28" y="16"/>
                  </a:lnTo>
                  <a:lnTo>
                    <a:pt x="28" y="16"/>
                  </a:lnTo>
                  <a:lnTo>
                    <a:pt x="28" y="16"/>
                  </a:lnTo>
                  <a:lnTo>
                    <a:pt x="28" y="16"/>
                  </a:lnTo>
                  <a:lnTo>
                    <a:pt x="31" y="16"/>
                  </a:lnTo>
                  <a:lnTo>
                    <a:pt x="31" y="16"/>
                  </a:lnTo>
                  <a:lnTo>
                    <a:pt x="31" y="16"/>
                  </a:lnTo>
                  <a:lnTo>
                    <a:pt x="31" y="16"/>
                  </a:lnTo>
                  <a:lnTo>
                    <a:pt x="33" y="16"/>
                  </a:lnTo>
                  <a:lnTo>
                    <a:pt x="33" y="16"/>
                  </a:lnTo>
                  <a:lnTo>
                    <a:pt x="33" y="16"/>
                  </a:lnTo>
                  <a:lnTo>
                    <a:pt x="33" y="16"/>
                  </a:lnTo>
                  <a:lnTo>
                    <a:pt x="33" y="14"/>
                  </a:lnTo>
                  <a:lnTo>
                    <a:pt x="33" y="14"/>
                  </a:lnTo>
                  <a:lnTo>
                    <a:pt x="33" y="12"/>
                  </a:lnTo>
                  <a:lnTo>
                    <a:pt x="35" y="12"/>
                  </a:lnTo>
                  <a:lnTo>
                    <a:pt x="35" y="12"/>
                  </a:lnTo>
                  <a:lnTo>
                    <a:pt x="35" y="12"/>
                  </a:lnTo>
                  <a:lnTo>
                    <a:pt x="35" y="12"/>
                  </a:lnTo>
                  <a:lnTo>
                    <a:pt x="35" y="12"/>
                  </a:lnTo>
                  <a:lnTo>
                    <a:pt x="38" y="12"/>
                  </a:lnTo>
                  <a:lnTo>
                    <a:pt x="38" y="14"/>
                  </a:lnTo>
                  <a:lnTo>
                    <a:pt x="38" y="14"/>
                  </a:lnTo>
                  <a:lnTo>
                    <a:pt x="38" y="14"/>
                  </a:lnTo>
                  <a:lnTo>
                    <a:pt x="38" y="16"/>
                  </a:lnTo>
                  <a:lnTo>
                    <a:pt x="38" y="16"/>
                  </a:lnTo>
                  <a:lnTo>
                    <a:pt x="40" y="16"/>
                  </a:lnTo>
                  <a:lnTo>
                    <a:pt x="40" y="19"/>
                  </a:lnTo>
                  <a:lnTo>
                    <a:pt x="40" y="19"/>
                  </a:lnTo>
                  <a:lnTo>
                    <a:pt x="40" y="19"/>
                  </a:lnTo>
                  <a:lnTo>
                    <a:pt x="40" y="19"/>
                  </a:lnTo>
                  <a:lnTo>
                    <a:pt x="40" y="19"/>
                  </a:lnTo>
                  <a:lnTo>
                    <a:pt x="40" y="21"/>
                  </a:lnTo>
                  <a:lnTo>
                    <a:pt x="40" y="21"/>
                  </a:lnTo>
                  <a:lnTo>
                    <a:pt x="40" y="23"/>
                  </a:lnTo>
                  <a:lnTo>
                    <a:pt x="40" y="23"/>
                  </a:lnTo>
                  <a:lnTo>
                    <a:pt x="40" y="26"/>
                  </a:lnTo>
                  <a:lnTo>
                    <a:pt x="40" y="26"/>
                  </a:lnTo>
                  <a:lnTo>
                    <a:pt x="40" y="26"/>
                  </a:lnTo>
                  <a:lnTo>
                    <a:pt x="40" y="28"/>
                  </a:lnTo>
                  <a:lnTo>
                    <a:pt x="40" y="28"/>
                  </a:lnTo>
                  <a:lnTo>
                    <a:pt x="40" y="28"/>
                  </a:lnTo>
                  <a:lnTo>
                    <a:pt x="40" y="28"/>
                  </a:lnTo>
                  <a:lnTo>
                    <a:pt x="40" y="31"/>
                  </a:lnTo>
                  <a:lnTo>
                    <a:pt x="40" y="31"/>
                  </a:lnTo>
                  <a:lnTo>
                    <a:pt x="40" y="33"/>
                  </a:lnTo>
                  <a:lnTo>
                    <a:pt x="40" y="33"/>
                  </a:lnTo>
                  <a:lnTo>
                    <a:pt x="40" y="35"/>
                  </a:lnTo>
                  <a:lnTo>
                    <a:pt x="40" y="35"/>
                  </a:lnTo>
                  <a:lnTo>
                    <a:pt x="40" y="35"/>
                  </a:lnTo>
                  <a:lnTo>
                    <a:pt x="42" y="35"/>
                  </a:lnTo>
                  <a:lnTo>
                    <a:pt x="42" y="35"/>
                  </a:lnTo>
                  <a:lnTo>
                    <a:pt x="42" y="35"/>
                  </a:lnTo>
                  <a:lnTo>
                    <a:pt x="42" y="35"/>
                  </a:lnTo>
                  <a:lnTo>
                    <a:pt x="45" y="35"/>
                  </a:lnTo>
                  <a:lnTo>
                    <a:pt x="45" y="35"/>
                  </a:lnTo>
                  <a:lnTo>
                    <a:pt x="45" y="38"/>
                  </a:lnTo>
                  <a:lnTo>
                    <a:pt x="47" y="38"/>
                  </a:lnTo>
                  <a:lnTo>
                    <a:pt x="47" y="38"/>
                  </a:lnTo>
                  <a:lnTo>
                    <a:pt x="47" y="38"/>
                  </a:lnTo>
                  <a:lnTo>
                    <a:pt x="49" y="38"/>
                  </a:lnTo>
                  <a:lnTo>
                    <a:pt x="49" y="38"/>
                  </a:lnTo>
                  <a:lnTo>
                    <a:pt x="49" y="38"/>
                  </a:lnTo>
                  <a:lnTo>
                    <a:pt x="52" y="38"/>
                  </a:lnTo>
                  <a:lnTo>
                    <a:pt x="52" y="38"/>
                  </a:lnTo>
                  <a:lnTo>
                    <a:pt x="52" y="38"/>
                  </a:lnTo>
                  <a:lnTo>
                    <a:pt x="54" y="38"/>
                  </a:lnTo>
                  <a:lnTo>
                    <a:pt x="54" y="38"/>
                  </a:lnTo>
                  <a:lnTo>
                    <a:pt x="54" y="38"/>
                  </a:lnTo>
                  <a:lnTo>
                    <a:pt x="57" y="38"/>
                  </a:lnTo>
                  <a:lnTo>
                    <a:pt x="57" y="38"/>
                  </a:lnTo>
                  <a:lnTo>
                    <a:pt x="59" y="38"/>
                  </a:lnTo>
                  <a:lnTo>
                    <a:pt x="59" y="38"/>
                  </a:lnTo>
                  <a:lnTo>
                    <a:pt x="59" y="38"/>
                  </a:lnTo>
                  <a:lnTo>
                    <a:pt x="61" y="38"/>
                  </a:lnTo>
                  <a:lnTo>
                    <a:pt x="61" y="38"/>
                  </a:lnTo>
                  <a:lnTo>
                    <a:pt x="61" y="38"/>
                  </a:lnTo>
                  <a:lnTo>
                    <a:pt x="64" y="38"/>
                  </a:lnTo>
                  <a:lnTo>
                    <a:pt x="64" y="38"/>
                  </a:lnTo>
                  <a:lnTo>
                    <a:pt x="66" y="38"/>
                  </a:lnTo>
                  <a:lnTo>
                    <a:pt x="66" y="38"/>
                  </a:lnTo>
                  <a:lnTo>
                    <a:pt x="66" y="38"/>
                  </a:lnTo>
                  <a:lnTo>
                    <a:pt x="66" y="38"/>
                  </a:lnTo>
                  <a:lnTo>
                    <a:pt x="68" y="38"/>
                  </a:lnTo>
                  <a:lnTo>
                    <a:pt x="68" y="38"/>
                  </a:lnTo>
                  <a:lnTo>
                    <a:pt x="68" y="38"/>
                  </a:lnTo>
                  <a:lnTo>
                    <a:pt x="71" y="38"/>
                  </a:lnTo>
                  <a:lnTo>
                    <a:pt x="71" y="38"/>
                  </a:lnTo>
                  <a:lnTo>
                    <a:pt x="71" y="38"/>
                  </a:lnTo>
                  <a:lnTo>
                    <a:pt x="73" y="38"/>
                  </a:lnTo>
                  <a:lnTo>
                    <a:pt x="73" y="38"/>
                  </a:lnTo>
                  <a:lnTo>
                    <a:pt x="73" y="38"/>
                  </a:lnTo>
                  <a:lnTo>
                    <a:pt x="73" y="38"/>
                  </a:lnTo>
                  <a:lnTo>
                    <a:pt x="76" y="38"/>
                  </a:lnTo>
                  <a:lnTo>
                    <a:pt x="76" y="38"/>
                  </a:lnTo>
                  <a:lnTo>
                    <a:pt x="76" y="38"/>
                  </a:lnTo>
                  <a:lnTo>
                    <a:pt x="76" y="38"/>
                  </a:lnTo>
                  <a:lnTo>
                    <a:pt x="78" y="38"/>
                  </a:lnTo>
                  <a:lnTo>
                    <a:pt x="78" y="38"/>
                  </a:lnTo>
                  <a:lnTo>
                    <a:pt x="78" y="38"/>
                  </a:lnTo>
                  <a:lnTo>
                    <a:pt x="80" y="38"/>
                  </a:lnTo>
                  <a:lnTo>
                    <a:pt x="80" y="38"/>
                  </a:lnTo>
                  <a:lnTo>
                    <a:pt x="80" y="38"/>
                  </a:lnTo>
                  <a:lnTo>
                    <a:pt x="80" y="38"/>
                  </a:lnTo>
                  <a:lnTo>
                    <a:pt x="83" y="38"/>
                  </a:lnTo>
                  <a:lnTo>
                    <a:pt x="83" y="38"/>
                  </a:lnTo>
                  <a:lnTo>
                    <a:pt x="85" y="38"/>
                  </a:lnTo>
                  <a:lnTo>
                    <a:pt x="85" y="38"/>
                  </a:lnTo>
                  <a:lnTo>
                    <a:pt x="85" y="38"/>
                  </a:lnTo>
                  <a:lnTo>
                    <a:pt x="87" y="38"/>
                  </a:lnTo>
                  <a:lnTo>
                    <a:pt x="87" y="38"/>
                  </a:lnTo>
                  <a:lnTo>
                    <a:pt x="87" y="38"/>
                  </a:lnTo>
                  <a:lnTo>
                    <a:pt x="87" y="38"/>
                  </a:lnTo>
                  <a:lnTo>
                    <a:pt x="90" y="38"/>
                  </a:lnTo>
                  <a:lnTo>
                    <a:pt x="90" y="38"/>
                  </a:lnTo>
                  <a:lnTo>
                    <a:pt x="90" y="40"/>
                  </a:lnTo>
                  <a:lnTo>
                    <a:pt x="92" y="40"/>
                  </a:lnTo>
                  <a:lnTo>
                    <a:pt x="92" y="40"/>
                  </a:lnTo>
                  <a:lnTo>
                    <a:pt x="92" y="40"/>
                  </a:lnTo>
                  <a:lnTo>
                    <a:pt x="92" y="40"/>
                  </a:lnTo>
                  <a:lnTo>
                    <a:pt x="94" y="40"/>
                  </a:lnTo>
                  <a:lnTo>
                    <a:pt x="94" y="40"/>
                  </a:lnTo>
                  <a:lnTo>
                    <a:pt x="94" y="42"/>
                  </a:lnTo>
                  <a:lnTo>
                    <a:pt x="94" y="42"/>
                  </a:lnTo>
                  <a:lnTo>
                    <a:pt x="94" y="42"/>
                  </a:lnTo>
                  <a:lnTo>
                    <a:pt x="94" y="45"/>
                  </a:lnTo>
                  <a:lnTo>
                    <a:pt x="97" y="45"/>
                  </a:lnTo>
                  <a:lnTo>
                    <a:pt x="97" y="45"/>
                  </a:lnTo>
                  <a:lnTo>
                    <a:pt x="94" y="45"/>
                  </a:lnTo>
                  <a:lnTo>
                    <a:pt x="94" y="45"/>
                  </a:lnTo>
                  <a:lnTo>
                    <a:pt x="94" y="45"/>
                  </a:lnTo>
                  <a:lnTo>
                    <a:pt x="92" y="45"/>
                  </a:lnTo>
                  <a:lnTo>
                    <a:pt x="92" y="47"/>
                  </a:lnTo>
                  <a:lnTo>
                    <a:pt x="92" y="47"/>
                  </a:lnTo>
                  <a:lnTo>
                    <a:pt x="92" y="47"/>
                  </a:lnTo>
                  <a:lnTo>
                    <a:pt x="92" y="47"/>
                  </a:lnTo>
                  <a:lnTo>
                    <a:pt x="92" y="47"/>
                  </a:lnTo>
                  <a:lnTo>
                    <a:pt x="92" y="50"/>
                  </a:lnTo>
                  <a:lnTo>
                    <a:pt x="92" y="50"/>
                  </a:lnTo>
                  <a:lnTo>
                    <a:pt x="90" y="50"/>
                  </a:lnTo>
                  <a:lnTo>
                    <a:pt x="90" y="52"/>
                  </a:lnTo>
                  <a:lnTo>
                    <a:pt x="90" y="52"/>
                  </a:lnTo>
                  <a:lnTo>
                    <a:pt x="90" y="52"/>
                  </a:lnTo>
                  <a:lnTo>
                    <a:pt x="90" y="54"/>
                  </a:lnTo>
                  <a:lnTo>
                    <a:pt x="87" y="54"/>
                  </a:lnTo>
                  <a:lnTo>
                    <a:pt x="87" y="54"/>
                  </a:lnTo>
                  <a:lnTo>
                    <a:pt x="87" y="57"/>
                  </a:lnTo>
                  <a:lnTo>
                    <a:pt x="87" y="57"/>
                  </a:lnTo>
                  <a:lnTo>
                    <a:pt x="87" y="57"/>
                  </a:lnTo>
                  <a:lnTo>
                    <a:pt x="87" y="57"/>
                  </a:lnTo>
                  <a:lnTo>
                    <a:pt x="87" y="57"/>
                  </a:lnTo>
                  <a:lnTo>
                    <a:pt x="85" y="57"/>
                  </a:lnTo>
                  <a:lnTo>
                    <a:pt x="85" y="59"/>
                  </a:lnTo>
                  <a:lnTo>
                    <a:pt x="85" y="59"/>
                  </a:lnTo>
                  <a:lnTo>
                    <a:pt x="85" y="59"/>
                  </a:lnTo>
                  <a:lnTo>
                    <a:pt x="85" y="59"/>
                  </a:lnTo>
                  <a:lnTo>
                    <a:pt x="85" y="59"/>
                  </a:lnTo>
                  <a:lnTo>
                    <a:pt x="85" y="61"/>
                  </a:lnTo>
                  <a:lnTo>
                    <a:pt x="85" y="61"/>
                  </a:lnTo>
                  <a:lnTo>
                    <a:pt x="85" y="61"/>
                  </a:lnTo>
                  <a:lnTo>
                    <a:pt x="85" y="64"/>
                  </a:lnTo>
                  <a:lnTo>
                    <a:pt x="83" y="64"/>
                  </a:lnTo>
                  <a:lnTo>
                    <a:pt x="83" y="61"/>
                  </a:lnTo>
                  <a:lnTo>
                    <a:pt x="83" y="61"/>
                  </a:lnTo>
                  <a:lnTo>
                    <a:pt x="80" y="61"/>
                  </a:lnTo>
                  <a:lnTo>
                    <a:pt x="80" y="61"/>
                  </a:lnTo>
                  <a:lnTo>
                    <a:pt x="80" y="61"/>
                  </a:lnTo>
                  <a:lnTo>
                    <a:pt x="80" y="61"/>
                  </a:lnTo>
                  <a:lnTo>
                    <a:pt x="80" y="64"/>
                  </a:lnTo>
                  <a:lnTo>
                    <a:pt x="80" y="64"/>
                  </a:lnTo>
                  <a:lnTo>
                    <a:pt x="78" y="64"/>
                  </a:lnTo>
                  <a:lnTo>
                    <a:pt x="78" y="64"/>
                  </a:lnTo>
                  <a:lnTo>
                    <a:pt x="78" y="64"/>
                  </a:lnTo>
                  <a:lnTo>
                    <a:pt x="78" y="66"/>
                  </a:lnTo>
                  <a:lnTo>
                    <a:pt x="76" y="66"/>
                  </a:lnTo>
                  <a:lnTo>
                    <a:pt x="76" y="66"/>
                  </a:lnTo>
                  <a:lnTo>
                    <a:pt x="76" y="66"/>
                  </a:lnTo>
                  <a:lnTo>
                    <a:pt x="76" y="64"/>
                  </a:lnTo>
                  <a:lnTo>
                    <a:pt x="73" y="64"/>
                  </a:lnTo>
                  <a:lnTo>
                    <a:pt x="73" y="64"/>
                  </a:lnTo>
                  <a:lnTo>
                    <a:pt x="73" y="66"/>
                  </a:lnTo>
                  <a:lnTo>
                    <a:pt x="73" y="66"/>
                  </a:lnTo>
                  <a:lnTo>
                    <a:pt x="73" y="66"/>
                  </a:lnTo>
                  <a:lnTo>
                    <a:pt x="73" y="68"/>
                  </a:lnTo>
                  <a:lnTo>
                    <a:pt x="71" y="68"/>
                  </a:lnTo>
                  <a:lnTo>
                    <a:pt x="71" y="68"/>
                  </a:lnTo>
                  <a:lnTo>
                    <a:pt x="71" y="68"/>
                  </a:lnTo>
                  <a:lnTo>
                    <a:pt x="68" y="68"/>
                  </a:lnTo>
                  <a:lnTo>
                    <a:pt x="68" y="68"/>
                  </a:lnTo>
                  <a:lnTo>
                    <a:pt x="68" y="71"/>
                  </a:lnTo>
                  <a:lnTo>
                    <a:pt x="68" y="71"/>
                  </a:lnTo>
                  <a:lnTo>
                    <a:pt x="68" y="73"/>
                  </a:lnTo>
                  <a:lnTo>
                    <a:pt x="68" y="73"/>
                  </a:lnTo>
                  <a:lnTo>
                    <a:pt x="68" y="73"/>
                  </a:lnTo>
                  <a:lnTo>
                    <a:pt x="68" y="73"/>
                  </a:lnTo>
                  <a:lnTo>
                    <a:pt x="68" y="76"/>
                  </a:lnTo>
                  <a:lnTo>
                    <a:pt x="68" y="76"/>
                  </a:lnTo>
                  <a:lnTo>
                    <a:pt x="68" y="76"/>
                  </a:lnTo>
                  <a:lnTo>
                    <a:pt x="68" y="76"/>
                  </a:lnTo>
                  <a:lnTo>
                    <a:pt x="68" y="78"/>
                  </a:lnTo>
                  <a:lnTo>
                    <a:pt x="68" y="78"/>
                  </a:lnTo>
                  <a:lnTo>
                    <a:pt x="68" y="78"/>
                  </a:lnTo>
                  <a:lnTo>
                    <a:pt x="68" y="78"/>
                  </a:lnTo>
                  <a:lnTo>
                    <a:pt x="68" y="80"/>
                  </a:lnTo>
                  <a:lnTo>
                    <a:pt x="68" y="80"/>
                  </a:lnTo>
                  <a:lnTo>
                    <a:pt x="68" y="80"/>
                  </a:lnTo>
                  <a:lnTo>
                    <a:pt x="68" y="83"/>
                  </a:lnTo>
                  <a:lnTo>
                    <a:pt x="71" y="83"/>
                  </a:lnTo>
                  <a:lnTo>
                    <a:pt x="71" y="83"/>
                  </a:lnTo>
                  <a:lnTo>
                    <a:pt x="71" y="85"/>
                  </a:lnTo>
                  <a:lnTo>
                    <a:pt x="71" y="85"/>
                  </a:lnTo>
                  <a:lnTo>
                    <a:pt x="71" y="87"/>
                  </a:lnTo>
                  <a:lnTo>
                    <a:pt x="71" y="87"/>
                  </a:lnTo>
                  <a:lnTo>
                    <a:pt x="71" y="87"/>
                  </a:lnTo>
                  <a:lnTo>
                    <a:pt x="71" y="87"/>
                  </a:lnTo>
                  <a:lnTo>
                    <a:pt x="71" y="90"/>
                  </a:lnTo>
                  <a:lnTo>
                    <a:pt x="71" y="90"/>
                  </a:lnTo>
                  <a:lnTo>
                    <a:pt x="73" y="90"/>
                  </a:lnTo>
                  <a:lnTo>
                    <a:pt x="73" y="90"/>
                  </a:lnTo>
                  <a:lnTo>
                    <a:pt x="73" y="90"/>
                  </a:lnTo>
                  <a:lnTo>
                    <a:pt x="73" y="90"/>
                  </a:lnTo>
                  <a:lnTo>
                    <a:pt x="73" y="87"/>
                  </a:lnTo>
                  <a:lnTo>
                    <a:pt x="73" y="87"/>
                  </a:lnTo>
                  <a:lnTo>
                    <a:pt x="73" y="87"/>
                  </a:lnTo>
                  <a:lnTo>
                    <a:pt x="73" y="87"/>
                  </a:lnTo>
                  <a:lnTo>
                    <a:pt x="73" y="87"/>
                  </a:lnTo>
                  <a:lnTo>
                    <a:pt x="73" y="87"/>
                  </a:lnTo>
                  <a:lnTo>
                    <a:pt x="76" y="87"/>
                  </a:lnTo>
                  <a:lnTo>
                    <a:pt x="76" y="87"/>
                  </a:lnTo>
                  <a:lnTo>
                    <a:pt x="76" y="90"/>
                  </a:lnTo>
                  <a:lnTo>
                    <a:pt x="76" y="90"/>
                  </a:lnTo>
                  <a:lnTo>
                    <a:pt x="76" y="90"/>
                  </a:lnTo>
                  <a:lnTo>
                    <a:pt x="76" y="92"/>
                  </a:lnTo>
                  <a:lnTo>
                    <a:pt x="76" y="92"/>
                  </a:lnTo>
                  <a:lnTo>
                    <a:pt x="76" y="95"/>
                  </a:lnTo>
                  <a:lnTo>
                    <a:pt x="76" y="95"/>
                  </a:lnTo>
                  <a:lnTo>
                    <a:pt x="78" y="95"/>
                  </a:lnTo>
                  <a:lnTo>
                    <a:pt x="78" y="95"/>
                  </a:lnTo>
                  <a:lnTo>
                    <a:pt x="80" y="95"/>
                  </a:lnTo>
                  <a:lnTo>
                    <a:pt x="80" y="92"/>
                  </a:lnTo>
                  <a:lnTo>
                    <a:pt x="80" y="92"/>
                  </a:lnTo>
                  <a:lnTo>
                    <a:pt x="80" y="92"/>
                  </a:lnTo>
                  <a:lnTo>
                    <a:pt x="80" y="92"/>
                  </a:lnTo>
                  <a:lnTo>
                    <a:pt x="80" y="90"/>
                  </a:lnTo>
                  <a:lnTo>
                    <a:pt x="83" y="90"/>
                  </a:lnTo>
                  <a:lnTo>
                    <a:pt x="83" y="90"/>
                  </a:lnTo>
                  <a:lnTo>
                    <a:pt x="80" y="90"/>
                  </a:lnTo>
                  <a:lnTo>
                    <a:pt x="80" y="87"/>
                  </a:lnTo>
                  <a:lnTo>
                    <a:pt x="80" y="87"/>
                  </a:lnTo>
                  <a:lnTo>
                    <a:pt x="80" y="87"/>
                  </a:lnTo>
                  <a:lnTo>
                    <a:pt x="80" y="85"/>
                  </a:lnTo>
                  <a:lnTo>
                    <a:pt x="80" y="85"/>
                  </a:lnTo>
                  <a:lnTo>
                    <a:pt x="83" y="85"/>
                  </a:lnTo>
                  <a:lnTo>
                    <a:pt x="83" y="83"/>
                  </a:lnTo>
                  <a:lnTo>
                    <a:pt x="83" y="83"/>
                  </a:lnTo>
                  <a:lnTo>
                    <a:pt x="83" y="83"/>
                  </a:lnTo>
                  <a:lnTo>
                    <a:pt x="85" y="83"/>
                  </a:lnTo>
                  <a:lnTo>
                    <a:pt x="85" y="80"/>
                  </a:lnTo>
                  <a:lnTo>
                    <a:pt x="85" y="80"/>
                  </a:lnTo>
                  <a:lnTo>
                    <a:pt x="85" y="80"/>
                  </a:lnTo>
                  <a:lnTo>
                    <a:pt x="85" y="78"/>
                  </a:lnTo>
                  <a:lnTo>
                    <a:pt x="85" y="78"/>
                  </a:lnTo>
                  <a:lnTo>
                    <a:pt x="85" y="78"/>
                  </a:lnTo>
                  <a:lnTo>
                    <a:pt x="85" y="76"/>
                  </a:lnTo>
                  <a:lnTo>
                    <a:pt x="85" y="76"/>
                  </a:lnTo>
                  <a:lnTo>
                    <a:pt x="85" y="76"/>
                  </a:lnTo>
                  <a:lnTo>
                    <a:pt x="85" y="76"/>
                  </a:lnTo>
                  <a:lnTo>
                    <a:pt x="87" y="76"/>
                  </a:lnTo>
                  <a:lnTo>
                    <a:pt x="87" y="78"/>
                  </a:lnTo>
                  <a:lnTo>
                    <a:pt x="87" y="78"/>
                  </a:lnTo>
                  <a:lnTo>
                    <a:pt x="87" y="76"/>
                  </a:lnTo>
                  <a:lnTo>
                    <a:pt x="87" y="76"/>
                  </a:lnTo>
                  <a:lnTo>
                    <a:pt x="87" y="76"/>
                  </a:lnTo>
                  <a:lnTo>
                    <a:pt x="90" y="76"/>
                  </a:lnTo>
                  <a:lnTo>
                    <a:pt x="90" y="76"/>
                  </a:lnTo>
                  <a:lnTo>
                    <a:pt x="90" y="76"/>
                  </a:lnTo>
                  <a:lnTo>
                    <a:pt x="92" y="76"/>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2" name="Freeform 242"/>
            <p:cNvSpPr>
              <a:spLocks/>
            </p:cNvSpPr>
            <p:nvPr/>
          </p:nvSpPr>
          <p:spPr bwMode="auto">
            <a:xfrm>
              <a:off x="3036888" y="2744788"/>
              <a:ext cx="3175" cy="1587"/>
            </a:xfrm>
            <a:custGeom>
              <a:avLst/>
              <a:gdLst/>
              <a:ahLst/>
              <a:cxnLst>
                <a:cxn ang="0">
                  <a:pos x="2" y="0"/>
                </a:cxn>
                <a:cxn ang="0">
                  <a:pos x="0" y="0"/>
                </a:cxn>
                <a:cxn ang="0">
                  <a:pos x="0" y="0"/>
                </a:cxn>
                <a:cxn ang="0">
                  <a:pos x="0" y="0"/>
                </a:cxn>
                <a:cxn ang="0">
                  <a:pos x="0" y="0"/>
                </a:cxn>
                <a:cxn ang="0">
                  <a:pos x="2" y="0"/>
                </a:cxn>
                <a:cxn ang="0">
                  <a:pos x="2" y="0"/>
                </a:cxn>
              </a:cxnLst>
              <a:rect l="0" t="0" r="r" b="b"/>
              <a:pathLst>
                <a:path w="2">
                  <a:moveTo>
                    <a:pt x="2" y="0"/>
                  </a:moveTo>
                  <a:lnTo>
                    <a:pt x="0" y="0"/>
                  </a:lnTo>
                  <a:lnTo>
                    <a:pt x="0" y="0"/>
                  </a:lnTo>
                  <a:lnTo>
                    <a:pt x="0" y="0"/>
                  </a:lnTo>
                  <a:lnTo>
                    <a:pt x="0" y="0"/>
                  </a:lnTo>
                  <a:lnTo>
                    <a:pt x="2" y="0"/>
                  </a:lnTo>
                  <a:lnTo>
                    <a:pt x="2"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3" name="Freeform 243"/>
            <p:cNvSpPr>
              <a:spLocks/>
            </p:cNvSpPr>
            <p:nvPr/>
          </p:nvSpPr>
          <p:spPr bwMode="auto">
            <a:xfrm>
              <a:off x="3036888" y="2744788"/>
              <a:ext cx="3175" cy="1587"/>
            </a:xfrm>
            <a:custGeom>
              <a:avLst/>
              <a:gdLst/>
              <a:ahLst/>
              <a:cxnLst>
                <a:cxn ang="0">
                  <a:pos x="2" y="0"/>
                </a:cxn>
                <a:cxn ang="0">
                  <a:pos x="0" y="0"/>
                </a:cxn>
                <a:cxn ang="0">
                  <a:pos x="0" y="0"/>
                </a:cxn>
                <a:cxn ang="0">
                  <a:pos x="0" y="0"/>
                </a:cxn>
                <a:cxn ang="0">
                  <a:pos x="0" y="0"/>
                </a:cxn>
                <a:cxn ang="0">
                  <a:pos x="2" y="0"/>
                </a:cxn>
                <a:cxn ang="0">
                  <a:pos x="2" y="0"/>
                </a:cxn>
              </a:cxnLst>
              <a:rect l="0" t="0" r="r" b="b"/>
              <a:pathLst>
                <a:path w="2">
                  <a:moveTo>
                    <a:pt x="2" y="0"/>
                  </a:moveTo>
                  <a:lnTo>
                    <a:pt x="0" y="0"/>
                  </a:lnTo>
                  <a:lnTo>
                    <a:pt x="0" y="0"/>
                  </a:lnTo>
                  <a:lnTo>
                    <a:pt x="0" y="0"/>
                  </a:lnTo>
                  <a:lnTo>
                    <a:pt x="0" y="0"/>
                  </a:lnTo>
                  <a:lnTo>
                    <a:pt x="2" y="0"/>
                  </a:lnTo>
                  <a:lnTo>
                    <a:pt x="2"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4" name="Freeform 244"/>
            <p:cNvSpPr>
              <a:spLocks/>
            </p:cNvSpPr>
            <p:nvPr/>
          </p:nvSpPr>
          <p:spPr bwMode="auto">
            <a:xfrm>
              <a:off x="3006725" y="2755900"/>
              <a:ext cx="3175" cy="7937"/>
            </a:xfrm>
            <a:custGeom>
              <a:avLst/>
              <a:gdLst/>
              <a:ahLst/>
              <a:cxnLst>
                <a:cxn ang="0">
                  <a:pos x="2" y="3"/>
                </a:cxn>
                <a:cxn ang="0">
                  <a:pos x="2" y="3"/>
                </a:cxn>
                <a:cxn ang="0">
                  <a:pos x="2" y="3"/>
                </a:cxn>
                <a:cxn ang="0">
                  <a:pos x="2" y="5"/>
                </a:cxn>
                <a:cxn ang="0">
                  <a:pos x="2" y="5"/>
                </a:cxn>
                <a:cxn ang="0">
                  <a:pos x="0" y="5"/>
                </a:cxn>
                <a:cxn ang="0">
                  <a:pos x="0" y="3"/>
                </a:cxn>
                <a:cxn ang="0">
                  <a:pos x="0" y="3"/>
                </a:cxn>
                <a:cxn ang="0">
                  <a:pos x="0" y="3"/>
                </a:cxn>
                <a:cxn ang="0">
                  <a:pos x="0" y="0"/>
                </a:cxn>
                <a:cxn ang="0">
                  <a:pos x="0" y="0"/>
                </a:cxn>
                <a:cxn ang="0">
                  <a:pos x="2" y="0"/>
                </a:cxn>
                <a:cxn ang="0">
                  <a:pos x="2" y="3"/>
                </a:cxn>
              </a:cxnLst>
              <a:rect l="0" t="0" r="r" b="b"/>
              <a:pathLst>
                <a:path w="2" h="5">
                  <a:moveTo>
                    <a:pt x="2" y="3"/>
                  </a:moveTo>
                  <a:lnTo>
                    <a:pt x="2" y="3"/>
                  </a:lnTo>
                  <a:lnTo>
                    <a:pt x="2" y="3"/>
                  </a:lnTo>
                  <a:lnTo>
                    <a:pt x="2" y="5"/>
                  </a:lnTo>
                  <a:lnTo>
                    <a:pt x="2" y="5"/>
                  </a:lnTo>
                  <a:lnTo>
                    <a:pt x="0" y="5"/>
                  </a:lnTo>
                  <a:lnTo>
                    <a:pt x="0" y="3"/>
                  </a:lnTo>
                  <a:lnTo>
                    <a:pt x="0" y="3"/>
                  </a:lnTo>
                  <a:lnTo>
                    <a:pt x="0" y="3"/>
                  </a:lnTo>
                  <a:lnTo>
                    <a:pt x="0" y="0"/>
                  </a:lnTo>
                  <a:lnTo>
                    <a:pt x="0" y="0"/>
                  </a:lnTo>
                  <a:lnTo>
                    <a:pt x="2" y="0"/>
                  </a:lnTo>
                  <a:lnTo>
                    <a:pt x="2" y="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5" name="Freeform 245"/>
            <p:cNvSpPr>
              <a:spLocks/>
            </p:cNvSpPr>
            <p:nvPr/>
          </p:nvSpPr>
          <p:spPr bwMode="auto">
            <a:xfrm>
              <a:off x="3006725" y="2755900"/>
              <a:ext cx="3175" cy="7937"/>
            </a:xfrm>
            <a:custGeom>
              <a:avLst/>
              <a:gdLst/>
              <a:ahLst/>
              <a:cxnLst>
                <a:cxn ang="0">
                  <a:pos x="2" y="3"/>
                </a:cxn>
                <a:cxn ang="0">
                  <a:pos x="2" y="3"/>
                </a:cxn>
                <a:cxn ang="0">
                  <a:pos x="2" y="3"/>
                </a:cxn>
                <a:cxn ang="0">
                  <a:pos x="2" y="5"/>
                </a:cxn>
                <a:cxn ang="0">
                  <a:pos x="2" y="5"/>
                </a:cxn>
                <a:cxn ang="0">
                  <a:pos x="0" y="5"/>
                </a:cxn>
                <a:cxn ang="0">
                  <a:pos x="0" y="3"/>
                </a:cxn>
                <a:cxn ang="0">
                  <a:pos x="0" y="3"/>
                </a:cxn>
                <a:cxn ang="0">
                  <a:pos x="0" y="3"/>
                </a:cxn>
                <a:cxn ang="0">
                  <a:pos x="0" y="0"/>
                </a:cxn>
                <a:cxn ang="0">
                  <a:pos x="0" y="0"/>
                </a:cxn>
                <a:cxn ang="0">
                  <a:pos x="2" y="0"/>
                </a:cxn>
                <a:cxn ang="0">
                  <a:pos x="2" y="3"/>
                </a:cxn>
              </a:cxnLst>
              <a:rect l="0" t="0" r="r" b="b"/>
              <a:pathLst>
                <a:path w="2" h="5">
                  <a:moveTo>
                    <a:pt x="2" y="3"/>
                  </a:moveTo>
                  <a:lnTo>
                    <a:pt x="2" y="3"/>
                  </a:lnTo>
                  <a:lnTo>
                    <a:pt x="2" y="3"/>
                  </a:lnTo>
                  <a:lnTo>
                    <a:pt x="2" y="5"/>
                  </a:lnTo>
                  <a:lnTo>
                    <a:pt x="2" y="5"/>
                  </a:lnTo>
                  <a:lnTo>
                    <a:pt x="0" y="5"/>
                  </a:lnTo>
                  <a:lnTo>
                    <a:pt x="0" y="3"/>
                  </a:lnTo>
                  <a:lnTo>
                    <a:pt x="0" y="3"/>
                  </a:lnTo>
                  <a:lnTo>
                    <a:pt x="0" y="3"/>
                  </a:lnTo>
                  <a:lnTo>
                    <a:pt x="0" y="0"/>
                  </a:lnTo>
                  <a:lnTo>
                    <a:pt x="0" y="0"/>
                  </a:lnTo>
                  <a:lnTo>
                    <a:pt x="2" y="0"/>
                  </a:lnTo>
                  <a:lnTo>
                    <a:pt x="2" y="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6" name="Freeform 246"/>
            <p:cNvSpPr>
              <a:spLocks/>
            </p:cNvSpPr>
            <p:nvPr/>
          </p:nvSpPr>
          <p:spPr bwMode="auto">
            <a:xfrm>
              <a:off x="3040063" y="2744788"/>
              <a:ext cx="3175" cy="4762"/>
            </a:xfrm>
            <a:custGeom>
              <a:avLst/>
              <a:gdLst/>
              <a:ahLst/>
              <a:cxnLst>
                <a:cxn ang="0">
                  <a:pos x="0" y="0"/>
                </a:cxn>
                <a:cxn ang="0">
                  <a:pos x="0" y="0"/>
                </a:cxn>
                <a:cxn ang="0">
                  <a:pos x="0" y="0"/>
                </a:cxn>
                <a:cxn ang="0">
                  <a:pos x="2" y="0"/>
                </a:cxn>
                <a:cxn ang="0">
                  <a:pos x="2" y="3"/>
                </a:cxn>
                <a:cxn ang="0">
                  <a:pos x="2" y="3"/>
                </a:cxn>
                <a:cxn ang="0">
                  <a:pos x="0" y="3"/>
                </a:cxn>
                <a:cxn ang="0">
                  <a:pos x="0" y="3"/>
                </a:cxn>
                <a:cxn ang="0">
                  <a:pos x="0" y="3"/>
                </a:cxn>
                <a:cxn ang="0">
                  <a:pos x="0" y="3"/>
                </a:cxn>
                <a:cxn ang="0">
                  <a:pos x="0" y="3"/>
                </a:cxn>
                <a:cxn ang="0">
                  <a:pos x="0" y="3"/>
                </a:cxn>
                <a:cxn ang="0">
                  <a:pos x="0" y="0"/>
                </a:cxn>
              </a:cxnLst>
              <a:rect l="0" t="0" r="r" b="b"/>
              <a:pathLst>
                <a:path w="2" h="3">
                  <a:moveTo>
                    <a:pt x="0" y="0"/>
                  </a:moveTo>
                  <a:lnTo>
                    <a:pt x="0" y="0"/>
                  </a:lnTo>
                  <a:lnTo>
                    <a:pt x="0" y="0"/>
                  </a:lnTo>
                  <a:lnTo>
                    <a:pt x="2" y="0"/>
                  </a:lnTo>
                  <a:lnTo>
                    <a:pt x="2" y="3"/>
                  </a:lnTo>
                  <a:lnTo>
                    <a:pt x="2" y="3"/>
                  </a:lnTo>
                  <a:lnTo>
                    <a:pt x="0" y="3"/>
                  </a:lnTo>
                  <a:lnTo>
                    <a:pt x="0" y="3"/>
                  </a:lnTo>
                  <a:lnTo>
                    <a:pt x="0" y="3"/>
                  </a:lnTo>
                  <a:lnTo>
                    <a:pt x="0" y="3"/>
                  </a:lnTo>
                  <a:lnTo>
                    <a:pt x="0" y="3"/>
                  </a:lnTo>
                  <a:lnTo>
                    <a:pt x="0" y="3"/>
                  </a:lnTo>
                  <a:lnTo>
                    <a:pt x="0"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7" name="Freeform 247"/>
            <p:cNvSpPr>
              <a:spLocks/>
            </p:cNvSpPr>
            <p:nvPr/>
          </p:nvSpPr>
          <p:spPr bwMode="auto">
            <a:xfrm>
              <a:off x="3040063" y="2744788"/>
              <a:ext cx="3175" cy="4762"/>
            </a:xfrm>
            <a:custGeom>
              <a:avLst/>
              <a:gdLst/>
              <a:ahLst/>
              <a:cxnLst>
                <a:cxn ang="0">
                  <a:pos x="0" y="0"/>
                </a:cxn>
                <a:cxn ang="0">
                  <a:pos x="0" y="0"/>
                </a:cxn>
                <a:cxn ang="0">
                  <a:pos x="0" y="0"/>
                </a:cxn>
                <a:cxn ang="0">
                  <a:pos x="2" y="0"/>
                </a:cxn>
                <a:cxn ang="0">
                  <a:pos x="2" y="3"/>
                </a:cxn>
                <a:cxn ang="0">
                  <a:pos x="2" y="3"/>
                </a:cxn>
                <a:cxn ang="0">
                  <a:pos x="0" y="3"/>
                </a:cxn>
                <a:cxn ang="0">
                  <a:pos x="0" y="3"/>
                </a:cxn>
                <a:cxn ang="0">
                  <a:pos x="0" y="3"/>
                </a:cxn>
                <a:cxn ang="0">
                  <a:pos x="0" y="3"/>
                </a:cxn>
                <a:cxn ang="0">
                  <a:pos x="0" y="3"/>
                </a:cxn>
                <a:cxn ang="0">
                  <a:pos x="0" y="3"/>
                </a:cxn>
                <a:cxn ang="0">
                  <a:pos x="0" y="0"/>
                </a:cxn>
              </a:cxnLst>
              <a:rect l="0" t="0" r="r" b="b"/>
              <a:pathLst>
                <a:path w="2" h="3">
                  <a:moveTo>
                    <a:pt x="0" y="0"/>
                  </a:moveTo>
                  <a:lnTo>
                    <a:pt x="0" y="0"/>
                  </a:lnTo>
                  <a:lnTo>
                    <a:pt x="0" y="0"/>
                  </a:lnTo>
                  <a:lnTo>
                    <a:pt x="2" y="0"/>
                  </a:lnTo>
                  <a:lnTo>
                    <a:pt x="2" y="3"/>
                  </a:lnTo>
                  <a:lnTo>
                    <a:pt x="2" y="3"/>
                  </a:lnTo>
                  <a:lnTo>
                    <a:pt x="0" y="3"/>
                  </a:lnTo>
                  <a:lnTo>
                    <a:pt x="0" y="3"/>
                  </a:lnTo>
                  <a:lnTo>
                    <a:pt x="0" y="3"/>
                  </a:lnTo>
                  <a:lnTo>
                    <a:pt x="0" y="3"/>
                  </a:lnTo>
                  <a:lnTo>
                    <a:pt x="0" y="3"/>
                  </a:lnTo>
                  <a:lnTo>
                    <a:pt x="0" y="3"/>
                  </a:lnTo>
                  <a:lnTo>
                    <a:pt x="0"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8" name="Freeform 248"/>
            <p:cNvSpPr>
              <a:spLocks/>
            </p:cNvSpPr>
            <p:nvPr/>
          </p:nvSpPr>
          <p:spPr bwMode="auto">
            <a:xfrm>
              <a:off x="2844800" y="2768600"/>
              <a:ext cx="44450" cy="41275"/>
            </a:xfrm>
            <a:custGeom>
              <a:avLst/>
              <a:gdLst/>
              <a:ahLst/>
              <a:cxnLst>
                <a:cxn ang="0">
                  <a:pos x="7" y="2"/>
                </a:cxn>
                <a:cxn ang="0">
                  <a:pos x="7" y="2"/>
                </a:cxn>
                <a:cxn ang="0">
                  <a:pos x="9" y="4"/>
                </a:cxn>
                <a:cxn ang="0">
                  <a:pos x="9" y="7"/>
                </a:cxn>
                <a:cxn ang="0">
                  <a:pos x="9" y="4"/>
                </a:cxn>
                <a:cxn ang="0">
                  <a:pos x="9" y="7"/>
                </a:cxn>
                <a:cxn ang="0">
                  <a:pos x="12" y="7"/>
                </a:cxn>
                <a:cxn ang="0">
                  <a:pos x="12" y="7"/>
                </a:cxn>
                <a:cxn ang="0">
                  <a:pos x="14" y="7"/>
                </a:cxn>
                <a:cxn ang="0">
                  <a:pos x="14" y="7"/>
                </a:cxn>
                <a:cxn ang="0">
                  <a:pos x="16" y="7"/>
                </a:cxn>
                <a:cxn ang="0">
                  <a:pos x="16" y="7"/>
                </a:cxn>
                <a:cxn ang="0">
                  <a:pos x="19" y="7"/>
                </a:cxn>
                <a:cxn ang="0">
                  <a:pos x="21" y="7"/>
                </a:cxn>
                <a:cxn ang="0">
                  <a:pos x="21" y="7"/>
                </a:cxn>
                <a:cxn ang="0">
                  <a:pos x="21" y="9"/>
                </a:cxn>
                <a:cxn ang="0">
                  <a:pos x="21" y="9"/>
                </a:cxn>
                <a:cxn ang="0">
                  <a:pos x="21" y="11"/>
                </a:cxn>
                <a:cxn ang="0">
                  <a:pos x="24" y="11"/>
                </a:cxn>
                <a:cxn ang="0">
                  <a:pos x="24" y="11"/>
                </a:cxn>
                <a:cxn ang="0">
                  <a:pos x="26" y="14"/>
                </a:cxn>
                <a:cxn ang="0">
                  <a:pos x="26" y="16"/>
                </a:cxn>
                <a:cxn ang="0">
                  <a:pos x="26" y="16"/>
                </a:cxn>
                <a:cxn ang="0">
                  <a:pos x="26" y="19"/>
                </a:cxn>
                <a:cxn ang="0">
                  <a:pos x="28" y="19"/>
                </a:cxn>
                <a:cxn ang="0">
                  <a:pos x="28" y="21"/>
                </a:cxn>
                <a:cxn ang="0">
                  <a:pos x="28" y="23"/>
                </a:cxn>
                <a:cxn ang="0">
                  <a:pos x="28" y="23"/>
                </a:cxn>
                <a:cxn ang="0">
                  <a:pos x="26" y="26"/>
                </a:cxn>
                <a:cxn ang="0">
                  <a:pos x="26" y="23"/>
                </a:cxn>
                <a:cxn ang="0">
                  <a:pos x="24" y="23"/>
                </a:cxn>
                <a:cxn ang="0">
                  <a:pos x="21" y="23"/>
                </a:cxn>
                <a:cxn ang="0">
                  <a:pos x="21" y="23"/>
                </a:cxn>
                <a:cxn ang="0">
                  <a:pos x="19" y="23"/>
                </a:cxn>
                <a:cxn ang="0">
                  <a:pos x="19" y="21"/>
                </a:cxn>
                <a:cxn ang="0">
                  <a:pos x="16" y="21"/>
                </a:cxn>
                <a:cxn ang="0">
                  <a:pos x="14" y="21"/>
                </a:cxn>
                <a:cxn ang="0">
                  <a:pos x="14" y="21"/>
                </a:cxn>
                <a:cxn ang="0">
                  <a:pos x="12" y="19"/>
                </a:cxn>
                <a:cxn ang="0">
                  <a:pos x="12" y="19"/>
                </a:cxn>
                <a:cxn ang="0">
                  <a:pos x="12" y="16"/>
                </a:cxn>
                <a:cxn ang="0">
                  <a:pos x="12" y="16"/>
                </a:cxn>
                <a:cxn ang="0">
                  <a:pos x="9" y="16"/>
                </a:cxn>
                <a:cxn ang="0">
                  <a:pos x="7" y="16"/>
                </a:cxn>
                <a:cxn ang="0">
                  <a:pos x="7" y="14"/>
                </a:cxn>
                <a:cxn ang="0">
                  <a:pos x="7" y="11"/>
                </a:cxn>
                <a:cxn ang="0">
                  <a:pos x="5" y="11"/>
                </a:cxn>
                <a:cxn ang="0">
                  <a:pos x="5" y="9"/>
                </a:cxn>
                <a:cxn ang="0">
                  <a:pos x="2" y="9"/>
                </a:cxn>
                <a:cxn ang="0">
                  <a:pos x="2" y="7"/>
                </a:cxn>
                <a:cxn ang="0">
                  <a:pos x="2" y="7"/>
                </a:cxn>
                <a:cxn ang="0">
                  <a:pos x="2" y="7"/>
                </a:cxn>
                <a:cxn ang="0">
                  <a:pos x="0" y="4"/>
                </a:cxn>
                <a:cxn ang="0">
                  <a:pos x="0" y="4"/>
                </a:cxn>
                <a:cxn ang="0">
                  <a:pos x="0" y="2"/>
                </a:cxn>
                <a:cxn ang="0">
                  <a:pos x="2" y="2"/>
                </a:cxn>
                <a:cxn ang="0">
                  <a:pos x="2" y="2"/>
                </a:cxn>
                <a:cxn ang="0">
                  <a:pos x="2" y="2"/>
                </a:cxn>
                <a:cxn ang="0">
                  <a:pos x="5" y="2"/>
                </a:cxn>
                <a:cxn ang="0">
                  <a:pos x="5" y="0"/>
                </a:cxn>
              </a:cxnLst>
              <a:rect l="0" t="0" r="r" b="b"/>
              <a:pathLst>
                <a:path w="28" h="26">
                  <a:moveTo>
                    <a:pt x="7" y="0"/>
                  </a:moveTo>
                  <a:lnTo>
                    <a:pt x="7" y="2"/>
                  </a:lnTo>
                  <a:lnTo>
                    <a:pt x="7" y="2"/>
                  </a:lnTo>
                  <a:lnTo>
                    <a:pt x="7" y="2"/>
                  </a:lnTo>
                  <a:lnTo>
                    <a:pt x="7" y="4"/>
                  </a:lnTo>
                  <a:lnTo>
                    <a:pt x="9" y="4"/>
                  </a:lnTo>
                  <a:lnTo>
                    <a:pt x="9" y="4"/>
                  </a:lnTo>
                  <a:lnTo>
                    <a:pt x="9" y="7"/>
                  </a:lnTo>
                  <a:lnTo>
                    <a:pt x="9" y="7"/>
                  </a:lnTo>
                  <a:lnTo>
                    <a:pt x="9" y="4"/>
                  </a:lnTo>
                  <a:lnTo>
                    <a:pt x="9" y="4"/>
                  </a:lnTo>
                  <a:lnTo>
                    <a:pt x="9" y="7"/>
                  </a:lnTo>
                  <a:lnTo>
                    <a:pt x="12" y="7"/>
                  </a:lnTo>
                  <a:lnTo>
                    <a:pt x="12" y="7"/>
                  </a:lnTo>
                  <a:lnTo>
                    <a:pt x="12" y="7"/>
                  </a:lnTo>
                  <a:lnTo>
                    <a:pt x="12" y="7"/>
                  </a:lnTo>
                  <a:lnTo>
                    <a:pt x="14" y="7"/>
                  </a:lnTo>
                  <a:lnTo>
                    <a:pt x="14" y="7"/>
                  </a:lnTo>
                  <a:lnTo>
                    <a:pt x="14" y="7"/>
                  </a:lnTo>
                  <a:lnTo>
                    <a:pt x="14" y="7"/>
                  </a:lnTo>
                  <a:lnTo>
                    <a:pt x="16" y="7"/>
                  </a:lnTo>
                  <a:lnTo>
                    <a:pt x="16" y="7"/>
                  </a:lnTo>
                  <a:lnTo>
                    <a:pt x="16" y="7"/>
                  </a:lnTo>
                  <a:lnTo>
                    <a:pt x="16" y="7"/>
                  </a:lnTo>
                  <a:lnTo>
                    <a:pt x="19" y="7"/>
                  </a:lnTo>
                  <a:lnTo>
                    <a:pt x="19" y="7"/>
                  </a:lnTo>
                  <a:lnTo>
                    <a:pt x="21" y="7"/>
                  </a:lnTo>
                  <a:lnTo>
                    <a:pt x="21" y="7"/>
                  </a:lnTo>
                  <a:lnTo>
                    <a:pt x="21" y="7"/>
                  </a:lnTo>
                  <a:lnTo>
                    <a:pt x="21" y="7"/>
                  </a:lnTo>
                  <a:lnTo>
                    <a:pt x="21" y="7"/>
                  </a:lnTo>
                  <a:lnTo>
                    <a:pt x="21" y="9"/>
                  </a:lnTo>
                  <a:lnTo>
                    <a:pt x="21" y="9"/>
                  </a:lnTo>
                  <a:lnTo>
                    <a:pt x="21" y="9"/>
                  </a:lnTo>
                  <a:lnTo>
                    <a:pt x="21" y="11"/>
                  </a:lnTo>
                  <a:lnTo>
                    <a:pt x="21" y="11"/>
                  </a:lnTo>
                  <a:lnTo>
                    <a:pt x="24" y="11"/>
                  </a:lnTo>
                  <a:lnTo>
                    <a:pt x="24" y="11"/>
                  </a:lnTo>
                  <a:lnTo>
                    <a:pt x="24" y="11"/>
                  </a:lnTo>
                  <a:lnTo>
                    <a:pt x="24" y="11"/>
                  </a:lnTo>
                  <a:lnTo>
                    <a:pt x="24" y="14"/>
                  </a:lnTo>
                  <a:lnTo>
                    <a:pt x="26" y="14"/>
                  </a:lnTo>
                  <a:lnTo>
                    <a:pt x="26" y="14"/>
                  </a:lnTo>
                  <a:lnTo>
                    <a:pt x="26" y="16"/>
                  </a:lnTo>
                  <a:lnTo>
                    <a:pt x="26" y="16"/>
                  </a:lnTo>
                  <a:lnTo>
                    <a:pt x="26" y="16"/>
                  </a:lnTo>
                  <a:lnTo>
                    <a:pt x="26" y="16"/>
                  </a:lnTo>
                  <a:lnTo>
                    <a:pt x="26" y="19"/>
                  </a:lnTo>
                  <a:lnTo>
                    <a:pt x="28" y="19"/>
                  </a:lnTo>
                  <a:lnTo>
                    <a:pt x="28" y="19"/>
                  </a:lnTo>
                  <a:lnTo>
                    <a:pt x="28" y="21"/>
                  </a:lnTo>
                  <a:lnTo>
                    <a:pt x="28" y="21"/>
                  </a:lnTo>
                  <a:lnTo>
                    <a:pt x="28" y="21"/>
                  </a:lnTo>
                  <a:lnTo>
                    <a:pt x="28" y="23"/>
                  </a:lnTo>
                  <a:lnTo>
                    <a:pt x="28" y="23"/>
                  </a:lnTo>
                  <a:lnTo>
                    <a:pt x="28" y="23"/>
                  </a:lnTo>
                  <a:lnTo>
                    <a:pt x="26" y="23"/>
                  </a:lnTo>
                  <a:lnTo>
                    <a:pt x="26" y="26"/>
                  </a:lnTo>
                  <a:lnTo>
                    <a:pt x="26" y="26"/>
                  </a:lnTo>
                  <a:lnTo>
                    <a:pt x="26" y="23"/>
                  </a:lnTo>
                  <a:lnTo>
                    <a:pt x="24" y="23"/>
                  </a:lnTo>
                  <a:lnTo>
                    <a:pt x="24" y="23"/>
                  </a:lnTo>
                  <a:lnTo>
                    <a:pt x="24" y="23"/>
                  </a:lnTo>
                  <a:lnTo>
                    <a:pt x="21" y="23"/>
                  </a:lnTo>
                  <a:lnTo>
                    <a:pt x="21" y="23"/>
                  </a:lnTo>
                  <a:lnTo>
                    <a:pt x="21" y="23"/>
                  </a:lnTo>
                  <a:lnTo>
                    <a:pt x="21" y="23"/>
                  </a:lnTo>
                  <a:lnTo>
                    <a:pt x="19" y="23"/>
                  </a:lnTo>
                  <a:lnTo>
                    <a:pt x="19" y="21"/>
                  </a:lnTo>
                  <a:lnTo>
                    <a:pt x="19" y="21"/>
                  </a:lnTo>
                  <a:lnTo>
                    <a:pt x="16" y="21"/>
                  </a:lnTo>
                  <a:lnTo>
                    <a:pt x="16" y="21"/>
                  </a:lnTo>
                  <a:lnTo>
                    <a:pt x="16" y="21"/>
                  </a:lnTo>
                  <a:lnTo>
                    <a:pt x="14" y="21"/>
                  </a:lnTo>
                  <a:lnTo>
                    <a:pt x="14" y="21"/>
                  </a:lnTo>
                  <a:lnTo>
                    <a:pt x="14" y="21"/>
                  </a:lnTo>
                  <a:lnTo>
                    <a:pt x="14" y="19"/>
                  </a:lnTo>
                  <a:lnTo>
                    <a:pt x="12" y="19"/>
                  </a:lnTo>
                  <a:lnTo>
                    <a:pt x="12" y="19"/>
                  </a:lnTo>
                  <a:lnTo>
                    <a:pt x="12" y="19"/>
                  </a:lnTo>
                  <a:lnTo>
                    <a:pt x="12" y="16"/>
                  </a:lnTo>
                  <a:lnTo>
                    <a:pt x="12" y="16"/>
                  </a:lnTo>
                  <a:lnTo>
                    <a:pt x="12" y="16"/>
                  </a:lnTo>
                  <a:lnTo>
                    <a:pt x="12" y="16"/>
                  </a:lnTo>
                  <a:lnTo>
                    <a:pt x="9" y="16"/>
                  </a:lnTo>
                  <a:lnTo>
                    <a:pt x="9" y="16"/>
                  </a:lnTo>
                  <a:lnTo>
                    <a:pt x="9" y="16"/>
                  </a:lnTo>
                  <a:lnTo>
                    <a:pt x="7" y="16"/>
                  </a:lnTo>
                  <a:lnTo>
                    <a:pt x="7" y="14"/>
                  </a:lnTo>
                  <a:lnTo>
                    <a:pt x="7" y="14"/>
                  </a:lnTo>
                  <a:lnTo>
                    <a:pt x="7" y="14"/>
                  </a:lnTo>
                  <a:lnTo>
                    <a:pt x="7" y="11"/>
                  </a:lnTo>
                  <a:lnTo>
                    <a:pt x="5" y="11"/>
                  </a:lnTo>
                  <a:lnTo>
                    <a:pt x="5" y="11"/>
                  </a:lnTo>
                  <a:lnTo>
                    <a:pt x="5" y="11"/>
                  </a:lnTo>
                  <a:lnTo>
                    <a:pt x="5" y="9"/>
                  </a:lnTo>
                  <a:lnTo>
                    <a:pt x="5" y="9"/>
                  </a:lnTo>
                  <a:lnTo>
                    <a:pt x="2" y="9"/>
                  </a:lnTo>
                  <a:lnTo>
                    <a:pt x="2" y="9"/>
                  </a:lnTo>
                  <a:lnTo>
                    <a:pt x="2" y="7"/>
                  </a:lnTo>
                  <a:lnTo>
                    <a:pt x="2" y="7"/>
                  </a:lnTo>
                  <a:lnTo>
                    <a:pt x="2" y="7"/>
                  </a:lnTo>
                  <a:lnTo>
                    <a:pt x="2" y="7"/>
                  </a:lnTo>
                  <a:lnTo>
                    <a:pt x="2" y="7"/>
                  </a:lnTo>
                  <a:lnTo>
                    <a:pt x="2" y="4"/>
                  </a:lnTo>
                  <a:lnTo>
                    <a:pt x="0" y="4"/>
                  </a:lnTo>
                  <a:lnTo>
                    <a:pt x="0" y="4"/>
                  </a:lnTo>
                  <a:lnTo>
                    <a:pt x="0" y="4"/>
                  </a:lnTo>
                  <a:lnTo>
                    <a:pt x="0" y="2"/>
                  </a:lnTo>
                  <a:lnTo>
                    <a:pt x="0" y="2"/>
                  </a:lnTo>
                  <a:lnTo>
                    <a:pt x="0" y="2"/>
                  </a:lnTo>
                  <a:lnTo>
                    <a:pt x="2" y="2"/>
                  </a:lnTo>
                  <a:lnTo>
                    <a:pt x="2" y="2"/>
                  </a:lnTo>
                  <a:lnTo>
                    <a:pt x="2" y="2"/>
                  </a:lnTo>
                  <a:lnTo>
                    <a:pt x="2" y="2"/>
                  </a:lnTo>
                  <a:lnTo>
                    <a:pt x="2" y="2"/>
                  </a:lnTo>
                  <a:lnTo>
                    <a:pt x="5" y="2"/>
                  </a:lnTo>
                  <a:lnTo>
                    <a:pt x="5" y="2"/>
                  </a:lnTo>
                  <a:lnTo>
                    <a:pt x="5" y="0"/>
                  </a:lnTo>
                  <a:lnTo>
                    <a:pt x="5" y="0"/>
                  </a:lnTo>
                  <a:lnTo>
                    <a:pt x="7"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9" name="Freeform 249"/>
            <p:cNvSpPr>
              <a:spLocks/>
            </p:cNvSpPr>
            <p:nvPr/>
          </p:nvSpPr>
          <p:spPr bwMode="auto">
            <a:xfrm>
              <a:off x="2844800" y="2768600"/>
              <a:ext cx="44450" cy="41275"/>
            </a:xfrm>
            <a:custGeom>
              <a:avLst/>
              <a:gdLst/>
              <a:ahLst/>
              <a:cxnLst>
                <a:cxn ang="0">
                  <a:pos x="7" y="2"/>
                </a:cxn>
                <a:cxn ang="0">
                  <a:pos x="7" y="2"/>
                </a:cxn>
                <a:cxn ang="0">
                  <a:pos x="9" y="4"/>
                </a:cxn>
                <a:cxn ang="0">
                  <a:pos x="9" y="7"/>
                </a:cxn>
                <a:cxn ang="0">
                  <a:pos x="9" y="4"/>
                </a:cxn>
                <a:cxn ang="0">
                  <a:pos x="9" y="7"/>
                </a:cxn>
                <a:cxn ang="0">
                  <a:pos x="12" y="7"/>
                </a:cxn>
                <a:cxn ang="0">
                  <a:pos x="12" y="7"/>
                </a:cxn>
                <a:cxn ang="0">
                  <a:pos x="14" y="7"/>
                </a:cxn>
                <a:cxn ang="0">
                  <a:pos x="14" y="7"/>
                </a:cxn>
                <a:cxn ang="0">
                  <a:pos x="16" y="7"/>
                </a:cxn>
                <a:cxn ang="0">
                  <a:pos x="16" y="7"/>
                </a:cxn>
                <a:cxn ang="0">
                  <a:pos x="19" y="7"/>
                </a:cxn>
                <a:cxn ang="0">
                  <a:pos x="21" y="7"/>
                </a:cxn>
                <a:cxn ang="0">
                  <a:pos x="21" y="7"/>
                </a:cxn>
                <a:cxn ang="0">
                  <a:pos x="21" y="9"/>
                </a:cxn>
                <a:cxn ang="0">
                  <a:pos x="21" y="9"/>
                </a:cxn>
                <a:cxn ang="0">
                  <a:pos x="21" y="11"/>
                </a:cxn>
                <a:cxn ang="0">
                  <a:pos x="24" y="11"/>
                </a:cxn>
                <a:cxn ang="0">
                  <a:pos x="24" y="11"/>
                </a:cxn>
                <a:cxn ang="0">
                  <a:pos x="26" y="14"/>
                </a:cxn>
                <a:cxn ang="0">
                  <a:pos x="26" y="16"/>
                </a:cxn>
                <a:cxn ang="0">
                  <a:pos x="26" y="16"/>
                </a:cxn>
                <a:cxn ang="0">
                  <a:pos x="26" y="19"/>
                </a:cxn>
                <a:cxn ang="0">
                  <a:pos x="28" y="19"/>
                </a:cxn>
                <a:cxn ang="0">
                  <a:pos x="28" y="21"/>
                </a:cxn>
                <a:cxn ang="0">
                  <a:pos x="28" y="23"/>
                </a:cxn>
                <a:cxn ang="0">
                  <a:pos x="28" y="23"/>
                </a:cxn>
                <a:cxn ang="0">
                  <a:pos x="26" y="26"/>
                </a:cxn>
                <a:cxn ang="0">
                  <a:pos x="26" y="23"/>
                </a:cxn>
                <a:cxn ang="0">
                  <a:pos x="24" y="23"/>
                </a:cxn>
                <a:cxn ang="0">
                  <a:pos x="21" y="23"/>
                </a:cxn>
                <a:cxn ang="0">
                  <a:pos x="21" y="23"/>
                </a:cxn>
                <a:cxn ang="0">
                  <a:pos x="19" y="23"/>
                </a:cxn>
                <a:cxn ang="0">
                  <a:pos x="19" y="21"/>
                </a:cxn>
                <a:cxn ang="0">
                  <a:pos x="16" y="21"/>
                </a:cxn>
                <a:cxn ang="0">
                  <a:pos x="14" y="21"/>
                </a:cxn>
                <a:cxn ang="0">
                  <a:pos x="14" y="21"/>
                </a:cxn>
                <a:cxn ang="0">
                  <a:pos x="12" y="19"/>
                </a:cxn>
                <a:cxn ang="0">
                  <a:pos x="12" y="19"/>
                </a:cxn>
                <a:cxn ang="0">
                  <a:pos x="12" y="16"/>
                </a:cxn>
                <a:cxn ang="0">
                  <a:pos x="12" y="16"/>
                </a:cxn>
                <a:cxn ang="0">
                  <a:pos x="9" y="16"/>
                </a:cxn>
                <a:cxn ang="0">
                  <a:pos x="7" y="16"/>
                </a:cxn>
                <a:cxn ang="0">
                  <a:pos x="7" y="14"/>
                </a:cxn>
                <a:cxn ang="0">
                  <a:pos x="7" y="11"/>
                </a:cxn>
                <a:cxn ang="0">
                  <a:pos x="5" y="11"/>
                </a:cxn>
                <a:cxn ang="0">
                  <a:pos x="5" y="9"/>
                </a:cxn>
                <a:cxn ang="0">
                  <a:pos x="2" y="9"/>
                </a:cxn>
                <a:cxn ang="0">
                  <a:pos x="2" y="7"/>
                </a:cxn>
                <a:cxn ang="0">
                  <a:pos x="2" y="7"/>
                </a:cxn>
                <a:cxn ang="0">
                  <a:pos x="2" y="7"/>
                </a:cxn>
                <a:cxn ang="0">
                  <a:pos x="0" y="4"/>
                </a:cxn>
                <a:cxn ang="0">
                  <a:pos x="0" y="4"/>
                </a:cxn>
                <a:cxn ang="0">
                  <a:pos x="0" y="2"/>
                </a:cxn>
                <a:cxn ang="0">
                  <a:pos x="2" y="2"/>
                </a:cxn>
                <a:cxn ang="0">
                  <a:pos x="2" y="2"/>
                </a:cxn>
                <a:cxn ang="0">
                  <a:pos x="2" y="2"/>
                </a:cxn>
                <a:cxn ang="0">
                  <a:pos x="5" y="2"/>
                </a:cxn>
                <a:cxn ang="0">
                  <a:pos x="5" y="0"/>
                </a:cxn>
              </a:cxnLst>
              <a:rect l="0" t="0" r="r" b="b"/>
              <a:pathLst>
                <a:path w="28" h="26">
                  <a:moveTo>
                    <a:pt x="7" y="0"/>
                  </a:moveTo>
                  <a:lnTo>
                    <a:pt x="7" y="2"/>
                  </a:lnTo>
                  <a:lnTo>
                    <a:pt x="7" y="2"/>
                  </a:lnTo>
                  <a:lnTo>
                    <a:pt x="7" y="2"/>
                  </a:lnTo>
                  <a:lnTo>
                    <a:pt x="7" y="4"/>
                  </a:lnTo>
                  <a:lnTo>
                    <a:pt x="9" y="4"/>
                  </a:lnTo>
                  <a:lnTo>
                    <a:pt x="9" y="4"/>
                  </a:lnTo>
                  <a:lnTo>
                    <a:pt x="9" y="7"/>
                  </a:lnTo>
                  <a:lnTo>
                    <a:pt x="9" y="7"/>
                  </a:lnTo>
                  <a:lnTo>
                    <a:pt x="9" y="4"/>
                  </a:lnTo>
                  <a:lnTo>
                    <a:pt x="9" y="4"/>
                  </a:lnTo>
                  <a:lnTo>
                    <a:pt x="9" y="7"/>
                  </a:lnTo>
                  <a:lnTo>
                    <a:pt x="12" y="7"/>
                  </a:lnTo>
                  <a:lnTo>
                    <a:pt x="12" y="7"/>
                  </a:lnTo>
                  <a:lnTo>
                    <a:pt x="12" y="7"/>
                  </a:lnTo>
                  <a:lnTo>
                    <a:pt x="12" y="7"/>
                  </a:lnTo>
                  <a:lnTo>
                    <a:pt x="14" y="7"/>
                  </a:lnTo>
                  <a:lnTo>
                    <a:pt x="14" y="7"/>
                  </a:lnTo>
                  <a:lnTo>
                    <a:pt x="14" y="7"/>
                  </a:lnTo>
                  <a:lnTo>
                    <a:pt x="14" y="7"/>
                  </a:lnTo>
                  <a:lnTo>
                    <a:pt x="16" y="7"/>
                  </a:lnTo>
                  <a:lnTo>
                    <a:pt x="16" y="7"/>
                  </a:lnTo>
                  <a:lnTo>
                    <a:pt x="16" y="7"/>
                  </a:lnTo>
                  <a:lnTo>
                    <a:pt x="16" y="7"/>
                  </a:lnTo>
                  <a:lnTo>
                    <a:pt x="19" y="7"/>
                  </a:lnTo>
                  <a:lnTo>
                    <a:pt x="19" y="7"/>
                  </a:lnTo>
                  <a:lnTo>
                    <a:pt x="21" y="7"/>
                  </a:lnTo>
                  <a:lnTo>
                    <a:pt x="21" y="7"/>
                  </a:lnTo>
                  <a:lnTo>
                    <a:pt x="21" y="7"/>
                  </a:lnTo>
                  <a:lnTo>
                    <a:pt x="21" y="7"/>
                  </a:lnTo>
                  <a:lnTo>
                    <a:pt x="21" y="7"/>
                  </a:lnTo>
                  <a:lnTo>
                    <a:pt x="21" y="9"/>
                  </a:lnTo>
                  <a:lnTo>
                    <a:pt x="21" y="9"/>
                  </a:lnTo>
                  <a:lnTo>
                    <a:pt x="21" y="9"/>
                  </a:lnTo>
                  <a:lnTo>
                    <a:pt x="21" y="11"/>
                  </a:lnTo>
                  <a:lnTo>
                    <a:pt x="21" y="11"/>
                  </a:lnTo>
                  <a:lnTo>
                    <a:pt x="24" y="11"/>
                  </a:lnTo>
                  <a:lnTo>
                    <a:pt x="24" y="11"/>
                  </a:lnTo>
                  <a:lnTo>
                    <a:pt x="24" y="11"/>
                  </a:lnTo>
                  <a:lnTo>
                    <a:pt x="24" y="11"/>
                  </a:lnTo>
                  <a:lnTo>
                    <a:pt x="24" y="14"/>
                  </a:lnTo>
                  <a:lnTo>
                    <a:pt x="26" y="14"/>
                  </a:lnTo>
                  <a:lnTo>
                    <a:pt x="26" y="14"/>
                  </a:lnTo>
                  <a:lnTo>
                    <a:pt x="26" y="16"/>
                  </a:lnTo>
                  <a:lnTo>
                    <a:pt x="26" y="16"/>
                  </a:lnTo>
                  <a:lnTo>
                    <a:pt x="26" y="16"/>
                  </a:lnTo>
                  <a:lnTo>
                    <a:pt x="26" y="16"/>
                  </a:lnTo>
                  <a:lnTo>
                    <a:pt x="26" y="19"/>
                  </a:lnTo>
                  <a:lnTo>
                    <a:pt x="28" y="19"/>
                  </a:lnTo>
                  <a:lnTo>
                    <a:pt x="28" y="19"/>
                  </a:lnTo>
                  <a:lnTo>
                    <a:pt x="28" y="21"/>
                  </a:lnTo>
                  <a:lnTo>
                    <a:pt x="28" y="21"/>
                  </a:lnTo>
                  <a:lnTo>
                    <a:pt x="28" y="21"/>
                  </a:lnTo>
                  <a:lnTo>
                    <a:pt x="28" y="23"/>
                  </a:lnTo>
                  <a:lnTo>
                    <a:pt x="28" y="23"/>
                  </a:lnTo>
                  <a:lnTo>
                    <a:pt x="28" y="23"/>
                  </a:lnTo>
                  <a:lnTo>
                    <a:pt x="26" y="23"/>
                  </a:lnTo>
                  <a:lnTo>
                    <a:pt x="26" y="26"/>
                  </a:lnTo>
                  <a:lnTo>
                    <a:pt x="26" y="26"/>
                  </a:lnTo>
                  <a:lnTo>
                    <a:pt x="26" y="23"/>
                  </a:lnTo>
                  <a:lnTo>
                    <a:pt x="24" y="23"/>
                  </a:lnTo>
                  <a:lnTo>
                    <a:pt x="24" y="23"/>
                  </a:lnTo>
                  <a:lnTo>
                    <a:pt x="24" y="23"/>
                  </a:lnTo>
                  <a:lnTo>
                    <a:pt x="21" y="23"/>
                  </a:lnTo>
                  <a:lnTo>
                    <a:pt x="21" y="23"/>
                  </a:lnTo>
                  <a:lnTo>
                    <a:pt x="21" y="23"/>
                  </a:lnTo>
                  <a:lnTo>
                    <a:pt x="21" y="23"/>
                  </a:lnTo>
                  <a:lnTo>
                    <a:pt x="19" y="23"/>
                  </a:lnTo>
                  <a:lnTo>
                    <a:pt x="19" y="21"/>
                  </a:lnTo>
                  <a:lnTo>
                    <a:pt x="19" y="21"/>
                  </a:lnTo>
                  <a:lnTo>
                    <a:pt x="16" y="21"/>
                  </a:lnTo>
                  <a:lnTo>
                    <a:pt x="16" y="21"/>
                  </a:lnTo>
                  <a:lnTo>
                    <a:pt x="16" y="21"/>
                  </a:lnTo>
                  <a:lnTo>
                    <a:pt x="14" y="21"/>
                  </a:lnTo>
                  <a:lnTo>
                    <a:pt x="14" y="21"/>
                  </a:lnTo>
                  <a:lnTo>
                    <a:pt x="14" y="21"/>
                  </a:lnTo>
                  <a:lnTo>
                    <a:pt x="14" y="19"/>
                  </a:lnTo>
                  <a:lnTo>
                    <a:pt x="12" y="19"/>
                  </a:lnTo>
                  <a:lnTo>
                    <a:pt x="12" y="19"/>
                  </a:lnTo>
                  <a:lnTo>
                    <a:pt x="12" y="19"/>
                  </a:lnTo>
                  <a:lnTo>
                    <a:pt x="12" y="16"/>
                  </a:lnTo>
                  <a:lnTo>
                    <a:pt x="12" y="16"/>
                  </a:lnTo>
                  <a:lnTo>
                    <a:pt x="12" y="16"/>
                  </a:lnTo>
                  <a:lnTo>
                    <a:pt x="12" y="16"/>
                  </a:lnTo>
                  <a:lnTo>
                    <a:pt x="9" y="16"/>
                  </a:lnTo>
                  <a:lnTo>
                    <a:pt x="9" y="16"/>
                  </a:lnTo>
                  <a:lnTo>
                    <a:pt x="9" y="16"/>
                  </a:lnTo>
                  <a:lnTo>
                    <a:pt x="7" y="16"/>
                  </a:lnTo>
                  <a:lnTo>
                    <a:pt x="7" y="14"/>
                  </a:lnTo>
                  <a:lnTo>
                    <a:pt x="7" y="14"/>
                  </a:lnTo>
                  <a:lnTo>
                    <a:pt x="7" y="14"/>
                  </a:lnTo>
                  <a:lnTo>
                    <a:pt x="7" y="11"/>
                  </a:lnTo>
                  <a:lnTo>
                    <a:pt x="5" y="11"/>
                  </a:lnTo>
                  <a:lnTo>
                    <a:pt x="5" y="11"/>
                  </a:lnTo>
                  <a:lnTo>
                    <a:pt x="5" y="11"/>
                  </a:lnTo>
                  <a:lnTo>
                    <a:pt x="5" y="9"/>
                  </a:lnTo>
                  <a:lnTo>
                    <a:pt x="5" y="9"/>
                  </a:lnTo>
                  <a:lnTo>
                    <a:pt x="2" y="9"/>
                  </a:lnTo>
                  <a:lnTo>
                    <a:pt x="2" y="9"/>
                  </a:lnTo>
                  <a:lnTo>
                    <a:pt x="2" y="7"/>
                  </a:lnTo>
                  <a:lnTo>
                    <a:pt x="2" y="7"/>
                  </a:lnTo>
                  <a:lnTo>
                    <a:pt x="2" y="7"/>
                  </a:lnTo>
                  <a:lnTo>
                    <a:pt x="2" y="7"/>
                  </a:lnTo>
                  <a:lnTo>
                    <a:pt x="2" y="7"/>
                  </a:lnTo>
                  <a:lnTo>
                    <a:pt x="2" y="4"/>
                  </a:lnTo>
                  <a:lnTo>
                    <a:pt x="0" y="4"/>
                  </a:lnTo>
                  <a:lnTo>
                    <a:pt x="0" y="4"/>
                  </a:lnTo>
                  <a:lnTo>
                    <a:pt x="0" y="4"/>
                  </a:lnTo>
                  <a:lnTo>
                    <a:pt x="0" y="2"/>
                  </a:lnTo>
                  <a:lnTo>
                    <a:pt x="0" y="2"/>
                  </a:lnTo>
                  <a:lnTo>
                    <a:pt x="0" y="2"/>
                  </a:lnTo>
                  <a:lnTo>
                    <a:pt x="2" y="2"/>
                  </a:lnTo>
                  <a:lnTo>
                    <a:pt x="2" y="2"/>
                  </a:lnTo>
                  <a:lnTo>
                    <a:pt x="2" y="2"/>
                  </a:lnTo>
                  <a:lnTo>
                    <a:pt x="2" y="2"/>
                  </a:lnTo>
                  <a:lnTo>
                    <a:pt x="2" y="2"/>
                  </a:lnTo>
                  <a:lnTo>
                    <a:pt x="5" y="2"/>
                  </a:lnTo>
                  <a:lnTo>
                    <a:pt x="5" y="2"/>
                  </a:lnTo>
                  <a:lnTo>
                    <a:pt x="5" y="0"/>
                  </a:lnTo>
                  <a:lnTo>
                    <a:pt x="5" y="0"/>
                  </a:lnTo>
                  <a:lnTo>
                    <a:pt x="7"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0" name="Freeform 250"/>
            <p:cNvSpPr>
              <a:spLocks/>
            </p:cNvSpPr>
            <p:nvPr/>
          </p:nvSpPr>
          <p:spPr bwMode="auto">
            <a:xfrm>
              <a:off x="2852738" y="2684463"/>
              <a:ext cx="179388" cy="139700"/>
            </a:xfrm>
            <a:custGeom>
              <a:avLst/>
              <a:gdLst/>
              <a:ahLst/>
              <a:cxnLst>
                <a:cxn ang="0">
                  <a:pos x="80" y="5"/>
                </a:cxn>
                <a:cxn ang="0">
                  <a:pos x="85" y="10"/>
                </a:cxn>
                <a:cxn ang="0">
                  <a:pos x="90" y="19"/>
                </a:cxn>
                <a:cxn ang="0">
                  <a:pos x="92" y="24"/>
                </a:cxn>
                <a:cxn ang="0">
                  <a:pos x="97" y="31"/>
                </a:cxn>
                <a:cxn ang="0">
                  <a:pos x="104" y="31"/>
                </a:cxn>
                <a:cxn ang="0">
                  <a:pos x="111" y="36"/>
                </a:cxn>
                <a:cxn ang="0">
                  <a:pos x="113" y="43"/>
                </a:cxn>
                <a:cxn ang="0">
                  <a:pos x="109" y="41"/>
                </a:cxn>
                <a:cxn ang="0">
                  <a:pos x="101" y="41"/>
                </a:cxn>
                <a:cxn ang="0">
                  <a:pos x="97" y="45"/>
                </a:cxn>
                <a:cxn ang="0">
                  <a:pos x="94" y="53"/>
                </a:cxn>
                <a:cxn ang="0">
                  <a:pos x="92" y="60"/>
                </a:cxn>
                <a:cxn ang="0">
                  <a:pos x="92" y="67"/>
                </a:cxn>
                <a:cxn ang="0">
                  <a:pos x="90" y="72"/>
                </a:cxn>
                <a:cxn ang="0">
                  <a:pos x="87" y="74"/>
                </a:cxn>
                <a:cxn ang="0">
                  <a:pos x="85" y="69"/>
                </a:cxn>
                <a:cxn ang="0">
                  <a:pos x="83" y="79"/>
                </a:cxn>
                <a:cxn ang="0">
                  <a:pos x="80" y="88"/>
                </a:cxn>
                <a:cxn ang="0">
                  <a:pos x="73" y="86"/>
                </a:cxn>
                <a:cxn ang="0">
                  <a:pos x="68" y="81"/>
                </a:cxn>
                <a:cxn ang="0">
                  <a:pos x="64" y="76"/>
                </a:cxn>
                <a:cxn ang="0">
                  <a:pos x="71" y="74"/>
                </a:cxn>
                <a:cxn ang="0">
                  <a:pos x="66" y="69"/>
                </a:cxn>
                <a:cxn ang="0">
                  <a:pos x="71" y="62"/>
                </a:cxn>
                <a:cxn ang="0">
                  <a:pos x="66" y="57"/>
                </a:cxn>
                <a:cxn ang="0">
                  <a:pos x="59" y="60"/>
                </a:cxn>
                <a:cxn ang="0">
                  <a:pos x="52" y="62"/>
                </a:cxn>
                <a:cxn ang="0">
                  <a:pos x="45" y="67"/>
                </a:cxn>
                <a:cxn ang="0">
                  <a:pos x="40" y="69"/>
                </a:cxn>
                <a:cxn ang="0">
                  <a:pos x="33" y="74"/>
                </a:cxn>
                <a:cxn ang="0">
                  <a:pos x="33" y="72"/>
                </a:cxn>
                <a:cxn ang="0">
                  <a:pos x="33" y="67"/>
                </a:cxn>
                <a:cxn ang="0">
                  <a:pos x="30" y="62"/>
                </a:cxn>
                <a:cxn ang="0">
                  <a:pos x="26" y="57"/>
                </a:cxn>
                <a:cxn ang="0">
                  <a:pos x="21" y="55"/>
                </a:cxn>
                <a:cxn ang="0">
                  <a:pos x="16" y="50"/>
                </a:cxn>
                <a:cxn ang="0">
                  <a:pos x="16" y="48"/>
                </a:cxn>
                <a:cxn ang="0">
                  <a:pos x="19" y="43"/>
                </a:cxn>
                <a:cxn ang="0">
                  <a:pos x="14" y="38"/>
                </a:cxn>
                <a:cxn ang="0">
                  <a:pos x="7" y="34"/>
                </a:cxn>
                <a:cxn ang="0">
                  <a:pos x="11" y="27"/>
                </a:cxn>
                <a:cxn ang="0">
                  <a:pos x="7" y="22"/>
                </a:cxn>
                <a:cxn ang="0">
                  <a:pos x="2" y="19"/>
                </a:cxn>
                <a:cxn ang="0">
                  <a:pos x="2" y="19"/>
                </a:cxn>
                <a:cxn ang="0">
                  <a:pos x="2" y="12"/>
                </a:cxn>
                <a:cxn ang="0">
                  <a:pos x="9" y="10"/>
                </a:cxn>
                <a:cxn ang="0">
                  <a:pos x="14" y="15"/>
                </a:cxn>
                <a:cxn ang="0">
                  <a:pos x="21" y="19"/>
                </a:cxn>
                <a:cxn ang="0">
                  <a:pos x="28" y="19"/>
                </a:cxn>
                <a:cxn ang="0">
                  <a:pos x="33" y="19"/>
                </a:cxn>
                <a:cxn ang="0">
                  <a:pos x="33" y="12"/>
                </a:cxn>
                <a:cxn ang="0">
                  <a:pos x="26" y="10"/>
                </a:cxn>
                <a:cxn ang="0">
                  <a:pos x="28" y="0"/>
                </a:cxn>
                <a:cxn ang="0">
                  <a:pos x="35" y="0"/>
                </a:cxn>
                <a:cxn ang="0">
                  <a:pos x="40" y="5"/>
                </a:cxn>
                <a:cxn ang="0">
                  <a:pos x="45" y="10"/>
                </a:cxn>
                <a:cxn ang="0">
                  <a:pos x="49" y="15"/>
                </a:cxn>
                <a:cxn ang="0">
                  <a:pos x="56" y="17"/>
                </a:cxn>
                <a:cxn ang="0">
                  <a:pos x="64" y="12"/>
                </a:cxn>
                <a:cxn ang="0">
                  <a:pos x="71" y="10"/>
                </a:cxn>
                <a:cxn ang="0">
                  <a:pos x="73" y="3"/>
                </a:cxn>
              </a:cxnLst>
              <a:rect l="0" t="0" r="r" b="b"/>
              <a:pathLst>
                <a:path w="113" h="88">
                  <a:moveTo>
                    <a:pt x="75" y="0"/>
                  </a:moveTo>
                  <a:lnTo>
                    <a:pt x="75" y="0"/>
                  </a:lnTo>
                  <a:lnTo>
                    <a:pt x="78" y="0"/>
                  </a:lnTo>
                  <a:lnTo>
                    <a:pt x="78" y="0"/>
                  </a:lnTo>
                  <a:lnTo>
                    <a:pt x="78" y="0"/>
                  </a:lnTo>
                  <a:lnTo>
                    <a:pt x="78" y="3"/>
                  </a:lnTo>
                  <a:lnTo>
                    <a:pt x="78" y="3"/>
                  </a:lnTo>
                  <a:lnTo>
                    <a:pt x="80" y="3"/>
                  </a:lnTo>
                  <a:lnTo>
                    <a:pt x="80" y="3"/>
                  </a:lnTo>
                  <a:lnTo>
                    <a:pt x="80" y="5"/>
                  </a:lnTo>
                  <a:lnTo>
                    <a:pt x="80" y="5"/>
                  </a:lnTo>
                  <a:lnTo>
                    <a:pt x="80" y="5"/>
                  </a:lnTo>
                  <a:lnTo>
                    <a:pt x="83" y="5"/>
                  </a:lnTo>
                  <a:lnTo>
                    <a:pt x="83" y="8"/>
                  </a:lnTo>
                  <a:lnTo>
                    <a:pt x="83" y="8"/>
                  </a:lnTo>
                  <a:lnTo>
                    <a:pt x="83" y="8"/>
                  </a:lnTo>
                  <a:lnTo>
                    <a:pt x="83" y="8"/>
                  </a:lnTo>
                  <a:lnTo>
                    <a:pt x="83" y="10"/>
                  </a:lnTo>
                  <a:lnTo>
                    <a:pt x="85" y="10"/>
                  </a:lnTo>
                  <a:lnTo>
                    <a:pt x="85" y="10"/>
                  </a:lnTo>
                  <a:lnTo>
                    <a:pt x="85" y="10"/>
                  </a:lnTo>
                  <a:lnTo>
                    <a:pt x="85" y="10"/>
                  </a:lnTo>
                  <a:lnTo>
                    <a:pt x="85" y="10"/>
                  </a:lnTo>
                  <a:lnTo>
                    <a:pt x="85" y="12"/>
                  </a:lnTo>
                  <a:lnTo>
                    <a:pt x="87" y="12"/>
                  </a:lnTo>
                  <a:lnTo>
                    <a:pt x="87" y="12"/>
                  </a:lnTo>
                  <a:lnTo>
                    <a:pt x="87" y="12"/>
                  </a:lnTo>
                  <a:lnTo>
                    <a:pt x="87" y="15"/>
                  </a:lnTo>
                  <a:lnTo>
                    <a:pt x="87" y="15"/>
                  </a:lnTo>
                  <a:lnTo>
                    <a:pt x="90" y="15"/>
                  </a:lnTo>
                  <a:lnTo>
                    <a:pt x="90" y="17"/>
                  </a:lnTo>
                  <a:lnTo>
                    <a:pt x="90" y="17"/>
                  </a:lnTo>
                  <a:lnTo>
                    <a:pt x="90" y="19"/>
                  </a:lnTo>
                  <a:lnTo>
                    <a:pt x="90" y="19"/>
                  </a:lnTo>
                  <a:lnTo>
                    <a:pt x="90" y="19"/>
                  </a:lnTo>
                  <a:lnTo>
                    <a:pt x="90" y="19"/>
                  </a:lnTo>
                  <a:lnTo>
                    <a:pt x="90" y="22"/>
                  </a:lnTo>
                  <a:lnTo>
                    <a:pt x="90" y="22"/>
                  </a:lnTo>
                  <a:lnTo>
                    <a:pt x="90" y="22"/>
                  </a:lnTo>
                  <a:lnTo>
                    <a:pt x="92" y="22"/>
                  </a:lnTo>
                  <a:lnTo>
                    <a:pt x="92" y="24"/>
                  </a:lnTo>
                  <a:lnTo>
                    <a:pt x="92" y="24"/>
                  </a:lnTo>
                  <a:lnTo>
                    <a:pt x="92" y="24"/>
                  </a:lnTo>
                  <a:lnTo>
                    <a:pt x="92" y="24"/>
                  </a:lnTo>
                  <a:lnTo>
                    <a:pt x="94" y="24"/>
                  </a:lnTo>
                  <a:lnTo>
                    <a:pt x="94" y="27"/>
                  </a:lnTo>
                  <a:lnTo>
                    <a:pt x="94" y="27"/>
                  </a:lnTo>
                  <a:lnTo>
                    <a:pt x="97" y="27"/>
                  </a:lnTo>
                  <a:lnTo>
                    <a:pt x="97" y="27"/>
                  </a:lnTo>
                  <a:lnTo>
                    <a:pt x="97" y="27"/>
                  </a:lnTo>
                  <a:lnTo>
                    <a:pt x="97" y="29"/>
                  </a:lnTo>
                  <a:lnTo>
                    <a:pt x="97" y="29"/>
                  </a:lnTo>
                  <a:lnTo>
                    <a:pt x="97" y="29"/>
                  </a:lnTo>
                  <a:lnTo>
                    <a:pt x="97" y="31"/>
                  </a:lnTo>
                  <a:lnTo>
                    <a:pt x="97" y="31"/>
                  </a:lnTo>
                  <a:lnTo>
                    <a:pt x="97" y="31"/>
                  </a:lnTo>
                  <a:lnTo>
                    <a:pt x="99" y="31"/>
                  </a:lnTo>
                  <a:lnTo>
                    <a:pt x="99" y="31"/>
                  </a:lnTo>
                  <a:lnTo>
                    <a:pt x="99" y="31"/>
                  </a:lnTo>
                  <a:lnTo>
                    <a:pt x="99" y="34"/>
                  </a:lnTo>
                  <a:lnTo>
                    <a:pt x="101" y="34"/>
                  </a:lnTo>
                  <a:lnTo>
                    <a:pt x="101" y="34"/>
                  </a:lnTo>
                  <a:lnTo>
                    <a:pt x="104" y="34"/>
                  </a:lnTo>
                  <a:lnTo>
                    <a:pt x="104" y="34"/>
                  </a:lnTo>
                  <a:lnTo>
                    <a:pt x="104" y="34"/>
                  </a:lnTo>
                  <a:lnTo>
                    <a:pt x="104" y="31"/>
                  </a:lnTo>
                  <a:lnTo>
                    <a:pt x="106" y="31"/>
                  </a:lnTo>
                  <a:lnTo>
                    <a:pt x="106" y="31"/>
                  </a:lnTo>
                  <a:lnTo>
                    <a:pt x="106" y="31"/>
                  </a:lnTo>
                  <a:lnTo>
                    <a:pt x="109" y="31"/>
                  </a:lnTo>
                  <a:lnTo>
                    <a:pt x="109" y="34"/>
                  </a:lnTo>
                  <a:lnTo>
                    <a:pt x="109" y="34"/>
                  </a:lnTo>
                  <a:lnTo>
                    <a:pt x="109" y="34"/>
                  </a:lnTo>
                  <a:lnTo>
                    <a:pt x="111" y="34"/>
                  </a:lnTo>
                  <a:lnTo>
                    <a:pt x="111" y="34"/>
                  </a:lnTo>
                  <a:lnTo>
                    <a:pt x="111" y="34"/>
                  </a:lnTo>
                  <a:lnTo>
                    <a:pt x="111" y="36"/>
                  </a:lnTo>
                  <a:lnTo>
                    <a:pt x="113" y="36"/>
                  </a:lnTo>
                  <a:lnTo>
                    <a:pt x="113" y="36"/>
                  </a:lnTo>
                  <a:lnTo>
                    <a:pt x="113" y="36"/>
                  </a:lnTo>
                  <a:lnTo>
                    <a:pt x="113" y="36"/>
                  </a:lnTo>
                  <a:lnTo>
                    <a:pt x="113" y="38"/>
                  </a:lnTo>
                  <a:lnTo>
                    <a:pt x="113" y="38"/>
                  </a:lnTo>
                  <a:lnTo>
                    <a:pt x="113" y="41"/>
                  </a:lnTo>
                  <a:lnTo>
                    <a:pt x="113" y="41"/>
                  </a:lnTo>
                  <a:lnTo>
                    <a:pt x="113" y="41"/>
                  </a:lnTo>
                  <a:lnTo>
                    <a:pt x="113" y="43"/>
                  </a:lnTo>
                  <a:lnTo>
                    <a:pt x="113" y="43"/>
                  </a:lnTo>
                  <a:lnTo>
                    <a:pt x="113" y="43"/>
                  </a:lnTo>
                  <a:lnTo>
                    <a:pt x="113" y="43"/>
                  </a:lnTo>
                  <a:lnTo>
                    <a:pt x="113" y="41"/>
                  </a:lnTo>
                  <a:lnTo>
                    <a:pt x="113" y="41"/>
                  </a:lnTo>
                  <a:lnTo>
                    <a:pt x="113" y="41"/>
                  </a:lnTo>
                  <a:lnTo>
                    <a:pt x="111" y="41"/>
                  </a:lnTo>
                  <a:lnTo>
                    <a:pt x="111" y="41"/>
                  </a:lnTo>
                  <a:lnTo>
                    <a:pt x="111" y="41"/>
                  </a:lnTo>
                  <a:lnTo>
                    <a:pt x="111" y="41"/>
                  </a:lnTo>
                  <a:lnTo>
                    <a:pt x="109" y="41"/>
                  </a:lnTo>
                  <a:lnTo>
                    <a:pt x="109" y="41"/>
                  </a:lnTo>
                  <a:lnTo>
                    <a:pt x="109" y="41"/>
                  </a:lnTo>
                  <a:lnTo>
                    <a:pt x="106" y="41"/>
                  </a:lnTo>
                  <a:lnTo>
                    <a:pt x="106" y="41"/>
                  </a:lnTo>
                  <a:lnTo>
                    <a:pt x="106" y="41"/>
                  </a:lnTo>
                  <a:lnTo>
                    <a:pt x="106" y="41"/>
                  </a:lnTo>
                  <a:lnTo>
                    <a:pt x="104" y="41"/>
                  </a:lnTo>
                  <a:lnTo>
                    <a:pt x="104" y="41"/>
                  </a:lnTo>
                  <a:lnTo>
                    <a:pt x="104" y="41"/>
                  </a:lnTo>
                  <a:lnTo>
                    <a:pt x="104" y="41"/>
                  </a:lnTo>
                  <a:lnTo>
                    <a:pt x="101" y="41"/>
                  </a:lnTo>
                  <a:lnTo>
                    <a:pt x="101" y="41"/>
                  </a:lnTo>
                  <a:lnTo>
                    <a:pt x="101" y="41"/>
                  </a:lnTo>
                  <a:lnTo>
                    <a:pt x="99" y="41"/>
                  </a:lnTo>
                  <a:lnTo>
                    <a:pt x="99" y="41"/>
                  </a:lnTo>
                  <a:lnTo>
                    <a:pt x="99" y="43"/>
                  </a:lnTo>
                  <a:lnTo>
                    <a:pt x="99" y="43"/>
                  </a:lnTo>
                  <a:lnTo>
                    <a:pt x="97" y="43"/>
                  </a:lnTo>
                  <a:lnTo>
                    <a:pt x="97" y="43"/>
                  </a:lnTo>
                  <a:lnTo>
                    <a:pt x="97" y="43"/>
                  </a:lnTo>
                  <a:lnTo>
                    <a:pt x="97" y="43"/>
                  </a:lnTo>
                  <a:lnTo>
                    <a:pt x="97" y="45"/>
                  </a:lnTo>
                  <a:lnTo>
                    <a:pt x="97" y="45"/>
                  </a:lnTo>
                  <a:lnTo>
                    <a:pt x="94" y="45"/>
                  </a:lnTo>
                  <a:lnTo>
                    <a:pt x="94" y="48"/>
                  </a:lnTo>
                  <a:lnTo>
                    <a:pt x="97" y="48"/>
                  </a:lnTo>
                  <a:lnTo>
                    <a:pt x="97" y="48"/>
                  </a:lnTo>
                  <a:lnTo>
                    <a:pt x="97" y="50"/>
                  </a:lnTo>
                  <a:lnTo>
                    <a:pt x="97" y="50"/>
                  </a:lnTo>
                  <a:lnTo>
                    <a:pt x="94" y="50"/>
                  </a:lnTo>
                  <a:lnTo>
                    <a:pt x="94" y="50"/>
                  </a:lnTo>
                  <a:lnTo>
                    <a:pt x="94" y="53"/>
                  </a:lnTo>
                  <a:lnTo>
                    <a:pt x="94" y="53"/>
                  </a:lnTo>
                  <a:lnTo>
                    <a:pt x="94" y="53"/>
                  </a:lnTo>
                  <a:lnTo>
                    <a:pt x="94" y="55"/>
                  </a:lnTo>
                  <a:lnTo>
                    <a:pt x="94" y="55"/>
                  </a:lnTo>
                  <a:lnTo>
                    <a:pt x="94" y="55"/>
                  </a:lnTo>
                  <a:lnTo>
                    <a:pt x="94" y="57"/>
                  </a:lnTo>
                  <a:lnTo>
                    <a:pt x="94" y="57"/>
                  </a:lnTo>
                  <a:lnTo>
                    <a:pt x="92" y="57"/>
                  </a:lnTo>
                  <a:lnTo>
                    <a:pt x="92" y="57"/>
                  </a:lnTo>
                  <a:lnTo>
                    <a:pt x="92" y="57"/>
                  </a:lnTo>
                  <a:lnTo>
                    <a:pt x="92" y="60"/>
                  </a:lnTo>
                  <a:lnTo>
                    <a:pt x="92" y="60"/>
                  </a:lnTo>
                  <a:lnTo>
                    <a:pt x="92" y="60"/>
                  </a:lnTo>
                  <a:lnTo>
                    <a:pt x="92" y="62"/>
                  </a:lnTo>
                  <a:lnTo>
                    <a:pt x="92" y="62"/>
                  </a:lnTo>
                  <a:lnTo>
                    <a:pt x="92" y="62"/>
                  </a:lnTo>
                  <a:lnTo>
                    <a:pt x="94" y="62"/>
                  </a:lnTo>
                  <a:lnTo>
                    <a:pt x="94" y="64"/>
                  </a:lnTo>
                  <a:lnTo>
                    <a:pt x="94" y="64"/>
                  </a:lnTo>
                  <a:lnTo>
                    <a:pt x="94" y="64"/>
                  </a:lnTo>
                  <a:lnTo>
                    <a:pt x="94" y="67"/>
                  </a:lnTo>
                  <a:lnTo>
                    <a:pt x="94" y="67"/>
                  </a:lnTo>
                  <a:lnTo>
                    <a:pt x="94" y="67"/>
                  </a:lnTo>
                  <a:lnTo>
                    <a:pt x="92" y="67"/>
                  </a:lnTo>
                  <a:lnTo>
                    <a:pt x="92" y="67"/>
                  </a:lnTo>
                  <a:lnTo>
                    <a:pt x="92" y="67"/>
                  </a:lnTo>
                  <a:lnTo>
                    <a:pt x="92" y="67"/>
                  </a:lnTo>
                  <a:lnTo>
                    <a:pt x="90" y="67"/>
                  </a:lnTo>
                  <a:lnTo>
                    <a:pt x="90" y="67"/>
                  </a:lnTo>
                  <a:lnTo>
                    <a:pt x="90" y="69"/>
                  </a:lnTo>
                  <a:lnTo>
                    <a:pt x="90" y="69"/>
                  </a:lnTo>
                  <a:lnTo>
                    <a:pt x="90" y="69"/>
                  </a:lnTo>
                  <a:lnTo>
                    <a:pt x="90" y="72"/>
                  </a:lnTo>
                  <a:lnTo>
                    <a:pt x="90" y="72"/>
                  </a:lnTo>
                  <a:lnTo>
                    <a:pt x="90" y="72"/>
                  </a:lnTo>
                  <a:lnTo>
                    <a:pt x="90" y="74"/>
                  </a:lnTo>
                  <a:lnTo>
                    <a:pt x="90" y="74"/>
                  </a:lnTo>
                  <a:lnTo>
                    <a:pt x="90" y="74"/>
                  </a:lnTo>
                  <a:lnTo>
                    <a:pt x="90" y="76"/>
                  </a:lnTo>
                  <a:lnTo>
                    <a:pt x="87" y="76"/>
                  </a:lnTo>
                  <a:lnTo>
                    <a:pt x="87" y="76"/>
                  </a:lnTo>
                  <a:lnTo>
                    <a:pt x="85" y="76"/>
                  </a:lnTo>
                  <a:lnTo>
                    <a:pt x="85" y="74"/>
                  </a:lnTo>
                  <a:lnTo>
                    <a:pt x="85" y="74"/>
                  </a:lnTo>
                  <a:lnTo>
                    <a:pt x="87" y="74"/>
                  </a:lnTo>
                  <a:lnTo>
                    <a:pt x="87" y="74"/>
                  </a:lnTo>
                  <a:lnTo>
                    <a:pt x="87" y="72"/>
                  </a:lnTo>
                  <a:lnTo>
                    <a:pt x="90" y="72"/>
                  </a:lnTo>
                  <a:lnTo>
                    <a:pt x="90" y="72"/>
                  </a:lnTo>
                  <a:lnTo>
                    <a:pt x="87" y="72"/>
                  </a:lnTo>
                  <a:lnTo>
                    <a:pt x="87" y="72"/>
                  </a:lnTo>
                  <a:lnTo>
                    <a:pt x="87" y="69"/>
                  </a:lnTo>
                  <a:lnTo>
                    <a:pt x="85" y="69"/>
                  </a:lnTo>
                  <a:lnTo>
                    <a:pt x="85" y="69"/>
                  </a:lnTo>
                  <a:lnTo>
                    <a:pt x="85" y="69"/>
                  </a:lnTo>
                  <a:lnTo>
                    <a:pt x="85" y="69"/>
                  </a:lnTo>
                  <a:lnTo>
                    <a:pt x="85" y="69"/>
                  </a:lnTo>
                  <a:lnTo>
                    <a:pt x="85" y="72"/>
                  </a:lnTo>
                  <a:lnTo>
                    <a:pt x="85" y="72"/>
                  </a:lnTo>
                  <a:lnTo>
                    <a:pt x="85" y="74"/>
                  </a:lnTo>
                  <a:lnTo>
                    <a:pt x="85" y="74"/>
                  </a:lnTo>
                  <a:lnTo>
                    <a:pt x="85" y="76"/>
                  </a:lnTo>
                  <a:lnTo>
                    <a:pt x="85" y="76"/>
                  </a:lnTo>
                  <a:lnTo>
                    <a:pt x="83" y="76"/>
                  </a:lnTo>
                  <a:lnTo>
                    <a:pt x="83" y="79"/>
                  </a:lnTo>
                  <a:lnTo>
                    <a:pt x="83" y="79"/>
                  </a:lnTo>
                  <a:lnTo>
                    <a:pt x="83" y="79"/>
                  </a:lnTo>
                  <a:lnTo>
                    <a:pt x="83" y="79"/>
                  </a:lnTo>
                  <a:lnTo>
                    <a:pt x="83" y="81"/>
                  </a:lnTo>
                  <a:lnTo>
                    <a:pt x="83" y="81"/>
                  </a:lnTo>
                  <a:lnTo>
                    <a:pt x="83" y="81"/>
                  </a:lnTo>
                  <a:lnTo>
                    <a:pt x="83" y="83"/>
                  </a:lnTo>
                  <a:lnTo>
                    <a:pt x="83" y="83"/>
                  </a:lnTo>
                  <a:lnTo>
                    <a:pt x="83" y="86"/>
                  </a:lnTo>
                  <a:lnTo>
                    <a:pt x="83" y="86"/>
                  </a:lnTo>
                  <a:lnTo>
                    <a:pt x="83" y="88"/>
                  </a:lnTo>
                  <a:lnTo>
                    <a:pt x="83" y="88"/>
                  </a:lnTo>
                  <a:lnTo>
                    <a:pt x="83" y="88"/>
                  </a:lnTo>
                  <a:lnTo>
                    <a:pt x="80" y="88"/>
                  </a:lnTo>
                  <a:lnTo>
                    <a:pt x="80" y="88"/>
                  </a:lnTo>
                  <a:lnTo>
                    <a:pt x="80" y="88"/>
                  </a:lnTo>
                  <a:lnTo>
                    <a:pt x="78" y="88"/>
                  </a:lnTo>
                  <a:lnTo>
                    <a:pt x="78" y="88"/>
                  </a:lnTo>
                  <a:lnTo>
                    <a:pt x="78" y="88"/>
                  </a:lnTo>
                  <a:lnTo>
                    <a:pt x="75" y="88"/>
                  </a:lnTo>
                  <a:lnTo>
                    <a:pt x="75" y="88"/>
                  </a:lnTo>
                  <a:lnTo>
                    <a:pt x="75" y="86"/>
                  </a:lnTo>
                  <a:lnTo>
                    <a:pt x="75" y="86"/>
                  </a:lnTo>
                  <a:lnTo>
                    <a:pt x="73" y="86"/>
                  </a:lnTo>
                  <a:lnTo>
                    <a:pt x="73" y="86"/>
                  </a:lnTo>
                  <a:lnTo>
                    <a:pt x="73" y="86"/>
                  </a:lnTo>
                  <a:lnTo>
                    <a:pt x="73" y="83"/>
                  </a:lnTo>
                  <a:lnTo>
                    <a:pt x="73" y="83"/>
                  </a:lnTo>
                  <a:lnTo>
                    <a:pt x="73" y="83"/>
                  </a:lnTo>
                  <a:lnTo>
                    <a:pt x="73" y="83"/>
                  </a:lnTo>
                  <a:lnTo>
                    <a:pt x="71" y="83"/>
                  </a:lnTo>
                  <a:lnTo>
                    <a:pt x="71" y="83"/>
                  </a:lnTo>
                  <a:lnTo>
                    <a:pt x="71" y="83"/>
                  </a:lnTo>
                  <a:lnTo>
                    <a:pt x="71" y="83"/>
                  </a:lnTo>
                  <a:lnTo>
                    <a:pt x="71" y="81"/>
                  </a:lnTo>
                  <a:lnTo>
                    <a:pt x="68" y="81"/>
                  </a:lnTo>
                  <a:lnTo>
                    <a:pt x="68" y="81"/>
                  </a:lnTo>
                  <a:lnTo>
                    <a:pt x="68" y="79"/>
                  </a:lnTo>
                  <a:lnTo>
                    <a:pt x="68" y="79"/>
                  </a:lnTo>
                  <a:lnTo>
                    <a:pt x="66" y="79"/>
                  </a:lnTo>
                  <a:lnTo>
                    <a:pt x="66" y="79"/>
                  </a:lnTo>
                  <a:lnTo>
                    <a:pt x="66" y="79"/>
                  </a:lnTo>
                  <a:lnTo>
                    <a:pt x="66" y="79"/>
                  </a:lnTo>
                  <a:lnTo>
                    <a:pt x="64" y="79"/>
                  </a:lnTo>
                  <a:lnTo>
                    <a:pt x="64" y="79"/>
                  </a:lnTo>
                  <a:lnTo>
                    <a:pt x="64" y="79"/>
                  </a:lnTo>
                  <a:lnTo>
                    <a:pt x="64" y="76"/>
                  </a:lnTo>
                  <a:lnTo>
                    <a:pt x="64" y="76"/>
                  </a:lnTo>
                  <a:lnTo>
                    <a:pt x="64" y="76"/>
                  </a:lnTo>
                  <a:lnTo>
                    <a:pt x="66" y="76"/>
                  </a:lnTo>
                  <a:lnTo>
                    <a:pt x="66" y="74"/>
                  </a:lnTo>
                  <a:lnTo>
                    <a:pt x="66" y="74"/>
                  </a:lnTo>
                  <a:lnTo>
                    <a:pt x="66" y="74"/>
                  </a:lnTo>
                  <a:lnTo>
                    <a:pt x="68" y="74"/>
                  </a:lnTo>
                  <a:lnTo>
                    <a:pt x="68" y="74"/>
                  </a:lnTo>
                  <a:lnTo>
                    <a:pt x="71" y="74"/>
                  </a:lnTo>
                  <a:lnTo>
                    <a:pt x="71" y="74"/>
                  </a:lnTo>
                  <a:lnTo>
                    <a:pt x="71" y="74"/>
                  </a:lnTo>
                  <a:lnTo>
                    <a:pt x="71" y="74"/>
                  </a:lnTo>
                  <a:lnTo>
                    <a:pt x="71" y="72"/>
                  </a:lnTo>
                  <a:lnTo>
                    <a:pt x="71" y="72"/>
                  </a:lnTo>
                  <a:lnTo>
                    <a:pt x="71" y="72"/>
                  </a:lnTo>
                  <a:lnTo>
                    <a:pt x="71" y="72"/>
                  </a:lnTo>
                  <a:lnTo>
                    <a:pt x="71" y="69"/>
                  </a:lnTo>
                  <a:lnTo>
                    <a:pt x="68" y="69"/>
                  </a:lnTo>
                  <a:lnTo>
                    <a:pt x="68" y="69"/>
                  </a:lnTo>
                  <a:lnTo>
                    <a:pt x="68" y="69"/>
                  </a:lnTo>
                  <a:lnTo>
                    <a:pt x="66" y="69"/>
                  </a:lnTo>
                  <a:lnTo>
                    <a:pt x="66" y="69"/>
                  </a:lnTo>
                  <a:lnTo>
                    <a:pt x="66" y="69"/>
                  </a:lnTo>
                  <a:lnTo>
                    <a:pt x="66" y="67"/>
                  </a:lnTo>
                  <a:lnTo>
                    <a:pt x="66" y="67"/>
                  </a:lnTo>
                  <a:lnTo>
                    <a:pt x="66" y="67"/>
                  </a:lnTo>
                  <a:lnTo>
                    <a:pt x="68" y="67"/>
                  </a:lnTo>
                  <a:lnTo>
                    <a:pt x="68" y="64"/>
                  </a:lnTo>
                  <a:lnTo>
                    <a:pt x="68" y="64"/>
                  </a:lnTo>
                  <a:lnTo>
                    <a:pt x="71" y="64"/>
                  </a:lnTo>
                  <a:lnTo>
                    <a:pt x="71" y="64"/>
                  </a:lnTo>
                  <a:lnTo>
                    <a:pt x="71" y="64"/>
                  </a:lnTo>
                  <a:lnTo>
                    <a:pt x="71" y="62"/>
                  </a:lnTo>
                  <a:lnTo>
                    <a:pt x="71" y="62"/>
                  </a:lnTo>
                  <a:lnTo>
                    <a:pt x="71" y="62"/>
                  </a:lnTo>
                  <a:lnTo>
                    <a:pt x="68" y="62"/>
                  </a:lnTo>
                  <a:lnTo>
                    <a:pt x="68" y="62"/>
                  </a:lnTo>
                  <a:lnTo>
                    <a:pt x="68" y="60"/>
                  </a:lnTo>
                  <a:lnTo>
                    <a:pt x="66" y="60"/>
                  </a:lnTo>
                  <a:lnTo>
                    <a:pt x="66" y="60"/>
                  </a:lnTo>
                  <a:lnTo>
                    <a:pt x="66" y="60"/>
                  </a:lnTo>
                  <a:lnTo>
                    <a:pt x="66" y="60"/>
                  </a:lnTo>
                  <a:lnTo>
                    <a:pt x="66" y="60"/>
                  </a:lnTo>
                  <a:lnTo>
                    <a:pt x="66" y="57"/>
                  </a:lnTo>
                  <a:lnTo>
                    <a:pt x="64" y="57"/>
                  </a:lnTo>
                  <a:lnTo>
                    <a:pt x="64" y="57"/>
                  </a:lnTo>
                  <a:lnTo>
                    <a:pt x="64" y="57"/>
                  </a:lnTo>
                  <a:lnTo>
                    <a:pt x="64" y="57"/>
                  </a:lnTo>
                  <a:lnTo>
                    <a:pt x="61" y="57"/>
                  </a:lnTo>
                  <a:lnTo>
                    <a:pt x="61" y="57"/>
                  </a:lnTo>
                  <a:lnTo>
                    <a:pt x="59" y="57"/>
                  </a:lnTo>
                  <a:lnTo>
                    <a:pt x="59" y="57"/>
                  </a:lnTo>
                  <a:lnTo>
                    <a:pt x="59" y="57"/>
                  </a:lnTo>
                  <a:lnTo>
                    <a:pt x="59" y="57"/>
                  </a:lnTo>
                  <a:lnTo>
                    <a:pt x="59" y="60"/>
                  </a:lnTo>
                  <a:lnTo>
                    <a:pt x="56" y="60"/>
                  </a:lnTo>
                  <a:lnTo>
                    <a:pt x="56" y="60"/>
                  </a:lnTo>
                  <a:lnTo>
                    <a:pt x="56" y="60"/>
                  </a:lnTo>
                  <a:lnTo>
                    <a:pt x="56" y="60"/>
                  </a:lnTo>
                  <a:lnTo>
                    <a:pt x="54" y="60"/>
                  </a:lnTo>
                  <a:lnTo>
                    <a:pt x="54" y="60"/>
                  </a:lnTo>
                  <a:lnTo>
                    <a:pt x="54" y="60"/>
                  </a:lnTo>
                  <a:lnTo>
                    <a:pt x="52" y="60"/>
                  </a:lnTo>
                  <a:lnTo>
                    <a:pt x="52" y="60"/>
                  </a:lnTo>
                  <a:lnTo>
                    <a:pt x="52" y="62"/>
                  </a:lnTo>
                  <a:lnTo>
                    <a:pt x="52" y="62"/>
                  </a:lnTo>
                  <a:lnTo>
                    <a:pt x="49" y="62"/>
                  </a:lnTo>
                  <a:lnTo>
                    <a:pt x="49" y="62"/>
                  </a:lnTo>
                  <a:lnTo>
                    <a:pt x="49" y="62"/>
                  </a:lnTo>
                  <a:lnTo>
                    <a:pt x="49" y="64"/>
                  </a:lnTo>
                  <a:lnTo>
                    <a:pt x="49" y="64"/>
                  </a:lnTo>
                  <a:lnTo>
                    <a:pt x="49" y="64"/>
                  </a:lnTo>
                  <a:lnTo>
                    <a:pt x="47" y="64"/>
                  </a:lnTo>
                  <a:lnTo>
                    <a:pt x="47" y="64"/>
                  </a:lnTo>
                  <a:lnTo>
                    <a:pt x="47" y="67"/>
                  </a:lnTo>
                  <a:lnTo>
                    <a:pt x="45" y="67"/>
                  </a:lnTo>
                  <a:lnTo>
                    <a:pt x="45" y="67"/>
                  </a:lnTo>
                  <a:lnTo>
                    <a:pt x="45" y="67"/>
                  </a:lnTo>
                  <a:lnTo>
                    <a:pt x="45" y="67"/>
                  </a:lnTo>
                  <a:lnTo>
                    <a:pt x="42" y="67"/>
                  </a:lnTo>
                  <a:lnTo>
                    <a:pt x="42" y="69"/>
                  </a:lnTo>
                  <a:lnTo>
                    <a:pt x="42" y="69"/>
                  </a:lnTo>
                  <a:lnTo>
                    <a:pt x="42" y="69"/>
                  </a:lnTo>
                  <a:lnTo>
                    <a:pt x="42" y="69"/>
                  </a:lnTo>
                  <a:lnTo>
                    <a:pt x="40" y="69"/>
                  </a:lnTo>
                  <a:lnTo>
                    <a:pt x="40" y="69"/>
                  </a:lnTo>
                  <a:lnTo>
                    <a:pt x="40" y="69"/>
                  </a:lnTo>
                  <a:lnTo>
                    <a:pt x="40" y="69"/>
                  </a:lnTo>
                  <a:lnTo>
                    <a:pt x="40" y="69"/>
                  </a:lnTo>
                  <a:lnTo>
                    <a:pt x="38" y="69"/>
                  </a:lnTo>
                  <a:lnTo>
                    <a:pt x="38" y="72"/>
                  </a:lnTo>
                  <a:lnTo>
                    <a:pt x="38" y="72"/>
                  </a:lnTo>
                  <a:lnTo>
                    <a:pt x="38" y="72"/>
                  </a:lnTo>
                  <a:lnTo>
                    <a:pt x="38" y="72"/>
                  </a:lnTo>
                  <a:lnTo>
                    <a:pt x="38" y="74"/>
                  </a:lnTo>
                  <a:lnTo>
                    <a:pt x="35" y="74"/>
                  </a:lnTo>
                  <a:lnTo>
                    <a:pt x="35" y="74"/>
                  </a:lnTo>
                  <a:lnTo>
                    <a:pt x="35" y="74"/>
                  </a:lnTo>
                  <a:lnTo>
                    <a:pt x="33" y="74"/>
                  </a:lnTo>
                  <a:lnTo>
                    <a:pt x="33" y="76"/>
                  </a:lnTo>
                  <a:lnTo>
                    <a:pt x="33" y="76"/>
                  </a:lnTo>
                  <a:lnTo>
                    <a:pt x="33" y="76"/>
                  </a:lnTo>
                  <a:lnTo>
                    <a:pt x="33" y="76"/>
                  </a:lnTo>
                  <a:lnTo>
                    <a:pt x="33" y="76"/>
                  </a:lnTo>
                  <a:lnTo>
                    <a:pt x="30" y="76"/>
                  </a:lnTo>
                  <a:lnTo>
                    <a:pt x="30" y="74"/>
                  </a:lnTo>
                  <a:lnTo>
                    <a:pt x="33" y="74"/>
                  </a:lnTo>
                  <a:lnTo>
                    <a:pt x="33" y="74"/>
                  </a:lnTo>
                  <a:lnTo>
                    <a:pt x="33" y="72"/>
                  </a:lnTo>
                  <a:lnTo>
                    <a:pt x="33" y="72"/>
                  </a:lnTo>
                  <a:lnTo>
                    <a:pt x="30" y="72"/>
                  </a:lnTo>
                  <a:lnTo>
                    <a:pt x="30" y="69"/>
                  </a:lnTo>
                  <a:lnTo>
                    <a:pt x="30" y="69"/>
                  </a:lnTo>
                  <a:lnTo>
                    <a:pt x="30" y="69"/>
                  </a:lnTo>
                  <a:lnTo>
                    <a:pt x="30" y="69"/>
                  </a:lnTo>
                  <a:lnTo>
                    <a:pt x="30" y="69"/>
                  </a:lnTo>
                  <a:lnTo>
                    <a:pt x="33" y="69"/>
                  </a:lnTo>
                  <a:lnTo>
                    <a:pt x="33" y="69"/>
                  </a:lnTo>
                  <a:lnTo>
                    <a:pt x="33" y="69"/>
                  </a:lnTo>
                  <a:lnTo>
                    <a:pt x="33" y="69"/>
                  </a:lnTo>
                  <a:lnTo>
                    <a:pt x="33" y="67"/>
                  </a:lnTo>
                  <a:lnTo>
                    <a:pt x="33" y="67"/>
                  </a:lnTo>
                  <a:lnTo>
                    <a:pt x="33" y="67"/>
                  </a:lnTo>
                  <a:lnTo>
                    <a:pt x="33" y="64"/>
                  </a:lnTo>
                  <a:lnTo>
                    <a:pt x="30" y="64"/>
                  </a:lnTo>
                  <a:lnTo>
                    <a:pt x="30" y="64"/>
                  </a:lnTo>
                  <a:lnTo>
                    <a:pt x="30" y="64"/>
                  </a:lnTo>
                  <a:lnTo>
                    <a:pt x="30" y="64"/>
                  </a:lnTo>
                  <a:lnTo>
                    <a:pt x="30" y="62"/>
                  </a:lnTo>
                  <a:lnTo>
                    <a:pt x="30" y="62"/>
                  </a:lnTo>
                  <a:lnTo>
                    <a:pt x="30" y="62"/>
                  </a:lnTo>
                  <a:lnTo>
                    <a:pt x="30" y="62"/>
                  </a:lnTo>
                  <a:lnTo>
                    <a:pt x="30" y="60"/>
                  </a:lnTo>
                  <a:lnTo>
                    <a:pt x="30" y="60"/>
                  </a:lnTo>
                  <a:lnTo>
                    <a:pt x="33" y="60"/>
                  </a:lnTo>
                  <a:lnTo>
                    <a:pt x="33" y="60"/>
                  </a:lnTo>
                  <a:lnTo>
                    <a:pt x="30" y="60"/>
                  </a:lnTo>
                  <a:lnTo>
                    <a:pt x="30" y="60"/>
                  </a:lnTo>
                  <a:lnTo>
                    <a:pt x="30" y="60"/>
                  </a:lnTo>
                  <a:lnTo>
                    <a:pt x="30" y="57"/>
                  </a:lnTo>
                  <a:lnTo>
                    <a:pt x="28" y="57"/>
                  </a:lnTo>
                  <a:lnTo>
                    <a:pt x="28" y="57"/>
                  </a:lnTo>
                  <a:lnTo>
                    <a:pt x="26" y="57"/>
                  </a:lnTo>
                  <a:lnTo>
                    <a:pt x="26" y="57"/>
                  </a:lnTo>
                  <a:lnTo>
                    <a:pt x="26" y="57"/>
                  </a:lnTo>
                  <a:lnTo>
                    <a:pt x="26" y="60"/>
                  </a:lnTo>
                  <a:lnTo>
                    <a:pt x="23" y="60"/>
                  </a:lnTo>
                  <a:lnTo>
                    <a:pt x="23" y="57"/>
                  </a:lnTo>
                  <a:lnTo>
                    <a:pt x="23" y="57"/>
                  </a:lnTo>
                  <a:lnTo>
                    <a:pt x="23" y="57"/>
                  </a:lnTo>
                  <a:lnTo>
                    <a:pt x="23" y="57"/>
                  </a:lnTo>
                  <a:lnTo>
                    <a:pt x="23" y="55"/>
                  </a:lnTo>
                  <a:lnTo>
                    <a:pt x="21" y="55"/>
                  </a:lnTo>
                  <a:lnTo>
                    <a:pt x="21" y="55"/>
                  </a:lnTo>
                  <a:lnTo>
                    <a:pt x="21" y="55"/>
                  </a:lnTo>
                  <a:lnTo>
                    <a:pt x="21" y="53"/>
                  </a:lnTo>
                  <a:lnTo>
                    <a:pt x="19" y="53"/>
                  </a:lnTo>
                  <a:lnTo>
                    <a:pt x="19" y="53"/>
                  </a:lnTo>
                  <a:lnTo>
                    <a:pt x="19" y="53"/>
                  </a:lnTo>
                  <a:lnTo>
                    <a:pt x="19" y="53"/>
                  </a:lnTo>
                  <a:lnTo>
                    <a:pt x="16" y="53"/>
                  </a:lnTo>
                  <a:lnTo>
                    <a:pt x="16" y="50"/>
                  </a:lnTo>
                  <a:lnTo>
                    <a:pt x="16" y="50"/>
                  </a:lnTo>
                  <a:lnTo>
                    <a:pt x="16" y="50"/>
                  </a:lnTo>
                  <a:lnTo>
                    <a:pt x="16" y="50"/>
                  </a:lnTo>
                  <a:lnTo>
                    <a:pt x="16" y="50"/>
                  </a:lnTo>
                  <a:lnTo>
                    <a:pt x="14" y="50"/>
                  </a:lnTo>
                  <a:lnTo>
                    <a:pt x="14" y="50"/>
                  </a:lnTo>
                  <a:lnTo>
                    <a:pt x="11" y="50"/>
                  </a:lnTo>
                  <a:lnTo>
                    <a:pt x="11" y="48"/>
                  </a:lnTo>
                  <a:lnTo>
                    <a:pt x="11" y="48"/>
                  </a:lnTo>
                  <a:lnTo>
                    <a:pt x="11" y="48"/>
                  </a:lnTo>
                  <a:lnTo>
                    <a:pt x="11" y="48"/>
                  </a:lnTo>
                  <a:lnTo>
                    <a:pt x="14" y="48"/>
                  </a:lnTo>
                  <a:lnTo>
                    <a:pt x="14" y="48"/>
                  </a:lnTo>
                  <a:lnTo>
                    <a:pt x="16" y="48"/>
                  </a:lnTo>
                  <a:lnTo>
                    <a:pt x="16" y="48"/>
                  </a:lnTo>
                  <a:lnTo>
                    <a:pt x="16" y="48"/>
                  </a:lnTo>
                  <a:lnTo>
                    <a:pt x="16" y="48"/>
                  </a:lnTo>
                  <a:lnTo>
                    <a:pt x="16" y="48"/>
                  </a:lnTo>
                  <a:lnTo>
                    <a:pt x="19" y="48"/>
                  </a:lnTo>
                  <a:lnTo>
                    <a:pt x="19" y="45"/>
                  </a:lnTo>
                  <a:lnTo>
                    <a:pt x="19" y="45"/>
                  </a:lnTo>
                  <a:lnTo>
                    <a:pt x="19" y="45"/>
                  </a:lnTo>
                  <a:lnTo>
                    <a:pt x="19" y="45"/>
                  </a:lnTo>
                  <a:lnTo>
                    <a:pt x="19" y="43"/>
                  </a:lnTo>
                  <a:lnTo>
                    <a:pt x="19" y="43"/>
                  </a:lnTo>
                  <a:lnTo>
                    <a:pt x="19" y="41"/>
                  </a:lnTo>
                  <a:lnTo>
                    <a:pt x="19" y="41"/>
                  </a:lnTo>
                  <a:lnTo>
                    <a:pt x="19" y="41"/>
                  </a:lnTo>
                  <a:lnTo>
                    <a:pt x="19" y="41"/>
                  </a:lnTo>
                  <a:lnTo>
                    <a:pt x="16" y="41"/>
                  </a:lnTo>
                  <a:lnTo>
                    <a:pt x="16" y="41"/>
                  </a:lnTo>
                  <a:lnTo>
                    <a:pt x="16" y="41"/>
                  </a:lnTo>
                  <a:lnTo>
                    <a:pt x="16" y="41"/>
                  </a:lnTo>
                  <a:lnTo>
                    <a:pt x="16" y="38"/>
                  </a:lnTo>
                  <a:lnTo>
                    <a:pt x="14" y="38"/>
                  </a:lnTo>
                  <a:lnTo>
                    <a:pt x="14" y="38"/>
                  </a:lnTo>
                  <a:lnTo>
                    <a:pt x="11" y="38"/>
                  </a:lnTo>
                  <a:lnTo>
                    <a:pt x="11" y="38"/>
                  </a:lnTo>
                  <a:lnTo>
                    <a:pt x="11" y="38"/>
                  </a:lnTo>
                  <a:lnTo>
                    <a:pt x="11" y="36"/>
                  </a:lnTo>
                  <a:lnTo>
                    <a:pt x="11" y="36"/>
                  </a:lnTo>
                  <a:lnTo>
                    <a:pt x="9" y="36"/>
                  </a:lnTo>
                  <a:lnTo>
                    <a:pt x="9" y="36"/>
                  </a:lnTo>
                  <a:lnTo>
                    <a:pt x="9" y="36"/>
                  </a:lnTo>
                  <a:lnTo>
                    <a:pt x="9" y="34"/>
                  </a:lnTo>
                  <a:lnTo>
                    <a:pt x="9" y="34"/>
                  </a:lnTo>
                  <a:lnTo>
                    <a:pt x="7" y="34"/>
                  </a:lnTo>
                  <a:lnTo>
                    <a:pt x="7" y="31"/>
                  </a:lnTo>
                  <a:lnTo>
                    <a:pt x="7" y="31"/>
                  </a:lnTo>
                  <a:lnTo>
                    <a:pt x="7" y="31"/>
                  </a:lnTo>
                  <a:lnTo>
                    <a:pt x="7" y="29"/>
                  </a:lnTo>
                  <a:lnTo>
                    <a:pt x="7" y="29"/>
                  </a:lnTo>
                  <a:lnTo>
                    <a:pt x="7" y="29"/>
                  </a:lnTo>
                  <a:lnTo>
                    <a:pt x="9" y="29"/>
                  </a:lnTo>
                  <a:lnTo>
                    <a:pt x="9" y="29"/>
                  </a:lnTo>
                  <a:lnTo>
                    <a:pt x="9" y="29"/>
                  </a:lnTo>
                  <a:lnTo>
                    <a:pt x="11" y="29"/>
                  </a:lnTo>
                  <a:lnTo>
                    <a:pt x="11" y="27"/>
                  </a:lnTo>
                  <a:lnTo>
                    <a:pt x="11" y="27"/>
                  </a:lnTo>
                  <a:lnTo>
                    <a:pt x="11" y="27"/>
                  </a:lnTo>
                  <a:lnTo>
                    <a:pt x="11" y="24"/>
                  </a:lnTo>
                  <a:lnTo>
                    <a:pt x="11" y="24"/>
                  </a:lnTo>
                  <a:lnTo>
                    <a:pt x="9" y="24"/>
                  </a:lnTo>
                  <a:lnTo>
                    <a:pt x="9" y="24"/>
                  </a:lnTo>
                  <a:lnTo>
                    <a:pt x="9" y="24"/>
                  </a:lnTo>
                  <a:lnTo>
                    <a:pt x="7" y="24"/>
                  </a:lnTo>
                  <a:lnTo>
                    <a:pt x="7" y="22"/>
                  </a:lnTo>
                  <a:lnTo>
                    <a:pt x="7" y="22"/>
                  </a:lnTo>
                  <a:lnTo>
                    <a:pt x="7" y="22"/>
                  </a:lnTo>
                  <a:lnTo>
                    <a:pt x="7" y="22"/>
                  </a:lnTo>
                  <a:lnTo>
                    <a:pt x="7" y="22"/>
                  </a:lnTo>
                  <a:lnTo>
                    <a:pt x="4" y="22"/>
                  </a:lnTo>
                  <a:lnTo>
                    <a:pt x="4" y="22"/>
                  </a:lnTo>
                  <a:lnTo>
                    <a:pt x="4" y="22"/>
                  </a:lnTo>
                  <a:lnTo>
                    <a:pt x="4" y="22"/>
                  </a:lnTo>
                  <a:lnTo>
                    <a:pt x="4" y="22"/>
                  </a:lnTo>
                  <a:lnTo>
                    <a:pt x="4" y="22"/>
                  </a:lnTo>
                  <a:lnTo>
                    <a:pt x="2" y="22"/>
                  </a:lnTo>
                  <a:lnTo>
                    <a:pt x="2" y="19"/>
                  </a:lnTo>
                  <a:lnTo>
                    <a:pt x="2" y="19"/>
                  </a:lnTo>
                  <a:lnTo>
                    <a:pt x="2" y="22"/>
                  </a:lnTo>
                  <a:lnTo>
                    <a:pt x="0" y="22"/>
                  </a:lnTo>
                  <a:lnTo>
                    <a:pt x="0" y="22"/>
                  </a:lnTo>
                  <a:lnTo>
                    <a:pt x="0" y="22"/>
                  </a:lnTo>
                  <a:lnTo>
                    <a:pt x="0" y="19"/>
                  </a:lnTo>
                  <a:lnTo>
                    <a:pt x="0" y="19"/>
                  </a:lnTo>
                  <a:lnTo>
                    <a:pt x="0" y="19"/>
                  </a:lnTo>
                  <a:lnTo>
                    <a:pt x="0" y="19"/>
                  </a:lnTo>
                  <a:lnTo>
                    <a:pt x="2" y="19"/>
                  </a:lnTo>
                  <a:lnTo>
                    <a:pt x="2" y="19"/>
                  </a:lnTo>
                  <a:lnTo>
                    <a:pt x="2" y="19"/>
                  </a:lnTo>
                  <a:lnTo>
                    <a:pt x="2" y="17"/>
                  </a:lnTo>
                  <a:lnTo>
                    <a:pt x="2" y="17"/>
                  </a:lnTo>
                  <a:lnTo>
                    <a:pt x="0" y="17"/>
                  </a:lnTo>
                  <a:lnTo>
                    <a:pt x="0" y="17"/>
                  </a:lnTo>
                  <a:lnTo>
                    <a:pt x="0" y="17"/>
                  </a:lnTo>
                  <a:lnTo>
                    <a:pt x="0" y="15"/>
                  </a:lnTo>
                  <a:lnTo>
                    <a:pt x="0" y="15"/>
                  </a:lnTo>
                  <a:lnTo>
                    <a:pt x="0" y="15"/>
                  </a:lnTo>
                  <a:lnTo>
                    <a:pt x="2" y="15"/>
                  </a:lnTo>
                  <a:lnTo>
                    <a:pt x="2" y="12"/>
                  </a:lnTo>
                  <a:lnTo>
                    <a:pt x="2" y="12"/>
                  </a:lnTo>
                  <a:lnTo>
                    <a:pt x="2" y="12"/>
                  </a:lnTo>
                  <a:lnTo>
                    <a:pt x="4" y="12"/>
                  </a:lnTo>
                  <a:lnTo>
                    <a:pt x="4" y="12"/>
                  </a:lnTo>
                  <a:lnTo>
                    <a:pt x="4" y="10"/>
                  </a:lnTo>
                  <a:lnTo>
                    <a:pt x="4" y="10"/>
                  </a:lnTo>
                  <a:lnTo>
                    <a:pt x="7" y="10"/>
                  </a:lnTo>
                  <a:lnTo>
                    <a:pt x="7" y="10"/>
                  </a:lnTo>
                  <a:lnTo>
                    <a:pt x="7" y="12"/>
                  </a:lnTo>
                  <a:lnTo>
                    <a:pt x="7" y="12"/>
                  </a:lnTo>
                  <a:lnTo>
                    <a:pt x="7" y="10"/>
                  </a:lnTo>
                  <a:lnTo>
                    <a:pt x="9" y="10"/>
                  </a:lnTo>
                  <a:lnTo>
                    <a:pt x="9" y="12"/>
                  </a:lnTo>
                  <a:lnTo>
                    <a:pt x="9" y="12"/>
                  </a:lnTo>
                  <a:lnTo>
                    <a:pt x="11" y="12"/>
                  </a:lnTo>
                  <a:lnTo>
                    <a:pt x="11" y="12"/>
                  </a:lnTo>
                  <a:lnTo>
                    <a:pt x="11" y="12"/>
                  </a:lnTo>
                  <a:lnTo>
                    <a:pt x="11" y="12"/>
                  </a:lnTo>
                  <a:lnTo>
                    <a:pt x="14" y="12"/>
                  </a:lnTo>
                  <a:lnTo>
                    <a:pt x="14" y="12"/>
                  </a:lnTo>
                  <a:lnTo>
                    <a:pt x="14" y="15"/>
                  </a:lnTo>
                  <a:lnTo>
                    <a:pt x="14" y="15"/>
                  </a:lnTo>
                  <a:lnTo>
                    <a:pt x="14" y="15"/>
                  </a:lnTo>
                  <a:lnTo>
                    <a:pt x="14" y="15"/>
                  </a:lnTo>
                  <a:lnTo>
                    <a:pt x="14" y="17"/>
                  </a:lnTo>
                  <a:lnTo>
                    <a:pt x="16" y="17"/>
                  </a:lnTo>
                  <a:lnTo>
                    <a:pt x="16" y="17"/>
                  </a:lnTo>
                  <a:lnTo>
                    <a:pt x="16" y="17"/>
                  </a:lnTo>
                  <a:lnTo>
                    <a:pt x="16" y="17"/>
                  </a:lnTo>
                  <a:lnTo>
                    <a:pt x="19" y="17"/>
                  </a:lnTo>
                  <a:lnTo>
                    <a:pt x="19" y="17"/>
                  </a:lnTo>
                  <a:lnTo>
                    <a:pt x="19" y="19"/>
                  </a:lnTo>
                  <a:lnTo>
                    <a:pt x="19" y="19"/>
                  </a:lnTo>
                  <a:lnTo>
                    <a:pt x="21" y="19"/>
                  </a:lnTo>
                  <a:lnTo>
                    <a:pt x="21" y="19"/>
                  </a:lnTo>
                  <a:lnTo>
                    <a:pt x="23" y="19"/>
                  </a:lnTo>
                  <a:lnTo>
                    <a:pt x="23" y="17"/>
                  </a:lnTo>
                  <a:lnTo>
                    <a:pt x="23" y="17"/>
                  </a:lnTo>
                  <a:lnTo>
                    <a:pt x="23" y="17"/>
                  </a:lnTo>
                  <a:lnTo>
                    <a:pt x="23" y="19"/>
                  </a:lnTo>
                  <a:lnTo>
                    <a:pt x="26" y="19"/>
                  </a:lnTo>
                  <a:lnTo>
                    <a:pt x="26" y="19"/>
                  </a:lnTo>
                  <a:lnTo>
                    <a:pt x="26" y="19"/>
                  </a:lnTo>
                  <a:lnTo>
                    <a:pt x="26" y="19"/>
                  </a:lnTo>
                  <a:lnTo>
                    <a:pt x="28" y="19"/>
                  </a:lnTo>
                  <a:lnTo>
                    <a:pt x="28" y="19"/>
                  </a:lnTo>
                  <a:lnTo>
                    <a:pt x="28" y="19"/>
                  </a:lnTo>
                  <a:lnTo>
                    <a:pt x="30" y="19"/>
                  </a:lnTo>
                  <a:lnTo>
                    <a:pt x="30" y="22"/>
                  </a:lnTo>
                  <a:lnTo>
                    <a:pt x="30" y="22"/>
                  </a:lnTo>
                  <a:lnTo>
                    <a:pt x="30" y="22"/>
                  </a:lnTo>
                  <a:lnTo>
                    <a:pt x="33" y="22"/>
                  </a:lnTo>
                  <a:lnTo>
                    <a:pt x="33" y="22"/>
                  </a:lnTo>
                  <a:lnTo>
                    <a:pt x="33" y="22"/>
                  </a:lnTo>
                  <a:lnTo>
                    <a:pt x="33" y="19"/>
                  </a:lnTo>
                  <a:lnTo>
                    <a:pt x="33" y="19"/>
                  </a:lnTo>
                  <a:lnTo>
                    <a:pt x="35" y="19"/>
                  </a:lnTo>
                  <a:lnTo>
                    <a:pt x="35" y="19"/>
                  </a:lnTo>
                  <a:lnTo>
                    <a:pt x="35" y="17"/>
                  </a:lnTo>
                  <a:lnTo>
                    <a:pt x="35" y="17"/>
                  </a:lnTo>
                  <a:lnTo>
                    <a:pt x="35" y="17"/>
                  </a:lnTo>
                  <a:lnTo>
                    <a:pt x="35" y="15"/>
                  </a:lnTo>
                  <a:lnTo>
                    <a:pt x="35" y="15"/>
                  </a:lnTo>
                  <a:lnTo>
                    <a:pt x="35" y="15"/>
                  </a:lnTo>
                  <a:lnTo>
                    <a:pt x="35" y="12"/>
                  </a:lnTo>
                  <a:lnTo>
                    <a:pt x="33" y="12"/>
                  </a:lnTo>
                  <a:lnTo>
                    <a:pt x="33" y="12"/>
                  </a:lnTo>
                  <a:lnTo>
                    <a:pt x="33" y="12"/>
                  </a:lnTo>
                  <a:lnTo>
                    <a:pt x="33" y="12"/>
                  </a:lnTo>
                  <a:lnTo>
                    <a:pt x="30" y="12"/>
                  </a:lnTo>
                  <a:lnTo>
                    <a:pt x="30" y="12"/>
                  </a:lnTo>
                  <a:lnTo>
                    <a:pt x="30" y="10"/>
                  </a:lnTo>
                  <a:lnTo>
                    <a:pt x="30" y="10"/>
                  </a:lnTo>
                  <a:lnTo>
                    <a:pt x="28" y="10"/>
                  </a:lnTo>
                  <a:lnTo>
                    <a:pt x="28" y="10"/>
                  </a:lnTo>
                  <a:lnTo>
                    <a:pt x="28" y="10"/>
                  </a:lnTo>
                  <a:lnTo>
                    <a:pt x="28" y="10"/>
                  </a:lnTo>
                  <a:lnTo>
                    <a:pt x="26" y="10"/>
                  </a:lnTo>
                  <a:lnTo>
                    <a:pt x="26" y="8"/>
                  </a:lnTo>
                  <a:lnTo>
                    <a:pt x="26" y="8"/>
                  </a:lnTo>
                  <a:lnTo>
                    <a:pt x="26" y="8"/>
                  </a:lnTo>
                  <a:lnTo>
                    <a:pt x="26" y="5"/>
                  </a:lnTo>
                  <a:lnTo>
                    <a:pt x="26" y="5"/>
                  </a:lnTo>
                  <a:lnTo>
                    <a:pt x="26" y="5"/>
                  </a:lnTo>
                  <a:lnTo>
                    <a:pt x="26" y="3"/>
                  </a:lnTo>
                  <a:lnTo>
                    <a:pt x="26" y="3"/>
                  </a:lnTo>
                  <a:lnTo>
                    <a:pt x="28" y="3"/>
                  </a:lnTo>
                  <a:lnTo>
                    <a:pt x="28" y="0"/>
                  </a:lnTo>
                  <a:lnTo>
                    <a:pt x="28" y="0"/>
                  </a:lnTo>
                  <a:lnTo>
                    <a:pt x="30" y="0"/>
                  </a:lnTo>
                  <a:lnTo>
                    <a:pt x="30" y="0"/>
                  </a:lnTo>
                  <a:lnTo>
                    <a:pt x="30" y="0"/>
                  </a:lnTo>
                  <a:lnTo>
                    <a:pt x="30" y="0"/>
                  </a:lnTo>
                  <a:lnTo>
                    <a:pt x="33" y="0"/>
                  </a:lnTo>
                  <a:lnTo>
                    <a:pt x="33" y="0"/>
                  </a:lnTo>
                  <a:lnTo>
                    <a:pt x="33" y="3"/>
                  </a:lnTo>
                  <a:lnTo>
                    <a:pt x="33" y="3"/>
                  </a:lnTo>
                  <a:lnTo>
                    <a:pt x="33" y="0"/>
                  </a:lnTo>
                  <a:lnTo>
                    <a:pt x="33" y="0"/>
                  </a:lnTo>
                  <a:lnTo>
                    <a:pt x="35" y="0"/>
                  </a:lnTo>
                  <a:lnTo>
                    <a:pt x="35" y="0"/>
                  </a:lnTo>
                  <a:lnTo>
                    <a:pt x="35" y="0"/>
                  </a:lnTo>
                  <a:lnTo>
                    <a:pt x="38" y="0"/>
                  </a:lnTo>
                  <a:lnTo>
                    <a:pt x="38" y="0"/>
                  </a:lnTo>
                  <a:lnTo>
                    <a:pt x="38" y="0"/>
                  </a:lnTo>
                  <a:lnTo>
                    <a:pt x="38" y="3"/>
                  </a:lnTo>
                  <a:lnTo>
                    <a:pt x="38" y="3"/>
                  </a:lnTo>
                  <a:lnTo>
                    <a:pt x="38" y="3"/>
                  </a:lnTo>
                  <a:lnTo>
                    <a:pt x="40" y="3"/>
                  </a:lnTo>
                  <a:lnTo>
                    <a:pt x="40" y="5"/>
                  </a:lnTo>
                  <a:lnTo>
                    <a:pt x="40" y="5"/>
                  </a:lnTo>
                  <a:lnTo>
                    <a:pt x="40" y="5"/>
                  </a:lnTo>
                  <a:lnTo>
                    <a:pt x="40" y="5"/>
                  </a:lnTo>
                  <a:lnTo>
                    <a:pt x="40" y="8"/>
                  </a:lnTo>
                  <a:lnTo>
                    <a:pt x="42" y="8"/>
                  </a:lnTo>
                  <a:lnTo>
                    <a:pt x="42" y="8"/>
                  </a:lnTo>
                  <a:lnTo>
                    <a:pt x="42" y="10"/>
                  </a:lnTo>
                  <a:lnTo>
                    <a:pt x="42" y="10"/>
                  </a:lnTo>
                  <a:lnTo>
                    <a:pt x="42" y="8"/>
                  </a:lnTo>
                  <a:lnTo>
                    <a:pt x="45" y="8"/>
                  </a:lnTo>
                  <a:lnTo>
                    <a:pt x="45" y="8"/>
                  </a:lnTo>
                  <a:lnTo>
                    <a:pt x="45" y="10"/>
                  </a:lnTo>
                  <a:lnTo>
                    <a:pt x="45" y="10"/>
                  </a:lnTo>
                  <a:lnTo>
                    <a:pt x="45" y="10"/>
                  </a:lnTo>
                  <a:lnTo>
                    <a:pt x="45" y="10"/>
                  </a:lnTo>
                  <a:lnTo>
                    <a:pt x="47" y="10"/>
                  </a:lnTo>
                  <a:lnTo>
                    <a:pt x="47" y="12"/>
                  </a:lnTo>
                  <a:lnTo>
                    <a:pt x="47" y="12"/>
                  </a:lnTo>
                  <a:lnTo>
                    <a:pt x="47" y="12"/>
                  </a:lnTo>
                  <a:lnTo>
                    <a:pt x="47" y="15"/>
                  </a:lnTo>
                  <a:lnTo>
                    <a:pt x="49" y="15"/>
                  </a:lnTo>
                  <a:lnTo>
                    <a:pt x="49" y="15"/>
                  </a:lnTo>
                  <a:lnTo>
                    <a:pt x="49" y="15"/>
                  </a:lnTo>
                  <a:lnTo>
                    <a:pt x="49" y="15"/>
                  </a:lnTo>
                  <a:lnTo>
                    <a:pt x="49" y="17"/>
                  </a:lnTo>
                  <a:lnTo>
                    <a:pt x="52" y="17"/>
                  </a:lnTo>
                  <a:lnTo>
                    <a:pt x="52" y="17"/>
                  </a:lnTo>
                  <a:lnTo>
                    <a:pt x="52" y="17"/>
                  </a:lnTo>
                  <a:lnTo>
                    <a:pt x="52" y="17"/>
                  </a:lnTo>
                  <a:lnTo>
                    <a:pt x="54" y="17"/>
                  </a:lnTo>
                  <a:lnTo>
                    <a:pt x="54" y="17"/>
                  </a:lnTo>
                  <a:lnTo>
                    <a:pt x="56" y="17"/>
                  </a:lnTo>
                  <a:lnTo>
                    <a:pt x="56" y="17"/>
                  </a:lnTo>
                  <a:lnTo>
                    <a:pt x="56" y="17"/>
                  </a:lnTo>
                  <a:lnTo>
                    <a:pt x="59" y="17"/>
                  </a:lnTo>
                  <a:lnTo>
                    <a:pt x="59" y="17"/>
                  </a:lnTo>
                  <a:lnTo>
                    <a:pt x="59" y="17"/>
                  </a:lnTo>
                  <a:lnTo>
                    <a:pt x="61" y="17"/>
                  </a:lnTo>
                  <a:lnTo>
                    <a:pt x="61" y="17"/>
                  </a:lnTo>
                  <a:lnTo>
                    <a:pt x="61" y="17"/>
                  </a:lnTo>
                  <a:lnTo>
                    <a:pt x="61" y="15"/>
                  </a:lnTo>
                  <a:lnTo>
                    <a:pt x="61" y="15"/>
                  </a:lnTo>
                  <a:lnTo>
                    <a:pt x="64" y="15"/>
                  </a:lnTo>
                  <a:lnTo>
                    <a:pt x="64" y="12"/>
                  </a:lnTo>
                  <a:lnTo>
                    <a:pt x="64" y="12"/>
                  </a:lnTo>
                  <a:lnTo>
                    <a:pt x="64" y="12"/>
                  </a:lnTo>
                  <a:lnTo>
                    <a:pt x="64" y="12"/>
                  </a:lnTo>
                  <a:lnTo>
                    <a:pt x="64" y="10"/>
                  </a:lnTo>
                  <a:lnTo>
                    <a:pt x="64" y="10"/>
                  </a:lnTo>
                  <a:lnTo>
                    <a:pt x="66" y="10"/>
                  </a:lnTo>
                  <a:lnTo>
                    <a:pt x="66" y="10"/>
                  </a:lnTo>
                  <a:lnTo>
                    <a:pt x="66" y="10"/>
                  </a:lnTo>
                  <a:lnTo>
                    <a:pt x="68" y="10"/>
                  </a:lnTo>
                  <a:lnTo>
                    <a:pt x="68" y="10"/>
                  </a:lnTo>
                  <a:lnTo>
                    <a:pt x="68" y="10"/>
                  </a:lnTo>
                  <a:lnTo>
                    <a:pt x="71" y="10"/>
                  </a:lnTo>
                  <a:lnTo>
                    <a:pt x="71" y="8"/>
                  </a:lnTo>
                  <a:lnTo>
                    <a:pt x="71" y="8"/>
                  </a:lnTo>
                  <a:lnTo>
                    <a:pt x="71" y="8"/>
                  </a:lnTo>
                  <a:lnTo>
                    <a:pt x="71" y="8"/>
                  </a:lnTo>
                  <a:lnTo>
                    <a:pt x="73" y="8"/>
                  </a:lnTo>
                  <a:lnTo>
                    <a:pt x="73" y="5"/>
                  </a:lnTo>
                  <a:lnTo>
                    <a:pt x="73" y="5"/>
                  </a:lnTo>
                  <a:lnTo>
                    <a:pt x="73" y="5"/>
                  </a:lnTo>
                  <a:lnTo>
                    <a:pt x="73" y="3"/>
                  </a:lnTo>
                  <a:lnTo>
                    <a:pt x="73" y="3"/>
                  </a:lnTo>
                  <a:lnTo>
                    <a:pt x="73" y="3"/>
                  </a:lnTo>
                  <a:lnTo>
                    <a:pt x="73" y="0"/>
                  </a:lnTo>
                  <a:lnTo>
                    <a:pt x="73" y="0"/>
                  </a:lnTo>
                  <a:lnTo>
                    <a:pt x="75" y="0"/>
                  </a:lnTo>
                  <a:lnTo>
                    <a:pt x="75" y="0"/>
                  </a:lnTo>
                  <a:lnTo>
                    <a:pt x="75"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1" name="Freeform 251"/>
            <p:cNvSpPr>
              <a:spLocks/>
            </p:cNvSpPr>
            <p:nvPr/>
          </p:nvSpPr>
          <p:spPr bwMode="auto">
            <a:xfrm>
              <a:off x="2852738" y="2684463"/>
              <a:ext cx="179388" cy="139700"/>
            </a:xfrm>
            <a:custGeom>
              <a:avLst/>
              <a:gdLst/>
              <a:ahLst/>
              <a:cxnLst>
                <a:cxn ang="0">
                  <a:pos x="80" y="5"/>
                </a:cxn>
                <a:cxn ang="0">
                  <a:pos x="85" y="10"/>
                </a:cxn>
                <a:cxn ang="0">
                  <a:pos x="90" y="19"/>
                </a:cxn>
                <a:cxn ang="0">
                  <a:pos x="92" y="24"/>
                </a:cxn>
                <a:cxn ang="0">
                  <a:pos x="97" y="31"/>
                </a:cxn>
                <a:cxn ang="0">
                  <a:pos x="104" y="31"/>
                </a:cxn>
                <a:cxn ang="0">
                  <a:pos x="111" y="36"/>
                </a:cxn>
                <a:cxn ang="0">
                  <a:pos x="113" y="43"/>
                </a:cxn>
                <a:cxn ang="0">
                  <a:pos x="109" y="41"/>
                </a:cxn>
                <a:cxn ang="0">
                  <a:pos x="101" y="41"/>
                </a:cxn>
                <a:cxn ang="0">
                  <a:pos x="97" y="45"/>
                </a:cxn>
                <a:cxn ang="0">
                  <a:pos x="94" y="53"/>
                </a:cxn>
                <a:cxn ang="0">
                  <a:pos x="92" y="60"/>
                </a:cxn>
                <a:cxn ang="0">
                  <a:pos x="92" y="67"/>
                </a:cxn>
                <a:cxn ang="0">
                  <a:pos x="90" y="72"/>
                </a:cxn>
                <a:cxn ang="0">
                  <a:pos x="87" y="74"/>
                </a:cxn>
                <a:cxn ang="0">
                  <a:pos x="85" y="69"/>
                </a:cxn>
                <a:cxn ang="0">
                  <a:pos x="83" y="79"/>
                </a:cxn>
                <a:cxn ang="0">
                  <a:pos x="80" y="88"/>
                </a:cxn>
                <a:cxn ang="0">
                  <a:pos x="73" y="86"/>
                </a:cxn>
                <a:cxn ang="0">
                  <a:pos x="68" y="81"/>
                </a:cxn>
                <a:cxn ang="0">
                  <a:pos x="64" y="76"/>
                </a:cxn>
                <a:cxn ang="0">
                  <a:pos x="71" y="74"/>
                </a:cxn>
                <a:cxn ang="0">
                  <a:pos x="66" y="69"/>
                </a:cxn>
                <a:cxn ang="0">
                  <a:pos x="71" y="62"/>
                </a:cxn>
                <a:cxn ang="0">
                  <a:pos x="66" y="57"/>
                </a:cxn>
                <a:cxn ang="0">
                  <a:pos x="59" y="60"/>
                </a:cxn>
                <a:cxn ang="0">
                  <a:pos x="52" y="62"/>
                </a:cxn>
                <a:cxn ang="0">
                  <a:pos x="45" y="67"/>
                </a:cxn>
                <a:cxn ang="0">
                  <a:pos x="40" y="69"/>
                </a:cxn>
                <a:cxn ang="0">
                  <a:pos x="33" y="74"/>
                </a:cxn>
                <a:cxn ang="0">
                  <a:pos x="33" y="72"/>
                </a:cxn>
                <a:cxn ang="0">
                  <a:pos x="33" y="67"/>
                </a:cxn>
                <a:cxn ang="0">
                  <a:pos x="30" y="62"/>
                </a:cxn>
                <a:cxn ang="0">
                  <a:pos x="26" y="57"/>
                </a:cxn>
                <a:cxn ang="0">
                  <a:pos x="21" y="55"/>
                </a:cxn>
                <a:cxn ang="0">
                  <a:pos x="16" y="50"/>
                </a:cxn>
                <a:cxn ang="0">
                  <a:pos x="16" y="48"/>
                </a:cxn>
                <a:cxn ang="0">
                  <a:pos x="19" y="43"/>
                </a:cxn>
                <a:cxn ang="0">
                  <a:pos x="14" y="38"/>
                </a:cxn>
                <a:cxn ang="0">
                  <a:pos x="7" y="34"/>
                </a:cxn>
                <a:cxn ang="0">
                  <a:pos x="11" y="27"/>
                </a:cxn>
                <a:cxn ang="0">
                  <a:pos x="7" y="22"/>
                </a:cxn>
                <a:cxn ang="0">
                  <a:pos x="2" y="19"/>
                </a:cxn>
                <a:cxn ang="0">
                  <a:pos x="2" y="19"/>
                </a:cxn>
                <a:cxn ang="0">
                  <a:pos x="2" y="12"/>
                </a:cxn>
                <a:cxn ang="0">
                  <a:pos x="9" y="10"/>
                </a:cxn>
                <a:cxn ang="0">
                  <a:pos x="14" y="15"/>
                </a:cxn>
                <a:cxn ang="0">
                  <a:pos x="21" y="19"/>
                </a:cxn>
                <a:cxn ang="0">
                  <a:pos x="28" y="19"/>
                </a:cxn>
                <a:cxn ang="0">
                  <a:pos x="33" y="19"/>
                </a:cxn>
                <a:cxn ang="0">
                  <a:pos x="33" y="12"/>
                </a:cxn>
                <a:cxn ang="0">
                  <a:pos x="26" y="10"/>
                </a:cxn>
                <a:cxn ang="0">
                  <a:pos x="28" y="0"/>
                </a:cxn>
                <a:cxn ang="0">
                  <a:pos x="35" y="0"/>
                </a:cxn>
                <a:cxn ang="0">
                  <a:pos x="40" y="5"/>
                </a:cxn>
                <a:cxn ang="0">
                  <a:pos x="45" y="10"/>
                </a:cxn>
                <a:cxn ang="0">
                  <a:pos x="49" y="15"/>
                </a:cxn>
                <a:cxn ang="0">
                  <a:pos x="56" y="17"/>
                </a:cxn>
                <a:cxn ang="0">
                  <a:pos x="64" y="12"/>
                </a:cxn>
                <a:cxn ang="0">
                  <a:pos x="71" y="10"/>
                </a:cxn>
                <a:cxn ang="0">
                  <a:pos x="73" y="3"/>
                </a:cxn>
              </a:cxnLst>
              <a:rect l="0" t="0" r="r" b="b"/>
              <a:pathLst>
                <a:path w="113" h="88">
                  <a:moveTo>
                    <a:pt x="75" y="0"/>
                  </a:moveTo>
                  <a:lnTo>
                    <a:pt x="75" y="0"/>
                  </a:lnTo>
                  <a:lnTo>
                    <a:pt x="78" y="0"/>
                  </a:lnTo>
                  <a:lnTo>
                    <a:pt x="78" y="0"/>
                  </a:lnTo>
                  <a:lnTo>
                    <a:pt x="78" y="0"/>
                  </a:lnTo>
                  <a:lnTo>
                    <a:pt x="78" y="3"/>
                  </a:lnTo>
                  <a:lnTo>
                    <a:pt x="78" y="3"/>
                  </a:lnTo>
                  <a:lnTo>
                    <a:pt x="80" y="3"/>
                  </a:lnTo>
                  <a:lnTo>
                    <a:pt x="80" y="3"/>
                  </a:lnTo>
                  <a:lnTo>
                    <a:pt x="80" y="5"/>
                  </a:lnTo>
                  <a:lnTo>
                    <a:pt x="80" y="5"/>
                  </a:lnTo>
                  <a:lnTo>
                    <a:pt x="80" y="5"/>
                  </a:lnTo>
                  <a:lnTo>
                    <a:pt x="83" y="5"/>
                  </a:lnTo>
                  <a:lnTo>
                    <a:pt x="83" y="8"/>
                  </a:lnTo>
                  <a:lnTo>
                    <a:pt x="83" y="8"/>
                  </a:lnTo>
                  <a:lnTo>
                    <a:pt x="83" y="8"/>
                  </a:lnTo>
                  <a:lnTo>
                    <a:pt x="83" y="8"/>
                  </a:lnTo>
                  <a:lnTo>
                    <a:pt x="83" y="10"/>
                  </a:lnTo>
                  <a:lnTo>
                    <a:pt x="85" y="10"/>
                  </a:lnTo>
                  <a:lnTo>
                    <a:pt x="85" y="10"/>
                  </a:lnTo>
                  <a:lnTo>
                    <a:pt x="85" y="10"/>
                  </a:lnTo>
                  <a:lnTo>
                    <a:pt x="85" y="10"/>
                  </a:lnTo>
                  <a:lnTo>
                    <a:pt x="85" y="10"/>
                  </a:lnTo>
                  <a:lnTo>
                    <a:pt x="85" y="12"/>
                  </a:lnTo>
                  <a:lnTo>
                    <a:pt x="87" y="12"/>
                  </a:lnTo>
                  <a:lnTo>
                    <a:pt x="87" y="12"/>
                  </a:lnTo>
                  <a:lnTo>
                    <a:pt x="87" y="12"/>
                  </a:lnTo>
                  <a:lnTo>
                    <a:pt x="87" y="15"/>
                  </a:lnTo>
                  <a:lnTo>
                    <a:pt x="87" y="15"/>
                  </a:lnTo>
                  <a:lnTo>
                    <a:pt x="90" y="15"/>
                  </a:lnTo>
                  <a:lnTo>
                    <a:pt x="90" y="17"/>
                  </a:lnTo>
                  <a:lnTo>
                    <a:pt x="90" y="17"/>
                  </a:lnTo>
                  <a:lnTo>
                    <a:pt x="90" y="19"/>
                  </a:lnTo>
                  <a:lnTo>
                    <a:pt x="90" y="19"/>
                  </a:lnTo>
                  <a:lnTo>
                    <a:pt x="90" y="19"/>
                  </a:lnTo>
                  <a:lnTo>
                    <a:pt x="90" y="19"/>
                  </a:lnTo>
                  <a:lnTo>
                    <a:pt x="90" y="22"/>
                  </a:lnTo>
                  <a:lnTo>
                    <a:pt x="90" y="22"/>
                  </a:lnTo>
                  <a:lnTo>
                    <a:pt x="90" y="22"/>
                  </a:lnTo>
                  <a:lnTo>
                    <a:pt x="92" y="22"/>
                  </a:lnTo>
                  <a:lnTo>
                    <a:pt x="92" y="24"/>
                  </a:lnTo>
                  <a:lnTo>
                    <a:pt x="92" y="24"/>
                  </a:lnTo>
                  <a:lnTo>
                    <a:pt x="92" y="24"/>
                  </a:lnTo>
                  <a:lnTo>
                    <a:pt x="92" y="24"/>
                  </a:lnTo>
                  <a:lnTo>
                    <a:pt x="94" y="24"/>
                  </a:lnTo>
                  <a:lnTo>
                    <a:pt x="94" y="27"/>
                  </a:lnTo>
                  <a:lnTo>
                    <a:pt x="94" y="27"/>
                  </a:lnTo>
                  <a:lnTo>
                    <a:pt x="97" y="27"/>
                  </a:lnTo>
                  <a:lnTo>
                    <a:pt x="97" y="27"/>
                  </a:lnTo>
                  <a:lnTo>
                    <a:pt x="97" y="27"/>
                  </a:lnTo>
                  <a:lnTo>
                    <a:pt x="97" y="29"/>
                  </a:lnTo>
                  <a:lnTo>
                    <a:pt x="97" y="29"/>
                  </a:lnTo>
                  <a:lnTo>
                    <a:pt x="97" y="29"/>
                  </a:lnTo>
                  <a:lnTo>
                    <a:pt x="97" y="31"/>
                  </a:lnTo>
                  <a:lnTo>
                    <a:pt x="97" y="31"/>
                  </a:lnTo>
                  <a:lnTo>
                    <a:pt x="97" y="31"/>
                  </a:lnTo>
                  <a:lnTo>
                    <a:pt x="99" y="31"/>
                  </a:lnTo>
                  <a:lnTo>
                    <a:pt x="99" y="31"/>
                  </a:lnTo>
                  <a:lnTo>
                    <a:pt x="99" y="31"/>
                  </a:lnTo>
                  <a:lnTo>
                    <a:pt x="99" y="34"/>
                  </a:lnTo>
                  <a:lnTo>
                    <a:pt x="101" y="34"/>
                  </a:lnTo>
                  <a:lnTo>
                    <a:pt x="101" y="34"/>
                  </a:lnTo>
                  <a:lnTo>
                    <a:pt x="104" y="34"/>
                  </a:lnTo>
                  <a:lnTo>
                    <a:pt x="104" y="34"/>
                  </a:lnTo>
                  <a:lnTo>
                    <a:pt x="104" y="34"/>
                  </a:lnTo>
                  <a:lnTo>
                    <a:pt x="104" y="31"/>
                  </a:lnTo>
                  <a:lnTo>
                    <a:pt x="106" y="31"/>
                  </a:lnTo>
                  <a:lnTo>
                    <a:pt x="106" y="31"/>
                  </a:lnTo>
                  <a:lnTo>
                    <a:pt x="106" y="31"/>
                  </a:lnTo>
                  <a:lnTo>
                    <a:pt x="109" y="31"/>
                  </a:lnTo>
                  <a:lnTo>
                    <a:pt x="109" y="34"/>
                  </a:lnTo>
                  <a:lnTo>
                    <a:pt x="109" y="34"/>
                  </a:lnTo>
                  <a:lnTo>
                    <a:pt x="109" y="34"/>
                  </a:lnTo>
                  <a:lnTo>
                    <a:pt x="111" y="34"/>
                  </a:lnTo>
                  <a:lnTo>
                    <a:pt x="111" y="34"/>
                  </a:lnTo>
                  <a:lnTo>
                    <a:pt x="111" y="34"/>
                  </a:lnTo>
                  <a:lnTo>
                    <a:pt x="111" y="36"/>
                  </a:lnTo>
                  <a:lnTo>
                    <a:pt x="113" y="36"/>
                  </a:lnTo>
                  <a:lnTo>
                    <a:pt x="113" y="36"/>
                  </a:lnTo>
                  <a:lnTo>
                    <a:pt x="113" y="36"/>
                  </a:lnTo>
                  <a:lnTo>
                    <a:pt x="113" y="36"/>
                  </a:lnTo>
                  <a:lnTo>
                    <a:pt x="113" y="38"/>
                  </a:lnTo>
                  <a:lnTo>
                    <a:pt x="113" y="38"/>
                  </a:lnTo>
                  <a:lnTo>
                    <a:pt x="113" y="41"/>
                  </a:lnTo>
                  <a:lnTo>
                    <a:pt x="113" y="41"/>
                  </a:lnTo>
                  <a:lnTo>
                    <a:pt x="113" y="41"/>
                  </a:lnTo>
                  <a:lnTo>
                    <a:pt x="113" y="43"/>
                  </a:lnTo>
                  <a:lnTo>
                    <a:pt x="113" y="43"/>
                  </a:lnTo>
                  <a:lnTo>
                    <a:pt x="113" y="43"/>
                  </a:lnTo>
                  <a:lnTo>
                    <a:pt x="113" y="43"/>
                  </a:lnTo>
                  <a:lnTo>
                    <a:pt x="113" y="41"/>
                  </a:lnTo>
                  <a:lnTo>
                    <a:pt x="113" y="41"/>
                  </a:lnTo>
                  <a:lnTo>
                    <a:pt x="113" y="41"/>
                  </a:lnTo>
                  <a:lnTo>
                    <a:pt x="111" y="41"/>
                  </a:lnTo>
                  <a:lnTo>
                    <a:pt x="111" y="41"/>
                  </a:lnTo>
                  <a:lnTo>
                    <a:pt x="111" y="41"/>
                  </a:lnTo>
                  <a:lnTo>
                    <a:pt x="111" y="41"/>
                  </a:lnTo>
                  <a:lnTo>
                    <a:pt x="109" y="41"/>
                  </a:lnTo>
                  <a:lnTo>
                    <a:pt x="109" y="41"/>
                  </a:lnTo>
                  <a:lnTo>
                    <a:pt x="109" y="41"/>
                  </a:lnTo>
                  <a:lnTo>
                    <a:pt x="106" y="41"/>
                  </a:lnTo>
                  <a:lnTo>
                    <a:pt x="106" y="41"/>
                  </a:lnTo>
                  <a:lnTo>
                    <a:pt x="106" y="41"/>
                  </a:lnTo>
                  <a:lnTo>
                    <a:pt x="106" y="41"/>
                  </a:lnTo>
                  <a:lnTo>
                    <a:pt x="104" y="41"/>
                  </a:lnTo>
                  <a:lnTo>
                    <a:pt x="104" y="41"/>
                  </a:lnTo>
                  <a:lnTo>
                    <a:pt x="104" y="41"/>
                  </a:lnTo>
                  <a:lnTo>
                    <a:pt x="104" y="41"/>
                  </a:lnTo>
                  <a:lnTo>
                    <a:pt x="101" y="41"/>
                  </a:lnTo>
                  <a:lnTo>
                    <a:pt x="101" y="41"/>
                  </a:lnTo>
                  <a:lnTo>
                    <a:pt x="101" y="41"/>
                  </a:lnTo>
                  <a:lnTo>
                    <a:pt x="99" y="41"/>
                  </a:lnTo>
                  <a:lnTo>
                    <a:pt x="99" y="41"/>
                  </a:lnTo>
                  <a:lnTo>
                    <a:pt x="99" y="43"/>
                  </a:lnTo>
                  <a:lnTo>
                    <a:pt x="99" y="43"/>
                  </a:lnTo>
                  <a:lnTo>
                    <a:pt x="97" y="43"/>
                  </a:lnTo>
                  <a:lnTo>
                    <a:pt x="97" y="43"/>
                  </a:lnTo>
                  <a:lnTo>
                    <a:pt x="97" y="43"/>
                  </a:lnTo>
                  <a:lnTo>
                    <a:pt x="97" y="43"/>
                  </a:lnTo>
                  <a:lnTo>
                    <a:pt x="97" y="45"/>
                  </a:lnTo>
                  <a:lnTo>
                    <a:pt x="97" y="45"/>
                  </a:lnTo>
                  <a:lnTo>
                    <a:pt x="94" y="45"/>
                  </a:lnTo>
                  <a:lnTo>
                    <a:pt x="94" y="48"/>
                  </a:lnTo>
                  <a:lnTo>
                    <a:pt x="97" y="48"/>
                  </a:lnTo>
                  <a:lnTo>
                    <a:pt x="97" y="48"/>
                  </a:lnTo>
                  <a:lnTo>
                    <a:pt x="97" y="50"/>
                  </a:lnTo>
                  <a:lnTo>
                    <a:pt x="97" y="50"/>
                  </a:lnTo>
                  <a:lnTo>
                    <a:pt x="94" y="50"/>
                  </a:lnTo>
                  <a:lnTo>
                    <a:pt x="94" y="50"/>
                  </a:lnTo>
                  <a:lnTo>
                    <a:pt x="94" y="53"/>
                  </a:lnTo>
                  <a:lnTo>
                    <a:pt x="94" y="53"/>
                  </a:lnTo>
                  <a:lnTo>
                    <a:pt x="94" y="53"/>
                  </a:lnTo>
                  <a:lnTo>
                    <a:pt x="94" y="55"/>
                  </a:lnTo>
                  <a:lnTo>
                    <a:pt x="94" y="55"/>
                  </a:lnTo>
                  <a:lnTo>
                    <a:pt x="94" y="55"/>
                  </a:lnTo>
                  <a:lnTo>
                    <a:pt x="94" y="57"/>
                  </a:lnTo>
                  <a:lnTo>
                    <a:pt x="94" y="57"/>
                  </a:lnTo>
                  <a:lnTo>
                    <a:pt x="92" y="57"/>
                  </a:lnTo>
                  <a:lnTo>
                    <a:pt x="92" y="57"/>
                  </a:lnTo>
                  <a:lnTo>
                    <a:pt x="92" y="57"/>
                  </a:lnTo>
                  <a:lnTo>
                    <a:pt x="92" y="60"/>
                  </a:lnTo>
                  <a:lnTo>
                    <a:pt x="92" y="60"/>
                  </a:lnTo>
                  <a:lnTo>
                    <a:pt x="92" y="60"/>
                  </a:lnTo>
                  <a:lnTo>
                    <a:pt x="92" y="62"/>
                  </a:lnTo>
                  <a:lnTo>
                    <a:pt x="92" y="62"/>
                  </a:lnTo>
                  <a:lnTo>
                    <a:pt x="92" y="62"/>
                  </a:lnTo>
                  <a:lnTo>
                    <a:pt x="94" y="62"/>
                  </a:lnTo>
                  <a:lnTo>
                    <a:pt x="94" y="64"/>
                  </a:lnTo>
                  <a:lnTo>
                    <a:pt x="94" y="64"/>
                  </a:lnTo>
                  <a:lnTo>
                    <a:pt x="94" y="64"/>
                  </a:lnTo>
                  <a:lnTo>
                    <a:pt x="94" y="67"/>
                  </a:lnTo>
                  <a:lnTo>
                    <a:pt x="94" y="67"/>
                  </a:lnTo>
                  <a:lnTo>
                    <a:pt x="94" y="67"/>
                  </a:lnTo>
                  <a:lnTo>
                    <a:pt x="92" y="67"/>
                  </a:lnTo>
                  <a:lnTo>
                    <a:pt x="92" y="67"/>
                  </a:lnTo>
                  <a:lnTo>
                    <a:pt x="92" y="67"/>
                  </a:lnTo>
                  <a:lnTo>
                    <a:pt x="92" y="67"/>
                  </a:lnTo>
                  <a:lnTo>
                    <a:pt x="90" y="67"/>
                  </a:lnTo>
                  <a:lnTo>
                    <a:pt x="90" y="67"/>
                  </a:lnTo>
                  <a:lnTo>
                    <a:pt x="90" y="69"/>
                  </a:lnTo>
                  <a:lnTo>
                    <a:pt x="90" y="69"/>
                  </a:lnTo>
                  <a:lnTo>
                    <a:pt x="90" y="69"/>
                  </a:lnTo>
                  <a:lnTo>
                    <a:pt x="90" y="72"/>
                  </a:lnTo>
                  <a:lnTo>
                    <a:pt x="90" y="72"/>
                  </a:lnTo>
                  <a:lnTo>
                    <a:pt x="90" y="72"/>
                  </a:lnTo>
                  <a:lnTo>
                    <a:pt x="90" y="74"/>
                  </a:lnTo>
                  <a:lnTo>
                    <a:pt x="90" y="74"/>
                  </a:lnTo>
                  <a:lnTo>
                    <a:pt x="90" y="74"/>
                  </a:lnTo>
                  <a:lnTo>
                    <a:pt x="90" y="76"/>
                  </a:lnTo>
                  <a:lnTo>
                    <a:pt x="87" y="76"/>
                  </a:lnTo>
                  <a:lnTo>
                    <a:pt x="87" y="76"/>
                  </a:lnTo>
                  <a:lnTo>
                    <a:pt x="85" y="76"/>
                  </a:lnTo>
                  <a:lnTo>
                    <a:pt x="85" y="74"/>
                  </a:lnTo>
                  <a:lnTo>
                    <a:pt x="85" y="74"/>
                  </a:lnTo>
                  <a:lnTo>
                    <a:pt x="87" y="74"/>
                  </a:lnTo>
                  <a:lnTo>
                    <a:pt x="87" y="74"/>
                  </a:lnTo>
                  <a:lnTo>
                    <a:pt x="87" y="72"/>
                  </a:lnTo>
                  <a:lnTo>
                    <a:pt x="90" y="72"/>
                  </a:lnTo>
                  <a:lnTo>
                    <a:pt x="90" y="72"/>
                  </a:lnTo>
                  <a:lnTo>
                    <a:pt x="87" y="72"/>
                  </a:lnTo>
                  <a:lnTo>
                    <a:pt x="87" y="72"/>
                  </a:lnTo>
                  <a:lnTo>
                    <a:pt x="87" y="69"/>
                  </a:lnTo>
                  <a:lnTo>
                    <a:pt x="85" y="69"/>
                  </a:lnTo>
                  <a:lnTo>
                    <a:pt x="85" y="69"/>
                  </a:lnTo>
                  <a:lnTo>
                    <a:pt x="85" y="69"/>
                  </a:lnTo>
                  <a:lnTo>
                    <a:pt x="85" y="69"/>
                  </a:lnTo>
                  <a:lnTo>
                    <a:pt x="85" y="69"/>
                  </a:lnTo>
                  <a:lnTo>
                    <a:pt x="85" y="72"/>
                  </a:lnTo>
                  <a:lnTo>
                    <a:pt x="85" y="72"/>
                  </a:lnTo>
                  <a:lnTo>
                    <a:pt x="85" y="74"/>
                  </a:lnTo>
                  <a:lnTo>
                    <a:pt x="85" y="74"/>
                  </a:lnTo>
                  <a:lnTo>
                    <a:pt x="85" y="76"/>
                  </a:lnTo>
                  <a:lnTo>
                    <a:pt x="85" y="76"/>
                  </a:lnTo>
                  <a:lnTo>
                    <a:pt x="83" y="76"/>
                  </a:lnTo>
                  <a:lnTo>
                    <a:pt x="83" y="79"/>
                  </a:lnTo>
                  <a:lnTo>
                    <a:pt x="83" y="79"/>
                  </a:lnTo>
                  <a:lnTo>
                    <a:pt x="83" y="79"/>
                  </a:lnTo>
                  <a:lnTo>
                    <a:pt x="83" y="79"/>
                  </a:lnTo>
                  <a:lnTo>
                    <a:pt x="83" y="81"/>
                  </a:lnTo>
                  <a:lnTo>
                    <a:pt x="83" y="81"/>
                  </a:lnTo>
                  <a:lnTo>
                    <a:pt x="83" y="81"/>
                  </a:lnTo>
                  <a:lnTo>
                    <a:pt x="83" y="83"/>
                  </a:lnTo>
                  <a:lnTo>
                    <a:pt x="83" y="83"/>
                  </a:lnTo>
                  <a:lnTo>
                    <a:pt x="83" y="86"/>
                  </a:lnTo>
                  <a:lnTo>
                    <a:pt x="83" y="86"/>
                  </a:lnTo>
                  <a:lnTo>
                    <a:pt x="83" y="88"/>
                  </a:lnTo>
                  <a:lnTo>
                    <a:pt x="83" y="88"/>
                  </a:lnTo>
                  <a:lnTo>
                    <a:pt x="83" y="88"/>
                  </a:lnTo>
                  <a:lnTo>
                    <a:pt x="80" y="88"/>
                  </a:lnTo>
                  <a:lnTo>
                    <a:pt x="80" y="88"/>
                  </a:lnTo>
                  <a:lnTo>
                    <a:pt x="80" y="88"/>
                  </a:lnTo>
                  <a:lnTo>
                    <a:pt x="78" y="88"/>
                  </a:lnTo>
                  <a:lnTo>
                    <a:pt x="78" y="88"/>
                  </a:lnTo>
                  <a:lnTo>
                    <a:pt x="78" y="88"/>
                  </a:lnTo>
                  <a:lnTo>
                    <a:pt x="75" y="88"/>
                  </a:lnTo>
                  <a:lnTo>
                    <a:pt x="75" y="88"/>
                  </a:lnTo>
                  <a:lnTo>
                    <a:pt x="75" y="86"/>
                  </a:lnTo>
                  <a:lnTo>
                    <a:pt x="75" y="86"/>
                  </a:lnTo>
                  <a:lnTo>
                    <a:pt x="73" y="86"/>
                  </a:lnTo>
                  <a:lnTo>
                    <a:pt x="73" y="86"/>
                  </a:lnTo>
                  <a:lnTo>
                    <a:pt x="73" y="86"/>
                  </a:lnTo>
                  <a:lnTo>
                    <a:pt x="73" y="83"/>
                  </a:lnTo>
                  <a:lnTo>
                    <a:pt x="73" y="83"/>
                  </a:lnTo>
                  <a:lnTo>
                    <a:pt x="73" y="83"/>
                  </a:lnTo>
                  <a:lnTo>
                    <a:pt x="73" y="83"/>
                  </a:lnTo>
                  <a:lnTo>
                    <a:pt x="71" y="83"/>
                  </a:lnTo>
                  <a:lnTo>
                    <a:pt x="71" y="83"/>
                  </a:lnTo>
                  <a:lnTo>
                    <a:pt x="71" y="83"/>
                  </a:lnTo>
                  <a:lnTo>
                    <a:pt x="71" y="83"/>
                  </a:lnTo>
                  <a:lnTo>
                    <a:pt x="71" y="81"/>
                  </a:lnTo>
                  <a:lnTo>
                    <a:pt x="68" y="81"/>
                  </a:lnTo>
                  <a:lnTo>
                    <a:pt x="68" y="81"/>
                  </a:lnTo>
                  <a:lnTo>
                    <a:pt x="68" y="79"/>
                  </a:lnTo>
                  <a:lnTo>
                    <a:pt x="68" y="79"/>
                  </a:lnTo>
                  <a:lnTo>
                    <a:pt x="66" y="79"/>
                  </a:lnTo>
                  <a:lnTo>
                    <a:pt x="66" y="79"/>
                  </a:lnTo>
                  <a:lnTo>
                    <a:pt x="66" y="79"/>
                  </a:lnTo>
                  <a:lnTo>
                    <a:pt x="66" y="79"/>
                  </a:lnTo>
                  <a:lnTo>
                    <a:pt x="64" y="79"/>
                  </a:lnTo>
                  <a:lnTo>
                    <a:pt x="64" y="79"/>
                  </a:lnTo>
                  <a:lnTo>
                    <a:pt x="64" y="79"/>
                  </a:lnTo>
                  <a:lnTo>
                    <a:pt x="64" y="76"/>
                  </a:lnTo>
                  <a:lnTo>
                    <a:pt x="64" y="76"/>
                  </a:lnTo>
                  <a:lnTo>
                    <a:pt x="64" y="76"/>
                  </a:lnTo>
                  <a:lnTo>
                    <a:pt x="66" y="76"/>
                  </a:lnTo>
                  <a:lnTo>
                    <a:pt x="66" y="74"/>
                  </a:lnTo>
                  <a:lnTo>
                    <a:pt x="66" y="74"/>
                  </a:lnTo>
                  <a:lnTo>
                    <a:pt x="66" y="74"/>
                  </a:lnTo>
                  <a:lnTo>
                    <a:pt x="68" y="74"/>
                  </a:lnTo>
                  <a:lnTo>
                    <a:pt x="68" y="74"/>
                  </a:lnTo>
                  <a:lnTo>
                    <a:pt x="71" y="74"/>
                  </a:lnTo>
                  <a:lnTo>
                    <a:pt x="71" y="74"/>
                  </a:lnTo>
                  <a:lnTo>
                    <a:pt x="71" y="74"/>
                  </a:lnTo>
                  <a:lnTo>
                    <a:pt x="71" y="74"/>
                  </a:lnTo>
                  <a:lnTo>
                    <a:pt x="71" y="72"/>
                  </a:lnTo>
                  <a:lnTo>
                    <a:pt x="71" y="72"/>
                  </a:lnTo>
                  <a:lnTo>
                    <a:pt x="71" y="72"/>
                  </a:lnTo>
                  <a:lnTo>
                    <a:pt x="71" y="72"/>
                  </a:lnTo>
                  <a:lnTo>
                    <a:pt x="71" y="69"/>
                  </a:lnTo>
                  <a:lnTo>
                    <a:pt x="68" y="69"/>
                  </a:lnTo>
                  <a:lnTo>
                    <a:pt x="68" y="69"/>
                  </a:lnTo>
                  <a:lnTo>
                    <a:pt x="68" y="69"/>
                  </a:lnTo>
                  <a:lnTo>
                    <a:pt x="66" y="69"/>
                  </a:lnTo>
                  <a:lnTo>
                    <a:pt x="66" y="69"/>
                  </a:lnTo>
                  <a:lnTo>
                    <a:pt x="66" y="69"/>
                  </a:lnTo>
                  <a:lnTo>
                    <a:pt x="66" y="67"/>
                  </a:lnTo>
                  <a:lnTo>
                    <a:pt x="66" y="67"/>
                  </a:lnTo>
                  <a:lnTo>
                    <a:pt x="66" y="67"/>
                  </a:lnTo>
                  <a:lnTo>
                    <a:pt x="68" y="67"/>
                  </a:lnTo>
                  <a:lnTo>
                    <a:pt x="68" y="64"/>
                  </a:lnTo>
                  <a:lnTo>
                    <a:pt x="68" y="64"/>
                  </a:lnTo>
                  <a:lnTo>
                    <a:pt x="71" y="64"/>
                  </a:lnTo>
                  <a:lnTo>
                    <a:pt x="71" y="64"/>
                  </a:lnTo>
                  <a:lnTo>
                    <a:pt x="71" y="64"/>
                  </a:lnTo>
                  <a:lnTo>
                    <a:pt x="71" y="62"/>
                  </a:lnTo>
                  <a:lnTo>
                    <a:pt x="71" y="62"/>
                  </a:lnTo>
                  <a:lnTo>
                    <a:pt x="71" y="62"/>
                  </a:lnTo>
                  <a:lnTo>
                    <a:pt x="68" y="62"/>
                  </a:lnTo>
                  <a:lnTo>
                    <a:pt x="68" y="62"/>
                  </a:lnTo>
                  <a:lnTo>
                    <a:pt x="68" y="60"/>
                  </a:lnTo>
                  <a:lnTo>
                    <a:pt x="66" y="60"/>
                  </a:lnTo>
                  <a:lnTo>
                    <a:pt x="66" y="60"/>
                  </a:lnTo>
                  <a:lnTo>
                    <a:pt x="66" y="60"/>
                  </a:lnTo>
                  <a:lnTo>
                    <a:pt x="66" y="60"/>
                  </a:lnTo>
                  <a:lnTo>
                    <a:pt x="66" y="60"/>
                  </a:lnTo>
                  <a:lnTo>
                    <a:pt x="66" y="57"/>
                  </a:lnTo>
                  <a:lnTo>
                    <a:pt x="64" y="57"/>
                  </a:lnTo>
                  <a:lnTo>
                    <a:pt x="64" y="57"/>
                  </a:lnTo>
                  <a:lnTo>
                    <a:pt x="64" y="57"/>
                  </a:lnTo>
                  <a:lnTo>
                    <a:pt x="64" y="57"/>
                  </a:lnTo>
                  <a:lnTo>
                    <a:pt x="61" y="57"/>
                  </a:lnTo>
                  <a:lnTo>
                    <a:pt x="61" y="57"/>
                  </a:lnTo>
                  <a:lnTo>
                    <a:pt x="59" y="57"/>
                  </a:lnTo>
                  <a:lnTo>
                    <a:pt x="59" y="57"/>
                  </a:lnTo>
                  <a:lnTo>
                    <a:pt x="59" y="57"/>
                  </a:lnTo>
                  <a:lnTo>
                    <a:pt x="59" y="57"/>
                  </a:lnTo>
                  <a:lnTo>
                    <a:pt x="59" y="60"/>
                  </a:lnTo>
                  <a:lnTo>
                    <a:pt x="56" y="60"/>
                  </a:lnTo>
                  <a:lnTo>
                    <a:pt x="56" y="60"/>
                  </a:lnTo>
                  <a:lnTo>
                    <a:pt x="56" y="60"/>
                  </a:lnTo>
                  <a:lnTo>
                    <a:pt x="56" y="60"/>
                  </a:lnTo>
                  <a:lnTo>
                    <a:pt x="54" y="60"/>
                  </a:lnTo>
                  <a:lnTo>
                    <a:pt x="54" y="60"/>
                  </a:lnTo>
                  <a:lnTo>
                    <a:pt x="54" y="60"/>
                  </a:lnTo>
                  <a:lnTo>
                    <a:pt x="52" y="60"/>
                  </a:lnTo>
                  <a:lnTo>
                    <a:pt x="52" y="60"/>
                  </a:lnTo>
                  <a:lnTo>
                    <a:pt x="52" y="62"/>
                  </a:lnTo>
                  <a:lnTo>
                    <a:pt x="52" y="62"/>
                  </a:lnTo>
                  <a:lnTo>
                    <a:pt x="49" y="62"/>
                  </a:lnTo>
                  <a:lnTo>
                    <a:pt x="49" y="62"/>
                  </a:lnTo>
                  <a:lnTo>
                    <a:pt x="49" y="62"/>
                  </a:lnTo>
                  <a:lnTo>
                    <a:pt x="49" y="64"/>
                  </a:lnTo>
                  <a:lnTo>
                    <a:pt x="49" y="64"/>
                  </a:lnTo>
                  <a:lnTo>
                    <a:pt x="49" y="64"/>
                  </a:lnTo>
                  <a:lnTo>
                    <a:pt x="47" y="64"/>
                  </a:lnTo>
                  <a:lnTo>
                    <a:pt x="47" y="64"/>
                  </a:lnTo>
                  <a:lnTo>
                    <a:pt x="47" y="67"/>
                  </a:lnTo>
                  <a:lnTo>
                    <a:pt x="45" y="67"/>
                  </a:lnTo>
                  <a:lnTo>
                    <a:pt x="45" y="67"/>
                  </a:lnTo>
                  <a:lnTo>
                    <a:pt x="45" y="67"/>
                  </a:lnTo>
                  <a:lnTo>
                    <a:pt x="45" y="67"/>
                  </a:lnTo>
                  <a:lnTo>
                    <a:pt x="42" y="67"/>
                  </a:lnTo>
                  <a:lnTo>
                    <a:pt x="42" y="69"/>
                  </a:lnTo>
                  <a:lnTo>
                    <a:pt x="42" y="69"/>
                  </a:lnTo>
                  <a:lnTo>
                    <a:pt x="42" y="69"/>
                  </a:lnTo>
                  <a:lnTo>
                    <a:pt x="42" y="69"/>
                  </a:lnTo>
                  <a:lnTo>
                    <a:pt x="40" y="69"/>
                  </a:lnTo>
                  <a:lnTo>
                    <a:pt x="40" y="69"/>
                  </a:lnTo>
                  <a:lnTo>
                    <a:pt x="40" y="69"/>
                  </a:lnTo>
                  <a:lnTo>
                    <a:pt x="40" y="69"/>
                  </a:lnTo>
                  <a:lnTo>
                    <a:pt x="40" y="69"/>
                  </a:lnTo>
                  <a:lnTo>
                    <a:pt x="38" y="69"/>
                  </a:lnTo>
                  <a:lnTo>
                    <a:pt x="38" y="72"/>
                  </a:lnTo>
                  <a:lnTo>
                    <a:pt x="38" y="72"/>
                  </a:lnTo>
                  <a:lnTo>
                    <a:pt x="38" y="72"/>
                  </a:lnTo>
                  <a:lnTo>
                    <a:pt x="38" y="72"/>
                  </a:lnTo>
                  <a:lnTo>
                    <a:pt x="38" y="74"/>
                  </a:lnTo>
                  <a:lnTo>
                    <a:pt x="35" y="74"/>
                  </a:lnTo>
                  <a:lnTo>
                    <a:pt x="35" y="74"/>
                  </a:lnTo>
                  <a:lnTo>
                    <a:pt x="35" y="74"/>
                  </a:lnTo>
                  <a:lnTo>
                    <a:pt x="33" y="74"/>
                  </a:lnTo>
                  <a:lnTo>
                    <a:pt x="33" y="76"/>
                  </a:lnTo>
                  <a:lnTo>
                    <a:pt x="33" y="76"/>
                  </a:lnTo>
                  <a:lnTo>
                    <a:pt x="33" y="76"/>
                  </a:lnTo>
                  <a:lnTo>
                    <a:pt x="33" y="76"/>
                  </a:lnTo>
                  <a:lnTo>
                    <a:pt x="33" y="76"/>
                  </a:lnTo>
                  <a:lnTo>
                    <a:pt x="30" y="76"/>
                  </a:lnTo>
                  <a:lnTo>
                    <a:pt x="30" y="74"/>
                  </a:lnTo>
                  <a:lnTo>
                    <a:pt x="33" y="74"/>
                  </a:lnTo>
                  <a:lnTo>
                    <a:pt x="33" y="74"/>
                  </a:lnTo>
                  <a:lnTo>
                    <a:pt x="33" y="72"/>
                  </a:lnTo>
                  <a:lnTo>
                    <a:pt x="33" y="72"/>
                  </a:lnTo>
                  <a:lnTo>
                    <a:pt x="30" y="72"/>
                  </a:lnTo>
                  <a:lnTo>
                    <a:pt x="30" y="69"/>
                  </a:lnTo>
                  <a:lnTo>
                    <a:pt x="30" y="69"/>
                  </a:lnTo>
                  <a:lnTo>
                    <a:pt x="30" y="69"/>
                  </a:lnTo>
                  <a:lnTo>
                    <a:pt x="30" y="69"/>
                  </a:lnTo>
                  <a:lnTo>
                    <a:pt x="30" y="69"/>
                  </a:lnTo>
                  <a:lnTo>
                    <a:pt x="33" y="69"/>
                  </a:lnTo>
                  <a:lnTo>
                    <a:pt x="33" y="69"/>
                  </a:lnTo>
                  <a:lnTo>
                    <a:pt x="33" y="69"/>
                  </a:lnTo>
                  <a:lnTo>
                    <a:pt x="33" y="69"/>
                  </a:lnTo>
                  <a:lnTo>
                    <a:pt x="33" y="67"/>
                  </a:lnTo>
                  <a:lnTo>
                    <a:pt x="33" y="67"/>
                  </a:lnTo>
                  <a:lnTo>
                    <a:pt x="33" y="67"/>
                  </a:lnTo>
                  <a:lnTo>
                    <a:pt x="33" y="64"/>
                  </a:lnTo>
                  <a:lnTo>
                    <a:pt x="30" y="64"/>
                  </a:lnTo>
                  <a:lnTo>
                    <a:pt x="30" y="64"/>
                  </a:lnTo>
                  <a:lnTo>
                    <a:pt x="30" y="64"/>
                  </a:lnTo>
                  <a:lnTo>
                    <a:pt x="30" y="64"/>
                  </a:lnTo>
                  <a:lnTo>
                    <a:pt x="30" y="62"/>
                  </a:lnTo>
                  <a:lnTo>
                    <a:pt x="30" y="62"/>
                  </a:lnTo>
                  <a:lnTo>
                    <a:pt x="30" y="62"/>
                  </a:lnTo>
                  <a:lnTo>
                    <a:pt x="30" y="62"/>
                  </a:lnTo>
                  <a:lnTo>
                    <a:pt x="30" y="60"/>
                  </a:lnTo>
                  <a:lnTo>
                    <a:pt x="30" y="60"/>
                  </a:lnTo>
                  <a:lnTo>
                    <a:pt x="33" y="60"/>
                  </a:lnTo>
                  <a:lnTo>
                    <a:pt x="33" y="60"/>
                  </a:lnTo>
                  <a:lnTo>
                    <a:pt x="30" y="60"/>
                  </a:lnTo>
                  <a:lnTo>
                    <a:pt x="30" y="60"/>
                  </a:lnTo>
                  <a:lnTo>
                    <a:pt x="30" y="60"/>
                  </a:lnTo>
                  <a:lnTo>
                    <a:pt x="30" y="57"/>
                  </a:lnTo>
                  <a:lnTo>
                    <a:pt x="28" y="57"/>
                  </a:lnTo>
                  <a:lnTo>
                    <a:pt x="28" y="57"/>
                  </a:lnTo>
                  <a:lnTo>
                    <a:pt x="26" y="57"/>
                  </a:lnTo>
                  <a:lnTo>
                    <a:pt x="26" y="57"/>
                  </a:lnTo>
                  <a:lnTo>
                    <a:pt x="26" y="57"/>
                  </a:lnTo>
                  <a:lnTo>
                    <a:pt x="26" y="60"/>
                  </a:lnTo>
                  <a:lnTo>
                    <a:pt x="23" y="60"/>
                  </a:lnTo>
                  <a:lnTo>
                    <a:pt x="23" y="57"/>
                  </a:lnTo>
                  <a:lnTo>
                    <a:pt x="23" y="57"/>
                  </a:lnTo>
                  <a:lnTo>
                    <a:pt x="23" y="57"/>
                  </a:lnTo>
                  <a:lnTo>
                    <a:pt x="23" y="57"/>
                  </a:lnTo>
                  <a:lnTo>
                    <a:pt x="23" y="55"/>
                  </a:lnTo>
                  <a:lnTo>
                    <a:pt x="21" y="55"/>
                  </a:lnTo>
                  <a:lnTo>
                    <a:pt x="21" y="55"/>
                  </a:lnTo>
                  <a:lnTo>
                    <a:pt x="21" y="55"/>
                  </a:lnTo>
                  <a:lnTo>
                    <a:pt x="21" y="53"/>
                  </a:lnTo>
                  <a:lnTo>
                    <a:pt x="19" y="53"/>
                  </a:lnTo>
                  <a:lnTo>
                    <a:pt x="19" y="53"/>
                  </a:lnTo>
                  <a:lnTo>
                    <a:pt x="19" y="53"/>
                  </a:lnTo>
                  <a:lnTo>
                    <a:pt x="19" y="53"/>
                  </a:lnTo>
                  <a:lnTo>
                    <a:pt x="16" y="53"/>
                  </a:lnTo>
                  <a:lnTo>
                    <a:pt x="16" y="50"/>
                  </a:lnTo>
                  <a:lnTo>
                    <a:pt x="16" y="50"/>
                  </a:lnTo>
                  <a:lnTo>
                    <a:pt x="16" y="50"/>
                  </a:lnTo>
                  <a:lnTo>
                    <a:pt x="16" y="50"/>
                  </a:lnTo>
                  <a:lnTo>
                    <a:pt x="16" y="50"/>
                  </a:lnTo>
                  <a:lnTo>
                    <a:pt x="14" y="50"/>
                  </a:lnTo>
                  <a:lnTo>
                    <a:pt x="14" y="50"/>
                  </a:lnTo>
                  <a:lnTo>
                    <a:pt x="11" y="50"/>
                  </a:lnTo>
                  <a:lnTo>
                    <a:pt x="11" y="48"/>
                  </a:lnTo>
                  <a:lnTo>
                    <a:pt x="11" y="48"/>
                  </a:lnTo>
                  <a:lnTo>
                    <a:pt x="11" y="48"/>
                  </a:lnTo>
                  <a:lnTo>
                    <a:pt x="11" y="48"/>
                  </a:lnTo>
                  <a:lnTo>
                    <a:pt x="14" y="48"/>
                  </a:lnTo>
                  <a:lnTo>
                    <a:pt x="14" y="48"/>
                  </a:lnTo>
                  <a:lnTo>
                    <a:pt x="16" y="48"/>
                  </a:lnTo>
                  <a:lnTo>
                    <a:pt x="16" y="48"/>
                  </a:lnTo>
                  <a:lnTo>
                    <a:pt x="16" y="48"/>
                  </a:lnTo>
                  <a:lnTo>
                    <a:pt x="16" y="48"/>
                  </a:lnTo>
                  <a:lnTo>
                    <a:pt x="16" y="48"/>
                  </a:lnTo>
                  <a:lnTo>
                    <a:pt x="19" y="48"/>
                  </a:lnTo>
                  <a:lnTo>
                    <a:pt x="19" y="45"/>
                  </a:lnTo>
                  <a:lnTo>
                    <a:pt x="19" y="45"/>
                  </a:lnTo>
                  <a:lnTo>
                    <a:pt x="19" y="45"/>
                  </a:lnTo>
                  <a:lnTo>
                    <a:pt x="19" y="45"/>
                  </a:lnTo>
                  <a:lnTo>
                    <a:pt x="19" y="43"/>
                  </a:lnTo>
                  <a:lnTo>
                    <a:pt x="19" y="43"/>
                  </a:lnTo>
                  <a:lnTo>
                    <a:pt x="19" y="41"/>
                  </a:lnTo>
                  <a:lnTo>
                    <a:pt x="19" y="41"/>
                  </a:lnTo>
                  <a:lnTo>
                    <a:pt x="19" y="41"/>
                  </a:lnTo>
                  <a:lnTo>
                    <a:pt x="19" y="41"/>
                  </a:lnTo>
                  <a:lnTo>
                    <a:pt x="16" y="41"/>
                  </a:lnTo>
                  <a:lnTo>
                    <a:pt x="16" y="41"/>
                  </a:lnTo>
                  <a:lnTo>
                    <a:pt x="16" y="41"/>
                  </a:lnTo>
                  <a:lnTo>
                    <a:pt x="16" y="41"/>
                  </a:lnTo>
                  <a:lnTo>
                    <a:pt x="16" y="38"/>
                  </a:lnTo>
                  <a:lnTo>
                    <a:pt x="14" y="38"/>
                  </a:lnTo>
                  <a:lnTo>
                    <a:pt x="14" y="38"/>
                  </a:lnTo>
                  <a:lnTo>
                    <a:pt x="11" y="38"/>
                  </a:lnTo>
                  <a:lnTo>
                    <a:pt x="11" y="38"/>
                  </a:lnTo>
                  <a:lnTo>
                    <a:pt x="11" y="38"/>
                  </a:lnTo>
                  <a:lnTo>
                    <a:pt x="11" y="36"/>
                  </a:lnTo>
                  <a:lnTo>
                    <a:pt x="11" y="36"/>
                  </a:lnTo>
                  <a:lnTo>
                    <a:pt x="9" y="36"/>
                  </a:lnTo>
                  <a:lnTo>
                    <a:pt x="9" y="36"/>
                  </a:lnTo>
                  <a:lnTo>
                    <a:pt x="9" y="36"/>
                  </a:lnTo>
                  <a:lnTo>
                    <a:pt x="9" y="34"/>
                  </a:lnTo>
                  <a:lnTo>
                    <a:pt x="9" y="34"/>
                  </a:lnTo>
                  <a:lnTo>
                    <a:pt x="7" y="34"/>
                  </a:lnTo>
                  <a:lnTo>
                    <a:pt x="7" y="31"/>
                  </a:lnTo>
                  <a:lnTo>
                    <a:pt x="7" y="31"/>
                  </a:lnTo>
                  <a:lnTo>
                    <a:pt x="7" y="31"/>
                  </a:lnTo>
                  <a:lnTo>
                    <a:pt x="7" y="29"/>
                  </a:lnTo>
                  <a:lnTo>
                    <a:pt x="7" y="29"/>
                  </a:lnTo>
                  <a:lnTo>
                    <a:pt x="7" y="29"/>
                  </a:lnTo>
                  <a:lnTo>
                    <a:pt x="9" y="29"/>
                  </a:lnTo>
                  <a:lnTo>
                    <a:pt x="9" y="29"/>
                  </a:lnTo>
                  <a:lnTo>
                    <a:pt x="9" y="29"/>
                  </a:lnTo>
                  <a:lnTo>
                    <a:pt x="11" y="29"/>
                  </a:lnTo>
                  <a:lnTo>
                    <a:pt x="11" y="27"/>
                  </a:lnTo>
                  <a:lnTo>
                    <a:pt x="11" y="27"/>
                  </a:lnTo>
                  <a:lnTo>
                    <a:pt x="11" y="27"/>
                  </a:lnTo>
                  <a:lnTo>
                    <a:pt x="11" y="24"/>
                  </a:lnTo>
                  <a:lnTo>
                    <a:pt x="11" y="24"/>
                  </a:lnTo>
                  <a:lnTo>
                    <a:pt x="9" y="24"/>
                  </a:lnTo>
                  <a:lnTo>
                    <a:pt x="9" y="24"/>
                  </a:lnTo>
                  <a:lnTo>
                    <a:pt x="9" y="24"/>
                  </a:lnTo>
                  <a:lnTo>
                    <a:pt x="7" y="24"/>
                  </a:lnTo>
                  <a:lnTo>
                    <a:pt x="7" y="22"/>
                  </a:lnTo>
                  <a:lnTo>
                    <a:pt x="7" y="22"/>
                  </a:lnTo>
                  <a:lnTo>
                    <a:pt x="7" y="22"/>
                  </a:lnTo>
                  <a:lnTo>
                    <a:pt x="7" y="22"/>
                  </a:lnTo>
                  <a:lnTo>
                    <a:pt x="7" y="22"/>
                  </a:lnTo>
                  <a:lnTo>
                    <a:pt x="4" y="22"/>
                  </a:lnTo>
                  <a:lnTo>
                    <a:pt x="4" y="22"/>
                  </a:lnTo>
                  <a:lnTo>
                    <a:pt x="4" y="22"/>
                  </a:lnTo>
                  <a:lnTo>
                    <a:pt x="4" y="22"/>
                  </a:lnTo>
                  <a:lnTo>
                    <a:pt x="4" y="22"/>
                  </a:lnTo>
                  <a:lnTo>
                    <a:pt x="4" y="22"/>
                  </a:lnTo>
                  <a:lnTo>
                    <a:pt x="2" y="22"/>
                  </a:lnTo>
                  <a:lnTo>
                    <a:pt x="2" y="19"/>
                  </a:lnTo>
                  <a:lnTo>
                    <a:pt x="2" y="19"/>
                  </a:lnTo>
                  <a:lnTo>
                    <a:pt x="2" y="22"/>
                  </a:lnTo>
                  <a:lnTo>
                    <a:pt x="0" y="22"/>
                  </a:lnTo>
                  <a:lnTo>
                    <a:pt x="0" y="22"/>
                  </a:lnTo>
                  <a:lnTo>
                    <a:pt x="0" y="22"/>
                  </a:lnTo>
                  <a:lnTo>
                    <a:pt x="0" y="19"/>
                  </a:lnTo>
                  <a:lnTo>
                    <a:pt x="0" y="19"/>
                  </a:lnTo>
                  <a:lnTo>
                    <a:pt x="0" y="19"/>
                  </a:lnTo>
                  <a:lnTo>
                    <a:pt x="0" y="19"/>
                  </a:lnTo>
                  <a:lnTo>
                    <a:pt x="2" y="19"/>
                  </a:lnTo>
                  <a:lnTo>
                    <a:pt x="2" y="19"/>
                  </a:lnTo>
                  <a:lnTo>
                    <a:pt x="2" y="19"/>
                  </a:lnTo>
                  <a:lnTo>
                    <a:pt x="2" y="17"/>
                  </a:lnTo>
                  <a:lnTo>
                    <a:pt x="2" y="17"/>
                  </a:lnTo>
                  <a:lnTo>
                    <a:pt x="0" y="17"/>
                  </a:lnTo>
                  <a:lnTo>
                    <a:pt x="0" y="17"/>
                  </a:lnTo>
                  <a:lnTo>
                    <a:pt x="0" y="17"/>
                  </a:lnTo>
                  <a:lnTo>
                    <a:pt x="0" y="15"/>
                  </a:lnTo>
                  <a:lnTo>
                    <a:pt x="0" y="15"/>
                  </a:lnTo>
                  <a:lnTo>
                    <a:pt x="0" y="15"/>
                  </a:lnTo>
                  <a:lnTo>
                    <a:pt x="2" y="15"/>
                  </a:lnTo>
                  <a:lnTo>
                    <a:pt x="2" y="12"/>
                  </a:lnTo>
                  <a:lnTo>
                    <a:pt x="2" y="12"/>
                  </a:lnTo>
                  <a:lnTo>
                    <a:pt x="2" y="12"/>
                  </a:lnTo>
                  <a:lnTo>
                    <a:pt x="4" y="12"/>
                  </a:lnTo>
                  <a:lnTo>
                    <a:pt x="4" y="12"/>
                  </a:lnTo>
                  <a:lnTo>
                    <a:pt x="4" y="10"/>
                  </a:lnTo>
                  <a:lnTo>
                    <a:pt x="4" y="10"/>
                  </a:lnTo>
                  <a:lnTo>
                    <a:pt x="7" y="10"/>
                  </a:lnTo>
                  <a:lnTo>
                    <a:pt x="7" y="10"/>
                  </a:lnTo>
                  <a:lnTo>
                    <a:pt x="7" y="12"/>
                  </a:lnTo>
                  <a:lnTo>
                    <a:pt x="7" y="12"/>
                  </a:lnTo>
                  <a:lnTo>
                    <a:pt x="7" y="10"/>
                  </a:lnTo>
                  <a:lnTo>
                    <a:pt x="9" y="10"/>
                  </a:lnTo>
                  <a:lnTo>
                    <a:pt x="9" y="12"/>
                  </a:lnTo>
                  <a:lnTo>
                    <a:pt x="9" y="12"/>
                  </a:lnTo>
                  <a:lnTo>
                    <a:pt x="11" y="12"/>
                  </a:lnTo>
                  <a:lnTo>
                    <a:pt x="11" y="12"/>
                  </a:lnTo>
                  <a:lnTo>
                    <a:pt x="11" y="12"/>
                  </a:lnTo>
                  <a:lnTo>
                    <a:pt x="11" y="12"/>
                  </a:lnTo>
                  <a:lnTo>
                    <a:pt x="14" y="12"/>
                  </a:lnTo>
                  <a:lnTo>
                    <a:pt x="14" y="12"/>
                  </a:lnTo>
                  <a:lnTo>
                    <a:pt x="14" y="15"/>
                  </a:lnTo>
                  <a:lnTo>
                    <a:pt x="14" y="15"/>
                  </a:lnTo>
                  <a:lnTo>
                    <a:pt x="14" y="15"/>
                  </a:lnTo>
                  <a:lnTo>
                    <a:pt x="14" y="15"/>
                  </a:lnTo>
                  <a:lnTo>
                    <a:pt x="14" y="17"/>
                  </a:lnTo>
                  <a:lnTo>
                    <a:pt x="16" y="17"/>
                  </a:lnTo>
                  <a:lnTo>
                    <a:pt x="16" y="17"/>
                  </a:lnTo>
                  <a:lnTo>
                    <a:pt x="16" y="17"/>
                  </a:lnTo>
                  <a:lnTo>
                    <a:pt x="16" y="17"/>
                  </a:lnTo>
                  <a:lnTo>
                    <a:pt x="19" y="17"/>
                  </a:lnTo>
                  <a:lnTo>
                    <a:pt x="19" y="17"/>
                  </a:lnTo>
                  <a:lnTo>
                    <a:pt x="19" y="19"/>
                  </a:lnTo>
                  <a:lnTo>
                    <a:pt x="19" y="19"/>
                  </a:lnTo>
                  <a:lnTo>
                    <a:pt x="21" y="19"/>
                  </a:lnTo>
                  <a:lnTo>
                    <a:pt x="21" y="19"/>
                  </a:lnTo>
                  <a:lnTo>
                    <a:pt x="23" y="19"/>
                  </a:lnTo>
                  <a:lnTo>
                    <a:pt x="23" y="17"/>
                  </a:lnTo>
                  <a:lnTo>
                    <a:pt x="23" y="17"/>
                  </a:lnTo>
                  <a:lnTo>
                    <a:pt x="23" y="17"/>
                  </a:lnTo>
                  <a:lnTo>
                    <a:pt x="23" y="19"/>
                  </a:lnTo>
                  <a:lnTo>
                    <a:pt x="26" y="19"/>
                  </a:lnTo>
                  <a:lnTo>
                    <a:pt x="26" y="19"/>
                  </a:lnTo>
                  <a:lnTo>
                    <a:pt x="26" y="19"/>
                  </a:lnTo>
                  <a:lnTo>
                    <a:pt x="26" y="19"/>
                  </a:lnTo>
                  <a:lnTo>
                    <a:pt x="28" y="19"/>
                  </a:lnTo>
                  <a:lnTo>
                    <a:pt x="28" y="19"/>
                  </a:lnTo>
                  <a:lnTo>
                    <a:pt x="28" y="19"/>
                  </a:lnTo>
                  <a:lnTo>
                    <a:pt x="30" y="19"/>
                  </a:lnTo>
                  <a:lnTo>
                    <a:pt x="30" y="22"/>
                  </a:lnTo>
                  <a:lnTo>
                    <a:pt x="30" y="22"/>
                  </a:lnTo>
                  <a:lnTo>
                    <a:pt x="30" y="22"/>
                  </a:lnTo>
                  <a:lnTo>
                    <a:pt x="33" y="22"/>
                  </a:lnTo>
                  <a:lnTo>
                    <a:pt x="33" y="22"/>
                  </a:lnTo>
                  <a:lnTo>
                    <a:pt x="33" y="22"/>
                  </a:lnTo>
                  <a:lnTo>
                    <a:pt x="33" y="19"/>
                  </a:lnTo>
                  <a:lnTo>
                    <a:pt x="33" y="19"/>
                  </a:lnTo>
                  <a:lnTo>
                    <a:pt x="35" y="19"/>
                  </a:lnTo>
                  <a:lnTo>
                    <a:pt x="35" y="19"/>
                  </a:lnTo>
                  <a:lnTo>
                    <a:pt x="35" y="17"/>
                  </a:lnTo>
                  <a:lnTo>
                    <a:pt x="35" y="17"/>
                  </a:lnTo>
                  <a:lnTo>
                    <a:pt x="35" y="17"/>
                  </a:lnTo>
                  <a:lnTo>
                    <a:pt x="35" y="15"/>
                  </a:lnTo>
                  <a:lnTo>
                    <a:pt x="35" y="15"/>
                  </a:lnTo>
                  <a:lnTo>
                    <a:pt x="35" y="15"/>
                  </a:lnTo>
                  <a:lnTo>
                    <a:pt x="35" y="12"/>
                  </a:lnTo>
                  <a:lnTo>
                    <a:pt x="33" y="12"/>
                  </a:lnTo>
                  <a:lnTo>
                    <a:pt x="33" y="12"/>
                  </a:lnTo>
                  <a:lnTo>
                    <a:pt x="33" y="12"/>
                  </a:lnTo>
                  <a:lnTo>
                    <a:pt x="33" y="12"/>
                  </a:lnTo>
                  <a:lnTo>
                    <a:pt x="30" y="12"/>
                  </a:lnTo>
                  <a:lnTo>
                    <a:pt x="30" y="12"/>
                  </a:lnTo>
                  <a:lnTo>
                    <a:pt x="30" y="10"/>
                  </a:lnTo>
                  <a:lnTo>
                    <a:pt x="30" y="10"/>
                  </a:lnTo>
                  <a:lnTo>
                    <a:pt x="28" y="10"/>
                  </a:lnTo>
                  <a:lnTo>
                    <a:pt x="28" y="10"/>
                  </a:lnTo>
                  <a:lnTo>
                    <a:pt x="28" y="10"/>
                  </a:lnTo>
                  <a:lnTo>
                    <a:pt x="28" y="10"/>
                  </a:lnTo>
                  <a:lnTo>
                    <a:pt x="26" y="10"/>
                  </a:lnTo>
                  <a:lnTo>
                    <a:pt x="26" y="8"/>
                  </a:lnTo>
                  <a:lnTo>
                    <a:pt x="26" y="8"/>
                  </a:lnTo>
                  <a:lnTo>
                    <a:pt x="26" y="8"/>
                  </a:lnTo>
                  <a:lnTo>
                    <a:pt x="26" y="5"/>
                  </a:lnTo>
                  <a:lnTo>
                    <a:pt x="26" y="5"/>
                  </a:lnTo>
                  <a:lnTo>
                    <a:pt x="26" y="5"/>
                  </a:lnTo>
                  <a:lnTo>
                    <a:pt x="26" y="3"/>
                  </a:lnTo>
                  <a:lnTo>
                    <a:pt x="26" y="3"/>
                  </a:lnTo>
                  <a:lnTo>
                    <a:pt x="28" y="3"/>
                  </a:lnTo>
                  <a:lnTo>
                    <a:pt x="28" y="0"/>
                  </a:lnTo>
                  <a:lnTo>
                    <a:pt x="28" y="0"/>
                  </a:lnTo>
                  <a:lnTo>
                    <a:pt x="30" y="0"/>
                  </a:lnTo>
                  <a:lnTo>
                    <a:pt x="30" y="0"/>
                  </a:lnTo>
                  <a:lnTo>
                    <a:pt x="30" y="0"/>
                  </a:lnTo>
                  <a:lnTo>
                    <a:pt x="30" y="0"/>
                  </a:lnTo>
                  <a:lnTo>
                    <a:pt x="33" y="0"/>
                  </a:lnTo>
                  <a:lnTo>
                    <a:pt x="33" y="0"/>
                  </a:lnTo>
                  <a:lnTo>
                    <a:pt x="33" y="3"/>
                  </a:lnTo>
                  <a:lnTo>
                    <a:pt x="33" y="3"/>
                  </a:lnTo>
                  <a:lnTo>
                    <a:pt x="33" y="0"/>
                  </a:lnTo>
                  <a:lnTo>
                    <a:pt x="33" y="0"/>
                  </a:lnTo>
                  <a:lnTo>
                    <a:pt x="35" y="0"/>
                  </a:lnTo>
                  <a:lnTo>
                    <a:pt x="35" y="0"/>
                  </a:lnTo>
                  <a:lnTo>
                    <a:pt x="35" y="0"/>
                  </a:lnTo>
                  <a:lnTo>
                    <a:pt x="38" y="0"/>
                  </a:lnTo>
                  <a:lnTo>
                    <a:pt x="38" y="0"/>
                  </a:lnTo>
                  <a:lnTo>
                    <a:pt x="38" y="0"/>
                  </a:lnTo>
                  <a:lnTo>
                    <a:pt x="38" y="3"/>
                  </a:lnTo>
                  <a:lnTo>
                    <a:pt x="38" y="3"/>
                  </a:lnTo>
                  <a:lnTo>
                    <a:pt x="38" y="3"/>
                  </a:lnTo>
                  <a:lnTo>
                    <a:pt x="40" y="3"/>
                  </a:lnTo>
                  <a:lnTo>
                    <a:pt x="40" y="5"/>
                  </a:lnTo>
                  <a:lnTo>
                    <a:pt x="40" y="5"/>
                  </a:lnTo>
                  <a:lnTo>
                    <a:pt x="40" y="5"/>
                  </a:lnTo>
                  <a:lnTo>
                    <a:pt x="40" y="5"/>
                  </a:lnTo>
                  <a:lnTo>
                    <a:pt x="40" y="8"/>
                  </a:lnTo>
                  <a:lnTo>
                    <a:pt x="42" y="8"/>
                  </a:lnTo>
                  <a:lnTo>
                    <a:pt x="42" y="8"/>
                  </a:lnTo>
                  <a:lnTo>
                    <a:pt x="42" y="10"/>
                  </a:lnTo>
                  <a:lnTo>
                    <a:pt x="42" y="10"/>
                  </a:lnTo>
                  <a:lnTo>
                    <a:pt x="42" y="8"/>
                  </a:lnTo>
                  <a:lnTo>
                    <a:pt x="45" y="8"/>
                  </a:lnTo>
                  <a:lnTo>
                    <a:pt x="45" y="8"/>
                  </a:lnTo>
                  <a:lnTo>
                    <a:pt x="45" y="10"/>
                  </a:lnTo>
                  <a:lnTo>
                    <a:pt x="45" y="10"/>
                  </a:lnTo>
                  <a:lnTo>
                    <a:pt x="45" y="10"/>
                  </a:lnTo>
                  <a:lnTo>
                    <a:pt x="45" y="10"/>
                  </a:lnTo>
                  <a:lnTo>
                    <a:pt x="47" y="10"/>
                  </a:lnTo>
                  <a:lnTo>
                    <a:pt x="47" y="12"/>
                  </a:lnTo>
                  <a:lnTo>
                    <a:pt x="47" y="12"/>
                  </a:lnTo>
                  <a:lnTo>
                    <a:pt x="47" y="12"/>
                  </a:lnTo>
                  <a:lnTo>
                    <a:pt x="47" y="15"/>
                  </a:lnTo>
                  <a:lnTo>
                    <a:pt x="49" y="15"/>
                  </a:lnTo>
                  <a:lnTo>
                    <a:pt x="49" y="15"/>
                  </a:lnTo>
                  <a:lnTo>
                    <a:pt x="49" y="15"/>
                  </a:lnTo>
                  <a:lnTo>
                    <a:pt x="49" y="15"/>
                  </a:lnTo>
                  <a:lnTo>
                    <a:pt x="49" y="17"/>
                  </a:lnTo>
                  <a:lnTo>
                    <a:pt x="52" y="17"/>
                  </a:lnTo>
                  <a:lnTo>
                    <a:pt x="52" y="17"/>
                  </a:lnTo>
                  <a:lnTo>
                    <a:pt x="52" y="17"/>
                  </a:lnTo>
                  <a:lnTo>
                    <a:pt x="52" y="17"/>
                  </a:lnTo>
                  <a:lnTo>
                    <a:pt x="54" y="17"/>
                  </a:lnTo>
                  <a:lnTo>
                    <a:pt x="54" y="17"/>
                  </a:lnTo>
                  <a:lnTo>
                    <a:pt x="56" y="17"/>
                  </a:lnTo>
                  <a:lnTo>
                    <a:pt x="56" y="17"/>
                  </a:lnTo>
                  <a:lnTo>
                    <a:pt x="56" y="17"/>
                  </a:lnTo>
                  <a:lnTo>
                    <a:pt x="59" y="17"/>
                  </a:lnTo>
                  <a:lnTo>
                    <a:pt x="59" y="17"/>
                  </a:lnTo>
                  <a:lnTo>
                    <a:pt x="59" y="17"/>
                  </a:lnTo>
                  <a:lnTo>
                    <a:pt x="61" y="17"/>
                  </a:lnTo>
                  <a:lnTo>
                    <a:pt x="61" y="17"/>
                  </a:lnTo>
                  <a:lnTo>
                    <a:pt x="61" y="17"/>
                  </a:lnTo>
                  <a:lnTo>
                    <a:pt x="61" y="15"/>
                  </a:lnTo>
                  <a:lnTo>
                    <a:pt x="61" y="15"/>
                  </a:lnTo>
                  <a:lnTo>
                    <a:pt x="64" y="15"/>
                  </a:lnTo>
                  <a:lnTo>
                    <a:pt x="64" y="12"/>
                  </a:lnTo>
                  <a:lnTo>
                    <a:pt x="64" y="12"/>
                  </a:lnTo>
                  <a:lnTo>
                    <a:pt x="64" y="12"/>
                  </a:lnTo>
                  <a:lnTo>
                    <a:pt x="64" y="12"/>
                  </a:lnTo>
                  <a:lnTo>
                    <a:pt x="64" y="10"/>
                  </a:lnTo>
                  <a:lnTo>
                    <a:pt x="64" y="10"/>
                  </a:lnTo>
                  <a:lnTo>
                    <a:pt x="66" y="10"/>
                  </a:lnTo>
                  <a:lnTo>
                    <a:pt x="66" y="10"/>
                  </a:lnTo>
                  <a:lnTo>
                    <a:pt x="66" y="10"/>
                  </a:lnTo>
                  <a:lnTo>
                    <a:pt x="68" y="10"/>
                  </a:lnTo>
                  <a:lnTo>
                    <a:pt x="68" y="10"/>
                  </a:lnTo>
                  <a:lnTo>
                    <a:pt x="68" y="10"/>
                  </a:lnTo>
                  <a:lnTo>
                    <a:pt x="71" y="10"/>
                  </a:lnTo>
                  <a:lnTo>
                    <a:pt x="71" y="8"/>
                  </a:lnTo>
                  <a:lnTo>
                    <a:pt x="71" y="8"/>
                  </a:lnTo>
                  <a:lnTo>
                    <a:pt x="71" y="8"/>
                  </a:lnTo>
                  <a:lnTo>
                    <a:pt x="71" y="8"/>
                  </a:lnTo>
                  <a:lnTo>
                    <a:pt x="73" y="8"/>
                  </a:lnTo>
                  <a:lnTo>
                    <a:pt x="73" y="5"/>
                  </a:lnTo>
                  <a:lnTo>
                    <a:pt x="73" y="5"/>
                  </a:lnTo>
                  <a:lnTo>
                    <a:pt x="73" y="5"/>
                  </a:lnTo>
                  <a:lnTo>
                    <a:pt x="73" y="3"/>
                  </a:lnTo>
                  <a:lnTo>
                    <a:pt x="73" y="3"/>
                  </a:lnTo>
                  <a:lnTo>
                    <a:pt x="73" y="3"/>
                  </a:lnTo>
                  <a:lnTo>
                    <a:pt x="73" y="0"/>
                  </a:lnTo>
                  <a:lnTo>
                    <a:pt x="73" y="0"/>
                  </a:lnTo>
                  <a:lnTo>
                    <a:pt x="75" y="0"/>
                  </a:lnTo>
                  <a:lnTo>
                    <a:pt x="75" y="0"/>
                  </a:lnTo>
                  <a:lnTo>
                    <a:pt x="75"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2" name="Freeform 252"/>
            <p:cNvSpPr>
              <a:spLocks/>
            </p:cNvSpPr>
            <p:nvPr/>
          </p:nvSpPr>
          <p:spPr bwMode="auto">
            <a:xfrm>
              <a:off x="2800350" y="2708275"/>
              <a:ext cx="104775" cy="101600"/>
            </a:xfrm>
            <a:custGeom>
              <a:avLst/>
              <a:gdLst/>
              <a:ahLst/>
              <a:cxnLst>
                <a:cxn ang="0">
                  <a:pos x="35" y="2"/>
                </a:cxn>
                <a:cxn ang="0">
                  <a:pos x="33" y="4"/>
                </a:cxn>
                <a:cxn ang="0">
                  <a:pos x="35" y="4"/>
                </a:cxn>
                <a:cxn ang="0">
                  <a:pos x="37" y="7"/>
                </a:cxn>
                <a:cxn ang="0">
                  <a:pos x="40" y="7"/>
                </a:cxn>
                <a:cxn ang="0">
                  <a:pos x="44" y="9"/>
                </a:cxn>
                <a:cxn ang="0">
                  <a:pos x="42" y="14"/>
                </a:cxn>
                <a:cxn ang="0">
                  <a:pos x="40" y="16"/>
                </a:cxn>
                <a:cxn ang="0">
                  <a:pos x="42" y="21"/>
                </a:cxn>
                <a:cxn ang="0">
                  <a:pos x="44" y="23"/>
                </a:cxn>
                <a:cxn ang="0">
                  <a:pos x="49" y="26"/>
                </a:cxn>
                <a:cxn ang="0">
                  <a:pos x="52" y="26"/>
                </a:cxn>
                <a:cxn ang="0">
                  <a:pos x="52" y="30"/>
                </a:cxn>
                <a:cxn ang="0">
                  <a:pos x="49" y="33"/>
                </a:cxn>
                <a:cxn ang="0">
                  <a:pos x="44" y="33"/>
                </a:cxn>
                <a:cxn ang="0">
                  <a:pos x="49" y="35"/>
                </a:cxn>
                <a:cxn ang="0">
                  <a:pos x="52" y="38"/>
                </a:cxn>
                <a:cxn ang="0">
                  <a:pos x="56" y="40"/>
                </a:cxn>
                <a:cxn ang="0">
                  <a:pos x="59" y="45"/>
                </a:cxn>
                <a:cxn ang="0">
                  <a:pos x="63" y="42"/>
                </a:cxn>
                <a:cxn ang="0">
                  <a:pos x="63" y="45"/>
                </a:cxn>
                <a:cxn ang="0">
                  <a:pos x="63" y="49"/>
                </a:cxn>
                <a:cxn ang="0">
                  <a:pos x="66" y="52"/>
                </a:cxn>
                <a:cxn ang="0">
                  <a:pos x="63" y="54"/>
                </a:cxn>
                <a:cxn ang="0">
                  <a:pos x="66" y="57"/>
                </a:cxn>
                <a:cxn ang="0">
                  <a:pos x="66" y="61"/>
                </a:cxn>
                <a:cxn ang="0">
                  <a:pos x="61" y="61"/>
                </a:cxn>
                <a:cxn ang="0">
                  <a:pos x="59" y="64"/>
                </a:cxn>
                <a:cxn ang="0">
                  <a:pos x="56" y="59"/>
                </a:cxn>
                <a:cxn ang="0">
                  <a:pos x="54" y="54"/>
                </a:cxn>
                <a:cxn ang="0">
                  <a:pos x="52" y="49"/>
                </a:cxn>
                <a:cxn ang="0">
                  <a:pos x="49" y="47"/>
                </a:cxn>
                <a:cxn ang="0">
                  <a:pos x="49" y="45"/>
                </a:cxn>
                <a:cxn ang="0">
                  <a:pos x="44" y="45"/>
                </a:cxn>
                <a:cxn ang="0">
                  <a:pos x="40" y="45"/>
                </a:cxn>
                <a:cxn ang="0">
                  <a:pos x="37" y="42"/>
                </a:cxn>
                <a:cxn ang="0">
                  <a:pos x="35" y="40"/>
                </a:cxn>
                <a:cxn ang="0">
                  <a:pos x="33" y="40"/>
                </a:cxn>
                <a:cxn ang="0">
                  <a:pos x="30" y="40"/>
                </a:cxn>
                <a:cxn ang="0">
                  <a:pos x="26" y="40"/>
                </a:cxn>
                <a:cxn ang="0">
                  <a:pos x="23" y="35"/>
                </a:cxn>
                <a:cxn ang="0">
                  <a:pos x="21" y="33"/>
                </a:cxn>
                <a:cxn ang="0">
                  <a:pos x="16" y="33"/>
                </a:cxn>
                <a:cxn ang="0">
                  <a:pos x="11" y="33"/>
                </a:cxn>
                <a:cxn ang="0">
                  <a:pos x="7" y="33"/>
                </a:cxn>
                <a:cxn ang="0">
                  <a:pos x="4" y="30"/>
                </a:cxn>
                <a:cxn ang="0">
                  <a:pos x="4" y="26"/>
                </a:cxn>
                <a:cxn ang="0">
                  <a:pos x="2" y="23"/>
                </a:cxn>
                <a:cxn ang="0">
                  <a:pos x="2" y="21"/>
                </a:cxn>
                <a:cxn ang="0">
                  <a:pos x="4" y="16"/>
                </a:cxn>
                <a:cxn ang="0">
                  <a:pos x="4" y="12"/>
                </a:cxn>
                <a:cxn ang="0">
                  <a:pos x="2" y="7"/>
                </a:cxn>
                <a:cxn ang="0">
                  <a:pos x="0" y="4"/>
                </a:cxn>
                <a:cxn ang="0">
                  <a:pos x="2" y="4"/>
                </a:cxn>
                <a:cxn ang="0">
                  <a:pos x="7" y="4"/>
                </a:cxn>
                <a:cxn ang="0">
                  <a:pos x="11" y="4"/>
                </a:cxn>
                <a:cxn ang="0">
                  <a:pos x="16" y="2"/>
                </a:cxn>
                <a:cxn ang="0">
                  <a:pos x="18" y="2"/>
                </a:cxn>
                <a:cxn ang="0">
                  <a:pos x="23" y="2"/>
                </a:cxn>
                <a:cxn ang="0">
                  <a:pos x="26" y="2"/>
                </a:cxn>
                <a:cxn ang="0">
                  <a:pos x="28" y="0"/>
                </a:cxn>
                <a:cxn ang="0">
                  <a:pos x="33" y="0"/>
                </a:cxn>
              </a:cxnLst>
              <a:rect l="0" t="0" r="r" b="b"/>
              <a:pathLst>
                <a:path w="66" h="64">
                  <a:moveTo>
                    <a:pt x="33" y="0"/>
                  </a:moveTo>
                  <a:lnTo>
                    <a:pt x="33" y="2"/>
                  </a:lnTo>
                  <a:lnTo>
                    <a:pt x="33" y="2"/>
                  </a:lnTo>
                  <a:lnTo>
                    <a:pt x="33" y="2"/>
                  </a:lnTo>
                  <a:lnTo>
                    <a:pt x="35" y="2"/>
                  </a:lnTo>
                  <a:lnTo>
                    <a:pt x="35" y="2"/>
                  </a:lnTo>
                  <a:lnTo>
                    <a:pt x="35" y="4"/>
                  </a:lnTo>
                  <a:lnTo>
                    <a:pt x="35" y="4"/>
                  </a:lnTo>
                  <a:lnTo>
                    <a:pt x="35" y="4"/>
                  </a:lnTo>
                  <a:lnTo>
                    <a:pt x="33" y="4"/>
                  </a:lnTo>
                  <a:lnTo>
                    <a:pt x="33" y="4"/>
                  </a:lnTo>
                  <a:lnTo>
                    <a:pt x="33" y="4"/>
                  </a:lnTo>
                  <a:lnTo>
                    <a:pt x="33" y="4"/>
                  </a:lnTo>
                  <a:lnTo>
                    <a:pt x="33" y="7"/>
                  </a:lnTo>
                  <a:lnTo>
                    <a:pt x="33" y="7"/>
                  </a:lnTo>
                  <a:lnTo>
                    <a:pt x="33" y="7"/>
                  </a:lnTo>
                  <a:lnTo>
                    <a:pt x="35" y="7"/>
                  </a:lnTo>
                  <a:lnTo>
                    <a:pt x="35" y="4"/>
                  </a:lnTo>
                  <a:lnTo>
                    <a:pt x="35" y="4"/>
                  </a:lnTo>
                  <a:lnTo>
                    <a:pt x="35" y="7"/>
                  </a:lnTo>
                  <a:lnTo>
                    <a:pt x="37" y="7"/>
                  </a:lnTo>
                  <a:lnTo>
                    <a:pt x="37" y="7"/>
                  </a:lnTo>
                  <a:lnTo>
                    <a:pt x="37" y="7"/>
                  </a:lnTo>
                  <a:lnTo>
                    <a:pt x="37" y="7"/>
                  </a:lnTo>
                  <a:lnTo>
                    <a:pt x="37" y="7"/>
                  </a:lnTo>
                  <a:lnTo>
                    <a:pt x="37" y="7"/>
                  </a:lnTo>
                  <a:lnTo>
                    <a:pt x="40" y="7"/>
                  </a:lnTo>
                  <a:lnTo>
                    <a:pt x="40" y="7"/>
                  </a:lnTo>
                  <a:lnTo>
                    <a:pt x="40" y="7"/>
                  </a:lnTo>
                  <a:lnTo>
                    <a:pt x="40" y="7"/>
                  </a:lnTo>
                  <a:lnTo>
                    <a:pt x="40" y="7"/>
                  </a:lnTo>
                  <a:lnTo>
                    <a:pt x="40" y="9"/>
                  </a:lnTo>
                  <a:lnTo>
                    <a:pt x="42" y="9"/>
                  </a:lnTo>
                  <a:lnTo>
                    <a:pt x="42" y="9"/>
                  </a:lnTo>
                  <a:lnTo>
                    <a:pt x="42" y="9"/>
                  </a:lnTo>
                  <a:lnTo>
                    <a:pt x="44" y="9"/>
                  </a:lnTo>
                  <a:lnTo>
                    <a:pt x="44" y="9"/>
                  </a:lnTo>
                  <a:lnTo>
                    <a:pt x="44" y="12"/>
                  </a:lnTo>
                  <a:lnTo>
                    <a:pt x="44" y="12"/>
                  </a:lnTo>
                  <a:lnTo>
                    <a:pt x="44" y="12"/>
                  </a:lnTo>
                  <a:lnTo>
                    <a:pt x="44" y="14"/>
                  </a:lnTo>
                  <a:lnTo>
                    <a:pt x="42" y="14"/>
                  </a:lnTo>
                  <a:lnTo>
                    <a:pt x="42" y="14"/>
                  </a:lnTo>
                  <a:lnTo>
                    <a:pt x="42" y="14"/>
                  </a:lnTo>
                  <a:lnTo>
                    <a:pt x="40" y="14"/>
                  </a:lnTo>
                  <a:lnTo>
                    <a:pt x="40" y="14"/>
                  </a:lnTo>
                  <a:lnTo>
                    <a:pt x="40" y="14"/>
                  </a:lnTo>
                  <a:lnTo>
                    <a:pt x="40" y="16"/>
                  </a:lnTo>
                  <a:lnTo>
                    <a:pt x="40" y="16"/>
                  </a:lnTo>
                  <a:lnTo>
                    <a:pt x="40" y="16"/>
                  </a:lnTo>
                  <a:lnTo>
                    <a:pt x="40" y="19"/>
                  </a:lnTo>
                  <a:lnTo>
                    <a:pt x="42" y="19"/>
                  </a:lnTo>
                  <a:lnTo>
                    <a:pt x="42" y="19"/>
                  </a:lnTo>
                  <a:lnTo>
                    <a:pt x="42" y="21"/>
                  </a:lnTo>
                  <a:lnTo>
                    <a:pt x="42" y="21"/>
                  </a:lnTo>
                  <a:lnTo>
                    <a:pt x="42" y="21"/>
                  </a:lnTo>
                  <a:lnTo>
                    <a:pt x="44" y="21"/>
                  </a:lnTo>
                  <a:lnTo>
                    <a:pt x="44" y="21"/>
                  </a:lnTo>
                  <a:lnTo>
                    <a:pt x="44" y="23"/>
                  </a:lnTo>
                  <a:lnTo>
                    <a:pt x="44" y="23"/>
                  </a:lnTo>
                  <a:lnTo>
                    <a:pt x="44" y="23"/>
                  </a:lnTo>
                  <a:lnTo>
                    <a:pt x="47" y="23"/>
                  </a:lnTo>
                  <a:lnTo>
                    <a:pt x="47" y="23"/>
                  </a:lnTo>
                  <a:lnTo>
                    <a:pt x="49" y="23"/>
                  </a:lnTo>
                  <a:lnTo>
                    <a:pt x="49" y="26"/>
                  </a:lnTo>
                  <a:lnTo>
                    <a:pt x="49" y="26"/>
                  </a:lnTo>
                  <a:lnTo>
                    <a:pt x="49" y="26"/>
                  </a:lnTo>
                  <a:lnTo>
                    <a:pt x="49" y="26"/>
                  </a:lnTo>
                  <a:lnTo>
                    <a:pt x="52" y="26"/>
                  </a:lnTo>
                  <a:lnTo>
                    <a:pt x="52" y="26"/>
                  </a:lnTo>
                  <a:lnTo>
                    <a:pt x="52" y="26"/>
                  </a:lnTo>
                  <a:lnTo>
                    <a:pt x="52" y="26"/>
                  </a:lnTo>
                  <a:lnTo>
                    <a:pt x="52" y="28"/>
                  </a:lnTo>
                  <a:lnTo>
                    <a:pt x="52" y="28"/>
                  </a:lnTo>
                  <a:lnTo>
                    <a:pt x="52" y="30"/>
                  </a:lnTo>
                  <a:lnTo>
                    <a:pt x="52" y="30"/>
                  </a:lnTo>
                  <a:lnTo>
                    <a:pt x="52" y="30"/>
                  </a:lnTo>
                  <a:lnTo>
                    <a:pt x="52" y="30"/>
                  </a:lnTo>
                  <a:lnTo>
                    <a:pt x="52" y="33"/>
                  </a:lnTo>
                  <a:lnTo>
                    <a:pt x="49" y="33"/>
                  </a:lnTo>
                  <a:lnTo>
                    <a:pt x="49" y="33"/>
                  </a:lnTo>
                  <a:lnTo>
                    <a:pt x="49" y="33"/>
                  </a:lnTo>
                  <a:lnTo>
                    <a:pt x="49" y="33"/>
                  </a:lnTo>
                  <a:lnTo>
                    <a:pt x="49" y="33"/>
                  </a:lnTo>
                  <a:lnTo>
                    <a:pt x="47" y="33"/>
                  </a:lnTo>
                  <a:lnTo>
                    <a:pt x="47" y="33"/>
                  </a:lnTo>
                  <a:lnTo>
                    <a:pt x="44" y="33"/>
                  </a:lnTo>
                  <a:lnTo>
                    <a:pt x="44" y="33"/>
                  </a:lnTo>
                  <a:lnTo>
                    <a:pt x="44" y="33"/>
                  </a:lnTo>
                  <a:lnTo>
                    <a:pt x="44" y="33"/>
                  </a:lnTo>
                  <a:lnTo>
                    <a:pt x="44" y="35"/>
                  </a:lnTo>
                  <a:lnTo>
                    <a:pt x="47" y="35"/>
                  </a:lnTo>
                  <a:lnTo>
                    <a:pt x="47" y="35"/>
                  </a:lnTo>
                  <a:lnTo>
                    <a:pt x="49" y="35"/>
                  </a:lnTo>
                  <a:lnTo>
                    <a:pt x="49" y="35"/>
                  </a:lnTo>
                  <a:lnTo>
                    <a:pt x="49" y="35"/>
                  </a:lnTo>
                  <a:lnTo>
                    <a:pt x="49" y="35"/>
                  </a:lnTo>
                  <a:lnTo>
                    <a:pt x="49" y="35"/>
                  </a:lnTo>
                  <a:lnTo>
                    <a:pt x="49" y="38"/>
                  </a:lnTo>
                  <a:lnTo>
                    <a:pt x="52" y="38"/>
                  </a:lnTo>
                  <a:lnTo>
                    <a:pt x="52" y="38"/>
                  </a:lnTo>
                  <a:lnTo>
                    <a:pt x="52" y="38"/>
                  </a:lnTo>
                  <a:lnTo>
                    <a:pt x="52" y="38"/>
                  </a:lnTo>
                  <a:lnTo>
                    <a:pt x="54" y="38"/>
                  </a:lnTo>
                  <a:lnTo>
                    <a:pt x="54" y="40"/>
                  </a:lnTo>
                  <a:lnTo>
                    <a:pt x="54" y="40"/>
                  </a:lnTo>
                  <a:lnTo>
                    <a:pt x="54" y="40"/>
                  </a:lnTo>
                  <a:lnTo>
                    <a:pt x="56" y="40"/>
                  </a:lnTo>
                  <a:lnTo>
                    <a:pt x="56" y="42"/>
                  </a:lnTo>
                  <a:lnTo>
                    <a:pt x="56" y="42"/>
                  </a:lnTo>
                  <a:lnTo>
                    <a:pt x="56" y="42"/>
                  </a:lnTo>
                  <a:lnTo>
                    <a:pt x="56" y="42"/>
                  </a:lnTo>
                  <a:lnTo>
                    <a:pt x="56" y="45"/>
                  </a:lnTo>
                  <a:lnTo>
                    <a:pt x="59" y="45"/>
                  </a:lnTo>
                  <a:lnTo>
                    <a:pt x="59" y="42"/>
                  </a:lnTo>
                  <a:lnTo>
                    <a:pt x="59" y="42"/>
                  </a:lnTo>
                  <a:lnTo>
                    <a:pt x="59" y="42"/>
                  </a:lnTo>
                  <a:lnTo>
                    <a:pt x="61" y="42"/>
                  </a:lnTo>
                  <a:lnTo>
                    <a:pt x="61" y="42"/>
                  </a:lnTo>
                  <a:lnTo>
                    <a:pt x="63" y="42"/>
                  </a:lnTo>
                  <a:lnTo>
                    <a:pt x="63" y="45"/>
                  </a:lnTo>
                  <a:lnTo>
                    <a:pt x="63" y="45"/>
                  </a:lnTo>
                  <a:lnTo>
                    <a:pt x="63" y="45"/>
                  </a:lnTo>
                  <a:lnTo>
                    <a:pt x="66" y="45"/>
                  </a:lnTo>
                  <a:lnTo>
                    <a:pt x="66" y="45"/>
                  </a:lnTo>
                  <a:lnTo>
                    <a:pt x="63" y="45"/>
                  </a:lnTo>
                  <a:lnTo>
                    <a:pt x="63" y="45"/>
                  </a:lnTo>
                  <a:lnTo>
                    <a:pt x="63" y="47"/>
                  </a:lnTo>
                  <a:lnTo>
                    <a:pt x="63" y="47"/>
                  </a:lnTo>
                  <a:lnTo>
                    <a:pt x="63" y="47"/>
                  </a:lnTo>
                  <a:lnTo>
                    <a:pt x="63" y="47"/>
                  </a:lnTo>
                  <a:lnTo>
                    <a:pt x="63" y="49"/>
                  </a:lnTo>
                  <a:lnTo>
                    <a:pt x="63" y="49"/>
                  </a:lnTo>
                  <a:lnTo>
                    <a:pt x="63" y="49"/>
                  </a:lnTo>
                  <a:lnTo>
                    <a:pt x="63" y="49"/>
                  </a:lnTo>
                  <a:lnTo>
                    <a:pt x="66" y="49"/>
                  </a:lnTo>
                  <a:lnTo>
                    <a:pt x="66" y="52"/>
                  </a:lnTo>
                  <a:lnTo>
                    <a:pt x="66" y="52"/>
                  </a:lnTo>
                  <a:lnTo>
                    <a:pt x="66" y="52"/>
                  </a:lnTo>
                  <a:lnTo>
                    <a:pt x="66" y="54"/>
                  </a:lnTo>
                  <a:lnTo>
                    <a:pt x="66" y="54"/>
                  </a:lnTo>
                  <a:lnTo>
                    <a:pt x="66" y="54"/>
                  </a:lnTo>
                  <a:lnTo>
                    <a:pt x="66" y="54"/>
                  </a:lnTo>
                  <a:lnTo>
                    <a:pt x="63" y="54"/>
                  </a:lnTo>
                  <a:lnTo>
                    <a:pt x="63" y="54"/>
                  </a:lnTo>
                  <a:lnTo>
                    <a:pt x="63" y="54"/>
                  </a:lnTo>
                  <a:lnTo>
                    <a:pt x="63" y="54"/>
                  </a:lnTo>
                  <a:lnTo>
                    <a:pt x="63" y="54"/>
                  </a:lnTo>
                  <a:lnTo>
                    <a:pt x="63" y="57"/>
                  </a:lnTo>
                  <a:lnTo>
                    <a:pt x="66" y="57"/>
                  </a:lnTo>
                  <a:lnTo>
                    <a:pt x="66" y="57"/>
                  </a:lnTo>
                  <a:lnTo>
                    <a:pt x="66" y="59"/>
                  </a:lnTo>
                  <a:lnTo>
                    <a:pt x="66" y="59"/>
                  </a:lnTo>
                  <a:lnTo>
                    <a:pt x="63" y="59"/>
                  </a:lnTo>
                  <a:lnTo>
                    <a:pt x="63" y="61"/>
                  </a:lnTo>
                  <a:lnTo>
                    <a:pt x="66" y="61"/>
                  </a:lnTo>
                  <a:lnTo>
                    <a:pt x="66" y="61"/>
                  </a:lnTo>
                  <a:lnTo>
                    <a:pt x="63" y="61"/>
                  </a:lnTo>
                  <a:lnTo>
                    <a:pt x="63" y="61"/>
                  </a:lnTo>
                  <a:lnTo>
                    <a:pt x="63" y="61"/>
                  </a:lnTo>
                  <a:lnTo>
                    <a:pt x="61" y="61"/>
                  </a:lnTo>
                  <a:lnTo>
                    <a:pt x="61" y="61"/>
                  </a:lnTo>
                  <a:lnTo>
                    <a:pt x="61" y="61"/>
                  </a:lnTo>
                  <a:lnTo>
                    <a:pt x="61" y="61"/>
                  </a:lnTo>
                  <a:lnTo>
                    <a:pt x="59" y="61"/>
                  </a:lnTo>
                  <a:lnTo>
                    <a:pt x="59" y="61"/>
                  </a:lnTo>
                  <a:lnTo>
                    <a:pt x="59" y="61"/>
                  </a:lnTo>
                  <a:lnTo>
                    <a:pt x="59" y="64"/>
                  </a:lnTo>
                  <a:lnTo>
                    <a:pt x="56" y="64"/>
                  </a:lnTo>
                  <a:lnTo>
                    <a:pt x="56" y="64"/>
                  </a:lnTo>
                  <a:lnTo>
                    <a:pt x="56" y="61"/>
                  </a:lnTo>
                  <a:lnTo>
                    <a:pt x="56" y="61"/>
                  </a:lnTo>
                  <a:lnTo>
                    <a:pt x="56" y="59"/>
                  </a:lnTo>
                  <a:lnTo>
                    <a:pt x="56" y="59"/>
                  </a:lnTo>
                  <a:lnTo>
                    <a:pt x="56" y="59"/>
                  </a:lnTo>
                  <a:lnTo>
                    <a:pt x="56" y="57"/>
                  </a:lnTo>
                  <a:lnTo>
                    <a:pt x="56" y="57"/>
                  </a:lnTo>
                  <a:lnTo>
                    <a:pt x="54" y="57"/>
                  </a:lnTo>
                  <a:lnTo>
                    <a:pt x="54" y="54"/>
                  </a:lnTo>
                  <a:lnTo>
                    <a:pt x="54" y="54"/>
                  </a:lnTo>
                  <a:lnTo>
                    <a:pt x="54" y="54"/>
                  </a:lnTo>
                  <a:lnTo>
                    <a:pt x="54" y="54"/>
                  </a:lnTo>
                  <a:lnTo>
                    <a:pt x="54" y="52"/>
                  </a:lnTo>
                  <a:lnTo>
                    <a:pt x="54" y="52"/>
                  </a:lnTo>
                  <a:lnTo>
                    <a:pt x="52" y="52"/>
                  </a:lnTo>
                  <a:lnTo>
                    <a:pt x="52" y="49"/>
                  </a:lnTo>
                  <a:lnTo>
                    <a:pt x="52" y="49"/>
                  </a:lnTo>
                  <a:lnTo>
                    <a:pt x="52" y="49"/>
                  </a:lnTo>
                  <a:lnTo>
                    <a:pt x="52" y="49"/>
                  </a:lnTo>
                  <a:lnTo>
                    <a:pt x="49" y="49"/>
                  </a:lnTo>
                  <a:lnTo>
                    <a:pt x="49" y="49"/>
                  </a:lnTo>
                  <a:lnTo>
                    <a:pt x="49" y="47"/>
                  </a:lnTo>
                  <a:lnTo>
                    <a:pt x="49" y="47"/>
                  </a:lnTo>
                  <a:lnTo>
                    <a:pt x="49" y="47"/>
                  </a:lnTo>
                  <a:lnTo>
                    <a:pt x="49" y="45"/>
                  </a:lnTo>
                  <a:lnTo>
                    <a:pt x="49" y="45"/>
                  </a:lnTo>
                  <a:lnTo>
                    <a:pt x="49" y="45"/>
                  </a:lnTo>
                  <a:lnTo>
                    <a:pt x="49" y="45"/>
                  </a:lnTo>
                  <a:lnTo>
                    <a:pt x="49" y="45"/>
                  </a:lnTo>
                  <a:lnTo>
                    <a:pt x="47" y="45"/>
                  </a:lnTo>
                  <a:lnTo>
                    <a:pt x="47" y="45"/>
                  </a:lnTo>
                  <a:lnTo>
                    <a:pt x="44" y="45"/>
                  </a:lnTo>
                  <a:lnTo>
                    <a:pt x="44" y="45"/>
                  </a:lnTo>
                  <a:lnTo>
                    <a:pt x="44" y="45"/>
                  </a:lnTo>
                  <a:lnTo>
                    <a:pt x="44" y="45"/>
                  </a:lnTo>
                  <a:lnTo>
                    <a:pt x="42" y="45"/>
                  </a:lnTo>
                  <a:lnTo>
                    <a:pt x="42" y="45"/>
                  </a:lnTo>
                  <a:lnTo>
                    <a:pt x="42" y="45"/>
                  </a:lnTo>
                  <a:lnTo>
                    <a:pt x="42" y="45"/>
                  </a:lnTo>
                  <a:lnTo>
                    <a:pt x="40" y="45"/>
                  </a:lnTo>
                  <a:lnTo>
                    <a:pt x="40" y="45"/>
                  </a:lnTo>
                  <a:lnTo>
                    <a:pt x="40" y="45"/>
                  </a:lnTo>
                  <a:lnTo>
                    <a:pt x="40" y="45"/>
                  </a:lnTo>
                  <a:lnTo>
                    <a:pt x="37" y="45"/>
                  </a:lnTo>
                  <a:lnTo>
                    <a:pt x="37" y="42"/>
                  </a:lnTo>
                  <a:lnTo>
                    <a:pt x="37" y="42"/>
                  </a:lnTo>
                  <a:lnTo>
                    <a:pt x="37" y="45"/>
                  </a:lnTo>
                  <a:lnTo>
                    <a:pt x="37" y="45"/>
                  </a:lnTo>
                  <a:lnTo>
                    <a:pt x="37" y="42"/>
                  </a:lnTo>
                  <a:lnTo>
                    <a:pt x="37" y="42"/>
                  </a:lnTo>
                  <a:lnTo>
                    <a:pt x="35" y="42"/>
                  </a:lnTo>
                  <a:lnTo>
                    <a:pt x="35" y="40"/>
                  </a:lnTo>
                  <a:lnTo>
                    <a:pt x="35" y="40"/>
                  </a:lnTo>
                  <a:lnTo>
                    <a:pt x="35" y="40"/>
                  </a:lnTo>
                  <a:lnTo>
                    <a:pt x="35" y="38"/>
                  </a:lnTo>
                  <a:lnTo>
                    <a:pt x="33" y="38"/>
                  </a:lnTo>
                  <a:lnTo>
                    <a:pt x="33" y="38"/>
                  </a:lnTo>
                  <a:lnTo>
                    <a:pt x="33" y="40"/>
                  </a:lnTo>
                  <a:lnTo>
                    <a:pt x="33" y="40"/>
                  </a:lnTo>
                  <a:lnTo>
                    <a:pt x="30" y="40"/>
                  </a:lnTo>
                  <a:lnTo>
                    <a:pt x="30" y="40"/>
                  </a:lnTo>
                  <a:lnTo>
                    <a:pt x="30" y="40"/>
                  </a:lnTo>
                  <a:lnTo>
                    <a:pt x="30" y="40"/>
                  </a:lnTo>
                  <a:lnTo>
                    <a:pt x="30" y="40"/>
                  </a:lnTo>
                  <a:lnTo>
                    <a:pt x="28" y="40"/>
                  </a:lnTo>
                  <a:lnTo>
                    <a:pt x="28" y="40"/>
                  </a:lnTo>
                  <a:lnTo>
                    <a:pt x="28" y="40"/>
                  </a:lnTo>
                  <a:lnTo>
                    <a:pt x="26" y="40"/>
                  </a:lnTo>
                  <a:lnTo>
                    <a:pt x="26" y="40"/>
                  </a:lnTo>
                  <a:lnTo>
                    <a:pt x="26" y="40"/>
                  </a:lnTo>
                  <a:lnTo>
                    <a:pt x="26" y="38"/>
                  </a:lnTo>
                  <a:lnTo>
                    <a:pt x="26" y="38"/>
                  </a:lnTo>
                  <a:lnTo>
                    <a:pt x="23" y="38"/>
                  </a:lnTo>
                  <a:lnTo>
                    <a:pt x="23" y="38"/>
                  </a:lnTo>
                  <a:lnTo>
                    <a:pt x="23" y="38"/>
                  </a:lnTo>
                  <a:lnTo>
                    <a:pt x="23" y="35"/>
                  </a:lnTo>
                  <a:lnTo>
                    <a:pt x="23" y="35"/>
                  </a:lnTo>
                  <a:lnTo>
                    <a:pt x="23" y="35"/>
                  </a:lnTo>
                  <a:lnTo>
                    <a:pt x="21" y="35"/>
                  </a:lnTo>
                  <a:lnTo>
                    <a:pt x="21" y="35"/>
                  </a:lnTo>
                  <a:lnTo>
                    <a:pt x="21" y="35"/>
                  </a:lnTo>
                  <a:lnTo>
                    <a:pt x="21" y="33"/>
                  </a:lnTo>
                  <a:lnTo>
                    <a:pt x="18" y="33"/>
                  </a:lnTo>
                  <a:lnTo>
                    <a:pt x="18" y="33"/>
                  </a:lnTo>
                  <a:lnTo>
                    <a:pt x="18" y="33"/>
                  </a:lnTo>
                  <a:lnTo>
                    <a:pt x="18" y="33"/>
                  </a:lnTo>
                  <a:lnTo>
                    <a:pt x="16" y="33"/>
                  </a:lnTo>
                  <a:lnTo>
                    <a:pt x="16" y="33"/>
                  </a:lnTo>
                  <a:lnTo>
                    <a:pt x="16" y="33"/>
                  </a:lnTo>
                  <a:lnTo>
                    <a:pt x="14" y="33"/>
                  </a:lnTo>
                  <a:lnTo>
                    <a:pt x="14" y="33"/>
                  </a:lnTo>
                  <a:lnTo>
                    <a:pt x="11" y="33"/>
                  </a:lnTo>
                  <a:lnTo>
                    <a:pt x="11" y="33"/>
                  </a:lnTo>
                  <a:lnTo>
                    <a:pt x="11" y="33"/>
                  </a:lnTo>
                  <a:lnTo>
                    <a:pt x="9" y="33"/>
                  </a:lnTo>
                  <a:lnTo>
                    <a:pt x="9" y="33"/>
                  </a:lnTo>
                  <a:lnTo>
                    <a:pt x="9" y="33"/>
                  </a:lnTo>
                  <a:lnTo>
                    <a:pt x="9" y="33"/>
                  </a:lnTo>
                  <a:lnTo>
                    <a:pt x="9" y="33"/>
                  </a:lnTo>
                  <a:lnTo>
                    <a:pt x="7" y="33"/>
                  </a:lnTo>
                  <a:lnTo>
                    <a:pt x="7" y="33"/>
                  </a:lnTo>
                  <a:lnTo>
                    <a:pt x="7" y="30"/>
                  </a:lnTo>
                  <a:lnTo>
                    <a:pt x="4" y="30"/>
                  </a:lnTo>
                  <a:lnTo>
                    <a:pt x="4" y="30"/>
                  </a:lnTo>
                  <a:lnTo>
                    <a:pt x="4" y="30"/>
                  </a:lnTo>
                  <a:lnTo>
                    <a:pt x="4" y="30"/>
                  </a:lnTo>
                  <a:lnTo>
                    <a:pt x="4" y="28"/>
                  </a:lnTo>
                  <a:lnTo>
                    <a:pt x="4" y="28"/>
                  </a:lnTo>
                  <a:lnTo>
                    <a:pt x="4" y="28"/>
                  </a:lnTo>
                  <a:lnTo>
                    <a:pt x="4" y="28"/>
                  </a:lnTo>
                  <a:lnTo>
                    <a:pt x="4" y="26"/>
                  </a:lnTo>
                  <a:lnTo>
                    <a:pt x="4" y="26"/>
                  </a:lnTo>
                  <a:lnTo>
                    <a:pt x="2" y="26"/>
                  </a:lnTo>
                  <a:lnTo>
                    <a:pt x="2" y="26"/>
                  </a:lnTo>
                  <a:lnTo>
                    <a:pt x="2" y="26"/>
                  </a:lnTo>
                  <a:lnTo>
                    <a:pt x="2" y="23"/>
                  </a:lnTo>
                  <a:lnTo>
                    <a:pt x="2" y="23"/>
                  </a:lnTo>
                  <a:lnTo>
                    <a:pt x="2" y="23"/>
                  </a:lnTo>
                  <a:lnTo>
                    <a:pt x="2" y="23"/>
                  </a:lnTo>
                  <a:lnTo>
                    <a:pt x="2" y="21"/>
                  </a:lnTo>
                  <a:lnTo>
                    <a:pt x="0" y="21"/>
                  </a:lnTo>
                  <a:lnTo>
                    <a:pt x="0" y="21"/>
                  </a:lnTo>
                  <a:lnTo>
                    <a:pt x="2" y="21"/>
                  </a:lnTo>
                  <a:lnTo>
                    <a:pt x="2" y="21"/>
                  </a:lnTo>
                  <a:lnTo>
                    <a:pt x="2" y="19"/>
                  </a:lnTo>
                  <a:lnTo>
                    <a:pt x="4" y="19"/>
                  </a:lnTo>
                  <a:lnTo>
                    <a:pt x="4" y="19"/>
                  </a:lnTo>
                  <a:lnTo>
                    <a:pt x="4" y="19"/>
                  </a:lnTo>
                  <a:lnTo>
                    <a:pt x="4" y="16"/>
                  </a:lnTo>
                  <a:lnTo>
                    <a:pt x="4" y="16"/>
                  </a:lnTo>
                  <a:lnTo>
                    <a:pt x="4" y="16"/>
                  </a:lnTo>
                  <a:lnTo>
                    <a:pt x="4" y="14"/>
                  </a:lnTo>
                  <a:lnTo>
                    <a:pt x="4" y="14"/>
                  </a:lnTo>
                  <a:lnTo>
                    <a:pt x="4" y="14"/>
                  </a:lnTo>
                  <a:lnTo>
                    <a:pt x="4" y="14"/>
                  </a:lnTo>
                  <a:lnTo>
                    <a:pt x="4" y="12"/>
                  </a:lnTo>
                  <a:lnTo>
                    <a:pt x="4" y="12"/>
                  </a:lnTo>
                  <a:lnTo>
                    <a:pt x="4" y="12"/>
                  </a:lnTo>
                  <a:lnTo>
                    <a:pt x="4" y="9"/>
                  </a:lnTo>
                  <a:lnTo>
                    <a:pt x="4" y="9"/>
                  </a:lnTo>
                  <a:lnTo>
                    <a:pt x="2" y="9"/>
                  </a:lnTo>
                  <a:lnTo>
                    <a:pt x="2" y="7"/>
                  </a:lnTo>
                  <a:lnTo>
                    <a:pt x="2" y="7"/>
                  </a:lnTo>
                  <a:lnTo>
                    <a:pt x="0" y="7"/>
                  </a:lnTo>
                  <a:lnTo>
                    <a:pt x="0" y="7"/>
                  </a:lnTo>
                  <a:lnTo>
                    <a:pt x="0" y="7"/>
                  </a:lnTo>
                  <a:lnTo>
                    <a:pt x="0" y="7"/>
                  </a:lnTo>
                  <a:lnTo>
                    <a:pt x="0" y="4"/>
                  </a:lnTo>
                  <a:lnTo>
                    <a:pt x="0" y="4"/>
                  </a:lnTo>
                  <a:lnTo>
                    <a:pt x="0" y="4"/>
                  </a:lnTo>
                  <a:lnTo>
                    <a:pt x="0" y="4"/>
                  </a:lnTo>
                  <a:lnTo>
                    <a:pt x="0" y="4"/>
                  </a:lnTo>
                  <a:lnTo>
                    <a:pt x="2" y="4"/>
                  </a:lnTo>
                  <a:lnTo>
                    <a:pt x="2" y="4"/>
                  </a:lnTo>
                  <a:lnTo>
                    <a:pt x="2" y="4"/>
                  </a:lnTo>
                  <a:lnTo>
                    <a:pt x="4" y="4"/>
                  </a:lnTo>
                  <a:lnTo>
                    <a:pt x="4" y="4"/>
                  </a:lnTo>
                  <a:lnTo>
                    <a:pt x="4" y="4"/>
                  </a:lnTo>
                  <a:lnTo>
                    <a:pt x="7" y="4"/>
                  </a:lnTo>
                  <a:lnTo>
                    <a:pt x="7" y="4"/>
                  </a:lnTo>
                  <a:lnTo>
                    <a:pt x="7" y="4"/>
                  </a:lnTo>
                  <a:lnTo>
                    <a:pt x="9" y="4"/>
                  </a:lnTo>
                  <a:lnTo>
                    <a:pt x="9" y="4"/>
                  </a:lnTo>
                  <a:lnTo>
                    <a:pt x="9" y="4"/>
                  </a:lnTo>
                  <a:lnTo>
                    <a:pt x="11" y="4"/>
                  </a:lnTo>
                  <a:lnTo>
                    <a:pt x="11" y="4"/>
                  </a:lnTo>
                  <a:lnTo>
                    <a:pt x="11" y="2"/>
                  </a:lnTo>
                  <a:lnTo>
                    <a:pt x="11" y="2"/>
                  </a:lnTo>
                  <a:lnTo>
                    <a:pt x="14" y="2"/>
                  </a:lnTo>
                  <a:lnTo>
                    <a:pt x="14" y="2"/>
                  </a:lnTo>
                  <a:lnTo>
                    <a:pt x="14" y="2"/>
                  </a:lnTo>
                  <a:lnTo>
                    <a:pt x="16" y="2"/>
                  </a:lnTo>
                  <a:lnTo>
                    <a:pt x="16" y="2"/>
                  </a:lnTo>
                  <a:lnTo>
                    <a:pt x="16" y="2"/>
                  </a:lnTo>
                  <a:lnTo>
                    <a:pt x="16" y="2"/>
                  </a:lnTo>
                  <a:lnTo>
                    <a:pt x="18" y="2"/>
                  </a:lnTo>
                  <a:lnTo>
                    <a:pt x="18" y="2"/>
                  </a:lnTo>
                  <a:lnTo>
                    <a:pt x="18" y="2"/>
                  </a:lnTo>
                  <a:lnTo>
                    <a:pt x="18" y="2"/>
                  </a:lnTo>
                  <a:lnTo>
                    <a:pt x="18" y="2"/>
                  </a:lnTo>
                  <a:lnTo>
                    <a:pt x="21" y="2"/>
                  </a:lnTo>
                  <a:lnTo>
                    <a:pt x="21" y="2"/>
                  </a:lnTo>
                  <a:lnTo>
                    <a:pt x="23" y="2"/>
                  </a:lnTo>
                  <a:lnTo>
                    <a:pt x="23" y="2"/>
                  </a:lnTo>
                  <a:lnTo>
                    <a:pt x="23" y="2"/>
                  </a:lnTo>
                  <a:lnTo>
                    <a:pt x="23" y="2"/>
                  </a:lnTo>
                  <a:lnTo>
                    <a:pt x="26" y="2"/>
                  </a:lnTo>
                  <a:lnTo>
                    <a:pt x="26" y="2"/>
                  </a:lnTo>
                  <a:lnTo>
                    <a:pt x="26" y="2"/>
                  </a:lnTo>
                  <a:lnTo>
                    <a:pt x="26" y="2"/>
                  </a:lnTo>
                  <a:lnTo>
                    <a:pt x="28" y="2"/>
                  </a:lnTo>
                  <a:lnTo>
                    <a:pt x="28" y="2"/>
                  </a:lnTo>
                  <a:lnTo>
                    <a:pt x="28" y="2"/>
                  </a:lnTo>
                  <a:lnTo>
                    <a:pt x="28" y="2"/>
                  </a:lnTo>
                  <a:lnTo>
                    <a:pt x="28" y="0"/>
                  </a:lnTo>
                  <a:lnTo>
                    <a:pt x="28" y="0"/>
                  </a:lnTo>
                  <a:lnTo>
                    <a:pt x="30" y="0"/>
                  </a:lnTo>
                  <a:lnTo>
                    <a:pt x="30" y="2"/>
                  </a:lnTo>
                  <a:lnTo>
                    <a:pt x="30" y="2"/>
                  </a:lnTo>
                  <a:lnTo>
                    <a:pt x="30" y="2"/>
                  </a:lnTo>
                  <a:lnTo>
                    <a:pt x="30" y="0"/>
                  </a:lnTo>
                  <a:lnTo>
                    <a:pt x="33" y="0"/>
                  </a:lnTo>
                  <a:lnTo>
                    <a:pt x="33"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3" name="Freeform 253"/>
            <p:cNvSpPr>
              <a:spLocks/>
            </p:cNvSpPr>
            <p:nvPr/>
          </p:nvSpPr>
          <p:spPr bwMode="auto">
            <a:xfrm>
              <a:off x="2800350" y="2708275"/>
              <a:ext cx="104775" cy="101600"/>
            </a:xfrm>
            <a:custGeom>
              <a:avLst/>
              <a:gdLst/>
              <a:ahLst/>
              <a:cxnLst>
                <a:cxn ang="0">
                  <a:pos x="35" y="2"/>
                </a:cxn>
                <a:cxn ang="0">
                  <a:pos x="33" y="4"/>
                </a:cxn>
                <a:cxn ang="0">
                  <a:pos x="35" y="4"/>
                </a:cxn>
                <a:cxn ang="0">
                  <a:pos x="37" y="7"/>
                </a:cxn>
                <a:cxn ang="0">
                  <a:pos x="40" y="7"/>
                </a:cxn>
                <a:cxn ang="0">
                  <a:pos x="44" y="9"/>
                </a:cxn>
                <a:cxn ang="0">
                  <a:pos x="42" y="14"/>
                </a:cxn>
                <a:cxn ang="0">
                  <a:pos x="40" y="16"/>
                </a:cxn>
                <a:cxn ang="0">
                  <a:pos x="42" y="21"/>
                </a:cxn>
                <a:cxn ang="0">
                  <a:pos x="44" y="23"/>
                </a:cxn>
                <a:cxn ang="0">
                  <a:pos x="49" y="26"/>
                </a:cxn>
                <a:cxn ang="0">
                  <a:pos x="52" y="26"/>
                </a:cxn>
                <a:cxn ang="0">
                  <a:pos x="52" y="30"/>
                </a:cxn>
                <a:cxn ang="0">
                  <a:pos x="49" y="33"/>
                </a:cxn>
                <a:cxn ang="0">
                  <a:pos x="44" y="33"/>
                </a:cxn>
                <a:cxn ang="0">
                  <a:pos x="49" y="35"/>
                </a:cxn>
                <a:cxn ang="0">
                  <a:pos x="52" y="38"/>
                </a:cxn>
                <a:cxn ang="0">
                  <a:pos x="56" y="40"/>
                </a:cxn>
                <a:cxn ang="0">
                  <a:pos x="59" y="45"/>
                </a:cxn>
                <a:cxn ang="0">
                  <a:pos x="63" y="42"/>
                </a:cxn>
                <a:cxn ang="0">
                  <a:pos x="63" y="45"/>
                </a:cxn>
                <a:cxn ang="0">
                  <a:pos x="63" y="49"/>
                </a:cxn>
                <a:cxn ang="0">
                  <a:pos x="66" y="52"/>
                </a:cxn>
                <a:cxn ang="0">
                  <a:pos x="63" y="54"/>
                </a:cxn>
                <a:cxn ang="0">
                  <a:pos x="66" y="57"/>
                </a:cxn>
                <a:cxn ang="0">
                  <a:pos x="66" y="61"/>
                </a:cxn>
                <a:cxn ang="0">
                  <a:pos x="61" y="61"/>
                </a:cxn>
                <a:cxn ang="0">
                  <a:pos x="59" y="64"/>
                </a:cxn>
                <a:cxn ang="0">
                  <a:pos x="56" y="59"/>
                </a:cxn>
                <a:cxn ang="0">
                  <a:pos x="54" y="54"/>
                </a:cxn>
                <a:cxn ang="0">
                  <a:pos x="52" y="49"/>
                </a:cxn>
                <a:cxn ang="0">
                  <a:pos x="49" y="47"/>
                </a:cxn>
                <a:cxn ang="0">
                  <a:pos x="49" y="45"/>
                </a:cxn>
                <a:cxn ang="0">
                  <a:pos x="44" y="45"/>
                </a:cxn>
                <a:cxn ang="0">
                  <a:pos x="40" y="45"/>
                </a:cxn>
                <a:cxn ang="0">
                  <a:pos x="37" y="42"/>
                </a:cxn>
                <a:cxn ang="0">
                  <a:pos x="35" y="40"/>
                </a:cxn>
                <a:cxn ang="0">
                  <a:pos x="33" y="40"/>
                </a:cxn>
                <a:cxn ang="0">
                  <a:pos x="30" y="40"/>
                </a:cxn>
                <a:cxn ang="0">
                  <a:pos x="26" y="40"/>
                </a:cxn>
                <a:cxn ang="0">
                  <a:pos x="23" y="35"/>
                </a:cxn>
                <a:cxn ang="0">
                  <a:pos x="21" y="33"/>
                </a:cxn>
                <a:cxn ang="0">
                  <a:pos x="16" y="33"/>
                </a:cxn>
                <a:cxn ang="0">
                  <a:pos x="11" y="33"/>
                </a:cxn>
                <a:cxn ang="0">
                  <a:pos x="7" y="33"/>
                </a:cxn>
                <a:cxn ang="0">
                  <a:pos x="4" y="30"/>
                </a:cxn>
                <a:cxn ang="0">
                  <a:pos x="4" y="26"/>
                </a:cxn>
                <a:cxn ang="0">
                  <a:pos x="2" y="23"/>
                </a:cxn>
                <a:cxn ang="0">
                  <a:pos x="2" y="21"/>
                </a:cxn>
                <a:cxn ang="0">
                  <a:pos x="4" y="16"/>
                </a:cxn>
                <a:cxn ang="0">
                  <a:pos x="4" y="12"/>
                </a:cxn>
                <a:cxn ang="0">
                  <a:pos x="2" y="7"/>
                </a:cxn>
                <a:cxn ang="0">
                  <a:pos x="0" y="4"/>
                </a:cxn>
                <a:cxn ang="0">
                  <a:pos x="2" y="4"/>
                </a:cxn>
                <a:cxn ang="0">
                  <a:pos x="7" y="4"/>
                </a:cxn>
                <a:cxn ang="0">
                  <a:pos x="11" y="4"/>
                </a:cxn>
                <a:cxn ang="0">
                  <a:pos x="16" y="2"/>
                </a:cxn>
                <a:cxn ang="0">
                  <a:pos x="18" y="2"/>
                </a:cxn>
                <a:cxn ang="0">
                  <a:pos x="23" y="2"/>
                </a:cxn>
                <a:cxn ang="0">
                  <a:pos x="26" y="2"/>
                </a:cxn>
                <a:cxn ang="0">
                  <a:pos x="28" y="0"/>
                </a:cxn>
                <a:cxn ang="0">
                  <a:pos x="33" y="0"/>
                </a:cxn>
              </a:cxnLst>
              <a:rect l="0" t="0" r="r" b="b"/>
              <a:pathLst>
                <a:path w="66" h="64">
                  <a:moveTo>
                    <a:pt x="33" y="0"/>
                  </a:moveTo>
                  <a:lnTo>
                    <a:pt x="33" y="2"/>
                  </a:lnTo>
                  <a:lnTo>
                    <a:pt x="33" y="2"/>
                  </a:lnTo>
                  <a:lnTo>
                    <a:pt x="33" y="2"/>
                  </a:lnTo>
                  <a:lnTo>
                    <a:pt x="35" y="2"/>
                  </a:lnTo>
                  <a:lnTo>
                    <a:pt x="35" y="2"/>
                  </a:lnTo>
                  <a:lnTo>
                    <a:pt x="35" y="4"/>
                  </a:lnTo>
                  <a:lnTo>
                    <a:pt x="35" y="4"/>
                  </a:lnTo>
                  <a:lnTo>
                    <a:pt x="35" y="4"/>
                  </a:lnTo>
                  <a:lnTo>
                    <a:pt x="33" y="4"/>
                  </a:lnTo>
                  <a:lnTo>
                    <a:pt x="33" y="4"/>
                  </a:lnTo>
                  <a:lnTo>
                    <a:pt x="33" y="4"/>
                  </a:lnTo>
                  <a:lnTo>
                    <a:pt x="33" y="4"/>
                  </a:lnTo>
                  <a:lnTo>
                    <a:pt x="33" y="7"/>
                  </a:lnTo>
                  <a:lnTo>
                    <a:pt x="33" y="7"/>
                  </a:lnTo>
                  <a:lnTo>
                    <a:pt x="33" y="7"/>
                  </a:lnTo>
                  <a:lnTo>
                    <a:pt x="35" y="7"/>
                  </a:lnTo>
                  <a:lnTo>
                    <a:pt x="35" y="4"/>
                  </a:lnTo>
                  <a:lnTo>
                    <a:pt x="35" y="4"/>
                  </a:lnTo>
                  <a:lnTo>
                    <a:pt x="35" y="7"/>
                  </a:lnTo>
                  <a:lnTo>
                    <a:pt x="37" y="7"/>
                  </a:lnTo>
                  <a:lnTo>
                    <a:pt x="37" y="7"/>
                  </a:lnTo>
                  <a:lnTo>
                    <a:pt x="37" y="7"/>
                  </a:lnTo>
                  <a:lnTo>
                    <a:pt x="37" y="7"/>
                  </a:lnTo>
                  <a:lnTo>
                    <a:pt x="37" y="7"/>
                  </a:lnTo>
                  <a:lnTo>
                    <a:pt x="37" y="7"/>
                  </a:lnTo>
                  <a:lnTo>
                    <a:pt x="40" y="7"/>
                  </a:lnTo>
                  <a:lnTo>
                    <a:pt x="40" y="7"/>
                  </a:lnTo>
                  <a:lnTo>
                    <a:pt x="40" y="7"/>
                  </a:lnTo>
                  <a:lnTo>
                    <a:pt x="40" y="7"/>
                  </a:lnTo>
                  <a:lnTo>
                    <a:pt x="40" y="7"/>
                  </a:lnTo>
                  <a:lnTo>
                    <a:pt x="40" y="9"/>
                  </a:lnTo>
                  <a:lnTo>
                    <a:pt x="42" y="9"/>
                  </a:lnTo>
                  <a:lnTo>
                    <a:pt x="42" y="9"/>
                  </a:lnTo>
                  <a:lnTo>
                    <a:pt x="42" y="9"/>
                  </a:lnTo>
                  <a:lnTo>
                    <a:pt x="44" y="9"/>
                  </a:lnTo>
                  <a:lnTo>
                    <a:pt x="44" y="9"/>
                  </a:lnTo>
                  <a:lnTo>
                    <a:pt x="44" y="12"/>
                  </a:lnTo>
                  <a:lnTo>
                    <a:pt x="44" y="12"/>
                  </a:lnTo>
                  <a:lnTo>
                    <a:pt x="44" y="12"/>
                  </a:lnTo>
                  <a:lnTo>
                    <a:pt x="44" y="14"/>
                  </a:lnTo>
                  <a:lnTo>
                    <a:pt x="42" y="14"/>
                  </a:lnTo>
                  <a:lnTo>
                    <a:pt x="42" y="14"/>
                  </a:lnTo>
                  <a:lnTo>
                    <a:pt x="42" y="14"/>
                  </a:lnTo>
                  <a:lnTo>
                    <a:pt x="40" y="14"/>
                  </a:lnTo>
                  <a:lnTo>
                    <a:pt x="40" y="14"/>
                  </a:lnTo>
                  <a:lnTo>
                    <a:pt x="40" y="14"/>
                  </a:lnTo>
                  <a:lnTo>
                    <a:pt x="40" y="16"/>
                  </a:lnTo>
                  <a:lnTo>
                    <a:pt x="40" y="16"/>
                  </a:lnTo>
                  <a:lnTo>
                    <a:pt x="40" y="16"/>
                  </a:lnTo>
                  <a:lnTo>
                    <a:pt x="40" y="19"/>
                  </a:lnTo>
                  <a:lnTo>
                    <a:pt x="42" y="19"/>
                  </a:lnTo>
                  <a:lnTo>
                    <a:pt x="42" y="19"/>
                  </a:lnTo>
                  <a:lnTo>
                    <a:pt x="42" y="21"/>
                  </a:lnTo>
                  <a:lnTo>
                    <a:pt x="42" y="21"/>
                  </a:lnTo>
                  <a:lnTo>
                    <a:pt x="42" y="21"/>
                  </a:lnTo>
                  <a:lnTo>
                    <a:pt x="44" y="21"/>
                  </a:lnTo>
                  <a:lnTo>
                    <a:pt x="44" y="21"/>
                  </a:lnTo>
                  <a:lnTo>
                    <a:pt x="44" y="23"/>
                  </a:lnTo>
                  <a:lnTo>
                    <a:pt x="44" y="23"/>
                  </a:lnTo>
                  <a:lnTo>
                    <a:pt x="44" y="23"/>
                  </a:lnTo>
                  <a:lnTo>
                    <a:pt x="47" y="23"/>
                  </a:lnTo>
                  <a:lnTo>
                    <a:pt x="47" y="23"/>
                  </a:lnTo>
                  <a:lnTo>
                    <a:pt x="49" y="23"/>
                  </a:lnTo>
                  <a:lnTo>
                    <a:pt x="49" y="26"/>
                  </a:lnTo>
                  <a:lnTo>
                    <a:pt x="49" y="26"/>
                  </a:lnTo>
                  <a:lnTo>
                    <a:pt x="49" y="26"/>
                  </a:lnTo>
                  <a:lnTo>
                    <a:pt x="49" y="26"/>
                  </a:lnTo>
                  <a:lnTo>
                    <a:pt x="52" y="26"/>
                  </a:lnTo>
                  <a:lnTo>
                    <a:pt x="52" y="26"/>
                  </a:lnTo>
                  <a:lnTo>
                    <a:pt x="52" y="26"/>
                  </a:lnTo>
                  <a:lnTo>
                    <a:pt x="52" y="26"/>
                  </a:lnTo>
                  <a:lnTo>
                    <a:pt x="52" y="28"/>
                  </a:lnTo>
                  <a:lnTo>
                    <a:pt x="52" y="28"/>
                  </a:lnTo>
                  <a:lnTo>
                    <a:pt x="52" y="30"/>
                  </a:lnTo>
                  <a:lnTo>
                    <a:pt x="52" y="30"/>
                  </a:lnTo>
                  <a:lnTo>
                    <a:pt x="52" y="30"/>
                  </a:lnTo>
                  <a:lnTo>
                    <a:pt x="52" y="30"/>
                  </a:lnTo>
                  <a:lnTo>
                    <a:pt x="52" y="33"/>
                  </a:lnTo>
                  <a:lnTo>
                    <a:pt x="49" y="33"/>
                  </a:lnTo>
                  <a:lnTo>
                    <a:pt x="49" y="33"/>
                  </a:lnTo>
                  <a:lnTo>
                    <a:pt x="49" y="33"/>
                  </a:lnTo>
                  <a:lnTo>
                    <a:pt x="49" y="33"/>
                  </a:lnTo>
                  <a:lnTo>
                    <a:pt x="49" y="33"/>
                  </a:lnTo>
                  <a:lnTo>
                    <a:pt x="47" y="33"/>
                  </a:lnTo>
                  <a:lnTo>
                    <a:pt x="47" y="33"/>
                  </a:lnTo>
                  <a:lnTo>
                    <a:pt x="44" y="33"/>
                  </a:lnTo>
                  <a:lnTo>
                    <a:pt x="44" y="33"/>
                  </a:lnTo>
                  <a:lnTo>
                    <a:pt x="44" y="33"/>
                  </a:lnTo>
                  <a:lnTo>
                    <a:pt x="44" y="33"/>
                  </a:lnTo>
                  <a:lnTo>
                    <a:pt x="44" y="35"/>
                  </a:lnTo>
                  <a:lnTo>
                    <a:pt x="47" y="35"/>
                  </a:lnTo>
                  <a:lnTo>
                    <a:pt x="47" y="35"/>
                  </a:lnTo>
                  <a:lnTo>
                    <a:pt x="49" y="35"/>
                  </a:lnTo>
                  <a:lnTo>
                    <a:pt x="49" y="35"/>
                  </a:lnTo>
                  <a:lnTo>
                    <a:pt x="49" y="35"/>
                  </a:lnTo>
                  <a:lnTo>
                    <a:pt x="49" y="35"/>
                  </a:lnTo>
                  <a:lnTo>
                    <a:pt x="49" y="35"/>
                  </a:lnTo>
                  <a:lnTo>
                    <a:pt x="49" y="38"/>
                  </a:lnTo>
                  <a:lnTo>
                    <a:pt x="52" y="38"/>
                  </a:lnTo>
                  <a:lnTo>
                    <a:pt x="52" y="38"/>
                  </a:lnTo>
                  <a:lnTo>
                    <a:pt x="52" y="38"/>
                  </a:lnTo>
                  <a:lnTo>
                    <a:pt x="52" y="38"/>
                  </a:lnTo>
                  <a:lnTo>
                    <a:pt x="54" y="38"/>
                  </a:lnTo>
                  <a:lnTo>
                    <a:pt x="54" y="40"/>
                  </a:lnTo>
                  <a:lnTo>
                    <a:pt x="54" y="40"/>
                  </a:lnTo>
                  <a:lnTo>
                    <a:pt x="54" y="40"/>
                  </a:lnTo>
                  <a:lnTo>
                    <a:pt x="56" y="40"/>
                  </a:lnTo>
                  <a:lnTo>
                    <a:pt x="56" y="42"/>
                  </a:lnTo>
                  <a:lnTo>
                    <a:pt x="56" y="42"/>
                  </a:lnTo>
                  <a:lnTo>
                    <a:pt x="56" y="42"/>
                  </a:lnTo>
                  <a:lnTo>
                    <a:pt x="56" y="42"/>
                  </a:lnTo>
                  <a:lnTo>
                    <a:pt x="56" y="45"/>
                  </a:lnTo>
                  <a:lnTo>
                    <a:pt x="59" y="45"/>
                  </a:lnTo>
                  <a:lnTo>
                    <a:pt x="59" y="42"/>
                  </a:lnTo>
                  <a:lnTo>
                    <a:pt x="59" y="42"/>
                  </a:lnTo>
                  <a:lnTo>
                    <a:pt x="59" y="42"/>
                  </a:lnTo>
                  <a:lnTo>
                    <a:pt x="61" y="42"/>
                  </a:lnTo>
                  <a:lnTo>
                    <a:pt x="61" y="42"/>
                  </a:lnTo>
                  <a:lnTo>
                    <a:pt x="63" y="42"/>
                  </a:lnTo>
                  <a:lnTo>
                    <a:pt x="63" y="45"/>
                  </a:lnTo>
                  <a:lnTo>
                    <a:pt x="63" y="45"/>
                  </a:lnTo>
                  <a:lnTo>
                    <a:pt x="63" y="45"/>
                  </a:lnTo>
                  <a:lnTo>
                    <a:pt x="66" y="45"/>
                  </a:lnTo>
                  <a:lnTo>
                    <a:pt x="66" y="45"/>
                  </a:lnTo>
                  <a:lnTo>
                    <a:pt x="63" y="45"/>
                  </a:lnTo>
                  <a:lnTo>
                    <a:pt x="63" y="45"/>
                  </a:lnTo>
                  <a:lnTo>
                    <a:pt x="63" y="47"/>
                  </a:lnTo>
                  <a:lnTo>
                    <a:pt x="63" y="47"/>
                  </a:lnTo>
                  <a:lnTo>
                    <a:pt x="63" y="47"/>
                  </a:lnTo>
                  <a:lnTo>
                    <a:pt x="63" y="47"/>
                  </a:lnTo>
                  <a:lnTo>
                    <a:pt x="63" y="49"/>
                  </a:lnTo>
                  <a:lnTo>
                    <a:pt x="63" y="49"/>
                  </a:lnTo>
                  <a:lnTo>
                    <a:pt x="63" y="49"/>
                  </a:lnTo>
                  <a:lnTo>
                    <a:pt x="63" y="49"/>
                  </a:lnTo>
                  <a:lnTo>
                    <a:pt x="66" y="49"/>
                  </a:lnTo>
                  <a:lnTo>
                    <a:pt x="66" y="52"/>
                  </a:lnTo>
                  <a:lnTo>
                    <a:pt x="66" y="52"/>
                  </a:lnTo>
                  <a:lnTo>
                    <a:pt x="66" y="52"/>
                  </a:lnTo>
                  <a:lnTo>
                    <a:pt x="66" y="54"/>
                  </a:lnTo>
                  <a:lnTo>
                    <a:pt x="66" y="54"/>
                  </a:lnTo>
                  <a:lnTo>
                    <a:pt x="66" y="54"/>
                  </a:lnTo>
                  <a:lnTo>
                    <a:pt x="66" y="54"/>
                  </a:lnTo>
                  <a:lnTo>
                    <a:pt x="63" y="54"/>
                  </a:lnTo>
                  <a:lnTo>
                    <a:pt x="63" y="54"/>
                  </a:lnTo>
                  <a:lnTo>
                    <a:pt x="63" y="54"/>
                  </a:lnTo>
                  <a:lnTo>
                    <a:pt x="63" y="54"/>
                  </a:lnTo>
                  <a:lnTo>
                    <a:pt x="63" y="54"/>
                  </a:lnTo>
                  <a:lnTo>
                    <a:pt x="63" y="57"/>
                  </a:lnTo>
                  <a:lnTo>
                    <a:pt x="66" y="57"/>
                  </a:lnTo>
                  <a:lnTo>
                    <a:pt x="66" y="57"/>
                  </a:lnTo>
                  <a:lnTo>
                    <a:pt x="66" y="59"/>
                  </a:lnTo>
                  <a:lnTo>
                    <a:pt x="66" y="59"/>
                  </a:lnTo>
                  <a:lnTo>
                    <a:pt x="63" y="59"/>
                  </a:lnTo>
                  <a:lnTo>
                    <a:pt x="63" y="61"/>
                  </a:lnTo>
                  <a:lnTo>
                    <a:pt x="66" y="61"/>
                  </a:lnTo>
                  <a:lnTo>
                    <a:pt x="66" y="61"/>
                  </a:lnTo>
                  <a:lnTo>
                    <a:pt x="63" y="61"/>
                  </a:lnTo>
                  <a:lnTo>
                    <a:pt x="63" y="61"/>
                  </a:lnTo>
                  <a:lnTo>
                    <a:pt x="63" y="61"/>
                  </a:lnTo>
                  <a:lnTo>
                    <a:pt x="61" y="61"/>
                  </a:lnTo>
                  <a:lnTo>
                    <a:pt x="61" y="61"/>
                  </a:lnTo>
                  <a:lnTo>
                    <a:pt x="61" y="61"/>
                  </a:lnTo>
                  <a:lnTo>
                    <a:pt x="61" y="61"/>
                  </a:lnTo>
                  <a:lnTo>
                    <a:pt x="59" y="61"/>
                  </a:lnTo>
                  <a:lnTo>
                    <a:pt x="59" y="61"/>
                  </a:lnTo>
                  <a:lnTo>
                    <a:pt x="59" y="61"/>
                  </a:lnTo>
                  <a:lnTo>
                    <a:pt x="59" y="64"/>
                  </a:lnTo>
                  <a:lnTo>
                    <a:pt x="56" y="64"/>
                  </a:lnTo>
                  <a:lnTo>
                    <a:pt x="56" y="64"/>
                  </a:lnTo>
                  <a:lnTo>
                    <a:pt x="56" y="61"/>
                  </a:lnTo>
                  <a:lnTo>
                    <a:pt x="56" y="61"/>
                  </a:lnTo>
                  <a:lnTo>
                    <a:pt x="56" y="59"/>
                  </a:lnTo>
                  <a:lnTo>
                    <a:pt x="56" y="59"/>
                  </a:lnTo>
                  <a:lnTo>
                    <a:pt x="56" y="59"/>
                  </a:lnTo>
                  <a:lnTo>
                    <a:pt x="56" y="57"/>
                  </a:lnTo>
                  <a:lnTo>
                    <a:pt x="56" y="57"/>
                  </a:lnTo>
                  <a:lnTo>
                    <a:pt x="54" y="57"/>
                  </a:lnTo>
                  <a:lnTo>
                    <a:pt x="54" y="54"/>
                  </a:lnTo>
                  <a:lnTo>
                    <a:pt x="54" y="54"/>
                  </a:lnTo>
                  <a:lnTo>
                    <a:pt x="54" y="54"/>
                  </a:lnTo>
                  <a:lnTo>
                    <a:pt x="54" y="54"/>
                  </a:lnTo>
                  <a:lnTo>
                    <a:pt x="54" y="52"/>
                  </a:lnTo>
                  <a:lnTo>
                    <a:pt x="54" y="52"/>
                  </a:lnTo>
                  <a:lnTo>
                    <a:pt x="52" y="52"/>
                  </a:lnTo>
                  <a:lnTo>
                    <a:pt x="52" y="49"/>
                  </a:lnTo>
                  <a:lnTo>
                    <a:pt x="52" y="49"/>
                  </a:lnTo>
                  <a:lnTo>
                    <a:pt x="52" y="49"/>
                  </a:lnTo>
                  <a:lnTo>
                    <a:pt x="52" y="49"/>
                  </a:lnTo>
                  <a:lnTo>
                    <a:pt x="49" y="49"/>
                  </a:lnTo>
                  <a:lnTo>
                    <a:pt x="49" y="49"/>
                  </a:lnTo>
                  <a:lnTo>
                    <a:pt x="49" y="47"/>
                  </a:lnTo>
                  <a:lnTo>
                    <a:pt x="49" y="47"/>
                  </a:lnTo>
                  <a:lnTo>
                    <a:pt x="49" y="47"/>
                  </a:lnTo>
                  <a:lnTo>
                    <a:pt x="49" y="45"/>
                  </a:lnTo>
                  <a:lnTo>
                    <a:pt x="49" y="45"/>
                  </a:lnTo>
                  <a:lnTo>
                    <a:pt x="49" y="45"/>
                  </a:lnTo>
                  <a:lnTo>
                    <a:pt x="49" y="45"/>
                  </a:lnTo>
                  <a:lnTo>
                    <a:pt x="49" y="45"/>
                  </a:lnTo>
                  <a:lnTo>
                    <a:pt x="47" y="45"/>
                  </a:lnTo>
                  <a:lnTo>
                    <a:pt x="47" y="45"/>
                  </a:lnTo>
                  <a:lnTo>
                    <a:pt x="44" y="45"/>
                  </a:lnTo>
                  <a:lnTo>
                    <a:pt x="44" y="45"/>
                  </a:lnTo>
                  <a:lnTo>
                    <a:pt x="44" y="45"/>
                  </a:lnTo>
                  <a:lnTo>
                    <a:pt x="44" y="45"/>
                  </a:lnTo>
                  <a:lnTo>
                    <a:pt x="42" y="45"/>
                  </a:lnTo>
                  <a:lnTo>
                    <a:pt x="42" y="45"/>
                  </a:lnTo>
                  <a:lnTo>
                    <a:pt x="42" y="45"/>
                  </a:lnTo>
                  <a:lnTo>
                    <a:pt x="42" y="45"/>
                  </a:lnTo>
                  <a:lnTo>
                    <a:pt x="40" y="45"/>
                  </a:lnTo>
                  <a:lnTo>
                    <a:pt x="40" y="45"/>
                  </a:lnTo>
                  <a:lnTo>
                    <a:pt x="40" y="45"/>
                  </a:lnTo>
                  <a:lnTo>
                    <a:pt x="40" y="45"/>
                  </a:lnTo>
                  <a:lnTo>
                    <a:pt x="37" y="45"/>
                  </a:lnTo>
                  <a:lnTo>
                    <a:pt x="37" y="42"/>
                  </a:lnTo>
                  <a:lnTo>
                    <a:pt x="37" y="42"/>
                  </a:lnTo>
                  <a:lnTo>
                    <a:pt x="37" y="45"/>
                  </a:lnTo>
                  <a:lnTo>
                    <a:pt x="37" y="45"/>
                  </a:lnTo>
                  <a:lnTo>
                    <a:pt x="37" y="42"/>
                  </a:lnTo>
                  <a:lnTo>
                    <a:pt x="37" y="42"/>
                  </a:lnTo>
                  <a:lnTo>
                    <a:pt x="35" y="42"/>
                  </a:lnTo>
                  <a:lnTo>
                    <a:pt x="35" y="40"/>
                  </a:lnTo>
                  <a:lnTo>
                    <a:pt x="35" y="40"/>
                  </a:lnTo>
                  <a:lnTo>
                    <a:pt x="35" y="40"/>
                  </a:lnTo>
                  <a:lnTo>
                    <a:pt x="35" y="38"/>
                  </a:lnTo>
                  <a:lnTo>
                    <a:pt x="33" y="38"/>
                  </a:lnTo>
                  <a:lnTo>
                    <a:pt x="33" y="38"/>
                  </a:lnTo>
                  <a:lnTo>
                    <a:pt x="33" y="40"/>
                  </a:lnTo>
                  <a:lnTo>
                    <a:pt x="33" y="40"/>
                  </a:lnTo>
                  <a:lnTo>
                    <a:pt x="30" y="40"/>
                  </a:lnTo>
                  <a:lnTo>
                    <a:pt x="30" y="40"/>
                  </a:lnTo>
                  <a:lnTo>
                    <a:pt x="30" y="40"/>
                  </a:lnTo>
                  <a:lnTo>
                    <a:pt x="30" y="40"/>
                  </a:lnTo>
                  <a:lnTo>
                    <a:pt x="30" y="40"/>
                  </a:lnTo>
                  <a:lnTo>
                    <a:pt x="28" y="40"/>
                  </a:lnTo>
                  <a:lnTo>
                    <a:pt x="28" y="40"/>
                  </a:lnTo>
                  <a:lnTo>
                    <a:pt x="28" y="40"/>
                  </a:lnTo>
                  <a:lnTo>
                    <a:pt x="26" y="40"/>
                  </a:lnTo>
                  <a:lnTo>
                    <a:pt x="26" y="40"/>
                  </a:lnTo>
                  <a:lnTo>
                    <a:pt x="26" y="40"/>
                  </a:lnTo>
                  <a:lnTo>
                    <a:pt x="26" y="38"/>
                  </a:lnTo>
                  <a:lnTo>
                    <a:pt x="26" y="38"/>
                  </a:lnTo>
                  <a:lnTo>
                    <a:pt x="23" y="38"/>
                  </a:lnTo>
                  <a:lnTo>
                    <a:pt x="23" y="38"/>
                  </a:lnTo>
                  <a:lnTo>
                    <a:pt x="23" y="38"/>
                  </a:lnTo>
                  <a:lnTo>
                    <a:pt x="23" y="35"/>
                  </a:lnTo>
                  <a:lnTo>
                    <a:pt x="23" y="35"/>
                  </a:lnTo>
                  <a:lnTo>
                    <a:pt x="23" y="35"/>
                  </a:lnTo>
                  <a:lnTo>
                    <a:pt x="21" y="35"/>
                  </a:lnTo>
                  <a:lnTo>
                    <a:pt x="21" y="35"/>
                  </a:lnTo>
                  <a:lnTo>
                    <a:pt x="21" y="35"/>
                  </a:lnTo>
                  <a:lnTo>
                    <a:pt x="21" y="33"/>
                  </a:lnTo>
                  <a:lnTo>
                    <a:pt x="18" y="33"/>
                  </a:lnTo>
                  <a:lnTo>
                    <a:pt x="18" y="33"/>
                  </a:lnTo>
                  <a:lnTo>
                    <a:pt x="18" y="33"/>
                  </a:lnTo>
                  <a:lnTo>
                    <a:pt x="18" y="33"/>
                  </a:lnTo>
                  <a:lnTo>
                    <a:pt x="16" y="33"/>
                  </a:lnTo>
                  <a:lnTo>
                    <a:pt x="16" y="33"/>
                  </a:lnTo>
                  <a:lnTo>
                    <a:pt x="16" y="33"/>
                  </a:lnTo>
                  <a:lnTo>
                    <a:pt x="14" y="33"/>
                  </a:lnTo>
                  <a:lnTo>
                    <a:pt x="14" y="33"/>
                  </a:lnTo>
                  <a:lnTo>
                    <a:pt x="11" y="33"/>
                  </a:lnTo>
                  <a:lnTo>
                    <a:pt x="11" y="33"/>
                  </a:lnTo>
                  <a:lnTo>
                    <a:pt x="11" y="33"/>
                  </a:lnTo>
                  <a:lnTo>
                    <a:pt x="9" y="33"/>
                  </a:lnTo>
                  <a:lnTo>
                    <a:pt x="9" y="33"/>
                  </a:lnTo>
                  <a:lnTo>
                    <a:pt x="9" y="33"/>
                  </a:lnTo>
                  <a:lnTo>
                    <a:pt x="9" y="33"/>
                  </a:lnTo>
                  <a:lnTo>
                    <a:pt x="9" y="33"/>
                  </a:lnTo>
                  <a:lnTo>
                    <a:pt x="7" y="33"/>
                  </a:lnTo>
                  <a:lnTo>
                    <a:pt x="7" y="33"/>
                  </a:lnTo>
                  <a:lnTo>
                    <a:pt x="7" y="30"/>
                  </a:lnTo>
                  <a:lnTo>
                    <a:pt x="4" y="30"/>
                  </a:lnTo>
                  <a:lnTo>
                    <a:pt x="4" y="30"/>
                  </a:lnTo>
                  <a:lnTo>
                    <a:pt x="4" y="30"/>
                  </a:lnTo>
                  <a:lnTo>
                    <a:pt x="4" y="30"/>
                  </a:lnTo>
                  <a:lnTo>
                    <a:pt x="4" y="28"/>
                  </a:lnTo>
                  <a:lnTo>
                    <a:pt x="4" y="28"/>
                  </a:lnTo>
                  <a:lnTo>
                    <a:pt x="4" y="28"/>
                  </a:lnTo>
                  <a:lnTo>
                    <a:pt x="4" y="28"/>
                  </a:lnTo>
                  <a:lnTo>
                    <a:pt x="4" y="26"/>
                  </a:lnTo>
                  <a:lnTo>
                    <a:pt x="4" y="26"/>
                  </a:lnTo>
                  <a:lnTo>
                    <a:pt x="2" y="26"/>
                  </a:lnTo>
                  <a:lnTo>
                    <a:pt x="2" y="26"/>
                  </a:lnTo>
                  <a:lnTo>
                    <a:pt x="2" y="26"/>
                  </a:lnTo>
                  <a:lnTo>
                    <a:pt x="2" y="23"/>
                  </a:lnTo>
                  <a:lnTo>
                    <a:pt x="2" y="23"/>
                  </a:lnTo>
                  <a:lnTo>
                    <a:pt x="2" y="23"/>
                  </a:lnTo>
                  <a:lnTo>
                    <a:pt x="2" y="23"/>
                  </a:lnTo>
                  <a:lnTo>
                    <a:pt x="2" y="21"/>
                  </a:lnTo>
                  <a:lnTo>
                    <a:pt x="0" y="21"/>
                  </a:lnTo>
                  <a:lnTo>
                    <a:pt x="0" y="21"/>
                  </a:lnTo>
                  <a:lnTo>
                    <a:pt x="2" y="21"/>
                  </a:lnTo>
                  <a:lnTo>
                    <a:pt x="2" y="21"/>
                  </a:lnTo>
                  <a:lnTo>
                    <a:pt x="2" y="19"/>
                  </a:lnTo>
                  <a:lnTo>
                    <a:pt x="4" y="19"/>
                  </a:lnTo>
                  <a:lnTo>
                    <a:pt x="4" y="19"/>
                  </a:lnTo>
                  <a:lnTo>
                    <a:pt x="4" y="19"/>
                  </a:lnTo>
                  <a:lnTo>
                    <a:pt x="4" y="16"/>
                  </a:lnTo>
                  <a:lnTo>
                    <a:pt x="4" y="16"/>
                  </a:lnTo>
                  <a:lnTo>
                    <a:pt x="4" y="16"/>
                  </a:lnTo>
                  <a:lnTo>
                    <a:pt x="4" y="14"/>
                  </a:lnTo>
                  <a:lnTo>
                    <a:pt x="4" y="14"/>
                  </a:lnTo>
                  <a:lnTo>
                    <a:pt x="4" y="14"/>
                  </a:lnTo>
                  <a:lnTo>
                    <a:pt x="4" y="14"/>
                  </a:lnTo>
                  <a:lnTo>
                    <a:pt x="4" y="12"/>
                  </a:lnTo>
                  <a:lnTo>
                    <a:pt x="4" y="12"/>
                  </a:lnTo>
                  <a:lnTo>
                    <a:pt x="4" y="12"/>
                  </a:lnTo>
                  <a:lnTo>
                    <a:pt x="4" y="9"/>
                  </a:lnTo>
                  <a:lnTo>
                    <a:pt x="4" y="9"/>
                  </a:lnTo>
                  <a:lnTo>
                    <a:pt x="2" y="9"/>
                  </a:lnTo>
                  <a:lnTo>
                    <a:pt x="2" y="7"/>
                  </a:lnTo>
                  <a:lnTo>
                    <a:pt x="2" y="7"/>
                  </a:lnTo>
                  <a:lnTo>
                    <a:pt x="0" y="7"/>
                  </a:lnTo>
                  <a:lnTo>
                    <a:pt x="0" y="7"/>
                  </a:lnTo>
                  <a:lnTo>
                    <a:pt x="0" y="7"/>
                  </a:lnTo>
                  <a:lnTo>
                    <a:pt x="0" y="7"/>
                  </a:lnTo>
                  <a:lnTo>
                    <a:pt x="0" y="4"/>
                  </a:lnTo>
                  <a:lnTo>
                    <a:pt x="0" y="4"/>
                  </a:lnTo>
                  <a:lnTo>
                    <a:pt x="0" y="4"/>
                  </a:lnTo>
                  <a:lnTo>
                    <a:pt x="0" y="4"/>
                  </a:lnTo>
                  <a:lnTo>
                    <a:pt x="0" y="4"/>
                  </a:lnTo>
                  <a:lnTo>
                    <a:pt x="2" y="4"/>
                  </a:lnTo>
                  <a:lnTo>
                    <a:pt x="2" y="4"/>
                  </a:lnTo>
                  <a:lnTo>
                    <a:pt x="2" y="4"/>
                  </a:lnTo>
                  <a:lnTo>
                    <a:pt x="4" y="4"/>
                  </a:lnTo>
                  <a:lnTo>
                    <a:pt x="4" y="4"/>
                  </a:lnTo>
                  <a:lnTo>
                    <a:pt x="4" y="4"/>
                  </a:lnTo>
                  <a:lnTo>
                    <a:pt x="7" y="4"/>
                  </a:lnTo>
                  <a:lnTo>
                    <a:pt x="7" y="4"/>
                  </a:lnTo>
                  <a:lnTo>
                    <a:pt x="7" y="4"/>
                  </a:lnTo>
                  <a:lnTo>
                    <a:pt x="9" y="4"/>
                  </a:lnTo>
                  <a:lnTo>
                    <a:pt x="9" y="4"/>
                  </a:lnTo>
                  <a:lnTo>
                    <a:pt x="9" y="4"/>
                  </a:lnTo>
                  <a:lnTo>
                    <a:pt x="11" y="4"/>
                  </a:lnTo>
                  <a:lnTo>
                    <a:pt x="11" y="4"/>
                  </a:lnTo>
                  <a:lnTo>
                    <a:pt x="11" y="2"/>
                  </a:lnTo>
                  <a:lnTo>
                    <a:pt x="11" y="2"/>
                  </a:lnTo>
                  <a:lnTo>
                    <a:pt x="14" y="2"/>
                  </a:lnTo>
                  <a:lnTo>
                    <a:pt x="14" y="2"/>
                  </a:lnTo>
                  <a:lnTo>
                    <a:pt x="14" y="2"/>
                  </a:lnTo>
                  <a:lnTo>
                    <a:pt x="16" y="2"/>
                  </a:lnTo>
                  <a:lnTo>
                    <a:pt x="16" y="2"/>
                  </a:lnTo>
                  <a:lnTo>
                    <a:pt x="16" y="2"/>
                  </a:lnTo>
                  <a:lnTo>
                    <a:pt x="16" y="2"/>
                  </a:lnTo>
                  <a:lnTo>
                    <a:pt x="18" y="2"/>
                  </a:lnTo>
                  <a:lnTo>
                    <a:pt x="18" y="2"/>
                  </a:lnTo>
                  <a:lnTo>
                    <a:pt x="18" y="2"/>
                  </a:lnTo>
                  <a:lnTo>
                    <a:pt x="18" y="2"/>
                  </a:lnTo>
                  <a:lnTo>
                    <a:pt x="18" y="2"/>
                  </a:lnTo>
                  <a:lnTo>
                    <a:pt x="21" y="2"/>
                  </a:lnTo>
                  <a:lnTo>
                    <a:pt x="21" y="2"/>
                  </a:lnTo>
                  <a:lnTo>
                    <a:pt x="23" y="2"/>
                  </a:lnTo>
                  <a:lnTo>
                    <a:pt x="23" y="2"/>
                  </a:lnTo>
                  <a:lnTo>
                    <a:pt x="23" y="2"/>
                  </a:lnTo>
                  <a:lnTo>
                    <a:pt x="23" y="2"/>
                  </a:lnTo>
                  <a:lnTo>
                    <a:pt x="26" y="2"/>
                  </a:lnTo>
                  <a:lnTo>
                    <a:pt x="26" y="2"/>
                  </a:lnTo>
                  <a:lnTo>
                    <a:pt x="26" y="2"/>
                  </a:lnTo>
                  <a:lnTo>
                    <a:pt x="26" y="2"/>
                  </a:lnTo>
                  <a:lnTo>
                    <a:pt x="28" y="2"/>
                  </a:lnTo>
                  <a:lnTo>
                    <a:pt x="28" y="2"/>
                  </a:lnTo>
                  <a:lnTo>
                    <a:pt x="28" y="2"/>
                  </a:lnTo>
                  <a:lnTo>
                    <a:pt x="28" y="2"/>
                  </a:lnTo>
                  <a:lnTo>
                    <a:pt x="28" y="0"/>
                  </a:lnTo>
                  <a:lnTo>
                    <a:pt x="28" y="0"/>
                  </a:lnTo>
                  <a:lnTo>
                    <a:pt x="30" y="0"/>
                  </a:lnTo>
                  <a:lnTo>
                    <a:pt x="30" y="2"/>
                  </a:lnTo>
                  <a:lnTo>
                    <a:pt x="30" y="2"/>
                  </a:lnTo>
                  <a:lnTo>
                    <a:pt x="30" y="2"/>
                  </a:lnTo>
                  <a:lnTo>
                    <a:pt x="30" y="0"/>
                  </a:lnTo>
                  <a:lnTo>
                    <a:pt x="33" y="0"/>
                  </a:lnTo>
                  <a:lnTo>
                    <a:pt x="33"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4" name="Freeform 254"/>
            <p:cNvSpPr>
              <a:spLocks/>
            </p:cNvSpPr>
            <p:nvPr/>
          </p:nvSpPr>
          <p:spPr bwMode="auto">
            <a:xfrm>
              <a:off x="3235325" y="3351213"/>
              <a:ext cx="3175" cy="3175"/>
            </a:xfrm>
            <a:custGeom>
              <a:avLst/>
              <a:gdLst/>
              <a:ahLst/>
              <a:cxnLst>
                <a:cxn ang="0">
                  <a:pos x="2" y="2"/>
                </a:cxn>
                <a:cxn ang="0">
                  <a:pos x="2" y="0"/>
                </a:cxn>
                <a:cxn ang="0">
                  <a:pos x="0" y="0"/>
                </a:cxn>
                <a:cxn ang="0">
                  <a:pos x="0" y="0"/>
                </a:cxn>
                <a:cxn ang="0">
                  <a:pos x="0" y="2"/>
                </a:cxn>
                <a:cxn ang="0">
                  <a:pos x="0" y="2"/>
                </a:cxn>
                <a:cxn ang="0">
                  <a:pos x="0" y="2"/>
                </a:cxn>
                <a:cxn ang="0">
                  <a:pos x="2" y="2"/>
                </a:cxn>
                <a:cxn ang="0">
                  <a:pos x="2" y="2"/>
                </a:cxn>
              </a:cxnLst>
              <a:rect l="0" t="0" r="r" b="b"/>
              <a:pathLst>
                <a:path w="2" h="2">
                  <a:moveTo>
                    <a:pt x="2" y="2"/>
                  </a:moveTo>
                  <a:lnTo>
                    <a:pt x="2" y="0"/>
                  </a:lnTo>
                  <a:lnTo>
                    <a:pt x="0" y="0"/>
                  </a:lnTo>
                  <a:lnTo>
                    <a:pt x="0" y="0"/>
                  </a:lnTo>
                  <a:lnTo>
                    <a:pt x="0" y="2"/>
                  </a:lnTo>
                  <a:lnTo>
                    <a:pt x="0" y="2"/>
                  </a:lnTo>
                  <a:lnTo>
                    <a:pt x="0" y="2"/>
                  </a:lnTo>
                  <a:lnTo>
                    <a:pt x="2" y="2"/>
                  </a:lnTo>
                  <a:lnTo>
                    <a:pt x="2" y="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5" name="Freeform 255"/>
            <p:cNvSpPr>
              <a:spLocks/>
            </p:cNvSpPr>
            <p:nvPr/>
          </p:nvSpPr>
          <p:spPr bwMode="auto">
            <a:xfrm>
              <a:off x="3235325" y="3351213"/>
              <a:ext cx="3175" cy="3175"/>
            </a:xfrm>
            <a:custGeom>
              <a:avLst/>
              <a:gdLst/>
              <a:ahLst/>
              <a:cxnLst>
                <a:cxn ang="0">
                  <a:pos x="2" y="2"/>
                </a:cxn>
                <a:cxn ang="0">
                  <a:pos x="2" y="0"/>
                </a:cxn>
                <a:cxn ang="0">
                  <a:pos x="0" y="0"/>
                </a:cxn>
                <a:cxn ang="0">
                  <a:pos x="0" y="0"/>
                </a:cxn>
                <a:cxn ang="0">
                  <a:pos x="0" y="2"/>
                </a:cxn>
                <a:cxn ang="0">
                  <a:pos x="0" y="2"/>
                </a:cxn>
                <a:cxn ang="0">
                  <a:pos x="0" y="2"/>
                </a:cxn>
                <a:cxn ang="0">
                  <a:pos x="2" y="2"/>
                </a:cxn>
                <a:cxn ang="0">
                  <a:pos x="2" y="2"/>
                </a:cxn>
              </a:cxnLst>
              <a:rect l="0" t="0" r="r" b="b"/>
              <a:pathLst>
                <a:path w="2" h="2">
                  <a:moveTo>
                    <a:pt x="2" y="2"/>
                  </a:moveTo>
                  <a:lnTo>
                    <a:pt x="2" y="0"/>
                  </a:lnTo>
                  <a:lnTo>
                    <a:pt x="0" y="0"/>
                  </a:lnTo>
                  <a:lnTo>
                    <a:pt x="0" y="0"/>
                  </a:lnTo>
                  <a:lnTo>
                    <a:pt x="0" y="2"/>
                  </a:lnTo>
                  <a:lnTo>
                    <a:pt x="0" y="2"/>
                  </a:lnTo>
                  <a:lnTo>
                    <a:pt x="0" y="2"/>
                  </a:lnTo>
                  <a:lnTo>
                    <a:pt x="2" y="2"/>
                  </a:lnTo>
                  <a:lnTo>
                    <a:pt x="2" y="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6" name="Freeform 256"/>
            <p:cNvSpPr>
              <a:spLocks/>
            </p:cNvSpPr>
            <p:nvPr/>
          </p:nvSpPr>
          <p:spPr bwMode="auto">
            <a:xfrm>
              <a:off x="3652838" y="3090863"/>
              <a:ext cx="3175" cy="4762"/>
            </a:xfrm>
            <a:custGeom>
              <a:avLst/>
              <a:gdLst/>
              <a:ahLst/>
              <a:cxnLst>
                <a:cxn ang="0">
                  <a:pos x="0" y="3"/>
                </a:cxn>
                <a:cxn ang="0">
                  <a:pos x="0" y="3"/>
                </a:cxn>
                <a:cxn ang="0">
                  <a:pos x="0" y="0"/>
                </a:cxn>
                <a:cxn ang="0">
                  <a:pos x="0" y="0"/>
                </a:cxn>
                <a:cxn ang="0">
                  <a:pos x="2" y="0"/>
                </a:cxn>
                <a:cxn ang="0">
                  <a:pos x="2" y="3"/>
                </a:cxn>
                <a:cxn ang="0">
                  <a:pos x="0" y="3"/>
                </a:cxn>
              </a:cxnLst>
              <a:rect l="0" t="0" r="r" b="b"/>
              <a:pathLst>
                <a:path w="2" h="3">
                  <a:moveTo>
                    <a:pt x="0" y="3"/>
                  </a:moveTo>
                  <a:lnTo>
                    <a:pt x="0" y="3"/>
                  </a:lnTo>
                  <a:lnTo>
                    <a:pt x="0" y="0"/>
                  </a:lnTo>
                  <a:lnTo>
                    <a:pt x="0" y="0"/>
                  </a:lnTo>
                  <a:lnTo>
                    <a:pt x="2" y="0"/>
                  </a:lnTo>
                  <a:lnTo>
                    <a:pt x="2" y="3"/>
                  </a:lnTo>
                  <a:lnTo>
                    <a:pt x="0" y="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7" name="Freeform 257"/>
            <p:cNvSpPr>
              <a:spLocks/>
            </p:cNvSpPr>
            <p:nvPr/>
          </p:nvSpPr>
          <p:spPr bwMode="auto">
            <a:xfrm>
              <a:off x="3652838" y="3090863"/>
              <a:ext cx="3175" cy="4762"/>
            </a:xfrm>
            <a:custGeom>
              <a:avLst/>
              <a:gdLst/>
              <a:ahLst/>
              <a:cxnLst>
                <a:cxn ang="0">
                  <a:pos x="0" y="3"/>
                </a:cxn>
                <a:cxn ang="0">
                  <a:pos x="0" y="3"/>
                </a:cxn>
                <a:cxn ang="0">
                  <a:pos x="0" y="0"/>
                </a:cxn>
                <a:cxn ang="0">
                  <a:pos x="0" y="0"/>
                </a:cxn>
                <a:cxn ang="0">
                  <a:pos x="2" y="0"/>
                </a:cxn>
                <a:cxn ang="0">
                  <a:pos x="2" y="3"/>
                </a:cxn>
                <a:cxn ang="0">
                  <a:pos x="0" y="3"/>
                </a:cxn>
              </a:cxnLst>
              <a:rect l="0" t="0" r="r" b="b"/>
              <a:pathLst>
                <a:path w="2" h="3">
                  <a:moveTo>
                    <a:pt x="0" y="3"/>
                  </a:moveTo>
                  <a:lnTo>
                    <a:pt x="0" y="3"/>
                  </a:lnTo>
                  <a:lnTo>
                    <a:pt x="0" y="0"/>
                  </a:lnTo>
                  <a:lnTo>
                    <a:pt x="0" y="0"/>
                  </a:lnTo>
                  <a:lnTo>
                    <a:pt x="2" y="0"/>
                  </a:lnTo>
                  <a:lnTo>
                    <a:pt x="2" y="3"/>
                  </a:lnTo>
                  <a:lnTo>
                    <a:pt x="0" y="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8" name="Freeform 258"/>
            <p:cNvSpPr>
              <a:spLocks/>
            </p:cNvSpPr>
            <p:nvPr/>
          </p:nvSpPr>
          <p:spPr bwMode="auto">
            <a:xfrm>
              <a:off x="3378200" y="2824163"/>
              <a:ext cx="492125" cy="365125"/>
            </a:xfrm>
            <a:custGeom>
              <a:avLst/>
              <a:gdLst/>
              <a:ahLst/>
              <a:cxnLst>
                <a:cxn ang="0">
                  <a:pos x="232" y="12"/>
                </a:cxn>
                <a:cxn ang="0">
                  <a:pos x="237" y="21"/>
                </a:cxn>
                <a:cxn ang="0">
                  <a:pos x="239" y="43"/>
                </a:cxn>
                <a:cxn ang="0">
                  <a:pos x="253" y="38"/>
                </a:cxn>
                <a:cxn ang="0">
                  <a:pos x="267" y="31"/>
                </a:cxn>
                <a:cxn ang="0">
                  <a:pos x="284" y="26"/>
                </a:cxn>
                <a:cxn ang="0">
                  <a:pos x="294" y="29"/>
                </a:cxn>
                <a:cxn ang="0">
                  <a:pos x="308" y="29"/>
                </a:cxn>
                <a:cxn ang="0">
                  <a:pos x="303" y="36"/>
                </a:cxn>
                <a:cxn ang="0">
                  <a:pos x="289" y="40"/>
                </a:cxn>
                <a:cxn ang="0">
                  <a:pos x="272" y="40"/>
                </a:cxn>
                <a:cxn ang="0">
                  <a:pos x="256" y="43"/>
                </a:cxn>
                <a:cxn ang="0">
                  <a:pos x="244" y="52"/>
                </a:cxn>
                <a:cxn ang="0">
                  <a:pos x="232" y="59"/>
                </a:cxn>
                <a:cxn ang="0">
                  <a:pos x="239" y="71"/>
                </a:cxn>
                <a:cxn ang="0">
                  <a:pos x="239" y="83"/>
                </a:cxn>
                <a:cxn ang="0">
                  <a:pos x="227" y="97"/>
                </a:cxn>
                <a:cxn ang="0">
                  <a:pos x="227" y="112"/>
                </a:cxn>
                <a:cxn ang="0">
                  <a:pos x="208" y="112"/>
                </a:cxn>
                <a:cxn ang="0">
                  <a:pos x="208" y="121"/>
                </a:cxn>
                <a:cxn ang="0">
                  <a:pos x="206" y="133"/>
                </a:cxn>
                <a:cxn ang="0">
                  <a:pos x="194" y="142"/>
                </a:cxn>
                <a:cxn ang="0">
                  <a:pos x="189" y="159"/>
                </a:cxn>
                <a:cxn ang="0">
                  <a:pos x="182" y="173"/>
                </a:cxn>
                <a:cxn ang="0">
                  <a:pos x="168" y="168"/>
                </a:cxn>
                <a:cxn ang="0">
                  <a:pos x="156" y="176"/>
                </a:cxn>
                <a:cxn ang="0">
                  <a:pos x="152" y="183"/>
                </a:cxn>
                <a:cxn ang="0">
                  <a:pos x="135" y="185"/>
                </a:cxn>
                <a:cxn ang="0">
                  <a:pos x="125" y="199"/>
                </a:cxn>
                <a:cxn ang="0">
                  <a:pos x="125" y="218"/>
                </a:cxn>
                <a:cxn ang="0">
                  <a:pos x="109" y="223"/>
                </a:cxn>
                <a:cxn ang="0">
                  <a:pos x="90" y="225"/>
                </a:cxn>
                <a:cxn ang="0">
                  <a:pos x="73" y="228"/>
                </a:cxn>
                <a:cxn ang="0">
                  <a:pos x="54" y="228"/>
                </a:cxn>
                <a:cxn ang="0">
                  <a:pos x="38" y="228"/>
                </a:cxn>
                <a:cxn ang="0">
                  <a:pos x="21" y="221"/>
                </a:cxn>
                <a:cxn ang="0">
                  <a:pos x="12" y="213"/>
                </a:cxn>
                <a:cxn ang="0">
                  <a:pos x="21" y="199"/>
                </a:cxn>
                <a:cxn ang="0">
                  <a:pos x="28" y="185"/>
                </a:cxn>
                <a:cxn ang="0">
                  <a:pos x="14" y="178"/>
                </a:cxn>
                <a:cxn ang="0">
                  <a:pos x="7" y="159"/>
                </a:cxn>
                <a:cxn ang="0">
                  <a:pos x="5" y="140"/>
                </a:cxn>
                <a:cxn ang="0">
                  <a:pos x="9" y="126"/>
                </a:cxn>
                <a:cxn ang="0">
                  <a:pos x="0" y="114"/>
                </a:cxn>
                <a:cxn ang="0">
                  <a:pos x="7" y="100"/>
                </a:cxn>
                <a:cxn ang="0">
                  <a:pos x="14" y="88"/>
                </a:cxn>
                <a:cxn ang="0">
                  <a:pos x="19" y="71"/>
                </a:cxn>
                <a:cxn ang="0">
                  <a:pos x="36" y="78"/>
                </a:cxn>
                <a:cxn ang="0">
                  <a:pos x="47" y="81"/>
                </a:cxn>
                <a:cxn ang="0">
                  <a:pos x="59" y="71"/>
                </a:cxn>
                <a:cxn ang="0">
                  <a:pos x="69" y="62"/>
                </a:cxn>
                <a:cxn ang="0">
                  <a:pos x="83" y="57"/>
                </a:cxn>
                <a:cxn ang="0">
                  <a:pos x="92" y="40"/>
                </a:cxn>
                <a:cxn ang="0">
                  <a:pos x="102" y="31"/>
                </a:cxn>
                <a:cxn ang="0">
                  <a:pos x="116" y="24"/>
                </a:cxn>
                <a:cxn ang="0">
                  <a:pos x="133" y="29"/>
                </a:cxn>
                <a:cxn ang="0">
                  <a:pos x="147" y="31"/>
                </a:cxn>
                <a:cxn ang="0">
                  <a:pos x="161" y="38"/>
                </a:cxn>
                <a:cxn ang="0">
                  <a:pos x="178" y="31"/>
                </a:cxn>
                <a:cxn ang="0">
                  <a:pos x="189" y="33"/>
                </a:cxn>
                <a:cxn ang="0">
                  <a:pos x="199" y="21"/>
                </a:cxn>
                <a:cxn ang="0">
                  <a:pos x="211" y="14"/>
                </a:cxn>
                <a:cxn ang="0">
                  <a:pos x="218" y="3"/>
                </a:cxn>
              </a:cxnLst>
              <a:rect l="0" t="0" r="r" b="b"/>
              <a:pathLst>
                <a:path w="310" h="230">
                  <a:moveTo>
                    <a:pt x="227" y="0"/>
                  </a:moveTo>
                  <a:lnTo>
                    <a:pt x="227" y="0"/>
                  </a:lnTo>
                  <a:lnTo>
                    <a:pt x="227" y="0"/>
                  </a:lnTo>
                  <a:lnTo>
                    <a:pt x="230" y="0"/>
                  </a:lnTo>
                  <a:lnTo>
                    <a:pt x="230" y="0"/>
                  </a:lnTo>
                  <a:lnTo>
                    <a:pt x="230" y="0"/>
                  </a:lnTo>
                  <a:lnTo>
                    <a:pt x="230" y="3"/>
                  </a:lnTo>
                  <a:lnTo>
                    <a:pt x="232" y="3"/>
                  </a:lnTo>
                  <a:lnTo>
                    <a:pt x="232" y="3"/>
                  </a:lnTo>
                  <a:lnTo>
                    <a:pt x="232" y="3"/>
                  </a:lnTo>
                  <a:lnTo>
                    <a:pt x="232" y="3"/>
                  </a:lnTo>
                  <a:lnTo>
                    <a:pt x="234" y="3"/>
                  </a:lnTo>
                  <a:lnTo>
                    <a:pt x="234" y="5"/>
                  </a:lnTo>
                  <a:lnTo>
                    <a:pt x="234" y="5"/>
                  </a:lnTo>
                  <a:lnTo>
                    <a:pt x="234" y="5"/>
                  </a:lnTo>
                  <a:lnTo>
                    <a:pt x="234" y="7"/>
                  </a:lnTo>
                  <a:lnTo>
                    <a:pt x="234" y="7"/>
                  </a:lnTo>
                  <a:lnTo>
                    <a:pt x="234" y="7"/>
                  </a:lnTo>
                  <a:lnTo>
                    <a:pt x="234" y="10"/>
                  </a:lnTo>
                  <a:lnTo>
                    <a:pt x="232" y="10"/>
                  </a:lnTo>
                  <a:lnTo>
                    <a:pt x="232" y="10"/>
                  </a:lnTo>
                  <a:lnTo>
                    <a:pt x="232" y="12"/>
                  </a:lnTo>
                  <a:lnTo>
                    <a:pt x="232" y="12"/>
                  </a:lnTo>
                  <a:lnTo>
                    <a:pt x="232" y="12"/>
                  </a:lnTo>
                  <a:lnTo>
                    <a:pt x="232" y="12"/>
                  </a:lnTo>
                  <a:lnTo>
                    <a:pt x="232" y="12"/>
                  </a:lnTo>
                  <a:lnTo>
                    <a:pt x="234" y="12"/>
                  </a:lnTo>
                  <a:lnTo>
                    <a:pt x="234" y="14"/>
                  </a:lnTo>
                  <a:lnTo>
                    <a:pt x="234" y="14"/>
                  </a:lnTo>
                  <a:lnTo>
                    <a:pt x="234" y="12"/>
                  </a:lnTo>
                  <a:lnTo>
                    <a:pt x="234" y="12"/>
                  </a:lnTo>
                  <a:lnTo>
                    <a:pt x="237" y="12"/>
                  </a:lnTo>
                  <a:lnTo>
                    <a:pt x="237" y="12"/>
                  </a:lnTo>
                  <a:lnTo>
                    <a:pt x="237" y="12"/>
                  </a:lnTo>
                  <a:lnTo>
                    <a:pt x="239" y="12"/>
                  </a:lnTo>
                  <a:lnTo>
                    <a:pt x="239" y="12"/>
                  </a:lnTo>
                  <a:lnTo>
                    <a:pt x="239" y="12"/>
                  </a:lnTo>
                  <a:lnTo>
                    <a:pt x="239" y="14"/>
                  </a:lnTo>
                  <a:lnTo>
                    <a:pt x="239" y="14"/>
                  </a:lnTo>
                  <a:lnTo>
                    <a:pt x="239" y="17"/>
                  </a:lnTo>
                  <a:lnTo>
                    <a:pt x="239" y="17"/>
                  </a:lnTo>
                  <a:lnTo>
                    <a:pt x="239" y="17"/>
                  </a:lnTo>
                  <a:lnTo>
                    <a:pt x="239" y="19"/>
                  </a:lnTo>
                  <a:lnTo>
                    <a:pt x="239" y="19"/>
                  </a:lnTo>
                  <a:lnTo>
                    <a:pt x="239" y="21"/>
                  </a:lnTo>
                  <a:lnTo>
                    <a:pt x="237" y="21"/>
                  </a:lnTo>
                  <a:lnTo>
                    <a:pt x="237" y="21"/>
                  </a:lnTo>
                  <a:lnTo>
                    <a:pt x="237" y="21"/>
                  </a:lnTo>
                  <a:lnTo>
                    <a:pt x="237" y="24"/>
                  </a:lnTo>
                  <a:lnTo>
                    <a:pt x="237" y="24"/>
                  </a:lnTo>
                  <a:lnTo>
                    <a:pt x="237" y="26"/>
                  </a:lnTo>
                  <a:lnTo>
                    <a:pt x="237" y="26"/>
                  </a:lnTo>
                  <a:lnTo>
                    <a:pt x="237" y="29"/>
                  </a:lnTo>
                  <a:lnTo>
                    <a:pt x="237" y="29"/>
                  </a:lnTo>
                  <a:lnTo>
                    <a:pt x="237" y="31"/>
                  </a:lnTo>
                  <a:lnTo>
                    <a:pt x="237" y="31"/>
                  </a:lnTo>
                  <a:lnTo>
                    <a:pt x="237" y="31"/>
                  </a:lnTo>
                  <a:lnTo>
                    <a:pt x="237" y="31"/>
                  </a:lnTo>
                  <a:lnTo>
                    <a:pt x="237" y="33"/>
                  </a:lnTo>
                  <a:lnTo>
                    <a:pt x="237" y="33"/>
                  </a:lnTo>
                  <a:lnTo>
                    <a:pt x="234" y="33"/>
                  </a:lnTo>
                  <a:lnTo>
                    <a:pt x="234" y="36"/>
                  </a:lnTo>
                  <a:lnTo>
                    <a:pt x="237" y="36"/>
                  </a:lnTo>
                  <a:lnTo>
                    <a:pt x="237" y="36"/>
                  </a:lnTo>
                  <a:lnTo>
                    <a:pt x="237" y="38"/>
                  </a:lnTo>
                  <a:lnTo>
                    <a:pt x="237" y="38"/>
                  </a:lnTo>
                  <a:lnTo>
                    <a:pt x="237" y="38"/>
                  </a:lnTo>
                  <a:lnTo>
                    <a:pt x="237" y="40"/>
                  </a:lnTo>
                  <a:lnTo>
                    <a:pt x="239" y="40"/>
                  </a:lnTo>
                  <a:lnTo>
                    <a:pt x="239" y="40"/>
                  </a:lnTo>
                  <a:lnTo>
                    <a:pt x="239" y="40"/>
                  </a:lnTo>
                  <a:lnTo>
                    <a:pt x="239" y="43"/>
                  </a:lnTo>
                  <a:lnTo>
                    <a:pt x="239" y="43"/>
                  </a:lnTo>
                  <a:lnTo>
                    <a:pt x="239" y="43"/>
                  </a:lnTo>
                  <a:lnTo>
                    <a:pt x="239" y="43"/>
                  </a:lnTo>
                  <a:lnTo>
                    <a:pt x="241" y="43"/>
                  </a:lnTo>
                  <a:lnTo>
                    <a:pt x="241" y="45"/>
                  </a:lnTo>
                  <a:lnTo>
                    <a:pt x="241" y="45"/>
                  </a:lnTo>
                  <a:lnTo>
                    <a:pt x="241" y="45"/>
                  </a:lnTo>
                  <a:lnTo>
                    <a:pt x="244" y="45"/>
                  </a:lnTo>
                  <a:lnTo>
                    <a:pt x="244" y="45"/>
                  </a:lnTo>
                  <a:lnTo>
                    <a:pt x="244" y="43"/>
                  </a:lnTo>
                  <a:lnTo>
                    <a:pt x="246" y="43"/>
                  </a:lnTo>
                  <a:lnTo>
                    <a:pt x="246" y="43"/>
                  </a:lnTo>
                  <a:lnTo>
                    <a:pt x="246" y="43"/>
                  </a:lnTo>
                  <a:lnTo>
                    <a:pt x="246" y="43"/>
                  </a:lnTo>
                  <a:lnTo>
                    <a:pt x="246" y="40"/>
                  </a:lnTo>
                  <a:lnTo>
                    <a:pt x="249" y="40"/>
                  </a:lnTo>
                  <a:lnTo>
                    <a:pt x="249" y="40"/>
                  </a:lnTo>
                  <a:lnTo>
                    <a:pt x="249" y="40"/>
                  </a:lnTo>
                  <a:lnTo>
                    <a:pt x="251" y="40"/>
                  </a:lnTo>
                  <a:lnTo>
                    <a:pt x="251" y="40"/>
                  </a:lnTo>
                  <a:lnTo>
                    <a:pt x="251" y="40"/>
                  </a:lnTo>
                  <a:lnTo>
                    <a:pt x="251" y="40"/>
                  </a:lnTo>
                  <a:lnTo>
                    <a:pt x="251" y="38"/>
                  </a:lnTo>
                  <a:lnTo>
                    <a:pt x="253" y="38"/>
                  </a:lnTo>
                  <a:lnTo>
                    <a:pt x="253" y="38"/>
                  </a:lnTo>
                  <a:lnTo>
                    <a:pt x="253" y="38"/>
                  </a:lnTo>
                  <a:lnTo>
                    <a:pt x="253" y="38"/>
                  </a:lnTo>
                  <a:lnTo>
                    <a:pt x="256" y="38"/>
                  </a:lnTo>
                  <a:lnTo>
                    <a:pt x="256" y="36"/>
                  </a:lnTo>
                  <a:lnTo>
                    <a:pt x="256" y="36"/>
                  </a:lnTo>
                  <a:lnTo>
                    <a:pt x="258" y="36"/>
                  </a:lnTo>
                  <a:lnTo>
                    <a:pt x="258" y="36"/>
                  </a:lnTo>
                  <a:lnTo>
                    <a:pt x="258" y="36"/>
                  </a:lnTo>
                  <a:lnTo>
                    <a:pt x="260" y="36"/>
                  </a:lnTo>
                  <a:lnTo>
                    <a:pt x="260" y="36"/>
                  </a:lnTo>
                  <a:lnTo>
                    <a:pt x="260" y="36"/>
                  </a:lnTo>
                  <a:lnTo>
                    <a:pt x="260" y="36"/>
                  </a:lnTo>
                  <a:lnTo>
                    <a:pt x="263" y="36"/>
                  </a:lnTo>
                  <a:lnTo>
                    <a:pt x="263" y="36"/>
                  </a:lnTo>
                  <a:lnTo>
                    <a:pt x="263" y="33"/>
                  </a:lnTo>
                  <a:lnTo>
                    <a:pt x="263" y="33"/>
                  </a:lnTo>
                  <a:lnTo>
                    <a:pt x="265" y="33"/>
                  </a:lnTo>
                  <a:lnTo>
                    <a:pt x="265" y="31"/>
                  </a:lnTo>
                  <a:lnTo>
                    <a:pt x="265" y="31"/>
                  </a:lnTo>
                  <a:lnTo>
                    <a:pt x="265" y="31"/>
                  </a:lnTo>
                  <a:lnTo>
                    <a:pt x="265" y="31"/>
                  </a:lnTo>
                  <a:lnTo>
                    <a:pt x="265" y="31"/>
                  </a:lnTo>
                  <a:lnTo>
                    <a:pt x="267" y="31"/>
                  </a:lnTo>
                  <a:lnTo>
                    <a:pt x="267" y="31"/>
                  </a:lnTo>
                  <a:lnTo>
                    <a:pt x="267" y="29"/>
                  </a:lnTo>
                  <a:lnTo>
                    <a:pt x="267" y="29"/>
                  </a:lnTo>
                  <a:lnTo>
                    <a:pt x="270" y="29"/>
                  </a:lnTo>
                  <a:lnTo>
                    <a:pt x="270" y="29"/>
                  </a:lnTo>
                  <a:lnTo>
                    <a:pt x="270" y="29"/>
                  </a:lnTo>
                  <a:lnTo>
                    <a:pt x="272" y="29"/>
                  </a:lnTo>
                  <a:lnTo>
                    <a:pt x="272" y="29"/>
                  </a:lnTo>
                  <a:lnTo>
                    <a:pt x="272" y="26"/>
                  </a:lnTo>
                  <a:lnTo>
                    <a:pt x="272" y="26"/>
                  </a:lnTo>
                  <a:lnTo>
                    <a:pt x="272" y="26"/>
                  </a:lnTo>
                  <a:lnTo>
                    <a:pt x="275" y="26"/>
                  </a:lnTo>
                  <a:lnTo>
                    <a:pt x="275" y="26"/>
                  </a:lnTo>
                  <a:lnTo>
                    <a:pt x="275" y="24"/>
                  </a:lnTo>
                  <a:lnTo>
                    <a:pt x="275" y="24"/>
                  </a:lnTo>
                  <a:lnTo>
                    <a:pt x="277" y="24"/>
                  </a:lnTo>
                  <a:lnTo>
                    <a:pt x="277" y="24"/>
                  </a:lnTo>
                  <a:lnTo>
                    <a:pt x="279" y="24"/>
                  </a:lnTo>
                  <a:lnTo>
                    <a:pt x="279" y="24"/>
                  </a:lnTo>
                  <a:lnTo>
                    <a:pt x="279" y="24"/>
                  </a:lnTo>
                  <a:lnTo>
                    <a:pt x="282" y="24"/>
                  </a:lnTo>
                  <a:lnTo>
                    <a:pt x="282" y="24"/>
                  </a:lnTo>
                  <a:lnTo>
                    <a:pt x="284" y="24"/>
                  </a:lnTo>
                  <a:lnTo>
                    <a:pt x="284" y="26"/>
                  </a:lnTo>
                  <a:lnTo>
                    <a:pt x="284" y="26"/>
                  </a:lnTo>
                  <a:lnTo>
                    <a:pt x="284" y="26"/>
                  </a:lnTo>
                  <a:lnTo>
                    <a:pt x="286" y="26"/>
                  </a:lnTo>
                  <a:lnTo>
                    <a:pt x="286" y="26"/>
                  </a:lnTo>
                  <a:lnTo>
                    <a:pt x="286" y="29"/>
                  </a:lnTo>
                  <a:lnTo>
                    <a:pt x="284" y="29"/>
                  </a:lnTo>
                  <a:lnTo>
                    <a:pt x="284" y="29"/>
                  </a:lnTo>
                  <a:lnTo>
                    <a:pt x="284" y="29"/>
                  </a:lnTo>
                  <a:lnTo>
                    <a:pt x="284" y="29"/>
                  </a:lnTo>
                  <a:lnTo>
                    <a:pt x="284" y="31"/>
                  </a:lnTo>
                  <a:lnTo>
                    <a:pt x="284" y="31"/>
                  </a:lnTo>
                  <a:lnTo>
                    <a:pt x="284" y="31"/>
                  </a:lnTo>
                  <a:lnTo>
                    <a:pt x="286" y="31"/>
                  </a:lnTo>
                  <a:lnTo>
                    <a:pt x="286" y="31"/>
                  </a:lnTo>
                  <a:lnTo>
                    <a:pt x="286" y="31"/>
                  </a:lnTo>
                  <a:lnTo>
                    <a:pt x="289" y="31"/>
                  </a:lnTo>
                  <a:lnTo>
                    <a:pt x="289" y="31"/>
                  </a:lnTo>
                  <a:lnTo>
                    <a:pt x="289" y="29"/>
                  </a:lnTo>
                  <a:lnTo>
                    <a:pt x="291" y="29"/>
                  </a:lnTo>
                  <a:lnTo>
                    <a:pt x="291" y="29"/>
                  </a:lnTo>
                  <a:lnTo>
                    <a:pt x="291" y="29"/>
                  </a:lnTo>
                  <a:lnTo>
                    <a:pt x="294" y="29"/>
                  </a:lnTo>
                  <a:lnTo>
                    <a:pt x="294" y="29"/>
                  </a:lnTo>
                  <a:lnTo>
                    <a:pt x="294" y="29"/>
                  </a:lnTo>
                  <a:lnTo>
                    <a:pt x="294" y="29"/>
                  </a:lnTo>
                  <a:lnTo>
                    <a:pt x="296" y="29"/>
                  </a:lnTo>
                  <a:lnTo>
                    <a:pt x="296" y="26"/>
                  </a:lnTo>
                  <a:lnTo>
                    <a:pt x="296" y="26"/>
                  </a:lnTo>
                  <a:lnTo>
                    <a:pt x="296" y="26"/>
                  </a:lnTo>
                  <a:lnTo>
                    <a:pt x="298" y="26"/>
                  </a:lnTo>
                  <a:lnTo>
                    <a:pt x="298" y="26"/>
                  </a:lnTo>
                  <a:lnTo>
                    <a:pt x="298" y="26"/>
                  </a:lnTo>
                  <a:lnTo>
                    <a:pt x="298" y="26"/>
                  </a:lnTo>
                  <a:lnTo>
                    <a:pt x="301" y="26"/>
                  </a:lnTo>
                  <a:lnTo>
                    <a:pt x="301" y="26"/>
                  </a:lnTo>
                  <a:lnTo>
                    <a:pt x="301" y="26"/>
                  </a:lnTo>
                  <a:lnTo>
                    <a:pt x="301" y="26"/>
                  </a:lnTo>
                  <a:lnTo>
                    <a:pt x="303" y="26"/>
                  </a:lnTo>
                  <a:lnTo>
                    <a:pt x="303" y="26"/>
                  </a:lnTo>
                  <a:lnTo>
                    <a:pt x="303" y="26"/>
                  </a:lnTo>
                  <a:lnTo>
                    <a:pt x="305" y="26"/>
                  </a:lnTo>
                  <a:lnTo>
                    <a:pt x="305" y="26"/>
                  </a:lnTo>
                  <a:lnTo>
                    <a:pt x="305" y="26"/>
                  </a:lnTo>
                  <a:lnTo>
                    <a:pt x="308" y="26"/>
                  </a:lnTo>
                  <a:lnTo>
                    <a:pt x="308" y="26"/>
                  </a:lnTo>
                  <a:lnTo>
                    <a:pt x="308" y="29"/>
                  </a:lnTo>
                  <a:lnTo>
                    <a:pt x="308" y="29"/>
                  </a:lnTo>
                  <a:lnTo>
                    <a:pt x="308" y="29"/>
                  </a:lnTo>
                  <a:lnTo>
                    <a:pt x="310" y="29"/>
                  </a:lnTo>
                  <a:lnTo>
                    <a:pt x="310" y="31"/>
                  </a:lnTo>
                  <a:lnTo>
                    <a:pt x="310" y="31"/>
                  </a:lnTo>
                  <a:lnTo>
                    <a:pt x="308" y="31"/>
                  </a:lnTo>
                  <a:lnTo>
                    <a:pt x="308" y="31"/>
                  </a:lnTo>
                  <a:lnTo>
                    <a:pt x="308" y="31"/>
                  </a:lnTo>
                  <a:lnTo>
                    <a:pt x="308" y="31"/>
                  </a:lnTo>
                  <a:lnTo>
                    <a:pt x="308" y="29"/>
                  </a:lnTo>
                  <a:lnTo>
                    <a:pt x="305" y="29"/>
                  </a:lnTo>
                  <a:lnTo>
                    <a:pt x="305" y="31"/>
                  </a:lnTo>
                  <a:lnTo>
                    <a:pt x="305" y="31"/>
                  </a:lnTo>
                  <a:lnTo>
                    <a:pt x="305" y="31"/>
                  </a:lnTo>
                  <a:lnTo>
                    <a:pt x="303" y="31"/>
                  </a:lnTo>
                  <a:lnTo>
                    <a:pt x="303" y="31"/>
                  </a:lnTo>
                  <a:lnTo>
                    <a:pt x="301" y="31"/>
                  </a:lnTo>
                  <a:lnTo>
                    <a:pt x="301" y="31"/>
                  </a:lnTo>
                  <a:lnTo>
                    <a:pt x="301" y="31"/>
                  </a:lnTo>
                  <a:lnTo>
                    <a:pt x="301" y="31"/>
                  </a:lnTo>
                  <a:lnTo>
                    <a:pt x="301" y="33"/>
                  </a:lnTo>
                  <a:lnTo>
                    <a:pt x="301" y="33"/>
                  </a:lnTo>
                  <a:lnTo>
                    <a:pt x="301" y="33"/>
                  </a:lnTo>
                  <a:lnTo>
                    <a:pt x="303" y="33"/>
                  </a:lnTo>
                  <a:lnTo>
                    <a:pt x="303" y="36"/>
                  </a:lnTo>
                  <a:lnTo>
                    <a:pt x="303" y="36"/>
                  </a:lnTo>
                  <a:lnTo>
                    <a:pt x="303" y="36"/>
                  </a:lnTo>
                  <a:lnTo>
                    <a:pt x="303" y="38"/>
                  </a:lnTo>
                  <a:lnTo>
                    <a:pt x="303" y="38"/>
                  </a:lnTo>
                  <a:lnTo>
                    <a:pt x="303" y="36"/>
                  </a:lnTo>
                  <a:lnTo>
                    <a:pt x="301" y="36"/>
                  </a:lnTo>
                  <a:lnTo>
                    <a:pt x="301" y="36"/>
                  </a:lnTo>
                  <a:lnTo>
                    <a:pt x="301" y="36"/>
                  </a:lnTo>
                  <a:lnTo>
                    <a:pt x="298" y="36"/>
                  </a:lnTo>
                  <a:lnTo>
                    <a:pt x="298" y="38"/>
                  </a:lnTo>
                  <a:lnTo>
                    <a:pt x="298" y="38"/>
                  </a:lnTo>
                  <a:lnTo>
                    <a:pt x="298" y="38"/>
                  </a:lnTo>
                  <a:lnTo>
                    <a:pt x="298" y="38"/>
                  </a:lnTo>
                  <a:lnTo>
                    <a:pt x="296" y="38"/>
                  </a:lnTo>
                  <a:lnTo>
                    <a:pt x="296" y="38"/>
                  </a:lnTo>
                  <a:lnTo>
                    <a:pt x="294" y="38"/>
                  </a:lnTo>
                  <a:lnTo>
                    <a:pt x="294" y="38"/>
                  </a:lnTo>
                  <a:lnTo>
                    <a:pt x="294" y="40"/>
                  </a:lnTo>
                  <a:lnTo>
                    <a:pt x="294" y="40"/>
                  </a:lnTo>
                  <a:lnTo>
                    <a:pt x="294" y="40"/>
                  </a:lnTo>
                  <a:lnTo>
                    <a:pt x="291" y="40"/>
                  </a:lnTo>
                  <a:lnTo>
                    <a:pt x="291" y="40"/>
                  </a:lnTo>
                  <a:lnTo>
                    <a:pt x="291" y="40"/>
                  </a:lnTo>
                  <a:lnTo>
                    <a:pt x="291" y="40"/>
                  </a:lnTo>
                  <a:lnTo>
                    <a:pt x="289" y="40"/>
                  </a:lnTo>
                  <a:lnTo>
                    <a:pt x="289" y="40"/>
                  </a:lnTo>
                  <a:lnTo>
                    <a:pt x="286" y="40"/>
                  </a:lnTo>
                  <a:lnTo>
                    <a:pt x="286" y="40"/>
                  </a:lnTo>
                  <a:lnTo>
                    <a:pt x="286" y="38"/>
                  </a:lnTo>
                  <a:lnTo>
                    <a:pt x="286" y="38"/>
                  </a:lnTo>
                  <a:lnTo>
                    <a:pt x="284" y="38"/>
                  </a:lnTo>
                  <a:lnTo>
                    <a:pt x="284" y="38"/>
                  </a:lnTo>
                  <a:lnTo>
                    <a:pt x="284" y="38"/>
                  </a:lnTo>
                  <a:lnTo>
                    <a:pt x="282" y="38"/>
                  </a:lnTo>
                  <a:lnTo>
                    <a:pt x="282" y="40"/>
                  </a:lnTo>
                  <a:lnTo>
                    <a:pt x="282" y="40"/>
                  </a:lnTo>
                  <a:lnTo>
                    <a:pt x="279" y="40"/>
                  </a:lnTo>
                  <a:lnTo>
                    <a:pt x="279" y="38"/>
                  </a:lnTo>
                  <a:lnTo>
                    <a:pt x="279" y="38"/>
                  </a:lnTo>
                  <a:lnTo>
                    <a:pt x="279" y="40"/>
                  </a:lnTo>
                  <a:lnTo>
                    <a:pt x="279" y="40"/>
                  </a:lnTo>
                  <a:lnTo>
                    <a:pt x="277" y="40"/>
                  </a:lnTo>
                  <a:lnTo>
                    <a:pt x="277" y="40"/>
                  </a:lnTo>
                  <a:lnTo>
                    <a:pt x="275" y="40"/>
                  </a:lnTo>
                  <a:lnTo>
                    <a:pt x="275" y="40"/>
                  </a:lnTo>
                  <a:lnTo>
                    <a:pt x="275" y="40"/>
                  </a:lnTo>
                  <a:lnTo>
                    <a:pt x="272" y="40"/>
                  </a:lnTo>
                  <a:lnTo>
                    <a:pt x="272" y="40"/>
                  </a:lnTo>
                  <a:lnTo>
                    <a:pt x="272" y="40"/>
                  </a:lnTo>
                  <a:lnTo>
                    <a:pt x="270" y="40"/>
                  </a:lnTo>
                  <a:lnTo>
                    <a:pt x="270" y="40"/>
                  </a:lnTo>
                  <a:lnTo>
                    <a:pt x="267" y="40"/>
                  </a:lnTo>
                  <a:lnTo>
                    <a:pt x="267" y="40"/>
                  </a:lnTo>
                  <a:lnTo>
                    <a:pt x="267" y="40"/>
                  </a:lnTo>
                  <a:lnTo>
                    <a:pt x="267" y="40"/>
                  </a:lnTo>
                  <a:lnTo>
                    <a:pt x="267" y="40"/>
                  </a:lnTo>
                  <a:lnTo>
                    <a:pt x="265" y="40"/>
                  </a:lnTo>
                  <a:lnTo>
                    <a:pt x="265" y="40"/>
                  </a:lnTo>
                  <a:lnTo>
                    <a:pt x="265" y="40"/>
                  </a:lnTo>
                  <a:lnTo>
                    <a:pt x="265" y="40"/>
                  </a:lnTo>
                  <a:lnTo>
                    <a:pt x="263" y="40"/>
                  </a:lnTo>
                  <a:lnTo>
                    <a:pt x="263" y="40"/>
                  </a:lnTo>
                  <a:lnTo>
                    <a:pt x="263" y="40"/>
                  </a:lnTo>
                  <a:lnTo>
                    <a:pt x="263" y="40"/>
                  </a:lnTo>
                  <a:lnTo>
                    <a:pt x="260" y="40"/>
                  </a:lnTo>
                  <a:lnTo>
                    <a:pt x="260" y="40"/>
                  </a:lnTo>
                  <a:lnTo>
                    <a:pt x="260" y="40"/>
                  </a:lnTo>
                  <a:lnTo>
                    <a:pt x="258" y="40"/>
                  </a:lnTo>
                  <a:lnTo>
                    <a:pt x="258" y="40"/>
                  </a:lnTo>
                  <a:lnTo>
                    <a:pt x="258" y="40"/>
                  </a:lnTo>
                  <a:lnTo>
                    <a:pt x="258" y="40"/>
                  </a:lnTo>
                  <a:lnTo>
                    <a:pt x="258" y="43"/>
                  </a:lnTo>
                  <a:lnTo>
                    <a:pt x="256" y="43"/>
                  </a:lnTo>
                  <a:lnTo>
                    <a:pt x="256" y="40"/>
                  </a:lnTo>
                  <a:lnTo>
                    <a:pt x="256" y="40"/>
                  </a:lnTo>
                  <a:lnTo>
                    <a:pt x="256" y="43"/>
                  </a:lnTo>
                  <a:lnTo>
                    <a:pt x="253" y="43"/>
                  </a:lnTo>
                  <a:lnTo>
                    <a:pt x="253" y="43"/>
                  </a:lnTo>
                  <a:lnTo>
                    <a:pt x="253" y="43"/>
                  </a:lnTo>
                  <a:lnTo>
                    <a:pt x="253" y="43"/>
                  </a:lnTo>
                  <a:lnTo>
                    <a:pt x="251" y="43"/>
                  </a:lnTo>
                  <a:lnTo>
                    <a:pt x="251" y="43"/>
                  </a:lnTo>
                  <a:lnTo>
                    <a:pt x="251" y="45"/>
                  </a:lnTo>
                  <a:lnTo>
                    <a:pt x="251" y="45"/>
                  </a:lnTo>
                  <a:lnTo>
                    <a:pt x="251" y="48"/>
                  </a:lnTo>
                  <a:lnTo>
                    <a:pt x="251" y="48"/>
                  </a:lnTo>
                  <a:lnTo>
                    <a:pt x="249" y="48"/>
                  </a:lnTo>
                  <a:lnTo>
                    <a:pt x="249" y="48"/>
                  </a:lnTo>
                  <a:lnTo>
                    <a:pt x="249" y="48"/>
                  </a:lnTo>
                  <a:lnTo>
                    <a:pt x="246" y="48"/>
                  </a:lnTo>
                  <a:lnTo>
                    <a:pt x="246" y="48"/>
                  </a:lnTo>
                  <a:lnTo>
                    <a:pt x="246" y="50"/>
                  </a:lnTo>
                  <a:lnTo>
                    <a:pt x="246" y="50"/>
                  </a:lnTo>
                  <a:lnTo>
                    <a:pt x="244" y="50"/>
                  </a:lnTo>
                  <a:lnTo>
                    <a:pt x="244" y="50"/>
                  </a:lnTo>
                  <a:lnTo>
                    <a:pt x="244" y="50"/>
                  </a:lnTo>
                  <a:lnTo>
                    <a:pt x="244" y="52"/>
                  </a:lnTo>
                  <a:lnTo>
                    <a:pt x="244" y="52"/>
                  </a:lnTo>
                  <a:lnTo>
                    <a:pt x="244" y="50"/>
                  </a:lnTo>
                  <a:lnTo>
                    <a:pt x="241" y="50"/>
                  </a:lnTo>
                  <a:lnTo>
                    <a:pt x="241" y="50"/>
                  </a:lnTo>
                  <a:lnTo>
                    <a:pt x="241" y="50"/>
                  </a:lnTo>
                  <a:lnTo>
                    <a:pt x="241" y="50"/>
                  </a:lnTo>
                  <a:lnTo>
                    <a:pt x="239" y="50"/>
                  </a:lnTo>
                  <a:lnTo>
                    <a:pt x="239" y="50"/>
                  </a:lnTo>
                  <a:lnTo>
                    <a:pt x="239" y="50"/>
                  </a:lnTo>
                  <a:lnTo>
                    <a:pt x="239" y="52"/>
                  </a:lnTo>
                  <a:lnTo>
                    <a:pt x="239" y="52"/>
                  </a:lnTo>
                  <a:lnTo>
                    <a:pt x="239" y="52"/>
                  </a:lnTo>
                  <a:lnTo>
                    <a:pt x="239" y="55"/>
                  </a:lnTo>
                  <a:lnTo>
                    <a:pt x="237" y="55"/>
                  </a:lnTo>
                  <a:lnTo>
                    <a:pt x="237" y="55"/>
                  </a:lnTo>
                  <a:lnTo>
                    <a:pt x="237" y="55"/>
                  </a:lnTo>
                  <a:lnTo>
                    <a:pt x="234" y="55"/>
                  </a:lnTo>
                  <a:lnTo>
                    <a:pt x="234" y="57"/>
                  </a:lnTo>
                  <a:lnTo>
                    <a:pt x="234" y="57"/>
                  </a:lnTo>
                  <a:lnTo>
                    <a:pt x="234" y="57"/>
                  </a:lnTo>
                  <a:lnTo>
                    <a:pt x="234" y="57"/>
                  </a:lnTo>
                  <a:lnTo>
                    <a:pt x="232" y="57"/>
                  </a:lnTo>
                  <a:lnTo>
                    <a:pt x="232" y="59"/>
                  </a:lnTo>
                  <a:lnTo>
                    <a:pt x="232" y="59"/>
                  </a:lnTo>
                  <a:lnTo>
                    <a:pt x="232" y="59"/>
                  </a:lnTo>
                  <a:lnTo>
                    <a:pt x="232" y="59"/>
                  </a:lnTo>
                  <a:lnTo>
                    <a:pt x="232" y="59"/>
                  </a:lnTo>
                  <a:lnTo>
                    <a:pt x="232" y="62"/>
                  </a:lnTo>
                  <a:lnTo>
                    <a:pt x="232" y="62"/>
                  </a:lnTo>
                  <a:lnTo>
                    <a:pt x="232" y="62"/>
                  </a:lnTo>
                  <a:lnTo>
                    <a:pt x="232" y="62"/>
                  </a:lnTo>
                  <a:lnTo>
                    <a:pt x="234" y="62"/>
                  </a:lnTo>
                  <a:lnTo>
                    <a:pt x="234" y="62"/>
                  </a:lnTo>
                  <a:lnTo>
                    <a:pt x="234" y="64"/>
                  </a:lnTo>
                  <a:lnTo>
                    <a:pt x="234" y="64"/>
                  </a:lnTo>
                  <a:lnTo>
                    <a:pt x="234" y="64"/>
                  </a:lnTo>
                  <a:lnTo>
                    <a:pt x="237" y="64"/>
                  </a:lnTo>
                  <a:lnTo>
                    <a:pt x="237" y="67"/>
                  </a:lnTo>
                  <a:lnTo>
                    <a:pt x="237" y="67"/>
                  </a:lnTo>
                  <a:lnTo>
                    <a:pt x="237" y="67"/>
                  </a:lnTo>
                  <a:lnTo>
                    <a:pt x="237" y="69"/>
                  </a:lnTo>
                  <a:lnTo>
                    <a:pt x="239" y="69"/>
                  </a:lnTo>
                  <a:lnTo>
                    <a:pt x="239" y="69"/>
                  </a:lnTo>
                  <a:lnTo>
                    <a:pt x="239" y="71"/>
                  </a:lnTo>
                  <a:lnTo>
                    <a:pt x="237" y="71"/>
                  </a:lnTo>
                  <a:lnTo>
                    <a:pt x="237" y="71"/>
                  </a:lnTo>
                  <a:lnTo>
                    <a:pt x="239" y="71"/>
                  </a:lnTo>
                  <a:lnTo>
                    <a:pt x="239" y="71"/>
                  </a:lnTo>
                  <a:lnTo>
                    <a:pt x="239" y="71"/>
                  </a:lnTo>
                  <a:lnTo>
                    <a:pt x="239" y="71"/>
                  </a:lnTo>
                  <a:lnTo>
                    <a:pt x="239" y="74"/>
                  </a:lnTo>
                  <a:lnTo>
                    <a:pt x="239" y="74"/>
                  </a:lnTo>
                  <a:lnTo>
                    <a:pt x="239" y="74"/>
                  </a:lnTo>
                  <a:lnTo>
                    <a:pt x="239" y="74"/>
                  </a:lnTo>
                  <a:lnTo>
                    <a:pt x="239" y="76"/>
                  </a:lnTo>
                  <a:lnTo>
                    <a:pt x="241" y="76"/>
                  </a:lnTo>
                  <a:lnTo>
                    <a:pt x="241" y="76"/>
                  </a:lnTo>
                  <a:lnTo>
                    <a:pt x="239" y="76"/>
                  </a:lnTo>
                  <a:lnTo>
                    <a:pt x="239" y="78"/>
                  </a:lnTo>
                  <a:lnTo>
                    <a:pt x="239" y="78"/>
                  </a:lnTo>
                  <a:lnTo>
                    <a:pt x="239" y="78"/>
                  </a:lnTo>
                  <a:lnTo>
                    <a:pt x="239" y="78"/>
                  </a:lnTo>
                  <a:lnTo>
                    <a:pt x="239" y="81"/>
                  </a:lnTo>
                  <a:lnTo>
                    <a:pt x="239" y="81"/>
                  </a:lnTo>
                  <a:lnTo>
                    <a:pt x="239" y="81"/>
                  </a:lnTo>
                  <a:lnTo>
                    <a:pt x="239" y="81"/>
                  </a:lnTo>
                  <a:lnTo>
                    <a:pt x="239" y="81"/>
                  </a:lnTo>
                  <a:lnTo>
                    <a:pt x="241" y="81"/>
                  </a:lnTo>
                  <a:lnTo>
                    <a:pt x="241" y="83"/>
                  </a:lnTo>
                  <a:lnTo>
                    <a:pt x="239" y="83"/>
                  </a:lnTo>
                  <a:lnTo>
                    <a:pt x="239" y="83"/>
                  </a:lnTo>
                  <a:lnTo>
                    <a:pt x="239" y="83"/>
                  </a:lnTo>
                  <a:lnTo>
                    <a:pt x="239" y="83"/>
                  </a:lnTo>
                  <a:lnTo>
                    <a:pt x="239" y="85"/>
                  </a:lnTo>
                  <a:lnTo>
                    <a:pt x="239" y="85"/>
                  </a:lnTo>
                  <a:lnTo>
                    <a:pt x="239" y="88"/>
                  </a:lnTo>
                  <a:lnTo>
                    <a:pt x="237" y="88"/>
                  </a:lnTo>
                  <a:lnTo>
                    <a:pt x="237" y="88"/>
                  </a:lnTo>
                  <a:lnTo>
                    <a:pt x="237" y="88"/>
                  </a:lnTo>
                  <a:lnTo>
                    <a:pt x="234" y="88"/>
                  </a:lnTo>
                  <a:lnTo>
                    <a:pt x="234" y="90"/>
                  </a:lnTo>
                  <a:lnTo>
                    <a:pt x="234" y="90"/>
                  </a:lnTo>
                  <a:lnTo>
                    <a:pt x="234" y="90"/>
                  </a:lnTo>
                  <a:lnTo>
                    <a:pt x="234" y="90"/>
                  </a:lnTo>
                  <a:lnTo>
                    <a:pt x="232" y="90"/>
                  </a:lnTo>
                  <a:lnTo>
                    <a:pt x="232" y="90"/>
                  </a:lnTo>
                  <a:lnTo>
                    <a:pt x="232" y="93"/>
                  </a:lnTo>
                  <a:lnTo>
                    <a:pt x="232" y="93"/>
                  </a:lnTo>
                  <a:lnTo>
                    <a:pt x="232" y="93"/>
                  </a:lnTo>
                  <a:lnTo>
                    <a:pt x="232" y="93"/>
                  </a:lnTo>
                  <a:lnTo>
                    <a:pt x="230" y="93"/>
                  </a:lnTo>
                  <a:lnTo>
                    <a:pt x="230" y="95"/>
                  </a:lnTo>
                  <a:lnTo>
                    <a:pt x="230" y="95"/>
                  </a:lnTo>
                  <a:lnTo>
                    <a:pt x="227" y="95"/>
                  </a:lnTo>
                  <a:lnTo>
                    <a:pt x="227" y="95"/>
                  </a:lnTo>
                  <a:lnTo>
                    <a:pt x="227" y="97"/>
                  </a:lnTo>
                  <a:lnTo>
                    <a:pt x="227" y="97"/>
                  </a:lnTo>
                  <a:lnTo>
                    <a:pt x="227" y="97"/>
                  </a:lnTo>
                  <a:lnTo>
                    <a:pt x="227" y="97"/>
                  </a:lnTo>
                  <a:lnTo>
                    <a:pt x="227" y="100"/>
                  </a:lnTo>
                  <a:lnTo>
                    <a:pt x="227" y="100"/>
                  </a:lnTo>
                  <a:lnTo>
                    <a:pt x="227" y="100"/>
                  </a:lnTo>
                  <a:lnTo>
                    <a:pt x="227" y="100"/>
                  </a:lnTo>
                  <a:lnTo>
                    <a:pt x="227" y="102"/>
                  </a:lnTo>
                  <a:lnTo>
                    <a:pt x="227" y="102"/>
                  </a:lnTo>
                  <a:lnTo>
                    <a:pt x="227" y="102"/>
                  </a:lnTo>
                  <a:lnTo>
                    <a:pt x="230" y="102"/>
                  </a:lnTo>
                  <a:lnTo>
                    <a:pt x="230" y="102"/>
                  </a:lnTo>
                  <a:lnTo>
                    <a:pt x="230" y="104"/>
                  </a:lnTo>
                  <a:lnTo>
                    <a:pt x="230" y="104"/>
                  </a:lnTo>
                  <a:lnTo>
                    <a:pt x="230" y="104"/>
                  </a:lnTo>
                  <a:lnTo>
                    <a:pt x="230" y="107"/>
                  </a:lnTo>
                  <a:lnTo>
                    <a:pt x="230" y="107"/>
                  </a:lnTo>
                  <a:lnTo>
                    <a:pt x="230" y="109"/>
                  </a:lnTo>
                  <a:lnTo>
                    <a:pt x="230" y="109"/>
                  </a:lnTo>
                  <a:lnTo>
                    <a:pt x="227" y="109"/>
                  </a:lnTo>
                  <a:lnTo>
                    <a:pt x="227" y="109"/>
                  </a:lnTo>
                  <a:lnTo>
                    <a:pt x="227" y="112"/>
                  </a:lnTo>
                  <a:lnTo>
                    <a:pt x="227" y="112"/>
                  </a:lnTo>
                  <a:lnTo>
                    <a:pt x="227" y="112"/>
                  </a:lnTo>
                  <a:lnTo>
                    <a:pt x="225" y="112"/>
                  </a:lnTo>
                  <a:lnTo>
                    <a:pt x="225" y="112"/>
                  </a:lnTo>
                  <a:lnTo>
                    <a:pt x="225" y="112"/>
                  </a:lnTo>
                  <a:lnTo>
                    <a:pt x="225" y="112"/>
                  </a:lnTo>
                  <a:lnTo>
                    <a:pt x="223" y="112"/>
                  </a:lnTo>
                  <a:lnTo>
                    <a:pt x="223" y="114"/>
                  </a:lnTo>
                  <a:lnTo>
                    <a:pt x="223" y="114"/>
                  </a:lnTo>
                  <a:lnTo>
                    <a:pt x="220" y="114"/>
                  </a:lnTo>
                  <a:lnTo>
                    <a:pt x="220" y="114"/>
                  </a:lnTo>
                  <a:lnTo>
                    <a:pt x="220" y="114"/>
                  </a:lnTo>
                  <a:lnTo>
                    <a:pt x="218" y="114"/>
                  </a:lnTo>
                  <a:lnTo>
                    <a:pt x="218" y="114"/>
                  </a:lnTo>
                  <a:lnTo>
                    <a:pt x="218" y="114"/>
                  </a:lnTo>
                  <a:lnTo>
                    <a:pt x="215" y="114"/>
                  </a:lnTo>
                  <a:lnTo>
                    <a:pt x="215" y="114"/>
                  </a:lnTo>
                  <a:lnTo>
                    <a:pt x="213" y="114"/>
                  </a:lnTo>
                  <a:lnTo>
                    <a:pt x="213" y="114"/>
                  </a:lnTo>
                  <a:lnTo>
                    <a:pt x="213" y="114"/>
                  </a:lnTo>
                  <a:lnTo>
                    <a:pt x="211" y="114"/>
                  </a:lnTo>
                  <a:lnTo>
                    <a:pt x="211" y="114"/>
                  </a:lnTo>
                  <a:lnTo>
                    <a:pt x="208" y="114"/>
                  </a:lnTo>
                  <a:lnTo>
                    <a:pt x="208" y="112"/>
                  </a:lnTo>
                  <a:lnTo>
                    <a:pt x="208" y="112"/>
                  </a:lnTo>
                  <a:lnTo>
                    <a:pt x="208" y="112"/>
                  </a:lnTo>
                  <a:lnTo>
                    <a:pt x="206" y="112"/>
                  </a:lnTo>
                  <a:lnTo>
                    <a:pt x="206" y="112"/>
                  </a:lnTo>
                  <a:lnTo>
                    <a:pt x="206" y="112"/>
                  </a:lnTo>
                  <a:lnTo>
                    <a:pt x="206" y="112"/>
                  </a:lnTo>
                  <a:lnTo>
                    <a:pt x="204" y="112"/>
                  </a:lnTo>
                  <a:lnTo>
                    <a:pt x="204" y="112"/>
                  </a:lnTo>
                  <a:lnTo>
                    <a:pt x="204" y="112"/>
                  </a:lnTo>
                  <a:lnTo>
                    <a:pt x="201" y="112"/>
                  </a:lnTo>
                  <a:lnTo>
                    <a:pt x="201" y="114"/>
                  </a:lnTo>
                  <a:lnTo>
                    <a:pt x="201" y="114"/>
                  </a:lnTo>
                  <a:lnTo>
                    <a:pt x="204" y="114"/>
                  </a:lnTo>
                  <a:lnTo>
                    <a:pt x="204" y="116"/>
                  </a:lnTo>
                  <a:lnTo>
                    <a:pt x="204" y="116"/>
                  </a:lnTo>
                  <a:lnTo>
                    <a:pt x="204" y="116"/>
                  </a:lnTo>
                  <a:lnTo>
                    <a:pt x="204" y="119"/>
                  </a:lnTo>
                  <a:lnTo>
                    <a:pt x="204" y="119"/>
                  </a:lnTo>
                  <a:lnTo>
                    <a:pt x="206" y="119"/>
                  </a:lnTo>
                  <a:lnTo>
                    <a:pt x="206" y="119"/>
                  </a:lnTo>
                  <a:lnTo>
                    <a:pt x="206" y="119"/>
                  </a:lnTo>
                  <a:lnTo>
                    <a:pt x="206" y="119"/>
                  </a:lnTo>
                  <a:lnTo>
                    <a:pt x="208" y="119"/>
                  </a:lnTo>
                  <a:lnTo>
                    <a:pt x="208" y="119"/>
                  </a:lnTo>
                  <a:lnTo>
                    <a:pt x="208" y="121"/>
                  </a:lnTo>
                  <a:lnTo>
                    <a:pt x="208" y="121"/>
                  </a:lnTo>
                  <a:lnTo>
                    <a:pt x="208" y="121"/>
                  </a:lnTo>
                  <a:lnTo>
                    <a:pt x="208" y="123"/>
                  </a:lnTo>
                  <a:lnTo>
                    <a:pt x="208" y="123"/>
                  </a:lnTo>
                  <a:lnTo>
                    <a:pt x="208" y="123"/>
                  </a:lnTo>
                  <a:lnTo>
                    <a:pt x="208" y="126"/>
                  </a:lnTo>
                  <a:lnTo>
                    <a:pt x="208" y="126"/>
                  </a:lnTo>
                  <a:lnTo>
                    <a:pt x="208" y="126"/>
                  </a:lnTo>
                  <a:lnTo>
                    <a:pt x="211" y="126"/>
                  </a:lnTo>
                  <a:lnTo>
                    <a:pt x="211" y="128"/>
                  </a:lnTo>
                  <a:lnTo>
                    <a:pt x="211" y="128"/>
                  </a:lnTo>
                  <a:lnTo>
                    <a:pt x="211" y="128"/>
                  </a:lnTo>
                  <a:lnTo>
                    <a:pt x="213" y="128"/>
                  </a:lnTo>
                  <a:lnTo>
                    <a:pt x="213" y="130"/>
                  </a:lnTo>
                  <a:lnTo>
                    <a:pt x="211" y="130"/>
                  </a:lnTo>
                  <a:lnTo>
                    <a:pt x="211" y="130"/>
                  </a:lnTo>
                  <a:lnTo>
                    <a:pt x="211" y="130"/>
                  </a:lnTo>
                  <a:lnTo>
                    <a:pt x="211" y="130"/>
                  </a:lnTo>
                  <a:lnTo>
                    <a:pt x="208" y="130"/>
                  </a:lnTo>
                  <a:lnTo>
                    <a:pt x="208" y="130"/>
                  </a:lnTo>
                  <a:lnTo>
                    <a:pt x="208" y="133"/>
                  </a:lnTo>
                  <a:lnTo>
                    <a:pt x="208" y="133"/>
                  </a:lnTo>
                  <a:lnTo>
                    <a:pt x="206" y="133"/>
                  </a:lnTo>
                  <a:lnTo>
                    <a:pt x="206" y="133"/>
                  </a:lnTo>
                  <a:lnTo>
                    <a:pt x="206" y="133"/>
                  </a:lnTo>
                  <a:lnTo>
                    <a:pt x="206" y="133"/>
                  </a:lnTo>
                  <a:lnTo>
                    <a:pt x="206" y="135"/>
                  </a:lnTo>
                  <a:lnTo>
                    <a:pt x="204" y="135"/>
                  </a:lnTo>
                  <a:lnTo>
                    <a:pt x="204" y="135"/>
                  </a:lnTo>
                  <a:lnTo>
                    <a:pt x="204" y="135"/>
                  </a:lnTo>
                  <a:lnTo>
                    <a:pt x="201" y="135"/>
                  </a:lnTo>
                  <a:lnTo>
                    <a:pt x="201" y="135"/>
                  </a:lnTo>
                  <a:lnTo>
                    <a:pt x="201" y="135"/>
                  </a:lnTo>
                  <a:lnTo>
                    <a:pt x="201" y="135"/>
                  </a:lnTo>
                  <a:lnTo>
                    <a:pt x="199" y="135"/>
                  </a:lnTo>
                  <a:lnTo>
                    <a:pt x="199" y="135"/>
                  </a:lnTo>
                  <a:lnTo>
                    <a:pt x="199" y="135"/>
                  </a:lnTo>
                  <a:lnTo>
                    <a:pt x="199" y="135"/>
                  </a:lnTo>
                  <a:lnTo>
                    <a:pt x="196" y="135"/>
                  </a:lnTo>
                  <a:lnTo>
                    <a:pt x="196" y="135"/>
                  </a:lnTo>
                  <a:lnTo>
                    <a:pt x="194" y="135"/>
                  </a:lnTo>
                  <a:lnTo>
                    <a:pt x="194" y="138"/>
                  </a:lnTo>
                  <a:lnTo>
                    <a:pt x="194" y="138"/>
                  </a:lnTo>
                  <a:lnTo>
                    <a:pt x="194" y="138"/>
                  </a:lnTo>
                  <a:lnTo>
                    <a:pt x="194" y="140"/>
                  </a:lnTo>
                  <a:lnTo>
                    <a:pt x="194" y="140"/>
                  </a:lnTo>
                  <a:lnTo>
                    <a:pt x="194" y="140"/>
                  </a:lnTo>
                  <a:lnTo>
                    <a:pt x="194" y="142"/>
                  </a:lnTo>
                  <a:lnTo>
                    <a:pt x="194" y="142"/>
                  </a:lnTo>
                  <a:lnTo>
                    <a:pt x="192" y="142"/>
                  </a:lnTo>
                  <a:lnTo>
                    <a:pt x="192" y="142"/>
                  </a:lnTo>
                  <a:lnTo>
                    <a:pt x="192" y="145"/>
                  </a:lnTo>
                  <a:lnTo>
                    <a:pt x="192" y="145"/>
                  </a:lnTo>
                  <a:lnTo>
                    <a:pt x="194" y="145"/>
                  </a:lnTo>
                  <a:lnTo>
                    <a:pt x="194" y="147"/>
                  </a:lnTo>
                  <a:lnTo>
                    <a:pt x="194" y="147"/>
                  </a:lnTo>
                  <a:lnTo>
                    <a:pt x="192" y="147"/>
                  </a:lnTo>
                  <a:lnTo>
                    <a:pt x="192" y="149"/>
                  </a:lnTo>
                  <a:lnTo>
                    <a:pt x="192" y="149"/>
                  </a:lnTo>
                  <a:lnTo>
                    <a:pt x="192" y="149"/>
                  </a:lnTo>
                  <a:lnTo>
                    <a:pt x="192" y="149"/>
                  </a:lnTo>
                  <a:lnTo>
                    <a:pt x="189" y="149"/>
                  </a:lnTo>
                  <a:lnTo>
                    <a:pt x="189" y="149"/>
                  </a:lnTo>
                  <a:lnTo>
                    <a:pt x="189" y="149"/>
                  </a:lnTo>
                  <a:lnTo>
                    <a:pt x="189" y="152"/>
                  </a:lnTo>
                  <a:lnTo>
                    <a:pt x="189" y="152"/>
                  </a:lnTo>
                  <a:lnTo>
                    <a:pt x="189" y="154"/>
                  </a:lnTo>
                  <a:lnTo>
                    <a:pt x="189" y="154"/>
                  </a:lnTo>
                  <a:lnTo>
                    <a:pt x="189" y="154"/>
                  </a:lnTo>
                  <a:lnTo>
                    <a:pt x="189" y="157"/>
                  </a:lnTo>
                  <a:lnTo>
                    <a:pt x="189" y="157"/>
                  </a:lnTo>
                  <a:lnTo>
                    <a:pt x="189" y="159"/>
                  </a:lnTo>
                  <a:lnTo>
                    <a:pt x="189" y="159"/>
                  </a:lnTo>
                  <a:lnTo>
                    <a:pt x="189" y="159"/>
                  </a:lnTo>
                  <a:lnTo>
                    <a:pt x="189" y="161"/>
                  </a:lnTo>
                  <a:lnTo>
                    <a:pt x="189" y="161"/>
                  </a:lnTo>
                  <a:lnTo>
                    <a:pt x="189" y="164"/>
                  </a:lnTo>
                  <a:lnTo>
                    <a:pt x="189" y="164"/>
                  </a:lnTo>
                  <a:lnTo>
                    <a:pt x="192" y="164"/>
                  </a:lnTo>
                  <a:lnTo>
                    <a:pt x="192" y="166"/>
                  </a:lnTo>
                  <a:lnTo>
                    <a:pt x="189" y="166"/>
                  </a:lnTo>
                  <a:lnTo>
                    <a:pt x="189" y="166"/>
                  </a:lnTo>
                  <a:lnTo>
                    <a:pt x="189" y="166"/>
                  </a:lnTo>
                  <a:lnTo>
                    <a:pt x="187" y="166"/>
                  </a:lnTo>
                  <a:lnTo>
                    <a:pt x="187" y="168"/>
                  </a:lnTo>
                  <a:lnTo>
                    <a:pt x="187" y="168"/>
                  </a:lnTo>
                  <a:lnTo>
                    <a:pt x="187" y="168"/>
                  </a:lnTo>
                  <a:lnTo>
                    <a:pt x="187" y="168"/>
                  </a:lnTo>
                  <a:lnTo>
                    <a:pt x="187" y="168"/>
                  </a:lnTo>
                  <a:lnTo>
                    <a:pt x="187" y="171"/>
                  </a:lnTo>
                  <a:lnTo>
                    <a:pt x="185" y="171"/>
                  </a:lnTo>
                  <a:lnTo>
                    <a:pt x="185" y="171"/>
                  </a:lnTo>
                  <a:lnTo>
                    <a:pt x="185" y="171"/>
                  </a:lnTo>
                  <a:lnTo>
                    <a:pt x="185" y="173"/>
                  </a:lnTo>
                  <a:lnTo>
                    <a:pt x="185" y="173"/>
                  </a:lnTo>
                  <a:lnTo>
                    <a:pt x="182" y="173"/>
                  </a:lnTo>
                  <a:lnTo>
                    <a:pt x="182" y="173"/>
                  </a:lnTo>
                  <a:lnTo>
                    <a:pt x="182" y="173"/>
                  </a:lnTo>
                  <a:lnTo>
                    <a:pt x="180" y="173"/>
                  </a:lnTo>
                  <a:lnTo>
                    <a:pt x="180" y="173"/>
                  </a:lnTo>
                  <a:lnTo>
                    <a:pt x="180" y="173"/>
                  </a:lnTo>
                  <a:lnTo>
                    <a:pt x="180" y="173"/>
                  </a:lnTo>
                  <a:lnTo>
                    <a:pt x="180" y="171"/>
                  </a:lnTo>
                  <a:lnTo>
                    <a:pt x="178" y="171"/>
                  </a:lnTo>
                  <a:lnTo>
                    <a:pt x="178" y="171"/>
                  </a:lnTo>
                  <a:lnTo>
                    <a:pt x="178" y="171"/>
                  </a:lnTo>
                  <a:lnTo>
                    <a:pt x="178" y="168"/>
                  </a:lnTo>
                  <a:lnTo>
                    <a:pt x="178" y="168"/>
                  </a:lnTo>
                  <a:lnTo>
                    <a:pt x="178" y="168"/>
                  </a:lnTo>
                  <a:lnTo>
                    <a:pt x="175" y="168"/>
                  </a:lnTo>
                  <a:lnTo>
                    <a:pt x="175" y="168"/>
                  </a:lnTo>
                  <a:lnTo>
                    <a:pt x="175" y="168"/>
                  </a:lnTo>
                  <a:lnTo>
                    <a:pt x="173" y="168"/>
                  </a:lnTo>
                  <a:lnTo>
                    <a:pt x="173" y="168"/>
                  </a:lnTo>
                  <a:lnTo>
                    <a:pt x="173" y="168"/>
                  </a:lnTo>
                  <a:lnTo>
                    <a:pt x="173" y="168"/>
                  </a:lnTo>
                  <a:lnTo>
                    <a:pt x="173" y="168"/>
                  </a:lnTo>
                  <a:lnTo>
                    <a:pt x="170" y="168"/>
                  </a:lnTo>
                  <a:lnTo>
                    <a:pt x="170" y="168"/>
                  </a:lnTo>
                  <a:lnTo>
                    <a:pt x="168" y="168"/>
                  </a:lnTo>
                  <a:lnTo>
                    <a:pt x="168" y="168"/>
                  </a:lnTo>
                  <a:lnTo>
                    <a:pt x="168" y="168"/>
                  </a:lnTo>
                  <a:lnTo>
                    <a:pt x="168" y="168"/>
                  </a:lnTo>
                  <a:lnTo>
                    <a:pt x="166" y="168"/>
                  </a:lnTo>
                  <a:lnTo>
                    <a:pt x="166" y="168"/>
                  </a:lnTo>
                  <a:lnTo>
                    <a:pt x="166" y="168"/>
                  </a:lnTo>
                  <a:lnTo>
                    <a:pt x="166" y="168"/>
                  </a:lnTo>
                  <a:lnTo>
                    <a:pt x="166" y="168"/>
                  </a:lnTo>
                  <a:lnTo>
                    <a:pt x="166" y="168"/>
                  </a:lnTo>
                  <a:lnTo>
                    <a:pt x="163" y="168"/>
                  </a:lnTo>
                  <a:lnTo>
                    <a:pt x="163" y="171"/>
                  </a:lnTo>
                  <a:lnTo>
                    <a:pt x="163" y="171"/>
                  </a:lnTo>
                  <a:lnTo>
                    <a:pt x="163" y="171"/>
                  </a:lnTo>
                  <a:lnTo>
                    <a:pt x="161" y="171"/>
                  </a:lnTo>
                  <a:lnTo>
                    <a:pt x="161" y="173"/>
                  </a:lnTo>
                  <a:lnTo>
                    <a:pt x="161" y="173"/>
                  </a:lnTo>
                  <a:lnTo>
                    <a:pt x="161" y="173"/>
                  </a:lnTo>
                  <a:lnTo>
                    <a:pt x="159" y="173"/>
                  </a:lnTo>
                  <a:lnTo>
                    <a:pt x="159" y="173"/>
                  </a:lnTo>
                  <a:lnTo>
                    <a:pt x="159" y="173"/>
                  </a:lnTo>
                  <a:lnTo>
                    <a:pt x="159" y="173"/>
                  </a:lnTo>
                  <a:lnTo>
                    <a:pt x="159" y="176"/>
                  </a:lnTo>
                  <a:lnTo>
                    <a:pt x="156" y="176"/>
                  </a:lnTo>
                  <a:lnTo>
                    <a:pt x="156" y="176"/>
                  </a:lnTo>
                  <a:lnTo>
                    <a:pt x="156" y="176"/>
                  </a:lnTo>
                  <a:lnTo>
                    <a:pt x="154" y="176"/>
                  </a:lnTo>
                  <a:lnTo>
                    <a:pt x="154" y="176"/>
                  </a:lnTo>
                  <a:lnTo>
                    <a:pt x="154" y="176"/>
                  </a:lnTo>
                  <a:lnTo>
                    <a:pt x="154" y="176"/>
                  </a:lnTo>
                  <a:lnTo>
                    <a:pt x="154" y="176"/>
                  </a:lnTo>
                  <a:lnTo>
                    <a:pt x="154" y="178"/>
                  </a:lnTo>
                  <a:lnTo>
                    <a:pt x="154" y="178"/>
                  </a:lnTo>
                  <a:lnTo>
                    <a:pt x="154" y="178"/>
                  </a:lnTo>
                  <a:lnTo>
                    <a:pt x="154" y="178"/>
                  </a:lnTo>
                  <a:lnTo>
                    <a:pt x="156" y="178"/>
                  </a:lnTo>
                  <a:lnTo>
                    <a:pt x="156" y="178"/>
                  </a:lnTo>
                  <a:lnTo>
                    <a:pt x="159" y="178"/>
                  </a:lnTo>
                  <a:lnTo>
                    <a:pt x="159" y="178"/>
                  </a:lnTo>
                  <a:lnTo>
                    <a:pt x="159" y="180"/>
                  </a:lnTo>
                  <a:lnTo>
                    <a:pt x="156" y="180"/>
                  </a:lnTo>
                  <a:lnTo>
                    <a:pt x="156" y="180"/>
                  </a:lnTo>
                  <a:lnTo>
                    <a:pt x="156" y="180"/>
                  </a:lnTo>
                  <a:lnTo>
                    <a:pt x="154" y="180"/>
                  </a:lnTo>
                  <a:lnTo>
                    <a:pt x="154" y="180"/>
                  </a:lnTo>
                  <a:lnTo>
                    <a:pt x="154" y="180"/>
                  </a:lnTo>
                  <a:lnTo>
                    <a:pt x="154" y="183"/>
                  </a:lnTo>
                  <a:lnTo>
                    <a:pt x="152" y="183"/>
                  </a:lnTo>
                  <a:lnTo>
                    <a:pt x="152" y="183"/>
                  </a:lnTo>
                  <a:lnTo>
                    <a:pt x="152" y="183"/>
                  </a:lnTo>
                  <a:lnTo>
                    <a:pt x="149" y="183"/>
                  </a:lnTo>
                  <a:lnTo>
                    <a:pt x="149" y="183"/>
                  </a:lnTo>
                  <a:lnTo>
                    <a:pt x="149" y="183"/>
                  </a:lnTo>
                  <a:lnTo>
                    <a:pt x="147" y="183"/>
                  </a:lnTo>
                  <a:lnTo>
                    <a:pt x="147" y="183"/>
                  </a:lnTo>
                  <a:lnTo>
                    <a:pt x="147" y="183"/>
                  </a:lnTo>
                  <a:lnTo>
                    <a:pt x="144" y="183"/>
                  </a:lnTo>
                  <a:lnTo>
                    <a:pt x="144" y="183"/>
                  </a:lnTo>
                  <a:lnTo>
                    <a:pt x="144" y="183"/>
                  </a:lnTo>
                  <a:lnTo>
                    <a:pt x="144" y="183"/>
                  </a:lnTo>
                  <a:lnTo>
                    <a:pt x="142" y="183"/>
                  </a:lnTo>
                  <a:lnTo>
                    <a:pt x="142" y="183"/>
                  </a:lnTo>
                  <a:lnTo>
                    <a:pt x="142" y="180"/>
                  </a:lnTo>
                  <a:lnTo>
                    <a:pt x="140" y="180"/>
                  </a:lnTo>
                  <a:lnTo>
                    <a:pt x="140" y="180"/>
                  </a:lnTo>
                  <a:lnTo>
                    <a:pt x="140" y="180"/>
                  </a:lnTo>
                  <a:lnTo>
                    <a:pt x="137" y="180"/>
                  </a:lnTo>
                  <a:lnTo>
                    <a:pt x="137" y="180"/>
                  </a:lnTo>
                  <a:lnTo>
                    <a:pt x="137" y="183"/>
                  </a:lnTo>
                  <a:lnTo>
                    <a:pt x="135" y="183"/>
                  </a:lnTo>
                  <a:lnTo>
                    <a:pt x="135" y="183"/>
                  </a:lnTo>
                  <a:lnTo>
                    <a:pt x="135" y="183"/>
                  </a:lnTo>
                  <a:lnTo>
                    <a:pt x="135" y="183"/>
                  </a:lnTo>
                  <a:lnTo>
                    <a:pt x="135" y="185"/>
                  </a:lnTo>
                  <a:lnTo>
                    <a:pt x="135" y="185"/>
                  </a:lnTo>
                  <a:lnTo>
                    <a:pt x="133" y="185"/>
                  </a:lnTo>
                  <a:lnTo>
                    <a:pt x="133" y="187"/>
                  </a:lnTo>
                  <a:lnTo>
                    <a:pt x="133" y="187"/>
                  </a:lnTo>
                  <a:lnTo>
                    <a:pt x="133" y="187"/>
                  </a:lnTo>
                  <a:lnTo>
                    <a:pt x="133" y="190"/>
                  </a:lnTo>
                  <a:lnTo>
                    <a:pt x="133" y="190"/>
                  </a:lnTo>
                  <a:lnTo>
                    <a:pt x="130" y="190"/>
                  </a:lnTo>
                  <a:lnTo>
                    <a:pt x="130" y="190"/>
                  </a:lnTo>
                  <a:lnTo>
                    <a:pt x="130" y="190"/>
                  </a:lnTo>
                  <a:lnTo>
                    <a:pt x="128" y="190"/>
                  </a:lnTo>
                  <a:lnTo>
                    <a:pt x="128" y="190"/>
                  </a:lnTo>
                  <a:lnTo>
                    <a:pt x="128" y="190"/>
                  </a:lnTo>
                  <a:lnTo>
                    <a:pt x="128" y="190"/>
                  </a:lnTo>
                  <a:lnTo>
                    <a:pt x="128" y="192"/>
                  </a:lnTo>
                  <a:lnTo>
                    <a:pt x="128" y="192"/>
                  </a:lnTo>
                  <a:lnTo>
                    <a:pt x="125" y="192"/>
                  </a:lnTo>
                  <a:lnTo>
                    <a:pt x="125" y="194"/>
                  </a:lnTo>
                  <a:lnTo>
                    <a:pt x="125" y="194"/>
                  </a:lnTo>
                  <a:lnTo>
                    <a:pt x="125" y="197"/>
                  </a:lnTo>
                  <a:lnTo>
                    <a:pt x="125" y="197"/>
                  </a:lnTo>
                  <a:lnTo>
                    <a:pt x="125" y="197"/>
                  </a:lnTo>
                  <a:lnTo>
                    <a:pt x="125" y="199"/>
                  </a:lnTo>
                  <a:lnTo>
                    <a:pt x="125" y="199"/>
                  </a:lnTo>
                  <a:lnTo>
                    <a:pt x="125" y="199"/>
                  </a:lnTo>
                  <a:lnTo>
                    <a:pt x="125" y="202"/>
                  </a:lnTo>
                  <a:lnTo>
                    <a:pt x="125" y="202"/>
                  </a:lnTo>
                  <a:lnTo>
                    <a:pt x="125" y="202"/>
                  </a:lnTo>
                  <a:lnTo>
                    <a:pt x="125" y="204"/>
                  </a:lnTo>
                  <a:lnTo>
                    <a:pt x="125" y="204"/>
                  </a:lnTo>
                  <a:lnTo>
                    <a:pt x="125" y="206"/>
                  </a:lnTo>
                  <a:lnTo>
                    <a:pt x="125" y="206"/>
                  </a:lnTo>
                  <a:lnTo>
                    <a:pt x="125" y="209"/>
                  </a:lnTo>
                  <a:lnTo>
                    <a:pt x="125" y="209"/>
                  </a:lnTo>
                  <a:lnTo>
                    <a:pt x="125" y="209"/>
                  </a:lnTo>
                  <a:lnTo>
                    <a:pt x="125" y="209"/>
                  </a:lnTo>
                  <a:lnTo>
                    <a:pt x="125" y="211"/>
                  </a:lnTo>
                  <a:lnTo>
                    <a:pt x="125" y="211"/>
                  </a:lnTo>
                  <a:lnTo>
                    <a:pt x="125" y="211"/>
                  </a:lnTo>
                  <a:lnTo>
                    <a:pt x="125" y="213"/>
                  </a:lnTo>
                  <a:lnTo>
                    <a:pt x="125" y="213"/>
                  </a:lnTo>
                  <a:lnTo>
                    <a:pt x="125" y="213"/>
                  </a:lnTo>
                  <a:lnTo>
                    <a:pt x="125" y="213"/>
                  </a:lnTo>
                  <a:lnTo>
                    <a:pt x="125" y="216"/>
                  </a:lnTo>
                  <a:lnTo>
                    <a:pt x="125" y="216"/>
                  </a:lnTo>
                  <a:lnTo>
                    <a:pt x="125" y="216"/>
                  </a:lnTo>
                  <a:lnTo>
                    <a:pt x="125" y="218"/>
                  </a:lnTo>
                  <a:lnTo>
                    <a:pt x="125" y="218"/>
                  </a:lnTo>
                  <a:lnTo>
                    <a:pt x="125" y="218"/>
                  </a:lnTo>
                  <a:lnTo>
                    <a:pt x="123" y="218"/>
                  </a:lnTo>
                  <a:lnTo>
                    <a:pt x="123" y="218"/>
                  </a:lnTo>
                  <a:lnTo>
                    <a:pt x="121" y="218"/>
                  </a:lnTo>
                  <a:lnTo>
                    <a:pt x="121" y="218"/>
                  </a:lnTo>
                  <a:lnTo>
                    <a:pt x="121" y="218"/>
                  </a:lnTo>
                  <a:lnTo>
                    <a:pt x="121" y="218"/>
                  </a:lnTo>
                  <a:lnTo>
                    <a:pt x="118" y="218"/>
                  </a:lnTo>
                  <a:lnTo>
                    <a:pt x="118" y="218"/>
                  </a:lnTo>
                  <a:lnTo>
                    <a:pt x="118" y="221"/>
                  </a:lnTo>
                  <a:lnTo>
                    <a:pt x="118" y="221"/>
                  </a:lnTo>
                  <a:lnTo>
                    <a:pt x="116" y="221"/>
                  </a:lnTo>
                  <a:lnTo>
                    <a:pt x="116" y="221"/>
                  </a:lnTo>
                  <a:lnTo>
                    <a:pt x="114" y="221"/>
                  </a:lnTo>
                  <a:lnTo>
                    <a:pt x="114" y="221"/>
                  </a:lnTo>
                  <a:lnTo>
                    <a:pt x="114" y="221"/>
                  </a:lnTo>
                  <a:lnTo>
                    <a:pt x="114" y="221"/>
                  </a:lnTo>
                  <a:lnTo>
                    <a:pt x="111" y="221"/>
                  </a:lnTo>
                  <a:lnTo>
                    <a:pt x="111" y="221"/>
                  </a:lnTo>
                  <a:lnTo>
                    <a:pt x="111" y="223"/>
                  </a:lnTo>
                  <a:lnTo>
                    <a:pt x="111" y="223"/>
                  </a:lnTo>
                  <a:lnTo>
                    <a:pt x="109" y="223"/>
                  </a:lnTo>
                  <a:lnTo>
                    <a:pt x="109" y="223"/>
                  </a:lnTo>
                  <a:lnTo>
                    <a:pt x="109" y="223"/>
                  </a:lnTo>
                  <a:lnTo>
                    <a:pt x="107" y="223"/>
                  </a:lnTo>
                  <a:lnTo>
                    <a:pt x="107" y="223"/>
                  </a:lnTo>
                  <a:lnTo>
                    <a:pt x="107" y="223"/>
                  </a:lnTo>
                  <a:lnTo>
                    <a:pt x="104" y="223"/>
                  </a:lnTo>
                  <a:lnTo>
                    <a:pt x="104" y="225"/>
                  </a:lnTo>
                  <a:lnTo>
                    <a:pt x="104" y="225"/>
                  </a:lnTo>
                  <a:lnTo>
                    <a:pt x="102" y="225"/>
                  </a:lnTo>
                  <a:lnTo>
                    <a:pt x="102" y="225"/>
                  </a:lnTo>
                  <a:lnTo>
                    <a:pt x="102" y="225"/>
                  </a:lnTo>
                  <a:lnTo>
                    <a:pt x="102" y="225"/>
                  </a:lnTo>
                  <a:lnTo>
                    <a:pt x="99" y="225"/>
                  </a:lnTo>
                  <a:lnTo>
                    <a:pt x="99" y="225"/>
                  </a:lnTo>
                  <a:lnTo>
                    <a:pt x="99" y="225"/>
                  </a:lnTo>
                  <a:lnTo>
                    <a:pt x="97" y="225"/>
                  </a:lnTo>
                  <a:lnTo>
                    <a:pt x="97" y="225"/>
                  </a:lnTo>
                  <a:lnTo>
                    <a:pt x="95" y="225"/>
                  </a:lnTo>
                  <a:lnTo>
                    <a:pt x="95" y="225"/>
                  </a:lnTo>
                  <a:lnTo>
                    <a:pt x="95" y="225"/>
                  </a:lnTo>
                  <a:lnTo>
                    <a:pt x="95" y="225"/>
                  </a:lnTo>
                  <a:lnTo>
                    <a:pt x="92" y="225"/>
                  </a:lnTo>
                  <a:lnTo>
                    <a:pt x="92" y="225"/>
                  </a:lnTo>
                  <a:lnTo>
                    <a:pt x="92" y="225"/>
                  </a:lnTo>
                  <a:lnTo>
                    <a:pt x="90" y="225"/>
                  </a:lnTo>
                  <a:lnTo>
                    <a:pt x="90" y="225"/>
                  </a:lnTo>
                  <a:lnTo>
                    <a:pt x="88" y="225"/>
                  </a:lnTo>
                  <a:lnTo>
                    <a:pt x="88" y="225"/>
                  </a:lnTo>
                  <a:lnTo>
                    <a:pt x="88" y="225"/>
                  </a:lnTo>
                  <a:lnTo>
                    <a:pt x="85" y="225"/>
                  </a:lnTo>
                  <a:lnTo>
                    <a:pt x="85" y="225"/>
                  </a:lnTo>
                  <a:lnTo>
                    <a:pt x="85" y="225"/>
                  </a:lnTo>
                  <a:lnTo>
                    <a:pt x="85" y="225"/>
                  </a:lnTo>
                  <a:lnTo>
                    <a:pt x="83" y="225"/>
                  </a:lnTo>
                  <a:lnTo>
                    <a:pt x="83" y="225"/>
                  </a:lnTo>
                  <a:lnTo>
                    <a:pt x="81" y="225"/>
                  </a:lnTo>
                  <a:lnTo>
                    <a:pt x="81" y="228"/>
                  </a:lnTo>
                  <a:lnTo>
                    <a:pt x="81" y="228"/>
                  </a:lnTo>
                  <a:lnTo>
                    <a:pt x="81" y="228"/>
                  </a:lnTo>
                  <a:lnTo>
                    <a:pt x="81" y="228"/>
                  </a:lnTo>
                  <a:lnTo>
                    <a:pt x="81" y="228"/>
                  </a:lnTo>
                  <a:lnTo>
                    <a:pt x="78" y="228"/>
                  </a:lnTo>
                  <a:lnTo>
                    <a:pt x="78" y="230"/>
                  </a:lnTo>
                  <a:lnTo>
                    <a:pt x="78" y="230"/>
                  </a:lnTo>
                  <a:lnTo>
                    <a:pt x="78" y="228"/>
                  </a:lnTo>
                  <a:lnTo>
                    <a:pt x="78" y="228"/>
                  </a:lnTo>
                  <a:lnTo>
                    <a:pt x="76" y="228"/>
                  </a:lnTo>
                  <a:lnTo>
                    <a:pt x="76" y="228"/>
                  </a:lnTo>
                  <a:lnTo>
                    <a:pt x="73" y="228"/>
                  </a:lnTo>
                  <a:lnTo>
                    <a:pt x="73" y="228"/>
                  </a:lnTo>
                  <a:lnTo>
                    <a:pt x="73" y="228"/>
                  </a:lnTo>
                  <a:lnTo>
                    <a:pt x="73" y="228"/>
                  </a:lnTo>
                  <a:lnTo>
                    <a:pt x="71" y="228"/>
                  </a:lnTo>
                  <a:lnTo>
                    <a:pt x="71" y="228"/>
                  </a:lnTo>
                  <a:lnTo>
                    <a:pt x="71" y="228"/>
                  </a:lnTo>
                  <a:lnTo>
                    <a:pt x="69" y="228"/>
                  </a:lnTo>
                  <a:lnTo>
                    <a:pt x="69" y="228"/>
                  </a:lnTo>
                  <a:lnTo>
                    <a:pt x="69" y="228"/>
                  </a:lnTo>
                  <a:lnTo>
                    <a:pt x="66" y="228"/>
                  </a:lnTo>
                  <a:lnTo>
                    <a:pt x="66" y="228"/>
                  </a:lnTo>
                  <a:lnTo>
                    <a:pt x="66" y="228"/>
                  </a:lnTo>
                  <a:lnTo>
                    <a:pt x="64" y="228"/>
                  </a:lnTo>
                  <a:lnTo>
                    <a:pt x="64" y="228"/>
                  </a:lnTo>
                  <a:lnTo>
                    <a:pt x="64" y="228"/>
                  </a:lnTo>
                  <a:lnTo>
                    <a:pt x="62" y="228"/>
                  </a:lnTo>
                  <a:lnTo>
                    <a:pt x="62" y="228"/>
                  </a:lnTo>
                  <a:lnTo>
                    <a:pt x="62" y="228"/>
                  </a:lnTo>
                  <a:lnTo>
                    <a:pt x="59" y="228"/>
                  </a:lnTo>
                  <a:lnTo>
                    <a:pt x="59" y="228"/>
                  </a:lnTo>
                  <a:lnTo>
                    <a:pt x="59" y="228"/>
                  </a:lnTo>
                  <a:lnTo>
                    <a:pt x="57" y="228"/>
                  </a:lnTo>
                  <a:lnTo>
                    <a:pt x="57" y="228"/>
                  </a:lnTo>
                  <a:lnTo>
                    <a:pt x="54" y="228"/>
                  </a:lnTo>
                  <a:lnTo>
                    <a:pt x="54" y="228"/>
                  </a:lnTo>
                  <a:lnTo>
                    <a:pt x="54" y="228"/>
                  </a:lnTo>
                  <a:lnTo>
                    <a:pt x="54" y="228"/>
                  </a:lnTo>
                  <a:lnTo>
                    <a:pt x="52" y="228"/>
                  </a:lnTo>
                  <a:lnTo>
                    <a:pt x="52" y="228"/>
                  </a:lnTo>
                  <a:lnTo>
                    <a:pt x="52" y="228"/>
                  </a:lnTo>
                  <a:lnTo>
                    <a:pt x="50" y="228"/>
                  </a:lnTo>
                  <a:lnTo>
                    <a:pt x="50" y="228"/>
                  </a:lnTo>
                  <a:lnTo>
                    <a:pt x="47" y="228"/>
                  </a:lnTo>
                  <a:lnTo>
                    <a:pt x="47" y="228"/>
                  </a:lnTo>
                  <a:lnTo>
                    <a:pt x="47" y="228"/>
                  </a:lnTo>
                  <a:lnTo>
                    <a:pt x="45" y="228"/>
                  </a:lnTo>
                  <a:lnTo>
                    <a:pt x="45" y="228"/>
                  </a:lnTo>
                  <a:lnTo>
                    <a:pt x="45" y="230"/>
                  </a:lnTo>
                  <a:lnTo>
                    <a:pt x="45" y="230"/>
                  </a:lnTo>
                  <a:lnTo>
                    <a:pt x="43" y="230"/>
                  </a:lnTo>
                  <a:lnTo>
                    <a:pt x="43" y="230"/>
                  </a:lnTo>
                  <a:lnTo>
                    <a:pt x="43" y="228"/>
                  </a:lnTo>
                  <a:lnTo>
                    <a:pt x="40" y="228"/>
                  </a:lnTo>
                  <a:lnTo>
                    <a:pt x="40" y="228"/>
                  </a:lnTo>
                  <a:lnTo>
                    <a:pt x="40" y="228"/>
                  </a:lnTo>
                  <a:lnTo>
                    <a:pt x="40" y="228"/>
                  </a:lnTo>
                  <a:lnTo>
                    <a:pt x="38" y="228"/>
                  </a:lnTo>
                  <a:lnTo>
                    <a:pt x="38" y="228"/>
                  </a:lnTo>
                  <a:lnTo>
                    <a:pt x="38" y="228"/>
                  </a:lnTo>
                  <a:lnTo>
                    <a:pt x="38" y="228"/>
                  </a:lnTo>
                  <a:lnTo>
                    <a:pt x="36" y="228"/>
                  </a:lnTo>
                  <a:lnTo>
                    <a:pt x="36" y="228"/>
                  </a:lnTo>
                  <a:lnTo>
                    <a:pt x="33" y="228"/>
                  </a:lnTo>
                  <a:lnTo>
                    <a:pt x="33" y="228"/>
                  </a:lnTo>
                  <a:lnTo>
                    <a:pt x="33" y="225"/>
                  </a:lnTo>
                  <a:lnTo>
                    <a:pt x="33" y="225"/>
                  </a:lnTo>
                  <a:lnTo>
                    <a:pt x="31" y="225"/>
                  </a:lnTo>
                  <a:lnTo>
                    <a:pt x="31" y="225"/>
                  </a:lnTo>
                  <a:lnTo>
                    <a:pt x="31" y="225"/>
                  </a:lnTo>
                  <a:lnTo>
                    <a:pt x="28" y="225"/>
                  </a:lnTo>
                  <a:lnTo>
                    <a:pt x="28" y="225"/>
                  </a:lnTo>
                  <a:lnTo>
                    <a:pt x="28" y="225"/>
                  </a:lnTo>
                  <a:lnTo>
                    <a:pt x="26" y="225"/>
                  </a:lnTo>
                  <a:lnTo>
                    <a:pt x="26" y="223"/>
                  </a:lnTo>
                  <a:lnTo>
                    <a:pt x="26" y="223"/>
                  </a:lnTo>
                  <a:lnTo>
                    <a:pt x="26" y="223"/>
                  </a:lnTo>
                  <a:lnTo>
                    <a:pt x="24" y="223"/>
                  </a:lnTo>
                  <a:lnTo>
                    <a:pt x="24" y="223"/>
                  </a:lnTo>
                  <a:lnTo>
                    <a:pt x="24" y="223"/>
                  </a:lnTo>
                  <a:lnTo>
                    <a:pt x="21" y="223"/>
                  </a:lnTo>
                  <a:lnTo>
                    <a:pt x="21" y="223"/>
                  </a:lnTo>
                  <a:lnTo>
                    <a:pt x="21" y="221"/>
                  </a:lnTo>
                  <a:lnTo>
                    <a:pt x="21" y="221"/>
                  </a:lnTo>
                  <a:lnTo>
                    <a:pt x="19" y="221"/>
                  </a:lnTo>
                  <a:lnTo>
                    <a:pt x="19" y="221"/>
                  </a:lnTo>
                  <a:lnTo>
                    <a:pt x="19" y="221"/>
                  </a:lnTo>
                  <a:lnTo>
                    <a:pt x="19" y="221"/>
                  </a:lnTo>
                  <a:lnTo>
                    <a:pt x="17" y="221"/>
                  </a:lnTo>
                  <a:lnTo>
                    <a:pt x="17" y="221"/>
                  </a:lnTo>
                  <a:lnTo>
                    <a:pt x="14" y="221"/>
                  </a:lnTo>
                  <a:lnTo>
                    <a:pt x="14" y="218"/>
                  </a:lnTo>
                  <a:lnTo>
                    <a:pt x="14" y="218"/>
                  </a:lnTo>
                  <a:lnTo>
                    <a:pt x="14" y="218"/>
                  </a:lnTo>
                  <a:lnTo>
                    <a:pt x="12" y="218"/>
                  </a:lnTo>
                  <a:lnTo>
                    <a:pt x="12" y="218"/>
                  </a:lnTo>
                  <a:lnTo>
                    <a:pt x="12" y="218"/>
                  </a:lnTo>
                  <a:lnTo>
                    <a:pt x="12" y="218"/>
                  </a:lnTo>
                  <a:lnTo>
                    <a:pt x="9" y="218"/>
                  </a:lnTo>
                  <a:lnTo>
                    <a:pt x="9" y="218"/>
                  </a:lnTo>
                  <a:lnTo>
                    <a:pt x="9" y="218"/>
                  </a:lnTo>
                  <a:lnTo>
                    <a:pt x="9" y="218"/>
                  </a:lnTo>
                  <a:lnTo>
                    <a:pt x="9" y="216"/>
                  </a:lnTo>
                  <a:lnTo>
                    <a:pt x="12" y="216"/>
                  </a:lnTo>
                  <a:lnTo>
                    <a:pt x="12" y="216"/>
                  </a:lnTo>
                  <a:lnTo>
                    <a:pt x="12" y="216"/>
                  </a:lnTo>
                  <a:lnTo>
                    <a:pt x="12" y="213"/>
                  </a:lnTo>
                  <a:lnTo>
                    <a:pt x="12" y="213"/>
                  </a:lnTo>
                  <a:lnTo>
                    <a:pt x="12" y="213"/>
                  </a:lnTo>
                  <a:lnTo>
                    <a:pt x="14" y="213"/>
                  </a:lnTo>
                  <a:lnTo>
                    <a:pt x="14" y="211"/>
                  </a:lnTo>
                  <a:lnTo>
                    <a:pt x="14" y="211"/>
                  </a:lnTo>
                  <a:lnTo>
                    <a:pt x="14" y="211"/>
                  </a:lnTo>
                  <a:lnTo>
                    <a:pt x="14" y="209"/>
                  </a:lnTo>
                  <a:lnTo>
                    <a:pt x="14" y="209"/>
                  </a:lnTo>
                  <a:lnTo>
                    <a:pt x="14" y="209"/>
                  </a:lnTo>
                  <a:lnTo>
                    <a:pt x="17" y="209"/>
                  </a:lnTo>
                  <a:lnTo>
                    <a:pt x="17" y="209"/>
                  </a:lnTo>
                  <a:lnTo>
                    <a:pt x="17" y="209"/>
                  </a:lnTo>
                  <a:lnTo>
                    <a:pt x="17" y="206"/>
                  </a:lnTo>
                  <a:lnTo>
                    <a:pt x="19" y="206"/>
                  </a:lnTo>
                  <a:lnTo>
                    <a:pt x="19" y="206"/>
                  </a:lnTo>
                  <a:lnTo>
                    <a:pt x="19" y="206"/>
                  </a:lnTo>
                  <a:lnTo>
                    <a:pt x="19" y="204"/>
                  </a:lnTo>
                  <a:lnTo>
                    <a:pt x="19" y="204"/>
                  </a:lnTo>
                  <a:lnTo>
                    <a:pt x="19" y="204"/>
                  </a:lnTo>
                  <a:lnTo>
                    <a:pt x="21" y="204"/>
                  </a:lnTo>
                  <a:lnTo>
                    <a:pt x="21" y="202"/>
                  </a:lnTo>
                  <a:lnTo>
                    <a:pt x="21" y="202"/>
                  </a:lnTo>
                  <a:lnTo>
                    <a:pt x="21" y="202"/>
                  </a:lnTo>
                  <a:lnTo>
                    <a:pt x="21" y="202"/>
                  </a:lnTo>
                  <a:lnTo>
                    <a:pt x="21" y="199"/>
                  </a:lnTo>
                  <a:lnTo>
                    <a:pt x="24" y="199"/>
                  </a:lnTo>
                  <a:lnTo>
                    <a:pt x="24" y="199"/>
                  </a:lnTo>
                  <a:lnTo>
                    <a:pt x="24" y="199"/>
                  </a:lnTo>
                  <a:lnTo>
                    <a:pt x="24" y="199"/>
                  </a:lnTo>
                  <a:lnTo>
                    <a:pt x="26" y="199"/>
                  </a:lnTo>
                  <a:lnTo>
                    <a:pt x="26" y="197"/>
                  </a:lnTo>
                  <a:lnTo>
                    <a:pt x="26" y="197"/>
                  </a:lnTo>
                  <a:lnTo>
                    <a:pt x="26" y="197"/>
                  </a:lnTo>
                  <a:lnTo>
                    <a:pt x="26" y="197"/>
                  </a:lnTo>
                  <a:lnTo>
                    <a:pt x="26" y="194"/>
                  </a:lnTo>
                  <a:lnTo>
                    <a:pt x="28" y="194"/>
                  </a:lnTo>
                  <a:lnTo>
                    <a:pt x="28" y="194"/>
                  </a:lnTo>
                  <a:lnTo>
                    <a:pt x="28" y="194"/>
                  </a:lnTo>
                  <a:lnTo>
                    <a:pt x="28" y="192"/>
                  </a:lnTo>
                  <a:lnTo>
                    <a:pt x="28" y="192"/>
                  </a:lnTo>
                  <a:lnTo>
                    <a:pt x="28" y="190"/>
                  </a:lnTo>
                  <a:lnTo>
                    <a:pt x="28" y="190"/>
                  </a:lnTo>
                  <a:lnTo>
                    <a:pt x="28" y="190"/>
                  </a:lnTo>
                  <a:lnTo>
                    <a:pt x="28" y="190"/>
                  </a:lnTo>
                  <a:lnTo>
                    <a:pt x="28" y="187"/>
                  </a:lnTo>
                  <a:lnTo>
                    <a:pt x="28" y="187"/>
                  </a:lnTo>
                  <a:lnTo>
                    <a:pt x="28" y="185"/>
                  </a:lnTo>
                  <a:lnTo>
                    <a:pt x="28" y="185"/>
                  </a:lnTo>
                  <a:lnTo>
                    <a:pt x="28" y="185"/>
                  </a:lnTo>
                  <a:lnTo>
                    <a:pt x="28" y="183"/>
                  </a:lnTo>
                  <a:lnTo>
                    <a:pt x="28" y="183"/>
                  </a:lnTo>
                  <a:lnTo>
                    <a:pt x="28" y="180"/>
                  </a:lnTo>
                  <a:lnTo>
                    <a:pt x="28" y="180"/>
                  </a:lnTo>
                  <a:lnTo>
                    <a:pt x="28" y="180"/>
                  </a:lnTo>
                  <a:lnTo>
                    <a:pt x="28" y="178"/>
                  </a:lnTo>
                  <a:lnTo>
                    <a:pt x="26" y="178"/>
                  </a:lnTo>
                  <a:lnTo>
                    <a:pt x="26" y="178"/>
                  </a:lnTo>
                  <a:lnTo>
                    <a:pt x="26" y="178"/>
                  </a:lnTo>
                  <a:lnTo>
                    <a:pt x="26" y="178"/>
                  </a:lnTo>
                  <a:lnTo>
                    <a:pt x="26" y="178"/>
                  </a:lnTo>
                  <a:lnTo>
                    <a:pt x="24" y="178"/>
                  </a:lnTo>
                  <a:lnTo>
                    <a:pt x="24" y="178"/>
                  </a:lnTo>
                  <a:lnTo>
                    <a:pt x="24" y="178"/>
                  </a:lnTo>
                  <a:lnTo>
                    <a:pt x="21" y="178"/>
                  </a:lnTo>
                  <a:lnTo>
                    <a:pt x="21" y="178"/>
                  </a:lnTo>
                  <a:lnTo>
                    <a:pt x="21" y="178"/>
                  </a:lnTo>
                  <a:lnTo>
                    <a:pt x="19" y="178"/>
                  </a:lnTo>
                  <a:lnTo>
                    <a:pt x="19" y="178"/>
                  </a:lnTo>
                  <a:lnTo>
                    <a:pt x="19" y="178"/>
                  </a:lnTo>
                  <a:lnTo>
                    <a:pt x="19" y="178"/>
                  </a:lnTo>
                  <a:lnTo>
                    <a:pt x="17" y="178"/>
                  </a:lnTo>
                  <a:lnTo>
                    <a:pt x="17" y="178"/>
                  </a:lnTo>
                  <a:lnTo>
                    <a:pt x="14" y="178"/>
                  </a:lnTo>
                  <a:lnTo>
                    <a:pt x="14" y="178"/>
                  </a:lnTo>
                  <a:lnTo>
                    <a:pt x="14" y="178"/>
                  </a:lnTo>
                  <a:lnTo>
                    <a:pt x="12" y="178"/>
                  </a:lnTo>
                  <a:lnTo>
                    <a:pt x="12" y="178"/>
                  </a:lnTo>
                  <a:lnTo>
                    <a:pt x="12" y="178"/>
                  </a:lnTo>
                  <a:lnTo>
                    <a:pt x="12" y="176"/>
                  </a:lnTo>
                  <a:lnTo>
                    <a:pt x="9" y="176"/>
                  </a:lnTo>
                  <a:lnTo>
                    <a:pt x="9" y="176"/>
                  </a:lnTo>
                  <a:lnTo>
                    <a:pt x="7" y="176"/>
                  </a:lnTo>
                  <a:lnTo>
                    <a:pt x="7" y="176"/>
                  </a:lnTo>
                  <a:lnTo>
                    <a:pt x="7" y="173"/>
                  </a:lnTo>
                  <a:lnTo>
                    <a:pt x="7" y="173"/>
                  </a:lnTo>
                  <a:lnTo>
                    <a:pt x="7" y="171"/>
                  </a:lnTo>
                  <a:lnTo>
                    <a:pt x="7" y="171"/>
                  </a:lnTo>
                  <a:lnTo>
                    <a:pt x="7" y="168"/>
                  </a:lnTo>
                  <a:lnTo>
                    <a:pt x="7" y="168"/>
                  </a:lnTo>
                  <a:lnTo>
                    <a:pt x="7" y="168"/>
                  </a:lnTo>
                  <a:lnTo>
                    <a:pt x="7" y="166"/>
                  </a:lnTo>
                  <a:lnTo>
                    <a:pt x="7" y="166"/>
                  </a:lnTo>
                  <a:lnTo>
                    <a:pt x="7" y="164"/>
                  </a:lnTo>
                  <a:lnTo>
                    <a:pt x="7" y="164"/>
                  </a:lnTo>
                  <a:lnTo>
                    <a:pt x="7" y="161"/>
                  </a:lnTo>
                  <a:lnTo>
                    <a:pt x="7" y="161"/>
                  </a:lnTo>
                  <a:lnTo>
                    <a:pt x="7" y="159"/>
                  </a:lnTo>
                  <a:lnTo>
                    <a:pt x="9" y="159"/>
                  </a:lnTo>
                  <a:lnTo>
                    <a:pt x="9" y="159"/>
                  </a:lnTo>
                  <a:lnTo>
                    <a:pt x="9" y="159"/>
                  </a:lnTo>
                  <a:lnTo>
                    <a:pt x="9" y="157"/>
                  </a:lnTo>
                  <a:lnTo>
                    <a:pt x="9" y="157"/>
                  </a:lnTo>
                  <a:lnTo>
                    <a:pt x="7" y="157"/>
                  </a:lnTo>
                  <a:lnTo>
                    <a:pt x="7" y="154"/>
                  </a:lnTo>
                  <a:lnTo>
                    <a:pt x="7" y="154"/>
                  </a:lnTo>
                  <a:lnTo>
                    <a:pt x="7" y="152"/>
                  </a:lnTo>
                  <a:lnTo>
                    <a:pt x="7" y="152"/>
                  </a:lnTo>
                  <a:lnTo>
                    <a:pt x="7" y="149"/>
                  </a:lnTo>
                  <a:lnTo>
                    <a:pt x="7" y="149"/>
                  </a:lnTo>
                  <a:lnTo>
                    <a:pt x="7" y="149"/>
                  </a:lnTo>
                  <a:lnTo>
                    <a:pt x="7" y="149"/>
                  </a:lnTo>
                  <a:lnTo>
                    <a:pt x="7" y="149"/>
                  </a:lnTo>
                  <a:lnTo>
                    <a:pt x="7" y="147"/>
                  </a:lnTo>
                  <a:lnTo>
                    <a:pt x="7" y="147"/>
                  </a:lnTo>
                  <a:lnTo>
                    <a:pt x="5" y="147"/>
                  </a:lnTo>
                  <a:lnTo>
                    <a:pt x="5" y="145"/>
                  </a:lnTo>
                  <a:lnTo>
                    <a:pt x="5" y="145"/>
                  </a:lnTo>
                  <a:lnTo>
                    <a:pt x="5" y="142"/>
                  </a:lnTo>
                  <a:lnTo>
                    <a:pt x="5" y="142"/>
                  </a:lnTo>
                  <a:lnTo>
                    <a:pt x="5" y="142"/>
                  </a:lnTo>
                  <a:lnTo>
                    <a:pt x="5" y="140"/>
                  </a:lnTo>
                  <a:lnTo>
                    <a:pt x="5" y="140"/>
                  </a:lnTo>
                  <a:lnTo>
                    <a:pt x="5" y="140"/>
                  </a:lnTo>
                  <a:lnTo>
                    <a:pt x="5" y="140"/>
                  </a:lnTo>
                  <a:lnTo>
                    <a:pt x="5" y="138"/>
                  </a:lnTo>
                  <a:lnTo>
                    <a:pt x="5" y="138"/>
                  </a:lnTo>
                  <a:lnTo>
                    <a:pt x="5" y="135"/>
                  </a:lnTo>
                  <a:lnTo>
                    <a:pt x="2" y="135"/>
                  </a:lnTo>
                  <a:lnTo>
                    <a:pt x="2" y="135"/>
                  </a:lnTo>
                  <a:lnTo>
                    <a:pt x="2" y="133"/>
                  </a:lnTo>
                  <a:lnTo>
                    <a:pt x="5" y="133"/>
                  </a:lnTo>
                  <a:lnTo>
                    <a:pt x="5" y="133"/>
                  </a:lnTo>
                  <a:lnTo>
                    <a:pt x="5" y="130"/>
                  </a:lnTo>
                  <a:lnTo>
                    <a:pt x="5" y="130"/>
                  </a:lnTo>
                  <a:lnTo>
                    <a:pt x="5" y="130"/>
                  </a:lnTo>
                  <a:lnTo>
                    <a:pt x="5" y="130"/>
                  </a:lnTo>
                  <a:lnTo>
                    <a:pt x="7" y="130"/>
                  </a:lnTo>
                  <a:lnTo>
                    <a:pt x="7" y="130"/>
                  </a:lnTo>
                  <a:lnTo>
                    <a:pt x="7" y="130"/>
                  </a:lnTo>
                  <a:lnTo>
                    <a:pt x="7" y="128"/>
                  </a:lnTo>
                  <a:lnTo>
                    <a:pt x="7" y="128"/>
                  </a:lnTo>
                  <a:lnTo>
                    <a:pt x="7" y="128"/>
                  </a:lnTo>
                  <a:lnTo>
                    <a:pt x="9" y="128"/>
                  </a:lnTo>
                  <a:lnTo>
                    <a:pt x="9" y="126"/>
                  </a:lnTo>
                  <a:lnTo>
                    <a:pt x="9" y="126"/>
                  </a:lnTo>
                  <a:lnTo>
                    <a:pt x="9" y="126"/>
                  </a:lnTo>
                  <a:lnTo>
                    <a:pt x="9" y="123"/>
                  </a:lnTo>
                  <a:lnTo>
                    <a:pt x="9" y="123"/>
                  </a:lnTo>
                  <a:lnTo>
                    <a:pt x="7" y="123"/>
                  </a:lnTo>
                  <a:lnTo>
                    <a:pt x="7" y="123"/>
                  </a:lnTo>
                  <a:lnTo>
                    <a:pt x="7" y="123"/>
                  </a:lnTo>
                  <a:lnTo>
                    <a:pt x="5" y="123"/>
                  </a:lnTo>
                  <a:lnTo>
                    <a:pt x="5" y="123"/>
                  </a:lnTo>
                  <a:lnTo>
                    <a:pt x="5" y="123"/>
                  </a:lnTo>
                  <a:lnTo>
                    <a:pt x="5" y="123"/>
                  </a:lnTo>
                  <a:lnTo>
                    <a:pt x="5" y="121"/>
                  </a:lnTo>
                  <a:lnTo>
                    <a:pt x="2" y="121"/>
                  </a:lnTo>
                  <a:lnTo>
                    <a:pt x="2" y="121"/>
                  </a:lnTo>
                  <a:lnTo>
                    <a:pt x="2" y="119"/>
                  </a:lnTo>
                  <a:lnTo>
                    <a:pt x="2" y="119"/>
                  </a:lnTo>
                  <a:lnTo>
                    <a:pt x="2" y="119"/>
                  </a:lnTo>
                  <a:lnTo>
                    <a:pt x="2" y="119"/>
                  </a:lnTo>
                  <a:lnTo>
                    <a:pt x="2" y="119"/>
                  </a:lnTo>
                  <a:lnTo>
                    <a:pt x="2" y="116"/>
                  </a:lnTo>
                  <a:lnTo>
                    <a:pt x="2" y="116"/>
                  </a:lnTo>
                  <a:lnTo>
                    <a:pt x="2" y="114"/>
                  </a:lnTo>
                  <a:lnTo>
                    <a:pt x="2" y="114"/>
                  </a:lnTo>
                  <a:lnTo>
                    <a:pt x="2" y="114"/>
                  </a:lnTo>
                  <a:lnTo>
                    <a:pt x="0" y="114"/>
                  </a:lnTo>
                  <a:lnTo>
                    <a:pt x="0" y="112"/>
                  </a:lnTo>
                  <a:lnTo>
                    <a:pt x="0" y="112"/>
                  </a:lnTo>
                  <a:lnTo>
                    <a:pt x="0" y="109"/>
                  </a:lnTo>
                  <a:lnTo>
                    <a:pt x="0" y="109"/>
                  </a:lnTo>
                  <a:lnTo>
                    <a:pt x="2" y="109"/>
                  </a:lnTo>
                  <a:lnTo>
                    <a:pt x="2" y="109"/>
                  </a:lnTo>
                  <a:lnTo>
                    <a:pt x="2" y="109"/>
                  </a:lnTo>
                  <a:lnTo>
                    <a:pt x="2" y="107"/>
                  </a:lnTo>
                  <a:lnTo>
                    <a:pt x="5" y="107"/>
                  </a:lnTo>
                  <a:lnTo>
                    <a:pt x="5" y="107"/>
                  </a:lnTo>
                  <a:lnTo>
                    <a:pt x="5" y="107"/>
                  </a:lnTo>
                  <a:lnTo>
                    <a:pt x="5" y="104"/>
                  </a:lnTo>
                  <a:lnTo>
                    <a:pt x="5" y="104"/>
                  </a:lnTo>
                  <a:lnTo>
                    <a:pt x="7" y="104"/>
                  </a:lnTo>
                  <a:lnTo>
                    <a:pt x="7" y="104"/>
                  </a:lnTo>
                  <a:lnTo>
                    <a:pt x="7" y="104"/>
                  </a:lnTo>
                  <a:lnTo>
                    <a:pt x="9" y="104"/>
                  </a:lnTo>
                  <a:lnTo>
                    <a:pt x="9" y="104"/>
                  </a:lnTo>
                  <a:lnTo>
                    <a:pt x="9" y="104"/>
                  </a:lnTo>
                  <a:lnTo>
                    <a:pt x="9" y="104"/>
                  </a:lnTo>
                  <a:lnTo>
                    <a:pt x="9" y="102"/>
                  </a:lnTo>
                  <a:lnTo>
                    <a:pt x="7" y="102"/>
                  </a:lnTo>
                  <a:lnTo>
                    <a:pt x="7" y="102"/>
                  </a:lnTo>
                  <a:lnTo>
                    <a:pt x="7" y="100"/>
                  </a:lnTo>
                  <a:lnTo>
                    <a:pt x="7" y="100"/>
                  </a:lnTo>
                  <a:lnTo>
                    <a:pt x="7" y="100"/>
                  </a:lnTo>
                  <a:lnTo>
                    <a:pt x="7" y="100"/>
                  </a:lnTo>
                  <a:lnTo>
                    <a:pt x="7" y="100"/>
                  </a:lnTo>
                  <a:lnTo>
                    <a:pt x="7" y="100"/>
                  </a:lnTo>
                  <a:lnTo>
                    <a:pt x="7" y="100"/>
                  </a:lnTo>
                  <a:lnTo>
                    <a:pt x="9" y="100"/>
                  </a:lnTo>
                  <a:lnTo>
                    <a:pt x="9" y="97"/>
                  </a:lnTo>
                  <a:lnTo>
                    <a:pt x="9" y="97"/>
                  </a:lnTo>
                  <a:lnTo>
                    <a:pt x="9" y="97"/>
                  </a:lnTo>
                  <a:lnTo>
                    <a:pt x="12" y="97"/>
                  </a:lnTo>
                  <a:lnTo>
                    <a:pt x="12" y="97"/>
                  </a:lnTo>
                  <a:lnTo>
                    <a:pt x="12" y="95"/>
                  </a:lnTo>
                  <a:lnTo>
                    <a:pt x="12" y="95"/>
                  </a:lnTo>
                  <a:lnTo>
                    <a:pt x="12" y="93"/>
                  </a:lnTo>
                  <a:lnTo>
                    <a:pt x="12" y="93"/>
                  </a:lnTo>
                  <a:lnTo>
                    <a:pt x="12" y="93"/>
                  </a:lnTo>
                  <a:lnTo>
                    <a:pt x="14" y="93"/>
                  </a:lnTo>
                  <a:lnTo>
                    <a:pt x="14" y="90"/>
                  </a:lnTo>
                  <a:lnTo>
                    <a:pt x="14" y="90"/>
                  </a:lnTo>
                  <a:lnTo>
                    <a:pt x="14" y="90"/>
                  </a:lnTo>
                  <a:lnTo>
                    <a:pt x="14" y="88"/>
                  </a:lnTo>
                  <a:lnTo>
                    <a:pt x="14" y="88"/>
                  </a:lnTo>
                  <a:lnTo>
                    <a:pt x="14" y="88"/>
                  </a:lnTo>
                  <a:lnTo>
                    <a:pt x="14" y="85"/>
                  </a:lnTo>
                  <a:lnTo>
                    <a:pt x="14" y="85"/>
                  </a:lnTo>
                  <a:lnTo>
                    <a:pt x="14" y="83"/>
                  </a:lnTo>
                  <a:lnTo>
                    <a:pt x="14" y="83"/>
                  </a:lnTo>
                  <a:lnTo>
                    <a:pt x="14" y="83"/>
                  </a:lnTo>
                  <a:lnTo>
                    <a:pt x="14" y="81"/>
                  </a:lnTo>
                  <a:lnTo>
                    <a:pt x="14" y="81"/>
                  </a:lnTo>
                  <a:lnTo>
                    <a:pt x="14" y="81"/>
                  </a:lnTo>
                  <a:lnTo>
                    <a:pt x="14" y="81"/>
                  </a:lnTo>
                  <a:lnTo>
                    <a:pt x="14" y="81"/>
                  </a:lnTo>
                  <a:lnTo>
                    <a:pt x="14" y="78"/>
                  </a:lnTo>
                  <a:lnTo>
                    <a:pt x="14" y="78"/>
                  </a:lnTo>
                  <a:lnTo>
                    <a:pt x="17" y="78"/>
                  </a:lnTo>
                  <a:lnTo>
                    <a:pt x="17" y="76"/>
                  </a:lnTo>
                  <a:lnTo>
                    <a:pt x="17" y="76"/>
                  </a:lnTo>
                  <a:lnTo>
                    <a:pt x="17" y="76"/>
                  </a:lnTo>
                  <a:lnTo>
                    <a:pt x="17" y="74"/>
                  </a:lnTo>
                  <a:lnTo>
                    <a:pt x="17" y="74"/>
                  </a:lnTo>
                  <a:lnTo>
                    <a:pt x="19" y="74"/>
                  </a:lnTo>
                  <a:lnTo>
                    <a:pt x="19" y="71"/>
                  </a:lnTo>
                  <a:lnTo>
                    <a:pt x="19" y="71"/>
                  </a:lnTo>
                  <a:lnTo>
                    <a:pt x="19" y="71"/>
                  </a:lnTo>
                  <a:lnTo>
                    <a:pt x="19" y="71"/>
                  </a:lnTo>
                  <a:lnTo>
                    <a:pt x="19" y="71"/>
                  </a:lnTo>
                  <a:lnTo>
                    <a:pt x="21" y="71"/>
                  </a:lnTo>
                  <a:lnTo>
                    <a:pt x="21" y="74"/>
                  </a:lnTo>
                  <a:lnTo>
                    <a:pt x="21" y="74"/>
                  </a:lnTo>
                  <a:lnTo>
                    <a:pt x="21" y="74"/>
                  </a:lnTo>
                  <a:lnTo>
                    <a:pt x="21" y="74"/>
                  </a:lnTo>
                  <a:lnTo>
                    <a:pt x="24" y="74"/>
                  </a:lnTo>
                  <a:lnTo>
                    <a:pt x="24" y="76"/>
                  </a:lnTo>
                  <a:lnTo>
                    <a:pt x="24" y="76"/>
                  </a:lnTo>
                  <a:lnTo>
                    <a:pt x="24" y="76"/>
                  </a:lnTo>
                  <a:lnTo>
                    <a:pt x="26" y="76"/>
                  </a:lnTo>
                  <a:lnTo>
                    <a:pt x="26" y="76"/>
                  </a:lnTo>
                  <a:lnTo>
                    <a:pt x="26" y="76"/>
                  </a:lnTo>
                  <a:lnTo>
                    <a:pt x="28" y="76"/>
                  </a:lnTo>
                  <a:lnTo>
                    <a:pt x="28" y="76"/>
                  </a:lnTo>
                  <a:lnTo>
                    <a:pt x="28" y="76"/>
                  </a:lnTo>
                  <a:lnTo>
                    <a:pt x="31" y="76"/>
                  </a:lnTo>
                  <a:lnTo>
                    <a:pt x="31" y="76"/>
                  </a:lnTo>
                  <a:lnTo>
                    <a:pt x="31" y="76"/>
                  </a:lnTo>
                  <a:lnTo>
                    <a:pt x="33" y="76"/>
                  </a:lnTo>
                  <a:lnTo>
                    <a:pt x="33" y="76"/>
                  </a:lnTo>
                  <a:lnTo>
                    <a:pt x="33" y="76"/>
                  </a:lnTo>
                  <a:lnTo>
                    <a:pt x="33" y="76"/>
                  </a:lnTo>
                  <a:lnTo>
                    <a:pt x="36" y="76"/>
                  </a:lnTo>
                  <a:lnTo>
                    <a:pt x="36" y="78"/>
                  </a:lnTo>
                  <a:lnTo>
                    <a:pt x="36" y="78"/>
                  </a:lnTo>
                  <a:lnTo>
                    <a:pt x="36" y="78"/>
                  </a:lnTo>
                  <a:lnTo>
                    <a:pt x="38" y="78"/>
                  </a:lnTo>
                  <a:lnTo>
                    <a:pt x="38" y="78"/>
                  </a:lnTo>
                  <a:lnTo>
                    <a:pt x="38" y="78"/>
                  </a:lnTo>
                  <a:lnTo>
                    <a:pt x="38" y="81"/>
                  </a:lnTo>
                  <a:lnTo>
                    <a:pt x="40" y="81"/>
                  </a:lnTo>
                  <a:lnTo>
                    <a:pt x="40" y="81"/>
                  </a:lnTo>
                  <a:lnTo>
                    <a:pt x="40" y="81"/>
                  </a:lnTo>
                  <a:lnTo>
                    <a:pt x="40" y="83"/>
                  </a:lnTo>
                  <a:lnTo>
                    <a:pt x="40" y="83"/>
                  </a:lnTo>
                  <a:lnTo>
                    <a:pt x="40" y="83"/>
                  </a:lnTo>
                  <a:lnTo>
                    <a:pt x="40" y="81"/>
                  </a:lnTo>
                  <a:lnTo>
                    <a:pt x="43" y="81"/>
                  </a:lnTo>
                  <a:lnTo>
                    <a:pt x="43" y="81"/>
                  </a:lnTo>
                  <a:lnTo>
                    <a:pt x="43" y="81"/>
                  </a:lnTo>
                  <a:lnTo>
                    <a:pt x="43" y="81"/>
                  </a:lnTo>
                  <a:lnTo>
                    <a:pt x="45" y="81"/>
                  </a:lnTo>
                  <a:lnTo>
                    <a:pt x="45" y="81"/>
                  </a:lnTo>
                  <a:lnTo>
                    <a:pt x="45" y="81"/>
                  </a:lnTo>
                  <a:lnTo>
                    <a:pt x="45" y="81"/>
                  </a:lnTo>
                  <a:lnTo>
                    <a:pt x="47" y="81"/>
                  </a:lnTo>
                  <a:lnTo>
                    <a:pt x="47" y="81"/>
                  </a:lnTo>
                  <a:lnTo>
                    <a:pt x="47" y="81"/>
                  </a:lnTo>
                  <a:lnTo>
                    <a:pt x="50" y="81"/>
                  </a:lnTo>
                  <a:lnTo>
                    <a:pt x="50" y="81"/>
                  </a:lnTo>
                  <a:lnTo>
                    <a:pt x="50" y="81"/>
                  </a:lnTo>
                  <a:lnTo>
                    <a:pt x="52" y="81"/>
                  </a:lnTo>
                  <a:lnTo>
                    <a:pt x="52" y="78"/>
                  </a:lnTo>
                  <a:lnTo>
                    <a:pt x="52" y="78"/>
                  </a:lnTo>
                  <a:lnTo>
                    <a:pt x="52" y="78"/>
                  </a:lnTo>
                  <a:lnTo>
                    <a:pt x="52" y="78"/>
                  </a:lnTo>
                  <a:lnTo>
                    <a:pt x="54" y="78"/>
                  </a:lnTo>
                  <a:lnTo>
                    <a:pt x="54" y="76"/>
                  </a:lnTo>
                  <a:lnTo>
                    <a:pt x="54" y="76"/>
                  </a:lnTo>
                  <a:lnTo>
                    <a:pt x="54" y="76"/>
                  </a:lnTo>
                  <a:lnTo>
                    <a:pt x="57" y="76"/>
                  </a:lnTo>
                  <a:lnTo>
                    <a:pt x="57" y="76"/>
                  </a:lnTo>
                  <a:lnTo>
                    <a:pt x="57" y="76"/>
                  </a:lnTo>
                  <a:lnTo>
                    <a:pt x="57" y="74"/>
                  </a:lnTo>
                  <a:lnTo>
                    <a:pt x="57" y="74"/>
                  </a:lnTo>
                  <a:lnTo>
                    <a:pt x="57" y="71"/>
                  </a:lnTo>
                  <a:lnTo>
                    <a:pt x="57" y="71"/>
                  </a:lnTo>
                  <a:lnTo>
                    <a:pt x="57" y="71"/>
                  </a:lnTo>
                  <a:lnTo>
                    <a:pt x="57" y="71"/>
                  </a:lnTo>
                  <a:lnTo>
                    <a:pt x="57" y="71"/>
                  </a:lnTo>
                  <a:lnTo>
                    <a:pt x="59" y="71"/>
                  </a:lnTo>
                  <a:lnTo>
                    <a:pt x="59" y="71"/>
                  </a:lnTo>
                  <a:lnTo>
                    <a:pt x="59" y="71"/>
                  </a:lnTo>
                  <a:lnTo>
                    <a:pt x="59" y="69"/>
                  </a:lnTo>
                  <a:lnTo>
                    <a:pt x="59" y="69"/>
                  </a:lnTo>
                  <a:lnTo>
                    <a:pt x="59" y="69"/>
                  </a:lnTo>
                  <a:lnTo>
                    <a:pt x="59" y="69"/>
                  </a:lnTo>
                  <a:lnTo>
                    <a:pt x="59" y="67"/>
                  </a:lnTo>
                  <a:lnTo>
                    <a:pt x="57" y="67"/>
                  </a:lnTo>
                  <a:lnTo>
                    <a:pt x="57" y="67"/>
                  </a:lnTo>
                  <a:lnTo>
                    <a:pt x="57" y="64"/>
                  </a:lnTo>
                  <a:lnTo>
                    <a:pt x="59" y="64"/>
                  </a:lnTo>
                  <a:lnTo>
                    <a:pt x="59" y="64"/>
                  </a:lnTo>
                  <a:lnTo>
                    <a:pt x="59" y="64"/>
                  </a:lnTo>
                  <a:lnTo>
                    <a:pt x="62" y="64"/>
                  </a:lnTo>
                  <a:lnTo>
                    <a:pt x="62" y="64"/>
                  </a:lnTo>
                  <a:lnTo>
                    <a:pt x="62" y="64"/>
                  </a:lnTo>
                  <a:lnTo>
                    <a:pt x="64" y="64"/>
                  </a:lnTo>
                  <a:lnTo>
                    <a:pt x="64" y="64"/>
                  </a:lnTo>
                  <a:lnTo>
                    <a:pt x="64" y="64"/>
                  </a:lnTo>
                  <a:lnTo>
                    <a:pt x="66" y="64"/>
                  </a:lnTo>
                  <a:lnTo>
                    <a:pt x="66" y="64"/>
                  </a:lnTo>
                  <a:lnTo>
                    <a:pt x="66" y="62"/>
                  </a:lnTo>
                  <a:lnTo>
                    <a:pt x="66" y="62"/>
                  </a:lnTo>
                  <a:lnTo>
                    <a:pt x="69" y="62"/>
                  </a:lnTo>
                  <a:lnTo>
                    <a:pt x="69" y="62"/>
                  </a:lnTo>
                  <a:lnTo>
                    <a:pt x="71" y="62"/>
                  </a:lnTo>
                  <a:lnTo>
                    <a:pt x="71" y="62"/>
                  </a:lnTo>
                  <a:lnTo>
                    <a:pt x="71" y="62"/>
                  </a:lnTo>
                  <a:lnTo>
                    <a:pt x="71" y="62"/>
                  </a:lnTo>
                  <a:lnTo>
                    <a:pt x="73" y="62"/>
                  </a:lnTo>
                  <a:lnTo>
                    <a:pt x="73" y="59"/>
                  </a:lnTo>
                  <a:lnTo>
                    <a:pt x="73" y="59"/>
                  </a:lnTo>
                  <a:lnTo>
                    <a:pt x="73" y="59"/>
                  </a:lnTo>
                  <a:lnTo>
                    <a:pt x="76" y="59"/>
                  </a:lnTo>
                  <a:lnTo>
                    <a:pt x="76" y="59"/>
                  </a:lnTo>
                  <a:lnTo>
                    <a:pt x="78" y="59"/>
                  </a:lnTo>
                  <a:lnTo>
                    <a:pt x="78" y="62"/>
                  </a:lnTo>
                  <a:lnTo>
                    <a:pt x="78" y="62"/>
                  </a:lnTo>
                  <a:lnTo>
                    <a:pt x="78" y="59"/>
                  </a:lnTo>
                  <a:lnTo>
                    <a:pt x="78" y="59"/>
                  </a:lnTo>
                  <a:lnTo>
                    <a:pt x="78" y="59"/>
                  </a:lnTo>
                  <a:lnTo>
                    <a:pt x="78" y="59"/>
                  </a:lnTo>
                  <a:lnTo>
                    <a:pt x="81" y="59"/>
                  </a:lnTo>
                  <a:lnTo>
                    <a:pt x="81" y="57"/>
                  </a:lnTo>
                  <a:lnTo>
                    <a:pt x="81" y="57"/>
                  </a:lnTo>
                  <a:lnTo>
                    <a:pt x="81" y="57"/>
                  </a:lnTo>
                  <a:lnTo>
                    <a:pt x="83" y="57"/>
                  </a:lnTo>
                  <a:lnTo>
                    <a:pt x="83" y="57"/>
                  </a:lnTo>
                  <a:lnTo>
                    <a:pt x="83" y="57"/>
                  </a:lnTo>
                  <a:lnTo>
                    <a:pt x="85" y="57"/>
                  </a:lnTo>
                  <a:lnTo>
                    <a:pt x="85" y="55"/>
                  </a:lnTo>
                  <a:lnTo>
                    <a:pt x="85" y="55"/>
                  </a:lnTo>
                  <a:lnTo>
                    <a:pt x="85" y="55"/>
                  </a:lnTo>
                  <a:lnTo>
                    <a:pt x="85" y="55"/>
                  </a:lnTo>
                  <a:lnTo>
                    <a:pt x="88" y="55"/>
                  </a:lnTo>
                  <a:lnTo>
                    <a:pt x="88" y="55"/>
                  </a:lnTo>
                  <a:lnTo>
                    <a:pt x="88" y="52"/>
                  </a:lnTo>
                  <a:lnTo>
                    <a:pt x="88" y="52"/>
                  </a:lnTo>
                  <a:lnTo>
                    <a:pt x="88" y="52"/>
                  </a:lnTo>
                  <a:lnTo>
                    <a:pt x="88" y="50"/>
                  </a:lnTo>
                  <a:lnTo>
                    <a:pt x="90" y="50"/>
                  </a:lnTo>
                  <a:lnTo>
                    <a:pt x="90" y="50"/>
                  </a:lnTo>
                  <a:lnTo>
                    <a:pt x="90" y="50"/>
                  </a:lnTo>
                  <a:lnTo>
                    <a:pt x="90" y="48"/>
                  </a:lnTo>
                  <a:lnTo>
                    <a:pt x="90" y="48"/>
                  </a:lnTo>
                  <a:lnTo>
                    <a:pt x="90" y="45"/>
                  </a:lnTo>
                  <a:lnTo>
                    <a:pt x="90" y="45"/>
                  </a:lnTo>
                  <a:lnTo>
                    <a:pt x="90" y="43"/>
                  </a:lnTo>
                  <a:lnTo>
                    <a:pt x="90" y="43"/>
                  </a:lnTo>
                  <a:lnTo>
                    <a:pt x="90" y="43"/>
                  </a:lnTo>
                  <a:lnTo>
                    <a:pt x="90" y="40"/>
                  </a:lnTo>
                  <a:lnTo>
                    <a:pt x="92" y="40"/>
                  </a:lnTo>
                  <a:lnTo>
                    <a:pt x="92" y="40"/>
                  </a:lnTo>
                  <a:lnTo>
                    <a:pt x="92" y="40"/>
                  </a:lnTo>
                  <a:lnTo>
                    <a:pt x="92" y="40"/>
                  </a:lnTo>
                  <a:lnTo>
                    <a:pt x="92" y="38"/>
                  </a:lnTo>
                  <a:lnTo>
                    <a:pt x="92" y="38"/>
                  </a:lnTo>
                  <a:lnTo>
                    <a:pt x="92" y="38"/>
                  </a:lnTo>
                  <a:lnTo>
                    <a:pt x="92" y="36"/>
                  </a:lnTo>
                  <a:lnTo>
                    <a:pt x="92" y="36"/>
                  </a:lnTo>
                  <a:lnTo>
                    <a:pt x="92" y="36"/>
                  </a:lnTo>
                  <a:lnTo>
                    <a:pt x="92" y="33"/>
                  </a:lnTo>
                  <a:lnTo>
                    <a:pt x="92" y="33"/>
                  </a:lnTo>
                  <a:lnTo>
                    <a:pt x="92" y="33"/>
                  </a:lnTo>
                  <a:lnTo>
                    <a:pt x="95" y="33"/>
                  </a:lnTo>
                  <a:lnTo>
                    <a:pt x="95" y="31"/>
                  </a:lnTo>
                  <a:lnTo>
                    <a:pt x="95" y="31"/>
                  </a:lnTo>
                  <a:lnTo>
                    <a:pt x="95" y="31"/>
                  </a:lnTo>
                  <a:lnTo>
                    <a:pt x="95" y="31"/>
                  </a:lnTo>
                  <a:lnTo>
                    <a:pt x="97" y="31"/>
                  </a:lnTo>
                  <a:lnTo>
                    <a:pt x="97" y="31"/>
                  </a:lnTo>
                  <a:lnTo>
                    <a:pt x="99" y="31"/>
                  </a:lnTo>
                  <a:lnTo>
                    <a:pt x="99" y="31"/>
                  </a:lnTo>
                  <a:lnTo>
                    <a:pt x="99" y="31"/>
                  </a:lnTo>
                  <a:lnTo>
                    <a:pt x="99" y="31"/>
                  </a:lnTo>
                  <a:lnTo>
                    <a:pt x="102" y="31"/>
                  </a:lnTo>
                  <a:lnTo>
                    <a:pt x="102" y="31"/>
                  </a:lnTo>
                  <a:lnTo>
                    <a:pt x="102" y="31"/>
                  </a:lnTo>
                  <a:lnTo>
                    <a:pt x="104" y="31"/>
                  </a:lnTo>
                  <a:lnTo>
                    <a:pt x="104" y="31"/>
                  </a:lnTo>
                  <a:lnTo>
                    <a:pt x="107" y="31"/>
                  </a:lnTo>
                  <a:lnTo>
                    <a:pt x="107" y="31"/>
                  </a:lnTo>
                  <a:lnTo>
                    <a:pt x="107" y="31"/>
                  </a:lnTo>
                  <a:lnTo>
                    <a:pt x="109" y="31"/>
                  </a:lnTo>
                  <a:lnTo>
                    <a:pt x="109" y="31"/>
                  </a:lnTo>
                  <a:lnTo>
                    <a:pt x="111" y="31"/>
                  </a:lnTo>
                  <a:lnTo>
                    <a:pt x="111" y="29"/>
                  </a:lnTo>
                  <a:lnTo>
                    <a:pt x="111" y="29"/>
                  </a:lnTo>
                  <a:lnTo>
                    <a:pt x="111" y="29"/>
                  </a:lnTo>
                  <a:lnTo>
                    <a:pt x="111" y="26"/>
                  </a:lnTo>
                  <a:lnTo>
                    <a:pt x="111" y="26"/>
                  </a:lnTo>
                  <a:lnTo>
                    <a:pt x="111" y="26"/>
                  </a:lnTo>
                  <a:lnTo>
                    <a:pt x="111" y="24"/>
                  </a:lnTo>
                  <a:lnTo>
                    <a:pt x="111" y="24"/>
                  </a:lnTo>
                  <a:lnTo>
                    <a:pt x="114" y="24"/>
                  </a:lnTo>
                  <a:lnTo>
                    <a:pt x="114" y="21"/>
                  </a:lnTo>
                  <a:lnTo>
                    <a:pt x="114" y="21"/>
                  </a:lnTo>
                  <a:lnTo>
                    <a:pt x="114" y="21"/>
                  </a:lnTo>
                  <a:lnTo>
                    <a:pt x="114" y="24"/>
                  </a:lnTo>
                  <a:lnTo>
                    <a:pt x="116" y="24"/>
                  </a:lnTo>
                  <a:lnTo>
                    <a:pt x="116" y="24"/>
                  </a:lnTo>
                  <a:lnTo>
                    <a:pt x="116" y="24"/>
                  </a:lnTo>
                  <a:lnTo>
                    <a:pt x="118" y="24"/>
                  </a:lnTo>
                  <a:lnTo>
                    <a:pt x="118" y="24"/>
                  </a:lnTo>
                  <a:lnTo>
                    <a:pt x="118" y="24"/>
                  </a:lnTo>
                  <a:lnTo>
                    <a:pt x="121" y="24"/>
                  </a:lnTo>
                  <a:lnTo>
                    <a:pt x="121" y="24"/>
                  </a:lnTo>
                  <a:lnTo>
                    <a:pt x="121" y="26"/>
                  </a:lnTo>
                  <a:lnTo>
                    <a:pt x="121" y="26"/>
                  </a:lnTo>
                  <a:lnTo>
                    <a:pt x="121" y="26"/>
                  </a:lnTo>
                  <a:lnTo>
                    <a:pt x="123" y="26"/>
                  </a:lnTo>
                  <a:lnTo>
                    <a:pt x="123" y="26"/>
                  </a:lnTo>
                  <a:lnTo>
                    <a:pt x="125" y="26"/>
                  </a:lnTo>
                  <a:lnTo>
                    <a:pt x="125" y="29"/>
                  </a:lnTo>
                  <a:lnTo>
                    <a:pt x="125" y="29"/>
                  </a:lnTo>
                  <a:lnTo>
                    <a:pt x="125" y="29"/>
                  </a:lnTo>
                  <a:lnTo>
                    <a:pt x="128" y="29"/>
                  </a:lnTo>
                  <a:lnTo>
                    <a:pt x="128" y="29"/>
                  </a:lnTo>
                  <a:lnTo>
                    <a:pt x="128" y="29"/>
                  </a:lnTo>
                  <a:lnTo>
                    <a:pt x="130" y="29"/>
                  </a:lnTo>
                  <a:lnTo>
                    <a:pt x="130" y="29"/>
                  </a:lnTo>
                  <a:lnTo>
                    <a:pt x="130" y="26"/>
                  </a:lnTo>
                  <a:lnTo>
                    <a:pt x="133" y="26"/>
                  </a:lnTo>
                  <a:lnTo>
                    <a:pt x="133" y="26"/>
                  </a:lnTo>
                  <a:lnTo>
                    <a:pt x="133" y="29"/>
                  </a:lnTo>
                  <a:lnTo>
                    <a:pt x="133" y="29"/>
                  </a:lnTo>
                  <a:lnTo>
                    <a:pt x="135" y="29"/>
                  </a:lnTo>
                  <a:lnTo>
                    <a:pt x="135" y="29"/>
                  </a:lnTo>
                  <a:lnTo>
                    <a:pt x="135" y="26"/>
                  </a:lnTo>
                  <a:lnTo>
                    <a:pt x="135" y="26"/>
                  </a:lnTo>
                  <a:lnTo>
                    <a:pt x="135" y="29"/>
                  </a:lnTo>
                  <a:lnTo>
                    <a:pt x="137" y="29"/>
                  </a:lnTo>
                  <a:lnTo>
                    <a:pt x="137" y="26"/>
                  </a:lnTo>
                  <a:lnTo>
                    <a:pt x="137" y="26"/>
                  </a:lnTo>
                  <a:lnTo>
                    <a:pt x="140" y="26"/>
                  </a:lnTo>
                  <a:lnTo>
                    <a:pt x="140" y="26"/>
                  </a:lnTo>
                  <a:lnTo>
                    <a:pt x="140" y="26"/>
                  </a:lnTo>
                  <a:lnTo>
                    <a:pt x="142" y="26"/>
                  </a:lnTo>
                  <a:lnTo>
                    <a:pt x="142" y="26"/>
                  </a:lnTo>
                  <a:lnTo>
                    <a:pt x="142" y="29"/>
                  </a:lnTo>
                  <a:lnTo>
                    <a:pt x="142" y="29"/>
                  </a:lnTo>
                  <a:lnTo>
                    <a:pt x="144" y="29"/>
                  </a:lnTo>
                  <a:lnTo>
                    <a:pt x="144" y="31"/>
                  </a:lnTo>
                  <a:lnTo>
                    <a:pt x="144" y="31"/>
                  </a:lnTo>
                  <a:lnTo>
                    <a:pt x="144" y="31"/>
                  </a:lnTo>
                  <a:lnTo>
                    <a:pt x="144" y="31"/>
                  </a:lnTo>
                  <a:lnTo>
                    <a:pt x="147" y="31"/>
                  </a:lnTo>
                  <a:lnTo>
                    <a:pt x="147" y="31"/>
                  </a:lnTo>
                  <a:lnTo>
                    <a:pt x="147" y="31"/>
                  </a:lnTo>
                  <a:lnTo>
                    <a:pt x="149" y="31"/>
                  </a:lnTo>
                  <a:lnTo>
                    <a:pt x="149" y="31"/>
                  </a:lnTo>
                  <a:lnTo>
                    <a:pt x="149" y="31"/>
                  </a:lnTo>
                  <a:lnTo>
                    <a:pt x="152" y="31"/>
                  </a:lnTo>
                  <a:lnTo>
                    <a:pt x="152" y="31"/>
                  </a:lnTo>
                  <a:lnTo>
                    <a:pt x="152" y="31"/>
                  </a:lnTo>
                  <a:lnTo>
                    <a:pt x="154" y="31"/>
                  </a:lnTo>
                  <a:lnTo>
                    <a:pt x="154" y="31"/>
                  </a:lnTo>
                  <a:lnTo>
                    <a:pt x="154" y="31"/>
                  </a:lnTo>
                  <a:lnTo>
                    <a:pt x="156" y="31"/>
                  </a:lnTo>
                  <a:lnTo>
                    <a:pt x="156" y="31"/>
                  </a:lnTo>
                  <a:lnTo>
                    <a:pt x="156" y="31"/>
                  </a:lnTo>
                  <a:lnTo>
                    <a:pt x="159" y="31"/>
                  </a:lnTo>
                  <a:lnTo>
                    <a:pt x="159" y="31"/>
                  </a:lnTo>
                  <a:lnTo>
                    <a:pt x="159" y="33"/>
                  </a:lnTo>
                  <a:lnTo>
                    <a:pt x="159" y="33"/>
                  </a:lnTo>
                  <a:lnTo>
                    <a:pt x="159" y="33"/>
                  </a:lnTo>
                  <a:lnTo>
                    <a:pt x="159" y="33"/>
                  </a:lnTo>
                  <a:lnTo>
                    <a:pt x="159" y="36"/>
                  </a:lnTo>
                  <a:lnTo>
                    <a:pt x="161" y="36"/>
                  </a:lnTo>
                  <a:lnTo>
                    <a:pt x="161" y="36"/>
                  </a:lnTo>
                  <a:lnTo>
                    <a:pt x="161" y="36"/>
                  </a:lnTo>
                  <a:lnTo>
                    <a:pt x="161" y="38"/>
                  </a:lnTo>
                  <a:lnTo>
                    <a:pt x="161" y="38"/>
                  </a:lnTo>
                  <a:lnTo>
                    <a:pt x="161" y="38"/>
                  </a:lnTo>
                  <a:lnTo>
                    <a:pt x="163" y="38"/>
                  </a:lnTo>
                  <a:lnTo>
                    <a:pt x="163" y="38"/>
                  </a:lnTo>
                  <a:lnTo>
                    <a:pt x="163" y="38"/>
                  </a:lnTo>
                  <a:lnTo>
                    <a:pt x="166" y="38"/>
                  </a:lnTo>
                  <a:lnTo>
                    <a:pt x="166" y="36"/>
                  </a:lnTo>
                  <a:lnTo>
                    <a:pt x="166" y="36"/>
                  </a:lnTo>
                  <a:lnTo>
                    <a:pt x="166" y="36"/>
                  </a:lnTo>
                  <a:lnTo>
                    <a:pt x="168" y="36"/>
                  </a:lnTo>
                  <a:lnTo>
                    <a:pt x="168" y="36"/>
                  </a:lnTo>
                  <a:lnTo>
                    <a:pt x="168" y="36"/>
                  </a:lnTo>
                  <a:lnTo>
                    <a:pt x="168" y="33"/>
                  </a:lnTo>
                  <a:lnTo>
                    <a:pt x="168" y="33"/>
                  </a:lnTo>
                  <a:lnTo>
                    <a:pt x="168" y="33"/>
                  </a:lnTo>
                  <a:lnTo>
                    <a:pt x="170" y="33"/>
                  </a:lnTo>
                  <a:lnTo>
                    <a:pt x="170" y="33"/>
                  </a:lnTo>
                  <a:lnTo>
                    <a:pt x="173" y="33"/>
                  </a:lnTo>
                  <a:lnTo>
                    <a:pt x="173" y="31"/>
                  </a:lnTo>
                  <a:lnTo>
                    <a:pt x="173" y="31"/>
                  </a:lnTo>
                  <a:lnTo>
                    <a:pt x="173" y="31"/>
                  </a:lnTo>
                  <a:lnTo>
                    <a:pt x="175" y="31"/>
                  </a:lnTo>
                  <a:lnTo>
                    <a:pt x="175" y="31"/>
                  </a:lnTo>
                  <a:lnTo>
                    <a:pt x="175" y="31"/>
                  </a:lnTo>
                  <a:lnTo>
                    <a:pt x="178" y="31"/>
                  </a:lnTo>
                  <a:lnTo>
                    <a:pt x="178" y="31"/>
                  </a:lnTo>
                  <a:lnTo>
                    <a:pt x="178" y="29"/>
                  </a:lnTo>
                  <a:lnTo>
                    <a:pt x="178" y="29"/>
                  </a:lnTo>
                  <a:lnTo>
                    <a:pt x="178" y="29"/>
                  </a:lnTo>
                  <a:lnTo>
                    <a:pt x="180" y="29"/>
                  </a:lnTo>
                  <a:lnTo>
                    <a:pt x="180" y="31"/>
                  </a:lnTo>
                  <a:lnTo>
                    <a:pt x="180" y="31"/>
                  </a:lnTo>
                  <a:lnTo>
                    <a:pt x="180" y="29"/>
                  </a:lnTo>
                  <a:lnTo>
                    <a:pt x="180" y="29"/>
                  </a:lnTo>
                  <a:lnTo>
                    <a:pt x="182" y="29"/>
                  </a:lnTo>
                  <a:lnTo>
                    <a:pt x="182" y="29"/>
                  </a:lnTo>
                  <a:lnTo>
                    <a:pt x="182" y="29"/>
                  </a:lnTo>
                  <a:lnTo>
                    <a:pt x="185" y="29"/>
                  </a:lnTo>
                  <a:lnTo>
                    <a:pt x="185" y="29"/>
                  </a:lnTo>
                  <a:lnTo>
                    <a:pt x="185" y="29"/>
                  </a:lnTo>
                  <a:lnTo>
                    <a:pt x="185" y="31"/>
                  </a:lnTo>
                  <a:lnTo>
                    <a:pt x="185" y="31"/>
                  </a:lnTo>
                  <a:lnTo>
                    <a:pt x="185" y="31"/>
                  </a:lnTo>
                  <a:lnTo>
                    <a:pt x="187" y="31"/>
                  </a:lnTo>
                  <a:lnTo>
                    <a:pt x="187" y="31"/>
                  </a:lnTo>
                  <a:lnTo>
                    <a:pt x="187" y="31"/>
                  </a:lnTo>
                  <a:lnTo>
                    <a:pt x="187" y="33"/>
                  </a:lnTo>
                  <a:lnTo>
                    <a:pt x="187" y="33"/>
                  </a:lnTo>
                  <a:lnTo>
                    <a:pt x="189" y="33"/>
                  </a:lnTo>
                  <a:lnTo>
                    <a:pt x="189" y="33"/>
                  </a:lnTo>
                  <a:lnTo>
                    <a:pt x="192" y="33"/>
                  </a:lnTo>
                  <a:lnTo>
                    <a:pt x="192" y="31"/>
                  </a:lnTo>
                  <a:lnTo>
                    <a:pt x="192" y="31"/>
                  </a:lnTo>
                  <a:lnTo>
                    <a:pt x="192" y="31"/>
                  </a:lnTo>
                  <a:lnTo>
                    <a:pt x="192" y="31"/>
                  </a:lnTo>
                  <a:lnTo>
                    <a:pt x="192" y="31"/>
                  </a:lnTo>
                  <a:lnTo>
                    <a:pt x="192" y="29"/>
                  </a:lnTo>
                  <a:lnTo>
                    <a:pt x="192" y="29"/>
                  </a:lnTo>
                  <a:lnTo>
                    <a:pt x="192" y="29"/>
                  </a:lnTo>
                  <a:lnTo>
                    <a:pt x="192" y="26"/>
                  </a:lnTo>
                  <a:lnTo>
                    <a:pt x="192" y="26"/>
                  </a:lnTo>
                  <a:lnTo>
                    <a:pt x="192" y="24"/>
                  </a:lnTo>
                  <a:lnTo>
                    <a:pt x="192" y="24"/>
                  </a:lnTo>
                  <a:lnTo>
                    <a:pt x="192" y="24"/>
                  </a:lnTo>
                  <a:lnTo>
                    <a:pt x="194" y="24"/>
                  </a:lnTo>
                  <a:lnTo>
                    <a:pt x="194" y="21"/>
                  </a:lnTo>
                  <a:lnTo>
                    <a:pt x="194" y="21"/>
                  </a:lnTo>
                  <a:lnTo>
                    <a:pt x="194" y="21"/>
                  </a:lnTo>
                  <a:lnTo>
                    <a:pt x="194" y="21"/>
                  </a:lnTo>
                  <a:lnTo>
                    <a:pt x="196" y="21"/>
                  </a:lnTo>
                  <a:lnTo>
                    <a:pt x="196" y="21"/>
                  </a:lnTo>
                  <a:lnTo>
                    <a:pt x="199" y="21"/>
                  </a:lnTo>
                  <a:lnTo>
                    <a:pt x="199" y="21"/>
                  </a:lnTo>
                  <a:lnTo>
                    <a:pt x="199" y="21"/>
                  </a:lnTo>
                  <a:lnTo>
                    <a:pt x="201" y="21"/>
                  </a:lnTo>
                  <a:lnTo>
                    <a:pt x="201" y="21"/>
                  </a:lnTo>
                  <a:lnTo>
                    <a:pt x="201" y="21"/>
                  </a:lnTo>
                  <a:lnTo>
                    <a:pt x="201" y="21"/>
                  </a:lnTo>
                  <a:lnTo>
                    <a:pt x="204" y="21"/>
                  </a:lnTo>
                  <a:lnTo>
                    <a:pt x="204" y="21"/>
                  </a:lnTo>
                  <a:lnTo>
                    <a:pt x="204" y="21"/>
                  </a:lnTo>
                  <a:lnTo>
                    <a:pt x="206" y="21"/>
                  </a:lnTo>
                  <a:lnTo>
                    <a:pt x="206" y="21"/>
                  </a:lnTo>
                  <a:lnTo>
                    <a:pt x="206" y="21"/>
                  </a:lnTo>
                  <a:lnTo>
                    <a:pt x="206" y="21"/>
                  </a:lnTo>
                  <a:lnTo>
                    <a:pt x="208" y="21"/>
                  </a:lnTo>
                  <a:lnTo>
                    <a:pt x="208" y="21"/>
                  </a:lnTo>
                  <a:lnTo>
                    <a:pt x="208" y="21"/>
                  </a:lnTo>
                  <a:lnTo>
                    <a:pt x="208" y="21"/>
                  </a:lnTo>
                  <a:lnTo>
                    <a:pt x="211" y="21"/>
                  </a:lnTo>
                  <a:lnTo>
                    <a:pt x="211" y="21"/>
                  </a:lnTo>
                  <a:lnTo>
                    <a:pt x="211" y="21"/>
                  </a:lnTo>
                  <a:lnTo>
                    <a:pt x="211" y="19"/>
                  </a:lnTo>
                  <a:lnTo>
                    <a:pt x="211" y="19"/>
                  </a:lnTo>
                  <a:lnTo>
                    <a:pt x="211" y="17"/>
                  </a:lnTo>
                  <a:lnTo>
                    <a:pt x="211" y="17"/>
                  </a:lnTo>
                  <a:lnTo>
                    <a:pt x="211" y="14"/>
                  </a:lnTo>
                  <a:lnTo>
                    <a:pt x="211" y="14"/>
                  </a:lnTo>
                  <a:lnTo>
                    <a:pt x="208" y="14"/>
                  </a:lnTo>
                  <a:lnTo>
                    <a:pt x="208" y="14"/>
                  </a:lnTo>
                  <a:lnTo>
                    <a:pt x="208" y="14"/>
                  </a:lnTo>
                  <a:lnTo>
                    <a:pt x="208" y="12"/>
                  </a:lnTo>
                  <a:lnTo>
                    <a:pt x="208" y="12"/>
                  </a:lnTo>
                  <a:lnTo>
                    <a:pt x="211" y="12"/>
                  </a:lnTo>
                  <a:lnTo>
                    <a:pt x="211" y="12"/>
                  </a:lnTo>
                  <a:lnTo>
                    <a:pt x="211" y="12"/>
                  </a:lnTo>
                  <a:lnTo>
                    <a:pt x="211" y="12"/>
                  </a:lnTo>
                  <a:lnTo>
                    <a:pt x="213" y="12"/>
                  </a:lnTo>
                  <a:lnTo>
                    <a:pt x="213" y="10"/>
                  </a:lnTo>
                  <a:lnTo>
                    <a:pt x="213" y="10"/>
                  </a:lnTo>
                  <a:lnTo>
                    <a:pt x="213" y="10"/>
                  </a:lnTo>
                  <a:lnTo>
                    <a:pt x="213" y="10"/>
                  </a:lnTo>
                  <a:lnTo>
                    <a:pt x="215" y="10"/>
                  </a:lnTo>
                  <a:lnTo>
                    <a:pt x="215" y="7"/>
                  </a:lnTo>
                  <a:lnTo>
                    <a:pt x="215" y="7"/>
                  </a:lnTo>
                  <a:lnTo>
                    <a:pt x="215" y="7"/>
                  </a:lnTo>
                  <a:lnTo>
                    <a:pt x="215" y="5"/>
                  </a:lnTo>
                  <a:lnTo>
                    <a:pt x="218" y="5"/>
                  </a:lnTo>
                  <a:lnTo>
                    <a:pt x="218" y="5"/>
                  </a:lnTo>
                  <a:lnTo>
                    <a:pt x="218" y="5"/>
                  </a:lnTo>
                  <a:lnTo>
                    <a:pt x="218" y="3"/>
                  </a:lnTo>
                  <a:lnTo>
                    <a:pt x="218" y="3"/>
                  </a:lnTo>
                  <a:lnTo>
                    <a:pt x="218" y="3"/>
                  </a:lnTo>
                  <a:lnTo>
                    <a:pt x="220" y="3"/>
                  </a:lnTo>
                  <a:lnTo>
                    <a:pt x="220" y="0"/>
                  </a:lnTo>
                  <a:lnTo>
                    <a:pt x="220" y="0"/>
                  </a:lnTo>
                  <a:lnTo>
                    <a:pt x="220" y="0"/>
                  </a:lnTo>
                  <a:lnTo>
                    <a:pt x="220" y="0"/>
                  </a:lnTo>
                  <a:lnTo>
                    <a:pt x="220" y="0"/>
                  </a:lnTo>
                  <a:lnTo>
                    <a:pt x="223" y="0"/>
                  </a:lnTo>
                  <a:lnTo>
                    <a:pt x="223" y="0"/>
                  </a:lnTo>
                  <a:lnTo>
                    <a:pt x="225" y="0"/>
                  </a:lnTo>
                  <a:lnTo>
                    <a:pt x="225" y="0"/>
                  </a:lnTo>
                  <a:lnTo>
                    <a:pt x="225" y="0"/>
                  </a:lnTo>
                  <a:lnTo>
                    <a:pt x="225" y="0"/>
                  </a:lnTo>
                  <a:lnTo>
                    <a:pt x="225" y="0"/>
                  </a:lnTo>
                  <a:lnTo>
                    <a:pt x="227" y="0"/>
                  </a:lnTo>
                  <a:lnTo>
                    <a:pt x="227"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9" name="Freeform 259"/>
            <p:cNvSpPr>
              <a:spLocks/>
            </p:cNvSpPr>
            <p:nvPr/>
          </p:nvSpPr>
          <p:spPr bwMode="auto">
            <a:xfrm>
              <a:off x="3378200" y="2824163"/>
              <a:ext cx="492125" cy="365125"/>
            </a:xfrm>
            <a:custGeom>
              <a:avLst/>
              <a:gdLst/>
              <a:ahLst/>
              <a:cxnLst>
                <a:cxn ang="0">
                  <a:pos x="232" y="12"/>
                </a:cxn>
                <a:cxn ang="0">
                  <a:pos x="237" y="21"/>
                </a:cxn>
                <a:cxn ang="0">
                  <a:pos x="239" y="43"/>
                </a:cxn>
                <a:cxn ang="0">
                  <a:pos x="253" y="38"/>
                </a:cxn>
                <a:cxn ang="0">
                  <a:pos x="267" y="31"/>
                </a:cxn>
                <a:cxn ang="0">
                  <a:pos x="284" y="26"/>
                </a:cxn>
                <a:cxn ang="0">
                  <a:pos x="294" y="29"/>
                </a:cxn>
                <a:cxn ang="0">
                  <a:pos x="308" y="29"/>
                </a:cxn>
                <a:cxn ang="0">
                  <a:pos x="303" y="36"/>
                </a:cxn>
                <a:cxn ang="0">
                  <a:pos x="289" y="40"/>
                </a:cxn>
                <a:cxn ang="0">
                  <a:pos x="272" y="40"/>
                </a:cxn>
                <a:cxn ang="0">
                  <a:pos x="256" y="43"/>
                </a:cxn>
                <a:cxn ang="0">
                  <a:pos x="244" y="52"/>
                </a:cxn>
                <a:cxn ang="0">
                  <a:pos x="232" y="59"/>
                </a:cxn>
                <a:cxn ang="0">
                  <a:pos x="239" y="71"/>
                </a:cxn>
                <a:cxn ang="0">
                  <a:pos x="239" y="83"/>
                </a:cxn>
                <a:cxn ang="0">
                  <a:pos x="227" y="97"/>
                </a:cxn>
                <a:cxn ang="0">
                  <a:pos x="227" y="112"/>
                </a:cxn>
                <a:cxn ang="0">
                  <a:pos x="208" y="112"/>
                </a:cxn>
                <a:cxn ang="0">
                  <a:pos x="208" y="121"/>
                </a:cxn>
                <a:cxn ang="0">
                  <a:pos x="206" y="133"/>
                </a:cxn>
                <a:cxn ang="0">
                  <a:pos x="194" y="142"/>
                </a:cxn>
                <a:cxn ang="0">
                  <a:pos x="189" y="159"/>
                </a:cxn>
                <a:cxn ang="0">
                  <a:pos x="182" y="173"/>
                </a:cxn>
                <a:cxn ang="0">
                  <a:pos x="168" y="168"/>
                </a:cxn>
                <a:cxn ang="0">
                  <a:pos x="156" y="176"/>
                </a:cxn>
                <a:cxn ang="0">
                  <a:pos x="152" y="183"/>
                </a:cxn>
                <a:cxn ang="0">
                  <a:pos x="135" y="185"/>
                </a:cxn>
                <a:cxn ang="0">
                  <a:pos x="125" y="199"/>
                </a:cxn>
                <a:cxn ang="0">
                  <a:pos x="125" y="218"/>
                </a:cxn>
                <a:cxn ang="0">
                  <a:pos x="109" y="223"/>
                </a:cxn>
                <a:cxn ang="0">
                  <a:pos x="90" y="225"/>
                </a:cxn>
                <a:cxn ang="0">
                  <a:pos x="73" y="228"/>
                </a:cxn>
                <a:cxn ang="0">
                  <a:pos x="54" y="228"/>
                </a:cxn>
                <a:cxn ang="0">
                  <a:pos x="38" y="228"/>
                </a:cxn>
                <a:cxn ang="0">
                  <a:pos x="21" y="221"/>
                </a:cxn>
                <a:cxn ang="0">
                  <a:pos x="12" y="213"/>
                </a:cxn>
                <a:cxn ang="0">
                  <a:pos x="21" y="199"/>
                </a:cxn>
                <a:cxn ang="0">
                  <a:pos x="28" y="185"/>
                </a:cxn>
                <a:cxn ang="0">
                  <a:pos x="14" y="178"/>
                </a:cxn>
                <a:cxn ang="0">
                  <a:pos x="7" y="159"/>
                </a:cxn>
                <a:cxn ang="0">
                  <a:pos x="5" y="140"/>
                </a:cxn>
                <a:cxn ang="0">
                  <a:pos x="9" y="126"/>
                </a:cxn>
                <a:cxn ang="0">
                  <a:pos x="0" y="114"/>
                </a:cxn>
                <a:cxn ang="0">
                  <a:pos x="7" y="100"/>
                </a:cxn>
                <a:cxn ang="0">
                  <a:pos x="14" y="88"/>
                </a:cxn>
                <a:cxn ang="0">
                  <a:pos x="19" y="71"/>
                </a:cxn>
                <a:cxn ang="0">
                  <a:pos x="36" y="78"/>
                </a:cxn>
                <a:cxn ang="0">
                  <a:pos x="47" y="81"/>
                </a:cxn>
                <a:cxn ang="0">
                  <a:pos x="59" y="71"/>
                </a:cxn>
                <a:cxn ang="0">
                  <a:pos x="69" y="62"/>
                </a:cxn>
                <a:cxn ang="0">
                  <a:pos x="83" y="57"/>
                </a:cxn>
                <a:cxn ang="0">
                  <a:pos x="92" y="40"/>
                </a:cxn>
                <a:cxn ang="0">
                  <a:pos x="102" y="31"/>
                </a:cxn>
                <a:cxn ang="0">
                  <a:pos x="116" y="24"/>
                </a:cxn>
                <a:cxn ang="0">
                  <a:pos x="133" y="29"/>
                </a:cxn>
                <a:cxn ang="0">
                  <a:pos x="147" y="31"/>
                </a:cxn>
                <a:cxn ang="0">
                  <a:pos x="161" y="38"/>
                </a:cxn>
                <a:cxn ang="0">
                  <a:pos x="178" y="31"/>
                </a:cxn>
                <a:cxn ang="0">
                  <a:pos x="189" y="33"/>
                </a:cxn>
                <a:cxn ang="0">
                  <a:pos x="199" y="21"/>
                </a:cxn>
                <a:cxn ang="0">
                  <a:pos x="211" y="14"/>
                </a:cxn>
                <a:cxn ang="0">
                  <a:pos x="218" y="3"/>
                </a:cxn>
              </a:cxnLst>
              <a:rect l="0" t="0" r="r" b="b"/>
              <a:pathLst>
                <a:path w="310" h="230">
                  <a:moveTo>
                    <a:pt x="227" y="0"/>
                  </a:moveTo>
                  <a:lnTo>
                    <a:pt x="227" y="0"/>
                  </a:lnTo>
                  <a:lnTo>
                    <a:pt x="227" y="0"/>
                  </a:lnTo>
                  <a:lnTo>
                    <a:pt x="230" y="0"/>
                  </a:lnTo>
                  <a:lnTo>
                    <a:pt x="230" y="0"/>
                  </a:lnTo>
                  <a:lnTo>
                    <a:pt x="230" y="0"/>
                  </a:lnTo>
                  <a:lnTo>
                    <a:pt x="230" y="3"/>
                  </a:lnTo>
                  <a:lnTo>
                    <a:pt x="232" y="3"/>
                  </a:lnTo>
                  <a:lnTo>
                    <a:pt x="232" y="3"/>
                  </a:lnTo>
                  <a:lnTo>
                    <a:pt x="232" y="3"/>
                  </a:lnTo>
                  <a:lnTo>
                    <a:pt x="232" y="3"/>
                  </a:lnTo>
                  <a:lnTo>
                    <a:pt x="234" y="3"/>
                  </a:lnTo>
                  <a:lnTo>
                    <a:pt x="234" y="5"/>
                  </a:lnTo>
                  <a:lnTo>
                    <a:pt x="234" y="5"/>
                  </a:lnTo>
                  <a:lnTo>
                    <a:pt x="234" y="5"/>
                  </a:lnTo>
                  <a:lnTo>
                    <a:pt x="234" y="7"/>
                  </a:lnTo>
                  <a:lnTo>
                    <a:pt x="234" y="7"/>
                  </a:lnTo>
                  <a:lnTo>
                    <a:pt x="234" y="7"/>
                  </a:lnTo>
                  <a:lnTo>
                    <a:pt x="234" y="10"/>
                  </a:lnTo>
                  <a:lnTo>
                    <a:pt x="232" y="10"/>
                  </a:lnTo>
                  <a:lnTo>
                    <a:pt x="232" y="10"/>
                  </a:lnTo>
                  <a:lnTo>
                    <a:pt x="232" y="12"/>
                  </a:lnTo>
                  <a:lnTo>
                    <a:pt x="232" y="12"/>
                  </a:lnTo>
                  <a:lnTo>
                    <a:pt x="232" y="12"/>
                  </a:lnTo>
                  <a:lnTo>
                    <a:pt x="232" y="12"/>
                  </a:lnTo>
                  <a:lnTo>
                    <a:pt x="232" y="12"/>
                  </a:lnTo>
                  <a:lnTo>
                    <a:pt x="234" y="12"/>
                  </a:lnTo>
                  <a:lnTo>
                    <a:pt x="234" y="14"/>
                  </a:lnTo>
                  <a:lnTo>
                    <a:pt x="234" y="14"/>
                  </a:lnTo>
                  <a:lnTo>
                    <a:pt x="234" y="12"/>
                  </a:lnTo>
                  <a:lnTo>
                    <a:pt x="234" y="12"/>
                  </a:lnTo>
                  <a:lnTo>
                    <a:pt x="237" y="12"/>
                  </a:lnTo>
                  <a:lnTo>
                    <a:pt x="237" y="12"/>
                  </a:lnTo>
                  <a:lnTo>
                    <a:pt x="237" y="12"/>
                  </a:lnTo>
                  <a:lnTo>
                    <a:pt x="239" y="12"/>
                  </a:lnTo>
                  <a:lnTo>
                    <a:pt x="239" y="12"/>
                  </a:lnTo>
                  <a:lnTo>
                    <a:pt x="239" y="12"/>
                  </a:lnTo>
                  <a:lnTo>
                    <a:pt x="239" y="14"/>
                  </a:lnTo>
                  <a:lnTo>
                    <a:pt x="239" y="14"/>
                  </a:lnTo>
                  <a:lnTo>
                    <a:pt x="239" y="17"/>
                  </a:lnTo>
                  <a:lnTo>
                    <a:pt x="239" y="17"/>
                  </a:lnTo>
                  <a:lnTo>
                    <a:pt x="239" y="17"/>
                  </a:lnTo>
                  <a:lnTo>
                    <a:pt x="239" y="19"/>
                  </a:lnTo>
                  <a:lnTo>
                    <a:pt x="239" y="19"/>
                  </a:lnTo>
                  <a:lnTo>
                    <a:pt x="239" y="21"/>
                  </a:lnTo>
                  <a:lnTo>
                    <a:pt x="237" y="21"/>
                  </a:lnTo>
                  <a:lnTo>
                    <a:pt x="237" y="21"/>
                  </a:lnTo>
                  <a:lnTo>
                    <a:pt x="237" y="21"/>
                  </a:lnTo>
                  <a:lnTo>
                    <a:pt x="237" y="24"/>
                  </a:lnTo>
                  <a:lnTo>
                    <a:pt x="237" y="24"/>
                  </a:lnTo>
                  <a:lnTo>
                    <a:pt x="237" y="26"/>
                  </a:lnTo>
                  <a:lnTo>
                    <a:pt x="237" y="26"/>
                  </a:lnTo>
                  <a:lnTo>
                    <a:pt x="237" y="29"/>
                  </a:lnTo>
                  <a:lnTo>
                    <a:pt x="237" y="29"/>
                  </a:lnTo>
                  <a:lnTo>
                    <a:pt x="237" y="31"/>
                  </a:lnTo>
                  <a:lnTo>
                    <a:pt x="237" y="31"/>
                  </a:lnTo>
                  <a:lnTo>
                    <a:pt x="237" y="31"/>
                  </a:lnTo>
                  <a:lnTo>
                    <a:pt x="237" y="31"/>
                  </a:lnTo>
                  <a:lnTo>
                    <a:pt x="237" y="33"/>
                  </a:lnTo>
                  <a:lnTo>
                    <a:pt x="237" y="33"/>
                  </a:lnTo>
                  <a:lnTo>
                    <a:pt x="234" y="33"/>
                  </a:lnTo>
                  <a:lnTo>
                    <a:pt x="234" y="36"/>
                  </a:lnTo>
                  <a:lnTo>
                    <a:pt x="237" y="36"/>
                  </a:lnTo>
                  <a:lnTo>
                    <a:pt x="237" y="36"/>
                  </a:lnTo>
                  <a:lnTo>
                    <a:pt x="237" y="38"/>
                  </a:lnTo>
                  <a:lnTo>
                    <a:pt x="237" y="38"/>
                  </a:lnTo>
                  <a:lnTo>
                    <a:pt x="237" y="38"/>
                  </a:lnTo>
                  <a:lnTo>
                    <a:pt x="237" y="40"/>
                  </a:lnTo>
                  <a:lnTo>
                    <a:pt x="239" y="40"/>
                  </a:lnTo>
                  <a:lnTo>
                    <a:pt x="239" y="40"/>
                  </a:lnTo>
                  <a:lnTo>
                    <a:pt x="239" y="40"/>
                  </a:lnTo>
                  <a:lnTo>
                    <a:pt x="239" y="43"/>
                  </a:lnTo>
                  <a:lnTo>
                    <a:pt x="239" y="43"/>
                  </a:lnTo>
                  <a:lnTo>
                    <a:pt x="239" y="43"/>
                  </a:lnTo>
                  <a:lnTo>
                    <a:pt x="239" y="43"/>
                  </a:lnTo>
                  <a:lnTo>
                    <a:pt x="241" y="43"/>
                  </a:lnTo>
                  <a:lnTo>
                    <a:pt x="241" y="45"/>
                  </a:lnTo>
                  <a:lnTo>
                    <a:pt x="241" y="45"/>
                  </a:lnTo>
                  <a:lnTo>
                    <a:pt x="241" y="45"/>
                  </a:lnTo>
                  <a:lnTo>
                    <a:pt x="244" y="45"/>
                  </a:lnTo>
                  <a:lnTo>
                    <a:pt x="244" y="45"/>
                  </a:lnTo>
                  <a:lnTo>
                    <a:pt x="244" y="43"/>
                  </a:lnTo>
                  <a:lnTo>
                    <a:pt x="246" y="43"/>
                  </a:lnTo>
                  <a:lnTo>
                    <a:pt x="246" y="43"/>
                  </a:lnTo>
                  <a:lnTo>
                    <a:pt x="246" y="43"/>
                  </a:lnTo>
                  <a:lnTo>
                    <a:pt x="246" y="43"/>
                  </a:lnTo>
                  <a:lnTo>
                    <a:pt x="246" y="40"/>
                  </a:lnTo>
                  <a:lnTo>
                    <a:pt x="249" y="40"/>
                  </a:lnTo>
                  <a:lnTo>
                    <a:pt x="249" y="40"/>
                  </a:lnTo>
                  <a:lnTo>
                    <a:pt x="249" y="40"/>
                  </a:lnTo>
                  <a:lnTo>
                    <a:pt x="251" y="40"/>
                  </a:lnTo>
                  <a:lnTo>
                    <a:pt x="251" y="40"/>
                  </a:lnTo>
                  <a:lnTo>
                    <a:pt x="251" y="40"/>
                  </a:lnTo>
                  <a:lnTo>
                    <a:pt x="251" y="40"/>
                  </a:lnTo>
                  <a:lnTo>
                    <a:pt x="251" y="38"/>
                  </a:lnTo>
                  <a:lnTo>
                    <a:pt x="253" y="38"/>
                  </a:lnTo>
                  <a:lnTo>
                    <a:pt x="253" y="38"/>
                  </a:lnTo>
                  <a:lnTo>
                    <a:pt x="253" y="38"/>
                  </a:lnTo>
                  <a:lnTo>
                    <a:pt x="253" y="38"/>
                  </a:lnTo>
                  <a:lnTo>
                    <a:pt x="256" y="38"/>
                  </a:lnTo>
                  <a:lnTo>
                    <a:pt x="256" y="36"/>
                  </a:lnTo>
                  <a:lnTo>
                    <a:pt x="256" y="36"/>
                  </a:lnTo>
                  <a:lnTo>
                    <a:pt x="258" y="36"/>
                  </a:lnTo>
                  <a:lnTo>
                    <a:pt x="258" y="36"/>
                  </a:lnTo>
                  <a:lnTo>
                    <a:pt x="258" y="36"/>
                  </a:lnTo>
                  <a:lnTo>
                    <a:pt x="260" y="36"/>
                  </a:lnTo>
                  <a:lnTo>
                    <a:pt x="260" y="36"/>
                  </a:lnTo>
                  <a:lnTo>
                    <a:pt x="260" y="36"/>
                  </a:lnTo>
                  <a:lnTo>
                    <a:pt x="260" y="36"/>
                  </a:lnTo>
                  <a:lnTo>
                    <a:pt x="263" y="36"/>
                  </a:lnTo>
                  <a:lnTo>
                    <a:pt x="263" y="36"/>
                  </a:lnTo>
                  <a:lnTo>
                    <a:pt x="263" y="33"/>
                  </a:lnTo>
                  <a:lnTo>
                    <a:pt x="263" y="33"/>
                  </a:lnTo>
                  <a:lnTo>
                    <a:pt x="265" y="33"/>
                  </a:lnTo>
                  <a:lnTo>
                    <a:pt x="265" y="31"/>
                  </a:lnTo>
                  <a:lnTo>
                    <a:pt x="265" y="31"/>
                  </a:lnTo>
                  <a:lnTo>
                    <a:pt x="265" y="31"/>
                  </a:lnTo>
                  <a:lnTo>
                    <a:pt x="265" y="31"/>
                  </a:lnTo>
                  <a:lnTo>
                    <a:pt x="265" y="31"/>
                  </a:lnTo>
                  <a:lnTo>
                    <a:pt x="267" y="31"/>
                  </a:lnTo>
                  <a:lnTo>
                    <a:pt x="267" y="31"/>
                  </a:lnTo>
                  <a:lnTo>
                    <a:pt x="267" y="29"/>
                  </a:lnTo>
                  <a:lnTo>
                    <a:pt x="267" y="29"/>
                  </a:lnTo>
                  <a:lnTo>
                    <a:pt x="270" y="29"/>
                  </a:lnTo>
                  <a:lnTo>
                    <a:pt x="270" y="29"/>
                  </a:lnTo>
                  <a:lnTo>
                    <a:pt x="270" y="29"/>
                  </a:lnTo>
                  <a:lnTo>
                    <a:pt x="272" y="29"/>
                  </a:lnTo>
                  <a:lnTo>
                    <a:pt x="272" y="29"/>
                  </a:lnTo>
                  <a:lnTo>
                    <a:pt x="272" y="26"/>
                  </a:lnTo>
                  <a:lnTo>
                    <a:pt x="272" y="26"/>
                  </a:lnTo>
                  <a:lnTo>
                    <a:pt x="272" y="26"/>
                  </a:lnTo>
                  <a:lnTo>
                    <a:pt x="275" y="26"/>
                  </a:lnTo>
                  <a:lnTo>
                    <a:pt x="275" y="26"/>
                  </a:lnTo>
                  <a:lnTo>
                    <a:pt x="275" y="24"/>
                  </a:lnTo>
                  <a:lnTo>
                    <a:pt x="275" y="24"/>
                  </a:lnTo>
                  <a:lnTo>
                    <a:pt x="277" y="24"/>
                  </a:lnTo>
                  <a:lnTo>
                    <a:pt x="277" y="24"/>
                  </a:lnTo>
                  <a:lnTo>
                    <a:pt x="279" y="24"/>
                  </a:lnTo>
                  <a:lnTo>
                    <a:pt x="279" y="24"/>
                  </a:lnTo>
                  <a:lnTo>
                    <a:pt x="279" y="24"/>
                  </a:lnTo>
                  <a:lnTo>
                    <a:pt x="282" y="24"/>
                  </a:lnTo>
                  <a:lnTo>
                    <a:pt x="282" y="24"/>
                  </a:lnTo>
                  <a:lnTo>
                    <a:pt x="284" y="24"/>
                  </a:lnTo>
                  <a:lnTo>
                    <a:pt x="284" y="26"/>
                  </a:lnTo>
                  <a:lnTo>
                    <a:pt x="284" y="26"/>
                  </a:lnTo>
                  <a:lnTo>
                    <a:pt x="284" y="26"/>
                  </a:lnTo>
                  <a:lnTo>
                    <a:pt x="286" y="26"/>
                  </a:lnTo>
                  <a:lnTo>
                    <a:pt x="286" y="26"/>
                  </a:lnTo>
                  <a:lnTo>
                    <a:pt x="286" y="29"/>
                  </a:lnTo>
                  <a:lnTo>
                    <a:pt x="284" y="29"/>
                  </a:lnTo>
                  <a:lnTo>
                    <a:pt x="284" y="29"/>
                  </a:lnTo>
                  <a:lnTo>
                    <a:pt x="284" y="29"/>
                  </a:lnTo>
                  <a:lnTo>
                    <a:pt x="284" y="29"/>
                  </a:lnTo>
                  <a:lnTo>
                    <a:pt x="284" y="31"/>
                  </a:lnTo>
                  <a:lnTo>
                    <a:pt x="284" y="31"/>
                  </a:lnTo>
                  <a:lnTo>
                    <a:pt x="284" y="31"/>
                  </a:lnTo>
                  <a:lnTo>
                    <a:pt x="286" y="31"/>
                  </a:lnTo>
                  <a:lnTo>
                    <a:pt x="286" y="31"/>
                  </a:lnTo>
                  <a:lnTo>
                    <a:pt x="286" y="31"/>
                  </a:lnTo>
                  <a:lnTo>
                    <a:pt x="289" y="31"/>
                  </a:lnTo>
                  <a:lnTo>
                    <a:pt x="289" y="31"/>
                  </a:lnTo>
                  <a:lnTo>
                    <a:pt x="289" y="29"/>
                  </a:lnTo>
                  <a:lnTo>
                    <a:pt x="291" y="29"/>
                  </a:lnTo>
                  <a:lnTo>
                    <a:pt x="291" y="29"/>
                  </a:lnTo>
                  <a:lnTo>
                    <a:pt x="291" y="29"/>
                  </a:lnTo>
                  <a:lnTo>
                    <a:pt x="294" y="29"/>
                  </a:lnTo>
                  <a:lnTo>
                    <a:pt x="294" y="29"/>
                  </a:lnTo>
                  <a:lnTo>
                    <a:pt x="294" y="29"/>
                  </a:lnTo>
                  <a:lnTo>
                    <a:pt x="294" y="29"/>
                  </a:lnTo>
                  <a:lnTo>
                    <a:pt x="296" y="29"/>
                  </a:lnTo>
                  <a:lnTo>
                    <a:pt x="296" y="26"/>
                  </a:lnTo>
                  <a:lnTo>
                    <a:pt x="296" y="26"/>
                  </a:lnTo>
                  <a:lnTo>
                    <a:pt x="296" y="26"/>
                  </a:lnTo>
                  <a:lnTo>
                    <a:pt x="298" y="26"/>
                  </a:lnTo>
                  <a:lnTo>
                    <a:pt x="298" y="26"/>
                  </a:lnTo>
                  <a:lnTo>
                    <a:pt x="298" y="26"/>
                  </a:lnTo>
                  <a:lnTo>
                    <a:pt x="298" y="26"/>
                  </a:lnTo>
                  <a:lnTo>
                    <a:pt x="301" y="26"/>
                  </a:lnTo>
                  <a:lnTo>
                    <a:pt x="301" y="26"/>
                  </a:lnTo>
                  <a:lnTo>
                    <a:pt x="301" y="26"/>
                  </a:lnTo>
                  <a:lnTo>
                    <a:pt x="301" y="26"/>
                  </a:lnTo>
                  <a:lnTo>
                    <a:pt x="303" y="26"/>
                  </a:lnTo>
                  <a:lnTo>
                    <a:pt x="303" y="26"/>
                  </a:lnTo>
                  <a:lnTo>
                    <a:pt x="303" y="26"/>
                  </a:lnTo>
                  <a:lnTo>
                    <a:pt x="305" y="26"/>
                  </a:lnTo>
                  <a:lnTo>
                    <a:pt x="305" y="26"/>
                  </a:lnTo>
                  <a:lnTo>
                    <a:pt x="305" y="26"/>
                  </a:lnTo>
                  <a:lnTo>
                    <a:pt x="308" y="26"/>
                  </a:lnTo>
                  <a:lnTo>
                    <a:pt x="308" y="26"/>
                  </a:lnTo>
                  <a:lnTo>
                    <a:pt x="308" y="29"/>
                  </a:lnTo>
                  <a:lnTo>
                    <a:pt x="308" y="29"/>
                  </a:lnTo>
                  <a:lnTo>
                    <a:pt x="308" y="29"/>
                  </a:lnTo>
                  <a:lnTo>
                    <a:pt x="310" y="29"/>
                  </a:lnTo>
                  <a:lnTo>
                    <a:pt x="310" y="31"/>
                  </a:lnTo>
                  <a:lnTo>
                    <a:pt x="310" y="31"/>
                  </a:lnTo>
                  <a:lnTo>
                    <a:pt x="308" y="31"/>
                  </a:lnTo>
                  <a:lnTo>
                    <a:pt x="308" y="31"/>
                  </a:lnTo>
                  <a:lnTo>
                    <a:pt x="308" y="31"/>
                  </a:lnTo>
                  <a:lnTo>
                    <a:pt x="308" y="31"/>
                  </a:lnTo>
                  <a:lnTo>
                    <a:pt x="308" y="29"/>
                  </a:lnTo>
                  <a:lnTo>
                    <a:pt x="305" y="29"/>
                  </a:lnTo>
                  <a:lnTo>
                    <a:pt x="305" y="31"/>
                  </a:lnTo>
                  <a:lnTo>
                    <a:pt x="305" y="31"/>
                  </a:lnTo>
                  <a:lnTo>
                    <a:pt x="305" y="31"/>
                  </a:lnTo>
                  <a:lnTo>
                    <a:pt x="303" y="31"/>
                  </a:lnTo>
                  <a:lnTo>
                    <a:pt x="303" y="31"/>
                  </a:lnTo>
                  <a:lnTo>
                    <a:pt x="301" y="31"/>
                  </a:lnTo>
                  <a:lnTo>
                    <a:pt x="301" y="31"/>
                  </a:lnTo>
                  <a:lnTo>
                    <a:pt x="301" y="31"/>
                  </a:lnTo>
                  <a:lnTo>
                    <a:pt x="301" y="31"/>
                  </a:lnTo>
                  <a:lnTo>
                    <a:pt x="301" y="33"/>
                  </a:lnTo>
                  <a:lnTo>
                    <a:pt x="301" y="33"/>
                  </a:lnTo>
                  <a:lnTo>
                    <a:pt x="301" y="33"/>
                  </a:lnTo>
                  <a:lnTo>
                    <a:pt x="303" y="33"/>
                  </a:lnTo>
                  <a:lnTo>
                    <a:pt x="303" y="36"/>
                  </a:lnTo>
                  <a:lnTo>
                    <a:pt x="303" y="36"/>
                  </a:lnTo>
                  <a:lnTo>
                    <a:pt x="303" y="36"/>
                  </a:lnTo>
                  <a:lnTo>
                    <a:pt x="303" y="38"/>
                  </a:lnTo>
                  <a:lnTo>
                    <a:pt x="303" y="38"/>
                  </a:lnTo>
                  <a:lnTo>
                    <a:pt x="303" y="36"/>
                  </a:lnTo>
                  <a:lnTo>
                    <a:pt x="301" y="36"/>
                  </a:lnTo>
                  <a:lnTo>
                    <a:pt x="301" y="36"/>
                  </a:lnTo>
                  <a:lnTo>
                    <a:pt x="301" y="36"/>
                  </a:lnTo>
                  <a:lnTo>
                    <a:pt x="298" y="36"/>
                  </a:lnTo>
                  <a:lnTo>
                    <a:pt x="298" y="38"/>
                  </a:lnTo>
                  <a:lnTo>
                    <a:pt x="298" y="38"/>
                  </a:lnTo>
                  <a:lnTo>
                    <a:pt x="298" y="38"/>
                  </a:lnTo>
                  <a:lnTo>
                    <a:pt x="298" y="38"/>
                  </a:lnTo>
                  <a:lnTo>
                    <a:pt x="296" y="38"/>
                  </a:lnTo>
                  <a:lnTo>
                    <a:pt x="296" y="38"/>
                  </a:lnTo>
                  <a:lnTo>
                    <a:pt x="294" y="38"/>
                  </a:lnTo>
                  <a:lnTo>
                    <a:pt x="294" y="38"/>
                  </a:lnTo>
                  <a:lnTo>
                    <a:pt x="294" y="40"/>
                  </a:lnTo>
                  <a:lnTo>
                    <a:pt x="294" y="40"/>
                  </a:lnTo>
                  <a:lnTo>
                    <a:pt x="294" y="40"/>
                  </a:lnTo>
                  <a:lnTo>
                    <a:pt x="291" y="40"/>
                  </a:lnTo>
                  <a:lnTo>
                    <a:pt x="291" y="40"/>
                  </a:lnTo>
                  <a:lnTo>
                    <a:pt x="291" y="40"/>
                  </a:lnTo>
                  <a:lnTo>
                    <a:pt x="291" y="40"/>
                  </a:lnTo>
                  <a:lnTo>
                    <a:pt x="289" y="40"/>
                  </a:lnTo>
                  <a:lnTo>
                    <a:pt x="289" y="40"/>
                  </a:lnTo>
                  <a:lnTo>
                    <a:pt x="286" y="40"/>
                  </a:lnTo>
                  <a:lnTo>
                    <a:pt x="286" y="40"/>
                  </a:lnTo>
                  <a:lnTo>
                    <a:pt x="286" y="38"/>
                  </a:lnTo>
                  <a:lnTo>
                    <a:pt x="286" y="38"/>
                  </a:lnTo>
                  <a:lnTo>
                    <a:pt x="284" y="38"/>
                  </a:lnTo>
                  <a:lnTo>
                    <a:pt x="284" y="38"/>
                  </a:lnTo>
                  <a:lnTo>
                    <a:pt x="284" y="38"/>
                  </a:lnTo>
                  <a:lnTo>
                    <a:pt x="282" y="38"/>
                  </a:lnTo>
                  <a:lnTo>
                    <a:pt x="282" y="40"/>
                  </a:lnTo>
                  <a:lnTo>
                    <a:pt x="282" y="40"/>
                  </a:lnTo>
                  <a:lnTo>
                    <a:pt x="279" y="40"/>
                  </a:lnTo>
                  <a:lnTo>
                    <a:pt x="279" y="38"/>
                  </a:lnTo>
                  <a:lnTo>
                    <a:pt x="279" y="38"/>
                  </a:lnTo>
                  <a:lnTo>
                    <a:pt x="279" y="40"/>
                  </a:lnTo>
                  <a:lnTo>
                    <a:pt x="279" y="40"/>
                  </a:lnTo>
                  <a:lnTo>
                    <a:pt x="277" y="40"/>
                  </a:lnTo>
                  <a:lnTo>
                    <a:pt x="277" y="40"/>
                  </a:lnTo>
                  <a:lnTo>
                    <a:pt x="275" y="40"/>
                  </a:lnTo>
                  <a:lnTo>
                    <a:pt x="275" y="40"/>
                  </a:lnTo>
                  <a:lnTo>
                    <a:pt x="275" y="40"/>
                  </a:lnTo>
                  <a:lnTo>
                    <a:pt x="272" y="40"/>
                  </a:lnTo>
                  <a:lnTo>
                    <a:pt x="272" y="40"/>
                  </a:lnTo>
                  <a:lnTo>
                    <a:pt x="272" y="40"/>
                  </a:lnTo>
                  <a:lnTo>
                    <a:pt x="270" y="40"/>
                  </a:lnTo>
                  <a:lnTo>
                    <a:pt x="270" y="40"/>
                  </a:lnTo>
                  <a:lnTo>
                    <a:pt x="267" y="40"/>
                  </a:lnTo>
                  <a:lnTo>
                    <a:pt x="267" y="40"/>
                  </a:lnTo>
                  <a:lnTo>
                    <a:pt x="267" y="40"/>
                  </a:lnTo>
                  <a:lnTo>
                    <a:pt x="267" y="40"/>
                  </a:lnTo>
                  <a:lnTo>
                    <a:pt x="267" y="40"/>
                  </a:lnTo>
                  <a:lnTo>
                    <a:pt x="265" y="40"/>
                  </a:lnTo>
                  <a:lnTo>
                    <a:pt x="265" y="40"/>
                  </a:lnTo>
                  <a:lnTo>
                    <a:pt x="265" y="40"/>
                  </a:lnTo>
                  <a:lnTo>
                    <a:pt x="265" y="40"/>
                  </a:lnTo>
                  <a:lnTo>
                    <a:pt x="263" y="40"/>
                  </a:lnTo>
                  <a:lnTo>
                    <a:pt x="263" y="40"/>
                  </a:lnTo>
                  <a:lnTo>
                    <a:pt x="263" y="40"/>
                  </a:lnTo>
                  <a:lnTo>
                    <a:pt x="263" y="40"/>
                  </a:lnTo>
                  <a:lnTo>
                    <a:pt x="260" y="40"/>
                  </a:lnTo>
                  <a:lnTo>
                    <a:pt x="260" y="40"/>
                  </a:lnTo>
                  <a:lnTo>
                    <a:pt x="260" y="40"/>
                  </a:lnTo>
                  <a:lnTo>
                    <a:pt x="258" y="40"/>
                  </a:lnTo>
                  <a:lnTo>
                    <a:pt x="258" y="40"/>
                  </a:lnTo>
                  <a:lnTo>
                    <a:pt x="258" y="40"/>
                  </a:lnTo>
                  <a:lnTo>
                    <a:pt x="258" y="40"/>
                  </a:lnTo>
                  <a:lnTo>
                    <a:pt x="258" y="43"/>
                  </a:lnTo>
                  <a:lnTo>
                    <a:pt x="256" y="43"/>
                  </a:lnTo>
                  <a:lnTo>
                    <a:pt x="256" y="40"/>
                  </a:lnTo>
                  <a:lnTo>
                    <a:pt x="256" y="40"/>
                  </a:lnTo>
                  <a:lnTo>
                    <a:pt x="256" y="43"/>
                  </a:lnTo>
                  <a:lnTo>
                    <a:pt x="253" y="43"/>
                  </a:lnTo>
                  <a:lnTo>
                    <a:pt x="253" y="43"/>
                  </a:lnTo>
                  <a:lnTo>
                    <a:pt x="253" y="43"/>
                  </a:lnTo>
                  <a:lnTo>
                    <a:pt x="253" y="43"/>
                  </a:lnTo>
                  <a:lnTo>
                    <a:pt x="251" y="43"/>
                  </a:lnTo>
                  <a:lnTo>
                    <a:pt x="251" y="43"/>
                  </a:lnTo>
                  <a:lnTo>
                    <a:pt x="251" y="45"/>
                  </a:lnTo>
                  <a:lnTo>
                    <a:pt x="251" y="45"/>
                  </a:lnTo>
                  <a:lnTo>
                    <a:pt x="251" y="48"/>
                  </a:lnTo>
                  <a:lnTo>
                    <a:pt x="251" y="48"/>
                  </a:lnTo>
                  <a:lnTo>
                    <a:pt x="249" y="48"/>
                  </a:lnTo>
                  <a:lnTo>
                    <a:pt x="249" y="48"/>
                  </a:lnTo>
                  <a:lnTo>
                    <a:pt x="249" y="48"/>
                  </a:lnTo>
                  <a:lnTo>
                    <a:pt x="246" y="48"/>
                  </a:lnTo>
                  <a:lnTo>
                    <a:pt x="246" y="48"/>
                  </a:lnTo>
                  <a:lnTo>
                    <a:pt x="246" y="50"/>
                  </a:lnTo>
                  <a:lnTo>
                    <a:pt x="246" y="50"/>
                  </a:lnTo>
                  <a:lnTo>
                    <a:pt x="244" y="50"/>
                  </a:lnTo>
                  <a:lnTo>
                    <a:pt x="244" y="50"/>
                  </a:lnTo>
                  <a:lnTo>
                    <a:pt x="244" y="50"/>
                  </a:lnTo>
                  <a:lnTo>
                    <a:pt x="244" y="52"/>
                  </a:lnTo>
                  <a:lnTo>
                    <a:pt x="244" y="52"/>
                  </a:lnTo>
                  <a:lnTo>
                    <a:pt x="244" y="50"/>
                  </a:lnTo>
                  <a:lnTo>
                    <a:pt x="241" y="50"/>
                  </a:lnTo>
                  <a:lnTo>
                    <a:pt x="241" y="50"/>
                  </a:lnTo>
                  <a:lnTo>
                    <a:pt x="241" y="50"/>
                  </a:lnTo>
                  <a:lnTo>
                    <a:pt x="241" y="50"/>
                  </a:lnTo>
                  <a:lnTo>
                    <a:pt x="239" y="50"/>
                  </a:lnTo>
                  <a:lnTo>
                    <a:pt x="239" y="50"/>
                  </a:lnTo>
                  <a:lnTo>
                    <a:pt x="239" y="50"/>
                  </a:lnTo>
                  <a:lnTo>
                    <a:pt x="239" y="52"/>
                  </a:lnTo>
                  <a:lnTo>
                    <a:pt x="239" y="52"/>
                  </a:lnTo>
                  <a:lnTo>
                    <a:pt x="239" y="52"/>
                  </a:lnTo>
                  <a:lnTo>
                    <a:pt x="239" y="55"/>
                  </a:lnTo>
                  <a:lnTo>
                    <a:pt x="237" y="55"/>
                  </a:lnTo>
                  <a:lnTo>
                    <a:pt x="237" y="55"/>
                  </a:lnTo>
                  <a:lnTo>
                    <a:pt x="237" y="55"/>
                  </a:lnTo>
                  <a:lnTo>
                    <a:pt x="234" y="55"/>
                  </a:lnTo>
                  <a:lnTo>
                    <a:pt x="234" y="57"/>
                  </a:lnTo>
                  <a:lnTo>
                    <a:pt x="234" y="57"/>
                  </a:lnTo>
                  <a:lnTo>
                    <a:pt x="234" y="57"/>
                  </a:lnTo>
                  <a:lnTo>
                    <a:pt x="234" y="57"/>
                  </a:lnTo>
                  <a:lnTo>
                    <a:pt x="232" y="57"/>
                  </a:lnTo>
                  <a:lnTo>
                    <a:pt x="232" y="59"/>
                  </a:lnTo>
                  <a:lnTo>
                    <a:pt x="232" y="59"/>
                  </a:lnTo>
                  <a:lnTo>
                    <a:pt x="232" y="59"/>
                  </a:lnTo>
                  <a:lnTo>
                    <a:pt x="232" y="59"/>
                  </a:lnTo>
                  <a:lnTo>
                    <a:pt x="232" y="59"/>
                  </a:lnTo>
                  <a:lnTo>
                    <a:pt x="232" y="62"/>
                  </a:lnTo>
                  <a:lnTo>
                    <a:pt x="232" y="62"/>
                  </a:lnTo>
                  <a:lnTo>
                    <a:pt x="232" y="62"/>
                  </a:lnTo>
                  <a:lnTo>
                    <a:pt x="232" y="62"/>
                  </a:lnTo>
                  <a:lnTo>
                    <a:pt x="234" y="62"/>
                  </a:lnTo>
                  <a:lnTo>
                    <a:pt x="234" y="62"/>
                  </a:lnTo>
                  <a:lnTo>
                    <a:pt x="234" y="64"/>
                  </a:lnTo>
                  <a:lnTo>
                    <a:pt x="234" y="64"/>
                  </a:lnTo>
                  <a:lnTo>
                    <a:pt x="234" y="64"/>
                  </a:lnTo>
                  <a:lnTo>
                    <a:pt x="237" y="64"/>
                  </a:lnTo>
                  <a:lnTo>
                    <a:pt x="237" y="67"/>
                  </a:lnTo>
                  <a:lnTo>
                    <a:pt x="237" y="67"/>
                  </a:lnTo>
                  <a:lnTo>
                    <a:pt x="237" y="67"/>
                  </a:lnTo>
                  <a:lnTo>
                    <a:pt x="237" y="69"/>
                  </a:lnTo>
                  <a:lnTo>
                    <a:pt x="239" y="69"/>
                  </a:lnTo>
                  <a:lnTo>
                    <a:pt x="239" y="69"/>
                  </a:lnTo>
                  <a:lnTo>
                    <a:pt x="239" y="71"/>
                  </a:lnTo>
                  <a:lnTo>
                    <a:pt x="237" y="71"/>
                  </a:lnTo>
                  <a:lnTo>
                    <a:pt x="237" y="71"/>
                  </a:lnTo>
                  <a:lnTo>
                    <a:pt x="239" y="71"/>
                  </a:lnTo>
                  <a:lnTo>
                    <a:pt x="239" y="71"/>
                  </a:lnTo>
                  <a:lnTo>
                    <a:pt x="239" y="71"/>
                  </a:lnTo>
                  <a:lnTo>
                    <a:pt x="239" y="71"/>
                  </a:lnTo>
                  <a:lnTo>
                    <a:pt x="239" y="74"/>
                  </a:lnTo>
                  <a:lnTo>
                    <a:pt x="239" y="74"/>
                  </a:lnTo>
                  <a:lnTo>
                    <a:pt x="239" y="74"/>
                  </a:lnTo>
                  <a:lnTo>
                    <a:pt x="239" y="74"/>
                  </a:lnTo>
                  <a:lnTo>
                    <a:pt x="239" y="76"/>
                  </a:lnTo>
                  <a:lnTo>
                    <a:pt x="241" y="76"/>
                  </a:lnTo>
                  <a:lnTo>
                    <a:pt x="241" y="76"/>
                  </a:lnTo>
                  <a:lnTo>
                    <a:pt x="239" y="76"/>
                  </a:lnTo>
                  <a:lnTo>
                    <a:pt x="239" y="78"/>
                  </a:lnTo>
                  <a:lnTo>
                    <a:pt x="239" y="78"/>
                  </a:lnTo>
                  <a:lnTo>
                    <a:pt x="239" y="78"/>
                  </a:lnTo>
                  <a:lnTo>
                    <a:pt x="239" y="78"/>
                  </a:lnTo>
                  <a:lnTo>
                    <a:pt x="239" y="81"/>
                  </a:lnTo>
                  <a:lnTo>
                    <a:pt x="239" y="81"/>
                  </a:lnTo>
                  <a:lnTo>
                    <a:pt x="239" y="81"/>
                  </a:lnTo>
                  <a:lnTo>
                    <a:pt x="239" y="81"/>
                  </a:lnTo>
                  <a:lnTo>
                    <a:pt x="239" y="81"/>
                  </a:lnTo>
                  <a:lnTo>
                    <a:pt x="241" y="81"/>
                  </a:lnTo>
                  <a:lnTo>
                    <a:pt x="241" y="83"/>
                  </a:lnTo>
                  <a:lnTo>
                    <a:pt x="239" y="83"/>
                  </a:lnTo>
                  <a:lnTo>
                    <a:pt x="239" y="83"/>
                  </a:lnTo>
                  <a:lnTo>
                    <a:pt x="239" y="83"/>
                  </a:lnTo>
                  <a:lnTo>
                    <a:pt x="239" y="83"/>
                  </a:lnTo>
                  <a:lnTo>
                    <a:pt x="239" y="85"/>
                  </a:lnTo>
                  <a:lnTo>
                    <a:pt x="239" y="85"/>
                  </a:lnTo>
                  <a:lnTo>
                    <a:pt x="239" y="88"/>
                  </a:lnTo>
                  <a:lnTo>
                    <a:pt x="237" y="88"/>
                  </a:lnTo>
                  <a:lnTo>
                    <a:pt x="237" y="88"/>
                  </a:lnTo>
                  <a:lnTo>
                    <a:pt x="237" y="88"/>
                  </a:lnTo>
                  <a:lnTo>
                    <a:pt x="234" y="88"/>
                  </a:lnTo>
                  <a:lnTo>
                    <a:pt x="234" y="90"/>
                  </a:lnTo>
                  <a:lnTo>
                    <a:pt x="234" y="90"/>
                  </a:lnTo>
                  <a:lnTo>
                    <a:pt x="234" y="90"/>
                  </a:lnTo>
                  <a:lnTo>
                    <a:pt x="234" y="90"/>
                  </a:lnTo>
                  <a:lnTo>
                    <a:pt x="232" y="90"/>
                  </a:lnTo>
                  <a:lnTo>
                    <a:pt x="232" y="90"/>
                  </a:lnTo>
                  <a:lnTo>
                    <a:pt x="232" y="93"/>
                  </a:lnTo>
                  <a:lnTo>
                    <a:pt x="232" y="93"/>
                  </a:lnTo>
                  <a:lnTo>
                    <a:pt x="232" y="93"/>
                  </a:lnTo>
                  <a:lnTo>
                    <a:pt x="232" y="93"/>
                  </a:lnTo>
                  <a:lnTo>
                    <a:pt x="230" y="93"/>
                  </a:lnTo>
                  <a:lnTo>
                    <a:pt x="230" y="95"/>
                  </a:lnTo>
                  <a:lnTo>
                    <a:pt x="230" y="95"/>
                  </a:lnTo>
                  <a:lnTo>
                    <a:pt x="227" y="95"/>
                  </a:lnTo>
                  <a:lnTo>
                    <a:pt x="227" y="95"/>
                  </a:lnTo>
                  <a:lnTo>
                    <a:pt x="227" y="97"/>
                  </a:lnTo>
                  <a:lnTo>
                    <a:pt x="227" y="97"/>
                  </a:lnTo>
                  <a:lnTo>
                    <a:pt x="227" y="97"/>
                  </a:lnTo>
                  <a:lnTo>
                    <a:pt x="227" y="97"/>
                  </a:lnTo>
                  <a:lnTo>
                    <a:pt x="227" y="100"/>
                  </a:lnTo>
                  <a:lnTo>
                    <a:pt x="227" y="100"/>
                  </a:lnTo>
                  <a:lnTo>
                    <a:pt x="227" y="100"/>
                  </a:lnTo>
                  <a:lnTo>
                    <a:pt x="227" y="100"/>
                  </a:lnTo>
                  <a:lnTo>
                    <a:pt x="227" y="102"/>
                  </a:lnTo>
                  <a:lnTo>
                    <a:pt x="227" y="102"/>
                  </a:lnTo>
                  <a:lnTo>
                    <a:pt x="227" y="102"/>
                  </a:lnTo>
                  <a:lnTo>
                    <a:pt x="230" y="102"/>
                  </a:lnTo>
                  <a:lnTo>
                    <a:pt x="230" y="102"/>
                  </a:lnTo>
                  <a:lnTo>
                    <a:pt x="230" y="104"/>
                  </a:lnTo>
                  <a:lnTo>
                    <a:pt x="230" y="104"/>
                  </a:lnTo>
                  <a:lnTo>
                    <a:pt x="230" y="104"/>
                  </a:lnTo>
                  <a:lnTo>
                    <a:pt x="230" y="107"/>
                  </a:lnTo>
                  <a:lnTo>
                    <a:pt x="230" y="107"/>
                  </a:lnTo>
                  <a:lnTo>
                    <a:pt x="230" y="109"/>
                  </a:lnTo>
                  <a:lnTo>
                    <a:pt x="230" y="109"/>
                  </a:lnTo>
                  <a:lnTo>
                    <a:pt x="227" y="109"/>
                  </a:lnTo>
                  <a:lnTo>
                    <a:pt x="227" y="109"/>
                  </a:lnTo>
                  <a:lnTo>
                    <a:pt x="227" y="112"/>
                  </a:lnTo>
                  <a:lnTo>
                    <a:pt x="227" y="112"/>
                  </a:lnTo>
                  <a:lnTo>
                    <a:pt x="227" y="112"/>
                  </a:lnTo>
                  <a:lnTo>
                    <a:pt x="225" y="112"/>
                  </a:lnTo>
                  <a:lnTo>
                    <a:pt x="225" y="112"/>
                  </a:lnTo>
                  <a:lnTo>
                    <a:pt x="225" y="112"/>
                  </a:lnTo>
                  <a:lnTo>
                    <a:pt x="225" y="112"/>
                  </a:lnTo>
                  <a:lnTo>
                    <a:pt x="223" y="112"/>
                  </a:lnTo>
                  <a:lnTo>
                    <a:pt x="223" y="114"/>
                  </a:lnTo>
                  <a:lnTo>
                    <a:pt x="223" y="114"/>
                  </a:lnTo>
                  <a:lnTo>
                    <a:pt x="220" y="114"/>
                  </a:lnTo>
                  <a:lnTo>
                    <a:pt x="220" y="114"/>
                  </a:lnTo>
                  <a:lnTo>
                    <a:pt x="220" y="114"/>
                  </a:lnTo>
                  <a:lnTo>
                    <a:pt x="218" y="114"/>
                  </a:lnTo>
                  <a:lnTo>
                    <a:pt x="218" y="114"/>
                  </a:lnTo>
                  <a:lnTo>
                    <a:pt x="218" y="114"/>
                  </a:lnTo>
                  <a:lnTo>
                    <a:pt x="215" y="114"/>
                  </a:lnTo>
                  <a:lnTo>
                    <a:pt x="215" y="114"/>
                  </a:lnTo>
                  <a:lnTo>
                    <a:pt x="213" y="114"/>
                  </a:lnTo>
                  <a:lnTo>
                    <a:pt x="213" y="114"/>
                  </a:lnTo>
                  <a:lnTo>
                    <a:pt x="213" y="114"/>
                  </a:lnTo>
                  <a:lnTo>
                    <a:pt x="211" y="114"/>
                  </a:lnTo>
                  <a:lnTo>
                    <a:pt x="211" y="114"/>
                  </a:lnTo>
                  <a:lnTo>
                    <a:pt x="208" y="114"/>
                  </a:lnTo>
                  <a:lnTo>
                    <a:pt x="208" y="112"/>
                  </a:lnTo>
                  <a:lnTo>
                    <a:pt x="208" y="112"/>
                  </a:lnTo>
                  <a:lnTo>
                    <a:pt x="208" y="112"/>
                  </a:lnTo>
                  <a:lnTo>
                    <a:pt x="206" y="112"/>
                  </a:lnTo>
                  <a:lnTo>
                    <a:pt x="206" y="112"/>
                  </a:lnTo>
                  <a:lnTo>
                    <a:pt x="206" y="112"/>
                  </a:lnTo>
                  <a:lnTo>
                    <a:pt x="206" y="112"/>
                  </a:lnTo>
                  <a:lnTo>
                    <a:pt x="204" y="112"/>
                  </a:lnTo>
                  <a:lnTo>
                    <a:pt x="204" y="112"/>
                  </a:lnTo>
                  <a:lnTo>
                    <a:pt x="204" y="112"/>
                  </a:lnTo>
                  <a:lnTo>
                    <a:pt x="201" y="112"/>
                  </a:lnTo>
                  <a:lnTo>
                    <a:pt x="201" y="114"/>
                  </a:lnTo>
                  <a:lnTo>
                    <a:pt x="201" y="114"/>
                  </a:lnTo>
                  <a:lnTo>
                    <a:pt x="204" y="114"/>
                  </a:lnTo>
                  <a:lnTo>
                    <a:pt x="204" y="116"/>
                  </a:lnTo>
                  <a:lnTo>
                    <a:pt x="204" y="116"/>
                  </a:lnTo>
                  <a:lnTo>
                    <a:pt x="204" y="116"/>
                  </a:lnTo>
                  <a:lnTo>
                    <a:pt x="204" y="119"/>
                  </a:lnTo>
                  <a:lnTo>
                    <a:pt x="204" y="119"/>
                  </a:lnTo>
                  <a:lnTo>
                    <a:pt x="206" y="119"/>
                  </a:lnTo>
                  <a:lnTo>
                    <a:pt x="206" y="119"/>
                  </a:lnTo>
                  <a:lnTo>
                    <a:pt x="206" y="119"/>
                  </a:lnTo>
                  <a:lnTo>
                    <a:pt x="206" y="119"/>
                  </a:lnTo>
                  <a:lnTo>
                    <a:pt x="208" y="119"/>
                  </a:lnTo>
                  <a:lnTo>
                    <a:pt x="208" y="119"/>
                  </a:lnTo>
                  <a:lnTo>
                    <a:pt x="208" y="121"/>
                  </a:lnTo>
                  <a:lnTo>
                    <a:pt x="208" y="121"/>
                  </a:lnTo>
                  <a:lnTo>
                    <a:pt x="208" y="121"/>
                  </a:lnTo>
                  <a:lnTo>
                    <a:pt x="208" y="123"/>
                  </a:lnTo>
                  <a:lnTo>
                    <a:pt x="208" y="123"/>
                  </a:lnTo>
                  <a:lnTo>
                    <a:pt x="208" y="123"/>
                  </a:lnTo>
                  <a:lnTo>
                    <a:pt x="208" y="126"/>
                  </a:lnTo>
                  <a:lnTo>
                    <a:pt x="208" y="126"/>
                  </a:lnTo>
                  <a:lnTo>
                    <a:pt x="208" y="126"/>
                  </a:lnTo>
                  <a:lnTo>
                    <a:pt x="211" y="126"/>
                  </a:lnTo>
                  <a:lnTo>
                    <a:pt x="211" y="128"/>
                  </a:lnTo>
                  <a:lnTo>
                    <a:pt x="211" y="128"/>
                  </a:lnTo>
                  <a:lnTo>
                    <a:pt x="211" y="128"/>
                  </a:lnTo>
                  <a:lnTo>
                    <a:pt x="213" y="128"/>
                  </a:lnTo>
                  <a:lnTo>
                    <a:pt x="213" y="130"/>
                  </a:lnTo>
                  <a:lnTo>
                    <a:pt x="211" y="130"/>
                  </a:lnTo>
                  <a:lnTo>
                    <a:pt x="211" y="130"/>
                  </a:lnTo>
                  <a:lnTo>
                    <a:pt x="211" y="130"/>
                  </a:lnTo>
                  <a:lnTo>
                    <a:pt x="211" y="130"/>
                  </a:lnTo>
                  <a:lnTo>
                    <a:pt x="208" y="130"/>
                  </a:lnTo>
                  <a:lnTo>
                    <a:pt x="208" y="130"/>
                  </a:lnTo>
                  <a:lnTo>
                    <a:pt x="208" y="133"/>
                  </a:lnTo>
                  <a:lnTo>
                    <a:pt x="208" y="133"/>
                  </a:lnTo>
                  <a:lnTo>
                    <a:pt x="206" y="133"/>
                  </a:lnTo>
                  <a:lnTo>
                    <a:pt x="206" y="133"/>
                  </a:lnTo>
                  <a:lnTo>
                    <a:pt x="206" y="133"/>
                  </a:lnTo>
                  <a:lnTo>
                    <a:pt x="206" y="133"/>
                  </a:lnTo>
                  <a:lnTo>
                    <a:pt x="206" y="135"/>
                  </a:lnTo>
                  <a:lnTo>
                    <a:pt x="204" y="135"/>
                  </a:lnTo>
                  <a:lnTo>
                    <a:pt x="204" y="135"/>
                  </a:lnTo>
                  <a:lnTo>
                    <a:pt x="204" y="135"/>
                  </a:lnTo>
                  <a:lnTo>
                    <a:pt x="201" y="135"/>
                  </a:lnTo>
                  <a:lnTo>
                    <a:pt x="201" y="135"/>
                  </a:lnTo>
                  <a:lnTo>
                    <a:pt x="201" y="135"/>
                  </a:lnTo>
                  <a:lnTo>
                    <a:pt x="201" y="135"/>
                  </a:lnTo>
                  <a:lnTo>
                    <a:pt x="199" y="135"/>
                  </a:lnTo>
                  <a:lnTo>
                    <a:pt x="199" y="135"/>
                  </a:lnTo>
                  <a:lnTo>
                    <a:pt x="199" y="135"/>
                  </a:lnTo>
                  <a:lnTo>
                    <a:pt x="199" y="135"/>
                  </a:lnTo>
                  <a:lnTo>
                    <a:pt x="196" y="135"/>
                  </a:lnTo>
                  <a:lnTo>
                    <a:pt x="196" y="135"/>
                  </a:lnTo>
                  <a:lnTo>
                    <a:pt x="194" y="135"/>
                  </a:lnTo>
                  <a:lnTo>
                    <a:pt x="194" y="138"/>
                  </a:lnTo>
                  <a:lnTo>
                    <a:pt x="194" y="138"/>
                  </a:lnTo>
                  <a:lnTo>
                    <a:pt x="194" y="138"/>
                  </a:lnTo>
                  <a:lnTo>
                    <a:pt x="194" y="140"/>
                  </a:lnTo>
                  <a:lnTo>
                    <a:pt x="194" y="140"/>
                  </a:lnTo>
                  <a:lnTo>
                    <a:pt x="194" y="140"/>
                  </a:lnTo>
                  <a:lnTo>
                    <a:pt x="194" y="142"/>
                  </a:lnTo>
                  <a:lnTo>
                    <a:pt x="194" y="142"/>
                  </a:lnTo>
                  <a:lnTo>
                    <a:pt x="192" y="142"/>
                  </a:lnTo>
                  <a:lnTo>
                    <a:pt x="192" y="142"/>
                  </a:lnTo>
                  <a:lnTo>
                    <a:pt x="192" y="145"/>
                  </a:lnTo>
                  <a:lnTo>
                    <a:pt x="192" y="145"/>
                  </a:lnTo>
                  <a:lnTo>
                    <a:pt x="194" y="145"/>
                  </a:lnTo>
                  <a:lnTo>
                    <a:pt x="194" y="147"/>
                  </a:lnTo>
                  <a:lnTo>
                    <a:pt x="194" y="147"/>
                  </a:lnTo>
                  <a:lnTo>
                    <a:pt x="192" y="147"/>
                  </a:lnTo>
                  <a:lnTo>
                    <a:pt x="192" y="149"/>
                  </a:lnTo>
                  <a:lnTo>
                    <a:pt x="192" y="149"/>
                  </a:lnTo>
                  <a:lnTo>
                    <a:pt x="192" y="149"/>
                  </a:lnTo>
                  <a:lnTo>
                    <a:pt x="192" y="149"/>
                  </a:lnTo>
                  <a:lnTo>
                    <a:pt x="189" y="149"/>
                  </a:lnTo>
                  <a:lnTo>
                    <a:pt x="189" y="149"/>
                  </a:lnTo>
                  <a:lnTo>
                    <a:pt x="189" y="149"/>
                  </a:lnTo>
                  <a:lnTo>
                    <a:pt x="189" y="152"/>
                  </a:lnTo>
                  <a:lnTo>
                    <a:pt x="189" y="152"/>
                  </a:lnTo>
                  <a:lnTo>
                    <a:pt x="189" y="154"/>
                  </a:lnTo>
                  <a:lnTo>
                    <a:pt x="189" y="154"/>
                  </a:lnTo>
                  <a:lnTo>
                    <a:pt x="189" y="154"/>
                  </a:lnTo>
                  <a:lnTo>
                    <a:pt x="189" y="157"/>
                  </a:lnTo>
                  <a:lnTo>
                    <a:pt x="189" y="157"/>
                  </a:lnTo>
                  <a:lnTo>
                    <a:pt x="189" y="159"/>
                  </a:lnTo>
                  <a:lnTo>
                    <a:pt x="189" y="159"/>
                  </a:lnTo>
                  <a:lnTo>
                    <a:pt x="189" y="159"/>
                  </a:lnTo>
                  <a:lnTo>
                    <a:pt x="189" y="161"/>
                  </a:lnTo>
                  <a:lnTo>
                    <a:pt x="189" y="161"/>
                  </a:lnTo>
                  <a:lnTo>
                    <a:pt x="189" y="164"/>
                  </a:lnTo>
                  <a:lnTo>
                    <a:pt x="189" y="164"/>
                  </a:lnTo>
                  <a:lnTo>
                    <a:pt x="192" y="164"/>
                  </a:lnTo>
                  <a:lnTo>
                    <a:pt x="192" y="166"/>
                  </a:lnTo>
                  <a:lnTo>
                    <a:pt x="189" y="166"/>
                  </a:lnTo>
                  <a:lnTo>
                    <a:pt x="189" y="166"/>
                  </a:lnTo>
                  <a:lnTo>
                    <a:pt x="189" y="166"/>
                  </a:lnTo>
                  <a:lnTo>
                    <a:pt x="187" y="166"/>
                  </a:lnTo>
                  <a:lnTo>
                    <a:pt x="187" y="168"/>
                  </a:lnTo>
                  <a:lnTo>
                    <a:pt x="187" y="168"/>
                  </a:lnTo>
                  <a:lnTo>
                    <a:pt x="187" y="168"/>
                  </a:lnTo>
                  <a:lnTo>
                    <a:pt x="187" y="168"/>
                  </a:lnTo>
                  <a:lnTo>
                    <a:pt x="187" y="168"/>
                  </a:lnTo>
                  <a:lnTo>
                    <a:pt x="187" y="171"/>
                  </a:lnTo>
                  <a:lnTo>
                    <a:pt x="185" y="171"/>
                  </a:lnTo>
                  <a:lnTo>
                    <a:pt x="185" y="171"/>
                  </a:lnTo>
                  <a:lnTo>
                    <a:pt x="185" y="171"/>
                  </a:lnTo>
                  <a:lnTo>
                    <a:pt x="185" y="173"/>
                  </a:lnTo>
                  <a:lnTo>
                    <a:pt x="185" y="173"/>
                  </a:lnTo>
                  <a:lnTo>
                    <a:pt x="182" y="173"/>
                  </a:lnTo>
                  <a:lnTo>
                    <a:pt x="182" y="173"/>
                  </a:lnTo>
                  <a:lnTo>
                    <a:pt x="182" y="173"/>
                  </a:lnTo>
                  <a:lnTo>
                    <a:pt x="180" y="173"/>
                  </a:lnTo>
                  <a:lnTo>
                    <a:pt x="180" y="173"/>
                  </a:lnTo>
                  <a:lnTo>
                    <a:pt x="180" y="173"/>
                  </a:lnTo>
                  <a:lnTo>
                    <a:pt x="180" y="173"/>
                  </a:lnTo>
                  <a:lnTo>
                    <a:pt x="180" y="171"/>
                  </a:lnTo>
                  <a:lnTo>
                    <a:pt x="178" y="171"/>
                  </a:lnTo>
                  <a:lnTo>
                    <a:pt x="178" y="171"/>
                  </a:lnTo>
                  <a:lnTo>
                    <a:pt x="178" y="171"/>
                  </a:lnTo>
                  <a:lnTo>
                    <a:pt x="178" y="168"/>
                  </a:lnTo>
                  <a:lnTo>
                    <a:pt x="178" y="168"/>
                  </a:lnTo>
                  <a:lnTo>
                    <a:pt x="178" y="168"/>
                  </a:lnTo>
                  <a:lnTo>
                    <a:pt x="175" y="168"/>
                  </a:lnTo>
                  <a:lnTo>
                    <a:pt x="175" y="168"/>
                  </a:lnTo>
                  <a:lnTo>
                    <a:pt x="175" y="168"/>
                  </a:lnTo>
                  <a:lnTo>
                    <a:pt x="173" y="168"/>
                  </a:lnTo>
                  <a:lnTo>
                    <a:pt x="173" y="168"/>
                  </a:lnTo>
                  <a:lnTo>
                    <a:pt x="173" y="168"/>
                  </a:lnTo>
                  <a:lnTo>
                    <a:pt x="173" y="168"/>
                  </a:lnTo>
                  <a:lnTo>
                    <a:pt x="173" y="168"/>
                  </a:lnTo>
                  <a:lnTo>
                    <a:pt x="170" y="168"/>
                  </a:lnTo>
                  <a:lnTo>
                    <a:pt x="170" y="168"/>
                  </a:lnTo>
                  <a:lnTo>
                    <a:pt x="168" y="168"/>
                  </a:lnTo>
                  <a:lnTo>
                    <a:pt x="168" y="168"/>
                  </a:lnTo>
                  <a:lnTo>
                    <a:pt x="168" y="168"/>
                  </a:lnTo>
                  <a:lnTo>
                    <a:pt x="168" y="168"/>
                  </a:lnTo>
                  <a:lnTo>
                    <a:pt x="166" y="168"/>
                  </a:lnTo>
                  <a:lnTo>
                    <a:pt x="166" y="168"/>
                  </a:lnTo>
                  <a:lnTo>
                    <a:pt x="166" y="168"/>
                  </a:lnTo>
                  <a:lnTo>
                    <a:pt x="166" y="168"/>
                  </a:lnTo>
                  <a:lnTo>
                    <a:pt x="166" y="168"/>
                  </a:lnTo>
                  <a:lnTo>
                    <a:pt x="166" y="168"/>
                  </a:lnTo>
                  <a:lnTo>
                    <a:pt x="163" y="168"/>
                  </a:lnTo>
                  <a:lnTo>
                    <a:pt x="163" y="171"/>
                  </a:lnTo>
                  <a:lnTo>
                    <a:pt x="163" y="171"/>
                  </a:lnTo>
                  <a:lnTo>
                    <a:pt x="163" y="171"/>
                  </a:lnTo>
                  <a:lnTo>
                    <a:pt x="161" y="171"/>
                  </a:lnTo>
                  <a:lnTo>
                    <a:pt x="161" y="173"/>
                  </a:lnTo>
                  <a:lnTo>
                    <a:pt x="161" y="173"/>
                  </a:lnTo>
                  <a:lnTo>
                    <a:pt x="161" y="173"/>
                  </a:lnTo>
                  <a:lnTo>
                    <a:pt x="159" y="173"/>
                  </a:lnTo>
                  <a:lnTo>
                    <a:pt x="159" y="173"/>
                  </a:lnTo>
                  <a:lnTo>
                    <a:pt x="159" y="173"/>
                  </a:lnTo>
                  <a:lnTo>
                    <a:pt x="159" y="173"/>
                  </a:lnTo>
                  <a:lnTo>
                    <a:pt x="159" y="176"/>
                  </a:lnTo>
                  <a:lnTo>
                    <a:pt x="156" y="176"/>
                  </a:lnTo>
                  <a:lnTo>
                    <a:pt x="156" y="176"/>
                  </a:lnTo>
                  <a:lnTo>
                    <a:pt x="156" y="176"/>
                  </a:lnTo>
                  <a:lnTo>
                    <a:pt x="154" y="176"/>
                  </a:lnTo>
                  <a:lnTo>
                    <a:pt x="154" y="176"/>
                  </a:lnTo>
                  <a:lnTo>
                    <a:pt x="154" y="176"/>
                  </a:lnTo>
                  <a:lnTo>
                    <a:pt x="154" y="176"/>
                  </a:lnTo>
                  <a:lnTo>
                    <a:pt x="154" y="176"/>
                  </a:lnTo>
                  <a:lnTo>
                    <a:pt x="154" y="178"/>
                  </a:lnTo>
                  <a:lnTo>
                    <a:pt x="154" y="178"/>
                  </a:lnTo>
                  <a:lnTo>
                    <a:pt x="154" y="178"/>
                  </a:lnTo>
                  <a:lnTo>
                    <a:pt x="154" y="178"/>
                  </a:lnTo>
                  <a:lnTo>
                    <a:pt x="156" y="178"/>
                  </a:lnTo>
                  <a:lnTo>
                    <a:pt x="156" y="178"/>
                  </a:lnTo>
                  <a:lnTo>
                    <a:pt x="159" y="178"/>
                  </a:lnTo>
                  <a:lnTo>
                    <a:pt x="159" y="178"/>
                  </a:lnTo>
                  <a:lnTo>
                    <a:pt x="159" y="180"/>
                  </a:lnTo>
                  <a:lnTo>
                    <a:pt x="156" y="180"/>
                  </a:lnTo>
                  <a:lnTo>
                    <a:pt x="156" y="180"/>
                  </a:lnTo>
                  <a:lnTo>
                    <a:pt x="156" y="180"/>
                  </a:lnTo>
                  <a:lnTo>
                    <a:pt x="154" y="180"/>
                  </a:lnTo>
                  <a:lnTo>
                    <a:pt x="154" y="180"/>
                  </a:lnTo>
                  <a:lnTo>
                    <a:pt x="154" y="180"/>
                  </a:lnTo>
                  <a:lnTo>
                    <a:pt x="154" y="183"/>
                  </a:lnTo>
                  <a:lnTo>
                    <a:pt x="152" y="183"/>
                  </a:lnTo>
                  <a:lnTo>
                    <a:pt x="152" y="183"/>
                  </a:lnTo>
                  <a:lnTo>
                    <a:pt x="152" y="183"/>
                  </a:lnTo>
                  <a:lnTo>
                    <a:pt x="149" y="183"/>
                  </a:lnTo>
                  <a:lnTo>
                    <a:pt x="149" y="183"/>
                  </a:lnTo>
                  <a:lnTo>
                    <a:pt x="149" y="183"/>
                  </a:lnTo>
                  <a:lnTo>
                    <a:pt x="147" y="183"/>
                  </a:lnTo>
                  <a:lnTo>
                    <a:pt x="147" y="183"/>
                  </a:lnTo>
                  <a:lnTo>
                    <a:pt x="147" y="183"/>
                  </a:lnTo>
                  <a:lnTo>
                    <a:pt x="144" y="183"/>
                  </a:lnTo>
                  <a:lnTo>
                    <a:pt x="144" y="183"/>
                  </a:lnTo>
                  <a:lnTo>
                    <a:pt x="144" y="183"/>
                  </a:lnTo>
                  <a:lnTo>
                    <a:pt x="144" y="183"/>
                  </a:lnTo>
                  <a:lnTo>
                    <a:pt x="142" y="183"/>
                  </a:lnTo>
                  <a:lnTo>
                    <a:pt x="142" y="183"/>
                  </a:lnTo>
                  <a:lnTo>
                    <a:pt x="142" y="180"/>
                  </a:lnTo>
                  <a:lnTo>
                    <a:pt x="140" y="180"/>
                  </a:lnTo>
                  <a:lnTo>
                    <a:pt x="140" y="180"/>
                  </a:lnTo>
                  <a:lnTo>
                    <a:pt x="140" y="180"/>
                  </a:lnTo>
                  <a:lnTo>
                    <a:pt x="137" y="180"/>
                  </a:lnTo>
                  <a:lnTo>
                    <a:pt x="137" y="180"/>
                  </a:lnTo>
                  <a:lnTo>
                    <a:pt x="137" y="183"/>
                  </a:lnTo>
                  <a:lnTo>
                    <a:pt x="135" y="183"/>
                  </a:lnTo>
                  <a:lnTo>
                    <a:pt x="135" y="183"/>
                  </a:lnTo>
                  <a:lnTo>
                    <a:pt x="135" y="183"/>
                  </a:lnTo>
                  <a:lnTo>
                    <a:pt x="135" y="183"/>
                  </a:lnTo>
                  <a:lnTo>
                    <a:pt x="135" y="185"/>
                  </a:lnTo>
                  <a:lnTo>
                    <a:pt x="135" y="185"/>
                  </a:lnTo>
                  <a:lnTo>
                    <a:pt x="133" y="185"/>
                  </a:lnTo>
                  <a:lnTo>
                    <a:pt x="133" y="187"/>
                  </a:lnTo>
                  <a:lnTo>
                    <a:pt x="133" y="187"/>
                  </a:lnTo>
                  <a:lnTo>
                    <a:pt x="133" y="187"/>
                  </a:lnTo>
                  <a:lnTo>
                    <a:pt x="133" y="190"/>
                  </a:lnTo>
                  <a:lnTo>
                    <a:pt x="133" y="190"/>
                  </a:lnTo>
                  <a:lnTo>
                    <a:pt x="130" y="190"/>
                  </a:lnTo>
                  <a:lnTo>
                    <a:pt x="130" y="190"/>
                  </a:lnTo>
                  <a:lnTo>
                    <a:pt x="130" y="190"/>
                  </a:lnTo>
                  <a:lnTo>
                    <a:pt x="128" y="190"/>
                  </a:lnTo>
                  <a:lnTo>
                    <a:pt x="128" y="190"/>
                  </a:lnTo>
                  <a:lnTo>
                    <a:pt x="128" y="190"/>
                  </a:lnTo>
                  <a:lnTo>
                    <a:pt x="128" y="190"/>
                  </a:lnTo>
                  <a:lnTo>
                    <a:pt x="128" y="192"/>
                  </a:lnTo>
                  <a:lnTo>
                    <a:pt x="128" y="192"/>
                  </a:lnTo>
                  <a:lnTo>
                    <a:pt x="125" y="192"/>
                  </a:lnTo>
                  <a:lnTo>
                    <a:pt x="125" y="194"/>
                  </a:lnTo>
                  <a:lnTo>
                    <a:pt x="125" y="194"/>
                  </a:lnTo>
                  <a:lnTo>
                    <a:pt x="125" y="197"/>
                  </a:lnTo>
                  <a:lnTo>
                    <a:pt x="125" y="197"/>
                  </a:lnTo>
                  <a:lnTo>
                    <a:pt x="125" y="197"/>
                  </a:lnTo>
                  <a:lnTo>
                    <a:pt x="125" y="199"/>
                  </a:lnTo>
                  <a:lnTo>
                    <a:pt x="125" y="199"/>
                  </a:lnTo>
                  <a:lnTo>
                    <a:pt x="125" y="199"/>
                  </a:lnTo>
                  <a:lnTo>
                    <a:pt x="125" y="202"/>
                  </a:lnTo>
                  <a:lnTo>
                    <a:pt x="125" y="202"/>
                  </a:lnTo>
                  <a:lnTo>
                    <a:pt x="125" y="202"/>
                  </a:lnTo>
                  <a:lnTo>
                    <a:pt x="125" y="204"/>
                  </a:lnTo>
                  <a:lnTo>
                    <a:pt x="125" y="204"/>
                  </a:lnTo>
                  <a:lnTo>
                    <a:pt x="125" y="206"/>
                  </a:lnTo>
                  <a:lnTo>
                    <a:pt x="125" y="206"/>
                  </a:lnTo>
                  <a:lnTo>
                    <a:pt x="125" y="209"/>
                  </a:lnTo>
                  <a:lnTo>
                    <a:pt x="125" y="209"/>
                  </a:lnTo>
                  <a:lnTo>
                    <a:pt x="125" y="209"/>
                  </a:lnTo>
                  <a:lnTo>
                    <a:pt x="125" y="209"/>
                  </a:lnTo>
                  <a:lnTo>
                    <a:pt x="125" y="211"/>
                  </a:lnTo>
                  <a:lnTo>
                    <a:pt x="125" y="211"/>
                  </a:lnTo>
                  <a:lnTo>
                    <a:pt x="125" y="211"/>
                  </a:lnTo>
                  <a:lnTo>
                    <a:pt x="125" y="213"/>
                  </a:lnTo>
                  <a:lnTo>
                    <a:pt x="125" y="213"/>
                  </a:lnTo>
                  <a:lnTo>
                    <a:pt x="125" y="213"/>
                  </a:lnTo>
                  <a:lnTo>
                    <a:pt x="125" y="213"/>
                  </a:lnTo>
                  <a:lnTo>
                    <a:pt x="125" y="216"/>
                  </a:lnTo>
                  <a:lnTo>
                    <a:pt x="125" y="216"/>
                  </a:lnTo>
                  <a:lnTo>
                    <a:pt x="125" y="216"/>
                  </a:lnTo>
                  <a:lnTo>
                    <a:pt x="125" y="218"/>
                  </a:lnTo>
                  <a:lnTo>
                    <a:pt x="125" y="218"/>
                  </a:lnTo>
                  <a:lnTo>
                    <a:pt x="125" y="218"/>
                  </a:lnTo>
                  <a:lnTo>
                    <a:pt x="123" y="218"/>
                  </a:lnTo>
                  <a:lnTo>
                    <a:pt x="123" y="218"/>
                  </a:lnTo>
                  <a:lnTo>
                    <a:pt x="121" y="218"/>
                  </a:lnTo>
                  <a:lnTo>
                    <a:pt x="121" y="218"/>
                  </a:lnTo>
                  <a:lnTo>
                    <a:pt x="121" y="218"/>
                  </a:lnTo>
                  <a:lnTo>
                    <a:pt x="121" y="218"/>
                  </a:lnTo>
                  <a:lnTo>
                    <a:pt x="118" y="218"/>
                  </a:lnTo>
                  <a:lnTo>
                    <a:pt x="118" y="218"/>
                  </a:lnTo>
                  <a:lnTo>
                    <a:pt x="118" y="221"/>
                  </a:lnTo>
                  <a:lnTo>
                    <a:pt x="118" y="221"/>
                  </a:lnTo>
                  <a:lnTo>
                    <a:pt x="116" y="221"/>
                  </a:lnTo>
                  <a:lnTo>
                    <a:pt x="116" y="221"/>
                  </a:lnTo>
                  <a:lnTo>
                    <a:pt x="114" y="221"/>
                  </a:lnTo>
                  <a:lnTo>
                    <a:pt x="114" y="221"/>
                  </a:lnTo>
                  <a:lnTo>
                    <a:pt x="114" y="221"/>
                  </a:lnTo>
                  <a:lnTo>
                    <a:pt x="114" y="221"/>
                  </a:lnTo>
                  <a:lnTo>
                    <a:pt x="111" y="221"/>
                  </a:lnTo>
                  <a:lnTo>
                    <a:pt x="111" y="221"/>
                  </a:lnTo>
                  <a:lnTo>
                    <a:pt x="111" y="223"/>
                  </a:lnTo>
                  <a:lnTo>
                    <a:pt x="111" y="223"/>
                  </a:lnTo>
                  <a:lnTo>
                    <a:pt x="109" y="223"/>
                  </a:lnTo>
                  <a:lnTo>
                    <a:pt x="109" y="223"/>
                  </a:lnTo>
                  <a:lnTo>
                    <a:pt x="109" y="223"/>
                  </a:lnTo>
                  <a:lnTo>
                    <a:pt x="107" y="223"/>
                  </a:lnTo>
                  <a:lnTo>
                    <a:pt x="107" y="223"/>
                  </a:lnTo>
                  <a:lnTo>
                    <a:pt x="107" y="223"/>
                  </a:lnTo>
                  <a:lnTo>
                    <a:pt x="104" y="223"/>
                  </a:lnTo>
                  <a:lnTo>
                    <a:pt x="104" y="225"/>
                  </a:lnTo>
                  <a:lnTo>
                    <a:pt x="104" y="225"/>
                  </a:lnTo>
                  <a:lnTo>
                    <a:pt x="102" y="225"/>
                  </a:lnTo>
                  <a:lnTo>
                    <a:pt x="102" y="225"/>
                  </a:lnTo>
                  <a:lnTo>
                    <a:pt x="102" y="225"/>
                  </a:lnTo>
                  <a:lnTo>
                    <a:pt x="102" y="225"/>
                  </a:lnTo>
                  <a:lnTo>
                    <a:pt x="99" y="225"/>
                  </a:lnTo>
                  <a:lnTo>
                    <a:pt x="99" y="225"/>
                  </a:lnTo>
                  <a:lnTo>
                    <a:pt x="99" y="225"/>
                  </a:lnTo>
                  <a:lnTo>
                    <a:pt x="97" y="225"/>
                  </a:lnTo>
                  <a:lnTo>
                    <a:pt x="97" y="225"/>
                  </a:lnTo>
                  <a:lnTo>
                    <a:pt x="95" y="225"/>
                  </a:lnTo>
                  <a:lnTo>
                    <a:pt x="95" y="225"/>
                  </a:lnTo>
                  <a:lnTo>
                    <a:pt x="95" y="225"/>
                  </a:lnTo>
                  <a:lnTo>
                    <a:pt x="95" y="225"/>
                  </a:lnTo>
                  <a:lnTo>
                    <a:pt x="92" y="225"/>
                  </a:lnTo>
                  <a:lnTo>
                    <a:pt x="92" y="225"/>
                  </a:lnTo>
                  <a:lnTo>
                    <a:pt x="92" y="225"/>
                  </a:lnTo>
                  <a:lnTo>
                    <a:pt x="90" y="225"/>
                  </a:lnTo>
                  <a:lnTo>
                    <a:pt x="90" y="225"/>
                  </a:lnTo>
                  <a:lnTo>
                    <a:pt x="88" y="225"/>
                  </a:lnTo>
                  <a:lnTo>
                    <a:pt x="88" y="225"/>
                  </a:lnTo>
                  <a:lnTo>
                    <a:pt x="88" y="225"/>
                  </a:lnTo>
                  <a:lnTo>
                    <a:pt x="85" y="225"/>
                  </a:lnTo>
                  <a:lnTo>
                    <a:pt x="85" y="225"/>
                  </a:lnTo>
                  <a:lnTo>
                    <a:pt x="85" y="225"/>
                  </a:lnTo>
                  <a:lnTo>
                    <a:pt x="85" y="225"/>
                  </a:lnTo>
                  <a:lnTo>
                    <a:pt x="83" y="225"/>
                  </a:lnTo>
                  <a:lnTo>
                    <a:pt x="83" y="225"/>
                  </a:lnTo>
                  <a:lnTo>
                    <a:pt x="81" y="225"/>
                  </a:lnTo>
                  <a:lnTo>
                    <a:pt x="81" y="228"/>
                  </a:lnTo>
                  <a:lnTo>
                    <a:pt x="81" y="228"/>
                  </a:lnTo>
                  <a:lnTo>
                    <a:pt x="81" y="228"/>
                  </a:lnTo>
                  <a:lnTo>
                    <a:pt x="81" y="228"/>
                  </a:lnTo>
                  <a:lnTo>
                    <a:pt x="81" y="228"/>
                  </a:lnTo>
                  <a:lnTo>
                    <a:pt x="78" y="228"/>
                  </a:lnTo>
                  <a:lnTo>
                    <a:pt x="78" y="230"/>
                  </a:lnTo>
                  <a:lnTo>
                    <a:pt x="78" y="230"/>
                  </a:lnTo>
                  <a:lnTo>
                    <a:pt x="78" y="228"/>
                  </a:lnTo>
                  <a:lnTo>
                    <a:pt x="78" y="228"/>
                  </a:lnTo>
                  <a:lnTo>
                    <a:pt x="76" y="228"/>
                  </a:lnTo>
                  <a:lnTo>
                    <a:pt x="76" y="228"/>
                  </a:lnTo>
                  <a:lnTo>
                    <a:pt x="73" y="228"/>
                  </a:lnTo>
                  <a:lnTo>
                    <a:pt x="73" y="228"/>
                  </a:lnTo>
                  <a:lnTo>
                    <a:pt x="73" y="228"/>
                  </a:lnTo>
                  <a:lnTo>
                    <a:pt x="73" y="228"/>
                  </a:lnTo>
                  <a:lnTo>
                    <a:pt x="71" y="228"/>
                  </a:lnTo>
                  <a:lnTo>
                    <a:pt x="71" y="228"/>
                  </a:lnTo>
                  <a:lnTo>
                    <a:pt x="71" y="228"/>
                  </a:lnTo>
                  <a:lnTo>
                    <a:pt x="69" y="228"/>
                  </a:lnTo>
                  <a:lnTo>
                    <a:pt x="69" y="228"/>
                  </a:lnTo>
                  <a:lnTo>
                    <a:pt x="69" y="228"/>
                  </a:lnTo>
                  <a:lnTo>
                    <a:pt x="66" y="228"/>
                  </a:lnTo>
                  <a:lnTo>
                    <a:pt x="66" y="228"/>
                  </a:lnTo>
                  <a:lnTo>
                    <a:pt x="66" y="228"/>
                  </a:lnTo>
                  <a:lnTo>
                    <a:pt x="64" y="228"/>
                  </a:lnTo>
                  <a:lnTo>
                    <a:pt x="64" y="228"/>
                  </a:lnTo>
                  <a:lnTo>
                    <a:pt x="64" y="228"/>
                  </a:lnTo>
                  <a:lnTo>
                    <a:pt x="62" y="228"/>
                  </a:lnTo>
                  <a:lnTo>
                    <a:pt x="62" y="228"/>
                  </a:lnTo>
                  <a:lnTo>
                    <a:pt x="62" y="228"/>
                  </a:lnTo>
                  <a:lnTo>
                    <a:pt x="59" y="228"/>
                  </a:lnTo>
                  <a:lnTo>
                    <a:pt x="59" y="228"/>
                  </a:lnTo>
                  <a:lnTo>
                    <a:pt x="59" y="228"/>
                  </a:lnTo>
                  <a:lnTo>
                    <a:pt x="57" y="228"/>
                  </a:lnTo>
                  <a:lnTo>
                    <a:pt x="57" y="228"/>
                  </a:lnTo>
                  <a:lnTo>
                    <a:pt x="54" y="228"/>
                  </a:lnTo>
                  <a:lnTo>
                    <a:pt x="54" y="228"/>
                  </a:lnTo>
                  <a:lnTo>
                    <a:pt x="54" y="228"/>
                  </a:lnTo>
                  <a:lnTo>
                    <a:pt x="54" y="228"/>
                  </a:lnTo>
                  <a:lnTo>
                    <a:pt x="52" y="228"/>
                  </a:lnTo>
                  <a:lnTo>
                    <a:pt x="52" y="228"/>
                  </a:lnTo>
                  <a:lnTo>
                    <a:pt x="52" y="228"/>
                  </a:lnTo>
                  <a:lnTo>
                    <a:pt x="50" y="228"/>
                  </a:lnTo>
                  <a:lnTo>
                    <a:pt x="50" y="228"/>
                  </a:lnTo>
                  <a:lnTo>
                    <a:pt x="47" y="228"/>
                  </a:lnTo>
                  <a:lnTo>
                    <a:pt x="47" y="228"/>
                  </a:lnTo>
                  <a:lnTo>
                    <a:pt x="47" y="228"/>
                  </a:lnTo>
                  <a:lnTo>
                    <a:pt x="45" y="228"/>
                  </a:lnTo>
                  <a:lnTo>
                    <a:pt x="45" y="228"/>
                  </a:lnTo>
                  <a:lnTo>
                    <a:pt x="45" y="230"/>
                  </a:lnTo>
                  <a:lnTo>
                    <a:pt x="45" y="230"/>
                  </a:lnTo>
                  <a:lnTo>
                    <a:pt x="43" y="230"/>
                  </a:lnTo>
                  <a:lnTo>
                    <a:pt x="43" y="230"/>
                  </a:lnTo>
                  <a:lnTo>
                    <a:pt x="43" y="228"/>
                  </a:lnTo>
                  <a:lnTo>
                    <a:pt x="40" y="228"/>
                  </a:lnTo>
                  <a:lnTo>
                    <a:pt x="40" y="228"/>
                  </a:lnTo>
                  <a:lnTo>
                    <a:pt x="40" y="228"/>
                  </a:lnTo>
                  <a:lnTo>
                    <a:pt x="40" y="228"/>
                  </a:lnTo>
                  <a:lnTo>
                    <a:pt x="38" y="228"/>
                  </a:lnTo>
                  <a:lnTo>
                    <a:pt x="38" y="228"/>
                  </a:lnTo>
                  <a:lnTo>
                    <a:pt x="38" y="228"/>
                  </a:lnTo>
                  <a:lnTo>
                    <a:pt x="38" y="228"/>
                  </a:lnTo>
                  <a:lnTo>
                    <a:pt x="36" y="228"/>
                  </a:lnTo>
                  <a:lnTo>
                    <a:pt x="36" y="228"/>
                  </a:lnTo>
                  <a:lnTo>
                    <a:pt x="33" y="228"/>
                  </a:lnTo>
                  <a:lnTo>
                    <a:pt x="33" y="228"/>
                  </a:lnTo>
                  <a:lnTo>
                    <a:pt x="33" y="225"/>
                  </a:lnTo>
                  <a:lnTo>
                    <a:pt x="33" y="225"/>
                  </a:lnTo>
                  <a:lnTo>
                    <a:pt x="31" y="225"/>
                  </a:lnTo>
                  <a:lnTo>
                    <a:pt x="31" y="225"/>
                  </a:lnTo>
                  <a:lnTo>
                    <a:pt x="31" y="225"/>
                  </a:lnTo>
                  <a:lnTo>
                    <a:pt x="28" y="225"/>
                  </a:lnTo>
                  <a:lnTo>
                    <a:pt x="28" y="225"/>
                  </a:lnTo>
                  <a:lnTo>
                    <a:pt x="28" y="225"/>
                  </a:lnTo>
                  <a:lnTo>
                    <a:pt x="26" y="225"/>
                  </a:lnTo>
                  <a:lnTo>
                    <a:pt x="26" y="223"/>
                  </a:lnTo>
                  <a:lnTo>
                    <a:pt x="26" y="223"/>
                  </a:lnTo>
                  <a:lnTo>
                    <a:pt x="26" y="223"/>
                  </a:lnTo>
                  <a:lnTo>
                    <a:pt x="24" y="223"/>
                  </a:lnTo>
                  <a:lnTo>
                    <a:pt x="24" y="223"/>
                  </a:lnTo>
                  <a:lnTo>
                    <a:pt x="24" y="223"/>
                  </a:lnTo>
                  <a:lnTo>
                    <a:pt x="21" y="223"/>
                  </a:lnTo>
                  <a:lnTo>
                    <a:pt x="21" y="223"/>
                  </a:lnTo>
                  <a:lnTo>
                    <a:pt x="21" y="221"/>
                  </a:lnTo>
                  <a:lnTo>
                    <a:pt x="21" y="221"/>
                  </a:lnTo>
                  <a:lnTo>
                    <a:pt x="19" y="221"/>
                  </a:lnTo>
                  <a:lnTo>
                    <a:pt x="19" y="221"/>
                  </a:lnTo>
                  <a:lnTo>
                    <a:pt x="19" y="221"/>
                  </a:lnTo>
                  <a:lnTo>
                    <a:pt x="19" y="221"/>
                  </a:lnTo>
                  <a:lnTo>
                    <a:pt x="17" y="221"/>
                  </a:lnTo>
                  <a:lnTo>
                    <a:pt x="17" y="221"/>
                  </a:lnTo>
                  <a:lnTo>
                    <a:pt x="14" y="221"/>
                  </a:lnTo>
                  <a:lnTo>
                    <a:pt x="14" y="218"/>
                  </a:lnTo>
                  <a:lnTo>
                    <a:pt x="14" y="218"/>
                  </a:lnTo>
                  <a:lnTo>
                    <a:pt x="14" y="218"/>
                  </a:lnTo>
                  <a:lnTo>
                    <a:pt x="12" y="218"/>
                  </a:lnTo>
                  <a:lnTo>
                    <a:pt x="12" y="218"/>
                  </a:lnTo>
                  <a:lnTo>
                    <a:pt x="12" y="218"/>
                  </a:lnTo>
                  <a:lnTo>
                    <a:pt x="12" y="218"/>
                  </a:lnTo>
                  <a:lnTo>
                    <a:pt x="9" y="218"/>
                  </a:lnTo>
                  <a:lnTo>
                    <a:pt x="9" y="218"/>
                  </a:lnTo>
                  <a:lnTo>
                    <a:pt x="9" y="218"/>
                  </a:lnTo>
                  <a:lnTo>
                    <a:pt x="9" y="218"/>
                  </a:lnTo>
                  <a:lnTo>
                    <a:pt x="9" y="216"/>
                  </a:lnTo>
                  <a:lnTo>
                    <a:pt x="12" y="216"/>
                  </a:lnTo>
                  <a:lnTo>
                    <a:pt x="12" y="216"/>
                  </a:lnTo>
                  <a:lnTo>
                    <a:pt x="12" y="216"/>
                  </a:lnTo>
                  <a:lnTo>
                    <a:pt x="12" y="213"/>
                  </a:lnTo>
                  <a:lnTo>
                    <a:pt x="12" y="213"/>
                  </a:lnTo>
                  <a:lnTo>
                    <a:pt x="12" y="213"/>
                  </a:lnTo>
                  <a:lnTo>
                    <a:pt x="14" y="213"/>
                  </a:lnTo>
                  <a:lnTo>
                    <a:pt x="14" y="211"/>
                  </a:lnTo>
                  <a:lnTo>
                    <a:pt x="14" y="211"/>
                  </a:lnTo>
                  <a:lnTo>
                    <a:pt x="14" y="211"/>
                  </a:lnTo>
                  <a:lnTo>
                    <a:pt x="14" y="209"/>
                  </a:lnTo>
                  <a:lnTo>
                    <a:pt x="14" y="209"/>
                  </a:lnTo>
                  <a:lnTo>
                    <a:pt x="14" y="209"/>
                  </a:lnTo>
                  <a:lnTo>
                    <a:pt x="17" y="209"/>
                  </a:lnTo>
                  <a:lnTo>
                    <a:pt x="17" y="209"/>
                  </a:lnTo>
                  <a:lnTo>
                    <a:pt x="17" y="209"/>
                  </a:lnTo>
                  <a:lnTo>
                    <a:pt x="17" y="206"/>
                  </a:lnTo>
                  <a:lnTo>
                    <a:pt x="19" y="206"/>
                  </a:lnTo>
                  <a:lnTo>
                    <a:pt x="19" y="206"/>
                  </a:lnTo>
                  <a:lnTo>
                    <a:pt x="19" y="206"/>
                  </a:lnTo>
                  <a:lnTo>
                    <a:pt x="19" y="204"/>
                  </a:lnTo>
                  <a:lnTo>
                    <a:pt x="19" y="204"/>
                  </a:lnTo>
                  <a:lnTo>
                    <a:pt x="19" y="204"/>
                  </a:lnTo>
                  <a:lnTo>
                    <a:pt x="21" y="204"/>
                  </a:lnTo>
                  <a:lnTo>
                    <a:pt x="21" y="202"/>
                  </a:lnTo>
                  <a:lnTo>
                    <a:pt x="21" y="202"/>
                  </a:lnTo>
                  <a:lnTo>
                    <a:pt x="21" y="202"/>
                  </a:lnTo>
                  <a:lnTo>
                    <a:pt x="21" y="202"/>
                  </a:lnTo>
                  <a:lnTo>
                    <a:pt x="21" y="199"/>
                  </a:lnTo>
                  <a:lnTo>
                    <a:pt x="24" y="199"/>
                  </a:lnTo>
                  <a:lnTo>
                    <a:pt x="24" y="199"/>
                  </a:lnTo>
                  <a:lnTo>
                    <a:pt x="24" y="199"/>
                  </a:lnTo>
                  <a:lnTo>
                    <a:pt x="24" y="199"/>
                  </a:lnTo>
                  <a:lnTo>
                    <a:pt x="26" y="199"/>
                  </a:lnTo>
                  <a:lnTo>
                    <a:pt x="26" y="197"/>
                  </a:lnTo>
                  <a:lnTo>
                    <a:pt x="26" y="197"/>
                  </a:lnTo>
                  <a:lnTo>
                    <a:pt x="26" y="197"/>
                  </a:lnTo>
                  <a:lnTo>
                    <a:pt x="26" y="197"/>
                  </a:lnTo>
                  <a:lnTo>
                    <a:pt x="26" y="194"/>
                  </a:lnTo>
                  <a:lnTo>
                    <a:pt x="28" y="194"/>
                  </a:lnTo>
                  <a:lnTo>
                    <a:pt x="28" y="194"/>
                  </a:lnTo>
                  <a:lnTo>
                    <a:pt x="28" y="194"/>
                  </a:lnTo>
                  <a:lnTo>
                    <a:pt x="28" y="192"/>
                  </a:lnTo>
                  <a:lnTo>
                    <a:pt x="28" y="192"/>
                  </a:lnTo>
                  <a:lnTo>
                    <a:pt x="28" y="190"/>
                  </a:lnTo>
                  <a:lnTo>
                    <a:pt x="28" y="190"/>
                  </a:lnTo>
                  <a:lnTo>
                    <a:pt x="28" y="190"/>
                  </a:lnTo>
                  <a:lnTo>
                    <a:pt x="28" y="190"/>
                  </a:lnTo>
                  <a:lnTo>
                    <a:pt x="28" y="187"/>
                  </a:lnTo>
                  <a:lnTo>
                    <a:pt x="28" y="187"/>
                  </a:lnTo>
                  <a:lnTo>
                    <a:pt x="28" y="185"/>
                  </a:lnTo>
                  <a:lnTo>
                    <a:pt x="28" y="185"/>
                  </a:lnTo>
                  <a:lnTo>
                    <a:pt x="28" y="185"/>
                  </a:lnTo>
                  <a:lnTo>
                    <a:pt x="28" y="183"/>
                  </a:lnTo>
                  <a:lnTo>
                    <a:pt x="28" y="183"/>
                  </a:lnTo>
                  <a:lnTo>
                    <a:pt x="28" y="180"/>
                  </a:lnTo>
                  <a:lnTo>
                    <a:pt x="28" y="180"/>
                  </a:lnTo>
                  <a:lnTo>
                    <a:pt x="28" y="180"/>
                  </a:lnTo>
                  <a:lnTo>
                    <a:pt x="28" y="178"/>
                  </a:lnTo>
                  <a:lnTo>
                    <a:pt x="26" y="178"/>
                  </a:lnTo>
                  <a:lnTo>
                    <a:pt x="26" y="178"/>
                  </a:lnTo>
                  <a:lnTo>
                    <a:pt x="26" y="178"/>
                  </a:lnTo>
                  <a:lnTo>
                    <a:pt x="26" y="178"/>
                  </a:lnTo>
                  <a:lnTo>
                    <a:pt x="26" y="178"/>
                  </a:lnTo>
                  <a:lnTo>
                    <a:pt x="24" y="178"/>
                  </a:lnTo>
                  <a:lnTo>
                    <a:pt x="24" y="178"/>
                  </a:lnTo>
                  <a:lnTo>
                    <a:pt x="24" y="178"/>
                  </a:lnTo>
                  <a:lnTo>
                    <a:pt x="21" y="178"/>
                  </a:lnTo>
                  <a:lnTo>
                    <a:pt x="21" y="178"/>
                  </a:lnTo>
                  <a:lnTo>
                    <a:pt x="21" y="178"/>
                  </a:lnTo>
                  <a:lnTo>
                    <a:pt x="19" y="178"/>
                  </a:lnTo>
                  <a:lnTo>
                    <a:pt x="19" y="178"/>
                  </a:lnTo>
                  <a:lnTo>
                    <a:pt x="19" y="178"/>
                  </a:lnTo>
                  <a:lnTo>
                    <a:pt x="19" y="178"/>
                  </a:lnTo>
                  <a:lnTo>
                    <a:pt x="17" y="178"/>
                  </a:lnTo>
                  <a:lnTo>
                    <a:pt x="17" y="178"/>
                  </a:lnTo>
                  <a:lnTo>
                    <a:pt x="14" y="178"/>
                  </a:lnTo>
                  <a:lnTo>
                    <a:pt x="14" y="178"/>
                  </a:lnTo>
                  <a:lnTo>
                    <a:pt x="14" y="178"/>
                  </a:lnTo>
                  <a:lnTo>
                    <a:pt x="12" y="178"/>
                  </a:lnTo>
                  <a:lnTo>
                    <a:pt x="12" y="178"/>
                  </a:lnTo>
                  <a:lnTo>
                    <a:pt x="12" y="178"/>
                  </a:lnTo>
                  <a:lnTo>
                    <a:pt x="12" y="176"/>
                  </a:lnTo>
                  <a:lnTo>
                    <a:pt x="9" y="176"/>
                  </a:lnTo>
                  <a:lnTo>
                    <a:pt x="9" y="176"/>
                  </a:lnTo>
                  <a:lnTo>
                    <a:pt x="7" y="176"/>
                  </a:lnTo>
                  <a:lnTo>
                    <a:pt x="7" y="176"/>
                  </a:lnTo>
                  <a:lnTo>
                    <a:pt x="7" y="173"/>
                  </a:lnTo>
                  <a:lnTo>
                    <a:pt x="7" y="173"/>
                  </a:lnTo>
                  <a:lnTo>
                    <a:pt x="7" y="171"/>
                  </a:lnTo>
                  <a:lnTo>
                    <a:pt x="7" y="171"/>
                  </a:lnTo>
                  <a:lnTo>
                    <a:pt x="7" y="168"/>
                  </a:lnTo>
                  <a:lnTo>
                    <a:pt x="7" y="168"/>
                  </a:lnTo>
                  <a:lnTo>
                    <a:pt x="7" y="168"/>
                  </a:lnTo>
                  <a:lnTo>
                    <a:pt x="7" y="166"/>
                  </a:lnTo>
                  <a:lnTo>
                    <a:pt x="7" y="166"/>
                  </a:lnTo>
                  <a:lnTo>
                    <a:pt x="7" y="164"/>
                  </a:lnTo>
                  <a:lnTo>
                    <a:pt x="7" y="164"/>
                  </a:lnTo>
                  <a:lnTo>
                    <a:pt x="7" y="161"/>
                  </a:lnTo>
                  <a:lnTo>
                    <a:pt x="7" y="161"/>
                  </a:lnTo>
                  <a:lnTo>
                    <a:pt x="7" y="159"/>
                  </a:lnTo>
                  <a:lnTo>
                    <a:pt x="9" y="159"/>
                  </a:lnTo>
                  <a:lnTo>
                    <a:pt x="9" y="159"/>
                  </a:lnTo>
                  <a:lnTo>
                    <a:pt x="9" y="159"/>
                  </a:lnTo>
                  <a:lnTo>
                    <a:pt x="9" y="157"/>
                  </a:lnTo>
                  <a:lnTo>
                    <a:pt x="9" y="157"/>
                  </a:lnTo>
                  <a:lnTo>
                    <a:pt x="7" y="157"/>
                  </a:lnTo>
                  <a:lnTo>
                    <a:pt x="7" y="154"/>
                  </a:lnTo>
                  <a:lnTo>
                    <a:pt x="7" y="154"/>
                  </a:lnTo>
                  <a:lnTo>
                    <a:pt x="7" y="152"/>
                  </a:lnTo>
                  <a:lnTo>
                    <a:pt x="7" y="152"/>
                  </a:lnTo>
                  <a:lnTo>
                    <a:pt x="7" y="149"/>
                  </a:lnTo>
                  <a:lnTo>
                    <a:pt x="7" y="149"/>
                  </a:lnTo>
                  <a:lnTo>
                    <a:pt x="7" y="149"/>
                  </a:lnTo>
                  <a:lnTo>
                    <a:pt x="7" y="149"/>
                  </a:lnTo>
                  <a:lnTo>
                    <a:pt x="7" y="149"/>
                  </a:lnTo>
                  <a:lnTo>
                    <a:pt x="7" y="147"/>
                  </a:lnTo>
                  <a:lnTo>
                    <a:pt x="7" y="147"/>
                  </a:lnTo>
                  <a:lnTo>
                    <a:pt x="5" y="147"/>
                  </a:lnTo>
                  <a:lnTo>
                    <a:pt x="5" y="145"/>
                  </a:lnTo>
                  <a:lnTo>
                    <a:pt x="5" y="145"/>
                  </a:lnTo>
                  <a:lnTo>
                    <a:pt x="5" y="142"/>
                  </a:lnTo>
                  <a:lnTo>
                    <a:pt x="5" y="142"/>
                  </a:lnTo>
                  <a:lnTo>
                    <a:pt x="5" y="142"/>
                  </a:lnTo>
                  <a:lnTo>
                    <a:pt x="5" y="140"/>
                  </a:lnTo>
                  <a:lnTo>
                    <a:pt x="5" y="140"/>
                  </a:lnTo>
                  <a:lnTo>
                    <a:pt x="5" y="140"/>
                  </a:lnTo>
                  <a:lnTo>
                    <a:pt x="5" y="140"/>
                  </a:lnTo>
                  <a:lnTo>
                    <a:pt x="5" y="138"/>
                  </a:lnTo>
                  <a:lnTo>
                    <a:pt x="5" y="138"/>
                  </a:lnTo>
                  <a:lnTo>
                    <a:pt x="5" y="135"/>
                  </a:lnTo>
                  <a:lnTo>
                    <a:pt x="2" y="135"/>
                  </a:lnTo>
                  <a:lnTo>
                    <a:pt x="2" y="135"/>
                  </a:lnTo>
                  <a:lnTo>
                    <a:pt x="2" y="133"/>
                  </a:lnTo>
                  <a:lnTo>
                    <a:pt x="5" y="133"/>
                  </a:lnTo>
                  <a:lnTo>
                    <a:pt x="5" y="133"/>
                  </a:lnTo>
                  <a:lnTo>
                    <a:pt x="5" y="130"/>
                  </a:lnTo>
                  <a:lnTo>
                    <a:pt x="5" y="130"/>
                  </a:lnTo>
                  <a:lnTo>
                    <a:pt x="5" y="130"/>
                  </a:lnTo>
                  <a:lnTo>
                    <a:pt x="5" y="130"/>
                  </a:lnTo>
                  <a:lnTo>
                    <a:pt x="7" y="130"/>
                  </a:lnTo>
                  <a:lnTo>
                    <a:pt x="7" y="130"/>
                  </a:lnTo>
                  <a:lnTo>
                    <a:pt x="7" y="130"/>
                  </a:lnTo>
                  <a:lnTo>
                    <a:pt x="7" y="128"/>
                  </a:lnTo>
                  <a:lnTo>
                    <a:pt x="7" y="128"/>
                  </a:lnTo>
                  <a:lnTo>
                    <a:pt x="7" y="128"/>
                  </a:lnTo>
                  <a:lnTo>
                    <a:pt x="9" y="128"/>
                  </a:lnTo>
                  <a:lnTo>
                    <a:pt x="9" y="126"/>
                  </a:lnTo>
                  <a:lnTo>
                    <a:pt x="9" y="126"/>
                  </a:lnTo>
                  <a:lnTo>
                    <a:pt x="9" y="126"/>
                  </a:lnTo>
                  <a:lnTo>
                    <a:pt x="9" y="123"/>
                  </a:lnTo>
                  <a:lnTo>
                    <a:pt x="9" y="123"/>
                  </a:lnTo>
                  <a:lnTo>
                    <a:pt x="7" y="123"/>
                  </a:lnTo>
                  <a:lnTo>
                    <a:pt x="7" y="123"/>
                  </a:lnTo>
                  <a:lnTo>
                    <a:pt x="7" y="123"/>
                  </a:lnTo>
                  <a:lnTo>
                    <a:pt x="5" y="123"/>
                  </a:lnTo>
                  <a:lnTo>
                    <a:pt x="5" y="123"/>
                  </a:lnTo>
                  <a:lnTo>
                    <a:pt x="5" y="123"/>
                  </a:lnTo>
                  <a:lnTo>
                    <a:pt x="5" y="123"/>
                  </a:lnTo>
                  <a:lnTo>
                    <a:pt x="5" y="121"/>
                  </a:lnTo>
                  <a:lnTo>
                    <a:pt x="2" y="121"/>
                  </a:lnTo>
                  <a:lnTo>
                    <a:pt x="2" y="121"/>
                  </a:lnTo>
                  <a:lnTo>
                    <a:pt x="2" y="119"/>
                  </a:lnTo>
                  <a:lnTo>
                    <a:pt x="2" y="119"/>
                  </a:lnTo>
                  <a:lnTo>
                    <a:pt x="2" y="119"/>
                  </a:lnTo>
                  <a:lnTo>
                    <a:pt x="2" y="119"/>
                  </a:lnTo>
                  <a:lnTo>
                    <a:pt x="2" y="119"/>
                  </a:lnTo>
                  <a:lnTo>
                    <a:pt x="2" y="116"/>
                  </a:lnTo>
                  <a:lnTo>
                    <a:pt x="2" y="116"/>
                  </a:lnTo>
                  <a:lnTo>
                    <a:pt x="2" y="114"/>
                  </a:lnTo>
                  <a:lnTo>
                    <a:pt x="2" y="114"/>
                  </a:lnTo>
                  <a:lnTo>
                    <a:pt x="2" y="114"/>
                  </a:lnTo>
                  <a:lnTo>
                    <a:pt x="0" y="114"/>
                  </a:lnTo>
                  <a:lnTo>
                    <a:pt x="0" y="112"/>
                  </a:lnTo>
                  <a:lnTo>
                    <a:pt x="0" y="112"/>
                  </a:lnTo>
                  <a:lnTo>
                    <a:pt x="0" y="109"/>
                  </a:lnTo>
                  <a:lnTo>
                    <a:pt x="0" y="109"/>
                  </a:lnTo>
                  <a:lnTo>
                    <a:pt x="2" y="109"/>
                  </a:lnTo>
                  <a:lnTo>
                    <a:pt x="2" y="109"/>
                  </a:lnTo>
                  <a:lnTo>
                    <a:pt x="2" y="109"/>
                  </a:lnTo>
                  <a:lnTo>
                    <a:pt x="2" y="107"/>
                  </a:lnTo>
                  <a:lnTo>
                    <a:pt x="5" y="107"/>
                  </a:lnTo>
                  <a:lnTo>
                    <a:pt x="5" y="107"/>
                  </a:lnTo>
                  <a:lnTo>
                    <a:pt x="5" y="107"/>
                  </a:lnTo>
                  <a:lnTo>
                    <a:pt x="5" y="104"/>
                  </a:lnTo>
                  <a:lnTo>
                    <a:pt x="5" y="104"/>
                  </a:lnTo>
                  <a:lnTo>
                    <a:pt x="7" y="104"/>
                  </a:lnTo>
                  <a:lnTo>
                    <a:pt x="7" y="104"/>
                  </a:lnTo>
                  <a:lnTo>
                    <a:pt x="7" y="104"/>
                  </a:lnTo>
                  <a:lnTo>
                    <a:pt x="9" y="104"/>
                  </a:lnTo>
                  <a:lnTo>
                    <a:pt x="9" y="104"/>
                  </a:lnTo>
                  <a:lnTo>
                    <a:pt x="9" y="104"/>
                  </a:lnTo>
                  <a:lnTo>
                    <a:pt x="9" y="104"/>
                  </a:lnTo>
                  <a:lnTo>
                    <a:pt x="9" y="102"/>
                  </a:lnTo>
                  <a:lnTo>
                    <a:pt x="7" y="102"/>
                  </a:lnTo>
                  <a:lnTo>
                    <a:pt x="7" y="102"/>
                  </a:lnTo>
                  <a:lnTo>
                    <a:pt x="7" y="100"/>
                  </a:lnTo>
                  <a:lnTo>
                    <a:pt x="7" y="100"/>
                  </a:lnTo>
                  <a:lnTo>
                    <a:pt x="7" y="100"/>
                  </a:lnTo>
                  <a:lnTo>
                    <a:pt x="7" y="100"/>
                  </a:lnTo>
                  <a:lnTo>
                    <a:pt x="7" y="100"/>
                  </a:lnTo>
                  <a:lnTo>
                    <a:pt x="7" y="100"/>
                  </a:lnTo>
                  <a:lnTo>
                    <a:pt x="7" y="100"/>
                  </a:lnTo>
                  <a:lnTo>
                    <a:pt x="9" y="100"/>
                  </a:lnTo>
                  <a:lnTo>
                    <a:pt x="9" y="97"/>
                  </a:lnTo>
                  <a:lnTo>
                    <a:pt x="9" y="97"/>
                  </a:lnTo>
                  <a:lnTo>
                    <a:pt x="9" y="97"/>
                  </a:lnTo>
                  <a:lnTo>
                    <a:pt x="12" y="97"/>
                  </a:lnTo>
                  <a:lnTo>
                    <a:pt x="12" y="97"/>
                  </a:lnTo>
                  <a:lnTo>
                    <a:pt x="12" y="95"/>
                  </a:lnTo>
                  <a:lnTo>
                    <a:pt x="12" y="95"/>
                  </a:lnTo>
                  <a:lnTo>
                    <a:pt x="12" y="93"/>
                  </a:lnTo>
                  <a:lnTo>
                    <a:pt x="12" y="93"/>
                  </a:lnTo>
                  <a:lnTo>
                    <a:pt x="12" y="93"/>
                  </a:lnTo>
                  <a:lnTo>
                    <a:pt x="14" y="93"/>
                  </a:lnTo>
                  <a:lnTo>
                    <a:pt x="14" y="90"/>
                  </a:lnTo>
                  <a:lnTo>
                    <a:pt x="14" y="90"/>
                  </a:lnTo>
                  <a:lnTo>
                    <a:pt x="14" y="90"/>
                  </a:lnTo>
                  <a:lnTo>
                    <a:pt x="14" y="88"/>
                  </a:lnTo>
                  <a:lnTo>
                    <a:pt x="14" y="88"/>
                  </a:lnTo>
                  <a:lnTo>
                    <a:pt x="14" y="88"/>
                  </a:lnTo>
                  <a:lnTo>
                    <a:pt x="14" y="85"/>
                  </a:lnTo>
                  <a:lnTo>
                    <a:pt x="14" y="85"/>
                  </a:lnTo>
                  <a:lnTo>
                    <a:pt x="14" y="83"/>
                  </a:lnTo>
                  <a:lnTo>
                    <a:pt x="14" y="83"/>
                  </a:lnTo>
                  <a:lnTo>
                    <a:pt x="14" y="83"/>
                  </a:lnTo>
                  <a:lnTo>
                    <a:pt x="14" y="81"/>
                  </a:lnTo>
                  <a:lnTo>
                    <a:pt x="14" y="81"/>
                  </a:lnTo>
                  <a:lnTo>
                    <a:pt x="14" y="81"/>
                  </a:lnTo>
                  <a:lnTo>
                    <a:pt x="14" y="81"/>
                  </a:lnTo>
                  <a:lnTo>
                    <a:pt x="14" y="81"/>
                  </a:lnTo>
                  <a:lnTo>
                    <a:pt x="14" y="78"/>
                  </a:lnTo>
                  <a:lnTo>
                    <a:pt x="14" y="78"/>
                  </a:lnTo>
                  <a:lnTo>
                    <a:pt x="17" y="78"/>
                  </a:lnTo>
                  <a:lnTo>
                    <a:pt x="17" y="76"/>
                  </a:lnTo>
                  <a:lnTo>
                    <a:pt x="17" y="76"/>
                  </a:lnTo>
                  <a:lnTo>
                    <a:pt x="17" y="76"/>
                  </a:lnTo>
                  <a:lnTo>
                    <a:pt x="17" y="74"/>
                  </a:lnTo>
                  <a:lnTo>
                    <a:pt x="17" y="74"/>
                  </a:lnTo>
                  <a:lnTo>
                    <a:pt x="19" y="74"/>
                  </a:lnTo>
                  <a:lnTo>
                    <a:pt x="19" y="71"/>
                  </a:lnTo>
                  <a:lnTo>
                    <a:pt x="19" y="71"/>
                  </a:lnTo>
                  <a:lnTo>
                    <a:pt x="19" y="71"/>
                  </a:lnTo>
                  <a:lnTo>
                    <a:pt x="19" y="71"/>
                  </a:lnTo>
                  <a:lnTo>
                    <a:pt x="19" y="71"/>
                  </a:lnTo>
                  <a:lnTo>
                    <a:pt x="21" y="71"/>
                  </a:lnTo>
                  <a:lnTo>
                    <a:pt x="21" y="74"/>
                  </a:lnTo>
                  <a:lnTo>
                    <a:pt x="21" y="74"/>
                  </a:lnTo>
                  <a:lnTo>
                    <a:pt x="21" y="74"/>
                  </a:lnTo>
                  <a:lnTo>
                    <a:pt x="21" y="74"/>
                  </a:lnTo>
                  <a:lnTo>
                    <a:pt x="24" y="74"/>
                  </a:lnTo>
                  <a:lnTo>
                    <a:pt x="24" y="76"/>
                  </a:lnTo>
                  <a:lnTo>
                    <a:pt x="24" y="76"/>
                  </a:lnTo>
                  <a:lnTo>
                    <a:pt x="24" y="76"/>
                  </a:lnTo>
                  <a:lnTo>
                    <a:pt x="26" y="76"/>
                  </a:lnTo>
                  <a:lnTo>
                    <a:pt x="26" y="76"/>
                  </a:lnTo>
                  <a:lnTo>
                    <a:pt x="26" y="76"/>
                  </a:lnTo>
                  <a:lnTo>
                    <a:pt x="28" y="76"/>
                  </a:lnTo>
                  <a:lnTo>
                    <a:pt x="28" y="76"/>
                  </a:lnTo>
                  <a:lnTo>
                    <a:pt x="28" y="76"/>
                  </a:lnTo>
                  <a:lnTo>
                    <a:pt x="31" y="76"/>
                  </a:lnTo>
                  <a:lnTo>
                    <a:pt x="31" y="76"/>
                  </a:lnTo>
                  <a:lnTo>
                    <a:pt x="31" y="76"/>
                  </a:lnTo>
                  <a:lnTo>
                    <a:pt x="33" y="76"/>
                  </a:lnTo>
                  <a:lnTo>
                    <a:pt x="33" y="76"/>
                  </a:lnTo>
                  <a:lnTo>
                    <a:pt x="33" y="76"/>
                  </a:lnTo>
                  <a:lnTo>
                    <a:pt x="33" y="76"/>
                  </a:lnTo>
                  <a:lnTo>
                    <a:pt x="36" y="76"/>
                  </a:lnTo>
                  <a:lnTo>
                    <a:pt x="36" y="78"/>
                  </a:lnTo>
                  <a:lnTo>
                    <a:pt x="36" y="78"/>
                  </a:lnTo>
                  <a:lnTo>
                    <a:pt x="36" y="78"/>
                  </a:lnTo>
                  <a:lnTo>
                    <a:pt x="38" y="78"/>
                  </a:lnTo>
                  <a:lnTo>
                    <a:pt x="38" y="78"/>
                  </a:lnTo>
                  <a:lnTo>
                    <a:pt x="38" y="78"/>
                  </a:lnTo>
                  <a:lnTo>
                    <a:pt x="38" y="81"/>
                  </a:lnTo>
                  <a:lnTo>
                    <a:pt x="40" y="81"/>
                  </a:lnTo>
                  <a:lnTo>
                    <a:pt x="40" y="81"/>
                  </a:lnTo>
                  <a:lnTo>
                    <a:pt x="40" y="81"/>
                  </a:lnTo>
                  <a:lnTo>
                    <a:pt x="40" y="83"/>
                  </a:lnTo>
                  <a:lnTo>
                    <a:pt x="40" y="83"/>
                  </a:lnTo>
                  <a:lnTo>
                    <a:pt x="40" y="83"/>
                  </a:lnTo>
                  <a:lnTo>
                    <a:pt x="40" y="81"/>
                  </a:lnTo>
                  <a:lnTo>
                    <a:pt x="43" y="81"/>
                  </a:lnTo>
                  <a:lnTo>
                    <a:pt x="43" y="81"/>
                  </a:lnTo>
                  <a:lnTo>
                    <a:pt x="43" y="81"/>
                  </a:lnTo>
                  <a:lnTo>
                    <a:pt x="43" y="81"/>
                  </a:lnTo>
                  <a:lnTo>
                    <a:pt x="45" y="81"/>
                  </a:lnTo>
                  <a:lnTo>
                    <a:pt x="45" y="81"/>
                  </a:lnTo>
                  <a:lnTo>
                    <a:pt x="45" y="81"/>
                  </a:lnTo>
                  <a:lnTo>
                    <a:pt x="45" y="81"/>
                  </a:lnTo>
                  <a:lnTo>
                    <a:pt x="47" y="81"/>
                  </a:lnTo>
                  <a:lnTo>
                    <a:pt x="47" y="81"/>
                  </a:lnTo>
                  <a:lnTo>
                    <a:pt x="47" y="81"/>
                  </a:lnTo>
                  <a:lnTo>
                    <a:pt x="50" y="81"/>
                  </a:lnTo>
                  <a:lnTo>
                    <a:pt x="50" y="81"/>
                  </a:lnTo>
                  <a:lnTo>
                    <a:pt x="50" y="81"/>
                  </a:lnTo>
                  <a:lnTo>
                    <a:pt x="52" y="81"/>
                  </a:lnTo>
                  <a:lnTo>
                    <a:pt x="52" y="78"/>
                  </a:lnTo>
                  <a:lnTo>
                    <a:pt x="52" y="78"/>
                  </a:lnTo>
                  <a:lnTo>
                    <a:pt x="52" y="78"/>
                  </a:lnTo>
                  <a:lnTo>
                    <a:pt x="52" y="78"/>
                  </a:lnTo>
                  <a:lnTo>
                    <a:pt x="54" y="78"/>
                  </a:lnTo>
                  <a:lnTo>
                    <a:pt x="54" y="76"/>
                  </a:lnTo>
                  <a:lnTo>
                    <a:pt x="54" y="76"/>
                  </a:lnTo>
                  <a:lnTo>
                    <a:pt x="54" y="76"/>
                  </a:lnTo>
                  <a:lnTo>
                    <a:pt x="57" y="76"/>
                  </a:lnTo>
                  <a:lnTo>
                    <a:pt x="57" y="76"/>
                  </a:lnTo>
                  <a:lnTo>
                    <a:pt x="57" y="76"/>
                  </a:lnTo>
                  <a:lnTo>
                    <a:pt x="57" y="74"/>
                  </a:lnTo>
                  <a:lnTo>
                    <a:pt x="57" y="74"/>
                  </a:lnTo>
                  <a:lnTo>
                    <a:pt x="57" y="71"/>
                  </a:lnTo>
                  <a:lnTo>
                    <a:pt x="57" y="71"/>
                  </a:lnTo>
                  <a:lnTo>
                    <a:pt x="57" y="71"/>
                  </a:lnTo>
                  <a:lnTo>
                    <a:pt x="57" y="71"/>
                  </a:lnTo>
                  <a:lnTo>
                    <a:pt x="57" y="71"/>
                  </a:lnTo>
                  <a:lnTo>
                    <a:pt x="59" y="71"/>
                  </a:lnTo>
                  <a:lnTo>
                    <a:pt x="59" y="71"/>
                  </a:lnTo>
                  <a:lnTo>
                    <a:pt x="59" y="71"/>
                  </a:lnTo>
                  <a:lnTo>
                    <a:pt x="59" y="69"/>
                  </a:lnTo>
                  <a:lnTo>
                    <a:pt x="59" y="69"/>
                  </a:lnTo>
                  <a:lnTo>
                    <a:pt x="59" y="69"/>
                  </a:lnTo>
                  <a:lnTo>
                    <a:pt x="59" y="69"/>
                  </a:lnTo>
                  <a:lnTo>
                    <a:pt x="59" y="67"/>
                  </a:lnTo>
                  <a:lnTo>
                    <a:pt x="57" y="67"/>
                  </a:lnTo>
                  <a:lnTo>
                    <a:pt x="57" y="67"/>
                  </a:lnTo>
                  <a:lnTo>
                    <a:pt x="57" y="64"/>
                  </a:lnTo>
                  <a:lnTo>
                    <a:pt x="59" y="64"/>
                  </a:lnTo>
                  <a:lnTo>
                    <a:pt x="59" y="64"/>
                  </a:lnTo>
                  <a:lnTo>
                    <a:pt x="59" y="64"/>
                  </a:lnTo>
                  <a:lnTo>
                    <a:pt x="62" y="64"/>
                  </a:lnTo>
                  <a:lnTo>
                    <a:pt x="62" y="64"/>
                  </a:lnTo>
                  <a:lnTo>
                    <a:pt x="62" y="64"/>
                  </a:lnTo>
                  <a:lnTo>
                    <a:pt x="64" y="64"/>
                  </a:lnTo>
                  <a:lnTo>
                    <a:pt x="64" y="64"/>
                  </a:lnTo>
                  <a:lnTo>
                    <a:pt x="64" y="64"/>
                  </a:lnTo>
                  <a:lnTo>
                    <a:pt x="66" y="64"/>
                  </a:lnTo>
                  <a:lnTo>
                    <a:pt x="66" y="64"/>
                  </a:lnTo>
                  <a:lnTo>
                    <a:pt x="66" y="62"/>
                  </a:lnTo>
                  <a:lnTo>
                    <a:pt x="66" y="62"/>
                  </a:lnTo>
                  <a:lnTo>
                    <a:pt x="69" y="62"/>
                  </a:lnTo>
                  <a:lnTo>
                    <a:pt x="69" y="62"/>
                  </a:lnTo>
                  <a:lnTo>
                    <a:pt x="71" y="62"/>
                  </a:lnTo>
                  <a:lnTo>
                    <a:pt x="71" y="62"/>
                  </a:lnTo>
                  <a:lnTo>
                    <a:pt x="71" y="62"/>
                  </a:lnTo>
                  <a:lnTo>
                    <a:pt x="71" y="62"/>
                  </a:lnTo>
                  <a:lnTo>
                    <a:pt x="73" y="62"/>
                  </a:lnTo>
                  <a:lnTo>
                    <a:pt x="73" y="59"/>
                  </a:lnTo>
                  <a:lnTo>
                    <a:pt x="73" y="59"/>
                  </a:lnTo>
                  <a:lnTo>
                    <a:pt x="73" y="59"/>
                  </a:lnTo>
                  <a:lnTo>
                    <a:pt x="76" y="59"/>
                  </a:lnTo>
                  <a:lnTo>
                    <a:pt x="76" y="59"/>
                  </a:lnTo>
                  <a:lnTo>
                    <a:pt x="78" y="59"/>
                  </a:lnTo>
                  <a:lnTo>
                    <a:pt x="78" y="62"/>
                  </a:lnTo>
                  <a:lnTo>
                    <a:pt x="78" y="62"/>
                  </a:lnTo>
                  <a:lnTo>
                    <a:pt x="78" y="59"/>
                  </a:lnTo>
                  <a:lnTo>
                    <a:pt x="78" y="59"/>
                  </a:lnTo>
                  <a:lnTo>
                    <a:pt x="78" y="59"/>
                  </a:lnTo>
                  <a:lnTo>
                    <a:pt x="78" y="59"/>
                  </a:lnTo>
                  <a:lnTo>
                    <a:pt x="81" y="59"/>
                  </a:lnTo>
                  <a:lnTo>
                    <a:pt x="81" y="57"/>
                  </a:lnTo>
                  <a:lnTo>
                    <a:pt x="81" y="57"/>
                  </a:lnTo>
                  <a:lnTo>
                    <a:pt x="81" y="57"/>
                  </a:lnTo>
                  <a:lnTo>
                    <a:pt x="83" y="57"/>
                  </a:lnTo>
                  <a:lnTo>
                    <a:pt x="83" y="57"/>
                  </a:lnTo>
                  <a:lnTo>
                    <a:pt x="83" y="57"/>
                  </a:lnTo>
                  <a:lnTo>
                    <a:pt x="85" y="57"/>
                  </a:lnTo>
                  <a:lnTo>
                    <a:pt x="85" y="55"/>
                  </a:lnTo>
                  <a:lnTo>
                    <a:pt x="85" y="55"/>
                  </a:lnTo>
                  <a:lnTo>
                    <a:pt x="85" y="55"/>
                  </a:lnTo>
                  <a:lnTo>
                    <a:pt x="85" y="55"/>
                  </a:lnTo>
                  <a:lnTo>
                    <a:pt x="88" y="55"/>
                  </a:lnTo>
                  <a:lnTo>
                    <a:pt x="88" y="55"/>
                  </a:lnTo>
                  <a:lnTo>
                    <a:pt x="88" y="52"/>
                  </a:lnTo>
                  <a:lnTo>
                    <a:pt x="88" y="52"/>
                  </a:lnTo>
                  <a:lnTo>
                    <a:pt x="88" y="52"/>
                  </a:lnTo>
                  <a:lnTo>
                    <a:pt x="88" y="50"/>
                  </a:lnTo>
                  <a:lnTo>
                    <a:pt x="90" y="50"/>
                  </a:lnTo>
                  <a:lnTo>
                    <a:pt x="90" y="50"/>
                  </a:lnTo>
                  <a:lnTo>
                    <a:pt x="90" y="50"/>
                  </a:lnTo>
                  <a:lnTo>
                    <a:pt x="90" y="48"/>
                  </a:lnTo>
                  <a:lnTo>
                    <a:pt x="90" y="48"/>
                  </a:lnTo>
                  <a:lnTo>
                    <a:pt x="90" y="45"/>
                  </a:lnTo>
                  <a:lnTo>
                    <a:pt x="90" y="45"/>
                  </a:lnTo>
                  <a:lnTo>
                    <a:pt x="90" y="43"/>
                  </a:lnTo>
                  <a:lnTo>
                    <a:pt x="90" y="43"/>
                  </a:lnTo>
                  <a:lnTo>
                    <a:pt x="90" y="43"/>
                  </a:lnTo>
                  <a:lnTo>
                    <a:pt x="90" y="40"/>
                  </a:lnTo>
                  <a:lnTo>
                    <a:pt x="92" y="40"/>
                  </a:lnTo>
                  <a:lnTo>
                    <a:pt x="92" y="40"/>
                  </a:lnTo>
                  <a:lnTo>
                    <a:pt x="92" y="40"/>
                  </a:lnTo>
                  <a:lnTo>
                    <a:pt x="92" y="40"/>
                  </a:lnTo>
                  <a:lnTo>
                    <a:pt x="92" y="38"/>
                  </a:lnTo>
                  <a:lnTo>
                    <a:pt x="92" y="38"/>
                  </a:lnTo>
                  <a:lnTo>
                    <a:pt x="92" y="38"/>
                  </a:lnTo>
                  <a:lnTo>
                    <a:pt x="92" y="36"/>
                  </a:lnTo>
                  <a:lnTo>
                    <a:pt x="92" y="36"/>
                  </a:lnTo>
                  <a:lnTo>
                    <a:pt x="92" y="36"/>
                  </a:lnTo>
                  <a:lnTo>
                    <a:pt x="92" y="33"/>
                  </a:lnTo>
                  <a:lnTo>
                    <a:pt x="92" y="33"/>
                  </a:lnTo>
                  <a:lnTo>
                    <a:pt x="92" y="33"/>
                  </a:lnTo>
                  <a:lnTo>
                    <a:pt x="95" y="33"/>
                  </a:lnTo>
                  <a:lnTo>
                    <a:pt x="95" y="31"/>
                  </a:lnTo>
                  <a:lnTo>
                    <a:pt x="95" y="31"/>
                  </a:lnTo>
                  <a:lnTo>
                    <a:pt x="95" y="31"/>
                  </a:lnTo>
                  <a:lnTo>
                    <a:pt x="95" y="31"/>
                  </a:lnTo>
                  <a:lnTo>
                    <a:pt x="97" y="31"/>
                  </a:lnTo>
                  <a:lnTo>
                    <a:pt x="97" y="31"/>
                  </a:lnTo>
                  <a:lnTo>
                    <a:pt x="99" y="31"/>
                  </a:lnTo>
                  <a:lnTo>
                    <a:pt x="99" y="31"/>
                  </a:lnTo>
                  <a:lnTo>
                    <a:pt x="99" y="31"/>
                  </a:lnTo>
                  <a:lnTo>
                    <a:pt x="99" y="31"/>
                  </a:lnTo>
                  <a:lnTo>
                    <a:pt x="102" y="31"/>
                  </a:lnTo>
                  <a:lnTo>
                    <a:pt x="102" y="31"/>
                  </a:lnTo>
                  <a:lnTo>
                    <a:pt x="102" y="31"/>
                  </a:lnTo>
                  <a:lnTo>
                    <a:pt x="104" y="31"/>
                  </a:lnTo>
                  <a:lnTo>
                    <a:pt x="104" y="31"/>
                  </a:lnTo>
                  <a:lnTo>
                    <a:pt x="107" y="31"/>
                  </a:lnTo>
                  <a:lnTo>
                    <a:pt x="107" y="31"/>
                  </a:lnTo>
                  <a:lnTo>
                    <a:pt x="107" y="31"/>
                  </a:lnTo>
                  <a:lnTo>
                    <a:pt x="109" y="31"/>
                  </a:lnTo>
                  <a:lnTo>
                    <a:pt x="109" y="31"/>
                  </a:lnTo>
                  <a:lnTo>
                    <a:pt x="111" y="31"/>
                  </a:lnTo>
                  <a:lnTo>
                    <a:pt x="111" y="29"/>
                  </a:lnTo>
                  <a:lnTo>
                    <a:pt x="111" y="29"/>
                  </a:lnTo>
                  <a:lnTo>
                    <a:pt x="111" y="29"/>
                  </a:lnTo>
                  <a:lnTo>
                    <a:pt x="111" y="26"/>
                  </a:lnTo>
                  <a:lnTo>
                    <a:pt x="111" y="26"/>
                  </a:lnTo>
                  <a:lnTo>
                    <a:pt x="111" y="26"/>
                  </a:lnTo>
                  <a:lnTo>
                    <a:pt x="111" y="24"/>
                  </a:lnTo>
                  <a:lnTo>
                    <a:pt x="111" y="24"/>
                  </a:lnTo>
                  <a:lnTo>
                    <a:pt x="114" y="24"/>
                  </a:lnTo>
                  <a:lnTo>
                    <a:pt x="114" y="21"/>
                  </a:lnTo>
                  <a:lnTo>
                    <a:pt x="114" y="21"/>
                  </a:lnTo>
                  <a:lnTo>
                    <a:pt x="114" y="21"/>
                  </a:lnTo>
                  <a:lnTo>
                    <a:pt x="114" y="24"/>
                  </a:lnTo>
                  <a:lnTo>
                    <a:pt x="116" y="24"/>
                  </a:lnTo>
                  <a:lnTo>
                    <a:pt x="116" y="24"/>
                  </a:lnTo>
                  <a:lnTo>
                    <a:pt x="116" y="24"/>
                  </a:lnTo>
                  <a:lnTo>
                    <a:pt x="118" y="24"/>
                  </a:lnTo>
                  <a:lnTo>
                    <a:pt x="118" y="24"/>
                  </a:lnTo>
                  <a:lnTo>
                    <a:pt x="118" y="24"/>
                  </a:lnTo>
                  <a:lnTo>
                    <a:pt x="121" y="24"/>
                  </a:lnTo>
                  <a:lnTo>
                    <a:pt x="121" y="24"/>
                  </a:lnTo>
                  <a:lnTo>
                    <a:pt x="121" y="26"/>
                  </a:lnTo>
                  <a:lnTo>
                    <a:pt x="121" y="26"/>
                  </a:lnTo>
                  <a:lnTo>
                    <a:pt x="121" y="26"/>
                  </a:lnTo>
                  <a:lnTo>
                    <a:pt x="123" y="26"/>
                  </a:lnTo>
                  <a:lnTo>
                    <a:pt x="123" y="26"/>
                  </a:lnTo>
                  <a:lnTo>
                    <a:pt x="125" y="26"/>
                  </a:lnTo>
                  <a:lnTo>
                    <a:pt x="125" y="29"/>
                  </a:lnTo>
                  <a:lnTo>
                    <a:pt x="125" y="29"/>
                  </a:lnTo>
                  <a:lnTo>
                    <a:pt x="125" y="29"/>
                  </a:lnTo>
                  <a:lnTo>
                    <a:pt x="128" y="29"/>
                  </a:lnTo>
                  <a:lnTo>
                    <a:pt x="128" y="29"/>
                  </a:lnTo>
                  <a:lnTo>
                    <a:pt x="128" y="29"/>
                  </a:lnTo>
                  <a:lnTo>
                    <a:pt x="130" y="29"/>
                  </a:lnTo>
                  <a:lnTo>
                    <a:pt x="130" y="29"/>
                  </a:lnTo>
                  <a:lnTo>
                    <a:pt x="130" y="26"/>
                  </a:lnTo>
                  <a:lnTo>
                    <a:pt x="133" y="26"/>
                  </a:lnTo>
                  <a:lnTo>
                    <a:pt x="133" y="26"/>
                  </a:lnTo>
                  <a:lnTo>
                    <a:pt x="133" y="29"/>
                  </a:lnTo>
                  <a:lnTo>
                    <a:pt x="133" y="29"/>
                  </a:lnTo>
                  <a:lnTo>
                    <a:pt x="135" y="29"/>
                  </a:lnTo>
                  <a:lnTo>
                    <a:pt x="135" y="29"/>
                  </a:lnTo>
                  <a:lnTo>
                    <a:pt x="135" y="26"/>
                  </a:lnTo>
                  <a:lnTo>
                    <a:pt x="135" y="26"/>
                  </a:lnTo>
                  <a:lnTo>
                    <a:pt x="135" y="29"/>
                  </a:lnTo>
                  <a:lnTo>
                    <a:pt x="137" y="29"/>
                  </a:lnTo>
                  <a:lnTo>
                    <a:pt x="137" y="26"/>
                  </a:lnTo>
                  <a:lnTo>
                    <a:pt x="137" y="26"/>
                  </a:lnTo>
                  <a:lnTo>
                    <a:pt x="140" y="26"/>
                  </a:lnTo>
                  <a:lnTo>
                    <a:pt x="140" y="26"/>
                  </a:lnTo>
                  <a:lnTo>
                    <a:pt x="140" y="26"/>
                  </a:lnTo>
                  <a:lnTo>
                    <a:pt x="142" y="26"/>
                  </a:lnTo>
                  <a:lnTo>
                    <a:pt x="142" y="26"/>
                  </a:lnTo>
                  <a:lnTo>
                    <a:pt x="142" y="29"/>
                  </a:lnTo>
                  <a:lnTo>
                    <a:pt x="142" y="29"/>
                  </a:lnTo>
                  <a:lnTo>
                    <a:pt x="144" y="29"/>
                  </a:lnTo>
                  <a:lnTo>
                    <a:pt x="144" y="31"/>
                  </a:lnTo>
                  <a:lnTo>
                    <a:pt x="144" y="31"/>
                  </a:lnTo>
                  <a:lnTo>
                    <a:pt x="144" y="31"/>
                  </a:lnTo>
                  <a:lnTo>
                    <a:pt x="144" y="31"/>
                  </a:lnTo>
                  <a:lnTo>
                    <a:pt x="147" y="31"/>
                  </a:lnTo>
                  <a:lnTo>
                    <a:pt x="147" y="31"/>
                  </a:lnTo>
                  <a:lnTo>
                    <a:pt x="147" y="31"/>
                  </a:lnTo>
                  <a:lnTo>
                    <a:pt x="149" y="31"/>
                  </a:lnTo>
                  <a:lnTo>
                    <a:pt x="149" y="31"/>
                  </a:lnTo>
                  <a:lnTo>
                    <a:pt x="149" y="31"/>
                  </a:lnTo>
                  <a:lnTo>
                    <a:pt x="152" y="31"/>
                  </a:lnTo>
                  <a:lnTo>
                    <a:pt x="152" y="31"/>
                  </a:lnTo>
                  <a:lnTo>
                    <a:pt x="152" y="31"/>
                  </a:lnTo>
                  <a:lnTo>
                    <a:pt x="154" y="31"/>
                  </a:lnTo>
                  <a:lnTo>
                    <a:pt x="154" y="31"/>
                  </a:lnTo>
                  <a:lnTo>
                    <a:pt x="154" y="31"/>
                  </a:lnTo>
                  <a:lnTo>
                    <a:pt x="156" y="31"/>
                  </a:lnTo>
                  <a:lnTo>
                    <a:pt x="156" y="31"/>
                  </a:lnTo>
                  <a:lnTo>
                    <a:pt x="156" y="31"/>
                  </a:lnTo>
                  <a:lnTo>
                    <a:pt x="159" y="31"/>
                  </a:lnTo>
                  <a:lnTo>
                    <a:pt x="159" y="31"/>
                  </a:lnTo>
                  <a:lnTo>
                    <a:pt x="159" y="33"/>
                  </a:lnTo>
                  <a:lnTo>
                    <a:pt x="159" y="33"/>
                  </a:lnTo>
                  <a:lnTo>
                    <a:pt x="159" y="33"/>
                  </a:lnTo>
                  <a:lnTo>
                    <a:pt x="159" y="33"/>
                  </a:lnTo>
                  <a:lnTo>
                    <a:pt x="159" y="36"/>
                  </a:lnTo>
                  <a:lnTo>
                    <a:pt x="161" y="36"/>
                  </a:lnTo>
                  <a:lnTo>
                    <a:pt x="161" y="36"/>
                  </a:lnTo>
                  <a:lnTo>
                    <a:pt x="161" y="36"/>
                  </a:lnTo>
                  <a:lnTo>
                    <a:pt x="161" y="38"/>
                  </a:lnTo>
                  <a:lnTo>
                    <a:pt x="161" y="38"/>
                  </a:lnTo>
                  <a:lnTo>
                    <a:pt x="161" y="38"/>
                  </a:lnTo>
                  <a:lnTo>
                    <a:pt x="163" y="38"/>
                  </a:lnTo>
                  <a:lnTo>
                    <a:pt x="163" y="38"/>
                  </a:lnTo>
                  <a:lnTo>
                    <a:pt x="163" y="38"/>
                  </a:lnTo>
                  <a:lnTo>
                    <a:pt x="166" y="38"/>
                  </a:lnTo>
                  <a:lnTo>
                    <a:pt x="166" y="36"/>
                  </a:lnTo>
                  <a:lnTo>
                    <a:pt x="166" y="36"/>
                  </a:lnTo>
                  <a:lnTo>
                    <a:pt x="166" y="36"/>
                  </a:lnTo>
                  <a:lnTo>
                    <a:pt x="168" y="36"/>
                  </a:lnTo>
                  <a:lnTo>
                    <a:pt x="168" y="36"/>
                  </a:lnTo>
                  <a:lnTo>
                    <a:pt x="168" y="36"/>
                  </a:lnTo>
                  <a:lnTo>
                    <a:pt x="168" y="33"/>
                  </a:lnTo>
                  <a:lnTo>
                    <a:pt x="168" y="33"/>
                  </a:lnTo>
                  <a:lnTo>
                    <a:pt x="168" y="33"/>
                  </a:lnTo>
                  <a:lnTo>
                    <a:pt x="170" y="33"/>
                  </a:lnTo>
                  <a:lnTo>
                    <a:pt x="170" y="33"/>
                  </a:lnTo>
                  <a:lnTo>
                    <a:pt x="173" y="33"/>
                  </a:lnTo>
                  <a:lnTo>
                    <a:pt x="173" y="31"/>
                  </a:lnTo>
                  <a:lnTo>
                    <a:pt x="173" y="31"/>
                  </a:lnTo>
                  <a:lnTo>
                    <a:pt x="173" y="31"/>
                  </a:lnTo>
                  <a:lnTo>
                    <a:pt x="175" y="31"/>
                  </a:lnTo>
                  <a:lnTo>
                    <a:pt x="175" y="31"/>
                  </a:lnTo>
                  <a:lnTo>
                    <a:pt x="175" y="31"/>
                  </a:lnTo>
                  <a:lnTo>
                    <a:pt x="178" y="31"/>
                  </a:lnTo>
                  <a:lnTo>
                    <a:pt x="178" y="31"/>
                  </a:lnTo>
                  <a:lnTo>
                    <a:pt x="178" y="29"/>
                  </a:lnTo>
                  <a:lnTo>
                    <a:pt x="178" y="29"/>
                  </a:lnTo>
                  <a:lnTo>
                    <a:pt x="178" y="29"/>
                  </a:lnTo>
                  <a:lnTo>
                    <a:pt x="180" y="29"/>
                  </a:lnTo>
                  <a:lnTo>
                    <a:pt x="180" y="31"/>
                  </a:lnTo>
                  <a:lnTo>
                    <a:pt x="180" y="31"/>
                  </a:lnTo>
                  <a:lnTo>
                    <a:pt x="180" y="29"/>
                  </a:lnTo>
                  <a:lnTo>
                    <a:pt x="180" y="29"/>
                  </a:lnTo>
                  <a:lnTo>
                    <a:pt x="182" y="29"/>
                  </a:lnTo>
                  <a:lnTo>
                    <a:pt x="182" y="29"/>
                  </a:lnTo>
                  <a:lnTo>
                    <a:pt x="182" y="29"/>
                  </a:lnTo>
                  <a:lnTo>
                    <a:pt x="185" y="29"/>
                  </a:lnTo>
                  <a:lnTo>
                    <a:pt x="185" y="29"/>
                  </a:lnTo>
                  <a:lnTo>
                    <a:pt x="185" y="29"/>
                  </a:lnTo>
                  <a:lnTo>
                    <a:pt x="185" y="31"/>
                  </a:lnTo>
                  <a:lnTo>
                    <a:pt x="185" y="31"/>
                  </a:lnTo>
                  <a:lnTo>
                    <a:pt x="185" y="31"/>
                  </a:lnTo>
                  <a:lnTo>
                    <a:pt x="187" y="31"/>
                  </a:lnTo>
                  <a:lnTo>
                    <a:pt x="187" y="31"/>
                  </a:lnTo>
                  <a:lnTo>
                    <a:pt x="187" y="31"/>
                  </a:lnTo>
                  <a:lnTo>
                    <a:pt x="187" y="33"/>
                  </a:lnTo>
                  <a:lnTo>
                    <a:pt x="187" y="33"/>
                  </a:lnTo>
                  <a:lnTo>
                    <a:pt x="189" y="33"/>
                  </a:lnTo>
                  <a:lnTo>
                    <a:pt x="189" y="33"/>
                  </a:lnTo>
                  <a:lnTo>
                    <a:pt x="192" y="33"/>
                  </a:lnTo>
                  <a:lnTo>
                    <a:pt x="192" y="31"/>
                  </a:lnTo>
                  <a:lnTo>
                    <a:pt x="192" y="31"/>
                  </a:lnTo>
                  <a:lnTo>
                    <a:pt x="192" y="31"/>
                  </a:lnTo>
                  <a:lnTo>
                    <a:pt x="192" y="31"/>
                  </a:lnTo>
                  <a:lnTo>
                    <a:pt x="192" y="31"/>
                  </a:lnTo>
                  <a:lnTo>
                    <a:pt x="192" y="29"/>
                  </a:lnTo>
                  <a:lnTo>
                    <a:pt x="192" y="29"/>
                  </a:lnTo>
                  <a:lnTo>
                    <a:pt x="192" y="29"/>
                  </a:lnTo>
                  <a:lnTo>
                    <a:pt x="192" y="26"/>
                  </a:lnTo>
                  <a:lnTo>
                    <a:pt x="192" y="26"/>
                  </a:lnTo>
                  <a:lnTo>
                    <a:pt x="192" y="24"/>
                  </a:lnTo>
                  <a:lnTo>
                    <a:pt x="192" y="24"/>
                  </a:lnTo>
                  <a:lnTo>
                    <a:pt x="192" y="24"/>
                  </a:lnTo>
                  <a:lnTo>
                    <a:pt x="194" y="24"/>
                  </a:lnTo>
                  <a:lnTo>
                    <a:pt x="194" y="21"/>
                  </a:lnTo>
                  <a:lnTo>
                    <a:pt x="194" y="21"/>
                  </a:lnTo>
                  <a:lnTo>
                    <a:pt x="194" y="21"/>
                  </a:lnTo>
                  <a:lnTo>
                    <a:pt x="194" y="21"/>
                  </a:lnTo>
                  <a:lnTo>
                    <a:pt x="196" y="21"/>
                  </a:lnTo>
                  <a:lnTo>
                    <a:pt x="196" y="21"/>
                  </a:lnTo>
                  <a:lnTo>
                    <a:pt x="199" y="21"/>
                  </a:lnTo>
                  <a:lnTo>
                    <a:pt x="199" y="21"/>
                  </a:lnTo>
                  <a:lnTo>
                    <a:pt x="199" y="21"/>
                  </a:lnTo>
                  <a:lnTo>
                    <a:pt x="201" y="21"/>
                  </a:lnTo>
                  <a:lnTo>
                    <a:pt x="201" y="21"/>
                  </a:lnTo>
                  <a:lnTo>
                    <a:pt x="201" y="21"/>
                  </a:lnTo>
                  <a:lnTo>
                    <a:pt x="201" y="21"/>
                  </a:lnTo>
                  <a:lnTo>
                    <a:pt x="204" y="21"/>
                  </a:lnTo>
                  <a:lnTo>
                    <a:pt x="204" y="21"/>
                  </a:lnTo>
                  <a:lnTo>
                    <a:pt x="204" y="21"/>
                  </a:lnTo>
                  <a:lnTo>
                    <a:pt x="206" y="21"/>
                  </a:lnTo>
                  <a:lnTo>
                    <a:pt x="206" y="21"/>
                  </a:lnTo>
                  <a:lnTo>
                    <a:pt x="206" y="21"/>
                  </a:lnTo>
                  <a:lnTo>
                    <a:pt x="206" y="21"/>
                  </a:lnTo>
                  <a:lnTo>
                    <a:pt x="208" y="21"/>
                  </a:lnTo>
                  <a:lnTo>
                    <a:pt x="208" y="21"/>
                  </a:lnTo>
                  <a:lnTo>
                    <a:pt x="208" y="21"/>
                  </a:lnTo>
                  <a:lnTo>
                    <a:pt x="208" y="21"/>
                  </a:lnTo>
                  <a:lnTo>
                    <a:pt x="211" y="21"/>
                  </a:lnTo>
                  <a:lnTo>
                    <a:pt x="211" y="21"/>
                  </a:lnTo>
                  <a:lnTo>
                    <a:pt x="211" y="21"/>
                  </a:lnTo>
                  <a:lnTo>
                    <a:pt x="211" y="19"/>
                  </a:lnTo>
                  <a:lnTo>
                    <a:pt x="211" y="19"/>
                  </a:lnTo>
                  <a:lnTo>
                    <a:pt x="211" y="17"/>
                  </a:lnTo>
                  <a:lnTo>
                    <a:pt x="211" y="17"/>
                  </a:lnTo>
                  <a:lnTo>
                    <a:pt x="211" y="14"/>
                  </a:lnTo>
                  <a:lnTo>
                    <a:pt x="211" y="14"/>
                  </a:lnTo>
                  <a:lnTo>
                    <a:pt x="208" y="14"/>
                  </a:lnTo>
                  <a:lnTo>
                    <a:pt x="208" y="14"/>
                  </a:lnTo>
                  <a:lnTo>
                    <a:pt x="208" y="14"/>
                  </a:lnTo>
                  <a:lnTo>
                    <a:pt x="208" y="12"/>
                  </a:lnTo>
                  <a:lnTo>
                    <a:pt x="208" y="12"/>
                  </a:lnTo>
                  <a:lnTo>
                    <a:pt x="211" y="12"/>
                  </a:lnTo>
                  <a:lnTo>
                    <a:pt x="211" y="12"/>
                  </a:lnTo>
                  <a:lnTo>
                    <a:pt x="211" y="12"/>
                  </a:lnTo>
                  <a:lnTo>
                    <a:pt x="211" y="12"/>
                  </a:lnTo>
                  <a:lnTo>
                    <a:pt x="213" y="12"/>
                  </a:lnTo>
                  <a:lnTo>
                    <a:pt x="213" y="10"/>
                  </a:lnTo>
                  <a:lnTo>
                    <a:pt x="213" y="10"/>
                  </a:lnTo>
                  <a:lnTo>
                    <a:pt x="213" y="10"/>
                  </a:lnTo>
                  <a:lnTo>
                    <a:pt x="213" y="10"/>
                  </a:lnTo>
                  <a:lnTo>
                    <a:pt x="215" y="10"/>
                  </a:lnTo>
                  <a:lnTo>
                    <a:pt x="215" y="7"/>
                  </a:lnTo>
                  <a:lnTo>
                    <a:pt x="215" y="7"/>
                  </a:lnTo>
                  <a:lnTo>
                    <a:pt x="215" y="7"/>
                  </a:lnTo>
                  <a:lnTo>
                    <a:pt x="215" y="5"/>
                  </a:lnTo>
                  <a:lnTo>
                    <a:pt x="218" y="5"/>
                  </a:lnTo>
                  <a:lnTo>
                    <a:pt x="218" y="5"/>
                  </a:lnTo>
                  <a:lnTo>
                    <a:pt x="218" y="5"/>
                  </a:lnTo>
                  <a:lnTo>
                    <a:pt x="218" y="3"/>
                  </a:lnTo>
                  <a:lnTo>
                    <a:pt x="218" y="3"/>
                  </a:lnTo>
                  <a:lnTo>
                    <a:pt x="218" y="3"/>
                  </a:lnTo>
                  <a:lnTo>
                    <a:pt x="220" y="3"/>
                  </a:lnTo>
                  <a:lnTo>
                    <a:pt x="220" y="0"/>
                  </a:lnTo>
                  <a:lnTo>
                    <a:pt x="220" y="0"/>
                  </a:lnTo>
                  <a:lnTo>
                    <a:pt x="220" y="0"/>
                  </a:lnTo>
                  <a:lnTo>
                    <a:pt x="220" y="0"/>
                  </a:lnTo>
                  <a:lnTo>
                    <a:pt x="220" y="0"/>
                  </a:lnTo>
                  <a:lnTo>
                    <a:pt x="223" y="0"/>
                  </a:lnTo>
                  <a:lnTo>
                    <a:pt x="223" y="0"/>
                  </a:lnTo>
                  <a:lnTo>
                    <a:pt x="225" y="0"/>
                  </a:lnTo>
                  <a:lnTo>
                    <a:pt x="225" y="0"/>
                  </a:lnTo>
                  <a:lnTo>
                    <a:pt x="225" y="0"/>
                  </a:lnTo>
                  <a:lnTo>
                    <a:pt x="225" y="0"/>
                  </a:lnTo>
                  <a:lnTo>
                    <a:pt x="225" y="0"/>
                  </a:lnTo>
                  <a:lnTo>
                    <a:pt x="227" y="0"/>
                  </a:lnTo>
                  <a:lnTo>
                    <a:pt x="227"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0" name="Freeform 260"/>
            <p:cNvSpPr>
              <a:spLocks/>
            </p:cNvSpPr>
            <p:nvPr/>
          </p:nvSpPr>
          <p:spPr bwMode="auto">
            <a:xfrm>
              <a:off x="2206625" y="2673350"/>
              <a:ext cx="638175" cy="257175"/>
            </a:xfrm>
            <a:custGeom>
              <a:avLst/>
              <a:gdLst/>
              <a:ahLst/>
              <a:cxnLst>
                <a:cxn ang="0">
                  <a:pos x="385" y="69"/>
                </a:cxn>
                <a:cxn ang="0">
                  <a:pos x="390" y="90"/>
                </a:cxn>
                <a:cxn ang="0">
                  <a:pos x="390" y="109"/>
                </a:cxn>
                <a:cxn ang="0">
                  <a:pos x="402" y="124"/>
                </a:cxn>
                <a:cxn ang="0">
                  <a:pos x="390" y="126"/>
                </a:cxn>
                <a:cxn ang="0">
                  <a:pos x="374" y="126"/>
                </a:cxn>
                <a:cxn ang="0">
                  <a:pos x="357" y="126"/>
                </a:cxn>
                <a:cxn ang="0">
                  <a:pos x="338" y="128"/>
                </a:cxn>
                <a:cxn ang="0">
                  <a:pos x="314" y="128"/>
                </a:cxn>
                <a:cxn ang="0">
                  <a:pos x="295" y="138"/>
                </a:cxn>
                <a:cxn ang="0">
                  <a:pos x="272" y="138"/>
                </a:cxn>
                <a:cxn ang="0">
                  <a:pos x="253" y="138"/>
                </a:cxn>
                <a:cxn ang="0">
                  <a:pos x="234" y="135"/>
                </a:cxn>
                <a:cxn ang="0">
                  <a:pos x="227" y="150"/>
                </a:cxn>
                <a:cxn ang="0">
                  <a:pos x="213" y="159"/>
                </a:cxn>
                <a:cxn ang="0">
                  <a:pos x="213" y="143"/>
                </a:cxn>
                <a:cxn ang="0">
                  <a:pos x="205" y="140"/>
                </a:cxn>
                <a:cxn ang="0">
                  <a:pos x="187" y="138"/>
                </a:cxn>
                <a:cxn ang="0">
                  <a:pos x="172" y="150"/>
                </a:cxn>
                <a:cxn ang="0">
                  <a:pos x="153" y="154"/>
                </a:cxn>
                <a:cxn ang="0">
                  <a:pos x="134" y="154"/>
                </a:cxn>
                <a:cxn ang="0">
                  <a:pos x="118" y="140"/>
                </a:cxn>
                <a:cxn ang="0">
                  <a:pos x="99" y="135"/>
                </a:cxn>
                <a:cxn ang="0">
                  <a:pos x="92" y="150"/>
                </a:cxn>
                <a:cxn ang="0">
                  <a:pos x="73" y="152"/>
                </a:cxn>
                <a:cxn ang="0">
                  <a:pos x="61" y="138"/>
                </a:cxn>
                <a:cxn ang="0">
                  <a:pos x="47" y="138"/>
                </a:cxn>
                <a:cxn ang="0">
                  <a:pos x="35" y="140"/>
                </a:cxn>
                <a:cxn ang="0">
                  <a:pos x="37" y="135"/>
                </a:cxn>
                <a:cxn ang="0">
                  <a:pos x="30" y="133"/>
                </a:cxn>
                <a:cxn ang="0">
                  <a:pos x="26" y="124"/>
                </a:cxn>
                <a:cxn ang="0">
                  <a:pos x="26" y="107"/>
                </a:cxn>
                <a:cxn ang="0">
                  <a:pos x="9" y="102"/>
                </a:cxn>
                <a:cxn ang="0">
                  <a:pos x="9" y="88"/>
                </a:cxn>
                <a:cxn ang="0">
                  <a:pos x="16" y="83"/>
                </a:cxn>
                <a:cxn ang="0">
                  <a:pos x="14" y="71"/>
                </a:cxn>
                <a:cxn ang="0">
                  <a:pos x="2" y="69"/>
                </a:cxn>
                <a:cxn ang="0">
                  <a:pos x="2" y="48"/>
                </a:cxn>
                <a:cxn ang="0">
                  <a:pos x="9" y="41"/>
                </a:cxn>
                <a:cxn ang="0">
                  <a:pos x="7" y="29"/>
                </a:cxn>
                <a:cxn ang="0">
                  <a:pos x="7" y="12"/>
                </a:cxn>
                <a:cxn ang="0">
                  <a:pos x="23" y="3"/>
                </a:cxn>
                <a:cxn ang="0">
                  <a:pos x="40" y="5"/>
                </a:cxn>
                <a:cxn ang="0">
                  <a:pos x="52" y="19"/>
                </a:cxn>
                <a:cxn ang="0">
                  <a:pos x="73" y="24"/>
                </a:cxn>
                <a:cxn ang="0">
                  <a:pos x="97" y="26"/>
                </a:cxn>
                <a:cxn ang="0">
                  <a:pos x="116" y="19"/>
                </a:cxn>
                <a:cxn ang="0">
                  <a:pos x="134" y="10"/>
                </a:cxn>
                <a:cxn ang="0">
                  <a:pos x="153" y="3"/>
                </a:cxn>
                <a:cxn ang="0">
                  <a:pos x="179" y="5"/>
                </a:cxn>
                <a:cxn ang="0">
                  <a:pos x="194" y="5"/>
                </a:cxn>
                <a:cxn ang="0">
                  <a:pos x="210" y="10"/>
                </a:cxn>
                <a:cxn ang="0">
                  <a:pos x="224" y="22"/>
                </a:cxn>
                <a:cxn ang="0">
                  <a:pos x="246" y="26"/>
                </a:cxn>
                <a:cxn ang="0">
                  <a:pos x="262" y="31"/>
                </a:cxn>
                <a:cxn ang="0">
                  <a:pos x="284" y="26"/>
                </a:cxn>
                <a:cxn ang="0">
                  <a:pos x="303" y="31"/>
                </a:cxn>
                <a:cxn ang="0">
                  <a:pos x="321" y="24"/>
                </a:cxn>
                <a:cxn ang="0">
                  <a:pos x="340" y="17"/>
                </a:cxn>
                <a:cxn ang="0">
                  <a:pos x="359" y="17"/>
                </a:cxn>
                <a:cxn ang="0">
                  <a:pos x="374" y="29"/>
                </a:cxn>
                <a:cxn ang="0">
                  <a:pos x="376" y="48"/>
                </a:cxn>
                <a:cxn ang="0">
                  <a:pos x="392" y="55"/>
                </a:cxn>
              </a:cxnLst>
              <a:rect l="0" t="0" r="r" b="b"/>
              <a:pathLst>
                <a:path w="402" h="162">
                  <a:moveTo>
                    <a:pt x="400" y="62"/>
                  </a:moveTo>
                  <a:lnTo>
                    <a:pt x="400" y="62"/>
                  </a:lnTo>
                  <a:lnTo>
                    <a:pt x="400" y="62"/>
                  </a:lnTo>
                  <a:lnTo>
                    <a:pt x="400" y="62"/>
                  </a:lnTo>
                  <a:lnTo>
                    <a:pt x="397" y="62"/>
                  </a:lnTo>
                  <a:lnTo>
                    <a:pt x="397" y="62"/>
                  </a:lnTo>
                  <a:lnTo>
                    <a:pt x="397" y="62"/>
                  </a:lnTo>
                  <a:lnTo>
                    <a:pt x="397" y="62"/>
                  </a:lnTo>
                  <a:lnTo>
                    <a:pt x="395" y="62"/>
                  </a:lnTo>
                  <a:lnTo>
                    <a:pt x="395" y="64"/>
                  </a:lnTo>
                  <a:lnTo>
                    <a:pt x="395" y="64"/>
                  </a:lnTo>
                  <a:lnTo>
                    <a:pt x="395" y="64"/>
                  </a:lnTo>
                  <a:lnTo>
                    <a:pt x="395" y="67"/>
                  </a:lnTo>
                  <a:lnTo>
                    <a:pt x="395" y="67"/>
                  </a:lnTo>
                  <a:lnTo>
                    <a:pt x="395" y="67"/>
                  </a:lnTo>
                  <a:lnTo>
                    <a:pt x="395" y="69"/>
                  </a:lnTo>
                  <a:lnTo>
                    <a:pt x="395" y="69"/>
                  </a:lnTo>
                  <a:lnTo>
                    <a:pt x="392" y="69"/>
                  </a:lnTo>
                  <a:lnTo>
                    <a:pt x="392" y="69"/>
                  </a:lnTo>
                  <a:lnTo>
                    <a:pt x="392" y="71"/>
                  </a:lnTo>
                  <a:lnTo>
                    <a:pt x="392" y="71"/>
                  </a:lnTo>
                  <a:lnTo>
                    <a:pt x="390" y="71"/>
                  </a:lnTo>
                  <a:lnTo>
                    <a:pt x="390" y="71"/>
                  </a:lnTo>
                  <a:lnTo>
                    <a:pt x="390" y="69"/>
                  </a:lnTo>
                  <a:lnTo>
                    <a:pt x="390" y="69"/>
                  </a:lnTo>
                  <a:lnTo>
                    <a:pt x="388" y="69"/>
                  </a:lnTo>
                  <a:lnTo>
                    <a:pt x="388" y="71"/>
                  </a:lnTo>
                  <a:lnTo>
                    <a:pt x="388" y="71"/>
                  </a:lnTo>
                  <a:lnTo>
                    <a:pt x="388" y="69"/>
                  </a:lnTo>
                  <a:lnTo>
                    <a:pt x="385" y="69"/>
                  </a:lnTo>
                  <a:lnTo>
                    <a:pt x="385" y="71"/>
                  </a:lnTo>
                  <a:lnTo>
                    <a:pt x="385" y="71"/>
                  </a:lnTo>
                  <a:lnTo>
                    <a:pt x="385" y="71"/>
                  </a:lnTo>
                  <a:lnTo>
                    <a:pt x="385" y="71"/>
                  </a:lnTo>
                  <a:lnTo>
                    <a:pt x="385" y="74"/>
                  </a:lnTo>
                  <a:lnTo>
                    <a:pt x="388" y="74"/>
                  </a:lnTo>
                  <a:lnTo>
                    <a:pt x="388" y="74"/>
                  </a:lnTo>
                  <a:lnTo>
                    <a:pt x="388" y="76"/>
                  </a:lnTo>
                  <a:lnTo>
                    <a:pt x="388" y="76"/>
                  </a:lnTo>
                  <a:lnTo>
                    <a:pt x="388" y="76"/>
                  </a:lnTo>
                  <a:lnTo>
                    <a:pt x="390" y="76"/>
                  </a:lnTo>
                  <a:lnTo>
                    <a:pt x="390" y="76"/>
                  </a:lnTo>
                  <a:lnTo>
                    <a:pt x="388" y="76"/>
                  </a:lnTo>
                  <a:lnTo>
                    <a:pt x="388" y="79"/>
                  </a:lnTo>
                  <a:lnTo>
                    <a:pt x="390" y="79"/>
                  </a:lnTo>
                  <a:lnTo>
                    <a:pt x="390" y="79"/>
                  </a:lnTo>
                  <a:lnTo>
                    <a:pt x="390" y="81"/>
                  </a:lnTo>
                  <a:lnTo>
                    <a:pt x="390" y="81"/>
                  </a:lnTo>
                  <a:lnTo>
                    <a:pt x="390" y="83"/>
                  </a:lnTo>
                  <a:lnTo>
                    <a:pt x="390" y="83"/>
                  </a:lnTo>
                  <a:lnTo>
                    <a:pt x="390" y="83"/>
                  </a:lnTo>
                  <a:lnTo>
                    <a:pt x="390" y="83"/>
                  </a:lnTo>
                  <a:lnTo>
                    <a:pt x="390" y="86"/>
                  </a:lnTo>
                  <a:lnTo>
                    <a:pt x="392" y="86"/>
                  </a:lnTo>
                  <a:lnTo>
                    <a:pt x="392" y="86"/>
                  </a:lnTo>
                  <a:lnTo>
                    <a:pt x="390" y="86"/>
                  </a:lnTo>
                  <a:lnTo>
                    <a:pt x="390" y="86"/>
                  </a:lnTo>
                  <a:lnTo>
                    <a:pt x="390" y="88"/>
                  </a:lnTo>
                  <a:lnTo>
                    <a:pt x="390" y="88"/>
                  </a:lnTo>
                  <a:lnTo>
                    <a:pt x="390" y="90"/>
                  </a:lnTo>
                  <a:lnTo>
                    <a:pt x="392" y="90"/>
                  </a:lnTo>
                  <a:lnTo>
                    <a:pt x="392" y="90"/>
                  </a:lnTo>
                  <a:lnTo>
                    <a:pt x="392" y="93"/>
                  </a:lnTo>
                  <a:lnTo>
                    <a:pt x="392" y="93"/>
                  </a:lnTo>
                  <a:lnTo>
                    <a:pt x="392" y="95"/>
                  </a:lnTo>
                  <a:lnTo>
                    <a:pt x="392" y="95"/>
                  </a:lnTo>
                  <a:lnTo>
                    <a:pt x="392" y="95"/>
                  </a:lnTo>
                  <a:lnTo>
                    <a:pt x="392" y="95"/>
                  </a:lnTo>
                  <a:lnTo>
                    <a:pt x="392" y="95"/>
                  </a:lnTo>
                  <a:lnTo>
                    <a:pt x="395" y="95"/>
                  </a:lnTo>
                  <a:lnTo>
                    <a:pt x="395" y="95"/>
                  </a:lnTo>
                  <a:lnTo>
                    <a:pt x="395" y="98"/>
                  </a:lnTo>
                  <a:lnTo>
                    <a:pt x="395" y="98"/>
                  </a:lnTo>
                  <a:lnTo>
                    <a:pt x="395" y="98"/>
                  </a:lnTo>
                  <a:lnTo>
                    <a:pt x="392" y="98"/>
                  </a:lnTo>
                  <a:lnTo>
                    <a:pt x="392" y="100"/>
                  </a:lnTo>
                  <a:lnTo>
                    <a:pt x="392" y="100"/>
                  </a:lnTo>
                  <a:lnTo>
                    <a:pt x="392" y="102"/>
                  </a:lnTo>
                  <a:lnTo>
                    <a:pt x="392" y="102"/>
                  </a:lnTo>
                  <a:lnTo>
                    <a:pt x="392" y="102"/>
                  </a:lnTo>
                  <a:lnTo>
                    <a:pt x="392" y="105"/>
                  </a:lnTo>
                  <a:lnTo>
                    <a:pt x="392" y="105"/>
                  </a:lnTo>
                  <a:lnTo>
                    <a:pt x="392" y="105"/>
                  </a:lnTo>
                  <a:lnTo>
                    <a:pt x="390" y="105"/>
                  </a:lnTo>
                  <a:lnTo>
                    <a:pt x="390" y="107"/>
                  </a:lnTo>
                  <a:lnTo>
                    <a:pt x="390" y="107"/>
                  </a:lnTo>
                  <a:lnTo>
                    <a:pt x="390" y="107"/>
                  </a:lnTo>
                  <a:lnTo>
                    <a:pt x="390" y="107"/>
                  </a:lnTo>
                  <a:lnTo>
                    <a:pt x="390" y="109"/>
                  </a:lnTo>
                  <a:lnTo>
                    <a:pt x="390" y="109"/>
                  </a:lnTo>
                  <a:lnTo>
                    <a:pt x="392" y="109"/>
                  </a:lnTo>
                  <a:lnTo>
                    <a:pt x="392" y="109"/>
                  </a:lnTo>
                  <a:lnTo>
                    <a:pt x="392" y="109"/>
                  </a:lnTo>
                  <a:lnTo>
                    <a:pt x="392" y="109"/>
                  </a:lnTo>
                  <a:lnTo>
                    <a:pt x="392" y="112"/>
                  </a:lnTo>
                  <a:lnTo>
                    <a:pt x="395" y="112"/>
                  </a:lnTo>
                  <a:lnTo>
                    <a:pt x="395" y="112"/>
                  </a:lnTo>
                  <a:lnTo>
                    <a:pt x="395" y="112"/>
                  </a:lnTo>
                  <a:lnTo>
                    <a:pt x="395" y="112"/>
                  </a:lnTo>
                  <a:lnTo>
                    <a:pt x="397" y="112"/>
                  </a:lnTo>
                  <a:lnTo>
                    <a:pt x="397" y="112"/>
                  </a:lnTo>
                  <a:lnTo>
                    <a:pt x="397" y="112"/>
                  </a:lnTo>
                  <a:lnTo>
                    <a:pt x="397" y="112"/>
                  </a:lnTo>
                  <a:lnTo>
                    <a:pt x="397" y="114"/>
                  </a:lnTo>
                  <a:lnTo>
                    <a:pt x="397" y="114"/>
                  </a:lnTo>
                  <a:lnTo>
                    <a:pt x="397" y="114"/>
                  </a:lnTo>
                  <a:lnTo>
                    <a:pt x="397" y="116"/>
                  </a:lnTo>
                  <a:lnTo>
                    <a:pt x="397" y="116"/>
                  </a:lnTo>
                  <a:lnTo>
                    <a:pt x="397" y="116"/>
                  </a:lnTo>
                  <a:lnTo>
                    <a:pt x="397" y="116"/>
                  </a:lnTo>
                  <a:lnTo>
                    <a:pt x="397" y="119"/>
                  </a:lnTo>
                  <a:lnTo>
                    <a:pt x="397" y="119"/>
                  </a:lnTo>
                  <a:lnTo>
                    <a:pt x="397" y="121"/>
                  </a:lnTo>
                  <a:lnTo>
                    <a:pt x="400" y="121"/>
                  </a:lnTo>
                  <a:lnTo>
                    <a:pt x="400" y="121"/>
                  </a:lnTo>
                  <a:lnTo>
                    <a:pt x="400" y="121"/>
                  </a:lnTo>
                  <a:lnTo>
                    <a:pt x="400" y="121"/>
                  </a:lnTo>
                  <a:lnTo>
                    <a:pt x="400" y="124"/>
                  </a:lnTo>
                  <a:lnTo>
                    <a:pt x="402" y="124"/>
                  </a:lnTo>
                  <a:lnTo>
                    <a:pt x="402" y="124"/>
                  </a:lnTo>
                  <a:lnTo>
                    <a:pt x="402" y="124"/>
                  </a:lnTo>
                  <a:lnTo>
                    <a:pt x="402" y="126"/>
                  </a:lnTo>
                  <a:lnTo>
                    <a:pt x="402" y="126"/>
                  </a:lnTo>
                  <a:lnTo>
                    <a:pt x="402" y="126"/>
                  </a:lnTo>
                  <a:lnTo>
                    <a:pt x="402" y="126"/>
                  </a:lnTo>
                  <a:lnTo>
                    <a:pt x="400" y="126"/>
                  </a:lnTo>
                  <a:lnTo>
                    <a:pt x="400" y="126"/>
                  </a:lnTo>
                  <a:lnTo>
                    <a:pt x="400" y="126"/>
                  </a:lnTo>
                  <a:lnTo>
                    <a:pt x="397" y="126"/>
                  </a:lnTo>
                  <a:lnTo>
                    <a:pt x="397" y="126"/>
                  </a:lnTo>
                  <a:lnTo>
                    <a:pt x="397" y="128"/>
                  </a:lnTo>
                  <a:lnTo>
                    <a:pt x="397" y="128"/>
                  </a:lnTo>
                  <a:lnTo>
                    <a:pt x="395" y="128"/>
                  </a:lnTo>
                  <a:lnTo>
                    <a:pt x="395" y="128"/>
                  </a:lnTo>
                  <a:lnTo>
                    <a:pt x="395" y="128"/>
                  </a:lnTo>
                  <a:lnTo>
                    <a:pt x="392" y="128"/>
                  </a:lnTo>
                  <a:lnTo>
                    <a:pt x="392" y="131"/>
                  </a:lnTo>
                  <a:lnTo>
                    <a:pt x="392" y="131"/>
                  </a:lnTo>
                  <a:lnTo>
                    <a:pt x="392" y="131"/>
                  </a:lnTo>
                  <a:lnTo>
                    <a:pt x="392" y="131"/>
                  </a:lnTo>
                  <a:lnTo>
                    <a:pt x="392" y="133"/>
                  </a:lnTo>
                  <a:lnTo>
                    <a:pt x="390" y="133"/>
                  </a:lnTo>
                  <a:lnTo>
                    <a:pt x="390" y="131"/>
                  </a:lnTo>
                  <a:lnTo>
                    <a:pt x="390" y="131"/>
                  </a:lnTo>
                  <a:lnTo>
                    <a:pt x="390" y="131"/>
                  </a:lnTo>
                  <a:lnTo>
                    <a:pt x="390" y="128"/>
                  </a:lnTo>
                  <a:lnTo>
                    <a:pt x="390" y="128"/>
                  </a:lnTo>
                  <a:lnTo>
                    <a:pt x="390" y="128"/>
                  </a:lnTo>
                  <a:lnTo>
                    <a:pt x="390" y="128"/>
                  </a:lnTo>
                  <a:lnTo>
                    <a:pt x="390" y="126"/>
                  </a:lnTo>
                  <a:lnTo>
                    <a:pt x="390" y="126"/>
                  </a:lnTo>
                  <a:lnTo>
                    <a:pt x="390" y="126"/>
                  </a:lnTo>
                  <a:lnTo>
                    <a:pt x="390" y="126"/>
                  </a:lnTo>
                  <a:lnTo>
                    <a:pt x="390" y="126"/>
                  </a:lnTo>
                  <a:lnTo>
                    <a:pt x="390" y="124"/>
                  </a:lnTo>
                  <a:lnTo>
                    <a:pt x="390" y="124"/>
                  </a:lnTo>
                  <a:lnTo>
                    <a:pt x="388" y="124"/>
                  </a:lnTo>
                  <a:lnTo>
                    <a:pt x="388" y="124"/>
                  </a:lnTo>
                  <a:lnTo>
                    <a:pt x="388" y="124"/>
                  </a:lnTo>
                  <a:lnTo>
                    <a:pt x="385" y="124"/>
                  </a:lnTo>
                  <a:lnTo>
                    <a:pt x="385" y="124"/>
                  </a:lnTo>
                  <a:lnTo>
                    <a:pt x="385" y="124"/>
                  </a:lnTo>
                  <a:lnTo>
                    <a:pt x="385" y="124"/>
                  </a:lnTo>
                  <a:lnTo>
                    <a:pt x="383" y="124"/>
                  </a:lnTo>
                  <a:lnTo>
                    <a:pt x="383" y="126"/>
                  </a:lnTo>
                  <a:lnTo>
                    <a:pt x="383" y="126"/>
                  </a:lnTo>
                  <a:lnTo>
                    <a:pt x="383" y="126"/>
                  </a:lnTo>
                  <a:lnTo>
                    <a:pt x="383" y="126"/>
                  </a:lnTo>
                  <a:lnTo>
                    <a:pt x="381" y="126"/>
                  </a:lnTo>
                  <a:lnTo>
                    <a:pt x="381" y="126"/>
                  </a:lnTo>
                  <a:lnTo>
                    <a:pt x="381" y="126"/>
                  </a:lnTo>
                  <a:lnTo>
                    <a:pt x="378" y="126"/>
                  </a:lnTo>
                  <a:lnTo>
                    <a:pt x="378" y="126"/>
                  </a:lnTo>
                  <a:lnTo>
                    <a:pt x="378" y="126"/>
                  </a:lnTo>
                  <a:lnTo>
                    <a:pt x="378" y="126"/>
                  </a:lnTo>
                  <a:lnTo>
                    <a:pt x="376" y="126"/>
                  </a:lnTo>
                  <a:lnTo>
                    <a:pt x="376" y="126"/>
                  </a:lnTo>
                  <a:lnTo>
                    <a:pt x="376" y="126"/>
                  </a:lnTo>
                  <a:lnTo>
                    <a:pt x="374" y="126"/>
                  </a:lnTo>
                  <a:lnTo>
                    <a:pt x="374" y="126"/>
                  </a:lnTo>
                  <a:lnTo>
                    <a:pt x="374" y="126"/>
                  </a:lnTo>
                  <a:lnTo>
                    <a:pt x="374" y="124"/>
                  </a:lnTo>
                  <a:lnTo>
                    <a:pt x="371" y="124"/>
                  </a:lnTo>
                  <a:lnTo>
                    <a:pt x="371" y="124"/>
                  </a:lnTo>
                  <a:lnTo>
                    <a:pt x="371" y="124"/>
                  </a:lnTo>
                  <a:lnTo>
                    <a:pt x="371" y="124"/>
                  </a:lnTo>
                  <a:lnTo>
                    <a:pt x="371" y="124"/>
                  </a:lnTo>
                  <a:lnTo>
                    <a:pt x="369" y="124"/>
                  </a:lnTo>
                  <a:lnTo>
                    <a:pt x="369" y="124"/>
                  </a:lnTo>
                  <a:lnTo>
                    <a:pt x="369" y="124"/>
                  </a:lnTo>
                  <a:lnTo>
                    <a:pt x="366" y="124"/>
                  </a:lnTo>
                  <a:lnTo>
                    <a:pt x="366" y="121"/>
                  </a:lnTo>
                  <a:lnTo>
                    <a:pt x="366" y="121"/>
                  </a:lnTo>
                  <a:lnTo>
                    <a:pt x="366" y="121"/>
                  </a:lnTo>
                  <a:lnTo>
                    <a:pt x="364" y="121"/>
                  </a:lnTo>
                  <a:lnTo>
                    <a:pt x="364" y="121"/>
                  </a:lnTo>
                  <a:lnTo>
                    <a:pt x="364" y="124"/>
                  </a:lnTo>
                  <a:lnTo>
                    <a:pt x="364" y="124"/>
                  </a:lnTo>
                  <a:lnTo>
                    <a:pt x="362" y="124"/>
                  </a:lnTo>
                  <a:lnTo>
                    <a:pt x="362" y="124"/>
                  </a:lnTo>
                  <a:lnTo>
                    <a:pt x="359" y="124"/>
                  </a:lnTo>
                  <a:lnTo>
                    <a:pt x="359" y="124"/>
                  </a:lnTo>
                  <a:lnTo>
                    <a:pt x="359" y="121"/>
                  </a:lnTo>
                  <a:lnTo>
                    <a:pt x="359" y="121"/>
                  </a:lnTo>
                  <a:lnTo>
                    <a:pt x="357" y="121"/>
                  </a:lnTo>
                  <a:lnTo>
                    <a:pt x="357" y="124"/>
                  </a:lnTo>
                  <a:lnTo>
                    <a:pt x="357" y="124"/>
                  </a:lnTo>
                  <a:lnTo>
                    <a:pt x="357" y="124"/>
                  </a:lnTo>
                  <a:lnTo>
                    <a:pt x="357" y="124"/>
                  </a:lnTo>
                  <a:lnTo>
                    <a:pt x="357" y="126"/>
                  </a:lnTo>
                  <a:lnTo>
                    <a:pt x="357" y="126"/>
                  </a:lnTo>
                  <a:lnTo>
                    <a:pt x="355" y="126"/>
                  </a:lnTo>
                  <a:lnTo>
                    <a:pt x="355" y="126"/>
                  </a:lnTo>
                  <a:lnTo>
                    <a:pt x="355" y="126"/>
                  </a:lnTo>
                  <a:lnTo>
                    <a:pt x="352" y="126"/>
                  </a:lnTo>
                  <a:lnTo>
                    <a:pt x="352" y="128"/>
                  </a:lnTo>
                  <a:lnTo>
                    <a:pt x="352" y="128"/>
                  </a:lnTo>
                  <a:lnTo>
                    <a:pt x="352" y="128"/>
                  </a:lnTo>
                  <a:lnTo>
                    <a:pt x="350" y="128"/>
                  </a:lnTo>
                  <a:lnTo>
                    <a:pt x="350" y="128"/>
                  </a:lnTo>
                  <a:lnTo>
                    <a:pt x="350" y="128"/>
                  </a:lnTo>
                  <a:lnTo>
                    <a:pt x="350" y="126"/>
                  </a:lnTo>
                  <a:lnTo>
                    <a:pt x="350" y="126"/>
                  </a:lnTo>
                  <a:lnTo>
                    <a:pt x="350" y="126"/>
                  </a:lnTo>
                  <a:lnTo>
                    <a:pt x="347" y="126"/>
                  </a:lnTo>
                  <a:lnTo>
                    <a:pt x="347" y="124"/>
                  </a:lnTo>
                  <a:lnTo>
                    <a:pt x="347" y="124"/>
                  </a:lnTo>
                  <a:lnTo>
                    <a:pt x="345" y="124"/>
                  </a:lnTo>
                  <a:lnTo>
                    <a:pt x="345" y="124"/>
                  </a:lnTo>
                  <a:lnTo>
                    <a:pt x="345" y="126"/>
                  </a:lnTo>
                  <a:lnTo>
                    <a:pt x="345" y="126"/>
                  </a:lnTo>
                  <a:lnTo>
                    <a:pt x="345" y="126"/>
                  </a:lnTo>
                  <a:lnTo>
                    <a:pt x="343" y="126"/>
                  </a:lnTo>
                  <a:lnTo>
                    <a:pt x="343" y="126"/>
                  </a:lnTo>
                  <a:lnTo>
                    <a:pt x="343" y="126"/>
                  </a:lnTo>
                  <a:lnTo>
                    <a:pt x="340" y="126"/>
                  </a:lnTo>
                  <a:lnTo>
                    <a:pt x="340" y="126"/>
                  </a:lnTo>
                  <a:lnTo>
                    <a:pt x="340" y="126"/>
                  </a:lnTo>
                  <a:lnTo>
                    <a:pt x="340" y="128"/>
                  </a:lnTo>
                  <a:lnTo>
                    <a:pt x="338" y="128"/>
                  </a:lnTo>
                  <a:lnTo>
                    <a:pt x="338" y="128"/>
                  </a:lnTo>
                  <a:lnTo>
                    <a:pt x="338" y="128"/>
                  </a:lnTo>
                  <a:lnTo>
                    <a:pt x="336" y="128"/>
                  </a:lnTo>
                  <a:lnTo>
                    <a:pt x="336" y="128"/>
                  </a:lnTo>
                  <a:lnTo>
                    <a:pt x="333" y="128"/>
                  </a:lnTo>
                  <a:lnTo>
                    <a:pt x="333" y="128"/>
                  </a:lnTo>
                  <a:lnTo>
                    <a:pt x="333" y="128"/>
                  </a:lnTo>
                  <a:lnTo>
                    <a:pt x="333" y="128"/>
                  </a:lnTo>
                  <a:lnTo>
                    <a:pt x="331" y="128"/>
                  </a:lnTo>
                  <a:lnTo>
                    <a:pt x="331" y="128"/>
                  </a:lnTo>
                  <a:lnTo>
                    <a:pt x="331" y="128"/>
                  </a:lnTo>
                  <a:lnTo>
                    <a:pt x="329" y="128"/>
                  </a:lnTo>
                  <a:lnTo>
                    <a:pt x="329" y="128"/>
                  </a:lnTo>
                  <a:lnTo>
                    <a:pt x="326" y="128"/>
                  </a:lnTo>
                  <a:lnTo>
                    <a:pt x="326" y="128"/>
                  </a:lnTo>
                  <a:lnTo>
                    <a:pt x="326" y="128"/>
                  </a:lnTo>
                  <a:lnTo>
                    <a:pt x="324" y="128"/>
                  </a:lnTo>
                  <a:lnTo>
                    <a:pt x="324" y="128"/>
                  </a:lnTo>
                  <a:lnTo>
                    <a:pt x="324" y="128"/>
                  </a:lnTo>
                  <a:lnTo>
                    <a:pt x="321" y="128"/>
                  </a:lnTo>
                  <a:lnTo>
                    <a:pt x="321" y="128"/>
                  </a:lnTo>
                  <a:lnTo>
                    <a:pt x="321" y="128"/>
                  </a:lnTo>
                  <a:lnTo>
                    <a:pt x="319" y="128"/>
                  </a:lnTo>
                  <a:lnTo>
                    <a:pt x="319" y="128"/>
                  </a:lnTo>
                  <a:lnTo>
                    <a:pt x="319" y="128"/>
                  </a:lnTo>
                  <a:lnTo>
                    <a:pt x="317" y="128"/>
                  </a:lnTo>
                  <a:lnTo>
                    <a:pt x="317" y="128"/>
                  </a:lnTo>
                  <a:lnTo>
                    <a:pt x="317" y="128"/>
                  </a:lnTo>
                  <a:lnTo>
                    <a:pt x="314" y="128"/>
                  </a:lnTo>
                  <a:lnTo>
                    <a:pt x="314" y="128"/>
                  </a:lnTo>
                  <a:lnTo>
                    <a:pt x="314" y="128"/>
                  </a:lnTo>
                  <a:lnTo>
                    <a:pt x="312" y="128"/>
                  </a:lnTo>
                  <a:lnTo>
                    <a:pt x="312" y="128"/>
                  </a:lnTo>
                  <a:lnTo>
                    <a:pt x="312" y="131"/>
                  </a:lnTo>
                  <a:lnTo>
                    <a:pt x="312" y="131"/>
                  </a:lnTo>
                  <a:lnTo>
                    <a:pt x="310" y="131"/>
                  </a:lnTo>
                  <a:lnTo>
                    <a:pt x="310" y="131"/>
                  </a:lnTo>
                  <a:lnTo>
                    <a:pt x="310" y="131"/>
                  </a:lnTo>
                  <a:lnTo>
                    <a:pt x="307" y="131"/>
                  </a:lnTo>
                  <a:lnTo>
                    <a:pt x="307" y="131"/>
                  </a:lnTo>
                  <a:lnTo>
                    <a:pt x="307" y="131"/>
                  </a:lnTo>
                  <a:lnTo>
                    <a:pt x="307" y="133"/>
                  </a:lnTo>
                  <a:lnTo>
                    <a:pt x="305" y="133"/>
                  </a:lnTo>
                  <a:lnTo>
                    <a:pt x="305" y="133"/>
                  </a:lnTo>
                  <a:lnTo>
                    <a:pt x="305" y="133"/>
                  </a:lnTo>
                  <a:lnTo>
                    <a:pt x="305" y="133"/>
                  </a:lnTo>
                  <a:lnTo>
                    <a:pt x="303" y="133"/>
                  </a:lnTo>
                  <a:lnTo>
                    <a:pt x="303" y="135"/>
                  </a:lnTo>
                  <a:lnTo>
                    <a:pt x="303" y="135"/>
                  </a:lnTo>
                  <a:lnTo>
                    <a:pt x="300" y="135"/>
                  </a:lnTo>
                  <a:lnTo>
                    <a:pt x="300" y="135"/>
                  </a:lnTo>
                  <a:lnTo>
                    <a:pt x="300" y="135"/>
                  </a:lnTo>
                  <a:lnTo>
                    <a:pt x="300" y="135"/>
                  </a:lnTo>
                  <a:lnTo>
                    <a:pt x="298" y="135"/>
                  </a:lnTo>
                  <a:lnTo>
                    <a:pt x="298" y="135"/>
                  </a:lnTo>
                  <a:lnTo>
                    <a:pt x="298" y="135"/>
                  </a:lnTo>
                  <a:lnTo>
                    <a:pt x="298" y="135"/>
                  </a:lnTo>
                  <a:lnTo>
                    <a:pt x="295" y="135"/>
                  </a:lnTo>
                  <a:lnTo>
                    <a:pt x="295" y="138"/>
                  </a:lnTo>
                  <a:lnTo>
                    <a:pt x="295" y="138"/>
                  </a:lnTo>
                  <a:lnTo>
                    <a:pt x="293" y="138"/>
                  </a:lnTo>
                  <a:lnTo>
                    <a:pt x="293" y="138"/>
                  </a:lnTo>
                  <a:lnTo>
                    <a:pt x="293" y="138"/>
                  </a:lnTo>
                  <a:lnTo>
                    <a:pt x="291" y="138"/>
                  </a:lnTo>
                  <a:lnTo>
                    <a:pt x="291" y="138"/>
                  </a:lnTo>
                  <a:lnTo>
                    <a:pt x="291" y="138"/>
                  </a:lnTo>
                  <a:lnTo>
                    <a:pt x="291" y="138"/>
                  </a:lnTo>
                  <a:lnTo>
                    <a:pt x="288" y="138"/>
                  </a:lnTo>
                  <a:lnTo>
                    <a:pt x="288" y="138"/>
                  </a:lnTo>
                  <a:lnTo>
                    <a:pt x="286" y="138"/>
                  </a:lnTo>
                  <a:lnTo>
                    <a:pt x="286" y="138"/>
                  </a:lnTo>
                  <a:lnTo>
                    <a:pt x="286" y="138"/>
                  </a:lnTo>
                  <a:lnTo>
                    <a:pt x="284" y="138"/>
                  </a:lnTo>
                  <a:lnTo>
                    <a:pt x="284" y="140"/>
                  </a:lnTo>
                  <a:lnTo>
                    <a:pt x="284" y="140"/>
                  </a:lnTo>
                  <a:lnTo>
                    <a:pt x="284" y="140"/>
                  </a:lnTo>
                  <a:lnTo>
                    <a:pt x="281" y="140"/>
                  </a:lnTo>
                  <a:lnTo>
                    <a:pt x="281" y="140"/>
                  </a:lnTo>
                  <a:lnTo>
                    <a:pt x="279" y="140"/>
                  </a:lnTo>
                  <a:lnTo>
                    <a:pt x="279" y="138"/>
                  </a:lnTo>
                  <a:lnTo>
                    <a:pt x="279" y="138"/>
                  </a:lnTo>
                  <a:lnTo>
                    <a:pt x="279" y="138"/>
                  </a:lnTo>
                  <a:lnTo>
                    <a:pt x="276" y="138"/>
                  </a:lnTo>
                  <a:lnTo>
                    <a:pt x="276" y="138"/>
                  </a:lnTo>
                  <a:lnTo>
                    <a:pt x="276" y="138"/>
                  </a:lnTo>
                  <a:lnTo>
                    <a:pt x="274" y="138"/>
                  </a:lnTo>
                  <a:lnTo>
                    <a:pt x="274" y="138"/>
                  </a:lnTo>
                  <a:lnTo>
                    <a:pt x="272" y="138"/>
                  </a:lnTo>
                  <a:lnTo>
                    <a:pt x="272" y="138"/>
                  </a:lnTo>
                  <a:lnTo>
                    <a:pt x="272" y="138"/>
                  </a:lnTo>
                  <a:lnTo>
                    <a:pt x="272" y="138"/>
                  </a:lnTo>
                  <a:lnTo>
                    <a:pt x="269" y="138"/>
                  </a:lnTo>
                  <a:lnTo>
                    <a:pt x="269" y="138"/>
                  </a:lnTo>
                  <a:lnTo>
                    <a:pt x="269" y="135"/>
                  </a:lnTo>
                  <a:lnTo>
                    <a:pt x="267" y="135"/>
                  </a:lnTo>
                  <a:lnTo>
                    <a:pt x="267" y="135"/>
                  </a:lnTo>
                  <a:lnTo>
                    <a:pt x="267" y="135"/>
                  </a:lnTo>
                  <a:lnTo>
                    <a:pt x="267" y="135"/>
                  </a:lnTo>
                  <a:lnTo>
                    <a:pt x="267" y="135"/>
                  </a:lnTo>
                  <a:lnTo>
                    <a:pt x="265" y="135"/>
                  </a:lnTo>
                  <a:lnTo>
                    <a:pt x="265" y="135"/>
                  </a:lnTo>
                  <a:lnTo>
                    <a:pt x="265" y="133"/>
                  </a:lnTo>
                  <a:lnTo>
                    <a:pt x="265" y="133"/>
                  </a:lnTo>
                  <a:lnTo>
                    <a:pt x="262" y="133"/>
                  </a:lnTo>
                  <a:lnTo>
                    <a:pt x="262" y="133"/>
                  </a:lnTo>
                  <a:lnTo>
                    <a:pt x="260" y="133"/>
                  </a:lnTo>
                  <a:lnTo>
                    <a:pt x="260" y="133"/>
                  </a:lnTo>
                  <a:lnTo>
                    <a:pt x="260" y="133"/>
                  </a:lnTo>
                  <a:lnTo>
                    <a:pt x="260" y="135"/>
                  </a:lnTo>
                  <a:lnTo>
                    <a:pt x="258" y="135"/>
                  </a:lnTo>
                  <a:lnTo>
                    <a:pt x="258" y="135"/>
                  </a:lnTo>
                  <a:lnTo>
                    <a:pt x="258" y="135"/>
                  </a:lnTo>
                  <a:lnTo>
                    <a:pt x="258" y="135"/>
                  </a:lnTo>
                  <a:lnTo>
                    <a:pt x="255" y="135"/>
                  </a:lnTo>
                  <a:lnTo>
                    <a:pt x="255" y="135"/>
                  </a:lnTo>
                  <a:lnTo>
                    <a:pt x="255" y="135"/>
                  </a:lnTo>
                  <a:lnTo>
                    <a:pt x="253" y="135"/>
                  </a:lnTo>
                  <a:lnTo>
                    <a:pt x="253" y="135"/>
                  </a:lnTo>
                  <a:lnTo>
                    <a:pt x="253" y="135"/>
                  </a:lnTo>
                  <a:lnTo>
                    <a:pt x="253" y="138"/>
                  </a:lnTo>
                  <a:lnTo>
                    <a:pt x="250" y="138"/>
                  </a:lnTo>
                  <a:lnTo>
                    <a:pt x="250" y="138"/>
                  </a:lnTo>
                  <a:lnTo>
                    <a:pt x="250" y="138"/>
                  </a:lnTo>
                  <a:lnTo>
                    <a:pt x="248" y="138"/>
                  </a:lnTo>
                  <a:lnTo>
                    <a:pt x="248" y="138"/>
                  </a:lnTo>
                  <a:lnTo>
                    <a:pt x="248" y="138"/>
                  </a:lnTo>
                  <a:lnTo>
                    <a:pt x="246" y="138"/>
                  </a:lnTo>
                  <a:lnTo>
                    <a:pt x="246" y="138"/>
                  </a:lnTo>
                  <a:lnTo>
                    <a:pt x="246" y="140"/>
                  </a:lnTo>
                  <a:lnTo>
                    <a:pt x="246" y="140"/>
                  </a:lnTo>
                  <a:lnTo>
                    <a:pt x="246" y="140"/>
                  </a:lnTo>
                  <a:lnTo>
                    <a:pt x="243" y="140"/>
                  </a:lnTo>
                  <a:lnTo>
                    <a:pt x="243" y="140"/>
                  </a:lnTo>
                  <a:lnTo>
                    <a:pt x="243" y="140"/>
                  </a:lnTo>
                  <a:lnTo>
                    <a:pt x="243" y="140"/>
                  </a:lnTo>
                  <a:lnTo>
                    <a:pt x="241" y="140"/>
                  </a:lnTo>
                  <a:lnTo>
                    <a:pt x="241" y="140"/>
                  </a:lnTo>
                  <a:lnTo>
                    <a:pt x="239" y="140"/>
                  </a:lnTo>
                  <a:lnTo>
                    <a:pt x="239" y="140"/>
                  </a:lnTo>
                  <a:lnTo>
                    <a:pt x="239" y="140"/>
                  </a:lnTo>
                  <a:lnTo>
                    <a:pt x="236" y="140"/>
                  </a:lnTo>
                  <a:lnTo>
                    <a:pt x="236" y="140"/>
                  </a:lnTo>
                  <a:lnTo>
                    <a:pt x="236" y="140"/>
                  </a:lnTo>
                  <a:lnTo>
                    <a:pt x="234" y="140"/>
                  </a:lnTo>
                  <a:lnTo>
                    <a:pt x="234" y="140"/>
                  </a:lnTo>
                  <a:lnTo>
                    <a:pt x="234" y="138"/>
                  </a:lnTo>
                  <a:lnTo>
                    <a:pt x="234" y="138"/>
                  </a:lnTo>
                  <a:lnTo>
                    <a:pt x="234" y="138"/>
                  </a:lnTo>
                  <a:lnTo>
                    <a:pt x="234" y="138"/>
                  </a:lnTo>
                  <a:lnTo>
                    <a:pt x="234" y="135"/>
                  </a:lnTo>
                  <a:lnTo>
                    <a:pt x="232" y="135"/>
                  </a:lnTo>
                  <a:lnTo>
                    <a:pt x="232" y="135"/>
                  </a:lnTo>
                  <a:lnTo>
                    <a:pt x="232" y="135"/>
                  </a:lnTo>
                  <a:lnTo>
                    <a:pt x="229" y="135"/>
                  </a:lnTo>
                  <a:lnTo>
                    <a:pt x="229" y="135"/>
                  </a:lnTo>
                  <a:lnTo>
                    <a:pt x="229" y="135"/>
                  </a:lnTo>
                  <a:lnTo>
                    <a:pt x="227" y="135"/>
                  </a:lnTo>
                  <a:lnTo>
                    <a:pt x="227" y="135"/>
                  </a:lnTo>
                  <a:lnTo>
                    <a:pt x="227" y="135"/>
                  </a:lnTo>
                  <a:lnTo>
                    <a:pt x="227" y="135"/>
                  </a:lnTo>
                  <a:lnTo>
                    <a:pt x="227" y="138"/>
                  </a:lnTo>
                  <a:lnTo>
                    <a:pt x="227" y="138"/>
                  </a:lnTo>
                  <a:lnTo>
                    <a:pt x="227" y="140"/>
                  </a:lnTo>
                  <a:lnTo>
                    <a:pt x="224" y="140"/>
                  </a:lnTo>
                  <a:lnTo>
                    <a:pt x="224" y="140"/>
                  </a:lnTo>
                  <a:lnTo>
                    <a:pt x="224" y="143"/>
                  </a:lnTo>
                  <a:lnTo>
                    <a:pt x="224" y="143"/>
                  </a:lnTo>
                  <a:lnTo>
                    <a:pt x="224" y="145"/>
                  </a:lnTo>
                  <a:lnTo>
                    <a:pt x="224" y="145"/>
                  </a:lnTo>
                  <a:lnTo>
                    <a:pt x="224" y="145"/>
                  </a:lnTo>
                  <a:lnTo>
                    <a:pt x="224" y="145"/>
                  </a:lnTo>
                  <a:lnTo>
                    <a:pt x="224" y="145"/>
                  </a:lnTo>
                  <a:lnTo>
                    <a:pt x="224" y="147"/>
                  </a:lnTo>
                  <a:lnTo>
                    <a:pt x="227" y="147"/>
                  </a:lnTo>
                  <a:lnTo>
                    <a:pt x="227" y="147"/>
                  </a:lnTo>
                  <a:lnTo>
                    <a:pt x="227" y="147"/>
                  </a:lnTo>
                  <a:lnTo>
                    <a:pt x="227" y="150"/>
                  </a:lnTo>
                  <a:lnTo>
                    <a:pt x="227" y="150"/>
                  </a:lnTo>
                  <a:lnTo>
                    <a:pt x="227" y="150"/>
                  </a:lnTo>
                  <a:lnTo>
                    <a:pt x="227" y="150"/>
                  </a:lnTo>
                  <a:lnTo>
                    <a:pt x="227" y="152"/>
                  </a:lnTo>
                  <a:lnTo>
                    <a:pt x="227" y="152"/>
                  </a:lnTo>
                  <a:lnTo>
                    <a:pt x="224" y="152"/>
                  </a:lnTo>
                  <a:lnTo>
                    <a:pt x="224" y="150"/>
                  </a:lnTo>
                  <a:lnTo>
                    <a:pt x="224" y="150"/>
                  </a:lnTo>
                  <a:lnTo>
                    <a:pt x="224" y="150"/>
                  </a:lnTo>
                  <a:lnTo>
                    <a:pt x="224" y="152"/>
                  </a:lnTo>
                  <a:lnTo>
                    <a:pt x="222" y="152"/>
                  </a:lnTo>
                  <a:lnTo>
                    <a:pt x="222" y="152"/>
                  </a:lnTo>
                  <a:lnTo>
                    <a:pt x="220" y="152"/>
                  </a:lnTo>
                  <a:lnTo>
                    <a:pt x="220" y="152"/>
                  </a:lnTo>
                  <a:lnTo>
                    <a:pt x="220" y="154"/>
                  </a:lnTo>
                  <a:lnTo>
                    <a:pt x="220" y="154"/>
                  </a:lnTo>
                  <a:lnTo>
                    <a:pt x="220" y="154"/>
                  </a:lnTo>
                  <a:lnTo>
                    <a:pt x="220" y="157"/>
                  </a:lnTo>
                  <a:lnTo>
                    <a:pt x="220" y="157"/>
                  </a:lnTo>
                  <a:lnTo>
                    <a:pt x="220" y="157"/>
                  </a:lnTo>
                  <a:lnTo>
                    <a:pt x="220" y="157"/>
                  </a:lnTo>
                  <a:lnTo>
                    <a:pt x="217" y="157"/>
                  </a:lnTo>
                  <a:lnTo>
                    <a:pt x="217" y="157"/>
                  </a:lnTo>
                  <a:lnTo>
                    <a:pt x="217" y="159"/>
                  </a:lnTo>
                  <a:lnTo>
                    <a:pt x="217" y="159"/>
                  </a:lnTo>
                  <a:lnTo>
                    <a:pt x="217" y="159"/>
                  </a:lnTo>
                  <a:lnTo>
                    <a:pt x="217" y="162"/>
                  </a:lnTo>
                  <a:lnTo>
                    <a:pt x="215" y="162"/>
                  </a:lnTo>
                  <a:lnTo>
                    <a:pt x="215" y="159"/>
                  </a:lnTo>
                  <a:lnTo>
                    <a:pt x="215" y="159"/>
                  </a:lnTo>
                  <a:lnTo>
                    <a:pt x="213" y="159"/>
                  </a:lnTo>
                  <a:lnTo>
                    <a:pt x="213" y="159"/>
                  </a:lnTo>
                  <a:lnTo>
                    <a:pt x="213" y="159"/>
                  </a:lnTo>
                  <a:lnTo>
                    <a:pt x="213" y="159"/>
                  </a:lnTo>
                  <a:lnTo>
                    <a:pt x="210" y="159"/>
                  </a:lnTo>
                  <a:lnTo>
                    <a:pt x="210" y="157"/>
                  </a:lnTo>
                  <a:lnTo>
                    <a:pt x="210" y="157"/>
                  </a:lnTo>
                  <a:lnTo>
                    <a:pt x="213" y="157"/>
                  </a:lnTo>
                  <a:lnTo>
                    <a:pt x="213" y="154"/>
                  </a:lnTo>
                  <a:lnTo>
                    <a:pt x="210" y="154"/>
                  </a:lnTo>
                  <a:lnTo>
                    <a:pt x="210" y="154"/>
                  </a:lnTo>
                  <a:lnTo>
                    <a:pt x="210" y="154"/>
                  </a:lnTo>
                  <a:lnTo>
                    <a:pt x="210" y="154"/>
                  </a:lnTo>
                  <a:lnTo>
                    <a:pt x="210" y="152"/>
                  </a:lnTo>
                  <a:lnTo>
                    <a:pt x="210" y="152"/>
                  </a:lnTo>
                  <a:lnTo>
                    <a:pt x="210" y="152"/>
                  </a:lnTo>
                  <a:lnTo>
                    <a:pt x="208" y="152"/>
                  </a:lnTo>
                  <a:lnTo>
                    <a:pt x="208" y="150"/>
                  </a:lnTo>
                  <a:lnTo>
                    <a:pt x="208" y="150"/>
                  </a:lnTo>
                  <a:lnTo>
                    <a:pt x="208" y="150"/>
                  </a:lnTo>
                  <a:lnTo>
                    <a:pt x="208" y="147"/>
                  </a:lnTo>
                  <a:lnTo>
                    <a:pt x="208" y="147"/>
                  </a:lnTo>
                  <a:lnTo>
                    <a:pt x="208" y="147"/>
                  </a:lnTo>
                  <a:lnTo>
                    <a:pt x="210" y="147"/>
                  </a:lnTo>
                  <a:lnTo>
                    <a:pt x="210" y="145"/>
                  </a:lnTo>
                  <a:lnTo>
                    <a:pt x="210" y="145"/>
                  </a:lnTo>
                  <a:lnTo>
                    <a:pt x="210" y="145"/>
                  </a:lnTo>
                  <a:lnTo>
                    <a:pt x="210" y="145"/>
                  </a:lnTo>
                  <a:lnTo>
                    <a:pt x="210" y="145"/>
                  </a:lnTo>
                  <a:lnTo>
                    <a:pt x="213" y="145"/>
                  </a:lnTo>
                  <a:lnTo>
                    <a:pt x="213" y="145"/>
                  </a:lnTo>
                  <a:lnTo>
                    <a:pt x="213" y="143"/>
                  </a:lnTo>
                  <a:lnTo>
                    <a:pt x="213" y="143"/>
                  </a:lnTo>
                  <a:lnTo>
                    <a:pt x="213" y="143"/>
                  </a:lnTo>
                  <a:lnTo>
                    <a:pt x="215" y="143"/>
                  </a:lnTo>
                  <a:lnTo>
                    <a:pt x="215" y="143"/>
                  </a:lnTo>
                  <a:lnTo>
                    <a:pt x="215" y="140"/>
                  </a:lnTo>
                  <a:lnTo>
                    <a:pt x="217" y="140"/>
                  </a:lnTo>
                  <a:lnTo>
                    <a:pt x="217" y="140"/>
                  </a:lnTo>
                  <a:lnTo>
                    <a:pt x="217" y="138"/>
                  </a:lnTo>
                  <a:lnTo>
                    <a:pt x="217" y="138"/>
                  </a:lnTo>
                  <a:lnTo>
                    <a:pt x="217" y="135"/>
                  </a:lnTo>
                  <a:lnTo>
                    <a:pt x="217" y="135"/>
                  </a:lnTo>
                  <a:lnTo>
                    <a:pt x="215" y="135"/>
                  </a:lnTo>
                  <a:lnTo>
                    <a:pt x="215" y="135"/>
                  </a:lnTo>
                  <a:lnTo>
                    <a:pt x="215" y="135"/>
                  </a:lnTo>
                  <a:lnTo>
                    <a:pt x="213" y="135"/>
                  </a:lnTo>
                  <a:lnTo>
                    <a:pt x="213" y="133"/>
                  </a:lnTo>
                  <a:lnTo>
                    <a:pt x="213" y="133"/>
                  </a:lnTo>
                  <a:lnTo>
                    <a:pt x="213" y="135"/>
                  </a:lnTo>
                  <a:lnTo>
                    <a:pt x="213" y="135"/>
                  </a:lnTo>
                  <a:lnTo>
                    <a:pt x="213" y="135"/>
                  </a:lnTo>
                  <a:lnTo>
                    <a:pt x="210" y="135"/>
                  </a:lnTo>
                  <a:lnTo>
                    <a:pt x="210" y="135"/>
                  </a:lnTo>
                  <a:lnTo>
                    <a:pt x="210" y="135"/>
                  </a:lnTo>
                  <a:lnTo>
                    <a:pt x="210" y="135"/>
                  </a:lnTo>
                  <a:lnTo>
                    <a:pt x="210" y="138"/>
                  </a:lnTo>
                  <a:lnTo>
                    <a:pt x="208" y="138"/>
                  </a:lnTo>
                  <a:lnTo>
                    <a:pt x="208" y="138"/>
                  </a:lnTo>
                  <a:lnTo>
                    <a:pt x="208" y="138"/>
                  </a:lnTo>
                  <a:lnTo>
                    <a:pt x="208" y="140"/>
                  </a:lnTo>
                  <a:lnTo>
                    <a:pt x="205" y="140"/>
                  </a:lnTo>
                  <a:lnTo>
                    <a:pt x="205" y="140"/>
                  </a:lnTo>
                  <a:lnTo>
                    <a:pt x="205" y="140"/>
                  </a:lnTo>
                  <a:lnTo>
                    <a:pt x="205" y="143"/>
                  </a:lnTo>
                  <a:lnTo>
                    <a:pt x="205" y="143"/>
                  </a:lnTo>
                  <a:lnTo>
                    <a:pt x="205" y="143"/>
                  </a:lnTo>
                  <a:lnTo>
                    <a:pt x="203" y="143"/>
                  </a:lnTo>
                  <a:lnTo>
                    <a:pt x="203" y="143"/>
                  </a:lnTo>
                  <a:lnTo>
                    <a:pt x="201" y="143"/>
                  </a:lnTo>
                  <a:lnTo>
                    <a:pt x="201" y="143"/>
                  </a:lnTo>
                  <a:lnTo>
                    <a:pt x="201" y="143"/>
                  </a:lnTo>
                  <a:lnTo>
                    <a:pt x="201" y="143"/>
                  </a:lnTo>
                  <a:lnTo>
                    <a:pt x="201" y="143"/>
                  </a:lnTo>
                  <a:lnTo>
                    <a:pt x="198" y="143"/>
                  </a:lnTo>
                  <a:lnTo>
                    <a:pt x="198" y="143"/>
                  </a:lnTo>
                  <a:lnTo>
                    <a:pt x="198" y="143"/>
                  </a:lnTo>
                  <a:lnTo>
                    <a:pt x="196" y="143"/>
                  </a:lnTo>
                  <a:lnTo>
                    <a:pt x="196" y="143"/>
                  </a:lnTo>
                  <a:lnTo>
                    <a:pt x="196" y="143"/>
                  </a:lnTo>
                  <a:lnTo>
                    <a:pt x="194" y="143"/>
                  </a:lnTo>
                  <a:lnTo>
                    <a:pt x="194" y="140"/>
                  </a:lnTo>
                  <a:lnTo>
                    <a:pt x="194" y="140"/>
                  </a:lnTo>
                  <a:lnTo>
                    <a:pt x="194" y="140"/>
                  </a:lnTo>
                  <a:lnTo>
                    <a:pt x="194" y="140"/>
                  </a:lnTo>
                  <a:lnTo>
                    <a:pt x="191" y="140"/>
                  </a:lnTo>
                  <a:lnTo>
                    <a:pt x="191" y="140"/>
                  </a:lnTo>
                  <a:lnTo>
                    <a:pt x="191" y="138"/>
                  </a:lnTo>
                  <a:lnTo>
                    <a:pt x="191" y="138"/>
                  </a:lnTo>
                  <a:lnTo>
                    <a:pt x="189" y="138"/>
                  </a:lnTo>
                  <a:lnTo>
                    <a:pt x="189" y="138"/>
                  </a:lnTo>
                  <a:lnTo>
                    <a:pt x="189" y="138"/>
                  </a:lnTo>
                  <a:lnTo>
                    <a:pt x="187" y="138"/>
                  </a:lnTo>
                  <a:lnTo>
                    <a:pt x="187" y="135"/>
                  </a:lnTo>
                  <a:lnTo>
                    <a:pt x="187" y="135"/>
                  </a:lnTo>
                  <a:lnTo>
                    <a:pt x="187" y="135"/>
                  </a:lnTo>
                  <a:lnTo>
                    <a:pt x="184" y="135"/>
                  </a:lnTo>
                  <a:lnTo>
                    <a:pt x="184" y="135"/>
                  </a:lnTo>
                  <a:lnTo>
                    <a:pt x="184" y="138"/>
                  </a:lnTo>
                  <a:lnTo>
                    <a:pt x="184" y="138"/>
                  </a:lnTo>
                  <a:lnTo>
                    <a:pt x="182" y="138"/>
                  </a:lnTo>
                  <a:lnTo>
                    <a:pt x="182" y="138"/>
                  </a:lnTo>
                  <a:lnTo>
                    <a:pt x="182" y="138"/>
                  </a:lnTo>
                  <a:lnTo>
                    <a:pt x="179" y="138"/>
                  </a:lnTo>
                  <a:lnTo>
                    <a:pt x="179" y="140"/>
                  </a:lnTo>
                  <a:lnTo>
                    <a:pt x="179" y="140"/>
                  </a:lnTo>
                  <a:lnTo>
                    <a:pt x="179" y="140"/>
                  </a:lnTo>
                  <a:lnTo>
                    <a:pt x="179" y="140"/>
                  </a:lnTo>
                  <a:lnTo>
                    <a:pt x="177" y="140"/>
                  </a:lnTo>
                  <a:lnTo>
                    <a:pt x="177" y="143"/>
                  </a:lnTo>
                  <a:lnTo>
                    <a:pt x="177" y="143"/>
                  </a:lnTo>
                  <a:lnTo>
                    <a:pt x="177" y="143"/>
                  </a:lnTo>
                  <a:lnTo>
                    <a:pt x="177" y="143"/>
                  </a:lnTo>
                  <a:lnTo>
                    <a:pt x="175" y="143"/>
                  </a:lnTo>
                  <a:lnTo>
                    <a:pt x="175" y="145"/>
                  </a:lnTo>
                  <a:lnTo>
                    <a:pt x="175" y="145"/>
                  </a:lnTo>
                  <a:lnTo>
                    <a:pt x="175" y="145"/>
                  </a:lnTo>
                  <a:lnTo>
                    <a:pt x="172" y="145"/>
                  </a:lnTo>
                  <a:lnTo>
                    <a:pt x="172" y="145"/>
                  </a:lnTo>
                  <a:lnTo>
                    <a:pt x="172" y="145"/>
                  </a:lnTo>
                  <a:lnTo>
                    <a:pt x="172" y="147"/>
                  </a:lnTo>
                  <a:lnTo>
                    <a:pt x="172" y="147"/>
                  </a:lnTo>
                  <a:lnTo>
                    <a:pt x="172" y="150"/>
                  </a:lnTo>
                  <a:lnTo>
                    <a:pt x="172" y="150"/>
                  </a:lnTo>
                  <a:lnTo>
                    <a:pt x="170" y="150"/>
                  </a:lnTo>
                  <a:lnTo>
                    <a:pt x="170" y="150"/>
                  </a:lnTo>
                  <a:lnTo>
                    <a:pt x="170" y="150"/>
                  </a:lnTo>
                  <a:lnTo>
                    <a:pt x="170" y="152"/>
                  </a:lnTo>
                  <a:lnTo>
                    <a:pt x="170" y="152"/>
                  </a:lnTo>
                  <a:lnTo>
                    <a:pt x="168" y="152"/>
                  </a:lnTo>
                  <a:lnTo>
                    <a:pt x="168" y="150"/>
                  </a:lnTo>
                  <a:lnTo>
                    <a:pt x="168" y="150"/>
                  </a:lnTo>
                  <a:lnTo>
                    <a:pt x="168" y="150"/>
                  </a:lnTo>
                  <a:lnTo>
                    <a:pt x="168" y="150"/>
                  </a:lnTo>
                  <a:lnTo>
                    <a:pt x="165" y="150"/>
                  </a:lnTo>
                  <a:lnTo>
                    <a:pt x="165" y="152"/>
                  </a:lnTo>
                  <a:lnTo>
                    <a:pt x="165" y="152"/>
                  </a:lnTo>
                  <a:lnTo>
                    <a:pt x="165" y="152"/>
                  </a:lnTo>
                  <a:lnTo>
                    <a:pt x="165" y="152"/>
                  </a:lnTo>
                  <a:lnTo>
                    <a:pt x="165" y="154"/>
                  </a:lnTo>
                  <a:lnTo>
                    <a:pt x="163" y="154"/>
                  </a:lnTo>
                  <a:lnTo>
                    <a:pt x="163" y="154"/>
                  </a:lnTo>
                  <a:lnTo>
                    <a:pt x="160" y="154"/>
                  </a:lnTo>
                  <a:lnTo>
                    <a:pt x="160" y="154"/>
                  </a:lnTo>
                  <a:lnTo>
                    <a:pt x="160" y="154"/>
                  </a:lnTo>
                  <a:lnTo>
                    <a:pt x="160" y="154"/>
                  </a:lnTo>
                  <a:lnTo>
                    <a:pt x="160" y="154"/>
                  </a:lnTo>
                  <a:lnTo>
                    <a:pt x="158" y="154"/>
                  </a:lnTo>
                  <a:lnTo>
                    <a:pt x="158" y="154"/>
                  </a:lnTo>
                  <a:lnTo>
                    <a:pt x="158" y="154"/>
                  </a:lnTo>
                  <a:lnTo>
                    <a:pt x="156" y="154"/>
                  </a:lnTo>
                  <a:lnTo>
                    <a:pt x="156" y="154"/>
                  </a:lnTo>
                  <a:lnTo>
                    <a:pt x="153" y="154"/>
                  </a:lnTo>
                  <a:lnTo>
                    <a:pt x="153" y="154"/>
                  </a:lnTo>
                  <a:lnTo>
                    <a:pt x="153" y="154"/>
                  </a:lnTo>
                  <a:lnTo>
                    <a:pt x="151" y="154"/>
                  </a:lnTo>
                  <a:lnTo>
                    <a:pt x="151" y="154"/>
                  </a:lnTo>
                  <a:lnTo>
                    <a:pt x="151" y="154"/>
                  </a:lnTo>
                  <a:lnTo>
                    <a:pt x="151" y="154"/>
                  </a:lnTo>
                  <a:lnTo>
                    <a:pt x="151" y="154"/>
                  </a:lnTo>
                  <a:lnTo>
                    <a:pt x="149" y="154"/>
                  </a:lnTo>
                  <a:lnTo>
                    <a:pt x="149" y="154"/>
                  </a:lnTo>
                  <a:lnTo>
                    <a:pt x="149" y="154"/>
                  </a:lnTo>
                  <a:lnTo>
                    <a:pt x="146" y="154"/>
                  </a:lnTo>
                  <a:lnTo>
                    <a:pt x="146" y="154"/>
                  </a:lnTo>
                  <a:lnTo>
                    <a:pt x="146" y="154"/>
                  </a:lnTo>
                  <a:lnTo>
                    <a:pt x="146" y="154"/>
                  </a:lnTo>
                  <a:lnTo>
                    <a:pt x="146" y="157"/>
                  </a:lnTo>
                  <a:lnTo>
                    <a:pt x="144" y="157"/>
                  </a:lnTo>
                  <a:lnTo>
                    <a:pt x="144" y="157"/>
                  </a:lnTo>
                  <a:lnTo>
                    <a:pt x="144" y="157"/>
                  </a:lnTo>
                  <a:lnTo>
                    <a:pt x="142" y="157"/>
                  </a:lnTo>
                  <a:lnTo>
                    <a:pt x="142" y="157"/>
                  </a:lnTo>
                  <a:lnTo>
                    <a:pt x="142" y="154"/>
                  </a:lnTo>
                  <a:lnTo>
                    <a:pt x="139" y="154"/>
                  </a:lnTo>
                  <a:lnTo>
                    <a:pt x="139" y="154"/>
                  </a:lnTo>
                  <a:lnTo>
                    <a:pt x="139" y="154"/>
                  </a:lnTo>
                  <a:lnTo>
                    <a:pt x="139" y="154"/>
                  </a:lnTo>
                  <a:lnTo>
                    <a:pt x="137" y="154"/>
                  </a:lnTo>
                  <a:lnTo>
                    <a:pt x="137" y="154"/>
                  </a:lnTo>
                  <a:lnTo>
                    <a:pt x="137" y="154"/>
                  </a:lnTo>
                  <a:lnTo>
                    <a:pt x="137" y="154"/>
                  </a:lnTo>
                  <a:lnTo>
                    <a:pt x="134" y="154"/>
                  </a:lnTo>
                  <a:lnTo>
                    <a:pt x="134" y="152"/>
                  </a:lnTo>
                  <a:lnTo>
                    <a:pt x="134" y="152"/>
                  </a:lnTo>
                  <a:lnTo>
                    <a:pt x="134" y="152"/>
                  </a:lnTo>
                  <a:lnTo>
                    <a:pt x="132" y="152"/>
                  </a:lnTo>
                  <a:lnTo>
                    <a:pt x="132" y="152"/>
                  </a:lnTo>
                  <a:lnTo>
                    <a:pt x="132" y="150"/>
                  </a:lnTo>
                  <a:lnTo>
                    <a:pt x="132" y="150"/>
                  </a:lnTo>
                  <a:lnTo>
                    <a:pt x="132" y="150"/>
                  </a:lnTo>
                  <a:lnTo>
                    <a:pt x="132" y="147"/>
                  </a:lnTo>
                  <a:lnTo>
                    <a:pt x="130" y="147"/>
                  </a:lnTo>
                  <a:lnTo>
                    <a:pt x="130" y="147"/>
                  </a:lnTo>
                  <a:lnTo>
                    <a:pt x="130" y="145"/>
                  </a:lnTo>
                  <a:lnTo>
                    <a:pt x="130" y="145"/>
                  </a:lnTo>
                  <a:lnTo>
                    <a:pt x="130" y="145"/>
                  </a:lnTo>
                  <a:lnTo>
                    <a:pt x="127" y="145"/>
                  </a:lnTo>
                  <a:lnTo>
                    <a:pt x="127" y="145"/>
                  </a:lnTo>
                  <a:lnTo>
                    <a:pt x="127" y="145"/>
                  </a:lnTo>
                  <a:lnTo>
                    <a:pt x="127" y="145"/>
                  </a:lnTo>
                  <a:lnTo>
                    <a:pt x="125" y="145"/>
                  </a:lnTo>
                  <a:lnTo>
                    <a:pt x="125" y="143"/>
                  </a:lnTo>
                  <a:lnTo>
                    <a:pt x="125" y="143"/>
                  </a:lnTo>
                  <a:lnTo>
                    <a:pt x="125" y="143"/>
                  </a:lnTo>
                  <a:lnTo>
                    <a:pt x="125" y="143"/>
                  </a:lnTo>
                  <a:lnTo>
                    <a:pt x="123" y="143"/>
                  </a:lnTo>
                  <a:lnTo>
                    <a:pt x="123" y="143"/>
                  </a:lnTo>
                  <a:lnTo>
                    <a:pt x="120" y="143"/>
                  </a:lnTo>
                  <a:lnTo>
                    <a:pt x="120" y="140"/>
                  </a:lnTo>
                  <a:lnTo>
                    <a:pt x="120" y="140"/>
                  </a:lnTo>
                  <a:lnTo>
                    <a:pt x="120" y="140"/>
                  </a:lnTo>
                  <a:lnTo>
                    <a:pt x="118" y="140"/>
                  </a:lnTo>
                  <a:lnTo>
                    <a:pt x="118" y="140"/>
                  </a:lnTo>
                  <a:lnTo>
                    <a:pt x="118" y="140"/>
                  </a:lnTo>
                  <a:lnTo>
                    <a:pt x="118" y="140"/>
                  </a:lnTo>
                  <a:lnTo>
                    <a:pt x="118" y="138"/>
                  </a:lnTo>
                  <a:lnTo>
                    <a:pt x="116" y="138"/>
                  </a:lnTo>
                  <a:lnTo>
                    <a:pt x="116" y="138"/>
                  </a:lnTo>
                  <a:lnTo>
                    <a:pt x="116" y="138"/>
                  </a:lnTo>
                  <a:lnTo>
                    <a:pt x="113" y="138"/>
                  </a:lnTo>
                  <a:lnTo>
                    <a:pt x="113" y="138"/>
                  </a:lnTo>
                  <a:lnTo>
                    <a:pt x="113" y="135"/>
                  </a:lnTo>
                  <a:lnTo>
                    <a:pt x="113" y="135"/>
                  </a:lnTo>
                  <a:lnTo>
                    <a:pt x="111" y="135"/>
                  </a:lnTo>
                  <a:lnTo>
                    <a:pt x="111" y="135"/>
                  </a:lnTo>
                  <a:lnTo>
                    <a:pt x="111" y="135"/>
                  </a:lnTo>
                  <a:lnTo>
                    <a:pt x="108" y="135"/>
                  </a:lnTo>
                  <a:lnTo>
                    <a:pt x="108" y="135"/>
                  </a:lnTo>
                  <a:lnTo>
                    <a:pt x="108" y="135"/>
                  </a:lnTo>
                  <a:lnTo>
                    <a:pt x="106" y="135"/>
                  </a:lnTo>
                  <a:lnTo>
                    <a:pt x="106" y="135"/>
                  </a:lnTo>
                  <a:lnTo>
                    <a:pt x="106" y="135"/>
                  </a:lnTo>
                  <a:lnTo>
                    <a:pt x="104" y="135"/>
                  </a:lnTo>
                  <a:lnTo>
                    <a:pt x="104" y="135"/>
                  </a:lnTo>
                  <a:lnTo>
                    <a:pt x="104" y="135"/>
                  </a:lnTo>
                  <a:lnTo>
                    <a:pt x="101" y="135"/>
                  </a:lnTo>
                  <a:lnTo>
                    <a:pt x="101" y="135"/>
                  </a:lnTo>
                  <a:lnTo>
                    <a:pt x="99" y="135"/>
                  </a:lnTo>
                  <a:lnTo>
                    <a:pt x="99" y="135"/>
                  </a:lnTo>
                  <a:lnTo>
                    <a:pt x="99" y="135"/>
                  </a:lnTo>
                  <a:lnTo>
                    <a:pt x="99" y="135"/>
                  </a:lnTo>
                  <a:lnTo>
                    <a:pt x="99" y="135"/>
                  </a:lnTo>
                  <a:lnTo>
                    <a:pt x="97" y="135"/>
                  </a:lnTo>
                  <a:lnTo>
                    <a:pt x="97" y="135"/>
                  </a:lnTo>
                  <a:lnTo>
                    <a:pt x="97" y="135"/>
                  </a:lnTo>
                  <a:lnTo>
                    <a:pt x="97" y="138"/>
                  </a:lnTo>
                  <a:lnTo>
                    <a:pt x="97" y="138"/>
                  </a:lnTo>
                  <a:lnTo>
                    <a:pt x="97" y="140"/>
                  </a:lnTo>
                  <a:lnTo>
                    <a:pt x="97" y="140"/>
                  </a:lnTo>
                  <a:lnTo>
                    <a:pt x="97" y="140"/>
                  </a:lnTo>
                  <a:lnTo>
                    <a:pt x="97" y="143"/>
                  </a:lnTo>
                  <a:lnTo>
                    <a:pt x="97" y="143"/>
                  </a:lnTo>
                  <a:lnTo>
                    <a:pt x="97" y="143"/>
                  </a:lnTo>
                  <a:lnTo>
                    <a:pt x="97" y="145"/>
                  </a:lnTo>
                  <a:lnTo>
                    <a:pt x="94" y="145"/>
                  </a:lnTo>
                  <a:lnTo>
                    <a:pt x="94" y="145"/>
                  </a:lnTo>
                  <a:lnTo>
                    <a:pt x="94" y="145"/>
                  </a:lnTo>
                  <a:lnTo>
                    <a:pt x="94" y="147"/>
                  </a:lnTo>
                  <a:lnTo>
                    <a:pt x="94" y="147"/>
                  </a:lnTo>
                  <a:lnTo>
                    <a:pt x="94" y="150"/>
                  </a:lnTo>
                  <a:lnTo>
                    <a:pt x="94" y="150"/>
                  </a:lnTo>
                  <a:lnTo>
                    <a:pt x="94" y="150"/>
                  </a:lnTo>
                  <a:lnTo>
                    <a:pt x="94" y="152"/>
                  </a:lnTo>
                  <a:lnTo>
                    <a:pt x="94" y="152"/>
                  </a:lnTo>
                  <a:lnTo>
                    <a:pt x="94" y="152"/>
                  </a:lnTo>
                  <a:lnTo>
                    <a:pt x="92" y="152"/>
                  </a:lnTo>
                  <a:lnTo>
                    <a:pt x="92" y="154"/>
                  </a:lnTo>
                  <a:lnTo>
                    <a:pt x="92" y="154"/>
                  </a:lnTo>
                  <a:lnTo>
                    <a:pt x="92" y="152"/>
                  </a:lnTo>
                  <a:lnTo>
                    <a:pt x="92" y="152"/>
                  </a:lnTo>
                  <a:lnTo>
                    <a:pt x="92" y="150"/>
                  </a:lnTo>
                  <a:lnTo>
                    <a:pt x="92" y="150"/>
                  </a:lnTo>
                  <a:lnTo>
                    <a:pt x="89" y="150"/>
                  </a:lnTo>
                  <a:lnTo>
                    <a:pt x="89" y="150"/>
                  </a:lnTo>
                  <a:lnTo>
                    <a:pt x="89" y="150"/>
                  </a:lnTo>
                  <a:lnTo>
                    <a:pt x="87" y="150"/>
                  </a:lnTo>
                  <a:lnTo>
                    <a:pt x="87" y="150"/>
                  </a:lnTo>
                  <a:lnTo>
                    <a:pt x="87" y="150"/>
                  </a:lnTo>
                  <a:lnTo>
                    <a:pt x="87" y="152"/>
                  </a:lnTo>
                  <a:lnTo>
                    <a:pt x="87" y="152"/>
                  </a:lnTo>
                  <a:lnTo>
                    <a:pt x="85" y="152"/>
                  </a:lnTo>
                  <a:lnTo>
                    <a:pt x="85" y="152"/>
                  </a:lnTo>
                  <a:lnTo>
                    <a:pt x="85" y="152"/>
                  </a:lnTo>
                  <a:lnTo>
                    <a:pt x="85" y="152"/>
                  </a:lnTo>
                  <a:lnTo>
                    <a:pt x="82" y="152"/>
                  </a:lnTo>
                  <a:lnTo>
                    <a:pt x="82" y="152"/>
                  </a:lnTo>
                  <a:lnTo>
                    <a:pt x="82" y="152"/>
                  </a:lnTo>
                  <a:lnTo>
                    <a:pt x="82" y="152"/>
                  </a:lnTo>
                  <a:lnTo>
                    <a:pt x="82" y="154"/>
                  </a:lnTo>
                  <a:lnTo>
                    <a:pt x="80" y="154"/>
                  </a:lnTo>
                  <a:lnTo>
                    <a:pt x="80" y="154"/>
                  </a:lnTo>
                  <a:lnTo>
                    <a:pt x="80" y="154"/>
                  </a:lnTo>
                  <a:lnTo>
                    <a:pt x="80" y="154"/>
                  </a:lnTo>
                  <a:lnTo>
                    <a:pt x="78" y="154"/>
                  </a:lnTo>
                  <a:lnTo>
                    <a:pt x="78" y="154"/>
                  </a:lnTo>
                  <a:lnTo>
                    <a:pt x="78" y="154"/>
                  </a:lnTo>
                  <a:lnTo>
                    <a:pt x="75" y="154"/>
                  </a:lnTo>
                  <a:lnTo>
                    <a:pt x="75" y="154"/>
                  </a:lnTo>
                  <a:lnTo>
                    <a:pt x="75" y="152"/>
                  </a:lnTo>
                  <a:lnTo>
                    <a:pt x="75" y="152"/>
                  </a:lnTo>
                  <a:lnTo>
                    <a:pt x="73" y="152"/>
                  </a:lnTo>
                  <a:lnTo>
                    <a:pt x="73" y="152"/>
                  </a:lnTo>
                  <a:lnTo>
                    <a:pt x="73" y="152"/>
                  </a:lnTo>
                  <a:lnTo>
                    <a:pt x="73" y="152"/>
                  </a:lnTo>
                  <a:lnTo>
                    <a:pt x="71" y="152"/>
                  </a:lnTo>
                  <a:lnTo>
                    <a:pt x="71" y="152"/>
                  </a:lnTo>
                  <a:lnTo>
                    <a:pt x="71" y="152"/>
                  </a:lnTo>
                  <a:lnTo>
                    <a:pt x="71" y="152"/>
                  </a:lnTo>
                  <a:lnTo>
                    <a:pt x="71" y="152"/>
                  </a:lnTo>
                  <a:lnTo>
                    <a:pt x="68" y="152"/>
                  </a:lnTo>
                  <a:lnTo>
                    <a:pt x="68" y="150"/>
                  </a:lnTo>
                  <a:lnTo>
                    <a:pt x="68" y="150"/>
                  </a:lnTo>
                  <a:lnTo>
                    <a:pt x="68" y="150"/>
                  </a:lnTo>
                  <a:lnTo>
                    <a:pt x="66" y="150"/>
                  </a:lnTo>
                  <a:lnTo>
                    <a:pt x="66" y="147"/>
                  </a:lnTo>
                  <a:lnTo>
                    <a:pt x="66" y="147"/>
                  </a:lnTo>
                  <a:lnTo>
                    <a:pt x="66" y="147"/>
                  </a:lnTo>
                  <a:lnTo>
                    <a:pt x="63" y="147"/>
                  </a:lnTo>
                  <a:lnTo>
                    <a:pt x="63" y="147"/>
                  </a:lnTo>
                  <a:lnTo>
                    <a:pt x="63" y="145"/>
                  </a:lnTo>
                  <a:lnTo>
                    <a:pt x="63" y="145"/>
                  </a:lnTo>
                  <a:lnTo>
                    <a:pt x="63" y="145"/>
                  </a:lnTo>
                  <a:lnTo>
                    <a:pt x="63" y="145"/>
                  </a:lnTo>
                  <a:lnTo>
                    <a:pt x="63" y="145"/>
                  </a:lnTo>
                  <a:lnTo>
                    <a:pt x="63" y="143"/>
                  </a:lnTo>
                  <a:lnTo>
                    <a:pt x="63" y="143"/>
                  </a:lnTo>
                  <a:lnTo>
                    <a:pt x="63" y="140"/>
                  </a:lnTo>
                  <a:lnTo>
                    <a:pt x="63" y="140"/>
                  </a:lnTo>
                  <a:lnTo>
                    <a:pt x="63" y="140"/>
                  </a:lnTo>
                  <a:lnTo>
                    <a:pt x="63" y="140"/>
                  </a:lnTo>
                  <a:lnTo>
                    <a:pt x="63" y="138"/>
                  </a:lnTo>
                  <a:lnTo>
                    <a:pt x="61" y="138"/>
                  </a:lnTo>
                  <a:lnTo>
                    <a:pt x="61" y="140"/>
                  </a:lnTo>
                  <a:lnTo>
                    <a:pt x="61" y="140"/>
                  </a:lnTo>
                  <a:lnTo>
                    <a:pt x="61" y="140"/>
                  </a:lnTo>
                  <a:lnTo>
                    <a:pt x="61" y="143"/>
                  </a:lnTo>
                  <a:lnTo>
                    <a:pt x="59" y="143"/>
                  </a:lnTo>
                  <a:lnTo>
                    <a:pt x="59" y="143"/>
                  </a:lnTo>
                  <a:lnTo>
                    <a:pt x="59" y="143"/>
                  </a:lnTo>
                  <a:lnTo>
                    <a:pt x="59" y="140"/>
                  </a:lnTo>
                  <a:lnTo>
                    <a:pt x="59" y="140"/>
                  </a:lnTo>
                  <a:lnTo>
                    <a:pt x="56" y="140"/>
                  </a:lnTo>
                  <a:lnTo>
                    <a:pt x="56" y="140"/>
                  </a:lnTo>
                  <a:lnTo>
                    <a:pt x="54" y="140"/>
                  </a:lnTo>
                  <a:lnTo>
                    <a:pt x="54" y="140"/>
                  </a:lnTo>
                  <a:lnTo>
                    <a:pt x="54" y="140"/>
                  </a:lnTo>
                  <a:lnTo>
                    <a:pt x="54" y="138"/>
                  </a:lnTo>
                  <a:lnTo>
                    <a:pt x="54" y="138"/>
                  </a:lnTo>
                  <a:lnTo>
                    <a:pt x="54" y="135"/>
                  </a:lnTo>
                  <a:lnTo>
                    <a:pt x="52" y="135"/>
                  </a:lnTo>
                  <a:lnTo>
                    <a:pt x="52" y="138"/>
                  </a:lnTo>
                  <a:lnTo>
                    <a:pt x="52" y="138"/>
                  </a:lnTo>
                  <a:lnTo>
                    <a:pt x="52" y="135"/>
                  </a:lnTo>
                  <a:lnTo>
                    <a:pt x="52" y="135"/>
                  </a:lnTo>
                  <a:lnTo>
                    <a:pt x="52" y="138"/>
                  </a:lnTo>
                  <a:lnTo>
                    <a:pt x="49" y="138"/>
                  </a:lnTo>
                  <a:lnTo>
                    <a:pt x="49" y="138"/>
                  </a:lnTo>
                  <a:lnTo>
                    <a:pt x="49" y="135"/>
                  </a:lnTo>
                  <a:lnTo>
                    <a:pt x="47" y="135"/>
                  </a:lnTo>
                  <a:lnTo>
                    <a:pt x="47" y="138"/>
                  </a:lnTo>
                  <a:lnTo>
                    <a:pt x="47" y="138"/>
                  </a:lnTo>
                  <a:lnTo>
                    <a:pt x="47" y="138"/>
                  </a:lnTo>
                  <a:lnTo>
                    <a:pt x="47" y="138"/>
                  </a:lnTo>
                  <a:lnTo>
                    <a:pt x="47" y="140"/>
                  </a:lnTo>
                  <a:lnTo>
                    <a:pt x="45" y="140"/>
                  </a:lnTo>
                  <a:lnTo>
                    <a:pt x="45" y="140"/>
                  </a:lnTo>
                  <a:lnTo>
                    <a:pt x="45" y="140"/>
                  </a:lnTo>
                  <a:lnTo>
                    <a:pt x="45" y="143"/>
                  </a:lnTo>
                  <a:lnTo>
                    <a:pt x="45" y="143"/>
                  </a:lnTo>
                  <a:lnTo>
                    <a:pt x="42" y="143"/>
                  </a:lnTo>
                  <a:lnTo>
                    <a:pt x="42" y="143"/>
                  </a:lnTo>
                  <a:lnTo>
                    <a:pt x="42" y="143"/>
                  </a:lnTo>
                  <a:lnTo>
                    <a:pt x="40" y="143"/>
                  </a:lnTo>
                  <a:lnTo>
                    <a:pt x="40" y="143"/>
                  </a:lnTo>
                  <a:lnTo>
                    <a:pt x="40" y="143"/>
                  </a:lnTo>
                  <a:lnTo>
                    <a:pt x="40" y="140"/>
                  </a:lnTo>
                  <a:lnTo>
                    <a:pt x="40" y="140"/>
                  </a:lnTo>
                  <a:lnTo>
                    <a:pt x="42" y="140"/>
                  </a:lnTo>
                  <a:lnTo>
                    <a:pt x="42" y="140"/>
                  </a:lnTo>
                  <a:lnTo>
                    <a:pt x="40" y="140"/>
                  </a:lnTo>
                  <a:lnTo>
                    <a:pt x="40" y="140"/>
                  </a:lnTo>
                  <a:lnTo>
                    <a:pt x="40" y="138"/>
                  </a:lnTo>
                  <a:lnTo>
                    <a:pt x="40" y="138"/>
                  </a:lnTo>
                  <a:lnTo>
                    <a:pt x="37" y="138"/>
                  </a:lnTo>
                  <a:lnTo>
                    <a:pt x="37" y="138"/>
                  </a:lnTo>
                  <a:lnTo>
                    <a:pt x="37" y="138"/>
                  </a:lnTo>
                  <a:lnTo>
                    <a:pt x="37" y="138"/>
                  </a:lnTo>
                  <a:lnTo>
                    <a:pt x="35" y="138"/>
                  </a:lnTo>
                  <a:lnTo>
                    <a:pt x="35" y="138"/>
                  </a:lnTo>
                  <a:lnTo>
                    <a:pt x="35" y="138"/>
                  </a:lnTo>
                  <a:lnTo>
                    <a:pt x="35" y="140"/>
                  </a:lnTo>
                  <a:lnTo>
                    <a:pt x="35" y="140"/>
                  </a:lnTo>
                  <a:lnTo>
                    <a:pt x="33" y="140"/>
                  </a:lnTo>
                  <a:lnTo>
                    <a:pt x="33" y="140"/>
                  </a:lnTo>
                  <a:lnTo>
                    <a:pt x="33" y="140"/>
                  </a:lnTo>
                  <a:lnTo>
                    <a:pt x="33" y="140"/>
                  </a:lnTo>
                  <a:lnTo>
                    <a:pt x="30" y="140"/>
                  </a:lnTo>
                  <a:lnTo>
                    <a:pt x="30" y="140"/>
                  </a:lnTo>
                  <a:lnTo>
                    <a:pt x="30" y="140"/>
                  </a:lnTo>
                  <a:lnTo>
                    <a:pt x="30" y="140"/>
                  </a:lnTo>
                  <a:lnTo>
                    <a:pt x="28" y="140"/>
                  </a:lnTo>
                  <a:lnTo>
                    <a:pt x="28" y="140"/>
                  </a:lnTo>
                  <a:lnTo>
                    <a:pt x="28" y="140"/>
                  </a:lnTo>
                  <a:lnTo>
                    <a:pt x="26" y="140"/>
                  </a:lnTo>
                  <a:lnTo>
                    <a:pt x="26" y="138"/>
                  </a:lnTo>
                  <a:lnTo>
                    <a:pt x="26" y="138"/>
                  </a:lnTo>
                  <a:lnTo>
                    <a:pt x="28" y="138"/>
                  </a:lnTo>
                  <a:lnTo>
                    <a:pt x="28" y="138"/>
                  </a:lnTo>
                  <a:lnTo>
                    <a:pt x="28" y="135"/>
                  </a:lnTo>
                  <a:lnTo>
                    <a:pt x="30" y="135"/>
                  </a:lnTo>
                  <a:lnTo>
                    <a:pt x="30" y="135"/>
                  </a:lnTo>
                  <a:lnTo>
                    <a:pt x="30" y="135"/>
                  </a:lnTo>
                  <a:lnTo>
                    <a:pt x="33" y="135"/>
                  </a:lnTo>
                  <a:lnTo>
                    <a:pt x="33" y="135"/>
                  </a:lnTo>
                  <a:lnTo>
                    <a:pt x="33" y="135"/>
                  </a:lnTo>
                  <a:lnTo>
                    <a:pt x="33" y="135"/>
                  </a:lnTo>
                  <a:lnTo>
                    <a:pt x="35" y="135"/>
                  </a:lnTo>
                  <a:lnTo>
                    <a:pt x="35" y="135"/>
                  </a:lnTo>
                  <a:lnTo>
                    <a:pt x="35" y="135"/>
                  </a:lnTo>
                  <a:lnTo>
                    <a:pt x="35" y="135"/>
                  </a:lnTo>
                  <a:lnTo>
                    <a:pt x="37" y="135"/>
                  </a:lnTo>
                  <a:lnTo>
                    <a:pt x="37" y="135"/>
                  </a:lnTo>
                  <a:lnTo>
                    <a:pt x="37" y="135"/>
                  </a:lnTo>
                  <a:lnTo>
                    <a:pt x="40" y="135"/>
                  </a:lnTo>
                  <a:lnTo>
                    <a:pt x="40" y="135"/>
                  </a:lnTo>
                  <a:lnTo>
                    <a:pt x="40" y="135"/>
                  </a:lnTo>
                  <a:lnTo>
                    <a:pt x="40" y="135"/>
                  </a:lnTo>
                  <a:lnTo>
                    <a:pt x="40" y="133"/>
                  </a:lnTo>
                  <a:lnTo>
                    <a:pt x="40" y="133"/>
                  </a:lnTo>
                  <a:lnTo>
                    <a:pt x="42" y="133"/>
                  </a:lnTo>
                  <a:lnTo>
                    <a:pt x="42" y="133"/>
                  </a:lnTo>
                  <a:lnTo>
                    <a:pt x="45" y="133"/>
                  </a:lnTo>
                  <a:lnTo>
                    <a:pt x="45" y="133"/>
                  </a:lnTo>
                  <a:lnTo>
                    <a:pt x="45" y="131"/>
                  </a:lnTo>
                  <a:lnTo>
                    <a:pt x="45" y="131"/>
                  </a:lnTo>
                  <a:lnTo>
                    <a:pt x="42" y="131"/>
                  </a:lnTo>
                  <a:lnTo>
                    <a:pt x="42" y="131"/>
                  </a:lnTo>
                  <a:lnTo>
                    <a:pt x="40" y="131"/>
                  </a:lnTo>
                  <a:lnTo>
                    <a:pt x="40" y="131"/>
                  </a:lnTo>
                  <a:lnTo>
                    <a:pt x="40" y="131"/>
                  </a:lnTo>
                  <a:lnTo>
                    <a:pt x="37" y="131"/>
                  </a:lnTo>
                  <a:lnTo>
                    <a:pt x="37" y="131"/>
                  </a:lnTo>
                  <a:lnTo>
                    <a:pt x="37" y="133"/>
                  </a:lnTo>
                  <a:lnTo>
                    <a:pt x="37" y="133"/>
                  </a:lnTo>
                  <a:lnTo>
                    <a:pt x="35" y="133"/>
                  </a:lnTo>
                  <a:lnTo>
                    <a:pt x="35" y="133"/>
                  </a:lnTo>
                  <a:lnTo>
                    <a:pt x="33" y="133"/>
                  </a:lnTo>
                  <a:lnTo>
                    <a:pt x="33" y="133"/>
                  </a:lnTo>
                  <a:lnTo>
                    <a:pt x="33" y="133"/>
                  </a:lnTo>
                  <a:lnTo>
                    <a:pt x="30" y="133"/>
                  </a:lnTo>
                  <a:lnTo>
                    <a:pt x="30" y="133"/>
                  </a:lnTo>
                  <a:lnTo>
                    <a:pt x="30" y="133"/>
                  </a:lnTo>
                  <a:lnTo>
                    <a:pt x="28" y="133"/>
                  </a:lnTo>
                  <a:lnTo>
                    <a:pt x="28" y="133"/>
                  </a:lnTo>
                  <a:lnTo>
                    <a:pt x="26" y="133"/>
                  </a:lnTo>
                  <a:lnTo>
                    <a:pt x="26" y="133"/>
                  </a:lnTo>
                  <a:lnTo>
                    <a:pt x="26" y="133"/>
                  </a:lnTo>
                  <a:lnTo>
                    <a:pt x="26" y="131"/>
                  </a:lnTo>
                  <a:lnTo>
                    <a:pt x="23" y="131"/>
                  </a:lnTo>
                  <a:lnTo>
                    <a:pt x="23" y="131"/>
                  </a:lnTo>
                  <a:lnTo>
                    <a:pt x="23" y="128"/>
                  </a:lnTo>
                  <a:lnTo>
                    <a:pt x="23" y="128"/>
                  </a:lnTo>
                  <a:lnTo>
                    <a:pt x="26" y="128"/>
                  </a:lnTo>
                  <a:lnTo>
                    <a:pt x="26" y="126"/>
                  </a:lnTo>
                  <a:lnTo>
                    <a:pt x="26" y="126"/>
                  </a:lnTo>
                  <a:lnTo>
                    <a:pt x="26" y="126"/>
                  </a:lnTo>
                  <a:lnTo>
                    <a:pt x="26" y="126"/>
                  </a:lnTo>
                  <a:lnTo>
                    <a:pt x="28" y="126"/>
                  </a:lnTo>
                  <a:lnTo>
                    <a:pt x="28" y="126"/>
                  </a:lnTo>
                  <a:lnTo>
                    <a:pt x="28" y="126"/>
                  </a:lnTo>
                  <a:lnTo>
                    <a:pt x="30" y="126"/>
                  </a:lnTo>
                  <a:lnTo>
                    <a:pt x="30" y="126"/>
                  </a:lnTo>
                  <a:lnTo>
                    <a:pt x="30" y="126"/>
                  </a:lnTo>
                  <a:lnTo>
                    <a:pt x="30" y="126"/>
                  </a:lnTo>
                  <a:lnTo>
                    <a:pt x="30" y="126"/>
                  </a:lnTo>
                  <a:lnTo>
                    <a:pt x="28" y="126"/>
                  </a:lnTo>
                  <a:lnTo>
                    <a:pt x="28" y="124"/>
                  </a:lnTo>
                  <a:lnTo>
                    <a:pt x="28" y="124"/>
                  </a:lnTo>
                  <a:lnTo>
                    <a:pt x="28" y="124"/>
                  </a:lnTo>
                  <a:lnTo>
                    <a:pt x="26" y="124"/>
                  </a:lnTo>
                  <a:lnTo>
                    <a:pt x="26" y="124"/>
                  </a:lnTo>
                  <a:lnTo>
                    <a:pt x="26" y="124"/>
                  </a:lnTo>
                  <a:lnTo>
                    <a:pt x="23" y="124"/>
                  </a:lnTo>
                  <a:lnTo>
                    <a:pt x="23" y="124"/>
                  </a:lnTo>
                  <a:lnTo>
                    <a:pt x="23" y="121"/>
                  </a:lnTo>
                  <a:lnTo>
                    <a:pt x="23" y="121"/>
                  </a:lnTo>
                  <a:lnTo>
                    <a:pt x="23" y="121"/>
                  </a:lnTo>
                  <a:lnTo>
                    <a:pt x="23" y="119"/>
                  </a:lnTo>
                  <a:lnTo>
                    <a:pt x="23" y="119"/>
                  </a:lnTo>
                  <a:lnTo>
                    <a:pt x="23" y="119"/>
                  </a:lnTo>
                  <a:lnTo>
                    <a:pt x="23" y="116"/>
                  </a:lnTo>
                  <a:lnTo>
                    <a:pt x="21" y="116"/>
                  </a:lnTo>
                  <a:lnTo>
                    <a:pt x="21" y="116"/>
                  </a:lnTo>
                  <a:lnTo>
                    <a:pt x="21" y="116"/>
                  </a:lnTo>
                  <a:lnTo>
                    <a:pt x="21" y="116"/>
                  </a:lnTo>
                  <a:lnTo>
                    <a:pt x="21" y="116"/>
                  </a:lnTo>
                  <a:lnTo>
                    <a:pt x="18" y="116"/>
                  </a:lnTo>
                  <a:lnTo>
                    <a:pt x="18" y="114"/>
                  </a:lnTo>
                  <a:lnTo>
                    <a:pt x="18" y="114"/>
                  </a:lnTo>
                  <a:lnTo>
                    <a:pt x="21" y="114"/>
                  </a:lnTo>
                  <a:lnTo>
                    <a:pt x="21" y="114"/>
                  </a:lnTo>
                  <a:lnTo>
                    <a:pt x="21" y="114"/>
                  </a:lnTo>
                  <a:lnTo>
                    <a:pt x="23" y="114"/>
                  </a:lnTo>
                  <a:lnTo>
                    <a:pt x="23" y="112"/>
                  </a:lnTo>
                  <a:lnTo>
                    <a:pt x="23" y="112"/>
                  </a:lnTo>
                  <a:lnTo>
                    <a:pt x="26" y="112"/>
                  </a:lnTo>
                  <a:lnTo>
                    <a:pt x="26" y="112"/>
                  </a:lnTo>
                  <a:lnTo>
                    <a:pt x="23" y="112"/>
                  </a:lnTo>
                  <a:lnTo>
                    <a:pt x="23" y="109"/>
                  </a:lnTo>
                  <a:lnTo>
                    <a:pt x="23" y="109"/>
                  </a:lnTo>
                  <a:lnTo>
                    <a:pt x="26" y="109"/>
                  </a:lnTo>
                  <a:lnTo>
                    <a:pt x="26" y="107"/>
                  </a:lnTo>
                  <a:lnTo>
                    <a:pt x="26" y="107"/>
                  </a:lnTo>
                  <a:lnTo>
                    <a:pt x="23" y="107"/>
                  </a:lnTo>
                  <a:lnTo>
                    <a:pt x="23" y="107"/>
                  </a:lnTo>
                  <a:lnTo>
                    <a:pt x="21" y="107"/>
                  </a:lnTo>
                  <a:lnTo>
                    <a:pt x="21" y="107"/>
                  </a:lnTo>
                  <a:lnTo>
                    <a:pt x="21" y="107"/>
                  </a:lnTo>
                  <a:lnTo>
                    <a:pt x="21" y="107"/>
                  </a:lnTo>
                  <a:lnTo>
                    <a:pt x="21" y="105"/>
                  </a:lnTo>
                  <a:lnTo>
                    <a:pt x="18" y="105"/>
                  </a:lnTo>
                  <a:lnTo>
                    <a:pt x="18" y="105"/>
                  </a:lnTo>
                  <a:lnTo>
                    <a:pt x="18" y="105"/>
                  </a:lnTo>
                  <a:lnTo>
                    <a:pt x="18" y="107"/>
                  </a:lnTo>
                  <a:lnTo>
                    <a:pt x="16" y="107"/>
                  </a:lnTo>
                  <a:lnTo>
                    <a:pt x="16" y="107"/>
                  </a:lnTo>
                  <a:lnTo>
                    <a:pt x="16" y="105"/>
                  </a:lnTo>
                  <a:lnTo>
                    <a:pt x="16" y="105"/>
                  </a:lnTo>
                  <a:lnTo>
                    <a:pt x="16" y="102"/>
                  </a:lnTo>
                  <a:lnTo>
                    <a:pt x="14" y="102"/>
                  </a:lnTo>
                  <a:lnTo>
                    <a:pt x="14" y="102"/>
                  </a:lnTo>
                  <a:lnTo>
                    <a:pt x="14" y="102"/>
                  </a:lnTo>
                  <a:lnTo>
                    <a:pt x="14" y="100"/>
                  </a:lnTo>
                  <a:lnTo>
                    <a:pt x="14" y="100"/>
                  </a:lnTo>
                  <a:lnTo>
                    <a:pt x="14" y="102"/>
                  </a:lnTo>
                  <a:lnTo>
                    <a:pt x="11" y="102"/>
                  </a:lnTo>
                  <a:lnTo>
                    <a:pt x="11" y="102"/>
                  </a:lnTo>
                  <a:lnTo>
                    <a:pt x="11" y="102"/>
                  </a:lnTo>
                  <a:lnTo>
                    <a:pt x="11" y="105"/>
                  </a:lnTo>
                  <a:lnTo>
                    <a:pt x="11" y="105"/>
                  </a:lnTo>
                  <a:lnTo>
                    <a:pt x="9" y="105"/>
                  </a:lnTo>
                  <a:lnTo>
                    <a:pt x="9" y="102"/>
                  </a:lnTo>
                  <a:lnTo>
                    <a:pt x="9" y="102"/>
                  </a:lnTo>
                  <a:lnTo>
                    <a:pt x="9" y="102"/>
                  </a:lnTo>
                  <a:lnTo>
                    <a:pt x="7" y="102"/>
                  </a:lnTo>
                  <a:lnTo>
                    <a:pt x="7" y="102"/>
                  </a:lnTo>
                  <a:lnTo>
                    <a:pt x="7" y="100"/>
                  </a:lnTo>
                  <a:lnTo>
                    <a:pt x="7" y="100"/>
                  </a:lnTo>
                  <a:lnTo>
                    <a:pt x="4" y="100"/>
                  </a:lnTo>
                  <a:lnTo>
                    <a:pt x="4" y="100"/>
                  </a:lnTo>
                  <a:lnTo>
                    <a:pt x="4" y="100"/>
                  </a:lnTo>
                  <a:lnTo>
                    <a:pt x="4" y="100"/>
                  </a:lnTo>
                  <a:lnTo>
                    <a:pt x="2" y="100"/>
                  </a:lnTo>
                  <a:lnTo>
                    <a:pt x="2" y="98"/>
                  </a:lnTo>
                  <a:lnTo>
                    <a:pt x="2" y="98"/>
                  </a:lnTo>
                  <a:lnTo>
                    <a:pt x="4" y="98"/>
                  </a:lnTo>
                  <a:lnTo>
                    <a:pt x="4" y="95"/>
                  </a:lnTo>
                  <a:lnTo>
                    <a:pt x="4" y="95"/>
                  </a:lnTo>
                  <a:lnTo>
                    <a:pt x="4" y="95"/>
                  </a:lnTo>
                  <a:lnTo>
                    <a:pt x="4" y="95"/>
                  </a:lnTo>
                  <a:lnTo>
                    <a:pt x="4" y="95"/>
                  </a:lnTo>
                  <a:lnTo>
                    <a:pt x="4" y="93"/>
                  </a:lnTo>
                  <a:lnTo>
                    <a:pt x="4" y="93"/>
                  </a:lnTo>
                  <a:lnTo>
                    <a:pt x="4" y="90"/>
                  </a:lnTo>
                  <a:lnTo>
                    <a:pt x="4" y="90"/>
                  </a:lnTo>
                  <a:lnTo>
                    <a:pt x="4" y="88"/>
                  </a:lnTo>
                  <a:lnTo>
                    <a:pt x="7" y="88"/>
                  </a:lnTo>
                  <a:lnTo>
                    <a:pt x="7" y="88"/>
                  </a:lnTo>
                  <a:lnTo>
                    <a:pt x="7" y="88"/>
                  </a:lnTo>
                  <a:lnTo>
                    <a:pt x="7" y="88"/>
                  </a:lnTo>
                  <a:lnTo>
                    <a:pt x="9" y="88"/>
                  </a:lnTo>
                  <a:lnTo>
                    <a:pt x="9" y="88"/>
                  </a:lnTo>
                  <a:lnTo>
                    <a:pt x="9" y="88"/>
                  </a:lnTo>
                  <a:lnTo>
                    <a:pt x="9" y="90"/>
                  </a:lnTo>
                  <a:lnTo>
                    <a:pt x="11" y="90"/>
                  </a:lnTo>
                  <a:lnTo>
                    <a:pt x="11" y="90"/>
                  </a:lnTo>
                  <a:lnTo>
                    <a:pt x="11" y="90"/>
                  </a:lnTo>
                  <a:lnTo>
                    <a:pt x="11" y="93"/>
                  </a:lnTo>
                  <a:lnTo>
                    <a:pt x="11" y="93"/>
                  </a:lnTo>
                  <a:lnTo>
                    <a:pt x="11" y="90"/>
                  </a:lnTo>
                  <a:lnTo>
                    <a:pt x="14" y="90"/>
                  </a:lnTo>
                  <a:lnTo>
                    <a:pt x="14" y="90"/>
                  </a:lnTo>
                  <a:lnTo>
                    <a:pt x="14" y="90"/>
                  </a:lnTo>
                  <a:lnTo>
                    <a:pt x="14" y="90"/>
                  </a:lnTo>
                  <a:lnTo>
                    <a:pt x="14" y="88"/>
                  </a:lnTo>
                  <a:lnTo>
                    <a:pt x="11" y="88"/>
                  </a:lnTo>
                  <a:lnTo>
                    <a:pt x="11" y="88"/>
                  </a:lnTo>
                  <a:lnTo>
                    <a:pt x="14" y="88"/>
                  </a:lnTo>
                  <a:lnTo>
                    <a:pt x="14" y="86"/>
                  </a:lnTo>
                  <a:lnTo>
                    <a:pt x="14" y="86"/>
                  </a:lnTo>
                  <a:lnTo>
                    <a:pt x="14" y="86"/>
                  </a:lnTo>
                  <a:lnTo>
                    <a:pt x="14" y="86"/>
                  </a:lnTo>
                  <a:lnTo>
                    <a:pt x="16" y="86"/>
                  </a:lnTo>
                  <a:lnTo>
                    <a:pt x="16" y="86"/>
                  </a:lnTo>
                  <a:lnTo>
                    <a:pt x="16" y="86"/>
                  </a:lnTo>
                  <a:lnTo>
                    <a:pt x="18" y="86"/>
                  </a:lnTo>
                  <a:lnTo>
                    <a:pt x="18" y="83"/>
                  </a:lnTo>
                  <a:lnTo>
                    <a:pt x="18" y="83"/>
                  </a:lnTo>
                  <a:lnTo>
                    <a:pt x="18" y="83"/>
                  </a:lnTo>
                  <a:lnTo>
                    <a:pt x="18" y="83"/>
                  </a:lnTo>
                  <a:lnTo>
                    <a:pt x="16" y="83"/>
                  </a:lnTo>
                  <a:lnTo>
                    <a:pt x="16" y="83"/>
                  </a:lnTo>
                  <a:lnTo>
                    <a:pt x="16" y="83"/>
                  </a:lnTo>
                  <a:lnTo>
                    <a:pt x="14" y="83"/>
                  </a:lnTo>
                  <a:lnTo>
                    <a:pt x="14" y="83"/>
                  </a:lnTo>
                  <a:lnTo>
                    <a:pt x="14" y="81"/>
                  </a:lnTo>
                  <a:lnTo>
                    <a:pt x="14" y="81"/>
                  </a:lnTo>
                  <a:lnTo>
                    <a:pt x="14" y="79"/>
                  </a:lnTo>
                  <a:lnTo>
                    <a:pt x="14" y="79"/>
                  </a:lnTo>
                  <a:lnTo>
                    <a:pt x="16" y="79"/>
                  </a:lnTo>
                  <a:lnTo>
                    <a:pt x="16" y="76"/>
                  </a:lnTo>
                  <a:lnTo>
                    <a:pt x="14" y="76"/>
                  </a:lnTo>
                  <a:lnTo>
                    <a:pt x="14" y="76"/>
                  </a:lnTo>
                  <a:lnTo>
                    <a:pt x="14" y="76"/>
                  </a:lnTo>
                  <a:lnTo>
                    <a:pt x="14" y="76"/>
                  </a:lnTo>
                  <a:lnTo>
                    <a:pt x="14" y="76"/>
                  </a:lnTo>
                  <a:lnTo>
                    <a:pt x="14" y="74"/>
                  </a:lnTo>
                  <a:lnTo>
                    <a:pt x="11" y="74"/>
                  </a:lnTo>
                  <a:lnTo>
                    <a:pt x="11" y="74"/>
                  </a:lnTo>
                  <a:lnTo>
                    <a:pt x="11" y="74"/>
                  </a:lnTo>
                  <a:lnTo>
                    <a:pt x="9" y="74"/>
                  </a:lnTo>
                  <a:lnTo>
                    <a:pt x="9" y="74"/>
                  </a:lnTo>
                  <a:lnTo>
                    <a:pt x="11" y="74"/>
                  </a:lnTo>
                  <a:lnTo>
                    <a:pt x="11" y="71"/>
                  </a:lnTo>
                  <a:lnTo>
                    <a:pt x="11" y="71"/>
                  </a:lnTo>
                  <a:lnTo>
                    <a:pt x="9" y="71"/>
                  </a:lnTo>
                  <a:lnTo>
                    <a:pt x="9" y="69"/>
                  </a:lnTo>
                  <a:lnTo>
                    <a:pt x="11" y="69"/>
                  </a:lnTo>
                  <a:lnTo>
                    <a:pt x="11" y="69"/>
                  </a:lnTo>
                  <a:lnTo>
                    <a:pt x="11" y="69"/>
                  </a:lnTo>
                  <a:lnTo>
                    <a:pt x="14" y="69"/>
                  </a:lnTo>
                  <a:lnTo>
                    <a:pt x="14" y="71"/>
                  </a:lnTo>
                  <a:lnTo>
                    <a:pt x="14" y="71"/>
                  </a:lnTo>
                  <a:lnTo>
                    <a:pt x="14" y="69"/>
                  </a:lnTo>
                  <a:lnTo>
                    <a:pt x="14" y="69"/>
                  </a:lnTo>
                  <a:lnTo>
                    <a:pt x="14" y="69"/>
                  </a:lnTo>
                  <a:lnTo>
                    <a:pt x="16" y="69"/>
                  </a:lnTo>
                  <a:lnTo>
                    <a:pt x="16" y="67"/>
                  </a:lnTo>
                  <a:lnTo>
                    <a:pt x="16" y="67"/>
                  </a:lnTo>
                  <a:lnTo>
                    <a:pt x="18" y="67"/>
                  </a:lnTo>
                  <a:lnTo>
                    <a:pt x="18" y="67"/>
                  </a:lnTo>
                  <a:lnTo>
                    <a:pt x="16" y="67"/>
                  </a:lnTo>
                  <a:lnTo>
                    <a:pt x="16" y="67"/>
                  </a:lnTo>
                  <a:lnTo>
                    <a:pt x="14" y="67"/>
                  </a:lnTo>
                  <a:lnTo>
                    <a:pt x="14" y="67"/>
                  </a:lnTo>
                  <a:lnTo>
                    <a:pt x="14" y="67"/>
                  </a:lnTo>
                  <a:lnTo>
                    <a:pt x="11" y="67"/>
                  </a:lnTo>
                  <a:lnTo>
                    <a:pt x="11" y="67"/>
                  </a:lnTo>
                  <a:lnTo>
                    <a:pt x="11" y="67"/>
                  </a:lnTo>
                  <a:lnTo>
                    <a:pt x="11" y="67"/>
                  </a:lnTo>
                  <a:lnTo>
                    <a:pt x="9" y="67"/>
                  </a:lnTo>
                  <a:lnTo>
                    <a:pt x="9" y="67"/>
                  </a:lnTo>
                  <a:lnTo>
                    <a:pt x="7" y="67"/>
                  </a:lnTo>
                  <a:lnTo>
                    <a:pt x="7" y="67"/>
                  </a:lnTo>
                  <a:lnTo>
                    <a:pt x="7" y="69"/>
                  </a:lnTo>
                  <a:lnTo>
                    <a:pt x="7" y="69"/>
                  </a:lnTo>
                  <a:lnTo>
                    <a:pt x="4" y="69"/>
                  </a:lnTo>
                  <a:lnTo>
                    <a:pt x="4" y="69"/>
                  </a:lnTo>
                  <a:lnTo>
                    <a:pt x="4" y="69"/>
                  </a:lnTo>
                  <a:lnTo>
                    <a:pt x="2" y="69"/>
                  </a:lnTo>
                  <a:lnTo>
                    <a:pt x="2" y="69"/>
                  </a:lnTo>
                  <a:lnTo>
                    <a:pt x="2" y="69"/>
                  </a:lnTo>
                  <a:lnTo>
                    <a:pt x="0" y="69"/>
                  </a:lnTo>
                  <a:lnTo>
                    <a:pt x="0" y="69"/>
                  </a:lnTo>
                  <a:lnTo>
                    <a:pt x="0" y="69"/>
                  </a:lnTo>
                  <a:lnTo>
                    <a:pt x="0" y="69"/>
                  </a:lnTo>
                  <a:lnTo>
                    <a:pt x="0" y="67"/>
                  </a:lnTo>
                  <a:lnTo>
                    <a:pt x="0" y="67"/>
                  </a:lnTo>
                  <a:lnTo>
                    <a:pt x="0" y="67"/>
                  </a:lnTo>
                  <a:lnTo>
                    <a:pt x="0" y="67"/>
                  </a:lnTo>
                  <a:lnTo>
                    <a:pt x="0" y="64"/>
                  </a:lnTo>
                  <a:lnTo>
                    <a:pt x="0" y="64"/>
                  </a:lnTo>
                  <a:lnTo>
                    <a:pt x="0" y="64"/>
                  </a:lnTo>
                  <a:lnTo>
                    <a:pt x="0" y="62"/>
                  </a:lnTo>
                  <a:lnTo>
                    <a:pt x="0" y="62"/>
                  </a:lnTo>
                  <a:lnTo>
                    <a:pt x="0" y="60"/>
                  </a:lnTo>
                  <a:lnTo>
                    <a:pt x="0" y="60"/>
                  </a:lnTo>
                  <a:lnTo>
                    <a:pt x="0" y="57"/>
                  </a:lnTo>
                  <a:lnTo>
                    <a:pt x="0" y="57"/>
                  </a:lnTo>
                  <a:lnTo>
                    <a:pt x="0" y="57"/>
                  </a:lnTo>
                  <a:lnTo>
                    <a:pt x="0" y="55"/>
                  </a:lnTo>
                  <a:lnTo>
                    <a:pt x="2" y="55"/>
                  </a:lnTo>
                  <a:lnTo>
                    <a:pt x="2" y="55"/>
                  </a:lnTo>
                  <a:lnTo>
                    <a:pt x="2" y="52"/>
                  </a:lnTo>
                  <a:lnTo>
                    <a:pt x="2" y="52"/>
                  </a:lnTo>
                  <a:lnTo>
                    <a:pt x="2" y="52"/>
                  </a:lnTo>
                  <a:lnTo>
                    <a:pt x="2" y="50"/>
                  </a:lnTo>
                  <a:lnTo>
                    <a:pt x="2" y="50"/>
                  </a:lnTo>
                  <a:lnTo>
                    <a:pt x="4" y="50"/>
                  </a:lnTo>
                  <a:lnTo>
                    <a:pt x="4" y="48"/>
                  </a:lnTo>
                  <a:lnTo>
                    <a:pt x="2" y="48"/>
                  </a:lnTo>
                  <a:lnTo>
                    <a:pt x="2" y="48"/>
                  </a:lnTo>
                  <a:lnTo>
                    <a:pt x="2" y="48"/>
                  </a:lnTo>
                  <a:lnTo>
                    <a:pt x="2" y="45"/>
                  </a:lnTo>
                  <a:lnTo>
                    <a:pt x="4" y="45"/>
                  </a:lnTo>
                  <a:lnTo>
                    <a:pt x="4" y="45"/>
                  </a:lnTo>
                  <a:lnTo>
                    <a:pt x="4" y="45"/>
                  </a:lnTo>
                  <a:lnTo>
                    <a:pt x="4" y="45"/>
                  </a:lnTo>
                  <a:lnTo>
                    <a:pt x="7" y="45"/>
                  </a:lnTo>
                  <a:lnTo>
                    <a:pt x="7" y="43"/>
                  </a:lnTo>
                  <a:lnTo>
                    <a:pt x="7" y="43"/>
                  </a:lnTo>
                  <a:lnTo>
                    <a:pt x="7" y="43"/>
                  </a:lnTo>
                  <a:lnTo>
                    <a:pt x="9" y="43"/>
                  </a:lnTo>
                  <a:lnTo>
                    <a:pt x="9" y="43"/>
                  </a:lnTo>
                  <a:lnTo>
                    <a:pt x="9" y="43"/>
                  </a:lnTo>
                  <a:lnTo>
                    <a:pt x="11" y="43"/>
                  </a:lnTo>
                  <a:lnTo>
                    <a:pt x="11" y="41"/>
                  </a:lnTo>
                  <a:lnTo>
                    <a:pt x="11" y="41"/>
                  </a:lnTo>
                  <a:lnTo>
                    <a:pt x="11" y="41"/>
                  </a:lnTo>
                  <a:lnTo>
                    <a:pt x="14" y="41"/>
                  </a:lnTo>
                  <a:lnTo>
                    <a:pt x="14" y="41"/>
                  </a:lnTo>
                  <a:lnTo>
                    <a:pt x="14" y="41"/>
                  </a:lnTo>
                  <a:lnTo>
                    <a:pt x="14" y="41"/>
                  </a:lnTo>
                  <a:lnTo>
                    <a:pt x="14" y="38"/>
                  </a:lnTo>
                  <a:lnTo>
                    <a:pt x="14" y="38"/>
                  </a:lnTo>
                  <a:lnTo>
                    <a:pt x="14" y="38"/>
                  </a:lnTo>
                  <a:lnTo>
                    <a:pt x="11" y="38"/>
                  </a:lnTo>
                  <a:lnTo>
                    <a:pt x="11" y="38"/>
                  </a:lnTo>
                  <a:lnTo>
                    <a:pt x="11" y="38"/>
                  </a:lnTo>
                  <a:lnTo>
                    <a:pt x="11" y="41"/>
                  </a:lnTo>
                  <a:lnTo>
                    <a:pt x="9" y="41"/>
                  </a:lnTo>
                  <a:lnTo>
                    <a:pt x="9" y="41"/>
                  </a:lnTo>
                  <a:lnTo>
                    <a:pt x="7" y="41"/>
                  </a:lnTo>
                  <a:lnTo>
                    <a:pt x="7" y="41"/>
                  </a:lnTo>
                  <a:lnTo>
                    <a:pt x="7" y="41"/>
                  </a:lnTo>
                  <a:lnTo>
                    <a:pt x="4" y="41"/>
                  </a:lnTo>
                  <a:lnTo>
                    <a:pt x="4" y="41"/>
                  </a:lnTo>
                  <a:lnTo>
                    <a:pt x="4" y="41"/>
                  </a:lnTo>
                  <a:lnTo>
                    <a:pt x="2" y="41"/>
                  </a:lnTo>
                  <a:lnTo>
                    <a:pt x="2" y="41"/>
                  </a:lnTo>
                  <a:lnTo>
                    <a:pt x="0" y="41"/>
                  </a:lnTo>
                  <a:lnTo>
                    <a:pt x="0" y="41"/>
                  </a:lnTo>
                  <a:lnTo>
                    <a:pt x="0" y="41"/>
                  </a:lnTo>
                  <a:lnTo>
                    <a:pt x="0" y="38"/>
                  </a:lnTo>
                  <a:lnTo>
                    <a:pt x="0" y="38"/>
                  </a:lnTo>
                  <a:lnTo>
                    <a:pt x="0" y="36"/>
                  </a:lnTo>
                  <a:lnTo>
                    <a:pt x="0" y="36"/>
                  </a:lnTo>
                  <a:lnTo>
                    <a:pt x="0" y="36"/>
                  </a:lnTo>
                  <a:lnTo>
                    <a:pt x="0" y="36"/>
                  </a:lnTo>
                  <a:lnTo>
                    <a:pt x="0" y="36"/>
                  </a:lnTo>
                  <a:lnTo>
                    <a:pt x="2" y="36"/>
                  </a:lnTo>
                  <a:lnTo>
                    <a:pt x="2" y="34"/>
                  </a:lnTo>
                  <a:lnTo>
                    <a:pt x="2" y="34"/>
                  </a:lnTo>
                  <a:lnTo>
                    <a:pt x="2" y="34"/>
                  </a:lnTo>
                  <a:lnTo>
                    <a:pt x="4" y="34"/>
                  </a:lnTo>
                  <a:lnTo>
                    <a:pt x="4" y="31"/>
                  </a:lnTo>
                  <a:lnTo>
                    <a:pt x="4" y="31"/>
                  </a:lnTo>
                  <a:lnTo>
                    <a:pt x="4" y="31"/>
                  </a:lnTo>
                  <a:lnTo>
                    <a:pt x="4" y="31"/>
                  </a:lnTo>
                  <a:lnTo>
                    <a:pt x="4" y="29"/>
                  </a:lnTo>
                  <a:lnTo>
                    <a:pt x="7" y="29"/>
                  </a:lnTo>
                  <a:lnTo>
                    <a:pt x="7" y="29"/>
                  </a:lnTo>
                  <a:lnTo>
                    <a:pt x="4" y="29"/>
                  </a:lnTo>
                  <a:lnTo>
                    <a:pt x="4" y="26"/>
                  </a:lnTo>
                  <a:lnTo>
                    <a:pt x="4" y="26"/>
                  </a:lnTo>
                  <a:lnTo>
                    <a:pt x="4" y="26"/>
                  </a:lnTo>
                  <a:lnTo>
                    <a:pt x="4" y="24"/>
                  </a:lnTo>
                  <a:lnTo>
                    <a:pt x="4" y="24"/>
                  </a:lnTo>
                  <a:lnTo>
                    <a:pt x="7" y="24"/>
                  </a:lnTo>
                  <a:lnTo>
                    <a:pt x="7" y="24"/>
                  </a:lnTo>
                  <a:lnTo>
                    <a:pt x="7" y="22"/>
                  </a:lnTo>
                  <a:lnTo>
                    <a:pt x="7" y="22"/>
                  </a:lnTo>
                  <a:lnTo>
                    <a:pt x="9" y="22"/>
                  </a:lnTo>
                  <a:lnTo>
                    <a:pt x="9" y="22"/>
                  </a:lnTo>
                  <a:lnTo>
                    <a:pt x="9" y="22"/>
                  </a:lnTo>
                  <a:lnTo>
                    <a:pt x="11" y="22"/>
                  </a:lnTo>
                  <a:lnTo>
                    <a:pt x="11" y="22"/>
                  </a:lnTo>
                  <a:lnTo>
                    <a:pt x="11" y="19"/>
                  </a:lnTo>
                  <a:lnTo>
                    <a:pt x="11" y="19"/>
                  </a:lnTo>
                  <a:lnTo>
                    <a:pt x="11" y="17"/>
                  </a:lnTo>
                  <a:lnTo>
                    <a:pt x="11" y="17"/>
                  </a:lnTo>
                  <a:lnTo>
                    <a:pt x="11" y="17"/>
                  </a:lnTo>
                  <a:lnTo>
                    <a:pt x="11" y="17"/>
                  </a:lnTo>
                  <a:lnTo>
                    <a:pt x="11" y="15"/>
                  </a:lnTo>
                  <a:lnTo>
                    <a:pt x="11" y="15"/>
                  </a:lnTo>
                  <a:lnTo>
                    <a:pt x="9" y="15"/>
                  </a:lnTo>
                  <a:lnTo>
                    <a:pt x="9" y="15"/>
                  </a:lnTo>
                  <a:lnTo>
                    <a:pt x="9" y="12"/>
                  </a:lnTo>
                  <a:lnTo>
                    <a:pt x="7" y="12"/>
                  </a:lnTo>
                  <a:lnTo>
                    <a:pt x="7" y="12"/>
                  </a:lnTo>
                  <a:lnTo>
                    <a:pt x="7" y="12"/>
                  </a:lnTo>
                  <a:lnTo>
                    <a:pt x="7" y="12"/>
                  </a:lnTo>
                  <a:lnTo>
                    <a:pt x="4" y="12"/>
                  </a:lnTo>
                  <a:lnTo>
                    <a:pt x="4" y="10"/>
                  </a:lnTo>
                  <a:lnTo>
                    <a:pt x="4" y="10"/>
                  </a:lnTo>
                  <a:lnTo>
                    <a:pt x="7" y="10"/>
                  </a:lnTo>
                  <a:lnTo>
                    <a:pt x="7" y="7"/>
                  </a:lnTo>
                  <a:lnTo>
                    <a:pt x="7" y="7"/>
                  </a:lnTo>
                  <a:lnTo>
                    <a:pt x="7" y="7"/>
                  </a:lnTo>
                  <a:lnTo>
                    <a:pt x="9" y="7"/>
                  </a:lnTo>
                  <a:lnTo>
                    <a:pt x="9" y="7"/>
                  </a:lnTo>
                  <a:lnTo>
                    <a:pt x="9" y="7"/>
                  </a:lnTo>
                  <a:lnTo>
                    <a:pt x="11" y="7"/>
                  </a:lnTo>
                  <a:lnTo>
                    <a:pt x="11" y="7"/>
                  </a:lnTo>
                  <a:lnTo>
                    <a:pt x="11" y="5"/>
                  </a:lnTo>
                  <a:lnTo>
                    <a:pt x="11" y="5"/>
                  </a:lnTo>
                  <a:lnTo>
                    <a:pt x="11" y="5"/>
                  </a:lnTo>
                  <a:lnTo>
                    <a:pt x="14" y="5"/>
                  </a:lnTo>
                  <a:lnTo>
                    <a:pt x="14" y="5"/>
                  </a:lnTo>
                  <a:lnTo>
                    <a:pt x="14" y="5"/>
                  </a:lnTo>
                  <a:lnTo>
                    <a:pt x="14" y="5"/>
                  </a:lnTo>
                  <a:lnTo>
                    <a:pt x="16" y="5"/>
                  </a:lnTo>
                  <a:lnTo>
                    <a:pt x="16" y="5"/>
                  </a:lnTo>
                  <a:lnTo>
                    <a:pt x="18" y="5"/>
                  </a:lnTo>
                  <a:lnTo>
                    <a:pt x="18" y="5"/>
                  </a:lnTo>
                  <a:lnTo>
                    <a:pt x="18" y="5"/>
                  </a:lnTo>
                  <a:lnTo>
                    <a:pt x="18" y="3"/>
                  </a:lnTo>
                  <a:lnTo>
                    <a:pt x="21" y="3"/>
                  </a:lnTo>
                  <a:lnTo>
                    <a:pt x="21" y="3"/>
                  </a:lnTo>
                  <a:lnTo>
                    <a:pt x="21" y="3"/>
                  </a:lnTo>
                  <a:lnTo>
                    <a:pt x="21" y="3"/>
                  </a:lnTo>
                  <a:lnTo>
                    <a:pt x="23" y="3"/>
                  </a:lnTo>
                  <a:lnTo>
                    <a:pt x="23" y="3"/>
                  </a:lnTo>
                  <a:lnTo>
                    <a:pt x="26" y="3"/>
                  </a:lnTo>
                  <a:lnTo>
                    <a:pt x="26" y="0"/>
                  </a:lnTo>
                  <a:lnTo>
                    <a:pt x="26" y="0"/>
                  </a:lnTo>
                  <a:lnTo>
                    <a:pt x="26" y="3"/>
                  </a:lnTo>
                  <a:lnTo>
                    <a:pt x="26" y="3"/>
                  </a:lnTo>
                  <a:lnTo>
                    <a:pt x="28" y="3"/>
                  </a:lnTo>
                  <a:lnTo>
                    <a:pt x="28" y="3"/>
                  </a:lnTo>
                  <a:lnTo>
                    <a:pt x="28" y="3"/>
                  </a:lnTo>
                  <a:lnTo>
                    <a:pt x="28" y="5"/>
                  </a:lnTo>
                  <a:lnTo>
                    <a:pt x="30" y="5"/>
                  </a:lnTo>
                  <a:lnTo>
                    <a:pt x="30" y="5"/>
                  </a:lnTo>
                  <a:lnTo>
                    <a:pt x="30" y="5"/>
                  </a:lnTo>
                  <a:lnTo>
                    <a:pt x="30" y="5"/>
                  </a:lnTo>
                  <a:lnTo>
                    <a:pt x="30" y="7"/>
                  </a:lnTo>
                  <a:lnTo>
                    <a:pt x="33" y="7"/>
                  </a:lnTo>
                  <a:lnTo>
                    <a:pt x="33" y="5"/>
                  </a:lnTo>
                  <a:lnTo>
                    <a:pt x="33" y="5"/>
                  </a:lnTo>
                  <a:lnTo>
                    <a:pt x="33" y="5"/>
                  </a:lnTo>
                  <a:lnTo>
                    <a:pt x="35" y="5"/>
                  </a:lnTo>
                  <a:lnTo>
                    <a:pt x="35" y="5"/>
                  </a:lnTo>
                  <a:lnTo>
                    <a:pt x="35" y="5"/>
                  </a:lnTo>
                  <a:lnTo>
                    <a:pt x="35" y="5"/>
                  </a:lnTo>
                  <a:lnTo>
                    <a:pt x="37" y="5"/>
                  </a:lnTo>
                  <a:lnTo>
                    <a:pt x="37" y="5"/>
                  </a:lnTo>
                  <a:lnTo>
                    <a:pt x="37" y="5"/>
                  </a:lnTo>
                  <a:lnTo>
                    <a:pt x="37" y="5"/>
                  </a:lnTo>
                  <a:lnTo>
                    <a:pt x="40" y="5"/>
                  </a:lnTo>
                  <a:lnTo>
                    <a:pt x="40" y="5"/>
                  </a:lnTo>
                  <a:lnTo>
                    <a:pt x="40" y="5"/>
                  </a:lnTo>
                  <a:lnTo>
                    <a:pt x="42" y="5"/>
                  </a:lnTo>
                  <a:lnTo>
                    <a:pt x="42" y="5"/>
                  </a:lnTo>
                  <a:lnTo>
                    <a:pt x="42" y="5"/>
                  </a:lnTo>
                  <a:lnTo>
                    <a:pt x="42" y="7"/>
                  </a:lnTo>
                  <a:lnTo>
                    <a:pt x="42" y="7"/>
                  </a:lnTo>
                  <a:lnTo>
                    <a:pt x="42" y="7"/>
                  </a:lnTo>
                  <a:lnTo>
                    <a:pt x="40" y="7"/>
                  </a:lnTo>
                  <a:lnTo>
                    <a:pt x="40" y="7"/>
                  </a:lnTo>
                  <a:lnTo>
                    <a:pt x="42" y="7"/>
                  </a:lnTo>
                  <a:lnTo>
                    <a:pt x="42" y="10"/>
                  </a:lnTo>
                  <a:lnTo>
                    <a:pt x="42" y="10"/>
                  </a:lnTo>
                  <a:lnTo>
                    <a:pt x="42" y="10"/>
                  </a:lnTo>
                  <a:lnTo>
                    <a:pt x="42" y="12"/>
                  </a:lnTo>
                  <a:lnTo>
                    <a:pt x="45" y="12"/>
                  </a:lnTo>
                  <a:lnTo>
                    <a:pt x="45" y="12"/>
                  </a:lnTo>
                  <a:lnTo>
                    <a:pt x="45" y="15"/>
                  </a:lnTo>
                  <a:lnTo>
                    <a:pt x="45" y="15"/>
                  </a:lnTo>
                  <a:lnTo>
                    <a:pt x="45" y="15"/>
                  </a:lnTo>
                  <a:lnTo>
                    <a:pt x="45" y="15"/>
                  </a:lnTo>
                  <a:lnTo>
                    <a:pt x="47" y="15"/>
                  </a:lnTo>
                  <a:lnTo>
                    <a:pt x="47" y="17"/>
                  </a:lnTo>
                  <a:lnTo>
                    <a:pt x="47" y="17"/>
                  </a:lnTo>
                  <a:lnTo>
                    <a:pt x="47" y="17"/>
                  </a:lnTo>
                  <a:lnTo>
                    <a:pt x="47" y="17"/>
                  </a:lnTo>
                  <a:lnTo>
                    <a:pt x="49" y="17"/>
                  </a:lnTo>
                  <a:lnTo>
                    <a:pt x="49" y="17"/>
                  </a:lnTo>
                  <a:lnTo>
                    <a:pt x="49" y="17"/>
                  </a:lnTo>
                  <a:lnTo>
                    <a:pt x="52" y="17"/>
                  </a:lnTo>
                  <a:lnTo>
                    <a:pt x="52" y="17"/>
                  </a:lnTo>
                  <a:lnTo>
                    <a:pt x="52" y="19"/>
                  </a:lnTo>
                  <a:lnTo>
                    <a:pt x="52" y="19"/>
                  </a:lnTo>
                  <a:lnTo>
                    <a:pt x="54" y="19"/>
                  </a:lnTo>
                  <a:lnTo>
                    <a:pt x="54" y="19"/>
                  </a:lnTo>
                  <a:lnTo>
                    <a:pt x="54" y="19"/>
                  </a:lnTo>
                  <a:lnTo>
                    <a:pt x="54" y="19"/>
                  </a:lnTo>
                  <a:lnTo>
                    <a:pt x="56" y="19"/>
                  </a:lnTo>
                  <a:lnTo>
                    <a:pt x="56" y="19"/>
                  </a:lnTo>
                  <a:lnTo>
                    <a:pt x="56" y="22"/>
                  </a:lnTo>
                  <a:lnTo>
                    <a:pt x="59" y="22"/>
                  </a:lnTo>
                  <a:lnTo>
                    <a:pt x="59" y="22"/>
                  </a:lnTo>
                  <a:lnTo>
                    <a:pt x="59" y="22"/>
                  </a:lnTo>
                  <a:lnTo>
                    <a:pt x="59" y="22"/>
                  </a:lnTo>
                  <a:lnTo>
                    <a:pt x="61" y="22"/>
                  </a:lnTo>
                  <a:lnTo>
                    <a:pt x="61" y="22"/>
                  </a:lnTo>
                  <a:lnTo>
                    <a:pt x="63" y="22"/>
                  </a:lnTo>
                  <a:lnTo>
                    <a:pt x="63" y="22"/>
                  </a:lnTo>
                  <a:lnTo>
                    <a:pt x="63" y="22"/>
                  </a:lnTo>
                  <a:lnTo>
                    <a:pt x="66" y="22"/>
                  </a:lnTo>
                  <a:lnTo>
                    <a:pt x="66" y="24"/>
                  </a:lnTo>
                  <a:lnTo>
                    <a:pt x="66" y="24"/>
                  </a:lnTo>
                  <a:lnTo>
                    <a:pt x="66" y="24"/>
                  </a:lnTo>
                  <a:lnTo>
                    <a:pt x="68" y="24"/>
                  </a:lnTo>
                  <a:lnTo>
                    <a:pt x="68" y="24"/>
                  </a:lnTo>
                  <a:lnTo>
                    <a:pt x="71" y="24"/>
                  </a:lnTo>
                  <a:lnTo>
                    <a:pt x="71" y="24"/>
                  </a:lnTo>
                  <a:lnTo>
                    <a:pt x="71" y="24"/>
                  </a:lnTo>
                  <a:lnTo>
                    <a:pt x="73" y="24"/>
                  </a:lnTo>
                  <a:lnTo>
                    <a:pt x="73" y="24"/>
                  </a:lnTo>
                  <a:lnTo>
                    <a:pt x="73" y="24"/>
                  </a:lnTo>
                  <a:lnTo>
                    <a:pt x="73" y="24"/>
                  </a:lnTo>
                  <a:lnTo>
                    <a:pt x="75" y="24"/>
                  </a:lnTo>
                  <a:lnTo>
                    <a:pt x="75" y="24"/>
                  </a:lnTo>
                  <a:lnTo>
                    <a:pt x="78" y="24"/>
                  </a:lnTo>
                  <a:lnTo>
                    <a:pt x="78" y="24"/>
                  </a:lnTo>
                  <a:lnTo>
                    <a:pt x="78" y="24"/>
                  </a:lnTo>
                  <a:lnTo>
                    <a:pt x="78" y="26"/>
                  </a:lnTo>
                  <a:lnTo>
                    <a:pt x="80" y="26"/>
                  </a:lnTo>
                  <a:lnTo>
                    <a:pt x="80" y="26"/>
                  </a:lnTo>
                  <a:lnTo>
                    <a:pt x="80" y="26"/>
                  </a:lnTo>
                  <a:lnTo>
                    <a:pt x="82" y="26"/>
                  </a:lnTo>
                  <a:lnTo>
                    <a:pt x="82" y="26"/>
                  </a:lnTo>
                  <a:lnTo>
                    <a:pt x="85" y="26"/>
                  </a:lnTo>
                  <a:lnTo>
                    <a:pt x="85" y="26"/>
                  </a:lnTo>
                  <a:lnTo>
                    <a:pt x="85" y="26"/>
                  </a:lnTo>
                  <a:lnTo>
                    <a:pt x="87" y="26"/>
                  </a:lnTo>
                  <a:lnTo>
                    <a:pt x="87" y="26"/>
                  </a:lnTo>
                  <a:lnTo>
                    <a:pt x="87" y="24"/>
                  </a:lnTo>
                  <a:lnTo>
                    <a:pt x="87" y="24"/>
                  </a:lnTo>
                  <a:lnTo>
                    <a:pt x="89" y="24"/>
                  </a:lnTo>
                  <a:lnTo>
                    <a:pt x="89" y="24"/>
                  </a:lnTo>
                  <a:lnTo>
                    <a:pt x="89" y="24"/>
                  </a:lnTo>
                  <a:lnTo>
                    <a:pt x="92" y="24"/>
                  </a:lnTo>
                  <a:lnTo>
                    <a:pt x="92" y="24"/>
                  </a:lnTo>
                  <a:lnTo>
                    <a:pt x="92" y="24"/>
                  </a:lnTo>
                  <a:lnTo>
                    <a:pt x="92" y="24"/>
                  </a:lnTo>
                  <a:lnTo>
                    <a:pt x="94" y="24"/>
                  </a:lnTo>
                  <a:lnTo>
                    <a:pt x="94" y="26"/>
                  </a:lnTo>
                  <a:lnTo>
                    <a:pt x="94" y="26"/>
                  </a:lnTo>
                  <a:lnTo>
                    <a:pt x="94" y="26"/>
                  </a:lnTo>
                  <a:lnTo>
                    <a:pt x="97" y="26"/>
                  </a:lnTo>
                  <a:lnTo>
                    <a:pt x="97" y="26"/>
                  </a:lnTo>
                  <a:lnTo>
                    <a:pt x="99" y="26"/>
                  </a:lnTo>
                  <a:lnTo>
                    <a:pt x="99" y="26"/>
                  </a:lnTo>
                  <a:lnTo>
                    <a:pt x="99" y="26"/>
                  </a:lnTo>
                  <a:lnTo>
                    <a:pt x="99" y="26"/>
                  </a:lnTo>
                  <a:lnTo>
                    <a:pt x="101" y="26"/>
                  </a:lnTo>
                  <a:lnTo>
                    <a:pt x="101" y="26"/>
                  </a:lnTo>
                  <a:lnTo>
                    <a:pt x="104" y="26"/>
                  </a:lnTo>
                  <a:lnTo>
                    <a:pt x="104" y="26"/>
                  </a:lnTo>
                  <a:lnTo>
                    <a:pt x="104" y="26"/>
                  </a:lnTo>
                  <a:lnTo>
                    <a:pt x="104" y="26"/>
                  </a:lnTo>
                  <a:lnTo>
                    <a:pt x="106" y="26"/>
                  </a:lnTo>
                  <a:lnTo>
                    <a:pt x="106" y="26"/>
                  </a:lnTo>
                  <a:lnTo>
                    <a:pt x="106" y="26"/>
                  </a:lnTo>
                  <a:lnTo>
                    <a:pt x="106" y="26"/>
                  </a:lnTo>
                  <a:lnTo>
                    <a:pt x="108" y="26"/>
                  </a:lnTo>
                  <a:lnTo>
                    <a:pt x="108" y="26"/>
                  </a:lnTo>
                  <a:lnTo>
                    <a:pt x="111" y="26"/>
                  </a:lnTo>
                  <a:lnTo>
                    <a:pt x="111" y="26"/>
                  </a:lnTo>
                  <a:lnTo>
                    <a:pt x="111" y="26"/>
                  </a:lnTo>
                  <a:lnTo>
                    <a:pt x="111" y="26"/>
                  </a:lnTo>
                  <a:lnTo>
                    <a:pt x="113" y="26"/>
                  </a:lnTo>
                  <a:lnTo>
                    <a:pt x="113" y="24"/>
                  </a:lnTo>
                  <a:lnTo>
                    <a:pt x="113" y="24"/>
                  </a:lnTo>
                  <a:lnTo>
                    <a:pt x="113" y="24"/>
                  </a:lnTo>
                  <a:lnTo>
                    <a:pt x="113" y="22"/>
                  </a:lnTo>
                  <a:lnTo>
                    <a:pt x="113" y="22"/>
                  </a:lnTo>
                  <a:lnTo>
                    <a:pt x="113" y="22"/>
                  </a:lnTo>
                  <a:lnTo>
                    <a:pt x="113" y="19"/>
                  </a:lnTo>
                  <a:lnTo>
                    <a:pt x="116" y="19"/>
                  </a:lnTo>
                  <a:lnTo>
                    <a:pt x="116" y="19"/>
                  </a:lnTo>
                  <a:lnTo>
                    <a:pt x="118" y="19"/>
                  </a:lnTo>
                  <a:lnTo>
                    <a:pt x="118" y="19"/>
                  </a:lnTo>
                  <a:lnTo>
                    <a:pt x="118" y="19"/>
                  </a:lnTo>
                  <a:lnTo>
                    <a:pt x="118" y="19"/>
                  </a:lnTo>
                  <a:lnTo>
                    <a:pt x="120" y="19"/>
                  </a:lnTo>
                  <a:lnTo>
                    <a:pt x="120" y="17"/>
                  </a:lnTo>
                  <a:lnTo>
                    <a:pt x="120" y="17"/>
                  </a:lnTo>
                  <a:lnTo>
                    <a:pt x="120" y="17"/>
                  </a:lnTo>
                  <a:lnTo>
                    <a:pt x="120" y="17"/>
                  </a:lnTo>
                  <a:lnTo>
                    <a:pt x="123" y="17"/>
                  </a:lnTo>
                  <a:lnTo>
                    <a:pt x="123" y="17"/>
                  </a:lnTo>
                  <a:lnTo>
                    <a:pt x="123" y="17"/>
                  </a:lnTo>
                  <a:lnTo>
                    <a:pt x="125" y="17"/>
                  </a:lnTo>
                  <a:lnTo>
                    <a:pt x="125" y="17"/>
                  </a:lnTo>
                  <a:lnTo>
                    <a:pt x="125" y="15"/>
                  </a:lnTo>
                  <a:lnTo>
                    <a:pt x="125" y="15"/>
                  </a:lnTo>
                  <a:lnTo>
                    <a:pt x="127" y="15"/>
                  </a:lnTo>
                  <a:lnTo>
                    <a:pt x="127" y="15"/>
                  </a:lnTo>
                  <a:lnTo>
                    <a:pt x="127" y="15"/>
                  </a:lnTo>
                  <a:lnTo>
                    <a:pt x="127" y="15"/>
                  </a:lnTo>
                  <a:lnTo>
                    <a:pt x="130" y="15"/>
                  </a:lnTo>
                  <a:lnTo>
                    <a:pt x="130" y="15"/>
                  </a:lnTo>
                  <a:lnTo>
                    <a:pt x="130" y="12"/>
                  </a:lnTo>
                  <a:lnTo>
                    <a:pt x="132" y="12"/>
                  </a:lnTo>
                  <a:lnTo>
                    <a:pt x="132" y="12"/>
                  </a:lnTo>
                  <a:lnTo>
                    <a:pt x="132" y="12"/>
                  </a:lnTo>
                  <a:lnTo>
                    <a:pt x="132" y="10"/>
                  </a:lnTo>
                  <a:lnTo>
                    <a:pt x="132" y="10"/>
                  </a:lnTo>
                  <a:lnTo>
                    <a:pt x="134" y="10"/>
                  </a:lnTo>
                  <a:lnTo>
                    <a:pt x="134" y="10"/>
                  </a:lnTo>
                  <a:lnTo>
                    <a:pt x="134" y="10"/>
                  </a:lnTo>
                  <a:lnTo>
                    <a:pt x="137" y="10"/>
                  </a:lnTo>
                  <a:lnTo>
                    <a:pt x="137" y="10"/>
                  </a:lnTo>
                  <a:lnTo>
                    <a:pt x="137" y="7"/>
                  </a:lnTo>
                  <a:lnTo>
                    <a:pt x="137" y="7"/>
                  </a:lnTo>
                  <a:lnTo>
                    <a:pt x="139" y="7"/>
                  </a:lnTo>
                  <a:lnTo>
                    <a:pt x="139" y="7"/>
                  </a:lnTo>
                  <a:lnTo>
                    <a:pt x="139" y="7"/>
                  </a:lnTo>
                  <a:lnTo>
                    <a:pt x="139" y="7"/>
                  </a:lnTo>
                  <a:lnTo>
                    <a:pt x="142" y="7"/>
                  </a:lnTo>
                  <a:lnTo>
                    <a:pt x="142" y="7"/>
                  </a:lnTo>
                  <a:lnTo>
                    <a:pt x="144" y="7"/>
                  </a:lnTo>
                  <a:lnTo>
                    <a:pt x="144" y="7"/>
                  </a:lnTo>
                  <a:lnTo>
                    <a:pt x="144" y="7"/>
                  </a:lnTo>
                  <a:lnTo>
                    <a:pt x="146" y="7"/>
                  </a:lnTo>
                  <a:lnTo>
                    <a:pt x="146" y="7"/>
                  </a:lnTo>
                  <a:lnTo>
                    <a:pt x="146" y="7"/>
                  </a:lnTo>
                  <a:lnTo>
                    <a:pt x="146" y="7"/>
                  </a:lnTo>
                  <a:lnTo>
                    <a:pt x="149" y="7"/>
                  </a:lnTo>
                  <a:lnTo>
                    <a:pt x="149" y="5"/>
                  </a:lnTo>
                  <a:lnTo>
                    <a:pt x="149" y="5"/>
                  </a:lnTo>
                  <a:lnTo>
                    <a:pt x="151" y="5"/>
                  </a:lnTo>
                  <a:lnTo>
                    <a:pt x="151" y="5"/>
                  </a:lnTo>
                  <a:lnTo>
                    <a:pt x="151" y="5"/>
                  </a:lnTo>
                  <a:lnTo>
                    <a:pt x="151" y="5"/>
                  </a:lnTo>
                  <a:lnTo>
                    <a:pt x="153" y="5"/>
                  </a:lnTo>
                  <a:lnTo>
                    <a:pt x="153" y="5"/>
                  </a:lnTo>
                  <a:lnTo>
                    <a:pt x="153" y="3"/>
                  </a:lnTo>
                  <a:lnTo>
                    <a:pt x="153" y="3"/>
                  </a:lnTo>
                  <a:lnTo>
                    <a:pt x="156" y="3"/>
                  </a:lnTo>
                  <a:lnTo>
                    <a:pt x="156" y="3"/>
                  </a:lnTo>
                  <a:lnTo>
                    <a:pt x="158" y="3"/>
                  </a:lnTo>
                  <a:lnTo>
                    <a:pt x="158" y="3"/>
                  </a:lnTo>
                  <a:lnTo>
                    <a:pt x="158" y="3"/>
                  </a:lnTo>
                  <a:lnTo>
                    <a:pt x="160" y="3"/>
                  </a:lnTo>
                  <a:lnTo>
                    <a:pt x="160" y="3"/>
                  </a:lnTo>
                  <a:lnTo>
                    <a:pt x="160" y="5"/>
                  </a:lnTo>
                  <a:lnTo>
                    <a:pt x="160" y="5"/>
                  </a:lnTo>
                  <a:lnTo>
                    <a:pt x="163" y="5"/>
                  </a:lnTo>
                  <a:lnTo>
                    <a:pt x="163" y="5"/>
                  </a:lnTo>
                  <a:lnTo>
                    <a:pt x="165" y="5"/>
                  </a:lnTo>
                  <a:lnTo>
                    <a:pt x="165" y="5"/>
                  </a:lnTo>
                  <a:lnTo>
                    <a:pt x="165" y="5"/>
                  </a:lnTo>
                  <a:lnTo>
                    <a:pt x="168" y="5"/>
                  </a:lnTo>
                  <a:lnTo>
                    <a:pt x="168" y="5"/>
                  </a:lnTo>
                  <a:lnTo>
                    <a:pt x="170" y="5"/>
                  </a:lnTo>
                  <a:lnTo>
                    <a:pt x="170" y="5"/>
                  </a:lnTo>
                  <a:lnTo>
                    <a:pt x="170" y="5"/>
                  </a:lnTo>
                  <a:lnTo>
                    <a:pt x="172" y="5"/>
                  </a:lnTo>
                  <a:lnTo>
                    <a:pt x="172" y="5"/>
                  </a:lnTo>
                  <a:lnTo>
                    <a:pt x="172" y="5"/>
                  </a:lnTo>
                  <a:lnTo>
                    <a:pt x="175" y="5"/>
                  </a:lnTo>
                  <a:lnTo>
                    <a:pt x="175" y="5"/>
                  </a:lnTo>
                  <a:lnTo>
                    <a:pt x="175" y="5"/>
                  </a:lnTo>
                  <a:lnTo>
                    <a:pt x="177" y="5"/>
                  </a:lnTo>
                  <a:lnTo>
                    <a:pt x="177" y="5"/>
                  </a:lnTo>
                  <a:lnTo>
                    <a:pt x="177" y="5"/>
                  </a:lnTo>
                  <a:lnTo>
                    <a:pt x="177" y="5"/>
                  </a:lnTo>
                  <a:lnTo>
                    <a:pt x="179" y="5"/>
                  </a:lnTo>
                  <a:lnTo>
                    <a:pt x="179" y="5"/>
                  </a:lnTo>
                  <a:lnTo>
                    <a:pt x="179" y="5"/>
                  </a:lnTo>
                  <a:lnTo>
                    <a:pt x="182" y="5"/>
                  </a:lnTo>
                  <a:lnTo>
                    <a:pt x="182" y="5"/>
                  </a:lnTo>
                  <a:lnTo>
                    <a:pt x="182" y="5"/>
                  </a:lnTo>
                  <a:lnTo>
                    <a:pt x="184" y="5"/>
                  </a:lnTo>
                  <a:lnTo>
                    <a:pt x="184" y="5"/>
                  </a:lnTo>
                  <a:lnTo>
                    <a:pt x="184" y="5"/>
                  </a:lnTo>
                  <a:lnTo>
                    <a:pt x="187" y="5"/>
                  </a:lnTo>
                  <a:lnTo>
                    <a:pt x="187" y="5"/>
                  </a:lnTo>
                  <a:lnTo>
                    <a:pt x="187" y="5"/>
                  </a:lnTo>
                  <a:lnTo>
                    <a:pt x="187" y="5"/>
                  </a:lnTo>
                  <a:lnTo>
                    <a:pt x="187" y="3"/>
                  </a:lnTo>
                  <a:lnTo>
                    <a:pt x="189" y="3"/>
                  </a:lnTo>
                  <a:lnTo>
                    <a:pt x="189" y="3"/>
                  </a:lnTo>
                  <a:lnTo>
                    <a:pt x="189" y="3"/>
                  </a:lnTo>
                  <a:lnTo>
                    <a:pt x="189" y="0"/>
                  </a:lnTo>
                  <a:lnTo>
                    <a:pt x="191" y="0"/>
                  </a:lnTo>
                  <a:lnTo>
                    <a:pt x="191" y="0"/>
                  </a:lnTo>
                  <a:lnTo>
                    <a:pt x="191" y="0"/>
                  </a:lnTo>
                  <a:lnTo>
                    <a:pt x="191" y="3"/>
                  </a:lnTo>
                  <a:lnTo>
                    <a:pt x="194" y="3"/>
                  </a:lnTo>
                  <a:lnTo>
                    <a:pt x="194" y="3"/>
                  </a:lnTo>
                  <a:lnTo>
                    <a:pt x="194" y="3"/>
                  </a:lnTo>
                  <a:lnTo>
                    <a:pt x="194" y="3"/>
                  </a:lnTo>
                  <a:lnTo>
                    <a:pt x="196" y="3"/>
                  </a:lnTo>
                  <a:lnTo>
                    <a:pt x="196" y="3"/>
                  </a:lnTo>
                  <a:lnTo>
                    <a:pt x="196" y="5"/>
                  </a:lnTo>
                  <a:lnTo>
                    <a:pt x="196" y="5"/>
                  </a:lnTo>
                  <a:lnTo>
                    <a:pt x="194" y="5"/>
                  </a:lnTo>
                  <a:lnTo>
                    <a:pt x="194" y="5"/>
                  </a:lnTo>
                  <a:lnTo>
                    <a:pt x="194" y="5"/>
                  </a:lnTo>
                  <a:lnTo>
                    <a:pt x="194" y="7"/>
                  </a:lnTo>
                  <a:lnTo>
                    <a:pt x="194" y="7"/>
                  </a:lnTo>
                  <a:lnTo>
                    <a:pt x="194" y="7"/>
                  </a:lnTo>
                  <a:lnTo>
                    <a:pt x="194" y="7"/>
                  </a:lnTo>
                  <a:lnTo>
                    <a:pt x="196" y="7"/>
                  </a:lnTo>
                  <a:lnTo>
                    <a:pt x="196" y="7"/>
                  </a:lnTo>
                  <a:lnTo>
                    <a:pt x="196" y="10"/>
                  </a:lnTo>
                  <a:lnTo>
                    <a:pt x="196" y="10"/>
                  </a:lnTo>
                  <a:lnTo>
                    <a:pt x="198" y="10"/>
                  </a:lnTo>
                  <a:lnTo>
                    <a:pt x="198" y="10"/>
                  </a:lnTo>
                  <a:lnTo>
                    <a:pt x="198" y="12"/>
                  </a:lnTo>
                  <a:lnTo>
                    <a:pt x="198" y="12"/>
                  </a:lnTo>
                  <a:lnTo>
                    <a:pt x="201" y="12"/>
                  </a:lnTo>
                  <a:lnTo>
                    <a:pt x="201" y="12"/>
                  </a:lnTo>
                  <a:lnTo>
                    <a:pt x="201" y="12"/>
                  </a:lnTo>
                  <a:lnTo>
                    <a:pt x="201" y="12"/>
                  </a:lnTo>
                  <a:lnTo>
                    <a:pt x="203" y="12"/>
                  </a:lnTo>
                  <a:lnTo>
                    <a:pt x="203" y="12"/>
                  </a:lnTo>
                  <a:lnTo>
                    <a:pt x="205" y="12"/>
                  </a:lnTo>
                  <a:lnTo>
                    <a:pt x="205" y="12"/>
                  </a:lnTo>
                  <a:lnTo>
                    <a:pt x="205" y="12"/>
                  </a:lnTo>
                  <a:lnTo>
                    <a:pt x="208" y="12"/>
                  </a:lnTo>
                  <a:lnTo>
                    <a:pt x="208" y="12"/>
                  </a:lnTo>
                  <a:lnTo>
                    <a:pt x="208" y="12"/>
                  </a:lnTo>
                  <a:lnTo>
                    <a:pt x="210" y="12"/>
                  </a:lnTo>
                  <a:lnTo>
                    <a:pt x="210" y="12"/>
                  </a:lnTo>
                  <a:lnTo>
                    <a:pt x="210" y="10"/>
                  </a:lnTo>
                  <a:lnTo>
                    <a:pt x="210" y="10"/>
                  </a:lnTo>
                  <a:lnTo>
                    <a:pt x="213" y="10"/>
                  </a:lnTo>
                  <a:lnTo>
                    <a:pt x="213" y="10"/>
                  </a:lnTo>
                  <a:lnTo>
                    <a:pt x="213" y="10"/>
                  </a:lnTo>
                  <a:lnTo>
                    <a:pt x="213" y="12"/>
                  </a:lnTo>
                  <a:lnTo>
                    <a:pt x="215" y="12"/>
                  </a:lnTo>
                  <a:lnTo>
                    <a:pt x="215" y="12"/>
                  </a:lnTo>
                  <a:lnTo>
                    <a:pt x="215" y="12"/>
                  </a:lnTo>
                  <a:lnTo>
                    <a:pt x="215" y="15"/>
                  </a:lnTo>
                  <a:lnTo>
                    <a:pt x="217" y="15"/>
                  </a:lnTo>
                  <a:lnTo>
                    <a:pt x="217" y="15"/>
                  </a:lnTo>
                  <a:lnTo>
                    <a:pt x="217" y="17"/>
                  </a:lnTo>
                  <a:lnTo>
                    <a:pt x="217" y="17"/>
                  </a:lnTo>
                  <a:lnTo>
                    <a:pt x="217" y="17"/>
                  </a:lnTo>
                  <a:lnTo>
                    <a:pt x="217" y="17"/>
                  </a:lnTo>
                  <a:lnTo>
                    <a:pt x="217" y="19"/>
                  </a:lnTo>
                  <a:lnTo>
                    <a:pt x="217" y="19"/>
                  </a:lnTo>
                  <a:lnTo>
                    <a:pt x="217" y="19"/>
                  </a:lnTo>
                  <a:lnTo>
                    <a:pt x="220" y="19"/>
                  </a:lnTo>
                  <a:lnTo>
                    <a:pt x="220" y="22"/>
                  </a:lnTo>
                  <a:lnTo>
                    <a:pt x="220" y="22"/>
                  </a:lnTo>
                  <a:lnTo>
                    <a:pt x="220" y="22"/>
                  </a:lnTo>
                  <a:lnTo>
                    <a:pt x="220" y="22"/>
                  </a:lnTo>
                  <a:lnTo>
                    <a:pt x="222" y="22"/>
                  </a:lnTo>
                  <a:lnTo>
                    <a:pt x="222" y="24"/>
                  </a:lnTo>
                  <a:lnTo>
                    <a:pt x="222" y="24"/>
                  </a:lnTo>
                  <a:lnTo>
                    <a:pt x="222" y="22"/>
                  </a:lnTo>
                  <a:lnTo>
                    <a:pt x="224" y="22"/>
                  </a:lnTo>
                  <a:lnTo>
                    <a:pt x="224" y="22"/>
                  </a:lnTo>
                  <a:lnTo>
                    <a:pt x="224" y="22"/>
                  </a:lnTo>
                  <a:lnTo>
                    <a:pt x="224" y="22"/>
                  </a:lnTo>
                  <a:lnTo>
                    <a:pt x="224" y="19"/>
                  </a:lnTo>
                  <a:lnTo>
                    <a:pt x="227" y="19"/>
                  </a:lnTo>
                  <a:lnTo>
                    <a:pt x="227" y="19"/>
                  </a:lnTo>
                  <a:lnTo>
                    <a:pt x="227" y="19"/>
                  </a:lnTo>
                  <a:lnTo>
                    <a:pt x="229" y="19"/>
                  </a:lnTo>
                  <a:lnTo>
                    <a:pt x="229" y="19"/>
                  </a:lnTo>
                  <a:lnTo>
                    <a:pt x="232" y="19"/>
                  </a:lnTo>
                  <a:lnTo>
                    <a:pt x="232" y="19"/>
                  </a:lnTo>
                  <a:lnTo>
                    <a:pt x="232" y="19"/>
                  </a:lnTo>
                  <a:lnTo>
                    <a:pt x="232" y="22"/>
                  </a:lnTo>
                  <a:lnTo>
                    <a:pt x="234" y="22"/>
                  </a:lnTo>
                  <a:lnTo>
                    <a:pt x="234" y="22"/>
                  </a:lnTo>
                  <a:lnTo>
                    <a:pt x="234" y="22"/>
                  </a:lnTo>
                  <a:lnTo>
                    <a:pt x="234" y="22"/>
                  </a:lnTo>
                  <a:lnTo>
                    <a:pt x="234" y="24"/>
                  </a:lnTo>
                  <a:lnTo>
                    <a:pt x="234" y="24"/>
                  </a:lnTo>
                  <a:lnTo>
                    <a:pt x="236" y="24"/>
                  </a:lnTo>
                  <a:lnTo>
                    <a:pt x="236" y="26"/>
                  </a:lnTo>
                  <a:lnTo>
                    <a:pt x="236" y="26"/>
                  </a:lnTo>
                  <a:lnTo>
                    <a:pt x="239" y="26"/>
                  </a:lnTo>
                  <a:lnTo>
                    <a:pt x="239" y="26"/>
                  </a:lnTo>
                  <a:lnTo>
                    <a:pt x="239" y="26"/>
                  </a:lnTo>
                  <a:lnTo>
                    <a:pt x="241" y="26"/>
                  </a:lnTo>
                  <a:lnTo>
                    <a:pt x="241" y="26"/>
                  </a:lnTo>
                  <a:lnTo>
                    <a:pt x="241" y="26"/>
                  </a:lnTo>
                  <a:lnTo>
                    <a:pt x="243" y="26"/>
                  </a:lnTo>
                  <a:lnTo>
                    <a:pt x="243" y="26"/>
                  </a:lnTo>
                  <a:lnTo>
                    <a:pt x="243" y="26"/>
                  </a:lnTo>
                  <a:lnTo>
                    <a:pt x="243" y="26"/>
                  </a:lnTo>
                  <a:lnTo>
                    <a:pt x="246" y="26"/>
                  </a:lnTo>
                  <a:lnTo>
                    <a:pt x="246" y="29"/>
                  </a:lnTo>
                  <a:lnTo>
                    <a:pt x="246" y="29"/>
                  </a:lnTo>
                  <a:lnTo>
                    <a:pt x="246" y="29"/>
                  </a:lnTo>
                  <a:lnTo>
                    <a:pt x="246" y="26"/>
                  </a:lnTo>
                  <a:lnTo>
                    <a:pt x="248" y="26"/>
                  </a:lnTo>
                  <a:lnTo>
                    <a:pt x="248" y="26"/>
                  </a:lnTo>
                  <a:lnTo>
                    <a:pt x="248" y="26"/>
                  </a:lnTo>
                  <a:lnTo>
                    <a:pt x="248" y="26"/>
                  </a:lnTo>
                  <a:lnTo>
                    <a:pt x="250" y="26"/>
                  </a:lnTo>
                  <a:lnTo>
                    <a:pt x="250" y="26"/>
                  </a:lnTo>
                  <a:lnTo>
                    <a:pt x="250" y="26"/>
                  </a:lnTo>
                  <a:lnTo>
                    <a:pt x="250" y="26"/>
                  </a:lnTo>
                  <a:lnTo>
                    <a:pt x="250" y="26"/>
                  </a:lnTo>
                  <a:lnTo>
                    <a:pt x="253" y="26"/>
                  </a:lnTo>
                  <a:lnTo>
                    <a:pt x="253" y="29"/>
                  </a:lnTo>
                  <a:lnTo>
                    <a:pt x="253" y="29"/>
                  </a:lnTo>
                  <a:lnTo>
                    <a:pt x="253" y="29"/>
                  </a:lnTo>
                  <a:lnTo>
                    <a:pt x="253" y="29"/>
                  </a:lnTo>
                  <a:lnTo>
                    <a:pt x="255" y="29"/>
                  </a:lnTo>
                  <a:lnTo>
                    <a:pt x="255" y="29"/>
                  </a:lnTo>
                  <a:lnTo>
                    <a:pt x="258" y="29"/>
                  </a:lnTo>
                  <a:lnTo>
                    <a:pt x="258" y="29"/>
                  </a:lnTo>
                  <a:lnTo>
                    <a:pt x="258" y="29"/>
                  </a:lnTo>
                  <a:lnTo>
                    <a:pt x="258" y="31"/>
                  </a:lnTo>
                  <a:lnTo>
                    <a:pt x="260" y="31"/>
                  </a:lnTo>
                  <a:lnTo>
                    <a:pt x="260" y="31"/>
                  </a:lnTo>
                  <a:lnTo>
                    <a:pt x="260" y="31"/>
                  </a:lnTo>
                  <a:lnTo>
                    <a:pt x="262" y="31"/>
                  </a:lnTo>
                  <a:lnTo>
                    <a:pt x="262" y="31"/>
                  </a:lnTo>
                  <a:lnTo>
                    <a:pt x="262" y="31"/>
                  </a:lnTo>
                  <a:lnTo>
                    <a:pt x="265" y="31"/>
                  </a:lnTo>
                  <a:lnTo>
                    <a:pt x="265" y="31"/>
                  </a:lnTo>
                  <a:lnTo>
                    <a:pt x="265" y="31"/>
                  </a:lnTo>
                  <a:lnTo>
                    <a:pt x="265" y="31"/>
                  </a:lnTo>
                  <a:lnTo>
                    <a:pt x="265" y="31"/>
                  </a:lnTo>
                  <a:lnTo>
                    <a:pt x="265" y="31"/>
                  </a:lnTo>
                  <a:lnTo>
                    <a:pt x="267" y="31"/>
                  </a:lnTo>
                  <a:lnTo>
                    <a:pt x="267" y="31"/>
                  </a:lnTo>
                  <a:lnTo>
                    <a:pt x="267" y="31"/>
                  </a:lnTo>
                  <a:lnTo>
                    <a:pt x="267" y="29"/>
                  </a:lnTo>
                  <a:lnTo>
                    <a:pt x="269" y="29"/>
                  </a:lnTo>
                  <a:lnTo>
                    <a:pt x="269" y="29"/>
                  </a:lnTo>
                  <a:lnTo>
                    <a:pt x="269" y="31"/>
                  </a:lnTo>
                  <a:lnTo>
                    <a:pt x="272" y="31"/>
                  </a:lnTo>
                  <a:lnTo>
                    <a:pt x="272" y="29"/>
                  </a:lnTo>
                  <a:lnTo>
                    <a:pt x="272" y="29"/>
                  </a:lnTo>
                  <a:lnTo>
                    <a:pt x="272" y="29"/>
                  </a:lnTo>
                  <a:lnTo>
                    <a:pt x="272" y="29"/>
                  </a:lnTo>
                  <a:lnTo>
                    <a:pt x="274" y="29"/>
                  </a:lnTo>
                  <a:lnTo>
                    <a:pt x="274" y="29"/>
                  </a:lnTo>
                  <a:lnTo>
                    <a:pt x="276" y="29"/>
                  </a:lnTo>
                  <a:lnTo>
                    <a:pt x="276" y="29"/>
                  </a:lnTo>
                  <a:lnTo>
                    <a:pt x="276" y="29"/>
                  </a:lnTo>
                  <a:lnTo>
                    <a:pt x="279" y="29"/>
                  </a:lnTo>
                  <a:lnTo>
                    <a:pt x="279" y="26"/>
                  </a:lnTo>
                  <a:lnTo>
                    <a:pt x="279" y="26"/>
                  </a:lnTo>
                  <a:lnTo>
                    <a:pt x="279" y="26"/>
                  </a:lnTo>
                  <a:lnTo>
                    <a:pt x="281" y="26"/>
                  </a:lnTo>
                  <a:lnTo>
                    <a:pt x="281" y="26"/>
                  </a:lnTo>
                  <a:lnTo>
                    <a:pt x="284" y="26"/>
                  </a:lnTo>
                  <a:lnTo>
                    <a:pt x="284" y="26"/>
                  </a:lnTo>
                  <a:lnTo>
                    <a:pt x="284" y="26"/>
                  </a:lnTo>
                  <a:lnTo>
                    <a:pt x="286" y="26"/>
                  </a:lnTo>
                  <a:lnTo>
                    <a:pt x="286" y="26"/>
                  </a:lnTo>
                  <a:lnTo>
                    <a:pt x="286" y="26"/>
                  </a:lnTo>
                  <a:lnTo>
                    <a:pt x="286" y="26"/>
                  </a:lnTo>
                  <a:lnTo>
                    <a:pt x="288" y="26"/>
                  </a:lnTo>
                  <a:lnTo>
                    <a:pt x="288" y="26"/>
                  </a:lnTo>
                  <a:lnTo>
                    <a:pt x="288" y="26"/>
                  </a:lnTo>
                  <a:lnTo>
                    <a:pt x="291" y="26"/>
                  </a:lnTo>
                  <a:lnTo>
                    <a:pt x="291" y="29"/>
                  </a:lnTo>
                  <a:lnTo>
                    <a:pt x="291" y="29"/>
                  </a:lnTo>
                  <a:lnTo>
                    <a:pt x="291" y="29"/>
                  </a:lnTo>
                  <a:lnTo>
                    <a:pt x="293" y="29"/>
                  </a:lnTo>
                  <a:lnTo>
                    <a:pt x="293" y="29"/>
                  </a:lnTo>
                  <a:lnTo>
                    <a:pt x="293" y="29"/>
                  </a:lnTo>
                  <a:lnTo>
                    <a:pt x="293" y="29"/>
                  </a:lnTo>
                  <a:lnTo>
                    <a:pt x="295" y="29"/>
                  </a:lnTo>
                  <a:lnTo>
                    <a:pt x="295" y="29"/>
                  </a:lnTo>
                  <a:lnTo>
                    <a:pt x="295" y="31"/>
                  </a:lnTo>
                  <a:lnTo>
                    <a:pt x="298" y="31"/>
                  </a:lnTo>
                  <a:lnTo>
                    <a:pt x="298" y="29"/>
                  </a:lnTo>
                  <a:lnTo>
                    <a:pt x="298" y="29"/>
                  </a:lnTo>
                  <a:lnTo>
                    <a:pt x="298" y="29"/>
                  </a:lnTo>
                  <a:lnTo>
                    <a:pt x="300" y="29"/>
                  </a:lnTo>
                  <a:lnTo>
                    <a:pt x="300" y="31"/>
                  </a:lnTo>
                  <a:lnTo>
                    <a:pt x="300" y="31"/>
                  </a:lnTo>
                  <a:lnTo>
                    <a:pt x="300" y="31"/>
                  </a:lnTo>
                  <a:lnTo>
                    <a:pt x="300" y="31"/>
                  </a:lnTo>
                  <a:lnTo>
                    <a:pt x="303" y="31"/>
                  </a:lnTo>
                  <a:lnTo>
                    <a:pt x="303" y="31"/>
                  </a:lnTo>
                  <a:lnTo>
                    <a:pt x="303" y="31"/>
                  </a:lnTo>
                  <a:lnTo>
                    <a:pt x="305" y="31"/>
                  </a:lnTo>
                  <a:lnTo>
                    <a:pt x="305" y="29"/>
                  </a:lnTo>
                  <a:lnTo>
                    <a:pt x="305" y="29"/>
                  </a:lnTo>
                  <a:lnTo>
                    <a:pt x="305" y="29"/>
                  </a:lnTo>
                  <a:lnTo>
                    <a:pt x="305" y="29"/>
                  </a:lnTo>
                  <a:lnTo>
                    <a:pt x="307" y="29"/>
                  </a:lnTo>
                  <a:lnTo>
                    <a:pt x="307" y="29"/>
                  </a:lnTo>
                  <a:lnTo>
                    <a:pt x="307" y="29"/>
                  </a:lnTo>
                  <a:lnTo>
                    <a:pt x="310" y="29"/>
                  </a:lnTo>
                  <a:lnTo>
                    <a:pt x="310" y="29"/>
                  </a:lnTo>
                  <a:lnTo>
                    <a:pt x="310" y="26"/>
                  </a:lnTo>
                  <a:lnTo>
                    <a:pt x="312" y="26"/>
                  </a:lnTo>
                  <a:lnTo>
                    <a:pt x="312" y="26"/>
                  </a:lnTo>
                  <a:lnTo>
                    <a:pt x="312" y="26"/>
                  </a:lnTo>
                  <a:lnTo>
                    <a:pt x="312" y="26"/>
                  </a:lnTo>
                  <a:lnTo>
                    <a:pt x="314" y="26"/>
                  </a:lnTo>
                  <a:lnTo>
                    <a:pt x="314" y="26"/>
                  </a:lnTo>
                  <a:lnTo>
                    <a:pt x="314" y="26"/>
                  </a:lnTo>
                  <a:lnTo>
                    <a:pt x="317" y="26"/>
                  </a:lnTo>
                  <a:lnTo>
                    <a:pt x="317" y="24"/>
                  </a:lnTo>
                  <a:lnTo>
                    <a:pt x="317" y="24"/>
                  </a:lnTo>
                  <a:lnTo>
                    <a:pt x="317" y="24"/>
                  </a:lnTo>
                  <a:lnTo>
                    <a:pt x="319" y="24"/>
                  </a:lnTo>
                  <a:lnTo>
                    <a:pt x="319" y="24"/>
                  </a:lnTo>
                  <a:lnTo>
                    <a:pt x="319" y="24"/>
                  </a:lnTo>
                  <a:lnTo>
                    <a:pt x="319" y="24"/>
                  </a:lnTo>
                  <a:lnTo>
                    <a:pt x="321" y="24"/>
                  </a:lnTo>
                  <a:lnTo>
                    <a:pt x="321" y="24"/>
                  </a:lnTo>
                  <a:lnTo>
                    <a:pt x="321" y="22"/>
                  </a:lnTo>
                  <a:lnTo>
                    <a:pt x="324" y="22"/>
                  </a:lnTo>
                  <a:lnTo>
                    <a:pt x="324" y="22"/>
                  </a:lnTo>
                  <a:lnTo>
                    <a:pt x="324" y="22"/>
                  </a:lnTo>
                  <a:lnTo>
                    <a:pt x="324" y="22"/>
                  </a:lnTo>
                  <a:lnTo>
                    <a:pt x="326" y="22"/>
                  </a:lnTo>
                  <a:lnTo>
                    <a:pt x="326" y="19"/>
                  </a:lnTo>
                  <a:lnTo>
                    <a:pt x="326" y="19"/>
                  </a:lnTo>
                  <a:lnTo>
                    <a:pt x="326" y="19"/>
                  </a:lnTo>
                  <a:lnTo>
                    <a:pt x="326" y="19"/>
                  </a:lnTo>
                  <a:lnTo>
                    <a:pt x="329" y="19"/>
                  </a:lnTo>
                  <a:lnTo>
                    <a:pt x="329" y="19"/>
                  </a:lnTo>
                  <a:lnTo>
                    <a:pt x="329" y="17"/>
                  </a:lnTo>
                  <a:lnTo>
                    <a:pt x="331" y="17"/>
                  </a:lnTo>
                  <a:lnTo>
                    <a:pt x="331" y="17"/>
                  </a:lnTo>
                  <a:lnTo>
                    <a:pt x="331" y="17"/>
                  </a:lnTo>
                  <a:lnTo>
                    <a:pt x="331" y="17"/>
                  </a:lnTo>
                  <a:lnTo>
                    <a:pt x="331" y="17"/>
                  </a:lnTo>
                  <a:lnTo>
                    <a:pt x="333" y="17"/>
                  </a:lnTo>
                  <a:lnTo>
                    <a:pt x="333" y="17"/>
                  </a:lnTo>
                  <a:lnTo>
                    <a:pt x="333" y="17"/>
                  </a:lnTo>
                  <a:lnTo>
                    <a:pt x="333" y="17"/>
                  </a:lnTo>
                  <a:lnTo>
                    <a:pt x="336" y="17"/>
                  </a:lnTo>
                  <a:lnTo>
                    <a:pt x="336" y="17"/>
                  </a:lnTo>
                  <a:lnTo>
                    <a:pt x="336" y="17"/>
                  </a:lnTo>
                  <a:lnTo>
                    <a:pt x="338" y="17"/>
                  </a:lnTo>
                  <a:lnTo>
                    <a:pt x="338" y="17"/>
                  </a:lnTo>
                  <a:lnTo>
                    <a:pt x="338" y="17"/>
                  </a:lnTo>
                  <a:lnTo>
                    <a:pt x="338" y="17"/>
                  </a:lnTo>
                  <a:lnTo>
                    <a:pt x="340" y="17"/>
                  </a:lnTo>
                  <a:lnTo>
                    <a:pt x="340" y="17"/>
                  </a:lnTo>
                  <a:lnTo>
                    <a:pt x="340" y="17"/>
                  </a:lnTo>
                  <a:lnTo>
                    <a:pt x="343" y="17"/>
                  </a:lnTo>
                  <a:lnTo>
                    <a:pt x="343" y="17"/>
                  </a:lnTo>
                  <a:lnTo>
                    <a:pt x="345" y="17"/>
                  </a:lnTo>
                  <a:lnTo>
                    <a:pt x="345" y="17"/>
                  </a:lnTo>
                  <a:lnTo>
                    <a:pt x="345" y="17"/>
                  </a:lnTo>
                  <a:lnTo>
                    <a:pt x="347" y="17"/>
                  </a:lnTo>
                  <a:lnTo>
                    <a:pt x="347" y="17"/>
                  </a:lnTo>
                  <a:lnTo>
                    <a:pt x="350" y="17"/>
                  </a:lnTo>
                  <a:lnTo>
                    <a:pt x="350" y="17"/>
                  </a:lnTo>
                  <a:lnTo>
                    <a:pt x="350" y="17"/>
                  </a:lnTo>
                  <a:lnTo>
                    <a:pt x="350" y="17"/>
                  </a:lnTo>
                  <a:lnTo>
                    <a:pt x="352" y="17"/>
                  </a:lnTo>
                  <a:lnTo>
                    <a:pt x="352" y="17"/>
                  </a:lnTo>
                  <a:lnTo>
                    <a:pt x="352" y="17"/>
                  </a:lnTo>
                  <a:lnTo>
                    <a:pt x="352" y="17"/>
                  </a:lnTo>
                  <a:lnTo>
                    <a:pt x="355" y="17"/>
                  </a:lnTo>
                  <a:lnTo>
                    <a:pt x="355" y="17"/>
                  </a:lnTo>
                  <a:lnTo>
                    <a:pt x="355" y="15"/>
                  </a:lnTo>
                  <a:lnTo>
                    <a:pt x="355" y="15"/>
                  </a:lnTo>
                  <a:lnTo>
                    <a:pt x="357" y="15"/>
                  </a:lnTo>
                  <a:lnTo>
                    <a:pt x="357" y="15"/>
                  </a:lnTo>
                  <a:lnTo>
                    <a:pt x="357" y="15"/>
                  </a:lnTo>
                  <a:lnTo>
                    <a:pt x="359" y="15"/>
                  </a:lnTo>
                  <a:lnTo>
                    <a:pt x="359" y="15"/>
                  </a:lnTo>
                  <a:lnTo>
                    <a:pt x="359" y="17"/>
                  </a:lnTo>
                  <a:lnTo>
                    <a:pt x="359" y="17"/>
                  </a:lnTo>
                  <a:lnTo>
                    <a:pt x="359" y="17"/>
                  </a:lnTo>
                  <a:lnTo>
                    <a:pt x="359" y="17"/>
                  </a:lnTo>
                  <a:lnTo>
                    <a:pt x="359" y="17"/>
                  </a:lnTo>
                  <a:lnTo>
                    <a:pt x="362" y="17"/>
                  </a:lnTo>
                  <a:lnTo>
                    <a:pt x="362" y="17"/>
                  </a:lnTo>
                  <a:lnTo>
                    <a:pt x="362" y="17"/>
                  </a:lnTo>
                  <a:lnTo>
                    <a:pt x="362" y="19"/>
                  </a:lnTo>
                  <a:lnTo>
                    <a:pt x="364" y="19"/>
                  </a:lnTo>
                  <a:lnTo>
                    <a:pt x="364" y="19"/>
                  </a:lnTo>
                  <a:lnTo>
                    <a:pt x="364" y="19"/>
                  </a:lnTo>
                  <a:lnTo>
                    <a:pt x="364" y="19"/>
                  </a:lnTo>
                  <a:lnTo>
                    <a:pt x="364" y="22"/>
                  </a:lnTo>
                  <a:lnTo>
                    <a:pt x="366" y="22"/>
                  </a:lnTo>
                  <a:lnTo>
                    <a:pt x="366" y="22"/>
                  </a:lnTo>
                  <a:lnTo>
                    <a:pt x="366" y="22"/>
                  </a:lnTo>
                  <a:lnTo>
                    <a:pt x="366" y="24"/>
                  </a:lnTo>
                  <a:lnTo>
                    <a:pt x="366" y="24"/>
                  </a:lnTo>
                  <a:lnTo>
                    <a:pt x="366" y="24"/>
                  </a:lnTo>
                  <a:lnTo>
                    <a:pt x="369" y="24"/>
                  </a:lnTo>
                  <a:lnTo>
                    <a:pt x="369" y="26"/>
                  </a:lnTo>
                  <a:lnTo>
                    <a:pt x="369" y="26"/>
                  </a:lnTo>
                  <a:lnTo>
                    <a:pt x="369" y="24"/>
                  </a:lnTo>
                  <a:lnTo>
                    <a:pt x="371" y="24"/>
                  </a:lnTo>
                  <a:lnTo>
                    <a:pt x="371" y="24"/>
                  </a:lnTo>
                  <a:lnTo>
                    <a:pt x="371" y="24"/>
                  </a:lnTo>
                  <a:lnTo>
                    <a:pt x="371" y="26"/>
                  </a:lnTo>
                  <a:lnTo>
                    <a:pt x="374" y="26"/>
                  </a:lnTo>
                  <a:lnTo>
                    <a:pt x="374" y="26"/>
                  </a:lnTo>
                  <a:lnTo>
                    <a:pt x="374" y="26"/>
                  </a:lnTo>
                  <a:lnTo>
                    <a:pt x="374" y="29"/>
                  </a:lnTo>
                  <a:lnTo>
                    <a:pt x="374" y="29"/>
                  </a:lnTo>
                  <a:lnTo>
                    <a:pt x="374" y="29"/>
                  </a:lnTo>
                  <a:lnTo>
                    <a:pt x="374" y="29"/>
                  </a:lnTo>
                  <a:lnTo>
                    <a:pt x="376" y="29"/>
                  </a:lnTo>
                  <a:lnTo>
                    <a:pt x="376" y="29"/>
                  </a:lnTo>
                  <a:lnTo>
                    <a:pt x="376" y="31"/>
                  </a:lnTo>
                  <a:lnTo>
                    <a:pt x="378" y="31"/>
                  </a:lnTo>
                  <a:lnTo>
                    <a:pt x="378" y="31"/>
                  </a:lnTo>
                  <a:lnTo>
                    <a:pt x="378" y="34"/>
                  </a:lnTo>
                  <a:lnTo>
                    <a:pt x="378" y="34"/>
                  </a:lnTo>
                  <a:lnTo>
                    <a:pt x="378" y="34"/>
                  </a:lnTo>
                  <a:lnTo>
                    <a:pt x="378" y="36"/>
                  </a:lnTo>
                  <a:lnTo>
                    <a:pt x="378" y="36"/>
                  </a:lnTo>
                  <a:lnTo>
                    <a:pt x="378" y="36"/>
                  </a:lnTo>
                  <a:lnTo>
                    <a:pt x="378" y="36"/>
                  </a:lnTo>
                  <a:lnTo>
                    <a:pt x="378" y="38"/>
                  </a:lnTo>
                  <a:lnTo>
                    <a:pt x="378" y="38"/>
                  </a:lnTo>
                  <a:lnTo>
                    <a:pt x="378" y="38"/>
                  </a:lnTo>
                  <a:lnTo>
                    <a:pt x="378" y="41"/>
                  </a:lnTo>
                  <a:lnTo>
                    <a:pt x="378" y="41"/>
                  </a:lnTo>
                  <a:lnTo>
                    <a:pt x="378" y="41"/>
                  </a:lnTo>
                  <a:lnTo>
                    <a:pt x="376" y="41"/>
                  </a:lnTo>
                  <a:lnTo>
                    <a:pt x="376" y="43"/>
                  </a:lnTo>
                  <a:lnTo>
                    <a:pt x="376" y="43"/>
                  </a:lnTo>
                  <a:lnTo>
                    <a:pt x="374" y="43"/>
                  </a:lnTo>
                  <a:lnTo>
                    <a:pt x="374" y="43"/>
                  </a:lnTo>
                  <a:lnTo>
                    <a:pt x="376" y="43"/>
                  </a:lnTo>
                  <a:lnTo>
                    <a:pt x="376" y="45"/>
                  </a:lnTo>
                  <a:lnTo>
                    <a:pt x="376" y="45"/>
                  </a:lnTo>
                  <a:lnTo>
                    <a:pt x="376" y="45"/>
                  </a:lnTo>
                  <a:lnTo>
                    <a:pt x="376" y="45"/>
                  </a:lnTo>
                  <a:lnTo>
                    <a:pt x="376" y="48"/>
                  </a:lnTo>
                  <a:lnTo>
                    <a:pt x="376" y="48"/>
                  </a:lnTo>
                  <a:lnTo>
                    <a:pt x="376" y="48"/>
                  </a:lnTo>
                  <a:lnTo>
                    <a:pt x="378" y="48"/>
                  </a:lnTo>
                  <a:lnTo>
                    <a:pt x="378" y="48"/>
                  </a:lnTo>
                  <a:lnTo>
                    <a:pt x="378" y="50"/>
                  </a:lnTo>
                  <a:lnTo>
                    <a:pt x="378" y="50"/>
                  </a:lnTo>
                  <a:lnTo>
                    <a:pt x="378" y="50"/>
                  </a:lnTo>
                  <a:lnTo>
                    <a:pt x="378" y="50"/>
                  </a:lnTo>
                  <a:lnTo>
                    <a:pt x="378" y="52"/>
                  </a:lnTo>
                  <a:lnTo>
                    <a:pt x="378" y="52"/>
                  </a:lnTo>
                  <a:lnTo>
                    <a:pt x="378" y="52"/>
                  </a:lnTo>
                  <a:lnTo>
                    <a:pt x="378" y="52"/>
                  </a:lnTo>
                  <a:lnTo>
                    <a:pt x="381" y="52"/>
                  </a:lnTo>
                  <a:lnTo>
                    <a:pt x="381" y="55"/>
                  </a:lnTo>
                  <a:lnTo>
                    <a:pt x="381" y="55"/>
                  </a:lnTo>
                  <a:lnTo>
                    <a:pt x="383" y="55"/>
                  </a:lnTo>
                  <a:lnTo>
                    <a:pt x="383" y="55"/>
                  </a:lnTo>
                  <a:lnTo>
                    <a:pt x="383" y="55"/>
                  </a:lnTo>
                  <a:lnTo>
                    <a:pt x="383" y="55"/>
                  </a:lnTo>
                  <a:lnTo>
                    <a:pt x="383" y="55"/>
                  </a:lnTo>
                  <a:lnTo>
                    <a:pt x="385" y="55"/>
                  </a:lnTo>
                  <a:lnTo>
                    <a:pt x="385" y="55"/>
                  </a:lnTo>
                  <a:lnTo>
                    <a:pt x="385" y="55"/>
                  </a:lnTo>
                  <a:lnTo>
                    <a:pt x="388" y="55"/>
                  </a:lnTo>
                  <a:lnTo>
                    <a:pt x="388" y="55"/>
                  </a:lnTo>
                  <a:lnTo>
                    <a:pt x="390" y="55"/>
                  </a:lnTo>
                  <a:lnTo>
                    <a:pt x="390" y="55"/>
                  </a:lnTo>
                  <a:lnTo>
                    <a:pt x="390" y="55"/>
                  </a:lnTo>
                  <a:lnTo>
                    <a:pt x="392" y="55"/>
                  </a:lnTo>
                  <a:lnTo>
                    <a:pt x="392" y="55"/>
                  </a:lnTo>
                  <a:lnTo>
                    <a:pt x="392" y="55"/>
                  </a:lnTo>
                  <a:lnTo>
                    <a:pt x="392" y="55"/>
                  </a:lnTo>
                  <a:lnTo>
                    <a:pt x="395" y="55"/>
                  </a:lnTo>
                  <a:lnTo>
                    <a:pt x="395" y="57"/>
                  </a:lnTo>
                  <a:lnTo>
                    <a:pt x="395" y="57"/>
                  </a:lnTo>
                  <a:lnTo>
                    <a:pt x="395" y="57"/>
                  </a:lnTo>
                  <a:lnTo>
                    <a:pt x="397" y="57"/>
                  </a:lnTo>
                  <a:lnTo>
                    <a:pt x="397" y="57"/>
                  </a:lnTo>
                  <a:lnTo>
                    <a:pt x="397" y="57"/>
                  </a:lnTo>
                  <a:lnTo>
                    <a:pt x="397" y="60"/>
                  </a:lnTo>
                  <a:lnTo>
                    <a:pt x="397" y="60"/>
                  </a:lnTo>
                  <a:lnTo>
                    <a:pt x="397" y="60"/>
                  </a:lnTo>
                  <a:lnTo>
                    <a:pt x="400" y="60"/>
                  </a:lnTo>
                  <a:lnTo>
                    <a:pt x="400" y="60"/>
                  </a:lnTo>
                  <a:lnTo>
                    <a:pt x="400" y="62"/>
                  </a:lnTo>
                  <a:lnTo>
                    <a:pt x="400" y="62"/>
                  </a:lnTo>
                  <a:lnTo>
                    <a:pt x="400" y="62"/>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1" name="Freeform 261"/>
            <p:cNvSpPr>
              <a:spLocks/>
            </p:cNvSpPr>
            <p:nvPr/>
          </p:nvSpPr>
          <p:spPr bwMode="auto">
            <a:xfrm>
              <a:off x="2206625" y="2673350"/>
              <a:ext cx="638175" cy="257175"/>
            </a:xfrm>
            <a:custGeom>
              <a:avLst/>
              <a:gdLst/>
              <a:ahLst/>
              <a:cxnLst>
                <a:cxn ang="0">
                  <a:pos x="385" y="69"/>
                </a:cxn>
                <a:cxn ang="0">
                  <a:pos x="390" y="90"/>
                </a:cxn>
                <a:cxn ang="0">
                  <a:pos x="390" y="109"/>
                </a:cxn>
                <a:cxn ang="0">
                  <a:pos x="402" y="124"/>
                </a:cxn>
                <a:cxn ang="0">
                  <a:pos x="390" y="126"/>
                </a:cxn>
                <a:cxn ang="0">
                  <a:pos x="374" y="126"/>
                </a:cxn>
                <a:cxn ang="0">
                  <a:pos x="357" y="126"/>
                </a:cxn>
                <a:cxn ang="0">
                  <a:pos x="338" y="128"/>
                </a:cxn>
                <a:cxn ang="0">
                  <a:pos x="314" y="128"/>
                </a:cxn>
                <a:cxn ang="0">
                  <a:pos x="295" y="138"/>
                </a:cxn>
                <a:cxn ang="0">
                  <a:pos x="272" y="138"/>
                </a:cxn>
                <a:cxn ang="0">
                  <a:pos x="253" y="138"/>
                </a:cxn>
                <a:cxn ang="0">
                  <a:pos x="234" y="135"/>
                </a:cxn>
                <a:cxn ang="0">
                  <a:pos x="227" y="150"/>
                </a:cxn>
                <a:cxn ang="0">
                  <a:pos x="213" y="159"/>
                </a:cxn>
                <a:cxn ang="0">
                  <a:pos x="213" y="143"/>
                </a:cxn>
                <a:cxn ang="0">
                  <a:pos x="205" y="140"/>
                </a:cxn>
                <a:cxn ang="0">
                  <a:pos x="187" y="138"/>
                </a:cxn>
                <a:cxn ang="0">
                  <a:pos x="172" y="150"/>
                </a:cxn>
                <a:cxn ang="0">
                  <a:pos x="153" y="154"/>
                </a:cxn>
                <a:cxn ang="0">
                  <a:pos x="134" y="154"/>
                </a:cxn>
                <a:cxn ang="0">
                  <a:pos x="118" y="140"/>
                </a:cxn>
                <a:cxn ang="0">
                  <a:pos x="99" y="135"/>
                </a:cxn>
                <a:cxn ang="0">
                  <a:pos x="92" y="150"/>
                </a:cxn>
                <a:cxn ang="0">
                  <a:pos x="73" y="152"/>
                </a:cxn>
                <a:cxn ang="0">
                  <a:pos x="61" y="138"/>
                </a:cxn>
                <a:cxn ang="0">
                  <a:pos x="47" y="138"/>
                </a:cxn>
                <a:cxn ang="0">
                  <a:pos x="35" y="140"/>
                </a:cxn>
                <a:cxn ang="0">
                  <a:pos x="37" y="135"/>
                </a:cxn>
                <a:cxn ang="0">
                  <a:pos x="30" y="133"/>
                </a:cxn>
                <a:cxn ang="0">
                  <a:pos x="26" y="124"/>
                </a:cxn>
                <a:cxn ang="0">
                  <a:pos x="26" y="107"/>
                </a:cxn>
                <a:cxn ang="0">
                  <a:pos x="9" y="102"/>
                </a:cxn>
                <a:cxn ang="0">
                  <a:pos x="9" y="88"/>
                </a:cxn>
                <a:cxn ang="0">
                  <a:pos x="16" y="83"/>
                </a:cxn>
                <a:cxn ang="0">
                  <a:pos x="14" y="71"/>
                </a:cxn>
                <a:cxn ang="0">
                  <a:pos x="2" y="69"/>
                </a:cxn>
                <a:cxn ang="0">
                  <a:pos x="2" y="48"/>
                </a:cxn>
                <a:cxn ang="0">
                  <a:pos x="9" y="41"/>
                </a:cxn>
                <a:cxn ang="0">
                  <a:pos x="7" y="29"/>
                </a:cxn>
                <a:cxn ang="0">
                  <a:pos x="7" y="12"/>
                </a:cxn>
                <a:cxn ang="0">
                  <a:pos x="23" y="3"/>
                </a:cxn>
                <a:cxn ang="0">
                  <a:pos x="40" y="5"/>
                </a:cxn>
                <a:cxn ang="0">
                  <a:pos x="52" y="19"/>
                </a:cxn>
                <a:cxn ang="0">
                  <a:pos x="73" y="24"/>
                </a:cxn>
                <a:cxn ang="0">
                  <a:pos x="97" y="26"/>
                </a:cxn>
                <a:cxn ang="0">
                  <a:pos x="116" y="19"/>
                </a:cxn>
                <a:cxn ang="0">
                  <a:pos x="134" y="10"/>
                </a:cxn>
                <a:cxn ang="0">
                  <a:pos x="153" y="3"/>
                </a:cxn>
                <a:cxn ang="0">
                  <a:pos x="179" y="5"/>
                </a:cxn>
                <a:cxn ang="0">
                  <a:pos x="194" y="5"/>
                </a:cxn>
                <a:cxn ang="0">
                  <a:pos x="210" y="10"/>
                </a:cxn>
                <a:cxn ang="0">
                  <a:pos x="224" y="22"/>
                </a:cxn>
                <a:cxn ang="0">
                  <a:pos x="246" y="26"/>
                </a:cxn>
                <a:cxn ang="0">
                  <a:pos x="262" y="31"/>
                </a:cxn>
                <a:cxn ang="0">
                  <a:pos x="284" y="26"/>
                </a:cxn>
                <a:cxn ang="0">
                  <a:pos x="303" y="31"/>
                </a:cxn>
                <a:cxn ang="0">
                  <a:pos x="321" y="24"/>
                </a:cxn>
                <a:cxn ang="0">
                  <a:pos x="340" y="17"/>
                </a:cxn>
                <a:cxn ang="0">
                  <a:pos x="359" y="17"/>
                </a:cxn>
                <a:cxn ang="0">
                  <a:pos x="374" y="29"/>
                </a:cxn>
                <a:cxn ang="0">
                  <a:pos x="376" y="48"/>
                </a:cxn>
                <a:cxn ang="0">
                  <a:pos x="392" y="55"/>
                </a:cxn>
              </a:cxnLst>
              <a:rect l="0" t="0" r="r" b="b"/>
              <a:pathLst>
                <a:path w="402" h="162">
                  <a:moveTo>
                    <a:pt x="400" y="62"/>
                  </a:moveTo>
                  <a:lnTo>
                    <a:pt x="400" y="62"/>
                  </a:lnTo>
                  <a:lnTo>
                    <a:pt x="400" y="62"/>
                  </a:lnTo>
                  <a:lnTo>
                    <a:pt x="400" y="62"/>
                  </a:lnTo>
                  <a:lnTo>
                    <a:pt x="397" y="62"/>
                  </a:lnTo>
                  <a:lnTo>
                    <a:pt x="397" y="62"/>
                  </a:lnTo>
                  <a:lnTo>
                    <a:pt x="397" y="62"/>
                  </a:lnTo>
                  <a:lnTo>
                    <a:pt x="397" y="62"/>
                  </a:lnTo>
                  <a:lnTo>
                    <a:pt x="395" y="62"/>
                  </a:lnTo>
                  <a:lnTo>
                    <a:pt x="395" y="64"/>
                  </a:lnTo>
                  <a:lnTo>
                    <a:pt x="395" y="64"/>
                  </a:lnTo>
                  <a:lnTo>
                    <a:pt x="395" y="64"/>
                  </a:lnTo>
                  <a:lnTo>
                    <a:pt x="395" y="67"/>
                  </a:lnTo>
                  <a:lnTo>
                    <a:pt x="395" y="67"/>
                  </a:lnTo>
                  <a:lnTo>
                    <a:pt x="395" y="67"/>
                  </a:lnTo>
                  <a:lnTo>
                    <a:pt x="395" y="69"/>
                  </a:lnTo>
                  <a:lnTo>
                    <a:pt x="395" y="69"/>
                  </a:lnTo>
                  <a:lnTo>
                    <a:pt x="392" y="69"/>
                  </a:lnTo>
                  <a:lnTo>
                    <a:pt x="392" y="69"/>
                  </a:lnTo>
                  <a:lnTo>
                    <a:pt x="392" y="71"/>
                  </a:lnTo>
                  <a:lnTo>
                    <a:pt x="392" y="71"/>
                  </a:lnTo>
                  <a:lnTo>
                    <a:pt x="390" y="71"/>
                  </a:lnTo>
                  <a:lnTo>
                    <a:pt x="390" y="71"/>
                  </a:lnTo>
                  <a:lnTo>
                    <a:pt x="390" y="69"/>
                  </a:lnTo>
                  <a:lnTo>
                    <a:pt x="390" y="69"/>
                  </a:lnTo>
                  <a:lnTo>
                    <a:pt x="388" y="69"/>
                  </a:lnTo>
                  <a:lnTo>
                    <a:pt x="388" y="71"/>
                  </a:lnTo>
                  <a:lnTo>
                    <a:pt x="388" y="71"/>
                  </a:lnTo>
                  <a:lnTo>
                    <a:pt x="388" y="69"/>
                  </a:lnTo>
                  <a:lnTo>
                    <a:pt x="385" y="69"/>
                  </a:lnTo>
                  <a:lnTo>
                    <a:pt x="385" y="71"/>
                  </a:lnTo>
                  <a:lnTo>
                    <a:pt x="385" y="71"/>
                  </a:lnTo>
                  <a:lnTo>
                    <a:pt x="385" y="71"/>
                  </a:lnTo>
                  <a:lnTo>
                    <a:pt x="385" y="71"/>
                  </a:lnTo>
                  <a:lnTo>
                    <a:pt x="385" y="74"/>
                  </a:lnTo>
                  <a:lnTo>
                    <a:pt x="388" y="74"/>
                  </a:lnTo>
                  <a:lnTo>
                    <a:pt x="388" y="74"/>
                  </a:lnTo>
                  <a:lnTo>
                    <a:pt x="388" y="76"/>
                  </a:lnTo>
                  <a:lnTo>
                    <a:pt x="388" y="76"/>
                  </a:lnTo>
                  <a:lnTo>
                    <a:pt x="388" y="76"/>
                  </a:lnTo>
                  <a:lnTo>
                    <a:pt x="390" y="76"/>
                  </a:lnTo>
                  <a:lnTo>
                    <a:pt x="390" y="76"/>
                  </a:lnTo>
                  <a:lnTo>
                    <a:pt x="388" y="76"/>
                  </a:lnTo>
                  <a:lnTo>
                    <a:pt x="388" y="79"/>
                  </a:lnTo>
                  <a:lnTo>
                    <a:pt x="390" y="79"/>
                  </a:lnTo>
                  <a:lnTo>
                    <a:pt x="390" y="79"/>
                  </a:lnTo>
                  <a:lnTo>
                    <a:pt x="390" y="81"/>
                  </a:lnTo>
                  <a:lnTo>
                    <a:pt x="390" y="81"/>
                  </a:lnTo>
                  <a:lnTo>
                    <a:pt x="390" y="83"/>
                  </a:lnTo>
                  <a:lnTo>
                    <a:pt x="390" y="83"/>
                  </a:lnTo>
                  <a:lnTo>
                    <a:pt x="390" y="83"/>
                  </a:lnTo>
                  <a:lnTo>
                    <a:pt x="390" y="83"/>
                  </a:lnTo>
                  <a:lnTo>
                    <a:pt x="390" y="86"/>
                  </a:lnTo>
                  <a:lnTo>
                    <a:pt x="392" y="86"/>
                  </a:lnTo>
                  <a:lnTo>
                    <a:pt x="392" y="86"/>
                  </a:lnTo>
                  <a:lnTo>
                    <a:pt x="390" y="86"/>
                  </a:lnTo>
                  <a:lnTo>
                    <a:pt x="390" y="86"/>
                  </a:lnTo>
                  <a:lnTo>
                    <a:pt x="390" y="88"/>
                  </a:lnTo>
                  <a:lnTo>
                    <a:pt x="390" y="88"/>
                  </a:lnTo>
                  <a:lnTo>
                    <a:pt x="390" y="90"/>
                  </a:lnTo>
                  <a:lnTo>
                    <a:pt x="392" y="90"/>
                  </a:lnTo>
                  <a:lnTo>
                    <a:pt x="392" y="90"/>
                  </a:lnTo>
                  <a:lnTo>
                    <a:pt x="392" y="93"/>
                  </a:lnTo>
                  <a:lnTo>
                    <a:pt x="392" y="93"/>
                  </a:lnTo>
                  <a:lnTo>
                    <a:pt x="392" y="95"/>
                  </a:lnTo>
                  <a:lnTo>
                    <a:pt x="392" y="95"/>
                  </a:lnTo>
                  <a:lnTo>
                    <a:pt x="392" y="95"/>
                  </a:lnTo>
                  <a:lnTo>
                    <a:pt x="392" y="95"/>
                  </a:lnTo>
                  <a:lnTo>
                    <a:pt x="392" y="95"/>
                  </a:lnTo>
                  <a:lnTo>
                    <a:pt x="395" y="95"/>
                  </a:lnTo>
                  <a:lnTo>
                    <a:pt x="395" y="95"/>
                  </a:lnTo>
                  <a:lnTo>
                    <a:pt x="395" y="98"/>
                  </a:lnTo>
                  <a:lnTo>
                    <a:pt x="395" y="98"/>
                  </a:lnTo>
                  <a:lnTo>
                    <a:pt x="395" y="98"/>
                  </a:lnTo>
                  <a:lnTo>
                    <a:pt x="392" y="98"/>
                  </a:lnTo>
                  <a:lnTo>
                    <a:pt x="392" y="100"/>
                  </a:lnTo>
                  <a:lnTo>
                    <a:pt x="392" y="100"/>
                  </a:lnTo>
                  <a:lnTo>
                    <a:pt x="392" y="102"/>
                  </a:lnTo>
                  <a:lnTo>
                    <a:pt x="392" y="102"/>
                  </a:lnTo>
                  <a:lnTo>
                    <a:pt x="392" y="102"/>
                  </a:lnTo>
                  <a:lnTo>
                    <a:pt x="392" y="105"/>
                  </a:lnTo>
                  <a:lnTo>
                    <a:pt x="392" y="105"/>
                  </a:lnTo>
                  <a:lnTo>
                    <a:pt x="392" y="105"/>
                  </a:lnTo>
                  <a:lnTo>
                    <a:pt x="390" y="105"/>
                  </a:lnTo>
                  <a:lnTo>
                    <a:pt x="390" y="107"/>
                  </a:lnTo>
                  <a:lnTo>
                    <a:pt x="390" y="107"/>
                  </a:lnTo>
                  <a:lnTo>
                    <a:pt x="390" y="107"/>
                  </a:lnTo>
                  <a:lnTo>
                    <a:pt x="390" y="107"/>
                  </a:lnTo>
                  <a:lnTo>
                    <a:pt x="390" y="109"/>
                  </a:lnTo>
                  <a:lnTo>
                    <a:pt x="390" y="109"/>
                  </a:lnTo>
                  <a:lnTo>
                    <a:pt x="392" y="109"/>
                  </a:lnTo>
                  <a:lnTo>
                    <a:pt x="392" y="109"/>
                  </a:lnTo>
                  <a:lnTo>
                    <a:pt x="392" y="109"/>
                  </a:lnTo>
                  <a:lnTo>
                    <a:pt x="392" y="109"/>
                  </a:lnTo>
                  <a:lnTo>
                    <a:pt x="392" y="112"/>
                  </a:lnTo>
                  <a:lnTo>
                    <a:pt x="395" y="112"/>
                  </a:lnTo>
                  <a:lnTo>
                    <a:pt x="395" y="112"/>
                  </a:lnTo>
                  <a:lnTo>
                    <a:pt x="395" y="112"/>
                  </a:lnTo>
                  <a:lnTo>
                    <a:pt x="395" y="112"/>
                  </a:lnTo>
                  <a:lnTo>
                    <a:pt x="397" y="112"/>
                  </a:lnTo>
                  <a:lnTo>
                    <a:pt x="397" y="112"/>
                  </a:lnTo>
                  <a:lnTo>
                    <a:pt x="397" y="112"/>
                  </a:lnTo>
                  <a:lnTo>
                    <a:pt x="397" y="112"/>
                  </a:lnTo>
                  <a:lnTo>
                    <a:pt x="397" y="114"/>
                  </a:lnTo>
                  <a:lnTo>
                    <a:pt x="397" y="114"/>
                  </a:lnTo>
                  <a:lnTo>
                    <a:pt x="397" y="114"/>
                  </a:lnTo>
                  <a:lnTo>
                    <a:pt x="397" y="116"/>
                  </a:lnTo>
                  <a:lnTo>
                    <a:pt x="397" y="116"/>
                  </a:lnTo>
                  <a:lnTo>
                    <a:pt x="397" y="116"/>
                  </a:lnTo>
                  <a:lnTo>
                    <a:pt x="397" y="116"/>
                  </a:lnTo>
                  <a:lnTo>
                    <a:pt x="397" y="119"/>
                  </a:lnTo>
                  <a:lnTo>
                    <a:pt x="397" y="119"/>
                  </a:lnTo>
                  <a:lnTo>
                    <a:pt x="397" y="121"/>
                  </a:lnTo>
                  <a:lnTo>
                    <a:pt x="400" y="121"/>
                  </a:lnTo>
                  <a:lnTo>
                    <a:pt x="400" y="121"/>
                  </a:lnTo>
                  <a:lnTo>
                    <a:pt x="400" y="121"/>
                  </a:lnTo>
                  <a:lnTo>
                    <a:pt x="400" y="121"/>
                  </a:lnTo>
                  <a:lnTo>
                    <a:pt x="400" y="124"/>
                  </a:lnTo>
                  <a:lnTo>
                    <a:pt x="402" y="124"/>
                  </a:lnTo>
                  <a:lnTo>
                    <a:pt x="402" y="124"/>
                  </a:lnTo>
                  <a:lnTo>
                    <a:pt x="402" y="124"/>
                  </a:lnTo>
                  <a:lnTo>
                    <a:pt x="402" y="126"/>
                  </a:lnTo>
                  <a:lnTo>
                    <a:pt x="402" y="126"/>
                  </a:lnTo>
                  <a:lnTo>
                    <a:pt x="402" y="126"/>
                  </a:lnTo>
                  <a:lnTo>
                    <a:pt x="402" y="126"/>
                  </a:lnTo>
                  <a:lnTo>
                    <a:pt x="400" y="126"/>
                  </a:lnTo>
                  <a:lnTo>
                    <a:pt x="400" y="126"/>
                  </a:lnTo>
                  <a:lnTo>
                    <a:pt x="400" y="126"/>
                  </a:lnTo>
                  <a:lnTo>
                    <a:pt x="397" y="126"/>
                  </a:lnTo>
                  <a:lnTo>
                    <a:pt x="397" y="126"/>
                  </a:lnTo>
                  <a:lnTo>
                    <a:pt x="397" y="128"/>
                  </a:lnTo>
                  <a:lnTo>
                    <a:pt x="397" y="128"/>
                  </a:lnTo>
                  <a:lnTo>
                    <a:pt x="395" y="128"/>
                  </a:lnTo>
                  <a:lnTo>
                    <a:pt x="395" y="128"/>
                  </a:lnTo>
                  <a:lnTo>
                    <a:pt x="395" y="128"/>
                  </a:lnTo>
                  <a:lnTo>
                    <a:pt x="392" y="128"/>
                  </a:lnTo>
                  <a:lnTo>
                    <a:pt x="392" y="131"/>
                  </a:lnTo>
                  <a:lnTo>
                    <a:pt x="392" y="131"/>
                  </a:lnTo>
                  <a:lnTo>
                    <a:pt x="392" y="131"/>
                  </a:lnTo>
                  <a:lnTo>
                    <a:pt x="392" y="131"/>
                  </a:lnTo>
                  <a:lnTo>
                    <a:pt x="392" y="133"/>
                  </a:lnTo>
                  <a:lnTo>
                    <a:pt x="390" y="133"/>
                  </a:lnTo>
                  <a:lnTo>
                    <a:pt x="390" y="131"/>
                  </a:lnTo>
                  <a:lnTo>
                    <a:pt x="390" y="131"/>
                  </a:lnTo>
                  <a:lnTo>
                    <a:pt x="390" y="131"/>
                  </a:lnTo>
                  <a:lnTo>
                    <a:pt x="390" y="128"/>
                  </a:lnTo>
                  <a:lnTo>
                    <a:pt x="390" y="128"/>
                  </a:lnTo>
                  <a:lnTo>
                    <a:pt x="390" y="128"/>
                  </a:lnTo>
                  <a:lnTo>
                    <a:pt x="390" y="128"/>
                  </a:lnTo>
                  <a:lnTo>
                    <a:pt x="390" y="126"/>
                  </a:lnTo>
                  <a:lnTo>
                    <a:pt x="390" y="126"/>
                  </a:lnTo>
                  <a:lnTo>
                    <a:pt x="390" y="126"/>
                  </a:lnTo>
                  <a:lnTo>
                    <a:pt x="390" y="126"/>
                  </a:lnTo>
                  <a:lnTo>
                    <a:pt x="390" y="126"/>
                  </a:lnTo>
                  <a:lnTo>
                    <a:pt x="390" y="124"/>
                  </a:lnTo>
                  <a:lnTo>
                    <a:pt x="390" y="124"/>
                  </a:lnTo>
                  <a:lnTo>
                    <a:pt x="388" y="124"/>
                  </a:lnTo>
                  <a:lnTo>
                    <a:pt x="388" y="124"/>
                  </a:lnTo>
                  <a:lnTo>
                    <a:pt x="388" y="124"/>
                  </a:lnTo>
                  <a:lnTo>
                    <a:pt x="385" y="124"/>
                  </a:lnTo>
                  <a:lnTo>
                    <a:pt x="385" y="124"/>
                  </a:lnTo>
                  <a:lnTo>
                    <a:pt x="385" y="124"/>
                  </a:lnTo>
                  <a:lnTo>
                    <a:pt x="385" y="124"/>
                  </a:lnTo>
                  <a:lnTo>
                    <a:pt x="383" y="124"/>
                  </a:lnTo>
                  <a:lnTo>
                    <a:pt x="383" y="126"/>
                  </a:lnTo>
                  <a:lnTo>
                    <a:pt x="383" y="126"/>
                  </a:lnTo>
                  <a:lnTo>
                    <a:pt x="383" y="126"/>
                  </a:lnTo>
                  <a:lnTo>
                    <a:pt x="383" y="126"/>
                  </a:lnTo>
                  <a:lnTo>
                    <a:pt x="381" y="126"/>
                  </a:lnTo>
                  <a:lnTo>
                    <a:pt x="381" y="126"/>
                  </a:lnTo>
                  <a:lnTo>
                    <a:pt x="381" y="126"/>
                  </a:lnTo>
                  <a:lnTo>
                    <a:pt x="378" y="126"/>
                  </a:lnTo>
                  <a:lnTo>
                    <a:pt x="378" y="126"/>
                  </a:lnTo>
                  <a:lnTo>
                    <a:pt x="378" y="126"/>
                  </a:lnTo>
                  <a:lnTo>
                    <a:pt x="378" y="126"/>
                  </a:lnTo>
                  <a:lnTo>
                    <a:pt x="376" y="126"/>
                  </a:lnTo>
                  <a:lnTo>
                    <a:pt x="376" y="126"/>
                  </a:lnTo>
                  <a:lnTo>
                    <a:pt x="376" y="126"/>
                  </a:lnTo>
                  <a:lnTo>
                    <a:pt x="374" y="126"/>
                  </a:lnTo>
                  <a:lnTo>
                    <a:pt x="374" y="126"/>
                  </a:lnTo>
                  <a:lnTo>
                    <a:pt x="374" y="126"/>
                  </a:lnTo>
                  <a:lnTo>
                    <a:pt x="374" y="124"/>
                  </a:lnTo>
                  <a:lnTo>
                    <a:pt x="371" y="124"/>
                  </a:lnTo>
                  <a:lnTo>
                    <a:pt x="371" y="124"/>
                  </a:lnTo>
                  <a:lnTo>
                    <a:pt x="371" y="124"/>
                  </a:lnTo>
                  <a:lnTo>
                    <a:pt x="371" y="124"/>
                  </a:lnTo>
                  <a:lnTo>
                    <a:pt x="371" y="124"/>
                  </a:lnTo>
                  <a:lnTo>
                    <a:pt x="369" y="124"/>
                  </a:lnTo>
                  <a:lnTo>
                    <a:pt x="369" y="124"/>
                  </a:lnTo>
                  <a:lnTo>
                    <a:pt x="369" y="124"/>
                  </a:lnTo>
                  <a:lnTo>
                    <a:pt x="366" y="124"/>
                  </a:lnTo>
                  <a:lnTo>
                    <a:pt x="366" y="121"/>
                  </a:lnTo>
                  <a:lnTo>
                    <a:pt x="366" y="121"/>
                  </a:lnTo>
                  <a:lnTo>
                    <a:pt x="366" y="121"/>
                  </a:lnTo>
                  <a:lnTo>
                    <a:pt x="364" y="121"/>
                  </a:lnTo>
                  <a:lnTo>
                    <a:pt x="364" y="121"/>
                  </a:lnTo>
                  <a:lnTo>
                    <a:pt x="364" y="124"/>
                  </a:lnTo>
                  <a:lnTo>
                    <a:pt x="364" y="124"/>
                  </a:lnTo>
                  <a:lnTo>
                    <a:pt x="362" y="124"/>
                  </a:lnTo>
                  <a:lnTo>
                    <a:pt x="362" y="124"/>
                  </a:lnTo>
                  <a:lnTo>
                    <a:pt x="359" y="124"/>
                  </a:lnTo>
                  <a:lnTo>
                    <a:pt x="359" y="124"/>
                  </a:lnTo>
                  <a:lnTo>
                    <a:pt x="359" y="121"/>
                  </a:lnTo>
                  <a:lnTo>
                    <a:pt x="359" y="121"/>
                  </a:lnTo>
                  <a:lnTo>
                    <a:pt x="357" y="121"/>
                  </a:lnTo>
                  <a:lnTo>
                    <a:pt x="357" y="124"/>
                  </a:lnTo>
                  <a:lnTo>
                    <a:pt x="357" y="124"/>
                  </a:lnTo>
                  <a:lnTo>
                    <a:pt x="357" y="124"/>
                  </a:lnTo>
                  <a:lnTo>
                    <a:pt x="357" y="124"/>
                  </a:lnTo>
                  <a:lnTo>
                    <a:pt x="357" y="126"/>
                  </a:lnTo>
                  <a:lnTo>
                    <a:pt x="357" y="126"/>
                  </a:lnTo>
                  <a:lnTo>
                    <a:pt x="355" y="126"/>
                  </a:lnTo>
                  <a:lnTo>
                    <a:pt x="355" y="126"/>
                  </a:lnTo>
                  <a:lnTo>
                    <a:pt x="355" y="126"/>
                  </a:lnTo>
                  <a:lnTo>
                    <a:pt x="352" y="126"/>
                  </a:lnTo>
                  <a:lnTo>
                    <a:pt x="352" y="128"/>
                  </a:lnTo>
                  <a:lnTo>
                    <a:pt x="352" y="128"/>
                  </a:lnTo>
                  <a:lnTo>
                    <a:pt x="352" y="128"/>
                  </a:lnTo>
                  <a:lnTo>
                    <a:pt x="350" y="128"/>
                  </a:lnTo>
                  <a:lnTo>
                    <a:pt x="350" y="128"/>
                  </a:lnTo>
                  <a:lnTo>
                    <a:pt x="350" y="128"/>
                  </a:lnTo>
                  <a:lnTo>
                    <a:pt x="350" y="126"/>
                  </a:lnTo>
                  <a:lnTo>
                    <a:pt x="350" y="126"/>
                  </a:lnTo>
                  <a:lnTo>
                    <a:pt x="350" y="126"/>
                  </a:lnTo>
                  <a:lnTo>
                    <a:pt x="347" y="126"/>
                  </a:lnTo>
                  <a:lnTo>
                    <a:pt x="347" y="124"/>
                  </a:lnTo>
                  <a:lnTo>
                    <a:pt x="347" y="124"/>
                  </a:lnTo>
                  <a:lnTo>
                    <a:pt x="345" y="124"/>
                  </a:lnTo>
                  <a:lnTo>
                    <a:pt x="345" y="124"/>
                  </a:lnTo>
                  <a:lnTo>
                    <a:pt x="345" y="126"/>
                  </a:lnTo>
                  <a:lnTo>
                    <a:pt x="345" y="126"/>
                  </a:lnTo>
                  <a:lnTo>
                    <a:pt x="345" y="126"/>
                  </a:lnTo>
                  <a:lnTo>
                    <a:pt x="343" y="126"/>
                  </a:lnTo>
                  <a:lnTo>
                    <a:pt x="343" y="126"/>
                  </a:lnTo>
                  <a:lnTo>
                    <a:pt x="343" y="126"/>
                  </a:lnTo>
                  <a:lnTo>
                    <a:pt x="340" y="126"/>
                  </a:lnTo>
                  <a:lnTo>
                    <a:pt x="340" y="126"/>
                  </a:lnTo>
                  <a:lnTo>
                    <a:pt x="340" y="126"/>
                  </a:lnTo>
                  <a:lnTo>
                    <a:pt x="340" y="128"/>
                  </a:lnTo>
                  <a:lnTo>
                    <a:pt x="338" y="128"/>
                  </a:lnTo>
                  <a:lnTo>
                    <a:pt x="338" y="128"/>
                  </a:lnTo>
                  <a:lnTo>
                    <a:pt x="338" y="128"/>
                  </a:lnTo>
                  <a:lnTo>
                    <a:pt x="336" y="128"/>
                  </a:lnTo>
                  <a:lnTo>
                    <a:pt x="336" y="128"/>
                  </a:lnTo>
                  <a:lnTo>
                    <a:pt x="333" y="128"/>
                  </a:lnTo>
                  <a:lnTo>
                    <a:pt x="333" y="128"/>
                  </a:lnTo>
                  <a:lnTo>
                    <a:pt x="333" y="128"/>
                  </a:lnTo>
                  <a:lnTo>
                    <a:pt x="333" y="128"/>
                  </a:lnTo>
                  <a:lnTo>
                    <a:pt x="331" y="128"/>
                  </a:lnTo>
                  <a:lnTo>
                    <a:pt x="331" y="128"/>
                  </a:lnTo>
                  <a:lnTo>
                    <a:pt x="331" y="128"/>
                  </a:lnTo>
                  <a:lnTo>
                    <a:pt x="329" y="128"/>
                  </a:lnTo>
                  <a:lnTo>
                    <a:pt x="329" y="128"/>
                  </a:lnTo>
                  <a:lnTo>
                    <a:pt x="326" y="128"/>
                  </a:lnTo>
                  <a:lnTo>
                    <a:pt x="326" y="128"/>
                  </a:lnTo>
                  <a:lnTo>
                    <a:pt x="326" y="128"/>
                  </a:lnTo>
                  <a:lnTo>
                    <a:pt x="324" y="128"/>
                  </a:lnTo>
                  <a:lnTo>
                    <a:pt x="324" y="128"/>
                  </a:lnTo>
                  <a:lnTo>
                    <a:pt x="324" y="128"/>
                  </a:lnTo>
                  <a:lnTo>
                    <a:pt x="321" y="128"/>
                  </a:lnTo>
                  <a:lnTo>
                    <a:pt x="321" y="128"/>
                  </a:lnTo>
                  <a:lnTo>
                    <a:pt x="321" y="128"/>
                  </a:lnTo>
                  <a:lnTo>
                    <a:pt x="319" y="128"/>
                  </a:lnTo>
                  <a:lnTo>
                    <a:pt x="319" y="128"/>
                  </a:lnTo>
                  <a:lnTo>
                    <a:pt x="319" y="128"/>
                  </a:lnTo>
                  <a:lnTo>
                    <a:pt x="317" y="128"/>
                  </a:lnTo>
                  <a:lnTo>
                    <a:pt x="317" y="128"/>
                  </a:lnTo>
                  <a:lnTo>
                    <a:pt x="317" y="128"/>
                  </a:lnTo>
                  <a:lnTo>
                    <a:pt x="314" y="128"/>
                  </a:lnTo>
                  <a:lnTo>
                    <a:pt x="314" y="128"/>
                  </a:lnTo>
                  <a:lnTo>
                    <a:pt x="314" y="128"/>
                  </a:lnTo>
                  <a:lnTo>
                    <a:pt x="312" y="128"/>
                  </a:lnTo>
                  <a:lnTo>
                    <a:pt x="312" y="128"/>
                  </a:lnTo>
                  <a:lnTo>
                    <a:pt x="312" y="131"/>
                  </a:lnTo>
                  <a:lnTo>
                    <a:pt x="312" y="131"/>
                  </a:lnTo>
                  <a:lnTo>
                    <a:pt x="310" y="131"/>
                  </a:lnTo>
                  <a:lnTo>
                    <a:pt x="310" y="131"/>
                  </a:lnTo>
                  <a:lnTo>
                    <a:pt x="310" y="131"/>
                  </a:lnTo>
                  <a:lnTo>
                    <a:pt x="307" y="131"/>
                  </a:lnTo>
                  <a:lnTo>
                    <a:pt x="307" y="131"/>
                  </a:lnTo>
                  <a:lnTo>
                    <a:pt x="307" y="131"/>
                  </a:lnTo>
                  <a:lnTo>
                    <a:pt x="307" y="133"/>
                  </a:lnTo>
                  <a:lnTo>
                    <a:pt x="305" y="133"/>
                  </a:lnTo>
                  <a:lnTo>
                    <a:pt x="305" y="133"/>
                  </a:lnTo>
                  <a:lnTo>
                    <a:pt x="305" y="133"/>
                  </a:lnTo>
                  <a:lnTo>
                    <a:pt x="305" y="133"/>
                  </a:lnTo>
                  <a:lnTo>
                    <a:pt x="303" y="133"/>
                  </a:lnTo>
                  <a:lnTo>
                    <a:pt x="303" y="135"/>
                  </a:lnTo>
                  <a:lnTo>
                    <a:pt x="303" y="135"/>
                  </a:lnTo>
                  <a:lnTo>
                    <a:pt x="300" y="135"/>
                  </a:lnTo>
                  <a:lnTo>
                    <a:pt x="300" y="135"/>
                  </a:lnTo>
                  <a:lnTo>
                    <a:pt x="300" y="135"/>
                  </a:lnTo>
                  <a:lnTo>
                    <a:pt x="300" y="135"/>
                  </a:lnTo>
                  <a:lnTo>
                    <a:pt x="298" y="135"/>
                  </a:lnTo>
                  <a:lnTo>
                    <a:pt x="298" y="135"/>
                  </a:lnTo>
                  <a:lnTo>
                    <a:pt x="298" y="135"/>
                  </a:lnTo>
                  <a:lnTo>
                    <a:pt x="298" y="135"/>
                  </a:lnTo>
                  <a:lnTo>
                    <a:pt x="295" y="135"/>
                  </a:lnTo>
                  <a:lnTo>
                    <a:pt x="295" y="138"/>
                  </a:lnTo>
                  <a:lnTo>
                    <a:pt x="295" y="138"/>
                  </a:lnTo>
                  <a:lnTo>
                    <a:pt x="293" y="138"/>
                  </a:lnTo>
                  <a:lnTo>
                    <a:pt x="293" y="138"/>
                  </a:lnTo>
                  <a:lnTo>
                    <a:pt x="293" y="138"/>
                  </a:lnTo>
                  <a:lnTo>
                    <a:pt x="291" y="138"/>
                  </a:lnTo>
                  <a:lnTo>
                    <a:pt x="291" y="138"/>
                  </a:lnTo>
                  <a:lnTo>
                    <a:pt x="291" y="138"/>
                  </a:lnTo>
                  <a:lnTo>
                    <a:pt x="291" y="138"/>
                  </a:lnTo>
                  <a:lnTo>
                    <a:pt x="288" y="138"/>
                  </a:lnTo>
                  <a:lnTo>
                    <a:pt x="288" y="138"/>
                  </a:lnTo>
                  <a:lnTo>
                    <a:pt x="286" y="138"/>
                  </a:lnTo>
                  <a:lnTo>
                    <a:pt x="286" y="138"/>
                  </a:lnTo>
                  <a:lnTo>
                    <a:pt x="286" y="138"/>
                  </a:lnTo>
                  <a:lnTo>
                    <a:pt x="284" y="138"/>
                  </a:lnTo>
                  <a:lnTo>
                    <a:pt x="284" y="140"/>
                  </a:lnTo>
                  <a:lnTo>
                    <a:pt x="284" y="140"/>
                  </a:lnTo>
                  <a:lnTo>
                    <a:pt x="284" y="140"/>
                  </a:lnTo>
                  <a:lnTo>
                    <a:pt x="281" y="140"/>
                  </a:lnTo>
                  <a:lnTo>
                    <a:pt x="281" y="140"/>
                  </a:lnTo>
                  <a:lnTo>
                    <a:pt x="279" y="140"/>
                  </a:lnTo>
                  <a:lnTo>
                    <a:pt x="279" y="138"/>
                  </a:lnTo>
                  <a:lnTo>
                    <a:pt x="279" y="138"/>
                  </a:lnTo>
                  <a:lnTo>
                    <a:pt x="279" y="138"/>
                  </a:lnTo>
                  <a:lnTo>
                    <a:pt x="276" y="138"/>
                  </a:lnTo>
                  <a:lnTo>
                    <a:pt x="276" y="138"/>
                  </a:lnTo>
                  <a:lnTo>
                    <a:pt x="276" y="138"/>
                  </a:lnTo>
                  <a:lnTo>
                    <a:pt x="274" y="138"/>
                  </a:lnTo>
                  <a:lnTo>
                    <a:pt x="274" y="138"/>
                  </a:lnTo>
                  <a:lnTo>
                    <a:pt x="272" y="138"/>
                  </a:lnTo>
                  <a:lnTo>
                    <a:pt x="272" y="138"/>
                  </a:lnTo>
                  <a:lnTo>
                    <a:pt x="272" y="138"/>
                  </a:lnTo>
                  <a:lnTo>
                    <a:pt x="272" y="138"/>
                  </a:lnTo>
                  <a:lnTo>
                    <a:pt x="269" y="138"/>
                  </a:lnTo>
                  <a:lnTo>
                    <a:pt x="269" y="138"/>
                  </a:lnTo>
                  <a:lnTo>
                    <a:pt x="269" y="135"/>
                  </a:lnTo>
                  <a:lnTo>
                    <a:pt x="267" y="135"/>
                  </a:lnTo>
                  <a:lnTo>
                    <a:pt x="267" y="135"/>
                  </a:lnTo>
                  <a:lnTo>
                    <a:pt x="267" y="135"/>
                  </a:lnTo>
                  <a:lnTo>
                    <a:pt x="267" y="135"/>
                  </a:lnTo>
                  <a:lnTo>
                    <a:pt x="267" y="135"/>
                  </a:lnTo>
                  <a:lnTo>
                    <a:pt x="265" y="135"/>
                  </a:lnTo>
                  <a:lnTo>
                    <a:pt x="265" y="135"/>
                  </a:lnTo>
                  <a:lnTo>
                    <a:pt x="265" y="133"/>
                  </a:lnTo>
                  <a:lnTo>
                    <a:pt x="265" y="133"/>
                  </a:lnTo>
                  <a:lnTo>
                    <a:pt x="262" y="133"/>
                  </a:lnTo>
                  <a:lnTo>
                    <a:pt x="262" y="133"/>
                  </a:lnTo>
                  <a:lnTo>
                    <a:pt x="260" y="133"/>
                  </a:lnTo>
                  <a:lnTo>
                    <a:pt x="260" y="133"/>
                  </a:lnTo>
                  <a:lnTo>
                    <a:pt x="260" y="133"/>
                  </a:lnTo>
                  <a:lnTo>
                    <a:pt x="260" y="135"/>
                  </a:lnTo>
                  <a:lnTo>
                    <a:pt x="258" y="135"/>
                  </a:lnTo>
                  <a:lnTo>
                    <a:pt x="258" y="135"/>
                  </a:lnTo>
                  <a:lnTo>
                    <a:pt x="258" y="135"/>
                  </a:lnTo>
                  <a:lnTo>
                    <a:pt x="258" y="135"/>
                  </a:lnTo>
                  <a:lnTo>
                    <a:pt x="255" y="135"/>
                  </a:lnTo>
                  <a:lnTo>
                    <a:pt x="255" y="135"/>
                  </a:lnTo>
                  <a:lnTo>
                    <a:pt x="255" y="135"/>
                  </a:lnTo>
                  <a:lnTo>
                    <a:pt x="253" y="135"/>
                  </a:lnTo>
                  <a:lnTo>
                    <a:pt x="253" y="135"/>
                  </a:lnTo>
                  <a:lnTo>
                    <a:pt x="253" y="135"/>
                  </a:lnTo>
                  <a:lnTo>
                    <a:pt x="253" y="138"/>
                  </a:lnTo>
                  <a:lnTo>
                    <a:pt x="250" y="138"/>
                  </a:lnTo>
                  <a:lnTo>
                    <a:pt x="250" y="138"/>
                  </a:lnTo>
                  <a:lnTo>
                    <a:pt x="250" y="138"/>
                  </a:lnTo>
                  <a:lnTo>
                    <a:pt x="248" y="138"/>
                  </a:lnTo>
                  <a:lnTo>
                    <a:pt x="248" y="138"/>
                  </a:lnTo>
                  <a:lnTo>
                    <a:pt x="248" y="138"/>
                  </a:lnTo>
                  <a:lnTo>
                    <a:pt x="246" y="138"/>
                  </a:lnTo>
                  <a:lnTo>
                    <a:pt x="246" y="138"/>
                  </a:lnTo>
                  <a:lnTo>
                    <a:pt x="246" y="140"/>
                  </a:lnTo>
                  <a:lnTo>
                    <a:pt x="246" y="140"/>
                  </a:lnTo>
                  <a:lnTo>
                    <a:pt x="246" y="140"/>
                  </a:lnTo>
                  <a:lnTo>
                    <a:pt x="243" y="140"/>
                  </a:lnTo>
                  <a:lnTo>
                    <a:pt x="243" y="140"/>
                  </a:lnTo>
                  <a:lnTo>
                    <a:pt x="243" y="140"/>
                  </a:lnTo>
                  <a:lnTo>
                    <a:pt x="243" y="140"/>
                  </a:lnTo>
                  <a:lnTo>
                    <a:pt x="241" y="140"/>
                  </a:lnTo>
                  <a:lnTo>
                    <a:pt x="241" y="140"/>
                  </a:lnTo>
                  <a:lnTo>
                    <a:pt x="239" y="140"/>
                  </a:lnTo>
                  <a:lnTo>
                    <a:pt x="239" y="140"/>
                  </a:lnTo>
                  <a:lnTo>
                    <a:pt x="239" y="140"/>
                  </a:lnTo>
                  <a:lnTo>
                    <a:pt x="236" y="140"/>
                  </a:lnTo>
                  <a:lnTo>
                    <a:pt x="236" y="140"/>
                  </a:lnTo>
                  <a:lnTo>
                    <a:pt x="236" y="140"/>
                  </a:lnTo>
                  <a:lnTo>
                    <a:pt x="234" y="140"/>
                  </a:lnTo>
                  <a:lnTo>
                    <a:pt x="234" y="140"/>
                  </a:lnTo>
                  <a:lnTo>
                    <a:pt x="234" y="138"/>
                  </a:lnTo>
                  <a:lnTo>
                    <a:pt x="234" y="138"/>
                  </a:lnTo>
                  <a:lnTo>
                    <a:pt x="234" y="138"/>
                  </a:lnTo>
                  <a:lnTo>
                    <a:pt x="234" y="138"/>
                  </a:lnTo>
                  <a:lnTo>
                    <a:pt x="234" y="135"/>
                  </a:lnTo>
                  <a:lnTo>
                    <a:pt x="232" y="135"/>
                  </a:lnTo>
                  <a:lnTo>
                    <a:pt x="232" y="135"/>
                  </a:lnTo>
                  <a:lnTo>
                    <a:pt x="232" y="135"/>
                  </a:lnTo>
                  <a:lnTo>
                    <a:pt x="229" y="135"/>
                  </a:lnTo>
                  <a:lnTo>
                    <a:pt x="229" y="135"/>
                  </a:lnTo>
                  <a:lnTo>
                    <a:pt x="229" y="135"/>
                  </a:lnTo>
                  <a:lnTo>
                    <a:pt x="227" y="135"/>
                  </a:lnTo>
                  <a:lnTo>
                    <a:pt x="227" y="135"/>
                  </a:lnTo>
                  <a:lnTo>
                    <a:pt x="227" y="135"/>
                  </a:lnTo>
                  <a:lnTo>
                    <a:pt x="227" y="135"/>
                  </a:lnTo>
                  <a:lnTo>
                    <a:pt x="227" y="138"/>
                  </a:lnTo>
                  <a:lnTo>
                    <a:pt x="227" y="138"/>
                  </a:lnTo>
                  <a:lnTo>
                    <a:pt x="227" y="140"/>
                  </a:lnTo>
                  <a:lnTo>
                    <a:pt x="224" y="140"/>
                  </a:lnTo>
                  <a:lnTo>
                    <a:pt x="224" y="140"/>
                  </a:lnTo>
                  <a:lnTo>
                    <a:pt x="224" y="143"/>
                  </a:lnTo>
                  <a:lnTo>
                    <a:pt x="224" y="143"/>
                  </a:lnTo>
                  <a:lnTo>
                    <a:pt x="224" y="145"/>
                  </a:lnTo>
                  <a:lnTo>
                    <a:pt x="224" y="145"/>
                  </a:lnTo>
                  <a:lnTo>
                    <a:pt x="224" y="145"/>
                  </a:lnTo>
                  <a:lnTo>
                    <a:pt x="224" y="145"/>
                  </a:lnTo>
                  <a:lnTo>
                    <a:pt x="224" y="145"/>
                  </a:lnTo>
                  <a:lnTo>
                    <a:pt x="224" y="147"/>
                  </a:lnTo>
                  <a:lnTo>
                    <a:pt x="227" y="147"/>
                  </a:lnTo>
                  <a:lnTo>
                    <a:pt x="227" y="147"/>
                  </a:lnTo>
                  <a:lnTo>
                    <a:pt x="227" y="147"/>
                  </a:lnTo>
                  <a:lnTo>
                    <a:pt x="227" y="150"/>
                  </a:lnTo>
                  <a:lnTo>
                    <a:pt x="227" y="150"/>
                  </a:lnTo>
                  <a:lnTo>
                    <a:pt x="227" y="150"/>
                  </a:lnTo>
                  <a:lnTo>
                    <a:pt x="227" y="150"/>
                  </a:lnTo>
                  <a:lnTo>
                    <a:pt x="227" y="152"/>
                  </a:lnTo>
                  <a:lnTo>
                    <a:pt x="227" y="152"/>
                  </a:lnTo>
                  <a:lnTo>
                    <a:pt x="224" y="152"/>
                  </a:lnTo>
                  <a:lnTo>
                    <a:pt x="224" y="150"/>
                  </a:lnTo>
                  <a:lnTo>
                    <a:pt x="224" y="150"/>
                  </a:lnTo>
                  <a:lnTo>
                    <a:pt x="224" y="150"/>
                  </a:lnTo>
                  <a:lnTo>
                    <a:pt x="224" y="152"/>
                  </a:lnTo>
                  <a:lnTo>
                    <a:pt x="222" y="152"/>
                  </a:lnTo>
                  <a:lnTo>
                    <a:pt x="222" y="152"/>
                  </a:lnTo>
                  <a:lnTo>
                    <a:pt x="220" y="152"/>
                  </a:lnTo>
                  <a:lnTo>
                    <a:pt x="220" y="152"/>
                  </a:lnTo>
                  <a:lnTo>
                    <a:pt x="220" y="154"/>
                  </a:lnTo>
                  <a:lnTo>
                    <a:pt x="220" y="154"/>
                  </a:lnTo>
                  <a:lnTo>
                    <a:pt x="220" y="154"/>
                  </a:lnTo>
                  <a:lnTo>
                    <a:pt x="220" y="157"/>
                  </a:lnTo>
                  <a:lnTo>
                    <a:pt x="220" y="157"/>
                  </a:lnTo>
                  <a:lnTo>
                    <a:pt x="220" y="157"/>
                  </a:lnTo>
                  <a:lnTo>
                    <a:pt x="220" y="157"/>
                  </a:lnTo>
                  <a:lnTo>
                    <a:pt x="217" y="157"/>
                  </a:lnTo>
                  <a:lnTo>
                    <a:pt x="217" y="157"/>
                  </a:lnTo>
                  <a:lnTo>
                    <a:pt x="217" y="159"/>
                  </a:lnTo>
                  <a:lnTo>
                    <a:pt x="217" y="159"/>
                  </a:lnTo>
                  <a:lnTo>
                    <a:pt x="217" y="159"/>
                  </a:lnTo>
                  <a:lnTo>
                    <a:pt x="217" y="162"/>
                  </a:lnTo>
                  <a:lnTo>
                    <a:pt x="215" y="162"/>
                  </a:lnTo>
                  <a:lnTo>
                    <a:pt x="215" y="159"/>
                  </a:lnTo>
                  <a:lnTo>
                    <a:pt x="215" y="159"/>
                  </a:lnTo>
                  <a:lnTo>
                    <a:pt x="213" y="159"/>
                  </a:lnTo>
                  <a:lnTo>
                    <a:pt x="213" y="159"/>
                  </a:lnTo>
                  <a:lnTo>
                    <a:pt x="213" y="159"/>
                  </a:lnTo>
                  <a:lnTo>
                    <a:pt x="213" y="159"/>
                  </a:lnTo>
                  <a:lnTo>
                    <a:pt x="210" y="159"/>
                  </a:lnTo>
                  <a:lnTo>
                    <a:pt x="210" y="157"/>
                  </a:lnTo>
                  <a:lnTo>
                    <a:pt x="210" y="157"/>
                  </a:lnTo>
                  <a:lnTo>
                    <a:pt x="213" y="157"/>
                  </a:lnTo>
                  <a:lnTo>
                    <a:pt x="213" y="154"/>
                  </a:lnTo>
                  <a:lnTo>
                    <a:pt x="210" y="154"/>
                  </a:lnTo>
                  <a:lnTo>
                    <a:pt x="210" y="154"/>
                  </a:lnTo>
                  <a:lnTo>
                    <a:pt x="210" y="154"/>
                  </a:lnTo>
                  <a:lnTo>
                    <a:pt x="210" y="154"/>
                  </a:lnTo>
                  <a:lnTo>
                    <a:pt x="210" y="152"/>
                  </a:lnTo>
                  <a:lnTo>
                    <a:pt x="210" y="152"/>
                  </a:lnTo>
                  <a:lnTo>
                    <a:pt x="210" y="152"/>
                  </a:lnTo>
                  <a:lnTo>
                    <a:pt x="208" y="152"/>
                  </a:lnTo>
                  <a:lnTo>
                    <a:pt x="208" y="150"/>
                  </a:lnTo>
                  <a:lnTo>
                    <a:pt x="208" y="150"/>
                  </a:lnTo>
                  <a:lnTo>
                    <a:pt x="208" y="150"/>
                  </a:lnTo>
                  <a:lnTo>
                    <a:pt x="208" y="147"/>
                  </a:lnTo>
                  <a:lnTo>
                    <a:pt x="208" y="147"/>
                  </a:lnTo>
                  <a:lnTo>
                    <a:pt x="208" y="147"/>
                  </a:lnTo>
                  <a:lnTo>
                    <a:pt x="210" y="147"/>
                  </a:lnTo>
                  <a:lnTo>
                    <a:pt x="210" y="145"/>
                  </a:lnTo>
                  <a:lnTo>
                    <a:pt x="210" y="145"/>
                  </a:lnTo>
                  <a:lnTo>
                    <a:pt x="210" y="145"/>
                  </a:lnTo>
                  <a:lnTo>
                    <a:pt x="210" y="145"/>
                  </a:lnTo>
                  <a:lnTo>
                    <a:pt x="210" y="145"/>
                  </a:lnTo>
                  <a:lnTo>
                    <a:pt x="213" y="145"/>
                  </a:lnTo>
                  <a:lnTo>
                    <a:pt x="213" y="145"/>
                  </a:lnTo>
                  <a:lnTo>
                    <a:pt x="213" y="143"/>
                  </a:lnTo>
                  <a:lnTo>
                    <a:pt x="213" y="143"/>
                  </a:lnTo>
                  <a:lnTo>
                    <a:pt x="213" y="143"/>
                  </a:lnTo>
                  <a:lnTo>
                    <a:pt x="215" y="143"/>
                  </a:lnTo>
                  <a:lnTo>
                    <a:pt x="215" y="143"/>
                  </a:lnTo>
                  <a:lnTo>
                    <a:pt x="215" y="140"/>
                  </a:lnTo>
                  <a:lnTo>
                    <a:pt x="217" y="140"/>
                  </a:lnTo>
                  <a:lnTo>
                    <a:pt x="217" y="140"/>
                  </a:lnTo>
                  <a:lnTo>
                    <a:pt x="217" y="138"/>
                  </a:lnTo>
                  <a:lnTo>
                    <a:pt x="217" y="138"/>
                  </a:lnTo>
                  <a:lnTo>
                    <a:pt x="217" y="135"/>
                  </a:lnTo>
                  <a:lnTo>
                    <a:pt x="217" y="135"/>
                  </a:lnTo>
                  <a:lnTo>
                    <a:pt x="215" y="135"/>
                  </a:lnTo>
                  <a:lnTo>
                    <a:pt x="215" y="135"/>
                  </a:lnTo>
                  <a:lnTo>
                    <a:pt x="215" y="135"/>
                  </a:lnTo>
                  <a:lnTo>
                    <a:pt x="213" y="135"/>
                  </a:lnTo>
                  <a:lnTo>
                    <a:pt x="213" y="133"/>
                  </a:lnTo>
                  <a:lnTo>
                    <a:pt x="213" y="133"/>
                  </a:lnTo>
                  <a:lnTo>
                    <a:pt x="213" y="135"/>
                  </a:lnTo>
                  <a:lnTo>
                    <a:pt x="213" y="135"/>
                  </a:lnTo>
                  <a:lnTo>
                    <a:pt x="213" y="135"/>
                  </a:lnTo>
                  <a:lnTo>
                    <a:pt x="210" y="135"/>
                  </a:lnTo>
                  <a:lnTo>
                    <a:pt x="210" y="135"/>
                  </a:lnTo>
                  <a:lnTo>
                    <a:pt x="210" y="135"/>
                  </a:lnTo>
                  <a:lnTo>
                    <a:pt x="210" y="135"/>
                  </a:lnTo>
                  <a:lnTo>
                    <a:pt x="210" y="138"/>
                  </a:lnTo>
                  <a:lnTo>
                    <a:pt x="208" y="138"/>
                  </a:lnTo>
                  <a:lnTo>
                    <a:pt x="208" y="138"/>
                  </a:lnTo>
                  <a:lnTo>
                    <a:pt x="208" y="138"/>
                  </a:lnTo>
                  <a:lnTo>
                    <a:pt x="208" y="140"/>
                  </a:lnTo>
                  <a:lnTo>
                    <a:pt x="205" y="140"/>
                  </a:lnTo>
                  <a:lnTo>
                    <a:pt x="205" y="140"/>
                  </a:lnTo>
                  <a:lnTo>
                    <a:pt x="205" y="140"/>
                  </a:lnTo>
                  <a:lnTo>
                    <a:pt x="205" y="143"/>
                  </a:lnTo>
                  <a:lnTo>
                    <a:pt x="205" y="143"/>
                  </a:lnTo>
                  <a:lnTo>
                    <a:pt x="205" y="143"/>
                  </a:lnTo>
                  <a:lnTo>
                    <a:pt x="203" y="143"/>
                  </a:lnTo>
                  <a:lnTo>
                    <a:pt x="203" y="143"/>
                  </a:lnTo>
                  <a:lnTo>
                    <a:pt x="201" y="143"/>
                  </a:lnTo>
                  <a:lnTo>
                    <a:pt x="201" y="143"/>
                  </a:lnTo>
                  <a:lnTo>
                    <a:pt x="201" y="143"/>
                  </a:lnTo>
                  <a:lnTo>
                    <a:pt x="201" y="143"/>
                  </a:lnTo>
                  <a:lnTo>
                    <a:pt x="201" y="143"/>
                  </a:lnTo>
                  <a:lnTo>
                    <a:pt x="198" y="143"/>
                  </a:lnTo>
                  <a:lnTo>
                    <a:pt x="198" y="143"/>
                  </a:lnTo>
                  <a:lnTo>
                    <a:pt x="198" y="143"/>
                  </a:lnTo>
                  <a:lnTo>
                    <a:pt x="196" y="143"/>
                  </a:lnTo>
                  <a:lnTo>
                    <a:pt x="196" y="143"/>
                  </a:lnTo>
                  <a:lnTo>
                    <a:pt x="196" y="143"/>
                  </a:lnTo>
                  <a:lnTo>
                    <a:pt x="194" y="143"/>
                  </a:lnTo>
                  <a:lnTo>
                    <a:pt x="194" y="140"/>
                  </a:lnTo>
                  <a:lnTo>
                    <a:pt x="194" y="140"/>
                  </a:lnTo>
                  <a:lnTo>
                    <a:pt x="194" y="140"/>
                  </a:lnTo>
                  <a:lnTo>
                    <a:pt x="194" y="140"/>
                  </a:lnTo>
                  <a:lnTo>
                    <a:pt x="191" y="140"/>
                  </a:lnTo>
                  <a:lnTo>
                    <a:pt x="191" y="140"/>
                  </a:lnTo>
                  <a:lnTo>
                    <a:pt x="191" y="138"/>
                  </a:lnTo>
                  <a:lnTo>
                    <a:pt x="191" y="138"/>
                  </a:lnTo>
                  <a:lnTo>
                    <a:pt x="189" y="138"/>
                  </a:lnTo>
                  <a:lnTo>
                    <a:pt x="189" y="138"/>
                  </a:lnTo>
                  <a:lnTo>
                    <a:pt x="189" y="138"/>
                  </a:lnTo>
                  <a:lnTo>
                    <a:pt x="187" y="138"/>
                  </a:lnTo>
                  <a:lnTo>
                    <a:pt x="187" y="135"/>
                  </a:lnTo>
                  <a:lnTo>
                    <a:pt x="187" y="135"/>
                  </a:lnTo>
                  <a:lnTo>
                    <a:pt x="187" y="135"/>
                  </a:lnTo>
                  <a:lnTo>
                    <a:pt x="184" y="135"/>
                  </a:lnTo>
                  <a:lnTo>
                    <a:pt x="184" y="135"/>
                  </a:lnTo>
                  <a:lnTo>
                    <a:pt x="184" y="138"/>
                  </a:lnTo>
                  <a:lnTo>
                    <a:pt x="184" y="138"/>
                  </a:lnTo>
                  <a:lnTo>
                    <a:pt x="182" y="138"/>
                  </a:lnTo>
                  <a:lnTo>
                    <a:pt x="182" y="138"/>
                  </a:lnTo>
                  <a:lnTo>
                    <a:pt x="182" y="138"/>
                  </a:lnTo>
                  <a:lnTo>
                    <a:pt x="179" y="138"/>
                  </a:lnTo>
                  <a:lnTo>
                    <a:pt x="179" y="140"/>
                  </a:lnTo>
                  <a:lnTo>
                    <a:pt x="179" y="140"/>
                  </a:lnTo>
                  <a:lnTo>
                    <a:pt x="179" y="140"/>
                  </a:lnTo>
                  <a:lnTo>
                    <a:pt x="179" y="140"/>
                  </a:lnTo>
                  <a:lnTo>
                    <a:pt x="177" y="140"/>
                  </a:lnTo>
                  <a:lnTo>
                    <a:pt x="177" y="143"/>
                  </a:lnTo>
                  <a:lnTo>
                    <a:pt x="177" y="143"/>
                  </a:lnTo>
                  <a:lnTo>
                    <a:pt x="177" y="143"/>
                  </a:lnTo>
                  <a:lnTo>
                    <a:pt x="177" y="143"/>
                  </a:lnTo>
                  <a:lnTo>
                    <a:pt x="175" y="143"/>
                  </a:lnTo>
                  <a:lnTo>
                    <a:pt x="175" y="145"/>
                  </a:lnTo>
                  <a:lnTo>
                    <a:pt x="175" y="145"/>
                  </a:lnTo>
                  <a:lnTo>
                    <a:pt x="175" y="145"/>
                  </a:lnTo>
                  <a:lnTo>
                    <a:pt x="172" y="145"/>
                  </a:lnTo>
                  <a:lnTo>
                    <a:pt x="172" y="145"/>
                  </a:lnTo>
                  <a:lnTo>
                    <a:pt x="172" y="145"/>
                  </a:lnTo>
                  <a:lnTo>
                    <a:pt x="172" y="147"/>
                  </a:lnTo>
                  <a:lnTo>
                    <a:pt x="172" y="147"/>
                  </a:lnTo>
                  <a:lnTo>
                    <a:pt x="172" y="150"/>
                  </a:lnTo>
                  <a:lnTo>
                    <a:pt x="172" y="150"/>
                  </a:lnTo>
                  <a:lnTo>
                    <a:pt x="170" y="150"/>
                  </a:lnTo>
                  <a:lnTo>
                    <a:pt x="170" y="150"/>
                  </a:lnTo>
                  <a:lnTo>
                    <a:pt x="170" y="150"/>
                  </a:lnTo>
                  <a:lnTo>
                    <a:pt x="170" y="152"/>
                  </a:lnTo>
                  <a:lnTo>
                    <a:pt x="170" y="152"/>
                  </a:lnTo>
                  <a:lnTo>
                    <a:pt x="168" y="152"/>
                  </a:lnTo>
                  <a:lnTo>
                    <a:pt x="168" y="150"/>
                  </a:lnTo>
                  <a:lnTo>
                    <a:pt x="168" y="150"/>
                  </a:lnTo>
                  <a:lnTo>
                    <a:pt x="168" y="150"/>
                  </a:lnTo>
                  <a:lnTo>
                    <a:pt x="168" y="150"/>
                  </a:lnTo>
                  <a:lnTo>
                    <a:pt x="165" y="150"/>
                  </a:lnTo>
                  <a:lnTo>
                    <a:pt x="165" y="152"/>
                  </a:lnTo>
                  <a:lnTo>
                    <a:pt x="165" y="152"/>
                  </a:lnTo>
                  <a:lnTo>
                    <a:pt x="165" y="152"/>
                  </a:lnTo>
                  <a:lnTo>
                    <a:pt x="165" y="152"/>
                  </a:lnTo>
                  <a:lnTo>
                    <a:pt x="165" y="154"/>
                  </a:lnTo>
                  <a:lnTo>
                    <a:pt x="163" y="154"/>
                  </a:lnTo>
                  <a:lnTo>
                    <a:pt x="163" y="154"/>
                  </a:lnTo>
                  <a:lnTo>
                    <a:pt x="160" y="154"/>
                  </a:lnTo>
                  <a:lnTo>
                    <a:pt x="160" y="154"/>
                  </a:lnTo>
                  <a:lnTo>
                    <a:pt x="160" y="154"/>
                  </a:lnTo>
                  <a:lnTo>
                    <a:pt x="160" y="154"/>
                  </a:lnTo>
                  <a:lnTo>
                    <a:pt x="160" y="154"/>
                  </a:lnTo>
                  <a:lnTo>
                    <a:pt x="158" y="154"/>
                  </a:lnTo>
                  <a:lnTo>
                    <a:pt x="158" y="154"/>
                  </a:lnTo>
                  <a:lnTo>
                    <a:pt x="158" y="154"/>
                  </a:lnTo>
                  <a:lnTo>
                    <a:pt x="156" y="154"/>
                  </a:lnTo>
                  <a:lnTo>
                    <a:pt x="156" y="154"/>
                  </a:lnTo>
                  <a:lnTo>
                    <a:pt x="153" y="154"/>
                  </a:lnTo>
                  <a:lnTo>
                    <a:pt x="153" y="154"/>
                  </a:lnTo>
                  <a:lnTo>
                    <a:pt x="153" y="154"/>
                  </a:lnTo>
                  <a:lnTo>
                    <a:pt x="151" y="154"/>
                  </a:lnTo>
                  <a:lnTo>
                    <a:pt x="151" y="154"/>
                  </a:lnTo>
                  <a:lnTo>
                    <a:pt x="151" y="154"/>
                  </a:lnTo>
                  <a:lnTo>
                    <a:pt x="151" y="154"/>
                  </a:lnTo>
                  <a:lnTo>
                    <a:pt x="151" y="154"/>
                  </a:lnTo>
                  <a:lnTo>
                    <a:pt x="149" y="154"/>
                  </a:lnTo>
                  <a:lnTo>
                    <a:pt x="149" y="154"/>
                  </a:lnTo>
                  <a:lnTo>
                    <a:pt x="149" y="154"/>
                  </a:lnTo>
                  <a:lnTo>
                    <a:pt x="146" y="154"/>
                  </a:lnTo>
                  <a:lnTo>
                    <a:pt x="146" y="154"/>
                  </a:lnTo>
                  <a:lnTo>
                    <a:pt x="146" y="154"/>
                  </a:lnTo>
                  <a:lnTo>
                    <a:pt x="146" y="154"/>
                  </a:lnTo>
                  <a:lnTo>
                    <a:pt x="146" y="157"/>
                  </a:lnTo>
                  <a:lnTo>
                    <a:pt x="144" y="157"/>
                  </a:lnTo>
                  <a:lnTo>
                    <a:pt x="144" y="157"/>
                  </a:lnTo>
                  <a:lnTo>
                    <a:pt x="144" y="157"/>
                  </a:lnTo>
                  <a:lnTo>
                    <a:pt x="142" y="157"/>
                  </a:lnTo>
                  <a:lnTo>
                    <a:pt x="142" y="157"/>
                  </a:lnTo>
                  <a:lnTo>
                    <a:pt x="142" y="154"/>
                  </a:lnTo>
                  <a:lnTo>
                    <a:pt x="139" y="154"/>
                  </a:lnTo>
                  <a:lnTo>
                    <a:pt x="139" y="154"/>
                  </a:lnTo>
                  <a:lnTo>
                    <a:pt x="139" y="154"/>
                  </a:lnTo>
                  <a:lnTo>
                    <a:pt x="139" y="154"/>
                  </a:lnTo>
                  <a:lnTo>
                    <a:pt x="137" y="154"/>
                  </a:lnTo>
                  <a:lnTo>
                    <a:pt x="137" y="154"/>
                  </a:lnTo>
                  <a:lnTo>
                    <a:pt x="137" y="154"/>
                  </a:lnTo>
                  <a:lnTo>
                    <a:pt x="137" y="154"/>
                  </a:lnTo>
                  <a:lnTo>
                    <a:pt x="134" y="154"/>
                  </a:lnTo>
                  <a:lnTo>
                    <a:pt x="134" y="152"/>
                  </a:lnTo>
                  <a:lnTo>
                    <a:pt x="134" y="152"/>
                  </a:lnTo>
                  <a:lnTo>
                    <a:pt x="134" y="152"/>
                  </a:lnTo>
                  <a:lnTo>
                    <a:pt x="132" y="152"/>
                  </a:lnTo>
                  <a:lnTo>
                    <a:pt x="132" y="152"/>
                  </a:lnTo>
                  <a:lnTo>
                    <a:pt x="132" y="150"/>
                  </a:lnTo>
                  <a:lnTo>
                    <a:pt x="132" y="150"/>
                  </a:lnTo>
                  <a:lnTo>
                    <a:pt x="132" y="150"/>
                  </a:lnTo>
                  <a:lnTo>
                    <a:pt x="132" y="147"/>
                  </a:lnTo>
                  <a:lnTo>
                    <a:pt x="130" y="147"/>
                  </a:lnTo>
                  <a:lnTo>
                    <a:pt x="130" y="147"/>
                  </a:lnTo>
                  <a:lnTo>
                    <a:pt x="130" y="145"/>
                  </a:lnTo>
                  <a:lnTo>
                    <a:pt x="130" y="145"/>
                  </a:lnTo>
                  <a:lnTo>
                    <a:pt x="130" y="145"/>
                  </a:lnTo>
                  <a:lnTo>
                    <a:pt x="127" y="145"/>
                  </a:lnTo>
                  <a:lnTo>
                    <a:pt x="127" y="145"/>
                  </a:lnTo>
                  <a:lnTo>
                    <a:pt x="127" y="145"/>
                  </a:lnTo>
                  <a:lnTo>
                    <a:pt x="127" y="145"/>
                  </a:lnTo>
                  <a:lnTo>
                    <a:pt x="125" y="145"/>
                  </a:lnTo>
                  <a:lnTo>
                    <a:pt x="125" y="143"/>
                  </a:lnTo>
                  <a:lnTo>
                    <a:pt x="125" y="143"/>
                  </a:lnTo>
                  <a:lnTo>
                    <a:pt x="125" y="143"/>
                  </a:lnTo>
                  <a:lnTo>
                    <a:pt x="125" y="143"/>
                  </a:lnTo>
                  <a:lnTo>
                    <a:pt x="123" y="143"/>
                  </a:lnTo>
                  <a:lnTo>
                    <a:pt x="123" y="143"/>
                  </a:lnTo>
                  <a:lnTo>
                    <a:pt x="120" y="143"/>
                  </a:lnTo>
                  <a:lnTo>
                    <a:pt x="120" y="140"/>
                  </a:lnTo>
                  <a:lnTo>
                    <a:pt x="120" y="140"/>
                  </a:lnTo>
                  <a:lnTo>
                    <a:pt x="120" y="140"/>
                  </a:lnTo>
                  <a:lnTo>
                    <a:pt x="118" y="140"/>
                  </a:lnTo>
                  <a:lnTo>
                    <a:pt x="118" y="140"/>
                  </a:lnTo>
                  <a:lnTo>
                    <a:pt x="118" y="140"/>
                  </a:lnTo>
                  <a:lnTo>
                    <a:pt x="118" y="140"/>
                  </a:lnTo>
                  <a:lnTo>
                    <a:pt x="118" y="138"/>
                  </a:lnTo>
                  <a:lnTo>
                    <a:pt x="116" y="138"/>
                  </a:lnTo>
                  <a:lnTo>
                    <a:pt x="116" y="138"/>
                  </a:lnTo>
                  <a:lnTo>
                    <a:pt x="116" y="138"/>
                  </a:lnTo>
                  <a:lnTo>
                    <a:pt x="113" y="138"/>
                  </a:lnTo>
                  <a:lnTo>
                    <a:pt x="113" y="138"/>
                  </a:lnTo>
                  <a:lnTo>
                    <a:pt x="113" y="135"/>
                  </a:lnTo>
                  <a:lnTo>
                    <a:pt x="113" y="135"/>
                  </a:lnTo>
                  <a:lnTo>
                    <a:pt x="111" y="135"/>
                  </a:lnTo>
                  <a:lnTo>
                    <a:pt x="111" y="135"/>
                  </a:lnTo>
                  <a:lnTo>
                    <a:pt x="111" y="135"/>
                  </a:lnTo>
                  <a:lnTo>
                    <a:pt x="108" y="135"/>
                  </a:lnTo>
                  <a:lnTo>
                    <a:pt x="108" y="135"/>
                  </a:lnTo>
                  <a:lnTo>
                    <a:pt x="108" y="135"/>
                  </a:lnTo>
                  <a:lnTo>
                    <a:pt x="106" y="135"/>
                  </a:lnTo>
                  <a:lnTo>
                    <a:pt x="106" y="135"/>
                  </a:lnTo>
                  <a:lnTo>
                    <a:pt x="106" y="135"/>
                  </a:lnTo>
                  <a:lnTo>
                    <a:pt x="104" y="135"/>
                  </a:lnTo>
                  <a:lnTo>
                    <a:pt x="104" y="135"/>
                  </a:lnTo>
                  <a:lnTo>
                    <a:pt x="104" y="135"/>
                  </a:lnTo>
                  <a:lnTo>
                    <a:pt x="101" y="135"/>
                  </a:lnTo>
                  <a:lnTo>
                    <a:pt x="101" y="135"/>
                  </a:lnTo>
                  <a:lnTo>
                    <a:pt x="99" y="135"/>
                  </a:lnTo>
                  <a:lnTo>
                    <a:pt x="99" y="135"/>
                  </a:lnTo>
                  <a:lnTo>
                    <a:pt x="99" y="135"/>
                  </a:lnTo>
                  <a:lnTo>
                    <a:pt x="99" y="135"/>
                  </a:lnTo>
                  <a:lnTo>
                    <a:pt x="99" y="135"/>
                  </a:lnTo>
                  <a:lnTo>
                    <a:pt x="97" y="135"/>
                  </a:lnTo>
                  <a:lnTo>
                    <a:pt x="97" y="135"/>
                  </a:lnTo>
                  <a:lnTo>
                    <a:pt x="97" y="135"/>
                  </a:lnTo>
                  <a:lnTo>
                    <a:pt x="97" y="138"/>
                  </a:lnTo>
                  <a:lnTo>
                    <a:pt x="97" y="138"/>
                  </a:lnTo>
                  <a:lnTo>
                    <a:pt x="97" y="140"/>
                  </a:lnTo>
                  <a:lnTo>
                    <a:pt x="97" y="140"/>
                  </a:lnTo>
                  <a:lnTo>
                    <a:pt x="97" y="140"/>
                  </a:lnTo>
                  <a:lnTo>
                    <a:pt x="97" y="143"/>
                  </a:lnTo>
                  <a:lnTo>
                    <a:pt x="97" y="143"/>
                  </a:lnTo>
                  <a:lnTo>
                    <a:pt x="97" y="143"/>
                  </a:lnTo>
                  <a:lnTo>
                    <a:pt x="97" y="145"/>
                  </a:lnTo>
                  <a:lnTo>
                    <a:pt x="94" y="145"/>
                  </a:lnTo>
                  <a:lnTo>
                    <a:pt x="94" y="145"/>
                  </a:lnTo>
                  <a:lnTo>
                    <a:pt x="94" y="145"/>
                  </a:lnTo>
                  <a:lnTo>
                    <a:pt x="94" y="147"/>
                  </a:lnTo>
                  <a:lnTo>
                    <a:pt x="94" y="147"/>
                  </a:lnTo>
                  <a:lnTo>
                    <a:pt x="94" y="150"/>
                  </a:lnTo>
                  <a:lnTo>
                    <a:pt x="94" y="150"/>
                  </a:lnTo>
                  <a:lnTo>
                    <a:pt x="94" y="150"/>
                  </a:lnTo>
                  <a:lnTo>
                    <a:pt x="94" y="152"/>
                  </a:lnTo>
                  <a:lnTo>
                    <a:pt x="94" y="152"/>
                  </a:lnTo>
                  <a:lnTo>
                    <a:pt x="94" y="152"/>
                  </a:lnTo>
                  <a:lnTo>
                    <a:pt x="92" y="152"/>
                  </a:lnTo>
                  <a:lnTo>
                    <a:pt x="92" y="154"/>
                  </a:lnTo>
                  <a:lnTo>
                    <a:pt x="92" y="154"/>
                  </a:lnTo>
                  <a:lnTo>
                    <a:pt x="92" y="152"/>
                  </a:lnTo>
                  <a:lnTo>
                    <a:pt x="92" y="152"/>
                  </a:lnTo>
                  <a:lnTo>
                    <a:pt x="92" y="150"/>
                  </a:lnTo>
                  <a:lnTo>
                    <a:pt x="92" y="150"/>
                  </a:lnTo>
                  <a:lnTo>
                    <a:pt x="89" y="150"/>
                  </a:lnTo>
                  <a:lnTo>
                    <a:pt x="89" y="150"/>
                  </a:lnTo>
                  <a:lnTo>
                    <a:pt x="89" y="150"/>
                  </a:lnTo>
                  <a:lnTo>
                    <a:pt x="87" y="150"/>
                  </a:lnTo>
                  <a:lnTo>
                    <a:pt x="87" y="150"/>
                  </a:lnTo>
                  <a:lnTo>
                    <a:pt x="87" y="150"/>
                  </a:lnTo>
                  <a:lnTo>
                    <a:pt x="87" y="152"/>
                  </a:lnTo>
                  <a:lnTo>
                    <a:pt x="87" y="152"/>
                  </a:lnTo>
                  <a:lnTo>
                    <a:pt x="85" y="152"/>
                  </a:lnTo>
                  <a:lnTo>
                    <a:pt x="85" y="152"/>
                  </a:lnTo>
                  <a:lnTo>
                    <a:pt x="85" y="152"/>
                  </a:lnTo>
                  <a:lnTo>
                    <a:pt x="85" y="152"/>
                  </a:lnTo>
                  <a:lnTo>
                    <a:pt x="82" y="152"/>
                  </a:lnTo>
                  <a:lnTo>
                    <a:pt x="82" y="152"/>
                  </a:lnTo>
                  <a:lnTo>
                    <a:pt x="82" y="152"/>
                  </a:lnTo>
                  <a:lnTo>
                    <a:pt x="82" y="152"/>
                  </a:lnTo>
                  <a:lnTo>
                    <a:pt x="82" y="154"/>
                  </a:lnTo>
                  <a:lnTo>
                    <a:pt x="80" y="154"/>
                  </a:lnTo>
                  <a:lnTo>
                    <a:pt x="80" y="154"/>
                  </a:lnTo>
                  <a:lnTo>
                    <a:pt x="80" y="154"/>
                  </a:lnTo>
                  <a:lnTo>
                    <a:pt x="80" y="154"/>
                  </a:lnTo>
                  <a:lnTo>
                    <a:pt x="78" y="154"/>
                  </a:lnTo>
                  <a:lnTo>
                    <a:pt x="78" y="154"/>
                  </a:lnTo>
                  <a:lnTo>
                    <a:pt x="78" y="154"/>
                  </a:lnTo>
                  <a:lnTo>
                    <a:pt x="75" y="154"/>
                  </a:lnTo>
                  <a:lnTo>
                    <a:pt x="75" y="154"/>
                  </a:lnTo>
                  <a:lnTo>
                    <a:pt x="75" y="152"/>
                  </a:lnTo>
                  <a:lnTo>
                    <a:pt x="75" y="152"/>
                  </a:lnTo>
                  <a:lnTo>
                    <a:pt x="73" y="152"/>
                  </a:lnTo>
                  <a:lnTo>
                    <a:pt x="73" y="152"/>
                  </a:lnTo>
                  <a:lnTo>
                    <a:pt x="73" y="152"/>
                  </a:lnTo>
                  <a:lnTo>
                    <a:pt x="73" y="152"/>
                  </a:lnTo>
                  <a:lnTo>
                    <a:pt x="71" y="152"/>
                  </a:lnTo>
                  <a:lnTo>
                    <a:pt x="71" y="152"/>
                  </a:lnTo>
                  <a:lnTo>
                    <a:pt x="71" y="152"/>
                  </a:lnTo>
                  <a:lnTo>
                    <a:pt x="71" y="152"/>
                  </a:lnTo>
                  <a:lnTo>
                    <a:pt x="71" y="152"/>
                  </a:lnTo>
                  <a:lnTo>
                    <a:pt x="68" y="152"/>
                  </a:lnTo>
                  <a:lnTo>
                    <a:pt x="68" y="150"/>
                  </a:lnTo>
                  <a:lnTo>
                    <a:pt x="68" y="150"/>
                  </a:lnTo>
                  <a:lnTo>
                    <a:pt x="68" y="150"/>
                  </a:lnTo>
                  <a:lnTo>
                    <a:pt x="66" y="150"/>
                  </a:lnTo>
                  <a:lnTo>
                    <a:pt x="66" y="147"/>
                  </a:lnTo>
                  <a:lnTo>
                    <a:pt x="66" y="147"/>
                  </a:lnTo>
                  <a:lnTo>
                    <a:pt x="66" y="147"/>
                  </a:lnTo>
                  <a:lnTo>
                    <a:pt x="63" y="147"/>
                  </a:lnTo>
                  <a:lnTo>
                    <a:pt x="63" y="147"/>
                  </a:lnTo>
                  <a:lnTo>
                    <a:pt x="63" y="145"/>
                  </a:lnTo>
                  <a:lnTo>
                    <a:pt x="63" y="145"/>
                  </a:lnTo>
                  <a:lnTo>
                    <a:pt x="63" y="145"/>
                  </a:lnTo>
                  <a:lnTo>
                    <a:pt x="63" y="145"/>
                  </a:lnTo>
                  <a:lnTo>
                    <a:pt x="63" y="145"/>
                  </a:lnTo>
                  <a:lnTo>
                    <a:pt x="63" y="143"/>
                  </a:lnTo>
                  <a:lnTo>
                    <a:pt x="63" y="143"/>
                  </a:lnTo>
                  <a:lnTo>
                    <a:pt x="63" y="140"/>
                  </a:lnTo>
                  <a:lnTo>
                    <a:pt x="63" y="140"/>
                  </a:lnTo>
                  <a:lnTo>
                    <a:pt x="63" y="140"/>
                  </a:lnTo>
                  <a:lnTo>
                    <a:pt x="63" y="140"/>
                  </a:lnTo>
                  <a:lnTo>
                    <a:pt x="63" y="138"/>
                  </a:lnTo>
                  <a:lnTo>
                    <a:pt x="61" y="138"/>
                  </a:lnTo>
                  <a:lnTo>
                    <a:pt x="61" y="140"/>
                  </a:lnTo>
                  <a:lnTo>
                    <a:pt x="61" y="140"/>
                  </a:lnTo>
                  <a:lnTo>
                    <a:pt x="61" y="140"/>
                  </a:lnTo>
                  <a:lnTo>
                    <a:pt x="61" y="143"/>
                  </a:lnTo>
                  <a:lnTo>
                    <a:pt x="59" y="143"/>
                  </a:lnTo>
                  <a:lnTo>
                    <a:pt x="59" y="143"/>
                  </a:lnTo>
                  <a:lnTo>
                    <a:pt x="59" y="143"/>
                  </a:lnTo>
                  <a:lnTo>
                    <a:pt x="59" y="140"/>
                  </a:lnTo>
                  <a:lnTo>
                    <a:pt x="59" y="140"/>
                  </a:lnTo>
                  <a:lnTo>
                    <a:pt x="56" y="140"/>
                  </a:lnTo>
                  <a:lnTo>
                    <a:pt x="56" y="140"/>
                  </a:lnTo>
                  <a:lnTo>
                    <a:pt x="54" y="140"/>
                  </a:lnTo>
                  <a:lnTo>
                    <a:pt x="54" y="140"/>
                  </a:lnTo>
                  <a:lnTo>
                    <a:pt x="54" y="140"/>
                  </a:lnTo>
                  <a:lnTo>
                    <a:pt x="54" y="138"/>
                  </a:lnTo>
                  <a:lnTo>
                    <a:pt x="54" y="138"/>
                  </a:lnTo>
                  <a:lnTo>
                    <a:pt x="54" y="135"/>
                  </a:lnTo>
                  <a:lnTo>
                    <a:pt x="52" y="135"/>
                  </a:lnTo>
                  <a:lnTo>
                    <a:pt x="52" y="138"/>
                  </a:lnTo>
                  <a:lnTo>
                    <a:pt x="52" y="138"/>
                  </a:lnTo>
                  <a:lnTo>
                    <a:pt x="52" y="135"/>
                  </a:lnTo>
                  <a:lnTo>
                    <a:pt x="52" y="135"/>
                  </a:lnTo>
                  <a:lnTo>
                    <a:pt x="52" y="138"/>
                  </a:lnTo>
                  <a:lnTo>
                    <a:pt x="49" y="138"/>
                  </a:lnTo>
                  <a:lnTo>
                    <a:pt x="49" y="138"/>
                  </a:lnTo>
                  <a:lnTo>
                    <a:pt x="49" y="135"/>
                  </a:lnTo>
                  <a:lnTo>
                    <a:pt x="47" y="135"/>
                  </a:lnTo>
                  <a:lnTo>
                    <a:pt x="47" y="138"/>
                  </a:lnTo>
                  <a:lnTo>
                    <a:pt x="47" y="138"/>
                  </a:lnTo>
                  <a:lnTo>
                    <a:pt x="47" y="138"/>
                  </a:lnTo>
                  <a:lnTo>
                    <a:pt x="47" y="138"/>
                  </a:lnTo>
                  <a:lnTo>
                    <a:pt x="47" y="140"/>
                  </a:lnTo>
                  <a:lnTo>
                    <a:pt x="45" y="140"/>
                  </a:lnTo>
                  <a:lnTo>
                    <a:pt x="45" y="140"/>
                  </a:lnTo>
                  <a:lnTo>
                    <a:pt x="45" y="140"/>
                  </a:lnTo>
                  <a:lnTo>
                    <a:pt x="45" y="143"/>
                  </a:lnTo>
                  <a:lnTo>
                    <a:pt x="45" y="143"/>
                  </a:lnTo>
                  <a:lnTo>
                    <a:pt x="42" y="143"/>
                  </a:lnTo>
                  <a:lnTo>
                    <a:pt x="42" y="143"/>
                  </a:lnTo>
                  <a:lnTo>
                    <a:pt x="42" y="143"/>
                  </a:lnTo>
                  <a:lnTo>
                    <a:pt x="40" y="143"/>
                  </a:lnTo>
                  <a:lnTo>
                    <a:pt x="40" y="143"/>
                  </a:lnTo>
                  <a:lnTo>
                    <a:pt x="40" y="143"/>
                  </a:lnTo>
                  <a:lnTo>
                    <a:pt x="40" y="140"/>
                  </a:lnTo>
                  <a:lnTo>
                    <a:pt x="40" y="140"/>
                  </a:lnTo>
                  <a:lnTo>
                    <a:pt x="42" y="140"/>
                  </a:lnTo>
                  <a:lnTo>
                    <a:pt x="42" y="140"/>
                  </a:lnTo>
                  <a:lnTo>
                    <a:pt x="40" y="140"/>
                  </a:lnTo>
                  <a:lnTo>
                    <a:pt x="40" y="140"/>
                  </a:lnTo>
                  <a:lnTo>
                    <a:pt x="40" y="138"/>
                  </a:lnTo>
                  <a:lnTo>
                    <a:pt x="40" y="138"/>
                  </a:lnTo>
                  <a:lnTo>
                    <a:pt x="37" y="138"/>
                  </a:lnTo>
                  <a:lnTo>
                    <a:pt x="37" y="138"/>
                  </a:lnTo>
                  <a:lnTo>
                    <a:pt x="37" y="138"/>
                  </a:lnTo>
                  <a:lnTo>
                    <a:pt x="37" y="138"/>
                  </a:lnTo>
                  <a:lnTo>
                    <a:pt x="35" y="138"/>
                  </a:lnTo>
                  <a:lnTo>
                    <a:pt x="35" y="138"/>
                  </a:lnTo>
                  <a:lnTo>
                    <a:pt x="35" y="138"/>
                  </a:lnTo>
                  <a:lnTo>
                    <a:pt x="35" y="140"/>
                  </a:lnTo>
                  <a:lnTo>
                    <a:pt x="35" y="140"/>
                  </a:lnTo>
                  <a:lnTo>
                    <a:pt x="33" y="140"/>
                  </a:lnTo>
                  <a:lnTo>
                    <a:pt x="33" y="140"/>
                  </a:lnTo>
                  <a:lnTo>
                    <a:pt x="33" y="140"/>
                  </a:lnTo>
                  <a:lnTo>
                    <a:pt x="33" y="140"/>
                  </a:lnTo>
                  <a:lnTo>
                    <a:pt x="30" y="140"/>
                  </a:lnTo>
                  <a:lnTo>
                    <a:pt x="30" y="140"/>
                  </a:lnTo>
                  <a:lnTo>
                    <a:pt x="30" y="140"/>
                  </a:lnTo>
                  <a:lnTo>
                    <a:pt x="30" y="140"/>
                  </a:lnTo>
                  <a:lnTo>
                    <a:pt x="28" y="140"/>
                  </a:lnTo>
                  <a:lnTo>
                    <a:pt x="28" y="140"/>
                  </a:lnTo>
                  <a:lnTo>
                    <a:pt x="28" y="140"/>
                  </a:lnTo>
                  <a:lnTo>
                    <a:pt x="26" y="140"/>
                  </a:lnTo>
                  <a:lnTo>
                    <a:pt x="26" y="138"/>
                  </a:lnTo>
                  <a:lnTo>
                    <a:pt x="26" y="138"/>
                  </a:lnTo>
                  <a:lnTo>
                    <a:pt x="28" y="138"/>
                  </a:lnTo>
                  <a:lnTo>
                    <a:pt x="28" y="138"/>
                  </a:lnTo>
                  <a:lnTo>
                    <a:pt x="28" y="135"/>
                  </a:lnTo>
                  <a:lnTo>
                    <a:pt x="30" y="135"/>
                  </a:lnTo>
                  <a:lnTo>
                    <a:pt x="30" y="135"/>
                  </a:lnTo>
                  <a:lnTo>
                    <a:pt x="30" y="135"/>
                  </a:lnTo>
                  <a:lnTo>
                    <a:pt x="33" y="135"/>
                  </a:lnTo>
                  <a:lnTo>
                    <a:pt x="33" y="135"/>
                  </a:lnTo>
                  <a:lnTo>
                    <a:pt x="33" y="135"/>
                  </a:lnTo>
                  <a:lnTo>
                    <a:pt x="33" y="135"/>
                  </a:lnTo>
                  <a:lnTo>
                    <a:pt x="35" y="135"/>
                  </a:lnTo>
                  <a:lnTo>
                    <a:pt x="35" y="135"/>
                  </a:lnTo>
                  <a:lnTo>
                    <a:pt x="35" y="135"/>
                  </a:lnTo>
                  <a:lnTo>
                    <a:pt x="35" y="135"/>
                  </a:lnTo>
                  <a:lnTo>
                    <a:pt x="37" y="135"/>
                  </a:lnTo>
                  <a:lnTo>
                    <a:pt x="37" y="135"/>
                  </a:lnTo>
                  <a:lnTo>
                    <a:pt x="37" y="135"/>
                  </a:lnTo>
                  <a:lnTo>
                    <a:pt x="40" y="135"/>
                  </a:lnTo>
                  <a:lnTo>
                    <a:pt x="40" y="135"/>
                  </a:lnTo>
                  <a:lnTo>
                    <a:pt x="40" y="135"/>
                  </a:lnTo>
                  <a:lnTo>
                    <a:pt x="40" y="135"/>
                  </a:lnTo>
                  <a:lnTo>
                    <a:pt x="40" y="133"/>
                  </a:lnTo>
                  <a:lnTo>
                    <a:pt x="40" y="133"/>
                  </a:lnTo>
                  <a:lnTo>
                    <a:pt x="42" y="133"/>
                  </a:lnTo>
                  <a:lnTo>
                    <a:pt x="42" y="133"/>
                  </a:lnTo>
                  <a:lnTo>
                    <a:pt x="45" y="133"/>
                  </a:lnTo>
                  <a:lnTo>
                    <a:pt x="45" y="133"/>
                  </a:lnTo>
                  <a:lnTo>
                    <a:pt x="45" y="131"/>
                  </a:lnTo>
                  <a:lnTo>
                    <a:pt x="45" y="131"/>
                  </a:lnTo>
                  <a:lnTo>
                    <a:pt x="42" y="131"/>
                  </a:lnTo>
                  <a:lnTo>
                    <a:pt x="42" y="131"/>
                  </a:lnTo>
                  <a:lnTo>
                    <a:pt x="40" y="131"/>
                  </a:lnTo>
                  <a:lnTo>
                    <a:pt x="40" y="131"/>
                  </a:lnTo>
                  <a:lnTo>
                    <a:pt x="40" y="131"/>
                  </a:lnTo>
                  <a:lnTo>
                    <a:pt x="37" y="131"/>
                  </a:lnTo>
                  <a:lnTo>
                    <a:pt x="37" y="131"/>
                  </a:lnTo>
                  <a:lnTo>
                    <a:pt x="37" y="133"/>
                  </a:lnTo>
                  <a:lnTo>
                    <a:pt x="37" y="133"/>
                  </a:lnTo>
                  <a:lnTo>
                    <a:pt x="35" y="133"/>
                  </a:lnTo>
                  <a:lnTo>
                    <a:pt x="35" y="133"/>
                  </a:lnTo>
                  <a:lnTo>
                    <a:pt x="33" y="133"/>
                  </a:lnTo>
                  <a:lnTo>
                    <a:pt x="33" y="133"/>
                  </a:lnTo>
                  <a:lnTo>
                    <a:pt x="33" y="133"/>
                  </a:lnTo>
                  <a:lnTo>
                    <a:pt x="30" y="133"/>
                  </a:lnTo>
                  <a:lnTo>
                    <a:pt x="30" y="133"/>
                  </a:lnTo>
                  <a:lnTo>
                    <a:pt x="30" y="133"/>
                  </a:lnTo>
                  <a:lnTo>
                    <a:pt x="28" y="133"/>
                  </a:lnTo>
                  <a:lnTo>
                    <a:pt x="28" y="133"/>
                  </a:lnTo>
                  <a:lnTo>
                    <a:pt x="26" y="133"/>
                  </a:lnTo>
                  <a:lnTo>
                    <a:pt x="26" y="133"/>
                  </a:lnTo>
                  <a:lnTo>
                    <a:pt x="26" y="133"/>
                  </a:lnTo>
                  <a:lnTo>
                    <a:pt x="26" y="131"/>
                  </a:lnTo>
                  <a:lnTo>
                    <a:pt x="23" y="131"/>
                  </a:lnTo>
                  <a:lnTo>
                    <a:pt x="23" y="131"/>
                  </a:lnTo>
                  <a:lnTo>
                    <a:pt x="23" y="128"/>
                  </a:lnTo>
                  <a:lnTo>
                    <a:pt x="23" y="128"/>
                  </a:lnTo>
                  <a:lnTo>
                    <a:pt x="26" y="128"/>
                  </a:lnTo>
                  <a:lnTo>
                    <a:pt x="26" y="126"/>
                  </a:lnTo>
                  <a:lnTo>
                    <a:pt x="26" y="126"/>
                  </a:lnTo>
                  <a:lnTo>
                    <a:pt x="26" y="126"/>
                  </a:lnTo>
                  <a:lnTo>
                    <a:pt x="26" y="126"/>
                  </a:lnTo>
                  <a:lnTo>
                    <a:pt x="28" y="126"/>
                  </a:lnTo>
                  <a:lnTo>
                    <a:pt x="28" y="126"/>
                  </a:lnTo>
                  <a:lnTo>
                    <a:pt x="28" y="126"/>
                  </a:lnTo>
                  <a:lnTo>
                    <a:pt x="30" y="126"/>
                  </a:lnTo>
                  <a:lnTo>
                    <a:pt x="30" y="126"/>
                  </a:lnTo>
                  <a:lnTo>
                    <a:pt x="30" y="126"/>
                  </a:lnTo>
                  <a:lnTo>
                    <a:pt x="30" y="126"/>
                  </a:lnTo>
                  <a:lnTo>
                    <a:pt x="30" y="126"/>
                  </a:lnTo>
                  <a:lnTo>
                    <a:pt x="28" y="126"/>
                  </a:lnTo>
                  <a:lnTo>
                    <a:pt x="28" y="124"/>
                  </a:lnTo>
                  <a:lnTo>
                    <a:pt x="28" y="124"/>
                  </a:lnTo>
                  <a:lnTo>
                    <a:pt x="28" y="124"/>
                  </a:lnTo>
                  <a:lnTo>
                    <a:pt x="26" y="124"/>
                  </a:lnTo>
                  <a:lnTo>
                    <a:pt x="26" y="124"/>
                  </a:lnTo>
                  <a:lnTo>
                    <a:pt x="26" y="124"/>
                  </a:lnTo>
                  <a:lnTo>
                    <a:pt x="23" y="124"/>
                  </a:lnTo>
                  <a:lnTo>
                    <a:pt x="23" y="124"/>
                  </a:lnTo>
                  <a:lnTo>
                    <a:pt x="23" y="121"/>
                  </a:lnTo>
                  <a:lnTo>
                    <a:pt x="23" y="121"/>
                  </a:lnTo>
                  <a:lnTo>
                    <a:pt x="23" y="121"/>
                  </a:lnTo>
                  <a:lnTo>
                    <a:pt x="23" y="119"/>
                  </a:lnTo>
                  <a:lnTo>
                    <a:pt x="23" y="119"/>
                  </a:lnTo>
                  <a:lnTo>
                    <a:pt x="23" y="119"/>
                  </a:lnTo>
                  <a:lnTo>
                    <a:pt x="23" y="116"/>
                  </a:lnTo>
                  <a:lnTo>
                    <a:pt x="21" y="116"/>
                  </a:lnTo>
                  <a:lnTo>
                    <a:pt x="21" y="116"/>
                  </a:lnTo>
                  <a:lnTo>
                    <a:pt x="21" y="116"/>
                  </a:lnTo>
                  <a:lnTo>
                    <a:pt x="21" y="116"/>
                  </a:lnTo>
                  <a:lnTo>
                    <a:pt x="21" y="116"/>
                  </a:lnTo>
                  <a:lnTo>
                    <a:pt x="18" y="116"/>
                  </a:lnTo>
                  <a:lnTo>
                    <a:pt x="18" y="114"/>
                  </a:lnTo>
                  <a:lnTo>
                    <a:pt x="18" y="114"/>
                  </a:lnTo>
                  <a:lnTo>
                    <a:pt x="21" y="114"/>
                  </a:lnTo>
                  <a:lnTo>
                    <a:pt x="21" y="114"/>
                  </a:lnTo>
                  <a:lnTo>
                    <a:pt x="21" y="114"/>
                  </a:lnTo>
                  <a:lnTo>
                    <a:pt x="23" y="114"/>
                  </a:lnTo>
                  <a:lnTo>
                    <a:pt x="23" y="112"/>
                  </a:lnTo>
                  <a:lnTo>
                    <a:pt x="23" y="112"/>
                  </a:lnTo>
                  <a:lnTo>
                    <a:pt x="26" y="112"/>
                  </a:lnTo>
                  <a:lnTo>
                    <a:pt x="26" y="112"/>
                  </a:lnTo>
                  <a:lnTo>
                    <a:pt x="23" y="112"/>
                  </a:lnTo>
                  <a:lnTo>
                    <a:pt x="23" y="109"/>
                  </a:lnTo>
                  <a:lnTo>
                    <a:pt x="23" y="109"/>
                  </a:lnTo>
                  <a:lnTo>
                    <a:pt x="26" y="109"/>
                  </a:lnTo>
                  <a:lnTo>
                    <a:pt x="26" y="107"/>
                  </a:lnTo>
                  <a:lnTo>
                    <a:pt x="26" y="107"/>
                  </a:lnTo>
                  <a:lnTo>
                    <a:pt x="23" y="107"/>
                  </a:lnTo>
                  <a:lnTo>
                    <a:pt x="23" y="107"/>
                  </a:lnTo>
                  <a:lnTo>
                    <a:pt x="21" y="107"/>
                  </a:lnTo>
                  <a:lnTo>
                    <a:pt x="21" y="107"/>
                  </a:lnTo>
                  <a:lnTo>
                    <a:pt x="21" y="107"/>
                  </a:lnTo>
                  <a:lnTo>
                    <a:pt x="21" y="107"/>
                  </a:lnTo>
                  <a:lnTo>
                    <a:pt x="21" y="105"/>
                  </a:lnTo>
                  <a:lnTo>
                    <a:pt x="18" y="105"/>
                  </a:lnTo>
                  <a:lnTo>
                    <a:pt x="18" y="105"/>
                  </a:lnTo>
                  <a:lnTo>
                    <a:pt x="18" y="105"/>
                  </a:lnTo>
                  <a:lnTo>
                    <a:pt x="18" y="107"/>
                  </a:lnTo>
                  <a:lnTo>
                    <a:pt x="16" y="107"/>
                  </a:lnTo>
                  <a:lnTo>
                    <a:pt x="16" y="107"/>
                  </a:lnTo>
                  <a:lnTo>
                    <a:pt x="16" y="105"/>
                  </a:lnTo>
                  <a:lnTo>
                    <a:pt x="16" y="105"/>
                  </a:lnTo>
                  <a:lnTo>
                    <a:pt x="16" y="102"/>
                  </a:lnTo>
                  <a:lnTo>
                    <a:pt x="14" y="102"/>
                  </a:lnTo>
                  <a:lnTo>
                    <a:pt x="14" y="102"/>
                  </a:lnTo>
                  <a:lnTo>
                    <a:pt x="14" y="102"/>
                  </a:lnTo>
                  <a:lnTo>
                    <a:pt x="14" y="100"/>
                  </a:lnTo>
                  <a:lnTo>
                    <a:pt x="14" y="100"/>
                  </a:lnTo>
                  <a:lnTo>
                    <a:pt x="14" y="102"/>
                  </a:lnTo>
                  <a:lnTo>
                    <a:pt x="11" y="102"/>
                  </a:lnTo>
                  <a:lnTo>
                    <a:pt x="11" y="102"/>
                  </a:lnTo>
                  <a:lnTo>
                    <a:pt x="11" y="102"/>
                  </a:lnTo>
                  <a:lnTo>
                    <a:pt x="11" y="105"/>
                  </a:lnTo>
                  <a:lnTo>
                    <a:pt x="11" y="105"/>
                  </a:lnTo>
                  <a:lnTo>
                    <a:pt x="9" y="105"/>
                  </a:lnTo>
                  <a:lnTo>
                    <a:pt x="9" y="102"/>
                  </a:lnTo>
                  <a:lnTo>
                    <a:pt x="9" y="102"/>
                  </a:lnTo>
                  <a:lnTo>
                    <a:pt x="9" y="102"/>
                  </a:lnTo>
                  <a:lnTo>
                    <a:pt x="7" y="102"/>
                  </a:lnTo>
                  <a:lnTo>
                    <a:pt x="7" y="102"/>
                  </a:lnTo>
                  <a:lnTo>
                    <a:pt x="7" y="100"/>
                  </a:lnTo>
                  <a:lnTo>
                    <a:pt x="7" y="100"/>
                  </a:lnTo>
                  <a:lnTo>
                    <a:pt x="4" y="100"/>
                  </a:lnTo>
                  <a:lnTo>
                    <a:pt x="4" y="100"/>
                  </a:lnTo>
                  <a:lnTo>
                    <a:pt x="4" y="100"/>
                  </a:lnTo>
                  <a:lnTo>
                    <a:pt x="4" y="100"/>
                  </a:lnTo>
                  <a:lnTo>
                    <a:pt x="2" y="100"/>
                  </a:lnTo>
                  <a:lnTo>
                    <a:pt x="2" y="98"/>
                  </a:lnTo>
                  <a:lnTo>
                    <a:pt x="2" y="98"/>
                  </a:lnTo>
                  <a:lnTo>
                    <a:pt x="4" y="98"/>
                  </a:lnTo>
                  <a:lnTo>
                    <a:pt x="4" y="95"/>
                  </a:lnTo>
                  <a:lnTo>
                    <a:pt x="4" y="95"/>
                  </a:lnTo>
                  <a:lnTo>
                    <a:pt x="4" y="95"/>
                  </a:lnTo>
                  <a:lnTo>
                    <a:pt x="4" y="95"/>
                  </a:lnTo>
                  <a:lnTo>
                    <a:pt x="4" y="95"/>
                  </a:lnTo>
                  <a:lnTo>
                    <a:pt x="4" y="93"/>
                  </a:lnTo>
                  <a:lnTo>
                    <a:pt x="4" y="93"/>
                  </a:lnTo>
                  <a:lnTo>
                    <a:pt x="4" y="90"/>
                  </a:lnTo>
                  <a:lnTo>
                    <a:pt x="4" y="90"/>
                  </a:lnTo>
                  <a:lnTo>
                    <a:pt x="4" y="88"/>
                  </a:lnTo>
                  <a:lnTo>
                    <a:pt x="7" y="88"/>
                  </a:lnTo>
                  <a:lnTo>
                    <a:pt x="7" y="88"/>
                  </a:lnTo>
                  <a:lnTo>
                    <a:pt x="7" y="88"/>
                  </a:lnTo>
                  <a:lnTo>
                    <a:pt x="7" y="88"/>
                  </a:lnTo>
                  <a:lnTo>
                    <a:pt x="9" y="88"/>
                  </a:lnTo>
                  <a:lnTo>
                    <a:pt x="9" y="88"/>
                  </a:lnTo>
                  <a:lnTo>
                    <a:pt x="9" y="88"/>
                  </a:lnTo>
                  <a:lnTo>
                    <a:pt x="9" y="90"/>
                  </a:lnTo>
                  <a:lnTo>
                    <a:pt x="11" y="90"/>
                  </a:lnTo>
                  <a:lnTo>
                    <a:pt x="11" y="90"/>
                  </a:lnTo>
                  <a:lnTo>
                    <a:pt x="11" y="90"/>
                  </a:lnTo>
                  <a:lnTo>
                    <a:pt x="11" y="93"/>
                  </a:lnTo>
                  <a:lnTo>
                    <a:pt x="11" y="93"/>
                  </a:lnTo>
                  <a:lnTo>
                    <a:pt x="11" y="90"/>
                  </a:lnTo>
                  <a:lnTo>
                    <a:pt x="14" y="90"/>
                  </a:lnTo>
                  <a:lnTo>
                    <a:pt x="14" y="90"/>
                  </a:lnTo>
                  <a:lnTo>
                    <a:pt x="14" y="90"/>
                  </a:lnTo>
                  <a:lnTo>
                    <a:pt x="14" y="90"/>
                  </a:lnTo>
                  <a:lnTo>
                    <a:pt x="14" y="88"/>
                  </a:lnTo>
                  <a:lnTo>
                    <a:pt x="11" y="88"/>
                  </a:lnTo>
                  <a:lnTo>
                    <a:pt x="11" y="88"/>
                  </a:lnTo>
                  <a:lnTo>
                    <a:pt x="14" y="88"/>
                  </a:lnTo>
                  <a:lnTo>
                    <a:pt x="14" y="86"/>
                  </a:lnTo>
                  <a:lnTo>
                    <a:pt x="14" y="86"/>
                  </a:lnTo>
                  <a:lnTo>
                    <a:pt x="14" y="86"/>
                  </a:lnTo>
                  <a:lnTo>
                    <a:pt x="14" y="86"/>
                  </a:lnTo>
                  <a:lnTo>
                    <a:pt x="16" y="86"/>
                  </a:lnTo>
                  <a:lnTo>
                    <a:pt x="16" y="86"/>
                  </a:lnTo>
                  <a:lnTo>
                    <a:pt x="16" y="86"/>
                  </a:lnTo>
                  <a:lnTo>
                    <a:pt x="18" y="86"/>
                  </a:lnTo>
                  <a:lnTo>
                    <a:pt x="18" y="83"/>
                  </a:lnTo>
                  <a:lnTo>
                    <a:pt x="18" y="83"/>
                  </a:lnTo>
                  <a:lnTo>
                    <a:pt x="18" y="83"/>
                  </a:lnTo>
                  <a:lnTo>
                    <a:pt x="18" y="83"/>
                  </a:lnTo>
                  <a:lnTo>
                    <a:pt x="16" y="83"/>
                  </a:lnTo>
                  <a:lnTo>
                    <a:pt x="16" y="83"/>
                  </a:lnTo>
                  <a:lnTo>
                    <a:pt x="16" y="83"/>
                  </a:lnTo>
                  <a:lnTo>
                    <a:pt x="14" y="83"/>
                  </a:lnTo>
                  <a:lnTo>
                    <a:pt x="14" y="83"/>
                  </a:lnTo>
                  <a:lnTo>
                    <a:pt x="14" y="81"/>
                  </a:lnTo>
                  <a:lnTo>
                    <a:pt x="14" y="81"/>
                  </a:lnTo>
                  <a:lnTo>
                    <a:pt x="14" y="79"/>
                  </a:lnTo>
                  <a:lnTo>
                    <a:pt x="14" y="79"/>
                  </a:lnTo>
                  <a:lnTo>
                    <a:pt x="16" y="79"/>
                  </a:lnTo>
                  <a:lnTo>
                    <a:pt x="16" y="76"/>
                  </a:lnTo>
                  <a:lnTo>
                    <a:pt x="14" y="76"/>
                  </a:lnTo>
                  <a:lnTo>
                    <a:pt x="14" y="76"/>
                  </a:lnTo>
                  <a:lnTo>
                    <a:pt x="14" y="76"/>
                  </a:lnTo>
                  <a:lnTo>
                    <a:pt x="14" y="76"/>
                  </a:lnTo>
                  <a:lnTo>
                    <a:pt x="14" y="76"/>
                  </a:lnTo>
                  <a:lnTo>
                    <a:pt x="14" y="74"/>
                  </a:lnTo>
                  <a:lnTo>
                    <a:pt x="11" y="74"/>
                  </a:lnTo>
                  <a:lnTo>
                    <a:pt x="11" y="74"/>
                  </a:lnTo>
                  <a:lnTo>
                    <a:pt x="11" y="74"/>
                  </a:lnTo>
                  <a:lnTo>
                    <a:pt x="9" y="74"/>
                  </a:lnTo>
                  <a:lnTo>
                    <a:pt x="9" y="74"/>
                  </a:lnTo>
                  <a:lnTo>
                    <a:pt x="11" y="74"/>
                  </a:lnTo>
                  <a:lnTo>
                    <a:pt x="11" y="71"/>
                  </a:lnTo>
                  <a:lnTo>
                    <a:pt x="11" y="71"/>
                  </a:lnTo>
                  <a:lnTo>
                    <a:pt x="9" y="71"/>
                  </a:lnTo>
                  <a:lnTo>
                    <a:pt x="9" y="69"/>
                  </a:lnTo>
                  <a:lnTo>
                    <a:pt x="11" y="69"/>
                  </a:lnTo>
                  <a:lnTo>
                    <a:pt x="11" y="69"/>
                  </a:lnTo>
                  <a:lnTo>
                    <a:pt x="11" y="69"/>
                  </a:lnTo>
                  <a:lnTo>
                    <a:pt x="14" y="69"/>
                  </a:lnTo>
                  <a:lnTo>
                    <a:pt x="14" y="71"/>
                  </a:lnTo>
                  <a:lnTo>
                    <a:pt x="14" y="71"/>
                  </a:lnTo>
                  <a:lnTo>
                    <a:pt x="14" y="69"/>
                  </a:lnTo>
                  <a:lnTo>
                    <a:pt x="14" y="69"/>
                  </a:lnTo>
                  <a:lnTo>
                    <a:pt x="14" y="69"/>
                  </a:lnTo>
                  <a:lnTo>
                    <a:pt x="16" y="69"/>
                  </a:lnTo>
                  <a:lnTo>
                    <a:pt x="16" y="67"/>
                  </a:lnTo>
                  <a:lnTo>
                    <a:pt x="16" y="67"/>
                  </a:lnTo>
                  <a:lnTo>
                    <a:pt x="18" y="67"/>
                  </a:lnTo>
                  <a:lnTo>
                    <a:pt x="18" y="67"/>
                  </a:lnTo>
                  <a:lnTo>
                    <a:pt x="16" y="67"/>
                  </a:lnTo>
                  <a:lnTo>
                    <a:pt x="16" y="67"/>
                  </a:lnTo>
                  <a:lnTo>
                    <a:pt x="14" y="67"/>
                  </a:lnTo>
                  <a:lnTo>
                    <a:pt x="14" y="67"/>
                  </a:lnTo>
                  <a:lnTo>
                    <a:pt x="14" y="67"/>
                  </a:lnTo>
                  <a:lnTo>
                    <a:pt x="11" y="67"/>
                  </a:lnTo>
                  <a:lnTo>
                    <a:pt x="11" y="67"/>
                  </a:lnTo>
                  <a:lnTo>
                    <a:pt x="11" y="67"/>
                  </a:lnTo>
                  <a:lnTo>
                    <a:pt x="11" y="67"/>
                  </a:lnTo>
                  <a:lnTo>
                    <a:pt x="9" y="67"/>
                  </a:lnTo>
                  <a:lnTo>
                    <a:pt x="9" y="67"/>
                  </a:lnTo>
                  <a:lnTo>
                    <a:pt x="7" y="67"/>
                  </a:lnTo>
                  <a:lnTo>
                    <a:pt x="7" y="67"/>
                  </a:lnTo>
                  <a:lnTo>
                    <a:pt x="7" y="69"/>
                  </a:lnTo>
                  <a:lnTo>
                    <a:pt x="7" y="69"/>
                  </a:lnTo>
                  <a:lnTo>
                    <a:pt x="4" y="69"/>
                  </a:lnTo>
                  <a:lnTo>
                    <a:pt x="4" y="69"/>
                  </a:lnTo>
                  <a:lnTo>
                    <a:pt x="4" y="69"/>
                  </a:lnTo>
                  <a:lnTo>
                    <a:pt x="2" y="69"/>
                  </a:lnTo>
                  <a:lnTo>
                    <a:pt x="2" y="69"/>
                  </a:lnTo>
                  <a:lnTo>
                    <a:pt x="2" y="69"/>
                  </a:lnTo>
                  <a:lnTo>
                    <a:pt x="0" y="69"/>
                  </a:lnTo>
                  <a:lnTo>
                    <a:pt x="0" y="69"/>
                  </a:lnTo>
                  <a:lnTo>
                    <a:pt x="0" y="69"/>
                  </a:lnTo>
                  <a:lnTo>
                    <a:pt x="0" y="69"/>
                  </a:lnTo>
                  <a:lnTo>
                    <a:pt x="0" y="67"/>
                  </a:lnTo>
                  <a:lnTo>
                    <a:pt x="0" y="67"/>
                  </a:lnTo>
                  <a:lnTo>
                    <a:pt x="0" y="67"/>
                  </a:lnTo>
                  <a:lnTo>
                    <a:pt x="0" y="67"/>
                  </a:lnTo>
                  <a:lnTo>
                    <a:pt x="0" y="64"/>
                  </a:lnTo>
                  <a:lnTo>
                    <a:pt x="0" y="64"/>
                  </a:lnTo>
                  <a:lnTo>
                    <a:pt x="0" y="64"/>
                  </a:lnTo>
                  <a:lnTo>
                    <a:pt x="0" y="62"/>
                  </a:lnTo>
                  <a:lnTo>
                    <a:pt x="0" y="62"/>
                  </a:lnTo>
                  <a:lnTo>
                    <a:pt x="0" y="60"/>
                  </a:lnTo>
                  <a:lnTo>
                    <a:pt x="0" y="60"/>
                  </a:lnTo>
                  <a:lnTo>
                    <a:pt x="0" y="57"/>
                  </a:lnTo>
                  <a:lnTo>
                    <a:pt x="0" y="57"/>
                  </a:lnTo>
                  <a:lnTo>
                    <a:pt x="0" y="57"/>
                  </a:lnTo>
                  <a:lnTo>
                    <a:pt x="0" y="55"/>
                  </a:lnTo>
                  <a:lnTo>
                    <a:pt x="2" y="55"/>
                  </a:lnTo>
                  <a:lnTo>
                    <a:pt x="2" y="55"/>
                  </a:lnTo>
                  <a:lnTo>
                    <a:pt x="2" y="52"/>
                  </a:lnTo>
                  <a:lnTo>
                    <a:pt x="2" y="52"/>
                  </a:lnTo>
                  <a:lnTo>
                    <a:pt x="2" y="52"/>
                  </a:lnTo>
                  <a:lnTo>
                    <a:pt x="2" y="50"/>
                  </a:lnTo>
                  <a:lnTo>
                    <a:pt x="2" y="50"/>
                  </a:lnTo>
                  <a:lnTo>
                    <a:pt x="4" y="50"/>
                  </a:lnTo>
                  <a:lnTo>
                    <a:pt x="4" y="48"/>
                  </a:lnTo>
                  <a:lnTo>
                    <a:pt x="2" y="48"/>
                  </a:lnTo>
                  <a:lnTo>
                    <a:pt x="2" y="48"/>
                  </a:lnTo>
                  <a:lnTo>
                    <a:pt x="2" y="48"/>
                  </a:lnTo>
                  <a:lnTo>
                    <a:pt x="2" y="45"/>
                  </a:lnTo>
                  <a:lnTo>
                    <a:pt x="4" y="45"/>
                  </a:lnTo>
                  <a:lnTo>
                    <a:pt x="4" y="45"/>
                  </a:lnTo>
                  <a:lnTo>
                    <a:pt x="4" y="45"/>
                  </a:lnTo>
                  <a:lnTo>
                    <a:pt x="4" y="45"/>
                  </a:lnTo>
                  <a:lnTo>
                    <a:pt x="7" y="45"/>
                  </a:lnTo>
                  <a:lnTo>
                    <a:pt x="7" y="43"/>
                  </a:lnTo>
                  <a:lnTo>
                    <a:pt x="7" y="43"/>
                  </a:lnTo>
                  <a:lnTo>
                    <a:pt x="7" y="43"/>
                  </a:lnTo>
                  <a:lnTo>
                    <a:pt x="9" y="43"/>
                  </a:lnTo>
                  <a:lnTo>
                    <a:pt x="9" y="43"/>
                  </a:lnTo>
                  <a:lnTo>
                    <a:pt x="9" y="43"/>
                  </a:lnTo>
                  <a:lnTo>
                    <a:pt x="11" y="43"/>
                  </a:lnTo>
                  <a:lnTo>
                    <a:pt x="11" y="41"/>
                  </a:lnTo>
                  <a:lnTo>
                    <a:pt x="11" y="41"/>
                  </a:lnTo>
                  <a:lnTo>
                    <a:pt x="11" y="41"/>
                  </a:lnTo>
                  <a:lnTo>
                    <a:pt x="14" y="41"/>
                  </a:lnTo>
                  <a:lnTo>
                    <a:pt x="14" y="41"/>
                  </a:lnTo>
                  <a:lnTo>
                    <a:pt x="14" y="41"/>
                  </a:lnTo>
                  <a:lnTo>
                    <a:pt x="14" y="41"/>
                  </a:lnTo>
                  <a:lnTo>
                    <a:pt x="14" y="38"/>
                  </a:lnTo>
                  <a:lnTo>
                    <a:pt x="14" y="38"/>
                  </a:lnTo>
                  <a:lnTo>
                    <a:pt x="14" y="38"/>
                  </a:lnTo>
                  <a:lnTo>
                    <a:pt x="11" y="38"/>
                  </a:lnTo>
                  <a:lnTo>
                    <a:pt x="11" y="38"/>
                  </a:lnTo>
                  <a:lnTo>
                    <a:pt x="11" y="38"/>
                  </a:lnTo>
                  <a:lnTo>
                    <a:pt x="11" y="41"/>
                  </a:lnTo>
                  <a:lnTo>
                    <a:pt x="9" y="41"/>
                  </a:lnTo>
                  <a:lnTo>
                    <a:pt x="9" y="41"/>
                  </a:lnTo>
                  <a:lnTo>
                    <a:pt x="7" y="41"/>
                  </a:lnTo>
                  <a:lnTo>
                    <a:pt x="7" y="41"/>
                  </a:lnTo>
                  <a:lnTo>
                    <a:pt x="7" y="41"/>
                  </a:lnTo>
                  <a:lnTo>
                    <a:pt x="4" y="41"/>
                  </a:lnTo>
                  <a:lnTo>
                    <a:pt x="4" y="41"/>
                  </a:lnTo>
                  <a:lnTo>
                    <a:pt x="4" y="41"/>
                  </a:lnTo>
                  <a:lnTo>
                    <a:pt x="2" y="41"/>
                  </a:lnTo>
                  <a:lnTo>
                    <a:pt x="2" y="41"/>
                  </a:lnTo>
                  <a:lnTo>
                    <a:pt x="0" y="41"/>
                  </a:lnTo>
                  <a:lnTo>
                    <a:pt x="0" y="41"/>
                  </a:lnTo>
                  <a:lnTo>
                    <a:pt x="0" y="41"/>
                  </a:lnTo>
                  <a:lnTo>
                    <a:pt x="0" y="38"/>
                  </a:lnTo>
                  <a:lnTo>
                    <a:pt x="0" y="38"/>
                  </a:lnTo>
                  <a:lnTo>
                    <a:pt x="0" y="36"/>
                  </a:lnTo>
                  <a:lnTo>
                    <a:pt x="0" y="36"/>
                  </a:lnTo>
                  <a:lnTo>
                    <a:pt x="0" y="36"/>
                  </a:lnTo>
                  <a:lnTo>
                    <a:pt x="0" y="36"/>
                  </a:lnTo>
                  <a:lnTo>
                    <a:pt x="0" y="36"/>
                  </a:lnTo>
                  <a:lnTo>
                    <a:pt x="2" y="36"/>
                  </a:lnTo>
                  <a:lnTo>
                    <a:pt x="2" y="34"/>
                  </a:lnTo>
                  <a:lnTo>
                    <a:pt x="2" y="34"/>
                  </a:lnTo>
                  <a:lnTo>
                    <a:pt x="2" y="34"/>
                  </a:lnTo>
                  <a:lnTo>
                    <a:pt x="4" y="34"/>
                  </a:lnTo>
                  <a:lnTo>
                    <a:pt x="4" y="31"/>
                  </a:lnTo>
                  <a:lnTo>
                    <a:pt x="4" y="31"/>
                  </a:lnTo>
                  <a:lnTo>
                    <a:pt x="4" y="31"/>
                  </a:lnTo>
                  <a:lnTo>
                    <a:pt x="4" y="31"/>
                  </a:lnTo>
                  <a:lnTo>
                    <a:pt x="4" y="29"/>
                  </a:lnTo>
                  <a:lnTo>
                    <a:pt x="7" y="29"/>
                  </a:lnTo>
                  <a:lnTo>
                    <a:pt x="7" y="29"/>
                  </a:lnTo>
                  <a:lnTo>
                    <a:pt x="4" y="29"/>
                  </a:lnTo>
                  <a:lnTo>
                    <a:pt x="4" y="26"/>
                  </a:lnTo>
                  <a:lnTo>
                    <a:pt x="4" y="26"/>
                  </a:lnTo>
                  <a:lnTo>
                    <a:pt x="4" y="26"/>
                  </a:lnTo>
                  <a:lnTo>
                    <a:pt x="4" y="24"/>
                  </a:lnTo>
                  <a:lnTo>
                    <a:pt x="4" y="24"/>
                  </a:lnTo>
                  <a:lnTo>
                    <a:pt x="7" y="24"/>
                  </a:lnTo>
                  <a:lnTo>
                    <a:pt x="7" y="24"/>
                  </a:lnTo>
                  <a:lnTo>
                    <a:pt x="7" y="22"/>
                  </a:lnTo>
                  <a:lnTo>
                    <a:pt x="7" y="22"/>
                  </a:lnTo>
                  <a:lnTo>
                    <a:pt x="9" y="22"/>
                  </a:lnTo>
                  <a:lnTo>
                    <a:pt x="9" y="22"/>
                  </a:lnTo>
                  <a:lnTo>
                    <a:pt x="9" y="22"/>
                  </a:lnTo>
                  <a:lnTo>
                    <a:pt x="11" y="22"/>
                  </a:lnTo>
                  <a:lnTo>
                    <a:pt x="11" y="22"/>
                  </a:lnTo>
                  <a:lnTo>
                    <a:pt x="11" y="19"/>
                  </a:lnTo>
                  <a:lnTo>
                    <a:pt x="11" y="19"/>
                  </a:lnTo>
                  <a:lnTo>
                    <a:pt x="11" y="17"/>
                  </a:lnTo>
                  <a:lnTo>
                    <a:pt x="11" y="17"/>
                  </a:lnTo>
                  <a:lnTo>
                    <a:pt x="11" y="17"/>
                  </a:lnTo>
                  <a:lnTo>
                    <a:pt x="11" y="17"/>
                  </a:lnTo>
                  <a:lnTo>
                    <a:pt x="11" y="15"/>
                  </a:lnTo>
                  <a:lnTo>
                    <a:pt x="11" y="15"/>
                  </a:lnTo>
                  <a:lnTo>
                    <a:pt x="9" y="15"/>
                  </a:lnTo>
                  <a:lnTo>
                    <a:pt x="9" y="15"/>
                  </a:lnTo>
                  <a:lnTo>
                    <a:pt x="9" y="12"/>
                  </a:lnTo>
                  <a:lnTo>
                    <a:pt x="7" y="12"/>
                  </a:lnTo>
                  <a:lnTo>
                    <a:pt x="7" y="12"/>
                  </a:lnTo>
                  <a:lnTo>
                    <a:pt x="7" y="12"/>
                  </a:lnTo>
                  <a:lnTo>
                    <a:pt x="7" y="12"/>
                  </a:lnTo>
                  <a:lnTo>
                    <a:pt x="4" y="12"/>
                  </a:lnTo>
                  <a:lnTo>
                    <a:pt x="4" y="10"/>
                  </a:lnTo>
                  <a:lnTo>
                    <a:pt x="4" y="10"/>
                  </a:lnTo>
                  <a:lnTo>
                    <a:pt x="7" y="10"/>
                  </a:lnTo>
                  <a:lnTo>
                    <a:pt x="7" y="7"/>
                  </a:lnTo>
                  <a:lnTo>
                    <a:pt x="7" y="7"/>
                  </a:lnTo>
                  <a:lnTo>
                    <a:pt x="7" y="7"/>
                  </a:lnTo>
                  <a:lnTo>
                    <a:pt x="9" y="7"/>
                  </a:lnTo>
                  <a:lnTo>
                    <a:pt x="9" y="7"/>
                  </a:lnTo>
                  <a:lnTo>
                    <a:pt x="9" y="7"/>
                  </a:lnTo>
                  <a:lnTo>
                    <a:pt x="11" y="7"/>
                  </a:lnTo>
                  <a:lnTo>
                    <a:pt x="11" y="7"/>
                  </a:lnTo>
                  <a:lnTo>
                    <a:pt x="11" y="5"/>
                  </a:lnTo>
                  <a:lnTo>
                    <a:pt x="11" y="5"/>
                  </a:lnTo>
                  <a:lnTo>
                    <a:pt x="11" y="5"/>
                  </a:lnTo>
                  <a:lnTo>
                    <a:pt x="14" y="5"/>
                  </a:lnTo>
                  <a:lnTo>
                    <a:pt x="14" y="5"/>
                  </a:lnTo>
                  <a:lnTo>
                    <a:pt x="14" y="5"/>
                  </a:lnTo>
                  <a:lnTo>
                    <a:pt x="14" y="5"/>
                  </a:lnTo>
                  <a:lnTo>
                    <a:pt x="16" y="5"/>
                  </a:lnTo>
                  <a:lnTo>
                    <a:pt x="16" y="5"/>
                  </a:lnTo>
                  <a:lnTo>
                    <a:pt x="18" y="5"/>
                  </a:lnTo>
                  <a:lnTo>
                    <a:pt x="18" y="5"/>
                  </a:lnTo>
                  <a:lnTo>
                    <a:pt x="18" y="5"/>
                  </a:lnTo>
                  <a:lnTo>
                    <a:pt x="18" y="3"/>
                  </a:lnTo>
                  <a:lnTo>
                    <a:pt x="21" y="3"/>
                  </a:lnTo>
                  <a:lnTo>
                    <a:pt x="21" y="3"/>
                  </a:lnTo>
                  <a:lnTo>
                    <a:pt x="21" y="3"/>
                  </a:lnTo>
                  <a:lnTo>
                    <a:pt x="21" y="3"/>
                  </a:lnTo>
                  <a:lnTo>
                    <a:pt x="23" y="3"/>
                  </a:lnTo>
                  <a:lnTo>
                    <a:pt x="23" y="3"/>
                  </a:lnTo>
                  <a:lnTo>
                    <a:pt x="26" y="3"/>
                  </a:lnTo>
                  <a:lnTo>
                    <a:pt x="26" y="0"/>
                  </a:lnTo>
                  <a:lnTo>
                    <a:pt x="26" y="0"/>
                  </a:lnTo>
                  <a:lnTo>
                    <a:pt x="26" y="3"/>
                  </a:lnTo>
                  <a:lnTo>
                    <a:pt x="26" y="3"/>
                  </a:lnTo>
                  <a:lnTo>
                    <a:pt x="28" y="3"/>
                  </a:lnTo>
                  <a:lnTo>
                    <a:pt x="28" y="3"/>
                  </a:lnTo>
                  <a:lnTo>
                    <a:pt x="28" y="3"/>
                  </a:lnTo>
                  <a:lnTo>
                    <a:pt x="28" y="5"/>
                  </a:lnTo>
                  <a:lnTo>
                    <a:pt x="30" y="5"/>
                  </a:lnTo>
                  <a:lnTo>
                    <a:pt x="30" y="5"/>
                  </a:lnTo>
                  <a:lnTo>
                    <a:pt x="30" y="5"/>
                  </a:lnTo>
                  <a:lnTo>
                    <a:pt x="30" y="5"/>
                  </a:lnTo>
                  <a:lnTo>
                    <a:pt x="30" y="7"/>
                  </a:lnTo>
                  <a:lnTo>
                    <a:pt x="33" y="7"/>
                  </a:lnTo>
                  <a:lnTo>
                    <a:pt x="33" y="5"/>
                  </a:lnTo>
                  <a:lnTo>
                    <a:pt x="33" y="5"/>
                  </a:lnTo>
                  <a:lnTo>
                    <a:pt x="33" y="5"/>
                  </a:lnTo>
                  <a:lnTo>
                    <a:pt x="35" y="5"/>
                  </a:lnTo>
                  <a:lnTo>
                    <a:pt x="35" y="5"/>
                  </a:lnTo>
                  <a:lnTo>
                    <a:pt x="35" y="5"/>
                  </a:lnTo>
                  <a:lnTo>
                    <a:pt x="35" y="5"/>
                  </a:lnTo>
                  <a:lnTo>
                    <a:pt x="37" y="5"/>
                  </a:lnTo>
                  <a:lnTo>
                    <a:pt x="37" y="5"/>
                  </a:lnTo>
                  <a:lnTo>
                    <a:pt x="37" y="5"/>
                  </a:lnTo>
                  <a:lnTo>
                    <a:pt x="37" y="5"/>
                  </a:lnTo>
                  <a:lnTo>
                    <a:pt x="40" y="5"/>
                  </a:lnTo>
                  <a:lnTo>
                    <a:pt x="40" y="5"/>
                  </a:lnTo>
                  <a:lnTo>
                    <a:pt x="40" y="5"/>
                  </a:lnTo>
                  <a:lnTo>
                    <a:pt x="42" y="5"/>
                  </a:lnTo>
                  <a:lnTo>
                    <a:pt x="42" y="5"/>
                  </a:lnTo>
                  <a:lnTo>
                    <a:pt x="42" y="5"/>
                  </a:lnTo>
                  <a:lnTo>
                    <a:pt x="42" y="7"/>
                  </a:lnTo>
                  <a:lnTo>
                    <a:pt x="42" y="7"/>
                  </a:lnTo>
                  <a:lnTo>
                    <a:pt x="42" y="7"/>
                  </a:lnTo>
                  <a:lnTo>
                    <a:pt x="40" y="7"/>
                  </a:lnTo>
                  <a:lnTo>
                    <a:pt x="40" y="7"/>
                  </a:lnTo>
                  <a:lnTo>
                    <a:pt x="42" y="7"/>
                  </a:lnTo>
                  <a:lnTo>
                    <a:pt x="42" y="10"/>
                  </a:lnTo>
                  <a:lnTo>
                    <a:pt x="42" y="10"/>
                  </a:lnTo>
                  <a:lnTo>
                    <a:pt x="42" y="10"/>
                  </a:lnTo>
                  <a:lnTo>
                    <a:pt x="42" y="12"/>
                  </a:lnTo>
                  <a:lnTo>
                    <a:pt x="45" y="12"/>
                  </a:lnTo>
                  <a:lnTo>
                    <a:pt x="45" y="12"/>
                  </a:lnTo>
                  <a:lnTo>
                    <a:pt x="45" y="15"/>
                  </a:lnTo>
                  <a:lnTo>
                    <a:pt x="45" y="15"/>
                  </a:lnTo>
                  <a:lnTo>
                    <a:pt x="45" y="15"/>
                  </a:lnTo>
                  <a:lnTo>
                    <a:pt x="45" y="15"/>
                  </a:lnTo>
                  <a:lnTo>
                    <a:pt x="47" y="15"/>
                  </a:lnTo>
                  <a:lnTo>
                    <a:pt x="47" y="17"/>
                  </a:lnTo>
                  <a:lnTo>
                    <a:pt x="47" y="17"/>
                  </a:lnTo>
                  <a:lnTo>
                    <a:pt x="47" y="17"/>
                  </a:lnTo>
                  <a:lnTo>
                    <a:pt x="47" y="17"/>
                  </a:lnTo>
                  <a:lnTo>
                    <a:pt x="49" y="17"/>
                  </a:lnTo>
                  <a:lnTo>
                    <a:pt x="49" y="17"/>
                  </a:lnTo>
                  <a:lnTo>
                    <a:pt x="49" y="17"/>
                  </a:lnTo>
                  <a:lnTo>
                    <a:pt x="52" y="17"/>
                  </a:lnTo>
                  <a:lnTo>
                    <a:pt x="52" y="17"/>
                  </a:lnTo>
                  <a:lnTo>
                    <a:pt x="52" y="19"/>
                  </a:lnTo>
                  <a:lnTo>
                    <a:pt x="52" y="19"/>
                  </a:lnTo>
                  <a:lnTo>
                    <a:pt x="54" y="19"/>
                  </a:lnTo>
                  <a:lnTo>
                    <a:pt x="54" y="19"/>
                  </a:lnTo>
                  <a:lnTo>
                    <a:pt x="54" y="19"/>
                  </a:lnTo>
                  <a:lnTo>
                    <a:pt x="54" y="19"/>
                  </a:lnTo>
                  <a:lnTo>
                    <a:pt x="56" y="19"/>
                  </a:lnTo>
                  <a:lnTo>
                    <a:pt x="56" y="19"/>
                  </a:lnTo>
                  <a:lnTo>
                    <a:pt x="56" y="22"/>
                  </a:lnTo>
                  <a:lnTo>
                    <a:pt x="59" y="22"/>
                  </a:lnTo>
                  <a:lnTo>
                    <a:pt x="59" y="22"/>
                  </a:lnTo>
                  <a:lnTo>
                    <a:pt x="59" y="22"/>
                  </a:lnTo>
                  <a:lnTo>
                    <a:pt x="59" y="22"/>
                  </a:lnTo>
                  <a:lnTo>
                    <a:pt x="61" y="22"/>
                  </a:lnTo>
                  <a:lnTo>
                    <a:pt x="61" y="22"/>
                  </a:lnTo>
                  <a:lnTo>
                    <a:pt x="63" y="22"/>
                  </a:lnTo>
                  <a:lnTo>
                    <a:pt x="63" y="22"/>
                  </a:lnTo>
                  <a:lnTo>
                    <a:pt x="63" y="22"/>
                  </a:lnTo>
                  <a:lnTo>
                    <a:pt x="66" y="22"/>
                  </a:lnTo>
                  <a:lnTo>
                    <a:pt x="66" y="24"/>
                  </a:lnTo>
                  <a:lnTo>
                    <a:pt x="66" y="24"/>
                  </a:lnTo>
                  <a:lnTo>
                    <a:pt x="66" y="24"/>
                  </a:lnTo>
                  <a:lnTo>
                    <a:pt x="68" y="24"/>
                  </a:lnTo>
                  <a:lnTo>
                    <a:pt x="68" y="24"/>
                  </a:lnTo>
                  <a:lnTo>
                    <a:pt x="71" y="24"/>
                  </a:lnTo>
                  <a:lnTo>
                    <a:pt x="71" y="24"/>
                  </a:lnTo>
                  <a:lnTo>
                    <a:pt x="71" y="24"/>
                  </a:lnTo>
                  <a:lnTo>
                    <a:pt x="73" y="24"/>
                  </a:lnTo>
                  <a:lnTo>
                    <a:pt x="73" y="24"/>
                  </a:lnTo>
                  <a:lnTo>
                    <a:pt x="73" y="24"/>
                  </a:lnTo>
                  <a:lnTo>
                    <a:pt x="73" y="24"/>
                  </a:lnTo>
                  <a:lnTo>
                    <a:pt x="75" y="24"/>
                  </a:lnTo>
                  <a:lnTo>
                    <a:pt x="75" y="24"/>
                  </a:lnTo>
                  <a:lnTo>
                    <a:pt x="78" y="24"/>
                  </a:lnTo>
                  <a:lnTo>
                    <a:pt x="78" y="24"/>
                  </a:lnTo>
                  <a:lnTo>
                    <a:pt x="78" y="24"/>
                  </a:lnTo>
                  <a:lnTo>
                    <a:pt x="78" y="26"/>
                  </a:lnTo>
                  <a:lnTo>
                    <a:pt x="80" y="26"/>
                  </a:lnTo>
                  <a:lnTo>
                    <a:pt x="80" y="26"/>
                  </a:lnTo>
                  <a:lnTo>
                    <a:pt x="80" y="26"/>
                  </a:lnTo>
                  <a:lnTo>
                    <a:pt x="82" y="26"/>
                  </a:lnTo>
                  <a:lnTo>
                    <a:pt x="82" y="26"/>
                  </a:lnTo>
                  <a:lnTo>
                    <a:pt x="85" y="26"/>
                  </a:lnTo>
                  <a:lnTo>
                    <a:pt x="85" y="26"/>
                  </a:lnTo>
                  <a:lnTo>
                    <a:pt x="85" y="26"/>
                  </a:lnTo>
                  <a:lnTo>
                    <a:pt x="87" y="26"/>
                  </a:lnTo>
                  <a:lnTo>
                    <a:pt x="87" y="26"/>
                  </a:lnTo>
                  <a:lnTo>
                    <a:pt x="87" y="24"/>
                  </a:lnTo>
                  <a:lnTo>
                    <a:pt x="87" y="24"/>
                  </a:lnTo>
                  <a:lnTo>
                    <a:pt x="89" y="24"/>
                  </a:lnTo>
                  <a:lnTo>
                    <a:pt x="89" y="24"/>
                  </a:lnTo>
                  <a:lnTo>
                    <a:pt x="89" y="24"/>
                  </a:lnTo>
                  <a:lnTo>
                    <a:pt x="92" y="24"/>
                  </a:lnTo>
                  <a:lnTo>
                    <a:pt x="92" y="24"/>
                  </a:lnTo>
                  <a:lnTo>
                    <a:pt x="92" y="24"/>
                  </a:lnTo>
                  <a:lnTo>
                    <a:pt x="92" y="24"/>
                  </a:lnTo>
                  <a:lnTo>
                    <a:pt x="94" y="24"/>
                  </a:lnTo>
                  <a:lnTo>
                    <a:pt x="94" y="26"/>
                  </a:lnTo>
                  <a:lnTo>
                    <a:pt x="94" y="26"/>
                  </a:lnTo>
                  <a:lnTo>
                    <a:pt x="94" y="26"/>
                  </a:lnTo>
                  <a:lnTo>
                    <a:pt x="97" y="26"/>
                  </a:lnTo>
                  <a:lnTo>
                    <a:pt x="97" y="26"/>
                  </a:lnTo>
                  <a:lnTo>
                    <a:pt x="99" y="26"/>
                  </a:lnTo>
                  <a:lnTo>
                    <a:pt x="99" y="26"/>
                  </a:lnTo>
                  <a:lnTo>
                    <a:pt x="99" y="26"/>
                  </a:lnTo>
                  <a:lnTo>
                    <a:pt x="99" y="26"/>
                  </a:lnTo>
                  <a:lnTo>
                    <a:pt x="101" y="26"/>
                  </a:lnTo>
                  <a:lnTo>
                    <a:pt x="101" y="26"/>
                  </a:lnTo>
                  <a:lnTo>
                    <a:pt x="104" y="26"/>
                  </a:lnTo>
                  <a:lnTo>
                    <a:pt x="104" y="26"/>
                  </a:lnTo>
                  <a:lnTo>
                    <a:pt x="104" y="26"/>
                  </a:lnTo>
                  <a:lnTo>
                    <a:pt x="104" y="26"/>
                  </a:lnTo>
                  <a:lnTo>
                    <a:pt x="106" y="26"/>
                  </a:lnTo>
                  <a:lnTo>
                    <a:pt x="106" y="26"/>
                  </a:lnTo>
                  <a:lnTo>
                    <a:pt x="106" y="26"/>
                  </a:lnTo>
                  <a:lnTo>
                    <a:pt x="106" y="26"/>
                  </a:lnTo>
                  <a:lnTo>
                    <a:pt x="108" y="26"/>
                  </a:lnTo>
                  <a:lnTo>
                    <a:pt x="108" y="26"/>
                  </a:lnTo>
                  <a:lnTo>
                    <a:pt x="111" y="26"/>
                  </a:lnTo>
                  <a:lnTo>
                    <a:pt x="111" y="26"/>
                  </a:lnTo>
                  <a:lnTo>
                    <a:pt x="111" y="26"/>
                  </a:lnTo>
                  <a:lnTo>
                    <a:pt x="111" y="26"/>
                  </a:lnTo>
                  <a:lnTo>
                    <a:pt x="113" y="26"/>
                  </a:lnTo>
                  <a:lnTo>
                    <a:pt x="113" y="24"/>
                  </a:lnTo>
                  <a:lnTo>
                    <a:pt x="113" y="24"/>
                  </a:lnTo>
                  <a:lnTo>
                    <a:pt x="113" y="24"/>
                  </a:lnTo>
                  <a:lnTo>
                    <a:pt x="113" y="22"/>
                  </a:lnTo>
                  <a:lnTo>
                    <a:pt x="113" y="22"/>
                  </a:lnTo>
                  <a:lnTo>
                    <a:pt x="113" y="22"/>
                  </a:lnTo>
                  <a:lnTo>
                    <a:pt x="113" y="19"/>
                  </a:lnTo>
                  <a:lnTo>
                    <a:pt x="116" y="19"/>
                  </a:lnTo>
                  <a:lnTo>
                    <a:pt x="116" y="19"/>
                  </a:lnTo>
                  <a:lnTo>
                    <a:pt x="118" y="19"/>
                  </a:lnTo>
                  <a:lnTo>
                    <a:pt x="118" y="19"/>
                  </a:lnTo>
                  <a:lnTo>
                    <a:pt x="118" y="19"/>
                  </a:lnTo>
                  <a:lnTo>
                    <a:pt x="118" y="19"/>
                  </a:lnTo>
                  <a:lnTo>
                    <a:pt x="120" y="19"/>
                  </a:lnTo>
                  <a:lnTo>
                    <a:pt x="120" y="17"/>
                  </a:lnTo>
                  <a:lnTo>
                    <a:pt x="120" y="17"/>
                  </a:lnTo>
                  <a:lnTo>
                    <a:pt x="120" y="17"/>
                  </a:lnTo>
                  <a:lnTo>
                    <a:pt x="120" y="17"/>
                  </a:lnTo>
                  <a:lnTo>
                    <a:pt x="123" y="17"/>
                  </a:lnTo>
                  <a:lnTo>
                    <a:pt x="123" y="17"/>
                  </a:lnTo>
                  <a:lnTo>
                    <a:pt x="123" y="17"/>
                  </a:lnTo>
                  <a:lnTo>
                    <a:pt x="125" y="17"/>
                  </a:lnTo>
                  <a:lnTo>
                    <a:pt x="125" y="17"/>
                  </a:lnTo>
                  <a:lnTo>
                    <a:pt x="125" y="15"/>
                  </a:lnTo>
                  <a:lnTo>
                    <a:pt x="125" y="15"/>
                  </a:lnTo>
                  <a:lnTo>
                    <a:pt x="127" y="15"/>
                  </a:lnTo>
                  <a:lnTo>
                    <a:pt x="127" y="15"/>
                  </a:lnTo>
                  <a:lnTo>
                    <a:pt x="127" y="15"/>
                  </a:lnTo>
                  <a:lnTo>
                    <a:pt x="127" y="15"/>
                  </a:lnTo>
                  <a:lnTo>
                    <a:pt x="130" y="15"/>
                  </a:lnTo>
                  <a:lnTo>
                    <a:pt x="130" y="15"/>
                  </a:lnTo>
                  <a:lnTo>
                    <a:pt x="130" y="12"/>
                  </a:lnTo>
                  <a:lnTo>
                    <a:pt x="132" y="12"/>
                  </a:lnTo>
                  <a:lnTo>
                    <a:pt x="132" y="12"/>
                  </a:lnTo>
                  <a:lnTo>
                    <a:pt x="132" y="12"/>
                  </a:lnTo>
                  <a:lnTo>
                    <a:pt x="132" y="10"/>
                  </a:lnTo>
                  <a:lnTo>
                    <a:pt x="132" y="10"/>
                  </a:lnTo>
                  <a:lnTo>
                    <a:pt x="134" y="10"/>
                  </a:lnTo>
                  <a:lnTo>
                    <a:pt x="134" y="10"/>
                  </a:lnTo>
                  <a:lnTo>
                    <a:pt x="134" y="10"/>
                  </a:lnTo>
                  <a:lnTo>
                    <a:pt x="137" y="10"/>
                  </a:lnTo>
                  <a:lnTo>
                    <a:pt x="137" y="10"/>
                  </a:lnTo>
                  <a:lnTo>
                    <a:pt x="137" y="7"/>
                  </a:lnTo>
                  <a:lnTo>
                    <a:pt x="137" y="7"/>
                  </a:lnTo>
                  <a:lnTo>
                    <a:pt x="139" y="7"/>
                  </a:lnTo>
                  <a:lnTo>
                    <a:pt x="139" y="7"/>
                  </a:lnTo>
                  <a:lnTo>
                    <a:pt x="139" y="7"/>
                  </a:lnTo>
                  <a:lnTo>
                    <a:pt x="139" y="7"/>
                  </a:lnTo>
                  <a:lnTo>
                    <a:pt x="142" y="7"/>
                  </a:lnTo>
                  <a:lnTo>
                    <a:pt x="142" y="7"/>
                  </a:lnTo>
                  <a:lnTo>
                    <a:pt x="144" y="7"/>
                  </a:lnTo>
                  <a:lnTo>
                    <a:pt x="144" y="7"/>
                  </a:lnTo>
                  <a:lnTo>
                    <a:pt x="144" y="7"/>
                  </a:lnTo>
                  <a:lnTo>
                    <a:pt x="146" y="7"/>
                  </a:lnTo>
                  <a:lnTo>
                    <a:pt x="146" y="7"/>
                  </a:lnTo>
                  <a:lnTo>
                    <a:pt x="146" y="7"/>
                  </a:lnTo>
                  <a:lnTo>
                    <a:pt x="146" y="7"/>
                  </a:lnTo>
                  <a:lnTo>
                    <a:pt x="149" y="7"/>
                  </a:lnTo>
                  <a:lnTo>
                    <a:pt x="149" y="5"/>
                  </a:lnTo>
                  <a:lnTo>
                    <a:pt x="149" y="5"/>
                  </a:lnTo>
                  <a:lnTo>
                    <a:pt x="151" y="5"/>
                  </a:lnTo>
                  <a:lnTo>
                    <a:pt x="151" y="5"/>
                  </a:lnTo>
                  <a:lnTo>
                    <a:pt x="151" y="5"/>
                  </a:lnTo>
                  <a:lnTo>
                    <a:pt x="151" y="5"/>
                  </a:lnTo>
                  <a:lnTo>
                    <a:pt x="153" y="5"/>
                  </a:lnTo>
                  <a:lnTo>
                    <a:pt x="153" y="5"/>
                  </a:lnTo>
                  <a:lnTo>
                    <a:pt x="153" y="3"/>
                  </a:lnTo>
                  <a:lnTo>
                    <a:pt x="153" y="3"/>
                  </a:lnTo>
                  <a:lnTo>
                    <a:pt x="156" y="3"/>
                  </a:lnTo>
                  <a:lnTo>
                    <a:pt x="156" y="3"/>
                  </a:lnTo>
                  <a:lnTo>
                    <a:pt x="158" y="3"/>
                  </a:lnTo>
                  <a:lnTo>
                    <a:pt x="158" y="3"/>
                  </a:lnTo>
                  <a:lnTo>
                    <a:pt x="158" y="3"/>
                  </a:lnTo>
                  <a:lnTo>
                    <a:pt x="160" y="3"/>
                  </a:lnTo>
                  <a:lnTo>
                    <a:pt x="160" y="3"/>
                  </a:lnTo>
                  <a:lnTo>
                    <a:pt x="160" y="5"/>
                  </a:lnTo>
                  <a:lnTo>
                    <a:pt x="160" y="5"/>
                  </a:lnTo>
                  <a:lnTo>
                    <a:pt x="163" y="5"/>
                  </a:lnTo>
                  <a:lnTo>
                    <a:pt x="163" y="5"/>
                  </a:lnTo>
                  <a:lnTo>
                    <a:pt x="165" y="5"/>
                  </a:lnTo>
                  <a:lnTo>
                    <a:pt x="165" y="5"/>
                  </a:lnTo>
                  <a:lnTo>
                    <a:pt x="165" y="5"/>
                  </a:lnTo>
                  <a:lnTo>
                    <a:pt x="168" y="5"/>
                  </a:lnTo>
                  <a:lnTo>
                    <a:pt x="168" y="5"/>
                  </a:lnTo>
                  <a:lnTo>
                    <a:pt x="170" y="5"/>
                  </a:lnTo>
                  <a:lnTo>
                    <a:pt x="170" y="5"/>
                  </a:lnTo>
                  <a:lnTo>
                    <a:pt x="170" y="5"/>
                  </a:lnTo>
                  <a:lnTo>
                    <a:pt x="172" y="5"/>
                  </a:lnTo>
                  <a:lnTo>
                    <a:pt x="172" y="5"/>
                  </a:lnTo>
                  <a:lnTo>
                    <a:pt x="172" y="5"/>
                  </a:lnTo>
                  <a:lnTo>
                    <a:pt x="175" y="5"/>
                  </a:lnTo>
                  <a:lnTo>
                    <a:pt x="175" y="5"/>
                  </a:lnTo>
                  <a:lnTo>
                    <a:pt x="175" y="5"/>
                  </a:lnTo>
                  <a:lnTo>
                    <a:pt x="177" y="5"/>
                  </a:lnTo>
                  <a:lnTo>
                    <a:pt x="177" y="5"/>
                  </a:lnTo>
                  <a:lnTo>
                    <a:pt x="177" y="5"/>
                  </a:lnTo>
                  <a:lnTo>
                    <a:pt x="177" y="5"/>
                  </a:lnTo>
                  <a:lnTo>
                    <a:pt x="179" y="5"/>
                  </a:lnTo>
                  <a:lnTo>
                    <a:pt x="179" y="5"/>
                  </a:lnTo>
                  <a:lnTo>
                    <a:pt x="179" y="5"/>
                  </a:lnTo>
                  <a:lnTo>
                    <a:pt x="182" y="5"/>
                  </a:lnTo>
                  <a:lnTo>
                    <a:pt x="182" y="5"/>
                  </a:lnTo>
                  <a:lnTo>
                    <a:pt x="182" y="5"/>
                  </a:lnTo>
                  <a:lnTo>
                    <a:pt x="184" y="5"/>
                  </a:lnTo>
                  <a:lnTo>
                    <a:pt x="184" y="5"/>
                  </a:lnTo>
                  <a:lnTo>
                    <a:pt x="184" y="5"/>
                  </a:lnTo>
                  <a:lnTo>
                    <a:pt x="187" y="5"/>
                  </a:lnTo>
                  <a:lnTo>
                    <a:pt x="187" y="5"/>
                  </a:lnTo>
                  <a:lnTo>
                    <a:pt x="187" y="5"/>
                  </a:lnTo>
                  <a:lnTo>
                    <a:pt x="187" y="5"/>
                  </a:lnTo>
                  <a:lnTo>
                    <a:pt x="187" y="3"/>
                  </a:lnTo>
                  <a:lnTo>
                    <a:pt x="189" y="3"/>
                  </a:lnTo>
                  <a:lnTo>
                    <a:pt x="189" y="3"/>
                  </a:lnTo>
                  <a:lnTo>
                    <a:pt x="189" y="3"/>
                  </a:lnTo>
                  <a:lnTo>
                    <a:pt x="189" y="0"/>
                  </a:lnTo>
                  <a:lnTo>
                    <a:pt x="191" y="0"/>
                  </a:lnTo>
                  <a:lnTo>
                    <a:pt x="191" y="0"/>
                  </a:lnTo>
                  <a:lnTo>
                    <a:pt x="191" y="0"/>
                  </a:lnTo>
                  <a:lnTo>
                    <a:pt x="191" y="3"/>
                  </a:lnTo>
                  <a:lnTo>
                    <a:pt x="194" y="3"/>
                  </a:lnTo>
                  <a:lnTo>
                    <a:pt x="194" y="3"/>
                  </a:lnTo>
                  <a:lnTo>
                    <a:pt x="194" y="3"/>
                  </a:lnTo>
                  <a:lnTo>
                    <a:pt x="194" y="3"/>
                  </a:lnTo>
                  <a:lnTo>
                    <a:pt x="196" y="3"/>
                  </a:lnTo>
                  <a:lnTo>
                    <a:pt x="196" y="3"/>
                  </a:lnTo>
                  <a:lnTo>
                    <a:pt x="196" y="5"/>
                  </a:lnTo>
                  <a:lnTo>
                    <a:pt x="196" y="5"/>
                  </a:lnTo>
                  <a:lnTo>
                    <a:pt x="194" y="5"/>
                  </a:lnTo>
                  <a:lnTo>
                    <a:pt x="194" y="5"/>
                  </a:lnTo>
                  <a:lnTo>
                    <a:pt x="194" y="5"/>
                  </a:lnTo>
                  <a:lnTo>
                    <a:pt x="194" y="7"/>
                  </a:lnTo>
                  <a:lnTo>
                    <a:pt x="194" y="7"/>
                  </a:lnTo>
                  <a:lnTo>
                    <a:pt x="194" y="7"/>
                  </a:lnTo>
                  <a:lnTo>
                    <a:pt x="194" y="7"/>
                  </a:lnTo>
                  <a:lnTo>
                    <a:pt x="196" y="7"/>
                  </a:lnTo>
                  <a:lnTo>
                    <a:pt x="196" y="7"/>
                  </a:lnTo>
                  <a:lnTo>
                    <a:pt x="196" y="10"/>
                  </a:lnTo>
                  <a:lnTo>
                    <a:pt x="196" y="10"/>
                  </a:lnTo>
                  <a:lnTo>
                    <a:pt x="198" y="10"/>
                  </a:lnTo>
                  <a:lnTo>
                    <a:pt x="198" y="10"/>
                  </a:lnTo>
                  <a:lnTo>
                    <a:pt x="198" y="12"/>
                  </a:lnTo>
                  <a:lnTo>
                    <a:pt x="198" y="12"/>
                  </a:lnTo>
                  <a:lnTo>
                    <a:pt x="201" y="12"/>
                  </a:lnTo>
                  <a:lnTo>
                    <a:pt x="201" y="12"/>
                  </a:lnTo>
                  <a:lnTo>
                    <a:pt x="201" y="12"/>
                  </a:lnTo>
                  <a:lnTo>
                    <a:pt x="201" y="12"/>
                  </a:lnTo>
                  <a:lnTo>
                    <a:pt x="203" y="12"/>
                  </a:lnTo>
                  <a:lnTo>
                    <a:pt x="203" y="12"/>
                  </a:lnTo>
                  <a:lnTo>
                    <a:pt x="205" y="12"/>
                  </a:lnTo>
                  <a:lnTo>
                    <a:pt x="205" y="12"/>
                  </a:lnTo>
                  <a:lnTo>
                    <a:pt x="205" y="12"/>
                  </a:lnTo>
                  <a:lnTo>
                    <a:pt x="208" y="12"/>
                  </a:lnTo>
                  <a:lnTo>
                    <a:pt x="208" y="12"/>
                  </a:lnTo>
                  <a:lnTo>
                    <a:pt x="208" y="12"/>
                  </a:lnTo>
                  <a:lnTo>
                    <a:pt x="210" y="12"/>
                  </a:lnTo>
                  <a:lnTo>
                    <a:pt x="210" y="12"/>
                  </a:lnTo>
                  <a:lnTo>
                    <a:pt x="210" y="10"/>
                  </a:lnTo>
                  <a:lnTo>
                    <a:pt x="210" y="10"/>
                  </a:lnTo>
                  <a:lnTo>
                    <a:pt x="213" y="10"/>
                  </a:lnTo>
                  <a:lnTo>
                    <a:pt x="213" y="10"/>
                  </a:lnTo>
                  <a:lnTo>
                    <a:pt x="213" y="10"/>
                  </a:lnTo>
                  <a:lnTo>
                    <a:pt x="213" y="12"/>
                  </a:lnTo>
                  <a:lnTo>
                    <a:pt x="215" y="12"/>
                  </a:lnTo>
                  <a:lnTo>
                    <a:pt x="215" y="12"/>
                  </a:lnTo>
                  <a:lnTo>
                    <a:pt x="215" y="12"/>
                  </a:lnTo>
                  <a:lnTo>
                    <a:pt x="215" y="15"/>
                  </a:lnTo>
                  <a:lnTo>
                    <a:pt x="217" y="15"/>
                  </a:lnTo>
                  <a:lnTo>
                    <a:pt x="217" y="15"/>
                  </a:lnTo>
                  <a:lnTo>
                    <a:pt x="217" y="17"/>
                  </a:lnTo>
                  <a:lnTo>
                    <a:pt x="217" y="17"/>
                  </a:lnTo>
                  <a:lnTo>
                    <a:pt x="217" y="17"/>
                  </a:lnTo>
                  <a:lnTo>
                    <a:pt x="217" y="17"/>
                  </a:lnTo>
                  <a:lnTo>
                    <a:pt x="217" y="19"/>
                  </a:lnTo>
                  <a:lnTo>
                    <a:pt x="217" y="19"/>
                  </a:lnTo>
                  <a:lnTo>
                    <a:pt x="217" y="19"/>
                  </a:lnTo>
                  <a:lnTo>
                    <a:pt x="220" y="19"/>
                  </a:lnTo>
                  <a:lnTo>
                    <a:pt x="220" y="22"/>
                  </a:lnTo>
                  <a:lnTo>
                    <a:pt x="220" y="22"/>
                  </a:lnTo>
                  <a:lnTo>
                    <a:pt x="220" y="22"/>
                  </a:lnTo>
                  <a:lnTo>
                    <a:pt x="220" y="22"/>
                  </a:lnTo>
                  <a:lnTo>
                    <a:pt x="222" y="22"/>
                  </a:lnTo>
                  <a:lnTo>
                    <a:pt x="222" y="24"/>
                  </a:lnTo>
                  <a:lnTo>
                    <a:pt x="222" y="24"/>
                  </a:lnTo>
                  <a:lnTo>
                    <a:pt x="222" y="22"/>
                  </a:lnTo>
                  <a:lnTo>
                    <a:pt x="224" y="22"/>
                  </a:lnTo>
                  <a:lnTo>
                    <a:pt x="224" y="22"/>
                  </a:lnTo>
                  <a:lnTo>
                    <a:pt x="224" y="22"/>
                  </a:lnTo>
                  <a:lnTo>
                    <a:pt x="224" y="22"/>
                  </a:lnTo>
                  <a:lnTo>
                    <a:pt x="224" y="19"/>
                  </a:lnTo>
                  <a:lnTo>
                    <a:pt x="227" y="19"/>
                  </a:lnTo>
                  <a:lnTo>
                    <a:pt x="227" y="19"/>
                  </a:lnTo>
                  <a:lnTo>
                    <a:pt x="227" y="19"/>
                  </a:lnTo>
                  <a:lnTo>
                    <a:pt x="229" y="19"/>
                  </a:lnTo>
                  <a:lnTo>
                    <a:pt x="229" y="19"/>
                  </a:lnTo>
                  <a:lnTo>
                    <a:pt x="232" y="19"/>
                  </a:lnTo>
                  <a:lnTo>
                    <a:pt x="232" y="19"/>
                  </a:lnTo>
                  <a:lnTo>
                    <a:pt x="232" y="19"/>
                  </a:lnTo>
                  <a:lnTo>
                    <a:pt x="232" y="22"/>
                  </a:lnTo>
                  <a:lnTo>
                    <a:pt x="234" y="22"/>
                  </a:lnTo>
                  <a:lnTo>
                    <a:pt x="234" y="22"/>
                  </a:lnTo>
                  <a:lnTo>
                    <a:pt x="234" y="22"/>
                  </a:lnTo>
                  <a:lnTo>
                    <a:pt x="234" y="22"/>
                  </a:lnTo>
                  <a:lnTo>
                    <a:pt x="234" y="24"/>
                  </a:lnTo>
                  <a:lnTo>
                    <a:pt x="234" y="24"/>
                  </a:lnTo>
                  <a:lnTo>
                    <a:pt x="236" y="24"/>
                  </a:lnTo>
                  <a:lnTo>
                    <a:pt x="236" y="26"/>
                  </a:lnTo>
                  <a:lnTo>
                    <a:pt x="236" y="26"/>
                  </a:lnTo>
                  <a:lnTo>
                    <a:pt x="239" y="26"/>
                  </a:lnTo>
                  <a:lnTo>
                    <a:pt x="239" y="26"/>
                  </a:lnTo>
                  <a:lnTo>
                    <a:pt x="239" y="26"/>
                  </a:lnTo>
                  <a:lnTo>
                    <a:pt x="241" y="26"/>
                  </a:lnTo>
                  <a:lnTo>
                    <a:pt x="241" y="26"/>
                  </a:lnTo>
                  <a:lnTo>
                    <a:pt x="241" y="26"/>
                  </a:lnTo>
                  <a:lnTo>
                    <a:pt x="243" y="26"/>
                  </a:lnTo>
                  <a:lnTo>
                    <a:pt x="243" y="26"/>
                  </a:lnTo>
                  <a:lnTo>
                    <a:pt x="243" y="26"/>
                  </a:lnTo>
                  <a:lnTo>
                    <a:pt x="243" y="26"/>
                  </a:lnTo>
                  <a:lnTo>
                    <a:pt x="246" y="26"/>
                  </a:lnTo>
                  <a:lnTo>
                    <a:pt x="246" y="29"/>
                  </a:lnTo>
                  <a:lnTo>
                    <a:pt x="246" y="29"/>
                  </a:lnTo>
                  <a:lnTo>
                    <a:pt x="246" y="29"/>
                  </a:lnTo>
                  <a:lnTo>
                    <a:pt x="246" y="26"/>
                  </a:lnTo>
                  <a:lnTo>
                    <a:pt x="248" y="26"/>
                  </a:lnTo>
                  <a:lnTo>
                    <a:pt x="248" y="26"/>
                  </a:lnTo>
                  <a:lnTo>
                    <a:pt x="248" y="26"/>
                  </a:lnTo>
                  <a:lnTo>
                    <a:pt x="248" y="26"/>
                  </a:lnTo>
                  <a:lnTo>
                    <a:pt x="250" y="26"/>
                  </a:lnTo>
                  <a:lnTo>
                    <a:pt x="250" y="26"/>
                  </a:lnTo>
                  <a:lnTo>
                    <a:pt x="250" y="26"/>
                  </a:lnTo>
                  <a:lnTo>
                    <a:pt x="250" y="26"/>
                  </a:lnTo>
                  <a:lnTo>
                    <a:pt x="250" y="26"/>
                  </a:lnTo>
                  <a:lnTo>
                    <a:pt x="253" y="26"/>
                  </a:lnTo>
                  <a:lnTo>
                    <a:pt x="253" y="29"/>
                  </a:lnTo>
                  <a:lnTo>
                    <a:pt x="253" y="29"/>
                  </a:lnTo>
                  <a:lnTo>
                    <a:pt x="253" y="29"/>
                  </a:lnTo>
                  <a:lnTo>
                    <a:pt x="253" y="29"/>
                  </a:lnTo>
                  <a:lnTo>
                    <a:pt x="255" y="29"/>
                  </a:lnTo>
                  <a:lnTo>
                    <a:pt x="255" y="29"/>
                  </a:lnTo>
                  <a:lnTo>
                    <a:pt x="258" y="29"/>
                  </a:lnTo>
                  <a:lnTo>
                    <a:pt x="258" y="29"/>
                  </a:lnTo>
                  <a:lnTo>
                    <a:pt x="258" y="29"/>
                  </a:lnTo>
                  <a:lnTo>
                    <a:pt x="258" y="31"/>
                  </a:lnTo>
                  <a:lnTo>
                    <a:pt x="260" y="31"/>
                  </a:lnTo>
                  <a:lnTo>
                    <a:pt x="260" y="31"/>
                  </a:lnTo>
                  <a:lnTo>
                    <a:pt x="260" y="31"/>
                  </a:lnTo>
                  <a:lnTo>
                    <a:pt x="262" y="31"/>
                  </a:lnTo>
                  <a:lnTo>
                    <a:pt x="262" y="31"/>
                  </a:lnTo>
                  <a:lnTo>
                    <a:pt x="262" y="31"/>
                  </a:lnTo>
                  <a:lnTo>
                    <a:pt x="265" y="31"/>
                  </a:lnTo>
                  <a:lnTo>
                    <a:pt x="265" y="31"/>
                  </a:lnTo>
                  <a:lnTo>
                    <a:pt x="265" y="31"/>
                  </a:lnTo>
                  <a:lnTo>
                    <a:pt x="265" y="31"/>
                  </a:lnTo>
                  <a:lnTo>
                    <a:pt x="265" y="31"/>
                  </a:lnTo>
                  <a:lnTo>
                    <a:pt x="265" y="31"/>
                  </a:lnTo>
                  <a:lnTo>
                    <a:pt x="267" y="31"/>
                  </a:lnTo>
                  <a:lnTo>
                    <a:pt x="267" y="31"/>
                  </a:lnTo>
                  <a:lnTo>
                    <a:pt x="267" y="31"/>
                  </a:lnTo>
                  <a:lnTo>
                    <a:pt x="267" y="29"/>
                  </a:lnTo>
                  <a:lnTo>
                    <a:pt x="269" y="29"/>
                  </a:lnTo>
                  <a:lnTo>
                    <a:pt x="269" y="29"/>
                  </a:lnTo>
                  <a:lnTo>
                    <a:pt x="269" y="31"/>
                  </a:lnTo>
                  <a:lnTo>
                    <a:pt x="272" y="31"/>
                  </a:lnTo>
                  <a:lnTo>
                    <a:pt x="272" y="29"/>
                  </a:lnTo>
                  <a:lnTo>
                    <a:pt x="272" y="29"/>
                  </a:lnTo>
                  <a:lnTo>
                    <a:pt x="272" y="29"/>
                  </a:lnTo>
                  <a:lnTo>
                    <a:pt x="272" y="29"/>
                  </a:lnTo>
                  <a:lnTo>
                    <a:pt x="274" y="29"/>
                  </a:lnTo>
                  <a:lnTo>
                    <a:pt x="274" y="29"/>
                  </a:lnTo>
                  <a:lnTo>
                    <a:pt x="276" y="29"/>
                  </a:lnTo>
                  <a:lnTo>
                    <a:pt x="276" y="29"/>
                  </a:lnTo>
                  <a:lnTo>
                    <a:pt x="276" y="29"/>
                  </a:lnTo>
                  <a:lnTo>
                    <a:pt x="279" y="29"/>
                  </a:lnTo>
                  <a:lnTo>
                    <a:pt x="279" y="26"/>
                  </a:lnTo>
                  <a:lnTo>
                    <a:pt x="279" y="26"/>
                  </a:lnTo>
                  <a:lnTo>
                    <a:pt x="279" y="26"/>
                  </a:lnTo>
                  <a:lnTo>
                    <a:pt x="281" y="26"/>
                  </a:lnTo>
                  <a:lnTo>
                    <a:pt x="281" y="26"/>
                  </a:lnTo>
                  <a:lnTo>
                    <a:pt x="284" y="26"/>
                  </a:lnTo>
                  <a:lnTo>
                    <a:pt x="284" y="26"/>
                  </a:lnTo>
                  <a:lnTo>
                    <a:pt x="284" y="26"/>
                  </a:lnTo>
                  <a:lnTo>
                    <a:pt x="286" y="26"/>
                  </a:lnTo>
                  <a:lnTo>
                    <a:pt x="286" y="26"/>
                  </a:lnTo>
                  <a:lnTo>
                    <a:pt x="286" y="26"/>
                  </a:lnTo>
                  <a:lnTo>
                    <a:pt x="286" y="26"/>
                  </a:lnTo>
                  <a:lnTo>
                    <a:pt x="288" y="26"/>
                  </a:lnTo>
                  <a:lnTo>
                    <a:pt x="288" y="26"/>
                  </a:lnTo>
                  <a:lnTo>
                    <a:pt x="288" y="26"/>
                  </a:lnTo>
                  <a:lnTo>
                    <a:pt x="291" y="26"/>
                  </a:lnTo>
                  <a:lnTo>
                    <a:pt x="291" y="29"/>
                  </a:lnTo>
                  <a:lnTo>
                    <a:pt x="291" y="29"/>
                  </a:lnTo>
                  <a:lnTo>
                    <a:pt x="291" y="29"/>
                  </a:lnTo>
                  <a:lnTo>
                    <a:pt x="293" y="29"/>
                  </a:lnTo>
                  <a:lnTo>
                    <a:pt x="293" y="29"/>
                  </a:lnTo>
                  <a:lnTo>
                    <a:pt x="293" y="29"/>
                  </a:lnTo>
                  <a:lnTo>
                    <a:pt x="293" y="29"/>
                  </a:lnTo>
                  <a:lnTo>
                    <a:pt x="295" y="29"/>
                  </a:lnTo>
                  <a:lnTo>
                    <a:pt x="295" y="29"/>
                  </a:lnTo>
                  <a:lnTo>
                    <a:pt x="295" y="31"/>
                  </a:lnTo>
                  <a:lnTo>
                    <a:pt x="298" y="31"/>
                  </a:lnTo>
                  <a:lnTo>
                    <a:pt x="298" y="29"/>
                  </a:lnTo>
                  <a:lnTo>
                    <a:pt x="298" y="29"/>
                  </a:lnTo>
                  <a:lnTo>
                    <a:pt x="298" y="29"/>
                  </a:lnTo>
                  <a:lnTo>
                    <a:pt x="300" y="29"/>
                  </a:lnTo>
                  <a:lnTo>
                    <a:pt x="300" y="31"/>
                  </a:lnTo>
                  <a:lnTo>
                    <a:pt x="300" y="31"/>
                  </a:lnTo>
                  <a:lnTo>
                    <a:pt x="300" y="31"/>
                  </a:lnTo>
                  <a:lnTo>
                    <a:pt x="300" y="31"/>
                  </a:lnTo>
                  <a:lnTo>
                    <a:pt x="303" y="31"/>
                  </a:lnTo>
                  <a:lnTo>
                    <a:pt x="303" y="31"/>
                  </a:lnTo>
                  <a:lnTo>
                    <a:pt x="303" y="31"/>
                  </a:lnTo>
                  <a:lnTo>
                    <a:pt x="305" y="31"/>
                  </a:lnTo>
                  <a:lnTo>
                    <a:pt x="305" y="29"/>
                  </a:lnTo>
                  <a:lnTo>
                    <a:pt x="305" y="29"/>
                  </a:lnTo>
                  <a:lnTo>
                    <a:pt x="305" y="29"/>
                  </a:lnTo>
                  <a:lnTo>
                    <a:pt x="305" y="29"/>
                  </a:lnTo>
                  <a:lnTo>
                    <a:pt x="307" y="29"/>
                  </a:lnTo>
                  <a:lnTo>
                    <a:pt x="307" y="29"/>
                  </a:lnTo>
                  <a:lnTo>
                    <a:pt x="307" y="29"/>
                  </a:lnTo>
                  <a:lnTo>
                    <a:pt x="310" y="29"/>
                  </a:lnTo>
                  <a:lnTo>
                    <a:pt x="310" y="29"/>
                  </a:lnTo>
                  <a:lnTo>
                    <a:pt x="310" y="26"/>
                  </a:lnTo>
                  <a:lnTo>
                    <a:pt x="312" y="26"/>
                  </a:lnTo>
                  <a:lnTo>
                    <a:pt x="312" y="26"/>
                  </a:lnTo>
                  <a:lnTo>
                    <a:pt x="312" y="26"/>
                  </a:lnTo>
                  <a:lnTo>
                    <a:pt x="312" y="26"/>
                  </a:lnTo>
                  <a:lnTo>
                    <a:pt x="314" y="26"/>
                  </a:lnTo>
                  <a:lnTo>
                    <a:pt x="314" y="26"/>
                  </a:lnTo>
                  <a:lnTo>
                    <a:pt x="314" y="26"/>
                  </a:lnTo>
                  <a:lnTo>
                    <a:pt x="317" y="26"/>
                  </a:lnTo>
                  <a:lnTo>
                    <a:pt x="317" y="24"/>
                  </a:lnTo>
                  <a:lnTo>
                    <a:pt x="317" y="24"/>
                  </a:lnTo>
                  <a:lnTo>
                    <a:pt x="317" y="24"/>
                  </a:lnTo>
                  <a:lnTo>
                    <a:pt x="319" y="24"/>
                  </a:lnTo>
                  <a:lnTo>
                    <a:pt x="319" y="24"/>
                  </a:lnTo>
                  <a:lnTo>
                    <a:pt x="319" y="24"/>
                  </a:lnTo>
                  <a:lnTo>
                    <a:pt x="319" y="24"/>
                  </a:lnTo>
                  <a:lnTo>
                    <a:pt x="321" y="24"/>
                  </a:lnTo>
                  <a:lnTo>
                    <a:pt x="321" y="24"/>
                  </a:lnTo>
                  <a:lnTo>
                    <a:pt x="321" y="22"/>
                  </a:lnTo>
                  <a:lnTo>
                    <a:pt x="324" y="22"/>
                  </a:lnTo>
                  <a:lnTo>
                    <a:pt x="324" y="22"/>
                  </a:lnTo>
                  <a:lnTo>
                    <a:pt x="324" y="22"/>
                  </a:lnTo>
                  <a:lnTo>
                    <a:pt x="324" y="22"/>
                  </a:lnTo>
                  <a:lnTo>
                    <a:pt x="326" y="22"/>
                  </a:lnTo>
                  <a:lnTo>
                    <a:pt x="326" y="19"/>
                  </a:lnTo>
                  <a:lnTo>
                    <a:pt x="326" y="19"/>
                  </a:lnTo>
                  <a:lnTo>
                    <a:pt x="326" y="19"/>
                  </a:lnTo>
                  <a:lnTo>
                    <a:pt x="326" y="19"/>
                  </a:lnTo>
                  <a:lnTo>
                    <a:pt x="329" y="19"/>
                  </a:lnTo>
                  <a:lnTo>
                    <a:pt x="329" y="19"/>
                  </a:lnTo>
                  <a:lnTo>
                    <a:pt x="329" y="17"/>
                  </a:lnTo>
                  <a:lnTo>
                    <a:pt x="331" y="17"/>
                  </a:lnTo>
                  <a:lnTo>
                    <a:pt x="331" y="17"/>
                  </a:lnTo>
                  <a:lnTo>
                    <a:pt x="331" y="17"/>
                  </a:lnTo>
                  <a:lnTo>
                    <a:pt x="331" y="17"/>
                  </a:lnTo>
                  <a:lnTo>
                    <a:pt x="331" y="17"/>
                  </a:lnTo>
                  <a:lnTo>
                    <a:pt x="333" y="17"/>
                  </a:lnTo>
                  <a:lnTo>
                    <a:pt x="333" y="17"/>
                  </a:lnTo>
                  <a:lnTo>
                    <a:pt x="333" y="17"/>
                  </a:lnTo>
                  <a:lnTo>
                    <a:pt x="333" y="17"/>
                  </a:lnTo>
                  <a:lnTo>
                    <a:pt x="336" y="17"/>
                  </a:lnTo>
                  <a:lnTo>
                    <a:pt x="336" y="17"/>
                  </a:lnTo>
                  <a:lnTo>
                    <a:pt x="336" y="17"/>
                  </a:lnTo>
                  <a:lnTo>
                    <a:pt x="338" y="17"/>
                  </a:lnTo>
                  <a:lnTo>
                    <a:pt x="338" y="17"/>
                  </a:lnTo>
                  <a:lnTo>
                    <a:pt x="338" y="17"/>
                  </a:lnTo>
                  <a:lnTo>
                    <a:pt x="338" y="17"/>
                  </a:lnTo>
                  <a:lnTo>
                    <a:pt x="340" y="17"/>
                  </a:lnTo>
                  <a:lnTo>
                    <a:pt x="340" y="17"/>
                  </a:lnTo>
                  <a:lnTo>
                    <a:pt x="340" y="17"/>
                  </a:lnTo>
                  <a:lnTo>
                    <a:pt x="343" y="17"/>
                  </a:lnTo>
                  <a:lnTo>
                    <a:pt x="343" y="17"/>
                  </a:lnTo>
                  <a:lnTo>
                    <a:pt x="345" y="17"/>
                  </a:lnTo>
                  <a:lnTo>
                    <a:pt x="345" y="17"/>
                  </a:lnTo>
                  <a:lnTo>
                    <a:pt x="345" y="17"/>
                  </a:lnTo>
                  <a:lnTo>
                    <a:pt x="347" y="17"/>
                  </a:lnTo>
                  <a:lnTo>
                    <a:pt x="347" y="17"/>
                  </a:lnTo>
                  <a:lnTo>
                    <a:pt x="350" y="17"/>
                  </a:lnTo>
                  <a:lnTo>
                    <a:pt x="350" y="17"/>
                  </a:lnTo>
                  <a:lnTo>
                    <a:pt x="350" y="17"/>
                  </a:lnTo>
                  <a:lnTo>
                    <a:pt x="350" y="17"/>
                  </a:lnTo>
                  <a:lnTo>
                    <a:pt x="352" y="17"/>
                  </a:lnTo>
                  <a:lnTo>
                    <a:pt x="352" y="17"/>
                  </a:lnTo>
                  <a:lnTo>
                    <a:pt x="352" y="17"/>
                  </a:lnTo>
                  <a:lnTo>
                    <a:pt x="352" y="17"/>
                  </a:lnTo>
                  <a:lnTo>
                    <a:pt x="355" y="17"/>
                  </a:lnTo>
                  <a:lnTo>
                    <a:pt x="355" y="17"/>
                  </a:lnTo>
                  <a:lnTo>
                    <a:pt x="355" y="15"/>
                  </a:lnTo>
                  <a:lnTo>
                    <a:pt x="355" y="15"/>
                  </a:lnTo>
                  <a:lnTo>
                    <a:pt x="357" y="15"/>
                  </a:lnTo>
                  <a:lnTo>
                    <a:pt x="357" y="15"/>
                  </a:lnTo>
                  <a:lnTo>
                    <a:pt x="357" y="15"/>
                  </a:lnTo>
                  <a:lnTo>
                    <a:pt x="359" y="15"/>
                  </a:lnTo>
                  <a:lnTo>
                    <a:pt x="359" y="15"/>
                  </a:lnTo>
                  <a:lnTo>
                    <a:pt x="359" y="17"/>
                  </a:lnTo>
                  <a:lnTo>
                    <a:pt x="359" y="17"/>
                  </a:lnTo>
                  <a:lnTo>
                    <a:pt x="359" y="17"/>
                  </a:lnTo>
                  <a:lnTo>
                    <a:pt x="359" y="17"/>
                  </a:lnTo>
                  <a:lnTo>
                    <a:pt x="359" y="17"/>
                  </a:lnTo>
                  <a:lnTo>
                    <a:pt x="362" y="17"/>
                  </a:lnTo>
                  <a:lnTo>
                    <a:pt x="362" y="17"/>
                  </a:lnTo>
                  <a:lnTo>
                    <a:pt x="362" y="17"/>
                  </a:lnTo>
                  <a:lnTo>
                    <a:pt x="362" y="19"/>
                  </a:lnTo>
                  <a:lnTo>
                    <a:pt x="364" y="19"/>
                  </a:lnTo>
                  <a:lnTo>
                    <a:pt x="364" y="19"/>
                  </a:lnTo>
                  <a:lnTo>
                    <a:pt x="364" y="19"/>
                  </a:lnTo>
                  <a:lnTo>
                    <a:pt x="364" y="19"/>
                  </a:lnTo>
                  <a:lnTo>
                    <a:pt x="364" y="22"/>
                  </a:lnTo>
                  <a:lnTo>
                    <a:pt x="366" y="22"/>
                  </a:lnTo>
                  <a:lnTo>
                    <a:pt x="366" y="22"/>
                  </a:lnTo>
                  <a:lnTo>
                    <a:pt x="366" y="22"/>
                  </a:lnTo>
                  <a:lnTo>
                    <a:pt x="366" y="24"/>
                  </a:lnTo>
                  <a:lnTo>
                    <a:pt x="366" y="24"/>
                  </a:lnTo>
                  <a:lnTo>
                    <a:pt x="366" y="24"/>
                  </a:lnTo>
                  <a:lnTo>
                    <a:pt x="369" y="24"/>
                  </a:lnTo>
                  <a:lnTo>
                    <a:pt x="369" y="26"/>
                  </a:lnTo>
                  <a:lnTo>
                    <a:pt x="369" y="26"/>
                  </a:lnTo>
                  <a:lnTo>
                    <a:pt x="369" y="24"/>
                  </a:lnTo>
                  <a:lnTo>
                    <a:pt x="371" y="24"/>
                  </a:lnTo>
                  <a:lnTo>
                    <a:pt x="371" y="24"/>
                  </a:lnTo>
                  <a:lnTo>
                    <a:pt x="371" y="24"/>
                  </a:lnTo>
                  <a:lnTo>
                    <a:pt x="371" y="26"/>
                  </a:lnTo>
                  <a:lnTo>
                    <a:pt x="374" y="26"/>
                  </a:lnTo>
                  <a:lnTo>
                    <a:pt x="374" y="26"/>
                  </a:lnTo>
                  <a:lnTo>
                    <a:pt x="374" y="26"/>
                  </a:lnTo>
                  <a:lnTo>
                    <a:pt x="374" y="29"/>
                  </a:lnTo>
                  <a:lnTo>
                    <a:pt x="374" y="29"/>
                  </a:lnTo>
                  <a:lnTo>
                    <a:pt x="374" y="29"/>
                  </a:lnTo>
                  <a:lnTo>
                    <a:pt x="374" y="29"/>
                  </a:lnTo>
                  <a:lnTo>
                    <a:pt x="376" y="29"/>
                  </a:lnTo>
                  <a:lnTo>
                    <a:pt x="376" y="29"/>
                  </a:lnTo>
                  <a:lnTo>
                    <a:pt x="376" y="31"/>
                  </a:lnTo>
                  <a:lnTo>
                    <a:pt x="378" y="31"/>
                  </a:lnTo>
                  <a:lnTo>
                    <a:pt x="378" y="31"/>
                  </a:lnTo>
                  <a:lnTo>
                    <a:pt x="378" y="34"/>
                  </a:lnTo>
                  <a:lnTo>
                    <a:pt x="378" y="34"/>
                  </a:lnTo>
                  <a:lnTo>
                    <a:pt x="378" y="34"/>
                  </a:lnTo>
                  <a:lnTo>
                    <a:pt x="378" y="36"/>
                  </a:lnTo>
                  <a:lnTo>
                    <a:pt x="378" y="36"/>
                  </a:lnTo>
                  <a:lnTo>
                    <a:pt x="378" y="36"/>
                  </a:lnTo>
                  <a:lnTo>
                    <a:pt x="378" y="36"/>
                  </a:lnTo>
                  <a:lnTo>
                    <a:pt x="378" y="38"/>
                  </a:lnTo>
                  <a:lnTo>
                    <a:pt x="378" y="38"/>
                  </a:lnTo>
                  <a:lnTo>
                    <a:pt x="378" y="38"/>
                  </a:lnTo>
                  <a:lnTo>
                    <a:pt x="378" y="41"/>
                  </a:lnTo>
                  <a:lnTo>
                    <a:pt x="378" y="41"/>
                  </a:lnTo>
                  <a:lnTo>
                    <a:pt x="378" y="41"/>
                  </a:lnTo>
                  <a:lnTo>
                    <a:pt x="376" y="41"/>
                  </a:lnTo>
                  <a:lnTo>
                    <a:pt x="376" y="43"/>
                  </a:lnTo>
                  <a:lnTo>
                    <a:pt x="376" y="43"/>
                  </a:lnTo>
                  <a:lnTo>
                    <a:pt x="374" y="43"/>
                  </a:lnTo>
                  <a:lnTo>
                    <a:pt x="374" y="43"/>
                  </a:lnTo>
                  <a:lnTo>
                    <a:pt x="376" y="43"/>
                  </a:lnTo>
                  <a:lnTo>
                    <a:pt x="376" y="45"/>
                  </a:lnTo>
                  <a:lnTo>
                    <a:pt x="376" y="45"/>
                  </a:lnTo>
                  <a:lnTo>
                    <a:pt x="376" y="45"/>
                  </a:lnTo>
                  <a:lnTo>
                    <a:pt x="376" y="45"/>
                  </a:lnTo>
                  <a:lnTo>
                    <a:pt x="376" y="48"/>
                  </a:lnTo>
                  <a:lnTo>
                    <a:pt x="376" y="48"/>
                  </a:lnTo>
                  <a:lnTo>
                    <a:pt x="376" y="48"/>
                  </a:lnTo>
                  <a:lnTo>
                    <a:pt x="378" y="48"/>
                  </a:lnTo>
                  <a:lnTo>
                    <a:pt x="378" y="48"/>
                  </a:lnTo>
                  <a:lnTo>
                    <a:pt x="378" y="50"/>
                  </a:lnTo>
                  <a:lnTo>
                    <a:pt x="378" y="50"/>
                  </a:lnTo>
                  <a:lnTo>
                    <a:pt x="378" y="50"/>
                  </a:lnTo>
                  <a:lnTo>
                    <a:pt x="378" y="50"/>
                  </a:lnTo>
                  <a:lnTo>
                    <a:pt x="378" y="52"/>
                  </a:lnTo>
                  <a:lnTo>
                    <a:pt x="378" y="52"/>
                  </a:lnTo>
                  <a:lnTo>
                    <a:pt x="378" y="52"/>
                  </a:lnTo>
                  <a:lnTo>
                    <a:pt x="378" y="52"/>
                  </a:lnTo>
                  <a:lnTo>
                    <a:pt x="381" y="52"/>
                  </a:lnTo>
                  <a:lnTo>
                    <a:pt x="381" y="55"/>
                  </a:lnTo>
                  <a:lnTo>
                    <a:pt x="381" y="55"/>
                  </a:lnTo>
                  <a:lnTo>
                    <a:pt x="383" y="55"/>
                  </a:lnTo>
                  <a:lnTo>
                    <a:pt x="383" y="55"/>
                  </a:lnTo>
                  <a:lnTo>
                    <a:pt x="383" y="55"/>
                  </a:lnTo>
                  <a:lnTo>
                    <a:pt x="383" y="55"/>
                  </a:lnTo>
                  <a:lnTo>
                    <a:pt x="383" y="55"/>
                  </a:lnTo>
                  <a:lnTo>
                    <a:pt x="385" y="55"/>
                  </a:lnTo>
                  <a:lnTo>
                    <a:pt x="385" y="55"/>
                  </a:lnTo>
                  <a:lnTo>
                    <a:pt x="385" y="55"/>
                  </a:lnTo>
                  <a:lnTo>
                    <a:pt x="388" y="55"/>
                  </a:lnTo>
                  <a:lnTo>
                    <a:pt x="388" y="55"/>
                  </a:lnTo>
                  <a:lnTo>
                    <a:pt x="390" y="55"/>
                  </a:lnTo>
                  <a:lnTo>
                    <a:pt x="390" y="55"/>
                  </a:lnTo>
                  <a:lnTo>
                    <a:pt x="390" y="55"/>
                  </a:lnTo>
                  <a:lnTo>
                    <a:pt x="392" y="55"/>
                  </a:lnTo>
                  <a:lnTo>
                    <a:pt x="392" y="55"/>
                  </a:lnTo>
                  <a:lnTo>
                    <a:pt x="392" y="55"/>
                  </a:lnTo>
                  <a:lnTo>
                    <a:pt x="392" y="55"/>
                  </a:lnTo>
                  <a:lnTo>
                    <a:pt x="395" y="55"/>
                  </a:lnTo>
                  <a:lnTo>
                    <a:pt x="395" y="57"/>
                  </a:lnTo>
                  <a:lnTo>
                    <a:pt x="395" y="57"/>
                  </a:lnTo>
                  <a:lnTo>
                    <a:pt x="395" y="57"/>
                  </a:lnTo>
                  <a:lnTo>
                    <a:pt x="397" y="57"/>
                  </a:lnTo>
                  <a:lnTo>
                    <a:pt x="397" y="57"/>
                  </a:lnTo>
                  <a:lnTo>
                    <a:pt x="397" y="57"/>
                  </a:lnTo>
                  <a:lnTo>
                    <a:pt x="397" y="60"/>
                  </a:lnTo>
                  <a:lnTo>
                    <a:pt x="397" y="60"/>
                  </a:lnTo>
                  <a:lnTo>
                    <a:pt x="397" y="60"/>
                  </a:lnTo>
                  <a:lnTo>
                    <a:pt x="400" y="60"/>
                  </a:lnTo>
                  <a:lnTo>
                    <a:pt x="400" y="60"/>
                  </a:lnTo>
                  <a:lnTo>
                    <a:pt x="400" y="62"/>
                  </a:lnTo>
                  <a:lnTo>
                    <a:pt x="400" y="62"/>
                  </a:lnTo>
                  <a:lnTo>
                    <a:pt x="400" y="62"/>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2" name="Freeform 262"/>
            <p:cNvSpPr>
              <a:spLocks/>
            </p:cNvSpPr>
            <p:nvPr/>
          </p:nvSpPr>
          <p:spPr bwMode="auto">
            <a:xfrm>
              <a:off x="2247900" y="1239838"/>
              <a:ext cx="5556250" cy="1471612"/>
            </a:xfrm>
            <a:custGeom>
              <a:avLst/>
              <a:gdLst/>
              <a:ahLst/>
              <a:cxnLst>
                <a:cxn ang="0">
                  <a:pos x="3226" y="207"/>
                </a:cxn>
                <a:cxn ang="0">
                  <a:pos x="3017" y="200"/>
                </a:cxn>
                <a:cxn ang="0">
                  <a:pos x="2665" y="159"/>
                </a:cxn>
                <a:cxn ang="0">
                  <a:pos x="2383" y="154"/>
                </a:cxn>
                <a:cxn ang="0">
                  <a:pos x="2191" y="147"/>
                </a:cxn>
                <a:cxn ang="0">
                  <a:pos x="2064" y="119"/>
                </a:cxn>
                <a:cxn ang="0">
                  <a:pos x="1803" y="93"/>
                </a:cxn>
                <a:cxn ang="0">
                  <a:pos x="1846" y="67"/>
                </a:cxn>
                <a:cxn ang="0">
                  <a:pos x="1690" y="5"/>
                </a:cxn>
                <a:cxn ang="0">
                  <a:pos x="1446" y="38"/>
                </a:cxn>
                <a:cxn ang="0">
                  <a:pos x="1233" y="81"/>
                </a:cxn>
                <a:cxn ang="0">
                  <a:pos x="1209" y="159"/>
                </a:cxn>
                <a:cxn ang="0">
                  <a:pos x="1067" y="143"/>
                </a:cxn>
                <a:cxn ang="0">
                  <a:pos x="1020" y="143"/>
                </a:cxn>
                <a:cxn ang="0">
                  <a:pos x="1077" y="249"/>
                </a:cxn>
                <a:cxn ang="0">
                  <a:pos x="944" y="282"/>
                </a:cxn>
                <a:cxn ang="0">
                  <a:pos x="968" y="150"/>
                </a:cxn>
                <a:cxn ang="0">
                  <a:pos x="852" y="197"/>
                </a:cxn>
                <a:cxn ang="0">
                  <a:pos x="712" y="197"/>
                </a:cxn>
                <a:cxn ang="0">
                  <a:pos x="643" y="228"/>
                </a:cxn>
                <a:cxn ang="0">
                  <a:pos x="433" y="273"/>
                </a:cxn>
                <a:cxn ang="0">
                  <a:pos x="357" y="294"/>
                </a:cxn>
                <a:cxn ang="0">
                  <a:pos x="229" y="346"/>
                </a:cxn>
                <a:cxn ang="0">
                  <a:pos x="120" y="275"/>
                </a:cxn>
                <a:cxn ang="0">
                  <a:pos x="220" y="228"/>
                </a:cxn>
                <a:cxn ang="0">
                  <a:pos x="47" y="249"/>
                </a:cxn>
                <a:cxn ang="0">
                  <a:pos x="78" y="365"/>
                </a:cxn>
                <a:cxn ang="0">
                  <a:pos x="52" y="451"/>
                </a:cxn>
                <a:cxn ang="0">
                  <a:pos x="49" y="557"/>
                </a:cxn>
                <a:cxn ang="0">
                  <a:pos x="144" y="647"/>
                </a:cxn>
                <a:cxn ang="0">
                  <a:pos x="274" y="726"/>
                </a:cxn>
                <a:cxn ang="0">
                  <a:pos x="208" y="820"/>
                </a:cxn>
                <a:cxn ang="0">
                  <a:pos x="374" y="889"/>
                </a:cxn>
                <a:cxn ang="0">
                  <a:pos x="430" y="854"/>
                </a:cxn>
                <a:cxn ang="0">
                  <a:pos x="433" y="761"/>
                </a:cxn>
                <a:cxn ang="0">
                  <a:pos x="499" y="664"/>
                </a:cxn>
                <a:cxn ang="0">
                  <a:pos x="672" y="683"/>
                </a:cxn>
                <a:cxn ang="0">
                  <a:pos x="724" y="609"/>
                </a:cxn>
                <a:cxn ang="0">
                  <a:pos x="937" y="574"/>
                </a:cxn>
                <a:cxn ang="0">
                  <a:pos x="1060" y="600"/>
                </a:cxn>
                <a:cxn ang="0">
                  <a:pos x="1162" y="681"/>
                </a:cxn>
                <a:cxn ang="0">
                  <a:pos x="1361" y="692"/>
                </a:cxn>
                <a:cxn ang="0">
                  <a:pos x="1529" y="659"/>
                </a:cxn>
                <a:cxn ang="0">
                  <a:pos x="1753" y="721"/>
                </a:cxn>
                <a:cxn ang="0">
                  <a:pos x="1976" y="702"/>
                </a:cxn>
                <a:cxn ang="0">
                  <a:pos x="2113" y="631"/>
                </a:cxn>
                <a:cxn ang="0">
                  <a:pos x="2217" y="742"/>
                </a:cxn>
                <a:cxn ang="0">
                  <a:pos x="2277" y="818"/>
                </a:cxn>
                <a:cxn ang="0">
                  <a:pos x="2243" y="884"/>
                </a:cxn>
                <a:cxn ang="0">
                  <a:pos x="2378" y="801"/>
                </a:cxn>
                <a:cxn ang="0">
                  <a:pos x="2449" y="645"/>
                </a:cxn>
                <a:cxn ang="0">
                  <a:pos x="2376" y="593"/>
                </a:cxn>
                <a:cxn ang="0">
                  <a:pos x="2402" y="519"/>
                </a:cxn>
                <a:cxn ang="0">
                  <a:pos x="2625" y="455"/>
                </a:cxn>
                <a:cxn ang="0">
                  <a:pos x="2771" y="422"/>
                </a:cxn>
                <a:cxn ang="0">
                  <a:pos x="2909" y="410"/>
                </a:cxn>
                <a:cxn ang="0">
                  <a:pos x="2878" y="453"/>
                </a:cxn>
                <a:cxn ang="0">
                  <a:pos x="2759" y="600"/>
                </a:cxn>
                <a:cxn ang="0">
                  <a:pos x="2861" y="593"/>
                </a:cxn>
                <a:cxn ang="0">
                  <a:pos x="2904" y="484"/>
                </a:cxn>
                <a:cxn ang="0">
                  <a:pos x="3062" y="446"/>
                </a:cxn>
                <a:cxn ang="0">
                  <a:pos x="3261" y="368"/>
                </a:cxn>
                <a:cxn ang="0">
                  <a:pos x="3309" y="309"/>
                </a:cxn>
              </a:cxnLst>
              <a:rect l="0" t="0" r="r" b="b"/>
              <a:pathLst>
                <a:path w="3500" h="927">
                  <a:moveTo>
                    <a:pt x="3500" y="294"/>
                  </a:moveTo>
                  <a:lnTo>
                    <a:pt x="3500" y="294"/>
                  </a:lnTo>
                  <a:lnTo>
                    <a:pt x="3496" y="294"/>
                  </a:lnTo>
                  <a:lnTo>
                    <a:pt x="3496" y="292"/>
                  </a:lnTo>
                  <a:lnTo>
                    <a:pt x="3491" y="292"/>
                  </a:lnTo>
                  <a:lnTo>
                    <a:pt x="3491" y="292"/>
                  </a:lnTo>
                  <a:lnTo>
                    <a:pt x="3488" y="292"/>
                  </a:lnTo>
                  <a:lnTo>
                    <a:pt x="3488" y="290"/>
                  </a:lnTo>
                  <a:lnTo>
                    <a:pt x="3488" y="290"/>
                  </a:lnTo>
                  <a:lnTo>
                    <a:pt x="3488" y="290"/>
                  </a:lnTo>
                  <a:lnTo>
                    <a:pt x="3481" y="290"/>
                  </a:lnTo>
                  <a:lnTo>
                    <a:pt x="3481" y="287"/>
                  </a:lnTo>
                  <a:lnTo>
                    <a:pt x="3479" y="287"/>
                  </a:lnTo>
                  <a:lnTo>
                    <a:pt x="3479" y="287"/>
                  </a:lnTo>
                  <a:lnTo>
                    <a:pt x="3479" y="287"/>
                  </a:lnTo>
                  <a:lnTo>
                    <a:pt x="3479" y="287"/>
                  </a:lnTo>
                  <a:lnTo>
                    <a:pt x="3477" y="287"/>
                  </a:lnTo>
                  <a:lnTo>
                    <a:pt x="3477" y="285"/>
                  </a:lnTo>
                  <a:lnTo>
                    <a:pt x="3474" y="285"/>
                  </a:lnTo>
                  <a:lnTo>
                    <a:pt x="3474" y="285"/>
                  </a:lnTo>
                  <a:lnTo>
                    <a:pt x="3472" y="285"/>
                  </a:lnTo>
                  <a:lnTo>
                    <a:pt x="3472" y="282"/>
                  </a:lnTo>
                  <a:lnTo>
                    <a:pt x="3467" y="282"/>
                  </a:lnTo>
                  <a:lnTo>
                    <a:pt x="3467" y="282"/>
                  </a:lnTo>
                  <a:lnTo>
                    <a:pt x="3467" y="282"/>
                  </a:lnTo>
                  <a:lnTo>
                    <a:pt x="3467" y="280"/>
                  </a:lnTo>
                  <a:lnTo>
                    <a:pt x="3462" y="280"/>
                  </a:lnTo>
                  <a:lnTo>
                    <a:pt x="3462" y="280"/>
                  </a:lnTo>
                  <a:lnTo>
                    <a:pt x="3465" y="280"/>
                  </a:lnTo>
                  <a:lnTo>
                    <a:pt x="3465" y="278"/>
                  </a:lnTo>
                  <a:lnTo>
                    <a:pt x="3460" y="278"/>
                  </a:lnTo>
                  <a:lnTo>
                    <a:pt x="3460" y="278"/>
                  </a:lnTo>
                  <a:lnTo>
                    <a:pt x="3458" y="278"/>
                  </a:lnTo>
                  <a:lnTo>
                    <a:pt x="3458" y="275"/>
                  </a:lnTo>
                  <a:lnTo>
                    <a:pt x="3458" y="275"/>
                  </a:lnTo>
                  <a:lnTo>
                    <a:pt x="3458" y="273"/>
                  </a:lnTo>
                  <a:lnTo>
                    <a:pt x="3455" y="273"/>
                  </a:lnTo>
                  <a:lnTo>
                    <a:pt x="3455" y="273"/>
                  </a:lnTo>
                  <a:lnTo>
                    <a:pt x="3453" y="273"/>
                  </a:lnTo>
                  <a:lnTo>
                    <a:pt x="3453" y="273"/>
                  </a:lnTo>
                  <a:lnTo>
                    <a:pt x="3453" y="273"/>
                  </a:lnTo>
                  <a:lnTo>
                    <a:pt x="3453" y="273"/>
                  </a:lnTo>
                  <a:lnTo>
                    <a:pt x="3448" y="273"/>
                  </a:lnTo>
                  <a:lnTo>
                    <a:pt x="3448" y="273"/>
                  </a:lnTo>
                  <a:lnTo>
                    <a:pt x="3448" y="273"/>
                  </a:lnTo>
                  <a:lnTo>
                    <a:pt x="3448" y="273"/>
                  </a:lnTo>
                  <a:lnTo>
                    <a:pt x="3439" y="273"/>
                  </a:lnTo>
                  <a:lnTo>
                    <a:pt x="3439" y="271"/>
                  </a:lnTo>
                  <a:lnTo>
                    <a:pt x="3434" y="271"/>
                  </a:lnTo>
                  <a:lnTo>
                    <a:pt x="3434" y="271"/>
                  </a:lnTo>
                  <a:lnTo>
                    <a:pt x="3432" y="271"/>
                  </a:lnTo>
                  <a:lnTo>
                    <a:pt x="3432" y="271"/>
                  </a:lnTo>
                  <a:lnTo>
                    <a:pt x="3429" y="271"/>
                  </a:lnTo>
                  <a:lnTo>
                    <a:pt x="3429" y="271"/>
                  </a:lnTo>
                  <a:lnTo>
                    <a:pt x="3420" y="271"/>
                  </a:lnTo>
                  <a:lnTo>
                    <a:pt x="3420" y="268"/>
                  </a:lnTo>
                  <a:lnTo>
                    <a:pt x="3413" y="268"/>
                  </a:lnTo>
                  <a:lnTo>
                    <a:pt x="3413" y="271"/>
                  </a:lnTo>
                  <a:lnTo>
                    <a:pt x="3408" y="271"/>
                  </a:lnTo>
                  <a:lnTo>
                    <a:pt x="3408" y="268"/>
                  </a:lnTo>
                  <a:lnTo>
                    <a:pt x="3401" y="268"/>
                  </a:lnTo>
                  <a:lnTo>
                    <a:pt x="3401" y="271"/>
                  </a:lnTo>
                  <a:lnTo>
                    <a:pt x="3391" y="271"/>
                  </a:lnTo>
                  <a:lnTo>
                    <a:pt x="3391" y="266"/>
                  </a:lnTo>
                  <a:lnTo>
                    <a:pt x="3391" y="266"/>
                  </a:lnTo>
                  <a:lnTo>
                    <a:pt x="3391" y="263"/>
                  </a:lnTo>
                  <a:lnTo>
                    <a:pt x="3389" y="263"/>
                  </a:lnTo>
                  <a:lnTo>
                    <a:pt x="3389" y="263"/>
                  </a:lnTo>
                  <a:lnTo>
                    <a:pt x="3389" y="263"/>
                  </a:lnTo>
                  <a:lnTo>
                    <a:pt x="3389" y="261"/>
                  </a:lnTo>
                  <a:lnTo>
                    <a:pt x="3387" y="261"/>
                  </a:lnTo>
                  <a:lnTo>
                    <a:pt x="3387" y="261"/>
                  </a:lnTo>
                  <a:lnTo>
                    <a:pt x="3384" y="261"/>
                  </a:lnTo>
                  <a:lnTo>
                    <a:pt x="3384" y="259"/>
                  </a:lnTo>
                  <a:lnTo>
                    <a:pt x="3382" y="259"/>
                  </a:lnTo>
                  <a:lnTo>
                    <a:pt x="3382" y="259"/>
                  </a:lnTo>
                  <a:lnTo>
                    <a:pt x="3380" y="259"/>
                  </a:lnTo>
                  <a:lnTo>
                    <a:pt x="3380" y="259"/>
                  </a:lnTo>
                  <a:lnTo>
                    <a:pt x="3380" y="259"/>
                  </a:lnTo>
                  <a:lnTo>
                    <a:pt x="3380" y="256"/>
                  </a:lnTo>
                  <a:lnTo>
                    <a:pt x="3380" y="256"/>
                  </a:lnTo>
                  <a:lnTo>
                    <a:pt x="3380" y="254"/>
                  </a:lnTo>
                  <a:lnTo>
                    <a:pt x="3375" y="254"/>
                  </a:lnTo>
                  <a:lnTo>
                    <a:pt x="3375" y="254"/>
                  </a:lnTo>
                  <a:lnTo>
                    <a:pt x="3370" y="254"/>
                  </a:lnTo>
                  <a:lnTo>
                    <a:pt x="3370" y="252"/>
                  </a:lnTo>
                  <a:lnTo>
                    <a:pt x="3368" y="252"/>
                  </a:lnTo>
                  <a:lnTo>
                    <a:pt x="3368" y="252"/>
                  </a:lnTo>
                  <a:lnTo>
                    <a:pt x="3368" y="252"/>
                  </a:lnTo>
                  <a:lnTo>
                    <a:pt x="3368" y="249"/>
                  </a:lnTo>
                  <a:lnTo>
                    <a:pt x="3363" y="249"/>
                  </a:lnTo>
                  <a:lnTo>
                    <a:pt x="3363" y="249"/>
                  </a:lnTo>
                  <a:lnTo>
                    <a:pt x="3358" y="249"/>
                  </a:lnTo>
                  <a:lnTo>
                    <a:pt x="3358" y="249"/>
                  </a:lnTo>
                  <a:lnTo>
                    <a:pt x="3356" y="249"/>
                  </a:lnTo>
                  <a:lnTo>
                    <a:pt x="3356" y="247"/>
                  </a:lnTo>
                  <a:lnTo>
                    <a:pt x="3354" y="247"/>
                  </a:lnTo>
                  <a:lnTo>
                    <a:pt x="3354" y="247"/>
                  </a:lnTo>
                  <a:lnTo>
                    <a:pt x="3349" y="247"/>
                  </a:lnTo>
                  <a:lnTo>
                    <a:pt x="3349" y="245"/>
                  </a:lnTo>
                  <a:lnTo>
                    <a:pt x="3346" y="245"/>
                  </a:lnTo>
                  <a:lnTo>
                    <a:pt x="3346" y="245"/>
                  </a:lnTo>
                  <a:lnTo>
                    <a:pt x="3344" y="245"/>
                  </a:lnTo>
                  <a:lnTo>
                    <a:pt x="3344" y="242"/>
                  </a:lnTo>
                  <a:lnTo>
                    <a:pt x="3339" y="242"/>
                  </a:lnTo>
                  <a:lnTo>
                    <a:pt x="3339" y="242"/>
                  </a:lnTo>
                  <a:lnTo>
                    <a:pt x="3337" y="242"/>
                  </a:lnTo>
                  <a:lnTo>
                    <a:pt x="3337" y="240"/>
                  </a:lnTo>
                  <a:lnTo>
                    <a:pt x="3332" y="240"/>
                  </a:lnTo>
                  <a:lnTo>
                    <a:pt x="3332" y="240"/>
                  </a:lnTo>
                  <a:lnTo>
                    <a:pt x="3330" y="240"/>
                  </a:lnTo>
                  <a:lnTo>
                    <a:pt x="3330" y="237"/>
                  </a:lnTo>
                  <a:lnTo>
                    <a:pt x="3327" y="237"/>
                  </a:lnTo>
                  <a:lnTo>
                    <a:pt x="3327" y="237"/>
                  </a:lnTo>
                  <a:lnTo>
                    <a:pt x="3325" y="237"/>
                  </a:lnTo>
                  <a:lnTo>
                    <a:pt x="3325" y="237"/>
                  </a:lnTo>
                  <a:lnTo>
                    <a:pt x="3323" y="237"/>
                  </a:lnTo>
                  <a:lnTo>
                    <a:pt x="3323" y="235"/>
                  </a:lnTo>
                  <a:lnTo>
                    <a:pt x="3320" y="235"/>
                  </a:lnTo>
                  <a:lnTo>
                    <a:pt x="3320" y="235"/>
                  </a:lnTo>
                  <a:lnTo>
                    <a:pt x="3316" y="235"/>
                  </a:lnTo>
                  <a:lnTo>
                    <a:pt x="3316" y="233"/>
                  </a:lnTo>
                  <a:lnTo>
                    <a:pt x="3313" y="233"/>
                  </a:lnTo>
                  <a:lnTo>
                    <a:pt x="3313" y="233"/>
                  </a:lnTo>
                  <a:lnTo>
                    <a:pt x="3311" y="233"/>
                  </a:lnTo>
                  <a:lnTo>
                    <a:pt x="3311" y="230"/>
                  </a:lnTo>
                  <a:lnTo>
                    <a:pt x="3309" y="230"/>
                  </a:lnTo>
                  <a:lnTo>
                    <a:pt x="3309" y="230"/>
                  </a:lnTo>
                  <a:lnTo>
                    <a:pt x="3306" y="230"/>
                  </a:lnTo>
                  <a:lnTo>
                    <a:pt x="3306" y="228"/>
                  </a:lnTo>
                  <a:lnTo>
                    <a:pt x="3304" y="228"/>
                  </a:lnTo>
                  <a:lnTo>
                    <a:pt x="3304" y="228"/>
                  </a:lnTo>
                  <a:lnTo>
                    <a:pt x="3301" y="228"/>
                  </a:lnTo>
                  <a:lnTo>
                    <a:pt x="3301" y="228"/>
                  </a:lnTo>
                  <a:lnTo>
                    <a:pt x="3299" y="228"/>
                  </a:lnTo>
                  <a:lnTo>
                    <a:pt x="3299" y="226"/>
                  </a:lnTo>
                  <a:lnTo>
                    <a:pt x="3294" y="226"/>
                  </a:lnTo>
                  <a:lnTo>
                    <a:pt x="3294" y="226"/>
                  </a:lnTo>
                  <a:lnTo>
                    <a:pt x="3292" y="226"/>
                  </a:lnTo>
                  <a:lnTo>
                    <a:pt x="3292" y="223"/>
                  </a:lnTo>
                  <a:lnTo>
                    <a:pt x="3290" y="223"/>
                  </a:lnTo>
                  <a:lnTo>
                    <a:pt x="3290" y="223"/>
                  </a:lnTo>
                  <a:lnTo>
                    <a:pt x="3287" y="223"/>
                  </a:lnTo>
                  <a:lnTo>
                    <a:pt x="3287" y="223"/>
                  </a:lnTo>
                  <a:lnTo>
                    <a:pt x="3283" y="223"/>
                  </a:lnTo>
                  <a:lnTo>
                    <a:pt x="3283" y="223"/>
                  </a:lnTo>
                  <a:lnTo>
                    <a:pt x="3280" y="223"/>
                  </a:lnTo>
                  <a:lnTo>
                    <a:pt x="3280" y="221"/>
                  </a:lnTo>
                  <a:lnTo>
                    <a:pt x="3280" y="221"/>
                  </a:lnTo>
                  <a:lnTo>
                    <a:pt x="3280" y="221"/>
                  </a:lnTo>
                  <a:lnTo>
                    <a:pt x="3278" y="221"/>
                  </a:lnTo>
                  <a:lnTo>
                    <a:pt x="3278" y="218"/>
                  </a:lnTo>
                  <a:lnTo>
                    <a:pt x="3275" y="218"/>
                  </a:lnTo>
                  <a:lnTo>
                    <a:pt x="3275" y="218"/>
                  </a:lnTo>
                  <a:lnTo>
                    <a:pt x="3273" y="218"/>
                  </a:lnTo>
                  <a:lnTo>
                    <a:pt x="3273" y="218"/>
                  </a:lnTo>
                  <a:lnTo>
                    <a:pt x="3271" y="218"/>
                  </a:lnTo>
                  <a:lnTo>
                    <a:pt x="3271" y="216"/>
                  </a:lnTo>
                  <a:lnTo>
                    <a:pt x="3268" y="216"/>
                  </a:lnTo>
                  <a:lnTo>
                    <a:pt x="3268" y="216"/>
                  </a:lnTo>
                  <a:lnTo>
                    <a:pt x="3266" y="216"/>
                  </a:lnTo>
                  <a:lnTo>
                    <a:pt x="3266" y="214"/>
                  </a:lnTo>
                  <a:lnTo>
                    <a:pt x="3264" y="214"/>
                  </a:lnTo>
                  <a:lnTo>
                    <a:pt x="3264" y="214"/>
                  </a:lnTo>
                  <a:lnTo>
                    <a:pt x="3259" y="214"/>
                  </a:lnTo>
                  <a:lnTo>
                    <a:pt x="3259" y="211"/>
                  </a:lnTo>
                  <a:lnTo>
                    <a:pt x="3256" y="211"/>
                  </a:lnTo>
                  <a:lnTo>
                    <a:pt x="3256" y="211"/>
                  </a:lnTo>
                  <a:lnTo>
                    <a:pt x="3252" y="211"/>
                  </a:lnTo>
                  <a:lnTo>
                    <a:pt x="3252" y="209"/>
                  </a:lnTo>
                  <a:lnTo>
                    <a:pt x="3240" y="209"/>
                  </a:lnTo>
                  <a:lnTo>
                    <a:pt x="3240" y="209"/>
                  </a:lnTo>
                  <a:lnTo>
                    <a:pt x="3233" y="209"/>
                  </a:lnTo>
                  <a:lnTo>
                    <a:pt x="3233" y="209"/>
                  </a:lnTo>
                  <a:lnTo>
                    <a:pt x="3230" y="209"/>
                  </a:lnTo>
                  <a:lnTo>
                    <a:pt x="3230" y="207"/>
                  </a:lnTo>
                  <a:lnTo>
                    <a:pt x="3226" y="207"/>
                  </a:lnTo>
                  <a:lnTo>
                    <a:pt x="3226" y="207"/>
                  </a:lnTo>
                  <a:lnTo>
                    <a:pt x="3216" y="207"/>
                  </a:lnTo>
                  <a:lnTo>
                    <a:pt x="3216" y="204"/>
                  </a:lnTo>
                  <a:lnTo>
                    <a:pt x="3212" y="204"/>
                  </a:lnTo>
                  <a:lnTo>
                    <a:pt x="3212" y="204"/>
                  </a:lnTo>
                  <a:lnTo>
                    <a:pt x="3207" y="204"/>
                  </a:lnTo>
                  <a:lnTo>
                    <a:pt x="3207" y="202"/>
                  </a:lnTo>
                  <a:lnTo>
                    <a:pt x="3202" y="202"/>
                  </a:lnTo>
                  <a:lnTo>
                    <a:pt x="3202" y="202"/>
                  </a:lnTo>
                  <a:lnTo>
                    <a:pt x="3202" y="202"/>
                  </a:lnTo>
                  <a:lnTo>
                    <a:pt x="3202" y="200"/>
                  </a:lnTo>
                  <a:lnTo>
                    <a:pt x="3200" y="200"/>
                  </a:lnTo>
                  <a:lnTo>
                    <a:pt x="3200" y="200"/>
                  </a:lnTo>
                  <a:lnTo>
                    <a:pt x="3197" y="200"/>
                  </a:lnTo>
                  <a:lnTo>
                    <a:pt x="3197" y="200"/>
                  </a:lnTo>
                  <a:lnTo>
                    <a:pt x="3195" y="200"/>
                  </a:lnTo>
                  <a:lnTo>
                    <a:pt x="3195" y="200"/>
                  </a:lnTo>
                  <a:lnTo>
                    <a:pt x="3190" y="200"/>
                  </a:lnTo>
                  <a:lnTo>
                    <a:pt x="3190" y="200"/>
                  </a:lnTo>
                  <a:lnTo>
                    <a:pt x="3188" y="200"/>
                  </a:lnTo>
                  <a:lnTo>
                    <a:pt x="3188" y="200"/>
                  </a:lnTo>
                  <a:lnTo>
                    <a:pt x="3150" y="200"/>
                  </a:lnTo>
                  <a:lnTo>
                    <a:pt x="3150" y="200"/>
                  </a:lnTo>
                  <a:lnTo>
                    <a:pt x="3145" y="200"/>
                  </a:lnTo>
                  <a:lnTo>
                    <a:pt x="3145" y="200"/>
                  </a:lnTo>
                  <a:lnTo>
                    <a:pt x="3145" y="200"/>
                  </a:lnTo>
                  <a:lnTo>
                    <a:pt x="3145" y="200"/>
                  </a:lnTo>
                  <a:lnTo>
                    <a:pt x="3143" y="200"/>
                  </a:lnTo>
                  <a:lnTo>
                    <a:pt x="3143" y="197"/>
                  </a:lnTo>
                  <a:lnTo>
                    <a:pt x="3136" y="197"/>
                  </a:lnTo>
                  <a:lnTo>
                    <a:pt x="3136" y="200"/>
                  </a:lnTo>
                  <a:lnTo>
                    <a:pt x="3133" y="200"/>
                  </a:lnTo>
                  <a:lnTo>
                    <a:pt x="3133" y="200"/>
                  </a:lnTo>
                  <a:lnTo>
                    <a:pt x="3129" y="200"/>
                  </a:lnTo>
                  <a:lnTo>
                    <a:pt x="3129" y="200"/>
                  </a:lnTo>
                  <a:lnTo>
                    <a:pt x="3126" y="200"/>
                  </a:lnTo>
                  <a:lnTo>
                    <a:pt x="3126" y="197"/>
                  </a:lnTo>
                  <a:lnTo>
                    <a:pt x="3124" y="197"/>
                  </a:lnTo>
                  <a:lnTo>
                    <a:pt x="3124" y="197"/>
                  </a:lnTo>
                  <a:lnTo>
                    <a:pt x="3124" y="197"/>
                  </a:lnTo>
                  <a:lnTo>
                    <a:pt x="3124" y="197"/>
                  </a:lnTo>
                  <a:lnTo>
                    <a:pt x="3114" y="197"/>
                  </a:lnTo>
                  <a:lnTo>
                    <a:pt x="3114" y="197"/>
                  </a:lnTo>
                  <a:lnTo>
                    <a:pt x="3105" y="197"/>
                  </a:lnTo>
                  <a:lnTo>
                    <a:pt x="3105" y="195"/>
                  </a:lnTo>
                  <a:lnTo>
                    <a:pt x="3098" y="195"/>
                  </a:lnTo>
                  <a:lnTo>
                    <a:pt x="3098" y="195"/>
                  </a:lnTo>
                  <a:lnTo>
                    <a:pt x="3088" y="195"/>
                  </a:lnTo>
                  <a:lnTo>
                    <a:pt x="3088" y="192"/>
                  </a:lnTo>
                  <a:lnTo>
                    <a:pt x="3084" y="192"/>
                  </a:lnTo>
                  <a:lnTo>
                    <a:pt x="3084" y="195"/>
                  </a:lnTo>
                  <a:lnTo>
                    <a:pt x="3084" y="195"/>
                  </a:lnTo>
                  <a:lnTo>
                    <a:pt x="3084" y="192"/>
                  </a:lnTo>
                  <a:lnTo>
                    <a:pt x="3079" y="192"/>
                  </a:lnTo>
                  <a:lnTo>
                    <a:pt x="3079" y="192"/>
                  </a:lnTo>
                  <a:lnTo>
                    <a:pt x="3077" y="192"/>
                  </a:lnTo>
                  <a:lnTo>
                    <a:pt x="3077" y="192"/>
                  </a:lnTo>
                  <a:lnTo>
                    <a:pt x="3074" y="192"/>
                  </a:lnTo>
                  <a:lnTo>
                    <a:pt x="3074" y="195"/>
                  </a:lnTo>
                  <a:lnTo>
                    <a:pt x="3077" y="195"/>
                  </a:lnTo>
                  <a:lnTo>
                    <a:pt x="3077" y="195"/>
                  </a:lnTo>
                  <a:lnTo>
                    <a:pt x="3077" y="195"/>
                  </a:lnTo>
                  <a:lnTo>
                    <a:pt x="3077" y="200"/>
                  </a:lnTo>
                  <a:lnTo>
                    <a:pt x="3077" y="200"/>
                  </a:lnTo>
                  <a:lnTo>
                    <a:pt x="3077" y="202"/>
                  </a:lnTo>
                  <a:lnTo>
                    <a:pt x="3074" y="202"/>
                  </a:lnTo>
                  <a:lnTo>
                    <a:pt x="3074" y="204"/>
                  </a:lnTo>
                  <a:lnTo>
                    <a:pt x="3072" y="204"/>
                  </a:lnTo>
                  <a:lnTo>
                    <a:pt x="3072" y="202"/>
                  </a:lnTo>
                  <a:lnTo>
                    <a:pt x="3072" y="202"/>
                  </a:lnTo>
                  <a:lnTo>
                    <a:pt x="3072" y="202"/>
                  </a:lnTo>
                  <a:lnTo>
                    <a:pt x="3067" y="202"/>
                  </a:lnTo>
                  <a:lnTo>
                    <a:pt x="3067" y="204"/>
                  </a:lnTo>
                  <a:lnTo>
                    <a:pt x="3067" y="204"/>
                  </a:lnTo>
                  <a:lnTo>
                    <a:pt x="3067" y="204"/>
                  </a:lnTo>
                  <a:lnTo>
                    <a:pt x="3069" y="204"/>
                  </a:lnTo>
                  <a:lnTo>
                    <a:pt x="3069" y="207"/>
                  </a:lnTo>
                  <a:lnTo>
                    <a:pt x="3069" y="207"/>
                  </a:lnTo>
                  <a:lnTo>
                    <a:pt x="3069" y="207"/>
                  </a:lnTo>
                  <a:lnTo>
                    <a:pt x="3069" y="207"/>
                  </a:lnTo>
                  <a:lnTo>
                    <a:pt x="3069" y="209"/>
                  </a:lnTo>
                  <a:lnTo>
                    <a:pt x="3074" y="209"/>
                  </a:lnTo>
                  <a:lnTo>
                    <a:pt x="3074" y="207"/>
                  </a:lnTo>
                  <a:lnTo>
                    <a:pt x="3079" y="207"/>
                  </a:lnTo>
                  <a:lnTo>
                    <a:pt x="3079" y="209"/>
                  </a:lnTo>
                  <a:lnTo>
                    <a:pt x="3081" y="209"/>
                  </a:lnTo>
                  <a:lnTo>
                    <a:pt x="3081" y="209"/>
                  </a:lnTo>
                  <a:lnTo>
                    <a:pt x="3081" y="209"/>
                  </a:lnTo>
                  <a:lnTo>
                    <a:pt x="3081" y="211"/>
                  </a:lnTo>
                  <a:lnTo>
                    <a:pt x="3081" y="211"/>
                  </a:lnTo>
                  <a:lnTo>
                    <a:pt x="3081" y="214"/>
                  </a:lnTo>
                  <a:lnTo>
                    <a:pt x="3084" y="214"/>
                  </a:lnTo>
                  <a:lnTo>
                    <a:pt x="3084" y="214"/>
                  </a:lnTo>
                  <a:lnTo>
                    <a:pt x="3084" y="214"/>
                  </a:lnTo>
                  <a:lnTo>
                    <a:pt x="3084" y="216"/>
                  </a:lnTo>
                  <a:lnTo>
                    <a:pt x="3084" y="216"/>
                  </a:lnTo>
                  <a:lnTo>
                    <a:pt x="3084" y="218"/>
                  </a:lnTo>
                  <a:lnTo>
                    <a:pt x="3086" y="218"/>
                  </a:lnTo>
                  <a:lnTo>
                    <a:pt x="3086" y="221"/>
                  </a:lnTo>
                  <a:lnTo>
                    <a:pt x="3086" y="221"/>
                  </a:lnTo>
                  <a:lnTo>
                    <a:pt x="3086" y="221"/>
                  </a:lnTo>
                  <a:lnTo>
                    <a:pt x="3084" y="221"/>
                  </a:lnTo>
                  <a:lnTo>
                    <a:pt x="3084" y="223"/>
                  </a:lnTo>
                  <a:lnTo>
                    <a:pt x="3081" y="223"/>
                  </a:lnTo>
                  <a:lnTo>
                    <a:pt x="3081" y="223"/>
                  </a:lnTo>
                  <a:lnTo>
                    <a:pt x="3077" y="223"/>
                  </a:lnTo>
                  <a:lnTo>
                    <a:pt x="3077" y="226"/>
                  </a:lnTo>
                  <a:lnTo>
                    <a:pt x="3074" y="226"/>
                  </a:lnTo>
                  <a:lnTo>
                    <a:pt x="3074" y="226"/>
                  </a:lnTo>
                  <a:lnTo>
                    <a:pt x="3069" y="226"/>
                  </a:lnTo>
                  <a:lnTo>
                    <a:pt x="3069" y="228"/>
                  </a:lnTo>
                  <a:lnTo>
                    <a:pt x="3055" y="228"/>
                  </a:lnTo>
                  <a:lnTo>
                    <a:pt x="3055" y="226"/>
                  </a:lnTo>
                  <a:lnTo>
                    <a:pt x="3055" y="226"/>
                  </a:lnTo>
                  <a:lnTo>
                    <a:pt x="3055" y="221"/>
                  </a:lnTo>
                  <a:lnTo>
                    <a:pt x="3053" y="221"/>
                  </a:lnTo>
                  <a:lnTo>
                    <a:pt x="3053" y="218"/>
                  </a:lnTo>
                  <a:lnTo>
                    <a:pt x="3051" y="218"/>
                  </a:lnTo>
                  <a:lnTo>
                    <a:pt x="3051" y="218"/>
                  </a:lnTo>
                  <a:lnTo>
                    <a:pt x="3051" y="218"/>
                  </a:lnTo>
                  <a:lnTo>
                    <a:pt x="3051" y="218"/>
                  </a:lnTo>
                  <a:lnTo>
                    <a:pt x="3048" y="218"/>
                  </a:lnTo>
                  <a:lnTo>
                    <a:pt x="3048" y="218"/>
                  </a:lnTo>
                  <a:lnTo>
                    <a:pt x="3043" y="218"/>
                  </a:lnTo>
                  <a:lnTo>
                    <a:pt x="3043" y="218"/>
                  </a:lnTo>
                  <a:lnTo>
                    <a:pt x="3041" y="218"/>
                  </a:lnTo>
                  <a:lnTo>
                    <a:pt x="3041" y="216"/>
                  </a:lnTo>
                  <a:lnTo>
                    <a:pt x="3029" y="216"/>
                  </a:lnTo>
                  <a:lnTo>
                    <a:pt x="3029" y="216"/>
                  </a:lnTo>
                  <a:lnTo>
                    <a:pt x="3029" y="216"/>
                  </a:lnTo>
                  <a:lnTo>
                    <a:pt x="3029" y="214"/>
                  </a:lnTo>
                  <a:lnTo>
                    <a:pt x="3027" y="214"/>
                  </a:lnTo>
                  <a:lnTo>
                    <a:pt x="3027" y="211"/>
                  </a:lnTo>
                  <a:lnTo>
                    <a:pt x="3029" y="211"/>
                  </a:lnTo>
                  <a:lnTo>
                    <a:pt x="3029" y="207"/>
                  </a:lnTo>
                  <a:lnTo>
                    <a:pt x="3025" y="207"/>
                  </a:lnTo>
                  <a:lnTo>
                    <a:pt x="3025" y="204"/>
                  </a:lnTo>
                  <a:lnTo>
                    <a:pt x="3027" y="204"/>
                  </a:lnTo>
                  <a:lnTo>
                    <a:pt x="3027" y="207"/>
                  </a:lnTo>
                  <a:lnTo>
                    <a:pt x="3032" y="207"/>
                  </a:lnTo>
                  <a:lnTo>
                    <a:pt x="3032" y="207"/>
                  </a:lnTo>
                  <a:lnTo>
                    <a:pt x="3036" y="207"/>
                  </a:lnTo>
                  <a:lnTo>
                    <a:pt x="3036" y="209"/>
                  </a:lnTo>
                  <a:lnTo>
                    <a:pt x="3051" y="209"/>
                  </a:lnTo>
                  <a:lnTo>
                    <a:pt x="3051" y="207"/>
                  </a:lnTo>
                  <a:lnTo>
                    <a:pt x="3051" y="207"/>
                  </a:lnTo>
                  <a:lnTo>
                    <a:pt x="3051" y="202"/>
                  </a:lnTo>
                  <a:lnTo>
                    <a:pt x="3053" y="202"/>
                  </a:lnTo>
                  <a:lnTo>
                    <a:pt x="3053" y="202"/>
                  </a:lnTo>
                  <a:lnTo>
                    <a:pt x="3055" y="202"/>
                  </a:lnTo>
                  <a:lnTo>
                    <a:pt x="3055" y="200"/>
                  </a:lnTo>
                  <a:lnTo>
                    <a:pt x="3053" y="200"/>
                  </a:lnTo>
                  <a:lnTo>
                    <a:pt x="3053" y="200"/>
                  </a:lnTo>
                  <a:lnTo>
                    <a:pt x="3051" y="200"/>
                  </a:lnTo>
                  <a:lnTo>
                    <a:pt x="3051" y="200"/>
                  </a:lnTo>
                  <a:lnTo>
                    <a:pt x="3051" y="200"/>
                  </a:lnTo>
                  <a:lnTo>
                    <a:pt x="3051" y="197"/>
                  </a:lnTo>
                  <a:lnTo>
                    <a:pt x="3046" y="197"/>
                  </a:lnTo>
                  <a:lnTo>
                    <a:pt x="3046" y="200"/>
                  </a:lnTo>
                  <a:lnTo>
                    <a:pt x="3041" y="200"/>
                  </a:lnTo>
                  <a:lnTo>
                    <a:pt x="3041" y="197"/>
                  </a:lnTo>
                  <a:lnTo>
                    <a:pt x="3041" y="197"/>
                  </a:lnTo>
                  <a:lnTo>
                    <a:pt x="3041" y="197"/>
                  </a:lnTo>
                  <a:lnTo>
                    <a:pt x="3039" y="197"/>
                  </a:lnTo>
                  <a:lnTo>
                    <a:pt x="3039" y="197"/>
                  </a:lnTo>
                  <a:lnTo>
                    <a:pt x="3036" y="197"/>
                  </a:lnTo>
                  <a:lnTo>
                    <a:pt x="3036" y="197"/>
                  </a:lnTo>
                  <a:lnTo>
                    <a:pt x="3034" y="197"/>
                  </a:lnTo>
                  <a:lnTo>
                    <a:pt x="3034" y="195"/>
                  </a:lnTo>
                  <a:lnTo>
                    <a:pt x="3027" y="195"/>
                  </a:lnTo>
                  <a:lnTo>
                    <a:pt x="3027" y="197"/>
                  </a:lnTo>
                  <a:lnTo>
                    <a:pt x="3025" y="197"/>
                  </a:lnTo>
                  <a:lnTo>
                    <a:pt x="3025" y="197"/>
                  </a:lnTo>
                  <a:lnTo>
                    <a:pt x="3020" y="197"/>
                  </a:lnTo>
                  <a:lnTo>
                    <a:pt x="3020" y="200"/>
                  </a:lnTo>
                  <a:lnTo>
                    <a:pt x="3017" y="200"/>
                  </a:lnTo>
                  <a:lnTo>
                    <a:pt x="3017" y="200"/>
                  </a:lnTo>
                  <a:lnTo>
                    <a:pt x="3017" y="200"/>
                  </a:lnTo>
                  <a:lnTo>
                    <a:pt x="3017" y="200"/>
                  </a:lnTo>
                  <a:lnTo>
                    <a:pt x="3017" y="200"/>
                  </a:lnTo>
                  <a:lnTo>
                    <a:pt x="3017" y="202"/>
                  </a:lnTo>
                  <a:lnTo>
                    <a:pt x="3015" y="202"/>
                  </a:lnTo>
                  <a:lnTo>
                    <a:pt x="3015" y="202"/>
                  </a:lnTo>
                  <a:lnTo>
                    <a:pt x="3013" y="202"/>
                  </a:lnTo>
                  <a:lnTo>
                    <a:pt x="3013" y="204"/>
                  </a:lnTo>
                  <a:lnTo>
                    <a:pt x="3010" y="204"/>
                  </a:lnTo>
                  <a:lnTo>
                    <a:pt x="3010" y="204"/>
                  </a:lnTo>
                  <a:lnTo>
                    <a:pt x="3008" y="204"/>
                  </a:lnTo>
                  <a:lnTo>
                    <a:pt x="3008" y="207"/>
                  </a:lnTo>
                  <a:lnTo>
                    <a:pt x="3008" y="207"/>
                  </a:lnTo>
                  <a:lnTo>
                    <a:pt x="3008" y="207"/>
                  </a:lnTo>
                  <a:lnTo>
                    <a:pt x="3003" y="207"/>
                  </a:lnTo>
                  <a:lnTo>
                    <a:pt x="3003" y="209"/>
                  </a:lnTo>
                  <a:lnTo>
                    <a:pt x="3001" y="209"/>
                  </a:lnTo>
                  <a:lnTo>
                    <a:pt x="3001" y="209"/>
                  </a:lnTo>
                  <a:lnTo>
                    <a:pt x="2996" y="209"/>
                  </a:lnTo>
                  <a:lnTo>
                    <a:pt x="2996" y="209"/>
                  </a:lnTo>
                  <a:lnTo>
                    <a:pt x="2991" y="209"/>
                  </a:lnTo>
                  <a:lnTo>
                    <a:pt x="2991" y="209"/>
                  </a:lnTo>
                  <a:lnTo>
                    <a:pt x="2987" y="209"/>
                  </a:lnTo>
                  <a:lnTo>
                    <a:pt x="2987" y="209"/>
                  </a:lnTo>
                  <a:lnTo>
                    <a:pt x="2980" y="209"/>
                  </a:lnTo>
                  <a:lnTo>
                    <a:pt x="2980" y="207"/>
                  </a:lnTo>
                  <a:lnTo>
                    <a:pt x="2963" y="207"/>
                  </a:lnTo>
                  <a:lnTo>
                    <a:pt x="2963" y="207"/>
                  </a:lnTo>
                  <a:lnTo>
                    <a:pt x="2961" y="207"/>
                  </a:lnTo>
                  <a:lnTo>
                    <a:pt x="2961" y="207"/>
                  </a:lnTo>
                  <a:lnTo>
                    <a:pt x="2949" y="207"/>
                  </a:lnTo>
                  <a:lnTo>
                    <a:pt x="2949" y="207"/>
                  </a:lnTo>
                  <a:lnTo>
                    <a:pt x="2944" y="207"/>
                  </a:lnTo>
                  <a:lnTo>
                    <a:pt x="2944" y="204"/>
                  </a:lnTo>
                  <a:lnTo>
                    <a:pt x="2942" y="204"/>
                  </a:lnTo>
                  <a:lnTo>
                    <a:pt x="2942" y="204"/>
                  </a:lnTo>
                  <a:lnTo>
                    <a:pt x="2942" y="204"/>
                  </a:lnTo>
                  <a:lnTo>
                    <a:pt x="2942" y="202"/>
                  </a:lnTo>
                  <a:lnTo>
                    <a:pt x="2935" y="202"/>
                  </a:lnTo>
                  <a:lnTo>
                    <a:pt x="2935" y="204"/>
                  </a:lnTo>
                  <a:lnTo>
                    <a:pt x="2930" y="204"/>
                  </a:lnTo>
                  <a:lnTo>
                    <a:pt x="2930" y="204"/>
                  </a:lnTo>
                  <a:lnTo>
                    <a:pt x="2927" y="204"/>
                  </a:lnTo>
                  <a:lnTo>
                    <a:pt x="2927" y="204"/>
                  </a:lnTo>
                  <a:lnTo>
                    <a:pt x="2916" y="204"/>
                  </a:lnTo>
                  <a:lnTo>
                    <a:pt x="2916" y="204"/>
                  </a:lnTo>
                  <a:lnTo>
                    <a:pt x="2901" y="204"/>
                  </a:lnTo>
                  <a:lnTo>
                    <a:pt x="2901" y="204"/>
                  </a:lnTo>
                  <a:lnTo>
                    <a:pt x="2901" y="204"/>
                  </a:lnTo>
                  <a:lnTo>
                    <a:pt x="2901" y="204"/>
                  </a:lnTo>
                  <a:lnTo>
                    <a:pt x="2897" y="204"/>
                  </a:lnTo>
                  <a:lnTo>
                    <a:pt x="2897" y="207"/>
                  </a:lnTo>
                  <a:lnTo>
                    <a:pt x="2894" y="207"/>
                  </a:lnTo>
                  <a:lnTo>
                    <a:pt x="2894" y="207"/>
                  </a:lnTo>
                  <a:lnTo>
                    <a:pt x="2892" y="207"/>
                  </a:lnTo>
                  <a:lnTo>
                    <a:pt x="2892" y="204"/>
                  </a:lnTo>
                  <a:lnTo>
                    <a:pt x="2887" y="204"/>
                  </a:lnTo>
                  <a:lnTo>
                    <a:pt x="2887" y="207"/>
                  </a:lnTo>
                  <a:lnTo>
                    <a:pt x="2880" y="207"/>
                  </a:lnTo>
                  <a:lnTo>
                    <a:pt x="2880" y="209"/>
                  </a:lnTo>
                  <a:lnTo>
                    <a:pt x="2880" y="209"/>
                  </a:lnTo>
                  <a:lnTo>
                    <a:pt x="2880" y="207"/>
                  </a:lnTo>
                  <a:lnTo>
                    <a:pt x="2880" y="207"/>
                  </a:lnTo>
                  <a:lnTo>
                    <a:pt x="2880" y="207"/>
                  </a:lnTo>
                  <a:lnTo>
                    <a:pt x="2878" y="207"/>
                  </a:lnTo>
                  <a:lnTo>
                    <a:pt x="2878" y="209"/>
                  </a:lnTo>
                  <a:lnTo>
                    <a:pt x="2878" y="209"/>
                  </a:lnTo>
                  <a:lnTo>
                    <a:pt x="2878" y="209"/>
                  </a:lnTo>
                  <a:lnTo>
                    <a:pt x="2875" y="209"/>
                  </a:lnTo>
                  <a:lnTo>
                    <a:pt x="2875" y="207"/>
                  </a:lnTo>
                  <a:lnTo>
                    <a:pt x="2875" y="207"/>
                  </a:lnTo>
                  <a:lnTo>
                    <a:pt x="2875" y="204"/>
                  </a:lnTo>
                  <a:lnTo>
                    <a:pt x="2873" y="204"/>
                  </a:lnTo>
                  <a:lnTo>
                    <a:pt x="2873" y="204"/>
                  </a:lnTo>
                  <a:lnTo>
                    <a:pt x="2871" y="204"/>
                  </a:lnTo>
                  <a:lnTo>
                    <a:pt x="2871" y="204"/>
                  </a:lnTo>
                  <a:lnTo>
                    <a:pt x="2864" y="204"/>
                  </a:lnTo>
                  <a:lnTo>
                    <a:pt x="2864" y="204"/>
                  </a:lnTo>
                  <a:lnTo>
                    <a:pt x="2856" y="204"/>
                  </a:lnTo>
                  <a:lnTo>
                    <a:pt x="2856" y="202"/>
                  </a:lnTo>
                  <a:lnTo>
                    <a:pt x="2849" y="202"/>
                  </a:lnTo>
                  <a:lnTo>
                    <a:pt x="2849" y="202"/>
                  </a:lnTo>
                  <a:lnTo>
                    <a:pt x="2847" y="202"/>
                  </a:lnTo>
                  <a:lnTo>
                    <a:pt x="2847" y="200"/>
                  </a:lnTo>
                  <a:lnTo>
                    <a:pt x="2847" y="200"/>
                  </a:lnTo>
                  <a:lnTo>
                    <a:pt x="2847" y="200"/>
                  </a:lnTo>
                  <a:lnTo>
                    <a:pt x="2847" y="200"/>
                  </a:lnTo>
                  <a:lnTo>
                    <a:pt x="2847" y="197"/>
                  </a:lnTo>
                  <a:lnTo>
                    <a:pt x="2849" y="197"/>
                  </a:lnTo>
                  <a:lnTo>
                    <a:pt x="2849" y="197"/>
                  </a:lnTo>
                  <a:lnTo>
                    <a:pt x="2849" y="197"/>
                  </a:lnTo>
                  <a:lnTo>
                    <a:pt x="2849" y="195"/>
                  </a:lnTo>
                  <a:lnTo>
                    <a:pt x="2849" y="195"/>
                  </a:lnTo>
                  <a:lnTo>
                    <a:pt x="2849" y="192"/>
                  </a:lnTo>
                  <a:lnTo>
                    <a:pt x="2852" y="192"/>
                  </a:lnTo>
                  <a:lnTo>
                    <a:pt x="2852" y="192"/>
                  </a:lnTo>
                  <a:lnTo>
                    <a:pt x="2852" y="192"/>
                  </a:lnTo>
                  <a:lnTo>
                    <a:pt x="2852" y="190"/>
                  </a:lnTo>
                  <a:lnTo>
                    <a:pt x="2854" y="190"/>
                  </a:lnTo>
                  <a:lnTo>
                    <a:pt x="2854" y="188"/>
                  </a:lnTo>
                  <a:lnTo>
                    <a:pt x="2852" y="188"/>
                  </a:lnTo>
                  <a:lnTo>
                    <a:pt x="2852" y="185"/>
                  </a:lnTo>
                  <a:lnTo>
                    <a:pt x="2852" y="185"/>
                  </a:lnTo>
                  <a:lnTo>
                    <a:pt x="2852" y="185"/>
                  </a:lnTo>
                  <a:lnTo>
                    <a:pt x="2849" y="185"/>
                  </a:lnTo>
                  <a:lnTo>
                    <a:pt x="2849" y="183"/>
                  </a:lnTo>
                  <a:lnTo>
                    <a:pt x="2849" y="183"/>
                  </a:lnTo>
                  <a:lnTo>
                    <a:pt x="2849" y="183"/>
                  </a:lnTo>
                  <a:lnTo>
                    <a:pt x="2849" y="183"/>
                  </a:lnTo>
                  <a:lnTo>
                    <a:pt x="2849" y="181"/>
                  </a:lnTo>
                  <a:lnTo>
                    <a:pt x="2847" y="181"/>
                  </a:lnTo>
                  <a:lnTo>
                    <a:pt x="2847" y="181"/>
                  </a:lnTo>
                  <a:lnTo>
                    <a:pt x="2845" y="181"/>
                  </a:lnTo>
                  <a:lnTo>
                    <a:pt x="2845" y="178"/>
                  </a:lnTo>
                  <a:lnTo>
                    <a:pt x="2842" y="178"/>
                  </a:lnTo>
                  <a:lnTo>
                    <a:pt x="2842" y="178"/>
                  </a:lnTo>
                  <a:lnTo>
                    <a:pt x="2842" y="178"/>
                  </a:lnTo>
                  <a:lnTo>
                    <a:pt x="2842" y="178"/>
                  </a:lnTo>
                  <a:lnTo>
                    <a:pt x="2838" y="178"/>
                  </a:lnTo>
                  <a:lnTo>
                    <a:pt x="2838" y="176"/>
                  </a:lnTo>
                  <a:lnTo>
                    <a:pt x="2835" y="176"/>
                  </a:lnTo>
                  <a:lnTo>
                    <a:pt x="2835" y="176"/>
                  </a:lnTo>
                  <a:lnTo>
                    <a:pt x="2833" y="176"/>
                  </a:lnTo>
                  <a:lnTo>
                    <a:pt x="2833" y="173"/>
                  </a:lnTo>
                  <a:lnTo>
                    <a:pt x="2828" y="173"/>
                  </a:lnTo>
                  <a:lnTo>
                    <a:pt x="2828" y="173"/>
                  </a:lnTo>
                  <a:lnTo>
                    <a:pt x="2823" y="173"/>
                  </a:lnTo>
                  <a:lnTo>
                    <a:pt x="2823" y="171"/>
                  </a:lnTo>
                  <a:lnTo>
                    <a:pt x="2819" y="171"/>
                  </a:lnTo>
                  <a:lnTo>
                    <a:pt x="2819" y="171"/>
                  </a:lnTo>
                  <a:lnTo>
                    <a:pt x="2812" y="171"/>
                  </a:lnTo>
                  <a:lnTo>
                    <a:pt x="2812" y="169"/>
                  </a:lnTo>
                  <a:lnTo>
                    <a:pt x="2802" y="169"/>
                  </a:lnTo>
                  <a:lnTo>
                    <a:pt x="2802" y="169"/>
                  </a:lnTo>
                  <a:lnTo>
                    <a:pt x="2785" y="169"/>
                  </a:lnTo>
                  <a:lnTo>
                    <a:pt x="2785" y="169"/>
                  </a:lnTo>
                  <a:lnTo>
                    <a:pt x="2781" y="169"/>
                  </a:lnTo>
                  <a:lnTo>
                    <a:pt x="2781" y="169"/>
                  </a:lnTo>
                  <a:lnTo>
                    <a:pt x="2781" y="169"/>
                  </a:lnTo>
                  <a:lnTo>
                    <a:pt x="2781" y="169"/>
                  </a:lnTo>
                  <a:lnTo>
                    <a:pt x="2778" y="169"/>
                  </a:lnTo>
                  <a:lnTo>
                    <a:pt x="2778" y="169"/>
                  </a:lnTo>
                  <a:lnTo>
                    <a:pt x="2769" y="169"/>
                  </a:lnTo>
                  <a:lnTo>
                    <a:pt x="2769" y="169"/>
                  </a:lnTo>
                  <a:lnTo>
                    <a:pt x="2767" y="169"/>
                  </a:lnTo>
                  <a:lnTo>
                    <a:pt x="2767" y="169"/>
                  </a:lnTo>
                  <a:lnTo>
                    <a:pt x="2752" y="169"/>
                  </a:lnTo>
                  <a:lnTo>
                    <a:pt x="2752" y="169"/>
                  </a:lnTo>
                  <a:lnTo>
                    <a:pt x="2740" y="169"/>
                  </a:lnTo>
                  <a:lnTo>
                    <a:pt x="2740" y="171"/>
                  </a:lnTo>
                  <a:lnTo>
                    <a:pt x="2731" y="171"/>
                  </a:lnTo>
                  <a:lnTo>
                    <a:pt x="2731" y="171"/>
                  </a:lnTo>
                  <a:lnTo>
                    <a:pt x="2724" y="171"/>
                  </a:lnTo>
                  <a:lnTo>
                    <a:pt x="2724" y="173"/>
                  </a:lnTo>
                  <a:lnTo>
                    <a:pt x="2719" y="173"/>
                  </a:lnTo>
                  <a:lnTo>
                    <a:pt x="2719" y="173"/>
                  </a:lnTo>
                  <a:lnTo>
                    <a:pt x="2703" y="173"/>
                  </a:lnTo>
                  <a:lnTo>
                    <a:pt x="2703" y="176"/>
                  </a:lnTo>
                  <a:lnTo>
                    <a:pt x="2688" y="176"/>
                  </a:lnTo>
                  <a:lnTo>
                    <a:pt x="2688" y="173"/>
                  </a:lnTo>
                  <a:lnTo>
                    <a:pt x="2686" y="173"/>
                  </a:lnTo>
                  <a:lnTo>
                    <a:pt x="2686" y="171"/>
                  </a:lnTo>
                  <a:lnTo>
                    <a:pt x="2681" y="171"/>
                  </a:lnTo>
                  <a:lnTo>
                    <a:pt x="2681" y="169"/>
                  </a:lnTo>
                  <a:lnTo>
                    <a:pt x="2681" y="169"/>
                  </a:lnTo>
                  <a:lnTo>
                    <a:pt x="2681" y="169"/>
                  </a:lnTo>
                  <a:lnTo>
                    <a:pt x="2679" y="169"/>
                  </a:lnTo>
                  <a:lnTo>
                    <a:pt x="2679" y="169"/>
                  </a:lnTo>
                  <a:lnTo>
                    <a:pt x="2677" y="169"/>
                  </a:lnTo>
                  <a:lnTo>
                    <a:pt x="2677" y="166"/>
                  </a:lnTo>
                  <a:lnTo>
                    <a:pt x="2674" y="166"/>
                  </a:lnTo>
                  <a:lnTo>
                    <a:pt x="2674" y="164"/>
                  </a:lnTo>
                  <a:lnTo>
                    <a:pt x="2674" y="164"/>
                  </a:lnTo>
                  <a:lnTo>
                    <a:pt x="2674" y="164"/>
                  </a:lnTo>
                  <a:lnTo>
                    <a:pt x="2672" y="164"/>
                  </a:lnTo>
                  <a:lnTo>
                    <a:pt x="2672" y="162"/>
                  </a:lnTo>
                  <a:lnTo>
                    <a:pt x="2667" y="162"/>
                  </a:lnTo>
                  <a:lnTo>
                    <a:pt x="2667" y="162"/>
                  </a:lnTo>
                  <a:lnTo>
                    <a:pt x="2665" y="162"/>
                  </a:lnTo>
                  <a:lnTo>
                    <a:pt x="2665" y="159"/>
                  </a:lnTo>
                  <a:lnTo>
                    <a:pt x="2662" y="159"/>
                  </a:lnTo>
                  <a:lnTo>
                    <a:pt x="2662" y="159"/>
                  </a:lnTo>
                  <a:lnTo>
                    <a:pt x="2665" y="159"/>
                  </a:lnTo>
                  <a:lnTo>
                    <a:pt x="2665" y="159"/>
                  </a:lnTo>
                  <a:lnTo>
                    <a:pt x="2662" y="159"/>
                  </a:lnTo>
                  <a:lnTo>
                    <a:pt x="2662" y="159"/>
                  </a:lnTo>
                  <a:lnTo>
                    <a:pt x="2660" y="159"/>
                  </a:lnTo>
                  <a:lnTo>
                    <a:pt x="2660" y="159"/>
                  </a:lnTo>
                  <a:lnTo>
                    <a:pt x="2660" y="159"/>
                  </a:lnTo>
                  <a:lnTo>
                    <a:pt x="2660" y="159"/>
                  </a:lnTo>
                  <a:lnTo>
                    <a:pt x="2658" y="159"/>
                  </a:lnTo>
                  <a:lnTo>
                    <a:pt x="2658" y="159"/>
                  </a:lnTo>
                  <a:lnTo>
                    <a:pt x="2653" y="159"/>
                  </a:lnTo>
                  <a:lnTo>
                    <a:pt x="2653" y="157"/>
                  </a:lnTo>
                  <a:lnTo>
                    <a:pt x="2648" y="157"/>
                  </a:lnTo>
                  <a:lnTo>
                    <a:pt x="2648" y="157"/>
                  </a:lnTo>
                  <a:lnTo>
                    <a:pt x="2643" y="157"/>
                  </a:lnTo>
                  <a:lnTo>
                    <a:pt x="2643" y="154"/>
                  </a:lnTo>
                  <a:lnTo>
                    <a:pt x="2639" y="154"/>
                  </a:lnTo>
                  <a:lnTo>
                    <a:pt x="2639" y="154"/>
                  </a:lnTo>
                  <a:lnTo>
                    <a:pt x="2634" y="154"/>
                  </a:lnTo>
                  <a:lnTo>
                    <a:pt x="2634" y="152"/>
                  </a:lnTo>
                  <a:lnTo>
                    <a:pt x="2634" y="152"/>
                  </a:lnTo>
                  <a:lnTo>
                    <a:pt x="2634" y="154"/>
                  </a:lnTo>
                  <a:lnTo>
                    <a:pt x="2622" y="154"/>
                  </a:lnTo>
                  <a:lnTo>
                    <a:pt x="2622" y="152"/>
                  </a:lnTo>
                  <a:lnTo>
                    <a:pt x="2615" y="152"/>
                  </a:lnTo>
                  <a:lnTo>
                    <a:pt x="2615" y="152"/>
                  </a:lnTo>
                  <a:lnTo>
                    <a:pt x="2617" y="152"/>
                  </a:lnTo>
                  <a:lnTo>
                    <a:pt x="2617" y="150"/>
                  </a:lnTo>
                  <a:lnTo>
                    <a:pt x="2622" y="150"/>
                  </a:lnTo>
                  <a:lnTo>
                    <a:pt x="2622" y="150"/>
                  </a:lnTo>
                  <a:lnTo>
                    <a:pt x="2622" y="150"/>
                  </a:lnTo>
                  <a:lnTo>
                    <a:pt x="2622" y="150"/>
                  </a:lnTo>
                  <a:lnTo>
                    <a:pt x="2627" y="150"/>
                  </a:lnTo>
                  <a:lnTo>
                    <a:pt x="2627" y="152"/>
                  </a:lnTo>
                  <a:lnTo>
                    <a:pt x="2629" y="152"/>
                  </a:lnTo>
                  <a:lnTo>
                    <a:pt x="2629" y="152"/>
                  </a:lnTo>
                  <a:lnTo>
                    <a:pt x="2634" y="152"/>
                  </a:lnTo>
                  <a:lnTo>
                    <a:pt x="2634" y="150"/>
                  </a:lnTo>
                  <a:lnTo>
                    <a:pt x="2636" y="150"/>
                  </a:lnTo>
                  <a:lnTo>
                    <a:pt x="2636" y="150"/>
                  </a:lnTo>
                  <a:lnTo>
                    <a:pt x="2639" y="150"/>
                  </a:lnTo>
                  <a:lnTo>
                    <a:pt x="2639" y="147"/>
                  </a:lnTo>
                  <a:lnTo>
                    <a:pt x="2636" y="147"/>
                  </a:lnTo>
                  <a:lnTo>
                    <a:pt x="2636" y="145"/>
                  </a:lnTo>
                  <a:lnTo>
                    <a:pt x="2636" y="145"/>
                  </a:lnTo>
                  <a:lnTo>
                    <a:pt x="2636" y="145"/>
                  </a:lnTo>
                  <a:lnTo>
                    <a:pt x="2634" y="145"/>
                  </a:lnTo>
                  <a:lnTo>
                    <a:pt x="2634" y="143"/>
                  </a:lnTo>
                  <a:lnTo>
                    <a:pt x="2632" y="143"/>
                  </a:lnTo>
                  <a:lnTo>
                    <a:pt x="2632" y="143"/>
                  </a:lnTo>
                  <a:lnTo>
                    <a:pt x="2629" y="143"/>
                  </a:lnTo>
                  <a:lnTo>
                    <a:pt x="2629" y="140"/>
                  </a:lnTo>
                  <a:lnTo>
                    <a:pt x="2625" y="140"/>
                  </a:lnTo>
                  <a:lnTo>
                    <a:pt x="2625" y="140"/>
                  </a:lnTo>
                  <a:lnTo>
                    <a:pt x="2622" y="140"/>
                  </a:lnTo>
                  <a:lnTo>
                    <a:pt x="2622" y="140"/>
                  </a:lnTo>
                  <a:lnTo>
                    <a:pt x="2615" y="140"/>
                  </a:lnTo>
                  <a:lnTo>
                    <a:pt x="2615" y="138"/>
                  </a:lnTo>
                  <a:lnTo>
                    <a:pt x="2608" y="138"/>
                  </a:lnTo>
                  <a:lnTo>
                    <a:pt x="2608" y="138"/>
                  </a:lnTo>
                  <a:lnTo>
                    <a:pt x="2570" y="138"/>
                  </a:lnTo>
                  <a:lnTo>
                    <a:pt x="2570" y="136"/>
                  </a:lnTo>
                  <a:lnTo>
                    <a:pt x="2568" y="136"/>
                  </a:lnTo>
                  <a:lnTo>
                    <a:pt x="2568" y="136"/>
                  </a:lnTo>
                  <a:lnTo>
                    <a:pt x="2561" y="136"/>
                  </a:lnTo>
                  <a:lnTo>
                    <a:pt x="2561" y="133"/>
                  </a:lnTo>
                  <a:lnTo>
                    <a:pt x="2556" y="133"/>
                  </a:lnTo>
                  <a:lnTo>
                    <a:pt x="2556" y="133"/>
                  </a:lnTo>
                  <a:lnTo>
                    <a:pt x="2549" y="133"/>
                  </a:lnTo>
                  <a:lnTo>
                    <a:pt x="2549" y="131"/>
                  </a:lnTo>
                  <a:lnTo>
                    <a:pt x="2542" y="131"/>
                  </a:lnTo>
                  <a:lnTo>
                    <a:pt x="2542" y="131"/>
                  </a:lnTo>
                  <a:lnTo>
                    <a:pt x="2530" y="131"/>
                  </a:lnTo>
                  <a:lnTo>
                    <a:pt x="2530" y="128"/>
                  </a:lnTo>
                  <a:lnTo>
                    <a:pt x="2518" y="128"/>
                  </a:lnTo>
                  <a:lnTo>
                    <a:pt x="2518" y="128"/>
                  </a:lnTo>
                  <a:lnTo>
                    <a:pt x="2501" y="128"/>
                  </a:lnTo>
                  <a:lnTo>
                    <a:pt x="2501" y="128"/>
                  </a:lnTo>
                  <a:lnTo>
                    <a:pt x="2473" y="128"/>
                  </a:lnTo>
                  <a:lnTo>
                    <a:pt x="2473" y="126"/>
                  </a:lnTo>
                  <a:lnTo>
                    <a:pt x="2459" y="126"/>
                  </a:lnTo>
                  <a:lnTo>
                    <a:pt x="2459" y="126"/>
                  </a:lnTo>
                  <a:lnTo>
                    <a:pt x="2454" y="126"/>
                  </a:lnTo>
                  <a:lnTo>
                    <a:pt x="2454" y="124"/>
                  </a:lnTo>
                  <a:lnTo>
                    <a:pt x="2452" y="124"/>
                  </a:lnTo>
                  <a:lnTo>
                    <a:pt x="2452" y="124"/>
                  </a:lnTo>
                  <a:lnTo>
                    <a:pt x="2442" y="124"/>
                  </a:lnTo>
                  <a:lnTo>
                    <a:pt x="2442" y="121"/>
                  </a:lnTo>
                  <a:lnTo>
                    <a:pt x="2435" y="121"/>
                  </a:lnTo>
                  <a:lnTo>
                    <a:pt x="2435" y="124"/>
                  </a:lnTo>
                  <a:lnTo>
                    <a:pt x="2438" y="124"/>
                  </a:lnTo>
                  <a:lnTo>
                    <a:pt x="2438" y="126"/>
                  </a:lnTo>
                  <a:lnTo>
                    <a:pt x="2438" y="126"/>
                  </a:lnTo>
                  <a:lnTo>
                    <a:pt x="2438" y="126"/>
                  </a:lnTo>
                  <a:lnTo>
                    <a:pt x="2440" y="126"/>
                  </a:lnTo>
                  <a:lnTo>
                    <a:pt x="2440" y="128"/>
                  </a:lnTo>
                  <a:lnTo>
                    <a:pt x="2442" y="128"/>
                  </a:lnTo>
                  <a:lnTo>
                    <a:pt x="2442" y="128"/>
                  </a:lnTo>
                  <a:lnTo>
                    <a:pt x="2445" y="128"/>
                  </a:lnTo>
                  <a:lnTo>
                    <a:pt x="2445" y="128"/>
                  </a:lnTo>
                  <a:lnTo>
                    <a:pt x="2445" y="128"/>
                  </a:lnTo>
                  <a:lnTo>
                    <a:pt x="2445" y="131"/>
                  </a:lnTo>
                  <a:lnTo>
                    <a:pt x="2442" y="131"/>
                  </a:lnTo>
                  <a:lnTo>
                    <a:pt x="2442" y="131"/>
                  </a:lnTo>
                  <a:lnTo>
                    <a:pt x="2438" y="131"/>
                  </a:lnTo>
                  <a:lnTo>
                    <a:pt x="2438" y="133"/>
                  </a:lnTo>
                  <a:lnTo>
                    <a:pt x="2409" y="133"/>
                  </a:lnTo>
                  <a:lnTo>
                    <a:pt x="2409" y="133"/>
                  </a:lnTo>
                  <a:lnTo>
                    <a:pt x="2409" y="133"/>
                  </a:lnTo>
                  <a:lnTo>
                    <a:pt x="2409" y="136"/>
                  </a:lnTo>
                  <a:lnTo>
                    <a:pt x="2404" y="136"/>
                  </a:lnTo>
                  <a:lnTo>
                    <a:pt x="2404" y="136"/>
                  </a:lnTo>
                  <a:lnTo>
                    <a:pt x="2404" y="136"/>
                  </a:lnTo>
                  <a:lnTo>
                    <a:pt x="2404" y="138"/>
                  </a:lnTo>
                  <a:lnTo>
                    <a:pt x="2402" y="138"/>
                  </a:lnTo>
                  <a:lnTo>
                    <a:pt x="2402" y="140"/>
                  </a:lnTo>
                  <a:lnTo>
                    <a:pt x="2404" y="140"/>
                  </a:lnTo>
                  <a:lnTo>
                    <a:pt x="2404" y="143"/>
                  </a:lnTo>
                  <a:lnTo>
                    <a:pt x="2409" y="143"/>
                  </a:lnTo>
                  <a:lnTo>
                    <a:pt x="2409" y="140"/>
                  </a:lnTo>
                  <a:lnTo>
                    <a:pt x="2411" y="140"/>
                  </a:lnTo>
                  <a:lnTo>
                    <a:pt x="2411" y="140"/>
                  </a:lnTo>
                  <a:lnTo>
                    <a:pt x="2421" y="140"/>
                  </a:lnTo>
                  <a:lnTo>
                    <a:pt x="2421" y="140"/>
                  </a:lnTo>
                  <a:lnTo>
                    <a:pt x="2419" y="140"/>
                  </a:lnTo>
                  <a:lnTo>
                    <a:pt x="2419" y="143"/>
                  </a:lnTo>
                  <a:lnTo>
                    <a:pt x="2416" y="143"/>
                  </a:lnTo>
                  <a:lnTo>
                    <a:pt x="2416" y="143"/>
                  </a:lnTo>
                  <a:lnTo>
                    <a:pt x="2416" y="143"/>
                  </a:lnTo>
                  <a:lnTo>
                    <a:pt x="2416" y="145"/>
                  </a:lnTo>
                  <a:lnTo>
                    <a:pt x="2414" y="145"/>
                  </a:lnTo>
                  <a:lnTo>
                    <a:pt x="2414" y="147"/>
                  </a:lnTo>
                  <a:lnTo>
                    <a:pt x="2407" y="147"/>
                  </a:lnTo>
                  <a:lnTo>
                    <a:pt x="2407" y="147"/>
                  </a:lnTo>
                  <a:lnTo>
                    <a:pt x="2414" y="147"/>
                  </a:lnTo>
                  <a:lnTo>
                    <a:pt x="2414" y="150"/>
                  </a:lnTo>
                  <a:lnTo>
                    <a:pt x="2416" y="150"/>
                  </a:lnTo>
                  <a:lnTo>
                    <a:pt x="2416" y="154"/>
                  </a:lnTo>
                  <a:lnTo>
                    <a:pt x="2416" y="154"/>
                  </a:lnTo>
                  <a:lnTo>
                    <a:pt x="2416" y="154"/>
                  </a:lnTo>
                  <a:lnTo>
                    <a:pt x="2416" y="154"/>
                  </a:lnTo>
                  <a:lnTo>
                    <a:pt x="2416" y="157"/>
                  </a:lnTo>
                  <a:lnTo>
                    <a:pt x="2419" y="157"/>
                  </a:lnTo>
                  <a:lnTo>
                    <a:pt x="2419" y="157"/>
                  </a:lnTo>
                  <a:lnTo>
                    <a:pt x="2419" y="157"/>
                  </a:lnTo>
                  <a:lnTo>
                    <a:pt x="2419" y="159"/>
                  </a:lnTo>
                  <a:lnTo>
                    <a:pt x="2419" y="159"/>
                  </a:lnTo>
                  <a:lnTo>
                    <a:pt x="2419" y="159"/>
                  </a:lnTo>
                  <a:lnTo>
                    <a:pt x="2416" y="159"/>
                  </a:lnTo>
                  <a:lnTo>
                    <a:pt x="2416" y="159"/>
                  </a:lnTo>
                  <a:lnTo>
                    <a:pt x="2409" y="159"/>
                  </a:lnTo>
                  <a:lnTo>
                    <a:pt x="2409" y="159"/>
                  </a:lnTo>
                  <a:lnTo>
                    <a:pt x="2404" y="159"/>
                  </a:lnTo>
                  <a:lnTo>
                    <a:pt x="2404" y="159"/>
                  </a:lnTo>
                  <a:lnTo>
                    <a:pt x="2402" y="159"/>
                  </a:lnTo>
                  <a:lnTo>
                    <a:pt x="2402" y="157"/>
                  </a:lnTo>
                  <a:lnTo>
                    <a:pt x="2402" y="157"/>
                  </a:lnTo>
                  <a:lnTo>
                    <a:pt x="2402" y="154"/>
                  </a:lnTo>
                  <a:lnTo>
                    <a:pt x="2397" y="154"/>
                  </a:lnTo>
                  <a:lnTo>
                    <a:pt x="2397" y="154"/>
                  </a:lnTo>
                  <a:lnTo>
                    <a:pt x="2397" y="154"/>
                  </a:lnTo>
                  <a:lnTo>
                    <a:pt x="2397" y="152"/>
                  </a:lnTo>
                  <a:lnTo>
                    <a:pt x="2388" y="152"/>
                  </a:lnTo>
                  <a:lnTo>
                    <a:pt x="2388" y="154"/>
                  </a:lnTo>
                  <a:lnTo>
                    <a:pt x="2390" y="154"/>
                  </a:lnTo>
                  <a:lnTo>
                    <a:pt x="2390" y="157"/>
                  </a:lnTo>
                  <a:lnTo>
                    <a:pt x="2390" y="157"/>
                  </a:lnTo>
                  <a:lnTo>
                    <a:pt x="2390" y="157"/>
                  </a:lnTo>
                  <a:lnTo>
                    <a:pt x="2388" y="157"/>
                  </a:lnTo>
                  <a:lnTo>
                    <a:pt x="2388" y="157"/>
                  </a:lnTo>
                  <a:lnTo>
                    <a:pt x="2388" y="157"/>
                  </a:lnTo>
                  <a:lnTo>
                    <a:pt x="2388" y="154"/>
                  </a:lnTo>
                  <a:lnTo>
                    <a:pt x="2383" y="154"/>
                  </a:lnTo>
                  <a:lnTo>
                    <a:pt x="2383" y="157"/>
                  </a:lnTo>
                  <a:lnTo>
                    <a:pt x="2383" y="157"/>
                  </a:lnTo>
                  <a:lnTo>
                    <a:pt x="2383" y="154"/>
                  </a:lnTo>
                  <a:lnTo>
                    <a:pt x="2381" y="154"/>
                  </a:lnTo>
                  <a:lnTo>
                    <a:pt x="2381" y="157"/>
                  </a:lnTo>
                  <a:lnTo>
                    <a:pt x="2378" y="157"/>
                  </a:lnTo>
                  <a:lnTo>
                    <a:pt x="2378" y="159"/>
                  </a:lnTo>
                  <a:lnTo>
                    <a:pt x="2378" y="159"/>
                  </a:lnTo>
                  <a:lnTo>
                    <a:pt x="2378" y="157"/>
                  </a:lnTo>
                  <a:lnTo>
                    <a:pt x="2369" y="157"/>
                  </a:lnTo>
                  <a:lnTo>
                    <a:pt x="2369" y="154"/>
                  </a:lnTo>
                  <a:lnTo>
                    <a:pt x="2364" y="154"/>
                  </a:lnTo>
                  <a:lnTo>
                    <a:pt x="2364" y="157"/>
                  </a:lnTo>
                  <a:lnTo>
                    <a:pt x="2357" y="157"/>
                  </a:lnTo>
                  <a:lnTo>
                    <a:pt x="2357" y="159"/>
                  </a:lnTo>
                  <a:lnTo>
                    <a:pt x="2355" y="159"/>
                  </a:lnTo>
                  <a:lnTo>
                    <a:pt x="2355" y="157"/>
                  </a:lnTo>
                  <a:lnTo>
                    <a:pt x="2348" y="157"/>
                  </a:lnTo>
                  <a:lnTo>
                    <a:pt x="2348" y="157"/>
                  </a:lnTo>
                  <a:lnTo>
                    <a:pt x="2343" y="157"/>
                  </a:lnTo>
                  <a:lnTo>
                    <a:pt x="2343" y="154"/>
                  </a:lnTo>
                  <a:lnTo>
                    <a:pt x="2336" y="154"/>
                  </a:lnTo>
                  <a:lnTo>
                    <a:pt x="2336" y="154"/>
                  </a:lnTo>
                  <a:lnTo>
                    <a:pt x="2331" y="154"/>
                  </a:lnTo>
                  <a:lnTo>
                    <a:pt x="2331" y="154"/>
                  </a:lnTo>
                  <a:lnTo>
                    <a:pt x="2329" y="154"/>
                  </a:lnTo>
                  <a:lnTo>
                    <a:pt x="2329" y="154"/>
                  </a:lnTo>
                  <a:lnTo>
                    <a:pt x="2329" y="154"/>
                  </a:lnTo>
                  <a:lnTo>
                    <a:pt x="2329" y="154"/>
                  </a:lnTo>
                  <a:lnTo>
                    <a:pt x="2317" y="154"/>
                  </a:lnTo>
                  <a:lnTo>
                    <a:pt x="2317" y="157"/>
                  </a:lnTo>
                  <a:lnTo>
                    <a:pt x="2312" y="157"/>
                  </a:lnTo>
                  <a:lnTo>
                    <a:pt x="2312" y="159"/>
                  </a:lnTo>
                  <a:lnTo>
                    <a:pt x="2310" y="159"/>
                  </a:lnTo>
                  <a:lnTo>
                    <a:pt x="2310" y="159"/>
                  </a:lnTo>
                  <a:lnTo>
                    <a:pt x="2307" y="159"/>
                  </a:lnTo>
                  <a:lnTo>
                    <a:pt x="2307" y="159"/>
                  </a:lnTo>
                  <a:lnTo>
                    <a:pt x="2303" y="159"/>
                  </a:lnTo>
                  <a:lnTo>
                    <a:pt x="2303" y="162"/>
                  </a:lnTo>
                  <a:lnTo>
                    <a:pt x="2296" y="162"/>
                  </a:lnTo>
                  <a:lnTo>
                    <a:pt x="2296" y="159"/>
                  </a:lnTo>
                  <a:lnTo>
                    <a:pt x="2288" y="159"/>
                  </a:lnTo>
                  <a:lnTo>
                    <a:pt x="2288" y="159"/>
                  </a:lnTo>
                  <a:lnTo>
                    <a:pt x="2284" y="159"/>
                  </a:lnTo>
                  <a:lnTo>
                    <a:pt x="2284" y="159"/>
                  </a:lnTo>
                  <a:lnTo>
                    <a:pt x="2281" y="159"/>
                  </a:lnTo>
                  <a:lnTo>
                    <a:pt x="2281" y="157"/>
                  </a:lnTo>
                  <a:lnTo>
                    <a:pt x="2277" y="157"/>
                  </a:lnTo>
                  <a:lnTo>
                    <a:pt x="2277" y="157"/>
                  </a:lnTo>
                  <a:lnTo>
                    <a:pt x="2274" y="157"/>
                  </a:lnTo>
                  <a:lnTo>
                    <a:pt x="2274" y="154"/>
                  </a:lnTo>
                  <a:lnTo>
                    <a:pt x="2274" y="154"/>
                  </a:lnTo>
                  <a:lnTo>
                    <a:pt x="2274" y="154"/>
                  </a:lnTo>
                  <a:lnTo>
                    <a:pt x="2272" y="154"/>
                  </a:lnTo>
                  <a:lnTo>
                    <a:pt x="2272" y="152"/>
                  </a:lnTo>
                  <a:lnTo>
                    <a:pt x="2269" y="152"/>
                  </a:lnTo>
                  <a:lnTo>
                    <a:pt x="2269" y="152"/>
                  </a:lnTo>
                  <a:lnTo>
                    <a:pt x="2267" y="152"/>
                  </a:lnTo>
                  <a:lnTo>
                    <a:pt x="2267" y="150"/>
                  </a:lnTo>
                  <a:lnTo>
                    <a:pt x="2269" y="150"/>
                  </a:lnTo>
                  <a:lnTo>
                    <a:pt x="2269" y="147"/>
                  </a:lnTo>
                  <a:lnTo>
                    <a:pt x="2274" y="147"/>
                  </a:lnTo>
                  <a:lnTo>
                    <a:pt x="2274" y="150"/>
                  </a:lnTo>
                  <a:lnTo>
                    <a:pt x="2277" y="150"/>
                  </a:lnTo>
                  <a:lnTo>
                    <a:pt x="2277" y="150"/>
                  </a:lnTo>
                  <a:lnTo>
                    <a:pt x="2279" y="150"/>
                  </a:lnTo>
                  <a:lnTo>
                    <a:pt x="2279" y="147"/>
                  </a:lnTo>
                  <a:lnTo>
                    <a:pt x="2277" y="147"/>
                  </a:lnTo>
                  <a:lnTo>
                    <a:pt x="2277" y="147"/>
                  </a:lnTo>
                  <a:lnTo>
                    <a:pt x="2274" y="147"/>
                  </a:lnTo>
                  <a:lnTo>
                    <a:pt x="2274" y="145"/>
                  </a:lnTo>
                  <a:lnTo>
                    <a:pt x="2269" y="145"/>
                  </a:lnTo>
                  <a:lnTo>
                    <a:pt x="2269" y="147"/>
                  </a:lnTo>
                  <a:lnTo>
                    <a:pt x="2262" y="147"/>
                  </a:lnTo>
                  <a:lnTo>
                    <a:pt x="2262" y="147"/>
                  </a:lnTo>
                  <a:lnTo>
                    <a:pt x="2260" y="147"/>
                  </a:lnTo>
                  <a:lnTo>
                    <a:pt x="2260" y="150"/>
                  </a:lnTo>
                  <a:lnTo>
                    <a:pt x="2260" y="150"/>
                  </a:lnTo>
                  <a:lnTo>
                    <a:pt x="2260" y="150"/>
                  </a:lnTo>
                  <a:lnTo>
                    <a:pt x="2258" y="150"/>
                  </a:lnTo>
                  <a:lnTo>
                    <a:pt x="2258" y="150"/>
                  </a:lnTo>
                  <a:lnTo>
                    <a:pt x="2258" y="150"/>
                  </a:lnTo>
                  <a:lnTo>
                    <a:pt x="2258" y="152"/>
                  </a:lnTo>
                  <a:lnTo>
                    <a:pt x="2255" y="152"/>
                  </a:lnTo>
                  <a:lnTo>
                    <a:pt x="2255" y="152"/>
                  </a:lnTo>
                  <a:lnTo>
                    <a:pt x="2255" y="152"/>
                  </a:lnTo>
                  <a:lnTo>
                    <a:pt x="2255" y="154"/>
                  </a:lnTo>
                  <a:lnTo>
                    <a:pt x="2253" y="154"/>
                  </a:lnTo>
                  <a:lnTo>
                    <a:pt x="2253" y="154"/>
                  </a:lnTo>
                  <a:lnTo>
                    <a:pt x="2253" y="154"/>
                  </a:lnTo>
                  <a:lnTo>
                    <a:pt x="2253" y="157"/>
                  </a:lnTo>
                  <a:lnTo>
                    <a:pt x="2251" y="157"/>
                  </a:lnTo>
                  <a:lnTo>
                    <a:pt x="2251" y="159"/>
                  </a:lnTo>
                  <a:lnTo>
                    <a:pt x="2251" y="159"/>
                  </a:lnTo>
                  <a:lnTo>
                    <a:pt x="2251" y="159"/>
                  </a:lnTo>
                  <a:lnTo>
                    <a:pt x="2251" y="159"/>
                  </a:lnTo>
                  <a:lnTo>
                    <a:pt x="2251" y="162"/>
                  </a:lnTo>
                  <a:lnTo>
                    <a:pt x="2248" y="162"/>
                  </a:lnTo>
                  <a:lnTo>
                    <a:pt x="2248" y="164"/>
                  </a:lnTo>
                  <a:lnTo>
                    <a:pt x="2248" y="164"/>
                  </a:lnTo>
                  <a:lnTo>
                    <a:pt x="2248" y="164"/>
                  </a:lnTo>
                  <a:lnTo>
                    <a:pt x="2248" y="164"/>
                  </a:lnTo>
                  <a:lnTo>
                    <a:pt x="2248" y="166"/>
                  </a:lnTo>
                  <a:lnTo>
                    <a:pt x="2246" y="166"/>
                  </a:lnTo>
                  <a:lnTo>
                    <a:pt x="2246" y="166"/>
                  </a:lnTo>
                  <a:lnTo>
                    <a:pt x="2243" y="166"/>
                  </a:lnTo>
                  <a:lnTo>
                    <a:pt x="2243" y="171"/>
                  </a:lnTo>
                  <a:lnTo>
                    <a:pt x="2243" y="171"/>
                  </a:lnTo>
                  <a:lnTo>
                    <a:pt x="2243" y="171"/>
                  </a:lnTo>
                  <a:lnTo>
                    <a:pt x="2241" y="171"/>
                  </a:lnTo>
                  <a:lnTo>
                    <a:pt x="2241" y="173"/>
                  </a:lnTo>
                  <a:lnTo>
                    <a:pt x="2241" y="173"/>
                  </a:lnTo>
                  <a:lnTo>
                    <a:pt x="2241" y="173"/>
                  </a:lnTo>
                  <a:lnTo>
                    <a:pt x="2239" y="173"/>
                  </a:lnTo>
                  <a:lnTo>
                    <a:pt x="2239" y="176"/>
                  </a:lnTo>
                  <a:lnTo>
                    <a:pt x="2236" y="176"/>
                  </a:lnTo>
                  <a:lnTo>
                    <a:pt x="2236" y="176"/>
                  </a:lnTo>
                  <a:lnTo>
                    <a:pt x="2234" y="176"/>
                  </a:lnTo>
                  <a:lnTo>
                    <a:pt x="2234" y="178"/>
                  </a:lnTo>
                  <a:lnTo>
                    <a:pt x="2229" y="178"/>
                  </a:lnTo>
                  <a:lnTo>
                    <a:pt x="2229" y="178"/>
                  </a:lnTo>
                  <a:lnTo>
                    <a:pt x="2229" y="178"/>
                  </a:lnTo>
                  <a:lnTo>
                    <a:pt x="2229" y="178"/>
                  </a:lnTo>
                  <a:lnTo>
                    <a:pt x="2227" y="178"/>
                  </a:lnTo>
                  <a:lnTo>
                    <a:pt x="2227" y="176"/>
                  </a:lnTo>
                  <a:lnTo>
                    <a:pt x="2227" y="176"/>
                  </a:lnTo>
                  <a:lnTo>
                    <a:pt x="2227" y="173"/>
                  </a:lnTo>
                  <a:lnTo>
                    <a:pt x="2225" y="173"/>
                  </a:lnTo>
                  <a:lnTo>
                    <a:pt x="2225" y="173"/>
                  </a:lnTo>
                  <a:lnTo>
                    <a:pt x="2225" y="173"/>
                  </a:lnTo>
                  <a:lnTo>
                    <a:pt x="2225" y="171"/>
                  </a:lnTo>
                  <a:lnTo>
                    <a:pt x="2225" y="171"/>
                  </a:lnTo>
                  <a:lnTo>
                    <a:pt x="2225" y="171"/>
                  </a:lnTo>
                  <a:lnTo>
                    <a:pt x="2222" y="171"/>
                  </a:lnTo>
                  <a:lnTo>
                    <a:pt x="2222" y="173"/>
                  </a:lnTo>
                  <a:lnTo>
                    <a:pt x="2217" y="173"/>
                  </a:lnTo>
                  <a:lnTo>
                    <a:pt x="2217" y="173"/>
                  </a:lnTo>
                  <a:lnTo>
                    <a:pt x="2213" y="173"/>
                  </a:lnTo>
                  <a:lnTo>
                    <a:pt x="2213" y="171"/>
                  </a:lnTo>
                  <a:lnTo>
                    <a:pt x="2210" y="171"/>
                  </a:lnTo>
                  <a:lnTo>
                    <a:pt x="2210" y="169"/>
                  </a:lnTo>
                  <a:lnTo>
                    <a:pt x="2210" y="169"/>
                  </a:lnTo>
                  <a:lnTo>
                    <a:pt x="2210" y="169"/>
                  </a:lnTo>
                  <a:lnTo>
                    <a:pt x="2208" y="169"/>
                  </a:lnTo>
                  <a:lnTo>
                    <a:pt x="2208" y="169"/>
                  </a:lnTo>
                  <a:lnTo>
                    <a:pt x="2203" y="169"/>
                  </a:lnTo>
                  <a:lnTo>
                    <a:pt x="2203" y="166"/>
                  </a:lnTo>
                  <a:lnTo>
                    <a:pt x="2201" y="166"/>
                  </a:lnTo>
                  <a:lnTo>
                    <a:pt x="2201" y="164"/>
                  </a:lnTo>
                  <a:lnTo>
                    <a:pt x="2198" y="164"/>
                  </a:lnTo>
                  <a:lnTo>
                    <a:pt x="2198" y="164"/>
                  </a:lnTo>
                  <a:lnTo>
                    <a:pt x="2196" y="164"/>
                  </a:lnTo>
                  <a:lnTo>
                    <a:pt x="2196" y="162"/>
                  </a:lnTo>
                  <a:lnTo>
                    <a:pt x="2194" y="162"/>
                  </a:lnTo>
                  <a:lnTo>
                    <a:pt x="2194" y="159"/>
                  </a:lnTo>
                  <a:lnTo>
                    <a:pt x="2194" y="159"/>
                  </a:lnTo>
                  <a:lnTo>
                    <a:pt x="2194" y="159"/>
                  </a:lnTo>
                  <a:lnTo>
                    <a:pt x="2191" y="159"/>
                  </a:lnTo>
                  <a:lnTo>
                    <a:pt x="2191" y="157"/>
                  </a:lnTo>
                  <a:lnTo>
                    <a:pt x="2191" y="157"/>
                  </a:lnTo>
                  <a:lnTo>
                    <a:pt x="2191" y="157"/>
                  </a:lnTo>
                  <a:lnTo>
                    <a:pt x="2189" y="157"/>
                  </a:lnTo>
                  <a:lnTo>
                    <a:pt x="2189" y="154"/>
                  </a:lnTo>
                  <a:lnTo>
                    <a:pt x="2184" y="154"/>
                  </a:lnTo>
                  <a:lnTo>
                    <a:pt x="2184" y="157"/>
                  </a:lnTo>
                  <a:lnTo>
                    <a:pt x="2184" y="157"/>
                  </a:lnTo>
                  <a:lnTo>
                    <a:pt x="2184" y="154"/>
                  </a:lnTo>
                  <a:lnTo>
                    <a:pt x="2182" y="154"/>
                  </a:lnTo>
                  <a:lnTo>
                    <a:pt x="2182" y="154"/>
                  </a:lnTo>
                  <a:lnTo>
                    <a:pt x="2189" y="154"/>
                  </a:lnTo>
                  <a:lnTo>
                    <a:pt x="2189" y="152"/>
                  </a:lnTo>
                  <a:lnTo>
                    <a:pt x="2196" y="152"/>
                  </a:lnTo>
                  <a:lnTo>
                    <a:pt x="2196" y="154"/>
                  </a:lnTo>
                  <a:lnTo>
                    <a:pt x="2198" y="154"/>
                  </a:lnTo>
                  <a:lnTo>
                    <a:pt x="2198" y="152"/>
                  </a:lnTo>
                  <a:lnTo>
                    <a:pt x="2196" y="152"/>
                  </a:lnTo>
                  <a:lnTo>
                    <a:pt x="2196" y="150"/>
                  </a:lnTo>
                  <a:lnTo>
                    <a:pt x="2191" y="150"/>
                  </a:lnTo>
                  <a:lnTo>
                    <a:pt x="2191" y="150"/>
                  </a:lnTo>
                  <a:lnTo>
                    <a:pt x="2191" y="150"/>
                  </a:lnTo>
                  <a:lnTo>
                    <a:pt x="2191" y="147"/>
                  </a:lnTo>
                  <a:lnTo>
                    <a:pt x="2191" y="147"/>
                  </a:lnTo>
                  <a:lnTo>
                    <a:pt x="2191" y="147"/>
                  </a:lnTo>
                  <a:lnTo>
                    <a:pt x="2189" y="147"/>
                  </a:lnTo>
                  <a:lnTo>
                    <a:pt x="2189" y="145"/>
                  </a:lnTo>
                  <a:lnTo>
                    <a:pt x="2189" y="145"/>
                  </a:lnTo>
                  <a:lnTo>
                    <a:pt x="2189" y="145"/>
                  </a:lnTo>
                  <a:lnTo>
                    <a:pt x="2194" y="145"/>
                  </a:lnTo>
                  <a:lnTo>
                    <a:pt x="2194" y="143"/>
                  </a:lnTo>
                  <a:lnTo>
                    <a:pt x="2196" y="143"/>
                  </a:lnTo>
                  <a:lnTo>
                    <a:pt x="2196" y="140"/>
                  </a:lnTo>
                  <a:lnTo>
                    <a:pt x="2198" y="140"/>
                  </a:lnTo>
                  <a:lnTo>
                    <a:pt x="2198" y="140"/>
                  </a:lnTo>
                  <a:lnTo>
                    <a:pt x="2196" y="140"/>
                  </a:lnTo>
                  <a:lnTo>
                    <a:pt x="2196" y="138"/>
                  </a:lnTo>
                  <a:lnTo>
                    <a:pt x="2196" y="138"/>
                  </a:lnTo>
                  <a:lnTo>
                    <a:pt x="2196" y="136"/>
                  </a:lnTo>
                  <a:lnTo>
                    <a:pt x="2196" y="136"/>
                  </a:lnTo>
                  <a:lnTo>
                    <a:pt x="2196" y="136"/>
                  </a:lnTo>
                  <a:lnTo>
                    <a:pt x="2196" y="136"/>
                  </a:lnTo>
                  <a:lnTo>
                    <a:pt x="2196" y="133"/>
                  </a:lnTo>
                  <a:lnTo>
                    <a:pt x="2196" y="133"/>
                  </a:lnTo>
                  <a:lnTo>
                    <a:pt x="2196" y="133"/>
                  </a:lnTo>
                  <a:lnTo>
                    <a:pt x="2196" y="133"/>
                  </a:lnTo>
                  <a:lnTo>
                    <a:pt x="2196" y="131"/>
                  </a:lnTo>
                  <a:lnTo>
                    <a:pt x="2198" y="131"/>
                  </a:lnTo>
                  <a:lnTo>
                    <a:pt x="2198" y="131"/>
                  </a:lnTo>
                  <a:lnTo>
                    <a:pt x="2196" y="131"/>
                  </a:lnTo>
                  <a:lnTo>
                    <a:pt x="2196" y="131"/>
                  </a:lnTo>
                  <a:lnTo>
                    <a:pt x="2191" y="131"/>
                  </a:lnTo>
                  <a:lnTo>
                    <a:pt x="2191" y="131"/>
                  </a:lnTo>
                  <a:lnTo>
                    <a:pt x="2196" y="131"/>
                  </a:lnTo>
                  <a:lnTo>
                    <a:pt x="2196" y="128"/>
                  </a:lnTo>
                  <a:lnTo>
                    <a:pt x="2196" y="128"/>
                  </a:lnTo>
                  <a:lnTo>
                    <a:pt x="2196" y="128"/>
                  </a:lnTo>
                  <a:lnTo>
                    <a:pt x="2196" y="128"/>
                  </a:lnTo>
                  <a:lnTo>
                    <a:pt x="2196" y="126"/>
                  </a:lnTo>
                  <a:lnTo>
                    <a:pt x="2196" y="126"/>
                  </a:lnTo>
                  <a:lnTo>
                    <a:pt x="2196" y="124"/>
                  </a:lnTo>
                  <a:lnTo>
                    <a:pt x="2194" y="124"/>
                  </a:lnTo>
                  <a:lnTo>
                    <a:pt x="2194" y="121"/>
                  </a:lnTo>
                  <a:lnTo>
                    <a:pt x="2198" y="121"/>
                  </a:lnTo>
                  <a:lnTo>
                    <a:pt x="2198" y="119"/>
                  </a:lnTo>
                  <a:lnTo>
                    <a:pt x="2196" y="119"/>
                  </a:lnTo>
                  <a:lnTo>
                    <a:pt x="2196" y="119"/>
                  </a:lnTo>
                  <a:lnTo>
                    <a:pt x="2191" y="119"/>
                  </a:lnTo>
                  <a:lnTo>
                    <a:pt x="2191" y="119"/>
                  </a:lnTo>
                  <a:lnTo>
                    <a:pt x="2191" y="119"/>
                  </a:lnTo>
                  <a:lnTo>
                    <a:pt x="2191" y="117"/>
                  </a:lnTo>
                  <a:lnTo>
                    <a:pt x="2182" y="117"/>
                  </a:lnTo>
                  <a:lnTo>
                    <a:pt x="2182" y="114"/>
                  </a:lnTo>
                  <a:lnTo>
                    <a:pt x="2177" y="114"/>
                  </a:lnTo>
                  <a:lnTo>
                    <a:pt x="2177" y="112"/>
                  </a:lnTo>
                  <a:lnTo>
                    <a:pt x="2177" y="112"/>
                  </a:lnTo>
                  <a:lnTo>
                    <a:pt x="2177" y="114"/>
                  </a:lnTo>
                  <a:lnTo>
                    <a:pt x="2175" y="114"/>
                  </a:lnTo>
                  <a:lnTo>
                    <a:pt x="2175" y="112"/>
                  </a:lnTo>
                  <a:lnTo>
                    <a:pt x="2175" y="112"/>
                  </a:lnTo>
                  <a:lnTo>
                    <a:pt x="2175" y="109"/>
                  </a:lnTo>
                  <a:lnTo>
                    <a:pt x="2170" y="109"/>
                  </a:lnTo>
                  <a:lnTo>
                    <a:pt x="2170" y="109"/>
                  </a:lnTo>
                  <a:lnTo>
                    <a:pt x="2168" y="109"/>
                  </a:lnTo>
                  <a:lnTo>
                    <a:pt x="2168" y="109"/>
                  </a:lnTo>
                  <a:lnTo>
                    <a:pt x="2165" y="109"/>
                  </a:lnTo>
                  <a:lnTo>
                    <a:pt x="2165" y="109"/>
                  </a:lnTo>
                  <a:lnTo>
                    <a:pt x="2165" y="109"/>
                  </a:lnTo>
                  <a:lnTo>
                    <a:pt x="2165" y="109"/>
                  </a:lnTo>
                  <a:lnTo>
                    <a:pt x="2163" y="109"/>
                  </a:lnTo>
                  <a:lnTo>
                    <a:pt x="2163" y="107"/>
                  </a:lnTo>
                  <a:lnTo>
                    <a:pt x="2153" y="107"/>
                  </a:lnTo>
                  <a:lnTo>
                    <a:pt x="2153" y="107"/>
                  </a:lnTo>
                  <a:lnTo>
                    <a:pt x="2151" y="107"/>
                  </a:lnTo>
                  <a:lnTo>
                    <a:pt x="2151" y="107"/>
                  </a:lnTo>
                  <a:lnTo>
                    <a:pt x="2142" y="107"/>
                  </a:lnTo>
                  <a:lnTo>
                    <a:pt x="2142" y="109"/>
                  </a:lnTo>
                  <a:lnTo>
                    <a:pt x="2142" y="109"/>
                  </a:lnTo>
                  <a:lnTo>
                    <a:pt x="2142" y="107"/>
                  </a:lnTo>
                  <a:lnTo>
                    <a:pt x="2139" y="107"/>
                  </a:lnTo>
                  <a:lnTo>
                    <a:pt x="2139" y="109"/>
                  </a:lnTo>
                  <a:lnTo>
                    <a:pt x="2137" y="109"/>
                  </a:lnTo>
                  <a:lnTo>
                    <a:pt x="2137" y="107"/>
                  </a:lnTo>
                  <a:lnTo>
                    <a:pt x="2135" y="107"/>
                  </a:lnTo>
                  <a:lnTo>
                    <a:pt x="2135" y="109"/>
                  </a:lnTo>
                  <a:lnTo>
                    <a:pt x="2130" y="109"/>
                  </a:lnTo>
                  <a:lnTo>
                    <a:pt x="2130" y="107"/>
                  </a:lnTo>
                  <a:lnTo>
                    <a:pt x="2130" y="107"/>
                  </a:lnTo>
                  <a:lnTo>
                    <a:pt x="2130" y="107"/>
                  </a:lnTo>
                  <a:lnTo>
                    <a:pt x="2127" y="107"/>
                  </a:lnTo>
                  <a:lnTo>
                    <a:pt x="2127" y="105"/>
                  </a:lnTo>
                  <a:lnTo>
                    <a:pt x="2125" y="105"/>
                  </a:lnTo>
                  <a:lnTo>
                    <a:pt x="2125" y="107"/>
                  </a:lnTo>
                  <a:lnTo>
                    <a:pt x="2116" y="107"/>
                  </a:lnTo>
                  <a:lnTo>
                    <a:pt x="2116" y="105"/>
                  </a:lnTo>
                  <a:lnTo>
                    <a:pt x="2118" y="105"/>
                  </a:lnTo>
                  <a:lnTo>
                    <a:pt x="2118" y="105"/>
                  </a:lnTo>
                  <a:lnTo>
                    <a:pt x="2118" y="105"/>
                  </a:lnTo>
                  <a:lnTo>
                    <a:pt x="2118" y="102"/>
                  </a:lnTo>
                  <a:lnTo>
                    <a:pt x="2116" y="102"/>
                  </a:lnTo>
                  <a:lnTo>
                    <a:pt x="2116" y="105"/>
                  </a:lnTo>
                  <a:lnTo>
                    <a:pt x="2116" y="105"/>
                  </a:lnTo>
                  <a:lnTo>
                    <a:pt x="2116" y="102"/>
                  </a:lnTo>
                  <a:lnTo>
                    <a:pt x="2113" y="102"/>
                  </a:lnTo>
                  <a:lnTo>
                    <a:pt x="2113" y="105"/>
                  </a:lnTo>
                  <a:lnTo>
                    <a:pt x="2111" y="105"/>
                  </a:lnTo>
                  <a:lnTo>
                    <a:pt x="2111" y="107"/>
                  </a:lnTo>
                  <a:lnTo>
                    <a:pt x="2111" y="107"/>
                  </a:lnTo>
                  <a:lnTo>
                    <a:pt x="2111" y="105"/>
                  </a:lnTo>
                  <a:lnTo>
                    <a:pt x="2109" y="105"/>
                  </a:lnTo>
                  <a:lnTo>
                    <a:pt x="2109" y="105"/>
                  </a:lnTo>
                  <a:lnTo>
                    <a:pt x="2109" y="105"/>
                  </a:lnTo>
                  <a:lnTo>
                    <a:pt x="2109" y="102"/>
                  </a:lnTo>
                  <a:lnTo>
                    <a:pt x="2104" y="102"/>
                  </a:lnTo>
                  <a:lnTo>
                    <a:pt x="2104" y="105"/>
                  </a:lnTo>
                  <a:lnTo>
                    <a:pt x="2104" y="105"/>
                  </a:lnTo>
                  <a:lnTo>
                    <a:pt x="2104" y="102"/>
                  </a:lnTo>
                  <a:lnTo>
                    <a:pt x="2104" y="102"/>
                  </a:lnTo>
                  <a:lnTo>
                    <a:pt x="2104" y="102"/>
                  </a:lnTo>
                  <a:lnTo>
                    <a:pt x="2097" y="102"/>
                  </a:lnTo>
                  <a:lnTo>
                    <a:pt x="2097" y="100"/>
                  </a:lnTo>
                  <a:lnTo>
                    <a:pt x="2090" y="100"/>
                  </a:lnTo>
                  <a:lnTo>
                    <a:pt x="2090" y="100"/>
                  </a:lnTo>
                  <a:lnTo>
                    <a:pt x="2094" y="100"/>
                  </a:lnTo>
                  <a:lnTo>
                    <a:pt x="2094" y="98"/>
                  </a:lnTo>
                  <a:lnTo>
                    <a:pt x="2099" y="98"/>
                  </a:lnTo>
                  <a:lnTo>
                    <a:pt x="2099" y="98"/>
                  </a:lnTo>
                  <a:lnTo>
                    <a:pt x="2097" y="98"/>
                  </a:lnTo>
                  <a:lnTo>
                    <a:pt x="2097" y="95"/>
                  </a:lnTo>
                  <a:lnTo>
                    <a:pt x="2092" y="95"/>
                  </a:lnTo>
                  <a:lnTo>
                    <a:pt x="2092" y="98"/>
                  </a:lnTo>
                  <a:lnTo>
                    <a:pt x="2090" y="98"/>
                  </a:lnTo>
                  <a:lnTo>
                    <a:pt x="2090" y="95"/>
                  </a:lnTo>
                  <a:lnTo>
                    <a:pt x="2085" y="95"/>
                  </a:lnTo>
                  <a:lnTo>
                    <a:pt x="2085" y="98"/>
                  </a:lnTo>
                  <a:lnTo>
                    <a:pt x="2082" y="98"/>
                  </a:lnTo>
                  <a:lnTo>
                    <a:pt x="2082" y="100"/>
                  </a:lnTo>
                  <a:lnTo>
                    <a:pt x="2085" y="100"/>
                  </a:lnTo>
                  <a:lnTo>
                    <a:pt x="2085" y="100"/>
                  </a:lnTo>
                  <a:lnTo>
                    <a:pt x="2080" y="100"/>
                  </a:lnTo>
                  <a:lnTo>
                    <a:pt x="2080" y="100"/>
                  </a:lnTo>
                  <a:lnTo>
                    <a:pt x="2075" y="100"/>
                  </a:lnTo>
                  <a:lnTo>
                    <a:pt x="2075" y="100"/>
                  </a:lnTo>
                  <a:lnTo>
                    <a:pt x="2073" y="100"/>
                  </a:lnTo>
                  <a:lnTo>
                    <a:pt x="2073" y="98"/>
                  </a:lnTo>
                  <a:lnTo>
                    <a:pt x="2071" y="98"/>
                  </a:lnTo>
                  <a:lnTo>
                    <a:pt x="2071" y="100"/>
                  </a:lnTo>
                  <a:lnTo>
                    <a:pt x="2071" y="100"/>
                  </a:lnTo>
                  <a:lnTo>
                    <a:pt x="2071" y="100"/>
                  </a:lnTo>
                  <a:lnTo>
                    <a:pt x="2068" y="100"/>
                  </a:lnTo>
                  <a:lnTo>
                    <a:pt x="2068" y="102"/>
                  </a:lnTo>
                  <a:lnTo>
                    <a:pt x="2068" y="102"/>
                  </a:lnTo>
                  <a:lnTo>
                    <a:pt x="2068" y="102"/>
                  </a:lnTo>
                  <a:lnTo>
                    <a:pt x="2068" y="102"/>
                  </a:lnTo>
                  <a:lnTo>
                    <a:pt x="2068" y="102"/>
                  </a:lnTo>
                  <a:lnTo>
                    <a:pt x="2064" y="102"/>
                  </a:lnTo>
                  <a:lnTo>
                    <a:pt x="2064" y="105"/>
                  </a:lnTo>
                  <a:lnTo>
                    <a:pt x="2061" y="105"/>
                  </a:lnTo>
                  <a:lnTo>
                    <a:pt x="2061" y="105"/>
                  </a:lnTo>
                  <a:lnTo>
                    <a:pt x="2059" y="105"/>
                  </a:lnTo>
                  <a:lnTo>
                    <a:pt x="2059" y="109"/>
                  </a:lnTo>
                  <a:lnTo>
                    <a:pt x="2059" y="109"/>
                  </a:lnTo>
                  <a:lnTo>
                    <a:pt x="2059" y="109"/>
                  </a:lnTo>
                  <a:lnTo>
                    <a:pt x="2061" y="109"/>
                  </a:lnTo>
                  <a:lnTo>
                    <a:pt x="2061" y="112"/>
                  </a:lnTo>
                  <a:lnTo>
                    <a:pt x="2061" y="112"/>
                  </a:lnTo>
                  <a:lnTo>
                    <a:pt x="2061" y="114"/>
                  </a:lnTo>
                  <a:lnTo>
                    <a:pt x="2064" y="114"/>
                  </a:lnTo>
                  <a:lnTo>
                    <a:pt x="2064" y="117"/>
                  </a:lnTo>
                  <a:lnTo>
                    <a:pt x="2064" y="117"/>
                  </a:lnTo>
                  <a:lnTo>
                    <a:pt x="2064" y="112"/>
                  </a:lnTo>
                  <a:lnTo>
                    <a:pt x="2064" y="112"/>
                  </a:lnTo>
                  <a:lnTo>
                    <a:pt x="2064" y="114"/>
                  </a:lnTo>
                  <a:lnTo>
                    <a:pt x="2066" y="114"/>
                  </a:lnTo>
                  <a:lnTo>
                    <a:pt x="2066" y="114"/>
                  </a:lnTo>
                  <a:lnTo>
                    <a:pt x="2066" y="114"/>
                  </a:lnTo>
                  <a:lnTo>
                    <a:pt x="2066" y="117"/>
                  </a:lnTo>
                  <a:lnTo>
                    <a:pt x="2064" y="117"/>
                  </a:lnTo>
                  <a:lnTo>
                    <a:pt x="2064" y="119"/>
                  </a:lnTo>
                  <a:lnTo>
                    <a:pt x="2064" y="119"/>
                  </a:lnTo>
                  <a:lnTo>
                    <a:pt x="2064" y="119"/>
                  </a:lnTo>
                  <a:lnTo>
                    <a:pt x="2064" y="119"/>
                  </a:lnTo>
                  <a:lnTo>
                    <a:pt x="2064" y="121"/>
                  </a:lnTo>
                  <a:lnTo>
                    <a:pt x="2061" y="121"/>
                  </a:lnTo>
                  <a:lnTo>
                    <a:pt x="2061" y="121"/>
                  </a:lnTo>
                  <a:lnTo>
                    <a:pt x="2059" y="121"/>
                  </a:lnTo>
                  <a:lnTo>
                    <a:pt x="2059" y="121"/>
                  </a:lnTo>
                  <a:lnTo>
                    <a:pt x="2054" y="121"/>
                  </a:lnTo>
                  <a:lnTo>
                    <a:pt x="2054" y="119"/>
                  </a:lnTo>
                  <a:lnTo>
                    <a:pt x="2049" y="119"/>
                  </a:lnTo>
                  <a:lnTo>
                    <a:pt x="2049" y="119"/>
                  </a:lnTo>
                  <a:lnTo>
                    <a:pt x="2054" y="119"/>
                  </a:lnTo>
                  <a:lnTo>
                    <a:pt x="2054" y="119"/>
                  </a:lnTo>
                  <a:lnTo>
                    <a:pt x="2052" y="119"/>
                  </a:lnTo>
                  <a:lnTo>
                    <a:pt x="2052" y="117"/>
                  </a:lnTo>
                  <a:lnTo>
                    <a:pt x="2045" y="117"/>
                  </a:lnTo>
                  <a:lnTo>
                    <a:pt x="2045" y="119"/>
                  </a:lnTo>
                  <a:lnTo>
                    <a:pt x="2042" y="119"/>
                  </a:lnTo>
                  <a:lnTo>
                    <a:pt x="2042" y="117"/>
                  </a:lnTo>
                  <a:lnTo>
                    <a:pt x="2040" y="117"/>
                  </a:lnTo>
                  <a:lnTo>
                    <a:pt x="2040" y="119"/>
                  </a:lnTo>
                  <a:lnTo>
                    <a:pt x="2038" y="119"/>
                  </a:lnTo>
                  <a:lnTo>
                    <a:pt x="2038" y="119"/>
                  </a:lnTo>
                  <a:lnTo>
                    <a:pt x="2035" y="119"/>
                  </a:lnTo>
                  <a:lnTo>
                    <a:pt x="2035" y="119"/>
                  </a:lnTo>
                  <a:lnTo>
                    <a:pt x="2035" y="119"/>
                  </a:lnTo>
                  <a:lnTo>
                    <a:pt x="2035" y="119"/>
                  </a:lnTo>
                  <a:lnTo>
                    <a:pt x="2035" y="119"/>
                  </a:lnTo>
                  <a:lnTo>
                    <a:pt x="2035" y="121"/>
                  </a:lnTo>
                  <a:lnTo>
                    <a:pt x="2030" y="121"/>
                  </a:lnTo>
                  <a:lnTo>
                    <a:pt x="2030" y="119"/>
                  </a:lnTo>
                  <a:lnTo>
                    <a:pt x="2021" y="119"/>
                  </a:lnTo>
                  <a:lnTo>
                    <a:pt x="2021" y="121"/>
                  </a:lnTo>
                  <a:lnTo>
                    <a:pt x="2009" y="121"/>
                  </a:lnTo>
                  <a:lnTo>
                    <a:pt x="2009" y="119"/>
                  </a:lnTo>
                  <a:lnTo>
                    <a:pt x="2002" y="119"/>
                  </a:lnTo>
                  <a:lnTo>
                    <a:pt x="2002" y="119"/>
                  </a:lnTo>
                  <a:lnTo>
                    <a:pt x="2002" y="119"/>
                  </a:lnTo>
                  <a:lnTo>
                    <a:pt x="2002" y="119"/>
                  </a:lnTo>
                  <a:lnTo>
                    <a:pt x="2000" y="119"/>
                  </a:lnTo>
                  <a:lnTo>
                    <a:pt x="2000" y="117"/>
                  </a:lnTo>
                  <a:lnTo>
                    <a:pt x="1997" y="117"/>
                  </a:lnTo>
                  <a:lnTo>
                    <a:pt x="1997" y="114"/>
                  </a:lnTo>
                  <a:lnTo>
                    <a:pt x="1995" y="114"/>
                  </a:lnTo>
                  <a:lnTo>
                    <a:pt x="1995" y="117"/>
                  </a:lnTo>
                  <a:lnTo>
                    <a:pt x="1995" y="117"/>
                  </a:lnTo>
                  <a:lnTo>
                    <a:pt x="1995" y="114"/>
                  </a:lnTo>
                  <a:lnTo>
                    <a:pt x="1993" y="114"/>
                  </a:lnTo>
                  <a:lnTo>
                    <a:pt x="1993" y="117"/>
                  </a:lnTo>
                  <a:lnTo>
                    <a:pt x="1990" y="117"/>
                  </a:lnTo>
                  <a:lnTo>
                    <a:pt x="1990" y="114"/>
                  </a:lnTo>
                  <a:lnTo>
                    <a:pt x="1990" y="114"/>
                  </a:lnTo>
                  <a:lnTo>
                    <a:pt x="1990" y="117"/>
                  </a:lnTo>
                  <a:lnTo>
                    <a:pt x="1988" y="117"/>
                  </a:lnTo>
                  <a:lnTo>
                    <a:pt x="1988" y="114"/>
                  </a:lnTo>
                  <a:lnTo>
                    <a:pt x="1985" y="114"/>
                  </a:lnTo>
                  <a:lnTo>
                    <a:pt x="1985" y="117"/>
                  </a:lnTo>
                  <a:lnTo>
                    <a:pt x="1985" y="117"/>
                  </a:lnTo>
                  <a:lnTo>
                    <a:pt x="1985" y="114"/>
                  </a:lnTo>
                  <a:lnTo>
                    <a:pt x="1983" y="114"/>
                  </a:lnTo>
                  <a:lnTo>
                    <a:pt x="1983" y="117"/>
                  </a:lnTo>
                  <a:lnTo>
                    <a:pt x="1981" y="117"/>
                  </a:lnTo>
                  <a:lnTo>
                    <a:pt x="1981" y="117"/>
                  </a:lnTo>
                  <a:lnTo>
                    <a:pt x="1978" y="117"/>
                  </a:lnTo>
                  <a:lnTo>
                    <a:pt x="1978" y="117"/>
                  </a:lnTo>
                  <a:lnTo>
                    <a:pt x="1976" y="117"/>
                  </a:lnTo>
                  <a:lnTo>
                    <a:pt x="1976" y="117"/>
                  </a:lnTo>
                  <a:lnTo>
                    <a:pt x="1976" y="117"/>
                  </a:lnTo>
                  <a:lnTo>
                    <a:pt x="1976" y="119"/>
                  </a:lnTo>
                  <a:lnTo>
                    <a:pt x="1974" y="119"/>
                  </a:lnTo>
                  <a:lnTo>
                    <a:pt x="1974" y="117"/>
                  </a:lnTo>
                  <a:lnTo>
                    <a:pt x="1969" y="117"/>
                  </a:lnTo>
                  <a:lnTo>
                    <a:pt x="1969" y="117"/>
                  </a:lnTo>
                  <a:lnTo>
                    <a:pt x="1962" y="117"/>
                  </a:lnTo>
                  <a:lnTo>
                    <a:pt x="1962" y="114"/>
                  </a:lnTo>
                  <a:lnTo>
                    <a:pt x="1959" y="114"/>
                  </a:lnTo>
                  <a:lnTo>
                    <a:pt x="1959" y="114"/>
                  </a:lnTo>
                  <a:lnTo>
                    <a:pt x="1957" y="114"/>
                  </a:lnTo>
                  <a:lnTo>
                    <a:pt x="1957" y="112"/>
                  </a:lnTo>
                  <a:lnTo>
                    <a:pt x="1959" y="112"/>
                  </a:lnTo>
                  <a:lnTo>
                    <a:pt x="1959" y="109"/>
                  </a:lnTo>
                  <a:lnTo>
                    <a:pt x="1957" y="109"/>
                  </a:lnTo>
                  <a:lnTo>
                    <a:pt x="1957" y="109"/>
                  </a:lnTo>
                  <a:lnTo>
                    <a:pt x="1962" y="109"/>
                  </a:lnTo>
                  <a:lnTo>
                    <a:pt x="1962" y="109"/>
                  </a:lnTo>
                  <a:lnTo>
                    <a:pt x="1962" y="109"/>
                  </a:lnTo>
                  <a:lnTo>
                    <a:pt x="1962" y="112"/>
                  </a:lnTo>
                  <a:lnTo>
                    <a:pt x="1967" y="112"/>
                  </a:lnTo>
                  <a:lnTo>
                    <a:pt x="1967" y="109"/>
                  </a:lnTo>
                  <a:lnTo>
                    <a:pt x="1969" y="109"/>
                  </a:lnTo>
                  <a:lnTo>
                    <a:pt x="1969" y="107"/>
                  </a:lnTo>
                  <a:lnTo>
                    <a:pt x="1967" y="107"/>
                  </a:lnTo>
                  <a:lnTo>
                    <a:pt x="1967" y="105"/>
                  </a:lnTo>
                  <a:lnTo>
                    <a:pt x="1933" y="105"/>
                  </a:lnTo>
                  <a:lnTo>
                    <a:pt x="1933" y="105"/>
                  </a:lnTo>
                  <a:lnTo>
                    <a:pt x="1926" y="105"/>
                  </a:lnTo>
                  <a:lnTo>
                    <a:pt x="1926" y="102"/>
                  </a:lnTo>
                  <a:lnTo>
                    <a:pt x="1917" y="102"/>
                  </a:lnTo>
                  <a:lnTo>
                    <a:pt x="1917" y="102"/>
                  </a:lnTo>
                  <a:lnTo>
                    <a:pt x="1914" y="102"/>
                  </a:lnTo>
                  <a:lnTo>
                    <a:pt x="1914" y="102"/>
                  </a:lnTo>
                  <a:lnTo>
                    <a:pt x="1910" y="102"/>
                  </a:lnTo>
                  <a:lnTo>
                    <a:pt x="1910" y="102"/>
                  </a:lnTo>
                  <a:lnTo>
                    <a:pt x="1895" y="102"/>
                  </a:lnTo>
                  <a:lnTo>
                    <a:pt x="1895" y="100"/>
                  </a:lnTo>
                  <a:lnTo>
                    <a:pt x="1893" y="100"/>
                  </a:lnTo>
                  <a:lnTo>
                    <a:pt x="1893" y="102"/>
                  </a:lnTo>
                  <a:lnTo>
                    <a:pt x="1886" y="102"/>
                  </a:lnTo>
                  <a:lnTo>
                    <a:pt x="1886" y="102"/>
                  </a:lnTo>
                  <a:lnTo>
                    <a:pt x="1884" y="102"/>
                  </a:lnTo>
                  <a:lnTo>
                    <a:pt x="1884" y="105"/>
                  </a:lnTo>
                  <a:lnTo>
                    <a:pt x="1862" y="105"/>
                  </a:lnTo>
                  <a:lnTo>
                    <a:pt x="1862" y="105"/>
                  </a:lnTo>
                  <a:lnTo>
                    <a:pt x="1858" y="105"/>
                  </a:lnTo>
                  <a:lnTo>
                    <a:pt x="1858" y="107"/>
                  </a:lnTo>
                  <a:lnTo>
                    <a:pt x="1851" y="107"/>
                  </a:lnTo>
                  <a:lnTo>
                    <a:pt x="1851" y="109"/>
                  </a:lnTo>
                  <a:lnTo>
                    <a:pt x="1855" y="109"/>
                  </a:lnTo>
                  <a:lnTo>
                    <a:pt x="1855" y="112"/>
                  </a:lnTo>
                  <a:lnTo>
                    <a:pt x="1853" y="112"/>
                  </a:lnTo>
                  <a:lnTo>
                    <a:pt x="1853" y="109"/>
                  </a:lnTo>
                  <a:lnTo>
                    <a:pt x="1848" y="109"/>
                  </a:lnTo>
                  <a:lnTo>
                    <a:pt x="1848" y="109"/>
                  </a:lnTo>
                  <a:lnTo>
                    <a:pt x="1846" y="109"/>
                  </a:lnTo>
                  <a:lnTo>
                    <a:pt x="1846" y="107"/>
                  </a:lnTo>
                  <a:lnTo>
                    <a:pt x="1848" y="107"/>
                  </a:lnTo>
                  <a:lnTo>
                    <a:pt x="1848" y="107"/>
                  </a:lnTo>
                  <a:lnTo>
                    <a:pt x="1851" y="107"/>
                  </a:lnTo>
                  <a:lnTo>
                    <a:pt x="1851" y="105"/>
                  </a:lnTo>
                  <a:lnTo>
                    <a:pt x="1851" y="105"/>
                  </a:lnTo>
                  <a:lnTo>
                    <a:pt x="1851" y="105"/>
                  </a:lnTo>
                  <a:lnTo>
                    <a:pt x="1851" y="105"/>
                  </a:lnTo>
                  <a:lnTo>
                    <a:pt x="1851" y="102"/>
                  </a:lnTo>
                  <a:lnTo>
                    <a:pt x="1851" y="102"/>
                  </a:lnTo>
                  <a:lnTo>
                    <a:pt x="1851" y="102"/>
                  </a:lnTo>
                  <a:lnTo>
                    <a:pt x="1848" y="102"/>
                  </a:lnTo>
                  <a:lnTo>
                    <a:pt x="1848" y="100"/>
                  </a:lnTo>
                  <a:lnTo>
                    <a:pt x="1846" y="100"/>
                  </a:lnTo>
                  <a:lnTo>
                    <a:pt x="1846" y="100"/>
                  </a:lnTo>
                  <a:lnTo>
                    <a:pt x="1846" y="100"/>
                  </a:lnTo>
                  <a:lnTo>
                    <a:pt x="1846" y="100"/>
                  </a:lnTo>
                  <a:lnTo>
                    <a:pt x="1846" y="100"/>
                  </a:lnTo>
                  <a:lnTo>
                    <a:pt x="1846" y="98"/>
                  </a:lnTo>
                  <a:lnTo>
                    <a:pt x="1843" y="98"/>
                  </a:lnTo>
                  <a:lnTo>
                    <a:pt x="1843" y="98"/>
                  </a:lnTo>
                  <a:lnTo>
                    <a:pt x="1841" y="98"/>
                  </a:lnTo>
                  <a:lnTo>
                    <a:pt x="1841" y="95"/>
                  </a:lnTo>
                  <a:lnTo>
                    <a:pt x="1839" y="95"/>
                  </a:lnTo>
                  <a:lnTo>
                    <a:pt x="1839" y="95"/>
                  </a:lnTo>
                  <a:lnTo>
                    <a:pt x="1836" y="95"/>
                  </a:lnTo>
                  <a:lnTo>
                    <a:pt x="1836" y="98"/>
                  </a:lnTo>
                  <a:lnTo>
                    <a:pt x="1836" y="98"/>
                  </a:lnTo>
                  <a:lnTo>
                    <a:pt x="1836" y="98"/>
                  </a:lnTo>
                  <a:lnTo>
                    <a:pt x="1839" y="98"/>
                  </a:lnTo>
                  <a:lnTo>
                    <a:pt x="1839" y="100"/>
                  </a:lnTo>
                  <a:lnTo>
                    <a:pt x="1839" y="100"/>
                  </a:lnTo>
                  <a:lnTo>
                    <a:pt x="1839" y="100"/>
                  </a:lnTo>
                  <a:lnTo>
                    <a:pt x="1834" y="100"/>
                  </a:lnTo>
                  <a:lnTo>
                    <a:pt x="1834" y="102"/>
                  </a:lnTo>
                  <a:lnTo>
                    <a:pt x="1822" y="102"/>
                  </a:lnTo>
                  <a:lnTo>
                    <a:pt x="1822" y="100"/>
                  </a:lnTo>
                  <a:lnTo>
                    <a:pt x="1813" y="100"/>
                  </a:lnTo>
                  <a:lnTo>
                    <a:pt x="1813" y="100"/>
                  </a:lnTo>
                  <a:lnTo>
                    <a:pt x="1808" y="100"/>
                  </a:lnTo>
                  <a:lnTo>
                    <a:pt x="1808" y="100"/>
                  </a:lnTo>
                  <a:lnTo>
                    <a:pt x="1806" y="100"/>
                  </a:lnTo>
                  <a:lnTo>
                    <a:pt x="1806" y="98"/>
                  </a:lnTo>
                  <a:lnTo>
                    <a:pt x="1803" y="98"/>
                  </a:lnTo>
                  <a:lnTo>
                    <a:pt x="1803" y="98"/>
                  </a:lnTo>
                  <a:lnTo>
                    <a:pt x="1803" y="98"/>
                  </a:lnTo>
                  <a:lnTo>
                    <a:pt x="1803" y="95"/>
                  </a:lnTo>
                  <a:lnTo>
                    <a:pt x="1810" y="95"/>
                  </a:lnTo>
                  <a:lnTo>
                    <a:pt x="1810" y="95"/>
                  </a:lnTo>
                  <a:lnTo>
                    <a:pt x="1810" y="95"/>
                  </a:lnTo>
                  <a:lnTo>
                    <a:pt x="1810" y="93"/>
                  </a:lnTo>
                  <a:lnTo>
                    <a:pt x="1810" y="93"/>
                  </a:lnTo>
                  <a:lnTo>
                    <a:pt x="1810" y="93"/>
                  </a:lnTo>
                  <a:lnTo>
                    <a:pt x="1803" y="93"/>
                  </a:lnTo>
                  <a:lnTo>
                    <a:pt x="1803" y="93"/>
                  </a:lnTo>
                  <a:lnTo>
                    <a:pt x="1798" y="93"/>
                  </a:lnTo>
                  <a:lnTo>
                    <a:pt x="1798" y="95"/>
                  </a:lnTo>
                  <a:lnTo>
                    <a:pt x="1798" y="95"/>
                  </a:lnTo>
                  <a:lnTo>
                    <a:pt x="1798" y="98"/>
                  </a:lnTo>
                  <a:lnTo>
                    <a:pt x="1796" y="98"/>
                  </a:lnTo>
                  <a:lnTo>
                    <a:pt x="1796" y="95"/>
                  </a:lnTo>
                  <a:lnTo>
                    <a:pt x="1791" y="95"/>
                  </a:lnTo>
                  <a:lnTo>
                    <a:pt x="1791" y="95"/>
                  </a:lnTo>
                  <a:lnTo>
                    <a:pt x="1787" y="95"/>
                  </a:lnTo>
                  <a:lnTo>
                    <a:pt x="1787" y="93"/>
                  </a:lnTo>
                  <a:lnTo>
                    <a:pt x="1775" y="93"/>
                  </a:lnTo>
                  <a:lnTo>
                    <a:pt x="1775" y="95"/>
                  </a:lnTo>
                  <a:lnTo>
                    <a:pt x="1772" y="95"/>
                  </a:lnTo>
                  <a:lnTo>
                    <a:pt x="1772" y="95"/>
                  </a:lnTo>
                  <a:lnTo>
                    <a:pt x="1772" y="95"/>
                  </a:lnTo>
                  <a:lnTo>
                    <a:pt x="1772" y="98"/>
                  </a:lnTo>
                  <a:lnTo>
                    <a:pt x="1772" y="98"/>
                  </a:lnTo>
                  <a:lnTo>
                    <a:pt x="1772" y="98"/>
                  </a:lnTo>
                  <a:lnTo>
                    <a:pt x="1768" y="98"/>
                  </a:lnTo>
                  <a:lnTo>
                    <a:pt x="1768" y="100"/>
                  </a:lnTo>
                  <a:lnTo>
                    <a:pt x="1765" y="100"/>
                  </a:lnTo>
                  <a:lnTo>
                    <a:pt x="1765" y="100"/>
                  </a:lnTo>
                  <a:lnTo>
                    <a:pt x="1765" y="100"/>
                  </a:lnTo>
                  <a:lnTo>
                    <a:pt x="1765" y="102"/>
                  </a:lnTo>
                  <a:lnTo>
                    <a:pt x="1768" y="102"/>
                  </a:lnTo>
                  <a:lnTo>
                    <a:pt x="1768" y="102"/>
                  </a:lnTo>
                  <a:lnTo>
                    <a:pt x="1770" y="102"/>
                  </a:lnTo>
                  <a:lnTo>
                    <a:pt x="1770" y="105"/>
                  </a:lnTo>
                  <a:lnTo>
                    <a:pt x="1772" y="105"/>
                  </a:lnTo>
                  <a:lnTo>
                    <a:pt x="1772" y="102"/>
                  </a:lnTo>
                  <a:lnTo>
                    <a:pt x="1784" y="102"/>
                  </a:lnTo>
                  <a:lnTo>
                    <a:pt x="1784" y="105"/>
                  </a:lnTo>
                  <a:lnTo>
                    <a:pt x="1784" y="105"/>
                  </a:lnTo>
                  <a:lnTo>
                    <a:pt x="1784" y="105"/>
                  </a:lnTo>
                  <a:lnTo>
                    <a:pt x="1777" y="105"/>
                  </a:lnTo>
                  <a:lnTo>
                    <a:pt x="1777" y="107"/>
                  </a:lnTo>
                  <a:lnTo>
                    <a:pt x="1775" y="107"/>
                  </a:lnTo>
                  <a:lnTo>
                    <a:pt x="1775" y="109"/>
                  </a:lnTo>
                  <a:lnTo>
                    <a:pt x="1765" y="109"/>
                  </a:lnTo>
                  <a:lnTo>
                    <a:pt x="1765" y="109"/>
                  </a:lnTo>
                  <a:lnTo>
                    <a:pt x="1763" y="109"/>
                  </a:lnTo>
                  <a:lnTo>
                    <a:pt x="1763" y="109"/>
                  </a:lnTo>
                  <a:lnTo>
                    <a:pt x="1763" y="109"/>
                  </a:lnTo>
                  <a:lnTo>
                    <a:pt x="1763" y="107"/>
                  </a:lnTo>
                  <a:lnTo>
                    <a:pt x="1761" y="107"/>
                  </a:lnTo>
                  <a:lnTo>
                    <a:pt x="1761" y="105"/>
                  </a:lnTo>
                  <a:lnTo>
                    <a:pt x="1758" y="105"/>
                  </a:lnTo>
                  <a:lnTo>
                    <a:pt x="1758" y="107"/>
                  </a:lnTo>
                  <a:lnTo>
                    <a:pt x="1758" y="107"/>
                  </a:lnTo>
                  <a:lnTo>
                    <a:pt x="1758" y="109"/>
                  </a:lnTo>
                  <a:lnTo>
                    <a:pt x="1758" y="109"/>
                  </a:lnTo>
                  <a:lnTo>
                    <a:pt x="1758" y="109"/>
                  </a:lnTo>
                  <a:lnTo>
                    <a:pt x="1751" y="109"/>
                  </a:lnTo>
                  <a:lnTo>
                    <a:pt x="1751" y="112"/>
                  </a:lnTo>
                  <a:lnTo>
                    <a:pt x="1739" y="112"/>
                  </a:lnTo>
                  <a:lnTo>
                    <a:pt x="1739" y="112"/>
                  </a:lnTo>
                  <a:lnTo>
                    <a:pt x="1737" y="112"/>
                  </a:lnTo>
                  <a:lnTo>
                    <a:pt x="1737" y="114"/>
                  </a:lnTo>
                  <a:lnTo>
                    <a:pt x="1732" y="114"/>
                  </a:lnTo>
                  <a:lnTo>
                    <a:pt x="1732" y="114"/>
                  </a:lnTo>
                  <a:lnTo>
                    <a:pt x="1730" y="114"/>
                  </a:lnTo>
                  <a:lnTo>
                    <a:pt x="1730" y="117"/>
                  </a:lnTo>
                  <a:lnTo>
                    <a:pt x="1709" y="117"/>
                  </a:lnTo>
                  <a:lnTo>
                    <a:pt x="1709" y="117"/>
                  </a:lnTo>
                  <a:lnTo>
                    <a:pt x="1709" y="117"/>
                  </a:lnTo>
                  <a:lnTo>
                    <a:pt x="1709" y="117"/>
                  </a:lnTo>
                  <a:lnTo>
                    <a:pt x="1701" y="117"/>
                  </a:lnTo>
                  <a:lnTo>
                    <a:pt x="1701" y="114"/>
                  </a:lnTo>
                  <a:lnTo>
                    <a:pt x="1697" y="114"/>
                  </a:lnTo>
                  <a:lnTo>
                    <a:pt x="1697" y="117"/>
                  </a:lnTo>
                  <a:lnTo>
                    <a:pt x="1697" y="117"/>
                  </a:lnTo>
                  <a:lnTo>
                    <a:pt x="1697" y="117"/>
                  </a:lnTo>
                  <a:lnTo>
                    <a:pt x="1694" y="117"/>
                  </a:lnTo>
                  <a:lnTo>
                    <a:pt x="1694" y="119"/>
                  </a:lnTo>
                  <a:lnTo>
                    <a:pt x="1694" y="119"/>
                  </a:lnTo>
                  <a:lnTo>
                    <a:pt x="1694" y="119"/>
                  </a:lnTo>
                  <a:lnTo>
                    <a:pt x="1694" y="119"/>
                  </a:lnTo>
                  <a:lnTo>
                    <a:pt x="1694" y="121"/>
                  </a:lnTo>
                  <a:lnTo>
                    <a:pt x="1692" y="121"/>
                  </a:lnTo>
                  <a:lnTo>
                    <a:pt x="1692" y="119"/>
                  </a:lnTo>
                  <a:lnTo>
                    <a:pt x="1690" y="119"/>
                  </a:lnTo>
                  <a:lnTo>
                    <a:pt x="1690" y="119"/>
                  </a:lnTo>
                  <a:lnTo>
                    <a:pt x="1690" y="119"/>
                  </a:lnTo>
                  <a:lnTo>
                    <a:pt x="1690" y="117"/>
                  </a:lnTo>
                  <a:lnTo>
                    <a:pt x="1692" y="117"/>
                  </a:lnTo>
                  <a:lnTo>
                    <a:pt x="1692" y="114"/>
                  </a:lnTo>
                  <a:lnTo>
                    <a:pt x="1692" y="114"/>
                  </a:lnTo>
                  <a:lnTo>
                    <a:pt x="1692" y="114"/>
                  </a:lnTo>
                  <a:lnTo>
                    <a:pt x="1697" y="114"/>
                  </a:lnTo>
                  <a:lnTo>
                    <a:pt x="1697" y="112"/>
                  </a:lnTo>
                  <a:lnTo>
                    <a:pt x="1709" y="112"/>
                  </a:lnTo>
                  <a:lnTo>
                    <a:pt x="1709" y="109"/>
                  </a:lnTo>
                  <a:lnTo>
                    <a:pt x="1711" y="109"/>
                  </a:lnTo>
                  <a:lnTo>
                    <a:pt x="1711" y="109"/>
                  </a:lnTo>
                  <a:lnTo>
                    <a:pt x="1713" y="109"/>
                  </a:lnTo>
                  <a:lnTo>
                    <a:pt x="1713" y="105"/>
                  </a:lnTo>
                  <a:lnTo>
                    <a:pt x="1718" y="105"/>
                  </a:lnTo>
                  <a:lnTo>
                    <a:pt x="1718" y="105"/>
                  </a:lnTo>
                  <a:lnTo>
                    <a:pt x="1720" y="105"/>
                  </a:lnTo>
                  <a:lnTo>
                    <a:pt x="1720" y="105"/>
                  </a:lnTo>
                  <a:lnTo>
                    <a:pt x="1730" y="105"/>
                  </a:lnTo>
                  <a:lnTo>
                    <a:pt x="1730" y="105"/>
                  </a:lnTo>
                  <a:lnTo>
                    <a:pt x="1739" y="105"/>
                  </a:lnTo>
                  <a:lnTo>
                    <a:pt x="1739" y="102"/>
                  </a:lnTo>
                  <a:lnTo>
                    <a:pt x="1739" y="102"/>
                  </a:lnTo>
                  <a:lnTo>
                    <a:pt x="1739" y="102"/>
                  </a:lnTo>
                  <a:lnTo>
                    <a:pt x="1742" y="102"/>
                  </a:lnTo>
                  <a:lnTo>
                    <a:pt x="1742" y="100"/>
                  </a:lnTo>
                  <a:lnTo>
                    <a:pt x="1744" y="100"/>
                  </a:lnTo>
                  <a:lnTo>
                    <a:pt x="1744" y="100"/>
                  </a:lnTo>
                  <a:lnTo>
                    <a:pt x="1746" y="100"/>
                  </a:lnTo>
                  <a:lnTo>
                    <a:pt x="1746" y="100"/>
                  </a:lnTo>
                  <a:lnTo>
                    <a:pt x="1749" y="100"/>
                  </a:lnTo>
                  <a:lnTo>
                    <a:pt x="1749" y="98"/>
                  </a:lnTo>
                  <a:lnTo>
                    <a:pt x="1751" y="98"/>
                  </a:lnTo>
                  <a:lnTo>
                    <a:pt x="1751" y="98"/>
                  </a:lnTo>
                  <a:lnTo>
                    <a:pt x="1753" y="98"/>
                  </a:lnTo>
                  <a:lnTo>
                    <a:pt x="1753" y="95"/>
                  </a:lnTo>
                  <a:lnTo>
                    <a:pt x="1756" y="95"/>
                  </a:lnTo>
                  <a:lnTo>
                    <a:pt x="1756" y="95"/>
                  </a:lnTo>
                  <a:lnTo>
                    <a:pt x="1756" y="95"/>
                  </a:lnTo>
                  <a:lnTo>
                    <a:pt x="1756" y="93"/>
                  </a:lnTo>
                  <a:lnTo>
                    <a:pt x="1765" y="93"/>
                  </a:lnTo>
                  <a:lnTo>
                    <a:pt x="1765" y="93"/>
                  </a:lnTo>
                  <a:lnTo>
                    <a:pt x="1770" y="93"/>
                  </a:lnTo>
                  <a:lnTo>
                    <a:pt x="1770" y="90"/>
                  </a:lnTo>
                  <a:lnTo>
                    <a:pt x="1772" y="90"/>
                  </a:lnTo>
                  <a:lnTo>
                    <a:pt x="1772" y="90"/>
                  </a:lnTo>
                  <a:lnTo>
                    <a:pt x="1775" y="90"/>
                  </a:lnTo>
                  <a:lnTo>
                    <a:pt x="1775" y="90"/>
                  </a:lnTo>
                  <a:lnTo>
                    <a:pt x="1775" y="90"/>
                  </a:lnTo>
                  <a:lnTo>
                    <a:pt x="1775" y="86"/>
                  </a:lnTo>
                  <a:lnTo>
                    <a:pt x="1782" y="86"/>
                  </a:lnTo>
                  <a:lnTo>
                    <a:pt x="1782" y="86"/>
                  </a:lnTo>
                  <a:lnTo>
                    <a:pt x="1784" y="86"/>
                  </a:lnTo>
                  <a:lnTo>
                    <a:pt x="1784" y="83"/>
                  </a:lnTo>
                  <a:lnTo>
                    <a:pt x="1787" y="83"/>
                  </a:lnTo>
                  <a:lnTo>
                    <a:pt x="1787" y="83"/>
                  </a:lnTo>
                  <a:lnTo>
                    <a:pt x="1791" y="83"/>
                  </a:lnTo>
                  <a:lnTo>
                    <a:pt x="1791" y="81"/>
                  </a:lnTo>
                  <a:lnTo>
                    <a:pt x="1796" y="81"/>
                  </a:lnTo>
                  <a:lnTo>
                    <a:pt x="1796" y="81"/>
                  </a:lnTo>
                  <a:lnTo>
                    <a:pt x="1796" y="81"/>
                  </a:lnTo>
                  <a:lnTo>
                    <a:pt x="1796" y="81"/>
                  </a:lnTo>
                  <a:lnTo>
                    <a:pt x="1798" y="81"/>
                  </a:lnTo>
                  <a:lnTo>
                    <a:pt x="1798" y="81"/>
                  </a:lnTo>
                  <a:lnTo>
                    <a:pt x="1801" y="81"/>
                  </a:lnTo>
                  <a:lnTo>
                    <a:pt x="1801" y="81"/>
                  </a:lnTo>
                  <a:lnTo>
                    <a:pt x="1803" y="81"/>
                  </a:lnTo>
                  <a:lnTo>
                    <a:pt x="1803" y="79"/>
                  </a:lnTo>
                  <a:lnTo>
                    <a:pt x="1806" y="79"/>
                  </a:lnTo>
                  <a:lnTo>
                    <a:pt x="1806" y="79"/>
                  </a:lnTo>
                  <a:lnTo>
                    <a:pt x="1813" y="79"/>
                  </a:lnTo>
                  <a:lnTo>
                    <a:pt x="1813" y="79"/>
                  </a:lnTo>
                  <a:lnTo>
                    <a:pt x="1815" y="79"/>
                  </a:lnTo>
                  <a:lnTo>
                    <a:pt x="1815" y="79"/>
                  </a:lnTo>
                  <a:lnTo>
                    <a:pt x="1817" y="79"/>
                  </a:lnTo>
                  <a:lnTo>
                    <a:pt x="1817" y="76"/>
                  </a:lnTo>
                  <a:lnTo>
                    <a:pt x="1820" y="76"/>
                  </a:lnTo>
                  <a:lnTo>
                    <a:pt x="1820" y="76"/>
                  </a:lnTo>
                  <a:lnTo>
                    <a:pt x="1820" y="76"/>
                  </a:lnTo>
                  <a:lnTo>
                    <a:pt x="1820" y="74"/>
                  </a:lnTo>
                  <a:lnTo>
                    <a:pt x="1822" y="74"/>
                  </a:lnTo>
                  <a:lnTo>
                    <a:pt x="1822" y="74"/>
                  </a:lnTo>
                  <a:lnTo>
                    <a:pt x="1822" y="74"/>
                  </a:lnTo>
                  <a:lnTo>
                    <a:pt x="1822" y="72"/>
                  </a:lnTo>
                  <a:lnTo>
                    <a:pt x="1832" y="72"/>
                  </a:lnTo>
                  <a:lnTo>
                    <a:pt x="1832" y="72"/>
                  </a:lnTo>
                  <a:lnTo>
                    <a:pt x="1836" y="72"/>
                  </a:lnTo>
                  <a:lnTo>
                    <a:pt x="1836" y="69"/>
                  </a:lnTo>
                  <a:lnTo>
                    <a:pt x="1839" y="69"/>
                  </a:lnTo>
                  <a:lnTo>
                    <a:pt x="1839" y="69"/>
                  </a:lnTo>
                  <a:lnTo>
                    <a:pt x="1841" y="69"/>
                  </a:lnTo>
                  <a:lnTo>
                    <a:pt x="1841" y="69"/>
                  </a:lnTo>
                  <a:lnTo>
                    <a:pt x="1843" y="69"/>
                  </a:lnTo>
                  <a:lnTo>
                    <a:pt x="1843" y="67"/>
                  </a:lnTo>
                  <a:lnTo>
                    <a:pt x="1846" y="67"/>
                  </a:lnTo>
                  <a:lnTo>
                    <a:pt x="1846" y="67"/>
                  </a:lnTo>
                  <a:lnTo>
                    <a:pt x="1848" y="67"/>
                  </a:lnTo>
                  <a:lnTo>
                    <a:pt x="1848" y="64"/>
                  </a:lnTo>
                  <a:lnTo>
                    <a:pt x="1853" y="64"/>
                  </a:lnTo>
                  <a:lnTo>
                    <a:pt x="1853" y="64"/>
                  </a:lnTo>
                  <a:lnTo>
                    <a:pt x="1853" y="64"/>
                  </a:lnTo>
                  <a:lnTo>
                    <a:pt x="1853" y="62"/>
                  </a:lnTo>
                  <a:lnTo>
                    <a:pt x="1855" y="62"/>
                  </a:lnTo>
                  <a:lnTo>
                    <a:pt x="1855" y="62"/>
                  </a:lnTo>
                  <a:lnTo>
                    <a:pt x="1855" y="62"/>
                  </a:lnTo>
                  <a:lnTo>
                    <a:pt x="1855" y="60"/>
                  </a:lnTo>
                  <a:lnTo>
                    <a:pt x="1858" y="60"/>
                  </a:lnTo>
                  <a:lnTo>
                    <a:pt x="1858" y="57"/>
                  </a:lnTo>
                  <a:lnTo>
                    <a:pt x="1855" y="57"/>
                  </a:lnTo>
                  <a:lnTo>
                    <a:pt x="1855" y="55"/>
                  </a:lnTo>
                  <a:lnTo>
                    <a:pt x="1855" y="55"/>
                  </a:lnTo>
                  <a:lnTo>
                    <a:pt x="1855" y="55"/>
                  </a:lnTo>
                  <a:lnTo>
                    <a:pt x="1858" y="55"/>
                  </a:lnTo>
                  <a:lnTo>
                    <a:pt x="1858" y="53"/>
                  </a:lnTo>
                  <a:lnTo>
                    <a:pt x="1858" y="53"/>
                  </a:lnTo>
                  <a:lnTo>
                    <a:pt x="1858" y="50"/>
                  </a:lnTo>
                  <a:lnTo>
                    <a:pt x="1860" y="50"/>
                  </a:lnTo>
                  <a:lnTo>
                    <a:pt x="1860" y="50"/>
                  </a:lnTo>
                  <a:lnTo>
                    <a:pt x="1860" y="50"/>
                  </a:lnTo>
                  <a:lnTo>
                    <a:pt x="1860" y="48"/>
                  </a:lnTo>
                  <a:lnTo>
                    <a:pt x="1862" y="48"/>
                  </a:lnTo>
                  <a:lnTo>
                    <a:pt x="1862" y="45"/>
                  </a:lnTo>
                  <a:lnTo>
                    <a:pt x="1860" y="45"/>
                  </a:lnTo>
                  <a:lnTo>
                    <a:pt x="1860" y="45"/>
                  </a:lnTo>
                  <a:lnTo>
                    <a:pt x="1858" y="45"/>
                  </a:lnTo>
                  <a:lnTo>
                    <a:pt x="1858" y="43"/>
                  </a:lnTo>
                  <a:lnTo>
                    <a:pt x="1855" y="43"/>
                  </a:lnTo>
                  <a:lnTo>
                    <a:pt x="1855" y="45"/>
                  </a:lnTo>
                  <a:lnTo>
                    <a:pt x="1853" y="45"/>
                  </a:lnTo>
                  <a:lnTo>
                    <a:pt x="1853" y="41"/>
                  </a:lnTo>
                  <a:lnTo>
                    <a:pt x="1851" y="41"/>
                  </a:lnTo>
                  <a:lnTo>
                    <a:pt x="1851" y="38"/>
                  </a:lnTo>
                  <a:lnTo>
                    <a:pt x="1848" y="38"/>
                  </a:lnTo>
                  <a:lnTo>
                    <a:pt x="1848" y="38"/>
                  </a:lnTo>
                  <a:lnTo>
                    <a:pt x="1848" y="38"/>
                  </a:lnTo>
                  <a:lnTo>
                    <a:pt x="1848" y="36"/>
                  </a:lnTo>
                  <a:lnTo>
                    <a:pt x="1843" y="36"/>
                  </a:lnTo>
                  <a:lnTo>
                    <a:pt x="1843" y="38"/>
                  </a:lnTo>
                  <a:lnTo>
                    <a:pt x="1839" y="38"/>
                  </a:lnTo>
                  <a:lnTo>
                    <a:pt x="1839" y="38"/>
                  </a:lnTo>
                  <a:lnTo>
                    <a:pt x="1841" y="38"/>
                  </a:lnTo>
                  <a:lnTo>
                    <a:pt x="1841" y="41"/>
                  </a:lnTo>
                  <a:lnTo>
                    <a:pt x="1839" y="41"/>
                  </a:lnTo>
                  <a:lnTo>
                    <a:pt x="1839" y="41"/>
                  </a:lnTo>
                  <a:lnTo>
                    <a:pt x="1839" y="41"/>
                  </a:lnTo>
                  <a:lnTo>
                    <a:pt x="1839" y="41"/>
                  </a:lnTo>
                  <a:lnTo>
                    <a:pt x="1836" y="41"/>
                  </a:lnTo>
                  <a:lnTo>
                    <a:pt x="1836" y="38"/>
                  </a:lnTo>
                  <a:lnTo>
                    <a:pt x="1836" y="38"/>
                  </a:lnTo>
                  <a:lnTo>
                    <a:pt x="1836" y="36"/>
                  </a:lnTo>
                  <a:lnTo>
                    <a:pt x="1836" y="36"/>
                  </a:lnTo>
                  <a:lnTo>
                    <a:pt x="1836" y="36"/>
                  </a:lnTo>
                  <a:lnTo>
                    <a:pt x="1836" y="36"/>
                  </a:lnTo>
                  <a:lnTo>
                    <a:pt x="1836" y="31"/>
                  </a:lnTo>
                  <a:lnTo>
                    <a:pt x="1836" y="31"/>
                  </a:lnTo>
                  <a:lnTo>
                    <a:pt x="1836" y="29"/>
                  </a:lnTo>
                  <a:lnTo>
                    <a:pt x="1834" y="29"/>
                  </a:lnTo>
                  <a:lnTo>
                    <a:pt x="1834" y="29"/>
                  </a:lnTo>
                  <a:lnTo>
                    <a:pt x="1832" y="29"/>
                  </a:lnTo>
                  <a:lnTo>
                    <a:pt x="1832" y="27"/>
                  </a:lnTo>
                  <a:lnTo>
                    <a:pt x="1822" y="27"/>
                  </a:lnTo>
                  <a:lnTo>
                    <a:pt x="1822" y="29"/>
                  </a:lnTo>
                  <a:lnTo>
                    <a:pt x="1820" y="29"/>
                  </a:lnTo>
                  <a:lnTo>
                    <a:pt x="1820" y="29"/>
                  </a:lnTo>
                  <a:lnTo>
                    <a:pt x="1817" y="29"/>
                  </a:lnTo>
                  <a:lnTo>
                    <a:pt x="1817" y="27"/>
                  </a:lnTo>
                  <a:lnTo>
                    <a:pt x="1817" y="27"/>
                  </a:lnTo>
                  <a:lnTo>
                    <a:pt x="1817" y="27"/>
                  </a:lnTo>
                  <a:lnTo>
                    <a:pt x="1808" y="27"/>
                  </a:lnTo>
                  <a:lnTo>
                    <a:pt x="1808" y="24"/>
                  </a:lnTo>
                  <a:lnTo>
                    <a:pt x="1806" y="24"/>
                  </a:lnTo>
                  <a:lnTo>
                    <a:pt x="1806" y="24"/>
                  </a:lnTo>
                  <a:lnTo>
                    <a:pt x="1803" y="24"/>
                  </a:lnTo>
                  <a:lnTo>
                    <a:pt x="1803" y="22"/>
                  </a:lnTo>
                  <a:lnTo>
                    <a:pt x="1801" y="22"/>
                  </a:lnTo>
                  <a:lnTo>
                    <a:pt x="1801" y="24"/>
                  </a:lnTo>
                  <a:lnTo>
                    <a:pt x="1798" y="24"/>
                  </a:lnTo>
                  <a:lnTo>
                    <a:pt x="1798" y="24"/>
                  </a:lnTo>
                  <a:lnTo>
                    <a:pt x="1796" y="24"/>
                  </a:lnTo>
                  <a:lnTo>
                    <a:pt x="1796" y="24"/>
                  </a:lnTo>
                  <a:lnTo>
                    <a:pt x="1796" y="24"/>
                  </a:lnTo>
                  <a:lnTo>
                    <a:pt x="1796" y="22"/>
                  </a:lnTo>
                  <a:lnTo>
                    <a:pt x="1791" y="22"/>
                  </a:lnTo>
                  <a:lnTo>
                    <a:pt x="1791" y="24"/>
                  </a:lnTo>
                  <a:lnTo>
                    <a:pt x="1784" y="24"/>
                  </a:lnTo>
                  <a:lnTo>
                    <a:pt x="1784" y="24"/>
                  </a:lnTo>
                  <a:lnTo>
                    <a:pt x="1770" y="24"/>
                  </a:lnTo>
                  <a:lnTo>
                    <a:pt x="1770" y="24"/>
                  </a:lnTo>
                  <a:lnTo>
                    <a:pt x="1761" y="24"/>
                  </a:lnTo>
                  <a:lnTo>
                    <a:pt x="1761" y="24"/>
                  </a:lnTo>
                  <a:lnTo>
                    <a:pt x="1758" y="24"/>
                  </a:lnTo>
                  <a:lnTo>
                    <a:pt x="1758" y="24"/>
                  </a:lnTo>
                  <a:lnTo>
                    <a:pt x="1756" y="24"/>
                  </a:lnTo>
                  <a:lnTo>
                    <a:pt x="1756" y="24"/>
                  </a:lnTo>
                  <a:lnTo>
                    <a:pt x="1749" y="24"/>
                  </a:lnTo>
                  <a:lnTo>
                    <a:pt x="1749" y="27"/>
                  </a:lnTo>
                  <a:lnTo>
                    <a:pt x="1746" y="27"/>
                  </a:lnTo>
                  <a:lnTo>
                    <a:pt x="1746" y="24"/>
                  </a:lnTo>
                  <a:lnTo>
                    <a:pt x="1739" y="24"/>
                  </a:lnTo>
                  <a:lnTo>
                    <a:pt x="1739" y="24"/>
                  </a:lnTo>
                  <a:lnTo>
                    <a:pt x="1739" y="24"/>
                  </a:lnTo>
                  <a:lnTo>
                    <a:pt x="1739" y="24"/>
                  </a:lnTo>
                  <a:lnTo>
                    <a:pt x="1732" y="24"/>
                  </a:lnTo>
                  <a:lnTo>
                    <a:pt x="1732" y="29"/>
                  </a:lnTo>
                  <a:lnTo>
                    <a:pt x="1732" y="29"/>
                  </a:lnTo>
                  <a:lnTo>
                    <a:pt x="1732" y="29"/>
                  </a:lnTo>
                  <a:lnTo>
                    <a:pt x="1732" y="29"/>
                  </a:lnTo>
                  <a:lnTo>
                    <a:pt x="1732" y="31"/>
                  </a:lnTo>
                  <a:lnTo>
                    <a:pt x="1727" y="31"/>
                  </a:lnTo>
                  <a:lnTo>
                    <a:pt x="1727" y="31"/>
                  </a:lnTo>
                  <a:lnTo>
                    <a:pt x="1725" y="31"/>
                  </a:lnTo>
                  <a:lnTo>
                    <a:pt x="1725" y="31"/>
                  </a:lnTo>
                  <a:lnTo>
                    <a:pt x="1713" y="31"/>
                  </a:lnTo>
                  <a:lnTo>
                    <a:pt x="1713" y="31"/>
                  </a:lnTo>
                  <a:lnTo>
                    <a:pt x="1706" y="31"/>
                  </a:lnTo>
                  <a:lnTo>
                    <a:pt x="1706" y="31"/>
                  </a:lnTo>
                  <a:lnTo>
                    <a:pt x="1709" y="31"/>
                  </a:lnTo>
                  <a:lnTo>
                    <a:pt x="1709" y="29"/>
                  </a:lnTo>
                  <a:lnTo>
                    <a:pt x="1709" y="29"/>
                  </a:lnTo>
                  <a:lnTo>
                    <a:pt x="1709" y="29"/>
                  </a:lnTo>
                  <a:lnTo>
                    <a:pt x="1709" y="29"/>
                  </a:lnTo>
                  <a:lnTo>
                    <a:pt x="1709" y="27"/>
                  </a:lnTo>
                  <a:lnTo>
                    <a:pt x="1711" y="27"/>
                  </a:lnTo>
                  <a:lnTo>
                    <a:pt x="1711" y="27"/>
                  </a:lnTo>
                  <a:lnTo>
                    <a:pt x="1713" y="27"/>
                  </a:lnTo>
                  <a:lnTo>
                    <a:pt x="1713" y="24"/>
                  </a:lnTo>
                  <a:lnTo>
                    <a:pt x="1718" y="24"/>
                  </a:lnTo>
                  <a:lnTo>
                    <a:pt x="1718" y="22"/>
                  </a:lnTo>
                  <a:lnTo>
                    <a:pt x="1720" y="22"/>
                  </a:lnTo>
                  <a:lnTo>
                    <a:pt x="1720" y="22"/>
                  </a:lnTo>
                  <a:lnTo>
                    <a:pt x="1723" y="22"/>
                  </a:lnTo>
                  <a:lnTo>
                    <a:pt x="1723" y="19"/>
                  </a:lnTo>
                  <a:lnTo>
                    <a:pt x="1720" y="19"/>
                  </a:lnTo>
                  <a:lnTo>
                    <a:pt x="1720" y="17"/>
                  </a:lnTo>
                  <a:lnTo>
                    <a:pt x="1716" y="17"/>
                  </a:lnTo>
                  <a:lnTo>
                    <a:pt x="1716" y="19"/>
                  </a:lnTo>
                  <a:lnTo>
                    <a:pt x="1716" y="19"/>
                  </a:lnTo>
                  <a:lnTo>
                    <a:pt x="1716" y="17"/>
                  </a:lnTo>
                  <a:lnTo>
                    <a:pt x="1716" y="17"/>
                  </a:lnTo>
                  <a:lnTo>
                    <a:pt x="1716" y="19"/>
                  </a:lnTo>
                  <a:lnTo>
                    <a:pt x="1713" y="19"/>
                  </a:lnTo>
                  <a:lnTo>
                    <a:pt x="1713" y="17"/>
                  </a:lnTo>
                  <a:lnTo>
                    <a:pt x="1711" y="17"/>
                  </a:lnTo>
                  <a:lnTo>
                    <a:pt x="1711" y="17"/>
                  </a:lnTo>
                  <a:lnTo>
                    <a:pt x="1706" y="17"/>
                  </a:lnTo>
                  <a:lnTo>
                    <a:pt x="1706" y="17"/>
                  </a:lnTo>
                  <a:lnTo>
                    <a:pt x="1699" y="17"/>
                  </a:lnTo>
                  <a:lnTo>
                    <a:pt x="1699" y="17"/>
                  </a:lnTo>
                  <a:lnTo>
                    <a:pt x="1692" y="17"/>
                  </a:lnTo>
                  <a:lnTo>
                    <a:pt x="1692" y="17"/>
                  </a:lnTo>
                  <a:lnTo>
                    <a:pt x="1690" y="17"/>
                  </a:lnTo>
                  <a:lnTo>
                    <a:pt x="1690" y="19"/>
                  </a:lnTo>
                  <a:lnTo>
                    <a:pt x="1687" y="19"/>
                  </a:lnTo>
                  <a:lnTo>
                    <a:pt x="1687" y="17"/>
                  </a:lnTo>
                  <a:lnTo>
                    <a:pt x="1690" y="17"/>
                  </a:lnTo>
                  <a:lnTo>
                    <a:pt x="1690" y="17"/>
                  </a:lnTo>
                  <a:lnTo>
                    <a:pt x="1690" y="17"/>
                  </a:lnTo>
                  <a:lnTo>
                    <a:pt x="1690" y="12"/>
                  </a:lnTo>
                  <a:lnTo>
                    <a:pt x="1690" y="12"/>
                  </a:lnTo>
                  <a:lnTo>
                    <a:pt x="1690" y="10"/>
                  </a:lnTo>
                  <a:lnTo>
                    <a:pt x="1692" y="10"/>
                  </a:lnTo>
                  <a:lnTo>
                    <a:pt x="1692" y="10"/>
                  </a:lnTo>
                  <a:lnTo>
                    <a:pt x="1697" y="10"/>
                  </a:lnTo>
                  <a:lnTo>
                    <a:pt x="1697" y="10"/>
                  </a:lnTo>
                  <a:lnTo>
                    <a:pt x="1701" y="10"/>
                  </a:lnTo>
                  <a:lnTo>
                    <a:pt x="1701" y="10"/>
                  </a:lnTo>
                  <a:lnTo>
                    <a:pt x="1699" y="10"/>
                  </a:lnTo>
                  <a:lnTo>
                    <a:pt x="1699" y="10"/>
                  </a:lnTo>
                  <a:lnTo>
                    <a:pt x="1697" y="10"/>
                  </a:lnTo>
                  <a:lnTo>
                    <a:pt x="1697" y="8"/>
                  </a:lnTo>
                  <a:lnTo>
                    <a:pt x="1692" y="8"/>
                  </a:lnTo>
                  <a:lnTo>
                    <a:pt x="1692" y="8"/>
                  </a:lnTo>
                  <a:lnTo>
                    <a:pt x="1690" y="8"/>
                  </a:lnTo>
                  <a:lnTo>
                    <a:pt x="1690" y="5"/>
                  </a:lnTo>
                  <a:lnTo>
                    <a:pt x="1690" y="5"/>
                  </a:lnTo>
                  <a:lnTo>
                    <a:pt x="1690" y="3"/>
                  </a:lnTo>
                  <a:lnTo>
                    <a:pt x="1673" y="3"/>
                  </a:lnTo>
                  <a:lnTo>
                    <a:pt x="1673" y="3"/>
                  </a:lnTo>
                  <a:lnTo>
                    <a:pt x="1666" y="3"/>
                  </a:lnTo>
                  <a:lnTo>
                    <a:pt x="1666" y="0"/>
                  </a:lnTo>
                  <a:lnTo>
                    <a:pt x="1666" y="0"/>
                  </a:lnTo>
                  <a:lnTo>
                    <a:pt x="1666" y="0"/>
                  </a:lnTo>
                  <a:lnTo>
                    <a:pt x="1656" y="0"/>
                  </a:lnTo>
                  <a:lnTo>
                    <a:pt x="1656" y="0"/>
                  </a:lnTo>
                  <a:lnTo>
                    <a:pt x="1647" y="0"/>
                  </a:lnTo>
                  <a:lnTo>
                    <a:pt x="1647" y="0"/>
                  </a:lnTo>
                  <a:lnTo>
                    <a:pt x="1645" y="0"/>
                  </a:lnTo>
                  <a:lnTo>
                    <a:pt x="1645" y="0"/>
                  </a:lnTo>
                  <a:lnTo>
                    <a:pt x="1640" y="0"/>
                  </a:lnTo>
                  <a:lnTo>
                    <a:pt x="1640" y="3"/>
                  </a:lnTo>
                  <a:lnTo>
                    <a:pt x="1635" y="3"/>
                  </a:lnTo>
                  <a:lnTo>
                    <a:pt x="1635" y="0"/>
                  </a:lnTo>
                  <a:lnTo>
                    <a:pt x="1630" y="0"/>
                  </a:lnTo>
                  <a:lnTo>
                    <a:pt x="1630" y="3"/>
                  </a:lnTo>
                  <a:lnTo>
                    <a:pt x="1628" y="3"/>
                  </a:lnTo>
                  <a:lnTo>
                    <a:pt x="1628" y="3"/>
                  </a:lnTo>
                  <a:lnTo>
                    <a:pt x="1626" y="3"/>
                  </a:lnTo>
                  <a:lnTo>
                    <a:pt x="1626" y="5"/>
                  </a:lnTo>
                  <a:lnTo>
                    <a:pt x="1619" y="5"/>
                  </a:lnTo>
                  <a:lnTo>
                    <a:pt x="1619" y="5"/>
                  </a:lnTo>
                  <a:lnTo>
                    <a:pt x="1619" y="5"/>
                  </a:lnTo>
                  <a:lnTo>
                    <a:pt x="1619" y="5"/>
                  </a:lnTo>
                  <a:lnTo>
                    <a:pt x="1616" y="5"/>
                  </a:lnTo>
                  <a:lnTo>
                    <a:pt x="1616" y="5"/>
                  </a:lnTo>
                  <a:lnTo>
                    <a:pt x="1616" y="5"/>
                  </a:lnTo>
                  <a:lnTo>
                    <a:pt x="1616" y="8"/>
                  </a:lnTo>
                  <a:lnTo>
                    <a:pt x="1616" y="8"/>
                  </a:lnTo>
                  <a:lnTo>
                    <a:pt x="1616" y="8"/>
                  </a:lnTo>
                  <a:lnTo>
                    <a:pt x="1607" y="8"/>
                  </a:lnTo>
                  <a:lnTo>
                    <a:pt x="1607" y="10"/>
                  </a:lnTo>
                  <a:lnTo>
                    <a:pt x="1607" y="10"/>
                  </a:lnTo>
                  <a:lnTo>
                    <a:pt x="1607" y="10"/>
                  </a:lnTo>
                  <a:lnTo>
                    <a:pt x="1604" y="10"/>
                  </a:lnTo>
                  <a:lnTo>
                    <a:pt x="1604" y="10"/>
                  </a:lnTo>
                  <a:lnTo>
                    <a:pt x="1600" y="10"/>
                  </a:lnTo>
                  <a:lnTo>
                    <a:pt x="1600" y="12"/>
                  </a:lnTo>
                  <a:lnTo>
                    <a:pt x="1597" y="12"/>
                  </a:lnTo>
                  <a:lnTo>
                    <a:pt x="1597" y="12"/>
                  </a:lnTo>
                  <a:lnTo>
                    <a:pt x="1595" y="12"/>
                  </a:lnTo>
                  <a:lnTo>
                    <a:pt x="1595" y="15"/>
                  </a:lnTo>
                  <a:lnTo>
                    <a:pt x="1593" y="15"/>
                  </a:lnTo>
                  <a:lnTo>
                    <a:pt x="1593" y="15"/>
                  </a:lnTo>
                  <a:lnTo>
                    <a:pt x="1590" y="15"/>
                  </a:lnTo>
                  <a:lnTo>
                    <a:pt x="1590" y="17"/>
                  </a:lnTo>
                  <a:lnTo>
                    <a:pt x="1588" y="17"/>
                  </a:lnTo>
                  <a:lnTo>
                    <a:pt x="1588" y="19"/>
                  </a:lnTo>
                  <a:lnTo>
                    <a:pt x="1583" y="19"/>
                  </a:lnTo>
                  <a:lnTo>
                    <a:pt x="1583" y="22"/>
                  </a:lnTo>
                  <a:lnTo>
                    <a:pt x="1583" y="22"/>
                  </a:lnTo>
                  <a:lnTo>
                    <a:pt x="1583" y="22"/>
                  </a:lnTo>
                  <a:lnTo>
                    <a:pt x="1581" y="22"/>
                  </a:lnTo>
                  <a:lnTo>
                    <a:pt x="1581" y="24"/>
                  </a:lnTo>
                  <a:lnTo>
                    <a:pt x="1583" y="24"/>
                  </a:lnTo>
                  <a:lnTo>
                    <a:pt x="1583" y="24"/>
                  </a:lnTo>
                  <a:lnTo>
                    <a:pt x="1585" y="24"/>
                  </a:lnTo>
                  <a:lnTo>
                    <a:pt x="1585" y="29"/>
                  </a:lnTo>
                  <a:lnTo>
                    <a:pt x="1585" y="29"/>
                  </a:lnTo>
                  <a:lnTo>
                    <a:pt x="1585" y="29"/>
                  </a:lnTo>
                  <a:lnTo>
                    <a:pt x="1585" y="29"/>
                  </a:lnTo>
                  <a:lnTo>
                    <a:pt x="1585" y="31"/>
                  </a:lnTo>
                  <a:lnTo>
                    <a:pt x="1581" y="31"/>
                  </a:lnTo>
                  <a:lnTo>
                    <a:pt x="1581" y="31"/>
                  </a:lnTo>
                  <a:lnTo>
                    <a:pt x="1571" y="31"/>
                  </a:lnTo>
                  <a:lnTo>
                    <a:pt x="1571" y="31"/>
                  </a:lnTo>
                  <a:lnTo>
                    <a:pt x="1548" y="31"/>
                  </a:lnTo>
                  <a:lnTo>
                    <a:pt x="1548" y="31"/>
                  </a:lnTo>
                  <a:lnTo>
                    <a:pt x="1538" y="31"/>
                  </a:lnTo>
                  <a:lnTo>
                    <a:pt x="1538" y="34"/>
                  </a:lnTo>
                  <a:lnTo>
                    <a:pt x="1538" y="34"/>
                  </a:lnTo>
                  <a:lnTo>
                    <a:pt x="1538" y="34"/>
                  </a:lnTo>
                  <a:lnTo>
                    <a:pt x="1540" y="34"/>
                  </a:lnTo>
                  <a:lnTo>
                    <a:pt x="1540" y="36"/>
                  </a:lnTo>
                  <a:lnTo>
                    <a:pt x="1543" y="36"/>
                  </a:lnTo>
                  <a:lnTo>
                    <a:pt x="1543" y="36"/>
                  </a:lnTo>
                  <a:lnTo>
                    <a:pt x="1548" y="36"/>
                  </a:lnTo>
                  <a:lnTo>
                    <a:pt x="1548" y="38"/>
                  </a:lnTo>
                  <a:lnTo>
                    <a:pt x="1548" y="38"/>
                  </a:lnTo>
                  <a:lnTo>
                    <a:pt x="1548" y="38"/>
                  </a:lnTo>
                  <a:lnTo>
                    <a:pt x="1543" y="38"/>
                  </a:lnTo>
                  <a:lnTo>
                    <a:pt x="1543" y="38"/>
                  </a:lnTo>
                  <a:lnTo>
                    <a:pt x="1538" y="38"/>
                  </a:lnTo>
                  <a:lnTo>
                    <a:pt x="1538" y="36"/>
                  </a:lnTo>
                  <a:lnTo>
                    <a:pt x="1536" y="36"/>
                  </a:lnTo>
                  <a:lnTo>
                    <a:pt x="1536" y="38"/>
                  </a:lnTo>
                  <a:lnTo>
                    <a:pt x="1531" y="38"/>
                  </a:lnTo>
                  <a:lnTo>
                    <a:pt x="1531" y="38"/>
                  </a:lnTo>
                  <a:lnTo>
                    <a:pt x="1526" y="38"/>
                  </a:lnTo>
                  <a:lnTo>
                    <a:pt x="1526" y="41"/>
                  </a:lnTo>
                  <a:lnTo>
                    <a:pt x="1519" y="41"/>
                  </a:lnTo>
                  <a:lnTo>
                    <a:pt x="1519" y="41"/>
                  </a:lnTo>
                  <a:lnTo>
                    <a:pt x="1517" y="41"/>
                  </a:lnTo>
                  <a:lnTo>
                    <a:pt x="1517" y="41"/>
                  </a:lnTo>
                  <a:lnTo>
                    <a:pt x="1517" y="41"/>
                  </a:lnTo>
                  <a:lnTo>
                    <a:pt x="1517" y="41"/>
                  </a:lnTo>
                  <a:lnTo>
                    <a:pt x="1514" y="41"/>
                  </a:lnTo>
                  <a:lnTo>
                    <a:pt x="1514" y="41"/>
                  </a:lnTo>
                  <a:lnTo>
                    <a:pt x="1510" y="41"/>
                  </a:lnTo>
                  <a:lnTo>
                    <a:pt x="1510" y="43"/>
                  </a:lnTo>
                  <a:lnTo>
                    <a:pt x="1510" y="43"/>
                  </a:lnTo>
                  <a:lnTo>
                    <a:pt x="1510" y="43"/>
                  </a:lnTo>
                  <a:lnTo>
                    <a:pt x="1505" y="43"/>
                  </a:lnTo>
                  <a:lnTo>
                    <a:pt x="1505" y="43"/>
                  </a:lnTo>
                  <a:lnTo>
                    <a:pt x="1505" y="43"/>
                  </a:lnTo>
                  <a:lnTo>
                    <a:pt x="1505" y="41"/>
                  </a:lnTo>
                  <a:lnTo>
                    <a:pt x="1500" y="41"/>
                  </a:lnTo>
                  <a:lnTo>
                    <a:pt x="1500" y="41"/>
                  </a:lnTo>
                  <a:lnTo>
                    <a:pt x="1495" y="41"/>
                  </a:lnTo>
                  <a:lnTo>
                    <a:pt x="1495" y="43"/>
                  </a:lnTo>
                  <a:lnTo>
                    <a:pt x="1491" y="43"/>
                  </a:lnTo>
                  <a:lnTo>
                    <a:pt x="1491" y="43"/>
                  </a:lnTo>
                  <a:lnTo>
                    <a:pt x="1488" y="43"/>
                  </a:lnTo>
                  <a:lnTo>
                    <a:pt x="1488" y="43"/>
                  </a:lnTo>
                  <a:lnTo>
                    <a:pt x="1486" y="43"/>
                  </a:lnTo>
                  <a:lnTo>
                    <a:pt x="1486" y="41"/>
                  </a:lnTo>
                  <a:lnTo>
                    <a:pt x="1486" y="41"/>
                  </a:lnTo>
                  <a:lnTo>
                    <a:pt x="1486" y="41"/>
                  </a:lnTo>
                  <a:lnTo>
                    <a:pt x="1488" y="41"/>
                  </a:lnTo>
                  <a:lnTo>
                    <a:pt x="1488" y="41"/>
                  </a:lnTo>
                  <a:lnTo>
                    <a:pt x="1491" y="41"/>
                  </a:lnTo>
                  <a:lnTo>
                    <a:pt x="1491" y="41"/>
                  </a:lnTo>
                  <a:lnTo>
                    <a:pt x="1493" y="41"/>
                  </a:lnTo>
                  <a:lnTo>
                    <a:pt x="1493" y="41"/>
                  </a:lnTo>
                  <a:lnTo>
                    <a:pt x="1498" y="41"/>
                  </a:lnTo>
                  <a:lnTo>
                    <a:pt x="1498" y="38"/>
                  </a:lnTo>
                  <a:lnTo>
                    <a:pt x="1500" y="38"/>
                  </a:lnTo>
                  <a:lnTo>
                    <a:pt x="1500" y="36"/>
                  </a:lnTo>
                  <a:lnTo>
                    <a:pt x="1495" y="36"/>
                  </a:lnTo>
                  <a:lnTo>
                    <a:pt x="1495" y="34"/>
                  </a:lnTo>
                  <a:lnTo>
                    <a:pt x="1495" y="34"/>
                  </a:lnTo>
                  <a:lnTo>
                    <a:pt x="1495" y="34"/>
                  </a:lnTo>
                  <a:lnTo>
                    <a:pt x="1493" y="34"/>
                  </a:lnTo>
                  <a:lnTo>
                    <a:pt x="1493" y="36"/>
                  </a:lnTo>
                  <a:lnTo>
                    <a:pt x="1491" y="36"/>
                  </a:lnTo>
                  <a:lnTo>
                    <a:pt x="1491" y="34"/>
                  </a:lnTo>
                  <a:lnTo>
                    <a:pt x="1484" y="34"/>
                  </a:lnTo>
                  <a:lnTo>
                    <a:pt x="1484" y="36"/>
                  </a:lnTo>
                  <a:lnTo>
                    <a:pt x="1481" y="36"/>
                  </a:lnTo>
                  <a:lnTo>
                    <a:pt x="1481" y="36"/>
                  </a:lnTo>
                  <a:lnTo>
                    <a:pt x="1481" y="36"/>
                  </a:lnTo>
                  <a:lnTo>
                    <a:pt x="1481" y="34"/>
                  </a:lnTo>
                  <a:lnTo>
                    <a:pt x="1479" y="34"/>
                  </a:lnTo>
                  <a:lnTo>
                    <a:pt x="1479" y="36"/>
                  </a:lnTo>
                  <a:lnTo>
                    <a:pt x="1477" y="36"/>
                  </a:lnTo>
                  <a:lnTo>
                    <a:pt x="1477" y="36"/>
                  </a:lnTo>
                  <a:lnTo>
                    <a:pt x="1474" y="36"/>
                  </a:lnTo>
                  <a:lnTo>
                    <a:pt x="1474" y="36"/>
                  </a:lnTo>
                  <a:lnTo>
                    <a:pt x="1469" y="36"/>
                  </a:lnTo>
                  <a:lnTo>
                    <a:pt x="1469" y="36"/>
                  </a:lnTo>
                  <a:lnTo>
                    <a:pt x="1467" y="36"/>
                  </a:lnTo>
                  <a:lnTo>
                    <a:pt x="1467" y="38"/>
                  </a:lnTo>
                  <a:lnTo>
                    <a:pt x="1467" y="38"/>
                  </a:lnTo>
                  <a:lnTo>
                    <a:pt x="1467" y="36"/>
                  </a:lnTo>
                  <a:lnTo>
                    <a:pt x="1462" y="36"/>
                  </a:lnTo>
                  <a:lnTo>
                    <a:pt x="1462" y="36"/>
                  </a:lnTo>
                  <a:lnTo>
                    <a:pt x="1462" y="36"/>
                  </a:lnTo>
                  <a:lnTo>
                    <a:pt x="1462" y="38"/>
                  </a:lnTo>
                  <a:lnTo>
                    <a:pt x="1460" y="38"/>
                  </a:lnTo>
                  <a:lnTo>
                    <a:pt x="1460" y="38"/>
                  </a:lnTo>
                  <a:lnTo>
                    <a:pt x="1462" y="38"/>
                  </a:lnTo>
                  <a:lnTo>
                    <a:pt x="1462" y="41"/>
                  </a:lnTo>
                  <a:lnTo>
                    <a:pt x="1462" y="41"/>
                  </a:lnTo>
                  <a:lnTo>
                    <a:pt x="1462" y="41"/>
                  </a:lnTo>
                  <a:lnTo>
                    <a:pt x="1460" y="41"/>
                  </a:lnTo>
                  <a:lnTo>
                    <a:pt x="1460" y="41"/>
                  </a:lnTo>
                  <a:lnTo>
                    <a:pt x="1460" y="41"/>
                  </a:lnTo>
                  <a:lnTo>
                    <a:pt x="1460" y="38"/>
                  </a:lnTo>
                  <a:lnTo>
                    <a:pt x="1458" y="38"/>
                  </a:lnTo>
                  <a:lnTo>
                    <a:pt x="1458" y="38"/>
                  </a:lnTo>
                  <a:lnTo>
                    <a:pt x="1455" y="38"/>
                  </a:lnTo>
                  <a:lnTo>
                    <a:pt x="1455" y="36"/>
                  </a:lnTo>
                  <a:lnTo>
                    <a:pt x="1446" y="36"/>
                  </a:lnTo>
                  <a:lnTo>
                    <a:pt x="1446" y="38"/>
                  </a:lnTo>
                  <a:lnTo>
                    <a:pt x="1443" y="38"/>
                  </a:lnTo>
                  <a:lnTo>
                    <a:pt x="1443" y="38"/>
                  </a:lnTo>
                  <a:lnTo>
                    <a:pt x="1441" y="38"/>
                  </a:lnTo>
                  <a:lnTo>
                    <a:pt x="1441" y="41"/>
                  </a:lnTo>
                  <a:lnTo>
                    <a:pt x="1439" y="41"/>
                  </a:lnTo>
                  <a:lnTo>
                    <a:pt x="1439" y="41"/>
                  </a:lnTo>
                  <a:lnTo>
                    <a:pt x="1436" y="41"/>
                  </a:lnTo>
                  <a:lnTo>
                    <a:pt x="1436" y="41"/>
                  </a:lnTo>
                  <a:lnTo>
                    <a:pt x="1434" y="41"/>
                  </a:lnTo>
                  <a:lnTo>
                    <a:pt x="1434" y="41"/>
                  </a:lnTo>
                  <a:lnTo>
                    <a:pt x="1432" y="41"/>
                  </a:lnTo>
                  <a:lnTo>
                    <a:pt x="1432" y="41"/>
                  </a:lnTo>
                  <a:lnTo>
                    <a:pt x="1432" y="41"/>
                  </a:lnTo>
                  <a:lnTo>
                    <a:pt x="1432" y="38"/>
                  </a:lnTo>
                  <a:lnTo>
                    <a:pt x="1429" y="38"/>
                  </a:lnTo>
                  <a:lnTo>
                    <a:pt x="1429" y="41"/>
                  </a:lnTo>
                  <a:lnTo>
                    <a:pt x="1424" y="41"/>
                  </a:lnTo>
                  <a:lnTo>
                    <a:pt x="1424" y="41"/>
                  </a:lnTo>
                  <a:lnTo>
                    <a:pt x="1422" y="41"/>
                  </a:lnTo>
                  <a:lnTo>
                    <a:pt x="1422" y="43"/>
                  </a:lnTo>
                  <a:lnTo>
                    <a:pt x="1422" y="43"/>
                  </a:lnTo>
                  <a:lnTo>
                    <a:pt x="1422" y="41"/>
                  </a:lnTo>
                  <a:lnTo>
                    <a:pt x="1413" y="41"/>
                  </a:lnTo>
                  <a:lnTo>
                    <a:pt x="1413" y="41"/>
                  </a:lnTo>
                  <a:lnTo>
                    <a:pt x="1410" y="41"/>
                  </a:lnTo>
                  <a:lnTo>
                    <a:pt x="1410" y="43"/>
                  </a:lnTo>
                  <a:lnTo>
                    <a:pt x="1406" y="43"/>
                  </a:lnTo>
                  <a:lnTo>
                    <a:pt x="1406" y="45"/>
                  </a:lnTo>
                  <a:lnTo>
                    <a:pt x="1408" y="45"/>
                  </a:lnTo>
                  <a:lnTo>
                    <a:pt x="1408" y="48"/>
                  </a:lnTo>
                  <a:lnTo>
                    <a:pt x="1403" y="48"/>
                  </a:lnTo>
                  <a:lnTo>
                    <a:pt x="1403" y="48"/>
                  </a:lnTo>
                  <a:lnTo>
                    <a:pt x="1403" y="48"/>
                  </a:lnTo>
                  <a:lnTo>
                    <a:pt x="1403" y="50"/>
                  </a:lnTo>
                  <a:lnTo>
                    <a:pt x="1398" y="50"/>
                  </a:lnTo>
                  <a:lnTo>
                    <a:pt x="1398" y="50"/>
                  </a:lnTo>
                  <a:lnTo>
                    <a:pt x="1391" y="50"/>
                  </a:lnTo>
                  <a:lnTo>
                    <a:pt x="1391" y="50"/>
                  </a:lnTo>
                  <a:lnTo>
                    <a:pt x="1391" y="50"/>
                  </a:lnTo>
                  <a:lnTo>
                    <a:pt x="1391" y="50"/>
                  </a:lnTo>
                  <a:lnTo>
                    <a:pt x="1387" y="50"/>
                  </a:lnTo>
                  <a:lnTo>
                    <a:pt x="1387" y="50"/>
                  </a:lnTo>
                  <a:lnTo>
                    <a:pt x="1384" y="50"/>
                  </a:lnTo>
                  <a:lnTo>
                    <a:pt x="1384" y="50"/>
                  </a:lnTo>
                  <a:lnTo>
                    <a:pt x="1382" y="50"/>
                  </a:lnTo>
                  <a:lnTo>
                    <a:pt x="1382" y="50"/>
                  </a:lnTo>
                  <a:lnTo>
                    <a:pt x="1382" y="50"/>
                  </a:lnTo>
                  <a:lnTo>
                    <a:pt x="1382" y="53"/>
                  </a:lnTo>
                  <a:lnTo>
                    <a:pt x="1375" y="53"/>
                  </a:lnTo>
                  <a:lnTo>
                    <a:pt x="1375" y="50"/>
                  </a:lnTo>
                  <a:lnTo>
                    <a:pt x="1372" y="50"/>
                  </a:lnTo>
                  <a:lnTo>
                    <a:pt x="1372" y="53"/>
                  </a:lnTo>
                  <a:lnTo>
                    <a:pt x="1370" y="53"/>
                  </a:lnTo>
                  <a:lnTo>
                    <a:pt x="1370" y="53"/>
                  </a:lnTo>
                  <a:lnTo>
                    <a:pt x="1368" y="53"/>
                  </a:lnTo>
                  <a:lnTo>
                    <a:pt x="1368" y="53"/>
                  </a:lnTo>
                  <a:lnTo>
                    <a:pt x="1361" y="53"/>
                  </a:lnTo>
                  <a:lnTo>
                    <a:pt x="1361" y="53"/>
                  </a:lnTo>
                  <a:lnTo>
                    <a:pt x="1351" y="53"/>
                  </a:lnTo>
                  <a:lnTo>
                    <a:pt x="1351" y="55"/>
                  </a:lnTo>
                  <a:lnTo>
                    <a:pt x="1346" y="55"/>
                  </a:lnTo>
                  <a:lnTo>
                    <a:pt x="1346" y="55"/>
                  </a:lnTo>
                  <a:lnTo>
                    <a:pt x="1344" y="55"/>
                  </a:lnTo>
                  <a:lnTo>
                    <a:pt x="1344" y="57"/>
                  </a:lnTo>
                  <a:lnTo>
                    <a:pt x="1339" y="57"/>
                  </a:lnTo>
                  <a:lnTo>
                    <a:pt x="1339" y="55"/>
                  </a:lnTo>
                  <a:lnTo>
                    <a:pt x="1337" y="55"/>
                  </a:lnTo>
                  <a:lnTo>
                    <a:pt x="1337" y="55"/>
                  </a:lnTo>
                  <a:lnTo>
                    <a:pt x="1335" y="55"/>
                  </a:lnTo>
                  <a:lnTo>
                    <a:pt x="1335" y="55"/>
                  </a:lnTo>
                  <a:lnTo>
                    <a:pt x="1332" y="55"/>
                  </a:lnTo>
                  <a:lnTo>
                    <a:pt x="1332" y="55"/>
                  </a:lnTo>
                  <a:lnTo>
                    <a:pt x="1330" y="55"/>
                  </a:lnTo>
                  <a:lnTo>
                    <a:pt x="1330" y="57"/>
                  </a:lnTo>
                  <a:lnTo>
                    <a:pt x="1330" y="57"/>
                  </a:lnTo>
                  <a:lnTo>
                    <a:pt x="1330" y="57"/>
                  </a:lnTo>
                  <a:lnTo>
                    <a:pt x="1323" y="57"/>
                  </a:lnTo>
                  <a:lnTo>
                    <a:pt x="1323" y="60"/>
                  </a:lnTo>
                  <a:lnTo>
                    <a:pt x="1318" y="60"/>
                  </a:lnTo>
                  <a:lnTo>
                    <a:pt x="1318" y="60"/>
                  </a:lnTo>
                  <a:lnTo>
                    <a:pt x="1318" y="60"/>
                  </a:lnTo>
                  <a:lnTo>
                    <a:pt x="1318" y="60"/>
                  </a:lnTo>
                  <a:lnTo>
                    <a:pt x="1316" y="60"/>
                  </a:lnTo>
                  <a:lnTo>
                    <a:pt x="1316" y="62"/>
                  </a:lnTo>
                  <a:lnTo>
                    <a:pt x="1313" y="62"/>
                  </a:lnTo>
                  <a:lnTo>
                    <a:pt x="1313" y="62"/>
                  </a:lnTo>
                  <a:lnTo>
                    <a:pt x="1311" y="62"/>
                  </a:lnTo>
                  <a:lnTo>
                    <a:pt x="1311" y="64"/>
                  </a:lnTo>
                  <a:lnTo>
                    <a:pt x="1306" y="64"/>
                  </a:lnTo>
                  <a:lnTo>
                    <a:pt x="1306" y="64"/>
                  </a:lnTo>
                  <a:lnTo>
                    <a:pt x="1306" y="64"/>
                  </a:lnTo>
                  <a:lnTo>
                    <a:pt x="1306" y="67"/>
                  </a:lnTo>
                  <a:lnTo>
                    <a:pt x="1294" y="67"/>
                  </a:lnTo>
                  <a:lnTo>
                    <a:pt x="1294" y="64"/>
                  </a:lnTo>
                  <a:lnTo>
                    <a:pt x="1280" y="64"/>
                  </a:lnTo>
                  <a:lnTo>
                    <a:pt x="1280" y="67"/>
                  </a:lnTo>
                  <a:lnTo>
                    <a:pt x="1278" y="67"/>
                  </a:lnTo>
                  <a:lnTo>
                    <a:pt x="1278" y="67"/>
                  </a:lnTo>
                  <a:lnTo>
                    <a:pt x="1280" y="67"/>
                  </a:lnTo>
                  <a:lnTo>
                    <a:pt x="1280" y="69"/>
                  </a:lnTo>
                  <a:lnTo>
                    <a:pt x="1282" y="69"/>
                  </a:lnTo>
                  <a:lnTo>
                    <a:pt x="1282" y="67"/>
                  </a:lnTo>
                  <a:lnTo>
                    <a:pt x="1282" y="67"/>
                  </a:lnTo>
                  <a:lnTo>
                    <a:pt x="1282" y="69"/>
                  </a:lnTo>
                  <a:lnTo>
                    <a:pt x="1290" y="69"/>
                  </a:lnTo>
                  <a:lnTo>
                    <a:pt x="1290" y="69"/>
                  </a:lnTo>
                  <a:lnTo>
                    <a:pt x="1285" y="69"/>
                  </a:lnTo>
                  <a:lnTo>
                    <a:pt x="1285" y="69"/>
                  </a:lnTo>
                  <a:lnTo>
                    <a:pt x="1285" y="69"/>
                  </a:lnTo>
                  <a:lnTo>
                    <a:pt x="1285" y="69"/>
                  </a:lnTo>
                  <a:lnTo>
                    <a:pt x="1278" y="69"/>
                  </a:lnTo>
                  <a:lnTo>
                    <a:pt x="1278" y="69"/>
                  </a:lnTo>
                  <a:lnTo>
                    <a:pt x="1278" y="69"/>
                  </a:lnTo>
                  <a:lnTo>
                    <a:pt x="1278" y="69"/>
                  </a:lnTo>
                  <a:lnTo>
                    <a:pt x="1271" y="69"/>
                  </a:lnTo>
                  <a:lnTo>
                    <a:pt x="1271" y="72"/>
                  </a:lnTo>
                  <a:lnTo>
                    <a:pt x="1271" y="72"/>
                  </a:lnTo>
                  <a:lnTo>
                    <a:pt x="1271" y="69"/>
                  </a:lnTo>
                  <a:lnTo>
                    <a:pt x="1268" y="69"/>
                  </a:lnTo>
                  <a:lnTo>
                    <a:pt x="1268" y="69"/>
                  </a:lnTo>
                  <a:lnTo>
                    <a:pt x="1266" y="69"/>
                  </a:lnTo>
                  <a:lnTo>
                    <a:pt x="1266" y="69"/>
                  </a:lnTo>
                  <a:lnTo>
                    <a:pt x="1266" y="69"/>
                  </a:lnTo>
                  <a:lnTo>
                    <a:pt x="1266" y="72"/>
                  </a:lnTo>
                  <a:lnTo>
                    <a:pt x="1266" y="72"/>
                  </a:lnTo>
                  <a:lnTo>
                    <a:pt x="1266" y="72"/>
                  </a:lnTo>
                  <a:lnTo>
                    <a:pt x="1266" y="72"/>
                  </a:lnTo>
                  <a:lnTo>
                    <a:pt x="1266" y="74"/>
                  </a:lnTo>
                  <a:lnTo>
                    <a:pt x="1264" y="74"/>
                  </a:lnTo>
                  <a:lnTo>
                    <a:pt x="1264" y="72"/>
                  </a:lnTo>
                  <a:lnTo>
                    <a:pt x="1261" y="72"/>
                  </a:lnTo>
                  <a:lnTo>
                    <a:pt x="1261" y="74"/>
                  </a:lnTo>
                  <a:lnTo>
                    <a:pt x="1261" y="74"/>
                  </a:lnTo>
                  <a:lnTo>
                    <a:pt x="1261" y="72"/>
                  </a:lnTo>
                  <a:lnTo>
                    <a:pt x="1259" y="72"/>
                  </a:lnTo>
                  <a:lnTo>
                    <a:pt x="1259" y="72"/>
                  </a:lnTo>
                  <a:lnTo>
                    <a:pt x="1256" y="72"/>
                  </a:lnTo>
                  <a:lnTo>
                    <a:pt x="1256" y="72"/>
                  </a:lnTo>
                  <a:lnTo>
                    <a:pt x="1256" y="72"/>
                  </a:lnTo>
                  <a:lnTo>
                    <a:pt x="1256" y="74"/>
                  </a:lnTo>
                  <a:lnTo>
                    <a:pt x="1254" y="74"/>
                  </a:lnTo>
                  <a:lnTo>
                    <a:pt x="1254" y="72"/>
                  </a:lnTo>
                  <a:lnTo>
                    <a:pt x="1249" y="72"/>
                  </a:lnTo>
                  <a:lnTo>
                    <a:pt x="1249" y="74"/>
                  </a:lnTo>
                  <a:lnTo>
                    <a:pt x="1249" y="74"/>
                  </a:lnTo>
                  <a:lnTo>
                    <a:pt x="1249" y="74"/>
                  </a:lnTo>
                  <a:lnTo>
                    <a:pt x="1247" y="74"/>
                  </a:lnTo>
                  <a:lnTo>
                    <a:pt x="1247" y="74"/>
                  </a:lnTo>
                  <a:lnTo>
                    <a:pt x="1245" y="74"/>
                  </a:lnTo>
                  <a:lnTo>
                    <a:pt x="1245" y="72"/>
                  </a:lnTo>
                  <a:lnTo>
                    <a:pt x="1242" y="72"/>
                  </a:lnTo>
                  <a:lnTo>
                    <a:pt x="1242" y="72"/>
                  </a:lnTo>
                  <a:lnTo>
                    <a:pt x="1240" y="72"/>
                  </a:lnTo>
                  <a:lnTo>
                    <a:pt x="1240" y="74"/>
                  </a:lnTo>
                  <a:lnTo>
                    <a:pt x="1245" y="74"/>
                  </a:lnTo>
                  <a:lnTo>
                    <a:pt x="1245" y="74"/>
                  </a:lnTo>
                  <a:lnTo>
                    <a:pt x="1240" y="74"/>
                  </a:lnTo>
                  <a:lnTo>
                    <a:pt x="1240" y="76"/>
                  </a:lnTo>
                  <a:lnTo>
                    <a:pt x="1242" y="76"/>
                  </a:lnTo>
                  <a:lnTo>
                    <a:pt x="1242" y="76"/>
                  </a:lnTo>
                  <a:lnTo>
                    <a:pt x="1249" y="76"/>
                  </a:lnTo>
                  <a:lnTo>
                    <a:pt x="1249" y="79"/>
                  </a:lnTo>
                  <a:lnTo>
                    <a:pt x="1252" y="79"/>
                  </a:lnTo>
                  <a:lnTo>
                    <a:pt x="1252" y="76"/>
                  </a:lnTo>
                  <a:lnTo>
                    <a:pt x="1252" y="76"/>
                  </a:lnTo>
                  <a:lnTo>
                    <a:pt x="1252" y="81"/>
                  </a:lnTo>
                  <a:lnTo>
                    <a:pt x="1242" y="81"/>
                  </a:lnTo>
                  <a:lnTo>
                    <a:pt x="1242" y="79"/>
                  </a:lnTo>
                  <a:lnTo>
                    <a:pt x="1240" y="79"/>
                  </a:lnTo>
                  <a:lnTo>
                    <a:pt x="1240" y="81"/>
                  </a:lnTo>
                  <a:lnTo>
                    <a:pt x="1240" y="81"/>
                  </a:lnTo>
                  <a:lnTo>
                    <a:pt x="1240" y="79"/>
                  </a:lnTo>
                  <a:lnTo>
                    <a:pt x="1237" y="79"/>
                  </a:lnTo>
                  <a:lnTo>
                    <a:pt x="1237" y="81"/>
                  </a:lnTo>
                  <a:lnTo>
                    <a:pt x="1235" y="81"/>
                  </a:lnTo>
                  <a:lnTo>
                    <a:pt x="1235" y="81"/>
                  </a:lnTo>
                  <a:lnTo>
                    <a:pt x="1233" y="81"/>
                  </a:lnTo>
                  <a:lnTo>
                    <a:pt x="1233" y="81"/>
                  </a:lnTo>
                  <a:lnTo>
                    <a:pt x="1228" y="81"/>
                  </a:lnTo>
                  <a:lnTo>
                    <a:pt x="1228" y="83"/>
                  </a:lnTo>
                  <a:lnTo>
                    <a:pt x="1226" y="83"/>
                  </a:lnTo>
                  <a:lnTo>
                    <a:pt x="1226" y="83"/>
                  </a:lnTo>
                  <a:lnTo>
                    <a:pt x="1233" y="83"/>
                  </a:lnTo>
                  <a:lnTo>
                    <a:pt x="1233" y="86"/>
                  </a:lnTo>
                  <a:lnTo>
                    <a:pt x="1237" y="86"/>
                  </a:lnTo>
                  <a:lnTo>
                    <a:pt x="1237" y="83"/>
                  </a:lnTo>
                  <a:lnTo>
                    <a:pt x="1235" y="83"/>
                  </a:lnTo>
                  <a:lnTo>
                    <a:pt x="1235" y="83"/>
                  </a:lnTo>
                  <a:lnTo>
                    <a:pt x="1237" y="83"/>
                  </a:lnTo>
                  <a:lnTo>
                    <a:pt x="1237" y="83"/>
                  </a:lnTo>
                  <a:lnTo>
                    <a:pt x="1240" y="83"/>
                  </a:lnTo>
                  <a:lnTo>
                    <a:pt x="1240" y="81"/>
                  </a:lnTo>
                  <a:lnTo>
                    <a:pt x="1240" y="81"/>
                  </a:lnTo>
                  <a:lnTo>
                    <a:pt x="1240" y="81"/>
                  </a:lnTo>
                  <a:lnTo>
                    <a:pt x="1242" y="81"/>
                  </a:lnTo>
                  <a:lnTo>
                    <a:pt x="1242" y="83"/>
                  </a:lnTo>
                  <a:lnTo>
                    <a:pt x="1242" y="83"/>
                  </a:lnTo>
                  <a:lnTo>
                    <a:pt x="1242" y="83"/>
                  </a:lnTo>
                  <a:lnTo>
                    <a:pt x="1242" y="83"/>
                  </a:lnTo>
                  <a:lnTo>
                    <a:pt x="1242" y="86"/>
                  </a:lnTo>
                  <a:lnTo>
                    <a:pt x="1240" y="86"/>
                  </a:lnTo>
                  <a:lnTo>
                    <a:pt x="1240" y="86"/>
                  </a:lnTo>
                  <a:lnTo>
                    <a:pt x="1237" y="86"/>
                  </a:lnTo>
                  <a:lnTo>
                    <a:pt x="1237" y="86"/>
                  </a:lnTo>
                  <a:lnTo>
                    <a:pt x="1237" y="86"/>
                  </a:lnTo>
                  <a:lnTo>
                    <a:pt x="1237" y="88"/>
                  </a:lnTo>
                  <a:lnTo>
                    <a:pt x="1237" y="88"/>
                  </a:lnTo>
                  <a:lnTo>
                    <a:pt x="1237" y="88"/>
                  </a:lnTo>
                  <a:lnTo>
                    <a:pt x="1242" y="88"/>
                  </a:lnTo>
                  <a:lnTo>
                    <a:pt x="1242" y="88"/>
                  </a:lnTo>
                  <a:lnTo>
                    <a:pt x="1247" y="88"/>
                  </a:lnTo>
                  <a:lnTo>
                    <a:pt x="1247" y="86"/>
                  </a:lnTo>
                  <a:lnTo>
                    <a:pt x="1245" y="86"/>
                  </a:lnTo>
                  <a:lnTo>
                    <a:pt x="1245" y="86"/>
                  </a:lnTo>
                  <a:lnTo>
                    <a:pt x="1252" y="86"/>
                  </a:lnTo>
                  <a:lnTo>
                    <a:pt x="1252" y="83"/>
                  </a:lnTo>
                  <a:lnTo>
                    <a:pt x="1254" y="83"/>
                  </a:lnTo>
                  <a:lnTo>
                    <a:pt x="1254" y="83"/>
                  </a:lnTo>
                  <a:lnTo>
                    <a:pt x="1256" y="83"/>
                  </a:lnTo>
                  <a:lnTo>
                    <a:pt x="1256" y="83"/>
                  </a:lnTo>
                  <a:lnTo>
                    <a:pt x="1261" y="83"/>
                  </a:lnTo>
                  <a:lnTo>
                    <a:pt x="1261" y="83"/>
                  </a:lnTo>
                  <a:lnTo>
                    <a:pt x="1259" y="83"/>
                  </a:lnTo>
                  <a:lnTo>
                    <a:pt x="1259" y="86"/>
                  </a:lnTo>
                  <a:lnTo>
                    <a:pt x="1259" y="86"/>
                  </a:lnTo>
                  <a:lnTo>
                    <a:pt x="1259" y="88"/>
                  </a:lnTo>
                  <a:lnTo>
                    <a:pt x="1259" y="88"/>
                  </a:lnTo>
                  <a:lnTo>
                    <a:pt x="1259" y="88"/>
                  </a:lnTo>
                  <a:lnTo>
                    <a:pt x="1268" y="88"/>
                  </a:lnTo>
                  <a:lnTo>
                    <a:pt x="1268" y="90"/>
                  </a:lnTo>
                  <a:lnTo>
                    <a:pt x="1275" y="90"/>
                  </a:lnTo>
                  <a:lnTo>
                    <a:pt x="1275" y="90"/>
                  </a:lnTo>
                  <a:lnTo>
                    <a:pt x="1275" y="90"/>
                  </a:lnTo>
                  <a:lnTo>
                    <a:pt x="1275" y="90"/>
                  </a:lnTo>
                  <a:lnTo>
                    <a:pt x="1271" y="90"/>
                  </a:lnTo>
                  <a:lnTo>
                    <a:pt x="1271" y="93"/>
                  </a:lnTo>
                  <a:lnTo>
                    <a:pt x="1273" y="93"/>
                  </a:lnTo>
                  <a:lnTo>
                    <a:pt x="1273" y="93"/>
                  </a:lnTo>
                  <a:lnTo>
                    <a:pt x="1271" y="93"/>
                  </a:lnTo>
                  <a:lnTo>
                    <a:pt x="1271" y="95"/>
                  </a:lnTo>
                  <a:lnTo>
                    <a:pt x="1273" y="95"/>
                  </a:lnTo>
                  <a:lnTo>
                    <a:pt x="1273" y="95"/>
                  </a:lnTo>
                  <a:lnTo>
                    <a:pt x="1271" y="95"/>
                  </a:lnTo>
                  <a:lnTo>
                    <a:pt x="1271" y="95"/>
                  </a:lnTo>
                  <a:lnTo>
                    <a:pt x="1266" y="95"/>
                  </a:lnTo>
                  <a:lnTo>
                    <a:pt x="1266" y="98"/>
                  </a:lnTo>
                  <a:lnTo>
                    <a:pt x="1268" y="98"/>
                  </a:lnTo>
                  <a:lnTo>
                    <a:pt x="1268" y="98"/>
                  </a:lnTo>
                  <a:lnTo>
                    <a:pt x="1261" y="98"/>
                  </a:lnTo>
                  <a:lnTo>
                    <a:pt x="1261" y="100"/>
                  </a:lnTo>
                  <a:lnTo>
                    <a:pt x="1252" y="100"/>
                  </a:lnTo>
                  <a:lnTo>
                    <a:pt x="1252" y="100"/>
                  </a:lnTo>
                  <a:lnTo>
                    <a:pt x="1249" y="100"/>
                  </a:lnTo>
                  <a:lnTo>
                    <a:pt x="1249" y="102"/>
                  </a:lnTo>
                  <a:lnTo>
                    <a:pt x="1240" y="102"/>
                  </a:lnTo>
                  <a:lnTo>
                    <a:pt x="1240" y="100"/>
                  </a:lnTo>
                  <a:lnTo>
                    <a:pt x="1226" y="100"/>
                  </a:lnTo>
                  <a:lnTo>
                    <a:pt x="1226" y="102"/>
                  </a:lnTo>
                  <a:lnTo>
                    <a:pt x="1216" y="102"/>
                  </a:lnTo>
                  <a:lnTo>
                    <a:pt x="1216" y="102"/>
                  </a:lnTo>
                  <a:lnTo>
                    <a:pt x="1176" y="102"/>
                  </a:lnTo>
                  <a:lnTo>
                    <a:pt x="1176" y="105"/>
                  </a:lnTo>
                  <a:lnTo>
                    <a:pt x="1174" y="105"/>
                  </a:lnTo>
                  <a:lnTo>
                    <a:pt x="1174" y="102"/>
                  </a:lnTo>
                  <a:lnTo>
                    <a:pt x="1171" y="102"/>
                  </a:lnTo>
                  <a:lnTo>
                    <a:pt x="1171" y="105"/>
                  </a:lnTo>
                  <a:lnTo>
                    <a:pt x="1162" y="105"/>
                  </a:lnTo>
                  <a:lnTo>
                    <a:pt x="1162" y="105"/>
                  </a:lnTo>
                  <a:lnTo>
                    <a:pt x="1152" y="105"/>
                  </a:lnTo>
                  <a:lnTo>
                    <a:pt x="1152" y="107"/>
                  </a:lnTo>
                  <a:lnTo>
                    <a:pt x="1150" y="107"/>
                  </a:lnTo>
                  <a:lnTo>
                    <a:pt x="1150" y="105"/>
                  </a:lnTo>
                  <a:lnTo>
                    <a:pt x="1140" y="105"/>
                  </a:lnTo>
                  <a:lnTo>
                    <a:pt x="1140" y="107"/>
                  </a:lnTo>
                  <a:lnTo>
                    <a:pt x="1133" y="107"/>
                  </a:lnTo>
                  <a:lnTo>
                    <a:pt x="1133" y="109"/>
                  </a:lnTo>
                  <a:lnTo>
                    <a:pt x="1138" y="109"/>
                  </a:lnTo>
                  <a:lnTo>
                    <a:pt x="1138" y="109"/>
                  </a:lnTo>
                  <a:lnTo>
                    <a:pt x="1138" y="109"/>
                  </a:lnTo>
                  <a:lnTo>
                    <a:pt x="1138" y="109"/>
                  </a:lnTo>
                  <a:lnTo>
                    <a:pt x="1140" y="109"/>
                  </a:lnTo>
                  <a:lnTo>
                    <a:pt x="1140" y="112"/>
                  </a:lnTo>
                  <a:lnTo>
                    <a:pt x="1138" y="112"/>
                  </a:lnTo>
                  <a:lnTo>
                    <a:pt x="1138" y="114"/>
                  </a:lnTo>
                  <a:lnTo>
                    <a:pt x="1143" y="114"/>
                  </a:lnTo>
                  <a:lnTo>
                    <a:pt x="1143" y="114"/>
                  </a:lnTo>
                  <a:lnTo>
                    <a:pt x="1138" y="114"/>
                  </a:lnTo>
                  <a:lnTo>
                    <a:pt x="1138" y="117"/>
                  </a:lnTo>
                  <a:lnTo>
                    <a:pt x="1143" y="117"/>
                  </a:lnTo>
                  <a:lnTo>
                    <a:pt x="1143" y="119"/>
                  </a:lnTo>
                  <a:lnTo>
                    <a:pt x="1148" y="119"/>
                  </a:lnTo>
                  <a:lnTo>
                    <a:pt x="1148" y="119"/>
                  </a:lnTo>
                  <a:lnTo>
                    <a:pt x="1150" y="119"/>
                  </a:lnTo>
                  <a:lnTo>
                    <a:pt x="1150" y="121"/>
                  </a:lnTo>
                  <a:lnTo>
                    <a:pt x="1150" y="121"/>
                  </a:lnTo>
                  <a:lnTo>
                    <a:pt x="1150" y="124"/>
                  </a:lnTo>
                  <a:lnTo>
                    <a:pt x="1150" y="124"/>
                  </a:lnTo>
                  <a:lnTo>
                    <a:pt x="1150" y="126"/>
                  </a:lnTo>
                  <a:lnTo>
                    <a:pt x="1148" y="126"/>
                  </a:lnTo>
                  <a:lnTo>
                    <a:pt x="1148" y="126"/>
                  </a:lnTo>
                  <a:lnTo>
                    <a:pt x="1145" y="126"/>
                  </a:lnTo>
                  <a:lnTo>
                    <a:pt x="1145" y="131"/>
                  </a:lnTo>
                  <a:lnTo>
                    <a:pt x="1150" y="131"/>
                  </a:lnTo>
                  <a:lnTo>
                    <a:pt x="1150" y="131"/>
                  </a:lnTo>
                  <a:lnTo>
                    <a:pt x="1148" y="131"/>
                  </a:lnTo>
                  <a:lnTo>
                    <a:pt x="1148" y="133"/>
                  </a:lnTo>
                  <a:lnTo>
                    <a:pt x="1148" y="133"/>
                  </a:lnTo>
                  <a:lnTo>
                    <a:pt x="1148" y="136"/>
                  </a:lnTo>
                  <a:lnTo>
                    <a:pt x="1148" y="136"/>
                  </a:lnTo>
                  <a:lnTo>
                    <a:pt x="1148" y="136"/>
                  </a:lnTo>
                  <a:lnTo>
                    <a:pt x="1155" y="136"/>
                  </a:lnTo>
                  <a:lnTo>
                    <a:pt x="1155" y="138"/>
                  </a:lnTo>
                  <a:lnTo>
                    <a:pt x="1164" y="138"/>
                  </a:lnTo>
                  <a:lnTo>
                    <a:pt x="1164" y="138"/>
                  </a:lnTo>
                  <a:lnTo>
                    <a:pt x="1166" y="138"/>
                  </a:lnTo>
                  <a:lnTo>
                    <a:pt x="1166" y="138"/>
                  </a:lnTo>
                  <a:lnTo>
                    <a:pt x="1166" y="138"/>
                  </a:lnTo>
                  <a:lnTo>
                    <a:pt x="1166" y="138"/>
                  </a:lnTo>
                  <a:lnTo>
                    <a:pt x="1174" y="138"/>
                  </a:lnTo>
                  <a:lnTo>
                    <a:pt x="1174" y="140"/>
                  </a:lnTo>
                  <a:lnTo>
                    <a:pt x="1181" y="140"/>
                  </a:lnTo>
                  <a:lnTo>
                    <a:pt x="1181" y="140"/>
                  </a:lnTo>
                  <a:lnTo>
                    <a:pt x="1183" y="140"/>
                  </a:lnTo>
                  <a:lnTo>
                    <a:pt x="1183" y="140"/>
                  </a:lnTo>
                  <a:lnTo>
                    <a:pt x="1183" y="140"/>
                  </a:lnTo>
                  <a:lnTo>
                    <a:pt x="1183" y="143"/>
                  </a:lnTo>
                  <a:lnTo>
                    <a:pt x="1181" y="143"/>
                  </a:lnTo>
                  <a:lnTo>
                    <a:pt x="1181" y="145"/>
                  </a:lnTo>
                  <a:lnTo>
                    <a:pt x="1185" y="145"/>
                  </a:lnTo>
                  <a:lnTo>
                    <a:pt x="1185" y="145"/>
                  </a:lnTo>
                  <a:lnTo>
                    <a:pt x="1185" y="145"/>
                  </a:lnTo>
                  <a:lnTo>
                    <a:pt x="1185" y="147"/>
                  </a:lnTo>
                  <a:lnTo>
                    <a:pt x="1188" y="147"/>
                  </a:lnTo>
                  <a:lnTo>
                    <a:pt x="1188" y="147"/>
                  </a:lnTo>
                  <a:lnTo>
                    <a:pt x="1188" y="147"/>
                  </a:lnTo>
                  <a:lnTo>
                    <a:pt x="1188" y="150"/>
                  </a:lnTo>
                  <a:lnTo>
                    <a:pt x="1190" y="150"/>
                  </a:lnTo>
                  <a:lnTo>
                    <a:pt x="1190" y="150"/>
                  </a:lnTo>
                  <a:lnTo>
                    <a:pt x="1190" y="150"/>
                  </a:lnTo>
                  <a:lnTo>
                    <a:pt x="1190" y="150"/>
                  </a:lnTo>
                  <a:lnTo>
                    <a:pt x="1195" y="150"/>
                  </a:lnTo>
                  <a:lnTo>
                    <a:pt x="1195" y="150"/>
                  </a:lnTo>
                  <a:lnTo>
                    <a:pt x="1202" y="150"/>
                  </a:lnTo>
                  <a:lnTo>
                    <a:pt x="1202" y="150"/>
                  </a:lnTo>
                  <a:lnTo>
                    <a:pt x="1204" y="150"/>
                  </a:lnTo>
                  <a:lnTo>
                    <a:pt x="1204" y="152"/>
                  </a:lnTo>
                  <a:lnTo>
                    <a:pt x="1204" y="152"/>
                  </a:lnTo>
                  <a:lnTo>
                    <a:pt x="1204" y="152"/>
                  </a:lnTo>
                  <a:lnTo>
                    <a:pt x="1204" y="152"/>
                  </a:lnTo>
                  <a:lnTo>
                    <a:pt x="1204" y="154"/>
                  </a:lnTo>
                  <a:lnTo>
                    <a:pt x="1209" y="154"/>
                  </a:lnTo>
                  <a:lnTo>
                    <a:pt x="1209" y="154"/>
                  </a:lnTo>
                  <a:lnTo>
                    <a:pt x="1209" y="154"/>
                  </a:lnTo>
                  <a:lnTo>
                    <a:pt x="1209" y="157"/>
                  </a:lnTo>
                  <a:lnTo>
                    <a:pt x="1209" y="157"/>
                  </a:lnTo>
                  <a:lnTo>
                    <a:pt x="1209" y="159"/>
                  </a:lnTo>
                  <a:lnTo>
                    <a:pt x="1204" y="159"/>
                  </a:lnTo>
                  <a:lnTo>
                    <a:pt x="1204" y="159"/>
                  </a:lnTo>
                  <a:lnTo>
                    <a:pt x="1204" y="159"/>
                  </a:lnTo>
                  <a:lnTo>
                    <a:pt x="1204" y="162"/>
                  </a:lnTo>
                  <a:lnTo>
                    <a:pt x="1204" y="162"/>
                  </a:lnTo>
                  <a:lnTo>
                    <a:pt x="1204" y="162"/>
                  </a:lnTo>
                  <a:lnTo>
                    <a:pt x="1202" y="162"/>
                  </a:lnTo>
                  <a:lnTo>
                    <a:pt x="1202" y="164"/>
                  </a:lnTo>
                  <a:lnTo>
                    <a:pt x="1200" y="164"/>
                  </a:lnTo>
                  <a:lnTo>
                    <a:pt x="1200" y="164"/>
                  </a:lnTo>
                  <a:lnTo>
                    <a:pt x="1200" y="164"/>
                  </a:lnTo>
                  <a:lnTo>
                    <a:pt x="1200" y="166"/>
                  </a:lnTo>
                  <a:lnTo>
                    <a:pt x="1200" y="166"/>
                  </a:lnTo>
                  <a:lnTo>
                    <a:pt x="1200" y="166"/>
                  </a:lnTo>
                  <a:lnTo>
                    <a:pt x="1200" y="166"/>
                  </a:lnTo>
                  <a:lnTo>
                    <a:pt x="1200" y="169"/>
                  </a:lnTo>
                  <a:lnTo>
                    <a:pt x="1200" y="169"/>
                  </a:lnTo>
                  <a:lnTo>
                    <a:pt x="1200" y="169"/>
                  </a:lnTo>
                  <a:lnTo>
                    <a:pt x="1200" y="169"/>
                  </a:lnTo>
                  <a:lnTo>
                    <a:pt x="1200" y="169"/>
                  </a:lnTo>
                  <a:lnTo>
                    <a:pt x="1202" y="169"/>
                  </a:lnTo>
                  <a:lnTo>
                    <a:pt x="1202" y="171"/>
                  </a:lnTo>
                  <a:lnTo>
                    <a:pt x="1204" y="171"/>
                  </a:lnTo>
                  <a:lnTo>
                    <a:pt x="1204" y="171"/>
                  </a:lnTo>
                  <a:lnTo>
                    <a:pt x="1204" y="171"/>
                  </a:lnTo>
                  <a:lnTo>
                    <a:pt x="1204" y="173"/>
                  </a:lnTo>
                  <a:lnTo>
                    <a:pt x="1207" y="173"/>
                  </a:lnTo>
                  <a:lnTo>
                    <a:pt x="1207" y="173"/>
                  </a:lnTo>
                  <a:lnTo>
                    <a:pt x="1207" y="173"/>
                  </a:lnTo>
                  <a:lnTo>
                    <a:pt x="1207" y="176"/>
                  </a:lnTo>
                  <a:lnTo>
                    <a:pt x="1209" y="176"/>
                  </a:lnTo>
                  <a:lnTo>
                    <a:pt x="1209" y="178"/>
                  </a:lnTo>
                  <a:lnTo>
                    <a:pt x="1209" y="178"/>
                  </a:lnTo>
                  <a:lnTo>
                    <a:pt x="1209" y="178"/>
                  </a:lnTo>
                  <a:lnTo>
                    <a:pt x="1207" y="178"/>
                  </a:lnTo>
                  <a:lnTo>
                    <a:pt x="1207" y="176"/>
                  </a:lnTo>
                  <a:lnTo>
                    <a:pt x="1204" y="176"/>
                  </a:lnTo>
                  <a:lnTo>
                    <a:pt x="1204" y="176"/>
                  </a:lnTo>
                  <a:lnTo>
                    <a:pt x="1204" y="176"/>
                  </a:lnTo>
                  <a:lnTo>
                    <a:pt x="1204" y="173"/>
                  </a:lnTo>
                  <a:lnTo>
                    <a:pt x="1202" y="173"/>
                  </a:lnTo>
                  <a:lnTo>
                    <a:pt x="1202" y="176"/>
                  </a:lnTo>
                  <a:lnTo>
                    <a:pt x="1202" y="176"/>
                  </a:lnTo>
                  <a:lnTo>
                    <a:pt x="1202" y="171"/>
                  </a:lnTo>
                  <a:lnTo>
                    <a:pt x="1200" y="171"/>
                  </a:lnTo>
                  <a:lnTo>
                    <a:pt x="1200" y="171"/>
                  </a:lnTo>
                  <a:lnTo>
                    <a:pt x="1193" y="171"/>
                  </a:lnTo>
                  <a:lnTo>
                    <a:pt x="1193" y="171"/>
                  </a:lnTo>
                  <a:lnTo>
                    <a:pt x="1190" y="171"/>
                  </a:lnTo>
                  <a:lnTo>
                    <a:pt x="1190" y="171"/>
                  </a:lnTo>
                  <a:lnTo>
                    <a:pt x="1183" y="171"/>
                  </a:lnTo>
                  <a:lnTo>
                    <a:pt x="1183" y="166"/>
                  </a:lnTo>
                  <a:lnTo>
                    <a:pt x="1181" y="166"/>
                  </a:lnTo>
                  <a:lnTo>
                    <a:pt x="1181" y="164"/>
                  </a:lnTo>
                  <a:lnTo>
                    <a:pt x="1183" y="164"/>
                  </a:lnTo>
                  <a:lnTo>
                    <a:pt x="1183" y="164"/>
                  </a:lnTo>
                  <a:lnTo>
                    <a:pt x="1188" y="164"/>
                  </a:lnTo>
                  <a:lnTo>
                    <a:pt x="1188" y="162"/>
                  </a:lnTo>
                  <a:lnTo>
                    <a:pt x="1193" y="162"/>
                  </a:lnTo>
                  <a:lnTo>
                    <a:pt x="1193" y="162"/>
                  </a:lnTo>
                  <a:lnTo>
                    <a:pt x="1197" y="162"/>
                  </a:lnTo>
                  <a:lnTo>
                    <a:pt x="1197" y="159"/>
                  </a:lnTo>
                  <a:lnTo>
                    <a:pt x="1197" y="159"/>
                  </a:lnTo>
                  <a:lnTo>
                    <a:pt x="1197" y="159"/>
                  </a:lnTo>
                  <a:lnTo>
                    <a:pt x="1197" y="159"/>
                  </a:lnTo>
                  <a:lnTo>
                    <a:pt x="1197" y="157"/>
                  </a:lnTo>
                  <a:lnTo>
                    <a:pt x="1200" y="157"/>
                  </a:lnTo>
                  <a:lnTo>
                    <a:pt x="1200" y="157"/>
                  </a:lnTo>
                  <a:lnTo>
                    <a:pt x="1202" y="157"/>
                  </a:lnTo>
                  <a:lnTo>
                    <a:pt x="1202" y="154"/>
                  </a:lnTo>
                  <a:lnTo>
                    <a:pt x="1204" y="154"/>
                  </a:lnTo>
                  <a:lnTo>
                    <a:pt x="1204" y="152"/>
                  </a:lnTo>
                  <a:lnTo>
                    <a:pt x="1202" y="152"/>
                  </a:lnTo>
                  <a:lnTo>
                    <a:pt x="1202" y="152"/>
                  </a:lnTo>
                  <a:lnTo>
                    <a:pt x="1195" y="152"/>
                  </a:lnTo>
                  <a:lnTo>
                    <a:pt x="1195" y="150"/>
                  </a:lnTo>
                  <a:lnTo>
                    <a:pt x="1190" y="150"/>
                  </a:lnTo>
                  <a:lnTo>
                    <a:pt x="1190" y="152"/>
                  </a:lnTo>
                  <a:lnTo>
                    <a:pt x="1183" y="152"/>
                  </a:lnTo>
                  <a:lnTo>
                    <a:pt x="1183" y="152"/>
                  </a:lnTo>
                  <a:lnTo>
                    <a:pt x="1166" y="152"/>
                  </a:lnTo>
                  <a:lnTo>
                    <a:pt x="1166" y="152"/>
                  </a:lnTo>
                  <a:lnTo>
                    <a:pt x="1159" y="152"/>
                  </a:lnTo>
                  <a:lnTo>
                    <a:pt x="1159" y="150"/>
                  </a:lnTo>
                  <a:lnTo>
                    <a:pt x="1159" y="150"/>
                  </a:lnTo>
                  <a:lnTo>
                    <a:pt x="1159" y="150"/>
                  </a:lnTo>
                  <a:lnTo>
                    <a:pt x="1157" y="150"/>
                  </a:lnTo>
                  <a:lnTo>
                    <a:pt x="1157" y="147"/>
                  </a:lnTo>
                  <a:lnTo>
                    <a:pt x="1155" y="147"/>
                  </a:lnTo>
                  <a:lnTo>
                    <a:pt x="1155" y="147"/>
                  </a:lnTo>
                  <a:lnTo>
                    <a:pt x="1152" y="147"/>
                  </a:lnTo>
                  <a:lnTo>
                    <a:pt x="1152" y="145"/>
                  </a:lnTo>
                  <a:lnTo>
                    <a:pt x="1148" y="145"/>
                  </a:lnTo>
                  <a:lnTo>
                    <a:pt x="1148" y="145"/>
                  </a:lnTo>
                  <a:lnTo>
                    <a:pt x="1148" y="145"/>
                  </a:lnTo>
                  <a:lnTo>
                    <a:pt x="1148" y="143"/>
                  </a:lnTo>
                  <a:lnTo>
                    <a:pt x="1145" y="143"/>
                  </a:lnTo>
                  <a:lnTo>
                    <a:pt x="1145" y="143"/>
                  </a:lnTo>
                  <a:lnTo>
                    <a:pt x="1140" y="143"/>
                  </a:lnTo>
                  <a:lnTo>
                    <a:pt x="1140" y="140"/>
                  </a:lnTo>
                  <a:lnTo>
                    <a:pt x="1136" y="140"/>
                  </a:lnTo>
                  <a:lnTo>
                    <a:pt x="1136" y="140"/>
                  </a:lnTo>
                  <a:lnTo>
                    <a:pt x="1131" y="140"/>
                  </a:lnTo>
                  <a:lnTo>
                    <a:pt x="1131" y="140"/>
                  </a:lnTo>
                  <a:lnTo>
                    <a:pt x="1126" y="140"/>
                  </a:lnTo>
                  <a:lnTo>
                    <a:pt x="1126" y="138"/>
                  </a:lnTo>
                  <a:lnTo>
                    <a:pt x="1124" y="138"/>
                  </a:lnTo>
                  <a:lnTo>
                    <a:pt x="1124" y="138"/>
                  </a:lnTo>
                  <a:lnTo>
                    <a:pt x="1122" y="138"/>
                  </a:lnTo>
                  <a:lnTo>
                    <a:pt x="1122" y="136"/>
                  </a:lnTo>
                  <a:lnTo>
                    <a:pt x="1103" y="136"/>
                  </a:lnTo>
                  <a:lnTo>
                    <a:pt x="1103" y="136"/>
                  </a:lnTo>
                  <a:lnTo>
                    <a:pt x="1098" y="136"/>
                  </a:lnTo>
                  <a:lnTo>
                    <a:pt x="1098" y="133"/>
                  </a:lnTo>
                  <a:lnTo>
                    <a:pt x="1095" y="133"/>
                  </a:lnTo>
                  <a:lnTo>
                    <a:pt x="1095" y="131"/>
                  </a:lnTo>
                  <a:lnTo>
                    <a:pt x="1093" y="131"/>
                  </a:lnTo>
                  <a:lnTo>
                    <a:pt x="1093" y="131"/>
                  </a:lnTo>
                  <a:lnTo>
                    <a:pt x="1088" y="131"/>
                  </a:lnTo>
                  <a:lnTo>
                    <a:pt x="1088" y="128"/>
                  </a:lnTo>
                  <a:lnTo>
                    <a:pt x="1079" y="128"/>
                  </a:lnTo>
                  <a:lnTo>
                    <a:pt x="1079" y="131"/>
                  </a:lnTo>
                  <a:lnTo>
                    <a:pt x="1077" y="131"/>
                  </a:lnTo>
                  <a:lnTo>
                    <a:pt x="1077" y="131"/>
                  </a:lnTo>
                  <a:lnTo>
                    <a:pt x="1074" y="131"/>
                  </a:lnTo>
                  <a:lnTo>
                    <a:pt x="1074" y="133"/>
                  </a:lnTo>
                  <a:lnTo>
                    <a:pt x="1072" y="133"/>
                  </a:lnTo>
                  <a:lnTo>
                    <a:pt x="1072" y="133"/>
                  </a:lnTo>
                  <a:lnTo>
                    <a:pt x="1072" y="133"/>
                  </a:lnTo>
                  <a:lnTo>
                    <a:pt x="1072" y="136"/>
                  </a:lnTo>
                  <a:lnTo>
                    <a:pt x="1067" y="136"/>
                  </a:lnTo>
                  <a:lnTo>
                    <a:pt x="1067" y="136"/>
                  </a:lnTo>
                  <a:lnTo>
                    <a:pt x="1065" y="136"/>
                  </a:lnTo>
                  <a:lnTo>
                    <a:pt x="1065" y="138"/>
                  </a:lnTo>
                  <a:lnTo>
                    <a:pt x="1065" y="138"/>
                  </a:lnTo>
                  <a:lnTo>
                    <a:pt x="1065" y="138"/>
                  </a:lnTo>
                  <a:lnTo>
                    <a:pt x="1065" y="138"/>
                  </a:lnTo>
                  <a:lnTo>
                    <a:pt x="1065" y="140"/>
                  </a:lnTo>
                  <a:lnTo>
                    <a:pt x="1065" y="140"/>
                  </a:lnTo>
                  <a:lnTo>
                    <a:pt x="1065" y="140"/>
                  </a:lnTo>
                  <a:lnTo>
                    <a:pt x="1065" y="140"/>
                  </a:lnTo>
                  <a:lnTo>
                    <a:pt x="1065" y="143"/>
                  </a:lnTo>
                  <a:lnTo>
                    <a:pt x="1067" y="143"/>
                  </a:lnTo>
                  <a:lnTo>
                    <a:pt x="1067" y="140"/>
                  </a:lnTo>
                  <a:lnTo>
                    <a:pt x="1069" y="140"/>
                  </a:lnTo>
                  <a:lnTo>
                    <a:pt x="1069" y="140"/>
                  </a:lnTo>
                  <a:lnTo>
                    <a:pt x="1072" y="140"/>
                  </a:lnTo>
                  <a:lnTo>
                    <a:pt x="1072" y="140"/>
                  </a:lnTo>
                  <a:lnTo>
                    <a:pt x="1074" y="140"/>
                  </a:lnTo>
                  <a:lnTo>
                    <a:pt x="1074" y="140"/>
                  </a:lnTo>
                  <a:lnTo>
                    <a:pt x="1077" y="140"/>
                  </a:lnTo>
                  <a:lnTo>
                    <a:pt x="1077" y="143"/>
                  </a:lnTo>
                  <a:lnTo>
                    <a:pt x="1077" y="143"/>
                  </a:lnTo>
                  <a:lnTo>
                    <a:pt x="1077" y="145"/>
                  </a:lnTo>
                  <a:lnTo>
                    <a:pt x="1084" y="145"/>
                  </a:lnTo>
                  <a:lnTo>
                    <a:pt x="1084" y="143"/>
                  </a:lnTo>
                  <a:lnTo>
                    <a:pt x="1091" y="143"/>
                  </a:lnTo>
                  <a:lnTo>
                    <a:pt x="1091" y="145"/>
                  </a:lnTo>
                  <a:lnTo>
                    <a:pt x="1091" y="145"/>
                  </a:lnTo>
                  <a:lnTo>
                    <a:pt x="1091" y="145"/>
                  </a:lnTo>
                  <a:lnTo>
                    <a:pt x="1093" y="145"/>
                  </a:lnTo>
                  <a:lnTo>
                    <a:pt x="1093" y="147"/>
                  </a:lnTo>
                  <a:lnTo>
                    <a:pt x="1091" y="147"/>
                  </a:lnTo>
                  <a:lnTo>
                    <a:pt x="1091" y="150"/>
                  </a:lnTo>
                  <a:lnTo>
                    <a:pt x="1086" y="150"/>
                  </a:lnTo>
                  <a:lnTo>
                    <a:pt x="1086" y="150"/>
                  </a:lnTo>
                  <a:lnTo>
                    <a:pt x="1079" y="150"/>
                  </a:lnTo>
                  <a:lnTo>
                    <a:pt x="1079" y="150"/>
                  </a:lnTo>
                  <a:lnTo>
                    <a:pt x="1077" y="150"/>
                  </a:lnTo>
                  <a:lnTo>
                    <a:pt x="1077" y="147"/>
                  </a:lnTo>
                  <a:lnTo>
                    <a:pt x="1074" y="147"/>
                  </a:lnTo>
                  <a:lnTo>
                    <a:pt x="1074" y="147"/>
                  </a:lnTo>
                  <a:lnTo>
                    <a:pt x="1072" y="147"/>
                  </a:lnTo>
                  <a:lnTo>
                    <a:pt x="1072" y="145"/>
                  </a:lnTo>
                  <a:lnTo>
                    <a:pt x="1067" y="145"/>
                  </a:lnTo>
                  <a:lnTo>
                    <a:pt x="1067" y="145"/>
                  </a:lnTo>
                  <a:lnTo>
                    <a:pt x="1067" y="145"/>
                  </a:lnTo>
                  <a:lnTo>
                    <a:pt x="1067" y="143"/>
                  </a:lnTo>
                  <a:lnTo>
                    <a:pt x="1060" y="143"/>
                  </a:lnTo>
                  <a:lnTo>
                    <a:pt x="1060" y="145"/>
                  </a:lnTo>
                  <a:lnTo>
                    <a:pt x="1053" y="145"/>
                  </a:lnTo>
                  <a:lnTo>
                    <a:pt x="1053" y="145"/>
                  </a:lnTo>
                  <a:lnTo>
                    <a:pt x="1051" y="145"/>
                  </a:lnTo>
                  <a:lnTo>
                    <a:pt x="1051" y="147"/>
                  </a:lnTo>
                  <a:lnTo>
                    <a:pt x="1051" y="147"/>
                  </a:lnTo>
                  <a:lnTo>
                    <a:pt x="1051" y="147"/>
                  </a:lnTo>
                  <a:lnTo>
                    <a:pt x="1046" y="147"/>
                  </a:lnTo>
                  <a:lnTo>
                    <a:pt x="1046" y="150"/>
                  </a:lnTo>
                  <a:lnTo>
                    <a:pt x="1046" y="150"/>
                  </a:lnTo>
                  <a:lnTo>
                    <a:pt x="1046" y="150"/>
                  </a:lnTo>
                  <a:lnTo>
                    <a:pt x="1048" y="150"/>
                  </a:lnTo>
                  <a:lnTo>
                    <a:pt x="1048" y="150"/>
                  </a:lnTo>
                  <a:lnTo>
                    <a:pt x="1048" y="150"/>
                  </a:lnTo>
                  <a:lnTo>
                    <a:pt x="1048" y="152"/>
                  </a:lnTo>
                  <a:lnTo>
                    <a:pt x="1051" y="152"/>
                  </a:lnTo>
                  <a:lnTo>
                    <a:pt x="1051" y="154"/>
                  </a:lnTo>
                  <a:lnTo>
                    <a:pt x="1051" y="154"/>
                  </a:lnTo>
                  <a:lnTo>
                    <a:pt x="1051" y="154"/>
                  </a:lnTo>
                  <a:lnTo>
                    <a:pt x="1053" y="154"/>
                  </a:lnTo>
                  <a:lnTo>
                    <a:pt x="1053" y="157"/>
                  </a:lnTo>
                  <a:lnTo>
                    <a:pt x="1055" y="157"/>
                  </a:lnTo>
                  <a:lnTo>
                    <a:pt x="1055" y="159"/>
                  </a:lnTo>
                  <a:lnTo>
                    <a:pt x="1058" y="159"/>
                  </a:lnTo>
                  <a:lnTo>
                    <a:pt x="1058" y="159"/>
                  </a:lnTo>
                  <a:lnTo>
                    <a:pt x="1060" y="159"/>
                  </a:lnTo>
                  <a:lnTo>
                    <a:pt x="1060" y="159"/>
                  </a:lnTo>
                  <a:lnTo>
                    <a:pt x="1065" y="159"/>
                  </a:lnTo>
                  <a:lnTo>
                    <a:pt x="1065" y="162"/>
                  </a:lnTo>
                  <a:lnTo>
                    <a:pt x="1072" y="162"/>
                  </a:lnTo>
                  <a:lnTo>
                    <a:pt x="1072" y="162"/>
                  </a:lnTo>
                  <a:lnTo>
                    <a:pt x="1072" y="162"/>
                  </a:lnTo>
                  <a:lnTo>
                    <a:pt x="1072" y="164"/>
                  </a:lnTo>
                  <a:lnTo>
                    <a:pt x="1077" y="164"/>
                  </a:lnTo>
                  <a:lnTo>
                    <a:pt x="1077" y="164"/>
                  </a:lnTo>
                  <a:lnTo>
                    <a:pt x="1084" y="164"/>
                  </a:lnTo>
                  <a:lnTo>
                    <a:pt x="1084" y="164"/>
                  </a:lnTo>
                  <a:lnTo>
                    <a:pt x="1086" y="164"/>
                  </a:lnTo>
                  <a:lnTo>
                    <a:pt x="1086" y="166"/>
                  </a:lnTo>
                  <a:lnTo>
                    <a:pt x="1088" y="166"/>
                  </a:lnTo>
                  <a:lnTo>
                    <a:pt x="1088" y="164"/>
                  </a:lnTo>
                  <a:lnTo>
                    <a:pt x="1091" y="164"/>
                  </a:lnTo>
                  <a:lnTo>
                    <a:pt x="1091" y="166"/>
                  </a:lnTo>
                  <a:lnTo>
                    <a:pt x="1093" y="166"/>
                  </a:lnTo>
                  <a:lnTo>
                    <a:pt x="1093" y="166"/>
                  </a:lnTo>
                  <a:lnTo>
                    <a:pt x="1093" y="166"/>
                  </a:lnTo>
                  <a:lnTo>
                    <a:pt x="1093" y="169"/>
                  </a:lnTo>
                  <a:lnTo>
                    <a:pt x="1095" y="169"/>
                  </a:lnTo>
                  <a:lnTo>
                    <a:pt x="1095" y="171"/>
                  </a:lnTo>
                  <a:lnTo>
                    <a:pt x="1098" y="171"/>
                  </a:lnTo>
                  <a:lnTo>
                    <a:pt x="1098" y="171"/>
                  </a:lnTo>
                  <a:lnTo>
                    <a:pt x="1098" y="171"/>
                  </a:lnTo>
                  <a:lnTo>
                    <a:pt x="1098" y="173"/>
                  </a:lnTo>
                  <a:lnTo>
                    <a:pt x="1093" y="173"/>
                  </a:lnTo>
                  <a:lnTo>
                    <a:pt x="1093" y="171"/>
                  </a:lnTo>
                  <a:lnTo>
                    <a:pt x="1088" y="171"/>
                  </a:lnTo>
                  <a:lnTo>
                    <a:pt x="1088" y="171"/>
                  </a:lnTo>
                  <a:lnTo>
                    <a:pt x="1086" y="171"/>
                  </a:lnTo>
                  <a:lnTo>
                    <a:pt x="1086" y="169"/>
                  </a:lnTo>
                  <a:lnTo>
                    <a:pt x="1086" y="169"/>
                  </a:lnTo>
                  <a:lnTo>
                    <a:pt x="1086" y="169"/>
                  </a:lnTo>
                  <a:lnTo>
                    <a:pt x="1081" y="169"/>
                  </a:lnTo>
                  <a:lnTo>
                    <a:pt x="1081" y="166"/>
                  </a:lnTo>
                  <a:lnTo>
                    <a:pt x="1060" y="166"/>
                  </a:lnTo>
                  <a:lnTo>
                    <a:pt x="1060" y="166"/>
                  </a:lnTo>
                  <a:lnTo>
                    <a:pt x="1058" y="166"/>
                  </a:lnTo>
                  <a:lnTo>
                    <a:pt x="1058" y="166"/>
                  </a:lnTo>
                  <a:lnTo>
                    <a:pt x="1058" y="166"/>
                  </a:lnTo>
                  <a:lnTo>
                    <a:pt x="1058" y="166"/>
                  </a:lnTo>
                  <a:lnTo>
                    <a:pt x="1043" y="166"/>
                  </a:lnTo>
                  <a:lnTo>
                    <a:pt x="1043" y="164"/>
                  </a:lnTo>
                  <a:lnTo>
                    <a:pt x="1039" y="164"/>
                  </a:lnTo>
                  <a:lnTo>
                    <a:pt x="1039" y="164"/>
                  </a:lnTo>
                  <a:lnTo>
                    <a:pt x="1034" y="164"/>
                  </a:lnTo>
                  <a:lnTo>
                    <a:pt x="1034" y="162"/>
                  </a:lnTo>
                  <a:lnTo>
                    <a:pt x="1032" y="162"/>
                  </a:lnTo>
                  <a:lnTo>
                    <a:pt x="1032" y="162"/>
                  </a:lnTo>
                  <a:lnTo>
                    <a:pt x="1029" y="162"/>
                  </a:lnTo>
                  <a:lnTo>
                    <a:pt x="1029" y="159"/>
                  </a:lnTo>
                  <a:lnTo>
                    <a:pt x="1034" y="159"/>
                  </a:lnTo>
                  <a:lnTo>
                    <a:pt x="1034" y="159"/>
                  </a:lnTo>
                  <a:lnTo>
                    <a:pt x="1034" y="159"/>
                  </a:lnTo>
                  <a:lnTo>
                    <a:pt x="1034" y="159"/>
                  </a:lnTo>
                  <a:lnTo>
                    <a:pt x="1036" y="159"/>
                  </a:lnTo>
                  <a:lnTo>
                    <a:pt x="1036" y="154"/>
                  </a:lnTo>
                  <a:lnTo>
                    <a:pt x="1034" y="154"/>
                  </a:lnTo>
                  <a:lnTo>
                    <a:pt x="1034" y="152"/>
                  </a:lnTo>
                  <a:lnTo>
                    <a:pt x="1032" y="152"/>
                  </a:lnTo>
                  <a:lnTo>
                    <a:pt x="1032" y="152"/>
                  </a:lnTo>
                  <a:lnTo>
                    <a:pt x="1029" y="152"/>
                  </a:lnTo>
                  <a:lnTo>
                    <a:pt x="1029" y="150"/>
                  </a:lnTo>
                  <a:lnTo>
                    <a:pt x="1032" y="150"/>
                  </a:lnTo>
                  <a:lnTo>
                    <a:pt x="1032" y="147"/>
                  </a:lnTo>
                  <a:lnTo>
                    <a:pt x="1034" y="147"/>
                  </a:lnTo>
                  <a:lnTo>
                    <a:pt x="1034" y="147"/>
                  </a:lnTo>
                  <a:lnTo>
                    <a:pt x="1034" y="147"/>
                  </a:lnTo>
                  <a:lnTo>
                    <a:pt x="1034" y="145"/>
                  </a:lnTo>
                  <a:lnTo>
                    <a:pt x="1034" y="145"/>
                  </a:lnTo>
                  <a:lnTo>
                    <a:pt x="1034" y="145"/>
                  </a:lnTo>
                  <a:lnTo>
                    <a:pt x="1034" y="145"/>
                  </a:lnTo>
                  <a:lnTo>
                    <a:pt x="1034" y="143"/>
                  </a:lnTo>
                  <a:lnTo>
                    <a:pt x="1036" y="143"/>
                  </a:lnTo>
                  <a:lnTo>
                    <a:pt x="1036" y="140"/>
                  </a:lnTo>
                  <a:lnTo>
                    <a:pt x="1036" y="140"/>
                  </a:lnTo>
                  <a:lnTo>
                    <a:pt x="1036" y="140"/>
                  </a:lnTo>
                  <a:lnTo>
                    <a:pt x="1039" y="140"/>
                  </a:lnTo>
                  <a:lnTo>
                    <a:pt x="1039" y="140"/>
                  </a:lnTo>
                  <a:lnTo>
                    <a:pt x="1039" y="140"/>
                  </a:lnTo>
                  <a:lnTo>
                    <a:pt x="1039" y="138"/>
                  </a:lnTo>
                  <a:lnTo>
                    <a:pt x="1039" y="138"/>
                  </a:lnTo>
                  <a:lnTo>
                    <a:pt x="1039" y="136"/>
                  </a:lnTo>
                  <a:lnTo>
                    <a:pt x="1036" y="136"/>
                  </a:lnTo>
                  <a:lnTo>
                    <a:pt x="1036" y="133"/>
                  </a:lnTo>
                  <a:lnTo>
                    <a:pt x="1039" y="133"/>
                  </a:lnTo>
                  <a:lnTo>
                    <a:pt x="1039" y="131"/>
                  </a:lnTo>
                  <a:lnTo>
                    <a:pt x="1039" y="131"/>
                  </a:lnTo>
                  <a:lnTo>
                    <a:pt x="1039" y="131"/>
                  </a:lnTo>
                  <a:lnTo>
                    <a:pt x="1036" y="131"/>
                  </a:lnTo>
                  <a:lnTo>
                    <a:pt x="1036" y="128"/>
                  </a:lnTo>
                  <a:lnTo>
                    <a:pt x="1034" y="128"/>
                  </a:lnTo>
                  <a:lnTo>
                    <a:pt x="1034" y="128"/>
                  </a:lnTo>
                  <a:lnTo>
                    <a:pt x="1032" y="128"/>
                  </a:lnTo>
                  <a:lnTo>
                    <a:pt x="1032" y="128"/>
                  </a:lnTo>
                  <a:lnTo>
                    <a:pt x="1036" y="128"/>
                  </a:lnTo>
                  <a:lnTo>
                    <a:pt x="1036" y="126"/>
                  </a:lnTo>
                  <a:lnTo>
                    <a:pt x="1034" y="126"/>
                  </a:lnTo>
                  <a:lnTo>
                    <a:pt x="1034" y="126"/>
                  </a:lnTo>
                  <a:lnTo>
                    <a:pt x="1032" y="126"/>
                  </a:lnTo>
                  <a:lnTo>
                    <a:pt x="1032" y="124"/>
                  </a:lnTo>
                  <a:lnTo>
                    <a:pt x="1027" y="124"/>
                  </a:lnTo>
                  <a:lnTo>
                    <a:pt x="1027" y="124"/>
                  </a:lnTo>
                  <a:lnTo>
                    <a:pt x="1020" y="124"/>
                  </a:lnTo>
                  <a:lnTo>
                    <a:pt x="1020" y="121"/>
                  </a:lnTo>
                  <a:lnTo>
                    <a:pt x="1017" y="121"/>
                  </a:lnTo>
                  <a:lnTo>
                    <a:pt x="1017" y="119"/>
                  </a:lnTo>
                  <a:lnTo>
                    <a:pt x="1022" y="119"/>
                  </a:lnTo>
                  <a:lnTo>
                    <a:pt x="1022" y="119"/>
                  </a:lnTo>
                  <a:lnTo>
                    <a:pt x="1022" y="119"/>
                  </a:lnTo>
                  <a:lnTo>
                    <a:pt x="1022" y="119"/>
                  </a:lnTo>
                  <a:lnTo>
                    <a:pt x="1020" y="119"/>
                  </a:lnTo>
                  <a:lnTo>
                    <a:pt x="1020" y="117"/>
                  </a:lnTo>
                  <a:lnTo>
                    <a:pt x="1006" y="117"/>
                  </a:lnTo>
                  <a:lnTo>
                    <a:pt x="1006" y="119"/>
                  </a:lnTo>
                  <a:lnTo>
                    <a:pt x="1006" y="119"/>
                  </a:lnTo>
                  <a:lnTo>
                    <a:pt x="1006" y="119"/>
                  </a:lnTo>
                  <a:lnTo>
                    <a:pt x="1006" y="119"/>
                  </a:lnTo>
                  <a:lnTo>
                    <a:pt x="1006" y="119"/>
                  </a:lnTo>
                  <a:lnTo>
                    <a:pt x="1003" y="119"/>
                  </a:lnTo>
                  <a:lnTo>
                    <a:pt x="1003" y="121"/>
                  </a:lnTo>
                  <a:lnTo>
                    <a:pt x="1006" y="121"/>
                  </a:lnTo>
                  <a:lnTo>
                    <a:pt x="1006" y="121"/>
                  </a:lnTo>
                  <a:lnTo>
                    <a:pt x="1008" y="121"/>
                  </a:lnTo>
                  <a:lnTo>
                    <a:pt x="1008" y="124"/>
                  </a:lnTo>
                  <a:lnTo>
                    <a:pt x="1013" y="124"/>
                  </a:lnTo>
                  <a:lnTo>
                    <a:pt x="1013" y="124"/>
                  </a:lnTo>
                  <a:lnTo>
                    <a:pt x="1020" y="124"/>
                  </a:lnTo>
                  <a:lnTo>
                    <a:pt x="1020" y="126"/>
                  </a:lnTo>
                  <a:lnTo>
                    <a:pt x="1020" y="126"/>
                  </a:lnTo>
                  <a:lnTo>
                    <a:pt x="1020" y="128"/>
                  </a:lnTo>
                  <a:lnTo>
                    <a:pt x="1022" y="128"/>
                  </a:lnTo>
                  <a:lnTo>
                    <a:pt x="1022" y="128"/>
                  </a:lnTo>
                  <a:lnTo>
                    <a:pt x="1022" y="128"/>
                  </a:lnTo>
                  <a:lnTo>
                    <a:pt x="1022" y="128"/>
                  </a:lnTo>
                  <a:lnTo>
                    <a:pt x="1024" y="128"/>
                  </a:lnTo>
                  <a:lnTo>
                    <a:pt x="1024" y="131"/>
                  </a:lnTo>
                  <a:lnTo>
                    <a:pt x="1024" y="131"/>
                  </a:lnTo>
                  <a:lnTo>
                    <a:pt x="1024" y="133"/>
                  </a:lnTo>
                  <a:lnTo>
                    <a:pt x="1024" y="133"/>
                  </a:lnTo>
                  <a:lnTo>
                    <a:pt x="1024" y="140"/>
                  </a:lnTo>
                  <a:lnTo>
                    <a:pt x="1024" y="140"/>
                  </a:lnTo>
                  <a:lnTo>
                    <a:pt x="1024" y="140"/>
                  </a:lnTo>
                  <a:lnTo>
                    <a:pt x="1024" y="140"/>
                  </a:lnTo>
                  <a:lnTo>
                    <a:pt x="1024" y="140"/>
                  </a:lnTo>
                  <a:lnTo>
                    <a:pt x="1022" y="140"/>
                  </a:lnTo>
                  <a:lnTo>
                    <a:pt x="1022" y="143"/>
                  </a:lnTo>
                  <a:lnTo>
                    <a:pt x="1020" y="143"/>
                  </a:lnTo>
                  <a:lnTo>
                    <a:pt x="1020" y="143"/>
                  </a:lnTo>
                  <a:lnTo>
                    <a:pt x="1017" y="143"/>
                  </a:lnTo>
                  <a:lnTo>
                    <a:pt x="1017" y="145"/>
                  </a:lnTo>
                  <a:lnTo>
                    <a:pt x="1015" y="145"/>
                  </a:lnTo>
                  <a:lnTo>
                    <a:pt x="1015" y="145"/>
                  </a:lnTo>
                  <a:lnTo>
                    <a:pt x="1010" y="145"/>
                  </a:lnTo>
                  <a:lnTo>
                    <a:pt x="1010" y="147"/>
                  </a:lnTo>
                  <a:lnTo>
                    <a:pt x="1006" y="147"/>
                  </a:lnTo>
                  <a:lnTo>
                    <a:pt x="1006" y="147"/>
                  </a:lnTo>
                  <a:lnTo>
                    <a:pt x="1001" y="147"/>
                  </a:lnTo>
                  <a:lnTo>
                    <a:pt x="1001" y="150"/>
                  </a:lnTo>
                  <a:lnTo>
                    <a:pt x="996" y="150"/>
                  </a:lnTo>
                  <a:lnTo>
                    <a:pt x="996" y="150"/>
                  </a:lnTo>
                  <a:lnTo>
                    <a:pt x="991" y="150"/>
                  </a:lnTo>
                  <a:lnTo>
                    <a:pt x="991" y="150"/>
                  </a:lnTo>
                  <a:lnTo>
                    <a:pt x="991" y="150"/>
                  </a:lnTo>
                  <a:lnTo>
                    <a:pt x="991" y="152"/>
                  </a:lnTo>
                  <a:lnTo>
                    <a:pt x="991" y="152"/>
                  </a:lnTo>
                  <a:lnTo>
                    <a:pt x="991" y="154"/>
                  </a:lnTo>
                  <a:lnTo>
                    <a:pt x="991" y="154"/>
                  </a:lnTo>
                  <a:lnTo>
                    <a:pt x="991" y="154"/>
                  </a:lnTo>
                  <a:lnTo>
                    <a:pt x="989" y="154"/>
                  </a:lnTo>
                  <a:lnTo>
                    <a:pt x="989" y="157"/>
                  </a:lnTo>
                  <a:lnTo>
                    <a:pt x="987" y="157"/>
                  </a:lnTo>
                  <a:lnTo>
                    <a:pt x="987" y="157"/>
                  </a:lnTo>
                  <a:lnTo>
                    <a:pt x="984" y="157"/>
                  </a:lnTo>
                  <a:lnTo>
                    <a:pt x="984" y="159"/>
                  </a:lnTo>
                  <a:lnTo>
                    <a:pt x="982" y="159"/>
                  </a:lnTo>
                  <a:lnTo>
                    <a:pt x="982" y="159"/>
                  </a:lnTo>
                  <a:lnTo>
                    <a:pt x="982" y="159"/>
                  </a:lnTo>
                  <a:lnTo>
                    <a:pt x="982" y="159"/>
                  </a:lnTo>
                  <a:lnTo>
                    <a:pt x="979" y="159"/>
                  </a:lnTo>
                  <a:lnTo>
                    <a:pt x="979" y="162"/>
                  </a:lnTo>
                  <a:lnTo>
                    <a:pt x="982" y="162"/>
                  </a:lnTo>
                  <a:lnTo>
                    <a:pt x="982" y="162"/>
                  </a:lnTo>
                  <a:lnTo>
                    <a:pt x="987" y="162"/>
                  </a:lnTo>
                  <a:lnTo>
                    <a:pt x="987" y="164"/>
                  </a:lnTo>
                  <a:lnTo>
                    <a:pt x="989" y="164"/>
                  </a:lnTo>
                  <a:lnTo>
                    <a:pt x="989" y="164"/>
                  </a:lnTo>
                  <a:lnTo>
                    <a:pt x="991" y="164"/>
                  </a:lnTo>
                  <a:lnTo>
                    <a:pt x="991" y="166"/>
                  </a:lnTo>
                  <a:lnTo>
                    <a:pt x="994" y="166"/>
                  </a:lnTo>
                  <a:lnTo>
                    <a:pt x="994" y="166"/>
                  </a:lnTo>
                  <a:lnTo>
                    <a:pt x="994" y="166"/>
                  </a:lnTo>
                  <a:lnTo>
                    <a:pt x="994" y="169"/>
                  </a:lnTo>
                  <a:lnTo>
                    <a:pt x="996" y="169"/>
                  </a:lnTo>
                  <a:lnTo>
                    <a:pt x="996" y="169"/>
                  </a:lnTo>
                  <a:lnTo>
                    <a:pt x="996" y="169"/>
                  </a:lnTo>
                  <a:lnTo>
                    <a:pt x="996" y="169"/>
                  </a:lnTo>
                  <a:lnTo>
                    <a:pt x="996" y="169"/>
                  </a:lnTo>
                  <a:lnTo>
                    <a:pt x="996" y="171"/>
                  </a:lnTo>
                  <a:lnTo>
                    <a:pt x="998" y="171"/>
                  </a:lnTo>
                  <a:lnTo>
                    <a:pt x="998" y="171"/>
                  </a:lnTo>
                  <a:lnTo>
                    <a:pt x="1001" y="171"/>
                  </a:lnTo>
                  <a:lnTo>
                    <a:pt x="1001" y="176"/>
                  </a:lnTo>
                  <a:lnTo>
                    <a:pt x="1001" y="176"/>
                  </a:lnTo>
                  <a:lnTo>
                    <a:pt x="1001" y="176"/>
                  </a:lnTo>
                  <a:lnTo>
                    <a:pt x="1003" y="176"/>
                  </a:lnTo>
                  <a:lnTo>
                    <a:pt x="1003" y="178"/>
                  </a:lnTo>
                  <a:lnTo>
                    <a:pt x="1006" y="178"/>
                  </a:lnTo>
                  <a:lnTo>
                    <a:pt x="1006" y="178"/>
                  </a:lnTo>
                  <a:lnTo>
                    <a:pt x="1006" y="178"/>
                  </a:lnTo>
                  <a:lnTo>
                    <a:pt x="1006" y="178"/>
                  </a:lnTo>
                  <a:lnTo>
                    <a:pt x="1008" y="178"/>
                  </a:lnTo>
                  <a:lnTo>
                    <a:pt x="1008" y="181"/>
                  </a:lnTo>
                  <a:lnTo>
                    <a:pt x="1010" y="181"/>
                  </a:lnTo>
                  <a:lnTo>
                    <a:pt x="1010" y="183"/>
                  </a:lnTo>
                  <a:lnTo>
                    <a:pt x="1008" y="183"/>
                  </a:lnTo>
                  <a:lnTo>
                    <a:pt x="1008" y="185"/>
                  </a:lnTo>
                  <a:lnTo>
                    <a:pt x="1008" y="185"/>
                  </a:lnTo>
                  <a:lnTo>
                    <a:pt x="1008" y="185"/>
                  </a:lnTo>
                  <a:lnTo>
                    <a:pt x="1006" y="185"/>
                  </a:lnTo>
                  <a:lnTo>
                    <a:pt x="1006" y="188"/>
                  </a:lnTo>
                  <a:lnTo>
                    <a:pt x="1006" y="188"/>
                  </a:lnTo>
                  <a:lnTo>
                    <a:pt x="1006" y="188"/>
                  </a:lnTo>
                  <a:lnTo>
                    <a:pt x="1003" y="188"/>
                  </a:lnTo>
                  <a:lnTo>
                    <a:pt x="1003" y="188"/>
                  </a:lnTo>
                  <a:lnTo>
                    <a:pt x="1001" y="188"/>
                  </a:lnTo>
                  <a:lnTo>
                    <a:pt x="1001" y="190"/>
                  </a:lnTo>
                  <a:lnTo>
                    <a:pt x="998" y="190"/>
                  </a:lnTo>
                  <a:lnTo>
                    <a:pt x="998" y="190"/>
                  </a:lnTo>
                  <a:lnTo>
                    <a:pt x="998" y="190"/>
                  </a:lnTo>
                  <a:lnTo>
                    <a:pt x="998" y="192"/>
                  </a:lnTo>
                  <a:lnTo>
                    <a:pt x="996" y="192"/>
                  </a:lnTo>
                  <a:lnTo>
                    <a:pt x="996" y="192"/>
                  </a:lnTo>
                  <a:lnTo>
                    <a:pt x="996" y="192"/>
                  </a:lnTo>
                  <a:lnTo>
                    <a:pt x="996" y="195"/>
                  </a:lnTo>
                  <a:lnTo>
                    <a:pt x="998" y="195"/>
                  </a:lnTo>
                  <a:lnTo>
                    <a:pt x="998" y="197"/>
                  </a:lnTo>
                  <a:lnTo>
                    <a:pt x="996" y="197"/>
                  </a:lnTo>
                  <a:lnTo>
                    <a:pt x="996" y="200"/>
                  </a:lnTo>
                  <a:lnTo>
                    <a:pt x="996" y="200"/>
                  </a:lnTo>
                  <a:lnTo>
                    <a:pt x="996" y="200"/>
                  </a:lnTo>
                  <a:lnTo>
                    <a:pt x="996" y="200"/>
                  </a:lnTo>
                  <a:lnTo>
                    <a:pt x="996" y="200"/>
                  </a:lnTo>
                  <a:lnTo>
                    <a:pt x="994" y="200"/>
                  </a:lnTo>
                  <a:lnTo>
                    <a:pt x="994" y="202"/>
                  </a:lnTo>
                  <a:lnTo>
                    <a:pt x="991" y="202"/>
                  </a:lnTo>
                  <a:lnTo>
                    <a:pt x="991" y="204"/>
                  </a:lnTo>
                  <a:lnTo>
                    <a:pt x="994" y="204"/>
                  </a:lnTo>
                  <a:lnTo>
                    <a:pt x="994" y="207"/>
                  </a:lnTo>
                  <a:lnTo>
                    <a:pt x="994" y="207"/>
                  </a:lnTo>
                  <a:lnTo>
                    <a:pt x="994" y="207"/>
                  </a:lnTo>
                  <a:lnTo>
                    <a:pt x="996" y="207"/>
                  </a:lnTo>
                  <a:lnTo>
                    <a:pt x="996" y="209"/>
                  </a:lnTo>
                  <a:lnTo>
                    <a:pt x="998" y="209"/>
                  </a:lnTo>
                  <a:lnTo>
                    <a:pt x="998" y="209"/>
                  </a:lnTo>
                  <a:lnTo>
                    <a:pt x="998" y="209"/>
                  </a:lnTo>
                  <a:lnTo>
                    <a:pt x="998" y="209"/>
                  </a:lnTo>
                  <a:lnTo>
                    <a:pt x="1001" y="209"/>
                  </a:lnTo>
                  <a:lnTo>
                    <a:pt x="1001" y="214"/>
                  </a:lnTo>
                  <a:lnTo>
                    <a:pt x="998" y="214"/>
                  </a:lnTo>
                  <a:lnTo>
                    <a:pt x="998" y="214"/>
                  </a:lnTo>
                  <a:lnTo>
                    <a:pt x="998" y="214"/>
                  </a:lnTo>
                  <a:lnTo>
                    <a:pt x="998" y="216"/>
                  </a:lnTo>
                  <a:lnTo>
                    <a:pt x="998" y="216"/>
                  </a:lnTo>
                  <a:lnTo>
                    <a:pt x="998" y="218"/>
                  </a:lnTo>
                  <a:lnTo>
                    <a:pt x="998" y="218"/>
                  </a:lnTo>
                  <a:lnTo>
                    <a:pt x="998" y="218"/>
                  </a:lnTo>
                  <a:lnTo>
                    <a:pt x="998" y="218"/>
                  </a:lnTo>
                  <a:lnTo>
                    <a:pt x="998" y="218"/>
                  </a:lnTo>
                  <a:lnTo>
                    <a:pt x="1003" y="218"/>
                  </a:lnTo>
                  <a:lnTo>
                    <a:pt x="1003" y="221"/>
                  </a:lnTo>
                  <a:lnTo>
                    <a:pt x="1003" y="221"/>
                  </a:lnTo>
                  <a:lnTo>
                    <a:pt x="1003" y="218"/>
                  </a:lnTo>
                  <a:lnTo>
                    <a:pt x="1008" y="218"/>
                  </a:lnTo>
                  <a:lnTo>
                    <a:pt x="1008" y="218"/>
                  </a:lnTo>
                  <a:lnTo>
                    <a:pt x="1017" y="218"/>
                  </a:lnTo>
                  <a:lnTo>
                    <a:pt x="1017" y="218"/>
                  </a:lnTo>
                  <a:lnTo>
                    <a:pt x="1029" y="218"/>
                  </a:lnTo>
                  <a:lnTo>
                    <a:pt x="1029" y="218"/>
                  </a:lnTo>
                  <a:lnTo>
                    <a:pt x="1032" y="218"/>
                  </a:lnTo>
                  <a:lnTo>
                    <a:pt x="1032" y="216"/>
                  </a:lnTo>
                  <a:lnTo>
                    <a:pt x="1034" y="216"/>
                  </a:lnTo>
                  <a:lnTo>
                    <a:pt x="1034" y="216"/>
                  </a:lnTo>
                  <a:lnTo>
                    <a:pt x="1046" y="216"/>
                  </a:lnTo>
                  <a:lnTo>
                    <a:pt x="1046" y="216"/>
                  </a:lnTo>
                  <a:lnTo>
                    <a:pt x="1051" y="216"/>
                  </a:lnTo>
                  <a:lnTo>
                    <a:pt x="1051" y="218"/>
                  </a:lnTo>
                  <a:lnTo>
                    <a:pt x="1053" y="218"/>
                  </a:lnTo>
                  <a:lnTo>
                    <a:pt x="1053" y="218"/>
                  </a:lnTo>
                  <a:lnTo>
                    <a:pt x="1060" y="218"/>
                  </a:lnTo>
                  <a:lnTo>
                    <a:pt x="1060" y="218"/>
                  </a:lnTo>
                  <a:lnTo>
                    <a:pt x="1062" y="218"/>
                  </a:lnTo>
                  <a:lnTo>
                    <a:pt x="1062" y="221"/>
                  </a:lnTo>
                  <a:lnTo>
                    <a:pt x="1065" y="221"/>
                  </a:lnTo>
                  <a:lnTo>
                    <a:pt x="1065" y="221"/>
                  </a:lnTo>
                  <a:lnTo>
                    <a:pt x="1069" y="221"/>
                  </a:lnTo>
                  <a:lnTo>
                    <a:pt x="1069" y="223"/>
                  </a:lnTo>
                  <a:lnTo>
                    <a:pt x="1072" y="223"/>
                  </a:lnTo>
                  <a:lnTo>
                    <a:pt x="1072" y="223"/>
                  </a:lnTo>
                  <a:lnTo>
                    <a:pt x="1079" y="223"/>
                  </a:lnTo>
                  <a:lnTo>
                    <a:pt x="1079" y="226"/>
                  </a:lnTo>
                  <a:lnTo>
                    <a:pt x="1081" y="226"/>
                  </a:lnTo>
                  <a:lnTo>
                    <a:pt x="1081" y="228"/>
                  </a:lnTo>
                  <a:lnTo>
                    <a:pt x="1081" y="228"/>
                  </a:lnTo>
                  <a:lnTo>
                    <a:pt x="1081" y="228"/>
                  </a:lnTo>
                  <a:lnTo>
                    <a:pt x="1084" y="228"/>
                  </a:lnTo>
                  <a:lnTo>
                    <a:pt x="1084" y="233"/>
                  </a:lnTo>
                  <a:lnTo>
                    <a:pt x="1084" y="233"/>
                  </a:lnTo>
                  <a:lnTo>
                    <a:pt x="1084" y="235"/>
                  </a:lnTo>
                  <a:lnTo>
                    <a:pt x="1086" y="235"/>
                  </a:lnTo>
                  <a:lnTo>
                    <a:pt x="1086" y="237"/>
                  </a:lnTo>
                  <a:lnTo>
                    <a:pt x="1086" y="237"/>
                  </a:lnTo>
                  <a:lnTo>
                    <a:pt x="1086" y="237"/>
                  </a:lnTo>
                  <a:lnTo>
                    <a:pt x="1088" y="237"/>
                  </a:lnTo>
                  <a:lnTo>
                    <a:pt x="1088" y="237"/>
                  </a:lnTo>
                  <a:lnTo>
                    <a:pt x="1091" y="237"/>
                  </a:lnTo>
                  <a:lnTo>
                    <a:pt x="1091" y="240"/>
                  </a:lnTo>
                  <a:lnTo>
                    <a:pt x="1091" y="240"/>
                  </a:lnTo>
                  <a:lnTo>
                    <a:pt x="1091" y="240"/>
                  </a:lnTo>
                  <a:lnTo>
                    <a:pt x="1081" y="240"/>
                  </a:lnTo>
                  <a:lnTo>
                    <a:pt x="1081" y="242"/>
                  </a:lnTo>
                  <a:lnTo>
                    <a:pt x="1079" y="242"/>
                  </a:lnTo>
                  <a:lnTo>
                    <a:pt x="1079" y="242"/>
                  </a:lnTo>
                  <a:lnTo>
                    <a:pt x="1079" y="242"/>
                  </a:lnTo>
                  <a:lnTo>
                    <a:pt x="1079" y="245"/>
                  </a:lnTo>
                  <a:lnTo>
                    <a:pt x="1077" y="245"/>
                  </a:lnTo>
                  <a:lnTo>
                    <a:pt x="1077" y="249"/>
                  </a:lnTo>
                  <a:lnTo>
                    <a:pt x="1077" y="249"/>
                  </a:lnTo>
                  <a:lnTo>
                    <a:pt x="1077" y="254"/>
                  </a:lnTo>
                  <a:lnTo>
                    <a:pt x="1072" y="254"/>
                  </a:lnTo>
                  <a:lnTo>
                    <a:pt x="1072" y="254"/>
                  </a:lnTo>
                  <a:lnTo>
                    <a:pt x="1069" y="254"/>
                  </a:lnTo>
                  <a:lnTo>
                    <a:pt x="1069" y="252"/>
                  </a:lnTo>
                  <a:lnTo>
                    <a:pt x="1072" y="252"/>
                  </a:lnTo>
                  <a:lnTo>
                    <a:pt x="1072" y="252"/>
                  </a:lnTo>
                  <a:lnTo>
                    <a:pt x="1074" y="252"/>
                  </a:lnTo>
                  <a:lnTo>
                    <a:pt x="1074" y="249"/>
                  </a:lnTo>
                  <a:lnTo>
                    <a:pt x="1072" y="249"/>
                  </a:lnTo>
                  <a:lnTo>
                    <a:pt x="1072" y="249"/>
                  </a:lnTo>
                  <a:lnTo>
                    <a:pt x="1072" y="249"/>
                  </a:lnTo>
                  <a:lnTo>
                    <a:pt x="1072" y="245"/>
                  </a:lnTo>
                  <a:lnTo>
                    <a:pt x="1074" y="245"/>
                  </a:lnTo>
                  <a:lnTo>
                    <a:pt x="1074" y="242"/>
                  </a:lnTo>
                  <a:lnTo>
                    <a:pt x="1074" y="242"/>
                  </a:lnTo>
                  <a:lnTo>
                    <a:pt x="1074" y="240"/>
                  </a:lnTo>
                  <a:lnTo>
                    <a:pt x="1072" y="240"/>
                  </a:lnTo>
                  <a:lnTo>
                    <a:pt x="1072" y="237"/>
                  </a:lnTo>
                  <a:lnTo>
                    <a:pt x="1072" y="237"/>
                  </a:lnTo>
                  <a:lnTo>
                    <a:pt x="1072" y="237"/>
                  </a:lnTo>
                  <a:lnTo>
                    <a:pt x="1074" y="237"/>
                  </a:lnTo>
                  <a:lnTo>
                    <a:pt x="1074" y="237"/>
                  </a:lnTo>
                  <a:lnTo>
                    <a:pt x="1072" y="237"/>
                  </a:lnTo>
                  <a:lnTo>
                    <a:pt x="1072" y="235"/>
                  </a:lnTo>
                  <a:lnTo>
                    <a:pt x="1074" y="235"/>
                  </a:lnTo>
                  <a:lnTo>
                    <a:pt x="1074" y="233"/>
                  </a:lnTo>
                  <a:lnTo>
                    <a:pt x="1072" y="233"/>
                  </a:lnTo>
                  <a:lnTo>
                    <a:pt x="1072" y="233"/>
                  </a:lnTo>
                  <a:lnTo>
                    <a:pt x="1069" y="233"/>
                  </a:lnTo>
                  <a:lnTo>
                    <a:pt x="1069" y="230"/>
                  </a:lnTo>
                  <a:lnTo>
                    <a:pt x="1067" y="230"/>
                  </a:lnTo>
                  <a:lnTo>
                    <a:pt x="1067" y="230"/>
                  </a:lnTo>
                  <a:lnTo>
                    <a:pt x="1065" y="230"/>
                  </a:lnTo>
                  <a:lnTo>
                    <a:pt x="1065" y="228"/>
                  </a:lnTo>
                  <a:lnTo>
                    <a:pt x="1062" y="228"/>
                  </a:lnTo>
                  <a:lnTo>
                    <a:pt x="1062" y="228"/>
                  </a:lnTo>
                  <a:lnTo>
                    <a:pt x="1060" y="228"/>
                  </a:lnTo>
                  <a:lnTo>
                    <a:pt x="1060" y="228"/>
                  </a:lnTo>
                  <a:lnTo>
                    <a:pt x="1060" y="228"/>
                  </a:lnTo>
                  <a:lnTo>
                    <a:pt x="1060" y="223"/>
                  </a:lnTo>
                  <a:lnTo>
                    <a:pt x="1060" y="223"/>
                  </a:lnTo>
                  <a:lnTo>
                    <a:pt x="1060" y="221"/>
                  </a:lnTo>
                  <a:lnTo>
                    <a:pt x="1058" y="221"/>
                  </a:lnTo>
                  <a:lnTo>
                    <a:pt x="1058" y="221"/>
                  </a:lnTo>
                  <a:lnTo>
                    <a:pt x="1055" y="221"/>
                  </a:lnTo>
                  <a:lnTo>
                    <a:pt x="1055" y="221"/>
                  </a:lnTo>
                  <a:lnTo>
                    <a:pt x="1046" y="221"/>
                  </a:lnTo>
                  <a:lnTo>
                    <a:pt x="1046" y="223"/>
                  </a:lnTo>
                  <a:lnTo>
                    <a:pt x="1039" y="223"/>
                  </a:lnTo>
                  <a:lnTo>
                    <a:pt x="1039" y="223"/>
                  </a:lnTo>
                  <a:lnTo>
                    <a:pt x="1029" y="223"/>
                  </a:lnTo>
                  <a:lnTo>
                    <a:pt x="1029" y="226"/>
                  </a:lnTo>
                  <a:lnTo>
                    <a:pt x="1024" y="226"/>
                  </a:lnTo>
                  <a:lnTo>
                    <a:pt x="1024" y="226"/>
                  </a:lnTo>
                  <a:lnTo>
                    <a:pt x="1017" y="226"/>
                  </a:lnTo>
                  <a:lnTo>
                    <a:pt x="1017" y="228"/>
                  </a:lnTo>
                  <a:lnTo>
                    <a:pt x="1015" y="228"/>
                  </a:lnTo>
                  <a:lnTo>
                    <a:pt x="1015" y="228"/>
                  </a:lnTo>
                  <a:lnTo>
                    <a:pt x="1013" y="228"/>
                  </a:lnTo>
                  <a:lnTo>
                    <a:pt x="1013" y="228"/>
                  </a:lnTo>
                  <a:lnTo>
                    <a:pt x="1013" y="228"/>
                  </a:lnTo>
                  <a:lnTo>
                    <a:pt x="1013" y="233"/>
                  </a:lnTo>
                  <a:lnTo>
                    <a:pt x="1013" y="233"/>
                  </a:lnTo>
                  <a:lnTo>
                    <a:pt x="1013" y="235"/>
                  </a:lnTo>
                  <a:lnTo>
                    <a:pt x="1013" y="235"/>
                  </a:lnTo>
                  <a:lnTo>
                    <a:pt x="1013" y="235"/>
                  </a:lnTo>
                  <a:lnTo>
                    <a:pt x="1010" y="235"/>
                  </a:lnTo>
                  <a:lnTo>
                    <a:pt x="1010" y="237"/>
                  </a:lnTo>
                  <a:lnTo>
                    <a:pt x="1010" y="237"/>
                  </a:lnTo>
                  <a:lnTo>
                    <a:pt x="1010" y="237"/>
                  </a:lnTo>
                  <a:lnTo>
                    <a:pt x="1010" y="237"/>
                  </a:lnTo>
                  <a:lnTo>
                    <a:pt x="1010" y="240"/>
                  </a:lnTo>
                  <a:lnTo>
                    <a:pt x="1013" y="240"/>
                  </a:lnTo>
                  <a:lnTo>
                    <a:pt x="1013" y="240"/>
                  </a:lnTo>
                  <a:lnTo>
                    <a:pt x="1015" y="240"/>
                  </a:lnTo>
                  <a:lnTo>
                    <a:pt x="1015" y="242"/>
                  </a:lnTo>
                  <a:lnTo>
                    <a:pt x="1017" y="242"/>
                  </a:lnTo>
                  <a:lnTo>
                    <a:pt x="1017" y="242"/>
                  </a:lnTo>
                  <a:lnTo>
                    <a:pt x="1017" y="242"/>
                  </a:lnTo>
                  <a:lnTo>
                    <a:pt x="1017" y="245"/>
                  </a:lnTo>
                  <a:lnTo>
                    <a:pt x="1017" y="245"/>
                  </a:lnTo>
                  <a:lnTo>
                    <a:pt x="1017" y="245"/>
                  </a:lnTo>
                  <a:lnTo>
                    <a:pt x="1020" y="245"/>
                  </a:lnTo>
                  <a:lnTo>
                    <a:pt x="1020" y="254"/>
                  </a:lnTo>
                  <a:lnTo>
                    <a:pt x="1017" y="254"/>
                  </a:lnTo>
                  <a:lnTo>
                    <a:pt x="1017" y="256"/>
                  </a:lnTo>
                  <a:lnTo>
                    <a:pt x="1017" y="256"/>
                  </a:lnTo>
                  <a:lnTo>
                    <a:pt x="1017" y="256"/>
                  </a:lnTo>
                  <a:lnTo>
                    <a:pt x="1015" y="256"/>
                  </a:lnTo>
                  <a:lnTo>
                    <a:pt x="1015" y="259"/>
                  </a:lnTo>
                  <a:lnTo>
                    <a:pt x="1013" y="259"/>
                  </a:lnTo>
                  <a:lnTo>
                    <a:pt x="1013" y="259"/>
                  </a:lnTo>
                  <a:lnTo>
                    <a:pt x="1008" y="259"/>
                  </a:lnTo>
                  <a:lnTo>
                    <a:pt x="1008" y="259"/>
                  </a:lnTo>
                  <a:lnTo>
                    <a:pt x="1006" y="259"/>
                  </a:lnTo>
                  <a:lnTo>
                    <a:pt x="1006" y="261"/>
                  </a:lnTo>
                  <a:lnTo>
                    <a:pt x="1006" y="261"/>
                  </a:lnTo>
                  <a:lnTo>
                    <a:pt x="1006" y="261"/>
                  </a:lnTo>
                  <a:lnTo>
                    <a:pt x="1003" y="261"/>
                  </a:lnTo>
                  <a:lnTo>
                    <a:pt x="1003" y="263"/>
                  </a:lnTo>
                  <a:lnTo>
                    <a:pt x="1003" y="263"/>
                  </a:lnTo>
                  <a:lnTo>
                    <a:pt x="1003" y="263"/>
                  </a:lnTo>
                  <a:lnTo>
                    <a:pt x="1001" y="263"/>
                  </a:lnTo>
                  <a:lnTo>
                    <a:pt x="1001" y="268"/>
                  </a:lnTo>
                  <a:lnTo>
                    <a:pt x="1001" y="268"/>
                  </a:lnTo>
                  <a:lnTo>
                    <a:pt x="1001" y="273"/>
                  </a:lnTo>
                  <a:lnTo>
                    <a:pt x="998" y="273"/>
                  </a:lnTo>
                  <a:lnTo>
                    <a:pt x="998" y="273"/>
                  </a:lnTo>
                  <a:lnTo>
                    <a:pt x="994" y="273"/>
                  </a:lnTo>
                  <a:lnTo>
                    <a:pt x="994" y="275"/>
                  </a:lnTo>
                  <a:lnTo>
                    <a:pt x="991" y="275"/>
                  </a:lnTo>
                  <a:lnTo>
                    <a:pt x="991" y="278"/>
                  </a:lnTo>
                  <a:lnTo>
                    <a:pt x="989" y="278"/>
                  </a:lnTo>
                  <a:lnTo>
                    <a:pt x="989" y="278"/>
                  </a:lnTo>
                  <a:lnTo>
                    <a:pt x="984" y="278"/>
                  </a:lnTo>
                  <a:lnTo>
                    <a:pt x="984" y="278"/>
                  </a:lnTo>
                  <a:lnTo>
                    <a:pt x="982" y="278"/>
                  </a:lnTo>
                  <a:lnTo>
                    <a:pt x="982" y="280"/>
                  </a:lnTo>
                  <a:lnTo>
                    <a:pt x="979" y="280"/>
                  </a:lnTo>
                  <a:lnTo>
                    <a:pt x="979" y="280"/>
                  </a:lnTo>
                  <a:lnTo>
                    <a:pt x="977" y="280"/>
                  </a:lnTo>
                  <a:lnTo>
                    <a:pt x="977" y="282"/>
                  </a:lnTo>
                  <a:lnTo>
                    <a:pt x="970" y="282"/>
                  </a:lnTo>
                  <a:lnTo>
                    <a:pt x="970" y="282"/>
                  </a:lnTo>
                  <a:lnTo>
                    <a:pt x="970" y="282"/>
                  </a:lnTo>
                  <a:lnTo>
                    <a:pt x="970" y="285"/>
                  </a:lnTo>
                  <a:lnTo>
                    <a:pt x="968" y="285"/>
                  </a:lnTo>
                  <a:lnTo>
                    <a:pt x="968" y="285"/>
                  </a:lnTo>
                  <a:lnTo>
                    <a:pt x="965" y="285"/>
                  </a:lnTo>
                  <a:lnTo>
                    <a:pt x="965" y="287"/>
                  </a:lnTo>
                  <a:lnTo>
                    <a:pt x="968" y="287"/>
                  </a:lnTo>
                  <a:lnTo>
                    <a:pt x="968" y="287"/>
                  </a:lnTo>
                  <a:lnTo>
                    <a:pt x="968" y="287"/>
                  </a:lnTo>
                  <a:lnTo>
                    <a:pt x="968" y="287"/>
                  </a:lnTo>
                  <a:lnTo>
                    <a:pt x="963" y="287"/>
                  </a:lnTo>
                  <a:lnTo>
                    <a:pt x="963" y="290"/>
                  </a:lnTo>
                  <a:lnTo>
                    <a:pt x="965" y="290"/>
                  </a:lnTo>
                  <a:lnTo>
                    <a:pt x="965" y="290"/>
                  </a:lnTo>
                  <a:lnTo>
                    <a:pt x="963" y="290"/>
                  </a:lnTo>
                  <a:lnTo>
                    <a:pt x="963" y="292"/>
                  </a:lnTo>
                  <a:lnTo>
                    <a:pt x="956" y="292"/>
                  </a:lnTo>
                  <a:lnTo>
                    <a:pt x="956" y="290"/>
                  </a:lnTo>
                  <a:lnTo>
                    <a:pt x="953" y="290"/>
                  </a:lnTo>
                  <a:lnTo>
                    <a:pt x="953" y="290"/>
                  </a:lnTo>
                  <a:lnTo>
                    <a:pt x="949" y="290"/>
                  </a:lnTo>
                  <a:lnTo>
                    <a:pt x="949" y="287"/>
                  </a:lnTo>
                  <a:lnTo>
                    <a:pt x="939" y="287"/>
                  </a:lnTo>
                  <a:lnTo>
                    <a:pt x="939" y="287"/>
                  </a:lnTo>
                  <a:lnTo>
                    <a:pt x="939" y="287"/>
                  </a:lnTo>
                  <a:lnTo>
                    <a:pt x="939" y="287"/>
                  </a:lnTo>
                  <a:lnTo>
                    <a:pt x="932" y="287"/>
                  </a:lnTo>
                  <a:lnTo>
                    <a:pt x="932" y="290"/>
                  </a:lnTo>
                  <a:lnTo>
                    <a:pt x="925" y="290"/>
                  </a:lnTo>
                  <a:lnTo>
                    <a:pt x="925" y="287"/>
                  </a:lnTo>
                  <a:lnTo>
                    <a:pt x="920" y="287"/>
                  </a:lnTo>
                  <a:lnTo>
                    <a:pt x="920" y="285"/>
                  </a:lnTo>
                  <a:lnTo>
                    <a:pt x="920" y="285"/>
                  </a:lnTo>
                  <a:lnTo>
                    <a:pt x="920" y="282"/>
                  </a:lnTo>
                  <a:lnTo>
                    <a:pt x="920" y="282"/>
                  </a:lnTo>
                  <a:lnTo>
                    <a:pt x="920" y="280"/>
                  </a:lnTo>
                  <a:lnTo>
                    <a:pt x="923" y="280"/>
                  </a:lnTo>
                  <a:lnTo>
                    <a:pt x="923" y="282"/>
                  </a:lnTo>
                  <a:lnTo>
                    <a:pt x="923" y="282"/>
                  </a:lnTo>
                  <a:lnTo>
                    <a:pt x="923" y="285"/>
                  </a:lnTo>
                  <a:lnTo>
                    <a:pt x="927" y="285"/>
                  </a:lnTo>
                  <a:lnTo>
                    <a:pt x="927" y="285"/>
                  </a:lnTo>
                  <a:lnTo>
                    <a:pt x="930" y="285"/>
                  </a:lnTo>
                  <a:lnTo>
                    <a:pt x="930" y="287"/>
                  </a:lnTo>
                  <a:lnTo>
                    <a:pt x="935" y="287"/>
                  </a:lnTo>
                  <a:lnTo>
                    <a:pt x="935" y="285"/>
                  </a:lnTo>
                  <a:lnTo>
                    <a:pt x="944" y="285"/>
                  </a:lnTo>
                  <a:lnTo>
                    <a:pt x="944" y="285"/>
                  </a:lnTo>
                  <a:lnTo>
                    <a:pt x="944" y="285"/>
                  </a:lnTo>
                  <a:lnTo>
                    <a:pt x="944" y="282"/>
                  </a:lnTo>
                  <a:lnTo>
                    <a:pt x="944" y="282"/>
                  </a:lnTo>
                  <a:lnTo>
                    <a:pt x="944" y="282"/>
                  </a:lnTo>
                  <a:lnTo>
                    <a:pt x="944" y="282"/>
                  </a:lnTo>
                  <a:lnTo>
                    <a:pt x="944" y="285"/>
                  </a:lnTo>
                  <a:lnTo>
                    <a:pt x="946" y="285"/>
                  </a:lnTo>
                  <a:lnTo>
                    <a:pt x="946" y="282"/>
                  </a:lnTo>
                  <a:lnTo>
                    <a:pt x="951" y="282"/>
                  </a:lnTo>
                  <a:lnTo>
                    <a:pt x="951" y="282"/>
                  </a:lnTo>
                  <a:lnTo>
                    <a:pt x="951" y="282"/>
                  </a:lnTo>
                  <a:lnTo>
                    <a:pt x="951" y="280"/>
                  </a:lnTo>
                  <a:lnTo>
                    <a:pt x="953" y="280"/>
                  </a:lnTo>
                  <a:lnTo>
                    <a:pt x="953" y="278"/>
                  </a:lnTo>
                  <a:lnTo>
                    <a:pt x="951" y="278"/>
                  </a:lnTo>
                  <a:lnTo>
                    <a:pt x="951" y="278"/>
                  </a:lnTo>
                  <a:lnTo>
                    <a:pt x="951" y="278"/>
                  </a:lnTo>
                  <a:lnTo>
                    <a:pt x="951" y="278"/>
                  </a:lnTo>
                  <a:lnTo>
                    <a:pt x="951" y="278"/>
                  </a:lnTo>
                  <a:lnTo>
                    <a:pt x="951" y="275"/>
                  </a:lnTo>
                  <a:lnTo>
                    <a:pt x="953" y="275"/>
                  </a:lnTo>
                  <a:lnTo>
                    <a:pt x="953" y="278"/>
                  </a:lnTo>
                  <a:lnTo>
                    <a:pt x="953" y="278"/>
                  </a:lnTo>
                  <a:lnTo>
                    <a:pt x="953" y="275"/>
                  </a:lnTo>
                  <a:lnTo>
                    <a:pt x="958" y="275"/>
                  </a:lnTo>
                  <a:lnTo>
                    <a:pt x="958" y="273"/>
                  </a:lnTo>
                  <a:lnTo>
                    <a:pt x="958" y="273"/>
                  </a:lnTo>
                  <a:lnTo>
                    <a:pt x="958" y="273"/>
                  </a:lnTo>
                  <a:lnTo>
                    <a:pt x="963" y="273"/>
                  </a:lnTo>
                  <a:lnTo>
                    <a:pt x="963" y="268"/>
                  </a:lnTo>
                  <a:lnTo>
                    <a:pt x="963" y="268"/>
                  </a:lnTo>
                  <a:lnTo>
                    <a:pt x="963" y="271"/>
                  </a:lnTo>
                  <a:lnTo>
                    <a:pt x="965" y="271"/>
                  </a:lnTo>
                  <a:lnTo>
                    <a:pt x="965" y="266"/>
                  </a:lnTo>
                  <a:lnTo>
                    <a:pt x="965" y="266"/>
                  </a:lnTo>
                  <a:lnTo>
                    <a:pt x="965" y="266"/>
                  </a:lnTo>
                  <a:lnTo>
                    <a:pt x="970" y="266"/>
                  </a:lnTo>
                  <a:lnTo>
                    <a:pt x="970" y="263"/>
                  </a:lnTo>
                  <a:lnTo>
                    <a:pt x="970" y="263"/>
                  </a:lnTo>
                  <a:lnTo>
                    <a:pt x="970" y="261"/>
                  </a:lnTo>
                  <a:lnTo>
                    <a:pt x="970" y="261"/>
                  </a:lnTo>
                  <a:lnTo>
                    <a:pt x="970" y="261"/>
                  </a:lnTo>
                  <a:lnTo>
                    <a:pt x="972" y="261"/>
                  </a:lnTo>
                  <a:lnTo>
                    <a:pt x="972" y="259"/>
                  </a:lnTo>
                  <a:lnTo>
                    <a:pt x="975" y="259"/>
                  </a:lnTo>
                  <a:lnTo>
                    <a:pt x="975" y="259"/>
                  </a:lnTo>
                  <a:lnTo>
                    <a:pt x="979" y="259"/>
                  </a:lnTo>
                  <a:lnTo>
                    <a:pt x="979" y="256"/>
                  </a:lnTo>
                  <a:lnTo>
                    <a:pt x="984" y="256"/>
                  </a:lnTo>
                  <a:lnTo>
                    <a:pt x="984" y="254"/>
                  </a:lnTo>
                  <a:lnTo>
                    <a:pt x="984" y="254"/>
                  </a:lnTo>
                  <a:lnTo>
                    <a:pt x="984" y="252"/>
                  </a:lnTo>
                  <a:lnTo>
                    <a:pt x="987" y="252"/>
                  </a:lnTo>
                  <a:lnTo>
                    <a:pt x="987" y="252"/>
                  </a:lnTo>
                  <a:lnTo>
                    <a:pt x="987" y="252"/>
                  </a:lnTo>
                  <a:lnTo>
                    <a:pt x="987" y="249"/>
                  </a:lnTo>
                  <a:lnTo>
                    <a:pt x="987" y="249"/>
                  </a:lnTo>
                  <a:lnTo>
                    <a:pt x="987" y="247"/>
                  </a:lnTo>
                  <a:lnTo>
                    <a:pt x="984" y="247"/>
                  </a:lnTo>
                  <a:lnTo>
                    <a:pt x="984" y="247"/>
                  </a:lnTo>
                  <a:lnTo>
                    <a:pt x="984" y="247"/>
                  </a:lnTo>
                  <a:lnTo>
                    <a:pt x="984" y="245"/>
                  </a:lnTo>
                  <a:lnTo>
                    <a:pt x="984" y="245"/>
                  </a:lnTo>
                  <a:lnTo>
                    <a:pt x="984" y="242"/>
                  </a:lnTo>
                  <a:lnTo>
                    <a:pt x="984" y="242"/>
                  </a:lnTo>
                  <a:lnTo>
                    <a:pt x="984" y="240"/>
                  </a:lnTo>
                  <a:lnTo>
                    <a:pt x="987" y="240"/>
                  </a:lnTo>
                  <a:lnTo>
                    <a:pt x="987" y="240"/>
                  </a:lnTo>
                  <a:lnTo>
                    <a:pt x="989" y="240"/>
                  </a:lnTo>
                  <a:lnTo>
                    <a:pt x="989" y="237"/>
                  </a:lnTo>
                  <a:lnTo>
                    <a:pt x="991" y="237"/>
                  </a:lnTo>
                  <a:lnTo>
                    <a:pt x="991" y="237"/>
                  </a:lnTo>
                  <a:lnTo>
                    <a:pt x="991" y="237"/>
                  </a:lnTo>
                  <a:lnTo>
                    <a:pt x="991" y="235"/>
                  </a:lnTo>
                  <a:lnTo>
                    <a:pt x="994" y="235"/>
                  </a:lnTo>
                  <a:lnTo>
                    <a:pt x="994" y="237"/>
                  </a:lnTo>
                  <a:lnTo>
                    <a:pt x="996" y="237"/>
                  </a:lnTo>
                  <a:lnTo>
                    <a:pt x="996" y="235"/>
                  </a:lnTo>
                  <a:lnTo>
                    <a:pt x="994" y="235"/>
                  </a:lnTo>
                  <a:lnTo>
                    <a:pt x="994" y="233"/>
                  </a:lnTo>
                  <a:lnTo>
                    <a:pt x="994" y="233"/>
                  </a:lnTo>
                  <a:lnTo>
                    <a:pt x="994" y="233"/>
                  </a:lnTo>
                  <a:lnTo>
                    <a:pt x="991" y="233"/>
                  </a:lnTo>
                  <a:lnTo>
                    <a:pt x="991" y="230"/>
                  </a:lnTo>
                  <a:lnTo>
                    <a:pt x="989" y="230"/>
                  </a:lnTo>
                  <a:lnTo>
                    <a:pt x="989" y="230"/>
                  </a:lnTo>
                  <a:lnTo>
                    <a:pt x="987" y="230"/>
                  </a:lnTo>
                  <a:lnTo>
                    <a:pt x="987" y="228"/>
                  </a:lnTo>
                  <a:lnTo>
                    <a:pt x="984" y="228"/>
                  </a:lnTo>
                  <a:lnTo>
                    <a:pt x="984" y="228"/>
                  </a:lnTo>
                  <a:lnTo>
                    <a:pt x="982" y="228"/>
                  </a:lnTo>
                  <a:lnTo>
                    <a:pt x="982" y="228"/>
                  </a:lnTo>
                  <a:lnTo>
                    <a:pt x="977" y="228"/>
                  </a:lnTo>
                  <a:lnTo>
                    <a:pt x="977" y="226"/>
                  </a:lnTo>
                  <a:lnTo>
                    <a:pt x="977" y="226"/>
                  </a:lnTo>
                  <a:lnTo>
                    <a:pt x="977" y="226"/>
                  </a:lnTo>
                  <a:lnTo>
                    <a:pt x="975" y="226"/>
                  </a:lnTo>
                  <a:lnTo>
                    <a:pt x="975" y="223"/>
                  </a:lnTo>
                  <a:lnTo>
                    <a:pt x="972" y="223"/>
                  </a:lnTo>
                  <a:lnTo>
                    <a:pt x="972" y="223"/>
                  </a:lnTo>
                  <a:lnTo>
                    <a:pt x="972" y="223"/>
                  </a:lnTo>
                  <a:lnTo>
                    <a:pt x="972" y="221"/>
                  </a:lnTo>
                  <a:lnTo>
                    <a:pt x="972" y="221"/>
                  </a:lnTo>
                  <a:lnTo>
                    <a:pt x="972" y="218"/>
                  </a:lnTo>
                  <a:lnTo>
                    <a:pt x="970" y="218"/>
                  </a:lnTo>
                  <a:lnTo>
                    <a:pt x="970" y="218"/>
                  </a:lnTo>
                  <a:lnTo>
                    <a:pt x="972" y="218"/>
                  </a:lnTo>
                  <a:lnTo>
                    <a:pt x="972" y="216"/>
                  </a:lnTo>
                  <a:lnTo>
                    <a:pt x="972" y="216"/>
                  </a:lnTo>
                  <a:lnTo>
                    <a:pt x="972" y="216"/>
                  </a:lnTo>
                  <a:lnTo>
                    <a:pt x="975" y="216"/>
                  </a:lnTo>
                  <a:lnTo>
                    <a:pt x="975" y="214"/>
                  </a:lnTo>
                  <a:lnTo>
                    <a:pt x="972" y="214"/>
                  </a:lnTo>
                  <a:lnTo>
                    <a:pt x="972" y="211"/>
                  </a:lnTo>
                  <a:lnTo>
                    <a:pt x="975" y="211"/>
                  </a:lnTo>
                  <a:lnTo>
                    <a:pt x="975" y="211"/>
                  </a:lnTo>
                  <a:lnTo>
                    <a:pt x="975" y="211"/>
                  </a:lnTo>
                  <a:lnTo>
                    <a:pt x="975" y="209"/>
                  </a:lnTo>
                  <a:lnTo>
                    <a:pt x="972" y="209"/>
                  </a:lnTo>
                  <a:lnTo>
                    <a:pt x="972" y="207"/>
                  </a:lnTo>
                  <a:lnTo>
                    <a:pt x="972" y="207"/>
                  </a:lnTo>
                  <a:lnTo>
                    <a:pt x="972" y="204"/>
                  </a:lnTo>
                  <a:lnTo>
                    <a:pt x="972" y="204"/>
                  </a:lnTo>
                  <a:lnTo>
                    <a:pt x="972" y="204"/>
                  </a:lnTo>
                  <a:lnTo>
                    <a:pt x="975" y="204"/>
                  </a:lnTo>
                  <a:lnTo>
                    <a:pt x="975" y="200"/>
                  </a:lnTo>
                  <a:lnTo>
                    <a:pt x="975" y="200"/>
                  </a:lnTo>
                  <a:lnTo>
                    <a:pt x="975" y="200"/>
                  </a:lnTo>
                  <a:lnTo>
                    <a:pt x="972" y="200"/>
                  </a:lnTo>
                  <a:lnTo>
                    <a:pt x="972" y="197"/>
                  </a:lnTo>
                  <a:lnTo>
                    <a:pt x="972" y="197"/>
                  </a:lnTo>
                  <a:lnTo>
                    <a:pt x="972" y="195"/>
                  </a:lnTo>
                  <a:lnTo>
                    <a:pt x="972" y="195"/>
                  </a:lnTo>
                  <a:lnTo>
                    <a:pt x="972" y="190"/>
                  </a:lnTo>
                  <a:lnTo>
                    <a:pt x="970" y="190"/>
                  </a:lnTo>
                  <a:lnTo>
                    <a:pt x="970" y="190"/>
                  </a:lnTo>
                  <a:lnTo>
                    <a:pt x="970" y="190"/>
                  </a:lnTo>
                  <a:lnTo>
                    <a:pt x="970" y="188"/>
                  </a:lnTo>
                  <a:lnTo>
                    <a:pt x="972" y="188"/>
                  </a:lnTo>
                  <a:lnTo>
                    <a:pt x="972" y="188"/>
                  </a:lnTo>
                  <a:lnTo>
                    <a:pt x="975" y="188"/>
                  </a:lnTo>
                  <a:lnTo>
                    <a:pt x="975" y="188"/>
                  </a:lnTo>
                  <a:lnTo>
                    <a:pt x="977" y="188"/>
                  </a:lnTo>
                  <a:lnTo>
                    <a:pt x="977" y="183"/>
                  </a:lnTo>
                  <a:lnTo>
                    <a:pt x="977" y="183"/>
                  </a:lnTo>
                  <a:lnTo>
                    <a:pt x="977" y="181"/>
                  </a:lnTo>
                  <a:lnTo>
                    <a:pt x="977" y="181"/>
                  </a:lnTo>
                  <a:lnTo>
                    <a:pt x="977" y="178"/>
                  </a:lnTo>
                  <a:lnTo>
                    <a:pt x="977" y="178"/>
                  </a:lnTo>
                  <a:lnTo>
                    <a:pt x="977" y="173"/>
                  </a:lnTo>
                  <a:lnTo>
                    <a:pt x="977" y="173"/>
                  </a:lnTo>
                  <a:lnTo>
                    <a:pt x="977" y="171"/>
                  </a:lnTo>
                  <a:lnTo>
                    <a:pt x="975" y="171"/>
                  </a:lnTo>
                  <a:lnTo>
                    <a:pt x="975" y="171"/>
                  </a:lnTo>
                  <a:lnTo>
                    <a:pt x="972" y="171"/>
                  </a:lnTo>
                  <a:lnTo>
                    <a:pt x="972" y="169"/>
                  </a:lnTo>
                  <a:lnTo>
                    <a:pt x="975" y="169"/>
                  </a:lnTo>
                  <a:lnTo>
                    <a:pt x="975" y="169"/>
                  </a:lnTo>
                  <a:lnTo>
                    <a:pt x="972" y="169"/>
                  </a:lnTo>
                  <a:lnTo>
                    <a:pt x="972" y="166"/>
                  </a:lnTo>
                  <a:lnTo>
                    <a:pt x="970" y="166"/>
                  </a:lnTo>
                  <a:lnTo>
                    <a:pt x="970" y="166"/>
                  </a:lnTo>
                  <a:lnTo>
                    <a:pt x="965" y="166"/>
                  </a:lnTo>
                  <a:lnTo>
                    <a:pt x="965" y="164"/>
                  </a:lnTo>
                  <a:lnTo>
                    <a:pt x="963" y="164"/>
                  </a:lnTo>
                  <a:lnTo>
                    <a:pt x="963" y="164"/>
                  </a:lnTo>
                  <a:lnTo>
                    <a:pt x="961" y="164"/>
                  </a:lnTo>
                  <a:lnTo>
                    <a:pt x="961" y="162"/>
                  </a:lnTo>
                  <a:lnTo>
                    <a:pt x="958" y="162"/>
                  </a:lnTo>
                  <a:lnTo>
                    <a:pt x="958" y="159"/>
                  </a:lnTo>
                  <a:lnTo>
                    <a:pt x="958" y="159"/>
                  </a:lnTo>
                  <a:lnTo>
                    <a:pt x="958" y="159"/>
                  </a:lnTo>
                  <a:lnTo>
                    <a:pt x="961" y="159"/>
                  </a:lnTo>
                  <a:lnTo>
                    <a:pt x="961" y="157"/>
                  </a:lnTo>
                  <a:lnTo>
                    <a:pt x="963" y="157"/>
                  </a:lnTo>
                  <a:lnTo>
                    <a:pt x="963" y="157"/>
                  </a:lnTo>
                  <a:lnTo>
                    <a:pt x="965" y="157"/>
                  </a:lnTo>
                  <a:lnTo>
                    <a:pt x="965" y="154"/>
                  </a:lnTo>
                  <a:lnTo>
                    <a:pt x="965" y="154"/>
                  </a:lnTo>
                  <a:lnTo>
                    <a:pt x="965" y="154"/>
                  </a:lnTo>
                  <a:lnTo>
                    <a:pt x="968" y="154"/>
                  </a:lnTo>
                  <a:lnTo>
                    <a:pt x="968" y="150"/>
                  </a:lnTo>
                  <a:lnTo>
                    <a:pt x="968" y="150"/>
                  </a:lnTo>
                  <a:lnTo>
                    <a:pt x="968" y="150"/>
                  </a:lnTo>
                  <a:lnTo>
                    <a:pt x="970" y="150"/>
                  </a:lnTo>
                  <a:lnTo>
                    <a:pt x="970" y="150"/>
                  </a:lnTo>
                  <a:lnTo>
                    <a:pt x="972" y="150"/>
                  </a:lnTo>
                  <a:lnTo>
                    <a:pt x="972" y="147"/>
                  </a:lnTo>
                  <a:lnTo>
                    <a:pt x="972" y="147"/>
                  </a:lnTo>
                  <a:lnTo>
                    <a:pt x="972" y="147"/>
                  </a:lnTo>
                  <a:lnTo>
                    <a:pt x="972" y="147"/>
                  </a:lnTo>
                  <a:lnTo>
                    <a:pt x="972" y="145"/>
                  </a:lnTo>
                  <a:lnTo>
                    <a:pt x="972" y="145"/>
                  </a:lnTo>
                  <a:lnTo>
                    <a:pt x="972" y="145"/>
                  </a:lnTo>
                  <a:lnTo>
                    <a:pt x="972" y="145"/>
                  </a:lnTo>
                  <a:lnTo>
                    <a:pt x="972" y="143"/>
                  </a:lnTo>
                  <a:lnTo>
                    <a:pt x="975" y="143"/>
                  </a:lnTo>
                  <a:lnTo>
                    <a:pt x="975" y="140"/>
                  </a:lnTo>
                  <a:lnTo>
                    <a:pt x="977" y="140"/>
                  </a:lnTo>
                  <a:lnTo>
                    <a:pt x="977" y="140"/>
                  </a:lnTo>
                  <a:lnTo>
                    <a:pt x="977" y="140"/>
                  </a:lnTo>
                  <a:lnTo>
                    <a:pt x="977" y="138"/>
                  </a:lnTo>
                  <a:lnTo>
                    <a:pt x="977" y="138"/>
                  </a:lnTo>
                  <a:lnTo>
                    <a:pt x="977" y="131"/>
                  </a:lnTo>
                  <a:lnTo>
                    <a:pt x="975" y="131"/>
                  </a:lnTo>
                  <a:lnTo>
                    <a:pt x="975" y="131"/>
                  </a:lnTo>
                  <a:lnTo>
                    <a:pt x="977" y="131"/>
                  </a:lnTo>
                  <a:lnTo>
                    <a:pt x="977" y="131"/>
                  </a:lnTo>
                  <a:lnTo>
                    <a:pt x="979" y="131"/>
                  </a:lnTo>
                  <a:lnTo>
                    <a:pt x="979" y="128"/>
                  </a:lnTo>
                  <a:lnTo>
                    <a:pt x="979" y="128"/>
                  </a:lnTo>
                  <a:lnTo>
                    <a:pt x="979" y="128"/>
                  </a:lnTo>
                  <a:lnTo>
                    <a:pt x="979" y="128"/>
                  </a:lnTo>
                  <a:lnTo>
                    <a:pt x="979" y="128"/>
                  </a:lnTo>
                  <a:lnTo>
                    <a:pt x="977" y="128"/>
                  </a:lnTo>
                  <a:lnTo>
                    <a:pt x="977" y="126"/>
                  </a:lnTo>
                  <a:lnTo>
                    <a:pt x="970" y="126"/>
                  </a:lnTo>
                  <a:lnTo>
                    <a:pt x="970" y="126"/>
                  </a:lnTo>
                  <a:lnTo>
                    <a:pt x="965" y="126"/>
                  </a:lnTo>
                  <a:lnTo>
                    <a:pt x="965" y="124"/>
                  </a:lnTo>
                  <a:lnTo>
                    <a:pt x="958" y="124"/>
                  </a:lnTo>
                  <a:lnTo>
                    <a:pt x="958" y="124"/>
                  </a:lnTo>
                  <a:lnTo>
                    <a:pt x="951" y="124"/>
                  </a:lnTo>
                  <a:lnTo>
                    <a:pt x="951" y="121"/>
                  </a:lnTo>
                  <a:lnTo>
                    <a:pt x="935" y="121"/>
                  </a:lnTo>
                  <a:lnTo>
                    <a:pt x="935" y="124"/>
                  </a:lnTo>
                  <a:lnTo>
                    <a:pt x="930" y="124"/>
                  </a:lnTo>
                  <a:lnTo>
                    <a:pt x="930" y="121"/>
                  </a:lnTo>
                  <a:lnTo>
                    <a:pt x="920" y="121"/>
                  </a:lnTo>
                  <a:lnTo>
                    <a:pt x="920" y="124"/>
                  </a:lnTo>
                  <a:lnTo>
                    <a:pt x="916" y="124"/>
                  </a:lnTo>
                  <a:lnTo>
                    <a:pt x="916" y="121"/>
                  </a:lnTo>
                  <a:lnTo>
                    <a:pt x="913" y="121"/>
                  </a:lnTo>
                  <a:lnTo>
                    <a:pt x="913" y="121"/>
                  </a:lnTo>
                  <a:lnTo>
                    <a:pt x="901" y="121"/>
                  </a:lnTo>
                  <a:lnTo>
                    <a:pt x="901" y="121"/>
                  </a:lnTo>
                  <a:lnTo>
                    <a:pt x="901" y="121"/>
                  </a:lnTo>
                  <a:lnTo>
                    <a:pt x="901" y="124"/>
                  </a:lnTo>
                  <a:lnTo>
                    <a:pt x="899" y="124"/>
                  </a:lnTo>
                  <a:lnTo>
                    <a:pt x="899" y="124"/>
                  </a:lnTo>
                  <a:lnTo>
                    <a:pt x="899" y="124"/>
                  </a:lnTo>
                  <a:lnTo>
                    <a:pt x="899" y="126"/>
                  </a:lnTo>
                  <a:lnTo>
                    <a:pt x="899" y="126"/>
                  </a:lnTo>
                  <a:lnTo>
                    <a:pt x="899" y="126"/>
                  </a:lnTo>
                  <a:lnTo>
                    <a:pt x="897" y="126"/>
                  </a:lnTo>
                  <a:lnTo>
                    <a:pt x="897" y="128"/>
                  </a:lnTo>
                  <a:lnTo>
                    <a:pt x="894" y="128"/>
                  </a:lnTo>
                  <a:lnTo>
                    <a:pt x="894" y="131"/>
                  </a:lnTo>
                  <a:lnTo>
                    <a:pt x="892" y="131"/>
                  </a:lnTo>
                  <a:lnTo>
                    <a:pt x="892" y="131"/>
                  </a:lnTo>
                  <a:lnTo>
                    <a:pt x="892" y="131"/>
                  </a:lnTo>
                  <a:lnTo>
                    <a:pt x="892" y="133"/>
                  </a:lnTo>
                  <a:lnTo>
                    <a:pt x="892" y="133"/>
                  </a:lnTo>
                  <a:lnTo>
                    <a:pt x="892" y="136"/>
                  </a:lnTo>
                  <a:lnTo>
                    <a:pt x="890" y="136"/>
                  </a:lnTo>
                  <a:lnTo>
                    <a:pt x="890" y="140"/>
                  </a:lnTo>
                  <a:lnTo>
                    <a:pt x="890" y="140"/>
                  </a:lnTo>
                  <a:lnTo>
                    <a:pt x="890" y="140"/>
                  </a:lnTo>
                  <a:lnTo>
                    <a:pt x="890" y="140"/>
                  </a:lnTo>
                  <a:lnTo>
                    <a:pt x="890" y="143"/>
                  </a:lnTo>
                  <a:lnTo>
                    <a:pt x="887" y="143"/>
                  </a:lnTo>
                  <a:lnTo>
                    <a:pt x="887" y="145"/>
                  </a:lnTo>
                  <a:lnTo>
                    <a:pt x="887" y="145"/>
                  </a:lnTo>
                  <a:lnTo>
                    <a:pt x="887" y="145"/>
                  </a:lnTo>
                  <a:lnTo>
                    <a:pt x="885" y="145"/>
                  </a:lnTo>
                  <a:lnTo>
                    <a:pt x="885" y="147"/>
                  </a:lnTo>
                  <a:lnTo>
                    <a:pt x="885" y="147"/>
                  </a:lnTo>
                  <a:lnTo>
                    <a:pt x="885" y="150"/>
                  </a:lnTo>
                  <a:lnTo>
                    <a:pt x="885" y="150"/>
                  </a:lnTo>
                  <a:lnTo>
                    <a:pt x="885" y="150"/>
                  </a:lnTo>
                  <a:lnTo>
                    <a:pt x="882" y="150"/>
                  </a:lnTo>
                  <a:lnTo>
                    <a:pt x="882" y="152"/>
                  </a:lnTo>
                  <a:lnTo>
                    <a:pt x="880" y="152"/>
                  </a:lnTo>
                  <a:lnTo>
                    <a:pt x="880" y="152"/>
                  </a:lnTo>
                  <a:lnTo>
                    <a:pt x="880" y="152"/>
                  </a:lnTo>
                  <a:lnTo>
                    <a:pt x="880" y="154"/>
                  </a:lnTo>
                  <a:lnTo>
                    <a:pt x="878" y="154"/>
                  </a:lnTo>
                  <a:lnTo>
                    <a:pt x="878" y="154"/>
                  </a:lnTo>
                  <a:lnTo>
                    <a:pt x="878" y="154"/>
                  </a:lnTo>
                  <a:lnTo>
                    <a:pt x="878" y="157"/>
                  </a:lnTo>
                  <a:lnTo>
                    <a:pt x="875" y="157"/>
                  </a:lnTo>
                  <a:lnTo>
                    <a:pt x="875" y="157"/>
                  </a:lnTo>
                  <a:lnTo>
                    <a:pt x="873" y="157"/>
                  </a:lnTo>
                  <a:lnTo>
                    <a:pt x="873" y="159"/>
                  </a:lnTo>
                  <a:lnTo>
                    <a:pt x="868" y="159"/>
                  </a:lnTo>
                  <a:lnTo>
                    <a:pt x="868" y="159"/>
                  </a:lnTo>
                  <a:lnTo>
                    <a:pt x="864" y="159"/>
                  </a:lnTo>
                  <a:lnTo>
                    <a:pt x="864" y="159"/>
                  </a:lnTo>
                  <a:lnTo>
                    <a:pt x="864" y="159"/>
                  </a:lnTo>
                  <a:lnTo>
                    <a:pt x="864" y="162"/>
                  </a:lnTo>
                  <a:lnTo>
                    <a:pt x="859" y="162"/>
                  </a:lnTo>
                  <a:lnTo>
                    <a:pt x="859" y="162"/>
                  </a:lnTo>
                  <a:lnTo>
                    <a:pt x="854" y="162"/>
                  </a:lnTo>
                  <a:lnTo>
                    <a:pt x="854" y="164"/>
                  </a:lnTo>
                  <a:lnTo>
                    <a:pt x="852" y="164"/>
                  </a:lnTo>
                  <a:lnTo>
                    <a:pt x="852" y="164"/>
                  </a:lnTo>
                  <a:lnTo>
                    <a:pt x="849" y="164"/>
                  </a:lnTo>
                  <a:lnTo>
                    <a:pt x="849" y="166"/>
                  </a:lnTo>
                  <a:lnTo>
                    <a:pt x="849" y="166"/>
                  </a:lnTo>
                  <a:lnTo>
                    <a:pt x="849" y="166"/>
                  </a:lnTo>
                  <a:lnTo>
                    <a:pt x="847" y="166"/>
                  </a:lnTo>
                  <a:lnTo>
                    <a:pt x="847" y="169"/>
                  </a:lnTo>
                  <a:lnTo>
                    <a:pt x="847" y="169"/>
                  </a:lnTo>
                  <a:lnTo>
                    <a:pt x="847" y="169"/>
                  </a:lnTo>
                  <a:lnTo>
                    <a:pt x="845" y="169"/>
                  </a:lnTo>
                  <a:lnTo>
                    <a:pt x="845" y="171"/>
                  </a:lnTo>
                  <a:lnTo>
                    <a:pt x="845" y="171"/>
                  </a:lnTo>
                  <a:lnTo>
                    <a:pt x="845" y="171"/>
                  </a:lnTo>
                  <a:lnTo>
                    <a:pt x="842" y="171"/>
                  </a:lnTo>
                  <a:lnTo>
                    <a:pt x="842" y="173"/>
                  </a:lnTo>
                  <a:lnTo>
                    <a:pt x="842" y="173"/>
                  </a:lnTo>
                  <a:lnTo>
                    <a:pt x="842" y="173"/>
                  </a:lnTo>
                  <a:lnTo>
                    <a:pt x="840" y="173"/>
                  </a:lnTo>
                  <a:lnTo>
                    <a:pt x="840" y="176"/>
                  </a:lnTo>
                  <a:lnTo>
                    <a:pt x="845" y="176"/>
                  </a:lnTo>
                  <a:lnTo>
                    <a:pt x="845" y="176"/>
                  </a:lnTo>
                  <a:lnTo>
                    <a:pt x="845" y="176"/>
                  </a:lnTo>
                  <a:lnTo>
                    <a:pt x="845" y="178"/>
                  </a:lnTo>
                  <a:lnTo>
                    <a:pt x="847" y="178"/>
                  </a:lnTo>
                  <a:lnTo>
                    <a:pt x="847" y="178"/>
                  </a:lnTo>
                  <a:lnTo>
                    <a:pt x="852" y="178"/>
                  </a:lnTo>
                  <a:lnTo>
                    <a:pt x="852" y="176"/>
                  </a:lnTo>
                  <a:lnTo>
                    <a:pt x="859" y="176"/>
                  </a:lnTo>
                  <a:lnTo>
                    <a:pt x="859" y="178"/>
                  </a:lnTo>
                  <a:lnTo>
                    <a:pt x="859" y="178"/>
                  </a:lnTo>
                  <a:lnTo>
                    <a:pt x="859" y="178"/>
                  </a:lnTo>
                  <a:lnTo>
                    <a:pt x="859" y="178"/>
                  </a:lnTo>
                  <a:lnTo>
                    <a:pt x="859" y="181"/>
                  </a:lnTo>
                  <a:lnTo>
                    <a:pt x="856" y="181"/>
                  </a:lnTo>
                  <a:lnTo>
                    <a:pt x="856" y="183"/>
                  </a:lnTo>
                  <a:lnTo>
                    <a:pt x="859" y="183"/>
                  </a:lnTo>
                  <a:lnTo>
                    <a:pt x="859" y="185"/>
                  </a:lnTo>
                  <a:lnTo>
                    <a:pt x="859" y="185"/>
                  </a:lnTo>
                  <a:lnTo>
                    <a:pt x="859" y="185"/>
                  </a:lnTo>
                  <a:lnTo>
                    <a:pt x="856" y="185"/>
                  </a:lnTo>
                  <a:lnTo>
                    <a:pt x="856" y="188"/>
                  </a:lnTo>
                  <a:lnTo>
                    <a:pt x="856" y="188"/>
                  </a:lnTo>
                  <a:lnTo>
                    <a:pt x="856" y="188"/>
                  </a:lnTo>
                  <a:lnTo>
                    <a:pt x="856" y="188"/>
                  </a:lnTo>
                  <a:lnTo>
                    <a:pt x="856" y="192"/>
                  </a:lnTo>
                  <a:lnTo>
                    <a:pt x="856" y="192"/>
                  </a:lnTo>
                  <a:lnTo>
                    <a:pt x="856" y="190"/>
                  </a:lnTo>
                  <a:lnTo>
                    <a:pt x="856" y="190"/>
                  </a:lnTo>
                  <a:lnTo>
                    <a:pt x="856" y="192"/>
                  </a:lnTo>
                  <a:lnTo>
                    <a:pt x="859" y="192"/>
                  </a:lnTo>
                  <a:lnTo>
                    <a:pt x="859" y="192"/>
                  </a:lnTo>
                  <a:lnTo>
                    <a:pt x="859" y="192"/>
                  </a:lnTo>
                  <a:lnTo>
                    <a:pt x="859" y="195"/>
                  </a:lnTo>
                  <a:lnTo>
                    <a:pt x="861" y="195"/>
                  </a:lnTo>
                  <a:lnTo>
                    <a:pt x="861" y="195"/>
                  </a:lnTo>
                  <a:lnTo>
                    <a:pt x="859" y="195"/>
                  </a:lnTo>
                  <a:lnTo>
                    <a:pt x="859" y="197"/>
                  </a:lnTo>
                  <a:lnTo>
                    <a:pt x="859" y="197"/>
                  </a:lnTo>
                  <a:lnTo>
                    <a:pt x="859" y="197"/>
                  </a:lnTo>
                  <a:lnTo>
                    <a:pt x="852" y="197"/>
                  </a:lnTo>
                  <a:lnTo>
                    <a:pt x="852" y="197"/>
                  </a:lnTo>
                  <a:lnTo>
                    <a:pt x="854" y="197"/>
                  </a:lnTo>
                  <a:lnTo>
                    <a:pt x="854" y="195"/>
                  </a:lnTo>
                  <a:lnTo>
                    <a:pt x="852" y="195"/>
                  </a:lnTo>
                  <a:lnTo>
                    <a:pt x="852" y="197"/>
                  </a:lnTo>
                  <a:lnTo>
                    <a:pt x="849" y="197"/>
                  </a:lnTo>
                  <a:lnTo>
                    <a:pt x="849" y="197"/>
                  </a:lnTo>
                  <a:lnTo>
                    <a:pt x="849" y="197"/>
                  </a:lnTo>
                  <a:lnTo>
                    <a:pt x="849" y="200"/>
                  </a:lnTo>
                  <a:lnTo>
                    <a:pt x="847" y="200"/>
                  </a:lnTo>
                  <a:lnTo>
                    <a:pt x="847" y="209"/>
                  </a:lnTo>
                  <a:lnTo>
                    <a:pt x="849" y="209"/>
                  </a:lnTo>
                  <a:lnTo>
                    <a:pt x="849" y="209"/>
                  </a:lnTo>
                  <a:lnTo>
                    <a:pt x="852" y="209"/>
                  </a:lnTo>
                  <a:lnTo>
                    <a:pt x="852" y="211"/>
                  </a:lnTo>
                  <a:lnTo>
                    <a:pt x="852" y="211"/>
                  </a:lnTo>
                  <a:lnTo>
                    <a:pt x="852" y="211"/>
                  </a:lnTo>
                  <a:lnTo>
                    <a:pt x="852" y="211"/>
                  </a:lnTo>
                  <a:lnTo>
                    <a:pt x="852" y="214"/>
                  </a:lnTo>
                  <a:lnTo>
                    <a:pt x="859" y="214"/>
                  </a:lnTo>
                  <a:lnTo>
                    <a:pt x="859" y="211"/>
                  </a:lnTo>
                  <a:lnTo>
                    <a:pt x="859" y="211"/>
                  </a:lnTo>
                  <a:lnTo>
                    <a:pt x="859" y="209"/>
                  </a:lnTo>
                  <a:lnTo>
                    <a:pt x="861" y="209"/>
                  </a:lnTo>
                  <a:lnTo>
                    <a:pt x="861" y="207"/>
                  </a:lnTo>
                  <a:lnTo>
                    <a:pt x="866" y="207"/>
                  </a:lnTo>
                  <a:lnTo>
                    <a:pt x="866" y="209"/>
                  </a:lnTo>
                  <a:lnTo>
                    <a:pt x="866" y="209"/>
                  </a:lnTo>
                  <a:lnTo>
                    <a:pt x="866" y="209"/>
                  </a:lnTo>
                  <a:lnTo>
                    <a:pt x="871" y="209"/>
                  </a:lnTo>
                  <a:lnTo>
                    <a:pt x="871" y="209"/>
                  </a:lnTo>
                  <a:lnTo>
                    <a:pt x="875" y="209"/>
                  </a:lnTo>
                  <a:lnTo>
                    <a:pt x="875" y="209"/>
                  </a:lnTo>
                  <a:lnTo>
                    <a:pt x="878" y="209"/>
                  </a:lnTo>
                  <a:lnTo>
                    <a:pt x="878" y="211"/>
                  </a:lnTo>
                  <a:lnTo>
                    <a:pt x="875" y="211"/>
                  </a:lnTo>
                  <a:lnTo>
                    <a:pt x="875" y="211"/>
                  </a:lnTo>
                  <a:lnTo>
                    <a:pt x="873" y="211"/>
                  </a:lnTo>
                  <a:lnTo>
                    <a:pt x="873" y="214"/>
                  </a:lnTo>
                  <a:lnTo>
                    <a:pt x="875" y="214"/>
                  </a:lnTo>
                  <a:lnTo>
                    <a:pt x="875" y="216"/>
                  </a:lnTo>
                  <a:lnTo>
                    <a:pt x="875" y="216"/>
                  </a:lnTo>
                  <a:lnTo>
                    <a:pt x="875" y="216"/>
                  </a:lnTo>
                  <a:lnTo>
                    <a:pt x="878" y="216"/>
                  </a:lnTo>
                  <a:lnTo>
                    <a:pt x="878" y="218"/>
                  </a:lnTo>
                  <a:lnTo>
                    <a:pt x="878" y="218"/>
                  </a:lnTo>
                  <a:lnTo>
                    <a:pt x="878" y="218"/>
                  </a:lnTo>
                  <a:lnTo>
                    <a:pt x="880" y="218"/>
                  </a:lnTo>
                  <a:lnTo>
                    <a:pt x="880" y="218"/>
                  </a:lnTo>
                  <a:lnTo>
                    <a:pt x="880" y="218"/>
                  </a:lnTo>
                  <a:lnTo>
                    <a:pt x="880" y="221"/>
                  </a:lnTo>
                  <a:lnTo>
                    <a:pt x="882" y="221"/>
                  </a:lnTo>
                  <a:lnTo>
                    <a:pt x="882" y="221"/>
                  </a:lnTo>
                  <a:lnTo>
                    <a:pt x="882" y="221"/>
                  </a:lnTo>
                  <a:lnTo>
                    <a:pt x="882" y="223"/>
                  </a:lnTo>
                  <a:lnTo>
                    <a:pt x="885" y="223"/>
                  </a:lnTo>
                  <a:lnTo>
                    <a:pt x="885" y="223"/>
                  </a:lnTo>
                  <a:lnTo>
                    <a:pt x="887" y="223"/>
                  </a:lnTo>
                  <a:lnTo>
                    <a:pt x="887" y="226"/>
                  </a:lnTo>
                  <a:lnTo>
                    <a:pt x="894" y="226"/>
                  </a:lnTo>
                  <a:lnTo>
                    <a:pt x="894" y="223"/>
                  </a:lnTo>
                  <a:lnTo>
                    <a:pt x="894" y="223"/>
                  </a:lnTo>
                  <a:lnTo>
                    <a:pt x="894" y="226"/>
                  </a:lnTo>
                  <a:lnTo>
                    <a:pt x="897" y="226"/>
                  </a:lnTo>
                  <a:lnTo>
                    <a:pt x="897" y="228"/>
                  </a:lnTo>
                  <a:lnTo>
                    <a:pt x="897" y="228"/>
                  </a:lnTo>
                  <a:lnTo>
                    <a:pt x="897" y="228"/>
                  </a:lnTo>
                  <a:lnTo>
                    <a:pt x="894" y="228"/>
                  </a:lnTo>
                  <a:lnTo>
                    <a:pt x="894" y="230"/>
                  </a:lnTo>
                  <a:lnTo>
                    <a:pt x="894" y="230"/>
                  </a:lnTo>
                  <a:lnTo>
                    <a:pt x="894" y="230"/>
                  </a:lnTo>
                  <a:lnTo>
                    <a:pt x="892" y="230"/>
                  </a:lnTo>
                  <a:lnTo>
                    <a:pt x="892" y="233"/>
                  </a:lnTo>
                  <a:lnTo>
                    <a:pt x="892" y="233"/>
                  </a:lnTo>
                  <a:lnTo>
                    <a:pt x="892" y="233"/>
                  </a:lnTo>
                  <a:lnTo>
                    <a:pt x="892" y="233"/>
                  </a:lnTo>
                  <a:lnTo>
                    <a:pt x="892" y="235"/>
                  </a:lnTo>
                  <a:lnTo>
                    <a:pt x="890" y="235"/>
                  </a:lnTo>
                  <a:lnTo>
                    <a:pt x="890" y="235"/>
                  </a:lnTo>
                  <a:lnTo>
                    <a:pt x="890" y="235"/>
                  </a:lnTo>
                  <a:lnTo>
                    <a:pt x="890" y="237"/>
                  </a:lnTo>
                  <a:lnTo>
                    <a:pt x="887" y="237"/>
                  </a:lnTo>
                  <a:lnTo>
                    <a:pt x="887" y="237"/>
                  </a:lnTo>
                  <a:lnTo>
                    <a:pt x="885" y="237"/>
                  </a:lnTo>
                  <a:lnTo>
                    <a:pt x="885" y="240"/>
                  </a:lnTo>
                  <a:lnTo>
                    <a:pt x="885" y="240"/>
                  </a:lnTo>
                  <a:lnTo>
                    <a:pt x="885" y="240"/>
                  </a:lnTo>
                  <a:lnTo>
                    <a:pt x="882" y="240"/>
                  </a:lnTo>
                  <a:lnTo>
                    <a:pt x="882" y="242"/>
                  </a:lnTo>
                  <a:lnTo>
                    <a:pt x="880" y="242"/>
                  </a:lnTo>
                  <a:lnTo>
                    <a:pt x="880" y="240"/>
                  </a:lnTo>
                  <a:lnTo>
                    <a:pt x="880" y="240"/>
                  </a:lnTo>
                  <a:lnTo>
                    <a:pt x="880" y="240"/>
                  </a:lnTo>
                  <a:lnTo>
                    <a:pt x="880" y="240"/>
                  </a:lnTo>
                  <a:lnTo>
                    <a:pt x="880" y="237"/>
                  </a:lnTo>
                  <a:lnTo>
                    <a:pt x="878" y="237"/>
                  </a:lnTo>
                  <a:lnTo>
                    <a:pt x="878" y="237"/>
                  </a:lnTo>
                  <a:lnTo>
                    <a:pt x="875" y="237"/>
                  </a:lnTo>
                  <a:lnTo>
                    <a:pt x="875" y="235"/>
                  </a:lnTo>
                  <a:lnTo>
                    <a:pt x="871" y="235"/>
                  </a:lnTo>
                  <a:lnTo>
                    <a:pt x="871" y="235"/>
                  </a:lnTo>
                  <a:lnTo>
                    <a:pt x="871" y="235"/>
                  </a:lnTo>
                  <a:lnTo>
                    <a:pt x="871" y="233"/>
                  </a:lnTo>
                  <a:lnTo>
                    <a:pt x="868" y="233"/>
                  </a:lnTo>
                  <a:lnTo>
                    <a:pt x="868" y="233"/>
                  </a:lnTo>
                  <a:lnTo>
                    <a:pt x="866" y="233"/>
                  </a:lnTo>
                  <a:lnTo>
                    <a:pt x="866" y="230"/>
                  </a:lnTo>
                  <a:lnTo>
                    <a:pt x="864" y="230"/>
                  </a:lnTo>
                  <a:lnTo>
                    <a:pt x="864" y="230"/>
                  </a:lnTo>
                  <a:lnTo>
                    <a:pt x="859" y="230"/>
                  </a:lnTo>
                  <a:lnTo>
                    <a:pt x="859" y="228"/>
                  </a:lnTo>
                  <a:lnTo>
                    <a:pt x="856" y="228"/>
                  </a:lnTo>
                  <a:lnTo>
                    <a:pt x="856" y="228"/>
                  </a:lnTo>
                  <a:lnTo>
                    <a:pt x="861" y="228"/>
                  </a:lnTo>
                  <a:lnTo>
                    <a:pt x="861" y="226"/>
                  </a:lnTo>
                  <a:lnTo>
                    <a:pt x="854" y="226"/>
                  </a:lnTo>
                  <a:lnTo>
                    <a:pt x="854" y="226"/>
                  </a:lnTo>
                  <a:lnTo>
                    <a:pt x="847" y="226"/>
                  </a:lnTo>
                  <a:lnTo>
                    <a:pt x="847" y="223"/>
                  </a:lnTo>
                  <a:lnTo>
                    <a:pt x="845" y="223"/>
                  </a:lnTo>
                  <a:lnTo>
                    <a:pt x="845" y="223"/>
                  </a:lnTo>
                  <a:lnTo>
                    <a:pt x="842" y="223"/>
                  </a:lnTo>
                  <a:lnTo>
                    <a:pt x="842" y="221"/>
                  </a:lnTo>
                  <a:lnTo>
                    <a:pt x="840" y="221"/>
                  </a:lnTo>
                  <a:lnTo>
                    <a:pt x="840" y="221"/>
                  </a:lnTo>
                  <a:lnTo>
                    <a:pt x="837" y="221"/>
                  </a:lnTo>
                  <a:lnTo>
                    <a:pt x="837" y="218"/>
                  </a:lnTo>
                  <a:lnTo>
                    <a:pt x="835" y="218"/>
                  </a:lnTo>
                  <a:lnTo>
                    <a:pt x="835" y="218"/>
                  </a:lnTo>
                  <a:lnTo>
                    <a:pt x="826" y="218"/>
                  </a:lnTo>
                  <a:lnTo>
                    <a:pt x="826" y="218"/>
                  </a:lnTo>
                  <a:lnTo>
                    <a:pt x="819" y="218"/>
                  </a:lnTo>
                  <a:lnTo>
                    <a:pt x="819" y="216"/>
                  </a:lnTo>
                  <a:lnTo>
                    <a:pt x="814" y="216"/>
                  </a:lnTo>
                  <a:lnTo>
                    <a:pt x="814" y="216"/>
                  </a:lnTo>
                  <a:lnTo>
                    <a:pt x="814" y="216"/>
                  </a:lnTo>
                  <a:lnTo>
                    <a:pt x="814" y="214"/>
                  </a:lnTo>
                  <a:lnTo>
                    <a:pt x="807" y="214"/>
                  </a:lnTo>
                  <a:lnTo>
                    <a:pt x="807" y="214"/>
                  </a:lnTo>
                  <a:lnTo>
                    <a:pt x="807" y="214"/>
                  </a:lnTo>
                  <a:lnTo>
                    <a:pt x="807" y="211"/>
                  </a:lnTo>
                  <a:lnTo>
                    <a:pt x="804" y="211"/>
                  </a:lnTo>
                  <a:lnTo>
                    <a:pt x="804" y="211"/>
                  </a:lnTo>
                  <a:lnTo>
                    <a:pt x="800" y="211"/>
                  </a:lnTo>
                  <a:lnTo>
                    <a:pt x="800" y="209"/>
                  </a:lnTo>
                  <a:lnTo>
                    <a:pt x="797" y="209"/>
                  </a:lnTo>
                  <a:lnTo>
                    <a:pt x="797" y="209"/>
                  </a:lnTo>
                  <a:lnTo>
                    <a:pt x="795" y="209"/>
                  </a:lnTo>
                  <a:lnTo>
                    <a:pt x="795" y="209"/>
                  </a:lnTo>
                  <a:lnTo>
                    <a:pt x="790" y="209"/>
                  </a:lnTo>
                  <a:lnTo>
                    <a:pt x="790" y="207"/>
                  </a:lnTo>
                  <a:lnTo>
                    <a:pt x="785" y="207"/>
                  </a:lnTo>
                  <a:lnTo>
                    <a:pt x="785" y="207"/>
                  </a:lnTo>
                  <a:lnTo>
                    <a:pt x="778" y="207"/>
                  </a:lnTo>
                  <a:lnTo>
                    <a:pt x="778" y="204"/>
                  </a:lnTo>
                  <a:lnTo>
                    <a:pt x="771" y="204"/>
                  </a:lnTo>
                  <a:lnTo>
                    <a:pt x="771" y="204"/>
                  </a:lnTo>
                  <a:lnTo>
                    <a:pt x="764" y="204"/>
                  </a:lnTo>
                  <a:lnTo>
                    <a:pt x="764" y="202"/>
                  </a:lnTo>
                  <a:lnTo>
                    <a:pt x="740" y="202"/>
                  </a:lnTo>
                  <a:lnTo>
                    <a:pt x="740" y="202"/>
                  </a:lnTo>
                  <a:lnTo>
                    <a:pt x="731" y="202"/>
                  </a:lnTo>
                  <a:lnTo>
                    <a:pt x="731" y="200"/>
                  </a:lnTo>
                  <a:lnTo>
                    <a:pt x="731" y="200"/>
                  </a:lnTo>
                  <a:lnTo>
                    <a:pt x="731" y="200"/>
                  </a:lnTo>
                  <a:lnTo>
                    <a:pt x="719" y="200"/>
                  </a:lnTo>
                  <a:lnTo>
                    <a:pt x="719" y="200"/>
                  </a:lnTo>
                  <a:lnTo>
                    <a:pt x="717" y="200"/>
                  </a:lnTo>
                  <a:lnTo>
                    <a:pt x="717" y="202"/>
                  </a:lnTo>
                  <a:lnTo>
                    <a:pt x="717" y="202"/>
                  </a:lnTo>
                  <a:lnTo>
                    <a:pt x="717" y="204"/>
                  </a:lnTo>
                  <a:lnTo>
                    <a:pt x="712" y="204"/>
                  </a:lnTo>
                  <a:lnTo>
                    <a:pt x="712" y="204"/>
                  </a:lnTo>
                  <a:lnTo>
                    <a:pt x="712" y="204"/>
                  </a:lnTo>
                  <a:lnTo>
                    <a:pt x="712" y="202"/>
                  </a:lnTo>
                  <a:lnTo>
                    <a:pt x="714" y="202"/>
                  </a:lnTo>
                  <a:lnTo>
                    <a:pt x="714" y="200"/>
                  </a:lnTo>
                  <a:lnTo>
                    <a:pt x="714" y="200"/>
                  </a:lnTo>
                  <a:lnTo>
                    <a:pt x="714" y="200"/>
                  </a:lnTo>
                  <a:lnTo>
                    <a:pt x="712" y="200"/>
                  </a:lnTo>
                  <a:lnTo>
                    <a:pt x="712" y="200"/>
                  </a:lnTo>
                  <a:lnTo>
                    <a:pt x="712" y="200"/>
                  </a:lnTo>
                  <a:lnTo>
                    <a:pt x="712" y="197"/>
                  </a:lnTo>
                  <a:lnTo>
                    <a:pt x="710" y="197"/>
                  </a:lnTo>
                  <a:lnTo>
                    <a:pt x="710" y="197"/>
                  </a:lnTo>
                  <a:lnTo>
                    <a:pt x="707" y="197"/>
                  </a:lnTo>
                  <a:lnTo>
                    <a:pt x="707" y="195"/>
                  </a:lnTo>
                  <a:lnTo>
                    <a:pt x="705" y="195"/>
                  </a:lnTo>
                  <a:lnTo>
                    <a:pt x="705" y="195"/>
                  </a:lnTo>
                  <a:lnTo>
                    <a:pt x="705" y="195"/>
                  </a:lnTo>
                  <a:lnTo>
                    <a:pt x="705" y="192"/>
                  </a:lnTo>
                  <a:lnTo>
                    <a:pt x="698" y="192"/>
                  </a:lnTo>
                  <a:lnTo>
                    <a:pt x="698" y="192"/>
                  </a:lnTo>
                  <a:lnTo>
                    <a:pt x="698" y="192"/>
                  </a:lnTo>
                  <a:lnTo>
                    <a:pt x="698" y="190"/>
                  </a:lnTo>
                  <a:lnTo>
                    <a:pt x="693" y="190"/>
                  </a:lnTo>
                  <a:lnTo>
                    <a:pt x="693" y="190"/>
                  </a:lnTo>
                  <a:lnTo>
                    <a:pt x="693" y="190"/>
                  </a:lnTo>
                  <a:lnTo>
                    <a:pt x="693" y="188"/>
                  </a:lnTo>
                  <a:lnTo>
                    <a:pt x="691" y="188"/>
                  </a:lnTo>
                  <a:lnTo>
                    <a:pt x="691" y="188"/>
                  </a:lnTo>
                  <a:lnTo>
                    <a:pt x="691" y="188"/>
                  </a:lnTo>
                  <a:lnTo>
                    <a:pt x="691" y="188"/>
                  </a:lnTo>
                  <a:lnTo>
                    <a:pt x="686" y="188"/>
                  </a:lnTo>
                  <a:lnTo>
                    <a:pt x="686" y="185"/>
                  </a:lnTo>
                  <a:lnTo>
                    <a:pt x="684" y="185"/>
                  </a:lnTo>
                  <a:lnTo>
                    <a:pt x="684" y="185"/>
                  </a:lnTo>
                  <a:lnTo>
                    <a:pt x="684" y="185"/>
                  </a:lnTo>
                  <a:lnTo>
                    <a:pt x="684" y="183"/>
                  </a:lnTo>
                  <a:lnTo>
                    <a:pt x="681" y="183"/>
                  </a:lnTo>
                  <a:lnTo>
                    <a:pt x="681" y="185"/>
                  </a:lnTo>
                  <a:lnTo>
                    <a:pt x="677" y="185"/>
                  </a:lnTo>
                  <a:lnTo>
                    <a:pt x="677" y="185"/>
                  </a:lnTo>
                  <a:lnTo>
                    <a:pt x="677" y="185"/>
                  </a:lnTo>
                  <a:lnTo>
                    <a:pt x="677" y="188"/>
                  </a:lnTo>
                  <a:lnTo>
                    <a:pt x="672" y="188"/>
                  </a:lnTo>
                  <a:lnTo>
                    <a:pt x="672" y="188"/>
                  </a:lnTo>
                  <a:lnTo>
                    <a:pt x="672" y="188"/>
                  </a:lnTo>
                  <a:lnTo>
                    <a:pt x="672" y="188"/>
                  </a:lnTo>
                  <a:lnTo>
                    <a:pt x="669" y="188"/>
                  </a:lnTo>
                  <a:lnTo>
                    <a:pt x="669" y="188"/>
                  </a:lnTo>
                  <a:lnTo>
                    <a:pt x="667" y="188"/>
                  </a:lnTo>
                  <a:lnTo>
                    <a:pt x="667" y="190"/>
                  </a:lnTo>
                  <a:lnTo>
                    <a:pt x="667" y="190"/>
                  </a:lnTo>
                  <a:lnTo>
                    <a:pt x="667" y="190"/>
                  </a:lnTo>
                  <a:lnTo>
                    <a:pt x="667" y="190"/>
                  </a:lnTo>
                  <a:lnTo>
                    <a:pt x="667" y="192"/>
                  </a:lnTo>
                  <a:lnTo>
                    <a:pt x="669" y="192"/>
                  </a:lnTo>
                  <a:lnTo>
                    <a:pt x="669" y="192"/>
                  </a:lnTo>
                  <a:lnTo>
                    <a:pt x="672" y="192"/>
                  </a:lnTo>
                  <a:lnTo>
                    <a:pt x="672" y="195"/>
                  </a:lnTo>
                  <a:lnTo>
                    <a:pt x="672" y="195"/>
                  </a:lnTo>
                  <a:lnTo>
                    <a:pt x="672" y="195"/>
                  </a:lnTo>
                  <a:lnTo>
                    <a:pt x="672" y="195"/>
                  </a:lnTo>
                  <a:lnTo>
                    <a:pt x="672" y="197"/>
                  </a:lnTo>
                  <a:lnTo>
                    <a:pt x="674" y="197"/>
                  </a:lnTo>
                  <a:lnTo>
                    <a:pt x="674" y="197"/>
                  </a:lnTo>
                  <a:lnTo>
                    <a:pt x="677" y="197"/>
                  </a:lnTo>
                  <a:lnTo>
                    <a:pt x="677" y="200"/>
                  </a:lnTo>
                  <a:lnTo>
                    <a:pt x="679" y="200"/>
                  </a:lnTo>
                  <a:lnTo>
                    <a:pt x="679" y="200"/>
                  </a:lnTo>
                  <a:lnTo>
                    <a:pt x="681" y="200"/>
                  </a:lnTo>
                  <a:lnTo>
                    <a:pt x="681" y="200"/>
                  </a:lnTo>
                  <a:lnTo>
                    <a:pt x="686" y="200"/>
                  </a:lnTo>
                  <a:lnTo>
                    <a:pt x="686" y="200"/>
                  </a:lnTo>
                  <a:lnTo>
                    <a:pt x="688" y="200"/>
                  </a:lnTo>
                  <a:lnTo>
                    <a:pt x="688" y="202"/>
                  </a:lnTo>
                  <a:lnTo>
                    <a:pt x="691" y="202"/>
                  </a:lnTo>
                  <a:lnTo>
                    <a:pt x="691" y="200"/>
                  </a:lnTo>
                  <a:lnTo>
                    <a:pt x="693" y="200"/>
                  </a:lnTo>
                  <a:lnTo>
                    <a:pt x="693" y="202"/>
                  </a:lnTo>
                  <a:lnTo>
                    <a:pt x="693" y="202"/>
                  </a:lnTo>
                  <a:lnTo>
                    <a:pt x="693" y="202"/>
                  </a:lnTo>
                  <a:lnTo>
                    <a:pt x="693" y="202"/>
                  </a:lnTo>
                  <a:lnTo>
                    <a:pt x="693" y="204"/>
                  </a:lnTo>
                  <a:lnTo>
                    <a:pt x="693" y="204"/>
                  </a:lnTo>
                  <a:lnTo>
                    <a:pt x="693" y="204"/>
                  </a:lnTo>
                  <a:lnTo>
                    <a:pt x="700" y="204"/>
                  </a:lnTo>
                  <a:lnTo>
                    <a:pt x="700" y="207"/>
                  </a:lnTo>
                  <a:lnTo>
                    <a:pt x="703" y="207"/>
                  </a:lnTo>
                  <a:lnTo>
                    <a:pt x="703" y="204"/>
                  </a:lnTo>
                  <a:lnTo>
                    <a:pt x="707" y="204"/>
                  </a:lnTo>
                  <a:lnTo>
                    <a:pt x="707" y="207"/>
                  </a:lnTo>
                  <a:lnTo>
                    <a:pt x="705" y="207"/>
                  </a:lnTo>
                  <a:lnTo>
                    <a:pt x="705" y="209"/>
                  </a:lnTo>
                  <a:lnTo>
                    <a:pt x="707" y="209"/>
                  </a:lnTo>
                  <a:lnTo>
                    <a:pt x="707" y="209"/>
                  </a:lnTo>
                  <a:lnTo>
                    <a:pt x="707" y="209"/>
                  </a:lnTo>
                  <a:lnTo>
                    <a:pt x="707" y="211"/>
                  </a:lnTo>
                  <a:lnTo>
                    <a:pt x="710" y="211"/>
                  </a:lnTo>
                  <a:lnTo>
                    <a:pt x="710" y="211"/>
                  </a:lnTo>
                  <a:lnTo>
                    <a:pt x="712" y="211"/>
                  </a:lnTo>
                  <a:lnTo>
                    <a:pt x="712" y="214"/>
                  </a:lnTo>
                  <a:lnTo>
                    <a:pt x="712" y="214"/>
                  </a:lnTo>
                  <a:lnTo>
                    <a:pt x="712" y="214"/>
                  </a:lnTo>
                  <a:lnTo>
                    <a:pt x="714" y="214"/>
                  </a:lnTo>
                  <a:lnTo>
                    <a:pt x="714" y="216"/>
                  </a:lnTo>
                  <a:lnTo>
                    <a:pt x="717" y="216"/>
                  </a:lnTo>
                  <a:lnTo>
                    <a:pt x="717" y="218"/>
                  </a:lnTo>
                  <a:lnTo>
                    <a:pt x="719" y="218"/>
                  </a:lnTo>
                  <a:lnTo>
                    <a:pt x="719" y="218"/>
                  </a:lnTo>
                  <a:lnTo>
                    <a:pt x="721" y="218"/>
                  </a:lnTo>
                  <a:lnTo>
                    <a:pt x="721" y="218"/>
                  </a:lnTo>
                  <a:lnTo>
                    <a:pt x="721" y="218"/>
                  </a:lnTo>
                  <a:lnTo>
                    <a:pt x="721" y="221"/>
                  </a:lnTo>
                  <a:lnTo>
                    <a:pt x="724" y="221"/>
                  </a:lnTo>
                  <a:lnTo>
                    <a:pt x="724" y="223"/>
                  </a:lnTo>
                  <a:lnTo>
                    <a:pt x="721" y="223"/>
                  </a:lnTo>
                  <a:lnTo>
                    <a:pt x="721" y="223"/>
                  </a:lnTo>
                  <a:lnTo>
                    <a:pt x="719" y="223"/>
                  </a:lnTo>
                  <a:lnTo>
                    <a:pt x="719" y="226"/>
                  </a:lnTo>
                  <a:lnTo>
                    <a:pt x="719" y="226"/>
                  </a:lnTo>
                  <a:lnTo>
                    <a:pt x="719" y="226"/>
                  </a:lnTo>
                  <a:lnTo>
                    <a:pt x="717" y="226"/>
                  </a:lnTo>
                  <a:lnTo>
                    <a:pt x="717" y="228"/>
                  </a:lnTo>
                  <a:lnTo>
                    <a:pt x="717" y="228"/>
                  </a:lnTo>
                  <a:lnTo>
                    <a:pt x="717" y="228"/>
                  </a:lnTo>
                  <a:lnTo>
                    <a:pt x="712" y="228"/>
                  </a:lnTo>
                  <a:lnTo>
                    <a:pt x="712" y="228"/>
                  </a:lnTo>
                  <a:lnTo>
                    <a:pt x="698" y="228"/>
                  </a:lnTo>
                  <a:lnTo>
                    <a:pt x="698" y="230"/>
                  </a:lnTo>
                  <a:lnTo>
                    <a:pt x="698" y="230"/>
                  </a:lnTo>
                  <a:lnTo>
                    <a:pt x="698" y="233"/>
                  </a:lnTo>
                  <a:lnTo>
                    <a:pt x="698" y="233"/>
                  </a:lnTo>
                  <a:lnTo>
                    <a:pt x="698" y="235"/>
                  </a:lnTo>
                  <a:lnTo>
                    <a:pt x="700" y="235"/>
                  </a:lnTo>
                  <a:lnTo>
                    <a:pt x="700" y="237"/>
                  </a:lnTo>
                  <a:lnTo>
                    <a:pt x="698" y="237"/>
                  </a:lnTo>
                  <a:lnTo>
                    <a:pt x="698" y="237"/>
                  </a:lnTo>
                  <a:lnTo>
                    <a:pt x="693" y="237"/>
                  </a:lnTo>
                  <a:lnTo>
                    <a:pt x="693" y="237"/>
                  </a:lnTo>
                  <a:lnTo>
                    <a:pt x="693" y="237"/>
                  </a:lnTo>
                  <a:lnTo>
                    <a:pt x="693" y="237"/>
                  </a:lnTo>
                  <a:lnTo>
                    <a:pt x="686" y="237"/>
                  </a:lnTo>
                  <a:lnTo>
                    <a:pt x="686" y="237"/>
                  </a:lnTo>
                  <a:lnTo>
                    <a:pt x="684" y="237"/>
                  </a:lnTo>
                  <a:lnTo>
                    <a:pt x="684" y="235"/>
                  </a:lnTo>
                  <a:lnTo>
                    <a:pt x="684" y="235"/>
                  </a:lnTo>
                  <a:lnTo>
                    <a:pt x="684" y="233"/>
                  </a:lnTo>
                  <a:lnTo>
                    <a:pt x="684" y="233"/>
                  </a:lnTo>
                  <a:lnTo>
                    <a:pt x="684" y="233"/>
                  </a:lnTo>
                  <a:lnTo>
                    <a:pt x="686" y="233"/>
                  </a:lnTo>
                  <a:lnTo>
                    <a:pt x="686" y="230"/>
                  </a:lnTo>
                  <a:lnTo>
                    <a:pt x="686" y="230"/>
                  </a:lnTo>
                  <a:lnTo>
                    <a:pt x="686" y="230"/>
                  </a:lnTo>
                  <a:lnTo>
                    <a:pt x="686" y="230"/>
                  </a:lnTo>
                  <a:lnTo>
                    <a:pt x="686" y="230"/>
                  </a:lnTo>
                  <a:lnTo>
                    <a:pt x="691" y="230"/>
                  </a:lnTo>
                  <a:lnTo>
                    <a:pt x="691" y="230"/>
                  </a:lnTo>
                  <a:lnTo>
                    <a:pt x="693" y="230"/>
                  </a:lnTo>
                  <a:lnTo>
                    <a:pt x="693" y="228"/>
                  </a:lnTo>
                  <a:lnTo>
                    <a:pt x="691" y="228"/>
                  </a:lnTo>
                  <a:lnTo>
                    <a:pt x="691" y="226"/>
                  </a:lnTo>
                  <a:lnTo>
                    <a:pt x="688" y="226"/>
                  </a:lnTo>
                  <a:lnTo>
                    <a:pt x="688" y="226"/>
                  </a:lnTo>
                  <a:lnTo>
                    <a:pt x="686" y="226"/>
                  </a:lnTo>
                  <a:lnTo>
                    <a:pt x="686" y="223"/>
                  </a:lnTo>
                  <a:lnTo>
                    <a:pt x="686" y="223"/>
                  </a:lnTo>
                  <a:lnTo>
                    <a:pt x="686" y="223"/>
                  </a:lnTo>
                  <a:lnTo>
                    <a:pt x="688" y="223"/>
                  </a:lnTo>
                  <a:lnTo>
                    <a:pt x="688" y="221"/>
                  </a:lnTo>
                  <a:lnTo>
                    <a:pt x="674" y="221"/>
                  </a:lnTo>
                  <a:lnTo>
                    <a:pt x="674" y="223"/>
                  </a:lnTo>
                  <a:lnTo>
                    <a:pt x="669" y="223"/>
                  </a:lnTo>
                  <a:lnTo>
                    <a:pt x="669" y="223"/>
                  </a:lnTo>
                  <a:lnTo>
                    <a:pt x="667" y="223"/>
                  </a:lnTo>
                  <a:lnTo>
                    <a:pt x="667" y="226"/>
                  </a:lnTo>
                  <a:lnTo>
                    <a:pt x="660" y="226"/>
                  </a:lnTo>
                  <a:lnTo>
                    <a:pt x="660" y="226"/>
                  </a:lnTo>
                  <a:lnTo>
                    <a:pt x="658" y="226"/>
                  </a:lnTo>
                  <a:lnTo>
                    <a:pt x="658" y="228"/>
                  </a:lnTo>
                  <a:lnTo>
                    <a:pt x="648" y="228"/>
                  </a:lnTo>
                  <a:lnTo>
                    <a:pt x="648" y="228"/>
                  </a:lnTo>
                  <a:lnTo>
                    <a:pt x="641" y="228"/>
                  </a:lnTo>
                  <a:lnTo>
                    <a:pt x="641" y="228"/>
                  </a:lnTo>
                  <a:lnTo>
                    <a:pt x="641" y="228"/>
                  </a:lnTo>
                  <a:lnTo>
                    <a:pt x="641" y="230"/>
                  </a:lnTo>
                  <a:lnTo>
                    <a:pt x="641" y="230"/>
                  </a:lnTo>
                  <a:lnTo>
                    <a:pt x="641" y="230"/>
                  </a:lnTo>
                  <a:lnTo>
                    <a:pt x="643" y="230"/>
                  </a:lnTo>
                  <a:lnTo>
                    <a:pt x="643" y="228"/>
                  </a:lnTo>
                  <a:lnTo>
                    <a:pt x="646" y="228"/>
                  </a:lnTo>
                  <a:lnTo>
                    <a:pt x="646" y="230"/>
                  </a:lnTo>
                  <a:lnTo>
                    <a:pt x="646" y="230"/>
                  </a:lnTo>
                  <a:lnTo>
                    <a:pt x="646" y="228"/>
                  </a:lnTo>
                  <a:lnTo>
                    <a:pt x="648" y="228"/>
                  </a:lnTo>
                  <a:lnTo>
                    <a:pt x="648" y="230"/>
                  </a:lnTo>
                  <a:lnTo>
                    <a:pt x="648" y="230"/>
                  </a:lnTo>
                  <a:lnTo>
                    <a:pt x="648" y="233"/>
                  </a:lnTo>
                  <a:lnTo>
                    <a:pt x="646" y="233"/>
                  </a:lnTo>
                  <a:lnTo>
                    <a:pt x="646" y="233"/>
                  </a:lnTo>
                  <a:lnTo>
                    <a:pt x="639" y="233"/>
                  </a:lnTo>
                  <a:lnTo>
                    <a:pt x="639" y="233"/>
                  </a:lnTo>
                  <a:lnTo>
                    <a:pt x="634" y="233"/>
                  </a:lnTo>
                  <a:lnTo>
                    <a:pt x="634" y="230"/>
                  </a:lnTo>
                  <a:lnTo>
                    <a:pt x="620" y="230"/>
                  </a:lnTo>
                  <a:lnTo>
                    <a:pt x="620" y="230"/>
                  </a:lnTo>
                  <a:lnTo>
                    <a:pt x="615" y="230"/>
                  </a:lnTo>
                  <a:lnTo>
                    <a:pt x="615" y="230"/>
                  </a:lnTo>
                  <a:lnTo>
                    <a:pt x="613" y="230"/>
                  </a:lnTo>
                  <a:lnTo>
                    <a:pt x="613" y="233"/>
                  </a:lnTo>
                  <a:lnTo>
                    <a:pt x="601" y="233"/>
                  </a:lnTo>
                  <a:lnTo>
                    <a:pt x="601" y="233"/>
                  </a:lnTo>
                  <a:lnTo>
                    <a:pt x="601" y="233"/>
                  </a:lnTo>
                  <a:lnTo>
                    <a:pt x="601" y="235"/>
                  </a:lnTo>
                  <a:lnTo>
                    <a:pt x="598" y="235"/>
                  </a:lnTo>
                  <a:lnTo>
                    <a:pt x="598" y="235"/>
                  </a:lnTo>
                  <a:lnTo>
                    <a:pt x="594" y="235"/>
                  </a:lnTo>
                  <a:lnTo>
                    <a:pt x="594" y="237"/>
                  </a:lnTo>
                  <a:lnTo>
                    <a:pt x="594" y="237"/>
                  </a:lnTo>
                  <a:lnTo>
                    <a:pt x="594" y="237"/>
                  </a:lnTo>
                  <a:lnTo>
                    <a:pt x="591" y="237"/>
                  </a:lnTo>
                  <a:lnTo>
                    <a:pt x="591" y="237"/>
                  </a:lnTo>
                  <a:lnTo>
                    <a:pt x="591" y="237"/>
                  </a:lnTo>
                  <a:lnTo>
                    <a:pt x="591" y="240"/>
                  </a:lnTo>
                  <a:lnTo>
                    <a:pt x="591" y="240"/>
                  </a:lnTo>
                  <a:lnTo>
                    <a:pt x="591" y="242"/>
                  </a:lnTo>
                  <a:lnTo>
                    <a:pt x="589" y="242"/>
                  </a:lnTo>
                  <a:lnTo>
                    <a:pt x="589" y="242"/>
                  </a:lnTo>
                  <a:lnTo>
                    <a:pt x="587" y="242"/>
                  </a:lnTo>
                  <a:lnTo>
                    <a:pt x="587" y="240"/>
                  </a:lnTo>
                  <a:lnTo>
                    <a:pt x="587" y="240"/>
                  </a:lnTo>
                  <a:lnTo>
                    <a:pt x="587" y="240"/>
                  </a:lnTo>
                  <a:lnTo>
                    <a:pt x="584" y="240"/>
                  </a:lnTo>
                  <a:lnTo>
                    <a:pt x="584" y="237"/>
                  </a:lnTo>
                  <a:lnTo>
                    <a:pt x="584" y="237"/>
                  </a:lnTo>
                  <a:lnTo>
                    <a:pt x="584" y="240"/>
                  </a:lnTo>
                  <a:lnTo>
                    <a:pt x="582" y="240"/>
                  </a:lnTo>
                  <a:lnTo>
                    <a:pt x="582" y="237"/>
                  </a:lnTo>
                  <a:lnTo>
                    <a:pt x="579" y="237"/>
                  </a:lnTo>
                  <a:lnTo>
                    <a:pt x="579" y="237"/>
                  </a:lnTo>
                  <a:lnTo>
                    <a:pt x="577" y="237"/>
                  </a:lnTo>
                  <a:lnTo>
                    <a:pt x="577" y="240"/>
                  </a:lnTo>
                  <a:lnTo>
                    <a:pt x="575" y="240"/>
                  </a:lnTo>
                  <a:lnTo>
                    <a:pt x="575" y="240"/>
                  </a:lnTo>
                  <a:lnTo>
                    <a:pt x="572" y="240"/>
                  </a:lnTo>
                  <a:lnTo>
                    <a:pt x="572" y="240"/>
                  </a:lnTo>
                  <a:lnTo>
                    <a:pt x="575" y="240"/>
                  </a:lnTo>
                  <a:lnTo>
                    <a:pt x="575" y="237"/>
                  </a:lnTo>
                  <a:lnTo>
                    <a:pt x="572" y="237"/>
                  </a:lnTo>
                  <a:lnTo>
                    <a:pt x="572" y="233"/>
                  </a:lnTo>
                  <a:lnTo>
                    <a:pt x="570" y="233"/>
                  </a:lnTo>
                  <a:lnTo>
                    <a:pt x="570" y="233"/>
                  </a:lnTo>
                  <a:lnTo>
                    <a:pt x="570" y="233"/>
                  </a:lnTo>
                  <a:lnTo>
                    <a:pt x="570" y="230"/>
                  </a:lnTo>
                  <a:lnTo>
                    <a:pt x="570" y="230"/>
                  </a:lnTo>
                  <a:lnTo>
                    <a:pt x="570" y="230"/>
                  </a:lnTo>
                  <a:lnTo>
                    <a:pt x="570" y="230"/>
                  </a:lnTo>
                  <a:lnTo>
                    <a:pt x="570" y="228"/>
                  </a:lnTo>
                  <a:lnTo>
                    <a:pt x="572" y="228"/>
                  </a:lnTo>
                  <a:lnTo>
                    <a:pt x="572" y="228"/>
                  </a:lnTo>
                  <a:lnTo>
                    <a:pt x="575" y="228"/>
                  </a:lnTo>
                  <a:lnTo>
                    <a:pt x="575" y="226"/>
                  </a:lnTo>
                  <a:lnTo>
                    <a:pt x="572" y="226"/>
                  </a:lnTo>
                  <a:lnTo>
                    <a:pt x="572" y="226"/>
                  </a:lnTo>
                  <a:lnTo>
                    <a:pt x="572" y="226"/>
                  </a:lnTo>
                  <a:lnTo>
                    <a:pt x="572" y="223"/>
                  </a:lnTo>
                  <a:lnTo>
                    <a:pt x="582" y="223"/>
                  </a:lnTo>
                  <a:lnTo>
                    <a:pt x="582" y="223"/>
                  </a:lnTo>
                  <a:lnTo>
                    <a:pt x="584" y="223"/>
                  </a:lnTo>
                  <a:lnTo>
                    <a:pt x="584" y="223"/>
                  </a:lnTo>
                  <a:lnTo>
                    <a:pt x="589" y="223"/>
                  </a:lnTo>
                  <a:lnTo>
                    <a:pt x="589" y="223"/>
                  </a:lnTo>
                  <a:lnTo>
                    <a:pt x="589" y="223"/>
                  </a:lnTo>
                  <a:lnTo>
                    <a:pt x="589" y="221"/>
                  </a:lnTo>
                  <a:lnTo>
                    <a:pt x="570" y="221"/>
                  </a:lnTo>
                  <a:lnTo>
                    <a:pt x="570" y="223"/>
                  </a:lnTo>
                  <a:lnTo>
                    <a:pt x="563" y="223"/>
                  </a:lnTo>
                  <a:lnTo>
                    <a:pt x="563" y="223"/>
                  </a:lnTo>
                  <a:lnTo>
                    <a:pt x="558" y="223"/>
                  </a:lnTo>
                  <a:lnTo>
                    <a:pt x="558" y="226"/>
                  </a:lnTo>
                  <a:lnTo>
                    <a:pt x="556" y="226"/>
                  </a:lnTo>
                  <a:lnTo>
                    <a:pt x="556" y="226"/>
                  </a:lnTo>
                  <a:lnTo>
                    <a:pt x="551" y="226"/>
                  </a:lnTo>
                  <a:lnTo>
                    <a:pt x="551" y="228"/>
                  </a:lnTo>
                  <a:lnTo>
                    <a:pt x="549" y="228"/>
                  </a:lnTo>
                  <a:lnTo>
                    <a:pt x="549" y="228"/>
                  </a:lnTo>
                  <a:lnTo>
                    <a:pt x="544" y="228"/>
                  </a:lnTo>
                  <a:lnTo>
                    <a:pt x="544" y="228"/>
                  </a:lnTo>
                  <a:lnTo>
                    <a:pt x="542" y="228"/>
                  </a:lnTo>
                  <a:lnTo>
                    <a:pt x="542" y="230"/>
                  </a:lnTo>
                  <a:lnTo>
                    <a:pt x="539" y="230"/>
                  </a:lnTo>
                  <a:lnTo>
                    <a:pt x="539" y="230"/>
                  </a:lnTo>
                  <a:lnTo>
                    <a:pt x="537" y="230"/>
                  </a:lnTo>
                  <a:lnTo>
                    <a:pt x="537" y="233"/>
                  </a:lnTo>
                  <a:lnTo>
                    <a:pt x="532" y="233"/>
                  </a:lnTo>
                  <a:lnTo>
                    <a:pt x="532" y="233"/>
                  </a:lnTo>
                  <a:lnTo>
                    <a:pt x="525" y="233"/>
                  </a:lnTo>
                  <a:lnTo>
                    <a:pt x="525" y="235"/>
                  </a:lnTo>
                  <a:lnTo>
                    <a:pt x="508" y="235"/>
                  </a:lnTo>
                  <a:lnTo>
                    <a:pt x="508" y="235"/>
                  </a:lnTo>
                  <a:lnTo>
                    <a:pt x="506" y="235"/>
                  </a:lnTo>
                  <a:lnTo>
                    <a:pt x="506" y="237"/>
                  </a:lnTo>
                  <a:lnTo>
                    <a:pt x="504" y="237"/>
                  </a:lnTo>
                  <a:lnTo>
                    <a:pt x="504" y="237"/>
                  </a:lnTo>
                  <a:lnTo>
                    <a:pt x="504" y="237"/>
                  </a:lnTo>
                  <a:lnTo>
                    <a:pt x="504" y="237"/>
                  </a:lnTo>
                  <a:lnTo>
                    <a:pt x="499" y="237"/>
                  </a:lnTo>
                  <a:lnTo>
                    <a:pt x="499" y="240"/>
                  </a:lnTo>
                  <a:lnTo>
                    <a:pt x="497" y="240"/>
                  </a:lnTo>
                  <a:lnTo>
                    <a:pt x="497" y="240"/>
                  </a:lnTo>
                  <a:lnTo>
                    <a:pt x="494" y="240"/>
                  </a:lnTo>
                  <a:lnTo>
                    <a:pt x="494" y="242"/>
                  </a:lnTo>
                  <a:lnTo>
                    <a:pt x="492" y="242"/>
                  </a:lnTo>
                  <a:lnTo>
                    <a:pt x="492" y="242"/>
                  </a:lnTo>
                  <a:lnTo>
                    <a:pt x="490" y="242"/>
                  </a:lnTo>
                  <a:lnTo>
                    <a:pt x="490" y="245"/>
                  </a:lnTo>
                  <a:lnTo>
                    <a:pt x="487" y="245"/>
                  </a:lnTo>
                  <a:lnTo>
                    <a:pt x="487" y="245"/>
                  </a:lnTo>
                  <a:lnTo>
                    <a:pt x="485" y="245"/>
                  </a:lnTo>
                  <a:lnTo>
                    <a:pt x="485" y="247"/>
                  </a:lnTo>
                  <a:lnTo>
                    <a:pt x="480" y="247"/>
                  </a:lnTo>
                  <a:lnTo>
                    <a:pt x="480" y="247"/>
                  </a:lnTo>
                  <a:lnTo>
                    <a:pt x="478" y="247"/>
                  </a:lnTo>
                  <a:lnTo>
                    <a:pt x="478" y="249"/>
                  </a:lnTo>
                  <a:lnTo>
                    <a:pt x="475" y="249"/>
                  </a:lnTo>
                  <a:lnTo>
                    <a:pt x="475" y="249"/>
                  </a:lnTo>
                  <a:lnTo>
                    <a:pt x="471" y="249"/>
                  </a:lnTo>
                  <a:lnTo>
                    <a:pt x="471" y="249"/>
                  </a:lnTo>
                  <a:lnTo>
                    <a:pt x="461" y="249"/>
                  </a:lnTo>
                  <a:lnTo>
                    <a:pt x="461" y="249"/>
                  </a:lnTo>
                  <a:lnTo>
                    <a:pt x="456" y="249"/>
                  </a:lnTo>
                  <a:lnTo>
                    <a:pt x="456" y="249"/>
                  </a:lnTo>
                  <a:lnTo>
                    <a:pt x="459" y="249"/>
                  </a:lnTo>
                  <a:lnTo>
                    <a:pt x="459" y="252"/>
                  </a:lnTo>
                  <a:lnTo>
                    <a:pt x="461" y="252"/>
                  </a:lnTo>
                  <a:lnTo>
                    <a:pt x="461" y="254"/>
                  </a:lnTo>
                  <a:lnTo>
                    <a:pt x="459" y="254"/>
                  </a:lnTo>
                  <a:lnTo>
                    <a:pt x="459" y="254"/>
                  </a:lnTo>
                  <a:lnTo>
                    <a:pt x="456" y="254"/>
                  </a:lnTo>
                  <a:lnTo>
                    <a:pt x="456" y="256"/>
                  </a:lnTo>
                  <a:lnTo>
                    <a:pt x="447" y="256"/>
                  </a:lnTo>
                  <a:lnTo>
                    <a:pt x="447" y="256"/>
                  </a:lnTo>
                  <a:lnTo>
                    <a:pt x="447" y="256"/>
                  </a:lnTo>
                  <a:lnTo>
                    <a:pt x="447" y="256"/>
                  </a:lnTo>
                  <a:lnTo>
                    <a:pt x="445" y="256"/>
                  </a:lnTo>
                  <a:lnTo>
                    <a:pt x="445" y="256"/>
                  </a:lnTo>
                  <a:lnTo>
                    <a:pt x="440" y="256"/>
                  </a:lnTo>
                  <a:lnTo>
                    <a:pt x="440" y="259"/>
                  </a:lnTo>
                  <a:lnTo>
                    <a:pt x="442" y="259"/>
                  </a:lnTo>
                  <a:lnTo>
                    <a:pt x="442" y="261"/>
                  </a:lnTo>
                  <a:lnTo>
                    <a:pt x="440" y="261"/>
                  </a:lnTo>
                  <a:lnTo>
                    <a:pt x="440" y="263"/>
                  </a:lnTo>
                  <a:lnTo>
                    <a:pt x="440" y="263"/>
                  </a:lnTo>
                  <a:lnTo>
                    <a:pt x="440" y="266"/>
                  </a:lnTo>
                  <a:lnTo>
                    <a:pt x="437" y="266"/>
                  </a:lnTo>
                  <a:lnTo>
                    <a:pt x="437" y="268"/>
                  </a:lnTo>
                  <a:lnTo>
                    <a:pt x="437" y="268"/>
                  </a:lnTo>
                  <a:lnTo>
                    <a:pt x="437" y="268"/>
                  </a:lnTo>
                  <a:lnTo>
                    <a:pt x="440" y="268"/>
                  </a:lnTo>
                  <a:lnTo>
                    <a:pt x="440" y="271"/>
                  </a:lnTo>
                  <a:lnTo>
                    <a:pt x="437" y="271"/>
                  </a:lnTo>
                  <a:lnTo>
                    <a:pt x="437" y="273"/>
                  </a:lnTo>
                  <a:lnTo>
                    <a:pt x="437" y="273"/>
                  </a:lnTo>
                  <a:lnTo>
                    <a:pt x="437" y="273"/>
                  </a:lnTo>
                  <a:lnTo>
                    <a:pt x="435" y="273"/>
                  </a:lnTo>
                  <a:lnTo>
                    <a:pt x="435" y="275"/>
                  </a:lnTo>
                  <a:lnTo>
                    <a:pt x="433" y="275"/>
                  </a:lnTo>
                  <a:lnTo>
                    <a:pt x="433" y="273"/>
                  </a:lnTo>
                  <a:lnTo>
                    <a:pt x="430" y="273"/>
                  </a:lnTo>
                  <a:lnTo>
                    <a:pt x="430" y="275"/>
                  </a:lnTo>
                  <a:lnTo>
                    <a:pt x="426" y="275"/>
                  </a:lnTo>
                  <a:lnTo>
                    <a:pt x="426" y="275"/>
                  </a:lnTo>
                  <a:lnTo>
                    <a:pt x="419" y="275"/>
                  </a:lnTo>
                  <a:lnTo>
                    <a:pt x="419" y="278"/>
                  </a:lnTo>
                  <a:lnTo>
                    <a:pt x="414" y="278"/>
                  </a:lnTo>
                  <a:lnTo>
                    <a:pt x="414" y="275"/>
                  </a:lnTo>
                  <a:lnTo>
                    <a:pt x="407" y="275"/>
                  </a:lnTo>
                  <a:lnTo>
                    <a:pt x="407" y="278"/>
                  </a:lnTo>
                  <a:lnTo>
                    <a:pt x="402" y="278"/>
                  </a:lnTo>
                  <a:lnTo>
                    <a:pt x="402" y="275"/>
                  </a:lnTo>
                  <a:lnTo>
                    <a:pt x="400" y="275"/>
                  </a:lnTo>
                  <a:lnTo>
                    <a:pt x="400" y="275"/>
                  </a:lnTo>
                  <a:lnTo>
                    <a:pt x="397" y="275"/>
                  </a:lnTo>
                  <a:lnTo>
                    <a:pt x="397" y="273"/>
                  </a:lnTo>
                  <a:lnTo>
                    <a:pt x="397" y="273"/>
                  </a:lnTo>
                  <a:lnTo>
                    <a:pt x="397" y="273"/>
                  </a:lnTo>
                  <a:lnTo>
                    <a:pt x="395" y="273"/>
                  </a:lnTo>
                  <a:lnTo>
                    <a:pt x="395" y="271"/>
                  </a:lnTo>
                  <a:lnTo>
                    <a:pt x="395" y="271"/>
                  </a:lnTo>
                  <a:lnTo>
                    <a:pt x="395" y="271"/>
                  </a:lnTo>
                  <a:lnTo>
                    <a:pt x="392" y="271"/>
                  </a:lnTo>
                  <a:lnTo>
                    <a:pt x="392" y="268"/>
                  </a:lnTo>
                  <a:lnTo>
                    <a:pt x="392" y="268"/>
                  </a:lnTo>
                  <a:lnTo>
                    <a:pt x="392" y="268"/>
                  </a:lnTo>
                  <a:lnTo>
                    <a:pt x="388" y="268"/>
                  </a:lnTo>
                  <a:lnTo>
                    <a:pt x="388" y="266"/>
                  </a:lnTo>
                  <a:lnTo>
                    <a:pt x="383" y="266"/>
                  </a:lnTo>
                  <a:lnTo>
                    <a:pt x="383" y="266"/>
                  </a:lnTo>
                  <a:lnTo>
                    <a:pt x="381" y="266"/>
                  </a:lnTo>
                  <a:lnTo>
                    <a:pt x="381" y="263"/>
                  </a:lnTo>
                  <a:lnTo>
                    <a:pt x="378" y="263"/>
                  </a:lnTo>
                  <a:lnTo>
                    <a:pt x="378" y="263"/>
                  </a:lnTo>
                  <a:lnTo>
                    <a:pt x="378" y="263"/>
                  </a:lnTo>
                  <a:lnTo>
                    <a:pt x="378" y="261"/>
                  </a:lnTo>
                  <a:lnTo>
                    <a:pt x="381" y="261"/>
                  </a:lnTo>
                  <a:lnTo>
                    <a:pt x="381" y="259"/>
                  </a:lnTo>
                  <a:lnTo>
                    <a:pt x="383" y="259"/>
                  </a:lnTo>
                  <a:lnTo>
                    <a:pt x="383" y="259"/>
                  </a:lnTo>
                  <a:lnTo>
                    <a:pt x="388" y="259"/>
                  </a:lnTo>
                  <a:lnTo>
                    <a:pt x="388" y="256"/>
                  </a:lnTo>
                  <a:lnTo>
                    <a:pt x="388" y="256"/>
                  </a:lnTo>
                  <a:lnTo>
                    <a:pt x="388" y="254"/>
                  </a:lnTo>
                  <a:lnTo>
                    <a:pt x="397" y="254"/>
                  </a:lnTo>
                  <a:lnTo>
                    <a:pt x="397" y="254"/>
                  </a:lnTo>
                  <a:lnTo>
                    <a:pt x="404" y="254"/>
                  </a:lnTo>
                  <a:lnTo>
                    <a:pt x="404" y="252"/>
                  </a:lnTo>
                  <a:lnTo>
                    <a:pt x="416" y="252"/>
                  </a:lnTo>
                  <a:lnTo>
                    <a:pt x="416" y="249"/>
                  </a:lnTo>
                  <a:lnTo>
                    <a:pt x="416" y="249"/>
                  </a:lnTo>
                  <a:lnTo>
                    <a:pt x="416" y="249"/>
                  </a:lnTo>
                  <a:lnTo>
                    <a:pt x="414" y="249"/>
                  </a:lnTo>
                  <a:lnTo>
                    <a:pt x="414" y="247"/>
                  </a:lnTo>
                  <a:lnTo>
                    <a:pt x="414" y="247"/>
                  </a:lnTo>
                  <a:lnTo>
                    <a:pt x="414" y="247"/>
                  </a:lnTo>
                  <a:lnTo>
                    <a:pt x="414" y="247"/>
                  </a:lnTo>
                  <a:lnTo>
                    <a:pt x="414" y="245"/>
                  </a:lnTo>
                  <a:lnTo>
                    <a:pt x="414" y="245"/>
                  </a:lnTo>
                  <a:lnTo>
                    <a:pt x="414" y="245"/>
                  </a:lnTo>
                  <a:lnTo>
                    <a:pt x="414" y="245"/>
                  </a:lnTo>
                  <a:lnTo>
                    <a:pt x="414" y="242"/>
                  </a:lnTo>
                  <a:lnTo>
                    <a:pt x="409" y="242"/>
                  </a:lnTo>
                  <a:lnTo>
                    <a:pt x="409" y="242"/>
                  </a:lnTo>
                  <a:lnTo>
                    <a:pt x="407" y="242"/>
                  </a:lnTo>
                  <a:lnTo>
                    <a:pt x="407" y="240"/>
                  </a:lnTo>
                  <a:lnTo>
                    <a:pt x="407" y="240"/>
                  </a:lnTo>
                  <a:lnTo>
                    <a:pt x="407" y="240"/>
                  </a:lnTo>
                  <a:lnTo>
                    <a:pt x="407" y="240"/>
                  </a:lnTo>
                  <a:lnTo>
                    <a:pt x="407" y="237"/>
                  </a:lnTo>
                  <a:lnTo>
                    <a:pt x="409" y="237"/>
                  </a:lnTo>
                  <a:lnTo>
                    <a:pt x="409" y="237"/>
                  </a:lnTo>
                  <a:lnTo>
                    <a:pt x="404" y="237"/>
                  </a:lnTo>
                  <a:lnTo>
                    <a:pt x="404" y="237"/>
                  </a:lnTo>
                  <a:lnTo>
                    <a:pt x="402" y="237"/>
                  </a:lnTo>
                  <a:lnTo>
                    <a:pt x="402" y="235"/>
                  </a:lnTo>
                  <a:lnTo>
                    <a:pt x="397" y="235"/>
                  </a:lnTo>
                  <a:lnTo>
                    <a:pt x="397" y="235"/>
                  </a:lnTo>
                  <a:lnTo>
                    <a:pt x="392" y="235"/>
                  </a:lnTo>
                  <a:lnTo>
                    <a:pt x="392" y="233"/>
                  </a:lnTo>
                  <a:lnTo>
                    <a:pt x="359" y="233"/>
                  </a:lnTo>
                  <a:lnTo>
                    <a:pt x="359" y="233"/>
                  </a:lnTo>
                  <a:lnTo>
                    <a:pt x="355" y="233"/>
                  </a:lnTo>
                  <a:lnTo>
                    <a:pt x="355" y="230"/>
                  </a:lnTo>
                  <a:lnTo>
                    <a:pt x="352" y="230"/>
                  </a:lnTo>
                  <a:lnTo>
                    <a:pt x="352" y="230"/>
                  </a:lnTo>
                  <a:lnTo>
                    <a:pt x="348" y="230"/>
                  </a:lnTo>
                  <a:lnTo>
                    <a:pt x="348" y="228"/>
                  </a:lnTo>
                  <a:lnTo>
                    <a:pt x="340" y="228"/>
                  </a:lnTo>
                  <a:lnTo>
                    <a:pt x="340" y="230"/>
                  </a:lnTo>
                  <a:lnTo>
                    <a:pt x="343" y="230"/>
                  </a:lnTo>
                  <a:lnTo>
                    <a:pt x="343" y="233"/>
                  </a:lnTo>
                  <a:lnTo>
                    <a:pt x="345" y="233"/>
                  </a:lnTo>
                  <a:lnTo>
                    <a:pt x="345" y="233"/>
                  </a:lnTo>
                  <a:lnTo>
                    <a:pt x="348" y="233"/>
                  </a:lnTo>
                  <a:lnTo>
                    <a:pt x="348" y="235"/>
                  </a:lnTo>
                  <a:lnTo>
                    <a:pt x="350" y="235"/>
                  </a:lnTo>
                  <a:lnTo>
                    <a:pt x="350" y="235"/>
                  </a:lnTo>
                  <a:lnTo>
                    <a:pt x="352" y="235"/>
                  </a:lnTo>
                  <a:lnTo>
                    <a:pt x="352" y="237"/>
                  </a:lnTo>
                  <a:lnTo>
                    <a:pt x="357" y="237"/>
                  </a:lnTo>
                  <a:lnTo>
                    <a:pt x="357" y="237"/>
                  </a:lnTo>
                  <a:lnTo>
                    <a:pt x="359" y="237"/>
                  </a:lnTo>
                  <a:lnTo>
                    <a:pt x="359" y="237"/>
                  </a:lnTo>
                  <a:lnTo>
                    <a:pt x="362" y="237"/>
                  </a:lnTo>
                  <a:lnTo>
                    <a:pt x="362" y="240"/>
                  </a:lnTo>
                  <a:lnTo>
                    <a:pt x="362" y="240"/>
                  </a:lnTo>
                  <a:lnTo>
                    <a:pt x="362" y="240"/>
                  </a:lnTo>
                  <a:lnTo>
                    <a:pt x="364" y="240"/>
                  </a:lnTo>
                  <a:lnTo>
                    <a:pt x="364" y="242"/>
                  </a:lnTo>
                  <a:lnTo>
                    <a:pt x="362" y="242"/>
                  </a:lnTo>
                  <a:lnTo>
                    <a:pt x="362" y="247"/>
                  </a:lnTo>
                  <a:lnTo>
                    <a:pt x="364" y="247"/>
                  </a:lnTo>
                  <a:lnTo>
                    <a:pt x="364" y="247"/>
                  </a:lnTo>
                  <a:lnTo>
                    <a:pt x="362" y="247"/>
                  </a:lnTo>
                  <a:lnTo>
                    <a:pt x="362" y="249"/>
                  </a:lnTo>
                  <a:lnTo>
                    <a:pt x="362" y="249"/>
                  </a:lnTo>
                  <a:lnTo>
                    <a:pt x="362" y="249"/>
                  </a:lnTo>
                  <a:lnTo>
                    <a:pt x="359" y="249"/>
                  </a:lnTo>
                  <a:lnTo>
                    <a:pt x="359" y="252"/>
                  </a:lnTo>
                  <a:lnTo>
                    <a:pt x="362" y="252"/>
                  </a:lnTo>
                  <a:lnTo>
                    <a:pt x="362" y="254"/>
                  </a:lnTo>
                  <a:lnTo>
                    <a:pt x="359" y="254"/>
                  </a:lnTo>
                  <a:lnTo>
                    <a:pt x="359" y="256"/>
                  </a:lnTo>
                  <a:lnTo>
                    <a:pt x="359" y="256"/>
                  </a:lnTo>
                  <a:lnTo>
                    <a:pt x="359" y="256"/>
                  </a:lnTo>
                  <a:lnTo>
                    <a:pt x="359" y="256"/>
                  </a:lnTo>
                  <a:lnTo>
                    <a:pt x="359" y="259"/>
                  </a:lnTo>
                  <a:lnTo>
                    <a:pt x="357" y="259"/>
                  </a:lnTo>
                  <a:lnTo>
                    <a:pt x="357" y="259"/>
                  </a:lnTo>
                  <a:lnTo>
                    <a:pt x="357" y="259"/>
                  </a:lnTo>
                  <a:lnTo>
                    <a:pt x="357" y="261"/>
                  </a:lnTo>
                  <a:lnTo>
                    <a:pt x="355" y="261"/>
                  </a:lnTo>
                  <a:lnTo>
                    <a:pt x="355" y="261"/>
                  </a:lnTo>
                  <a:lnTo>
                    <a:pt x="355" y="261"/>
                  </a:lnTo>
                  <a:lnTo>
                    <a:pt x="355" y="263"/>
                  </a:lnTo>
                  <a:lnTo>
                    <a:pt x="352" y="263"/>
                  </a:lnTo>
                  <a:lnTo>
                    <a:pt x="352" y="268"/>
                  </a:lnTo>
                  <a:lnTo>
                    <a:pt x="355" y="268"/>
                  </a:lnTo>
                  <a:lnTo>
                    <a:pt x="355" y="268"/>
                  </a:lnTo>
                  <a:lnTo>
                    <a:pt x="362" y="268"/>
                  </a:lnTo>
                  <a:lnTo>
                    <a:pt x="362" y="271"/>
                  </a:lnTo>
                  <a:lnTo>
                    <a:pt x="364" y="271"/>
                  </a:lnTo>
                  <a:lnTo>
                    <a:pt x="364" y="271"/>
                  </a:lnTo>
                  <a:lnTo>
                    <a:pt x="364" y="271"/>
                  </a:lnTo>
                  <a:lnTo>
                    <a:pt x="364" y="273"/>
                  </a:lnTo>
                  <a:lnTo>
                    <a:pt x="366" y="273"/>
                  </a:lnTo>
                  <a:lnTo>
                    <a:pt x="366" y="273"/>
                  </a:lnTo>
                  <a:lnTo>
                    <a:pt x="366" y="273"/>
                  </a:lnTo>
                  <a:lnTo>
                    <a:pt x="366" y="275"/>
                  </a:lnTo>
                  <a:lnTo>
                    <a:pt x="369" y="275"/>
                  </a:lnTo>
                  <a:lnTo>
                    <a:pt x="369" y="278"/>
                  </a:lnTo>
                  <a:lnTo>
                    <a:pt x="366" y="278"/>
                  </a:lnTo>
                  <a:lnTo>
                    <a:pt x="366" y="278"/>
                  </a:lnTo>
                  <a:lnTo>
                    <a:pt x="366" y="278"/>
                  </a:lnTo>
                  <a:lnTo>
                    <a:pt x="366" y="278"/>
                  </a:lnTo>
                  <a:lnTo>
                    <a:pt x="366" y="278"/>
                  </a:lnTo>
                  <a:lnTo>
                    <a:pt x="366" y="280"/>
                  </a:lnTo>
                  <a:lnTo>
                    <a:pt x="366" y="280"/>
                  </a:lnTo>
                  <a:lnTo>
                    <a:pt x="366" y="282"/>
                  </a:lnTo>
                  <a:lnTo>
                    <a:pt x="366" y="282"/>
                  </a:lnTo>
                  <a:lnTo>
                    <a:pt x="366" y="285"/>
                  </a:lnTo>
                  <a:lnTo>
                    <a:pt x="366" y="285"/>
                  </a:lnTo>
                  <a:lnTo>
                    <a:pt x="366" y="285"/>
                  </a:lnTo>
                  <a:lnTo>
                    <a:pt x="364" y="285"/>
                  </a:lnTo>
                  <a:lnTo>
                    <a:pt x="364" y="287"/>
                  </a:lnTo>
                  <a:lnTo>
                    <a:pt x="364" y="287"/>
                  </a:lnTo>
                  <a:lnTo>
                    <a:pt x="364" y="287"/>
                  </a:lnTo>
                  <a:lnTo>
                    <a:pt x="362" y="287"/>
                  </a:lnTo>
                  <a:lnTo>
                    <a:pt x="362" y="287"/>
                  </a:lnTo>
                  <a:lnTo>
                    <a:pt x="362" y="287"/>
                  </a:lnTo>
                  <a:lnTo>
                    <a:pt x="362" y="290"/>
                  </a:lnTo>
                  <a:lnTo>
                    <a:pt x="359" y="290"/>
                  </a:lnTo>
                  <a:lnTo>
                    <a:pt x="359" y="290"/>
                  </a:lnTo>
                  <a:lnTo>
                    <a:pt x="359" y="290"/>
                  </a:lnTo>
                  <a:lnTo>
                    <a:pt x="359" y="294"/>
                  </a:lnTo>
                  <a:lnTo>
                    <a:pt x="357" y="294"/>
                  </a:lnTo>
                  <a:lnTo>
                    <a:pt x="357" y="294"/>
                  </a:lnTo>
                  <a:lnTo>
                    <a:pt x="357" y="294"/>
                  </a:lnTo>
                  <a:lnTo>
                    <a:pt x="357" y="292"/>
                  </a:lnTo>
                  <a:lnTo>
                    <a:pt x="352" y="292"/>
                  </a:lnTo>
                  <a:lnTo>
                    <a:pt x="352" y="292"/>
                  </a:lnTo>
                  <a:lnTo>
                    <a:pt x="352" y="292"/>
                  </a:lnTo>
                  <a:lnTo>
                    <a:pt x="352" y="290"/>
                  </a:lnTo>
                  <a:lnTo>
                    <a:pt x="350" y="290"/>
                  </a:lnTo>
                  <a:lnTo>
                    <a:pt x="350" y="290"/>
                  </a:lnTo>
                  <a:lnTo>
                    <a:pt x="345" y="290"/>
                  </a:lnTo>
                  <a:lnTo>
                    <a:pt x="345" y="287"/>
                  </a:lnTo>
                  <a:lnTo>
                    <a:pt x="345" y="287"/>
                  </a:lnTo>
                  <a:lnTo>
                    <a:pt x="345" y="287"/>
                  </a:lnTo>
                  <a:lnTo>
                    <a:pt x="331" y="287"/>
                  </a:lnTo>
                  <a:lnTo>
                    <a:pt x="331" y="287"/>
                  </a:lnTo>
                  <a:lnTo>
                    <a:pt x="326" y="287"/>
                  </a:lnTo>
                  <a:lnTo>
                    <a:pt x="326" y="285"/>
                  </a:lnTo>
                  <a:lnTo>
                    <a:pt x="324" y="285"/>
                  </a:lnTo>
                  <a:lnTo>
                    <a:pt x="324" y="285"/>
                  </a:lnTo>
                  <a:lnTo>
                    <a:pt x="319" y="285"/>
                  </a:lnTo>
                  <a:lnTo>
                    <a:pt x="319" y="285"/>
                  </a:lnTo>
                  <a:lnTo>
                    <a:pt x="317" y="285"/>
                  </a:lnTo>
                  <a:lnTo>
                    <a:pt x="317" y="287"/>
                  </a:lnTo>
                  <a:lnTo>
                    <a:pt x="317" y="287"/>
                  </a:lnTo>
                  <a:lnTo>
                    <a:pt x="317" y="287"/>
                  </a:lnTo>
                  <a:lnTo>
                    <a:pt x="314" y="287"/>
                  </a:lnTo>
                  <a:lnTo>
                    <a:pt x="314" y="287"/>
                  </a:lnTo>
                  <a:lnTo>
                    <a:pt x="314" y="287"/>
                  </a:lnTo>
                  <a:lnTo>
                    <a:pt x="314" y="290"/>
                  </a:lnTo>
                  <a:lnTo>
                    <a:pt x="312" y="290"/>
                  </a:lnTo>
                  <a:lnTo>
                    <a:pt x="312" y="290"/>
                  </a:lnTo>
                  <a:lnTo>
                    <a:pt x="310" y="290"/>
                  </a:lnTo>
                  <a:lnTo>
                    <a:pt x="310" y="292"/>
                  </a:lnTo>
                  <a:lnTo>
                    <a:pt x="307" y="292"/>
                  </a:lnTo>
                  <a:lnTo>
                    <a:pt x="307" y="292"/>
                  </a:lnTo>
                  <a:lnTo>
                    <a:pt x="307" y="292"/>
                  </a:lnTo>
                  <a:lnTo>
                    <a:pt x="307" y="294"/>
                  </a:lnTo>
                  <a:lnTo>
                    <a:pt x="305" y="294"/>
                  </a:lnTo>
                  <a:lnTo>
                    <a:pt x="305" y="294"/>
                  </a:lnTo>
                  <a:lnTo>
                    <a:pt x="303" y="294"/>
                  </a:lnTo>
                  <a:lnTo>
                    <a:pt x="303" y="297"/>
                  </a:lnTo>
                  <a:lnTo>
                    <a:pt x="298" y="297"/>
                  </a:lnTo>
                  <a:lnTo>
                    <a:pt x="298" y="297"/>
                  </a:lnTo>
                  <a:lnTo>
                    <a:pt x="291" y="297"/>
                  </a:lnTo>
                  <a:lnTo>
                    <a:pt x="291" y="297"/>
                  </a:lnTo>
                  <a:lnTo>
                    <a:pt x="286" y="297"/>
                  </a:lnTo>
                  <a:lnTo>
                    <a:pt x="286" y="299"/>
                  </a:lnTo>
                  <a:lnTo>
                    <a:pt x="286" y="299"/>
                  </a:lnTo>
                  <a:lnTo>
                    <a:pt x="286" y="299"/>
                  </a:lnTo>
                  <a:lnTo>
                    <a:pt x="284" y="299"/>
                  </a:lnTo>
                  <a:lnTo>
                    <a:pt x="284" y="301"/>
                  </a:lnTo>
                  <a:lnTo>
                    <a:pt x="284" y="301"/>
                  </a:lnTo>
                  <a:lnTo>
                    <a:pt x="284" y="301"/>
                  </a:lnTo>
                  <a:lnTo>
                    <a:pt x="281" y="301"/>
                  </a:lnTo>
                  <a:lnTo>
                    <a:pt x="281" y="304"/>
                  </a:lnTo>
                  <a:lnTo>
                    <a:pt x="279" y="304"/>
                  </a:lnTo>
                  <a:lnTo>
                    <a:pt x="279" y="304"/>
                  </a:lnTo>
                  <a:lnTo>
                    <a:pt x="277" y="304"/>
                  </a:lnTo>
                  <a:lnTo>
                    <a:pt x="277" y="306"/>
                  </a:lnTo>
                  <a:lnTo>
                    <a:pt x="274" y="306"/>
                  </a:lnTo>
                  <a:lnTo>
                    <a:pt x="274" y="306"/>
                  </a:lnTo>
                  <a:lnTo>
                    <a:pt x="269" y="306"/>
                  </a:lnTo>
                  <a:lnTo>
                    <a:pt x="269" y="309"/>
                  </a:lnTo>
                  <a:lnTo>
                    <a:pt x="267" y="309"/>
                  </a:lnTo>
                  <a:lnTo>
                    <a:pt x="267" y="309"/>
                  </a:lnTo>
                  <a:lnTo>
                    <a:pt x="267" y="309"/>
                  </a:lnTo>
                  <a:lnTo>
                    <a:pt x="267" y="316"/>
                  </a:lnTo>
                  <a:lnTo>
                    <a:pt x="267" y="316"/>
                  </a:lnTo>
                  <a:lnTo>
                    <a:pt x="267" y="318"/>
                  </a:lnTo>
                  <a:lnTo>
                    <a:pt x="269" y="318"/>
                  </a:lnTo>
                  <a:lnTo>
                    <a:pt x="269" y="318"/>
                  </a:lnTo>
                  <a:lnTo>
                    <a:pt x="272" y="318"/>
                  </a:lnTo>
                  <a:lnTo>
                    <a:pt x="272" y="318"/>
                  </a:lnTo>
                  <a:lnTo>
                    <a:pt x="272" y="318"/>
                  </a:lnTo>
                  <a:lnTo>
                    <a:pt x="272" y="320"/>
                  </a:lnTo>
                  <a:lnTo>
                    <a:pt x="274" y="320"/>
                  </a:lnTo>
                  <a:lnTo>
                    <a:pt x="274" y="323"/>
                  </a:lnTo>
                  <a:lnTo>
                    <a:pt x="274" y="323"/>
                  </a:lnTo>
                  <a:lnTo>
                    <a:pt x="274" y="323"/>
                  </a:lnTo>
                  <a:lnTo>
                    <a:pt x="277" y="323"/>
                  </a:lnTo>
                  <a:lnTo>
                    <a:pt x="277" y="325"/>
                  </a:lnTo>
                  <a:lnTo>
                    <a:pt x="277" y="325"/>
                  </a:lnTo>
                  <a:lnTo>
                    <a:pt x="277" y="327"/>
                  </a:lnTo>
                  <a:lnTo>
                    <a:pt x="279" y="327"/>
                  </a:lnTo>
                  <a:lnTo>
                    <a:pt x="279" y="327"/>
                  </a:lnTo>
                  <a:lnTo>
                    <a:pt x="279" y="327"/>
                  </a:lnTo>
                  <a:lnTo>
                    <a:pt x="279" y="325"/>
                  </a:lnTo>
                  <a:lnTo>
                    <a:pt x="281" y="325"/>
                  </a:lnTo>
                  <a:lnTo>
                    <a:pt x="281" y="327"/>
                  </a:lnTo>
                  <a:lnTo>
                    <a:pt x="281" y="327"/>
                  </a:lnTo>
                  <a:lnTo>
                    <a:pt x="281" y="327"/>
                  </a:lnTo>
                  <a:lnTo>
                    <a:pt x="272" y="327"/>
                  </a:lnTo>
                  <a:lnTo>
                    <a:pt x="272" y="330"/>
                  </a:lnTo>
                  <a:lnTo>
                    <a:pt x="269" y="330"/>
                  </a:lnTo>
                  <a:lnTo>
                    <a:pt x="269" y="330"/>
                  </a:lnTo>
                  <a:lnTo>
                    <a:pt x="267" y="330"/>
                  </a:lnTo>
                  <a:lnTo>
                    <a:pt x="267" y="332"/>
                  </a:lnTo>
                  <a:lnTo>
                    <a:pt x="267" y="332"/>
                  </a:lnTo>
                  <a:lnTo>
                    <a:pt x="267" y="335"/>
                  </a:lnTo>
                  <a:lnTo>
                    <a:pt x="260" y="335"/>
                  </a:lnTo>
                  <a:lnTo>
                    <a:pt x="260" y="332"/>
                  </a:lnTo>
                  <a:lnTo>
                    <a:pt x="260" y="332"/>
                  </a:lnTo>
                  <a:lnTo>
                    <a:pt x="260" y="332"/>
                  </a:lnTo>
                  <a:lnTo>
                    <a:pt x="253" y="332"/>
                  </a:lnTo>
                  <a:lnTo>
                    <a:pt x="253" y="330"/>
                  </a:lnTo>
                  <a:lnTo>
                    <a:pt x="253" y="330"/>
                  </a:lnTo>
                  <a:lnTo>
                    <a:pt x="253" y="330"/>
                  </a:lnTo>
                  <a:lnTo>
                    <a:pt x="246" y="330"/>
                  </a:lnTo>
                  <a:lnTo>
                    <a:pt x="246" y="327"/>
                  </a:lnTo>
                  <a:lnTo>
                    <a:pt x="241" y="327"/>
                  </a:lnTo>
                  <a:lnTo>
                    <a:pt x="241" y="327"/>
                  </a:lnTo>
                  <a:lnTo>
                    <a:pt x="239" y="327"/>
                  </a:lnTo>
                  <a:lnTo>
                    <a:pt x="239" y="327"/>
                  </a:lnTo>
                  <a:lnTo>
                    <a:pt x="229" y="327"/>
                  </a:lnTo>
                  <a:lnTo>
                    <a:pt x="229" y="325"/>
                  </a:lnTo>
                  <a:lnTo>
                    <a:pt x="227" y="325"/>
                  </a:lnTo>
                  <a:lnTo>
                    <a:pt x="227" y="325"/>
                  </a:lnTo>
                  <a:lnTo>
                    <a:pt x="224" y="325"/>
                  </a:lnTo>
                  <a:lnTo>
                    <a:pt x="224" y="323"/>
                  </a:lnTo>
                  <a:lnTo>
                    <a:pt x="222" y="323"/>
                  </a:lnTo>
                  <a:lnTo>
                    <a:pt x="222" y="320"/>
                  </a:lnTo>
                  <a:lnTo>
                    <a:pt x="217" y="320"/>
                  </a:lnTo>
                  <a:lnTo>
                    <a:pt x="217" y="320"/>
                  </a:lnTo>
                  <a:lnTo>
                    <a:pt x="213" y="320"/>
                  </a:lnTo>
                  <a:lnTo>
                    <a:pt x="213" y="318"/>
                  </a:lnTo>
                  <a:lnTo>
                    <a:pt x="206" y="318"/>
                  </a:lnTo>
                  <a:lnTo>
                    <a:pt x="206" y="318"/>
                  </a:lnTo>
                  <a:lnTo>
                    <a:pt x="203" y="318"/>
                  </a:lnTo>
                  <a:lnTo>
                    <a:pt x="203" y="318"/>
                  </a:lnTo>
                  <a:lnTo>
                    <a:pt x="203" y="318"/>
                  </a:lnTo>
                  <a:lnTo>
                    <a:pt x="203" y="318"/>
                  </a:lnTo>
                  <a:lnTo>
                    <a:pt x="203" y="318"/>
                  </a:lnTo>
                  <a:lnTo>
                    <a:pt x="203" y="325"/>
                  </a:lnTo>
                  <a:lnTo>
                    <a:pt x="201" y="325"/>
                  </a:lnTo>
                  <a:lnTo>
                    <a:pt x="201" y="325"/>
                  </a:lnTo>
                  <a:lnTo>
                    <a:pt x="198" y="325"/>
                  </a:lnTo>
                  <a:lnTo>
                    <a:pt x="198" y="325"/>
                  </a:lnTo>
                  <a:lnTo>
                    <a:pt x="196" y="325"/>
                  </a:lnTo>
                  <a:lnTo>
                    <a:pt x="196" y="327"/>
                  </a:lnTo>
                  <a:lnTo>
                    <a:pt x="196" y="327"/>
                  </a:lnTo>
                  <a:lnTo>
                    <a:pt x="196" y="327"/>
                  </a:lnTo>
                  <a:lnTo>
                    <a:pt x="198" y="327"/>
                  </a:lnTo>
                  <a:lnTo>
                    <a:pt x="198" y="330"/>
                  </a:lnTo>
                  <a:lnTo>
                    <a:pt x="201" y="330"/>
                  </a:lnTo>
                  <a:lnTo>
                    <a:pt x="201" y="332"/>
                  </a:lnTo>
                  <a:lnTo>
                    <a:pt x="203" y="332"/>
                  </a:lnTo>
                  <a:lnTo>
                    <a:pt x="203" y="332"/>
                  </a:lnTo>
                  <a:lnTo>
                    <a:pt x="203" y="332"/>
                  </a:lnTo>
                  <a:lnTo>
                    <a:pt x="203" y="335"/>
                  </a:lnTo>
                  <a:lnTo>
                    <a:pt x="206" y="335"/>
                  </a:lnTo>
                  <a:lnTo>
                    <a:pt x="206" y="335"/>
                  </a:lnTo>
                  <a:lnTo>
                    <a:pt x="206" y="335"/>
                  </a:lnTo>
                  <a:lnTo>
                    <a:pt x="206" y="337"/>
                  </a:lnTo>
                  <a:lnTo>
                    <a:pt x="208" y="337"/>
                  </a:lnTo>
                  <a:lnTo>
                    <a:pt x="208" y="337"/>
                  </a:lnTo>
                  <a:lnTo>
                    <a:pt x="208" y="337"/>
                  </a:lnTo>
                  <a:lnTo>
                    <a:pt x="208" y="337"/>
                  </a:lnTo>
                  <a:lnTo>
                    <a:pt x="210" y="337"/>
                  </a:lnTo>
                  <a:lnTo>
                    <a:pt x="210" y="339"/>
                  </a:lnTo>
                  <a:lnTo>
                    <a:pt x="213" y="339"/>
                  </a:lnTo>
                  <a:lnTo>
                    <a:pt x="213" y="339"/>
                  </a:lnTo>
                  <a:lnTo>
                    <a:pt x="217" y="339"/>
                  </a:lnTo>
                  <a:lnTo>
                    <a:pt x="217" y="339"/>
                  </a:lnTo>
                  <a:lnTo>
                    <a:pt x="220" y="339"/>
                  </a:lnTo>
                  <a:lnTo>
                    <a:pt x="220" y="339"/>
                  </a:lnTo>
                  <a:lnTo>
                    <a:pt x="222" y="339"/>
                  </a:lnTo>
                  <a:lnTo>
                    <a:pt x="222" y="337"/>
                  </a:lnTo>
                  <a:lnTo>
                    <a:pt x="224" y="337"/>
                  </a:lnTo>
                  <a:lnTo>
                    <a:pt x="224" y="339"/>
                  </a:lnTo>
                  <a:lnTo>
                    <a:pt x="227" y="339"/>
                  </a:lnTo>
                  <a:lnTo>
                    <a:pt x="227" y="342"/>
                  </a:lnTo>
                  <a:lnTo>
                    <a:pt x="227" y="342"/>
                  </a:lnTo>
                  <a:lnTo>
                    <a:pt x="227" y="342"/>
                  </a:lnTo>
                  <a:lnTo>
                    <a:pt x="227" y="342"/>
                  </a:lnTo>
                  <a:lnTo>
                    <a:pt x="227" y="344"/>
                  </a:lnTo>
                  <a:lnTo>
                    <a:pt x="227" y="344"/>
                  </a:lnTo>
                  <a:lnTo>
                    <a:pt x="227" y="346"/>
                  </a:lnTo>
                  <a:lnTo>
                    <a:pt x="229" y="346"/>
                  </a:lnTo>
                  <a:lnTo>
                    <a:pt x="229" y="346"/>
                  </a:lnTo>
                  <a:lnTo>
                    <a:pt x="232" y="346"/>
                  </a:lnTo>
                  <a:lnTo>
                    <a:pt x="232" y="349"/>
                  </a:lnTo>
                  <a:lnTo>
                    <a:pt x="229" y="349"/>
                  </a:lnTo>
                  <a:lnTo>
                    <a:pt x="229" y="349"/>
                  </a:lnTo>
                  <a:lnTo>
                    <a:pt x="227" y="349"/>
                  </a:lnTo>
                  <a:lnTo>
                    <a:pt x="227" y="351"/>
                  </a:lnTo>
                  <a:lnTo>
                    <a:pt x="222" y="351"/>
                  </a:lnTo>
                  <a:lnTo>
                    <a:pt x="222" y="354"/>
                  </a:lnTo>
                  <a:lnTo>
                    <a:pt x="220" y="354"/>
                  </a:lnTo>
                  <a:lnTo>
                    <a:pt x="220" y="354"/>
                  </a:lnTo>
                  <a:lnTo>
                    <a:pt x="217" y="354"/>
                  </a:lnTo>
                  <a:lnTo>
                    <a:pt x="217" y="354"/>
                  </a:lnTo>
                  <a:lnTo>
                    <a:pt x="213" y="354"/>
                  </a:lnTo>
                  <a:lnTo>
                    <a:pt x="213" y="351"/>
                  </a:lnTo>
                  <a:lnTo>
                    <a:pt x="201" y="351"/>
                  </a:lnTo>
                  <a:lnTo>
                    <a:pt x="201" y="349"/>
                  </a:lnTo>
                  <a:lnTo>
                    <a:pt x="198" y="349"/>
                  </a:lnTo>
                  <a:lnTo>
                    <a:pt x="198" y="349"/>
                  </a:lnTo>
                  <a:lnTo>
                    <a:pt x="194" y="349"/>
                  </a:lnTo>
                  <a:lnTo>
                    <a:pt x="194" y="346"/>
                  </a:lnTo>
                  <a:lnTo>
                    <a:pt x="194" y="346"/>
                  </a:lnTo>
                  <a:lnTo>
                    <a:pt x="194" y="346"/>
                  </a:lnTo>
                  <a:lnTo>
                    <a:pt x="191" y="346"/>
                  </a:lnTo>
                  <a:lnTo>
                    <a:pt x="191" y="344"/>
                  </a:lnTo>
                  <a:lnTo>
                    <a:pt x="191" y="344"/>
                  </a:lnTo>
                  <a:lnTo>
                    <a:pt x="191" y="344"/>
                  </a:lnTo>
                  <a:lnTo>
                    <a:pt x="189" y="344"/>
                  </a:lnTo>
                  <a:lnTo>
                    <a:pt x="189" y="342"/>
                  </a:lnTo>
                  <a:lnTo>
                    <a:pt x="187" y="342"/>
                  </a:lnTo>
                  <a:lnTo>
                    <a:pt x="187" y="344"/>
                  </a:lnTo>
                  <a:lnTo>
                    <a:pt x="187" y="344"/>
                  </a:lnTo>
                  <a:lnTo>
                    <a:pt x="187" y="342"/>
                  </a:lnTo>
                  <a:lnTo>
                    <a:pt x="187" y="342"/>
                  </a:lnTo>
                  <a:lnTo>
                    <a:pt x="187" y="339"/>
                  </a:lnTo>
                  <a:lnTo>
                    <a:pt x="187" y="339"/>
                  </a:lnTo>
                  <a:lnTo>
                    <a:pt x="187" y="337"/>
                  </a:lnTo>
                  <a:lnTo>
                    <a:pt x="184" y="337"/>
                  </a:lnTo>
                  <a:lnTo>
                    <a:pt x="184" y="339"/>
                  </a:lnTo>
                  <a:lnTo>
                    <a:pt x="184" y="339"/>
                  </a:lnTo>
                  <a:lnTo>
                    <a:pt x="184" y="339"/>
                  </a:lnTo>
                  <a:lnTo>
                    <a:pt x="182" y="339"/>
                  </a:lnTo>
                  <a:lnTo>
                    <a:pt x="182" y="337"/>
                  </a:lnTo>
                  <a:lnTo>
                    <a:pt x="179" y="337"/>
                  </a:lnTo>
                  <a:lnTo>
                    <a:pt x="179" y="339"/>
                  </a:lnTo>
                  <a:lnTo>
                    <a:pt x="179" y="339"/>
                  </a:lnTo>
                  <a:lnTo>
                    <a:pt x="179" y="337"/>
                  </a:lnTo>
                  <a:lnTo>
                    <a:pt x="175" y="337"/>
                  </a:lnTo>
                  <a:lnTo>
                    <a:pt x="175" y="339"/>
                  </a:lnTo>
                  <a:lnTo>
                    <a:pt x="177" y="339"/>
                  </a:lnTo>
                  <a:lnTo>
                    <a:pt x="177" y="339"/>
                  </a:lnTo>
                  <a:lnTo>
                    <a:pt x="172" y="339"/>
                  </a:lnTo>
                  <a:lnTo>
                    <a:pt x="172" y="339"/>
                  </a:lnTo>
                  <a:lnTo>
                    <a:pt x="172" y="339"/>
                  </a:lnTo>
                  <a:lnTo>
                    <a:pt x="172" y="337"/>
                  </a:lnTo>
                  <a:lnTo>
                    <a:pt x="170" y="337"/>
                  </a:lnTo>
                  <a:lnTo>
                    <a:pt x="170" y="339"/>
                  </a:lnTo>
                  <a:lnTo>
                    <a:pt x="168" y="339"/>
                  </a:lnTo>
                  <a:lnTo>
                    <a:pt x="168" y="337"/>
                  </a:lnTo>
                  <a:lnTo>
                    <a:pt x="168" y="337"/>
                  </a:lnTo>
                  <a:lnTo>
                    <a:pt x="168" y="337"/>
                  </a:lnTo>
                  <a:lnTo>
                    <a:pt x="168" y="337"/>
                  </a:lnTo>
                  <a:lnTo>
                    <a:pt x="168" y="337"/>
                  </a:lnTo>
                  <a:lnTo>
                    <a:pt x="165" y="337"/>
                  </a:lnTo>
                  <a:lnTo>
                    <a:pt x="165" y="337"/>
                  </a:lnTo>
                  <a:lnTo>
                    <a:pt x="165" y="337"/>
                  </a:lnTo>
                  <a:lnTo>
                    <a:pt x="165" y="335"/>
                  </a:lnTo>
                  <a:lnTo>
                    <a:pt x="165" y="335"/>
                  </a:lnTo>
                  <a:lnTo>
                    <a:pt x="165" y="335"/>
                  </a:lnTo>
                  <a:lnTo>
                    <a:pt x="165" y="335"/>
                  </a:lnTo>
                  <a:lnTo>
                    <a:pt x="165" y="332"/>
                  </a:lnTo>
                  <a:lnTo>
                    <a:pt x="165" y="332"/>
                  </a:lnTo>
                  <a:lnTo>
                    <a:pt x="165" y="330"/>
                  </a:lnTo>
                  <a:lnTo>
                    <a:pt x="168" y="330"/>
                  </a:lnTo>
                  <a:lnTo>
                    <a:pt x="168" y="327"/>
                  </a:lnTo>
                  <a:lnTo>
                    <a:pt x="165" y="327"/>
                  </a:lnTo>
                  <a:lnTo>
                    <a:pt x="165" y="327"/>
                  </a:lnTo>
                  <a:lnTo>
                    <a:pt x="165" y="327"/>
                  </a:lnTo>
                  <a:lnTo>
                    <a:pt x="165" y="325"/>
                  </a:lnTo>
                  <a:lnTo>
                    <a:pt x="163" y="325"/>
                  </a:lnTo>
                  <a:lnTo>
                    <a:pt x="163" y="325"/>
                  </a:lnTo>
                  <a:lnTo>
                    <a:pt x="163" y="325"/>
                  </a:lnTo>
                  <a:lnTo>
                    <a:pt x="163" y="323"/>
                  </a:lnTo>
                  <a:lnTo>
                    <a:pt x="161" y="323"/>
                  </a:lnTo>
                  <a:lnTo>
                    <a:pt x="161" y="320"/>
                  </a:lnTo>
                  <a:lnTo>
                    <a:pt x="161" y="320"/>
                  </a:lnTo>
                  <a:lnTo>
                    <a:pt x="161" y="320"/>
                  </a:lnTo>
                  <a:lnTo>
                    <a:pt x="158" y="320"/>
                  </a:lnTo>
                  <a:lnTo>
                    <a:pt x="158" y="318"/>
                  </a:lnTo>
                  <a:lnTo>
                    <a:pt x="161" y="318"/>
                  </a:lnTo>
                  <a:lnTo>
                    <a:pt x="161" y="318"/>
                  </a:lnTo>
                  <a:lnTo>
                    <a:pt x="158" y="318"/>
                  </a:lnTo>
                  <a:lnTo>
                    <a:pt x="158" y="318"/>
                  </a:lnTo>
                  <a:lnTo>
                    <a:pt x="156" y="318"/>
                  </a:lnTo>
                  <a:lnTo>
                    <a:pt x="156" y="316"/>
                  </a:lnTo>
                  <a:lnTo>
                    <a:pt x="153" y="316"/>
                  </a:lnTo>
                  <a:lnTo>
                    <a:pt x="153" y="313"/>
                  </a:lnTo>
                  <a:lnTo>
                    <a:pt x="156" y="313"/>
                  </a:lnTo>
                  <a:lnTo>
                    <a:pt x="156" y="313"/>
                  </a:lnTo>
                  <a:lnTo>
                    <a:pt x="158" y="313"/>
                  </a:lnTo>
                  <a:lnTo>
                    <a:pt x="158" y="311"/>
                  </a:lnTo>
                  <a:lnTo>
                    <a:pt x="158" y="311"/>
                  </a:lnTo>
                  <a:lnTo>
                    <a:pt x="158" y="311"/>
                  </a:lnTo>
                  <a:lnTo>
                    <a:pt x="161" y="311"/>
                  </a:lnTo>
                  <a:lnTo>
                    <a:pt x="161" y="309"/>
                  </a:lnTo>
                  <a:lnTo>
                    <a:pt x="161" y="309"/>
                  </a:lnTo>
                  <a:lnTo>
                    <a:pt x="161" y="309"/>
                  </a:lnTo>
                  <a:lnTo>
                    <a:pt x="163" y="309"/>
                  </a:lnTo>
                  <a:lnTo>
                    <a:pt x="163" y="309"/>
                  </a:lnTo>
                  <a:lnTo>
                    <a:pt x="163" y="309"/>
                  </a:lnTo>
                  <a:lnTo>
                    <a:pt x="163" y="306"/>
                  </a:lnTo>
                  <a:lnTo>
                    <a:pt x="165" y="306"/>
                  </a:lnTo>
                  <a:lnTo>
                    <a:pt x="165" y="306"/>
                  </a:lnTo>
                  <a:lnTo>
                    <a:pt x="165" y="306"/>
                  </a:lnTo>
                  <a:lnTo>
                    <a:pt x="165" y="304"/>
                  </a:lnTo>
                  <a:lnTo>
                    <a:pt x="163" y="304"/>
                  </a:lnTo>
                  <a:lnTo>
                    <a:pt x="163" y="301"/>
                  </a:lnTo>
                  <a:lnTo>
                    <a:pt x="163" y="301"/>
                  </a:lnTo>
                  <a:lnTo>
                    <a:pt x="163" y="299"/>
                  </a:lnTo>
                  <a:lnTo>
                    <a:pt x="161" y="299"/>
                  </a:lnTo>
                  <a:lnTo>
                    <a:pt x="161" y="297"/>
                  </a:lnTo>
                  <a:lnTo>
                    <a:pt x="158" y="297"/>
                  </a:lnTo>
                  <a:lnTo>
                    <a:pt x="158" y="297"/>
                  </a:lnTo>
                  <a:lnTo>
                    <a:pt x="156" y="297"/>
                  </a:lnTo>
                  <a:lnTo>
                    <a:pt x="156" y="297"/>
                  </a:lnTo>
                  <a:lnTo>
                    <a:pt x="153" y="297"/>
                  </a:lnTo>
                  <a:lnTo>
                    <a:pt x="153" y="294"/>
                  </a:lnTo>
                  <a:lnTo>
                    <a:pt x="151" y="294"/>
                  </a:lnTo>
                  <a:lnTo>
                    <a:pt x="151" y="294"/>
                  </a:lnTo>
                  <a:lnTo>
                    <a:pt x="151" y="294"/>
                  </a:lnTo>
                  <a:lnTo>
                    <a:pt x="151" y="292"/>
                  </a:lnTo>
                  <a:lnTo>
                    <a:pt x="146" y="292"/>
                  </a:lnTo>
                  <a:lnTo>
                    <a:pt x="146" y="292"/>
                  </a:lnTo>
                  <a:lnTo>
                    <a:pt x="144" y="292"/>
                  </a:lnTo>
                  <a:lnTo>
                    <a:pt x="144" y="290"/>
                  </a:lnTo>
                  <a:lnTo>
                    <a:pt x="142" y="290"/>
                  </a:lnTo>
                  <a:lnTo>
                    <a:pt x="142" y="290"/>
                  </a:lnTo>
                  <a:lnTo>
                    <a:pt x="142" y="290"/>
                  </a:lnTo>
                  <a:lnTo>
                    <a:pt x="142" y="287"/>
                  </a:lnTo>
                  <a:lnTo>
                    <a:pt x="139" y="287"/>
                  </a:lnTo>
                  <a:lnTo>
                    <a:pt x="139" y="287"/>
                  </a:lnTo>
                  <a:lnTo>
                    <a:pt x="139" y="287"/>
                  </a:lnTo>
                  <a:lnTo>
                    <a:pt x="139" y="287"/>
                  </a:lnTo>
                  <a:lnTo>
                    <a:pt x="137" y="287"/>
                  </a:lnTo>
                  <a:lnTo>
                    <a:pt x="137" y="287"/>
                  </a:lnTo>
                  <a:lnTo>
                    <a:pt x="137" y="287"/>
                  </a:lnTo>
                  <a:lnTo>
                    <a:pt x="137" y="287"/>
                  </a:lnTo>
                  <a:lnTo>
                    <a:pt x="134" y="287"/>
                  </a:lnTo>
                  <a:lnTo>
                    <a:pt x="134" y="285"/>
                  </a:lnTo>
                  <a:lnTo>
                    <a:pt x="134" y="285"/>
                  </a:lnTo>
                  <a:lnTo>
                    <a:pt x="134" y="285"/>
                  </a:lnTo>
                  <a:lnTo>
                    <a:pt x="132" y="285"/>
                  </a:lnTo>
                  <a:lnTo>
                    <a:pt x="132" y="282"/>
                  </a:lnTo>
                  <a:lnTo>
                    <a:pt x="132" y="282"/>
                  </a:lnTo>
                  <a:lnTo>
                    <a:pt x="132" y="282"/>
                  </a:lnTo>
                  <a:lnTo>
                    <a:pt x="130" y="282"/>
                  </a:lnTo>
                  <a:lnTo>
                    <a:pt x="130" y="280"/>
                  </a:lnTo>
                  <a:lnTo>
                    <a:pt x="127" y="280"/>
                  </a:lnTo>
                  <a:lnTo>
                    <a:pt x="127" y="280"/>
                  </a:lnTo>
                  <a:lnTo>
                    <a:pt x="123" y="280"/>
                  </a:lnTo>
                  <a:lnTo>
                    <a:pt x="123" y="278"/>
                  </a:lnTo>
                  <a:lnTo>
                    <a:pt x="120" y="278"/>
                  </a:lnTo>
                  <a:lnTo>
                    <a:pt x="120" y="278"/>
                  </a:lnTo>
                  <a:lnTo>
                    <a:pt x="116" y="278"/>
                  </a:lnTo>
                  <a:lnTo>
                    <a:pt x="116" y="278"/>
                  </a:lnTo>
                  <a:lnTo>
                    <a:pt x="116" y="278"/>
                  </a:lnTo>
                  <a:lnTo>
                    <a:pt x="116" y="275"/>
                  </a:lnTo>
                  <a:lnTo>
                    <a:pt x="113" y="275"/>
                  </a:lnTo>
                  <a:lnTo>
                    <a:pt x="113" y="273"/>
                  </a:lnTo>
                  <a:lnTo>
                    <a:pt x="116" y="273"/>
                  </a:lnTo>
                  <a:lnTo>
                    <a:pt x="116" y="271"/>
                  </a:lnTo>
                  <a:lnTo>
                    <a:pt x="118" y="271"/>
                  </a:lnTo>
                  <a:lnTo>
                    <a:pt x="118" y="273"/>
                  </a:lnTo>
                  <a:lnTo>
                    <a:pt x="118" y="273"/>
                  </a:lnTo>
                  <a:lnTo>
                    <a:pt x="118" y="273"/>
                  </a:lnTo>
                  <a:lnTo>
                    <a:pt x="118" y="273"/>
                  </a:lnTo>
                  <a:lnTo>
                    <a:pt x="118" y="275"/>
                  </a:lnTo>
                  <a:lnTo>
                    <a:pt x="120" y="275"/>
                  </a:lnTo>
                  <a:lnTo>
                    <a:pt x="120" y="275"/>
                  </a:lnTo>
                  <a:lnTo>
                    <a:pt x="123" y="275"/>
                  </a:lnTo>
                  <a:lnTo>
                    <a:pt x="123" y="278"/>
                  </a:lnTo>
                  <a:lnTo>
                    <a:pt x="125" y="278"/>
                  </a:lnTo>
                  <a:lnTo>
                    <a:pt x="125" y="278"/>
                  </a:lnTo>
                  <a:lnTo>
                    <a:pt x="127" y="278"/>
                  </a:lnTo>
                  <a:lnTo>
                    <a:pt x="127" y="278"/>
                  </a:lnTo>
                  <a:lnTo>
                    <a:pt x="130" y="278"/>
                  </a:lnTo>
                  <a:lnTo>
                    <a:pt x="130" y="280"/>
                  </a:lnTo>
                  <a:lnTo>
                    <a:pt x="134" y="280"/>
                  </a:lnTo>
                  <a:lnTo>
                    <a:pt x="134" y="280"/>
                  </a:lnTo>
                  <a:lnTo>
                    <a:pt x="137" y="280"/>
                  </a:lnTo>
                  <a:lnTo>
                    <a:pt x="137" y="278"/>
                  </a:lnTo>
                  <a:lnTo>
                    <a:pt x="137" y="278"/>
                  </a:lnTo>
                  <a:lnTo>
                    <a:pt x="137" y="278"/>
                  </a:lnTo>
                  <a:lnTo>
                    <a:pt x="139" y="278"/>
                  </a:lnTo>
                  <a:lnTo>
                    <a:pt x="139" y="280"/>
                  </a:lnTo>
                  <a:lnTo>
                    <a:pt x="139" y="280"/>
                  </a:lnTo>
                  <a:lnTo>
                    <a:pt x="139" y="280"/>
                  </a:lnTo>
                  <a:lnTo>
                    <a:pt x="149" y="280"/>
                  </a:lnTo>
                  <a:lnTo>
                    <a:pt x="149" y="282"/>
                  </a:lnTo>
                  <a:lnTo>
                    <a:pt x="151" y="282"/>
                  </a:lnTo>
                  <a:lnTo>
                    <a:pt x="151" y="282"/>
                  </a:lnTo>
                  <a:lnTo>
                    <a:pt x="151" y="282"/>
                  </a:lnTo>
                  <a:lnTo>
                    <a:pt x="151" y="285"/>
                  </a:lnTo>
                  <a:lnTo>
                    <a:pt x="153" y="285"/>
                  </a:lnTo>
                  <a:lnTo>
                    <a:pt x="153" y="285"/>
                  </a:lnTo>
                  <a:lnTo>
                    <a:pt x="156" y="285"/>
                  </a:lnTo>
                  <a:lnTo>
                    <a:pt x="156" y="285"/>
                  </a:lnTo>
                  <a:lnTo>
                    <a:pt x="158" y="285"/>
                  </a:lnTo>
                  <a:lnTo>
                    <a:pt x="158" y="282"/>
                  </a:lnTo>
                  <a:lnTo>
                    <a:pt x="163" y="282"/>
                  </a:lnTo>
                  <a:lnTo>
                    <a:pt x="163" y="285"/>
                  </a:lnTo>
                  <a:lnTo>
                    <a:pt x="165" y="285"/>
                  </a:lnTo>
                  <a:lnTo>
                    <a:pt x="165" y="285"/>
                  </a:lnTo>
                  <a:lnTo>
                    <a:pt x="168" y="285"/>
                  </a:lnTo>
                  <a:lnTo>
                    <a:pt x="168" y="287"/>
                  </a:lnTo>
                  <a:lnTo>
                    <a:pt x="172" y="287"/>
                  </a:lnTo>
                  <a:lnTo>
                    <a:pt x="172" y="287"/>
                  </a:lnTo>
                  <a:lnTo>
                    <a:pt x="177" y="287"/>
                  </a:lnTo>
                  <a:lnTo>
                    <a:pt x="177" y="290"/>
                  </a:lnTo>
                  <a:lnTo>
                    <a:pt x="187" y="290"/>
                  </a:lnTo>
                  <a:lnTo>
                    <a:pt x="187" y="290"/>
                  </a:lnTo>
                  <a:lnTo>
                    <a:pt x="196" y="290"/>
                  </a:lnTo>
                  <a:lnTo>
                    <a:pt x="196" y="292"/>
                  </a:lnTo>
                  <a:lnTo>
                    <a:pt x="208" y="292"/>
                  </a:lnTo>
                  <a:lnTo>
                    <a:pt x="208" y="292"/>
                  </a:lnTo>
                  <a:lnTo>
                    <a:pt x="213" y="292"/>
                  </a:lnTo>
                  <a:lnTo>
                    <a:pt x="213" y="294"/>
                  </a:lnTo>
                  <a:lnTo>
                    <a:pt x="217" y="294"/>
                  </a:lnTo>
                  <a:lnTo>
                    <a:pt x="217" y="294"/>
                  </a:lnTo>
                  <a:lnTo>
                    <a:pt x="220" y="294"/>
                  </a:lnTo>
                  <a:lnTo>
                    <a:pt x="220" y="297"/>
                  </a:lnTo>
                  <a:lnTo>
                    <a:pt x="227" y="297"/>
                  </a:lnTo>
                  <a:lnTo>
                    <a:pt x="227" y="297"/>
                  </a:lnTo>
                  <a:lnTo>
                    <a:pt x="248" y="297"/>
                  </a:lnTo>
                  <a:lnTo>
                    <a:pt x="248" y="297"/>
                  </a:lnTo>
                  <a:lnTo>
                    <a:pt x="255" y="297"/>
                  </a:lnTo>
                  <a:lnTo>
                    <a:pt x="255" y="294"/>
                  </a:lnTo>
                  <a:lnTo>
                    <a:pt x="260" y="294"/>
                  </a:lnTo>
                  <a:lnTo>
                    <a:pt x="260" y="294"/>
                  </a:lnTo>
                  <a:lnTo>
                    <a:pt x="267" y="294"/>
                  </a:lnTo>
                  <a:lnTo>
                    <a:pt x="267" y="292"/>
                  </a:lnTo>
                  <a:lnTo>
                    <a:pt x="272" y="292"/>
                  </a:lnTo>
                  <a:lnTo>
                    <a:pt x="272" y="292"/>
                  </a:lnTo>
                  <a:lnTo>
                    <a:pt x="274" y="292"/>
                  </a:lnTo>
                  <a:lnTo>
                    <a:pt x="274" y="290"/>
                  </a:lnTo>
                  <a:lnTo>
                    <a:pt x="277" y="290"/>
                  </a:lnTo>
                  <a:lnTo>
                    <a:pt x="277" y="290"/>
                  </a:lnTo>
                  <a:lnTo>
                    <a:pt x="279" y="290"/>
                  </a:lnTo>
                  <a:lnTo>
                    <a:pt x="279" y="287"/>
                  </a:lnTo>
                  <a:lnTo>
                    <a:pt x="284" y="287"/>
                  </a:lnTo>
                  <a:lnTo>
                    <a:pt x="284" y="287"/>
                  </a:lnTo>
                  <a:lnTo>
                    <a:pt x="286" y="287"/>
                  </a:lnTo>
                  <a:lnTo>
                    <a:pt x="286" y="287"/>
                  </a:lnTo>
                  <a:lnTo>
                    <a:pt x="286" y="287"/>
                  </a:lnTo>
                  <a:lnTo>
                    <a:pt x="286" y="285"/>
                  </a:lnTo>
                  <a:lnTo>
                    <a:pt x="286" y="285"/>
                  </a:lnTo>
                  <a:lnTo>
                    <a:pt x="286" y="287"/>
                  </a:lnTo>
                  <a:lnTo>
                    <a:pt x="288" y="287"/>
                  </a:lnTo>
                  <a:lnTo>
                    <a:pt x="288" y="285"/>
                  </a:lnTo>
                  <a:lnTo>
                    <a:pt x="288" y="285"/>
                  </a:lnTo>
                  <a:lnTo>
                    <a:pt x="288" y="282"/>
                  </a:lnTo>
                  <a:lnTo>
                    <a:pt x="291" y="282"/>
                  </a:lnTo>
                  <a:lnTo>
                    <a:pt x="291" y="282"/>
                  </a:lnTo>
                  <a:lnTo>
                    <a:pt x="293" y="282"/>
                  </a:lnTo>
                  <a:lnTo>
                    <a:pt x="293" y="280"/>
                  </a:lnTo>
                  <a:lnTo>
                    <a:pt x="293" y="280"/>
                  </a:lnTo>
                  <a:lnTo>
                    <a:pt x="293" y="280"/>
                  </a:lnTo>
                  <a:lnTo>
                    <a:pt x="298" y="280"/>
                  </a:lnTo>
                  <a:lnTo>
                    <a:pt x="298" y="278"/>
                  </a:lnTo>
                  <a:lnTo>
                    <a:pt x="298" y="278"/>
                  </a:lnTo>
                  <a:lnTo>
                    <a:pt x="298" y="278"/>
                  </a:lnTo>
                  <a:lnTo>
                    <a:pt x="300" y="278"/>
                  </a:lnTo>
                  <a:lnTo>
                    <a:pt x="300" y="275"/>
                  </a:lnTo>
                  <a:lnTo>
                    <a:pt x="300" y="275"/>
                  </a:lnTo>
                  <a:lnTo>
                    <a:pt x="300" y="273"/>
                  </a:lnTo>
                  <a:lnTo>
                    <a:pt x="303" y="273"/>
                  </a:lnTo>
                  <a:lnTo>
                    <a:pt x="303" y="271"/>
                  </a:lnTo>
                  <a:lnTo>
                    <a:pt x="303" y="271"/>
                  </a:lnTo>
                  <a:lnTo>
                    <a:pt x="303" y="268"/>
                  </a:lnTo>
                  <a:lnTo>
                    <a:pt x="300" y="268"/>
                  </a:lnTo>
                  <a:lnTo>
                    <a:pt x="300" y="268"/>
                  </a:lnTo>
                  <a:lnTo>
                    <a:pt x="303" y="268"/>
                  </a:lnTo>
                  <a:lnTo>
                    <a:pt x="303" y="268"/>
                  </a:lnTo>
                  <a:lnTo>
                    <a:pt x="300" y="268"/>
                  </a:lnTo>
                  <a:lnTo>
                    <a:pt x="300" y="266"/>
                  </a:lnTo>
                  <a:lnTo>
                    <a:pt x="298" y="266"/>
                  </a:lnTo>
                  <a:lnTo>
                    <a:pt x="298" y="261"/>
                  </a:lnTo>
                  <a:lnTo>
                    <a:pt x="295" y="261"/>
                  </a:lnTo>
                  <a:lnTo>
                    <a:pt x="295" y="259"/>
                  </a:lnTo>
                  <a:lnTo>
                    <a:pt x="295" y="259"/>
                  </a:lnTo>
                  <a:lnTo>
                    <a:pt x="295" y="256"/>
                  </a:lnTo>
                  <a:lnTo>
                    <a:pt x="295" y="256"/>
                  </a:lnTo>
                  <a:lnTo>
                    <a:pt x="295" y="254"/>
                  </a:lnTo>
                  <a:lnTo>
                    <a:pt x="293" y="254"/>
                  </a:lnTo>
                  <a:lnTo>
                    <a:pt x="293" y="254"/>
                  </a:lnTo>
                  <a:lnTo>
                    <a:pt x="288" y="254"/>
                  </a:lnTo>
                  <a:lnTo>
                    <a:pt x="288" y="252"/>
                  </a:lnTo>
                  <a:lnTo>
                    <a:pt x="288" y="252"/>
                  </a:lnTo>
                  <a:lnTo>
                    <a:pt x="288" y="252"/>
                  </a:lnTo>
                  <a:lnTo>
                    <a:pt x="281" y="252"/>
                  </a:lnTo>
                  <a:lnTo>
                    <a:pt x="281" y="252"/>
                  </a:lnTo>
                  <a:lnTo>
                    <a:pt x="281" y="252"/>
                  </a:lnTo>
                  <a:lnTo>
                    <a:pt x="281" y="249"/>
                  </a:lnTo>
                  <a:lnTo>
                    <a:pt x="279" y="249"/>
                  </a:lnTo>
                  <a:lnTo>
                    <a:pt x="279" y="249"/>
                  </a:lnTo>
                  <a:lnTo>
                    <a:pt x="274" y="249"/>
                  </a:lnTo>
                  <a:lnTo>
                    <a:pt x="274" y="247"/>
                  </a:lnTo>
                  <a:lnTo>
                    <a:pt x="272" y="247"/>
                  </a:lnTo>
                  <a:lnTo>
                    <a:pt x="272" y="247"/>
                  </a:lnTo>
                  <a:lnTo>
                    <a:pt x="272" y="247"/>
                  </a:lnTo>
                  <a:lnTo>
                    <a:pt x="272" y="245"/>
                  </a:lnTo>
                  <a:lnTo>
                    <a:pt x="272" y="245"/>
                  </a:lnTo>
                  <a:lnTo>
                    <a:pt x="272" y="245"/>
                  </a:lnTo>
                  <a:lnTo>
                    <a:pt x="269" y="245"/>
                  </a:lnTo>
                  <a:lnTo>
                    <a:pt x="269" y="242"/>
                  </a:lnTo>
                  <a:lnTo>
                    <a:pt x="267" y="242"/>
                  </a:lnTo>
                  <a:lnTo>
                    <a:pt x="267" y="245"/>
                  </a:lnTo>
                  <a:lnTo>
                    <a:pt x="267" y="245"/>
                  </a:lnTo>
                  <a:lnTo>
                    <a:pt x="267" y="245"/>
                  </a:lnTo>
                  <a:lnTo>
                    <a:pt x="267" y="245"/>
                  </a:lnTo>
                  <a:lnTo>
                    <a:pt x="267" y="247"/>
                  </a:lnTo>
                  <a:lnTo>
                    <a:pt x="267" y="247"/>
                  </a:lnTo>
                  <a:lnTo>
                    <a:pt x="267" y="245"/>
                  </a:lnTo>
                  <a:lnTo>
                    <a:pt x="262" y="245"/>
                  </a:lnTo>
                  <a:lnTo>
                    <a:pt x="262" y="245"/>
                  </a:lnTo>
                  <a:lnTo>
                    <a:pt x="258" y="245"/>
                  </a:lnTo>
                  <a:lnTo>
                    <a:pt x="258" y="242"/>
                  </a:lnTo>
                  <a:lnTo>
                    <a:pt x="255" y="242"/>
                  </a:lnTo>
                  <a:lnTo>
                    <a:pt x="255" y="242"/>
                  </a:lnTo>
                  <a:lnTo>
                    <a:pt x="253" y="242"/>
                  </a:lnTo>
                  <a:lnTo>
                    <a:pt x="253" y="240"/>
                  </a:lnTo>
                  <a:lnTo>
                    <a:pt x="250" y="240"/>
                  </a:lnTo>
                  <a:lnTo>
                    <a:pt x="250" y="240"/>
                  </a:lnTo>
                  <a:lnTo>
                    <a:pt x="250" y="240"/>
                  </a:lnTo>
                  <a:lnTo>
                    <a:pt x="250" y="237"/>
                  </a:lnTo>
                  <a:lnTo>
                    <a:pt x="246" y="237"/>
                  </a:lnTo>
                  <a:lnTo>
                    <a:pt x="246" y="237"/>
                  </a:lnTo>
                  <a:lnTo>
                    <a:pt x="241" y="237"/>
                  </a:lnTo>
                  <a:lnTo>
                    <a:pt x="241" y="237"/>
                  </a:lnTo>
                  <a:lnTo>
                    <a:pt x="236" y="237"/>
                  </a:lnTo>
                  <a:lnTo>
                    <a:pt x="236" y="235"/>
                  </a:lnTo>
                  <a:lnTo>
                    <a:pt x="234" y="235"/>
                  </a:lnTo>
                  <a:lnTo>
                    <a:pt x="234" y="235"/>
                  </a:lnTo>
                  <a:lnTo>
                    <a:pt x="232" y="235"/>
                  </a:lnTo>
                  <a:lnTo>
                    <a:pt x="232" y="233"/>
                  </a:lnTo>
                  <a:lnTo>
                    <a:pt x="232" y="233"/>
                  </a:lnTo>
                  <a:lnTo>
                    <a:pt x="232" y="233"/>
                  </a:lnTo>
                  <a:lnTo>
                    <a:pt x="229" y="233"/>
                  </a:lnTo>
                  <a:lnTo>
                    <a:pt x="229" y="230"/>
                  </a:lnTo>
                  <a:lnTo>
                    <a:pt x="227" y="230"/>
                  </a:lnTo>
                  <a:lnTo>
                    <a:pt x="227" y="230"/>
                  </a:lnTo>
                  <a:lnTo>
                    <a:pt x="224" y="230"/>
                  </a:lnTo>
                  <a:lnTo>
                    <a:pt x="224" y="228"/>
                  </a:lnTo>
                  <a:lnTo>
                    <a:pt x="222" y="228"/>
                  </a:lnTo>
                  <a:lnTo>
                    <a:pt x="222" y="228"/>
                  </a:lnTo>
                  <a:lnTo>
                    <a:pt x="220" y="228"/>
                  </a:lnTo>
                  <a:lnTo>
                    <a:pt x="220" y="228"/>
                  </a:lnTo>
                  <a:lnTo>
                    <a:pt x="217" y="228"/>
                  </a:lnTo>
                  <a:lnTo>
                    <a:pt x="217" y="226"/>
                  </a:lnTo>
                  <a:lnTo>
                    <a:pt x="213" y="226"/>
                  </a:lnTo>
                  <a:lnTo>
                    <a:pt x="213" y="226"/>
                  </a:lnTo>
                  <a:lnTo>
                    <a:pt x="208" y="226"/>
                  </a:lnTo>
                  <a:lnTo>
                    <a:pt x="208" y="223"/>
                  </a:lnTo>
                  <a:lnTo>
                    <a:pt x="206" y="223"/>
                  </a:lnTo>
                  <a:lnTo>
                    <a:pt x="206" y="223"/>
                  </a:lnTo>
                  <a:lnTo>
                    <a:pt x="203" y="223"/>
                  </a:lnTo>
                  <a:lnTo>
                    <a:pt x="203" y="221"/>
                  </a:lnTo>
                  <a:lnTo>
                    <a:pt x="201" y="221"/>
                  </a:lnTo>
                  <a:lnTo>
                    <a:pt x="201" y="221"/>
                  </a:lnTo>
                  <a:lnTo>
                    <a:pt x="196" y="221"/>
                  </a:lnTo>
                  <a:lnTo>
                    <a:pt x="196" y="218"/>
                  </a:lnTo>
                  <a:lnTo>
                    <a:pt x="194" y="218"/>
                  </a:lnTo>
                  <a:lnTo>
                    <a:pt x="194" y="218"/>
                  </a:lnTo>
                  <a:lnTo>
                    <a:pt x="189" y="218"/>
                  </a:lnTo>
                  <a:lnTo>
                    <a:pt x="189" y="218"/>
                  </a:lnTo>
                  <a:lnTo>
                    <a:pt x="184" y="218"/>
                  </a:lnTo>
                  <a:lnTo>
                    <a:pt x="184" y="216"/>
                  </a:lnTo>
                  <a:lnTo>
                    <a:pt x="177" y="216"/>
                  </a:lnTo>
                  <a:lnTo>
                    <a:pt x="177" y="216"/>
                  </a:lnTo>
                  <a:lnTo>
                    <a:pt x="168" y="216"/>
                  </a:lnTo>
                  <a:lnTo>
                    <a:pt x="168" y="216"/>
                  </a:lnTo>
                  <a:lnTo>
                    <a:pt x="165" y="216"/>
                  </a:lnTo>
                  <a:lnTo>
                    <a:pt x="165" y="216"/>
                  </a:lnTo>
                  <a:lnTo>
                    <a:pt x="161" y="216"/>
                  </a:lnTo>
                  <a:lnTo>
                    <a:pt x="161" y="214"/>
                  </a:lnTo>
                  <a:lnTo>
                    <a:pt x="158" y="214"/>
                  </a:lnTo>
                  <a:lnTo>
                    <a:pt x="158" y="216"/>
                  </a:lnTo>
                  <a:lnTo>
                    <a:pt x="156" y="216"/>
                  </a:lnTo>
                  <a:lnTo>
                    <a:pt x="156" y="214"/>
                  </a:lnTo>
                  <a:lnTo>
                    <a:pt x="153" y="214"/>
                  </a:lnTo>
                  <a:lnTo>
                    <a:pt x="153" y="211"/>
                  </a:lnTo>
                  <a:lnTo>
                    <a:pt x="149" y="211"/>
                  </a:lnTo>
                  <a:lnTo>
                    <a:pt x="149" y="211"/>
                  </a:lnTo>
                  <a:lnTo>
                    <a:pt x="144" y="211"/>
                  </a:lnTo>
                  <a:lnTo>
                    <a:pt x="144" y="211"/>
                  </a:lnTo>
                  <a:lnTo>
                    <a:pt x="144" y="211"/>
                  </a:lnTo>
                  <a:lnTo>
                    <a:pt x="144" y="214"/>
                  </a:lnTo>
                  <a:lnTo>
                    <a:pt x="139" y="214"/>
                  </a:lnTo>
                  <a:lnTo>
                    <a:pt x="139" y="214"/>
                  </a:lnTo>
                  <a:lnTo>
                    <a:pt x="139" y="214"/>
                  </a:lnTo>
                  <a:lnTo>
                    <a:pt x="139" y="214"/>
                  </a:lnTo>
                  <a:lnTo>
                    <a:pt x="134" y="214"/>
                  </a:lnTo>
                  <a:lnTo>
                    <a:pt x="134" y="214"/>
                  </a:lnTo>
                  <a:lnTo>
                    <a:pt x="132" y="214"/>
                  </a:lnTo>
                  <a:lnTo>
                    <a:pt x="132" y="211"/>
                  </a:lnTo>
                  <a:lnTo>
                    <a:pt x="134" y="211"/>
                  </a:lnTo>
                  <a:lnTo>
                    <a:pt x="134" y="211"/>
                  </a:lnTo>
                  <a:lnTo>
                    <a:pt x="132" y="211"/>
                  </a:lnTo>
                  <a:lnTo>
                    <a:pt x="132" y="209"/>
                  </a:lnTo>
                  <a:lnTo>
                    <a:pt x="132" y="209"/>
                  </a:lnTo>
                  <a:lnTo>
                    <a:pt x="132" y="211"/>
                  </a:lnTo>
                  <a:lnTo>
                    <a:pt x="130" y="211"/>
                  </a:lnTo>
                  <a:lnTo>
                    <a:pt x="130" y="209"/>
                  </a:lnTo>
                  <a:lnTo>
                    <a:pt x="120" y="209"/>
                  </a:lnTo>
                  <a:lnTo>
                    <a:pt x="120" y="209"/>
                  </a:lnTo>
                  <a:lnTo>
                    <a:pt x="120" y="209"/>
                  </a:lnTo>
                  <a:lnTo>
                    <a:pt x="120" y="209"/>
                  </a:lnTo>
                  <a:lnTo>
                    <a:pt x="120" y="209"/>
                  </a:lnTo>
                  <a:lnTo>
                    <a:pt x="120" y="209"/>
                  </a:lnTo>
                  <a:lnTo>
                    <a:pt x="113" y="209"/>
                  </a:lnTo>
                  <a:lnTo>
                    <a:pt x="113" y="209"/>
                  </a:lnTo>
                  <a:lnTo>
                    <a:pt x="111" y="209"/>
                  </a:lnTo>
                  <a:lnTo>
                    <a:pt x="111" y="207"/>
                  </a:lnTo>
                  <a:lnTo>
                    <a:pt x="113" y="207"/>
                  </a:lnTo>
                  <a:lnTo>
                    <a:pt x="113" y="209"/>
                  </a:lnTo>
                  <a:lnTo>
                    <a:pt x="123" y="209"/>
                  </a:lnTo>
                  <a:lnTo>
                    <a:pt x="123" y="207"/>
                  </a:lnTo>
                  <a:lnTo>
                    <a:pt x="125" y="207"/>
                  </a:lnTo>
                  <a:lnTo>
                    <a:pt x="125" y="207"/>
                  </a:lnTo>
                  <a:lnTo>
                    <a:pt x="125" y="207"/>
                  </a:lnTo>
                  <a:lnTo>
                    <a:pt x="125" y="202"/>
                  </a:lnTo>
                  <a:lnTo>
                    <a:pt x="123" y="202"/>
                  </a:lnTo>
                  <a:lnTo>
                    <a:pt x="123" y="202"/>
                  </a:lnTo>
                  <a:lnTo>
                    <a:pt x="113" y="202"/>
                  </a:lnTo>
                  <a:lnTo>
                    <a:pt x="113" y="200"/>
                  </a:lnTo>
                  <a:lnTo>
                    <a:pt x="111" y="200"/>
                  </a:lnTo>
                  <a:lnTo>
                    <a:pt x="111" y="200"/>
                  </a:lnTo>
                  <a:lnTo>
                    <a:pt x="108" y="200"/>
                  </a:lnTo>
                  <a:lnTo>
                    <a:pt x="108" y="200"/>
                  </a:lnTo>
                  <a:lnTo>
                    <a:pt x="106" y="200"/>
                  </a:lnTo>
                  <a:lnTo>
                    <a:pt x="106" y="197"/>
                  </a:lnTo>
                  <a:lnTo>
                    <a:pt x="99" y="197"/>
                  </a:lnTo>
                  <a:lnTo>
                    <a:pt x="99" y="200"/>
                  </a:lnTo>
                  <a:lnTo>
                    <a:pt x="99" y="200"/>
                  </a:lnTo>
                  <a:lnTo>
                    <a:pt x="99" y="200"/>
                  </a:lnTo>
                  <a:lnTo>
                    <a:pt x="94" y="200"/>
                  </a:lnTo>
                  <a:lnTo>
                    <a:pt x="94" y="202"/>
                  </a:lnTo>
                  <a:lnTo>
                    <a:pt x="94" y="202"/>
                  </a:lnTo>
                  <a:lnTo>
                    <a:pt x="94" y="204"/>
                  </a:lnTo>
                  <a:lnTo>
                    <a:pt x="90" y="204"/>
                  </a:lnTo>
                  <a:lnTo>
                    <a:pt x="90" y="202"/>
                  </a:lnTo>
                  <a:lnTo>
                    <a:pt x="85" y="202"/>
                  </a:lnTo>
                  <a:lnTo>
                    <a:pt x="85" y="202"/>
                  </a:lnTo>
                  <a:lnTo>
                    <a:pt x="75" y="202"/>
                  </a:lnTo>
                  <a:lnTo>
                    <a:pt x="75" y="202"/>
                  </a:lnTo>
                  <a:lnTo>
                    <a:pt x="78" y="202"/>
                  </a:lnTo>
                  <a:lnTo>
                    <a:pt x="78" y="204"/>
                  </a:lnTo>
                  <a:lnTo>
                    <a:pt x="78" y="204"/>
                  </a:lnTo>
                  <a:lnTo>
                    <a:pt x="78" y="207"/>
                  </a:lnTo>
                  <a:lnTo>
                    <a:pt x="78" y="207"/>
                  </a:lnTo>
                  <a:lnTo>
                    <a:pt x="78" y="207"/>
                  </a:lnTo>
                  <a:lnTo>
                    <a:pt x="78" y="207"/>
                  </a:lnTo>
                  <a:lnTo>
                    <a:pt x="78" y="209"/>
                  </a:lnTo>
                  <a:lnTo>
                    <a:pt x="68" y="209"/>
                  </a:lnTo>
                  <a:lnTo>
                    <a:pt x="68" y="207"/>
                  </a:lnTo>
                  <a:lnTo>
                    <a:pt x="66" y="207"/>
                  </a:lnTo>
                  <a:lnTo>
                    <a:pt x="66" y="207"/>
                  </a:lnTo>
                  <a:lnTo>
                    <a:pt x="63" y="207"/>
                  </a:lnTo>
                  <a:lnTo>
                    <a:pt x="63" y="204"/>
                  </a:lnTo>
                  <a:lnTo>
                    <a:pt x="61" y="204"/>
                  </a:lnTo>
                  <a:lnTo>
                    <a:pt x="61" y="207"/>
                  </a:lnTo>
                  <a:lnTo>
                    <a:pt x="61" y="207"/>
                  </a:lnTo>
                  <a:lnTo>
                    <a:pt x="61" y="209"/>
                  </a:lnTo>
                  <a:lnTo>
                    <a:pt x="61" y="209"/>
                  </a:lnTo>
                  <a:lnTo>
                    <a:pt x="61" y="209"/>
                  </a:lnTo>
                  <a:lnTo>
                    <a:pt x="59" y="209"/>
                  </a:lnTo>
                  <a:lnTo>
                    <a:pt x="59" y="211"/>
                  </a:lnTo>
                  <a:lnTo>
                    <a:pt x="52" y="211"/>
                  </a:lnTo>
                  <a:lnTo>
                    <a:pt x="52" y="211"/>
                  </a:lnTo>
                  <a:lnTo>
                    <a:pt x="52" y="211"/>
                  </a:lnTo>
                  <a:lnTo>
                    <a:pt x="52" y="214"/>
                  </a:lnTo>
                  <a:lnTo>
                    <a:pt x="45" y="214"/>
                  </a:lnTo>
                  <a:lnTo>
                    <a:pt x="45" y="214"/>
                  </a:lnTo>
                  <a:lnTo>
                    <a:pt x="42" y="214"/>
                  </a:lnTo>
                  <a:lnTo>
                    <a:pt x="42" y="218"/>
                  </a:lnTo>
                  <a:lnTo>
                    <a:pt x="42" y="218"/>
                  </a:lnTo>
                  <a:lnTo>
                    <a:pt x="42" y="218"/>
                  </a:lnTo>
                  <a:lnTo>
                    <a:pt x="40" y="218"/>
                  </a:lnTo>
                  <a:lnTo>
                    <a:pt x="40" y="218"/>
                  </a:lnTo>
                  <a:lnTo>
                    <a:pt x="40" y="218"/>
                  </a:lnTo>
                  <a:lnTo>
                    <a:pt x="40" y="221"/>
                  </a:lnTo>
                  <a:lnTo>
                    <a:pt x="33" y="221"/>
                  </a:lnTo>
                  <a:lnTo>
                    <a:pt x="33" y="221"/>
                  </a:lnTo>
                  <a:lnTo>
                    <a:pt x="28" y="221"/>
                  </a:lnTo>
                  <a:lnTo>
                    <a:pt x="28" y="223"/>
                  </a:lnTo>
                  <a:lnTo>
                    <a:pt x="26" y="223"/>
                  </a:lnTo>
                  <a:lnTo>
                    <a:pt x="26" y="223"/>
                  </a:lnTo>
                  <a:lnTo>
                    <a:pt x="26" y="223"/>
                  </a:lnTo>
                  <a:lnTo>
                    <a:pt x="26" y="226"/>
                  </a:lnTo>
                  <a:lnTo>
                    <a:pt x="33" y="226"/>
                  </a:lnTo>
                  <a:lnTo>
                    <a:pt x="33" y="226"/>
                  </a:lnTo>
                  <a:lnTo>
                    <a:pt x="30" y="226"/>
                  </a:lnTo>
                  <a:lnTo>
                    <a:pt x="30" y="228"/>
                  </a:lnTo>
                  <a:lnTo>
                    <a:pt x="30" y="228"/>
                  </a:lnTo>
                  <a:lnTo>
                    <a:pt x="30" y="228"/>
                  </a:lnTo>
                  <a:lnTo>
                    <a:pt x="28" y="228"/>
                  </a:lnTo>
                  <a:lnTo>
                    <a:pt x="28" y="230"/>
                  </a:lnTo>
                  <a:lnTo>
                    <a:pt x="28" y="230"/>
                  </a:lnTo>
                  <a:lnTo>
                    <a:pt x="28" y="230"/>
                  </a:lnTo>
                  <a:lnTo>
                    <a:pt x="26" y="230"/>
                  </a:lnTo>
                  <a:lnTo>
                    <a:pt x="26" y="233"/>
                  </a:lnTo>
                  <a:lnTo>
                    <a:pt x="26" y="233"/>
                  </a:lnTo>
                  <a:lnTo>
                    <a:pt x="26" y="235"/>
                  </a:lnTo>
                  <a:lnTo>
                    <a:pt x="26" y="235"/>
                  </a:lnTo>
                  <a:lnTo>
                    <a:pt x="26" y="237"/>
                  </a:lnTo>
                  <a:lnTo>
                    <a:pt x="26" y="237"/>
                  </a:lnTo>
                  <a:lnTo>
                    <a:pt x="26" y="237"/>
                  </a:lnTo>
                  <a:lnTo>
                    <a:pt x="28" y="237"/>
                  </a:lnTo>
                  <a:lnTo>
                    <a:pt x="28" y="240"/>
                  </a:lnTo>
                  <a:lnTo>
                    <a:pt x="28" y="240"/>
                  </a:lnTo>
                  <a:lnTo>
                    <a:pt x="28" y="242"/>
                  </a:lnTo>
                  <a:lnTo>
                    <a:pt x="30" y="242"/>
                  </a:lnTo>
                  <a:lnTo>
                    <a:pt x="30" y="242"/>
                  </a:lnTo>
                  <a:lnTo>
                    <a:pt x="35" y="242"/>
                  </a:lnTo>
                  <a:lnTo>
                    <a:pt x="35" y="245"/>
                  </a:lnTo>
                  <a:lnTo>
                    <a:pt x="40" y="245"/>
                  </a:lnTo>
                  <a:lnTo>
                    <a:pt x="40" y="245"/>
                  </a:lnTo>
                  <a:lnTo>
                    <a:pt x="45" y="245"/>
                  </a:lnTo>
                  <a:lnTo>
                    <a:pt x="45" y="247"/>
                  </a:lnTo>
                  <a:lnTo>
                    <a:pt x="45" y="247"/>
                  </a:lnTo>
                  <a:lnTo>
                    <a:pt x="45" y="247"/>
                  </a:lnTo>
                  <a:lnTo>
                    <a:pt x="47" y="247"/>
                  </a:lnTo>
                  <a:lnTo>
                    <a:pt x="47" y="249"/>
                  </a:lnTo>
                  <a:lnTo>
                    <a:pt x="47" y="249"/>
                  </a:lnTo>
                  <a:lnTo>
                    <a:pt x="47" y="249"/>
                  </a:lnTo>
                  <a:lnTo>
                    <a:pt x="47" y="249"/>
                  </a:lnTo>
                  <a:lnTo>
                    <a:pt x="47" y="249"/>
                  </a:lnTo>
                  <a:lnTo>
                    <a:pt x="49" y="249"/>
                  </a:lnTo>
                  <a:lnTo>
                    <a:pt x="49" y="252"/>
                  </a:lnTo>
                  <a:lnTo>
                    <a:pt x="52" y="252"/>
                  </a:lnTo>
                  <a:lnTo>
                    <a:pt x="52" y="252"/>
                  </a:lnTo>
                  <a:lnTo>
                    <a:pt x="52" y="252"/>
                  </a:lnTo>
                  <a:lnTo>
                    <a:pt x="52" y="254"/>
                  </a:lnTo>
                  <a:lnTo>
                    <a:pt x="54" y="254"/>
                  </a:lnTo>
                  <a:lnTo>
                    <a:pt x="54" y="254"/>
                  </a:lnTo>
                  <a:lnTo>
                    <a:pt x="59" y="254"/>
                  </a:lnTo>
                  <a:lnTo>
                    <a:pt x="59" y="256"/>
                  </a:lnTo>
                  <a:lnTo>
                    <a:pt x="56" y="256"/>
                  </a:lnTo>
                  <a:lnTo>
                    <a:pt x="56" y="259"/>
                  </a:lnTo>
                  <a:lnTo>
                    <a:pt x="56" y="259"/>
                  </a:lnTo>
                  <a:lnTo>
                    <a:pt x="56" y="259"/>
                  </a:lnTo>
                  <a:lnTo>
                    <a:pt x="54" y="259"/>
                  </a:lnTo>
                  <a:lnTo>
                    <a:pt x="54" y="261"/>
                  </a:lnTo>
                  <a:lnTo>
                    <a:pt x="54" y="261"/>
                  </a:lnTo>
                  <a:lnTo>
                    <a:pt x="54" y="261"/>
                  </a:lnTo>
                  <a:lnTo>
                    <a:pt x="52" y="261"/>
                  </a:lnTo>
                  <a:lnTo>
                    <a:pt x="52" y="263"/>
                  </a:lnTo>
                  <a:lnTo>
                    <a:pt x="49" y="263"/>
                  </a:lnTo>
                  <a:lnTo>
                    <a:pt x="49" y="263"/>
                  </a:lnTo>
                  <a:lnTo>
                    <a:pt x="47" y="263"/>
                  </a:lnTo>
                  <a:lnTo>
                    <a:pt x="47" y="266"/>
                  </a:lnTo>
                  <a:lnTo>
                    <a:pt x="47" y="266"/>
                  </a:lnTo>
                  <a:lnTo>
                    <a:pt x="47" y="266"/>
                  </a:lnTo>
                  <a:lnTo>
                    <a:pt x="47" y="266"/>
                  </a:lnTo>
                  <a:lnTo>
                    <a:pt x="47" y="268"/>
                  </a:lnTo>
                  <a:lnTo>
                    <a:pt x="45" y="268"/>
                  </a:lnTo>
                  <a:lnTo>
                    <a:pt x="45" y="268"/>
                  </a:lnTo>
                  <a:lnTo>
                    <a:pt x="42" y="268"/>
                  </a:lnTo>
                  <a:lnTo>
                    <a:pt x="42" y="268"/>
                  </a:lnTo>
                  <a:lnTo>
                    <a:pt x="42" y="268"/>
                  </a:lnTo>
                  <a:lnTo>
                    <a:pt x="42" y="271"/>
                  </a:lnTo>
                  <a:lnTo>
                    <a:pt x="40" y="271"/>
                  </a:lnTo>
                  <a:lnTo>
                    <a:pt x="40" y="271"/>
                  </a:lnTo>
                  <a:lnTo>
                    <a:pt x="40" y="271"/>
                  </a:lnTo>
                  <a:lnTo>
                    <a:pt x="40" y="273"/>
                  </a:lnTo>
                  <a:lnTo>
                    <a:pt x="37" y="273"/>
                  </a:lnTo>
                  <a:lnTo>
                    <a:pt x="37" y="275"/>
                  </a:lnTo>
                  <a:lnTo>
                    <a:pt x="37" y="275"/>
                  </a:lnTo>
                  <a:lnTo>
                    <a:pt x="37" y="278"/>
                  </a:lnTo>
                  <a:lnTo>
                    <a:pt x="40" y="278"/>
                  </a:lnTo>
                  <a:lnTo>
                    <a:pt x="40" y="278"/>
                  </a:lnTo>
                  <a:lnTo>
                    <a:pt x="40" y="278"/>
                  </a:lnTo>
                  <a:lnTo>
                    <a:pt x="40" y="280"/>
                  </a:lnTo>
                  <a:lnTo>
                    <a:pt x="42" y="280"/>
                  </a:lnTo>
                  <a:lnTo>
                    <a:pt x="42" y="280"/>
                  </a:lnTo>
                  <a:lnTo>
                    <a:pt x="45" y="280"/>
                  </a:lnTo>
                  <a:lnTo>
                    <a:pt x="45" y="282"/>
                  </a:lnTo>
                  <a:lnTo>
                    <a:pt x="45" y="282"/>
                  </a:lnTo>
                  <a:lnTo>
                    <a:pt x="45" y="282"/>
                  </a:lnTo>
                  <a:lnTo>
                    <a:pt x="47" y="282"/>
                  </a:lnTo>
                  <a:lnTo>
                    <a:pt x="47" y="285"/>
                  </a:lnTo>
                  <a:lnTo>
                    <a:pt x="47" y="285"/>
                  </a:lnTo>
                  <a:lnTo>
                    <a:pt x="47" y="285"/>
                  </a:lnTo>
                  <a:lnTo>
                    <a:pt x="47" y="285"/>
                  </a:lnTo>
                  <a:lnTo>
                    <a:pt x="47" y="287"/>
                  </a:lnTo>
                  <a:lnTo>
                    <a:pt x="49" y="287"/>
                  </a:lnTo>
                  <a:lnTo>
                    <a:pt x="49" y="287"/>
                  </a:lnTo>
                  <a:lnTo>
                    <a:pt x="49" y="287"/>
                  </a:lnTo>
                  <a:lnTo>
                    <a:pt x="49" y="290"/>
                  </a:lnTo>
                  <a:lnTo>
                    <a:pt x="52" y="290"/>
                  </a:lnTo>
                  <a:lnTo>
                    <a:pt x="52" y="290"/>
                  </a:lnTo>
                  <a:lnTo>
                    <a:pt x="52" y="290"/>
                  </a:lnTo>
                  <a:lnTo>
                    <a:pt x="52" y="292"/>
                  </a:lnTo>
                  <a:lnTo>
                    <a:pt x="52" y="292"/>
                  </a:lnTo>
                  <a:lnTo>
                    <a:pt x="52" y="292"/>
                  </a:lnTo>
                  <a:lnTo>
                    <a:pt x="54" y="292"/>
                  </a:lnTo>
                  <a:lnTo>
                    <a:pt x="54" y="294"/>
                  </a:lnTo>
                  <a:lnTo>
                    <a:pt x="54" y="294"/>
                  </a:lnTo>
                  <a:lnTo>
                    <a:pt x="54" y="294"/>
                  </a:lnTo>
                  <a:lnTo>
                    <a:pt x="56" y="294"/>
                  </a:lnTo>
                  <a:lnTo>
                    <a:pt x="56" y="297"/>
                  </a:lnTo>
                  <a:lnTo>
                    <a:pt x="56" y="297"/>
                  </a:lnTo>
                  <a:lnTo>
                    <a:pt x="56" y="297"/>
                  </a:lnTo>
                  <a:lnTo>
                    <a:pt x="59" y="297"/>
                  </a:lnTo>
                  <a:lnTo>
                    <a:pt x="59" y="299"/>
                  </a:lnTo>
                  <a:lnTo>
                    <a:pt x="59" y="299"/>
                  </a:lnTo>
                  <a:lnTo>
                    <a:pt x="59" y="299"/>
                  </a:lnTo>
                  <a:lnTo>
                    <a:pt x="59" y="299"/>
                  </a:lnTo>
                  <a:lnTo>
                    <a:pt x="59" y="304"/>
                  </a:lnTo>
                  <a:lnTo>
                    <a:pt x="61" y="304"/>
                  </a:lnTo>
                  <a:lnTo>
                    <a:pt x="61" y="306"/>
                  </a:lnTo>
                  <a:lnTo>
                    <a:pt x="59" y="306"/>
                  </a:lnTo>
                  <a:lnTo>
                    <a:pt x="59" y="306"/>
                  </a:lnTo>
                  <a:lnTo>
                    <a:pt x="56" y="306"/>
                  </a:lnTo>
                  <a:lnTo>
                    <a:pt x="56" y="306"/>
                  </a:lnTo>
                  <a:lnTo>
                    <a:pt x="52" y="306"/>
                  </a:lnTo>
                  <a:lnTo>
                    <a:pt x="52" y="309"/>
                  </a:lnTo>
                  <a:lnTo>
                    <a:pt x="54" y="309"/>
                  </a:lnTo>
                  <a:lnTo>
                    <a:pt x="54" y="309"/>
                  </a:lnTo>
                  <a:lnTo>
                    <a:pt x="54" y="309"/>
                  </a:lnTo>
                  <a:lnTo>
                    <a:pt x="54" y="311"/>
                  </a:lnTo>
                  <a:lnTo>
                    <a:pt x="52" y="311"/>
                  </a:lnTo>
                  <a:lnTo>
                    <a:pt x="52" y="316"/>
                  </a:lnTo>
                  <a:lnTo>
                    <a:pt x="52" y="316"/>
                  </a:lnTo>
                  <a:lnTo>
                    <a:pt x="52" y="316"/>
                  </a:lnTo>
                  <a:lnTo>
                    <a:pt x="49" y="316"/>
                  </a:lnTo>
                  <a:lnTo>
                    <a:pt x="49" y="318"/>
                  </a:lnTo>
                  <a:lnTo>
                    <a:pt x="52" y="318"/>
                  </a:lnTo>
                  <a:lnTo>
                    <a:pt x="52" y="318"/>
                  </a:lnTo>
                  <a:lnTo>
                    <a:pt x="54" y="318"/>
                  </a:lnTo>
                  <a:lnTo>
                    <a:pt x="54" y="318"/>
                  </a:lnTo>
                  <a:lnTo>
                    <a:pt x="54" y="318"/>
                  </a:lnTo>
                  <a:lnTo>
                    <a:pt x="54" y="320"/>
                  </a:lnTo>
                  <a:lnTo>
                    <a:pt x="54" y="320"/>
                  </a:lnTo>
                  <a:lnTo>
                    <a:pt x="54" y="320"/>
                  </a:lnTo>
                  <a:lnTo>
                    <a:pt x="49" y="320"/>
                  </a:lnTo>
                  <a:lnTo>
                    <a:pt x="49" y="323"/>
                  </a:lnTo>
                  <a:lnTo>
                    <a:pt x="49" y="323"/>
                  </a:lnTo>
                  <a:lnTo>
                    <a:pt x="49" y="325"/>
                  </a:lnTo>
                  <a:lnTo>
                    <a:pt x="49" y="325"/>
                  </a:lnTo>
                  <a:lnTo>
                    <a:pt x="49" y="327"/>
                  </a:lnTo>
                  <a:lnTo>
                    <a:pt x="52" y="327"/>
                  </a:lnTo>
                  <a:lnTo>
                    <a:pt x="52" y="327"/>
                  </a:lnTo>
                  <a:lnTo>
                    <a:pt x="52" y="327"/>
                  </a:lnTo>
                  <a:lnTo>
                    <a:pt x="52" y="327"/>
                  </a:lnTo>
                  <a:lnTo>
                    <a:pt x="59" y="327"/>
                  </a:lnTo>
                  <a:lnTo>
                    <a:pt x="59" y="330"/>
                  </a:lnTo>
                  <a:lnTo>
                    <a:pt x="59" y="330"/>
                  </a:lnTo>
                  <a:lnTo>
                    <a:pt x="59" y="330"/>
                  </a:lnTo>
                  <a:lnTo>
                    <a:pt x="59" y="330"/>
                  </a:lnTo>
                  <a:lnTo>
                    <a:pt x="59" y="332"/>
                  </a:lnTo>
                  <a:lnTo>
                    <a:pt x="61" y="332"/>
                  </a:lnTo>
                  <a:lnTo>
                    <a:pt x="61" y="332"/>
                  </a:lnTo>
                  <a:lnTo>
                    <a:pt x="59" y="332"/>
                  </a:lnTo>
                  <a:lnTo>
                    <a:pt x="59" y="335"/>
                  </a:lnTo>
                  <a:lnTo>
                    <a:pt x="59" y="335"/>
                  </a:lnTo>
                  <a:lnTo>
                    <a:pt x="59" y="337"/>
                  </a:lnTo>
                  <a:lnTo>
                    <a:pt x="59" y="337"/>
                  </a:lnTo>
                  <a:lnTo>
                    <a:pt x="59" y="339"/>
                  </a:lnTo>
                  <a:lnTo>
                    <a:pt x="61" y="339"/>
                  </a:lnTo>
                  <a:lnTo>
                    <a:pt x="61" y="339"/>
                  </a:lnTo>
                  <a:lnTo>
                    <a:pt x="63" y="339"/>
                  </a:lnTo>
                  <a:lnTo>
                    <a:pt x="63" y="342"/>
                  </a:lnTo>
                  <a:lnTo>
                    <a:pt x="66" y="342"/>
                  </a:lnTo>
                  <a:lnTo>
                    <a:pt x="66" y="342"/>
                  </a:lnTo>
                  <a:lnTo>
                    <a:pt x="68" y="342"/>
                  </a:lnTo>
                  <a:lnTo>
                    <a:pt x="68" y="344"/>
                  </a:lnTo>
                  <a:lnTo>
                    <a:pt x="68" y="344"/>
                  </a:lnTo>
                  <a:lnTo>
                    <a:pt x="68" y="346"/>
                  </a:lnTo>
                  <a:lnTo>
                    <a:pt x="68" y="346"/>
                  </a:lnTo>
                  <a:lnTo>
                    <a:pt x="68" y="349"/>
                  </a:lnTo>
                  <a:lnTo>
                    <a:pt x="66" y="349"/>
                  </a:lnTo>
                  <a:lnTo>
                    <a:pt x="66" y="349"/>
                  </a:lnTo>
                  <a:lnTo>
                    <a:pt x="66" y="349"/>
                  </a:lnTo>
                  <a:lnTo>
                    <a:pt x="66" y="351"/>
                  </a:lnTo>
                  <a:lnTo>
                    <a:pt x="66" y="351"/>
                  </a:lnTo>
                  <a:lnTo>
                    <a:pt x="66" y="351"/>
                  </a:lnTo>
                  <a:lnTo>
                    <a:pt x="63" y="351"/>
                  </a:lnTo>
                  <a:lnTo>
                    <a:pt x="63" y="354"/>
                  </a:lnTo>
                  <a:lnTo>
                    <a:pt x="61" y="354"/>
                  </a:lnTo>
                  <a:lnTo>
                    <a:pt x="61" y="354"/>
                  </a:lnTo>
                  <a:lnTo>
                    <a:pt x="59" y="354"/>
                  </a:lnTo>
                  <a:lnTo>
                    <a:pt x="59" y="356"/>
                  </a:lnTo>
                  <a:lnTo>
                    <a:pt x="59" y="356"/>
                  </a:lnTo>
                  <a:lnTo>
                    <a:pt x="59" y="356"/>
                  </a:lnTo>
                  <a:lnTo>
                    <a:pt x="59" y="356"/>
                  </a:lnTo>
                  <a:lnTo>
                    <a:pt x="59" y="356"/>
                  </a:lnTo>
                  <a:lnTo>
                    <a:pt x="61" y="356"/>
                  </a:lnTo>
                  <a:lnTo>
                    <a:pt x="61" y="358"/>
                  </a:lnTo>
                  <a:lnTo>
                    <a:pt x="63" y="358"/>
                  </a:lnTo>
                  <a:lnTo>
                    <a:pt x="63" y="358"/>
                  </a:lnTo>
                  <a:lnTo>
                    <a:pt x="66" y="358"/>
                  </a:lnTo>
                  <a:lnTo>
                    <a:pt x="66" y="361"/>
                  </a:lnTo>
                  <a:lnTo>
                    <a:pt x="66" y="361"/>
                  </a:lnTo>
                  <a:lnTo>
                    <a:pt x="66" y="361"/>
                  </a:lnTo>
                  <a:lnTo>
                    <a:pt x="68" y="361"/>
                  </a:lnTo>
                  <a:lnTo>
                    <a:pt x="68" y="363"/>
                  </a:lnTo>
                  <a:lnTo>
                    <a:pt x="71" y="363"/>
                  </a:lnTo>
                  <a:lnTo>
                    <a:pt x="71" y="363"/>
                  </a:lnTo>
                  <a:lnTo>
                    <a:pt x="75" y="363"/>
                  </a:lnTo>
                  <a:lnTo>
                    <a:pt x="75" y="365"/>
                  </a:lnTo>
                  <a:lnTo>
                    <a:pt x="78" y="365"/>
                  </a:lnTo>
                  <a:lnTo>
                    <a:pt x="78" y="365"/>
                  </a:lnTo>
                  <a:lnTo>
                    <a:pt x="78" y="365"/>
                  </a:lnTo>
                  <a:lnTo>
                    <a:pt x="78" y="368"/>
                  </a:lnTo>
                  <a:lnTo>
                    <a:pt x="82" y="368"/>
                  </a:lnTo>
                  <a:lnTo>
                    <a:pt x="82" y="368"/>
                  </a:lnTo>
                  <a:lnTo>
                    <a:pt x="85" y="368"/>
                  </a:lnTo>
                  <a:lnTo>
                    <a:pt x="85" y="368"/>
                  </a:lnTo>
                  <a:lnTo>
                    <a:pt x="85" y="368"/>
                  </a:lnTo>
                  <a:lnTo>
                    <a:pt x="85" y="370"/>
                  </a:lnTo>
                  <a:lnTo>
                    <a:pt x="85" y="370"/>
                  </a:lnTo>
                  <a:lnTo>
                    <a:pt x="85" y="373"/>
                  </a:lnTo>
                  <a:lnTo>
                    <a:pt x="87" y="373"/>
                  </a:lnTo>
                  <a:lnTo>
                    <a:pt x="87" y="373"/>
                  </a:lnTo>
                  <a:lnTo>
                    <a:pt x="90" y="373"/>
                  </a:lnTo>
                  <a:lnTo>
                    <a:pt x="90" y="375"/>
                  </a:lnTo>
                  <a:lnTo>
                    <a:pt x="90" y="375"/>
                  </a:lnTo>
                  <a:lnTo>
                    <a:pt x="90" y="375"/>
                  </a:lnTo>
                  <a:lnTo>
                    <a:pt x="92" y="375"/>
                  </a:lnTo>
                  <a:lnTo>
                    <a:pt x="92" y="377"/>
                  </a:lnTo>
                  <a:lnTo>
                    <a:pt x="92" y="377"/>
                  </a:lnTo>
                  <a:lnTo>
                    <a:pt x="92" y="377"/>
                  </a:lnTo>
                  <a:lnTo>
                    <a:pt x="90" y="377"/>
                  </a:lnTo>
                  <a:lnTo>
                    <a:pt x="90" y="377"/>
                  </a:lnTo>
                  <a:lnTo>
                    <a:pt x="90" y="377"/>
                  </a:lnTo>
                  <a:lnTo>
                    <a:pt x="90" y="380"/>
                  </a:lnTo>
                  <a:lnTo>
                    <a:pt x="87" y="380"/>
                  </a:lnTo>
                  <a:lnTo>
                    <a:pt x="87" y="382"/>
                  </a:lnTo>
                  <a:lnTo>
                    <a:pt x="87" y="382"/>
                  </a:lnTo>
                  <a:lnTo>
                    <a:pt x="87" y="384"/>
                  </a:lnTo>
                  <a:lnTo>
                    <a:pt x="87" y="384"/>
                  </a:lnTo>
                  <a:lnTo>
                    <a:pt x="87" y="384"/>
                  </a:lnTo>
                  <a:lnTo>
                    <a:pt x="85" y="384"/>
                  </a:lnTo>
                  <a:lnTo>
                    <a:pt x="85" y="387"/>
                  </a:lnTo>
                  <a:lnTo>
                    <a:pt x="85" y="387"/>
                  </a:lnTo>
                  <a:lnTo>
                    <a:pt x="85" y="387"/>
                  </a:lnTo>
                  <a:lnTo>
                    <a:pt x="82" y="387"/>
                  </a:lnTo>
                  <a:lnTo>
                    <a:pt x="82" y="387"/>
                  </a:lnTo>
                  <a:lnTo>
                    <a:pt x="82" y="387"/>
                  </a:lnTo>
                  <a:lnTo>
                    <a:pt x="82" y="389"/>
                  </a:lnTo>
                  <a:lnTo>
                    <a:pt x="80" y="389"/>
                  </a:lnTo>
                  <a:lnTo>
                    <a:pt x="80" y="389"/>
                  </a:lnTo>
                  <a:lnTo>
                    <a:pt x="78" y="389"/>
                  </a:lnTo>
                  <a:lnTo>
                    <a:pt x="78" y="391"/>
                  </a:lnTo>
                  <a:lnTo>
                    <a:pt x="78" y="391"/>
                  </a:lnTo>
                  <a:lnTo>
                    <a:pt x="78" y="391"/>
                  </a:lnTo>
                  <a:lnTo>
                    <a:pt x="75" y="391"/>
                  </a:lnTo>
                  <a:lnTo>
                    <a:pt x="75" y="394"/>
                  </a:lnTo>
                  <a:lnTo>
                    <a:pt x="73" y="394"/>
                  </a:lnTo>
                  <a:lnTo>
                    <a:pt x="73" y="394"/>
                  </a:lnTo>
                  <a:lnTo>
                    <a:pt x="71" y="394"/>
                  </a:lnTo>
                  <a:lnTo>
                    <a:pt x="71" y="396"/>
                  </a:lnTo>
                  <a:lnTo>
                    <a:pt x="68" y="396"/>
                  </a:lnTo>
                  <a:lnTo>
                    <a:pt x="68" y="396"/>
                  </a:lnTo>
                  <a:lnTo>
                    <a:pt x="68" y="396"/>
                  </a:lnTo>
                  <a:lnTo>
                    <a:pt x="68" y="399"/>
                  </a:lnTo>
                  <a:lnTo>
                    <a:pt x="66" y="399"/>
                  </a:lnTo>
                  <a:lnTo>
                    <a:pt x="66" y="399"/>
                  </a:lnTo>
                  <a:lnTo>
                    <a:pt x="66" y="399"/>
                  </a:lnTo>
                  <a:lnTo>
                    <a:pt x="66" y="401"/>
                  </a:lnTo>
                  <a:lnTo>
                    <a:pt x="63" y="401"/>
                  </a:lnTo>
                  <a:lnTo>
                    <a:pt x="63" y="401"/>
                  </a:lnTo>
                  <a:lnTo>
                    <a:pt x="61" y="401"/>
                  </a:lnTo>
                  <a:lnTo>
                    <a:pt x="61" y="403"/>
                  </a:lnTo>
                  <a:lnTo>
                    <a:pt x="59" y="403"/>
                  </a:lnTo>
                  <a:lnTo>
                    <a:pt x="59" y="406"/>
                  </a:lnTo>
                  <a:lnTo>
                    <a:pt x="59" y="406"/>
                  </a:lnTo>
                  <a:lnTo>
                    <a:pt x="59" y="406"/>
                  </a:lnTo>
                  <a:lnTo>
                    <a:pt x="56" y="406"/>
                  </a:lnTo>
                  <a:lnTo>
                    <a:pt x="56" y="406"/>
                  </a:lnTo>
                  <a:lnTo>
                    <a:pt x="54" y="406"/>
                  </a:lnTo>
                  <a:lnTo>
                    <a:pt x="54" y="408"/>
                  </a:lnTo>
                  <a:lnTo>
                    <a:pt x="54" y="408"/>
                  </a:lnTo>
                  <a:lnTo>
                    <a:pt x="54" y="408"/>
                  </a:lnTo>
                  <a:lnTo>
                    <a:pt x="52" y="408"/>
                  </a:lnTo>
                  <a:lnTo>
                    <a:pt x="52" y="410"/>
                  </a:lnTo>
                  <a:lnTo>
                    <a:pt x="52" y="410"/>
                  </a:lnTo>
                  <a:lnTo>
                    <a:pt x="52" y="410"/>
                  </a:lnTo>
                  <a:lnTo>
                    <a:pt x="49" y="410"/>
                  </a:lnTo>
                  <a:lnTo>
                    <a:pt x="49" y="413"/>
                  </a:lnTo>
                  <a:lnTo>
                    <a:pt x="47" y="413"/>
                  </a:lnTo>
                  <a:lnTo>
                    <a:pt x="47" y="413"/>
                  </a:lnTo>
                  <a:lnTo>
                    <a:pt x="47" y="413"/>
                  </a:lnTo>
                  <a:lnTo>
                    <a:pt x="47" y="415"/>
                  </a:lnTo>
                  <a:lnTo>
                    <a:pt x="45" y="415"/>
                  </a:lnTo>
                  <a:lnTo>
                    <a:pt x="45" y="415"/>
                  </a:lnTo>
                  <a:lnTo>
                    <a:pt x="45" y="415"/>
                  </a:lnTo>
                  <a:lnTo>
                    <a:pt x="45" y="415"/>
                  </a:lnTo>
                  <a:lnTo>
                    <a:pt x="42" y="415"/>
                  </a:lnTo>
                  <a:lnTo>
                    <a:pt x="42" y="418"/>
                  </a:lnTo>
                  <a:lnTo>
                    <a:pt x="42" y="418"/>
                  </a:lnTo>
                  <a:lnTo>
                    <a:pt x="42" y="418"/>
                  </a:lnTo>
                  <a:lnTo>
                    <a:pt x="40" y="418"/>
                  </a:lnTo>
                  <a:lnTo>
                    <a:pt x="40" y="420"/>
                  </a:lnTo>
                  <a:lnTo>
                    <a:pt x="37" y="420"/>
                  </a:lnTo>
                  <a:lnTo>
                    <a:pt x="37" y="420"/>
                  </a:lnTo>
                  <a:lnTo>
                    <a:pt x="35" y="420"/>
                  </a:lnTo>
                  <a:lnTo>
                    <a:pt x="35" y="422"/>
                  </a:lnTo>
                  <a:lnTo>
                    <a:pt x="33" y="422"/>
                  </a:lnTo>
                  <a:lnTo>
                    <a:pt x="33" y="422"/>
                  </a:lnTo>
                  <a:lnTo>
                    <a:pt x="30" y="422"/>
                  </a:lnTo>
                  <a:lnTo>
                    <a:pt x="30" y="425"/>
                  </a:lnTo>
                  <a:lnTo>
                    <a:pt x="30" y="425"/>
                  </a:lnTo>
                  <a:lnTo>
                    <a:pt x="30" y="425"/>
                  </a:lnTo>
                  <a:lnTo>
                    <a:pt x="28" y="425"/>
                  </a:lnTo>
                  <a:lnTo>
                    <a:pt x="28" y="427"/>
                  </a:lnTo>
                  <a:lnTo>
                    <a:pt x="26" y="427"/>
                  </a:lnTo>
                  <a:lnTo>
                    <a:pt x="26" y="427"/>
                  </a:lnTo>
                  <a:lnTo>
                    <a:pt x="23" y="427"/>
                  </a:lnTo>
                  <a:lnTo>
                    <a:pt x="23" y="427"/>
                  </a:lnTo>
                  <a:lnTo>
                    <a:pt x="21" y="427"/>
                  </a:lnTo>
                  <a:lnTo>
                    <a:pt x="21" y="429"/>
                  </a:lnTo>
                  <a:lnTo>
                    <a:pt x="21" y="429"/>
                  </a:lnTo>
                  <a:lnTo>
                    <a:pt x="21" y="429"/>
                  </a:lnTo>
                  <a:lnTo>
                    <a:pt x="19" y="429"/>
                  </a:lnTo>
                  <a:lnTo>
                    <a:pt x="19" y="432"/>
                  </a:lnTo>
                  <a:lnTo>
                    <a:pt x="19" y="432"/>
                  </a:lnTo>
                  <a:lnTo>
                    <a:pt x="19" y="432"/>
                  </a:lnTo>
                  <a:lnTo>
                    <a:pt x="16" y="432"/>
                  </a:lnTo>
                  <a:lnTo>
                    <a:pt x="16" y="434"/>
                  </a:lnTo>
                  <a:lnTo>
                    <a:pt x="14" y="434"/>
                  </a:lnTo>
                  <a:lnTo>
                    <a:pt x="14" y="434"/>
                  </a:lnTo>
                  <a:lnTo>
                    <a:pt x="11" y="434"/>
                  </a:lnTo>
                  <a:lnTo>
                    <a:pt x="11" y="436"/>
                  </a:lnTo>
                  <a:lnTo>
                    <a:pt x="11" y="436"/>
                  </a:lnTo>
                  <a:lnTo>
                    <a:pt x="11" y="436"/>
                  </a:lnTo>
                  <a:lnTo>
                    <a:pt x="9" y="436"/>
                  </a:lnTo>
                  <a:lnTo>
                    <a:pt x="9" y="439"/>
                  </a:lnTo>
                  <a:lnTo>
                    <a:pt x="9" y="439"/>
                  </a:lnTo>
                  <a:lnTo>
                    <a:pt x="9" y="439"/>
                  </a:lnTo>
                  <a:lnTo>
                    <a:pt x="11" y="439"/>
                  </a:lnTo>
                  <a:lnTo>
                    <a:pt x="11" y="439"/>
                  </a:lnTo>
                  <a:lnTo>
                    <a:pt x="14" y="439"/>
                  </a:lnTo>
                  <a:lnTo>
                    <a:pt x="14" y="436"/>
                  </a:lnTo>
                  <a:lnTo>
                    <a:pt x="21" y="436"/>
                  </a:lnTo>
                  <a:lnTo>
                    <a:pt x="21" y="436"/>
                  </a:lnTo>
                  <a:lnTo>
                    <a:pt x="21" y="436"/>
                  </a:lnTo>
                  <a:lnTo>
                    <a:pt x="21" y="436"/>
                  </a:lnTo>
                  <a:lnTo>
                    <a:pt x="23" y="436"/>
                  </a:lnTo>
                  <a:lnTo>
                    <a:pt x="23" y="439"/>
                  </a:lnTo>
                  <a:lnTo>
                    <a:pt x="26" y="439"/>
                  </a:lnTo>
                  <a:lnTo>
                    <a:pt x="26" y="441"/>
                  </a:lnTo>
                  <a:lnTo>
                    <a:pt x="23" y="441"/>
                  </a:lnTo>
                  <a:lnTo>
                    <a:pt x="23" y="444"/>
                  </a:lnTo>
                  <a:lnTo>
                    <a:pt x="26" y="444"/>
                  </a:lnTo>
                  <a:lnTo>
                    <a:pt x="26" y="444"/>
                  </a:lnTo>
                  <a:lnTo>
                    <a:pt x="30" y="444"/>
                  </a:lnTo>
                  <a:lnTo>
                    <a:pt x="30" y="444"/>
                  </a:lnTo>
                  <a:lnTo>
                    <a:pt x="33" y="444"/>
                  </a:lnTo>
                  <a:lnTo>
                    <a:pt x="33" y="444"/>
                  </a:lnTo>
                  <a:lnTo>
                    <a:pt x="35" y="444"/>
                  </a:lnTo>
                  <a:lnTo>
                    <a:pt x="35" y="446"/>
                  </a:lnTo>
                  <a:lnTo>
                    <a:pt x="35" y="446"/>
                  </a:lnTo>
                  <a:lnTo>
                    <a:pt x="35" y="446"/>
                  </a:lnTo>
                  <a:lnTo>
                    <a:pt x="40" y="446"/>
                  </a:lnTo>
                  <a:lnTo>
                    <a:pt x="40" y="446"/>
                  </a:lnTo>
                  <a:lnTo>
                    <a:pt x="47" y="446"/>
                  </a:lnTo>
                  <a:lnTo>
                    <a:pt x="47" y="446"/>
                  </a:lnTo>
                  <a:lnTo>
                    <a:pt x="54" y="446"/>
                  </a:lnTo>
                  <a:lnTo>
                    <a:pt x="54" y="446"/>
                  </a:lnTo>
                  <a:lnTo>
                    <a:pt x="56" y="446"/>
                  </a:lnTo>
                  <a:lnTo>
                    <a:pt x="56" y="448"/>
                  </a:lnTo>
                  <a:lnTo>
                    <a:pt x="56" y="448"/>
                  </a:lnTo>
                  <a:lnTo>
                    <a:pt x="56" y="451"/>
                  </a:lnTo>
                  <a:lnTo>
                    <a:pt x="59" y="451"/>
                  </a:lnTo>
                  <a:lnTo>
                    <a:pt x="59" y="451"/>
                  </a:lnTo>
                  <a:lnTo>
                    <a:pt x="61" y="451"/>
                  </a:lnTo>
                  <a:lnTo>
                    <a:pt x="61" y="453"/>
                  </a:lnTo>
                  <a:lnTo>
                    <a:pt x="61" y="453"/>
                  </a:lnTo>
                  <a:lnTo>
                    <a:pt x="61" y="453"/>
                  </a:lnTo>
                  <a:lnTo>
                    <a:pt x="59" y="453"/>
                  </a:lnTo>
                  <a:lnTo>
                    <a:pt x="59" y="453"/>
                  </a:lnTo>
                  <a:lnTo>
                    <a:pt x="54" y="453"/>
                  </a:lnTo>
                  <a:lnTo>
                    <a:pt x="54" y="451"/>
                  </a:lnTo>
                  <a:lnTo>
                    <a:pt x="54" y="451"/>
                  </a:lnTo>
                  <a:lnTo>
                    <a:pt x="54" y="448"/>
                  </a:lnTo>
                  <a:lnTo>
                    <a:pt x="49" y="448"/>
                  </a:lnTo>
                  <a:lnTo>
                    <a:pt x="49" y="451"/>
                  </a:lnTo>
                  <a:lnTo>
                    <a:pt x="52" y="451"/>
                  </a:lnTo>
                  <a:lnTo>
                    <a:pt x="52" y="451"/>
                  </a:lnTo>
                  <a:lnTo>
                    <a:pt x="49" y="451"/>
                  </a:lnTo>
                  <a:lnTo>
                    <a:pt x="49" y="451"/>
                  </a:lnTo>
                  <a:lnTo>
                    <a:pt x="37" y="451"/>
                  </a:lnTo>
                  <a:lnTo>
                    <a:pt x="37" y="451"/>
                  </a:lnTo>
                  <a:lnTo>
                    <a:pt x="37" y="451"/>
                  </a:lnTo>
                  <a:lnTo>
                    <a:pt x="37" y="453"/>
                  </a:lnTo>
                  <a:lnTo>
                    <a:pt x="35" y="453"/>
                  </a:lnTo>
                  <a:lnTo>
                    <a:pt x="35" y="453"/>
                  </a:lnTo>
                  <a:lnTo>
                    <a:pt x="37" y="453"/>
                  </a:lnTo>
                  <a:lnTo>
                    <a:pt x="37" y="455"/>
                  </a:lnTo>
                  <a:lnTo>
                    <a:pt x="30" y="455"/>
                  </a:lnTo>
                  <a:lnTo>
                    <a:pt x="30" y="455"/>
                  </a:lnTo>
                  <a:lnTo>
                    <a:pt x="30" y="455"/>
                  </a:lnTo>
                  <a:lnTo>
                    <a:pt x="30" y="455"/>
                  </a:lnTo>
                  <a:lnTo>
                    <a:pt x="28" y="455"/>
                  </a:lnTo>
                  <a:lnTo>
                    <a:pt x="28" y="453"/>
                  </a:lnTo>
                  <a:lnTo>
                    <a:pt x="26" y="453"/>
                  </a:lnTo>
                  <a:lnTo>
                    <a:pt x="26" y="455"/>
                  </a:lnTo>
                  <a:lnTo>
                    <a:pt x="23" y="455"/>
                  </a:lnTo>
                  <a:lnTo>
                    <a:pt x="23" y="458"/>
                  </a:lnTo>
                  <a:lnTo>
                    <a:pt x="21" y="458"/>
                  </a:lnTo>
                  <a:lnTo>
                    <a:pt x="21" y="455"/>
                  </a:lnTo>
                  <a:lnTo>
                    <a:pt x="19" y="455"/>
                  </a:lnTo>
                  <a:lnTo>
                    <a:pt x="19" y="455"/>
                  </a:lnTo>
                  <a:lnTo>
                    <a:pt x="19" y="455"/>
                  </a:lnTo>
                  <a:lnTo>
                    <a:pt x="19" y="455"/>
                  </a:lnTo>
                  <a:lnTo>
                    <a:pt x="16" y="455"/>
                  </a:lnTo>
                  <a:lnTo>
                    <a:pt x="16" y="455"/>
                  </a:lnTo>
                  <a:lnTo>
                    <a:pt x="14" y="455"/>
                  </a:lnTo>
                  <a:lnTo>
                    <a:pt x="14" y="460"/>
                  </a:lnTo>
                  <a:lnTo>
                    <a:pt x="16" y="460"/>
                  </a:lnTo>
                  <a:lnTo>
                    <a:pt x="16" y="460"/>
                  </a:lnTo>
                  <a:lnTo>
                    <a:pt x="16" y="460"/>
                  </a:lnTo>
                  <a:lnTo>
                    <a:pt x="16" y="463"/>
                  </a:lnTo>
                  <a:lnTo>
                    <a:pt x="16" y="463"/>
                  </a:lnTo>
                  <a:lnTo>
                    <a:pt x="16" y="465"/>
                  </a:lnTo>
                  <a:lnTo>
                    <a:pt x="19" y="465"/>
                  </a:lnTo>
                  <a:lnTo>
                    <a:pt x="19" y="465"/>
                  </a:lnTo>
                  <a:lnTo>
                    <a:pt x="19" y="465"/>
                  </a:lnTo>
                  <a:lnTo>
                    <a:pt x="19" y="467"/>
                  </a:lnTo>
                  <a:lnTo>
                    <a:pt x="19" y="467"/>
                  </a:lnTo>
                  <a:lnTo>
                    <a:pt x="19" y="467"/>
                  </a:lnTo>
                  <a:lnTo>
                    <a:pt x="14" y="467"/>
                  </a:lnTo>
                  <a:lnTo>
                    <a:pt x="14" y="470"/>
                  </a:lnTo>
                  <a:lnTo>
                    <a:pt x="14" y="470"/>
                  </a:lnTo>
                  <a:lnTo>
                    <a:pt x="14" y="470"/>
                  </a:lnTo>
                  <a:lnTo>
                    <a:pt x="11" y="470"/>
                  </a:lnTo>
                  <a:lnTo>
                    <a:pt x="11" y="472"/>
                  </a:lnTo>
                  <a:lnTo>
                    <a:pt x="11" y="472"/>
                  </a:lnTo>
                  <a:lnTo>
                    <a:pt x="11" y="472"/>
                  </a:lnTo>
                  <a:lnTo>
                    <a:pt x="11" y="472"/>
                  </a:lnTo>
                  <a:lnTo>
                    <a:pt x="11" y="474"/>
                  </a:lnTo>
                  <a:lnTo>
                    <a:pt x="9" y="474"/>
                  </a:lnTo>
                  <a:lnTo>
                    <a:pt x="9" y="474"/>
                  </a:lnTo>
                  <a:lnTo>
                    <a:pt x="9" y="474"/>
                  </a:lnTo>
                  <a:lnTo>
                    <a:pt x="9" y="479"/>
                  </a:lnTo>
                  <a:lnTo>
                    <a:pt x="9" y="479"/>
                  </a:lnTo>
                  <a:lnTo>
                    <a:pt x="9" y="486"/>
                  </a:lnTo>
                  <a:lnTo>
                    <a:pt x="11" y="486"/>
                  </a:lnTo>
                  <a:lnTo>
                    <a:pt x="11" y="486"/>
                  </a:lnTo>
                  <a:lnTo>
                    <a:pt x="11" y="486"/>
                  </a:lnTo>
                  <a:lnTo>
                    <a:pt x="11" y="489"/>
                  </a:lnTo>
                  <a:lnTo>
                    <a:pt x="9" y="489"/>
                  </a:lnTo>
                  <a:lnTo>
                    <a:pt x="9" y="489"/>
                  </a:lnTo>
                  <a:lnTo>
                    <a:pt x="7" y="489"/>
                  </a:lnTo>
                  <a:lnTo>
                    <a:pt x="7" y="491"/>
                  </a:lnTo>
                  <a:lnTo>
                    <a:pt x="7" y="491"/>
                  </a:lnTo>
                  <a:lnTo>
                    <a:pt x="7" y="493"/>
                  </a:lnTo>
                  <a:lnTo>
                    <a:pt x="4" y="493"/>
                  </a:lnTo>
                  <a:lnTo>
                    <a:pt x="4" y="496"/>
                  </a:lnTo>
                  <a:lnTo>
                    <a:pt x="4" y="496"/>
                  </a:lnTo>
                  <a:lnTo>
                    <a:pt x="4" y="498"/>
                  </a:lnTo>
                  <a:lnTo>
                    <a:pt x="7" y="498"/>
                  </a:lnTo>
                  <a:lnTo>
                    <a:pt x="7" y="498"/>
                  </a:lnTo>
                  <a:lnTo>
                    <a:pt x="7" y="498"/>
                  </a:lnTo>
                  <a:lnTo>
                    <a:pt x="7" y="500"/>
                  </a:lnTo>
                  <a:lnTo>
                    <a:pt x="9" y="500"/>
                  </a:lnTo>
                  <a:lnTo>
                    <a:pt x="9" y="503"/>
                  </a:lnTo>
                  <a:lnTo>
                    <a:pt x="7" y="503"/>
                  </a:lnTo>
                  <a:lnTo>
                    <a:pt x="7" y="503"/>
                  </a:lnTo>
                  <a:lnTo>
                    <a:pt x="11" y="503"/>
                  </a:lnTo>
                  <a:lnTo>
                    <a:pt x="11" y="505"/>
                  </a:lnTo>
                  <a:lnTo>
                    <a:pt x="4" y="505"/>
                  </a:lnTo>
                  <a:lnTo>
                    <a:pt x="4" y="505"/>
                  </a:lnTo>
                  <a:lnTo>
                    <a:pt x="4" y="505"/>
                  </a:lnTo>
                  <a:lnTo>
                    <a:pt x="4" y="508"/>
                  </a:lnTo>
                  <a:lnTo>
                    <a:pt x="4" y="508"/>
                  </a:lnTo>
                  <a:lnTo>
                    <a:pt x="4" y="508"/>
                  </a:lnTo>
                  <a:lnTo>
                    <a:pt x="2" y="508"/>
                  </a:lnTo>
                  <a:lnTo>
                    <a:pt x="2" y="510"/>
                  </a:lnTo>
                  <a:lnTo>
                    <a:pt x="2" y="510"/>
                  </a:lnTo>
                  <a:lnTo>
                    <a:pt x="2" y="512"/>
                  </a:lnTo>
                  <a:lnTo>
                    <a:pt x="0" y="512"/>
                  </a:lnTo>
                  <a:lnTo>
                    <a:pt x="0" y="512"/>
                  </a:lnTo>
                  <a:lnTo>
                    <a:pt x="4" y="512"/>
                  </a:lnTo>
                  <a:lnTo>
                    <a:pt x="4" y="515"/>
                  </a:lnTo>
                  <a:lnTo>
                    <a:pt x="7" y="515"/>
                  </a:lnTo>
                  <a:lnTo>
                    <a:pt x="7" y="517"/>
                  </a:lnTo>
                  <a:lnTo>
                    <a:pt x="9" y="517"/>
                  </a:lnTo>
                  <a:lnTo>
                    <a:pt x="9" y="517"/>
                  </a:lnTo>
                  <a:lnTo>
                    <a:pt x="11" y="517"/>
                  </a:lnTo>
                  <a:lnTo>
                    <a:pt x="11" y="519"/>
                  </a:lnTo>
                  <a:lnTo>
                    <a:pt x="11" y="519"/>
                  </a:lnTo>
                  <a:lnTo>
                    <a:pt x="11" y="519"/>
                  </a:lnTo>
                  <a:lnTo>
                    <a:pt x="11" y="519"/>
                  </a:lnTo>
                  <a:lnTo>
                    <a:pt x="11" y="522"/>
                  </a:lnTo>
                  <a:lnTo>
                    <a:pt x="11" y="522"/>
                  </a:lnTo>
                  <a:lnTo>
                    <a:pt x="11" y="524"/>
                  </a:lnTo>
                  <a:lnTo>
                    <a:pt x="9" y="524"/>
                  </a:lnTo>
                  <a:lnTo>
                    <a:pt x="9" y="524"/>
                  </a:lnTo>
                  <a:lnTo>
                    <a:pt x="9" y="524"/>
                  </a:lnTo>
                  <a:lnTo>
                    <a:pt x="9" y="527"/>
                  </a:lnTo>
                  <a:lnTo>
                    <a:pt x="9" y="527"/>
                  </a:lnTo>
                  <a:lnTo>
                    <a:pt x="9" y="529"/>
                  </a:lnTo>
                  <a:lnTo>
                    <a:pt x="7" y="529"/>
                  </a:lnTo>
                  <a:lnTo>
                    <a:pt x="7" y="531"/>
                  </a:lnTo>
                  <a:lnTo>
                    <a:pt x="9" y="531"/>
                  </a:lnTo>
                  <a:lnTo>
                    <a:pt x="9" y="529"/>
                  </a:lnTo>
                  <a:lnTo>
                    <a:pt x="11" y="529"/>
                  </a:lnTo>
                  <a:lnTo>
                    <a:pt x="11" y="531"/>
                  </a:lnTo>
                  <a:lnTo>
                    <a:pt x="14" y="531"/>
                  </a:lnTo>
                  <a:lnTo>
                    <a:pt x="14" y="531"/>
                  </a:lnTo>
                  <a:lnTo>
                    <a:pt x="14" y="531"/>
                  </a:lnTo>
                  <a:lnTo>
                    <a:pt x="14" y="534"/>
                  </a:lnTo>
                  <a:lnTo>
                    <a:pt x="14" y="534"/>
                  </a:lnTo>
                  <a:lnTo>
                    <a:pt x="14" y="536"/>
                  </a:lnTo>
                  <a:lnTo>
                    <a:pt x="16" y="536"/>
                  </a:lnTo>
                  <a:lnTo>
                    <a:pt x="16" y="536"/>
                  </a:lnTo>
                  <a:lnTo>
                    <a:pt x="19" y="536"/>
                  </a:lnTo>
                  <a:lnTo>
                    <a:pt x="19" y="538"/>
                  </a:lnTo>
                  <a:lnTo>
                    <a:pt x="16" y="538"/>
                  </a:lnTo>
                  <a:lnTo>
                    <a:pt x="16" y="538"/>
                  </a:lnTo>
                  <a:lnTo>
                    <a:pt x="19" y="538"/>
                  </a:lnTo>
                  <a:lnTo>
                    <a:pt x="19" y="541"/>
                  </a:lnTo>
                  <a:lnTo>
                    <a:pt x="19" y="541"/>
                  </a:lnTo>
                  <a:lnTo>
                    <a:pt x="19" y="543"/>
                  </a:lnTo>
                  <a:lnTo>
                    <a:pt x="19" y="543"/>
                  </a:lnTo>
                  <a:lnTo>
                    <a:pt x="19" y="546"/>
                  </a:lnTo>
                  <a:lnTo>
                    <a:pt x="21" y="546"/>
                  </a:lnTo>
                  <a:lnTo>
                    <a:pt x="21" y="546"/>
                  </a:lnTo>
                  <a:lnTo>
                    <a:pt x="19" y="546"/>
                  </a:lnTo>
                  <a:lnTo>
                    <a:pt x="19" y="546"/>
                  </a:lnTo>
                  <a:lnTo>
                    <a:pt x="19" y="546"/>
                  </a:lnTo>
                  <a:lnTo>
                    <a:pt x="19" y="548"/>
                  </a:lnTo>
                  <a:lnTo>
                    <a:pt x="19" y="548"/>
                  </a:lnTo>
                  <a:lnTo>
                    <a:pt x="19" y="548"/>
                  </a:lnTo>
                  <a:lnTo>
                    <a:pt x="21" y="548"/>
                  </a:lnTo>
                  <a:lnTo>
                    <a:pt x="21" y="550"/>
                  </a:lnTo>
                  <a:lnTo>
                    <a:pt x="26" y="550"/>
                  </a:lnTo>
                  <a:lnTo>
                    <a:pt x="26" y="548"/>
                  </a:lnTo>
                  <a:lnTo>
                    <a:pt x="28" y="548"/>
                  </a:lnTo>
                  <a:lnTo>
                    <a:pt x="28" y="550"/>
                  </a:lnTo>
                  <a:lnTo>
                    <a:pt x="28" y="550"/>
                  </a:lnTo>
                  <a:lnTo>
                    <a:pt x="28" y="550"/>
                  </a:lnTo>
                  <a:lnTo>
                    <a:pt x="30" y="550"/>
                  </a:lnTo>
                  <a:lnTo>
                    <a:pt x="30" y="553"/>
                  </a:lnTo>
                  <a:lnTo>
                    <a:pt x="33" y="553"/>
                  </a:lnTo>
                  <a:lnTo>
                    <a:pt x="33" y="553"/>
                  </a:lnTo>
                  <a:lnTo>
                    <a:pt x="37" y="553"/>
                  </a:lnTo>
                  <a:lnTo>
                    <a:pt x="37" y="550"/>
                  </a:lnTo>
                  <a:lnTo>
                    <a:pt x="40" y="550"/>
                  </a:lnTo>
                  <a:lnTo>
                    <a:pt x="40" y="553"/>
                  </a:lnTo>
                  <a:lnTo>
                    <a:pt x="45" y="553"/>
                  </a:lnTo>
                  <a:lnTo>
                    <a:pt x="45" y="553"/>
                  </a:lnTo>
                  <a:lnTo>
                    <a:pt x="47" y="553"/>
                  </a:lnTo>
                  <a:lnTo>
                    <a:pt x="47" y="555"/>
                  </a:lnTo>
                  <a:lnTo>
                    <a:pt x="45" y="555"/>
                  </a:lnTo>
                  <a:lnTo>
                    <a:pt x="45" y="555"/>
                  </a:lnTo>
                  <a:lnTo>
                    <a:pt x="45" y="555"/>
                  </a:lnTo>
                  <a:lnTo>
                    <a:pt x="45" y="557"/>
                  </a:lnTo>
                  <a:lnTo>
                    <a:pt x="45" y="557"/>
                  </a:lnTo>
                  <a:lnTo>
                    <a:pt x="45" y="557"/>
                  </a:lnTo>
                  <a:lnTo>
                    <a:pt x="45" y="557"/>
                  </a:lnTo>
                  <a:lnTo>
                    <a:pt x="45" y="560"/>
                  </a:lnTo>
                  <a:lnTo>
                    <a:pt x="47" y="560"/>
                  </a:lnTo>
                  <a:lnTo>
                    <a:pt x="47" y="557"/>
                  </a:lnTo>
                  <a:lnTo>
                    <a:pt x="49" y="557"/>
                  </a:lnTo>
                  <a:lnTo>
                    <a:pt x="49" y="557"/>
                  </a:lnTo>
                  <a:lnTo>
                    <a:pt x="54" y="557"/>
                  </a:lnTo>
                  <a:lnTo>
                    <a:pt x="54" y="555"/>
                  </a:lnTo>
                  <a:lnTo>
                    <a:pt x="54" y="555"/>
                  </a:lnTo>
                  <a:lnTo>
                    <a:pt x="54" y="555"/>
                  </a:lnTo>
                  <a:lnTo>
                    <a:pt x="56" y="555"/>
                  </a:lnTo>
                  <a:lnTo>
                    <a:pt x="56" y="555"/>
                  </a:lnTo>
                  <a:lnTo>
                    <a:pt x="56" y="555"/>
                  </a:lnTo>
                  <a:lnTo>
                    <a:pt x="56" y="555"/>
                  </a:lnTo>
                  <a:lnTo>
                    <a:pt x="59" y="555"/>
                  </a:lnTo>
                  <a:lnTo>
                    <a:pt x="59" y="555"/>
                  </a:lnTo>
                  <a:lnTo>
                    <a:pt x="66" y="555"/>
                  </a:lnTo>
                  <a:lnTo>
                    <a:pt x="66" y="557"/>
                  </a:lnTo>
                  <a:lnTo>
                    <a:pt x="68" y="557"/>
                  </a:lnTo>
                  <a:lnTo>
                    <a:pt x="68" y="557"/>
                  </a:lnTo>
                  <a:lnTo>
                    <a:pt x="68" y="557"/>
                  </a:lnTo>
                  <a:lnTo>
                    <a:pt x="68" y="560"/>
                  </a:lnTo>
                  <a:lnTo>
                    <a:pt x="73" y="560"/>
                  </a:lnTo>
                  <a:lnTo>
                    <a:pt x="73" y="562"/>
                  </a:lnTo>
                  <a:lnTo>
                    <a:pt x="73" y="562"/>
                  </a:lnTo>
                  <a:lnTo>
                    <a:pt x="73" y="562"/>
                  </a:lnTo>
                  <a:lnTo>
                    <a:pt x="78" y="562"/>
                  </a:lnTo>
                  <a:lnTo>
                    <a:pt x="78" y="564"/>
                  </a:lnTo>
                  <a:lnTo>
                    <a:pt x="78" y="564"/>
                  </a:lnTo>
                  <a:lnTo>
                    <a:pt x="78" y="569"/>
                  </a:lnTo>
                  <a:lnTo>
                    <a:pt x="75" y="569"/>
                  </a:lnTo>
                  <a:lnTo>
                    <a:pt x="75" y="572"/>
                  </a:lnTo>
                  <a:lnTo>
                    <a:pt x="78" y="572"/>
                  </a:lnTo>
                  <a:lnTo>
                    <a:pt x="78" y="572"/>
                  </a:lnTo>
                  <a:lnTo>
                    <a:pt x="78" y="572"/>
                  </a:lnTo>
                  <a:lnTo>
                    <a:pt x="78" y="574"/>
                  </a:lnTo>
                  <a:lnTo>
                    <a:pt x="80" y="574"/>
                  </a:lnTo>
                  <a:lnTo>
                    <a:pt x="80" y="576"/>
                  </a:lnTo>
                  <a:lnTo>
                    <a:pt x="78" y="576"/>
                  </a:lnTo>
                  <a:lnTo>
                    <a:pt x="78" y="579"/>
                  </a:lnTo>
                  <a:lnTo>
                    <a:pt x="75" y="579"/>
                  </a:lnTo>
                  <a:lnTo>
                    <a:pt x="75" y="581"/>
                  </a:lnTo>
                  <a:lnTo>
                    <a:pt x="75" y="581"/>
                  </a:lnTo>
                  <a:lnTo>
                    <a:pt x="75" y="583"/>
                  </a:lnTo>
                  <a:lnTo>
                    <a:pt x="78" y="583"/>
                  </a:lnTo>
                  <a:lnTo>
                    <a:pt x="78" y="583"/>
                  </a:lnTo>
                  <a:lnTo>
                    <a:pt x="78" y="583"/>
                  </a:lnTo>
                  <a:lnTo>
                    <a:pt x="78" y="583"/>
                  </a:lnTo>
                  <a:lnTo>
                    <a:pt x="80" y="583"/>
                  </a:lnTo>
                  <a:lnTo>
                    <a:pt x="80" y="586"/>
                  </a:lnTo>
                  <a:lnTo>
                    <a:pt x="85" y="586"/>
                  </a:lnTo>
                  <a:lnTo>
                    <a:pt x="85" y="586"/>
                  </a:lnTo>
                  <a:lnTo>
                    <a:pt x="82" y="586"/>
                  </a:lnTo>
                  <a:lnTo>
                    <a:pt x="82" y="588"/>
                  </a:lnTo>
                  <a:lnTo>
                    <a:pt x="82" y="588"/>
                  </a:lnTo>
                  <a:lnTo>
                    <a:pt x="82" y="588"/>
                  </a:lnTo>
                  <a:lnTo>
                    <a:pt x="80" y="588"/>
                  </a:lnTo>
                  <a:lnTo>
                    <a:pt x="80" y="591"/>
                  </a:lnTo>
                  <a:lnTo>
                    <a:pt x="85" y="591"/>
                  </a:lnTo>
                  <a:lnTo>
                    <a:pt x="85" y="591"/>
                  </a:lnTo>
                  <a:lnTo>
                    <a:pt x="85" y="591"/>
                  </a:lnTo>
                  <a:lnTo>
                    <a:pt x="85" y="593"/>
                  </a:lnTo>
                  <a:lnTo>
                    <a:pt x="85" y="593"/>
                  </a:lnTo>
                  <a:lnTo>
                    <a:pt x="85" y="593"/>
                  </a:lnTo>
                  <a:lnTo>
                    <a:pt x="87" y="593"/>
                  </a:lnTo>
                  <a:lnTo>
                    <a:pt x="87" y="595"/>
                  </a:lnTo>
                  <a:lnTo>
                    <a:pt x="87" y="595"/>
                  </a:lnTo>
                  <a:lnTo>
                    <a:pt x="87" y="598"/>
                  </a:lnTo>
                  <a:lnTo>
                    <a:pt x="90" y="598"/>
                  </a:lnTo>
                  <a:lnTo>
                    <a:pt x="90" y="598"/>
                  </a:lnTo>
                  <a:lnTo>
                    <a:pt x="92" y="598"/>
                  </a:lnTo>
                  <a:lnTo>
                    <a:pt x="92" y="600"/>
                  </a:lnTo>
                  <a:lnTo>
                    <a:pt x="94" y="600"/>
                  </a:lnTo>
                  <a:lnTo>
                    <a:pt x="94" y="600"/>
                  </a:lnTo>
                  <a:lnTo>
                    <a:pt x="99" y="600"/>
                  </a:lnTo>
                  <a:lnTo>
                    <a:pt x="99" y="602"/>
                  </a:lnTo>
                  <a:lnTo>
                    <a:pt x="99" y="602"/>
                  </a:lnTo>
                  <a:lnTo>
                    <a:pt x="99" y="605"/>
                  </a:lnTo>
                  <a:lnTo>
                    <a:pt x="97" y="605"/>
                  </a:lnTo>
                  <a:lnTo>
                    <a:pt x="97" y="605"/>
                  </a:lnTo>
                  <a:lnTo>
                    <a:pt x="97" y="605"/>
                  </a:lnTo>
                  <a:lnTo>
                    <a:pt x="97" y="607"/>
                  </a:lnTo>
                  <a:lnTo>
                    <a:pt x="94" y="607"/>
                  </a:lnTo>
                  <a:lnTo>
                    <a:pt x="94" y="607"/>
                  </a:lnTo>
                  <a:lnTo>
                    <a:pt x="106" y="607"/>
                  </a:lnTo>
                  <a:lnTo>
                    <a:pt x="106" y="609"/>
                  </a:lnTo>
                  <a:lnTo>
                    <a:pt x="108" y="609"/>
                  </a:lnTo>
                  <a:lnTo>
                    <a:pt x="108" y="609"/>
                  </a:lnTo>
                  <a:lnTo>
                    <a:pt x="111" y="609"/>
                  </a:lnTo>
                  <a:lnTo>
                    <a:pt x="111" y="612"/>
                  </a:lnTo>
                  <a:lnTo>
                    <a:pt x="111" y="612"/>
                  </a:lnTo>
                  <a:lnTo>
                    <a:pt x="111" y="612"/>
                  </a:lnTo>
                  <a:lnTo>
                    <a:pt x="111" y="612"/>
                  </a:lnTo>
                  <a:lnTo>
                    <a:pt x="111" y="614"/>
                  </a:lnTo>
                  <a:lnTo>
                    <a:pt x="113" y="614"/>
                  </a:lnTo>
                  <a:lnTo>
                    <a:pt x="113" y="614"/>
                  </a:lnTo>
                  <a:lnTo>
                    <a:pt x="116" y="614"/>
                  </a:lnTo>
                  <a:lnTo>
                    <a:pt x="116" y="617"/>
                  </a:lnTo>
                  <a:lnTo>
                    <a:pt x="118" y="617"/>
                  </a:lnTo>
                  <a:lnTo>
                    <a:pt x="118" y="619"/>
                  </a:lnTo>
                  <a:lnTo>
                    <a:pt x="113" y="619"/>
                  </a:lnTo>
                  <a:lnTo>
                    <a:pt x="113" y="621"/>
                  </a:lnTo>
                  <a:lnTo>
                    <a:pt x="111" y="621"/>
                  </a:lnTo>
                  <a:lnTo>
                    <a:pt x="111" y="621"/>
                  </a:lnTo>
                  <a:lnTo>
                    <a:pt x="111" y="621"/>
                  </a:lnTo>
                  <a:lnTo>
                    <a:pt x="111" y="624"/>
                  </a:lnTo>
                  <a:lnTo>
                    <a:pt x="111" y="624"/>
                  </a:lnTo>
                  <a:lnTo>
                    <a:pt x="111" y="624"/>
                  </a:lnTo>
                  <a:lnTo>
                    <a:pt x="108" y="624"/>
                  </a:lnTo>
                  <a:lnTo>
                    <a:pt x="108" y="624"/>
                  </a:lnTo>
                  <a:lnTo>
                    <a:pt x="106" y="624"/>
                  </a:lnTo>
                  <a:lnTo>
                    <a:pt x="106" y="626"/>
                  </a:lnTo>
                  <a:lnTo>
                    <a:pt x="99" y="626"/>
                  </a:lnTo>
                  <a:lnTo>
                    <a:pt x="99" y="624"/>
                  </a:lnTo>
                  <a:lnTo>
                    <a:pt x="97" y="624"/>
                  </a:lnTo>
                  <a:lnTo>
                    <a:pt x="97" y="624"/>
                  </a:lnTo>
                  <a:lnTo>
                    <a:pt x="94" y="624"/>
                  </a:lnTo>
                  <a:lnTo>
                    <a:pt x="94" y="624"/>
                  </a:lnTo>
                  <a:lnTo>
                    <a:pt x="92" y="624"/>
                  </a:lnTo>
                  <a:lnTo>
                    <a:pt x="92" y="624"/>
                  </a:lnTo>
                  <a:lnTo>
                    <a:pt x="92" y="624"/>
                  </a:lnTo>
                  <a:lnTo>
                    <a:pt x="92" y="624"/>
                  </a:lnTo>
                  <a:lnTo>
                    <a:pt x="87" y="624"/>
                  </a:lnTo>
                  <a:lnTo>
                    <a:pt x="87" y="624"/>
                  </a:lnTo>
                  <a:lnTo>
                    <a:pt x="87" y="624"/>
                  </a:lnTo>
                  <a:lnTo>
                    <a:pt x="87" y="626"/>
                  </a:lnTo>
                  <a:lnTo>
                    <a:pt x="87" y="626"/>
                  </a:lnTo>
                  <a:lnTo>
                    <a:pt x="87" y="626"/>
                  </a:lnTo>
                  <a:lnTo>
                    <a:pt x="85" y="626"/>
                  </a:lnTo>
                  <a:lnTo>
                    <a:pt x="85" y="628"/>
                  </a:lnTo>
                  <a:lnTo>
                    <a:pt x="87" y="628"/>
                  </a:lnTo>
                  <a:lnTo>
                    <a:pt x="87" y="631"/>
                  </a:lnTo>
                  <a:lnTo>
                    <a:pt x="90" y="631"/>
                  </a:lnTo>
                  <a:lnTo>
                    <a:pt x="90" y="631"/>
                  </a:lnTo>
                  <a:lnTo>
                    <a:pt x="92" y="631"/>
                  </a:lnTo>
                  <a:lnTo>
                    <a:pt x="92" y="633"/>
                  </a:lnTo>
                  <a:lnTo>
                    <a:pt x="92" y="633"/>
                  </a:lnTo>
                  <a:lnTo>
                    <a:pt x="92" y="636"/>
                  </a:lnTo>
                  <a:lnTo>
                    <a:pt x="92" y="636"/>
                  </a:lnTo>
                  <a:lnTo>
                    <a:pt x="92" y="636"/>
                  </a:lnTo>
                  <a:lnTo>
                    <a:pt x="92" y="636"/>
                  </a:lnTo>
                  <a:lnTo>
                    <a:pt x="92" y="638"/>
                  </a:lnTo>
                  <a:lnTo>
                    <a:pt x="94" y="638"/>
                  </a:lnTo>
                  <a:lnTo>
                    <a:pt x="94" y="640"/>
                  </a:lnTo>
                  <a:lnTo>
                    <a:pt x="92" y="640"/>
                  </a:lnTo>
                  <a:lnTo>
                    <a:pt x="92" y="640"/>
                  </a:lnTo>
                  <a:lnTo>
                    <a:pt x="92" y="640"/>
                  </a:lnTo>
                  <a:lnTo>
                    <a:pt x="92" y="645"/>
                  </a:lnTo>
                  <a:lnTo>
                    <a:pt x="94" y="645"/>
                  </a:lnTo>
                  <a:lnTo>
                    <a:pt x="94" y="647"/>
                  </a:lnTo>
                  <a:lnTo>
                    <a:pt x="97" y="647"/>
                  </a:lnTo>
                  <a:lnTo>
                    <a:pt x="97" y="650"/>
                  </a:lnTo>
                  <a:lnTo>
                    <a:pt x="99" y="650"/>
                  </a:lnTo>
                  <a:lnTo>
                    <a:pt x="99" y="652"/>
                  </a:lnTo>
                  <a:lnTo>
                    <a:pt x="99" y="652"/>
                  </a:lnTo>
                  <a:lnTo>
                    <a:pt x="99" y="652"/>
                  </a:lnTo>
                  <a:lnTo>
                    <a:pt x="104" y="652"/>
                  </a:lnTo>
                  <a:lnTo>
                    <a:pt x="104" y="652"/>
                  </a:lnTo>
                  <a:lnTo>
                    <a:pt x="106" y="652"/>
                  </a:lnTo>
                  <a:lnTo>
                    <a:pt x="106" y="650"/>
                  </a:lnTo>
                  <a:lnTo>
                    <a:pt x="108" y="650"/>
                  </a:lnTo>
                  <a:lnTo>
                    <a:pt x="108" y="647"/>
                  </a:lnTo>
                  <a:lnTo>
                    <a:pt x="108" y="647"/>
                  </a:lnTo>
                  <a:lnTo>
                    <a:pt x="108" y="645"/>
                  </a:lnTo>
                  <a:lnTo>
                    <a:pt x="113" y="645"/>
                  </a:lnTo>
                  <a:lnTo>
                    <a:pt x="113" y="645"/>
                  </a:lnTo>
                  <a:lnTo>
                    <a:pt x="120" y="645"/>
                  </a:lnTo>
                  <a:lnTo>
                    <a:pt x="120" y="647"/>
                  </a:lnTo>
                  <a:lnTo>
                    <a:pt x="120" y="647"/>
                  </a:lnTo>
                  <a:lnTo>
                    <a:pt x="120" y="645"/>
                  </a:lnTo>
                  <a:lnTo>
                    <a:pt x="123" y="645"/>
                  </a:lnTo>
                  <a:lnTo>
                    <a:pt x="123" y="645"/>
                  </a:lnTo>
                  <a:lnTo>
                    <a:pt x="125" y="645"/>
                  </a:lnTo>
                  <a:lnTo>
                    <a:pt x="125" y="643"/>
                  </a:lnTo>
                  <a:lnTo>
                    <a:pt x="132" y="643"/>
                  </a:lnTo>
                  <a:lnTo>
                    <a:pt x="132" y="645"/>
                  </a:lnTo>
                  <a:lnTo>
                    <a:pt x="134" y="645"/>
                  </a:lnTo>
                  <a:lnTo>
                    <a:pt x="134" y="643"/>
                  </a:lnTo>
                  <a:lnTo>
                    <a:pt x="139" y="643"/>
                  </a:lnTo>
                  <a:lnTo>
                    <a:pt x="139" y="645"/>
                  </a:lnTo>
                  <a:lnTo>
                    <a:pt x="142" y="645"/>
                  </a:lnTo>
                  <a:lnTo>
                    <a:pt x="142" y="645"/>
                  </a:lnTo>
                  <a:lnTo>
                    <a:pt x="144" y="645"/>
                  </a:lnTo>
                  <a:lnTo>
                    <a:pt x="144" y="647"/>
                  </a:lnTo>
                  <a:lnTo>
                    <a:pt x="144" y="647"/>
                  </a:lnTo>
                  <a:lnTo>
                    <a:pt x="144" y="647"/>
                  </a:lnTo>
                  <a:lnTo>
                    <a:pt x="146" y="647"/>
                  </a:lnTo>
                  <a:lnTo>
                    <a:pt x="146" y="650"/>
                  </a:lnTo>
                  <a:lnTo>
                    <a:pt x="146" y="650"/>
                  </a:lnTo>
                  <a:lnTo>
                    <a:pt x="146" y="650"/>
                  </a:lnTo>
                  <a:lnTo>
                    <a:pt x="146" y="650"/>
                  </a:lnTo>
                  <a:lnTo>
                    <a:pt x="146" y="652"/>
                  </a:lnTo>
                  <a:lnTo>
                    <a:pt x="146" y="652"/>
                  </a:lnTo>
                  <a:lnTo>
                    <a:pt x="146" y="655"/>
                  </a:lnTo>
                  <a:lnTo>
                    <a:pt x="149" y="655"/>
                  </a:lnTo>
                  <a:lnTo>
                    <a:pt x="149" y="655"/>
                  </a:lnTo>
                  <a:lnTo>
                    <a:pt x="149" y="655"/>
                  </a:lnTo>
                  <a:lnTo>
                    <a:pt x="149" y="657"/>
                  </a:lnTo>
                  <a:lnTo>
                    <a:pt x="151" y="657"/>
                  </a:lnTo>
                  <a:lnTo>
                    <a:pt x="151" y="657"/>
                  </a:lnTo>
                  <a:lnTo>
                    <a:pt x="153" y="657"/>
                  </a:lnTo>
                  <a:lnTo>
                    <a:pt x="153" y="662"/>
                  </a:lnTo>
                  <a:lnTo>
                    <a:pt x="146" y="662"/>
                  </a:lnTo>
                  <a:lnTo>
                    <a:pt x="146" y="662"/>
                  </a:lnTo>
                  <a:lnTo>
                    <a:pt x="146" y="662"/>
                  </a:lnTo>
                  <a:lnTo>
                    <a:pt x="146" y="664"/>
                  </a:lnTo>
                  <a:lnTo>
                    <a:pt x="149" y="664"/>
                  </a:lnTo>
                  <a:lnTo>
                    <a:pt x="149" y="664"/>
                  </a:lnTo>
                  <a:lnTo>
                    <a:pt x="149" y="664"/>
                  </a:lnTo>
                  <a:lnTo>
                    <a:pt x="149" y="664"/>
                  </a:lnTo>
                  <a:lnTo>
                    <a:pt x="151" y="664"/>
                  </a:lnTo>
                  <a:lnTo>
                    <a:pt x="151" y="666"/>
                  </a:lnTo>
                  <a:lnTo>
                    <a:pt x="149" y="666"/>
                  </a:lnTo>
                  <a:lnTo>
                    <a:pt x="149" y="669"/>
                  </a:lnTo>
                  <a:lnTo>
                    <a:pt x="151" y="669"/>
                  </a:lnTo>
                  <a:lnTo>
                    <a:pt x="151" y="671"/>
                  </a:lnTo>
                  <a:lnTo>
                    <a:pt x="149" y="671"/>
                  </a:lnTo>
                  <a:lnTo>
                    <a:pt x="149" y="673"/>
                  </a:lnTo>
                  <a:lnTo>
                    <a:pt x="151" y="673"/>
                  </a:lnTo>
                  <a:lnTo>
                    <a:pt x="151" y="671"/>
                  </a:lnTo>
                  <a:lnTo>
                    <a:pt x="153" y="671"/>
                  </a:lnTo>
                  <a:lnTo>
                    <a:pt x="153" y="673"/>
                  </a:lnTo>
                  <a:lnTo>
                    <a:pt x="158" y="673"/>
                  </a:lnTo>
                  <a:lnTo>
                    <a:pt x="158" y="673"/>
                  </a:lnTo>
                  <a:lnTo>
                    <a:pt x="161" y="673"/>
                  </a:lnTo>
                  <a:lnTo>
                    <a:pt x="161" y="673"/>
                  </a:lnTo>
                  <a:lnTo>
                    <a:pt x="168" y="673"/>
                  </a:lnTo>
                  <a:lnTo>
                    <a:pt x="168" y="673"/>
                  </a:lnTo>
                  <a:lnTo>
                    <a:pt x="168" y="673"/>
                  </a:lnTo>
                  <a:lnTo>
                    <a:pt x="168" y="676"/>
                  </a:lnTo>
                  <a:lnTo>
                    <a:pt x="168" y="676"/>
                  </a:lnTo>
                  <a:lnTo>
                    <a:pt x="168" y="676"/>
                  </a:lnTo>
                  <a:lnTo>
                    <a:pt x="170" y="676"/>
                  </a:lnTo>
                  <a:lnTo>
                    <a:pt x="170" y="678"/>
                  </a:lnTo>
                  <a:lnTo>
                    <a:pt x="170" y="678"/>
                  </a:lnTo>
                  <a:lnTo>
                    <a:pt x="170" y="676"/>
                  </a:lnTo>
                  <a:lnTo>
                    <a:pt x="172" y="676"/>
                  </a:lnTo>
                  <a:lnTo>
                    <a:pt x="172" y="678"/>
                  </a:lnTo>
                  <a:lnTo>
                    <a:pt x="172" y="678"/>
                  </a:lnTo>
                  <a:lnTo>
                    <a:pt x="172" y="681"/>
                  </a:lnTo>
                  <a:lnTo>
                    <a:pt x="172" y="681"/>
                  </a:lnTo>
                  <a:lnTo>
                    <a:pt x="172" y="683"/>
                  </a:lnTo>
                  <a:lnTo>
                    <a:pt x="175" y="683"/>
                  </a:lnTo>
                  <a:lnTo>
                    <a:pt x="175" y="683"/>
                  </a:lnTo>
                  <a:lnTo>
                    <a:pt x="175" y="683"/>
                  </a:lnTo>
                  <a:lnTo>
                    <a:pt x="175" y="685"/>
                  </a:lnTo>
                  <a:lnTo>
                    <a:pt x="175" y="685"/>
                  </a:lnTo>
                  <a:lnTo>
                    <a:pt x="175" y="685"/>
                  </a:lnTo>
                  <a:lnTo>
                    <a:pt x="175" y="685"/>
                  </a:lnTo>
                  <a:lnTo>
                    <a:pt x="175" y="688"/>
                  </a:lnTo>
                  <a:lnTo>
                    <a:pt x="175" y="688"/>
                  </a:lnTo>
                  <a:lnTo>
                    <a:pt x="175" y="690"/>
                  </a:lnTo>
                  <a:lnTo>
                    <a:pt x="175" y="690"/>
                  </a:lnTo>
                  <a:lnTo>
                    <a:pt x="175" y="692"/>
                  </a:lnTo>
                  <a:lnTo>
                    <a:pt x="175" y="692"/>
                  </a:lnTo>
                  <a:lnTo>
                    <a:pt x="175" y="692"/>
                  </a:lnTo>
                  <a:lnTo>
                    <a:pt x="177" y="692"/>
                  </a:lnTo>
                  <a:lnTo>
                    <a:pt x="177" y="695"/>
                  </a:lnTo>
                  <a:lnTo>
                    <a:pt x="179" y="695"/>
                  </a:lnTo>
                  <a:lnTo>
                    <a:pt x="179" y="695"/>
                  </a:lnTo>
                  <a:lnTo>
                    <a:pt x="182" y="695"/>
                  </a:lnTo>
                  <a:lnTo>
                    <a:pt x="182" y="695"/>
                  </a:lnTo>
                  <a:lnTo>
                    <a:pt x="182" y="695"/>
                  </a:lnTo>
                  <a:lnTo>
                    <a:pt x="182" y="692"/>
                  </a:lnTo>
                  <a:lnTo>
                    <a:pt x="187" y="692"/>
                  </a:lnTo>
                  <a:lnTo>
                    <a:pt x="187" y="692"/>
                  </a:lnTo>
                  <a:lnTo>
                    <a:pt x="189" y="692"/>
                  </a:lnTo>
                  <a:lnTo>
                    <a:pt x="189" y="692"/>
                  </a:lnTo>
                  <a:lnTo>
                    <a:pt x="191" y="692"/>
                  </a:lnTo>
                  <a:lnTo>
                    <a:pt x="191" y="695"/>
                  </a:lnTo>
                  <a:lnTo>
                    <a:pt x="191" y="695"/>
                  </a:lnTo>
                  <a:lnTo>
                    <a:pt x="191" y="697"/>
                  </a:lnTo>
                  <a:lnTo>
                    <a:pt x="198" y="697"/>
                  </a:lnTo>
                  <a:lnTo>
                    <a:pt x="198" y="700"/>
                  </a:lnTo>
                  <a:lnTo>
                    <a:pt x="201" y="700"/>
                  </a:lnTo>
                  <a:lnTo>
                    <a:pt x="201" y="697"/>
                  </a:lnTo>
                  <a:lnTo>
                    <a:pt x="201" y="697"/>
                  </a:lnTo>
                  <a:lnTo>
                    <a:pt x="201" y="697"/>
                  </a:lnTo>
                  <a:lnTo>
                    <a:pt x="206" y="697"/>
                  </a:lnTo>
                  <a:lnTo>
                    <a:pt x="206" y="695"/>
                  </a:lnTo>
                  <a:lnTo>
                    <a:pt x="210" y="695"/>
                  </a:lnTo>
                  <a:lnTo>
                    <a:pt x="210" y="695"/>
                  </a:lnTo>
                  <a:lnTo>
                    <a:pt x="215" y="695"/>
                  </a:lnTo>
                  <a:lnTo>
                    <a:pt x="215" y="692"/>
                  </a:lnTo>
                  <a:lnTo>
                    <a:pt x="217" y="692"/>
                  </a:lnTo>
                  <a:lnTo>
                    <a:pt x="217" y="692"/>
                  </a:lnTo>
                  <a:lnTo>
                    <a:pt x="217" y="692"/>
                  </a:lnTo>
                  <a:lnTo>
                    <a:pt x="217" y="695"/>
                  </a:lnTo>
                  <a:lnTo>
                    <a:pt x="220" y="695"/>
                  </a:lnTo>
                  <a:lnTo>
                    <a:pt x="220" y="695"/>
                  </a:lnTo>
                  <a:lnTo>
                    <a:pt x="222" y="695"/>
                  </a:lnTo>
                  <a:lnTo>
                    <a:pt x="222" y="700"/>
                  </a:lnTo>
                  <a:lnTo>
                    <a:pt x="222" y="700"/>
                  </a:lnTo>
                  <a:lnTo>
                    <a:pt x="222" y="702"/>
                  </a:lnTo>
                  <a:lnTo>
                    <a:pt x="224" y="702"/>
                  </a:lnTo>
                  <a:lnTo>
                    <a:pt x="224" y="702"/>
                  </a:lnTo>
                  <a:lnTo>
                    <a:pt x="227" y="702"/>
                  </a:lnTo>
                  <a:lnTo>
                    <a:pt x="227" y="702"/>
                  </a:lnTo>
                  <a:lnTo>
                    <a:pt x="229" y="702"/>
                  </a:lnTo>
                  <a:lnTo>
                    <a:pt x="229" y="704"/>
                  </a:lnTo>
                  <a:lnTo>
                    <a:pt x="229" y="704"/>
                  </a:lnTo>
                  <a:lnTo>
                    <a:pt x="229" y="704"/>
                  </a:lnTo>
                  <a:lnTo>
                    <a:pt x="232" y="704"/>
                  </a:lnTo>
                  <a:lnTo>
                    <a:pt x="232" y="707"/>
                  </a:lnTo>
                  <a:lnTo>
                    <a:pt x="232" y="707"/>
                  </a:lnTo>
                  <a:lnTo>
                    <a:pt x="232" y="704"/>
                  </a:lnTo>
                  <a:lnTo>
                    <a:pt x="232" y="704"/>
                  </a:lnTo>
                  <a:lnTo>
                    <a:pt x="232" y="707"/>
                  </a:lnTo>
                  <a:lnTo>
                    <a:pt x="234" y="707"/>
                  </a:lnTo>
                  <a:lnTo>
                    <a:pt x="234" y="704"/>
                  </a:lnTo>
                  <a:lnTo>
                    <a:pt x="234" y="704"/>
                  </a:lnTo>
                  <a:lnTo>
                    <a:pt x="234" y="702"/>
                  </a:lnTo>
                  <a:lnTo>
                    <a:pt x="236" y="702"/>
                  </a:lnTo>
                  <a:lnTo>
                    <a:pt x="236" y="702"/>
                  </a:lnTo>
                  <a:lnTo>
                    <a:pt x="239" y="702"/>
                  </a:lnTo>
                  <a:lnTo>
                    <a:pt x="239" y="704"/>
                  </a:lnTo>
                  <a:lnTo>
                    <a:pt x="241" y="704"/>
                  </a:lnTo>
                  <a:lnTo>
                    <a:pt x="241" y="704"/>
                  </a:lnTo>
                  <a:lnTo>
                    <a:pt x="243" y="704"/>
                  </a:lnTo>
                  <a:lnTo>
                    <a:pt x="243" y="704"/>
                  </a:lnTo>
                  <a:lnTo>
                    <a:pt x="246" y="704"/>
                  </a:lnTo>
                  <a:lnTo>
                    <a:pt x="246" y="707"/>
                  </a:lnTo>
                  <a:lnTo>
                    <a:pt x="246" y="707"/>
                  </a:lnTo>
                  <a:lnTo>
                    <a:pt x="246" y="707"/>
                  </a:lnTo>
                  <a:lnTo>
                    <a:pt x="250" y="707"/>
                  </a:lnTo>
                  <a:lnTo>
                    <a:pt x="250" y="709"/>
                  </a:lnTo>
                  <a:lnTo>
                    <a:pt x="250" y="709"/>
                  </a:lnTo>
                  <a:lnTo>
                    <a:pt x="250" y="709"/>
                  </a:lnTo>
                  <a:lnTo>
                    <a:pt x="253" y="709"/>
                  </a:lnTo>
                  <a:lnTo>
                    <a:pt x="253" y="707"/>
                  </a:lnTo>
                  <a:lnTo>
                    <a:pt x="255" y="707"/>
                  </a:lnTo>
                  <a:lnTo>
                    <a:pt x="255" y="709"/>
                  </a:lnTo>
                  <a:lnTo>
                    <a:pt x="258" y="709"/>
                  </a:lnTo>
                  <a:lnTo>
                    <a:pt x="258" y="711"/>
                  </a:lnTo>
                  <a:lnTo>
                    <a:pt x="265" y="711"/>
                  </a:lnTo>
                  <a:lnTo>
                    <a:pt x="265" y="711"/>
                  </a:lnTo>
                  <a:lnTo>
                    <a:pt x="265" y="711"/>
                  </a:lnTo>
                  <a:lnTo>
                    <a:pt x="265" y="714"/>
                  </a:lnTo>
                  <a:lnTo>
                    <a:pt x="267" y="714"/>
                  </a:lnTo>
                  <a:lnTo>
                    <a:pt x="267" y="714"/>
                  </a:lnTo>
                  <a:lnTo>
                    <a:pt x="269" y="714"/>
                  </a:lnTo>
                  <a:lnTo>
                    <a:pt x="269" y="716"/>
                  </a:lnTo>
                  <a:lnTo>
                    <a:pt x="272" y="716"/>
                  </a:lnTo>
                  <a:lnTo>
                    <a:pt x="272" y="714"/>
                  </a:lnTo>
                  <a:lnTo>
                    <a:pt x="274" y="714"/>
                  </a:lnTo>
                  <a:lnTo>
                    <a:pt x="274" y="714"/>
                  </a:lnTo>
                  <a:lnTo>
                    <a:pt x="277" y="714"/>
                  </a:lnTo>
                  <a:lnTo>
                    <a:pt x="277" y="716"/>
                  </a:lnTo>
                  <a:lnTo>
                    <a:pt x="274" y="716"/>
                  </a:lnTo>
                  <a:lnTo>
                    <a:pt x="274" y="719"/>
                  </a:lnTo>
                  <a:lnTo>
                    <a:pt x="274" y="719"/>
                  </a:lnTo>
                  <a:lnTo>
                    <a:pt x="274" y="719"/>
                  </a:lnTo>
                  <a:lnTo>
                    <a:pt x="274" y="719"/>
                  </a:lnTo>
                  <a:lnTo>
                    <a:pt x="274" y="721"/>
                  </a:lnTo>
                  <a:lnTo>
                    <a:pt x="277" y="721"/>
                  </a:lnTo>
                  <a:lnTo>
                    <a:pt x="277" y="721"/>
                  </a:lnTo>
                  <a:lnTo>
                    <a:pt x="277" y="721"/>
                  </a:lnTo>
                  <a:lnTo>
                    <a:pt x="277" y="723"/>
                  </a:lnTo>
                  <a:lnTo>
                    <a:pt x="274" y="723"/>
                  </a:lnTo>
                  <a:lnTo>
                    <a:pt x="274" y="723"/>
                  </a:lnTo>
                  <a:lnTo>
                    <a:pt x="274" y="723"/>
                  </a:lnTo>
                  <a:lnTo>
                    <a:pt x="274" y="726"/>
                  </a:lnTo>
                  <a:lnTo>
                    <a:pt x="272" y="726"/>
                  </a:lnTo>
                  <a:lnTo>
                    <a:pt x="272" y="726"/>
                  </a:lnTo>
                  <a:lnTo>
                    <a:pt x="272" y="726"/>
                  </a:lnTo>
                  <a:lnTo>
                    <a:pt x="272" y="728"/>
                  </a:lnTo>
                  <a:lnTo>
                    <a:pt x="272" y="728"/>
                  </a:lnTo>
                  <a:lnTo>
                    <a:pt x="272" y="728"/>
                  </a:lnTo>
                  <a:lnTo>
                    <a:pt x="265" y="728"/>
                  </a:lnTo>
                  <a:lnTo>
                    <a:pt x="265" y="730"/>
                  </a:lnTo>
                  <a:lnTo>
                    <a:pt x="267" y="730"/>
                  </a:lnTo>
                  <a:lnTo>
                    <a:pt x="267" y="730"/>
                  </a:lnTo>
                  <a:lnTo>
                    <a:pt x="267" y="730"/>
                  </a:lnTo>
                  <a:lnTo>
                    <a:pt x="267" y="733"/>
                  </a:lnTo>
                  <a:lnTo>
                    <a:pt x="269" y="733"/>
                  </a:lnTo>
                  <a:lnTo>
                    <a:pt x="269" y="733"/>
                  </a:lnTo>
                  <a:lnTo>
                    <a:pt x="272" y="733"/>
                  </a:lnTo>
                  <a:lnTo>
                    <a:pt x="272" y="733"/>
                  </a:lnTo>
                  <a:lnTo>
                    <a:pt x="272" y="733"/>
                  </a:lnTo>
                  <a:lnTo>
                    <a:pt x="272" y="733"/>
                  </a:lnTo>
                  <a:lnTo>
                    <a:pt x="274" y="733"/>
                  </a:lnTo>
                  <a:lnTo>
                    <a:pt x="274" y="733"/>
                  </a:lnTo>
                  <a:lnTo>
                    <a:pt x="272" y="733"/>
                  </a:lnTo>
                  <a:lnTo>
                    <a:pt x="272" y="735"/>
                  </a:lnTo>
                  <a:lnTo>
                    <a:pt x="269" y="735"/>
                  </a:lnTo>
                  <a:lnTo>
                    <a:pt x="269" y="733"/>
                  </a:lnTo>
                  <a:lnTo>
                    <a:pt x="267" y="733"/>
                  </a:lnTo>
                  <a:lnTo>
                    <a:pt x="267" y="735"/>
                  </a:lnTo>
                  <a:lnTo>
                    <a:pt x="267" y="735"/>
                  </a:lnTo>
                  <a:lnTo>
                    <a:pt x="267" y="735"/>
                  </a:lnTo>
                  <a:lnTo>
                    <a:pt x="267" y="735"/>
                  </a:lnTo>
                  <a:lnTo>
                    <a:pt x="267" y="740"/>
                  </a:lnTo>
                  <a:lnTo>
                    <a:pt x="265" y="740"/>
                  </a:lnTo>
                  <a:lnTo>
                    <a:pt x="265" y="740"/>
                  </a:lnTo>
                  <a:lnTo>
                    <a:pt x="269" y="740"/>
                  </a:lnTo>
                  <a:lnTo>
                    <a:pt x="269" y="742"/>
                  </a:lnTo>
                  <a:lnTo>
                    <a:pt x="269" y="742"/>
                  </a:lnTo>
                  <a:lnTo>
                    <a:pt x="269" y="745"/>
                  </a:lnTo>
                  <a:lnTo>
                    <a:pt x="272" y="745"/>
                  </a:lnTo>
                  <a:lnTo>
                    <a:pt x="272" y="747"/>
                  </a:lnTo>
                  <a:lnTo>
                    <a:pt x="269" y="747"/>
                  </a:lnTo>
                  <a:lnTo>
                    <a:pt x="269" y="747"/>
                  </a:lnTo>
                  <a:lnTo>
                    <a:pt x="272" y="747"/>
                  </a:lnTo>
                  <a:lnTo>
                    <a:pt x="272" y="749"/>
                  </a:lnTo>
                  <a:lnTo>
                    <a:pt x="272" y="749"/>
                  </a:lnTo>
                  <a:lnTo>
                    <a:pt x="272" y="752"/>
                  </a:lnTo>
                  <a:lnTo>
                    <a:pt x="269" y="752"/>
                  </a:lnTo>
                  <a:lnTo>
                    <a:pt x="269" y="752"/>
                  </a:lnTo>
                  <a:lnTo>
                    <a:pt x="269" y="752"/>
                  </a:lnTo>
                  <a:lnTo>
                    <a:pt x="269" y="754"/>
                  </a:lnTo>
                  <a:lnTo>
                    <a:pt x="267" y="754"/>
                  </a:lnTo>
                  <a:lnTo>
                    <a:pt x="267" y="754"/>
                  </a:lnTo>
                  <a:lnTo>
                    <a:pt x="269" y="754"/>
                  </a:lnTo>
                  <a:lnTo>
                    <a:pt x="269" y="756"/>
                  </a:lnTo>
                  <a:lnTo>
                    <a:pt x="267" y="756"/>
                  </a:lnTo>
                  <a:lnTo>
                    <a:pt x="267" y="759"/>
                  </a:lnTo>
                  <a:lnTo>
                    <a:pt x="267" y="759"/>
                  </a:lnTo>
                  <a:lnTo>
                    <a:pt x="267" y="759"/>
                  </a:lnTo>
                  <a:lnTo>
                    <a:pt x="260" y="759"/>
                  </a:lnTo>
                  <a:lnTo>
                    <a:pt x="260" y="759"/>
                  </a:lnTo>
                  <a:lnTo>
                    <a:pt x="258" y="759"/>
                  </a:lnTo>
                  <a:lnTo>
                    <a:pt x="258" y="759"/>
                  </a:lnTo>
                  <a:lnTo>
                    <a:pt x="253" y="759"/>
                  </a:lnTo>
                  <a:lnTo>
                    <a:pt x="253" y="759"/>
                  </a:lnTo>
                  <a:lnTo>
                    <a:pt x="248" y="759"/>
                  </a:lnTo>
                  <a:lnTo>
                    <a:pt x="248" y="759"/>
                  </a:lnTo>
                  <a:lnTo>
                    <a:pt x="248" y="759"/>
                  </a:lnTo>
                  <a:lnTo>
                    <a:pt x="248" y="761"/>
                  </a:lnTo>
                  <a:lnTo>
                    <a:pt x="246" y="761"/>
                  </a:lnTo>
                  <a:lnTo>
                    <a:pt x="246" y="761"/>
                  </a:lnTo>
                  <a:lnTo>
                    <a:pt x="246" y="761"/>
                  </a:lnTo>
                  <a:lnTo>
                    <a:pt x="246" y="764"/>
                  </a:lnTo>
                  <a:lnTo>
                    <a:pt x="246" y="764"/>
                  </a:lnTo>
                  <a:lnTo>
                    <a:pt x="246" y="761"/>
                  </a:lnTo>
                  <a:lnTo>
                    <a:pt x="243" y="761"/>
                  </a:lnTo>
                  <a:lnTo>
                    <a:pt x="243" y="764"/>
                  </a:lnTo>
                  <a:lnTo>
                    <a:pt x="243" y="764"/>
                  </a:lnTo>
                  <a:lnTo>
                    <a:pt x="243" y="764"/>
                  </a:lnTo>
                  <a:lnTo>
                    <a:pt x="239" y="764"/>
                  </a:lnTo>
                  <a:lnTo>
                    <a:pt x="239" y="766"/>
                  </a:lnTo>
                  <a:lnTo>
                    <a:pt x="236" y="766"/>
                  </a:lnTo>
                  <a:lnTo>
                    <a:pt x="236" y="766"/>
                  </a:lnTo>
                  <a:lnTo>
                    <a:pt x="236" y="766"/>
                  </a:lnTo>
                  <a:lnTo>
                    <a:pt x="236" y="771"/>
                  </a:lnTo>
                  <a:lnTo>
                    <a:pt x="234" y="771"/>
                  </a:lnTo>
                  <a:lnTo>
                    <a:pt x="234" y="773"/>
                  </a:lnTo>
                  <a:lnTo>
                    <a:pt x="236" y="773"/>
                  </a:lnTo>
                  <a:lnTo>
                    <a:pt x="236" y="773"/>
                  </a:lnTo>
                  <a:lnTo>
                    <a:pt x="234" y="773"/>
                  </a:lnTo>
                  <a:lnTo>
                    <a:pt x="234" y="778"/>
                  </a:lnTo>
                  <a:lnTo>
                    <a:pt x="236" y="778"/>
                  </a:lnTo>
                  <a:lnTo>
                    <a:pt x="236" y="778"/>
                  </a:lnTo>
                  <a:lnTo>
                    <a:pt x="241" y="778"/>
                  </a:lnTo>
                  <a:lnTo>
                    <a:pt x="241" y="778"/>
                  </a:lnTo>
                  <a:lnTo>
                    <a:pt x="241" y="778"/>
                  </a:lnTo>
                  <a:lnTo>
                    <a:pt x="241" y="778"/>
                  </a:lnTo>
                  <a:lnTo>
                    <a:pt x="246" y="778"/>
                  </a:lnTo>
                  <a:lnTo>
                    <a:pt x="246" y="775"/>
                  </a:lnTo>
                  <a:lnTo>
                    <a:pt x="250" y="775"/>
                  </a:lnTo>
                  <a:lnTo>
                    <a:pt x="250" y="773"/>
                  </a:lnTo>
                  <a:lnTo>
                    <a:pt x="255" y="773"/>
                  </a:lnTo>
                  <a:lnTo>
                    <a:pt x="255" y="778"/>
                  </a:lnTo>
                  <a:lnTo>
                    <a:pt x="258" y="778"/>
                  </a:lnTo>
                  <a:lnTo>
                    <a:pt x="258" y="780"/>
                  </a:lnTo>
                  <a:lnTo>
                    <a:pt x="250" y="780"/>
                  </a:lnTo>
                  <a:lnTo>
                    <a:pt x="250" y="780"/>
                  </a:lnTo>
                  <a:lnTo>
                    <a:pt x="248" y="780"/>
                  </a:lnTo>
                  <a:lnTo>
                    <a:pt x="248" y="782"/>
                  </a:lnTo>
                  <a:lnTo>
                    <a:pt x="248" y="782"/>
                  </a:lnTo>
                  <a:lnTo>
                    <a:pt x="248" y="782"/>
                  </a:lnTo>
                  <a:lnTo>
                    <a:pt x="246" y="782"/>
                  </a:lnTo>
                  <a:lnTo>
                    <a:pt x="246" y="782"/>
                  </a:lnTo>
                  <a:lnTo>
                    <a:pt x="241" y="782"/>
                  </a:lnTo>
                  <a:lnTo>
                    <a:pt x="241" y="782"/>
                  </a:lnTo>
                  <a:lnTo>
                    <a:pt x="239" y="782"/>
                  </a:lnTo>
                  <a:lnTo>
                    <a:pt x="239" y="782"/>
                  </a:lnTo>
                  <a:lnTo>
                    <a:pt x="239" y="782"/>
                  </a:lnTo>
                  <a:lnTo>
                    <a:pt x="239" y="785"/>
                  </a:lnTo>
                  <a:lnTo>
                    <a:pt x="239" y="785"/>
                  </a:lnTo>
                  <a:lnTo>
                    <a:pt x="239" y="785"/>
                  </a:lnTo>
                  <a:lnTo>
                    <a:pt x="236" y="785"/>
                  </a:lnTo>
                  <a:lnTo>
                    <a:pt x="236" y="787"/>
                  </a:lnTo>
                  <a:lnTo>
                    <a:pt x="234" y="787"/>
                  </a:lnTo>
                  <a:lnTo>
                    <a:pt x="234" y="787"/>
                  </a:lnTo>
                  <a:lnTo>
                    <a:pt x="232" y="787"/>
                  </a:lnTo>
                  <a:lnTo>
                    <a:pt x="232" y="790"/>
                  </a:lnTo>
                  <a:lnTo>
                    <a:pt x="224" y="790"/>
                  </a:lnTo>
                  <a:lnTo>
                    <a:pt x="224" y="787"/>
                  </a:lnTo>
                  <a:lnTo>
                    <a:pt x="222" y="787"/>
                  </a:lnTo>
                  <a:lnTo>
                    <a:pt x="222" y="790"/>
                  </a:lnTo>
                  <a:lnTo>
                    <a:pt x="224" y="790"/>
                  </a:lnTo>
                  <a:lnTo>
                    <a:pt x="224" y="790"/>
                  </a:lnTo>
                  <a:lnTo>
                    <a:pt x="224" y="790"/>
                  </a:lnTo>
                  <a:lnTo>
                    <a:pt x="224" y="792"/>
                  </a:lnTo>
                  <a:lnTo>
                    <a:pt x="224" y="792"/>
                  </a:lnTo>
                  <a:lnTo>
                    <a:pt x="224" y="792"/>
                  </a:lnTo>
                  <a:lnTo>
                    <a:pt x="227" y="792"/>
                  </a:lnTo>
                  <a:lnTo>
                    <a:pt x="227" y="794"/>
                  </a:lnTo>
                  <a:lnTo>
                    <a:pt x="227" y="794"/>
                  </a:lnTo>
                  <a:lnTo>
                    <a:pt x="227" y="797"/>
                  </a:lnTo>
                  <a:lnTo>
                    <a:pt x="229" y="797"/>
                  </a:lnTo>
                  <a:lnTo>
                    <a:pt x="229" y="797"/>
                  </a:lnTo>
                  <a:lnTo>
                    <a:pt x="232" y="797"/>
                  </a:lnTo>
                  <a:lnTo>
                    <a:pt x="232" y="797"/>
                  </a:lnTo>
                  <a:lnTo>
                    <a:pt x="232" y="797"/>
                  </a:lnTo>
                  <a:lnTo>
                    <a:pt x="232" y="797"/>
                  </a:lnTo>
                  <a:lnTo>
                    <a:pt x="234" y="797"/>
                  </a:lnTo>
                  <a:lnTo>
                    <a:pt x="234" y="799"/>
                  </a:lnTo>
                  <a:lnTo>
                    <a:pt x="234" y="799"/>
                  </a:lnTo>
                  <a:lnTo>
                    <a:pt x="234" y="799"/>
                  </a:lnTo>
                  <a:lnTo>
                    <a:pt x="234" y="799"/>
                  </a:lnTo>
                  <a:lnTo>
                    <a:pt x="234" y="801"/>
                  </a:lnTo>
                  <a:lnTo>
                    <a:pt x="234" y="801"/>
                  </a:lnTo>
                  <a:lnTo>
                    <a:pt x="234" y="804"/>
                  </a:lnTo>
                  <a:lnTo>
                    <a:pt x="229" y="804"/>
                  </a:lnTo>
                  <a:lnTo>
                    <a:pt x="229" y="804"/>
                  </a:lnTo>
                  <a:lnTo>
                    <a:pt x="227" y="804"/>
                  </a:lnTo>
                  <a:lnTo>
                    <a:pt x="227" y="806"/>
                  </a:lnTo>
                  <a:lnTo>
                    <a:pt x="227" y="806"/>
                  </a:lnTo>
                  <a:lnTo>
                    <a:pt x="227" y="809"/>
                  </a:lnTo>
                  <a:lnTo>
                    <a:pt x="227" y="809"/>
                  </a:lnTo>
                  <a:lnTo>
                    <a:pt x="227" y="811"/>
                  </a:lnTo>
                  <a:lnTo>
                    <a:pt x="224" y="811"/>
                  </a:lnTo>
                  <a:lnTo>
                    <a:pt x="224" y="811"/>
                  </a:lnTo>
                  <a:lnTo>
                    <a:pt x="224" y="811"/>
                  </a:lnTo>
                  <a:lnTo>
                    <a:pt x="224" y="813"/>
                  </a:lnTo>
                  <a:lnTo>
                    <a:pt x="220" y="813"/>
                  </a:lnTo>
                  <a:lnTo>
                    <a:pt x="220" y="820"/>
                  </a:lnTo>
                  <a:lnTo>
                    <a:pt x="220" y="820"/>
                  </a:lnTo>
                  <a:lnTo>
                    <a:pt x="220" y="820"/>
                  </a:lnTo>
                  <a:lnTo>
                    <a:pt x="220" y="820"/>
                  </a:lnTo>
                  <a:lnTo>
                    <a:pt x="220" y="820"/>
                  </a:lnTo>
                  <a:lnTo>
                    <a:pt x="217" y="820"/>
                  </a:lnTo>
                  <a:lnTo>
                    <a:pt x="217" y="823"/>
                  </a:lnTo>
                  <a:lnTo>
                    <a:pt x="213" y="823"/>
                  </a:lnTo>
                  <a:lnTo>
                    <a:pt x="213" y="820"/>
                  </a:lnTo>
                  <a:lnTo>
                    <a:pt x="208" y="820"/>
                  </a:lnTo>
                  <a:lnTo>
                    <a:pt x="208" y="820"/>
                  </a:lnTo>
                  <a:lnTo>
                    <a:pt x="208" y="820"/>
                  </a:lnTo>
                  <a:lnTo>
                    <a:pt x="208" y="820"/>
                  </a:lnTo>
                  <a:lnTo>
                    <a:pt x="203" y="820"/>
                  </a:lnTo>
                  <a:lnTo>
                    <a:pt x="203" y="820"/>
                  </a:lnTo>
                  <a:lnTo>
                    <a:pt x="201" y="820"/>
                  </a:lnTo>
                  <a:lnTo>
                    <a:pt x="201" y="820"/>
                  </a:lnTo>
                  <a:lnTo>
                    <a:pt x="201" y="820"/>
                  </a:lnTo>
                  <a:lnTo>
                    <a:pt x="201" y="823"/>
                  </a:lnTo>
                  <a:lnTo>
                    <a:pt x="198" y="823"/>
                  </a:lnTo>
                  <a:lnTo>
                    <a:pt x="198" y="828"/>
                  </a:lnTo>
                  <a:lnTo>
                    <a:pt x="201" y="828"/>
                  </a:lnTo>
                  <a:lnTo>
                    <a:pt x="201" y="830"/>
                  </a:lnTo>
                  <a:lnTo>
                    <a:pt x="208" y="830"/>
                  </a:lnTo>
                  <a:lnTo>
                    <a:pt x="208" y="830"/>
                  </a:lnTo>
                  <a:lnTo>
                    <a:pt x="210" y="830"/>
                  </a:lnTo>
                  <a:lnTo>
                    <a:pt x="210" y="830"/>
                  </a:lnTo>
                  <a:lnTo>
                    <a:pt x="213" y="830"/>
                  </a:lnTo>
                  <a:lnTo>
                    <a:pt x="213" y="832"/>
                  </a:lnTo>
                  <a:lnTo>
                    <a:pt x="213" y="832"/>
                  </a:lnTo>
                  <a:lnTo>
                    <a:pt x="213" y="832"/>
                  </a:lnTo>
                  <a:lnTo>
                    <a:pt x="215" y="832"/>
                  </a:lnTo>
                  <a:lnTo>
                    <a:pt x="215" y="835"/>
                  </a:lnTo>
                  <a:lnTo>
                    <a:pt x="215" y="835"/>
                  </a:lnTo>
                  <a:lnTo>
                    <a:pt x="215" y="837"/>
                  </a:lnTo>
                  <a:lnTo>
                    <a:pt x="217" y="837"/>
                  </a:lnTo>
                  <a:lnTo>
                    <a:pt x="217" y="839"/>
                  </a:lnTo>
                  <a:lnTo>
                    <a:pt x="217" y="839"/>
                  </a:lnTo>
                  <a:lnTo>
                    <a:pt x="217" y="839"/>
                  </a:lnTo>
                  <a:lnTo>
                    <a:pt x="220" y="839"/>
                  </a:lnTo>
                  <a:lnTo>
                    <a:pt x="220" y="842"/>
                  </a:lnTo>
                  <a:lnTo>
                    <a:pt x="224" y="842"/>
                  </a:lnTo>
                  <a:lnTo>
                    <a:pt x="224" y="839"/>
                  </a:lnTo>
                  <a:lnTo>
                    <a:pt x="227" y="839"/>
                  </a:lnTo>
                  <a:lnTo>
                    <a:pt x="227" y="842"/>
                  </a:lnTo>
                  <a:lnTo>
                    <a:pt x="229" y="842"/>
                  </a:lnTo>
                  <a:lnTo>
                    <a:pt x="229" y="842"/>
                  </a:lnTo>
                  <a:lnTo>
                    <a:pt x="232" y="842"/>
                  </a:lnTo>
                  <a:lnTo>
                    <a:pt x="232" y="844"/>
                  </a:lnTo>
                  <a:lnTo>
                    <a:pt x="232" y="844"/>
                  </a:lnTo>
                  <a:lnTo>
                    <a:pt x="232" y="844"/>
                  </a:lnTo>
                  <a:lnTo>
                    <a:pt x="232" y="844"/>
                  </a:lnTo>
                  <a:lnTo>
                    <a:pt x="232" y="846"/>
                  </a:lnTo>
                  <a:lnTo>
                    <a:pt x="234" y="846"/>
                  </a:lnTo>
                  <a:lnTo>
                    <a:pt x="234" y="846"/>
                  </a:lnTo>
                  <a:lnTo>
                    <a:pt x="236" y="846"/>
                  </a:lnTo>
                  <a:lnTo>
                    <a:pt x="236" y="849"/>
                  </a:lnTo>
                  <a:lnTo>
                    <a:pt x="241" y="849"/>
                  </a:lnTo>
                  <a:lnTo>
                    <a:pt x="241" y="849"/>
                  </a:lnTo>
                  <a:lnTo>
                    <a:pt x="246" y="849"/>
                  </a:lnTo>
                  <a:lnTo>
                    <a:pt x="246" y="851"/>
                  </a:lnTo>
                  <a:lnTo>
                    <a:pt x="246" y="851"/>
                  </a:lnTo>
                  <a:lnTo>
                    <a:pt x="246" y="851"/>
                  </a:lnTo>
                  <a:lnTo>
                    <a:pt x="248" y="851"/>
                  </a:lnTo>
                  <a:lnTo>
                    <a:pt x="248" y="851"/>
                  </a:lnTo>
                  <a:lnTo>
                    <a:pt x="250" y="851"/>
                  </a:lnTo>
                  <a:lnTo>
                    <a:pt x="250" y="854"/>
                  </a:lnTo>
                  <a:lnTo>
                    <a:pt x="250" y="854"/>
                  </a:lnTo>
                  <a:lnTo>
                    <a:pt x="250" y="854"/>
                  </a:lnTo>
                  <a:lnTo>
                    <a:pt x="253" y="854"/>
                  </a:lnTo>
                  <a:lnTo>
                    <a:pt x="253" y="856"/>
                  </a:lnTo>
                  <a:lnTo>
                    <a:pt x="253" y="856"/>
                  </a:lnTo>
                  <a:lnTo>
                    <a:pt x="253" y="856"/>
                  </a:lnTo>
                  <a:lnTo>
                    <a:pt x="255" y="856"/>
                  </a:lnTo>
                  <a:lnTo>
                    <a:pt x="255" y="858"/>
                  </a:lnTo>
                  <a:lnTo>
                    <a:pt x="258" y="858"/>
                  </a:lnTo>
                  <a:lnTo>
                    <a:pt x="258" y="858"/>
                  </a:lnTo>
                  <a:lnTo>
                    <a:pt x="258" y="858"/>
                  </a:lnTo>
                  <a:lnTo>
                    <a:pt x="258" y="861"/>
                  </a:lnTo>
                  <a:lnTo>
                    <a:pt x="260" y="861"/>
                  </a:lnTo>
                  <a:lnTo>
                    <a:pt x="260" y="861"/>
                  </a:lnTo>
                  <a:lnTo>
                    <a:pt x="260" y="861"/>
                  </a:lnTo>
                  <a:lnTo>
                    <a:pt x="260" y="861"/>
                  </a:lnTo>
                  <a:lnTo>
                    <a:pt x="260" y="861"/>
                  </a:lnTo>
                  <a:lnTo>
                    <a:pt x="260" y="863"/>
                  </a:lnTo>
                  <a:lnTo>
                    <a:pt x="262" y="863"/>
                  </a:lnTo>
                  <a:lnTo>
                    <a:pt x="262" y="863"/>
                  </a:lnTo>
                  <a:lnTo>
                    <a:pt x="262" y="863"/>
                  </a:lnTo>
                  <a:lnTo>
                    <a:pt x="262" y="865"/>
                  </a:lnTo>
                  <a:lnTo>
                    <a:pt x="265" y="865"/>
                  </a:lnTo>
                  <a:lnTo>
                    <a:pt x="265" y="865"/>
                  </a:lnTo>
                  <a:lnTo>
                    <a:pt x="265" y="865"/>
                  </a:lnTo>
                  <a:lnTo>
                    <a:pt x="265" y="868"/>
                  </a:lnTo>
                  <a:lnTo>
                    <a:pt x="267" y="868"/>
                  </a:lnTo>
                  <a:lnTo>
                    <a:pt x="267" y="868"/>
                  </a:lnTo>
                  <a:lnTo>
                    <a:pt x="267" y="868"/>
                  </a:lnTo>
                  <a:lnTo>
                    <a:pt x="267" y="870"/>
                  </a:lnTo>
                  <a:lnTo>
                    <a:pt x="269" y="870"/>
                  </a:lnTo>
                  <a:lnTo>
                    <a:pt x="269" y="870"/>
                  </a:lnTo>
                  <a:lnTo>
                    <a:pt x="269" y="870"/>
                  </a:lnTo>
                  <a:lnTo>
                    <a:pt x="269" y="870"/>
                  </a:lnTo>
                  <a:lnTo>
                    <a:pt x="272" y="870"/>
                  </a:lnTo>
                  <a:lnTo>
                    <a:pt x="272" y="873"/>
                  </a:lnTo>
                  <a:lnTo>
                    <a:pt x="272" y="873"/>
                  </a:lnTo>
                  <a:lnTo>
                    <a:pt x="272" y="870"/>
                  </a:lnTo>
                  <a:lnTo>
                    <a:pt x="274" y="870"/>
                  </a:lnTo>
                  <a:lnTo>
                    <a:pt x="274" y="870"/>
                  </a:lnTo>
                  <a:lnTo>
                    <a:pt x="274" y="870"/>
                  </a:lnTo>
                  <a:lnTo>
                    <a:pt x="274" y="868"/>
                  </a:lnTo>
                  <a:lnTo>
                    <a:pt x="274" y="868"/>
                  </a:lnTo>
                  <a:lnTo>
                    <a:pt x="274" y="868"/>
                  </a:lnTo>
                  <a:lnTo>
                    <a:pt x="279" y="868"/>
                  </a:lnTo>
                  <a:lnTo>
                    <a:pt x="279" y="868"/>
                  </a:lnTo>
                  <a:lnTo>
                    <a:pt x="284" y="868"/>
                  </a:lnTo>
                  <a:lnTo>
                    <a:pt x="284" y="870"/>
                  </a:lnTo>
                  <a:lnTo>
                    <a:pt x="286" y="870"/>
                  </a:lnTo>
                  <a:lnTo>
                    <a:pt x="286" y="868"/>
                  </a:lnTo>
                  <a:lnTo>
                    <a:pt x="288" y="868"/>
                  </a:lnTo>
                  <a:lnTo>
                    <a:pt x="288" y="870"/>
                  </a:lnTo>
                  <a:lnTo>
                    <a:pt x="291" y="870"/>
                  </a:lnTo>
                  <a:lnTo>
                    <a:pt x="291" y="870"/>
                  </a:lnTo>
                  <a:lnTo>
                    <a:pt x="293" y="870"/>
                  </a:lnTo>
                  <a:lnTo>
                    <a:pt x="293" y="870"/>
                  </a:lnTo>
                  <a:lnTo>
                    <a:pt x="295" y="870"/>
                  </a:lnTo>
                  <a:lnTo>
                    <a:pt x="295" y="873"/>
                  </a:lnTo>
                  <a:lnTo>
                    <a:pt x="300" y="873"/>
                  </a:lnTo>
                  <a:lnTo>
                    <a:pt x="300" y="873"/>
                  </a:lnTo>
                  <a:lnTo>
                    <a:pt x="303" y="873"/>
                  </a:lnTo>
                  <a:lnTo>
                    <a:pt x="303" y="873"/>
                  </a:lnTo>
                  <a:lnTo>
                    <a:pt x="303" y="873"/>
                  </a:lnTo>
                  <a:lnTo>
                    <a:pt x="303" y="875"/>
                  </a:lnTo>
                  <a:lnTo>
                    <a:pt x="305" y="875"/>
                  </a:lnTo>
                  <a:lnTo>
                    <a:pt x="305" y="875"/>
                  </a:lnTo>
                  <a:lnTo>
                    <a:pt x="307" y="875"/>
                  </a:lnTo>
                  <a:lnTo>
                    <a:pt x="307" y="877"/>
                  </a:lnTo>
                  <a:lnTo>
                    <a:pt x="312" y="877"/>
                  </a:lnTo>
                  <a:lnTo>
                    <a:pt x="312" y="875"/>
                  </a:lnTo>
                  <a:lnTo>
                    <a:pt x="314" y="875"/>
                  </a:lnTo>
                  <a:lnTo>
                    <a:pt x="314" y="877"/>
                  </a:lnTo>
                  <a:lnTo>
                    <a:pt x="324" y="877"/>
                  </a:lnTo>
                  <a:lnTo>
                    <a:pt x="324" y="875"/>
                  </a:lnTo>
                  <a:lnTo>
                    <a:pt x="326" y="875"/>
                  </a:lnTo>
                  <a:lnTo>
                    <a:pt x="326" y="877"/>
                  </a:lnTo>
                  <a:lnTo>
                    <a:pt x="326" y="877"/>
                  </a:lnTo>
                  <a:lnTo>
                    <a:pt x="326" y="877"/>
                  </a:lnTo>
                  <a:lnTo>
                    <a:pt x="331" y="877"/>
                  </a:lnTo>
                  <a:lnTo>
                    <a:pt x="331" y="877"/>
                  </a:lnTo>
                  <a:lnTo>
                    <a:pt x="331" y="877"/>
                  </a:lnTo>
                  <a:lnTo>
                    <a:pt x="331" y="877"/>
                  </a:lnTo>
                  <a:lnTo>
                    <a:pt x="336" y="877"/>
                  </a:lnTo>
                  <a:lnTo>
                    <a:pt x="336" y="880"/>
                  </a:lnTo>
                  <a:lnTo>
                    <a:pt x="336" y="880"/>
                  </a:lnTo>
                  <a:lnTo>
                    <a:pt x="336" y="880"/>
                  </a:lnTo>
                  <a:lnTo>
                    <a:pt x="338" y="880"/>
                  </a:lnTo>
                  <a:lnTo>
                    <a:pt x="338" y="880"/>
                  </a:lnTo>
                  <a:lnTo>
                    <a:pt x="338" y="880"/>
                  </a:lnTo>
                  <a:lnTo>
                    <a:pt x="338" y="882"/>
                  </a:lnTo>
                  <a:lnTo>
                    <a:pt x="340" y="882"/>
                  </a:lnTo>
                  <a:lnTo>
                    <a:pt x="340" y="882"/>
                  </a:lnTo>
                  <a:lnTo>
                    <a:pt x="343" y="882"/>
                  </a:lnTo>
                  <a:lnTo>
                    <a:pt x="343" y="884"/>
                  </a:lnTo>
                  <a:lnTo>
                    <a:pt x="345" y="884"/>
                  </a:lnTo>
                  <a:lnTo>
                    <a:pt x="345" y="884"/>
                  </a:lnTo>
                  <a:lnTo>
                    <a:pt x="345" y="884"/>
                  </a:lnTo>
                  <a:lnTo>
                    <a:pt x="345" y="884"/>
                  </a:lnTo>
                  <a:lnTo>
                    <a:pt x="348" y="884"/>
                  </a:lnTo>
                  <a:lnTo>
                    <a:pt x="348" y="884"/>
                  </a:lnTo>
                  <a:lnTo>
                    <a:pt x="350" y="884"/>
                  </a:lnTo>
                  <a:lnTo>
                    <a:pt x="350" y="887"/>
                  </a:lnTo>
                  <a:lnTo>
                    <a:pt x="350" y="887"/>
                  </a:lnTo>
                  <a:lnTo>
                    <a:pt x="350" y="887"/>
                  </a:lnTo>
                  <a:lnTo>
                    <a:pt x="352" y="887"/>
                  </a:lnTo>
                  <a:lnTo>
                    <a:pt x="352" y="889"/>
                  </a:lnTo>
                  <a:lnTo>
                    <a:pt x="355" y="889"/>
                  </a:lnTo>
                  <a:lnTo>
                    <a:pt x="355" y="892"/>
                  </a:lnTo>
                  <a:lnTo>
                    <a:pt x="352" y="892"/>
                  </a:lnTo>
                  <a:lnTo>
                    <a:pt x="352" y="892"/>
                  </a:lnTo>
                  <a:lnTo>
                    <a:pt x="357" y="892"/>
                  </a:lnTo>
                  <a:lnTo>
                    <a:pt x="357" y="894"/>
                  </a:lnTo>
                  <a:lnTo>
                    <a:pt x="357" y="894"/>
                  </a:lnTo>
                  <a:lnTo>
                    <a:pt x="357" y="892"/>
                  </a:lnTo>
                  <a:lnTo>
                    <a:pt x="359" y="892"/>
                  </a:lnTo>
                  <a:lnTo>
                    <a:pt x="359" y="892"/>
                  </a:lnTo>
                  <a:lnTo>
                    <a:pt x="364" y="892"/>
                  </a:lnTo>
                  <a:lnTo>
                    <a:pt x="364" y="892"/>
                  </a:lnTo>
                  <a:lnTo>
                    <a:pt x="364" y="892"/>
                  </a:lnTo>
                  <a:lnTo>
                    <a:pt x="364" y="889"/>
                  </a:lnTo>
                  <a:lnTo>
                    <a:pt x="369" y="889"/>
                  </a:lnTo>
                  <a:lnTo>
                    <a:pt x="369" y="889"/>
                  </a:lnTo>
                  <a:lnTo>
                    <a:pt x="374" y="889"/>
                  </a:lnTo>
                  <a:lnTo>
                    <a:pt x="374" y="889"/>
                  </a:lnTo>
                  <a:lnTo>
                    <a:pt x="374" y="889"/>
                  </a:lnTo>
                  <a:lnTo>
                    <a:pt x="374" y="892"/>
                  </a:lnTo>
                  <a:lnTo>
                    <a:pt x="376" y="892"/>
                  </a:lnTo>
                  <a:lnTo>
                    <a:pt x="376" y="892"/>
                  </a:lnTo>
                  <a:lnTo>
                    <a:pt x="376" y="892"/>
                  </a:lnTo>
                  <a:lnTo>
                    <a:pt x="376" y="889"/>
                  </a:lnTo>
                  <a:lnTo>
                    <a:pt x="378" y="889"/>
                  </a:lnTo>
                  <a:lnTo>
                    <a:pt x="378" y="889"/>
                  </a:lnTo>
                  <a:lnTo>
                    <a:pt x="381" y="889"/>
                  </a:lnTo>
                  <a:lnTo>
                    <a:pt x="381" y="889"/>
                  </a:lnTo>
                  <a:lnTo>
                    <a:pt x="383" y="889"/>
                  </a:lnTo>
                  <a:lnTo>
                    <a:pt x="383" y="892"/>
                  </a:lnTo>
                  <a:lnTo>
                    <a:pt x="385" y="892"/>
                  </a:lnTo>
                  <a:lnTo>
                    <a:pt x="385" y="892"/>
                  </a:lnTo>
                  <a:lnTo>
                    <a:pt x="385" y="892"/>
                  </a:lnTo>
                  <a:lnTo>
                    <a:pt x="385" y="894"/>
                  </a:lnTo>
                  <a:lnTo>
                    <a:pt x="392" y="894"/>
                  </a:lnTo>
                  <a:lnTo>
                    <a:pt x="392" y="894"/>
                  </a:lnTo>
                  <a:lnTo>
                    <a:pt x="395" y="894"/>
                  </a:lnTo>
                  <a:lnTo>
                    <a:pt x="395" y="896"/>
                  </a:lnTo>
                  <a:lnTo>
                    <a:pt x="397" y="896"/>
                  </a:lnTo>
                  <a:lnTo>
                    <a:pt x="397" y="899"/>
                  </a:lnTo>
                  <a:lnTo>
                    <a:pt x="395" y="899"/>
                  </a:lnTo>
                  <a:lnTo>
                    <a:pt x="395" y="899"/>
                  </a:lnTo>
                  <a:lnTo>
                    <a:pt x="397" y="899"/>
                  </a:lnTo>
                  <a:lnTo>
                    <a:pt x="397" y="901"/>
                  </a:lnTo>
                  <a:lnTo>
                    <a:pt x="392" y="901"/>
                  </a:lnTo>
                  <a:lnTo>
                    <a:pt x="392" y="901"/>
                  </a:lnTo>
                  <a:lnTo>
                    <a:pt x="395" y="901"/>
                  </a:lnTo>
                  <a:lnTo>
                    <a:pt x="395" y="903"/>
                  </a:lnTo>
                  <a:lnTo>
                    <a:pt x="397" y="903"/>
                  </a:lnTo>
                  <a:lnTo>
                    <a:pt x="397" y="903"/>
                  </a:lnTo>
                  <a:lnTo>
                    <a:pt x="400" y="903"/>
                  </a:lnTo>
                  <a:lnTo>
                    <a:pt x="400" y="906"/>
                  </a:lnTo>
                  <a:lnTo>
                    <a:pt x="400" y="906"/>
                  </a:lnTo>
                  <a:lnTo>
                    <a:pt x="400" y="906"/>
                  </a:lnTo>
                  <a:lnTo>
                    <a:pt x="404" y="906"/>
                  </a:lnTo>
                  <a:lnTo>
                    <a:pt x="404" y="908"/>
                  </a:lnTo>
                  <a:lnTo>
                    <a:pt x="407" y="908"/>
                  </a:lnTo>
                  <a:lnTo>
                    <a:pt x="407" y="908"/>
                  </a:lnTo>
                  <a:lnTo>
                    <a:pt x="409" y="908"/>
                  </a:lnTo>
                  <a:lnTo>
                    <a:pt x="409" y="910"/>
                  </a:lnTo>
                  <a:lnTo>
                    <a:pt x="411" y="910"/>
                  </a:lnTo>
                  <a:lnTo>
                    <a:pt x="411" y="910"/>
                  </a:lnTo>
                  <a:lnTo>
                    <a:pt x="414" y="910"/>
                  </a:lnTo>
                  <a:lnTo>
                    <a:pt x="414" y="913"/>
                  </a:lnTo>
                  <a:lnTo>
                    <a:pt x="414" y="913"/>
                  </a:lnTo>
                  <a:lnTo>
                    <a:pt x="414" y="910"/>
                  </a:lnTo>
                  <a:lnTo>
                    <a:pt x="416" y="910"/>
                  </a:lnTo>
                  <a:lnTo>
                    <a:pt x="416" y="910"/>
                  </a:lnTo>
                  <a:lnTo>
                    <a:pt x="419" y="910"/>
                  </a:lnTo>
                  <a:lnTo>
                    <a:pt x="419" y="910"/>
                  </a:lnTo>
                  <a:lnTo>
                    <a:pt x="419" y="910"/>
                  </a:lnTo>
                  <a:lnTo>
                    <a:pt x="419" y="913"/>
                  </a:lnTo>
                  <a:lnTo>
                    <a:pt x="421" y="913"/>
                  </a:lnTo>
                  <a:lnTo>
                    <a:pt x="421" y="915"/>
                  </a:lnTo>
                  <a:lnTo>
                    <a:pt x="421" y="915"/>
                  </a:lnTo>
                  <a:lnTo>
                    <a:pt x="421" y="915"/>
                  </a:lnTo>
                  <a:lnTo>
                    <a:pt x="421" y="915"/>
                  </a:lnTo>
                  <a:lnTo>
                    <a:pt x="421" y="918"/>
                  </a:lnTo>
                  <a:lnTo>
                    <a:pt x="423" y="918"/>
                  </a:lnTo>
                  <a:lnTo>
                    <a:pt x="423" y="920"/>
                  </a:lnTo>
                  <a:lnTo>
                    <a:pt x="423" y="920"/>
                  </a:lnTo>
                  <a:lnTo>
                    <a:pt x="423" y="918"/>
                  </a:lnTo>
                  <a:lnTo>
                    <a:pt x="426" y="918"/>
                  </a:lnTo>
                  <a:lnTo>
                    <a:pt x="426" y="920"/>
                  </a:lnTo>
                  <a:lnTo>
                    <a:pt x="426" y="920"/>
                  </a:lnTo>
                  <a:lnTo>
                    <a:pt x="426" y="920"/>
                  </a:lnTo>
                  <a:lnTo>
                    <a:pt x="428" y="920"/>
                  </a:lnTo>
                  <a:lnTo>
                    <a:pt x="428" y="922"/>
                  </a:lnTo>
                  <a:lnTo>
                    <a:pt x="428" y="922"/>
                  </a:lnTo>
                  <a:lnTo>
                    <a:pt x="428" y="925"/>
                  </a:lnTo>
                  <a:lnTo>
                    <a:pt x="430" y="925"/>
                  </a:lnTo>
                  <a:lnTo>
                    <a:pt x="430" y="925"/>
                  </a:lnTo>
                  <a:lnTo>
                    <a:pt x="430" y="925"/>
                  </a:lnTo>
                  <a:lnTo>
                    <a:pt x="430" y="927"/>
                  </a:lnTo>
                  <a:lnTo>
                    <a:pt x="433" y="927"/>
                  </a:lnTo>
                  <a:lnTo>
                    <a:pt x="433" y="927"/>
                  </a:lnTo>
                  <a:lnTo>
                    <a:pt x="442" y="927"/>
                  </a:lnTo>
                  <a:lnTo>
                    <a:pt x="442" y="927"/>
                  </a:lnTo>
                  <a:lnTo>
                    <a:pt x="442" y="927"/>
                  </a:lnTo>
                  <a:lnTo>
                    <a:pt x="442" y="925"/>
                  </a:lnTo>
                  <a:lnTo>
                    <a:pt x="445" y="925"/>
                  </a:lnTo>
                  <a:lnTo>
                    <a:pt x="445" y="922"/>
                  </a:lnTo>
                  <a:lnTo>
                    <a:pt x="445" y="922"/>
                  </a:lnTo>
                  <a:lnTo>
                    <a:pt x="445" y="922"/>
                  </a:lnTo>
                  <a:lnTo>
                    <a:pt x="445" y="922"/>
                  </a:lnTo>
                  <a:lnTo>
                    <a:pt x="445" y="920"/>
                  </a:lnTo>
                  <a:lnTo>
                    <a:pt x="449" y="920"/>
                  </a:lnTo>
                  <a:lnTo>
                    <a:pt x="449" y="920"/>
                  </a:lnTo>
                  <a:lnTo>
                    <a:pt x="452" y="920"/>
                  </a:lnTo>
                  <a:lnTo>
                    <a:pt x="452" y="918"/>
                  </a:lnTo>
                  <a:lnTo>
                    <a:pt x="452" y="918"/>
                  </a:lnTo>
                  <a:lnTo>
                    <a:pt x="452" y="918"/>
                  </a:lnTo>
                  <a:lnTo>
                    <a:pt x="454" y="918"/>
                  </a:lnTo>
                  <a:lnTo>
                    <a:pt x="454" y="915"/>
                  </a:lnTo>
                  <a:lnTo>
                    <a:pt x="454" y="915"/>
                  </a:lnTo>
                  <a:lnTo>
                    <a:pt x="454" y="913"/>
                  </a:lnTo>
                  <a:lnTo>
                    <a:pt x="454" y="913"/>
                  </a:lnTo>
                  <a:lnTo>
                    <a:pt x="454" y="910"/>
                  </a:lnTo>
                  <a:lnTo>
                    <a:pt x="456" y="910"/>
                  </a:lnTo>
                  <a:lnTo>
                    <a:pt x="456" y="910"/>
                  </a:lnTo>
                  <a:lnTo>
                    <a:pt x="454" y="910"/>
                  </a:lnTo>
                  <a:lnTo>
                    <a:pt x="454" y="908"/>
                  </a:lnTo>
                  <a:lnTo>
                    <a:pt x="452" y="908"/>
                  </a:lnTo>
                  <a:lnTo>
                    <a:pt x="452" y="908"/>
                  </a:lnTo>
                  <a:lnTo>
                    <a:pt x="452" y="908"/>
                  </a:lnTo>
                  <a:lnTo>
                    <a:pt x="452" y="906"/>
                  </a:lnTo>
                  <a:lnTo>
                    <a:pt x="452" y="906"/>
                  </a:lnTo>
                  <a:lnTo>
                    <a:pt x="452" y="903"/>
                  </a:lnTo>
                  <a:lnTo>
                    <a:pt x="449" y="903"/>
                  </a:lnTo>
                  <a:lnTo>
                    <a:pt x="449" y="901"/>
                  </a:lnTo>
                  <a:lnTo>
                    <a:pt x="449" y="901"/>
                  </a:lnTo>
                  <a:lnTo>
                    <a:pt x="449" y="901"/>
                  </a:lnTo>
                  <a:lnTo>
                    <a:pt x="447" y="901"/>
                  </a:lnTo>
                  <a:lnTo>
                    <a:pt x="447" y="899"/>
                  </a:lnTo>
                  <a:lnTo>
                    <a:pt x="447" y="899"/>
                  </a:lnTo>
                  <a:lnTo>
                    <a:pt x="447" y="899"/>
                  </a:lnTo>
                  <a:lnTo>
                    <a:pt x="445" y="899"/>
                  </a:lnTo>
                  <a:lnTo>
                    <a:pt x="445" y="896"/>
                  </a:lnTo>
                  <a:lnTo>
                    <a:pt x="445" y="896"/>
                  </a:lnTo>
                  <a:lnTo>
                    <a:pt x="445" y="896"/>
                  </a:lnTo>
                  <a:lnTo>
                    <a:pt x="445" y="896"/>
                  </a:lnTo>
                  <a:lnTo>
                    <a:pt x="445" y="894"/>
                  </a:lnTo>
                  <a:lnTo>
                    <a:pt x="442" y="894"/>
                  </a:lnTo>
                  <a:lnTo>
                    <a:pt x="442" y="892"/>
                  </a:lnTo>
                  <a:lnTo>
                    <a:pt x="442" y="892"/>
                  </a:lnTo>
                  <a:lnTo>
                    <a:pt x="442" y="892"/>
                  </a:lnTo>
                  <a:lnTo>
                    <a:pt x="440" y="892"/>
                  </a:lnTo>
                  <a:lnTo>
                    <a:pt x="440" y="892"/>
                  </a:lnTo>
                  <a:lnTo>
                    <a:pt x="440" y="892"/>
                  </a:lnTo>
                  <a:lnTo>
                    <a:pt x="440" y="884"/>
                  </a:lnTo>
                  <a:lnTo>
                    <a:pt x="437" y="884"/>
                  </a:lnTo>
                  <a:lnTo>
                    <a:pt x="437" y="884"/>
                  </a:lnTo>
                  <a:lnTo>
                    <a:pt x="437" y="884"/>
                  </a:lnTo>
                  <a:lnTo>
                    <a:pt x="437" y="882"/>
                  </a:lnTo>
                  <a:lnTo>
                    <a:pt x="435" y="882"/>
                  </a:lnTo>
                  <a:lnTo>
                    <a:pt x="435" y="882"/>
                  </a:lnTo>
                  <a:lnTo>
                    <a:pt x="433" y="882"/>
                  </a:lnTo>
                  <a:lnTo>
                    <a:pt x="433" y="877"/>
                  </a:lnTo>
                  <a:lnTo>
                    <a:pt x="435" y="877"/>
                  </a:lnTo>
                  <a:lnTo>
                    <a:pt x="435" y="875"/>
                  </a:lnTo>
                  <a:lnTo>
                    <a:pt x="435" y="875"/>
                  </a:lnTo>
                  <a:lnTo>
                    <a:pt x="435" y="873"/>
                  </a:lnTo>
                  <a:lnTo>
                    <a:pt x="433" y="873"/>
                  </a:lnTo>
                  <a:lnTo>
                    <a:pt x="433" y="870"/>
                  </a:lnTo>
                  <a:lnTo>
                    <a:pt x="435" y="870"/>
                  </a:lnTo>
                  <a:lnTo>
                    <a:pt x="435" y="868"/>
                  </a:lnTo>
                  <a:lnTo>
                    <a:pt x="435" y="868"/>
                  </a:lnTo>
                  <a:lnTo>
                    <a:pt x="435" y="863"/>
                  </a:lnTo>
                  <a:lnTo>
                    <a:pt x="437" y="863"/>
                  </a:lnTo>
                  <a:lnTo>
                    <a:pt x="437" y="863"/>
                  </a:lnTo>
                  <a:lnTo>
                    <a:pt x="437" y="863"/>
                  </a:lnTo>
                  <a:lnTo>
                    <a:pt x="437" y="861"/>
                  </a:lnTo>
                  <a:lnTo>
                    <a:pt x="437" y="861"/>
                  </a:lnTo>
                  <a:lnTo>
                    <a:pt x="437" y="861"/>
                  </a:lnTo>
                  <a:lnTo>
                    <a:pt x="440" y="861"/>
                  </a:lnTo>
                  <a:lnTo>
                    <a:pt x="440" y="858"/>
                  </a:lnTo>
                  <a:lnTo>
                    <a:pt x="440" y="858"/>
                  </a:lnTo>
                  <a:lnTo>
                    <a:pt x="440" y="858"/>
                  </a:lnTo>
                  <a:lnTo>
                    <a:pt x="442" y="858"/>
                  </a:lnTo>
                  <a:lnTo>
                    <a:pt x="442" y="856"/>
                  </a:lnTo>
                  <a:lnTo>
                    <a:pt x="442" y="856"/>
                  </a:lnTo>
                  <a:lnTo>
                    <a:pt x="442" y="856"/>
                  </a:lnTo>
                  <a:lnTo>
                    <a:pt x="440" y="856"/>
                  </a:lnTo>
                  <a:lnTo>
                    <a:pt x="440" y="856"/>
                  </a:lnTo>
                  <a:lnTo>
                    <a:pt x="440" y="856"/>
                  </a:lnTo>
                  <a:lnTo>
                    <a:pt x="440" y="856"/>
                  </a:lnTo>
                  <a:lnTo>
                    <a:pt x="437" y="856"/>
                  </a:lnTo>
                  <a:lnTo>
                    <a:pt x="437" y="858"/>
                  </a:lnTo>
                  <a:lnTo>
                    <a:pt x="435" y="858"/>
                  </a:lnTo>
                  <a:lnTo>
                    <a:pt x="435" y="861"/>
                  </a:lnTo>
                  <a:lnTo>
                    <a:pt x="433" y="861"/>
                  </a:lnTo>
                  <a:lnTo>
                    <a:pt x="433" y="858"/>
                  </a:lnTo>
                  <a:lnTo>
                    <a:pt x="433" y="858"/>
                  </a:lnTo>
                  <a:lnTo>
                    <a:pt x="433" y="856"/>
                  </a:lnTo>
                  <a:lnTo>
                    <a:pt x="430" y="856"/>
                  </a:lnTo>
                  <a:lnTo>
                    <a:pt x="430" y="854"/>
                  </a:lnTo>
                  <a:lnTo>
                    <a:pt x="430" y="854"/>
                  </a:lnTo>
                  <a:lnTo>
                    <a:pt x="430" y="854"/>
                  </a:lnTo>
                  <a:lnTo>
                    <a:pt x="430" y="854"/>
                  </a:lnTo>
                  <a:lnTo>
                    <a:pt x="430" y="851"/>
                  </a:lnTo>
                  <a:lnTo>
                    <a:pt x="428" y="851"/>
                  </a:lnTo>
                  <a:lnTo>
                    <a:pt x="428" y="851"/>
                  </a:lnTo>
                  <a:lnTo>
                    <a:pt x="426" y="851"/>
                  </a:lnTo>
                  <a:lnTo>
                    <a:pt x="426" y="849"/>
                  </a:lnTo>
                  <a:lnTo>
                    <a:pt x="423" y="849"/>
                  </a:lnTo>
                  <a:lnTo>
                    <a:pt x="423" y="846"/>
                  </a:lnTo>
                  <a:lnTo>
                    <a:pt x="421" y="846"/>
                  </a:lnTo>
                  <a:lnTo>
                    <a:pt x="421" y="846"/>
                  </a:lnTo>
                  <a:lnTo>
                    <a:pt x="421" y="846"/>
                  </a:lnTo>
                  <a:lnTo>
                    <a:pt x="421" y="846"/>
                  </a:lnTo>
                  <a:lnTo>
                    <a:pt x="419" y="846"/>
                  </a:lnTo>
                  <a:lnTo>
                    <a:pt x="419" y="846"/>
                  </a:lnTo>
                  <a:lnTo>
                    <a:pt x="419" y="846"/>
                  </a:lnTo>
                  <a:lnTo>
                    <a:pt x="419" y="844"/>
                  </a:lnTo>
                  <a:lnTo>
                    <a:pt x="416" y="844"/>
                  </a:lnTo>
                  <a:lnTo>
                    <a:pt x="416" y="842"/>
                  </a:lnTo>
                  <a:lnTo>
                    <a:pt x="419" y="842"/>
                  </a:lnTo>
                  <a:lnTo>
                    <a:pt x="419" y="842"/>
                  </a:lnTo>
                  <a:lnTo>
                    <a:pt x="419" y="842"/>
                  </a:lnTo>
                  <a:lnTo>
                    <a:pt x="419" y="839"/>
                  </a:lnTo>
                  <a:lnTo>
                    <a:pt x="421" y="839"/>
                  </a:lnTo>
                  <a:lnTo>
                    <a:pt x="421" y="839"/>
                  </a:lnTo>
                  <a:lnTo>
                    <a:pt x="421" y="839"/>
                  </a:lnTo>
                  <a:lnTo>
                    <a:pt x="421" y="837"/>
                  </a:lnTo>
                  <a:lnTo>
                    <a:pt x="423" y="837"/>
                  </a:lnTo>
                  <a:lnTo>
                    <a:pt x="423" y="839"/>
                  </a:lnTo>
                  <a:lnTo>
                    <a:pt x="423" y="839"/>
                  </a:lnTo>
                  <a:lnTo>
                    <a:pt x="423" y="837"/>
                  </a:lnTo>
                  <a:lnTo>
                    <a:pt x="426" y="837"/>
                  </a:lnTo>
                  <a:lnTo>
                    <a:pt x="426" y="837"/>
                  </a:lnTo>
                  <a:lnTo>
                    <a:pt x="428" y="837"/>
                  </a:lnTo>
                  <a:lnTo>
                    <a:pt x="428" y="835"/>
                  </a:lnTo>
                  <a:lnTo>
                    <a:pt x="428" y="835"/>
                  </a:lnTo>
                  <a:lnTo>
                    <a:pt x="428" y="832"/>
                  </a:lnTo>
                  <a:lnTo>
                    <a:pt x="430" y="832"/>
                  </a:lnTo>
                  <a:lnTo>
                    <a:pt x="430" y="830"/>
                  </a:lnTo>
                  <a:lnTo>
                    <a:pt x="430" y="830"/>
                  </a:lnTo>
                  <a:lnTo>
                    <a:pt x="430" y="828"/>
                  </a:lnTo>
                  <a:lnTo>
                    <a:pt x="433" y="828"/>
                  </a:lnTo>
                  <a:lnTo>
                    <a:pt x="433" y="825"/>
                  </a:lnTo>
                  <a:lnTo>
                    <a:pt x="433" y="825"/>
                  </a:lnTo>
                  <a:lnTo>
                    <a:pt x="433" y="823"/>
                  </a:lnTo>
                  <a:lnTo>
                    <a:pt x="433" y="823"/>
                  </a:lnTo>
                  <a:lnTo>
                    <a:pt x="433" y="820"/>
                  </a:lnTo>
                  <a:lnTo>
                    <a:pt x="435" y="820"/>
                  </a:lnTo>
                  <a:lnTo>
                    <a:pt x="435" y="820"/>
                  </a:lnTo>
                  <a:lnTo>
                    <a:pt x="437" y="820"/>
                  </a:lnTo>
                  <a:lnTo>
                    <a:pt x="437" y="818"/>
                  </a:lnTo>
                  <a:lnTo>
                    <a:pt x="437" y="818"/>
                  </a:lnTo>
                  <a:lnTo>
                    <a:pt x="437" y="820"/>
                  </a:lnTo>
                  <a:lnTo>
                    <a:pt x="440" y="820"/>
                  </a:lnTo>
                  <a:lnTo>
                    <a:pt x="440" y="816"/>
                  </a:lnTo>
                  <a:lnTo>
                    <a:pt x="440" y="816"/>
                  </a:lnTo>
                  <a:lnTo>
                    <a:pt x="440" y="818"/>
                  </a:lnTo>
                  <a:lnTo>
                    <a:pt x="440" y="818"/>
                  </a:lnTo>
                  <a:lnTo>
                    <a:pt x="440" y="820"/>
                  </a:lnTo>
                  <a:lnTo>
                    <a:pt x="445" y="820"/>
                  </a:lnTo>
                  <a:lnTo>
                    <a:pt x="445" y="820"/>
                  </a:lnTo>
                  <a:lnTo>
                    <a:pt x="445" y="820"/>
                  </a:lnTo>
                  <a:lnTo>
                    <a:pt x="445" y="820"/>
                  </a:lnTo>
                  <a:lnTo>
                    <a:pt x="445" y="820"/>
                  </a:lnTo>
                  <a:lnTo>
                    <a:pt x="445" y="818"/>
                  </a:lnTo>
                  <a:lnTo>
                    <a:pt x="445" y="818"/>
                  </a:lnTo>
                  <a:lnTo>
                    <a:pt x="445" y="818"/>
                  </a:lnTo>
                  <a:lnTo>
                    <a:pt x="445" y="818"/>
                  </a:lnTo>
                  <a:lnTo>
                    <a:pt x="445" y="813"/>
                  </a:lnTo>
                  <a:lnTo>
                    <a:pt x="447" y="813"/>
                  </a:lnTo>
                  <a:lnTo>
                    <a:pt x="447" y="816"/>
                  </a:lnTo>
                  <a:lnTo>
                    <a:pt x="447" y="816"/>
                  </a:lnTo>
                  <a:lnTo>
                    <a:pt x="447" y="813"/>
                  </a:lnTo>
                  <a:lnTo>
                    <a:pt x="447" y="813"/>
                  </a:lnTo>
                  <a:lnTo>
                    <a:pt x="447" y="813"/>
                  </a:lnTo>
                  <a:lnTo>
                    <a:pt x="452" y="813"/>
                  </a:lnTo>
                  <a:lnTo>
                    <a:pt x="452" y="816"/>
                  </a:lnTo>
                  <a:lnTo>
                    <a:pt x="452" y="816"/>
                  </a:lnTo>
                  <a:lnTo>
                    <a:pt x="452" y="816"/>
                  </a:lnTo>
                  <a:lnTo>
                    <a:pt x="454" y="816"/>
                  </a:lnTo>
                  <a:lnTo>
                    <a:pt x="454" y="813"/>
                  </a:lnTo>
                  <a:lnTo>
                    <a:pt x="456" y="813"/>
                  </a:lnTo>
                  <a:lnTo>
                    <a:pt x="456" y="816"/>
                  </a:lnTo>
                  <a:lnTo>
                    <a:pt x="459" y="816"/>
                  </a:lnTo>
                  <a:lnTo>
                    <a:pt x="459" y="816"/>
                  </a:lnTo>
                  <a:lnTo>
                    <a:pt x="461" y="816"/>
                  </a:lnTo>
                  <a:lnTo>
                    <a:pt x="461" y="811"/>
                  </a:lnTo>
                  <a:lnTo>
                    <a:pt x="461" y="811"/>
                  </a:lnTo>
                  <a:lnTo>
                    <a:pt x="461" y="809"/>
                  </a:lnTo>
                  <a:lnTo>
                    <a:pt x="464" y="809"/>
                  </a:lnTo>
                  <a:lnTo>
                    <a:pt x="464" y="809"/>
                  </a:lnTo>
                  <a:lnTo>
                    <a:pt x="466" y="809"/>
                  </a:lnTo>
                  <a:lnTo>
                    <a:pt x="466" y="806"/>
                  </a:lnTo>
                  <a:lnTo>
                    <a:pt x="464" y="806"/>
                  </a:lnTo>
                  <a:lnTo>
                    <a:pt x="464" y="804"/>
                  </a:lnTo>
                  <a:lnTo>
                    <a:pt x="466" y="804"/>
                  </a:lnTo>
                  <a:lnTo>
                    <a:pt x="466" y="804"/>
                  </a:lnTo>
                  <a:lnTo>
                    <a:pt x="466" y="804"/>
                  </a:lnTo>
                  <a:lnTo>
                    <a:pt x="466" y="801"/>
                  </a:lnTo>
                  <a:lnTo>
                    <a:pt x="468" y="801"/>
                  </a:lnTo>
                  <a:lnTo>
                    <a:pt x="468" y="806"/>
                  </a:lnTo>
                  <a:lnTo>
                    <a:pt x="471" y="806"/>
                  </a:lnTo>
                  <a:lnTo>
                    <a:pt x="471" y="804"/>
                  </a:lnTo>
                  <a:lnTo>
                    <a:pt x="471" y="804"/>
                  </a:lnTo>
                  <a:lnTo>
                    <a:pt x="471" y="804"/>
                  </a:lnTo>
                  <a:lnTo>
                    <a:pt x="471" y="804"/>
                  </a:lnTo>
                  <a:lnTo>
                    <a:pt x="471" y="801"/>
                  </a:lnTo>
                  <a:lnTo>
                    <a:pt x="473" y="801"/>
                  </a:lnTo>
                  <a:lnTo>
                    <a:pt x="473" y="799"/>
                  </a:lnTo>
                  <a:lnTo>
                    <a:pt x="471" y="799"/>
                  </a:lnTo>
                  <a:lnTo>
                    <a:pt x="471" y="797"/>
                  </a:lnTo>
                  <a:lnTo>
                    <a:pt x="466" y="797"/>
                  </a:lnTo>
                  <a:lnTo>
                    <a:pt x="466" y="794"/>
                  </a:lnTo>
                  <a:lnTo>
                    <a:pt x="466" y="794"/>
                  </a:lnTo>
                  <a:lnTo>
                    <a:pt x="466" y="794"/>
                  </a:lnTo>
                  <a:lnTo>
                    <a:pt x="464" y="794"/>
                  </a:lnTo>
                  <a:lnTo>
                    <a:pt x="464" y="792"/>
                  </a:lnTo>
                  <a:lnTo>
                    <a:pt x="461" y="792"/>
                  </a:lnTo>
                  <a:lnTo>
                    <a:pt x="461" y="792"/>
                  </a:lnTo>
                  <a:lnTo>
                    <a:pt x="459" y="792"/>
                  </a:lnTo>
                  <a:lnTo>
                    <a:pt x="459" y="792"/>
                  </a:lnTo>
                  <a:lnTo>
                    <a:pt x="456" y="792"/>
                  </a:lnTo>
                  <a:lnTo>
                    <a:pt x="456" y="790"/>
                  </a:lnTo>
                  <a:lnTo>
                    <a:pt x="456" y="790"/>
                  </a:lnTo>
                  <a:lnTo>
                    <a:pt x="456" y="790"/>
                  </a:lnTo>
                  <a:lnTo>
                    <a:pt x="454" y="790"/>
                  </a:lnTo>
                  <a:lnTo>
                    <a:pt x="454" y="787"/>
                  </a:lnTo>
                  <a:lnTo>
                    <a:pt x="456" y="787"/>
                  </a:lnTo>
                  <a:lnTo>
                    <a:pt x="456" y="785"/>
                  </a:lnTo>
                  <a:lnTo>
                    <a:pt x="459" y="785"/>
                  </a:lnTo>
                  <a:lnTo>
                    <a:pt x="459" y="787"/>
                  </a:lnTo>
                  <a:lnTo>
                    <a:pt x="459" y="787"/>
                  </a:lnTo>
                  <a:lnTo>
                    <a:pt x="459" y="787"/>
                  </a:lnTo>
                  <a:lnTo>
                    <a:pt x="461" y="787"/>
                  </a:lnTo>
                  <a:lnTo>
                    <a:pt x="461" y="790"/>
                  </a:lnTo>
                  <a:lnTo>
                    <a:pt x="464" y="790"/>
                  </a:lnTo>
                  <a:lnTo>
                    <a:pt x="464" y="787"/>
                  </a:lnTo>
                  <a:lnTo>
                    <a:pt x="466" y="787"/>
                  </a:lnTo>
                  <a:lnTo>
                    <a:pt x="466" y="787"/>
                  </a:lnTo>
                  <a:lnTo>
                    <a:pt x="466" y="787"/>
                  </a:lnTo>
                  <a:lnTo>
                    <a:pt x="466" y="785"/>
                  </a:lnTo>
                  <a:lnTo>
                    <a:pt x="466" y="785"/>
                  </a:lnTo>
                  <a:lnTo>
                    <a:pt x="466" y="782"/>
                  </a:lnTo>
                  <a:lnTo>
                    <a:pt x="464" y="782"/>
                  </a:lnTo>
                  <a:lnTo>
                    <a:pt x="464" y="782"/>
                  </a:lnTo>
                  <a:lnTo>
                    <a:pt x="464" y="782"/>
                  </a:lnTo>
                  <a:lnTo>
                    <a:pt x="464" y="782"/>
                  </a:lnTo>
                  <a:lnTo>
                    <a:pt x="464" y="782"/>
                  </a:lnTo>
                  <a:lnTo>
                    <a:pt x="464" y="780"/>
                  </a:lnTo>
                  <a:lnTo>
                    <a:pt x="461" y="780"/>
                  </a:lnTo>
                  <a:lnTo>
                    <a:pt x="461" y="780"/>
                  </a:lnTo>
                  <a:lnTo>
                    <a:pt x="461" y="780"/>
                  </a:lnTo>
                  <a:lnTo>
                    <a:pt x="461" y="778"/>
                  </a:lnTo>
                  <a:lnTo>
                    <a:pt x="459" y="778"/>
                  </a:lnTo>
                  <a:lnTo>
                    <a:pt x="459" y="775"/>
                  </a:lnTo>
                  <a:lnTo>
                    <a:pt x="459" y="775"/>
                  </a:lnTo>
                  <a:lnTo>
                    <a:pt x="459" y="773"/>
                  </a:lnTo>
                  <a:lnTo>
                    <a:pt x="459" y="773"/>
                  </a:lnTo>
                  <a:lnTo>
                    <a:pt x="459" y="771"/>
                  </a:lnTo>
                  <a:lnTo>
                    <a:pt x="452" y="771"/>
                  </a:lnTo>
                  <a:lnTo>
                    <a:pt x="452" y="768"/>
                  </a:lnTo>
                  <a:lnTo>
                    <a:pt x="452" y="768"/>
                  </a:lnTo>
                  <a:lnTo>
                    <a:pt x="452" y="768"/>
                  </a:lnTo>
                  <a:lnTo>
                    <a:pt x="452" y="768"/>
                  </a:lnTo>
                  <a:lnTo>
                    <a:pt x="452" y="766"/>
                  </a:lnTo>
                  <a:lnTo>
                    <a:pt x="449" y="766"/>
                  </a:lnTo>
                  <a:lnTo>
                    <a:pt x="449" y="764"/>
                  </a:lnTo>
                  <a:lnTo>
                    <a:pt x="449" y="764"/>
                  </a:lnTo>
                  <a:lnTo>
                    <a:pt x="449" y="764"/>
                  </a:lnTo>
                  <a:lnTo>
                    <a:pt x="447" y="764"/>
                  </a:lnTo>
                  <a:lnTo>
                    <a:pt x="447" y="761"/>
                  </a:lnTo>
                  <a:lnTo>
                    <a:pt x="447" y="761"/>
                  </a:lnTo>
                  <a:lnTo>
                    <a:pt x="447" y="761"/>
                  </a:lnTo>
                  <a:lnTo>
                    <a:pt x="435" y="761"/>
                  </a:lnTo>
                  <a:lnTo>
                    <a:pt x="435" y="761"/>
                  </a:lnTo>
                  <a:lnTo>
                    <a:pt x="433" y="761"/>
                  </a:lnTo>
                  <a:lnTo>
                    <a:pt x="433" y="761"/>
                  </a:lnTo>
                  <a:lnTo>
                    <a:pt x="430" y="761"/>
                  </a:lnTo>
                  <a:lnTo>
                    <a:pt x="430" y="764"/>
                  </a:lnTo>
                  <a:lnTo>
                    <a:pt x="430" y="764"/>
                  </a:lnTo>
                  <a:lnTo>
                    <a:pt x="430" y="761"/>
                  </a:lnTo>
                  <a:lnTo>
                    <a:pt x="428" y="761"/>
                  </a:lnTo>
                  <a:lnTo>
                    <a:pt x="428" y="761"/>
                  </a:lnTo>
                  <a:lnTo>
                    <a:pt x="426" y="761"/>
                  </a:lnTo>
                  <a:lnTo>
                    <a:pt x="426" y="761"/>
                  </a:lnTo>
                  <a:lnTo>
                    <a:pt x="426" y="761"/>
                  </a:lnTo>
                  <a:lnTo>
                    <a:pt x="426" y="759"/>
                  </a:lnTo>
                  <a:lnTo>
                    <a:pt x="426" y="759"/>
                  </a:lnTo>
                  <a:lnTo>
                    <a:pt x="426" y="759"/>
                  </a:lnTo>
                  <a:lnTo>
                    <a:pt x="426" y="759"/>
                  </a:lnTo>
                  <a:lnTo>
                    <a:pt x="426" y="756"/>
                  </a:lnTo>
                  <a:lnTo>
                    <a:pt x="426" y="756"/>
                  </a:lnTo>
                  <a:lnTo>
                    <a:pt x="426" y="756"/>
                  </a:lnTo>
                  <a:lnTo>
                    <a:pt x="423" y="756"/>
                  </a:lnTo>
                  <a:lnTo>
                    <a:pt x="423" y="754"/>
                  </a:lnTo>
                  <a:lnTo>
                    <a:pt x="426" y="754"/>
                  </a:lnTo>
                  <a:lnTo>
                    <a:pt x="426" y="754"/>
                  </a:lnTo>
                  <a:lnTo>
                    <a:pt x="426" y="754"/>
                  </a:lnTo>
                  <a:lnTo>
                    <a:pt x="426" y="752"/>
                  </a:lnTo>
                  <a:lnTo>
                    <a:pt x="426" y="752"/>
                  </a:lnTo>
                  <a:lnTo>
                    <a:pt x="426" y="749"/>
                  </a:lnTo>
                  <a:lnTo>
                    <a:pt x="423" y="749"/>
                  </a:lnTo>
                  <a:lnTo>
                    <a:pt x="423" y="749"/>
                  </a:lnTo>
                  <a:lnTo>
                    <a:pt x="423" y="749"/>
                  </a:lnTo>
                  <a:lnTo>
                    <a:pt x="423" y="747"/>
                  </a:lnTo>
                  <a:lnTo>
                    <a:pt x="421" y="747"/>
                  </a:lnTo>
                  <a:lnTo>
                    <a:pt x="421" y="747"/>
                  </a:lnTo>
                  <a:lnTo>
                    <a:pt x="419" y="747"/>
                  </a:lnTo>
                  <a:lnTo>
                    <a:pt x="419" y="745"/>
                  </a:lnTo>
                  <a:lnTo>
                    <a:pt x="416" y="745"/>
                  </a:lnTo>
                  <a:lnTo>
                    <a:pt x="416" y="745"/>
                  </a:lnTo>
                  <a:lnTo>
                    <a:pt x="411" y="745"/>
                  </a:lnTo>
                  <a:lnTo>
                    <a:pt x="411" y="742"/>
                  </a:lnTo>
                  <a:lnTo>
                    <a:pt x="414" y="742"/>
                  </a:lnTo>
                  <a:lnTo>
                    <a:pt x="414" y="740"/>
                  </a:lnTo>
                  <a:lnTo>
                    <a:pt x="414" y="740"/>
                  </a:lnTo>
                  <a:lnTo>
                    <a:pt x="414" y="737"/>
                  </a:lnTo>
                  <a:lnTo>
                    <a:pt x="414" y="737"/>
                  </a:lnTo>
                  <a:lnTo>
                    <a:pt x="414" y="737"/>
                  </a:lnTo>
                  <a:lnTo>
                    <a:pt x="416" y="737"/>
                  </a:lnTo>
                  <a:lnTo>
                    <a:pt x="416" y="735"/>
                  </a:lnTo>
                  <a:lnTo>
                    <a:pt x="416" y="735"/>
                  </a:lnTo>
                  <a:lnTo>
                    <a:pt x="416" y="733"/>
                  </a:lnTo>
                  <a:lnTo>
                    <a:pt x="419" y="733"/>
                  </a:lnTo>
                  <a:lnTo>
                    <a:pt x="419" y="733"/>
                  </a:lnTo>
                  <a:lnTo>
                    <a:pt x="419" y="733"/>
                  </a:lnTo>
                  <a:lnTo>
                    <a:pt x="419" y="730"/>
                  </a:lnTo>
                  <a:lnTo>
                    <a:pt x="421" y="730"/>
                  </a:lnTo>
                  <a:lnTo>
                    <a:pt x="421" y="730"/>
                  </a:lnTo>
                  <a:lnTo>
                    <a:pt x="421" y="730"/>
                  </a:lnTo>
                  <a:lnTo>
                    <a:pt x="421" y="728"/>
                  </a:lnTo>
                  <a:lnTo>
                    <a:pt x="423" y="728"/>
                  </a:lnTo>
                  <a:lnTo>
                    <a:pt x="423" y="728"/>
                  </a:lnTo>
                  <a:lnTo>
                    <a:pt x="423" y="728"/>
                  </a:lnTo>
                  <a:lnTo>
                    <a:pt x="423" y="723"/>
                  </a:lnTo>
                  <a:lnTo>
                    <a:pt x="423" y="723"/>
                  </a:lnTo>
                  <a:lnTo>
                    <a:pt x="423" y="723"/>
                  </a:lnTo>
                  <a:lnTo>
                    <a:pt x="421" y="723"/>
                  </a:lnTo>
                  <a:lnTo>
                    <a:pt x="421" y="723"/>
                  </a:lnTo>
                  <a:lnTo>
                    <a:pt x="419" y="723"/>
                  </a:lnTo>
                  <a:lnTo>
                    <a:pt x="419" y="721"/>
                  </a:lnTo>
                  <a:lnTo>
                    <a:pt x="419" y="721"/>
                  </a:lnTo>
                  <a:lnTo>
                    <a:pt x="419" y="716"/>
                  </a:lnTo>
                  <a:lnTo>
                    <a:pt x="419" y="716"/>
                  </a:lnTo>
                  <a:lnTo>
                    <a:pt x="419" y="714"/>
                  </a:lnTo>
                  <a:lnTo>
                    <a:pt x="421" y="714"/>
                  </a:lnTo>
                  <a:lnTo>
                    <a:pt x="421" y="709"/>
                  </a:lnTo>
                  <a:lnTo>
                    <a:pt x="421" y="709"/>
                  </a:lnTo>
                  <a:lnTo>
                    <a:pt x="421" y="707"/>
                  </a:lnTo>
                  <a:lnTo>
                    <a:pt x="426" y="707"/>
                  </a:lnTo>
                  <a:lnTo>
                    <a:pt x="426" y="707"/>
                  </a:lnTo>
                  <a:lnTo>
                    <a:pt x="426" y="707"/>
                  </a:lnTo>
                  <a:lnTo>
                    <a:pt x="426" y="704"/>
                  </a:lnTo>
                  <a:lnTo>
                    <a:pt x="428" y="704"/>
                  </a:lnTo>
                  <a:lnTo>
                    <a:pt x="428" y="704"/>
                  </a:lnTo>
                  <a:lnTo>
                    <a:pt x="430" y="704"/>
                  </a:lnTo>
                  <a:lnTo>
                    <a:pt x="430" y="702"/>
                  </a:lnTo>
                  <a:lnTo>
                    <a:pt x="430" y="702"/>
                  </a:lnTo>
                  <a:lnTo>
                    <a:pt x="430" y="700"/>
                  </a:lnTo>
                  <a:lnTo>
                    <a:pt x="430" y="700"/>
                  </a:lnTo>
                  <a:lnTo>
                    <a:pt x="430" y="695"/>
                  </a:lnTo>
                  <a:lnTo>
                    <a:pt x="433" y="695"/>
                  </a:lnTo>
                  <a:lnTo>
                    <a:pt x="433" y="692"/>
                  </a:lnTo>
                  <a:lnTo>
                    <a:pt x="433" y="692"/>
                  </a:lnTo>
                  <a:lnTo>
                    <a:pt x="433" y="692"/>
                  </a:lnTo>
                  <a:lnTo>
                    <a:pt x="437" y="692"/>
                  </a:lnTo>
                  <a:lnTo>
                    <a:pt x="437" y="692"/>
                  </a:lnTo>
                  <a:lnTo>
                    <a:pt x="437" y="692"/>
                  </a:lnTo>
                  <a:lnTo>
                    <a:pt x="437" y="695"/>
                  </a:lnTo>
                  <a:lnTo>
                    <a:pt x="440" y="695"/>
                  </a:lnTo>
                  <a:lnTo>
                    <a:pt x="440" y="695"/>
                  </a:lnTo>
                  <a:lnTo>
                    <a:pt x="440" y="695"/>
                  </a:lnTo>
                  <a:lnTo>
                    <a:pt x="440" y="697"/>
                  </a:lnTo>
                  <a:lnTo>
                    <a:pt x="442" y="697"/>
                  </a:lnTo>
                  <a:lnTo>
                    <a:pt x="442" y="697"/>
                  </a:lnTo>
                  <a:lnTo>
                    <a:pt x="442" y="697"/>
                  </a:lnTo>
                  <a:lnTo>
                    <a:pt x="442" y="700"/>
                  </a:lnTo>
                  <a:lnTo>
                    <a:pt x="445" y="700"/>
                  </a:lnTo>
                  <a:lnTo>
                    <a:pt x="445" y="700"/>
                  </a:lnTo>
                  <a:lnTo>
                    <a:pt x="445" y="700"/>
                  </a:lnTo>
                  <a:lnTo>
                    <a:pt x="445" y="702"/>
                  </a:lnTo>
                  <a:lnTo>
                    <a:pt x="447" y="702"/>
                  </a:lnTo>
                  <a:lnTo>
                    <a:pt x="447" y="702"/>
                  </a:lnTo>
                  <a:lnTo>
                    <a:pt x="447" y="702"/>
                  </a:lnTo>
                  <a:lnTo>
                    <a:pt x="447" y="704"/>
                  </a:lnTo>
                  <a:lnTo>
                    <a:pt x="449" y="704"/>
                  </a:lnTo>
                  <a:lnTo>
                    <a:pt x="449" y="707"/>
                  </a:lnTo>
                  <a:lnTo>
                    <a:pt x="452" y="707"/>
                  </a:lnTo>
                  <a:lnTo>
                    <a:pt x="452" y="709"/>
                  </a:lnTo>
                  <a:lnTo>
                    <a:pt x="454" y="709"/>
                  </a:lnTo>
                  <a:lnTo>
                    <a:pt x="454" y="707"/>
                  </a:lnTo>
                  <a:lnTo>
                    <a:pt x="459" y="707"/>
                  </a:lnTo>
                  <a:lnTo>
                    <a:pt x="459" y="707"/>
                  </a:lnTo>
                  <a:lnTo>
                    <a:pt x="461" y="707"/>
                  </a:lnTo>
                  <a:lnTo>
                    <a:pt x="461" y="704"/>
                  </a:lnTo>
                  <a:lnTo>
                    <a:pt x="464" y="704"/>
                  </a:lnTo>
                  <a:lnTo>
                    <a:pt x="464" y="704"/>
                  </a:lnTo>
                  <a:lnTo>
                    <a:pt x="464" y="704"/>
                  </a:lnTo>
                  <a:lnTo>
                    <a:pt x="464" y="702"/>
                  </a:lnTo>
                  <a:lnTo>
                    <a:pt x="461" y="702"/>
                  </a:lnTo>
                  <a:lnTo>
                    <a:pt x="461" y="700"/>
                  </a:lnTo>
                  <a:lnTo>
                    <a:pt x="461" y="700"/>
                  </a:lnTo>
                  <a:lnTo>
                    <a:pt x="461" y="700"/>
                  </a:lnTo>
                  <a:lnTo>
                    <a:pt x="461" y="700"/>
                  </a:lnTo>
                  <a:lnTo>
                    <a:pt x="461" y="697"/>
                  </a:lnTo>
                  <a:lnTo>
                    <a:pt x="459" y="697"/>
                  </a:lnTo>
                  <a:lnTo>
                    <a:pt x="459" y="695"/>
                  </a:lnTo>
                  <a:lnTo>
                    <a:pt x="459" y="695"/>
                  </a:lnTo>
                  <a:lnTo>
                    <a:pt x="459" y="692"/>
                  </a:lnTo>
                  <a:lnTo>
                    <a:pt x="459" y="692"/>
                  </a:lnTo>
                  <a:lnTo>
                    <a:pt x="459" y="688"/>
                  </a:lnTo>
                  <a:lnTo>
                    <a:pt x="456" y="688"/>
                  </a:lnTo>
                  <a:lnTo>
                    <a:pt x="456" y="688"/>
                  </a:lnTo>
                  <a:lnTo>
                    <a:pt x="459" y="688"/>
                  </a:lnTo>
                  <a:lnTo>
                    <a:pt x="459" y="688"/>
                  </a:lnTo>
                  <a:lnTo>
                    <a:pt x="461" y="688"/>
                  </a:lnTo>
                  <a:lnTo>
                    <a:pt x="461" y="690"/>
                  </a:lnTo>
                  <a:lnTo>
                    <a:pt x="464" y="690"/>
                  </a:lnTo>
                  <a:lnTo>
                    <a:pt x="464" y="688"/>
                  </a:lnTo>
                  <a:lnTo>
                    <a:pt x="464" y="688"/>
                  </a:lnTo>
                  <a:lnTo>
                    <a:pt x="464" y="688"/>
                  </a:lnTo>
                  <a:lnTo>
                    <a:pt x="466" y="688"/>
                  </a:lnTo>
                  <a:lnTo>
                    <a:pt x="466" y="685"/>
                  </a:lnTo>
                  <a:lnTo>
                    <a:pt x="466" y="685"/>
                  </a:lnTo>
                  <a:lnTo>
                    <a:pt x="466" y="685"/>
                  </a:lnTo>
                  <a:lnTo>
                    <a:pt x="468" y="685"/>
                  </a:lnTo>
                  <a:lnTo>
                    <a:pt x="468" y="683"/>
                  </a:lnTo>
                  <a:lnTo>
                    <a:pt x="471" y="683"/>
                  </a:lnTo>
                  <a:lnTo>
                    <a:pt x="471" y="683"/>
                  </a:lnTo>
                  <a:lnTo>
                    <a:pt x="473" y="683"/>
                  </a:lnTo>
                  <a:lnTo>
                    <a:pt x="473" y="683"/>
                  </a:lnTo>
                  <a:lnTo>
                    <a:pt x="475" y="683"/>
                  </a:lnTo>
                  <a:lnTo>
                    <a:pt x="475" y="681"/>
                  </a:lnTo>
                  <a:lnTo>
                    <a:pt x="473" y="681"/>
                  </a:lnTo>
                  <a:lnTo>
                    <a:pt x="473" y="681"/>
                  </a:lnTo>
                  <a:lnTo>
                    <a:pt x="473" y="681"/>
                  </a:lnTo>
                  <a:lnTo>
                    <a:pt x="473" y="678"/>
                  </a:lnTo>
                  <a:lnTo>
                    <a:pt x="473" y="678"/>
                  </a:lnTo>
                  <a:lnTo>
                    <a:pt x="473" y="676"/>
                  </a:lnTo>
                  <a:lnTo>
                    <a:pt x="482" y="676"/>
                  </a:lnTo>
                  <a:lnTo>
                    <a:pt x="482" y="673"/>
                  </a:lnTo>
                  <a:lnTo>
                    <a:pt x="485" y="673"/>
                  </a:lnTo>
                  <a:lnTo>
                    <a:pt x="485" y="673"/>
                  </a:lnTo>
                  <a:lnTo>
                    <a:pt x="485" y="673"/>
                  </a:lnTo>
                  <a:lnTo>
                    <a:pt x="485" y="673"/>
                  </a:lnTo>
                  <a:lnTo>
                    <a:pt x="490" y="673"/>
                  </a:lnTo>
                  <a:lnTo>
                    <a:pt x="490" y="671"/>
                  </a:lnTo>
                  <a:lnTo>
                    <a:pt x="494" y="671"/>
                  </a:lnTo>
                  <a:lnTo>
                    <a:pt x="494" y="671"/>
                  </a:lnTo>
                  <a:lnTo>
                    <a:pt x="494" y="671"/>
                  </a:lnTo>
                  <a:lnTo>
                    <a:pt x="494" y="669"/>
                  </a:lnTo>
                  <a:lnTo>
                    <a:pt x="497" y="669"/>
                  </a:lnTo>
                  <a:lnTo>
                    <a:pt x="497" y="666"/>
                  </a:lnTo>
                  <a:lnTo>
                    <a:pt x="499" y="666"/>
                  </a:lnTo>
                  <a:lnTo>
                    <a:pt x="499" y="664"/>
                  </a:lnTo>
                  <a:lnTo>
                    <a:pt x="499" y="664"/>
                  </a:lnTo>
                  <a:lnTo>
                    <a:pt x="499" y="664"/>
                  </a:lnTo>
                  <a:lnTo>
                    <a:pt x="504" y="664"/>
                  </a:lnTo>
                  <a:lnTo>
                    <a:pt x="504" y="664"/>
                  </a:lnTo>
                  <a:lnTo>
                    <a:pt x="504" y="664"/>
                  </a:lnTo>
                  <a:lnTo>
                    <a:pt x="504" y="662"/>
                  </a:lnTo>
                  <a:lnTo>
                    <a:pt x="504" y="662"/>
                  </a:lnTo>
                  <a:lnTo>
                    <a:pt x="504" y="659"/>
                  </a:lnTo>
                  <a:lnTo>
                    <a:pt x="506" y="659"/>
                  </a:lnTo>
                  <a:lnTo>
                    <a:pt x="506" y="662"/>
                  </a:lnTo>
                  <a:lnTo>
                    <a:pt x="516" y="662"/>
                  </a:lnTo>
                  <a:lnTo>
                    <a:pt x="516" y="664"/>
                  </a:lnTo>
                  <a:lnTo>
                    <a:pt x="518" y="664"/>
                  </a:lnTo>
                  <a:lnTo>
                    <a:pt x="518" y="664"/>
                  </a:lnTo>
                  <a:lnTo>
                    <a:pt x="513" y="664"/>
                  </a:lnTo>
                  <a:lnTo>
                    <a:pt x="513" y="664"/>
                  </a:lnTo>
                  <a:lnTo>
                    <a:pt x="516" y="664"/>
                  </a:lnTo>
                  <a:lnTo>
                    <a:pt x="516" y="666"/>
                  </a:lnTo>
                  <a:lnTo>
                    <a:pt x="520" y="666"/>
                  </a:lnTo>
                  <a:lnTo>
                    <a:pt x="520" y="664"/>
                  </a:lnTo>
                  <a:lnTo>
                    <a:pt x="523" y="664"/>
                  </a:lnTo>
                  <a:lnTo>
                    <a:pt x="523" y="666"/>
                  </a:lnTo>
                  <a:lnTo>
                    <a:pt x="523" y="666"/>
                  </a:lnTo>
                  <a:lnTo>
                    <a:pt x="523" y="666"/>
                  </a:lnTo>
                  <a:lnTo>
                    <a:pt x="525" y="666"/>
                  </a:lnTo>
                  <a:lnTo>
                    <a:pt x="525" y="664"/>
                  </a:lnTo>
                  <a:lnTo>
                    <a:pt x="525" y="664"/>
                  </a:lnTo>
                  <a:lnTo>
                    <a:pt x="525" y="664"/>
                  </a:lnTo>
                  <a:lnTo>
                    <a:pt x="525" y="664"/>
                  </a:lnTo>
                  <a:lnTo>
                    <a:pt x="525" y="662"/>
                  </a:lnTo>
                  <a:lnTo>
                    <a:pt x="535" y="662"/>
                  </a:lnTo>
                  <a:lnTo>
                    <a:pt x="535" y="662"/>
                  </a:lnTo>
                  <a:lnTo>
                    <a:pt x="537" y="662"/>
                  </a:lnTo>
                  <a:lnTo>
                    <a:pt x="537" y="659"/>
                  </a:lnTo>
                  <a:lnTo>
                    <a:pt x="539" y="659"/>
                  </a:lnTo>
                  <a:lnTo>
                    <a:pt x="539" y="664"/>
                  </a:lnTo>
                  <a:lnTo>
                    <a:pt x="539" y="664"/>
                  </a:lnTo>
                  <a:lnTo>
                    <a:pt x="539" y="664"/>
                  </a:lnTo>
                  <a:lnTo>
                    <a:pt x="542" y="664"/>
                  </a:lnTo>
                  <a:lnTo>
                    <a:pt x="542" y="666"/>
                  </a:lnTo>
                  <a:lnTo>
                    <a:pt x="542" y="666"/>
                  </a:lnTo>
                  <a:lnTo>
                    <a:pt x="542" y="666"/>
                  </a:lnTo>
                  <a:lnTo>
                    <a:pt x="546" y="666"/>
                  </a:lnTo>
                  <a:lnTo>
                    <a:pt x="546" y="666"/>
                  </a:lnTo>
                  <a:lnTo>
                    <a:pt x="551" y="666"/>
                  </a:lnTo>
                  <a:lnTo>
                    <a:pt x="551" y="666"/>
                  </a:lnTo>
                  <a:lnTo>
                    <a:pt x="551" y="666"/>
                  </a:lnTo>
                  <a:lnTo>
                    <a:pt x="551" y="666"/>
                  </a:lnTo>
                  <a:lnTo>
                    <a:pt x="556" y="666"/>
                  </a:lnTo>
                  <a:lnTo>
                    <a:pt x="556" y="664"/>
                  </a:lnTo>
                  <a:lnTo>
                    <a:pt x="556" y="664"/>
                  </a:lnTo>
                  <a:lnTo>
                    <a:pt x="556" y="666"/>
                  </a:lnTo>
                  <a:lnTo>
                    <a:pt x="561" y="666"/>
                  </a:lnTo>
                  <a:lnTo>
                    <a:pt x="561" y="666"/>
                  </a:lnTo>
                  <a:lnTo>
                    <a:pt x="563" y="666"/>
                  </a:lnTo>
                  <a:lnTo>
                    <a:pt x="563" y="669"/>
                  </a:lnTo>
                  <a:lnTo>
                    <a:pt x="565" y="669"/>
                  </a:lnTo>
                  <a:lnTo>
                    <a:pt x="565" y="671"/>
                  </a:lnTo>
                  <a:lnTo>
                    <a:pt x="565" y="671"/>
                  </a:lnTo>
                  <a:lnTo>
                    <a:pt x="565" y="673"/>
                  </a:lnTo>
                  <a:lnTo>
                    <a:pt x="568" y="673"/>
                  </a:lnTo>
                  <a:lnTo>
                    <a:pt x="568" y="673"/>
                  </a:lnTo>
                  <a:lnTo>
                    <a:pt x="572" y="673"/>
                  </a:lnTo>
                  <a:lnTo>
                    <a:pt x="572" y="673"/>
                  </a:lnTo>
                  <a:lnTo>
                    <a:pt x="575" y="673"/>
                  </a:lnTo>
                  <a:lnTo>
                    <a:pt x="575" y="676"/>
                  </a:lnTo>
                  <a:lnTo>
                    <a:pt x="577" y="676"/>
                  </a:lnTo>
                  <a:lnTo>
                    <a:pt x="577" y="676"/>
                  </a:lnTo>
                  <a:lnTo>
                    <a:pt x="577" y="676"/>
                  </a:lnTo>
                  <a:lnTo>
                    <a:pt x="577" y="678"/>
                  </a:lnTo>
                  <a:lnTo>
                    <a:pt x="577" y="678"/>
                  </a:lnTo>
                  <a:lnTo>
                    <a:pt x="577" y="681"/>
                  </a:lnTo>
                  <a:lnTo>
                    <a:pt x="579" y="681"/>
                  </a:lnTo>
                  <a:lnTo>
                    <a:pt x="579" y="681"/>
                  </a:lnTo>
                  <a:lnTo>
                    <a:pt x="579" y="681"/>
                  </a:lnTo>
                  <a:lnTo>
                    <a:pt x="579" y="683"/>
                  </a:lnTo>
                  <a:lnTo>
                    <a:pt x="584" y="683"/>
                  </a:lnTo>
                  <a:lnTo>
                    <a:pt x="584" y="683"/>
                  </a:lnTo>
                  <a:lnTo>
                    <a:pt x="584" y="683"/>
                  </a:lnTo>
                  <a:lnTo>
                    <a:pt x="584" y="688"/>
                  </a:lnTo>
                  <a:lnTo>
                    <a:pt x="582" y="688"/>
                  </a:lnTo>
                  <a:lnTo>
                    <a:pt x="582" y="688"/>
                  </a:lnTo>
                  <a:lnTo>
                    <a:pt x="584" y="688"/>
                  </a:lnTo>
                  <a:lnTo>
                    <a:pt x="584" y="690"/>
                  </a:lnTo>
                  <a:lnTo>
                    <a:pt x="584" y="690"/>
                  </a:lnTo>
                  <a:lnTo>
                    <a:pt x="584" y="690"/>
                  </a:lnTo>
                  <a:lnTo>
                    <a:pt x="587" y="690"/>
                  </a:lnTo>
                  <a:lnTo>
                    <a:pt x="587" y="690"/>
                  </a:lnTo>
                  <a:lnTo>
                    <a:pt x="587" y="690"/>
                  </a:lnTo>
                  <a:lnTo>
                    <a:pt x="587" y="688"/>
                  </a:lnTo>
                  <a:lnTo>
                    <a:pt x="589" y="688"/>
                  </a:lnTo>
                  <a:lnTo>
                    <a:pt x="589" y="685"/>
                  </a:lnTo>
                  <a:lnTo>
                    <a:pt x="587" y="685"/>
                  </a:lnTo>
                  <a:lnTo>
                    <a:pt x="587" y="683"/>
                  </a:lnTo>
                  <a:lnTo>
                    <a:pt x="591" y="683"/>
                  </a:lnTo>
                  <a:lnTo>
                    <a:pt x="591" y="683"/>
                  </a:lnTo>
                  <a:lnTo>
                    <a:pt x="594" y="683"/>
                  </a:lnTo>
                  <a:lnTo>
                    <a:pt x="594" y="683"/>
                  </a:lnTo>
                  <a:lnTo>
                    <a:pt x="594" y="683"/>
                  </a:lnTo>
                  <a:lnTo>
                    <a:pt x="594" y="681"/>
                  </a:lnTo>
                  <a:lnTo>
                    <a:pt x="596" y="681"/>
                  </a:lnTo>
                  <a:lnTo>
                    <a:pt x="596" y="683"/>
                  </a:lnTo>
                  <a:lnTo>
                    <a:pt x="598" y="683"/>
                  </a:lnTo>
                  <a:lnTo>
                    <a:pt x="598" y="685"/>
                  </a:lnTo>
                  <a:lnTo>
                    <a:pt x="601" y="685"/>
                  </a:lnTo>
                  <a:lnTo>
                    <a:pt x="601" y="685"/>
                  </a:lnTo>
                  <a:lnTo>
                    <a:pt x="601" y="685"/>
                  </a:lnTo>
                  <a:lnTo>
                    <a:pt x="601" y="688"/>
                  </a:lnTo>
                  <a:lnTo>
                    <a:pt x="606" y="688"/>
                  </a:lnTo>
                  <a:lnTo>
                    <a:pt x="606" y="688"/>
                  </a:lnTo>
                  <a:lnTo>
                    <a:pt x="608" y="688"/>
                  </a:lnTo>
                  <a:lnTo>
                    <a:pt x="608" y="690"/>
                  </a:lnTo>
                  <a:lnTo>
                    <a:pt x="610" y="690"/>
                  </a:lnTo>
                  <a:lnTo>
                    <a:pt x="610" y="688"/>
                  </a:lnTo>
                  <a:lnTo>
                    <a:pt x="613" y="688"/>
                  </a:lnTo>
                  <a:lnTo>
                    <a:pt x="613" y="688"/>
                  </a:lnTo>
                  <a:lnTo>
                    <a:pt x="615" y="688"/>
                  </a:lnTo>
                  <a:lnTo>
                    <a:pt x="615" y="685"/>
                  </a:lnTo>
                  <a:lnTo>
                    <a:pt x="617" y="685"/>
                  </a:lnTo>
                  <a:lnTo>
                    <a:pt x="617" y="685"/>
                  </a:lnTo>
                  <a:lnTo>
                    <a:pt x="620" y="685"/>
                  </a:lnTo>
                  <a:lnTo>
                    <a:pt x="620" y="683"/>
                  </a:lnTo>
                  <a:lnTo>
                    <a:pt x="620" y="683"/>
                  </a:lnTo>
                  <a:lnTo>
                    <a:pt x="620" y="681"/>
                  </a:lnTo>
                  <a:lnTo>
                    <a:pt x="624" y="681"/>
                  </a:lnTo>
                  <a:lnTo>
                    <a:pt x="624" y="681"/>
                  </a:lnTo>
                  <a:lnTo>
                    <a:pt x="627" y="681"/>
                  </a:lnTo>
                  <a:lnTo>
                    <a:pt x="627" y="676"/>
                  </a:lnTo>
                  <a:lnTo>
                    <a:pt x="627" y="676"/>
                  </a:lnTo>
                  <a:lnTo>
                    <a:pt x="627" y="678"/>
                  </a:lnTo>
                  <a:lnTo>
                    <a:pt x="629" y="678"/>
                  </a:lnTo>
                  <a:lnTo>
                    <a:pt x="629" y="678"/>
                  </a:lnTo>
                  <a:lnTo>
                    <a:pt x="632" y="678"/>
                  </a:lnTo>
                  <a:lnTo>
                    <a:pt x="632" y="681"/>
                  </a:lnTo>
                  <a:lnTo>
                    <a:pt x="632" y="681"/>
                  </a:lnTo>
                  <a:lnTo>
                    <a:pt x="632" y="678"/>
                  </a:lnTo>
                  <a:lnTo>
                    <a:pt x="632" y="678"/>
                  </a:lnTo>
                  <a:lnTo>
                    <a:pt x="632" y="676"/>
                  </a:lnTo>
                  <a:lnTo>
                    <a:pt x="634" y="676"/>
                  </a:lnTo>
                  <a:lnTo>
                    <a:pt x="634" y="678"/>
                  </a:lnTo>
                  <a:lnTo>
                    <a:pt x="636" y="678"/>
                  </a:lnTo>
                  <a:lnTo>
                    <a:pt x="636" y="676"/>
                  </a:lnTo>
                  <a:lnTo>
                    <a:pt x="639" y="676"/>
                  </a:lnTo>
                  <a:lnTo>
                    <a:pt x="639" y="678"/>
                  </a:lnTo>
                  <a:lnTo>
                    <a:pt x="639" y="678"/>
                  </a:lnTo>
                  <a:lnTo>
                    <a:pt x="639" y="676"/>
                  </a:lnTo>
                  <a:lnTo>
                    <a:pt x="643" y="676"/>
                  </a:lnTo>
                  <a:lnTo>
                    <a:pt x="643" y="678"/>
                  </a:lnTo>
                  <a:lnTo>
                    <a:pt x="643" y="678"/>
                  </a:lnTo>
                  <a:lnTo>
                    <a:pt x="643" y="678"/>
                  </a:lnTo>
                  <a:lnTo>
                    <a:pt x="646" y="678"/>
                  </a:lnTo>
                  <a:lnTo>
                    <a:pt x="646" y="681"/>
                  </a:lnTo>
                  <a:lnTo>
                    <a:pt x="646" y="681"/>
                  </a:lnTo>
                  <a:lnTo>
                    <a:pt x="646" y="683"/>
                  </a:lnTo>
                  <a:lnTo>
                    <a:pt x="648" y="683"/>
                  </a:lnTo>
                  <a:lnTo>
                    <a:pt x="648" y="681"/>
                  </a:lnTo>
                  <a:lnTo>
                    <a:pt x="650" y="681"/>
                  </a:lnTo>
                  <a:lnTo>
                    <a:pt x="650" y="681"/>
                  </a:lnTo>
                  <a:lnTo>
                    <a:pt x="653" y="681"/>
                  </a:lnTo>
                  <a:lnTo>
                    <a:pt x="653" y="681"/>
                  </a:lnTo>
                  <a:lnTo>
                    <a:pt x="653" y="681"/>
                  </a:lnTo>
                  <a:lnTo>
                    <a:pt x="653" y="676"/>
                  </a:lnTo>
                  <a:lnTo>
                    <a:pt x="658" y="676"/>
                  </a:lnTo>
                  <a:lnTo>
                    <a:pt x="658" y="676"/>
                  </a:lnTo>
                  <a:lnTo>
                    <a:pt x="660" y="676"/>
                  </a:lnTo>
                  <a:lnTo>
                    <a:pt x="660" y="676"/>
                  </a:lnTo>
                  <a:lnTo>
                    <a:pt x="660" y="676"/>
                  </a:lnTo>
                  <a:lnTo>
                    <a:pt x="660" y="676"/>
                  </a:lnTo>
                  <a:lnTo>
                    <a:pt x="665" y="676"/>
                  </a:lnTo>
                  <a:lnTo>
                    <a:pt x="665" y="676"/>
                  </a:lnTo>
                  <a:lnTo>
                    <a:pt x="665" y="676"/>
                  </a:lnTo>
                  <a:lnTo>
                    <a:pt x="665" y="673"/>
                  </a:lnTo>
                  <a:lnTo>
                    <a:pt x="667" y="673"/>
                  </a:lnTo>
                  <a:lnTo>
                    <a:pt x="667" y="676"/>
                  </a:lnTo>
                  <a:lnTo>
                    <a:pt x="672" y="676"/>
                  </a:lnTo>
                  <a:lnTo>
                    <a:pt x="672" y="678"/>
                  </a:lnTo>
                  <a:lnTo>
                    <a:pt x="672" y="678"/>
                  </a:lnTo>
                  <a:lnTo>
                    <a:pt x="672" y="683"/>
                  </a:lnTo>
                  <a:lnTo>
                    <a:pt x="677" y="683"/>
                  </a:lnTo>
                  <a:lnTo>
                    <a:pt x="677" y="685"/>
                  </a:lnTo>
                  <a:lnTo>
                    <a:pt x="679" y="685"/>
                  </a:lnTo>
                  <a:lnTo>
                    <a:pt x="679" y="685"/>
                  </a:lnTo>
                  <a:lnTo>
                    <a:pt x="684" y="685"/>
                  </a:lnTo>
                  <a:lnTo>
                    <a:pt x="684" y="688"/>
                  </a:lnTo>
                  <a:lnTo>
                    <a:pt x="691" y="688"/>
                  </a:lnTo>
                  <a:lnTo>
                    <a:pt x="691" y="688"/>
                  </a:lnTo>
                  <a:lnTo>
                    <a:pt x="693" y="688"/>
                  </a:lnTo>
                  <a:lnTo>
                    <a:pt x="693" y="690"/>
                  </a:lnTo>
                  <a:lnTo>
                    <a:pt x="691" y="690"/>
                  </a:lnTo>
                  <a:lnTo>
                    <a:pt x="691" y="690"/>
                  </a:lnTo>
                  <a:lnTo>
                    <a:pt x="698" y="690"/>
                  </a:lnTo>
                  <a:lnTo>
                    <a:pt x="698" y="690"/>
                  </a:lnTo>
                  <a:lnTo>
                    <a:pt x="698" y="690"/>
                  </a:lnTo>
                  <a:lnTo>
                    <a:pt x="698" y="688"/>
                  </a:lnTo>
                  <a:lnTo>
                    <a:pt x="700" y="688"/>
                  </a:lnTo>
                  <a:lnTo>
                    <a:pt x="700" y="688"/>
                  </a:lnTo>
                  <a:lnTo>
                    <a:pt x="700" y="688"/>
                  </a:lnTo>
                  <a:lnTo>
                    <a:pt x="700" y="685"/>
                  </a:lnTo>
                  <a:lnTo>
                    <a:pt x="700" y="685"/>
                  </a:lnTo>
                  <a:lnTo>
                    <a:pt x="700" y="683"/>
                  </a:lnTo>
                  <a:lnTo>
                    <a:pt x="703" y="683"/>
                  </a:lnTo>
                  <a:lnTo>
                    <a:pt x="703" y="683"/>
                  </a:lnTo>
                  <a:lnTo>
                    <a:pt x="703" y="683"/>
                  </a:lnTo>
                  <a:lnTo>
                    <a:pt x="703" y="683"/>
                  </a:lnTo>
                  <a:lnTo>
                    <a:pt x="705" y="683"/>
                  </a:lnTo>
                  <a:lnTo>
                    <a:pt x="705" y="683"/>
                  </a:lnTo>
                  <a:lnTo>
                    <a:pt x="707" y="683"/>
                  </a:lnTo>
                  <a:lnTo>
                    <a:pt x="707" y="685"/>
                  </a:lnTo>
                  <a:lnTo>
                    <a:pt x="707" y="685"/>
                  </a:lnTo>
                  <a:lnTo>
                    <a:pt x="707" y="685"/>
                  </a:lnTo>
                  <a:lnTo>
                    <a:pt x="710" y="685"/>
                  </a:lnTo>
                  <a:lnTo>
                    <a:pt x="710" y="688"/>
                  </a:lnTo>
                  <a:lnTo>
                    <a:pt x="724" y="688"/>
                  </a:lnTo>
                  <a:lnTo>
                    <a:pt x="724" y="685"/>
                  </a:lnTo>
                  <a:lnTo>
                    <a:pt x="726" y="685"/>
                  </a:lnTo>
                  <a:lnTo>
                    <a:pt x="726" y="685"/>
                  </a:lnTo>
                  <a:lnTo>
                    <a:pt x="731" y="685"/>
                  </a:lnTo>
                  <a:lnTo>
                    <a:pt x="731" y="683"/>
                  </a:lnTo>
                  <a:lnTo>
                    <a:pt x="733" y="683"/>
                  </a:lnTo>
                  <a:lnTo>
                    <a:pt x="733" y="683"/>
                  </a:lnTo>
                  <a:lnTo>
                    <a:pt x="733" y="683"/>
                  </a:lnTo>
                  <a:lnTo>
                    <a:pt x="733" y="678"/>
                  </a:lnTo>
                  <a:lnTo>
                    <a:pt x="736" y="678"/>
                  </a:lnTo>
                  <a:lnTo>
                    <a:pt x="736" y="673"/>
                  </a:lnTo>
                  <a:lnTo>
                    <a:pt x="736" y="673"/>
                  </a:lnTo>
                  <a:lnTo>
                    <a:pt x="736" y="673"/>
                  </a:lnTo>
                  <a:lnTo>
                    <a:pt x="738" y="673"/>
                  </a:lnTo>
                  <a:lnTo>
                    <a:pt x="738" y="671"/>
                  </a:lnTo>
                  <a:lnTo>
                    <a:pt x="736" y="671"/>
                  </a:lnTo>
                  <a:lnTo>
                    <a:pt x="736" y="671"/>
                  </a:lnTo>
                  <a:lnTo>
                    <a:pt x="736" y="671"/>
                  </a:lnTo>
                  <a:lnTo>
                    <a:pt x="736" y="669"/>
                  </a:lnTo>
                  <a:lnTo>
                    <a:pt x="733" y="669"/>
                  </a:lnTo>
                  <a:lnTo>
                    <a:pt x="733" y="669"/>
                  </a:lnTo>
                  <a:lnTo>
                    <a:pt x="729" y="669"/>
                  </a:lnTo>
                  <a:lnTo>
                    <a:pt x="729" y="666"/>
                  </a:lnTo>
                  <a:lnTo>
                    <a:pt x="724" y="666"/>
                  </a:lnTo>
                  <a:lnTo>
                    <a:pt x="724" y="666"/>
                  </a:lnTo>
                  <a:lnTo>
                    <a:pt x="724" y="666"/>
                  </a:lnTo>
                  <a:lnTo>
                    <a:pt x="724" y="664"/>
                  </a:lnTo>
                  <a:lnTo>
                    <a:pt x="721" y="664"/>
                  </a:lnTo>
                  <a:lnTo>
                    <a:pt x="721" y="664"/>
                  </a:lnTo>
                  <a:lnTo>
                    <a:pt x="712" y="664"/>
                  </a:lnTo>
                  <a:lnTo>
                    <a:pt x="712" y="662"/>
                  </a:lnTo>
                  <a:lnTo>
                    <a:pt x="712" y="662"/>
                  </a:lnTo>
                  <a:lnTo>
                    <a:pt x="712" y="662"/>
                  </a:lnTo>
                  <a:lnTo>
                    <a:pt x="712" y="662"/>
                  </a:lnTo>
                  <a:lnTo>
                    <a:pt x="712" y="659"/>
                  </a:lnTo>
                  <a:lnTo>
                    <a:pt x="712" y="659"/>
                  </a:lnTo>
                  <a:lnTo>
                    <a:pt x="712" y="659"/>
                  </a:lnTo>
                  <a:lnTo>
                    <a:pt x="712" y="659"/>
                  </a:lnTo>
                  <a:lnTo>
                    <a:pt x="712" y="657"/>
                  </a:lnTo>
                  <a:lnTo>
                    <a:pt x="707" y="657"/>
                  </a:lnTo>
                  <a:lnTo>
                    <a:pt x="707" y="657"/>
                  </a:lnTo>
                  <a:lnTo>
                    <a:pt x="705" y="657"/>
                  </a:lnTo>
                  <a:lnTo>
                    <a:pt x="705" y="655"/>
                  </a:lnTo>
                  <a:lnTo>
                    <a:pt x="703" y="655"/>
                  </a:lnTo>
                  <a:lnTo>
                    <a:pt x="703" y="655"/>
                  </a:lnTo>
                  <a:lnTo>
                    <a:pt x="705" y="655"/>
                  </a:lnTo>
                  <a:lnTo>
                    <a:pt x="705" y="652"/>
                  </a:lnTo>
                  <a:lnTo>
                    <a:pt x="707" y="652"/>
                  </a:lnTo>
                  <a:lnTo>
                    <a:pt x="707" y="652"/>
                  </a:lnTo>
                  <a:lnTo>
                    <a:pt x="710" y="652"/>
                  </a:lnTo>
                  <a:lnTo>
                    <a:pt x="710" y="652"/>
                  </a:lnTo>
                  <a:lnTo>
                    <a:pt x="712" y="652"/>
                  </a:lnTo>
                  <a:lnTo>
                    <a:pt x="712" y="650"/>
                  </a:lnTo>
                  <a:lnTo>
                    <a:pt x="712" y="650"/>
                  </a:lnTo>
                  <a:lnTo>
                    <a:pt x="712" y="650"/>
                  </a:lnTo>
                  <a:lnTo>
                    <a:pt x="719" y="650"/>
                  </a:lnTo>
                  <a:lnTo>
                    <a:pt x="719" y="647"/>
                  </a:lnTo>
                  <a:lnTo>
                    <a:pt x="719" y="647"/>
                  </a:lnTo>
                  <a:lnTo>
                    <a:pt x="719" y="647"/>
                  </a:lnTo>
                  <a:lnTo>
                    <a:pt x="724" y="647"/>
                  </a:lnTo>
                  <a:lnTo>
                    <a:pt x="724" y="645"/>
                  </a:lnTo>
                  <a:lnTo>
                    <a:pt x="724" y="645"/>
                  </a:lnTo>
                  <a:lnTo>
                    <a:pt x="724" y="643"/>
                  </a:lnTo>
                  <a:lnTo>
                    <a:pt x="724" y="643"/>
                  </a:lnTo>
                  <a:lnTo>
                    <a:pt x="724" y="643"/>
                  </a:lnTo>
                  <a:lnTo>
                    <a:pt x="724" y="643"/>
                  </a:lnTo>
                  <a:lnTo>
                    <a:pt x="724" y="640"/>
                  </a:lnTo>
                  <a:lnTo>
                    <a:pt x="721" y="640"/>
                  </a:lnTo>
                  <a:lnTo>
                    <a:pt x="721" y="640"/>
                  </a:lnTo>
                  <a:lnTo>
                    <a:pt x="719" y="640"/>
                  </a:lnTo>
                  <a:lnTo>
                    <a:pt x="719" y="638"/>
                  </a:lnTo>
                  <a:lnTo>
                    <a:pt x="719" y="638"/>
                  </a:lnTo>
                  <a:lnTo>
                    <a:pt x="719" y="636"/>
                  </a:lnTo>
                  <a:lnTo>
                    <a:pt x="717" y="636"/>
                  </a:lnTo>
                  <a:lnTo>
                    <a:pt x="717" y="633"/>
                  </a:lnTo>
                  <a:lnTo>
                    <a:pt x="719" y="633"/>
                  </a:lnTo>
                  <a:lnTo>
                    <a:pt x="719" y="633"/>
                  </a:lnTo>
                  <a:lnTo>
                    <a:pt x="721" y="633"/>
                  </a:lnTo>
                  <a:lnTo>
                    <a:pt x="721" y="633"/>
                  </a:lnTo>
                  <a:lnTo>
                    <a:pt x="724" y="633"/>
                  </a:lnTo>
                  <a:lnTo>
                    <a:pt x="724" y="631"/>
                  </a:lnTo>
                  <a:lnTo>
                    <a:pt x="724" y="631"/>
                  </a:lnTo>
                  <a:lnTo>
                    <a:pt x="724" y="628"/>
                  </a:lnTo>
                  <a:lnTo>
                    <a:pt x="726" y="628"/>
                  </a:lnTo>
                  <a:lnTo>
                    <a:pt x="726" y="628"/>
                  </a:lnTo>
                  <a:lnTo>
                    <a:pt x="726" y="628"/>
                  </a:lnTo>
                  <a:lnTo>
                    <a:pt x="726" y="628"/>
                  </a:lnTo>
                  <a:lnTo>
                    <a:pt x="729" y="628"/>
                  </a:lnTo>
                  <a:lnTo>
                    <a:pt x="729" y="626"/>
                  </a:lnTo>
                  <a:lnTo>
                    <a:pt x="731" y="626"/>
                  </a:lnTo>
                  <a:lnTo>
                    <a:pt x="731" y="628"/>
                  </a:lnTo>
                  <a:lnTo>
                    <a:pt x="733" y="628"/>
                  </a:lnTo>
                  <a:lnTo>
                    <a:pt x="733" y="626"/>
                  </a:lnTo>
                  <a:lnTo>
                    <a:pt x="733" y="626"/>
                  </a:lnTo>
                  <a:lnTo>
                    <a:pt x="733" y="628"/>
                  </a:lnTo>
                  <a:lnTo>
                    <a:pt x="738" y="628"/>
                  </a:lnTo>
                  <a:lnTo>
                    <a:pt x="738" y="628"/>
                  </a:lnTo>
                  <a:lnTo>
                    <a:pt x="738" y="628"/>
                  </a:lnTo>
                  <a:lnTo>
                    <a:pt x="738" y="628"/>
                  </a:lnTo>
                  <a:lnTo>
                    <a:pt x="743" y="628"/>
                  </a:lnTo>
                  <a:lnTo>
                    <a:pt x="743" y="628"/>
                  </a:lnTo>
                  <a:lnTo>
                    <a:pt x="748" y="628"/>
                  </a:lnTo>
                  <a:lnTo>
                    <a:pt x="748" y="628"/>
                  </a:lnTo>
                  <a:lnTo>
                    <a:pt x="748" y="628"/>
                  </a:lnTo>
                  <a:lnTo>
                    <a:pt x="748" y="624"/>
                  </a:lnTo>
                  <a:lnTo>
                    <a:pt x="743" y="624"/>
                  </a:lnTo>
                  <a:lnTo>
                    <a:pt x="743" y="624"/>
                  </a:lnTo>
                  <a:lnTo>
                    <a:pt x="740" y="624"/>
                  </a:lnTo>
                  <a:lnTo>
                    <a:pt x="740" y="624"/>
                  </a:lnTo>
                  <a:lnTo>
                    <a:pt x="738" y="624"/>
                  </a:lnTo>
                  <a:lnTo>
                    <a:pt x="738" y="621"/>
                  </a:lnTo>
                  <a:lnTo>
                    <a:pt x="738" y="621"/>
                  </a:lnTo>
                  <a:lnTo>
                    <a:pt x="738" y="624"/>
                  </a:lnTo>
                  <a:lnTo>
                    <a:pt x="733" y="624"/>
                  </a:lnTo>
                  <a:lnTo>
                    <a:pt x="733" y="621"/>
                  </a:lnTo>
                  <a:lnTo>
                    <a:pt x="731" y="621"/>
                  </a:lnTo>
                  <a:lnTo>
                    <a:pt x="731" y="621"/>
                  </a:lnTo>
                  <a:lnTo>
                    <a:pt x="731" y="621"/>
                  </a:lnTo>
                  <a:lnTo>
                    <a:pt x="731" y="621"/>
                  </a:lnTo>
                  <a:lnTo>
                    <a:pt x="729" y="621"/>
                  </a:lnTo>
                  <a:lnTo>
                    <a:pt x="729" y="621"/>
                  </a:lnTo>
                  <a:lnTo>
                    <a:pt x="726" y="621"/>
                  </a:lnTo>
                  <a:lnTo>
                    <a:pt x="726" y="617"/>
                  </a:lnTo>
                  <a:lnTo>
                    <a:pt x="729" y="617"/>
                  </a:lnTo>
                  <a:lnTo>
                    <a:pt x="729" y="617"/>
                  </a:lnTo>
                  <a:lnTo>
                    <a:pt x="729" y="617"/>
                  </a:lnTo>
                  <a:lnTo>
                    <a:pt x="729" y="614"/>
                  </a:lnTo>
                  <a:lnTo>
                    <a:pt x="731" y="614"/>
                  </a:lnTo>
                  <a:lnTo>
                    <a:pt x="731" y="617"/>
                  </a:lnTo>
                  <a:lnTo>
                    <a:pt x="736" y="617"/>
                  </a:lnTo>
                  <a:lnTo>
                    <a:pt x="736" y="614"/>
                  </a:lnTo>
                  <a:lnTo>
                    <a:pt x="736" y="614"/>
                  </a:lnTo>
                  <a:lnTo>
                    <a:pt x="736" y="614"/>
                  </a:lnTo>
                  <a:lnTo>
                    <a:pt x="731" y="614"/>
                  </a:lnTo>
                  <a:lnTo>
                    <a:pt x="731" y="614"/>
                  </a:lnTo>
                  <a:lnTo>
                    <a:pt x="731" y="614"/>
                  </a:lnTo>
                  <a:lnTo>
                    <a:pt x="731" y="614"/>
                  </a:lnTo>
                  <a:lnTo>
                    <a:pt x="724" y="614"/>
                  </a:lnTo>
                  <a:lnTo>
                    <a:pt x="724" y="612"/>
                  </a:lnTo>
                  <a:lnTo>
                    <a:pt x="721" y="612"/>
                  </a:lnTo>
                  <a:lnTo>
                    <a:pt x="721" y="612"/>
                  </a:lnTo>
                  <a:lnTo>
                    <a:pt x="724" y="612"/>
                  </a:lnTo>
                  <a:lnTo>
                    <a:pt x="724" y="609"/>
                  </a:lnTo>
                  <a:lnTo>
                    <a:pt x="726" y="609"/>
                  </a:lnTo>
                  <a:lnTo>
                    <a:pt x="726" y="609"/>
                  </a:lnTo>
                  <a:lnTo>
                    <a:pt x="726" y="609"/>
                  </a:lnTo>
                  <a:lnTo>
                    <a:pt x="726" y="607"/>
                  </a:lnTo>
                  <a:lnTo>
                    <a:pt x="729" y="607"/>
                  </a:lnTo>
                  <a:lnTo>
                    <a:pt x="729" y="607"/>
                  </a:lnTo>
                  <a:lnTo>
                    <a:pt x="726" y="607"/>
                  </a:lnTo>
                  <a:lnTo>
                    <a:pt x="726" y="605"/>
                  </a:lnTo>
                  <a:lnTo>
                    <a:pt x="724" y="605"/>
                  </a:lnTo>
                  <a:lnTo>
                    <a:pt x="724" y="605"/>
                  </a:lnTo>
                  <a:lnTo>
                    <a:pt x="724" y="605"/>
                  </a:lnTo>
                  <a:lnTo>
                    <a:pt x="724" y="605"/>
                  </a:lnTo>
                  <a:lnTo>
                    <a:pt x="726" y="605"/>
                  </a:lnTo>
                  <a:lnTo>
                    <a:pt x="726" y="605"/>
                  </a:lnTo>
                  <a:lnTo>
                    <a:pt x="729" y="605"/>
                  </a:lnTo>
                  <a:lnTo>
                    <a:pt x="729" y="602"/>
                  </a:lnTo>
                  <a:lnTo>
                    <a:pt x="731" y="602"/>
                  </a:lnTo>
                  <a:lnTo>
                    <a:pt x="731" y="600"/>
                  </a:lnTo>
                  <a:lnTo>
                    <a:pt x="733" y="600"/>
                  </a:lnTo>
                  <a:lnTo>
                    <a:pt x="733" y="602"/>
                  </a:lnTo>
                  <a:lnTo>
                    <a:pt x="733" y="602"/>
                  </a:lnTo>
                  <a:lnTo>
                    <a:pt x="733" y="602"/>
                  </a:lnTo>
                  <a:lnTo>
                    <a:pt x="736" y="602"/>
                  </a:lnTo>
                  <a:lnTo>
                    <a:pt x="736" y="605"/>
                  </a:lnTo>
                  <a:lnTo>
                    <a:pt x="738" y="605"/>
                  </a:lnTo>
                  <a:lnTo>
                    <a:pt x="738" y="602"/>
                  </a:lnTo>
                  <a:lnTo>
                    <a:pt x="738" y="602"/>
                  </a:lnTo>
                  <a:lnTo>
                    <a:pt x="738" y="602"/>
                  </a:lnTo>
                  <a:lnTo>
                    <a:pt x="740" y="602"/>
                  </a:lnTo>
                  <a:lnTo>
                    <a:pt x="740" y="602"/>
                  </a:lnTo>
                  <a:lnTo>
                    <a:pt x="743" y="602"/>
                  </a:lnTo>
                  <a:lnTo>
                    <a:pt x="743" y="605"/>
                  </a:lnTo>
                  <a:lnTo>
                    <a:pt x="745" y="605"/>
                  </a:lnTo>
                  <a:lnTo>
                    <a:pt x="745" y="602"/>
                  </a:lnTo>
                  <a:lnTo>
                    <a:pt x="745" y="602"/>
                  </a:lnTo>
                  <a:lnTo>
                    <a:pt x="745" y="602"/>
                  </a:lnTo>
                  <a:lnTo>
                    <a:pt x="755" y="602"/>
                  </a:lnTo>
                  <a:lnTo>
                    <a:pt x="755" y="602"/>
                  </a:lnTo>
                  <a:lnTo>
                    <a:pt x="755" y="602"/>
                  </a:lnTo>
                  <a:lnTo>
                    <a:pt x="755" y="605"/>
                  </a:lnTo>
                  <a:lnTo>
                    <a:pt x="755" y="605"/>
                  </a:lnTo>
                  <a:lnTo>
                    <a:pt x="755" y="605"/>
                  </a:lnTo>
                  <a:lnTo>
                    <a:pt x="757" y="605"/>
                  </a:lnTo>
                  <a:lnTo>
                    <a:pt x="757" y="605"/>
                  </a:lnTo>
                  <a:lnTo>
                    <a:pt x="757" y="605"/>
                  </a:lnTo>
                  <a:lnTo>
                    <a:pt x="757" y="602"/>
                  </a:lnTo>
                  <a:lnTo>
                    <a:pt x="759" y="602"/>
                  </a:lnTo>
                  <a:lnTo>
                    <a:pt x="759" y="602"/>
                  </a:lnTo>
                  <a:lnTo>
                    <a:pt x="762" y="602"/>
                  </a:lnTo>
                  <a:lnTo>
                    <a:pt x="762" y="600"/>
                  </a:lnTo>
                  <a:lnTo>
                    <a:pt x="764" y="600"/>
                  </a:lnTo>
                  <a:lnTo>
                    <a:pt x="764" y="600"/>
                  </a:lnTo>
                  <a:lnTo>
                    <a:pt x="766" y="600"/>
                  </a:lnTo>
                  <a:lnTo>
                    <a:pt x="766" y="600"/>
                  </a:lnTo>
                  <a:lnTo>
                    <a:pt x="769" y="600"/>
                  </a:lnTo>
                  <a:lnTo>
                    <a:pt x="769" y="600"/>
                  </a:lnTo>
                  <a:lnTo>
                    <a:pt x="771" y="600"/>
                  </a:lnTo>
                  <a:lnTo>
                    <a:pt x="771" y="598"/>
                  </a:lnTo>
                  <a:lnTo>
                    <a:pt x="781" y="598"/>
                  </a:lnTo>
                  <a:lnTo>
                    <a:pt x="781" y="595"/>
                  </a:lnTo>
                  <a:lnTo>
                    <a:pt x="783" y="595"/>
                  </a:lnTo>
                  <a:lnTo>
                    <a:pt x="783" y="595"/>
                  </a:lnTo>
                  <a:lnTo>
                    <a:pt x="790" y="595"/>
                  </a:lnTo>
                  <a:lnTo>
                    <a:pt x="790" y="593"/>
                  </a:lnTo>
                  <a:lnTo>
                    <a:pt x="790" y="593"/>
                  </a:lnTo>
                  <a:lnTo>
                    <a:pt x="790" y="595"/>
                  </a:lnTo>
                  <a:lnTo>
                    <a:pt x="793" y="595"/>
                  </a:lnTo>
                  <a:lnTo>
                    <a:pt x="793" y="593"/>
                  </a:lnTo>
                  <a:lnTo>
                    <a:pt x="797" y="593"/>
                  </a:lnTo>
                  <a:lnTo>
                    <a:pt x="797" y="593"/>
                  </a:lnTo>
                  <a:lnTo>
                    <a:pt x="802" y="593"/>
                  </a:lnTo>
                  <a:lnTo>
                    <a:pt x="802" y="593"/>
                  </a:lnTo>
                  <a:lnTo>
                    <a:pt x="804" y="593"/>
                  </a:lnTo>
                  <a:lnTo>
                    <a:pt x="804" y="593"/>
                  </a:lnTo>
                  <a:lnTo>
                    <a:pt x="807" y="593"/>
                  </a:lnTo>
                  <a:lnTo>
                    <a:pt x="807" y="593"/>
                  </a:lnTo>
                  <a:lnTo>
                    <a:pt x="811" y="593"/>
                  </a:lnTo>
                  <a:lnTo>
                    <a:pt x="811" y="593"/>
                  </a:lnTo>
                  <a:lnTo>
                    <a:pt x="811" y="593"/>
                  </a:lnTo>
                  <a:lnTo>
                    <a:pt x="811" y="593"/>
                  </a:lnTo>
                  <a:lnTo>
                    <a:pt x="814" y="593"/>
                  </a:lnTo>
                  <a:lnTo>
                    <a:pt x="814" y="593"/>
                  </a:lnTo>
                  <a:lnTo>
                    <a:pt x="814" y="593"/>
                  </a:lnTo>
                  <a:lnTo>
                    <a:pt x="814" y="588"/>
                  </a:lnTo>
                  <a:lnTo>
                    <a:pt x="816" y="588"/>
                  </a:lnTo>
                  <a:lnTo>
                    <a:pt x="816" y="588"/>
                  </a:lnTo>
                  <a:lnTo>
                    <a:pt x="819" y="588"/>
                  </a:lnTo>
                  <a:lnTo>
                    <a:pt x="819" y="586"/>
                  </a:lnTo>
                  <a:lnTo>
                    <a:pt x="821" y="586"/>
                  </a:lnTo>
                  <a:lnTo>
                    <a:pt x="821" y="586"/>
                  </a:lnTo>
                  <a:lnTo>
                    <a:pt x="828" y="586"/>
                  </a:lnTo>
                  <a:lnTo>
                    <a:pt x="828" y="583"/>
                  </a:lnTo>
                  <a:lnTo>
                    <a:pt x="830" y="583"/>
                  </a:lnTo>
                  <a:lnTo>
                    <a:pt x="830" y="586"/>
                  </a:lnTo>
                  <a:lnTo>
                    <a:pt x="835" y="586"/>
                  </a:lnTo>
                  <a:lnTo>
                    <a:pt x="835" y="586"/>
                  </a:lnTo>
                  <a:lnTo>
                    <a:pt x="837" y="586"/>
                  </a:lnTo>
                  <a:lnTo>
                    <a:pt x="837" y="583"/>
                  </a:lnTo>
                  <a:lnTo>
                    <a:pt x="845" y="583"/>
                  </a:lnTo>
                  <a:lnTo>
                    <a:pt x="845" y="583"/>
                  </a:lnTo>
                  <a:lnTo>
                    <a:pt x="847" y="583"/>
                  </a:lnTo>
                  <a:lnTo>
                    <a:pt x="847" y="583"/>
                  </a:lnTo>
                  <a:lnTo>
                    <a:pt x="847" y="583"/>
                  </a:lnTo>
                  <a:lnTo>
                    <a:pt x="847" y="583"/>
                  </a:lnTo>
                  <a:lnTo>
                    <a:pt x="849" y="583"/>
                  </a:lnTo>
                  <a:lnTo>
                    <a:pt x="849" y="583"/>
                  </a:lnTo>
                  <a:lnTo>
                    <a:pt x="856" y="583"/>
                  </a:lnTo>
                  <a:lnTo>
                    <a:pt x="856" y="581"/>
                  </a:lnTo>
                  <a:lnTo>
                    <a:pt x="859" y="581"/>
                  </a:lnTo>
                  <a:lnTo>
                    <a:pt x="859" y="581"/>
                  </a:lnTo>
                  <a:lnTo>
                    <a:pt x="861" y="581"/>
                  </a:lnTo>
                  <a:lnTo>
                    <a:pt x="861" y="581"/>
                  </a:lnTo>
                  <a:lnTo>
                    <a:pt x="866" y="581"/>
                  </a:lnTo>
                  <a:lnTo>
                    <a:pt x="866" y="581"/>
                  </a:lnTo>
                  <a:lnTo>
                    <a:pt x="871" y="581"/>
                  </a:lnTo>
                  <a:lnTo>
                    <a:pt x="871" y="579"/>
                  </a:lnTo>
                  <a:lnTo>
                    <a:pt x="878" y="579"/>
                  </a:lnTo>
                  <a:lnTo>
                    <a:pt x="878" y="576"/>
                  </a:lnTo>
                  <a:lnTo>
                    <a:pt x="880" y="576"/>
                  </a:lnTo>
                  <a:lnTo>
                    <a:pt x="880" y="574"/>
                  </a:lnTo>
                  <a:lnTo>
                    <a:pt x="878" y="574"/>
                  </a:lnTo>
                  <a:lnTo>
                    <a:pt x="878" y="572"/>
                  </a:lnTo>
                  <a:lnTo>
                    <a:pt x="880" y="572"/>
                  </a:lnTo>
                  <a:lnTo>
                    <a:pt x="880" y="574"/>
                  </a:lnTo>
                  <a:lnTo>
                    <a:pt x="882" y="574"/>
                  </a:lnTo>
                  <a:lnTo>
                    <a:pt x="882" y="572"/>
                  </a:lnTo>
                  <a:lnTo>
                    <a:pt x="887" y="572"/>
                  </a:lnTo>
                  <a:lnTo>
                    <a:pt x="887" y="572"/>
                  </a:lnTo>
                  <a:lnTo>
                    <a:pt x="890" y="572"/>
                  </a:lnTo>
                  <a:lnTo>
                    <a:pt x="890" y="569"/>
                  </a:lnTo>
                  <a:lnTo>
                    <a:pt x="890" y="569"/>
                  </a:lnTo>
                  <a:lnTo>
                    <a:pt x="890" y="569"/>
                  </a:lnTo>
                  <a:lnTo>
                    <a:pt x="890" y="569"/>
                  </a:lnTo>
                  <a:lnTo>
                    <a:pt x="890" y="567"/>
                  </a:lnTo>
                  <a:lnTo>
                    <a:pt x="892" y="567"/>
                  </a:lnTo>
                  <a:lnTo>
                    <a:pt x="892" y="569"/>
                  </a:lnTo>
                  <a:lnTo>
                    <a:pt x="894" y="569"/>
                  </a:lnTo>
                  <a:lnTo>
                    <a:pt x="894" y="569"/>
                  </a:lnTo>
                  <a:lnTo>
                    <a:pt x="897" y="569"/>
                  </a:lnTo>
                  <a:lnTo>
                    <a:pt x="897" y="569"/>
                  </a:lnTo>
                  <a:lnTo>
                    <a:pt x="894" y="569"/>
                  </a:lnTo>
                  <a:lnTo>
                    <a:pt x="894" y="567"/>
                  </a:lnTo>
                  <a:lnTo>
                    <a:pt x="894" y="567"/>
                  </a:lnTo>
                  <a:lnTo>
                    <a:pt x="894" y="567"/>
                  </a:lnTo>
                  <a:lnTo>
                    <a:pt x="899" y="567"/>
                  </a:lnTo>
                  <a:lnTo>
                    <a:pt x="899" y="567"/>
                  </a:lnTo>
                  <a:lnTo>
                    <a:pt x="899" y="567"/>
                  </a:lnTo>
                  <a:lnTo>
                    <a:pt x="899" y="569"/>
                  </a:lnTo>
                  <a:lnTo>
                    <a:pt x="901" y="569"/>
                  </a:lnTo>
                  <a:lnTo>
                    <a:pt x="901" y="567"/>
                  </a:lnTo>
                  <a:lnTo>
                    <a:pt x="904" y="567"/>
                  </a:lnTo>
                  <a:lnTo>
                    <a:pt x="904" y="569"/>
                  </a:lnTo>
                  <a:lnTo>
                    <a:pt x="913" y="569"/>
                  </a:lnTo>
                  <a:lnTo>
                    <a:pt x="913" y="569"/>
                  </a:lnTo>
                  <a:lnTo>
                    <a:pt x="913" y="569"/>
                  </a:lnTo>
                  <a:lnTo>
                    <a:pt x="913" y="572"/>
                  </a:lnTo>
                  <a:lnTo>
                    <a:pt x="916" y="572"/>
                  </a:lnTo>
                  <a:lnTo>
                    <a:pt x="916" y="572"/>
                  </a:lnTo>
                  <a:lnTo>
                    <a:pt x="918" y="572"/>
                  </a:lnTo>
                  <a:lnTo>
                    <a:pt x="918" y="574"/>
                  </a:lnTo>
                  <a:lnTo>
                    <a:pt x="920" y="574"/>
                  </a:lnTo>
                  <a:lnTo>
                    <a:pt x="920" y="574"/>
                  </a:lnTo>
                  <a:lnTo>
                    <a:pt x="923" y="574"/>
                  </a:lnTo>
                  <a:lnTo>
                    <a:pt x="923" y="574"/>
                  </a:lnTo>
                  <a:lnTo>
                    <a:pt x="925" y="574"/>
                  </a:lnTo>
                  <a:lnTo>
                    <a:pt x="925" y="572"/>
                  </a:lnTo>
                  <a:lnTo>
                    <a:pt x="925" y="572"/>
                  </a:lnTo>
                  <a:lnTo>
                    <a:pt x="925" y="572"/>
                  </a:lnTo>
                  <a:lnTo>
                    <a:pt x="927" y="572"/>
                  </a:lnTo>
                  <a:lnTo>
                    <a:pt x="927" y="569"/>
                  </a:lnTo>
                  <a:lnTo>
                    <a:pt x="930" y="569"/>
                  </a:lnTo>
                  <a:lnTo>
                    <a:pt x="930" y="572"/>
                  </a:lnTo>
                  <a:lnTo>
                    <a:pt x="932" y="572"/>
                  </a:lnTo>
                  <a:lnTo>
                    <a:pt x="932" y="569"/>
                  </a:lnTo>
                  <a:lnTo>
                    <a:pt x="935" y="569"/>
                  </a:lnTo>
                  <a:lnTo>
                    <a:pt x="935" y="572"/>
                  </a:lnTo>
                  <a:lnTo>
                    <a:pt x="937" y="572"/>
                  </a:lnTo>
                  <a:lnTo>
                    <a:pt x="937" y="574"/>
                  </a:lnTo>
                  <a:lnTo>
                    <a:pt x="937" y="574"/>
                  </a:lnTo>
                  <a:lnTo>
                    <a:pt x="937" y="574"/>
                  </a:lnTo>
                  <a:lnTo>
                    <a:pt x="939" y="574"/>
                  </a:lnTo>
                  <a:lnTo>
                    <a:pt x="939" y="581"/>
                  </a:lnTo>
                  <a:lnTo>
                    <a:pt x="939" y="581"/>
                  </a:lnTo>
                  <a:lnTo>
                    <a:pt x="939" y="583"/>
                  </a:lnTo>
                  <a:lnTo>
                    <a:pt x="939" y="583"/>
                  </a:lnTo>
                  <a:lnTo>
                    <a:pt x="939" y="583"/>
                  </a:lnTo>
                  <a:lnTo>
                    <a:pt x="944" y="583"/>
                  </a:lnTo>
                  <a:lnTo>
                    <a:pt x="944" y="586"/>
                  </a:lnTo>
                  <a:lnTo>
                    <a:pt x="944" y="586"/>
                  </a:lnTo>
                  <a:lnTo>
                    <a:pt x="944" y="586"/>
                  </a:lnTo>
                  <a:lnTo>
                    <a:pt x="944" y="586"/>
                  </a:lnTo>
                  <a:lnTo>
                    <a:pt x="944" y="588"/>
                  </a:lnTo>
                  <a:lnTo>
                    <a:pt x="944" y="588"/>
                  </a:lnTo>
                  <a:lnTo>
                    <a:pt x="944" y="593"/>
                  </a:lnTo>
                  <a:lnTo>
                    <a:pt x="939" y="593"/>
                  </a:lnTo>
                  <a:lnTo>
                    <a:pt x="939" y="595"/>
                  </a:lnTo>
                  <a:lnTo>
                    <a:pt x="939" y="595"/>
                  </a:lnTo>
                  <a:lnTo>
                    <a:pt x="939" y="598"/>
                  </a:lnTo>
                  <a:lnTo>
                    <a:pt x="942" y="598"/>
                  </a:lnTo>
                  <a:lnTo>
                    <a:pt x="942" y="600"/>
                  </a:lnTo>
                  <a:lnTo>
                    <a:pt x="944" y="600"/>
                  </a:lnTo>
                  <a:lnTo>
                    <a:pt x="944" y="598"/>
                  </a:lnTo>
                  <a:lnTo>
                    <a:pt x="949" y="598"/>
                  </a:lnTo>
                  <a:lnTo>
                    <a:pt x="949" y="600"/>
                  </a:lnTo>
                  <a:lnTo>
                    <a:pt x="953" y="600"/>
                  </a:lnTo>
                  <a:lnTo>
                    <a:pt x="953" y="595"/>
                  </a:lnTo>
                  <a:lnTo>
                    <a:pt x="961" y="595"/>
                  </a:lnTo>
                  <a:lnTo>
                    <a:pt x="961" y="598"/>
                  </a:lnTo>
                  <a:lnTo>
                    <a:pt x="963" y="598"/>
                  </a:lnTo>
                  <a:lnTo>
                    <a:pt x="963" y="595"/>
                  </a:lnTo>
                  <a:lnTo>
                    <a:pt x="963" y="595"/>
                  </a:lnTo>
                  <a:lnTo>
                    <a:pt x="963" y="595"/>
                  </a:lnTo>
                  <a:lnTo>
                    <a:pt x="963" y="595"/>
                  </a:lnTo>
                  <a:lnTo>
                    <a:pt x="963" y="593"/>
                  </a:lnTo>
                  <a:lnTo>
                    <a:pt x="961" y="593"/>
                  </a:lnTo>
                  <a:lnTo>
                    <a:pt x="961" y="593"/>
                  </a:lnTo>
                  <a:lnTo>
                    <a:pt x="963" y="593"/>
                  </a:lnTo>
                  <a:lnTo>
                    <a:pt x="963" y="593"/>
                  </a:lnTo>
                  <a:lnTo>
                    <a:pt x="965" y="593"/>
                  </a:lnTo>
                  <a:lnTo>
                    <a:pt x="965" y="595"/>
                  </a:lnTo>
                  <a:lnTo>
                    <a:pt x="965" y="595"/>
                  </a:lnTo>
                  <a:lnTo>
                    <a:pt x="965" y="598"/>
                  </a:lnTo>
                  <a:lnTo>
                    <a:pt x="968" y="598"/>
                  </a:lnTo>
                  <a:lnTo>
                    <a:pt x="968" y="598"/>
                  </a:lnTo>
                  <a:lnTo>
                    <a:pt x="970" y="598"/>
                  </a:lnTo>
                  <a:lnTo>
                    <a:pt x="970" y="600"/>
                  </a:lnTo>
                  <a:lnTo>
                    <a:pt x="968" y="600"/>
                  </a:lnTo>
                  <a:lnTo>
                    <a:pt x="968" y="602"/>
                  </a:lnTo>
                  <a:lnTo>
                    <a:pt x="970" y="602"/>
                  </a:lnTo>
                  <a:lnTo>
                    <a:pt x="970" y="602"/>
                  </a:lnTo>
                  <a:lnTo>
                    <a:pt x="968" y="602"/>
                  </a:lnTo>
                  <a:lnTo>
                    <a:pt x="968" y="605"/>
                  </a:lnTo>
                  <a:lnTo>
                    <a:pt x="970" y="605"/>
                  </a:lnTo>
                  <a:lnTo>
                    <a:pt x="970" y="605"/>
                  </a:lnTo>
                  <a:lnTo>
                    <a:pt x="970" y="605"/>
                  </a:lnTo>
                  <a:lnTo>
                    <a:pt x="970" y="605"/>
                  </a:lnTo>
                  <a:lnTo>
                    <a:pt x="972" y="605"/>
                  </a:lnTo>
                  <a:lnTo>
                    <a:pt x="972" y="602"/>
                  </a:lnTo>
                  <a:lnTo>
                    <a:pt x="972" y="602"/>
                  </a:lnTo>
                  <a:lnTo>
                    <a:pt x="972" y="605"/>
                  </a:lnTo>
                  <a:lnTo>
                    <a:pt x="975" y="605"/>
                  </a:lnTo>
                  <a:lnTo>
                    <a:pt x="975" y="602"/>
                  </a:lnTo>
                  <a:lnTo>
                    <a:pt x="975" y="602"/>
                  </a:lnTo>
                  <a:lnTo>
                    <a:pt x="975" y="602"/>
                  </a:lnTo>
                  <a:lnTo>
                    <a:pt x="972" y="602"/>
                  </a:lnTo>
                  <a:lnTo>
                    <a:pt x="972" y="600"/>
                  </a:lnTo>
                  <a:lnTo>
                    <a:pt x="979" y="600"/>
                  </a:lnTo>
                  <a:lnTo>
                    <a:pt x="979" y="600"/>
                  </a:lnTo>
                  <a:lnTo>
                    <a:pt x="982" y="600"/>
                  </a:lnTo>
                  <a:lnTo>
                    <a:pt x="982" y="602"/>
                  </a:lnTo>
                  <a:lnTo>
                    <a:pt x="982" y="602"/>
                  </a:lnTo>
                  <a:lnTo>
                    <a:pt x="982" y="602"/>
                  </a:lnTo>
                  <a:lnTo>
                    <a:pt x="984" y="602"/>
                  </a:lnTo>
                  <a:lnTo>
                    <a:pt x="984" y="605"/>
                  </a:lnTo>
                  <a:lnTo>
                    <a:pt x="991" y="605"/>
                  </a:lnTo>
                  <a:lnTo>
                    <a:pt x="991" y="602"/>
                  </a:lnTo>
                  <a:lnTo>
                    <a:pt x="991" y="602"/>
                  </a:lnTo>
                  <a:lnTo>
                    <a:pt x="991" y="605"/>
                  </a:lnTo>
                  <a:lnTo>
                    <a:pt x="994" y="605"/>
                  </a:lnTo>
                  <a:lnTo>
                    <a:pt x="994" y="602"/>
                  </a:lnTo>
                  <a:lnTo>
                    <a:pt x="994" y="602"/>
                  </a:lnTo>
                  <a:lnTo>
                    <a:pt x="994" y="602"/>
                  </a:lnTo>
                  <a:lnTo>
                    <a:pt x="996" y="602"/>
                  </a:lnTo>
                  <a:lnTo>
                    <a:pt x="996" y="600"/>
                  </a:lnTo>
                  <a:lnTo>
                    <a:pt x="996" y="600"/>
                  </a:lnTo>
                  <a:lnTo>
                    <a:pt x="996" y="602"/>
                  </a:lnTo>
                  <a:lnTo>
                    <a:pt x="998" y="602"/>
                  </a:lnTo>
                  <a:lnTo>
                    <a:pt x="998" y="605"/>
                  </a:lnTo>
                  <a:lnTo>
                    <a:pt x="996" y="605"/>
                  </a:lnTo>
                  <a:lnTo>
                    <a:pt x="996" y="605"/>
                  </a:lnTo>
                  <a:lnTo>
                    <a:pt x="991" y="605"/>
                  </a:lnTo>
                  <a:lnTo>
                    <a:pt x="991" y="607"/>
                  </a:lnTo>
                  <a:lnTo>
                    <a:pt x="991" y="607"/>
                  </a:lnTo>
                  <a:lnTo>
                    <a:pt x="991" y="607"/>
                  </a:lnTo>
                  <a:lnTo>
                    <a:pt x="989" y="607"/>
                  </a:lnTo>
                  <a:lnTo>
                    <a:pt x="989" y="609"/>
                  </a:lnTo>
                  <a:lnTo>
                    <a:pt x="989" y="609"/>
                  </a:lnTo>
                  <a:lnTo>
                    <a:pt x="989" y="612"/>
                  </a:lnTo>
                  <a:lnTo>
                    <a:pt x="987" y="612"/>
                  </a:lnTo>
                  <a:lnTo>
                    <a:pt x="987" y="614"/>
                  </a:lnTo>
                  <a:lnTo>
                    <a:pt x="987" y="614"/>
                  </a:lnTo>
                  <a:lnTo>
                    <a:pt x="987" y="614"/>
                  </a:lnTo>
                  <a:lnTo>
                    <a:pt x="989" y="614"/>
                  </a:lnTo>
                  <a:lnTo>
                    <a:pt x="989" y="617"/>
                  </a:lnTo>
                  <a:lnTo>
                    <a:pt x="991" y="617"/>
                  </a:lnTo>
                  <a:lnTo>
                    <a:pt x="991" y="614"/>
                  </a:lnTo>
                  <a:lnTo>
                    <a:pt x="994" y="614"/>
                  </a:lnTo>
                  <a:lnTo>
                    <a:pt x="994" y="614"/>
                  </a:lnTo>
                  <a:lnTo>
                    <a:pt x="996" y="614"/>
                  </a:lnTo>
                  <a:lnTo>
                    <a:pt x="996" y="614"/>
                  </a:lnTo>
                  <a:lnTo>
                    <a:pt x="996" y="614"/>
                  </a:lnTo>
                  <a:lnTo>
                    <a:pt x="996" y="612"/>
                  </a:lnTo>
                  <a:lnTo>
                    <a:pt x="998" y="612"/>
                  </a:lnTo>
                  <a:lnTo>
                    <a:pt x="998" y="614"/>
                  </a:lnTo>
                  <a:lnTo>
                    <a:pt x="1001" y="614"/>
                  </a:lnTo>
                  <a:lnTo>
                    <a:pt x="1001" y="612"/>
                  </a:lnTo>
                  <a:lnTo>
                    <a:pt x="1006" y="612"/>
                  </a:lnTo>
                  <a:lnTo>
                    <a:pt x="1006" y="614"/>
                  </a:lnTo>
                  <a:lnTo>
                    <a:pt x="1006" y="614"/>
                  </a:lnTo>
                  <a:lnTo>
                    <a:pt x="1006" y="614"/>
                  </a:lnTo>
                  <a:lnTo>
                    <a:pt x="1008" y="614"/>
                  </a:lnTo>
                  <a:lnTo>
                    <a:pt x="1008" y="614"/>
                  </a:lnTo>
                  <a:lnTo>
                    <a:pt x="1010" y="614"/>
                  </a:lnTo>
                  <a:lnTo>
                    <a:pt x="1010" y="614"/>
                  </a:lnTo>
                  <a:lnTo>
                    <a:pt x="1010" y="614"/>
                  </a:lnTo>
                  <a:lnTo>
                    <a:pt x="1010" y="617"/>
                  </a:lnTo>
                  <a:lnTo>
                    <a:pt x="1013" y="617"/>
                  </a:lnTo>
                  <a:lnTo>
                    <a:pt x="1013" y="614"/>
                  </a:lnTo>
                  <a:lnTo>
                    <a:pt x="1013" y="614"/>
                  </a:lnTo>
                  <a:lnTo>
                    <a:pt x="1013" y="612"/>
                  </a:lnTo>
                  <a:lnTo>
                    <a:pt x="1017" y="612"/>
                  </a:lnTo>
                  <a:lnTo>
                    <a:pt x="1017" y="609"/>
                  </a:lnTo>
                  <a:lnTo>
                    <a:pt x="1020" y="609"/>
                  </a:lnTo>
                  <a:lnTo>
                    <a:pt x="1020" y="607"/>
                  </a:lnTo>
                  <a:lnTo>
                    <a:pt x="1024" y="607"/>
                  </a:lnTo>
                  <a:lnTo>
                    <a:pt x="1024" y="607"/>
                  </a:lnTo>
                  <a:lnTo>
                    <a:pt x="1027" y="607"/>
                  </a:lnTo>
                  <a:lnTo>
                    <a:pt x="1027" y="607"/>
                  </a:lnTo>
                  <a:lnTo>
                    <a:pt x="1027" y="607"/>
                  </a:lnTo>
                  <a:lnTo>
                    <a:pt x="1027" y="605"/>
                  </a:lnTo>
                  <a:lnTo>
                    <a:pt x="1029" y="605"/>
                  </a:lnTo>
                  <a:lnTo>
                    <a:pt x="1029" y="605"/>
                  </a:lnTo>
                  <a:lnTo>
                    <a:pt x="1032" y="605"/>
                  </a:lnTo>
                  <a:lnTo>
                    <a:pt x="1032" y="605"/>
                  </a:lnTo>
                  <a:lnTo>
                    <a:pt x="1034" y="605"/>
                  </a:lnTo>
                  <a:lnTo>
                    <a:pt x="1034" y="602"/>
                  </a:lnTo>
                  <a:lnTo>
                    <a:pt x="1034" y="602"/>
                  </a:lnTo>
                  <a:lnTo>
                    <a:pt x="1034" y="600"/>
                  </a:lnTo>
                  <a:lnTo>
                    <a:pt x="1034" y="600"/>
                  </a:lnTo>
                  <a:lnTo>
                    <a:pt x="1034" y="600"/>
                  </a:lnTo>
                  <a:lnTo>
                    <a:pt x="1041" y="600"/>
                  </a:lnTo>
                  <a:lnTo>
                    <a:pt x="1041" y="598"/>
                  </a:lnTo>
                  <a:lnTo>
                    <a:pt x="1043" y="598"/>
                  </a:lnTo>
                  <a:lnTo>
                    <a:pt x="1043" y="598"/>
                  </a:lnTo>
                  <a:lnTo>
                    <a:pt x="1048" y="598"/>
                  </a:lnTo>
                  <a:lnTo>
                    <a:pt x="1048" y="595"/>
                  </a:lnTo>
                  <a:lnTo>
                    <a:pt x="1051" y="595"/>
                  </a:lnTo>
                  <a:lnTo>
                    <a:pt x="1051" y="593"/>
                  </a:lnTo>
                  <a:lnTo>
                    <a:pt x="1060" y="593"/>
                  </a:lnTo>
                  <a:lnTo>
                    <a:pt x="1060" y="593"/>
                  </a:lnTo>
                  <a:lnTo>
                    <a:pt x="1060" y="593"/>
                  </a:lnTo>
                  <a:lnTo>
                    <a:pt x="1060" y="593"/>
                  </a:lnTo>
                  <a:lnTo>
                    <a:pt x="1065" y="593"/>
                  </a:lnTo>
                  <a:lnTo>
                    <a:pt x="1065" y="591"/>
                  </a:lnTo>
                  <a:lnTo>
                    <a:pt x="1065" y="591"/>
                  </a:lnTo>
                  <a:lnTo>
                    <a:pt x="1065" y="593"/>
                  </a:lnTo>
                  <a:lnTo>
                    <a:pt x="1065" y="593"/>
                  </a:lnTo>
                  <a:lnTo>
                    <a:pt x="1065" y="593"/>
                  </a:lnTo>
                  <a:lnTo>
                    <a:pt x="1065" y="593"/>
                  </a:lnTo>
                  <a:lnTo>
                    <a:pt x="1065" y="595"/>
                  </a:lnTo>
                  <a:lnTo>
                    <a:pt x="1065" y="595"/>
                  </a:lnTo>
                  <a:lnTo>
                    <a:pt x="1065" y="598"/>
                  </a:lnTo>
                  <a:lnTo>
                    <a:pt x="1062" y="598"/>
                  </a:lnTo>
                  <a:lnTo>
                    <a:pt x="1062" y="598"/>
                  </a:lnTo>
                  <a:lnTo>
                    <a:pt x="1060" y="598"/>
                  </a:lnTo>
                  <a:lnTo>
                    <a:pt x="1060" y="600"/>
                  </a:lnTo>
                  <a:lnTo>
                    <a:pt x="1060" y="600"/>
                  </a:lnTo>
                  <a:lnTo>
                    <a:pt x="1060" y="598"/>
                  </a:lnTo>
                  <a:lnTo>
                    <a:pt x="1055" y="598"/>
                  </a:lnTo>
                  <a:lnTo>
                    <a:pt x="1055" y="600"/>
                  </a:lnTo>
                  <a:lnTo>
                    <a:pt x="1055" y="600"/>
                  </a:lnTo>
                  <a:lnTo>
                    <a:pt x="1055" y="600"/>
                  </a:lnTo>
                  <a:lnTo>
                    <a:pt x="1058" y="600"/>
                  </a:lnTo>
                  <a:lnTo>
                    <a:pt x="1058" y="602"/>
                  </a:lnTo>
                  <a:lnTo>
                    <a:pt x="1058" y="602"/>
                  </a:lnTo>
                  <a:lnTo>
                    <a:pt x="1058" y="602"/>
                  </a:lnTo>
                  <a:lnTo>
                    <a:pt x="1058" y="602"/>
                  </a:lnTo>
                  <a:lnTo>
                    <a:pt x="1058" y="605"/>
                  </a:lnTo>
                  <a:lnTo>
                    <a:pt x="1060" y="605"/>
                  </a:lnTo>
                  <a:lnTo>
                    <a:pt x="1060" y="605"/>
                  </a:lnTo>
                  <a:lnTo>
                    <a:pt x="1060" y="605"/>
                  </a:lnTo>
                  <a:lnTo>
                    <a:pt x="1060" y="605"/>
                  </a:lnTo>
                  <a:lnTo>
                    <a:pt x="1062" y="605"/>
                  </a:lnTo>
                  <a:lnTo>
                    <a:pt x="1062" y="607"/>
                  </a:lnTo>
                  <a:lnTo>
                    <a:pt x="1065" y="607"/>
                  </a:lnTo>
                  <a:lnTo>
                    <a:pt x="1065" y="607"/>
                  </a:lnTo>
                  <a:lnTo>
                    <a:pt x="1067" y="607"/>
                  </a:lnTo>
                  <a:lnTo>
                    <a:pt x="1067" y="609"/>
                  </a:lnTo>
                  <a:lnTo>
                    <a:pt x="1069" y="609"/>
                  </a:lnTo>
                  <a:lnTo>
                    <a:pt x="1069" y="609"/>
                  </a:lnTo>
                  <a:lnTo>
                    <a:pt x="1069" y="609"/>
                  </a:lnTo>
                  <a:lnTo>
                    <a:pt x="1069" y="612"/>
                  </a:lnTo>
                  <a:lnTo>
                    <a:pt x="1072" y="612"/>
                  </a:lnTo>
                  <a:lnTo>
                    <a:pt x="1072" y="612"/>
                  </a:lnTo>
                  <a:lnTo>
                    <a:pt x="1074" y="612"/>
                  </a:lnTo>
                  <a:lnTo>
                    <a:pt x="1074" y="614"/>
                  </a:lnTo>
                  <a:lnTo>
                    <a:pt x="1077" y="614"/>
                  </a:lnTo>
                  <a:lnTo>
                    <a:pt x="1077" y="614"/>
                  </a:lnTo>
                  <a:lnTo>
                    <a:pt x="1079" y="614"/>
                  </a:lnTo>
                  <a:lnTo>
                    <a:pt x="1079" y="614"/>
                  </a:lnTo>
                  <a:lnTo>
                    <a:pt x="1079" y="614"/>
                  </a:lnTo>
                  <a:lnTo>
                    <a:pt x="1079" y="617"/>
                  </a:lnTo>
                  <a:lnTo>
                    <a:pt x="1081" y="617"/>
                  </a:lnTo>
                  <a:lnTo>
                    <a:pt x="1081" y="617"/>
                  </a:lnTo>
                  <a:lnTo>
                    <a:pt x="1084" y="617"/>
                  </a:lnTo>
                  <a:lnTo>
                    <a:pt x="1084" y="619"/>
                  </a:lnTo>
                  <a:lnTo>
                    <a:pt x="1084" y="619"/>
                  </a:lnTo>
                  <a:lnTo>
                    <a:pt x="1084" y="619"/>
                  </a:lnTo>
                  <a:lnTo>
                    <a:pt x="1086" y="619"/>
                  </a:lnTo>
                  <a:lnTo>
                    <a:pt x="1086" y="621"/>
                  </a:lnTo>
                  <a:lnTo>
                    <a:pt x="1086" y="621"/>
                  </a:lnTo>
                  <a:lnTo>
                    <a:pt x="1086" y="621"/>
                  </a:lnTo>
                  <a:lnTo>
                    <a:pt x="1088" y="621"/>
                  </a:lnTo>
                  <a:lnTo>
                    <a:pt x="1088" y="624"/>
                  </a:lnTo>
                  <a:lnTo>
                    <a:pt x="1088" y="624"/>
                  </a:lnTo>
                  <a:lnTo>
                    <a:pt x="1088" y="624"/>
                  </a:lnTo>
                  <a:lnTo>
                    <a:pt x="1091" y="624"/>
                  </a:lnTo>
                  <a:lnTo>
                    <a:pt x="1091" y="624"/>
                  </a:lnTo>
                  <a:lnTo>
                    <a:pt x="1091" y="624"/>
                  </a:lnTo>
                  <a:lnTo>
                    <a:pt x="1091" y="626"/>
                  </a:lnTo>
                  <a:lnTo>
                    <a:pt x="1091" y="626"/>
                  </a:lnTo>
                  <a:lnTo>
                    <a:pt x="1091" y="626"/>
                  </a:lnTo>
                  <a:lnTo>
                    <a:pt x="1093" y="626"/>
                  </a:lnTo>
                  <a:lnTo>
                    <a:pt x="1093" y="628"/>
                  </a:lnTo>
                  <a:lnTo>
                    <a:pt x="1093" y="628"/>
                  </a:lnTo>
                  <a:lnTo>
                    <a:pt x="1093" y="628"/>
                  </a:lnTo>
                  <a:lnTo>
                    <a:pt x="1093" y="628"/>
                  </a:lnTo>
                  <a:lnTo>
                    <a:pt x="1093" y="631"/>
                  </a:lnTo>
                  <a:lnTo>
                    <a:pt x="1095" y="631"/>
                  </a:lnTo>
                  <a:lnTo>
                    <a:pt x="1095" y="631"/>
                  </a:lnTo>
                  <a:lnTo>
                    <a:pt x="1095" y="631"/>
                  </a:lnTo>
                  <a:lnTo>
                    <a:pt x="1095" y="633"/>
                  </a:lnTo>
                  <a:lnTo>
                    <a:pt x="1098" y="633"/>
                  </a:lnTo>
                  <a:lnTo>
                    <a:pt x="1098" y="633"/>
                  </a:lnTo>
                  <a:lnTo>
                    <a:pt x="1098" y="633"/>
                  </a:lnTo>
                  <a:lnTo>
                    <a:pt x="1098" y="633"/>
                  </a:lnTo>
                  <a:lnTo>
                    <a:pt x="1098" y="633"/>
                  </a:lnTo>
                  <a:lnTo>
                    <a:pt x="1098" y="636"/>
                  </a:lnTo>
                  <a:lnTo>
                    <a:pt x="1100" y="636"/>
                  </a:lnTo>
                  <a:lnTo>
                    <a:pt x="1100" y="636"/>
                  </a:lnTo>
                  <a:lnTo>
                    <a:pt x="1100" y="636"/>
                  </a:lnTo>
                  <a:lnTo>
                    <a:pt x="1100" y="638"/>
                  </a:lnTo>
                  <a:lnTo>
                    <a:pt x="1103" y="638"/>
                  </a:lnTo>
                  <a:lnTo>
                    <a:pt x="1103" y="638"/>
                  </a:lnTo>
                  <a:lnTo>
                    <a:pt x="1103" y="638"/>
                  </a:lnTo>
                  <a:lnTo>
                    <a:pt x="1103" y="640"/>
                  </a:lnTo>
                  <a:lnTo>
                    <a:pt x="1103" y="640"/>
                  </a:lnTo>
                  <a:lnTo>
                    <a:pt x="1103" y="643"/>
                  </a:lnTo>
                  <a:lnTo>
                    <a:pt x="1105" y="643"/>
                  </a:lnTo>
                  <a:lnTo>
                    <a:pt x="1105" y="643"/>
                  </a:lnTo>
                  <a:lnTo>
                    <a:pt x="1105" y="643"/>
                  </a:lnTo>
                  <a:lnTo>
                    <a:pt x="1105" y="643"/>
                  </a:lnTo>
                  <a:lnTo>
                    <a:pt x="1105" y="643"/>
                  </a:lnTo>
                  <a:lnTo>
                    <a:pt x="1105" y="645"/>
                  </a:lnTo>
                  <a:lnTo>
                    <a:pt x="1107" y="645"/>
                  </a:lnTo>
                  <a:lnTo>
                    <a:pt x="1107" y="645"/>
                  </a:lnTo>
                  <a:lnTo>
                    <a:pt x="1107" y="645"/>
                  </a:lnTo>
                  <a:lnTo>
                    <a:pt x="1107" y="647"/>
                  </a:lnTo>
                  <a:lnTo>
                    <a:pt x="1110" y="647"/>
                  </a:lnTo>
                  <a:lnTo>
                    <a:pt x="1110" y="647"/>
                  </a:lnTo>
                  <a:lnTo>
                    <a:pt x="1110" y="647"/>
                  </a:lnTo>
                  <a:lnTo>
                    <a:pt x="1110" y="650"/>
                  </a:lnTo>
                  <a:lnTo>
                    <a:pt x="1112" y="650"/>
                  </a:lnTo>
                  <a:lnTo>
                    <a:pt x="1112" y="652"/>
                  </a:lnTo>
                  <a:lnTo>
                    <a:pt x="1112" y="652"/>
                  </a:lnTo>
                  <a:lnTo>
                    <a:pt x="1112" y="652"/>
                  </a:lnTo>
                  <a:lnTo>
                    <a:pt x="1112" y="652"/>
                  </a:lnTo>
                  <a:lnTo>
                    <a:pt x="1112" y="655"/>
                  </a:lnTo>
                  <a:lnTo>
                    <a:pt x="1114" y="655"/>
                  </a:lnTo>
                  <a:lnTo>
                    <a:pt x="1114" y="655"/>
                  </a:lnTo>
                  <a:lnTo>
                    <a:pt x="1114" y="655"/>
                  </a:lnTo>
                  <a:lnTo>
                    <a:pt x="1114" y="657"/>
                  </a:lnTo>
                  <a:lnTo>
                    <a:pt x="1117" y="657"/>
                  </a:lnTo>
                  <a:lnTo>
                    <a:pt x="1117" y="657"/>
                  </a:lnTo>
                  <a:lnTo>
                    <a:pt x="1117" y="657"/>
                  </a:lnTo>
                  <a:lnTo>
                    <a:pt x="1117" y="659"/>
                  </a:lnTo>
                  <a:lnTo>
                    <a:pt x="1117" y="659"/>
                  </a:lnTo>
                  <a:lnTo>
                    <a:pt x="1117" y="662"/>
                  </a:lnTo>
                  <a:lnTo>
                    <a:pt x="1119" y="662"/>
                  </a:lnTo>
                  <a:lnTo>
                    <a:pt x="1119" y="662"/>
                  </a:lnTo>
                  <a:lnTo>
                    <a:pt x="1119" y="662"/>
                  </a:lnTo>
                  <a:lnTo>
                    <a:pt x="1119" y="664"/>
                  </a:lnTo>
                  <a:lnTo>
                    <a:pt x="1119" y="664"/>
                  </a:lnTo>
                  <a:lnTo>
                    <a:pt x="1119" y="664"/>
                  </a:lnTo>
                  <a:lnTo>
                    <a:pt x="1122" y="664"/>
                  </a:lnTo>
                  <a:lnTo>
                    <a:pt x="1122" y="666"/>
                  </a:lnTo>
                  <a:lnTo>
                    <a:pt x="1122" y="666"/>
                  </a:lnTo>
                  <a:lnTo>
                    <a:pt x="1122" y="669"/>
                  </a:lnTo>
                  <a:lnTo>
                    <a:pt x="1124" y="669"/>
                  </a:lnTo>
                  <a:lnTo>
                    <a:pt x="1124" y="669"/>
                  </a:lnTo>
                  <a:lnTo>
                    <a:pt x="1124" y="669"/>
                  </a:lnTo>
                  <a:lnTo>
                    <a:pt x="1124" y="671"/>
                  </a:lnTo>
                  <a:lnTo>
                    <a:pt x="1124" y="671"/>
                  </a:lnTo>
                  <a:lnTo>
                    <a:pt x="1124" y="673"/>
                  </a:lnTo>
                  <a:lnTo>
                    <a:pt x="1126" y="673"/>
                  </a:lnTo>
                  <a:lnTo>
                    <a:pt x="1126" y="673"/>
                  </a:lnTo>
                  <a:lnTo>
                    <a:pt x="1126" y="673"/>
                  </a:lnTo>
                  <a:lnTo>
                    <a:pt x="1126" y="673"/>
                  </a:lnTo>
                  <a:lnTo>
                    <a:pt x="1126" y="673"/>
                  </a:lnTo>
                  <a:lnTo>
                    <a:pt x="1126" y="676"/>
                  </a:lnTo>
                  <a:lnTo>
                    <a:pt x="1129" y="676"/>
                  </a:lnTo>
                  <a:lnTo>
                    <a:pt x="1129" y="678"/>
                  </a:lnTo>
                  <a:lnTo>
                    <a:pt x="1129" y="678"/>
                  </a:lnTo>
                  <a:lnTo>
                    <a:pt x="1129" y="678"/>
                  </a:lnTo>
                  <a:lnTo>
                    <a:pt x="1131" y="678"/>
                  </a:lnTo>
                  <a:lnTo>
                    <a:pt x="1131" y="681"/>
                  </a:lnTo>
                  <a:lnTo>
                    <a:pt x="1131" y="681"/>
                  </a:lnTo>
                  <a:lnTo>
                    <a:pt x="1131" y="683"/>
                  </a:lnTo>
                  <a:lnTo>
                    <a:pt x="1131" y="683"/>
                  </a:lnTo>
                  <a:lnTo>
                    <a:pt x="1131" y="683"/>
                  </a:lnTo>
                  <a:lnTo>
                    <a:pt x="1133" y="683"/>
                  </a:lnTo>
                  <a:lnTo>
                    <a:pt x="1133" y="683"/>
                  </a:lnTo>
                  <a:lnTo>
                    <a:pt x="1133" y="683"/>
                  </a:lnTo>
                  <a:lnTo>
                    <a:pt x="1133" y="683"/>
                  </a:lnTo>
                  <a:lnTo>
                    <a:pt x="1136" y="683"/>
                  </a:lnTo>
                  <a:lnTo>
                    <a:pt x="1136" y="681"/>
                  </a:lnTo>
                  <a:lnTo>
                    <a:pt x="1140" y="681"/>
                  </a:lnTo>
                  <a:lnTo>
                    <a:pt x="1140" y="681"/>
                  </a:lnTo>
                  <a:lnTo>
                    <a:pt x="1143" y="681"/>
                  </a:lnTo>
                  <a:lnTo>
                    <a:pt x="1143" y="676"/>
                  </a:lnTo>
                  <a:lnTo>
                    <a:pt x="1140" y="676"/>
                  </a:lnTo>
                  <a:lnTo>
                    <a:pt x="1140" y="673"/>
                  </a:lnTo>
                  <a:lnTo>
                    <a:pt x="1143" y="673"/>
                  </a:lnTo>
                  <a:lnTo>
                    <a:pt x="1143" y="673"/>
                  </a:lnTo>
                  <a:lnTo>
                    <a:pt x="1145" y="673"/>
                  </a:lnTo>
                  <a:lnTo>
                    <a:pt x="1145" y="671"/>
                  </a:lnTo>
                  <a:lnTo>
                    <a:pt x="1150" y="671"/>
                  </a:lnTo>
                  <a:lnTo>
                    <a:pt x="1150" y="673"/>
                  </a:lnTo>
                  <a:lnTo>
                    <a:pt x="1152" y="673"/>
                  </a:lnTo>
                  <a:lnTo>
                    <a:pt x="1152" y="673"/>
                  </a:lnTo>
                  <a:lnTo>
                    <a:pt x="1155" y="673"/>
                  </a:lnTo>
                  <a:lnTo>
                    <a:pt x="1155" y="673"/>
                  </a:lnTo>
                  <a:lnTo>
                    <a:pt x="1155" y="673"/>
                  </a:lnTo>
                  <a:lnTo>
                    <a:pt x="1155" y="673"/>
                  </a:lnTo>
                  <a:lnTo>
                    <a:pt x="1157" y="673"/>
                  </a:lnTo>
                  <a:lnTo>
                    <a:pt x="1157" y="676"/>
                  </a:lnTo>
                  <a:lnTo>
                    <a:pt x="1157" y="676"/>
                  </a:lnTo>
                  <a:lnTo>
                    <a:pt x="1157" y="678"/>
                  </a:lnTo>
                  <a:lnTo>
                    <a:pt x="1155" y="678"/>
                  </a:lnTo>
                  <a:lnTo>
                    <a:pt x="1155" y="681"/>
                  </a:lnTo>
                  <a:lnTo>
                    <a:pt x="1159" y="681"/>
                  </a:lnTo>
                  <a:lnTo>
                    <a:pt x="1159" y="678"/>
                  </a:lnTo>
                  <a:lnTo>
                    <a:pt x="1162" y="678"/>
                  </a:lnTo>
                  <a:lnTo>
                    <a:pt x="1162" y="681"/>
                  </a:lnTo>
                  <a:lnTo>
                    <a:pt x="1162" y="681"/>
                  </a:lnTo>
                  <a:lnTo>
                    <a:pt x="1162" y="681"/>
                  </a:lnTo>
                  <a:lnTo>
                    <a:pt x="1164" y="681"/>
                  </a:lnTo>
                  <a:lnTo>
                    <a:pt x="1164" y="685"/>
                  </a:lnTo>
                  <a:lnTo>
                    <a:pt x="1169" y="685"/>
                  </a:lnTo>
                  <a:lnTo>
                    <a:pt x="1169" y="683"/>
                  </a:lnTo>
                  <a:lnTo>
                    <a:pt x="1176" y="683"/>
                  </a:lnTo>
                  <a:lnTo>
                    <a:pt x="1176" y="685"/>
                  </a:lnTo>
                  <a:lnTo>
                    <a:pt x="1181" y="685"/>
                  </a:lnTo>
                  <a:lnTo>
                    <a:pt x="1181" y="683"/>
                  </a:lnTo>
                  <a:lnTo>
                    <a:pt x="1183" y="683"/>
                  </a:lnTo>
                  <a:lnTo>
                    <a:pt x="1183" y="685"/>
                  </a:lnTo>
                  <a:lnTo>
                    <a:pt x="1188" y="685"/>
                  </a:lnTo>
                  <a:lnTo>
                    <a:pt x="1188" y="683"/>
                  </a:lnTo>
                  <a:lnTo>
                    <a:pt x="1190" y="683"/>
                  </a:lnTo>
                  <a:lnTo>
                    <a:pt x="1190" y="681"/>
                  </a:lnTo>
                  <a:lnTo>
                    <a:pt x="1197" y="681"/>
                  </a:lnTo>
                  <a:lnTo>
                    <a:pt x="1197" y="681"/>
                  </a:lnTo>
                  <a:lnTo>
                    <a:pt x="1200" y="681"/>
                  </a:lnTo>
                  <a:lnTo>
                    <a:pt x="1200" y="678"/>
                  </a:lnTo>
                  <a:lnTo>
                    <a:pt x="1204" y="678"/>
                  </a:lnTo>
                  <a:lnTo>
                    <a:pt x="1204" y="681"/>
                  </a:lnTo>
                  <a:lnTo>
                    <a:pt x="1209" y="681"/>
                  </a:lnTo>
                  <a:lnTo>
                    <a:pt x="1209" y="681"/>
                  </a:lnTo>
                  <a:lnTo>
                    <a:pt x="1211" y="681"/>
                  </a:lnTo>
                  <a:lnTo>
                    <a:pt x="1211" y="683"/>
                  </a:lnTo>
                  <a:lnTo>
                    <a:pt x="1216" y="683"/>
                  </a:lnTo>
                  <a:lnTo>
                    <a:pt x="1216" y="683"/>
                  </a:lnTo>
                  <a:lnTo>
                    <a:pt x="1216" y="683"/>
                  </a:lnTo>
                  <a:lnTo>
                    <a:pt x="1216" y="683"/>
                  </a:lnTo>
                  <a:lnTo>
                    <a:pt x="1216" y="683"/>
                  </a:lnTo>
                  <a:lnTo>
                    <a:pt x="1216" y="685"/>
                  </a:lnTo>
                  <a:lnTo>
                    <a:pt x="1219" y="685"/>
                  </a:lnTo>
                  <a:lnTo>
                    <a:pt x="1219" y="688"/>
                  </a:lnTo>
                  <a:lnTo>
                    <a:pt x="1219" y="688"/>
                  </a:lnTo>
                  <a:lnTo>
                    <a:pt x="1219" y="688"/>
                  </a:lnTo>
                  <a:lnTo>
                    <a:pt x="1221" y="688"/>
                  </a:lnTo>
                  <a:lnTo>
                    <a:pt x="1221" y="690"/>
                  </a:lnTo>
                  <a:lnTo>
                    <a:pt x="1221" y="690"/>
                  </a:lnTo>
                  <a:lnTo>
                    <a:pt x="1221" y="690"/>
                  </a:lnTo>
                  <a:lnTo>
                    <a:pt x="1223" y="690"/>
                  </a:lnTo>
                  <a:lnTo>
                    <a:pt x="1223" y="692"/>
                  </a:lnTo>
                  <a:lnTo>
                    <a:pt x="1223" y="692"/>
                  </a:lnTo>
                  <a:lnTo>
                    <a:pt x="1223" y="697"/>
                  </a:lnTo>
                  <a:lnTo>
                    <a:pt x="1226" y="697"/>
                  </a:lnTo>
                  <a:lnTo>
                    <a:pt x="1226" y="700"/>
                  </a:lnTo>
                  <a:lnTo>
                    <a:pt x="1226" y="700"/>
                  </a:lnTo>
                  <a:lnTo>
                    <a:pt x="1226" y="697"/>
                  </a:lnTo>
                  <a:lnTo>
                    <a:pt x="1228" y="697"/>
                  </a:lnTo>
                  <a:lnTo>
                    <a:pt x="1228" y="700"/>
                  </a:lnTo>
                  <a:lnTo>
                    <a:pt x="1230" y="700"/>
                  </a:lnTo>
                  <a:lnTo>
                    <a:pt x="1230" y="700"/>
                  </a:lnTo>
                  <a:lnTo>
                    <a:pt x="1233" y="700"/>
                  </a:lnTo>
                  <a:lnTo>
                    <a:pt x="1233" y="702"/>
                  </a:lnTo>
                  <a:lnTo>
                    <a:pt x="1235" y="702"/>
                  </a:lnTo>
                  <a:lnTo>
                    <a:pt x="1235" y="702"/>
                  </a:lnTo>
                  <a:lnTo>
                    <a:pt x="1240" y="702"/>
                  </a:lnTo>
                  <a:lnTo>
                    <a:pt x="1240" y="702"/>
                  </a:lnTo>
                  <a:lnTo>
                    <a:pt x="1240" y="702"/>
                  </a:lnTo>
                  <a:lnTo>
                    <a:pt x="1240" y="704"/>
                  </a:lnTo>
                  <a:lnTo>
                    <a:pt x="1240" y="704"/>
                  </a:lnTo>
                  <a:lnTo>
                    <a:pt x="1240" y="707"/>
                  </a:lnTo>
                  <a:lnTo>
                    <a:pt x="1242" y="707"/>
                  </a:lnTo>
                  <a:lnTo>
                    <a:pt x="1242" y="709"/>
                  </a:lnTo>
                  <a:lnTo>
                    <a:pt x="1242" y="709"/>
                  </a:lnTo>
                  <a:lnTo>
                    <a:pt x="1242" y="711"/>
                  </a:lnTo>
                  <a:lnTo>
                    <a:pt x="1245" y="711"/>
                  </a:lnTo>
                  <a:lnTo>
                    <a:pt x="1245" y="714"/>
                  </a:lnTo>
                  <a:lnTo>
                    <a:pt x="1245" y="714"/>
                  </a:lnTo>
                  <a:lnTo>
                    <a:pt x="1245" y="714"/>
                  </a:lnTo>
                  <a:lnTo>
                    <a:pt x="1254" y="714"/>
                  </a:lnTo>
                  <a:lnTo>
                    <a:pt x="1254" y="716"/>
                  </a:lnTo>
                  <a:lnTo>
                    <a:pt x="1254" y="716"/>
                  </a:lnTo>
                  <a:lnTo>
                    <a:pt x="1254" y="714"/>
                  </a:lnTo>
                  <a:lnTo>
                    <a:pt x="1256" y="714"/>
                  </a:lnTo>
                  <a:lnTo>
                    <a:pt x="1256" y="716"/>
                  </a:lnTo>
                  <a:lnTo>
                    <a:pt x="1259" y="716"/>
                  </a:lnTo>
                  <a:lnTo>
                    <a:pt x="1259" y="716"/>
                  </a:lnTo>
                  <a:lnTo>
                    <a:pt x="1264" y="716"/>
                  </a:lnTo>
                  <a:lnTo>
                    <a:pt x="1264" y="719"/>
                  </a:lnTo>
                  <a:lnTo>
                    <a:pt x="1266" y="719"/>
                  </a:lnTo>
                  <a:lnTo>
                    <a:pt x="1266" y="716"/>
                  </a:lnTo>
                  <a:lnTo>
                    <a:pt x="1266" y="716"/>
                  </a:lnTo>
                  <a:lnTo>
                    <a:pt x="1266" y="714"/>
                  </a:lnTo>
                  <a:lnTo>
                    <a:pt x="1268" y="714"/>
                  </a:lnTo>
                  <a:lnTo>
                    <a:pt x="1268" y="714"/>
                  </a:lnTo>
                  <a:lnTo>
                    <a:pt x="1271" y="714"/>
                  </a:lnTo>
                  <a:lnTo>
                    <a:pt x="1271" y="711"/>
                  </a:lnTo>
                  <a:lnTo>
                    <a:pt x="1271" y="711"/>
                  </a:lnTo>
                  <a:lnTo>
                    <a:pt x="1271" y="711"/>
                  </a:lnTo>
                  <a:lnTo>
                    <a:pt x="1273" y="711"/>
                  </a:lnTo>
                  <a:lnTo>
                    <a:pt x="1273" y="711"/>
                  </a:lnTo>
                  <a:lnTo>
                    <a:pt x="1273" y="711"/>
                  </a:lnTo>
                  <a:lnTo>
                    <a:pt x="1273" y="709"/>
                  </a:lnTo>
                  <a:lnTo>
                    <a:pt x="1278" y="709"/>
                  </a:lnTo>
                  <a:lnTo>
                    <a:pt x="1278" y="711"/>
                  </a:lnTo>
                  <a:lnTo>
                    <a:pt x="1278" y="711"/>
                  </a:lnTo>
                  <a:lnTo>
                    <a:pt x="1278" y="711"/>
                  </a:lnTo>
                  <a:lnTo>
                    <a:pt x="1273" y="711"/>
                  </a:lnTo>
                  <a:lnTo>
                    <a:pt x="1273" y="714"/>
                  </a:lnTo>
                  <a:lnTo>
                    <a:pt x="1278" y="714"/>
                  </a:lnTo>
                  <a:lnTo>
                    <a:pt x="1278" y="716"/>
                  </a:lnTo>
                  <a:lnTo>
                    <a:pt x="1278" y="716"/>
                  </a:lnTo>
                  <a:lnTo>
                    <a:pt x="1278" y="716"/>
                  </a:lnTo>
                  <a:lnTo>
                    <a:pt x="1278" y="716"/>
                  </a:lnTo>
                  <a:lnTo>
                    <a:pt x="1278" y="719"/>
                  </a:lnTo>
                  <a:lnTo>
                    <a:pt x="1280" y="719"/>
                  </a:lnTo>
                  <a:lnTo>
                    <a:pt x="1280" y="721"/>
                  </a:lnTo>
                  <a:lnTo>
                    <a:pt x="1282" y="721"/>
                  </a:lnTo>
                  <a:lnTo>
                    <a:pt x="1282" y="723"/>
                  </a:lnTo>
                  <a:lnTo>
                    <a:pt x="1282" y="723"/>
                  </a:lnTo>
                  <a:lnTo>
                    <a:pt x="1282" y="723"/>
                  </a:lnTo>
                  <a:lnTo>
                    <a:pt x="1287" y="723"/>
                  </a:lnTo>
                  <a:lnTo>
                    <a:pt x="1287" y="723"/>
                  </a:lnTo>
                  <a:lnTo>
                    <a:pt x="1290" y="723"/>
                  </a:lnTo>
                  <a:lnTo>
                    <a:pt x="1290" y="726"/>
                  </a:lnTo>
                  <a:lnTo>
                    <a:pt x="1290" y="726"/>
                  </a:lnTo>
                  <a:lnTo>
                    <a:pt x="1290" y="728"/>
                  </a:lnTo>
                  <a:lnTo>
                    <a:pt x="1292" y="728"/>
                  </a:lnTo>
                  <a:lnTo>
                    <a:pt x="1292" y="726"/>
                  </a:lnTo>
                  <a:lnTo>
                    <a:pt x="1297" y="726"/>
                  </a:lnTo>
                  <a:lnTo>
                    <a:pt x="1297" y="726"/>
                  </a:lnTo>
                  <a:lnTo>
                    <a:pt x="1304" y="726"/>
                  </a:lnTo>
                  <a:lnTo>
                    <a:pt x="1304" y="723"/>
                  </a:lnTo>
                  <a:lnTo>
                    <a:pt x="1306" y="723"/>
                  </a:lnTo>
                  <a:lnTo>
                    <a:pt x="1306" y="721"/>
                  </a:lnTo>
                  <a:lnTo>
                    <a:pt x="1306" y="721"/>
                  </a:lnTo>
                  <a:lnTo>
                    <a:pt x="1306" y="719"/>
                  </a:lnTo>
                  <a:lnTo>
                    <a:pt x="1306" y="719"/>
                  </a:lnTo>
                  <a:lnTo>
                    <a:pt x="1306" y="719"/>
                  </a:lnTo>
                  <a:lnTo>
                    <a:pt x="1308" y="719"/>
                  </a:lnTo>
                  <a:lnTo>
                    <a:pt x="1308" y="716"/>
                  </a:lnTo>
                  <a:lnTo>
                    <a:pt x="1316" y="716"/>
                  </a:lnTo>
                  <a:lnTo>
                    <a:pt x="1316" y="716"/>
                  </a:lnTo>
                  <a:lnTo>
                    <a:pt x="1318" y="716"/>
                  </a:lnTo>
                  <a:lnTo>
                    <a:pt x="1318" y="716"/>
                  </a:lnTo>
                  <a:lnTo>
                    <a:pt x="1318" y="716"/>
                  </a:lnTo>
                  <a:lnTo>
                    <a:pt x="1318" y="719"/>
                  </a:lnTo>
                  <a:lnTo>
                    <a:pt x="1323" y="719"/>
                  </a:lnTo>
                  <a:lnTo>
                    <a:pt x="1323" y="716"/>
                  </a:lnTo>
                  <a:lnTo>
                    <a:pt x="1323" y="716"/>
                  </a:lnTo>
                  <a:lnTo>
                    <a:pt x="1323" y="716"/>
                  </a:lnTo>
                  <a:lnTo>
                    <a:pt x="1325" y="716"/>
                  </a:lnTo>
                  <a:lnTo>
                    <a:pt x="1325" y="716"/>
                  </a:lnTo>
                  <a:lnTo>
                    <a:pt x="1330" y="716"/>
                  </a:lnTo>
                  <a:lnTo>
                    <a:pt x="1330" y="716"/>
                  </a:lnTo>
                  <a:lnTo>
                    <a:pt x="1330" y="716"/>
                  </a:lnTo>
                  <a:lnTo>
                    <a:pt x="1330" y="711"/>
                  </a:lnTo>
                  <a:lnTo>
                    <a:pt x="1332" y="711"/>
                  </a:lnTo>
                  <a:lnTo>
                    <a:pt x="1332" y="714"/>
                  </a:lnTo>
                  <a:lnTo>
                    <a:pt x="1335" y="714"/>
                  </a:lnTo>
                  <a:lnTo>
                    <a:pt x="1335" y="711"/>
                  </a:lnTo>
                  <a:lnTo>
                    <a:pt x="1337" y="711"/>
                  </a:lnTo>
                  <a:lnTo>
                    <a:pt x="1337" y="711"/>
                  </a:lnTo>
                  <a:lnTo>
                    <a:pt x="1339" y="711"/>
                  </a:lnTo>
                  <a:lnTo>
                    <a:pt x="1339" y="709"/>
                  </a:lnTo>
                  <a:lnTo>
                    <a:pt x="1339" y="709"/>
                  </a:lnTo>
                  <a:lnTo>
                    <a:pt x="1339" y="704"/>
                  </a:lnTo>
                  <a:lnTo>
                    <a:pt x="1339" y="704"/>
                  </a:lnTo>
                  <a:lnTo>
                    <a:pt x="1339" y="704"/>
                  </a:lnTo>
                  <a:lnTo>
                    <a:pt x="1346" y="704"/>
                  </a:lnTo>
                  <a:lnTo>
                    <a:pt x="1346" y="702"/>
                  </a:lnTo>
                  <a:lnTo>
                    <a:pt x="1353" y="702"/>
                  </a:lnTo>
                  <a:lnTo>
                    <a:pt x="1353" y="702"/>
                  </a:lnTo>
                  <a:lnTo>
                    <a:pt x="1353" y="702"/>
                  </a:lnTo>
                  <a:lnTo>
                    <a:pt x="1353" y="702"/>
                  </a:lnTo>
                  <a:lnTo>
                    <a:pt x="1356" y="702"/>
                  </a:lnTo>
                  <a:lnTo>
                    <a:pt x="1356" y="700"/>
                  </a:lnTo>
                  <a:lnTo>
                    <a:pt x="1361" y="700"/>
                  </a:lnTo>
                  <a:lnTo>
                    <a:pt x="1361" y="700"/>
                  </a:lnTo>
                  <a:lnTo>
                    <a:pt x="1363" y="700"/>
                  </a:lnTo>
                  <a:lnTo>
                    <a:pt x="1363" y="697"/>
                  </a:lnTo>
                  <a:lnTo>
                    <a:pt x="1363" y="697"/>
                  </a:lnTo>
                  <a:lnTo>
                    <a:pt x="1363" y="697"/>
                  </a:lnTo>
                  <a:lnTo>
                    <a:pt x="1363" y="697"/>
                  </a:lnTo>
                  <a:lnTo>
                    <a:pt x="1363" y="695"/>
                  </a:lnTo>
                  <a:lnTo>
                    <a:pt x="1361" y="695"/>
                  </a:lnTo>
                  <a:lnTo>
                    <a:pt x="1361" y="692"/>
                  </a:lnTo>
                  <a:lnTo>
                    <a:pt x="1363" y="692"/>
                  </a:lnTo>
                  <a:lnTo>
                    <a:pt x="1363" y="692"/>
                  </a:lnTo>
                  <a:lnTo>
                    <a:pt x="1372" y="692"/>
                  </a:lnTo>
                  <a:lnTo>
                    <a:pt x="1372" y="692"/>
                  </a:lnTo>
                  <a:lnTo>
                    <a:pt x="1375" y="692"/>
                  </a:lnTo>
                  <a:lnTo>
                    <a:pt x="1375" y="692"/>
                  </a:lnTo>
                  <a:lnTo>
                    <a:pt x="1377" y="692"/>
                  </a:lnTo>
                  <a:lnTo>
                    <a:pt x="1377" y="690"/>
                  </a:lnTo>
                  <a:lnTo>
                    <a:pt x="1380" y="690"/>
                  </a:lnTo>
                  <a:lnTo>
                    <a:pt x="1380" y="690"/>
                  </a:lnTo>
                  <a:lnTo>
                    <a:pt x="1380" y="690"/>
                  </a:lnTo>
                  <a:lnTo>
                    <a:pt x="1380" y="690"/>
                  </a:lnTo>
                  <a:lnTo>
                    <a:pt x="1380" y="690"/>
                  </a:lnTo>
                  <a:lnTo>
                    <a:pt x="1380" y="690"/>
                  </a:lnTo>
                  <a:lnTo>
                    <a:pt x="1382" y="690"/>
                  </a:lnTo>
                  <a:lnTo>
                    <a:pt x="1382" y="688"/>
                  </a:lnTo>
                  <a:lnTo>
                    <a:pt x="1384" y="688"/>
                  </a:lnTo>
                  <a:lnTo>
                    <a:pt x="1384" y="685"/>
                  </a:lnTo>
                  <a:lnTo>
                    <a:pt x="1387" y="685"/>
                  </a:lnTo>
                  <a:lnTo>
                    <a:pt x="1387" y="685"/>
                  </a:lnTo>
                  <a:lnTo>
                    <a:pt x="1387" y="685"/>
                  </a:lnTo>
                  <a:lnTo>
                    <a:pt x="1387" y="685"/>
                  </a:lnTo>
                  <a:lnTo>
                    <a:pt x="1389" y="685"/>
                  </a:lnTo>
                  <a:lnTo>
                    <a:pt x="1389" y="688"/>
                  </a:lnTo>
                  <a:lnTo>
                    <a:pt x="1394" y="688"/>
                  </a:lnTo>
                  <a:lnTo>
                    <a:pt x="1394" y="685"/>
                  </a:lnTo>
                  <a:lnTo>
                    <a:pt x="1396" y="685"/>
                  </a:lnTo>
                  <a:lnTo>
                    <a:pt x="1396" y="683"/>
                  </a:lnTo>
                  <a:lnTo>
                    <a:pt x="1398" y="683"/>
                  </a:lnTo>
                  <a:lnTo>
                    <a:pt x="1398" y="683"/>
                  </a:lnTo>
                  <a:lnTo>
                    <a:pt x="1401" y="683"/>
                  </a:lnTo>
                  <a:lnTo>
                    <a:pt x="1401" y="685"/>
                  </a:lnTo>
                  <a:lnTo>
                    <a:pt x="1401" y="685"/>
                  </a:lnTo>
                  <a:lnTo>
                    <a:pt x="1401" y="683"/>
                  </a:lnTo>
                  <a:lnTo>
                    <a:pt x="1403" y="683"/>
                  </a:lnTo>
                  <a:lnTo>
                    <a:pt x="1403" y="685"/>
                  </a:lnTo>
                  <a:lnTo>
                    <a:pt x="1403" y="685"/>
                  </a:lnTo>
                  <a:lnTo>
                    <a:pt x="1403" y="685"/>
                  </a:lnTo>
                  <a:lnTo>
                    <a:pt x="1406" y="685"/>
                  </a:lnTo>
                  <a:lnTo>
                    <a:pt x="1406" y="685"/>
                  </a:lnTo>
                  <a:lnTo>
                    <a:pt x="1406" y="685"/>
                  </a:lnTo>
                  <a:lnTo>
                    <a:pt x="1406" y="683"/>
                  </a:lnTo>
                  <a:lnTo>
                    <a:pt x="1413" y="683"/>
                  </a:lnTo>
                  <a:lnTo>
                    <a:pt x="1413" y="685"/>
                  </a:lnTo>
                  <a:lnTo>
                    <a:pt x="1410" y="685"/>
                  </a:lnTo>
                  <a:lnTo>
                    <a:pt x="1410" y="688"/>
                  </a:lnTo>
                  <a:lnTo>
                    <a:pt x="1410" y="688"/>
                  </a:lnTo>
                  <a:lnTo>
                    <a:pt x="1410" y="688"/>
                  </a:lnTo>
                  <a:lnTo>
                    <a:pt x="1410" y="688"/>
                  </a:lnTo>
                  <a:lnTo>
                    <a:pt x="1410" y="690"/>
                  </a:lnTo>
                  <a:lnTo>
                    <a:pt x="1413" y="690"/>
                  </a:lnTo>
                  <a:lnTo>
                    <a:pt x="1413" y="690"/>
                  </a:lnTo>
                  <a:lnTo>
                    <a:pt x="1415" y="690"/>
                  </a:lnTo>
                  <a:lnTo>
                    <a:pt x="1415" y="690"/>
                  </a:lnTo>
                  <a:lnTo>
                    <a:pt x="1439" y="690"/>
                  </a:lnTo>
                  <a:lnTo>
                    <a:pt x="1439" y="692"/>
                  </a:lnTo>
                  <a:lnTo>
                    <a:pt x="1439" y="692"/>
                  </a:lnTo>
                  <a:lnTo>
                    <a:pt x="1439" y="692"/>
                  </a:lnTo>
                  <a:lnTo>
                    <a:pt x="1441" y="692"/>
                  </a:lnTo>
                  <a:lnTo>
                    <a:pt x="1441" y="697"/>
                  </a:lnTo>
                  <a:lnTo>
                    <a:pt x="1441" y="697"/>
                  </a:lnTo>
                  <a:lnTo>
                    <a:pt x="1441" y="700"/>
                  </a:lnTo>
                  <a:lnTo>
                    <a:pt x="1443" y="700"/>
                  </a:lnTo>
                  <a:lnTo>
                    <a:pt x="1443" y="700"/>
                  </a:lnTo>
                  <a:lnTo>
                    <a:pt x="1443" y="700"/>
                  </a:lnTo>
                  <a:lnTo>
                    <a:pt x="1443" y="702"/>
                  </a:lnTo>
                  <a:lnTo>
                    <a:pt x="1446" y="702"/>
                  </a:lnTo>
                  <a:lnTo>
                    <a:pt x="1446" y="702"/>
                  </a:lnTo>
                  <a:lnTo>
                    <a:pt x="1451" y="702"/>
                  </a:lnTo>
                  <a:lnTo>
                    <a:pt x="1451" y="702"/>
                  </a:lnTo>
                  <a:lnTo>
                    <a:pt x="1453" y="702"/>
                  </a:lnTo>
                  <a:lnTo>
                    <a:pt x="1453" y="702"/>
                  </a:lnTo>
                  <a:lnTo>
                    <a:pt x="1453" y="702"/>
                  </a:lnTo>
                  <a:lnTo>
                    <a:pt x="1453" y="704"/>
                  </a:lnTo>
                  <a:lnTo>
                    <a:pt x="1455" y="704"/>
                  </a:lnTo>
                  <a:lnTo>
                    <a:pt x="1455" y="704"/>
                  </a:lnTo>
                  <a:lnTo>
                    <a:pt x="1462" y="704"/>
                  </a:lnTo>
                  <a:lnTo>
                    <a:pt x="1462" y="707"/>
                  </a:lnTo>
                  <a:lnTo>
                    <a:pt x="1467" y="707"/>
                  </a:lnTo>
                  <a:lnTo>
                    <a:pt x="1467" y="704"/>
                  </a:lnTo>
                  <a:lnTo>
                    <a:pt x="1469" y="704"/>
                  </a:lnTo>
                  <a:lnTo>
                    <a:pt x="1469" y="704"/>
                  </a:lnTo>
                  <a:lnTo>
                    <a:pt x="1472" y="704"/>
                  </a:lnTo>
                  <a:lnTo>
                    <a:pt x="1472" y="702"/>
                  </a:lnTo>
                  <a:lnTo>
                    <a:pt x="1474" y="702"/>
                  </a:lnTo>
                  <a:lnTo>
                    <a:pt x="1474" y="704"/>
                  </a:lnTo>
                  <a:lnTo>
                    <a:pt x="1481" y="704"/>
                  </a:lnTo>
                  <a:lnTo>
                    <a:pt x="1481" y="704"/>
                  </a:lnTo>
                  <a:lnTo>
                    <a:pt x="1484" y="704"/>
                  </a:lnTo>
                  <a:lnTo>
                    <a:pt x="1484" y="707"/>
                  </a:lnTo>
                  <a:lnTo>
                    <a:pt x="1486" y="707"/>
                  </a:lnTo>
                  <a:lnTo>
                    <a:pt x="1486" y="704"/>
                  </a:lnTo>
                  <a:lnTo>
                    <a:pt x="1491" y="704"/>
                  </a:lnTo>
                  <a:lnTo>
                    <a:pt x="1491" y="707"/>
                  </a:lnTo>
                  <a:lnTo>
                    <a:pt x="1491" y="707"/>
                  </a:lnTo>
                  <a:lnTo>
                    <a:pt x="1491" y="704"/>
                  </a:lnTo>
                  <a:lnTo>
                    <a:pt x="1495" y="704"/>
                  </a:lnTo>
                  <a:lnTo>
                    <a:pt x="1495" y="707"/>
                  </a:lnTo>
                  <a:lnTo>
                    <a:pt x="1498" y="707"/>
                  </a:lnTo>
                  <a:lnTo>
                    <a:pt x="1498" y="707"/>
                  </a:lnTo>
                  <a:lnTo>
                    <a:pt x="1498" y="707"/>
                  </a:lnTo>
                  <a:lnTo>
                    <a:pt x="1498" y="709"/>
                  </a:lnTo>
                  <a:lnTo>
                    <a:pt x="1500" y="709"/>
                  </a:lnTo>
                  <a:lnTo>
                    <a:pt x="1500" y="709"/>
                  </a:lnTo>
                  <a:lnTo>
                    <a:pt x="1503" y="709"/>
                  </a:lnTo>
                  <a:lnTo>
                    <a:pt x="1503" y="711"/>
                  </a:lnTo>
                  <a:lnTo>
                    <a:pt x="1505" y="711"/>
                  </a:lnTo>
                  <a:lnTo>
                    <a:pt x="1505" y="709"/>
                  </a:lnTo>
                  <a:lnTo>
                    <a:pt x="1507" y="709"/>
                  </a:lnTo>
                  <a:lnTo>
                    <a:pt x="1507" y="709"/>
                  </a:lnTo>
                  <a:lnTo>
                    <a:pt x="1510" y="709"/>
                  </a:lnTo>
                  <a:lnTo>
                    <a:pt x="1510" y="707"/>
                  </a:lnTo>
                  <a:lnTo>
                    <a:pt x="1510" y="707"/>
                  </a:lnTo>
                  <a:lnTo>
                    <a:pt x="1510" y="707"/>
                  </a:lnTo>
                  <a:lnTo>
                    <a:pt x="1510" y="707"/>
                  </a:lnTo>
                  <a:lnTo>
                    <a:pt x="1510" y="704"/>
                  </a:lnTo>
                  <a:lnTo>
                    <a:pt x="1512" y="704"/>
                  </a:lnTo>
                  <a:lnTo>
                    <a:pt x="1512" y="704"/>
                  </a:lnTo>
                  <a:lnTo>
                    <a:pt x="1514" y="704"/>
                  </a:lnTo>
                  <a:lnTo>
                    <a:pt x="1514" y="704"/>
                  </a:lnTo>
                  <a:lnTo>
                    <a:pt x="1517" y="704"/>
                  </a:lnTo>
                  <a:lnTo>
                    <a:pt x="1517" y="704"/>
                  </a:lnTo>
                  <a:lnTo>
                    <a:pt x="1517" y="704"/>
                  </a:lnTo>
                  <a:lnTo>
                    <a:pt x="1517" y="702"/>
                  </a:lnTo>
                  <a:lnTo>
                    <a:pt x="1519" y="702"/>
                  </a:lnTo>
                  <a:lnTo>
                    <a:pt x="1519" y="702"/>
                  </a:lnTo>
                  <a:lnTo>
                    <a:pt x="1522" y="702"/>
                  </a:lnTo>
                  <a:lnTo>
                    <a:pt x="1522" y="700"/>
                  </a:lnTo>
                  <a:lnTo>
                    <a:pt x="1522" y="700"/>
                  </a:lnTo>
                  <a:lnTo>
                    <a:pt x="1522" y="700"/>
                  </a:lnTo>
                  <a:lnTo>
                    <a:pt x="1524" y="700"/>
                  </a:lnTo>
                  <a:lnTo>
                    <a:pt x="1524" y="697"/>
                  </a:lnTo>
                  <a:lnTo>
                    <a:pt x="1524" y="697"/>
                  </a:lnTo>
                  <a:lnTo>
                    <a:pt x="1524" y="697"/>
                  </a:lnTo>
                  <a:lnTo>
                    <a:pt x="1524" y="697"/>
                  </a:lnTo>
                  <a:lnTo>
                    <a:pt x="1524" y="695"/>
                  </a:lnTo>
                  <a:lnTo>
                    <a:pt x="1524" y="695"/>
                  </a:lnTo>
                  <a:lnTo>
                    <a:pt x="1524" y="692"/>
                  </a:lnTo>
                  <a:lnTo>
                    <a:pt x="1524" y="692"/>
                  </a:lnTo>
                  <a:lnTo>
                    <a:pt x="1524" y="692"/>
                  </a:lnTo>
                  <a:lnTo>
                    <a:pt x="1526" y="692"/>
                  </a:lnTo>
                  <a:lnTo>
                    <a:pt x="1526" y="690"/>
                  </a:lnTo>
                  <a:lnTo>
                    <a:pt x="1524" y="690"/>
                  </a:lnTo>
                  <a:lnTo>
                    <a:pt x="1524" y="690"/>
                  </a:lnTo>
                  <a:lnTo>
                    <a:pt x="1522" y="690"/>
                  </a:lnTo>
                  <a:lnTo>
                    <a:pt x="1522" y="688"/>
                  </a:lnTo>
                  <a:lnTo>
                    <a:pt x="1519" y="688"/>
                  </a:lnTo>
                  <a:lnTo>
                    <a:pt x="1519" y="685"/>
                  </a:lnTo>
                  <a:lnTo>
                    <a:pt x="1519" y="685"/>
                  </a:lnTo>
                  <a:lnTo>
                    <a:pt x="1519" y="685"/>
                  </a:lnTo>
                  <a:lnTo>
                    <a:pt x="1517" y="685"/>
                  </a:lnTo>
                  <a:lnTo>
                    <a:pt x="1517" y="683"/>
                  </a:lnTo>
                  <a:lnTo>
                    <a:pt x="1519" y="683"/>
                  </a:lnTo>
                  <a:lnTo>
                    <a:pt x="1519" y="683"/>
                  </a:lnTo>
                  <a:lnTo>
                    <a:pt x="1517" y="683"/>
                  </a:lnTo>
                  <a:lnTo>
                    <a:pt x="1517" y="681"/>
                  </a:lnTo>
                  <a:lnTo>
                    <a:pt x="1517" y="681"/>
                  </a:lnTo>
                  <a:lnTo>
                    <a:pt x="1517" y="678"/>
                  </a:lnTo>
                  <a:lnTo>
                    <a:pt x="1514" y="678"/>
                  </a:lnTo>
                  <a:lnTo>
                    <a:pt x="1514" y="678"/>
                  </a:lnTo>
                  <a:lnTo>
                    <a:pt x="1517" y="678"/>
                  </a:lnTo>
                  <a:lnTo>
                    <a:pt x="1517" y="676"/>
                  </a:lnTo>
                  <a:lnTo>
                    <a:pt x="1517" y="676"/>
                  </a:lnTo>
                  <a:lnTo>
                    <a:pt x="1517" y="673"/>
                  </a:lnTo>
                  <a:lnTo>
                    <a:pt x="1517" y="673"/>
                  </a:lnTo>
                  <a:lnTo>
                    <a:pt x="1517" y="669"/>
                  </a:lnTo>
                  <a:lnTo>
                    <a:pt x="1519" y="669"/>
                  </a:lnTo>
                  <a:lnTo>
                    <a:pt x="1519" y="669"/>
                  </a:lnTo>
                  <a:lnTo>
                    <a:pt x="1519" y="669"/>
                  </a:lnTo>
                  <a:lnTo>
                    <a:pt x="1519" y="666"/>
                  </a:lnTo>
                  <a:lnTo>
                    <a:pt x="1524" y="666"/>
                  </a:lnTo>
                  <a:lnTo>
                    <a:pt x="1524" y="664"/>
                  </a:lnTo>
                  <a:lnTo>
                    <a:pt x="1524" y="664"/>
                  </a:lnTo>
                  <a:lnTo>
                    <a:pt x="1524" y="662"/>
                  </a:lnTo>
                  <a:lnTo>
                    <a:pt x="1526" y="662"/>
                  </a:lnTo>
                  <a:lnTo>
                    <a:pt x="1526" y="659"/>
                  </a:lnTo>
                  <a:lnTo>
                    <a:pt x="1529" y="659"/>
                  </a:lnTo>
                  <a:lnTo>
                    <a:pt x="1529" y="659"/>
                  </a:lnTo>
                  <a:lnTo>
                    <a:pt x="1533" y="659"/>
                  </a:lnTo>
                  <a:lnTo>
                    <a:pt x="1533" y="657"/>
                  </a:lnTo>
                  <a:lnTo>
                    <a:pt x="1536" y="657"/>
                  </a:lnTo>
                  <a:lnTo>
                    <a:pt x="1536" y="655"/>
                  </a:lnTo>
                  <a:lnTo>
                    <a:pt x="1536" y="655"/>
                  </a:lnTo>
                  <a:lnTo>
                    <a:pt x="1536" y="652"/>
                  </a:lnTo>
                  <a:lnTo>
                    <a:pt x="1536" y="652"/>
                  </a:lnTo>
                  <a:lnTo>
                    <a:pt x="1536" y="652"/>
                  </a:lnTo>
                  <a:lnTo>
                    <a:pt x="1538" y="652"/>
                  </a:lnTo>
                  <a:lnTo>
                    <a:pt x="1538" y="650"/>
                  </a:lnTo>
                  <a:lnTo>
                    <a:pt x="1538" y="650"/>
                  </a:lnTo>
                  <a:lnTo>
                    <a:pt x="1538" y="650"/>
                  </a:lnTo>
                  <a:lnTo>
                    <a:pt x="1540" y="650"/>
                  </a:lnTo>
                  <a:lnTo>
                    <a:pt x="1540" y="652"/>
                  </a:lnTo>
                  <a:lnTo>
                    <a:pt x="1543" y="652"/>
                  </a:lnTo>
                  <a:lnTo>
                    <a:pt x="1543" y="652"/>
                  </a:lnTo>
                  <a:lnTo>
                    <a:pt x="1545" y="652"/>
                  </a:lnTo>
                  <a:lnTo>
                    <a:pt x="1545" y="652"/>
                  </a:lnTo>
                  <a:lnTo>
                    <a:pt x="1545" y="652"/>
                  </a:lnTo>
                  <a:lnTo>
                    <a:pt x="1545" y="655"/>
                  </a:lnTo>
                  <a:lnTo>
                    <a:pt x="1550" y="655"/>
                  </a:lnTo>
                  <a:lnTo>
                    <a:pt x="1550" y="655"/>
                  </a:lnTo>
                  <a:lnTo>
                    <a:pt x="1557" y="655"/>
                  </a:lnTo>
                  <a:lnTo>
                    <a:pt x="1557" y="657"/>
                  </a:lnTo>
                  <a:lnTo>
                    <a:pt x="1557" y="657"/>
                  </a:lnTo>
                  <a:lnTo>
                    <a:pt x="1557" y="657"/>
                  </a:lnTo>
                  <a:lnTo>
                    <a:pt x="1557" y="657"/>
                  </a:lnTo>
                  <a:lnTo>
                    <a:pt x="1557" y="659"/>
                  </a:lnTo>
                  <a:lnTo>
                    <a:pt x="1559" y="659"/>
                  </a:lnTo>
                  <a:lnTo>
                    <a:pt x="1559" y="659"/>
                  </a:lnTo>
                  <a:lnTo>
                    <a:pt x="1574" y="659"/>
                  </a:lnTo>
                  <a:lnTo>
                    <a:pt x="1574" y="662"/>
                  </a:lnTo>
                  <a:lnTo>
                    <a:pt x="1576" y="662"/>
                  </a:lnTo>
                  <a:lnTo>
                    <a:pt x="1576" y="662"/>
                  </a:lnTo>
                  <a:lnTo>
                    <a:pt x="1578" y="662"/>
                  </a:lnTo>
                  <a:lnTo>
                    <a:pt x="1578" y="664"/>
                  </a:lnTo>
                  <a:lnTo>
                    <a:pt x="1583" y="664"/>
                  </a:lnTo>
                  <a:lnTo>
                    <a:pt x="1583" y="664"/>
                  </a:lnTo>
                  <a:lnTo>
                    <a:pt x="1585" y="664"/>
                  </a:lnTo>
                  <a:lnTo>
                    <a:pt x="1585" y="664"/>
                  </a:lnTo>
                  <a:lnTo>
                    <a:pt x="1590" y="664"/>
                  </a:lnTo>
                  <a:lnTo>
                    <a:pt x="1590" y="666"/>
                  </a:lnTo>
                  <a:lnTo>
                    <a:pt x="1590" y="666"/>
                  </a:lnTo>
                  <a:lnTo>
                    <a:pt x="1590" y="666"/>
                  </a:lnTo>
                  <a:lnTo>
                    <a:pt x="1593" y="666"/>
                  </a:lnTo>
                  <a:lnTo>
                    <a:pt x="1593" y="666"/>
                  </a:lnTo>
                  <a:lnTo>
                    <a:pt x="1597" y="666"/>
                  </a:lnTo>
                  <a:lnTo>
                    <a:pt x="1597" y="666"/>
                  </a:lnTo>
                  <a:lnTo>
                    <a:pt x="1600" y="666"/>
                  </a:lnTo>
                  <a:lnTo>
                    <a:pt x="1600" y="669"/>
                  </a:lnTo>
                  <a:lnTo>
                    <a:pt x="1604" y="669"/>
                  </a:lnTo>
                  <a:lnTo>
                    <a:pt x="1604" y="669"/>
                  </a:lnTo>
                  <a:lnTo>
                    <a:pt x="1604" y="669"/>
                  </a:lnTo>
                  <a:lnTo>
                    <a:pt x="1604" y="669"/>
                  </a:lnTo>
                  <a:lnTo>
                    <a:pt x="1607" y="669"/>
                  </a:lnTo>
                  <a:lnTo>
                    <a:pt x="1607" y="669"/>
                  </a:lnTo>
                  <a:lnTo>
                    <a:pt x="1609" y="669"/>
                  </a:lnTo>
                  <a:lnTo>
                    <a:pt x="1609" y="671"/>
                  </a:lnTo>
                  <a:lnTo>
                    <a:pt x="1609" y="671"/>
                  </a:lnTo>
                  <a:lnTo>
                    <a:pt x="1609" y="671"/>
                  </a:lnTo>
                  <a:lnTo>
                    <a:pt x="1609" y="671"/>
                  </a:lnTo>
                  <a:lnTo>
                    <a:pt x="1609" y="676"/>
                  </a:lnTo>
                  <a:lnTo>
                    <a:pt x="1609" y="676"/>
                  </a:lnTo>
                  <a:lnTo>
                    <a:pt x="1609" y="678"/>
                  </a:lnTo>
                  <a:lnTo>
                    <a:pt x="1609" y="678"/>
                  </a:lnTo>
                  <a:lnTo>
                    <a:pt x="1609" y="683"/>
                  </a:lnTo>
                  <a:lnTo>
                    <a:pt x="1609" y="683"/>
                  </a:lnTo>
                  <a:lnTo>
                    <a:pt x="1609" y="683"/>
                  </a:lnTo>
                  <a:lnTo>
                    <a:pt x="1609" y="683"/>
                  </a:lnTo>
                  <a:lnTo>
                    <a:pt x="1609" y="683"/>
                  </a:lnTo>
                  <a:lnTo>
                    <a:pt x="1611" y="683"/>
                  </a:lnTo>
                  <a:lnTo>
                    <a:pt x="1611" y="688"/>
                  </a:lnTo>
                  <a:lnTo>
                    <a:pt x="1611" y="688"/>
                  </a:lnTo>
                  <a:lnTo>
                    <a:pt x="1611" y="690"/>
                  </a:lnTo>
                  <a:lnTo>
                    <a:pt x="1611" y="690"/>
                  </a:lnTo>
                  <a:lnTo>
                    <a:pt x="1611" y="690"/>
                  </a:lnTo>
                  <a:lnTo>
                    <a:pt x="1616" y="690"/>
                  </a:lnTo>
                  <a:lnTo>
                    <a:pt x="1616" y="692"/>
                  </a:lnTo>
                  <a:lnTo>
                    <a:pt x="1616" y="692"/>
                  </a:lnTo>
                  <a:lnTo>
                    <a:pt x="1616" y="692"/>
                  </a:lnTo>
                  <a:lnTo>
                    <a:pt x="1619" y="692"/>
                  </a:lnTo>
                  <a:lnTo>
                    <a:pt x="1619" y="692"/>
                  </a:lnTo>
                  <a:lnTo>
                    <a:pt x="1621" y="692"/>
                  </a:lnTo>
                  <a:lnTo>
                    <a:pt x="1621" y="695"/>
                  </a:lnTo>
                  <a:lnTo>
                    <a:pt x="1623" y="695"/>
                  </a:lnTo>
                  <a:lnTo>
                    <a:pt x="1623" y="695"/>
                  </a:lnTo>
                  <a:lnTo>
                    <a:pt x="1623" y="695"/>
                  </a:lnTo>
                  <a:lnTo>
                    <a:pt x="1623" y="697"/>
                  </a:lnTo>
                  <a:lnTo>
                    <a:pt x="1628" y="697"/>
                  </a:lnTo>
                  <a:lnTo>
                    <a:pt x="1628" y="695"/>
                  </a:lnTo>
                  <a:lnTo>
                    <a:pt x="1630" y="695"/>
                  </a:lnTo>
                  <a:lnTo>
                    <a:pt x="1630" y="697"/>
                  </a:lnTo>
                  <a:lnTo>
                    <a:pt x="1630" y="697"/>
                  </a:lnTo>
                  <a:lnTo>
                    <a:pt x="1630" y="697"/>
                  </a:lnTo>
                  <a:lnTo>
                    <a:pt x="1633" y="697"/>
                  </a:lnTo>
                  <a:lnTo>
                    <a:pt x="1633" y="700"/>
                  </a:lnTo>
                  <a:lnTo>
                    <a:pt x="1638" y="700"/>
                  </a:lnTo>
                  <a:lnTo>
                    <a:pt x="1638" y="700"/>
                  </a:lnTo>
                  <a:lnTo>
                    <a:pt x="1640" y="700"/>
                  </a:lnTo>
                  <a:lnTo>
                    <a:pt x="1640" y="702"/>
                  </a:lnTo>
                  <a:lnTo>
                    <a:pt x="1642" y="702"/>
                  </a:lnTo>
                  <a:lnTo>
                    <a:pt x="1642" y="700"/>
                  </a:lnTo>
                  <a:lnTo>
                    <a:pt x="1642" y="700"/>
                  </a:lnTo>
                  <a:lnTo>
                    <a:pt x="1642" y="700"/>
                  </a:lnTo>
                  <a:lnTo>
                    <a:pt x="1645" y="700"/>
                  </a:lnTo>
                  <a:lnTo>
                    <a:pt x="1645" y="700"/>
                  </a:lnTo>
                  <a:lnTo>
                    <a:pt x="1652" y="700"/>
                  </a:lnTo>
                  <a:lnTo>
                    <a:pt x="1652" y="700"/>
                  </a:lnTo>
                  <a:lnTo>
                    <a:pt x="1652" y="700"/>
                  </a:lnTo>
                  <a:lnTo>
                    <a:pt x="1652" y="697"/>
                  </a:lnTo>
                  <a:lnTo>
                    <a:pt x="1654" y="697"/>
                  </a:lnTo>
                  <a:lnTo>
                    <a:pt x="1654" y="697"/>
                  </a:lnTo>
                  <a:lnTo>
                    <a:pt x="1656" y="697"/>
                  </a:lnTo>
                  <a:lnTo>
                    <a:pt x="1656" y="695"/>
                  </a:lnTo>
                  <a:lnTo>
                    <a:pt x="1664" y="695"/>
                  </a:lnTo>
                  <a:lnTo>
                    <a:pt x="1664" y="695"/>
                  </a:lnTo>
                  <a:lnTo>
                    <a:pt x="1668" y="695"/>
                  </a:lnTo>
                  <a:lnTo>
                    <a:pt x="1668" y="692"/>
                  </a:lnTo>
                  <a:lnTo>
                    <a:pt x="1671" y="692"/>
                  </a:lnTo>
                  <a:lnTo>
                    <a:pt x="1671" y="695"/>
                  </a:lnTo>
                  <a:lnTo>
                    <a:pt x="1671" y="695"/>
                  </a:lnTo>
                  <a:lnTo>
                    <a:pt x="1671" y="692"/>
                  </a:lnTo>
                  <a:lnTo>
                    <a:pt x="1673" y="692"/>
                  </a:lnTo>
                  <a:lnTo>
                    <a:pt x="1673" y="692"/>
                  </a:lnTo>
                  <a:lnTo>
                    <a:pt x="1675" y="692"/>
                  </a:lnTo>
                  <a:lnTo>
                    <a:pt x="1675" y="692"/>
                  </a:lnTo>
                  <a:lnTo>
                    <a:pt x="1678" y="692"/>
                  </a:lnTo>
                  <a:lnTo>
                    <a:pt x="1678" y="692"/>
                  </a:lnTo>
                  <a:lnTo>
                    <a:pt x="1682" y="692"/>
                  </a:lnTo>
                  <a:lnTo>
                    <a:pt x="1682" y="692"/>
                  </a:lnTo>
                  <a:lnTo>
                    <a:pt x="1692" y="692"/>
                  </a:lnTo>
                  <a:lnTo>
                    <a:pt x="1692" y="695"/>
                  </a:lnTo>
                  <a:lnTo>
                    <a:pt x="1694" y="695"/>
                  </a:lnTo>
                  <a:lnTo>
                    <a:pt x="1694" y="697"/>
                  </a:lnTo>
                  <a:lnTo>
                    <a:pt x="1697" y="697"/>
                  </a:lnTo>
                  <a:lnTo>
                    <a:pt x="1697" y="695"/>
                  </a:lnTo>
                  <a:lnTo>
                    <a:pt x="1709" y="695"/>
                  </a:lnTo>
                  <a:lnTo>
                    <a:pt x="1709" y="697"/>
                  </a:lnTo>
                  <a:lnTo>
                    <a:pt x="1709" y="697"/>
                  </a:lnTo>
                  <a:lnTo>
                    <a:pt x="1709" y="697"/>
                  </a:lnTo>
                  <a:lnTo>
                    <a:pt x="1711" y="697"/>
                  </a:lnTo>
                  <a:lnTo>
                    <a:pt x="1711" y="700"/>
                  </a:lnTo>
                  <a:lnTo>
                    <a:pt x="1711" y="700"/>
                  </a:lnTo>
                  <a:lnTo>
                    <a:pt x="1711" y="700"/>
                  </a:lnTo>
                  <a:lnTo>
                    <a:pt x="1713" y="700"/>
                  </a:lnTo>
                  <a:lnTo>
                    <a:pt x="1713" y="702"/>
                  </a:lnTo>
                  <a:lnTo>
                    <a:pt x="1713" y="702"/>
                  </a:lnTo>
                  <a:lnTo>
                    <a:pt x="1713" y="702"/>
                  </a:lnTo>
                  <a:lnTo>
                    <a:pt x="1716" y="702"/>
                  </a:lnTo>
                  <a:lnTo>
                    <a:pt x="1716" y="704"/>
                  </a:lnTo>
                  <a:lnTo>
                    <a:pt x="1720" y="704"/>
                  </a:lnTo>
                  <a:lnTo>
                    <a:pt x="1720" y="704"/>
                  </a:lnTo>
                  <a:lnTo>
                    <a:pt x="1723" y="704"/>
                  </a:lnTo>
                  <a:lnTo>
                    <a:pt x="1723" y="704"/>
                  </a:lnTo>
                  <a:lnTo>
                    <a:pt x="1723" y="704"/>
                  </a:lnTo>
                  <a:lnTo>
                    <a:pt x="1723" y="704"/>
                  </a:lnTo>
                  <a:lnTo>
                    <a:pt x="1730" y="704"/>
                  </a:lnTo>
                  <a:lnTo>
                    <a:pt x="1730" y="707"/>
                  </a:lnTo>
                  <a:lnTo>
                    <a:pt x="1732" y="707"/>
                  </a:lnTo>
                  <a:lnTo>
                    <a:pt x="1732" y="711"/>
                  </a:lnTo>
                  <a:lnTo>
                    <a:pt x="1732" y="711"/>
                  </a:lnTo>
                  <a:lnTo>
                    <a:pt x="1732" y="714"/>
                  </a:lnTo>
                  <a:lnTo>
                    <a:pt x="1735" y="714"/>
                  </a:lnTo>
                  <a:lnTo>
                    <a:pt x="1735" y="714"/>
                  </a:lnTo>
                  <a:lnTo>
                    <a:pt x="1737" y="714"/>
                  </a:lnTo>
                  <a:lnTo>
                    <a:pt x="1737" y="716"/>
                  </a:lnTo>
                  <a:lnTo>
                    <a:pt x="1739" y="716"/>
                  </a:lnTo>
                  <a:lnTo>
                    <a:pt x="1739" y="716"/>
                  </a:lnTo>
                  <a:lnTo>
                    <a:pt x="1739" y="716"/>
                  </a:lnTo>
                  <a:lnTo>
                    <a:pt x="1739" y="719"/>
                  </a:lnTo>
                  <a:lnTo>
                    <a:pt x="1742" y="719"/>
                  </a:lnTo>
                  <a:lnTo>
                    <a:pt x="1742" y="719"/>
                  </a:lnTo>
                  <a:lnTo>
                    <a:pt x="1744" y="719"/>
                  </a:lnTo>
                  <a:lnTo>
                    <a:pt x="1744" y="721"/>
                  </a:lnTo>
                  <a:lnTo>
                    <a:pt x="1744" y="721"/>
                  </a:lnTo>
                  <a:lnTo>
                    <a:pt x="1744" y="721"/>
                  </a:lnTo>
                  <a:lnTo>
                    <a:pt x="1753" y="721"/>
                  </a:lnTo>
                  <a:lnTo>
                    <a:pt x="1753" y="721"/>
                  </a:lnTo>
                  <a:lnTo>
                    <a:pt x="1756" y="721"/>
                  </a:lnTo>
                  <a:lnTo>
                    <a:pt x="1756" y="721"/>
                  </a:lnTo>
                  <a:lnTo>
                    <a:pt x="1758" y="721"/>
                  </a:lnTo>
                  <a:lnTo>
                    <a:pt x="1758" y="721"/>
                  </a:lnTo>
                  <a:lnTo>
                    <a:pt x="1761" y="721"/>
                  </a:lnTo>
                  <a:lnTo>
                    <a:pt x="1761" y="721"/>
                  </a:lnTo>
                  <a:lnTo>
                    <a:pt x="1763" y="721"/>
                  </a:lnTo>
                  <a:lnTo>
                    <a:pt x="1763" y="723"/>
                  </a:lnTo>
                  <a:lnTo>
                    <a:pt x="1765" y="723"/>
                  </a:lnTo>
                  <a:lnTo>
                    <a:pt x="1765" y="723"/>
                  </a:lnTo>
                  <a:lnTo>
                    <a:pt x="1765" y="723"/>
                  </a:lnTo>
                  <a:lnTo>
                    <a:pt x="1765" y="723"/>
                  </a:lnTo>
                  <a:lnTo>
                    <a:pt x="1770" y="723"/>
                  </a:lnTo>
                  <a:lnTo>
                    <a:pt x="1770" y="723"/>
                  </a:lnTo>
                  <a:lnTo>
                    <a:pt x="1770" y="723"/>
                  </a:lnTo>
                  <a:lnTo>
                    <a:pt x="1770" y="723"/>
                  </a:lnTo>
                  <a:lnTo>
                    <a:pt x="1777" y="723"/>
                  </a:lnTo>
                  <a:lnTo>
                    <a:pt x="1777" y="726"/>
                  </a:lnTo>
                  <a:lnTo>
                    <a:pt x="1784" y="726"/>
                  </a:lnTo>
                  <a:lnTo>
                    <a:pt x="1784" y="723"/>
                  </a:lnTo>
                  <a:lnTo>
                    <a:pt x="1784" y="723"/>
                  </a:lnTo>
                  <a:lnTo>
                    <a:pt x="1784" y="723"/>
                  </a:lnTo>
                  <a:lnTo>
                    <a:pt x="1787" y="723"/>
                  </a:lnTo>
                  <a:lnTo>
                    <a:pt x="1787" y="723"/>
                  </a:lnTo>
                  <a:lnTo>
                    <a:pt x="1789" y="723"/>
                  </a:lnTo>
                  <a:lnTo>
                    <a:pt x="1789" y="726"/>
                  </a:lnTo>
                  <a:lnTo>
                    <a:pt x="1791" y="726"/>
                  </a:lnTo>
                  <a:lnTo>
                    <a:pt x="1791" y="726"/>
                  </a:lnTo>
                  <a:lnTo>
                    <a:pt x="1791" y="726"/>
                  </a:lnTo>
                  <a:lnTo>
                    <a:pt x="1791" y="726"/>
                  </a:lnTo>
                  <a:lnTo>
                    <a:pt x="1796" y="726"/>
                  </a:lnTo>
                  <a:lnTo>
                    <a:pt x="1796" y="723"/>
                  </a:lnTo>
                  <a:lnTo>
                    <a:pt x="1798" y="723"/>
                  </a:lnTo>
                  <a:lnTo>
                    <a:pt x="1798" y="723"/>
                  </a:lnTo>
                  <a:lnTo>
                    <a:pt x="1801" y="723"/>
                  </a:lnTo>
                  <a:lnTo>
                    <a:pt x="1801" y="723"/>
                  </a:lnTo>
                  <a:lnTo>
                    <a:pt x="1803" y="723"/>
                  </a:lnTo>
                  <a:lnTo>
                    <a:pt x="1803" y="721"/>
                  </a:lnTo>
                  <a:lnTo>
                    <a:pt x="1806" y="721"/>
                  </a:lnTo>
                  <a:lnTo>
                    <a:pt x="1806" y="721"/>
                  </a:lnTo>
                  <a:lnTo>
                    <a:pt x="1808" y="721"/>
                  </a:lnTo>
                  <a:lnTo>
                    <a:pt x="1808" y="721"/>
                  </a:lnTo>
                  <a:lnTo>
                    <a:pt x="1810" y="721"/>
                  </a:lnTo>
                  <a:lnTo>
                    <a:pt x="1810" y="721"/>
                  </a:lnTo>
                  <a:lnTo>
                    <a:pt x="1813" y="721"/>
                  </a:lnTo>
                  <a:lnTo>
                    <a:pt x="1813" y="719"/>
                  </a:lnTo>
                  <a:lnTo>
                    <a:pt x="1815" y="719"/>
                  </a:lnTo>
                  <a:lnTo>
                    <a:pt x="1815" y="721"/>
                  </a:lnTo>
                  <a:lnTo>
                    <a:pt x="1817" y="721"/>
                  </a:lnTo>
                  <a:lnTo>
                    <a:pt x="1817" y="719"/>
                  </a:lnTo>
                  <a:lnTo>
                    <a:pt x="1822" y="719"/>
                  </a:lnTo>
                  <a:lnTo>
                    <a:pt x="1822" y="719"/>
                  </a:lnTo>
                  <a:lnTo>
                    <a:pt x="1824" y="719"/>
                  </a:lnTo>
                  <a:lnTo>
                    <a:pt x="1824" y="716"/>
                  </a:lnTo>
                  <a:lnTo>
                    <a:pt x="1829" y="716"/>
                  </a:lnTo>
                  <a:lnTo>
                    <a:pt x="1829" y="716"/>
                  </a:lnTo>
                  <a:lnTo>
                    <a:pt x="1834" y="716"/>
                  </a:lnTo>
                  <a:lnTo>
                    <a:pt x="1834" y="716"/>
                  </a:lnTo>
                  <a:lnTo>
                    <a:pt x="1836" y="716"/>
                  </a:lnTo>
                  <a:lnTo>
                    <a:pt x="1836" y="716"/>
                  </a:lnTo>
                  <a:lnTo>
                    <a:pt x="1839" y="716"/>
                  </a:lnTo>
                  <a:lnTo>
                    <a:pt x="1839" y="714"/>
                  </a:lnTo>
                  <a:lnTo>
                    <a:pt x="1843" y="714"/>
                  </a:lnTo>
                  <a:lnTo>
                    <a:pt x="1843" y="711"/>
                  </a:lnTo>
                  <a:lnTo>
                    <a:pt x="1843" y="711"/>
                  </a:lnTo>
                  <a:lnTo>
                    <a:pt x="1843" y="711"/>
                  </a:lnTo>
                  <a:lnTo>
                    <a:pt x="1843" y="711"/>
                  </a:lnTo>
                  <a:lnTo>
                    <a:pt x="1843" y="709"/>
                  </a:lnTo>
                  <a:lnTo>
                    <a:pt x="1846" y="709"/>
                  </a:lnTo>
                  <a:lnTo>
                    <a:pt x="1846" y="709"/>
                  </a:lnTo>
                  <a:lnTo>
                    <a:pt x="1846" y="709"/>
                  </a:lnTo>
                  <a:lnTo>
                    <a:pt x="1846" y="707"/>
                  </a:lnTo>
                  <a:lnTo>
                    <a:pt x="1848" y="707"/>
                  </a:lnTo>
                  <a:lnTo>
                    <a:pt x="1848" y="707"/>
                  </a:lnTo>
                  <a:lnTo>
                    <a:pt x="1851" y="707"/>
                  </a:lnTo>
                  <a:lnTo>
                    <a:pt x="1851" y="704"/>
                  </a:lnTo>
                  <a:lnTo>
                    <a:pt x="1853" y="704"/>
                  </a:lnTo>
                  <a:lnTo>
                    <a:pt x="1853" y="704"/>
                  </a:lnTo>
                  <a:lnTo>
                    <a:pt x="1853" y="704"/>
                  </a:lnTo>
                  <a:lnTo>
                    <a:pt x="1853" y="702"/>
                  </a:lnTo>
                  <a:lnTo>
                    <a:pt x="1855" y="702"/>
                  </a:lnTo>
                  <a:lnTo>
                    <a:pt x="1855" y="702"/>
                  </a:lnTo>
                  <a:lnTo>
                    <a:pt x="1860" y="702"/>
                  </a:lnTo>
                  <a:lnTo>
                    <a:pt x="1860" y="702"/>
                  </a:lnTo>
                  <a:lnTo>
                    <a:pt x="1862" y="702"/>
                  </a:lnTo>
                  <a:lnTo>
                    <a:pt x="1862" y="700"/>
                  </a:lnTo>
                  <a:lnTo>
                    <a:pt x="1865" y="700"/>
                  </a:lnTo>
                  <a:lnTo>
                    <a:pt x="1865" y="700"/>
                  </a:lnTo>
                  <a:lnTo>
                    <a:pt x="1865" y="700"/>
                  </a:lnTo>
                  <a:lnTo>
                    <a:pt x="1865" y="697"/>
                  </a:lnTo>
                  <a:lnTo>
                    <a:pt x="1869" y="697"/>
                  </a:lnTo>
                  <a:lnTo>
                    <a:pt x="1869" y="697"/>
                  </a:lnTo>
                  <a:lnTo>
                    <a:pt x="1869" y="697"/>
                  </a:lnTo>
                  <a:lnTo>
                    <a:pt x="1869" y="697"/>
                  </a:lnTo>
                  <a:lnTo>
                    <a:pt x="1879" y="697"/>
                  </a:lnTo>
                  <a:lnTo>
                    <a:pt x="1879" y="700"/>
                  </a:lnTo>
                  <a:lnTo>
                    <a:pt x="1884" y="700"/>
                  </a:lnTo>
                  <a:lnTo>
                    <a:pt x="1884" y="700"/>
                  </a:lnTo>
                  <a:lnTo>
                    <a:pt x="1884" y="700"/>
                  </a:lnTo>
                  <a:lnTo>
                    <a:pt x="1884" y="702"/>
                  </a:lnTo>
                  <a:lnTo>
                    <a:pt x="1886" y="702"/>
                  </a:lnTo>
                  <a:lnTo>
                    <a:pt x="1886" y="702"/>
                  </a:lnTo>
                  <a:lnTo>
                    <a:pt x="1886" y="702"/>
                  </a:lnTo>
                  <a:lnTo>
                    <a:pt x="1886" y="702"/>
                  </a:lnTo>
                  <a:lnTo>
                    <a:pt x="1888" y="702"/>
                  </a:lnTo>
                  <a:lnTo>
                    <a:pt x="1888" y="704"/>
                  </a:lnTo>
                  <a:lnTo>
                    <a:pt x="1888" y="704"/>
                  </a:lnTo>
                  <a:lnTo>
                    <a:pt x="1888" y="704"/>
                  </a:lnTo>
                  <a:lnTo>
                    <a:pt x="1891" y="704"/>
                  </a:lnTo>
                  <a:lnTo>
                    <a:pt x="1891" y="707"/>
                  </a:lnTo>
                  <a:lnTo>
                    <a:pt x="1898" y="707"/>
                  </a:lnTo>
                  <a:lnTo>
                    <a:pt x="1898" y="707"/>
                  </a:lnTo>
                  <a:lnTo>
                    <a:pt x="1900" y="707"/>
                  </a:lnTo>
                  <a:lnTo>
                    <a:pt x="1900" y="707"/>
                  </a:lnTo>
                  <a:lnTo>
                    <a:pt x="1903" y="707"/>
                  </a:lnTo>
                  <a:lnTo>
                    <a:pt x="1903" y="704"/>
                  </a:lnTo>
                  <a:lnTo>
                    <a:pt x="1905" y="704"/>
                  </a:lnTo>
                  <a:lnTo>
                    <a:pt x="1905" y="704"/>
                  </a:lnTo>
                  <a:lnTo>
                    <a:pt x="1907" y="704"/>
                  </a:lnTo>
                  <a:lnTo>
                    <a:pt x="1907" y="702"/>
                  </a:lnTo>
                  <a:lnTo>
                    <a:pt x="1912" y="702"/>
                  </a:lnTo>
                  <a:lnTo>
                    <a:pt x="1912" y="704"/>
                  </a:lnTo>
                  <a:lnTo>
                    <a:pt x="1914" y="704"/>
                  </a:lnTo>
                  <a:lnTo>
                    <a:pt x="1914" y="704"/>
                  </a:lnTo>
                  <a:lnTo>
                    <a:pt x="1919" y="704"/>
                  </a:lnTo>
                  <a:lnTo>
                    <a:pt x="1919" y="707"/>
                  </a:lnTo>
                  <a:lnTo>
                    <a:pt x="1919" y="707"/>
                  </a:lnTo>
                  <a:lnTo>
                    <a:pt x="1919" y="707"/>
                  </a:lnTo>
                  <a:lnTo>
                    <a:pt x="1922" y="707"/>
                  </a:lnTo>
                  <a:lnTo>
                    <a:pt x="1922" y="709"/>
                  </a:lnTo>
                  <a:lnTo>
                    <a:pt x="1922" y="709"/>
                  </a:lnTo>
                  <a:lnTo>
                    <a:pt x="1922" y="709"/>
                  </a:lnTo>
                  <a:lnTo>
                    <a:pt x="1924" y="709"/>
                  </a:lnTo>
                  <a:lnTo>
                    <a:pt x="1924" y="711"/>
                  </a:lnTo>
                  <a:lnTo>
                    <a:pt x="1924" y="711"/>
                  </a:lnTo>
                  <a:lnTo>
                    <a:pt x="1924" y="711"/>
                  </a:lnTo>
                  <a:lnTo>
                    <a:pt x="1929" y="711"/>
                  </a:lnTo>
                  <a:lnTo>
                    <a:pt x="1929" y="711"/>
                  </a:lnTo>
                  <a:lnTo>
                    <a:pt x="1931" y="711"/>
                  </a:lnTo>
                  <a:lnTo>
                    <a:pt x="1931" y="714"/>
                  </a:lnTo>
                  <a:lnTo>
                    <a:pt x="1938" y="714"/>
                  </a:lnTo>
                  <a:lnTo>
                    <a:pt x="1938" y="714"/>
                  </a:lnTo>
                  <a:lnTo>
                    <a:pt x="1940" y="714"/>
                  </a:lnTo>
                  <a:lnTo>
                    <a:pt x="1940" y="716"/>
                  </a:lnTo>
                  <a:lnTo>
                    <a:pt x="1943" y="716"/>
                  </a:lnTo>
                  <a:lnTo>
                    <a:pt x="1943" y="716"/>
                  </a:lnTo>
                  <a:lnTo>
                    <a:pt x="1945" y="716"/>
                  </a:lnTo>
                  <a:lnTo>
                    <a:pt x="1945" y="716"/>
                  </a:lnTo>
                  <a:lnTo>
                    <a:pt x="1948" y="716"/>
                  </a:lnTo>
                  <a:lnTo>
                    <a:pt x="1948" y="714"/>
                  </a:lnTo>
                  <a:lnTo>
                    <a:pt x="1948" y="714"/>
                  </a:lnTo>
                  <a:lnTo>
                    <a:pt x="1948" y="714"/>
                  </a:lnTo>
                  <a:lnTo>
                    <a:pt x="1950" y="714"/>
                  </a:lnTo>
                  <a:lnTo>
                    <a:pt x="1950" y="711"/>
                  </a:lnTo>
                  <a:lnTo>
                    <a:pt x="1952" y="711"/>
                  </a:lnTo>
                  <a:lnTo>
                    <a:pt x="1952" y="711"/>
                  </a:lnTo>
                  <a:lnTo>
                    <a:pt x="1952" y="711"/>
                  </a:lnTo>
                  <a:lnTo>
                    <a:pt x="1952" y="711"/>
                  </a:lnTo>
                  <a:lnTo>
                    <a:pt x="1955" y="711"/>
                  </a:lnTo>
                  <a:lnTo>
                    <a:pt x="1955" y="709"/>
                  </a:lnTo>
                  <a:lnTo>
                    <a:pt x="1957" y="709"/>
                  </a:lnTo>
                  <a:lnTo>
                    <a:pt x="1957" y="709"/>
                  </a:lnTo>
                  <a:lnTo>
                    <a:pt x="1959" y="709"/>
                  </a:lnTo>
                  <a:lnTo>
                    <a:pt x="1959" y="707"/>
                  </a:lnTo>
                  <a:lnTo>
                    <a:pt x="1959" y="707"/>
                  </a:lnTo>
                  <a:lnTo>
                    <a:pt x="1959" y="707"/>
                  </a:lnTo>
                  <a:lnTo>
                    <a:pt x="1962" y="707"/>
                  </a:lnTo>
                  <a:lnTo>
                    <a:pt x="1962" y="704"/>
                  </a:lnTo>
                  <a:lnTo>
                    <a:pt x="1969" y="704"/>
                  </a:lnTo>
                  <a:lnTo>
                    <a:pt x="1969" y="704"/>
                  </a:lnTo>
                  <a:lnTo>
                    <a:pt x="1969" y="704"/>
                  </a:lnTo>
                  <a:lnTo>
                    <a:pt x="1969" y="704"/>
                  </a:lnTo>
                  <a:lnTo>
                    <a:pt x="1971" y="704"/>
                  </a:lnTo>
                  <a:lnTo>
                    <a:pt x="1971" y="704"/>
                  </a:lnTo>
                  <a:lnTo>
                    <a:pt x="1974" y="704"/>
                  </a:lnTo>
                  <a:lnTo>
                    <a:pt x="1974" y="702"/>
                  </a:lnTo>
                  <a:lnTo>
                    <a:pt x="1976" y="702"/>
                  </a:lnTo>
                  <a:lnTo>
                    <a:pt x="1976" y="702"/>
                  </a:lnTo>
                  <a:lnTo>
                    <a:pt x="1976" y="702"/>
                  </a:lnTo>
                  <a:lnTo>
                    <a:pt x="1976" y="702"/>
                  </a:lnTo>
                  <a:lnTo>
                    <a:pt x="1976" y="702"/>
                  </a:lnTo>
                  <a:lnTo>
                    <a:pt x="1976" y="700"/>
                  </a:lnTo>
                  <a:lnTo>
                    <a:pt x="1978" y="700"/>
                  </a:lnTo>
                  <a:lnTo>
                    <a:pt x="1978" y="700"/>
                  </a:lnTo>
                  <a:lnTo>
                    <a:pt x="1976" y="700"/>
                  </a:lnTo>
                  <a:lnTo>
                    <a:pt x="1976" y="695"/>
                  </a:lnTo>
                  <a:lnTo>
                    <a:pt x="1974" y="695"/>
                  </a:lnTo>
                  <a:lnTo>
                    <a:pt x="1974" y="695"/>
                  </a:lnTo>
                  <a:lnTo>
                    <a:pt x="1971" y="695"/>
                  </a:lnTo>
                  <a:lnTo>
                    <a:pt x="1971" y="692"/>
                  </a:lnTo>
                  <a:lnTo>
                    <a:pt x="1974" y="692"/>
                  </a:lnTo>
                  <a:lnTo>
                    <a:pt x="1974" y="692"/>
                  </a:lnTo>
                  <a:lnTo>
                    <a:pt x="1976" y="692"/>
                  </a:lnTo>
                  <a:lnTo>
                    <a:pt x="1976" y="690"/>
                  </a:lnTo>
                  <a:lnTo>
                    <a:pt x="1976" y="690"/>
                  </a:lnTo>
                  <a:lnTo>
                    <a:pt x="1976" y="688"/>
                  </a:lnTo>
                  <a:lnTo>
                    <a:pt x="1978" y="688"/>
                  </a:lnTo>
                  <a:lnTo>
                    <a:pt x="1978" y="688"/>
                  </a:lnTo>
                  <a:lnTo>
                    <a:pt x="1978" y="688"/>
                  </a:lnTo>
                  <a:lnTo>
                    <a:pt x="1978" y="685"/>
                  </a:lnTo>
                  <a:lnTo>
                    <a:pt x="1978" y="685"/>
                  </a:lnTo>
                  <a:lnTo>
                    <a:pt x="1978" y="685"/>
                  </a:lnTo>
                  <a:lnTo>
                    <a:pt x="1981" y="685"/>
                  </a:lnTo>
                  <a:lnTo>
                    <a:pt x="1981" y="681"/>
                  </a:lnTo>
                  <a:lnTo>
                    <a:pt x="1981" y="681"/>
                  </a:lnTo>
                  <a:lnTo>
                    <a:pt x="1981" y="681"/>
                  </a:lnTo>
                  <a:lnTo>
                    <a:pt x="1983" y="681"/>
                  </a:lnTo>
                  <a:lnTo>
                    <a:pt x="1983" y="678"/>
                  </a:lnTo>
                  <a:lnTo>
                    <a:pt x="1983" y="678"/>
                  </a:lnTo>
                  <a:lnTo>
                    <a:pt x="1983" y="678"/>
                  </a:lnTo>
                  <a:lnTo>
                    <a:pt x="1985" y="678"/>
                  </a:lnTo>
                  <a:lnTo>
                    <a:pt x="1985" y="676"/>
                  </a:lnTo>
                  <a:lnTo>
                    <a:pt x="1985" y="676"/>
                  </a:lnTo>
                  <a:lnTo>
                    <a:pt x="1985" y="673"/>
                  </a:lnTo>
                  <a:lnTo>
                    <a:pt x="1985" y="673"/>
                  </a:lnTo>
                  <a:lnTo>
                    <a:pt x="1985" y="671"/>
                  </a:lnTo>
                  <a:lnTo>
                    <a:pt x="1988" y="671"/>
                  </a:lnTo>
                  <a:lnTo>
                    <a:pt x="1988" y="671"/>
                  </a:lnTo>
                  <a:lnTo>
                    <a:pt x="1990" y="671"/>
                  </a:lnTo>
                  <a:lnTo>
                    <a:pt x="1990" y="669"/>
                  </a:lnTo>
                  <a:lnTo>
                    <a:pt x="1990" y="669"/>
                  </a:lnTo>
                  <a:lnTo>
                    <a:pt x="1990" y="666"/>
                  </a:lnTo>
                  <a:lnTo>
                    <a:pt x="1990" y="666"/>
                  </a:lnTo>
                  <a:lnTo>
                    <a:pt x="1990" y="664"/>
                  </a:lnTo>
                  <a:lnTo>
                    <a:pt x="1993" y="664"/>
                  </a:lnTo>
                  <a:lnTo>
                    <a:pt x="1993" y="664"/>
                  </a:lnTo>
                  <a:lnTo>
                    <a:pt x="1993" y="664"/>
                  </a:lnTo>
                  <a:lnTo>
                    <a:pt x="1993" y="662"/>
                  </a:lnTo>
                  <a:lnTo>
                    <a:pt x="1995" y="662"/>
                  </a:lnTo>
                  <a:lnTo>
                    <a:pt x="1995" y="662"/>
                  </a:lnTo>
                  <a:lnTo>
                    <a:pt x="1997" y="662"/>
                  </a:lnTo>
                  <a:lnTo>
                    <a:pt x="1997" y="659"/>
                  </a:lnTo>
                  <a:lnTo>
                    <a:pt x="1997" y="659"/>
                  </a:lnTo>
                  <a:lnTo>
                    <a:pt x="1997" y="659"/>
                  </a:lnTo>
                  <a:lnTo>
                    <a:pt x="2000" y="659"/>
                  </a:lnTo>
                  <a:lnTo>
                    <a:pt x="2000" y="657"/>
                  </a:lnTo>
                  <a:lnTo>
                    <a:pt x="2002" y="657"/>
                  </a:lnTo>
                  <a:lnTo>
                    <a:pt x="2002" y="657"/>
                  </a:lnTo>
                  <a:lnTo>
                    <a:pt x="2002" y="657"/>
                  </a:lnTo>
                  <a:lnTo>
                    <a:pt x="2002" y="655"/>
                  </a:lnTo>
                  <a:lnTo>
                    <a:pt x="2004" y="655"/>
                  </a:lnTo>
                  <a:lnTo>
                    <a:pt x="2004" y="652"/>
                  </a:lnTo>
                  <a:lnTo>
                    <a:pt x="2007" y="652"/>
                  </a:lnTo>
                  <a:lnTo>
                    <a:pt x="2007" y="652"/>
                  </a:lnTo>
                  <a:lnTo>
                    <a:pt x="2007" y="652"/>
                  </a:lnTo>
                  <a:lnTo>
                    <a:pt x="2007" y="647"/>
                  </a:lnTo>
                  <a:lnTo>
                    <a:pt x="2007" y="647"/>
                  </a:lnTo>
                  <a:lnTo>
                    <a:pt x="2007" y="645"/>
                  </a:lnTo>
                  <a:lnTo>
                    <a:pt x="2004" y="645"/>
                  </a:lnTo>
                  <a:lnTo>
                    <a:pt x="2004" y="643"/>
                  </a:lnTo>
                  <a:lnTo>
                    <a:pt x="2004" y="643"/>
                  </a:lnTo>
                  <a:lnTo>
                    <a:pt x="2004" y="640"/>
                  </a:lnTo>
                  <a:lnTo>
                    <a:pt x="2007" y="640"/>
                  </a:lnTo>
                  <a:lnTo>
                    <a:pt x="2007" y="640"/>
                  </a:lnTo>
                  <a:lnTo>
                    <a:pt x="2004" y="640"/>
                  </a:lnTo>
                  <a:lnTo>
                    <a:pt x="2004" y="638"/>
                  </a:lnTo>
                  <a:lnTo>
                    <a:pt x="2002" y="638"/>
                  </a:lnTo>
                  <a:lnTo>
                    <a:pt x="2002" y="638"/>
                  </a:lnTo>
                  <a:lnTo>
                    <a:pt x="1997" y="638"/>
                  </a:lnTo>
                  <a:lnTo>
                    <a:pt x="1997" y="638"/>
                  </a:lnTo>
                  <a:lnTo>
                    <a:pt x="1993" y="638"/>
                  </a:lnTo>
                  <a:lnTo>
                    <a:pt x="1993" y="633"/>
                  </a:lnTo>
                  <a:lnTo>
                    <a:pt x="1995" y="633"/>
                  </a:lnTo>
                  <a:lnTo>
                    <a:pt x="1995" y="633"/>
                  </a:lnTo>
                  <a:lnTo>
                    <a:pt x="1997" y="633"/>
                  </a:lnTo>
                  <a:lnTo>
                    <a:pt x="1997" y="631"/>
                  </a:lnTo>
                  <a:lnTo>
                    <a:pt x="1997" y="631"/>
                  </a:lnTo>
                  <a:lnTo>
                    <a:pt x="1997" y="631"/>
                  </a:lnTo>
                  <a:lnTo>
                    <a:pt x="1997" y="631"/>
                  </a:lnTo>
                  <a:lnTo>
                    <a:pt x="1997" y="628"/>
                  </a:lnTo>
                  <a:lnTo>
                    <a:pt x="2000" y="628"/>
                  </a:lnTo>
                  <a:lnTo>
                    <a:pt x="2000" y="628"/>
                  </a:lnTo>
                  <a:lnTo>
                    <a:pt x="2002" y="628"/>
                  </a:lnTo>
                  <a:lnTo>
                    <a:pt x="2002" y="626"/>
                  </a:lnTo>
                  <a:lnTo>
                    <a:pt x="2002" y="626"/>
                  </a:lnTo>
                  <a:lnTo>
                    <a:pt x="2002" y="626"/>
                  </a:lnTo>
                  <a:lnTo>
                    <a:pt x="2004" y="626"/>
                  </a:lnTo>
                  <a:lnTo>
                    <a:pt x="2004" y="624"/>
                  </a:lnTo>
                  <a:lnTo>
                    <a:pt x="2004" y="624"/>
                  </a:lnTo>
                  <a:lnTo>
                    <a:pt x="2004" y="624"/>
                  </a:lnTo>
                  <a:lnTo>
                    <a:pt x="2007" y="624"/>
                  </a:lnTo>
                  <a:lnTo>
                    <a:pt x="2007" y="624"/>
                  </a:lnTo>
                  <a:lnTo>
                    <a:pt x="2009" y="624"/>
                  </a:lnTo>
                  <a:lnTo>
                    <a:pt x="2009" y="621"/>
                  </a:lnTo>
                  <a:lnTo>
                    <a:pt x="2009" y="621"/>
                  </a:lnTo>
                  <a:lnTo>
                    <a:pt x="2009" y="621"/>
                  </a:lnTo>
                  <a:lnTo>
                    <a:pt x="2019" y="621"/>
                  </a:lnTo>
                  <a:lnTo>
                    <a:pt x="2019" y="619"/>
                  </a:lnTo>
                  <a:lnTo>
                    <a:pt x="2026" y="619"/>
                  </a:lnTo>
                  <a:lnTo>
                    <a:pt x="2026" y="619"/>
                  </a:lnTo>
                  <a:lnTo>
                    <a:pt x="2028" y="619"/>
                  </a:lnTo>
                  <a:lnTo>
                    <a:pt x="2028" y="617"/>
                  </a:lnTo>
                  <a:lnTo>
                    <a:pt x="2035" y="617"/>
                  </a:lnTo>
                  <a:lnTo>
                    <a:pt x="2035" y="617"/>
                  </a:lnTo>
                  <a:lnTo>
                    <a:pt x="2040" y="617"/>
                  </a:lnTo>
                  <a:lnTo>
                    <a:pt x="2040" y="614"/>
                  </a:lnTo>
                  <a:lnTo>
                    <a:pt x="2042" y="614"/>
                  </a:lnTo>
                  <a:lnTo>
                    <a:pt x="2042" y="617"/>
                  </a:lnTo>
                  <a:lnTo>
                    <a:pt x="2054" y="617"/>
                  </a:lnTo>
                  <a:lnTo>
                    <a:pt x="2054" y="614"/>
                  </a:lnTo>
                  <a:lnTo>
                    <a:pt x="2059" y="614"/>
                  </a:lnTo>
                  <a:lnTo>
                    <a:pt x="2059" y="614"/>
                  </a:lnTo>
                  <a:lnTo>
                    <a:pt x="2066" y="614"/>
                  </a:lnTo>
                  <a:lnTo>
                    <a:pt x="2066" y="614"/>
                  </a:lnTo>
                  <a:lnTo>
                    <a:pt x="2066" y="614"/>
                  </a:lnTo>
                  <a:lnTo>
                    <a:pt x="2066" y="614"/>
                  </a:lnTo>
                  <a:lnTo>
                    <a:pt x="2068" y="614"/>
                  </a:lnTo>
                  <a:lnTo>
                    <a:pt x="2068" y="614"/>
                  </a:lnTo>
                  <a:lnTo>
                    <a:pt x="2068" y="614"/>
                  </a:lnTo>
                  <a:lnTo>
                    <a:pt x="2068" y="614"/>
                  </a:lnTo>
                  <a:lnTo>
                    <a:pt x="2071" y="614"/>
                  </a:lnTo>
                  <a:lnTo>
                    <a:pt x="2071" y="614"/>
                  </a:lnTo>
                  <a:lnTo>
                    <a:pt x="2075" y="614"/>
                  </a:lnTo>
                  <a:lnTo>
                    <a:pt x="2075" y="617"/>
                  </a:lnTo>
                  <a:lnTo>
                    <a:pt x="2075" y="617"/>
                  </a:lnTo>
                  <a:lnTo>
                    <a:pt x="2075" y="617"/>
                  </a:lnTo>
                  <a:lnTo>
                    <a:pt x="2078" y="617"/>
                  </a:lnTo>
                  <a:lnTo>
                    <a:pt x="2078" y="619"/>
                  </a:lnTo>
                  <a:lnTo>
                    <a:pt x="2080" y="619"/>
                  </a:lnTo>
                  <a:lnTo>
                    <a:pt x="2080" y="619"/>
                  </a:lnTo>
                  <a:lnTo>
                    <a:pt x="2080" y="619"/>
                  </a:lnTo>
                  <a:lnTo>
                    <a:pt x="2080" y="619"/>
                  </a:lnTo>
                  <a:lnTo>
                    <a:pt x="2082" y="619"/>
                  </a:lnTo>
                  <a:lnTo>
                    <a:pt x="2082" y="619"/>
                  </a:lnTo>
                  <a:lnTo>
                    <a:pt x="2085" y="619"/>
                  </a:lnTo>
                  <a:lnTo>
                    <a:pt x="2085" y="621"/>
                  </a:lnTo>
                  <a:lnTo>
                    <a:pt x="2085" y="621"/>
                  </a:lnTo>
                  <a:lnTo>
                    <a:pt x="2085" y="621"/>
                  </a:lnTo>
                  <a:lnTo>
                    <a:pt x="2085" y="621"/>
                  </a:lnTo>
                  <a:lnTo>
                    <a:pt x="2085" y="624"/>
                  </a:lnTo>
                  <a:lnTo>
                    <a:pt x="2092" y="624"/>
                  </a:lnTo>
                  <a:lnTo>
                    <a:pt x="2092" y="624"/>
                  </a:lnTo>
                  <a:lnTo>
                    <a:pt x="2092" y="624"/>
                  </a:lnTo>
                  <a:lnTo>
                    <a:pt x="2092" y="624"/>
                  </a:lnTo>
                  <a:lnTo>
                    <a:pt x="2097" y="624"/>
                  </a:lnTo>
                  <a:lnTo>
                    <a:pt x="2097" y="624"/>
                  </a:lnTo>
                  <a:lnTo>
                    <a:pt x="2097" y="624"/>
                  </a:lnTo>
                  <a:lnTo>
                    <a:pt x="2097" y="624"/>
                  </a:lnTo>
                  <a:lnTo>
                    <a:pt x="2104" y="624"/>
                  </a:lnTo>
                  <a:lnTo>
                    <a:pt x="2104" y="624"/>
                  </a:lnTo>
                  <a:lnTo>
                    <a:pt x="2104" y="624"/>
                  </a:lnTo>
                  <a:lnTo>
                    <a:pt x="2104" y="624"/>
                  </a:lnTo>
                  <a:lnTo>
                    <a:pt x="2109" y="624"/>
                  </a:lnTo>
                  <a:lnTo>
                    <a:pt x="2109" y="626"/>
                  </a:lnTo>
                  <a:lnTo>
                    <a:pt x="2109" y="626"/>
                  </a:lnTo>
                  <a:lnTo>
                    <a:pt x="2109" y="626"/>
                  </a:lnTo>
                  <a:lnTo>
                    <a:pt x="2111" y="626"/>
                  </a:lnTo>
                  <a:lnTo>
                    <a:pt x="2111" y="626"/>
                  </a:lnTo>
                  <a:lnTo>
                    <a:pt x="2111" y="626"/>
                  </a:lnTo>
                  <a:lnTo>
                    <a:pt x="2111" y="626"/>
                  </a:lnTo>
                  <a:lnTo>
                    <a:pt x="2113" y="626"/>
                  </a:lnTo>
                  <a:lnTo>
                    <a:pt x="2113" y="628"/>
                  </a:lnTo>
                  <a:lnTo>
                    <a:pt x="2113" y="628"/>
                  </a:lnTo>
                  <a:lnTo>
                    <a:pt x="2113" y="631"/>
                  </a:lnTo>
                  <a:lnTo>
                    <a:pt x="2113" y="631"/>
                  </a:lnTo>
                  <a:lnTo>
                    <a:pt x="2113" y="631"/>
                  </a:lnTo>
                  <a:lnTo>
                    <a:pt x="2116" y="631"/>
                  </a:lnTo>
                  <a:lnTo>
                    <a:pt x="2116" y="631"/>
                  </a:lnTo>
                  <a:lnTo>
                    <a:pt x="2116" y="631"/>
                  </a:lnTo>
                  <a:lnTo>
                    <a:pt x="2116" y="631"/>
                  </a:lnTo>
                  <a:lnTo>
                    <a:pt x="2118" y="631"/>
                  </a:lnTo>
                  <a:lnTo>
                    <a:pt x="2118" y="633"/>
                  </a:lnTo>
                  <a:lnTo>
                    <a:pt x="2118" y="633"/>
                  </a:lnTo>
                  <a:lnTo>
                    <a:pt x="2118" y="633"/>
                  </a:lnTo>
                  <a:lnTo>
                    <a:pt x="2118" y="633"/>
                  </a:lnTo>
                  <a:lnTo>
                    <a:pt x="2118" y="633"/>
                  </a:lnTo>
                  <a:lnTo>
                    <a:pt x="2120" y="633"/>
                  </a:lnTo>
                  <a:lnTo>
                    <a:pt x="2120" y="633"/>
                  </a:lnTo>
                  <a:lnTo>
                    <a:pt x="2123" y="633"/>
                  </a:lnTo>
                  <a:lnTo>
                    <a:pt x="2123" y="633"/>
                  </a:lnTo>
                  <a:lnTo>
                    <a:pt x="2120" y="633"/>
                  </a:lnTo>
                  <a:lnTo>
                    <a:pt x="2120" y="636"/>
                  </a:lnTo>
                  <a:lnTo>
                    <a:pt x="2118" y="636"/>
                  </a:lnTo>
                  <a:lnTo>
                    <a:pt x="2118" y="638"/>
                  </a:lnTo>
                  <a:lnTo>
                    <a:pt x="2120" y="638"/>
                  </a:lnTo>
                  <a:lnTo>
                    <a:pt x="2120" y="638"/>
                  </a:lnTo>
                  <a:lnTo>
                    <a:pt x="2123" y="638"/>
                  </a:lnTo>
                  <a:lnTo>
                    <a:pt x="2123" y="640"/>
                  </a:lnTo>
                  <a:lnTo>
                    <a:pt x="2125" y="640"/>
                  </a:lnTo>
                  <a:lnTo>
                    <a:pt x="2125" y="643"/>
                  </a:lnTo>
                  <a:lnTo>
                    <a:pt x="2125" y="643"/>
                  </a:lnTo>
                  <a:lnTo>
                    <a:pt x="2125" y="643"/>
                  </a:lnTo>
                  <a:lnTo>
                    <a:pt x="2127" y="643"/>
                  </a:lnTo>
                  <a:lnTo>
                    <a:pt x="2127" y="645"/>
                  </a:lnTo>
                  <a:lnTo>
                    <a:pt x="2130" y="645"/>
                  </a:lnTo>
                  <a:lnTo>
                    <a:pt x="2130" y="647"/>
                  </a:lnTo>
                  <a:lnTo>
                    <a:pt x="2125" y="647"/>
                  </a:lnTo>
                  <a:lnTo>
                    <a:pt x="2125" y="647"/>
                  </a:lnTo>
                  <a:lnTo>
                    <a:pt x="2127" y="647"/>
                  </a:lnTo>
                  <a:lnTo>
                    <a:pt x="2127" y="650"/>
                  </a:lnTo>
                  <a:lnTo>
                    <a:pt x="2130" y="650"/>
                  </a:lnTo>
                  <a:lnTo>
                    <a:pt x="2130" y="650"/>
                  </a:lnTo>
                  <a:lnTo>
                    <a:pt x="2132" y="650"/>
                  </a:lnTo>
                  <a:lnTo>
                    <a:pt x="2132" y="652"/>
                  </a:lnTo>
                  <a:lnTo>
                    <a:pt x="2130" y="652"/>
                  </a:lnTo>
                  <a:lnTo>
                    <a:pt x="2130" y="655"/>
                  </a:lnTo>
                  <a:lnTo>
                    <a:pt x="2132" y="655"/>
                  </a:lnTo>
                  <a:lnTo>
                    <a:pt x="2132" y="657"/>
                  </a:lnTo>
                  <a:lnTo>
                    <a:pt x="2132" y="657"/>
                  </a:lnTo>
                  <a:lnTo>
                    <a:pt x="2132" y="659"/>
                  </a:lnTo>
                  <a:lnTo>
                    <a:pt x="2135" y="659"/>
                  </a:lnTo>
                  <a:lnTo>
                    <a:pt x="2135" y="659"/>
                  </a:lnTo>
                  <a:lnTo>
                    <a:pt x="2135" y="659"/>
                  </a:lnTo>
                  <a:lnTo>
                    <a:pt x="2135" y="662"/>
                  </a:lnTo>
                  <a:lnTo>
                    <a:pt x="2135" y="662"/>
                  </a:lnTo>
                  <a:lnTo>
                    <a:pt x="2135" y="662"/>
                  </a:lnTo>
                  <a:lnTo>
                    <a:pt x="2137" y="662"/>
                  </a:lnTo>
                  <a:lnTo>
                    <a:pt x="2137" y="664"/>
                  </a:lnTo>
                  <a:lnTo>
                    <a:pt x="2135" y="664"/>
                  </a:lnTo>
                  <a:lnTo>
                    <a:pt x="2135" y="664"/>
                  </a:lnTo>
                  <a:lnTo>
                    <a:pt x="2137" y="664"/>
                  </a:lnTo>
                  <a:lnTo>
                    <a:pt x="2137" y="664"/>
                  </a:lnTo>
                  <a:lnTo>
                    <a:pt x="2137" y="664"/>
                  </a:lnTo>
                  <a:lnTo>
                    <a:pt x="2137" y="666"/>
                  </a:lnTo>
                  <a:lnTo>
                    <a:pt x="2137" y="666"/>
                  </a:lnTo>
                  <a:lnTo>
                    <a:pt x="2137" y="669"/>
                  </a:lnTo>
                  <a:lnTo>
                    <a:pt x="2139" y="669"/>
                  </a:lnTo>
                  <a:lnTo>
                    <a:pt x="2139" y="671"/>
                  </a:lnTo>
                  <a:lnTo>
                    <a:pt x="2142" y="671"/>
                  </a:lnTo>
                  <a:lnTo>
                    <a:pt x="2142" y="673"/>
                  </a:lnTo>
                  <a:lnTo>
                    <a:pt x="2139" y="673"/>
                  </a:lnTo>
                  <a:lnTo>
                    <a:pt x="2139" y="678"/>
                  </a:lnTo>
                  <a:lnTo>
                    <a:pt x="2142" y="678"/>
                  </a:lnTo>
                  <a:lnTo>
                    <a:pt x="2142" y="678"/>
                  </a:lnTo>
                  <a:lnTo>
                    <a:pt x="2142" y="678"/>
                  </a:lnTo>
                  <a:lnTo>
                    <a:pt x="2142" y="681"/>
                  </a:lnTo>
                  <a:lnTo>
                    <a:pt x="2144" y="681"/>
                  </a:lnTo>
                  <a:lnTo>
                    <a:pt x="2144" y="681"/>
                  </a:lnTo>
                  <a:lnTo>
                    <a:pt x="2144" y="681"/>
                  </a:lnTo>
                  <a:lnTo>
                    <a:pt x="2144" y="683"/>
                  </a:lnTo>
                  <a:lnTo>
                    <a:pt x="2146" y="683"/>
                  </a:lnTo>
                  <a:lnTo>
                    <a:pt x="2146" y="683"/>
                  </a:lnTo>
                  <a:lnTo>
                    <a:pt x="2146" y="683"/>
                  </a:lnTo>
                  <a:lnTo>
                    <a:pt x="2146" y="685"/>
                  </a:lnTo>
                  <a:lnTo>
                    <a:pt x="2149" y="685"/>
                  </a:lnTo>
                  <a:lnTo>
                    <a:pt x="2149" y="688"/>
                  </a:lnTo>
                  <a:lnTo>
                    <a:pt x="2149" y="688"/>
                  </a:lnTo>
                  <a:lnTo>
                    <a:pt x="2149" y="690"/>
                  </a:lnTo>
                  <a:lnTo>
                    <a:pt x="2149" y="690"/>
                  </a:lnTo>
                  <a:lnTo>
                    <a:pt x="2149" y="690"/>
                  </a:lnTo>
                  <a:lnTo>
                    <a:pt x="2149" y="690"/>
                  </a:lnTo>
                  <a:lnTo>
                    <a:pt x="2149" y="692"/>
                  </a:lnTo>
                  <a:lnTo>
                    <a:pt x="2149" y="692"/>
                  </a:lnTo>
                  <a:lnTo>
                    <a:pt x="2149" y="692"/>
                  </a:lnTo>
                  <a:lnTo>
                    <a:pt x="2149" y="692"/>
                  </a:lnTo>
                  <a:lnTo>
                    <a:pt x="2149" y="692"/>
                  </a:lnTo>
                  <a:lnTo>
                    <a:pt x="2149" y="692"/>
                  </a:lnTo>
                  <a:lnTo>
                    <a:pt x="2149" y="695"/>
                  </a:lnTo>
                  <a:lnTo>
                    <a:pt x="2149" y="695"/>
                  </a:lnTo>
                  <a:lnTo>
                    <a:pt x="2149" y="697"/>
                  </a:lnTo>
                  <a:lnTo>
                    <a:pt x="2151" y="697"/>
                  </a:lnTo>
                  <a:lnTo>
                    <a:pt x="2151" y="697"/>
                  </a:lnTo>
                  <a:lnTo>
                    <a:pt x="2153" y="697"/>
                  </a:lnTo>
                  <a:lnTo>
                    <a:pt x="2153" y="702"/>
                  </a:lnTo>
                  <a:lnTo>
                    <a:pt x="2153" y="702"/>
                  </a:lnTo>
                  <a:lnTo>
                    <a:pt x="2153" y="702"/>
                  </a:lnTo>
                  <a:lnTo>
                    <a:pt x="2151" y="702"/>
                  </a:lnTo>
                  <a:lnTo>
                    <a:pt x="2151" y="704"/>
                  </a:lnTo>
                  <a:lnTo>
                    <a:pt x="2153" y="704"/>
                  </a:lnTo>
                  <a:lnTo>
                    <a:pt x="2153" y="709"/>
                  </a:lnTo>
                  <a:lnTo>
                    <a:pt x="2156" y="709"/>
                  </a:lnTo>
                  <a:lnTo>
                    <a:pt x="2156" y="711"/>
                  </a:lnTo>
                  <a:lnTo>
                    <a:pt x="2158" y="711"/>
                  </a:lnTo>
                  <a:lnTo>
                    <a:pt x="2158" y="714"/>
                  </a:lnTo>
                  <a:lnTo>
                    <a:pt x="2158" y="714"/>
                  </a:lnTo>
                  <a:lnTo>
                    <a:pt x="2158" y="714"/>
                  </a:lnTo>
                  <a:lnTo>
                    <a:pt x="2163" y="714"/>
                  </a:lnTo>
                  <a:lnTo>
                    <a:pt x="2163" y="716"/>
                  </a:lnTo>
                  <a:lnTo>
                    <a:pt x="2168" y="716"/>
                  </a:lnTo>
                  <a:lnTo>
                    <a:pt x="2168" y="716"/>
                  </a:lnTo>
                  <a:lnTo>
                    <a:pt x="2170" y="716"/>
                  </a:lnTo>
                  <a:lnTo>
                    <a:pt x="2170" y="716"/>
                  </a:lnTo>
                  <a:lnTo>
                    <a:pt x="2170" y="716"/>
                  </a:lnTo>
                  <a:lnTo>
                    <a:pt x="2170" y="714"/>
                  </a:lnTo>
                  <a:lnTo>
                    <a:pt x="2180" y="714"/>
                  </a:lnTo>
                  <a:lnTo>
                    <a:pt x="2180" y="716"/>
                  </a:lnTo>
                  <a:lnTo>
                    <a:pt x="2180" y="716"/>
                  </a:lnTo>
                  <a:lnTo>
                    <a:pt x="2180" y="719"/>
                  </a:lnTo>
                  <a:lnTo>
                    <a:pt x="2182" y="719"/>
                  </a:lnTo>
                  <a:lnTo>
                    <a:pt x="2182" y="716"/>
                  </a:lnTo>
                  <a:lnTo>
                    <a:pt x="2182" y="716"/>
                  </a:lnTo>
                  <a:lnTo>
                    <a:pt x="2182" y="719"/>
                  </a:lnTo>
                  <a:lnTo>
                    <a:pt x="2184" y="719"/>
                  </a:lnTo>
                  <a:lnTo>
                    <a:pt x="2184" y="719"/>
                  </a:lnTo>
                  <a:lnTo>
                    <a:pt x="2184" y="719"/>
                  </a:lnTo>
                  <a:lnTo>
                    <a:pt x="2184" y="721"/>
                  </a:lnTo>
                  <a:lnTo>
                    <a:pt x="2187" y="721"/>
                  </a:lnTo>
                  <a:lnTo>
                    <a:pt x="2187" y="721"/>
                  </a:lnTo>
                  <a:lnTo>
                    <a:pt x="2187" y="721"/>
                  </a:lnTo>
                  <a:lnTo>
                    <a:pt x="2187" y="721"/>
                  </a:lnTo>
                  <a:lnTo>
                    <a:pt x="2189" y="721"/>
                  </a:lnTo>
                  <a:lnTo>
                    <a:pt x="2189" y="719"/>
                  </a:lnTo>
                  <a:lnTo>
                    <a:pt x="2189" y="719"/>
                  </a:lnTo>
                  <a:lnTo>
                    <a:pt x="2189" y="721"/>
                  </a:lnTo>
                  <a:lnTo>
                    <a:pt x="2191" y="721"/>
                  </a:lnTo>
                  <a:lnTo>
                    <a:pt x="2191" y="719"/>
                  </a:lnTo>
                  <a:lnTo>
                    <a:pt x="2196" y="719"/>
                  </a:lnTo>
                  <a:lnTo>
                    <a:pt x="2196" y="723"/>
                  </a:lnTo>
                  <a:lnTo>
                    <a:pt x="2198" y="723"/>
                  </a:lnTo>
                  <a:lnTo>
                    <a:pt x="2198" y="723"/>
                  </a:lnTo>
                  <a:lnTo>
                    <a:pt x="2201" y="723"/>
                  </a:lnTo>
                  <a:lnTo>
                    <a:pt x="2201" y="726"/>
                  </a:lnTo>
                  <a:lnTo>
                    <a:pt x="2203" y="726"/>
                  </a:lnTo>
                  <a:lnTo>
                    <a:pt x="2203" y="726"/>
                  </a:lnTo>
                  <a:lnTo>
                    <a:pt x="2203" y="726"/>
                  </a:lnTo>
                  <a:lnTo>
                    <a:pt x="2203" y="728"/>
                  </a:lnTo>
                  <a:lnTo>
                    <a:pt x="2203" y="728"/>
                  </a:lnTo>
                  <a:lnTo>
                    <a:pt x="2203" y="728"/>
                  </a:lnTo>
                  <a:lnTo>
                    <a:pt x="2206" y="728"/>
                  </a:lnTo>
                  <a:lnTo>
                    <a:pt x="2206" y="730"/>
                  </a:lnTo>
                  <a:lnTo>
                    <a:pt x="2208" y="730"/>
                  </a:lnTo>
                  <a:lnTo>
                    <a:pt x="2208" y="730"/>
                  </a:lnTo>
                  <a:lnTo>
                    <a:pt x="2208" y="730"/>
                  </a:lnTo>
                  <a:lnTo>
                    <a:pt x="2208" y="733"/>
                  </a:lnTo>
                  <a:lnTo>
                    <a:pt x="2210" y="733"/>
                  </a:lnTo>
                  <a:lnTo>
                    <a:pt x="2210" y="733"/>
                  </a:lnTo>
                  <a:lnTo>
                    <a:pt x="2215" y="733"/>
                  </a:lnTo>
                  <a:lnTo>
                    <a:pt x="2215" y="733"/>
                  </a:lnTo>
                  <a:lnTo>
                    <a:pt x="2215" y="733"/>
                  </a:lnTo>
                  <a:lnTo>
                    <a:pt x="2215" y="733"/>
                  </a:lnTo>
                  <a:lnTo>
                    <a:pt x="2217" y="733"/>
                  </a:lnTo>
                  <a:lnTo>
                    <a:pt x="2217" y="733"/>
                  </a:lnTo>
                  <a:lnTo>
                    <a:pt x="2217" y="733"/>
                  </a:lnTo>
                  <a:lnTo>
                    <a:pt x="2217" y="733"/>
                  </a:lnTo>
                  <a:lnTo>
                    <a:pt x="2220" y="733"/>
                  </a:lnTo>
                  <a:lnTo>
                    <a:pt x="2220" y="733"/>
                  </a:lnTo>
                  <a:lnTo>
                    <a:pt x="2220" y="733"/>
                  </a:lnTo>
                  <a:lnTo>
                    <a:pt x="2220" y="735"/>
                  </a:lnTo>
                  <a:lnTo>
                    <a:pt x="2217" y="735"/>
                  </a:lnTo>
                  <a:lnTo>
                    <a:pt x="2217" y="737"/>
                  </a:lnTo>
                  <a:lnTo>
                    <a:pt x="2217" y="737"/>
                  </a:lnTo>
                  <a:lnTo>
                    <a:pt x="2217" y="740"/>
                  </a:lnTo>
                  <a:lnTo>
                    <a:pt x="2217" y="740"/>
                  </a:lnTo>
                  <a:lnTo>
                    <a:pt x="2217" y="742"/>
                  </a:lnTo>
                  <a:lnTo>
                    <a:pt x="2222" y="742"/>
                  </a:lnTo>
                  <a:lnTo>
                    <a:pt x="2222" y="745"/>
                  </a:lnTo>
                  <a:lnTo>
                    <a:pt x="2222" y="745"/>
                  </a:lnTo>
                  <a:lnTo>
                    <a:pt x="2222" y="747"/>
                  </a:lnTo>
                  <a:lnTo>
                    <a:pt x="2225" y="747"/>
                  </a:lnTo>
                  <a:lnTo>
                    <a:pt x="2225" y="747"/>
                  </a:lnTo>
                  <a:lnTo>
                    <a:pt x="2222" y="747"/>
                  </a:lnTo>
                  <a:lnTo>
                    <a:pt x="2222" y="749"/>
                  </a:lnTo>
                  <a:lnTo>
                    <a:pt x="2222" y="749"/>
                  </a:lnTo>
                  <a:lnTo>
                    <a:pt x="2222" y="752"/>
                  </a:lnTo>
                  <a:lnTo>
                    <a:pt x="2222" y="752"/>
                  </a:lnTo>
                  <a:lnTo>
                    <a:pt x="2222" y="752"/>
                  </a:lnTo>
                  <a:lnTo>
                    <a:pt x="2220" y="752"/>
                  </a:lnTo>
                  <a:lnTo>
                    <a:pt x="2220" y="754"/>
                  </a:lnTo>
                  <a:lnTo>
                    <a:pt x="2222" y="754"/>
                  </a:lnTo>
                  <a:lnTo>
                    <a:pt x="2222" y="754"/>
                  </a:lnTo>
                  <a:lnTo>
                    <a:pt x="2222" y="754"/>
                  </a:lnTo>
                  <a:lnTo>
                    <a:pt x="2222" y="756"/>
                  </a:lnTo>
                  <a:lnTo>
                    <a:pt x="2225" y="756"/>
                  </a:lnTo>
                  <a:lnTo>
                    <a:pt x="2225" y="756"/>
                  </a:lnTo>
                  <a:lnTo>
                    <a:pt x="2225" y="756"/>
                  </a:lnTo>
                  <a:lnTo>
                    <a:pt x="2225" y="759"/>
                  </a:lnTo>
                  <a:lnTo>
                    <a:pt x="2225" y="759"/>
                  </a:lnTo>
                  <a:lnTo>
                    <a:pt x="2225" y="759"/>
                  </a:lnTo>
                  <a:lnTo>
                    <a:pt x="2227" y="759"/>
                  </a:lnTo>
                  <a:lnTo>
                    <a:pt x="2227" y="761"/>
                  </a:lnTo>
                  <a:lnTo>
                    <a:pt x="2227" y="761"/>
                  </a:lnTo>
                  <a:lnTo>
                    <a:pt x="2227" y="764"/>
                  </a:lnTo>
                  <a:lnTo>
                    <a:pt x="2229" y="764"/>
                  </a:lnTo>
                  <a:lnTo>
                    <a:pt x="2229" y="761"/>
                  </a:lnTo>
                  <a:lnTo>
                    <a:pt x="2232" y="761"/>
                  </a:lnTo>
                  <a:lnTo>
                    <a:pt x="2232" y="761"/>
                  </a:lnTo>
                  <a:lnTo>
                    <a:pt x="2234" y="761"/>
                  </a:lnTo>
                  <a:lnTo>
                    <a:pt x="2234" y="761"/>
                  </a:lnTo>
                  <a:lnTo>
                    <a:pt x="2236" y="761"/>
                  </a:lnTo>
                  <a:lnTo>
                    <a:pt x="2236" y="761"/>
                  </a:lnTo>
                  <a:lnTo>
                    <a:pt x="2239" y="761"/>
                  </a:lnTo>
                  <a:lnTo>
                    <a:pt x="2239" y="761"/>
                  </a:lnTo>
                  <a:lnTo>
                    <a:pt x="2239" y="761"/>
                  </a:lnTo>
                  <a:lnTo>
                    <a:pt x="2239" y="764"/>
                  </a:lnTo>
                  <a:lnTo>
                    <a:pt x="2241" y="764"/>
                  </a:lnTo>
                  <a:lnTo>
                    <a:pt x="2241" y="761"/>
                  </a:lnTo>
                  <a:lnTo>
                    <a:pt x="2243" y="761"/>
                  </a:lnTo>
                  <a:lnTo>
                    <a:pt x="2243" y="764"/>
                  </a:lnTo>
                  <a:lnTo>
                    <a:pt x="2248" y="764"/>
                  </a:lnTo>
                  <a:lnTo>
                    <a:pt x="2248" y="761"/>
                  </a:lnTo>
                  <a:lnTo>
                    <a:pt x="2255" y="761"/>
                  </a:lnTo>
                  <a:lnTo>
                    <a:pt x="2255" y="761"/>
                  </a:lnTo>
                  <a:lnTo>
                    <a:pt x="2258" y="761"/>
                  </a:lnTo>
                  <a:lnTo>
                    <a:pt x="2258" y="761"/>
                  </a:lnTo>
                  <a:lnTo>
                    <a:pt x="2262" y="761"/>
                  </a:lnTo>
                  <a:lnTo>
                    <a:pt x="2262" y="761"/>
                  </a:lnTo>
                  <a:lnTo>
                    <a:pt x="2262" y="761"/>
                  </a:lnTo>
                  <a:lnTo>
                    <a:pt x="2262" y="759"/>
                  </a:lnTo>
                  <a:lnTo>
                    <a:pt x="2262" y="759"/>
                  </a:lnTo>
                  <a:lnTo>
                    <a:pt x="2262" y="756"/>
                  </a:lnTo>
                  <a:lnTo>
                    <a:pt x="2265" y="756"/>
                  </a:lnTo>
                  <a:lnTo>
                    <a:pt x="2265" y="756"/>
                  </a:lnTo>
                  <a:lnTo>
                    <a:pt x="2267" y="756"/>
                  </a:lnTo>
                  <a:lnTo>
                    <a:pt x="2267" y="754"/>
                  </a:lnTo>
                  <a:lnTo>
                    <a:pt x="2269" y="754"/>
                  </a:lnTo>
                  <a:lnTo>
                    <a:pt x="2269" y="754"/>
                  </a:lnTo>
                  <a:lnTo>
                    <a:pt x="2272" y="754"/>
                  </a:lnTo>
                  <a:lnTo>
                    <a:pt x="2272" y="752"/>
                  </a:lnTo>
                  <a:lnTo>
                    <a:pt x="2281" y="752"/>
                  </a:lnTo>
                  <a:lnTo>
                    <a:pt x="2281" y="752"/>
                  </a:lnTo>
                  <a:lnTo>
                    <a:pt x="2284" y="752"/>
                  </a:lnTo>
                  <a:lnTo>
                    <a:pt x="2284" y="752"/>
                  </a:lnTo>
                  <a:lnTo>
                    <a:pt x="2286" y="752"/>
                  </a:lnTo>
                  <a:lnTo>
                    <a:pt x="2286" y="749"/>
                  </a:lnTo>
                  <a:lnTo>
                    <a:pt x="2288" y="749"/>
                  </a:lnTo>
                  <a:lnTo>
                    <a:pt x="2288" y="752"/>
                  </a:lnTo>
                  <a:lnTo>
                    <a:pt x="2288" y="752"/>
                  </a:lnTo>
                  <a:lnTo>
                    <a:pt x="2288" y="749"/>
                  </a:lnTo>
                  <a:lnTo>
                    <a:pt x="2291" y="749"/>
                  </a:lnTo>
                  <a:lnTo>
                    <a:pt x="2291" y="747"/>
                  </a:lnTo>
                  <a:lnTo>
                    <a:pt x="2291" y="747"/>
                  </a:lnTo>
                  <a:lnTo>
                    <a:pt x="2291" y="747"/>
                  </a:lnTo>
                  <a:lnTo>
                    <a:pt x="2296" y="747"/>
                  </a:lnTo>
                  <a:lnTo>
                    <a:pt x="2296" y="745"/>
                  </a:lnTo>
                  <a:lnTo>
                    <a:pt x="2303" y="745"/>
                  </a:lnTo>
                  <a:lnTo>
                    <a:pt x="2303" y="747"/>
                  </a:lnTo>
                  <a:lnTo>
                    <a:pt x="2303" y="747"/>
                  </a:lnTo>
                  <a:lnTo>
                    <a:pt x="2303" y="745"/>
                  </a:lnTo>
                  <a:lnTo>
                    <a:pt x="2305" y="745"/>
                  </a:lnTo>
                  <a:lnTo>
                    <a:pt x="2305" y="747"/>
                  </a:lnTo>
                  <a:lnTo>
                    <a:pt x="2305" y="747"/>
                  </a:lnTo>
                  <a:lnTo>
                    <a:pt x="2305" y="747"/>
                  </a:lnTo>
                  <a:lnTo>
                    <a:pt x="2307" y="747"/>
                  </a:lnTo>
                  <a:lnTo>
                    <a:pt x="2307" y="749"/>
                  </a:lnTo>
                  <a:lnTo>
                    <a:pt x="2305" y="749"/>
                  </a:lnTo>
                  <a:lnTo>
                    <a:pt x="2305" y="752"/>
                  </a:lnTo>
                  <a:lnTo>
                    <a:pt x="2305" y="752"/>
                  </a:lnTo>
                  <a:lnTo>
                    <a:pt x="2305" y="752"/>
                  </a:lnTo>
                  <a:lnTo>
                    <a:pt x="2305" y="752"/>
                  </a:lnTo>
                  <a:lnTo>
                    <a:pt x="2305" y="754"/>
                  </a:lnTo>
                  <a:lnTo>
                    <a:pt x="2303" y="754"/>
                  </a:lnTo>
                  <a:lnTo>
                    <a:pt x="2303" y="756"/>
                  </a:lnTo>
                  <a:lnTo>
                    <a:pt x="2305" y="756"/>
                  </a:lnTo>
                  <a:lnTo>
                    <a:pt x="2305" y="756"/>
                  </a:lnTo>
                  <a:lnTo>
                    <a:pt x="2305" y="756"/>
                  </a:lnTo>
                  <a:lnTo>
                    <a:pt x="2305" y="759"/>
                  </a:lnTo>
                  <a:lnTo>
                    <a:pt x="2305" y="759"/>
                  </a:lnTo>
                  <a:lnTo>
                    <a:pt x="2305" y="759"/>
                  </a:lnTo>
                  <a:lnTo>
                    <a:pt x="2307" y="759"/>
                  </a:lnTo>
                  <a:lnTo>
                    <a:pt x="2307" y="761"/>
                  </a:lnTo>
                  <a:lnTo>
                    <a:pt x="2307" y="761"/>
                  </a:lnTo>
                  <a:lnTo>
                    <a:pt x="2307" y="764"/>
                  </a:lnTo>
                  <a:lnTo>
                    <a:pt x="2307" y="764"/>
                  </a:lnTo>
                  <a:lnTo>
                    <a:pt x="2307" y="764"/>
                  </a:lnTo>
                  <a:lnTo>
                    <a:pt x="2305" y="764"/>
                  </a:lnTo>
                  <a:lnTo>
                    <a:pt x="2305" y="766"/>
                  </a:lnTo>
                  <a:lnTo>
                    <a:pt x="2305" y="766"/>
                  </a:lnTo>
                  <a:lnTo>
                    <a:pt x="2305" y="766"/>
                  </a:lnTo>
                  <a:lnTo>
                    <a:pt x="2305" y="766"/>
                  </a:lnTo>
                  <a:lnTo>
                    <a:pt x="2305" y="768"/>
                  </a:lnTo>
                  <a:lnTo>
                    <a:pt x="2303" y="768"/>
                  </a:lnTo>
                  <a:lnTo>
                    <a:pt x="2303" y="768"/>
                  </a:lnTo>
                  <a:lnTo>
                    <a:pt x="2300" y="768"/>
                  </a:lnTo>
                  <a:lnTo>
                    <a:pt x="2300" y="771"/>
                  </a:lnTo>
                  <a:lnTo>
                    <a:pt x="2300" y="771"/>
                  </a:lnTo>
                  <a:lnTo>
                    <a:pt x="2300" y="768"/>
                  </a:lnTo>
                  <a:lnTo>
                    <a:pt x="2298" y="768"/>
                  </a:lnTo>
                  <a:lnTo>
                    <a:pt x="2298" y="771"/>
                  </a:lnTo>
                  <a:lnTo>
                    <a:pt x="2298" y="771"/>
                  </a:lnTo>
                  <a:lnTo>
                    <a:pt x="2298" y="771"/>
                  </a:lnTo>
                  <a:lnTo>
                    <a:pt x="2296" y="771"/>
                  </a:lnTo>
                  <a:lnTo>
                    <a:pt x="2296" y="775"/>
                  </a:lnTo>
                  <a:lnTo>
                    <a:pt x="2296" y="775"/>
                  </a:lnTo>
                  <a:lnTo>
                    <a:pt x="2296" y="778"/>
                  </a:lnTo>
                  <a:lnTo>
                    <a:pt x="2296" y="778"/>
                  </a:lnTo>
                  <a:lnTo>
                    <a:pt x="2296" y="780"/>
                  </a:lnTo>
                  <a:lnTo>
                    <a:pt x="2293" y="780"/>
                  </a:lnTo>
                  <a:lnTo>
                    <a:pt x="2293" y="782"/>
                  </a:lnTo>
                  <a:lnTo>
                    <a:pt x="2293" y="782"/>
                  </a:lnTo>
                  <a:lnTo>
                    <a:pt x="2293" y="790"/>
                  </a:lnTo>
                  <a:lnTo>
                    <a:pt x="2291" y="790"/>
                  </a:lnTo>
                  <a:lnTo>
                    <a:pt x="2291" y="790"/>
                  </a:lnTo>
                  <a:lnTo>
                    <a:pt x="2291" y="790"/>
                  </a:lnTo>
                  <a:lnTo>
                    <a:pt x="2291" y="792"/>
                  </a:lnTo>
                  <a:lnTo>
                    <a:pt x="2291" y="792"/>
                  </a:lnTo>
                  <a:lnTo>
                    <a:pt x="2291" y="792"/>
                  </a:lnTo>
                  <a:lnTo>
                    <a:pt x="2288" y="792"/>
                  </a:lnTo>
                  <a:lnTo>
                    <a:pt x="2288" y="794"/>
                  </a:lnTo>
                  <a:lnTo>
                    <a:pt x="2291" y="794"/>
                  </a:lnTo>
                  <a:lnTo>
                    <a:pt x="2291" y="794"/>
                  </a:lnTo>
                  <a:lnTo>
                    <a:pt x="2291" y="794"/>
                  </a:lnTo>
                  <a:lnTo>
                    <a:pt x="2291" y="797"/>
                  </a:lnTo>
                  <a:lnTo>
                    <a:pt x="2288" y="797"/>
                  </a:lnTo>
                  <a:lnTo>
                    <a:pt x="2288" y="797"/>
                  </a:lnTo>
                  <a:lnTo>
                    <a:pt x="2291" y="797"/>
                  </a:lnTo>
                  <a:lnTo>
                    <a:pt x="2291" y="799"/>
                  </a:lnTo>
                  <a:lnTo>
                    <a:pt x="2288" y="799"/>
                  </a:lnTo>
                  <a:lnTo>
                    <a:pt x="2288" y="801"/>
                  </a:lnTo>
                  <a:lnTo>
                    <a:pt x="2288" y="801"/>
                  </a:lnTo>
                  <a:lnTo>
                    <a:pt x="2288" y="801"/>
                  </a:lnTo>
                  <a:lnTo>
                    <a:pt x="2286" y="801"/>
                  </a:lnTo>
                  <a:lnTo>
                    <a:pt x="2286" y="804"/>
                  </a:lnTo>
                  <a:lnTo>
                    <a:pt x="2286" y="804"/>
                  </a:lnTo>
                  <a:lnTo>
                    <a:pt x="2286" y="804"/>
                  </a:lnTo>
                  <a:lnTo>
                    <a:pt x="2286" y="804"/>
                  </a:lnTo>
                  <a:lnTo>
                    <a:pt x="2286" y="806"/>
                  </a:lnTo>
                  <a:lnTo>
                    <a:pt x="2284" y="806"/>
                  </a:lnTo>
                  <a:lnTo>
                    <a:pt x="2284" y="806"/>
                  </a:lnTo>
                  <a:lnTo>
                    <a:pt x="2284" y="806"/>
                  </a:lnTo>
                  <a:lnTo>
                    <a:pt x="2284" y="809"/>
                  </a:lnTo>
                  <a:lnTo>
                    <a:pt x="2284" y="809"/>
                  </a:lnTo>
                  <a:lnTo>
                    <a:pt x="2284" y="809"/>
                  </a:lnTo>
                  <a:lnTo>
                    <a:pt x="2281" y="809"/>
                  </a:lnTo>
                  <a:lnTo>
                    <a:pt x="2281" y="811"/>
                  </a:lnTo>
                  <a:lnTo>
                    <a:pt x="2281" y="811"/>
                  </a:lnTo>
                  <a:lnTo>
                    <a:pt x="2281" y="816"/>
                  </a:lnTo>
                  <a:lnTo>
                    <a:pt x="2279" y="816"/>
                  </a:lnTo>
                  <a:lnTo>
                    <a:pt x="2279" y="816"/>
                  </a:lnTo>
                  <a:lnTo>
                    <a:pt x="2279" y="816"/>
                  </a:lnTo>
                  <a:lnTo>
                    <a:pt x="2279" y="818"/>
                  </a:lnTo>
                  <a:lnTo>
                    <a:pt x="2277" y="818"/>
                  </a:lnTo>
                  <a:lnTo>
                    <a:pt x="2277" y="818"/>
                  </a:lnTo>
                  <a:lnTo>
                    <a:pt x="2274" y="818"/>
                  </a:lnTo>
                  <a:lnTo>
                    <a:pt x="2274" y="820"/>
                  </a:lnTo>
                  <a:lnTo>
                    <a:pt x="2274" y="820"/>
                  </a:lnTo>
                  <a:lnTo>
                    <a:pt x="2274" y="823"/>
                  </a:lnTo>
                  <a:lnTo>
                    <a:pt x="2272" y="823"/>
                  </a:lnTo>
                  <a:lnTo>
                    <a:pt x="2272" y="825"/>
                  </a:lnTo>
                  <a:lnTo>
                    <a:pt x="2274" y="825"/>
                  </a:lnTo>
                  <a:lnTo>
                    <a:pt x="2274" y="828"/>
                  </a:lnTo>
                  <a:lnTo>
                    <a:pt x="2272" y="828"/>
                  </a:lnTo>
                  <a:lnTo>
                    <a:pt x="2272" y="830"/>
                  </a:lnTo>
                  <a:lnTo>
                    <a:pt x="2272" y="830"/>
                  </a:lnTo>
                  <a:lnTo>
                    <a:pt x="2272" y="830"/>
                  </a:lnTo>
                  <a:lnTo>
                    <a:pt x="2267" y="830"/>
                  </a:lnTo>
                  <a:lnTo>
                    <a:pt x="2267" y="828"/>
                  </a:lnTo>
                  <a:lnTo>
                    <a:pt x="2265" y="828"/>
                  </a:lnTo>
                  <a:lnTo>
                    <a:pt x="2265" y="828"/>
                  </a:lnTo>
                  <a:lnTo>
                    <a:pt x="2265" y="828"/>
                  </a:lnTo>
                  <a:lnTo>
                    <a:pt x="2265" y="825"/>
                  </a:lnTo>
                  <a:lnTo>
                    <a:pt x="2265" y="825"/>
                  </a:lnTo>
                  <a:lnTo>
                    <a:pt x="2265" y="825"/>
                  </a:lnTo>
                  <a:lnTo>
                    <a:pt x="2262" y="825"/>
                  </a:lnTo>
                  <a:lnTo>
                    <a:pt x="2262" y="823"/>
                  </a:lnTo>
                  <a:lnTo>
                    <a:pt x="2258" y="823"/>
                  </a:lnTo>
                  <a:lnTo>
                    <a:pt x="2258" y="823"/>
                  </a:lnTo>
                  <a:lnTo>
                    <a:pt x="2253" y="823"/>
                  </a:lnTo>
                  <a:lnTo>
                    <a:pt x="2253" y="823"/>
                  </a:lnTo>
                  <a:lnTo>
                    <a:pt x="2251" y="823"/>
                  </a:lnTo>
                  <a:lnTo>
                    <a:pt x="2251" y="825"/>
                  </a:lnTo>
                  <a:lnTo>
                    <a:pt x="2251" y="825"/>
                  </a:lnTo>
                  <a:lnTo>
                    <a:pt x="2251" y="825"/>
                  </a:lnTo>
                  <a:lnTo>
                    <a:pt x="2248" y="825"/>
                  </a:lnTo>
                  <a:lnTo>
                    <a:pt x="2248" y="825"/>
                  </a:lnTo>
                  <a:lnTo>
                    <a:pt x="2248" y="825"/>
                  </a:lnTo>
                  <a:lnTo>
                    <a:pt x="2248" y="823"/>
                  </a:lnTo>
                  <a:lnTo>
                    <a:pt x="2248" y="823"/>
                  </a:lnTo>
                  <a:lnTo>
                    <a:pt x="2248" y="823"/>
                  </a:lnTo>
                  <a:lnTo>
                    <a:pt x="2246" y="823"/>
                  </a:lnTo>
                  <a:lnTo>
                    <a:pt x="2246" y="823"/>
                  </a:lnTo>
                  <a:lnTo>
                    <a:pt x="2243" y="823"/>
                  </a:lnTo>
                  <a:lnTo>
                    <a:pt x="2243" y="825"/>
                  </a:lnTo>
                  <a:lnTo>
                    <a:pt x="2241" y="825"/>
                  </a:lnTo>
                  <a:lnTo>
                    <a:pt x="2241" y="830"/>
                  </a:lnTo>
                  <a:lnTo>
                    <a:pt x="2241" y="830"/>
                  </a:lnTo>
                  <a:lnTo>
                    <a:pt x="2241" y="830"/>
                  </a:lnTo>
                  <a:lnTo>
                    <a:pt x="2239" y="830"/>
                  </a:lnTo>
                  <a:lnTo>
                    <a:pt x="2239" y="830"/>
                  </a:lnTo>
                  <a:lnTo>
                    <a:pt x="2239" y="830"/>
                  </a:lnTo>
                  <a:lnTo>
                    <a:pt x="2239" y="832"/>
                  </a:lnTo>
                  <a:lnTo>
                    <a:pt x="2236" y="832"/>
                  </a:lnTo>
                  <a:lnTo>
                    <a:pt x="2236" y="830"/>
                  </a:lnTo>
                  <a:lnTo>
                    <a:pt x="2234" y="830"/>
                  </a:lnTo>
                  <a:lnTo>
                    <a:pt x="2234" y="832"/>
                  </a:lnTo>
                  <a:lnTo>
                    <a:pt x="2234" y="832"/>
                  </a:lnTo>
                  <a:lnTo>
                    <a:pt x="2234" y="832"/>
                  </a:lnTo>
                  <a:lnTo>
                    <a:pt x="2229" y="832"/>
                  </a:lnTo>
                  <a:lnTo>
                    <a:pt x="2229" y="835"/>
                  </a:lnTo>
                  <a:lnTo>
                    <a:pt x="2227" y="835"/>
                  </a:lnTo>
                  <a:lnTo>
                    <a:pt x="2227" y="835"/>
                  </a:lnTo>
                  <a:lnTo>
                    <a:pt x="2227" y="835"/>
                  </a:lnTo>
                  <a:lnTo>
                    <a:pt x="2227" y="837"/>
                  </a:lnTo>
                  <a:lnTo>
                    <a:pt x="2229" y="837"/>
                  </a:lnTo>
                  <a:lnTo>
                    <a:pt x="2229" y="837"/>
                  </a:lnTo>
                  <a:lnTo>
                    <a:pt x="2229" y="837"/>
                  </a:lnTo>
                  <a:lnTo>
                    <a:pt x="2229" y="839"/>
                  </a:lnTo>
                  <a:lnTo>
                    <a:pt x="2229" y="839"/>
                  </a:lnTo>
                  <a:lnTo>
                    <a:pt x="2229" y="842"/>
                  </a:lnTo>
                  <a:lnTo>
                    <a:pt x="2232" y="842"/>
                  </a:lnTo>
                  <a:lnTo>
                    <a:pt x="2232" y="846"/>
                  </a:lnTo>
                  <a:lnTo>
                    <a:pt x="2232" y="846"/>
                  </a:lnTo>
                  <a:lnTo>
                    <a:pt x="2232" y="849"/>
                  </a:lnTo>
                  <a:lnTo>
                    <a:pt x="2232" y="849"/>
                  </a:lnTo>
                  <a:lnTo>
                    <a:pt x="2232" y="851"/>
                  </a:lnTo>
                  <a:lnTo>
                    <a:pt x="2234" y="851"/>
                  </a:lnTo>
                  <a:lnTo>
                    <a:pt x="2234" y="856"/>
                  </a:lnTo>
                  <a:lnTo>
                    <a:pt x="2232" y="856"/>
                  </a:lnTo>
                  <a:lnTo>
                    <a:pt x="2232" y="861"/>
                  </a:lnTo>
                  <a:lnTo>
                    <a:pt x="2232" y="861"/>
                  </a:lnTo>
                  <a:lnTo>
                    <a:pt x="2232" y="870"/>
                  </a:lnTo>
                  <a:lnTo>
                    <a:pt x="2234" y="870"/>
                  </a:lnTo>
                  <a:lnTo>
                    <a:pt x="2234" y="873"/>
                  </a:lnTo>
                  <a:lnTo>
                    <a:pt x="2232" y="873"/>
                  </a:lnTo>
                  <a:lnTo>
                    <a:pt x="2232" y="875"/>
                  </a:lnTo>
                  <a:lnTo>
                    <a:pt x="2232" y="875"/>
                  </a:lnTo>
                  <a:lnTo>
                    <a:pt x="2232" y="880"/>
                  </a:lnTo>
                  <a:lnTo>
                    <a:pt x="2232" y="880"/>
                  </a:lnTo>
                  <a:lnTo>
                    <a:pt x="2232" y="880"/>
                  </a:lnTo>
                  <a:lnTo>
                    <a:pt x="2229" y="880"/>
                  </a:lnTo>
                  <a:lnTo>
                    <a:pt x="2229" y="880"/>
                  </a:lnTo>
                  <a:lnTo>
                    <a:pt x="2229" y="880"/>
                  </a:lnTo>
                  <a:lnTo>
                    <a:pt x="2229" y="882"/>
                  </a:lnTo>
                  <a:lnTo>
                    <a:pt x="2229" y="882"/>
                  </a:lnTo>
                  <a:lnTo>
                    <a:pt x="2229" y="884"/>
                  </a:lnTo>
                  <a:lnTo>
                    <a:pt x="2227" y="884"/>
                  </a:lnTo>
                  <a:lnTo>
                    <a:pt x="2227" y="884"/>
                  </a:lnTo>
                  <a:lnTo>
                    <a:pt x="2222" y="884"/>
                  </a:lnTo>
                  <a:lnTo>
                    <a:pt x="2222" y="887"/>
                  </a:lnTo>
                  <a:lnTo>
                    <a:pt x="2217" y="887"/>
                  </a:lnTo>
                  <a:lnTo>
                    <a:pt x="2217" y="887"/>
                  </a:lnTo>
                  <a:lnTo>
                    <a:pt x="2217" y="887"/>
                  </a:lnTo>
                  <a:lnTo>
                    <a:pt x="2217" y="889"/>
                  </a:lnTo>
                  <a:lnTo>
                    <a:pt x="2215" y="889"/>
                  </a:lnTo>
                  <a:lnTo>
                    <a:pt x="2215" y="889"/>
                  </a:lnTo>
                  <a:lnTo>
                    <a:pt x="2215" y="889"/>
                  </a:lnTo>
                  <a:lnTo>
                    <a:pt x="2215" y="892"/>
                  </a:lnTo>
                  <a:lnTo>
                    <a:pt x="2217" y="892"/>
                  </a:lnTo>
                  <a:lnTo>
                    <a:pt x="2217" y="889"/>
                  </a:lnTo>
                  <a:lnTo>
                    <a:pt x="2217" y="889"/>
                  </a:lnTo>
                  <a:lnTo>
                    <a:pt x="2217" y="892"/>
                  </a:lnTo>
                  <a:lnTo>
                    <a:pt x="2217" y="892"/>
                  </a:lnTo>
                  <a:lnTo>
                    <a:pt x="2217" y="892"/>
                  </a:lnTo>
                  <a:lnTo>
                    <a:pt x="2220" y="892"/>
                  </a:lnTo>
                  <a:lnTo>
                    <a:pt x="2220" y="894"/>
                  </a:lnTo>
                  <a:lnTo>
                    <a:pt x="2217" y="894"/>
                  </a:lnTo>
                  <a:lnTo>
                    <a:pt x="2217" y="896"/>
                  </a:lnTo>
                  <a:lnTo>
                    <a:pt x="2220" y="896"/>
                  </a:lnTo>
                  <a:lnTo>
                    <a:pt x="2220" y="896"/>
                  </a:lnTo>
                  <a:lnTo>
                    <a:pt x="2220" y="896"/>
                  </a:lnTo>
                  <a:lnTo>
                    <a:pt x="2220" y="901"/>
                  </a:lnTo>
                  <a:lnTo>
                    <a:pt x="2222" y="901"/>
                  </a:lnTo>
                  <a:lnTo>
                    <a:pt x="2222" y="901"/>
                  </a:lnTo>
                  <a:lnTo>
                    <a:pt x="2222" y="901"/>
                  </a:lnTo>
                  <a:lnTo>
                    <a:pt x="2222" y="899"/>
                  </a:lnTo>
                  <a:lnTo>
                    <a:pt x="2222" y="899"/>
                  </a:lnTo>
                  <a:lnTo>
                    <a:pt x="2222" y="896"/>
                  </a:lnTo>
                  <a:lnTo>
                    <a:pt x="2225" y="896"/>
                  </a:lnTo>
                  <a:lnTo>
                    <a:pt x="2225" y="896"/>
                  </a:lnTo>
                  <a:lnTo>
                    <a:pt x="2227" y="896"/>
                  </a:lnTo>
                  <a:lnTo>
                    <a:pt x="2227" y="894"/>
                  </a:lnTo>
                  <a:lnTo>
                    <a:pt x="2225" y="894"/>
                  </a:lnTo>
                  <a:lnTo>
                    <a:pt x="2225" y="892"/>
                  </a:lnTo>
                  <a:lnTo>
                    <a:pt x="2227" y="892"/>
                  </a:lnTo>
                  <a:lnTo>
                    <a:pt x="2227" y="892"/>
                  </a:lnTo>
                  <a:lnTo>
                    <a:pt x="2229" y="892"/>
                  </a:lnTo>
                  <a:lnTo>
                    <a:pt x="2229" y="892"/>
                  </a:lnTo>
                  <a:lnTo>
                    <a:pt x="2229" y="892"/>
                  </a:lnTo>
                  <a:lnTo>
                    <a:pt x="2229" y="894"/>
                  </a:lnTo>
                  <a:lnTo>
                    <a:pt x="2232" y="894"/>
                  </a:lnTo>
                  <a:lnTo>
                    <a:pt x="2232" y="892"/>
                  </a:lnTo>
                  <a:lnTo>
                    <a:pt x="2234" y="892"/>
                  </a:lnTo>
                  <a:lnTo>
                    <a:pt x="2234" y="889"/>
                  </a:lnTo>
                  <a:lnTo>
                    <a:pt x="2236" y="889"/>
                  </a:lnTo>
                  <a:lnTo>
                    <a:pt x="2236" y="887"/>
                  </a:lnTo>
                  <a:lnTo>
                    <a:pt x="2236" y="887"/>
                  </a:lnTo>
                  <a:lnTo>
                    <a:pt x="2236" y="887"/>
                  </a:lnTo>
                  <a:lnTo>
                    <a:pt x="2239" y="887"/>
                  </a:lnTo>
                  <a:lnTo>
                    <a:pt x="2239" y="884"/>
                  </a:lnTo>
                  <a:lnTo>
                    <a:pt x="2239" y="884"/>
                  </a:lnTo>
                  <a:lnTo>
                    <a:pt x="2239" y="882"/>
                  </a:lnTo>
                  <a:lnTo>
                    <a:pt x="2241" y="882"/>
                  </a:lnTo>
                  <a:lnTo>
                    <a:pt x="2241" y="880"/>
                  </a:lnTo>
                  <a:lnTo>
                    <a:pt x="2241" y="880"/>
                  </a:lnTo>
                  <a:lnTo>
                    <a:pt x="2241" y="880"/>
                  </a:lnTo>
                  <a:lnTo>
                    <a:pt x="2243" y="880"/>
                  </a:lnTo>
                  <a:lnTo>
                    <a:pt x="2243" y="880"/>
                  </a:lnTo>
                  <a:lnTo>
                    <a:pt x="2243" y="880"/>
                  </a:lnTo>
                  <a:lnTo>
                    <a:pt x="2243" y="877"/>
                  </a:lnTo>
                  <a:lnTo>
                    <a:pt x="2243" y="877"/>
                  </a:lnTo>
                  <a:lnTo>
                    <a:pt x="2243" y="875"/>
                  </a:lnTo>
                  <a:lnTo>
                    <a:pt x="2246" y="875"/>
                  </a:lnTo>
                  <a:lnTo>
                    <a:pt x="2246" y="875"/>
                  </a:lnTo>
                  <a:lnTo>
                    <a:pt x="2248" y="875"/>
                  </a:lnTo>
                  <a:lnTo>
                    <a:pt x="2248" y="875"/>
                  </a:lnTo>
                  <a:lnTo>
                    <a:pt x="2248" y="875"/>
                  </a:lnTo>
                  <a:lnTo>
                    <a:pt x="2248" y="877"/>
                  </a:lnTo>
                  <a:lnTo>
                    <a:pt x="2246" y="877"/>
                  </a:lnTo>
                  <a:lnTo>
                    <a:pt x="2246" y="880"/>
                  </a:lnTo>
                  <a:lnTo>
                    <a:pt x="2246" y="880"/>
                  </a:lnTo>
                  <a:lnTo>
                    <a:pt x="2246" y="880"/>
                  </a:lnTo>
                  <a:lnTo>
                    <a:pt x="2243" y="880"/>
                  </a:lnTo>
                  <a:lnTo>
                    <a:pt x="2243" y="882"/>
                  </a:lnTo>
                  <a:lnTo>
                    <a:pt x="2243" y="882"/>
                  </a:lnTo>
                  <a:lnTo>
                    <a:pt x="2243" y="884"/>
                  </a:lnTo>
                  <a:lnTo>
                    <a:pt x="2241" y="884"/>
                  </a:lnTo>
                  <a:lnTo>
                    <a:pt x="2241" y="887"/>
                  </a:lnTo>
                  <a:lnTo>
                    <a:pt x="2243" y="887"/>
                  </a:lnTo>
                  <a:lnTo>
                    <a:pt x="2243" y="884"/>
                  </a:lnTo>
                  <a:lnTo>
                    <a:pt x="2243" y="884"/>
                  </a:lnTo>
                  <a:lnTo>
                    <a:pt x="2243" y="884"/>
                  </a:lnTo>
                  <a:lnTo>
                    <a:pt x="2248" y="884"/>
                  </a:lnTo>
                  <a:lnTo>
                    <a:pt x="2248" y="882"/>
                  </a:lnTo>
                  <a:lnTo>
                    <a:pt x="2248" y="882"/>
                  </a:lnTo>
                  <a:lnTo>
                    <a:pt x="2248" y="880"/>
                  </a:lnTo>
                  <a:lnTo>
                    <a:pt x="2248" y="880"/>
                  </a:lnTo>
                  <a:lnTo>
                    <a:pt x="2248" y="880"/>
                  </a:lnTo>
                  <a:lnTo>
                    <a:pt x="2251" y="880"/>
                  </a:lnTo>
                  <a:lnTo>
                    <a:pt x="2251" y="880"/>
                  </a:lnTo>
                  <a:lnTo>
                    <a:pt x="2251" y="880"/>
                  </a:lnTo>
                  <a:lnTo>
                    <a:pt x="2251" y="877"/>
                  </a:lnTo>
                  <a:lnTo>
                    <a:pt x="2253" y="877"/>
                  </a:lnTo>
                  <a:lnTo>
                    <a:pt x="2253" y="877"/>
                  </a:lnTo>
                  <a:lnTo>
                    <a:pt x="2255" y="877"/>
                  </a:lnTo>
                  <a:lnTo>
                    <a:pt x="2255" y="880"/>
                  </a:lnTo>
                  <a:lnTo>
                    <a:pt x="2255" y="880"/>
                  </a:lnTo>
                  <a:lnTo>
                    <a:pt x="2255" y="880"/>
                  </a:lnTo>
                  <a:lnTo>
                    <a:pt x="2255" y="880"/>
                  </a:lnTo>
                  <a:lnTo>
                    <a:pt x="2255" y="887"/>
                  </a:lnTo>
                  <a:lnTo>
                    <a:pt x="2258" y="887"/>
                  </a:lnTo>
                  <a:lnTo>
                    <a:pt x="2258" y="887"/>
                  </a:lnTo>
                  <a:lnTo>
                    <a:pt x="2258" y="887"/>
                  </a:lnTo>
                  <a:lnTo>
                    <a:pt x="2258" y="889"/>
                  </a:lnTo>
                  <a:lnTo>
                    <a:pt x="2260" y="889"/>
                  </a:lnTo>
                  <a:lnTo>
                    <a:pt x="2260" y="887"/>
                  </a:lnTo>
                  <a:lnTo>
                    <a:pt x="2265" y="887"/>
                  </a:lnTo>
                  <a:lnTo>
                    <a:pt x="2265" y="887"/>
                  </a:lnTo>
                  <a:lnTo>
                    <a:pt x="2265" y="887"/>
                  </a:lnTo>
                  <a:lnTo>
                    <a:pt x="2265" y="889"/>
                  </a:lnTo>
                  <a:lnTo>
                    <a:pt x="2269" y="889"/>
                  </a:lnTo>
                  <a:lnTo>
                    <a:pt x="2269" y="889"/>
                  </a:lnTo>
                  <a:lnTo>
                    <a:pt x="2269" y="889"/>
                  </a:lnTo>
                  <a:lnTo>
                    <a:pt x="2269" y="887"/>
                  </a:lnTo>
                  <a:lnTo>
                    <a:pt x="2269" y="887"/>
                  </a:lnTo>
                  <a:lnTo>
                    <a:pt x="2269" y="892"/>
                  </a:lnTo>
                  <a:lnTo>
                    <a:pt x="2274" y="892"/>
                  </a:lnTo>
                  <a:lnTo>
                    <a:pt x="2274" y="889"/>
                  </a:lnTo>
                  <a:lnTo>
                    <a:pt x="2277" y="889"/>
                  </a:lnTo>
                  <a:lnTo>
                    <a:pt x="2277" y="889"/>
                  </a:lnTo>
                  <a:lnTo>
                    <a:pt x="2281" y="889"/>
                  </a:lnTo>
                  <a:lnTo>
                    <a:pt x="2281" y="887"/>
                  </a:lnTo>
                  <a:lnTo>
                    <a:pt x="2284" y="887"/>
                  </a:lnTo>
                  <a:lnTo>
                    <a:pt x="2284" y="887"/>
                  </a:lnTo>
                  <a:lnTo>
                    <a:pt x="2284" y="887"/>
                  </a:lnTo>
                  <a:lnTo>
                    <a:pt x="2284" y="887"/>
                  </a:lnTo>
                  <a:lnTo>
                    <a:pt x="2286" y="887"/>
                  </a:lnTo>
                  <a:lnTo>
                    <a:pt x="2286" y="887"/>
                  </a:lnTo>
                  <a:lnTo>
                    <a:pt x="2288" y="887"/>
                  </a:lnTo>
                  <a:lnTo>
                    <a:pt x="2288" y="884"/>
                  </a:lnTo>
                  <a:lnTo>
                    <a:pt x="2288" y="884"/>
                  </a:lnTo>
                  <a:lnTo>
                    <a:pt x="2288" y="887"/>
                  </a:lnTo>
                  <a:lnTo>
                    <a:pt x="2291" y="887"/>
                  </a:lnTo>
                  <a:lnTo>
                    <a:pt x="2291" y="884"/>
                  </a:lnTo>
                  <a:lnTo>
                    <a:pt x="2291" y="884"/>
                  </a:lnTo>
                  <a:lnTo>
                    <a:pt x="2291" y="884"/>
                  </a:lnTo>
                  <a:lnTo>
                    <a:pt x="2293" y="884"/>
                  </a:lnTo>
                  <a:lnTo>
                    <a:pt x="2293" y="882"/>
                  </a:lnTo>
                  <a:lnTo>
                    <a:pt x="2296" y="882"/>
                  </a:lnTo>
                  <a:lnTo>
                    <a:pt x="2296" y="882"/>
                  </a:lnTo>
                  <a:lnTo>
                    <a:pt x="2296" y="882"/>
                  </a:lnTo>
                  <a:lnTo>
                    <a:pt x="2296" y="880"/>
                  </a:lnTo>
                  <a:lnTo>
                    <a:pt x="2298" y="880"/>
                  </a:lnTo>
                  <a:lnTo>
                    <a:pt x="2298" y="880"/>
                  </a:lnTo>
                  <a:lnTo>
                    <a:pt x="2300" y="880"/>
                  </a:lnTo>
                  <a:lnTo>
                    <a:pt x="2300" y="880"/>
                  </a:lnTo>
                  <a:lnTo>
                    <a:pt x="2303" y="880"/>
                  </a:lnTo>
                  <a:lnTo>
                    <a:pt x="2303" y="877"/>
                  </a:lnTo>
                  <a:lnTo>
                    <a:pt x="2303" y="877"/>
                  </a:lnTo>
                  <a:lnTo>
                    <a:pt x="2303" y="877"/>
                  </a:lnTo>
                  <a:lnTo>
                    <a:pt x="2305" y="877"/>
                  </a:lnTo>
                  <a:lnTo>
                    <a:pt x="2305" y="875"/>
                  </a:lnTo>
                  <a:lnTo>
                    <a:pt x="2307" y="875"/>
                  </a:lnTo>
                  <a:lnTo>
                    <a:pt x="2307" y="875"/>
                  </a:lnTo>
                  <a:lnTo>
                    <a:pt x="2310" y="875"/>
                  </a:lnTo>
                  <a:lnTo>
                    <a:pt x="2310" y="873"/>
                  </a:lnTo>
                  <a:lnTo>
                    <a:pt x="2310" y="873"/>
                  </a:lnTo>
                  <a:lnTo>
                    <a:pt x="2310" y="873"/>
                  </a:lnTo>
                  <a:lnTo>
                    <a:pt x="2312" y="873"/>
                  </a:lnTo>
                  <a:lnTo>
                    <a:pt x="2312" y="870"/>
                  </a:lnTo>
                  <a:lnTo>
                    <a:pt x="2314" y="870"/>
                  </a:lnTo>
                  <a:lnTo>
                    <a:pt x="2314" y="870"/>
                  </a:lnTo>
                  <a:lnTo>
                    <a:pt x="2317" y="870"/>
                  </a:lnTo>
                  <a:lnTo>
                    <a:pt x="2317" y="868"/>
                  </a:lnTo>
                  <a:lnTo>
                    <a:pt x="2317" y="868"/>
                  </a:lnTo>
                  <a:lnTo>
                    <a:pt x="2317" y="865"/>
                  </a:lnTo>
                  <a:lnTo>
                    <a:pt x="2319" y="865"/>
                  </a:lnTo>
                  <a:lnTo>
                    <a:pt x="2319" y="865"/>
                  </a:lnTo>
                  <a:lnTo>
                    <a:pt x="2322" y="865"/>
                  </a:lnTo>
                  <a:lnTo>
                    <a:pt x="2322" y="863"/>
                  </a:lnTo>
                  <a:lnTo>
                    <a:pt x="2322" y="863"/>
                  </a:lnTo>
                  <a:lnTo>
                    <a:pt x="2322" y="863"/>
                  </a:lnTo>
                  <a:lnTo>
                    <a:pt x="2324" y="863"/>
                  </a:lnTo>
                  <a:lnTo>
                    <a:pt x="2324" y="861"/>
                  </a:lnTo>
                  <a:lnTo>
                    <a:pt x="2324" y="861"/>
                  </a:lnTo>
                  <a:lnTo>
                    <a:pt x="2324" y="861"/>
                  </a:lnTo>
                  <a:lnTo>
                    <a:pt x="2324" y="861"/>
                  </a:lnTo>
                  <a:lnTo>
                    <a:pt x="2324" y="856"/>
                  </a:lnTo>
                  <a:lnTo>
                    <a:pt x="2329" y="856"/>
                  </a:lnTo>
                  <a:lnTo>
                    <a:pt x="2329" y="851"/>
                  </a:lnTo>
                  <a:lnTo>
                    <a:pt x="2329" y="851"/>
                  </a:lnTo>
                  <a:lnTo>
                    <a:pt x="2329" y="851"/>
                  </a:lnTo>
                  <a:lnTo>
                    <a:pt x="2331" y="851"/>
                  </a:lnTo>
                  <a:lnTo>
                    <a:pt x="2331" y="851"/>
                  </a:lnTo>
                  <a:lnTo>
                    <a:pt x="2331" y="851"/>
                  </a:lnTo>
                  <a:lnTo>
                    <a:pt x="2331" y="849"/>
                  </a:lnTo>
                  <a:lnTo>
                    <a:pt x="2331" y="849"/>
                  </a:lnTo>
                  <a:lnTo>
                    <a:pt x="2331" y="846"/>
                  </a:lnTo>
                  <a:lnTo>
                    <a:pt x="2333" y="846"/>
                  </a:lnTo>
                  <a:lnTo>
                    <a:pt x="2333" y="846"/>
                  </a:lnTo>
                  <a:lnTo>
                    <a:pt x="2336" y="846"/>
                  </a:lnTo>
                  <a:lnTo>
                    <a:pt x="2336" y="844"/>
                  </a:lnTo>
                  <a:lnTo>
                    <a:pt x="2338" y="844"/>
                  </a:lnTo>
                  <a:lnTo>
                    <a:pt x="2338" y="844"/>
                  </a:lnTo>
                  <a:lnTo>
                    <a:pt x="2338" y="844"/>
                  </a:lnTo>
                  <a:lnTo>
                    <a:pt x="2338" y="842"/>
                  </a:lnTo>
                  <a:lnTo>
                    <a:pt x="2340" y="842"/>
                  </a:lnTo>
                  <a:lnTo>
                    <a:pt x="2340" y="839"/>
                  </a:lnTo>
                  <a:lnTo>
                    <a:pt x="2343" y="839"/>
                  </a:lnTo>
                  <a:lnTo>
                    <a:pt x="2343" y="839"/>
                  </a:lnTo>
                  <a:lnTo>
                    <a:pt x="2343" y="839"/>
                  </a:lnTo>
                  <a:lnTo>
                    <a:pt x="2343" y="837"/>
                  </a:lnTo>
                  <a:lnTo>
                    <a:pt x="2345" y="837"/>
                  </a:lnTo>
                  <a:lnTo>
                    <a:pt x="2345" y="837"/>
                  </a:lnTo>
                  <a:lnTo>
                    <a:pt x="2345" y="837"/>
                  </a:lnTo>
                  <a:lnTo>
                    <a:pt x="2345" y="835"/>
                  </a:lnTo>
                  <a:lnTo>
                    <a:pt x="2348" y="835"/>
                  </a:lnTo>
                  <a:lnTo>
                    <a:pt x="2348" y="832"/>
                  </a:lnTo>
                  <a:lnTo>
                    <a:pt x="2348" y="832"/>
                  </a:lnTo>
                  <a:lnTo>
                    <a:pt x="2348" y="830"/>
                  </a:lnTo>
                  <a:lnTo>
                    <a:pt x="2350" y="830"/>
                  </a:lnTo>
                  <a:lnTo>
                    <a:pt x="2350" y="830"/>
                  </a:lnTo>
                  <a:lnTo>
                    <a:pt x="2352" y="830"/>
                  </a:lnTo>
                  <a:lnTo>
                    <a:pt x="2352" y="828"/>
                  </a:lnTo>
                  <a:lnTo>
                    <a:pt x="2352" y="828"/>
                  </a:lnTo>
                  <a:lnTo>
                    <a:pt x="2352" y="825"/>
                  </a:lnTo>
                  <a:lnTo>
                    <a:pt x="2355" y="825"/>
                  </a:lnTo>
                  <a:lnTo>
                    <a:pt x="2355" y="825"/>
                  </a:lnTo>
                  <a:lnTo>
                    <a:pt x="2357" y="825"/>
                  </a:lnTo>
                  <a:lnTo>
                    <a:pt x="2357" y="823"/>
                  </a:lnTo>
                  <a:lnTo>
                    <a:pt x="2357" y="823"/>
                  </a:lnTo>
                  <a:lnTo>
                    <a:pt x="2357" y="823"/>
                  </a:lnTo>
                  <a:lnTo>
                    <a:pt x="2359" y="823"/>
                  </a:lnTo>
                  <a:lnTo>
                    <a:pt x="2359" y="820"/>
                  </a:lnTo>
                  <a:lnTo>
                    <a:pt x="2362" y="820"/>
                  </a:lnTo>
                  <a:lnTo>
                    <a:pt x="2362" y="820"/>
                  </a:lnTo>
                  <a:lnTo>
                    <a:pt x="2362" y="820"/>
                  </a:lnTo>
                  <a:lnTo>
                    <a:pt x="2362" y="820"/>
                  </a:lnTo>
                  <a:lnTo>
                    <a:pt x="2362" y="820"/>
                  </a:lnTo>
                  <a:lnTo>
                    <a:pt x="2362" y="818"/>
                  </a:lnTo>
                  <a:lnTo>
                    <a:pt x="2364" y="818"/>
                  </a:lnTo>
                  <a:lnTo>
                    <a:pt x="2364" y="818"/>
                  </a:lnTo>
                  <a:lnTo>
                    <a:pt x="2364" y="818"/>
                  </a:lnTo>
                  <a:lnTo>
                    <a:pt x="2364" y="816"/>
                  </a:lnTo>
                  <a:lnTo>
                    <a:pt x="2364" y="816"/>
                  </a:lnTo>
                  <a:lnTo>
                    <a:pt x="2364" y="816"/>
                  </a:lnTo>
                  <a:lnTo>
                    <a:pt x="2367" y="816"/>
                  </a:lnTo>
                  <a:lnTo>
                    <a:pt x="2367" y="813"/>
                  </a:lnTo>
                  <a:lnTo>
                    <a:pt x="2369" y="813"/>
                  </a:lnTo>
                  <a:lnTo>
                    <a:pt x="2369" y="813"/>
                  </a:lnTo>
                  <a:lnTo>
                    <a:pt x="2369" y="813"/>
                  </a:lnTo>
                  <a:lnTo>
                    <a:pt x="2369" y="811"/>
                  </a:lnTo>
                  <a:lnTo>
                    <a:pt x="2371" y="811"/>
                  </a:lnTo>
                  <a:lnTo>
                    <a:pt x="2371" y="811"/>
                  </a:lnTo>
                  <a:lnTo>
                    <a:pt x="2371" y="811"/>
                  </a:lnTo>
                  <a:lnTo>
                    <a:pt x="2371" y="809"/>
                  </a:lnTo>
                  <a:lnTo>
                    <a:pt x="2374" y="809"/>
                  </a:lnTo>
                  <a:lnTo>
                    <a:pt x="2374" y="809"/>
                  </a:lnTo>
                  <a:lnTo>
                    <a:pt x="2374" y="809"/>
                  </a:lnTo>
                  <a:lnTo>
                    <a:pt x="2374" y="806"/>
                  </a:lnTo>
                  <a:lnTo>
                    <a:pt x="2376" y="806"/>
                  </a:lnTo>
                  <a:lnTo>
                    <a:pt x="2376" y="806"/>
                  </a:lnTo>
                  <a:lnTo>
                    <a:pt x="2376" y="806"/>
                  </a:lnTo>
                  <a:lnTo>
                    <a:pt x="2376" y="804"/>
                  </a:lnTo>
                  <a:lnTo>
                    <a:pt x="2376" y="804"/>
                  </a:lnTo>
                  <a:lnTo>
                    <a:pt x="2376" y="804"/>
                  </a:lnTo>
                  <a:lnTo>
                    <a:pt x="2378" y="804"/>
                  </a:lnTo>
                  <a:lnTo>
                    <a:pt x="2378" y="801"/>
                  </a:lnTo>
                  <a:lnTo>
                    <a:pt x="2378" y="801"/>
                  </a:lnTo>
                  <a:lnTo>
                    <a:pt x="2378" y="801"/>
                  </a:lnTo>
                  <a:lnTo>
                    <a:pt x="2378" y="801"/>
                  </a:lnTo>
                  <a:lnTo>
                    <a:pt x="2378" y="801"/>
                  </a:lnTo>
                  <a:lnTo>
                    <a:pt x="2381" y="801"/>
                  </a:lnTo>
                  <a:lnTo>
                    <a:pt x="2381" y="797"/>
                  </a:lnTo>
                  <a:lnTo>
                    <a:pt x="2381" y="797"/>
                  </a:lnTo>
                  <a:lnTo>
                    <a:pt x="2381" y="797"/>
                  </a:lnTo>
                  <a:lnTo>
                    <a:pt x="2383" y="797"/>
                  </a:lnTo>
                  <a:lnTo>
                    <a:pt x="2383" y="794"/>
                  </a:lnTo>
                  <a:lnTo>
                    <a:pt x="2383" y="794"/>
                  </a:lnTo>
                  <a:lnTo>
                    <a:pt x="2383" y="792"/>
                  </a:lnTo>
                  <a:lnTo>
                    <a:pt x="2385" y="792"/>
                  </a:lnTo>
                  <a:lnTo>
                    <a:pt x="2385" y="790"/>
                  </a:lnTo>
                  <a:lnTo>
                    <a:pt x="2388" y="790"/>
                  </a:lnTo>
                  <a:lnTo>
                    <a:pt x="2388" y="787"/>
                  </a:lnTo>
                  <a:lnTo>
                    <a:pt x="2388" y="787"/>
                  </a:lnTo>
                  <a:lnTo>
                    <a:pt x="2388" y="785"/>
                  </a:lnTo>
                  <a:lnTo>
                    <a:pt x="2388" y="785"/>
                  </a:lnTo>
                  <a:lnTo>
                    <a:pt x="2388" y="785"/>
                  </a:lnTo>
                  <a:lnTo>
                    <a:pt x="2390" y="785"/>
                  </a:lnTo>
                  <a:lnTo>
                    <a:pt x="2390" y="782"/>
                  </a:lnTo>
                  <a:lnTo>
                    <a:pt x="2390" y="782"/>
                  </a:lnTo>
                  <a:lnTo>
                    <a:pt x="2390" y="780"/>
                  </a:lnTo>
                  <a:lnTo>
                    <a:pt x="2393" y="780"/>
                  </a:lnTo>
                  <a:lnTo>
                    <a:pt x="2393" y="778"/>
                  </a:lnTo>
                  <a:lnTo>
                    <a:pt x="2393" y="778"/>
                  </a:lnTo>
                  <a:lnTo>
                    <a:pt x="2393" y="778"/>
                  </a:lnTo>
                  <a:lnTo>
                    <a:pt x="2395" y="778"/>
                  </a:lnTo>
                  <a:lnTo>
                    <a:pt x="2395" y="775"/>
                  </a:lnTo>
                  <a:lnTo>
                    <a:pt x="2395" y="775"/>
                  </a:lnTo>
                  <a:lnTo>
                    <a:pt x="2395" y="775"/>
                  </a:lnTo>
                  <a:lnTo>
                    <a:pt x="2395" y="775"/>
                  </a:lnTo>
                  <a:lnTo>
                    <a:pt x="2395" y="773"/>
                  </a:lnTo>
                  <a:lnTo>
                    <a:pt x="2397" y="773"/>
                  </a:lnTo>
                  <a:lnTo>
                    <a:pt x="2397" y="773"/>
                  </a:lnTo>
                  <a:lnTo>
                    <a:pt x="2400" y="773"/>
                  </a:lnTo>
                  <a:lnTo>
                    <a:pt x="2400" y="771"/>
                  </a:lnTo>
                  <a:lnTo>
                    <a:pt x="2402" y="771"/>
                  </a:lnTo>
                  <a:lnTo>
                    <a:pt x="2402" y="768"/>
                  </a:lnTo>
                  <a:lnTo>
                    <a:pt x="2402" y="768"/>
                  </a:lnTo>
                  <a:lnTo>
                    <a:pt x="2402" y="766"/>
                  </a:lnTo>
                  <a:lnTo>
                    <a:pt x="2402" y="766"/>
                  </a:lnTo>
                  <a:lnTo>
                    <a:pt x="2402" y="766"/>
                  </a:lnTo>
                  <a:lnTo>
                    <a:pt x="2404" y="766"/>
                  </a:lnTo>
                  <a:lnTo>
                    <a:pt x="2404" y="764"/>
                  </a:lnTo>
                  <a:lnTo>
                    <a:pt x="2404" y="764"/>
                  </a:lnTo>
                  <a:lnTo>
                    <a:pt x="2404" y="761"/>
                  </a:lnTo>
                  <a:lnTo>
                    <a:pt x="2404" y="761"/>
                  </a:lnTo>
                  <a:lnTo>
                    <a:pt x="2404" y="761"/>
                  </a:lnTo>
                  <a:lnTo>
                    <a:pt x="2407" y="761"/>
                  </a:lnTo>
                  <a:lnTo>
                    <a:pt x="2407" y="759"/>
                  </a:lnTo>
                  <a:lnTo>
                    <a:pt x="2407" y="759"/>
                  </a:lnTo>
                  <a:lnTo>
                    <a:pt x="2407" y="759"/>
                  </a:lnTo>
                  <a:lnTo>
                    <a:pt x="2409" y="759"/>
                  </a:lnTo>
                  <a:lnTo>
                    <a:pt x="2409" y="756"/>
                  </a:lnTo>
                  <a:lnTo>
                    <a:pt x="2411" y="756"/>
                  </a:lnTo>
                  <a:lnTo>
                    <a:pt x="2411" y="756"/>
                  </a:lnTo>
                  <a:lnTo>
                    <a:pt x="2411" y="756"/>
                  </a:lnTo>
                  <a:lnTo>
                    <a:pt x="2411" y="754"/>
                  </a:lnTo>
                  <a:lnTo>
                    <a:pt x="2411" y="754"/>
                  </a:lnTo>
                  <a:lnTo>
                    <a:pt x="2411" y="754"/>
                  </a:lnTo>
                  <a:lnTo>
                    <a:pt x="2414" y="754"/>
                  </a:lnTo>
                  <a:lnTo>
                    <a:pt x="2414" y="752"/>
                  </a:lnTo>
                  <a:lnTo>
                    <a:pt x="2414" y="752"/>
                  </a:lnTo>
                  <a:lnTo>
                    <a:pt x="2414" y="752"/>
                  </a:lnTo>
                  <a:lnTo>
                    <a:pt x="2416" y="752"/>
                  </a:lnTo>
                  <a:lnTo>
                    <a:pt x="2416" y="752"/>
                  </a:lnTo>
                  <a:lnTo>
                    <a:pt x="2416" y="752"/>
                  </a:lnTo>
                  <a:lnTo>
                    <a:pt x="2416" y="749"/>
                  </a:lnTo>
                  <a:lnTo>
                    <a:pt x="2419" y="749"/>
                  </a:lnTo>
                  <a:lnTo>
                    <a:pt x="2419" y="749"/>
                  </a:lnTo>
                  <a:lnTo>
                    <a:pt x="2419" y="749"/>
                  </a:lnTo>
                  <a:lnTo>
                    <a:pt x="2419" y="747"/>
                  </a:lnTo>
                  <a:lnTo>
                    <a:pt x="2421" y="747"/>
                  </a:lnTo>
                  <a:lnTo>
                    <a:pt x="2421" y="747"/>
                  </a:lnTo>
                  <a:lnTo>
                    <a:pt x="2423" y="747"/>
                  </a:lnTo>
                  <a:lnTo>
                    <a:pt x="2423" y="745"/>
                  </a:lnTo>
                  <a:lnTo>
                    <a:pt x="2423" y="745"/>
                  </a:lnTo>
                  <a:lnTo>
                    <a:pt x="2423" y="745"/>
                  </a:lnTo>
                  <a:lnTo>
                    <a:pt x="2426" y="745"/>
                  </a:lnTo>
                  <a:lnTo>
                    <a:pt x="2426" y="735"/>
                  </a:lnTo>
                  <a:lnTo>
                    <a:pt x="2426" y="735"/>
                  </a:lnTo>
                  <a:lnTo>
                    <a:pt x="2426" y="733"/>
                  </a:lnTo>
                  <a:lnTo>
                    <a:pt x="2428" y="733"/>
                  </a:lnTo>
                  <a:lnTo>
                    <a:pt x="2428" y="733"/>
                  </a:lnTo>
                  <a:lnTo>
                    <a:pt x="2428" y="733"/>
                  </a:lnTo>
                  <a:lnTo>
                    <a:pt x="2428" y="730"/>
                  </a:lnTo>
                  <a:lnTo>
                    <a:pt x="2430" y="730"/>
                  </a:lnTo>
                  <a:lnTo>
                    <a:pt x="2430" y="730"/>
                  </a:lnTo>
                  <a:lnTo>
                    <a:pt x="2428" y="730"/>
                  </a:lnTo>
                  <a:lnTo>
                    <a:pt x="2428" y="728"/>
                  </a:lnTo>
                  <a:lnTo>
                    <a:pt x="2428" y="728"/>
                  </a:lnTo>
                  <a:lnTo>
                    <a:pt x="2428" y="728"/>
                  </a:lnTo>
                  <a:lnTo>
                    <a:pt x="2428" y="728"/>
                  </a:lnTo>
                  <a:lnTo>
                    <a:pt x="2428" y="723"/>
                  </a:lnTo>
                  <a:lnTo>
                    <a:pt x="2430" y="723"/>
                  </a:lnTo>
                  <a:lnTo>
                    <a:pt x="2430" y="723"/>
                  </a:lnTo>
                  <a:lnTo>
                    <a:pt x="2430" y="723"/>
                  </a:lnTo>
                  <a:lnTo>
                    <a:pt x="2430" y="719"/>
                  </a:lnTo>
                  <a:lnTo>
                    <a:pt x="2430" y="719"/>
                  </a:lnTo>
                  <a:lnTo>
                    <a:pt x="2430" y="719"/>
                  </a:lnTo>
                  <a:lnTo>
                    <a:pt x="2433" y="719"/>
                  </a:lnTo>
                  <a:lnTo>
                    <a:pt x="2433" y="716"/>
                  </a:lnTo>
                  <a:lnTo>
                    <a:pt x="2433" y="716"/>
                  </a:lnTo>
                  <a:lnTo>
                    <a:pt x="2433" y="714"/>
                  </a:lnTo>
                  <a:lnTo>
                    <a:pt x="2433" y="714"/>
                  </a:lnTo>
                  <a:lnTo>
                    <a:pt x="2433" y="709"/>
                  </a:lnTo>
                  <a:lnTo>
                    <a:pt x="2430" y="709"/>
                  </a:lnTo>
                  <a:lnTo>
                    <a:pt x="2430" y="709"/>
                  </a:lnTo>
                  <a:lnTo>
                    <a:pt x="2430" y="709"/>
                  </a:lnTo>
                  <a:lnTo>
                    <a:pt x="2430" y="707"/>
                  </a:lnTo>
                  <a:lnTo>
                    <a:pt x="2430" y="707"/>
                  </a:lnTo>
                  <a:lnTo>
                    <a:pt x="2430" y="704"/>
                  </a:lnTo>
                  <a:lnTo>
                    <a:pt x="2433" y="704"/>
                  </a:lnTo>
                  <a:lnTo>
                    <a:pt x="2433" y="704"/>
                  </a:lnTo>
                  <a:lnTo>
                    <a:pt x="2435" y="704"/>
                  </a:lnTo>
                  <a:lnTo>
                    <a:pt x="2435" y="702"/>
                  </a:lnTo>
                  <a:lnTo>
                    <a:pt x="2435" y="702"/>
                  </a:lnTo>
                  <a:lnTo>
                    <a:pt x="2435" y="702"/>
                  </a:lnTo>
                  <a:lnTo>
                    <a:pt x="2433" y="702"/>
                  </a:lnTo>
                  <a:lnTo>
                    <a:pt x="2433" y="692"/>
                  </a:lnTo>
                  <a:lnTo>
                    <a:pt x="2430" y="692"/>
                  </a:lnTo>
                  <a:lnTo>
                    <a:pt x="2430" y="692"/>
                  </a:lnTo>
                  <a:lnTo>
                    <a:pt x="2430" y="692"/>
                  </a:lnTo>
                  <a:lnTo>
                    <a:pt x="2430" y="690"/>
                  </a:lnTo>
                  <a:lnTo>
                    <a:pt x="2430" y="690"/>
                  </a:lnTo>
                  <a:lnTo>
                    <a:pt x="2430" y="685"/>
                  </a:lnTo>
                  <a:lnTo>
                    <a:pt x="2430" y="685"/>
                  </a:lnTo>
                  <a:lnTo>
                    <a:pt x="2430" y="685"/>
                  </a:lnTo>
                  <a:lnTo>
                    <a:pt x="2430" y="685"/>
                  </a:lnTo>
                  <a:lnTo>
                    <a:pt x="2430" y="683"/>
                  </a:lnTo>
                  <a:lnTo>
                    <a:pt x="2433" y="683"/>
                  </a:lnTo>
                  <a:lnTo>
                    <a:pt x="2433" y="683"/>
                  </a:lnTo>
                  <a:lnTo>
                    <a:pt x="2433" y="683"/>
                  </a:lnTo>
                  <a:lnTo>
                    <a:pt x="2433" y="681"/>
                  </a:lnTo>
                  <a:lnTo>
                    <a:pt x="2435" y="681"/>
                  </a:lnTo>
                  <a:lnTo>
                    <a:pt x="2435" y="678"/>
                  </a:lnTo>
                  <a:lnTo>
                    <a:pt x="2435" y="678"/>
                  </a:lnTo>
                  <a:lnTo>
                    <a:pt x="2435" y="676"/>
                  </a:lnTo>
                  <a:lnTo>
                    <a:pt x="2435" y="676"/>
                  </a:lnTo>
                  <a:lnTo>
                    <a:pt x="2435" y="673"/>
                  </a:lnTo>
                  <a:lnTo>
                    <a:pt x="2435" y="673"/>
                  </a:lnTo>
                  <a:lnTo>
                    <a:pt x="2435" y="671"/>
                  </a:lnTo>
                  <a:lnTo>
                    <a:pt x="2438" y="671"/>
                  </a:lnTo>
                  <a:lnTo>
                    <a:pt x="2438" y="671"/>
                  </a:lnTo>
                  <a:lnTo>
                    <a:pt x="2438" y="671"/>
                  </a:lnTo>
                  <a:lnTo>
                    <a:pt x="2438" y="671"/>
                  </a:lnTo>
                  <a:lnTo>
                    <a:pt x="2440" y="671"/>
                  </a:lnTo>
                  <a:lnTo>
                    <a:pt x="2440" y="669"/>
                  </a:lnTo>
                  <a:lnTo>
                    <a:pt x="2440" y="669"/>
                  </a:lnTo>
                  <a:lnTo>
                    <a:pt x="2440" y="664"/>
                  </a:lnTo>
                  <a:lnTo>
                    <a:pt x="2442" y="664"/>
                  </a:lnTo>
                  <a:lnTo>
                    <a:pt x="2442" y="662"/>
                  </a:lnTo>
                  <a:lnTo>
                    <a:pt x="2445" y="662"/>
                  </a:lnTo>
                  <a:lnTo>
                    <a:pt x="2445" y="662"/>
                  </a:lnTo>
                  <a:lnTo>
                    <a:pt x="2445" y="662"/>
                  </a:lnTo>
                  <a:lnTo>
                    <a:pt x="2445" y="659"/>
                  </a:lnTo>
                  <a:lnTo>
                    <a:pt x="2447" y="659"/>
                  </a:lnTo>
                  <a:lnTo>
                    <a:pt x="2447" y="657"/>
                  </a:lnTo>
                  <a:lnTo>
                    <a:pt x="2447" y="657"/>
                  </a:lnTo>
                  <a:lnTo>
                    <a:pt x="2447" y="657"/>
                  </a:lnTo>
                  <a:lnTo>
                    <a:pt x="2449" y="657"/>
                  </a:lnTo>
                  <a:lnTo>
                    <a:pt x="2449" y="655"/>
                  </a:lnTo>
                  <a:lnTo>
                    <a:pt x="2452" y="655"/>
                  </a:lnTo>
                  <a:lnTo>
                    <a:pt x="2452" y="655"/>
                  </a:lnTo>
                  <a:lnTo>
                    <a:pt x="2452" y="655"/>
                  </a:lnTo>
                  <a:lnTo>
                    <a:pt x="2452" y="652"/>
                  </a:lnTo>
                  <a:lnTo>
                    <a:pt x="2449" y="652"/>
                  </a:lnTo>
                  <a:lnTo>
                    <a:pt x="2449" y="652"/>
                  </a:lnTo>
                  <a:lnTo>
                    <a:pt x="2452" y="652"/>
                  </a:lnTo>
                  <a:lnTo>
                    <a:pt x="2452" y="650"/>
                  </a:lnTo>
                  <a:lnTo>
                    <a:pt x="2454" y="650"/>
                  </a:lnTo>
                  <a:lnTo>
                    <a:pt x="2454" y="650"/>
                  </a:lnTo>
                  <a:lnTo>
                    <a:pt x="2454" y="650"/>
                  </a:lnTo>
                  <a:lnTo>
                    <a:pt x="2454" y="647"/>
                  </a:lnTo>
                  <a:lnTo>
                    <a:pt x="2449" y="647"/>
                  </a:lnTo>
                  <a:lnTo>
                    <a:pt x="2449" y="645"/>
                  </a:lnTo>
                  <a:lnTo>
                    <a:pt x="2449" y="645"/>
                  </a:lnTo>
                  <a:lnTo>
                    <a:pt x="2449" y="645"/>
                  </a:lnTo>
                  <a:lnTo>
                    <a:pt x="2447" y="645"/>
                  </a:lnTo>
                  <a:lnTo>
                    <a:pt x="2447" y="643"/>
                  </a:lnTo>
                  <a:lnTo>
                    <a:pt x="2445" y="643"/>
                  </a:lnTo>
                  <a:lnTo>
                    <a:pt x="2445" y="643"/>
                  </a:lnTo>
                  <a:lnTo>
                    <a:pt x="2445" y="643"/>
                  </a:lnTo>
                  <a:lnTo>
                    <a:pt x="2445" y="643"/>
                  </a:lnTo>
                  <a:lnTo>
                    <a:pt x="2445" y="643"/>
                  </a:lnTo>
                  <a:lnTo>
                    <a:pt x="2445" y="640"/>
                  </a:lnTo>
                  <a:lnTo>
                    <a:pt x="2447" y="640"/>
                  </a:lnTo>
                  <a:lnTo>
                    <a:pt x="2447" y="640"/>
                  </a:lnTo>
                  <a:lnTo>
                    <a:pt x="2449" y="640"/>
                  </a:lnTo>
                  <a:lnTo>
                    <a:pt x="2449" y="636"/>
                  </a:lnTo>
                  <a:lnTo>
                    <a:pt x="2447" y="636"/>
                  </a:lnTo>
                  <a:lnTo>
                    <a:pt x="2447" y="631"/>
                  </a:lnTo>
                  <a:lnTo>
                    <a:pt x="2445" y="631"/>
                  </a:lnTo>
                  <a:lnTo>
                    <a:pt x="2445" y="631"/>
                  </a:lnTo>
                  <a:lnTo>
                    <a:pt x="2442" y="631"/>
                  </a:lnTo>
                  <a:lnTo>
                    <a:pt x="2442" y="628"/>
                  </a:lnTo>
                  <a:lnTo>
                    <a:pt x="2447" y="628"/>
                  </a:lnTo>
                  <a:lnTo>
                    <a:pt x="2447" y="628"/>
                  </a:lnTo>
                  <a:lnTo>
                    <a:pt x="2447" y="628"/>
                  </a:lnTo>
                  <a:lnTo>
                    <a:pt x="2447" y="626"/>
                  </a:lnTo>
                  <a:lnTo>
                    <a:pt x="2449" y="626"/>
                  </a:lnTo>
                  <a:lnTo>
                    <a:pt x="2449" y="624"/>
                  </a:lnTo>
                  <a:lnTo>
                    <a:pt x="2452" y="624"/>
                  </a:lnTo>
                  <a:lnTo>
                    <a:pt x="2452" y="624"/>
                  </a:lnTo>
                  <a:lnTo>
                    <a:pt x="2452" y="624"/>
                  </a:lnTo>
                  <a:lnTo>
                    <a:pt x="2452" y="621"/>
                  </a:lnTo>
                  <a:lnTo>
                    <a:pt x="2454" y="621"/>
                  </a:lnTo>
                  <a:lnTo>
                    <a:pt x="2454" y="619"/>
                  </a:lnTo>
                  <a:lnTo>
                    <a:pt x="2452" y="619"/>
                  </a:lnTo>
                  <a:lnTo>
                    <a:pt x="2452" y="619"/>
                  </a:lnTo>
                  <a:lnTo>
                    <a:pt x="2449" y="619"/>
                  </a:lnTo>
                  <a:lnTo>
                    <a:pt x="2449" y="617"/>
                  </a:lnTo>
                  <a:lnTo>
                    <a:pt x="2447" y="617"/>
                  </a:lnTo>
                  <a:lnTo>
                    <a:pt x="2447" y="617"/>
                  </a:lnTo>
                  <a:lnTo>
                    <a:pt x="2445" y="617"/>
                  </a:lnTo>
                  <a:lnTo>
                    <a:pt x="2445" y="614"/>
                  </a:lnTo>
                  <a:lnTo>
                    <a:pt x="2442" y="614"/>
                  </a:lnTo>
                  <a:lnTo>
                    <a:pt x="2442" y="614"/>
                  </a:lnTo>
                  <a:lnTo>
                    <a:pt x="2438" y="614"/>
                  </a:lnTo>
                  <a:lnTo>
                    <a:pt x="2438" y="614"/>
                  </a:lnTo>
                  <a:lnTo>
                    <a:pt x="2435" y="614"/>
                  </a:lnTo>
                  <a:lnTo>
                    <a:pt x="2435" y="612"/>
                  </a:lnTo>
                  <a:lnTo>
                    <a:pt x="2433" y="612"/>
                  </a:lnTo>
                  <a:lnTo>
                    <a:pt x="2433" y="612"/>
                  </a:lnTo>
                  <a:lnTo>
                    <a:pt x="2433" y="612"/>
                  </a:lnTo>
                  <a:lnTo>
                    <a:pt x="2433" y="609"/>
                  </a:lnTo>
                  <a:lnTo>
                    <a:pt x="2430" y="609"/>
                  </a:lnTo>
                  <a:lnTo>
                    <a:pt x="2430" y="607"/>
                  </a:lnTo>
                  <a:lnTo>
                    <a:pt x="2428" y="607"/>
                  </a:lnTo>
                  <a:lnTo>
                    <a:pt x="2428" y="607"/>
                  </a:lnTo>
                  <a:lnTo>
                    <a:pt x="2428" y="607"/>
                  </a:lnTo>
                  <a:lnTo>
                    <a:pt x="2428" y="605"/>
                  </a:lnTo>
                  <a:lnTo>
                    <a:pt x="2428" y="605"/>
                  </a:lnTo>
                  <a:lnTo>
                    <a:pt x="2428" y="602"/>
                  </a:lnTo>
                  <a:lnTo>
                    <a:pt x="2426" y="602"/>
                  </a:lnTo>
                  <a:lnTo>
                    <a:pt x="2426" y="602"/>
                  </a:lnTo>
                  <a:lnTo>
                    <a:pt x="2426" y="602"/>
                  </a:lnTo>
                  <a:lnTo>
                    <a:pt x="2426" y="600"/>
                  </a:lnTo>
                  <a:lnTo>
                    <a:pt x="2423" y="600"/>
                  </a:lnTo>
                  <a:lnTo>
                    <a:pt x="2423" y="600"/>
                  </a:lnTo>
                  <a:lnTo>
                    <a:pt x="2421" y="600"/>
                  </a:lnTo>
                  <a:lnTo>
                    <a:pt x="2421" y="598"/>
                  </a:lnTo>
                  <a:lnTo>
                    <a:pt x="2419" y="598"/>
                  </a:lnTo>
                  <a:lnTo>
                    <a:pt x="2419" y="598"/>
                  </a:lnTo>
                  <a:lnTo>
                    <a:pt x="2416" y="598"/>
                  </a:lnTo>
                  <a:lnTo>
                    <a:pt x="2416" y="593"/>
                  </a:lnTo>
                  <a:lnTo>
                    <a:pt x="2416" y="593"/>
                  </a:lnTo>
                  <a:lnTo>
                    <a:pt x="2416" y="593"/>
                  </a:lnTo>
                  <a:lnTo>
                    <a:pt x="2416" y="593"/>
                  </a:lnTo>
                  <a:lnTo>
                    <a:pt x="2416" y="593"/>
                  </a:lnTo>
                  <a:lnTo>
                    <a:pt x="2414" y="593"/>
                  </a:lnTo>
                  <a:lnTo>
                    <a:pt x="2414" y="595"/>
                  </a:lnTo>
                  <a:lnTo>
                    <a:pt x="2411" y="595"/>
                  </a:lnTo>
                  <a:lnTo>
                    <a:pt x="2411" y="595"/>
                  </a:lnTo>
                  <a:lnTo>
                    <a:pt x="2409" y="595"/>
                  </a:lnTo>
                  <a:lnTo>
                    <a:pt x="2409" y="598"/>
                  </a:lnTo>
                  <a:lnTo>
                    <a:pt x="2402" y="598"/>
                  </a:lnTo>
                  <a:lnTo>
                    <a:pt x="2402" y="595"/>
                  </a:lnTo>
                  <a:lnTo>
                    <a:pt x="2397" y="595"/>
                  </a:lnTo>
                  <a:lnTo>
                    <a:pt x="2397" y="595"/>
                  </a:lnTo>
                  <a:lnTo>
                    <a:pt x="2395" y="595"/>
                  </a:lnTo>
                  <a:lnTo>
                    <a:pt x="2395" y="593"/>
                  </a:lnTo>
                  <a:lnTo>
                    <a:pt x="2393" y="593"/>
                  </a:lnTo>
                  <a:lnTo>
                    <a:pt x="2393" y="595"/>
                  </a:lnTo>
                  <a:lnTo>
                    <a:pt x="2390" y="595"/>
                  </a:lnTo>
                  <a:lnTo>
                    <a:pt x="2390" y="595"/>
                  </a:lnTo>
                  <a:lnTo>
                    <a:pt x="2393" y="595"/>
                  </a:lnTo>
                  <a:lnTo>
                    <a:pt x="2393" y="600"/>
                  </a:lnTo>
                  <a:lnTo>
                    <a:pt x="2393" y="600"/>
                  </a:lnTo>
                  <a:lnTo>
                    <a:pt x="2393" y="600"/>
                  </a:lnTo>
                  <a:lnTo>
                    <a:pt x="2390" y="600"/>
                  </a:lnTo>
                  <a:lnTo>
                    <a:pt x="2390" y="602"/>
                  </a:lnTo>
                  <a:lnTo>
                    <a:pt x="2395" y="602"/>
                  </a:lnTo>
                  <a:lnTo>
                    <a:pt x="2395" y="605"/>
                  </a:lnTo>
                  <a:lnTo>
                    <a:pt x="2393" y="605"/>
                  </a:lnTo>
                  <a:lnTo>
                    <a:pt x="2393" y="605"/>
                  </a:lnTo>
                  <a:lnTo>
                    <a:pt x="2393" y="605"/>
                  </a:lnTo>
                  <a:lnTo>
                    <a:pt x="2393" y="609"/>
                  </a:lnTo>
                  <a:lnTo>
                    <a:pt x="2390" y="609"/>
                  </a:lnTo>
                  <a:lnTo>
                    <a:pt x="2390" y="612"/>
                  </a:lnTo>
                  <a:lnTo>
                    <a:pt x="2390" y="612"/>
                  </a:lnTo>
                  <a:lnTo>
                    <a:pt x="2390" y="612"/>
                  </a:lnTo>
                  <a:lnTo>
                    <a:pt x="2390" y="612"/>
                  </a:lnTo>
                  <a:lnTo>
                    <a:pt x="2390" y="614"/>
                  </a:lnTo>
                  <a:lnTo>
                    <a:pt x="2388" y="614"/>
                  </a:lnTo>
                  <a:lnTo>
                    <a:pt x="2388" y="614"/>
                  </a:lnTo>
                  <a:lnTo>
                    <a:pt x="2385" y="614"/>
                  </a:lnTo>
                  <a:lnTo>
                    <a:pt x="2385" y="612"/>
                  </a:lnTo>
                  <a:lnTo>
                    <a:pt x="2388" y="612"/>
                  </a:lnTo>
                  <a:lnTo>
                    <a:pt x="2388" y="612"/>
                  </a:lnTo>
                  <a:lnTo>
                    <a:pt x="2388" y="612"/>
                  </a:lnTo>
                  <a:lnTo>
                    <a:pt x="2388" y="609"/>
                  </a:lnTo>
                  <a:lnTo>
                    <a:pt x="2390" y="609"/>
                  </a:lnTo>
                  <a:lnTo>
                    <a:pt x="2390" y="609"/>
                  </a:lnTo>
                  <a:lnTo>
                    <a:pt x="2390" y="609"/>
                  </a:lnTo>
                  <a:lnTo>
                    <a:pt x="2390" y="607"/>
                  </a:lnTo>
                  <a:lnTo>
                    <a:pt x="2390" y="607"/>
                  </a:lnTo>
                  <a:lnTo>
                    <a:pt x="2390" y="605"/>
                  </a:lnTo>
                  <a:lnTo>
                    <a:pt x="2390" y="605"/>
                  </a:lnTo>
                  <a:lnTo>
                    <a:pt x="2390" y="605"/>
                  </a:lnTo>
                  <a:lnTo>
                    <a:pt x="2390" y="605"/>
                  </a:lnTo>
                  <a:lnTo>
                    <a:pt x="2390" y="602"/>
                  </a:lnTo>
                  <a:lnTo>
                    <a:pt x="2388" y="602"/>
                  </a:lnTo>
                  <a:lnTo>
                    <a:pt x="2388" y="605"/>
                  </a:lnTo>
                  <a:lnTo>
                    <a:pt x="2385" y="605"/>
                  </a:lnTo>
                  <a:lnTo>
                    <a:pt x="2385" y="605"/>
                  </a:lnTo>
                  <a:lnTo>
                    <a:pt x="2385" y="605"/>
                  </a:lnTo>
                  <a:lnTo>
                    <a:pt x="2385" y="607"/>
                  </a:lnTo>
                  <a:lnTo>
                    <a:pt x="2383" y="607"/>
                  </a:lnTo>
                  <a:lnTo>
                    <a:pt x="2383" y="609"/>
                  </a:lnTo>
                  <a:lnTo>
                    <a:pt x="2383" y="609"/>
                  </a:lnTo>
                  <a:lnTo>
                    <a:pt x="2383" y="609"/>
                  </a:lnTo>
                  <a:lnTo>
                    <a:pt x="2381" y="609"/>
                  </a:lnTo>
                  <a:lnTo>
                    <a:pt x="2381" y="612"/>
                  </a:lnTo>
                  <a:lnTo>
                    <a:pt x="2378" y="612"/>
                  </a:lnTo>
                  <a:lnTo>
                    <a:pt x="2378" y="612"/>
                  </a:lnTo>
                  <a:lnTo>
                    <a:pt x="2376" y="612"/>
                  </a:lnTo>
                  <a:lnTo>
                    <a:pt x="2376" y="614"/>
                  </a:lnTo>
                  <a:lnTo>
                    <a:pt x="2367" y="614"/>
                  </a:lnTo>
                  <a:lnTo>
                    <a:pt x="2367" y="614"/>
                  </a:lnTo>
                  <a:lnTo>
                    <a:pt x="2362" y="614"/>
                  </a:lnTo>
                  <a:lnTo>
                    <a:pt x="2362" y="612"/>
                  </a:lnTo>
                  <a:lnTo>
                    <a:pt x="2364" y="612"/>
                  </a:lnTo>
                  <a:lnTo>
                    <a:pt x="2364" y="612"/>
                  </a:lnTo>
                  <a:lnTo>
                    <a:pt x="2367" y="612"/>
                  </a:lnTo>
                  <a:lnTo>
                    <a:pt x="2367" y="612"/>
                  </a:lnTo>
                  <a:lnTo>
                    <a:pt x="2369" y="612"/>
                  </a:lnTo>
                  <a:lnTo>
                    <a:pt x="2369" y="609"/>
                  </a:lnTo>
                  <a:lnTo>
                    <a:pt x="2369" y="609"/>
                  </a:lnTo>
                  <a:lnTo>
                    <a:pt x="2369" y="609"/>
                  </a:lnTo>
                  <a:lnTo>
                    <a:pt x="2369" y="609"/>
                  </a:lnTo>
                  <a:lnTo>
                    <a:pt x="2369" y="607"/>
                  </a:lnTo>
                  <a:lnTo>
                    <a:pt x="2371" y="607"/>
                  </a:lnTo>
                  <a:lnTo>
                    <a:pt x="2371" y="605"/>
                  </a:lnTo>
                  <a:lnTo>
                    <a:pt x="2374" y="605"/>
                  </a:lnTo>
                  <a:lnTo>
                    <a:pt x="2374" y="605"/>
                  </a:lnTo>
                  <a:lnTo>
                    <a:pt x="2376" y="605"/>
                  </a:lnTo>
                  <a:lnTo>
                    <a:pt x="2376" y="602"/>
                  </a:lnTo>
                  <a:lnTo>
                    <a:pt x="2374" y="602"/>
                  </a:lnTo>
                  <a:lnTo>
                    <a:pt x="2374" y="605"/>
                  </a:lnTo>
                  <a:lnTo>
                    <a:pt x="2371" y="605"/>
                  </a:lnTo>
                  <a:lnTo>
                    <a:pt x="2371" y="602"/>
                  </a:lnTo>
                  <a:lnTo>
                    <a:pt x="2367" y="602"/>
                  </a:lnTo>
                  <a:lnTo>
                    <a:pt x="2367" y="600"/>
                  </a:lnTo>
                  <a:lnTo>
                    <a:pt x="2369" y="600"/>
                  </a:lnTo>
                  <a:lnTo>
                    <a:pt x="2369" y="598"/>
                  </a:lnTo>
                  <a:lnTo>
                    <a:pt x="2369" y="598"/>
                  </a:lnTo>
                  <a:lnTo>
                    <a:pt x="2369" y="598"/>
                  </a:lnTo>
                  <a:lnTo>
                    <a:pt x="2371" y="598"/>
                  </a:lnTo>
                  <a:lnTo>
                    <a:pt x="2371" y="595"/>
                  </a:lnTo>
                  <a:lnTo>
                    <a:pt x="2371" y="595"/>
                  </a:lnTo>
                  <a:lnTo>
                    <a:pt x="2371" y="593"/>
                  </a:lnTo>
                  <a:lnTo>
                    <a:pt x="2374" y="593"/>
                  </a:lnTo>
                  <a:lnTo>
                    <a:pt x="2374" y="593"/>
                  </a:lnTo>
                  <a:lnTo>
                    <a:pt x="2376" y="593"/>
                  </a:lnTo>
                  <a:lnTo>
                    <a:pt x="2376" y="593"/>
                  </a:lnTo>
                  <a:lnTo>
                    <a:pt x="2376" y="593"/>
                  </a:lnTo>
                  <a:lnTo>
                    <a:pt x="2376" y="591"/>
                  </a:lnTo>
                  <a:lnTo>
                    <a:pt x="2374" y="591"/>
                  </a:lnTo>
                  <a:lnTo>
                    <a:pt x="2374" y="591"/>
                  </a:lnTo>
                  <a:lnTo>
                    <a:pt x="2374" y="591"/>
                  </a:lnTo>
                  <a:lnTo>
                    <a:pt x="2374" y="593"/>
                  </a:lnTo>
                  <a:lnTo>
                    <a:pt x="2371" y="593"/>
                  </a:lnTo>
                  <a:lnTo>
                    <a:pt x="2371" y="593"/>
                  </a:lnTo>
                  <a:lnTo>
                    <a:pt x="2364" y="593"/>
                  </a:lnTo>
                  <a:lnTo>
                    <a:pt x="2364" y="595"/>
                  </a:lnTo>
                  <a:lnTo>
                    <a:pt x="2362" y="595"/>
                  </a:lnTo>
                  <a:lnTo>
                    <a:pt x="2362" y="595"/>
                  </a:lnTo>
                  <a:lnTo>
                    <a:pt x="2359" y="595"/>
                  </a:lnTo>
                  <a:lnTo>
                    <a:pt x="2359" y="598"/>
                  </a:lnTo>
                  <a:lnTo>
                    <a:pt x="2359" y="598"/>
                  </a:lnTo>
                  <a:lnTo>
                    <a:pt x="2359" y="598"/>
                  </a:lnTo>
                  <a:lnTo>
                    <a:pt x="2357" y="598"/>
                  </a:lnTo>
                  <a:lnTo>
                    <a:pt x="2357" y="600"/>
                  </a:lnTo>
                  <a:lnTo>
                    <a:pt x="2359" y="600"/>
                  </a:lnTo>
                  <a:lnTo>
                    <a:pt x="2359" y="602"/>
                  </a:lnTo>
                  <a:lnTo>
                    <a:pt x="2362" y="602"/>
                  </a:lnTo>
                  <a:lnTo>
                    <a:pt x="2362" y="605"/>
                  </a:lnTo>
                  <a:lnTo>
                    <a:pt x="2362" y="605"/>
                  </a:lnTo>
                  <a:lnTo>
                    <a:pt x="2362" y="605"/>
                  </a:lnTo>
                  <a:lnTo>
                    <a:pt x="2359" y="605"/>
                  </a:lnTo>
                  <a:lnTo>
                    <a:pt x="2359" y="607"/>
                  </a:lnTo>
                  <a:lnTo>
                    <a:pt x="2357" y="607"/>
                  </a:lnTo>
                  <a:lnTo>
                    <a:pt x="2357" y="605"/>
                  </a:lnTo>
                  <a:lnTo>
                    <a:pt x="2355" y="605"/>
                  </a:lnTo>
                  <a:lnTo>
                    <a:pt x="2355" y="607"/>
                  </a:lnTo>
                  <a:lnTo>
                    <a:pt x="2352" y="607"/>
                  </a:lnTo>
                  <a:lnTo>
                    <a:pt x="2352" y="607"/>
                  </a:lnTo>
                  <a:lnTo>
                    <a:pt x="2350" y="607"/>
                  </a:lnTo>
                  <a:lnTo>
                    <a:pt x="2350" y="607"/>
                  </a:lnTo>
                  <a:lnTo>
                    <a:pt x="2350" y="607"/>
                  </a:lnTo>
                  <a:lnTo>
                    <a:pt x="2350" y="602"/>
                  </a:lnTo>
                  <a:lnTo>
                    <a:pt x="2352" y="602"/>
                  </a:lnTo>
                  <a:lnTo>
                    <a:pt x="2352" y="602"/>
                  </a:lnTo>
                  <a:lnTo>
                    <a:pt x="2352" y="602"/>
                  </a:lnTo>
                  <a:lnTo>
                    <a:pt x="2352" y="593"/>
                  </a:lnTo>
                  <a:lnTo>
                    <a:pt x="2352" y="593"/>
                  </a:lnTo>
                  <a:lnTo>
                    <a:pt x="2352" y="593"/>
                  </a:lnTo>
                  <a:lnTo>
                    <a:pt x="2352" y="593"/>
                  </a:lnTo>
                  <a:lnTo>
                    <a:pt x="2352" y="591"/>
                  </a:lnTo>
                  <a:lnTo>
                    <a:pt x="2355" y="591"/>
                  </a:lnTo>
                  <a:lnTo>
                    <a:pt x="2355" y="588"/>
                  </a:lnTo>
                  <a:lnTo>
                    <a:pt x="2355" y="588"/>
                  </a:lnTo>
                  <a:lnTo>
                    <a:pt x="2355" y="588"/>
                  </a:lnTo>
                  <a:lnTo>
                    <a:pt x="2355" y="588"/>
                  </a:lnTo>
                  <a:lnTo>
                    <a:pt x="2355" y="586"/>
                  </a:lnTo>
                  <a:lnTo>
                    <a:pt x="2350" y="586"/>
                  </a:lnTo>
                  <a:lnTo>
                    <a:pt x="2350" y="586"/>
                  </a:lnTo>
                  <a:lnTo>
                    <a:pt x="2350" y="586"/>
                  </a:lnTo>
                  <a:lnTo>
                    <a:pt x="2350" y="583"/>
                  </a:lnTo>
                  <a:lnTo>
                    <a:pt x="2348" y="583"/>
                  </a:lnTo>
                  <a:lnTo>
                    <a:pt x="2348" y="586"/>
                  </a:lnTo>
                  <a:lnTo>
                    <a:pt x="2348" y="586"/>
                  </a:lnTo>
                  <a:lnTo>
                    <a:pt x="2348" y="586"/>
                  </a:lnTo>
                  <a:lnTo>
                    <a:pt x="2345" y="586"/>
                  </a:lnTo>
                  <a:lnTo>
                    <a:pt x="2345" y="586"/>
                  </a:lnTo>
                  <a:lnTo>
                    <a:pt x="2343" y="586"/>
                  </a:lnTo>
                  <a:lnTo>
                    <a:pt x="2343" y="583"/>
                  </a:lnTo>
                  <a:lnTo>
                    <a:pt x="2340" y="583"/>
                  </a:lnTo>
                  <a:lnTo>
                    <a:pt x="2340" y="586"/>
                  </a:lnTo>
                  <a:lnTo>
                    <a:pt x="2336" y="586"/>
                  </a:lnTo>
                  <a:lnTo>
                    <a:pt x="2336" y="588"/>
                  </a:lnTo>
                  <a:lnTo>
                    <a:pt x="2329" y="588"/>
                  </a:lnTo>
                  <a:lnTo>
                    <a:pt x="2329" y="586"/>
                  </a:lnTo>
                  <a:lnTo>
                    <a:pt x="2329" y="586"/>
                  </a:lnTo>
                  <a:lnTo>
                    <a:pt x="2329" y="586"/>
                  </a:lnTo>
                  <a:lnTo>
                    <a:pt x="2324" y="586"/>
                  </a:lnTo>
                  <a:lnTo>
                    <a:pt x="2324" y="583"/>
                  </a:lnTo>
                  <a:lnTo>
                    <a:pt x="2322" y="583"/>
                  </a:lnTo>
                  <a:lnTo>
                    <a:pt x="2322" y="583"/>
                  </a:lnTo>
                  <a:lnTo>
                    <a:pt x="2319" y="583"/>
                  </a:lnTo>
                  <a:lnTo>
                    <a:pt x="2319" y="583"/>
                  </a:lnTo>
                  <a:lnTo>
                    <a:pt x="2317" y="583"/>
                  </a:lnTo>
                  <a:lnTo>
                    <a:pt x="2317" y="581"/>
                  </a:lnTo>
                  <a:lnTo>
                    <a:pt x="2319" y="581"/>
                  </a:lnTo>
                  <a:lnTo>
                    <a:pt x="2319" y="581"/>
                  </a:lnTo>
                  <a:lnTo>
                    <a:pt x="2319" y="581"/>
                  </a:lnTo>
                  <a:lnTo>
                    <a:pt x="2319" y="579"/>
                  </a:lnTo>
                  <a:lnTo>
                    <a:pt x="2322" y="579"/>
                  </a:lnTo>
                  <a:lnTo>
                    <a:pt x="2322" y="579"/>
                  </a:lnTo>
                  <a:lnTo>
                    <a:pt x="2322" y="579"/>
                  </a:lnTo>
                  <a:lnTo>
                    <a:pt x="2322" y="576"/>
                  </a:lnTo>
                  <a:lnTo>
                    <a:pt x="2324" y="576"/>
                  </a:lnTo>
                  <a:lnTo>
                    <a:pt x="2324" y="576"/>
                  </a:lnTo>
                  <a:lnTo>
                    <a:pt x="2326" y="576"/>
                  </a:lnTo>
                  <a:lnTo>
                    <a:pt x="2326" y="574"/>
                  </a:lnTo>
                  <a:lnTo>
                    <a:pt x="2329" y="574"/>
                  </a:lnTo>
                  <a:lnTo>
                    <a:pt x="2329" y="574"/>
                  </a:lnTo>
                  <a:lnTo>
                    <a:pt x="2331" y="574"/>
                  </a:lnTo>
                  <a:lnTo>
                    <a:pt x="2331" y="574"/>
                  </a:lnTo>
                  <a:lnTo>
                    <a:pt x="2333" y="574"/>
                  </a:lnTo>
                  <a:lnTo>
                    <a:pt x="2333" y="572"/>
                  </a:lnTo>
                  <a:lnTo>
                    <a:pt x="2336" y="572"/>
                  </a:lnTo>
                  <a:lnTo>
                    <a:pt x="2336" y="572"/>
                  </a:lnTo>
                  <a:lnTo>
                    <a:pt x="2338" y="572"/>
                  </a:lnTo>
                  <a:lnTo>
                    <a:pt x="2338" y="569"/>
                  </a:lnTo>
                  <a:lnTo>
                    <a:pt x="2338" y="569"/>
                  </a:lnTo>
                  <a:lnTo>
                    <a:pt x="2338" y="569"/>
                  </a:lnTo>
                  <a:lnTo>
                    <a:pt x="2340" y="569"/>
                  </a:lnTo>
                  <a:lnTo>
                    <a:pt x="2340" y="567"/>
                  </a:lnTo>
                  <a:lnTo>
                    <a:pt x="2340" y="567"/>
                  </a:lnTo>
                  <a:lnTo>
                    <a:pt x="2340" y="567"/>
                  </a:lnTo>
                  <a:lnTo>
                    <a:pt x="2343" y="567"/>
                  </a:lnTo>
                  <a:lnTo>
                    <a:pt x="2343" y="564"/>
                  </a:lnTo>
                  <a:lnTo>
                    <a:pt x="2343" y="564"/>
                  </a:lnTo>
                  <a:lnTo>
                    <a:pt x="2343" y="564"/>
                  </a:lnTo>
                  <a:lnTo>
                    <a:pt x="2343" y="564"/>
                  </a:lnTo>
                  <a:lnTo>
                    <a:pt x="2343" y="564"/>
                  </a:lnTo>
                  <a:lnTo>
                    <a:pt x="2348" y="564"/>
                  </a:lnTo>
                  <a:lnTo>
                    <a:pt x="2348" y="562"/>
                  </a:lnTo>
                  <a:lnTo>
                    <a:pt x="2350" y="562"/>
                  </a:lnTo>
                  <a:lnTo>
                    <a:pt x="2350" y="562"/>
                  </a:lnTo>
                  <a:lnTo>
                    <a:pt x="2352" y="562"/>
                  </a:lnTo>
                  <a:lnTo>
                    <a:pt x="2352" y="560"/>
                  </a:lnTo>
                  <a:lnTo>
                    <a:pt x="2355" y="560"/>
                  </a:lnTo>
                  <a:lnTo>
                    <a:pt x="2355" y="557"/>
                  </a:lnTo>
                  <a:lnTo>
                    <a:pt x="2357" y="557"/>
                  </a:lnTo>
                  <a:lnTo>
                    <a:pt x="2357" y="555"/>
                  </a:lnTo>
                  <a:lnTo>
                    <a:pt x="2359" y="555"/>
                  </a:lnTo>
                  <a:lnTo>
                    <a:pt x="2359" y="555"/>
                  </a:lnTo>
                  <a:lnTo>
                    <a:pt x="2362" y="555"/>
                  </a:lnTo>
                  <a:lnTo>
                    <a:pt x="2362" y="555"/>
                  </a:lnTo>
                  <a:lnTo>
                    <a:pt x="2364" y="555"/>
                  </a:lnTo>
                  <a:lnTo>
                    <a:pt x="2364" y="553"/>
                  </a:lnTo>
                  <a:lnTo>
                    <a:pt x="2367" y="553"/>
                  </a:lnTo>
                  <a:lnTo>
                    <a:pt x="2367" y="550"/>
                  </a:lnTo>
                  <a:lnTo>
                    <a:pt x="2369" y="550"/>
                  </a:lnTo>
                  <a:lnTo>
                    <a:pt x="2369" y="550"/>
                  </a:lnTo>
                  <a:lnTo>
                    <a:pt x="2371" y="550"/>
                  </a:lnTo>
                  <a:lnTo>
                    <a:pt x="2371" y="548"/>
                  </a:lnTo>
                  <a:lnTo>
                    <a:pt x="2371" y="548"/>
                  </a:lnTo>
                  <a:lnTo>
                    <a:pt x="2371" y="548"/>
                  </a:lnTo>
                  <a:lnTo>
                    <a:pt x="2374" y="548"/>
                  </a:lnTo>
                  <a:lnTo>
                    <a:pt x="2374" y="546"/>
                  </a:lnTo>
                  <a:lnTo>
                    <a:pt x="2376" y="546"/>
                  </a:lnTo>
                  <a:lnTo>
                    <a:pt x="2376" y="546"/>
                  </a:lnTo>
                  <a:lnTo>
                    <a:pt x="2376" y="546"/>
                  </a:lnTo>
                  <a:lnTo>
                    <a:pt x="2376" y="543"/>
                  </a:lnTo>
                  <a:lnTo>
                    <a:pt x="2376" y="543"/>
                  </a:lnTo>
                  <a:lnTo>
                    <a:pt x="2376" y="543"/>
                  </a:lnTo>
                  <a:lnTo>
                    <a:pt x="2378" y="543"/>
                  </a:lnTo>
                  <a:lnTo>
                    <a:pt x="2378" y="541"/>
                  </a:lnTo>
                  <a:lnTo>
                    <a:pt x="2383" y="541"/>
                  </a:lnTo>
                  <a:lnTo>
                    <a:pt x="2383" y="538"/>
                  </a:lnTo>
                  <a:lnTo>
                    <a:pt x="2381" y="538"/>
                  </a:lnTo>
                  <a:lnTo>
                    <a:pt x="2381" y="538"/>
                  </a:lnTo>
                  <a:lnTo>
                    <a:pt x="2381" y="538"/>
                  </a:lnTo>
                  <a:lnTo>
                    <a:pt x="2381" y="536"/>
                  </a:lnTo>
                  <a:lnTo>
                    <a:pt x="2383" y="536"/>
                  </a:lnTo>
                  <a:lnTo>
                    <a:pt x="2383" y="534"/>
                  </a:lnTo>
                  <a:lnTo>
                    <a:pt x="2385" y="534"/>
                  </a:lnTo>
                  <a:lnTo>
                    <a:pt x="2385" y="534"/>
                  </a:lnTo>
                  <a:lnTo>
                    <a:pt x="2388" y="534"/>
                  </a:lnTo>
                  <a:lnTo>
                    <a:pt x="2388" y="534"/>
                  </a:lnTo>
                  <a:lnTo>
                    <a:pt x="2388" y="534"/>
                  </a:lnTo>
                  <a:lnTo>
                    <a:pt x="2388" y="531"/>
                  </a:lnTo>
                  <a:lnTo>
                    <a:pt x="2390" y="531"/>
                  </a:lnTo>
                  <a:lnTo>
                    <a:pt x="2390" y="534"/>
                  </a:lnTo>
                  <a:lnTo>
                    <a:pt x="2390" y="534"/>
                  </a:lnTo>
                  <a:lnTo>
                    <a:pt x="2390" y="529"/>
                  </a:lnTo>
                  <a:lnTo>
                    <a:pt x="2390" y="529"/>
                  </a:lnTo>
                  <a:lnTo>
                    <a:pt x="2390" y="527"/>
                  </a:lnTo>
                  <a:lnTo>
                    <a:pt x="2395" y="527"/>
                  </a:lnTo>
                  <a:lnTo>
                    <a:pt x="2395" y="527"/>
                  </a:lnTo>
                  <a:lnTo>
                    <a:pt x="2397" y="527"/>
                  </a:lnTo>
                  <a:lnTo>
                    <a:pt x="2397" y="524"/>
                  </a:lnTo>
                  <a:lnTo>
                    <a:pt x="2397" y="524"/>
                  </a:lnTo>
                  <a:lnTo>
                    <a:pt x="2397" y="524"/>
                  </a:lnTo>
                  <a:lnTo>
                    <a:pt x="2400" y="524"/>
                  </a:lnTo>
                  <a:lnTo>
                    <a:pt x="2400" y="522"/>
                  </a:lnTo>
                  <a:lnTo>
                    <a:pt x="2402" y="522"/>
                  </a:lnTo>
                  <a:lnTo>
                    <a:pt x="2402" y="522"/>
                  </a:lnTo>
                  <a:lnTo>
                    <a:pt x="2402" y="522"/>
                  </a:lnTo>
                  <a:lnTo>
                    <a:pt x="2402" y="519"/>
                  </a:lnTo>
                  <a:lnTo>
                    <a:pt x="2407" y="519"/>
                  </a:lnTo>
                  <a:lnTo>
                    <a:pt x="2407" y="519"/>
                  </a:lnTo>
                  <a:lnTo>
                    <a:pt x="2409" y="519"/>
                  </a:lnTo>
                  <a:lnTo>
                    <a:pt x="2409" y="517"/>
                  </a:lnTo>
                  <a:lnTo>
                    <a:pt x="2411" y="517"/>
                  </a:lnTo>
                  <a:lnTo>
                    <a:pt x="2411" y="517"/>
                  </a:lnTo>
                  <a:lnTo>
                    <a:pt x="2411" y="517"/>
                  </a:lnTo>
                  <a:lnTo>
                    <a:pt x="2411" y="515"/>
                  </a:lnTo>
                  <a:lnTo>
                    <a:pt x="2411" y="515"/>
                  </a:lnTo>
                  <a:lnTo>
                    <a:pt x="2411" y="515"/>
                  </a:lnTo>
                  <a:lnTo>
                    <a:pt x="2416" y="515"/>
                  </a:lnTo>
                  <a:lnTo>
                    <a:pt x="2416" y="512"/>
                  </a:lnTo>
                  <a:lnTo>
                    <a:pt x="2419" y="512"/>
                  </a:lnTo>
                  <a:lnTo>
                    <a:pt x="2419" y="512"/>
                  </a:lnTo>
                  <a:lnTo>
                    <a:pt x="2419" y="512"/>
                  </a:lnTo>
                  <a:lnTo>
                    <a:pt x="2419" y="510"/>
                  </a:lnTo>
                  <a:lnTo>
                    <a:pt x="2421" y="510"/>
                  </a:lnTo>
                  <a:lnTo>
                    <a:pt x="2421" y="510"/>
                  </a:lnTo>
                  <a:lnTo>
                    <a:pt x="2421" y="510"/>
                  </a:lnTo>
                  <a:lnTo>
                    <a:pt x="2421" y="508"/>
                  </a:lnTo>
                  <a:lnTo>
                    <a:pt x="2426" y="508"/>
                  </a:lnTo>
                  <a:lnTo>
                    <a:pt x="2426" y="508"/>
                  </a:lnTo>
                  <a:lnTo>
                    <a:pt x="2428" y="508"/>
                  </a:lnTo>
                  <a:lnTo>
                    <a:pt x="2428" y="508"/>
                  </a:lnTo>
                  <a:lnTo>
                    <a:pt x="2428" y="508"/>
                  </a:lnTo>
                  <a:lnTo>
                    <a:pt x="2428" y="508"/>
                  </a:lnTo>
                  <a:lnTo>
                    <a:pt x="2428" y="508"/>
                  </a:lnTo>
                  <a:lnTo>
                    <a:pt x="2428" y="505"/>
                  </a:lnTo>
                  <a:lnTo>
                    <a:pt x="2430" y="505"/>
                  </a:lnTo>
                  <a:lnTo>
                    <a:pt x="2430" y="505"/>
                  </a:lnTo>
                  <a:lnTo>
                    <a:pt x="2430" y="505"/>
                  </a:lnTo>
                  <a:lnTo>
                    <a:pt x="2430" y="505"/>
                  </a:lnTo>
                  <a:lnTo>
                    <a:pt x="2433" y="505"/>
                  </a:lnTo>
                  <a:lnTo>
                    <a:pt x="2433" y="503"/>
                  </a:lnTo>
                  <a:lnTo>
                    <a:pt x="2433" y="503"/>
                  </a:lnTo>
                  <a:lnTo>
                    <a:pt x="2433" y="500"/>
                  </a:lnTo>
                  <a:lnTo>
                    <a:pt x="2435" y="500"/>
                  </a:lnTo>
                  <a:lnTo>
                    <a:pt x="2435" y="498"/>
                  </a:lnTo>
                  <a:lnTo>
                    <a:pt x="2435" y="498"/>
                  </a:lnTo>
                  <a:lnTo>
                    <a:pt x="2435" y="496"/>
                  </a:lnTo>
                  <a:lnTo>
                    <a:pt x="2435" y="496"/>
                  </a:lnTo>
                  <a:lnTo>
                    <a:pt x="2435" y="496"/>
                  </a:lnTo>
                  <a:lnTo>
                    <a:pt x="2438" y="496"/>
                  </a:lnTo>
                  <a:lnTo>
                    <a:pt x="2438" y="496"/>
                  </a:lnTo>
                  <a:lnTo>
                    <a:pt x="2438" y="496"/>
                  </a:lnTo>
                  <a:lnTo>
                    <a:pt x="2438" y="493"/>
                  </a:lnTo>
                  <a:lnTo>
                    <a:pt x="2440" y="493"/>
                  </a:lnTo>
                  <a:lnTo>
                    <a:pt x="2440" y="493"/>
                  </a:lnTo>
                  <a:lnTo>
                    <a:pt x="2440" y="493"/>
                  </a:lnTo>
                  <a:lnTo>
                    <a:pt x="2440" y="491"/>
                  </a:lnTo>
                  <a:lnTo>
                    <a:pt x="2442" y="491"/>
                  </a:lnTo>
                  <a:lnTo>
                    <a:pt x="2442" y="491"/>
                  </a:lnTo>
                  <a:lnTo>
                    <a:pt x="2445" y="491"/>
                  </a:lnTo>
                  <a:lnTo>
                    <a:pt x="2445" y="489"/>
                  </a:lnTo>
                  <a:lnTo>
                    <a:pt x="2449" y="489"/>
                  </a:lnTo>
                  <a:lnTo>
                    <a:pt x="2449" y="489"/>
                  </a:lnTo>
                  <a:lnTo>
                    <a:pt x="2452" y="489"/>
                  </a:lnTo>
                  <a:lnTo>
                    <a:pt x="2452" y="486"/>
                  </a:lnTo>
                  <a:lnTo>
                    <a:pt x="2454" y="486"/>
                  </a:lnTo>
                  <a:lnTo>
                    <a:pt x="2454" y="486"/>
                  </a:lnTo>
                  <a:lnTo>
                    <a:pt x="2456" y="486"/>
                  </a:lnTo>
                  <a:lnTo>
                    <a:pt x="2456" y="486"/>
                  </a:lnTo>
                  <a:lnTo>
                    <a:pt x="2456" y="486"/>
                  </a:lnTo>
                  <a:lnTo>
                    <a:pt x="2456" y="484"/>
                  </a:lnTo>
                  <a:lnTo>
                    <a:pt x="2459" y="484"/>
                  </a:lnTo>
                  <a:lnTo>
                    <a:pt x="2459" y="484"/>
                  </a:lnTo>
                  <a:lnTo>
                    <a:pt x="2459" y="484"/>
                  </a:lnTo>
                  <a:lnTo>
                    <a:pt x="2459" y="482"/>
                  </a:lnTo>
                  <a:lnTo>
                    <a:pt x="2461" y="482"/>
                  </a:lnTo>
                  <a:lnTo>
                    <a:pt x="2461" y="482"/>
                  </a:lnTo>
                  <a:lnTo>
                    <a:pt x="2461" y="482"/>
                  </a:lnTo>
                  <a:lnTo>
                    <a:pt x="2461" y="479"/>
                  </a:lnTo>
                  <a:lnTo>
                    <a:pt x="2461" y="479"/>
                  </a:lnTo>
                  <a:lnTo>
                    <a:pt x="2461" y="479"/>
                  </a:lnTo>
                  <a:lnTo>
                    <a:pt x="2464" y="479"/>
                  </a:lnTo>
                  <a:lnTo>
                    <a:pt x="2464" y="477"/>
                  </a:lnTo>
                  <a:lnTo>
                    <a:pt x="2464" y="477"/>
                  </a:lnTo>
                  <a:lnTo>
                    <a:pt x="2464" y="477"/>
                  </a:lnTo>
                  <a:lnTo>
                    <a:pt x="2464" y="477"/>
                  </a:lnTo>
                  <a:lnTo>
                    <a:pt x="2464" y="474"/>
                  </a:lnTo>
                  <a:lnTo>
                    <a:pt x="2466" y="474"/>
                  </a:lnTo>
                  <a:lnTo>
                    <a:pt x="2466" y="474"/>
                  </a:lnTo>
                  <a:lnTo>
                    <a:pt x="2468" y="474"/>
                  </a:lnTo>
                  <a:lnTo>
                    <a:pt x="2468" y="474"/>
                  </a:lnTo>
                  <a:lnTo>
                    <a:pt x="2471" y="474"/>
                  </a:lnTo>
                  <a:lnTo>
                    <a:pt x="2471" y="472"/>
                  </a:lnTo>
                  <a:lnTo>
                    <a:pt x="2473" y="472"/>
                  </a:lnTo>
                  <a:lnTo>
                    <a:pt x="2473" y="472"/>
                  </a:lnTo>
                  <a:lnTo>
                    <a:pt x="2475" y="472"/>
                  </a:lnTo>
                  <a:lnTo>
                    <a:pt x="2475" y="470"/>
                  </a:lnTo>
                  <a:lnTo>
                    <a:pt x="2478" y="470"/>
                  </a:lnTo>
                  <a:lnTo>
                    <a:pt x="2478" y="470"/>
                  </a:lnTo>
                  <a:lnTo>
                    <a:pt x="2482" y="470"/>
                  </a:lnTo>
                  <a:lnTo>
                    <a:pt x="2482" y="467"/>
                  </a:lnTo>
                  <a:lnTo>
                    <a:pt x="2487" y="467"/>
                  </a:lnTo>
                  <a:lnTo>
                    <a:pt x="2487" y="467"/>
                  </a:lnTo>
                  <a:lnTo>
                    <a:pt x="2492" y="467"/>
                  </a:lnTo>
                  <a:lnTo>
                    <a:pt x="2492" y="467"/>
                  </a:lnTo>
                  <a:lnTo>
                    <a:pt x="2497" y="467"/>
                  </a:lnTo>
                  <a:lnTo>
                    <a:pt x="2497" y="467"/>
                  </a:lnTo>
                  <a:lnTo>
                    <a:pt x="2501" y="467"/>
                  </a:lnTo>
                  <a:lnTo>
                    <a:pt x="2501" y="465"/>
                  </a:lnTo>
                  <a:lnTo>
                    <a:pt x="2511" y="465"/>
                  </a:lnTo>
                  <a:lnTo>
                    <a:pt x="2511" y="467"/>
                  </a:lnTo>
                  <a:lnTo>
                    <a:pt x="2530" y="467"/>
                  </a:lnTo>
                  <a:lnTo>
                    <a:pt x="2530" y="465"/>
                  </a:lnTo>
                  <a:lnTo>
                    <a:pt x="2544" y="465"/>
                  </a:lnTo>
                  <a:lnTo>
                    <a:pt x="2544" y="467"/>
                  </a:lnTo>
                  <a:lnTo>
                    <a:pt x="2546" y="467"/>
                  </a:lnTo>
                  <a:lnTo>
                    <a:pt x="2546" y="467"/>
                  </a:lnTo>
                  <a:lnTo>
                    <a:pt x="2544" y="467"/>
                  </a:lnTo>
                  <a:lnTo>
                    <a:pt x="2544" y="470"/>
                  </a:lnTo>
                  <a:lnTo>
                    <a:pt x="2549" y="470"/>
                  </a:lnTo>
                  <a:lnTo>
                    <a:pt x="2549" y="472"/>
                  </a:lnTo>
                  <a:lnTo>
                    <a:pt x="2549" y="472"/>
                  </a:lnTo>
                  <a:lnTo>
                    <a:pt x="2549" y="472"/>
                  </a:lnTo>
                  <a:lnTo>
                    <a:pt x="2551" y="472"/>
                  </a:lnTo>
                  <a:lnTo>
                    <a:pt x="2551" y="472"/>
                  </a:lnTo>
                  <a:lnTo>
                    <a:pt x="2558" y="472"/>
                  </a:lnTo>
                  <a:lnTo>
                    <a:pt x="2558" y="467"/>
                  </a:lnTo>
                  <a:lnTo>
                    <a:pt x="2556" y="467"/>
                  </a:lnTo>
                  <a:lnTo>
                    <a:pt x="2556" y="465"/>
                  </a:lnTo>
                  <a:lnTo>
                    <a:pt x="2558" y="465"/>
                  </a:lnTo>
                  <a:lnTo>
                    <a:pt x="2558" y="465"/>
                  </a:lnTo>
                  <a:lnTo>
                    <a:pt x="2561" y="465"/>
                  </a:lnTo>
                  <a:lnTo>
                    <a:pt x="2561" y="465"/>
                  </a:lnTo>
                  <a:lnTo>
                    <a:pt x="2561" y="465"/>
                  </a:lnTo>
                  <a:lnTo>
                    <a:pt x="2561" y="465"/>
                  </a:lnTo>
                  <a:lnTo>
                    <a:pt x="2563" y="465"/>
                  </a:lnTo>
                  <a:lnTo>
                    <a:pt x="2563" y="465"/>
                  </a:lnTo>
                  <a:lnTo>
                    <a:pt x="2565" y="465"/>
                  </a:lnTo>
                  <a:lnTo>
                    <a:pt x="2565" y="467"/>
                  </a:lnTo>
                  <a:lnTo>
                    <a:pt x="2575" y="467"/>
                  </a:lnTo>
                  <a:lnTo>
                    <a:pt x="2575" y="467"/>
                  </a:lnTo>
                  <a:lnTo>
                    <a:pt x="2580" y="467"/>
                  </a:lnTo>
                  <a:lnTo>
                    <a:pt x="2580" y="470"/>
                  </a:lnTo>
                  <a:lnTo>
                    <a:pt x="2582" y="470"/>
                  </a:lnTo>
                  <a:lnTo>
                    <a:pt x="2582" y="470"/>
                  </a:lnTo>
                  <a:lnTo>
                    <a:pt x="2584" y="470"/>
                  </a:lnTo>
                  <a:lnTo>
                    <a:pt x="2584" y="470"/>
                  </a:lnTo>
                  <a:lnTo>
                    <a:pt x="2584" y="470"/>
                  </a:lnTo>
                  <a:lnTo>
                    <a:pt x="2584" y="467"/>
                  </a:lnTo>
                  <a:lnTo>
                    <a:pt x="2587" y="467"/>
                  </a:lnTo>
                  <a:lnTo>
                    <a:pt x="2587" y="470"/>
                  </a:lnTo>
                  <a:lnTo>
                    <a:pt x="2589" y="470"/>
                  </a:lnTo>
                  <a:lnTo>
                    <a:pt x="2589" y="465"/>
                  </a:lnTo>
                  <a:lnTo>
                    <a:pt x="2601" y="465"/>
                  </a:lnTo>
                  <a:lnTo>
                    <a:pt x="2601" y="467"/>
                  </a:lnTo>
                  <a:lnTo>
                    <a:pt x="2601" y="467"/>
                  </a:lnTo>
                  <a:lnTo>
                    <a:pt x="2601" y="470"/>
                  </a:lnTo>
                  <a:lnTo>
                    <a:pt x="2606" y="470"/>
                  </a:lnTo>
                  <a:lnTo>
                    <a:pt x="2606" y="470"/>
                  </a:lnTo>
                  <a:lnTo>
                    <a:pt x="2608" y="470"/>
                  </a:lnTo>
                  <a:lnTo>
                    <a:pt x="2608" y="470"/>
                  </a:lnTo>
                  <a:lnTo>
                    <a:pt x="2610" y="470"/>
                  </a:lnTo>
                  <a:lnTo>
                    <a:pt x="2610" y="470"/>
                  </a:lnTo>
                  <a:lnTo>
                    <a:pt x="2610" y="470"/>
                  </a:lnTo>
                  <a:lnTo>
                    <a:pt x="2610" y="470"/>
                  </a:lnTo>
                  <a:lnTo>
                    <a:pt x="2615" y="470"/>
                  </a:lnTo>
                  <a:lnTo>
                    <a:pt x="2615" y="467"/>
                  </a:lnTo>
                  <a:lnTo>
                    <a:pt x="2613" y="467"/>
                  </a:lnTo>
                  <a:lnTo>
                    <a:pt x="2613" y="467"/>
                  </a:lnTo>
                  <a:lnTo>
                    <a:pt x="2615" y="467"/>
                  </a:lnTo>
                  <a:lnTo>
                    <a:pt x="2615" y="465"/>
                  </a:lnTo>
                  <a:lnTo>
                    <a:pt x="2615" y="465"/>
                  </a:lnTo>
                  <a:lnTo>
                    <a:pt x="2615" y="465"/>
                  </a:lnTo>
                  <a:lnTo>
                    <a:pt x="2615" y="465"/>
                  </a:lnTo>
                  <a:lnTo>
                    <a:pt x="2615" y="465"/>
                  </a:lnTo>
                  <a:lnTo>
                    <a:pt x="2620" y="465"/>
                  </a:lnTo>
                  <a:lnTo>
                    <a:pt x="2620" y="463"/>
                  </a:lnTo>
                  <a:lnTo>
                    <a:pt x="2617" y="463"/>
                  </a:lnTo>
                  <a:lnTo>
                    <a:pt x="2617" y="460"/>
                  </a:lnTo>
                  <a:lnTo>
                    <a:pt x="2617" y="460"/>
                  </a:lnTo>
                  <a:lnTo>
                    <a:pt x="2617" y="458"/>
                  </a:lnTo>
                  <a:lnTo>
                    <a:pt x="2622" y="458"/>
                  </a:lnTo>
                  <a:lnTo>
                    <a:pt x="2622" y="458"/>
                  </a:lnTo>
                  <a:lnTo>
                    <a:pt x="2625" y="458"/>
                  </a:lnTo>
                  <a:lnTo>
                    <a:pt x="2625" y="455"/>
                  </a:lnTo>
                  <a:lnTo>
                    <a:pt x="2629" y="455"/>
                  </a:lnTo>
                  <a:lnTo>
                    <a:pt x="2629" y="458"/>
                  </a:lnTo>
                  <a:lnTo>
                    <a:pt x="2634" y="458"/>
                  </a:lnTo>
                  <a:lnTo>
                    <a:pt x="2634" y="458"/>
                  </a:lnTo>
                  <a:lnTo>
                    <a:pt x="2636" y="458"/>
                  </a:lnTo>
                  <a:lnTo>
                    <a:pt x="2636" y="460"/>
                  </a:lnTo>
                  <a:lnTo>
                    <a:pt x="2643" y="460"/>
                  </a:lnTo>
                  <a:lnTo>
                    <a:pt x="2643" y="460"/>
                  </a:lnTo>
                  <a:lnTo>
                    <a:pt x="2643" y="460"/>
                  </a:lnTo>
                  <a:lnTo>
                    <a:pt x="2643" y="463"/>
                  </a:lnTo>
                  <a:lnTo>
                    <a:pt x="2646" y="463"/>
                  </a:lnTo>
                  <a:lnTo>
                    <a:pt x="2646" y="463"/>
                  </a:lnTo>
                  <a:lnTo>
                    <a:pt x="2646" y="463"/>
                  </a:lnTo>
                  <a:lnTo>
                    <a:pt x="2646" y="465"/>
                  </a:lnTo>
                  <a:lnTo>
                    <a:pt x="2651" y="465"/>
                  </a:lnTo>
                  <a:lnTo>
                    <a:pt x="2651" y="465"/>
                  </a:lnTo>
                  <a:lnTo>
                    <a:pt x="2655" y="465"/>
                  </a:lnTo>
                  <a:lnTo>
                    <a:pt x="2655" y="463"/>
                  </a:lnTo>
                  <a:lnTo>
                    <a:pt x="2665" y="463"/>
                  </a:lnTo>
                  <a:lnTo>
                    <a:pt x="2665" y="460"/>
                  </a:lnTo>
                  <a:lnTo>
                    <a:pt x="2667" y="460"/>
                  </a:lnTo>
                  <a:lnTo>
                    <a:pt x="2667" y="463"/>
                  </a:lnTo>
                  <a:lnTo>
                    <a:pt x="2667" y="463"/>
                  </a:lnTo>
                  <a:lnTo>
                    <a:pt x="2667" y="463"/>
                  </a:lnTo>
                  <a:lnTo>
                    <a:pt x="2669" y="463"/>
                  </a:lnTo>
                  <a:lnTo>
                    <a:pt x="2669" y="465"/>
                  </a:lnTo>
                  <a:lnTo>
                    <a:pt x="2669" y="465"/>
                  </a:lnTo>
                  <a:lnTo>
                    <a:pt x="2669" y="465"/>
                  </a:lnTo>
                  <a:lnTo>
                    <a:pt x="2672" y="465"/>
                  </a:lnTo>
                  <a:lnTo>
                    <a:pt x="2672" y="465"/>
                  </a:lnTo>
                  <a:lnTo>
                    <a:pt x="2672" y="465"/>
                  </a:lnTo>
                  <a:lnTo>
                    <a:pt x="2672" y="467"/>
                  </a:lnTo>
                  <a:lnTo>
                    <a:pt x="2677" y="467"/>
                  </a:lnTo>
                  <a:lnTo>
                    <a:pt x="2677" y="470"/>
                  </a:lnTo>
                  <a:lnTo>
                    <a:pt x="2684" y="470"/>
                  </a:lnTo>
                  <a:lnTo>
                    <a:pt x="2684" y="470"/>
                  </a:lnTo>
                  <a:lnTo>
                    <a:pt x="2681" y="470"/>
                  </a:lnTo>
                  <a:lnTo>
                    <a:pt x="2681" y="472"/>
                  </a:lnTo>
                  <a:lnTo>
                    <a:pt x="2665" y="472"/>
                  </a:lnTo>
                  <a:lnTo>
                    <a:pt x="2665" y="472"/>
                  </a:lnTo>
                  <a:lnTo>
                    <a:pt x="2658" y="472"/>
                  </a:lnTo>
                  <a:lnTo>
                    <a:pt x="2658" y="474"/>
                  </a:lnTo>
                  <a:lnTo>
                    <a:pt x="2660" y="474"/>
                  </a:lnTo>
                  <a:lnTo>
                    <a:pt x="2660" y="474"/>
                  </a:lnTo>
                  <a:lnTo>
                    <a:pt x="2662" y="474"/>
                  </a:lnTo>
                  <a:lnTo>
                    <a:pt x="2662" y="477"/>
                  </a:lnTo>
                  <a:lnTo>
                    <a:pt x="2662" y="477"/>
                  </a:lnTo>
                  <a:lnTo>
                    <a:pt x="2662" y="479"/>
                  </a:lnTo>
                  <a:lnTo>
                    <a:pt x="2665" y="479"/>
                  </a:lnTo>
                  <a:lnTo>
                    <a:pt x="2665" y="482"/>
                  </a:lnTo>
                  <a:lnTo>
                    <a:pt x="2665" y="482"/>
                  </a:lnTo>
                  <a:lnTo>
                    <a:pt x="2665" y="479"/>
                  </a:lnTo>
                  <a:lnTo>
                    <a:pt x="2677" y="479"/>
                  </a:lnTo>
                  <a:lnTo>
                    <a:pt x="2677" y="479"/>
                  </a:lnTo>
                  <a:lnTo>
                    <a:pt x="2681" y="479"/>
                  </a:lnTo>
                  <a:lnTo>
                    <a:pt x="2681" y="477"/>
                  </a:lnTo>
                  <a:lnTo>
                    <a:pt x="2684" y="477"/>
                  </a:lnTo>
                  <a:lnTo>
                    <a:pt x="2684" y="474"/>
                  </a:lnTo>
                  <a:lnTo>
                    <a:pt x="2688" y="474"/>
                  </a:lnTo>
                  <a:lnTo>
                    <a:pt x="2688" y="477"/>
                  </a:lnTo>
                  <a:lnTo>
                    <a:pt x="2691" y="477"/>
                  </a:lnTo>
                  <a:lnTo>
                    <a:pt x="2691" y="477"/>
                  </a:lnTo>
                  <a:lnTo>
                    <a:pt x="2693" y="477"/>
                  </a:lnTo>
                  <a:lnTo>
                    <a:pt x="2693" y="479"/>
                  </a:lnTo>
                  <a:lnTo>
                    <a:pt x="2696" y="479"/>
                  </a:lnTo>
                  <a:lnTo>
                    <a:pt x="2696" y="477"/>
                  </a:lnTo>
                  <a:lnTo>
                    <a:pt x="2698" y="477"/>
                  </a:lnTo>
                  <a:lnTo>
                    <a:pt x="2698" y="479"/>
                  </a:lnTo>
                  <a:lnTo>
                    <a:pt x="2698" y="479"/>
                  </a:lnTo>
                  <a:lnTo>
                    <a:pt x="2698" y="474"/>
                  </a:lnTo>
                  <a:lnTo>
                    <a:pt x="2700" y="474"/>
                  </a:lnTo>
                  <a:lnTo>
                    <a:pt x="2700" y="474"/>
                  </a:lnTo>
                  <a:lnTo>
                    <a:pt x="2705" y="474"/>
                  </a:lnTo>
                  <a:lnTo>
                    <a:pt x="2705" y="474"/>
                  </a:lnTo>
                  <a:lnTo>
                    <a:pt x="2705" y="474"/>
                  </a:lnTo>
                  <a:lnTo>
                    <a:pt x="2705" y="474"/>
                  </a:lnTo>
                  <a:lnTo>
                    <a:pt x="2707" y="474"/>
                  </a:lnTo>
                  <a:lnTo>
                    <a:pt x="2707" y="474"/>
                  </a:lnTo>
                  <a:lnTo>
                    <a:pt x="2707" y="474"/>
                  </a:lnTo>
                  <a:lnTo>
                    <a:pt x="2707" y="470"/>
                  </a:lnTo>
                  <a:lnTo>
                    <a:pt x="2712" y="470"/>
                  </a:lnTo>
                  <a:lnTo>
                    <a:pt x="2712" y="472"/>
                  </a:lnTo>
                  <a:lnTo>
                    <a:pt x="2717" y="472"/>
                  </a:lnTo>
                  <a:lnTo>
                    <a:pt x="2717" y="472"/>
                  </a:lnTo>
                  <a:lnTo>
                    <a:pt x="2719" y="472"/>
                  </a:lnTo>
                  <a:lnTo>
                    <a:pt x="2719" y="474"/>
                  </a:lnTo>
                  <a:lnTo>
                    <a:pt x="2724" y="474"/>
                  </a:lnTo>
                  <a:lnTo>
                    <a:pt x="2724" y="474"/>
                  </a:lnTo>
                  <a:lnTo>
                    <a:pt x="2729" y="474"/>
                  </a:lnTo>
                  <a:lnTo>
                    <a:pt x="2729" y="472"/>
                  </a:lnTo>
                  <a:lnTo>
                    <a:pt x="2731" y="472"/>
                  </a:lnTo>
                  <a:lnTo>
                    <a:pt x="2731" y="470"/>
                  </a:lnTo>
                  <a:lnTo>
                    <a:pt x="2733" y="470"/>
                  </a:lnTo>
                  <a:lnTo>
                    <a:pt x="2733" y="472"/>
                  </a:lnTo>
                  <a:lnTo>
                    <a:pt x="2733" y="472"/>
                  </a:lnTo>
                  <a:lnTo>
                    <a:pt x="2733" y="472"/>
                  </a:lnTo>
                  <a:lnTo>
                    <a:pt x="2740" y="472"/>
                  </a:lnTo>
                  <a:lnTo>
                    <a:pt x="2740" y="472"/>
                  </a:lnTo>
                  <a:lnTo>
                    <a:pt x="2748" y="472"/>
                  </a:lnTo>
                  <a:lnTo>
                    <a:pt x="2748" y="467"/>
                  </a:lnTo>
                  <a:lnTo>
                    <a:pt x="2748" y="467"/>
                  </a:lnTo>
                  <a:lnTo>
                    <a:pt x="2748" y="465"/>
                  </a:lnTo>
                  <a:lnTo>
                    <a:pt x="2748" y="465"/>
                  </a:lnTo>
                  <a:lnTo>
                    <a:pt x="2748" y="465"/>
                  </a:lnTo>
                  <a:lnTo>
                    <a:pt x="2745" y="465"/>
                  </a:lnTo>
                  <a:lnTo>
                    <a:pt x="2745" y="465"/>
                  </a:lnTo>
                  <a:lnTo>
                    <a:pt x="2743" y="465"/>
                  </a:lnTo>
                  <a:lnTo>
                    <a:pt x="2743" y="463"/>
                  </a:lnTo>
                  <a:lnTo>
                    <a:pt x="2738" y="463"/>
                  </a:lnTo>
                  <a:lnTo>
                    <a:pt x="2738" y="463"/>
                  </a:lnTo>
                  <a:lnTo>
                    <a:pt x="2736" y="463"/>
                  </a:lnTo>
                  <a:lnTo>
                    <a:pt x="2736" y="460"/>
                  </a:lnTo>
                  <a:lnTo>
                    <a:pt x="2736" y="460"/>
                  </a:lnTo>
                  <a:lnTo>
                    <a:pt x="2736" y="463"/>
                  </a:lnTo>
                  <a:lnTo>
                    <a:pt x="2731" y="463"/>
                  </a:lnTo>
                  <a:lnTo>
                    <a:pt x="2731" y="460"/>
                  </a:lnTo>
                  <a:lnTo>
                    <a:pt x="2729" y="460"/>
                  </a:lnTo>
                  <a:lnTo>
                    <a:pt x="2729" y="460"/>
                  </a:lnTo>
                  <a:lnTo>
                    <a:pt x="2729" y="460"/>
                  </a:lnTo>
                  <a:lnTo>
                    <a:pt x="2729" y="458"/>
                  </a:lnTo>
                  <a:lnTo>
                    <a:pt x="2729" y="458"/>
                  </a:lnTo>
                  <a:lnTo>
                    <a:pt x="2729" y="455"/>
                  </a:lnTo>
                  <a:lnTo>
                    <a:pt x="2726" y="455"/>
                  </a:lnTo>
                  <a:lnTo>
                    <a:pt x="2726" y="453"/>
                  </a:lnTo>
                  <a:lnTo>
                    <a:pt x="2729" y="453"/>
                  </a:lnTo>
                  <a:lnTo>
                    <a:pt x="2729" y="455"/>
                  </a:lnTo>
                  <a:lnTo>
                    <a:pt x="2731" y="455"/>
                  </a:lnTo>
                  <a:lnTo>
                    <a:pt x="2731" y="451"/>
                  </a:lnTo>
                  <a:lnTo>
                    <a:pt x="2733" y="451"/>
                  </a:lnTo>
                  <a:lnTo>
                    <a:pt x="2733" y="448"/>
                  </a:lnTo>
                  <a:lnTo>
                    <a:pt x="2733" y="448"/>
                  </a:lnTo>
                  <a:lnTo>
                    <a:pt x="2733" y="448"/>
                  </a:lnTo>
                  <a:lnTo>
                    <a:pt x="2736" y="448"/>
                  </a:lnTo>
                  <a:lnTo>
                    <a:pt x="2736" y="446"/>
                  </a:lnTo>
                  <a:lnTo>
                    <a:pt x="2736" y="446"/>
                  </a:lnTo>
                  <a:lnTo>
                    <a:pt x="2736" y="446"/>
                  </a:lnTo>
                  <a:lnTo>
                    <a:pt x="2738" y="446"/>
                  </a:lnTo>
                  <a:lnTo>
                    <a:pt x="2738" y="446"/>
                  </a:lnTo>
                  <a:lnTo>
                    <a:pt x="2738" y="446"/>
                  </a:lnTo>
                  <a:lnTo>
                    <a:pt x="2738" y="444"/>
                  </a:lnTo>
                  <a:lnTo>
                    <a:pt x="2740" y="444"/>
                  </a:lnTo>
                  <a:lnTo>
                    <a:pt x="2740" y="444"/>
                  </a:lnTo>
                  <a:lnTo>
                    <a:pt x="2740" y="444"/>
                  </a:lnTo>
                  <a:lnTo>
                    <a:pt x="2740" y="441"/>
                  </a:lnTo>
                  <a:lnTo>
                    <a:pt x="2743" y="441"/>
                  </a:lnTo>
                  <a:lnTo>
                    <a:pt x="2743" y="441"/>
                  </a:lnTo>
                  <a:lnTo>
                    <a:pt x="2748" y="441"/>
                  </a:lnTo>
                  <a:lnTo>
                    <a:pt x="2748" y="439"/>
                  </a:lnTo>
                  <a:lnTo>
                    <a:pt x="2748" y="439"/>
                  </a:lnTo>
                  <a:lnTo>
                    <a:pt x="2748" y="439"/>
                  </a:lnTo>
                  <a:lnTo>
                    <a:pt x="2750" y="439"/>
                  </a:lnTo>
                  <a:lnTo>
                    <a:pt x="2750" y="436"/>
                  </a:lnTo>
                  <a:lnTo>
                    <a:pt x="2755" y="436"/>
                  </a:lnTo>
                  <a:lnTo>
                    <a:pt x="2755" y="436"/>
                  </a:lnTo>
                  <a:lnTo>
                    <a:pt x="2755" y="436"/>
                  </a:lnTo>
                  <a:lnTo>
                    <a:pt x="2755" y="436"/>
                  </a:lnTo>
                  <a:lnTo>
                    <a:pt x="2757" y="436"/>
                  </a:lnTo>
                  <a:lnTo>
                    <a:pt x="2757" y="434"/>
                  </a:lnTo>
                  <a:lnTo>
                    <a:pt x="2759" y="434"/>
                  </a:lnTo>
                  <a:lnTo>
                    <a:pt x="2759" y="434"/>
                  </a:lnTo>
                  <a:lnTo>
                    <a:pt x="2762" y="434"/>
                  </a:lnTo>
                  <a:lnTo>
                    <a:pt x="2762" y="432"/>
                  </a:lnTo>
                  <a:lnTo>
                    <a:pt x="2762" y="432"/>
                  </a:lnTo>
                  <a:lnTo>
                    <a:pt x="2762" y="434"/>
                  </a:lnTo>
                  <a:lnTo>
                    <a:pt x="2762" y="434"/>
                  </a:lnTo>
                  <a:lnTo>
                    <a:pt x="2762" y="432"/>
                  </a:lnTo>
                  <a:lnTo>
                    <a:pt x="2764" y="432"/>
                  </a:lnTo>
                  <a:lnTo>
                    <a:pt x="2764" y="427"/>
                  </a:lnTo>
                  <a:lnTo>
                    <a:pt x="2764" y="427"/>
                  </a:lnTo>
                  <a:lnTo>
                    <a:pt x="2764" y="427"/>
                  </a:lnTo>
                  <a:lnTo>
                    <a:pt x="2767" y="427"/>
                  </a:lnTo>
                  <a:lnTo>
                    <a:pt x="2767" y="427"/>
                  </a:lnTo>
                  <a:lnTo>
                    <a:pt x="2767" y="427"/>
                  </a:lnTo>
                  <a:lnTo>
                    <a:pt x="2767" y="425"/>
                  </a:lnTo>
                  <a:lnTo>
                    <a:pt x="2769" y="425"/>
                  </a:lnTo>
                  <a:lnTo>
                    <a:pt x="2769" y="425"/>
                  </a:lnTo>
                  <a:lnTo>
                    <a:pt x="2771" y="425"/>
                  </a:lnTo>
                  <a:lnTo>
                    <a:pt x="2771" y="422"/>
                  </a:lnTo>
                  <a:lnTo>
                    <a:pt x="2774" y="422"/>
                  </a:lnTo>
                  <a:lnTo>
                    <a:pt x="2774" y="422"/>
                  </a:lnTo>
                  <a:lnTo>
                    <a:pt x="2774" y="422"/>
                  </a:lnTo>
                  <a:lnTo>
                    <a:pt x="2774" y="420"/>
                  </a:lnTo>
                  <a:lnTo>
                    <a:pt x="2781" y="420"/>
                  </a:lnTo>
                  <a:lnTo>
                    <a:pt x="2781" y="418"/>
                  </a:lnTo>
                  <a:lnTo>
                    <a:pt x="2778" y="418"/>
                  </a:lnTo>
                  <a:lnTo>
                    <a:pt x="2778" y="415"/>
                  </a:lnTo>
                  <a:lnTo>
                    <a:pt x="2781" y="415"/>
                  </a:lnTo>
                  <a:lnTo>
                    <a:pt x="2781" y="413"/>
                  </a:lnTo>
                  <a:lnTo>
                    <a:pt x="2785" y="413"/>
                  </a:lnTo>
                  <a:lnTo>
                    <a:pt x="2785" y="410"/>
                  </a:lnTo>
                  <a:lnTo>
                    <a:pt x="2785" y="410"/>
                  </a:lnTo>
                  <a:lnTo>
                    <a:pt x="2785" y="410"/>
                  </a:lnTo>
                  <a:lnTo>
                    <a:pt x="2788" y="410"/>
                  </a:lnTo>
                  <a:lnTo>
                    <a:pt x="2788" y="408"/>
                  </a:lnTo>
                  <a:lnTo>
                    <a:pt x="2790" y="408"/>
                  </a:lnTo>
                  <a:lnTo>
                    <a:pt x="2790" y="408"/>
                  </a:lnTo>
                  <a:lnTo>
                    <a:pt x="2795" y="408"/>
                  </a:lnTo>
                  <a:lnTo>
                    <a:pt x="2795" y="406"/>
                  </a:lnTo>
                  <a:lnTo>
                    <a:pt x="2795" y="406"/>
                  </a:lnTo>
                  <a:lnTo>
                    <a:pt x="2795" y="406"/>
                  </a:lnTo>
                  <a:lnTo>
                    <a:pt x="2804" y="406"/>
                  </a:lnTo>
                  <a:lnTo>
                    <a:pt x="2804" y="406"/>
                  </a:lnTo>
                  <a:lnTo>
                    <a:pt x="2809" y="406"/>
                  </a:lnTo>
                  <a:lnTo>
                    <a:pt x="2809" y="406"/>
                  </a:lnTo>
                  <a:lnTo>
                    <a:pt x="2814" y="406"/>
                  </a:lnTo>
                  <a:lnTo>
                    <a:pt x="2814" y="406"/>
                  </a:lnTo>
                  <a:lnTo>
                    <a:pt x="2816" y="406"/>
                  </a:lnTo>
                  <a:lnTo>
                    <a:pt x="2816" y="406"/>
                  </a:lnTo>
                  <a:lnTo>
                    <a:pt x="2819" y="406"/>
                  </a:lnTo>
                  <a:lnTo>
                    <a:pt x="2819" y="406"/>
                  </a:lnTo>
                  <a:lnTo>
                    <a:pt x="2826" y="406"/>
                  </a:lnTo>
                  <a:lnTo>
                    <a:pt x="2826" y="403"/>
                  </a:lnTo>
                  <a:lnTo>
                    <a:pt x="2828" y="403"/>
                  </a:lnTo>
                  <a:lnTo>
                    <a:pt x="2828" y="403"/>
                  </a:lnTo>
                  <a:lnTo>
                    <a:pt x="2838" y="403"/>
                  </a:lnTo>
                  <a:lnTo>
                    <a:pt x="2838" y="403"/>
                  </a:lnTo>
                  <a:lnTo>
                    <a:pt x="2835" y="403"/>
                  </a:lnTo>
                  <a:lnTo>
                    <a:pt x="2835" y="406"/>
                  </a:lnTo>
                  <a:lnTo>
                    <a:pt x="2838" y="406"/>
                  </a:lnTo>
                  <a:lnTo>
                    <a:pt x="2838" y="406"/>
                  </a:lnTo>
                  <a:lnTo>
                    <a:pt x="2840" y="406"/>
                  </a:lnTo>
                  <a:lnTo>
                    <a:pt x="2840" y="408"/>
                  </a:lnTo>
                  <a:lnTo>
                    <a:pt x="2842" y="408"/>
                  </a:lnTo>
                  <a:lnTo>
                    <a:pt x="2842" y="408"/>
                  </a:lnTo>
                  <a:lnTo>
                    <a:pt x="2849" y="408"/>
                  </a:lnTo>
                  <a:lnTo>
                    <a:pt x="2849" y="406"/>
                  </a:lnTo>
                  <a:lnTo>
                    <a:pt x="2849" y="406"/>
                  </a:lnTo>
                  <a:lnTo>
                    <a:pt x="2849" y="406"/>
                  </a:lnTo>
                  <a:lnTo>
                    <a:pt x="2852" y="406"/>
                  </a:lnTo>
                  <a:lnTo>
                    <a:pt x="2852" y="406"/>
                  </a:lnTo>
                  <a:lnTo>
                    <a:pt x="2852" y="406"/>
                  </a:lnTo>
                  <a:lnTo>
                    <a:pt x="2852" y="403"/>
                  </a:lnTo>
                  <a:lnTo>
                    <a:pt x="2854" y="403"/>
                  </a:lnTo>
                  <a:lnTo>
                    <a:pt x="2854" y="403"/>
                  </a:lnTo>
                  <a:lnTo>
                    <a:pt x="2856" y="403"/>
                  </a:lnTo>
                  <a:lnTo>
                    <a:pt x="2856" y="401"/>
                  </a:lnTo>
                  <a:lnTo>
                    <a:pt x="2856" y="401"/>
                  </a:lnTo>
                  <a:lnTo>
                    <a:pt x="2856" y="403"/>
                  </a:lnTo>
                  <a:lnTo>
                    <a:pt x="2859" y="403"/>
                  </a:lnTo>
                  <a:lnTo>
                    <a:pt x="2859" y="403"/>
                  </a:lnTo>
                  <a:lnTo>
                    <a:pt x="2856" y="403"/>
                  </a:lnTo>
                  <a:lnTo>
                    <a:pt x="2856" y="406"/>
                  </a:lnTo>
                  <a:lnTo>
                    <a:pt x="2859" y="406"/>
                  </a:lnTo>
                  <a:lnTo>
                    <a:pt x="2859" y="406"/>
                  </a:lnTo>
                  <a:lnTo>
                    <a:pt x="2856" y="406"/>
                  </a:lnTo>
                  <a:lnTo>
                    <a:pt x="2856" y="406"/>
                  </a:lnTo>
                  <a:lnTo>
                    <a:pt x="2856" y="406"/>
                  </a:lnTo>
                  <a:lnTo>
                    <a:pt x="2856" y="408"/>
                  </a:lnTo>
                  <a:lnTo>
                    <a:pt x="2856" y="408"/>
                  </a:lnTo>
                  <a:lnTo>
                    <a:pt x="2856" y="408"/>
                  </a:lnTo>
                  <a:lnTo>
                    <a:pt x="2856" y="408"/>
                  </a:lnTo>
                  <a:lnTo>
                    <a:pt x="2856" y="410"/>
                  </a:lnTo>
                  <a:lnTo>
                    <a:pt x="2854" y="410"/>
                  </a:lnTo>
                  <a:lnTo>
                    <a:pt x="2854" y="413"/>
                  </a:lnTo>
                  <a:lnTo>
                    <a:pt x="2852" y="413"/>
                  </a:lnTo>
                  <a:lnTo>
                    <a:pt x="2852" y="415"/>
                  </a:lnTo>
                  <a:lnTo>
                    <a:pt x="2849" y="415"/>
                  </a:lnTo>
                  <a:lnTo>
                    <a:pt x="2849" y="415"/>
                  </a:lnTo>
                  <a:lnTo>
                    <a:pt x="2847" y="415"/>
                  </a:lnTo>
                  <a:lnTo>
                    <a:pt x="2847" y="418"/>
                  </a:lnTo>
                  <a:lnTo>
                    <a:pt x="2847" y="418"/>
                  </a:lnTo>
                  <a:lnTo>
                    <a:pt x="2847" y="418"/>
                  </a:lnTo>
                  <a:lnTo>
                    <a:pt x="2845" y="418"/>
                  </a:lnTo>
                  <a:lnTo>
                    <a:pt x="2845" y="420"/>
                  </a:lnTo>
                  <a:lnTo>
                    <a:pt x="2847" y="420"/>
                  </a:lnTo>
                  <a:lnTo>
                    <a:pt x="2847" y="418"/>
                  </a:lnTo>
                  <a:lnTo>
                    <a:pt x="2849" y="418"/>
                  </a:lnTo>
                  <a:lnTo>
                    <a:pt x="2849" y="420"/>
                  </a:lnTo>
                  <a:lnTo>
                    <a:pt x="2849" y="420"/>
                  </a:lnTo>
                  <a:lnTo>
                    <a:pt x="2849" y="422"/>
                  </a:lnTo>
                  <a:lnTo>
                    <a:pt x="2849" y="422"/>
                  </a:lnTo>
                  <a:lnTo>
                    <a:pt x="2849" y="425"/>
                  </a:lnTo>
                  <a:lnTo>
                    <a:pt x="2847" y="425"/>
                  </a:lnTo>
                  <a:lnTo>
                    <a:pt x="2847" y="425"/>
                  </a:lnTo>
                  <a:lnTo>
                    <a:pt x="2847" y="425"/>
                  </a:lnTo>
                  <a:lnTo>
                    <a:pt x="2847" y="427"/>
                  </a:lnTo>
                  <a:lnTo>
                    <a:pt x="2847" y="427"/>
                  </a:lnTo>
                  <a:lnTo>
                    <a:pt x="2847" y="427"/>
                  </a:lnTo>
                  <a:lnTo>
                    <a:pt x="2847" y="427"/>
                  </a:lnTo>
                  <a:lnTo>
                    <a:pt x="2847" y="427"/>
                  </a:lnTo>
                  <a:lnTo>
                    <a:pt x="2849" y="427"/>
                  </a:lnTo>
                  <a:lnTo>
                    <a:pt x="2849" y="427"/>
                  </a:lnTo>
                  <a:lnTo>
                    <a:pt x="2849" y="427"/>
                  </a:lnTo>
                  <a:lnTo>
                    <a:pt x="2849" y="427"/>
                  </a:lnTo>
                  <a:lnTo>
                    <a:pt x="2852" y="427"/>
                  </a:lnTo>
                  <a:lnTo>
                    <a:pt x="2852" y="425"/>
                  </a:lnTo>
                  <a:lnTo>
                    <a:pt x="2859" y="425"/>
                  </a:lnTo>
                  <a:lnTo>
                    <a:pt x="2859" y="427"/>
                  </a:lnTo>
                  <a:lnTo>
                    <a:pt x="2856" y="427"/>
                  </a:lnTo>
                  <a:lnTo>
                    <a:pt x="2856" y="427"/>
                  </a:lnTo>
                  <a:lnTo>
                    <a:pt x="2856" y="427"/>
                  </a:lnTo>
                  <a:lnTo>
                    <a:pt x="2856" y="427"/>
                  </a:lnTo>
                  <a:lnTo>
                    <a:pt x="2854" y="427"/>
                  </a:lnTo>
                  <a:lnTo>
                    <a:pt x="2854" y="429"/>
                  </a:lnTo>
                  <a:lnTo>
                    <a:pt x="2854" y="429"/>
                  </a:lnTo>
                  <a:lnTo>
                    <a:pt x="2854" y="429"/>
                  </a:lnTo>
                  <a:lnTo>
                    <a:pt x="2854" y="429"/>
                  </a:lnTo>
                  <a:lnTo>
                    <a:pt x="2854" y="432"/>
                  </a:lnTo>
                  <a:lnTo>
                    <a:pt x="2854" y="432"/>
                  </a:lnTo>
                  <a:lnTo>
                    <a:pt x="2854" y="434"/>
                  </a:lnTo>
                  <a:lnTo>
                    <a:pt x="2854" y="434"/>
                  </a:lnTo>
                  <a:lnTo>
                    <a:pt x="2854" y="436"/>
                  </a:lnTo>
                  <a:lnTo>
                    <a:pt x="2856" y="436"/>
                  </a:lnTo>
                  <a:lnTo>
                    <a:pt x="2856" y="436"/>
                  </a:lnTo>
                  <a:lnTo>
                    <a:pt x="2856" y="436"/>
                  </a:lnTo>
                  <a:lnTo>
                    <a:pt x="2856" y="434"/>
                  </a:lnTo>
                  <a:lnTo>
                    <a:pt x="2859" y="434"/>
                  </a:lnTo>
                  <a:lnTo>
                    <a:pt x="2859" y="434"/>
                  </a:lnTo>
                  <a:lnTo>
                    <a:pt x="2861" y="434"/>
                  </a:lnTo>
                  <a:lnTo>
                    <a:pt x="2861" y="432"/>
                  </a:lnTo>
                  <a:lnTo>
                    <a:pt x="2868" y="432"/>
                  </a:lnTo>
                  <a:lnTo>
                    <a:pt x="2868" y="432"/>
                  </a:lnTo>
                  <a:lnTo>
                    <a:pt x="2868" y="432"/>
                  </a:lnTo>
                  <a:lnTo>
                    <a:pt x="2868" y="429"/>
                  </a:lnTo>
                  <a:lnTo>
                    <a:pt x="2871" y="429"/>
                  </a:lnTo>
                  <a:lnTo>
                    <a:pt x="2871" y="429"/>
                  </a:lnTo>
                  <a:lnTo>
                    <a:pt x="2871" y="429"/>
                  </a:lnTo>
                  <a:lnTo>
                    <a:pt x="2871" y="427"/>
                  </a:lnTo>
                  <a:lnTo>
                    <a:pt x="2873" y="427"/>
                  </a:lnTo>
                  <a:lnTo>
                    <a:pt x="2873" y="427"/>
                  </a:lnTo>
                  <a:lnTo>
                    <a:pt x="2875" y="427"/>
                  </a:lnTo>
                  <a:lnTo>
                    <a:pt x="2875" y="427"/>
                  </a:lnTo>
                  <a:lnTo>
                    <a:pt x="2875" y="427"/>
                  </a:lnTo>
                  <a:lnTo>
                    <a:pt x="2875" y="425"/>
                  </a:lnTo>
                  <a:lnTo>
                    <a:pt x="2878" y="425"/>
                  </a:lnTo>
                  <a:lnTo>
                    <a:pt x="2878" y="425"/>
                  </a:lnTo>
                  <a:lnTo>
                    <a:pt x="2880" y="425"/>
                  </a:lnTo>
                  <a:lnTo>
                    <a:pt x="2880" y="422"/>
                  </a:lnTo>
                  <a:lnTo>
                    <a:pt x="2883" y="422"/>
                  </a:lnTo>
                  <a:lnTo>
                    <a:pt x="2883" y="420"/>
                  </a:lnTo>
                  <a:lnTo>
                    <a:pt x="2885" y="420"/>
                  </a:lnTo>
                  <a:lnTo>
                    <a:pt x="2885" y="418"/>
                  </a:lnTo>
                  <a:lnTo>
                    <a:pt x="2887" y="418"/>
                  </a:lnTo>
                  <a:lnTo>
                    <a:pt x="2887" y="418"/>
                  </a:lnTo>
                  <a:lnTo>
                    <a:pt x="2890" y="418"/>
                  </a:lnTo>
                  <a:lnTo>
                    <a:pt x="2890" y="415"/>
                  </a:lnTo>
                  <a:lnTo>
                    <a:pt x="2894" y="415"/>
                  </a:lnTo>
                  <a:lnTo>
                    <a:pt x="2894" y="415"/>
                  </a:lnTo>
                  <a:lnTo>
                    <a:pt x="2894" y="415"/>
                  </a:lnTo>
                  <a:lnTo>
                    <a:pt x="2894" y="415"/>
                  </a:lnTo>
                  <a:lnTo>
                    <a:pt x="2897" y="415"/>
                  </a:lnTo>
                  <a:lnTo>
                    <a:pt x="2897" y="413"/>
                  </a:lnTo>
                  <a:lnTo>
                    <a:pt x="2897" y="413"/>
                  </a:lnTo>
                  <a:lnTo>
                    <a:pt x="2897" y="413"/>
                  </a:lnTo>
                  <a:lnTo>
                    <a:pt x="2899" y="413"/>
                  </a:lnTo>
                  <a:lnTo>
                    <a:pt x="2899" y="410"/>
                  </a:lnTo>
                  <a:lnTo>
                    <a:pt x="2901" y="410"/>
                  </a:lnTo>
                  <a:lnTo>
                    <a:pt x="2901" y="410"/>
                  </a:lnTo>
                  <a:lnTo>
                    <a:pt x="2901" y="410"/>
                  </a:lnTo>
                  <a:lnTo>
                    <a:pt x="2901" y="408"/>
                  </a:lnTo>
                  <a:lnTo>
                    <a:pt x="2904" y="408"/>
                  </a:lnTo>
                  <a:lnTo>
                    <a:pt x="2904" y="410"/>
                  </a:lnTo>
                  <a:lnTo>
                    <a:pt x="2904" y="410"/>
                  </a:lnTo>
                  <a:lnTo>
                    <a:pt x="2904" y="410"/>
                  </a:lnTo>
                  <a:lnTo>
                    <a:pt x="2909" y="410"/>
                  </a:lnTo>
                  <a:lnTo>
                    <a:pt x="2909" y="410"/>
                  </a:lnTo>
                  <a:lnTo>
                    <a:pt x="2911" y="410"/>
                  </a:lnTo>
                  <a:lnTo>
                    <a:pt x="2911" y="408"/>
                  </a:lnTo>
                  <a:lnTo>
                    <a:pt x="2909" y="408"/>
                  </a:lnTo>
                  <a:lnTo>
                    <a:pt x="2909" y="408"/>
                  </a:lnTo>
                  <a:lnTo>
                    <a:pt x="2911" y="408"/>
                  </a:lnTo>
                  <a:lnTo>
                    <a:pt x="2911" y="408"/>
                  </a:lnTo>
                  <a:lnTo>
                    <a:pt x="2911" y="408"/>
                  </a:lnTo>
                  <a:lnTo>
                    <a:pt x="2911" y="410"/>
                  </a:lnTo>
                  <a:lnTo>
                    <a:pt x="2911" y="410"/>
                  </a:lnTo>
                  <a:lnTo>
                    <a:pt x="2911" y="410"/>
                  </a:lnTo>
                  <a:lnTo>
                    <a:pt x="2913" y="410"/>
                  </a:lnTo>
                  <a:lnTo>
                    <a:pt x="2913" y="413"/>
                  </a:lnTo>
                  <a:lnTo>
                    <a:pt x="2916" y="413"/>
                  </a:lnTo>
                  <a:lnTo>
                    <a:pt x="2916" y="415"/>
                  </a:lnTo>
                  <a:lnTo>
                    <a:pt x="2916" y="415"/>
                  </a:lnTo>
                  <a:lnTo>
                    <a:pt x="2916" y="413"/>
                  </a:lnTo>
                  <a:lnTo>
                    <a:pt x="2918" y="413"/>
                  </a:lnTo>
                  <a:lnTo>
                    <a:pt x="2918" y="410"/>
                  </a:lnTo>
                  <a:lnTo>
                    <a:pt x="2920" y="410"/>
                  </a:lnTo>
                  <a:lnTo>
                    <a:pt x="2920" y="408"/>
                  </a:lnTo>
                  <a:lnTo>
                    <a:pt x="2923" y="408"/>
                  </a:lnTo>
                  <a:lnTo>
                    <a:pt x="2923" y="406"/>
                  </a:lnTo>
                  <a:lnTo>
                    <a:pt x="2923" y="406"/>
                  </a:lnTo>
                  <a:lnTo>
                    <a:pt x="2923" y="406"/>
                  </a:lnTo>
                  <a:lnTo>
                    <a:pt x="2918" y="406"/>
                  </a:lnTo>
                  <a:lnTo>
                    <a:pt x="2918" y="406"/>
                  </a:lnTo>
                  <a:lnTo>
                    <a:pt x="2916" y="406"/>
                  </a:lnTo>
                  <a:lnTo>
                    <a:pt x="2916" y="403"/>
                  </a:lnTo>
                  <a:lnTo>
                    <a:pt x="2916" y="403"/>
                  </a:lnTo>
                  <a:lnTo>
                    <a:pt x="2916" y="401"/>
                  </a:lnTo>
                  <a:lnTo>
                    <a:pt x="2918" y="401"/>
                  </a:lnTo>
                  <a:lnTo>
                    <a:pt x="2918" y="401"/>
                  </a:lnTo>
                  <a:lnTo>
                    <a:pt x="2918" y="401"/>
                  </a:lnTo>
                  <a:lnTo>
                    <a:pt x="2918" y="399"/>
                  </a:lnTo>
                  <a:lnTo>
                    <a:pt x="2920" y="399"/>
                  </a:lnTo>
                  <a:lnTo>
                    <a:pt x="2920" y="396"/>
                  </a:lnTo>
                  <a:lnTo>
                    <a:pt x="2918" y="396"/>
                  </a:lnTo>
                  <a:lnTo>
                    <a:pt x="2918" y="396"/>
                  </a:lnTo>
                  <a:lnTo>
                    <a:pt x="2918" y="396"/>
                  </a:lnTo>
                  <a:lnTo>
                    <a:pt x="2918" y="394"/>
                  </a:lnTo>
                  <a:lnTo>
                    <a:pt x="2918" y="394"/>
                  </a:lnTo>
                  <a:lnTo>
                    <a:pt x="2918" y="394"/>
                  </a:lnTo>
                  <a:lnTo>
                    <a:pt x="2920" y="394"/>
                  </a:lnTo>
                  <a:lnTo>
                    <a:pt x="2920" y="391"/>
                  </a:lnTo>
                  <a:lnTo>
                    <a:pt x="2923" y="391"/>
                  </a:lnTo>
                  <a:lnTo>
                    <a:pt x="2923" y="389"/>
                  </a:lnTo>
                  <a:lnTo>
                    <a:pt x="2920" y="389"/>
                  </a:lnTo>
                  <a:lnTo>
                    <a:pt x="2920" y="387"/>
                  </a:lnTo>
                  <a:lnTo>
                    <a:pt x="2923" y="387"/>
                  </a:lnTo>
                  <a:lnTo>
                    <a:pt x="2923" y="387"/>
                  </a:lnTo>
                  <a:lnTo>
                    <a:pt x="2925" y="387"/>
                  </a:lnTo>
                  <a:lnTo>
                    <a:pt x="2925" y="387"/>
                  </a:lnTo>
                  <a:lnTo>
                    <a:pt x="2925" y="387"/>
                  </a:lnTo>
                  <a:lnTo>
                    <a:pt x="2925" y="387"/>
                  </a:lnTo>
                  <a:lnTo>
                    <a:pt x="2930" y="387"/>
                  </a:lnTo>
                  <a:lnTo>
                    <a:pt x="2930" y="384"/>
                  </a:lnTo>
                  <a:lnTo>
                    <a:pt x="2935" y="384"/>
                  </a:lnTo>
                  <a:lnTo>
                    <a:pt x="2935" y="387"/>
                  </a:lnTo>
                  <a:lnTo>
                    <a:pt x="2935" y="387"/>
                  </a:lnTo>
                  <a:lnTo>
                    <a:pt x="2935" y="384"/>
                  </a:lnTo>
                  <a:lnTo>
                    <a:pt x="2937" y="384"/>
                  </a:lnTo>
                  <a:lnTo>
                    <a:pt x="2937" y="384"/>
                  </a:lnTo>
                  <a:lnTo>
                    <a:pt x="2944" y="384"/>
                  </a:lnTo>
                  <a:lnTo>
                    <a:pt x="2944" y="382"/>
                  </a:lnTo>
                  <a:lnTo>
                    <a:pt x="2949" y="382"/>
                  </a:lnTo>
                  <a:lnTo>
                    <a:pt x="2949" y="384"/>
                  </a:lnTo>
                  <a:lnTo>
                    <a:pt x="2951" y="384"/>
                  </a:lnTo>
                  <a:lnTo>
                    <a:pt x="2951" y="384"/>
                  </a:lnTo>
                  <a:lnTo>
                    <a:pt x="2951" y="384"/>
                  </a:lnTo>
                  <a:lnTo>
                    <a:pt x="2951" y="387"/>
                  </a:lnTo>
                  <a:lnTo>
                    <a:pt x="2956" y="387"/>
                  </a:lnTo>
                  <a:lnTo>
                    <a:pt x="2956" y="387"/>
                  </a:lnTo>
                  <a:lnTo>
                    <a:pt x="2958" y="387"/>
                  </a:lnTo>
                  <a:lnTo>
                    <a:pt x="2958" y="387"/>
                  </a:lnTo>
                  <a:lnTo>
                    <a:pt x="2961" y="387"/>
                  </a:lnTo>
                  <a:lnTo>
                    <a:pt x="2961" y="389"/>
                  </a:lnTo>
                  <a:lnTo>
                    <a:pt x="2956" y="389"/>
                  </a:lnTo>
                  <a:lnTo>
                    <a:pt x="2956" y="387"/>
                  </a:lnTo>
                  <a:lnTo>
                    <a:pt x="2946" y="387"/>
                  </a:lnTo>
                  <a:lnTo>
                    <a:pt x="2946" y="389"/>
                  </a:lnTo>
                  <a:lnTo>
                    <a:pt x="2944" y="389"/>
                  </a:lnTo>
                  <a:lnTo>
                    <a:pt x="2944" y="389"/>
                  </a:lnTo>
                  <a:lnTo>
                    <a:pt x="2944" y="389"/>
                  </a:lnTo>
                  <a:lnTo>
                    <a:pt x="2944" y="391"/>
                  </a:lnTo>
                  <a:lnTo>
                    <a:pt x="2942" y="391"/>
                  </a:lnTo>
                  <a:lnTo>
                    <a:pt x="2942" y="391"/>
                  </a:lnTo>
                  <a:lnTo>
                    <a:pt x="2939" y="391"/>
                  </a:lnTo>
                  <a:lnTo>
                    <a:pt x="2939" y="396"/>
                  </a:lnTo>
                  <a:lnTo>
                    <a:pt x="2937" y="396"/>
                  </a:lnTo>
                  <a:lnTo>
                    <a:pt x="2937" y="399"/>
                  </a:lnTo>
                  <a:lnTo>
                    <a:pt x="2937" y="399"/>
                  </a:lnTo>
                  <a:lnTo>
                    <a:pt x="2937" y="401"/>
                  </a:lnTo>
                  <a:lnTo>
                    <a:pt x="2937" y="401"/>
                  </a:lnTo>
                  <a:lnTo>
                    <a:pt x="2937" y="403"/>
                  </a:lnTo>
                  <a:lnTo>
                    <a:pt x="2937" y="403"/>
                  </a:lnTo>
                  <a:lnTo>
                    <a:pt x="2937" y="406"/>
                  </a:lnTo>
                  <a:lnTo>
                    <a:pt x="2937" y="406"/>
                  </a:lnTo>
                  <a:lnTo>
                    <a:pt x="2937" y="408"/>
                  </a:lnTo>
                  <a:lnTo>
                    <a:pt x="2932" y="408"/>
                  </a:lnTo>
                  <a:lnTo>
                    <a:pt x="2932" y="410"/>
                  </a:lnTo>
                  <a:lnTo>
                    <a:pt x="2932" y="410"/>
                  </a:lnTo>
                  <a:lnTo>
                    <a:pt x="2932" y="413"/>
                  </a:lnTo>
                  <a:lnTo>
                    <a:pt x="2930" y="413"/>
                  </a:lnTo>
                  <a:lnTo>
                    <a:pt x="2930" y="415"/>
                  </a:lnTo>
                  <a:lnTo>
                    <a:pt x="2932" y="415"/>
                  </a:lnTo>
                  <a:lnTo>
                    <a:pt x="2932" y="415"/>
                  </a:lnTo>
                  <a:lnTo>
                    <a:pt x="2935" y="415"/>
                  </a:lnTo>
                  <a:lnTo>
                    <a:pt x="2935" y="415"/>
                  </a:lnTo>
                  <a:lnTo>
                    <a:pt x="2937" y="415"/>
                  </a:lnTo>
                  <a:lnTo>
                    <a:pt x="2937" y="415"/>
                  </a:lnTo>
                  <a:lnTo>
                    <a:pt x="2935" y="415"/>
                  </a:lnTo>
                  <a:lnTo>
                    <a:pt x="2935" y="418"/>
                  </a:lnTo>
                  <a:lnTo>
                    <a:pt x="2935" y="418"/>
                  </a:lnTo>
                  <a:lnTo>
                    <a:pt x="2935" y="420"/>
                  </a:lnTo>
                  <a:lnTo>
                    <a:pt x="2930" y="420"/>
                  </a:lnTo>
                  <a:lnTo>
                    <a:pt x="2930" y="420"/>
                  </a:lnTo>
                  <a:lnTo>
                    <a:pt x="2930" y="420"/>
                  </a:lnTo>
                  <a:lnTo>
                    <a:pt x="2930" y="422"/>
                  </a:lnTo>
                  <a:lnTo>
                    <a:pt x="2927" y="422"/>
                  </a:lnTo>
                  <a:lnTo>
                    <a:pt x="2927" y="422"/>
                  </a:lnTo>
                  <a:lnTo>
                    <a:pt x="2927" y="422"/>
                  </a:lnTo>
                  <a:lnTo>
                    <a:pt x="2927" y="425"/>
                  </a:lnTo>
                  <a:lnTo>
                    <a:pt x="2925" y="425"/>
                  </a:lnTo>
                  <a:lnTo>
                    <a:pt x="2925" y="427"/>
                  </a:lnTo>
                  <a:lnTo>
                    <a:pt x="2927" y="427"/>
                  </a:lnTo>
                  <a:lnTo>
                    <a:pt x="2927" y="427"/>
                  </a:lnTo>
                  <a:lnTo>
                    <a:pt x="2930" y="427"/>
                  </a:lnTo>
                  <a:lnTo>
                    <a:pt x="2930" y="427"/>
                  </a:lnTo>
                  <a:lnTo>
                    <a:pt x="2925" y="427"/>
                  </a:lnTo>
                  <a:lnTo>
                    <a:pt x="2925" y="429"/>
                  </a:lnTo>
                  <a:lnTo>
                    <a:pt x="2923" y="429"/>
                  </a:lnTo>
                  <a:lnTo>
                    <a:pt x="2923" y="427"/>
                  </a:lnTo>
                  <a:lnTo>
                    <a:pt x="2920" y="427"/>
                  </a:lnTo>
                  <a:lnTo>
                    <a:pt x="2920" y="429"/>
                  </a:lnTo>
                  <a:lnTo>
                    <a:pt x="2918" y="429"/>
                  </a:lnTo>
                  <a:lnTo>
                    <a:pt x="2918" y="429"/>
                  </a:lnTo>
                  <a:lnTo>
                    <a:pt x="2918" y="429"/>
                  </a:lnTo>
                  <a:lnTo>
                    <a:pt x="2918" y="432"/>
                  </a:lnTo>
                  <a:lnTo>
                    <a:pt x="2916" y="432"/>
                  </a:lnTo>
                  <a:lnTo>
                    <a:pt x="2916" y="429"/>
                  </a:lnTo>
                  <a:lnTo>
                    <a:pt x="2911" y="429"/>
                  </a:lnTo>
                  <a:lnTo>
                    <a:pt x="2911" y="432"/>
                  </a:lnTo>
                  <a:lnTo>
                    <a:pt x="2911" y="432"/>
                  </a:lnTo>
                  <a:lnTo>
                    <a:pt x="2911" y="434"/>
                  </a:lnTo>
                  <a:lnTo>
                    <a:pt x="2909" y="434"/>
                  </a:lnTo>
                  <a:lnTo>
                    <a:pt x="2909" y="434"/>
                  </a:lnTo>
                  <a:lnTo>
                    <a:pt x="2904" y="434"/>
                  </a:lnTo>
                  <a:lnTo>
                    <a:pt x="2904" y="436"/>
                  </a:lnTo>
                  <a:lnTo>
                    <a:pt x="2901" y="436"/>
                  </a:lnTo>
                  <a:lnTo>
                    <a:pt x="2901" y="436"/>
                  </a:lnTo>
                  <a:lnTo>
                    <a:pt x="2897" y="436"/>
                  </a:lnTo>
                  <a:lnTo>
                    <a:pt x="2897" y="436"/>
                  </a:lnTo>
                  <a:lnTo>
                    <a:pt x="2897" y="436"/>
                  </a:lnTo>
                  <a:lnTo>
                    <a:pt x="2897" y="436"/>
                  </a:lnTo>
                  <a:lnTo>
                    <a:pt x="2894" y="436"/>
                  </a:lnTo>
                  <a:lnTo>
                    <a:pt x="2894" y="439"/>
                  </a:lnTo>
                  <a:lnTo>
                    <a:pt x="2892" y="439"/>
                  </a:lnTo>
                  <a:lnTo>
                    <a:pt x="2892" y="441"/>
                  </a:lnTo>
                  <a:lnTo>
                    <a:pt x="2890" y="441"/>
                  </a:lnTo>
                  <a:lnTo>
                    <a:pt x="2890" y="444"/>
                  </a:lnTo>
                  <a:lnTo>
                    <a:pt x="2892" y="444"/>
                  </a:lnTo>
                  <a:lnTo>
                    <a:pt x="2892" y="446"/>
                  </a:lnTo>
                  <a:lnTo>
                    <a:pt x="2890" y="446"/>
                  </a:lnTo>
                  <a:lnTo>
                    <a:pt x="2890" y="446"/>
                  </a:lnTo>
                  <a:lnTo>
                    <a:pt x="2887" y="446"/>
                  </a:lnTo>
                  <a:lnTo>
                    <a:pt x="2887" y="446"/>
                  </a:lnTo>
                  <a:lnTo>
                    <a:pt x="2887" y="446"/>
                  </a:lnTo>
                  <a:lnTo>
                    <a:pt x="2887" y="448"/>
                  </a:lnTo>
                  <a:lnTo>
                    <a:pt x="2883" y="448"/>
                  </a:lnTo>
                  <a:lnTo>
                    <a:pt x="2883" y="448"/>
                  </a:lnTo>
                  <a:lnTo>
                    <a:pt x="2883" y="448"/>
                  </a:lnTo>
                  <a:lnTo>
                    <a:pt x="2883" y="451"/>
                  </a:lnTo>
                  <a:lnTo>
                    <a:pt x="2880" y="451"/>
                  </a:lnTo>
                  <a:lnTo>
                    <a:pt x="2880" y="451"/>
                  </a:lnTo>
                  <a:lnTo>
                    <a:pt x="2880" y="451"/>
                  </a:lnTo>
                  <a:lnTo>
                    <a:pt x="2880" y="453"/>
                  </a:lnTo>
                  <a:lnTo>
                    <a:pt x="2878" y="453"/>
                  </a:lnTo>
                  <a:lnTo>
                    <a:pt x="2878" y="453"/>
                  </a:lnTo>
                  <a:lnTo>
                    <a:pt x="2875" y="453"/>
                  </a:lnTo>
                  <a:lnTo>
                    <a:pt x="2875" y="455"/>
                  </a:lnTo>
                  <a:lnTo>
                    <a:pt x="2875" y="455"/>
                  </a:lnTo>
                  <a:lnTo>
                    <a:pt x="2875" y="455"/>
                  </a:lnTo>
                  <a:lnTo>
                    <a:pt x="2873" y="455"/>
                  </a:lnTo>
                  <a:lnTo>
                    <a:pt x="2873" y="455"/>
                  </a:lnTo>
                  <a:lnTo>
                    <a:pt x="2871" y="455"/>
                  </a:lnTo>
                  <a:lnTo>
                    <a:pt x="2871" y="458"/>
                  </a:lnTo>
                  <a:lnTo>
                    <a:pt x="2871" y="458"/>
                  </a:lnTo>
                  <a:lnTo>
                    <a:pt x="2871" y="458"/>
                  </a:lnTo>
                  <a:lnTo>
                    <a:pt x="2868" y="458"/>
                  </a:lnTo>
                  <a:lnTo>
                    <a:pt x="2868" y="460"/>
                  </a:lnTo>
                  <a:lnTo>
                    <a:pt x="2864" y="460"/>
                  </a:lnTo>
                  <a:lnTo>
                    <a:pt x="2864" y="460"/>
                  </a:lnTo>
                  <a:lnTo>
                    <a:pt x="2861" y="460"/>
                  </a:lnTo>
                  <a:lnTo>
                    <a:pt x="2861" y="463"/>
                  </a:lnTo>
                  <a:lnTo>
                    <a:pt x="2859" y="463"/>
                  </a:lnTo>
                  <a:lnTo>
                    <a:pt x="2859" y="465"/>
                  </a:lnTo>
                  <a:lnTo>
                    <a:pt x="2856" y="465"/>
                  </a:lnTo>
                  <a:lnTo>
                    <a:pt x="2856" y="465"/>
                  </a:lnTo>
                  <a:lnTo>
                    <a:pt x="2854" y="465"/>
                  </a:lnTo>
                  <a:lnTo>
                    <a:pt x="2854" y="467"/>
                  </a:lnTo>
                  <a:lnTo>
                    <a:pt x="2854" y="467"/>
                  </a:lnTo>
                  <a:lnTo>
                    <a:pt x="2854" y="467"/>
                  </a:lnTo>
                  <a:lnTo>
                    <a:pt x="2852" y="467"/>
                  </a:lnTo>
                  <a:lnTo>
                    <a:pt x="2852" y="470"/>
                  </a:lnTo>
                  <a:lnTo>
                    <a:pt x="2849" y="470"/>
                  </a:lnTo>
                  <a:lnTo>
                    <a:pt x="2849" y="470"/>
                  </a:lnTo>
                  <a:lnTo>
                    <a:pt x="2849" y="470"/>
                  </a:lnTo>
                  <a:lnTo>
                    <a:pt x="2849" y="472"/>
                  </a:lnTo>
                  <a:lnTo>
                    <a:pt x="2847" y="472"/>
                  </a:lnTo>
                  <a:lnTo>
                    <a:pt x="2847" y="474"/>
                  </a:lnTo>
                  <a:lnTo>
                    <a:pt x="2845" y="474"/>
                  </a:lnTo>
                  <a:lnTo>
                    <a:pt x="2845" y="474"/>
                  </a:lnTo>
                  <a:lnTo>
                    <a:pt x="2845" y="474"/>
                  </a:lnTo>
                  <a:lnTo>
                    <a:pt x="2845" y="477"/>
                  </a:lnTo>
                  <a:lnTo>
                    <a:pt x="2845" y="477"/>
                  </a:lnTo>
                  <a:lnTo>
                    <a:pt x="2845" y="477"/>
                  </a:lnTo>
                  <a:lnTo>
                    <a:pt x="2845" y="477"/>
                  </a:lnTo>
                  <a:lnTo>
                    <a:pt x="2845" y="479"/>
                  </a:lnTo>
                  <a:lnTo>
                    <a:pt x="2842" y="479"/>
                  </a:lnTo>
                  <a:lnTo>
                    <a:pt x="2842" y="479"/>
                  </a:lnTo>
                  <a:lnTo>
                    <a:pt x="2842" y="479"/>
                  </a:lnTo>
                  <a:lnTo>
                    <a:pt x="2842" y="482"/>
                  </a:lnTo>
                  <a:lnTo>
                    <a:pt x="2840" y="482"/>
                  </a:lnTo>
                  <a:lnTo>
                    <a:pt x="2840" y="482"/>
                  </a:lnTo>
                  <a:lnTo>
                    <a:pt x="2838" y="482"/>
                  </a:lnTo>
                  <a:lnTo>
                    <a:pt x="2838" y="484"/>
                  </a:lnTo>
                  <a:lnTo>
                    <a:pt x="2838" y="484"/>
                  </a:lnTo>
                  <a:lnTo>
                    <a:pt x="2838" y="484"/>
                  </a:lnTo>
                  <a:lnTo>
                    <a:pt x="2835" y="484"/>
                  </a:lnTo>
                  <a:lnTo>
                    <a:pt x="2835" y="486"/>
                  </a:lnTo>
                  <a:lnTo>
                    <a:pt x="2835" y="486"/>
                  </a:lnTo>
                  <a:lnTo>
                    <a:pt x="2835" y="486"/>
                  </a:lnTo>
                  <a:lnTo>
                    <a:pt x="2833" y="486"/>
                  </a:lnTo>
                  <a:lnTo>
                    <a:pt x="2833" y="486"/>
                  </a:lnTo>
                  <a:lnTo>
                    <a:pt x="2830" y="486"/>
                  </a:lnTo>
                  <a:lnTo>
                    <a:pt x="2830" y="489"/>
                  </a:lnTo>
                  <a:lnTo>
                    <a:pt x="2830" y="489"/>
                  </a:lnTo>
                  <a:lnTo>
                    <a:pt x="2830" y="489"/>
                  </a:lnTo>
                  <a:lnTo>
                    <a:pt x="2830" y="489"/>
                  </a:lnTo>
                  <a:lnTo>
                    <a:pt x="2830" y="491"/>
                  </a:lnTo>
                  <a:lnTo>
                    <a:pt x="2828" y="491"/>
                  </a:lnTo>
                  <a:lnTo>
                    <a:pt x="2828" y="491"/>
                  </a:lnTo>
                  <a:lnTo>
                    <a:pt x="2826" y="491"/>
                  </a:lnTo>
                  <a:lnTo>
                    <a:pt x="2826" y="493"/>
                  </a:lnTo>
                  <a:lnTo>
                    <a:pt x="2823" y="493"/>
                  </a:lnTo>
                  <a:lnTo>
                    <a:pt x="2823" y="493"/>
                  </a:lnTo>
                  <a:lnTo>
                    <a:pt x="2821" y="493"/>
                  </a:lnTo>
                  <a:lnTo>
                    <a:pt x="2821" y="496"/>
                  </a:lnTo>
                  <a:lnTo>
                    <a:pt x="2819" y="496"/>
                  </a:lnTo>
                  <a:lnTo>
                    <a:pt x="2819" y="496"/>
                  </a:lnTo>
                  <a:lnTo>
                    <a:pt x="2816" y="496"/>
                  </a:lnTo>
                  <a:lnTo>
                    <a:pt x="2816" y="496"/>
                  </a:lnTo>
                  <a:lnTo>
                    <a:pt x="2816" y="496"/>
                  </a:lnTo>
                  <a:lnTo>
                    <a:pt x="2816" y="498"/>
                  </a:lnTo>
                  <a:lnTo>
                    <a:pt x="2814" y="498"/>
                  </a:lnTo>
                  <a:lnTo>
                    <a:pt x="2814" y="498"/>
                  </a:lnTo>
                  <a:lnTo>
                    <a:pt x="2812" y="498"/>
                  </a:lnTo>
                  <a:lnTo>
                    <a:pt x="2812" y="500"/>
                  </a:lnTo>
                  <a:lnTo>
                    <a:pt x="2809" y="500"/>
                  </a:lnTo>
                  <a:lnTo>
                    <a:pt x="2809" y="500"/>
                  </a:lnTo>
                  <a:lnTo>
                    <a:pt x="2802" y="500"/>
                  </a:lnTo>
                  <a:lnTo>
                    <a:pt x="2802" y="500"/>
                  </a:lnTo>
                  <a:lnTo>
                    <a:pt x="2800" y="500"/>
                  </a:lnTo>
                  <a:lnTo>
                    <a:pt x="2800" y="503"/>
                  </a:lnTo>
                  <a:lnTo>
                    <a:pt x="2797" y="503"/>
                  </a:lnTo>
                  <a:lnTo>
                    <a:pt x="2797" y="505"/>
                  </a:lnTo>
                  <a:lnTo>
                    <a:pt x="2795" y="505"/>
                  </a:lnTo>
                  <a:lnTo>
                    <a:pt x="2795" y="505"/>
                  </a:lnTo>
                  <a:lnTo>
                    <a:pt x="2788" y="505"/>
                  </a:lnTo>
                  <a:lnTo>
                    <a:pt x="2788" y="505"/>
                  </a:lnTo>
                  <a:lnTo>
                    <a:pt x="2788" y="505"/>
                  </a:lnTo>
                  <a:lnTo>
                    <a:pt x="2788" y="505"/>
                  </a:lnTo>
                  <a:lnTo>
                    <a:pt x="2783" y="505"/>
                  </a:lnTo>
                  <a:lnTo>
                    <a:pt x="2783" y="505"/>
                  </a:lnTo>
                  <a:lnTo>
                    <a:pt x="2783" y="505"/>
                  </a:lnTo>
                  <a:lnTo>
                    <a:pt x="2783" y="505"/>
                  </a:lnTo>
                  <a:lnTo>
                    <a:pt x="2781" y="505"/>
                  </a:lnTo>
                  <a:lnTo>
                    <a:pt x="2781" y="508"/>
                  </a:lnTo>
                  <a:lnTo>
                    <a:pt x="2781" y="508"/>
                  </a:lnTo>
                  <a:lnTo>
                    <a:pt x="2781" y="508"/>
                  </a:lnTo>
                  <a:lnTo>
                    <a:pt x="2783" y="508"/>
                  </a:lnTo>
                  <a:lnTo>
                    <a:pt x="2783" y="510"/>
                  </a:lnTo>
                  <a:lnTo>
                    <a:pt x="2783" y="510"/>
                  </a:lnTo>
                  <a:lnTo>
                    <a:pt x="2783" y="510"/>
                  </a:lnTo>
                  <a:lnTo>
                    <a:pt x="2783" y="510"/>
                  </a:lnTo>
                  <a:lnTo>
                    <a:pt x="2783" y="512"/>
                  </a:lnTo>
                  <a:lnTo>
                    <a:pt x="2785" y="512"/>
                  </a:lnTo>
                  <a:lnTo>
                    <a:pt x="2785" y="515"/>
                  </a:lnTo>
                  <a:lnTo>
                    <a:pt x="2785" y="515"/>
                  </a:lnTo>
                  <a:lnTo>
                    <a:pt x="2785" y="515"/>
                  </a:lnTo>
                  <a:lnTo>
                    <a:pt x="2785" y="515"/>
                  </a:lnTo>
                  <a:lnTo>
                    <a:pt x="2785" y="517"/>
                  </a:lnTo>
                  <a:lnTo>
                    <a:pt x="2783" y="517"/>
                  </a:lnTo>
                  <a:lnTo>
                    <a:pt x="2783" y="517"/>
                  </a:lnTo>
                  <a:lnTo>
                    <a:pt x="2783" y="517"/>
                  </a:lnTo>
                  <a:lnTo>
                    <a:pt x="2783" y="519"/>
                  </a:lnTo>
                  <a:lnTo>
                    <a:pt x="2783" y="519"/>
                  </a:lnTo>
                  <a:lnTo>
                    <a:pt x="2783" y="519"/>
                  </a:lnTo>
                  <a:lnTo>
                    <a:pt x="2781" y="519"/>
                  </a:lnTo>
                  <a:lnTo>
                    <a:pt x="2781" y="522"/>
                  </a:lnTo>
                  <a:lnTo>
                    <a:pt x="2781" y="522"/>
                  </a:lnTo>
                  <a:lnTo>
                    <a:pt x="2781" y="522"/>
                  </a:lnTo>
                  <a:lnTo>
                    <a:pt x="2781" y="522"/>
                  </a:lnTo>
                  <a:lnTo>
                    <a:pt x="2781" y="524"/>
                  </a:lnTo>
                  <a:lnTo>
                    <a:pt x="2776" y="524"/>
                  </a:lnTo>
                  <a:lnTo>
                    <a:pt x="2776" y="522"/>
                  </a:lnTo>
                  <a:lnTo>
                    <a:pt x="2776" y="522"/>
                  </a:lnTo>
                  <a:lnTo>
                    <a:pt x="2776" y="527"/>
                  </a:lnTo>
                  <a:lnTo>
                    <a:pt x="2774" y="527"/>
                  </a:lnTo>
                  <a:lnTo>
                    <a:pt x="2774" y="527"/>
                  </a:lnTo>
                  <a:lnTo>
                    <a:pt x="2774" y="527"/>
                  </a:lnTo>
                  <a:lnTo>
                    <a:pt x="2774" y="529"/>
                  </a:lnTo>
                  <a:lnTo>
                    <a:pt x="2769" y="529"/>
                  </a:lnTo>
                  <a:lnTo>
                    <a:pt x="2769" y="529"/>
                  </a:lnTo>
                  <a:lnTo>
                    <a:pt x="2767" y="529"/>
                  </a:lnTo>
                  <a:lnTo>
                    <a:pt x="2767" y="531"/>
                  </a:lnTo>
                  <a:lnTo>
                    <a:pt x="2767" y="531"/>
                  </a:lnTo>
                  <a:lnTo>
                    <a:pt x="2767" y="531"/>
                  </a:lnTo>
                  <a:lnTo>
                    <a:pt x="2764" y="531"/>
                  </a:lnTo>
                  <a:lnTo>
                    <a:pt x="2764" y="534"/>
                  </a:lnTo>
                  <a:lnTo>
                    <a:pt x="2764" y="534"/>
                  </a:lnTo>
                  <a:lnTo>
                    <a:pt x="2764" y="534"/>
                  </a:lnTo>
                  <a:lnTo>
                    <a:pt x="2764" y="534"/>
                  </a:lnTo>
                  <a:lnTo>
                    <a:pt x="2764" y="534"/>
                  </a:lnTo>
                  <a:lnTo>
                    <a:pt x="2762" y="534"/>
                  </a:lnTo>
                  <a:lnTo>
                    <a:pt x="2762" y="538"/>
                  </a:lnTo>
                  <a:lnTo>
                    <a:pt x="2762" y="538"/>
                  </a:lnTo>
                  <a:lnTo>
                    <a:pt x="2762" y="541"/>
                  </a:lnTo>
                  <a:lnTo>
                    <a:pt x="2762" y="541"/>
                  </a:lnTo>
                  <a:lnTo>
                    <a:pt x="2762" y="543"/>
                  </a:lnTo>
                  <a:lnTo>
                    <a:pt x="2759" y="543"/>
                  </a:lnTo>
                  <a:lnTo>
                    <a:pt x="2759" y="546"/>
                  </a:lnTo>
                  <a:lnTo>
                    <a:pt x="2759" y="546"/>
                  </a:lnTo>
                  <a:lnTo>
                    <a:pt x="2759" y="548"/>
                  </a:lnTo>
                  <a:lnTo>
                    <a:pt x="2757" y="548"/>
                  </a:lnTo>
                  <a:lnTo>
                    <a:pt x="2757" y="550"/>
                  </a:lnTo>
                  <a:lnTo>
                    <a:pt x="2757" y="550"/>
                  </a:lnTo>
                  <a:lnTo>
                    <a:pt x="2757" y="550"/>
                  </a:lnTo>
                  <a:lnTo>
                    <a:pt x="2757" y="550"/>
                  </a:lnTo>
                  <a:lnTo>
                    <a:pt x="2757" y="560"/>
                  </a:lnTo>
                  <a:lnTo>
                    <a:pt x="2755" y="560"/>
                  </a:lnTo>
                  <a:lnTo>
                    <a:pt x="2755" y="564"/>
                  </a:lnTo>
                  <a:lnTo>
                    <a:pt x="2755" y="564"/>
                  </a:lnTo>
                  <a:lnTo>
                    <a:pt x="2755" y="576"/>
                  </a:lnTo>
                  <a:lnTo>
                    <a:pt x="2755" y="576"/>
                  </a:lnTo>
                  <a:lnTo>
                    <a:pt x="2755" y="583"/>
                  </a:lnTo>
                  <a:lnTo>
                    <a:pt x="2757" y="583"/>
                  </a:lnTo>
                  <a:lnTo>
                    <a:pt x="2757" y="586"/>
                  </a:lnTo>
                  <a:lnTo>
                    <a:pt x="2757" y="586"/>
                  </a:lnTo>
                  <a:lnTo>
                    <a:pt x="2757" y="591"/>
                  </a:lnTo>
                  <a:lnTo>
                    <a:pt x="2757" y="591"/>
                  </a:lnTo>
                  <a:lnTo>
                    <a:pt x="2757" y="593"/>
                  </a:lnTo>
                  <a:lnTo>
                    <a:pt x="2759" y="593"/>
                  </a:lnTo>
                  <a:lnTo>
                    <a:pt x="2759" y="598"/>
                  </a:lnTo>
                  <a:lnTo>
                    <a:pt x="2759" y="598"/>
                  </a:lnTo>
                  <a:lnTo>
                    <a:pt x="2759" y="600"/>
                  </a:lnTo>
                  <a:lnTo>
                    <a:pt x="2762" y="600"/>
                  </a:lnTo>
                  <a:lnTo>
                    <a:pt x="2762" y="602"/>
                  </a:lnTo>
                  <a:lnTo>
                    <a:pt x="2762" y="602"/>
                  </a:lnTo>
                  <a:lnTo>
                    <a:pt x="2762" y="605"/>
                  </a:lnTo>
                  <a:lnTo>
                    <a:pt x="2762" y="605"/>
                  </a:lnTo>
                  <a:lnTo>
                    <a:pt x="2762" y="609"/>
                  </a:lnTo>
                  <a:lnTo>
                    <a:pt x="2764" y="609"/>
                  </a:lnTo>
                  <a:lnTo>
                    <a:pt x="2764" y="614"/>
                  </a:lnTo>
                  <a:lnTo>
                    <a:pt x="2764" y="614"/>
                  </a:lnTo>
                  <a:lnTo>
                    <a:pt x="2764" y="619"/>
                  </a:lnTo>
                  <a:lnTo>
                    <a:pt x="2764" y="619"/>
                  </a:lnTo>
                  <a:lnTo>
                    <a:pt x="2764" y="624"/>
                  </a:lnTo>
                  <a:lnTo>
                    <a:pt x="2767" y="624"/>
                  </a:lnTo>
                  <a:lnTo>
                    <a:pt x="2767" y="631"/>
                  </a:lnTo>
                  <a:lnTo>
                    <a:pt x="2767" y="631"/>
                  </a:lnTo>
                  <a:lnTo>
                    <a:pt x="2767" y="633"/>
                  </a:lnTo>
                  <a:lnTo>
                    <a:pt x="2769" y="633"/>
                  </a:lnTo>
                  <a:lnTo>
                    <a:pt x="2769" y="636"/>
                  </a:lnTo>
                  <a:lnTo>
                    <a:pt x="2769" y="636"/>
                  </a:lnTo>
                  <a:lnTo>
                    <a:pt x="2769" y="638"/>
                  </a:lnTo>
                  <a:lnTo>
                    <a:pt x="2769" y="638"/>
                  </a:lnTo>
                  <a:lnTo>
                    <a:pt x="2769" y="640"/>
                  </a:lnTo>
                  <a:lnTo>
                    <a:pt x="2771" y="640"/>
                  </a:lnTo>
                  <a:lnTo>
                    <a:pt x="2771" y="643"/>
                  </a:lnTo>
                  <a:lnTo>
                    <a:pt x="2771" y="643"/>
                  </a:lnTo>
                  <a:lnTo>
                    <a:pt x="2771" y="643"/>
                  </a:lnTo>
                  <a:lnTo>
                    <a:pt x="2774" y="643"/>
                  </a:lnTo>
                  <a:lnTo>
                    <a:pt x="2774" y="647"/>
                  </a:lnTo>
                  <a:lnTo>
                    <a:pt x="2774" y="647"/>
                  </a:lnTo>
                  <a:lnTo>
                    <a:pt x="2774" y="650"/>
                  </a:lnTo>
                  <a:lnTo>
                    <a:pt x="2774" y="650"/>
                  </a:lnTo>
                  <a:lnTo>
                    <a:pt x="2774" y="669"/>
                  </a:lnTo>
                  <a:lnTo>
                    <a:pt x="2776" y="669"/>
                  </a:lnTo>
                  <a:lnTo>
                    <a:pt x="2776" y="673"/>
                  </a:lnTo>
                  <a:lnTo>
                    <a:pt x="2778" y="673"/>
                  </a:lnTo>
                  <a:lnTo>
                    <a:pt x="2778" y="673"/>
                  </a:lnTo>
                  <a:lnTo>
                    <a:pt x="2778" y="673"/>
                  </a:lnTo>
                  <a:lnTo>
                    <a:pt x="2778" y="676"/>
                  </a:lnTo>
                  <a:lnTo>
                    <a:pt x="2781" y="676"/>
                  </a:lnTo>
                  <a:lnTo>
                    <a:pt x="2781" y="678"/>
                  </a:lnTo>
                  <a:lnTo>
                    <a:pt x="2781" y="678"/>
                  </a:lnTo>
                  <a:lnTo>
                    <a:pt x="2781" y="681"/>
                  </a:lnTo>
                  <a:lnTo>
                    <a:pt x="2778" y="681"/>
                  </a:lnTo>
                  <a:lnTo>
                    <a:pt x="2778" y="681"/>
                  </a:lnTo>
                  <a:lnTo>
                    <a:pt x="2778" y="681"/>
                  </a:lnTo>
                  <a:lnTo>
                    <a:pt x="2778" y="683"/>
                  </a:lnTo>
                  <a:lnTo>
                    <a:pt x="2781" y="683"/>
                  </a:lnTo>
                  <a:lnTo>
                    <a:pt x="2781" y="683"/>
                  </a:lnTo>
                  <a:lnTo>
                    <a:pt x="2781" y="683"/>
                  </a:lnTo>
                  <a:lnTo>
                    <a:pt x="2781" y="681"/>
                  </a:lnTo>
                  <a:lnTo>
                    <a:pt x="2783" y="681"/>
                  </a:lnTo>
                  <a:lnTo>
                    <a:pt x="2783" y="681"/>
                  </a:lnTo>
                  <a:lnTo>
                    <a:pt x="2783" y="681"/>
                  </a:lnTo>
                  <a:lnTo>
                    <a:pt x="2783" y="678"/>
                  </a:lnTo>
                  <a:lnTo>
                    <a:pt x="2785" y="678"/>
                  </a:lnTo>
                  <a:lnTo>
                    <a:pt x="2785" y="678"/>
                  </a:lnTo>
                  <a:lnTo>
                    <a:pt x="2785" y="678"/>
                  </a:lnTo>
                  <a:lnTo>
                    <a:pt x="2785" y="676"/>
                  </a:lnTo>
                  <a:lnTo>
                    <a:pt x="2788" y="676"/>
                  </a:lnTo>
                  <a:lnTo>
                    <a:pt x="2788" y="676"/>
                  </a:lnTo>
                  <a:lnTo>
                    <a:pt x="2790" y="676"/>
                  </a:lnTo>
                  <a:lnTo>
                    <a:pt x="2790" y="673"/>
                  </a:lnTo>
                  <a:lnTo>
                    <a:pt x="2790" y="673"/>
                  </a:lnTo>
                  <a:lnTo>
                    <a:pt x="2790" y="673"/>
                  </a:lnTo>
                  <a:lnTo>
                    <a:pt x="2793" y="673"/>
                  </a:lnTo>
                  <a:lnTo>
                    <a:pt x="2793" y="671"/>
                  </a:lnTo>
                  <a:lnTo>
                    <a:pt x="2795" y="671"/>
                  </a:lnTo>
                  <a:lnTo>
                    <a:pt x="2795" y="671"/>
                  </a:lnTo>
                  <a:lnTo>
                    <a:pt x="2797" y="671"/>
                  </a:lnTo>
                  <a:lnTo>
                    <a:pt x="2797" y="669"/>
                  </a:lnTo>
                  <a:lnTo>
                    <a:pt x="2797" y="669"/>
                  </a:lnTo>
                  <a:lnTo>
                    <a:pt x="2797" y="666"/>
                  </a:lnTo>
                  <a:lnTo>
                    <a:pt x="2797" y="666"/>
                  </a:lnTo>
                  <a:lnTo>
                    <a:pt x="2797" y="666"/>
                  </a:lnTo>
                  <a:lnTo>
                    <a:pt x="2802" y="666"/>
                  </a:lnTo>
                  <a:lnTo>
                    <a:pt x="2802" y="664"/>
                  </a:lnTo>
                  <a:lnTo>
                    <a:pt x="2804" y="664"/>
                  </a:lnTo>
                  <a:lnTo>
                    <a:pt x="2804" y="664"/>
                  </a:lnTo>
                  <a:lnTo>
                    <a:pt x="2804" y="664"/>
                  </a:lnTo>
                  <a:lnTo>
                    <a:pt x="2804" y="664"/>
                  </a:lnTo>
                  <a:lnTo>
                    <a:pt x="2807" y="664"/>
                  </a:lnTo>
                  <a:lnTo>
                    <a:pt x="2807" y="662"/>
                  </a:lnTo>
                  <a:lnTo>
                    <a:pt x="2807" y="662"/>
                  </a:lnTo>
                  <a:lnTo>
                    <a:pt x="2807" y="662"/>
                  </a:lnTo>
                  <a:lnTo>
                    <a:pt x="2809" y="662"/>
                  </a:lnTo>
                  <a:lnTo>
                    <a:pt x="2809" y="659"/>
                  </a:lnTo>
                  <a:lnTo>
                    <a:pt x="2809" y="659"/>
                  </a:lnTo>
                  <a:lnTo>
                    <a:pt x="2809" y="659"/>
                  </a:lnTo>
                  <a:lnTo>
                    <a:pt x="2809" y="659"/>
                  </a:lnTo>
                  <a:lnTo>
                    <a:pt x="2809" y="657"/>
                  </a:lnTo>
                  <a:lnTo>
                    <a:pt x="2812" y="657"/>
                  </a:lnTo>
                  <a:lnTo>
                    <a:pt x="2812" y="657"/>
                  </a:lnTo>
                  <a:lnTo>
                    <a:pt x="2814" y="657"/>
                  </a:lnTo>
                  <a:lnTo>
                    <a:pt x="2814" y="655"/>
                  </a:lnTo>
                  <a:lnTo>
                    <a:pt x="2814" y="655"/>
                  </a:lnTo>
                  <a:lnTo>
                    <a:pt x="2814" y="652"/>
                  </a:lnTo>
                  <a:lnTo>
                    <a:pt x="2814" y="652"/>
                  </a:lnTo>
                  <a:lnTo>
                    <a:pt x="2814" y="652"/>
                  </a:lnTo>
                  <a:lnTo>
                    <a:pt x="2816" y="652"/>
                  </a:lnTo>
                  <a:lnTo>
                    <a:pt x="2816" y="647"/>
                  </a:lnTo>
                  <a:lnTo>
                    <a:pt x="2816" y="647"/>
                  </a:lnTo>
                  <a:lnTo>
                    <a:pt x="2816" y="647"/>
                  </a:lnTo>
                  <a:lnTo>
                    <a:pt x="2821" y="647"/>
                  </a:lnTo>
                  <a:lnTo>
                    <a:pt x="2821" y="643"/>
                  </a:lnTo>
                  <a:lnTo>
                    <a:pt x="2819" y="643"/>
                  </a:lnTo>
                  <a:lnTo>
                    <a:pt x="2819" y="638"/>
                  </a:lnTo>
                  <a:lnTo>
                    <a:pt x="2821" y="638"/>
                  </a:lnTo>
                  <a:lnTo>
                    <a:pt x="2821" y="638"/>
                  </a:lnTo>
                  <a:lnTo>
                    <a:pt x="2821" y="638"/>
                  </a:lnTo>
                  <a:lnTo>
                    <a:pt x="2821" y="636"/>
                  </a:lnTo>
                  <a:lnTo>
                    <a:pt x="2821" y="636"/>
                  </a:lnTo>
                  <a:lnTo>
                    <a:pt x="2821" y="633"/>
                  </a:lnTo>
                  <a:lnTo>
                    <a:pt x="2821" y="633"/>
                  </a:lnTo>
                  <a:lnTo>
                    <a:pt x="2821" y="631"/>
                  </a:lnTo>
                  <a:lnTo>
                    <a:pt x="2823" y="631"/>
                  </a:lnTo>
                  <a:lnTo>
                    <a:pt x="2823" y="631"/>
                  </a:lnTo>
                  <a:lnTo>
                    <a:pt x="2826" y="631"/>
                  </a:lnTo>
                  <a:lnTo>
                    <a:pt x="2826" y="628"/>
                  </a:lnTo>
                  <a:lnTo>
                    <a:pt x="2828" y="628"/>
                  </a:lnTo>
                  <a:lnTo>
                    <a:pt x="2828" y="628"/>
                  </a:lnTo>
                  <a:lnTo>
                    <a:pt x="2828" y="628"/>
                  </a:lnTo>
                  <a:lnTo>
                    <a:pt x="2828" y="626"/>
                  </a:lnTo>
                  <a:lnTo>
                    <a:pt x="2830" y="626"/>
                  </a:lnTo>
                  <a:lnTo>
                    <a:pt x="2830" y="626"/>
                  </a:lnTo>
                  <a:lnTo>
                    <a:pt x="2833" y="626"/>
                  </a:lnTo>
                  <a:lnTo>
                    <a:pt x="2833" y="624"/>
                  </a:lnTo>
                  <a:lnTo>
                    <a:pt x="2838" y="624"/>
                  </a:lnTo>
                  <a:lnTo>
                    <a:pt x="2838" y="624"/>
                  </a:lnTo>
                  <a:lnTo>
                    <a:pt x="2842" y="624"/>
                  </a:lnTo>
                  <a:lnTo>
                    <a:pt x="2842" y="624"/>
                  </a:lnTo>
                  <a:lnTo>
                    <a:pt x="2845" y="624"/>
                  </a:lnTo>
                  <a:lnTo>
                    <a:pt x="2845" y="624"/>
                  </a:lnTo>
                  <a:lnTo>
                    <a:pt x="2847" y="624"/>
                  </a:lnTo>
                  <a:lnTo>
                    <a:pt x="2847" y="624"/>
                  </a:lnTo>
                  <a:lnTo>
                    <a:pt x="2849" y="624"/>
                  </a:lnTo>
                  <a:lnTo>
                    <a:pt x="2849" y="626"/>
                  </a:lnTo>
                  <a:lnTo>
                    <a:pt x="2852" y="626"/>
                  </a:lnTo>
                  <a:lnTo>
                    <a:pt x="2852" y="624"/>
                  </a:lnTo>
                  <a:lnTo>
                    <a:pt x="2852" y="624"/>
                  </a:lnTo>
                  <a:lnTo>
                    <a:pt x="2852" y="621"/>
                  </a:lnTo>
                  <a:lnTo>
                    <a:pt x="2849" y="621"/>
                  </a:lnTo>
                  <a:lnTo>
                    <a:pt x="2849" y="619"/>
                  </a:lnTo>
                  <a:lnTo>
                    <a:pt x="2849" y="619"/>
                  </a:lnTo>
                  <a:lnTo>
                    <a:pt x="2849" y="617"/>
                  </a:lnTo>
                  <a:lnTo>
                    <a:pt x="2847" y="617"/>
                  </a:lnTo>
                  <a:lnTo>
                    <a:pt x="2847" y="617"/>
                  </a:lnTo>
                  <a:lnTo>
                    <a:pt x="2849" y="617"/>
                  </a:lnTo>
                  <a:lnTo>
                    <a:pt x="2849" y="614"/>
                  </a:lnTo>
                  <a:lnTo>
                    <a:pt x="2849" y="614"/>
                  </a:lnTo>
                  <a:lnTo>
                    <a:pt x="2849" y="612"/>
                  </a:lnTo>
                  <a:lnTo>
                    <a:pt x="2849" y="612"/>
                  </a:lnTo>
                  <a:lnTo>
                    <a:pt x="2849" y="612"/>
                  </a:lnTo>
                  <a:lnTo>
                    <a:pt x="2849" y="612"/>
                  </a:lnTo>
                  <a:lnTo>
                    <a:pt x="2849" y="609"/>
                  </a:lnTo>
                  <a:lnTo>
                    <a:pt x="2847" y="609"/>
                  </a:lnTo>
                  <a:lnTo>
                    <a:pt x="2847" y="605"/>
                  </a:lnTo>
                  <a:lnTo>
                    <a:pt x="2849" y="605"/>
                  </a:lnTo>
                  <a:lnTo>
                    <a:pt x="2849" y="605"/>
                  </a:lnTo>
                  <a:lnTo>
                    <a:pt x="2849" y="605"/>
                  </a:lnTo>
                  <a:lnTo>
                    <a:pt x="2849" y="602"/>
                  </a:lnTo>
                  <a:lnTo>
                    <a:pt x="2849" y="602"/>
                  </a:lnTo>
                  <a:lnTo>
                    <a:pt x="2849" y="600"/>
                  </a:lnTo>
                  <a:lnTo>
                    <a:pt x="2852" y="600"/>
                  </a:lnTo>
                  <a:lnTo>
                    <a:pt x="2852" y="600"/>
                  </a:lnTo>
                  <a:lnTo>
                    <a:pt x="2852" y="600"/>
                  </a:lnTo>
                  <a:lnTo>
                    <a:pt x="2852" y="598"/>
                  </a:lnTo>
                  <a:lnTo>
                    <a:pt x="2854" y="598"/>
                  </a:lnTo>
                  <a:lnTo>
                    <a:pt x="2854" y="598"/>
                  </a:lnTo>
                  <a:lnTo>
                    <a:pt x="2854" y="598"/>
                  </a:lnTo>
                  <a:lnTo>
                    <a:pt x="2854" y="595"/>
                  </a:lnTo>
                  <a:lnTo>
                    <a:pt x="2856" y="595"/>
                  </a:lnTo>
                  <a:lnTo>
                    <a:pt x="2856" y="595"/>
                  </a:lnTo>
                  <a:lnTo>
                    <a:pt x="2859" y="595"/>
                  </a:lnTo>
                  <a:lnTo>
                    <a:pt x="2859" y="593"/>
                  </a:lnTo>
                  <a:lnTo>
                    <a:pt x="2859" y="593"/>
                  </a:lnTo>
                  <a:lnTo>
                    <a:pt x="2859" y="593"/>
                  </a:lnTo>
                  <a:lnTo>
                    <a:pt x="2861" y="593"/>
                  </a:lnTo>
                  <a:lnTo>
                    <a:pt x="2861" y="593"/>
                  </a:lnTo>
                  <a:lnTo>
                    <a:pt x="2864" y="593"/>
                  </a:lnTo>
                  <a:lnTo>
                    <a:pt x="2864" y="591"/>
                  </a:lnTo>
                  <a:lnTo>
                    <a:pt x="2864" y="591"/>
                  </a:lnTo>
                  <a:lnTo>
                    <a:pt x="2864" y="591"/>
                  </a:lnTo>
                  <a:lnTo>
                    <a:pt x="2868" y="591"/>
                  </a:lnTo>
                  <a:lnTo>
                    <a:pt x="2868" y="588"/>
                  </a:lnTo>
                  <a:lnTo>
                    <a:pt x="2871" y="588"/>
                  </a:lnTo>
                  <a:lnTo>
                    <a:pt x="2871" y="588"/>
                  </a:lnTo>
                  <a:lnTo>
                    <a:pt x="2875" y="588"/>
                  </a:lnTo>
                  <a:lnTo>
                    <a:pt x="2875" y="591"/>
                  </a:lnTo>
                  <a:lnTo>
                    <a:pt x="2875" y="591"/>
                  </a:lnTo>
                  <a:lnTo>
                    <a:pt x="2875" y="591"/>
                  </a:lnTo>
                  <a:lnTo>
                    <a:pt x="2880" y="591"/>
                  </a:lnTo>
                  <a:lnTo>
                    <a:pt x="2880" y="591"/>
                  </a:lnTo>
                  <a:lnTo>
                    <a:pt x="2890" y="591"/>
                  </a:lnTo>
                  <a:lnTo>
                    <a:pt x="2890" y="588"/>
                  </a:lnTo>
                  <a:lnTo>
                    <a:pt x="2890" y="588"/>
                  </a:lnTo>
                  <a:lnTo>
                    <a:pt x="2890" y="588"/>
                  </a:lnTo>
                  <a:lnTo>
                    <a:pt x="2892" y="588"/>
                  </a:lnTo>
                  <a:lnTo>
                    <a:pt x="2892" y="586"/>
                  </a:lnTo>
                  <a:lnTo>
                    <a:pt x="2894" y="586"/>
                  </a:lnTo>
                  <a:lnTo>
                    <a:pt x="2894" y="586"/>
                  </a:lnTo>
                  <a:lnTo>
                    <a:pt x="2894" y="586"/>
                  </a:lnTo>
                  <a:lnTo>
                    <a:pt x="2894" y="583"/>
                  </a:lnTo>
                  <a:lnTo>
                    <a:pt x="2897" y="583"/>
                  </a:lnTo>
                  <a:lnTo>
                    <a:pt x="2897" y="583"/>
                  </a:lnTo>
                  <a:lnTo>
                    <a:pt x="2897" y="583"/>
                  </a:lnTo>
                  <a:lnTo>
                    <a:pt x="2897" y="583"/>
                  </a:lnTo>
                  <a:lnTo>
                    <a:pt x="2897" y="583"/>
                  </a:lnTo>
                  <a:lnTo>
                    <a:pt x="2897" y="581"/>
                  </a:lnTo>
                  <a:lnTo>
                    <a:pt x="2897" y="581"/>
                  </a:lnTo>
                  <a:lnTo>
                    <a:pt x="2897" y="581"/>
                  </a:lnTo>
                  <a:lnTo>
                    <a:pt x="2897" y="581"/>
                  </a:lnTo>
                  <a:lnTo>
                    <a:pt x="2897" y="579"/>
                  </a:lnTo>
                  <a:lnTo>
                    <a:pt x="2894" y="579"/>
                  </a:lnTo>
                  <a:lnTo>
                    <a:pt x="2894" y="579"/>
                  </a:lnTo>
                  <a:lnTo>
                    <a:pt x="2894" y="579"/>
                  </a:lnTo>
                  <a:lnTo>
                    <a:pt x="2894" y="576"/>
                  </a:lnTo>
                  <a:lnTo>
                    <a:pt x="2894" y="576"/>
                  </a:lnTo>
                  <a:lnTo>
                    <a:pt x="2894" y="576"/>
                  </a:lnTo>
                  <a:lnTo>
                    <a:pt x="2892" y="576"/>
                  </a:lnTo>
                  <a:lnTo>
                    <a:pt x="2892" y="574"/>
                  </a:lnTo>
                  <a:lnTo>
                    <a:pt x="2890" y="574"/>
                  </a:lnTo>
                  <a:lnTo>
                    <a:pt x="2890" y="574"/>
                  </a:lnTo>
                  <a:lnTo>
                    <a:pt x="2890" y="574"/>
                  </a:lnTo>
                  <a:lnTo>
                    <a:pt x="2890" y="572"/>
                  </a:lnTo>
                  <a:lnTo>
                    <a:pt x="2890" y="572"/>
                  </a:lnTo>
                  <a:lnTo>
                    <a:pt x="2890" y="569"/>
                  </a:lnTo>
                  <a:lnTo>
                    <a:pt x="2887" y="569"/>
                  </a:lnTo>
                  <a:lnTo>
                    <a:pt x="2887" y="564"/>
                  </a:lnTo>
                  <a:lnTo>
                    <a:pt x="2890" y="564"/>
                  </a:lnTo>
                  <a:lnTo>
                    <a:pt x="2890" y="562"/>
                  </a:lnTo>
                  <a:lnTo>
                    <a:pt x="2890" y="562"/>
                  </a:lnTo>
                  <a:lnTo>
                    <a:pt x="2890" y="560"/>
                  </a:lnTo>
                  <a:lnTo>
                    <a:pt x="2890" y="560"/>
                  </a:lnTo>
                  <a:lnTo>
                    <a:pt x="2890" y="560"/>
                  </a:lnTo>
                  <a:lnTo>
                    <a:pt x="2892" y="560"/>
                  </a:lnTo>
                  <a:lnTo>
                    <a:pt x="2892" y="557"/>
                  </a:lnTo>
                  <a:lnTo>
                    <a:pt x="2892" y="557"/>
                  </a:lnTo>
                  <a:lnTo>
                    <a:pt x="2892" y="555"/>
                  </a:lnTo>
                  <a:lnTo>
                    <a:pt x="2894" y="555"/>
                  </a:lnTo>
                  <a:lnTo>
                    <a:pt x="2894" y="555"/>
                  </a:lnTo>
                  <a:lnTo>
                    <a:pt x="2894" y="555"/>
                  </a:lnTo>
                  <a:lnTo>
                    <a:pt x="2894" y="553"/>
                  </a:lnTo>
                  <a:lnTo>
                    <a:pt x="2894" y="553"/>
                  </a:lnTo>
                  <a:lnTo>
                    <a:pt x="2894" y="553"/>
                  </a:lnTo>
                  <a:lnTo>
                    <a:pt x="2897" y="553"/>
                  </a:lnTo>
                  <a:lnTo>
                    <a:pt x="2897" y="550"/>
                  </a:lnTo>
                  <a:lnTo>
                    <a:pt x="2897" y="550"/>
                  </a:lnTo>
                  <a:lnTo>
                    <a:pt x="2897" y="548"/>
                  </a:lnTo>
                  <a:lnTo>
                    <a:pt x="2901" y="548"/>
                  </a:lnTo>
                  <a:lnTo>
                    <a:pt x="2901" y="548"/>
                  </a:lnTo>
                  <a:lnTo>
                    <a:pt x="2904" y="548"/>
                  </a:lnTo>
                  <a:lnTo>
                    <a:pt x="2904" y="546"/>
                  </a:lnTo>
                  <a:lnTo>
                    <a:pt x="2909" y="546"/>
                  </a:lnTo>
                  <a:lnTo>
                    <a:pt x="2909" y="548"/>
                  </a:lnTo>
                  <a:lnTo>
                    <a:pt x="2909" y="548"/>
                  </a:lnTo>
                  <a:lnTo>
                    <a:pt x="2909" y="548"/>
                  </a:lnTo>
                  <a:lnTo>
                    <a:pt x="2909" y="548"/>
                  </a:lnTo>
                  <a:lnTo>
                    <a:pt x="2909" y="550"/>
                  </a:lnTo>
                  <a:lnTo>
                    <a:pt x="2911" y="550"/>
                  </a:lnTo>
                  <a:lnTo>
                    <a:pt x="2911" y="550"/>
                  </a:lnTo>
                  <a:lnTo>
                    <a:pt x="2911" y="550"/>
                  </a:lnTo>
                  <a:lnTo>
                    <a:pt x="2911" y="553"/>
                  </a:lnTo>
                  <a:lnTo>
                    <a:pt x="2916" y="553"/>
                  </a:lnTo>
                  <a:lnTo>
                    <a:pt x="2916" y="550"/>
                  </a:lnTo>
                  <a:lnTo>
                    <a:pt x="2918" y="550"/>
                  </a:lnTo>
                  <a:lnTo>
                    <a:pt x="2918" y="550"/>
                  </a:lnTo>
                  <a:lnTo>
                    <a:pt x="2920" y="550"/>
                  </a:lnTo>
                  <a:lnTo>
                    <a:pt x="2920" y="548"/>
                  </a:lnTo>
                  <a:lnTo>
                    <a:pt x="2923" y="548"/>
                  </a:lnTo>
                  <a:lnTo>
                    <a:pt x="2923" y="548"/>
                  </a:lnTo>
                  <a:lnTo>
                    <a:pt x="2923" y="548"/>
                  </a:lnTo>
                  <a:lnTo>
                    <a:pt x="2923" y="543"/>
                  </a:lnTo>
                  <a:lnTo>
                    <a:pt x="2923" y="543"/>
                  </a:lnTo>
                  <a:lnTo>
                    <a:pt x="2923" y="541"/>
                  </a:lnTo>
                  <a:lnTo>
                    <a:pt x="2920" y="541"/>
                  </a:lnTo>
                  <a:lnTo>
                    <a:pt x="2920" y="534"/>
                  </a:lnTo>
                  <a:lnTo>
                    <a:pt x="2920" y="534"/>
                  </a:lnTo>
                  <a:lnTo>
                    <a:pt x="2920" y="531"/>
                  </a:lnTo>
                  <a:lnTo>
                    <a:pt x="2920" y="531"/>
                  </a:lnTo>
                  <a:lnTo>
                    <a:pt x="2920" y="534"/>
                  </a:lnTo>
                  <a:lnTo>
                    <a:pt x="2913" y="534"/>
                  </a:lnTo>
                  <a:lnTo>
                    <a:pt x="2913" y="534"/>
                  </a:lnTo>
                  <a:lnTo>
                    <a:pt x="2913" y="534"/>
                  </a:lnTo>
                  <a:lnTo>
                    <a:pt x="2913" y="534"/>
                  </a:lnTo>
                  <a:lnTo>
                    <a:pt x="2911" y="534"/>
                  </a:lnTo>
                  <a:lnTo>
                    <a:pt x="2911" y="527"/>
                  </a:lnTo>
                  <a:lnTo>
                    <a:pt x="2911" y="527"/>
                  </a:lnTo>
                  <a:lnTo>
                    <a:pt x="2911" y="524"/>
                  </a:lnTo>
                  <a:lnTo>
                    <a:pt x="2911" y="524"/>
                  </a:lnTo>
                  <a:lnTo>
                    <a:pt x="2911" y="522"/>
                  </a:lnTo>
                  <a:lnTo>
                    <a:pt x="2911" y="522"/>
                  </a:lnTo>
                  <a:lnTo>
                    <a:pt x="2911" y="517"/>
                  </a:lnTo>
                  <a:lnTo>
                    <a:pt x="2911" y="517"/>
                  </a:lnTo>
                  <a:lnTo>
                    <a:pt x="2911" y="517"/>
                  </a:lnTo>
                  <a:lnTo>
                    <a:pt x="2913" y="517"/>
                  </a:lnTo>
                  <a:lnTo>
                    <a:pt x="2913" y="515"/>
                  </a:lnTo>
                  <a:lnTo>
                    <a:pt x="2916" y="515"/>
                  </a:lnTo>
                  <a:lnTo>
                    <a:pt x="2916" y="515"/>
                  </a:lnTo>
                  <a:lnTo>
                    <a:pt x="2918" y="515"/>
                  </a:lnTo>
                  <a:lnTo>
                    <a:pt x="2918" y="515"/>
                  </a:lnTo>
                  <a:lnTo>
                    <a:pt x="2918" y="515"/>
                  </a:lnTo>
                  <a:lnTo>
                    <a:pt x="2918" y="512"/>
                  </a:lnTo>
                  <a:lnTo>
                    <a:pt x="2920" y="512"/>
                  </a:lnTo>
                  <a:lnTo>
                    <a:pt x="2920" y="510"/>
                  </a:lnTo>
                  <a:lnTo>
                    <a:pt x="2923" y="510"/>
                  </a:lnTo>
                  <a:lnTo>
                    <a:pt x="2923" y="508"/>
                  </a:lnTo>
                  <a:lnTo>
                    <a:pt x="2920" y="508"/>
                  </a:lnTo>
                  <a:lnTo>
                    <a:pt x="2920" y="505"/>
                  </a:lnTo>
                  <a:lnTo>
                    <a:pt x="2920" y="505"/>
                  </a:lnTo>
                  <a:lnTo>
                    <a:pt x="2920" y="505"/>
                  </a:lnTo>
                  <a:lnTo>
                    <a:pt x="2916" y="505"/>
                  </a:lnTo>
                  <a:lnTo>
                    <a:pt x="2916" y="505"/>
                  </a:lnTo>
                  <a:lnTo>
                    <a:pt x="2913" y="505"/>
                  </a:lnTo>
                  <a:lnTo>
                    <a:pt x="2913" y="503"/>
                  </a:lnTo>
                  <a:lnTo>
                    <a:pt x="2911" y="503"/>
                  </a:lnTo>
                  <a:lnTo>
                    <a:pt x="2911" y="503"/>
                  </a:lnTo>
                  <a:lnTo>
                    <a:pt x="2904" y="503"/>
                  </a:lnTo>
                  <a:lnTo>
                    <a:pt x="2904" y="503"/>
                  </a:lnTo>
                  <a:lnTo>
                    <a:pt x="2904" y="503"/>
                  </a:lnTo>
                  <a:lnTo>
                    <a:pt x="2904" y="505"/>
                  </a:lnTo>
                  <a:lnTo>
                    <a:pt x="2904" y="505"/>
                  </a:lnTo>
                  <a:lnTo>
                    <a:pt x="2904" y="505"/>
                  </a:lnTo>
                  <a:lnTo>
                    <a:pt x="2901" y="505"/>
                  </a:lnTo>
                  <a:lnTo>
                    <a:pt x="2901" y="505"/>
                  </a:lnTo>
                  <a:lnTo>
                    <a:pt x="2901" y="505"/>
                  </a:lnTo>
                  <a:lnTo>
                    <a:pt x="2901" y="505"/>
                  </a:lnTo>
                  <a:lnTo>
                    <a:pt x="2897" y="505"/>
                  </a:lnTo>
                  <a:lnTo>
                    <a:pt x="2897" y="505"/>
                  </a:lnTo>
                  <a:lnTo>
                    <a:pt x="2897" y="505"/>
                  </a:lnTo>
                  <a:lnTo>
                    <a:pt x="2897" y="503"/>
                  </a:lnTo>
                  <a:lnTo>
                    <a:pt x="2894" y="503"/>
                  </a:lnTo>
                  <a:lnTo>
                    <a:pt x="2894" y="503"/>
                  </a:lnTo>
                  <a:lnTo>
                    <a:pt x="2894" y="503"/>
                  </a:lnTo>
                  <a:lnTo>
                    <a:pt x="2894" y="496"/>
                  </a:lnTo>
                  <a:lnTo>
                    <a:pt x="2894" y="496"/>
                  </a:lnTo>
                  <a:lnTo>
                    <a:pt x="2894" y="496"/>
                  </a:lnTo>
                  <a:lnTo>
                    <a:pt x="2897" y="496"/>
                  </a:lnTo>
                  <a:lnTo>
                    <a:pt x="2897" y="493"/>
                  </a:lnTo>
                  <a:lnTo>
                    <a:pt x="2897" y="493"/>
                  </a:lnTo>
                  <a:lnTo>
                    <a:pt x="2897" y="491"/>
                  </a:lnTo>
                  <a:lnTo>
                    <a:pt x="2897" y="491"/>
                  </a:lnTo>
                  <a:lnTo>
                    <a:pt x="2897" y="491"/>
                  </a:lnTo>
                  <a:lnTo>
                    <a:pt x="2899" y="491"/>
                  </a:lnTo>
                  <a:lnTo>
                    <a:pt x="2899" y="489"/>
                  </a:lnTo>
                  <a:lnTo>
                    <a:pt x="2899" y="489"/>
                  </a:lnTo>
                  <a:lnTo>
                    <a:pt x="2899" y="489"/>
                  </a:lnTo>
                  <a:lnTo>
                    <a:pt x="2901" y="489"/>
                  </a:lnTo>
                  <a:lnTo>
                    <a:pt x="2901" y="486"/>
                  </a:lnTo>
                  <a:lnTo>
                    <a:pt x="2901" y="486"/>
                  </a:lnTo>
                  <a:lnTo>
                    <a:pt x="2901" y="486"/>
                  </a:lnTo>
                  <a:lnTo>
                    <a:pt x="2901" y="486"/>
                  </a:lnTo>
                  <a:lnTo>
                    <a:pt x="2901" y="486"/>
                  </a:lnTo>
                  <a:lnTo>
                    <a:pt x="2904" y="486"/>
                  </a:lnTo>
                  <a:lnTo>
                    <a:pt x="2904" y="484"/>
                  </a:lnTo>
                  <a:lnTo>
                    <a:pt x="2904" y="484"/>
                  </a:lnTo>
                  <a:lnTo>
                    <a:pt x="2904" y="484"/>
                  </a:lnTo>
                  <a:lnTo>
                    <a:pt x="2906" y="484"/>
                  </a:lnTo>
                  <a:lnTo>
                    <a:pt x="2906" y="482"/>
                  </a:lnTo>
                  <a:lnTo>
                    <a:pt x="2909" y="482"/>
                  </a:lnTo>
                  <a:lnTo>
                    <a:pt x="2909" y="482"/>
                  </a:lnTo>
                  <a:lnTo>
                    <a:pt x="2911" y="482"/>
                  </a:lnTo>
                  <a:lnTo>
                    <a:pt x="2911" y="479"/>
                  </a:lnTo>
                  <a:lnTo>
                    <a:pt x="2911" y="479"/>
                  </a:lnTo>
                  <a:lnTo>
                    <a:pt x="2911" y="479"/>
                  </a:lnTo>
                  <a:lnTo>
                    <a:pt x="2913" y="479"/>
                  </a:lnTo>
                  <a:lnTo>
                    <a:pt x="2913" y="477"/>
                  </a:lnTo>
                  <a:lnTo>
                    <a:pt x="2916" y="477"/>
                  </a:lnTo>
                  <a:lnTo>
                    <a:pt x="2916" y="477"/>
                  </a:lnTo>
                  <a:lnTo>
                    <a:pt x="2918" y="477"/>
                  </a:lnTo>
                  <a:lnTo>
                    <a:pt x="2918" y="474"/>
                  </a:lnTo>
                  <a:lnTo>
                    <a:pt x="2916" y="474"/>
                  </a:lnTo>
                  <a:lnTo>
                    <a:pt x="2916" y="474"/>
                  </a:lnTo>
                  <a:lnTo>
                    <a:pt x="2913" y="474"/>
                  </a:lnTo>
                  <a:lnTo>
                    <a:pt x="2913" y="472"/>
                  </a:lnTo>
                  <a:lnTo>
                    <a:pt x="2916" y="472"/>
                  </a:lnTo>
                  <a:lnTo>
                    <a:pt x="2916" y="474"/>
                  </a:lnTo>
                  <a:lnTo>
                    <a:pt x="2918" y="474"/>
                  </a:lnTo>
                  <a:lnTo>
                    <a:pt x="2918" y="474"/>
                  </a:lnTo>
                  <a:lnTo>
                    <a:pt x="2920" y="474"/>
                  </a:lnTo>
                  <a:lnTo>
                    <a:pt x="2920" y="474"/>
                  </a:lnTo>
                  <a:lnTo>
                    <a:pt x="2920" y="474"/>
                  </a:lnTo>
                  <a:lnTo>
                    <a:pt x="2920" y="472"/>
                  </a:lnTo>
                  <a:lnTo>
                    <a:pt x="2918" y="472"/>
                  </a:lnTo>
                  <a:lnTo>
                    <a:pt x="2918" y="470"/>
                  </a:lnTo>
                  <a:lnTo>
                    <a:pt x="2918" y="470"/>
                  </a:lnTo>
                  <a:lnTo>
                    <a:pt x="2918" y="470"/>
                  </a:lnTo>
                  <a:lnTo>
                    <a:pt x="2920" y="470"/>
                  </a:lnTo>
                  <a:lnTo>
                    <a:pt x="2920" y="470"/>
                  </a:lnTo>
                  <a:lnTo>
                    <a:pt x="2923" y="470"/>
                  </a:lnTo>
                  <a:lnTo>
                    <a:pt x="2923" y="470"/>
                  </a:lnTo>
                  <a:lnTo>
                    <a:pt x="2923" y="470"/>
                  </a:lnTo>
                  <a:lnTo>
                    <a:pt x="2923" y="465"/>
                  </a:lnTo>
                  <a:lnTo>
                    <a:pt x="2923" y="465"/>
                  </a:lnTo>
                  <a:lnTo>
                    <a:pt x="2923" y="465"/>
                  </a:lnTo>
                  <a:lnTo>
                    <a:pt x="2920" y="465"/>
                  </a:lnTo>
                  <a:lnTo>
                    <a:pt x="2920" y="463"/>
                  </a:lnTo>
                  <a:lnTo>
                    <a:pt x="2923" y="463"/>
                  </a:lnTo>
                  <a:lnTo>
                    <a:pt x="2923" y="460"/>
                  </a:lnTo>
                  <a:lnTo>
                    <a:pt x="2925" y="460"/>
                  </a:lnTo>
                  <a:lnTo>
                    <a:pt x="2925" y="458"/>
                  </a:lnTo>
                  <a:lnTo>
                    <a:pt x="2923" y="458"/>
                  </a:lnTo>
                  <a:lnTo>
                    <a:pt x="2923" y="455"/>
                  </a:lnTo>
                  <a:lnTo>
                    <a:pt x="2925" y="455"/>
                  </a:lnTo>
                  <a:lnTo>
                    <a:pt x="2925" y="455"/>
                  </a:lnTo>
                  <a:lnTo>
                    <a:pt x="2927" y="455"/>
                  </a:lnTo>
                  <a:lnTo>
                    <a:pt x="2927" y="453"/>
                  </a:lnTo>
                  <a:lnTo>
                    <a:pt x="2930" y="453"/>
                  </a:lnTo>
                  <a:lnTo>
                    <a:pt x="2930" y="455"/>
                  </a:lnTo>
                  <a:lnTo>
                    <a:pt x="2930" y="455"/>
                  </a:lnTo>
                  <a:lnTo>
                    <a:pt x="2930" y="453"/>
                  </a:lnTo>
                  <a:lnTo>
                    <a:pt x="2932" y="453"/>
                  </a:lnTo>
                  <a:lnTo>
                    <a:pt x="2932" y="451"/>
                  </a:lnTo>
                  <a:lnTo>
                    <a:pt x="2935" y="451"/>
                  </a:lnTo>
                  <a:lnTo>
                    <a:pt x="2935" y="451"/>
                  </a:lnTo>
                  <a:lnTo>
                    <a:pt x="2937" y="451"/>
                  </a:lnTo>
                  <a:lnTo>
                    <a:pt x="2937" y="451"/>
                  </a:lnTo>
                  <a:lnTo>
                    <a:pt x="2937" y="451"/>
                  </a:lnTo>
                  <a:lnTo>
                    <a:pt x="2937" y="453"/>
                  </a:lnTo>
                  <a:lnTo>
                    <a:pt x="2937" y="453"/>
                  </a:lnTo>
                  <a:lnTo>
                    <a:pt x="2937" y="455"/>
                  </a:lnTo>
                  <a:lnTo>
                    <a:pt x="2942" y="455"/>
                  </a:lnTo>
                  <a:lnTo>
                    <a:pt x="2942" y="453"/>
                  </a:lnTo>
                  <a:lnTo>
                    <a:pt x="2942" y="453"/>
                  </a:lnTo>
                  <a:lnTo>
                    <a:pt x="2942" y="451"/>
                  </a:lnTo>
                  <a:lnTo>
                    <a:pt x="2944" y="451"/>
                  </a:lnTo>
                  <a:lnTo>
                    <a:pt x="2944" y="448"/>
                  </a:lnTo>
                  <a:lnTo>
                    <a:pt x="2944" y="448"/>
                  </a:lnTo>
                  <a:lnTo>
                    <a:pt x="2944" y="448"/>
                  </a:lnTo>
                  <a:lnTo>
                    <a:pt x="2949" y="448"/>
                  </a:lnTo>
                  <a:lnTo>
                    <a:pt x="2949" y="448"/>
                  </a:lnTo>
                  <a:lnTo>
                    <a:pt x="2949" y="448"/>
                  </a:lnTo>
                  <a:lnTo>
                    <a:pt x="2949" y="451"/>
                  </a:lnTo>
                  <a:lnTo>
                    <a:pt x="2951" y="451"/>
                  </a:lnTo>
                  <a:lnTo>
                    <a:pt x="2951" y="453"/>
                  </a:lnTo>
                  <a:lnTo>
                    <a:pt x="2954" y="453"/>
                  </a:lnTo>
                  <a:lnTo>
                    <a:pt x="2954" y="455"/>
                  </a:lnTo>
                  <a:lnTo>
                    <a:pt x="2954" y="455"/>
                  </a:lnTo>
                  <a:lnTo>
                    <a:pt x="2954" y="455"/>
                  </a:lnTo>
                  <a:lnTo>
                    <a:pt x="2956" y="455"/>
                  </a:lnTo>
                  <a:lnTo>
                    <a:pt x="2956" y="455"/>
                  </a:lnTo>
                  <a:lnTo>
                    <a:pt x="2958" y="455"/>
                  </a:lnTo>
                  <a:lnTo>
                    <a:pt x="2958" y="455"/>
                  </a:lnTo>
                  <a:lnTo>
                    <a:pt x="2961" y="455"/>
                  </a:lnTo>
                  <a:lnTo>
                    <a:pt x="2961" y="453"/>
                  </a:lnTo>
                  <a:lnTo>
                    <a:pt x="2961" y="453"/>
                  </a:lnTo>
                  <a:lnTo>
                    <a:pt x="2961" y="453"/>
                  </a:lnTo>
                  <a:lnTo>
                    <a:pt x="2963" y="453"/>
                  </a:lnTo>
                  <a:lnTo>
                    <a:pt x="2963" y="451"/>
                  </a:lnTo>
                  <a:lnTo>
                    <a:pt x="2963" y="451"/>
                  </a:lnTo>
                  <a:lnTo>
                    <a:pt x="2963" y="448"/>
                  </a:lnTo>
                  <a:lnTo>
                    <a:pt x="2963" y="448"/>
                  </a:lnTo>
                  <a:lnTo>
                    <a:pt x="2963" y="448"/>
                  </a:lnTo>
                  <a:lnTo>
                    <a:pt x="2965" y="448"/>
                  </a:lnTo>
                  <a:lnTo>
                    <a:pt x="2965" y="446"/>
                  </a:lnTo>
                  <a:lnTo>
                    <a:pt x="2968" y="446"/>
                  </a:lnTo>
                  <a:lnTo>
                    <a:pt x="2968" y="446"/>
                  </a:lnTo>
                  <a:lnTo>
                    <a:pt x="2970" y="446"/>
                  </a:lnTo>
                  <a:lnTo>
                    <a:pt x="2970" y="446"/>
                  </a:lnTo>
                  <a:lnTo>
                    <a:pt x="2972" y="446"/>
                  </a:lnTo>
                  <a:lnTo>
                    <a:pt x="2972" y="444"/>
                  </a:lnTo>
                  <a:lnTo>
                    <a:pt x="2975" y="444"/>
                  </a:lnTo>
                  <a:lnTo>
                    <a:pt x="2975" y="444"/>
                  </a:lnTo>
                  <a:lnTo>
                    <a:pt x="2977" y="444"/>
                  </a:lnTo>
                  <a:lnTo>
                    <a:pt x="2977" y="441"/>
                  </a:lnTo>
                  <a:lnTo>
                    <a:pt x="2980" y="441"/>
                  </a:lnTo>
                  <a:lnTo>
                    <a:pt x="2980" y="441"/>
                  </a:lnTo>
                  <a:lnTo>
                    <a:pt x="2982" y="441"/>
                  </a:lnTo>
                  <a:lnTo>
                    <a:pt x="2982" y="439"/>
                  </a:lnTo>
                  <a:lnTo>
                    <a:pt x="2984" y="439"/>
                  </a:lnTo>
                  <a:lnTo>
                    <a:pt x="2984" y="441"/>
                  </a:lnTo>
                  <a:lnTo>
                    <a:pt x="2984" y="441"/>
                  </a:lnTo>
                  <a:lnTo>
                    <a:pt x="2984" y="441"/>
                  </a:lnTo>
                  <a:lnTo>
                    <a:pt x="2984" y="441"/>
                  </a:lnTo>
                  <a:lnTo>
                    <a:pt x="2984" y="446"/>
                  </a:lnTo>
                  <a:lnTo>
                    <a:pt x="2982" y="446"/>
                  </a:lnTo>
                  <a:lnTo>
                    <a:pt x="2982" y="448"/>
                  </a:lnTo>
                  <a:lnTo>
                    <a:pt x="2982" y="448"/>
                  </a:lnTo>
                  <a:lnTo>
                    <a:pt x="2982" y="451"/>
                  </a:lnTo>
                  <a:lnTo>
                    <a:pt x="2982" y="451"/>
                  </a:lnTo>
                  <a:lnTo>
                    <a:pt x="2982" y="455"/>
                  </a:lnTo>
                  <a:lnTo>
                    <a:pt x="2987" y="455"/>
                  </a:lnTo>
                  <a:lnTo>
                    <a:pt x="2987" y="455"/>
                  </a:lnTo>
                  <a:lnTo>
                    <a:pt x="2987" y="455"/>
                  </a:lnTo>
                  <a:lnTo>
                    <a:pt x="2987" y="453"/>
                  </a:lnTo>
                  <a:lnTo>
                    <a:pt x="2989" y="453"/>
                  </a:lnTo>
                  <a:lnTo>
                    <a:pt x="2989" y="453"/>
                  </a:lnTo>
                  <a:lnTo>
                    <a:pt x="2989" y="453"/>
                  </a:lnTo>
                  <a:lnTo>
                    <a:pt x="2989" y="451"/>
                  </a:lnTo>
                  <a:lnTo>
                    <a:pt x="2991" y="451"/>
                  </a:lnTo>
                  <a:lnTo>
                    <a:pt x="2991" y="451"/>
                  </a:lnTo>
                  <a:lnTo>
                    <a:pt x="2994" y="451"/>
                  </a:lnTo>
                  <a:lnTo>
                    <a:pt x="2994" y="448"/>
                  </a:lnTo>
                  <a:lnTo>
                    <a:pt x="2994" y="448"/>
                  </a:lnTo>
                  <a:lnTo>
                    <a:pt x="2994" y="448"/>
                  </a:lnTo>
                  <a:lnTo>
                    <a:pt x="2996" y="448"/>
                  </a:lnTo>
                  <a:lnTo>
                    <a:pt x="2996" y="446"/>
                  </a:lnTo>
                  <a:lnTo>
                    <a:pt x="2998" y="446"/>
                  </a:lnTo>
                  <a:lnTo>
                    <a:pt x="2998" y="446"/>
                  </a:lnTo>
                  <a:lnTo>
                    <a:pt x="2998" y="446"/>
                  </a:lnTo>
                  <a:lnTo>
                    <a:pt x="2998" y="444"/>
                  </a:lnTo>
                  <a:lnTo>
                    <a:pt x="3001" y="444"/>
                  </a:lnTo>
                  <a:lnTo>
                    <a:pt x="3001" y="444"/>
                  </a:lnTo>
                  <a:lnTo>
                    <a:pt x="3003" y="444"/>
                  </a:lnTo>
                  <a:lnTo>
                    <a:pt x="3003" y="441"/>
                  </a:lnTo>
                  <a:lnTo>
                    <a:pt x="3008" y="441"/>
                  </a:lnTo>
                  <a:lnTo>
                    <a:pt x="3008" y="441"/>
                  </a:lnTo>
                  <a:lnTo>
                    <a:pt x="3010" y="441"/>
                  </a:lnTo>
                  <a:lnTo>
                    <a:pt x="3010" y="439"/>
                  </a:lnTo>
                  <a:lnTo>
                    <a:pt x="3015" y="439"/>
                  </a:lnTo>
                  <a:lnTo>
                    <a:pt x="3015" y="439"/>
                  </a:lnTo>
                  <a:lnTo>
                    <a:pt x="3017" y="439"/>
                  </a:lnTo>
                  <a:lnTo>
                    <a:pt x="3017" y="436"/>
                  </a:lnTo>
                  <a:lnTo>
                    <a:pt x="3022" y="436"/>
                  </a:lnTo>
                  <a:lnTo>
                    <a:pt x="3022" y="436"/>
                  </a:lnTo>
                  <a:lnTo>
                    <a:pt x="3027" y="436"/>
                  </a:lnTo>
                  <a:lnTo>
                    <a:pt x="3027" y="436"/>
                  </a:lnTo>
                  <a:lnTo>
                    <a:pt x="3034" y="436"/>
                  </a:lnTo>
                  <a:lnTo>
                    <a:pt x="3034" y="436"/>
                  </a:lnTo>
                  <a:lnTo>
                    <a:pt x="3048" y="436"/>
                  </a:lnTo>
                  <a:lnTo>
                    <a:pt x="3048" y="436"/>
                  </a:lnTo>
                  <a:lnTo>
                    <a:pt x="3053" y="436"/>
                  </a:lnTo>
                  <a:lnTo>
                    <a:pt x="3053" y="439"/>
                  </a:lnTo>
                  <a:lnTo>
                    <a:pt x="3055" y="439"/>
                  </a:lnTo>
                  <a:lnTo>
                    <a:pt x="3055" y="439"/>
                  </a:lnTo>
                  <a:lnTo>
                    <a:pt x="3058" y="439"/>
                  </a:lnTo>
                  <a:lnTo>
                    <a:pt x="3058" y="441"/>
                  </a:lnTo>
                  <a:lnTo>
                    <a:pt x="3060" y="441"/>
                  </a:lnTo>
                  <a:lnTo>
                    <a:pt x="3060" y="444"/>
                  </a:lnTo>
                  <a:lnTo>
                    <a:pt x="3060" y="444"/>
                  </a:lnTo>
                  <a:lnTo>
                    <a:pt x="3060" y="444"/>
                  </a:lnTo>
                  <a:lnTo>
                    <a:pt x="3062" y="444"/>
                  </a:lnTo>
                  <a:lnTo>
                    <a:pt x="3062" y="446"/>
                  </a:lnTo>
                  <a:lnTo>
                    <a:pt x="3062" y="446"/>
                  </a:lnTo>
                  <a:lnTo>
                    <a:pt x="3062" y="446"/>
                  </a:lnTo>
                  <a:lnTo>
                    <a:pt x="3062" y="446"/>
                  </a:lnTo>
                  <a:lnTo>
                    <a:pt x="3062" y="448"/>
                  </a:lnTo>
                  <a:lnTo>
                    <a:pt x="3067" y="448"/>
                  </a:lnTo>
                  <a:lnTo>
                    <a:pt x="3067" y="451"/>
                  </a:lnTo>
                  <a:lnTo>
                    <a:pt x="3067" y="451"/>
                  </a:lnTo>
                  <a:lnTo>
                    <a:pt x="3067" y="451"/>
                  </a:lnTo>
                  <a:lnTo>
                    <a:pt x="3069" y="451"/>
                  </a:lnTo>
                  <a:lnTo>
                    <a:pt x="3069" y="453"/>
                  </a:lnTo>
                  <a:lnTo>
                    <a:pt x="3074" y="453"/>
                  </a:lnTo>
                  <a:lnTo>
                    <a:pt x="3074" y="448"/>
                  </a:lnTo>
                  <a:lnTo>
                    <a:pt x="3077" y="448"/>
                  </a:lnTo>
                  <a:lnTo>
                    <a:pt x="3077" y="446"/>
                  </a:lnTo>
                  <a:lnTo>
                    <a:pt x="3077" y="446"/>
                  </a:lnTo>
                  <a:lnTo>
                    <a:pt x="3077" y="444"/>
                  </a:lnTo>
                  <a:lnTo>
                    <a:pt x="3079" y="444"/>
                  </a:lnTo>
                  <a:lnTo>
                    <a:pt x="3079" y="444"/>
                  </a:lnTo>
                  <a:lnTo>
                    <a:pt x="3081" y="444"/>
                  </a:lnTo>
                  <a:lnTo>
                    <a:pt x="3081" y="441"/>
                  </a:lnTo>
                  <a:lnTo>
                    <a:pt x="3081" y="441"/>
                  </a:lnTo>
                  <a:lnTo>
                    <a:pt x="3081" y="439"/>
                  </a:lnTo>
                  <a:lnTo>
                    <a:pt x="3084" y="439"/>
                  </a:lnTo>
                  <a:lnTo>
                    <a:pt x="3084" y="439"/>
                  </a:lnTo>
                  <a:lnTo>
                    <a:pt x="3086" y="439"/>
                  </a:lnTo>
                  <a:lnTo>
                    <a:pt x="3086" y="436"/>
                  </a:lnTo>
                  <a:lnTo>
                    <a:pt x="3088" y="436"/>
                  </a:lnTo>
                  <a:lnTo>
                    <a:pt x="3088" y="436"/>
                  </a:lnTo>
                  <a:lnTo>
                    <a:pt x="3093" y="436"/>
                  </a:lnTo>
                  <a:lnTo>
                    <a:pt x="3093" y="436"/>
                  </a:lnTo>
                  <a:lnTo>
                    <a:pt x="3096" y="436"/>
                  </a:lnTo>
                  <a:lnTo>
                    <a:pt x="3096" y="434"/>
                  </a:lnTo>
                  <a:lnTo>
                    <a:pt x="3096" y="434"/>
                  </a:lnTo>
                  <a:lnTo>
                    <a:pt x="3096" y="434"/>
                  </a:lnTo>
                  <a:lnTo>
                    <a:pt x="3098" y="434"/>
                  </a:lnTo>
                  <a:lnTo>
                    <a:pt x="3098" y="432"/>
                  </a:lnTo>
                  <a:lnTo>
                    <a:pt x="3100" y="432"/>
                  </a:lnTo>
                  <a:lnTo>
                    <a:pt x="3100" y="429"/>
                  </a:lnTo>
                  <a:lnTo>
                    <a:pt x="3103" y="429"/>
                  </a:lnTo>
                  <a:lnTo>
                    <a:pt x="3103" y="429"/>
                  </a:lnTo>
                  <a:lnTo>
                    <a:pt x="3103" y="429"/>
                  </a:lnTo>
                  <a:lnTo>
                    <a:pt x="3103" y="429"/>
                  </a:lnTo>
                  <a:lnTo>
                    <a:pt x="3107" y="429"/>
                  </a:lnTo>
                  <a:lnTo>
                    <a:pt x="3107" y="429"/>
                  </a:lnTo>
                  <a:lnTo>
                    <a:pt x="3110" y="429"/>
                  </a:lnTo>
                  <a:lnTo>
                    <a:pt x="3110" y="427"/>
                  </a:lnTo>
                  <a:lnTo>
                    <a:pt x="3112" y="427"/>
                  </a:lnTo>
                  <a:lnTo>
                    <a:pt x="3112" y="427"/>
                  </a:lnTo>
                  <a:lnTo>
                    <a:pt x="3114" y="427"/>
                  </a:lnTo>
                  <a:lnTo>
                    <a:pt x="3114" y="425"/>
                  </a:lnTo>
                  <a:lnTo>
                    <a:pt x="3119" y="425"/>
                  </a:lnTo>
                  <a:lnTo>
                    <a:pt x="3119" y="422"/>
                  </a:lnTo>
                  <a:lnTo>
                    <a:pt x="3117" y="422"/>
                  </a:lnTo>
                  <a:lnTo>
                    <a:pt x="3117" y="420"/>
                  </a:lnTo>
                  <a:lnTo>
                    <a:pt x="3119" y="420"/>
                  </a:lnTo>
                  <a:lnTo>
                    <a:pt x="3119" y="422"/>
                  </a:lnTo>
                  <a:lnTo>
                    <a:pt x="3122" y="422"/>
                  </a:lnTo>
                  <a:lnTo>
                    <a:pt x="3122" y="420"/>
                  </a:lnTo>
                  <a:lnTo>
                    <a:pt x="3124" y="420"/>
                  </a:lnTo>
                  <a:lnTo>
                    <a:pt x="3124" y="420"/>
                  </a:lnTo>
                  <a:lnTo>
                    <a:pt x="3124" y="420"/>
                  </a:lnTo>
                  <a:lnTo>
                    <a:pt x="3124" y="418"/>
                  </a:lnTo>
                  <a:lnTo>
                    <a:pt x="3129" y="418"/>
                  </a:lnTo>
                  <a:lnTo>
                    <a:pt x="3129" y="415"/>
                  </a:lnTo>
                  <a:lnTo>
                    <a:pt x="3129" y="415"/>
                  </a:lnTo>
                  <a:lnTo>
                    <a:pt x="3129" y="415"/>
                  </a:lnTo>
                  <a:lnTo>
                    <a:pt x="3126" y="415"/>
                  </a:lnTo>
                  <a:lnTo>
                    <a:pt x="3126" y="415"/>
                  </a:lnTo>
                  <a:lnTo>
                    <a:pt x="3126" y="415"/>
                  </a:lnTo>
                  <a:lnTo>
                    <a:pt x="3126" y="413"/>
                  </a:lnTo>
                  <a:lnTo>
                    <a:pt x="3129" y="413"/>
                  </a:lnTo>
                  <a:lnTo>
                    <a:pt x="3129" y="415"/>
                  </a:lnTo>
                  <a:lnTo>
                    <a:pt x="3129" y="415"/>
                  </a:lnTo>
                  <a:lnTo>
                    <a:pt x="3129" y="415"/>
                  </a:lnTo>
                  <a:lnTo>
                    <a:pt x="3136" y="415"/>
                  </a:lnTo>
                  <a:lnTo>
                    <a:pt x="3136" y="415"/>
                  </a:lnTo>
                  <a:lnTo>
                    <a:pt x="3136" y="415"/>
                  </a:lnTo>
                  <a:lnTo>
                    <a:pt x="3136" y="413"/>
                  </a:lnTo>
                  <a:lnTo>
                    <a:pt x="3141" y="413"/>
                  </a:lnTo>
                  <a:lnTo>
                    <a:pt x="3141" y="410"/>
                  </a:lnTo>
                  <a:lnTo>
                    <a:pt x="3141" y="410"/>
                  </a:lnTo>
                  <a:lnTo>
                    <a:pt x="3141" y="406"/>
                  </a:lnTo>
                  <a:lnTo>
                    <a:pt x="3145" y="406"/>
                  </a:lnTo>
                  <a:lnTo>
                    <a:pt x="3145" y="408"/>
                  </a:lnTo>
                  <a:lnTo>
                    <a:pt x="3148" y="408"/>
                  </a:lnTo>
                  <a:lnTo>
                    <a:pt x="3148" y="408"/>
                  </a:lnTo>
                  <a:lnTo>
                    <a:pt x="3150" y="408"/>
                  </a:lnTo>
                  <a:lnTo>
                    <a:pt x="3150" y="408"/>
                  </a:lnTo>
                  <a:lnTo>
                    <a:pt x="3152" y="408"/>
                  </a:lnTo>
                  <a:lnTo>
                    <a:pt x="3152" y="406"/>
                  </a:lnTo>
                  <a:lnTo>
                    <a:pt x="3152" y="406"/>
                  </a:lnTo>
                  <a:lnTo>
                    <a:pt x="3152" y="406"/>
                  </a:lnTo>
                  <a:lnTo>
                    <a:pt x="3155" y="406"/>
                  </a:lnTo>
                  <a:lnTo>
                    <a:pt x="3155" y="406"/>
                  </a:lnTo>
                  <a:lnTo>
                    <a:pt x="3167" y="406"/>
                  </a:lnTo>
                  <a:lnTo>
                    <a:pt x="3167" y="403"/>
                  </a:lnTo>
                  <a:lnTo>
                    <a:pt x="3167" y="403"/>
                  </a:lnTo>
                  <a:lnTo>
                    <a:pt x="3167" y="403"/>
                  </a:lnTo>
                  <a:lnTo>
                    <a:pt x="3169" y="403"/>
                  </a:lnTo>
                  <a:lnTo>
                    <a:pt x="3169" y="401"/>
                  </a:lnTo>
                  <a:lnTo>
                    <a:pt x="3174" y="401"/>
                  </a:lnTo>
                  <a:lnTo>
                    <a:pt x="3174" y="401"/>
                  </a:lnTo>
                  <a:lnTo>
                    <a:pt x="3176" y="401"/>
                  </a:lnTo>
                  <a:lnTo>
                    <a:pt x="3176" y="399"/>
                  </a:lnTo>
                  <a:lnTo>
                    <a:pt x="3181" y="399"/>
                  </a:lnTo>
                  <a:lnTo>
                    <a:pt x="3181" y="399"/>
                  </a:lnTo>
                  <a:lnTo>
                    <a:pt x="3181" y="399"/>
                  </a:lnTo>
                  <a:lnTo>
                    <a:pt x="3181" y="396"/>
                  </a:lnTo>
                  <a:lnTo>
                    <a:pt x="3183" y="396"/>
                  </a:lnTo>
                  <a:lnTo>
                    <a:pt x="3183" y="396"/>
                  </a:lnTo>
                  <a:lnTo>
                    <a:pt x="3188" y="396"/>
                  </a:lnTo>
                  <a:lnTo>
                    <a:pt x="3188" y="396"/>
                  </a:lnTo>
                  <a:lnTo>
                    <a:pt x="3190" y="396"/>
                  </a:lnTo>
                  <a:lnTo>
                    <a:pt x="3190" y="394"/>
                  </a:lnTo>
                  <a:lnTo>
                    <a:pt x="3195" y="394"/>
                  </a:lnTo>
                  <a:lnTo>
                    <a:pt x="3195" y="394"/>
                  </a:lnTo>
                  <a:lnTo>
                    <a:pt x="3202" y="394"/>
                  </a:lnTo>
                  <a:lnTo>
                    <a:pt x="3202" y="391"/>
                  </a:lnTo>
                  <a:lnTo>
                    <a:pt x="3202" y="391"/>
                  </a:lnTo>
                  <a:lnTo>
                    <a:pt x="3202" y="391"/>
                  </a:lnTo>
                  <a:lnTo>
                    <a:pt x="3204" y="391"/>
                  </a:lnTo>
                  <a:lnTo>
                    <a:pt x="3204" y="389"/>
                  </a:lnTo>
                  <a:lnTo>
                    <a:pt x="3207" y="389"/>
                  </a:lnTo>
                  <a:lnTo>
                    <a:pt x="3207" y="389"/>
                  </a:lnTo>
                  <a:lnTo>
                    <a:pt x="3209" y="389"/>
                  </a:lnTo>
                  <a:lnTo>
                    <a:pt x="3209" y="387"/>
                  </a:lnTo>
                  <a:lnTo>
                    <a:pt x="3214" y="387"/>
                  </a:lnTo>
                  <a:lnTo>
                    <a:pt x="3214" y="387"/>
                  </a:lnTo>
                  <a:lnTo>
                    <a:pt x="3221" y="387"/>
                  </a:lnTo>
                  <a:lnTo>
                    <a:pt x="3221" y="387"/>
                  </a:lnTo>
                  <a:lnTo>
                    <a:pt x="3233" y="387"/>
                  </a:lnTo>
                  <a:lnTo>
                    <a:pt x="3233" y="387"/>
                  </a:lnTo>
                  <a:lnTo>
                    <a:pt x="3240" y="387"/>
                  </a:lnTo>
                  <a:lnTo>
                    <a:pt x="3240" y="387"/>
                  </a:lnTo>
                  <a:lnTo>
                    <a:pt x="3242" y="387"/>
                  </a:lnTo>
                  <a:lnTo>
                    <a:pt x="3242" y="389"/>
                  </a:lnTo>
                  <a:lnTo>
                    <a:pt x="3247" y="389"/>
                  </a:lnTo>
                  <a:lnTo>
                    <a:pt x="3247" y="389"/>
                  </a:lnTo>
                  <a:lnTo>
                    <a:pt x="3254" y="389"/>
                  </a:lnTo>
                  <a:lnTo>
                    <a:pt x="3254" y="391"/>
                  </a:lnTo>
                  <a:lnTo>
                    <a:pt x="3259" y="391"/>
                  </a:lnTo>
                  <a:lnTo>
                    <a:pt x="3259" y="391"/>
                  </a:lnTo>
                  <a:lnTo>
                    <a:pt x="3259" y="391"/>
                  </a:lnTo>
                  <a:lnTo>
                    <a:pt x="3259" y="394"/>
                  </a:lnTo>
                  <a:lnTo>
                    <a:pt x="3261" y="394"/>
                  </a:lnTo>
                  <a:lnTo>
                    <a:pt x="3261" y="391"/>
                  </a:lnTo>
                  <a:lnTo>
                    <a:pt x="3264" y="391"/>
                  </a:lnTo>
                  <a:lnTo>
                    <a:pt x="3264" y="389"/>
                  </a:lnTo>
                  <a:lnTo>
                    <a:pt x="3261" y="389"/>
                  </a:lnTo>
                  <a:lnTo>
                    <a:pt x="3261" y="387"/>
                  </a:lnTo>
                  <a:lnTo>
                    <a:pt x="3268" y="387"/>
                  </a:lnTo>
                  <a:lnTo>
                    <a:pt x="3268" y="387"/>
                  </a:lnTo>
                  <a:lnTo>
                    <a:pt x="3268" y="387"/>
                  </a:lnTo>
                  <a:lnTo>
                    <a:pt x="3268" y="384"/>
                  </a:lnTo>
                  <a:lnTo>
                    <a:pt x="3273" y="384"/>
                  </a:lnTo>
                  <a:lnTo>
                    <a:pt x="3273" y="382"/>
                  </a:lnTo>
                  <a:lnTo>
                    <a:pt x="3273" y="382"/>
                  </a:lnTo>
                  <a:lnTo>
                    <a:pt x="3273" y="382"/>
                  </a:lnTo>
                  <a:lnTo>
                    <a:pt x="3273" y="382"/>
                  </a:lnTo>
                  <a:lnTo>
                    <a:pt x="3273" y="377"/>
                  </a:lnTo>
                  <a:lnTo>
                    <a:pt x="3271" y="377"/>
                  </a:lnTo>
                  <a:lnTo>
                    <a:pt x="3271" y="377"/>
                  </a:lnTo>
                  <a:lnTo>
                    <a:pt x="3266" y="377"/>
                  </a:lnTo>
                  <a:lnTo>
                    <a:pt x="3266" y="377"/>
                  </a:lnTo>
                  <a:lnTo>
                    <a:pt x="3266" y="377"/>
                  </a:lnTo>
                  <a:lnTo>
                    <a:pt x="3266" y="375"/>
                  </a:lnTo>
                  <a:lnTo>
                    <a:pt x="3264" y="375"/>
                  </a:lnTo>
                  <a:lnTo>
                    <a:pt x="3264" y="375"/>
                  </a:lnTo>
                  <a:lnTo>
                    <a:pt x="3266" y="375"/>
                  </a:lnTo>
                  <a:lnTo>
                    <a:pt x="3266" y="373"/>
                  </a:lnTo>
                  <a:lnTo>
                    <a:pt x="3268" y="373"/>
                  </a:lnTo>
                  <a:lnTo>
                    <a:pt x="3268" y="373"/>
                  </a:lnTo>
                  <a:lnTo>
                    <a:pt x="3268" y="373"/>
                  </a:lnTo>
                  <a:lnTo>
                    <a:pt x="3268" y="370"/>
                  </a:lnTo>
                  <a:lnTo>
                    <a:pt x="3266" y="370"/>
                  </a:lnTo>
                  <a:lnTo>
                    <a:pt x="3266" y="368"/>
                  </a:lnTo>
                  <a:lnTo>
                    <a:pt x="3264" y="368"/>
                  </a:lnTo>
                  <a:lnTo>
                    <a:pt x="3264" y="368"/>
                  </a:lnTo>
                  <a:lnTo>
                    <a:pt x="3261" y="368"/>
                  </a:lnTo>
                  <a:lnTo>
                    <a:pt x="3261" y="368"/>
                  </a:lnTo>
                  <a:lnTo>
                    <a:pt x="3261" y="368"/>
                  </a:lnTo>
                  <a:lnTo>
                    <a:pt x="3261" y="365"/>
                  </a:lnTo>
                  <a:lnTo>
                    <a:pt x="3259" y="365"/>
                  </a:lnTo>
                  <a:lnTo>
                    <a:pt x="3259" y="365"/>
                  </a:lnTo>
                  <a:lnTo>
                    <a:pt x="3256" y="365"/>
                  </a:lnTo>
                  <a:lnTo>
                    <a:pt x="3256" y="363"/>
                  </a:lnTo>
                  <a:lnTo>
                    <a:pt x="3256" y="363"/>
                  </a:lnTo>
                  <a:lnTo>
                    <a:pt x="3256" y="363"/>
                  </a:lnTo>
                  <a:lnTo>
                    <a:pt x="3256" y="363"/>
                  </a:lnTo>
                  <a:lnTo>
                    <a:pt x="3256" y="361"/>
                  </a:lnTo>
                  <a:lnTo>
                    <a:pt x="3254" y="361"/>
                  </a:lnTo>
                  <a:lnTo>
                    <a:pt x="3254" y="356"/>
                  </a:lnTo>
                  <a:lnTo>
                    <a:pt x="3254" y="356"/>
                  </a:lnTo>
                  <a:lnTo>
                    <a:pt x="3254" y="354"/>
                  </a:lnTo>
                  <a:lnTo>
                    <a:pt x="3254" y="354"/>
                  </a:lnTo>
                  <a:lnTo>
                    <a:pt x="3254" y="351"/>
                  </a:lnTo>
                  <a:lnTo>
                    <a:pt x="3252" y="351"/>
                  </a:lnTo>
                  <a:lnTo>
                    <a:pt x="3252" y="346"/>
                  </a:lnTo>
                  <a:lnTo>
                    <a:pt x="3252" y="346"/>
                  </a:lnTo>
                  <a:lnTo>
                    <a:pt x="3252" y="346"/>
                  </a:lnTo>
                  <a:lnTo>
                    <a:pt x="3249" y="346"/>
                  </a:lnTo>
                  <a:lnTo>
                    <a:pt x="3249" y="346"/>
                  </a:lnTo>
                  <a:lnTo>
                    <a:pt x="3249" y="346"/>
                  </a:lnTo>
                  <a:lnTo>
                    <a:pt x="3249" y="344"/>
                  </a:lnTo>
                  <a:lnTo>
                    <a:pt x="3247" y="344"/>
                  </a:lnTo>
                  <a:lnTo>
                    <a:pt x="3247" y="342"/>
                  </a:lnTo>
                  <a:lnTo>
                    <a:pt x="3247" y="342"/>
                  </a:lnTo>
                  <a:lnTo>
                    <a:pt x="3247" y="339"/>
                  </a:lnTo>
                  <a:lnTo>
                    <a:pt x="3245" y="339"/>
                  </a:lnTo>
                  <a:lnTo>
                    <a:pt x="3245" y="339"/>
                  </a:lnTo>
                  <a:lnTo>
                    <a:pt x="3245" y="339"/>
                  </a:lnTo>
                  <a:lnTo>
                    <a:pt x="3245" y="337"/>
                  </a:lnTo>
                  <a:lnTo>
                    <a:pt x="3242" y="337"/>
                  </a:lnTo>
                  <a:lnTo>
                    <a:pt x="3242" y="337"/>
                  </a:lnTo>
                  <a:lnTo>
                    <a:pt x="3242" y="337"/>
                  </a:lnTo>
                  <a:lnTo>
                    <a:pt x="3242" y="339"/>
                  </a:lnTo>
                  <a:lnTo>
                    <a:pt x="3242" y="339"/>
                  </a:lnTo>
                  <a:lnTo>
                    <a:pt x="3242" y="339"/>
                  </a:lnTo>
                  <a:lnTo>
                    <a:pt x="3242" y="339"/>
                  </a:lnTo>
                  <a:lnTo>
                    <a:pt x="3242" y="342"/>
                  </a:lnTo>
                  <a:lnTo>
                    <a:pt x="3240" y="342"/>
                  </a:lnTo>
                  <a:lnTo>
                    <a:pt x="3240" y="342"/>
                  </a:lnTo>
                  <a:lnTo>
                    <a:pt x="3240" y="342"/>
                  </a:lnTo>
                  <a:lnTo>
                    <a:pt x="3240" y="344"/>
                  </a:lnTo>
                  <a:lnTo>
                    <a:pt x="3238" y="344"/>
                  </a:lnTo>
                  <a:lnTo>
                    <a:pt x="3238" y="342"/>
                  </a:lnTo>
                  <a:lnTo>
                    <a:pt x="3233" y="342"/>
                  </a:lnTo>
                  <a:lnTo>
                    <a:pt x="3233" y="342"/>
                  </a:lnTo>
                  <a:lnTo>
                    <a:pt x="3230" y="342"/>
                  </a:lnTo>
                  <a:lnTo>
                    <a:pt x="3230" y="339"/>
                  </a:lnTo>
                  <a:lnTo>
                    <a:pt x="3230" y="339"/>
                  </a:lnTo>
                  <a:lnTo>
                    <a:pt x="3230" y="339"/>
                  </a:lnTo>
                  <a:lnTo>
                    <a:pt x="3228" y="339"/>
                  </a:lnTo>
                  <a:lnTo>
                    <a:pt x="3228" y="337"/>
                  </a:lnTo>
                  <a:lnTo>
                    <a:pt x="3226" y="337"/>
                  </a:lnTo>
                  <a:lnTo>
                    <a:pt x="3226" y="337"/>
                  </a:lnTo>
                  <a:lnTo>
                    <a:pt x="3226" y="337"/>
                  </a:lnTo>
                  <a:lnTo>
                    <a:pt x="3226" y="335"/>
                  </a:lnTo>
                  <a:lnTo>
                    <a:pt x="3226" y="335"/>
                  </a:lnTo>
                  <a:lnTo>
                    <a:pt x="3226" y="332"/>
                  </a:lnTo>
                  <a:lnTo>
                    <a:pt x="3228" y="332"/>
                  </a:lnTo>
                  <a:lnTo>
                    <a:pt x="3228" y="330"/>
                  </a:lnTo>
                  <a:lnTo>
                    <a:pt x="3228" y="330"/>
                  </a:lnTo>
                  <a:lnTo>
                    <a:pt x="3228" y="332"/>
                  </a:lnTo>
                  <a:lnTo>
                    <a:pt x="3238" y="332"/>
                  </a:lnTo>
                  <a:lnTo>
                    <a:pt x="3238" y="332"/>
                  </a:lnTo>
                  <a:lnTo>
                    <a:pt x="3249" y="332"/>
                  </a:lnTo>
                  <a:lnTo>
                    <a:pt x="3249" y="335"/>
                  </a:lnTo>
                  <a:lnTo>
                    <a:pt x="3247" y="335"/>
                  </a:lnTo>
                  <a:lnTo>
                    <a:pt x="3247" y="335"/>
                  </a:lnTo>
                  <a:lnTo>
                    <a:pt x="3252" y="335"/>
                  </a:lnTo>
                  <a:lnTo>
                    <a:pt x="3252" y="335"/>
                  </a:lnTo>
                  <a:lnTo>
                    <a:pt x="3254" y="335"/>
                  </a:lnTo>
                  <a:lnTo>
                    <a:pt x="3254" y="332"/>
                  </a:lnTo>
                  <a:lnTo>
                    <a:pt x="3256" y="332"/>
                  </a:lnTo>
                  <a:lnTo>
                    <a:pt x="3256" y="332"/>
                  </a:lnTo>
                  <a:lnTo>
                    <a:pt x="3259" y="332"/>
                  </a:lnTo>
                  <a:lnTo>
                    <a:pt x="3259" y="330"/>
                  </a:lnTo>
                  <a:lnTo>
                    <a:pt x="3261" y="330"/>
                  </a:lnTo>
                  <a:lnTo>
                    <a:pt x="3261" y="330"/>
                  </a:lnTo>
                  <a:lnTo>
                    <a:pt x="3268" y="330"/>
                  </a:lnTo>
                  <a:lnTo>
                    <a:pt x="3268" y="327"/>
                  </a:lnTo>
                  <a:lnTo>
                    <a:pt x="3273" y="327"/>
                  </a:lnTo>
                  <a:lnTo>
                    <a:pt x="3273" y="327"/>
                  </a:lnTo>
                  <a:lnTo>
                    <a:pt x="3273" y="327"/>
                  </a:lnTo>
                  <a:lnTo>
                    <a:pt x="3273" y="327"/>
                  </a:lnTo>
                  <a:lnTo>
                    <a:pt x="3275" y="327"/>
                  </a:lnTo>
                  <a:lnTo>
                    <a:pt x="3275" y="325"/>
                  </a:lnTo>
                  <a:lnTo>
                    <a:pt x="3275" y="325"/>
                  </a:lnTo>
                  <a:lnTo>
                    <a:pt x="3275" y="325"/>
                  </a:lnTo>
                  <a:lnTo>
                    <a:pt x="3278" y="325"/>
                  </a:lnTo>
                  <a:lnTo>
                    <a:pt x="3278" y="323"/>
                  </a:lnTo>
                  <a:lnTo>
                    <a:pt x="3280" y="323"/>
                  </a:lnTo>
                  <a:lnTo>
                    <a:pt x="3280" y="323"/>
                  </a:lnTo>
                  <a:lnTo>
                    <a:pt x="3280" y="323"/>
                  </a:lnTo>
                  <a:lnTo>
                    <a:pt x="3280" y="320"/>
                  </a:lnTo>
                  <a:lnTo>
                    <a:pt x="3283" y="320"/>
                  </a:lnTo>
                  <a:lnTo>
                    <a:pt x="3283" y="320"/>
                  </a:lnTo>
                  <a:lnTo>
                    <a:pt x="3285" y="320"/>
                  </a:lnTo>
                  <a:lnTo>
                    <a:pt x="3285" y="318"/>
                  </a:lnTo>
                  <a:lnTo>
                    <a:pt x="3287" y="318"/>
                  </a:lnTo>
                  <a:lnTo>
                    <a:pt x="3287" y="318"/>
                  </a:lnTo>
                  <a:lnTo>
                    <a:pt x="3287" y="318"/>
                  </a:lnTo>
                  <a:lnTo>
                    <a:pt x="3287" y="316"/>
                  </a:lnTo>
                  <a:lnTo>
                    <a:pt x="3290" y="316"/>
                  </a:lnTo>
                  <a:lnTo>
                    <a:pt x="3290" y="313"/>
                  </a:lnTo>
                  <a:lnTo>
                    <a:pt x="3292" y="313"/>
                  </a:lnTo>
                  <a:lnTo>
                    <a:pt x="3292" y="311"/>
                  </a:lnTo>
                  <a:lnTo>
                    <a:pt x="3292" y="311"/>
                  </a:lnTo>
                  <a:lnTo>
                    <a:pt x="3292" y="311"/>
                  </a:lnTo>
                  <a:lnTo>
                    <a:pt x="3294" y="311"/>
                  </a:lnTo>
                  <a:lnTo>
                    <a:pt x="3294" y="306"/>
                  </a:lnTo>
                  <a:lnTo>
                    <a:pt x="3290" y="306"/>
                  </a:lnTo>
                  <a:lnTo>
                    <a:pt x="3290" y="306"/>
                  </a:lnTo>
                  <a:lnTo>
                    <a:pt x="3287" y="306"/>
                  </a:lnTo>
                  <a:lnTo>
                    <a:pt x="3287" y="304"/>
                  </a:lnTo>
                  <a:lnTo>
                    <a:pt x="3285" y="304"/>
                  </a:lnTo>
                  <a:lnTo>
                    <a:pt x="3285" y="304"/>
                  </a:lnTo>
                  <a:lnTo>
                    <a:pt x="3285" y="304"/>
                  </a:lnTo>
                  <a:lnTo>
                    <a:pt x="3285" y="301"/>
                  </a:lnTo>
                  <a:lnTo>
                    <a:pt x="3283" y="301"/>
                  </a:lnTo>
                  <a:lnTo>
                    <a:pt x="3283" y="301"/>
                  </a:lnTo>
                  <a:lnTo>
                    <a:pt x="3283" y="301"/>
                  </a:lnTo>
                  <a:lnTo>
                    <a:pt x="3283" y="297"/>
                  </a:lnTo>
                  <a:lnTo>
                    <a:pt x="3283" y="297"/>
                  </a:lnTo>
                  <a:lnTo>
                    <a:pt x="3283" y="297"/>
                  </a:lnTo>
                  <a:lnTo>
                    <a:pt x="3294" y="297"/>
                  </a:lnTo>
                  <a:lnTo>
                    <a:pt x="3294" y="294"/>
                  </a:lnTo>
                  <a:lnTo>
                    <a:pt x="3294" y="294"/>
                  </a:lnTo>
                  <a:lnTo>
                    <a:pt x="3294" y="292"/>
                  </a:lnTo>
                  <a:lnTo>
                    <a:pt x="3294" y="292"/>
                  </a:lnTo>
                  <a:lnTo>
                    <a:pt x="3294" y="292"/>
                  </a:lnTo>
                  <a:lnTo>
                    <a:pt x="3297" y="292"/>
                  </a:lnTo>
                  <a:lnTo>
                    <a:pt x="3297" y="292"/>
                  </a:lnTo>
                  <a:lnTo>
                    <a:pt x="3297" y="292"/>
                  </a:lnTo>
                  <a:lnTo>
                    <a:pt x="3297" y="294"/>
                  </a:lnTo>
                  <a:lnTo>
                    <a:pt x="3299" y="294"/>
                  </a:lnTo>
                  <a:lnTo>
                    <a:pt x="3299" y="294"/>
                  </a:lnTo>
                  <a:lnTo>
                    <a:pt x="3304" y="294"/>
                  </a:lnTo>
                  <a:lnTo>
                    <a:pt x="3304" y="294"/>
                  </a:lnTo>
                  <a:lnTo>
                    <a:pt x="3304" y="294"/>
                  </a:lnTo>
                  <a:lnTo>
                    <a:pt x="3304" y="292"/>
                  </a:lnTo>
                  <a:lnTo>
                    <a:pt x="3306" y="292"/>
                  </a:lnTo>
                  <a:lnTo>
                    <a:pt x="3306" y="292"/>
                  </a:lnTo>
                  <a:lnTo>
                    <a:pt x="3309" y="292"/>
                  </a:lnTo>
                  <a:lnTo>
                    <a:pt x="3309" y="290"/>
                  </a:lnTo>
                  <a:lnTo>
                    <a:pt x="3309" y="290"/>
                  </a:lnTo>
                  <a:lnTo>
                    <a:pt x="3309" y="287"/>
                  </a:lnTo>
                  <a:lnTo>
                    <a:pt x="3311" y="287"/>
                  </a:lnTo>
                  <a:lnTo>
                    <a:pt x="3311" y="290"/>
                  </a:lnTo>
                  <a:lnTo>
                    <a:pt x="3309" y="290"/>
                  </a:lnTo>
                  <a:lnTo>
                    <a:pt x="3309" y="292"/>
                  </a:lnTo>
                  <a:lnTo>
                    <a:pt x="3309" y="292"/>
                  </a:lnTo>
                  <a:lnTo>
                    <a:pt x="3309" y="294"/>
                  </a:lnTo>
                  <a:lnTo>
                    <a:pt x="3306" y="294"/>
                  </a:lnTo>
                  <a:lnTo>
                    <a:pt x="3306" y="297"/>
                  </a:lnTo>
                  <a:lnTo>
                    <a:pt x="3304" y="297"/>
                  </a:lnTo>
                  <a:lnTo>
                    <a:pt x="3304" y="297"/>
                  </a:lnTo>
                  <a:lnTo>
                    <a:pt x="3301" y="297"/>
                  </a:lnTo>
                  <a:lnTo>
                    <a:pt x="3301" y="297"/>
                  </a:lnTo>
                  <a:lnTo>
                    <a:pt x="3301" y="297"/>
                  </a:lnTo>
                  <a:lnTo>
                    <a:pt x="3301" y="297"/>
                  </a:lnTo>
                  <a:lnTo>
                    <a:pt x="3301" y="297"/>
                  </a:lnTo>
                  <a:lnTo>
                    <a:pt x="3301" y="299"/>
                  </a:lnTo>
                  <a:lnTo>
                    <a:pt x="3301" y="299"/>
                  </a:lnTo>
                  <a:lnTo>
                    <a:pt x="3301" y="299"/>
                  </a:lnTo>
                  <a:lnTo>
                    <a:pt x="3301" y="299"/>
                  </a:lnTo>
                  <a:lnTo>
                    <a:pt x="3301" y="301"/>
                  </a:lnTo>
                  <a:lnTo>
                    <a:pt x="3304" y="301"/>
                  </a:lnTo>
                  <a:lnTo>
                    <a:pt x="3304" y="301"/>
                  </a:lnTo>
                  <a:lnTo>
                    <a:pt x="3304" y="301"/>
                  </a:lnTo>
                  <a:lnTo>
                    <a:pt x="3304" y="304"/>
                  </a:lnTo>
                  <a:lnTo>
                    <a:pt x="3306" y="304"/>
                  </a:lnTo>
                  <a:lnTo>
                    <a:pt x="3306" y="306"/>
                  </a:lnTo>
                  <a:lnTo>
                    <a:pt x="3311" y="306"/>
                  </a:lnTo>
                  <a:lnTo>
                    <a:pt x="3311" y="309"/>
                  </a:lnTo>
                  <a:lnTo>
                    <a:pt x="3309" y="309"/>
                  </a:lnTo>
                  <a:lnTo>
                    <a:pt x="3309" y="309"/>
                  </a:lnTo>
                  <a:lnTo>
                    <a:pt x="3309" y="309"/>
                  </a:lnTo>
                  <a:lnTo>
                    <a:pt x="3309" y="311"/>
                  </a:lnTo>
                  <a:lnTo>
                    <a:pt x="3306" y="311"/>
                  </a:lnTo>
                  <a:lnTo>
                    <a:pt x="3306" y="311"/>
                  </a:lnTo>
                  <a:lnTo>
                    <a:pt x="3304" y="311"/>
                  </a:lnTo>
                  <a:lnTo>
                    <a:pt x="3304" y="311"/>
                  </a:lnTo>
                  <a:lnTo>
                    <a:pt x="3306" y="311"/>
                  </a:lnTo>
                  <a:lnTo>
                    <a:pt x="3306" y="313"/>
                  </a:lnTo>
                  <a:lnTo>
                    <a:pt x="3335" y="313"/>
                  </a:lnTo>
                  <a:lnTo>
                    <a:pt x="3335" y="311"/>
                  </a:lnTo>
                  <a:lnTo>
                    <a:pt x="3337" y="311"/>
                  </a:lnTo>
                  <a:lnTo>
                    <a:pt x="3337" y="311"/>
                  </a:lnTo>
                  <a:lnTo>
                    <a:pt x="3339" y="311"/>
                  </a:lnTo>
                  <a:lnTo>
                    <a:pt x="3339" y="309"/>
                  </a:lnTo>
                  <a:lnTo>
                    <a:pt x="3339" y="309"/>
                  </a:lnTo>
                  <a:lnTo>
                    <a:pt x="3339" y="309"/>
                  </a:lnTo>
                  <a:lnTo>
                    <a:pt x="3346" y="309"/>
                  </a:lnTo>
                  <a:lnTo>
                    <a:pt x="3346" y="309"/>
                  </a:lnTo>
                  <a:lnTo>
                    <a:pt x="3351" y="309"/>
                  </a:lnTo>
                  <a:lnTo>
                    <a:pt x="3351" y="311"/>
                  </a:lnTo>
                  <a:lnTo>
                    <a:pt x="3354" y="311"/>
                  </a:lnTo>
                  <a:lnTo>
                    <a:pt x="3354" y="311"/>
                  </a:lnTo>
                  <a:lnTo>
                    <a:pt x="3361" y="311"/>
                  </a:lnTo>
                  <a:lnTo>
                    <a:pt x="3361" y="313"/>
                  </a:lnTo>
                  <a:lnTo>
                    <a:pt x="3363" y="313"/>
                  </a:lnTo>
                  <a:lnTo>
                    <a:pt x="3363" y="313"/>
                  </a:lnTo>
                  <a:lnTo>
                    <a:pt x="3363" y="313"/>
                  </a:lnTo>
                  <a:lnTo>
                    <a:pt x="3363" y="316"/>
                  </a:lnTo>
                  <a:lnTo>
                    <a:pt x="3363" y="316"/>
                  </a:lnTo>
                  <a:lnTo>
                    <a:pt x="3363" y="316"/>
                  </a:lnTo>
                  <a:lnTo>
                    <a:pt x="3365" y="316"/>
                  </a:lnTo>
                  <a:lnTo>
                    <a:pt x="3365" y="318"/>
                  </a:lnTo>
                  <a:lnTo>
                    <a:pt x="3365" y="318"/>
                  </a:lnTo>
                  <a:lnTo>
                    <a:pt x="3365" y="318"/>
                  </a:lnTo>
                  <a:lnTo>
                    <a:pt x="3368" y="318"/>
                  </a:lnTo>
                  <a:lnTo>
                    <a:pt x="3368" y="318"/>
                  </a:lnTo>
                  <a:lnTo>
                    <a:pt x="3368" y="318"/>
                  </a:lnTo>
                  <a:lnTo>
                    <a:pt x="3368" y="323"/>
                  </a:lnTo>
                  <a:lnTo>
                    <a:pt x="3365" y="323"/>
                  </a:lnTo>
                  <a:lnTo>
                    <a:pt x="3365" y="325"/>
                  </a:lnTo>
                  <a:lnTo>
                    <a:pt x="3368" y="325"/>
                  </a:lnTo>
                  <a:lnTo>
                    <a:pt x="3368" y="325"/>
                  </a:lnTo>
                  <a:lnTo>
                    <a:pt x="3370" y="325"/>
                  </a:lnTo>
                  <a:lnTo>
                    <a:pt x="3370" y="327"/>
                  </a:lnTo>
                  <a:lnTo>
                    <a:pt x="3375" y="327"/>
                  </a:lnTo>
                  <a:lnTo>
                    <a:pt x="3375" y="327"/>
                  </a:lnTo>
                  <a:lnTo>
                    <a:pt x="3375" y="327"/>
                  </a:lnTo>
                  <a:lnTo>
                    <a:pt x="3375" y="330"/>
                  </a:lnTo>
                  <a:lnTo>
                    <a:pt x="3377" y="330"/>
                  </a:lnTo>
                  <a:lnTo>
                    <a:pt x="3377" y="327"/>
                  </a:lnTo>
                  <a:lnTo>
                    <a:pt x="3377" y="327"/>
                  </a:lnTo>
                  <a:lnTo>
                    <a:pt x="3377" y="330"/>
                  </a:lnTo>
                  <a:lnTo>
                    <a:pt x="3387" y="330"/>
                  </a:lnTo>
                  <a:lnTo>
                    <a:pt x="3387" y="327"/>
                  </a:lnTo>
                  <a:lnTo>
                    <a:pt x="3387" y="327"/>
                  </a:lnTo>
                  <a:lnTo>
                    <a:pt x="3387" y="330"/>
                  </a:lnTo>
                  <a:lnTo>
                    <a:pt x="3389" y="330"/>
                  </a:lnTo>
                  <a:lnTo>
                    <a:pt x="3389" y="330"/>
                  </a:lnTo>
                  <a:lnTo>
                    <a:pt x="3394" y="330"/>
                  </a:lnTo>
                  <a:lnTo>
                    <a:pt x="3394" y="332"/>
                  </a:lnTo>
                  <a:lnTo>
                    <a:pt x="3396" y="332"/>
                  </a:lnTo>
                  <a:lnTo>
                    <a:pt x="3396" y="332"/>
                  </a:lnTo>
                  <a:lnTo>
                    <a:pt x="3401" y="332"/>
                  </a:lnTo>
                  <a:lnTo>
                    <a:pt x="3401" y="335"/>
                  </a:lnTo>
                  <a:lnTo>
                    <a:pt x="3403" y="335"/>
                  </a:lnTo>
                  <a:lnTo>
                    <a:pt x="3403" y="335"/>
                  </a:lnTo>
                  <a:lnTo>
                    <a:pt x="3403" y="335"/>
                  </a:lnTo>
                  <a:lnTo>
                    <a:pt x="3403" y="337"/>
                  </a:lnTo>
                  <a:lnTo>
                    <a:pt x="3406" y="337"/>
                  </a:lnTo>
                  <a:lnTo>
                    <a:pt x="3406" y="337"/>
                  </a:lnTo>
                  <a:lnTo>
                    <a:pt x="3408" y="337"/>
                  </a:lnTo>
                  <a:lnTo>
                    <a:pt x="3408" y="339"/>
                  </a:lnTo>
                  <a:lnTo>
                    <a:pt x="3410" y="339"/>
                  </a:lnTo>
                  <a:lnTo>
                    <a:pt x="3410" y="339"/>
                  </a:lnTo>
                  <a:lnTo>
                    <a:pt x="3413" y="339"/>
                  </a:lnTo>
                  <a:lnTo>
                    <a:pt x="3413" y="342"/>
                  </a:lnTo>
                  <a:lnTo>
                    <a:pt x="3415" y="342"/>
                  </a:lnTo>
                  <a:lnTo>
                    <a:pt x="3415" y="339"/>
                  </a:lnTo>
                  <a:lnTo>
                    <a:pt x="3420" y="339"/>
                  </a:lnTo>
                  <a:lnTo>
                    <a:pt x="3420" y="339"/>
                  </a:lnTo>
                  <a:lnTo>
                    <a:pt x="3420" y="339"/>
                  </a:lnTo>
                  <a:lnTo>
                    <a:pt x="3420" y="342"/>
                  </a:lnTo>
                  <a:lnTo>
                    <a:pt x="3420" y="342"/>
                  </a:lnTo>
                  <a:lnTo>
                    <a:pt x="3420" y="342"/>
                  </a:lnTo>
                  <a:lnTo>
                    <a:pt x="3425" y="342"/>
                  </a:lnTo>
                  <a:lnTo>
                    <a:pt x="3425" y="344"/>
                  </a:lnTo>
                  <a:lnTo>
                    <a:pt x="3427" y="344"/>
                  </a:lnTo>
                  <a:lnTo>
                    <a:pt x="3427" y="342"/>
                  </a:lnTo>
                  <a:lnTo>
                    <a:pt x="3429" y="342"/>
                  </a:lnTo>
                  <a:lnTo>
                    <a:pt x="3429" y="342"/>
                  </a:lnTo>
                  <a:lnTo>
                    <a:pt x="3432" y="342"/>
                  </a:lnTo>
                  <a:lnTo>
                    <a:pt x="3432" y="337"/>
                  </a:lnTo>
                  <a:lnTo>
                    <a:pt x="3434" y="337"/>
                  </a:lnTo>
                  <a:lnTo>
                    <a:pt x="3434" y="339"/>
                  </a:lnTo>
                  <a:lnTo>
                    <a:pt x="3443" y="339"/>
                  </a:lnTo>
                  <a:lnTo>
                    <a:pt x="3443" y="337"/>
                  </a:lnTo>
                  <a:lnTo>
                    <a:pt x="3443" y="337"/>
                  </a:lnTo>
                  <a:lnTo>
                    <a:pt x="3443" y="337"/>
                  </a:lnTo>
                  <a:lnTo>
                    <a:pt x="3443" y="337"/>
                  </a:lnTo>
                  <a:lnTo>
                    <a:pt x="3443" y="337"/>
                  </a:lnTo>
                  <a:lnTo>
                    <a:pt x="3441" y="337"/>
                  </a:lnTo>
                  <a:lnTo>
                    <a:pt x="3441" y="335"/>
                  </a:lnTo>
                  <a:lnTo>
                    <a:pt x="3441" y="335"/>
                  </a:lnTo>
                  <a:lnTo>
                    <a:pt x="3441" y="332"/>
                  </a:lnTo>
                  <a:lnTo>
                    <a:pt x="3441" y="332"/>
                  </a:lnTo>
                  <a:lnTo>
                    <a:pt x="3441" y="330"/>
                  </a:lnTo>
                  <a:lnTo>
                    <a:pt x="3446" y="330"/>
                  </a:lnTo>
                  <a:lnTo>
                    <a:pt x="3446" y="330"/>
                  </a:lnTo>
                  <a:lnTo>
                    <a:pt x="3448" y="330"/>
                  </a:lnTo>
                  <a:lnTo>
                    <a:pt x="3448" y="327"/>
                  </a:lnTo>
                  <a:lnTo>
                    <a:pt x="3446" y="327"/>
                  </a:lnTo>
                  <a:lnTo>
                    <a:pt x="3446" y="327"/>
                  </a:lnTo>
                  <a:lnTo>
                    <a:pt x="3441" y="327"/>
                  </a:lnTo>
                  <a:lnTo>
                    <a:pt x="3441" y="327"/>
                  </a:lnTo>
                  <a:lnTo>
                    <a:pt x="3441" y="327"/>
                  </a:lnTo>
                  <a:lnTo>
                    <a:pt x="3441" y="325"/>
                  </a:lnTo>
                  <a:lnTo>
                    <a:pt x="3443" y="325"/>
                  </a:lnTo>
                  <a:lnTo>
                    <a:pt x="3443" y="325"/>
                  </a:lnTo>
                  <a:lnTo>
                    <a:pt x="3443" y="325"/>
                  </a:lnTo>
                  <a:lnTo>
                    <a:pt x="3443" y="323"/>
                  </a:lnTo>
                  <a:lnTo>
                    <a:pt x="3448" y="323"/>
                  </a:lnTo>
                  <a:lnTo>
                    <a:pt x="3448" y="323"/>
                  </a:lnTo>
                  <a:lnTo>
                    <a:pt x="3448" y="323"/>
                  </a:lnTo>
                  <a:lnTo>
                    <a:pt x="3448" y="320"/>
                  </a:lnTo>
                  <a:lnTo>
                    <a:pt x="3448" y="320"/>
                  </a:lnTo>
                  <a:lnTo>
                    <a:pt x="3448" y="318"/>
                  </a:lnTo>
                  <a:lnTo>
                    <a:pt x="3446" y="318"/>
                  </a:lnTo>
                  <a:lnTo>
                    <a:pt x="3446" y="313"/>
                  </a:lnTo>
                  <a:lnTo>
                    <a:pt x="3446" y="313"/>
                  </a:lnTo>
                  <a:lnTo>
                    <a:pt x="3446" y="313"/>
                  </a:lnTo>
                  <a:lnTo>
                    <a:pt x="3448" y="313"/>
                  </a:lnTo>
                  <a:lnTo>
                    <a:pt x="3448" y="311"/>
                  </a:lnTo>
                  <a:lnTo>
                    <a:pt x="3455" y="311"/>
                  </a:lnTo>
                  <a:lnTo>
                    <a:pt x="3455" y="311"/>
                  </a:lnTo>
                  <a:lnTo>
                    <a:pt x="3467" y="311"/>
                  </a:lnTo>
                  <a:lnTo>
                    <a:pt x="3467" y="311"/>
                  </a:lnTo>
                  <a:lnTo>
                    <a:pt x="3472" y="311"/>
                  </a:lnTo>
                  <a:lnTo>
                    <a:pt x="3472" y="309"/>
                  </a:lnTo>
                  <a:lnTo>
                    <a:pt x="3474" y="309"/>
                  </a:lnTo>
                  <a:lnTo>
                    <a:pt x="3474" y="309"/>
                  </a:lnTo>
                  <a:lnTo>
                    <a:pt x="3481" y="309"/>
                  </a:lnTo>
                  <a:lnTo>
                    <a:pt x="3481" y="309"/>
                  </a:lnTo>
                  <a:lnTo>
                    <a:pt x="3481" y="309"/>
                  </a:lnTo>
                  <a:lnTo>
                    <a:pt x="3481" y="306"/>
                  </a:lnTo>
                  <a:lnTo>
                    <a:pt x="3481" y="306"/>
                  </a:lnTo>
                  <a:lnTo>
                    <a:pt x="3481" y="304"/>
                  </a:lnTo>
                  <a:lnTo>
                    <a:pt x="3481" y="304"/>
                  </a:lnTo>
                  <a:lnTo>
                    <a:pt x="3481" y="304"/>
                  </a:lnTo>
                  <a:lnTo>
                    <a:pt x="3481" y="304"/>
                  </a:lnTo>
                  <a:lnTo>
                    <a:pt x="3481" y="301"/>
                  </a:lnTo>
                  <a:lnTo>
                    <a:pt x="3484" y="301"/>
                  </a:lnTo>
                  <a:lnTo>
                    <a:pt x="3484" y="299"/>
                  </a:lnTo>
                  <a:lnTo>
                    <a:pt x="3486" y="299"/>
                  </a:lnTo>
                  <a:lnTo>
                    <a:pt x="3486" y="299"/>
                  </a:lnTo>
                  <a:lnTo>
                    <a:pt x="3488" y="299"/>
                  </a:lnTo>
                  <a:lnTo>
                    <a:pt x="3488" y="297"/>
                  </a:lnTo>
                  <a:lnTo>
                    <a:pt x="3493" y="297"/>
                  </a:lnTo>
                  <a:lnTo>
                    <a:pt x="3493" y="297"/>
                  </a:lnTo>
                  <a:lnTo>
                    <a:pt x="3493" y="297"/>
                  </a:lnTo>
                  <a:lnTo>
                    <a:pt x="3493" y="297"/>
                  </a:lnTo>
                  <a:lnTo>
                    <a:pt x="3500" y="297"/>
                  </a:lnTo>
                  <a:lnTo>
                    <a:pt x="3500" y="297"/>
                  </a:lnTo>
                  <a:lnTo>
                    <a:pt x="3500" y="297"/>
                  </a:lnTo>
                  <a:lnTo>
                    <a:pt x="3500" y="294"/>
                  </a:lnTo>
                  <a:lnTo>
                    <a:pt x="3500" y="294"/>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3" name="Freeform 263"/>
            <p:cNvSpPr>
              <a:spLocks/>
            </p:cNvSpPr>
            <p:nvPr/>
          </p:nvSpPr>
          <p:spPr bwMode="auto">
            <a:xfrm>
              <a:off x="2762250" y="3606800"/>
              <a:ext cx="363538" cy="260350"/>
            </a:xfrm>
            <a:custGeom>
              <a:avLst/>
              <a:gdLst/>
              <a:ahLst/>
              <a:cxnLst>
                <a:cxn ang="0">
                  <a:pos x="9" y="76"/>
                </a:cxn>
                <a:cxn ang="0">
                  <a:pos x="12" y="64"/>
                </a:cxn>
                <a:cxn ang="0">
                  <a:pos x="19" y="55"/>
                </a:cxn>
                <a:cxn ang="0">
                  <a:pos x="19" y="43"/>
                </a:cxn>
                <a:cxn ang="0">
                  <a:pos x="24" y="38"/>
                </a:cxn>
                <a:cxn ang="0">
                  <a:pos x="33" y="43"/>
                </a:cxn>
                <a:cxn ang="0">
                  <a:pos x="42" y="43"/>
                </a:cxn>
                <a:cxn ang="0">
                  <a:pos x="54" y="47"/>
                </a:cxn>
                <a:cxn ang="0">
                  <a:pos x="61" y="55"/>
                </a:cxn>
                <a:cxn ang="0">
                  <a:pos x="73" y="59"/>
                </a:cxn>
                <a:cxn ang="0">
                  <a:pos x="80" y="66"/>
                </a:cxn>
                <a:cxn ang="0">
                  <a:pos x="85" y="78"/>
                </a:cxn>
                <a:cxn ang="0">
                  <a:pos x="87" y="81"/>
                </a:cxn>
                <a:cxn ang="0">
                  <a:pos x="95" y="71"/>
                </a:cxn>
                <a:cxn ang="0">
                  <a:pos x="102" y="64"/>
                </a:cxn>
                <a:cxn ang="0">
                  <a:pos x="109" y="55"/>
                </a:cxn>
                <a:cxn ang="0">
                  <a:pos x="116" y="45"/>
                </a:cxn>
                <a:cxn ang="0">
                  <a:pos x="123" y="38"/>
                </a:cxn>
                <a:cxn ang="0">
                  <a:pos x="130" y="29"/>
                </a:cxn>
                <a:cxn ang="0">
                  <a:pos x="137" y="19"/>
                </a:cxn>
                <a:cxn ang="0">
                  <a:pos x="149" y="17"/>
                </a:cxn>
                <a:cxn ang="0">
                  <a:pos x="161" y="12"/>
                </a:cxn>
                <a:cxn ang="0">
                  <a:pos x="170" y="10"/>
                </a:cxn>
                <a:cxn ang="0">
                  <a:pos x="182" y="7"/>
                </a:cxn>
                <a:cxn ang="0">
                  <a:pos x="194" y="2"/>
                </a:cxn>
                <a:cxn ang="0">
                  <a:pos x="206" y="0"/>
                </a:cxn>
                <a:cxn ang="0">
                  <a:pos x="203" y="12"/>
                </a:cxn>
                <a:cxn ang="0">
                  <a:pos x="211" y="21"/>
                </a:cxn>
                <a:cxn ang="0">
                  <a:pos x="215" y="33"/>
                </a:cxn>
                <a:cxn ang="0">
                  <a:pos x="222" y="43"/>
                </a:cxn>
                <a:cxn ang="0">
                  <a:pos x="225" y="55"/>
                </a:cxn>
                <a:cxn ang="0">
                  <a:pos x="227" y="62"/>
                </a:cxn>
                <a:cxn ang="0">
                  <a:pos x="215" y="66"/>
                </a:cxn>
                <a:cxn ang="0">
                  <a:pos x="211" y="76"/>
                </a:cxn>
                <a:cxn ang="0">
                  <a:pos x="208" y="88"/>
                </a:cxn>
                <a:cxn ang="0">
                  <a:pos x="199" y="93"/>
                </a:cxn>
                <a:cxn ang="0">
                  <a:pos x="189" y="97"/>
                </a:cxn>
                <a:cxn ang="0">
                  <a:pos x="177" y="102"/>
                </a:cxn>
                <a:cxn ang="0">
                  <a:pos x="168" y="107"/>
                </a:cxn>
                <a:cxn ang="0">
                  <a:pos x="156" y="109"/>
                </a:cxn>
                <a:cxn ang="0">
                  <a:pos x="147" y="114"/>
                </a:cxn>
                <a:cxn ang="0">
                  <a:pos x="140" y="121"/>
                </a:cxn>
                <a:cxn ang="0">
                  <a:pos x="130" y="128"/>
                </a:cxn>
                <a:cxn ang="0">
                  <a:pos x="121" y="128"/>
                </a:cxn>
                <a:cxn ang="0">
                  <a:pos x="111" y="133"/>
                </a:cxn>
                <a:cxn ang="0">
                  <a:pos x="102" y="140"/>
                </a:cxn>
                <a:cxn ang="0">
                  <a:pos x="90" y="142"/>
                </a:cxn>
                <a:cxn ang="0">
                  <a:pos x="78" y="142"/>
                </a:cxn>
                <a:cxn ang="0">
                  <a:pos x="68" y="147"/>
                </a:cxn>
                <a:cxn ang="0">
                  <a:pos x="59" y="154"/>
                </a:cxn>
                <a:cxn ang="0">
                  <a:pos x="50" y="159"/>
                </a:cxn>
                <a:cxn ang="0">
                  <a:pos x="42" y="161"/>
                </a:cxn>
                <a:cxn ang="0">
                  <a:pos x="33" y="161"/>
                </a:cxn>
                <a:cxn ang="0">
                  <a:pos x="21" y="161"/>
                </a:cxn>
                <a:cxn ang="0">
                  <a:pos x="21" y="154"/>
                </a:cxn>
                <a:cxn ang="0">
                  <a:pos x="19" y="142"/>
                </a:cxn>
                <a:cxn ang="0">
                  <a:pos x="16" y="128"/>
                </a:cxn>
                <a:cxn ang="0">
                  <a:pos x="12" y="116"/>
                </a:cxn>
                <a:cxn ang="0">
                  <a:pos x="9" y="104"/>
                </a:cxn>
                <a:cxn ang="0">
                  <a:pos x="5" y="97"/>
                </a:cxn>
                <a:cxn ang="0">
                  <a:pos x="2" y="88"/>
                </a:cxn>
                <a:cxn ang="0">
                  <a:pos x="2" y="83"/>
                </a:cxn>
              </a:cxnLst>
              <a:rect l="0" t="0" r="r" b="b"/>
              <a:pathLst>
                <a:path w="229" h="164">
                  <a:moveTo>
                    <a:pt x="5" y="83"/>
                  </a:moveTo>
                  <a:lnTo>
                    <a:pt x="5" y="85"/>
                  </a:lnTo>
                  <a:lnTo>
                    <a:pt x="5" y="85"/>
                  </a:lnTo>
                  <a:lnTo>
                    <a:pt x="7" y="85"/>
                  </a:lnTo>
                  <a:lnTo>
                    <a:pt x="7" y="83"/>
                  </a:lnTo>
                  <a:lnTo>
                    <a:pt x="7" y="83"/>
                  </a:lnTo>
                  <a:lnTo>
                    <a:pt x="7" y="83"/>
                  </a:lnTo>
                  <a:lnTo>
                    <a:pt x="7" y="81"/>
                  </a:lnTo>
                  <a:lnTo>
                    <a:pt x="7" y="81"/>
                  </a:lnTo>
                  <a:lnTo>
                    <a:pt x="7" y="81"/>
                  </a:lnTo>
                  <a:lnTo>
                    <a:pt x="7" y="81"/>
                  </a:lnTo>
                  <a:lnTo>
                    <a:pt x="9" y="81"/>
                  </a:lnTo>
                  <a:lnTo>
                    <a:pt x="9" y="78"/>
                  </a:lnTo>
                  <a:lnTo>
                    <a:pt x="9" y="78"/>
                  </a:lnTo>
                  <a:lnTo>
                    <a:pt x="9" y="76"/>
                  </a:lnTo>
                  <a:lnTo>
                    <a:pt x="9" y="76"/>
                  </a:lnTo>
                  <a:lnTo>
                    <a:pt x="9" y="74"/>
                  </a:lnTo>
                  <a:lnTo>
                    <a:pt x="9" y="74"/>
                  </a:lnTo>
                  <a:lnTo>
                    <a:pt x="9" y="71"/>
                  </a:lnTo>
                  <a:lnTo>
                    <a:pt x="9" y="71"/>
                  </a:lnTo>
                  <a:lnTo>
                    <a:pt x="9" y="71"/>
                  </a:lnTo>
                  <a:lnTo>
                    <a:pt x="7" y="71"/>
                  </a:lnTo>
                  <a:lnTo>
                    <a:pt x="7" y="69"/>
                  </a:lnTo>
                  <a:lnTo>
                    <a:pt x="7" y="69"/>
                  </a:lnTo>
                  <a:lnTo>
                    <a:pt x="7" y="66"/>
                  </a:lnTo>
                  <a:lnTo>
                    <a:pt x="9" y="66"/>
                  </a:lnTo>
                  <a:lnTo>
                    <a:pt x="9" y="66"/>
                  </a:lnTo>
                  <a:lnTo>
                    <a:pt x="9" y="66"/>
                  </a:lnTo>
                  <a:lnTo>
                    <a:pt x="12" y="66"/>
                  </a:lnTo>
                  <a:lnTo>
                    <a:pt x="12" y="66"/>
                  </a:lnTo>
                  <a:lnTo>
                    <a:pt x="12" y="66"/>
                  </a:lnTo>
                  <a:lnTo>
                    <a:pt x="12" y="64"/>
                  </a:lnTo>
                  <a:lnTo>
                    <a:pt x="12" y="64"/>
                  </a:lnTo>
                  <a:lnTo>
                    <a:pt x="14" y="64"/>
                  </a:lnTo>
                  <a:lnTo>
                    <a:pt x="14" y="64"/>
                  </a:lnTo>
                  <a:lnTo>
                    <a:pt x="14" y="62"/>
                  </a:lnTo>
                  <a:lnTo>
                    <a:pt x="14" y="62"/>
                  </a:lnTo>
                  <a:lnTo>
                    <a:pt x="16" y="62"/>
                  </a:lnTo>
                  <a:lnTo>
                    <a:pt x="16" y="62"/>
                  </a:lnTo>
                  <a:lnTo>
                    <a:pt x="16" y="62"/>
                  </a:lnTo>
                  <a:lnTo>
                    <a:pt x="16" y="59"/>
                  </a:lnTo>
                  <a:lnTo>
                    <a:pt x="16" y="59"/>
                  </a:lnTo>
                  <a:lnTo>
                    <a:pt x="16" y="59"/>
                  </a:lnTo>
                  <a:lnTo>
                    <a:pt x="19" y="59"/>
                  </a:lnTo>
                  <a:lnTo>
                    <a:pt x="19" y="59"/>
                  </a:lnTo>
                  <a:lnTo>
                    <a:pt x="19" y="57"/>
                  </a:lnTo>
                  <a:lnTo>
                    <a:pt x="19" y="57"/>
                  </a:lnTo>
                  <a:lnTo>
                    <a:pt x="19" y="55"/>
                  </a:lnTo>
                  <a:lnTo>
                    <a:pt x="16" y="55"/>
                  </a:lnTo>
                  <a:lnTo>
                    <a:pt x="16" y="55"/>
                  </a:lnTo>
                  <a:lnTo>
                    <a:pt x="16" y="55"/>
                  </a:lnTo>
                  <a:lnTo>
                    <a:pt x="16" y="52"/>
                  </a:lnTo>
                  <a:lnTo>
                    <a:pt x="16" y="52"/>
                  </a:lnTo>
                  <a:lnTo>
                    <a:pt x="16" y="52"/>
                  </a:lnTo>
                  <a:lnTo>
                    <a:pt x="16" y="50"/>
                  </a:lnTo>
                  <a:lnTo>
                    <a:pt x="16" y="50"/>
                  </a:lnTo>
                  <a:lnTo>
                    <a:pt x="16" y="47"/>
                  </a:lnTo>
                  <a:lnTo>
                    <a:pt x="16" y="47"/>
                  </a:lnTo>
                  <a:lnTo>
                    <a:pt x="16" y="47"/>
                  </a:lnTo>
                  <a:lnTo>
                    <a:pt x="16" y="45"/>
                  </a:lnTo>
                  <a:lnTo>
                    <a:pt x="16" y="45"/>
                  </a:lnTo>
                  <a:lnTo>
                    <a:pt x="16" y="43"/>
                  </a:lnTo>
                  <a:lnTo>
                    <a:pt x="19" y="43"/>
                  </a:lnTo>
                  <a:lnTo>
                    <a:pt x="19" y="43"/>
                  </a:lnTo>
                  <a:lnTo>
                    <a:pt x="21" y="43"/>
                  </a:lnTo>
                  <a:lnTo>
                    <a:pt x="21" y="43"/>
                  </a:lnTo>
                  <a:lnTo>
                    <a:pt x="19" y="43"/>
                  </a:lnTo>
                  <a:lnTo>
                    <a:pt x="19" y="40"/>
                  </a:lnTo>
                  <a:lnTo>
                    <a:pt x="19" y="40"/>
                  </a:lnTo>
                  <a:lnTo>
                    <a:pt x="19" y="40"/>
                  </a:lnTo>
                  <a:lnTo>
                    <a:pt x="19" y="40"/>
                  </a:lnTo>
                  <a:lnTo>
                    <a:pt x="19" y="38"/>
                  </a:lnTo>
                  <a:lnTo>
                    <a:pt x="19" y="38"/>
                  </a:lnTo>
                  <a:lnTo>
                    <a:pt x="19" y="38"/>
                  </a:lnTo>
                  <a:lnTo>
                    <a:pt x="19" y="36"/>
                  </a:lnTo>
                  <a:lnTo>
                    <a:pt x="21" y="36"/>
                  </a:lnTo>
                  <a:lnTo>
                    <a:pt x="21" y="36"/>
                  </a:lnTo>
                  <a:lnTo>
                    <a:pt x="21" y="36"/>
                  </a:lnTo>
                  <a:lnTo>
                    <a:pt x="24" y="36"/>
                  </a:lnTo>
                  <a:lnTo>
                    <a:pt x="24" y="38"/>
                  </a:lnTo>
                  <a:lnTo>
                    <a:pt x="24" y="38"/>
                  </a:lnTo>
                  <a:lnTo>
                    <a:pt x="24" y="38"/>
                  </a:lnTo>
                  <a:lnTo>
                    <a:pt x="24" y="38"/>
                  </a:lnTo>
                  <a:lnTo>
                    <a:pt x="26" y="38"/>
                  </a:lnTo>
                  <a:lnTo>
                    <a:pt x="26" y="40"/>
                  </a:lnTo>
                  <a:lnTo>
                    <a:pt x="26" y="40"/>
                  </a:lnTo>
                  <a:lnTo>
                    <a:pt x="26" y="40"/>
                  </a:lnTo>
                  <a:lnTo>
                    <a:pt x="28" y="40"/>
                  </a:lnTo>
                  <a:lnTo>
                    <a:pt x="28" y="40"/>
                  </a:lnTo>
                  <a:lnTo>
                    <a:pt x="28" y="40"/>
                  </a:lnTo>
                  <a:lnTo>
                    <a:pt x="28" y="40"/>
                  </a:lnTo>
                  <a:lnTo>
                    <a:pt x="31" y="40"/>
                  </a:lnTo>
                  <a:lnTo>
                    <a:pt x="31" y="43"/>
                  </a:lnTo>
                  <a:lnTo>
                    <a:pt x="31" y="43"/>
                  </a:lnTo>
                  <a:lnTo>
                    <a:pt x="33" y="43"/>
                  </a:lnTo>
                  <a:lnTo>
                    <a:pt x="33" y="43"/>
                  </a:lnTo>
                  <a:lnTo>
                    <a:pt x="33" y="43"/>
                  </a:lnTo>
                  <a:lnTo>
                    <a:pt x="33" y="43"/>
                  </a:lnTo>
                  <a:lnTo>
                    <a:pt x="33" y="43"/>
                  </a:lnTo>
                  <a:lnTo>
                    <a:pt x="35" y="43"/>
                  </a:lnTo>
                  <a:lnTo>
                    <a:pt x="35" y="40"/>
                  </a:lnTo>
                  <a:lnTo>
                    <a:pt x="35" y="40"/>
                  </a:lnTo>
                  <a:lnTo>
                    <a:pt x="35" y="40"/>
                  </a:lnTo>
                  <a:lnTo>
                    <a:pt x="38" y="40"/>
                  </a:lnTo>
                  <a:lnTo>
                    <a:pt x="38" y="40"/>
                  </a:lnTo>
                  <a:lnTo>
                    <a:pt x="40" y="40"/>
                  </a:lnTo>
                  <a:lnTo>
                    <a:pt x="40" y="40"/>
                  </a:lnTo>
                  <a:lnTo>
                    <a:pt x="40" y="40"/>
                  </a:lnTo>
                  <a:lnTo>
                    <a:pt x="42" y="40"/>
                  </a:lnTo>
                  <a:lnTo>
                    <a:pt x="42" y="40"/>
                  </a:lnTo>
                  <a:lnTo>
                    <a:pt x="42" y="40"/>
                  </a:lnTo>
                  <a:lnTo>
                    <a:pt x="42" y="43"/>
                  </a:lnTo>
                  <a:lnTo>
                    <a:pt x="45" y="43"/>
                  </a:lnTo>
                  <a:lnTo>
                    <a:pt x="45" y="43"/>
                  </a:lnTo>
                  <a:lnTo>
                    <a:pt x="45" y="43"/>
                  </a:lnTo>
                  <a:lnTo>
                    <a:pt x="47" y="43"/>
                  </a:lnTo>
                  <a:lnTo>
                    <a:pt x="47" y="43"/>
                  </a:lnTo>
                  <a:lnTo>
                    <a:pt x="47" y="45"/>
                  </a:lnTo>
                  <a:lnTo>
                    <a:pt x="47" y="45"/>
                  </a:lnTo>
                  <a:lnTo>
                    <a:pt x="50" y="45"/>
                  </a:lnTo>
                  <a:lnTo>
                    <a:pt x="50" y="45"/>
                  </a:lnTo>
                  <a:lnTo>
                    <a:pt x="50" y="45"/>
                  </a:lnTo>
                  <a:lnTo>
                    <a:pt x="50" y="45"/>
                  </a:lnTo>
                  <a:lnTo>
                    <a:pt x="50" y="47"/>
                  </a:lnTo>
                  <a:lnTo>
                    <a:pt x="52" y="47"/>
                  </a:lnTo>
                  <a:lnTo>
                    <a:pt x="52" y="47"/>
                  </a:lnTo>
                  <a:lnTo>
                    <a:pt x="52" y="47"/>
                  </a:lnTo>
                  <a:lnTo>
                    <a:pt x="54" y="47"/>
                  </a:lnTo>
                  <a:lnTo>
                    <a:pt x="54" y="47"/>
                  </a:lnTo>
                  <a:lnTo>
                    <a:pt x="54" y="50"/>
                  </a:lnTo>
                  <a:lnTo>
                    <a:pt x="54" y="50"/>
                  </a:lnTo>
                  <a:lnTo>
                    <a:pt x="57" y="50"/>
                  </a:lnTo>
                  <a:lnTo>
                    <a:pt x="57" y="50"/>
                  </a:lnTo>
                  <a:lnTo>
                    <a:pt x="57" y="50"/>
                  </a:lnTo>
                  <a:lnTo>
                    <a:pt x="57" y="50"/>
                  </a:lnTo>
                  <a:lnTo>
                    <a:pt x="57" y="52"/>
                  </a:lnTo>
                  <a:lnTo>
                    <a:pt x="59" y="52"/>
                  </a:lnTo>
                  <a:lnTo>
                    <a:pt x="59" y="52"/>
                  </a:lnTo>
                  <a:lnTo>
                    <a:pt x="59" y="52"/>
                  </a:lnTo>
                  <a:lnTo>
                    <a:pt x="61" y="52"/>
                  </a:lnTo>
                  <a:lnTo>
                    <a:pt x="61" y="52"/>
                  </a:lnTo>
                  <a:lnTo>
                    <a:pt x="61" y="52"/>
                  </a:lnTo>
                  <a:lnTo>
                    <a:pt x="61" y="52"/>
                  </a:lnTo>
                  <a:lnTo>
                    <a:pt x="61" y="55"/>
                  </a:lnTo>
                  <a:lnTo>
                    <a:pt x="64" y="55"/>
                  </a:lnTo>
                  <a:lnTo>
                    <a:pt x="64" y="55"/>
                  </a:lnTo>
                  <a:lnTo>
                    <a:pt x="64" y="55"/>
                  </a:lnTo>
                  <a:lnTo>
                    <a:pt x="64" y="55"/>
                  </a:lnTo>
                  <a:lnTo>
                    <a:pt x="66" y="55"/>
                  </a:lnTo>
                  <a:lnTo>
                    <a:pt x="66" y="57"/>
                  </a:lnTo>
                  <a:lnTo>
                    <a:pt x="66" y="57"/>
                  </a:lnTo>
                  <a:lnTo>
                    <a:pt x="68" y="57"/>
                  </a:lnTo>
                  <a:lnTo>
                    <a:pt x="68" y="57"/>
                  </a:lnTo>
                  <a:lnTo>
                    <a:pt x="68" y="57"/>
                  </a:lnTo>
                  <a:lnTo>
                    <a:pt x="68" y="57"/>
                  </a:lnTo>
                  <a:lnTo>
                    <a:pt x="68" y="59"/>
                  </a:lnTo>
                  <a:lnTo>
                    <a:pt x="71" y="59"/>
                  </a:lnTo>
                  <a:lnTo>
                    <a:pt x="71" y="59"/>
                  </a:lnTo>
                  <a:lnTo>
                    <a:pt x="71" y="59"/>
                  </a:lnTo>
                  <a:lnTo>
                    <a:pt x="73" y="59"/>
                  </a:lnTo>
                  <a:lnTo>
                    <a:pt x="73" y="59"/>
                  </a:lnTo>
                  <a:lnTo>
                    <a:pt x="73" y="62"/>
                  </a:lnTo>
                  <a:lnTo>
                    <a:pt x="73" y="62"/>
                  </a:lnTo>
                  <a:lnTo>
                    <a:pt x="76" y="62"/>
                  </a:lnTo>
                  <a:lnTo>
                    <a:pt x="76" y="62"/>
                  </a:lnTo>
                  <a:lnTo>
                    <a:pt x="76" y="62"/>
                  </a:lnTo>
                  <a:lnTo>
                    <a:pt x="76" y="62"/>
                  </a:lnTo>
                  <a:lnTo>
                    <a:pt x="76" y="62"/>
                  </a:lnTo>
                  <a:lnTo>
                    <a:pt x="78" y="62"/>
                  </a:lnTo>
                  <a:lnTo>
                    <a:pt x="78" y="64"/>
                  </a:lnTo>
                  <a:lnTo>
                    <a:pt x="78" y="64"/>
                  </a:lnTo>
                  <a:lnTo>
                    <a:pt x="80" y="64"/>
                  </a:lnTo>
                  <a:lnTo>
                    <a:pt x="80" y="64"/>
                  </a:lnTo>
                  <a:lnTo>
                    <a:pt x="80" y="64"/>
                  </a:lnTo>
                  <a:lnTo>
                    <a:pt x="80" y="64"/>
                  </a:lnTo>
                  <a:lnTo>
                    <a:pt x="80" y="66"/>
                  </a:lnTo>
                  <a:lnTo>
                    <a:pt x="83" y="66"/>
                  </a:lnTo>
                  <a:lnTo>
                    <a:pt x="83" y="66"/>
                  </a:lnTo>
                  <a:lnTo>
                    <a:pt x="83" y="66"/>
                  </a:lnTo>
                  <a:lnTo>
                    <a:pt x="83" y="66"/>
                  </a:lnTo>
                  <a:lnTo>
                    <a:pt x="85" y="66"/>
                  </a:lnTo>
                  <a:lnTo>
                    <a:pt x="85" y="69"/>
                  </a:lnTo>
                  <a:lnTo>
                    <a:pt x="85" y="69"/>
                  </a:lnTo>
                  <a:lnTo>
                    <a:pt x="85" y="71"/>
                  </a:lnTo>
                  <a:lnTo>
                    <a:pt x="85" y="71"/>
                  </a:lnTo>
                  <a:lnTo>
                    <a:pt x="85" y="71"/>
                  </a:lnTo>
                  <a:lnTo>
                    <a:pt x="85" y="74"/>
                  </a:lnTo>
                  <a:lnTo>
                    <a:pt x="85" y="74"/>
                  </a:lnTo>
                  <a:lnTo>
                    <a:pt x="85" y="76"/>
                  </a:lnTo>
                  <a:lnTo>
                    <a:pt x="85" y="76"/>
                  </a:lnTo>
                  <a:lnTo>
                    <a:pt x="85" y="78"/>
                  </a:lnTo>
                  <a:lnTo>
                    <a:pt x="85" y="78"/>
                  </a:lnTo>
                  <a:lnTo>
                    <a:pt x="85" y="81"/>
                  </a:lnTo>
                  <a:lnTo>
                    <a:pt x="85" y="81"/>
                  </a:lnTo>
                  <a:lnTo>
                    <a:pt x="85" y="81"/>
                  </a:lnTo>
                  <a:lnTo>
                    <a:pt x="85" y="83"/>
                  </a:lnTo>
                  <a:lnTo>
                    <a:pt x="85" y="83"/>
                  </a:lnTo>
                  <a:lnTo>
                    <a:pt x="85" y="85"/>
                  </a:lnTo>
                  <a:lnTo>
                    <a:pt x="85" y="85"/>
                  </a:lnTo>
                  <a:lnTo>
                    <a:pt x="85" y="85"/>
                  </a:lnTo>
                  <a:lnTo>
                    <a:pt x="85" y="85"/>
                  </a:lnTo>
                  <a:lnTo>
                    <a:pt x="87" y="85"/>
                  </a:lnTo>
                  <a:lnTo>
                    <a:pt x="87" y="83"/>
                  </a:lnTo>
                  <a:lnTo>
                    <a:pt x="87" y="83"/>
                  </a:lnTo>
                  <a:lnTo>
                    <a:pt x="87" y="83"/>
                  </a:lnTo>
                  <a:lnTo>
                    <a:pt x="87" y="81"/>
                  </a:lnTo>
                  <a:lnTo>
                    <a:pt x="87" y="81"/>
                  </a:lnTo>
                  <a:lnTo>
                    <a:pt x="87" y="81"/>
                  </a:lnTo>
                  <a:lnTo>
                    <a:pt x="90" y="81"/>
                  </a:lnTo>
                  <a:lnTo>
                    <a:pt x="90" y="81"/>
                  </a:lnTo>
                  <a:lnTo>
                    <a:pt x="90" y="81"/>
                  </a:lnTo>
                  <a:lnTo>
                    <a:pt x="90" y="78"/>
                  </a:lnTo>
                  <a:lnTo>
                    <a:pt x="90" y="78"/>
                  </a:lnTo>
                  <a:lnTo>
                    <a:pt x="90" y="78"/>
                  </a:lnTo>
                  <a:lnTo>
                    <a:pt x="92" y="78"/>
                  </a:lnTo>
                  <a:lnTo>
                    <a:pt x="92" y="76"/>
                  </a:lnTo>
                  <a:lnTo>
                    <a:pt x="92" y="76"/>
                  </a:lnTo>
                  <a:lnTo>
                    <a:pt x="92" y="76"/>
                  </a:lnTo>
                  <a:lnTo>
                    <a:pt x="95" y="76"/>
                  </a:lnTo>
                  <a:lnTo>
                    <a:pt x="95" y="74"/>
                  </a:lnTo>
                  <a:lnTo>
                    <a:pt x="95" y="74"/>
                  </a:lnTo>
                  <a:lnTo>
                    <a:pt x="95" y="74"/>
                  </a:lnTo>
                  <a:lnTo>
                    <a:pt x="95" y="71"/>
                  </a:lnTo>
                  <a:lnTo>
                    <a:pt x="95" y="71"/>
                  </a:lnTo>
                  <a:lnTo>
                    <a:pt x="95" y="71"/>
                  </a:lnTo>
                  <a:lnTo>
                    <a:pt x="97" y="71"/>
                  </a:lnTo>
                  <a:lnTo>
                    <a:pt x="97" y="71"/>
                  </a:lnTo>
                  <a:lnTo>
                    <a:pt x="97" y="71"/>
                  </a:lnTo>
                  <a:lnTo>
                    <a:pt x="97" y="69"/>
                  </a:lnTo>
                  <a:lnTo>
                    <a:pt x="97" y="69"/>
                  </a:lnTo>
                  <a:lnTo>
                    <a:pt x="97" y="69"/>
                  </a:lnTo>
                  <a:lnTo>
                    <a:pt x="99" y="69"/>
                  </a:lnTo>
                  <a:lnTo>
                    <a:pt x="99" y="66"/>
                  </a:lnTo>
                  <a:lnTo>
                    <a:pt x="99" y="66"/>
                  </a:lnTo>
                  <a:lnTo>
                    <a:pt x="99" y="66"/>
                  </a:lnTo>
                  <a:lnTo>
                    <a:pt x="102" y="66"/>
                  </a:lnTo>
                  <a:lnTo>
                    <a:pt x="102" y="64"/>
                  </a:lnTo>
                  <a:lnTo>
                    <a:pt x="102" y="64"/>
                  </a:lnTo>
                  <a:lnTo>
                    <a:pt x="102" y="64"/>
                  </a:lnTo>
                  <a:lnTo>
                    <a:pt x="102" y="64"/>
                  </a:lnTo>
                  <a:lnTo>
                    <a:pt x="102" y="62"/>
                  </a:lnTo>
                  <a:lnTo>
                    <a:pt x="104" y="62"/>
                  </a:lnTo>
                  <a:lnTo>
                    <a:pt x="104" y="62"/>
                  </a:lnTo>
                  <a:lnTo>
                    <a:pt x="104" y="62"/>
                  </a:lnTo>
                  <a:lnTo>
                    <a:pt x="104" y="62"/>
                  </a:lnTo>
                  <a:lnTo>
                    <a:pt x="104" y="59"/>
                  </a:lnTo>
                  <a:lnTo>
                    <a:pt x="106" y="59"/>
                  </a:lnTo>
                  <a:lnTo>
                    <a:pt x="106" y="59"/>
                  </a:lnTo>
                  <a:lnTo>
                    <a:pt x="106" y="59"/>
                  </a:lnTo>
                  <a:lnTo>
                    <a:pt x="106" y="57"/>
                  </a:lnTo>
                  <a:lnTo>
                    <a:pt x="106" y="57"/>
                  </a:lnTo>
                  <a:lnTo>
                    <a:pt x="106" y="57"/>
                  </a:lnTo>
                  <a:lnTo>
                    <a:pt x="109" y="57"/>
                  </a:lnTo>
                  <a:lnTo>
                    <a:pt x="109" y="55"/>
                  </a:lnTo>
                  <a:lnTo>
                    <a:pt x="109" y="55"/>
                  </a:lnTo>
                  <a:lnTo>
                    <a:pt x="109" y="55"/>
                  </a:lnTo>
                  <a:lnTo>
                    <a:pt x="109" y="55"/>
                  </a:lnTo>
                  <a:lnTo>
                    <a:pt x="109" y="52"/>
                  </a:lnTo>
                  <a:lnTo>
                    <a:pt x="111" y="52"/>
                  </a:lnTo>
                  <a:lnTo>
                    <a:pt x="111" y="52"/>
                  </a:lnTo>
                  <a:lnTo>
                    <a:pt x="111" y="52"/>
                  </a:lnTo>
                  <a:lnTo>
                    <a:pt x="111" y="52"/>
                  </a:lnTo>
                  <a:lnTo>
                    <a:pt x="113" y="52"/>
                  </a:lnTo>
                  <a:lnTo>
                    <a:pt x="113" y="50"/>
                  </a:lnTo>
                  <a:lnTo>
                    <a:pt x="113" y="50"/>
                  </a:lnTo>
                  <a:lnTo>
                    <a:pt x="113" y="50"/>
                  </a:lnTo>
                  <a:lnTo>
                    <a:pt x="113" y="47"/>
                  </a:lnTo>
                  <a:lnTo>
                    <a:pt x="113" y="47"/>
                  </a:lnTo>
                  <a:lnTo>
                    <a:pt x="113" y="47"/>
                  </a:lnTo>
                  <a:lnTo>
                    <a:pt x="116" y="47"/>
                  </a:lnTo>
                  <a:lnTo>
                    <a:pt x="116" y="45"/>
                  </a:lnTo>
                  <a:lnTo>
                    <a:pt x="116" y="45"/>
                  </a:lnTo>
                  <a:lnTo>
                    <a:pt x="116" y="45"/>
                  </a:lnTo>
                  <a:lnTo>
                    <a:pt x="116" y="45"/>
                  </a:lnTo>
                  <a:lnTo>
                    <a:pt x="116" y="43"/>
                  </a:lnTo>
                  <a:lnTo>
                    <a:pt x="118" y="43"/>
                  </a:lnTo>
                  <a:lnTo>
                    <a:pt x="118" y="43"/>
                  </a:lnTo>
                  <a:lnTo>
                    <a:pt x="118" y="43"/>
                  </a:lnTo>
                  <a:lnTo>
                    <a:pt x="118" y="40"/>
                  </a:lnTo>
                  <a:lnTo>
                    <a:pt x="121" y="40"/>
                  </a:lnTo>
                  <a:lnTo>
                    <a:pt x="121" y="40"/>
                  </a:lnTo>
                  <a:lnTo>
                    <a:pt x="121" y="40"/>
                  </a:lnTo>
                  <a:lnTo>
                    <a:pt x="121" y="40"/>
                  </a:lnTo>
                  <a:lnTo>
                    <a:pt x="121" y="40"/>
                  </a:lnTo>
                  <a:lnTo>
                    <a:pt x="121" y="38"/>
                  </a:lnTo>
                  <a:lnTo>
                    <a:pt x="123" y="38"/>
                  </a:lnTo>
                  <a:lnTo>
                    <a:pt x="123" y="38"/>
                  </a:lnTo>
                  <a:lnTo>
                    <a:pt x="123" y="38"/>
                  </a:lnTo>
                  <a:lnTo>
                    <a:pt x="123" y="36"/>
                  </a:lnTo>
                  <a:lnTo>
                    <a:pt x="123" y="36"/>
                  </a:lnTo>
                  <a:lnTo>
                    <a:pt x="123" y="36"/>
                  </a:lnTo>
                  <a:lnTo>
                    <a:pt x="123" y="33"/>
                  </a:lnTo>
                  <a:lnTo>
                    <a:pt x="125" y="33"/>
                  </a:lnTo>
                  <a:lnTo>
                    <a:pt x="125" y="33"/>
                  </a:lnTo>
                  <a:lnTo>
                    <a:pt x="125" y="33"/>
                  </a:lnTo>
                  <a:lnTo>
                    <a:pt x="125" y="31"/>
                  </a:lnTo>
                  <a:lnTo>
                    <a:pt x="128" y="31"/>
                  </a:lnTo>
                  <a:lnTo>
                    <a:pt x="128" y="31"/>
                  </a:lnTo>
                  <a:lnTo>
                    <a:pt x="128" y="31"/>
                  </a:lnTo>
                  <a:lnTo>
                    <a:pt x="128" y="31"/>
                  </a:lnTo>
                  <a:lnTo>
                    <a:pt x="128" y="31"/>
                  </a:lnTo>
                  <a:lnTo>
                    <a:pt x="128" y="29"/>
                  </a:lnTo>
                  <a:lnTo>
                    <a:pt x="130" y="29"/>
                  </a:lnTo>
                  <a:lnTo>
                    <a:pt x="130" y="29"/>
                  </a:lnTo>
                  <a:lnTo>
                    <a:pt x="130" y="29"/>
                  </a:lnTo>
                  <a:lnTo>
                    <a:pt x="130" y="26"/>
                  </a:lnTo>
                  <a:lnTo>
                    <a:pt x="130" y="26"/>
                  </a:lnTo>
                  <a:lnTo>
                    <a:pt x="130" y="26"/>
                  </a:lnTo>
                  <a:lnTo>
                    <a:pt x="132" y="26"/>
                  </a:lnTo>
                  <a:lnTo>
                    <a:pt x="132" y="24"/>
                  </a:lnTo>
                  <a:lnTo>
                    <a:pt x="132" y="24"/>
                  </a:lnTo>
                  <a:lnTo>
                    <a:pt x="132" y="24"/>
                  </a:lnTo>
                  <a:lnTo>
                    <a:pt x="135" y="24"/>
                  </a:lnTo>
                  <a:lnTo>
                    <a:pt x="135" y="21"/>
                  </a:lnTo>
                  <a:lnTo>
                    <a:pt x="135" y="21"/>
                  </a:lnTo>
                  <a:lnTo>
                    <a:pt x="135" y="21"/>
                  </a:lnTo>
                  <a:lnTo>
                    <a:pt x="135" y="21"/>
                  </a:lnTo>
                  <a:lnTo>
                    <a:pt x="135" y="21"/>
                  </a:lnTo>
                  <a:lnTo>
                    <a:pt x="137" y="21"/>
                  </a:lnTo>
                  <a:lnTo>
                    <a:pt x="137" y="19"/>
                  </a:lnTo>
                  <a:lnTo>
                    <a:pt x="137" y="19"/>
                  </a:lnTo>
                  <a:lnTo>
                    <a:pt x="137" y="19"/>
                  </a:lnTo>
                  <a:lnTo>
                    <a:pt x="140" y="19"/>
                  </a:lnTo>
                  <a:lnTo>
                    <a:pt x="140" y="19"/>
                  </a:lnTo>
                  <a:lnTo>
                    <a:pt x="140" y="19"/>
                  </a:lnTo>
                  <a:lnTo>
                    <a:pt x="142" y="19"/>
                  </a:lnTo>
                  <a:lnTo>
                    <a:pt x="142" y="17"/>
                  </a:lnTo>
                  <a:lnTo>
                    <a:pt x="142" y="17"/>
                  </a:lnTo>
                  <a:lnTo>
                    <a:pt x="142" y="17"/>
                  </a:lnTo>
                  <a:lnTo>
                    <a:pt x="144" y="17"/>
                  </a:lnTo>
                  <a:lnTo>
                    <a:pt x="144" y="17"/>
                  </a:lnTo>
                  <a:lnTo>
                    <a:pt x="144" y="17"/>
                  </a:lnTo>
                  <a:lnTo>
                    <a:pt x="147" y="17"/>
                  </a:lnTo>
                  <a:lnTo>
                    <a:pt x="147" y="17"/>
                  </a:lnTo>
                  <a:lnTo>
                    <a:pt x="147" y="17"/>
                  </a:lnTo>
                  <a:lnTo>
                    <a:pt x="149" y="17"/>
                  </a:lnTo>
                  <a:lnTo>
                    <a:pt x="149" y="14"/>
                  </a:lnTo>
                  <a:lnTo>
                    <a:pt x="149" y="14"/>
                  </a:lnTo>
                  <a:lnTo>
                    <a:pt x="149" y="14"/>
                  </a:lnTo>
                  <a:lnTo>
                    <a:pt x="151" y="14"/>
                  </a:lnTo>
                  <a:lnTo>
                    <a:pt x="151" y="14"/>
                  </a:lnTo>
                  <a:lnTo>
                    <a:pt x="154" y="14"/>
                  </a:lnTo>
                  <a:lnTo>
                    <a:pt x="154" y="14"/>
                  </a:lnTo>
                  <a:lnTo>
                    <a:pt x="154" y="14"/>
                  </a:lnTo>
                  <a:lnTo>
                    <a:pt x="154" y="14"/>
                  </a:lnTo>
                  <a:lnTo>
                    <a:pt x="156" y="14"/>
                  </a:lnTo>
                  <a:lnTo>
                    <a:pt x="156" y="14"/>
                  </a:lnTo>
                  <a:lnTo>
                    <a:pt x="156" y="12"/>
                  </a:lnTo>
                  <a:lnTo>
                    <a:pt x="156" y="12"/>
                  </a:lnTo>
                  <a:lnTo>
                    <a:pt x="158" y="12"/>
                  </a:lnTo>
                  <a:lnTo>
                    <a:pt x="158" y="12"/>
                  </a:lnTo>
                  <a:lnTo>
                    <a:pt x="161" y="12"/>
                  </a:lnTo>
                  <a:lnTo>
                    <a:pt x="161" y="12"/>
                  </a:lnTo>
                  <a:lnTo>
                    <a:pt x="161" y="12"/>
                  </a:lnTo>
                  <a:lnTo>
                    <a:pt x="161" y="12"/>
                  </a:lnTo>
                  <a:lnTo>
                    <a:pt x="163" y="12"/>
                  </a:lnTo>
                  <a:lnTo>
                    <a:pt x="163" y="12"/>
                  </a:lnTo>
                  <a:lnTo>
                    <a:pt x="163" y="12"/>
                  </a:lnTo>
                  <a:lnTo>
                    <a:pt x="163" y="12"/>
                  </a:lnTo>
                  <a:lnTo>
                    <a:pt x="166" y="12"/>
                  </a:lnTo>
                  <a:lnTo>
                    <a:pt x="166" y="12"/>
                  </a:lnTo>
                  <a:lnTo>
                    <a:pt x="168" y="12"/>
                  </a:lnTo>
                  <a:lnTo>
                    <a:pt x="168" y="12"/>
                  </a:lnTo>
                  <a:lnTo>
                    <a:pt x="168" y="10"/>
                  </a:lnTo>
                  <a:lnTo>
                    <a:pt x="168" y="10"/>
                  </a:lnTo>
                  <a:lnTo>
                    <a:pt x="170" y="10"/>
                  </a:lnTo>
                  <a:lnTo>
                    <a:pt x="170" y="10"/>
                  </a:lnTo>
                  <a:lnTo>
                    <a:pt x="170" y="10"/>
                  </a:lnTo>
                  <a:lnTo>
                    <a:pt x="170" y="10"/>
                  </a:lnTo>
                  <a:lnTo>
                    <a:pt x="173" y="10"/>
                  </a:lnTo>
                  <a:lnTo>
                    <a:pt x="173" y="10"/>
                  </a:lnTo>
                  <a:lnTo>
                    <a:pt x="175" y="10"/>
                  </a:lnTo>
                  <a:lnTo>
                    <a:pt x="175" y="10"/>
                  </a:lnTo>
                  <a:lnTo>
                    <a:pt x="175" y="10"/>
                  </a:lnTo>
                  <a:lnTo>
                    <a:pt x="175" y="7"/>
                  </a:lnTo>
                  <a:lnTo>
                    <a:pt x="177" y="7"/>
                  </a:lnTo>
                  <a:lnTo>
                    <a:pt x="177" y="7"/>
                  </a:lnTo>
                  <a:lnTo>
                    <a:pt x="180" y="7"/>
                  </a:lnTo>
                  <a:lnTo>
                    <a:pt x="180" y="7"/>
                  </a:lnTo>
                  <a:lnTo>
                    <a:pt x="180" y="7"/>
                  </a:lnTo>
                  <a:lnTo>
                    <a:pt x="180" y="7"/>
                  </a:lnTo>
                  <a:lnTo>
                    <a:pt x="182" y="7"/>
                  </a:lnTo>
                  <a:lnTo>
                    <a:pt x="182" y="7"/>
                  </a:lnTo>
                  <a:lnTo>
                    <a:pt x="182" y="7"/>
                  </a:lnTo>
                  <a:lnTo>
                    <a:pt x="184" y="7"/>
                  </a:lnTo>
                  <a:lnTo>
                    <a:pt x="184" y="5"/>
                  </a:lnTo>
                  <a:lnTo>
                    <a:pt x="184" y="5"/>
                  </a:lnTo>
                  <a:lnTo>
                    <a:pt x="187" y="5"/>
                  </a:lnTo>
                  <a:lnTo>
                    <a:pt x="187" y="5"/>
                  </a:lnTo>
                  <a:lnTo>
                    <a:pt x="187" y="5"/>
                  </a:lnTo>
                  <a:lnTo>
                    <a:pt x="187" y="5"/>
                  </a:lnTo>
                  <a:lnTo>
                    <a:pt x="189" y="5"/>
                  </a:lnTo>
                  <a:lnTo>
                    <a:pt x="189" y="5"/>
                  </a:lnTo>
                  <a:lnTo>
                    <a:pt x="189" y="5"/>
                  </a:lnTo>
                  <a:lnTo>
                    <a:pt x="192" y="5"/>
                  </a:lnTo>
                  <a:lnTo>
                    <a:pt x="192" y="5"/>
                  </a:lnTo>
                  <a:lnTo>
                    <a:pt x="192" y="2"/>
                  </a:lnTo>
                  <a:lnTo>
                    <a:pt x="194" y="2"/>
                  </a:lnTo>
                  <a:lnTo>
                    <a:pt x="194" y="2"/>
                  </a:lnTo>
                  <a:lnTo>
                    <a:pt x="194" y="2"/>
                  </a:lnTo>
                  <a:lnTo>
                    <a:pt x="196" y="2"/>
                  </a:lnTo>
                  <a:lnTo>
                    <a:pt x="196" y="2"/>
                  </a:lnTo>
                  <a:lnTo>
                    <a:pt x="196" y="2"/>
                  </a:lnTo>
                  <a:lnTo>
                    <a:pt x="196" y="2"/>
                  </a:lnTo>
                  <a:lnTo>
                    <a:pt x="199" y="2"/>
                  </a:lnTo>
                  <a:lnTo>
                    <a:pt x="199" y="2"/>
                  </a:lnTo>
                  <a:lnTo>
                    <a:pt x="201" y="2"/>
                  </a:lnTo>
                  <a:lnTo>
                    <a:pt x="201" y="2"/>
                  </a:lnTo>
                  <a:lnTo>
                    <a:pt x="201" y="2"/>
                  </a:lnTo>
                  <a:lnTo>
                    <a:pt x="201" y="2"/>
                  </a:lnTo>
                  <a:lnTo>
                    <a:pt x="203" y="2"/>
                  </a:lnTo>
                  <a:lnTo>
                    <a:pt x="203" y="2"/>
                  </a:lnTo>
                  <a:lnTo>
                    <a:pt x="203" y="0"/>
                  </a:lnTo>
                  <a:lnTo>
                    <a:pt x="203" y="0"/>
                  </a:lnTo>
                  <a:lnTo>
                    <a:pt x="206" y="0"/>
                  </a:lnTo>
                  <a:lnTo>
                    <a:pt x="206" y="0"/>
                  </a:lnTo>
                  <a:lnTo>
                    <a:pt x="206" y="2"/>
                  </a:lnTo>
                  <a:lnTo>
                    <a:pt x="206" y="2"/>
                  </a:lnTo>
                  <a:lnTo>
                    <a:pt x="206" y="2"/>
                  </a:lnTo>
                  <a:lnTo>
                    <a:pt x="206" y="2"/>
                  </a:lnTo>
                  <a:lnTo>
                    <a:pt x="206" y="5"/>
                  </a:lnTo>
                  <a:lnTo>
                    <a:pt x="206" y="5"/>
                  </a:lnTo>
                  <a:lnTo>
                    <a:pt x="203" y="5"/>
                  </a:lnTo>
                  <a:lnTo>
                    <a:pt x="203" y="7"/>
                  </a:lnTo>
                  <a:lnTo>
                    <a:pt x="203" y="7"/>
                  </a:lnTo>
                  <a:lnTo>
                    <a:pt x="203" y="10"/>
                  </a:lnTo>
                  <a:lnTo>
                    <a:pt x="203" y="10"/>
                  </a:lnTo>
                  <a:lnTo>
                    <a:pt x="203" y="10"/>
                  </a:lnTo>
                  <a:lnTo>
                    <a:pt x="203" y="12"/>
                  </a:lnTo>
                  <a:lnTo>
                    <a:pt x="203" y="12"/>
                  </a:lnTo>
                  <a:lnTo>
                    <a:pt x="203" y="12"/>
                  </a:lnTo>
                  <a:lnTo>
                    <a:pt x="203" y="12"/>
                  </a:lnTo>
                  <a:lnTo>
                    <a:pt x="206" y="12"/>
                  </a:lnTo>
                  <a:lnTo>
                    <a:pt x="206" y="14"/>
                  </a:lnTo>
                  <a:lnTo>
                    <a:pt x="206" y="14"/>
                  </a:lnTo>
                  <a:lnTo>
                    <a:pt x="206" y="14"/>
                  </a:lnTo>
                  <a:lnTo>
                    <a:pt x="206" y="17"/>
                  </a:lnTo>
                  <a:lnTo>
                    <a:pt x="208" y="17"/>
                  </a:lnTo>
                  <a:lnTo>
                    <a:pt x="208" y="17"/>
                  </a:lnTo>
                  <a:lnTo>
                    <a:pt x="208" y="17"/>
                  </a:lnTo>
                  <a:lnTo>
                    <a:pt x="208" y="19"/>
                  </a:lnTo>
                  <a:lnTo>
                    <a:pt x="208" y="19"/>
                  </a:lnTo>
                  <a:lnTo>
                    <a:pt x="208" y="19"/>
                  </a:lnTo>
                  <a:lnTo>
                    <a:pt x="208" y="21"/>
                  </a:lnTo>
                  <a:lnTo>
                    <a:pt x="211" y="21"/>
                  </a:lnTo>
                  <a:lnTo>
                    <a:pt x="211" y="21"/>
                  </a:lnTo>
                  <a:lnTo>
                    <a:pt x="211" y="21"/>
                  </a:lnTo>
                  <a:lnTo>
                    <a:pt x="211" y="21"/>
                  </a:lnTo>
                  <a:lnTo>
                    <a:pt x="211" y="24"/>
                  </a:lnTo>
                  <a:lnTo>
                    <a:pt x="213" y="24"/>
                  </a:lnTo>
                  <a:lnTo>
                    <a:pt x="213" y="24"/>
                  </a:lnTo>
                  <a:lnTo>
                    <a:pt x="213" y="26"/>
                  </a:lnTo>
                  <a:lnTo>
                    <a:pt x="213" y="26"/>
                  </a:lnTo>
                  <a:lnTo>
                    <a:pt x="213" y="26"/>
                  </a:lnTo>
                  <a:lnTo>
                    <a:pt x="213" y="26"/>
                  </a:lnTo>
                  <a:lnTo>
                    <a:pt x="213" y="29"/>
                  </a:lnTo>
                  <a:lnTo>
                    <a:pt x="215" y="29"/>
                  </a:lnTo>
                  <a:lnTo>
                    <a:pt x="215" y="29"/>
                  </a:lnTo>
                  <a:lnTo>
                    <a:pt x="215" y="31"/>
                  </a:lnTo>
                  <a:lnTo>
                    <a:pt x="215" y="31"/>
                  </a:lnTo>
                  <a:lnTo>
                    <a:pt x="215" y="31"/>
                  </a:lnTo>
                  <a:lnTo>
                    <a:pt x="215" y="31"/>
                  </a:lnTo>
                  <a:lnTo>
                    <a:pt x="215" y="31"/>
                  </a:lnTo>
                  <a:lnTo>
                    <a:pt x="215" y="33"/>
                  </a:lnTo>
                  <a:lnTo>
                    <a:pt x="218" y="33"/>
                  </a:lnTo>
                  <a:lnTo>
                    <a:pt x="218" y="33"/>
                  </a:lnTo>
                  <a:lnTo>
                    <a:pt x="218" y="33"/>
                  </a:lnTo>
                  <a:lnTo>
                    <a:pt x="218" y="36"/>
                  </a:lnTo>
                  <a:lnTo>
                    <a:pt x="218" y="36"/>
                  </a:lnTo>
                  <a:lnTo>
                    <a:pt x="220" y="36"/>
                  </a:lnTo>
                  <a:lnTo>
                    <a:pt x="220" y="38"/>
                  </a:lnTo>
                  <a:lnTo>
                    <a:pt x="220" y="38"/>
                  </a:lnTo>
                  <a:lnTo>
                    <a:pt x="220" y="38"/>
                  </a:lnTo>
                  <a:lnTo>
                    <a:pt x="220" y="38"/>
                  </a:lnTo>
                  <a:lnTo>
                    <a:pt x="220" y="40"/>
                  </a:lnTo>
                  <a:lnTo>
                    <a:pt x="220" y="40"/>
                  </a:lnTo>
                  <a:lnTo>
                    <a:pt x="222" y="40"/>
                  </a:lnTo>
                  <a:lnTo>
                    <a:pt x="222" y="40"/>
                  </a:lnTo>
                  <a:lnTo>
                    <a:pt x="222" y="40"/>
                  </a:lnTo>
                  <a:lnTo>
                    <a:pt x="222" y="43"/>
                  </a:lnTo>
                  <a:lnTo>
                    <a:pt x="222" y="43"/>
                  </a:lnTo>
                  <a:lnTo>
                    <a:pt x="222" y="45"/>
                  </a:lnTo>
                  <a:lnTo>
                    <a:pt x="222" y="45"/>
                  </a:lnTo>
                  <a:lnTo>
                    <a:pt x="222" y="45"/>
                  </a:lnTo>
                  <a:lnTo>
                    <a:pt x="222" y="47"/>
                  </a:lnTo>
                  <a:lnTo>
                    <a:pt x="222" y="47"/>
                  </a:lnTo>
                  <a:lnTo>
                    <a:pt x="222" y="50"/>
                  </a:lnTo>
                  <a:lnTo>
                    <a:pt x="222" y="50"/>
                  </a:lnTo>
                  <a:lnTo>
                    <a:pt x="222" y="50"/>
                  </a:lnTo>
                  <a:lnTo>
                    <a:pt x="222" y="52"/>
                  </a:lnTo>
                  <a:lnTo>
                    <a:pt x="222" y="52"/>
                  </a:lnTo>
                  <a:lnTo>
                    <a:pt x="222" y="52"/>
                  </a:lnTo>
                  <a:lnTo>
                    <a:pt x="225" y="52"/>
                  </a:lnTo>
                  <a:lnTo>
                    <a:pt x="225" y="52"/>
                  </a:lnTo>
                  <a:lnTo>
                    <a:pt x="225" y="52"/>
                  </a:lnTo>
                  <a:lnTo>
                    <a:pt x="225" y="55"/>
                  </a:lnTo>
                  <a:lnTo>
                    <a:pt x="227" y="55"/>
                  </a:lnTo>
                  <a:lnTo>
                    <a:pt x="227" y="55"/>
                  </a:lnTo>
                  <a:lnTo>
                    <a:pt x="227" y="55"/>
                  </a:lnTo>
                  <a:lnTo>
                    <a:pt x="227" y="57"/>
                  </a:lnTo>
                  <a:lnTo>
                    <a:pt x="227" y="57"/>
                  </a:lnTo>
                  <a:lnTo>
                    <a:pt x="227" y="57"/>
                  </a:lnTo>
                  <a:lnTo>
                    <a:pt x="227" y="59"/>
                  </a:lnTo>
                  <a:lnTo>
                    <a:pt x="229" y="59"/>
                  </a:lnTo>
                  <a:lnTo>
                    <a:pt x="229" y="59"/>
                  </a:lnTo>
                  <a:lnTo>
                    <a:pt x="229" y="59"/>
                  </a:lnTo>
                  <a:lnTo>
                    <a:pt x="229" y="62"/>
                  </a:lnTo>
                  <a:lnTo>
                    <a:pt x="229" y="62"/>
                  </a:lnTo>
                  <a:lnTo>
                    <a:pt x="227" y="62"/>
                  </a:lnTo>
                  <a:lnTo>
                    <a:pt x="227" y="62"/>
                  </a:lnTo>
                  <a:lnTo>
                    <a:pt x="227" y="62"/>
                  </a:lnTo>
                  <a:lnTo>
                    <a:pt x="227" y="62"/>
                  </a:lnTo>
                  <a:lnTo>
                    <a:pt x="225" y="62"/>
                  </a:lnTo>
                  <a:lnTo>
                    <a:pt x="225" y="62"/>
                  </a:lnTo>
                  <a:lnTo>
                    <a:pt x="225" y="62"/>
                  </a:lnTo>
                  <a:lnTo>
                    <a:pt x="222" y="62"/>
                  </a:lnTo>
                  <a:lnTo>
                    <a:pt x="222" y="64"/>
                  </a:lnTo>
                  <a:lnTo>
                    <a:pt x="222" y="64"/>
                  </a:lnTo>
                  <a:lnTo>
                    <a:pt x="222" y="64"/>
                  </a:lnTo>
                  <a:lnTo>
                    <a:pt x="220" y="64"/>
                  </a:lnTo>
                  <a:lnTo>
                    <a:pt x="220" y="64"/>
                  </a:lnTo>
                  <a:lnTo>
                    <a:pt x="220" y="64"/>
                  </a:lnTo>
                  <a:lnTo>
                    <a:pt x="220" y="64"/>
                  </a:lnTo>
                  <a:lnTo>
                    <a:pt x="218" y="64"/>
                  </a:lnTo>
                  <a:lnTo>
                    <a:pt x="218" y="66"/>
                  </a:lnTo>
                  <a:lnTo>
                    <a:pt x="218" y="66"/>
                  </a:lnTo>
                  <a:lnTo>
                    <a:pt x="215" y="66"/>
                  </a:lnTo>
                  <a:lnTo>
                    <a:pt x="215" y="66"/>
                  </a:lnTo>
                  <a:lnTo>
                    <a:pt x="215" y="66"/>
                  </a:lnTo>
                  <a:lnTo>
                    <a:pt x="215" y="69"/>
                  </a:lnTo>
                  <a:lnTo>
                    <a:pt x="215" y="69"/>
                  </a:lnTo>
                  <a:lnTo>
                    <a:pt x="215" y="69"/>
                  </a:lnTo>
                  <a:lnTo>
                    <a:pt x="213" y="69"/>
                  </a:lnTo>
                  <a:lnTo>
                    <a:pt x="213" y="71"/>
                  </a:lnTo>
                  <a:lnTo>
                    <a:pt x="213" y="71"/>
                  </a:lnTo>
                  <a:lnTo>
                    <a:pt x="213" y="71"/>
                  </a:lnTo>
                  <a:lnTo>
                    <a:pt x="213" y="71"/>
                  </a:lnTo>
                  <a:lnTo>
                    <a:pt x="213" y="71"/>
                  </a:lnTo>
                  <a:lnTo>
                    <a:pt x="213" y="74"/>
                  </a:lnTo>
                  <a:lnTo>
                    <a:pt x="211" y="74"/>
                  </a:lnTo>
                  <a:lnTo>
                    <a:pt x="211" y="74"/>
                  </a:lnTo>
                  <a:lnTo>
                    <a:pt x="211" y="76"/>
                  </a:lnTo>
                  <a:lnTo>
                    <a:pt x="211" y="76"/>
                  </a:lnTo>
                  <a:lnTo>
                    <a:pt x="211" y="76"/>
                  </a:lnTo>
                  <a:lnTo>
                    <a:pt x="211" y="78"/>
                  </a:lnTo>
                  <a:lnTo>
                    <a:pt x="211" y="78"/>
                  </a:lnTo>
                  <a:lnTo>
                    <a:pt x="211" y="78"/>
                  </a:lnTo>
                  <a:lnTo>
                    <a:pt x="211" y="81"/>
                  </a:lnTo>
                  <a:lnTo>
                    <a:pt x="211" y="81"/>
                  </a:lnTo>
                  <a:lnTo>
                    <a:pt x="211" y="81"/>
                  </a:lnTo>
                  <a:lnTo>
                    <a:pt x="211" y="83"/>
                  </a:lnTo>
                  <a:lnTo>
                    <a:pt x="211" y="83"/>
                  </a:lnTo>
                  <a:lnTo>
                    <a:pt x="213" y="83"/>
                  </a:lnTo>
                  <a:lnTo>
                    <a:pt x="213" y="85"/>
                  </a:lnTo>
                  <a:lnTo>
                    <a:pt x="213" y="85"/>
                  </a:lnTo>
                  <a:lnTo>
                    <a:pt x="213" y="88"/>
                  </a:lnTo>
                  <a:lnTo>
                    <a:pt x="211" y="88"/>
                  </a:lnTo>
                  <a:lnTo>
                    <a:pt x="211" y="88"/>
                  </a:lnTo>
                  <a:lnTo>
                    <a:pt x="208" y="88"/>
                  </a:lnTo>
                  <a:lnTo>
                    <a:pt x="208" y="88"/>
                  </a:lnTo>
                  <a:lnTo>
                    <a:pt x="208" y="88"/>
                  </a:lnTo>
                  <a:lnTo>
                    <a:pt x="208" y="88"/>
                  </a:lnTo>
                  <a:lnTo>
                    <a:pt x="208" y="90"/>
                  </a:lnTo>
                  <a:lnTo>
                    <a:pt x="206" y="90"/>
                  </a:lnTo>
                  <a:lnTo>
                    <a:pt x="206" y="90"/>
                  </a:lnTo>
                  <a:lnTo>
                    <a:pt x="203" y="90"/>
                  </a:lnTo>
                  <a:lnTo>
                    <a:pt x="203" y="90"/>
                  </a:lnTo>
                  <a:lnTo>
                    <a:pt x="203" y="90"/>
                  </a:lnTo>
                  <a:lnTo>
                    <a:pt x="203" y="90"/>
                  </a:lnTo>
                  <a:lnTo>
                    <a:pt x="203" y="90"/>
                  </a:lnTo>
                  <a:lnTo>
                    <a:pt x="201" y="90"/>
                  </a:lnTo>
                  <a:lnTo>
                    <a:pt x="201" y="90"/>
                  </a:lnTo>
                  <a:lnTo>
                    <a:pt x="201" y="93"/>
                  </a:lnTo>
                  <a:lnTo>
                    <a:pt x="201" y="93"/>
                  </a:lnTo>
                  <a:lnTo>
                    <a:pt x="201" y="93"/>
                  </a:lnTo>
                  <a:lnTo>
                    <a:pt x="199" y="93"/>
                  </a:lnTo>
                  <a:lnTo>
                    <a:pt x="199" y="95"/>
                  </a:lnTo>
                  <a:lnTo>
                    <a:pt x="199" y="95"/>
                  </a:lnTo>
                  <a:lnTo>
                    <a:pt x="196" y="95"/>
                  </a:lnTo>
                  <a:lnTo>
                    <a:pt x="196" y="95"/>
                  </a:lnTo>
                  <a:lnTo>
                    <a:pt x="196" y="95"/>
                  </a:lnTo>
                  <a:lnTo>
                    <a:pt x="196" y="95"/>
                  </a:lnTo>
                  <a:lnTo>
                    <a:pt x="194" y="95"/>
                  </a:lnTo>
                  <a:lnTo>
                    <a:pt x="194" y="95"/>
                  </a:lnTo>
                  <a:lnTo>
                    <a:pt x="194" y="97"/>
                  </a:lnTo>
                  <a:lnTo>
                    <a:pt x="194" y="97"/>
                  </a:lnTo>
                  <a:lnTo>
                    <a:pt x="192" y="97"/>
                  </a:lnTo>
                  <a:lnTo>
                    <a:pt x="192" y="97"/>
                  </a:lnTo>
                  <a:lnTo>
                    <a:pt x="192" y="97"/>
                  </a:lnTo>
                  <a:lnTo>
                    <a:pt x="189" y="97"/>
                  </a:lnTo>
                  <a:lnTo>
                    <a:pt x="189" y="97"/>
                  </a:lnTo>
                  <a:lnTo>
                    <a:pt x="189" y="97"/>
                  </a:lnTo>
                  <a:lnTo>
                    <a:pt x="189" y="100"/>
                  </a:lnTo>
                  <a:lnTo>
                    <a:pt x="187" y="100"/>
                  </a:lnTo>
                  <a:lnTo>
                    <a:pt x="187" y="100"/>
                  </a:lnTo>
                  <a:lnTo>
                    <a:pt x="187" y="100"/>
                  </a:lnTo>
                  <a:lnTo>
                    <a:pt x="184" y="100"/>
                  </a:lnTo>
                  <a:lnTo>
                    <a:pt x="184" y="100"/>
                  </a:lnTo>
                  <a:lnTo>
                    <a:pt x="184" y="100"/>
                  </a:lnTo>
                  <a:lnTo>
                    <a:pt x="182" y="100"/>
                  </a:lnTo>
                  <a:lnTo>
                    <a:pt x="182" y="100"/>
                  </a:lnTo>
                  <a:lnTo>
                    <a:pt x="182" y="100"/>
                  </a:lnTo>
                  <a:lnTo>
                    <a:pt x="180" y="100"/>
                  </a:lnTo>
                  <a:lnTo>
                    <a:pt x="180" y="102"/>
                  </a:lnTo>
                  <a:lnTo>
                    <a:pt x="180" y="102"/>
                  </a:lnTo>
                  <a:lnTo>
                    <a:pt x="180" y="102"/>
                  </a:lnTo>
                  <a:lnTo>
                    <a:pt x="177" y="102"/>
                  </a:lnTo>
                  <a:lnTo>
                    <a:pt x="177" y="102"/>
                  </a:lnTo>
                  <a:lnTo>
                    <a:pt x="175" y="102"/>
                  </a:lnTo>
                  <a:lnTo>
                    <a:pt x="175" y="102"/>
                  </a:lnTo>
                  <a:lnTo>
                    <a:pt x="175" y="102"/>
                  </a:lnTo>
                  <a:lnTo>
                    <a:pt x="175" y="102"/>
                  </a:lnTo>
                  <a:lnTo>
                    <a:pt x="173" y="102"/>
                  </a:lnTo>
                  <a:lnTo>
                    <a:pt x="173" y="102"/>
                  </a:lnTo>
                  <a:lnTo>
                    <a:pt x="173" y="102"/>
                  </a:lnTo>
                  <a:lnTo>
                    <a:pt x="170" y="102"/>
                  </a:lnTo>
                  <a:lnTo>
                    <a:pt x="170" y="104"/>
                  </a:lnTo>
                  <a:lnTo>
                    <a:pt x="170" y="104"/>
                  </a:lnTo>
                  <a:lnTo>
                    <a:pt x="170" y="104"/>
                  </a:lnTo>
                  <a:lnTo>
                    <a:pt x="170" y="104"/>
                  </a:lnTo>
                  <a:lnTo>
                    <a:pt x="168" y="104"/>
                  </a:lnTo>
                  <a:lnTo>
                    <a:pt x="168" y="107"/>
                  </a:lnTo>
                  <a:lnTo>
                    <a:pt x="168" y="107"/>
                  </a:lnTo>
                  <a:lnTo>
                    <a:pt x="168" y="107"/>
                  </a:lnTo>
                  <a:lnTo>
                    <a:pt x="166" y="107"/>
                  </a:lnTo>
                  <a:lnTo>
                    <a:pt x="166" y="107"/>
                  </a:lnTo>
                  <a:lnTo>
                    <a:pt x="166" y="107"/>
                  </a:lnTo>
                  <a:lnTo>
                    <a:pt x="163" y="107"/>
                  </a:lnTo>
                  <a:lnTo>
                    <a:pt x="163" y="107"/>
                  </a:lnTo>
                  <a:lnTo>
                    <a:pt x="163" y="107"/>
                  </a:lnTo>
                  <a:lnTo>
                    <a:pt x="163" y="107"/>
                  </a:lnTo>
                  <a:lnTo>
                    <a:pt x="161" y="107"/>
                  </a:lnTo>
                  <a:lnTo>
                    <a:pt x="161" y="107"/>
                  </a:lnTo>
                  <a:lnTo>
                    <a:pt x="161" y="107"/>
                  </a:lnTo>
                  <a:lnTo>
                    <a:pt x="161" y="107"/>
                  </a:lnTo>
                  <a:lnTo>
                    <a:pt x="161" y="109"/>
                  </a:lnTo>
                  <a:lnTo>
                    <a:pt x="158" y="109"/>
                  </a:lnTo>
                  <a:lnTo>
                    <a:pt x="158" y="109"/>
                  </a:lnTo>
                  <a:lnTo>
                    <a:pt x="156" y="109"/>
                  </a:lnTo>
                  <a:lnTo>
                    <a:pt x="156" y="109"/>
                  </a:lnTo>
                  <a:lnTo>
                    <a:pt x="156" y="109"/>
                  </a:lnTo>
                  <a:lnTo>
                    <a:pt x="156" y="109"/>
                  </a:lnTo>
                  <a:lnTo>
                    <a:pt x="154" y="109"/>
                  </a:lnTo>
                  <a:lnTo>
                    <a:pt x="154" y="109"/>
                  </a:lnTo>
                  <a:lnTo>
                    <a:pt x="154" y="111"/>
                  </a:lnTo>
                  <a:lnTo>
                    <a:pt x="154" y="111"/>
                  </a:lnTo>
                  <a:lnTo>
                    <a:pt x="151" y="111"/>
                  </a:lnTo>
                  <a:lnTo>
                    <a:pt x="151" y="111"/>
                  </a:lnTo>
                  <a:lnTo>
                    <a:pt x="151" y="111"/>
                  </a:lnTo>
                  <a:lnTo>
                    <a:pt x="149" y="111"/>
                  </a:lnTo>
                  <a:lnTo>
                    <a:pt x="149" y="111"/>
                  </a:lnTo>
                  <a:lnTo>
                    <a:pt x="149" y="111"/>
                  </a:lnTo>
                  <a:lnTo>
                    <a:pt x="149" y="111"/>
                  </a:lnTo>
                  <a:lnTo>
                    <a:pt x="149" y="114"/>
                  </a:lnTo>
                  <a:lnTo>
                    <a:pt x="147" y="114"/>
                  </a:lnTo>
                  <a:lnTo>
                    <a:pt x="147" y="114"/>
                  </a:lnTo>
                  <a:lnTo>
                    <a:pt x="147" y="114"/>
                  </a:lnTo>
                  <a:lnTo>
                    <a:pt x="147" y="114"/>
                  </a:lnTo>
                  <a:lnTo>
                    <a:pt x="144" y="114"/>
                  </a:lnTo>
                  <a:lnTo>
                    <a:pt x="144" y="114"/>
                  </a:lnTo>
                  <a:lnTo>
                    <a:pt x="144" y="116"/>
                  </a:lnTo>
                  <a:lnTo>
                    <a:pt x="142" y="116"/>
                  </a:lnTo>
                  <a:lnTo>
                    <a:pt x="142" y="116"/>
                  </a:lnTo>
                  <a:lnTo>
                    <a:pt x="142" y="119"/>
                  </a:lnTo>
                  <a:lnTo>
                    <a:pt x="142" y="119"/>
                  </a:lnTo>
                  <a:lnTo>
                    <a:pt x="142" y="121"/>
                  </a:lnTo>
                  <a:lnTo>
                    <a:pt x="142" y="121"/>
                  </a:lnTo>
                  <a:lnTo>
                    <a:pt x="142" y="121"/>
                  </a:lnTo>
                  <a:lnTo>
                    <a:pt x="142" y="121"/>
                  </a:lnTo>
                  <a:lnTo>
                    <a:pt x="142" y="121"/>
                  </a:lnTo>
                  <a:lnTo>
                    <a:pt x="140" y="121"/>
                  </a:lnTo>
                  <a:lnTo>
                    <a:pt x="140" y="121"/>
                  </a:lnTo>
                  <a:lnTo>
                    <a:pt x="140" y="123"/>
                  </a:lnTo>
                  <a:lnTo>
                    <a:pt x="140" y="123"/>
                  </a:lnTo>
                  <a:lnTo>
                    <a:pt x="140" y="123"/>
                  </a:lnTo>
                  <a:lnTo>
                    <a:pt x="137" y="123"/>
                  </a:lnTo>
                  <a:lnTo>
                    <a:pt x="137" y="126"/>
                  </a:lnTo>
                  <a:lnTo>
                    <a:pt x="137" y="126"/>
                  </a:lnTo>
                  <a:lnTo>
                    <a:pt x="137" y="126"/>
                  </a:lnTo>
                  <a:lnTo>
                    <a:pt x="135" y="126"/>
                  </a:lnTo>
                  <a:lnTo>
                    <a:pt x="135" y="128"/>
                  </a:lnTo>
                  <a:lnTo>
                    <a:pt x="135" y="128"/>
                  </a:lnTo>
                  <a:lnTo>
                    <a:pt x="135" y="128"/>
                  </a:lnTo>
                  <a:lnTo>
                    <a:pt x="132" y="128"/>
                  </a:lnTo>
                  <a:lnTo>
                    <a:pt x="132" y="128"/>
                  </a:lnTo>
                  <a:lnTo>
                    <a:pt x="130" y="128"/>
                  </a:lnTo>
                  <a:lnTo>
                    <a:pt x="130" y="128"/>
                  </a:lnTo>
                  <a:lnTo>
                    <a:pt x="130" y="128"/>
                  </a:lnTo>
                  <a:lnTo>
                    <a:pt x="130" y="128"/>
                  </a:lnTo>
                  <a:lnTo>
                    <a:pt x="130" y="128"/>
                  </a:lnTo>
                  <a:lnTo>
                    <a:pt x="128" y="128"/>
                  </a:lnTo>
                  <a:lnTo>
                    <a:pt x="128" y="128"/>
                  </a:lnTo>
                  <a:lnTo>
                    <a:pt x="128" y="128"/>
                  </a:lnTo>
                  <a:lnTo>
                    <a:pt x="128" y="128"/>
                  </a:lnTo>
                  <a:lnTo>
                    <a:pt x="125" y="128"/>
                  </a:lnTo>
                  <a:lnTo>
                    <a:pt x="125" y="128"/>
                  </a:lnTo>
                  <a:lnTo>
                    <a:pt x="123" y="128"/>
                  </a:lnTo>
                  <a:lnTo>
                    <a:pt x="123" y="128"/>
                  </a:lnTo>
                  <a:lnTo>
                    <a:pt x="123" y="128"/>
                  </a:lnTo>
                  <a:lnTo>
                    <a:pt x="123" y="128"/>
                  </a:lnTo>
                  <a:lnTo>
                    <a:pt x="121" y="128"/>
                  </a:lnTo>
                  <a:lnTo>
                    <a:pt x="121" y="126"/>
                  </a:lnTo>
                  <a:lnTo>
                    <a:pt x="121" y="126"/>
                  </a:lnTo>
                  <a:lnTo>
                    <a:pt x="121" y="128"/>
                  </a:lnTo>
                  <a:lnTo>
                    <a:pt x="121" y="128"/>
                  </a:lnTo>
                  <a:lnTo>
                    <a:pt x="118" y="128"/>
                  </a:lnTo>
                  <a:lnTo>
                    <a:pt x="118" y="128"/>
                  </a:lnTo>
                  <a:lnTo>
                    <a:pt x="118" y="128"/>
                  </a:lnTo>
                  <a:lnTo>
                    <a:pt x="118" y="130"/>
                  </a:lnTo>
                  <a:lnTo>
                    <a:pt x="116" y="130"/>
                  </a:lnTo>
                  <a:lnTo>
                    <a:pt x="116" y="130"/>
                  </a:lnTo>
                  <a:lnTo>
                    <a:pt x="116" y="130"/>
                  </a:lnTo>
                  <a:lnTo>
                    <a:pt x="116" y="130"/>
                  </a:lnTo>
                  <a:lnTo>
                    <a:pt x="113" y="130"/>
                  </a:lnTo>
                  <a:lnTo>
                    <a:pt x="113" y="130"/>
                  </a:lnTo>
                  <a:lnTo>
                    <a:pt x="113" y="130"/>
                  </a:lnTo>
                  <a:lnTo>
                    <a:pt x="113" y="130"/>
                  </a:lnTo>
                  <a:lnTo>
                    <a:pt x="113" y="133"/>
                  </a:lnTo>
                  <a:lnTo>
                    <a:pt x="111" y="133"/>
                  </a:lnTo>
                  <a:lnTo>
                    <a:pt x="111" y="133"/>
                  </a:lnTo>
                  <a:lnTo>
                    <a:pt x="111" y="133"/>
                  </a:lnTo>
                  <a:lnTo>
                    <a:pt x="111" y="135"/>
                  </a:lnTo>
                  <a:lnTo>
                    <a:pt x="109" y="135"/>
                  </a:lnTo>
                  <a:lnTo>
                    <a:pt x="109" y="135"/>
                  </a:lnTo>
                  <a:lnTo>
                    <a:pt x="109" y="135"/>
                  </a:lnTo>
                  <a:lnTo>
                    <a:pt x="109" y="138"/>
                  </a:lnTo>
                  <a:lnTo>
                    <a:pt x="109" y="138"/>
                  </a:lnTo>
                  <a:lnTo>
                    <a:pt x="106" y="138"/>
                  </a:lnTo>
                  <a:lnTo>
                    <a:pt x="106" y="138"/>
                  </a:lnTo>
                  <a:lnTo>
                    <a:pt x="106" y="138"/>
                  </a:lnTo>
                  <a:lnTo>
                    <a:pt x="106" y="138"/>
                  </a:lnTo>
                  <a:lnTo>
                    <a:pt x="104" y="138"/>
                  </a:lnTo>
                  <a:lnTo>
                    <a:pt x="104" y="138"/>
                  </a:lnTo>
                  <a:lnTo>
                    <a:pt x="102" y="138"/>
                  </a:lnTo>
                  <a:lnTo>
                    <a:pt x="102" y="140"/>
                  </a:lnTo>
                  <a:lnTo>
                    <a:pt x="102" y="140"/>
                  </a:lnTo>
                  <a:lnTo>
                    <a:pt x="102" y="140"/>
                  </a:lnTo>
                  <a:lnTo>
                    <a:pt x="99" y="140"/>
                  </a:lnTo>
                  <a:lnTo>
                    <a:pt x="99" y="140"/>
                  </a:lnTo>
                  <a:lnTo>
                    <a:pt x="97" y="140"/>
                  </a:lnTo>
                  <a:lnTo>
                    <a:pt x="97" y="140"/>
                  </a:lnTo>
                  <a:lnTo>
                    <a:pt x="97" y="140"/>
                  </a:lnTo>
                  <a:lnTo>
                    <a:pt x="97" y="140"/>
                  </a:lnTo>
                  <a:lnTo>
                    <a:pt x="97" y="140"/>
                  </a:lnTo>
                  <a:lnTo>
                    <a:pt x="95" y="140"/>
                  </a:lnTo>
                  <a:lnTo>
                    <a:pt x="95" y="140"/>
                  </a:lnTo>
                  <a:lnTo>
                    <a:pt x="95" y="142"/>
                  </a:lnTo>
                  <a:lnTo>
                    <a:pt x="95" y="142"/>
                  </a:lnTo>
                  <a:lnTo>
                    <a:pt x="92" y="142"/>
                  </a:lnTo>
                  <a:lnTo>
                    <a:pt x="92" y="142"/>
                  </a:lnTo>
                  <a:lnTo>
                    <a:pt x="90" y="142"/>
                  </a:lnTo>
                  <a:lnTo>
                    <a:pt x="90" y="142"/>
                  </a:lnTo>
                  <a:lnTo>
                    <a:pt x="90" y="142"/>
                  </a:lnTo>
                  <a:lnTo>
                    <a:pt x="90" y="142"/>
                  </a:lnTo>
                  <a:lnTo>
                    <a:pt x="87" y="142"/>
                  </a:lnTo>
                  <a:lnTo>
                    <a:pt x="87" y="142"/>
                  </a:lnTo>
                  <a:lnTo>
                    <a:pt x="87" y="142"/>
                  </a:lnTo>
                  <a:lnTo>
                    <a:pt x="85" y="142"/>
                  </a:lnTo>
                  <a:lnTo>
                    <a:pt x="85" y="142"/>
                  </a:lnTo>
                  <a:lnTo>
                    <a:pt x="83" y="142"/>
                  </a:lnTo>
                  <a:lnTo>
                    <a:pt x="83" y="142"/>
                  </a:lnTo>
                  <a:lnTo>
                    <a:pt x="83" y="142"/>
                  </a:lnTo>
                  <a:lnTo>
                    <a:pt x="83" y="142"/>
                  </a:lnTo>
                  <a:lnTo>
                    <a:pt x="83" y="142"/>
                  </a:lnTo>
                  <a:lnTo>
                    <a:pt x="80" y="142"/>
                  </a:lnTo>
                  <a:lnTo>
                    <a:pt x="80" y="142"/>
                  </a:lnTo>
                  <a:lnTo>
                    <a:pt x="80" y="142"/>
                  </a:lnTo>
                  <a:lnTo>
                    <a:pt x="78" y="142"/>
                  </a:lnTo>
                  <a:lnTo>
                    <a:pt x="78" y="142"/>
                  </a:lnTo>
                  <a:lnTo>
                    <a:pt x="76" y="142"/>
                  </a:lnTo>
                  <a:lnTo>
                    <a:pt x="76" y="142"/>
                  </a:lnTo>
                  <a:lnTo>
                    <a:pt x="76" y="142"/>
                  </a:lnTo>
                  <a:lnTo>
                    <a:pt x="73" y="142"/>
                  </a:lnTo>
                  <a:lnTo>
                    <a:pt x="73" y="145"/>
                  </a:lnTo>
                  <a:lnTo>
                    <a:pt x="73" y="145"/>
                  </a:lnTo>
                  <a:lnTo>
                    <a:pt x="73" y="145"/>
                  </a:lnTo>
                  <a:lnTo>
                    <a:pt x="71" y="145"/>
                  </a:lnTo>
                  <a:lnTo>
                    <a:pt x="71" y="145"/>
                  </a:lnTo>
                  <a:lnTo>
                    <a:pt x="71" y="145"/>
                  </a:lnTo>
                  <a:lnTo>
                    <a:pt x="68" y="145"/>
                  </a:lnTo>
                  <a:lnTo>
                    <a:pt x="68" y="147"/>
                  </a:lnTo>
                  <a:lnTo>
                    <a:pt x="68" y="147"/>
                  </a:lnTo>
                  <a:lnTo>
                    <a:pt x="68" y="147"/>
                  </a:lnTo>
                  <a:lnTo>
                    <a:pt x="68" y="147"/>
                  </a:lnTo>
                  <a:lnTo>
                    <a:pt x="68" y="149"/>
                  </a:lnTo>
                  <a:lnTo>
                    <a:pt x="66" y="149"/>
                  </a:lnTo>
                  <a:lnTo>
                    <a:pt x="66" y="149"/>
                  </a:lnTo>
                  <a:lnTo>
                    <a:pt x="66" y="149"/>
                  </a:lnTo>
                  <a:lnTo>
                    <a:pt x="66" y="149"/>
                  </a:lnTo>
                  <a:lnTo>
                    <a:pt x="64" y="149"/>
                  </a:lnTo>
                  <a:lnTo>
                    <a:pt x="64" y="152"/>
                  </a:lnTo>
                  <a:lnTo>
                    <a:pt x="64" y="152"/>
                  </a:lnTo>
                  <a:lnTo>
                    <a:pt x="64" y="152"/>
                  </a:lnTo>
                  <a:lnTo>
                    <a:pt x="64" y="152"/>
                  </a:lnTo>
                  <a:lnTo>
                    <a:pt x="61" y="152"/>
                  </a:lnTo>
                  <a:lnTo>
                    <a:pt x="61" y="152"/>
                  </a:lnTo>
                  <a:lnTo>
                    <a:pt x="61" y="152"/>
                  </a:lnTo>
                  <a:lnTo>
                    <a:pt x="61" y="154"/>
                  </a:lnTo>
                  <a:lnTo>
                    <a:pt x="59" y="154"/>
                  </a:lnTo>
                  <a:lnTo>
                    <a:pt x="59" y="154"/>
                  </a:lnTo>
                  <a:lnTo>
                    <a:pt x="59" y="154"/>
                  </a:lnTo>
                  <a:lnTo>
                    <a:pt x="59" y="156"/>
                  </a:lnTo>
                  <a:lnTo>
                    <a:pt x="57" y="156"/>
                  </a:lnTo>
                  <a:lnTo>
                    <a:pt x="57" y="156"/>
                  </a:lnTo>
                  <a:lnTo>
                    <a:pt x="57" y="159"/>
                  </a:lnTo>
                  <a:lnTo>
                    <a:pt x="57" y="159"/>
                  </a:lnTo>
                  <a:lnTo>
                    <a:pt x="57" y="159"/>
                  </a:lnTo>
                  <a:lnTo>
                    <a:pt x="57" y="159"/>
                  </a:lnTo>
                  <a:lnTo>
                    <a:pt x="54" y="159"/>
                  </a:lnTo>
                  <a:lnTo>
                    <a:pt x="54" y="161"/>
                  </a:lnTo>
                  <a:lnTo>
                    <a:pt x="54" y="161"/>
                  </a:lnTo>
                  <a:lnTo>
                    <a:pt x="54" y="161"/>
                  </a:lnTo>
                  <a:lnTo>
                    <a:pt x="52" y="161"/>
                  </a:lnTo>
                  <a:lnTo>
                    <a:pt x="52" y="161"/>
                  </a:lnTo>
                  <a:lnTo>
                    <a:pt x="52" y="159"/>
                  </a:lnTo>
                  <a:lnTo>
                    <a:pt x="50" y="159"/>
                  </a:lnTo>
                  <a:lnTo>
                    <a:pt x="50" y="161"/>
                  </a:lnTo>
                  <a:lnTo>
                    <a:pt x="50" y="161"/>
                  </a:lnTo>
                  <a:lnTo>
                    <a:pt x="50" y="161"/>
                  </a:lnTo>
                  <a:lnTo>
                    <a:pt x="50" y="159"/>
                  </a:lnTo>
                  <a:lnTo>
                    <a:pt x="50" y="159"/>
                  </a:lnTo>
                  <a:lnTo>
                    <a:pt x="47" y="159"/>
                  </a:lnTo>
                  <a:lnTo>
                    <a:pt x="47" y="159"/>
                  </a:lnTo>
                  <a:lnTo>
                    <a:pt x="47" y="159"/>
                  </a:lnTo>
                  <a:lnTo>
                    <a:pt x="47" y="159"/>
                  </a:lnTo>
                  <a:lnTo>
                    <a:pt x="45" y="159"/>
                  </a:lnTo>
                  <a:lnTo>
                    <a:pt x="45" y="161"/>
                  </a:lnTo>
                  <a:lnTo>
                    <a:pt x="45" y="161"/>
                  </a:lnTo>
                  <a:lnTo>
                    <a:pt x="45" y="161"/>
                  </a:lnTo>
                  <a:lnTo>
                    <a:pt x="42" y="161"/>
                  </a:lnTo>
                  <a:lnTo>
                    <a:pt x="42" y="161"/>
                  </a:lnTo>
                  <a:lnTo>
                    <a:pt x="42" y="161"/>
                  </a:lnTo>
                  <a:lnTo>
                    <a:pt x="42" y="161"/>
                  </a:lnTo>
                  <a:lnTo>
                    <a:pt x="40" y="161"/>
                  </a:lnTo>
                  <a:lnTo>
                    <a:pt x="40" y="164"/>
                  </a:lnTo>
                  <a:lnTo>
                    <a:pt x="40" y="164"/>
                  </a:lnTo>
                  <a:lnTo>
                    <a:pt x="40" y="161"/>
                  </a:lnTo>
                  <a:lnTo>
                    <a:pt x="40" y="161"/>
                  </a:lnTo>
                  <a:lnTo>
                    <a:pt x="40" y="164"/>
                  </a:lnTo>
                  <a:lnTo>
                    <a:pt x="38" y="164"/>
                  </a:lnTo>
                  <a:lnTo>
                    <a:pt x="38" y="164"/>
                  </a:lnTo>
                  <a:lnTo>
                    <a:pt x="35" y="164"/>
                  </a:lnTo>
                  <a:lnTo>
                    <a:pt x="35" y="164"/>
                  </a:lnTo>
                  <a:lnTo>
                    <a:pt x="35" y="164"/>
                  </a:lnTo>
                  <a:lnTo>
                    <a:pt x="33" y="164"/>
                  </a:lnTo>
                  <a:lnTo>
                    <a:pt x="33" y="164"/>
                  </a:lnTo>
                  <a:lnTo>
                    <a:pt x="33" y="161"/>
                  </a:lnTo>
                  <a:lnTo>
                    <a:pt x="33" y="161"/>
                  </a:lnTo>
                  <a:lnTo>
                    <a:pt x="31" y="161"/>
                  </a:lnTo>
                  <a:lnTo>
                    <a:pt x="31" y="161"/>
                  </a:lnTo>
                  <a:lnTo>
                    <a:pt x="31" y="161"/>
                  </a:lnTo>
                  <a:lnTo>
                    <a:pt x="28" y="161"/>
                  </a:lnTo>
                  <a:lnTo>
                    <a:pt x="28" y="161"/>
                  </a:lnTo>
                  <a:lnTo>
                    <a:pt x="28" y="161"/>
                  </a:lnTo>
                  <a:lnTo>
                    <a:pt x="28" y="161"/>
                  </a:lnTo>
                  <a:lnTo>
                    <a:pt x="26" y="161"/>
                  </a:lnTo>
                  <a:lnTo>
                    <a:pt x="26" y="161"/>
                  </a:lnTo>
                  <a:lnTo>
                    <a:pt x="26" y="161"/>
                  </a:lnTo>
                  <a:lnTo>
                    <a:pt x="24" y="161"/>
                  </a:lnTo>
                  <a:lnTo>
                    <a:pt x="24" y="161"/>
                  </a:lnTo>
                  <a:lnTo>
                    <a:pt x="24" y="161"/>
                  </a:lnTo>
                  <a:lnTo>
                    <a:pt x="24" y="161"/>
                  </a:lnTo>
                  <a:lnTo>
                    <a:pt x="21" y="161"/>
                  </a:lnTo>
                  <a:lnTo>
                    <a:pt x="21" y="161"/>
                  </a:lnTo>
                  <a:lnTo>
                    <a:pt x="21" y="161"/>
                  </a:lnTo>
                  <a:lnTo>
                    <a:pt x="21" y="161"/>
                  </a:lnTo>
                  <a:lnTo>
                    <a:pt x="21" y="161"/>
                  </a:lnTo>
                  <a:lnTo>
                    <a:pt x="24" y="161"/>
                  </a:lnTo>
                  <a:lnTo>
                    <a:pt x="24" y="159"/>
                  </a:lnTo>
                  <a:lnTo>
                    <a:pt x="24" y="159"/>
                  </a:lnTo>
                  <a:lnTo>
                    <a:pt x="24" y="156"/>
                  </a:lnTo>
                  <a:lnTo>
                    <a:pt x="21" y="156"/>
                  </a:lnTo>
                  <a:lnTo>
                    <a:pt x="21" y="156"/>
                  </a:lnTo>
                  <a:lnTo>
                    <a:pt x="21" y="154"/>
                  </a:lnTo>
                  <a:lnTo>
                    <a:pt x="24" y="154"/>
                  </a:lnTo>
                  <a:lnTo>
                    <a:pt x="24" y="154"/>
                  </a:lnTo>
                  <a:lnTo>
                    <a:pt x="24" y="154"/>
                  </a:lnTo>
                  <a:lnTo>
                    <a:pt x="24" y="154"/>
                  </a:lnTo>
                  <a:lnTo>
                    <a:pt x="21" y="154"/>
                  </a:lnTo>
                  <a:lnTo>
                    <a:pt x="21" y="154"/>
                  </a:lnTo>
                  <a:lnTo>
                    <a:pt x="21" y="152"/>
                  </a:lnTo>
                  <a:lnTo>
                    <a:pt x="21" y="152"/>
                  </a:lnTo>
                  <a:lnTo>
                    <a:pt x="21" y="152"/>
                  </a:lnTo>
                  <a:lnTo>
                    <a:pt x="21" y="149"/>
                  </a:lnTo>
                  <a:lnTo>
                    <a:pt x="19" y="149"/>
                  </a:lnTo>
                  <a:lnTo>
                    <a:pt x="19" y="149"/>
                  </a:lnTo>
                  <a:lnTo>
                    <a:pt x="19" y="149"/>
                  </a:lnTo>
                  <a:lnTo>
                    <a:pt x="19" y="149"/>
                  </a:lnTo>
                  <a:lnTo>
                    <a:pt x="19" y="147"/>
                  </a:lnTo>
                  <a:lnTo>
                    <a:pt x="16" y="147"/>
                  </a:lnTo>
                  <a:lnTo>
                    <a:pt x="16" y="147"/>
                  </a:lnTo>
                  <a:lnTo>
                    <a:pt x="16" y="145"/>
                  </a:lnTo>
                  <a:lnTo>
                    <a:pt x="16" y="145"/>
                  </a:lnTo>
                  <a:lnTo>
                    <a:pt x="16" y="142"/>
                  </a:lnTo>
                  <a:lnTo>
                    <a:pt x="19" y="142"/>
                  </a:lnTo>
                  <a:lnTo>
                    <a:pt x="19" y="142"/>
                  </a:lnTo>
                  <a:lnTo>
                    <a:pt x="19" y="140"/>
                  </a:lnTo>
                  <a:lnTo>
                    <a:pt x="19" y="140"/>
                  </a:lnTo>
                  <a:lnTo>
                    <a:pt x="19" y="140"/>
                  </a:lnTo>
                  <a:lnTo>
                    <a:pt x="19" y="138"/>
                  </a:lnTo>
                  <a:lnTo>
                    <a:pt x="19" y="138"/>
                  </a:lnTo>
                  <a:lnTo>
                    <a:pt x="19" y="135"/>
                  </a:lnTo>
                  <a:lnTo>
                    <a:pt x="19" y="135"/>
                  </a:lnTo>
                  <a:lnTo>
                    <a:pt x="19" y="133"/>
                  </a:lnTo>
                  <a:lnTo>
                    <a:pt x="16" y="133"/>
                  </a:lnTo>
                  <a:lnTo>
                    <a:pt x="16" y="133"/>
                  </a:lnTo>
                  <a:lnTo>
                    <a:pt x="16" y="130"/>
                  </a:lnTo>
                  <a:lnTo>
                    <a:pt x="16" y="130"/>
                  </a:lnTo>
                  <a:lnTo>
                    <a:pt x="16" y="130"/>
                  </a:lnTo>
                  <a:lnTo>
                    <a:pt x="16" y="130"/>
                  </a:lnTo>
                  <a:lnTo>
                    <a:pt x="16" y="130"/>
                  </a:lnTo>
                  <a:lnTo>
                    <a:pt x="16" y="128"/>
                  </a:lnTo>
                  <a:lnTo>
                    <a:pt x="16" y="128"/>
                  </a:lnTo>
                  <a:lnTo>
                    <a:pt x="14" y="128"/>
                  </a:lnTo>
                  <a:lnTo>
                    <a:pt x="14" y="126"/>
                  </a:lnTo>
                  <a:lnTo>
                    <a:pt x="14" y="126"/>
                  </a:lnTo>
                  <a:lnTo>
                    <a:pt x="14" y="123"/>
                  </a:lnTo>
                  <a:lnTo>
                    <a:pt x="14" y="123"/>
                  </a:lnTo>
                  <a:lnTo>
                    <a:pt x="14" y="123"/>
                  </a:lnTo>
                  <a:lnTo>
                    <a:pt x="14" y="121"/>
                  </a:lnTo>
                  <a:lnTo>
                    <a:pt x="14" y="121"/>
                  </a:lnTo>
                  <a:lnTo>
                    <a:pt x="14" y="121"/>
                  </a:lnTo>
                  <a:lnTo>
                    <a:pt x="14" y="121"/>
                  </a:lnTo>
                  <a:lnTo>
                    <a:pt x="14" y="119"/>
                  </a:lnTo>
                  <a:lnTo>
                    <a:pt x="14" y="119"/>
                  </a:lnTo>
                  <a:lnTo>
                    <a:pt x="12" y="119"/>
                  </a:lnTo>
                  <a:lnTo>
                    <a:pt x="12" y="116"/>
                  </a:lnTo>
                  <a:lnTo>
                    <a:pt x="12" y="116"/>
                  </a:lnTo>
                  <a:lnTo>
                    <a:pt x="12" y="114"/>
                  </a:lnTo>
                  <a:lnTo>
                    <a:pt x="12" y="114"/>
                  </a:lnTo>
                  <a:lnTo>
                    <a:pt x="12" y="114"/>
                  </a:lnTo>
                  <a:lnTo>
                    <a:pt x="12" y="111"/>
                  </a:lnTo>
                  <a:lnTo>
                    <a:pt x="9" y="111"/>
                  </a:lnTo>
                  <a:lnTo>
                    <a:pt x="9" y="111"/>
                  </a:lnTo>
                  <a:lnTo>
                    <a:pt x="12" y="111"/>
                  </a:lnTo>
                  <a:lnTo>
                    <a:pt x="12" y="111"/>
                  </a:lnTo>
                  <a:lnTo>
                    <a:pt x="12" y="109"/>
                  </a:lnTo>
                  <a:lnTo>
                    <a:pt x="12" y="109"/>
                  </a:lnTo>
                  <a:lnTo>
                    <a:pt x="12" y="107"/>
                  </a:lnTo>
                  <a:lnTo>
                    <a:pt x="9" y="107"/>
                  </a:lnTo>
                  <a:lnTo>
                    <a:pt x="9" y="107"/>
                  </a:lnTo>
                  <a:lnTo>
                    <a:pt x="9" y="107"/>
                  </a:lnTo>
                  <a:lnTo>
                    <a:pt x="9" y="104"/>
                  </a:lnTo>
                  <a:lnTo>
                    <a:pt x="9" y="104"/>
                  </a:lnTo>
                  <a:lnTo>
                    <a:pt x="9" y="104"/>
                  </a:lnTo>
                  <a:lnTo>
                    <a:pt x="9" y="102"/>
                  </a:lnTo>
                  <a:lnTo>
                    <a:pt x="9" y="102"/>
                  </a:lnTo>
                  <a:lnTo>
                    <a:pt x="9" y="102"/>
                  </a:lnTo>
                  <a:lnTo>
                    <a:pt x="9" y="102"/>
                  </a:lnTo>
                  <a:lnTo>
                    <a:pt x="9" y="100"/>
                  </a:lnTo>
                  <a:lnTo>
                    <a:pt x="9" y="100"/>
                  </a:lnTo>
                  <a:lnTo>
                    <a:pt x="9" y="100"/>
                  </a:lnTo>
                  <a:lnTo>
                    <a:pt x="9" y="97"/>
                  </a:lnTo>
                  <a:lnTo>
                    <a:pt x="7" y="97"/>
                  </a:lnTo>
                  <a:lnTo>
                    <a:pt x="7" y="97"/>
                  </a:lnTo>
                  <a:lnTo>
                    <a:pt x="7" y="97"/>
                  </a:lnTo>
                  <a:lnTo>
                    <a:pt x="7" y="97"/>
                  </a:lnTo>
                  <a:lnTo>
                    <a:pt x="7" y="97"/>
                  </a:lnTo>
                  <a:lnTo>
                    <a:pt x="5" y="97"/>
                  </a:lnTo>
                  <a:lnTo>
                    <a:pt x="5" y="97"/>
                  </a:lnTo>
                  <a:lnTo>
                    <a:pt x="5" y="97"/>
                  </a:lnTo>
                  <a:lnTo>
                    <a:pt x="5" y="95"/>
                  </a:lnTo>
                  <a:lnTo>
                    <a:pt x="2" y="95"/>
                  </a:lnTo>
                  <a:lnTo>
                    <a:pt x="2" y="95"/>
                  </a:lnTo>
                  <a:lnTo>
                    <a:pt x="2" y="95"/>
                  </a:lnTo>
                  <a:lnTo>
                    <a:pt x="2" y="93"/>
                  </a:lnTo>
                  <a:lnTo>
                    <a:pt x="2" y="93"/>
                  </a:lnTo>
                  <a:lnTo>
                    <a:pt x="2" y="93"/>
                  </a:lnTo>
                  <a:lnTo>
                    <a:pt x="2" y="90"/>
                  </a:lnTo>
                  <a:lnTo>
                    <a:pt x="2" y="90"/>
                  </a:lnTo>
                  <a:lnTo>
                    <a:pt x="2" y="90"/>
                  </a:lnTo>
                  <a:lnTo>
                    <a:pt x="2" y="90"/>
                  </a:lnTo>
                  <a:lnTo>
                    <a:pt x="2" y="90"/>
                  </a:lnTo>
                  <a:lnTo>
                    <a:pt x="2" y="88"/>
                  </a:lnTo>
                  <a:lnTo>
                    <a:pt x="2" y="88"/>
                  </a:lnTo>
                  <a:lnTo>
                    <a:pt x="2" y="88"/>
                  </a:lnTo>
                  <a:lnTo>
                    <a:pt x="2" y="88"/>
                  </a:lnTo>
                  <a:lnTo>
                    <a:pt x="5" y="88"/>
                  </a:lnTo>
                  <a:lnTo>
                    <a:pt x="5" y="85"/>
                  </a:lnTo>
                  <a:lnTo>
                    <a:pt x="2" y="85"/>
                  </a:lnTo>
                  <a:lnTo>
                    <a:pt x="2" y="85"/>
                  </a:lnTo>
                  <a:lnTo>
                    <a:pt x="2" y="85"/>
                  </a:lnTo>
                  <a:lnTo>
                    <a:pt x="2" y="85"/>
                  </a:lnTo>
                  <a:lnTo>
                    <a:pt x="0" y="85"/>
                  </a:lnTo>
                  <a:lnTo>
                    <a:pt x="0" y="85"/>
                  </a:lnTo>
                  <a:lnTo>
                    <a:pt x="0" y="83"/>
                  </a:lnTo>
                  <a:lnTo>
                    <a:pt x="0" y="83"/>
                  </a:lnTo>
                  <a:lnTo>
                    <a:pt x="0" y="83"/>
                  </a:lnTo>
                  <a:lnTo>
                    <a:pt x="2" y="83"/>
                  </a:lnTo>
                  <a:lnTo>
                    <a:pt x="2" y="83"/>
                  </a:lnTo>
                  <a:lnTo>
                    <a:pt x="2" y="83"/>
                  </a:lnTo>
                  <a:lnTo>
                    <a:pt x="2" y="83"/>
                  </a:lnTo>
                  <a:lnTo>
                    <a:pt x="5" y="8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4" name="Freeform 264"/>
            <p:cNvSpPr>
              <a:spLocks/>
            </p:cNvSpPr>
            <p:nvPr/>
          </p:nvSpPr>
          <p:spPr bwMode="auto">
            <a:xfrm>
              <a:off x="2762250" y="3606800"/>
              <a:ext cx="363538" cy="260350"/>
            </a:xfrm>
            <a:custGeom>
              <a:avLst/>
              <a:gdLst/>
              <a:ahLst/>
              <a:cxnLst>
                <a:cxn ang="0">
                  <a:pos x="9" y="76"/>
                </a:cxn>
                <a:cxn ang="0">
                  <a:pos x="12" y="64"/>
                </a:cxn>
                <a:cxn ang="0">
                  <a:pos x="19" y="55"/>
                </a:cxn>
                <a:cxn ang="0">
                  <a:pos x="19" y="43"/>
                </a:cxn>
                <a:cxn ang="0">
                  <a:pos x="24" y="38"/>
                </a:cxn>
                <a:cxn ang="0">
                  <a:pos x="33" y="43"/>
                </a:cxn>
                <a:cxn ang="0">
                  <a:pos x="42" y="43"/>
                </a:cxn>
                <a:cxn ang="0">
                  <a:pos x="54" y="47"/>
                </a:cxn>
                <a:cxn ang="0">
                  <a:pos x="61" y="55"/>
                </a:cxn>
                <a:cxn ang="0">
                  <a:pos x="73" y="59"/>
                </a:cxn>
                <a:cxn ang="0">
                  <a:pos x="80" y="66"/>
                </a:cxn>
                <a:cxn ang="0">
                  <a:pos x="85" y="78"/>
                </a:cxn>
                <a:cxn ang="0">
                  <a:pos x="87" y="81"/>
                </a:cxn>
                <a:cxn ang="0">
                  <a:pos x="95" y="71"/>
                </a:cxn>
                <a:cxn ang="0">
                  <a:pos x="102" y="64"/>
                </a:cxn>
                <a:cxn ang="0">
                  <a:pos x="109" y="55"/>
                </a:cxn>
                <a:cxn ang="0">
                  <a:pos x="116" y="45"/>
                </a:cxn>
                <a:cxn ang="0">
                  <a:pos x="123" y="38"/>
                </a:cxn>
                <a:cxn ang="0">
                  <a:pos x="130" y="29"/>
                </a:cxn>
                <a:cxn ang="0">
                  <a:pos x="137" y="19"/>
                </a:cxn>
                <a:cxn ang="0">
                  <a:pos x="149" y="17"/>
                </a:cxn>
                <a:cxn ang="0">
                  <a:pos x="161" y="12"/>
                </a:cxn>
                <a:cxn ang="0">
                  <a:pos x="170" y="10"/>
                </a:cxn>
                <a:cxn ang="0">
                  <a:pos x="182" y="7"/>
                </a:cxn>
                <a:cxn ang="0">
                  <a:pos x="194" y="2"/>
                </a:cxn>
                <a:cxn ang="0">
                  <a:pos x="206" y="0"/>
                </a:cxn>
                <a:cxn ang="0">
                  <a:pos x="203" y="12"/>
                </a:cxn>
                <a:cxn ang="0">
                  <a:pos x="211" y="21"/>
                </a:cxn>
                <a:cxn ang="0">
                  <a:pos x="215" y="33"/>
                </a:cxn>
                <a:cxn ang="0">
                  <a:pos x="222" y="43"/>
                </a:cxn>
                <a:cxn ang="0">
                  <a:pos x="225" y="55"/>
                </a:cxn>
                <a:cxn ang="0">
                  <a:pos x="227" y="62"/>
                </a:cxn>
                <a:cxn ang="0">
                  <a:pos x="215" y="66"/>
                </a:cxn>
                <a:cxn ang="0">
                  <a:pos x="211" y="76"/>
                </a:cxn>
                <a:cxn ang="0">
                  <a:pos x="208" y="88"/>
                </a:cxn>
                <a:cxn ang="0">
                  <a:pos x="199" y="93"/>
                </a:cxn>
                <a:cxn ang="0">
                  <a:pos x="189" y="97"/>
                </a:cxn>
                <a:cxn ang="0">
                  <a:pos x="177" y="102"/>
                </a:cxn>
                <a:cxn ang="0">
                  <a:pos x="168" y="107"/>
                </a:cxn>
                <a:cxn ang="0">
                  <a:pos x="156" y="109"/>
                </a:cxn>
                <a:cxn ang="0">
                  <a:pos x="147" y="114"/>
                </a:cxn>
                <a:cxn ang="0">
                  <a:pos x="140" y="121"/>
                </a:cxn>
                <a:cxn ang="0">
                  <a:pos x="130" y="128"/>
                </a:cxn>
                <a:cxn ang="0">
                  <a:pos x="121" y="128"/>
                </a:cxn>
                <a:cxn ang="0">
                  <a:pos x="111" y="133"/>
                </a:cxn>
                <a:cxn ang="0">
                  <a:pos x="102" y="140"/>
                </a:cxn>
                <a:cxn ang="0">
                  <a:pos x="90" y="142"/>
                </a:cxn>
                <a:cxn ang="0">
                  <a:pos x="78" y="142"/>
                </a:cxn>
                <a:cxn ang="0">
                  <a:pos x="68" y="147"/>
                </a:cxn>
                <a:cxn ang="0">
                  <a:pos x="59" y="154"/>
                </a:cxn>
                <a:cxn ang="0">
                  <a:pos x="50" y="159"/>
                </a:cxn>
                <a:cxn ang="0">
                  <a:pos x="42" y="161"/>
                </a:cxn>
                <a:cxn ang="0">
                  <a:pos x="33" y="161"/>
                </a:cxn>
                <a:cxn ang="0">
                  <a:pos x="21" y="161"/>
                </a:cxn>
                <a:cxn ang="0">
                  <a:pos x="21" y="154"/>
                </a:cxn>
                <a:cxn ang="0">
                  <a:pos x="19" y="142"/>
                </a:cxn>
                <a:cxn ang="0">
                  <a:pos x="16" y="128"/>
                </a:cxn>
                <a:cxn ang="0">
                  <a:pos x="12" y="116"/>
                </a:cxn>
                <a:cxn ang="0">
                  <a:pos x="9" y="104"/>
                </a:cxn>
                <a:cxn ang="0">
                  <a:pos x="5" y="97"/>
                </a:cxn>
                <a:cxn ang="0">
                  <a:pos x="2" y="88"/>
                </a:cxn>
                <a:cxn ang="0">
                  <a:pos x="2" y="83"/>
                </a:cxn>
              </a:cxnLst>
              <a:rect l="0" t="0" r="r" b="b"/>
              <a:pathLst>
                <a:path w="229" h="164">
                  <a:moveTo>
                    <a:pt x="5" y="83"/>
                  </a:moveTo>
                  <a:lnTo>
                    <a:pt x="5" y="85"/>
                  </a:lnTo>
                  <a:lnTo>
                    <a:pt x="5" y="85"/>
                  </a:lnTo>
                  <a:lnTo>
                    <a:pt x="7" y="85"/>
                  </a:lnTo>
                  <a:lnTo>
                    <a:pt x="7" y="83"/>
                  </a:lnTo>
                  <a:lnTo>
                    <a:pt x="7" y="83"/>
                  </a:lnTo>
                  <a:lnTo>
                    <a:pt x="7" y="83"/>
                  </a:lnTo>
                  <a:lnTo>
                    <a:pt x="7" y="81"/>
                  </a:lnTo>
                  <a:lnTo>
                    <a:pt x="7" y="81"/>
                  </a:lnTo>
                  <a:lnTo>
                    <a:pt x="7" y="81"/>
                  </a:lnTo>
                  <a:lnTo>
                    <a:pt x="7" y="81"/>
                  </a:lnTo>
                  <a:lnTo>
                    <a:pt x="9" y="81"/>
                  </a:lnTo>
                  <a:lnTo>
                    <a:pt x="9" y="78"/>
                  </a:lnTo>
                  <a:lnTo>
                    <a:pt x="9" y="78"/>
                  </a:lnTo>
                  <a:lnTo>
                    <a:pt x="9" y="76"/>
                  </a:lnTo>
                  <a:lnTo>
                    <a:pt x="9" y="76"/>
                  </a:lnTo>
                  <a:lnTo>
                    <a:pt x="9" y="74"/>
                  </a:lnTo>
                  <a:lnTo>
                    <a:pt x="9" y="74"/>
                  </a:lnTo>
                  <a:lnTo>
                    <a:pt x="9" y="71"/>
                  </a:lnTo>
                  <a:lnTo>
                    <a:pt x="9" y="71"/>
                  </a:lnTo>
                  <a:lnTo>
                    <a:pt x="9" y="71"/>
                  </a:lnTo>
                  <a:lnTo>
                    <a:pt x="7" y="71"/>
                  </a:lnTo>
                  <a:lnTo>
                    <a:pt x="7" y="69"/>
                  </a:lnTo>
                  <a:lnTo>
                    <a:pt x="7" y="69"/>
                  </a:lnTo>
                  <a:lnTo>
                    <a:pt x="7" y="66"/>
                  </a:lnTo>
                  <a:lnTo>
                    <a:pt x="9" y="66"/>
                  </a:lnTo>
                  <a:lnTo>
                    <a:pt x="9" y="66"/>
                  </a:lnTo>
                  <a:lnTo>
                    <a:pt x="9" y="66"/>
                  </a:lnTo>
                  <a:lnTo>
                    <a:pt x="12" y="66"/>
                  </a:lnTo>
                  <a:lnTo>
                    <a:pt x="12" y="66"/>
                  </a:lnTo>
                  <a:lnTo>
                    <a:pt x="12" y="66"/>
                  </a:lnTo>
                  <a:lnTo>
                    <a:pt x="12" y="64"/>
                  </a:lnTo>
                  <a:lnTo>
                    <a:pt x="12" y="64"/>
                  </a:lnTo>
                  <a:lnTo>
                    <a:pt x="14" y="64"/>
                  </a:lnTo>
                  <a:lnTo>
                    <a:pt x="14" y="64"/>
                  </a:lnTo>
                  <a:lnTo>
                    <a:pt x="14" y="62"/>
                  </a:lnTo>
                  <a:lnTo>
                    <a:pt x="14" y="62"/>
                  </a:lnTo>
                  <a:lnTo>
                    <a:pt x="16" y="62"/>
                  </a:lnTo>
                  <a:lnTo>
                    <a:pt x="16" y="62"/>
                  </a:lnTo>
                  <a:lnTo>
                    <a:pt x="16" y="62"/>
                  </a:lnTo>
                  <a:lnTo>
                    <a:pt x="16" y="59"/>
                  </a:lnTo>
                  <a:lnTo>
                    <a:pt x="16" y="59"/>
                  </a:lnTo>
                  <a:lnTo>
                    <a:pt x="16" y="59"/>
                  </a:lnTo>
                  <a:lnTo>
                    <a:pt x="19" y="59"/>
                  </a:lnTo>
                  <a:lnTo>
                    <a:pt x="19" y="59"/>
                  </a:lnTo>
                  <a:lnTo>
                    <a:pt x="19" y="57"/>
                  </a:lnTo>
                  <a:lnTo>
                    <a:pt x="19" y="57"/>
                  </a:lnTo>
                  <a:lnTo>
                    <a:pt x="19" y="55"/>
                  </a:lnTo>
                  <a:lnTo>
                    <a:pt x="16" y="55"/>
                  </a:lnTo>
                  <a:lnTo>
                    <a:pt x="16" y="55"/>
                  </a:lnTo>
                  <a:lnTo>
                    <a:pt x="16" y="55"/>
                  </a:lnTo>
                  <a:lnTo>
                    <a:pt x="16" y="52"/>
                  </a:lnTo>
                  <a:lnTo>
                    <a:pt x="16" y="52"/>
                  </a:lnTo>
                  <a:lnTo>
                    <a:pt x="16" y="52"/>
                  </a:lnTo>
                  <a:lnTo>
                    <a:pt x="16" y="50"/>
                  </a:lnTo>
                  <a:lnTo>
                    <a:pt x="16" y="50"/>
                  </a:lnTo>
                  <a:lnTo>
                    <a:pt x="16" y="47"/>
                  </a:lnTo>
                  <a:lnTo>
                    <a:pt x="16" y="47"/>
                  </a:lnTo>
                  <a:lnTo>
                    <a:pt x="16" y="47"/>
                  </a:lnTo>
                  <a:lnTo>
                    <a:pt x="16" y="45"/>
                  </a:lnTo>
                  <a:lnTo>
                    <a:pt x="16" y="45"/>
                  </a:lnTo>
                  <a:lnTo>
                    <a:pt x="16" y="43"/>
                  </a:lnTo>
                  <a:lnTo>
                    <a:pt x="19" y="43"/>
                  </a:lnTo>
                  <a:lnTo>
                    <a:pt x="19" y="43"/>
                  </a:lnTo>
                  <a:lnTo>
                    <a:pt x="21" y="43"/>
                  </a:lnTo>
                  <a:lnTo>
                    <a:pt x="21" y="43"/>
                  </a:lnTo>
                  <a:lnTo>
                    <a:pt x="19" y="43"/>
                  </a:lnTo>
                  <a:lnTo>
                    <a:pt x="19" y="40"/>
                  </a:lnTo>
                  <a:lnTo>
                    <a:pt x="19" y="40"/>
                  </a:lnTo>
                  <a:lnTo>
                    <a:pt x="19" y="40"/>
                  </a:lnTo>
                  <a:lnTo>
                    <a:pt x="19" y="40"/>
                  </a:lnTo>
                  <a:lnTo>
                    <a:pt x="19" y="38"/>
                  </a:lnTo>
                  <a:lnTo>
                    <a:pt x="19" y="38"/>
                  </a:lnTo>
                  <a:lnTo>
                    <a:pt x="19" y="38"/>
                  </a:lnTo>
                  <a:lnTo>
                    <a:pt x="19" y="36"/>
                  </a:lnTo>
                  <a:lnTo>
                    <a:pt x="21" y="36"/>
                  </a:lnTo>
                  <a:lnTo>
                    <a:pt x="21" y="36"/>
                  </a:lnTo>
                  <a:lnTo>
                    <a:pt x="21" y="36"/>
                  </a:lnTo>
                  <a:lnTo>
                    <a:pt x="24" y="36"/>
                  </a:lnTo>
                  <a:lnTo>
                    <a:pt x="24" y="38"/>
                  </a:lnTo>
                  <a:lnTo>
                    <a:pt x="24" y="38"/>
                  </a:lnTo>
                  <a:lnTo>
                    <a:pt x="24" y="38"/>
                  </a:lnTo>
                  <a:lnTo>
                    <a:pt x="24" y="38"/>
                  </a:lnTo>
                  <a:lnTo>
                    <a:pt x="26" y="38"/>
                  </a:lnTo>
                  <a:lnTo>
                    <a:pt x="26" y="40"/>
                  </a:lnTo>
                  <a:lnTo>
                    <a:pt x="26" y="40"/>
                  </a:lnTo>
                  <a:lnTo>
                    <a:pt x="26" y="40"/>
                  </a:lnTo>
                  <a:lnTo>
                    <a:pt x="28" y="40"/>
                  </a:lnTo>
                  <a:lnTo>
                    <a:pt x="28" y="40"/>
                  </a:lnTo>
                  <a:lnTo>
                    <a:pt x="28" y="40"/>
                  </a:lnTo>
                  <a:lnTo>
                    <a:pt x="28" y="40"/>
                  </a:lnTo>
                  <a:lnTo>
                    <a:pt x="31" y="40"/>
                  </a:lnTo>
                  <a:lnTo>
                    <a:pt x="31" y="43"/>
                  </a:lnTo>
                  <a:lnTo>
                    <a:pt x="31" y="43"/>
                  </a:lnTo>
                  <a:lnTo>
                    <a:pt x="33" y="43"/>
                  </a:lnTo>
                  <a:lnTo>
                    <a:pt x="33" y="43"/>
                  </a:lnTo>
                  <a:lnTo>
                    <a:pt x="33" y="43"/>
                  </a:lnTo>
                  <a:lnTo>
                    <a:pt x="33" y="43"/>
                  </a:lnTo>
                  <a:lnTo>
                    <a:pt x="33" y="43"/>
                  </a:lnTo>
                  <a:lnTo>
                    <a:pt x="35" y="43"/>
                  </a:lnTo>
                  <a:lnTo>
                    <a:pt x="35" y="40"/>
                  </a:lnTo>
                  <a:lnTo>
                    <a:pt x="35" y="40"/>
                  </a:lnTo>
                  <a:lnTo>
                    <a:pt x="35" y="40"/>
                  </a:lnTo>
                  <a:lnTo>
                    <a:pt x="38" y="40"/>
                  </a:lnTo>
                  <a:lnTo>
                    <a:pt x="38" y="40"/>
                  </a:lnTo>
                  <a:lnTo>
                    <a:pt x="40" y="40"/>
                  </a:lnTo>
                  <a:lnTo>
                    <a:pt x="40" y="40"/>
                  </a:lnTo>
                  <a:lnTo>
                    <a:pt x="40" y="40"/>
                  </a:lnTo>
                  <a:lnTo>
                    <a:pt x="42" y="40"/>
                  </a:lnTo>
                  <a:lnTo>
                    <a:pt x="42" y="40"/>
                  </a:lnTo>
                  <a:lnTo>
                    <a:pt x="42" y="40"/>
                  </a:lnTo>
                  <a:lnTo>
                    <a:pt x="42" y="43"/>
                  </a:lnTo>
                  <a:lnTo>
                    <a:pt x="45" y="43"/>
                  </a:lnTo>
                  <a:lnTo>
                    <a:pt x="45" y="43"/>
                  </a:lnTo>
                  <a:lnTo>
                    <a:pt x="45" y="43"/>
                  </a:lnTo>
                  <a:lnTo>
                    <a:pt x="47" y="43"/>
                  </a:lnTo>
                  <a:lnTo>
                    <a:pt x="47" y="43"/>
                  </a:lnTo>
                  <a:lnTo>
                    <a:pt x="47" y="45"/>
                  </a:lnTo>
                  <a:lnTo>
                    <a:pt x="47" y="45"/>
                  </a:lnTo>
                  <a:lnTo>
                    <a:pt x="50" y="45"/>
                  </a:lnTo>
                  <a:lnTo>
                    <a:pt x="50" y="45"/>
                  </a:lnTo>
                  <a:lnTo>
                    <a:pt x="50" y="45"/>
                  </a:lnTo>
                  <a:lnTo>
                    <a:pt x="50" y="45"/>
                  </a:lnTo>
                  <a:lnTo>
                    <a:pt x="50" y="47"/>
                  </a:lnTo>
                  <a:lnTo>
                    <a:pt x="52" y="47"/>
                  </a:lnTo>
                  <a:lnTo>
                    <a:pt x="52" y="47"/>
                  </a:lnTo>
                  <a:lnTo>
                    <a:pt x="52" y="47"/>
                  </a:lnTo>
                  <a:lnTo>
                    <a:pt x="54" y="47"/>
                  </a:lnTo>
                  <a:lnTo>
                    <a:pt x="54" y="47"/>
                  </a:lnTo>
                  <a:lnTo>
                    <a:pt x="54" y="50"/>
                  </a:lnTo>
                  <a:lnTo>
                    <a:pt x="54" y="50"/>
                  </a:lnTo>
                  <a:lnTo>
                    <a:pt x="57" y="50"/>
                  </a:lnTo>
                  <a:lnTo>
                    <a:pt x="57" y="50"/>
                  </a:lnTo>
                  <a:lnTo>
                    <a:pt x="57" y="50"/>
                  </a:lnTo>
                  <a:lnTo>
                    <a:pt x="57" y="50"/>
                  </a:lnTo>
                  <a:lnTo>
                    <a:pt x="57" y="52"/>
                  </a:lnTo>
                  <a:lnTo>
                    <a:pt x="59" y="52"/>
                  </a:lnTo>
                  <a:lnTo>
                    <a:pt x="59" y="52"/>
                  </a:lnTo>
                  <a:lnTo>
                    <a:pt x="59" y="52"/>
                  </a:lnTo>
                  <a:lnTo>
                    <a:pt x="61" y="52"/>
                  </a:lnTo>
                  <a:lnTo>
                    <a:pt x="61" y="52"/>
                  </a:lnTo>
                  <a:lnTo>
                    <a:pt x="61" y="52"/>
                  </a:lnTo>
                  <a:lnTo>
                    <a:pt x="61" y="52"/>
                  </a:lnTo>
                  <a:lnTo>
                    <a:pt x="61" y="55"/>
                  </a:lnTo>
                  <a:lnTo>
                    <a:pt x="64" y="55"/>
                  </a:lnTo>
                  <a:lnTo>
                    <a:pt x="64" y="55"/>
                  </a:lnTo>
                  <a:lnTo>
                    <a:pt x="64" y="55"/>
                  </a:lnTo>
                  <a:lnTo>
                    <a:pt x="64" y="55"/>
                  </a:lnTo>
                  <a:lnTo>
                    <a:pt x="66" y="55"/>
                  </a:lnTo>
                  <a:lnTo>
                    <a:pt x="66" y="57"/>
                  </a:lnTo>
                  <a:lnTo>
                    <a:pt x="66" y="57"/>
                  </a:lnTo>
                  <a:lnTo>
                    <a:pt x="68" y="57"/>
                  </a:lnTo>
                  <a:lnTo>
                    <a:pt x="68" y="57"/>
                  </a:lnTo>
                  <a:lnTo>
                    <a:pt x="68" y="57"/>
                  </a:lnTo>
                  <a:lnTo>
                    <a:pt x="68" y="57"/>
                  </a:lnTo>
                  <a:lnTo>
                    <a:pt x="68" y="59"/>
                  </a:lnTo>
                  <a:lnTo>
                    <a:pt x="71" y="59"/>
                  </a:lnTo>
                  <a:lnTo>
                    <a:pt x="71" y="59"/>
                  </a:lnTo>
                  <a:lnTo>
                    <a:pt x="71" y="59"/>
                  </a:lnTo>
                  <a:lnTo>
                    <a:pt x="73" y="59"/>
                  </a:lnTo>
                  <a:lnTo>
                    <a:pt x="73" y="59"/>
                  </a:lnTo>
                  <a:lnTo>
                    <a:pt x="73" y="62"/>
                  </a:lnTo>
                  <a:lnTo>
                    <a:pt x="73" y="62"/>
                  </a:lnTo>
                  <a:lnTo>
                    <a:pt x="76" y="62"/>
                  </a:lnTo>
                  <a:lnTo>
                    <a:pt x="76" y="62"/>
                  </a:lnTo>
                  <a:lnTo>
                    <a:pt x="76" y="62"/>
                  </a:lnTo>
                  <a:lnTo>
                    <a:pt x="76" y="62"/>
                  </a:lnTo>
                  <a:lnTo>
                    <a:pt x="76" y="62"/>
                  </a:lnTo>
                  <a:lnTo>
                    <a:pt x="78" y="62"/>
                  </a:lnTo>
                  <a:lnTo>
                    <a:pt x="78" y="64"/>
                  </a:lnTo>
                  <a:lnTo>
                    <a:pt x="78" y="64"/>
                  </a:lnTo>
                  <a:lnTo>
                    <a:pt x="80" y="64"/>
                  </a:lnTo>
                  <a:lnTo>
                    <a:pt x="80" y="64"/>
                  </a:lnTo>
                  <a:lnTo>
                    <a:pt x="80" y="64"/>
                  </a:lnTo>
                  <a:lnTo>
                    <a:pt x="80" y="64"/>
                  </a:lnTo>
                  <a:lnTo>
                    <a:pt x="80" y="66"/>
                  </a:lnTo>
                  <a:lnTo>
                    <a:pt x="83" y="66"/>
                  </a:lnTo>
                  <a:lnTo>
                    <a:pt x="83" y="66"/>
                  </a:lnTo>
                  <a:lnTo>
                    <a:pt x="83" y="66"/>
                  </a:lnTo>
                  <a:lnTo>
                    <a:pt x="83" y="66"/>
                  </a:lnTo>
                  <a:lnTo>
                    <a:pt x="85" y="66"/>
                  </a:lnTo>
                  <a:lnTo>
                    <a:pt x="85" y="69"/>
                  </a:lnTo>
                  <a:lnTo>
                    <a:pt x="85" y="69"/>
                  </a:lnTo>
                  <a:lnTo>
                    <a:pt x="85" y="71"/>
                  </a:lnTo>
                  <a:lnTo>
                    <a:pt x="85" y="71"/>
                  </a:lnTo>
                  <a:lnTo>
                    <a:pt x="85" y="71"/>
                  </a:lnTo>
                  <a:lnTo>
                    <a:pt x="85" y="74"/>
                  </a:lnTo>
                  <a:lnTo>
                    <a:pt x="85" y="74"/>
                  </a:lnTo>
                  <a:lnTo>
                    <a:pt x="85" y="76"/>
                  </a:lnTo>
                  <a:lnTo>
                    <a:pt x="85" y="76"/>
                  </a:lnTo>
                  <a:lnTo>
                    <a:pt x="85" y="78"/>
                  </a:lnTo>
                  <a:lnTo>
                    <a:pt x="85" y="78"/>
                  </a:lnTo>
                  <a:lnTo>
                    <a:pt x="85" y="81"/>
                  </a:lnTo>
                  <a:lnTo>
                    <a:pt x="85" y="81"/>
                  </a:lnTo>
                  <a:lnTo>
                    <a:pt x="85" y="81"/>
                  </a:lnTo>
                  <a:lnTo>
                    <a:pt x="85" y="83"/>
                  </a:lnTo>
                  <a:lnTo>
                    <a:pt x="85" y="83"/>
                  </a:lnTo>
                  <a:lnTo>
                    <a:pt x="85" y="85"/>
                  </a:lnTo>
                  <a:lnTo>
                    <a:pt x="85" y="85"/>
                  </a:lnTo>
                  <a:lnTo>
                    <a:pt x="85" y="85"/>
                  </a:lnTo>
                  <a:lnTo>
                    <a:pt x="85" y="85"/>
                  </a:lnTo>
                  <a:lnTo>
                    <a:pt x="87" y="85"/>
                  </a:lnTo>
                  <a:lnTo>
                    <a:pt x="87" y="83"/>
                  </a:lnTo>
                  <a:lnTo>
                    <a:pt x="87" y="83"/>
                  </a:lnTo>
                  <a:lnTo>
                    <a:pt x="87" y="83"/>
                  </a:lnTo>
                  <a:lnTo>
                    <a:pt x="87" y="81"/>
                  </a:lnTo>
                  <a:lnTo>
                    <a:pt x="87" y="81"/>
                  </a:lnTo>
                  <a:lnTo>
                    <a:pt x="87" y="81"/>
                  </a:lnTo>
                  <a:lnTo>
                    <a:pt x="90" y="81"/>
                  </a:lnTo>
                  <a:lnTo>
                    <a:pt x="90" y="81"/>
                  </a:lnTo>
                  <a:lnTo>
                    <a:pt x="90" y="81"/>
                  </a:lnTo>
                  <a:lnTo>
                    <a:pt x="90" y="78"/>
                  </a:lnTo>
                  <a:lnTo>
                    <a:pt x="90" y="78"/>
                  </a:lnTo>
                  <a:lnTo>
                    <a:pt x="90" y="78"/>
                  </a:lnTo>
                  <a:lnTo>
                    <a:pt x="92" y="78"/>
                  </a:lnTo>
                  <a:lnTo>
                    <a:pt x="92" y="76"/>
                  </a:lnTo>
                  <a:lnTo>
                    <a:pt x="92" y="76"/>
                  </a:lnTo>
                  <a:lnTo>
                    <a:pt x="92" y="76"/>
                  </a:lnTo>
                  <a:lnTo>
                    <a:pt x="95" y="76"/>
                  </a:lnTo>
                  <a:lnTo>
                    <a:pt x="95" y="74"/>
                  </a:lnTo>
                  <a:lnTo>
                    <a:pt x="95" y="74"/>
                  </a:lnTo>
                  <a:lnTo>
                    <a:pt x="95" y="74"/>
                  </a:lnTo>
                  <a:lnTo>
                    <a:pt x="95" y="71"/>
                  </a:lnTo>
                  <a:lnTo>
                    <a:pt x="95" y="71"/>
                  </a:lnTo>
                  <a:lnTo>
                    <a:pt x="95" y="71"/>
                  </a:lnTo>
                  <a:lnTo>
                    <a:pt x="97" y="71"/>
                  </a:lnTo>
                  <a:lnTo>
                    <a:pt x="97" y="71"/>
                  </a:lnTo>
                  <a:lnTo>
                    <a:pt x="97" y="71"/>
                  </a:lnTo>
                  <a:lnTo>
                    <a:pt x="97" y="69"/>
                  </a:lnTo>
                  <a:lnTo>
                    <a:pt x="97" y="69"/>
                  </a:lnTo>
                  <a:lnTo>
                    <a:pt x="97" y="69"/>
                  </a:lnTo>
                  <a:lnTo>
                    <a:pt x="99" y="69"/>
                  </a:lnTo>
                  <a:lnTo>
                    <a:pt x="99" y="66"/>
                  </a:lnTo>
                  <a:lnTo>
                    <a:pt x="99" y="66"/>
                  </a:lnTo>
                  <a:lnTo>
                    <a:pt x="99" y="66"/>
                  </a:lnTo>
                  <a:lnTo>
                    <a:pt x="102" y="66"/>
                  </a:lnTo>
                  <a:lnTo>
                    <a:pt x="102" y="64"/>
                  </a:lnTo>
                  <a:lnTo>
                    <a:pt x="102" y="64"/>
                  </a:lnTo>
                  <a:lnTo>
                    <a:pt x="102" y="64"/>
                  </a:lnTo>
                  <a:lnTo>
                    <a:pt x="102" y="64"/>
                  </a:lnTo>
                  <a:lnTo>
                    <a:pt x="102" y="62"/>
                  </a:lnTo>
                  <a:lnTo>
                    <a:pt x="104" y="62"/>
                  </a:lnTo>
                  <a:lnTo>
                    <a:pt x="104" y="62"/>
                  </a:lnTo>
                  <a:lnTo>
                    <a:pt x="104" y="62"/>
                  </a:lnTo>
                  <a:lnTo>
                    <a:pt x="104" y="62"/>
                  </a:lnTo>
                  <a:lnTo>
                    <a:pt x="104" y="59"/>
                  </a:lnTo>
                  <a:lnTo>
                    <a:pt x="106" y="59"/>
                  </a:lnTo>
                  <a:lnTo>
                    <a:pt x="106" y="59"/>
                  </a:lnTo>
                  <a:lnTo>
                    <a:pt x="106" y="59"/>
                  </a:lnTo>
                  <a:lnTo>
                    <a:pt x="106" y="57"/>
                  </a:lnTo>
                  <a:lnTo>
                    <a:pt x="106" y="57"/>
                  </a:lnTo>
                  <a:lnTo>
                    <a:pt x="106" y="57"/>
                  </a:lnTo>
                  <a:lnTo>
                    <a:pt x="109" y="57"/>
                  </a:lnTo>
                  <a:lnTo>
                    <a:pt x="109" y="55"/>
                  </a:lnTo>
                  <a:lnTo>
                    <a:pt x="109" y="55"/>
                  </a:lnTo>
                  <a:lnTo>
                    <a:pt x="109" y="55"/>
                  </a:lnTo>
                  <a:lnTo>
                    <a:pt x="109" y="55"/>
                  </a:lnTo>
                  <a:lnTo>
                    <a:pt x="109" y="52"/>
                  </a:lnTo>
                  <a:lnTo>
                    <a:pt x="111" y="52"/>
                  </a:lnTo>
                  <a:lnTo>
                    <a:pt x="111" y="52"/>
                  </a:lnTo>
                  <a:lnTo>
                    <a:pt x="111" y="52"/>
                  </a:lnTo>
                  <a:lnTo>
                    <a:pt x="111" y="52"/>
                  </a:lnTo>
                  <a:lnTo>
                    <a:pt x="113" y="52"/>
                  </a:lnTo>
                  <a:lnTo>
                    <a:pt x="113" y="50"/>
                  </a:lnTo>
                  <a:lnTo>
                    <a:pt x="113" y="50"/>
                  </a:lnTo>
                  <a:lnTo>
                    <a:pt x="113" y="50"/>
                  </a:lnTo>
                  <a:lnTo>
                    <a:pt x="113" y="47"/>
                  </a:lnTo>
                  <a:lnTo>
                    <a:pt x="113" y="47"/>
                  </a:lnTo>
                  <a:lnTo>
                    <a:pt x="113" y="47"/>
                  </a:lnTo>
                  <a:lnTo>
                    <a:pt x="116" y="47"/>
                  </a:lnTo>
                  <a:lnTo>
                    <a:pt x="116" y="45"/>
                  </a:lnTo>
                  <a:lnTo>
                    <a:pt x="116" y="45"/>
                  </a:lnTo>
                  <a:lnTo>
                    <a:pt x="116" y="45"/>
                  </a:lnTo>
                  <a:lnTo>
                    <a:pt x="116" y="45"/>
                  </a:lnTo>
                  <a:lnTo>
                    <a:pt x="116" y="43"/>
                  </a:lnTo>
                  <a:lnTo>
                    <a:pt x="118" y="43"/>
                  </a:lnTo>
                  <a:lnTo>
                    <a:pt x="118" y="43"/>
                  </a:lnTo>
                  <a:lnTo>
                    <a:pt x="118" y="43"/>
                  </a:lnTo>
                  <a:lnTo>
                    <a:pt x="118" y="40"/>
                  </a:lnTo>
                  <a:lnTo>
                    <a:pt x="121" y="40"/>
                  </a:lnTo>
                  <a:lnTo>
                    <a:pt x="121" y="40"/>
                  </a:lnTo>
                  <a:lnTo>
                    <a:pt x="121" y="40"/>
                  </a:lnTo>
                  <a:lnTo>
                    <a:pt x="121" y="40"/>
                  </a:lnTo>
                  <a:lnTo>
                    <a:pt x="121" y="40"/>
                  </a:lnTo>
                  <a:lnTo>
                    <a:pt x="121" y="38"/>
                  </a:lnTo>
                  <a:lnTo>
                    <a:pt x="123" y="38"/>
                  </a:lnTo>
                  <a:lnTo>
                    <a:pt x="123" y="38"/>
                  </a:lnTo>
                  <a:lnTo>
                    <a:pt x="123" y="38"/>
                  </a:lnTo>
                  <a:lnTo>
                    <a:pt x="123" y="36"/>
                  </a:lnTo>
                  <a:lnTo>
                    <a:pt x="123" y="36"/>
                  </a:lnTo>
                  <a:lnTo>
                    <a:pt x="123" y="36"/>
                  </a:lnTo>
                  <a:lnTo>
                    <a:pt x="123" y="33"/>
                  </a:lnTo>
                  <a:lnTo>
                    <a:pt x="125" y="33"/>
                  </a:lnTo>
                  <a:lnTo>
                    <a:pt x="125" y="33"/>
                  </a:lnTo>
                  <a:lnTo>
                    <a:pt x="125" y="33"/>
                  </a:lnTo>
                  <a:lnTo>
                    <a:pt x="125" y="31"/>
                  </a:lnTo>
                  <a:lnTo>
                    <a:pt x="128" y="31"/>
                  </a:lnTo>
                  <a:lnTo>
                    <a:pt x="128" y="31"/>
                  </a:lnTo>
                  <a:lnTo>
                    <a:pt x="128" y="31"/>
                  </a:lnTo>
                  <a:lnTo>
                    <a:pt x="128" y="31"/>
                  </a:lnTo>
                  <a:lnTo>
                    <a:pt x="128" y="31"/>
                  </a:lnTo>
                  <a:lnTo>
                    <a:pt x="128" y="29"/>
                  </a:lnTo>
                  <a:lnTo>
                    <a:pt x="130" y="29"/>
                  </a:lnTo>
                  <a:lnTo>
                    <a:pt x="130" y="29"/>
                  </a:lnTo>
                  <a:lnTo>
                    <a:pt x="130" y="29"/>
                  </a:lnTo>
                  <a:lnTo>
                    <a:pt x="130" y="26"/>
                  </a:lnTo>
                  <a:lnTo>
                    <a:pt x="130" y="26"/>
                  </a:lnTo>
                  <a:lnTo>
                    <a:pt x="130" y="26"/>
                  </a:lnTo>
                  <a:lnTo>
                    <a:pt x="132" y="26"/>
                  </a:lnTo>
                  <a:lnTo>
                    <a:pt x="132" y="24"/>
                  </a:lnTo>
                  <a:lnTo>
                    <a:pt x="132" y="24"/>
                  </a:lnTo>
                  <a:lnTo>
                    <a:pt x="132" y="24"/>
                  </a:lnTo>
                  <a:lnTo>
                    <a:pt x="135" y="24"/>
                  </a:lnTo>
                  <a:lnTo>
                    <a:pt x="135" y="21"/>
                  </a:lnTo>
                  <a:lnTo>
                    <a:pt x="135" y="21"/>
                  </a:lnTo>
                  <a:lnTo>
                    <a:pt x="135" y="21"/>
                  </a:lnTo>
                  <a:lnTo>
                    <a:pt x="135" y="21"/>
                  </a:lnTo>
                  <a:lnTo>
                    <a:pt x="135" y="21"/>
                  </a:lnTo>
                  <a:lnTo>
                    <a:pt x="137" y="21"/>
                  </a:lnTo>
                  <a:lnTo>
                    <a:pt x="137" y="19"/>
                  </a:lnTo>
                  <a:lnTo>
                    <a:pt x="137" y="19"/>
                  </a:lnTo>
                  <a:lnTo>
                    <a:pt x="137" y="19"/>
                  </a:lnTo>
                  <a:lnTo>
                    <a:pt x="140" y="19"/>
                  </a:lnTo>
                  <a:lnTo>
                    <a:pt x="140" y="19"/>
                  </a:lnTo>
                  <a:lnTo>
                    <a:pt x="140" y="19"/>
                  </a:lnTo>
                  <a:lnTo>
                    <a:pt x="142" y="19"/>
                  </a:lnTo>
                  <a:lnTo>
                    <a:pt x="142" y="17"/>
                  </a:lnTo>
                  <a:lnTo>
                    <a:pt x="142" y="17"/>
                  </a:lnTo>
                  <a:lnTo>
                    <a:pt x="142" y="17"/>
                  </a:lnTo>
                  <a:lnTo>
                    <a:pt x="144" y="17"/>
                  </a:lnTo>
                  <a:lnTo>
                    <a:pt x="144" y="17"/>
                  </a:lnTo>
                  <a:lnTo>
                    <a:pt x="144" y="17"/>
                  </a:lnTo>
                  <a:lnTo>
                    <a:pt x="147" y="17"/>
                  </a:lnTo>
                  <a:lnTo>
                    <a:pt x="147" y="17"/>
                  </a:lnTo>
                  <a:lnTo>
                    <a:pt x="147" y="17"/>
                  </a:lnTo>
                  <a:lnTo>
                    <a:pt x="149" y="17"/>
                  </a:lnTo>
                  <a:lnTo>
                    <a:pt x="149" y="14"/>
                  </a:lnTo>
                  <a:lnTo>
                    <a:pt x="149" y="14"/>
                  </a:lnTo>
                  <a:lnTo>
                    <a:pt x="149" y="14"/>
                  </a:lnTo>
                  <a:lnTo>
                    <a:pt x="151" y="14"/>
                  </a:lnTo>
                  <a:lnTo>
                    <a:pt x="151" y="14"/>
                  </a:lnTo>
                  <a:lnTo>
                    <a:pt x="154" y="14"/>
                  </a:lnTo>
                  <a:lnTo>
                    <a:pt x="154" y="14"/>
                  </a:lnTo>
                  <a:lnTo>
                    <a:pt x="154" y="14"/>
                  </a:lnTo>
                  <a:lnTo>
                    <a:pt x="154" y="14"/>
                  </a:lnTo>
                  <a:lnTo>
                    <a:pt x="156" y="14"/>
                  </a:lnTo>
                  <a:lnTo>
                    <a:pt x="156" y="14"/>
                  </a:lnTo>
                  <a:lnTo>
                    <a:pt x="156" y="12"/>
                  </a:lnTo>
                  <a:lnTo>
                    <a:pt x="156" y="12"/>
                  </a:lnTo>
                  <a:lnTo>
                    <a:pt x="158" y="12"/>
                  </a:lnTo>
                  <a:lnTo>
                    <a:pt x="158" y="12"/>
                  </a:lnTo>
                  <a:lnTo>
                    <a:pt x="161" y="12"/>
                  </a:lnTo>
                  <a:lnTo>
                    <a:pt x="161" y="12"/>
                  </a:lnTo>
                  <a:lnTo>
                    <a:pt x="161" y="12"/>
                  </a:lnTo>
                  <a:lnTo>
                    <a:pt x="161" y="12"/>
                  </a:lnTo>
                  <a:lnTo>
                    <a:pt x="163" y="12"/>
                  </a:lnTo>
                  <a:lnTo>
                    <a:pt x="163" y="12"/>
                  </a:lnTo>
                  <a:lnTo>
                    <a:pt x="163" y="12"/>
                  </a:lnTo>
                  <a:lnTo>
                    <a:pt x="163" y="12"/>
                  </a:lnTo>
                  <a:lnTo>
                    <a:pt x="166" y="12"/>
                  </a:lnTo>
                  <a:lnTo>
                    <a:pt x="166" y="12"/>
                  </a:lnTo>
                  <a:lnTo>
                    <a:pt x="168" y="12"/>
                  </a:lnTo>
                  <a:lnTo>
                    <a:pt x="168" y="12"/>
                  </a:lnTo>
                  <a:lnTo>
                    <a:pt x="168" y="10"/>
                  </a:lnTo>
                  <a:lnTo>
                    <a:pt x="168" y="10"/>
                  </a:lnTo>
                  <a:lnTo>
                    <a:pt x="170" y="10"/>
                  </a:lnTo>
                  <a:lnTo>
                    <a:pt x="170" y="10"/>
                  </a:lnTo>
                  <a:lnTo>
                    <a:pt x="170" y="10"/>
                  </a:lnTo>
                  <a:lnTo>
                    <a:pt x="170" y="10"/>
                  </a:lnTo>
                  <a:lnTo>
                    <a:pt x="173" y="10"/>
                  </a:lnTo>
                  <a:lnTo>
                    <a:pt x="173" y="10"/>
                  </a:lnTo>
                  <a:lnTo>
                    <a:pt x="175" y="10"/>
                  </a:lnTo>
                  <a:lnTo>
                    <a:pt x="175" y="10"/>
                  </a:lnTo>
                  <a:lnTo>
                    <a:pt x="175" y="10"/>
                  </a:lnTo>
                  <a:lnTo>
                    <a:pt x="175" y="7"/>
                  </a:lnTo>
                  <a:lnTo>
                    <a:pt x="177" y="7"/>
                  </a:lnTo>
                  <a:lnTo>
                    <a:pt x="177" y="7"/>
                  </a:lnTo>
                  <a:lnTo>
                    <a:pt x="180" y="7"/>
                  </a:lnTo>
                  <a:lnTo>
                    <a:pt x="180" y="7"/>
                  </a:lnTo>
                  <a:lnTo>
                    <a:pt x="180" y="7"/>
                  </a:lnTo>
                  <a:lnTo>
                    <a:pt x="180" y="7"/>
                  </a:lnTo>
                  <a:lnTo>
                    <a:pt x="182" y="7"/>
                  </a:lnTo>
                  <a:lnTo>
                    <a:pt x="182" y="7"/>
                  </a:lnTo>
                  <a:lnTo>
                    <a:pt x="182" y="7"/>
                  </a:lnTo>
                  <a:lnTo>
                    <a:pt x="184" y="7"/>
                  </a:lnTo>
                  <a:lnTo>
                    <a:pt x="184" y="5"/>
                  </a:lnTo>
                  <a:lnTo>
                    <a:pt x="184" y="5"/>
                  </a:lnTo>
                  <a:lnTo>
                    <a:pt x="187" y="5"/>
                  </a:lnTo>
                  <a:lnTo>
                    <a:pt x="187" y="5"/>
                  </a:lnTo>
                  <a:lnTo>
                    <a:pt x="187" y="5"/>
                  </a:lnTo>
                  <a:lnTo>
                    <a:pt x="187" y="5"/>
                  </a:lnTo>
                  <a:lnTo>
                    <a:pt x="189" y="5"/>
                  </a:lnTo>
                  <a:lnTo>
                    <a:pt x="189" y="5"/>
                  </a:lnTo>
                  <a:lnTo>
                    <a:pt x="189" y="5"/>
                  </a:lnTo>
                  <a:lnTo>
                    <a:pt x="192" y="5"/>
                  </a:lnTo>
                  <a:lnTo>
                    <a:pt x="192" y="5"/>
                  </a:lnTo>
                  <a:lnTo>
                    <a:pt x="192" y="2"/>
                  </a:lnTo>
                  <a:lnTo>
                    <a:pt x="194" y="2"/>
                  </a:lnTo>
                  <a:lnTo>
                    <a:pt x="194" y="2"/>
                  </a:lnTo>
                  <a:lnTo>
                    <a:pt x="194" y="2"/>
                  </a:lnTo>
                  <a:lnTo>
                    <a:pt x="196" y="2"/>
                  </a:lnTo>
                  <a:lnTo>
                    <a:pt x="196" y="2"/>
                  </a:lnTo>
                  <a:lnTo>
                    <a:pt x="196" y="2"/>
                  </a:lnTo>
                  <a:lnTo>
                    <a:pt x="196" y="2"/>
                  </a:lnTo>
                  <a:lnTo>
                    <a:pt x="199" y="2"/>
                  </a:lnTo>
                  <a:lnTo>
                    <a:pt x="199" y="2"/>
                  </a:lnTo>
                  <a:lnTo>
                    <a:pt x="201" y="2"/>
                  </a:lnTo>
                  <a:lnTo>
                    <a:pt x="201" y="2"/>
                  </a:lnTo>
                  <a:lnTo>
                    <a:pt x="201" y="2"/>
                  </a:lnTo>
                  <a:lnTo>
                    <a:pt x="201" y="2"/>
                  </a:lnTo>
                  <a:lnTo>
                    <a:pt x="203" y="2"/>
                  </a:lnTo>
                  <a:lnTo>
                    <a:pt x="203" y="2"/>
                  </a:lnTo>
                  <a:lnTo>
                    <a:pt x="203" y="0"/>
                  </a:lnTo>
                  <a:lnTo>
                    <a:pt x="203" y="0"/>
                  </a:lnTo>
                  <a:lnTo>
                    <a:pt x="206" y="0"/>
                  </a:lnTo>
                  <a:lnTo>
                    <a:pt x="206" y="0"/>
                  </a:lnTo>
                  <a:lnTo>
                    <a:pt x="206" y="2"/>
                  </a:lnTo>
                  <a:lnTo>
                    <a:pt x="206" y="2"/>
                  </a:lnTo>
                  <a:lnTo>
                    <a:pt x="206" y="2"/>
                  </a:lnTo>
                  <a:lnTo>
                    <a:pt x="206" y="2"/>
                  </a:lnTo>
                  <a:lnTo>
                    <a:pt x="206" y="5"/>
                  </a:lnTo>
                  <a:lnTo>
                    <a:pt x="206" y="5"/>
                  </a:lnTo>
                  <a:lnTo>
                    <a:pt x="203" y="5"/>
                  </a:lnTo>
                  <a:lnTo>
                    <a:pt x="203" y="7"/>
                  </a:lnTo>
                  <a:lnTo>
                    <a:pt x="203" y="7"/>
                  </a:lnTo>
                  <a:lnTo>
                    <a:pt x="203" y="10"/>
                  </a:lnTo>
                  <a:lnTo>
                    <a:pt x="203" y="10"/>
                  </a:lnTo>
                  <a:lnTo>
                    <a:pt x="203" y="10"/>
                  </a:lnTo>
                  <a:lnTo>
                    <a:pt x="203" y="12"/>
                  </a:lnTo>
                  <a:lnTo>
                    <a:pt x="203" y="12"/>
                  </a:lnTo>
                  <a:lnTo>
                    <a:pt x="203" y="12"/>
                  </a:lnTo>
                  <a:lnTo>
                    <a:pt x="203" y="12"/>
                  </a:lnTo>
                  <a:lnTo>
                    <a:pt x="206" y="12"/>
                  </a:lnTo>
                  <a:lnTo>
                    <a:pt x="206" y="14"/>
                  </a:lnTo>
                  <a:lnTo>
                    <a:pt x="206" y="14"/>
                  </a:lnTo>
                  <a:lnTo>
                    <a:pt x="206" y="14"/>
                  </a:lnTo>
                  <a:lnTo>
                    <a:pt x="206" y="17"/>
                  </a:lnTo>
                  <a:lnTo>
                    <a:pt x="208" y="17"/>
                  </a:lnTo>
                  <a:lnTo>
                    <a:pt x="208" y="17"/>
                  </a:lnTo>
                  <a:lnTo>
                    <a:pt x="208" y="17"/>
                  </a:lnTo>
                  <a:lnTo>
                    <a:pt x="208" y="19"/>
                  </a:lnTo>
                  <a:lnTo>
                    <a:pt x="208" y="19"/>
                  </a:lnTo>
                  <a:lnTo>
                    <a:pt x="208" y="19"/>
                  </a:lnTo>
                  <a:lnTo>
                    <a:pt x="208" y="21"/>
                  </a:lnTo>
                  <a:lnTo>
                    <a:pt x="211" y="21"/>
                  </a:lnTo>
                  <a:lnTo>
                    <a:pt x="211" y="21"/>
                  </a:lnTo>
                  <a:lnTo>
                    <a:pt x="211" y="21"/>
                  </a:lnTo>
                  <a:lnTo>
                    <a:pt x="211" y="21"/>
                  </a:lnTo>
                  <a:lnTo>
                    <a:pt x="211" y="24"/>
                  </a:lnTo>
                  <a:lnTo>
                    <a:pt x="213" y="24"/>
                  </a:lnTo>
                  <a:lnTo>
                    <a:pt x="213" y="24"/>
                  </a:lnTo>
                  <a:lnTo>
                    <a:pt x="213" y="26"/>
                  </a:lnTo>
                  <a:lnTo>
                    <a:pt x="213" y="26"/>
                  </a:lnTo>
                  <a:lnTo>
                    <a:pt x="213" y="26"/>
                  </a:lnTo>
                  <a:lnTo>
                    <a:pt x="213" y="26"/>
                  </a:lnTo>
                  <a:lnTo>
                    <a:pt x="213" y="29"/>
                  </a:lnTo>
                  <a:lnTo>
                    <a:pt x="215" y="29"/>
                  </a:lnTo>
                  <a:lnTo>
                    <a:pt x="215" y="29"/>
                  </a:lnTo>
                  <a:lnTo>
                    <a:pt x="215" y="31"/>
                  </a:lnTo>
                  <a:lnTo>
                    <a:pt x="215" y="31"/>
                  </a:lnTo>
                  <a:lnTo>
                    <a:pt x="215" y="31"/>
                  </a:lnTo>
                  <a:lnTo>
                    <a:pt x="215" y="31"/>
                  </a:lnTo>
                  <a:lnTo>
                    <a:pt x="215" y="31"/>
                  </a:lnTo>
                  <a:lnTo>
                    <a:pt x="215" y="33"/>
                  </a:lnTo>
                  <a:lnTo>
                    <a:pt x="218" y="33"/>
                  </a:lnTo>
                  <a:lnTo>
                    <a:pt x="218" y="33"/>
                  </a:lnTo>
                  <a:lnTo>
                    <a:pt x="218" y="33"/>
                  </a:lnTo>
                  <a:lnTo>
                    <a:pt x="218" y="36"/>
                  </a:lnTo>
                  <a:lnTo>
                    <a:pt x="218" y="36"/>
                  </a:lnTo>
                  <a:lnTo>
                    <a:pt x="220" y="36"/>
                  </a:lnTo>
                  <a:lnTo>
                    <a:pt x="220" y="38"/>
                  </a:lnTo>
                  <a:lnTo>
                    <a:pt x="220" y="38"/>
                  </a:lnTo>
                  <a:lnTo>
                    <a:pt x="220" y="38"/>
                  </a:lnTo>
                  <a:lnTo>
                    <a:pt x="220" y="38"/>
                  </a:lnTo>
                  <a:lnTo>
                    <a:pt x="220" y="40"/>
                  </a:lnTo>
                  <a:lnTo>
                    <a:pt x="220" y="40"/>
                  </a:lnTo>
                  <a:lnTo>
                    <a:pt x="222" y="40"/>
                  </a:lnTo>
                  <a:lnTo>
                    <a:pt x="222" y="40"/>
                  </a:lnTo>
                  <a:lnTo>
                    <a:pt x="222" y="40"/>
                  </a:lnTo>
                  <a:lnTo>
                    <a:pt x="222" y="43"/>
                  </a:lnTo>
                  <a:lnTo>
                    <a:pt x="222" y="43"/>
                  </a:lnTo>
                  <a:lnTo>
                    <a:pt x="222" y="45"/>
                  </a:lnTo>
                  <a:lnTo>
                    <a:pt x="222" y="45"/>
                  </a:lnTo>
                  <a:lnTo>
                    <a:pt x="222" y="45"/>
                  </a:lnTo>
                  <a:lnTo>
                    <a:pt x="222" y="47"/>
                  </a:lnTo>
                  <a:lnTo>
                    <a:pt x="222" y="47"/>
                  </a:lnTo>
                  <a:lnTo>
                    <a:pt x="222" y="50"/>
                  </a:lnTo>
                  <a:lnTo>
                    <a:pt x="222" y="50"/>
                  </a:lnTo>
                  <a:lnTo>
                    <a:pt x="222" y="50"/>
                  </a:lnTo>
                  <a:lnTo>
                    <a:pt x="222" y="52"/>
                  </a:lnTo>
                  <a:lnTo>
                    <a:pt x="222" y="52"/>
                  </a:lnTo>
                  <a:lnTo>
                    <a:pt x="222" y="52"/>
                  </a:lnTo>
                  <a:lnTo>
                    <a:pt x="225" y="52"/>
                  </a:lnTo>
                  <a:lnTo>
                    <a:pt x="225" y="52"/>
                  </a:lnTo>
                  <a:lnTo>
                    <a:pt x="225" y="52"/>
                  </a:lnTo>
                  <a:lnTo>
                    <a:pt x="225" y="55"/>
                  </a:lnTo>
                  <a:lnTo>
                    <a:pt x="227" y="55"/>
                  </a:lnTo>
                  <a:lnTo>
                    <a:pt x="227" y="55"/>
                  </a:lnTo>
                  <a:lnTo>
                    <a:pt x="227" y="55"/>
                  </a:lnTo>
                  <a:lnTo>
                    <a:pt x="227" y="57"/>
                  </a:lnTo>
                  <a:lnTo>
                    <a:pt x="227" y="57"/>
                  </a:lnTo>
                  <a:lnTo>
                    <a:pt x="227" y="57"/>
                  </a:lnTo>
                  <a:lnTo>
                    <a:pt x="227" y="59"/>
                  </a:lnTo>
                  <a:lnTo>
                    <a:pt x="229" y="59"/>
                  </a:lnTo>
                  <a:lnTo>
                    <a:pt x="229" y="59"/>
                  </a:lnTo>
                  <a:lnTo>
                    <a:pt x="229" y="59"/>
                  </a:lnTo>
                  <a:lnTo>
                    <a:pt x="229" y="62"/>
                  </a:lnTo>
                  <a:lnTo>
                    <a:pt x="229" y="62"/>
                  </a:lnTo>
                  <a:lnTo>
                    <a:pt x="227" y="62"/>
                  </a:lnTo>
                  <a:lnTo>
                    <a:pt x="227" y="62"/>
                  </a:lnTo>
                  <a:lnTo>
                    <a:pt x="227" y="62"/>
                  </a:lnTo>
                  <a:lnTo>
                    <a:pt x="227" y="62"/>
                  </a:lnTo>
                  <a:lnTo>
                    <a:pt x="225" y="62"/>
                  </a:lnTo>
                  <a:lnTo>
                    <a:pt x="225" y="62"/>
                  </a:lnTo>
                  <a:lnTo>
                    <a:pt x="225" y="62"/>
                  </a:lnTo>
                  <a:lnTo>
                    <a:pt x="222" y="62"/>
                  </a:lnTo>
                  <a:lnTo>
                    <a:pt x="222" y="64"/>
                  </a:lnTo>
                  <a:lnTo>
                    <a:pt x="222" y="64"/>
                  </a:lnTo>
                  <a:lnTo>
                    <a:pt x="222" y="64"/>
                  </a:lnTo>
                  <a:lnTo>
                    <a:pt x="220" y="64"/>
                  </a:lnTo>
                  <a:lnTo>
                    <a:pt x="220" y="64"/>
                  </a:lnTo>
                  <a:lnTo>
                    <a:pt x="220" y="64"/>
                  </a:lnTo>
                  <a:lnTo>
                    <a:pt x="220" y="64"/>
                  </a:lnTo>
                  <a:lnTo>
                    <a:pt x="218" y="64"/>
                  </a:lnTo>
                  <a:lnTo>
                    <a:pt x="218" y="66"/>
                  </a:lnTo>
                  <a:lnTo>
                    <a:pt x="218" y="66"/>
                  </a:lnTo>
                  <a:lnTo>
                    <a:pt x="215" y="66"/>
                  </a:lnTo>
                  <a:lnTo>
                    <a:pt x="215" y="66"/>
                  </a:lnTo>
                  <a:lnTo>
                    <a:pt x="215" y="66"/>
                  </a:lnTo>
                  <a:lnTo>
                    <a:pt x="215" y="69"/>
                  </a:lnTo>
                  <a:lnTo>
                    <a:pt x="215" y="69"/>
                  </a:lnTo>
                  <a:lnTo>
                    <a:pt x="215" y="69"/>
                  </a:lnTo>
                  <a:lnTo>
                    <a:pt x="213" y="69"/>
                  </a:lnTo>
                  <a:lnTo>
                    <a:pt x="213" y="71"/>
                  </a:lnTo>
                  <a:lnTo>
                    <a:pt x="213" y="71"/>
                  </a:lnTo>
                  <a:lnTo>
                    <a:pt x="213" y="71"/>
                  </a:lnTo>
                  <a:lnTo>
                    <a:pt x="213" y="71"/>
                  </a:lnTo>
                  <a:lnTo>
                    <a:pt x="213" y="71"/>
                  </a:lnTo>
                  <a:lnTo>
                    <a:pt x="213" y="74"/>
                  </a:lnTo>
                  <a:lnTo>
                    <a:pt x="211" y="74"/>
                  </a:lnTo>
                  <a:lnTo>
                    <a:pt x="211" y="74"/>
                  </a:lnTo>
                  <a:lnTo>
                    <a:pt x="211" y="76"/>
                  </a:lnTo>
                  <a:lnTo>
                    <a:pt x="211" y="76"/>
                  </a:lnTo>
                  <a:lnTo>
                    <a:pt x="211" y="76"/>
                  </a:lnTo>
                  <a:lnTo>
                    <a:pt x="211" y="78"/>
                  </a:lnTo>
                  <a:lnTo>
                    <a:pt x="211" y="78"/>
                  </a:lnTo>
                  <a:lnTo>
                    <a:pt x="211" y="78"/>
                  </a:lnTo>
                  <a:lnTo>
                    <a:pt x="211" y="81"/>
                  </a:lnTo>
                  <a:lnTo>
                    <a:pt x="211" y="81"/>
                  </a:lnTo>
                  <a:lnTo>
                    <a:pt x="211" y="81"/>
                  </a:lnTo>
                  <a:lnTo>
                    <a:pt x="211" y="83"/>
                  </a:lnTo>
                  <a:lnTo>
                    <a:pt x="211" y="83"/>
                  </a:lnTo>
                  <a:lnTo>
                    <a:pt x="213" y="83"/>
                  </a:lnTo>
                  <a:lnTo>
                    <a:pt x="213" y="85"/>
                  </a:lnTo>
                  <a:lnTo>
                    <a:pt x="213" y="85"/>
                  </a:lnTo>
                  <a:lnTo>
                    <a:pt x="213" y="88"/>
                  </a:lnTo>
                  <a:lnTo>
                    <a:pt x="211" y="88"/>
                  </a:lnTo>
                  <a:lnTo>
                    <a:pt x="211" y="88"/>
                  </a:lnTo>
                  <a:lnTo>
                    <a:pt x="208" y="88"/>
                  </a:lnTo>
                  <a:lnTo>
                    <a:pt x="208" y="88"/>
                  </a:lnTo>
                  <a:lnTo>
                    <a:pt x="208" y="88"/>
                  </a:lnTo>
                  <a:lnTo>
                    <a:pt x="208" y="88"/>
                  </a:lnTo>
                  <a:lnTo>
                    <a:pt x="208" y="90"/>
                  </a:lnTo>
                  <a:lnTo>
                    <a:pt x="206" y="90"/>
                  </a:lnTo>
                  <a:lnTo>
                    <a:pt x="206" y="90"/>
                  </a:lnTo>
                  <a:lnTo>
                    <a:pt x="203" y="90"/>
                  </a:lnTo>
                  <a:lnTo>
                    <a:pt x="203" y="90"/>
                  </a:lnTo>
                  <a:lnTo>
                    <a:pt x="203" y="90"/>
                  </a:lnTo>
                  <a:lnTo>
                    <a:pt x="203" y="90"/>
                  </a:lnTo>
                  <a:lnTo>
                    <a:pt x="203" y="90"/>
                  </a:lnTo>
                  <a:lnTo>
                    <a:pt x="201" y="90"/>
                  </a:lnTo>
                  <a:lnTo>
                    <a:pt x="201" y="90"/>
                  </a:lnTo>
                  <a:lnTo>
                    <a:pt x="201" y="93"/>
                  </a:lnTo>
                  <a:lnTo>
                    <a:pt x="201" y="93"/>
                  </a:lnTo>
                  <a:lnTo>
                    <a:pt x="201" y="93"/>
                  </a:lnTo>
                  <a:lnTo>
                    <a:pt x="199" y="93"/>
                  </a:lnTo>
                  <a:lnTo>
                    <a:pt x="199" y="95"/>
                  </a:lnTo>
                  <a:lnTo>
                    <a:pt x="199" y="95"/>
                  </a:lnTo>
                  <a:lnTo>
                    <a:pt x="196" y="95"/>
                  </a:lnTo>
                  <a:lnTo>
                    <a:pt x="196" y="95"/>
                  </a:lnTo>
                  <a:lnTo>
                    <a:pt x="196" y="95"/>
                  </a:lnTo>
                  <a:lnTo>
                    <a:pt x="196" y="95"/>
                  </a:lnTo>
                  <a:lnTo>
                    <a:pt x="194" y="95"/>
                  </a:lnTo>
                  <a:lnTo>
                    <a:pt x="194" y="95"/>
                  </a:lnTo>
                  <a:lnTo>
                    <a:pt x="194" y="97"/>
                  </a:lnTo>
                  <a:lnTo>
                    <a:pt x="194" y="97"/>
                  </a:lnTo>
                  <a:lnTo>
                    <a:pt x="192" y="97"/>
                  </a:lnTo>
                  <a:lnTo>
                    <a:pt x="192" y="97"/>
                  </a:lnTo>
                  <a:lnTo>
                    <a:pt x="192" y="97"/>
                  </a:lnTo>
                  <a:lnTo>
                    <a:pt x="189" y="97"/>
                  </a:lnTo>
                  <a:lnTo>
                    <a:pt x="189" y="97"/>
                  </a:lnTo>
                  <a:lnTo>
                    <a:pt x="189" y="97"/>
                  </a:lnTo>
                  <a:lnTo>
                    <a:pt x="189" y="100"/>
                  </a:lnTo>
                  <a:lnTo>
                    <a:pt x="187" y="100"/>
                  </a:lnTo>
                  <a:lnTo>
                    <a:pt x="187" y="100"/>
                  </a:lnTo>
                  <a:lnTo>
                    <a:pt x="187" y="100"/>
                  </a:lnTo>
                  <a:lnTo>
                    <a:pt x="184" y="100"/>
                  </a:lnTo>
                  <a:lnTo>
                    <a:pt x="184" y="100"/>
                  </a:lnTo>
                  <a:lnTo>
                    <a:pt x="184" y="100"/>
                  </a:lnTo>
                  <a:lnTo>
                    <a:pt x="182" y="100"/>
                  </a:lnTo>
                  <a:lnTo>
                    <a:pt x="182" y="100"/>
                  </a:lnTo>
                  <a:lnTo>
                    <a:pt x="182" y="100"/>
                  </a:lnTo>
                  <a:lnTo>
                    <a:pt x="180" y="100"/>
                  </a:lnTo>
                  <a:lnTo>
                    <a:pt x="180" y="102"/>
                  </a:lnTo>
                  <a:lnTo>
                    <a:pt x="180" y="102"/>
                  </a:lnTo>
                  <a:lnTo>
                    <a:pt x="180" y="102"/>
                  </a:lnTo>
                  <a:lnTo>
                    <a:pt x="177" y="102"/>
                  </a:lnTo>
                  <a:lnTo>
                    <a:pt x="177" y="102"/>
                  </a:lnTo>
                  <a:lnTo>
                    <a:pt x="175" y="102"/>
                  </a:lnTo>
                  <a:lnTo>
                    <a:pt x="175" y="102"/>
                  </a:lnTo>
                  <a:lnTo>
                    <a:pt x="175" y="102"/>
                  </a:lnTo>
                  <a:lnTo>
                    <a:pt x="175" y="102"/>
                  </a:lnTo>
                  <a:lnTo>
                    <a:pt x="173" y="102"/>
                  </a:lnTo>
                  <a:lnTo>
                    <a:pt x="173" y="102"/>
                  </a:lnTo>
                  <a:lnTo>
                    <a:pt x="173" y="102"/>
                  </a:lnTo>
                  <a:lnTo>
                    <a:pt x="170" y="102"/>
                  </a:lnTo>
                  <a:lnTo>
                    <a:pt x="170" y="104"/>
                  </a:lnTo>
                  <a:lnTo>
                    <a:pt x="170" y="104"/>
                  </a:lnTo>
                  <a:lnTo>
                    <a:pt x="170" y="104"/>
                  </a:lnTo>
                  <a:lnTo>
                    <a:pt x="170" y="104"/>
                  </a:lnTo>
                  <a:lnTo>
                    <a:pt x="168" y="104"/>
                  </a:lnTo>
                  <a:lnTo>
                    <a:pt x="168" y="107"/>
                  </a:lnTo>
                  <a:lnTo>
                    <a:pt x="168" y="107"/>
                  </a:lnTo>
                  <a:lnTo>
                    <a:pt x="168" y="107"/>
                  </a:lnTo>
                  <a:lnTo>
                    <a:pt x="166" y="107"/>
                  </a:lnTo>
                  <a:lnTo>
                    <a:pt x="166" y="107"/>
                  </a:lnTo>
                  <a:lnTo>
                    <a:pt x="166" y="107"/>
                  </a:lnTo>
                  <a:lnTo>
                    <a:pt x="163" y="107"/>
                  </a:lnTo>
                  <a:lnTo>
                    <a:pt x="163" y="107"/>
                  </a:lnTo>
                  <a:lnTo>
                    <a:pt x="163" y="107"/>
                  </a:lnTo>
                  <a:lnTo>
                    <a:pt x="163" y="107"/>
                  </a:lnTo>
                  <a:lnTo>
                    <a:pt x="161" y="107"/>
                  </a:lnTo>
                  <a:lnTo>
                    <a:pt x="161" y="107"/>
                  </a:lnTo>
                  <a:lnTo>
                    <a:pt x="161" y="107"/>
                  </a:lnTo>
                  <a:lnTo>
                    <a:pt x="161" y="107"/>
                  </a:lnTo>
                  <a:lnTo>
                    <a:pt x="161" y="109"/>
                  </a:lnTo>
                  <a:lnTo>
                    <a:pt x="158" y="109"/>
                  </a:lnTo>
                  <a:lnTo>
                    <a:pt x="158" y="109"/>
                  </a:lnTo>
                  <a:lnTo>
                    <a:pt x="156" y="109"/>
                  </a:lnTo>
                  <a:lnTo>
                    <a:pt x="156" y="109"/>
                  </a:lnTo>
                  <a:lnTo>
                    <a:pt x="156" y="109"/>
                  </a:lnTo>
                  <a:lnTo>
                    <a:pt x="156" y="109"/>
                  </a:lnTo>
                  <a:lnTo>
                    <a:pt x="154" y="109"/>
                  </a:lnTo>
                  <a:lnTo>
                    <a:pt x="154" y="109"/>
                  </a:lnTo>
                  <a:lnTo>
                    <a:pt x="154" y="111"/>
                  </a:lnTo>
                  <a:lnTo>
                    <a:pt x="154" y="111"/>
                  </a:lnTo>
                  <a:lnTo>
                    <a:pt x="151" y="111"/>
                  </a:lnTo>
                  <a:lnTo>
                    <a:pt x="151" y="111"/>
                  </a:lnTo>
                  <a:lnTo>
                    <a:pt x="151" y="111"/>
                  </a:lnTo>
                  <a:lnTo>
                    <a:pt x="149" y="111"/>
                  </a:lnTo>
                  <a:lnTo>
                    <a:pt x="149" y="111"/>
                  </a:lnTo>
                  <a:lnTo>
                    <a:pt x="149" y="111"/>
                  </a:lnTo>
                  <a:lnTo>
                    <a:pt x="149" y="111"/>
                  </a:lnTo>
                  <a:lnTo>
                    <a:pt x="149" y="114"/>
                  </a:lnTo>
                  <a:lnTo>
                    <a:pt x="147" y="114"/>
                  </a:lnTo>
                  <a:lnTo>
                    <a:pt x="147" y="114"/>
                  </a:lnTo>
                  <a:lnTo>
                    <a:pt x="147" y="114"/>
                  </a:lnTo>
                  <a:lnTo>
                    <a:pt x="147" y="114"/>
                  </a:lnTo>
                  <a:lnTo>
                    <a:pt x="144" y="114"/>
                  </a:lnTo>
                  <a:lnTo>
                    <a:pt x="144" y="114"/>
                  </a:lnTo>
                  <a:lnTo>
                    <a:pt x="144" y="116"/>
                  </a:lnTo>
                  <a:lnTo>
                    <a:pt x="142" y="116"/>
                  </a:lnTo>
                  <a:lnTo>
                    <a:pt x="142" y="116"/>
                  </a:lnTo>
                  <a:lnTo>
                    <a:pt x="142" y="119"/>
                  </a:lnTo>
                  <a:lnTo>
                    <a:pt x="142" y="119"/>
                  </a:lnTo>
                  <a:lnTo>
                    <a:pt x="142" y="121"/>
                  </a:lnTo>
                  <a:lnTo>
                    <a:pt x="142" y="121"/>
                  </a:lnTo>
                  <a:lnTo>
                    <a:pt x="142" y="121"/>
                  </a:lnTo>
                  <a:lnTo>
                    <a:pt x="142" y="121"/>
                  </a:lnTo>
                  <a:lnTo>
                    <a:pt x="142" y="121"/>
                  </a:lnTo>
                  <a:lnTo>
                    <a:pt x="140" y="121"/>
                  </a:lnTo>
                  <a:lnTo>
                    <a:pt x="140" y="121"/>
                  </a:lnTo>
                  <a:lnTo>
                    <a:pt x="140" y="123"/>
                  </a:lnTo>
                  <a:lnTo>
                    <a:pt x="140" y="123"/>
                  </a:lnTo>
                  <a:lnTo>
                    <a:pt x="140" y="123"/>
                  </a:lnTo>
                  <a:lnTo>
                    <a:pt x="137" y="123"/>
                  </a:lnTo>
                  <a:lnTo>
                    <a:pt x="137" y="126"/>
                  </a:lnTo>
                  <a:lnTo>
                    <a:pt x="137" y="126"/>
                  </a:lnTo>
                  <a:lnTo>
                    <a:pt x="137" y="126"/>
                  </a:lnTo>
                  <a:lnTo>
                    <a:pt x="135" y="126"/>
                  </a:lnTo>
                  <a:lnTo>
                    <a:pt x="135" y="128"/>
                  </a:lnTo>
                  <a:lnTo>
                    <a:pt x="135" y="128"/>
                  </a:lnTo>
                  <a:lnTo>
                    <a:pt x="135" y="128"/>
                  </a:lnTo>
                  <a:lnTo>
                    <a:pt x="132" y="128"/>
                  </a:lnTo>
                  <a:lnTo>
                    <a:pt x="132" y="128"/>
                  </a:lnTo>
                  <a:lnTo>
                    <a:pt x="130" y="128"/>
                  </a:lnTo>
                  <a:lnTo>
                    <a:pt x="130" y="128"/>
                  </a:lnTo>
                  <a:lnTo>
                    <a:pt x="130" y="128"/>
                  </a:lnTo>
                  <a:lnTo>
                    <a:pt x="130" y="128"/>
                  </a:lnTo>
                  <a:lnTo>
                    <a:pt x="130" y="128"/>
                  </a:lnTo>
                  <a:lnTo>
                    <a:pt x="128" y="128"/>
                  </a:lnTo>
                  <a:lnTo>
                    <a:pt x="128" y="128"/>
                  </a:lnTo>
                  <a:lnTo>
                    <a:pt x="128" y="128"/>
                  </a:lnTo>
                  <a:lnTo>
                    <a:pt x="128" y="128"/>
                  </a:lnTo>
                  <a:lnTo>
                    <a:pt x="125" y="128"/>
                  </a:lnTo>
                  <a:lnTo>
                    <a:pt x="125" y="128"/>
                  </a:lnTo>
                  <a:lnTo>
                    <a:pt x="123" y="128"/>
                  </a:lnTo>
                  <a:lnTo>
                    <a:pt x="123" y="128"/>
                  </a:lnTo>
                  <a:lnTo>
                    <a:pt x="123" y="128"/>
                  </a:lnTo>
                  <a:lnTo>
                    <a:pt x="123" y="128"/>
                  </a:lnTo>
                  <a:lnTo>
                    <a:pt x="121" y="128"/>
                  </a:lnTo>
                  <a:lnTo>
                    <a:pt x="121" y="126"/>
                  </a:lnTo>
                  <a:lnTo>
                    <a:pt x="121" y="126"/>
                  </a:lnTo>
                  <a:lnTo>
                    <a:pt x="121" y="128"/>
                  </a:lnTo>
                  <a:lnTo>
                    <a:pt x="121" y="128"/>
                  </a:lnTo>
                  <a:lnTo>
                    <a:pt x="118" y="128"/>
                  </a:lnTo>
                  <a:lnTo>
                    <a:pt x="118" y="128"/>
                  </a:lnTo>
                  <a:lnTo>
                    <a:pt x="118" y="128"/>
                  </a:lnTo>
                  <a:lnTo>
                    <a:pt x="118" y="130"/>
                  </a:lnTo>
                  <a:lnTo>
                    <a:pt x="116" y="130"/>
                  </a:lnTo>
                  <a:lnTo>
                    <a:pt x="116" y="130"/>
                  </a:lnTo>
                  <a:lnTo>
                    <a:pt x="116" y="130"/>
                  </a:lnTo>
                  <a:lnTo>
                    <a:pt x="116" y="130"/>
                  </a:lnTo>
                  <a:lnTo>
                    <a:pt x="113" y="130"/>
                  </a:lnTo>
                  <a:lnTo>
                    <a:pt x="113" y="130"/>
                  </a:lnTo>
                  <a:lnTo>
                    <a:pt x="113" y="130"/>
                  </a:lnTo>
                  <a:lnTo>
                    <a:pt x="113" y="130"/>
                  </a:lnTo>
                  <a:lnTo>
                    <a:pt x="113" y="133"/>
                  </a:lnTo>
                  <a:lnTo>
                    <a:pt x="111" y="133"/>
                  </a:lnTo>
                  <a:lnTo>
                    <a:pt x="111" y="133"/>
                  </a:lnTo>
                  <a:lnTo>
                    <a:pt x="111" y="133"/>
                  </a:lnTo>
                  <a:lnTo>
                    <a:pt x="111" y="135"/>
                  </a:lnTo>
                  <a:lnTo>
                    <a:pt x="109" y="135"/>
                  </a:lnTo>
                  <a:lnTo>
                    <a:pt x="109" y="135"/>
                  </a:lnTo>
                  <a:lnTo>
                    <a:pt x="109" y="135"/>
                  </a:lnTo>
                  <a:lnTo>
                    <a:pt x="109" y="138"/>
                  </a:lnTo>
                  <a:lnTo>
                    <a:pt x="109" y="138"/>
                  </a:lnTo>
                  <a:lnTo>
                    <a:pt x="106" y="138"/>
                  </a:lnTo>
                  <a:lnTo>
                    <a:pt x="106" y="138"/>
                  </a:lnTo>
                  <a:lnTo>
                    <a:pt x="106" y="138"/>
                  </a:lnTo>
                  <a:lnTo>
                    <a:pt x="106" y="138"/>
                  </a:lnTo>
                  <a:lnTo>
                    <a:pt x="104" y="138"/>
                  </a:lnTo>
                  <a:lnTo>
                    <a:pt x="104" y="138"/>
                  </a:lnTo>
                  <a:lnTo>
                    <a:pt x="102" y="138"/>
                  </a:lnTo>
                  <a:lnTo>
                    <a:pt x="102" y="140"/>
                  </a:lnTo>
                  <a:lnTo>
                    <a:pt x="102" y="140"/>
                  </a:lnTo>
                  <a:lnTo>
                    <a:pt x="102" y="140"/>
                  </a:lnTo>
                  <a:lnTo>
                    <a:pt x="99" y="140"/>
                  </a:lnTo>
                  <a:lnTo>
                    <a:pt x="99" y="140"/>
                  </a:lnTo>
                  <a:lnTo>
                    <a:pt x="97" y="140"/>
                  </a:lnTo>
                  <a:lnTo>
                    <a:pt x="97" y="140"/>
                  </a:lnTo>
                  <a:lnTo>
                    <a:pt x="97" y="140"/>
                  </a:lnTo>
                  <a:lnTo>
                    <a:pt x="97" y="140"/>
                  </a:lnTo>
                  <a:lnTo>
                    <a:pt x="97" y="140"/>
                  </a:lnTo>
                  <a:lnTo>
                    <a:pt x="95" y="140"/>
                  </a:lnTo>
                  <a:lnTo>
                    <a:pt x="95" y="140"/>
                  </a:lnTo>
                  <a:lnTo>
                    <a:pt x="95" y="142"/>
                  </a:lnTo>
                  <a:lnTo>
                    <a:pt x="95" y="142"/>
                  </a:lnTo>
                  <a:lnTo>
                    <a:pt x="92" y="142"/>
                  </a:lnTo>
                  <a:lnTo>
                    <a:pt x="92" y="142"/>
                  </a:lnTo>
                  <a:lnTo>
                    <a:pt x="90" y="142"/>
                  </a:lnTo>
                  <a:lnTo>
                    <a:pt x="90" y="142"/>
                  </a:lnTo>
                  <a:lnTo>
                    <a:pt x="90" y="142"/>
                  </a:lnTo>
                  <a:lnTo>
                    <a:pt x="90" y="142"/>
                  </a:lnTo>
                  <a:lnTo>
                    <a:pt x="87" y="142"/>
                  </a:lnTo>
                  <a:lnTo>
                    <a:pt x="87" y="142"/>
                  </a:lnTo>
                  <a:lnTo>
                    <a:pt x="87" y="142"/>
                  </a:lnTo>
                  <a:lnTo>
                    <a:pt x="85" y="142"/>
                  </a:lnTo>
                  <a:lnTo>
                    <a:pt x="85" y="142"/>
                  </a:lnTo>
                  <a:lnTo>
                    <a:pt x="83" y="142"/>
                  </a:lnTo>
                  <a:lnTo>
                    <a:pt x="83" y="142"/>
                  </a:lnTo>
                  <a:lnTo>
                    <a:pt x="83" y="142"/>
                  </a:lnTo>
                  <a:lnTo>
                    <a:pt x="83" y="142"/>
                  </a:lnTo>
                  <a:lnTo>
                    <a:pt x="83" y="142"/>
                  </a:lnTo>
                  <a:lnTo>
                    <a:pt x="80" y="142"/>
                  </a:lnTo>
                  <a:lnTo>
                    <a:pt x="80" y="142"/>
                  </a:lnTo>
                  <a:lnTo>
                    <a:pt x="80" y="142"/>
                  </a:lnTo>
                  <a:lnTo>
                    <a:pt x="78" y="142"/>
                  </a:lnTo>
                  <a:lnTo>
                    <a:pt x="78" y="142"/>
                  </a:lnTo>
                  <a:lnTo>
                    <a:pt x="76" y="142"/>
                  </a:lnTo>
                  <a:lnTo>
                    <a:pt x="76" y="142"/>
                  </a:lnTo>
                  <a:lnTo>
                    <a:pt x="76" y="142"/>
                  </a:lnTo>
                  <a:lnTo>
                    <a:pt x="73" y="142"/>
                  </a:lnTo>
                  <a:lnTo>
                    <a:pt x="73" y="145"/>
                  </a:lnTo>
                  <a:lnTo>
                    <a:pt x="73" y="145"/>
                  </a:lnTo>
                  <a:lnTo>
                    <a:pt x="73" y="145"/>
                  </a:lnTo>
                  <a:lnTo>
                    <a:pt x="71" y="145"/>
                  </a:lnTo>
                  <a:lnTo>
                    <a:pt x="71" y="145"/>
                  </a:lnTo>
                  <a:lnTo>
                    <a:pt x="71" y="145"/>
                  </a:lnTo>
                  <a:lnTo>
                    <a:pt x="68" y="145"/>
                  </a:lnTo>
                  <a:lnTo>
                    <a:pt x="68" y="147"/>
                  </a:lnTo>
                  <a:lnTo>
                    <a:pt x="68" y="147"/>
                  </a:lnTo>
                  <a:lnTo>
                    <a:pt x="68" y="147"/>
                  </a:lnTo>
                  <a:lnTo>
                    <a:pt x="68" y="147"/>
                  </a:lnTo>
                  <a:lnTo>
                    <a:pt x="68" y="149"/>
                  </a:lnTo>
                  <a:lnTo>
                    <a:pt x="66" y="149"/>
                  </a:lnTo>
                  <a:lnTo>
                    <a:pt x="66" y="149"/>
                  </a:lnTo>
                  <a:lnTo>
                    <a:pt x="66" y="149"/>
                  </a:lnTo>
                  <a:lnTo>
                    <a:pt x="66" y="149"/>
                  </a:lnTo>
                  <a:lnTo>
                    <a:pt x="64" y="149"/>
                  </a:lnTo>
                  <a:lnTo>
                    <a:pt x="64" y="152"/>
                  </a:lnTo>
                  <a:lnTo>
                    <a:pt x="64" y="152"/>
                  </a:lnTo>
                  <a:lnTo>
                    <a:pt x="64" y="152"/>
                  </a:lnTo>
                  <a:lnTo>
                    <a:pt x="64" y="152"/>
                  </a:lnTo>
                  <a:lnTo>
                    <a:pt x="61" y="152"/>
                  </a:lnTo>
                  <a:lnTo>
                    <a:pt x="61" y="152"/>
                  </a:lnTo>
                  <a:lnTo>
                    <a:pt x="61" y="152"/>
                  </a:lnTo>
                  <a:lnTo>
                    <a:pt x="61" y="154"/>
                  </a:lnTo>
                  <a:lnTo>
                    <a:pt x="59" y="154"/>
                  </a:lnTo>
                  <a:lnTo>
                    <a:pt x="59" y="154"/>
                  </a:lnTo>
                  <a:lnTo>
                    <a:pt x="59" y="154"/>
                  </a:lnTo>
                  <a:lnTo>
                    <a:pt x="59" y="156"/>
                  </a:lnTo>
                  <a:lnTo>
                    <a:pt x="57" y="156"/>
                  </a:lnTo>
                  <a:lnTo>
                    <a:pt x="57" y="156"/>
                  </a:lnTo>
                  <a:lnTo>
                    <a:pt x="57" y="159"/>
                  </a:lnTo>
                  <a:lnTo>
                    <a:pt x="57" y="159"/>
                  </a:lnTo>
                  <a:lnTo>
                    <a:pt x="57" y="159"/>
                  </a:lnTo>
                  <a:lnTo>
                    <a:pt x="57" y="159"/>
                  </a:lnTo>
                  <a:lnTo>
                    <a:pt x="54" y="159"/>
                  </a:lnTo>
                  <a:lnTo>
                    <a:pt x="54" y="161"/>
                  </a:lnTo>
                  <a:lnTo>
                    <a:pt x="54" y="161"/>
                  </a:lnTo>
                  <a:lnTo>
                    <a:pt x="54" y="161"/>
                  </a:lnTo>
                  <a:lnTo>
                    <a:pt x="52" y="161"/>
                  </a:lnTo>
                  <a:lnTo>
                    <a:pt x="52" y="161"/>
                  </a:lnTo>
                  <a:lnTo>
                    <a:pt x="52" y="159"/>
                  </a:lnTo>
                  <a:lnTo>
                    <a:pt x="50" y="159"/>
                  </a:lnTo>
                  <a:lnTo>
                    <a:pt x="50" y="161"/>
                  </a:lnTo>
                  <a:lnTo>
                    <a:pt x="50" y="161"/>
                  </a:lnTo>
                  <a:lnTo>
                    <a:pt x="50" y="161"/>
                  </a:lnTo>
                  <a:lnTo>
                    <a:pt x="50" y="159"/>
                  </a:lnTo>
                  <a:lnTo>
                    <a:pt x="50" y="159"/>
                  </a:lnTo>
                  <a:lnTo>
                    <a:pt x="47" y="159"/>
                  </a:lnTo>
                  <a:lnTo>
                    <a:pt x="47" y="159"/>
                  </a:lnTo>
                  <a:lnTo>
                    <a:pt x="47" y="159"/>
                  </a:lnTo>
                  <a:lnTo>
                    <a:pt x="47" y="159"/>
                  </a:lnTo>
                  <a:lnTo>
                    <a:pt x="45" y="159"/>
                  </a:lnTo>
                  <a:lnTo>
                    <a:pt x="45" y="161"/>
                  </a:lnTo>
                  <a:lnTo>
                    <a:pt x="45" y="161"/>
                  </a:lnTo>
                  <a:lnTo>
                    <a:pt x="45" y="161"/>
                  </a:lnTo>
                  <a:lnTo>
                    <a:pt x="42" y="161"/>
                  </a:lnTo>
                  <a:lnTo>
                    <a:pt x="42" y="161"/>
                  </a:lnTo>
                  <a:lnTo>
                    <a:pt x="42" y="161"/>
                  </a:lnTo>
                  <a:lnTo>
                    <a:pt x="42" y="161"/>
                  </a:lnTo>
                  <a:lnTo>
                    <a:pt x="40" y="161"/>
                  </a:lnTo>
                  <a:lnTo>
                    <a:pt x="40" y="164"/>
                  </a:lnTo>
                  <a:lnTo>
                    <a:pt x="40" y="164"/>
                  </a:lnTo>
                  <a:lnTo>
                    <a:pt x="40" y="161"/>
                  </a:lnTo>
                  <a:lnTo>
                    <a:pt x="40" y="161"/>
                  </a:lnTo>
                  <a:lnTo>
                    <a:pt x="40" y="164"/>
                  </a:lnTo>
                  <a:lnTo>
                    <a:pt x="38" y="164"/>
                  </a:lnTo>
                  <a:lnTo>
                    <a:pt x="38" y="164"/>
                  </a:lnTo>
                  <a:lnTo>
                    <a:pt x="35" y="164"/>
                  </a:lnTo>
                  <a:lnTo>
                    <a:pt x="35" y="164"/>
                  </a:lnTo>
                  <a:lnTo>
                    <a:pt x="35" y="164"/>
                  </a:lnTo>
                  <a:lnTo>
                    <a:pt x="33" y="164"/>
                  </a:lnTo>
                  <a:lnTo>
                    <a:pt x="33" y="164"/>
                  </a:lnTo>
                  <a:lnTo>
                    <a:pt x="33" y="161"/>
                  </a:lnTo>
                  <a:lnTo>
                    <a:pt x="33" y="161"/>
                  </a:lnTo>
                  <a:lnTo>
                    <a:pt x="31" y="161"/>
                  </a:lnTo>
                  <a:lnTo>
                    <a:pt x="31" y="161"/>
                  </a:lnTo>
                  <a:lnTo>
                    <a:pt x="31" y="161"/>
                  </a:lnTo>
                  <a:lnTo>
                    <a:pt x="28" y="161"/>
                  </a:lnTo>
                  <a:lnTo>
                    <a:pt x="28" y="161"/>
                  </a:lnTo>
                  <a:lnTo>
                    <a:pt x="28" y="161"/>
                  </a:lnTo>
                  <a:lnTo>
                    <a:pt x="28" y="161"/>
                  </a:lnTo>
                  <a:lnTo>
                    <a:pt x="26" y="161"/>
                  </a:lnTo>
                  <a:lnTo>
                    <a:pt x="26" y="161"/>
                  </a:lnTo>
                  <a:lnTo>
                    <a:pt x="26" y="161"/>
                  </a:lnTo>
                  <a:lnTo>
                    <a:pt x="24" y="161"/>
                  </a:lnTo>
                  <a:lnTo>
                    <a:pt x="24" y="161"/>
                  </a:lnTo>
                  <a:lnTo>
                    <a:pt x="24" y="161"/>
                  </a:lnTo>
                  <a:lnTo>
                    <a:pt x="24" y="161"/>
                  </a:lnTo>
                  <a:lnTo>
                    <a:pt x="21" y="161"/>
                  </a:lnTo>
                  <a:lnTo>
                    <a:pt x="21" y="161"/>
                  </a:lnTo>
                  <a:lnTo>
                    <a:pt x="21" y="161"/>
                  </a:lnTo>
                  <a:lnTo>
                    <a:pt x="21" y="161"/>
                  </a:lnTo>
                  <a:lnTo>
                    <a:pt x="21" y="161"/>
                  </a:lnTo>
                  <a:lnTo>
                    <a:pt x="24" y="161"/>
                  </a:lnTo>
                  <a:lnTo>
                    <a:pt x="24" y="159"/>
                  </a:lnTo>
                  <a:lnTo>
                    <a:pt x="24" y="159"/>
                  </a:lnTo>
                  <a:lnTo>
                    <a:pt x="24" y="156"/>
                  </a:lnTo>
                  <a:lnTo>
                    <a:pt x="21" y="156"/>
                  </a:lnTo>
                  <a:lnTo>
                    <a:pt x="21" y="156"/>
                  </a:lnTo>
                  <a:lnTo>
                    <a:pt x="21" y="154"/>
                  </a:lnTo>
                  <a:lnTo>
                    <a:pt x="24" y="154"/>
                  </a:lnTo>
                  <a:lnTo>
                    <a:pt x="24" y="154"/>
                  </a:lnTo>
                  <a:lnTo>
                    <a:pt x="24" y="154"/>
                  </a:lnTo>
                  <a:lnTo>
                    <a:pt x="24" y="154"/>
                  </a:lnTo>
                  <a:lnTo>
                    <a:pt x="21" y="154"/>
                  </a:lnTo>
                  <a:lnTo>
                    <a:pt x="21" y="154"/>
                  </a:lnTo>
                  <a:lnTo>
                    <a:pt x="21" y="152"/>
                  </a:lnTo>
                  <a:lnTo>
                    <a:pt x="21" y="152"/>
                  </a:lnTo>
                  <a:lnTo>
                    <a:pt x="21" y="152"/>
                  </a:lnTo>
                  <a:lnTo>
                    <a:pt x="21" y="149"/>
                  </a:lnTo>
                  <a:lnTo>
                    <a:pt x="19" y="149"/>
                  </a:lnTo>
                  <a:lnTo>
                    <a:pt x="19" y="149"/>
                  </a:lnTo>
                  <a:lnTo>
                    <a:pt x="19" y="149"/>
                  </a:lnTo>
                  <a:lnTo>
                    <a:pt x="19" y="149"/>
                  </a:lnTo>
                  <a:lnTo>
                    <a:pt x="19" y="147"/>
                  </a:lnTo>
                  <a:lnTo>
                    <a:pt x="16" y="147"/>
                  </a:lnTo>
                  <a:lnTo>
                    <a:pt x="16" y="147"/>
                  </a:lnTo>
                  <a:lnTo>
                    <a:pt x="16" y="145"/>
                  </a:lnTo>
                  <a:lnTo>
                    <a:pt x="16" y="145"/>
                  </a:lnTo>
                  <a:lnTo>
                    <a:pt x="16" y="142"/>
                  </a:lnTo>
                  <a:lnTo>
                    <a:pt x="19" y="142"/>
                  </a:lnTo>
                  <a:lnTo>
                    <a:pt x="19" y="142"/>
                  </a:lnTo>
                  <a:lnTo>
                    <a:pt x="19" y="140"/>
                  </a:lnTo>
                  <a:lnTo>
                    <a:pt x="19" y="140"/>
                  </a:lnTo>
                  <a:lnTo>
                    <a:pt x="19" y="140"/>
                  </a:lnTo>
                  <a:lnTo>
                    <a:pt x="19" y="138"/>
                  </a:lnTo>
                  <a:lnTo>
                    <a:pt x="19" y="138"/>
                  </a:lnTo>
                  <a:lnTo>
                    <a:pt x="19" y="135"/>
                  </a:lnTo>
                  <a:lnTo>
                    <a:pt x="19" y="135"/>
                  </a:lnTo>
                  <a:lnTo>
                    <a:pt x="19" y="133"/>
                  </a:lnTo>
                  <a:lnTo>
                    <a:pt x="16" y="133"/>
                  </a:lnTo>
                  <a:lnTo>
                    <a:pt x="16" y="133"/>
                  </a:lnTo>
                  <a:lnTo>
                    <a:pt x="16" y="130"/>
                  </a:lnTo>
                  <a:lnTo>
                    <a:pt x="16" y="130"/>
                  </a:lnTo>
                  <a:lnTo>
                    <a:pt x="16" y="130"/>
                  </a:lnTo>
                  <a:lnTo>
                    <a:pt x="16" y="130"/>
                  </a:lnTo>
                  <a:lnTo>
                    <a:pt x="16" y="130"/>
                  </a:lnTo>
                  <a:lnTo>
                    <a:pt x="16" y="128"/>
                  </a:lnTo>
                  <a:lnTo>
                    <a:pt x="16" y="128"/>
                  </a:lnTo>
                  <a:lnTo>
                    <a:pt x="14" y="128"/>
                  </a:lnTo>
                  <a:lnTo>
                    <a:pt x="14" y="126"/>
                  </a:lnTo>
                  <a:lnTo>
                    <a:pt x="14" y="126"/>
                  </a:lnTo>
                  <a:lnTo>
                    <a:pt x="14" y="123"/>
                  </a:lnTo>
                  <a:lnTo>
                    <a:pt x="14" y="123"/>
                  </a:lnTo>
                  <a:lnTo>
                    <a:pt x="14" y="123"/>
                  </a:lnTo>
                  <a:lnTo>
                    <a:pt x="14" y="121"/>
                  </a:lnTo>
                  <a:lnTo>
                    <a:pt x="14" y="121"/>
                  </a:lnTo>
                  <a:lnTo>
                    <a:pt x="14" y="121"/>
                  </a:lnTo>
                  <a:lnTo>
                    <a:pt x="14" y="121"/>
                  </a:lnTo>
                  <a:lnTo>
                    <a:pt x="14" y="119"/>
                  </a:lnTo>
                  <a:lnTo>
                    <a:pt x="14" y="119"/>
                  </a:lnTo>
                  <a:lnTo>
                    <a:pt x="12" y="119"/>
                  </a:lnTo>
                  <a:lnTo>
                    <a:pt x="12" y="116"/>
                  </a:lnTo>
                  <a:lnTo>
                    <a:pt x="12" y="116"/>
                  </a:lnTo>
                  <a:lnTo>
                    <a:pt x="12" y="114"/>
                  </a:lnTo>
                  <a:lnTo>
                    <a:pt x="12" y="114"/>
                  </a:lnTo>
                  <a:lnTo>
                    <a:pt x="12" y="114"/>
                  </a:lnTo>
                  <a:lnTo>
                    <a:pt x="12" y="111"/>
                  </a:lnTo>
                  <a:lnTo>
                    <a:pt x="9" y="111"/>
                  </a:lnTo>
                  <a:lnTo>
                    <a:pt x="9" y="111"/>
                  </a:lnTo>
                  <a:lnTo>
                    <a:pt x="12" y="111"/>
                  </a:lnTo>
                  <a:lnTo>
                    <a:pt x="12" y="111"/>
                  </a:lnTo>
                  <a:lnTo>
                    <a:pt x="12" y="109"/>
                  </a:lnTo>
                  <a:lnTo>
                    <a:pt x="12" y="109"/>
                  </a:lnTo>
                  <a:lnTo>
                    <a:pt x="12" y="107"/>
                  </a:lnTo>
                  <a:lnTo>
                    <a:pt x="9" y="107"/>
                  </a:lnTo>
                  <a:lnTo>
                    <a:pt x="9" y="107"/>
                  </a:lnTo>
                  <a:lnTo>
                    <a:pt x="9" y="107"/>
                  </a:lnTo>
                  <a:lnTo>
                    <a:pt x="9" y="104"/>
                  </a:lnTo>
                  <a:lnTo>
                    <a:pt x="9" y="104"/>
                  </a:lnTo>
                  <a:lnTo>
                    <a:pt x="9" y="104"/>
                  </a:lnTo>
                  <a:lnTo>
                    <a:pt x="9" y="102"/>
                  </a:lnTo>
                  <a:lnTo>
                    <a:pt x="9" y="102"/>
                  </a:lnTo>
                  <a:lnTo>
                    <a:pt x="9" y="102"/>
                  </a:lnTo>
                  <a:lnTo>
                    <a:pt x="9" y="102"/>
                  </a:lnTo>
                  <a:lnTo>
                    <a:pt x="9" y="100"/>
                  </a:lnTo>
                  <a:lnTo>
                    <a:pt x="9" y="100"/>
                  </a:lnTo>
                  <a:lnTo>
                    <a:pt x="9" y="100"/>
                  </a:lnTo>
                  <a:lnTo>
                    <a:pt x="9" y="97"/>
                  </a:lnTo>
                  <a:lnTo>
                    <a:pt x="7" y="97"/>
                  </a:lnTo>
                  <a:lnTo>
                    <a:pt x="7" y="97"/>
                  </a:lnTo>
                  <a:lnTo>
                    <a:pt x="7" y="97"/>
                  </a:lnTo>
                  <a:lnTo>
                    <a:pt x="7" y="97"/>
                  </a:lnTo>
                  <a:lnTo>
                    <a:pt x="7" y="97"/>
                  </a:lnTo>
                  <a:lnTo>
                    <a:pt x="5" y="97"/>
                  </a:lnTo>
                  <a:lnTo>
                    <a:pt x="5" y="97"/>
                  </a:lnTo>
                  <a:lnTo>
                    <a:pt x="5" y="97"/>
                  </a:lnTo>
                  <a:lnTo>
                    <a:pt x="5" y="95"/>
                  </a:lnTo>
                  <a:lnTo>
                    <a:pt x="2" y="95"/>
                  </a:lnTo>
                  <a:lnTo>
                    <a:pt x="2" y="95"/>
                  </a:lnTo>
                  <a:lnTo>
                    <a:pt x="2" y="95"/>
                  </a:lnTo>
                  <a:lnTo>
                    <a:pt x="2" y="93"/>
                  </a:lnTo>
                  <a:lnTo>
                    <a:pt x="2" y="93"/>
                  </a:lnTo>
                  <a:lnTo>
                    <a:pt x="2" y="93"/>
                  </a:lnTo>
                  <a:lnTo>
                    <a:pt x="2" y="90"/>
                  </a:lnTo>
                  <a:lnTo>
                    <a:pt x="2" y="90"/>
                  </a:lnTo>
                  <a:lnTo>
                    <a:pt x="2" y="90"/>
                  </a:lnTo>
                  <a:lnTo>
                    <a:pt x="2" y="90"/>
                  </a:lnTo>
                  <a:lnTo>
                    <a:pt x="2" y="90"/>
                  </a:lnTo>
                  <a:lnTo>
                    <a:pt x="2" y="88"/>
                  </a:lnTo>
                  <a:lnTo>
                    <a:pt x="2" y="88"/>
                  </a:lnTo>
                  <a:lnTo>
                    <a:pt x="2" y="88"/>
                  </a:lnTo>
                  <a:lnTo>
                    <a:pt x="2" y="88"/>
                  </a:lnTo>
                  <a:lnTo>
                    <a:pt x="5" y="88"/>
                  </a:lnTo>
                  <a:lnTo>
                    <a:pt x="5" y="85"/>
                  </a:lnTo>
                  <a:lnTo>
                    <a:pt x="2" y="85"/>
                  </a:lnTo>
                  <a:lnTo>
                    <a:pt x="2" y="85"/>
                  </a:lnTo>
                  <a:lnTo>
                    <a:pt x="2" y="85"/>
                  </a:lnTo>
                  <a:lnTo>
                    <a:pt x="2" y="85"/>
                  </a:lnTo>
                  <a:lnTo>
                    <a:pt x="0" y="85"/>
                  </a:lnTo>
                  <a:lnTo>
                    <a:pt x="0" y="85"/>
                  </a:lnTo>
                  <a:lnTo>
                    <a:pt x="0" y="83"/>
                  </a:lnTo>
                  <a:lnTo>
                    <a:pt x="0" y="83"/>
                  </a:lnTo>
                  <a:lnTo>
                    <a:pt x="0" y="83"/>
                  </a:lnTo>
                  <a:lnTo>
                    <a:pt x="2" y="83"/>
                  </a:lnTo>
                  <a:lnTo>
                    <a:pt x="2" y="83"/>
                  </a:lnTo>
                  <a:lnTo>
                    <a:pt x="2" y="83"/>
                  </a:lnTo>
                  <a:lnTo>
                    <a:pt x="2" y="83"/>
                  </a:lnTo>
                  <a:lnTo>
                    <a:pt x="5" y="8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5" name="Freeform 265"/>
            <p:cNvSpPr>
              <a:spLocks/>
            </p:cNvSpPr>
            <p:nvPr/>
          </p:nvSpPr>
          <p:spPr bwMode="auto">
            <a:xfrm>
              <a:off x="3048000" y="3317875"/>
              <a:ext cx="30163" cy="66675"/>
            </a:xfrm>
            <a:custGeom>
              <a:avLst/>
              <a:gdLst/>
              <a:ahLst/>
              <a:cxnLst>
                <a:cxn ang="0">
                  <a:pos x="12" y="0"/>
                </a:cxn>
                <a:cxn ang="0">
                  <a:pos x="14" y="2"/>
                </a:cxn>
                <a:cxn ang="0">
                  <a:pos x="14" y="4"/>
                </a:cxn>
                <a:cxn ang="0">
                  <a:pos x="16" y="7"/>
                </a:cxn>
                <a:cxn ang="0">
                  <a:pos x="16" y="7"/>
                </a:cxn>
                <a:cxn ang="0">
                  <a:pos x="19" y="9"/>
                </a:cxn>
                <a:cxn ang="0">
                  <a:pos x="19" y="11"/>
                </a:cxn>
                <a:cxn ang="0">
                  <a:pos x="16" y="14"/>
                </a:cxn>
                <a:cxn ang="0">
                  <a:pos x="16" y="16"/>
                </a:cxn>
                <a:cxn ang="0">
                  <a:pos x="16" y="16"/>
                </a:cxn>
                <a:cxn ang="0">
                  <a:pos x="16" y="19"/>
                </a:cxn>
                <a:cxn ang="0">
                  <a:pos x="19" y="21"/>
                </a:cxn>
                <a:cxn ang="0">
                  <a:pos x="19" y="23"/>
                </a:cxn>
                <a:cxn ang="0">
                  <a:pos x="19" y="26"/>
                </a:cxn>
                <a:cxn ang="0">
                  <a:pos x="19" y="28"/>
                </a:cxn>
                <a:cxn ang="0">
                  <a:pos x="19" y="30"/>
                </a:cxn>
                <a:cxn ang="0">
                  <a:pos x="16" y="33"/>
                </a:cxn>
                <a:cxn ang="0">
                  <a:pos x="16" y="35"/>
                </a:cxn>
                <a:cxn ang="0">
                  <a:pos x="16" y="35"/>
                </a:cxn>
                <a:cxn ang="0">
                  <a:pos x="14" y="38"/>
                </a:cxn>
                <a:cxn ang="0">
                  <a:pos x="14" y="40"/>
                </a:cxn>
                <a:cxn ang="0">
                  <a:pos x="12" y="42"/>
                </a:cxn>
                <a:cxn ang="0">
                  <a:pos x="12" y="40"/>
                </a:cxn>
                <a:cxn ang="0">
                  <a:pos x="9" y="40"/>
                </a:cxn>
                <a:cxn ang="0">
                  <a:pos x="9" y="42"/>
                </a:cxn>
                <a:cxn ang="0">
                  <a:pos x="7" y="42"/>
                </a:cxn>
                <a:cxn ang="0">
                  <a:pos x="4" y="40"/>
                </a:cxn>
                <a:cxn ang="0">
                  <a:pos x="2" y="40"/>
                </a:cxn>
                <a:cxn ang="0">
                  <a:pos x="2" y="38"/>
                </a:cxn>
                <a:cxn ang="0">
                  <a:pos x="2" y="35"/>
                </a:cxn>
                <a:cxn ang="0">
                  <a:pos x="2" y="33"/>
                </a:cxn>
                <a:cxn ang="0">
                  <a:pos x="0" y="30"/>
                </a:cxn>
                <a:cxn ang="0">
                  <a:pos x="0" y="28"/>
                </a:cxn>
                <a:cxn ang="0">
                  <a:pos x="0" y="26"/>
                </a:cxn>
                <a:cxn ang="0">
                  <a:pos x="0" y="21"/>
                </a:cxn>
                <a:cxn ang="0">
                  <a:pos x="0" y="19"/>
                </a:cxn>
                <a:cxn ang="0">
                  <a:pos x="0" y="16"/>
                </a:cxn>
                <a:cxn ang="0">
                  <a:pos x="0" y="14"/>
                </a:cxn>
                <a:cxn ang="0">
                  <a:pos x="0" y="11"/>
                </a:cxn>
                <a:cxn ang="0">
                  <a:pos x="2" y="9"/>
                </a:cxn>
                <a:cxn ang="0">
                  <a:pos x="2" y="14"/>
                </a:cxn>
                <a:cxn ang="0">
                  <a:pos x="2" y="11"/>
                </a:cxn>
                <a:cxn ang="0">
                  <a:pos x="2" y="9"/>
                </a:cxn>
                <a:cxn ang="0">
                  <a:pos x="4" y="7"/>
                </a:cxn>
                <a:cxn ang="0">
                  <a:pos x="4" y="4"/>
                </a:cxn>
                <a:cxn ang="0">
                  <a:pos x="7" y="2"/>
                </a:cxn>
                <a:cxn ang="0">
                  <a:pos x="7" y="2"/>
                </a:cxn>
                <a:cxn ang="0">
                  <a:pos x="9" y="0"/>
                </a:cxn>
                <a:cxn ang="0">
                  <a:pos x="12" y="0"/>
                </a:cxn>
              </a:cxnLst>
              <a:rect l="0" t="0" r="r" b="b"/>
              <a:pathLst>
                <a:path w="19" h="42">
                  <a:moveTo>
                    <a:pt x="12" y="0"/>
                  </a:moveTo>
                  <a:lnTo>
                    <a:pt x="12" y="0"/>
                  </a:lnTo>
                  <a:lnTo>
                    <a:pt x="12" y="0"/>
                  </a:lnTo>
                  <a:lnTo>
                    <a:pt x="12" y="2"/>
                  </a:lnTo>
                  <a:lnTo>
                    <a:pt x="14" y="2"/>
                  </a:lnTo>
                  <a:lnTo>
                    <a:pt x="14" y="2"/>
                  </a:lnTo>
                  <a:lnTo>
                    <a:pt x="14" y="4"/>
                  </a:lnTo>
                  <a:lnTo>
                    <a:pt x="14" y="4"/>
                  </a:lnTo>
                  <a:lnTo>
                    <a:pt x="14" y="4"/>
                  </a:lnTo>
                  <a:lnTo>
                    <a:pt x="14" y="4"/>
                  </a:lnTo>
                  <a:lnTo>
                    <a:pt x="14" y="7"/>
                  </a:lnTo>
                  <a:lnTo>
                    <a:pt x="16" y="7"/>
                  </a:lnTo>
                  <a:lnTo>
                    <a:pt x="16" y="7"/>
                  </a:lnTo>
                  <a:lnTo>
                    <a:pt x="16" y="7"/>
                  </a:lnTo>
                  <a:lnTo>
                    <a:pt x="16" y="7"/>
                  </a:lnTo>
                  <a:lnTo>
                    <a:pt x="16" y="7"/>
                  </a:lnTo>
                  <a:lnTo>
                    <a:pt x="19" y="7"/>
                  </a:lnTo>
                  <a:lnTo>
                    <a:pt x="19" y="9"/>
                  </a:lnTo>
                  <a:lnTo>
                    <a:pt x="19" y="9"/>
                  </a:lnTo>
                  <a:lnTo>
                    <a:pt x="19" y="11"/>
                  </a:lnTo>
                  <a:lnTo>
                    <a:pt x="19" y="11"/>
                  </a:lnTo>
                  <a:lnTo>
                    <a:pt x="19" y="14"/>
                  </a:lnTo>
                  <a:lnTo>
                    <a:pt x="16" y="14"/>
                  </a:lnTo>
                  <a:lnTo>
                    <a:pt x="16" y="14"/>
                  </a:lnTo>
                  <a:lnTo>
                    <a:pt x="16" y="16"/>
                  </a:lnTo>
                  <a:lnTo>
                    <a:pt x="16" y="16"/>
                  </a:lnTo>
                  <a:lnTo>
                    <a:pt x="16" y="16"/>
                  </a:lnTo>
                  <a:lnTo>
                    <a:pt x="16" y="16"/>
                  </a:lnTo>
                  <a:lnTo>
                    <a:pt x="16" y="16"/>
                  </a:lnTo>
                  <a:lnTo>
                    <a:pt x="16" y="16"/>
                  </a:lnTo>
                  <a:lnTo>
                    <a:pt x="16" y="19"/>
                  </a:lnTo>
                  <a:lnTo>
                    <a:pt x="16" y="19"/>
                  </a:lnTo>
                  <a:lnTo>
                    <a:pt x="16" y="19"/>
                  </a:lnTo>
                  <a:lnTo>
                    <a:pt x="16" y="21"/>
                  </a:lnTo>
                  <a:lnTo>
                    <a:pt x="19" y="21"/>
                  </a:lnTo>
                  <a:lnTo>
                    <a:pt x="19" y="21"/>
                  </a:lnTo>
                  <a:lnTo>
                    <a:pt x="16" y="21"/>
                  </a:lnTo>
                  <a:lnTo>
                    <a:pt x="16" y="23"/>
                  </a:lnTo>
                  <a:lnTo>
                    <a:pt x="19" y="23"/>
                  </a:lnTo>
                  <a:lnTo>
                    <a:pt x="19" y="23"/>
                  </a:lnTo>
                  <a:lnTo>
                    <a:pt x="19" y="26"/>
                  </a:lnTo>
                  <a:lnTo>
                    <a:pt x="19" y="26"/>
                  </a:lnTo>
                  <a:lnTo>
                    <a:pt x="19" y="26"/>
                  </a:lnTo>
                  <a:lnTo>
                    <a:pt x="19" y="26"/>
                  </a:lnTo>
                  <a:lnTo>
                    <a:pt x="19" y="28"/>
                  </a:lnTo>
                  <a:lnTo>
                    <a:pt x="19" y="28"/>
                  </a:lnTo>
                  <a:lnTo>
                    <a:pt x="19" y="30"/>
                  </a:lnTo>
                  <a:lnTo>
                    <a:pt x="19" y="30"/>
                  </a:lnTo>
                  <a:lnTo>
                    <a:pt x="19" y="30"/>
                  </a:lnTo>
                  <a:lnTo>
                    <a:pt x="19" y="33"/>
                  </a:lnTo>
                  <a:lnTo>
                    <a:pt x="16" y="33"/>
                  </a:lnTo>
                  <a:lnTo>
                    <a:pt x="16" y="33"/>
                  </a:lnTo>
                  <a:lnTo>
                    <a:pt x="16" y="35"/>
                  </a:lnTo>
                  <a:lnTo>
                    <a:pt x="16" y="35"/>
                  </a:lnTo>
                  <a:lnTo>
                    <a:pt x="16" y="35"/>
                  </a:lnTo>
                  <a:lnTo>
                    <a:pt x="16" y="35"/>
                  </a:lnTo>
                  <a:lnTo>
                    <a:pt x="16" y="35"/>
                  </a:lnTo>
                  <a:lnTo>
                    <a:pt x="16" y="38"/>
                  </a:lnTo>
                  <a:lnTo>
                    <a:pt x="16" y="38"/>
                  </a:lnTo>
                  <a:lnTo>
                    <a:pt x="14" y="38"/>
                  </a:lnTo>
                  <a:lnTo>
                    <a:pt x="14" y="40"/>
                  </a:lnTo>
                  <a:lnTo>
                    <a:pt x="14" y="40"/>
                  </a:lnTo>
                  <a:lnTo>
                    <a:pt x="14" y="40"/>
                  </a:lnTo>
                  <a:lnTo>
                    <a:pt x="14" y="40"/>
                  </a:lnTo>
                  <a:lnTo>
                    <a:pt x="14" y="42"/>
                  </a:lnTo>
                  <a:lnTo>
                    <a:pt x="12" y="42"/>
                  </a:lnTo>
                  <a:lnTo>
                    <a:pt x="12" y="40"/>
                  </a:lnTo>
                  <a:lnTo>
                    <a:pt x="12" y="40"/>
                  </a:lnTo>
                  <a:lnTo>
                    <a:pt x="12" y="40"/>
                  </a:lnTo>
                  <a:lnTo>
                    <a:pt x="9" y="40"/>
                  </a:lnTo>
                  <a:lnTo>
                    <a:pt x="9" y="40"/>
                  </a:lnTo>
                  <a:lnTo>
                    <a:pt x="9" y="40"/>
                  </a:lnTo>
                  <a:lnTo>
                    <a:pt x="9" y="42"/>
                  </a:lnTo>
                  <a:lnTo>
                    <a:pt x="9" y="42"/>
                  </a:lnTo>
                  <a:lnTo>
                    <a:pt x="9" y="42"/>
                  </a:lnTo>
                  <a:lnTo>
                    <a:pt x="7" y="42"/>
                  </a:lnTo>
                  <a:lnTo>
                    <a:pt x="7" y="42"/>
                  </a:lnTo>
                  <a:lnTo>
                    <a:pt x="7" y="42"/>
                  </a:lnTo>
                  <a:lnTo>
                    <a:pt x="7" y="40"/>
                  </a:lnTo>
                  <a:lnTo>
                    <a:pt x="7" y="40"/>
                  </a:lnTo>
                  <a:lnTo>
                    <a:pt x="4" y="40"/>
                  </a:lnTo>
                  <a:lnTo>
                    <a:pt x="4" y="40"/>
                  </a:lnTo>
                  <a:lnTo>
                    <a:pt x="4" y="40"/>
                  </a:lnTo>
                  <a:lnTo>
                    <a:pt x="2" y="40"/>
                  </a:lnTo>
                  <a:lnTo>
                    <a:pt x="2" y="38"/>
                  </a:lnTo>
                  <a:lnTo>
                    <a:pt x="2" y="38"/>
                  </a:lnTo>
                  <a:lnTo>
                    <a:pt x="2" y="38"/>
                  </a:lnTo>
                  <a:lnTo>
                    <a:pt x="2" y="38"/>
                  </a:lnTo>
                  <a:lnTo>
                    <a:pt x="2" y="35"/>
                  </a:lnTo>
                  <a:lnTo>
                    <a:pt x="2" y="35"/>
                  </a:lnTo>
                  <a:lnTo>
                    <a:pt x="2" y="35"/>
                  </a:lnTo>
                  <a:lnTo>
                    <a:pt x="2" y="33"/>
                  </a:lnTo>
                  <a:lnTo>
                    <a:pt x="2" y="33"/>
                  </a:lnTo>
                  <a:lnTo>
                    <a:pt x="0" y="33"/>
                  </a:lnTo>
                  <a:lnTo>
                    <a:pt x="0" y="30"/>
                  </a:lnTo>
                  <a:lnTo>
                    <a:pt x="0" y="30"/>
                  </a:lnTo>
                  <a:lnTo>
                    <a:pt x="0" y="28"/>
                  </a:lnTo>
                  <a:lnTo>
                    <a:pt x="0" y="28"/>
                  </a:lnTo>
                  <a:lnTo>
                    <a:pt x="0" y="28"/>
                  </a:lnTo>
                  <a:lnTo>
                    <a:pt x="0" y="26"/>
                  </a:lnTo>
                  <a:lnTo>
                    <a:pt x="0" y="26"/>
                  </a:lnTo>
                  <a:lnTo>
                    <a:pt x="0" y="26"/>
                  </a:lnTo>
                  <a:lnTo>
                    <a:pt x="0" y="23"/>
                  </a:lnTo>
                  <a:lnTo>
                    <a:pt x="0" y="23"/>
                  </a:lnTo>
                  <a:lnTo>
                    <a:pt x="0" y="21"/>
                  </a:lnTo>
                  <a:lnTo>
                    <a:pt x="0" y="21"/>
                  </a:lnTo>
                  <a:lnTo>
                    <a:pt x="0" y="19"/>
                  </a:lnTo>
                  <a:lnTo>
                    <a:pt x="0" y="19"/>
                  </a:lnTo>
                  <a:lnTo>
                    <a:pt x="0" y="16"/>
                  </a:lnTo>
                  <a:lnTo>
                    <a:pt x="0" y="16"/>
                  </a:lnTo>
                  <a:lnTo>
                    <a:pt x="0" y="16"/>
                  </a:lnTo>
                  <a:lnTo>
                    <a:pt x="0" y="16"/>
                  </a:lnTo>
                  <a:lnTo>
                    <a:pt x="0" y="14"/>
                  </a:lnTo>
                  <a:lnTo>
                    <a:pt x="0" y="14"/>
                  </a:lnTo>
                  <a:lnTo>
                    <a:pt x="0" y="11"/>
                  </a:lnTo>
                  <a:lnTo>
                    <a:pt x="0" y="11"/>
                  </a:lnTo>
                  <a:lnTo>
                    <a:pt x="0" y="11"/>
                  </a:lnTo>
                  <a:lnTo>
                    <a:pt x="0" y="9"/>
                  </a:lnTo>
                  <a:lnTo>
                    <a:pt x="0" y="9"/>
                  </a:lnTo>
                  <a:lnTo>
                    <a:pt x="2" y="9"/>
                  </a:lnTo>
                  <a:lnTo>
                    <a:pt x="2" y="11"/>
                  </a:lnTo>
                  <a:lnTo>
                    <a:pt x="2" y="11"/>
                  </a:lnTo>
                  <a:lnTo>
                    <a:pt x="2" y="14"/>
                  </a:lnTo>
                  <a:lnTo>
                    <a:pt x="2" y="14"/>
                  </a:lnTo>
                  <a:lnTo>
                    <a:pt x="2" y="11"/>
                  </a:lnTo>
                  <a:lnTo>
                    <a:pt x="2" y="11"/>
                  </a:lnTo>
                  <a:lnTo>
                    <a:pt x="2" y="9"/>
                  </a:lnTo>
                  <a:lnTo>
                    <a:pt x="2" y="9"/>
                  </a:lnTo>
                  <a:lnTo>
                    <a:pt x="2" y="9"/>
                  </a:lnTo>
                  <a:lnTo>
                    <a:pt x="4" y="9"/>
                  </a:lnTo>
                  <a:lnTo>
                    <a:pt x="4" y="7"/>
                  </a:lnTo>
                  <a:lnTo>
                    <a:pt x="4" y="7"/>
                  </a:lnTo>
                  <a:lnTo>
                    <a:pt x="4" y="7"/>
                  </a:lnTo>
                  <a:lnTo>
                    <a:pt x="4" y="4"/>
                  </a:lnTo>
                  <a:lnTo>
                    <a:pt x="4" y="4"/>
                  </a:lnTo>
                  <a:lnTo>
                    <a:pt x="7" y="4"/>
                  </a:lnTo>
                  <a:lnTo>
                    <a:pt x="7" y="4"/>
                  </a:lnTo>
                  <a:lnTo>
                    <a:pt x="7" y="2"/>
                  </a:lnTo>
                  <a:lnTo>
                    <a:pt x="7" y="2"/>
                  </a:lnTo>
                  <a:lnTo>
                    <a:pt x="7" y="2"/>
                  </a:lnTo>
                  <a:lnTo>
                    <a:pt x="7" y="2"/>
                  </a:lnTo>
                  <a:lnTo>
                    <a:pt x="9" y="2"/>
                  </a:lnTo>
                  <a:lnTo>
                    <a:pt x="9" y="0"/>
                  </a:lnTo>
                  <a:lnTo>
                    <a:pt x="9" y="0"/>
                  </a:lnTo>
                  <a:lnTo>
                    <a:pt x="9" y="0"/>
                  </a:lnTo>
                  <a:lnTo>
                    <a:pt x="9" y="0"/>
                  </a:lnTo>
                  <a:lnTo>
                    <a:pt x="12" y="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6" name="Freeform 266"/>
            <p:cNvSpPr>
              <a:spLocks/>
            </p:cNvSpPr>
            <p:nvPr/>
          </p:nvSpPr>
          <p:spPr bwMode="auto">
            <a:xfrm>
              <a:off x="3048000" y="3317875"/>
              <a:ext cx="30163" cy="66675"/>
            </a:xfrm>
            <a:custGeom>
              <a:avLst/>
              <a:gdLst/>
              <a:ahLst/>
              <a:cxnLst>
                <a:cxn ang="0">
                  <a:pos x="12" y="0"/>
                </a:cxn>
                <a:cxn ang="0">
                  <a:pos x="14" y="2"/>
                </a:cxn>
                <a:cxn ang="0">
                  <a:pos x="14" y="4"/>
                </a:cxn>
                <a:cxn ang="0">
                  <a:pos x="16" y="7"/>
                </a:cxn>
                <a:cxn ang="0">
                  <a:pos x="16" y="7"/>
                </a:cxn>
                <a:cxn ang="0">
                  <a:pos x="19" y="9"/>
                </a:cxn>
                <a:cxn ang="0">
                  <a:pos x="19" y="11"/>
                </a:cxn>
                <a:cxn ang="0">
                  <a:pos x="16" y="14"/>
                </a:cxn>
                <a:cxn ang="0">
                  <a:pos x="16" y="16"/>
                </a:cxn>
                <a:cxn ang="0">
                  <a:pos x="16" y="16"/>
                </a:cxn>
                <a:cxn ang="0">
                  <a:pos x="16" y="19"/>
                </a:cxn>
                <a:cxn ang="0">
                  <a:pos x="19" y="21"/>
                </a:cxn>
                <a:cxn ang="0">
                  <a:pos x="19" y="23"/>
                </a:cxn>
                <a:cxn ang="0">
                  <a:pos x="19" y="26"/>
                </a:cxn>
                <a:cxn ang="0">
                  <a:pos x="19" y="28"/>
                </a:cxn>
                <a:cxn ang="0">
                  <a:pos x="19" y="30"/>
                </a:cxn>
                <a:cxn ang="0">
                  <a:pos x="16" y="33"/>
                </a:cxn>
                <a:cxn ang="0">
                  <a:pos x="16" y="35"/>
                </a:cxn>
                <a:cxn ang="0">
                  <a:pos x="16" y="35"/>
                </a:cxn>
                <a:cxn ang="0">
                  <a:pos x="14" y="38"/>
                </a:cxn>
                <a:cxn ang="0">
                  <a:pos x="14" y="40"/>
                </a:cxn>
                <a:cxn ang="0">
                  <a:pos x="12" y="42"/>
                </a:cxn>
                <a:cxn ang="0">
                  <a:pos x="12" y="40"/>
                </a:cxn>
                <a:cxn ang="0">
                  <a:pos x="9" y="40"/>
                </a:cxn>
                <a:cxn ang="0">
                  <a:pos x="9" y="42"/>
                </a:cxn>
                <a:cxn ang="0">
                  <a:pos x="7" y="42"/>
                </a:cxn>
                <a:cxn ang="0">
                  <a:pos x="4" y="40"/>
                </a:cxn>
                <a:cxn ang="0">
                  <a:pos x="2" y="40"/>
                </a:cxn>
                <a:cxn ang="0">
                  <a:pos x="2" y="38"/>
                </a:cxn>
                <a:cxn ang="0">
                  <a:pos x="2" y="35"/>
                </a:cxn>
                <a:cxn ang="0">
                  <a:pos x="2" y="33"/>
                </a:cxn>
                <a:cxn ang="0">
                  <a:pos x="0" y="30"/>
                </a:cxn>
                <a:cxn ang="0">
                  <a:pos x="0" y="28"/>
                </a:cxn>
                <a:cxn ang="0">
                  <a:pos x="0" y="26"/>
                </a:cxn>
                <a:cxn ang="0">
                  <a:pos x="0" y="21"/>
                </a:cxn>
                <a:cxn ang="0">
                  <a:pos x="0" y="19"/>
                </a:cxn>
                <a:cxn ang="0">
                  <a:pos x="0" y="16"/>
                </a:cxn>
                <a:cxn ang="0">
                  <a:pos x="0" y="14"/>
                </a:cxn>
                <a:cxn ang="0">
                  <a:pos x="0" y="11"/>
                </a:cxn>
                <a:cxn ang="0">
                  <a:pos x="2" y="9"/>
                </a:cxn>
                <a:cxn ang="0">
                  <a:pos x="2" y="14"/>
                </a:cxn>
                <a:cxn ang="0">
                  <a:pos x="2" y="11"/>
                </a:cxn>
                <a:cxn ang="0">
                  <a:pos x="2" y="9"/>
                </a:cxn>
                <a:cxn ang="0">
                  <a:pos x="4" y="7"/>
                </a:cxn>
                <a:cxn ang="0">
                  <a:pos x="4" y="4"/>
                </a:cxn>
                <a:cxn ang="0">
                  <a:pos x="7" y="2"/>
                </a:cxn>
                <a:cxn ang="0">
                  <a:pos x="7" y="2"/>
                </a:cxn>
                <a:cxn ang="0">
                  <a:pos x="9" y="0"/>
                </a:cxn>
                <a:cxn ang="0">
                  <a:pos x="12" y="0"/>
                </a:cxn>
              </a:cxnLst>
              <a:rect l="0" t="0" r="r" b="b"/>
              <a:pathLst>
                <a:path w="19" h="42">
                  <a:moveTo>
                    <a:pt x="12" y="0"/>
                  </a:moveTo>
                  <a:lnTo>
                    <a:pt x="12" y="0"/>
                  </a:lnTo>
                  <a:lnTo>
                    <a:pt x="12" y="0"/>
                  </a:lnTo>
                  <a:lnTo>
                    <a:pt x="12" y="2"/>
                  </a:lnTo>
                  <a:lnTo>
                    <a:pt x="14" y="2"/>
                  </a:lnTo>
                  <a:lnTo>
                    <a:pt x="14" y="2"/>
                  </a:lnTo>
                  <a:lnTo>
                    <a:pt x="14" y="4"/>
                  </a:lnTo>
                  <a:lnTo>
                    <a:pt x="14" y="4"/>
                  </a:lnTo>
                  <a:lnTo>
                    <a:pt x="14" y="4"/>
                  </a:lnTo>
                  <a:lnTo>
                    <a:pt x="14" y="4"/>
                  </a:lnTo>
                  <a:lnTo>
                    <a:pt x="14" y="7"/>
                  </a:lnTo>
                  <a:lnTo>
                    <a:pt x="16" y="7"/>
                  </a:lnTo>
                  <a:lnTo>
                    <a:pt x="16" y="7"/>
                  </a:lnTo>
                  <a:lnTo>
                    <a:pt x="16" y="7"/>
                  </a:lnTo>
                  <a:lnTo>
                    <a:pt x="16" y="7"/>
                  </a:lnTo>
                  <a:lnTo>
                    <a:pt x="16" y="7"/>
                  </a:lnTo>
                  <a:lnTo>
                    <a:pt x="19" y="7"/>
                  </a:lnTo>
                  <a:lnTo>
                    <a:pt x="19" y="9"/>
                  </a:lnTo>
                  <a:lnTo>
                    <a:pt x="19" y="9"/>
                  </a:lnTo>
                  <a:lnTo>
                    <a:pt x="19" y="11"/>
                  </a:lnTo>
                  <a:lnTo>
                    <a:pt x="19" y="11"/>
                  </a:lnTo>
                  <a:lnTo>
                    <a:pt x="19" y="14"/>
                  </a:lnTo>
                  <a:lnTo>
                    <a:pt x="16" y="14"/>
                  </a:lnTo>
                  <a:lnTo>
                    <a:pt x="16" y="14"/>
                  </a:lnTo>
                  <a:lnTo>
                    <a:pt x="16" y="16"/>
                  </a:lnTo>
                  <a:lnTo>
                    <a:pt x="16" y="16"/>
                  </a:lnTo>
                  <a:lnTo>
                    <a:pt x="16" y="16"/>
                  </a:lnTo>
                  <a:lnTo>
                    <a:pt x="16" y="16"/>
                  </a:lnTo>
                  <a:lnTo>
                    <a:pt x="16" y="16"/>
                  </a:lnTo>
                  <a:lnTo>
                    <a:pt x="16" y="16"/>
                  </a:lnTo>
                  <a:lnTo>
                    <a:pt x="16" y="19"/>
                  </a:lnTo>
                  <a:lnTo>
                    <a:pt x="16" y="19"/>
                  </a:lnTo>
                  <a:lnTo>
                    <a:pt x="16" y="19"/>
                  </a:lnTo>
                  <a:lnTo>
                    <a:pt x="16" y="21"/>
                  </a:lnTo>
                  <a:lnTo>
                    <a:pt x="19" y="21"/>
                  </a:lnTo>
                  <a:lnTo>
                    <a:pt x="19" y="21"/>
                  </a:lnTo>
                  <a:lnTo>
                    <a:pt x="16" y="21"/>
                  </a:lnTo>
                  <a:lnTo>
                    <a:pt x="16" y="23"/>
                  </a:lnTo>
                  <a:lnTo>
                    <a:pt x="19" y="23"/>
                  </a:lnTo>
                  <a:lnTo>
                    <a:pt x="19" y="23"/>
                  </a:lnTo>
                  <a:lnTo>
                    <a:pt x="19" y="26"/>
                  </a:lnTo>
                  <a:lnTo>
                    <a:pt x="19" y="26"/>
                  </a:lnTo>
                  <a:lnTo>
                    <a:pt x="19" y="26"/>
                  </a:lnTo>
                  <a:lnTo>
                    <a:pt x="19" y="26"/>
                  </a:lnTo>
                  <a:lnTo>
                    <a:pt x="19" y="28"/>
                  </a:lnTo>
                  <a:lnTo>
                    <a:pt x="19" y="28"/>
                  </a:lnTo>
                  <a:lnTo>
                    <a:pt x="19" y="30"/>
                  </a:lnTo>
                  <a:lnTo>
                    <a:pt x="19" y="30"/>
                  </a:lnTo>
                  <a:lnTo>
                    <a:pt x="19" y="30"/>
                  </a:lnTo>
                  <a:lnTo>
                    <a:pt x="19" y="33"/>
                  </a:lnTo>
                  <a:lnTo>
                    <a:pt x="16" y="33"/>
                  </a:lnTo>
                  <a:lnTo>
                    <a:pt x="16" y="33"/>
                  </a:lnTo>
                  <a:lnTo>
                    <a:pt x="16" y="35"/>
                  </a:lnTo>
                  <a:lnTo>
                    <a:pt x="16" y="35"/>
                  </a:lnTo>
                  <a:lnTo>
                    <a:pt x="16" y="35"/>
                  </a:lnTo>
                  <a:lnTo>
                    <a:pt x="16" y="35"/>
                  </a:lnTo>
                  <a:lnTo>
                    <a:pt x="16" y="35"/>
                  </a:lnTo>
                  <a:lnTo>
                    <a:pt x="16" y="38"/>
                  </a:lnTo>
                  <a:lnTo>
                    <a:pt x="16" y="38"/>
                  </a:lnTo>
                  <a:lnTo>
                    <a:pt x="14" y="38"/>
                  </a:lnTo>
                  <a:lnTo>
                    <a:pt x="14" y="40"/>
                  </a:lnTo>
                  <a:lnTo>
                    <a:pt x="14" y="40"/>
                  </a:lnTo>
                  <a:lnTo>
                    <a:pt x="14" y="40"/>
                  </a:lnTo>
                  <a:lnTo>
                    <a:pt x="14" y="40"/>
                  </a:lnTo>
                  <a:lnTo>
                    <a:pt x="14" y="42"/>
                  </a:lnTo>
                  <a:lnTo>
                    <a:pt x="12" y="42"/>
                  </a:lnTo>
                  <a:lnTo>
                    <a:pt x="12" y="40"/>
                  </a:lnTo>
                  <a:lnTo>
                    <a:pt x="12" y="40"/>
                  </a:lnTo>
                  <a:lnTo>
                    <a:pt x="12" y="40"/>
                  </a:lnTo>
                  <a:lnTo>
                    <a:pt x="9" y="40"/>
                  </a:lnTo>
                  <a:lnTo>
                    <a:pt x="9" y="40"/>
                  </a:lnTo>
                  <a:lnTo>
                    <a:pt x="9" y="40"/>
                  </a:lnTo>
                  <a:lnTo>
                    <a:pt x="9" y="42"/>
                  </a:lnTo>
                  <a:lnTo>
                    <a:pt x="9" y="42"/>
                  </a:lnTo>
                  <a:lnTo>
                    <a:pt x="9" y="42"/>
                  </a:lnTo>
                  <a:lnTo>
                    <a:pt x="7" y="42"/>
                  </a:lnTo>
                  <a:lnTo>
                    <a:pt x="7" y="42"/>
                  </a:lnTo>
                  <a:lnTo>
                    <a:pt x="7" y="42"/>
                  </a:lnTo>
                  <a:lnTo>
                    <a:pt x="7" y="40"/>
                  </a:lnTo>
                  <a:lnTo>
                    <a:pt x="7" y="40"/>
                  </a:lnTo>
                  <a:lnTo>
                    <a:pt x="4" y="40"/>
                  </a:lnTo>
                  <a:lnTo>
                    <a:pt x="4" y="40"/>
                  </a:lnTo>
                  <a:lnTo>
                    <a:pt x="4" y="40"/>
                  </a:lnTo>
                  <a:lnTo>
                    <a:pt x="2" y="40"/>
                  </a:lnTo>
                  <a:lnTo>
                    <a:pt x="2" y="38"/>
                  </a:lnTo>
                  <a:lnTo>
                    <a:pt x="2" y="38"/>
                  </a:lnTo>
                  <a:lnTo>
                    <a:pt x="2" y="38"/>
                  </a:lnTo>
                  <a:lnTo>
                    <a:pt x="2" y="38"/>
                  </a:lnTo>
                  <a:lnTo>
                    <a:pt x="2" y="35"/>
                  </a:lnTo>
                  <a:lnTo>
                    <a:pt x="2" y="35"/>
                  </a:lnTo>
                  <a:lnTo>
                    <a:pt x="2" y="35"/>
                  </a:lnTo>
                  <a:lnTo>
                    <a:pt x="2" y="33"/>
                  </a:lnTo>
                  <a:lnTo>
                    <a:pt x="2" y="33"/>
                  </a:lnTo>
                  <a:lnTo>
                    <a:pt x="0" y="33"/>
                  </a:lnTo>
                  <a:lnTo>
                    <a:pt x="0" y="30"/>
                  </a:lnTo>
                  <a:lnTo>
                    <a:pt x="0" y="30"/>
                  </a:lnTo>
                  <a:lnTo>
                    <a:pt x="0" y="28"/>
                  </a:lnTo>
                  <a:lnTo>
                    <a:pt x="0" y="28"/>
                  </a:lnTo>
                  <a:lnTo>
                    <a:pt x="0" y="28"/>
                  </a:lnTo>
                  <a:lnTo>
                    <a:pt x="0" y="26"/>
                  </a:lnTo>
                  <a:lnTo>
                    <a:pt x="0" y="26"/>
                  </a:lnTo>
                  <a:lnTo>
                    <a:pt x="0" y="26"/>
                  </a:lnTo>
                  <a:lnTo>
                    <a:pt x="0" y="23"/>
                  </a:lnTo>
                  <a:lnTo>
                    <a:pt x="0" y="23"/>
                  </a:lnTo>
                  <a:lnTo>
                    <a:pt x="0" y="21"/>
                  </a:lnTo>
                  <a:lnTo>
                    <a:pt x="0" y="21"/>
                  </a:lnTo>
                  <a:lnTo>
                    <a:pt x="0" y="19"/>
                  </a:lnTo>
                  <a:lnTo>
                    <a:pt x="0" y="19"/>
                  </a:lnTo>
                  <a:lnTo>
                    <a:pt x="0" y="16"/>
                  </a:lnTo>
                  <a:lnTo>
                    <a:pt x="0" y="16"/>
                  </a:lnTo>
                  <a:lnTo>
                    <a:pt x="0" y="16"/>
                  </a:lnTo>
                  <a:lnTo>
                    <a:pt x="0" y="16"/>
                  </a:lnTo>
                  <a:lnTo>
                    <a:pt x="0" y="14"/>
                  </a:lnTo>
                  <a:lnTo>
                    <a:pt x="0" y="14"/>
                  </a:lnTo>
                  <a:lnTo>
                    <a:pt x="0" y="11"/>
                  </a:lnTo>
                  <a:lnTo>
                    <a:pt x="0" y="11"/>
                  </a:lnTo>
                  <a:lnTo>
                    <a:pt x="0" y="11"/>
                  </a:lnTo>
                  <a:lnTo>
                    <a:pt x="0" y="9"/>
                  </a:lnTo>
                  <a:lnTo>
                    <a:pt x="0" y="9"/>
                  </a:lnTo>
                  <a:lnTo>
                    <a:pt x="2" y="9"/>
                  </a:lnTo>
                  <a:lnTo>
                    <a:pt x="2" y="11"/>
                  </a:lnTo>
                  <a:lnTo>
                    <a:pt x="2" y="11"/>
                  </a:lnTo>
                  <a:lnTo>
                    <a:pt x="2" y="14"/>
                  </a:lnTo>
                  <a:lnTo>
                    <a:pt x="2" y="14"/>
                  </a:lnTo>
                  <a:lnTo>
                    <a:pt x="2" y="11"/>
                  </a:lnTo>
                  <a:lnTo>
                    <a:pt x="2" y="11"/>
                  </a:lnTo>
                  <a:lnTo>
                    <a:pt x="2" y="9"/>
                  </a:lnTo>
                  <a:lnTo>
                    <a:pt x="2" y="9"/>
                  </a:lnTo>
                  <a:lnTo>
                    <a:pt x="2" y="9"/>
                  </a:lnTo>
                  <a:lnTo>
                    <a:pt x="4" y="9"/>
                  </a:lnTo>
                  <a:lnTo>
                    <a:pt x="4" y="7"/>
                  </a:lnTo>
                  <a:lnTo>
                    <a:pt x="4" y="7"/>
                  </a:lnTo>
                  <a:lnTo>
                    <a:pt x="4" y="7"/>
                  </a:lnTo>
                  <a:lnTo>
                    <a:pt x="4" y="4"/>
                  </a:lnTo>
                  <a:lnTo>
                    <a:pt x="4" y="4"/>
                  </a:lnTo>
                  <a:lnTo>
                    <a:pt x="7" y="4"/>
                  </a:lnTo>
                  <a:lnTo>
                    <a:pt x="7" y="4"/>
                  </a:lnTo>
                  <a:lnTo>
                    <a:pt x="7" y="2"/>
                  </a:lnTo>
                  <a:lnTo>
                    <a:pt x="7" y="2"/>
                  </a:lnTo>
                  <a:lnTo>
                    <a:pt x="7" y="2"/>
                  </a:lnTo>
                  <a:lnTo>
                    <a:pt x="7" y="2"/>
                  </a:lnTo>
                  <a:lnTo>
                    <a:pt x="9" y="2"/>
                  </a:lnTo>
                  <a:lnTo>
                    <a:pt x="9" y="0"/>
                  </a:lnTo>
                  <a:lnTo>
                    <a:pt x="9" y="0"/>
                  </a:lnTo>
                  <a:lnTo>
                    <a:pt x="9" y="0"/>
                  </a:lnTo>
                  <a:lnTo>
                    <a:pt x="9" y="0"/>
                  </a:lnTo>
                  <a:lnTo>
                    <a:pt x="12" y="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7" name="Freeform 267"/>
            <p:cNvSpPr>
              <a:spLocks/>
            </p:cNvSpPr>
            <p:nvPr/>
          </p:nvSpPr>
          <p:spPr bwMode="auto">
            <a:xfrm>
              <a:off x="3084513" y="3365500"/>
              <a:ext cx="274638" cy="339725"/>
            </a:xfrm>
            <a:custGeom>
              <a:avLst/>
              <a:gdLst/>
              <a:ahLst/>
              <a:cxnLst>
                <a:cxn ang="0">
                  <a:pos x="102" y="10"/>
                </a:cxn>
                <a:cxn ang="0">
                  <a:pos x="107" y="19"/>
                </a:cxn>
                <a:cxn ang="0">
                  <a:pos x="114" y="26"/>
                </a:cxn>
                <a:cxn ang="0">
                  <a:pos x="123" y="29"/>
                </a:cxn>
                <a:cxn ang="0">
                  <a:pos x="133" y="31"/>
                </a:cxn>
                <a:cxn ang="0">
                  <a:pos x="142" y="34"/>
                </a:cxn>
                <a:cxn ang="0">
                  <a:pos x="150" y="41"/>
                </a:cxn>
                <a:cxn ang="0">
                  <a:pos x="157" y="48"/>
                </a:cxn>
                <a:cxn ang="0">
                  <a:pos x="161" y="55"/>
                </a:cxn>
                <a:cxn ang="0">
                  <a:pos x="168" y="62"/>
                </a:cxn>
                <a:cxn ang="0">
                  <a:pos x="171" y="72"/>
                </a:cxn>
                <a:cxn ang="0">
                  <a:pos x="166" y="79"/>
                </a:cxn>
                <a:cxn ang="0">
                  <a:pos x="161" y="88"/>
                </a:cxn>
                <a:cxn ang="0">
                  <a:pos x="154" y="95"/>
                </a:cxn>
                <a:cxn ang="0">
                  <a:pos x="150" y="105"/>
                </a:cxn>
                <a:cxn ang="0">
                  <a:pos x="145" y="114"/>
                </a:cxn>
                <a:cxn ang="0">
                  <a:pos x="138" y="117"/>
                </a:cxn>
                <a:cxn ang="0">
                  <a:pos x="133" y="117"/>
                </a:cxn>
                <a:cxn ang="0">
                  <a:pos x="131" y="124"/>
                </a:cxn>
                <a:cxn ang="0">
                  <a:pos x="126" y="135"/>
                </a:cxn>
                <a:cxn ang="0">
                  <a:pos x="128" y="145"/>
                </a:cxn>
                <a:cxn ang="0">
                  <a:pos x="126" y="154"/>
                </a:cxn>
                <a:cxn ang="0">
                  <a:pos x="114" y="154"/>
                </a:cxn>
                <a:cxn ang="0">
                  <a:pos x="107" y="162"/>
                </a:cxn>
                <a:cxn ang="0">
                  <a:pos x="102" y="171"/>
                </a:cxn>
                <a:cxn ang="0">
                  <a:pos x="97" y="181"/>
                </a:cxn>
                <a:cxn ang="0">
                  <a:pos x="88" y="181"/>
                </a:cxn>
                <a:cxn ang="0">
                  <a:pos x="79" y="183"/>
                </a:cxn>
                <a:cxn ang="0">
                  <a:pos x="74" y="192"/>
                </a:cxn>
                <a:cxn ang="0">
                  <a:pos x="71" y="202"/>
                </a:cxn>
                <a:cxn ang="0">
                  <a:pos x="62" y="204"/>
                </a:cxn>
                <a:cxn ang="0">
                  <a:pos x="50" y="204"/>
                </a:cxn>
                <a:cxn ang="0">
                  <a:pos x="43" y="207"/>
                </a:cxn>
                <a:cxn ang="0">
                  <a:pos x="34" y="211"/>
                </a:cxn>
                <a:cxn ang="0">
                  <a:pos x="24" y="211"/>
                </a:cxn>
                <a:cxn ang="0">
                  <a:pos x="19" y="202"/>
                </a:cxn>
                <a:cxn ang="0">
                  <a:pos x="17" y="192"/>
                </a:cxn>
                <a:cxn ang="0">
                  <a:pos x="12" y="183"/>
                </a:cxn>
                <a:cxn ang="0">
                  <a:pos x="8" y="173"/>
                </a:cxn>
                <a:cxn ang="0">
                  <a:pos x="3" y="164"/>
                </a:cxn>
                <a:cxn ang="0">
                  <a:pos x="3" y="154"/>
                </a:cxn>
                <a:cxn ang="0">
                  <a:pos x="10" y="150"/>
                </a:cxn>
                <a:cxn ang="0">
                  <a:pos x="19" y="145"/>
                </a:cxn>
                <a:cxn ang="0">
                  <a:pos x="29" y="143"/>
                </a:cxn>
                <a:cxn ang="0">
                  <a:pos x="38" y="138"/>
                </a:cxn>
                <a:cxn ang="0">
                  <a:pos x="48" y="135"/>
                </a:cxn>
                <a:cxn ang="0">
                  <a:pos x="57" y="131"/>
                </a:cxn>
                <a:cxn ang="0">
                  <a:pos x="67" y="126"/>
                </a:cxn>
                <a:cxn ang="0">
                  <a:pos x="71" y="117"/>
                </a:cxn>
                <a:cxn ang="0">
                  <a:pos x="74" y="105"/>
                </a:cxn>
                <a:cxn ang="0">
                  <a:pos x="76" y="95"/>
                </a:cxn>
                <a:cxn ang="0">
                  <a:pos x="81" y="83"/>
                </a:cxn>
                <a:cxn ang="0">
                  <a:pos x="81" y="74"/>
                </a:cxn>
                <a:cxn ang="0">
                  <a:pos x="76" y="64"/>
                </a:cxn>
                <a:cxn ang="0">
                  <a:pos x="71" y="53"/>
                </a:cxn>
                <a:cxn ang="0">
                  <a:pos x="76" y="43"/>
                </a:cxn>
                <a:cxn ang="0">
                  <a:pos x="79" y="31"/>
                </a:cxn>
                <a:cxn ang="0">
                  <a:pos x="83" y="24"/>
                </a:cxn>
                <a:cxn ang="0">
                  <a:pos x="88" y="22"/>
                </a:cxn>
                <a:cxn ang="0">
                  <a:pos x="86" y="15"/>
                </a:cxn>
                <a:cxn ang="0">
                  <a:pos x="86" y="3"/>
                </a:cxn>
                <a:cxn ang="0">
                  <a:pos x="90" y="5"/>
                </a:cxn>
                <a:cxn ang="0">
                  <a:pos x="97" y="0"/>
                </a:cxn>
              </a:cxnLst>
              <a:rect l="0" t="0" r="r" b="b"/>
              <a:pathLst>
                <a:path w="173" h="214">
                  <a:moveTo>
                    <a:pt x="97" y="3"/>
                  </a:moveTo>
                  <a:lnTo>
                    <a:pt x="97" y="3"/>
                  </a:lnTo>
                  <a:lnTo>
                    <a:pt x="100" y="3"/>
                  </a:lnTo>
                  <a:lnTo>
                    <a:pt x="100" y="5"/>
                  </a:lnTo>
                  <a:lnTo>
                    <a:pt x="100" y="5"/>
                  </a:lnTo>
                  <a:lnTo>
                    <a:pt x="100" y="5"/>
                  </a:lnTo>
                  <a:lnTo>
                    <a:pt x="100" y="5"/>
                  </a:lnTo>
                  <a:lnTo>
                    <a:pt x="100" y="8"/>
                  </a:lnTo>
                  <a:lnTo>
                    <a:pt x="100" y="8"/>
                  </a:lnTo>
                  <a:lnTo>
                    <a:pt x="100" y="8"/>
                  </a:lnTo>
                  <a:lnTo>
                    <a:pt x="100" y="10"/>
                  </a:lnTo>
                  <a:lnTo>
                    <a:pt x="102" y="10"/>
                  </a:lnTo>
                  <a:lnTo>
                    <a:pt x="102" y="10"/>
                  </a:lnTo>
                  <a:lnTo>
                    <a:pt x="102" y="10"/>
                  </a:lnTo>
                  <a:lnTo>
                    <a:pt x="102" y="12"/>
                  </a:lnTo>
                  <a:lnTo>
                    <a:pt x="102" y="12"/>
                  </a:lnTo>
                  <a:lnTo>
                    <a:pt x="105" y="12"/>
                  </a:lnTo>
                  <a:lnTo>
                    <a:pt x="105" y="15"/>
                  </a:lnTo>
                  <a:lnTo>
                    <a:pt x="105" y="15"/>
                  </a:lnTo>
                  <a:lnTo>
                    <a:pt x="105" y="15"/>
                  </a:lnTo>
                  <a:lnTo>
                    <a:pt x="105" y="15"/>
                  </a:lnTo>
                  <a:lnTo>
                    <a:pt x="105" y="15"/>
                  </a:lnTo>
                  <a:lnTo>
                    <a:pt x="107" y="15"/>
                  </a:lnTo>
                  <a:lnTo>
                    <a:pt x="107" y="17"/>
                  </a:lnTo>
                  <a:lnTo>
                    <a:pt x="107" y="17"/>
                  </a:lnTo>
                  <a:lnTo>
                    <a:pt x="107" y="17"/>
                  </a:lnTo>
                  <a:lnTo>
                    <a:pt x="107" y="19"/>
                  </a:lnTo>
                  <a:lnTo>
                    <a:pt x="107" y="19"/>
                  </a:lnTo>
                  <a:lnTo>
                    <a:pt x="107" y="19"/>
                  </a:lnTo>
                  <a:lnTo>
                    <a:pt x="109" y="19"/>
                  </a:lnTo>
                  <a:lnTo>
                    <a:pt x="109" y="22"/>
                  </a:lnTo>
                  <a:lnTo>
                    <a:pt x="109" y="22"/>
                  </a:lnTo>
                  <a:lnTo>
                    <a:pt x="109" y="22"/>
                  </a:lnTo>
                  <a:lnTo>
                    <a:pt x="112" y="22"/>
                  </a:lnTo>
                  <a:lnTo>
                    <a:pt x="112" y="24"/>
                  </a:lnTo>
                  <a:lnTo>
                    <a:pt x="112" y="24"/>
                  </a:lnTo>
                  <a:lnTo>
                    <a:pt x="112" y="24"/>
                  </a:lnTo>
                  <a:lnTo>
                    <a:pt x="112" y="24"/>
                  </a:lnTo>
                  <a:lnTo>
                    <a:pt x="114" y="24"/>
                  </a:lnTo>
                  <a:lnTo>
                    <a:pt x="114" y="26"/>
                  </a:lnTo>
                  <a:lnTo>
                    <a:pt x="114" y="26"/>
                  </a:lnTo>
                  <a:lnTo>
                    <a:pt x="114" y="26"/>
                  </a:lnTo>
                  <a:lnTo>
                    <a:pt x="116" y="26"/>
                  </a:lnTo>
                  <a:lnTo>
                    <a:pt x="116" y="26"/>
                  </a:lnTo>
                  <a:lnTo>
                    <a:pt x="116" y="26"/>
                  </a:lnTo>
                  <a:lnTo>
                    <a:pt x="116" y="26"/>
                  </a:lnTo>
                  <a:lnTo>
                    <a:pt x="119" y="26"/>
                  </a:lnTo>
                  <a:lnTo>
                    <a:pt x="119" y="26"/>
                  </a:lnTo>
                  <a:lnTo>
                    <a:pt x="119" y="29"/>
                  </a:lnTo>
                  <a:lnTo>
                    <a:pt x="119" y="29"/>
                  </a:lnTo>
                  <a:lnTo>
                    <a:pt x="121" y="29"/>
                  </a:lnTo>
                  <a:lnTo>
                    <a:pt x="121" y="29"/>
                  </a:lnTo>
                  <a:lnTo>
                    <a:pt x="121" y="29"/>
                  </a:lnTo>
                  <a:lnTo>
                    <a:pt x="123" y="29"/>
                  </a:lnTo>
                  <a:lnTo>
                    <a:pt x="123" y="29"/>
                  </a:lnTo>
                  <a:lnTo>
                    <a:pt x="123" y="29"/>
                  </a:lnTo>
                  <a:lnTo>
                    <a:pt x="123" y="31"/>
                  </a:lnTo>
                  <a:lnTo>
                    <a:pt x="126" y="31"/>
                  </a:lnTo>
                  <a:lnTo>
                    <a:pt x="126" y="31"/>
                  </a:lnTo>
                  <a:lnTo>
                    <a:pt x="126" y="31"/>
                  </a:lnTo>
                  <a:lnTo>
                    <a:pt x="126" y="29"/>
                  </a:lnTo>
                  <a:lnTo>
                    <a:pt x="128" y="29"/>
                  </a:lnTo>
                  <a:lnTo>
                    <a:pt x="128" y="31"/>
                  </a:lnTo>
                  <a:lnTo>
                    <a:pt x="128" y="31"/>
                  </a:lnTo>
                  <a:lnTo>
                    <a:pt x="128" y="31"/>
                  </a:lnTo>
                  <a:lnTo>
                    <a:pt x="131" y="31"/>
                  </a:lnTo>
                  <a:lnTo>
                    <a:pt x="131" y="31"/>
                  </a:lnTo>
                  <a:lnTo>
                    <a:pt x="131" y="31"/>
                  </a:lnTo>
                  <a:lnTo>
                    <a:pt x="133" y="31"/>
                  </a:lnTo>
                  <a:lnTo>
                    <a:pt x="133" y="31"/>
                  </a:lnTo>
                  <a:lnTo>
                    <a:pt x="133" y="31"/>
                  </a:lnTo>
                  <a:lnTo>
                    <a:pt x="135" y="31"/>
                  </a:lnTo>
                  <a:lnTo>
                    <a:pt x="135" y="34"/>
                  </a:lnTo>
                  <a:lnTo>
                    <a:pt x="135" y="34"/>
                  </a:lnTo>
                  <a:lnTo>
                    <a:pt x="138" y="34"/>
                  </a:lnTo>
                  <a:lnTo>
                    <a:pt x="138" y="34"/>
                  </a:lnTo>
                  <a:lnTo>
                    <a:pt x="138" y="34"/>
                  </a:lnTo>
                  <a:lnTo>
                    <a:pt x="138" y="34"/>
                  </a:lnTo>
                  <a:lnTo>
                    <a:pt x="138" y="36"/>
                  </a:lnTo>
                  <a:lnTo>
                    <a:pt x="140" y="36"/>
                  </a:lnTo>
                  <a:lnTo>
                    <a:pt x="140" y="36"/>
                  </a:lnTo>
                  <a:lnTo>
                    <a:pt x="140" y="36"/>
                  </a:lnTo>
                  <a:lnTo>
                    <a:pt x="142" y="36"/>
                  </a:lnTo>
                  <a:lnTo>
                    <a:pt x="142" y="34"/>
                  </a:lnTo>
                  <a:lnTo>
                    <a:pt x="142" y="34"/>
                  </a:lnTo>
                  <a:lnTo>
                    <a:pt x="145" y="34"/>
                  </a:lnTo>
                  <a:lnTo>
                    <a:pt x="145" y="34"/>
                  </a:lnTo>
                  <a:lnTo>
                    <a:pt x="145" y="34"/>
                  </a:lnTo>
                  <a:lnTo>
                    <a:pt x="145" y="36"/>
                  </a:lnTo>
                  <a:lnTo>
                    <a:pt x="145" y="36"/>
                  </a:lnTo>
                  <a:lnTo>
                    <a:pt x="147" y="36"/>
                  </a:lnTo>
                  <a:lnTo>
                    <a:pt x="147" y="36"/>
                  </a:lnTo>
                  <a:lnTo>
                    <a:pt x="147" y="36"/>
                  </a:lnTo>
                  <a:lnTo>
                    <a:pt x="150" y="36"/>
                  </a:lnTo>
                  <a:lnTo>
                    <a:pt x="150" y="36"/>
                  </a:lnTo>
                  <a:lnTo>
                    <a:pt x="150" y="38"/>
                  </a:lnTo>
                  <a:lnTo>
                    <a:pt x="150" y="38"/>
                  </a:lnTo>
                  <a:lnTo>
                    <a:pt x="150" y="41"/>
                  </a:lnTo>
                  <a:lnTo>
                    <a:pt x="150" y="41"/>
                  </a:lnTo>
                  <a:lnTo>
                    <a:pt x="152" y="41"/>
                  </a:lnTo>
                  <a:lnTo>
                    <a:pt x="152" y="41"/>
                  </a:lnTo>
                  <a:lnTo>
                    <a:pt x="152" y="41"/>
                  </a:lnTo>
                  <a:lnTo>
                    <a:pt x="152" y="43"/>
                  </a:lnTo>
                  <a:lnTo>
                    <a:pt x="152" y="43"/>
                  </a:lnTo>
                  <a:lnTo>
                    <a:pt x="152" y="43"/>
                  </a:lnTo>
                  <a:lnTo>
                    <a:pt x="152" y="45"/>
                  </a:lnTo>
                  <a:lnTo>
                    <a:pt x="154" y="45"/>
                  </a:lnTo>
                  <a:lnTo>
                    <a:pt x="154" y="45"/>
                  </a:lnTo>
                  <a:lnTo>
                    <a:pt x="154" y="45"/>
                  </a:lnTo>
                  <a:lnTo>
                    <a:pt x="154" y="45"/>
                  </a:lnTo>
                  <a:lnTo>
                    <a:pt x="154" y="48"/>
                  </a:lnTo>
                  <a:lnTo>
                    <a:pt x="157" y="48"/>
                  </a:lnTo>
                  <a:lnTo>
                    <a:pt x="157" y="48"/>
                  </a:lnTo>
                  <a:lnTo>
                    <a:pt x="157" y="50"/>
                  </a:lnTo>
                  <a:lnTo>
                    <a:pt x="157" y="50"/>
                  </a:lnTo>
                  <a:lnTo>
                    <a:pt x="157" y="50"/>
                  </a:lnTo>
                  <a:lnTo>
                    <a:pt x="157" y="50"/>
                  </a:lnTo>
                  <a:lnTo>
                    <a:pt x="159" y="50"/>
                  </a:lnTo>
                  <a:lnTo>
                    <a:pt x="159" y="53"/>
                  </a:lnTo>
                  <a:lnTo>
                    <a:pt x="159" y="53"/>
                  </a:lnTo>
                  <a:lnTo>
                    <a:pt x="159" y="53"/>
                  </a:lnTo>
                  <a:lnTo>
                    <a:pt x="159" y="55"/>
                  </a:lnTo>
                  <a:lnTo>
                    <a:pt x="159" y="55"/>
                  </a:lnTo>
                  <a:lnTo>
                    <a:pt x="159" y="55"/>
                  </a:lnTo>
                  <a:lnTo>
                    <a:pt x="159" y="55"/>
                  </a:lnTo>
                  <a:lnTo>
                    <a:pt x="161" y="55"/>
                  </a:lnTo>
                  <a:lnTo>
                    <a:pt x="161" y="55"/>
                  </a:lnTo>
                  <a:lnTo>
                    <a:pt x="161" y="57"/>
                  </a:lnTo>
                  <a:lnTo>
                    <a:pt x="161" y="57"/>
                  </a:lnTo>
                  <a:lnTo>
                    <a:pt x="164" y="57"/>
                  </a:lnTo>
                  <a:lnTo>
                    <a:pt x="164" y="60"/>
                  </a:lnTo>
                  <a:lnTo>
                    <a:pt x="164" y="60"/>
                  </a:lnTo>
                  <a:lnTo>
                    <a:pt x="164" y="60"/>
                  </a:lnTo>
                  <a:lnTo>
                    <a:pt x="164" y="60"/>
                  </a:lnTo>
                  <a:lnTo>
                    <a:pt x="166" y="60"/>
                  </a:lnTo>
                  <a:lnTo>
                    <a:pt x="166" y="62"/>
                  </a:lnTo>
                  <a:lnTo>
                    <a:pt x="166" y="62"/>
                  </a:lnTo>
                  <a:lnTo>
                    <a:pt x="166" y="62"/>
                  </a:lnTo>
                  <a:lnTo>
                    <a:pt x="168" y="62"/>
                  </a:lnTo>
                  <a:lnTo>
                    <a:pt x="168" y="62"/>
                  </a:lnTo>
                  <a:lnTo>
                    <a:pt x="168" y="62"/>
                  </a:lnTo>
                  <a:lnTo>
                    <a:pt x="171" y="62"/>
                  </a:lnTo>
                  <a:lnTo>
                    <a:pt x="171" y="62"/>
                  </a:lnTo>
                  <a:lnTo>
                    <a:pt x="171" y="62"/>
                  </a:lnTo>
                  <a:lnTo>
                    <a:pt x="171" y="64"/>
                  </a:lnTo>
                  <a:lnTo>
                    <a:pt x="171" y="64"/>
                  </a:lnTo>
                  <a:lnTo>
                    <a:pt x="173" y="64"/>
                  </a:lnTo>
                  <a:lnTo>
                    <a:pt x="173" y="64"/>
                  </a:lnTo>
                  <a:lnTo>
                    <a:pt x="171" y="64"/>
                  </a:lnTo>
                  <a:lnTo>
                    <a:pt x="171" y="67"/>
                  </a:lnTo>
                  <a:lnTo>
                    <a:pt x="171" y="67"/>
                  </a:lnTo>
                  <a:lnTo>
                    <a:pt x="171" y="69"/>
                  </a:lnTo>
                  <a:lnTo>
                    <a:pt x="171" y="69"/>
                  </a:lnTo>
                  <a:lnTo>
                    <a:pt x="171" y="72"/>
                  </a:lnTo>
                  <a:lnTo>
                    <a:pt x="171" y="72"/>
                  </a:lnTo>
                  <a:lnTo>
                    <a:pt x="171" y="72"/>
                  </a:lnTo>
                  <a:lnTo>
                    <a:pt x="171" y="74"/>
                  </a:lnTo>
                  <a:lnTo>
                    <a:pt x="171" y="74"/>
                  </a:lnTo>
                  <a:lnTo>
                    <a:pt x="171" y="74"/>
                  </a:lnTo>
                  <a:lnTo>
                    <a:pt x="168" y="74"/>
                  </a:lnTo>
                  <a:lnTo>
                    <a:pt x="168" y="74"/>
                  </a:lnTo>
                  <a:lnTo>
                    <a:pt x="168" y="76"/>
                  </a:lnTo>
                  <a:lnTo>
                    <a:pt x="168" y="76"/>
                  </a:lnTo>
                  <a:lnTo>
                    <a:pt x="168" y="76"/>
                  </a:lnTo>
                  <a:lnTo>
                    <a:pt x="168" y="79"/>
                  </a:lnTo>
                  <a:lnTo>
                    <a:pt x="166" y="79"/>
                  </a:lnTo>
                  <a:lnTo>
                    <a:pt x="166" y="79"/>
                  </a:lnTo>
                  <a:lnTo>
                    <a:pt x="166" y="79"/>
                  </a:lnTo>
                  <a:lnTo>
                    <a:pt x="166" y="81"/>
                  </a:lnTo>
                  <a:lnTo>
                    <a:pt x="166" y="81"/>
                  </a:lnTo>
                  <a:lnTo>
                    <a:pt x="166" y="81"/>
                  </a:lnTo>
                  <a:lnTo>
                    <a:pt x="166" y="83"/>
                  </a:lnTo>
                  <a:lnTo>
                    <a:pt x="164" y="83"/>
                  </a:lnTo>
                  <a:lnTo>
                    <a:pt x="164" y="83"/>
                  </a:lnTo>
                  <a:lnTo>
                    <a:pt x="164" y="86"/>
                  </a:lnTo>
                  <a:lnTo>
                    <a:pt x="164" y="86"/>
                  </a:lnTo>
                  <a:lnTo>
                    <a:pt x="164" y="86"/>
                  </a:lnTo>
                  <a:lnTo>
                    <a:pt x="164" y="86"/>
                  </a:lnTo>
                  <a:lnTo>
                    <a:pt x="164" y="88"/>
                  </a:lnTo>
                  <a:lnTo>
                    <a:pt x="164" y="88"/>
                  </a:lnTo>
                  <a:lnTo>
                    <a:pt x="164" y="88"/>
                  </a:lnTo>
                  <a:lnTo>
                    <a:pt x="161" y="88"/>
                  </a:lnTo>
                  <a:lnTo>
                    <a:pt x="161" y="90"/>
                  </a:lnTo>
                  <a:lnTo>
                    <a:pt x="161" y="90"/>
                  </a:lnTo>
                  <a:lnTo>
                    <a:pt x="161" y="90"/>
                  </a:lnTo>
                  <a:lnTo>
                    <a:pt x="161" y="93"/>
                  </a:lnTo>
                  <a:lnTo>
                    <a:pt x="159" y="93"/>
                  </a:lnTo>
                  <a:lnTo>
                    <a:pt x="159" y="93"/>
                  </a:lnTo>
                  <a:lnTo>
                    <a:pt x="159" y="93"/>
                  </a:lnTo>
                  <a:lnTo>
                    <a:pt x="159" y="93"/>
                  </a:lnTo>
                  <a:lnTo>
                    <a:pt x="157" y="93"/>
                  </a:lnTo>
                  <a:lnTo>
                    <a:pt x="157" y="95"/>
                  </a:lnTo>
                  <a:lnTo>
                    <a:pt x="157" y="95"/>
                  </a:lnTo>
                  <a:lnTo>
                    <a:pt x="157" y="95"/>
                  </a:lnTo>
                  <a:lnTo>
                    <a:pt x="157" y="95"/>
                  </a:lnTo>
                  <a:lnTo>
                    <a:pt x="154" y="95"/>
                  </a:lnTo>
                  <a:lnTo>
                    <a:pt x="154" y="95"/>
                  </a:lnTo>
                  <a:lnTo>
                    <a:pt x="154" y="95"/>
                  </a:lnTo>
                  <a:lnTo>
                    <a:pt x="154" y="98"/>
                  </a:lnTo>
                  <a:lnTo>
                    <a:pt x="152" y="98"/>
                  </a:lnTo>
                  <a:lnTo>
                    <a:pt x="152" y="98"/>
                  </a:lnTo>
                  <a:lnTo>
                    <a:pt x="152" y="98"/>
                  </a:lnTo>
                  <a:lnTo>
                    <a:pt x="152" y="100"/>
                  </a:lnTo>
                  <a:lnTo>
                    <a:pt x="152" y="100"/>
                  </a:lnTo>
                  <a:lnTo>
                    <a:pt x="152" y="100"/>
                  </a:lnTo>
                  <a:lnTo>
                    <a:pt x="152" y="102"/>
                  </a:lnTo>
                  <a:lnTo>
                    <a:pt x="150" y="102"/>
                  </a:lnTo>
                  <a:lnTo>
                    <a:pt x="150" y="102"/>
                  </a:lnTo>
                  <a:lnTo>
                    <a:pt x="150" y="105"/>
                  </a:lnTo>
                  <a:lnTo>
                    <a:pt x="150" y="105"/>
                  </a:lnTo>
                  <a:lnTo>
                    <a:pt x="150" y="105"/>
                  </a:lnTo>
                  <a:lnTo>
                    <a:pt x="150" y="105"/>
                  </a:lnTo>
                  <a:lnTo>
                    <a:pt x="150" y="105"/>
                  </a:lnTo>
                  <a:lnTo>
                    <a:pt x="150" y="107"/>
                  </a:lnTo>
                  <a:lnTo>
                    <a:pt x="150" y="107"/>
                  </a:lnTo>
                  <a:lnTo>
                    <a:pt x="150" y="109"/>
                  </a:lnTo>
                  <a:lnTo>
                    <a:pt x="147" y="109"/>
                  </a:lnTo>
                  <a:lnTo>
                    <a:pt x="147" y="109"/>
                  </a:lnTo>
                  <a:lnTo>
                    <a:pt x="147" y="109"/>
                  </a:lnTo>
                  <a:lnTo>
                    <a:pt x="145" y="109"/>
                  </a:lnTo>
                  <a:lnTo>
                    <a:pt x="145" y="112"/>
                  </a:lnTo>
                  <a:lnTo>
                    <a:pt x="145" y="112"/>
                  </a:lnTo>
                  <a:lnTo>
                    <a:pt x="145" y="112"/>
                  </a:lnTo>
                  <a:lnTo>
                    <a:pt x="145" y="114"/>
                  </a:lnTo>
                  <a:lnTo>
                    <a:pt x="145" y="114"/>
                  </a:lnTo>
                  <a:lnTo>
                    <a:pt x="145" y="114"/>
                  </a:lnTo>
                  <a:lnTo>
                    <a:pt x="145" y="114"/>
                  </a:lnTo>
                  <a:lnTo>
                    <a:pt x="145" y="117"/>
                  </a:lnTo>
                  <a:lnTo>
                    <a:pt x="145" y="117"/>
                  </a:lnTo>
                  <a:lnTo>
                    <a:pt x="142" y="117"/>
                  </a:lnTo>
                  <a:lnTo>
                    <a:pt x="142" y="119"/>
                  </a:lnTo>
                  <a:lnTo>
                    <a:pt x="142" y="119"/>
                  </a:lnTo>
                  <a:lnTo>
                    <a:pt x="140" y="119"/>
                  </a:lnTo>
                  <a:lnTo>
                    <a:pt x="140" y="119"/>
                  </a:lnTo>
                  <a:lnTo>
                    <a:pt x="140" y="119"/>
                  </a:lnTo>
                  <a:lnTo>
                    <a:pt x="138" y="119"/>
                  </a:lnTo>
                  <a:lnTo>
                    <a:pt x="138" y="119"/>
                  </a:lnTo>
                  <a:lnTo>
                    <a:pt x="138" y="117"/>
                  </a:lnTo>
                  <a:lnTo>
                    <a:pt x="138" y="117"/>
                  </a:lnTo>
                  <a:lnTo>
                    <a:pt x="135" y="117"/>
                  </a:lnTo>
                  <a:lnTo>
                    <a:pt x="135" y="117"/>
                  </a:lnTo>
                  <a:lnTo>
                    <a:pt x="135" y="114"/>
                  </a:lnTo>
                  <a:lnTo>
                    <a:pt x="138" y="114"/>
                  </a:lnTo>
                  <a:lnTo>
                    <a:pt x="138" y="114"/>
                  </a:lnTo>
                  <a:lnTo>
                    <a:pt x="138" y="114"/>
                  </a:lnTo>
                  <a:lnTo>
                    <a:pt x="135" y="114"/>
                  </a:lnTo>
                  <a:lnTo>
                    <a:pt x="135" y="114"/>
                  </a:lnTo>
                  <a:lnTo>
                    <a:pt x="133" y="114"/>
                  </a:lnTo>
                  <a:lnTo>
                    <a:pt x="133" y="114"/>
                  </a:lnTo>
                  <a:lnTo>
                    <a:pt x="133" y="114"/>
                  </a:lnTo>
                  <a:lnTo>
                    <a:pt x="133" y="117"/>
                  </a:lnTo>
                  <a:lnTo>
                    <a:pt x="133" y="117"/>
                  </a:lnTo>
                  <a:lnTo>
                    <a:pt x="133" y="117"/>
                  </a:lnTo>
                  <a:lnTo>
                    <a:pt x="133" y="117"/>
                  </a:lnTo>
                  <a:lnTo>
                    <a:pt x="133" y="119"/>
                  </a:lnTo>
                  <a:lnTo>
                    <a:pt x="133" y="119"/>
                  </a:lnTo>
                  <a:lnTo>
                    <a:pt x="131" y="119"/>
                  </a:lnTo>
                  <a:lnTo>
                    <a:pt x="131" y="121"/>
                  </a:lnTo>
                  <a:lnTo>
                    <a:pt x="131" y="121"/>
                  </a:lnTo>
                  <a:lnTo>
                    <a:pt x="131" y="121"/>
                  </a:lnTo>
                  <a:lnTo>
                    <a:pt x="131" y="121"/>
                  </a:lnTo>
                  <a:lnTo>
                    <a:pt x="128" y="121"/>
                  </a:lnTo>
                  <a:lnTo>
                    <a:pt x="128" y="124"/>
                  </a:lnTo>
                  <a:lnTo>
                    <a:pt x="131" y="124"/>
                  </a:lnTo>
                  <a:lnTo>
                    <a:pt x="131" y="124"/>
                  </a:lnTo>
                  <a:lnTo>
                    <a:pt x="131" y="124"/>
                  </a:lnTo>
                  <a:lnTo>
                    <a:pt x="128" y="124"/>
                  </a:lnTo>
                  <a:lnTo>
                    <a:pt x="128" y="126"/>
                  </a:lnTo>
                  <a:lnTo>
                    <a:pt x="128" y="126"/>
                  </a:lnTo>
                  <a:lnTo>
                    <a:pt x="128" y="128"/>
                  </a:lnTo>
                  <a:lnTo>
                    <a:pt x="128" y="128"/>
                  </a:lnTo>
                  <a:lnTo>
                    <a:pt x="128" y="128"/>
                  </a:lnTo>
                  <a:lnTo>
                    <a:pt x="128" y="131"/>
                  </a:lnTo>
                  <a:lnTo>
                    <a:pt x="128" y="131"/>
                  </a:lnTo>
                  <a:lnTo>
                    <a:pt x="128" y="133"/>
                  </a:lnTo>
                  <a:lnTo>
                    <a:pt x="126" y="133"/>
                  </a:lnTo>
                  <a:lnTo>
                    <a:pt x="126" y="133"/>
                  </a:lnTo>
                  <a:lnTo>
                    <a:pt x="126" y="133"/>
                  </a:lnTo>
                  <a:lnTo>
                    <a:pt x="126" y="135"/>
                  </a:lnTo>
                  <a:lnTo>
                    <a:pt x="126" y="135"/>
                  </a:lnTo>
                  <a:lnTo>
                    <a:pt x="126" y="135"/>
                  </a:lnTo>
                  <a:lnTo>
                    <a:pt x="126" y="135"/>
                  </a:lnTo>
                  <a:lnTo>
                    <a:pt x="126" y="138"/>
                  </a:lnTo>
                  <a:lnTo>
                    <a:pt x="126" y="138"/>
                  </a:lnTo>
                  <a:lnTo>
                    <a:pt x="126" y="140"/>
                  </a:lnTo>
                  <a:lnTo>
                    <a:pt x="126" y="140"/>
                  </a:lnTo>
                  <a:lnTo>
                    <a:pt x="128" y="140"/>
                  </a:lnTo>
                  <a:lnTo>
                    <a:pt x="128" y="143"/>
                  </a:lnTo>
                  <a:lnTo>
                    <a:pt x="128" y="143"/>
                  </a:lnTo>
                  <a:lnTo>
                    <a:pt x="128" y="145"/>
                  </a:lnTo>
                  <a:lnTo>
                    <a:pt x="126" y="145"/>
                  </a:lnTo>
                  <a:lnTo>
                    <a:pt x="126" y="145"/>
                  </a:lnTo>
                  <a:lnTo>
                    <a:pt x="126" y="145"/>
                  </a:lnTo>
                  <a:lnTo>
                    <a:pt x="128" y="145"/>
                  </a:lnTo>
                  <a:lnTo>
                    <a:pt x="128" y="147"/>
                  </a:lnTo>
                  <a:lnTo>
                    <a:pt x="128" y="147"/>
                  </a:lnTo>
                  <a:lnTo>
                    <a:pt x="128" y="147"/>
                  </a:lnTo>
                  <a:lnTo>
                    <a:pt x="128" y="150"/>
                  </a:lnTo>
                  <a:lnTo>
                    <a:pt x="128" y="150"/>
                  </a:lnTo>
                  <a:lnTo>
                    <a:pt x="128" y="152"/>
                  </a:lnTo>
                  <a:lnTo>
                    <a:pt x="131" y="152"/>
                  </a:lnTo>
                  <a:lnTo>
                    <a:pt x="131" y="152"/>
                  </a:lnTo>
                  <a:lnTo>
                    <a:pt x="131" y="154"/>
                  </a:lnTo>
                  <a:lnTo>
                    <a:pt x="128" y="154"/>
                  </a:lnTo>
                  <a:lnTo>
                    <a:pt x="128" y="154"/>
                  </a:lnTo>
                  <a:lnTo>
                    <a:pt x="126" y="154"/>
                  </a:lnTo>
                  <a:lnTo>
                    <a:pt x="126" y="154"/>
                  </a:lnTo>
                  <a:lnTo>
                    <a:pt x="126" y="154"/>
                  </a:lnTo>
                  <a:lnTo>
                    <a:pt x="126" y="154"/>
                  </a:lnTo>
                  <a:lnTo>
                    <a:pt x="123" y="154"/>
                  </a:lnTo>
                  <a:lnTo>
                    <a:pt x="123" y="154"/>
                  </a:lnTo>
                  <a:lnTo>
                    <a:pt x="123" y="154"/>
                  </a:lnTo>
                  <a:lnTo>
                    <a:pt x="121" y="154"/>
                  </a:lnTo>
                  <a:lnTo>
                    <a:pt x="121" y="154"/>
                  </a:lnTo>
                  <a:lnTo>
                    <a:pt x="119" y="154"/>
                  </a:lnTo>
                  <a:lnTo>
                    <a:pt x="119" y="154"/>
                  </a:lnTo>
                  <a:lnTo>
                    <a:pt x="119" y="154"/>
                  </a:lnTo>
                  <a:lnTo>
                    <a:pt x="116" y="154"/>
                  </a:lnTo>
                  <a:lnTo>
                    <a:pt x="116" y="154"/>
                  </a:lnTo>
                  <a:lnTo>
                    <a:pt x="116" y="154"/>
                  </a:lnTo>
                  <a:lnTo>
                    <a:pt x="116" y="154"/>
                  </a:lnTo>
                  <a:lnTo>
                    <a:pt x="114" y="154"/>
                  </a:lnTo>
                  <a:lnTo>
                    <a:pt x="114" y="154"/>
                  </a:lnTo>
                  <a:lnTo>
                    <a:pt x="114" y="157"/>
                  </a:lnTo>
                  <a:lnTo>
                    <a:pt x="112" y="157"/>
                  </a:lnTo>
                  <a:lnTo>
                    <a:pt x="112" y="157"/>
                  </a:lnTo>
                  <a:lnTo>
                    <a:pt x="112" y="157"/>
                  </a:lnTo>
                  <a:lnTo>
                    <a:pt x="112" y="157"/>
                  </a:lnTo>
                  <a:lnTo>
                    <a:pt x="109" y="157"/>
                  </a:lnTo>
                  <a:lnTo>
                    <a:pt x="109" y="157"/>
                  </a:lnTo>
                  <a:lnTo>
                    <a:pt x="107" y="157"/>
                  </a:lnTo>
                  <a:lnTo>
                    <a:pt x="107" y="159"/>
                  </a:lnTo>
                  <a:lnTo>
                    <a:pt x="107" y="159"/>
                  </a:lnTo>
                  <a:lnTo>
                    <a:pt x="107" y="159"/>
                  </a:lnTo>
                  <a:lnTo>
                    <a:pt x="107" y="159"/>
                  </a:lnTo>
                  <a:lnTo>
                    <a:pt x="107" y="162"/>
                  </a:lnTo>
                  <a:lnTo>
                    <a:pt x="105" y="162"/>
                  </a:lnTo>
                  <a:lnTo>
                    <a:pt x="105" y="162"/>
                  </a:lnTo>
                  <a:lnTo>
                    <a:pt x="105" y="162"/>
                  </a:lnTo>
                  <a:lnTo>
                    <a:pt x="105" y="164"/>
                  </a:lnTo>
                  <a:lnTo>
                    <a:pt x="105" y="164"/>
                  </a:lnTo>
                  <a:lnTo>
                    <a:pt x="105" y="164"/>
                  </a:lnTo>
                  <a:lnTo>
                    <a:pt x="105" y="164"/>
                  </a:lnTo>
                  <a:lnTo>
                    <a:pt x="105" y="166"/>
                  </a:lnTo>
                  <a:lnTo>
                    <a:pt x="105" y="166"/>
                  </a:lnTo>
                  <a:lnTo>
                    <a:pt x="102" y="166"/>
                  </a:lnTo>
                  <a:lnTo>
                    <a:pt x="102" y="169"/>
                  </a:lnTo>
                  <a:lnTo>
                    <a:pt x="102" y="169"/>
                  </a:lnTo>
                  <a:lnTo>
                    <a:pt x="102" y="171"/>
                  </a:lnTo>
                  <a:lnTo>
                    <a:pt x="102" y="171"/>
                  </a:lnTo>
                  <a:lnTo>
                    <a:pt x="102" y="171"/>
                  </a:lnTo>
                  <a:lnTo>
                    <a:pt x="102" y="173"/>
                  </a:lnTo>
                  <a:lnTo>
                    <a:pt x="102" y="173"/>
                  </a:lnTo>
                  <a:lnTo>
                    <a:pt x="102" y="173"/>
                  </a:lnTo>
                  <a:lnTo>
                    <a:pt x="102" y="176"/>
                  </a:lnTo>
                  <a:lnTo>
                    <a:pt x="100" y="176"/>
                  </a:lnTo>
                  <a:lnTo>
                    <a:pt x="100" y="176"/>
                  </a:lnTo>
                  <a:lnTo>
                    <a:pt x="100" y="176"/>
                  </a:lnTo>
                  <a:lnTo>
                    <a:pt x="100" y="176"/>
                  </a:lnTo>
                  <a:lnTo>
                    <a:pt x="100" y="178"/>
                  </a:lnTo>
                  <a:lnTo>
                    <a:pt x="97" y="178"/>
                  </a:lnTo>
                  <a:lnTo>
                    <a:pt x="97" y="178"/>
                  </a:lnTo>
                  <a:lnTo>
                    <a:pt x="97" y="178"/>
                  </a:lnTo>
                  <a:lnTo>
                    <a:pt x="97" y="181"/>
                  </a:lnTo>
                  <a:lnTo>
                    <a:pt x="97" y="181"/>
                  </a:lnTo>
                  <a:lnTo>
                    <a:pt x="97" y="181"/>
                  </a:lnTo>
                  <a:lnTo>
                    <a:pt x="95" y="181"/>
                  </a:lnTo>
                  <a:lnTo>
                    <a:pt x="95" y="181"/>
                  </a:lnTo>
                  <a:lnTo>
                    <a:pt x="95" y="181"/>
                  </a:lnTo>
                  <a:lnTo>
                    <a:pt x="93" y="181"/>
                  </a:lnTo>
                  <a:lnTo>
                    <a:pt x="93" y="181"/>
                  </a:lnTo>
                  <a:lnTo>
                    <a:pt x="93" y="181"/>
                  </a:lnTo>
                  <a:lnTo>
                    <a:pt x="90" y="181"/>
                  </a:lnTo>
                  <a:lnTo>
                    <a:pt x="90" y="181"/>
                  </a:lnTo>
                  <a:lnTo>
                    <a:pt x="90" y="181"/>
                  </a:lnTo>
                  <a:lnTo>
                    <a:pt x="88" y="181"/>
                  </a:lnTo>
                  <a:lnTo>
                    <a:pt x="88" y="181"/>
                  </a:lnTo>
                  <a:lnTo>
                    <a:pt x="88" y="181"/>
                  </a:lnTo>
                  <a:lnTo>
                    <a:pt x="86" y="181"/>
                  </a:lnTo>
                  <a:lnTo>
                    <a:pt x="86" y="181"/>
                  </a:lnTo>
                  <a:lnTo>
                    <a:pt x="86" y="181"/>
                  </a:lnTo>
                  <a:lnTo>
                    <a:pt x="83" y="181"/>
                  </a:lnTo>
                  <a:lnTo>
                    <a:pt x="83" y="181"/>
                  </a:lnTo>
                  <a:lnTo>
                    <a:pt x="83" y="181"/>
                  </a:lnTo>
                  <a:lnTo>
                    <a:pt x="81" y="181"/>
                  </a:lnTo>
                  <a:lnTo>
                    <a:pt x="81" y="181"/>
                  </a:lnTo>
                  <a:lnTo>
                    <a:pt x="81" y="183"/>
                  </a:lnTo>
                  <a:lnTo>
                    <a:pt x="79" y="183"/>
                  </a:lnTo>
                  <a:lnTo>
                    <a:pt x="79" y="183"/>
                  </a:lnTo>
                  <a:lnTo>
                    <a:pt x="79" y="183"/>
                  </a:lnTo>
                  <a:lnTo>
                    <a:pt x="79" y="183"/>
                  </a:lnTo>
                  <a:lnTo>
                    <a:pt x="79" y="183"/>
                  </a:lnTo>
                  <a:lnTo>
                    <a:pt x="76" y="183"/>
                  </a:lnTo>
                  <a:lnTo>
                    <a:pt x="76" y="185"/>
                  </a:lnTo>
                  <a:lnTo>
                    <a:pt x="76" y="185"/>
                  </a:lnTo>
                  <a:lnTo>
                    <a:pt x="76" y="185"/>
                  </a:lnTo>
                  <a:lnTo>
                    <a:pt x="76" y="188"/>
                  </a:lnTo>
                  <a:lnTo>
                    <a:pt x="74" y="188"/>
                  </a:lnTo>
                  <a:lnTo>
                    <a:pt x="74" y="188"/>
                  </a:lnTo>
                  <a:lnTo>
                    <a:pt x="74" y="188"/>
                  </a:lnTo>
                  <a:lnTo>
                    <a:pt x="74" y="190"/>
                  </a:lnTo>
                  <a:lnTo>
                    <a:pt x="74" y="190"/>
                  </a:lnTo>
                  <a:lnTo>
                    <a:pt x="74" y="190"/>
                  </a:lnTo>
                  <a:lnTo>
                    <a:pt x="74" y="192"/>
                  </a:lnTo>
                  <a:lnTo>
                    <a:pt x="74" y="192"/>
                  </a:lnTo>
                  <a:lnTo>
                    <a:pt x="74" y="192"/>
                  </a:lnTo>
                  <a:lnTo>
                    <a:pt x="74" y="192"/>
                  </a:lnTo>
                  <a:lnTo>
                    <a:pt x="74" y="192"/>
                  </a:lnTo>
                  <a:lnTo>
                    <a:pt x="74" y="195"/>
                  </a:lnTo>
                  <a:lnTo>
                    <a:pt x="74" y="195"/>
                  </a:lnTo>
                  <a:lnTo>
                    <a:pt x="74" y="195"/>
                  </a:lnTo>
                  <a:lnTo>
                    <a:pt x="74" y="197"/>
                  </a:lnTo>
                  <a:lnTo>
                    <a:pt x="74" y="197"/>
                  </a:lnTo>
                  <a:lnTo>
                    <a:pt x="74" y="197"/>
                  </a:lnTo>
                  <a:lnTo>
                    <a:pt x="74" y="199"/>
                  </a:lnTo>
                  <a:lnTo>
                    <a:pt x="71" y="199"/>
                  </a:lnTo>
                  <a:lnTo>
                    <a:pt x="71" y="199"/>
                  </a:lnTo>
                  <a:lnTo>
                    <a:pt x="71" y="199"/>
                  </a:lnTo>
                  <a:lnTo>
                    <a:pt x="71" y="202"/>
                  </a:lnTo>
                  <a:lnTo>
                    <a:pt x="71" y="202"/>
                  </a:lnTo>
                  <a:lnTo>
                    <a:pt x="71" y="202"/>
                  </a:lnTo>
                  <a:lnTo>
                    <a:pt x="69" y="202"/>
                  </a:lnTo>
                  <a:lnTo>
                    <a:pt x="69" y="204"/>
                  </a:lnTo>
                  <a:lnTo>
                    <a:pt x="69" y="204"/>
                  </a:lnTo>
                  <a:lnTo>
                    <a:pt x="67" y="204"/>
                  </a:lnTo>
                  <a:lnTo>
                    <a:pt x="67" y="204"/>
                  </a:lnTo>
                  <a:lnTo>
                    <a:pt x="67" y="204"/>
                  </a:lnTo>
                  <a:lnTo>
                    <a:pt x="67" y="204"/>
                  </a:lnTo>
                  <a:lnTo>
                    <a:pt x="64" y="204"/>
                  </a:lnTo>
                  <a:lnTo>
                    <a:pt x="64" y="204"/>
                  </a:lnTo>
                  <a:lnTo>
                    <a:pt x="64" y="204"/>
                  </a:lnTo>
                  <a:lnTo>
                    <a:pt x="64" y="204"/>
                  </a:lnTo>
                  <a:lnTo>
                    <a:pt x="62" y="204"/>
                  </a:lnTo>
                  <a:lnTo>
                    <a:pt x="62" y="204"/>
                  </a:lnTo>
                  <a:lnTo>
                    <a:pt x="62" y="204"/>
                  </a:lnTo>
                  <a:lnTo>
                    <a:pt x="60" y="204"/>
                  </a:lnTo>
                  <a:lnTo>
                    <a:pt x="60" y="204"/>
                  </a:lnTo>
                  <a:lnTo>
                    <a:pt x="60" y="204"/>
                  </a:lnTo>
                  <a:lnTo>
                    <a:pt x="60" y="204"/>
                  </a:lnTo>
                  <a:lnTo>
                    <a:pt x="57" y="204"/>
                  </a:lnTo>
                  <a:lnTo>
                    <a:pt x="57" y="204"/>
                  </a:lnTo>
                  <a:lnTo>
                    <a:pt x="57" y="204"/>
                  </a:lnTo>
                  <a:lnTo>
                    <a:pt x="55" y="204"/>
                  </a:lnTo>
                  <a:lnTo>
                    <a:pt x="55" y="204"/>
                  </a:lnTo>
                  <a:lnTo>
                    <a:pt x="52" y="204"/>
                  </a:lnTo>
                  <a:lnTo>
                    <a:pt x="52" y="204"/>
                  </a:lnTo>
                  <a:lnTo>
                    <a:pt x="52" y="204"/>
                  </a:lnTo>
                  <a:lnTo>
                    <a:pt x="50" y="204"/>
                  </a:lnTo>
                  <a:lnTo>
                    <a:pt x="50" y="204"/>
                  </a:lnTo>
                  <a:lnTo>
                    <a:pt x="50" y="204"/>
                  </a:lnTo>
                  <a:lnTo>
                    <a:pt x="50" y="204"/>
                  </a:lnTo>
                  <a:lnTo>
                    <a:pt x="48" y="204"/>
                  </a:lnTo>
                  <a:lnTo>
                    <a:pt x="48" y="204"/>
                  </a:lnTo>
                  <a:lnTo>
                    <a:pt x="48" y="204"/>
                  </a:lnTo>
                  <a:lnTo>
                    <a:pt x="45" y="204"/>
                  </a:lnTo>
                  <a:lnTo>
                    <a:pt x="45" y="207"/>
                  </a:lnTo>
                  <a:lnTo>
                    <a:pt x="45" y="207"/>
                  </a:lnTo>
                  <a:lnTo>
                    <a:pt x="45" y="207"/>
                  </a:lnTo>
                  <a:lnTo>
                    <a:pt x="43" y="207"/>
                  </a:lnTo>
                  <a:lnTo>
                    <a:pt x="43" y="207"/>
                  </a:lnTo>
                  <a:lnTo>
                    <a:pt x="43" y="207"/>
                  </a:lnTo>
                  <a:lnTo>
                    <a:pt x="43" y="207"/>
                  </a:lnTo>
                  <a:lnTo>
                    <a:pt x="41" y="207"/>
                  </a:lnTo>
                  <a:lnTo>
                    <a:pt x="41" y="209"/>
                  </a:lnTo>
                  <a:lnTo>
                    <a:pt x="41" y="209"/>
                  </a:lnTo>
                  <a:lnTo>
                    <a:pt x="41" y="209"/>
                  </a:lnTo>
                  <a:lnTo>
                    <a:pt x="38" y="209"/>
                  </a:lnTo>
                  <a:lnTo>
                    <a:pt x="38" y="209"/>
                  </a:lnTo>
                  <a:lnTo>
                    <a:pt x="38" y="211"/>
                  </a:lnTo>
                  <a:lnTo>
                    <a:pt x="38" y="211"/>
                  </a:lnTo>
                  <a:lnTo>
                    <a:pt x="36" y="211"/>
                  </a:lnTo>
                  <a:lnTo>
                    <a:pt x="36" y="209"/>
                  </a:lnTo>
                  <a:lnTo>
                    <a:pt x="36" y="209"/>
                  </a:lnTo>
                  <a:lnTo>
                    <a:pt x="34" y="209"/>
                  </a:lnTo>
                  <a:lnTo>
                    <a:pt x="34" y="211"/>
                  </a:lnTo>
                  <a:lnTo>
                    <a:pt x="34" y="211"/>
                  </a:lnTo>
                  <a:lnTo>
                    <a:pt x="34" y="211"/>
                  </a:lnTo>
                  <a:lnTo>
                    <a:pt x="31" y="211"/>
                  </a:lnTo>
                  <a:lnTo>
                    <a:pt x="31" y="211"/>
                  </a:lnTo>
                  <a:lnTo>
                    <a:pt x="31" y="211"/>
                  </a:lnTo>
                  <a:lnTo>
                    <a:pt x="31" y="211"/>
                  </a:lnTo>
                  <a:lnTo>
                    <a:pt x="29" y="211"/>
                  </a:lnTo>
                  <a:lnTo>
                    <a:pt x="29" y="211"/>
                  </a:lnTo>
                  <a:lnTo>
                    <a:pt x="29" y="214"/>
                  </a:lnTo>
                  <a:lnTo>
                    <a:pt x="26" y="214"/>
                  </a:lnTo>
                  <a:lnTo>
                    <a:pt x="26" y="214"/>
                  </a:lnTo>
                  <a:lnTo>
                    <a:pt x="26" y="211"/>
                  </a:lnTo>
                  <a:lnTo>
                    <a:pt x="26" y="211"/>
                  </a:lnTo>
                  <a:lnTo>
                    <a:pt x="26" y="211"/>
                  </a:lnTo>
                  <a:lnTo>
                    <a:pt x="24" y="211"/>
                  </a:lnTo>
                  <a:lnTo>
                    <a:pt x="24" y="209"/>
                  </a:lnTo>
                  <a:lnTo>
                    <a:pt x="24" y="209"/>
                  </a:lnTo>
                  <a:lnTo>
                    <a:pt x="24" y="209"/>
                  </a:lnTo>
                  <a:lnTo>
                    <a:pt x="24" y="207"/>
                  </a:lnTo>
                  <a:lnTo>
                    <a:pt x="24" y="207"/>
                  </a:lnTo>
                  <a:lnTo>
                    <a:pt x="24" y="207"/>
                  </a:lnTo>
                  <a:lnTo>
                    <a:pt x="22" y="207"/>
                  </a:lnTo>
                  <a:lnTo>
                    <a:pt x="22" y="204"/>
                  </a:lnTo>
                  <a:lnTo>
                    <a:pt x="22" y="204"/>
                  </a:lnTo>
                  <a:lnTo>
                    <a:pt x="22" y="204"/>
                  </a:lnTo>
                  <a:lnTo>
                    <a:pt x="19" y="204"/>
                  </a:lnTo>
                  <a:lnTo>
                    <a:pt x="19" y="204"/>
                  </a:lnTo>
                  <a:lnTo>
                    <a:pt x="19" y="204"/>
                  </a:lnTo>
                  <a:lnTo>
                    <a:pt x="19" y="202"/>
                  </a:lnTo>
                  <a:lnTo>
                    <a:pt x="19" y="202"/>
                  </a:lnTo>
                  <a:lnTo>
                    <a:pt x="19" y="202"/>
                  </a:lnTo>
                  <a:lnTo>
                    <a:pt x="19" y="199"/>
                  </a:lnTo>
                  <a:lnTo>
                    <a:pt x="19" y="199"/>
                  </a:lnTo>
                  <a:lnTo>
                    <a:pt x="19" y="197"/>
                  </a:lnTo>
                  <a:lnTo>
                    <a:pt x="19" y="197"/>
                  </a:lnTo>
                  <a:lnTo>
                    <a:pt x="19" y="197"/>
                  </a:lnTo>
                  <a:lnTo>
                    <a:pt x="19" y="195"/>
                  </a:lnTo>
                  <a:lnTo>
                    <a:pt x="19" y="195"/>
                  </a:lnTo>
                  <a:lnTo>
                    <a:pt x="19" y="192"/>
                  </a:lnTo>
                  <a:lnTo>
                    <a:pt x="19" y="192"/>
                  </a:lnTo>
                  <a:lnTo>
                    <a:pt x="19" y="192"/>
                  </a:lnTo>
                  <a:lnTo>
                    <a:pt x="17" y="192"/>
                  </a:lnTo>
                  <a:lnTo>
                    <a:pt x="17" y="192"/>
                  </a:lnTo>
                  <a:lnTo>
                    <a:pt x="17" y="190"/>
                  </a:lnTo>
                  <a:lnTo>
                    <a:pt x="17" y="190"/>
                  </a:lnTo>
                  <a:lnTo>
                    <a:pt x="17" y="190"/>
                  </a:lnTo>
                  <a:lnTo>
                    <a:pt x="17" y="190"/>
                  </a:lnTo>
                  <a:lnTo>
                    <a:pt x="17" y="188"/>
                  </a:lnTo>
                  <a:lnTo>
                    <a:pt x="15" y="188"/>
                  </a:lnTo>
                  <a:lnTo>
                    <a:pt x="15" y="188"/>
                  </a:lnTo>
                  <a:lnTo>
                    <a:pt x="15" y="185"/>
                  </a:lnTo>
                  <a:lnTo>
                    <a:pt x="15" y="185"/>
                  </a:lnTo>
                  <a:lnTo>
                    <a:pt x="15" y="185"/>
                  </a:lnTo>
                  <a:lnTo>
                    <a:pt x="12" y="185"/>
                  </a:lnTo>
                  <a:lnTo>
                    <a:pt x="12" y="183"/>
                  </a:lnTo>
                  <a:lnTo>
                    <a:pt x="12" y="183"/>
                  </a:lnTo>
                  <a:lnTo>
                    <a:pt x="12" y="183"/>
                  </a:lnTo>
                  <a:lnTo>
                    <a:pt x="12" y="183"/>
                  </a:lnTo>
                  <a:lnTo>
                    <a:pt x="12" y="183"/>
                  </a:lnTo>
                  <a:lnTo>
                    <a:pt x="12" y="181"/>
                  </a:lnTo>
                  <a:lnTo>
                    <a:pt x="12" y="181"/>
                  </a:lnTo>
                  <a:lnTo>
                    <a:pt x="10" y="181"/>
                  </a:lnTo>
                  <a:lnTo>
                    <a:pt x="10" y="178"/>
                  </a:lnTo>
                  <a:lnTo>
                    <a:pt x="10" y="178"/>
                  </a:lnTo>
                  <a:lnTo>
                    <a:pt x="10" y="178"/>
                  </a:lnTo>
                  <a:lnTo>
                    <a:pt x="10" y="178"/>
                  </a:lnTo>
                  <a:lnTo>
                    <a:pt x="10" y="176"/>
                  </a:lnTo>
                  <a:lnTo>
                    <a:pt x="10" y="176"/>
                  </a:lnTo>
                  <a:lnTo>
                    <a:pt x="8" y="176"/>
                  </a:lnTo>
                  <a:lnTo>
                    <a:pt x="8" y="173"/>
                  </a:lnTo>
                  <a:lnTo>
                    <a:pt x="8" y="173"/>
                  </a:lnTo>
                  <a:lnTo>
                    <a:pt x="8" y="173"/>
                  </a:lnTo>
                  <a:lnTo>
                    <a:pt x="8" y="173"/>
                  </a:lnTo>
                  <a:lnTo>
                    <a:pt x="5" y="173"/>
                  </a:lnTo>
                  <a:lnTo>
                    <a:pt x="5" y="171"/>
                  </a:lnTo>
                  <a:lnTo>
                    <a:pt x="5" y="171"/>
                  </a:lnTo>
                  <a:lnTo>
                    <a:pt x="5" y="171"/>
                  </a:lnTo>
                  <a:lnTo>
                    <a:pt x="5" y="169"/>
                  </a:lnTo>
                  <a:lnTo>
                    <a:pt x="5" y="169"/>
                  </a:lnTo>
                  <a:lnTo>
                    <a:pt x="5" y="169"/>
                  </a:lnTo>
                  <a:lnTo>
                    <a:pt x="3" y="169"/>
                  </a:lnTo>
                  <a:lnTo>
                    <a:pt x="3" y="166"/>
                  </a:lnTo>
                  <a:lnTo>
                    <a:pt x="3" y="166"/>
                  </a:lnTo>
                  <a:lnTo>
                    <a:pt x="3" y="166"/>
                  </a:lnTo>
                  <a:lnTo>
                    <a:pt x="3" y="164"/>
                  </a:lnTo>
                  <a:lnTo>
                    <a:pt x="0" y="164"/>
                  </a:lnTo>
                  <a:lnTo>
                    <a:pt x="0" y="164"/>
                  </a:lnTo>
                  <a:lnTo>
                    <a:pt x="0" y="164"/>
                  </a:lnTo>
                  <a:lnTo>
                    <a:pt x="0" y="164"/>
                  </a:lnTo>
                  <a:lnTo>
                    <a:pt x="0" y="162"/>
                  </a:lnTo>
                  <a:lnTo>
                    <a:pt x="0" y="162"/>
                  </a:lnTo>
                  <a:lnTo>
                    <a:pt x="0" y="162"/>
                  </a:lnTo>
                  <a:lnTo>
                    <a:pt x="0" y="159"/>
                  </a:lnTo>
                  <a:lnTo>
                    <a:pt x="0" y="159"/>
                  </a:lnTo>
                  <a:lnTo>
                    <a:pt x="0" y="157"/>
                  </a:lnTo>
                  <a:lnTo>
                    <a:pt x="3" y="157"/>
                  </a:lnTo>
                  <a:lnTo>
                    <a:pt x="3" y="157"/>
                  </a:lnTo>
                  <a:lnTo>
                    <a:pt x="3" y="154"/>
                  </a:lnTo>
                  <a:lnTo>
                    <a:pt x="3" y="154"/>
                  </a:lnTo>
                  <a:lnTo>
                    <a:pt x="3" y="154"/>
                  </a:lnTo>
                  <a:lnTo>
                    <a:pt x="3" y="154"/>
                  </a:lnTo>
                  <a:lnTo>
                    <a:pt x="3" y="152"/>
                  </a:lnTo>
                  <a:lnTo>
                    <a:pt x="5" y="152"/>
                  </a:lnTo>
                  <a:lnTo>
                    <a:pt x="5" y="152"/>
                  </a:lnTo>
                  <a:lnTo>
                    <a:pt x="5" y="152"/>
                  </a:lnTo>
                  <a:lnTo>
                    <a:pt x="5" y="152"/>
                  </a:lnTo>
                  <a:lnTo>
                    <a:pt x="8" y="152"/>
                  </a:lnTo>
                  <a:lnTo>
                    <a:pt x="8" y="150"/>
                  </a:lnTo>
                  <a:lnTo>
                    <a:pt x="8" y="150"/>
                  </a:lnTo>
                  <a:lnTo>
                    <a:pt x="10" y="150"/>
                  </a:lnTo>
                  <a:lnTo>
                    <a:pt x="10" y="150"/>
                  </a:lnTo>
                  <a:lnTo>
                    <a:pt x="10" y="150"/>
                  </a:lnTo>
                  <a:lnTo>
                    <a:pt x="10" y="150"/>
                  </a:lnTo>
                  <a:lnTo>
                    <a:pt x="12" y="150"/>
                  </a:lnTo>
                  <a:lnTo>
                    <a:pt x="12" y="150"/>
                  </a:lnTo>
                  <a:lnTo>
                    <a:pt x="12" y="147"/>
                  </a:lnTo>
                  <a:lnTo>
                    <a:pt x="12" y="147"/>
                  </a:lnTo>
                  <a:lnTo>
                    <a:pt x="15" y="147"/>
                  </a:lnTo>
                  <a:lnTo>
                    <a:pt x="15" y="147"/>
                  </a:lnTo>
                  <a:lnTo>
                    <a:pt x="15" y="147"/>
                  </a:lnTo>
                  <a:lnTo>
                    <a:pt x="17" y="147"/>
                  </a:lnTo>
                  <a:lnTo>
                    <a:pt x="17" y="147"/>
                  </a:lnTo>
                  <a:lnTo>
                    <a:pt x="17" y="147"/>
                  </a:lnTo>
                  <a:lnTo>
                    <a:pt x="17" y="145"/>
                  </a:lnTo>
                  <a:lnTo>
                    <a:pt x="19" y="145"/>
                  </a:lnTo>
                  <a:lnTo>
                    <a:pt x="19" y="145"/>
                  </a:lnTo>
                  <a:lnTo>
                    <a:pt x="19" y="145"/>
                  </a:lnTo>
                  <a:lnTo>
                    <a:pt x="19" y="145"/>
                  </a:lnTo>
                  <a:lnTo>
                    <a:pt x="22" y="145"/>
                  </a:lnTo>
                  <a:lnTo>
                    <a:pt x="22" y="145"/>
                  </a:lnTo>
                  <a:lnTo>
                    <a:pt x="24" y="145"/>
                  </a:lnTo>
                  <a:lnTo>
                    <a:pt x="24" y="145"/>
                  </a:lnTo>
                  <a:lnTo>
                    <a:pt x="24" y="145"/>
                  </a:lnTo>
                  <a:lnTo>
                    <a:pt x="24" y="145"/>
                  </a:lnTo>
                  <a:lnTo>
                    <a:pt x="26" y="145"/>
                  </a:lnTo>
                  <a:lnTo>
                    <a:pt x="26" y="143"/>
                  </a:lnTo>
                  <a:lnTo>
                    <a:pt x="26" y="143"/>
                  </a:lnTo>
                  <a:lnTo>
                    <a:pt x="26" y="143"/>
                  </a:lnTo>
                  <a:lnTo>
                    <a:pt x="29" y="143"/>
                  </a:lnTo>
                  <a:lnTo>
                    <a:pt x="29" y="143"/>
                  </a:lnTo>
                  <a:lnTo>
                    <a:pt x="29" y="143"/>
                  </a:lnTo>
                  <a:lnTo>
                    <a:pt x="31" y="143"/>
                  </a:lnTo>
                  <a:lnTo>
                    <a:pt x="31" y="143"/>
                  </a:lnTo>
                  <a:lnTo>
                    <a:pt x="31" y="140"/>
                  </a:lnTo>
                  <a:lnTo>
                    <a:pt x="31" y="140"/>
                  </a:lnTo>
                  <a:lnTo>
                    <a:pt x="34" y="140"/>
                  </a:lnTo>
                  <a:lnTo>
                    <a:pt x="34" y="140"/>
                  </a:lnTo>
                  <a:lnTo>
                    <a:pt x="34" y="140"/>
                  </a:lnTo>
                  <a:lnTo>
                    <a:pt x="34" y="140"/>
                  </a:lnTo>
                  <a:lnTo>
                    <a:pt x="36" y="140"/>
                  </a:lnTo>
                  <a:lnTo>
                    <a:pt x="36" y="140"/>
                  </a:lnTo>
                  <a:lnTo>
                    <a:pt x="36" y="138"/>
                  </a:lnTo>
                  <a:lnTo>
                    <a:pt x="38" y="138"/>
                  </a:lnTo>
                  <a:lnTo>
                    <a:pt x="38" y="138"/>
                  </a:lnTo>
                  <a:lnTo>
                    <a:pt x="38" y="138"/>
                  </a:lnTo>
                  <a:lnTo>
                    <a:pt x="38" y="138"/>
                  </a:lnTo>
                  <a:lnTo>
                    <a:pt x="41" y="138"/>
                  </a:lnTo>
                  <a:lnTo>
                    <a:pt x="41" y="138"/>
                  </a:lnTo>
                  <a:lnTo>
                    <a:pt x="43" y="138"/>
                  </a:lnTo>
                  <a:lnTo>
                    <a:pt x="43" y="135"/>
                  </a:lnTo>
                  <a:lnTo>
                    <a:pt x="43" y="135"/>
                  </a:lnTo>
                  <a:lnTo>
                    <a:pt x="43" y="135"/>
                  </a:lnTo>
                  <a:lnTo>
                    <a:pt x="45" y="135"/>
                  </a:lnTo>
                  <a:lnTo>
                    <a:pt x="45" y="135"/>
                  </a:lnTo>
                  <a:lnTo>
                    <a:pt x="45" y="135"/>
                  </a:lnTo>
                  <a:lnTo>
                    <a:pt x="45" y="135"/>
                  </a:lnTo>
                  <a:lnTo>
                    <a:pt x="48" y="135"/>
                  </a:lnTo>
                  <a:lnTo>
                    <a:pt x="48" y="135"/>
                  </a:lnTo>
                  <a:lnTo>
                    <a:pt x="48" y="135"/>
                  </a:lnTo>
                  <a:lnTo>
                    <a:pt x="50" y="135"/>
                  </a:lnTo>
                  <a:lnTo>
                    <a:pt x="50" y="135"/>
                  </a:lnTo>
                  <a:lnTo>
                    <a:pt x="50" y="133"/>
                  </a:lnTo>
                  <a:lnTo>
                    <a:pt x="50" y="133"/>
                  </a:lnTo>
                  <a:lnTo>
                    <a:pt x="52" y="133"/>
                  </a:lnTo>
                  <a:lnTo>
                    <a:pt x="52" y="133"/>
                  </a:lnTo>
                  <a:lnTo>
                    <a:pt x="52" y="133"/>
                  </a:lnTo>
                  <a:lnTo>
                    <a:pt x="52" y="133"/>
                  </a:lnTo>
                  <a:lnTo>
                    <a:pt x="55" y="133"/>
                  </a:lnTo>
                  <a:lnTo>
                    <a:pt x="55" y="133"/>
                  </a:lnTo>
                  <a:lnTo>
                    <a:pt x="55" y="131"/>
                  </a:lnTo>
                  <a:lnTo>
                    <a:pt x="57" y="131"/>
                  </a:lnTo>
                  <a:lnTo>
                    <a:pt x="57" y="131"/>
                  </a:lnTo>
                  <a:lnTo>
                    <a:pt x="57" y="131"/>
                  </a:lnTo>
                  <a:lnTo>
                    <a:pt x="57" y="131"/>
                  </a:lnTo>
                  <a:lnTo>
                    <a:pt x="60" y="131"/>
                  </a:lnTo>
                  <a:lnTo>
                    <a:pt x="60" y="131"/>
                  </a:lnTo>
                  <a:lnTo>
                    <a:pt x="60" y="131"/>
                  </a:lnTo>
                  <a:lnTo>
                    <a:pt x="60" y="128"/>
                  </a:lnTo>
                  <a:lnTo>
                    <a:pt x="62" y="128"/>
                  </a:lnTo>
                  <a:lnTo>
                    <a:pt x="62" y="128"/>
                  </a:lnTo>
                  <a:lnTo>
                    <a:pt x="64" y="128"/>
                  </a:lnTo>
                  <a:lnTo>
                    <a:pt x="64" y="128"/>
                  </a:lnTo>
                  <a:lnTo>
                    <a:pt x="64" y="128"/>
                  </a:lnTo>
                  <a:lnTo>
                    <a:pt x="64" y="128"/>
                  </a:lnTo>
                  <a:lnTo>
                    <a:pt x="67" y="128"/>
                  </a:lnTo>
                  <a:lnTo>
                    <a:pt x="67" y="128"/>
                  </a:lnTo>
                  <a:lnTo>
                    <a:pt x="67" y="126"/>
                  </a:lnTo>
                  <a:lnTo>
                    <a:pt x="67" y="126"/>
                  </a:lnTo>
                  <a:lnTo>
                    <a:pt x="67" y="126"/>
                  </a:lnTo>
                  <a:lnTo>
                    <a:pt x="67" y="124"/>
                  </a:lnTo>
                  <a:lnTo>
                    <a:pt x="69" y="124"/>
                  </a:lnTo>
                  <a:lnTo>
                    <a:pt x="69" y="124"/>
                  </a:lnTo>
                  <a:lnTo>
                    <a:pt x="69" y="124"/>
                  </a:lnTo>
                  <a:lnTo>
                    <a:pt x="69" y="121"/>
                  </a:lnTo>
                  <a:lnTo>
                    <a:pt x="69" y="121"/>
                  </a:lnTo>
                  <a:lnTo>
                    <a:pt x="69" y="121"/>
                  </a:lnTo>
                  <a:lnTo>
                    <a:pt x="69" y="119"/>
                  </a:lnTo>
                  <a:lnTo>
                    <a:pt x="69" y="119"/>
                  </a:lnTo>
                  <a:lnTo>
                    <a:pt x="71" y="119"/>
                  </a:lnTo>
                  <a:lnTo>
                    <a:pt x="71" y="117"/>
                  </a:lnTo>
                  <a:lnTo>
                    <a:pt x="71" y="117"/>
                  </a:lnTo>
                  <a:lnTo>
                    <a:pt x="71" y="114"/>
                  </a:lnTo>
                  <a:lnTo>
                    <a:pt x="71" y="114"/>
                  </a:lnTo>
                  <a:lnTo>
                    <a:pt x="71" y="114"/>
                  </a:lnTo>
                  <a:lnTo>
                    <a:pt x="71" y="114"/>
                  </a:lnTo>
                  <a:lnTo>
                    <a:pt x="71" y="112"/>
                  </a:lnTo>
                  <a:lnTo>
                    <a:pt x="71" y="112"/>
                  </a:lnTo>
                  <a:lnTo>
                    <a:pt x="71" y="112"/>
                  </a:lnTo>
                  <a:lnTo>
                    <a:pt x="71" y="109"/>
                  </a:lnTo>
                  <a:lnTo>
                    <a:pt x="71" y="109"/>
                  </a:lnTo>
                  <a:lnTo>
                    <a:pt x="74" y="109"/>
                  </a:lnTo>
                  <a:lnTo>
                    <a:pt x="74" y="107"/>
                  </a:lnTo>
                  <a:lnTo>
                    <a:pt x="74" y="107"/>
                  </a:lnTo>
                  <a:lnTo>
                    <a:pt x="74" y="105"/>
                  </a:lnTo>
                  <a:lnTo>
                    <a:pt x="74" y="105"/>
                  </a:lnTo>
                  <a:lnTo>
                    <a:pt x="74" y="105"/>
                  </a:lnTo>
                  <a:lnTo>
                    <a:pt x="74" y="105"/>
                  </a:lnTo>
                  <a:lnTo>
                    <a:pt x="74" y="102"/>
                  </a:lnTo>
                  <a:lnTo>
                    <a:pt x="74" y="102"/>
                  </a:lnTo>
                  <a:lnTo>
                    <a:pt x="74" y="102"/>
                  </a:lnTo>
                  <a:lnTo>
                    <a:pt x="74" y="100"/>
                  </a:lnTo>
                  <a:lnTo>
                    <a:pt x="74" y="100"/>
                  </a:lnTo>
                  <a:lnTo>
                    <a:pt x="76" y="100"/>
                  </a:lnTo>
                  <a:lnTo>
                    <a:pt x="76" y="98"/>
                  </a:lnTo>
                  <a:lnTo>
                    <a:pt x="76" y="98"/>
                  </a:lnTo>
                  <a:lnTo>
                    <a:pt x="76" y="95"/>
                  </a:lnTo>
                  <a:lnTo>
                    <a:pt x="76" y="95"/>
                  </a:lnTo>
                  <a:lnTo>
                    <a:pt x="76" y="95"/>
                  </a:lnTo>
                  <a:lnTo>
                    <a:pt x="76" y="95"/>
                  </a:lnTo>
                  <a:lnTo>
                    <a:pt x="76" y="93"/>
                  </a:lnTo>
                  <a:lnTo>
                    <a:pt x="79" y="93"/>
                  </a:lnTo>
                  <a:lnTo>
                    <a:pt x="79" y="93"/>
                  </a:lnTo>
                  <a:lnTo>
                    <a:pt x="79" y="90"/>
                  </a:lnTo>
                  <a:lnTo>
                    <a:pt x="79" y="90"/>
                  </a:lnTo>
                  <a:lnTo>
                    <a:pt x="79" y="90"/>
                  </a:lnTo>
                  <a:lnTo>
                    <a:pt x="79" y="88"/>
                  </a:lnTo>
                  <a:lnTo>
                    <a:pt x="79" y="88"/>
                  </a:lnTo>
                  <a:lnTo>
                    <a:pt x="79" y="88"/>
                  </a:lnTo>
                  <a:lnTo>
                    <a:pt x="79" y="86"/>
                  </a:lnTo>
                  <a:lnTo>
                    <a:pt x="79" y="86"/>
                  </a:lnTo>
                  <a:lnTo>
                    <a:pt x="79" y="86"/>
                  </a:lnTo>
                  <a:lnTo>
                    <a:pt x="81" y="86"/>
                  </a:lnTo>
                  <a:lnTo>
                    <a:pt x="81" y="83"/>
                  </a:lnTo>
                  <a:lnTo>
                    <a:pt x="81" y="83"/>
                  </a:lnTo>
                  <a:lnTo>
                    <a:pt x="81" y="81"/>
                  </a:lnTo>
                  <a:lnTo>
                    <a:pt x="81" y="81"/>
                  </a:lnTo>
                  <a:lnTo>
                    <a:pt x="81" y="81"/>
                  </a:lnTo>
                  <a:lnTo>
                    <a:pt x="81" y="79"/>
                  </a:lnTo>
                  <a:lnTo>
                    <a:pt x="81" y="79"/>
                  </a:lnTo>
                  <a:lnTo>
                    <a:pt x="83" y="79"/>
                  </a:lnTo>
                  <a:lnTo>
                    <a:pt x="83" y="76"/>
                  </a:lnTo>
                  <a:lnTo>
                    <a:pt x="83" y="76"/>
                  </a:lnTo>
                  <a:lnTo>
                    <a:pt x="83" y="74"/>
                  </a:lnTo>
                  <a:lnTo>
                    <a:pt x="81" y="74"/>
                  </a:lnTo>
                  <a:lnTo>
                    <a:pt x="81" y="74"/>
                  </a:lnTo>
                  <a:lnTo>
                    <a:pt x="81" y="74"/>
                  </a:lnTo>
                  <a:lnTo>
                    <a:pt x="81" y="74"/>
                  </a:lnTo>
                  <a:lnTo>
                    <a:pt x="81" y="72"/>
                  </a:lnTo>
                  <a:lnTo>
                    <a:pt x="79" y="72"/>
                  </a:lnTo>
                  <a:lnTo>
                    <a:pt x="79" y="72"/>
                  </a:lnTo>
                  <a:lnTo>
                    <a:pt x="79" y="72"/>
                  </a:lnTo>
                  <a:lnTo>
                    <a:pt x="79" y="69"/>
                  </a:lnTo>
                  <a:lnTo>
                    <a:pt x="79" y="69"/>
                  </a:lnTo>
                  <a:lnTo>
                    <a:pt x="79" y="69"/>
                  </a:lnTo>
                  <a:lnTo>
                    <a:pt x="79" y="67"/>
                  </a:lnTo>
                  <a:lnTo>
                    <a:pt x="79" y="67"/>
                  </a:lnTo>
                  <a:lnTo>
                    <a:pt x="76" y="67"/>
                  </a:lnTo>
                  <a:lnTo>
                    <a:pt x="76" y="64"/>
                  </a:lnTo>
                  <a:lnTo>
                    <a:pt x="76" y="64"/>
                  </a:lnTo>
                  <a:lnTo>
                    <a:pt x="76" y="64"/>
                  </a:lnTo>
                  <a:lnTo>
                    <a:pt x="76" y="64"/>
                  </a:lnTo>
                  <a:lnTo>
                    <a:pt x="74" y="64"/>
                  </a:lnTo>
                  <a:lnTo>
                    <a:pt x="74" y="62"/>
                  </a:lnTo>
                  <a:lnTo>
                    <a:pt x="74" y="62"/>
                  </a:lnTo>
                  <a:lnTo>
                    <a:pt x="74" y="62"/>
                  </a:lnTo>
                  <a:lnTo>
                    <a:pt x="74" y="60"/>
                  </a:lnTo>
                  <a:lnTo>
                    <a:pt x="74" y="60"/>
                  </a:lnTo>
                  <a:lnTo>
                    <a:pt x="74" y="60"/>
                  </a:lnTo>
                  <a:lnTo>
                    <a:pt x="71" y="60"/>
                  </a:lnTo>
                  <a:lnTo>
                    <a:pt x="71" y="57"/>
                  </a:lnTo>
                  <a:lnTo>
                    <a:pt x="71" y="57"/>
                  </a:lnTo>
                  <a:lnTo>
                    <a:pt x="71" y="55"/>
                  </a:lnTo>
                  <a:lnTo>
                    <a:pt x="71" y="55"/>
                  </a:lnTo>
                  <a:lnTo>
                    <a:pt x="71" y="55"/>
                  </a:lnTo>
                  <a:lnTo>
                    <a:pt x="71" y="53"/>
                  </a:lnTo>
                  <a:lnTo>
                    <a:pt x="71" y="53"/>
                  </a:lnTo>
                  <a:lnTo>
                    <a:pt x="71" y="50"/>
                  </a:lnTo>
                  <a:lnTo>
                    <a:pt x="71" y="50"/>
                  </a:lnTo>
                  <a:lnTo>
                    <a:pt x="74" y="50"/>
                  </a:lnTo>
                  <a:lnTo>
                    <a:pt x="74" y="48"/>
                  </a:lnTo>
                  <a:lnTo>
                    <a:pt x="74" y="48"/>
                  </a:lnTo>
                  <a:lnTo>
                    <a:pt x="74" y="45"/>
                  </a:lnTo>
                  <a:lnTo>
                    <a:pt x="74" y="45"/>
                  </a:lnTo>
                  <a:lnTo>
                    <a:pt x="74" y="45"/>
                  </a:lnTo>
                  <a:lnTo>
                    <a:pt x="74" y="45"/>
                  </a:lnTo>
                  <a:lnTo>
                    <a:pt x="74" y="45"/>
                  </a:lnTo>
                  <a:lnTo>
                    <a:pt x="74" y="43"/>
                  </a:lnTo>
                  <a:lnTo>
                    <a:pt x="76" y="43"/>
                  </a:lnTo>
                  <a:lnTo>
                    <a:pt x="76" y="43"/>
                  </a:lnTo>
                  <a:lnTo>
                    <a:pt x="76" y="41"/>
                  </a:lnTo>
                  <a:lnTo>
                    <a:pt x="76" y="41"/>
                  </a:lnTo>
                  <a:lnTo>
                    <a:pt x="76" y="41"/>
                  </a:lnTo>
                  <a:lnTo>
                    <a:pt x="76" y="38"/>
                  </a:lnTo>
                  <a:lnTo>
                    <a:pt x="76" y="38"/>
                  </a:lnTo>
                  <a:lnTo>
                    <a:pt x="79" y="38"/>
                  </a:lnTo>
                  <a:lnTo>
                    <a:pt x="79" y="36"/>
                  </a:lnTo>
                  <a:lnTo>
                    <a:pt x="79" y="36"/>
                  </a:lnTo>
                  <a:lnTo>
                    <a:pt x="79" y="36"/>
                  </a:lnTo>
                  <a:lnTo>
                    <a:pt x="79" y="36"/>
                  </a:lnTo>
                  <a:lnTo>
                    <a:pt x="79" y="34"/>
                  </a:lnTo>
                  <a:lnTo>
                    <a:pt x="79" y="34"/>
                  </a:lnTo>
                  <a:lnTo>
                    <a:pt x="79" y="34"/>
                  </a:lnTo>
                  <a:lnTo>
                    <a:pt x="79" y="31"/>
                  </a:lnTo>
                  <a:lnTo>
                    <a:pt x="81" y="31"/>
                  </a:lnTo>
                  <a:lnTo>
                    <a:pt x="81" y="31"/>
                  </a:lnTo>
                  <a:lnTo>
                    <a:pt x="81" y="29"/>
                  </a:lnTo>
                  <a:lnTo>
                    <a:pt x="81" y="29"/>
                  </a:lnTo>
                  <a:lnTo>
                    <a:pt x="79" y="29"/>
                  </a:lnTo>
                  <a:lnTo>
                    <a:pt x="79" y="26"/>
                  </a:lnTo>
                  <a:lnTo>
                    <a:pt x="79" y="26"/>
                  </a:lnTo>
                  <a:lnTo>
                    <a:pt x="79" y="26"/>
                  </a:lnTo>
                  <a:lnTo>
                    <a:pt x="79" y="26"/>
                  </a:lnTo>
                  <a:lnTo>
                    <a:pt x="79" y="26"/>
                  </a:lnTo>
                  <a:lnTo>
                    <a:pt x="81" y="26"/>
                  </a:lnTo>
                  <a:lnTo>
                    <a:pt x="81" y="26"/>
                  </a:lnTo>
                  <a:lnTo>
                    <a:pt x="81" y="24"/>
                  </a:lnTo>
                  <a:lnTo>
                    <a:pt x="83" y="24"/>
                  </a:lnTo>
                  <a:lnTo>
                    <a:pt x="83" y="24"/>
                  </a:lnTo>
                  <a:lnTo>
                    <a:pt x="83" y="24"/>
                  </a:lnTo>
                  <a:lnTo>
                    <a:pt x="86" y="24"/>
                  </a:lnTo>
                  <a:lnTo>
                    <a:pt x="86" y="26"/>
                  </a:lnTo>
                  <a:lnTo>
                    <a:pt x="86" y="26"/>
                  </a:lnTo>
                  <a:lnTo>
                    <a:pt x="86" y="24"/>
                  </a:lnTo>
                  <a:lnTo>
                    <a:pt x="86" y="24"/>
                  </a:lnTo>
                  <a:lnTo>
                    <a:pt x="88" y="24"/>
                  </a:lnTo>
                  <a:lnTo>
                    <a:pt x="88" y="24"/>
                  </a:lnTo>
                  <a:lnTo>
                    <a:pt x="90" y="24"/>
                  </a:lnTo>
                  <a:lnTo>
                    <a:pt x="90" y="24"/>
                  </a:lnTo>
                  <a:lnTo>
                    <a:pt x="90" y="22"/>
                  </a:lnTo>
                  <a:lnTo>
                    <a:pt x="90" y="22"/>
                  </a:lnTo>
                  <a:lnTo>
                    <a:pt x="88" y="22"/>
                  </a:lnTo>
                  <a:lnTo>
                    <a:pt x="88" y="19"/>
                  </a:lnTo>
                  <a:lnTo>
                    <a:pt x="88" y="19"/>
                  </a:lnTo>
                  <a:lnTo>
                    <a:pt x="88" y="19"/>
                  </a:lnTo>
                  <a:lnTo>
                    <a:pt x="88" y="19"/>
                  </a:lnTo>
                  <a:lnTo>
                    <a:pt x="86" y="19"/>
                  </a:lnTo>
                  <a:lnTo>
                    <a:pt x="86" y="19"/>
                  </a:lnTo>
                  <a:lnTo>
                    <a:pt x="86" y="19"/>
                  </a:lnTo>
                  <a:lnTo>
                    <a:pt x="86" y="19"/>
                  </a:lnTo>
                  <a:lnTo>
                    <a:pt x="86" y="17"/>
                  </a:lnTo>
                  <a:lnTo>
                    <a:pt x="86" y="17"/>
                  </a:lnTo>
                  <a:lnTo>
                    <a:pt x="86" y="17"/>
                  </a:lnTo>
                  <a:lnTo>
                    <a:pt x="86" y="15"/>
                  </a:lnTo>
                  <a:lnTo>
                    <a:pt x="86" y="15"/>
                  </a:lnTo>
                  <a:lnTo>
                    <a:pt x="86" y="15"/>
                  </a:lnTo>
                  <a:lnTo>
                    <a:pt x="86" y="15"/>
                  </a:lnTo>
                  <a:lnTo>
                    <a:pt x="86" y="12"/>
                  </a:lnTo>
                  <a:lnTo>
                    <a:pt x="86" y="12"/>
                  </a:lnTo>
                  <a:lnTo>
                    <a:pt x="86" y="10"/>
                  </a:lnTo>
                  <a:lnTo>
                    <a:pt x="86" y="10"/>
                  </a:lnTo>
                  <a:lnTo>
                    <a:pt x="86" y="10"/>
                  </a:lnTo>
                  <a:lnTo>
                    <a:pt x="86" y="8"/>
                  </a:lnTo>
                  <a:lnTo>
                    <a:pt x="86" y="8"/>
                  </a:lnTo>
                  <a:lnTo>
                    <a:pt x="86" y="5"/>
                  </a:lnTo>
                  <a:lnTo>
                    <a:pt x="86" y="5"/>
                  </a:lnTo>
                  <a:lnTo>
                    <a:pt x="86" y="5"/>
                  </a:lnTo>
                  <a:lnTo>
                    <a:pt x="86" y="5"/>
                  </a:lnTo>
                  <a:lnTo>
                    <a:pt x="86" y="3"/>
                  </a:lnTo>
                  <a:lnTo>
                    <a:pt x="86" y="3"/>
                  </a:lnTo>
                  <a:lnTo>
                    <a:pt x="86" y="3"/>
                  </a:lnTo>
                  <a:lnTo>
                    <a:pt x="86" y="3"/>
                  </a:lnTo>
                  <a:lnTo>
                    <a:pt x="86" y="0"/>
                  </a:lnTo>
                  <a:lnTo>
                    <a:pt x="88" y="0"/>
                  </a:lnTo>
                  <a:lnTo>
                    <a:pt x="88" y="0"/>
                  </a:lnTo>
                  <a:lnTo>
                    <a:pt x="88" y="0"/>
                  </a:lnTo>
                  <a:lnTo>
                    <a:pt x="90" y="0"/>
                  </a:lnTo>
                  <a:lnTo>
                    <a:pt x="90" y="0"/>
                  </a:lnTo>
                  <a:lnTo>
                    <a:pt x="90" y="0"/>
                  </a:lnTo>
                  <a:lnTo>
                    <a:pt x="90" y="3"/>
                  </a:lnTo>
                  <a:lnTo>
                    <a:pt x="90" y="3"/>
                  </a:lnTo>
                  <a:lnTo>
                    <a:pt x="90" y="3"/>
                  </a:lnTo>
                  <a:lnTo>
                    <a:pt x="90" y="5"/>
                  </a:lnTo>
                  <a:lnTo>
                    <a:pt x="90" y="5"/>
                  </a:lnTo>
                  <a:lnTo>
                    <a:pt x="90" y="5"/>
                  </a:lnTo>
                  <a:lnTo>
                    <a:pt x="90" y="5"/>
                  </a:lnTo>
                  <a:lnTo>
                    <a:pt x="90" y="5"/>
                  </a:lnTo>
                  <a:lnTo>
                    <a:pt x="93" y="5"/>
                  </a:lnTo>
                  <a:lnTo>
                    <a:pt x="93" y="5"/>
                  </a:lnTo>
                  <a:lnTo>
                    <a:pt x="93" y="5"/>
                  </a:lnTo>
                  <a:lnTo>
                    <a:pt x="93" y="5"/>
                  </a:lnTo>
                  <a:lnTo>
                    <a:pt x="93" y="5"/>
                  </a:lnTo>
                  <a:lnTo>
                    <a:pt x="95" y="5"/>
                  </a:lnTo>
                  <a:lnTo>
                    <a:pt x="95" y="5"/>
                  </a:lnTo>
                  <a:lnTo>
                    <a:pt x="95" y="3"/>
                  </a:lnTo>
                  <a:lnTo>
                    <a:pt x="97" y="3"/>
                  </a:lnTo>
                  <a:lnTo>
                    <a:pt x="97" y="3"/>
                  </a:lnTo>
                  <a:lnTo>
                    <a:pt x="97" y="0"/>
                  </a:lnTo>
                  <a:lnTo>
                    <a:pt x="97" y="0"/>
                  </a:lnTo>
                  <a:lnTo>
                    <a:pt x="97" y="0"/>
                  </a:lnTo>
                  <a:lnTo>
                    <a:pt x="97" y="0"/>
                  </a:lnTo>
                  <a:lnTo>
                    <a:pt x="97" y="0"/>
                  </a:lnTo>
                  <a:lnTo>
                    <a:pt x="97" y="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8" name="Freeform 268"/>
            <p:cNvSpPr>
              <a:spLocks/>
            </p:cNvSpPr>
            <p:nvPr/>
          </p:nvSpPr>
          <p:spPr bwMode="auto">
            <a:xfrm>
              <a:off x="3084513" y="3365500"/>
              <a:ext cx="274638" cy="339725"/>
            </a:xfrm>
            <a:custGeom>
              <a:avLst/>
              <a:gdLst/>
              <a:ahLst/>
              <a:cxnLst>
                <a:cxn ang="0">
                  <a:pos x="102" y="10"/>
                </a:cxn>
                <a:cxn ang="0">
                  <a:pos x="107" y="19"/>
                </a:cxn>
                <a:cxn ang="0">
                  <a:pos x="114" y="26"/>
                </a:cxn>
                <a:cxn ang="0">
                  <a:pos x="123" y="29"/>
                </a:cxn>
                <a:cxn ang="0">
                  <a:pos x="133" y="31"/>
                </a:cxn>
                <a:cxn ang="0">
                  <a:pos x="142" y="34"/>
                </a:cxn>
                <a:cxn ang="0">
                  <a:pos x="150" y="41"/>
                </a:cxn>
                <a:cxn ang="0">
                  <a:pos x="157" y="48"/>
                </a:cxn>
                <a:cxn ang="0">
                  <a:pos x="161" y="55"/>
                </a:cxn>
                <a:cxn ang="0">
                  <a:pos x="168" y="62"/>
                </a:cxn>
                <a:cxn ang="0">
                  <a:pos x="171" y="72"/>
                </a:cxn>
                <a:cxn ang="0">
                  <a:pos x="166" y="79"/>
                </a:cxn>
                <a:cxn ang="0">
                  <a:pos x="161" y="88"/>
                </a:cxn>
                <a:cxn ang="0">
                  <a:pos x="154" y="95"/>
                </a:cxn>
                <a:cxn ang="0">
                  <a:pos x="150" y="105"/>
                </a:cxn>
                <a:cxn ang="0">
                  <a:pos x="145" y="114"/>
                </a:cxn>
                <a:cxn ang="0">
                  <a:pos x="138" y="117"/>
                </a:cxn>
                <a:cxn ang="0">
                  <a:pos x="133" y="117"/>
                </a:cxn>
                <a:cxn ang="0">
                  <a:pos x="131" y="124"/>
                </a:cxn>
                <a:cxn ang="0">
                  <a:pos x="126" y="135"/>
                </a:cxn>
                <a:cxn ang="0">
                  <a:pos x="128" y="145"/>
                </a:cxn>
                <a:cxn ang="0">
                  <a:pos x="126" y="154"/>
                </a:cxn>
                <a:cxn ang="0">
                  <a:pos x="114" y="154"/>
                </a:cxn>
                <a:cxn ang="0">
                  <a:pos x="107" y="162"/>
                </a:cxn>
                <a:cxn ang="0">
                  <a:pos x="102" y="171"/>
                </a:cxn>
                <a:cxn ang="0">
                  <a:pos x="97" y="181"/>
                </a:cxn>
                <a:cxn ang="0">
                  <a:pos x="88" y="181"/>
                </a:cxn>
                <a:cxn ang="0">
                  <a:pos x="79" y="183"/>
                </a:cxn>
                <a:cxn ang="0">
                  <a:pos x="74" y="192"/>
                </a:cxn>
                <a:cxn ang="0">
                  <a:pos x="71" y="202"/>
                </a:cxn>
                <a:cxn ang="0">
                  <a:pos x="62" y="204"/>
                </a:cxn>
                <a:cxn ang="0">
                  <a:pos x="50" y="204"/>
                </a:cxn>
                <a:cxn ang="0">
                  <a:pos x="43" y="207"/>
                </a:cxn>
                <a:cxn ang="0">
                  <a:pos x="34" y="211"/>
                </a:cxn>
                <a:cxn ang="0">
                  <a:pos x="24" y="211"/>
                </a:cxn>
                <a:cxn ang="0">
                  <a:pos x="19" y="202"/>
                </a:cxn>
                <a:cxn ang="0">
                  <a:pos x="17" y="192"/>
                </a:cxn>
                <a:cxn ang="0">
                  <a:pos x="12" y="183"/>
                </a:cxn>
                <a:cxn ang="0">
                  <a:pos x="8" y="173"/>
                </a:cxn>
                <a:cxn ang="0">
                  <a:pos x="3" y="164"/>
                </a:cxn>
                <a:cxn ang="0">
                  <a:pos x="3" y="154"/>
                </a:cxn>
                <a:cxn ang="0">
                  <a:pos x="10" y="150"/>
                </a:cxn>
                <a:cxn ang="0">
                  <a:pos x="19" y="145"/>
                </a:cxn>
                <a:cxn ang="0">
                  <a:pos x="29" y="143"/>
                </a:cxn>
                <a:cxn ang="0">
                  <a:pos x="38" y="138"/>
                </a:cxn>
                <a:cxn ang="0">
                  <a:pos x="48" y="135"/>
                </a:cxn>
                <a:cxn ang="0">
                  <a:pos x="57" y="131"/>
                </a:cxn>
                <a:cxn ang="0">
                  <a:pos x="67" y="126"/>
                </a:cxn>
                <a:cxn ang="0">
                  <a:pos x="71" y="117"/>
                </a:cxn>
                <a:cxn ang="0">
                  <a:pos x="74" y="105"/>
                </a:cxn>
                <a:cxn ang="0">
                  <a:pos x="76" y="95"/>
                </a:cxn>
                <a:cxn ang="0">
                  <a:pos x="81" y="83"/>
                </a:cxn>
                <a:cxn ang="0">
                  <a:pos x="81" y="74"/>
                </a:cxn>
                <a:cxn ang="0">
                  <a:pos x="76" y="64"/>
                </a:cxn>
                <a:cxn ang="0">
                  <a:pos x="71" y="53"/>
                </a:cxn>
                <a:cxn ang="0">
                  <a:pos x="76" y="43"/>
                </a:cxn>
                <a:cxn ang="0">
                  <a:pos x="79" y="31"/>
                </a:cxn>
                <a:cxn ang="0">
                  <a:pos x="83" y="24"/>
                </a:cxn>
                <a:cxn ang="0">
                  <a:pos x="88" y="22"/>
                </a:cxn>
                <a:cxn ang="0">
                  <a:pos x="86" y="15"/>
                </a:cxn>
                <a:cxn ang="0">
                  <a:pos x="86" y="3"/>
                </a:cxn>
                <a:cxn ang="0">
                  <a:pos x="90" y="5"/>
                </a:cxn>
                <a:cxn ang="0">
                  <a:pos x="97" y="0"/>
                </a:cxn>
              </a:cxnLst>
              <a:rect l="0" t="0" r="r" b="b"/>
              <a:pathLst>
                <a:path w="173" h="214">
                  <a:moveTo>
                    <a:pt x="97" y="3"/>
                  </a:moveTo>
                  <a:lnTo>
                    <a:pt x="97" y="3"/>
                  </a:lnTo>
                  <a:lnTo>
                    <a:pt x="100" y="3"/>
                  </a:lnTo>
                  <a:lnTo>
                    <a:pt x="100" y="5"/>
                  </a:lnTo>
                  <a:lnTo>
                    <a:pt x="100" y="5"/>
                  </a:lnTo>
                  <a:lnTo>
                    <a:pt x="100" y="5"/>
                  </a:lnTo>
                  <a:lnTo>
                    <a:pt x="100" y="5"/>
                  </a:lnTo>
                  <a:lnTo>
                    <a:pt x="100" y="8"/>
                  </a:lnTo>
                  <a:lnTo>
                    <a:pt x="100" y="8"/>
                  </a:lnTo>
                  <a:lnTo>
                    <a:pt x="100" y="8"/>
                  </a:lnTo>
                  <a:lnTo>
                    <a:pt x="100" y="10"/>
                  </a:lnTo>
                  <a:lnTo>
                    <a:pt x="102" y="10"/>
                  </a:lnTo>
                  <a:lnTo>
                    <a:pt x="102" y="10"/>
                  </a:lnTo>
                  <a:lnTo>
                    <a:pt x="102" y="10"/>
                  </a:lnTo>
                  <a:lnTo>
                    <a:pt x="102" y="12"/>
                  </a:lnTo>
                  <a:lnTo>
                    <a:pt x="102" y="12"/>
                  </a:lnTo>
                  <a:lnTo>
                    <a:pt x="105" y="12"/>
                  </a:lnTo>
                  <a:lnTo>
                    <a:pt x="105" y="15"/>
                  </a:lnTo>
                  <a:lnTo>
                    <a:pt x="105" y="15"/>
                  </a:lnTo>
                  <a:lnTo>
                    <a:pt x="105" y="15"/>
                  </a:lnTo>
                  <a:lnTo>
                    <a:pt x="105" y="15"/>
                  </a:lnTo>
                  <a:lnTo>
                    <a:pt x="105" y="15"/>
                  </a:lnTo>
                  <a:lnTo>
                    <a:pt x="107" y="15"/>
                  </a:lnTo>
                  <a:lnTo>
                    <a:pt x="107" y="17"/>
                  </a:lnTo>
                  <a:lnTo>
                    <a:pt x="107" y="17"/>
                  </a:lnTo>
                  <a:lnTo>
                    <a:pt x="107" y="17"/>
                  </a:lnTo>
                  <a:lnTo>
                    <a:pt x="107" y="19"/>
                  </a:lnTo>
                  <a:lnTo>
                    <a:pt x="107" y="19"/>
                  </a:lnTo>
                  <a:lnTo>
                    <a:pt x="107" y="19"/>
                  </a:lnTo>
                  <a:lnTo>
                    <a:pt x="109" y="19"/>
                  </a:lnTo>
                  <a:lnTo>
                    <a:pt x="109" y="22"/>
                  </a:lnTo>
                  <a:lnTo>
                    <a:pt x="109" y="22"/>
                  </a:lnTo>
                  <a:lnTo>
                    <a:pt x="109" y="22"/>
                  </a:lnTo>
                  <a:lnTo>
                    <a:pt x="112" y="22"/>
                  </a:lnTo>
                  <a:lnTo>
                    <a:pt x="112" y="24"/>
                  </a:lnTo>
                  <a:lnTo>
                    <a:pt x="112" y="24"/>
                  </a:lnTo>
                  <a:lnTo>
                    <a:pt x="112" y="24"/>
                  </a:lnTo>
                  <a:lnTo>
                    <a:pt x="112" y="24"/>
                  </a:lnTo>
                  <a:lnTo>
                    <a:pt x="114" y="24"/>
                  </a:lnTo>
                  <a:lnTo>
                    <a:pt x="114" y="26"/>
                  </a:lnTo>
                  <a:lnTo>
                    <a:pt x="114" y="26"/>
                  </a:lnTo>
                  <a:lnTo>
                    <a:pt x="114" y="26"/>
                  </a:lnTo>
                  <a:lnTo>
                    <a:pt x="116" y="26"/>
                  </a:lnTo>
                  <a:lnTo>
                    <a:pt x="116" y="26"/>
                  </a:lnTo>
                  <a:lnTo>
                    <a:pt x="116" y="26"/>
                  </a:lnTo>
                  <a:lnTo>
                    <a:pt x="116" y="26"/>
                  </a:lnTo>
                  <a:lnTo>
                    <a:pt x="119" y="26"/>
                  </a:lnTo>
                  <a:lnTo>
                    <a:pt x="119" y="26"/>
                  </a:lnTo>
                  <a:lnTo>
                    <a:pt x="119" y="29"/>
                  </a:lnTo>
                  <a:lnTo>
                    <a:pt x="119" y="29"/>
                  </a:lnTo>
                  <a:lnTo>
                    <a:pt x="121" y="29"/>
                  </a:lnTo>
                  <a:lnTo>
                    <a:pt x="121" y="29"/>
                  </a:lnTo>
                  <a:lnTo>
                    <a:pt x="121" y="29"/>
                  </a:lnTo>
                  <a:lnTo>
                    <a:pt x="123" y="29"/>
                  </a:lnTo>
                  <a:lnTo>
                    <a:pt x="123" y="29"/>
                  </a:lnTo>
                  <a:lnTo>
                    <a:pt x="123" y="29"/>
                  </a:lnTo>
                  <a:lnTo>
                    <a:pt x="123" y="31"/>
                  </a:lnTo>
                  <a:lnTo>
                    <a:pt x="126" y="31"/>
                  </a:lnTo>
                  <a:lnTo>
                    <a:pt x="126" y="31"/>
                  </a:lnTo>
                  <a:lnTo>
                    <a:pt x="126" y="31"/>
                  </a:lnTo>
                  <a:lnTo>
                    <a:pt x="126" y="29"/>
                  </a:lnTo>
                  <a:lnTo>
                    <a:pt x="128" y="29"/>
                  </a:lnTo>
                  <a:lnTo>
                    <a:pt x="128" y="31"/>
                  </a:lnTo>
                  <a:lnTo>
                    <a:pt x="128" y="31"/>
                  </a:lnTo>
                  <a:lnTo>
                    <a:pt x="128" y="31"/>
                  </a:lnTo>
                  <a:lnTo>
                    <a:pt x="131" y="31"/>
                  </a:lnTo>
                  <a:lnTo>
                    <a:pt x="131" y="31"/>
                  </a:lnTo>
                  <a:lnTo>
                    <a:pt x="131" y="31"/>
                  </a:lnTo>
                  <a:lnTo>
                    <a:pt x="133" y="31"/>
                  </a:lnTo>
                  <a:lnTo>
                    <a:pt x="133" y="31"/>
                  </a:lnTo>
                  <a:lnTo>
                    <a:pt x="133" y="31"/>
                  </a:lnTo>
                  <a:lnTo>
                    <a:pt x="135" y="31"/>
                  </a:lnTo>
                  <a:lnTo>
                    <a:pt x="135" y="34"/>
                  </a:lnTo>
                  <a:lnTo>
                    <a:pt x="135" y="34"/>
                  </a:lnTo>
                  <a:lnTo>
                    <a:pt x="138" y="34"/>
                  </a:lnTo>
                  <a:lnTo>
                    <a:pt x="138" y="34"/>
                  </a:lnTo>
                  <a:lnTo>
                    <a:pt x="138" y="34"/>
                  </a:lnTo>
                  <a:lnTo>
                    <a:pt x="138" y="34"/>
                  </a:lnTo>
                  <a:lnTo>
                    <a:pt x="138" y="36"/>
                  </a:lnTo>
                  <a:lnTo>
                    <a:pt x="140" y="36"/>
                  </a:lnTo>
                  <a:lnTo>
                    <a:pt x="140" y="36"/>
                  </a:lnTo>
                  <a:lnTo>
                    <a:pt x="140" y="36"/>
                  </a:lnTo>
                  <a:lnTo>
                    <a:pt x="142" y="36"/>
                  </a:lnTo>
                  <a:lnTo>
                    <a:pt x="142" y="34"/>
                  </a:lnTo>
                  <a:lnTo>
                    <a:pt x="142" y="34"/>
                  </a:lnTo>
                  <a:lnTo>
                    <a:pt x="145" y="34"/>
                  </a:lnTo>
                  <a:lnTo>
                    <a:pt x="145" y="34"/>
                  </a:lnTo>
                  <a:lnTo>
                    <a:pt x="145" y="34"/>
                  </a:lnTo>
                  <a:lnTo>
                    <a:pt x="145" y="36"/>
                  </a:lnTo>
                  <a:lnTo>
                    <a:pt x="145" y="36"/>
                  </a:lnTo>
                  <a:lnTo>
                    <a:pt x="147" y="36"/>
                  </a:lnTo>
                  <a:lnTo>
                    <a:pt x="147" y="36"/>
                  </a:lnTo>
                  <a:lnTo>
                    <a:pt x="147" y="36"/>
                  </a:lnTo>
                  <a:lnTo>
                    <a:pt x="150" y="36"/>
                  </a:lnTo>
                  <a:lnTo>
                    <a:pt x="150" y="36"/>
                  </a:lnTo>
                  <a:lnTo>
                    <a:pt x="150" y="38"/>
                  </a:lnTo>
                  <a:lnTo>
                    <a:pt x="150" y="38"/>
                  </a:lnTo>
                  <a:lnTo>
                    <a:pt x="150" y="41"/>
                  </a:lnTo>
                  <a:lnTo>
                    <a:pt x="150" y="41"/>
                  </a:lnTo>
                  <a:lnTo>
                    <a:pt x="152" y="41"/>
                  </a:lnTo>
                  <a:lnTo>
                    <a:pt x="152" y="41"/>
                  </a:lnTo>
                  <a:lnTo>
                    <a:pt x="152" y="41"/>
                  </a:lnTo>
                  <a:lnTo>
                    <a:pt x="152" y="43"/>
                  </a:lnTo>
                  <a:lnTo>
                    <a:pt x="152" y="43"/>
                  </a:lnTo>
                  <a:lnTo>
                    <a:pt x="152" y="43"/>
                  </a:lnTo>
                  <a:lnTo>
                    <a:pt x="152" y="45"/>
                  </a:lnTo>
                  <a:lnTo>
                    <a:pt x="154" y="45"/>
                  </a:lnTo>
                  <a:lnTo>
                    <a:pt x="154" y="45"/>
                  </a:lnTo>
                  <a:lnTo>
                    <a:pt x="154" y="45"/>
                  </a:lnTo>
                  <a:lnTo>
                    <a:pt x="154" y="45"/>
                  </a:lnTo>
                  <a:lnTo>
                    <a:pt x="154" y="48"/>
                  </a:lnTo>
                  <a:lnTo>
                    <a:pt x="157" y="48"/>
                  </a:lnTo>
                  <a:lnTo>
                    <a:pt x="157" y="48"/>
                  </a:lnTo>
                  <a:lnTo>
                    <a:pt x="157" y="50"/>
                  </a:lnTo>
                  <a:lnTo>
                    <a:pt x="157" y="50"/>
                  </a:lnTo>
                  <a:lnTo>
                    <a:pt x="157" y="50"/>
                  </a:lnTo>
                  <a:lnTo>
                    <a:pt x="157" y="50"/>
                  </a:lnTo>
                  <a:lnTo>
                    <a:pt x="159" y="50"/>
                  </a:lnTo>
                  <a:lnTo>
                    <a:pt x="159" y="53"/>
                  </a:lnTo>
                  <a:lnTo>
                    <a:pt x="159" y="53"/>
                  </a:lnTo>
                  <a:lnTo>
                    <a:pt x="159" y="53"/>
                  </a:lnTo>
                  <a:lnTo>
                    <a:pt x="159" y="55"/>
                  </a:lnTo>
                  <a:lnTo>
                    <a:pt x="159" y="55"/>
                  </a:lnTo>
                  <a:lnTo>
                    <a:pt x="159" y="55"/>
                  </a:lnTo>
                  <a:lnTo>
                    <a:pt x="159" y="55"/>
                  </a:lnTo>
                  <a:lnTo>
                    <a:pt x="161" y="55"/>
                  </a:lnTo>
                  <a:lnTo>
                    <a:pt x="161" y="55"/>
                  </a:lnTo>
                  <a:lnTo>
                    <a:pt x="161" y="57"/>
                  </a:lnTo>
                  <a:lnTo>
                    <a:pt x="161" y="57"/>
                  </a:lnTo>
                  <a:lnTo>
                    <a:pt x="164" y="57"/>
                  </a:lnTo>
                  <a:lnTo>
                    <a:pt x="164" y="60"/>
                  </a:lnTo>
                  <a:lnTo>
                    <a:pt x="164" y="60"/>
                  </a:lnTo>
                  <a:lnTo>
                    <a:pt x="164" y="60"/>
                  </a:lnTo>
                  <a:lnTo>
                    <a:pt x="164" y="60"/>
                  </a:lnTo>
                  <a:lnTo>
                    <a:pt x="166" y="60"/>
                  </a:lnTo>
                  <a:lnTo>
                    <a:pt x="166" y="62"/>
                  </a:lnTo>
                  <a:lnTo>
                    <a:pt x="166" y="62"/>
                  </a:lnTo>
                  <a:lnTo>
                    <a:pt x="166" y="62"/>
                  </a:lnTo>
                  <a:lnTo>
                    <a:pt x="168" y="62"/>
                  </a:lnTo>
                  <a:lnTo>
                    <a:pt x="168" y="62"/>
                  </a:lnTo>
                  <a:lnTo>
                    <a:pt x="168" y="62"/>
                  </a:lnTo>
                  <a:lnTo>
                    <a:pt x="171" y="62"/>
                  </a:lnTo>
                  <a:lnTo>
                    <a:pt x="171" y="62"/>
                  </a:lnTo>
                  <a:lnTo>
                    <a:pt x="171" y="62"/>
                  </a:lnTo>
                  <a:lnTo>
                    <a:pt x="171" y="64"/>
                  </a:lnTo>
                  <a:lnTo>
                    <a:pt x="171" y="64"/>
                  </a:lnTo>
                  <a:lnTo>
                    <a:pt x="173" y="64"/>
                  </a:lnTo>
                  <a:lnTo>
                    <a:pt x="173" y="64"/>
                  </a:lnTo>
                  <a:lnTo>
                    <a:pt x="171" y="64"/>
                  </a:lnTo>
                  <a:lnTo>
                    <a:pt x="171" y="67"/>
                  </a:lnTo>
                  <a:lnTo>
                    <a:pt x="171" y="67"/>
                  </a:lnTo>
                  <a:lnTo>
                    <a:pt x="171" y="69"/>
                  </a:lnTo>
                  <a:lnTo>
                    <a:pt x="171" y="69"/>
                  </a:lnTo>
                  <a:lnTo>
                    <a:pt x="171" y="72"/>
                  </a:lnTo>
                  <a:lnTo>
                    <a:pt x="171" y="72"/>
                  </a:lnTo>
                  <a:lnTo>
                    <a:pt x="171" y="72"/>
                  </a:lnTo>
                  <a:lnTo>
                    <a:pt x="171" y="74"/>
                  </a:lnTo>
                  <a:lnTo>
                    <a:pt x="171" y="74"/>
                  </a:lnTo>
                  <a:lnTo>
                    <a:pt x="171" y="74"/>
                  </a:lnTo>
                  <a:lnTo>
                    <a:pt x="168" y="74"/>
                  </a:lnTo>
                  <a:lnTo>
                    <a:pt x="168" y="74"/>
                  </a:lnTo>
                  <a:lnTo>
                    <a:pt x="168" y="76"/>
                  </a:lnTo>
                  <a:lnTo>
                    <a:pt x="168" y="76"/>
                  </a:lnTo>
                  <a:lnTo>
                    <a:pt x="168" y="76"/>
                  </a:lnTo>
                  <a:lnTo>
                    <a:pt x="168" y="79"/>
                  </a:lnTo>
                  <a:lnTo>
                    <a:pt x="166" y="79"/>
                  </a:lnTo>
                  <a:lnTo>
                    <a:pt x="166" y="79"/>
                  </a:lnTo>
                  <a:lnTo>
                    <a:pt x="166" y="79"/>
                  </a:lnTo>
                  <a:lnTo>
                    <a:pt x="166" y="81"/>
                  </a:lnTo>
                  <a:lnTo>
                    <a:pt x="166" y="81"/>
                  </a:lnTo>
                  <a:lnTo>
                    <a:pt x="166" y="81"/>
                  </a:lnTo>
                  <a:lnTo>
                    <a:pt x="166" y="83"/>
                  </a:lnTo>
                  <a:lnTo>
                    <a:pt x="164" y="83"/>
                  </a:lnTo>
                  <a:lnTo>
                    <a:pt x="164" y="83"/>
                  </a:lnTo>
                  <a:lnTo>
                    <a:pt x="164" y="86"/>
                  </a:lnTo>
                  <a:lnTo>
                    <a:pt x="164" y="86"/>
                  </a:lnTo>
                  <a:lnTo>
                    <a:pt x="164" y="86"/>
                  </a:lnTo>
                  <a:lnTo>
                    <a:pt x="164" y="86"/>
                  </a:lnTo>
                  <a:lnTo>
                    <a:pt x="164" y="88"/>
                  </a:lnTo>
                  <a:lnTo>
                    <a:pt x="164" y="88"/>
                  </a:lnTo>
                  <a:lnTo>
                    <a:pt x="164" y="88"/>
                  </a:lnTo>
                  <a:lnTo>
                    <a:pt x="161" y="88"/>
                  </a:lnTo>
                  <a:lnTo>
                    <a:pt x="161" y="90"/>
                  </a:lnTo>
                  <a:lnTo>
                    <a:pt x="161" y="90"/>
                  </a:lnTo>
                  <a:lnTo>
                    <a:pt x="161" y="90"/>
                  </a:lnTo>
                  <a:lnTo>
                    <a:pt x="161" y="93"/>
                  </a:lnTo>
                  <a:lnTo>
                    <a:pt x="159" y="93"/>
                  </a:lnTo>
                  <a:lnTo>
                    <a:pt x="159" y="93"/>
                  </a:lnTo>
                  <a:lnTo>
                    <a:pt x="159" y="93"/>
                  </a:lnTo>
                  <a:lnTo>
                    <a:pt x="159" y="93"/>
                  </a:lnTo>
                  <a:lnTo>
                    <a:pt x="157" y="93"/>
                  </a:lnTo>
                  <a:lnTo>
                    <a:pt x="157" y="95"/>
                  </a:lnTo>
                  <a:lnTo>
                    <a:pt x="157" y="95"/>
                  </a:lnTo>
                  <a:lnTo>
                    <a:pt x="157" y="95"/>
                  </a:lnTo>
                  <a:lnTo>
                    <a:pt x="157" y="95"/>
                  </a:lnTo>
                  <a:lnTo>
                    <a:pt x="154" y="95"/>
                  </a:lnTo>
                  <a:lnTo>
                    <a:pt x="154" y="95"/>
                  </a:lnTo>
                  <a:lnTo>
                    <a:pt x="154" y="95"/>
                  </a:lnTo>
                  <a:lnTo>
                    <a:pt x="154" y="98"/>
                  </a:lnTo>
                  <a:lnTo>
                    <a:pt x="152" y="98"/>
                  </a:lnTo>
                  <a:lnTo>
                    <a:pt x="152" y="98"/>
                  </a:lnTo>
                  <a:lnTo>
                    <a:pt x="152" y="98"/>
                  </a:lnTo>
                  <a:lnTo>
                    <a:pt x="152" y="100"/>
                  </a:lnTo>
                  <a:lnTo>
                    <a:pt x="152" y="100"/>
                  </a:lnTo>
                  <a:lnTo>
                    <a:pt x="152" y="100"/>
                  </a:lnTo>
                  <a:lnTo>
                    <a:pt x="152" y="102"/>
                  </a:lnTo>
                  <a:lnTo>
                    <a:pt x="150" y="102"/>
                  </a:lnTo>
                  <a:lnTo>
                    <a:pt x="150" y="102"/>
                  </a:lnTo>
                  <a:lnTo>
                    <a:pt x="150" y="105"/>
                  </a:lnTo>
                  <a:lnTo>
                    <a:pt x="150" y="105"/>
                  </a:lnTo>
                  <a:lnTo>
                    <a:pt x="150" y="105"/>
                  </a:lnTo>
                  <a:lnTo>
                    <a:pt x="150" y="105"/>
                  </a:lnTo>
                  <a:lnTo>
                    <a:pt x="150" y="105"/>
                  </a:lnTo>
                  <a:lnTo>
                    <a:pt x="150" y="107"/>
                  </a:lnTo>
                  <a:lnTo>
                    <a:pt x="150" y="107"/>
                  </a:lnTo>
                  <a:lnTo>
                    <a:pt x="150" y="109"/>
                  </a:lnTo>
                  <a:lnTo>
                    <a:pt x="147" y="109"/>
                  </a:lnTo>
                  <a:lnTo>
                    <a:pt x="147" y="109"/>
                  </a:lnTo>
                  <a:lnTo>
                    <a:pt x="147" y="109"/>
                  </a:lnTo>
                  <a:lnTo>
                    <a:pt x="145" y="109"/>
                  </a:lnTo>
                  <a:lnTo>
                    <a:pt x="145" y="112"/>
                  </a:lnTo>
                  <a:lnTo>
                    <a:pt x="145" y="112"/>
                  </a:lnTo>
                  <a:lnTo>
                    <a:pt x="145" y="112"/>
                  </a:lnTo>
                  <a:lnTo>
                    <a:pt x="145" y="114"/>
                  </a:lnTo>
                  <a:lnTo>
                    <a:pt x="145" y="114"/>
                  </a:lnTo>
                  <a:lnTo>
                    <a:pt x="145" y="114"/>
                  </a:lnTo>
                  <a:lnTo>
                    <a:pt x="145" y="114"/>
                  </a:lnTo>
                  <a:lnTo>
                    <a:pt x="145" y="117"/>
                  </a:lnTo>
                  <a:lnTo>
                    <a:pt x="145" y="117"/>
                  </a:lnTo>
                  <a:lnTo>
                    <a:pt x="142" y="117"/>
                  </a:lnTo>
                  <a:lnTo>
                    <a:pt x="142" y="119"/>
                  </a:lnTo>
                  <a:lnTo>
                    <a:pt x="142" y="119"/>
                  </a:lnTo>
                  <a:lnTo>
                    <a:pt x="140" y="119"/>
                  </a:lnTo>
                  <a:lnTo>
                    <a:pt x="140" y="119"/>
                  </a:lnTo>
                  <a:lnTo>
                    <a:pt x="140" y="119"/>
                  </a:lnTo>
                  <a:lnTo>
                    <a:pt x="138" y="119"/>
                  </a:lnTo>
                  <a:lnTo>
                    <a:pt x="138" y="119"/>
                  </a:lnTo>
                  <a:lnTo>
                    <a:pt x="138" y="117"/>
                  </a:lnTo>
                  <a:lnTo>
                    <a:pt x="138" y="117"/>
                  </a:lnTo>
                  <a:lnTo>
                    <a:pt x="135" y="117"/>
                  </a:lnTo>
                  <a:lnTo>
                    <a:pt x="135" y="117"/>
                  </a:lnTo>
                  <a:lnTo>
                    <a:pt x="135" y="114"/>
                  </a:lnTo>
                  <a:lnTo>
                    <a:pt x="138" y="114"/>
                  </a:lnTo>
                  <a:lnTo>
                    <a:pt x="138" y="114"/>
                  </a:lnTo>
                  <a:lnTo>
                    <a:pt x="138" y="114"/>
                  </a:lnTo>
                  <a:lnTo>
                    <a:pt x="135" y="114"/>
                  </a:lnTo>
                  <a:lnTo>
                    <a:pt x="135" y="114"/>
                  </a:lnTo>
                  <a:lnTo>
                    <a:pt x="133" y="114"/>
                  </a:lnTo>
                  <a:lnTo>
                    <a:pt x="133" y="114"/>
                  </a:lnTo>
                  <a:lnTo>
                    <a:pt x="133" y="114"/>
                  </a:lnTo>
                  <a:lnTo>
                    <a:pt x="133" y="117"/>
                  </a:lnTo>
                  <a:lnTo>
                    <a:pt x="133" y="117"/>
                  </a:lnTo>
                  <a:lnTo>
                    <a:pt x="133" y="117"/>
                  </a:lnTo>
                  <a:lnTo>
                    <a:pt x="133" y="117"/>
                  </a:lnTo>
                  <a:lnTo>
                    <a:pt x="133" y="119"/>
                  </a:lnTo>
                  <a:lnTo>
                    <a:pt x="133" y="119"/>
                  </a:lnTo>
                  <a:lnTo>
                    <a:pt x="131" y="119"/>
                  </a:lnTo>
                  <a:lnTo>
                    <a:pt x="131" y="121"/>
                  </a:lnTo>
                  <a:lnTo>
                    <a:pt x="131" y="121"/>
                  </a:lnTo>
                  <a:lnTo>
                    <a:pt x="131" y="121"/>
                  </a:lnTo>
                  <a:lnTo>
                    <a:pt x="131" y="121"/>
                  </a:lnTo>
                  <a:lnTo>
                    <a:pt x="128" y="121"/>
                  </a:lnTo>
                  <a:lnTo>
                    <a:pt x="128" y="124"/>
                  </a:lnTo>
                  <a:lnTo>
                    <a:pt x="131" y="124"/>
                  </a:lnTo>
                  <a:lnTo>
                    <a:pt x="131" y="124"/>
                  </a:lnTo>
                  <a:lnTo>
                    <a:pt x="131" y="124"/>
                  </a:lnTo>
                  <a:lnTo>
                    <a:pt x="128" y="124"/>
                  </a:lnTo>
                  <a:lnTo>
                    <a:pt x="128" y="126"/>
                  </a:lnTo>
                  <a:lnTo>
                    <a:pt x="128" y="126"/>
                  </a:lnTo>
                  <a:lnTo>
                    <a:pt x="128" y="128"/>
                  </a:lnTo>
                  <a:lnTo>
                    <a:pt x="128" y="128"/>
                  </a:lnTo>
                  <a:lnTo>
                    <a:pt x="128" y="128"/>
                  </a:lnTo>
                  <a:lnTo>
                    <a:pt x="128" y="131"/>
                  </a:lnTo>
                  <a:lnTo>
                    <a:pt x="128" y="131"/>
                  </a:lnTo>
                  <a:lnTo>
                    <a:pt x="128" y="133"/>
                  </a:lnTo>
                  <a:lnTo>
                    <a:pt x="126" y="133"/>
                  </a:lnTo>
                  <a:lnTo>
                    <a:pt x="126" y="133"/>
                  </a:lnTo>
                  <a:lnTo>
                    <a:pt x="126" y="133"/>
                  </a:lnTo>
                  <a:lnTo>
                    <a:pt x="126" y="135"/>
                  </a:lnTo>
                  <a:lnTo>
                    <a:pt x="126" y="135"/>
                  </a:lnTo>
                  <a:lnTo>
                    <a:pt x="126" y="135"/>
                  </a:lnTo>
                  <a:lnTo>
                    <a:pt x="126" y="135"/>
                  </a:lnTo>
                  <a:lnTo>
                    <a:pt x="126" y="138"/>
                  </a:lnTo>
                  <a:lnTo>
                    <a:pt x="126" y="138"/>
                  </a:lnTo>
                  <a:lnTo>
                    <a:pt x="126" y="140"/>
                  </a:lnTo>
                  <a:lnTo>
                    <a:pt x="126" y="140"/>
                  </a:lnTo>
                  <a:lnTo>
                    <a:pt x="128" y="140"/>
                  </a:lnTo>
                  <a:lnTo>
                    <a:pt x="128" y="143"/>
                  </a:lnTo>
                  <a:lnTo>
                    <a:pt x="128" y="143"/>
                  </a:lnTo>
                  <a:lnTo>
                    <a:pt x="128" y="145"/>
                  </a:lnTo>
                  <a:lnTo>
                    <a:pt x="126" y="145"/>
                  </a:lnTo>
                  <a:lnTo>
                    <a:pt x="126" y="145"/>
                  </a:lnTo>
                  <a:lnTo>
                    <a:pt x="126" y="145"/>
                  </a:lnTo>
                  <a:lnTo>
                    <a:pt x="128" y="145"/>
                  </a:lnTo>
                  <a:lnTo>
                    <a:pt x="128" y="147"/>
                  </a:lnTo>
                  <a:lnTo>
                    <a:pt x="128" y="147"/>
                  </a:lnTo>
                  <a:lnTo>
                    <a:pt x="128" y="147"/>
                  </a:lnTo>
                  <a:lnTo>
                    <a:pt x="128" y="150"/>
                  </a:lnTo>
                  <a:lnTo>
                    <a:pt x="128" y="150"/>
                  </a:lnTo>
                  <a:lnTo>
                    <a:pt x="128" y="152"/>
                  </a:lnTo>
                  <a:lnTo>
                    <a:pt x="131" y="152"/>
                  </a:lnTo>
                  <a:lnTo>
                    <a:pt x="131" y="152"/>
                  </a:lnTo>
                  <a:lnTo>
                    <a:pt x="131" y="154"/>
                  </a:lnTo>
                  <a:lnTo>
                    <a:pt x="128" y="154"/>
                  </a:lnTo>
                  <a:lnTo>
                    <a:pt x="128" y="154"/>
                  </a:lnTo>
                  <a:lnTo>
                    <a:pt x="126" y="154"/>
                  </a:lnTo>
                  <a:lnTo>
                    <a:pt x="126" y="154"/>
                  </a:lnTo>
                  <a:lnTo>
                    <a:pt x="126" y="154"/>
                  </a:lnTo>
                  <a:lnTo>
                    <a:pt x="126" y="154"/>
                  </a:lnTo>
                  <a:lnTo>
                    <a:pt x="123" y="154"/>
                  </a:lnTo>
                  <a:lnTo>
                    <a:pt x="123" y="154"/>
                  </a:lnTo>
                  <a:lnTo>
                    <a:pt x="123" y="154"/>
                  </a:lnTo>
                  <a:lnTo>
                    <a:pt x="121" y="154"/>
                  </a:lnTo>
                  <a:lnTo>
                    <a:pt x="121" y="154"/>
                  </a:lnTo>
                  <a:lnTo>
                    <a:pt x="119" y="154"/>
                  </a:lnTo>
                  <a:lnTo>
                    <a:pt x="119" y="154"/>
                  </a:lnTo>
                  <a:lnTo>
                    <a:pt x="119" y="154"/>
                  </a:lnTo>
                  <a:lnTo>
                    <a:pt x="116" y="154"/>
                  </a:lnTo>
                  <a:lnTo>
                    <a:pt x="116" y="154"/>
                  </a:lnTo>
                  <a:lnTo>
                    <a:pt x="116" y="154"/>
                  </a:lnTo>
                  <a:lnTo>
                    <a:pt x="116" y="154"/>
                  </a:lnTo>
                  <a:lnTo>
                    <a:pt x="114" y="154"/>
                  </a:lnTo>
                  <a:lnTo>
                    <a:pt x="114" y="154"/>
                  </a:lnTo>
                  <a:lnTo>
                    <a:pt x="114" y="157"/>
                  </a:lnTo>
                  <a:lnTo>
                    <a:pt x="112" y="157"/>
                  </a:lnTo>
                  <a:lnTo>
                    <a:pt x="112" y="157"/>
                  </a:lnTo>
                  <a:lnTo>
                    <a:pt x="112" y="157"/>
                  </a:lnTo>
                  <a:lnTo>
                    <a:pt x="112" y="157"/>
                  </a:lnTo>
                  <a:lnTo>
                    <a:pt x="109" y="157"/>
                  </a:lnTo>
                  <a:lnTo>
                    <a:pt x="109" y="157"/>
                  </a:lnTo>
                  <a:lnTo>
                    <a:pt x="107" y="157"/>
                  </a:lnTo>
                  <a:lnTo>
                    <a:pt x="107" y="159"/>
                  </a:lnTo>
                  <a:lnTo>
                    <a:pt x="107" y="159"/>
                  </a:lnTo>
                  <a:lnTo>
                    <a:pt x="107" y="159"/>
                  </a:lnTo>
                  <a:lnTo>
                    <a:pt x="107" y="159"/>
                  </a:lnTo>
                  <a:lnTo>
                    <a:pt x="107" y="162"/>
                  </a:lnTo>
                  <a:lnTo>
                    <a:pt x="105" y="162"/>
                  </a:lnTo>
                  <a:lnTo>
                    <a:pt x="105" y="162"/>
                  </a:lnTo>
                  <a:lnTo>
                    <a:pt x="105" y="162"/>
                  </a:lnTo>
                  <a:lnTo>
                    <a:pt x="105" y="164"/>
                  </a:lnTo>
                  <a:lnTo>
                    <a:pt x="105" y="164"/>
                  </a:lnTo>
                  <a:lnTo>
                    <a:pt x="105" y="164"/>
                  </a:lnTo>
                  <a:lnTo>
                    <a:pt x="105" y="164"/>
                  </a:lnTo>
                  <a:lnTo>
                    <a:pt x="105" y="166"/>
                  </a:lnTo>
                  <a:lnTo>
                    <a:pt x="105" y="166"/>
                  </a:lnTo>
                  <a:lnTo>
                    <a:pt x="102" y="166"/>
                  </a:lnTo>
                  <a:lnTo>
                    <a:pt x="102" y="169"/>
                  </a:lnTo>
                  <a:lnTo>
                    <a:pt x="102" y="169"/>
                  </a:lnTo>
                  <a:lnTo>
                    <a:pt x="102" y="171"/>
                  </a:lnTo>
                  <a:lnTo>
                    <a:pt x="102" y="171"/>
                  </a:lnTo>
                  <a:lnTo>
                    <a:pt x="102" y="171"/>
                  </a:lnTo>
                  <a:lnTo>
                    <a:pt x="102" y="173"/>
                  </a:lnTo>
                  <a:lnTo>
                    <a:pt x="102" y="173"/>
                  </a:lnTo>
                  <a:lnTo>
                    <a:pt x="102" y="173"/>
                  </a:lnTo>
                  <a:lnTo>
                    <a:pt x="102" y="176"/>
                  </a:lnTo>
                  <a:lnTo>
                    <a:pt x="100" y="176"/>
                  </a:lnTo>
                  <a:lnTo>
                    <a:pt x="100" y="176"/>
                  </a:lnTo>
                  <a:lnTo>
                    <a:pt x="100" y="176"/>
                  </a:lnTo>
                  <a:lnTo>
                    <a:pt x="100" y="176"/>
                  </a:lnTo>
                  <a:lnTo>
                    <a:pt x="100" y="178"/>
                  </a:lnTo>
                  <a:lnTo>
                    <a:pt x="97" y="178"/>
                  </a:lnTo>
                  <a:lnTo>
                    <a:pt x="97" y="178"/>
                  </a:lnTo>
                  <a:lnTo>
                    <a:pt x="97" y="178"/>
                  </a:lnTo>
                  <a:lnTo>
                    <a:pt x="97" y="181"/>
                  </a:lnTo>
                  <a:lnTo>
                    <a:pt x="97" y="181"/>
                  </a:lnTo>
                  <a:lnTo>
                    <a:pt x="97" y="181"/>
                  </a:lnTo>
                  <a:lnTo>
                    <a:pt x="95" y="181"/>
                  </a:lnTo>
                  <a:lnTo>
                    <a:pt x="95" y="181"/>
                  </a:lnTo>
                  <a:lnTo>
                    <a:pt x="95" y="181"/>
                  </a:lnTo>
                  <a:lnTo>
                    <a:pt x="93" y="181"/>
                  </a:lnTo>
                  <a:lnTo>
                    <a:pt x="93" y="181"/>
                  </a:lnTo>
                  <a:lnTo>
                    <a:pt x="93" y="181"/>
                  </a:lnTo>
                  <a:lnTo>
                    <a:pt x="90" y="181"/>
                  </a:lnTo>
                  <a:lnTo>
                    <a:pt x="90" y="181"/>
                  </a:lnTo>
                  <a:lnTo>
                    <a:pt x="90" y="181"/>
                  </a:lnTo>
                  <a:lnTo>
                    <a:pt x="88" y="181"/>
                  </a:lnTo>
                  <a:lnTo>
                    <a:pt x="88" y="181"/>
                  </a:lnTo>
                  <a:lnTo>
                    <a:pt x="88" y="181"/>
                  </a:lnTo>
                  <a:lnTo>
                    <a:pt x="86" y="181"/>
                  </a:lnTo>
                  <a:lnTo>
                    <a:pt x="86" y="181"/>
                  </a:lnTo>
                  <a:lnTo>
                    <a:pt x="86" y="181"/>
                  </a:lnTo>
                  <a:lnTo>
                    <a:pt x="83" y="181"/>
                  </a:lnTo>
                  <a:lnTo>
                    <a:pt x="83" y="181"/>
                  </a:lnTo>
                  <a:lnTo>
                    <a:pt x="83" y="181"/>
                  </a:lnTo>
                  <a:lnTo>
                    <a:pt x="81" y="181"/>
                  </a:lnTo>
                  <a:lnTo>
                    <a:pt x="81" y="181"/>
                  </a:lnTo>
                  <a:lnTo>
                    <a:pt x="81" y="183"/>
                  </a:lnTo>
                  <a:lnTo>
                    <a:pt x="79" y="183"/>
                  </a:lnTo>
                  <a:lnTo>
                    <a:pt x="79" y="183"/>
                  </a:lnTo>
                  <a:lnTo>
                    <a:pt x="79" y="183"/>
                  </a:lnTo>
                  <a:lnTo>
                    <a:pt x="79" y="183"/>
                  </a:lnTo>
                  <a:lnTo>
                    <a:pt x="79" y="183"/>
                  </a:lnTo>
                  <a:lnTo>
                    <a:pt x="76" y="183"/>
                  </a:lnTo>
                  <a:lnTo>
                    <a:pt x="76" y="185"/>
                  </a:lnTo>
                  <a:lnTo>
                    <a:pt x="76" y="185"/>
                  </a:lnTo>
                  <a:lnTo>
                    <a:pt x="76" y="185"/>
                  </a:lnTo>
                  <a:lnTo>
                    <a:pt x="76" y="188"/>
                  </a:lnTo>
                  <a:lnTo>
                    <a:pt x="74" y="188"/>
                  </a:lnTo>
                  <a:lnTo>
                    <a:pt x="74" y="188"/>
                  </a:lnTo>
                  <a:lnTo>
                    <a:pt x="74" y="188"/>
                  </a:lnTo>
                  <a:lnTo>
                    <a:pt x="74" y="190"/>
                  </a:lnTo>
                  <a:lnTo>
                    <a:pt x="74" y="190"/>
                  </a:lnTo>
                  <a:lnTo>
                    <a:pt x="74" y="190"/>
                  </a:lnTo>
                  <a:lnTo>
                    <a:pt x="74" y="192"/>
                  </a:lnTo>
                  <a:lnTo>
                    <a:pt x="74" y="192"/>
                  </a:lnTo>
                  <a:lnTo>
                    <a:pt x="74" y="192"/>
                  </a:lnTo>
                  <a:lnTo>
                    <a:pt x="74" y="192"/>
                  </a:lnTo>
                  <a:lnTo>
                    <a:pt x="74" y="192"/>
                  </a:lnTo>
                  <a:lnTo>
                    <a:pt x="74" y="195"/>
                  </a:lnTo>
                  <a:lnTo>
                    <a:pt x="74" y="195"/>
                  </a:lnTo>
                  <a:lnTo>
                    <a:pt x="74" y="195"/>
                  </a:lnTo>
                  <a:lnTo>
                    <a:pt x="74" y="197"/>
                  </a:lnTo>
                  <a:lnTo>
                    <a:pt x="74" y="197"/>
                  </a:lnTo>
                  <a:lnTo>
                    <a:pt x="74" y="197"/>
                  </a:lnTo>
                  <a:lnTo>
                    <a:pt x="74" y="199"/>
                  </a:lnTo>
                  <a:lnTo>
                    <a:pt x="71" y="199"/>
                  </a:lnTo>
                  <a:lnTo>
                    <a:pt x="71" y="199"/>
                  </a:lnTo>
                  <a:lnTo>
                    <a:pt x="71" y="199"/>
                  </a:lnTo>
                  <a:lnTo>
                    <a:pt x="71" y="202"/>
                  </a:lnTo>
                  <a:lnTo>
                    <a:pt x="71" y="202"/>
                  </a:lnTo>
                  <a:lnTo>
                    <a:pt x="71" y="202"/>
                  </a:lnTo>
                  <a:lnTo>
                    <a:pt x="69" y="202"/>
                  </a:lnTo>
                  <a:lnTo>
                    <a:pt x="69" y="204"/>
                  </a:lnTo>
                  <a:lnTo>
                    <a:pt x="69" y="204"/>
                  </a:lnTo>
                  <a:lnTo>
                    <a:pt x="67" y="204"/>
                  </a:lnTo>
                  <a:lnTo>
                    <a:pt x="67" y="204"/>
                  </a:lnTo>
                  <a:lnTo>
                    <a:pt x="67" y="204"/>
                  </a:lnTo>
                  <a:lnTo>
                    <a:pt x="67" y="204"/>
                  </a:lnTo>
                  <a:lnTo>
                    <a:pt x="64" y="204"/>
                  </a:lnTo>
                  <a:lnTo>
                    <a:pt x="64" y="204"/>
                  </a:lnTo>
                  <a:lnTo>
                    <a:pt x="64" y="204"/>
                  </a:lnTo>
                  <a:lnTo>
                    <a:pt x="64" y="204"/>
                  </a:lnTo>
                  <a:lnTo>
                    <a:pt x="62" y="204"/>
                  </a:lnTo>
                  <a:lnTo>
                    <a:pt x="62" y="204"/>
                  </a:lnTo>
                  <a:lnTo>
                    <a:pt x="62" y="204"/>
                  </a:lnTo>
                  <a:lnTo>
                    <a:pt x="60" y="204"/>
                  </a:lnTo>
                  <a:lnTo>
                    <a:pt x="60" y="204"/>
                  </a:lnTo>
                  <a:lnTo>
                    <a:pt x="60" y="204"/>
                  </a:lnTo>
                  <a:lnTo>
                    <a:pt x="60" y="204"/>
                  </a:lnTo>
                  <a:lnTo>
                    <a:pt x="57" y="204"/>
                  </a:lnTo>
                  <a:lnTo>
                    <a:pt x="57" y="204"/>
                  </a:lnTo>
                  <a:lnTo>
                    <a:pt x="57" y="204"/>
                  </a:lnTo>
                  <a:lnTo>
                    <a:pt x="55" y="204"/>
                  </a:lnTo>
                  <a:lnTo>
                    <a:pt x="55" y="204"/>
                  </a:lnTo>
                  <a:lnTo>
                    <a:pt x="52" y="204"/>
                  </a:lnTo>
                  <a:lnTo>
                    <a:pt x="52" y="204"/>
                  </a:lnTo>
                  <a:lnTo>
                    <a:pt x="52" y="204"/>
                  </a:lnTo>
                  <a:lnTo>
                    <a:pt x="50" y="204"/>
                  </a:lnTo>
                  <a:lnTo>
                    <a:pt x="50" y="204"/>
                  </a:lnTo>
                  <a:lnTo>
                    <a:pt x="50" y="204"/>
                  </a:lnTo>
                  <a:lnTo>
                    <a:pt x="50" y="204"/>
                  </a:lnTo>
                  <a:lnTo>
                    <a:pt x="48" y="204"/>
                  </a:lnTo>
                  <a:lnTo>
                    <a:pt x="48" y="204"/>
                  </a:lnTo>
                  <a:lnTo>
                    <a:pt x="48" y="204"/>
                  </a:lnTo>
                  <a:lnTo>
                    <a:pt x="45" y="204"/>
                  </a:lnTo>
                  <a:lnTo>
                    <a:pt x="45" y="207"/>
                  </a:lnTo>
                  <a:lnTo>
                    <a:pt x="45" y="207"/>
                  </a:lnTo>
                  <a:lnTo>
                    <a:pt x="45" y="207"/>
                  </a:lnTo>
                  <a:lnTo>
                    <a:pt x="43" y="207"/>
                  </a:lnTo>
                  <a:lnTo>
                    <a:pt x="43" y="207"/>
                  </a:lnTo>
                  <a:lnTo>
                    <a:pt x="43" y="207"/>
                  </a:lnTo>
                  <a:lnTo>
                    <a:pt x="43" y="207"/>
                  </a:lnTo>
                  <a:lnTo>
                    <a:pt x="41" y="207"/>
                  </a:lnTo>
                  <a:lnTo>
                    <a:pt x="41" y="209"/>
                  </a:lnTo>
                  <a:lnTo>
                    <a:pt x="41" y="209"/>
                  </a:lnTo>
                  <a:lnTo>
                    <a:pt x="41" y="209"/>
                  </a:lnTo>
                  <a:lnTo>
                    <a:pt x="38" y="209"/>
                  </a:lnTo>
                  <a:lnTo>
                    <a:pt x="38" y="209"/>
                  </a:lnTo>
                  <a:lnTo>
                    <a:pt x="38" y="211"/>
                  </a:lnTo>
                  <a:lnTo>
                    <a:pt x="38" y="211"/>
                  </a:lnTo>
                  <a:lnTo>
                    <a:pt x="36" y="211"/>
                  </a:lnTo>
                  <a:lnTo>
                    <a:pt x="36" y="209"/>
                  </a:lnTo>
                  <a:lnTo>
                    <a:pt x="36" y="209"/>
                  </a:lnTo>
                  <a:lnTo>
                    <a:pt x="34" y="209"/>
                  </a:lnTo>
                  <a:lnTo>
                    <a:pt x="34" y="211"/>
                  </a:lnTo>
                  <a:lnTo>
                    <a:pt x="34" y="211"/>
                  </a:lnTo>
                  <a:lnTo>
                    <a:pt x="34" y="211"/>
                  </a:lnTo>
                  <a:lnTo>
                    <a:pt x="31" y="211"/>
                  </a:lnTo>
                  <a:lnTo>
                    <a:pt x="31" y="211"/>
                  </a:lnTo>
                  <a:lnTo>
                    <a:pt x="31" y="211"/>
                  </a:lnTo>
                  <a:lnTo>
                    <a:pt x="31" y="211"/>
                  </a:lnTo>
                  <a:lnTo>
                    <a:pt x="29" y="211"/>
                  </a:lnTo>
                  <a:lnTo>
                    <a:pt x="29" y="211"/>
                  </a:lnTo>
                  <a:lnTo>
                    <a:pt x="29" y="214"/>
                  </a:lnTo>
                  <a:lnTo>
                    <a:pt x="26" y="214"/>
                  </a:lnTo>
                  <a:lnTo>
                    <a:pt x="26" y="214"/>
                  </a:lnTo>
                  <a:lnTo>
                    <a:pt x="26" y="211"/>
                  </a:lnTo>
                  <a:lnTo>
                    <a:pt x="26" y="211"/>
                  </a:lnTo>
                  <a:lnTo>
                    <a:pt x="26" y="211"/>
                  </a:lnTo>
                  <a:lnTo>
                    <a:pt x="24" y="211"/>
                  </a:lnTo>
                  <a:lnTo>
                    <a:pt x="24" y="209"/>
                  </a:lnTo>
                  <a:lnTo>
                    <a:pt x="24" y="209"/>
                  </a:lnTo>
                  <a:lnTo>
                    <a:pt x="24" y="209"/>
                  </a:lnTo>
                  <a:lnTo>
                    <a:pt x="24" y="207"/>
                  </a:lnTo>
                  <a:lnTo>
                    <a:pt x="24" y="207"/>
                  </a:lnTo>
                  <a:lnTo>
                    <a:pt x="24" y="207"/>
                  </a:lnTo>
                  <a:lnTo>
                    <a:pt x="22" y="207"/>
                  </a:lnTo>
                  <a:lnTo>
                    <a:pt x="22" y="204"/>
                  </a:lnTo>
                  <a:lnTo>
                    <a:pt x="22" y="204"/>
                  </a:lnTo>
                  <a:lnTo>
                    <a:pt x="22" y="204"/>
                  </a:lnTo>
                  <a:lnTo>
                    <a:pt x="19" y="204"/>
                  </a:lnTo>
                  <a:lnTo>
                    <a:pt x="19" y="204"/>
                  </a:lnTo>
                  <a:lnTo>
                    <a:pt x="19" y="204"/>
                  </a:lnTo>
                  <a:lnTo>
                    <a:pt x="19" y="202"/>
                  </a:lnTo>
                  <a:lnTo>
                    <a:pt x="19" y="202"/>
                  </a:lnTo>
                  <a:lnTo>
                    <a:pt x="19" y="202"/>
                  </a:lnTo>
                  <a:lnTo>
                    <a:pt x="19" y="199"/>
                  </a:lnTo>
                  <a:lnTo>
                    <a:pt x="19" y="199"/>
                  </a:lnTo>
                  <a:lnTo>
                    <a:pt x="19" y="197"/>
                  </a:lnTo>
                  <a:lnTo>
                    <a:pt x="19" y="197"/>
                  </a:lnTo>
                  <a:lnTo>
                    <a:pt x="19" y="197"/>
                  </a:lnTo>
                  <a:lnTo>
                    <a:pt x="19" y="195"/>
                  </a:lnTo>
                  <a:lnTo>
                    <a:pt x="19" y="195"/>
                  </a:lnTo>
                  <a:lnTo>
                    <a:pt x="19" y="192"/>
                  </a:lnTo>
                  <a:lnTo>
                    <a:pt x="19" y="192"/>
                  </a:lnTo>
                  <a:lnTo>
                    <a:pt x="19" y="192"/>
                  </a:lnTo>
                  <a:lnTo>
                    <a:pt x="17" y="192"/>
                  </a:lnTo>
                  <a:lnTo>
                    <a:pt x="17" y="192"/>
                  </a:lnTo>
                  <a:lnTo>
                    <a:pt x="17" y="190"/>
                  </a:lnTo>
                  <a:lnTo>
                    <a:pt x="17" y="190"/>
                  </a:lnTo>
                  <a:lnTo>
                    <a:pt x="17" y="190"/>
                  </a:lnTo>
                  <a:lnTo>
                    <a:pt x="17" y="190"/>
                  </a:lnTo>
                  <a:lnTo>
                    <a:pt x="17" y="188"/>
                  </a:lnTo>
                  <a:lnTo>
                    <a:pt x="15" y="188"/>
                  </a:lnTo>
                  <a:lnTo>
                    <a:pt x="15" y="188"/>
                  </a:lnTo>
                  <a:lnTo>
                    <a:pt x="15" y="185"/>
                  </a:lnTo>
                  <a:lnTo>
                    <a:pt x="15" y="185"/>
                  </a:lnTo>
                  <a:lnTo>
                    <a:pt x="15" y="185"/>
                  </a:lnTo>
                  <a:lnTo>
                    <a:pt x="12" y="185"/>
                  </a:lnTo>
                  <a:lnTo>
                    <a:pt x="12" y="183"/>
                  </a:lnTo>
                  <a:lnTo>
                    <a:pt x="12" y="183"/>
                  </a:lnTo>
                  <a:lnTo>
                    <a:pt x="12" y="183"/>
                  </a:lnTo>
                  <a:lnTo>
                    <a:pt x="12" y="183"/>
                  </a:lnTo>
                  <a:lnTo>
                    <a:pt x="12" y="183"/>
                  </a:lnTo>
                  <a:lnTo>
                    <a:pt x="12" y="181"/>
                  </a:lnTo>
                  <a:lnTo>
                    <a:pt x="12" y="181"/>
                  </a:lnTo>
                  <a:lnTo>
                    <a:pt x="10" y="181"/>
                  </a:lnTo>
                  <a:lnTo>
                    <a:pt x="10" y="178"/>
                  </a:lnTo>
                  <a:lnTo>
                    <a:pt x="10" y="178"/>
                  </a:lnTo>
                  <a:lnTo>
                    <a:pt x="10" y="178"/>
                  </a:lnTo>
                  <a:lnTo>
                    <a:pt x="10" y="178"/>
                  </a:lnTo>
                  <a:lnTo>
                    <a:pt x="10" y="176"/>
                  </a:lnTo>
                  <a:lnTo>
                    <a:pt x="10" y="176"/>
                  </a:lnTo>
                  <a:lnTo>
                    <a:pt x="8" y="176"/>
                  </a:lnTo>
                  <a:lnTo>
                    <a:pt x="8" y="173"/>
                  </a:lnTo>
                  <a:lnTo>
                    <a:pt x="8" y="173"/>
                  </a:lnTo>
                  <a:lnTo>
                    <a:pt x="8" y="173"/>
                  </a:lnTo>
                  <a:lnTo>
                    <a:pt x="8" y="173"/>
                  </a:lnTo>
                  <a:lnTo>
                    <a:pt x="5" y="173"/>
                  </a:lnTo>
                  <a:lnTo>
                    <a:pt x="5" y="171"/>
                  </a:lnTo>
                  <a:lnTo>
                    <a:pt x="5" y="171"/>
                  </a:lnTo>
                  <a:lnTo>
                    <a:pt x="5" y="171"/>
                  </a:lnTo>
                  <a:lnTo>
                    <a:pt x="5" y="169"/>
                  </a:lnTo>
                  <a:lnTo>
                    <a:pt x="5" y="169"/>
                  </a:lnTo>
                  <a:lnTo>
                    <a:pt x="5" y="169"/>
                  </a:lnTo>
                  <a:lnTo>
                    <a:pt x="3" y="169"/>
                  </a:lnTo>
                  <a:lnTo>
                    <a:pt x="3" y="166"/>
                  </a:lnTo>
                  <a:lnTo>
                    <a:pt x="3" y="166"/>
                  </a:lnTo>
                  <a:lnTo>
                    <a:pt x="3" y="166"/>
                  </a:lnTo>
                  <a:lnTo>
                    <a:pt x="3" y="164"/>
                  </a:lnTo>
                  <a:lnTo>
                    <a:pt x="0" y="164"/>
                  </a:lnTo>
                  <a:lnTo>
                    <a:pt x="0" y="164"/>
                  </a:lnTo>
                  <a:lnTo>
                    <a:pt x="0" y="164"/>
                  </a:lnTo>
                  <a:lnTo>
                    <a:pt x="0" y="164"/>
                  </a:lnTo>
                  <a:lnTo>
                    <a:pt x="0" y="162"/>
                  </a:lnTo>
                  <a:lnTo>
                    <a:pt x="0" y="162"/>
                  </a:lnTo>
                  <a:lnTo>
                    <a:pt x="0" y="162"/>
                  </a:lnTo>
                  <a:lnTo>
                    <a:pt x="0" y="159"/>
                  </a:lnTo>
                  <a:lnTo>
                    <a:pt x="0" y="159"/>
                  </a:lnTo>
                  <a:lnTo>
                    <a:pt x="0" y="157"/>
                  </a:lnTo>
                  <a:lnTo>
                    <a:pt x="3" y="157"/>
                  </a:lnTo>
                  <a:lnTo>
                    <a:pt x="3" y="157"/>
                  </a:lnTo>
                  <a:lnTo>
                    <a:pt x="3" y="154"/>
                  </a:lnTo>
                  <a:lnTo>
                    <a:pt x="3" y="154"/>
                  </a:lnTo>
                  <a:lnTo>
                    <a:pt x="3" y="154"/>
                  </a:lnTo>
                  <a:lnTo>
                    <a:pt x="3" y="154"/>
                  </a:lnTo>
                  <a:lnTo>
                    <a:pt x="3" y="152"/>
                  </a:lnTo>
                  <a:lnTo>
                    <a:pt x="5" y="152"/>
                  </a:lnTo>
                  <a:lnTo>
                    <a:pt x="5" y="152"/>
                  </a:lnTo>
                  <a:lnTo>
                    <a:pt x="5" y="152"/>
                  </a:lnTo>
                  <a:lnTo>
                    <a:pt x="5" y="152"/>
                  </a:lnTo>
                  <a:lnTo>
                    <a:pt x="8" y="152"/>
                  </a:lnTo>
                  <a:lnTo>
                    <a:pt x="8" y="150"/>
                  </a:lnTo>
                  <a:lnTo>
                    <a:pt x="8" y="150"/>
                  </a:lnTo>
                  <a:lnTo>
                    <a:pt x="10" y="150"/>
                  </a:lnTo>
                  <a:lnTo>
                    <a:pt x="10" y="150"/>
                  </a:lnTo>
                  <a:lnTo>
                    <a:pt x="10" y="150"/>
                  </a:lnTo>
                  <a:lnTo>
                    <a:pt x="10" y="150"/>
                  </a:lnTo>
                  <a:lnTo>
                    <a:pt x="12" y="150"/>
                  </a:lnTo>
                  <a:lnTo>
                    <a:pt x="12" y="150"/>
                  </a:lnTo>
                  <a:lnTo>
                    <a:pt x="12" y="147"/>
                  </a:lnTo>
                  <a:lnTo>
                    <a:pt x="12" y="147"/>
                  </a:lnTo>
                  <a:lnTo>
                    <a:pt x="15" y="147"/>
                  </a:lnTo>
                  <a:lnTo>
                    <a:pt x="15" y="147"/>
                  </a:lnTo>
                  <a:lnTo>
                    <a:pt x="15" y="147"/>
                  </a:lnTo>
                  <a:lnTo>
                    <a:pt x="17" y="147"/>
                  </a:lnTo>
                  <a:lnTo>
                    <a:pt x="17" y="147"/>
                  </a:lnTo>
                  <a:lnTo>
                    <a:pt x="17" y="147"/>
                  </a:lnTo>
                  <a:lnTo>
                    <a:pt x="17" y="145"/>
                  </a:lnTo>
                  <a:lnTo>
                    <a:pt x="19" y="145"/>
                  </a:lnTo>
                  <a:lnTo>
                    <a:pt x="19" y="145"/>
                  </a:lnTo>
                  <a:lnTo>
                    <a:pt x="19" y="145"/>
                  </a:lnTo>
                  <a:lnTo>
                    <a:pt x="19" y="145"/>
                  </a:lnTo>
                  <a:lnTo>
                    <a:pt x="22" y="145"/>
                  </a:lnTo>
                  <a:lnTo>
                    <a:pt x="22" y="145"/>
                  </a:lnTo>
                  <a:lnTo>
                    <a:pt x="24" y="145"/>
                  </a:lnTo>
                  <a:lnTo>
                    <a:pt x="24" y="145"/>
                  </a:lnTo>
                  <a:lnTo>
                    <a:pt x="24" y="145"/>
                  </a:lnTo>
                  <a:lnTo>
                    <a:pt x="24" y="145"/>
                  </a:lnTo>
                  <a:lnTo>
                    <a:pt x="26" y="145"/>
                  </a:lnTo>
                  <a:lnTo>
                    <a:pt x="26" y="143"/>
                  </a:lnTo>
                  <a:lnTo>
                    <a:pt x="26" y="143"/>
                  </a:lnTo>
                  <a:lnTo>
                    <a:pt x="26" y="143"/>
                  </a:lnTo>
                  <a:lnTo>
                    <a:pt x="29" y="143"/>
                  </a:lnTo>
                  <a:lnTo>
                    <a:pt x="29" y="143"/>
                  </a:lnTo>
                  <a:lnTo>
                    <a:pt x="29" y="143"/>
                  </a:lnTo>
                  <a:lnTo>
                    <a:pt x="31" y="143"/>
                  </a:lnTo>
                  <a:lnTo>
                    <a:pt x="31" y="143"/>
                  </a:lnTo>
                  <a:lnTo>
                    <a:pt x="31" y="140"/>
                  </a:lnTo>
                  <a:lnTo>
                    <a:pt x="31" y="140"/>
                  </a:lnTo>
                  <a:lnTo>
                    <a:pt x="34" y="140"/>
                  </a:lnTo>
                  <a:lnTo>
                    <a:pt x="34" y="140"/>
                  </a:lnTo>
                  <a:lnTo>
                    <a:pt x="34" y="140"/>
                  </a:lnTo>
                  <a:lnTo>
                    <a:pt x="34" y="140"/>
                  </a:lnTo>
                  <a:lnTo>
                    <a:pt x="36" y="140"/>
                  </a:lnTo>
                  <a:lnTo>
                    <a:pt x="36" y="140"/>
                  </a:lnTo>
                  <a:lnTo>
                    <a:pt x="36" y="138"/>
                  </a:lnTo>
                  <a:lnTo>
                    <a:pt x="38" y="138"/>
                  </a:lnTo>
                  <a:lnTo>
                    <a:pt x="38" y="138"/>
                  </a:lnTo>
                  <a:lnTo>
                    <a:pt x="38" y="138"/>
                  </a:lnTo>
                  <a:lnTo>
                    <a:pt x="38" y="138"/>
                  </a:lnTo>
                  <a:lnTo>
                    <a:pt x="41" y="138"/>
                  </a:lnTo>
                  <a:lnTo>
                    <a:pt x="41" y="138"/>
                  </a:lnTo>
                  <a:lnTo>
                    <a:pt x="43" y="138"/>
                  </a:lnTo>
                  <a:lnTo>
                    <a:pt x="43" y="135"/>
                  </a:lnTo>
                  <a:lnTo>
                    <a:pt x="43" y="135"/>
                  </a:lnTo>
                  <a:lnTo>
                    <a:pt x="43" y="135"/>
                  </a:lnTo>
                  <a:lnTo>
                    <a:pt x="45" y="135"/>
                  </a:lnTo>
                  <a:lnTo>
                    <a:pt x="45" y="135"/>
                  </a:lnTo>
                  <a:lnTo>
                    <a:pt x="45" y="135"/>
                  </a:lnTo>
                  <a:lnTo>
                    <a:pt x="45" y="135"/>
                  </a:lnTo>
                  <a:lnTo>
                    <a:pt x="48" y="135"/>
                  </a:lnTo>
                  <a:lnTo>
                    <a:pt x="48" y="135"/>
                  </a:lnTo>
                  <a:lnTo>
                    <a:pt x="48" y="135"/>
                  </a:lnTo>
                  <a:lnTo>
                    <a:pt x="50" y="135"/>
                  </a:lnTo>
                  <a:lnTo>
                    <a:pt x="50" y="135"/>
                  </a:lnTo>
                  <a:lnTo>
                    <a:pt x="50" y="133"/>
                  </a:lnTo>
                  <a:lnTo>
                    <a:pt x="50" y="133"/>
                  </a:lnTo>
                  <a:lnTo>
                    <a:pt x="52" y="133"/>
                  </a:lnTo>
                  <a:lnTo>
                    <a:pt x="52" y="133"/>
                  </a:lnTo>
                  <a:lnTo>
                    <a:pt x="52" y="133"/>
                  </a:lnTo>
                  <a:lnTo>
                    <a:pt x="52" y="133"/>
                  </a:lnTo>
                  <a:lnTo>
                    <a:pt x="55" y="133"/>
                  </a:lnTo>
                  <a:lnTo>
                    <a:pt x="55" y="133"/>
                  </a:lnTo>
                  <a:lnTo>
                    <a:pt x="55" y="131"/>
                  </a:lnTo>
                  <a:lnTo>
                    <a:pt x="57" y="131"/>
                  </a:lnTo>
                  <a:lnTo>
                    <a:pt x="57" y="131"/>
                  </a:lnTo>
                  <a:lnTo>
                    <a:pt x="57" y="131"/>
                  </a:lnTo>
                  <a:lnTo>
                    <a:pt x="57" y="131"/>
                  </a:lnTo>
                  <a:lnTo>
                    <a:pt x="60" y="131"/>
                  </a:lnTo>
                  <a:lnTo>
                    <a:pt x="60" y="131"/>
                  </a:lnTo>
                  <a:lnTo>
                    <a:pt x="60" y="131"/>
                  </a:lnTo>
                  <a:lnTo>
                    <a:pt x="60" y="128"/>
                  </a:lnTo>
                  <a:lnTo>
                    <a:pt x="62" y="128"/>
                  </a:lnTo>
                  <a:lnTo>
                    <a:pt x="62" y="128"/>
                  </a:lnTo>
                  <a:lnTo>
                    <a:pt x="64" y="128"/>
                  </a:lnTo>
                  <a:lnTo>
                    <a:pt x="64" y="128"/>
                  </a:lnTo>
                  <a:lnTo>
                    <a:pt x="64" y="128"/>
                  </a:lnTo>
                  <a:lnTo>
                    <a:pt x="64" y="128"/>
                  </a:lnTo>
                  <a:lnTo>
                    <a:pt x="67" y="128"/>
                  </a:lnTo>
                  <a:lnTo>
                    <a:pt x="67" y="128"/>
                  </a:lnTo>
                  <a:lnTo>
                    <a:pt x="67" y="126"/>
                  </a:lnTo>
                  <a:lnTo>
                    <a:pt x="67" y="126"/>
                  </a:lnTo>
                  <a:lnTo>
                    <a:pt x="67" y="126"/>
                  </a:lnTo>
                  <a:lnTo>
                    <a:pt x="67" y="124"/>
                  </a:lnTo>
                  <a:lnTo>
                    <a:pt x="69" y="124"/>
                  </a:lnTo>
                  <a:lnTo>
                    <a:pt x="69" y="124"/>
                  </a:lnTo>
                  <a:lnTo>
                    <a:pt x="69" y="124"/>
                  </a:lnTo>
                  <a:lnTo>
                    <a:pt x="69" y="121"/>
                  </a:lnTo>
                  <a:lnTo>
                    <a:pt x="69" y="121"/>
                  </a:lnTo>
                  <a:lnTo>
                    <a:pt x="69" y="121"/>
                  </a:lnTo>
                  <a:lnTo>
                    <a:pt x="69" y="119"/>
                  </a:lnTo>
                  <a:lnTo>
                    <a:pt x="69" y="119"/>
                  </a:lnTo>
                  <a:lnTo>
                    <a:pt x="71" y="119"/>
                  </a:lnTo>
                  <a:lnTo>
                    <a:pt x="71" y="117"/>
                  </a:lnTo>
                  <a:lnTo>
                    <a:pt x="71" y="117"/>
                  </a:lnTo>
                  <a:lnTo>
                    <a:pt x="71" y="114"/>
                  </a:lnTo>
                  <a:lnTo>
                    <a:pt x="71" y="114"/>
                  </a:lnTo>
                  <a:lnTo>
                    <a:pt x="71" y="114"/>
                  </a:lnTo>
                  <a:lnTo>
                    <a:pt x="71" y="114"/>
                  </a:lnTo>
                  <a:lnTo>
                    <a:pt x="71" y="112"/>
                  </a:lnTo>
                  <a:lnTo>
                    <a:pt x="71" y="112"/>
                  </a:lnTo>
                  <a:lnTo>
                    <a:pt x="71" y="112"/>
                  </a:lnTo>
                  <a:lnTo>
                    <a:pt x="71" y="109"/>
                  </a:lnTo>
                  <a:lnTo>
                    <a:pt x="71" y="109"/>
                  </a:lnTo>
                  <a:lnTo>
                    <a:pt x="74" y="109"/>
                  </a:lnTo>
                  <a:lnTo>
                    <a:pt x="74" y="107"/>
                  </a:lnTo>
                  <a:lnTo>
                    <a:pt x="74" y="107"/>
                  </a:lnTo>
                  <a:lnTo>
                    <a:pt x="74" y="105"/>
                  </a:lnTo>
                  <a:lnTo>
                    <a:pt x="74" y="105"/>
                  </a:lnTo>
                  <a:lnTo>
                    <a:pt x="74" y="105"/>
                  </a:lnTo>
                  <a:lnTo>
                    <a:pt x="74" y="105"/>
                  </a:lnTo>
                  <a:lnTo>
                    <a:pt x="74" y="102"/>
                  </a:lnTo>
                  <a:lnTo>
                    <a:pt x="74" y="102"/>
                  </a:lnTo>
                  <a:lnTo>
                    <a:pt x="74" y="102"/>
                  </a:lnTo>
                  <a:lnTo>
                    <a:pt x="74" y="100"/>
                  </a:lnTo>
                  <a:lnTo>
                    <a:pt x="74" y="100"/>
                  </a:lnTo>
                  <a:lnTo>
                    <a:pt x="76" y="100"/>
                  </a:lnTo>
                  <a:lnTo>
                    <a:pt x="76" y="98"/>
                  </a:lnTo>
                  <a:lnTo>
                    <a:pt x="76" y="98"/>
                  </a:lnTo>
                  <a:lnTo>
                    <a:pt x="76" y="95"/>
                  </a:lnTo>
                  <a:lnTo>
                    <a:pt x="76" y="95"/>
                  </a:lnTo>
                  <a:lnTo>
                    <a:pt x="76" y="95"/>
                  </a:lnTo>
                  <a:lnTo>
                    <a:pt x="76" y="95"/>
                  </a:lnTo>
                  <a:lnTo>
                    <a:pt x="76" y="93"/>
                  </a:lnTo>
                  <a:lnTo>
                    <a:pt x="79" y="93"/>
                  </a:lnTo>
                  <a:lnTo>
                    <a:pt x="79" y="93"/>
                  </a:lnTo>
                  <a:lnTo>
                    <a:pt x="79" y="90"/>
                  </a:lnTo>
                  <a:lnTo>
                    <a:pt x="79" y="90"/>
                  </a:lnTo>
                  <a:lnTo>
                    <a:pt x="79" y="90"/>
                  </a:lnTo>
                  <a:lnTo>
                    <a:pt x="79" y="88"/>
                  </a:lnTo>
                  <a:lnTo>
                    <a:pt x="79" y="88"/>
                  </a:lnTo>
                  <a:lnTo>
                    <a:pt x="79" y="88"/>
                  </a:lnTo>
                  <a:lnTo>
                    <a:pt x="79" y="86"/>
                  </a:lnTo>
                  <a:lnTo>
                    <a:pt x="79" y="86"/>
                  </a:lnTo>
                  <a:lnTo>
                    <a:pt x="79" y="86"/>
                  </a:lnTo>
                  <a:lnTo>
                    <a:pt x="81" y="86"/>
                  </a:lnTo>
                  <a:lnTo>
                    <a:pt x="81" y="83"/>
                  </a:lnTo>
                  <a:lnTo>
                    <a:pt x="81" y="83"/>
                  </a:lnTo>
                  <a:lnTo>
                    <a:pt x="81" y="81"/>
                  </a:lnTo>
                  <a:lnTo>
                    <a:pt x="81" y="81"/>
                  </a:lnTo>
                  <a:lnTo>
                    <a:pt x="81" y="81"/>
                  </a:lnTo>
                  <a:lnTo>
                    <a:pt x="81" y="79"/>
                  </a:lnTo>
                  <a:lnTo>
                    <a:pt x="81" y="79"/>
                  </a:lnTo>
                  <a:lnTo>
                    <a:pt x="83" y="79"/>
                  </a:lnTo>
                  <a:lnTo>
                    <a:pt x="83" y="76"/>
                  </a:lnTo>
                  <a:lnTo>
                    <a:pt x="83" y="76"/>
                  </a:lnTo>
                  <a:lnTo>
                    <a:pt x="83" y="74"/>
                  </a:lnTo>
                  <a:lnTo>
                    <a:pt x="81" y="74"/>
                  </a:lnTo>
                  <a:lnTo>
                    <a:pt x="81" y="74"/>
                  </a:lnTo>
                  <a:lnTo>
                    <a:pt x="81" y="74"/>
                  </a:lnTo>
                  <a:lnTo>
                    <a:pt x="81" y="74"/>
                  </a:lnTo>
                  <a:lnTo>
                    <a:pt x="81" y="72"/>
                  </a:lnTo>
                  <a:lnTo>
                    <a:pt x="79" y="72"/>
                  </a:lnTo>
                  <a:lnTo>
                    <a:pt x="79" y="72"/>
                  </a:lnTo>
                  <a:lnTo>
                    <a:pt x="79" y="72"/>
                  </a:lnTo>
                  <a:lnTo>
                    <a:pt x="79" y="69"/>
                  </a:lnTo>
                  <a:lnTo>
                    <a:pt x="79" y="69"/>
                  </a:lnTo>
                  <a:lnTo>
                    <a:pt x="79" y="69"/>
                  </a:lnTo>
                  <a:lnTo>
                    <a:pt x="79" y="67"/>
                  </a:lnTo>
                  <a:lnTo>
                    <a:pt x="79" y="67"/>
                  </a:lnTo>
                  <a:lnTo>
                    <a:pt x="76" y="67"/>
                  </a:lnTo>
                  <a:lnTo>
                    <a:pt x="76" y="64"/>
                  </a:lnTo>
                  <a:lnTo>
                    <a:pt x="76" y="64"/>
                  </a:lnTo>
                  <a:lnTo>
                    <a:pt x="76" y="64"/>
                  </a:lnTo>
                  <a:lnTo>
                    <a:pt x="76" y="64"/>
                  </a:lnTo>
                  <a:lnTo>
                    <a:pt x="74" y="64"/>
                  </a:lnTo>
                  <a:lnTo>
                    <a:pt x="74" y="62"/>
                  </a:lnTo>
                  <a:lnTo>
                    <a:pt x="74" y="62"/>
                  </a:lnTo>
                  <a:lnTo>
                    <a:pt x="74" y="62"/>
                  </a:lnTo>
                  <a:lnTo>
                    <a:pt x="74" y="60"/>
                  </a:lnTo>
                  <a:lnTo>
                    <a:pt x="74" y="60"/>
                  </a:lnTo>
                  <a:lnTo>
                    <a:pt x="74" y="60"/>
                  </a:lnTo>
                  <a:lnTo>
                    <a:pt x="71" y="60"/>
                  </a:lnTo>
                  <a:lnTo>
                    <a:pt x="71" y="57"/>
                  </a:lnTo>
                  <a:lnTo>
                    <a:pt x="71" y="57"/>
                  </a:lnTo>
                  <a:lnTo>
                    <a:pt x="71" y="55"/>
                  </a:lnTo>
                  <a:lnTo>
                    <a:pt x="71" y="55"/>
                  </a:lnTo>
                  <a:lnTo>
                    <a:pt x="71" y="55"/>
                  </a:lnTo>
                  <a:lnTo>
                    <a:pt x="71" y="53"/>
                  </a:lnTo>
                  <a:lnTo>
                    <a:pt x="71" y="53"/>
                  </a:lnTo>
                  <a:lnTo>
                    <a:pt x="71" y="50"/>
                  </a:lnTo>
                  <a:lnTo>
                    <a:pt x="71" y="50"/>
                  </a:lnTo>
                  <a:lnTo>
                    <a:pt x="74" y="50"/>
                  </a:lnTo>
                  <a:lnTo>
                    <a:pt x="74" y="48"/>
                  </a:lnTo>
                  <a:lnTo>
                    <a:pt x="74" y="48"/>
                  </a:lnTo>
                  <a:lnTo>
                    <a:pt x="74" y="45"/>
                  </a:lnTo>
                  <a:lnTo>
                    <a:pt x="74" y="45"/>
                  </a:lnTo>
                  <a:lnTo>
                    <a:pt x="74" y="45"/>
                  </a:lnTo>
                  <a:lnTo>
                    <a:pt x="74" y="45"/>
                  </a:lnTo>
                  <a:lnTo>
                    <a:pt x="74" y="45"/>
                  </a:lnTo>
                  <a:lnTo>
                    <a:pt x="74" y="43"/>
                  </a:lnTo>
                  <a:lnTo>
                    <a:pt x="76" y="43"/>
                  </a:lnTo>
                  <a:lnTo>
                    <a:pt x="76" y="43"/>
                  </a:lnTo>
                  <a:lnTo>
                    <a:pt x="76" y="41"/>
                  </a:lnTo>
                  <a:lnTo>
                    <a:pt x="76" y="41"/>
                  </a:lnTo>
                  <a:lnTo>
                    <a:pt x="76" y="41"/>
                  </a:lnTo>
                  <a:lnTo>
                    <a:pt x="76" y="38"/>
                  </a:lnTo>
                  <a:lnTo>
                    <a:pt x="76" y="38"/>
                  </a:lnTo>
                  <a:lnTo>
                    <a:pt x="79" y="38"/>
                  </a:lnTo>
                  <a:lnTo>
                    <a:pt x="79" y="36"/>
                  </a:lnTo>
                  <a:lnTo>
                    <a:pt x="79" y="36"/>
                  </a:lnTo>
                  <a:lnTo>
                    <a:pt x="79" y="36"/>
                  </a:lnTo>
                  <a:lnTo>
                    <a:pt x="79" y="36"/>
                  </a:lnTo>
                  <a:lnTo>
                    <a:pt x="79" y="34"/>
                  </a:lnTo>
                  <a:lnTo>
                    <a:pt x="79" y="34"/>
                  </a:lnTo>
                  <a:lnTo>
                    <a:pt x="79" y="34"/>
                  </a:lnTo>
                  <a:lnTo>
                    <a:pt x="79" y="31"/>
                  </a:lnTo>
                  <a:lnTo>
                    <a:pt x="81" y="31"/>
                  </a:lnTo>
                  <a:lnTo>
                    <a:pt x="81" y="31"/>
                  </a:lnTo>
                  <a:lnTo>
                    <a:pt x="81" y="29"/>
                  </a:lnTo>
                  <a:lnTo>
                    <a:pt x="81" y="29"/>
                  </a:lnTo>
                  <a:lnTo>
                    <a:pt x="79" y="29"/>
                  </a:lnTo>
                  <a:lnTo>
                    <a:pt x="79" y="26"/>
                  </a:lnTo>
                  <a:lnTo>
                    <a:pt x="79" y="26"/>
                  </a:lnTo>
                  <a:lnTo>
                    <a:pt x="79" y="26"/>
                  </a:lnTo>
                  <a:lnTo>
                    <a:pt x="79" y="26"/>
                  </a:lnTo>
                  <a:lnTo>
                    <a:pt x="79" y="26"/>
                  </a:lnTo>
                  <a:lnTo>
                    <a:pt x="81" y="26"/>
                  </a:lnTo>
                  <a:lnTo>
                    <a:pt x="81" y="26"/>
                  </a:lnTo>
                  <a:lnTo>
                    <a:pt x="81" y="24"/>
                  </a:lnTo>
                  <a:lnTo>
                    <a:pt x="83" y="24"/>
                  </a:lnTo>
                  <a:lnTo>
                    <a:pt x="83" y="24"/>
                  </a:lnTo>
                  <a:lnTo>
                    <a:pt x="83" y="24"/>
                  </a:lnTo>
                  <a:lnTo>
                    <a:pt x="86" y="24"/>
                  </a:lnTo>
                  <a:lnTo>
                    <a:pt x="86" y="26"/>
                  </a:lnTo>
                  <a:lnTo>
                    <a:pt x="86" y="26"/>
                  </a:lnTo>
                  <a:lnTo>
                    <a:pt x="86" y="24"/>
                  </a:lnTo>
                  <a:lnTo>
                    <a:pt x="86" y="24"/>
                  </a:lnTo>
                  <a:lnTo>
                    <a:pt x="88" y="24"/>
                  </a:lnTo>
                  <a:lnTo>
                    <a:pt x="88" y="24"/>
                  </a:lnTo>
                  <a:lnTo>
                    <a:pt x="90" y="24"/>
                  </a:lnTo>
                  <a:lnTo>
                    <a:pt x="90" y="24"/>
                  </a:lnTo>
                  <a:lnTo>
                    <a:pt x="90" y="22"/>
                  </a:lnTo>
                  <a:lnTo>
                    <a:pt x="90" y="22"/>
                  </a:lnTo>
                  <a:lnTo>
                    <a:pt x="88" y="22"/>
                  </a:lnTo>
                  <a:lnTo>
                    <a:pt x="88" y="19"/>
                  </a:lnTo>
                  <a:lnTo>
                    <a:pt x="88" y="19"/>
                  </a:lnTo>
                  <a:lnTo>
                    <a:pt x="88" y="19"/>
                  </a:lnTo>
                  <a:lnTo>
                    <a:pt x="88" y="19"/>
                  </a:lnTo>
                  <a:lnTo>
                    <a:pt x="86" y="19"/>
                  </a:lnTo>
                  <a:lnTo>
                    <a:pt x="86" y="19"/>
                  </a:lnTo>
                  <a:lnTo>
                    <a:pt x="86" y="19"/>
                  </a:lnTo>
                  <a:lnTo>
                    <a:pt x="86" y="19"/>
                  </a:lnTo>
                  <a:lnTo>
                    <a:pt x="86" y="17"/>
                  </a:lnTo>
                  <a:lnTo>
                    <a:pt x="86" y="17"/>
                  </a:lnTo>
                  <a:lnTo>
                    <a:pt x="86" y="17"/>
                  </a:lnTo>
                  <a:lnTo>
                    <a:pt x="86" y="15"/>
                  </a:lnTo>
                  <a:lnTo>
                    <a:pt x="86" y="15"/>
                  </a:lnTo>
                  <a:lnTo>
                    <a:pt x="86" y="15"/>
                  </a:lnTo>
                  <a:lnTo>
                    <a:pt x="86" y="15"/>
                  </a:lnTo>
                  <a:lnTo>
                    <a:pt x="86" y="12"/>
                  </a:lnTo>
                  <a:lnTo>
                    <a:pt x="86" y="12"/>
                  </a:lnTo>
                  <a:lnTo>
                    <a:pt x="86" y="10"/>
                  </a:lnTo>
                  <a:lnTo>
                    <a:pt x="86" y="10"/>
                  </a:lnTo>
                  <a:lnTo>
                    <a:pt x="86" y="10"/>
                  </a:lnTo>
                  <a:lnTo>
                    <a:pt x="86" y="8"/>
                  </a:lnTo>
                  <a:lnTo>
                    <a:pt x="86" y="8"/>
                  </a:lnTo>
                  <a:lnTo>
                    <a:pt x="86" y="5"/>
                  </a:lnTo>
                  <a:lnTo>
                    <a:pt x="86" y="5"/>
                  </a:lnTo>
                  <a:lnTo>
                    <a:pt x="86" y="5"/>
                  </a:lnTo>
                  <a:lnTo>
                    <a:pt x="86" y="5"/>
                  </a:lnTo>
                  <a:lnTo>
                    <a:pt x="86" y="3"/>
                  </a:lnTo>
                  <a:lnTo>
                    <a:pt x="86" y="3"/>
                  </a:lnTo>
                  <a:lnTo>
                    <a:pt x="86" y="3"/>
                  </a:lnTo>
                  <a:lnTo>
                    <a:pt x="86" y="3"/>
                  </a:lnTo>
                  <a:lnTo>
                    <a:pt x="86" y="0"/>
                  </a:lnTo>
                  <a:lnTo>
                    <a:pt x="88" y="0"/>
                  </a:lnTo>
                  <a:lnTo>
                    <a:pt x="88" y="0"/>
                  </a:lnTo>
                  <a:lnTo>
                    <a:pt x="88" y="0"/>
                  </a:lnTo>
                  <a:lnTo>
                    <a:pt x="90" y="0"/>
                  </a:lnTo>
                  <a:lnTo>
                    <a:pt x="90" y="0"/>
                  </a:lnTo>
                  <a:lnTo>
                    <a:pt x="90" y="0"/>
                  </a:lnTo>
                  <a:lnTo>
                    <a:pt x="90" y="3"/>
                  </a:lnTo>
                  <a:lnTo>
                    <a:pt x="90" y="3"/>
                  </a:lnTo>
                  <a:lnTo>
                    <a:pt x="90" y="3"/>
                  </a:lnTo>
                  <a:lnTo>
                    <a:pt x="90" y="5"/>
                  </a:lnTo>
                  <a:lnTo>
                    <a:pt x="90" y="5"/>
                  </a:lnTo>
                  <a:lnTo>
                    <a:pt x="90" y="5"/>
                  </a:lnTo>
                  <a:lnTo>
                    <a:pt x="90" y="5"/>
                  </a:lnTo>
                  <a:lnTo>
                    <a:pt x="90" y="5"/>
                  </a:lnTo>
                  <a:lnTo>
                    <a:pt x="93" y="5"/>
                  </a:lnTo>
                  <a:lnTo>
                    <a:pt x="93" y="5"/>
                  </a:lnTo>
                  <a:lnTo>
                    <a:pt x="93" y="5"/>
                  </a:lnTo>
                  <a:lnTo>
                    <a:pt x="93" y="5"/>
                  </a:lnTo>
                  <a:lnTo>
                    <a:pt x="93" y="5"/>
                  </a:lnTo>
                  <a:lnTo>
                    <a:pt x="95" y="5"/>
                  </a:lnTo>
                  <a:lnTo>
                    <a:pt x="95" y="5"/>
                  </a:lnTo>
                  <a:lnTo>
                    <a:pt x="95" y="3"/>
                  </a:lnTo>
                  <a:lnTo>
                    <a:pt x="97" y="3"/>
                  </a:lnTo>
                  <a:lnTo>
                    <a:pt x="97" y="3"/>
                  </a:lnTo>
                  <a:lnTo>
                    <a:pt x="97" y="0"/>
                  </a:lnTo>
                  <a:lnTo>
                    <a:pt x="97" y="0"/>
                  </a:lnTo>
                  <a:lnTo>
                    <a:pt x="97" y="0"/>
                  </a:lnTo>
                  <a:lnTo>
                    <a:pt x="97" y="0"/>
                  </a:lnTo>
                  <a:lnTo>
                    <a:pt x="97" y="0"/>
                  </a:lnTo>
                  <a:lnTo>
                    <a:pt x="97" y="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9" name="Freeform 269"/>
            <p:cNvSpPr>
              <a:spLocks/>
            </p:cNvSpPr>
            <p:nvPr/>
          </p:nvSpPr>
          <p:spPr bwMode="auto">
            <a:xfrm>
              <a:off x="3059113" y="3321050"/>
              <a:ext cx="179388" cy="146050"/>
            </a:xfrm>
            <a:custGeom>
              <a:avLst/>
              <a:gdLst/>
              <a:ahLst/>
              <a:cxnLst>
                <a:cxn ang="0">
                  <a:pos x="14" y="47"/>
                </a:cxn>
                <a:cxn ang="0">
                  <a:pos x="19" y="54"/>
                </a:cxn>
                <a:cxn ang="0">
                  <a:pos x="21" y="57"/>
                </a:cxn>
                <a:cxn ang="0">
                  <a:pos x="26" y="52"/>
                </a:cxn>
                <a:cxn ang="0">
                  <a:pos x="31" y="47"/>
                </a:cxn>
                <a:cxn ang="0">
                  <a:pos x="40" y="50"/>
                </a:cxn>
                <a:cxn ang="0">
                  <a:pos x="45" y="50"/>
                </a:cxn>
                <a:cxn ang="0">
                  <a:pos x="50" y="47"/>
                </a:cxn>
                <a:cxn ang="0">
                  <a:pos x="47" y="45"/>
                </a:cxn>
                <a:cxn ang="0">
                  <a:pos x="50" y="50"/>
                </a:cxn>
                <a:cxn ang="0">
                  <a:pos x="57" y="50"/>
                </a:cxn>
                <a:cxn ang="0">
                  <a:pos x="57" y="47"/>
                </a:cxn>
                <a:cxn ang="0">
                  <a:pos x="59" y="45"/>
                </a:cxn>
                <a:cxn ang="0">
                  <a:pos x="64" y="47"/>
                </a:cxn>
                <a:cxn ang="0">
                  <a:pos x="68" y="43"/>
                </a:cxn>
                <a:cxn ang="0">
                  <a:pos x="73" y="36"/>
                </a:cxn>
                <a:cxn ang="0">
                  <a:pos x="78" y="31"/>
                </a:cxn>
                <a:cxn ang="0">
                  <a:pos x="83" y="28"/>
                </a:cxn>
                <a:cxn ang="0">
                  <a:pos x="87" y="24"/>
                </a:cxn>
                <a:cxn ang="0">
                  <a:pos x="92" y="17"/>
                </a:cxn>
                <a:cxn ang="0">
                  <a:pos x="97" y="12"/>
                </a:cxn>
                <a:cxn ang="0">
                  <a:pos x="102" y="7"/>
                </a:cxn>
                <a:cxn ang="0">
                  <a:pos x="106" y="2"/>
                </a:cxn>
                <a:cxn ang="0">
                  <a:pos x="109" y="7"/>
                </a:cxn>
                <a:cxn ang="0">
                  <a:pos x="111" y="12"/>
                </a:cxn>
                <a:cxn ang="0">
                  <a:pos x="113" y="19"/>
                </a:cxn>
                <a:cxn ang="0">
                  <a:pos x="113" y="28"/>
                </a:cxn>
                <a:cxn ang="0">
                  <a:pos x="109" y="33"/>
                </a:cxn>
                <a:cxn ang="0">
                  <a:pos x="106" y="28"/>
                </a:cxn>
                <a:cxn ang="0">
                  <a:pos x="102" y="31"/>
                </a:cxn>
                <a:cxn ang="0">
                  <a:pos x="102" y="40"/>
                </a:cxn>
                <a:cxn ang="0">
                  <a:pos x="102" y="47"/>
                </a:cxn>
                <a:cxn ang="0">
                  <a:pos x="106" y="52"/>
                </a:cxn>
                <a:cxn ang="0">
                  <a:pos x="99" y="52"/>
                </a:cxn>
                <a:cxn ang="0">
                  <a:pos x="95" y="57"/>
                </a:cxn>
                <a:cxn ang="0">
                  <a:pos x="95" y="64"/>
                </a:cxn>
                <a:cxn ang="0">
                  <a:pos x="92" y="71"/>
                </a:cxn>
                <a:cxn ang="0">
                  <a:pos x="87" y="78"/>
                </a:cxn>
                <a:cxn ang="0">
                  <a:pos x="87" y="88"/>
                </a:cxn>
                <a:cxn ang="0">
                  <a:pos x="83" y="92"/>
                </a:cxn>
                <a:cxn ang="0">
                  <a:pos x="76" y="90"/>
                </a:cxn>
                <a:cxn ang="0">
                  <a:pos x="66" y="88"/>
                </a:cxn>
                <a:cxn ang="0">
                  <a:pos x="59" y="85"/>
                </a:cxn>
                <a:cxn ang="0">
                  <a:pos x="52" y="85"/>
                </a:cxn>
                <a:cxn ang="0">
                  <a:pos x="42" y="83"/>
                </a:cxn>
                <a:cxn ang="0">
                  <a:pos x="35" y="83"/>
                </a:cxn>
                <a:cxn ang="0">
                  <a:pos x="28" y="81"/>
                </a:cxn>
                <a:cxn ang="0">
                  <a:pos x="21" y="78"/>
                </a:cxn>
                <a:cxn ang="0">
                  <a:pos x="16" y="73"/>
                </a:cxn>
                <a:cxn ang="0">
                  <a:pos x="16" y="64"/>
                </a:cxn>
                <a:cxn ang="0">
                  <a:pos x="14" y="57"/>
                </a:cxn>
                <a:cxn ang="0">
                  <a:pos x="7" y="52"/>
                </a:cxn>
                <a:cxn ang="0">
                  <a:pos x="2" y="47"/>
                </a:cxn>
                <a:cxn ang="0">
                  <a:pos x="2" y="40"/>
                </a:cxn>
                <a:cxn ang="0">
                  <a:pos x="7" y="40"/>
                </a:cxn>
                <a:cxn ang="0">
                  <a:pos x="7" y="40"/>
                </a:cxn>
                <a:cxn ang="0">
                  <a:pos x="7" y="45"/>
                </a:cxn>
                <a:cxn ang="0">
                  <a:pos x="9" y="45"/>
                </a:cxn>
              </a:cxnLst>
              <a:rect l="0" t="0" r="r" b="b"/>
              <a:pathLst>
                <a:path w="113" h="92">
                  <a:moveTo>
                    <a:pt x="9" y="43"/>
                  </a:moveTo>
                  <a:lnTo>
                    <a:pt x="12" y="43"/>
                  </a:lnTo>
                  <a:lnTo>
                    <a:pt x="12" y="43"/>
                  </a:lnTo>
                  <a:lnTo>
                    <a:pt x="12" y="45"/>
                  </a:lnTo>
                  <a:lnTo>
                    <a:pt x="14" y="45"/>
                  </a:lnTo>
                  <a:lnTo>
                    <a:pt x="14" y="45"/>
                  </a:lnTo>
                  <a:lnTo>
                    <a:pt x="14" y="45"/>
                  </a:lnTo>
                  <a:lnTo>
                    <a:pt x="14" y="45"/>
                  </a:lnTo>
                  <a:lnTo>
                    <a:pt x="14" y="47"/>
                  </a:lnTo>
                  <a:lnTo>
                    <a:pt x="14" y="47"/>
                  </a:lnTo>
                  <a:lnTo>
                    <a:pt x="14" y="50"/>
                  </a:lnTo>
                  <a:lnTo>
                    <a:pt x="14" y="50"/>
                  </a:lnTo>
                  <a:lnTo>
                    <a:pt x="16" y="50"/>
                  </a:lnTo>
                  <a:lnTo>
                    <a:pt x="16" y="52"/>
                  </a:lnTo>
                  <a:lnTo>
                    <a:pt x="16" y="52"/>
                  </a:lnTo>
                  <a:lnTo>
                    <a:pt x="16" y="54"/>
                  </a:lnTo>
                  <a:lnTo>
                    <a:pt x="16" y="54"/>
                  </a:lnTo>
                  <a:lnTo>
                    <a:pt x="16" y="54"/>
                  </a:lnTo>
                  <a:lnTo>
                    <a:pt x="19" y="54"/>
                  </a:lnTo>
                  <a:lnTo>
                    <a:pt x="19" y="54"/>
                  </a:lnTo>
                  <a:lnTo>
                    <a:pt x="21" y="54"/>
                  </a:lnTo>
                  <a:lnTo>
                    <a:pt x="21" y="54"/>
                  </a:lnTo>
                  <a:lnTo>
                    <a:pt x="21" y="54"/>
                  </a:lnTo>
                  <a:lnTo>
                    <a:pt x="19" y="54"/>
                  </a:lnTo>
                  <a:lnTo>
                    <a:pt x="19" y="57"/>
                  </a:lnTo>
                  <a:lnTo>
                    <a:pt x="21" y="57"/>
                  </a:lnTo>
                  <a:lnTo>
                    <a:pt x="21" y="57"/>
                  </a:lnTo>
                  <a:lnTo>
                    <a:pt x="21" y="57"/>
                  </a:lnTo>
                  <a:lnTo>
                    <a:pt x="21" y="57"/>
                  </a:lnTo>
                  <a:lnTo>
                    <a:pt x="21" y="57"/>
                  </a:lnTo>
                  <a:lnTo>
                    <a:pt x="21" y="54"/>
                  </a:lnTo>
                  <a:lnTo>
                    <a:pt x="21" y="54"/>
                  </a:lnTo>
                  <a:lnTo>
                    <a:pt x="21" y="54"/>
                  </a:lnTo>
                  <a:lnTo>
                    <a:pt x="21" y="54"/>
                  </a:lnTo>
                  <a:lnTo>
                    <a:pt x="21" y="54"/>
                  </a:lnTo>
                  <a:lnTo>
                    <a:pt x="24" y="54"/>
                  </a:lnTo>
                  <a:lnTo>
                    <a:pt x="24" y="54"/>
                  </a:lnTo>
                  <a:lnTo>
                    <a:pt x="26" y="54"/>
                  </a:lnTo>
                  <a:lnTo>
                    <a:pt x="26" y="54"/>
                  </a:lnTo>
                  <a:lnTo>
                    <a:pt x="26" y="52"/>
                  </a:lnTo>
                  <a:lnTo>
                    <a:pt x="26" y="52"/>
                  </a:lnTo>
                  <a:lnTo>
                    <a:pt x="28" y="52"/>
                  </a:lnTo>
                  <a:lnTo>
                    <a:pt x="28" y="52"/>
                  </a:lnTo>
                  <a:lnTo>
                    <a:pt x="28" y="52"/>
                  </a:lnTo>
                  <a:lnTo>
                    <a:pt x="28" y="50"/>
                  </a:lnTo>
                  <a:lnTo>
                    <a:pt x="28" y="50"/>
                  </a:lnTo>
                  <a:lnTo>
                    <a:pt x="31" y="50"/>
                  </a:lnTo>
                  <a:lnTo>
                    <a:pt x="31" y="50"/>
                  </a:lnTo>
                  <a:lnTo>
                    <a:pt x="31" y="50"/>
                  </a:lnTo>
                  <a:lnTo>
                    <a:pt x="31" y="47"/>
                  </a:lnTo>
                  <a:lnTo>
                    <a:pt x="33" y="47"/>
                  </a:lnTo>
                  <a:lnTo>
                    <a:pt x="33" y="47"/>
                  </a:lnTo>
                  <a:lnTo>
                    <a:pt x="33" y="47"/>
                  </a:lnTo>
                  <a:lnTo>
                    <a:pt x="33" y="50"/>
                  </a:lnTo>
                  <a:lnTo>
                    <a:pt x="35" y="50"/>
                  </a:lnTo>
                  <a:lnTo>
                    <a:pt x="35" y="50"/>
                  </a:lnTo>
                  <a:lnTo>
                    <a:pt x="35" y="50"/>
                  </a:lnTo>
                  <a:lnTo>
                    <a:pt x="38" y="50"/>
                  </a:lnTo>
                  <a:lnTo>
                    <a:pt x="38" y="50"/>
                  </a:lnTo>
                  <a:lnTo>
                    <a:pt x="40" y="50"/>
                  </a:lnTo>
                  <a:lnTo>
                    <a:pt x="40" y="50"/>
                  </a:lnTo>
                  <a:lnTo>
                    <a:pt x="40" y="50"/>
                  </a:lnTo>
                  <a:lnTo>
                    <a:pt x="42" y="50"/>
                  </a:lnTo>
                  <a:lnTo>
                    <a:pt x="42" y="50"/>
                  </a:lnTo>
                  <a:lnTo>
                    <a:pt x="42" y="50"/>
                  </a:lnTo>
                  <a:lnTo>
                    <a:pt x="42" y="47"/>
                  </a:lnTo>
                  <a:lnTo>
                    <a:pt x="45" y="47"/>
                  </a:lnTo>
                  <a:lnTo>
                    <a:pt x="45" y="50"/>
                  </a:lnTo>
                  <a:lnTo>
                    <a:pt x="45" y="50"/>
                  </a:lnTo>
                  <a:lnTo>
                    <a:pt x="45" y="50"/>
                  </a:lnTo>
                  <a:lnTo>
                    <a:pt x="47" y="50"/>
                  </a:lnTo>
                  <a:lnTo>
                    <a:pt x="47" y="50"/>
                  </a:lnTo>
                  <a:lnTo>
                    <a:pt x="47" y="50"/>
                  </a:lnTo>
                  <a:lnTo>
                    <a:pt x="47" y="50"/>
                  </a:lnTo>
                  <a:lnTo>
                    <a:pt x="47" y="50"/>
                  </a:lnTo>
                  <a:lnTo>
                    <a:pt x="50" y="50"/>
                  </a:lnTo>
                  <a:lnTo>
                    <a:pt x="50" y="50"/>
                  </a:lnTo>
                  <a:lnTo>
                    <a:pt x="50" y="50"/>
                  </a:lnTo>
                  <a:lnTo>
                    <a:pt x="50" y="50"/>
                  </a:lnTo>
                  <a:lnTo>
                    <a:pt x="50" y="47"/>
                  </a:lnTo>
                  <a:lnTo>
                    <a:pt x="50" y="47"/>
                  </a:lnTo>
                  <a:lnTo>
                    <a:pt x="47" y="47"/>
                  </a:lnTo>
                  <a:lnTo>
                    <a:pt x="47" y="47"/>
                  </a:lnTo>
                  <a:lnTo>
                    <a:pt x="47" y="47"/>
                  </a:lnTo>
                  <a:lnTo>
                    <a:pt x="45" y="47"/>
                  </a:lnTo>
                  <a:lnTo>
                    <a:pt x="45" y="47"/>
                  </a:lnTo>
                  <a:lnTo>
                    <a:pt x="45" y="45"/>
                  </a:lnTo>
                  <a:lnTo>
                    <a:pt x="45" y="45"/>
                  </a:lnTo>
                  <a:lnTo>
                    <a:pt x="45" y="45"/>
                  </a:lnTo>
                  <a:lnTo>
                    <a:pt x="47" y="45"/>
                  </a:lnTo>
                  <a:lnTo>
                    <a:pt x="47" y="45"/>
                  </a:lnTo>
                  <a:lnTo>
                    <a:pt x="47" y="45"/>
                  </a:lnTo>
                  <a:lnTo>
                    <a:pt x="50" y="45"/>
                  </a:lnTo>
                  <a:lnTo>
                    <a:pt x="50" y="45"/>
                  </a:lnTo>
                  <a:lnTo>
                    <a:pt x="50" y="45"/>
                  </a:lnTo>
                  <a:lnTo>
                    <a:pt x="50" y="47"/>
                  </a:lnTo>
                  <a:lnTo>
                    <a:pt x="50" y="47"/>
                  </a:lnTo>
                  <a:lnTo>
                    <a:pt x="50" y="47"/>
                  </a:lnTo>
                  <a:lnTo>
                    <a:pt x="50" y="50"/>
                  </a:lnTo>
                  <a:lnTo>
                    <a:pt x="50" y="50"/>
                  </a:lnTo>
                  <a:lnTo>
                    <a:pt x="52" y="50"/>
                  </a:lnTo>
                  <a:lnTo>
                    <a:pt x="52" y="50"/>
                  </a:lnTo>
                  <a:lnTo>
                    <a:pt x="52" y="52"/>
                  </a:lnTo>
                  <a:lnTo>
                    <a:pt x="54" y="52"/>
                  </a:lnTo>
                  <a:lnTo>
                    <a:pt x="54" y="52"/>
                  </a:lnTo>
                  <a:lnTo>
                    <a:pt x="54" y="52"/>
                  </a:lnTo>
                  <a:lnTo>
                    <a:pt x="57" y="52"/>
                  </a:lnTo>
                  <a:lnTo>
                    <a:pt x="57" y="52"/>
                  </a:lnTo>
                  <a:lnTo>
                    <a:pt x="57" y="50"/>
                  </a:lnTo>
                  <a:lnTo>
                    <a:pt x="57" y="50"/>
                  </a:lnTo>
                  <a:lnTo>
                    <a:pt x="54" y="50"/>
                  </a:lnTo>
                  <a:lnTo>
                    <a:pt x="54" y="50"/>
                  </a:lnTo>
                  <a:lnTo>
                    <a:pt x="54" y="50"/>
                  </a:lnTo>
                  <a:lnTo>
                    <a:pt x="54" y="50"/>
                  </a:lnTo>
                  <a:lnTo>
                    <a:pt x="54" y="47"/>
                  </a:lnTo>
                  <a:lnTo>
                    <a:pt x="54" y="47"/>
                  </a:lnTo>
                  <a:lnTo>
                    <a:pt x="54" y="47"/>
                  </a:lnTo>
                  <a:lnTo>
                    <a:pt x="54" y="47"/>
                  </a:lnTo>
                  <a:lnTo>
                    <a:pt x="57" y="47"/>
                  </a:lnTo>
                  <a:lnTo>
                    <a:pt x="57" y="47"/>
                  </a:lnTo>
                  <a:lnTo>
                    <a:pt x="59" y="47"/>
                  </a:lnTo>
                  <a:lnTo>
                    <a:pt x="59" y="45"/>
                  </a:lnTo>
                  <a:lnTo>
                    <a:pt x="57" y="45"/>
                  </a:lnTo>
                  <a:lnTo>
                    <a:pt x="57" y="45"/>
                  </a:lnTo>
                  <a:lnTo>
                    <a:pt x="57" y="45"/>
                  </a:lnTo>
                  <a:lnTo>
                    <a:pt x="57" y="45"/>
                  </a:lnTo>
                  <a:lnTo>
                    <a:pt x="59" y="45"/>
                  </a:lnTo>
                  <a:lnTo>
                    <a:pt x="59" y="43"/>
                  </a:lnTo>
                  <a:lnTo>
                    <a:pt x="59" y="43"/>
                  </a:lnTo>
                  <a:lnTo>
                    <a:pt x="59" y="45"/>
                  </a:lnTo>
                  <a:lnTo>
                    <a:pt x="59" y="45"/>
                  </a:lnTo>
                  <a:lnTo>
                    <a:pt x="59" y="45"/>
                  </a:lnTo>
                  <a:lnTo>
                    <a:pt x="59" y="47"/>
                  </a:lnTo>
                  <a:lnTo>
                    <a:pt x="61" y="47"/>
                  </a:lnTo>
                  <a:lnTo>
                    <a:pt x="61" y="47"/>
                  </a:lnTo>
                  <a:lnTo>
                    <a:pt x="61" y="47"/>
                  </a:lnTo>
                  <a:lnTo>
                    <a:pt x="61" y="47"/>
                  </a:lnTo>
                  <a:lnTo>
                    <a:pt x="64" y="47"/>
                  </a:lnTo>
                  <a:lnTo>
                    <a:pt x="64" y="47"/>
                  </a:lnTo>
                  <a:lnTo>
                    <a:pt x="64" y="47"/>
                  </a:lnTo>
                  <a:lnTo>
                    <a:pt x="64" y="45"/>
                  </a:lnTo>
                  <a:lnTo>
                    <a:pt x="64" y="45"/>
                  </a:lnTo>
                  <a:lnTo>
                    <a:pt x="66" y="45"/>
                  </a:lnTo>
                  <a:lnTo>
                    <a:pt x="66" y="45"/>
                  </a:lnTo>
                  <a:lnTo>
                    <a:pt x="66" y="43"/>
                  </a:lnTo>
                  <a:lnTo>
                    <a:pt x="66" y="43"/>
                  </a:lnTo>
                  <a:lnTo>
                    <a:pt x="66" y="43"/>
                  </a:lnTo>
                  <a:lnTo>
                    <a:pt x="68" y="43"/>
                  </a:lnTo>
                  <a:lnTo>
                    <a:pt x="68" y="43"/>
                  </a:lnTo>
                  <a:lnTo>
                    <a:pt x="68" y="43"/>
                  </a:lnTo>
                  <a:lnTo>
                    <a:pt x="68" y="40"/>
                  </a:lnTo>
                  <a:lnTo>
                    <a:pt x="68" y="40"/>
                  </a:lnTo>
                  <a:lnTo>
                    <a:pt x="68" y="40"/>
                  </a:lnTo>
                  <a:lnTo>
                    <a:pt x="71" y="40"/>
                  </a:lnTo>
                  <a:lnTo>
                    <a:pt x="71" y="40"/>
                  </a:lnTo>
                  <a:lnTo>
                    <a:pt x="71" y="38"/>
                  </a:lnTo>
                  <a:lnTo>
                    <a:pt x="73" y="38"/>
                  </a:lnTo>
                  <a:lnTo>
                    <a:pt x="73" y="38"/>
                  </a:lnTo>
                  <a:lnTo>
                    <a:pt x="73" y="38"/>
                  </a:lnTo>
                  <a:lnTo>
                    <a:pt x="73" y="36"/>
                  </a:lnTo>
                  <a:lnTo>
                    <a:pt x="73" y="36"/>
                  </a:lnTo>
                  <a:lnTo>
                    <a:pt x="76" y="36"/>
                  </a:lnTo>
                  <a:lnTo>
                    <a:pt x="76" y="36"/>
                  </a:lnTo>
                  <a:lnTo>
                    <a:pt x="76" y="36"/>
                  </a:lnTo>
                  <a:lnTo>
                    <a:pt x="76" y="33"/>
                  </a:lnTo>
                  <a:lnTo>
                    <a:pt x="76" y="33"/>
                  </a:lnTo>
                  <a:lnTo>
                    <a:pt x="76" y="33"/>
                  </a:lnTo>
                  <a:lnTo>
                    <a:pt x="76" y="33"/>
                  </a:lnTo>
                  <a:lnTo>
                    <a:pt x="78" y="33"/>
                  </a:lnTo>
                  <a:lnTo>
                    <a:pt x="78" y="31"/>
                  </a:lnTo>
                  <a:lnTo>
                    <a:pt x="78" y="31"/>
                  </a:lnTo>
                  <a:lnTo>
                    <a:pt x="80" y="31"/>
                  </a:lnTo>
                  <a:lnTo>
                    <a:pt x="80" y="31"/>
                  </a:lnTo>
                  <a:lnTo>
                    <a:pt x="80" y="31"/>
                  </a:lnTo>
                  <a:lnTo>
                    <a:pt x="80" y="31"/>
                  </a:lnTo>
                  <a:lnTo>
                    <a:pt x="80" y="28"/>
                  </a:lnTo>
                  <a:lnTo>
                    <a:pt x="83" y="28"/>
                  </a:lnTo>
                  <a:lnTo>
                    <a:pt x="83" y="28"/>
                  </a:lnTo>
                  <a:lnTo>
                    <a:pt x="83" y="28"/>
                  </a:lnTo>
                  <a:lnTo>
                    <a:pt x="83" y="28"/>
                  </a:lnTo>
                  <a:lnTo>
                    <a:pt x="85" y="28"/>
                  </a:lnTo>
                  <a:lnTo>
                    <a:pt x="85" y="26"/>
                  </a:lnTo>
                  <a:lnTo>
                    <a:pt x="85" y="26"/>
                  </a:lnTo>
                  <a:lnTo>
                    <a:pt x="85" y="26"/>
                  </a:lnTo>
                  <a:lnTo>
                    <a:pt x="87" y="26"/>
                  </a:lnTo>
                  <a:lnTo>
                    <a:pt x="87" y="24"/>
                  </a:lnTo>
                  <a:lnTo>
                    <a:pt x="87" y="24"/>
                  </a:lnTo>
                  <a:lnTo>
                    <a:pt x="87" y="24"/>
                  </a:lnTo>
                  <a:lnTo>
                    <a:pt x="87" y="24"/>
                  </a:lnTo>
                  <a:lnTo>
                    <a:pt x="87" y="24"/>
                  </a:lnTo>
                  <a:lnTo>
                    <a:pt x="87" y="21"/>
                  </a:lnTo>
                  <a:lnTo>
                    <a:pt x="90" y="21"/>
                  </a:lnTo>
                  <a:lnTo>
                    <a:pt x="90" y="21"/>
                  </a:lnTo>
                  <a:lnTo>
                    <a:pt x="90" y="21"/>
                  </a:lnTo>
                  <a:lnTo>
                    <a:pt x="90" y="19"/>
                  </a:lnTo>
                  <a:lnTo>
                    <a:pt x="90" y="19"/>
                  </a:lnTo>
                  <a:lnTo>
                    <a:pt x="90" y="19"/>
                  </a:lnTo>
                  <a:lnTo>
                    <a:pt x="92" y="19"/>
                  </a:lnTo>
                  <a:lnTo>
                    <a:pt x="92" y="17"/>
                  </a:lnTo>
                  <a:lnTo>
                    <a:pt x="92" y="17"/>
                  </a:lnTo>
                  <a:lnTo>
                    <a:pt x="92" y="17"/>
                  </a:lnTo>
                  <a:lnTo>
                    <a:pt x="95" y="17"/>
                  </a:lnTo>
                  <a:lnTo>
                    <a:pt x="95" y="14"/>
                  </a:lnTo>
                  <a:lnTo>
                    <a:pt x="95" y="14"/>
                  </a:lnTo>
                  <a:lnTo>
                    <a:pt x="95" y="14"/>
                  </a:lnTo>
                  <a:lnTo>
                    <a:pt x="95" y="14"/>
                  </a:lnTo>
                  <a:lnTo>
                    <a:pt x="95" y="14"/>
                  </a:lnTo>
                  <a:lnTo>
                    <a:pt x="95" y="12"/>
                  </a:lnTo>
                  <a:lnTo>
                    <a:pt x="97" y="12"/>
                  </a:lnTo>
                  <a:lnTo>
                    <a:pt x="97" y="12"/>
                  </a:lnTo>
                  <a:lnTo>
                    <a:pt x="97" y="12"/>
                  </a:lnTo>
                  <a:lnTo>
                    <a:pt x="99" y="12"/>
                  </a:lnTo>
                  <a:lnTo>
                    <a:pt x="99" y="12"/>
                  </a:lnTo>
                  <a:lnTo>
                    <a:pt x="99" y="12"/>
                  </a:lnTo>
                  <a:lnTo>
                    <a:pt x="99" y="9"/>
                  </a:lnTo>
                  <a:lnTo>
                    <a:pt x="99" y="9"/>
                  </a:lnTo>
                  <a:lnTo>
                    <a:pt x="102" y="9"/>
                  </a:lnTo>
                  <a:lnTo>
                    <a:pt x="102" y="9"/>
                  </a:lnTo>
                  <a:lnTo>
                    <a:pt x="102" y="9"/>
                  </a:lnTo>
                  <a:lnTo>
                    <a:pt x="102" y="7"/>
                  </a:lnTo>
                  <a:lnTo>
                    <a:pt x="104" y="7"/>
                  </a:lnTo>
                  <a:lnTo>
                    <a:pt x="104" y="7"/>
                  </a:lnTo>
                  <a:lnTo>
                    <a:pt x="104" y="7"/>
                  </a:lnTo>
                  <a:lnTo>
                    <a:pt x="104" y="5"/>
                  </a:lnTo>
                  <a:lnTo>
                    <a:pt x="106" y="5"/>
                  </a:lnTo>
                  <a:lnTo>
                    <a:pt x="106" y="5"/>
                  </a:lnTo>
                  <a:lnTo>
                    <a:pt x="106" y="5"/>
                  </a:lnTo>
                  <a:lnTo>
                    <a:pt x="106" y="5"/>
                  </a:lnTo>
                  <a:lnTo>
                    <a:pt x="106" y="2"/>
                  </a:lnTo>
                  <a:lnTo>
                    <a:pt x="106" y="2"/>
                  </a:lnTo>
                  <a:lnTo>
                    <a:pt x="106" y="0"/>
                  </a:lnTo>
                  <a:lnTo>
                    <a:pt x="106" y="0"/>
                  </a:lnTo>
                  <a:lnTo>
                    <a:pt x="109" y="0"/>
                  </a:lnTo>
                  <a:lnTo>
                    <a:pt x="109" y="0"/>
                  </a:lnTo>
                  <a:lnTo>
                    <a:pt x="109" y="2"/>
                  </a:lnTo>
                  <a:lnTo>
                    <a:pt x="109" y="2"/>
                  </a:lnTo>
                  <a:lnTo>
                    <a:pt x="109" y="5"/>
                  </a:lnTo>
                  <a:lnTo>
                    <a:pt x="109" y="5"/>
                  </a:lnTo>
                  <a:lnTo>
                    <a:pt x="109" y="5"/>
                  </a:lnTo>
                  <a:lnTo>
                    <a:pt x="109" y="7"/>
                  </a:lnTo>
                  <a:lnTo>
                    <a:pt x="109" y="7"/>
                  </a:lnTo>
                  <a:lnTo>
                    <a:pt x="109" y="7"/>
                  </a:lnTo>
                  <a:lnTo>
                    <a:pt x="109" y="7"/>
                  </a:lnTo>
                  <a:lnTo>
                    <a:pt x="109" y="9"/>
                  </a:lnTo>
                  <a:lnTo>
                    <a:pt x="109" y="9"/>
                  </a:lnTo>
                  <a:lnTo>
                    <a:pt x="109" y="12"/>
                  </a:lnTo>
                  <a:lnTo>
                    <a:pt x="109" y="12"/>
                  </a:lnTo>
                  <a:lnTo>
                    <a:pt x="109" y="12"/>
                  </a:lnTo>
                  <a:lnTo>
                    <a:pt x="111" y="12"/>
                  </a:lnTo>
                  <a:lnTo>
                    <a:pt x="111" y="12"/>
                  </a:lnTo>
                  <a:lnTo>
                    <a:pt x="113" y="12"/>
                  </a:lnTo>
                  <a:lnTo>
                    <a:pt x="113" y="12"/>
                  </a:lnTo>
                  <a:lnTo>
                    <a:pt x="113" y="14"/>
                  </a:lnTo>
                  <a:lnTo>
                    <a:pt x="113" y="14"/>
                  </a:lnTo>
                  <a:lnTo>
                    <a:pt x="113" y="14"/>
                  </a:lnTo>
                  <a:lnTo>
                    <a:pt x="113" y="17"/>
                  </a:lnTo>
                  <a:lnTo>
                    <a:pt x="113" y="17"/>
                  </a:lnTo>
                  <a:lnTo>
                    <a:pt x="113" y="19"/>
                  </a:lnTo>
                  <a:lnTo>
                    <a:pt x="113" y="19"/>
                  </a:lnTo>
                  <a:lnTo>
                    <a:pt x="113" y="19"/>
                  </a:lnTo>
                  <a:lnTo>
                    <a:pt x="113" y="21"/>
                  </a:lnTo>
                  <a:lnTo>
                    <a:pt x="113" y="21"/>
                  </a:lnTo>
                  <a:lnTo>
                    <a:pt x="113" y="21"/>
                  </a:lnTo>
                  <a:lnTo>
                    <a:pt x="113" y="24"/>
                  </a:lnTo>
                  <a:lnTo>
                    <a:pt x="113" y="24"/>
                  </a:lnTo>
                  <a:lnTo>
                    <a:pt x="113" y="24"/>
                  </a:lnTo>
                  <a:lnTo>
                    <a:pt x="113" y="26"/>
                  </a:lnTo>
                  <a:lnTo>
                    <a:pt x="113" y="26"/>
                  </a:lnTo>
                  <a:lnTo>
                    <a:pt x="113" y="28"/>
                  </a:lnTo>
                  <a:lnTo>
                    <a:pt x="113" y="28"/>
                  </a:lnTo>
                  <a:lnTo>
                    <a:pt x="113" y="28"/>
                  </a:lnTo>
                  <a:lnTo>
                    <a:pt x="113" y="31"/>
                  </a:lnTo>
                  <a:lnTo>
                    <a:pt x="113" y="31"/>
                  </a:lnTo>
                  <a:lnTo>
                    <a:pt x="111" y="31"/>
                  </a:lnTo>
                  <a:lnTo>
                    <a:pt x="111" y="33"/>
                  </a:lnTo>
                  <a:lnTo>
                    <a:pt x="111" y="33"/>
                  </a:lnTo>
                  <a:lnTo>
                    <a:pt x="109" y="33"/>
                  </a:lnTo>
                  <a:lnTo>
                    <a:pt x="109" y="33"/>
                  </a:lnTo>
                  <a:lnTo>
                    <a:pt x="109" y="33"/>
                  </a:lnTo>
                  <a:lnTo>
                    <a:pt x="109" y="33"/>
                  </a:lnTo>
                  <a:lnTo>
                    <a:pt x="109" y="33"/>
                  </a:lnTo>
                  <a:lnTo>
                    <a:pt x="106" y="33"/>
                  </a:lnTo>
                  <a:lnTo>
                    <a:pt x="106" y="33"/>
                  </a:lnTo>
                  <a:lnTo>
                    <a:pt x="106" y="33"/>
                  </a:lnTo>
                  <a:lnTo>
                    <a:pt x="106" y="33"/>
                  </a:lnTo>
                  <a:lnTo>
                    <a:pt x="106" y="33"/>
                  </a:lnTo>
                  <a:lnTo>
                    <a:pt x="106" y="31"/>
                  </a:lnTo>
                  <a:lnTo>
                    <a:pt x="106" y="31"/>
                  </a:lnTo>
                  <a:lnTo>
                    <a:pt x="106" y="31"/>
                  </a:lnTo>
                  <a:lnTo>
                    <a:pt x="106" y="28"/>
                  </a:lnTo>
                  <a:lnTo>
                    <a:pt x="106" y="28"/>
                  </a:lnTo>
                  <a:lnTo>
                    <a:pt x="106" y="28"/>
                  </a:lnTo>
                  <a:lnTo>
                    <a:pt x="104" y="28"/>
                  </a:lnTo>
                  <a:lnTo>
                    <a:pt x="104" y="28"/>
                  </a:lnTo>
                  <a:lnTo>
                    <a:pt x="104" y="28"/>
                  </a:lnTo>
                  <a:lnTo>
                    <a:pt x="102" y="28"/>
                  </a:lnTo>
                  <a:lnTo>
                    <a:pt x="102" y="31"/>
                  </a:lnTo>
                  <a:lnTo>
                    <a:pt x="102" y="31"/>
                  </a:lnTo>
                  <a:lnTo>
                    <a:pt x="102" y="31"/>
                  </a:lnTo>
                  <a:lnTo>
                    <a:pt x="102" y="31"/>
                  </a:lnTo>
                  <a:lnTo>
                    <a:pt x="102" y="33"/>
                  </a:lnTo>
                  <a:lnTo>
                    <a:pt x="102" y="33"/>
                  </a:lnTo>
                  <a:lnTo>
                    <a:pt x="102" y="33"/>
                  </a:lnTo>
                  <a:lnTo>
                    <a:pt x="102" y="33"/>
                  </a:lnTo>
                  <a:lnTo>
                    <a:pt x="102" y="36"/>
                  </a:lnTo>
                  <a:lnTo>
                    <a:pt x="102" y="36"/>
                  </a:lnTo>
                  <a:lnTo>
                    <a:pt x="102" y="38"/>
                  </a:lnTo>
                  <a:lnTo>
                    <a:pt x="102" y="38"/>
                  </a:lnTo>
                  <a:lnTo>
                    <a:pt x="102" y="38"/>
                  </a:lnTo>
                  <a:lnTo>
                    <a:pt x="102" y="40"/>
                  </a:lnTo>
                  <a:lnTo>
                    <a:pt x="102" y="40"/>
                  </a:lnTo>
                  <a:lnTo>
                    <a:pt x="102" y="43"/>
                  </a:lnTo>
                  <a:lnTo>
                    <a:pt x="102" y="43"/>
                  </a:lnTo>
                  <a:lnTo>
                    <a:pt x="102" y="43"/>
                  </a:lnTo>
                  <a:lnTo>
                    <a:pt x="102" y="43"/>
                  </a:lnTo>
                  <a:lnTo>
                    <a:pt x="102" y="45"/>
                  </a:lnTo>
                  <a:lnTo>
                    <a:pt x="102" y="45"/>
                  </a:lnTo>
                  <a:lnTo>
                    <a:pt x="102" y="45"/>
                  </a:lnTo>
                  <a:lnTo>
                    <a:pt x="102" y="47"/>
                  </a:lnTo>
                  <a:lnTo>
                    <a:pt x="102" y="47"/>
                  </a:lnTo>
                  <a:lnTo>
                    <a:pt x="102" y="47"/>
                  </a:lnTo>
                  <a:lnTo>
                    <a:pt x="102" y="47"/>
                  </a:lnTo>
                  <a:lnTo>
                    <a:pt x="104" y="47"/>
                  </a:lnTo>
                  <a:lnTo>
                    <a:pt x="104" y="47"/>
                  </a:lnTo>
                  <a:lnTo>
                    <a:pt x="104" y="47"/>
                  </a:lnTo>
                  <a:lnTo>
                    <a:pt x="104" y="47"/>
                  </a:lnTo>
                  <a:lnTo>
                    <a:pt x="104" y="50"/>
                  </a:lnTo>
                  <a:lnTo>
                    <a:pt x="106" y="50"/>
                  </a:lnTo>
                  <a:lnTo>
                    <a:pt x="106" y="50"/>
                  </a:lnTo>
                  <a:lnTo>
                    <a:pt x="106" y="52"/>
                  </a:lnTo>
                  <a:lnTo>
                    <a:pt x="106" y="52"/>
                  </a:lnTo>
                  <a:lnTo>
                    <a:pt x="104" y="52"/>
                  </a:lnTo>
                  <a:lnTo>
                    <a:pt x="104" y="52"/>
                  </a:lnTo>
                  <a:lnTo>
                    <a:pt x="102" y="52"/>
                  </a:lnTo>
                  <a:lnTo>
                    <a:pt x="102" y="52"/>
                  </a:lnTo>
                  <a:lnTo>
                    <a:pt x="102" y="54"/>
                  </a:lnTo>
                  <a:lnTo>
                    <a:pt x="102" y="54"/>
                  </a:lnTo>
                  <a:lnTo>
                    <a:pt x="102" y="52"/>
                  </a:lnTo>
                  <a:lnTo>
                    <a:pt x="99" y="52"/>
                  </a:lnTo>
                  <a:lnTo>
                    <a:pt x="99" y="52"/>
                  </a:lnTo>
                  <a:lnTo>
                    <a:pt x="99" y="52"/>
                  </a:lnTo>
                  <a:lnTo>
                    <a:pt x="97" y="52"/>
                  </a:lnTo>
                  <a:lnTo>
                    <a:pt x="97" y="54"/>
                  </a:lnTo>
                  <a:lnTo>
                    <a:pt x="97" y="54"/>
                  </a:lnTo>
                  <a:lnTo>
                    <a:pt x="95" y="54"/>
                  </a:lnTo>
                  <a:lnTo>
                    <a:pt x="95" y="54"/>
                  </a:lnTo>
                  <a:lnTo>
                    <a:pt x="95" y="54"/>
                  </a:lnTo>
                  <a:lnTo>
                    <a:pt x="95" y="54"/>
                  </a:lnTo>
                  <a:lnTo>
                    <a:pt x="95" y="54"/>
                  </a:lnTo>
                  <a:lnTo>
                    <a:pt x="95" y="57"/>
                  </a:lnTo>
                  <a:lnTo>
                    <a:pt x="97" y="57"/>
                  </a:lnTo>
                  <a:lnTo>
                    <a:pt x="97" y="57"/>
                  </a:lnTo>
                  <a:lnTo>
                    <a:pt x="97" y="59"/>
                  </a:lnTo>
                  <a:lnTo>
                    <a:pt x="97" y="59"/>
                  </a:lnTo>
                  <a:lnTo>
                    <a:pt x="95" y="59"/>
                  </a:lnTo>
                  <a:lnTo>
                    <a:pt x="95" y="62"/>
                  </a:lnTo>
                  <a:lnTo>
                    <a:pt x="95" y="62"/>
                  </a:lnTo>
                  <a:lnTo>
                    <a:pt x="95" y="62"/>
                  </a:lnTo>
                  <a:lnTo>
                    <a:pt x="95" y="64"/>
                  </a:lnTo>
                  <a:lnTo>
                    <a:pt x="95" y="64"/>
                  </a:lnTo>
                  <a:lnTo>
                    <a:pt x="95" y="64"/>
                  </a:lnTo>
                  <a:lnTo>
                    <a:pt x="95" y="64"/>
                  </a:lnTo>
                  <a:lnTo>
                    <a:pt x="95" y="66"/>
                  </a:lnTo>
                  <a:lnTo>
                    <a:pt x="92" y="66"/>
                  </a:lnTo>
                  <a:lnTo>
                    <a:pt x="92" y="66"/>
                  </a:lnTo>
                  <a:lnTo>
                    <a:pt x="92" y="69"/>
                  </a:lnTo>
                  <a:lnTo>
                    <a:pt x="92" y="69"/>
                  </a:lnTo>
                  <a:lnTo>
                    <a:pt x="92" y="69"/>
                  </a:lnTo>
                  <a:lnTo>
                    <a:pt x="92" y="71"/>
                  </a:lnTo>
                  <a:lnTo>
                    <a:pt x="92" y="71"/>
                  </a:lnTo>
                  <a:lnTo>
                    <a:pt x="90" y="71"/>
                  </a:lnTo>
                  <a:lnTo>
                    <a:pt x="90" y="73"/>
                  </a:lnTo>
                  <a:lnTo>
                    <a:pt x="90" y="73"/>
                  </a:lnTo>
                  <a:lnTo>
                    <a:pt x="90" y="73"/>
                  </a:lnTo>
                  <a:lnTo>
                    <a:pt x="90" y="73"/>
                  </a:lnTo>
                  <a:lnTo>
                    <a:pt x="90" y="73"/>
                  </a:lnTo>
                  <a:lnTo>
                    <a:pt x="90" y="76"/>
                  </a:lnTo>
                  <a:lnTo>
                    <a:pt x="90" y="76"/>
                  </a:lnTo>
                  <a:lnTo>
                    <a:pt x="90" y="78"/>
                  </a:lnTo>
                  <a:lnTo>
                    <a:pt x="87" y="78"/>
                  </a:lnTo>
                  <a:lnTo>
                    <a:pt x="87" y="78"/>
                  </a:lnTo>
                  <a:lnTo>
                    <a:pt x="87" y="81"/>
                  </a:lnTo>
                  <a:lnTo>
                    <a:pt x="87" y="81"/>
                  </a:lnTo>
                  <a:lnTo>
                    <a:pt x="87" y="83"/>
                  </a:lnTo>
                  <a:lnTo>
                    <a:pt x="87" y="83"/>
                  </a:lnTo>
                  <a:lnTo>
                    <a:pt x="87" y="83"/>
                  </a:lnTo>
                  <a:lnTo>
                    <a:pt x="87" y="85"/>
                  </a:lnTo>
                  <a:lnTo>
                    <a:pt x="87" y="85"/>
                  </a:lnTo>
                  <a:lnTo>
                    <a:pt x="87" y="88"/>
                  </a:lnTo>
                  <a:lnTo>
                    <a:pt x="87" y="88"/>
                  </a:lnTo>
                  <a:lnTo>
                    <a:pt x="87" y="88"/>
                  </a:lnTo>
                  <a:lnTo>
                    <a:pt x="87" y="88"/>
                  </a:lnTo>
                  <a:lnTo>
                    <a:pt x="87" y="90"/>
                  </a:lnTo>
                  <a:lnTo>
                    <a:pt x="85" y="90"/>
                  </a:lnTo>
                  <a:lnTo>
                    <a:pt x="85" y="90"/>
                  </a:lnTo>
                  <a:lnTo>
                    <a:pt x="85" y="90"/>
                  </a:lnTo>
                  <a:lnTo>
                    <a:pt x="85" y="92"/>
                  </a:lnTo>
                  <a:lnTo>
                    <a:pt x="83" y="92"/>
                  </a:lnTo>
                  <a:lnTo>
                    <a:pt x="83" y="92"/>
                  </a:lnTo>
                  <a:lnTo>
                    <a:pt x="83" y="92"/>
                  </a:lnTo>
                  <a:lnTo>
                    <a:pt x="80" y="92"/>
                  </a:lnTo>
                  <a:lnTo>
                    <a:pt x="80" y="90"/>
                  </a:lnTo>
                  <a:lnTo>
                    <a:pt x="80" y="90"/>
                  </a:lnTo>
                  <a:lnTo>
                    <a:pt x="80" y="90"/>
                  </a:lnTo>
                  <a:lnTo>
                    <a:pt x="78" y="90"/>
                  </a:lnTo>
                  <a:lnTo>
                    <a:pt x="78" y="90"/>
                  </a:lnTo>
                  <a:lnTo>
                    <a:pt x="76" y="90"/>
                  </a:lnTo>
                  <a:lnTo>
                    <a:pt x="76" y="90"/>
                  </a:lnTo>
                  <a:lnTo>
                    <a:pt x="76" y="90"/>
                  </a:lnTo>
                  <a:lnTo>
                    <a:pt x="76" y="90"/>
                  </a:lnTo>
                  <a:lnTo>
                    <a:pt x="73" y="90"/>
                  </a:lnTo>
                  <a:lnTo>
                    <a:pt x="73" y="90"/>
                  </a:lnTo>
                  <a:lnTo>
                    <a:pt x="73" y="90"/>
                  </a:lnTo>
                  <a:lnTo>
                    <a:pt x="71" y="90"/>
                  </a:lnTo>
                  <a:lnTo>
                    <a:pt x="71" y="90"/>
                  </a:lnTo>
                  <a:lnTo>
                    <a:pt x="71" y="88"/>
                  </a:lnTo>
                  <a:lnTo>
                    <a:pt x="68" y="88"/>
                  </a:lnTo>
                  <a:lnTo>
                    <a:pt x="68" y="88"/>
                  </a:lnTo>
                  <a:lnTo>
                    <a:pt x="68" y="88"/>
                  </a:lnTo>
                  <a:lnTo>
                    <a:pt x="66" y="88"/>
                  </a:lnTo>
                  <a:lnTo>
                    <a:pt x="66" y="88"/>
                  </a:lnTo>
                  <a:lnTo>
                    <a:pt x="66" y="88"/>
                  </a:lnTo>
                  <a:lnTo>
                    <a:pt x="66" y="88"/>
                  </a:lnTo>
                  <a:lnTo>
                    <a:pt x="64" y="88"/>
                  </a:lnTo>
                  <a:lnTo>
                    <a:pt x="64" y="88"/>
                  </a:lnTo>
                  <a:lnTo>
                    <a:pt x="61" y="88"/>
                  </a:lnTo>
                  <a:lnTo>
                    <a:pt x="61" y="88"/>
                  </a:lnTo>
                  <a:lnTo>
                    <a:pt x="61" y="88"/>
                  </a:lnTo>
                  <a:lnTo>
                    <a:pt x="59" y="88"/>
                  </a:lnTo>
                  <a:lnTo>
                    <a:pt x="59" y="85"/>
                  </a:lnTo>
                  <a:lnTo>
                    <a:pt x="59" y="85"/>
                  </a:lnTo>
                  <a:lnTo>
                    <a:pt x="59" y="85"/>
                  </a:lnTo>
                  <a:lnTo>
                    <a:pt x="57" y="85"/>
                  </a:lnTo>
                  <a:lnTo>
                    <a:pt x="57" y="85"/>
                  </a:lnTo>
                  <a:lnTo>
                    <a:pt x="54" y="85"/>
                  </a:lnTo>
                  <a:lnTo>
                    <a:pt x="54" y="85"/>
                  </a:lnTo>
                  <a:lnTo>
                    <a:pt x="54" y="85"/>
                  </a:lnTo>
                  <a:lnTo>
                    <a:pt x="54" y="85"/>
                  </a:lnTo>
                  <a:lnTo>
                    <a:pt x="52" y="85"/>
                  </a:lnTo>
                  <a:lnTo>
                    <a:pt x="52" y="85"/>
                  </a:lnTo>
                  <a:lnTo>
                    <a:pt x="50" y="85"/>
                  </a:lnTo>
                  <a:lnTo>
                    <a:pt x="50" y="85"/>
                  </a:lnTo>
                  <a:lnTo>
                    <a:pt x="50" y="85"/>
                  </a:lnTo>
                  <a:lnTo>
                    <a:pt x="50" y="83"/>
                  </a:lnTo>
                  <a:lnTo>
                    <a:pt x="47" y="83"/>
                  </a:lnTo>
                  <a:lnTo>
                    <a:pt x="47" y="83"/>
                  </a:lnTo>
                  <a:lnTo>
                    <a:pt x="47" y="83"/>
                  </a:lnTo>
                  <a:lnTo>
                    <a:pt x="45" y="83"/>
                  </a:lnTo>
                  <a:lnTo>
                    <a:pt x="45" y="83"/>
                  </a:lnTo>
                  <a:lnTo>
                    <a:pt x="42" y="83"/>
                  </a:lnTo>
                  <a:lnTo>
                    <a:pt x="42" y="83"/>
                  </a:lnTo>
                  <a:lnTo>
                    <a:pt x="42" y="83"/>
                  </a:lnTo>
                  <a:lnTo>
                    <a:pt x="42" y="83"/>
                  </a:lnTo>
                  <a:lnTo>
                    <a:pt x="40" y="83"/>
                  </a:lnTo>
                  <a:lnTo>
                    <a:pt x="40" y="83"/>
                  </a:lnTo>
                  <a:lnTo>
                    <a:pt x="40" y="83"/>
                  </a:lnTo>
                  <a:lnTo>
                    <a:pt x="38" y="83"/>
                  </a:lnTo>
                  <a:lnTo>
                    <a:pt x="38" y="83"/>
                  </a:lnTo>
                  <a:lnTo>
                    <a:pt x="38" y="83"/>
                  </a:lnTo>
                  <a:lnTo>
                    <a:pt x="35" y="83"/>
                  </a:lnTo>
                  <a:lnTo>
                    <a:pt x="35" y="83"/>
                  </a:lnTo>
                  <a:lnTo>
                    <a:pt x="35" y="83"/>
                  </a:lnTo>
                  <a:lnTo>
                    <a:pt x="33" y="83"/>
                  </a:lnTo>
                  <a:lnTo>
                    <a:pt x="33" y="83"/>
                  </a:lnTo>
                  <a:lnTo>
                    <a:pt x="33" y="81"/>
                  </a:lnTo>
                  <a:lnTo>
                    <a:pt x="33" y="81"/>
                  </a:lnTo>
                  <a:lnTo>
                    <a:pt x="31" y="81"/>
                  </a:lnTo>
                  <a:lnTo>
                    <a:pt x="31" y="81"/>
                  </a:lnTo>
                  <a:lnTo>
                    <a:pt x="28" y="81"/>
                  </a:lnTo>
                  <a:lnTo>
                    <a:pt x="28" y="81"/>
                  </a:lnTo>
                  <a:lnTo>
                    <a:pt x="28" y="81"/>
                  </a:lnTo>
                  <a:lnTo>
                    <a:pt x="28" y="81"/>
                  </a:lnTo>
                  <a:lnTo>
                    <a:pt x="26" y="81"/>
                  </a:lnTo>
                  <a:lnTo>
                    <a:pt x="26" y="81"/>
                  </a:lnTo>
                  <a:lnTo>
                    <a:pt x="26" y="81"/>
                  </a:lnTo>
                  <a:lnTo>
                    <a:pt x="24" y="81"/>
                  </a:lnTo>
                  <a:lnTo>
                    <a:pt x="24" y="81"/>
                  </a:lnTo>
                  <a:lnTo>
                    <a:pt x="21" y="81"/>
                  </a:lnTo>
                  <a:lnTo>
                    <a:pt x="21" y="78"/>
                  </a:lnTo>
                  <a:lnTo>
                    <a:pt x="21" y="78"/>
                  </a:lnTo>
                  <a:lnTo>
                    <a:pt x="21" y="78"/>
                  </a:lnTo>
                  <a:lnTo>
                    <a:pt x="19" y="78"/>
                  </a:lnTo>
                  <a:lnTo>
                    <a:pt x="19" y="78"/>
                  </a:lnTo>
                  <a:lnTo>
                    <a:pt x="19" y="76"/>
                  </a:lnTo>
                  <a:lnTo>
                    <a:pt x="19" y="76"/>
                  </a:lnTo>
                  <a:lnTo>
                    <a:pt x="19" y="76"/>
                  </a:lnTo>
                  <a:lnTo>
                    <a:pt x="19" y="73"/>
                  </a:lnTo>
                  <a:lnTo>
                    <a:pt x="19" y="73"/>
                  </a:lnTo>
                  <a:lnTo>
                    <a:pt x="19" y="73"/>
                  </a:lnTo>
                  <a:lnTo>
                    <a:pt x="16" y="73"/>
                  </a:lnTo>
                  <a:lnTo>
                    <a:pt x="16" y="71"/>
                  </a:lnTo>
                  <a:lnTo>
                    <a:pt x="16" y="71"/>
                  </a:lnTo>
                  <a:lnTo>
                    <a:pt x="16" y="69"/>
                  </a:lnTo>
                  <a:lnTo>
                    <a:pt x="16" y="69"/>
                  </a:lnTo>
                  <a:lnTo>
                    <a:pt x="16" y="69"/>
                  </a:lnTo>
                  <a:lnTo>
                    <a:pt x="16" y="66"/>
                  </a:lnTo>
                  <a:lnTo>
                    <a:pt x="16" y="66"/>
                  </a:lnTo>
                  <a:lnTo>
                    <a:pt x="16" y="64"/>
                  </a:lnTo>
                  <a:lnTo>
                    <a:pt x="16" y="64"/>
                  </a:lnTo>
                  <a:lnTo>
                    <a:pt x="16" y="64"/>
                  </a:lnTo>
                  <a:lnTo>
                    <a:pt x="16" y="64"/>
                  </a:lnTo>
                  <a:lnTo>
                    <a:pt x="16" y="62"/>
                  </a:lnTo>
                  <a:lnTo>
                    <a:pt x="14" y="62"/>
                  </a:lnTo>
                  <a:lnTo>
                    <a:pt x="14" y="62"/>
                  </a:lnTo>
                  <a:lnTo>
                    <a:pt x="14" y="62"/>
                  </a:lnTo>
                  <a:lnTo>
                    <a:pt x="14" y="59"/>
                  </a:lnTo>
                  <a:lnTo>
                    <a:pt x="14" y="59"/>
                  </a:lnTo>
                  <a:lnTo>
                    <a:pt x="14" y="57"/>
                  </a:lnTo>
                  <a:lnTo>
                    <a:pt x="14" y="57"/>
                  </a:lnTo>
                  <a:lnTo>
                    <a:pt x="14" y="57"/>
                  </a:lnTo>
                  <a:lnTo>
                    <a:pt x="14" y="54"/>
                  </a:lnTo>
                  <a:lnTo>
                    <a:pt x="12" y="54"/>
                  </a:lnTo>
                  <a:lnTo>
                    <a:pt x="12" y="54"/>
                  </a:lnTo>
                  <a:lnTo>
                    <a:pt x="12" y="54"/>
                  </a:lnTo>
                  <a:lnTo>
                    <a:pt x="9" y="54"/>
                  </a:lnTo>
                  <a:lnTo>
                    <a:pt x="9" y="54"/>
                  </a:lnTo>
                  <a:lnTo>
                    <a:pt x="9" y="54"/>
                  </a:lnTo>
                  <a:lnTo>
                    <a:pt x="9" y="54"/>
                  </a:lnTo>
                  <a:lnTo>
                    <a:pt x="9" y="52"/>
                  </a:lnTo>
                  <a:lnTo>
                    <a:pt x="7" y="52"/>
                  </a:lnTo>
                  <a:lnTo>
                    <a:pt x="7" y="52"/>
                  </a:lnTo>
                  <a:lnTo>
                    <a:pt x="7" y="52"/>
                  </a:lnTo>
                  <a:lnTo>
                    <a:pt x="7" y="52"/>
                  </a:lnTo>
                  <a:lnTo>
                    <a:pt x="7" y="50"/>
                  </a:lnTo>
                  <a:lnTo>
                    <a:pt x="5" y="50"/>
                  </a:lnTo>
                  <a:lnTo>
                    <a:pt x="5" y="50"/>
                  </a:lnTo>
                  <a:lnTo>
                    <a:pt x="5" y="50"/>
                  </a:lnTo>
                  <a:lnTo>
                    <a:pt x="2" y="50"/>
                  </a:lnTo>
                  <a:lnTo>
                    <a:pt x="2" y="47"/>
                  </a:lnTo>
                  <a:lnTo>
                    <a:pt x="2" y="47"/>
                  </a:lnTo>
                  <a:lnTo>
                    <a:pt x="2" y="47"/>
                  </a:lnTo>
                  <a:lnTo>
                    <a:pt x="2" y="47"/>
                  </a:lnTo>
                  <a:lnTo>
                    <a:pt x="0" y="47"/>
                  </a:lnTo>
                  <a:lnTo>
                    <a:pt x="0" y="45"/>
                  </a:lnTo>
                  <a:lnTo>
                    <a:pt x="0" y="45"/>
                  </a:lnTo>
                  <a:lnTo>
                    <a:pt x="0" y="43"/>
                  </a:lnTo>
                  <a:lnTo>
                    <a:pt x="0" y="43"/>
                  </a:lnTo>
                  <a:lnTo>
                    <a:pt x="0" y="43"/>
                  </a:lnTo>
                  <a:lnTo>
                    <a:pt x="0" y="40"/>
                  </a:lnTo>
                  <a:lnTo>
                    <a:pt x="2" y="40"/>
                  </a:lnTo>
                  <a:lnTo>
                    <a:pt x="2" y="40"/>
                  </a:lnTo>
                  <a:lnTo>
                    <a:pt x="2" y="40"/>
                  </a:lnTo>
                  <a:lnTo>
                    <a:pt x="2" y="38"/>
                  </a:lnTo>
                  <a:lnTo>
                    <a:pt x="2" y="38"/>
                  </a:lnTo>
                  <a:lnTo>
                    <a:pt x="2" y="38"/>
                  </a:lnTo>
                  <a:lnTo>
                    <a:pt x="5" y="38"/>
                  </a:lnTo>
                  <a:lnTo>
                    <a:pt x="5" y="38"/>
                  </a:lnTo>
                  <a:lnTo>
                    <a:pt x="5" y="38"/>
                  </a:lnTo>
                  <a:lnTo>
                    <a:pt x="5" y="40"/>
                  </a:lnTo>
                  <a:lnTo>
                    <a:pt x="7" y="40"/>
                  </a:lnTo>
                  <a:lnTo>
                    <a:pt x="7" y="38"/>
                  </a:lnTo>
                  <a:lnTo>
                    <a:pt x="7" y="38"/>
                  </a:lnTo>
                  <a:lnTo>
                    <a:pt x="7" y="38"/>
                  </a:lnTo>
                  <a:lnTo>
                    <a:pt x="7" y="38"/>
                  </a:lnTo>
                  <a:lnTo>
                    <a:pt x="9" y="38"/>
                  </a:lnTo>
                  <a:lnTo>
                    <a:pt x="9" y="38"/>
                  </a:lnTo>
                  <a:lnTo>
                    <a:pt x="9" y="38"/>
                  </a:lnTo>
                  <a:lnTo>
                    <a:pt x="9" y="40"/>
                  </a:lnTo>
                  <a:lnTo>
                    <a:pt x="9" y="40"/>
                  </a:lnTo>
                  <a:lnTo>
                    <a:pt x="7" y="40"/>
                  </a:lnTo>
                  <a:lnTo>
                    <a:pt x="7" y="40"/>
                  </a:lnTo>
                  <a:lnTo>
                    <a:pt x="7" y="43"/>
                  </a:lnTo>
                  <a:lnTo>
                    <a:pt x="7" y="43"/>
                  </a:lnTo>
                  <a:lnTo>
                    <a:pt x="7" y="43"/>
                  </a:lnTo>
                  <a:lnTo>
                    <a:pt x="7" y="43"/>
                  </a:lnTo>
                  <a:lnTo>
                    <a:pt x="5" y="43"/>
                  </a:lnTo>
                  <a:lnTo>
                    <a:pt x="5" y="43"/>
                  </a:lnTo>
                  <a:lnTo>
                    <a:pt x="5" y="45"/>
                  </a:lnTo>
                  <a:lnTo>
                    <a:pt x="5" y="45"/>
                  </a:lnTo>
                  <a:lnTo>
                    <a:pt x="7" y="45"/>
                  </a:lnTo>
                  <a:lnTo>
                    <a:pt x="7" y="45"/>
                  </a:lnTo>
                  <a:lnTo>
                    <a:pt x="7" y="45"/>
                  </a:lnTo>
                  <a:lnTo>
                    <a:pt x="7" y="45"/>
                  </a:lnTo>
                  <a:lnTo>
                    <a:pt x="9" y="45"/>
                  </a:lnTo>
                  <a:lnTo>
                    <a:pt x="9" y="45"/>
                  </a:lnTo>
                  <a:lnTo>
                    <a:pt x="9" y="45"/>
                  </a:lnTo>
                  <a:lnTo>
                    <a:pt x="9" y="47"/>
                  </a:lnTo>
                  <a:lnTo>
                    <a:pt x="9" y="47"/>
                  </a:lnTo>
                  <a:lnTo>
                    <a:pt x="9" y="45"/>
                  </a:lnTo>
                  <a:lnTo>
                    <a:pt x="9" y="45"/>
                  </a:lnTo>
                  <a:lnTo>
                    <a:pt x="9" y="43"/>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0" name="Freeform 270"/>
            <p:cNvSpPr>
              <a:spLocks/>
            </p:cNvSpPr>
            <p:nvPr/>
          </p:nvSpPr>
          <p:spPr bwMode="auto">
            <a:xfrm>
              <a:off x="3059113" y="3321050"/>
              <a:ext cx="179388" cy="146050"/>
            </a:xfrm>
            <a:custGeom>
              <a:avLst/>
              <a:gdLst/>
              <a:ahLst/>
              <a:cxnLst>
                <a:cxn ang="0">
                  <a:pos x="14" y="47"/>
                </a:cxn>
                <a:cxn ang="0">
                  <a:pos x="19" y="54"/>
                </a:cxn>
                <a:cxn ang="0">
                  <a:pos x="21" y="57"/>
                </a:cxn>
                <a:cxn ang="0">
                  <a:pos x="26" y="52"/>
                </a:cxn>
                <a:cxn ang="0">
                  <a:pos x="31" y="47"/>
                </a:cxn>
                <a:cxn ang="0">
                  <a:pos x="40" y="50"/>
                </a:cxn>
                <a:cxn ang="0">
                  <a:pos x="45" y="50"/>
                </a:cxn>
                <a:cxn ang="0">
                  <a:pos x="50" y="47"/>
                </a:cxn>
                <a:cxn ang="0">
                  <a:pos x="47" y="45"/>
                </a:cxn>
                <a:cxn ang="0">
                  <a:pos x="50" y="50"/>
                </a:cxn>
                <a:cxn ang="0">
                  <a:pos x="57" y="50"/>
                </a:cxn>
                <a:cxn ang="0">
                  <a:pos x="57" y="47"/>
                </a:cxn>
                <a:cxn ang="0">
                  <a:pos x="59" y="45"/>
                </a:cxn>
                <a:cxn ang="0">
                  <a:pos x="64" y="47"/>
                </a:cxn>
                <a:cxn ang="0">
                  <a:pos x="68" y="43"/>
                </a:cxn>
                <a:cxn ang="0">
                  <a:pos x="73" y="36"/>
                </a:cxn>
                <a:cxn ang="0">
                  <a:pos x="78" y="31"/>
                </a:cxn>
                <a:cxn ang="0">
                  <a:pos x="83" y="28"/>
                </a:cxn>
                <a:cxn ang="0">
                  <a:pos x="87" y="24"/>
                </a:cxn>
                <a:cxn ang="0">
                  <a:pos x="92" y="17"/>
                </a:cxn>
                <a:cxn ang="0">
                  <a:pos x="97" y="12"/>
                </a:cxn>
                <a:cxn ang="0">
                  <a:pos x="102" y="7"/>
                </a:cxn>
                <a:cxn ang="0">
                  <a:pos x="106" y="2"/>
                </a:cxn>
                <a:cxn ang="0">
                  <a:pos x="109" y="7"/>
                </a:cxn>
                <a:cxn ang="0">
                  <a:pos x="111" y="12"/>
                </a:cxn>
                <a:cxn ang="0">
                  <a:pos x="113" y="19"/>
                </a:cxn>
                <a:cxn ang="0">
                  <a:pos x="113" y="28"/>
                </a:cxn>
                <a:cxn ang="0">
                  <a:pos x="109" y="33"/>
                </a:cxn>
                <a:cxn ang="0">
                  <a:pos x="106" y="28"/>
                </a:cxn>
                <a:cxn ang="0">
                  <a:pos x="102" y="31"/>
                </a:cxn>
                <a:cxn ang="0">
                  <a:pos x="102" y="40"/>
                </a:cxn>
                <a:cxn ang="0">
                  <a:pos x="102" y="47"/>
                </a:cxn>
                <a:cxn ang="0">
                  <a:pos x="106" y="52"/>
                </a:cxn>
                <a:cxn ang="0">
                  <a:pos x="99" y="52"/>
                </a:cxn>
                <a:cxn ang="0">
                  <a:pos x="95" y="57"/>
                </a:cxn>
                <a:cxn ang="0">
                  <a:pos x="95" y="64"/>
                </a:cxn>
                <a:cxn ang="0">
                  <a:pos x="92" y="71"/>
                </a:cxn>
                <a:cxn ang="0">
                  <a:pos x="87" y="78"/>
                </a:cxn>
                <a:cxn ang="0">
                  <a:pos x="87" y="88"/>
                </a:cxn>
                <a:cxn ang="0">
                  <a:pos x="83" y="92"/>
                </a:cxn>
                <a:cxn ang="0">
                  <a:pos x="76" y="90"/>
                </a:cxn>
                <a:cxn ang="0">
                  <a:pos x="66" y="88"/>
                </a:cxn>
                <a:cxn ang="0">
                  <a:pos x="59" y="85"/>
                </a:cxn>
                <a:cxn ang="0">
                  <a:pos x="52" y="85"/>
                </a:cxn>
                <a:cxn ang="0">
                  <a:pos x="42" y="83"/>
                </a:cxn>
                <a:cxn ang="0">
                  <a:pos x="35" y="83"/>
                </a:cxn>
                <a:cxn ang="0">
                  <a:pos x="28" y="81"/>
                </a:cxn>
                <a:cxn ang="0">
                  <a:pos x="21" y="78"/>
                </a:cxn>
                <a:cxn ang="0">
                  <a:pos x="16" y="73"/>
                </a:cxn>
                <a:cxn ang="0">
                  <a:pos x="16" y="64"/>
                </a:cxn>
                <a:cxn ang="0">
                  <a:pos x="14" y="57"/>
                </a:cxn>
                <a:cxn ang="0">
                  <a:pos x="7" y="52"/>
                </a:cxn>
                <a:cxn ang="0">
                  <a:pos x="2" y="47"/>
                </a:cxn>
                <a:cxn ang="0">
                  <a:pos x="2" y="40"/>
                </a:cxn>
                <a:cxn ang="0">
                  <a:pos x="7" y="40"/>
                </a:cxn>
                <a:cxn ang="0">
                  <a:pos x="7" y="40"/>
                </a:cxn>
                <a:cxn ang="0">
                  <a:pos x="7" y="45"/>
                </a:cxn>
                <a:cxn ang="0">
                  <a:pos x="9" y="45"/>
                </a:cxn>
              </a:cxnLst>
              <a:rect l="0" t="0" r="r" b="b"/>
              <a:pathLst>
                <a:path w="113" h="92">
                  <a:moveTo>
                    <a:pt x="9" y="43"/>
                  </a:moveTo>
                  <a:lnTo>
                    <a:pt x="12" y="43"/>
                  </a:lnTo>
                  <a:lnTo>
                    <a:pt x="12" y="43"/>
                  </a:lnTo>
                  <a:lnTo>
                    <a:pt x="12" y="45"/>
                  </a:lnTo>
                  <a:lnTo>
                    <a:pt x="14" y="45"/>
                  </a:lnTo>
                  <a:lnTo>
                    <a:pt x="14" y="45"/>
                  </a:lnTo>
                  <a:lnTo>
                    <a:pt x="14" y="45"/>
                  </a:lnTo>
                  <a:lnTo>
                    <a:pt x="14" y="45"/>
                  </a:lnTo>
                  <a:lnTo>
                    <a:pt x="14" y="47"/>
                  </a:lnTo>
                  <a:lnTo>
                    <a:pt x="14" y="47"/>
                  </a:lnTo>
                  <a:lnTo>
                    <a:pt x="14" y="50"/>
                  </a:lnTo>
                  <a:lnTo>
                    <a:pt x="14" y="50"/>
                  </a:lnTo>
                  <a:lnTo>
                    <a:pt x="16" y="50"/>
                  </a:lnTo>
                  <a:lnTo>
                    <a:pt x="16" y="52"/>
                  </a:lnTo>
                  <a:lnTo>
                    <a:pt x="16" y="52"/>
                  </a:lnTo>
                  <a:lnTo>
                    <a:pt x="16" y="54"/>
                  </a:lnTo>
                  <a:lnTo>
                    <a:pt x="16" y="54"/>
                  </a:lnTo>
                  <a:lnTo>
                    <a:pt x="16" y="54"/>
                  </a:lnTo>
                  <a:lnTo>
                    <a:pt x="19" y="54"/>
                  </a:lnTo>
                  <a:lnTo>
                    <a:pt x="19" y="54"/>
                  </a:lnTo>
                  <a:lnTo>
                    <a:pt x="21" y="54"/>
                  </a:lnTo>
                  <a:lnTo>
                    <a:pt x="21" y="54"/>
                  </a:lnTo>
                  <a:lnTo>
                    <a:pt x="21" y="54"/>
                  </a:lnTo>
                  <a:lnTo>
                    <a:pt x="19" y="54"/>
                  </a:lnTo>
                  <a:lnTo>
                    <a:pt x="19" y="57"/>
                  </a:lnTo>
                  <a:lnTo>
                    <a:pt x="21" y="57"/>
                  </a:lnTo>
                  <a:lnTo>
                    <a:pt x="21" y="57"/>
                  </a:lnTo>
                  <a:lnTo>
                    <a:pt x="21" y="57"/>
                  </a:lnTo>
                  <a:lnTo>
                    <a:pt x="21" y="57"/>
                  </a:lnTo>
                  <a:lnTo>
                    <a:pt x="21" y="57"/>
                  </a:lnTo>
                  <a:lnTo>
                    <a:pt x="21" y="54"/>
                  </a:lnTo>
                  <a:lnTo>
                    <a:pt x="21" y="54"/>
                  </a:lnTo>
                  <a:lnTo>
                    <a:pt x="21" y="54"/>
                  </a:lnTo>
                  <a:lnTo>
                    <a:pt x="21" y="54"/>
                  </a:lnTo>
                  <a:lnTo>
                    <a:pt x="21" y="54"/>
                  </a:lnTo>
                  <a:lnTo>
                    <a:pt x="24" y="54"/>
                  </a:lnTo>
                  <a:lnTo>
                    <a:pt x="24" y="54"/>
                  </a:lnTo>
                  <a:lnTo>
                    <a:pt x="26" y="54"/>
                  </a:lnTo>
                  <a:lnTo>
                    <a:pt x="26" y="54"/>
                  </a:lnTo>
                  <a:lnTo>
                    <a:pt x="26" y="52"/>
                  </a:lnTo>
                  <a:lnTo>
                    <a:pt x="26" y="52"/>
                  </a:lnTo>
                  <a:lnTo>
                    <a:pt x="28" y="52"/>
                  </a:lnTo>
                  <a:lnTo>
                    <a:pt x="28" y="52"/>
                  </a:lnTo>
                  <a:lnTo>
                    <a:pt x="28" y="52"/>
                  </a:lnTo>
                  <a:lnTo>
                    <a:pt x="28" y="50"/>
                  </a:lnTo>
                  <a:lnTo>
                    <a:pt x="28" y="50"/>
                  </a:lnTo>
                  <a:lnTo>
                    <a:pt x="31" y="50"/>
                  </a:lnTo>
                  <a:lnTo>
                    <a:pt x="31" y="50"/>
                  </a:lnTo>
                  <a:lnTo>
                    <a:pt x="31" y="50"/>
                  </a:lnTo>
                  <a:lnTo>
                    <a:pt x="31" y="47"/>
                  </a:lnTo>
                  <a:lnTo>
                    <a:pt x="33" y="47"/>
                  </a:lnTo>
                  <a:lnTo>
                    <a:pt x="33" y="47"/>
                  </a:lnTo>
                  <a:lnTo>
                    <a:pt x="33" y="47"/>
                  </a:lnTo>
                  <a:lnTo>
                    <a:pt x="33" y="50"/>
                  </a:lnTo>
                  <a:lnTo>
                    <a:pt x="35" y="50"/>
                  </a:lnTo>
                  <a:lnTo>
                    <a:pt x="35" y="50"/>
                  </a:lnTo>
                  <a:lnTo>
                    <a:pt x="35" y="50"/>
                  </a:lnTo>
                  <a:lnTo>
                    <a:pt x="38" y="50"/>
                  </a:lnTo>
                  <a:lnTo>
                    <a:pt x="38" y="50"/>
                  </a:lnTo>
                  <a:lnTo>
                    <a:pt x="40" y="50"/>
                  </a:lnTo>
                  <a:lnTo>
                    <a:pt x="40" y="50"/>
                  </a:lnTo>
                  <a:lnTo>
                    <a:pt x="40" y="50"/>
                  </a:lnTo>
                  <a:lnTo>
                    <a:pt x="42" y="50"/>
                  </a:lnTo>
                  <a:lnTo>
                    <a:pt x="42" y="50"/>
                  </a:lnTo>
                  <a:lnTo>
                    <a:pt x="42" y="50"/>
                  </a:lnTo>
                  <a:lnTo>
                    <a:pt x="42" y="47"/>
                  </a:lnTo>
                  <a:lnTo>
                    <a:pt x="45" y="47"/>
                  </a:lnTo>
                  <a:lnTo>
                    <a:pt x="45" y="50"/>
                  </a:lnTo>
                  <a:lnTo>
                    <a:pt x="45" y="50"/>
                  </a:lnTo>
                  <a:lnTo>
                    <a:pt x="45" y="50"/>
                  </a:lnTo>
                  <a:lnTo>
                    <a:pt x="47" y="50"/>
                  </a:lnTo>
                  <a:lnTo>
                    <a:pt x="47" y="50"/>
                  </a:lnTo>
                  <a:lnTo>
                    <a:pt x="47" y="50"/>
                  </a:lnTo>
                  <a:lnTo>
                    <a:pt x="47" y="50"/>
                  </a:lnTo>
                  <a:lnTo>
                    <a:pt x="47" y="50"/>
                  </a:lnTo>
                  <a:lnTo>
                    <a:pt x="50" y="50"/>
                  </a:lnTo>
                  <a:lnTo>
                    <a:pt x="50" y="50"/>
                  </a:lnTo>
                  <a:lnTo>
                    <a:pt x="50" y="50"/>
                  </a:lnTo>
                  <a:lnTo>
                    <a:pt x="50" y="50"/>
                  </a:lnTo>
                  <a:lnTo>
                    <a:pt x="50" y="47"/>
                  </a:lnTo>
                  <a:lnTo>
                    <a:pt x="50" y="47"/>
                  </a:lnTo>
                  <a:lnTo>
                    <a:pt x="47" y="47"/>
                  </a:lnTo>
                  <a:lnTo>
                    <a:pt x="47" y="47"/>
                  </a:lnTo>
                  <a:lnTo>
                    <a:pt x="47" y="47"/>
                  </a:lnTo>
                  <a:lnTo>
                    <a:pt x="45" y="47"/>
                  </a:lnTo>
                  <a:lnTo>
                    <a:pt x="45" y="47"/>
                  </a:lnTo>
                  <a:lnTo>
                    <a:pt x="45" y="45"/>
                  </a:lnTo>
                  <a:lnTo>
                    <a:pt x="45" y="45"/>
                  </a:lnTo>
                  <a:lnTo>
                    <a:pt x="45" y="45"/>
                  </a:lnTo>
                  <a:lnTo>
                    <a:pt x="47" y="45"/>
                  </a:lnTo>
                  <a:lnTo>
                    <a:pt x="47" y="45"/>
                  </a:lnTo>
                  <a:lnTo>
                    <a:pt x="47" y="45"/>
                  </a:lnTo>
                  <a:lnTo>
                    <a:pt x="50" y="45"/>
                  </a:lnTo>
                  <a:lnTo>
                    <a:pt x="50" y="45"/>
                  </a:lnTo>
                  <a:lnTo>
                    <a:pt x="50" y="45"/>
                  </a:lnTo>
                  <a:lnTo>
                    <a:pt x="50" y="47"/>
                  </a:lnTo>
                  <a:lnTo>
                    <a:pt x="50" y="47"/>
                  </a:lnTo>
                  <a:lnTo>
                    <a:pt x="50" y="47"/>
                  </a:lnTo>
                  <a:lnTo>
                    <a:pt x="50" y="50"/>
                  </a:lnTo>
                  <a:lnTo>
                    <a:pt x="50" y="50"/>
                  </a:lnTo>
                  <a:lnTo>
                    <a:pt x="52" y="50"/>
                  </a:lnTo>
                  <a:lnTo>
                    <a:pt x="52" y="50"/>
                  </a:lnTo>
                  <a:lnTo>
                    <a:pt x="52" y="52"/>
                  </a:lnTo>
                  <a:lnTo>
                    <a:pt x="54" y="52"/>
                  </a:lnTo>
                  <a:lnTo>
                    <a:pt x="54" y="52"/>
                  </a:lnTo>
                  <a:lnTo>
                    <a:pt x="54" y="52"/>
                  </a:lnTo>
                  <a:lnTo>
                    <a:pt x="57" y="52"/>
                  </a:lnTo>
                  <a:lnTo>
                    <a:pt x="57" y="52"/>
                  </a:lnTo>
                  <a:lnTo>
                    <a:pt x="57" y="50"/>
                  </a:lnTo>
                  <a:lnTo>
                    <a:pt x="57" y="50"/>
                  </a:lnTo>
                  <a:lnTo>
                    <a:pt x="54" y="50"/>
                  </a:lnTo>
                  <a:lnTo>
                    <a:pt x="54" y="50"/>
                  </a:lnTo>
                  <a:lnTo>
                    <a:pt x="54" y="50"/>
                  </a:lnTo>
                  <a:lnTo>
                    <a:pt x="54" y="50"/>
                  </a:lnTo>
                  <a:lnTo>
                    <a:pt x="54" y="47"/>
                  </a:lnTo>
                  <a:lnTo>
                    <a:pt x="54" y="47"/>
                  </a:lnTo>
                  <a:lnTo>
                    <a:pt x="54" y="47"/>
                  </a:lnTo>
                  <a:lnTo>
                    <a:pt x="54" y="47"/>
                  </a:lnTo>
                  <a:lnTo>
                    <a:pt x="57" y="47"/>
                  </a:lnTo>
                  <a:lnTo>
                    <a:pt x="57" y="47"/>
                  </a:lnTo>
                  <a:lnTo>
                    <a:pt x="59" y="47"/>
                  </a:lnTo>
                  <a:lnTo>
                    <a:pt x="59" y="45"/>
                  </a:lnTo>
                  <a:lnTo>
                    <a:pt x="57" y="45"/>
                  </a:lnTo>
                  <a:lnTo>
                    <a:pt x="57" y="45"/>
                  </a:lnTo>
                  <a:lnTo>
                    <a:pt x="57" y="45"/>
                  </a:lnTo>
                  <a:lnTo>
                    <a:pt x="57" y="45"/>
                  </a:lnTo>
                  <a:lnTo>
                    <a:pt x="59" y="45"/>
                  </a:lnTo>
                  <a:lnTo>
                    <a:pt x="59" y="43"/>
                  </a:lnTo>
                  <a:lnTo>
                    <a:pt x="59" y="43"/>
                  </a:lnTo>
                  <a:lnTo>
                    <a:pt x="59" y="45"/>
                  </a:lnTo>
                  <a:lnTo>
                    <a:pt x="59" y="45"/>
                  </a:lnTo>
                  <a:lnTo>
                    <a:pt x="59" y="45"/>
                  </a:lnTo>
                  <a:lnTo>
                    <a:pt x="59" y="47"/>
                  </a:lnTo>
                  <a:lnTo>
                    <a:pt x="61" y="47"/>
                  </a:lnTo>
                  <a:lnTo>
                    <a:pt x="61" y="47"/>
                  </a:lnTo>
                  <a:lnTo>
                    <a:pt x="61" y="47"/>
                  </a:lnTo>
                  <a:lnTo>
                    <a:pt x="61" y="47"/>
                  </a:lnTo>
                  <a:lnTo>
                    <a:pt x="64" y="47"/>
                  </a:lnTo>
                  <a:lnTo>
                    <a:pt x="64" y="47"/>
                  </a:lnTo>
                  <a:lnTo>
                    <a:pt x="64" y="47"/>
                  </a:lnTo>
                  <a:lnTo>
                    <a:pt x="64" y="45"/>
                  </a:lnTo>
                  <a:lnTo>
                    <a:pt x="64" y="45"/>
                  </a:lnTo>
                  <a:lnTo>
                    <a:pt x="66" y="45"/>
                  </a:lnTo>
                  <a:lnTo>
                    <a:pt x="66" y="45"/>
                  </a:lnTo>
                  <a:lnTo>
                    <a:pt x="66" y="43"/>
                  </a:lnTo>
                  <a:lnTo>
                    <a:pt x="66" y="43"/>
                  </a:lnTo>
                  <a:lnTo>
                    <a:pt x="66" y="43"/>
                  </a:lnTo>
                  <a:lnTo>
                    <a:pt x="68" y="43"/>
                  </a:lnTo>
                  <a:lnTo>
                    <a:pt x="68" y="43"/>
                  </a:lnTo>
                  <a:lnTo>
                    <a:pt x="68" y="43"/>
                  </a:lnTo>
                  <a:lnTo>
                    <a:pt x="68" y="40"/>
                  </a:lnTo>
                  <a:lnTo>
                    <a:pt x="68" y="40"/>
                  </a:lnTo>
                  <a:lnTo>
                    <a:pt x="68" y="40"/>
                  </a:lnTo>
                  <a:lnTo>
                    <a:pt x="71" y="40"/>
                  </a:lnTo>
                  <a:lnTo>
                    <a:pt x="71" y="40"/>
                  </a:lnTo>
                  <a:lnTo>
                    <a:pt x="71" y="38"/>
                  </a:lnTo>
                  <a:lnTo>
                    <a:pt x="73" y="38"/>
                  </a:lnTo>
                  <a:lnTo>
                    <a:pt x="73" y="38"/>
                  </a:lnTo>
                  <a:lnTo>
                    <a:pt x="73" y="38"/>
                  </a:lnTo>
                  <a:lnTo>
                    <a:pt x="73" y="36"/>
                  </a:lnTo>
                  <a:lnTo>
                    <a:pt x="73" y="36"/>
                  </a:lnTo>
                  <a:lnTo>
                    <a:pt x="76" y="36"/>
                  </a:lnTo>
                  <a:lnTo>
                    <a:pt x="76" y="36"/>
                  </a:lnTo>
                  <a:lnTo>
                    <a:pt x="76" y="36"/>
                  </a:lnTo>
                  <a:lnTo>
                    <a:pt x="76" y="33"/>
                  </a:lnTo>
                  <a:lnTo>
                    <a:pt x="76" y="33"/>
                  </a:lnTo>
                  <a:lnTo>
                    <a:pt x="76" y="33"/>
                  </a:lnTo>
                  <a:lnTo>
                    <a:pt x="76" y="33"/>
                  </a:lnTo>
                  <a:lnTo>
                    <a:pt x="78" y="33"/>
                  </a:lnTo>
                  <a:lnTo>
                    <a:pt x="78" y="31"/>
                  </a:lnTo>
                  <a:lnTo>
                    <a:pt x="78" y="31"/>
                  </a:lnTo>
                  <a:lnTo>
                    <a:pt x="80" y="31"/>
                  </a:lnTo>
                  <a:lnTo>
                    <a:pt x="80" y="31"/>
                  </a:lnTo>
                  <a:lnTo>
                    <a:pt x="80" y="31"/>
                  </a:lnTo>
                  <a:lnTo>
                    <a:pt x="80" y="31"/>
                  </a:lnTo>
                  <a:lnTo>
                    <a:pt x="80" y="28"/>
                  </a:lnTo>
                  <a:lnTo>
                    <a:pt x="83" y="28"/>
                  </a:lnTo>
                  <a:lnTo>
                    <a:pt x="83" y="28"/>
                  </a:lnTo>
                  <a:lnTo>
                    <a:pt x="83" y="28"/>
                  </a:lnTo>
                  <a:lnTo>
                    <a:pt x="83" y="28"/>
                  </a:lnTo>
                  <a:lnTo>
                    <a:pt x="85" y="28"/>
                  </a:lnTo>
                  <a:lnTo>
                    <a:pt x="85" y="26"/>
                  </a:lnTo>
                  <a:lnTo>
                    <a:pt x="85" y="26"/>
                  </a:lnTo>
                  <a:lnTo>
                    <a:pt x="85" y="26"/>
                  </a:lnTo>
                  <a:lnTo>
                    <a:pt x="87" y="26"/>
                  </a:lnTo>
                  <a:lnTo>
                    <a:pt x="87" y="24"/>
                  </a:lnTo>
                  <a:lnTo>
                    <a:pt x="87" y="24"/>
                  </a:lnTo>
                  <a:lnTo>
                    <a:pt x="87" y="24"/>
                  </a:lnTo>
                  <a:lnTo>
                    <a:pt x="87" y="24"/>
                  </a:lnTo>
                  <a:lnTo>
                    <a:pt x="87" y="24"/>
                  </a:lnTo>
                  <a:lnTo>
                    <a:pt x="87" y="21"/>
                  </a:lnTo>
                  <a:lnTo>
                    <a:pt x="90" y="21"/>
                  </a:lnTo>
                  <a:lnTo>
                    <a:pt x="90" y="21"/>
                  </a:lnTo>
                  <a:lnTo>
                    <a:pt x="90" y="21"/>
                  </a:lnTo>
                  <a:lnTo>
                    <a:pt x="90" y="19"/>
                  </a:lnTo>
                  <a:lnTo>
                    <a:pt x="90" y="19"/>
                  </a:lnTo>
                  <a:lnTo>
                    <a:pt x="90" y="19"/>
                  </a:lnTo>
                  <a:lnTo>
                    <a:pt x="92" y="19"/>
                  </a:lnTo>
                  <a:lnTo>
                    <a:pt x="92" y="17"/>
                  </a:lnTo>
                  <a:lnTo>
                    <a:pt x="92" y="17"/>
                  </a:lnTo>
                  <a:lnTo>
                    <a:pt x="92" y="17"/>
                  </a:lnTo>
                  <a:lnTo>
                    <a:pt x="95" y="17"/>
                  </a:lnTo>
                  <a:lnTo>
                    <a:pt x="95" y="14"/>
                  </a:lnTo>
                  <a:lnTo>
                    <a:pt x="95" y="14"/>
                  </a:lnTo>
                  <a:lnTo>
                    <a:pt x="95" y="14"/>
                  </a:lnTo>
                  <a:lnTo>
                    <a:pt x="95" y="14"/>
                  </a:lnTo>
                  <a:lnTo>
                    <a:pt x="95" y="14"/>
                  </a:lnTo>
                  <a:lnTo>
                    <a:pt x="95" y="12"/>
                  </a:lnTo>
                  <a:lnTo>
                    <a:pt x="97" y="12"/>
                  </a:lnTo>
                  <a:lnTo>
                    <a:pt x="97" y="12"/>
                  </a:lnTo>
                  <a:lnTo>
                    <a:pt x="97" y="12"/>
                  </a:lnTo>
                  <a:lnTo>
                    <a:pt x="99" y="12"/>
                  </a:lnTo>
                  <a:lnTo>
                    <a:pt x="99" y="12"/>
                  </a:lnTo>
                  <a:lnTo>
                    <a:pt x="99" y="12"/>
                  </a:lnTo>
                  <a:lnTo>
                    <a:pt x="99" y="9"/>
                  </a:lnTo>
                  <a:lnTo>
                    <a:pt x="99" y="9"/>
                  </a:lnTo>
                  <a:lnTo>
                    <a:pt x="102" y="9"/>
                  </a:lnTo>
                  <a:lnTo>
                    <a:pt x="102" y="9"/>
                  </a:lnTo>
                  <a:lnTo>
                    <a:pt x="102" y="9"/>
                  </a:lnTo>
                  <a:lnTo>
                    <a:pt x="102" y="7"/>
                  </a:lnTo>
                  <a:lnTo>
                    <a:pt x="104" y="7"/>
                  </a:lnTo>
                  <a:lnTo>
                    <a:pt x="104" y="7"/>
                  </a:lnTo>
                  <a:lnTo>
                    <a:pt x="104" y="7"/>
                  </a:lnTo>
                  <a:lnTo>
                    <a:pt x="104" y="5"/>
                  </a:lnTo>
                  <a:lnTo>
                    <a:pt x="106" y="5"/>
                  </a:lnTo>
                  <a:lnTo>
                    <a:pt x="106" y="5"/>
                  </a:lnTo>
                  <a:lnTo>
                    <a:pt x="106" y="5"/>
                  </a:lnTo>
                  <a:lnTo>
                    <a:pt x="106" y="5"/>
                  </a:lnTo>
                  <a:lnTo>
                    <a:pt x="106" y="2"/>
                  </a:lnTo>
                  <a:lnTo>
                    <a:pt x="106" y="2"/>
                  </a:lnTo>
                  <a:lnTo>
                    <a:pt x="106" y="0"/>
                  </a:lnTo>
                  <a:lnTo>
                    <a:pt x="106" y="0"/>
                  </a:lnTo>
                  <a:lnTo>
                    <a:pt x="109" y="0"/>
                  </a:lnTo>
                  <a:lnTo>
                    <a:pt x="109" y="0"/>
                  </a:lnTo>
                  <a:lnTo>
                    <a:pt x="109" y="2"/>
                  </a:lnTo>
                  <a:lnTo>
                    <a:pt x="109" y="2"/>
                  </a:lnTo>
                  <a:lnTo>
                    <a:pt x="109" y="5"/>
                  </a:lnTo>
                  <a:lnTo>
                    <a:pt x="109" y="5"/>
                  </a:lnTo>
                  <a:lnTo>
                    <a:pt x="109" y="5"/>
                  </a:lnTo>
                  <a:lnTo>
                    <a:pt x="109" y="7"/>
                  </a:lnTo>
                  <a:lnTo>
                    <a:pt x="109" y="7"/>
                  </a:lnTo>
                  <a:lnTo>
                    <a:pt x="109" y="7"/>
                  </a:lnTo>
                  <a:lnTo>
                    <a:pt x="109" y="7"/>
                  </a:lnTo>
                  <a:lnTo>
                    <a:pt x="109" y="9"/>
                  </a:lnTo>
                  <a:lnTo>
                    <a:pt x="109" y="9"/>
                  </a:lnTo>
                  <a:lnTo>
                    <a:pt x="109" y="12"/>
                  </a:lnTo>
                  <a:lnTo>
                    <a:pt x="109" y="12"/>
                  </a:lnTo>
                  <a:lnTo>
                    <a:pt x="109" y="12"/>
                  </a:lnTo>
                  <a:lnTo>
                    <a:pt x="111" y="12"/>
                  </a:lnTo>
                  <a:lnTo>
                    <a:pt x="111" y="12"/>
                  </a:lnTo>
                  <a:lnTo>
                    <a:pt x="113" y="12"/>
                  </a:lnTo>
                  <a:lnTo>
                    <a:pt x="113" y="12"/>
                  </a:lnTo>
                  <a:lnTo>
                    <a:pt x="113" y="14"/>
                  </a:lnTo>
                  <a:lnTo>
                    <a:pt x="113" y="14"/>
                  </a:lnTo>
                  <a:lnTo>
                    <a:pt x="113" y="14"/>
                  </a:lnTo>
                  <a:lnTo>
                    <a:pt x="113" y="17"/>
                  </a:lnTo>
                  <a:lnTo>
                    <a:pt x="113" y="17"/>
                  </a:lnTo>
                  <a:lnTo>
                    <a:pt x="113" y="19"/>
                  </a:lnTo>
                  <a:lnTo>
                    <a:pt x="113" y="19"/>
                  </a:lnTo>
                  <a:lnTo>
                    <a:pt x="113" y="19"/>
                  </a:lnTo>
                  <a:lnTo>
                    <a:pt x="113" y="21"/>
                  </a:lnTo>
                  <a:lnTo>
                    <a:pt x="113" y="21"/>
                  </a:lnTo>
                  <a:lnTo>
                    <a:pt x="113" y="21"/>
                  </a:lnTo>
                  <a:lnTo>
                    <a:pt x="113" y="24"/>
                  </a:lnTo>
                  <a:lnTo>
                    <a:pt x="113" y="24"/>
                  </a:lnTo>
                  <a:lnTo>
                    <a:pt x="113" y="24"/>
                  </a:lnTo>
                  <a:lnTo>
                    <a:pt x="113" y="26"/>
                  </a:lnTo>
                  <a:lnTo>
                    <a:pt x="113" y="26"/>
                  </a:lnTo>
                  <a:lnTo>
                    <a:pt x="113" y="28"/>
                  </a:lnTo>
                  <a:lnTo>
                    <a:pt x="113" y="28"/>
                  </a:lnTo>
                  <a:lnTo>
                    <a:pt x="113" y="28"/>
                  </a:lnTo>
                  <a:lnTo>
                    <a:pt x="113" y="31"/>
                  </a:lnTo>
                  <a:lnTo>
                    <a:pt x="113" y="31"/>
                  </a:lnTo>
                  <a:lnTo>
                    <a:pt x="111" y="31"/>
                  </a:lnTo>
                  <a:lnTo>
                    <a:pt x="111" y="33"/>
                  </a:lnTo>
                  <a:lnTo>
                    <a:pt x="111" y="33"/>
                  </a:lnTo>
                  <a:lnTo>
                    <a:pt x="109" y="33"/>
                  </a:lnTo>
                  <a:lnTo>
                    <a:pt x="109" y="33"/>
                  </a:lnTo>
                  <a:lnTo>
                    <a:pt x="109" y="33"/>
                  </a:lnTo>
                  <a:lnTo>
                    <a:pt x="109" y="33"/>
                  </a:lnTo>
                  <a:lnTo>
                    <a:pt x="109" y="33"/>
                  </a:lnTo>
                  <a:lnTo>
                    <a:pt x="106" y="33"/>
                  </a:lnTo>
                  <a:lnTo>
                    <a:pt x="106" y="33"/>
                  </a:lnTo>
                  <a:lnTo>
                    <a:pt x="106" y="33"/>
                  </a:lnTo>
                  <a:lnTo>
                    <a:pt x="106" y="33"/>
                  </a:lnTo>
                  <a:lnTo>
                    <a:pt x="106" y="33"/>
                  </a:lnTo>
                  <a:lnTo>
                    <a:pt x="106" y="31"/>
                  </a:lnTo>
                  <a:lnTo>
                    <a:pt x="106" y="31"/>
                  </a:lnTo>
                  <a:lnTo>
                    <a:pt x="106" y="31"/>
                  </a:lnTo>
                  <a:lnTo>
                    <a:pt x="106" y="28"/>
                  </a:lnTo>
                  <a:lnTo>
                    <a:pt x="106" y="28"/>
                  </a:lnTo>
                  <a:lnTo>
                    <a:pt x="106" y="28"/>
                  </a:lnTo>
                  <a:lnTo>
                    <a:pt x="104" y="28"/>
                  </a:lnTo>
                  <a:lnTo>
                    <a:pt x="104" y="28"/>
                  </a:lnTo>
                  <a:lnTo>
                    <a:pt x="104" y="28"/>
                  </a:lnTo>
                  <a:lnTo>
                    <a:pt x="102" y="28"/>
                  </a:lnTo>
                  <a:lnTo>
                    <a:pt x="102" y="31"/>
                  </a:lnTo>
                  <a:lnTo>
                    <a:pt x="102" y="31"/>
                  </a:lnTo>
                  <a:lnTo>
                    <a:pt x="102" y="31"/>
                  </a:lnTo>
                  <a:lnTo>
                    <a:pt x="102" y="31"/>
                  </a:lnTo>
                  <a:lnTo>
                    <a:pt x="102" y="33"/>
                  </a:lnTo>
                  <a:lnTo>
                    <a:pt x="102" y="33"/>
                  </a:lnTo>
                  <a:lnTo>
                    <a:pt x="102" y="33"/>
                  </a:lnTo>
                  <a:lnTo>
                    <a:pt x="102" y="33"/>
                  </a:lnTo>
                  <a:lnTo>
                    <a:pt x="102" y="36"/>
                  </a:lnTo>
                  <a:lnTo>
                    <a:pt x="102" y="36"/>
                  </a:lnTo>
                  <a:lnTo>
                    <a:pt x="102" y="38"/>
                  </a:lnTo>
                  <a:lnTo>
                    <a:pt x="102" y="38"/>
                  </a:lnTo>
                  <a:lnTo>
                    <a:pt x="102" y="38"/>
                  </a:lnTo>
                  <a:lnTo>
                    <a:pt x="102" y="40"/>
                  </a:lnTo>
                  <a:lnTo>
                    <a:pt x="102" y="40"/>
                  </a:lnTo>
                  <a:lnTo>
                    <a:pt x="102" y="43"/>
                  </a:lnTo>
                  <a:lnTo>
                    <a:pt x="102" y="43"/>
                  </a:lnTo>
                  <a:lnTo>
                    <a:pt x="102" y="43"/>
                  </a:lnTo>
                  <a:lnTo>
                    <a:pt x="102" y="43"/>
                  </a:lnTo>
                  <a:lnTo>
                    <a:pt x="102" y="45"/>
                  </a:lnTo>
                  <a:lnTo>
                    <a:pt x="102" y="45"/>
                  </a:lnTo>
                  <a:lnTo>
                    <a:pt x="102" y="45"/>
                  </a:lnTo>
                  <a:lnTo>
                    <a:pt x="102" y="47"/>
                  </a:lnTo>
                  <a:lnTo>
                    <a:pt x="102" y="47"/>
                  </a:lnTo>
                  <a:lnTo>
                    <a:pt x="102" y="47"/>
                  </a:lnTo>
                  <a:lnTo>
                    <a:pt x="102" y="47"/>
                  </a:lnTo>
                  <a:lnTo>
                    <a:pt x="104" y="47"/>
                  </a:lnTo>
                  <a:lnTo>
                    <a:pt x="104" y="47"/>
                  </a:lnTo>
                  <a:lnTo>
                    <a:pt x="104" y="47"/>
                  </a:lnTo>
                  <a:lnTo>
                    <a:pt x="104" y="47"/>
                  </a:lnTo>
                  <a:lnTo>
                    <a:pt x="104" y="50"/>
                  </a:lnTo>
                  <a:lnTo>
                    <a:pt x="106" y="50"/>
                  </a:lnTo>
                  <a:lnTo>
                    <a:pt x="106" y="50"/>
                  </a:lnTo>
                  <a:lnTo>
                    <a:pt x="106" y="52"/>
                  </a:lnTo>
                  <a:lnTo>
                    <a:pt x="106" y="52"/>
                  </a:lnTo>
                  <a:lnTo>
                    <a:pt x="104" y="52"/>
                  </a:lnTo>
                  <a:lnTo>
                    <a:pt x="104" y="52"/>
                  </a:lnTo>
                  <a:lnTo>
                    <a:pt x="102" y="52"/>
                  </a:lnTo>
                  <a:lnTo>
                    <a:pt x="102" y="52"/>
                  </a:lnTo>
                  <a:lnTo>
                    <a:pt x="102" y="54"/>
                  </a:lnTo>
                  <a:lnTo>
                    <a:pt x="102" y="54"/>
                  </a:lnTo>
                  <a:lnTo>
                    <a:pt x="102" y="52"/>
                  </a:lnTo>
                  <a:lnTo>
                    <a:pt x="99" y="52"/>
                  </a:lnTo>
                  <a:lnTo>
                    <a:pt x="99" y="52"/>
                  </a:lnTo>
                  <a:lnTo>
                    <a:pt x="99" y="52"/>
                  </a:lnTo>
                  <a:lnTo>
                    <a:pt x="97" y="52"/>
                  </a:lnTo>
                  <a:lnTo>
                    <a:pt x="97" y="54"/>
                  </a:lnTo>
                  <a:lnTo>
                    <a:pt x="97" y="54"/>
                  </a:lnTo>
                  <a:lnTo>
                    <a:pt x="95" y="54"/>
                  </a:lnTo>
                  <a:lnTo>
                    <a:pt x="95" y="54"/>
                  </a:lnTo>
                  <a:lnTo>
                    <a:pt x="95" y="54"/>
                  </a:lnTo>
                  <a:lnTo>
                    <a:pt x="95" y="54"/>
                  </a:lnTo>
                  <a:lnTo>
                    <a:pt x="95" y="54"/>
                  </a:lnTo>
                  <a:lnTo>
                    <a:pt x="95" y="57"/>
                  </a:lnTo>
                  <a:lnTo>
                    <a:pt x="97" y="57"/>
                  </a:lnTo>
                  <a:lnTo>
                    <a:pt x="97" y="57"/>
                  </a:lnTo>
                  <a:lnTo>
                    <a:pt x="97" y="59"/>
                  </a:lnTo>
                  <a:lnTo>
                    <a:pt x="97" y="59"/>
                  </a:lnTo>
                  <a:lnTo>
                    <a:pt x="95" y="59"/>
                  </a:lnTo>
                  <a:lnTo>
                    <a:pt x="95" y="62"/>
                  </a:lnTo>
                  <a:lnTo>
                    <a:pt x="95" y="62"/>
                  </a:lnTo>
                  <a:lnTo>
                    <a:pt x="95" y="62"/>
                  </a:lnTo>
                  <a:lnTo>
                    <a:pt x="95" y="64"/>
                  </a:lnTo>
                  <a:lnTo>
                    <a:pt x="95" y="64"/>
                  </a:lnTo>
                  <a:lnTo>
                    <a:pt x="95" y="64"/>
                  </a:lnTo>
                  <a:lnTo>
                    <a:pt x="95" y="64"/>
                  </a:lnTo>
                  <a:lnTo>
                    <a:pt x="95" y="66"/>
                  </a:lnTo>
                  <a:lnTo>
                    <a:pt x="92" y="66"/>
                  </a:lnTo>
                  <a:lnTo>
                    <a:pt x="92" y="66"/>
                  </a:lnTo>
                  <a:lnTo>
                    <a:pt x="92" y="69"/>
                  </a:lnTo>
                  <a:lnTo>
                    <a:pt x="92" y="69"/>
                  </a:lnTo>
                  <a:lnTo>
                    <a:pt x="92" y="69"/>
                  </a:lnTo>
                  <a:lnTo>
                    <a:pt x="92" y="71"/>
                  </a:lnTo>
                  <a:lnTo>
                    <a:pt x="92" y="71"/>
                  </a:lnTo>
                  <a:lnTo>
                    <a:pt x="90" y="71"/>
                  </a:lnTo>
                  <a:lnTo>
                    <a:pt x="90" y="73"/>
                  </a:lnTo>
                  <a:lnTo>
                    <a:pt x="90" y="73"/>
                  </a:lnTo>
                  <a:lnTo>
                    <a:pt x="90" y="73"/>
                  </a:lnTo>
                  <a:lnTo>
                    <a:pt x="90" y="73"/>
                  </a:lnTo>
                  <a:lnTo>
                    <a:pt x="90" y="73"/>
                  </a:lnTo>
                  <a:lnTo>
                    <a:pt x="90" y="76"/>
                  </a:lnTo>
                  <a:lnTo>
                    <a:pt x="90" y="76"/>
                  </a:lnTo>
                  <a:lnTo>
                    <a:pt x="90" y="78"/>
                  </a:lnTo>
                  <a:lnTo>
                    <a:pt x="87" y="78"/>
                  </a:lnTo>
                  <a:lnTo>
                    <a:pt x="87" y="78"/>
                  </a:lnTo>
                  <a:lnTo>
                    <a:pt x="87" y="81"/>
                  </a:lnTo>
                  <a:lnTo>
                    <a:pt x="87" y="81"/>
                  </a:lnTo>
                  <a:lnTo>
                    <a:pt x="87" y="83"/>
                  </a:lnTo>
                  <a:lnTo>
                    <a:pt x="87" y="83"/>
                  </a:lnTo>
                  <a:lnTo>
                    <a:pt x="87" y="83"/>
                  </a:lnTo>
                  <a:lnTo>
                    <a:pt x="87" y="85"/>
                  </a:lnTo>
                  <a:lnTo>
                    <a:pt x="87" y="85"/>
                  </a:lnTo>
                  <a:lnTo>
                    <a:pt x="87" y="88"/>
                  </a:lnTo>
                  <a:lnTo>
                    <a:pt x="87" y="88"/>
                  </a:lnTo>
                  <a:lnTo>
                    <a:pt x="87" y="88"/>
                  </a:lnTo>
                  <a:lnTo>
                    <a:pt x="87" y="88"/>
                  </a:lnTo>
                  <a:lnTo>
                    <a:pt x="87" y="90"/>
                  </a:lnTo>
                  <a:lnTo>
                    <a:pt x="85" y="90"/>
                  </a:lnTo>
                  <a:lnTo>
                    <a:pt x="85" y="90"/>
                  </a:lnTo>
                  <a:lnTo>
                    <a:pt x="85" y="90"/>
                  </a:lnTo>
                  <a:lnTo>
                    <a:pt x="85" y="92"/>
                  </a:lnTo>
                  <a:lnTo>
                    <a:pt x="83" y="92"/>
                  </a:lnTo>
                  <a:lnTo>
                    <a:pt x="83" y="92"/>
                  </a:lnTo>
                  <a:lnTo>
                    <a:pt x="83" y="92"/>
                  </a:lnTo>
                  <a:lnTo>
                    <a:pt x="80" y="92"/>
                  </a:lnTo>
                  <a:lnTo>
                    <a:pt x="80" y="90"/>
                  </a:lnTo>
                  <a:lnTo>
                    <a:pt x="80" y="90"/>
                  </a:lnTo>
                  <a:lnTo>
                    <a:pt x="80" y="90"/>
                  </a:lnTo>
                  <a:lnTo>
                    <a:pt x="78" y="90"/>
                  </a:lnTo>
                  <a:lnTo>
                    <a:pt x="78" y="90"/>
                  </a:lnTo>
                  <a:lnTo>
                    <a:pt x="76" y="90"/>
                  </a:lnTo>
                  <a:lnTo>
                    <a:pt x="76" y="90"/>
                  </a:lnTo>
                  <a:lnTo>
                    <a:pt x="76" y="90"/>
                  </a:lnTo>
                  <a:lnTo>
                    <a:pt x="76" y="90"/>
                  </a:lnTo>
                  <a:lnTo>
                    <a:pt x="73" y="90"/>
                  </a:lnTo>
                  <a:lnTo>
                    <a:pt x="73" y="90"/>
                  </a:lnTo>
                  <a:lnTo>
                    <a:pt x="73" y="90"/>
                  </a:lnTo>
                  <a:lnTo>
                    <a:pt x="71" y="90"/>
                  </a:lnTo>
                  <a:lnTo>
                    <a:pt x="71" y="90"/>
                  </a:lnTo>
                  <a:lnTo>
                    <a:pt x="71" y="88"/>
                  </a:lnTo>
                  <a:lnTo>
                    <a:pt x="68" y="88"/>
                  </a:lnTo>
                  <a:lnTo>
                    <a:pt x="68" y="88"/>
                  </a:lnTo>
                  <a:lnTo>
                    <a:pt x="68" y="88"/>
                  </a:lnTo>
                  <a:lnTo>
                    <a:pt x="66" y="88"/>
                  </a:lnTo>
                  <a:lnTo>
                    <a:pt x="66" y="88"/>
                  </a:lnTo>
                  <a:lnTo>
                    <a:pt x="66" y="88"/>
                  </a:lnTo>
                  <a:lnTo>
                    <a:pt x="66" y="88"/>
                  </a:lnTo>
                  <a:lnTo>
                    <a:pt x="64" y="88"/>
                  </a:lnTo>
                  <a:lnTo>
                    <a:pt x="64" y="88"/>
                  </a:lnTo>
                  <a:lnTo>
                    <a:pt x="61" y="88"/>
                  </a:lnTo>
                  <a:lnTo>
                    <a:pt x="61" y="88"/>
                  </a:lnTo>
                  <a:lnTo>
                    <a:pt x="61" y="88"/>
                  </a:lnTo>
                  <a:lnTo>
                    <a:pt x="59" y="88"/>
                  </a:lnTo>
                  <a:lnTo>
                    <a:pt x="59" y="85"/>
                  </a:lnTo>
                  <a:lnTo>
                    <a:pt x="59" y="85"/>
                  </a:lnTo>
                  <a:lnTo>
                    <a:pt x="59" y="85"/>
                  </a:lnTo>
                  <a:lnTo>
                    <a:pt x="57" y="85"/>
                  </a:lnTo>
                  <a:lnTo>
                    <a:pt x="57" y="85"/>
                  </a:lnTo>
                  <a:lnTo>
                    <a:pt x="54" y="85"/>
                  </a:lnTo>
                  <a:lnTo>
                    <a:pt x="54" y="85"/>
                  </a:lnTo>
                  <a:lnTo>
                    <a:pt x="54" y="85"/>
                  </a:lnTo>
                  <a:lnTo>
                    <a:pt x="54" y="85"/>
                  </a:lnTo>
                  <a:lnTo>
                    <a:pt x="52" y="85"/>
                  </a:lnTo>
                  <a:lnTo>
                    <a:pt x="52" y="85"/>
                  </a:lnTo>
                  <a:lnTo>
                    <a:pt x="50" y="85"/>
                  </a:lnTo>
                  <a:lnTo>
                    <a:pt x="50" y="85"/>
                  </a:lnTo>
                  <a:lnTo>
                    <a:pt x="50" y="85"/>
                  </a:lnTo>
                  <a:lnTo>
                    <a:pt x="50" y="83"/>
                  </a:lnTo>
                  <a:lnTo>
                    <a:pt x="47" y="83"/>
                  </a:lnTo>
                  <a:lnTo>
                    <a:pt x="47" y="83"/>
                  </a:lnTo>
                  <a:lnTo>
                    <a:pt x="47" y="83"/>
                  </a:lnTo>
                  <a:lnTo>
                    <a:pt x="45" y="83"/>
                  </a:lnTo>
                  <a:lnTo>
                    <a:pt x="45" y="83"/>
                  </a:lnTo>
                  <a:lnTo>
                    <a:pt x="42" y="83"/>
                  </a:lnTo>
                  <a:lnTo>
                    <a:pt x="42" y="83"/>
                  </a:lnTo>
                  <a:lnTo>
                    <a:pt x="42" y="83"/>
                  </a:lnTo>
                  <a:lnTo>
                    <a:pt x="42" y="83"/>
                  </a:lnTo>
                  <a:lnTo>
                    <a:pt x="40" y="83"/>
                  </a:lnTo>
                  <a:lnTo>
                    <a:pt x="40" y="83"/>
                  </a:lnTo>
                  <a:lnTo>
                    <a:pt x="40" y="83"/>
                  </a:lnTo>
                  <a:lnTo>
                    <a:pt x="38" y="83"/>
                  </a:lnTo>
                  <a:lnTo>
                    <a:pt x="38" y="83"/>
                  </a:lnTo>
                  <a:lnTo>
                    <a:pt x="38" y="83"/>
                  </a:lnTo>
                  <a:lnTo>
                    <a:pt x="35" y="83"/>
                  </a:lnTo>
                  <a:lnTo>
                    <a:pt x="35" y="83"/>
                  </a:lnTo>
                  <a:lnTo>
                    <a:pt x="35" y="83"/>
                  </a:lnTo>
                  <a:lnTo>
                    <a:pt x="33" y="83"/>
                  </a:lnTo>
                  <a:lnTo>
                    <a:pt x="33" y="83"/>
                  </a:lnTo>
                  <a:lnTo>
                    <a:pt x="33" y="81"/>
                  </a:lnTo>
                  <a:lnTo>
                    <a:pt x="33" y="81"/>
                  </a:lnTo>
                  <a:lnTo>
                    <a:pt x="31" y="81"/>
                  </a:lnTo>
                  <a:lnTo>
                    <a:pt x="31" y="81"/>
                  </a:lnTo>
                  <a:lnTo>
                    <a:pt x="28" y="81"/>
                  </a:lnTo>
                  <a:lnTo>
                    <a:pt x="28" y="81"/>
                  </a:lnTo>
                  <a:lnTo>
                    <a:pt x="28" y="81"/>
                  </a:lnTo>
                  <a:lnTo>
                    <a:pt x="28" y="81"/>
                  </a:lnTo>
                  <a:lnTo>
                    <a:pt x="26" y="81"/>
                  </a:lnTo>
                  <a:lnTo>
                    <a:pt x="26" y="81"/>
                  </a:lnTo>
                  <a:lnTo>
                    <a:pt x="26" y="81"/>
                  </a:lnTo>
                  <a:lnTo>
                    <a:pt x="24" y="81"/>
                  </a:lnTo>
                  <a:lnTo>
                    <a:pt x="24" y="81"/>
                  </a:lnTo>
                  <a:lnTo>
                    <a:pt x="21" y="81"/>
                  </a:lnTo>
                  <a:lnTo>
                    <a:pt x="21" y="78"/>
                  </a:lnTo>
                  <a:lnTo>
                    <a:pt x="21" y="78"/>
                  </a:lnTo>
                  <a:lnTo>
                    <a:pt x="21" y="78"/>
                  </a:lnTo>
                  <a:lnTo>
                    <a:pt x="19" y="78"/>
                  </a:lnTo>
                  <a:lnTo>
                    <a:pt x="19" y="78"/>
                  </a:lnTo>
                  <a:lnTo>
                    <a:pt x="19" y="76"/>
                  </a:lnTo>
                  <a:lnTo>
                    <a:pt x="19" y="76"/>
                  </a:lnTo>
                  <a:lnTo>
                    <a:pt x="19" y="76"/>
                  </a:lnTo>
                  <a:lnTo>
                    <a:pt x="19" y="73"/>
                  </a:lnTo>
                  <a:lnTo>
                    <a:pt x="19" y="73"/>
                  </a:lnTo>
                  <a:lnTo>
                    <a:pt x="19" y="73"/>
                  </a:lnTo>
                  <a:lnTo>
                    <a:pt x="16" y="73"/>
                  </a:lnTo>
                  <a:lnTo>
                    <a:pt x="16" y="71"/>
                  </a:lnTo>
                  <a:lnTo>
                    <a:pt x="16" y="71"/>
                  </a:lnTo>
                  <a:lnTo>
                    <a:pt x="16" y="69"/>
                  </a:lnTo>
                  <a:lnTo>
                    <a:pt x="16" y="69"/>
                  </a:lnTo>
                  <a:lnTo>
                    <a:pt x="16" y="69"/>
                  </a:lnTo>
                  <a:lnTo>
                    <a:pt x="16" y="66"/>
                  </a:lnTo>
                  <a:lnTo>
                    <a:pt x="16" y="66"/>
                  </a:lnTo>
                  <a:lnTo>
                    <a:pt x="16" y="64"/>
                  </a:lnTo>
                  <a:lnTo>
                    <a:pt x="16" y="64"/>
                  </a:lnTo>
                  <a:lnTo>
                    <a:pt x="16" y="64"/>
                  </a:lnTo>
                  <a:lnTo>
                    <a:pt x="16" y="64"/>
                  </a:lnTo>
                  <a:lnTo>
                    <a:pt x="16" y="62"/>
                  </a:lnTo>
                  <a:lnTo>
                    <a:pt x="14" y="62"/>
                  </a:lnTo>
                  <a:lnTo>
                    <a:pt x="14" y="62"/>
                  </a:lnTo>
                  <a:lnTo>
                    <a:pt x="14" y="62"/>
                  </a:lnTo>
                  <a:lnTo>
                    <a:pt x="14" y="59"/>
                  </a:lnTo>
                  <a:lnTo>
                    <a:pt x="14" y="59"/>
                  </a:lnTo>
                  <a:lnTo>
                    <a:pt x="14" y="57"/>
                  </a:lnTo>
                  <a:lnTo>
                    <a:pt x="14" y="57"/>
                  </a:lnTo>
                  <a:lnTo>
                    <a:pt x="14" y="57"/>
                  </a:lnTo>
                  <a:lnTo>
                    <a:pt x="14" y="54"/>
                  </a:lnTo>
                  <a:lnTo>
                    <a:pt x="12" y="54"/>
                  </a:lnTo>
                  <a:lnTo>
                    <a:pt x="12" y="54"/>
                  </a:lnTo>
                  <a:lnTo>
                    <a:pt x="12" y="54"/>
                  </a:lnTo>
                  <a:lnTo>
                    <a:pt x="9" y="54"/>
                  </a:lnTo>
                  <a:lnTo>
                    <a:pt x="9" y="54"/>
                  </a:lnTo>
                  <a:lnTo>
                    <a:pt x="9" y="54"/>
                  </a:lnTo>
                  <a:lnTo>
                    <a:pt x="9" y="54"/>
                  </a:lnTo>
                  <a:lnTo>
                    <a:pt x="9" y="52"/>
                  </a:lnTo>
                  <a:lnTo>
                    <a:pt x="7" y="52"/>
                  </a:lnTo>
                  <a:lnTo>
                    <a:pt x="7" y="52"/>
                  </a:lnTo>
                  <a:lnTo>
                    <a:pt x="7" y="52"/>
                  </a:lnTo>
                  <a:lnTo>
                    <a:pt x="7" y="52"/>
                  </a:lnTo>
                  <a:lnTo>
                    <a:pt x="7" y="50"/>
                  </a:lnTo>
                  <a:lnTo>
                    <a:pt x="5" y="50"/>
                  </a:lnTo>
                  <a:lnTo>
                    <a:pt x="5" y="50"/>
                  </a:lnTo>
                  <a:lnTo>
                    <a:pt x="5" y="50"/>
                  </a:lnTo>
                  <a:lnTo>
                    <a:pt x="2" y="50"/>
                  </a:lnTo>
                  <a:lnTo>
                    <a:pt x="2" y="47"/>
                  </a:lnTo>
                  <a:lnTo>
                    <a:pt x="2" y="47"/>
                  </a:lnTo>
                  <a:lnTo>
                    <a:pt x="2" y="47"/>
                  </a:lnTo>
                  <a:lnTo>
                    <a:pt x="2" y="47"/>
                  </a:lnTo>
                  <a:lnTo>
                    <a:pt x="0" y="47"/>
                  </a:lnTo>
                  <a:lnTo>
                    <a:pt x="0" y="45"/>
                  </a:lnTo>
                  <a:lnTo>
                    <a:pt x="0" y="45"/>
                  </a:lnTo>
                  <a:lnTo>
                    <a:pt x="0" y="43"/>
                  </a:lnTo>
                  <a:lnTo>
                    <a:pt x="0" y="43"/>
                  </a:lnTo>
                  <a:lnTo>
                    <a:pt x="0" y="43"/>
                  </a:lnTo>
                  <a:lnTo>
                    <a:pt x="0" y="40"/>
                  </a:lnTo>
                  <a:lnTo>
                    <a:pt x="2" y="40"/>
                  </a:lnTo>
                  <a:lnTo>
                    <a:pt x="2" y="40"/>
                  </a:lnTo>
                  <a:lnTo>
                    <a:pt x="2" y="40"/>
                  </a:lnTo>
                  <a:lnTo>
                    <a:pt x="2" y="38"/>
                  </a:lnTo>
                  <a:lnTo>
                    <a:pt x="2" y="38"/>
                  </a:lnTo>
                  <a:lnTo>
                    <a:pt x="2" y="38"/>
                  </a:lnTo>
                  <a:lnTo>
                    <a:pt x="5" y="38"/>
                  </a:lnTo>
                  <a:lnTo>
                    <a:pt x="5" y="38"/>
                  </a:lnTo>
                  <a:lnTo>
                    <a:pt x="5" y="38"/>
                  </a:lnTo>
                  <a:lnTo>
                    <a:pt x="5" y="40"/>
                  </a:lnTo>
                  <a:lnTo>
                    <a:pt x="7" y="40"/>
                  </a:lnTo>
                  <a:lnTo>
                    <a:pt x="7" y="38"/>
                  </a:lnTo>
                  <a:lnTo>
                    <a:pt x="7" y="38"/>
                  </a:lnTo>
                  <a:lnTo>
                    <a:pt x="7" y="38"/>
                  </a:lnTo>
                  <a:lnTo>
                    <a:pt x="7" y="38"/>
                  </a:lnTo>
                  <a:lnTo>
                    <a:pt x="9" y="38"/>
                  </a:lnTo>
                  <a:lnTo>
                    <a:pt x="9" y="38"/>
                  </a:lnTo>
                  <a:lnTo>
                    <a:pt x="9" y="38"/>
                  </a:lnTo>
                  <a:lnTo>
                    <a:pt x="9" y="40"/>
                  </a:lnTo>
                  <a:lnTo>
                    <a:pt x="9" y="40"/>
                  </a:lnTo>
                  <a:lnTo>
                    <a:pt x="7" y="40"/>
                  </a:lnTo>
                  <a:lnTo>
                    <a:pt x="7" y="40"/>
                  </a:lnTo>
                  <a:lnTo>
                    <a:pt x="7" y="43"/>
                  </a:lnTo>
                  <a:lnTo>
                    <a:pt x="7" y="43"/>
                  </a:lnTo>
                  <a:lnTo>
                    <a:pt x="7" y="43"/>
                  </a:lnTo>
                  <a:lnTo>
                    <a:pt x="7" y="43"/>
                  </a:lnTo>
                  <a:lnTo>
                    <a:pt x="5" y="43"/>
                  </a:lnTo>
                  <a:lnTo>
                    <a:pt x="5" y="43"/>
                  </a:lnTo>
                  <a:lnTo>
                    <a:pt x="5" y="45"/>
                  </a:lnTo>
                  <a:lnTo>
                    <a:pt x="5" y="45"/>
                  </a:lnTo>
                  <a:lnTo>
                    <a:pt x="7" y="45"/>
                  </a:lnTo>
                  <a:lnTo>
                    <a:pt x="7" y="45"/>
                  </a:lnTo>
                  <a:lnTo>
                    <a:pt x="7" y="45"/>
                  </a:lnTo>
                  <a:lnTo>
                    <a:pt x="7" y="45"/>
                  </a:lnTo>
                  <a:lnTo>
                    <a:pt x="9" y="45"/>
                  </a:lnTo>
                  <a:lnTo>
                    <a:pt x="9" y="45"/>
                  </a:lnTo>
                  <a:lnTo>
                    <a:pt x="9" y="45"/>
                  </a:lnTo>
                  <a:lnTo>
                    <a:pt x="9" y="47"/>
                  </a:lnTo>
                  <a:lnTo>
                    <a:pt x="9" y="47"/>
                  </a:lnTo>
                  <a:lnTo>
                    <a:pt x="9" y="45"/>
                  </a:lnTo>
                  <a:lnTo>
                    <a:pt x="9" y="45"/>
                  </a:lnTo>
                  <a:lnTo>
                    <a:pt x="9" y="43"/>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1" name="Freeform 271"/>
            <p:cNvSpPr>
              <a:spLocks/>
            </p:cNvSpPr>
            <p:nvPr/>
          </p:nvSpPr>
          <p:spPr bwMode="auto">
            <a:xfrm>
              <a:off x="2490788" y="3076575"/>
              <a:ext cx="725488" cy="665162"/>
            </a:xfrm>
            <a:custGeom>
              <a:avLst/>
              <a:gdLst/>
              <a:ahLst/>
              <a:cxnLst>
                <a:cxn ang="0">
                  <a:pos x="124" y="306"/>
                </a:cxn>
                <a:cxn ang="0">
                  <a:pos x="107" y="291"/>
                </a:cxn>
                <a:cxn ang="0">
                  <a:pos x="100" y="270"/>
                </a:cxn>
                <a:cxn ang="0">
                  <a:pos x="100" y="244"/>
                </a:cxn>
                <a:cxn ang="0">
                  <a:pos x="90" y="225"/>
                </a:cxn>
                <a:cxn ang="0">
                  <a:pos x="83" y="208"/>
                </a:cxn>
                <a:cxn ang="0">
                  <a:pos x="67" y="201"/>
                </a:cxn>
                <a:cxn ang="0">
                  <a:pos x="60" y="180"/>
                </a:cxn>
                <a:cxn ang="0">
                  <a:pos x="48" y="173"/>
                </a:cxn>
                <a:cxn ang="0">
                  <a:pos x="45" y="156"/>
                </a:cxn>
                <a:cxn ang="0">
                  <a:pos x="36" y="144"/>
                </a:cxn>
                <a:cxn ang="0">
                  <a:pos x="29" y="126"/>
                </a:cxn>
                <a:cxn ang="0">
                  <a:pos x="15" y="107"/>
                </a:cxn>
                <a:cxn ang="0">
                  <a:pos x="0" y="107"/>
                </a:cxn>
                <a:cxn ang="0">
                  <a:pos x="5" y="78"/>
                </a:cxn>
                <a:cxn ang="0">
                  <a:pos x="22" y="73"/>
                </a:cxn>
                <a:cxn ang="0">
                  <a:pos x="45" y="69"/>
                </a:cxn>
                <a:cxn ang="0">
                  <a:pos x="64" y="54"/>
                </a:cxn>
                <a:cxn ang="0">
                  <a:pos x="74" y="38"/>
                </a:cxn>
                <a:cxn ang="0">
                  <a:pos x="57" y="21"/>
                </a:cxn>
                <a:cxn ang="0">
                  <a:pos x="74" y="12"/>
                </a:cxn>
                <a:cxn ang="0">
                  <a:pos x="97" y="5"/>
                </a:cxn>
                <a:cxn ang="0">
                  <a:pos x="119" y="2"/>
                </a:cxn>
                <a:cxn ang="0">
                  <a:pos x="140" y="14"/>
                </a:cxn>
                <a:cxn ang="0">
                  <a:pos x="159" y="24"/>
                </a:cxn>
                <a:cxn ang="0">
                  <a:pos x="180" y="35"/>
                </a:cxn>
                <a:cxn ang="0">
                  <a:pos x="197" y="47"/>
                </a:cxn>
                <a:cxn ang="0">
                  <a:pos x="206" y="69"/>
                </a:cxn>
                <a:cxn ang="0">
                  <a:pos x="230" y="76"/>
                </a:cxn>
                <a:cxn ang="0">
                  <a:pos x="258" y="78"/>
                </a:cxn>
                <a:cxn ang="0">
                  <a:pos x="282" y="83"/>
                </a:cxn>
                <a:cxn ang="0">
                  <a:pos x="303" y="92"/>
                </a:cxn>
                <a:cxn ang="0">
                  <a:pos x="311" y="114"/>
                </a:cxn>
                <a:cxn ang="0">
                  <a:pos x="327" y="123"/>
                </a:cxn>
                <a:cxn ang="0">
                  <a:pos x="337" y="137"/>
                </a:cxn>
                <a:cxn ang="0">
                  <a:pos x="337" y="159"/>
                </a:cxn>
                <a:cxn ang="0">
                  <a:pos x="348" y="180"/>
                </a:cxn>
                <a:cxn ang="0">
                  <a:pos x="360" y="201"/>
                </a:cxn>
                <a:cxn ang="0">
                  <a:pos x="374" y="218"/>
                </a:cxn>
                <a:cxn ang="0">
                  <a:pos x="391" y="235"/>
                </a:cxn>
                <a:cxn ang="0">
                  <a:pos x="417" y="239"/>
                </a:cxn>
                <a:cxn ang="0">
                  <a:pos x="441" y="246"/>
                </a:cxn>
                <a:cxn ang="0">
                  <a:pos x="455" y="256"/>
                </a:cxn>
                <a:cxn ang="0">
                  <a:pos x="450" y="282"/>
                </a:cxn>
                <a:cxn ang="0">
                  <a:pos x="441" y="306"/>
                </a:cxn>
                <a:cxn ang="0">
                  <a:pos x="422" y="317"/>
                </a:cxn>
                <a:cxn ang="0">
                  <a:pos x="398" y="327"/>
                </a:cxn>
                <a:cxn ang="0">
                  <a:pos x="377" y="334"/>
                </a:cxn>
                <a:cxn ang="0">
                  <a:pos x="353" y="341"/>
                </a:cxn>
                <a:cxn ang="0">
                  <a:pos x="327" y="346"/>
                </a:cxn>
                <a:cxn ang="0">
                  <a:pos x="306" y="355"/>
                </a:cxn>
                <a:cxn ang="0">
                  <a:pos x="292" y="374"/>
                </a:cxn>
                <a:cxn ang="0">
                  <a:pos x="277" y="391"/>
                </a:cxn>
                <a:cxn ang="0">
                  <a:pos x="263" y="410"/>
                </a:cxn>
                <a:cxn ang="0">
                  <a:pos x="256" y="405"/>
                </a:cxn>
                <a:cxn ang="0">
                  <a:pos x="237" y="391"/>
                </a:cxn>
                <a:cxn ang="0">
                  <a:pos x="218" y="379"/>
                </a:cxn>
                <a:cxn ang="0">
                  <a:pos x="197" y="374"/>
                </a:cxn>
                <a:cxn ang="0">
                  <a:pos x="187" y="386"/>
                </a:cxn>
                <a:cxn ang="0">
                  <a:pos x="178" y="396"/>
                </a:cxn>
                <a:cxn ang="0">
                  <a:pos x="168" y="374"/>
                </a:cxn>
                <a:cxn ang="0">
                  <a:pos x="154" y="358"/>
                </a:cxn>
                <a:cxn ang="0">
                  <a:pos x="145" y="336"/>
                </a:cxn>
              </a:cxnLst>
              <a:rect l="0" t="0" r="r" b="b"/>
              <a:pathLst>
                <a:path w="457" h="419">
                  <a:moveTo>
                    <a:pt x="135" y="320"/>
                  </a:moveTo>
                  <a:lnTo>
                    <a:pt x="135" y="317"/>
                  </a:lnTo>
                  <a:lnTo>
                    <a:pt x="135" y="317"/>
                  </a:lnTo>
                  <a:lnTo>
                    <a:pt x="133" y="317"/>
                  </a:lnTo>
                  <a:lnTo>
                    <a:pt x="133" y="320"/>
                  </a:lnTo>
                  <a:lnTo>
                    <a:pt x="133" y="320"/>
                  </a:lnTo>
                  <a:lnTo>
                    <a:pt x="133" y="320"/>
                  </a:lnTo>
                  <a:lnTo>
                    <a:pt x="133" y="317"/>
                  </a:lnTo>
                  <a:lnTo>
                    <a:pt x="133" y="317"/>
                  </a:lnTo>
                  <a:lnTo>
                    <a:pt x="133" y="317"/>
                  </a:lnTo>
                  <a:lnTo>
                    <a:pt x="133" y="317"/>
                  </a:lnTo>
                  <a:lnTo>
                    <a:pt x="133" y="315"/>
                  </a:lnTo>
                  <a:lnTo>
                    <a:pt x="133" y="315"/>
                  </a:lnTo>
                  <a:lnTo>
                    <a:pt x="131" y="315"/>
                  </a:lnTo>
                  <a:lnTo>
                    <a:pt x="131" y="315"/>
                  </a:lnTo>
                  <a:lnTo>
                    <a:pt x="131" y="313"/>
                  </a:lnTo>
                  <a:lnTo>
                    <a:pt x="131" y="313"/>
                  </a:lnTo>
                  <a:lnTo>
                    <a:pt x="131" y="313"/>
                  </a:lnTo>
                  <a:lnTo>
                    <a:pt x="131" y="310"/>
                  </a:lnTo>
                  <a:lnTo>
                    <a:pt x="131" y="310"/>
                  </a:lnTo>
                  <a:lnTo>
                    <a:pt x="128" y="310"/>
                  </a:lnTo>
                  <a:lnTo>
                    <a:pt x="128" y="308"/>
                  </a:lnTo>
                  <a:lnTo>
                    <a:pt x="128" y="308"/>
                  </a:lnTo>
                  <a:lnTo>
                    <a:pt x="128" y="310"/>
                  </a:lnTo>
                  <a:lnTo>
                    <a:pt x="128" y="310"/>
                  </a:lnTo>
                  <a:lnTo>
                    <a:pt x="128" y="308"/>
                  </a:lnTo>
                  <a:lnTo>
                    <a:pt x="128" y="308"/>
                  </a:lnTo>
                  <a:lnTo>
                    <a:pt x="126" y="308"/>
                  </a:lnTo>
                  <a:lnTo>
                    <a:pt x="126" y="308"/>
                  </a:lnTo>
                  <a:lnTo>
                    <a:pt x="126" y="306"/>
                  </a:lnTo>
                  <a:lnTo>
                    <a:pt x="126" y="306"/>
                  </a:lnTo>
                  <a:lnTo>
                    <a:pt x="126" y="306"/>
                  </a:lnTo>
                  <a:lnTo>
                    <a:pt x="124" y="306"/>
                  </a:lnTo>
                  <a:lnTo>
                    <a:pt x="124" y="306"/>
                  </a:lnTo>
                  <a:lnTo>
                    <a:pt x="124" y="306"/>
                  </a:lnTo>
                  <a:lnTo>
                    <a:pt x="121" y="306"/>
                  </a:lnTo>
                  <a:lnTo>
                    <a:pt x="121" y="306"/>
                  </a:lnTo>
                  <a:lnTo>
                    <a:pt x="121" y="303"/>
                  </a:lnTo>
                  <a:lnTo>
                    <a:pt x="121" y="303"/>
                  </a:lnTo>
                  <a:lnTo>
                    <a:pt x="119" y="303"/>
                  </a:lnTo>
                  <a:lnTo>
                    <a:pt x="119" y="303"/>
                  </a:lnTo>
                  <a:lnTo>
                    <a:pt x="119" y="303"/>
                  </a:lnTo>
                  <a:lnTo>
                    <a:pt x="119" y="303"/>
                  </a:lnTo>
                  <a:lnTo>
                    <a:pt x="116" y="303"/>
                  </a:lnTo>
                  <a:lnTo>
                    <a:pt x="116" y="303"/>
                  </a:lnTo>
                  <a:lnTo>
                    <a:pt x="116" y="301"/>
                  </a:lnTo>
                  <a:lnTo>
                    <a:pt x="114" y="301"/>
                  </a:lnTo>
                  <a:lnTo>
                    <a:pt x="114" y="301"/>
                  </a:lnTo>
                  <a:lnTo>
                    <a:pt x="114" y="301"/>
                  </a:lnTo>
                  <a:lnTo>
                    <a:pt x="114" y="301"/>
                  </a:lnTo>
                  <a:lnTo>
                    <a:pt x="114" y="301"/>
                  </a:lnTo>
                  <a:lnTo>
                    <a:pt x="114" y="301"/>
                  </a:lnTo>
                  <a:lnTo>
                    <a:pt x="114" y="299"/>
                  </a:lnTo>
                  <a:lnTo>
                    <a:pt x="112" y="299"/>
                  </a:lnTo>
                  <a:lnTo>
                    <a:pt x="112" y="299"/>
                  </a:lnTo>
                  <a:lnTo>
                    <a:pt x="112" y="299"/>
                  </a:lnTo>
                  <a:lnTo>
                    <a:pt x="112" y="296"/>
                  </a:lnTo>
                  <a:lnTo>
                    <a:pt x="112" y="296"/>
                  </a:lnTo>
                  <a:lnTo>
                    <a:pt x="112" y="296"/>
                  </a:lnTo>
                  <a:lnTo>
                    <a:pt x="112" y="296"/>
                  </a:lnTo>
                  <a:lnTo>
                    <a:pt x="109" y="296"/>
                  </a:lnTo>
                  <a:lnTo>
                    <a:pt x="109" y="294"/>
                  </a:lnTo>
                  <a:lnTo>
                    <a:pt x="109" y="294"/>
                  </a:lnTo>
                  <a:lnTo>
                    <a:pt x="109" y="294"/>
                  </a:lnTo>
                  <a:lnTo>
                    <a:pt x="109" y="291"/>
                  </a:lnTo>
                  <a:lnTo>
                    <a:pt x="107" y="291"/>
                  </a:lnTo>
                  <a:lnTo>
                    <a:pt x="107" y="291"/>
                  </a:lnTo>
                  <a:lnTo>
                    <a:pt x="107" y="291"/>
                  </a:lnTo>
                  <a:lnTo>
                    <a:pt x="107" y="289"/>
                  </a:lnTo>
                  <a:lnTo>
                    <a:pt x="107" y="289"/>
                  </a:lnTo>
                  <a:lnTo>
                    <a:pt x="107" y="289"/>
                  </a:lnTo>
                  <a:lnTo>
                    <a:pt x="107" y="287"/>
                  </a:lnTo>
                  <a:lnTo>
                    <a:pt x="105" y="287"/>
                  </a:lnTo>
                  <a:lnTo>
                    <a:pt x="105" y="287"/>
                  </a:lnTo>
                  <a:lnTo>
                    <a:pt x="105" y="287"/>
                  </a:lnTo>
                  <a:lnTo>
                    <a:pt x="105" y="287"/>
                  </a:lnTo>
                  <a:lnTo>
                    <a:pt x="105" y="287"/>
                  </a:lnTo>
                  <a:lnTo>
                    <a:pt x="105" y="284"/>
                  </a:lnTo>
                  <a:lnTo>
                    <a:pt x="105" y="284"/>
                  </a:lnTo>
                  <a:lnTo>
                    <a:pt x="105" y="282"/>
                  </a:lnTo>
                  <a:lnTo>
                    <a:pt x="102" y="282"/>
                  </a:lnTo>
                  <a:lnTo>
                    <a:pt x="102" y="282"/>
                  </a:lnTo>
                  <a:lnTo>
                    <a:pt x="102" y="282"/>
                  </a:lnTo>
                  <a:lnTo>
                    <a:pt x="102" y="280"/>
                  </a:lnTo>
                  <a:lnTo>
                    <a:pt x="102" y="280"/>
                  </a:lnTo>
                  <a:lnTo>
                    <a:pt x="100" y="280"/>
                  </a:lnTo>
                  <a:lnTo>
                    <a:pt x="100" y="277"/>
                  </a:lnTo>
                  <a:lnTo>
                    <a:pt x="100" y="277"/>
                  </a:lnTo>
                  <a:lnTo>
                    <a:pt x="100" y="277"/>
                  </a:lnTo>
                  <a:lnTo>
                    <a:pt x="100" y="277"/>
                  </a:lnTo>
                  <a:lnTo>
                    <a:pt x="100" y="275"/>
                  </a:lnTo>
                  <a:lnTo>
                    <a:pt x="100" y="275"/>
                  </a:lnTo>
                  <a:lnTo>
                    <a:pt x="100" y="275"/>
                  </a:lnTo>
                  <a:lnTo>
                    <a:pt x="102" y="275"/>
                  </a:lnTo>
                  <a:lnTo>
                    <a:pt x="102" y="272"/>
                  </a:lnTo>
                  <a:lnTo>
                    <a:pt x="100" y="272"/>
                  </a:lnTo>
                  <a:lnTo>
                    <a:pt x="100" y="272"/>
                  </a:lnTo>
                  <a:lnTo>
                    <a:pt x="100" y="270"/>
                  </a:lnTo>
                  <a:lnTo>
                    <a:pt x="100" y="270"/>
                  </a:lnTo>
                  <a:lnTo>
                    <a:pt x="100" y="270"/>
                  </a:lnTo>
                  <a:lnTo>
                    <a:pt x="100" y="268"/>
                  </a:lnTo>
                  <a:lnTo>
                    <a:pt x="100" y="268"/>
                  </a:lnTo>
                  <a:lnTo>
                    <a:pt x="100" y="268"/>
                  </a:lnTo>
                  <a:lnTo>
                    <a:pt x="100" y="268"/>
                  </a:lnTo>
                  <a:lnTo>
                    <a:pt x="100" y="265"/>
                  </a:lnTo>
                  <a:lnTo>
                    <a:pt x="100" y="265"/>
                  </a:lnTo>
                  <a:lnTo>
                    <a:pt x="97" y="265"/>
                  </a:lnTo>
                  <a:lnTo>
                    <a:pt x="97" y="263"/>
                  </a:lnTo>
                  <a:lnTo>
                    <a:pt x="97" y="263"/>
                  </a:lnTo>
                  <a:lnTo>
                    <a:pt x="97" y="263"/>
                  </a:lnTo>
                  <a:lnTo>
                    <a:pt x="97" y="261"/>
                  </a:lnTo>
                  <a:lnTo>
                    <a:pt x="97" y="261"/>
                  </a:lnTo>
                  <a:lnTo>
                    <a:pt x="97" y="261"/>
                  </a:lnTo>
                  <a:lnTo>
                    <a:pt x="97" y="258"/>
                  </a:lnTo>
                  <a:lnTo>
                    <a:pt x="97" y="258"/>
                  </a:lnTo>
                  <a:lnTo>
                    <a:pt x="97" y="256"/>
                  </a:lnTo>
                  <a:lnTo>
                    <a:pt x="97" y="256"/>
                  </a:lnTo>
                  <a:lnTo>
                    <a:pt x="97" y="256"/>
                  </a:lnTo>
                  <a:lnTo>
                    <a:pt x="97" y="256"/>
                  </a:lnTo>
                  <a:lnTo>
                    <a:pt x="97" y="256"/>
                  </a:lnTo>
                  <a:lnTo>
                    <a:pt x="97" y="254"/>
                  </a:lnTo>
                  <a:lnTo>
                    <a:pt x="97" y="254"/>
                  </a:lnTo>
                  <a:lnTo>
                    <a:pt x="97" y="251"/>
                  </a:lnTo>
                  <a:lnTo>
                    <a:pt x="100" y="251"/>
                  </a:lnTo>
                  <a:lnTo>
                    <a:pt x="100" y="251"/>
                  </a:lnTo>
                  <a:lnTo>
                    <a:pt x="100" y="249"/>
                  </a:lnTo>
                  <a:lnTo>
                    <a:pt x="100" y="249"/>
                  </a:lnTo>
                  <a:lnTo>
                    <a:pt x="100" y="246"/>
                  </a:lnTo>
                  <a:lnTo>
                    <a:pt x="100" y="246"/>
                  </a:lnTo>
                  <a:lnTo>
                    <a:pt x="100" y="246"/>
                  </a:lnTo>
                  <a:lnTo>
                    <a:pt x="100" y="244"/>
                  </a:lnTo>
                  <a:lnTo>
                    <a:pt x="100" y="244"/>
                  </a:lnTo>
                  <a:lnTo>
                    <a:pt x="97" y="244"/>
                  </a:lnTo>
                  <a:lnTo>
                    <a:pt x="97" y="242"/>
                  </a:lnTo>
                  <a:lnTo>
                    <a:pt x="97" y="242"/>
                  </a:lnTo>
                  <a:lnTo>
                    <a:pt x="97" y="242"/>
                  </a:lnTo>
                  <a:lnTo>
                    <a:pt x="97" y="242"/>
                  </a:lnTo>
                  <a:lnTo>
                    <a:pt x="97" y="242"/>
                  </a:lnTo>
                  <a:lnTo>
                    <a:pt x="97" y="242"/>
                  </a:lnTo>
                  <a:lnTo>
                    <a:pt x="97" y="239"/>
                  </a:lnTo>
                  <a:lnTo>
                    <a:pt x="97" y="239"/>
                  </a:lnTo>
                  <a:lnTo>
                    <a:pt x="97" y="239"/>
                  </a:lnTo>
                  <a:lnTo>
                    <a:pt x="97" y="239"/>
                  </a:lnTo>
                  <a:lnTo>
                    <a:pt x="97" y="237"/>
                  </a:lnTo>
                  <a:lnTo>
                    <a:pt x="95" y="237"/>
                  </a:lnTo>
                  <a:lnTo>
                    <a:pt x="95" y="237"/>
                  </a:lnTo>
                  <a:lnTo>
                    <a:pt x="95" y="237"/>
                  </a:lnTo>
                  <a:lnTo>
                    <a:pt x="95" y="237"/>
                  </a:lnTo>
                  <a:lnTo>
                    <a:pt x="95" y="235"/>
                  </a:lnTo>
                  <a:lnTo>
                    <a:pt x="95" y="235"/>
                  </a:lnTo>
                  <a:lnTo>
                    <a:pt x="93" y="235"/>
                  </a:lnTo>
                  <a:lnTo>
                    <a:pt x="93" y="232"/>
                  </a:lnTo>
                  <a:lnTo>
                    <a:pt x="93" y="232"/>
                  </a:lnTo>
                  <a:lnTo>
                    <a:pt x="93" y="232"/>
                  </a:lnTo>
                  <a:lnTo>
                    <a:pt x="93" y="230"/>
                  </a:lnTo>
                  <a:lnTo>
                    <a:pt x="93" y="230"/>
                  </a:lnTo>
                  <a:lnTo>
                    <a:pt x="93" y="230"/>
                  </a:lnTo>
                  <a:lnTo>
                    <a:pt x="93" y="227"/>
                  </a:lnTo>
                  <a:lnTo>
                    <a:pt x="93" y="227"/>
                  </a:lnTo>
                  <a:lnTo>
                    <a:pt x="90" y="227"/>
                  </a:lnTo>
                  <a:lnTo>
                    <a:pt x="90" y="227"/>
                  </a:lnTo>
                  <a:lnTo>
                    <a:pt x="88" y="227"/>
                  </a:lnTo>
                  <a:lnTo>
                    <a:pt x="88" y="227"/>
                  </a:lnTo>
                  <a:lnTo>
                    <a:pt x="90" y="227"/>
                  </a:lnTo>
                  <a:lnTo>
                    <a:pt x="90" y="225"/>
                  </a:lnTo>
                  <a:lnTo>
                    <a:pt x="90" y="225"/>
                  </a:lnTo>
                  <a:lnTo>
                    <a:pt x="90" y="223"/>
                  </a:lnTo>
                  <a:lnTo>
                    <a:pt x="88" y="223"/>
                  </a:lnTo>
                  <a:lnTo>
                    <a:pt x="88" y="223"/>
                  </a:lnTo>
                  <a:lnTo>
                    <a:pt x="88" y="223"/>
                  </a:lnTo>
                  <a:lnTo>
                    <a:pt x="88" y="223"/>
                  </a:lnTo>
                  <a:lnTo>
                    <a:pt x="88" y="220"/>
                  </a:lnTo>
                  <a:lnTo>
                    <a:pt x="88" y="220"/>
                  </a:lnTo>
                  <a:lnTo>
                    <a:pt x="88" y="220"/>
                  </a:lnTo>
                  <a:lnTo>
                    <a:pt x="88" y="220"/>
                  </a:lnTo>
                  <a:lnTo>
                    <a:pt x="88" y="220"/>
                  </a:lnTo>
                  <a:lnTo>
                    <a:pt x="88" y="220"/>
                  </a:lnTo>
                  <a:lnTo>
                    <a:pt x="88" y="218"/>
                  </a:lnTo>
                  <a:lnTo>
                    <a:pt x="88" y="218"/>
                  </a:lnTo>
                  <a:lnTo>
                    <a:pt x="88" y="218"/>
                  </a:lnTo>
                  <a:lnTo>
                    <a:pt x="86" y="218"/>
                  </a:lnTo>
                  <a:lnTo>
                    <a:pt x="86" y="216"/>
                  </a:lnTo>
                  <a:lnTo>
                    <a:pt x="86" y="216"/>
                  </a:lnTo>
                  <a:lnTo>
                    <a:pt x="86" y="216"/>
                  </a:lnTo>
                  <a:lnTo>
                    <a:pt x="86" y="216"/>
                  </a:lnTo>
                  <a:lnTo>
                    <a:pt x="86" y="216"/>
                  </a:lnTo>
                  <a:lnTo>
                    <a:pt x="83" y="216"/>
                  </a:lnTo>
                  <a:lnTo>
                    <a:pt x="83" y="216"/>
                  </a:lnTo>
                  <a:lnTo>
                    <a:pt x="86" y="216"/>
                  </a:lnTo>
                  <a:lnTo>
                    <a:pt x="86" y="213"/>
                  </a:lnTo>
                  <a:lnTo>
                    <a:pt x="86" y="213"/>
                  </a:lnTo>
                  <a:lnTo>
                    <a:pt x="86" y="213"/>
                  </a:lnTo>
                  <a:lnTo>
                    <a:pt x="86" y="213"/>
                  </a:lnTo>
                  <a:lnTo>
                    <a:pt x="86" y="211"/>
                  </a:lnTo>
                  <a:lnTo>
                    <a:pt x="83" y="211"/>
                  </a:lnTo>
                  <a:lnTo>
                    <a:pt x="83" y="211"/>
                  </a:lnTo>
                  <a:lnTo>
                    <a:pt x="83" y="211"/>
                  </a:lnTo>
                  <a:lnTo>
                    <a:pt x="83" y="208"/>
                  </a:lnTo>
                  <a:lnTo>
                    <a:pt x="81" y="208"/>
                  </a:lnTo>
                  <a:lnTo>
                    <a:pt x="81" y="211"/>
                  </a:lnTo>
                  <a:lnTo>
                    <a:pt x="81" y="211"/>
                  </a:lnTo>
                  <a:lnTo>
                    <a:pt x="81" y="211"/>
                  </a:lnTo>
                  <a:lnTo>
                    <a:pt x="81" y="211"/>
                  </a:lnTo>
                  <a:lnTo>
                    <a:pt x="81" y="211"/>
                  </a:lnTo>
                  <a:lnTo>
                    <a:pt x="81" y="208"/>
                  </a:lnTo>
                  <a:lnTo>
                    <a:pt x="81" y="208"/>
                  </a:lnTo>
                  <a:lnTo>
                    <a:pt x="79" y="208"/>
                  </a:lnTo>
                  <a:lnTo>
                    <a:pt x="79" y="208"/>
                  </a:lnTo>
                  <a:lnTo>
                    <a:pt x="79" y="208"/>
                  </a:lnTo>
                  <a:lnTo>
                    <a:pt x="79" y="206"/>
                  </a:lnTo>
                  <a:lnTo>
                    <a:pt x="79" y="206"/>
                  </a:lnTo>
                  <a:lnTo>
                    <a:pt x="76" y="206"/>
                  </a:lnTo>
                  <a:lnTo>
                    <a:pt x="76" y="206"/>
                  </a:lnTo>
                  <a:lnTo>
                    <a:pt x="76" y="206"/>
                  </a:lnTo>
                  <a:lnTo>
                    <a:pt x="74" y="206"/>
                  </a:lnTo>
                  <a:lnTo>
                    <a:pt x="74" y="204"/>
                  </a:lnTo>
                  <a:lnTo>
                    <a:pt x="74" y="204"/>
                  </a:lnTo>
                  <a:lnTo>
                    <a:pt x="74" y="204"/>
                  </a:lnTo>
                  <a:lnTo>
                    <a:pt x="71" y="204"/>
                  </a:lnTo>
                  <a:lnTo>
                    <a:pt x="71" y="204"/>
                  </a:lnTo>
                  <a:lnTo>
                    <a:pt x="71" y="204"/>
                  </a:lnTo>
                  <a:lnTo>
                    <a:pt x="71" y="201"/>
                  </a:lnTo>
                  <a:lnTo>
                    <a:pt x="71" y="201"/>
                  </a:lnTo>
                  <a:lnTo>
                    <a:pt x="71" y="201"/>
                  </a:lnTo>
                  <a:lnTo>
                    <a:pt x="69" y="201"/>
                  </a:lnTo>
                  <a:lnTo>
                    <a:pt x="69" y="201"/>
                  </a:lnTo>
                  <a:lnTo>
                    <a:pt x="69" y="201"/>
                  </a:lnTo>
                  <a:lnTo>
                    <a:pt x="67" y="201"/>
                  </a:lnTo>
                  <a:lnTo>
                    <a:pt x="67" y="201"/>
                  </a:lnTo>
                  <a:lnTo>
                    <a:pt x="67" y="201"/>
                  </a:lnTo>
                  <a:lnTo>
                    <a:pt x="67" y="201"/>
                  </a:lnTo>
                  <a:lnTo>
                    <a:pt x="64" y="201"/>
                  </a:lnTo>
                  <a:lnTo>
                    <a:pt x="64" y="199"/>
                  </a:lnTo>
                  <a:lnTo>
                    <a:pt x="64" y="199"/>
                  </a:lnTo>
                  <a:lnTo>
                    <a:pt x="64" y="199"/>
                  </a:lnTo>
                  <a:lnTo>
                    <a:pt x="64" y="197"/>
                  </a:lnTo>
                  <a:lnTo>
                    <a:pt x="64" y="197"/>
                  </a:lnTo>
                  <a:lnTo>
                    <a:pt x="64" y="197"/>
                  </a:lnTo>
                  <a:lnTo>
                    <a:pt x="64" y="197"/>
                  </a:lnTo>
                  <a:lnTo>
                    <a:pt x="64" y="194"/>
                  </a:lnTo>
                  <a:lnTo>
                    <a:pt x="64" y="194"/>
                  </a:lnTo>
                  <a:lnTo>
                    <a:pt x="62" y="194"/>
                  </a:lnTo>
                  <a:lnTo>
                    <a:pt x="62" y="192"/>
                  </a:lnTo>
                  <a:lnTo>
                    <a:pt x="62" y="192"/>
                  </a:lnTo>
                  <a:lnTo>
                    <a:pt x="62" y="192"/>
                  </a:lnTo>
                  <a:lnTo>
                    <a:pt x="62" y="190"/>
                  </a:lnTo>
                  <a:lnTo>
                    <a:pt x="60" y="190"/>
                  </a:lnTo>
                  <a:lnTo>
                    <a:pt x="60" y="190"/>
                  </a:lnTo>
                  <a:lnTo>
                    <a:pt x="60" y="190"/>
                  </a:lnTo>
                  <a:lnTo>
                    <a:pt x="60" y="187"/>
                  </a:lnTo>
                  <a:lnTo>
                    <a:pt x="60" y="187"/>
                  </a:lnTo>
                  <a:lnTo>
                    <a:pt x="60" y="187"/>
                  </a:lnTo>
                  <a:lnTo>
                    <a:pt x="57" y="187"/>
                  </a:lnTo>
                  <a:lnTo>
                    <a:pt x="57" y="187"/>
                  </a:lnTo>
                  <a:lnTo>
                    <a:pt x="57" y="185"/>
                  </a:lnTo>
                  <a:lnTo>
                    <a:pt x="57" y="185"/>
                  </a:lnTo>
                  <a:lnTo>
                    <a:pt x="60" y="185"/>
                  </a:lnTo>
                  <a:lnTo>
                    <a:pt x="60" y="185"/>
                  </a:lnTo>
                  <a:lnTo>
                    <a:pt x="60" y="185"/>
                  </a:lnTo>
                  <a:lnTo>
                    <a:pt x="60" y="185"/>
                  </a:lnTo>
                  <a:lnTo>
                    <a:pt x="60" y="185"/>
                  </a:lnTo>
                  <a:lnTo>
                    <a:pt x="60" y="182"/>
                  </a:lnTo>
                  <a:lnTo>
                    <a:pt x="60" y="182"/>
                  </a:lnTo>
                  <a:lnTo>
                    <a:pt x="60" y="180"/>
                  </a:lnTo>
                  <a:lnTo>
                    <a:pt x="60" y="180"/>
                  </a:lnTo>
                  <a:lnTo>
                    <a:pt x="60" y="180"/>
                  </a:lnTo>
                  <a:lnTo>
                    <a:pt x="60" y="180"/>
                  </a:lnTo>
                  <a:lnTo>
                    <a:pt x="60" y="178"/>
                  </a:lnTo>
                  <a:lnTo>
                    <a:pt x="60" y="178"/>
                  </a:lnTo>
                  <a:lnTo>
                    <a:pt x="60" y="178"/>
                  </a:lnTo>
                  <a:lnTo>
                    <a:pt x="60" y="178"/>
                  </a:lnTo>
                  <a:lnTo>
                    <a:pt x="60" y="178"/>
                  </a:lnTo>
                  <a:lnTo>
                    <a:pt x="60" y="175"/>
                  </a:lnTo>
                  <a:lnTo>
                    <a:pt x="57" y="175"/>
                  </a:lnTo>
                  <a:lnTo>
                    <a:pt x="57" y="175"/>
                  </a:lnTo>
                  <a:lnTo>
                    <a:pt x="57" y="175"/>
                  </a:lnTo>
                  <a:lnTo>
                    <a:pt x="57" y="173"/>
                  </a:lnTo>
                  <a:lnTo>
                    <a:pt x="57" y="173"/>
                  </a:lnTo>
                  <a:lnTo>
                    <a:pt x="55" y="173"/>
                  </a:lnTo>
                  <a:lnTo>
                    <a:pt x="55" y="173"/>
                  </a:lnTo>
                  <a:lnTo>
                    <a:pt x="55" y="173"/>
                  </a:lnTo>
                  <a:lnTo>
                    <a:pt x="55" y="175"/>
                  </a:lnTo>
                  <a:lnTo>
                    <a:pt x="55" y="175"/>
                  </a:lnTo>
                  <a:lnTo>
                    <a:pt x="53" y="175"/>
                  </a:lnTo>
                  <a:lnTo>
                    <a:pt x="53" y="173"/>
                  </a:lnTo>
                  <a:lnTo>
                    <a:pt x="53" y="173"/>
                  </a:lnTo>
                  <a:lnTo>
                    <a:pt x="53" y="173"/>
                  </a:lnTo>
                  <a:lnTo>
                    <a:pt x="53" y="173"/>
                  </a:lnTo>
                  <a:lnTo>
                    <a:pt x="50" y="173"/>
                  </a:lnTo>
                  <a:lnTo>
                    <a:pt x="50" y="171"/>
                  </a:lnTo>
                  <a:lnTo>
                    <a:pt x="50" y="171"/>
                  </a:lnTo>
                  <a:lnTo>
                    <a:pt x="50" y="171"/>
                  </a:lnTo>
                  <a:lnTo>
                    <a:pt x="48" y="171"/>
                  </a:lnTo>
                  <a:lnTo>
                    <a:pt x="48" y="171"/>
                  </a:lnTo>
                  <a:lnTo>
                    <a:pt x="48" y="173"/>
                  </a:lnTo>
                  <a:lnTo>
                    <a:pt x="48" y="173"/>
                  </a:lnTo>
                  <a:lnTo>
                    <a:pt x="48" y="173"/>
                  </a:lnTo>
                  <a:lnTo>
                    <a:pt x="48" y="171"/>
                  </a:lnTo>
                  <a:lnTo>
                    <a:pt x="48" y="171"/>
                  </a:lnTo>
                  <a:lnTo>
                    <a:pt x="48" y="168"/>
                  </a:lnTo>
                  <a:lnTo>
                    <a:pt x="45" y="168"/>
                  </a:lnTo>
                  <a:lnTo>
                    <a:pt x="45" y="168"/>
                  </a:lnTo>
                  <a:lnTo>
                    <a:pt x="45" y="168"/>
                  </a:lnTo>
                  <a:lnTo>
                    <a:pt x="45" y="168"/>
                  </a:lnTo>
                  <a:lnTo>
                    <a:pt x="45" y="168"/>
                  </a:lnTo>
                  <a:lnTo>
                    <a:pt x="43" y="168"/>
                  </a:lnTo>
                  <a:lnTo>
                    <a:pt x="43" y="166"/>
                  </a:lnTo>
                  <a:lnTo>
                    <a:pt x="43" y="166"/>
                  </a:lnTo>
                  <a:lnTo>
                    <a:pt x="45" y="166"/>
                  </a:lnTo>
                  <a:lnTo>
                    <a:pt x="45" y="163"/>
                  </a:lnTo>
                  <a:lnTo>
                    <a:pt x="45" y="163"/>
                  </a:lnTo>
                  <a:lnTo>
                    <a:pt x="45" y="161"/>
                  </a:lnTo>
                  <a:lnTo>
                    <a:pt x="45" y="161"/>
                  </a:lnTo>
                  <a:lnTo>
                    <a:pt x="45" y="161"/>
                  </a:lnTo>
                  <a:lnTo>
                    <a:pt x="45" y="159"/>
                  </a:lnTo>
                  <a:lnTo>
                    <a:pt x="45" y="159"/>
                  </a:lnTo>
                  <a:lnTo>
                    <a:pt x="45" y="159"/>
                  </a:lnTo>
                  <a:lnTo>
                    <a:pt x="48" y="159"/>
                  </a:lnTo>
                  <a:lnTo>
                    <a:pt x="48" y="159"/>
                  </a:lnTo>
                  <a:lnTo>
                    <a:pt x="48" y="159"/>
                  </a:lnTo>
                  <a:lnTo>
                    <a:pt x="48" y="159"/>
                  </a:lnTo>
                  <a:lnTo>
                    <a:pt x="48" y="156"/>
                  </a:lnTo>
                  <a:lnTo>
                    <a:pt x="48" y="156"/>
                  </a:lnTo>
                  <a:lnTo>
                    <a:pt x="48" y="156"/>
                  </a:lnTo>
                  <a:lnTo>
                    <a:pt x="48" y="156"/>
                  </a:lnTo>
                  <a:lnTo>
                    <a:pt x="45" y="156"/>
                  </a:lnTo>
                  <a:lnTo>
                    <a:pt x="45" y="156"/>
                  </a:lnTo>
                  <a:lnTo>
                    <a:pt x="45" y="154"/>
                  </a:lnTo>
                  <a:lnTo>
                    <a:pt x="45" y="154"/>
                  </a:lnTo>
                  <a:lnTo>
                    <a:pt x="45" y="156"/>
                  </a:lnTo>
                  <a:lnTo>
                    <a:pt x="43" y="156"/>
                  </a:lnTo>
                  <a:lnTo>
                    <a:pt x="43" y="154"/>
                  </a:lnTo>
                  <a:lnTo>
                    <a:pt x="43" y="154"/>
                  </a:lnTo>
                  <a:lnTo>
                    <a:pt x="43" y="154"/>
                  </a:lnTo>
                  <a:lnTo>
                    <a:pt x="41" y="154"/>
                  </a:lnTo>
                  <a:lnTo>
                    <a:pt x="41" y="152"/>
                  </a:lnTo>
                  <a:lnTo>
                    <a:pt x="41" y="152"/>
                  </a:lnTo>
                  <a:lnTo>
                    <a:pt x="41" y="152"/>
                  </a:lnTo>
                  <a:lnTo>
                    <a:pt x="41" y="152"/>
                  </a:lnTo>
                  <a:lnTo>
                    <a:pt x="43" y="152"/>
                  </a:lnTo>
                  <a:lnTo>
                    <a:pt x="43" y="149"/>
                  </a:lnTo>
                  <a:lnTo>
                    <a:pt x="41" y="149"/>
                  </a:lnTo>
                  <a:lnTo>
                    <a:pt x="41" y="149"/>
                  </a:lnTo>
                  <a:lnTo>
                    <a:pt x="41" y="149"/>
                  </a:lnTo>
                  <a:lnTo>
                    <a:pt x="41" y="149"/>
                  </a:lnTo>
                  <a:lnTo>
                    <a:pt x="41" y="147"/>
                  </a:lnTo>
                  <a:lnTo>
                    <a:pt x="41" y="147"/>
                  </a:lnTo>
                  <a:lnTo>
                    <a:pt x="41" y="147"/>
                  </a:lnTo>
                  <a:lnTo>
                    <a:pt x="41" y="144"/>
                  </a:lnTo>
                  <a:lnTo>
                    <a:pt x="41" y="144"/>
                  </a:lnTo>
                  <a:lnTo>
                    <a:pt x="38" y="144"/>
                  </a:lnTo>
                  <a:lnTo>
                    <a:pt x="38" y="142"/>
                  </a:lnTo>
                  <a:lnTo>
                    <a:pt x="38" y="142"/>
                  </a:lnTo>
                  <a:lnTo>
                    <a:pt x="38" y="142"/>
                  </a:lnTo>
                  <a:lnTo>
                    <a:pt x="38" y="140"/>
                  </a:lnTo>
                  <a:lnTo>
                    <a:pt x="38" y="140"/>
                  </a:lnTo>
                  <a:lnTo>
                    <a:pt x="38" y="140"/>
                  </a:lnTo>
                  <a:lnTo>
                    <a:pt x="36" y="140"/>
                  </a:lnTo>
                  <a:lnTo>
                    <a:pt x="36" y="140"/>
                  </a:lnTo>
                  <a:lnTo>
                    <a:pt x="36" y="142"/>
                  </a:lnTo>
                  <a:lnTo>
                    <a:pt x="36" y="142"/>
                  </a:lnTo>
                  <a:lnTo>
                    <a:pt x="36" y="144"/>
                  </a:lnTo>
                  <a:lnTo>
                    <a:pt x="36" y="144"/>
                  </a:lnTo>
                  <a:lnTo>
                    <a:pt x="36" y="142"/>
                  </a:lnTo>
                  <a:lnTo>
                    <a:pt x="36" y="142"/>
                  </a:lnTo>
                  <a:lnTo>
                    <a:pt x="34" y="142"/>
                  </a:lnTo>
                  <a:lnTo>
                    <a:pt x="34" y="140"/>
                  </a:lnTo>
                  <a:lnTo>
                    <a:pt x="34" y="140"/>
                  </a:lnTo>
                  <a:lnTo>
                    <a:pt x="34" y="140"/>
                  </a:lnTo>
                  <a:lnTo>
                    <a:pt x="34" y="140"/>
                  </a:lnTo>
                  <a:lnTo>
                    <a:pt x="34" y="137"/>
                  </a:lnTo>
                  <a:lnTo>
                    <a:pt x="34" y="137"/>
                  </a:lnTo>
                  <a:lnTo>
                    <a:pt x="34" y="137"/>
                  </a:lnTo>
                  <a:lnTo>
                    <a:pt x="34" y="137"/>
                  </a:lnTo>
                  <a:lnTo>
                    <a:pt x="34" y="137"/>
                  </a:lnTo>
                  <a:lnTo>
                    <a:pt x="34" y="135"/>
                  </a:lnTo>
                  <a:lnTo>
                    <a:pt x="34" y="135"/>
                  </a:lnTo>
                  <a:lnTo>
                    <a:pt x="34" y="135"/>
                  </a:lnTo>
                  <a:lnTo>
                    <a:pt x="34" y="135"/>
                  </a:lnTo>
                  <a:lnTo>
                    <a:pt x="34" y="133"/>
                  </a:lnTo>
                  <a:lnTo>
                    <a:pt x="34" y="133"/>
                  </a:lnTo>
                  <a:lnTo>
                    <a:pt x="31" y="133"/>
                  </a:lnTo>
                  <a:lnTo>
                    <a:pt x="31" y="130"/>
                  </a:lnTo>
                  <a:lnTo>
                    <a:pt x="31" y="130"/>
                  </a:lnTo>
                  <a:lnTo>
                    <a:pt x="31" y="130"/>
                  </a:lnTo>
                  <a:lnTo>
                    <a:pt x="31" y="130"/>
                  </a:lnTo>
                  <a:lnTo>
                    <a:pt x="31" y="128"/>
                  </a:lnTo>
                  <a:lnTo>
                    <a:pt x="29" y="128"/>
                  </a:lnTo>
                  <a:lnTo>
                    <a:pt x="29" y="130"/>
                  </a:lnTo>
                  <a:lnTo>
                    <a:pt x="29" y="130"/>
                  </a:lnTo>
                  <a:lnTo>
                    <a:pt x="29" y="128"/>
                  </a:lnTo>
                  <a:lnTo>
                    <a:pt x="26" y="128"/>
                  </a:lnTo>
                  <a:lnTo>
                    <a:pt x="26" y="128"/>
                  </a:lnTo>
                  <a:lnTo>
                    <a:pt x="26" y="128"/>
                  </a:lnTo>
                  <a:lnTo>
                    <a:pt x="26" y="126"/>
                  </a:lnTo>
                  <a:lnTo>
                    <a:pt x="29" y="126"/>
                  </a:lnTo>
                  <a:lnTo>
                    <a:pt x="29" y="126"/>
                  </a:lnTo>
                  <a:lnTo>
                    <a:pt x="29" y="123"/>
                  </a:lnTo>
                  <a:lnTo>
                    <a:pt x="26" y="123"/>
                  </a:lnTo>
                  <a:lnTo>
                    <a:pt x="26" y="123"/>
                  </a:lnTo>
                  <a:lnTo>
                    <a:pt x="26" y="123"/>
                  </a:lnTo>
                  <a:lnTo>
                    <a:pt x="26" y="123"/>
                  </a:lnTo>
                  <a:lnTo>
                    <a:pt x="26" y="121"/>
                  </a:lnTo>
                  <a:lnTo>
                    <a:pt x="24" y="121"/>
                  </a:lnTo>
                  <a:lnTo>
                    <a:pt x="24" y="121"/>
                  </a:lnTo>
                  <a:lnTo>
                    <a:pt x="24" y="118"/>
                  </a:lnTo>
                  <a:lnTo>
                    <a:pt x="24" y="118"/>
                  </a:lnTo>
                  <a:lnTo>
                    <a:pt x="24" y="118"/>
                  </a:lnTo>
                  <a:lnTo>
                    <a:pt x="22" y="118"/>
                  </a:lnTo>
                  <a:lnTo>
                    <a:pt x="22" y="118"/>
                  </a:lnTo>
                  <a:lnTo>
                    <a:pt x="22" y="116"/>
                  </a:lnTo>
                  <a:lnTo>
                    <a:pt x="22" y="116"/>
                  </a:lnTo>
                  <a:lnTo>
                    <a:pt x="22" y="116"/>
                  </a:lnTo>
                  <a:lnTo>
                    <a:pt x="22" y="114"/>
                  </a:lnTo>
                  <a:lnTo>
                    <a:pt x="22" y="114"/>
                  </a:lnTo>
                  <a:lnTo>
                    <a:pt x="22" y="114"/>
                  </a:lnTo>
                  <a:lnTo>
                    <a:pt x="22" y="111"/>
                  </a:lnTo>
                  <a:lnTo>
                    <a:pt x="19" y="111"/>
                  </a:lnTo>
                  <a:lnTo>
                    <a:pt x="19" y="111"/>
                  </a:lnTo>
                  <a:lnTo>
                    <a:pt x="19" y="111"/>
                  </a:lnTo>
                  <a:lnTo>
                    <a:pt x="19" y="111"/>
                  </a:lnTo>
                  <a:lnTo>
                    <a:pt x="17" y="111"/>
                  </a:lnTo>
                  <a:lnTo>
                    <a:pt x="17" y="109"/>
                  </a:lnTo>
                  <a:lnTo>
                    <a:pt x="17" y="109"/>
                  </a:lnTo>
                  <a:lnTo>
                    <a:pt x="17" y="109"/>
                  </a:lnTo>
                  <a:lnTo>
                    <a:pt x="17" y="109"/>
                  </a:lnTo>
                  <a:lnTo>
                    <a:pt x="15" y="109"/>
                  </a:lnTo>
                  <a:lnTo>
                    <a:pt x="15" y="107"/>
                  </a:lnTo>
                  <a:lnTo>
                    <a:pt x="15" y="107"/>
                  </a:lnTo>
                  <a:lnTo>
                    <a:pt x="15" y="107"/>
                  </a:lnTo>
                  <a:lnTo>
                    <a:pt x="15" y="104"/>
                  </a:lnTo>
                  <a:lnTo>
                    <a:pt x="15" y="104"/>
                  </a:lnTo>
                  <a:lnTo>
                    <a:pt x="15" y="107"/>
                  </a:lnTo>
                  <a:lnTo>
                    <a:pt x="12" y="107"/>
                  </a:lnTo>
                  <a:lnTo>
                    <a:pt x="12" y="104"/>
                  </a:lnTo>
                  <a:lnTo>
                    <a:pt x="12" y="104"/>
                  </a:lnTo>
                  <a:lnTo>
                    <a:pt x="12" y="104"/>
                  </a:lnTo>
                  <a:lnTo>
                    <a:pt x="12" y="104"/>
                  </a:lnTo>
                  <a:lnTo>
                    <a:pt x="12" y="104"/>
                  </a:lnTo>
                  <a:lnTo>
                    <a:pt x="10" y="104"/>
                  </a:lnTo>
                  <a:lnTo>
                    <a:pt x="10" y="104"/>
                  </a:lnTo>
                  <a:lnTo>
                    <a:pt x="8" y="104"/>
                  </a:lnTo>
                  <a:lnTo>
                    <a:pt x="8" y="104"/>
                  </a:lnTo>
                  <a:lnTo>
                    <a:pt x="8" y="104"/>
                  </a:lnTo>
                  <a:lnTo>
                    <a:pt x="5" y="104"/>
                  </a:lnTo>
                  <a:lnTo>
                    <a:pt x="5" y="107"/>
                  </a:lnTo>
                  <a:lnTo>
                    <a:pt x="5" y="107"/>
                  </a:lnTo>
                  <a:lnTo>
                    <a:pt x="8" y="107"/>
                  </a:lnTo>
                  <a:lnTo>
                    <a:pt x="8" y="109"/>
                  </a:lnTo>
                  <a:lnTo>
                    <a:pt x="8" y="109"/>
                  </a:lnTo>
                  <a:lnTo>
                    <a:pt x="5" y="109"/>
                  </a:lnTo>
                  <a:lnTo>
                    <a:pt x="5" y="109"/>
                  </a:lnTo>
                  <a:lnTo>
                    <a:pt x="5" y="109"/>
                  </a:lnTo>
                  <a:lnTo>
                    <a:pt x="5" y="109"/>
                  </a:lnTo>
                  <a:lnTo>
                    <a:pt x="5" y="109"/>
                  </a:lnTo>
                  <a:lnTo>
                    <a:pt x="3" y="109"/>
                  </a:lnTo>
                  <a:lnTo>
                    <a:pt x="3" y="109"/>
                  </a:lnTo>
                  <a:lnTo>
                    <a:pt x="3" y="109"/>
                  </a:lnTo>
                  <a:lnTo>
                    <a:pt x="0" y="109"/>
                  </a:lnTo>
                  <a:lnTo>
                    <a:pt x="0" y="107"/>
                  </a:lnTo>
                  <a:lnTo>
                    <a:pt x="0" y="107"/>
                  </a:lnTo>
                  <a:lnTo>
                    <a:pt x="0" y="107"/>
                  </a:lnTo>
                  <a:lnTo>
                    <a:pt x="0" y="104"/>
                  </a:lnTo>
                  <a:lnTo>
                    <a:pt x="0" y="104"/>
                  </a:lnTo>
                  <a:lnTo>
                    <a:pt x="0" y="102"/>
                  </a:lnTo>
                  <a:lnTo>
                    <a:pt x="0" y="102"/>
                  </a:lnTo>
                  <a:lnTo>
                    <a:pt x="0" y="99"/>
                  </a:lnTo>
                  <a:lnTo>
                    <a:pt x="0" y="99"/>
                  </a:lnTo>
                  <a:lnTo>
                    <a:pt x="0" y="99"/>
                  </a:lnTo>
                  <a:lnTo>
                    <a:pt x="0" y="97"/>
                  </a:lnTo>
                  <a:lnTo>
                    <a:pt x="0" y="97"/>
                  </a:lnTo>
                  <a:lnTo>
                    <a:pt x="0" y="97"/>
                  </a:lnTo>
                  <a:lnTo>
                    <a:pt x="0" y="95"/>
                  </a:lnTo>
                  <a:lnTo>
                    <a:pt x="0" y="95"/>
                  </a:lnTo>
                  <a:lnTo>
                    <a:pt x="3" y="95"/>
                  </a:lnTo>
                  <a:lnTo>
                    <a:pt x="3" y="92"/>
                  </a:lnTo>
                  <a:lnTo>
                    <a:pt x="3" y="92"/>
                  </a:lnTo>
                  <a:lnTo>
                    <a:pt x="3" y="92"/>
                  </a:lnTo>
                  <a:lnTo>
                    <a:pt x="3" y="90"/>
                  </a:lnTo>
                  <a:lnTo>
                    <a:pt x="3" y="90"/>
                  </a:lnTo>
                  <a:lnTo>
                    <a:pt x="5" y="90"/>
                  </a:lnTo>
                  <a:lnTo>
                    <a:pt x="5" y="90"/>
                  </a:lnTo>
                  <a:lnTo>
                    <a:pt x="5" y="88"/>
                  </a:lnTo>
                  <a:lnTo>
                    <a:pt x="5" y="88"/>
                  </a:lnTo>
                  <a:lnTo>
                    <a:pt x="5" y="88"/>
                  </a:lnTo>
                  <a:lnTo>
                    <a:pt x="5" y="85"/>
                  </a:lnTo>
                  <a:lnTo>
                    <a:pt x="5" y="85"/>
                  </a:lnTo>
                  <a:lnTo>
                    <a:pt x="5" y="83"/>
                  </a:lnTo>
                  <a:lnTo>
                    <a:pt x="5" y="83"/>
                  </a:lnTo>
                  <a:lnTo>
                    <a:pt x="5" y="81"/>
                  </a:lnTo>
                  <a:lnTo>
                    <a:pt x="5" y="81"/>
                  </a:lnTo>
                  <a:lnTo>
                    <a:pt x="5" y="81"/>
                  </a:lnTo>
                  <a:lnTo>
                    <a:pt x="5" y="78"/>
                  </a:lnTo>
                  <a:lnTo>
                    <a:pt x="5" y="78"/>
                  </a:lnTo>
                  <a:lnTo>
                    <a:pt x="5" y="78"/>
                  </a:lnTo>
                  <a:lnTo>
                    <a:pt x="5" y="76"/>
                  </a:lnTo>
                  <a:lnTo>
                    <a:pt x="8" y="76"/>
                  </a:lnTo>
                  <a:lnTo>
                    <a:pt x="8" y="76"/>
                  </a:lnTo>
                  <a:lnTo>
                    <a:pt x="8" y="73"/>
                  </a:lnTo>
                  <a:lnTo>
                    <a:pt x="8" y="73"/>
                  </a:lnTo>
                  <a:lnTo>
                    <a:pt x="8" y="73"/>
                  </a:lnTo>
                  <a:lnTo>
                    <a:pt x="8" y="71"/>
                  </a:lnTo>
                  <a:lnTo>
                    <a:pt x="8" y="71"/>
                  </a:lnTo>
                  <a:lnTo>
                    <a:pt x="8" y="71"/>
                  </a:lnTo>
                  <a:lnTo>
                    <a:pt x="8" y="69"/>
                  </a:lnTo>
                  <a:lnTo>
                    <a:pt x="10" y="69"/>
                  </a:lnTo>
                  <a:lnTo>
                    <a:pt x="10" y="69"/>
                  </a:lnTo>
                  <a:lnTo>
                    <a:pt x="10" y="69"/>
                  </a:lnTo>
                  <a:lnTo>
                    <a:pt x="10" y="69"/>
                  </a:lnTo>
                  <a:lnTo>
                    <a:pt x="12" y="69"/>
                  </a:lnTo>
                  <a:lnTo>
                    <a:pt x="12" y="69"/>
                  </a:lnTo>
                  <a:lnTo>
                    <a:pt x="12" y="69"/>
                  </a:lnTo>
                  <a:lnTo>
                    <a:pt x="12" y="71"/>
                  </a:lnTo>
                  <a:lnTo>
                    <a:pt x="12" y="71"/>
                  </a:lnTo>
                  <a:lnTo>
                    <a:pt x="12" y="71"/>
                  </a:lnTo>
                  <a:lnTo>
                    <a:pt x="12" y="71"/>
                  </a:lnTo>
                  <a:lnTo>
                    <a:pt x="15" y="71"/>
                  </a:lnTo>
                  <a:lnTo>
                    <a:pt x="15" y="71"/>
                  </a:lnTo>
                  <a:lnTo>
                    <a:pt x="15" y="71"/>
                  </a:lnTo>
                  <a:lnTo>
                    <a:pt x="17" y="71"/>
                  </a:lnTo>
                  <a:lnTo>
                    <a:pt x="17" y="71"/>
                  </a:lnTo>
                  <a:lnTo>
                    <a:pt x="17" y="73"/>
                  </a:lnTo>
                  <a:lnTo>
                    <a:pt x="19" y="73"/>
                  </a:lnTo>
                  <a:lnTo>
                    <a:pt x="19" y="73"/>
                  </a:lnTo>
                  <a:lnTo>
                    <a:pt x="19" y="73"/>
                  </a:lnTo>
                  <a:lnTo>
                    <a:pt x="22" y="73"/>
                  </a:lnTo>
                  <a:lnTo>
                    <a:pt x="22" y="73"/>
                  </a:lnTo>
                  <a:lnTo>
                    <a:pt x="22" y="73"/>
                  </a:lnTo>
                  <a:lnTo>
                    <a:pt x="24" y="73"/>
                  </a:lnTo>
                  <a:lnTo>
                    <a:pt x="24" y="73"/>
                  </a:lnTo>
                  <a:lnTo>
                    <a:pt x="24" y="73"/>
                  </a:lnTo>
                  <a:lnTo>
                    <a:pt x="26" y="73"/>
                  </a:lnTo>
                  <a:lnTo>
                    <a:pt x="26" y="73"/>
                  </a:lnTo>
                  <a:lnTo>
                    <a:pt x="26" y="73"/>
                  </a:lnTo>
                  <a:lnTo>
                    <a:pt x="29" y="73"/>
                  </a:lnTo>
                  <a:lnTo>
                    <a:pt x="29" y="73"/>
                  </a:lnTo>
                  <a:lnTo>
                    <a:pt x="29" y="76"/>
                  </a:lnTo>
                  <a:lnTo>
                    <a:pt x="31" y="76"/>
                  </a:lnTo>
                  <a:lnTo>
                    <a:pt x="31" y="76"/>
                  </a:lnTo>
                  <a:lnTo>
                    <a:pt x="31" y="76"/>
                  </a:lnTo>
                  <a:lnTo>
                    <a:pt x="34" y="76"/>
                  </a:lnTo>
                  <a:lnTo>
                    <a:pt x="34" y="76"/>
                  </a:lnTo>
                  <a:lnTo>
                    <a:pt x="34" y="76"/>
                  </a:lnTo>
                  <a:lnTo>
                    <a:pt x="36" y="76"/>
                  </a:lnTo>
                  <a:lnTo>
                    <a:pt x="36" y="76"/>
                  </a:lnTo>
                  <a:lnTo>
                    <a:pt x="36" y="73"/>
                  </a:lnTo>
                  <a:lnTo>
                    <a:pt x="38" y="73"/>
                  </a:lnTo>
                  <a:lnTo>
                    <a:pt x="38" y="73"/>
                  </a:lnTo>
                  <a:lnTo>
                    <a:pt x="38" y="73"/>
                  </a:lnTo>
                  <a:lnTo>
                    <a:pt x="38" y="73"/>
                  </a:lnTo>
                  <a:lnTo>
                    <a:pt x="38" y="71"/>
                  </a:lnTo>
                  <a:lnTo>
                    <a:pt x="41" y="71"/>
                  </a:lnTo>
                  <a:lnTo>
                    <a:pt x="41" y="71"/>
                  </a:lnTo>
                  <a:lnTo>
                    <a:pt x="41" y="71"/>
                  </a:lnTo>
                  <a:lnTo>
                    <a:pt x="41" y="71"/>
                  </a:lnTo>
                  <a:lnTo>
                    <a:pt x="41" y="69"/>
                  </a:lnTo>
                  <a:lnTo>
                    <a:pt x="43" y="69"/>
                  </a:lnTo>
                  <a:lnTo>
                    <a:pt x="43" y="69"/>
                  </a:lnTo>
                  <a:lnTo>
                    <a:pt x="43" y="69"/>
                  </a:lnTo>
                  <a:lnTo>
                    <a:pt x="43" y="69"/>
                  </a:lnTo>
                  <a:lnTo>
                    <a:pt x="45" y="69"/>
                  </a:lnTo>
                  <a:lnTo>
                    <a:pt x="45" y="66"/>
                  </a:lnTo>
                  <a:lnTo>
                    <a:pt x="45" y="66"/>
                  </a:lnTo>
                  <a:lnTo>
                    <a:pt x="45" y="66"/>
                  </a:lnTo>
                  <a:lnTo>
                    <a:pt x="45" y="66"/>
                  </a:lnTo>
                  <a:lnTo>
                    <a:pt x="45" y="64"/>
                  </a:lnTo>
                  <a:lnTo>
                    <a:pt x="45" y="64"/>
                  </a:lnTo>
                  <a:lnTo>
                    <a:pt x="48" y="64"/>
                  </a:lnTo>
                  <a:lnTo>
                    <a:pt x="48" y="62"/>
                  </a:lnTo>
                  <a:lnTo>
                    <a:pt x="48" y="62"/>
                  </a:lnTo>
                  <a:lnTo>
                    <a:pt x="48" y="62"/>
                  </a:lnTo>
                  <a:lnTo>
                    <a:pt x="48" y="59"/>
                  </a:lnTo>
                  <a:lnTo>
                    <a:pt x="48" y="59"/>
                  </a:lnTo>
                  <a:lnTo>
                    <a:pt x="48" y="59"/>
                  </a:lnTo>
                  <a:lnTo>
                    <a:pt x="50" y="59"/>
                  </a:lnTo>
                  <a:lnTo>
                    <a:pt x="50" y="59"/>
                  </a:lnTo>
                  <a:lnTo>
                    <a:pt x="50" y="59"/>
                  </a:lnTo>
                  <a:lnTo>
                    <a:pt x="53" y="59"/>
                  </a:lnTo>
                  <a:lnTo>
                    <a:pt x="53" y="59"/>
                  </a:lnTo>
                  <a:lnTo>
                    <a:pt x="53" y="59"/>
                  </a:lnTo>
                  <a:lnTo>
                    <a:pt x="53" y="57"/>
                  </a:lnTo>
                  <a:lnTo>
                    <a:pt x="55" y="57"/>
                  </a:lnTo>
                  <a:lnTo>
                    <a:pt x="55" y="57"/>
                  </a:lnTo>
                  <a:lnTo>
                    <a:pt x="55" y="57"/>
                  </a:lnTo>
                  <a:lnTo>
                    <a:pt x="57" y="57"/>
                  </a:lnTo>
                  <a:lnTo>
                    <a:pt x="57" y="57"/>
                  </a:lnTo>
                  <a:lnTo>
                    <a:pt x="60" y="57"/>
                  </a:lnTo>
                  <a:lnTo>
                    <a:pt x="60" y="57"/>
                  </a:lnTo>
                  <a:lnTo>
                    <a:pt x="60" y="57"/>
                  </a:lnTo>
                  <a:lnTo>
                    <a:pt x="60" y="57"/>
                  </a:lnTo>
                  <a:lnTo>
                    <a:pt x="62" y="57"/>
                  </a:lnTo>
                  <a:lnTo>
                    <a:pt x="62" y="57"/>
                  </a:lnTo>
                  <a:lnTo>
                    <a:pt x="64" y="57"/>
                  </a:lnTo>
                  <a:lnTo>
                    <a:pt x="64" y="54"/>
                  </a:lnTo>
                  <a:lnTo>
                    <a:pt x="64" y="54"/>
                  </a:lnTo>
                  <a:lnTo>
                    <a:pt x="64" y="54"/>
                  </a:lnTo>
                  <a:lnTo>
                    <a:pt x="67" y="54"/>
                  </a:lnTo>
                  <a:lnTo>
                    <a:pt x="67" y="54"/>
                  </a:lnTo>
                  <a:lnTo>
                    <a:pt x="67" y="54"/>
                  </a:lnTo>
                  <a:lnTo>
                    <a:pt x="67" y="52"/>
                  </a:lnTo>
                  <a:lnTo>
                    <a:pt x="67" y="52"/>
                  </a:lnTo>
                  <a:lnTo>
                    <a:pt x="67" y="52"/>
                  </a:lnTo>
                  <a:lnTo>
                    <a:pt x="67" y="50"/>
                  </a:lnTo>
                  <a:lnTo>
                    <a:pt x="67" y="50"/>
                  </a:lnTo>
                  <a:lnTo>
                    <a:pt x="69" y="50"/>
                  </a:lnTo>
                  <a:lnTo>
                    <a:pt x="69" y="50"/>
                  </a:lnTo>
                  <a:lnTo>
                    <a:pt x="69" y="47"/>
                  </a:lnTo>
                  <a:lnTo>
                    <a:pt x="69" y="47"/>
                  </a:lnTo>
                  <a:lnTo>
                    <a:pt x="69" y="47"/>
                  </a:lnTo>
                  <a:lnTo>
                    <a:pt x="71" y="47"/>
                  </a:lnTo>
                  <a:lnTo>
                    <a:pt x="71" y="45"/>
                  </a:lnTo>
                  <a:lnTo>
                    <a:pt x="71" y="45"/>
                  </a:lnTo>
                  <a:lnTo>
                    <a:pt x="71" y="45"/>
                  </a:lnTo>
                  <a:lnTo>
                    <a:pt x="71" y="45"/>
                  </a:lnTo>
                  <a:lnTo>
                    <a:pt x="74" y="45"/>
                  </a:lnTo>
                  <a:lnTo>
                    <a:pt x="74" y="45"/>
                  </a:lnTo>
                  <a:lnTo>
                    <a:pt x="74" y="43"/>
                  </a:lnTo>
                  <a:lnTo>
                    <a:pt x="74" y="43"/>
                  </a:lnTo>
                  <a:lnTo>
                    <a:pt x="76" y="43"/>
                  </a:lnTo>
                  <a:lnTo>
                    <a:pt x="76" y="43"/>
                  </a:lnTo>
                  <a:lnTo>
                    <a:pt x="76" y="40"/>
                  </a:lnTo>
                  <a:lnTo>
                    <a:pt x="74" y="40"/>
                  </a:lnTo>
                  <a:lnTo>
                    <a:pt x="74" y="40"/>
                  </a:lnTo>
                  <a:lnTo>
                    <a:pt x="74" y="40"/>
                  </a:lnTo>
                  <a:lnTo>
                    <a:pt x="74" y="40"/>
                  </a:lnTo>
                  <a:lnTo>
                    <a:pt x="74" y="40"/>
                  </a:lnTo>
                  <a:lnTo>
                    <a:pt x="74" y="38"/>
                  </a:lnTo>
                  <a:lnTo>
                    <a:pt x="71" y="38"/>
                  </a:lnTo>
                  <a:lnTo>
                    <a:pt x="71" y="38"/>
                  </a:lnTo>
                  <a:lnTo>
                    <a:pt x="71" y="38"/>
                  </a:lnTo>
                  <a:lnTo>
                    <a:pt x="71" y="35"/>
                  </a:lnTo>
                  <a:lnTo>
                    <a:pt x="71" y="35"/>
                  </a:lnTo>
                  <a:lnTo>
                    <a:pt x="71" y="35"/>
                  </a:lnTo>
                  <a:lnTo>
                    <a:pt x="69" y="35"/>
                  </a:lnTo>
                  <a:lnTo>
                    <a:pt x="69" y="33"/>
                  </a:lnTo>
                  <a:lnTo>
                    <a:pt x="69" y="33"/>
                  </a:lnTo>
                  <a:lnTo>
                    <a:pt x="69" y="33"/>
                  </a:lnTo>
                  <a:lnTo>
                    <a:pt x="67" y="33"/>
                  </a:lnTo>
                  <a:lnTo>
                    <a:pt x="67" y="31"/>
                  </a:lnTo>
                  <a:lnTo>
                    <a:pt x="67" y="31"/>
                  </a:lnTo>
                  <a:lnTo>
                    <a:pt x="67" y="31"/>
                  </a:lnTo>
                  <a:lnTo>
                    <a:pt x="67" y="31"/>
                  </a:lnTo>
                  <a:lnTo>
                    <a:pt x="67" y="31"/>
                  </a:lnTo>
                  <a:lnTo>
                    <a:pt x="64" y="31"/>
                  </a:lnTo>
                  <a:lnTo>
                    <a:pt x="64" y="28"/>
                  </a:lnTo>
                  <a:lnTo>
                    <a:pt x="64" y="28"/>
                  </a:lnTo>
                  <a:lnTo>
                    <a:pt x="64" y="28"/>
                  </a:lnTo>
                  <a:lnTo>
                    <a:pt x="64" y="28"/>
                  </a:lnTo>
                  <a:lnTo>
                    <a:pt x="64" y="26"/>
                  </a:lnTo>
                  <a:lnTo>
                    <a:pt x="62" y="26"/>
                  </a:lnTo>
                  <a:lnTo>
                    <a:pt x="62" y="26"/>
                  </a:lnTo>
                  <a:lnTo>
                    <a:pt x="62" y="26"/>
                  </a:lnTo>
                  <a:lnTo>
                    <a:pt x="62" y="24"/>
                  </a:lnTo>
                  <a:lnTo>
                    <a:pt x="60" y="24"/>
                  </a:lnTo>
                  <a:lnTo>
                    <a:pt x="60" y="24"/>
                  </a:lnTo>
                  <a:lnTo>
                    <a:pt x="60" y="24"/>
                  </a:lnTo>
                  <a:lnTo>
                    <a:pt x="60" y="21"/>
                  </a:lnTo>
                  <a:lnTo>
                    <a:pt x="60" y="21"/>
                  </a:lnTo>
                  <a:lnTo>
                    <a:pt x="60" y="21"/>
                  </a:lnTo>
                  <a:lnTo>
                    <a:pt x="57" y="21"/>
                  </a:lnTo>
                  <a:lnTo>
                    <a:pt x="57" y="19"/>
                  </a:lnTo>
                  <a:lnTo>
                    <a:pt x="57" y="19"/>
                  </a:lnTo>
                  <a:lnTo>
                    <a:pt x="57" y="19"/>
                  </a:lnTo>
                  <a:lnTo>
                    <a:pt x="55" y="19"/>
                  </a:lnTo>
                  <a:lnTo>
                    <a:pt x="55" y="19"/>
                  </a:lnTo>
                  <a:lnTo>
                    <a:pt x="55" y="19"/>
                  </a:lnTo>
                  <a:lnTo>
                    <a:pt x="55" y="17"/>
                  </a:lnTo>
                  <a:lnTo>
                    <a:pt x="55" y="17"/>
                  </a:lnTo>
                  <a:lnTo>
                    <a:pt x="57" y="17"/>
                  </a:lnTo>
                  <a:lnTo>
                    <a:pt x="57" y="17"/>
                  </a:lnTo>
                  <a:lnTo>
                    <a:pt x="57" y="17"/>
                  </a:lnTo>
                  <a:lnTo>
                    <a:pt x="60" y="17"/>
                  </a:lnTo>
                  <a:lnTo>
                    <a:pt x="60" y="17"/>
                  </a:lnTo>
                  <a:lnTo>
                    <a:pt x="60" y="17"/>
                  </a:lnTo>
                  <a:lnTo>
                    <a:pt x="62" y="17"/>
                  </a:lnTo>
                  <a:lnTo>
                    <a:pt x="62" y="14"/>
                  </a:lnTo>
                  <a:lnTo>
                    <a:pt x="62" y="14"/>
                  </a:lnTo>
                  <a:lnTo>
                    <a:pt x="64" y="14"/>
                  </a:lnTo>
                  <a:lnTo>
                    <a:pt x="64" y="14"/>
                  </a:lnTo>
                  <a:lnTo>
                    <a:pt x="64" y="14"/>
                  </a:lnTo>
                  <a:lnTo>
                    <a:pt x="64" y="14"/>
                  </a:lnTo>
                  <a:lnTo>
                    <a:pt x="67" y="14"/>
                  </a:lnTo>
                  <a:lnTo>
                    <a:pt x="67" y="14"/>
                  </a:lnTo>
                  <a:lnTo>
                    <a:pt x="67" y="14"/>
                  </a:lnTo>
                  <a:lnTo>
                    <a:pt x="69" y="14"/>
                  </a:lnTo>
                  <a:lnTo>
                    <a:pt x="69" y="12"/>
                  </a:lnTo>
                  <a:lnTo>
                    <a:pt x="69" y="12"/>
                  </a:lnTo>
                  <a:lnTo>
                    <a:pt x="71" y="12"/>
                  </a:lnTo>
                  <a:lnTo>
                    <a:pt x="71" y="12"/>
                  </a:lnTo>
                  <a:lnTo>
                    <a:pt x="71" y="12"/>
                  </a:lnTo>
                  <a:lnTo>
                    <a:pt x="71" y="12"/>
                  </a:lnTo>
                  <a:lnTo>
                    <a:pt x="74" y="12"/>
                  </a:lnTo>
                  <a:lnTo>
                    <a:pt x="74" y="12"/>
                  </a:lnTo>
                  <a:lnTo>
                    <a:pt x="74" y="12"/>
                  </a:lnTo>
                  <a:lnTo>
                    <a:pt x="76" y="12"/>
                  </a:lnTo>
                  <a:lnTo>
                    <a:pt x="76" y="9"/>
                  </a:lnTo>
                  <a:lnTo>
                    <a:pt x="76" y="9"/>
                  </a:lnTo>
                  <a:lnTo>
                    <a:pt x="79" y="9"/>
                  </a:lnTo>
                  <a:lnTo>
                    <a:pt x="79" y="9"/>
                  </a:lnTo>
                  <a:lnTo>
                    <a:pt x="79" y="9"/>
                  </a:lnTo>
                  <a:lnTo>
                    <a:pt x="79" y="9"/>
                  </a:lnTo>
                  <a:lnTo>
                    <a:pt x="81" y="9"/>
                  </a:lnTo>
                  <a:lnTo>
                    <a:pt x="81" y="9"/>
                  </a:lnTo>
                  <a:lnTo>
                    <a:pt x="81" y="9"/>
                  </a:lnTo>
                  <a:lnTo>
                    <a:pt x="83" y="9"/>
                  </a:lnTo>
                  <a:lnTo>
                    <a:pt x="83" y="9"/>
                  </a:lnTo>
                  <a:lnTo>
                    <a:pt x="83" y="9"/>
                  </a:lnTo>
                  <a:lnTo>
                    <a:pt x="86" y="9"/>
                  </a:lnTo>
                  <a:lnTo>
                    <a:pt x="86" y="9"/>
                  </a:lnTo>
                  <a:lnTo>
                    <a:pt x="86" y="7"/>
                  </a:lnTo>
                  <a:lnTo>
                    <a:pt x="86" y="7"/>
                  </a:lnTo>
                  <a:lnTo>
                    <a:pt x="88" y="7"/>
                  </a:lnTo>
                  <a:lnTo>
                    <a:pt x="88" y="7"/>
                  </a:lnTo>
                  <a:lnTo>
                    <a:pt x="88" y="7"/>
                  </a:lnTo>
                  <a:lnTo>
                    <a:pt x="88" y="7"/>
                  </a:lnTo>
                  <a:lnTo>
                    <a:pt x="90" y="7"/>
                  </a:lnTo>
                  <a:lnTo>
                    <a:pt x="90" y="7"/>
                  </a:lnTo>
                  <a:lnTo>
                    <a:pt x="93" y="7"/>
                  </a:lnTo>
                  <a:lnTo>
                    <a:pt x="93" y="7"/>
                  </a:lnTo>
                  <a:lnTo>
                    <a:pt x="93" y="5"/>
                  </a:lnTo>
                  <a:lnTo>
                    <a:pt x="93" y="5"/>
                  </a:lnTo>
                  <a:lnTo>
                    <a:pt x="95" y="5"/>
                  </a:lnTo>
                  <a:lnTo>
                    <a:pt x="95" y="5"/>
                  </a:lnTo>
                  <a:lnTo>
                    <a:pt x="97" y="5"/>
                  </a:lnTo>
                  <a:lnTo>
                    <a:pt x="97" y="5"/>
                  </a:lnTo>
                  <a:lnTo>
                    <a:pt x="97" y="5"/>
                  </a:lnTo>
                  <a:lnTo>
                    <a:pt x="97" y="5"/>
                  </a:lnTo>
                  <a:lnTo>
                    <a:pt x="100" y="5"/>
                  </a:lnTo>
                  <a:lnTo>
                    <a:pt x="100" y="2"/>
                  </a:lnTo>
                  <a:lnTo>
                    <a:pt x="100" y="2"/>
                  </a:lnTo>
                  <a:lnTo>
                    <a:pt x="100" y="2"/>
                  </a:lnTo>
                  <a:lnTo>
                    <a:pt x="100" y="2"/>
                  </a:lnTo>
                  <a:lnTo>
                    <a:pt x="102" y="2"/>
                  </a:lnTo>
                  <a:lnTo>
                    <a:pt x="102" y="0"/>
                  </a:lnTo>
                  <a:lnTo>
                    <a:pt x="102" y="0"/>
                  </a:lnTo>
                  <a:lnTo>
                    <a:pt x="102" y="0"/>
                  </a:lnTo>
                  <a:lnTo>
                    <a:pt x="105" y="0"/>
                  </a:lnTo>
                  <a:lnTo>
                    <a:pt x="105" y="0"/>
                  </a:lnTo>
                  <a:lnTo>
                    <a:pt x="105" y="0"/>
                  </a:lnTo>
                  <a:lnTo>
                    <a:pt x="105" y="0"/>
                  </a:lnTo>
                  <a:lnTo>
                    <a:pt x="107" y="0"/>
                  </a:lnTo>
                  <a:lnTo>
                    <a:pt x="107" y="0"/>
                  </a:lnTo>
                  <a:lnTo>
                    <a:pt x="107" y="0"/>
                  </a:lnTo>
                  <a:lnTo>
                    <a:pt x="107" y="0"/>
                  </a:lnTo>
                  <a:lnTo>
                    <a:pt x="109" y="0"/>
                  </a:lnTo>
                  <a:lnTo>
                    <a:pt x="109" y="0"/>
                  </a:lnTo>
                  <a:lnTo>
                    <a:pt x="112" y="0"/>
                  </a:lnTo>
                  <a:lnTo>
                    <a:pt x="112" y="0"/>
                  </a:lnTo>
                  <a:lnTo>
                    <a:pt x="112" y="0"/>
                  </a:lnTo>
                  <a:lnTo>
                    <a:pt x="112" y="0"/>
                  </a:lnTo>
                  <a:lnTo>
                    <a:pt x="114" y="0"/>
                  </a:lnTo>
                  <a:lnTo>
                    <a:pt x="114" y="0"/>
                  </a:lnTo>
                  <a:lnTo>
                    <a:pt x="114" y="0"/>
                  </a:lnTo>
                  <a:lnTo>
                    <a:pt x="114" y="2"/>
                  </a:lnTo>
                  <a:lnTo>
                    <a:pt x="116" y="2"/>
                  </a:lnTo>
                  <a:lnTo>
                    <a:pt x="116" y="2"/>
                  </a:lnTo>
                  <a:lnTo>
                    <a:pt x="119" y="2"/>
                  </a:lnTo>
                  <a:lnTo>
                    <a:pt x="119" y="2"/>
                  </a:lnTo>
                  <a:lnTo>
                    <a:pt x="119" y="2"/>
                  </a:lnTo>
                  <a:lnTo>
                    <a:pt x="119" y="2"/>
                  </a:lnTo>
                  <a:lnTo>
                    <a:pt x="121" y="2"/>
                  </a:lnTo>
                  <a:lnTo>
                    <a:pt x="121" y="2"/>
                  </a:lnTo>
                  <a:lnTo>
                    <a:pt x="121" y="5"/>
                  </a:lnTo>
                  <a:lnTo>
                    <a:pt x="121" y="5"/>
                  </a:lnTo>
                  <a:lnTo>
                    <a:pt x="124" y="5"/>
                  </a:lnTo>
                  <a:lnTo>
                    <a:pt x="124" y="5"/>
                  </a:lnTo>
                  <a:lnTo>
                    <a:pt x="124" y="5"/>
                  </a:lnTo>
                  <a:lnTo>
                    <a:pt x="126" y="5"/>
                  </a:lnTo>
                  <a:lnTo>
                    <a:pt x="126" y="7"/>
                  </a:lnTo>
                  <a:lnTo>
                    <a:pt x="126" y="7"/>
                  </a:lnTo>
                  <a:lnTo>
                    <a:pt x="126" y="7"/>
                  </a:lnTo>
                  <a:lnTo>
                    <a:pt x="126" y="7"/>
                  </a:lnTo>
                  <a:lnTo>
                    <a:pt x="128" y="7"/>
                  </a:lnTo>
                  <a:lnTo>
                    <a:pt x="128" y="7"/>
                  </a:lnTo>
                  <a:lnTo>
                    <a:pt x="128" y="7"/>
                  </a:lnTo>
                  <a:lnTo>
                    <a:pt x="128" y="9"/>
                  </a:lnTo>
                  <a:lnTo>
                    <a:pt x="131" y="9"/>
                  </a:lnTo>
                  <a:lnTo>
                    <a:pt x="131" y="9"/>
                  </a:lnTo>
                  <a:lnTo>
                    <a:pt x="131" y="9"/>
                  </a:lnTo>
                  <a:lnTo>
                    <a:pt x="133" y="9"/>
                  </a:lnTo>
                  <a:lnTo>
                    <a:pt x="133" y="9"/>
                  </a:lnTo>
                  <a:lnTo>
                    <a:pt x="133" y="9"/>
                  </a:lnTo>
                  <a:lnTo>
                    <a:pt x="133" y="9"/>
                  </a:lnTo>
                  <a:lnTo>
                    <a:pt x="135" y="9"/>
                  </a:lnTo>
                  <a:lnTo>
                    <a:pt x="135" y="9"/>
                  </a:lnTo>
                  <a:lnTo>
                    <a:pt x="135" y="12"/>
                  </a:lnTo>
                  <a:lnTo>
                    <a:pt x="138" y="12"/>
                  </a:lnTo>
                  <a:lnTo>
                    <a:pt x="138" y="12"/>
                  </a:lnTo>
                  <a:lnTo>
                    <a:pt x="138" y="12"/>
                  </a:lnTo>
                  <a:lnTo>
                    <a:pt x="138" y="12"/>
                  </a:lnTo>
                  <a:lnTo>
                    <a:pt x="140" y="12"/>
                  </a:lnTo>
                  <a:lnTo>
                    <a:pt x="140" y="14"/>
                  </a:lnTo>
                  <a:lnTo>
                    <a:pt x="140" y="14"/>
                  </a:lnTo>
                  <a:lnTo>
                    <a:pt x="140" y="14"/>
                  </a:lnTo>
                  <a:lnTo>
                    <a:pt x="142" y="14"/>
                  </a:lnTo>
                  <a:lnTo>
                    <a:pt x="142" y="14"/>
                  </a:lnTo>
                  <a:lnTo>
                    <a:pt x="142" y="14"/>
                  </a:lnTo>
                  <a:lnTo>
                    <a:pt x="145" y="14"/>
                  </a:lnTo>
                  <a:lnTo>
                    <a:pt x="145" y="17"/>
                  </a:lnTo>
                  <a:lnTo>
                    <a:pt x="145" y="17"/>
                  </a:lnTo>
                  <a:lnTo>
                    <a:pt x="145" y="17"/>
                  </a:lnTo>
                  <a:lnTo>
                    <a:pt x="145" y="17"/>
                  </a:lnTo>
                  <a:lnTo>
                    <a:pt x="147" y="17"/>
                  </a:lnTo>
                  <a:lnTo>
                    <a:pt x="147" y="17"/>
                  </a:lnTo>
                  <a:lnTo>
                    <a:pt x="147" y="19"/>
                  </a:lnTo>
                  <a:lnTo>
                    <a:pt x="147" y="19"/>
                  </a:lnTo>
                  <a:lnTo>
                    <a:pt x="150" y="19"/>
                  </a:lnTo>
                  <a:lnTo>
                    <a:pt x="150" y="19"/>
                  </a:lnTo>
                  <a:lnTo>
                    <a:pt x="150" y="19"/>
                  </a:lnTo>
                  <a:lnTo>
                    <a:pt x="152" y="19"/>
                  </a:lnTo>
                  <a:lnTo>
                    <a:pt x="152" y="19"/>
                  </a:lnTo>
                  <a:lnTo>
                    <a:pt x="152" y="19"/>
                  </a:lnTo>
                  <a:lnTo>
                    <a:pt x="152" y="19"/>
                  </a:lnTo>
                  <a:lnTo>
                    <a:pt x="152" y="21"/>
                  </a:lnTo>
                  <a:lnTo>
                    <a:pt x="154" y="21"/>
                  </a:lnTo>
                  <a:lnTo>
                    <a:pt x="154" y="21"/>
                  </a:lnTo>
                  <a:lnTo>
                    <a:pt x="154" y="21"/>
                  </a:lnTo>
                  <a:lnTo>
                    <a:pt x="154" y="21"/>
                  </a:lnTo>
                  <a:lnTo>
                    <a:pt x="157" y="21"/>
                  </a:lnTo>
                  <a:lnTo>
                    <a:pt x="157" y="21"/>
                  </a:lnTo>
                  <a:lnTo>
                    <a:pt x="157" y="24"/>
                  </a:lnTo>
                  <a:lnTo>
                    <a:pt x="159" y="24"/>
                  </a:lnTo>
                  <a:lnTo>
                    <a:pt x="159" y="24"/>
                  </a:lnTo>
                  <a:lnTo>
                    <a:pt x="159" y="24"/>
                  </a:lnTo>
                  <a:lnTo>
                    <a:pt x="159" y="24"/>
                  </a:lnTo>
                  <a:lnTo>
                    <a:pt x="161" y="24"/>
                  </a:lnTo>
                  <a:lnTo>
                    <a:pt x="161" y="26"/>
                  </a:lnTo>
                  <a:lnTo>
                    <a:pt x="161" y="26"/>
                  </a:lnTo>
                  <a:lnTo>
                    <a:pt x="161" y="26"/>
                  </a:lnTo>
                  <a:lnTo>
                    <a:pt x="161" y="26"/>
                  </a:lnTo>
                  <a:lnTo>
                    <a:pt x="164" y="26"/>
                  </a:lnTo>
                  <a:lnTo>
                    <a:pt x="164" y="26"/>
                  </a:lnTo>
                  <a:lnTo>
                    <a:pt x="164" y="28"/>
                  </a:lnTo>
                  <a:lnTo>
                    <a:pt x="166" y="28"/>
                  </a:lnTo>
                  <a:lnTo>
                    <a:pt x="166" y="28"/>
                  </a:lnTo>
                  <a:lnTo>
                    <a:pt x="166" y="28"/>
                  </a:lnTo>
                  <a:lnTo>
                    <a:pt x="166" y="28"/>
                  </a:lnTo>
                  <a:lnTo>
                    <a:pt x="168" y="28"/>
                  </a:lnTo>
                  <a:lnTo>
                    <a:pt x="168" y="28"/>
                  </a:lnTo>
                  <a:lnTo>
                    <a:pt x="168" y="31"/>
                  </a:lnTo>
                  <a:lnTo>
                    <a:pt x="171" y="31"/>
                  </a:lnTo>
                  <a:lnTo>
                    <a:pt x="171" y="31"/>
                  </a:lnTo>
                  <a:lnTo>
                    <a:pt x="171" y="31"/>
                  </a:lnTo>
                  <a:lnTo>
                    <a:pt x="171" y="31"/>
                  </a:lnTo>
                  <a:lnTo>
                    <a:pt x="173" y="31"/>
                  </a:lnTo>
                  <a:lnTo>
                    <a:pt x="173" y="31"/>
                  </a:lnTo>
                  <a:lnTo>
                    <a:pt x="173" y="31"/>
                  </a:lnTo>
                  <a:lnTo>
                    <a:pt x="173" y="31"/>
                  </a:lnTo>
                  <a:lnTo>
                    <a:pt x="176" y="31"/>
                  </a:lnTo>
                  <a:lnTo>
                    <a:pt x="176" y="33"/>
                  </a:lnTo>
                  <a:lnTo>
                    <a:pt x="176" y="33"/>
                  </a:lnTo>
                  <a:lnTo>
                    <a:pt x="178" y="33"/>
                  </a:lnTo>
                  <a:lnTo>
                    <a:pt x="178" y="33"/>
                  </a:lnTo>
                  <a:lnTo>
                    <a:pt x="178" y="33"/>
                  </a:lnTo>
                  <a:lnTo>
                    <a:pt x="178" y="33"/>
                  </a:lnTo>
                  <a:lnTo>
                    <a:pt x="180" y="33"/>
                  </a:lnTo>
                  <a:lnTo>
                    <a:pt x="180" y="35"/>
                  </a:lnTo>
                  <a:lnTo>
                    <a:pt x="180" y="35"/>
                  </a:lnTo>
                  <a:lnTo>
                    <a:pt x="180" y="35"/>
                  </a:lnTo>
                  <a:lnTo>
                    <a:pt x="180" y="35"/>
                  </a:lnTo>
                  <a:lnTo>
                    <a:pt x="183" y="35"/>
                  </a:lnTo>
                  <a:lnTo>
                    <a:pt x="183" y="35"/>
                  </a:lnTo>
                  <a:lnTo>
                    <a:pt x="183" y="38"/>
                  </a:lnTo>
                  <a:lnTo>
                    <a:pt x="185" y="38"/>
                  </a:lnTo>
                  <a:lnTo>
                    <a:pt x="185" y="38"/>
                  </a:lnTo>
                  <a:lnTo>
                    <a:pt x="185" y="40"/>
                  </a:lnTo>
                  <a:lnTo>
                    <a:pt x="185" y="40"/>
                  </a:lnTo>
                  <a:lnTo>
                    <a:pt x="185" y="40"/>
                  </a:lnTo>
                  <a:lnTo>
                    <a:pt x="185" y="40"/>
                  </a:lnTo>
                  <a:lnTo>
                    <a:pt x="185" y="43"/>
                  </a:lnTo>
                  <a:lnTo>
                    <a:pt x="185" y="43"/>
                  </a:lnTo>
                  <a:lnTo>
                    <a:pt x="185" y="45"/>
                  </a:lnTo>
                  <a:lnTo>
                    <a:pt x="185" y="45"/>
                  </a:lnTo>
                  <a:lnTo>
                    <a:pt x="187" y="45"/>
                  </a:lnTo>
                  <a:lnTo>
                    <a:pt x="187" y="45"/>
                  </a:lnTo>
                  <a:lnTo>
                    <a:pt x="187" y="45"/>
                  </a:lnTo>
                  <a:lnTo>
                    <a:pt x="190" y="45"/>
                  </a:lnTo>
                  <a:lnTo>
                    <a:pt x="190" y="45"/>
                  </a:lnTo>
                  <a:lnTo>
                    <a:pt x="192" y="45"/>
                  </a:lnTo>
                  <a:lnTo>
                    <a:pt x="192" y="45"/>
                  </a:lnTo>
                  <a:lnTo>
                    <a:pt x="192" y="45"/>
                  </a:lnTo>
                  <a:lnTo>
                    <a:pt x="192" y="45"/>
                  </a:lnTo>
                  <a:lnTo>
                    <a:pt x="195" y="45"/>
                  </a:lnTo>
                  <a:lnTo>
                    <a:pt x="195" y="45"/>
                  </a:lnTo>
                  <a:lnTo>
                    <a:pt x="195" y="45"/>
                  </a:lnTo>
                  <a:lnTo>
                    <a:pt x="197" y="45"/>
                  </a:lnTo>
                  <a:lnTo>
                    <a:pt x="197" y="45"/>
                  </a:lnTo>
                  <a:lnTo>
                    <a:pt x="199" y="45"/>
                  </a:lnTo>
                  <a:lnTo>
                    <a:pt x="199" y="47"/>
                  </a:lnTo>
                  <a:lnTo>
                    <a:pt x="199" y="47"/>
                  </a:lnTo>
                  <a:lnTo>
                    <a:pt x="197" y="47"/>
                  </a:lnTo>
                  <a:lnTo>
                    <a:pt x="197" y="50"/>
                  </a:lnTo>
                  <a:lnTo>
                    <a:pt x="197" y="50"/>
                  </a:lnTo>
                  <a:lnTo>
                    <a:pt x="197" y="50"/>
                  </a:lnTo>
                  <a:lnTo>
                    <a:pt x="197" y="52"/>
                  </a:lnTo>
                  <a:lnTo>
                    <a:pt x="197" y="52"/>
                  </a:lnTo>
                  <a:lnTo>
                    <a:pt x="197" y="54"/>
                  </a:lnTo>
                  <a:lnTo>
                    <a:pt x="197" y="54"/>
                  </a:lnTo>
                  <a:lnTo>
                    <a:pt x="197" y="57"/>
                  </a:lnTo>
                  <a:lnTo>
                    <a:pt x="197" y="57"/>
                  </a:lnTo>
                  <a:lnTo>
                    <a:pt x="197" y="59"/>
                  </a:lnTo>
                  <a:lnTo>
                    <a:pt x="197" y="59"/>
                  </a:lnTo>
                  <a:lnTo>
                    <a:pt x="197" y="59"/>
                  </a:lnTo>
                  <a:lnTo>
                    <a:pt x="197" y="59"/>
                  </a:lnTo>
                  <a:lnTo>
                    <a:pt x="197" y="62"/>
                  </a:lnTo>
                  <a:lnTo>
                    <a:pt x="197" y="62"/>
                  </a:lnTo>
                  <a:lnTo>
                    <a:pt x="197" y="64"/>
                  </a:lnTo>
                  <a:lnTo>
                    <a:pt x="197" y="64"/>
                  </a:lnTo>
                  <a:lnTo>
                    <a:pt x="197" y="64"/>
                  </a:lnTo>
                  <a:lnTo>
                    <a:pt x="197" y="66"/>
                  </a:lnTo>
                  <a:lnTo>
                    <a:pt x="199" y="66"/>
                  </a:lnTo>
                  <a:lnTo>
                    <a:pt x="199" y="66"/>
                  </a:lnTo>
                  <a:lnTo>
                    <a:pt x="199" y="66"/>
                  </a:lnTo>
                  <a:lnTo>
                    <a:pt x="199" y="66"/>
                  </a:lnTo>
                  <a:lnTo>
                    <a:pt x="202" y="66"/>
                  </a:lnTo>
                  <a:lnTo>
                    <a:pt x="202" y="66"/>
                  </a:lnTo>
                  <a:lnTo>
                    <a:pt x="202" y="69"/>
                  </a:lnTo>
                  <a:lnTo>
                    <a:pt x="204" y="69"/>
                  </a:lnTo>
                  <a:lnTo>
                    <a:pt x="204" y="69"/>
                  </a:lnTo>
                  <a:lnTo>
                    <a:pt x="204" y="69"/>
                  </a:lnTo>
                  <a:lnTo>
                    <a:pt x="204" y="69"/>
                  </a:lnTo>
                  <a:lnTo>
                    <a:pt x="206" y="69"/>
                  </a:lnTo>
                  <a:lnTo>
                    <a:pt x="206" y="69"/>
                  </a:lnTo>
                  <a:lnTo>
                    <a:pt x="206" y="69"/>
                  </a:lnTo>
                  <a:lnTo>
                    <a:pt x="206" y="69"/>
                  </a:lnTo>
                  <a:lnTo>
                    <a:pt x="209" y="69"/>
                  </a:lnTo>
                  <a:lnTo>
                    <a:pt x="209" y="69"/>
                  </a:lnTo>
                  <a:lnTo>
                    <a:pt x="209" y="71"/>
                  </a:lnTo>
                  <a:lnTo>
                    <a:pt x="211" y="71"/>
                  </a:lnTo>
                  <a:lnTo>
                    <a:pt x="211" y="71"/>
                  </a:lnTo>
                  <a:lnTo>
                    <a:pt x="211" y="71"/>
                  </a:lnTo>
                  <a:lnTo>
                    <a:pt x="211" y="71"/>
                  </a:lnTo>
                  <a:lnTo>
                    <a:pt x="213" y="71"/>
                  </a:lnTo>
                  <a:lnTo>
                    <a:pt x="213" y="71"/>
                  </a:lnTo>
                  <a:lnTo>
                    <a:pt x="213" y="71"/>
                  </a:lnTo>
                  <a:lnTo>
                    <a:pt x="213" y="73"/>
                  </a:lnTo>
                  <a:lnTo>
                    <a:pt x="216" y="73"/>
                  </a:lnTo>
                  <a:lnTo>
                    <a:pt x="216" y="73"/>
                  </a:lnTo>
                  <a:lnTo>
                    <a:pt x="218" y="73"/>
                  </a:lnTo>
                  <a:lnTo>
                    <a:pt x="218" y="73"/>
                  </a:lnTo>
                  <a:lnTo>
                    <a:pt x="218" y="73"/>
                  </a:lnTo>
                  <a:lnTo>
                    <a:pt x="218" y="73"/>
                  </a:lnTo>
                  <a:lnTo>
                    <a:pt x="221" y="73"/>
                  </a:lnTo>
                  <a:lnTo>
                    <a:pt x="221" y="76"/>
                  </a:lnTo>
                  <a:lnTo>
                    <a:pt x="221" y="76"/>
                  </a:lnTo>
                  <a:lnTo>
                    <a:pt x="221" y="76"/>
                  </a:lnTo>
                  <a:lnTo>
                    <a:pt x="223" y="76"/>
                  </a:lnTo>
                  <a:lnTo>
                    <a:pt x="223" y="76"/>
                  </a:lnTo>
                  <a:lnTo>
                    <a:pt x="225" y="76"/>
                  </a:lnTo>
                  <a:lnTo>
                    <a:pt x="225" y="76"/>
                  </a:lnTo>
                  <a:lnTo>
                    <a:pt x="225" y="76"/>
                  </a:lnTo>
                  <a:lnTo>
                    <a:pt x="228" y="76"/>
                  </a:lnTo>
                  <a:lnTo>
                    <a:pt x="228" y="76"/>
                  </a:lnTo>
                  <a:lnTo>
                    <a:pt x="228" y="76"/>
                  </a:lnTo>
                  <a:lnTo>
                    <a:pt x="228" y="76"/>
                  </a:lnTo>
                  <a:lnTo>
                    <a:pt x="230" y="76"/>
                  </a:lnTo>
                  <a:lnTo>
                    <a:pt x="230" y="76"/>
                  </a:lnTo>
                  <a:lnTo>
                    <a:pt x="232" y="76"/>
                  </a:lnTo>
                  <a:lnTo>
                    <a:pt x="232" y="76"/>
                  </a:lnTo>
                  <a:lnTo>
                    <a:pt x="232" y="76"/>
                  </a:lnTo>
                  <a:lnTo>
                    <a:pt x="235" y="76"/>
                  </a:lnTo>
                  <a:lnTo>
                    <a:pt x="235" y="76"/>
                  </a:lnTo>
                  <a:lnTo>
                    <a:pt x="235" y="76"/>
                  </a:lnTo>
                  <a:lnTo>
                    <a:pt x="237" y="76"/>
                  </a:lnTo>
                  <a:lnTo>
                    <a:pt x="237" y="76"/>
                  </a:lnTo>
                  <a:lnTo>
                    <a:pt x="239" y="76"/>
                  </a:lnTo>
                  <a:lnTo>
                    <a:pt x="239" y="76"/>
                  </a:lnTo>
                  <a:lnTo>
                    <a:pt x="239" y="76"/>
                  </a:lnTo>
                  <a:lnTo>
                    <a:pt x="242" y="76"/>
                  </a:lnTo>
                  <a:lnTo>
                    <a:pt x="242" y="76"/>
                  </a:lnTo>
                  <a:lnTo>
                    <a:pt x="244" y="76"/>
                  </a:lnTo>
                  <a:lnTo>
                    <a:pt x="244" y="76"/>
                  </a:lnTo>
                  <a:lnTo>
                    <a:pt x="244" y="76"/>
                  </a:lnTo>
                  <a:lnTo>
                    <a:pt x="244" y="78"/>
                  </a:lnTo>
                  <a:lnTo>
                    <a:pt x="247" y="78"/>
                  </a:lnTo>
                  <a:lnTo>
                    <a:pt x="247" y="78"/>
                  </a:lnTo>
                  <a:lnTo>
                    <a:pt x="247" y="78"/>
                  </a:lnTo>
                  <a:lnTo>
                    <a:pt x="249" y="78"/>
                  </a:lnTo>
                  <a:lnTo>
                    <a:pt x="249" y="78"/>
                  </a:lnTo>
                  <a:lnTo>
                    <a:pt x="251" y="78"/>
                  </a:lnTo>
                  <a:lnTo>
                    <a:pt x="251" y="78"/>
                  </a:lnTo>
                  <a:lnTo>
                    <a:pt x="251" y="78"/>
                  </a:lnTo>
                  <a:lnTo>
                    <a:pt x="254" y="78"/>
                  </a:lnTo>
                  <a:lnTo>
                    <a:pt x="254" y="78"/>
                  </a:lnTo>
                  <a:lnTo>
                    <a:pt x="254" y="78"/>
                  </a:lnTo>
                  <a:lnTo>
                    <a:pt x="256" y="78"/>
                  </a:lnTo>
                  <a:lnTo>
                    <a:pt x="256" y="78"/>
                  </a:lnTo>
                  <a:lnTo>
                    <a:pt x="258" y="78"/>
                  </a:lnTo>
                  <a:lnTo>
                    <a:pt x="258" y="78"/>
                  </a:lnTo>
                  <a:lnTo>
                    <a:pt x="258" y="78"/>
                  </a:lnTo>
                  <a:lnTo>
                    <a:pt x="261" y="78"/>
                  </a:lnTo>
                  <a:lnTo>
                    <a:pt x="261" y="78"/>
                  </a:lnTo>
                  <a:lnTo>
                    <a:pt x="261" y="78"/>
                  </a:lnTo>
                  <a:lnTo>
                    <a:pt x="261" y="78"/>
                  </a:lnTo>
                  <a:lnTo>
                    <a:pt x="263" y="78"/>
                  </a:lnTo>
                  <a:lnTo>
                    <a:pt x="263" y="78"/>
                  </a:lnTo>
                  <a:lnTo>
                    <a:pt x="266" y="78"/>
                  </a:lnTo>
                  <a:lnTo>
                    <a:pt x="266" y="78"/>
                  </a:lnTo>
                  <a:lnTo>
                    <a:pt x="266" y="78"/>
                  </a:lnTo>
                  <a:lnTo>
                    <a:pt x="266" y="78"/>
                  </a:lnTo>
                  <a:lnTo>
                    <a:pt x="268" y="78"/>
                  </a:lnTo>
                  <a:lnTo>
                    <a:pt x="268" y="78"/>
                  </a:lnTo>
                  <a:lnTo>
                    <a:pt x="268" y="78"/>
                  </a:lnTo>
                  <a:lnTo>
                    <a:pt x="268" y="78"/>
                  </a:lnTo>
                  <a:lnTo>
                    <a:pt x="268" y="78"/>
                  </a:lnTo>
                  <a:lnTo>
                    <a:pt x="270" y="78"/>
                  </a:lnTo>
                  <a:lnTo>
                    <a:pt x="270" y="78"/>
                  </a:lnTo>
                  <a:lnTo>
                    <a:pt x="273" y="78"/>
                  </a:lnTo>
                  <a:lnTo>
                    <a:pt x="273" y="78"/>
                  </a:lnTo>
                  <a:lnTo>
                    <a:pt x="273" y="78"/>
                  </a:lnTo>
                  <a:lnTo>
                    <a:pt x="275" y="78"/>
                  </a:lnTo>
                  <a:lnTo>
                    <a:pt x="275" y="78"/>
                  </a:lnTo>
                  <a:lnTo>
                    <a:pt x="277" y="78"/>
                  </a:lnTo>
                  <a:lnTo>
                    <a:pt x="277" y="81"/>
                  </a:lnTo>
                  <a:lnTo>
                    <a:pt x="277" y="81"/>
                  </a:lnTo>
                  <a:lnTo>
                    <a:pt x="277" y="81"/>
                  </a:lnTo>
                  <a:lnTo>
                    <a:pt x="280" y="81"/>
                  </a:lnTo>
                  <a:lnTo>
                    <a:pt x="280" y="81"/>
                  </a:lnTo>
                  <a:lnTo>
                    <a:pt x="280" y="81"/>
                  </a:lnTo>
                  <a:lnTo>
                    <a:pt x="280" y="81"/>
                  </a:lnTo>
                  <a:lnTo>
                    <a:pt x="280" y="83"/>
                  </a:lnTo>
                  <a:lnTo>
                    <a:pt x="282" y="83"/>
                  </a:lnTo>
                  <a:lnTo>
                    <a:pt x="282" y="83"/>
                  </a:lnTo>
                  <a:lnTo>
                    <a:pt x="282" y="83"/>
                  </a:lnTo>
                  <a:lnTo>
                    <a:pt x="282" y="85"/>
                  </a:lnTo>
                  <a:lnTo>
                    <a:pt x="282" y="85"/>
                  </a:lnTo>
                  <a:lnTo>
                    <a:pt x="282" y="88"/>
                  </a:lnTo>
                  <a:lnTo>
                    <a:pt x="282" y="88"/>
                  </a:lnTo>
                  <a:lnTo>
                    <a:pt x="282" y="90"/>
                  </a:lnTo>
                  <a:lnTo>
                    <a:pt x="284" y="90"/>
                  </a:lnTo>
                  <a:lnTo>
                    <a:pt x="284" y="90"/>
                  </a:lnTo>
                  <a:lnTo>
                    <a:pt x="284" y="90"/>
                  </a:lnTo>
                  <a:lnTo>
                    <a:pt x="284" y="90"/>
                  </a:lnTo>
                  <a:lnTo>
                    <a:pt x="284" y="90"/>
                  </a:lnTo>
                  <a:lnTo>
                    <a:pt x="284" y="92"/>
                  </a:lnTo>
                  <a:lnTo>
                    <a:pt x="287" y="92"/>
                  </a:lnTo>
                  <a:lnTo>
                    <a:pt x="287" y="92"/>
                  </a:lnTo>
                  <a:lnTo>
                    <a:pt x="287" y="92"/>
                  </a:lnTo>
                  <a:lnTo>
                    <a:pt x="289" y="92"/>
                  </a:lnTo>
                  <a:lnTo>
                    <a:pt x="289" y="92"/>
                  </a:lnTo>
                  <a:lnTo>
                    <a:pt x="292" y="92"/>
                  </a:lnTo>
                  <a:lnTo>
                    <a:pt x="292" y="92"/>
                  </a:lnTo>
                  <a:lnTo>
                    <a:pt x="292" y="92"/>
                  </a:lnTo>
                  <a:lnTo>
                    <a:pt x="294" y="92"/>
                  </a:lnTo>
                  <a:lnTo>
                    <a:pt x="294" y="92"/>
                  </a:lnTo>
                  <a:lnTo>
                    <a:pt x="294" y="92"/>
                  </a:lnTo>
                  <a:lnTo>
                    <a:pt x="296" y="92"/>
                  </a:lnTo>
                  <a:lnTo>
                    <a:pt x="296" y="92"/>
                  </a:lnTo>
                  <a:lnTo>
                    <a:pt x="299" y="92"/>
                  </a:lnTo>
                  <a:lnTo>
                    <a:pt x="299" y="92"/>
                  </a:lnTo>
                  <a:lnTo>
                    <a:pt x="299" y="92"/>
                  </a:lnTo>
                  <a:lnTo>
                    <a:pt x="301" y="92"/>
                  </a:lnTo>
                  <a:lnTo>
                    <a:pt x="301" y="92"/>
                  </a:lnTo>
                  <a:lnTo>
                    <a:pt x="301" y="92"/>
                  </a:lnTo>
                  <a:lnTo>
                    <a:pt x="301" y="92"/>
                  </a:lnTo>
                  <a:lnTo>
                    <a:pt x="303" y="92"/>
                  </a:lnTo>
                  <a:lnTo>
                    <a:pt x="303" y="95"/>
                  </a:lnTo>
                  <a:lnTo>
                    <a:pt x="303" y="95"/>
                  </a:lnTo>
                  <a:lnTo>
                    <a:pt x="303" y="95"/>
                  </a:lnTo>
                  <a:lnTo>
                    <a:pt x="303" y="97"/>
                  </a:lnTo>
                  <a:lnTo>
                    <a:pt x="303" y="97"/>
                  </a:lnTo>
                  <a:lnTo>
                    <a:pt x="303" y="97"/>
                  </a:lnTo>
                  <a:lnTo>
                    <a:pt x="303" y="99"/>
                  </a:lnTo>
                  <a:lnTo>
                    <a:pt x="303" y="99"/>
                  </a:lnTo>
                  <a:lnTo>
                    <a:pt x="306" y="99"/>
                  </a:lnTo>
                  <a:lnTo>
                    <a:pt x="306" y="99"/>
                  </a:lnTo>
                  <a:lnTo>
                    <a:pt x="306" y="99"/>
                  </a:lnTo>
                  <a:lnTo>
                    <a:pt x="306" y="99"/>
                  </a:lnTo>
                  <a:lnTo>
                    <a:pt x="306" y="102"/>
                  </a:lnTo>
                  <a:lnTo>
                    <a:pt x="306" y="102"/>
                  </a:lnTo>
                  <a:lnTo>
                    <a:pt x="306" y="104"/>
                  </a:lnTo>
                  <a:lnTo>
                    <a:pt x="306" y="104"/>
                  </a:lnTo>
                  <a:lnTo>
                    <a:pt x="306" y="104"/>
                  </a:lnTo>
                  <a:lnTo>
                    <a:pt x="308" y="104"/>
                  </a:lnTo>
                  <a:lnTo>
                    <a:pt x="308" y="104"/>
                  </a:lnTo>
                  <a:lnTo>
                    <a:pt x="308" y="107"/>
                  </a:lnTo>
                  <a:lnTo>
                    <a:pt x="311" y="107"/>
                  </a:lnTo>
                  <a:lnTo>
                    <a:pt x="311" y="107"/>
                  </a:lnTo>
                  <a:lnTo>
                    <a:pt x="308" y="107"/>
                  </a:lnTo>
                  <a:lnTo>
                    <a:pt x="308" y="109"/>
                  </a:lnTo>
                  <a:lnTo>
                    <a:pt x="311" y="109"/>
                  </a:lnTo>
                  <a:lnTo>
                    <a:pt x="311" y="109"/>
                  </a:lnTo>
                  <a:lnTo>
                    <a:pt x="311" y="109"/>
                  </a:lnTo>
                  <a:lnTo>
                    <a:pt x="311" y="109"/>
                  </a:lnTo>
                  <a:lnTo>
                    <a:pt x="311" y="109"/>
                  </a:lnTo>
                  <a:lnTo>
                    <a:pt x="311" y="111"/>
                  </a:lnTo>
                  <a:lnTo>
                    <a:pt x="311" y="111"/>
                  </a:lnTo>
                  <a:lnTo>
                    <a:pt x="311" y="114"/>
                  </a:lnTo>
                  <a:lnTo>
                    <a:pt x="311" y="114"/>
                  </a:lnTo>
                  <a:lnTo>
                    <a:pt x="311" y="116"/>
                  </a:lnTo>
                  <a:lnTo>
                    <a:pt x="313" y="116"/>
                  </a:lnTo>
                  <a:lnTo>
                    <a:pt x="313" y="116"/>
                  </a:lnTo>
                  <a:lnTo>
                    <a:pt x="313" y="116"/>
                  </a:lnTo>
                  <a:lnTo>
                    <a:pt x="313" y="116"/>
                  </a:lnTo>
                  <a:lnTo>
                    <a:pt x="315" y="116"/>
                  </a:lnTo>
                  <a:lnTo>
                    <a:pt x="315" y="116"/>
                  </a:lnTo>
                  <a:lnTo>
                    <a:pt x="315" y="118"/>
                  </a:lnTo>
                  <a:lnTo>
                    <a:pt x="318" y="118"/>
                  </a:lnTo>
                  <a:lnTo>
                    <a:pt x="318" y="118"/>
                  </a:lnTo>
                  <a:lnTo>
                    <a:pt x="318" y="118"/>
                  </a:lnTo>
                  <a:lnTo>
                    <a:pt x="320" y="118"/>
                  </a:lnTo>
                  <a:lnTo>
                    <a:pt x="320" y="118"/>
                  </a:lnTo>
                  <a:lnTo>
                    <a:pt x="320" y="118"/>
                  </a:lnTo>
                  <a:lnTo>
                    <a:pt x="320" y="118"/>
                  </a:lnTo>
                  <a:lnTo>
                    <a:pt x="320" y="121"/>
                  </a:lnTo>
                  <a:lnTo>
                    <a:pt x="320" y="121"/>
                  </a:lnTo>
                  <a:lnTo>
                    <a:pt x="320" y="123"/>
                  </a:lnTo>
                  <a:lnTo>
                    <a:pt x="320" y="123"/>
                  </a:lnTo>
                  <a:lnTo>
                    <a:pt x="320" y="123"/>
                  </a:lnTo>
                  <a:lnTo>
                    <a:pt x="320" y="126"/>
                  </a:lnTo>
                  <a:lnTo>
                    <a:pt x="322" y="126"/>
                  </a:lnTo>
                  <a:lnTo>
                    <a:pt x="322" y="126"/>
                  </a:lnTo>
                  <a:lnTo>
                    <a:pt x="322" y="126"/>
                  </a:lnTo>
                  <a:lnTo>
                    <a:pt x="322" y="126"/>
                  </a:lnTo>
                  <a:lnTo>
                    <a:pt x="322" y="123"/>
                  </a:lnTo>
                  <a:lnTo>
                    <a:pt x="322" y="123"/>
                  </a:lnTo>
                  <a:lnTo>
                    <a:pt x="322" y="121"/>
                  </a:lnTo>
                  <a:lnTo>
                    <a:pt x="325" y="121"/>
                  </a:lnTo>
                  <a:lnTo>
                    <a:pt x="325" y="121"/>
                  </a:lnTo>
                  <a:lnTo>
                    <a:pt x="325" y="121"/>
                  </a:lnTo>
                  <a:lnTo>
                    <a:pt x="325" y="123"/>
                  </a:lnTo>
                  <a:lnTo>
                    <a:pt x="327" y="123"/>
                  </a:lnTo>
                  <a:lnTo>
                    <a:pt x="327" y="123"/>
                  </a:lnTo>
                  <a:lnTo>
                    <a:pt x="327" y="123"/>
                  </a:lnTo>
                  <a:lnTo>
                    <a:pt x="327" y="123"/>
                  </a:lnTo>
                  <a:lnTo>
                    <a:pt x="327" y="123"/>
                  </a:lnTo>
                  <a:lnTo>
                    <a:pt x="327" y="123"/>
                  </a:lnTo>
                  <a:lnTo>
                    <a:pt x="325" y="123"/>
                  </a:lnTo>
                  <a:lnTo>
                    <a:pt x="325" y="126"/>
                  </a:lnTo>
                  <a:lnTo>
                    <a:pt x="325" y="126"/>
                  </a:lnTo>
                  <a:lnTo>
                    <a:pt x="327" y="126"/>
                  </a:lnTo>
                  <a:lnTo>
                    <a:pt x="327" y="128"/>
                  </a:lnTo>
                  <a:lnTo>
                    <a:pt x="327" y="128"/>
                  </a:lnTo>
                  <a:lnTo>
                    <a:pt x="327" y="128"/>
                  </a:lnTo>
                  <a:lnTo>
                    <a:pt x="327" y="128"/>
                  </a:lnTo>
                  <a:lnTo>
                    <a:pt x="327" y="128"/>
                  </a:lnTo>
                  <a:lnTo>
                    <a:pt x="327" y="130"/>
                  </a:lnTo>
                  <a:lnTo>
                    <a:pt x="327" y="130"/>
                  </a:lnTo>
                  <a:lnTo>
                    <a:pt x="327" y="133"/>
                  </a:lnTo>
                  <a:lnTo>
                    <a:pt x="329" y="133"/>
                  </a:lnTo>
                  <a:lnTo>
                    <a:pt x="329" y="133"/>
                  </a:lnTo>
                  <a:lnTo>
                    <a:pt x="329" y="133"/>
                  </a:lnTo>
                  <a:lnTo>
                    <a:pt x="332" y="133"/>
                  </a:lnTo>
                  <a:lnTo>
                    <a:pt x="332" y="133"/>
                  </a:lnTo>
                  <a:lnTo>
                    <a:pt x="332" y="135"/>
                  </a:lnTo>
                  <a:lnTo>
                    <a:pt x="332" y="135"/>
                  </a:lnTo>
                  <a:lnTo>
                    <a:pt x="334" y="135"/>
                  </a:lnTo>
                  <a:lnTo>
                    <a:pt x="334" y="135"/>
                  </a:lnTo>
                  <a:lnTo>
                    <a:pt x="334" y="135"/>
                  </a:lnTo>
                  <a:lnTo>
                    <a:pt x="334" y="135"/>
                  </a:lnTo>
                  <a:lnTo>
                    <a:pt x="334" y="137"/>
                  </a:lnTo>
                  <a:lnTo>
                    <a:pt x="337" y="137"/>
                  </a:lnTo>
                  <a:lnTo>
                    <a:pt x="337" y="137"/>
                  </a:lnTo>
                  <a:lnTo>
                    <a:pt x="337" y="137"/>
                  </a:lnTo>
                  <a:lnTo>
                    <a:pt x="337" y="137"/>
                  </a:lnTo>
                  <a:lnTo>
                    <a:pt x="339" y="137"/>
                  </a:lnTo>
                  <a:lnTo>
                    <a:pt x="339" y="140"/>
                  </a:lnTo>
                  <a:lnTo>
                    <a:pt x="339" y="140"/>
                  </a:lnTo>
                  <a:lnTo>
                    <a:pt x="339" y="140"/>
                  </a:lnTo>
                  <a:lnTo>
                    <a:pt x="339" y="142"/>
                  </a:lnTo>
                  <a:lnTo>
                    <a:pt x="339" y="142"/>
                  </a:lnTo>
                  <a:lnTo>
                    <a:pt x="337" y="142"/>
                  </a:lnTo>
                  <a:lnTo>
                    <a:pt x="337" y="142"/>
                  </a:lnTo>
                  <a:lnTo>
                    <a:pt x="339" y="142"/>
                  </a:lnTo>
                  <a:lnTo>
                    <a:pt x="339" y="144"/>
                  </a:lnTo>
                  <a:lnTo>
                    <a:pt x="339" y="144"/>
                  </a:lnTo>
                  <a:lnTo>
                    <a:pt x="339" y="142"/>
                  </a:lnTo>
                  <a:lnTo>
                    <a:pt x="339" y="142"/>
                  </a:lnTo>
                  <a:lnTo>
                    <a:pt x="339" y="144"/>
                  </a:lnTo>
                  <a:lnTo>
                    <a:pt x="339" y="144"/>
                  </a:lnTo>
                  <a:lnTo>
                    <a:pt x="339" y="144"/>
                  </a:lnTo>
                  <a:lnTo>
                    <a:pt x="339" y="147"/>
                  </a:lnTo>
                  <a:lnTo>
                    <a:pt x="339" y="147"/>
                  </a:lnTo>
                  <a:lnTo>
                    <a:pt x="339" y="147"/>
                  </a:lnTo>
                  <a:lnTo>
                    <a:pt x="339" y="149"/>
                  </a:lnTo>
                  <a:lnTo>
                    <a:pt x="339" y="149"/>
                  </a:lnTo>
                  <a:lnTo>
                    <a:pt x="339" y="149"/>
                  </a:lnTo>
                  <a:lnTo>
                    <a:pt x="339" y="152"/>
                  </a:lnTo>
                  <a:lnTo>
                    <a:pt x="339" y="152"/>
                  </a:lnTo>
                  <a:lnTo>
                    <a:pt x="339" y="152"/>
                  </a:lnTo>
                  <a:lnTo>
                    <a:pt x="339" y="154"/>
                  </a:lnTo>
                  <a:lnTo>
                    <a:pt x="339" y="154"/>
                  </a:lnTo>
                  <a:lnTo>
                    <a:pt x="339" y="154"/>
                  </a:lnTo>
                  <a:lnTo>
                    <a:pt x="339" y="156"/>
                  </a:lnTo>
                  <a:lnTo>
                    <a:pt x="339" y="156"/>
                  </a:lnTo>
                  <a:lnTo>
                    <a:pt x="339" y="159"/>
                  </a:lnTo>
                  <a:lnTo>
                    <a:pt x="339" y="159"/>
                  </a:lnTo>
                  <a:lnTo>
                    <a:pt x="337" y="159"/>
                  </a:lnTo>
                  <a:lnTo>
                    <a:pt x="337" y="159"/>
                  </a:lnTo>
                  <a:lnTo>
                    <a:pt x="339" y="159"/>
                  </a:lnTo>
                  <a:lnTo>
                    <a:pt x="339" y="161"/>
                  </a:lnTo>
                  <a:lnTo>
                    <a:pt x="339" y="161"/>
                  </a:lnTo>
                  <a:lnTo>
                    <a:pt x="339" y="161"/>
                  </a:lnTo>
                  <a:lnTo>
                    <a:pt x="339" y="163"/>
                  </a:lnTo>
                  <a:lnTo>
                    <a:pt x="339" y="163"/>
                  </a:lnTo>
                  <a:lnTo>
                    <a:pt x="339" y="163"/>
                  </a:lnTo>
                  <a:lnTo>
                    <a:pt x="341" y="163"/>
                  </a:lnTo>
                  <a:lnTo>
                    <a:pt x="341" y="166"/>
                  </a:lnTo>
                  <a:lnTo>
                    <a:pt x="341" y="166"/>
                  </a:lnTo>
                  <a:lnTo>
                    <a:pt x="341" y="168"/>
                  </a:lnTo>
                  <a:lnTo>
                    <a:pt x="341" y="168"/>
                  </a:lnTo>
                  <a:lnTo>
                    <a:pt x="341" y="168"/>
                  </a:lnTo>
                  <a:lnTo>
                    <a:pt x="341" y="168"/>
                  </a:lnTo>
                  <a:lnTo>
                    <a:pt x="344" y="168"/>
                  </a:lnTo>
                  <a:lnTo>
                    <a:pt x="344" y="168"/>
                  </a:lnTo>
                  <a:lnTo>
                    <a:pt x="344" y="168"/>
                  </a:lnTo>
                  <a:lnTo>
                    <a:pt x="344" y="171"/>
                  </a:lnTo>
                  <a:lnTo>
                    <a:pt x="346" y="171"/>
                  </a:lnTo>
                  <a:lnTo>
                    <a:pt x="346" y="171"/>
                  </a:lnTo>
                  <a:lnTo>
                    <a:pt x="346" y="171"/>
                  </a:lnTo>
                  <a:lnTo>
                    <a:pt x="346" y="173"/>
                  </a:lnTo>
                  <a:lnTo>
                    <a:pt x="346" y="173"/>
                  </a:lnTo>
                  <a:lnTo>
                    <a:pt x="346" y="175"/>
                  </a:lnTo>
                  <a:lnTo>
                    <a:pt x="346" y="175"/>
                  </a:lnTo>
                  <a:lnTo>
                    <a:pt x="346" y="178"/>
                  </a:lnTo>
                  <a:lnTo>
                    <a:pt x="346" y="178"/>
                  </a:lnTo>
                  <a:lnTo>
                    <a:pt x="346" y="178"/>
                  </a:lnTo>
                  <a:lnTo>
                    <a:pt x="346" y="178"/>
                  </a:lnTo>
                  <a:lnTo>
                    <a:pt x="346" y="180"/>
                  </a:lnTo>
                  <a:lnTo>
                    <a:pt x="348" y="180"/>
                  </a:lnTo>
                  <a:lnTo>
                    <a:pt x="348" y="180"/>
                  </a:lnTo>
                  <a:lnTo>
                    <a:pt x="348" y="180"/>
                  </a:lnTo>
                  <a:lnTo>
                    <a:pt x="348" y="182"/>
                  </a:lnTo>
                  <a:lnTo>
                    <a:pt x="351" y="182"/>
                  </a:lnTo>
                  <a:lnTo>
                    <a:pt x="351" y="182"/>
                  </a:lnTo>
                  <a:lnTo>
                    <a:pt x="351" y="185"/>
                  </a:lnTo>
                  <a:lnTo>
                    <a:pt x="351" y="185"/>
                  </a:lnTo>
                  <a:lnTo>
                    <a:pt x="351" y="185"/>
                  </a:lnTo>
                  <a:lnTo>
                    <a:pt x="351" y="187"/>
                  </a:lnTo>
                  <a:lnTo>
                    <a:pt x="351" y="187"/>
                  </a:lnTo>
                  <a:lnTo>
                    <a:pt x="351" y="187"/>
                  </a:lnTo>
                  <a:lnTo>
                    <a:pt x="351" y="187"/>
                  </a:lnTo>
                  <a:lnTo>
                    <a:pt x="353" y="187"/>
                  </a:lnTo>
                  <a:lnTo>
                    <a:pt x="353" y="190"/>
                  </a:lnTo>
                  <a:lnTo>
                    <a:pt x="353" y="190"/>
                  </a:lnTo>
                  <a:lnTo>
                    <a:pt x="353" y="190"/>
                  </a:lnTo>
                  <a:lnTo>
                    <a:pt x="353" y="190"/>
                  </a:lnTo>
                  <a:lnTo>
                    <a:pt x="353" y="192"/>
                  </a:lnTo>
                  <a:lnTo>
                    <a:pt x="355" y="192"/>
                  </a:lnTo>
                  <a:lnTo>
                    <a:pt x="355" y="192"/>
                  </a:lnTo>
                  <a:lnTo>
                    <a:pt x="355" y="192"/>
                  </a:lnTo>
                  <a:lnTo>
                    <a:pt x="358" y="192"/>
                  </a:lnTo>
                  <a:lnTo>
                    <a:pt x="358" y="192"/>
                  </a:lnTo>
                  <a:lnTo>
                    <a:pt x="358" y="194"/>
                  </a:lnTo>
                  <a:lnTo>
                    <a:pt x="358" y="194"/>
                  </a:lnTo>
                  <a:lnTo>
                    <a:pt x="358" y="194"/>
                  </a:lnTo>
                  <a:lnTo>
                    <a:pt x="358" y="197"/>
                  </a:lnTo>
                  <a:lnTo>
                    <a:pt x="358" y="197"/>
                  </a:lnTo>
                  <a:lnTo>
                    <a:pt x="358" y="197"/>
                  </a:lnTo>
                  <a:lnTo>
                    <a:pt x="358" y="199"/>
                  </a:lnTo>
                  <a:lnTo>
                    <a:pt x="358" y="199"/>
                  </a:lnTo>
                  <a:lnTo>
                    <a:pt x="358" y="201"/>
                  </a:lnTo>
                  <a:lnTo>
                    <a:pt x="360" y="201"/>
                  </a:lnTo>
                  <a:lnTo>
                    <a:pt x="360" y="201"/>
                  </a:lnTo>
                  <a:lnTo>
                    <a:pt x="360" y="201"/>
                  </a:lnTo>
                  <a:lnTo>
                    <a:pt x="360" y="201"/>
                  </a:lnTo>
                  <a:lnTo>
                    <a:pt x="360" y="204"/>
                  </a:lnTo>
                  <a:lnTo>
                    <a:pt x="363" y="204"/>
                  </a:lnTo>
                  <a:lnTo>
                    <a:pt x="363" y="204"/>
                  </a:lnTo>
                  <a:lnTo>
                    <a:pt x="363" y="204"/>
                  </a:lnTo>
                  <a:lnTo>
                    <a:pt x="365" y="204"/>
                  </a:lnTo>
                  <a:lnTo>
                    <a:pt x="365" y="206"/>
                  </a:lnTo>
                  <a:lnTo>
                    <a:pt x="365" y="206"/>
                  </a:lnTo>
                  <a:lnTo>
                    <a:pt x="365" y="206"/>
                  </a:lnTo>
                  <a:lnTo>
                    <a:pt x="365" y="206"/>
                  </a:lnTo>
                  <a:lnTo>
                    <a:pt x="367" y="206"/>
                  </a:lnTo>
                  <a:lnTo>
                    <a:pt x="367" y="208"/>
                  </a:lnTo>
                  <a:lnTo>
                    <a:pt x="367" y="208"/>
                  </a:lnTo>
                  <a:lnTo>
                    <a:pt x="367" y="208"/>
                  </a:lnTo>
                  <a:lnTo>
                    <a:pt x="367" y="208"/>
                  </a:lnTo>
                  <a:lnTo>
                    <a:pt x="370" y="208"/>
                  </a:lnTo>
                  <a:lnTo>
                    <a:pt x="370" y="208"/>
                  </a:lnTo>
                  <a:lnTo>
                    <a:pt x="370" y="208"/>
                  </a:lnTo>
                  <a:lnTo>
                    <a:pt x="372" y="208"/>
                  </a:lnTo>
                  <a:lnTo>
                    <a:pt x="372" y="211"/>
                  </a:lnTo>
                  <a:lnTo>
                    <a:pt x="372" y="211"/>
                  </a:lnTo>
                  <a:lnTo>
                    <a:pt x="372" y="211"/>
                  </a:lnTo>
                  <a:lnTo>
                    <a:pt x="372" y="213"/>
                  </a:lnTo>
                  <a:lnTo>
                    <a:pt x="372" y="213"/>
                  </a:lnTo>
                  <a:lnTo>
                    <a:pt x="372" y="216"/>
                  </a:lnTo>
                  <a:lnTo>
                    <a:pt x="372" y="216"/>
                  </a:lnTo>
                  <a:lnTo>
                    <a:pt x="372" y="216"/>
                  </a:lnTo>
                  <a:lnTo>
                    <a:pt x="374" y="216"/>
                  </a:lnTo>
                  <a:lnTo>
                    <a:pt x="374" y="218"/>
                  </a:lnTo>
                  <a:lnTo>
                    <a:pt x="374" y="218"/>
                  </a:lnTo>
                  <a:lnTo>
                    <a:pt x="374" y="218"/>
                  </a:lnTo>
                  <a:lnTo>
                    <a:pt x="374" y="218"/>
                  </a:lnTo>
                  <a:lnTo>
                    <a:pt x="374" y="220"/>
                  </a:lnTo>
                  <a:lnTo>
                    <a:pt x="374" y="220"/>
                  </a:lnTo>
                  <a:lnTo>
                    <a:pt x="374" y="223"/>
                  </a:lnTo>
                  <a:lnTo>
                    <a:pt x="374" y="223"/>
                  </a:lnTo>
                  <a:lnTo>
                    <a:pt x="374" y="223"/>
                  </a:lnTo>
                  <a:lnTo>
                    <a:pt x="374" y="225"/>
                  </a:lnTo>
                  <a:lnTo>
                    <a:pt x="374" y="225"/>
                  </a:lnTo>
                  <a:lnTo>
                    <a:pt x="374" y="227"/>
                  </a:lnTo>
                  <a:lnTo>
                    <a:pt x="377" y="227"/>
                  </a:lnTo>
                  <a:lnTo>
                    <a:pt x="377" y="227"/>
                  </a:lnTo>
                  <a:lnTo>
                    <a:pt x="377" y="227"/>
                  </a:lnTo>
                  <a:lnTo>
                    <a:pt x="377" y="230"/>
                  </a:lnTo>
                  <a:lnTo>
                    <a:pt x="377" y="230"/>
                  </a:lnTo>
                  <a:lnTo>
                    <a:pt x="377" y="230"/>
                  </a:lnTo>
                  <a:lnTo>
                    <a:pt x="377" y="232"/>
                  </a:lnTo>
                  <a:lnTo>
                    <a:pt x="377" y="232"/>
                  </a:lnTo>
                  <a:lnTo>
                    <a:pt x="379" y="232"/>
                  </a:lnTo>
                  <a:lnTo>
                    <a:pt x="379" y="232"/>
                  </a:lnTo>
                  <a:lnTo>
                    <a:pt x="379" y="232"/>
                  </a:lnTo>
                  <a:lnTo>
                    <a:pt x="379" y="235"/>
                  </a:lnTo>
                  <a:lnTo>
                    <a:pt x="382" y="235"/>
                  </a:lnTo>
                  <a:lnTo>
                    <a:pt x="382" y="235"/>
                  </a:lnTo>
                  <a:lnTo>
                    <a:pt x="384" y="235"/>
                  </a:lnTo>
                  <a:lnTo>
                    <a:pt x="384" y="235"/>
                  </a:lnTo>
                  <a:lnTo>
                    <a:pt x="384" y="235"/>
                  </a:lnTo>
                  <a:lnTo>
                    <a:pt x="386" y="235"/>
                  </a:lnTo>
                  <a:lnTo>
                    <a:pt x="386" y="235"/>
                  </a:lnTo>
                  <a:lnTo>
                    <a:pt x="386" y="235"/>
                  </a:lnTo>
                  <a:lnTo>
                    <a:pt x="386" y="235"/>
                  </a:lnTo>
                  <a:lnTo>
                    <a:pt x="389" y="235"/>
                  </a:lnTo>
                  <a:lnTo>
                    <a:pt x="389" y="235"/>
                  </a:lnTo>
                  <a:lnTo>
                    <a:pt x="391" y="235"/>
                  </a:lnTo>
                  <a:lnTo>
                    <a:pt x="391" y="235"/>
                  </a:lnTo>
                  <a:lnTo>
                    <a:pt x="391" y="237"/>
                  </a:lnTo>
                  <a:lnTo>
                    <a:pt x="391" y="237"/>
                  </a:lnTo>
                  <a:lnTo>
                    <a:pt x="393" y="237"/>
                  </a:lnTo>
                  <a:lnTo>
                    <a:pt x="393" y="237"/>
                  </a:lnTo>
                  <a:lnTo>
                    <a:pt x="393" y="237"/>
                  </a:lnTo>
                  <a:lnTo>
                    <a:pt x="396" y="237"/>
                  </a:lnTo>
                  <a:lnTo>
                    <a:pt x="396" y="237"/>
                  </a:lnTo>
                  <a:lnTo>
                    <a:pt x="396" y="237"/>
                  </a:lnTo>
                  <a:lnTo>
                    <a:pt x="398" y="237"/>
                  </a:lnTo>
                  <a:lnTo>
                    <a:pt x="398" y="237"/>
                  </a:lnTo>
                  <a:lnTo>
                    <a:pt x="398" y="237"/>
                  </a:lnTo>
                  <a:lnTo>
                    <a:pt x="400" y="237"/>
                  </a:lnTo>
                  <a:lnTo>
                    <a:pt x="400" y="237"/>
                  </a:lnTo>
                  <a:lnTo>
                    <a:pt x="400" y="237"/>
                  </a:lnTo>
                  <a:lnTo>
                    <a:pt x="400" y="237"/>
                  </a:lnTo>
                  <a:lnTo>
                    <a:pt x="403" y="237"/>
                  </a:lnTo>
                  <a:lnTo>
                    <a:pt x="403" y="237"/>
                  </a:lnTo>
                  <a:lnTo>
                    <a:pt x="405" y="237"/>
                  </a:lnTo>
                  <a:lnTo>
                    <a:pt x="405" y="237"/>
                  </a:lnTo>
                  <a:lnTo>
                    <a:pt x="405" y="237"/>
                  </a:lnTo>
                  <a:lnTo>
                    <a:pt x="408" y="237"/>
                  </a:lnTo>
                  <a:lnTo>
                    <a:pt x="408" y="239"/>
                  </a:lnTo>
                  <a:lnTo>
                    <a:pt x="408" y="239"/>
                  </a:lnTo>
                  <a:lnTo>
                    <a:pt x="408" y="239"/>
                  </a:lnTo>
                  <a:lnTo>
                    <a:pt x="410" y="239"/>
                  </a:lnTo>
                  <a:lnTo>
                    <a:pt x="410" y="239"/>
                  </a:lnTo>
                  <a:lnTo>
                    <a:pt x="412" y="239"/>
                  </a:lnTo>
                  <a:lnTo>
                    <a:pt x="412" y="239"/>
                  </a:lnTo>
                  <a:lnTo>
                    <a:pt x="412" y="239"/>
                  </a:lnTo>
                  <a:lnTo>
                    <a:pt x="412" y="239"/>
                  </a:lnTo>
                  <a:lnTo>
                    <a:pt x="415" y="239"/>
                  </a:lnTo>
                  <a:lnTo>
                    <a:pt x="415" y="239"/>
                  </a:lnTo>
                  <a:lnTo>
                    <a:pt x="417" y="239"/>
                  </a:lnTo>
                  <a:lnTo>
                    <a:pt x="417" y="239"/>
                  </a:lnTo>
                  <a:lnTo>
                    <a:pt x="417" y="239"/>
                  </a:lnTo>
                  <a:lnTo>
                    <a:pt x="417" y="242"/>
                  </a:lnTo>
                  <a:lnTo>
                    <a:pt x="419" y="242"/>
                  </a:lnTo>
                  <a:lnTo>
                    <a:pt x="419" y="242"/>
                  </a:lnTo>
                  <a:lnTo>
                    <a:pt x="419" y="242"/>
                  </a:lnTo>
                  <a:lnTo>
                    <a:pt x="422" y="242"/>
                  </a:lnTo>
                  <a:lnTo>
                    <a:pt x="422" y="242"/>
                  </a:lnTo>
                  <a:lnTo>
                    <a:pt x="424" y="242"/>
                  </a:lnTo>
                  <a:lnTo>
                    <a:pt x="424" y="242"/>
                  </a:lnTo>
                  <a:lnTo>
                    <a:pt x="424" y="242"/>
                  </a:lnTo>
                  <a:lnTo>
                    <a:pt x="424" y="242"/>
                  </a:lnTo>
                  <a:lnTo>
                    <a:pt x="426" y="242"/>
                  </a:lnTo>
                  <a:lnTo>
                    <a:pt x="426" y="242"/>
                  </a:lnTo>
                  <a:lnTo>
                    <a:pt x="426" y="242"/>
                  </a:lnTo>
                  <a:lnTo>
                    <a:pt x="429" y="242"/>
                  </a:lnTo>
                  <a:lnTo>
                    <a:pt x="429" y="244"/>
                  </a:lnTo>
                  <a:lnTo>
                    <a:pt x="429" y="244"/>
                  </a:lnTo>
                  <a:lnTo>
                    <a:pt x="431" y="244"/>
                  </a:lnTo>
                  <a:lnTo>
                    <a:pt x="431" y="244"/>
                  </a:lnTo>
                  <a:lnTo>
                    <a:pt x="431" y="244"/>
                  </a:lnTo>
                  <a:lnTo>
                    <a:pt x="434" y="244"/>
                  </a:lnTo>
                  <a:lnTo>
                    <a:pt x="434" y="244"/>
                  </a:lnTo>
                  <a:lnTo>
                    <a:pt x="434" y="244"/>
                  </a:lnTo>
                  <a:lnTo>
                    <a:pt x="434" y="244"/>
                  </a:lnTo>
                  <a:lnTo>
                    <a:pt x="436" y="244"/>
                  </a:lnTo>
                  <a:lnTo>
                    <a:pt x="436" y="244"/>
                  </a:lnTo>
                  <a:lnTo>
                    <a:pt x="438" y="244"/>
                  </a:lnTo>
                  <a:lnTo>
                    <a:pt x="438" y="244"/>
                  </a:lnTo>
                  <a:lnTo>
                    <a:pt x="438" y="244"/>
                  </a:lnTo>
                  <a:lnTo>
                    <a:pt x="438" y="246"/>
                  </a:lnTo>
                  <a:lnTo>
                    <a:pt x="441" y="246"/>
                  </a:lnTo>
                  <a:lnTo>
                    <a:pt x="441" y="246"/>
                  </a:lnTo>
                  <a:lnTo>
                    <a:pt x="441" y="246"/>
                  </a:lnTo>
                  <a:lnTo>
                    <a:pt x="443" y="246"/>
                  </a:lnTo>
                  <a:lnTo>
                    <a:pt x="443" y="244"/>
                  </a:lnTo>
                  <a:lnTo>
                    <a:pt x="443" y="244"/>
                  </a:lnTo>
                  <a:lnTo>
                    <a:pt x="443" y="244"/>
                  </a:lnTo>
                  <a:lnTo>
                    <a:pt x="445" y="244"/>
                  </a:lnTo>
                  <a:lnTo>
                    <a:pt x="445" y="242"/>
                  </a:lnTo>
                  <a:lnTo>
                    <a:pt x="445" y="242"/>
                  </a:lnTo>
                  <a:lnTo>
                    <a:pt x="445" y="242"/>
                  </a:lnTo>
                  <a:lnTo>
                    <a:pt x="445" y="242"/>
                  </a:lnTo>
                  <a:lnTo>
                    <a:pt x="448" y="242"/>
                  </a:lnTo>
                  <a:lnTo>
                    <a:pt x="448" y="242"/>
                  </a:lnTo>
                  <a:lnTo>
                    <a:pt x="448" y="242"/>
                  </a:lnTo>
                  <a:lnTo>
                    <a:pt x="448" y="244"/>
                  </a:lnTo>
                  <a:lnTo>
                    <a:pt x="448" y="244"/>
                  </a:lnTo>
                  <a:lnTo>
                    <a:pt x="448" y="244"/>
                  </a:lnTo>
                  <a:lnTo>
                    <a:pt x="448" y="246"/>
                  </a:lnTo>
                  <a:lnTo>
                    <a:pt x="450" y="246"/>
                  </a:lnTo>
                  <a:lnTo>
                    <a:pt x="450" y="246"/>
                  </a:lnTo>
                  <a:lnTo>
                    <a:pt x="450" y="246"/>
                  </a:lnTo>
                  <a:lnTo>
                    <a:pt x="450" y="246"/>
                  </a:lnTo>
                  <a:lnTo>
                    <a:pt x="450" y="249"/>
                  </a:lnTo>
                  <a:lnTo>
                    <a:pt x="453" y="249"/>
                  </a:lnTo>
                  <a:lnTo>
                    <a:pt x="453" y="249"/>
                  </a:lnTo>
                  <a:lnTo>
                    <a:pt x="453" y="251"/>
                  </a:lnTo>
                  <a:lnTo>
                    <a:pt x="453" y="251"/>
                  </a:lnTo>
                  <a:lnTo>
                    <a:pt x="453" y="251"/>
                  </a:lnTo>
                  <a:lnTo>
                    <a:pt x="453" y="254"/>
                  </a:lnTo>
                  <a:lnTo>
                    <a:pt x="453" y="254"/>
                  </a:lnTo>
                  <a:lnTo>
                    <a:pt x="453" y="254"/>
                  </a:lnTo>
                  <a:lnTo>
                    <a:pt x="455" y="254"/>
                  </a:lnTo>
                  <a:lnTo>
                    <a:pt x="455" y="256"/>
                  </a:lnTo>
                  <a:lnTo>
                    <a:pt x="455" y="256"/>
                  </a:lnTo>
                  <a:lnTo>
                    <a:pt x="455" y="256"/>
                  </a:lnTo>
                  <a:lnTo>
                    <a:pt x="455" y="256"/>
                  </a:lnTo>
                  <a:lnTo>
                    <a:pt x="457" y="256"/>
                  </a:lnTo>
                  <a:lnTo>
                    <a:pt x="457" y="258"/>
                  </a:lnTo>
                  <a:lnTo>
                    <a:pt x="457" y="258"/>
                  </a:lnTo>
                  <a:lnTo>
                    <a:pt x="457" y="261"/>
                  </a:lnTo>
                  <a:lnTo>
                    <a:pt x="455" y="261"/>
                  </a:lnTo>
                  <a:lnTo>
                    <a:pt x="455" y="261"/>
                  </a:lnTo>
                  <a:lnTo>
                    <a:pt x="455" y="263"/>
                  </a:lnTo>
                  <a:lnTo>
                    <a:pt x="455" y="263"/>
                  </a:lnTo>
                  <a:lnTo>
                    <a:pt x="455" y="263"/>
                  </a:lnTo>
                  <a:lnTo>
                    <a:pt x="455" y="265"/>
                  </a:lnTo>
                  <a:lnTo>
                    <a:pt x="455" y="265"/>
                  </a:lnTo>
                  <a:lnTo>
                    <a:pt x="455" y="268"/>
                  </a:lnTo>
                  <a:lnTo>
                    <a:pt x="453" y="268"/>
                  </a:lnTo>
                  <a:lnTo>
                    <a:pt x="453" y="268"/>
                  </a:lnTo>
                  <a:lnTo>
                    <a:pt x="453" y="268"/>
                  </a:lnTo>
                  <a:lnTo>
                    <a:pt x="453" y="270"/>
                  </a:lnTo>
                  <a:lnTo>
                    <a:pt x="453" y="270"/>
                  </a:lnTo>
                  <a:lnTo>
                    <a:pt x="453" y="270"/>
                  </a:lnTo>
                  <a:lnTo>
                    <a:pt x="453" y="272"/>
                  </a:lnTo>
                  <a:lnTo>
                    <a:pt x="453" y="272"/>
                  </a:lnTo>
                  <a:lnTo>
                    <a:pt x="453" y="272"/>
                  </a:lnTo>
                  <a:lnTo>
                    <a:pt x="453" y="275"/>
                  </a:lnTo>
                  <a:lnTo>
                    <a:pt x="453" y="275"/>
                  </a:lnTo>
                  <a:lnTo>
                    <a:pt x="450" y="275"/>
                  </a:lnTo>
                  <a:lnTo>
                    <a:pt x="450" y="277"/>
                  </a:lnTo>
                  <a:lnTo>
                    <a:pt x="450" y="277"/>
                  </a:lnTo>
                  <a:lnTo>
                    <a:pt x="450" y="277"/>
                  </a:lnTo>
                  <a:lnTo>
                    <a:pt x="450" y="277"/>
                  </a:lnTo>
                  <a:lnTo>
                    <a:pt x="450" y="280"/>
                  </a:lnTo>
                  <a:lnTo>
                    <a:pt x="450" y="280"/>
                  </a:lnTo>
                  <a:lnTo>
                    <a:pt x="450" y="282"/>
                  </a:lnTo>
                  <a:lnTo>
                    <a:pt x="448" y="282"/>
                  </a:lnTo>
                  <a:lnTo>
                    <a:pt x="448" y="282"/>
                  </a:lnTo>
                  <a:lnTo>
                    <a:pt x="448" y="284"/>
                  </a:lnTo>
                  <a:lnTo>
                    <a:pt x="448" y="284"/>
                  </a:lnTo>
                  <a:lnTo>
                    <a:pt x="448" y="284"/>
                  </a:lnTo>
                  <a:lnTo>
                    <a:pt x="448" y="287"/>
                  </a:lnTo>
                  <a:lnTo>
                    <a:pt x="448" y="287"/>
                  </a:lnTo>
                  <a:lnTo>
                    <a:pt x="448" y="287"/>
                  </a:lnTo>
                  <a:lnTo>
                    <a:pt x="448" y="287"/>
                  </a:lnTo>
                  <a:lnTo>
                    <a:pt x="448" y="289"/>
                  </a:lnTo>
                  <a:lnTo>
                    <a:pt x="448" y="289"/>
                  </a:lnTo>
                  <a:lnTo>
                    <a:pt x="448" y="291"/>
                  </a:lnTo>
                  <a:lnTo>
                    <a:pt x="445" y="291"/>
                  </a:lnTo>
                  <a:lnTo>
                    <a:pt x="445" y="291"/>
                  </a:lnTo>
                  <a:lnTo>
                    <a:pt x="445" y="294"/>
                  </a:lnTo>
                  <a:lnTo>
                    <a:pt x="445" y="294"/>
                  </a:lnTo>
                  <a:lnTo>
                    <a:pt x="445" y="294"/>
                  </a:lnTo>
                  <a:lnTo>
                    <a:pt x="445" y="296"/>
                  </a:lnTo>
                  <a:lnTo>
                    <a:pt x="445" y="296"/>
                  </a:lnTo>
                  <a:lnTo>
                    <a:pt x="445" y="296"/>
                  </a:lnTo>
                  <a:lnTo>
                    <a:pt x="445" y="296"/>
                  </a:lnTo>
                  <a:lnTo>
                    <a:pt x="445" y="299"/>
                  </a:lnTo>
                  <a:lnTo>
                    <a:pt x="445" y="299"/>
                  </a:lnTo>
                  <a:lnTo>
                    <a:pt x="445" y="301"/>
                  </a:lnTo>
                  <a:lnTo>
                    <a:pt x="443" y="301"/>
                  </a:lnTo>
                  <a:lnTo>
                    <a:pt x="443" y="301"/>
                  </a:lnTo>
                  <a:lnTo>
                    <a:pt x="443" y="303"/>
                  </a:lnTo>
                  <a:lnTo>
                    <a:pt x="443" y="303"/>
                  </a:lnTo>
                  <a:lnTo>
                    <a:pt x="443" y="303"/>
                  </a:lnTo>
                  <a:lnTo>
                    <a:pt x="443" y="306"/>
                  </a:lnTo>
                  <a:lnTo>
                    <a:pt x="443" y="306"/>
                  </a:lnTo>
                  <a:lnTo>
                    <a:pt x="443" y="306"/>
                  </a:lnTo>
                  <a:lnTo>
                    <a:pt x="441" y="306"/>
                  </a:lnTo>
                  <a:lnTo>
                    <a:pt x="441" y="308"/>
                  </a:lnTo>
                  <a:lnTo>
                    <a:pt x="441" y="308"/>
                  </a:lnTo>
                  <a:lnTo>
                    <a:pt x="441" y="308"/>
                  </a:lnTo>
                  <a:lnTo>
                    <a:pt x="441" y="310"/>
                  </a:lnTo>
                  <a:lnTo>
                    <a:pt x="441" y="310"/>
                  </a:lnTo>
                  <a:lnTo>
                    <a:pt x="438" y="310"/>
                  </a:lnTo>
                  <a:lnTo>
                    <a:pt x="438" y="310"/>
                  </a:lnTo>
                  <a:lnTo>
                    <a:pt x="438" y="310"/>
                  </a:lnTo>
                  <a:lnTo>
                    <a:pt x="438" y="310"/>
                  </a:lnTo>
                  <a:lnTo>
                    <a:pt x="436" y="310"/>
                  </a:lnTo>
                  <a:lnTo>
                    <a:pt x="436" y="310"/>
                  </a:lnTo>
                  <a:lnTo>
                    <a:pt x="434" y="310"/>
                  </a:lnTo>
                  <a:lnTo>
                    <a:pt x="434" y="313"/>
                  </a:lnTo>
                  <a:lnTo>
                    <a:pt x="434" y="313"/>
                  </a:lnTo>
                  <a:lnTo>
                    <a:pt x="434" y="313"/>
                  </a:lnTo>
                  <a:lnTo>
                    <a:pt x="431" y="313"/>
                  </a:lnTo>
                  <a:lnTo>
                    <a:pt x="431" y="313"/>
                  </a:lnTo>
                  <a:lnTo>
                    <a:pt x="431" y="313"/>
                  </a:lnTo>
                  <a:lnTo>
                    <a:pt x="431" y="313"/>
                  </a:lnTo>
                  <a:lnTo>
                    <a:pt x="429" y="313"/>
                  </a:lnTo>
                  <a:lnTo>
                    <a:pt x="429" y="315"/>
                  </a:lnTo>
                  <a:lnTo>
                    <a:pt x="429" y="315"/>
                  </a:lnTo>
                  <a:lnTo>
                    <a:pt x="426" y="315"/>
                  </a:lnTo>
                  <a:lnTo>
                    <a:pt x="426" y="315"/>
                  </a:lnTo>
                  <a:lnTo>
                    <a:pt x="426" y="315"/>
                  </a:lnTo>
                  <a:lnTo>
                    <a:pt x="426" y="315"/>
                  </a:lnTo>
                  <a:lnTo>
                    <a:pt x="424" y="315"/>
                  </a:lnTo>
                  <a:lnTo>
                    <a:pt x="424" y="315"/>
                  </a:lnTo>
                  <a:lnTo>
                    <a:pt x="424" y="317"/>
                  </a:lnTo>
                  <a:lnTo>
                    <a:pt x="424" y="317"/>
                  </a:lnTo>
                  <a:lnTo>
                    <a:pt x="422" y="317"/>
                  </a:lnTo>
                  <a:lnTo>
                    <a:pt x="422" y="317"/>
                  </a:lnTo>
                  <a:lnTo>
                    <a:pt x="422" y="317"/>
                  </a:lnTo>
                  <a:lnTo>
                    <a:pt x="419" y="317"/>
                  </a:lnTo>
                  <a:lnTo>
                    <a:pt x="419" y="317"/>
                  </a:lnTo>
                  <a:lnTo>
                    <a:pt x="419" y="317"/>
                  </a:lnTo>
                  <a:lnTo>
                    <a:pt x="419" y="317"/>
                  </a:lnTo>
                  <a:lnTo>
                    <a:pt x="417" y="317"/>
                  </a:lnTo>
                  <a:lnTo>
                    <a:pt x="417" y="317"/>
                  </a:lnTo>
                  <a:lnTo>
                    <a:pt x="417" y="317"/>
                  </a:lnTo>
                  <a:lnTo>
                    <a:pt x="417" y="320"/>
                  </a:lnTo>
                  <a:lnTo>
                    <a:pt x="415" y="320"/>
                  </a:lnTo>
                  <a:lnTo>
                    <a:pt x="415" y="320"/>
                  </a:lnTo>
                  <a:lnTo>
                    <a:pt x="412" y="320"/>
                  </a:lnTo>
                  <a:lnTo>
                    <a:pt x="412" y="320"/>
                  </a:lnTo>
                  <a:lnTo>
                    <a:pt x="412" y="320"/>
                  </a:lnTo>
                  <a:lnTo>
                    <a:pt x="412" y="320"/>
                  </a:lnTo>
                  <a:lnTo>
                    <a:pt x="410" y="320"/>
                  </a:lnTo>
                  <a:lnTo>
                    <a:pt x="410" y="322"/>
                  </a:lnTo>
                  <a:lnTo>
                    <a:pt x="410" y="322"/>
                  </a:lnTo>
                  <a:lnTo>
                    <a:pt x="408" y="322"/>
                  </a:lnTo>
                  <a:lnTo>
                    <a:pt x="408" y="322"/>
                  </a:lnTo>
                  <a:lnTo>
                    <a:pt x="408" y="322"/>
                  </a:lnTo>
                  <a:lnTo>
                    <a:pt x="408" y="322"/>
                  </a:lnTo>
                  <a:lnTo>
                    <a:pt x="405" y="322"/>
                  </a:lnTo>
                  <a:lnTo>
                    <a:pt x="405" y="322"/>
                  </a:lnTo>
                  <a:lnTo>
                    <a:pt x="405" y="325"/>
                  </a:lnTo>
                  <a:lnTo>
                    <a:pt x="405" y="325"/>
                  </a:lnTo>
                  <a:lnTo>
                    <a:pt x="403" y="325"/>
                  </a:lnTo>
                  <a:lnTo>
                    <a:pt x="403" y="325"/>
                  </a:lnTo>
                  <a:lnTo>
                    <a:pt x="403" y="325"/>
                  </a:lnTo>
                  <a:lnTo>
                    <a:pt x="400" y="325"/>
                  </a:lnTo>
                  <a:lnTo>
                    <a:pt x="400" y="325"/>
                  </a:lnTo>
                  <a:lnTo>
                    <a:pt x="400" y="325"/>
                  </a:lnTo>
                  <a:lnTo>
                    <a:pt x="400" y="327"/>
                  </a:lnTo>
                  <a:lnTo>
                    <a:pt x="398" y="327"/>
                  </a:lnTo>
                  <a:lnTo>
                    <a:pt x="398" y="327"/>
                  </a:lnTo>
                  <a:lnTo>
                    <a:pt x="398" y="327"/>
                  </a:lnTo>
                  <a:lnTo>
                    <a:pt x="398" y="327"/>
                  </a:lnTo>
                  <a:lnTo>
                    <a:pt x="396" y="327"/>
                  </a:lnTo>
                  <a:lnTo>
                    <a:pt x="396" y="327"/>
                  </a:lnTo>
                  <a:lnTo>
                    <a:pt x="393" y="327"/>
                  </a:lnTo>
                  <a:lnTo>
                    <a:pt x="393" y="327"/>
                  </a:lnTo>
                  <a:lnTo>
                    <a:pt x="393" y="327"/>
                  </a:lnTo>
                  <a:lnTo>
                    <a:pt x="393" y="327"/>
                  </a:lnTo>
                  <a:lnTo>
                    <a:pt x="391" y="327"/>
                  </a:lnTo>
                  <a:lnTo>
                    <a:pt x="391" y="329"/>
                  </a:lnTo>
                  <a:lnTo>
                    <a:pt x="391" y="329"/>
                  </a:lnTo>
                  <a:lnTo>
                    <a:pt x="391" y="329"/>
                  </a:lnTo>
                  <a:lnTo>
                    <a:pt x="389" y="329"/>
                  </a:lnTo>
                  <a:lnTo>
                    <a:pt x="389" y="329"/>
                  </a:lnTo>
                  <a:lnTo>
                    <a:pt x="389" y="329"/>
                  </a:lnTo>
                  <a:lnTo>
                    <a:pt x="386" y="329"/>
                  </a:lnTo>
                  <a:lnTo>
                    <a:pt x="386" y="329"/>
                  </a:lnTo>
                  <a:lnTo>
                    <a:pt x="386" y="332"/>
                  </a:lnTo>
                  <a:lnTo>
                    <a:pt x="386" y="332"/>
                  </a:lnTo>
                  <a:lnTo>
                    <a:pt x="384" y="332"/>
                  </a:lnTo>
                  <a:lnTo>
                    <a:pt x="384" y="332"/>
                  </a:lnTo>
                  <a:lnTo>
                    <a:pt x="384" y="332"/>
                  </a:lnTo>
                  <a:lnTo>
                    <a:pt x="384" y="332"/>
                  </a:lnTo>
                  <a:lnTo>
                    <a:pt x="382" y="332"/>
                  </a:lnTo>
                  <a:lnTo>
                    <a:pt x="382" y="332"/>
                  </a:lnTo>
                  <a:lnTo>
                    <a:pt x="382" y="334"/>
                  </a:lnTo>
                  <a:lnTo>
                    <a:pt x="379" y="334"/>
                  </a:lnTo>
                  <a:lnTo>
                    <a:pt x="379" y="334"/>
                  </a:lnTo>
                  <a:lnTo>
                    <a:pt x="379" y="334"/>
                  </a:lnTo>
                  <a:lnTo>
                    <a:pt x="379" y="334"/>
                  </a:lnTo>
                  <a:lnTo>
                    <a:pt x="377" y="334"/>
                  </a:lnTo>
                  <a:lnTo>
                    <a:pt x="377" y="334"/>
                  </a:lnTo>
                  <a:lnTo>
                    <a:pt x="374" y="334"/>
                  </a:lnTo>
                  <a:lnTo>
                    <a:pt x="374" y="334"/>
                  </a:lnTo>
                  <a:lnTo>
                    <a:pt x="374" y="336"/>
                  </a:lnTo>
                  <a:lnTo>
                    <a:pt x="374" y="336"/>
                  </a:lnTo>
                  <a:lnTo>
                    <a:pt x="372" y="336"/>
                  </a:lnTo>
                  <a:lnTo>
                    <a:pt x="372" y="336"/>
                  </a:lnTo>
                  <a:lnTo>
                    <a:pt x="372" y="336"/>
                  </a:lnTo>
                  <a:lnTo>
                    <a:pt x="372" y="336"/>
                  </a:lnTo>
                  <a:lnTo>
                    <a:pt x="370" y="336"/>
                  </a:lnTo>
                  <a:lnTo>
                    <a:pt x="370" y="336"/>
                  </a:lnTo>
                  <a:lnTo>
                    <a:pt x="367" y="336"/>
                  </a:lnTo>
                  <a:lnTo>
                    <a:pt x="367" y="336"/>
                  </a:lnTo>
                  <a:lnTo>
                    <a:pt x="367" y="336"/>
                  </a:lnTo>
                  <a:lnTo>
                    <a:pt x="367" y="336"/>
                  </a:lnTo>
                  <a:lnTo>
                    <a:pt x="365" y="336"/>
                  </a:lnTo>
                  <a:lnTo>
                    <a:pt x="365" y="336"/>
                  </a:lnTo>
                  <a:lnTo>
                    <a:pt x="365" y="336"/>
                  </a:lnTo>
                  <a:lnTo>
                    <a:pt x="363" y="336"/>
                  </a:lnTo>
                  <a:lnTo>
                    <a:pt x="363" y="339"/>
                  </a:lnTo>
                  <a:lnTo>
                    <a:pt x="363" y="339"/>
                  </a:lnTo>
                  <a:lnTo>
                    <a:pt x="360" y="339"/>
                  </a:lnTo>
                  <a:lnTo>
                    <a:pt x="360" y="339"/>
                  </a:lnTo>
                  <a:lnTo>
                    <a:pt x="360" y="339"/>
                  </a:lnTo>
                  <a:lnTo>
                    <a:pt x="358" y="339"/>
                  </a:lnTo>
                  <a:lnTo>
                    <a:pt x="358" y="339"/>
                  </a:lnTo>
                  <a:lnTo>
                    <a:pt x="358" y="339"/>
                  </a:lnTo>
                  <a:lnTo>
                    <a:pt x="358" y="339"/>
                  </a:lnTo>
                  <a:lnTo>
                    <a:pt x="355" y="339"/>
                  </a:lnTo>
                  <a:lnTo>
                    <a:pt x="355" y="339"/>
                  </a:lnTo>
                  <a:lnTo>
                    <a:pt x="355" y="341"/>
                  </a:lnTo>
                  <a:lnTo>
                    <a:pt x="353" y="341"/>
                  </a:lnTo>
                  <a:lnTo>
                    <a:pt x="353" y="341"/>
                  </a:lnTo>
                  <a:lnTo>
                    <a:pt x="353" y="341"/>
                  </a:lnTo>
                  <a:lnTo>
                    <a:pt x="351" y="341"/>
                  </a:lnTo>
                  <a:lnTo>
                    <a:pt x="351" y="341"/>
                  </a:lnTo>
                  <a:lnTo>
                    <a:pt x="351" y="341"/>
                  </a:lnTo>
                  <a:lnTo>
                    <a:pt x="351" y="341"/>
                  </a:lnTo>
                  <a:lnTo>
                    <a:pt x="348" y="341"/>
                  </a:lnTo>
                  <a:lnTo>
                    <a:pt x="348" y="341"/>
                  </a:lnTo>
                  <a:lnTo>
                    <a:pt x="346" y="341"/>
                  </a:lnTo>
                  <a:lnTo>
                    <a:pt x="346" y="344"/>
                  </a:lnTo>
                  <a:lnTo>
                    <a:pt x="346" y="344"/>
                  </a:lnTo>
                  <a:lnTo>
                    <a:pt x="346" y="344"/>
                  </a:lnTo>
                  <a:lnTo>
                    <a:pt x="344" y="344"/>
                  </a:lnTo>
                  <a:lnTo>
                    <a:pt x="344" y="344"/>
                  </a:lnTo>
                  <a:lnTo>
                    <a:pt x="341" y="344"/>
                  </a:lnTo>
                  <a:lnTo>
                    <a:pt x="341" y="344"/>
                  </a:lnTo>
                  <a:lnTo>
                    <a:pt x="341" y="344"/>
                  </a:lnTo>
                  <a:lnTo>
                    <a:pt x="341" y="344"/>
                  </a:lnTo>
                  <a:lnTo>
                    <a:pt x="339" y="344"/>
                  </a:lnTo>
                  <a:lnTo>
                    <a:pt x="339" y="344"/>
                  </a:lnTo>
                  <a:lnTo>
                    <a:pt x="339" y="346"/>
                  </a:lnTo>
                  <a:lnTo>
                    <a:pt x="339" y="346"/>
                  </a:lnTo>
                  <a:lnTo>
                    <a:pt x="337" y="346"/>
                  </a:lnTo>
                  <a:lnTo>
                    <a:pt x="337" y="346"/>
                  </a:lnTo>
                  <a:lnTo>
                    <a:pt x="334" y="346"/>
                  </a:lnTo>
                  <a:lnTo>
                    <a:pt x="334" y="346"/>
                  </a:lnTo>
                  <a:lnTo>
                    <a:pt x="334" y="346"/>
                  </a:lnTo>
                  <a:lnTo>
                    <a:pt x="334" y="346"/>
                  </a:lnTo>
                  <a:lnTo>
                    <a:pt x="332" y="346"/>
                  </a:lnTo>
                  <a:lnTo>
                    <a:pt x="332" y="346"/>
                  </a:lnTo>
                  <a:lnTo>
                    <a:pt x="332" y="346"/>
                  </a:lnTo>
                  <a:lnTo>
                    <a:pt x="332" y="346"/>
                  </a:lnTo>
                  <a:lnTo>
                    <a:pt x="329" y="346"/>
                  </a:lnTo>
                  <a:lnTo>
                    <a:pt x="329" y="346"/>
                  </a:lnTo>
                  <a:lnTo>
                    <a:pt x="327" y="346"/>
                  </a:lnTo>
                  <a:lnTo>
                    <a:pt x="327" y="346"/>
                  </a:lnTo>
                  <a:lnTo>
                    <a:pt x="327" y="348"/>
                  </a:lnTo>
                  <a:lnTo>
                    <a:pt x="327" y="348"/>
                  </a:lnTo>
                  <a:lnTo>
                    <a:pt x="325" y="348"/>
                  </a:lnTo>
                  <a:lnTo>
                    <a:pt x="325" y="348"/>
                  </a:lnTo>
                  <a:lnTo>
                    <a:pt x="325" y="348"/>
                  </a:lnTo>
                  <a:lnTo>
                    <a:pt x="325" y="348"/>
                  </a:lnTo>
                  <a:lnTo>
                    <a:pt x="322" y="348"/>
                  </a:lnTo>
                  <a:lnTo>
                    <a:pt x="322" y="348"/>
                  </a:lnTo>
                  <a:lnTo>
                    <a:pt x="320" y="348"/>
                  </a:lnTo>
                  <a:lnTo>
                    <a:pt x="320" y="348"/>
                  </a:lnTo>
                  <a:lnTo>
                    <a:pt x="320" y="348"/>
                  </a:lnTo>
                  <a:lnTo>
                    <a:pt x="320" y="351"/>
                  </a:lnTo>
                  <a:lnTo>
                    <a:pt x="318" y="351"/>
                  </a:lnTo>
                  <a:lnTo>
                    <a:pt x="318" y="351"/>
                  </a:lnTo>
                  <a:lnTo>
                    <a:pt x="318" y="351"/>
                  </a:lnTo>
                  <a:lnTo>
                    <a:pt x="315" y="351"/>
                  </a:lnTo>
                  <a:lnTo>
                    <a:pt x="315" y="351"/>
                  </a:lnTo>
                  <a:lnTo>
                    <a:pt x="315" y="351"/>
                  </a:lnTo>
                  <a:lnTo>
                    <a:pt x="313" y="351"/>
                  </a:lnTo>
                  <a:lnTo>
                    <a:pt x="313" y="351"/>
                  </a:lnTo>
                  <a:lnTo>
                    <a:pt x="313" y="351"/>
                  </a:lnTo>
                  <a:lnTo>
                    <a:pt x="313" y="353"/>
                  </a:lnTo>
                  <a:lnTo>
                    <a:pt x="311" y="353"/>
                  </a:lnTo>
                  <a:lnTo>
                    <a:pt x="311" y="353"/>
                  </a:lnTo>
                  <a:lnTo>
                    <a:pt x="311" y="353"/>
                  </a:lnTo>
                  <a:lnTo>
                    <a:pt x="308" y="353"/>
                  </a:lnTo>
                  <a:lnTo>
                    <a:pt x="308" y="353"/>
                  </a:lnTo>
                  <a:lnTo>
                    <a:pt x="308" y="353"/>
                  </a:lnTo>
                  <a:lnTo>
                    <a:pt x="308" y="355"/>
                  </a:lnTo>
                  <a:lnTo>
                    <a:pt x="306" y="355"/>
                  </a:lnTo>
                  <a:lnTo>
                    <a:pt x="306" y="355"/>
                  </a:lnTo>
                  <a:lnTo>
                    <a:pt x="306" y="355"/>
                  </a:lnTo>
                  <a:lnTo>
                    <a:pt x="306" y="355"/>
                  </a:lnTo>
                  <a:lnTo>
                    <a:pt x="306" y="355"/>
                  </a:lnTo>
                  <a:lnTo>
                    <a:pt x="306" y="358"/>
                  </a:lnTo>
                  <a:lnTo>
                    <a:pt x="303" y="358"/>
                  </a:lnTo>
                  <a:lnTo>
                    <a:pt x="303" y="358"/>
                  </a:lnTo>
                  <a:lnTo>
                    <a:pt x="303" y="358"/>
                  </a:lnTo>
                  <a:lnTo>
                    <a:pt x="303" y="360"/>
                  </a:lnTo>
                  <a:lnTo>
                    <a:pt x="301" y="360"/>
                  </a:lnTo>
                  <a:lnTo>
                    <a:pt x="301" y="360"/>
                  </a:lnTo>
                  <a:lnTo>
                    <a:pt x="301" y="360"/>
                  </a:lnTo>
                  <a:lnTo>
                    <a:pt x="301" y="363"/>
                  </a:lnTo>
                  <a:lnTo>
                    <a:pt x="301" y="363"/>
                  </a:lnTo>
                  <a:lnTo>
                    <a:pt x="301" y="363"/>
                  </a:lnTo>
                  <a:lnTo>
                    <a:pt x="299" y="363"/>
                  </a:lnTo>
                  <a:lnTo>
                    <a:pt x="299" y="365"/>
                  </a:lnTo>
                  <a:lnTo>
                    <a:pt x="299" y="365"/>
                  </a:lnTo>
                  <a:lnTo>
                    <a:pt x="299" y="365"/>
                  </a:lnTo>
                  <a:lnTo>
                    <a:pt x="299" y="365"/>
                  </a:lnTo>
                  <a:lnTo>
                    <a:pt x="299" y="365"/>
                  </a:lnTo>
                  <a:lnTo>
                    <a:pt x="296" y="365"/>
                  </a:lnTo>
                  <a:lnTo>
                    <a:pt x="296" y="367"/>
                  </a:lnTo>
                  <a:lnTo>
                    <a:pt x="296" y="367"/>
                  </a:lnTo>
                  <a:lnTo>
                    <a:pt x="296" y="367"/>
                  </a:lnTo>
                  <a:lnTo>
                    <a:pt x="294" y="367"/>
                  </a:lnTo>
                  <a:lnTo>
                    <a:pt x="294" y="370"/>
                  </a:lnTo>
                  <a:lnTo>
                    <a:pt x="294" y="370"/>
                  </a:lnTo>
                  <a:lnTo>
                    <a:pt x="294" y="370"/>
                  </a:lnTo>
                  <a:lnTo>
                    <a:pt x="294" y="372"/>
                  </a:lnTo>
                  <a:lnTo>
                    <a:pt x="294" y="372"/>
                  </a:lnTo>
                  <a:lnTo>
                    <a:pt x="294" y="372"/>
                  </a:lnTo>
                  <a:lnTo>
                    <a:pt x="292" y="372"/>
                  </a:lnTo>
                  <a:lnTo>
                    <a:pt x="292" y="374"/>
                  </a:lnTo>
                  <a:lnTo>
                    <a:pt x="292" y="374"/>
                  </a:lnTo>
                  <a:lnTo>
                    <a:pt x="292" y="374"/>
                  </a:lnTo>
                  <a:lnTo>
                    <a:pt x="292" y="374"/>
                  </a:lnTo>
                  <a:lnTo>
                    <a:pt x="292" y="374"/>
                  </a:lnTo>
                  <a:lnTo>
                    <a:pt x="289" y="374"/>
                  </a:lnTo>
                  <a:lnTo>
                    <a:pt x="289" y="377"/>
                  </a:lnTo>
                  <a:lnTo>
                    <a:pt x="289" y="377"/>
                  </a:lnTo>
                  <a:lnTo>
                    <a:pt x="289" y="377"/>
                  </a:lnTo>
                  <a:lnTo>
                    <a:pt x="287" y="377"/>
                  </a:lnTo>
                  <a:lnTo>
                    <a:pt x="287" y="379"/>
                  </a:lnTo>
                  <a:lnTo>
                    <a:pt x="287" y="379"/>
                  </a:lnTo>
                  <a:lnTo>
                    <a:pt x="287" y="379"/>
                  </a:lnTo>
                  <a:lnTo>
                    <a:pt x="287" y="379"/>
                  </a:lnTo>
                  <a:lnTo>
                    <a:pt x="287" y="381"/>
                  </a:lnTo>
                  <a:lnTo>
                    <a:pt x="284" y="381"/>
                  </a:lnTo>
                  <a:lnTo>
                    <a:pt x="284" y="381"/>
                  </a:lnTo>
                  <a:lnTo>
                    <a:pt x="284" y="381"/>
                  </a:lnTo>
                  <a:lnTo>
                    <a:pt x="284" y="384"/>
                  </a:lnTo>
                  <a:lnTo>
                    <a:pt x="284" y="384"/>
                  </a:lnTo>
                  <a:lnTo>
                    <a:pt x="284" y="384"/>
                  </a:lnTo>
                  <a:lnTo>
                    <a:pt x="284" y="386"/>
                  </a:lnTo>
                  <a:lnTo>
                    <a:pt x="282" y="386"/>
                  </a:lnTo>
                  <a:lnTo>
                    <a:pt x="282" y="386"/>
                  </a:lnTo>
                  <a:lnTo>
                    <a:pt x="282" y="386"/>
                  </a:lnTo>
                  <a:lnTo>
                    <a:pt x="282" y="386"/>
                  </a:lnTo>
                  <a:lnTo>
                    <a:pt x="280" y="386"/>
                  </a:lnTo>
                  <a:lnTo>
                    <a:pt x="280" y="389"/>
                  </a:lnTo>
                  <a:lnTo>
                    <a:pt x="280" y="389"/>
                  </a:lnTo>
                  <a:lnTo>
                    <a:pt x="280" y="389"/>
                  </a:lnTo>
                  <a:lnTo>
                    <a:pt x="280" y="389"/>
                  </a:lnTo>
                  <a:lnTo>
                    <a:pt x="280" y="391"/>
                  </a:lnTo>
                  <a:lnTo>
                    <a:pt x="277" y="391"/>
                  </a:lnTo>
                  <a:lnTo>
                    <a:pt x="277" y="391"/>
                  </a:lnTo>
                  <a:lnTo>
                    <a:pt x="277" y="391"/>
                  </a:lnTo>
                  <a:lnTo>
                    <a:pt x="277" y="393"/>
                  </a:lnTo>
                  <a:lnTo>
                    <a:pt x="277" y="393"/>
                  </a:lnTo>
                  <a:lnTo>
                    <a:pt x="277" y="393"/>
                  </a:lnTo>
                  <a:lnTo>
                    <a:pt x="275" y="393"/>
                  </a:lnTo>
                  <a:lnTo>
                    <a:pt x="275" y="396"/>
                  </a:lnTo>
                  <a:lnTo>
                    <a:pt x="275" y="396"/>
                  </a:lnTo>
                  <a:lnTo>
                    <a:pt x="275" y="396"/>
                  </a:lnTo>
                  <a:lnTo>
                    <a:pt x="275" y="396"/>
                  </a:lnTo>
                  <a:lnTo>
                    <a:pt x="273" y="396"/>
                  </a:lnTo>
                  <a:lnTo>
                    <a:pt x="273" y="398"/>
                  </a:lnTo>
                  <a:lnTo>
                    <a:pt x="273" y="398"/>
                  </a:lnTo>
                  <a:lnTo>
                    <a:pt x="273" y="398"/>
                  </a:lnTo>
                  <a:lnTo>
                    <a:pt x="273" y="398"/>
                  </a:lnTo>
                  <a:lnTo>
                    <a:pt x="273" y="400"/>
                  </a:lnTo>
                  <a:lnTo>
                    <a:pt x="270" y="400"/>
                  </a:lnTo>
                  <a:lnTo>
                    <a:pt x="270" y="400"/>
                  </a:lnTo>
                  <a:lnTo>
                    <a:pt x="270" y="400"/>
                  </a:lnTo>
                  <a:lnTo>
                    <a:pt x="270" y="403"/>
                  </a:lnTo>
                  <a:lnTo>
                    <a:pt x="268" y="403"/>
                  </a:lnTo>
                  <a:lnTo>
                    <a:pt x="268" y="403"/>
                  </a:lnTo>
                  <a:lnTo>
                    <a:pt x="268" y="403"/>
                  </a:lnTo>
                  <a:lnTo>
                    <a:pt x="268" y="405"/>
                  </a:lnTo>
                  <a:lnTo>
                    <a:pt x="268" y="405"/>
                  </a:lnTo>
                  <a:lnTo>
                    <a:pt x="268" y="405"/>
                  </a:lnTo>
                  <a:lnTo>
                    <a:pt x="266" y="405"/>
                  </a:lnTo>
                  <a:lnTo>
                    <a:pt x="266" y="405"/>
                  </a:lnTo>
                  <a:lnTo>
                    <a:pt x="266" y="405"/>
                  </a:lnTo>
                  <a:lnTo>
                    <a:pt x="266" y="408"/>
                  </a:lnTo>
                  <a:lnTo>
                    <a:pt x="266" y="408"/>
                  </a:lnTo>
                  <a:lnTo>
                    <a:pt x="266" y="408"/>
                  </a:lnTo>
                  <a:lnTo>
                    <a:pt x="266" y="410"/>
                  </a:lnTo>
                  <a:lnTo>
                    <a:pt x="263" y="410"/>
                  </a:lnTo>
                  <a:lnTo>
                    <a:pt x="263" y="410"/>
                  </a:lnTo>
                  <a:lnTo>
                    <a:pt x="263" y="410"/>
                  </a:lnTo>
                  <a:lnTo>
                    <a:pt x="263" y="412"/>
                  </a:lnTo>
                  <a:lnTo>
                    <a:pt x="261" y="412"/>
                  </a:lnTo>
                  <a:lnTo>
                    <a:pt x="261" y="412"/>
                  </a:lnTo>
                  <a:lnTo>
                    <a:pt x="261" y="412"/>
                  </a:lnTo>
                  <a:lnTo>
                    <a:pt x="261" y="415"/>
                  </a:lnTo>
                  <a:lnTo>
                    <a:pt x="261" y="415"/>
                  </a:lnTo>
                  <a:lnTo>
                    <a:pt x="261" y="415"/>
                  </a:lnTo>
                  <a:lnTo>
                    <a:pt x="258" y="415"/>
                  </a:lnTo>
                  <a:lnTo>
                    <a:pt x="258" y="415"/>
                  </a:lnTo>
                  <a:lnTo>
                    <a:pt x="258" y="415"/>
                  </a:lnTo>
                  <a:lnTo>
                    <a:pt x="258" y="417"/>
                  </a:lnTo>
                  <a:lnTo>
                    <a:pt x="258" y="417"/>
                  </a:lnTo>
                  <a:lnTo>
                    <a:pt x="258" y="417"/>
                  </a:lnTo>
                  <a:lnTo>
                    <a:pt x="258" y="419"/>
                  </a:lnTo>
                  <a:lnTo>
                    <a:pt x="256" y="419"/>
                  </a:lnTo>
                  <a:lnTo>
                    <a:pt x="256" y="419"/>
                  </a:lnTo>
                  <a:lnTo>
                    <a:pt x="256" y="419"/>
                  </a:lnTo>
                  <a:lnTo>
                    <a:pt x="256" y="419"/>
                  </a:lnTo>
                  <a:lnTo>
                    <a:pt x="256" y="417"/>
                  </a:lnTo>
                  <a:lnTo>
                    <a:pt x="256" y="417"/>
                  </a:lnTo>
                  <a:lnTo>
                    <a:pt x="256" y="415"/>
                  </a:lnTo>
                  <a:lnTo>
                    <a:pt x="256" y="415"/>
                  </a:lnTo>
                  <a:lnTo>
                    <a:pt x="256" y="415"/>
                  </a:lnTo>
                  <a:lnTo>
                    <a:pt x="256" y="412"/>
                  </a:lnTo>
                  <a:lnTo>
                    <a:pt x="256" y="412"/>
                  </a:lnTo>
                  <a:lnTo>
                    <a:pt x="256" y="410"/>
                  </a:lnTo>
                  <a:lnTo>
                    <a:pt x="256" y="410"/>
                  </a:lnTo>
                  <a:lnTo>
                    <a:pt x="256" y="408"/>
                  </a:lnTo>
                  <a:lnTo>
                    <a:pt x="256" y="408"/>
                  </a:lnTo>
                  <a:lnTo>
                    <a:pt x="256" y="405"/>
                  </a:lnTo>
                  <a:lnTo>
                    <a:pt x="256" y="405"/>
                  </a:lnTo>
                  <a:lnTo>
                    <a:pt x="256" y="405"/>
                  </a:lnTo>
                  <a:lnTo>
                    <a:pt x="256" y="403"/>
                  </a:lnTo>
                  <a:lnTo>
                    <a:pt x="256" y="403"/>
                  </a:lnTo>
                  <a:lnTo>
                    <a:pt x="256" y="400"/>
                  </a:lnTo>
                  <a:lnTo>
                    <a:pt x="254" y="400"/>
                  </a:lnTo>
                  <a:lnTo>
                    <a:pt x="254" y="400"/>
                  </a:lnTo>
                  <a:lnTo>
                    <a:pt x="254" y="400"/>
                  </a:lnTo>
                  <a:lnTo>
                    <a:pt x="254" y="400"/>
                  </a:lnTo>
                  <a:lnTo>
                    <a:pt x="251" y="400"/>
                  </a:lnTo>
                  <a:lnTo>
                    <a:pt x="251" y="398"/>
                  </a:lnTo>
                  <a:lnTo>
                    <a:pt x="251" y="398"/>
                  </a:lnTo>
                  <a:lnTo>
                    <a:pt x="251" y="398"/>
                  </a:lnTo>
                  <a:lnTo>
                    <a:pt x="251" y="398"/>
                  </a:lnTo>
                  <a:lnTo>
                    <a:pt x="249" y="398"/>
                  </a:lnTo>
                  <a:lnTo>
                    <a:pt x="249" y="398"/>
                  </a:lnTo>
                  <a:lnTo>
                    <a:pt x="249" y="396"/>
                  </a:lnTo>
                  <a:lnTo>
                    <a:pt x="247" y="396"/>
                  </a:lnTo>
                  <a:lnTo>
                    <a:pt x="247" y="396"/>
                  </a:lnTo>
                  <a:lnTo>
                    <a:pt x="247" y="396"/>
                  </a:lnTo>
                  <a:lnTo>
                    <a:pt x="247" y="396"/>
                  </a:lnTo>
                  <a:lnTo>
                    <a:pt x="247" y="396"/>
                  </a:lnTo>
                  <a:lnTo>
                    <a:pt x="244" y="396"/>
                  </a:lnTo>
                  <a:lnTo>
                    <a:pt x="244" y="396"/>
                  </a:lnTo>
                  <a:lnTo>
                    <a:pt x="244" y="393"/>
                  </a:lnTo>
                  <a:lnTo>
                    <a:pt x="244" y="393"/>
                  </a:lnTo>
                  <a:lnTo>
                    <a:pt x="242" y="393"/>
                  </a:lnTo>
                  <a:lnTo>
                    <a:pt x="242" y="393"/>
                  </a:lnTo>
                  <a:lnTo>
                    <a:pt x="242" y="393"/>
                  </a:lnTo>
                  <a:lnTo>
                    <a:pt x="239" y="393"/>
                  </a:lnTo>
                  <a:lnTo>
                    <a:pt x="239" y="391"/>
                  </a:lnTo>
                  <a:lnTo>
                    <a:pt x="239" y="391"/>
                  </a:lnTo>
                  <a:lnTo>
                    <a:pt x="239" y="391"/>
                  </a:lnTo>
                  <a:lnTo>
                    <a:pt x="239" y="391"/>
                  </a:lnTo>
                  <a:lnTo>
                    <a:pt x="237" y="391"/>
                  </a:lnTo>
                  <a:lnTo>
                    <a:pt x="237" y="391"/>
                  </a:lnTo>
                  <a:lnTo>
                    <a:pt x="237" y="389"/>
                  </a:lnTo>
                  <a:lnTo>
                    <a:pt x="235" y="389"/>
                  </a:lnTo>
                  <a:lnTo>
                    <a:pt x="235" y="389"/>
                  </a:lnTo>
                  <a:lnTo>
                    <a:pt x="235" y="389"/>
                  </a:lnTo>
                  <a:lnTo>
                    <a:pt x="235" y="389"/>
                  </a:lnTo>
                  <a:lnTo>
                    <a:pt x="232" y="389"/>
                  </a:lnTo>
                  <a:lnTo>
                    <a:pt x="232" y="386"/>
                  </a:lnTo>
                  <a:lnTo>
                    <a:pt x="232" y="386"/>
                  </a:lnTo>
                  <a:lnTo>
                    <a:pt x="232" y="386"/>
                  </a:lnTo>
                  <a:lnTo>
                    <a:pt x="232" y="386"/>
                  </a:lnTo>
                  <a:lnTo>
                    <a:pt x="230" y="386"/>
                  </a:lnTo>
                  <a:lnTo>
                    <a:pt x="230" y="386"/>
                  </a:lnTo>
                  <a:lnTo>
                    <a:pt x="230" y="386"/>
                  </a:lnTo>
                  <a:lnTo>
                    <a:pt x="228" y="386"/>
                  </a:lnTo>
                  <a:lnTo>
                    <a:pt x="228" y="384"/>
                  </a:lnTo>
                  <a:lnTo>
                    <a:pt x="228" y="384"/>
                  </a:lnTo>
                  <a:lnTo>
                    <a:pt x="228" y="384"/>
                  </a:lnTo>
                  <a:lnTo>
                    <a:pt x="228" y="384"/>
                  </a:lnTo>
                  <a:lnTo>
                    <a:pt x="225" y="384"/>
                  </a:lnTo>
                  <a:lnTo>
                    <a:pt x="225" y="384"/>
                  </a:lnTo>
                  <a:lnTo>
                    <a:pt x="225" y="381"/>
                  </a:lnTo>
                  <a:lnTo>
                    <a:pt x="225" y="381"/>
                  </a:lnTo>
                  <a:lnTo>
                    <a:pt x="223" y="381"/>
                  </a:lnTo>
                  <a:lnTo>
                    <a:pt x="223" y="381"/>
                  </a:lnTo>
                  <a:lnTo>
                    <a:pt x="223" y="381"/>
                  </a:lnTo>
                  <a:lnTo>
                    <a:pt x="221" y="381"/>
                  </a:lnTo>
                  <a:lnTo>
                    <a:pt x="221" y="379"/>
                  </a:lnTo>
                  <a:lnTo>
                    <a:pt x="221" y="379"/>
                  </a:lnTo>
                  <a:lnTo>
                    <a:pt x="221" y="379"/>
                  </a:lnTo>
                  <a:lnTo>
                    <a:pt x="221" y="379"/>
                  </a:lnTo>
                  <a:lnTo>
                    <a:pt x="218" y="379"/>
                  </a:lnTo>
                  <a:lnTo>
                    <a:pt x="218" y="379"/>
                  </a:lnTo>
                  <a:lnTo>
                    <a:pt x="218" y="377"/>
                  </a:lnTo>
                  <a:lnTo>
                    <a:pt x="218" y="377"/>
                  </a:lnTo>
                  <a:lnTo>
                    <a:pt x="216" y="377"/>
                  </a:lnTo>
                  <a:lnTo>
                    <a:pt x="216" y="377"/>
                  </a:lnTo>
                  <a:lnTo>
                    <a:pt x="216" y="377"/>
                  </a:lnTo>
                  <a:lnTo>
                    <a:pt x="213" y="377"/>
                  </a:lnTo>
                  <a:lnTo>
                    <a:pt x="213" y="374"/>
                  </a:lnTo>
                  <a:lnTo>
                    <a:pt x="213" y="374"/>
                  </a:lnTo>
                  <a:lnTo>
                    <a:pt x="213" y="374"/>
                  </a:lnTo>
                  <a:lnTo>
                    <a:pt x="211" y="374"/>
                  </a:lnTo>
                  <a:lnTo>
                    <a:pt x="211" y="374"/>
                  </a:lnTo>
                  <a:lnTo>
                    <a:pt x="211" y="374"/>
                  </a:lnTo>
                  <a:lnTo>
                    <a:pt x="209" y="374"/>
                  </a:lnTo>
                  <a:lnTo>
                    <a:pt x="209" y="374"/>
                  </a:lnTo>
                  <a:lnTo>
                    <a:pt x="206" y="374"/>
                  </a:lnTo>
                  <a:lnTo>
                    <a:pt x="206" y="374"/>
                  </a:lnTo>
                  <a:lnTo>
                    <a:pt x="206" y="374"/>
                  </a:lnTo>
                  <a:lnTo>
                    <a:pt x="206" y="377"/>
                  </a:lnTo>
                  <a:lnTo>
                    <a:pt x="204" y="377"/>
                  </a:lnTo>
                  <a:lnTo>
                    <a:pt x="204" y="377"/>
                  </a:lnTo>
                  <a:lnTo>
                    <a:pt x="204" y="377"/>
                  </a:lnTo>
                  <a:lnTo>
                    <a:pt x="204" y="377"/>
                  </a:lnTo>
                  <a:lnTo>
                    <a:pt x="204" y="377"/>
                  </a:lnTo>
                  <a:lnTo>
                    <a:pt x="202" y="377"/>
                  </a:lnTo>
                  <a:lnTo>
                    <a:pt x="202" y="377"/>
                  </a:lnTo>
                  <a:lnTo>
                    <a:pt x="202" y="374"/>
                  </a:lnTo>
                  <a:lnTo>
                    <a:pt x="199" y="374"/>
                  </a:lnTo>
                  <a:lnTo>
                    <a:pt x="199" y="374"/>
                  </a:lnTo>
                  <a:lnTo>
                    <a:pt x="199" y="374"/>
                  </a:lnTo>
                  <a:lnTo>
                    <a:pt x="199" y="374"/>
                  </a:lnTo>
                  <a:lnTo>
                    <a:pt x="197" y="374"/>
                  </a:lnTo>
                  <a:lnTo>
                    <a:pt x="197" y="374"/>
                  </a:lnTo>
                  <a:lnTo>
                    <a:pt x="197" y="374"/>
                  </a:lnTo>
                  <a:lnTo>
                    <a:pt x="197" y="372"/>
                  </a:lnTo>
                  <a:lnTo>
                    <a:pt x="195" y="372"/>
                  </a:lnTo>
                  <a:lnTo>
                    <a:pt x="195" y="372"/>
                  </a:lnTo>
                  <a:lnTo>
                    <a:pt x="195" y="372"/>
                  </a:lnTo>
                  <a:lnTo>
                    <a:pt x="195" y="372"/>
                  </a:lnTo>
                  <a:lnTo>
                    <a:pt x="195" y="370"/>
                  </a:lnTo>
                  <a:lnTo>
                    <a:pt x="192" y="370"/>
                  </a:lnTo>
                  <a:lnTo>
                    <a:pt x="192" y="370"/>
                  </a:lnTo>
                  <a:lnTo>
                    <a:pt x="192" y="370"/>
                  </a:lnTo>
                  <a:lnTo>
                    <a:pt x="190" y="370"/>
                  </a:lnTo>
                  <a:lnTo>
                    <a:pt x="190" y="372"/>
                  </a:lnTo>
                  <a:lnTo>
                    <a:pt x="190" y="372"/>
                  </a:lnTo>
                  <a:lnTo>
                    <a:pt x="190" y="372"/>
                  </a:lnTo>
                  <a:lnTo>
                    <a:pt x="190" y="374"/>
                  </a:lnTo>
                  <a:lnTo>
                    <a:pt x="190" y="374"/>
                  </a:lnTo>
                  <a:lnTo>
                    <a:pt x="190" y="374"/>
                  </a:lnTo>
                  <a:lnTo>
                    <a:pt x="190" y="374"/>
                  </a:lnTo>
                  <a:lnTo>
                    <a:pt x="190" y="377"/>
                  </a:lnTo>
                  <a:lnTo>
                    <a:pt x="192" y="377"/>
                  </a:lnTo>
                  <a:lnTo>
                    <a:pt x="192" y="377"/>
                  </a:lnTo>
                  <a:lnTo>
                    <a:pt x="190" y="377"/>
                  </a:lnTo>
                  <a:lnTo>
                    <a:pt x="190" y="377"/>
                  </a:lnTo>
                  <a:lnTo>
                    <a:pt x="187" y="377"/>
                  </a:lnTo>
                  <a:lnTo>
                    <a:pt x="187" y="379"/>
                  </a:lnTo>
                  <a:lnTo>
                    <a:pt x="187" y="379"/>
                  </a:lnTo>
                  <a:lnTo>
                    <a:pt x="187" y="381"/>
                  </a:lnTo>
                  <a:lnTo>
                    <a:pt x="187" y="381"/>
                  </a:lnTo>
                  <a:lnTo>
                    <a:pt x="187" y="381"/>
                  </a:lnTo>
                  <a:lnTo>
                    <a:pt x="187" y="384"/>
                  </a:lnTo>
                  <a:lnTo>
                    <a:pt x="187" y="384"/>
                  </a:lnTo>
                  <a:lnTo>
                    <a:pt x="187" y="386"/>
                  </a:lnTo>
                  <a:lnTo>
                    <a:pt x="187" y="386"/>
                  </a:lnTo>
                  <a:lnTo>
                    <a:pt x="187" y="386"/>
                  </a:lnTo>
                  <a:lnTo>
                    <a:pt x="187" y="389"/>
                  </a:lnTo>
                  <a:lnTo>
                    <a:pt x="187" y="389"/>
                  </a:lnTo>
                  <a:lnTo>
                    <a:pt x="187" y="389"/>
                  </a:lnTo>
                  <a:lnTo>
                    <a:pt x="190" y="389"/>
                  </a:lnTo>
                  <a:lnTo>
                    <a:pt x="190" y="391"/>
                  </a:lnTo>
                  <a:lnTo>
                    <a:pt x="190" y="391"/>
                  </a:lnTo>
                  <a:lnTo>
                    <a:pt x="190" y="393"/>
                  </a:lnTo>
                  <a:lnTo>
                    <a:pt x="190" y="393"/>
                  </a:lnTo>
                  <a:lnTo>
                    <a:pt x="187" y="393"/>
                  </a:lnTo>
                  <a:lnTo>
                    <a:pt x="187" y="393"/>
                  </a:lnTo>
                  <a:lnTo>
                    <a:pt x="187" y="393"/>
                  </a:lnTo>
                  <a:lnTo>
                    <a:pt x="187" y="396"/>
                  </a:lnTo>
                  <a:lnTo>
                    <a:pt x="187" y="396"/>
                  </a:lnTo>
                  <a:lnTo>
                    <a:pt x="187" y="396"/>
                  </a:lnTo>
                  <a:lnTo>
                    <a:pt x="185" y="396"/>
                  </a:lnTo>
                  <a:lnTo>
                    <a:pt x="185" y="396"/>
                  </a:lnTo>
                  <a:lnTo>
                    <a:pt x="185" y="398"/>
                  </a:lnTo>
                  <a:lnTo>
                    <a:pt x="185" y="398"/>
                  </a:lnTo>
                  <a:lnTo>
                    <a:pt x="183" y="398"/>
                  </a:lnTo>
                  <a:lnTo>
                    <a:pt x="183" y="398"/>
                  </a:lnTo>
                  <a:lnTo>
                    <a:pt x="183" y="400"/>
                  </a:lnTo>
                  <a:lnTo>
                    <a:pt x="183" y="400"/>
                  </a:lnTo>
                  <a:lnTo>
                    <a:pt x="183" y="400"/>
                  </a:lnTo>
                  <a:lnTo>
                    <a:pt x="180" y="400"/>
                  </a:lnTo>
                  <a:lnTo>
                    <a:pt x="180" y="400"/>
                  </a:lnTo>
                  <a:lnTo>
                    <a:pt x="180" y="400"/>
                  </a:lnTo>
                  <a:lnTo>
                    <a:pt x="178" y="400"/>
                  </a:lnTo>
                  <a:lnTo>
                    <a:pt x="178" y="400"/>
                  </a:lnTo>
                  <a:lnTo>
                    <a:pt x="178" y="398"/>
                  </a:lnTo>
                  <a:lnTo>
                    <a:pt x="178" y="398"/>
                  </a:lnTo>
                  <a:lnTo>
                    <a:pt x="178" y="398"/>
                  </a:lnTo>
                  <a:lnTo>
                    <a:pt x="178" y="396"/>
                  </a:lnTo>
                  <a:lnTo>
                    <a:pt x="178" y="396"/>
                  </a:lnTo>
                  <a:lnTo>
                    <a:pt x="178" y="396"/>
                  </a:lnTo>
                  <a:lnTo>
                    <a:pt x="178" y="396"/>
                  </a:lnTo>
                  <a:lnTo>
                    <a:pt x="178" y="396"/>
                  </a:lnTo>
                  <a:lnTo>
                    <a:pt x="178" y="393"/>
                  </a:lnTo>
                  <a:lnTo>
                    <a:pt x="178" y="393"/>
                  </a:lnTo>
                  <a:lnTo>
                    <a:pt x="178" y="393"/>
                  </a:lnTo>
                  <a:lnTo>
                    <a:pt x="178" y="391"/>
                  </a:lnTo>
                  <a:lnTo>
                    <a:pt x="176" y="391"/>
                  </a:lnTo>
                  <a:lnTo>
                    <a:pt x="176" y="391"/>
                  </a:lnTo>
                  <a:lnTo>
                    <a:pt x="176" y="391"/>
                  </a:lnTo>
                  <a:lnTo>
                    <a:pt x="176" y="389"/>
                  </a:lnTo>
                  <a:lnTo>
                    <a:pt x="173" y="389"/>
                  </a:lnTo>
                  <a:lnTo>
                    <a:pt x="173" y="389"/>
                  </a:lnTo>
                  <a:lnTo>
                    <a:pt x="173" y="389"/>
                  </a:lnTo>
                  <a:lnTo>
                    <a:pt x="173" y="386"/>
                  </a:lnTo>
                  <a:lnTo>
                    <a:pt x="173" y="386"/>
                  </a:lnTo>
                  <a:lnTo>
                    <a:pt x="173" y="386"/>
                  </a:lnTo>
                  <a:lnTo>
                    <a:pt x="173" y="386"/>
                  </a:lnTo>
                  <a:lnTo>
                    <a:pt x="173" y="386"/>
                  </a:lnTo>
                  <a:lnTo>
                    <a:pt x="171" y="386"/>
                  </a:lnTo>
                  <a:lnTo>
                    <a:pt x="171" y="386"/>
                  </a:lnTo>
                  <a:lnTo>
                    <a:pt x="171" y="386"/>
                  </a:lnTo>
                  <a:lnTo>
                    <a:pt x="171" y="386"/>
                  </a:lnTo>
                  <a:lnTo>
                    <a:pt x="171" y="384"/>
                  </a:lnTo>
                  <a:lnTo>
                    <a:pt x="171" y="384"/>
                  </a:lnTo>
                  <a:lnTo>
                    <a:pt x="171" y="381"/>
                  </a:lnTo>
                  <a:lnTo>
                    <a:pt x="171" y="381"/>
                  </a:lnTo>
                  <a:lnTo>
                    <a:pt x="171" y="379"/>
                  </a:lnTo>
                  <a:lnTo>
                    <a:pt x="168" y="379"/>
                  </a:lnTo>
                  <a:lnTo>
                    <a:pt x="168" y="379"/>
                  </a:lnTo>
                  <a:lnTo>
                    <a:pt x="168" y="377"/>
                  </a:lnTo>
                  <a:lnTo>
                    <a:pt x="168" y="377"/>
                  </a:lnTo>
                  <a:lnTo>
                    <a:pt x="168" y="374"/>
                  </a:lnTo>
                  <a:lnTo>
                    <a:pt x="168" y="374"/>
                  </a:lnTo>
                  <a:lnTo>
                    <a:pt x="168" y="374"/>
                  </a:lnTo>
                  <a:lnTo>
                    <a:pt x="168" y="374"/>
                  </a:lnTo>
                  <a:lnTo>
                    <a:pt x="166" y="374"/>
                  </a:lnTo>
                  <a:lnTo>
                    <a:pt x="166" y="372"/>
                  </a:lnTo>
                  <a:lnTo>
                    <a:pt x="166" y="372"/>
                  </a:lnTo>
                  <a:lnTo>
                    <a:pt x="166" y="372"/>
                  </a:lnTo>
                  <a:lnTo>
                    <a:pt x="166" y="372"/>
                  </a:lnTo>
                  <a:lnTo>
                    <a:pt x="166" y="370"/>
                  </a:lnTo>
                  <a:lnTo>
                    <a:pt x="164" y="370"/>
                  </a:lnTo>
                  <a:lnTo>
                    <a:pt x="164" y="370"/>
                  </a:lnTo>
                  <a:lnTo>
                    <a:pt x="164" y="370"/>
                  </a:lnTo>
                  <a:lnTo>
                    <a:pt x="164" y="367"/>
                  </a:lnTo>
                  <a:lnTo>
                    <a:pt x="161" y="367"/>
                  </a:lnTo>
                  <a:lnTo>
                    <a:pt x="161" y="367"/>
                  </a:lnTo>
                  <a:lnTo>
                    <a:pt x="161" y="367"/>
                  </a:lnTo>
                  <a:lnTo>
                    <a:pt x="161" y="367"/>
                  </a:lnTo>
                  <a:lnTo>
                    <a:pt x="161" y="365"/>
                  </a:lnTo>
                  <a:lnTo>
                    <a:pt x="159" y="365"/>
                  </a:lnTo>
                  <a:lnTo>
                    <a:pt x="159" y="365"/>
                  </a:lnTo>
                  <a:lnTo>
                    <a:pt x="159" y="365"/>
                  </a:lnTo>
                  <a:lnTo>
                    <a:pt x="159" y="365"/>
                  </a:lnTo>
                  <a:lnTo>
                    <a:pt x="159" y="365"/>
                  </a:lnTo>
                  <a:lnTo>
                    <a:pt x="157" y="365"/>
                  </a:lnTo>
                  <a:lnTo>
                    <a:pt x="157" y="363"/>
                  </a:lnTo>
                  <a:lnTo>
                    <a:pt x="157" y="363"/>
                  </a:lnTo>
                  <a:lnTo>
                    <a:pt x="157" y="363"/>
                  </a:lnTo>
                  <a:lnTo>
                    <a:pt x="154" y="363"/>
                  </a:lnTo>
                  <a:lnTo>
                    <a:pt x="154" y="360"/>
                  </a:lnTo>
                  <a:lnTo>
                    <a:pt x="154" y="360"/>
                  </a:lnTo>
                  <a:lnTo>
                    <a:pt x="154" y="360"/>
                  </a:lnTo>
                  <a:lnTo>
                    <a:pt x="154" y="358"/>
                  </a:lnTo>
                  <a:lnTo>
                    <a:pt x="154" y="358"/>
                  </a:lnTo>
                  <a:lnTo>
                    <a:pt x="154" y="358"/>
                  </a:lnTo>
                  <a:lnTo>
                    <a:pt x="152" y="358"/>
                  </a:lnTo>
                  <a:lnTo>
                    <a:pt x="152" y="355"/>
                  </a:lnTo>
                  <a:lnTo>
                    <a:pt x="152" y="355"/>
                  </a:lnTo>
                  <a:lnTo>
                    <a:pt x="152" y="355"/>
                  </a:lnTo>
                  <a:lnTo>
                    <a:pt x="152" y="355"/>
                  </a:lnTo>
                  <a:lnTo>
                    <a:pt x="152" y="355"/>
                  </a:lnTo>
                  <a:lnTo>
                    <a:pt x="152" y="353"/>
                  </a:lnTo>
                  <a:lnTo>
                    <a:pt x="152" y="353"/>
                  </a:lnTo>
                  <a:lnTo>
                    <a:pt x="152" y="351"/>
                  </a:lnTo>
                  <a:lnTo>
                    <a:pt x="150" y="351"/>
                  </a:lnTo>
                  <a:lnTo>
                    <a:pt x="150" y="351"/>
                  </a:lnTo>
                  <a:lnTo>
                    <a:pt x="150" y="348"/>
                  </a:lnTo>
                  <a:lnTo>
                    <a:pt x="150" y="348"/>
                  </a:lnTo>
                  <a:lnTo>
                    <a:pt x="150" y="348"/>
                  </a:lnTo>
                  <a:lnTo>
                    <a:pt x="150" y="346"/>
                  </a:lnTo>
                  <a:lnTo>
                    <a:pt x="150" y="346"/>
                  </a:lnTo>
                  <a:lnTo>
                    <a:pt x="147" y="346"/>
                  </a:lnTo>
                  <a:lnTo>
                    <a:pt x="147" y="346"/>
                  </a:lnTo>
                  <a:lnTo>
                    <a:pt x="147" y="346"/>
                  </a:lnTo>
                  <a:lnTo>
                    <a:pt x="147" y="346"/>
                  </a:lnTo>
                  <a:lnTo>
                    <a:pt x="147" y="344"/>
                  </a:lnTo>
                  <a:lnTo>
                    <a:pt x="145" y="344"/>
                  </a:lnTo>
                  <a:lnTo>
                    <a:pt x="145" y="344"/>
                  </a:lnTo>
                  <a:lnTo>
                    <a:pt x="145" y="344"/>
                  </a:lnTo>
                  <a:lnTo>
                    <a:pt x="145" y="341"/>
                  </a:lnTo>
                  <a:lnTo>
                    <a:pt x="145" y="341"/>
                  </a:lnTo>
                  <a:lnTo>
                    <a:pt x="145" y="341"/>
                  </a:lnTo>
                  <a:lnTo>
                    <a:pt x="145" y="339"/>
                  </a:lnTo>
                  <a:lnTo>
                    <a:pt x="145" y="339"/>
                  </a:lnTo>
                  <a:lnTo>
                    <a:pt x="145" y="339"/>
                  </a:lnTo>
                  <a:lnTo>
                    <a:pt x="145" y="339"/>
                  </a:lnTo>
                  <a:lnTo>
                    <a:pt x="145" y="336"/>
                  </a:lnTo>
                  <a:lnTo>
                    <a:pt x="145" y="336"/>
                  </a:lnTo>
                  <a:lnTo>
                    <a:pt x="145" y="336"/>
                  </a:lnTo>
                  <a:lnTo>
                    <a:pt x="145" y="334"/>
                  </a:lnTo>
                  <a:lnTo>
                    <a:pt x="145" y="334"/>
                  </a:lnTo>
                  <a:lnTo>
                    <a:pt x="145" y="332"/>
                  </a:lnTo>
                  <a:lnTo>
                    <a:pt x="142" y="332"/>
                  </a:lnTo>
                  <a:lnTo>
                    <a:pt x="142" y="332"/>
                  </a:lnTo>
                  <a:lnTo>
                    <a:pt x="142" y="332"/>
                  </a:lnTo>
                  <a:lnTo>
                    <a:pt x="142" y="329"/>
                  </a:lnTo>
                  <a:lnTo>
                    <a:pt x="140" y="329"/>
                  </a:lnTo>
                  <a:lnTo>
                    <a:pt x="140" y="329"/>
                  </a:lnTo>
                  <a:lnTo>
                    <a:pt x="140" y="327"/>
                  </a:lnTo>
                  <a:lnTo>
                    <a:pt x="140" y="327"/>
                  </a:lnTo>
                  <a:lnTo>
                    <a:pt x="140" y="327"/>
                  </a:lnTo>
                  <a:lnTo>
                    <a:pt x="140" y="327"/>
                  </a:lnTo>
                  <a:lnTo>
                    <a:pt x="140" y="327"/>
                  </a:lnTo>
                  <a:lnTo>
                    <a:pt x="140" y="327"/>
                  </a:lnTo>
                  <a:lnTo>
                    <a:pt x="140" y="327"/>
                  </a:lnTo>
                  <a:lnTo>
                    <a:pt x="138" y="327"/>
                  </a:lnTo>
                  <a:lnTo>
                    <a:pt x="138" y="327"/>
                  </a:lnTo>
                  <a:lnTo>
                    <a:pt x="138" y="327"/>
                  </a:lnTo>
                  <a:lnTo>
                    <a:pt x="138" y="327"/>
                  </a:lnTo>
                  <a:lnTo>
                    <a:pt x="138" y="325"/>
                  </a:lnTo>
                  <a:lnTo>
                    <a:pt x="138" y="325"/>
                  </a:lnTo>
                  <a:lnTo>
                    <a:pt x="138" y="325"/>
                  </a:lnTo>
                  <a:lnTo>
                    <a:pt x="138" y="322"/>
                  </a:lnTo>
                  <a:lnTo>
                    <a:pt x="138" y="322"/>
                  </a:lnTo>
                  <a:lnTo>
                    <a:pt x="138" y="322"/>
                  </a:lnTo>
                  <a:lnTo>
                    <a:pt x="138" y="320"/>
                  </a:lnTo>
                  <a:lnTo>
                    <a:pt x="138" y="320"/>
                  </a:lnTo>
                  <a:lnTo>
                    <a:pt x="138" y="320"/>
                  </a:lnTo>
                  <a:lnTo>
                    <a:pt x="135" y="320"/>
                  </a:lnTo>
                  <a:close/>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2" name="Freeform 272"/>
            <p:cNvSpPr>
              <a:spLocks/>
            </p:cNvSpPr>
            <p:nvPr/>
          </p:nvSpPr>
          <p:spPr bwMode="auto">
            <a:xfrm>
              <a:off x="2490788" y="3076575"/>
              <a:ext cx="725488" cy="665162"/>
            </a:xfrm>
            <a:custGeom>
              <a:avLst/>
              <a:gdLst/>
              <a:ahLst/>
              <a:cxnLst>
                <a:cxn ang="0">
                  <a:pos x="124" y="306"/>
                </a:cxn>
                <a:cxn ang="0">
                  <a:pos x="107" y="291"/>
                </a:cxn>
                <a:cxn ang="0">
                  <a:pos x="100" y="270"/>
                </a:cxn>
                <a:cxn ang="0">
                  <a:pos x="100" y="244"/>
                </a:cxn>
                <a:cxn ang="0">
                  <a:pos x="90" y="225"/>
                </a:cxn>
                <a:cxn ang="0">
                  <a:pos x="83" y="208"/>
                </a:cxn>
                <a:cxn ang="0">
                  <a:pos x="67" y="201"/>
                </a:cxn>
                <a:cxn ang="0">
                  <a:pos x="60" y="180"/>
                </a:cxn>
                <a:cxn ang="0">
                  <a:pos x="48" y="173"/>
                </a:cxn>
                <a:cxn ang="0">
                  <a:pos x="45" y="156"/>
                </a:cxn>
                <a:cxn ang="0">
                  <a:pos x="36" y="144"/>
                </a:cxn>
                <a:cxn ang="0">
                  <a:pos x="29" y="126"/>
                </a:cxn>
                <a:cxn ang="0">
                  <a:pos x="15" y="107"/>
                </a:cxn>
                <a:cxn ang="0">
                  <a:pos x="0" y="107"/>
                </a:cxn>
                <a:cxn ang="0">
                  <a:pos x="5" y="78"/>
                </a:cxn>
                <a:cxn ang="0">
                  <a:pos x="22" y="73"/>
                </a:cxn>
                <a:cxn ang="0">
                  <a:pos x="45" y="69"/>
                </a:cxn>
                <a:cxn ang="0">
                  <a:pos x="64" y="54"/>
                </a:cxn>
                <a:cxn ang="0">
                  <a:pos x="74" y="38"/>
                </a:cxn>
                <a:cxn ang="0">
                  <a:pos x="57" y="21"/>
                </a:cxn>
                <a:cxn ang="0">
                  <a:pos x="74" y="12"/>
                </a:cxn>
                <a:cxn ang="0">
                  <a:pos x="97" y="5"/>
                </a:cxn>
                <a:cxn ang="0">
                  <a:pos x="119" y="2"/>
                </a:cxn>
                <a:cxn ang="0">
                  <a:pos x="140" y="14"/>
                </a:cxn>
                <a:cxn ang="0">
                  <a:pos x="159" y="24"/>
                </a:cxn>
                <a:cxn ang="0">
                  <a:pos x="180" y="35"/>
                </a:cxn>
                <a:cxn ang="0">
                  <a:pos x="197" y="47"/>
                </a:cxn>
                <a:cxn ang="0">
                  <a:pos x="206" y="69"/>
                </a:cxn>
                <a:cxn ang="0">
                  <a:pos x="230" y="76"/>
                </a:cxn>
                <a:cxn ang="0">
                  <a:pos x="258" y="78"/>
                </a:cxn>
                <a:cxn ang="0">
                  <a:pos x="282" y="83"/>
                </a:cxn>
                <a:cxn ang="0">
                  <a:pos x="303" y="92"/>
                </a:cxn>
                <a:cxn ang="0">
                  <a:pos x="311" y="114"/>
                </a:cxn>
                <a:cxn ang="0">
                  <a:pos x="327" y="123"/>
                </a:cxn>
                <a:cxn ang="0">
                  <a:pos x="337" y="137"/>
                </a:cxn>
                <a:cxn ang="0">
                  <a:pos x="337" y="159"/>
                </a:cxn>
                <a:cxn ang="0">
                  <a:pos x="348" y="180"/>
                </a:cxn>
                <a:cxn ang="0">
                  <a:pos x="360" y="201"/>
                </a:cxn>
                <a:cxn ang="0">
                  <a:pos x="374" y="218"/>
                </a:cxn>
                <a:cxn ang="0">
                  <a:pos x="391" y="235"/>
                </a:cxn>
                <a:cxn ang="0">
                  <a:pos x="417" y="239"/>
                </a:cxn>
                <a:cxn ang="0">
                  <a:pos x="441" y="246"/>
                </a:cxn>
                <a:cxn ang="0">
                  <a:pos x="455" y="256"/>
                </a:cxn>
                <a:cxn ang="0">
                  <a:pos x="450" y="282"/>
                </a:cxn>
                <a:cxn ang="0">
                  <a:pos x="441" y="306"/>
                </a:cxn>
                <a:cxn ang="0">
                  <a:pos x="422" y="317"/>
                </a:cxn>
                <a:cxn ang="0">
                  <a:pos x="398" y="327"/>
                </a:cxn>
                <a:cxn ang="0">
                  <a:pos x="377" y="334"/>
                </a:cxn>
                <a:cxn ang="0">
                  <a:pos x="353" y="341"/>
                </a:cxn>
                <a:cxn ang="0">
                  <a:pos x="327" y="346"/>
                </a:cxn>
                <a:cxn ang="0">
                  <a:pos x="306" y="355"/>
                </a:cxn>
                <a:cxn ang="0">
                  <a:pos x="292" y="374"/>
                </a:cxn>
                <a:cxn ang="0">
                  <a:pos x="277" y="391"/>
                </a:cxn>
                <a:cxn ang="0">
                  <a:pos x="263" y="410"/>
                </a:cxn>
                <a:cxn ang="0">
                  <a:pos x="256" y="405"/>
                </a:cxn>
                <a:cxn ang="0">
                  <a:pos x="237" y="391"/>
                </a:cxn>
                <a:cxn ang="0">
                  <a:pos x="218" y="379"/>
                </a:cxn>
                <a:cxn ang="0">
                  <a:pos x="197" y="374"/>
                </a:cxn>
                <a:cxn ang="0">
                  <a:pos x="187" y="386"/>
                </a:cxn>
                <a:cxn ang="0">
                  <a:pos x="178" y="396"/>
                </a:cxn>
                <a:cxn ang="0">
                  <a:pos x="168" y="374"/>
                </a:cxn>
                <a:cxn ang="0">
                  <a:pos x="154" y="358"/>
                </a:cxn>
                <a:cxn ang="0">
                  <a:pos x="145" y="336"/>
                </a:cxn>
              </a:cxnLst>
              <a:rect l="0" t="0" r="r" b="b"/>
              <a:pathLst>
                <a:path w="457" h="419">
                  <a:moveTo>
                    <a:pt x="135" y="320"/>
                  </a:moveTo>
                  <a:lnTo>
                    <a:pt x="135" y="317"/>
                  </a:lnTo>
                  <a:lnTo>
                    <a:pt x="135" y="317"/>
                  </a:lnTo>
                  <a:lnTo>
                    <a:pt x="133" y="317"/>
                  </a:lnTo>
                  <a:lnTo>
                    <a:pt x="133" y="320"/>
                  </a:lnTo>
                  <a:lnTo>
                    <a:pt x="133" y="320"/>
                  </a:lnTo>
                  <a:lnTo>
                    <a:pt x="133" y="320"/>
                  </a:lnTo>
                  <a:lnTo>
                    <a:pt x="133" y="317"/>
                  </a:lnTo>
                  <a:lnTo>
                    <a:pt x="133" y="317"/>
                  </a:lnTo>
                  <a:lnTo>
                    <a:pt x="133" y="317"/>
                  </a:lnTo>
                  <a:lnTo>
                    <a:pt x="133" y="317"/>
                  </a:lnTo>
                  <a:lnTo>
                    <a:pt x="133" y="315"/>
                  </a:lnTo>
                  <a:lnTo>
                    <a:pt x="133" y="315"/>
                  </a:lnTo>
                  <a:lnTo>
                    <a:pt x="131" y="315"/>
                  </a:lnTo>
                  <a:lnTo>
                    <a:pt x="131" y="315"/>
                  </a:lnTo>
                  <a:lnTo>
                    <a:pt x="131" y="313"/>
                  </a:lnTo>
                  <a:lnTo>
                    <a:pt x="131" y="313"/>
                  </a:lnTo>
                  <a:lnTo>
                    <a:pt x="131" y="313"/>
                  </a:lnTo>
                  <a:lnTo>
                    <a:pt x="131" y="310"/>
                  </a:lnTo>
                  <a:lnTo>
                    <a:pt x="131" y="310"/>
                  </a:lnTo>
                  <a:lnTo>
                    <a:pt x="128" y="310"/>
                  </a:lnTo>
                  <a:lnTo>
                    <a:pt x="128" y="308"/>
                  </a:lnTo>
                  <a:lnTo>
                    <a:pt x="128" y="308"/>
                  </a:lnTo>
                  <a:lnTo>
                    <a:pt x="128" y="310"/>
                  </a:lnTo>
                  <a:lnTo>
                    <a:pt x="128" y="310"/>
                  </a:lnTo>
                  <a:lnTo>
                    <a:pt x="128" y="308"/>
                  </a:lnTo>
                  <a:lnTo>
                    <a:pt x="128" y="308"/>
                  </a:lnTo>
                  <a:lnTo>
                    <a:pt x="126" y="308"/>
                  </a:lnTo>
                  <a:lnTo>
                    <a:pt x="126" y="308"/>
                  </a:lnTo>
                  <a:lnTo>
                    <a:pt x="126" y="306"/>
                  </a:lnTo>
                  <a:lnTo>
                    <a:pt x="126" y="306"/>
                  </a:lnTo>
                  <a:lnTo>
                    <a:pt x="126" y="306"/>
                  </a:lnTo>
                  <a:lnTo>
                    <a:pt x="124" y="306"/>
                  </a:lnTo>
                  <a:lnTo>
                    <a:pt x="124" y="306"/>
                  </a:lnTo>
                  <a:lnTo>
                    <a:pt x="124" y="306"/>
                  </a:lnTo>
                  <a:lnTo>
                    <a:pt x="121" y="306"/>
                  </a:lnTo>
                  <a:lnTo>
                    <a:pt x="121" y="306"/>
                  </a:lnTo>
                  <a:lnTo>
                    <a:pt x="121" y="303"/>
                  </a:lnTo>
                  <a:lnTo>
                    <a:pt x="121" y="303"/>
                  </a:lnTo>
                  <a:lnTo>
                    <a:pt x="119" y="303"/>
                  </a:lnTo>
                  <a:lnTo>
                    <a:pt x="119" y="303"/>
                  </a:lnTo>
                  <a:lnTo>
                    <a:pt x="119" y="303"/>
                  </a:lnTo>
                  <a:lnTo>
                    <a:pt x="119" y="303"/>
                  </a:lnTo>
                  <a:lnTo>
                    <a:pt x="116" y="303"/>
                  </a:lnTo>
                  <a:lnTo>
                    <a:pt x="116" y="303"/>
                  </a:lnTo>
                  <a:lnTo>
                    <a:pt x="116" y="301"/>
                  </a:lnTo>
                  <a:lnTo>
                    <a:pt x="114" y="301"/>
                  </a:lnTo>
                  <a:lnTo>
                    <a:pt x="114" y="301"/>
                  </a:lnTo>
                  <a:lnTo>
                    <a:pt x="114" y="301"/>
                  </a:lnTo>
                  <a:lnTo>
                    <a:pt x="114" y="301"/>
                  </a:lnTo>
                  <a:lnTo>
                    <a:pt x="114" y="301"/>
                  </a:lnTo>
                  <a:lnTo>
                    <a:pt x="114" y="301"/>
                  </a:lnTo>
                  <a:lnTo>
                    <a:pt x="114" y="299"/>
                  </a:lnTo>
                  <a:lnTo>
                    <a:pt x="112" y="299"/>
                  </a:lnTo>
                  <a:lnTo>
                    <a:pt x="112" y="299"/>
                  </a:lnTo>
                  <a:lnTo>
                    <a:pt x="112" y="299"/>
                  </a:lnTo>
                  <a:lnTo>
                    <a:pt x="112" y="296"/>
                  </a:lnTo>
                  <a:lnTo>
                    <a:pt x="112" y="296"/>
                  </a:lnTo>
                  <a:lnTo>
                    <a:pt x="112" y="296"/>
                  </a:lnTo>
                  <a:lnTo>
                    <a:pt x="112" y="296"/>
                  </a:lnTo>
                  <a:lnTo>
                    <a:pt x="109" y="296"/>
                  </a:lnTo>
                  <a:lnTo>
                    <a:pt x="109" y="294"/>
                  </a:lnTo>
                  <a:lnTo>
                    <a:pt x="109" y="294"/>
                  </a:lnTo>
                  <a:lnTo>
                    <a:pt x="109" y="294"/>
                  </a:lnTo>
                  <a:lnTo>
                    <a:pt x="109" y="291"/>
                  </a:lnTo>
                  <a:lnTo>
                    <a:pt x="107" y="291"/>
                  </a:lnTo>
                  <a:lnTo>
                    <a:pt x="107" y="291"/>
                  </a:lnTo>
                  <a:lnTo>
                    <a:pt x="107" y="291"/>
                  </a:lnTo>
                  <a:lnTo>
                    <a:pt x="107" y="289"/>
                  </a:lnTo>
                  <a:lnTo>
                    <a:pt x="107" y="289"/>
                  </a:lnTo>
                  <a:lnTo>
                    <a:pt x="107" y="289"/>
                  </a:lnTo>
                  <a:lnTo>
                    <a:pt x="107" y="287"/>
                  </a:lnTo>
                  <a:lnTo>
                    <a:pt x="105" y="287"/>
                  </a:lnTo>
                  <a:lnTo>
                    <a:pt x="105" y="287"/>
                  </a:lnTo>
                  <a:lnTo>
                    <a:pt x="105" y="287"/>
                  </a:lnTo>
                  <a:lnTo>
                    <a:pt x="105" y="287"/>
                  </a:lnTo>
                  <a:lnTo>
                    <a:pt x="105" y="287"/>
                  </a:lnTo>
                  <a:lnTo>
                    <a:pt x="105" y="284"/>
                  </a:lnTo>
                  <a:lnTo>
                    <a:pt x="105" y="284"/>
                  </a:lnTo>
                  <a:lnTo>
                    <a:pt x="105" y="282"/>
                  </a:lnTo>
                  <a:lnTo>
                    <a:pt x="102" y="282"/>
                  </a:lnTo>
                  <a:lnTo>
                    <a:pt x="102" y="282"/>
                  </a:lnTo>
                  <a:lnTo>
                    <a:pt x="102" y="282"/>
                  </a:lnTo>
                  <a:lnTo>
                    <a:pt x="102" y="280"/>
                  </a:lnTo>
                  <a:lnTo>
                    <a:pt x="102" y="280"/>
                  </a:lnTo>
                  <a:lnTo>
                    <a:pt x="100" y="280"/>
                  </a:lnTo>
                  <a:lnTo>
                    <a:pt x="100" y="277"/>
                  </a:lnTo>
                  <a:lnTo>
                    <a:pt x="100" y="277"/>
                  </a:lnTo>
                  <a:lnTo>
                    <a:pt x="100" y="277"/>
                  </a:lnTo>
                  <a:lnTo>
                    <a:pt x="100" y="277"/>
                  </a:lnTo>
                  <a:lnTo>
                    <a:pt x="100" y="275"/>
                  </a:lnTo>
                  <a:lnTo>
                    <a:pt x="100" y="275"/>
                  </a:lnTo>
                  <a:lnTo>
                    <a:pt x="100" y="275"/>
                  </a:lnTo>
                  <a:lnTo>
                    <a:pt x="102" y="275"/>
                  </a:lnTo>
                  <a:lnTo>
                    <a:pt x="102" y="272"/>
                  </a:lnTo>
                  <a:lnTo>
                    <a:pt x="100" y="272"/>
                  </a:lnTo>
                  <a:lnTo>
                    <a:pt x="100" y="272"/>
                  </a:lnTo>
                  <a:lnTo>
                    <a:pt x="100" y="270"/>
                  </a:lnTo>
                  <a:lnTo>
                    <a:pt x="100" y="270"/>
                  </a:lnTo>
                  <a:lnTo>
                    <a:pt x="100" y="270"/>
                  </a:lnTo>
                  <a:lnTo>
                    <a:pt x="100" y="268"/>
                  </a:lnTo>
                  <a:lnTo>
                    <a:pt x="100" y="268"/>
                  </a:lnTo>
                  <a:lnTo>
                    <a:pt x="100" y="268"/>
                  </a:lnTo>
                  <a:lnTo>
                    <a:pt x="100" y="268"/>
                  </a:lnTo>
                  <a:lnTo>
                    <a:pt x="100" y="265"/>
                  </a:lnTo>
                  <a:lnTo>
                    <a:pt x="100" y="265"/>
                  </a:lnTo>
                  <a:lnTo>
                    <a:pt x="97" y="265"/>
                  </a:lnTo>
                  <a:lnTo>
                    <a:pt x="97" y="263"/>
                  </a:lnTo>
                  <a:lnTo>
                    <a:pt x="97" y="263"/>
                  </a:lnTo>
                  <a:lnTo>
                    <a:pt x="97" y="263"/>
                  </a:lnTo>
                  <a:lnTo>
                    <a:pt x="97" y="261"/>
                  </a:lnTo>
                  <a:lnTo>
                    <a:pt x="97" y="261"/>
                  </a:lnTo>
                  <a:lnTo>
                    <a:pt x="97" y="261"/>
                  </a:lnTo>
                  <a:lnTo>
                    <a:pt x="97" y="258"/>
                  </a:lnTo>
                  <a:lnTo>
                    <a:pt x="97" y="258"/>
                  </a:lnTo>
                  <a:lnTo>
                    <a:pt x="97" y="256"/>
                  </a:lnTo>
                  <a:lnTo>
                    <a:pt x="97" y="256"/>
                  </a:lnTo>
                  <a:lnTo>
                    <a:pt x="97" y="256"/>
                  </a:lnTo>
                  <a:lnTo>
                    <a:pt x="97" y="256"/>
                  </a:lnTo>
                  <a:lnTo>
                    <a:pt x="97" y="256"/>
                  </a:lnTo>
                  <a:lnTo>
                    <a:pt x="97" y="254"/>
                  </a:lnTo>
                  <a:lnTo>
                    <a:pt x="97" y="254"/>
                  </a:lnTo>
                  <a:lnTo>
                    <a:pt x="97" y="251"/>
                  </a:lnTo>
                  <a:lnTo>
                    <a:pt x="100" y="251"/>
                  </a:lnTo>
                  <a:lnTo>
                    <a:pt x="100" y="251"/>
                  </a:lnTo>
                  <a:lnTo>
                    <a:pt x="100" y="249"/>
                  </a:lnTo>
                  <a:lnTo>
                    <a:pt x="100" y="249"/>
                  </a:lnTo>
                  <a:lnTo>
                    <a:pt x="100" y="246"/>
                  </a:lnTo>
                  <a:lnTo>
                    <a:pt x="100" y="246"/>
                  </a:lnTo>
                  <a:lnTo>
                    <a:pt x="100" y="246"/>
                  </a:lnTo>
                  <a:lnTo>
                    <a:pt x="100" y="244"/>
                  </a:lnTo>
                  <a:lnTo>
                    <a:pt x="100" y="244"/>
                  </a:lnTo>
                  <a:lnTo>
                    <a:pt x="97" y="244"/>
                  </a:lnTo>
                  <a:lnTo>
                    <a:pt x="97" y="242"/>
                  </a:lnTo>
                  <a:lnTo>
                    <a:pt x="97" y="242"/>
                  </a:lnTo>
                  <a:lnTo>
                    <a:pt x="97" y="242"/>
                  </a:lnTo>
                  <a:lnTo>
                    <a:pt x="97" y="242"/>
                  </a:lnTo>
                  <a:lnTo>
                    <a:pt x="97" y="242"/>
                  </a:lnTo>
                  <a:lnTo>
                    <a:pt x="97" y="242"/>
                  </a:lnTo>
                  <a:lnTo>
                    <a:pt x="97" y="239"/>
                  </a:lnTo>
                  <a:lnTo>
                    <a:pt x="97" y="239"/>
                  </a:lnTo>
                  <a:lnTo>
                    <a:pt x="97" y="239"/>
                  </a:lnTo>
                  <a:lnTo>
                    <a:pt x="97" y="239"/>
                  </a:lnTo>
                  <a:lnTo>
                    <a:pt x="97" y="237"/>
                  </a:lnTo>
                  <a:lnTo>
                    <a:pt x="95" y="237"/>
                  </a:lnTo>
                  <a:lnTo>
                    <a:pt x="95" y="237"/>
                  </a:lnTo>
                  <a:lnTo>
                    <a:pt x="95" y="237"/>
                  </a:lnTo>
                  <a:lnTo>
                    <a:pt x="95" y="237"/>
                  </a:lnTo>
                  <a:lnTo>
                    <a:pt x="95" y="235"/>
                  </a:lnTo>
                  <a:lnTo>
                    <a:pt x="95" y="235"/>
                  </a:lnTo>
                  <a:lnTo>
                    <a:pt x="93" y="235"/>
                  </a:lnTo>
                  <a:lnTo>
                    <a:pt x="93" y="232"/>
                  </a:lnTo>
                  <a:lnTo>
                    <a:pt x="93" y="232"/>
                  </a:lnTo>
                  <a:lnTo>
                    <a:pt x="93" y="232"/>
                  </a:lnTo>
                  <a:lnTo>
                    <a:pt x="93" y="230"/>
                  </a:lnTo>
                  <a:lnTo>
                    <a:pt x="93" y="230"/>
                  </a:lnTo>
                  <a:lnTo>
                    <a:pt x="93" y="230"/>
                  </a:lnTo>
                  <a:lnTo>
                    <a:pt x="93" y="227"/>
                  </a:lnTo>
                  <a:lnTo>
                    <a:pt x="93" y="227"/>
                  </a:lnTo>
                  <a:lnTo>
                    <a:pt x="90" y="227"/>
                  </a:lnTo>
                  <a:lnTo>
                    <a:pt x="90" y="227"/>
                  </a:lnTo>
                  <a:lnTo>
                    <a:pt x="88" y="227"/>
                  </a:lnTo>
                  <a:lnTo>
                    <a:pt x="88" y="227"/>
                  </a:lnTo>
                  <a:lnTo>
                    <a:pt x="90" y="227"/>
                  </a:lnTo>
                  <a:lnTo>
                    <a:pt x="90" y="225"/>
                  </a:lnTo>
                  <a:lnTo>
                    <a:pt x="90" y="225"/>
                  </a:lnTo>
                  <a:lnTo>
                    <a:pt x="90" y="223"/>
                  </a:lnTo>
                  <a:lnTo>
                    <a:pt x="88" y="223"/>
                  </a:lnTo>
                  <a:lnTo>
                    <a:pt x="88" y="223"/>
                  </a:lnTo>
                  <a:lnTo>
                    <a:pt x="88" y="223"/>
                  </a:lnTo>
                  <a:lnTo>
                    <a:pt x="88" y="223"/>
                  </a:lnTo>
                  <a:lnTo>
                    <a:pt x="88" y="220"/>
                  </a:lnTo>
                  <a:lnTo>
                    <a:pt x="88" y="220"/>
                  </a:lnTo>
                  <a:lnTo>
                    <a:pt x="88" y="220"/>
                  </a:lnTo>
                  <a:lnTo>
                    <a:pt x="88" y="220"/>
                  </a:lnTo>
                  <a:lnTo>
                    <a:pt x="88" y="220"/>
                  </a:lnTo>
                  <a:lnTo>
                    <a:pt x="88" y="220"/>
                  </a:lnTo>
                  <a:lnTo>
                    <a:pt x="88" y="218"/>
                  </a:lnTo>
                  <a:lnTo>
                    <a:pt x="88" y="218"/>
                  </a:lnTo>
                  <a:lnTo>
                    <a:pt x="88" y="218"/>
                  </a:lnTo>
                  <a:lnTo>
                    <a:pt x="86" y="218"/>
                  </a:lnTo>
                  <a:lnTo>
                    <a:pt x="86" y="216"/>
                  </a:lnTo>
                  <a:lnTo>
                    <a:pt x="86" y="216"/>
                  </a:lnTo>
                  <a:lnTo>
                    <a:pt x="86" y="216"/>
                  </a:lnTo>
                  <a:lnTo>
                    <a:pt x="86" y="216"/>
                  </a:lnTo>
                  <a:lnTo>
                    <a:pt x="86" y="216"/>
                  </a:lnTo>
                  <a:lnTo>
                    <a:pt x="83" y="216"/>
                  </a:lnTo>
                  <a:lnTo>
                    <a:pt x="83" y="216"/>
                  </a:lnTo>
                  <a:lnTo>
                    <a:pt x="86" y="216"/>
                  </a:lnTo>
                  <a:lnTo>
                    <a:pt x="86" y="213"/>
                  </a:lnTo>
                  <a:lnTo>
                    <a:pt x="86" y="213"/>
                  </a:lnTo>
                  <a:lnTo>
                    <a:pt x="86" y="213"/>
                  </a:lnTo>
                  <a:lnTo>
                    <a:pt x="86" y="213"/>
                  </a:lnTo>
                  <a:lnTo>
                    <a:pt x="86" y="211"/>
                  </a:lnTo>
                  <a:lnTo>
                    <a:pt x="83" y="211"/>
                  </a:lnTo>
                  <a:lnTo>
                    <a:pt x="83" y="211"/>
                  </a:lnTo>
                  <a:lnTo>
                    <a:pt x="83" y="211"/>
                  </a:lnTo>
                  <a:lnTo>
                    <a:pt x="83" y="208"/>
                  </a:lnTo>
                  <a:lnTo>
                    <a:pt x="81" y="208"/>
                  </a:lnTo>
                  <a:lnTo>
                    <a:pt x="81" y="211"/>
                  </a:lnTo>
                  <a:lnTo>
                    <a:pt x="81" y="211"/>
                  </a:lnTo>
                  <a:lnTo>
                    <a:pt x="81" y="211"/>
                  </a:lnTo>
                  <a:lnTo>
                    <a:pt x="81" y="211"/>
                  </a:lnTo>
                  <a:lnTo>
                    <a:pt x="81" y="211"/>
                  </a:lnTo>
                  <a:lnTo>
                    <a:pt x="81" y="208"/>
                  </a:lnTo>
                  <a:lnTo>
                    <a:pt x="81" y="208"/>
                  </a:lnTo>
                  <a:lnTo>
                    <a:pt x="79" y="208"/>
                  </a:lnTo>
                  <a:lnTo>
                    <a:pt x="79" y="208"/>
                  </a:lnTo>
                  <a:lnTo>
                    <a:pt x="79" y="208"/>
                  </a:lnTo>
                  <a:lnTo>
                    <a:pt x="79" y="206"/>
                  </a:lnTo>
                  <a:lnTo>
                    <a:pt x="79" y="206"/>
                  </a:lnTo>
                  <a:lnTo>
                    <a:pt x="76" y="206"/>
                  </a:lnTo>
                  <a:lnTo>
                    <a:pt x="76" y="206"/>
                  </a:lnTo>
                  <a:lnTo>
                    <a:pt x="76" y="206"/>
                  </a:lnTo>
                  <a:lnTo>
                    <a:pt x="74" y="206"/>
                  </a:lnTo>
                  <a:lnTo>
                    <a:pt x="74" y="204"/>
                  </a:lnTo>
                  <a:lnTo>
                    <a:pt x="74" y="204"/>
                  </a:lnTo>
                  <a:lnTo>
                    <a:pt x="74" y="204"/>
                  </a:lnTo>
                  <a:lnTo>
                    <a:pt x="71" y="204"/>
                  </a:lnTo>
                  <a:lnTo>
                    <a:pt x="71" y="204"/>
                  </a:lnTo>
                  <a:lnTo>
                    <a:pt x="71" y="204"/>
                  </a:lnTo>
                  <a:lnTo>
                    <a:pt x="71" y="201"/>
                  </a:lnTo>
                  <a:lnTo>
                    <a:pt x="71" y="201"/>
                  </a:lnTo>
                  <a:lnTo>
                    <a:pt x="71" y="201"/>
                  </a:lnTo>
                  <a:lnTo>
                    <a:pt x="69" y="201"/>
                  </a:lnTo>
                  <a:lnTo>
                    <a:pt x="69" y="201"/>
                  </a:lnTo>
                  <a:lnTo>
                    <a:pt x="69" y="201"/>
                  </a:lnTo>
                  <a:lnTo>
                    <a:pt x="67" y="201"/>
                  </a:lnTo>
                  <a:lnTo>
                    <a:pt x="67" y="201"/>
                  </a:lnTo>
                  <a:lnTo>
                    <a:pt x="67" y="201"/>
                  </a:lnTo>
                  <a:lnTo>
                    <a:pt x="67" y="201"/>
                  </a:lnTo>
                  <a:lnTo>
                    <a:pt x="64" y="201"/>
                  </a:lnTo>
                  <a:lnTo>
                    <a:pt x="64" y="199"/>
                  </a:lnTo>
                  <a:lnTo>
                    <a:pt x="64" y="199"/>
                  </a:lnTo>
                  <a:lnTo>
                    <a:pt x="64" y="199"/>
                  </a:lnTo>
                  <a:lnTo>
                    <a:pt x="64" y="197"/>
                  </a:lnTo>
                  <a:lnTo>
                    <a:pt x="64" y="197"/>
                  </a:lnTo>
                  <a:lnTo>
                    <a:pt x="64" y="197"/>
                  </a:lnTo>
                  <a:lnTo>
                    <a:pt x="64" y="197"/>
                  </a:lnTo>
                  <a:lnTo>
                    <a:pt x="64" y="194"/>
                  </a:lnTo>
                  <a:lnTo>
                    <a:pt x="64" y="194"/>
                  </a:lnTo>
                  <a:lnTo>
                    <a:pt x="62" y="194"/>
                  </a:lnTo>
                  <a:lnTo>
                    <a:pt x="62" y="192"/>
                  </a:lnTo>
                  <a:lnTo>
                    <a:pt x="62" y="192"/>
                  </a:lnTo>
                  <a:lnTo>
                    <a:pt x="62" y="192"/>
                  </a:lnTo>
                  <a:lnTo>
                    <a:pt x="62" y="190"/>
                  </a:lnTo>
                  <a:lnTo>
                    <a:pt x="60" y="190"/>
                  </a:lnTo>
                  <a:lnTo>
                    <a:pt x="60" y="190"/>
                  </a:lnTo>
                  <a:lnTo>
                    <a:pt x="60" y="190"/>
                  </a:lnTo>
                  <a:lnTo>
                    <a:pt x="60" y="187"/>
                  </a:lnTo>
                  <a:lnTo>
                    <a:pt x="60" y="187"/>
                  </a:lnTo>
                  <a:lnTo>
                    <a:pt x="60" y="187"/>
                  </a:lnTo>
                  <a:lnTo>
                    <a:pt x="57" y="187"/>
                  </a:lnTo>
                  <a:lnTo>
                    <a:pt x="57" y="187"/>
                  </a:lnTo>
                  <a:lnTo>
                    <a:pt x="57" y="185"/>
                  </a:lnTo>
                  <a:lnTo>
                    <a:pt x="57" y="185"/>
                  </a:lnTo>
                  <a:lnTo>
                    <a:pt x="60" y="185"/>
                  </a:lnTo>
                  <a:lnTo>
                    <a:pt x="60" y="185"/>
                  </a:lnTo>
                  <a:lnTo>
                    <a:pt x="60" y="185"/>
                  </a:lnTo>
                  <a:lnTo>
                    <a:pt x="60" y="185"/>
                  </a:lnTo>
                  <a:lnTo>
                    <a:pt x="60" y="185"/>
                  </a:lnTo>
                  <a:lnTo>
                    <a:pt x="60" y="182"/>
                  </a:lnTo>
                  <a:lnTo>
                    <a:pt x="60" y="182"/>
                  </a:lnTo>
                  <a:lnTo>
                    <a:pt x="60" y="180"/>
                  </a:lnTo>
                  <a:lnTo>
                    <a:pt x="60" y="180"/>
                  </a:lnTo>
                  <a:lnTo>
                    <a:pt x="60" y="180"/>
                  </a:lnTo>
                  <a:lnTo>
                    <a:pt x="60" y="180"/>
                  </a:lnTo>
                  <a:lnTo>
                    <a:pt x="60" y="178"/>
                  </a:lnTo>
                  <a:lnTo>
                    <a:pt x="60" y="178"/>
                  </a:lnTo>
                  <a:lnTo>
                    <a:pt x="60" y="178"/>
                  </a:lnTo>
                  <a:lnTo>
                    <a:pt x="60" y="178"/>
                  </a:lnTo>
                  <a:lnTo>
                    <a:pt x="60" y="178"/>
                  </a:lnTo>
                  <a:lnTo>
                    <a:pt x="60" y="175"/>
                  </a:lnTo>
                  <a:lnTo>
                    <a:pt x="57" y="175"/>
                  </a:lnTo>
                  <a:lnTo>
                    <a:pt x="57" y="175"/>
                  </a:lnTo>
                  <a:lnTo>
                    <a:pt x="57" y="175"/>
                  </a:lnTo>
                  <a:lnTo>
                    <a:pt x="57" y="173"/>
                  </a:lnTo>
                  <a:lnTo>
                    <a:pt x="57" y="173"/>
                  </a:lnTo>
                  <a:lnTo>
                    <a:pt x="55" y="173"/>
                  </a:lnTo>
                  <a:lnTo>
                    <a:pt x="55" y="173"/>
                  </a:lnTo>
                  <a:lnTo>
                    <a:pt x="55" y="173"/>
                  </a:lnTo>
                  <a:lnTo>
                    <a:pt x="55" y="175"/>
                  </a:lnTo>
                  <a:lnTo>
                    <a:pt x="55" y="175"/>
                  </a:lnTo>
                  <a:lnTo>
                    <a:pt x="53" y="175"/>
                  </a:lnTo>
                  <a:lnTo>
                    <a:pt x="53" y="173"/>
                  </a:lnTo>
                  <a:lnTo>
                    <a:pt x="53" y="173"/>
                  </a:lnTo>
                  <a:lnTo>
                    <a:pt x="53" y="173"/>
                  </a:lnTo>
                  <a:lnTo>
                    <a:pt x="53" y="173"/>
                  </a:lnTo>
                  <a:lnTo>
                    <a:pt x="50" y="173"/>
                  </a:lnTo>
                  <a:lnTo>
                    <a:pt x="50" y="171"/>
                  </a:lnTo>
                  <a:lnTo>
                    <a:pt x="50" y="171"/>
                  </a:lnTo>
                  <a:lnTo>
                    <a:pt x="50" y="171"/>
                  </a:lnTo>
                  <a:lnTo>
                    <a:pt x="48" y="171"/>
                  </a:lnTo>
                  <a:lnTo>
                    <a:pt x="48" y="171"/>
                  </a:lnTo>
                  <a:lnTo>
                    <a:pt x="48" y="173"/>
                  </a:lnTo>
                  <a:lnTo>
                    <a:pt x="48" y="173"/>
                  </a:lnTo>
                  <a:lnTo>
                    <a:pt x="48" y="173"/>
                  </a:lnTo>
                  <a:lnTo>
                    <a:pt x="48" y="171"/>
                  </a:lnTo>
                  <a:lnTo>
                    <a:pt x="48" y="171"/>
                  </a:lnTo>
                  <a:lnTo>
                    <a:pt x="48" y="168"/>
                  </a:lnTo>
                  <a:lnTo>
                    <a:pt x="45" y="168"/>
                  </a:lnTo>
                  <a:lnTo>
                    <a:pt x="45" y="168"/>
                  </a:lnTo>
                  <a:lnTo>
                    <a:pt x="45" y="168"/>
                  </a:lnTo>
                  <a:lnTo>
                    <a:pt x="45" y="168"/>
                  </a:lnTo>
                  <a:lnTo>
                    <a:pt x="45" y="168"/>
                  </a:lnTo>
                  <a:lnTo>
                    <a:pt x="43" y="168"/>
                  </a:lnTo>
                  <a:lnTo>
                    <a:pt x="43" y="166"/>
                  </a:lnTo>
                  <a:lnTo>
                    <a:pt x="43" y="166"/>
                  </a:lnTo>
                  <a:lnTo>
                    <a:pt x="45" y="166"/>
                  </a:lnTo>
                  <a:lnTo>
                    <a:pt x="45" y="163"/>
                  </a:lnTo>
                  <a:lnTo>
                    <a:pt x="45" y="163"/>
                  </a:lnTo>
                  <a:lnTo>
                    <a:pt x="45" y="161"/>
                  </a:lnTo>
                  <a:lnTo>
                    <a:pt x="45" y="161"/>
                  </a:lnTo>
                  <a:lnTo>
                    <a:pt x="45" y="161"/>
                  </a:lnTo>
                  <a:lnTo>
                    <a:pt x="45" y="159"/>
                  </a:lnTo>
                  <a:lnTo>
                    <a:pt x="45" y="159"/>
                  </a:lnTo>
                  <a:lnTo>
                    <a:pt x="45" y="159"/>
                  </a:lnTo>
                  <a:lnTo>
                    <a:pt x="48" y="159"/>
                  </a:lnTo>
                  <a:lnTo>
                    <a:pt x="48" y="159"/>
                  </a:lnTo>
                  <a:lnTo>
                    <a:pt x="48" y="159"/>
                  </a:lnTo>
                  <a:lnTo>
                    <a:pt x="48" y="159"/>
                  </a:lnTo>
                  <a:lnTo>
                    <a:pt x="48" y="156"/>
                  </a:lnTo>
                  <a:lnTo>
                    <a:pt x="48" y="156"/>
                  </a:lnTo>
                  <a:lnTo>
                    <a:pt x="48" y="156"/>
                  </a:lnTo>
                  <a:lnTo>
                    <a:pt x="48" y="156"/>
                  </a:lnTo>
                  <a:lnTo>
                    <a:pt x="45" y="156"/>
                  </a:lnTo>
                  <a:lnTo>
                    <a:pt x="45" y="156"/>
                  </a:lnTo>
                  <a:lnTo>
                    <a:pt x="45" y="154"/>
                  </a:lnTo>
                  <a:lnTo>
                    <a:pt x="45" y="154"/>
                  </a:lnTo>
                  <a:lnTo>
                    <a:pt x="45" y="156"/>
                  </a:lnTo>
                  <a:lnTo>
                    <a:pt x="43" y="156"/>
                  </a:lnTo>
                  <a:lnTo>
                    <a:pt x="43" y="154"/>
                  </a:lnTo>
                  <a:lnTo>
                    <a:pt x="43" y="154"/>
                  </a:lnTo>
                  <a:lnTo>
                    <a:pt x="43" y="154"/>
                  </a:lnTo>
                  <a:lnTo>
                    <a:pt x="41" y="154"/>
                  </a:lnTo>
                  <a:lnTo>
                    <a:pt x="41" y="152"/>
                  </a:lnTo>
                  <a:lnTo>
                    <a:pt x="41" y="152"/>
                  </a:lnTo>
                  <a:lnTo>
                    <a:pt x="41" y="152"/>
                  </a:lnTo>
                  <a:lnTo>
                    <a:pt x="41" y="152"/>
                  </a:lnTo>
                  <a:lnTo>
                    <a:pt x="43" y="152"/>
                  </a:lnTo>
                  <a:lnTo>
                    <a:pt x="43" y="149"/>
                  </a:lnTo>
                  <a:lnTo>
                    <a:pt x="41" y="149"/>
                  </a:lnTo>
                  <a:lnTo>
                    <a:pt x="41" y="149"/>
                  </a:lnTo>
                  <a:lnTo>
                    <a:pt x="41" y="149"/>
                  </a:lnTo>
                  <a:lnTo>
                    <a:pt x="41" y="149"/>
                  </a:lnTo>
                  <a:lnTo>
                    <a:pt x="41" y="147"/>
                  </a:lnTo>
                  <a:lnTo>
                    <a:pt x="41" y="147"/>
                  </a:lnTo>
                  <a:lnTo>
                    <a:pt x="41" y="147"/>
                  </a:lnTo>
                  <a:lnTo>
                    <a:pt x="41" y="144"/>
                  </a:lnTo>
                  <a:lnTo>
                    <a:pt x="41" y="144"/>
                  </a:lnTo>
                  <a:lnTo>
                    <a:pt x="38" y="144"/>
                  </a:lnTo>
                  <a:lnTo>
                    <a:pt x="38" y="142"/>
                  </a:lnTo>
                  <a:lnTo>
                    <a:pt x="38" y="142"/>
                  </a:lnTo>
                  <a:lnTo>
                    <a:pt x="38" y="142"/>
                  </a:lnTo>
                  <a:lnTo>
                    <a:pt x="38" y="140"/>
                  </a:lnTo>
                  <a:lnTo>
                    <a:pt x="38" y="140"/>
                  </a:lnTo>
                  <a:lnTo>
                    <a:pt x="38" y="140"/>
                  </a:lnTo>
                  <a:lnTo>
                    <a:pt x="36" y="140"/>
                  </a:lnTo>
                  <a:lnTo>
                    <a:pt x="36" y="140"/>
                  </a:lnTo>
                  <a:lnTo>
                    <a:pt x="36" y="142"/>
                  </a:lnTo>
                  <a:lnTo>
                    <a:pt x="36" y="142"/>
                  </a:lnTo>
                  <a:lnTo>
                    <a:pt x="36" y="144"/>
                  </a:lnTo>
                  <a:lnTo>
                    <a:pt x="36" y="144"/>
                  </a:lnTo>
                  <a:lnTo>
                    <a:pt x="36" y="142"/>
                  </a:lnTo>
                  <a:lnTo>
                    <a:pt x="36" y="142"/>
                  </a:lnTo>
                  <a:lnTo>
                    <a:pt x="34" y="142"/>
                  </a:lnTo>
                  <a:lnTo>
                    <a:pt x="34" y="140"/>
                  </a:lnTo>
                  <a:lnTo>
                    <a:pt x="34" y="140"/>
                  </a:lnTo>
                  <a:lnTo>
                    <a:pt x="34" y="140"/>
                  </a:lnTo>
                  <a:lnTo>
                    <a:pt x="34" y="140"/>
                  </a:lnTo>
                  <a:lnTo>
                    <a:pt x="34" y="137"/>
                  </a:lnTo>
                  <a:lnTo>
                    <a:pt x="34" y="137"/>
                  </a:lnTo>
                  <a:lnTo>
                    <a:pt x="34" y="137"/>
                  </a:lnTo>
                  <a:lnTo>
                    <a:pt x="34" y="137"/>
                  </a:lnTo>
                  <a:lnTo>
                    <a:pt x="34" y="137"/>
                  </a:lnTo>
                  <a:lnTo>
                    <a:pt x="34" y="135"/>
                  </a:lnTo>
                  <a:lnTo>
                    <a:pt x="34" y="135"/>
                  </a:lnTo>
                  <a:lnTo>
                    <a:pt x="34" y="135"/>
                  </a:lnTo>
                  <a:lnTo>
                    <a:pt x="34" y="135"/>
                  </a:lnTo>
                  <a:lnTo>
                    <a:pt x="34" y="133"/>
                  </a:lnTo>
                  <a:lnTo>
                    <a:pt x="34" y="133"/>
                  </a:lnTo>
                  <a:lnTo>
                    <a:pt x="31" y="133"/>
                  </a:lnTo>
                  <a:lnTo>
                    <a:pt x="31" y="130"/>
                  </a:lnTo>
                  <a:lnTo>
                    <a:pt x="31" y="130"/>
                  </a:lnTo>
                  <a:lnTo>
                    <a:pt x="31" y="130"/>
                  </a:lnTo>
                  <a:lnTo>
                    <a:pt x="31" y="130"/>
                  </a:lnTo>
                  <a:lnTo>
                    <a:pt x="31" y="128"/>
                  </a:lnTo>
                  <a:lnTo>
                    <a:pt x="29" y="128"/>
                  </a:lnTo>
                  <a:lnTo>
                    <a:pt x="29" y="130"/>
                  </a:lnTo>
                  <a:lnTo>
                    <a:pt x="29" y="130"/>
                  </a:lnTo>
                  <a:lnTo>
                    <a:pt x="29" y="128"/>
                  </a:lnTo>
                  <a:lnTo>
                    <a:pt x="26" y="128"/>
                  </a:lnTo>
                  <a:lnTo>
                    <a:pt x="26" y="128"/>
                  </a:lnTo>
                  <a:lnTo>
                    <a:pt x="26" y="128"/>
                  </a:lnTo>
                  <a:lnTo>
                    <a:pt x="26" y="126"/>
                  </a:lnTo>
                  <a:lnTo>
                    <a:pt x="29" y="126"/>
                  </a:lnTo>
                  <a:lnTo>
                    <a:pt x="29" y="126"/>
                  </a:lnTo>
                  <a:lnTo>
                    <a:pt x="29" y="123"/>
                  </a:lnTo>
                  <a:lnTo>
                    <a:pt x="26" y="123"/>
                  </a:lnTo>
                  <a:lnTo>
                    <a:pt x="26" y="123"/>
                  </a:lnTo>
                  <a:lnTo>
                    <a:pt x="26" y="123"/>
                  </a:lnTo>
                  <a:lnTo>
                    <a:pt x="26" y="123"/>
                  </a:lnTo>
                  <a:lnTo>
                    <a:pt x="26" y="121"/>
                  </a:lnTo>
                  <a:lnTo>
                    <a:pt x="24" y="121"/>
                  </a:lnTo>
                  <a:lnTo>
                    <a:pt x="24" y="121"/>
                  </a:lnTo>
                  <a:lnTo>
                    <a:pt x="24" y="118"/>
                  </a:lnTo>
                  <a:lnTo>
                    <a:pt x="24" y="118"/>
                  </a:lnTo>
                  <a:lnTo>
                    <a:pt x="24" y="118"/>
                  </a:lnTo>
                  <a:lnTo>
                    <a:pt x="22" y="118"/>
                  </a:lnTo>
                  <a:lnTo>
                    <a:pt x="22" y="118"/>
                  </a:lnTo>
                  <a:lnTo>
                    <a:pt x="22" y="116"/>
                  </a:lnTo>
                  <a:lnTo>
                    <a:pt x="22" y="116"/>
                  </a:lnTo>
                  <a:lnTo>
                    <a:pt x="22" y="116"/>
                  </a:lnTo>
                  <a:lnTo>
                    <a:pt x="22" y="114"/>
                  </a:lnTo>
                  <a:lnTo>
                    <a:pt x="22" y="114"/>
                  </a:lnTo>
                  <a:lnTo>
                    <a:pt x="22" y="114"/>
                  </a:lnTo>
                  <a:lnTo>
                    <a:pt x="22" y="111"/>
                  </a:lnTo>
                  <a:lnTo>
                    <a:pt x="19" y="111"/>
                  </a:lnTo>
                  <a:lnTo>
                    <a:pt x="19" y="111"/>
                  </a:lnTo>
                  <a:lnTo>
                    <a:pt x="19" y="111"/>
                  </a:lnTo>
                  <a:lnTo>
                    <a:pt x="19" y="111"/>
                  </a:lnTo>
                  <a:lnTo>
                    <a:pt x="17" y="111"/>
                  </a:lnTo>
                  <a:lnTo>
                    <a:pt x="17" y="109"/>
                  </a:lnTo>
                  <a:lnTo>
                    <a:pt x="17" y="109"/>
                  </a:lnTo>
                  <a:lnTo>
                    <a:pt x="17" y="109"/>
                  </a:lnTo>
                  <a:lnTo>
                    <a:pt x="17" y="109"/>
                  </a:lnTo>
                  <a:lnTo>
                    <a:pt x="15" y="109"/>
                  </a:lnTo>
                  <a:lnTo>
                    <a:pt x="15" y="107"/>
                  </a:lnTo>
                  <a:lnTo>
                    <a:pt x="15" y="107"/>
                  </a:lnTo>
                  <a:lnTo>
                    <a:pt x="15" y="107"/>
                  </a:lnTo>
                  <a:lnTo>
                    <a:pt x="15" y="104"/>
                  </a:lnTo>
                  <a:lnTo>
                    <a:pt x="15" y="104"/>
                  </a:lnTo>
                  <a:lnTo>
                    <a:pt x="15" y="107"/>
                  </a:lnTo>
                  <a:lnTo>
                    <a:pt x="12" y="107"/>
                  </a:lnTo>
                  <a:lnTo>
                    <a:pt x="12" y="104"/>
                  </a:lnTo>
                  <a:lnTo>
                    <a:pt x="12" y="104"/>
                  </a:lnTo>
                  <a:lnTo>
                    <a:pt x="12" y="104"/>
                  </a:lnTo>
                  <a:lnTo>
                    <a:pt x="12" y="104"/>
                  </a:lnTo>
                  <a:lnTo>
                    <a:pt x="12" y="104"/>
                  </a:lnTo>
                  <a:lnTo>
                    <a:pt x="10" y="104"/>
                  </a:lnTo>
                  <a:lnTo>
                    <a:pt x="10" y="104"/>
                  </a:lnTo>
                  <a:lnTo>
                    <a:pt x="8" y="104"/>
                  </a:lnTo>
                  <a:lnTo>
                    <a:pt x="8" y="104"/>
                  </a:lnTo>
                  <a:lnTo>
                    <a:pt x="8" y="104"/>
                  </a:lnTo>
                  <a:lnTo>
                    <a:pt x="5" y="104"/>
                  </a:lnTo>
                  <a:lnTo>
                    <a:pt x="5" y="107"/>
                  </a:lnTo>
                  <a:lnTo>
                    <a:pt x="5" y="107"/>
                  </a:lnTo>
                  <a:lnTo>
                    <a:pt x="8" y="107"/>
                  </a:lnTo>
                  <a:lnTo>
                    <a:pt x="8" y="109"/>
                  </a:lnTo>
                  <a:lnTo>
                    <a:pt x="8" y="109"/>
                  </a:lnTo>
                  <a:lnTo>
                    <a:pt x="5" y="109"/>
                  </a:lnTo>
                  <a:lnTo>
                    <a:pt x="5" y="109"/>
                  </a:lnTo>
                  <a:lnTo>
                    <a:pt x="5" y="109"/>
                  </a:lnTo>
                  <a:lnTo>
                    <a:pt x="5" y="109"/>
                  </a:lnTo>
                  <a:lnTo>
                    <a:pt x="5" y="109"/>
                  </a:lnTo>
                  <a:lnTo>
                    <a:pt x="3" y="109"/>
                  </a:lnTo>
                  <a:lnTo>
                    <a:pt x="3" y="109"/>
                  </a:lnTo>
                  <a:lnTo>
                    <a:pt x="3" y="109"/>
                  </a:lnTo>
                  <a:lnTo>
                    <a:pt x="0" y="109"/>
                  </a:lnTo>
                  <a:lnTo>
                    <a:pt x="0" y="107"/>
                  </a:lnTo>
                  <a:lnTo>
                    <a:pt x="0" y="107"/>
                  </a:lnTo>
                  <a:lnTo>
                    <a:pt x="0" y="107"/>
                  </a:lnTo>
                  <a:lnTo>
                    <a:pt x="0" y="104"/>
                  </a:lnTo>
                  <a:lnTo>
                    <a:pt x="0" y="104"/>
                  </a:lnTo>
                  <a:lnTo>
                    <a:pt x="0" y="102"/>
                  </a:lnTo>
                  <a:lnTo>
                    <a:pt x="0" y="102"/>
                  </a:lnTo>
                  <a:lnTo>
                    <a:pt x="0" y="99"/>
                  </a:lnTo>
                  <a:lnTo>
                    <a:pt x="0" y="99"/>
                  </a:lnTo>
                  <a:lnTo>
                    <a:pt x="0" y="99"/>
                  </a:lnTo>
                  <a:lnTo>
                    <a:pt x="0" y="97"/>
                  </a:lnTo>
                  <a:lnTo>
                    <a:pt x="0" y="97"/>
                  </a:lnTo>
                  <a:lnTo>
                    <a:pt x="0" y="97"/>
                  </a:lnTo>
                  <a:lnTo>
                    <a:pt x="0" y="95"/>
                  </a:lnTo>
                  <a:lnTo>
                    <a:pt x="0" y="95"/>
                  </a:lnTo>
                  <a:lnTo>
                    <a:pt x="3" y="95"/>
                  </a:lnTo>
                  <a:lnTo>
                    <a:pt x="3" y="92"/>
                  </a:lnTo>
                  <a:lnTo>
                    <a:pt x="3" y="92"/>
                  </a:lnTo>
                  <a:lnTo>
                    <a:pt x="3" y="92"/>
                  </a:lnTo>
                  <a:lnTo>
                    <a:pt x="3" y="90"/>
                  </a:lnTo>
                  <a:lnTo>
                    <a:pt x="3" y="90"/>
                  </a:lnTo>
                  <a:lnTo>
                    <a:pt x="5" y="90"/>
                  </a:lnTo>
                  <a:lnTo>
                    <a:pt x="5" y="90"/>
                  </a:lnTo>
                  <a:lnTo>
                    <a:pt x="5" y="88"/>
                  </a:lnTo>
                  <a:lnTo>
                    <a:pt x="5" y="88"/>
                  </a:lnTo>
                  <a:lnTo>
                    <a:pt x="5" y="88"/>
                  </a:lnTo>
                  <a:lnTo>
                    <a:pt x="5" y="85"/>
                  </a:lnTo>
                  <a:lnTo>
                    <a:pt x="5" y="85"/>
                  </a:lnTo>
                  <a:lnTo>
                    <a:pt x="5" y="83"/>
                  </a:lnTo>
                  <a:lnTo>
                    <a:pt x="5" y="83"/>
                  </a:lnTo>
                  <a:lnTo>
                    <a:pt x="5" y="81"/>
                  </a:lnTo>
                  <a:lnTo>
                    <a:pt x="5" y="81"/>
                  </a:lnTo>
                  <a:lnTo>
                    <a:pt x="5" y="81"/>
                  </a:lnTo>
                  <a:lnTo>
                    <a:pt x="5" y="78"/>
                  </a:lnTo>
                  <a:lnTo>
                    <a:pt x="5" y="78"/>
                  </a:lnTo>
                  <a:lnTo>
                    <a:pt x="5" y="78"/>
                  </a:lnTo>
                  <a:lnTo>
                    <a:pt x="5" y="76"/>
                  </a:lnTo>
                  <a:lnTo>
                    <a:pt x="8" y="76"/>
                  </a:lnTo>
                  <a:lnTo>
                    <a:pt x="8" y="76"/>
                  </a:lnTo>
                  <a:lnTo>
                    <a:pt x="8" y="73"/>
                  </a:lnTo>
                  <a:lnTo>
                    <a:pt x="8" y="73"/>
                  </a:lnTo>
                  <a:lnTo>
                    <a:pt x="8" y="73"/>
                  </a:lnTo>
                  <a:lnTo>
                    <a:pt x="8" y="71"/>
                  </a:lnTo>
                  <a:lnTo>
                    <a:pt x="8" y="71"/>
                  </a:lnTo>
                  <a:lnTo>
                    <a:pt x="8" y="71"/>
                  </a:lnTo>
                  <a:lnTo>
                    <a:pt x="8" y="69"/>
                  </a:lnTo>
                  <a:lnTo>
                    <a:pt x="10" y="69"/>
                  </a:lnTo>
                  <a:lnTo>
                    <a:pt x="10" y="69"/>
                  </a:lnTo>
                  <a:lnTo>
                    <a:pt x="10" y="69"/>
                  </a:lnTo>
                  <a:lnTo>
                    <a:pt x="10" y="69"/>
                  </a:lnTo>
                  <a:lnTo>
                    <a:pt x="12" y="69"/>
                  </a:lnTo>
                  <a:lnTo>
                    <a:pt x="12" y="69"/>
                  </a:lnTo>
                  <a:lnTo>
                    <a:pt x="12" y="69"/>
                  </a:lnTo>
                  <a:lnTo>
                    <a:pt x="12" y="71"/>
                  </a:lnTo>
                  <a:lnTo>
                    <a:pt x="12" y="71"/>
                  </a:lnTo>
                  <a:lnTo>
                    <a:pt x="12" y="71"/>
                  </a:lnTo>
                  <a:lnTo>
                    <a:pt x="12" y="71"/>
                  </a:lnTo>
                  <a:lnTo>
                    <a:pt x="15" y="71"/>
                  </a:lnTo>
                  <a:lnTo>
                    <a:pt x="15" y="71"/>
                  </a:lnTo>
                  <a:lnTo>
                    <a:pt x="15" y="71"/>
                  </a:lnTo>
                  <a:lnTo>
                    <a:pt x="17" y="71"/>
                  </a:lnTo>
                  <a:lnTo>
                    <a:pt x="17" y="71"/>
                  </a:lnTo>
                  <a:lnTo>
                    <a:pt x="17" y="73"/>
                  </a:lnTo>
                  <a:lnTo>
                    <a:pt x="19" y="73"/>
                  </a:lnTo>
                  <a:lnTo>
                    <a:pt x="19" y="73"/>
                  </a:lnTo>
                  <a:lnTo>
                    <a:pt x="19" y="73"/>
                  </a:lnTo>
                  <a:lnTo>
                    <a:pt x="22" y="73"/>
                  </a:lnTo>
                  <a:lnTo>
                    <a:pt x="22" y="73"/>
                  </a:lnTo>
                  <a:lnTo>
                    <a:pt x="22" y="73"/>
                  </a:lnTo>
                  <a:lnTo>
                    <a:pt x="24" y="73"/>
                  </a:lnTo>
                  <a:lnTo>
                    <a:pt x="24" y="73"/>
                  </a:lnTo>
                  <a:lnTo>
                    <a:pt x="24" y="73"/>
                  </a:lnTo>
                  <a:lnTo>
                    <a:pt x="26" y="73"/>
                  </a:lnTo>
                  <a:lnTo>
                    <a:pt x="26" y="73"/>
                  </a:lnTo>
                  <a:lnTo>
                    <a:pt x="26" y="73"/>
                  </a:lnTo>
                  <a:lnTo>
                    <a:pt x="29" y="73"/>
                  </a:lnTo>
                  <a:lnTo>
                    <a:pt x="29" y="73"/>
                  </a:lnTo>
                  <a:lnTo>
                    <a:pt x="29" y="76"/>
                  </a:lnTo>
                  <a:lnTo>
                    <a:pt x="31" y="76"/>
                  </a:lnTo>
                  <a:lnTo>
                    <a:pt x="31" y="76"/>
                  </a:lnTo>
                  <a:lnTo>
                    <a:pt x="31" y="76"/>
                  </a:lnTo>
                  <a:lnTo>
                    <a:pt x="34" y="76"/>
                  </a:lnTo>
                  <a:lnTo>
                    <a:pt x="34" y="76"/>
                  </a:lnTo>
                  <a:lnTo>
                    <a:pt x="34" y="76"/>
                  </a:lnTo>
                  <a:lnTo>
                    <a:pt x="36" y="76"/>
                  </a:lnTo>
                  <a:lnTo>
                    <a:pt x="36" y="76"/>
                  </a:lnTo>
                  <a:lnTo>
                    <a:pt x="36" y="73"/>
                  </a:lnTo>
                  <a:lnTo>
                    <a:pt x="38" y="73"/>
                  </a:lnTo>
                  <a:lnTo>
                    <a:pt x="38" y="73"/>
                  </a:lnTo>
                  <a:lnTo>
                    <a:pt x="38" y="73"/>
                  </a:lnTo>
                  <a:lnTo>
                    <a:pt x="38" y="73"/>
                  </a:lnTo>
                  <a:lnTo>
                    <a:pt x="38" y="71"/>
                  </a:lnTo>
                  <a:lnTo>
                    <a:pt x="41" y="71"/>
                  </a:lnTo>
                  <a:lnTo>
                    <a:pt x="41" y="71"/>
                  </a:lnTo>
                  <a:lnTo>
                    <a:pt x="41" y="71"/>
                  </a:lnTo>
                  <a:lnTo>
                    <a:pt x="41" y="71"/>
                  </a:lnTo>
                  <a:lnTo>
                    <a:pt x="41" y="69"/>
                  </a:lnTo>
                  <a:lnTo>
                    <a:pt x="43" y="69"/>
                  </a:lnTo>
                  <a:lnTo>
                    <a:pt x="43" y="69"/>
                  </a:lnTo>
                  <a:lnTo>
                    <a:pt x="43" y="69"/>
                  </a:lnTo>
                  <a:lnTo>
                    <a:pt x="43" y="69"/>
                  </a:lnTo>
                  <a:lnTo>
                    <a:pt x="45" y="69"/>
                  </a:lnTo>
                  <a:lnTo>
                    <a:pt x="45" y="66"/>
                  </a:lnTo>
                  <a:lnTo>
                    <a:pt x="45" y="66"/>
                  </a:lnTo>
                  <a:lnTo>
                    <a:pt x="45" y="66"/>
                  </a:lnTo>
                  <a:lnTo>
                    <a:pt x="45" y="66"/>
                  </a:lnTo>
                  <a:lnTo>
                    <a:pt x="45" y="64"/>
                  </a:lnTo>
                  <a:lnTo>
                    <a:pt x="45" y="64"/>
                  </a:lnTo>
                  <a:lnTo>
                    <a:pt x="48" y="64"/>
                  </a:lnTo>
                  <a:lnTo>
                    <a:pt x="48" y="62"/>
                  </a:lnTo>
                  <a:lnTo>
                    <a:pt x="48" y="62"/>
                  </a:lnTo>
                  <a:lnTo>
                    <a:pt x="48" y="62"/>
                  </a:lnTo>
                  <a:lnTo>
                    <a:pt x="48" y="59"/>
                  </a:lnTo>
                  <a:lnTo>
                    <a:pt x="48" y="59"/>
                  </a:lnTo>
                  <a:lnTo>
                    <a:pt x="48" y="59"/>
                  </a:lnTo>
                  <a:lnTo>
                    <a:pt x="50" y="59"/>
                  </a:lnTo>
                  <a:lnTo>
                    <a:pt x="50" y="59"/>
                  </a:lnTo>
                  <a:lnTo>
                    <a:pt x="50" y="59"/>
                  </a:lnTo>
                  <a:lnTo>
                    <a:pt x="53" y="59"/>
                  </a:lnTo>
                  <a:lnTo>
                    <a:pt x="53" y="59"/>
                  </a:lnTo>
                  <a:lnTo>
                    <a:pt x="53" y="59"/>
                  </a:lnTo>
                  <a:lnTo>
                    <a:pt x="53" y="57"/>
                  </a:lnTo>
                  <a:lnTo>
                    <a:pt x="55" y="57"/>
                  </a:lnTo>
                  <a:lnTo>
                    <a:pt x="55" y="57"/>
                  </a:lnTo>
                  <a:lnTo>
                    <a:pt x="55" y="57"/>
                  </a:lnTo>
                  <a:lnTo>
                    <a:pt x="57" y="57"/>
                  </a:lnTo>
                  <a:lnTo>
                    <a:pt x="57" y="57"/>
                  </a:lnTo>
                  <a:lnTo>
                    <a:pt x="60" y="57"/>
                  </a:lnTo>
                  <a:lnTo>
                    <a:pt x="60" y="57"/>
                  </a:lnTo>
                  <a:lnTo>
                    <a:pt x="60" y="57"/>
                  </a:lnTo>
                  <a:lnTo>
                    <a:pt x="60" y="57"/>
                  </a:lnTo>
                  <a:lnTo>
                    <a:pt x="62" y="57"/>
                  </a:lnTo>
                  <a:lnTo>
                    <a:pt x="62" y="57"/>
                  </a:lnTo>
                  <a:lnTo>
                    <a:pt x="64" y="57"/>
                  </a:lnTo>
                  <a:lnTo>
                    <a:pt x="64" y="54"/>
                  </a:lnTo>
                  <a:lnTo>
                    <a:pt x="64" y="54"/>
                  </a:lnTo>
                  <a:lnTo>
                    <a:pt x="64" y="54"/>
                  </a:lnTo>
                  <a:lnTo>
                    <a:pt x="67" y="54"/>
                  </a:lnTo>
                  <a:lnTo>
                    <a:pt x="67" y="54"/>
                  </a:lnTo>
                  <a:lnTo>
                    <a:pt x="67" y="54"/>
                  </a:lnTo>
                  <a:lnTo>
                    <a:pt x="67" y="52"/>
                  </a:lnTo>
                  <a:lnTo>
                    <a:pt x="67" y="52"/>
                  </a:lnTo>
                  <a:lnTo>
                    <a:pt x="67" y="52"/>
                  </a:lnTo>
                  <a:lnTo>
                    <a:pt x="67" y="50"/>
                  </a:lnTo>
                  <a:lnTo>
                    <a:pt x="67" y="50"/>
                  </a:lnTo>
                  <a:lnTo>
                    <a:pt x="69" y="50"/>
                  </a:lnTo>
                  <a:lnTo>
                    <a:pt x="69" y="50"/>
                  </a:lnTo>
                  <a:lnTo>
                    <a:pt x="69" y="47"/>
                  </a:lnTo>
                  <a:lnTo>
                    <a:pt x="69" y="47"/>
                  </a:lnTo>
                  <a:lnTo>
                    <a:pt x="69" y="47"/>
                  </a:lnTo>
                  <a:lnTo>
                    <a:pt x="71" y="47"/>
                  </a:lnTo>
                  <a:lnTo>
                    <a:pt x="71" y="45"/>
                  </a:lnTo>
                  <a:lnTo>
                    <a:pt x="71" y="45"/>
                  </a:lnTo>
                  <a:lnTo>
                    <a:pt x="71" y="45"/>
                  </a:lnTo>
                  <a:lnTo>
                    <a:pt x="71" y="45"/>
                  </a:lnTo>
                  <a:lnTo>
                    <a:pt x="74" y="45"/>
                  </a:lnTo>
                  <a:lnTo>
                    <a:pt x="74" y="45"/>
                  </a:lnTo>
                  <a:lnTo>
                    <a:pt x="74" y="43"/>
                  </a:lnTo>
                  <a:lnTo>
                    <a:pt x="74" y="43"/>
                  </a:lnTo>
                  <a:lnTo>
                    <a:pt x="76" y="43"/>
                  </a:lnTo>
                  <a:lnTo>
                    <a:pt x="76" y="43"/>
                  </a:lnTo>
                  <a:lnTo>
                    <a:pt x="76" y="40"/>
                  </a:lnTo>
                  <a:lnTo>
                    <a:pt x="74" y="40"/>
                  </a:lnTo>
                  <a:lnTo>
                    <a:pt x="74" y="40"/>
                  </a:lnTo>
                  <a:lnTo>
                    <a:pt x="74" y="40"/>
                  </a:lnTo>
                  <a:lnTo>
                    <a:pt x="74" y="40"/>
                  </a:lnTo>
                  <a:lnTo>
                    <a:pt x="74" y="40"/>
                  </a:lnTo>
                  <a:lnTo>
                    <a:pt x="74" y="38"/>
                  </a:lnTo>
                  <a:lnTo>
                    <a:pt x="71" y="38"/>
                  </a:lnTo>
                  <a:lnTo>
                    <a:pt x="71" y="38"/>
                  </a:lnTo>
                  <a:lnTo>
                    <a:pt x="71" y="38"/>
                  </a:lnTo>
                  <a:lnTo>
                    <a:pt x="71" y="35"/>
                  </a:lnTo>
                  <a:lnTo>
                    <a:pt x="71" y="35"/>
                  </a:lnTo>
                  <a:lnTo>
                    <a:pt x="71" y="35"/>
                  </a:lnTo>
                  <a:lnTo>
                    <a:pt x="69" y="35"/>
                  </a:lnTo>
                  <a:lnTo>
                    <a:pt x="69" y="33"/>
                  </a:lnTo>
                  <a:lnTo>
                    <a:pt x="69" y="33"/>
                  </a:lnTo>
                  <a:lnTo>
                    <a:pt x="69" y="33"/>
                  </a:lnTo>
                  <a:lnTo>
                    <a:pt x="67" y="33"/>
                  </a:lnTo>
                  <a:lnTo>
                    <a:pt x="67" y="31"/>
                  </a:lnTo>
                  <a:lnTo>
                    <a:pt x="67" y="31"/>
                  </a:lnTo>
                  <a:lnTo>
                    <a:pt x="67" y="31"/>
                  </a:lnTo>
                  <a:lnTo>
                    <a:pt x="67" y="31"/>
                  </a:lnTo>
                  <a:lnTo>
                    <a:pt x="67" y="31"/>
                  </a:lnTo>
                  <a:lnTo>
                    <a:pt x="64" y="31"/>
                  </a:lnTo>
                  <a:lnTo>
                    <a:pt x="64" y="28"/>
                  </a:lnTo>
                  <a:lnTo>
                    <a:pt x="64" y="28"/>
                  </a:lnTo>
                  <a:lnTo>
                    <a:pt x="64" y="28"/>
                  </a:lnTo>
                  <a:lnTo>
                    <a:pt x="64" y="28"/>
                  </a:lnTo>
                  <a:lnTo>
                    <a:pt x="64" y="26"/>
                  </a:lnTo>
                  <a:lnTo>
                    <a:pt x="62" y="26"/>
                  </a:lnTo>
                  <a:lnTo>
                    <a:pt x="62" y="26"/>
                  </a:lnTo>
                  <a:lnTo>
                    <a:pt x="62" y="26"/>
                  </a:lnTo>
                  <a:lnTo>
                    <a:pt x="62" y="24"/>
                  </a:lnTo>
                  <a:lnTo>
                    <a:pt x="60" y="24"/>
                  </a:lnTo>
                  <a:lnTo>
                    <a:pt x="60" y="24"/>
                  </a:lnTo>
                  <a:lnTo>
                    <a:pt x="60" y="24"/>
                  </a:lnTo>
                  <a:lnTo>
                    <a:pt x="60" y="21"/>
                  </a:lnTo>
                  <a:lnTo>
                    <a:pt x="60" y="21"/>
                  </a:lnTo>
                  <a:lnTo>
                    <a:pt x="60" y="21"/>
                  </a:lnTo>
                  <a:lnTo>
                    <a:pt x="57" y="21"/>
                  </a:lnTo>
                  <a:lnTo>
                    <a:pt x="57" y="19"/>
                  </a:lnTo>
                  <a:lnTo>
                    <a:pt x="57" y="19"/>
                  </a:lnTo>
                  <a:lnTo>
                    <a:pt x="57" y="19"/>
                  </a:lnTo>
                  <a:lnTo>
                    <a:pt x="55" y="19"/>
                  </a:lnTo>
                  <a:lnTo>
                    <a:pt x="55" y="19"/>
                  </a:lnTo>
                  <a:lnTo>
                    <a:pt x="55" y="19"/>
                  </a:lnTo>
                  <a:lnTo>
                    <a:pt x="55" y="17"/>
                  </a:lnTo>
                  <a:lnTo>
                    <a:pt x="55" y="17"/>
                  </a:lnTo>
                  <a:lnTo>
                    <a:pt x="57" y="17"/>
                  </a:lnTo>
                  <a:lnTo>
                    <a:pt x="57" y="17"/>
                  </a:lnTo>
                  <a:lnTo>
                    <a:pt x="57" y="17"/>
                  </a:lnTo>
                  <a:lnTo>
                    <a:pt x="60" y="17"/>
                  </a:lnTo>
                  <a:lnTo>
                    <a:pt x="60" y="17"/>
                  </a:lnTo>
                  <a:lnTo>
                    <a:pt x="60" y="17"/>
                  </a:lnTo>
                  <a:lnTo>
                    <a:pt x="62" y="17"/>
                  </a:lnTo>
                  <a:lnTo>
                    <a:pt x="62" y="14"/>
                  </a:lnTo>
                  <a:lnTo>
                    <a:pt x="62" y="14"/>
                  </a:lnTo>
                  <a:lnTo>
                    <a:pt x="64" y="14"/>
                  </a:lnTo>
                  <a:lnTo>
                    <a:pt x="64" y="14"/>
                  </a:lnTo>
                  <a:lnTo>
                    <a:pt x="64" y="14"/>
                  </a:lnTo>
                  <a:lnTo>
                    <a:pt x="64" y="14"/>
                  </a:lnTo>
                  <a:lnTo>
                    <a:pt x="67" y="14"/>
                  </a:lnTo>
                  <a:lnTo>
                    <a:pt x="67" y="14"/>
                  </a:lnTo>
                  <a:lnTo>
                    <a:pt x="67" y="14"/>
                  </a:lnTo>
                  <a:lnTo>
                    <a:pt x="69" y="14"/>
                  </a:lnTo>
                  <a:lnTo>
                    <a:pt x="69" y="12"/>
                  </a:lnTo>
                  <a:lnTo>
                    <a:pt x="69" y="12"/>
                  </a:lnTo>
                  <a:lnTo>
                    <a:pt x="71" y="12"/>
                  </a:lnTo>
                  <a:lnTo>
                    <a:pt x="71" y="12"/>
                  </a:lnTo>
                  <a:lnTo>
                    <a:pt x="71" y="12"/>
                  </a:lnTo>
                  <a:lnTo>
                    <a:pt x="71" y="12"/>
                  </a:lnTo>
                  <a:lnTo>
                    <a:pt x="74" y="12"/>
                  </a:lnTo>
                  <a:lnTo>
                    <a:pt x="74" y="12"/>
                  </a:lnTo>
                  <a:lnTo>
                    <a:pt x="74" y="12"/>
                  </a:lnTo>
                  <a:lnTo>
                    <a:pt x="76" y="12"/>
                  </a:lnTo>
                  <a:lnTo>
                    <a:pt x="76" y="9"/>
                  </a:lnTo>
                  <a:lnTo>
                    <a:pt x="76" y="9"/>
                  </a:lnTo>
                  <a:lnTo>
                    <a:pt x="79" y="9"/>
                  </a:lnTo>
                  <a:lnTo>
                    <a:pt x="79" y="9"/>
                  </a:lnTo>
                  <a:lnTo>
                    <a:pt x="79" y="9"/>
                  </a:lnTo>
                  <a:lnTo>
                    <a:pt x="79" y="9"/>
                  </a:lnTo>
                  <a:lnTo>
                    <a:pt x="81" y="9"/>
                  </a:lnTo>
                  <a:lnTo>
                    <a:pt x="81" y="9"/>
                  </a:lnTo>
                  <a:lnTo>
                    <a:pt x="81" y="9"/>
                  </a:lnTo>
                  <a:lnTo>
                    <a:pt x="83" y="9"/>
                  </a:lnTo>
                  <a:lnTo>
                    <a:pt x="83" y="9"/>
                  </a:lnTo>
                  <a:lnTo>
                    <a:pt x="83" y="9"/>
                  </a:lnTo>
                  <a:lnTo>
                    <a:pt x="86" y="9"/>
                  </a:lnTo>
                  <a:lnTo>
                    <a:pt x="86" y="9"/>
                  </a:lnTo>
                  <a:lnTo>
                    <a:pt x="86" y="7"/>
                  </a:lnTo>
                  <a:lnTo>
                    <a:pt x="86" y="7"/>
                  </a:lnTo>
                  <a:lnTo>
                    <a:pt x="88" y="7"/>
                  </a:lnTo>
                  <a:lnTo>
                    <a:pt x="88" y="7"/>
                  </a:lnTo>
                  <a:lnTo>
                    <a:pt x="88" y="7"/>
                  </a:lnTo>
                  <a:lnTo>
                    <a:pt x="88" y="7"/>
                  </a:lnTo>
                  <a:lnTo>
                    <a:pt x="90" y="7"/>
                  </a:lnTo>
                  <a:lnTo>
                    <a:pt x="90" y="7"/>
                  </a:lnTo>
                  <a:lnTo>
                    <a:pt x="93" y="7"/>
                  </a:lnTo>
                  <a:lnTo>
                    <a:pt x="93" y="7"/>
                  </a:lnTo>
                  <a:lnTo>
                    <a:pt x="93" y="5"/>
                  </a:lnTo>
                  <a:lnTo>
                    <a:pt x="93" y="5"/>
                  </a:lnTo>
                  <a:lnTo>
                    <a:pt x="95" y="5"/>
                  </a:lnTo>
                  <a:lnTo>
                    <a:pt x="95" y="5"/>
                  </a:lnTo>
                  <a:lnTo>
                    <a:pt x="97" y="5"/>
                  </a:lnTo>
                  <a:lnTo>
                    <a:pt x="97" y="5"/>
                  </a:lnTo>
                  <a:lnTo>
                    <a:pt x="97" y="5"/>
                  </a:lnTo>
                  <a:lnTo>
                    <a:pt x="97" y="5"/>
                  </a:lnTo>
                  <a:lnTo>
                    <a:pt x="100" y="5"/>
                  </a:lnTo>
                  <a:lnTo>
                    <a:pt x="100" y="2"/>
                  </a:lnTo>
                  <a:lnTo>
                    <a:pt x="100" y="2"/>
                  </a:lnTo>
                  <a:lnTo>
                    <a:pt x="100" y="2"/>
                  </a:lnTo>
                  <a:lnTo>
                    <a:pt x="100" y="2"/>
                  </a:lnTo>
                  <a:lnTo>
                    <a:pt x="102" y="2"/>
                  </a:lnTo>
                  <a:lnTo>
                    <a:pt x="102" y="0"/>
                  </a:lnTo>
                  <a:lnTo>
                    <a:pt x="102" y="0"/>
                  </a:lnTo>
                  <a:lnTo>
                    <a:pt x="102" y="0"/>
                  </a:lnTo>
                  <a:lnTo>
                    <a:pt x="105" y="0"/>
                  </a:lnTo>
                  <a:lnTo>
                    <a:pt x="105" y="0"/>
                  </a:lnTo>
                  <a:lnTo>
                    <a:pt x="105" y="0"/>
                  </a:lnTo>
                  <a:lnTo>
                    <a:pt x="105" y="0"/>
                  </a:lnTo>
                  <a:lnTo>
                    <a:pt x="107" y="0"/>
                  </a:lnTo>
                  <a:lnTo>
                    <a:pt x="107" y="0"/>
                  </a:lnTo>
                  <a:lnTo>
                    <a:pt x="107" y="0"/>
                  </a:lnTo>
                  <a:lnTo>
                    <a:pt x="107" y="0"/>
                  </a:lnTo>
                  <a:lnTo>
                    <a:pt x="109" y="0"/>
                  </a:lnTo>
                  <a:lnTo>
                    <a:pt x="109" y="0"/>
                  </a:lnTo>
                  <a:lnTo>
                    <a:pt x="112" y="0"/>
                  </a:lnTo>
                  <a:lnTo>
                    <a:pt x="112" y="0"/>
                  </a:lnTo>
                  <a:lnTo>
                    <a:pt x="112" y="0"/>
                  </a:lnTo>
                  <a:lnTo>
                    <a:pt x="112" y="0"/>
                  </a:lnTo>
                  <a:lnTo>
                    <a:pt x="114" y="0"/>
                  </a:lnTo>
                  <a:lnTo>
                    <a:pt x="114" y="0"/>
                  </a:lnTo>
                  <a:lnTo>
                    <a:pt x="114" y="0"/>
                  </a:lnTo>
                  <a:lnTo>
                    <a:pt x="114" y="2"/>
                  </a:lnTo>
                  <a:lnTo>
                    <a:pt x="116" y="2"/>
                  </a:lnTo>
                  <a:lnTo>
                    <a:pt x="116" y="2"/>
                  </a:lnTo>
                  <a:lnTo>
                    <a:pt x="119" y="2"/>
                  </a:lnTo>
                  <a:lnTo>
                    <a:pt x="119" y="2"/>
                  </a:lnTo>
                  <a:lnTo>
                    <a:pt x="119" y="2"/>
                  </a:lnTo>
                  <a:lnTo>
                    <a:pt x="119" y="2"/>
                  </a:lnTo>
                  <a:lnTo>
                    <a:pt x="121" y="2"/>
                  </a:lnTo>
                  <a:lnTo>
                    <a:pt x="121" y="2"/>
                  </a:lnTo>
                  <a:lnTo>
                    <a:pt x="121" y="5"/>
                  </a:lnTo>
                  <a:lnTo>
                    <a:pt x="121" y="5"/>
                  </a:lnTo>
                  <a:lnTo>
                    <a:pt x="124" y="5"/>
                  </a:lnTo>
                  <a:lnTo>
                    <a:pt x="124" y="5"/>
                  </a:lnTo>
                  <a:lnTo>
                    <a:pt x="124" y="5"/>
                  </a:lnTo>
                  <a:lnTo>
                    <a:pt x="126" y="5"/>
                  </a:lnTo>
                  <a:lnTo>
                    <a:pt x="126" y="7"/>
                  </a:lnTo>
                  <a:lnTo>
                    <a:pt x="126" y="7"/>
                  </a:lnTo>
                  <a:lnTo>
                    <a:pt x="126" y="7"/>
                  </a:lnTo>
                  <a:lnTo>
                    <a:pt x="126" y="7"/>
                  </a:lnTo>
                  <a:lnTo>
                    <a:pt x="128" y="7"/>
                  </a:lnTo>
                  <a:lnTo>
                    <a:pt x="128" y="7"/>
                  </a:lnTo>
                  <a:lnTo>
                    <a:pt x="128" y="7"/>
                  </a:lnTo>
                  <a:lnTo>
                    <a:pt x="128" y="9"/>
                  </a:lnTo>
                  <a:lnTo>
                    <a:pt x="131" y="9"/>
                  </a:lnTo>
                  <a:lnTo>
                    <a:pt x="131" y="9"/>
                  </a:lnTo>
                  <a:lnTo>
                    <a:pt x="131" y="9"/>
                  </a:lnTo>
                  <a:lnTo>
                    <a:pt x="133" y="9"/>
                  </a:lnTo>
                  <a:lnTo>
                    <a:pt x="133" y="9"/>
                  </a:lnTo>
                  <a:lnTo>
                    <a:pt x="133" y="9"/>
                  </a:lnTo>
                  <a:lnTo>
                    <a:pt x="133" y="9"/>
                  </a:lnTo>
                  <a:lnTo>
                    <a:pt x="135" y="9"/>
                  </a:lnTo>
                  <a:lnTo>
                    <a:pt x="135" y="9"/>
                  </a:lnTo>
                  <a:lnTo>
                    <a:pt x="135" y="12"/>
                  </a:lnTo>
                  <a:lnTo>
                    <a:pt x="138" y="12"/>
                  </a:lnTo>
                  <a:lnTo>
                    <a:pt x="138" y="12"/>
                  </a:lnTo>
                  <a:lnTo>
                    <a:pt x="138" y="12"/>
                  </a:lnTo>
                  <a:lnTo>
                    <a:pt x="138" y="12"/>
                  </a:lnTo>
                  <a:lnTo>
                    <a:pt x="140" y="12"/>
                  </a:lnTo>
                  <a:lnTo>
                    <a:pt x="140" y="14"/>
                  </a:lnTo>
                  <a:lnTo>
                    <a:pt x="140" y="14"/>
                  </a:lnTo>
                  <a:lnTo>
                    <a:pt x="140" y="14"/>
                  </a:lnTo>
                  <a:lnTo>
                    <a:pt x="142" y="14"/>
                  </a:lnTo>
                  <a:lnTo>
                    <a:pt x="142" y="14"/>
                  </a:lnTo>
                  <a:lnTo>
                    <a:pt x="142" y="14"/>
                  </a:lnTo>
                  <a:lnTo>
                    <a:pt x="145" y="14"/>
                  </a:lnTo>
                  <a:lnTo>
                    <a:pt x="145" y="17"/>
                  </a:lnTo>
                  <a:lnTo>
                    <a:pt x="145" y="17"/>
                  </a:lnTo>
                  <a:lnTo>
                    <a:pt x="145" y="17"/>
                  </a:lnTo>
                  <a:lnTo>
                    <a:pt x="145" y="17"/>
                  </a:lnTo>
                  <a:lnTo>
                    <a:pt x="147" y="17"/>
                  </a:lnTo>
                  <a:lnTo>
                    <a:pt x="147" y="17"/>
                  </a:lnTo>
                  <a:lnTo>
                    <a:pt x="147" y="19"/>
                  </a:lnTo>
                  <a:lnTo>
                    <a:pt x="147" y="19"/>
                  </a:lnTo>
                  <a:lnTo>
                    <a:pt x="150" y="19"/>
                  </a:lnTo>
                  <a:lnTo>
                    <a:pt x="150" y="19"/>
                  </a:lnTo>
                  <a:lnTo>
                    <a:pt x="150" y="19"/>
                  </a:lnTo>
                  <a:lnTo>
                    <a:pt x="152" y="19"/>
                  </a:lnTo>
                  <a:lnTo>
                    <a:pt x="152" y="19"/>
                  </a:lnTo>
                  <a:lnTo>
                    <a:pt x="152" y="19"/>
                  </a:lnTo>
                  <a:lnTo>
                    <a:pt x="152" y="19"/>
                  </a:lnTo>
                  <a:lnTo>
                    <a:pt x="152" y="21"/>
                  </a:lnTo>
                  <a:lnTo>
                    <a:pt x="154" y="21"/>
                  </a:lnTo>
                  <a:lnTo>
                    <a:pt x="154" y="21"/>
                  </a:lnTo>
                  <a:lnTo>
                    <a:pt x="154" y="21"/>
                  </a:lnTo>
                  <a:lnTo>
                    <a:pt x="154" y="21"/>
                  </a:lnTo>
                  <a:lnTo>
                    <a:pt x="157" y="21"/>
                  </a:lnTo>
                  <a:lnTo>
                    <a:pt x="157" y="21"/>
                  </a:lnTo>
                  <a:lnTo>
                    <a:pt x="157" y="24"/>
                  </a:lnTo>
                  <a:lnTo>
                    <a:pt x="159" y="24"/>
                  </a:lnTo>
                  <a:lnTo>
                    <a:pt x="159" y="24"/>
                  </a:lnTo>
                  <a:lnTo>
                    <a:pt x="159" y="24"/>
                  </a:lnTo>
                  <a:lnTo>
                    <a:pt x="159" y="24"/>
                  </a:lnTo>
                  <a:lnTo>
                    <a:pt x="161" y="24"/>
                  </a:lnTo>
                  <a:lnTo>
                    <a:pt x="161" y="26"/>
                  </a:lnTo>
                  <a:lnTo>
                    <a:pt x="161" y="26"/>
                  </a:lnTo>
                  <a:lnTo>
                    <a:pt x="161" y="26"/>
                  </a:lnTo>
                  <a:lnTo>
                    <a:pt x="161" y="26"/>
                  </a:lnTo>
                  <a:lnTo>
                    <a:pt x="164" y="26"/>
                  </a:lnTo>
                  <a:lnTo>
                    <a:pt x="164" y="26"/>
                  </a:lnTo>
                  <a:lnTo>
                    <a:pt x="164" y="28"/>
                  </a:lnTo>
                  <a:lnTo>
                    <a:pt x="166" y="28"/>
                  </a:lnTo>
                  <a:lnTo>
                    <a:pt x="166" y="28"/>
                  </a:lnTo>
                  <a:lnTo>
                    <a:pt x="166" y="28"/>
                  </a:lnTo>
                  <a:lnTo>
                    <a:pt x="166" y="28"/>
                  </a:lnTo>
                  <a:lnTo>
                    <a:pt x="168" y="28"/>
                  </a:lnTo>
                  <a:lnTo>
                    <a:pt x="168" y="28"/>
                  </a:lnTo>
                  <a:lnTo>
                    <a:pt x="168" y="31"/>
                  </a:lnTo>
                  <a:lnTo>
                    <a:pt x="171" y="31"/>
                  </a:lnTo>
                  <a:lnTo>
                    <a:pt x="171" y="31"/>
                  </a:lnTo>
                  <a:lnTo>
                    <a:pt x="171" y="31"/>
                  </a:lnTo>
                  <a:lnTo>
                    <a:pt x="171" y="31"/>
                  </a:lnTo>
                  <a:lnTo>
                    <a:pt x="173" y="31"/>
                  </a:lnTo>
                  <a:lnTo>
                    <a:pt x="173" y="31"/>
                  </a:lnTo>
                  <a:lnTo>
                    <a:pt x="173" y="31"/>
                  </a:lnTo>
                  <a:lnTo>
                    <a:pt x="173" y="31"/>
                  </a:lnTo>
                  <a:lnTo>
                    <a:pt x="176" y="31"/>
                  </a:lnTo>
                  <a:lnTo>
                    <a:pt x="176" y="33"/>
                  </a:lnTo>
                  <a:lnTo>
                    <a:pt x="176" y="33"/>
                  </a:lnTo>
                  <a:lnTo>
                    <a:pt x="178" y="33"/>
                  </a:lnTo>
                  <a:lnTo>
                    <a:pt x="178" y="33"/>
                  </a:lnTo>
                  <a:lnTo>
                    <a:pt x="178" y="33"/>
                  </a:lnTo>
                  <a:lnTo>
                    <a:pt x="178" y="33"/>
                  </a:lnTo>
                  <a:lnTo>
                    <a:pt x="180" y="33"/>
                  </a:lnTo>
                  <a:lnTo>
                    <a:pt x="180" y="35"/>
                  </a:lnTo>
                  <a:lnTo>
                    <a:pt x="180" y="35"/>
                  </a:lnTo>
                  <a:lnTo>
                    <a:pt x="180" y="35"/>
                  </a:lnTo>
                  <a:lnTo>
                    <a:pt x="180" y="35"/>
                  </a:lnTo>
                  <a:lnTo>
                    <a:pt x="183" y="35"/>
                  </a:lnTo>
                  <a:lnTo>
                    <a:pt x="183" y="35"/>
                  </a:lnTo>
                  <a:lnTo>
                    <a:pt x="183" y="38"/>
                  </a:lnTo>
                  <a:lnTo>
                    <a:pt x="185" y="38"/>
                  </a:lnTo>
                  <a:lnTo>
                    <a:pt x="185" y="38"/>
                  </a:lnTo>
                  <a:lnTo>
                    <a:pt x="185" y="40"/>
                  </a:lnTo>
                  <a:lnTo>
                    <a:pt x="185" y="40"/>
                  </a:lnTo>
                  <a:lnTo>
                    <a:pt x="185" y="40"/>
                  </a:lnTo>
                  <a:lnTo>
                    <a:pt x="185" y="40"/>
                  </a:lnTo>
                  <a:lnTo>
                    <a:pt x="185" y="43"/>
                  </a:lnTo>
                  <a:lnTo>
                    <a:pt x="185" y="43"/>
                  </a:lnTo>
                  <a:lnTo>
                    <a:pt x="185" y="45"/>
                  </a:lnTo>
                  <a:lnTo>
                    <a:pt x="185" y="45"/>
                  </a:lnTo>
                  <a:lnTo>
                    <a:pt x="187" y="45"/>
                  </a:lnTo>
                  <a:lnTo>
                    <a:pt x="187" y="45"/>
                  </a:lnTo>
                  <a:lnTo>
                    <a:pt x="187" y="45"/>
                  </a:lnTo>
                  <a:lnTo>
                    <a:pt x="190" y="45"/>
                  </a:lnTo>
                  <a:lnTo>
                    <a:pt x="190" y="45"/>
                  </a:lnTo>
                  <a:lnTo>
                    <a:pt x="192" y="45"/>
                  </a:lnTo>
                  <a:lnTo>
                    <a:pt x="192" y="45"/>
                  </a:lnTo>
                  <a:lnTo>
                    <a:pt x="192" y="45"/>
                  </a:lnTo>
                  <a:lnTo>
                    <a:pt x="192" y="45"/>
                  </a:lnTo>
                  <a:lnTo>
                    <a:pt x="195" y="45"/>
                  </a:lnTo>
                  <a:lnTo>
                    <a:pt x="195" y="45"/>
                  </a:lnTo>
                  <a:lnTo>
                    <a:pt x="195" y="45"/>
                  </a:lnTo>
                  <a:lnTo>
                    <a:pt x="197" y="45"/>
                  </a:lnTo>
                  <a:lnTo>
                    <a:pt x="197" y="45"/>
                  </a:lnTo>
                  <a:lnTo>
                    <a:pt x="199" y="45"/>
                  </a:lnTo>
                  <a:lnTo>
                    <a:pt x="199" y="47"/>
                  </a:lnTo>
                  <a:lnTo>
                    <a:pt x="199" y="47"/>
                  </a:lnTo>
                  <a:lnTo>
                    <a:pt x="197" y="47"/>
                  </a:lnTo>
                  <a:lnTo>
                    <a:pt x="197" y="50"/>
                  </a:lnTo>
                  <a:lnTo>
                    <a:pt x="197" y="50"/>
                  </a:lnTo>
                  <a:lnTo>
                    <a:pt x="197" y="50"/>
                  </a:lnTo>
                  <a:lnTo>
                    <a:pt x="197" y="52"/>
                  </a:lnTo>
                  <a:lnTo>
                    <a:pt x="197" y="52"/>
                  </a:lnTo>
                  <a:lnTo>
                    <a:pt x="197" y="54"/>
                  </a:lnTo>
                  <a:lnTo>
                    <a:pt x="197" y="54"/>
                  </a:lnTo>
                  <a:lnTo>
                    <a:pt x="197" y="57"/>
                  </a:lnTo>
                  <a:lnTo>
                    <a:pt x="197" y="57"/>
                  </a:lnTo>
                  <a:lnTo>
                    <a:pt x="197" y="59"/>
                  </a:lnTo>
                  <a:lnTo>
                    <a:pt x="197" y="59"/>
                  </a:lnTo>
                  <a:lnTo>
                    <a:pt x="197" y="59"/>
                  </a:lnTo>
                  <a:lnTo>
                    <a:pt x="197" y="59"/>
                  </a:lnTo>
                  <a:lnTo>
                    <a:pt x="197" y="62"/>
                  </a:lnTo>
                  <a:lnTo>
                    <a:pt x="197" y="62"/>
                  </a:lnTo>
                  <a:lnTo>
                    <a:pt x="197" y="64"/>
                  </a:lnTo>
                  <a:lnTo>
                    <a:pt x="197" y="64"/>
                  </a:lnTo>
                  <a:lnTo>
                    <a:pt x="197" y="64"/>
                  </a:lnTo>
                  <a:lnTo>
                    <a:pt x="197" y="66"/>
                  </a:lnTo>
                  <a:lnTo>
                    <a:pt x="199" y="66"/>
                  </a:lnTo>
                  <a:lnTo>
                    <a:pt x="199" y="66"/>
                  </a:lnTo>
                  <a:lnTo>
                    <a:pt x="199" y="66"/>
                  </a:lnTo>
                  <a:lnTo>
                    <a:pt x="199" y="66"/>
                  </a:lnTo>
                  <a:lnTo>
                    <a:pt x="202" y="66"/>
                  </a:lnTo>
                  <a:lnTo>
                    <a:pt x="202" y="66"/>
                  </a:lnTo>
                  <a:lnTo>
                    <a:pt x="202" y="69"/>
                  </a:lnTo>
                  <a:lnTo>
                    <a:pt x="204" y="69"/>
                  </a:lnTo>
                  <a:lnTo>
                    <a:pt x="204" y="69"/>
                  </a:lnTo>
                  <a:lnTo>
                    <a:pt x="204" y="69"/>
                  </a:lnTo>
                  <a:lnTo>
                    <a:pt x="204" y="69"/>
                  </a:lnTo>
                  <a:lnTo>
                    <a:pt x="206" y="69"/>
                  </a:lnTo>
                  <a:lnTo>
                    <a:pt x="206" y="69"/>
                  </a:lnTo>
                  <a:lnTo>
                    <a:pt x="206" y="69"/>
                  </a:lnTo>
                  <a:lnTo>
                    <a:pt x="206" y="69"/>
                  </a:lnTo>
                  <a:lnTo>
                    <a:pt x="209" y="69"/>
                  </a:lnTo>
                  <a:lnTo>
                    <a:pt x="209" y="69"/>
                  </a:lnTo>
                  <a:lnTo>
                    <a:pt x="209" y="71"/>
                  </a:lnTo>
                  <a:lnTo>
                    <a:pt x="211" y="71"/>
                  </a:lnTo>
                  <a:lnTo>
                    <a:pt x="211" y="71"/>
                  </a:lnTo>
                  <a:lnTo>
                    <a:pt x="211" y="71"/>
                  </a:lnTo>
                  <a:lnTo>
                    <a:pt x="211" y="71"/>
                  </a:lnTo>
                  <a:lnTo>
                    <a:pt x="213" y="71"/>
                  </a:lnTo>
                  <a:lnTo>
                    <a:pt x="213" y="71"/>
                  </a:lnTo>
                  <a:lnTo>
                    <a:pt x="213" y="71"/>
                  </a:lnTo>
                  <a:lnTo>
                    <a:pt x="213" y="73"/>
                  </a:lnTo>
                  <a:lnTo>
                    <a:pt x="216" y="73"/>
                  </a:lnTo>
                  <a:lnTo>
                    <a:pt x="216" y="73"/>
                  </a:lnTo>
                  <a:lnTo>
                    <a:pt x="218" y="73"/>
                  </a:lnTo>
                  <a:lnTo>
                    <a:pt x="218" y="73"/>
                  </a:lnTo>
                  <a:lnTo>
                    <a:pt x="218" y="73"/>
                  </a:lnTo>
                  <a:lnTo>
                    <a:pt x="218" y="73"/>
                  </a:lnTo>
                  <a:lnTo>
                    <a:pt x="221" y="73"/>
                  </a:lnTo>
                  <a:lnTo>
                    <a:pt x="221" y="76"/>
                  </a:lnTo>
                  <a:lnTo>
                    <a:pt x="221" y="76"/>
                  </a:lnTo>
                  <a:lnTo>
                    <a:pt x="221" y="76"/>
                  </a:lnTo>
                  <a:lnTo>
                    <a:pt x="223" y="76"/>
                  </a:lnTo>
                  <a:lnTo>
                    <a:pt x="223" y="76"/>
                  </a:lnTo>
                  <a:lnTo>
                    <a:pt x="225" y="76"/>
                  </a:lnTo>
                  <a:lnTo>
                    <a:pt x="225" y="76"/>
                  </a:lnTo>
                  <a:lnTo>
                    <a:pt x="225" y="76"/>
                  </a:lnTo>
                  <a:lnTo>
                    <a:pt x="228" y="76"/>
                  </a:lnTo>
                  <a:lnTo>
                    <a:pt x="228" y="76"/>
                  </a:lnTo>
                  <a:lnTo>
                    <a:pt x="228" y="76"/>
                  </a:lnTo>
                  <a:lnTo>
                    <a:pt x="228" y="76"/>
                  </a:lnTo>
                  <a:lnTo>
                    <a:pt x="230" y="76"/>
                  </a:lnTo>
                  <a:lnTo>
                    <a:pt x="230" y="76"/>
                  </a:lnTo>
                  <a:lnTo>
                    <a:pt x="232" y="76"/>
                  </a:lnTo>
                  <a:lnTo>
                    <a:pt x="232" y="76"/>
                  </a:lnTo>
                  <a:lnTo>
                    <a:pt x="232" y="76"/>
                  </a:lnTo>
                  <a:lnTo>
                    <a:pt x="235" y="76"/>
                  </a:lnTo>
                  <a:lnTo>
                    <a:pt x="235" y="76"/>
                  </a:lnTo>
                  <a:lnTo>
                    <a:pt x="235" y="76"/>
                  </a:lnTo>
                  <a:lnTo>
                    <a:pt x="237" y="76"/>
                  </a:lnTo>
                  <a:lnTo>
                    <a:pt x="237" y="76"/>
                  </a:lnTo>
                  <a:lnTo>
                    <a:pt x="239" y="76"/>
                  </a:lnTo>
                  <a:lnTo>
                    <a:pt x="239" y="76"/>
                  </a:lnTo>
                  <a:lnTo>
                    <a:pt x="239" y="76"/>
                  </a:lnTo>
                  <a:lnTo>
                    <a:pt x="242" y="76"/>
                  </a:lnTo>
                  <a:lnTo>
                    <a:pt x="242" y="76"/>
                  </a:lnTo>
                  <a:lnTo>
                    <a:pt x="244" y="76"/>
                  </a:lnTo>
                  <a:lnTo>
                    <a:pt x="244" y="76"/>
                  </a:lnTo>
                  <a:lnTo>
                    <a:pt x="244" y="76"/>
                  </a:lnTo>
                  <a:lnTo>
                    <a:pt x="244" y="78"/>
                  </a:lnTo>
                  <a:lnTo>
                    <a:pt x="247" y="78"/>
                  </a:lnTo>
                  <a:lnTo>
                    <a:pt x="247" y="78"/>
                  </a:lnTo>
                  <a:lnTo>
                    <a:pt x="247" y="78"/>
                  </a:lnTo>
                  <a:lnTo>
                    <a:pt x="249" y="78"/>
                  </a:lnTo>
                  <a:lnTo>
                    <a:pt x="249" y="78"/>
                  </a:lnTo>
                  <a:lnTo>
                    <a:pt x="251" y="78"/>
                  </a:lnTo>
                  <a:lnTo>
                    <a:pt x="251" y="78"/>
                  </a:lnTo>
                  <a:lnTo>
                    <a:pt x="251" y="78"/>
                  </a:lnTo>
                  <a:lnTo>
                    <a:pt x="254" y="78"/>
                  </a:lnTo>
                  <a:lnTo>
                    <a:pt x="254" y="78"/>
                  </a:lnTo>
                  <a:lnTo>
                    <a:pt x="254" y="78"/>
                  </a:lnTo>
                  <a:lnTo>
                    <a:pt x="256" y="78"/>
                  </a:lnTo>
                  <a:lnTo>
                    <a:pt x="256" y="78"/>
                  </a:lnTo>
                  <a:lnTo>
                    <a:pt x="258" y="78"/>
                  </a:lnTo>
                  <a:lnTo>
                    <a:pt x="258" y="78"/>
                  </a:lnTo>
                  <a:lnTo>
                    <a:pt x="258" y="78"/>
                  </a:lnTo>
                  <a:lnTo>
                    <a:pt x="261" y="78"/>
                  </a:lnTo>
                  <a:lnTo>
                    <a:pt x="261" y="78"/>
                  </a:lnTo>
                  <a:lnTo>
                    <a:pt x="261" y="78"/>
                  </a:lnTo>
                  <a:lnTo>
                    <a:pt x="261" y="78"/>
                  </a:lnTo>
                  <a:lnTo>
                    <a:pt x="263" y="78"/>
                  </a:lnTo>
                  <a:lnTo>
                    <a:pt x="263" y="78"/>
                  </a:lnTo>
                  <a:lnTo>
                    <a:pt x="266" y="78"/>
                  </a:lnTo>
                  <a:lnTo>
                    <a:pt x="266" y="78"/>
                  </a:lnTo>
                  <a:lnTo>
                    <a:pt x="266" y="78"/>
                  </a:lnTo>
                  <a:lnTo>
                    <a:pt x="266" y="78"/>
                  </a:lnTo>
                  <a:lnTo>
                    <a:pt x="268" y="78"/>
                  </a:lnTo>
                  <a:lnTo>
                    <a:pt x="268" y="78"/>
                  </a:lnTo>
                  <a:lnTo>
                    <a:pt x="268" y="78"/>
                  </a:lnTo>
                  <a:lnTo>
                    <a:pt x="268" y="78"/>
                  </a:lnTo>
                  <a:lnTo>
                    <a:pt x="268" y="78"/>
                  </a:lnTo>
                  <a:lnTo>
                    <a:pt x="270" y="78"/>
                  </a:lnTo>
                  <a:lnTo>
                    <a:pt x="270" y="78"/>
                  </a:lnTo>
                  <a:lnTo>
                    <a:pt x="273" y="78"/>
                  </a:lnTo>
                  <a:lnTo>
                    <a:pt x="273" y="78"/>
                  </a:lnTo>
                  <a:lnTo>
                    <a:pt x="273" y="78"/>
                  </a:lnTo>
                  <a:lnTo>
                    <a:pt x="275" y="78"/>
                  </a:lnTo>
                  <a:lnTo>
                    <a:pt x="275" y="78"/>
                  </a:lnTo>
                  <a:lnTo>
                    <a:pt x="277" y="78"/>
                  </a:lnTo>
                  <a:lnTo>
                    <a:pt x="277" y="81"/>
                  </a:lnTo>
                  <a:lnTo>
                    <a:pt x="277" y="81"/>
                  </a:lnTo>
                  <a:lnTo>
                    <a:pt x="277" y="81"/>
                  </a:lnTo>
                  <a:lnTo>
                    <a:pt x="280" y="81"/>
                  </a:lnTo>
                  <a:lnTo>
                    <a:pt x="280" y="81"/>
                  </a:lnTo>
                  <a:lnTo>
                    <a:pt x="280" y="81"/>
                  </a:lnTo>
                  <a:lnTo>
                    <a:pt x="280" y="81"/>
                  </a:lnTo>
                  <a:lnTo>
                    <a:pt x="280" y="83"/>
                  </a:lnTo>
                  <a:lnTo>
                    <a:pt x="282" y="83"/>
                  </a:lnTo>
                  <a:lnTo>
                    <a:pt x="282" y="83"/>
                  </a:lnTo>
                  <a:lnTo>
                    <a:pt x="282" y="83"/>
                  </a:lnTo>
                  <a:lnTo>
                    <a:pt x="282" y="85"/>
                  </a:lnTo>
                  <a:lnTo>
                    <a:pt x="282" y="85"/>
                  </a:lnTo>
                  <a:lnTo>
                    <a:pt x="282" y="88"/>
                  </a:lnTo>
                  <a:lnTo>
                    <a:pt x="282" y="88"/>
                  </a:lnTo>
                  <a:lnTo>
                    <a:pt x="282" y="90"/>
                  </a:lnTo>
                  <a:lnTo>
                    <a:pt x="284" y="90"/>
                  </a:lnTo>
                  <a:lnTo>
                    <a:pt x="284" y="90"/>
                  </a:lnTo>
                  <a:lnTo>
                    <a:pt x="284" y="90"/>
                  </a:lnTo>
                  <a:lnTo>
                    <a:pt x="284" y="90"/>
                  </a:lnTo>
                  <a:lnTo>
                    <a:pt x="284" y="90"/>
                  </a:lnTo>
                  <a:lnTo>
                    <a:pt x="284" y="92"/>
                  </a:lnTo>
                  <a:lnTo>
                    <a:pt x="287" y="92"/>
                  </a:lnTo>
                  <a:lnTo>
                    <a:pt x="287" y="92"/>
                  </a:lnTo>
                  <a:lnTo>
                    <a:pt x="287" y="92"/>
                  </a:lnTo>
                  <a:lnTo>
                    <a:pt x="289" y="92"/>
                  </a:lnTo>
                  <a:lnTo>
                    <a:pt x="289" y="92"/>
                  </a:lnTo>
                  <a:lnTo>
                    <a:pt x="292" y="92"/>
                  </a:lnTo>
                  <a:lnTo>
                    <a:pt x="292" y="92"/>
                  </a:lnTo>
                  <a:lnTo>
                    <a:pt x="292" y="92"/>
                  </a:lnTo>
                  <a:lnTo>
                    <a:pt x="294" y="92"/>
                  </a:lnTo>
                  <a:lnTo>
                    <a:pt x="294" y="92"/>
                  </a:lnTo>
                  <a:lnTo>
                    <a:pt x="294" y="92"/>
                  </a:lnTo>
                  <a:lnTo>
                    <a:pt x="296" y="92"/>
                  </a:lnTo>
                  <a:lnTo>
                    <a:pt x="296" y="92"/>
                  </a:lnTo>
                  <a:lnTo>
                    <a:pt x="299" y="92"/>
                  </a:lnTo>
                  <a:lnTo>
                    <a:pt x="299" y="92"/>
                  </a:lnTo>
                  <a:lnTo>
                    <a:pt x="299" y="92"/>
                  </a:lnTo>
                  <a:lnTo>
                    <a:pt x="301" y="92"/>
                  </a:lnTo>
                  <a:lnTo>
                    <a:pt x="301" y="92"/>
                  </a:lnTo>
                  <a:lnTo>
                    <a:pt x="301" y="92"/>
                  </a:lnTo>
                  <a:lnTo>
                    <a:pt x="301" y="92"/>
                  </a:lnTo>
                  <a:lnTo>
                    <a:pt x="303" y="92"/>
                  </a:lnTo>
                  <a:lnTo>
                    <a:pt x="303" y="95"/>
                  </a:lnTo>
                  <a:lnTo>
                    <a:pt x="303" y="95"/>
                  </a:lnTo>
                  <a:lnTo>
                    <a:pt x="303" y="95"/>
                  </a:lnTo>
                  <a:lnTo>
                    <a:pt x="303" y="97"/>
                  </a:lnTo>
                  <a:lnTo>
                    <a:pt x="303" y="97"/>
                  </a:lnTo>
                  <a:lnTo>
                    <a:pt x="303" y="97"/>
                  </a:lnTo>
                  <a:lnTo>
                    <a:pt x="303" y="99"/>
                  </a:lnTo>
                  <a:lnTo>
                    <a:pt x="303" y="99"/>
                  </a:lnTo>
                  <a:lnTo>
                    <a:pt x="306" y="99"/>
                  </a:lnTo>
                  <a:lnTo>
                    <a:pt x="306" y="99"/>
                  </a:lnTo>
                  <a:lnTo>
                    <a:pt x="306" y="99"/>
                  </a:lnTo>
                  <a:lnTo>
                    <a:pt x="306" y="99"/>
                  </a:lnTo>
                  <a:lnTo>
                    <a:pt x="306" y="102"/>
                  </a:lnTo>
                  <a:lnTo>
                    <a:pt x="306" y="102"/>
                  </a:lnTo>
                  <a:lnTo>
                    <a:pt x="306" y="104"/>
                  </a:lnTo>
                  <a:lnTo>
                    <a:pt x="306" y="104"/>
                  </a:lnTo>
                  <a:lnTo>
                    <a:pt x="306" y="104"/>
                  </a:lnTo>
                  <a:lnTo>
                    <a:pt x="308" y="104"/>
                  </a:lnTo>
                  <a:lnTo>
                    <a:pt x="308" y="104"/>
                  </a:lnTo>
                  <a:lnTo>
                    <a:pt x="308" y="107"/>
                  </a:lnTo>
                  <a:lnTo>
                    <a:pt x="311" y="107"/>
                  </a:lnTo>
                  <a:lnTo>
                    <a:pt x="311" y="107"/>
                  </a:lnTo>
                  <a:lnTo>
                    <a:pt x="308" y="107"/>
                  </a:lnTo>
                  <a:lnTo>
                    <a:pt x="308" y="109"/>
                  </a:lnTo>
                  <a:lnTo>
                    <a:pt x="311" y="109"/>
                  </a:lnTo>
                  <a:lnTo>
                    <a:pt x="311" y="109"/>
                  </a:lnTo>
                  <a:lnTo>
                    <a:pt x="311" y="109"/>
                  </a:lnTo>
                  <a:lnTo>
                    <a:pt x="311" y="109"/>
                  </a:lnTo>
                  <a:lnTo>
                    <a:pt x="311" y="109"/>
                  </a:lnTo>
                  <a:lnTo>
                    <a:pt x="311" y="111"/>
                  </a:lnTo>
                  <a:lnTo>
                    <a:pt x="311" y="111"/>
                  </a:lnTo>
                  <a:lnTo>
                    <a:pt x="311" y="114"/>
                  </a:lnTo>
                  <a:lnTo>
                    <a:pt x="311" y="114"/>
                  </a:lnTo>
                  <a:lnTo>
                    <a:pt x="311" y="116"/>
                  </a:lnTo>
                  <a:lnTo>
                    <a:pt x="313" y="116"/>
                  </a:lnTo>
                  <a:lnTo>
                    <a:pt x="313" y="116"/>
                  </a:lnTo>
                  <a:lnTo>
                    <a:pt x="313" y="116"/>
                  </a:lnTo>
                  <a:lnTo>
                    <a:pt x="313" y="116"/>
                  </a:lnTo>
                  <a:lnTo>
                    <a:pt x="315" y="116"/>
                  </a:lnTo>
                  <a:lnTo>
                    <a:pt x="315" y="116"/>
                  </a:lnTo>
                  <a:lnTo>
                    <a:pt x="315" y="118"/>
                  </a:lnTo>
                  <a:lnTo>
                    <a:pt x="318" y="118"/>
                  </a:lnTo>
                  <a:lnTo>
                    <a:pt x="318" y="118"/>
                  </a:lnTo>
                  <a:lnTo>
                    <a:pt x="318" y="118"/>
                  </a:lnTo>
                  <a:lnTo>
                    <a:pt x="320" y="118"/>
                  </a:lnTo>
                  <a:lnTo>
                    <a:pt x="320" y="118"/>
                  </a:lnTo>
                  <a:lnTo>
                    <a:pt x="320" y="118"/>
                  </a:lnTo>
                  <a:lnTo>
                    <a:pt x="320" y="118"/>
                  </a:lnTo>
                  <a:lnTo>
                    <a:pt x="320" y="121"/>
                  </a:lnTo>
                  <a:lnTo>
                    <a:pt x="320" y="121"/>
                  </a:lnTo>
                  <a:lnTo>
                    <a:pt x="320" y="123"/>
                  </a:lnTo>
                  <a:lnTo>
                    <a:pt x="320" y="123"/>
                  </a:lnTo>
                  <a:lnTo>
                    <a:pt x="320" y="123"/>
                  </a:lnTo>
                  <a:lnTo>
                    <a:pt x="320" y="126"/>
                  </a:lnTo>
                  <a:lnTo>
                    <a:pt x="322" y="126"/>
                  </a:lnTo>
                  <a:lnTo>
                    <a:pt x="322" y="126"/>
                  </a:lnTo>
                  <a:lnTo>
                    <a:pt x="322" y="126"/>
                  </a:lnTo>
                  <a:lnTo>
                    <a:pt x="322" y="126"/>
                  </a:lnTo>
                  <a:lnTo>
                    <a:pt x="322" y="123"/>
                  </a:lnTo>
                  <a:lnTo>
                    <a:pt x="322" y="123"/>
                  </a:lnTo>
                  <a:lnTo>
                    <a:pt x="322" y="121"/>
                  </a:lnTo>
                  <a:lnTo>
                    <a:pt x="325" y="121"/>
                  </a:lnTo>
                  <a:lnTo>
                    <a:pt x="325" y="121"/>
                  </a:lnTo>
                  <a:lnTo>
                    <a:pt x="325" y="121"/>
                  </a:lnTo>
                  <a:lnTo>
                    <a:pt x="325" y="123"/>
                  </a:lnTo>
                  <a:lnTo>
                    <a:pt x="327" y="123"/>
                  </a:lnTo>
                  <a:lnTo>
                    <a:pt x="327" y="123"/>
                  </a:lnTo>
                  <a:lnTo>
                    <a:pt x="327" y="123"/>
                  </a:lnTo>
                  <a:lnTo>
                    <a:pt x="327" y="123"/>
                  </a:lnTo>
                  <a:lnTo>
                    <a:pt x="327" y="123"/>
                  </a:lnTo>
                  <a:lnTo>
                    <a:pt x="327" y="123"/>
                  </a:lnTo>
                  <a:lnTo>
                    <a:pt x="325" y="123"/>
                  </a:lnTo>
                  <a:lnTo>
                    <a:pt x="325" y="126"/>
                  </a:lnTo>
                  <a:lnTo>
                    <a:pt x="325" y="126"/>
                  </a:lnTo>
                  <a:lnTo>
                    <a:pt x="327" y="126"/>
                  </a:lnTo>
                  <a:lnTo>
                    <a:pt x="327" y="128"/>
                  </a:lnTo>
                  <a:lnTo>
                    <a:pt x="327" y="128"/>
                  </a:lnTo>
                  <a:lnTo>
                    <a:pt x="327" y="128"/>
                  </a:lnTo>
                  <a:lnTo>
                    <a:pt x="327" y="128"/>
                  </a:lnTo>
                  <a:lnTo>
                    <a:pt x="327" y="128"/>
                  </a:lnTo>
                  <a:lnTo>
                    <a:pt x="327" y="130"/>
                  </a:lnTo>
                  <a:lnTo>
                    <a:pt x="327" y="130"/>
                  </a:lnTo>
                  <a:lnTo>
                    <a:pt x="327" y="133"/>
                  </a:lnTo>
                  <a:lnTo>
                    <a:pt x="329" y="133"/>
                  </a:lnTo>
                  <a:lnTo>
                    <a:pt x="329" y="133"/>
                  </a:lnTo>
                  <a:lnTo>
                    <a:pt x="329" y="133"/>
                  </a:lnTo>
                  <a:lnTo>
                    <a:pt x="332" y="133"/>
                  </a:lnTo>
                  <a:lnTo>
                    <a:pt x="332" y="133"/>
                  </a:lnTo>
                  <a:lnTo>
                    <a:pt x="332" y="135"/>
                  </a:lnTo>
                  <a:lnTo>
                    <a:pt x="332" y="135"/>
                  </a:lnTo>
                  <a:lnTo>
                    <a:pt x="334" y="135"/>
                  </a:lnTo>
                  <a:lnTo>
                    <a:pt x="334" y="135"/>
                  </a:lnTo>
                  <a:lnTo>
                    <a:pt x="334" y="135"/>
                  </a:lnTo>
                  <a:lnTo>
                    <a:pt x="334" y="135"/>
                  </a:lnTo>
                  <a:lnTo>
                    <a:pt x="334" y="137"/>
                  </a:lnTo>
                  <a:lnTo>
                    <a:pt x="337" y="137"/>
                  </a:lnTo>
                  <a:lnTo>
                    <a:pt x="337" y="137"/>
                  </a:lnTo>
                  <a:lnTo>
                    <a:pt x="337" y="137"/>
                  </a:lnTo>
                  <a:lnTo>
                    <a:pt x="337" y="137"/>
                  </a:lnTo>
                  <a:lnTo>
                    <a:pt x="339" y="137"/>
                  </a:lnTo>
                  <a:lnTo>
                    <a:pt x="339" y="140"/>
                  </a:lnTo>
                  <a:lnTo>
                    <a:pt x="339" y="140"/>
                  </a:lnTo>
                  <a:lnTo>
                    <a:pt x="339" y="140"/>
                  </a:lnTo>
                  <a:lnTo>
                    <a:pt x="339" y="142"/>
                  </a:lnTo>
                  <a:lnTo>
                    <a:pt x="339" y="142"/>
                  </a:lnTo>
                  <a:lnTo>
                    <a:pt x="337" y="142"/>
                  </a:lnTo>
                  <a:lnTo>
                    <a:pt x="337" y="142"/>
                  </a:lnTo>
                  <a:lnTo>
                    <a:pt x="339" y="142"/>
                  </a:lnTo>
                  <a:lnTo>
                    <a:pt x="339" y="144"/>
                  </a:lnTo>
                  <a:lnTo>
                    <a:pt x="339" y="144"/>
                  </a:lnTo>
                  <a:lnTo>
                    <a:pt x="339" y="142"/>
                  </a:lnTo>
                  <a:lnTo>
                    <a:pt x="339" y="142"/>
                  </a:lnTo>
                  <a:lnTo>
                    <a:pt x="339" y="144"/>
                  </a:lnTo>
                  <a:lnTo>
                    <a:pt x="339" y="144"/>
                  </a:lnTo>
                  <a:lnTo>
                    <a:pt x="339" y="144"/>
                  </a:lnTo>
                  <a:lnTo>
                    <a:pt x="339" y="147"/>
                  </a:lnTo>
                  <a:lnTo>
                    <a:pt x="339" y="147"/>
                  </a:lnTo>
                  <a:lnTo>
                    <a:pt x="339" y="147"/>
                  </a:lnTo>
                  <a:lnTo>
                    <a:pt x="339" y="149"/>
                  </a:lnTo>
                  <a:lnTo>
                    <a:pt x="339" y="149"/>
                  </a:lnTo>
                  <a:lnTo>
                    <a:pt x="339" y="149"/>
                  </a:lnTo>
                  <a:lnTo>
                    <a:pt x="339" y="152"/>
                  </a:lnTo>
                  <a:lnTo>
                    <a:pt x="339" y="152"/>
                  </a:lnTo>
                  <a:lnTo>
                    <a:pt x="339" y="152"/>
                  </a:lnTo>
                  <a:lnTo>
                    <a:pt x="339" y="154"/>
                  </a:lnTo>
                  <a:lnTo>
                    <a:pt x="339" y="154"/>
                  </a:lnTo>
                  <a:lnTo>
                    <a:pt x="339" y="154"/>
                  </a:lnTo>
                  <a:lnTo>
                    <a:pt x="339" y="156"/>
                  </a:lnTo>
                  <a:lnTo>
                    <a:pt x="339" y="156"/>
                  </a:lnTo>
                  <a:lnTo>
                    <a:pt x="339" y="159"/>
                  </a:lnTo>
                  <a:lnTo>
                    <a:pt x="339" y="159"/>
                  </a:lnTo>
                  <a:lnTo>
                    <a:pt x="337" y="159"/>
                  </a:lnTo>
                  <a:lnTo>
                    <a:pt x="337" y="159"/>
                  </a:lnTo>
                  <a:lnTo>
                    <a:pt x="339" y="159"/>
                  </a:lnTo>
                  <a:lnTo>
                    <a:pt x="339" y="161"/>
                  </a:lnTo>
                  <a:lnTo>
                    <a:pt x="339" y="161"/>
                  </a:lnTo>
                  <a:lnTo>
                    <a:pt x="339" y="161"/>
                  </a:lnTo>
                  <a:lnTo>
                    <a:pt x="339" y="163"/>
                  </a:lnTo>
                  <a:lnTo>
                    <a:pt x="339" y="163"/>
                  </a:lnTo>
                  <a:lnTo>
                    <a:pt x="339" y="163"/>
                  </a:lnTo>
                  <a:lnTo>
                    <a:pt x="341" y="163"/>
                  </a:lnTo>
                  <a:lnTo>
                    <a:pt x="341" y="166"/>
                  </a:lnTo>
                  <a:lnTo>
                    <a:pt x="341" y="166"/>
                  </a:lnTo>
                  <a:lnTo>
                    <a:pt x="341" y="168"/>
                  </a:lnTo>
                  <a:lnTo>
                    <a:pt x="341" y="168"/>
                  </a:lnTo>
                  <a:lnTo>
                    <a:pt x="341" y="168"/>
                  </a:lnTo>
                  <a:lnTo>
                    <a:pt x="341" y="168"/>
                  </a:lnTo>
                  <a:lnTo>
                    <a:pt x="344" y="168"/>
                  </a:lnTo>
                  <a:lnTo>
                    <a:pt x="344" y="168"/>
                  </a:lnTo>
                  <a:lnTo>
                    <a:pt x="344" y="168"/>
                  </a:lnTo>
                  <a:lnTo>
                    <a:pt x="344" y="171"/>
                  </a:lnTo>
                  <a:lnTo>
                    <a:pt x="346" y="171"/>
                  </a:lnTo>
                  <a:lnTo>
                    <a:pt x="346" y="171"/>
                  </a:lnTo>
                  <a:lnTo>
                    <a:pt x="346" y="171"/>
                  </a:lnTo>
                  <a:lnTo>
                    <a:pt x="346" y="173"/>
                  </a:lnTo>
                  <a:lnTo>
                    <a:pt x="346" y="173"/>
                  </a:lnTo>
                  <a:lnTo>
                    <a:pt x="346" y="175"/>
                  </a:lnTo>
                  <a:lnTo>
                    <a:pt x="346" y="175"/>
                  </a:lnTo>
                  <a:lnTo>
                    <a:pt x="346" y="178"/>
                  </a:lnTo>
                  <a:lnTo>
                    <a:pt x="346" y="178"/>
                  </a:lnTo>
                  <a:lnTo>
                    <a:pt x="346" y="178"/>
                  </a:lnTo>
                  <a:lnTo>
                    <a:pt x="346" y="178"/>
                  </a:lnTo>
                  <a:lnTo>
                    <a:pt x="346" y="180"/>
                  </a:lnTo>
                  <a:lnTo>
                    <a:pt x="348" y="180"/>
                  </a:lnTo>
                  <a:lnTo>
                    <a:pt x="348" y="180"/>
                  </a:lnTo>
                  <a:lnTo>
                    <a:pt x="348" y="180"/>
                  </a:lnTo>
                  <a:lnTo>
                    <a:pt x="348" y="182"/>
                  </a:lnTo>
                  <a:lnTo>
                    <a:pt x="351" y="182"/>
                  </a:lnTo>
                  <a:lnTo>
                    <a:pt x="351" y="182"/>
                  </a:lnTo>
                  <a:lnTo>
                    <a:pt x="351" y="185"/>
                  </a:lnTo>
                  <a:lnTo>
                    <a:pt x="351" y="185"/>
                  </a:lnTo>
                  <a:lnTo>
                    <a:pt x="351" y="185"/>
                  </a:lnTo>
                  <a:lnTo>
                    <a:pt x="351" y="187"/>
                  </a:lnTo>
                  <a:lnTo>
                    <a:pt x="351" y="187"/>
                  </a:lnTo>
                  <a:lnTo>
                    <a:pt x="351" y="187"/>
                  </a:lnTo>
                  <a:lnTo>
                    <a:pt x="351" y="187"/>
                  </a:lnTo>
                  <a:lnTo>
                    <a:pt x="353" y="187"/>
                  </a:lnTo>
                  <a:lnTo>
                    <a:pt x="353" y="190"/>
                  </a:lnTo>
                  <a:lnTo>
                    <a:pt x="353" y="190"/>
                  </a:lnTo>
                  <a:lnTo>
                    <a:pt x="353" y="190"/>
                  </a:lnTo>
                  <a:lnTo>
                    <a:pt x="353" y="190"/>
                  </a:lnTo>
                  <a:lnTo>
                    <a:pt x="353" y="192"/>
                  </a:lnTo>
                  <a:lnTo>
                    <a:pt x="355" y="192"/>
                  </a:lnTo>
                  <a:lnTo>
                    <a:pt x="355" y="192"/>
                  </a:lnTo>
                  <a:lnTo>
                    <a:pt x="355" y="192"/>
                  </a:lnTo>
                  <a:lnTo>
                    <a:pt x="358" y="192"/>
                  </a:lnTo>
                  <a:lnTo>
                    <a:pt x="358" y="192"/>
                  </a:lnTo>
                  <a:lnTo>
                    <a:pt x="358" y="194"/>
                  </a:lnTo>
                  <a:lnTo>
                    <a:pt x="358" y="194"/>
                  </a:lnTo>
                  <a:lnTo>
                    <a:pt x="358" y="194"/>
                  </a:lnTo>
                  <a:lnTo>
                    <a:pt x="358" y="197"/>
                  </a:lnTo>
                  <a:lnTo>
                    <a:pt x="358" y="197"/>
                  </a:lnTo>
                  <a:lnTo>
                    <a:pt x="358" y="197"/>
                  </a:lnTo>
                  <a:lnTo>
                    <a:pt x="358" y="199"/>
                  </a:lnTo>
                  <a:lnTo>
                    <a:pt x="358" y="199"/>
                  </a:lnTo>
                  <a:lnTo>
                    <a:pt x="358" y="201"/>
                  </a:lnTo>
                  <a:lnTo>
                    <a:pt x="360" y="201"/>
                  </a:lnTo>
                  <a:lnTo>
                    <a:pt x="360" y="201"/>
                  </a:lnTo>
                  <a:lnTo>
                    <a:pt x="360" y="201"/>
                  </a:lnTo>
                  <a:lnTo>
                    <a:pt x="360" y="201"/>
                  </a:lnTo>
                  <a:lnTo>
                    <a:pt x="360" y="204"/>
                  </a:lnTo>
                  <a:lnTo>
                    <a:pt x="363" y="204"/>
                  </a:lnTo>
                  <a:lnTo>
                    <a:pt x="363" y="204"/>
                  </a:lnTo>
                  <a:lnTo>
                    <a:pt x="363" y="204"/>
                  </a:lnTo>
                  <a:lnTo>
                    <a:pt x="365" y="204"/>
                  </a:lnTo>
                  <a:lnTo>
                    <a:pt x="365" y="206"/>
                  </a:lnTo>
                  <a:lnTo>
                    <a:pt x="365" y="206"/>
                  </a:lnTo>
                  <a:lnTo>
                    <a:pt x="365" y="206"/>
                  </a:lnTo>
                  <a:lnTo>
                    <a:pt x="365" y="206"/>
                  </a:lnTo>
                  <a:lnTo>
                    <a:pt x="367" y="206"/>
                  </a:lnTo>
                  <a:lnTo>
                    <a:pt x="367" y="208"/>
                  </a:lnTo>
                  <a:lnTo>
                    <a:pt x="367" y="208"/>
                  </a:lnTo>
                  <a:lnTo>
                    <a:pt x="367" y="208"/>
                  </a:lnTo>
                  <a:lnTo>
                    <a:pt x="367" y="208"/>
                  </a:lnTo>
                  <a:lnTo>
                    <a:pt x="370" y="208"/>
                  </a:lnTo>
                  <a:lnTo>
                    <a:pt x="370" y="208"/>
                  </a:lnTo>
                  <a:lnTo>
                    <a:pt x="370" y="208"/>
                  </a:lnTo>
                  <a:lnTo>
                    <a:pt x="372" y="208"/>
                  </a:lnTo>
                  <a:lnTo>
                    <a:pt x="372" y="211"/>
                  </a:lnTo>
                  <a:lnTo>
                    <a:pt x="372" y="211"/>
                  </a:lnTo>
                  <a:lnTo>
                    <a:pt x="372" y="211"/>
                  </a:lnTo>
                  <a:lnTo>
                    <a:pt x="372" y="213"/>
                  </a:lnTo>
                  <a:lnTo>
                    <a:pt x="372" y="213"/>
                  </a:lnTo>
                  <a:lnTo>
                    <a:pt x="372" y="216"/>
                  </a:lnTo>
                  <a:lnTo>
                    <a:pt x="372" y="216"/>
                  </a:lnTo>
                  <a:lnTo>
                    <a:pt x="372" y="216"/>
                  </a:lnTo>
                  <a:lnTo>
                    <a:pt x="374" y="216"/>
                  </a:lnTo>
                  <a:lnTo>
                    <a:pt x="374" y="218"/>
                  </a:lnTo>
                  <a:lnTo>
                    <a:pt x="374" y="218"/>
                  </a:lnTo>
                  <a:lnTo>
                    <a:pt x="374" y="218"/>
                  </a:lnTo>
                  <a:lnTo>
                    <a:pt x="374" y="218"/>
                  </a:lnTo>
                  <a:lnTo>
                    <a:pt x="374" y="220"/>
                  </a:lnTo>
                  <a:lnTo>
                    <a:pt x="374" y="220"/>
                  </a:lnTo>
                  <a:lnTo>
                    <a:pt x="374" y="223"/>
                  </a:lnTo>
                  <a:lnTo>
                    <a:pt x="374" y="223"/>
                  </a:lnTo>
                  <a:lnTo>
                    <a:pt x="374" y="223"/>
                  </a:lnTo>
                  <a:lnTo>
                    <a:pt x="374" y="225"/>
                  </a:lnTo>
                  <a:lnTo>
                    <a:pt x="374" y="225"/>
                  </a:lnTo>
                  <a:lnTo>
                    <a:pt x="374" y="227"/>
                  </a:lnTo>
                  <a:lnTo>
                    <a:pt x="377" y="227"/>
                  </a:lnTo>
                  <a:lnTo>
                    <a:pt x="377" y="227"/>
                  </a:lnTo>
                  <a:lnTo>
                    <a:pt x="377" y="227"/>
                  </a:lnTo>
                  <a:lnTo>
                    <a:pt x="377" y="230"/>
                  </a:lnTo>
                  <a:lnTo>
                    <a:pt x="377" y="230"/>
                  </a:lnTo>
                  <a:lnTo>
                    <a:pt x="377" y="230"/>
                  </a:lnTo>
                  <a:lnTo>
                    <a:pt x="377" y="232"/>
                  </a:lnTo>
                  <a:lnTo>
                    <a:pt x="377" y="232"/>
                  </a:lnTo>
                  <a:lnTo>
                    <a:pt x="379" y="232"/>
                  </a:lnTo>
                  <a:lnTo>
                    <a:pt x="379" y="232"/>
                  </a:lnTo>
                  <a:lnTo>
                    <a:pt x="379" y="232"/>
                  </a:lnTo>
                  <a:lnTo>
                    <a:pt x="379" y="235"/>
                  </a:lnTo>
                  <a:lnTo>
                    <a:pt x="382" y="235"/>
                  </a:lnTo>
                  <a:lnTo>
                    <a:pt x="382" y="235"/>
                  </a:lnTo>
                  <a:lnTo>
                    <a:pt x="384" y="235"/>
                  </a:lnTo>
                  <a:lnTo>
                    <a:pt x="384" y="235"/>
                  </a:lnTo>
                  <a:lnTo>
                    <a:pt x="384" y="235"/>
                  </a:lnTo>
                  <a:lnTo>
                    <a:pt x="386" y="235"/>
                  </a:lnTo>
                  <a:lnTo>
                    <a:pt x="386" y="235"/>
                  </a:lnTo>
                  <a:lnTo>
                    <a:pt x="386" y="235"/>
                  </a:lnTo>
                  <a:lnTo>
                    <a:pt x="386" y="235"/>
                  </a:lnTo>
                  <a:lnTo>
                    <a:pt x="389" y="235"/>
                  </a:lnTo>
                  <a:lnTo>
                    <a:pt x="389" y="235"/>
                  </a:lnTo>
                  <a:lnTo>
                    <a:pt x="391" y="235"/>
                  </a:lnTo>
                  <a:lnTo>
                    <a:pt x="391" y="235"/>
                  </a:lnTo>
                  <a:lnTo>
                    <a:pt x="391" y="237"/>
                  </a:lnTo>
                  <a:lnTo>
                    <a:pt x="391" y="237"/>
                  </a:lnTo>
                  <a:lnTo>
                    <a:pt x="393" y="237"/>
                  </a:lnTo>
                  <a:lnTo>
                    <a:pt x="393" y="237"/>
                  </a:lnTo>
                  <a:lnTo>
                    <a:pt x="393" y="237"/>
                  </a:lnTo>
                  <a:lnTo>
                    <a:pt x="396" y="237"/>
                  </a:lnTo>
                  <a:lnTo>
                    <a:pt x="396" y="237"/>
                  </a:lnTo>
                  <a:lnTo>
                    <a:pt x="396" y="237"/>
                  </a:lnTo>
                  <a:lnTo>
                    <a:pt x="398" y="237"/>
                  </a:lnTo>
                  <a:lnTo>
                    <a:pt x="398" y="237"/>
                  </a:lnTo>
                  <a:lnTo>
                    <a:pt x="398" y="237"/>
                  </a:lnTo>
                  <a:lnTo>
                    <a:pt x="400" y="237"/>
                  </a:lnTo>
                  <a:lnTo>
                    <a:pt x="400" y="237"/>
                  </a:lnTo>
                  <a:lnTo>
                    <a:pt x="400" y="237"/>
                  </a:lnTo>
                  <a:lnTo>
                    <a:pt x="400" y="237"/>
                  </a:lnTo>
                  <a:lnTo>
                    <a:pt x="403" y="237"/>
                  </a:lnTo>
                  <a:lnTo>
                    <a:pt x="403" y="237"/>
                  </a:lnTo>
                  <a:lnTo>
                    <a:pt x="405" y="237"/>
                  </a:lnTo>
                  <a:lnTo>
                    <a:pt x="405" y="237"/>
                  </a:lnTo>
                  <a:lnTo>
                    <a:pt x="405" y="237"/>
                  </a:lnTo>
                  <a:lnTo>
                    <a:pt x="408" y="237"/>
                  </a:lnTo>
                  <a:lnTo>
                    <a:pt x="408" y="239"/>
                  </a:lnTo>
                  <a:lnTo>
                    <a:pt x="408" y="239"/>
                  </a:lnTo>
                  <a:lnTo>
                    <a:pt x="408" y="239"/>
                  </a:lnTo>
                  <a:lnTo>
                    <a:pt x="410" y="239"/>
                  </a:lnTo>
                  <a:lnTo>
                    <a:pt x="410" y="239"/>
                  </a:lnTo>
                  <a:lnTo>
                    <a:pt x="412" y="239"/>
                  </a:lnTo>
                  <a:lnTo>
                    <a:pt x="412" y="239"/>
                  </a:lnTo>
                  <a:lnTo>
                    <a:pt x="412" y="239"/>
                  </a:lnTo>
                  <a:lnTo>
                    <a:pt x="412" y="239"/>
                  </a:lnTo>
                  <a:lnTo>
                    <a:pt x="415" y="239"/>
                  </a:lnTo>
                  <a:lnTo>
                    <a:pt x="415" y="239"/>
                  </a:lnTo>
                  <a:lnTo>
                    <a:pt x="417" y="239"/>
                  </a:lnTo>
                  <a:lnTo>
                    <a:pt x="417" y="239"/>
                  </a:lnTo>
                  <a:lnTo>
                    <a:pt x="417" y="239"/>
                  </a:lnTo>
                  <a:lnTo>
                    <a:pt x="417" y="242"/>
                  </a:lnTo>
                  <a:lnTo>
                    <a:pt x="419" y="242"/>
                  </a:lnTo>
                  <a:lnTo>
                    <a:pt x="419" y="242"/>
                  </a:lnTo>
                  <a:lnTo>
                    <a:pt x="419" y="242"/>
                  </a:lnTo>
                  <a:lnTo>
                    <a:pt x="422" y="242"/>
                  </a:lnTo>
                  <a:lnTo>
                    <a:pt x="422" y="242"/>
                  </a:lnTo>
                  <a:lnTo>
                    <a:pt x="424" y="242"/>
                  </a:lnTo>
                  <a:lnTo>
                    <a:pt x="424" y="242"/>
                  </a:lnTo>
                  <a:lnTo>
                    <a:pt x="424" y="242"/>
                  </a:lnTo>
                  <a:lnTo>
                    <a:pt x="424" y="242"/>
                  </a:lnTo>
                  <a:lnTo>
                    <a:pt x="426" y="242"/>
                  </a:lnTo>
                  <a:lnTo>
                    <a:pt x="426" y="242"/>
                  </a:lnTo>
                  <a:lnTo>
                    <a:pt x="426" y="242"/>
                  </a:lnTo>
                  <a:lnTo>
                    <a:pt x="429" y="242"/>
                  </a:lnTo>
                  <a:lnTo>
                    <a:pt x="429" y="244"/>
                  </a:lnTo>
                  <a:lnTo>
                    <a:pt x="429" y="244"/>
                  </a:lnTo>
                  <a:lnTo>
                    <a:pt x="431" y="244"/>
                  </a:lnTo>
                  <a:lnTo>
                    <a:pt x="431" y="244"/>
                  </a:lnTo>
                  <a:lnTo>
                    <a:pt x="431" y="244"/>
                  </a:lnTo>
                  <a:lnTo>
                    <a:pt x="434" y="244"/>
                  </a:lnTo>
                  <a:lnTo>
                    <a:pt x="434" y="244"/>
                  </a:lnTo>
                  <a:lnTo>
                    <a:pt x="434" y="244"/>
                  </a:lnTo>
                  <a:lnTo>
                    <a:pt x="434" y="244"/>
                  </a:lnTo>
                  <a:lnTo>
                    <a:pt x="436" y="244"/>
                  </a:lnTo>
                  <a:lnTo>
                    <a:pt x="436" y="244"/>
                  </a:lnTo>
                  <a:lnTo>
                    <a:pt x="438" y="244"/>
                  </a:lnTo>
                  <a:lnTo>
                    <a:pt x="438" y="244"/>
                  </a:lnTo>
                  <a:lnTo>
                    <a:pt x="438" y="244"/>
                  </a:lnTo>
                  <a:lnTo>
                    <a:pt x="438" y="246"/>
                  </a:lnTo>
                  <a:lnTo>
                    <a:pt x="441" y="246"/>
                  </a:lnTo>
                  <a:lnTo>
                    <a:pt x="441" y="246"/>
                  </a:lnTo>
                  <a:lnTo>
                    <a:pt x="441" y="246"/>
                  </a:lnTo>
                  <a:lnTo>
                    <a:pt x="443" y="246"/>
                  </a:lnTo>
                  <a:lnTo>
                    <a:pt x="443" y="244"/>
                  </a:lnTo>
                  <a:lnTo>
                    <a:pt x="443" y="244"/>
                  </a:lnTo>
                  <a:lnTo>
                    <a:pt x="443" y="244"/>
                  </a:lnTo>
                  <a:lnTo>
                    <a:pt x="445" y="244"/>
                  </a:lnTo>
                  <a:lnTo>
                    <a:pt x="445" y="242"/>
                  </a:lnTo>
                  <a:lnTo>
                    <a:pt x="445" y="242"/>
                  </a:lnTo>
                  <a:lnTo>
                    <a:pt x="445" y="242"/>
                  </a:lnTo>
                  <a:lnTo>
                    <a:pt x="445" y="242"/>
                  </a:lnTo>
                  <a:lnTo>
                    <a:pt x="448" y="242"/>
                  </a:lnTo>
                  <a:lnTo>
                    <a:pt x="448" y="242"/>
                  </a:lnTo>
                  <a:lnTo>
                    <a:pt x="448" y="242"/>
                  </a:lnTo>
                  <a:lnTo>
                    <a:pt x="448" y="244"/>
                  </a:lnTo>
                  <a:lnTo>
                    <a:pt x="448" y="244"/>
                  </a:lnTo>
                  <a:lnTo>
                    <a:pt x="448" y="244"/>
                  </a:lnTo>
                  <a:lnTo>
                    <a:pt x="448" y="246"/>
                  </a:lnTo>
                  <a:lnTo>
                    <a:pt x="450" y="246"/>
                  </a:lnTo>
                  <a:lnTo>
                    <a:pt x="450" y="246"/>
                  </a:lnTo>
                  <a:lnTo>
                    <a:pt x="450" y="246"/>
                  </a:lnTo>
                  <a:lnTo>
                    <a:pt x="450" y="246"/>
                  </a:lnTo>
                  <a:lnTo>
                    <a:pt x="450" y="249"/>
                  </a:lnTo>
                  <a:lnTo>
                    <a:pt x="453" y="249"/>
                  </a:lnTo>
                  <a:lnTo>
                    <a:pt x="453" y="249"/>
                  </a:lnTo>
                  <a:lnTo>
                    <a:pt x="453" y="251"/>
                  </a:lnTo>
                  <a:lnTo>
                    <a:pt x="453" y="251"/>
                  </a:lnTo>
                  <a:lnTo>
                    <a:pt x="453" y="251"/>
                  </a:lnTo>
                  <a:lnTo>
                    <a:pt x="453" y="254"/>
                  </a:lnTo>
                  <a:lnTo>
                    <a:pt x="453" y="254"/>
                  </a:lnTo>
                  <a:lnTo>
                    <a:pt x="453" y="254"/>
                  </a:lnTo>
                  <a:lnTo>
                    <a:pt x="455" y="254"/>
                  </a:lnTo>
                  <a:lnTo>
                    <a:pt x="455" y="256"/>
                  </a:lnTo>
                  <a:lnTo>
                    <a:pt x="455" y="256"/>
                  </a:lnTo>
                  <a:lnTo>
                    <a:pt x="455" y="256"/>
                  </a:lnTo>
                  <a:lnTo>
                    <a:pt x="455" y="256"/>
                  </a:lnTo>
                  <a:lnTo>
                    <a:pt x="457" y="256"/>
                  </a:lnTo>
                  <a:lnTo>
                    <a:pt x="457" y="258"/>
                  </a:lnTo>
                  <a:lnTo>
                    <a:pt x="457" y="258"/>
                  </a:lnTo>
                  <a:lnTo>
                    <a:pt x="457" y="261"/>
                  </a:lnTo>
                  <a:lnTo>
                    <a:pt x="455" y="261"/>
                  </a:lnTo>
                  <a:lnTo>
                    <a:pt x="455" y="261"/>
                  </a:lnTo>
                  <a:lnTo>
                    <a:pt x="455" y="263"/>
                  </a:lnTo>
                  <a:lnTo>
                    <a:pt x="455" y="263"/>
                  </a:lnTo>
                  <a:lnTo>
                    <a:pt x="455" y="263"/>
                  </a:lnTo>
                  <a:lnTo>
                    <a:pt x="455" y="265"/>
                  </a:lnTo>
                  <a:lnTo>
                    <a:pt x="455" y="265"/>
                  </a:lnTo>
                  <a:lnTo>
                    <a:pt x="455" y="268"/>
                  </a:lnTo>
                  <a:lnTo>
                    <a:pt x="453" y="268"/>
                  </a:lnTo>
                  <a:lnTo>
                    <a:pt x="453" y="268"/>
                  </a:lnTo>
                  <a:lnTo>
                    <a:pt x="453" y="268"/>
                  </a:lnTo>
                  <a:lnTo>
                    <a:pt x="453" y="270"/>
                  </a:lnTo>
                  <a:lnTo>
                    <a:pt x="453" y="270"/>
                  </a:lnTo>
                  <a:lnTo>
                    <a:pt x="453" y="270"/>
                  </a:lnTo>
                  <a:lnTo>
                    <a:pt x="453" y="272"/>
                  </a:lnTo>
                  <a:lnTo>
                    <a:pt x="453" y="272"/>
                  </a:lnTo>
                  <a:lnTo>
                    <a:pt x="453" y="272"/>
                  </a:lnTo>
                  <a:lnTo>
                    <a:pt x="453" y="275"/>
                  </a:lnTo>
                  <a:lnTo>
                    <a:pt x="453" y="275"/>
                  </a:lnTo>
                  <a:lnTo>
                    <a:pt x="450" y="275"/>
                  </a:lnTo>
                  <a:lnTo>
                    <a:pt x="450" y="277"/>
                  </a:lnTo>
                  <a:lnTo>
                    <a:pt x="450" y="277"/>
                  </a:lnTo>
                  <a:lnTo>
                    <a:pt x="450" y="277"/>
                  </a:lnTo>
                  <a:lnTo>
                    <a:pt x="450" y="277"/>
                  </a:lnTo>
                  <a:lnTo>
                    <a:pt x="450" y="280"/>
                  </a:lnTo>
                  <a:lnTo>
                    <a:pt x="450" y="280"/>
                  </a:lnTo>
                  <a:lnTo>
                    <a:pt x="450" y="282"/>
                  </a:lnTo>
                  <a:lnTo>
                    <a:pt x="448" y="282"/>
                  </a:lnTo>
                  <a:lnTo>
                    <a:pt x="448" y="282"/>
                  </a:lnTo>
                  <a:lnTo>
                    <a:pt x="448" y="284"/>
                  </a:lnTo>
                  <a:lnTo>
                    <a:pt x="448" y="284"/>
                  </a:lnTo>
                  <a:lnTo>
                    <a:pt x="448" y="284"/>
                  </a:lnTo>
                  <a:lnTo>
                    <a:pt x="448" y="287"/>
                  </a:lnTo>
                  <a:lnTo>
                    <a:pt x="448" y="287"/>
                  </a:lnTo>
                  <a:lnTo>
                    <a:pt x="448" y="287"/>
                  </a:lnTo>
                  <a:lnTo>
                    <a:pt x="448" y="287"/>
                  </a:lnTo>
                  <a:lnTo>
                    <a:pt x="448" y="289"/>
                  </a:lnTo>
                  <a:lnTo>
                    <a:pt x="448" y="289"/>
                  </a:lnTo>
                  <a:lnTo>
                    <a:pt x="448" y="291"/>
                  </a:lnTo>
                  <a:lnTo>
                    <a:pt x="445" y="291"/>
                  </a:lnTo>
                  <a:lnTo>
                    <a:pt x="445" y="291"/>
                  </a:lnTo>
                  <a:lnTo>
                    <a:pt x="445" y="294"/>
                  </a:lnTo>
                  <a:lnTo>
                    <a:pt x="445" y="294"/>
                  </a:lnTo>
                  <a:lnTo>
                    <a:pt x="445" y="294"/>
                  </a:lnTo>
                  <a:lnTo>
                    <a:pt x="445" y="296"/>
                  </a:lnTo>
                  <a:lnTo>
                    <a:pt x="445" y="296"/>
                  </a:lnTo>
                  <a:lnTo>
                    <a:pt x="445" y="296"/>
                  </a:lnTo>
                  <a:lnTo>
                    <a:pt x="445" y="296"/>
                  </a:lnTo>
                  <a:lnTo>
                    <a:pt x="445" y="299"/>
                  </a:lnTo>
                  <a:lnTo>
                    <a:pt x="445" y="299"/>
                  </a:lnTo>
                  <a:lnTo>
                    <a:pt x="445" y="301"/>
                  </a:lnTo>
                  <a:lnTo>
                    <a:pt x="443" y="301"/>
                  </a:lnTo>
                  <a:lnTo>
                    <a:pt x="443" y="301"/>
                  </a:lnTo>
                  <a:lnTo>
                    <a:pt x="443" y="303"/>
                  </a:lnTo>
                  <a:lnTo>
                    <a:pt x="443" y="303"/>
                  </a:lnTo>
                  <a:lnTo>
                    <a:pt x="443" y="303"/>
                  </a:lnTo>
                  <a:lnTo>
                    <a:pt x="443" y="306"/>
                  </a:lnTo>
                  <a:lnTo>
                    <a:pt x="443" y="306"/>
                  </a:lnTo>
                  <a:lnTo>
                    <a:pt x="443" y="306"/>
                  </a:lnTo>
                  <a:lnTo>
                    <a:pt x="441" y="306"/>
                  </a:lnTo>
                  <a:lnTo>
                    <a:pt x="441" y="308"/>
                  </a:lnTo>
                  <a:lnTo>
                    <a:pt x="441" y="308"/>
                  </a:lnTo>
                  <a:lnTo>
                    <a:pt x="441" y="308"/>
                  </a:lnTo>
                  <a:lnTo>
                    <a:pt x="441" y="310"/>
                  </a:lnTo>
                  <a:lnTo>
                    <a:pt x="441" y="310"/>
                  </a:lnTo>
                  <a:lnTo>
                    <a:pt x="438" y="310"/>
                  </a:lnTo>
                  <a:lnTo>
                    <a:pt x="438" y="310"/>
                  </a:lnTo>
                  <a:lnTo>
                    <a:pt x="438" y="310"/>
                  </a:lnTo>
                  <a:lnTo>
                    <a:pt x="438" y="310"/>
                  </a:lnTo>
                  <a:lnTo>
                    <a:pt x="436" y="310"/>
                  </a:lnTo>
                  <a:lnTo>
                    <a:pt x="436" y="310"/>
                  </a:lnTo>
                  <a:lnTo>
                    <a:pt x="434" y="310"/>
                  </a:lnTo>
                  <a:lnTo>
                    <a:pt x="434" y="313"/>
                  </a:lnTo>
                  <a:lnTo>
                    <a:pt x="434" y="313"/>
                  </a:lnTo>
                  <a:lnTo>
                    <a:pt x="434" y="313"/>
                  </a:lnTo>
                  <a:lnTo>
                    <a:pt x="431" y="313"/>
                  </a:lnTo>
                  <a:lnTo>
                    <a:pt x="431" y="313"/>
                  </a:lnTo>
                  <a:lnTo>
                    <a:pt x="431" y="313"/>
                  </a:lnTo>
                  <a:lnTo>
                    <a:pt x="431" y="313"/>
                  </a:lnTo>
                  <a:lnTo>
                    <a:pt x="429" y="313"/>
                  </a:lnTo>
                  <a:lnTo>
                    <a:pt x="429" y="315"/>
                  </a:lnTo>
                  <a:lnTo>
                    <a:pt x="429" y="315"/>
                  </a:lnTo>
                  <a:lnTo>
                    <a:pt x="426" y="315"/>
                  </a:lnTo>
                  <a:lnTo>
                    <a:pt x="426" y="315"/>
                  </a:lnTo>
                  <a:lnTo>
                    <a:pt x="426" y="315"/>
                  </a:lnTo>
                  <a:lnTo>
                    <a:pt x="426" y="315"/>
                  </a:lnTo>
                  <a:lnTo>
                    <a:pt x="424" y="315"/>
                  </a:lnTo>
                  <a:lnTo>
                    <a:pt x="424" y="315"/>
                  </a:lnTo>
                  <a:lnTo>
                    <a:pt x="424" y="317"/>
                  </a:lnTo>
                  <a:lnTo>
                    <a:pt x="424" y="317"/>
                  </a:lnTo>
                  <a:lnTo>
                    <a:pt x="422" y="317"/>
                  </a:lnTo>
                  <a:lnTo>
                    <a:pt x="422" y="317"/>
                  </a:lnTo>
                  <a:lnTo>
                    <a:pt x="422" y="317"/>
                  </a:lnTo>
                  <a:lnTo>
                    <a:pt x="419" y="317"/>
                  </a:lnTo>
                  <a:lnTo>
                    <a:pt x="419" y="317"/>
                  </a:lnTo>
                  <a:lnTo>
                    <a:pt x="419" y="317"/>
                  </a:lnTo>
                  <a:lnTo>
                    <a:pt x="419" y="317"/>
                  </a:lnTo>
                  <a:lnTo>
                    <a:pt x="417" y="317"/>
                  </a:lnTo>
                  <a:lnTo>
                    <a:pt x="417" y="317"/>
                  </a:lnTo>
                  <a:lnTo>
                    <a:pt x="417" y="317"/>
                  </a:lnTo>
                  <a:lnTo>
                    <a:pt x="417" y="320"/>
                  </a:lnTo>
                  <a:lnTo>
                    <a:pt x="415" y="320"/>
                  </a:lnTo>
                  <a:lnTo>
                    <a:pt x="415" y="320"/>
                  </a:lnTo>
                  <a:lnTo>
                    <a:pt x="412" y="320"/>
                  </a:lnTo>
                  <a:lnTo>
                    <a:pt x="412" y="320"/>
                  </a:lnTo>
                  <a:lnTo>
                    <a:pt x="412" y="320"/>
                  </a:lnTo>
                  <a:lnTo>
                    <a:pt x="412" y="320"/>
                  </a:lnTo>
                  <a:lnTo>
                    <a:pt x="410" y="320"/>
                  </a:lnTo>
                  <a:lnTo>
                    <a:pt x="410" y="322"/>
                  </a:lnTo>
                  <a:lnTo>
                    <a:pt x="410" y="322"/>
                  </a:lnTo>
                  <a:lnTo>
                    <a:pt x="408" y="322"/>
                  </a:lnTo>
                  <a:lnTo>
                    <a:pt x="408" y="322"/>
                  </a:lnTo>
                  <a:lnTo>
                    <a:pt x="408" y="322"/>
                  </a:lnTo>
                  <a:lnTo>
                    <a:pt x="408" y="322"/>
                  </a:lnTo>
                  <a:lnTo>
                    <a:pt x="405" y="322"/>
                  </a:lnTo>
                  <a:lnTo>
                    <a:pt x="405" y="322"/>
                  </a:lnTo>
                  <a:lnTo>
                    <a:pt x="405" y="325"/>
                  </a:lnTo>
                  <a:lnTo>
                    <a:pt x="405" y="325"/>
                  </a:lnTo>
                  <a:lnTo>
                    <a:pt x="403" y="325"/>
                  </a:lnTo>
                  <a:lnTo>
                    <a:pt x="403" y="325"/>
                  </a:lnTo>
                  <a:lnTo>
                    <a:pt x="403" y="325"/>
                  </a:lnTo>
                  <a:lnTo>
                    <a:pt x="400" y="325"/>
                  </a:lnTo>
                  <a:lnTo>
                    <a:pt x="400" y="325"/>
                  </a:lnTo>
                  <a:lnTo>
                    <a:pt x="400" y="325"/>
                  </a:lnTo>
                  <a:lnTo>
                    <a:pt x="400" y="327"/>
                  </a:lnTo>
                  <a:lnTo>
                    <a:pt x="398" y="327"/>
                  </a:lnTo>
                  <a:lnTo>
                    <a:pt x="398" y="327"/>
                  </a:lnTo>
                  <a:lnTo>
                    <a:pt x="398" y="327"/>
                  </a:lnTo>
                  <a:lnTo>
                    <a:pt x="398" y="327"/>
                  </a:lnTo>
                  <a:lnTo>
                    <a:pt x="396" y="327"/>
                  </a:lnTo>
                  <a:lnTo>
                    <a:pt x="396" y="327"/>
                  </a:lnTo>
                  <a:lnTo>
                    <a:pt x="393" y="327"/>
                  </a:lnTo>
                  <a:lnTo>
                    <a:pt x="393" y="327"/>
                  </a:lnTo>
                  <a:lnTo>
                    <a:pt x="393" y="327"/>
                  </a:lnTo>
                  <a:lnTo>
                    <a:pt x="393" y="327"/>
                  </a:lnTo>
                  <a:lnTo>
                    <a:pt x="391" y="327"/>
                  </a:lnTo>
                  <a:lnTo>
                    <a:pt x="391" y="329"/>
                  </a:lnTo>
                  <a:lnTo>
                    <a:pt x="391" y="329"/>
                  </a:lnTo>
                  <a:lnTo>
                    <a:pt x="391" y="329"/>
                  </a:lnTo>
                  <a:lnTo>
                    <a:pt x="389" y="329"/>
                  </a:lnTo>
                  <a:lnTo>
                    <a:pt x="389" y="329"/>
                  </a:lnTo>
                  <a:lnTo>
                    <a:pt x="389" y="329"/>
                  </a:lnTo>
                  <a:lnTo>
                    <a:pt x="386" y="329"/>
                  </a:lnTo>
                  <a:lnTo>
                    <a:pt x="386" y="329"/>
                  </a:lnTo>
                  <a:lnTo>
                    <a:pt x="386" y="332"/>
                  </a:lnTo>
                  <a:lnTo>
                    <a:pt x="386" y="332"/>
                  </a:lnTo>
                  <a:lnTo>
                    <a:pt x="384" y="332"/>
                  </a:lnTo>
                  <a:lnTo>
                    <a:pt x="384" y="332"/>
                  </a:lnTo>
                  <a:lnTo>
                    <a:pt x="384" y="332"/>
                  </a:lnTo>
                  <a:lnTo>
                    <a:pt x="384" y="332"/>
                  </a:lnTo>
                  <a:lnTo>
                    <a:pt x="382" y="332"/>
                  </a:lnTo>
                  <a:lnTo>
                    <a:pt x="382" y="332"/>
                  </a:lnTo>
                  <a:lnTo>
                    <a:pt x="382" y="334"/>
                  </a:lnTo>
                  <a:lnTo>
                    <a:pt x="379" y="334"/>
                  </a:lnTo>
                  <a:lnTo>
                    <a:pt x="379" y="334"/>
                  </a:lnTo>
                  <a:lnTo>
                    <a:pt x="379" y="334"/>
                  </a:lnTo>
                  <a:lnTo>
                    <a:pt x="379" y="334"/>
                  </a:lnTo>
                  <a:lnTo>
                    <a:pt x="377" y="334"/>
                  </a:lnTo>
                  <a:lnTo>
                    <a:pt x="377" y="334"/>
                  </a:lnTo>
                  <a:lnTo>
                    <a:pt x="374" y="334"/>
                  </a:lnTo>
                  <a:lnTo>
                    <a:pt x="374" y="334"/>
                  </a:lnTo>
                  <a:lnTo>
                    <a:pt x="374" y="336"/>
                  </a:lnTo>
                  <a:lnTo>
                    <a:pt x="374" y="336"/>
                  </a:lnTo>
                  <a:lnTo>
                    <a:pt x="372" y="336"/>
                  </a:lnTo>
                  <a:lnTo>
                    <a:pt x="372" y="336"/>
                  </a:lnTo>
                  <a:lnTo>
                    <a:pt x="372" y="336"/>
                  </a:lnTo>
                  <a:lnTo>
                    <a:pt x="372" y="336"/>
                  </a:lnTo>
                  <a:lnTo>
                    <a:pt x="370" y="336"/>
                  </a:lnTo>
                  <a:lnTo>
                    <a:pt x="370" y="336"/>
                  </a:lnTo>
                  <a:lnTo>
                    <a:pt x="367" y="336"/>
                  </a:lnTo>
                  <a:lnTo>
                    <a:pt x="367" y="336"/>
                  </a:lnTo>
                  <a:lnTo>
                    <a:pt x="367" y="336"/>
                  </a:lnTo>
                  <a:lnTo>
                    <a:pt x="367" y="336"/>
                  </a:lnTo>
                  <a:lnTo>
                    <a:pt x="365" y="336"/>
                  </a:lnTo>
                  <a:lnTo>
                    <a:pt x="365" y="336"/>
                  </a:lnTo>
                  <a:lnTo>
                    <a:pt x="365" y="336"/>
                  </a:lnTo>
                  <a:lnTo>
                    <a:pt x="363" y="336"/>
                  </a:lnTo>
                  <a:lnTo>
                    <a:pt x="363" y="339"/>
                  </a:lnTo>
                  <a:lnTo>
                    <a:pt x="363" y="339"/>
                  </a:lnTo>
                  <a:lnTo>
                    <a:pt x="360" y="339"/>
                  </a:lnTo>
                  <a:lnTo>
                    <a:pt x="360" y="339"/>
                  </a:lnTo>
                  <a:lnTo>
                    <a:pt x="360" y="339"/>
                  </a:lnTo>
                  <a:lnTo>
                    <a:pt x="358" y="339"/>
                  </a:lnTo>
                  <a:lnTo>
                    <a:pt x="358" y="339"/>
                  </a:lnTo>
                  <a:lnTo>
                    <a:pt x="358" y="339"/>
                  </a:lnTo>
                  <a:lnTo>
                    <a:pt x="358" y="339"/>
                  </a:lnTo>
                  <a:lnTo>
                    <a:pt x="355" y="339"/>
                  </a:lnTo>
                  <a:lnTo>
                    <a:pt x="355" y="339"/>
                  </a:lnTo>
                  <a:lnTo>
                    <a:pt x="355" y="341"/>
                  </a:lnTo>
                  <a:lnTo>
                    <a:pt x="353" y="341"/>
                  </a:lnTo>
                  <a:lnTo>
                    <a:pt x="353" y="341"/>
                  </a:lnTo>
                  <a:lnTo>
                    <a:pt x="353" y="341"/>
                  </a:lnTo>
                  <a:lnTo>
                    <a:pt x="351" y="341"/>
                  </a:lnTo>
                  <a:lnTo>
                    <a:pt x="351" y="341"/>
                  </a:lnTo>
                  <a:lnTo>
                    <a:pt x="351" y="341"/>
                  </a:lnTo>
                  <a:lnTo>
                    <a:pt x="351" y="341"/>
                  </a:lnTo>
                  <a:lnTo>
                    <a:pt x="348" y="341"/>
                  </a:lnTo>
                  <a:lnTo>
                    <a:pt x="348" y="341"/>
                  </a:lnTo>
                  <a:lnTo>
                    <a:pt x="346" y="341"/>
                  </a:lnTo>
                  <a:lnTo>
                    <a:pt x="346" y="344"/>
                  </a:lnTo>
                  <a:lnTo>
                    <a:pt x="346" y="344"/>
                  </a:lnTo>
                  <a:lnTo>
                    <a:pt x="346" y="344"/>
                  </a:lnTo>
                  <a:lnTo>
                    <a:pt x="344" y="344"/>
                  </a:lnTo>
                  <a:lnTo>
                    <a:pt x="344" y="344"/>
                  </a:lnTo>
                  <a:lnTo>
                    <a:pt x="341" y="344"/>
                  </a:lnTo>
                  <a:lnTo>
                    <a:pt x="341" y="344"/>
                  </a:lnTo>
                  <a:lnTo>
                    <a:pt x="341" y="344"/>
                  </a:lnTo>
                  <a:lnTo>
                    <a:pt x="341" y="344"/>
                  </a:lnTo>
                  <a:lnTo>
                    <a:pt x="339" y="344"/>
                  </a:lnTo>
                  <a:lnTo>
                    <a:pt x="339" y="344"/>
                  </a:lnTo>
                  <a:lnTo>
                    <a:pt x="339" y="346"/>
                  </a:lnTo>
                  <a:lnTo>
                    <a:pt x="339" y="346"/>
                  </a:lnTo>
                  <a:lnTo>
                    <a:pt x="337" y="346"/>
                  </a:lnTo>
                  <a:lnTo>
                    <a:pt x="337" y="346"/>
                  </a:lnTo>
                  <a:lnTo>
                    <a:pt x="334" y="346"/>
                  </a:lnTo>
                  <a:lnTo>
                    <a:pt x="334" y="346"/>
                  </a:lnTo>
                  <a:lnTo>
                    <a:pt x="334" y="346"/>
                  </a:lnTo>
                  <a:lnTo>
                    <a:pt x="334" y="346"/>
                  </a:lnTo>
                  <a:lnTo>
                    <a:pt x="332" y="346"/>
                  </a:lnTo>
                  <a:lnTo>
                    <a:pt x="332" y="346"/>
                  </a:lnTo>
                  <a:lnTo>
                    <a:pt x="332" y="346"/>
                  </a:lnTo>
                  <a:lnTo>
                    <a:pt x="332" y="346"/>
                  </a:lnTo>
                  <a:lnTo>
                    <a:pt x="329" y="346"/>
                  </a:lnTo>
                  <a:lnTo>
                    <a:pt x="329" y="346"/>
                  </a:lnTo>
                  <a:lnTo>
                    <a:pt x="327" y="346"/>
                  </a:lnTo>
                  <a:lnTo>
                    <a:pt x="327" y="346"/>
                  </a:lnTo>
                  <a:lnTo>
                    <a:pt x="327" y="348"/>
                  </a:lnTo>
                  <a:lnTo>
                    <a:pt x="327" y="348"/>
                  </a:lnTo>
                  <a:lnTo>
                    <a:pt x="325" y="348"/>
                  </a:lnTo>
                  <a:lnTo>
                    <a:pt x="325" y="348"/>
                  </a:lnTo>
                  <a:lnTo>
                    <a:pt x="325" y="348"/>
                  </a:lnTo>
                  <a:lnTo>
                    <a:pt x="325" y="348"/>
                  </a:lnTo>
                  <a:lnTo>
                    <a:pt x="322" y="348"/>
                  </a:lnTo>
                  <a:lnTo>
                    <a:pt x="322" y="348"/>
                  </a:lnTo>
                  <a:lnTo>
                    <a:pt x="320" y="348"/>
                  </a:lnTo>
                  <a:lnTo>
                    <a:pt x="320" y="348"/>
                  </a:lnTo>
                  <a:lnTo>
                    <a:pt x="320" y="348"/>
                  </a:lnTo>
                  <a:lnTo>
                    <a:pt x="320" y="351"/>
                  </a:lnTo>
                  <a:lnTo>
                    <a:pt x="318" y="351"/>
                  </a:lnTo>
                  <a:lnTo>
                    <a:pt x="318" y="351"/>
                  </a:lnTo>
                  <a:lnTo>
                    <a:pt x="318" y="351"/>
                  </a:lnTo>
                  <a:lnTo>
                    <a:pt x="315" y="351"/>
                  </a:lnTo>
                  <a:lnTo>
                    <a:pt x="315" y="351"/>
                  </a:lnTo>
                  <a:lnTo>
                    <a:pt x="315" y="351"/>
                  </a:lnTo>
                  <a:lnTo>
                    <a:pt x="313" y="351"/>
                  </a:lnTo>
                  <a:lnTo>
                    <a:pt x="313" y="351"/>
                  </a:lnTo>
                  <a:lnTo>
                    <a:pt x="313" y="351"/>
                  </a:lnTo>
                  <a:lnTo>
                    <a:pt x="313" y="353"/>
                  </a:lnTo>
                  <a:lnTo>
                    <a:pt x="311" y="353"/>
                  </a:lnTo>
                  <a:lnTo>
                    <a:pt x="311" y="353"/>
                  </a:lnTo>
                  <a:lnTo>
                    <a:pt x="311" y="353"/>
                  </a:lnTo>
                  <a:lnTo>
                    <a:pt x="308" y="353"/>
                  </a:lnTo>
                  <a:lnTo>
                    <a:pt x="308" y="353"/>
                  </a:lnTo>
                  <a:lnTo>
                    <a:pt x="308" y="353"/>
                  </a:lnTo>
                  <a:lnTo>
                    <a:pt x="308" y="355"/>
                  </a:lnTo>
                  <a:lnTo>
                    <a:pt x="306" y="355"/>
                  </a:lnTo>
                  <a:lnTo>
                    <a:pt x="306" y="355"/>
                  </a:lnTo>
                  <a:lnTo>
                    <a:pt x="306" y="355"/>
                  </a:lnTo>
                  <a:lnTo>
                    <a:pt x="306" y="355"/>
                  </a:lnTo>
                  <a:lnTo>
                    <a:pt x="306" y="355"/>
                  </a:lnTo>
                  <a:lnTo>
                    <a:pt x="306" y="358"/>
                  </a:lnTo>
                  <a:lnTo>
                    <a:pt x="303" y="358"/>
                  </a:lnTo>
                  <a:lnTo>
                    <a:pt x="303" y="358"/>
                  </a:lnTo>
                  <a:lnTo>
                    <a:pt x="303" y="358"/>
                  </a:lnTo>
                  <a:lnTo>
                    <a:pt x="303" y="360"/>
                  </a:lnTo>
                  <a:lnTo>
                    <a:pt x="301" y="360"/>
                  </a:lnTo>
                  <a:lnTo>
                    <a:pt x="301" y="360"/>
                  </a:lnTo>
                  <a:lnTo>
                    <a:pt x="301" y="360"/>
                  </a:lnTo>
                  <a:lnTo>
                    <a:pt x="301" y="363"/>
                  </a:lnTo>
                  <a:lnTo>
                    <a:pt x="301" y="363"/>
                  </a:lnTo>
                  <a:lnTo>
                    <a:pt x="301" y="363"/>
                  </a:lnTo>
                  <a:lnTo>
                    <a:pt x="299" y="363"/>
                  </a:lnTo>
                  <a:lnTo>
                    <a:pt x="299" y="365"/>
                  </a:lnTo>
                  <a:lnTo>
                    <a:pt x="299" y="365"/>
                  </a:lnTo>
                  <a:lnTo>
                    <a:pt x="299" y="365"/>
                  </a:lnTo>
                  <a:lnTo>
                    <a:pt x="299" y="365"/>
                  </a:lnTo>
                  <a:lnTo>
                    <a:pt x="299" y="365"/>
                  </a:lnTo>
                  <a:lnTo>
                    <a:pt x="296" y="365"/>
                  </a:lnTo>
                  <a:lnTo>
                    <a:pt x="296" y="367"/>
                  </a:lnTo>
                  <a:lnTo>
                    <a:pt x="296" y="367"/>
                  </a:lnTo>
                  <a:lnTo>
                    <a:pt x="296" y="367"/>
                  </a:lnTo>
                  <a:lnTo>
                    <a:pt x="294" y="367"/>
                  </a:lnTo>
                  <a:lnTo>
                    <a:pt x="294" y="370"/>
                  </a:lnTo>
                  <a:lnTo>
                    <a:pt x="294" y="370"/>
                  </a:lnTo>
                  <a:lnTo>
                    <a:pt x="294" y="370"/>
                  </a:lnTo>
                  <a:lnTo>
                    <a:pt x="294" y="372"/>
                  </a:lnTo>
                  <a:lnTo>
                    <a:pt x="294" y="372"/>
                  </a:lnTo>
                  <a:lnTo>
                    <a:pt x="294" y="372"/>
                  </a:lnTo>
                  <a:lnTo>
                    <a:pt x="292" y="372"/>
                  </a:lnTo>
                  <a:lnTo>
                    <a:pt x="292" y="374"/>
                  </a:lnTo>
                  <a:lnTo>
                    <a:pt x="292" y="374"/>
                  </a:lnTo>
                  <a:lnTo>
                    <a:pt x="292" y="374"/>
                  </a:lnTo>
                  <a:lnTo>
                    <a:pt x="292" y="374"/>
                  </a:lnTo>
                  <a:lnTo>
                    <a:pt x="292" y="374"/>
                  </a:lnTo>
                  <a:lnTo>
                    <a:pt x="289" y="374"/>
                  </a:lnTo>
                  <a:lnTo>
                    <a:pt x="289" y="377"/>
                  </a:lnTo>
                  <a:lnTo>
                    <a:pt x="289" y="377"/>
                  </a:lnTo>
                  <a:lnTo>
                    <a:pt x="289" y="377"/>
                  </a:lnTo>
                  <a:lnTo>
                    <a:pt x="287" y="377"/>
                  </a:lnTo>
                  <a:lnTo>
                    <a:pt x="287" y="379"/>
                  </a:lnTo>
                  <a:lnTo>
                    <a:pt x="287" y="379"/>
                  </a:lnTo>
                  <a:lnTo>
                    <a:pt x="287" y="379"/>
                  </a:lnTo>
                  <a:lnTo>
                    <a:pt x="287" y="379"/>
                  </a:lnTo>
                  <a:lnTo>
                    <a:pt x="287" y="381"/>
                  </a:lnTo>
                  <a:lnTo>
                    <a:pt x="284" y="381"/>
                  </a:lnTo>
                  <a:lnTo>
                    <a:pt x="284" y="381"/>
                  </a:lnTo>
                  <a:lnTo>
                    <a:pt x="284" y="381"/>
                  </a:lnTo>
                  <a:lnTo>
                    <a:pt x="284" y="384"/>
                  </a:lnTo>
                  <a:lnTo>
                    <a:pt x="284" y="384"/>
                  </a:lnTo>
                  <a:lnTo>
                    <a:pt x="284" y="384"/>
                  </a:lnTo>
                  <a:lnTo>
                    <a:pt x="284" y="386"/>
                  </a:lnTo>
                  <a:lnTo>
                    <a:pt x="282" y="386"/>
                  </a:lnTo>
                  <a:lnTo>
                    <a:pt x="282" y="386"/>
                  </a:lnTo>
                  <a:lnTo>
                    <a:pt x="282" y="386"/>
                  </a:lnTo>
                  <a:lnTo>
                    <a:pt x="282" y="386"/>
                  </a:lnTo>
                  <a:lnTo>
                    <a:pt x="280" y="386"/>
                  </a:lnTo>
                  <a:lnTo>
                    <a:pt x="280" y="389"/>
                  </a:lnTo>
                  <a:lnTo>
                    <a:pt x="280" y="389"/>
                  </a:lnTo>
                  <a:lnTo>
                    <a:pt x="280" y="389"/>
                  </a:lnTo>
                  <a:lnTo>
                    <a:pt x="280" y="389"/>
                  </a:lnTo>
                  <a:lnTo>
                    <a:pt x="280" y="391"/>
                  </a:lnTo>
                  <a:lnTo>
                    <a:pt x="277" y="391"/>
                  </a:lnTo>
                  <a:lnTo>
                    <a:pt x="277" y="391"/>
                  </a:lnTo>
                  <a:lnTo>
                    <a:pt x="277" y="391"/>
                  </a:lnTo>
                  <a:lnTo>
                    <a:pt x="277" y="393"/>
                  </a:lnTo>
                  <a:lnTo>
                    <a:pt x="277" y="393"/>
                  </a:lnTo>
                  <a:lnTo>
                    <a:pt x="277" y="393"/>
                  </a:lnTo>
                  <a:lnTo>
                    <a:pt x="275" y="393"/>
                  </a:lnTo>
                  <a:lnTo>
                    <a:pt x="275" y="396"/>
                  </a:lnTo>
                  <a:lnTo>
                    <a:pt x="275" y="396"/>
                  </a:lnTo>
                  <a:lnTo>
                    <a:pt x="275" y="396"/>
                  </a:lnTo>
                  <a:lnTo>
                    <a:pt x="275" y="396"/>
                  </a:lnTo>
                  <a:lnTo>
                    <a:pt x="273" y="396"/>
                  </a:lnTo>
                  <a:lnTo>
                    <a:pt x="273" y="398"/>
                  </a:lnTo>
                  <a:lnTo>
                    <a:pt x="273" y="398"/>
                  </a:lnTo>
                  <a:lnTo>
                    <a:pt x="273" y="398"/>
                  </a:lnTo>
                  <a:lnTo>
                    <a:pt x="273" y="398"/>
                  </a:lnTo>
                  <a:lnTo>
                    <a:pt x="273" y="400"/>
                  </a:lnTo>
                  <a:lnTo>
                    <a:pt x="270" y="400"/>
                  </a:lnTo>
                  <a:lnTo>
                    <a:pt x="270" y="400"/>
                  </a:lnTo>
                  <a:lnTo>
                    <a:pt x="270" y="400"/>
                  </a:lnTo>
                  <a:lnTo>
                    <a:pt x="270" y="403"/>
                  </a:lnTo>
                  <a:lnTo>
                    <a:pt x="268" y="403"/>
                  </a:lnTo>
                  <a:lnTo>
                    <a:pt x="268" y="403"/>
                  </a:lnTo>
                  <a:lnTo>
                    <a:pt x="268" y="403"/>
                  </a:lnTo>
                  <a:lnTo>
                    <a:pt x="268" y="405"/>
                  </a:lnTo>
                  <a:lnTo>
                    <a:pt x="268" y="405"/>
                  </a:lnTo>
                  <a:lnTo>
                    <a:pt x="268" y="405"/>
                  </a:lnTo>
                  <a:lnTo>
                    <a:pt x="266" y="405"/>
                  </a:lnTo>
                  <a:lnTo>
                    <a:pt x="266" y="405"/>
                  </a:lnTo>
                  <a:lnTo>
                    <a:pt x="266" y="405"/>
                  </a:lnTo>
                  <a:lnTo>
                    <a:pt x="266" y="408"/>
                  </a:lnTo>
                  <a:lnTo>
                    <a:pt x="266" y="408"/>
                  </a:lnTo>
                  <a:lnTo>
                    <a:pt x="266" y="408"/>
                  </a:lnTo>
                  <a:lnTo>
                    <a:pt x="266" y="410"/>
                  </a:lnTo>
                  <a:lnTo>
                    <a:pt x="263" y="410"/>
                  </a:lnTo>
                  <a:lnTo>
                    <a:pt x="263" y="410"/>
                  </a:lnTo>
                  <a:lnTo>
                    <a:pt x="263" y="410"/>
                  </a:lnTo>
                  <a:lnTo>
                    <a:pt x="263" y="412"/>
                  </a:lnTo>
                  <a:lnTo>
                    <a:pt x="261" y="412"/>
                  </a:lnTo>
                  <a:lnTo>
                    <a:pt x="261" y="412"/>
                  </a:lnTo>
                  <a:lnTo>
                    <a:pt x="261" y="412"/>
                  </a:lnTo>
                  <a:lnTo>
                    <a:pt x="261" y="415"/>
                  </a:lnTo>
                  <a:lnTo>
                    <a:pt x="261" y="415"/>
                  </a:lnTo>
                  <a:lnTo>
                    <a:pt x="261" y="415"/>
                  </a:lnTo>
                  <a:lnTo>
                    <a:pt x="258" y="415"/>
                  </a:lnTo>
                  <a:lnTo>
                    <a:pt x="258" y="415"/>
                  </a:lnTo>
                  <a:lnTo>
                    <a:pt x="258" y="415"/>
                  </a:lnTo>
                  <a:lnTo>
                    <a:pt x="258" y="417"/>
                  </a:lnTo>
                  <a:lnTo>
                    <a:pt x="258" y="417"/>
                  </a:lnTo>
                  <a:lnTo>
                    <a:pt x="258" y="417"/>
                  </a:lnTo>
                  <a:lnTo>
                    <a:pt x="258" y="419"/>
                  </a:lnTo>
                  <a:lnTo>
                    <a:pt x="256" y="419"/>
                  </a:lnTo>
                  <a:lnTo>
                    <a:pt x="256" y="419"/>
                  </a:lnTo>
                  <a:lnTo>
                    <a:pt x="256" y="419"/>
                  </a:lnTo>
                  <a:lnTo>
                    <a:pt x="256" y="419"/>
                  </a:lnTo>
                  <a:lnTo>
                    <a:pt x="256" y="417"/>
                  </a:lnTo>
                  <a:lnTo>
                    <a:pt x="256" y="417"/>
                  </a:lnTo>
                  <a:lnTo>
                    <a:pt x="256" y="415"/>
                  </a:lnTo>
                  <a:lnTo>
                    <a:pt x="256" y="415"/>
                  </a:lnTo>
                  <a:lnTo>
                    <a:pt x="256" y="415"/>
                  </a:lnTo>
                  <a:lnTo>
                    <a:pt x="256" y="412"/>
                  </a:lnTo>
                  <a:lnTo>
                    <a:pt x="256" y="412"/>
                  </a:lnTo>
                  <a:lnTo>
                    <a:pt x="256" y="410"/>
                  </a:lnTo>
                  <a:lnTo>
                    <a:pt x="256" y="410"/>
                  </a:lnTo>
                  <a:lnTo>
                    <a:pt x="256" y="408"/>
                  </a:lnTo>
                  <a:lnTo>
                    <a:pt x="256" y="408"/>
                  </a:lnTo>
                  <a:lnTo>
                    <a:pt x="256" y="405"/>
                  </a:lnTo>
                  <a:lnTo>
                    <a:pt x="256" y="405"/>
                  </a:lnTo>
                  <a:lnTo>
                    <a:pt x="256" y="405"/>
                  </a:lnTo>
                  <a:lnTo>
                    <a:pt x="256" y="403"/>
                  </a:lnTo>
                  <a:lnTo>
                    <a:pt x="256" y="403"/>
                  </a:lnTo>
                  <a:lnTo>
                    <a:pt x="256" y="400"/>
                  </a:lnTo>
                  <a:lnTo>
                    <a:pt x="254" y="400"/>
                  </a:lnTo>
                  <a:lnTo>
                    <a:pt x="254" y="400"/>
                  </a:lnTo>
                  <a:lnTo>
                    <a:pt x="254" y="400"/>
                  </a:lnTo>
                  <a:lnTo>
                    <a:pt x="254" y="400"/>
                  </a:lnTo>
                  <a:lnTo>
                    <a:pt x="251" y="400"/>
                  </a:lnTo>
                  <a:lnTo>
                    <a:pt x="251" y="398"/>
                  </a:lnTo>
                  <a:lnTo>
                    <a:pt x="251" y="398"/>
                  </a:lnTo>
                  <a:lnTo>
                    <a:pt x="251" y="398"/>
                  </a:lnTo>
                  <a:lnTo>
                    <a:pt x="251" y="398"/>
                  </a:lnTo>
                  <a:lnTo>
                    <a:pt x="249" y="398"/>
                  </a:lnTo>
                  <a:lnTo>
                    <a:pt x="249" y="398"/>
                  </a:lnTo>
                  <a:lnTo>
                    <a:pt x="249" y="396"/>
                  </a:lnTo>
                  <a:lnTo>
                    <a:pt x="247" y="396"/>
                  </a:lnTo>
                  <a:lnTo>
                    <a:pt x="247" y="396"/>
                  </a:lnTo>
                  <a:lnTo>
                    <a:pt x="247" y="396"/>
                  </a:lnTo>
                  <a:lnTo>
                    <a:pt x="247" y="396"/>
                  </a:lnTo>
                  <a:lnTo>
                    <a:pt x="247" y="396"/>
                  </a:lnTo>
                  <a:lnTo>
                    <a:pt x="244" y="396"/>
                  </a:lnTo>
                  <a:lnTo>
                    <a:pt x="244" y="396"/>
                  </a:lnTo>
                  <a:lnTo>
                    <a:pt x="244" y="393"/>
                  </a:lnTo>
                  <a:lnTo>
                    <a:pt x="244" y="393"/>
                  </a:lnTo>
                  <a:lnTo>
                    <a:pt x="242" y="393"/>
                  </a:lnTo>
                  <a:lnTo>
                    <a:pt x="242" y="393"/>
                  </a:lnTo>
                  <a:lnTo>
                    <a:pt x="242" y="393"/>
                  </a:lnTo>
                  <a:lnTo>
                    <a:pt x="239" y="393"/>
                  </a:lnTo>
                  <a:lnTo>
                    <a:pt x="239" y="391"/>
                  </a:lnTo>
                  <a:lnTo>
                    <a:pt x="239" y="391"/>
                  </a:lnTo>
                  <a:lnTo>
                    <a:pt x="239" y="391"/>
                  </a:lnTo>
                  <a:lnTo>
                    <a:pt x="239" y="391"/>
                  </a:lnTo>
                  <a:lnTo>
                    <a:pt x="237" y="391"/>
                  </a:lnTo>
                  <a:lnTo>
                    <a:pt x="237" y="391"/>
                  </a:lnTo>
                  <a:lnTo>
                    <a:pt x="237" y="389"/>
                  </a:lnTo>
                  <a:lnTo>
                    <a:pt x="235" y="389"/>
                  </a:lnTo>
                  <a:lnTo>
                    <a:pt x="235" y="389"/>
                  </a:lnTo>
                  <a:lnTo>
                    <a:pt x="235" y="389"/>
                  </a:lnTo>
                  <a:lnTo>
                    <a:pt x="235" y="389"/>
                  </a:lnTo>
                  <a:lnTo>
                    <a:pt x="232" y="389"/>
                  </a:lnTo>
                  <a:lnTo>
                    <a:pt x="232" y="386"/>
                  </a:lnTo>
                  <a:lnTo>
                    <a:pt x="232" y="386"/>
                  </a:lnTo>
                  <a:lnTo>
                    <a:pt x="232" y="386"/>
                  </a:lnTo>
                  <a:lnTo>
                    <a:pt x="232" y="386"/>
                  </a:lnTo>
                  <a:lnTo>
                    <a:pt x="230" y="386"/>
                  </a:lnTo>
                  <a:lnTo>
                    <a:pt x="230" y="386"/>
                  </a:lnTo>
                  <a:lnTo>
                    <a:pt x="230" y="386"/>
                  </a:lnTo>
                  <a:lnTo>
                    <a:pt x="228" y="386"/>
                  </a:lnTo>
                  <a:lnTo>
                    <a:pt x="228" y="384"/>
                  </a:lnTo>
                  <a:lnTo>
                    <a:pt x="228" y="384"/>
                  </a:lnTo>
                  <a:lnTo>
                    <a:pt x="228" y="384"/>
                  </a:lnTo>
                  <a:lnTo>
                    <a:pt x="228" y="384"/>
                  </a:lnTo>
                  <a:lnTo>
                    <a:pt x="225" y="384"/>
                  </a:lnTo>
                  <a:lnTo>
                    <a:pt x="225" y="384"/>
                  </a:lnTo>
                  <a:lnTo>
                    <a:pt x="225" y="381"/>
                  </a:lnTo>
                  <a:lnTo>
                    <a:pt x="225" y="381"/>
                  </a:lnTo>
                  <a:lnTo>
                    <a:pt x="223" y="381"/>
                  </a:lnTo>
                  <a:lnTo>
                    <a:pt x="223" y="381"/>
                  </a:lnTo>
                  <a:lnTo>
                    <a:pt x="223" y="381"/>
                  </a:lnTo>
                  <a:lnTo>
                    <a:pt x="221" y="381"/>
                  </a:lnTo>
                  <a:lnTo>
                    <a:pt x="221" y="379"/>
                  </a:lnTo>
                  <a:lnTo>
                    <a:pt x="221" y="379"/>
                  </a:lnTo>
                  <a:lnTo>
                    <a:pt x="221" y="379"/>
                  </a:lnTo>
                  <a:lnTo>
                    <a:pt x="221" y="379"/>
                  </a:lnTo>
                  <a:lnTo>
                    <a:pt x="218" y="379"/>
                  </a:lnTo>
                  <a:lnTo>
                    <a:pt x="218" y="379"/>
                  </a:lnTo>
                  <a:lnTo>
                    <a:pt x="218" y="377"/>
                  </a:lnTo>
                  <a:lnTo>
                    <a:pt x="218" y="377"/>
                  </a:lnTo>
                  <a:lnTo>
                    <a:pt x="216" y="377"/>
                  </a:lnTo>
                  <a:lnTo>
                    <a:pt x="216" y="377"/>
                  </a:lnTo>
                  <a:lnTo>
                    <a:pt x="216" y="377"/>
                  </a:lnTo>
                  <a:lnTo>
                    <a:pt x="213" y="377"/>
                  </a:lnTo>
                  <a:lnTo>
                    <a:pt x="213" y="374"/>
                  </a:lnTo>
                  <a:lnTo>
                    <a:pt x="213" y="374"/>
                  </a:lnTo>
                  <a:lnTo>
                    <a:pt x="213" y="374"/>
                  </a:lnTo>
                  <a:lnTo>
                    <a:pt x="211" y="374"/>
                  </a:lnTo>
                  <a:lnTo>
                    <a:pt x="211" y="374"/>
                  </a:lnTo>
                  <a:lnTo>
                    <a:pt x="211" y="374"/>
                  </a:lnTo>
                  <a:lnTo>
                    <a:pt x="209" y="374"/>
                  </a:lnTo>
                  <a:lnTo>
                    <a:pt x="209" y="374"/>
                  </a:lnTo>
                  <a:lnTo>
                    <a:pt x="206" y="374"/>
                  </a:lnTo>
                  <a:lnTo>
                    <a:pt x="206" y="374"/>
                  </a:lnTo>
                  <a:lnTo>
                    <a:pt x="206" y="374"/>
                  </a:lnTo>
                  <a:lnTo>
                    <a:pt x="206" y="377"/>
                  </a:lnTo>
                  <a:lnTo>
                    <a:pt x="204" y="377"/>
                  </a:lnTo>
                  <a:lnTo>
                    <a:pt x="204" y="377"/>
                  </a:lnTo>
                  <a:lnTo>
                    <a:pt x="204" y="377"/>
                  </a:lnTo>
                  <a:lnTo>
                    <a:pt x="204" y="377"/>
                  </a:lnTo>
                  <a:lnTo>
                    <a:pt x="204" y="377"/>
                  </a:lnTo>
                  <a:lnTo>
                    <a:pt x="202" y="377"/>
                  </a:lnTo>
                  <a:lnTo>
                    <a:pt x="202" y="377"/>
                  </a:lnTo>
                  <a:lnTo>
                    <a:pt x="202" y="374"/>
                  </a:lnTo>
                  <a:lnTo>
                    <a:pt x="199" y="374"/>
                  </a:lnTo>
                  <a:lnTo>
                    <a:pt x="199" y="374"/>
                  </a:lnTo>
                  <a:lnTo>
                    <a:pt x="199" y="374"/>
                  </a:lnTo>
                  <a:lnTo>
                    <a:pt x="199" y="374"/>
                  </a:lnTo>
                  <a:lnTo>
                    <a:pt x="197" y="374"/>
                  </a:lnTo>
                  <a:lnTo>
                    <a:pt x="197" y="374"/>
                  </a:lnTo>
                  <a:lnTo>
                    <a:pt x="197" y="374"/>
                  </a:lnTo>
                  <a:lnTo>
                    <a:pt x="197" y="372"/>
                  </a:lnTo>
                  <a:lnTo>
                    <a:pt x="195" y="372"/>
                  </a:lnTo>
                  <a:lnTo>
                    <a:pt x="195" y="372"/>
                  </a:lnTo>
                  <a:lnTo>
                    <a:pt x="195" y="372"/>
                  </a:lnTo>
                  <a:lnTo>
                    <a:pt x="195" y="372"/>
                  </a:lnTo>
                  <a:lnTo>
                    <a:pt x="195" y="370"/>
                  </a:lnTo>
                  <a:lnTo>
                    <a:pt x="192" y="370"/>
                  </a:lnTo>
                  <a:lnTo>
                    <a:pt x="192" y="370"/>
                  </a:lnTo>
                  <a:lnTo>
                    <a:pt x="192" y="370"/>
                  </a:lnTo>
                  <a:lnTo>
                    <a:pt x="190" y="370"/>
                  </a:lnTo>
                  <a:lnTo>
                    <a:pt x="190" y="372"/>
                  </a:lnTo>
                  <a:lnTo>
                    <a:pt x="190" y="372"/>
                  </a:lnTo>
                  <a:lnTo>
                    <a:pt x="190" y="372"/>
                  </a:lnTo>
                  <a:lnTo>
                    <a:pt x="190" y="374"/>
                  </a:lnTo>
                  <a:lnTo>
                    <a:pt x="190" y="374"/>
                  </a:lnTo>
                  <a:lnTo>
                    <a:pt x="190" y="374"/>
                  </a:lnTo>
                  <a:lnTo>
                    <a:pt x="190" y="374"/>
                  </a:lnTo>
                  <a:lnTo>
                    <a:pt x="190" y="377"/>
                  </a:lnTo>
                  <a:lnTo>
                    <a:pt x="192" y="377"/>
                  </a:lnTo>
                  <a:lnTo>
                    <a:pt x="192" y="377"/>
                  </a:lnTo>
                  <a:lnTo>
                    <a:pt x="190" y="377"/>
                  </a:lnTo>
                  <a:lnTo>
                    <a:pt x="190" y="377"/>
                  </a:lnTo>
                  <a:lnTo>
                    <a:pt x="187" y="377"/>
                  </a:lnTo>
                  <a:lnTo>
                    <a:pt x="187" y="379"/>
                  </a:lnTo>
                  <a:lnTo>
                    <a:pt x="187" y="379"/>
                  </a:lnTo>
                  <a:lnTo>
                    <a:pt x="187" y="381"/>
                  </a:lnTo>
                  <a:lnTo>
                    <a:pt x="187" y="381"/>
                  </a:lnTo>
                  <a:lnTo>
                    <a:pt x="187" y="381"/>
                  </a:lnTo>
                  <a:lnTo>
                    <a:pt x="187" y="384"/>
                  </a:lnTo>
                  <a:lnTo>
                    <a:pt x="187" y="384"/>
                  </a:lnTo>
                  <a:lnTo>
                    <a:pt x="187" y="386"/>
                  </a:lnTo>
                  <a:lnTo>
                    <a:pt x="187" y="386"/>
                  </a:lnTo>
                  <a:lnTo>
                    <a:pt x="187" y="386"/>
                  </a:lnTo>
                  <a:lnTo>
                    <a:pt x="187" y="389"/>
                  </a:lnTo>
                  <a:lnTo>
                    <a:pt x="187" y="389"/>
                  </a:lnTo>
                  <a:lnTo>
                    <a:pt x="187" y="389"/>
                  </a:lnTo>
                  <a:lnTo>
                    <a:pt x="190" y="389"/>
                  </a:lnTo>
                  <a:lnTo>
                    <a:pt x="190" y="391"/>
                  </a:lnTo>
                  <a:lnTo>
                    <a:pt x="190" y="391"/>
                  </a:lnTo>
                  <a:lnTo>
                    <a:pt x="190" y="393"/>
                  </a:lnTo>
                  <a:lnTo>
                    <a:pt x="190" y="393"/>
                  </a:lnTo>
                  <a:lnTo>
                    <a:pt x="187" y="393"/>
                  </a:lnTo>
                  <a:lnTo>
                    <a:pt x="187" y="393"/>
                  </a:lnTo>
                  <a:lnTo>
                    <a:pt x="187" y="393"/>
                  </a:lnTo>
                  <a:lnTo>
                    <a:pt x="187" y="396"/>
                  </a:lnTo>
                  <a:lnTo>
                    <a:pt x="187" y="396"/>
                  </a:lnTo>
                  <a:lnTo>
                    <a:pt x="187" y="396"/>
                  </a:lnTo>
                  <a:lnTo>
                    <a:pt x="185" y="396"/>
                  </a:lnTo>
                  <a:lnTo>
                    <a:pt x="185" y="396"/>
                  </a:lnTo>
                  <a:lnTo>
                    <a:pt x="185" y="398"/>
                  </a:lnTo>
                  <a:lnTo>
                    <a:pt x="185" y="398"/>
                  </a:lnTo>
                  <a:lnTo>
                    <a:pt x="183" y="398"/>
                  </a:lnTo>
                  <a:lnTo>
                    <a:pt x="183" y="398"/>
                  </a:lnTo>
                  <a:lnTo>
                    <a:pt x="183" y="400"/>
                  </a:lnTo>
                  <a:lnTo>
                    <a:pt x="183" y="400"/>
                  </a:lnTo>
                  <a:lnTo>
                    <a:pt x="183" y="400"/>
                  </a:lnTo>
                  <a:lnTo>
                    <a:pt x="180" y="400"/>
                  </a:lnTo>
                  <a:lnTo>
                    <a:pt x="180" y="400"/>
                  </a:lnTo>
                  <a:lnTo>
                    <a:pt x="180" y="400"/>
                  </a:lnTo>
                  <a:lnTo>
                    <a:pt x="178" y="400"/>
                  </a:lnTo>
                  <a:lnTo>
                    <a:pt x="178" y="400"/>
                  </a:lnTo>
                  <a:lnTo>
                    <a:pt x="178" y="398"/>
                  </a:lnTo>
                  <a:lnTo>
                    <a:pt x="178" y="398"/>
                  </a:lnTo>
                  <a:lnTo>
                    <a:pt x="178" y="398"/>
                  </a:lnTo>
                  <a:lnTo>
                    <a:pt x="178" y="396"/>
                  </a:lnTo>
                  <a:lnTo>
                    <a:pt x="178" y="396"/>
                  </a:lnTo>
                  <a:lnTo>
                    <a:pt x="178" y="396"/>
                  </a:lnTo>
                  <a:lnTo>
                    <a:pt x="178" y="396"/>
                  </a:lnTo>
                  <a:lnTo>
                    <a:pt x="178" y="396"/>
                  </a:lnTo>
                  <a:lnTo>
                    <a:pt x="178" y="393"/>
                  </a:lnTo>
                  <a:lnTo>
                    <a:pt x="178" y="393"/>
                  </a:lnTo>
                  <a:lnTo>
                    <a:pt x="178" y="393"/>
                  </a:lnTo>
                  <a:lnTo>
                    <a:pt x="178" y="391"/>
                  </a:lnTo>
                  <a:lnTo>
                    <a:pt x="176" y="391"/>
                  </a:lnTo>
                  <a:lnTo>
                    <a:pt x="176" y="391"/>
                  </a:lnTo>
                  <a:lnTo>
                    <a:pt x="176" y="391"/>
                  </a:lnTo>
                  <a:lnTo>
                    <a:pt x="176" y="389"/>
                  </a:lnTo>
                  <a:lnTo>
                    <a:pt x="173" y="389"/>
                  </a:lnTo>
                  <a:lnTo>
                    <a:pt x="173" y="389"/>
                  </a:lnTo>
                  <a:lnTo>
                    <a:pt x="173" y="389"/>
                  </a:lnTo>
                  <a:lnTo>
                    <a:pt x="173" y="386"/>
                  </a:lnTo>
                  <a:lnTo>
                    <a:pt x="173" y="386"/>
                  </a:lnTo>
                  <a:lnTo>
                    <a:pt x="173" y="386"/>
                  </a:lnTo>
                  <a:lnTo>
                    <a:pt x="173" y="386"/>
                  </a:lnTo>
                  <a:lnTo>
                    <a:pt x="173" y="386"/>
                  </a:lnTo>
                  <a:lnTo>
                    <a:pt x="171" y="386"/>
                  </a:lnTo>
                  <a:lnTo>
                    <a:pt x="171" y="386"/>
                  </a:lnTo>
                  <a:lnTo>
                    <a:pt x="171" y="386"/>
                  </a:lnTo>
                  <a:lnTo>
                    <a:pt x="171" y="386"/>
                  </a:lnTo>
                  <a:lnTo>
                    <a:pt x="171" y="384"/>
                  </a:lnTo>
                  <a:lnTo>
                    <a:pt x="171" y="384"/>
                  </a:lnTo>
                  <a:lnTo>
                    <a:pt x="171" y="381"/>
                  </a:lnTo>
                  <a:lnTo>
                    <a:pt x="171" y="381"/>
                  </a:lnTo>
                  <a:lnTo>
                    <a:pt x="171" y="379"/>
                  </a:lnTo>
                  <a:lnTo>
                    <a:pt x="168" y="379"/>
                  </a:lnTo>
                  <a:lnTo>
                    <a:pt x="168" y="379"/>
                  </a:lnTo>
                  <a:lnTo>
                    <a:pt x="168" y="377"/>
                  </a:lnTo>
                  <a:lnTo>
                    <a:pt x="168" y="377"/>
                  </a:lnTo>
                  <a:lnTo>
                    <a:pt x="168" y="374"/>
                  </a:lnTo>
                  <a:lnTo>
                    <a:pt x="168" y="374"/>
                  </a:lnTo>
                  <a:lnTo>
                    <a:pt x="168" y="374"/>
                  </a:lnTo>
                  <a:lnTo>
                    <a:pt x="168" y="374"/>
                  </a:lnTo>
                  <a:lnTo>
                    <a:pt x="166" y="374"/>
                  </a:lnTo>
                  <a:lnTo>
                    <a:pt x="166" y="372"/>
                  </a:lnTo>
                  <a:lnTo>
                    <a:pt x="166" y="372"/>
                  </a:lnTo>
                  <a:lnTo>
                    <a:pt x="166" y="372"/>
                  </a:lnTo>
                  <a:lnTo>
                    <a:pt x="166" y="372"/>
                  </a:lnTo>
                  <a:lnTo>
                    <a:pt x="166" y="370"/>
                  </a:lnTo>
                  <a:lnTo>
                    <a:pt x="164" y="370"/>
                  </a:lnTo>
                  <a:lnTo>
                    <a:pt x="164" y="370"/>
                  </a:lnTo>
                  <a:lnTo>
                    <a:pt x="164" y="370"/>
                  </a:lnTo>
                  <a:lnTo>
                    <a:pt x="164" y="367"/>
                  </a:lnTo>
                  <a:lnTo>
                    <a:pt x="161" y="367"/>
                  </a:lnTo>
                  <a:lnTo>
                    <a:pt x="161" y="367"/>
                  </a:lnTo>
                  <a:lnTo>
                    <a:pt x="161" y="367"/>
                  </a:lnTo>
                  <a:lnTo>
                    <a:pt x="161" y="367"/>
                  </a:lnTo>
                  <a:lnTo>
                    <a:pt x="161" y="365"/>
                  </a:lnTo>
                  <a:lnTo>
                    <a:pt x="159" y="365"/>
                  </a:lnTo>
                  <a:lnTo>
                    <a:pt x="159" y="365"/>
                  </a:lnTo>
                  <a:lnTo>
                    <a:pt x="159" y="365"/>
                  </a:lnTo>
                  <a:lnTo>
                    <a:pt x="159" y="365"/>
                  </a:lnTo>
                  <a:lnTo>
                    <a:pt x="159" y="365"/>
                  </a:lnTo>
                  <a:lnTo>
                    <a:pt x="157" y="365"/>
                  </a:lnTo>
                  <a:lnTo>
                    <a:pt x="157" y="363"/>
                  </a:lnTo>
                  <a:lnTo>
                    <a:pt x="157" y="363"/>
                  </a:lnTo>
                  <a:lnTo>
                    <a:pt x="157" y="363"/>
                  </a:lnTo>
                  <a:lnTo>
                    <a:pt x="154" y="363"/>
                  </a:lnTo>
                  <a:lnTo>
                    <a:pt x="154" y="360"/>
                  </a:lnTo>
                  <a:lnTo>
                    <a:pt x="154" y="360"/>
                  </a:lnTo>
                  <a:lnTo>
                    <a:pt x="154" y="360"/>
                  </a:lnTo>
                  <a:lnTo>
                    <a:pt x="154" y="358"/>
                  </a:lnTo>
                  <a:lnTo>
                    <a:pt x="154" y="358"/>
                  </a:lnTo>
                  <a:lnTo>
                    <a:pt x="154" y="358"/>
                  </a:lnTo>
                  <a:lnTo>
                    <a:pt x="152" y="358"/>
                  </a:lnTo>
                  <a:lnTo>
                    <a:pt x="152" y="355"/>
                  </a:lnTo>
                  <a:lnTo>
                    <a:pt x="152" y="355"/>
                  </a:lnTo>
                  <a:lnTo>
                    <a:pt x="152" y="355"/>
                  </a:lnTo>
                  <a:lnTo>
                    <a:pt x="152" y="355"/>
                  </a:lnTo>
                  <a:lnTo>
                    <a:pt x="152" y="355"/>
                  </a:lnTo>
                  <a:lnTo>
                    <a:pt x="152" y="353"/>
                  </a:lnTo>
                  <a:lnTo>
                    <a:pt x="152" y="353"/>
                  </a:lnTo>
                  <a:lnTo>
                    <a:pt x="152" y="351"/>
                  </a:lnTo>
                  <a:lnTo>
                    <a:pt x="150" y="351"/>
                  </a:lnTo>
                  <a:lnTo>
                    <a:pt x="150" y="351"/>
                  </a:lnTo>
                  <a:lnTo>
                    <a:pt x="150" y="348"/>
                  </a:lnTo>
                  <a:lnTo>
                    <a:pt x="150" y="348"/>
                  </a:lnTo>
                  <a:lnTo>
                    <a:pt x="150" y="348"/>
                  </a:lnTo>
                  <a:lnTo>
                    <a:pt x="150" y="346"/>
                  </a:lnTo>
                  <a:lnTo>
                    <a:pt x="150" y="346"/>
                  </a:lnTo>
                  <a:lnTo>
                    <a:pt x="147" y="346"/>
                  </a:lnTo>
                  <a:lnTo>
                    <a:pt x="147" y="346"/>
                  </a:lnTo>
                  <a:lnTo>
                    <a:pt x="147" y="346"/>
                  </a:lnTo>
                  <a:lnTo>
                    <a:pt x="147" y="346"/>
                  </a:lnTo>
                  <a:lnTo>
                    <a:pt x="147" y="344"/>
                  </a:lnTo>
                  <a:lnTo>
                    <a:pt x="145" y="344"/>
                  </a:lnTo>
                  <a:lnTo>
                    <a:pt x="145" y="344"/>
                  </a:lnTo>
                  <a:lnTo>
                    <a:pt x="145" y="344"/>
                  </a:lnTo>
                  <a:lnTo>
                    <a:pt x="145" y="341"/>
                  </a:lnTo>
                  <a:lnTo>
                    <a:pt x="145" y="341"/>
                  </a:lnTo>
                  <a:lnTo>
                    <a:pt x="145" y="341"/>
                  </a:lnTo>
                  <a:lnTo>
                    <a:pt x="145" y="339"/>
                  </a:lnTo>
                  <a:lnTo>
                    <a:pt x="145" y="339"/>
                  </a:lnTo>
                  <a:lnTo>
                    <a:pt x="145" y="339"/>
                  </a:lnTo>
                  <a:lnTo>
                    <a:pt x="145" y="339"/>
                  </a:lnTo>
                  <a:lnTo>
                    <a:pt x="145" y="336"/>
                  </a:lnTo>
                  <a:lnTo>
                    <a:pt x="145" y="336"/>
                  </a:lnTo>
                  <a:lnTo>
                    <a:pt x="145" y="336"/>
                  </a:lnTo>
                  <a:lnTo>
                    <a:pt x="145" y="334"/>
                  </a:lnTo>
                  <a:lnTo>
                    <a:pt x="145" y="334"/>
                  </a:lnTo>
                  <a:lnTo>
                    <a:pt x="145" y="332"/>
                  </a:lnTo>
                  <a:lnTo>
                    <a:pt x="142" y="332"/>
                  </a:lnTo>
                  <a:lnTo>
                    <a:pt x="142" y="332"/>
                  </a:lnTo>
                  <a:lnTo>
                    <a:pt x="142" y="332"/>
                  </a:lnTo>
                  <a:lnTo>
                    <a:pt x="142" y="329"/>
                  </a:lnTo>
                  <a:lnTo>
                    <a:pt x="140" y="329"/>
                  </a:lnTo>
                  <a:lnTo>
                    <a:pt x="140" y="329"/>
                  </a:lnTo>
                  <a:lnTo>
                    <a:pt x="140" y="327"/>
                  </a:lnTo>
                  <a:lnTo>
                    <a:pt x="140" y="327"/>
                  </a:lnTo>
                  <a:lnTo>
                    <a:pt x="140" y="327"/>
                  </a:lnTo>
                  <a:lnTo>
                    <a:pt x="140" y="327"/>
                  </a:lnTo>
                  <a:lnTo>
                    <a:pt x="140" y="327"/>
                  </a:lnTo>
                  <a:lnTo>
                    <a:pt x="140" y="327"/>
                  </a:lnTo>
                  <a:lnTo>
                    <a:pt x="140" y="327"/>
                  </a:lnTo>
                  <a:lnTo>
                    <a:pt x="138" y="327"/>
                  </a:lnTo>
                  <a:lnTo>
                    <a:pt x="138" y="327"/>
                  </a:lnTo>
                  <a:lnTo>
                    <a:pt x="138" y="327"/>
                  </a:lnTo>
                  <a:lnTo>
                    <a:pt x="138" y="327"/>
                  </a:lnTo>
                  <a:lnTo>
                    <a:pt x="138" y="325"/>
                  </a:lnTo>
                  <a:lnTo>
                    <a:pt x="138" y="325"/>
                  </a:lnTo>
                  <a:lnTo>
                    <a:pt x="138" y="325"/>
                  </a:lnTo>
                  <a:lnTo>
                    <a:pt x="138" y="322"/>
                  </a:lnTo>
                  <a:lnTo>
                    <a:pt x="138" y="322"/>
                  </a:lnTo>
                  <a:lnTo>
                    <a:pt x="138" y="322"/>
                  </a:lnTo>
                  <a:lnTo>
                    <a:pt x="138" y="320"/>
                  </a:lnTo>
                  <a:lnTo>
                    <a:pt x="138" y="320"/>
                  </a:lnTo>
                  <a:lnTo>
                    <a:pt x="138" y="320"/>
                  </a:lnTo>
                  <a:lnTo>
                    <a:pt x="135" y="320"/>
                  </a:lnTo>
                </a:path>
              </a:pathLst>
            </a:custGeom>
            <a:grpFill/>
            <a:ln w="6350">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315"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316" name="Rectangle 315"/>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317" name="Rectangle 316"/>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318" name="Freeform 317"/>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19" name="Rounded Rectangle 318"/>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320" name="Freeform 319"/>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21" name="Rounded Rectangle 320"/>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322" name="Rectangle 321"/>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351" name="Oval 350"/>
          <p:cNvSpPr/>
          <p:nvPr/>
        </p:nvSpPr>
        <p:spPr bwMode="auto">
          <a:xfrm>
            <a:off x="1011890" y="1313280"/>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352" name="Oval 351"/>
          <p:cNvSpPr/>
          <p:nvPr/>
        </p:nvSpPr>
        <p:spPr bwMode="auto">
          <a:xfrm>
            <a:off x="2608935" y="1282419"/>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353" name="Oval 352"/>
          <p:cNvSpPr/>
          <p:nvPr/>
        </p:nvSpPr>
        <p:spPr bwMode="auto">
          <a:xfrm>
            <a:off x="1865241" y="2985550"/>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354" name="Oval 353"/>
          <p:cNvSpPr/>
          <p:nvPr/>
        </p:nvSpPr>
        <p:spPr bwMode="auto">
          <a:xfrm>
            <a:off x="3041920" y="4027253"/>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1792777979"/>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Services</a:t>
            </a:r>
            <a:endParaRPr lang="en-US" dirty="0"/>
          </a:p>
        </p:txBody>
      </p:sp>
      <p:sp>
        <p:nvSpPr>
          <p:cNvPr id="11" name="Picture Placeholder 10"/>
          <p:cNvSpPr>
            <a:spLocks noGrp="1"/>
          </p:cNvSpPr>
          <p:nvPr>
            <p:ph type="pic" sz="quarter" idx="33"/>
          </p:nvPr>
        </p:nvSpPr>
        <p:spPr/>
      </p:sp>
      <p:sp>
        <p:nvSpPr>
          <p:cNvPr id="7" name="Inhaltsplatzhalter 4"/>
          <p:cNvSpPr txBox="1">
            <a:spLocks/>
          </p:cNvSpPr>
          <p:nvPr/>
        </p:nvSpPr>
        <p:spPr>
          <a:xfrm>
            <a:off x="1009244" y="1495566"/>
            <a:ext cx="37151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solidFill>
                  <a:schemeClr val="bg1">
                    <a:lumMod val="65000"/>
                  </a:schemeClr>
                </a:solidFill>
                <a:latin typeface="Roboto" panose="02000000000000000000" pitchFamily="2" charset="0"/>
                <a:ea typeface="Roboto" panose="02000000000000000000" pitchFamily="2" charset="0"/>
              </a:rPr>
              <a:t>TITLE GOES HERE</a:t>
            </a:r>
            <a:br>
              <a:rPr lang="en-US" sz="1050" b="1" dirty="0">
                <a:solidFill>
                  <a:schemeClr val="bg1">
                    <a:lumMod val="65000"/>
                  </a:schemeClr>
                </a:solidFill>
                <a:latin typeface="Roboto" panose="02000000000000000000" pitchFamily="2" charset="0"/>
                <a:ea typeface="Roboto" panose="02000000000000000000" pitchFamily="2" charset="0"/>
              </a:rPr>
            </a:br>
            <a:r>
              <a:rPr lang="en-US" sz="900" dirty="0">
                <a:solidFill>
                  <a:schemeClr val="bg1">
                    <a:lumMod val="65000"/>
                  </a:schemeClr>
                </a:solidFill>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8" name="Oval 7"/>
          <p:cNvSpPr/>
          <p:nvPr/>
        </p:nvSpPr>
        <p:spPr bwMode="auto">
          <a:xfrm>
            <a:off x="437745" y="1609353"/>
            <a:ext cx="464924" cy="464924"/>
          </a:xfrm>
          <a:prstGeom prst="ellipse">
            <a:avLst/>
          </a:prstGeom>
          <a:solidFill>
            <a:schemeClr val="accent1"/>
          </a:solid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01</a:t>
            </a:r>
          </a:p>
        </p:txBody>
      </p:sp>
      <p:sp>
        <p:nvSpPr>
          <p:cNvPr id="9" name="Inhaltsplatzhalter 4"/>
          <p:cNvSpPr txBox="1">
            <a:spLocks/>
          </p:cNvSpPr>
          <p:nvPr/>
        </p:nvSpPr>
        <p:spPr>
          <a:xfrm>
            <a:off x="1009244" y="2334662"/>
            <a:ext cx="37151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solidFill>
                  <a:schemeClr val="bg1">
                    <a:lumMod val="65000"/>
                  </a:schemeClr>
                </a:solidFill>
                <a:latin typeface="Roboto" panose="02000000000000000000" pitchFamily="2" charset="0"/>
                <a:ea typeface="Roboto" panose="02000000000000000000" pitchFamily="2" charset="0"/>
              </a:rPr>
              <a:t>TITLE GOES HERE</a:t>
            </a:r>
            <a:br>
              <a:rPr lang="en-US" sz="1050" b="1" dirty="0">
                <a:solidFill>
                  <a:schemeClr val="bg1">
                    <a:lumMod val="65000"/>
                  </a:schemeClr>
                </a:solidFill>
                <a:latin typeface="Roboto" panose="02000000000000000000" pitchFamily="2" charset="0"/>
                <a:ea typeface="Roboto" panose="02000000000000000000" pitchFamily="2" charset="0"/>
              </a:rPr>
            </a:br>
            <a:r>
              <a:rPr lang="en-US" sz="900" dirty="0">
                <a:solidFill>
                  <a:schemeClr val="bg1">
                    <a:lumMod val="65000"/>
                  </a:schemeClr>
                </a:solidFill>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10" name="Oval 9"/>
          <p:cNvSpPr/>
          <p:nvPr/>
        </p:nvSpPr>
        <p:spPr bwMode="auto">
          <a:xfrm>
            <a:off x="437745" y="2448448"/>
            <a:ext cx="464924" cy="464924"/>
          </a:xfrm>
          <a:prstGeom prst="ellipse">
            <a:avLst/>
          </a:prstGeom>
          <a:solidFill>
            <a:schemeClr val="accent2"/>
          </a:solid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02</a:t>
            </a:r>
          </a:p>
        </p:txBody>
      </p:sp>
      <p:sp>
        <p:nvSpPr>
          <p:cNvPr id="12" name="Inhaltsplatzhalter 4"/>
          <p:cNvSpPr txBox="1">
            <a:spLocks/>
          </p:cNvSpPr>
          <p:nvPr/>
        </p:nvSpPr>
        <p:spPr>
          <a:xfrm>
            <a:off x="1009244" y="3173757"/>
            <a:ext cx="37151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solidFill>
                  <a:schemeClr val="bg1">
                    <a:lumMod val="65000"/>
                  </a:schemeClr>
                </a:solidFill>
                <a:latin typeface="Roboto" panose="02000000000000000000" pitchFamily="2" charset="0"/>
                <a:ea typeface="Roboto" panose="02000000000000000000" pitchFamily="2" charset="0"/>
              </a:rPr>
              <a:t>TITLE GOES HERE</a:t>
            </a:r>
            <a:br>
              <a:rPr lang="en-US" sz="1050" b="1" dirty="0">
                <a:solidFill>
                  <a:schemeClr val="bg1">
                    <a:lumMod val="65000"/>
                  </a:schemeClr>
                </a:solidFill>
                <a:latin typeface="Roboto" panose="02000000000000000000" pitchFamily="2" charset="0"/>
                <a:ea typeface="Roboto" panose="02000000000000000000" pitchFamily="2" charset="0"/>
              </a:rPr>
            </a:br>
            <a:r>
              <a:rPr lang="en-US" sz="900" dirty="0">
                <a:solidFill>
                  <a:schemeClr val="bg1">
                    <a:lumMod val="65000"/>
                  </a:schemeClr>
                </a:solidFill>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13" name="Oval 12"/>
          <p:cNvSpPr/>
          <p:nvPr/>
        </p:nvSpPr>
        <p:spPr bwMode="auto">
          <a:xfrm>
            <a:off x="437745" y="3287544"/>
            <a:ext cx="464924" cy="464924"/>
          </a:xfrm>
          <a:prstGeom prst="ellipse">
            <a:avLst/>
          </a:prstGeom>
          <a:solidFill>
            <a:schemeClr val="accent3"/>
          </a:solid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03</a:t>
            </a:r>
          </a:p>
        </p:txBody>
      </p:sp>
      <p:sp>
        <p:nvSpPr>
          <p:cNvPr id="14" name="Inhaltsplatzhalter 4"/>
          <p:cNvSpPr txBox="1">
            <a:spLocks/>
          </p:cNvSpPr>
          <p:nvPr/>
        </p:nvSpPr>
        <p:spPr>
          <a:xfrm>
            <a:off x="1009244" y="4012853"/>
            <a:ext cx="3715156" cy="692497"/>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solidFill>
                  <a:schemeClr val="bg1">
                    <a:lumMod val="65000"/>
                  </a:schemeClr>
                </a:solidFill>
                <a:latin typeface="Roboto" panose="02000000000000000000" pitchFamily="2" charset="0"/>
                <a:ea typeface="Roboto" panose="02000000000000000000" pitchFamily="2" charset="0"/>
              </a:rPr>
              <a:t>TITLE GOES HERE</a:t>
            </a:r>
            <a:br>
              <a:rPr lang="en-US" sz="1050" b="1" dirty="0">
                <a:solidFill>
                  <a:schemeClr val="bg1">
                    <a:lumMod val="65000"/>
                  </a:schemeClr>
                </a:solidFill>
                <a:latin typeface="Roboto" panose="02000000000000000000" pitchFamily="2" charset="0"/>
                <a:ea typeface="Roboto" panose="02000000000000000000" pitchFamily="2" charset="0"/>
              </a:rPr>
            </a:br>
            <a:r>
              <a:rPr lang="en-US" sz="900" dirty="0">
                <a:solidFill>
                  <a:schemeClr val="bg1">
                    <a:lumMod val="65000"/>
                  </a:schemeClr>
                </a:solidFill>
                <a:latin typeface="Roboto" panose="02000000000000000000" pitchFamily="2" charset="0"/>
                <a:ea typeface="Roboto" panose="02000000000000000000" pitchFamily="2" charset="0"/>
              </a:rPr>
              <a:t>This is a sample text. You simply add your own text and description here. This text is fully editable. </a:t>
            </a:r>
          </a:p>
        </p:txBody>
      </p:sp>
      <p:sp>
        <p:nvSpPr>
          <p:cNvPr id="15" name="Oval 14"/>
          <p:cNvSpPr/>
          <p:nvPr/>
        </p:nvSpPr>
        <p:spPr bwMode="auto">
          <a:xfrm>
            <a:off x="437745" y="4126640"/>
            <a:ext cx="464924" cy="464924"/>
          </a:xfrm>
          <a:prstGeom prst="ellipse">
            <a:avLst/>
          </a:prstGeom>
          <a:solidFill>
            <a:schemeClr val="accent4"/>
          </a:solidFill>
          <a:ln w="19050">
            <a:solidFill>
              <a:schemeClr val="bg1"/>
            </a:solidFill>
            <a:round/>
            <a:headEnd/>
            <a:tailEnd/>
          </a:ln>
        </p:spPr>
        <p:txBody>
          <a:bodyPr vert="horz" wrap="square" lIns="0" tIns="0" rIns="0" bIns="0" numCol="1" rtlCol="0" anchor="ctr" anchorCtr="0" compatLnSpc="1">
            <a:prstTxWarp prst="textNoShape">
              <a:avLst/>
            </a:prstTxWarp>
          </a:bodyPr>
          <a:lstStyle/>
          <a:p>
            <a:pPr algn="ctr"/>
            <a:r>
              <a:rPr lang="en-US" sz="1500" b="1" dirty="0">
                <a:solidFill>
                  <a:schemeClr val="bg1"/>
                </a:solidFill>
                <a:latin typeface="Roboto" panose="02000000000000000000" pitchFamily="2" charset="0"/>
                <a:ea typeface="Roboto" panose="02000000000000000000" pitchFamily="2" charset="0"/>
              </a:rPr>
              <a:t>04</a:t>
            </a:r>
          </a:p>
        </p:txBody>
      </p:sp>
    </p:spTree>
    <p:extLst>
      <p:ext uri="{BB962C8B-B14F-4D97-AF65-F5344CB8AC3E}">
        <p14:creationId xmlns:p14="http://schemas.microsoft.com/office/powerpoint/2010/main" val="2425999751"/>
      </p:ext>
    </p:extLst>
  </p:cSld>
  <p:clrMapOvr>
    <a:masterClrMapping/>
  </p:clrMapOvr>
  <p:transition spd="slow">
    <p:push dir="u"/>
  </p:transition>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China Map</a:t>
            </a:r>
            <a:endParaRPr lang="en-US" dirty="0"/>
          </a:p>
        </p:txBody>
      </p:sp>
      <p:grpSp>
        <p:nvGrpSpPr>
          <p:cNvPr id="4" name="Group 3"/>
          <p:cNvGrpSpPr/>
          <p:nvPr/>
        </p:nvGrpSpPr>
        <p:grpSpPr>
          <a:xfrm>
            <a:off x="4198749" y="1327887"/>
            <a:ext cx="4666270" cy="3446209"/>
            <a:chOff x="2598738" y="1114425"/>
            <a:chExt cx="3946525" cy="2914651"/>
          </a:xfrm>
        </p:grpSpPr>
        <p:sp>
          <p:nvSpPr>
            <p:cNvPr id="5" name="Freeform 5"/>
            <p:cNvSpPr>
              <a:spLocks/>
            </p:cNvSpPr>
            <p:nvPr/>
          </p:nvSpPr>
          <p:spPr bwMode="auto">
            <a:xfrm>
              <a:off x="5326063" y="3324225"/>
              <a:ext cx="295275" cy="330200"/>
            </a:xfrm>
            <a:custGeom>
              <a:avLst/>
              <a:gdLst/>
              <a:ahLst/>
              <a:cxnLst>
                <a:cxn ang="0">
                  <a:pos x="207" y="56"/>
                </a:cxn>
                <a:cxn ang="0">
                  <a:pos x="202" y="54"/>
                </a:cxn>
                <a:cxn ang="0">
                  <a:pos x="199" y="66"/>
                </a:cxn>
                <a:cxn ang="0">
                  <a:pos x="187" y="79"/>
                </a:cxn>
                <a:cxn ang="0">
                  <a:pos x="175" y="80"/>
                </a:cxn>
                <a:cxn ang="0">
                  <a:pos x="174" y="97"/>
                </a:cxn>
                <a:cxn ang="0">
                  <a:pos x="167" y="115"/>
                </a:cxn>
                <a:cxn ang="0">
                  <a:pos x="164" y="139"/>
                </a:cxn>
                <a:cxn ang="0">
                  <a:pos x="148" y="155"/>
                </a:cxn>
                <a:cxn ang="0">
                  <a:pos x="134" y="173"/>
                </a:cxn>
                <a:cxn ang="0">
                  <a:pos x="125" y="189"/>
                </a:cxn>
                <a:cxn ang="0">
                  <a:pos x="112" y="192"/>
                </a:cxn>
                <a:cxn ang="0">
                  <a:pos x="103" y="195"/>
                </a:cxn>
                <a:cxn ang="0">
                  <a:pos x="95" y="210"/>
                </a:cxn>
                <a:cxn ang="0">
                  <a:pos x="88" y="215"/>
                </a:cxn>
                <a:cxn ang="0">
                  <a:pos x="73" y="221"/>
                </a:cxn>
                <a:cxn ang="0">
                  <a:pos x="63" y="230"/>
                </a:cxn>
                <a:cxn ang="0">
                  <a:pos x="55" y="236"/>
                </a:cxn>
                <a:cxn ang="0">
                  <a:pos x="49" y="212"/>
                </a:cxn>
                <a:cxn ang="0">
                  <a:pos x="38" y="192"/>
                </a:cxn>
                <a:cxn ang="0">
                  <a:pos x="27" y="183"/>
                </a:cxn>
                <a:cxn ang="0">
                  <a:pos x="14" y="174"/>
                </a:cxn>
                <a:cxn ang="0">
                  <a:pos x="6" y="174"/>
                </a:cxn>
                <a:cxn ang="0">
                  <a:pos x="2" y="156"/>
                </a:cxn>
                <a:cxn ang="0">
                  <a:pos x="9" y="138"/>
                </a:cxn>
                <a:cxn ang="0">
                  <a:pos x="15" y="119"/>
                </a:cxn>
                <a:cxn ang="0">
                  <a:pos x="26" y="106"/>
                </a:cxn>
                <a:cxn ang="0">
                  <a:pos x="27" y="96"/>
                </a:cxn>
                <a:cxn ang="0">
                  <a:pos x="32" y="88"/>
                </a:cxn>
                <a:cxn ang="0">
                  <a:pos x="35" y="72"/>
                </a:cxn>
                <a:cxn ang="0">
                  <a:pos x="46" y="67"/>
                </a:cxn>
                <a:cxn ang="0">
                  <a:pos x="53" y="57"/>
                </a:cxn>
                <a:cxn ang="0">
                  <a:pos x="60" y="32"/>
                </a:cxn>
                <a:cxn ang="0">
                  <a:pos x="72" y="23"/>
                </a:cxn>
                <a:cxn ang="0">
                  <a:pos x="83" y="19"/>
                </a:cxn>
                <a:cxn ang="0">
                  <a:pos x="106" y="15"/>
                </a:cxn>
                <a:cxn ang="0">
                  <a:pos x="117" y="5"/>
                </a:cxn>
                <a:cxn ang="0">
                  <a:pos x="132" y="0"/>
                </a:cxn>
                <a:cxn ang="0">
                  <a:pos x="134" y="12"/>
                </a:cxn>
                <a:cxn ang="0">
                  <a:pos x="138" y="28"/>
                </a:cxn>
                <a:cxn ang="0">
                  <a:pos x="142" y="44"/>
                </a:cxn>
                <a:cxn ang="0">
                  <a:pos x="150" y="45"/>
                </a:cxn>
                <a:cxn ang="0">
                  <a:pos x="171" y="34"/>
                </a:cxn>
                <a:cxn ang="0">
                  <a:pos x="177" y="48"/>
                </a:cxn>
                <a:cxn ang="0">
                  <a:pos x="196" y="47"/>
                </a:cxn>
              </a:cxnLst>
              <a:rect l="0" t="0" r="r" b="b"/>
              <a:pathLst>
                <a:path w="211" h="236">
                  <a:moveTo>
                    <a:pt x="211" y="53"/>
                  </a:moveTo>
                  <a:cubicBezTo>
                    <a:pt x="210" y="54"/>
                    <a:pt x="209" y="55"/>
                    <a:pt x="207" y="56"/>
                  </a:cubicBezTo>
                  <a:cubicBezTo>
                    <a:pt x="203" y="52"/>
                    <a:pt x="203" y="52"/>
                    <a:pt x="203" y="52"/>
                  </a:cubicBezTo>
                  <a:cubicBezTo>
                    <a:pt x="203" y="53"/>
                    <a:pt x="202" y="54"/>
                    <a:pt x="202" y="54"/>
                  </a:cubicBezTo>
                  <a:cubicBezTo>
                    <a:pt x="201" y="58"/>
                    <a:pt x="202" y="61"/>
                    <a:pt x="201" y="65"/>
                  </a:cubicBezTo>
                  <a:cubicBezTo>
                    <a:pt x="201" y="66"/>
                    <a:pt x="199" y="66"/>
                    <a:pt x="199" y="66"/>
                  </a:cubicBezTo>
                  <a:cubicBezTo>
                    <a:pt x="198" y="68"/>
                    <a:pt x="196" y="68"/>
                    <a:pt x="195" y="69"/>
                  </a:cubicBezTo>
                  <a:cubicBezTo>
                    <a:pt x="191" y="73"/>
                    <a:pt x="189" y="75"/>
                    <a:pt x="187" y="79"/>
                  </a:cubicBezTo>
                  <a:cubicBezTo>
                    <a:pt x="182" y="77"/>
                    <a:pt x="181" y="73"/>
                    <a:pt x="177" y="70"/>
                  </a:cubicBezTo>
                  <a:cubicBezTo>
                    <a:pt x="176" y="74"/>
                    <a:pt x="176" y="77"/>
                    <a:pt x="175" y="80"/>
                  </a:cubicBezTo>
                  <a:cubicBezTo>
                    <a:pt x="174" y="84"/>
                    <a:pt x="172" y="85"/>
                    <a:pt x="172" y="88"/>
                  </a:cubicBezTo>
                  <a:cubicBezTo>
                    <a:pt x="172" y="92"/>
                    <a:pt x="174" y="93"/>
                    <a:pt x="174" y="97"/>
                  </a:cubicBezTo>
                  <a:cubicBezTo>
                    <a:pt x="174" y="108"/>
                    <a:pt x="174" y="108"/>
                    <a:pt x="174" y="108"/>
                  </a:cubicBezTo>
                  <a:cubicBezTo>
                    <a:pt x="174" y="112"/>
                    <a:pt x="170" y="113"/>
                    <a:pt x="167" y="115"/>
                  </a:cubicBezTo>
                  <a:cubicBezTo>
                    <a:pt x="173" y="120"/>
                    <a:pt x="173" y="120"/>
                    <a:pt x="173" y="120"/>
                  </a:cubicBezTo>
                  <a:cubicBezTo>
                    <a:pt x="172" y="128"/>
                    <a:pt x="170" y="133"/>
                    <a:pt x="164" y="139"/>
                  </a:cubicBezTo>
                  <a:cubicBezTo>
                    <a:pt x="163" y="141"/>
                    <a:pt x="160" y="141"/>
                    <a:pt x="158" y="143"/>
                  </a:cubicBezTo>
                  <a:cubicBezTo>
                    <a:pt x="154" y="148"/>
                    <a:pt x="153" y="151"/>
                    <a:pt x="148" y="155"/>
                  </a:cubicBezTo>
                  <a:cubicBezTo>
                    <a:pt x="145" y="158"/>
                    <a:pt x="144" y="161"/>
                    <a:pt x="142" y="164"/>
                  </a:cubicBezTo>
                  <a:cubicBezTo>
                    <a:pt x="139" y="168"/>
                    <a:pt x="135" y="169"/>
                    <a:pt x="134" y="173"/>
                  </a:cubicBezTo>
                  <a:cubicBezTo>
                    <a:pt x="134" y="176"/>
                    <a:pt x="135" y="177"/>
                    <a:pt x="135" y="179"/>
                  </a:cubicBezTo>
                  <a:cubicBezTo>
                    <a:pt x="134" y="185"/>
                    <a:pt x="131" y="189"/>
                    <a:pt x="125" y="189"/>
                  </a:cubicBezTo>
                  <a:cubicBezTo>
                    <a:pt x="122" y="189"/>
                    <a:pt x="121" y="186"/>
                    <a:pt x="118" y="186"/>
                  </a:cubicBezTo>
                  <a:cubicBezTo>
                    <a:pt x="115" y="186"/>
                    <a:pt x="116" y="192"/>
                    <a:pt x="112" y="192"/>
                  </a:cubicBezTo>
                  <a:cubicBezTo>
                    <a:pt x="110" y="192"/>
                    <a:pt x="109" y="191"/>
                    <a:pt x="106" y="191"/>
                  </a:cubicBezTo>
                  <a:cubicBezTo>
                    <a:pt x="104" y="191"/>
                    <a:pt x="103" y="193"/>
                    <a:pt x="103" y="195"/>
                  </a:cubicBezTo>
                  <a:cubicBezTo>
                    <a:pt x="102" y="198"/>
                    <a:pt x="102" y="201"/>
                    <a:pt x="100" y="203"/>
                  </a:cubicBezTo>
                  <a:cubicBezTo>
                    <a:pt x="98" y="206"/>
                    <a:pt x="96" y="207"/>
                    <a:pt x="95" y="210"/>
                  </a:cubicBezTo>
                  <a:cubicBezTo>
                    <a:pt x="94" y="213"/>
                    <a:pt x="94" y="217"/>
                    <a:pt x="91" y="217"/>
                  </a:cubicBezTo>
                  <a:cubicBezTo>
                    <a:pt x="90" y="217"/>
                    <a:pt x="89" y="215"/>
                    <a:pt x="88" y="215"/>
                  </a:cubicBezTo>
                  <a:cubicBezTo>
                    <a:pt x="84" y="215"/>
                    <a:pt x="84" y="221"/>
                    <a:pt x="80" y="221"/>
                  </a:cubicBezTo>
                  <a:cubicBezTo>
                    <a:pt x="77" y="221"/>
                    <a:pt x="76" y="221"/>
                    <a:pt x="73" y="221"/>
                  </a:cubicBezTo>
                  <a:cubicBezTo>
                    <a:pt x="72" y="224"/>
                    <a:pt x="73" y="225"/>
                    <a:pt x="71" y="227"/>
                  </a:cubicBezTo>
                  <a:cubicBezTo>
                    <a:pt x="69" y="230"/>
                    <a:pt x="67" y="229"/>
                    <a:pt x="63" y="230"/>
                  </a:cubicBezTo>
                  <a:cubicBezTo>
                    <a:pt x="60" y="231"/>
                    <a:pt x="59" y="234"/>
                    <a:pt x="55" y="236"/>
                  </a:cubicBezTo>
                  <a:cubicBezTo>
                    <a:pt x="55" y="236"/>
                    <a:pt x="55" y="236"/>
                    <a:pt x="55" y="236"/>
                  </a:cubicBezTo>
                  <a:cubicBezTo>
                    <a:pt x="54" y="230"/>
                    <a:pt x="55" y="226"/>
                    <a:pt x="53" y="220"/>
                  </a:cubicBezTo>
                  <a:cubicBezTo>
                    <a:pt x="52" y="217"/>
                    <a:pt x="50" y="215"/>
                    <a:pt x="49" y="212"/>
                  </a:cubicBezTo>
                  <a:cubicBezTo>
                    <a:pt x="46" y="206"/>
                    <a:pt x="44" y="203"/>
                    <a:pt x="41" y="198"/>
                  </a:cubicBezTo>
                  <a:cubicBezTo>
                    <a:pt x="40" y="196"/>
                    <a:pt x="39" y="194"/>
                    <a:pt x="38" y="192"/>
                  </a:cubicBezTo>
                  <a:cubicBezTo>
                    <a:pt x="37" y="190"/>
                    <a:pt x="37" y="188"/>
                    <a:pt x="35" y="186"/>
                  </a:cubicBezTo>
                  <a:cubicBezTo>
                    <a:pt x="33" y="184"/>
                    <a:pt x="30" y="184"/>
                    <a:pt x="27" y="183"/>
                  </a:cubicBezTo>
                  <a:cubicBezTo>
                    <a:pt x="25" y="182"/>
                    <a:pt x="23" y="182"/>
                    <a:pt x="21" y="180"/>
                  </a:cubicBezTo>
                  <a:cubicBezTo>
                    <a:pt x="18" y="178"/>
                    <a:pt x="18" y="175"/>
                    <a:pt x="14" y="174"/>
                  </a:cubicBezTo>
                  <a:cubicBezTo>
                    <a:pt x="12" y="173"/>
                    <a:pt x="8" y="174"/>
                    <a:pt x="6" y="174"/>
                  </a:cubicBezTo>
                  <a:cubicBezTo>
                    <a:pt x="6" y="174"/>
                    <a:pt x="6" y="174"/>
                    <a:pt x="6" y="174"/>
                  </a:cubicBezTo>
                  <a:cubicBezTo>
                    <a:pt x="3" y="168"/>
                    <a:pt x="0" y="165"/>
                    <a:pt x="0" y="158"/>
                  </a:cubicBezTo>
                  <a:cubicBezTo>
                    <a:pt x="0" y="157"/>
                    <a:pt x="2" y="157"/>
                    <a:pt x="2" y="156"/>
                  </a:cubicBezTo>
                  <a:cubicBezTo>
                    <a:pt x="5" y="153"/>
                    <a:pt x="5" y="151"/>
                    <a:pt x="7" y="147"/>
                  </a:cubicBezTo>
                  <a:cubicBezTo>
                    <a:pt x="8" y="144"/>
                    <a:pt x="9" y="142"/>
                    <a:pt x="9" y="138"/>
                  </a:cubicBezTo>
                  <a:cubicBezTo>
                    <a:pt x="10" y="134"/>
                    <a:pt x="11" y="132"/>
                    <a:pt x="12" y="127"/>
                  </a:cubicBezTo>
                  <a:cubicBezTo>
                    <a:pt x="13" y="124"/>
                    <a:pt x="12" y="121"/>
                    <a:pt x="15" y="119"/>
                  </a:cubicBezTo>
                  <a:cubicBezTo>
                    <a:pt x="18" y="117"/>
                    <a:pt x="22" y="118"/>
                    <a:pt x="24" y="114"/>
                  </a:cubicBezTo>
                  <a:cubicBezTo>
                    <a:pt x="25" y="112"/>
                    <a:pt x="25" y="109"/>
                    <a:pt x="26" y="106"/>
                  </a:cubicBezTo>
                  <a:cubicBezTo>
                    <a:pt x="26" y="105"/>
                    <a:pt x="27" y="104"/>
                    <a:pt x="27" y="102"/>
                  </a:cubicBezTo>
                  <a:cubicBezTo>
                    <a:pt x="28" y="100"/>
                    <a:pt x="27" y="98"/>
                    <a:pt x="27" y="96"/>
                  </a:cubicBezTo>
                  <a:cubicBezTo>
                    <a:pt x="27" y="95"/>
                    <a:pt x="29" y="95"/>
                    <a:pt x="29" y="94"/>
                  </a:cubicBezTo>
                  <a:cubicBezTo>
                    <a:pt x="31" y="92"/>
                    <a:pt x="32" y="90"/>
                    <a:pt x="32" y="88"/>
                  </a:cubicBezTo>
                  <a:cubicBezTo>
                    <a:pt x="32" y="78"/>
                    <a:pt x="32" y="78"/>
                    <a:pt x="32" y="78"/>
                  </a:cubicBezTo>
                  <a:cubicBezTo>
                    <a:pt x="32" y="75"/>
                    <a:pt x="34" y="74"/>
                    <a:pt x="35" y="72"/>
                  </a:cubicBezTo>
                  <a:cubicBezTo>
                    <a:pt x="36" y="71"/>
                    <a:pt x="36" y="69"/>
                    <a:pt x="38" y="68"/>
                  </a:cubicBezTo>
                  <a:cubicBezTo>
                    <a:pt x="40" y="66"/>
                    <a:pt x="43" y="68"/>
                    <a:pt x="46" y="67"/>
                  </a:cubicBezTo>
                  <a:cubicBezTo>
                    <a:pt x="49" y="67"/>
                    <a:pt x="50" y="64"/>
                    <a:pt x="51" y="61"/>
                  </a:cubicBezTo>
                  <a:cubicBezTo>
                    <a:pt x="52" y="59"/>
                    <a:pt x="53" y="59"/>
                    <a:pt x="53" y="57"/>
                  </a:cubicBezTo>
                  <a:cubicBezTo>
                    <a:pt x="56" y="48"/>
                    <a:pt x="54" y="42"/>
                    <a:pt x="55" y="32"/>
                  </a:cubicBezTo>
                  <a:cubicBezTo>
                    <a:pt x="57" y="32"/>
                    <a:pt x="58" y="32"/>
                    <a:pt x="60" y="32"/>
                  </a:cubicBezTo>
                  <a:cubicBezTo>
                    <a:pt x="64" y="31"/>
                    <a:pt x="65" y="29"/>
                    <a:pt x="68" y="26"/>
                  </a:cubicBezTo>
                  <a:cubicBezTo>
                    <a:pt x="69" y="25"/>
                    <a:pt x="70" y="24"/>
                    <a:pt x="72" y="23"/>
                  </a:cubicBezTo>
                  <a:cubicBezTo>
                    <a:pt x="74" y="21"/>
                    <a:pt x="75" y="18"/>
                    <a:pt x="78" y="18"/>
                  </a:cubicBezTo>
                  <a:cubicBezTo>
                    <a:pt x="80" y="18"/>
                    <a:pt x="81" y="19"/>
                    <a:pt x="83" y="19"/>
                  </a:cubicBezTo>
                  <a:cubicBezTo>
                    <a:pt x="88" y="19"/>
                    <a:pt x="91" y="18"/>
                    <a:pt x="96" y="17"/>
                  </a:cubicBezTo>
                  <a:cubicBezTo>
                    <a:pt x="100" y="16"/>
                    <a:pt x="102" y="16"/>
                    <a:pt x="106" y="15"/>
                  </a:cubicBezTo>
                  <a:cubicBezTo>
                    <a:pt x="109" y="14"/>
                    <a:pt x="110" y="12"/>
                    <a:pt x="112" y="10"/>
                  </a:cubicBezTo>
                  <a:cubicBezTo>
                    <a:pt x="114" y="8"/>
                    <a:pt x="115" y="8"/>
                    <a:pt x="117" y="5"/>
                  </a:cubicBezTo>
                  <a:cubicBezTo>
                    <a:pt x="117" y="5"/>
                    <a:pt x="117" y="5"/>
                    <a:pt x="117" y="5"/>
                  </a:cubicBezTo>
                  <a:cubicBezTo>
                    <a:pt x="123" y="5"/>
                    <a:pt x="126" y="0"/>
                    <a:pt x="132" y="0"/>
                  </a:cubicBezTo>
                  <a:cubicBezTo>
                    <a:pt x="133" y="0"/>
                    <a:pt x="134" y="2"/>
                    <a:pt x="134" y="4"/>
                  </a:cubicBezTo>
                  <a:cubicBezTo>
                    <a:pt x="135" y="7"/>
                    <a:pt x="134" y="9"/>
                    <a:pt x="134" y="12"/>
                  </a:cubicBezTo>
                  <a:cubicBezTo>
                    <a:pt x="135" y="17"/>
                    <a:pt x="135" y="20"/>
                    <a:pt x="136" y="24"/>
                  </a:cubicBezTo>
                  <a:cubicBezTo>
                    <a:pt x="137" y="26"/>
                    <a:pt x="138" y="26"/>
                    <a:pt x="138" y="28"/>
                  </a:cubicBezTo>
                  <a:cubicBezTo>
                    <a:pt x="139" y="31"/>
                    <a:pt x="138" y="33"/>
                    <a:pt x="139" y="36"/>
                  </a:cubicBezTo>
                  <a:cubicBezTo>
                    <a:pt x="140" y="39"/>
                    <a:pt x="141" y="41"/>
                    <a:pt x="142" y="44"/>
                  </a:cubicBezTo>
                  <a:cubicBezTo>
                    <a:pt x="143" y="45"/>
                    <a:pt x="143" y="47"/>
                    <a:pt x="144" y="47"/>
                  </a:cubicBezTo>
                  <a:cubicBezTo>
                    <a:pt x="147" y="47"/>
                    <a:pt x="148" y="46"/>
                    <a:pt x="150" y="45"/>
                  </a:cubicBezTo>
                  <a:cubicBezTo>
                    <a:pt x="153" y="44"/>
                    <a:pt x="156" y="44"/>
                    <a:pt x="158" y="43"/>
                  </a:cubicBezTo>
                  <a:cubicBezTo>
                    <a:pt x="164" y="40"/>
                    <a:pt x="165" y="34"/>
                    <a:pt x="171" y="34"/>
                  </a:cubicBezTo>
                  <a:cubicBezTo>
                    <a:pt x="173" y="34"/>
                    <a:pt x="174" y="36"/>
                    <a:pt x="175" y="37"/>
                  </a:cubicBezTo>
                  <a:cubicBezTo>
                    <a:pt x="177" y="41"/>
                    <a:pt x="177" y="44"/>
                    <a:pt x="177" y="48"/>
                  </a:cubicBezTo>
                  <a:cubicBezTo>
                    <a:pt x="181" y="48"/>
                    <a:pt x="183" y="48"/>
                    <a:pt x="187" y="49"/>
                  </a:cubicBezTo>
                  <a:cubicBezTo>
                    <a:pt x="196" y="47"/>
                    <a:pt x="196" y="47"/>
                    <a:pt x="196" y="47"/>
                  </a:cubicBezTo>
                  <a:cubicBezTo>
                    <a:pt x="203" y="48"/>
                    <a:pt x="205" y="50"/>
                    <a:pt x="211" y="5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5275263" y="2552700"/>
              <a:ext cx="487363" cy="312738"/>
            </a:xfrm>
            <a:custGeom>
              <a:avLst/>
              <a:gdLst/>
              <a:ahLst/>
              <a:cxnLst>
                <a:cxn ang="0">
                  <a:pos x="62" y="200"/>
                </a:cxn>
                <a:cxn ang="0">
                  <a:pos x="77" y="192"/>
                </a:cxn>
                <a:cxn ang="0">
                  <a:pos x="93" y="208"/>
                </a:cxn>
                <a:cxn ang="0">
                  <a:pos x="105" y="214"/>
                </a:cxn>
                <a:cxn ang="0">
                  <a:pos x="117" y="219"/>
                </a:cxn>
                <a:cxn ang="0">
                  <a:pos x="131" y="205"/>
                </a:cxn>
                <a:cxn ang="0">
                  <a:pos x="141" y="210"/>
                </a:cxn>
                <a:cxn ang="0">
                  <a:pos x="153" y="211"/>
                </a:cxn>
                <a:cxn ang="0">
                  <a:pos x="176" y="190"/>
                </a:cxn>
                <a:cxn ang="0">
                  <a:pos x="191" y="184"/>
                </a:cxn>
                <a:cxn ang="0">
                  <a:pos x="205" y="163"/>
                </a:cxn>
                <a:cxn ang="0">
                  <a:pos x="215" y="150"/>
                </a:cxn>
                <a:cxn ang="0">
                  <a:pos x="224" y="145"/>
                </a:cxn>
                <a:cxn ang="0">
                  <a:pos x="242" y="125"/>
                </a:cxn>
                <a:cxn ang="0">
                  <a:pos x="261" y="106"/>
                </a:cxn>
                <a:cxn ang="0">
                  <a:pos x="267" y="94"/>
                </a:cxn>
                <a:cxn ang="0">
                  <a:pos x="277" y="92"/>
                </a:cxn>
                <a:cxn ang="0">
                  <a:pos x="297" y="83"/>
                </a:cxn>
                <a:cxn ang="0">
                  <a:pos x="318" y="71"/>
                </a:cxn>
                <a:cxn ang="0">
                  <a:pos x="341" y="67"/>
                </a:cxn>
                <a:cxn ang="0">
                  <a:pos x="349" y="52"/>
                </a:cxn>
                <a:cxn ang="0">
                  <a:pos x="324" y="47"/>
                </a:cxn>
                <a:cxn ang="0">
                  <a:pos x="285" y="42"/>
                </a:cxn>
                <a:cxn ang="0">
                  <a:pos x="267" y="23"/>
                </a:cxn>
                <a:cxn ang="0">
                  <a:pos x="247" y="37"/>
                </a:cxn>
                <a:cxn ang="0">
                  <a:pos x="225" y="50"/>
                </a:cxn>
                <a:cxn ang="0">
                  <a:pos x="203" y="64"/>
                </a:cxn>
                <a:cxn ang="0">
                  <a:pos x="178" y="51"/>
                </a:cxn>
                <a:cxn ang="0">
                  <a:pos x="186" y="26"/>
                </a:cxn>
                <a:cxn ang="0">
                  <a:pos x="192" y="19"/>
                </a:cxn>
                <a:cxn ang="0">
                  <a:pos x="175" y="7"/>
                </a:cxn>
                <a:cxn ang="0">
                  <a:pos x="132" y="0"/>
                </a:cxn>
                <a:cxn ang="0">
                  <a:pos x="115" y="15"/>
                </a:cxn>
                <a:cxn ang="0">
                  <a:pos x="78" y="34"/>
                </a:cxn>
                <a:cxn ang="0">
                  <a:pos x="46" y="51"/>
                </a:cxn>
                <a:cxn ang="0">
                  <a:pos x="27" y="84"/>
                </a:cxn>
                <a:cxn ang="0">
                  <a:pos x="14" y="101"/>
                </a:cxn>
                <a:cxn ang="0">
                  <a:pos x="19" y="124"/>
                </a:cxn>
                <a:cxn ang="0">
                  <a:pos x="23" y="132"/>
                </a:cxn>
                <a:cxn ang="0">
                  <a:pos x="18" y="148"/>
                </a:cxn>
                <a:cxn ang="0">
                  <a:pos x="7" y="189"/>
                </a:cxn>
                <a:cxn ang="0">
                  <a:pos x="30" y="211"/>
                </a:cxn>
                <a:cxn ang="0">
                  <a:pos x="55" y="216"/>
                </a:cxn>
                <a:cxn ang="0">
                  <a:pos x="69" y="223"/>
                </a:cxn>
              </a:cxnLst>
              <a:rect l="0" t="0" r="r" b="b"/>
              <a:pathLst>
                <a:path w="349" h="223">
                  <a:moveTo>
                    <a:pt x="70" y="220"/>
                  </a:moveTo>
                  <a:cubicBezTo>
                    <a:pt x="70" y="218"/>
                    <a:pt x="68" y="217"/>
                    <a:pt x="67" y="215"/>
                  </a:cubicBezTo>
                  <a:cubicBezTo>
                    <a:pt x="64" y="210"/>
                    <a:pt x="62" y="207"/>
                    <a:pt x="62" y="200"/>
                  </a:cubicBezTo>
                  <a:cubicBezTo>
                    <a:pt x="62" y="197"/>
                    <a:pt x="66" y="196"/>
                    <a:pt x="69" y="195"/>
                  </a:cubicBezTo>
                  <a:cubicBezTo>
                    <a:pt x="71" y="194"/>
                    <a:pt x="72" y="193"/>
                    <a:pt x="73" y="193"/>
                  </a:cubicBezTo>
                  <a:cubicBezTo>
                    <a:pt x="75" y="193"/>
                    <a:pt x="76" y="193"/>
                    <a:pt x="77" y="192"/>
                  </a:cubicBezTo>
                  <a:cubicBezTo>
                    <a:pt x="80" y="192"/>
                    <a:pt x="81" y="191"/>
                    <a:pt x="83" y="191"/>
                  </a:cubicBezTo>
                  <a:cubicBezTo>
                    <a:pt x="86" y="191"/>
                    <a:pt x="87" y="194"/>
                    <a:pt x="88" y="196"/>
                  </a:cubicBezTo>
                  <a:cubicBezTo>
                    <a:pt x="90" y="200"/>
                    <a:pt x="91" y="203"/>
                    <a:pt x="93" y="208"/>
                  </a:cubicBezTo>
                  <a:cubicBezTo>
                    <a:pt x="94" y="210"/>
                    <a:pt x="95" y="212"/>
                    <a:pt x="97" y="213"/>
                  </a:cubicBezTo>
                  <a:cubicBezTo>
                    <a:pt x="99" y="214"/>
                    <a:pt x="100" y="213"/>
                    <a:pt x="103" y="213"/>
                  </a:cubicBezTo>
                  <a:cubicBezTo>
                    <a:pt x="103" y="213"/>
                    <a:pt x="104" y="213"/>
                    <a:pt x="105" y="214"/>
                  </a:cubicBezTo>
                  <a:cubicBezTo>
                    <a:pt x="106" y="214"/>
                    <a:pt x="107" y="214"/>
                    <a:pt x="109" y="214"/>
                  </a:cubicBezTo>
                  <a:cubicBezTo>
                    <a:pt x="110" y="215"/>
                    <a:pt x="112" y="215"/>
                    <a:pt x="113" y="216"/>
                  </a:cubicBezTo>
                  <a:cubicBezTo>
                    <a:pt x="115" y="217"/>
                    <a:pt x="115" y="219"/>
                    <a:pt x="117" y="219"/>
                  </a:cubicBezTo>
                  <a:cubicBezTo>
                    <a:pt x="119" y="219"/>
                    <a:pt x="120" y="217"/>
                    <a:pt x="121" y="216"/>
                  </a:cubicBezTo>
                  <a:cubicBezTo>
                    <a:pt x="123" y="215"/>
                    <a:pt x="126" y="215"/>
                    <a:pt x="127" y="213"/>
                  </a:cubicBezTo>
                  <a:cubicBezTo>
                    <a:pt x="129" y="210"/>
                    <a:pt x="128" y="205"/>
                    <a:pt x="131" y="205"/>
                  </a:cubicBezTo>
                  <a:cubicBezTo>
                    <a:pt x="133" y="205"/>
                    <a:pt x="135" y="206"/>
                    <a:pt x="137" y="207"/>
                  </a:cubicBezTo>
                  <a:cubicBezTo>
                    <a:pt x="138" y="207"/>
                    <a:pt x="140" y="207"/>
                    <a:pt x="141" y="208"/>
                  </a:cubicBezTo>
                  <a:cubicBezTo>
                    <a:pt x="141" y="208"/>
                    <a:pt x="141" y="209"/>
                    <a:pt x="141" y="210"/>
                  </a:cubicBezTo>
                  <a:cubicBezTo>
                    <a:pt x="142" y="214"/>
                    <a:pt x="145" y="217"/>
                    <a:pt x="149" y="217"/>
                  </a:cubicBezTo>
                  <a:cubicBezTo>
                    <a:pt x="151" y="217"/>
                    <a:pt x="151" y="217"/>
                    <a:pt x="152" y="216"/>
                  </a:cubicBezTo>
                  <a:cubicBezTo>
                    <a:pt x="154" y="215"/>
                    <a:pt x="153" y="213"/>
                    <a:pt x="153" y="211"/>
                  </a:cubicBezTo>
                  <a:cubicBezTo>
                    <a:pt x="154" y="209"/>
                    <a:pt x="155" y="207"/>
                    <a:pt x="157" y="205"/>
                  </a:cubicBezTo>
                  <a:cubicBezTo>
                    <a:pt x="160" y="201"/>
                    <a:pt x="165" y="202"/>
                    <a:pt x="168" y="199"/>
                  </a:cubicBezTo>
                  <a:cubicBezTo>
                    <a:pt x="172" y="197"/>
                    <a:pt x="174" y="194"/>
                    <a:pt x="176" y="190"/>
                  </a:cubicBezTo>
                  <a:cubicBezTo>
                    <a:pt x="178" y="186"/>
                    <a:pt x="180" y="182"/>
                    <a:pt x="185" y="182"/>
                  </a:cubicBezTo>
                  <a:cubicBezTo>
                    <a:pt x="187" y="182"/>
                    <a:pt x="188" y="184"/>
                    <a:pt x="190" y="184"/>
                  </a:cubicBezTo>
                  <a:cubicBezTo>
                    <a:pt x="191" y="184"/>
                    <a:pt x="191" y="184"/>
                    <a:pt x="191" y="184"/>
                  </a:cubicBezTo>
                  <a:cubicBezTo>
                    <a:pt x="191" y="184"/>
                    <a:pt x="191" y="184"/>
                    <a:pt x="191" y="184"/>
                  </a:cubicBezTo>
                  <a:cubicBezTo>
                    <a:pt x="192" y="180"/>
                    <a:pt x="195" y="178"/>
                    <a:pt x="197" y="175"/>
                  </a:cubicBezTo>
                  <a:cubicBezTo>
                    <a:pt x="201" y="171"/>
                    <a:pt x="202" y="168"/>
                    <a:pt x="205" y="163"/>
                  </a:cubicBezTo>
                  <a:cubicBezTo>
                    <a:pt x="206" y="161"/>
                    <a:pt x="207" y="159"/>
                    <a:pt x="208" y="157"/>
                  </a:cubicBezTo>
                  <a:cubicBezTo>
                    <a:pt x="209" y="155"/>
                    <a:pt x="209" y="152"/>
                    <a:pt x="211" y="151"/>
                  </a:cubicBezTo>
                  <a:cubicBezTo>
                    <a:pt x="213" y="150"/>
                    <a:pt x="214" y="151"/>
                    <a:pt x="215" y="150"/>
                  </a:cubicBezTo>
                  <a:cubicBezTo>
                    <a:pt x="216" y="150"/>
                    <a:pt x="216" y="149"/>
                    <a:pt x="217" y="149"/>
                  </a:cubicBezTo>
                  <a:cubicBezTo>
                    <a:pt x="220" y="148"/>
                    <a:pt x="221" y="148"/>
                    <a:pt x="223" y="147"/>
                  </a:cubicBezTo>
                  <a:cubicBezTo>
                    <a:pt x="224" y="147"/>
                    <a:pt x="224" y="146"/>
                    <a:pt x="224" y="145"/>
                  </a:cubicBezTo>
                  <a:cubicBezTo>
                    <a:pt x="226" y="143"/>
                    <a:pt x="227" y="141"/>
                    <a:pt x="229" y="139"/>
                  </a:cubicBezTo>
                  <a:cubicBezTo>
                    <a:pt x="231" y="137"/>
                    <a:pt x="233" y="137"/>
                    <a:pt x="235" y="134"/>
                  </a:cubicBezTo>
                  <a:cubicBezTo>
                    <a:pt x="237" y="131"/>
                    <a:pt x="239" y="128"/>
                    <a:pt x="242" y="125"/>
                  </a:cubicBezTo>
                  <a:cubicBezTo>
                    <a:pt x="246" y="123"/>
                    <a:pt x="250" y="122"/>
                    <a:pt x="254" y="120"/>
                  </a:cubicBezTo>
                  <a:cubicBezTo>
                    <a:pt x="259" y="118"/>
                    <a:pt x="263" y="115"/>
                    <a:pt x="263" y="110"/>
                  </a:cubicBezTo>
                  <a:cubicBezTo>
                    <a:pt x="263" y="108"/>
                    <a:pt x="261" y="108"/>
                    <a:pt x="261" y="106"/>
                  </a:cubicBezTo>
                  <a:cubicBezTo>
                    <a:pt x="261" y="103"/>
                    <a:pt x="264" y="102"/>
                    <a:pt x="266" y="101"/>
                  </a:cubicBezTo>
                  <a:cubicBezTo>
                    <a:pt x="268" y="99"/>
                    <a:pt x="269" y="98"/>
                    <a:pt x="271" y="96"/>
                  </a:cubicBezTo>
                  <a:cubicBezTo>
                    <a:pt x="269" y="96"/>
                    <a:pt x="268" y="95"/>
                    <a:pt x="267" y="94"/>
                  </a:cubicBezTo>
                  <a:cubicBezTo>
                    <a:pt x="267" y="94"/>
                    <a:pt x="268" y="94"/>
                    <a:pt x="269" y="93"/>
                  </a:cubicBezTo>
                  <a:cubicBezTo>
                    <a:pt x="269" y="93"/>
                    <a:pt x="269" y="92"/>
                    <a:pt x="269" y="92"/>
                  </a:cubicBezTo>
                  <a:cubicBezTo>
                    <a:pt x="272" y="91"/>
                    <a:pt x="274" y="93"/>
                    <a:pt x="277" y="92"/>
                  </a:cubicBezTo>
                  <a:cubicBezTo>
                    <a:pt x="279" y="91"/>
                    <a:pt x="280" y="90"/>
                    <a:pt x="283" y="89"/>
                  </a:cubicBezTo>
                  <a:cubicBezTo>
                    <a:pt x="287" y="87"/>
                    <a:pt x="289" y="87"/>
                    <a:pt x="293" y="86"/>
                  </a:cubicBezTo>
                  <a:cubicBezTo>
                    <a:pt x="295" y="85"/>
                    <a:pt x="296" y="84"/>
                    <a:pt x="297" y="83"/>
                  </a:cubicBezTo>
                  <a:cubicBezTo>
                    <a:pt x="300" y="82"/>
                    <a:pt x="303" y="82"/>
                    <a:pt x="306" y="81"/>
                  </a:cubicBezTo>
                  <a:cubicBezTo>
                    <a:pt x="308" y="81"/>
                    <a:pt x="308" y="79"/>
                    <a:pt x="310" y="78"/>
                  </a:cubicBezTo>
                  <a:cubicBezTo>
                    <a:pt x="313" y="75"/>
                    <a:pt x="314" y="72"/>
                    <a:pt x="318" y="71"/>
                  </a:cubicBezTo>
                  <a:cubicBezTo>
                    <a:pt x="323" y="70"/>
                    <a:pt x="327" y="70"/>
                    <a:pt x="332" y="69"/>
                  </a:cubicBezTo>
                  <a:cubicBezTo>
                    <a:pt x="334" y="69"/>
                    <a:pt x="335" y="68"/>
                    <a:pt x="337" y="68"/>
                  </a:cubicBezTo>
                  <a:cubicBezTo>
                    <a:pt x="339" y="68"/>
                    <a:pt x="340" y="68"/>
                    <a:pt x="341" y="67"/>
                  </a:cubicBezTo>
                  <a:cubicBezTo>
                    <a:pt x="342" y="67"/>
                    <a:pt x="342" y="66"/>
                    <a:pt x="342" y="65"/>
                  </a:cubicBezTo>
                  <a:cubicBezTo>
                    <a:pt x="344" y="63"/>
                    <a:pt x="345" y="61"/>
                    <a:pt x="346" y="59"/>
                  </a:cubicBezTo>
                  <a:cubicBezTo>
                    <a:pt x="347" y="57"/>
                    <a:pt x="348" y="55"/>
                    <a:pt x="349" y="52"/>
                  </a:cubicBezTo>
                  <a:cubicBezTo>
                    <a:pt x="344" y="52"/>
                    <a:pt x="341" y="50"/>
                    <a:pt x="337" y="48"/>
                  </a:cubicBezTo>
                  <a:cubicBezTo>
                    <a:pt x="332" y="46"/>
                    <a:pt x="329" y="46"/>
                    <a:pt x="325" y="42"/>
                  </a:cubicBezTo>
                  <a:cubicBezTo>
                    <a:pt x="325" y="44"/>
                    <a:pt x="324" y="45"/>
                    <a:pt x="324" y="47"/>
                  </a:cubicBezTo>
                  <a:cubicBezTo>
                    <a:pt x="305" y="47"/>
                    <a:pt x="305" y="47"/>
                    <a:pt x="305" y="47"/>
                  </a:cubicBezTo>
                  <a:cubicBezTo>
                    <a:pt x="302" y="47"/>
                    <a:pt x="301" y="45"/>
                    <a:pt x="297" y="44"/>
                  </a:cubicBezTo>
                  <a:cubicBezTo>
                    <a:pt x="293" y="44"/>
                    <a:pt x="290" y="45"/>
                    <a:pt x="285" y="42"/>
                  </a:cubicBezTo>
                  <a:cubicBezTo>
                    <a:pt x="281" y="40"/>
                    <a:pt x="279" y="38"/>
                    <a:pt x="275" y="35"/>
                  </a:cubicBezTo>
                  <a:cubicBezTo>
                    <a:pt x="273" y="34"/>
                    <a:pt x="271" y="33"/>
                    <a:pt x="270" y="30"/>
                  </a:cubicBezTo>
                  <a:cubicBezTo>
                    <a:pt x="269" y="27"/>
                    <a:pt x="270" y="25"/>
                    <a:pt x="267" y="23"/>
                  </a:cubicBezTo>
                  <a:cubicBezTo>
                    <a:pt x="267" y="23"/>
                    <a:pt x="266" y="24"/>
                    <a:pt x="265" y="24"/>
                  </a:cubicBezTo>
                  <a:cubicBezTo>
                    <a:pt x="263" y="24"/>
                    <a:pt x="261" y="25"/>
                    <a:pt x="259" y="26"/>
                  </a:cubicBezTo>
                  <a:cubicBezTo>
                    <a:pt x="254" y="29"/>
                    <a:pt x="252" y="33"/>
                    <a:pt x="247" y="37"/>
                  </a:cubicBezTo>
                  <a:cubicBezTo>
                    <a:pt x="246" y="38"/>
                    <a:pt x="245" y="38"/>
                    <a:pt x="244" y="38"/>
                  </a:cubicBezTo>
                  <a:cubicBezTo>
                    <a:pt x="242" y="41"/>
                    <a:pt x="241" y="44"/>
                    <a:pt x="237" y="45"/>
                  </a:cubicBezTo>
                  <a:cubicBezTo>
                    <a:pt x="233" y="48"/>
                    <a:pt x="230" y="48"/>
                    <a:pt x="225" y="50"/>
                  </a:cubicBezTo>
                  <a:cubicBezTo>
                    <a:pt x="226" y="52"/>
                    <a:pt x="228" y="53"/>
                    <a:pt x="230" y="55"/>
                  </a:cubicBezTo>
                  <a:cubicBezTo>
                    <a:pt x="226" y="60"/>
                    <a:pt x="220" y="61"/>
                    <a:pt x="214" y="62"/>
                  </a:cubicBezTo>
                  <a:cubicBezTo>
                    <a:pt x="210" y="63"/>
                    <a:pt x="207" y="64"/>
                    <a:pt x="203" y="64"/>
                  </a:cubicBezTo>
                  <a:cubicBezTo>
                    <a:pt x="198" y="64"/>
                    <a:pt x="195" y="63"/>
                    <a:pt x="191" y="60"/>
                  </a:cubicBezTo>
                  <a:cubicBezTo>
                    <a:pt x="188" y="58"/>
                    <a:pt x="186" y="58"/>
                    <a:pt x="183" y="56"/>
                  </a:cubicBezTo>
                  <a:cubicBezTo>
                    <a:pt x="180" y="56"/>
                    <a:pt x="178" y="54"/>
                    <a:pt x="178" y="51"/>
                  </a:cubicBezTo>
                  <a:cubicBezTo>
                    <a:pt x="178" y="45"/>
                    <a:pt x="182" y="42"/>
                    <a:pt x="182" y="36"/>
                  </a:cubicBezTo>
                  <a:cubicBezTo>
                    <a:pt x="182" y="34"/>
                    <a:pt x="182" y="33"/>
                    <a:pt x="183" y="30"/>
                  </a:cubicBezTo>
                  <a:cubicBezTo>
                    <a:pt x="184" y="29"/>
                    <a:pt x="185" y="28"/>
                    <a:pt x="186" y="26"/>
                  </a:cubicBezTo>
                  <a:cubicBezTo>
                    <a:pt x="187" y="25"/>
                    <a:pt x="188" y="24"/>
                    <a:pt x="189" y="22"/>
                  </a:cubicBezTo>
                  <a:cubicBezTo>
                    <a:pt x="189" y="22"/>
                    <a:pt x="190" y="22"/>
                    <a:pt x="191" y="22"/>
                  </a:cubicBezTo>
                  <a:cubicBezTo>
                    <a:pt x="192" y="21"/>
                    <a:pt x="192" y="20"/>
                    <a:pt x="192" y="19"/>
                  </a:cubicBezTo>
                  <a:cubicBezTo>
                    <a:pt x="192" y="15"/>
                    <a:pt x="188" y="13"/>
                    <a:pt x="185" y="10"/>
                  </a:cubicBezTo>
                  <a:cubicBezTo>
                    <a:pt x="184" y="9"/>
                    <a:pt x="183" y="8"/>
                    <a:pt x="182" y="7"/>
                  </a:cubicBezTo>
                  <a:cubicBezTo>
                    <a:pt x="180" y="7"/>
                    <a:pt x="178" y="7"/>
                    <a:pt x="175" y="7"/>
                  </a:cubicBezTo>
                  <a:cubicBezTo>
                    <a:pt x="167" y="8"/>
                    <a:pt x="162" y="7"/>
                    <a:pt x="153" y="6"/>
                  </a:cubicBezTo>
                  <a:cubicBezTo>
                    <a:pt x="145" y="5"/>
                    <a:pt x="140" y="5"/>
                    <a:pt x="133" y="1"/>
                  </a:cubicBezTo>
                  <a:cubicBezTo>
                    <a:pt x="132" y="1"/>
                    <a:pt x="132" y="0"/>
                    <a:pt x="132" y="0"/>
                  </a:cubicBezTo>
                  <a:cubicBezTo>
                    <a:pt x="132" y="0"/>
                    <a:pt x="132" y="0"/>
                    <a:pt x="132" y="0"/>
                  </a:cubicBezTo>
                  <a:cubicBezTo>
                    <a:pt x="129" y="3"/>
                    <a:pt x="127" y="3"/>
                    <a:pt x="124" y="6"/>
                  </a:cubicBezTo>
                  <a:cubicBezTo>
                    <a:pt x="121" y="10"/>
                    <a:pt x="119" y="13"/>
                    <a:pt x="115" y="15"/>
                  </a:cubicBezTo>
                  <a:cubicBezTo>
                    <a:pt x="108" y="17"/>
                    <a:pt x="104" y="19"/>
                    <a:pt x="98" y="22"/>
                  </a:cubicBezTo>
                  <a:cubicBezTo>
                    <a:pt x="95" y="24"/>
                    <a:pt x="94" y="27"/>
                    <a:pt x="90" y="28"/>
                  </a:cubicBezTo>
                  <a:cubicBezTo>
                    <a:pt x="86" y="31"/>
                    <a:pt x="83" y="32"/>
                    <a:pt x="78" y="34"/>
                  </a:cubicBezTo>
                  <a:cubicBezTo>
                    <a:pt x="73" y="37"/>
                    <a:pt x="70" y="41"/>
                    <a:pt x="64" y="43"/>
                  </a:cubicBezTo>
                  <a:cubicBezTo>
                    <a:pt x="60" y="45"/>
                    <a:pt x="58" y="46"/>
                    <a:pt x="54" y="48"/>
                  </a:cubicBezTo>
                  <a:cubicBezTo>
                    <a:pt x="51" y="49"/>
                    <a:pt x="49" y="49"/>
                    <a:pt x="46" y="51"/>
                  </a:cubicBezTo>
                  <a:cubicBezTo>
                    <a:pt x="44" y="52"/>
                    <a:pt x="43" y="55"/>
                    <a:pt x="42" y="57"/>
                  </a:cubicBezTo>
                  <a:cubicBezTo>
                    <a:pt x="40" y="61"/>
                    <a:pt x="39" y="64"/>
                    <a:pt x="38" y="68"/>
                  </a:cubicBezTo>
                  <a:cubicBezTo>
                    <a:pt x="35" y="75"/>
                    <a:pt x="33" y="79"/>
                    <a:pt x="27" y="84"/>
                  </a:cubicBezTo>
                  <a:cubicBezTo>
                    <a:pt x="24" y="86"/>
                    <a:pt x="21" y="86"/>
                    <a:pt x="19" y="89"/>
                  </a:cubicBezTo>
                  <a:cubicBezTo>
                    <a:pt x="17" y="91"/>
                    <a:pt x="17" y="93"/>
                    <a:pt x="16" y="95"/>
                  </a:cubicBezTo>
                  <a:cubicBezTo>
                    <a:pt x="15" y="97"/>
                    <a:pt x="14" y="98"/>
                    <a:pt x="14" y="101"/>
                  </a:cubicBezTo>
                  <a:cubicBezTo>
                    <a:pt x="14" y="105"/>
                    <a:pt x="15" y="108"/>
                    <a:pt x="17" y="111"/>
                  </a:cubicBezTo>
                  <a:cubicBezTo>
                    <a:pt x="18" y="114"/>
                    <a:pt x="19" y="115"/>
                    <a:pt x="19" y="117"/>
                  </a:cubicBezTo>
                  <a:cubicBezTo>
                    <a:pt x="19" y="120"/>
                    <a:pt x="20" y="122"/>
                    <a:pt x="19" y="124"/>
                  </a:cubicBezTo>
                  <a:cubicBezTo>
                    <a:pt x="19" y="124"/>
                    <a:pt x="19" y="124"/>
                    <a:pt x="19" y="124"/>
                  </a:cubicBezTo>
                  <a:cubicBezTo>
                    <a:pt x="19" y="128"/>
                    <a:pt x="19" y="129"/>
                    <a:pt x="18" y="132"/>
                  </a:cubicBezTo>
                  <a:cubicBezTo>
                    <a:pt x="23" y="132"/>
                    <a:pt x="23" y="132"/>
                    <a:pt x="23" y="132"/>
                  </a:cubicBezTo>
                  <a:cubicBezTo>
                    <a:pt x="29" y="132"/>
                    <a:pt x="33" y="130"/>
                    <a:pt x="39" y="128"/>
                  </a:cubicBezTo>
                  <a:cubicBezTo>
                    <a:pt x="38" y="133"/>
                    <a:pt x="34" y="135"/>
                    <a:pt x="29" y="138"/>
                  </a:cubicBezTo>
                  <a:cubicBezTo>
                    <a:pt x="25" y="142"/>
                    <a:pt x="22" y="144"/>
                    <a:pt x="18" y="148"/>
                  </a:cubicBezTo>
                  <a:cubicBezTo>
                    <a:pt x="14" y="153"/>
                    <a:pt x="12" y="155"/>
                    <a:pt x="8" y="160"/>
                  </a:cubicBezTo>
                  <a:cubicBezTo>
                    <a:pt x="5" y="164"/>
                    <a:pt x="0" y="166"/>
                    <a:pt x="0" y="171"/>
                  </a:cubicBezTo>
                  <a:cubicBezTo>
                    <a:pt x="0" y="179"/>
                    <a:pt x="3" y="183"/>
                    <a:pt x="7" y="189"/>
                  </a:cubicBezTo>
                  <a:cubicBezTo>
                    <a:pt x="8" y="192"/>
                    <a:pt x="9" y="193"/>
                    <a:pt x="10" y="195"/>
                  </a:cubicBezTo>
                  <a:cubicBezTo>
                    <a:pt x="14" y="201"/>
                    <a:pt x="16" y="204"/>
                    <a:pt x="22" y="207"/>
                  </a:cubicBezTo>
                  <a:cubicBezTo>
                    <a:pt x="25" y="209"/>
                    <a:pt x="26" y="211"/>
                    <a:pt x="30" y="211"/>
                  </a:cubicBezTo>
                  <a:cubicBezTo>
                    <a:pt x="36" y="211"/>
                    <a:pt x="39" y="210"/>
                    <a:pt x="45" y="210"/>
                  </a:cubicBezTo>
                  <a:cubicBezTo>
                    <a:pt x="47" y="210"/>
                    <a:pt x="48" y="210"/>
                    <a:pt x="50" y="211"/>
                  </a:cubicBezTo>
                  <a:cubicBezTo>
                    <a:pt x="52" y="212"/>
                    <a:pt x="53" y="214"/>
                    <a:pt x="55" y="216"/>
                  </a:cubicBezTo>
                  <a:cubicBezTo>
                    <a:pt x="57" y="218"/>
                    <a:pt x="60" y="218"/>
                    <a:pt x="63" y="219"/>
                  </a:cubicBezTo>
                  <a:cubicBezTo>
                    <a:pt x="65" y="221"/>
                    <a:pt x="67" y="222"/>
                    <a:pt x="69" y="223"/>
                  </a:cubicBezTo>
                  <a:cubicBezTo>
                    <a:pt x="69" y="223"/>
                    <a:pt x="69" y="223"/>
                    <a:pt x="69" y="223"/>
                  </a:cubicBezTo>
                  <a:cubicBezTo>
                    <a:pt x="69" y="222"/>
                    <a:pt x="70" y="222"/>
                    <a:pt x="70" y="221"/>
                  </a:cubicBezTo>
                  <a:cubicBezTo>
                    <a:pt x="70" y="220"/>
                    <a:pt x="70" y="220"/>
                    <a:pt x="70" y="22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2598738" y="1566863"/>
              <a:ext cx="1471613" cy="1227138"/>
            </a:xfrm>
            <a:custGeom>
              <a:avLst/>
              <a:gdLst/>
              <a:ahLst/>
              <a:cxnLst>
                <a:cxn ang="0">
                  <a:pos x="608" y="27"/>
                </a:cxn>
                <a:cxn ang="0">
                  <a:pos x="556" y="70"/>
                </a:cxn>
                <a:cxn ang="0">
                  <a:pos x="558" y="134"/>
                </a:cxn>
                <a:cxn ang="0">
                  <a:pos x="518" y="162"/>
                </a:cxn>
                <a:cxn ang="0">
                  <a:pos x="454" y="142"/>
                </a:cxn>
                <a:cxn ang="0">
                  <a:pos x="426" y="180"/>
                </a:cxn>
                <a:cxn ang="0">
                  <a:pos x="405" y="252"/>
                </a:cxn>
                <a:cxn ang="0">
                  <a:pos x="389" y="273"/>
                </a:cxn>
                <a:cxn ang="0">
                  <a:pos x="349" y="270"/>
                </a:cxn>
                <a:cxn ang="0">
                  <a:pos x="306" y="294"/>
                </a:cxn>
                <a:cxn ang="0">
                  <a:pos x="320" y="365"/>
                </a:cxn>
                <a:cxn ang="0">
                  <a:pos x="327" y="406"/>
                </a:cxn>
                <a:cxn ang="0">
                  <a:pos x="307" y="426"/>
                </a:cxn>
                <a:cxn ang="0">
                  <a:pos x="305" y="462"/>
                </a:cxn>
                <a:cxn ang="0">
                  <a:pos x="258" y="494"/>
                </a:cxn>
                <a:cxn ang="0">
                  <a:pos x="206" y="533"/>
                </a:cxn>
                <a:cxn ang="0">
                  <a:pos x="136" y="568"/>
                </a:cxn>
                <a:cxn ang="0">
                  <a:pos x="72" y="569"/>
                </a:cxn>
                <a:cxn ang="0">
                  <a:pos x="19" y="604"/>
                </a:cxn>
                <a:cxn ang="0">
                  <a:pos x="0" y="638"/>
                </a:cxn>
                <a:cxn ang="0">
                  <a:pos x="18" y="683"/>
                </a:cxn>
                <a:cxn ang="0">
                  <a:pos x="55" y="714"/>
                </a:cxn>
                <a:cxn ang="0">
                  <a:pos x="64" y="754"/>
                </a:cxn>
                <a:cxn ang="0">
                  <a:pos x="85" y="782"/>
                </a:cxn>
                <a:cxn ang="0">
                  <a:pos x="110" y="820"/>
                </a:cxn>
                <a:cxn ang="0">
                  <a:pos x="148" y="852"/>
                </a:cxn>
                <a:cxn ang="0">
                  <a:pos x="198" y="862"/>
                </a:cxn>
                <a:cxn ang="0">
                  <a:pos x="241" y="836"/>
                </a:cxn>
                <a:cxn ang="0">
                  <a:pos x="339" y="874"/>
                </a:cxn>
                <a:cxn ang="0">
                  <a:pos x="399" y="855"/>
                </a:cxn>
                <a:cxn ang="0">
                  <a:pos x="439" y="863"/>
                </a:cxn>
                <a:cxn ang="0">
                  <a:pos x="505" y="859"/>
                </a:cxn>
                <a:cxn ang="0">
                  <a:pos x="575" y="844"/>
                </a:cxn>
                <a:cxn ang="0">
                  <a:pos x="597" y="822"/>
                </a:cxn>
                <a:cxn ang="0">
                  <a:pos x="650" y="813"/>
                </a:cxn>
                <a:cxn ang="0">
                  <a:pos x="724" y="822"/>
                </a:cxn>
                <a:cxn ang="0">
                  <a:pos x="771" y="822"/>
                </a:cxn>
                <a:cxn ang="0">
                  <a:pos x="810" y="822"/>
                </a:cxn>
                <a:cxn ang="0">
                  <a:pos x="799" y="784"/>
                </a:cxn>
                <a:cxn ang="0">
                  <a:pos x="792" y="746"/>
                </a:cxn>
                <a:cxn ang="0">
                  <a:pos x="770" y="691"/>
                </a:cxn>
                <a:cxn ang="0">
                  <a:pos x="832" y="670"/>
                </a:cxn>
                <a:cxn ang="0">
                  <a:pos x="895" y="651"/>
                </a:cxn>
                <a:cxn ang="0">
                  <a:pos x="889" y="597"/>
                </a:cxn>
                <a:cxn ang="0">
                  <a:pos x="935" y="549"/>
                </a:cxn>
                <a:cxn ang="0">
                  <a:pos x="994" y="492"/>
                </a:cxn>
                <a:cxn ang="0">
                  <a:pos x="1034" y="472"/>
                </a:cxn>
                <a:cxn ang="0">
                  <a:pos x="1052" y="426"/>
                </a:cxn>
                <a:cxn ang="0">
                  <a:pos x="1013" y="354"/>
                </a:cxn>
                <a:cxn ang="0">
                  <a:pos x="981" y="330"/>
                </a:cxn>
                <a:cxn ang="0">
                  <a:pos x="876" y="286"/>
                </a:cxn>
                <a:cxn ang="0">
                  <a:pos x="792" y="259"/>
                </a:cxn>
                <a:cxn ang="0">
                  <a:pos x="803" y="194"/>
                </a:cxn>
                <a:cxn ang="0">
                  <a:pos x="779" y="125"/>
                </a:cxn>
                <a:cxn ang="0">
                  <a:pos x="742" y="89"/>
                </a:cxn>
                <a:cxn ang="0">
                  <a:pos x="674" y="47"/>
                </a:cxn>
                <a:cxn ang="0">
                  <a:pos x="660" y="12"/>
                </a:cxn>
              </a:cxnLst>
              <a:rect l="0" t="0" r="r" b="b"/>
              <a:pathLst>
                <a:path w="1053" h="877">
                  <a:moveTo>
                    <a:pt x="634" y="6"/>
                  </a:moveTo>
                  <a:cubicBezTo>
                    <a:pt x="632" y="8"/>
                    <a:pt x="630" y="8"/>
                    <a:pt x="628" y="8"/>
                  </a:cubicBezTo>
                  <a:cubicBezTo>
                    <a:pt x="626" y="8"/>
                    <a:pt x="625" y="7"/>
                    <a:pt x="623" y="7"/>
                  </a:cubicBezTo>
                  <a:cubicBezTo>
                    <a:pt x="619" y="7"/>
                    <a:pt x="617" y="9"/>
                    <a:pt x="614" y="10"/>
                  </a:cubicBezTo>
                  <a:cubicBezTo>
                    <a:pt x="612" y="11"/>
                    <a:pt x="610" y="12"/>
                    <a:pt x="609" y="14"/>
                  </a:cubicBezTo>
                  <a:cubicBezTo>
                    <a:pt x="607" y="19"/>
                    <a:pt x="608" y="22"/>
                    <a:pt x="608" y="27"/>
                  </a:cubicBezTo>
                  <a:cubicBezTo>
                    <a:pt x="607" y="33"/>
                    <a:pt x="604" y="36"/>
                    <a:pt x="601" y="41"/>
                  </a:cubicBezTo>
                  <a:cubicBezTo>
                    <a:pt x="597" y="46"/>
                    <a:pt x="595" y="50"/>
                    <a:pt x="589" y="52"/>
                  </a:cubicBezTo>
                  <a:cubicBezTo>
                    <a:pt x="587" y="53"/>
                    <a:pt x="586" y="54"/>
                    <a:pt x="583" y="54"/>
                  </a:cubicBezTo>
                  <a:cubicBezTo>
                    <a:pt x="578" y="55"/>
                    <a:pt x="575" y="53"/>
                    <a:pt x="569" y="54"/>
                  </a:cubicBezTo>
                  <a:cubicBezTo>
                    <a:pt x="566" y="55"/>
                    <a:pt x="564" y="57"/>
                    <a:pt x="562" y="60"/>
                  </a:cubicBezTo>
                  <a:cubicBezTo>
                    <a:pt x="560" y="64"/>
                    <a:pt x="557" y="66"/>
                    <a:pt x="556" y="70"/>
                  </a:cubicBezTo>
                  <a:cubicBezTo>
                    <a:pt x="556" y="72"/>
                    <a:pt x="556" y="74"/>
                    <a:pt x="556" y="76"/>
                  </a:cubicBezTo>
                  <a:cubicBezTo>
                    <a:pt x="555" y="81"/>
                    <a:pt x="555" y="84"/>
                    <a:pt x="555" y="90"/>
                  </a:cubicBezTo>
                  <a:cubicBezTo>
                    <a:pt x="555" y="97"/>
                    <a:pt x="556" y="102"/>
                    <a:pt x="556" y="109"/>
                  </a:cubicBezTo>
                  <a:cubicBezTo>
                    <a:pt x="557" y="115"/>
                    <a:pt x="557" y="119"/>
                    <a:pt x="558" y="124"/>
                  </a:cubicBezTo>
                  <a:cubicBezTo>
                    <a:pt x="559" y="127"/>
                    <a:pt x="561" y="128"/>
                    <a:pt x="561" y="130"/>
                  </a:cubicBezTo>
                  <a:cubicBezTo>
                    <a:pt x="561" y="132"/>
                    <a:pt x="559" y="133"/>
                    <a:pt x="558" y="134"/>
                  </a:cubicBezTo>
                  <a:cubicBezTo>
                    <a:pt x="556" y="137"/>
                    <a:pt x="555" y="139"/>
                    <a:pt x="554" y="142"/>
                  </a:cubicBezTo>
                  <a:cubicBezTo>
                    <a:pt x="551" y="147"/>
                    <a:pt x="549" y="151"/>
                    <a:pt x="544" y="151"/>
                  </a:cubicBezTo>
                  <a:cubicBezTo>
                    <a:pt x="542" y="152"/>
                    <a:pt x="541" y="151"/>
                    <a:pt x="540" y="151"/>
                  </a:cubicBezTo>
                  <a:cubicBezTo>
                    <a:pt x="537" y="151"/>
                    <a:pt x="535" y="151"/>
                    <a:pt x="532" y="152"/>
                  </a:cubicBezTo>
                  <a:cubicBezTo>
                    <a:pt x="529" y="154"/>
                    <a:pt x="527" y="155"/>
                    <a:pt x="524" y="157"/>
                  </a:cubicBezTo>
                  <a:cubicBezTo>
                    <a:pt x="521" y="159"/>
                    <a:pt x="521" y="162"/>
                    <a:pt x="518" y="162"/>
                  </a:cubicBezTo>
                  <a:cubicBezTo>
                    <a:pt x="517" y="162"/>
                    <a:pt x="517" y="161"/>
                    <a:pt x="516" y="160"/>
                  </a:cubicBezTo>
                  <a:cubicBezTo>
                    <a:pt x="517" y="154"/>
                    <a:pt x="517" y="154"/>
                    <a:pt x="517" y="154"/>
                  </a:cubicBezTo>
                  <a:cubicBezTo>
                    <a:pt x="515" y="152"/>
                    <a:pt x="512" y="152"/>
                    <a:pt x="508" y="151"/>
                  </a:cubicBezTo>
                  <a:cubicBezTo>
                    <a:pt x="497" y="151"/>
                    <a:pt x="490" y="152"/>
                    <a:pt x="478" y="151"/>
                  </a:cubicBezTo>
                  <a:cubicBezTo>
                    <a:pt x="475" y="151"/>
                    <a:pt x="474" y="150"/>
                    <a:pt x="471" y="149"/>
                  </a:cubicBezTo>
                  <a:cubicBezTo>
                    <a:pt x="464" y="148"/>
                    <a:pt x="460" y="146"/>
                    <a:pt x="454" y="142"/>
                  </a:cubicBezTo>
                  <a:cubicBezTo>
                    <a:pt x="452" y="141"/>
                    <a:pt x="450" y="140"/>
                    <a:pt x="448" y="139"/>
                  </a:cubicBezTo>
                  <a:cubicBezTo>
                    <a:pt x="445" y="137"/>
                    <a:pt x="444" y="134"/>
                    <a:pt x="440" y="134"/>
                  </a:cubicBezTo>
                  <a:cubicBezTo>
                    <a:pt x="439" y="134"/>
                    <a:pt x="438" y="136"/>
                    <a:pt x="437" y="137"/>
                  </a:cubicBezTo>
                  <a:cubicBezTo>
                    <a:pt x="435" y="141"/>
                    <a:pt x="435" y="144"/>
                    <a:pt x="435" y="148"/>
                  </a:cubicBezTo>
                  <a:cubicBezTo>
                    <a:pt x="434" y="153"/>
                    <a:pt x="433" y="157"/>
                    <a:pt x="432" y="162"/>
                  </a:cubicBezTo>
                  <a:cubicBezTo>
                    <a:pt x="430" y="169"/>
                    <a:pt x="429" y="173"/>
                    <a:pt x="426" y="180"/>
                  </a:cubicBezTo>
                  <a:cubicBezTo>
                    <a:pt x="424" y="184"/>
                    <a:pt x="424" y="187"/>
                    <a:pt x="423" y="190"/>
                  </a:cubicBezTo>
                  <a:cubicBezTo>
                    <a:pt x="419" y="199"/>
                    <a:pt x="417" y="203"/>
                    <a:pt x="413" y="211"/>
                  </a:cubicBezTo>
                  <a:cubicBezTo>
                    <a:pt x="412" y="213"/>
                    <a:pt x="412" y="214"/>
                    <a:pt x="411" y="216"/>
                  </a:cubicBezTo>
                  <a:cubicBezTo>
                    <a:pt x="408" y="225"/>
                    <a:pt x="405" y="229"/>
                    <a:pt x="403" y="238"/>
                  </a:cubicBezTo>
                  <a:cubicBezTo>
                    <a:pt x="402" y="241"/>
                    <a:pt x="401" y="243"/>
                    <a:pt x="401" y="246"/>
                  </a:cubicBezTo>
                  <a:cubicBezTo>
                    <a:pt x="401" y="249"/>
                    <a:pt x="403" y="250"/>
                    <a:pt x="405" y="252"/>
                  </a:cubicBezTo>
                  <a:cubicBezTo>
                    <a:pt x="409" y="254"/>
                    <a:pt x="412" y="255"/>
                    <a:pt x="414" y="259"/>
                  </a:cubicBezTo>
                  <a:cubicBezTo>
                    <a:pt x="416" y="264"/>
                    <a:pt x="415" y="268"/>
                    <a:pt x="415" y="273"/>
                  </a:cubicBezTo>
                  <a:cubicBezTo>
                    <a:pt x="415" y="275"/>
                    <a:pt x="414" y="277"/>
                    <a:pt x="413" y="278"/>
                  </a:cubicBezTo>
                  <a:cubicBezTo>
                    <a:pt x="411" y="276"/>
                    <a:pt x="409" y="275"/>
                    <a:pt x="407" y="273"/>
                  </a:cubicBezTo>
                  <a:cubicBezTo>
                    <a:pt x="406" y="272"/>
                    <a:pt x="406" y="270"/>
                    <a:pt x="404" y="270"/>
                  </a:cubicBezTo>
                  <a:cubicBezTo>
                    <a:pt x="398" y="270"/>
                    <a:pt x="395" y="273"/>
                    <a:pt x="389" y="273"/>
                  </a:cubicBezTo>
                  <a:cubicBezTo>
                    <a:pt x="387" y="273"/>
                    <a:pt x="386" y="274"/>
                    <a:pt x="384" y="273"/>
                  </a:cubicBezTo>
                  <a:cubicBezTo>
                    <a:pt x="381" y="272"/>
                    <a:pt x="381" y="270"/>
                    <a:pt x="379" y="267"/>
                  </a:cubicBezTo>
                  <a:cubicBezTo>
                    <a:pt x="377" y="264"/>
                    <a:pt x="374" y="263"/>
                    <a:pt x="370" y="263"/>
                  </a:cubicBezTo>
                  <a:cubicBezTo>
                    <a:pt x="367" y="263"/>
                    <a:pt x="366" y="265"/>
                    <a:pt x="363" y="265"/>
                  </a:cubicBezTo>
                  <a:cubicBezTo>
                    <a:pt x="362" y="266"/>
                    <a:pt x="361" y="266"/>
                    <a:pt x="359" y="266"/>
                  </a:cubicBezTo>
                  <a:cubicBezTo>
                    <a:pt x="355" y="267"/>
                    <a:pt x="353" y="268"/>
                    <a:pt x="349" y="270"/>
                  </a:cubicBezTo>
                  <a:cubicBezTo>
                    <a:pt x="341" y="273"/>
                    <a:pt x="336" y="273"/>
                    <a:pt x="328" y="275"/>
                  </a:cubicBezTo>
                  <a:cubicBezTo>
                    <a:pt x="325" y="276"/>
                    <a:pt x="323" y="275"/>
                    <a:pt x="320" y="276"/>
                  </a:cubicBezTo>
                  <a:cubicBezTo>
                    <a:pt x="316" y="278"/>
                    <a:pt x="314" y="280"/>
                    <a:pt x="310" y="282"/>
                  </a:cubicBezTo>
                  <a:cubicBezTo>
                    <a:pt x="305" y="284"/>
                    <a:pt x="301" y="282"/>
                    <a:pt x="298" y="286"/>
                  </a:cubicBezTo>
                  <a:cubicBezTo>
                    <a:pt x="296" y="288"/>
                    <a:pt x="297" y="291"/>
                    <a:pt x="296" y="294"/>
                  </a:cubicBezTo>
                  <a:cubicBezTo>
                    <a:pt x="300" y="294"/>
                    <a:pt x="302" y="294"/>
                    <a:pt x="306" y="294"/>
                  </a:cubicBezTo>
                  <a:cubicBezTo>
                    <a:pt x="310" y="294"/>
                    <a:pt x="315" y="295"/>
                    <a:pt x="315" y="299"/>
                  </a:cubicBezTo>
                  <a:cubicBezTo>
                    <a:pt x="315" y="302"/>
                    <a:pt x="314" y="304"/>
                    <a:pt x="314" y="306"/>
                  </a:cubicBezTo>
                  <a:cubicBezTo>
                    <a:pt x="312" y="315"/>
                    <a:pt x="311" y="320"/>
                    <a:pt x="311" y="329"/>
                  </a:cubicBezTo>
                  <a:cubicBezTo>
                    <a:pt x="311" y="335"/>
                    <a:pt x="312" y="338"/>
                    <a:pt x="313" y="344"/>
                  </a:cubicBezTo>
                  <a:cubicBezTo>
                    <a:pt x="314" y="349"/>
                    <a:pt x="315" y="352"/>
                    <a:pt x="317" y="356"/>
                  </a:cubicBezTo>
                  <a:cubicBezTo>
                    <a:pt x="318" y="360"/>
                    <a:pt x="318" y="362"/>
                    <a:pt x="320" y="365"/>
                  </a:cubicBezTo>
                  <a:cubicBezTo>
                    <a:pt x="321" y="367"/>
                    <a:pt x="323" y="368"/>
                    <a:pt x="324" y="371"/>
                  </a:cubicBezTo>
                  <a:cubicBezTo>
                    <a:pt x="324" y="372"/>
                    <a:pt x="324" y="374"/>
                    <a:pt x="325" y="375"/>
                  </a:cubicBezTo>
                  <a:cubicBezTo>
                    <a:pt x="327" y="380"/>
                    <a:pt x="328" y="383"/>
                    <a:pt x="330" y="388"/>
                  </a:cubicBezTo>
                  <a:cubicBezTo>
                    <a:pt x="331" y="392"/>
                    <a:pt x="334" y="395"/>
                    <a:pt x="334" y="399"/>
                  </a:cubicBezTo>
                  <a:cubicBezTo>
                    <a:pt x="334" y="402"/>
                    <a:pt x="333" y="405"/>
                    <a:pt x="331" y="406"/>
                  </a:cubicBezTo>
                  <a:cubicBezTo>
                    <a:pt x="330" y="407"/>
                    <a:pt x="328" y="406"/>
                    <a:pt x="327" y="406"/>
                  </a:cubicBezTo>
                  <a:cubicBezTo>
                    <a:pt x="325" y="407"/>
                    <a:pt x="324" y="408"/>
                    <a:pt x="323" y="409"/>
                  </a:cubicBezTo>
                  <a:cubicBezTo>
                    <a:pt x="321" y="410"/>
                    <a:pt x="319" y="410"/>
                    <a:pt x="317" y="411"/>
                  </a:cubicBezTo>
                  <a:cubicBezTo>
                    <a:pt x="317" y="412"/>
                    <a:pt x="317" y="413"/>
                    <a:pt x="317" y="413"/>
                  </a:cubicBezTo>
                  <a:cubicBezTo>
                    <a:pt x="318" y="415"/>
                    <a:pt x="320" y="416"/>
                    <a:pt x="320" y="418"/>
                  </a:cubicBezTo>
                  <a:cubicBezTo>
                    <a:pt x="320" y="420"/>
                    <a:pt x="318" y="421"/>
                    <a:pt x="316" y="422"/>
                  </a:cubicBezTo>
                  <a:cubicBezTo>
                    <a:pt x="313" y="424"/>
                    <a:pt x="311" y="425"/>
                    <a:pt x="307" y="426"/>
                  </a:cubicBezTo>
                  <a:cubicBezTo>
                    <a:pt x="304" y="427"/>
                    <a:pt x="301" y="429"/>
                    <a:pt x="301" y="431"/>
                  </a:cubicBezTo>
                  <a:cubicBezTo>
                    <a:pt x="301" y="437"/>
                    <a:pt x="303" y="440"/>
                    <a:pt x="305" y="445"/>
                  </a:cubicBezTo>
                  <a:cubicBezTo>
                    <a:pt x="306" y="449"/>
                    <a:pt x="305" y="452"/>
                    <a:pt x="306" y="455"/>
                  </a:cubicBezTo>
                  <a:cubicBezTo>
                    <a:pt x="306" y="457"/>
                    <a:pt x="307" y="457"/>
                    <a:pt x="307" y="458"/>
                  </a:cubicBezTo>
                  <a:cubicBezTo>
                    <a:pt x="307" y="460"/>
                    <a:pt x="305" y="459"/>
                    <a:pt x="305" y="460"/>
                  </a:cubicBezTo>
                  <a:cubicBezTo>
                    <a:pt x="304" y="462"/>
                    <a:pt x="305" y="461"/>
                    <a:pt x="305" y="462"/>
                  </a:cubicBezTo>
                  <a:cubicBezTo>
                    <a:pt x="305" y="462"/>
                    <a:pt x="305" y="462"/>
                    <a:pt x="305" y="462"/>
                  </a:cubicBezTo>
                  <a:cubicBezTo>
                    <a:pt x="305" y="464"/>
                    <a:pt x="306" y="467"/>
                    <a:pt x="306" y="469"/>
                  </a:cubicBezTo>
                  <a:cubicBezTo>
                    <a:pt x="306" y="474"/>
                    <a:pt x="300" y="473"/>
                    <a:pt x="296" y="474"/>
                  </a:cubicBezTo>
                  <a:cubicBezTo>
                    <a:pt x="291" y="476"/>
                    <a:pt x="288" y="477"/>
                    <a:pt x="284" y="479"/>
                  </a:cubicBezTo>
                  <a:cubicBezTo>
                    <a:pt x="279" y="483"/>
                    <a:pt x="279" y="490"/>
                    <a:pt x="272" y="490"/>
                  </a:cubicBezTo>
                  <a:cubicBezTo>
                    <a:pt x="266" y="491"/>
                    <a:pt x="263" y="492"/>
                    <a:pt x="258" y="494"/>
                  </a:cubicBezTo>
                  <a:cubicBezTo>
                    <a:pt x="252" y="497"/>
                    <a:pt x="248" y="499"/>
                    <a:pt x="243" y="503"/>
                  </a:cubicBezTo>
                  <a:cubicBezTo>
                    <a:pt x="241" y="504"/>
                    <a:pt x="239" y="505"/>
                    <a:pt x="237" y="507"/>
                  </a:cubicBezTo>
                  <a:cubicBezTo>
                    <a:pt x="235" y="509"/>
                    <a:pt x="235" y="510"/>
                    <a:pt x="233" y="511"/>
                  </a:cubicBezTo>
                  <a:cubicBezTo>
                    <a:pt x="229" y="515"/>
                    <a:pt x="227" y="516"/>
                    <a:pt x="223" y="519"/>
                  </a:cubicBezTo>
                  <a:cubicBezTo>
                    <a:pt x="219" y="524"/>
                    <a:pt x="216" y="526"/>
                    <a:pt x="211" y="530"/>
                  </a:cubicBezTo>
                  <a:cubicBezTo>
                    <a:pt x="210" y="531"/>
                    <a:pt x="208" y="532"/>
                    <a:pt x="206" y="533"/>
                  </a:cubicBezTo>
                  <a:cubicBezTo>
                    <a:pt x="201" y="535"/>
                    <a:pt x="197" y="534"/>
                    <a:pt x="191" y="534"/>
                  </a:cubicBezTo>
                  <a:cubicBezTo>
                    <a:pt x="183" y="536"/>
                    <a:pt x="179" y="539"/>
                    <a:pt x="170" y="541"/>
                  </a:cubicBezTo>
                  <a:cubicBezTo>
                    <a:pt x="166" y="542"/>
                    <a:pt x="163" y="543"/>
                    <a:pt x="158" y="543"/>
                  </a:cubicBezTo>
                  <a:cubicBezTo>
                    <a:pt x="155" y="543"/>
                    <a:pt x="153" y="542"/>
                    <a:pt x="150" y="542"/>
                  </a:cubicBezTo>
                  <a:cubicBezTo>
                    <a:pt x="146" y="543"/>
                    <a:pt x="146" y="549"/>
                    <a:pt x="144" y="553"/>
                  </a:cubicBezTo>
                  <a:cubicBezTo>
                    <a:pt x="141" y="559"/>
                    <a:pt x="140" y="563"/>
                    <a:pt x="136" y="568"/>
                  </a:cubicBezTo>
                  <a:cubicBezTo>
                    <a:pt x="134" y="572"/>
                    <a:pt x="130" y="572"/>
                    <a:pt x="125" y="573"/>
                  </a:cubicBezTo>
                  <a:cubicBezTo>
                    <a:pt x="119" y="574"/>
                    <a:pt x="116" y="577"/>
                    <a:pt x="109" y="577"/>
                  </a:cubicBezTo>
                  <a:cubicBezTo>
                    <a:pt x="104" y="577"/>
                    <a:pt x="101" y="575"/>
                    <a:pt x="98" y="570"/>
                  </a:cubicBezTo>
                  <a:cubicBezTo>
                    <a:pt x="96" y="566"/>
                    <a:pt x="94" y="564"/>
                    <a:pt x="92" y="558"/>
                  </a:cubicBezTo>
                  <a:cubicBezTo>
                    <a:pt x="87" y="563"/>
                    <a:pt x="83" y="564"/>
                    <a:pt x="77" y="567"/>
                  </a:cubicBezTo>
                  <a:cubicBezTo>
                    <a:pt x="75" y="568"/>
                    <a:pt x="74" y="569"/>
                    <a:pt x="72" y="569"/>
                  </a:cubicBezTo>
                  <a:cubicBezTo>
                    <a:pt x="70" y="570"/>
                    <a:pt x="68" y="570"/>
                    <a:pt x="66" y="571"/>
                  </a:cubicBezTo>
                  <a:cubicBezTo>
                    <a:pt x="63" y="573"/>
                    <a:pt x="61" y="575"/>
                    <a:pt x="58" y="576"/>
                  </a:cubicBezTo>
                  <a:cubicBezTo>
                    <a:pt x="54" y="578"/>
                    <a:pt x="51" y="579"/>
                    <a:pt x="48" y="582"/>
                  </a:cubicBezTo>
                  <a:cubicBezTo>
                    <a:pt x="45" y="585"/>
                    <a:pt x="45" y="588"/>
                    <a:pt x="42" y="590"/>
                  </a:cubicBezTo>
                  <a:cubicBezTo>
                    <a:pt x="37" y="593"/>
                    <a:pt x="33" y="593"/>
                    <a:pt x="28" y="593"/>
                  </a:cubicBezTo>
                  <a:cubicBezTo>
                    <a:pt x="23" y="594"/>
                    <a:pt x="21" y="599"/>
                    <a:pt x="19" y="604"/>
                  </a:cubicBezTo>
                  <a:cubicBezTo>
                    <a:pt x="18" y="608"/>
                    <a:pt x="16" y="610"/>
                    <a:pt x="16" y="614"/>
                  </a:cubicBezTo>
                  <a:cubicBezTo>
                    <a:pt x="16" y="616"/>
                    <a:pt x="17" y="617"/>
                    <a:pt x="17" y="620"/>
                  </a:cubicBezTo>
                  <a:cubicBezTo>
                    <a:pt x="17" y="622"/>
                    <a:pt x="15" y="623"/>
                    <a:pt x="14" y="625"/>
                  </a:cubicBezTo>
                  <a:cubicBezTo>
                    <a:pt x="10" y="629"/>
                    <a:pt x="6" y="631"/>
                    <a:pt x="0" y="633"/>
                  </a:cubicBezTo>
                  <a:cubicBezTo>
                    <a:pt x="0" y="633"/>
                    <a:pt x="0" y="633"/>
                    <a:pt x="0" y="633"/>
                  </a:cubicBezTo>
                  <a:cubicBezTo>
                    <a:pt x="0" y="635"/>
                    <a:pt x="0" y="635"/>
                    <a:pt x="0" y="638"/>
                  </a:cubicBezTo>
                  <a:cubicBezTo>
                    <a:pt x="0" y="642"/>
                    <a:pt x="2" y="644"/>
                    <a:pt x="3" y="647"/>
                  </a:cubicBezTo>
                  <a:cubicBezTo>
                    <a:pt x="4" y="649"/>
                    <a:pt x="6" y="650"/>
                    <a:pt x="6" y="652"/>
                  </a:cubicBezTo>
                  <a:cubicBezTo>
                    <a:pt x="6" y="656"/>
                    <a:pt x="3" y="658"/>
                    <a:pt x="3" y="662"/>
                  </a:cubicBezTo>
                  <a:cubicBezTo>
                    <a:pt x="3" y="664"/>
                    <a:pt x="5" y="666"/>
                    <a:pt x="6" y="668"/>
                  </a:cubicBezTo>
                  <a:cubicBezTo>
                    <a:pt x="8" y="674"/>
                    <a:pt x="10" y="677"/>
                    <a:pt x="10" y="683"/>
                  </a:cubicBezTo>
                  <a:cubicBezTo>
                    <a:pt x="18" y="683"/>
                    <a:pt x="18" y="683"/>
                    <a:pt x="18" y="683"/>
                  </a:cubicBezTo>
                  <a:cubicBezTo>
                    <a:pt x="24" y="683"/>
                    <a:pt x="26" y="678"/>
                    <a:pt x="31" y="678"/>
                  </a:cubicBezTo>
                  <a:cubicBezTo>
                    <a:pt x="38" y="678"/>
                    <a:pt x="41" y="682"/>
                    <a:pt x="46" y="684"/>
                  </a:cubicBezTo>
                  <a:cubicBezTo>
                    <a:pt x="51" y="686"/>
                    <a:pt x="56" y="688"/>
                    <a:pt x="56" y="693"/>
                  </a:cubicBezTo>
                  <a:cubicBezTo>
                    <a:pt x="56" y="697"/>
                    <a:pt x="51" y="697"/>
                    <a:pt x="51" y="701"/>
                  </a:cubicBezTo>
                  <a:cubicBezTo>
                    <a:pt x="51" y="704"/>
                    <a:pt x="52" y="705"/>
                    <a:pt x="53" y="708"/>
                  </a:cubicBezTo>
                  <a:cubicBezTo>
                    <a:pt x="54" y="710"/>
                    <a:pt x="54" y="712"/>
                    <a:pt x="55" y="714"/>
                  </a:cubicBezTo>
                  <a:cubicBezTo>
                    <a:pt x="57" y="718"/>
                    <a:pt x="61" y="718"/>
                    <a:pt x="61" y="722"/>
                  </a:cubicBezTo>
                  <a:cubicBezTo>
                    <a:pt x="61" y="728"/>
                    <a:pt x="57" y="730"/>
                    <a:pt x="57" y="735"/>
                  </a:cubicBezTo>
                  <a:cubicBezTo>
                    <a:pt x="57" y="737"/>
                    <a:pt x="58" y="737"/>
                    <a:pt x="59" y="738"/>
                  </a:cubicBezTo>
                  <a:cubicBezTo>
                    <a:pt x="61" y="740"/>
                    <a:pt x="62" y="742"/>
                    <a:pt x="63" y="744"/>
                  </a:cubicBezTo>
                  <a:cubicBezTo>
                    <a:pt x="65" y="747"/>
                    <a:pt x="67" y="748"/>
                    <a:pt x="67" y="750"/>
                  </a:cubicBezTo>
                  <a:cubicBezTo>
                    <a:pt x="67" y="752"/>
                    <a:pt x="65" y="753"/>
                    <a:pt x="64" y="754"/>
                  </a:cubicBezTo>
                  <a:cubicBezTo>
                    <a:pt x="63" y="757"/>
                    <a:pt x="61" y="758"/>
                    <a:pt x="59" y="760"/>
                  </a:cubicBezTo>
                  <a:cubicBezTo>
                    <a:pt x="59" y="760"/>
                    <a:pt x="59" y="760"/>
                    <a:pt x="59" y="760"/>
                  </a:cubicBezTo>
                  <a:cubicBezTo>
                    <a:pt x="58" y="767"/>
                    <a:pt x="60" y="770"/>
                    <a:pt x="57" y="775"/>
                  </a:cubicBezTo>
                  <a:cubicBezTo>
                    <a:pt x="57" y="775"/>
                    <a:pt x="57" y="775"/>
                    <a:pt x="57" y="775"/>
                  </a:cubicBezTo>
                  <a:cubicBezTo>
                    <a:pt x="62" y="776"/>
                    <a:pt x="65" y="780"/>
                    <a:pt x="70" y="781"/>
                  </a:cubicBezTo>
                  <a:cubicBezTo>
                    <a:pt x="76" y="783"/>
                    <a:pt x="79" y="782"/>
                    <a:pt x="85" y="782"/>
                  </a:cubicBezTo>
                  <a:cubicBezTo>
                    <a:pt x="86" y="786"/>
                    <a:pt x="86" y="789"/>
                    <a:pt x="89" y="790"/>
                  </a:cubicBezTo>
                  <a:cubicBezTo>
                    <a:pt x="91" y="791"/>
                    <a:pt x="92" y="789"/>
                    <a:pt x="94" y="789"/>
                  </a:cubicBezTo>
                  <a:cubicBezTo>
                    <a:pt x="97" y="790"/>
                    <a:pt x="99" y="792"/>
                    <a:pt x="101" y="794"/>
                  </a:cubicBezTo>
                  <a:cubicBezTo>
                    <a:pt x="103" y="796"/>
                    <a:pt x="104" y="798"/>
                    <a:pt x="105" y="800"/>
                  </a:cubicBezTo>
                  <a:cubicBezTo>
                    <a:pt x="109" y="805"/>
                    <a:pt x="113" y="808"/>
                    <a:pt x="113" y="814"/>
                  </a:cubicBezTo>
                  <a:cubicBezTo>
                    <a:pt x="113" y="816"/>
                    <a:pt x="110" y="817"/>
                    <a:pt x="110" y="820"/>
                  </a:cubicBezTo>
                  <a:cubicBezTo>
                    <a:pt x="110" y="823"/>
                    <a:pt x="113" y="824"/>
                    <a:pt x="114" y="826"/>
                  </a:cubicBezTo>
                  <a:cubicBezTo>
                    <a:pt x="115" y="829"/>
                    <a:pt x="116" y="831"/>
                    <a:pt x="116" y="834"/>
                  </a:cubicBezTo>
                  <a:cubicBezTo>
                    <a:pt x="117" y="838"/>
                    <a:pt x="120" y="841"/>
                    <a:pt x="124" y="841"/>
                  </a:cubicBezTo>
                  <a:cubicBezTo>
                    <a:pt x="129" y="841"/>
                    <a:pt x="131" y="837"/>
                    <a:pt x="136" y="837"/>
                  </a:cubicBezTo>
                  <a:cubicBezTo>
                    <a:pt x="138" y="837"/>
                    <a:pt x="138" y="840"/>
                    <a:pt x="139" y="841"/>
                  </a:cubicBezTo>
                  <a:cubicBezTo>
                    <a:pt x="142" y="845"/>
                    <a:pt x="143" y="850"/>
                    <a:pt x="148" y="852"/>
                  </a:cubicBezTo>
                  <a:cubicBezTo>
                    <a:pt x="153" y="854"/>
                    <a:pt x="156" y="856"/>
                    <a:pt x="162" y="858"/>
                  </a:cubicBezTo>
                  <a:cubicBezTo>
                    <a:pt x="167" y="860"/>
                    <a:pt x="170" y="859"/>
                    <a:pt x="176" y="860"/>
                  </a:cubicBezTo>
                  <a:cubicBezTo>
                    <a:pt x="176" y="860"/>
                    <a:pt x="176" y="860"/>
                    <a:pt x="176" y="860"/>
                  </a:cubicBezTo>
                  <a:cubicBezTo>
                    <a:pt x="183" y="861"/>
                    <a:pt x="188" y="862"/>
                    <a:pt x="195" y="862"/>
                  </a:cubicBezTo>
                  <a:cubicBezTo>
                    <a:pt x="195" y="862"/>
                    <a:pt x="195" y="862"/>
                    <a:pt x="195" y="862"/>
                  </a:cubicBezTo>
                  <a:cubicBezTo>
                    <a:pt x="198" y="862"/>
                    <a:pt x="198" y="862"/>
                    <a:pt x="198" y="862"/>
                  </a:cubicBezTo>
                  <a:cubicBezTo>
                    <a:pt x="200" y="862"/>
                    <a:pt x="200" y="860"/>
                    <a:pt x="202" y="859"/>
                  </a:cubicBezTo>
                  <a:cubicBezTo>
                    <a:pt x="206" y="857"/>
                    <a:pt x="208" y="856"/>
                    <a:pt x="212" y="854"/>
                  </a:cubicBezTo>
                  <a:cubicBezTo>
                    <a:pt x="218" y="851"/>
                    <a:pt x="221" y="849"/>
                    <a:pt x="227" y="845"/>
                  </a:cubicBezTo>
                  <a:cubicBezTo>
                    <a:pt x="228" y="844"/>
                    <a:pt x="229" y="843"/>
                    <a:pt x="231" y="842"/>
                  </a:cubicBezTo>
                  <a:cubicBezTo>
                    <a:pt x="232" y="841"/>
                    <a:pt x="234" y="841"/>
                    <a:pt x="235" y="840"/>
                  </a:cubicBezTo>
                  <a:cubicBezTo>
                    <a:pt x="238" y="839"/>
                    <a:pt x="239" y="838"/>
                    <a:pt x="241" y="836"/>
                  </a:cubicBezTo>
                  <a:cubicBezTo>
                    <a:pt x="245" y="835"/>
                    <a:pt x="248" y="834"/>
                    <a:pt x="253" y="834"/>
                  </a:cubicBezTo>
                  <a:cubicBezTo>
                    <a:pt x="260" y="834"/>
                    <a:pt x="264" y="838"/>
                    <a:pt x="270" y="841"/>
                  </a:cubicBezTo>
                  <a:cubicBezTo>
                    <a:pt x="277" y="845"/>
                    <a:pt x="281" y="847"/>
                    <a:pt x="288" y="850"/>
                  </a:cubicBezTo>
                  <a:cubicBezTo>
                    <a:pt x="291" y="851"/>
                    <a:pt x="293" y="853"/>
                    <a:pt x="296" y="854"/>
                  </a:cubicBezTo>
                  <a:cubicBezTo>
                    <a:pt x="309" y="860"/>
                    <a:pt x="316" y="865"/>
                    <a:pt x="329" y="870"/>
                  </a:cubicBezTo>
                  <a:cubicBezTo>
                    <a:pt x="333" y="871"/>
                    <a:pt x="335" y="874"/>
                    <a:pt x="339" y="874"/>
                  </a:cubicBezTo>
                  <a:cubicBezTo>
                    <a:pt x="345" y="874"/>
                    <a:pt x="348" y="869"/>
                    <a:pt x="354" y="869"/>
                  </a:cubicBezTo>
                  <a:cubicBezTo>
                    <a:pt x="357" y="869"/>
                    <a:pt x="359" y="870"/>
                    <a:pt x="361" y="871"/>
                  </a:cubicBezTo>
                  <a:cubicBezTo>
                    <a:pt x="366" y="873"/>
                    <a:pt x="367" y="877"/>
                    <a:pt x="371" y="877"/>
                  </a:cubicBezTo>
                  <a:cubicBezTo>
                    <a:pt x="374" y="877"/>
                    <a:pt x="375" y="876"/>
                    <a:pt x="378" y="875"/>
                  </a:cubicBezTo>
                  <a:cubicBezTo>
                    <a:pt x="383" y="873"/>
                    <a:pt x="386" y="871"/>
                    <a:pt x="390" y="867"/>
                  </a:cubicBezTo>
                  <a:cubicBezTo>
                    <a:pt x="394" y="863"/>
                    <a:pt x="395" y="860"/>
                    <a:pt x="399" y="855"/>
                  </a:cubicBezTo>
                  <a:cubicBezTo>
                    <a:pt x="401" y="854"/>
                    <a:pt x="402" y="853"/>
                    <a:pt x="403" y="852"/>
                  </a:cubicBezTo>
                  <a:cubicBezTo>
                    <a:pt x="404" y="851"/>
                    <a:pt x="404" y="850"/>
                    <a:pt x="405" y="850"/>
                  </a:cubicBezTo>
                  <a:cubicBezTo>
                    <a:pt x="410" y="850"/>
                    <a:pt x="412" y="852"/>
                    <a:pt x="417" y="852"/>
                  </a:cubicBezTo>
                  <a:cubicBezTo>
                    <a:pt x="422" y="852"/>
                    <a:pt x="426" y="851"/>
                    <a:pt x="431" y="851"/>
                  </a:cubicBezTo>
                  <a:cubicBezTo>
                    <a:pt x="434" y="851"/>
                    <a:pt x="434" y="854"/>
                    <a:pt x="435" y="857"/>
                  </a:cubicBezTo>
                  <a:cubicBezTo>
                    <a:pt x="436" y="859"/>
                    <a:pt x="437" y="861"/>
                    <a:pt x="439" y="863"/>
                  </a:cubicBezTo>
                  <a:cubicBezTo>
                    <a:pt x="442" y="866"/>
                    <a:pt x="445" y="866"/>
                    <a:pt x="449" y="867"/>
                  </a:cubicBezTo>
                  <a:cubicBezTo>
                    <a:pt x="456" y="868"/>
                    <a:pt x="460" y="869"/>
                    <a:pt x="468" y="869"/>
                  </a:cubicBezTo>
                  <a:cubicBezTo>
                    <a:pt x="471" y="869"/>
                    <a:pt x="474" y="868"/>
                    <a:pt x="477" y="866"/>
                  </a:cubicBezTo>
                  <a:cubicBezTo>
                    <a:pt x="479" y="865"/>
                    <a:pt x="481" y="863"/>
                    <a:pt x="484" y="863"/>
                  </a:cubicBezTo>
                  <a:cubicBezTo>
                    <a:pt x="487" y="863"/>
                    <a:pt x="488" y="866"/>
                    <a:pt x="492" y="866"/>
                  </a:cubicBezTo>
                  <a:cubicBezTo>
                    <a:pt x="497" y="866"/>
                    <a:pt x="500" y="862"/>
                    <a:pt x="505" y="859"/>
                  </a:cubicBezTo>
                  <a:cubicBezTo>
                    <a:pt x="509" y="857"/>
                    <a:pt x="512" y="856"/>
                    <a:pt x="517" y="855"/>
                  </a:cubicBezTo>
                  <a:cubicBezTo>
                    <a:pt x="526" y="852"/>
                    <a:pt x="530" y="846"/>
                    <a:pt x="539" y="846"/>
                  </a:cubicBezTo>
                  <a:cubicBezTo>
                    <a:pt x="543" y="846"/>
                    <a:pt x="545" y="848"/>
                    <a:pt x="549" y="850"/>
                  </a:cubicBezTo>
                  <a:cubicBezTo>
                    <a:pt x="551" y="852"/>
                    <a:pt x="552" y="853"/>
                    <a:pt x="554" y="853"/>
                  </a:cubicBezTo>
                  <a:cubicBezTo>
                    <a:pt x="558" y="853"/>
                    <a:pt x="561" y="850"/>
                    <a:pt x="565" y="848"/>
                  </a:cubicBezTo>
                  <a:cubicBezTo>
                    <a:pt x="569" y="846"/>
                    <a:pt x="571" y="846"/>
                    <a:pt x="575" y="844"/>
                  </a:cubicBezTo>
                  <a:cubicBezTo>
                    <a:pt x="578" y="842"/>
                    <a:pt x="579" y="839"/>
                    <a:pt x="580" y="835"/>
                  </a:cubicBezTo>
                  <a:cubicBezTo>
                    <a:pt x="582" y="832"/>
                    <a:pt x="583" y="830"/>
                    <a:pt x="585" y="827"/>
                  </a:cubicBezTo>
                  <a:cubicBezTo>
                    <a:pt x="585" y="826"/>
                    <a:pt x="584" y="825"/>
                    <a:pt x="585" y="825"/>
                  </a:cubicBezTo>
                  <a:cubicBezTo>
                    <a:pt x="585" y="824"/>
                    <a:pt x="586" y="824"/>
                    <a:pt x="587" y="824"/>
                  </a:cubicBezTo>
                  <a:cubicBezTo>
                    <a:pt x="587" y="824"/>
                    <a:pt x="588" y="824"/>
                    <a:pt x="589" y="824"/>
                  </a:cubicBezTo>
                  <a:cubicBezTo>
                    <a:pt x="592" y="824"/>
                    <a:pt x="594" y="823"/>
                    <a:pt x="597" y="822"/>
                  </a:cubicBezTo>
                  <a:cubicBezTo>
                    <a:pt x="601" y="822"/>
                    <a:pt x="604" y="823"/>
                    <a:pt x="607" y="822"/>
                  </a:cubicBezTo>
                  <a:cubicBezTo>
                    <a:pt x="611" y="821"/>
                    <a:pt x="612" y="819"/>
                    <a:pt x="615" y="818"/>
                  </a:cubicBezTo>
                  <a:cubicBezTo>
                    <a:pt x="620" y="816"/>
                    <a:pt x="622" y="816"/>
                    <a:pt x="627" y="815"/>
                  </a:cubicBezTo>
                  <a:cubicBezTo>
                    <a:pt x="630" y="814"/>
                    <a:pt x="632" y="812"/>
                    <a:pt x="635" y="812"/>
                  </a:cubicBezTo>
                  <a:cubicBezTo>
                    <a:pt x="637" y="812"/>
                    <a:pt x="638" y="813"/>
                    <a:pt x="639" y="813"/>
                  </a:cubicBezTo>
                  <a:cubicBezTo>
                    <a:pt x="643" y="814"/>
                    <a:pt x="646" y="813"/>
                    <a:pt x="650" y="813"/>
                  </a:cubicBezTo>
                  <a:cubicBezTo>
                    <a:pt x="665" y="813"/>
                    <a:pt x="674" y="810"/>
                    <a:pt x="689" y="810"/>
                  </a:cubicBezTo>
                  <a:cubicBezTo>
                    <a:pt x="690" y="810"/>
                    <a:pt x="692" y="811"/>
                    <a:pt x="693" y="811"/>
                  </a:cubicBezTo>
                  <a:cubicBezTo>
                    <a:pt x="693" y="812"/>
                    <a:pt x="693" y="813"/>
                    <a:pt x="694" y="813"/>
                  </a:cubicBezTo>
                  <a:cubicBezTo>
                    <a:pt x="696" y="815"/>
                    <a:pt x="699" y="815"/>
                    <a:pt x="702" y="815"/>
                  </a:cubicBezTo>
                  <a:cubicBezTo>
                    <a:pt x="707" y="816"/>
                    <a:pt x="711" y="815"/>
                    <a:pt x="716" y="817"/>
                  </a:cubicBezTo>
                  <a:cubicBezTo>
                    <a:pt x="719" y="818"/>
                    <a:pt x="721" y="820"/>
                    <a:pt x="724" y="822"/>
                  </a:cubicBezTo>
                  <a:cubicBezTo>
                    <a:pt x="731" y="826"/>
                    <a:pt x="736" y="828"/>
                    <a:pt x="742" y="832"/>
                  </a:cubicBezTo>
                  <a:cubicBezTo>
                    <a:pt x="742" y="832"/>
                    <a:pt x="742" y="832"/>
                    <a:pt x="742" y="832"/>
                  </a:cubicBezTo>
                  <a:cubicBezTo>
                    <a:pt x="746" y="832"/>
                    <a:pt x="746" y="832"/>
                    <a:pt x="746" y="832"/>
                  </a:cubicBezTo>
                  <a:cubicBezTo>
                    <a:pt x="751" y="832"/>
                    <a:pt x="754" y="830"/>
                    <a:pt x="758" y="826"/>
                  </a:cubicBezTo>
                  <a:cubicBezTo>
                    <a:pt x="761" y="824"/>
                    <a:pt x="761" y="820"/>
                    <a:pt x="765" y="820"/>
                  </a:cubicBezTo>
                  <a:cubicBezTo>
                    <a:pt x="767" y="820"/>
                    <a:pt x="768" y="822"/>
                    <a:pt x="771" y="822"/>
                  </a:cubicBezTo>
                  <a:cubicBezTo>
                    <a:pt x="776" y="823"/>
                    <a:pt x="779" y="825"/>
                    <a:pt x="784" y="826"/>
                  </a:cubicBezTo>
                  <a:cubicBezTo>
                    <a:pt x="786" y="827"/>
                    <a:pt x="788" y="827"/>
                    <a:pt x="790" y="828"/>
                  </a:cubicBezTo>
                  <a:cubicBezTo>
                    <a:pt x="793" y="830"/>
                    <a:pt x="794" y="832"/>
                    <a:pt x="798" y="832"/>
                  </a:cubicBezTo>
                  <a:cubicBezTo>
                    <a:pt x="799" y="832"/>
                    <a:pt x="799" y="832"/>
                    <a:pt x="800" y="831"/>
                  </a:cubicBezTo>
                  <a:cubicBezTo>
                    <a:pt x="803" y="831"/>
                    <a:pt x="804" y="829"/>
                    <a:pt x="806" y="827"/>
                  </a:cubicBezTo>
                  <a:cubicBezTo>
                    <a:pt x="808" y="826"/>
                    <a:pt x="810" y="825"/>
                    <a:pt x="810" y="822"/>
                  </a:cubicBezTo>
                  <a:cubicBezTo>
                    <a:pt x="810" y="818"/>
                    <a:pt x="808" y="816"/>
                    <a:pt x="806" y="812"/>
                  </a:cubicBezTo>
                  <a:cubicBezTo>
                    <a:pt x="805" y="809"/>
                    <a:pt x="806" y="807"/>
                    <a:pt x="804" y="804"/>
                  </a:cubicBezTo>
                  <a:cubicBezTo>
                    <a:pt x="802" y="803"/>
                    <a:pt x="800" y="803"/>
                    <a:pt x="798" y="802"/>
                  </a:cubicBezTo>
                  <a:cubicBezTo>
                    <a:pt x="794" y="800"/>
                    <a:pt x="791" y="797"/>
                    <a:pt x="791" y="793"/>
                  </a:cubicBezTo>
                  <a:cubicBezTo>
                    <a:pt x="791" y="791"/>
                    <a:pt x="791" y="789"/>
                    <a:pt x="793" y="787"/>
                  </a:cubicBezTo>
                  <a:cubicBezTo>
                    <a:pt x="794" y="785"/>
                    <a:pt x="796" y="785"/>
                    <a:pt x="799" y="784"/>
                  </a:cubicBezTo>
                  <a:cubicBezTo>
                    <a:pt x="802" y="783"/>
                    <a:pt x="804" y="782"/>
                    <a:pt x="807" y="780"/>
                  </a:cubicBezTo>
                  <a:cubicBezTo>
                    <a:pt x="811" y="779"/>
                    <a:pt x="816" y="778"/>
                    <a:pt x="816" y="774"/>
                  </a:cubicBezTo>
                  <a:cubicBezTo>
                    <a:pt x="816" y="772"/>
                    <a:pt x="814" y="771"/>
                    <a:pt x="814" y="769"/>
                  </a:cubicBezTo>
                  <a:cubicBezTo>
                    <a:pt x="812" y="764"/>
                    <a:pt x="812" y="760"/>
                    <a:pt x="808" y="755"/>
                  </a:cubicBezTo>
                  <a:cubicBezTo>
                    <a:pt x="806" y="752"/>
                    <a:pt x="802" y="752"/>
                    <a:pt x="798" y="749"/>
                  </a:cubicBezTo>
                  <a:cubicBezTo>
                    <a:pt x="796" y="748"/>
                    <a:pt x="794" y="747"/>
                    <a:pt x="792" y="746"/>
                  </a:cubicBezTo>
                  <a:cubicBezTo>
                    <a:pt x="789" y="744"/>
                    <a:pt x="789" y="741"/>
                    <a:pt x="786" y="738"/>
                  </a:cubicBezTo>
                  <a:cubicBezTo>
                    <a:pt x="784" y="737"/>
                    <a:pt x="783" y="737"/>
                    <a:pt x="782" y="735"/>
                  </a:cubicBezTo>
                  <a:cubicBezTo>
                    <a:pt x="779" y="731"/>
                    <a:pt x="780" y="728"/>
                    <a:pt x="780" y="723"/>
                  </a:cubicBezTo>
                  <a:cubicBezTo>
                    <a:pt x="780" y="719"/>
                    <a:pt x="776" y="717"/>
                    <a:pt x="774" y="713"/>
                  </a:cubicBezTo>
                  <a:cubicBezTo>
                    <a:pt x="772" y="708"/>
                    <a:pt x="773" y="704"/>
                    <a:pt x="772" y="698"/>
                  </a:cubicBezTo>
                  <a:cubicBezTo>
                    <a:pt x="771" y="696"/>
                    <a:pt x="770" y="694"/>
                    <a:pt x="770" y="691"/>
                  </a:cubicBezTo>
                  <a:cubicBezTo>
                    <a:pt x="770" y="689"/>
                    <a:pt x="773" y="690"/>
                    <a:pt x="774" y="688"/>
                  </a:cubicBezTo>
                  <a:cubicBezTo>
                    <a:pt x="776" y="687"/>
                    <a:pt x="776" y="686"/>
                    <a:pt x="778" y="685"/>
                  </a:cubicBezTo>
                  <a:cubicBezTo>
                    <a:pt x="780" y="683"/>
                    <a:pt x="783" y="681"/>
                    <a:pt x="786" y="680"/>
                  </a:cubicBezTo>
                  <a:cubicBezTo>
                    <a:pt x="792" y="679"/>
                    <a:pt x="796" y="679"/>
                    <a:pt x="802" y="678"/>
                  </a:cubicBezTo>
                  <a:cubicBezTo>
                    <a:pt x="807" y="677"/>
                    <a:pt x="810" y="677"/>
                    <a:pt x="814" y="675"/>
                  </a:cubicBezTo>
                  <a:cubicBezTo>
                    <a:pt x="821" y="674"/>
                    <a:pt x="825" y="670"/>
                    <a:pt x="832" y="670"/>
                  </a:cubicBezTo>
                  <a:cubicBezTo>
                    <a:pt x="840" y="670"/>
                    <a:pt x="844" y="668"/>
                    <a:pt x="851" y="666"/>
                  </a:cubicBezTo>
                  <a:cubicBezTo>
                    <a:pt x="853" y="665"/>
                    <a:pt x="854" y="664"/>
                    <a:pt x="856" y="663"/>
                  </a:cubicBezTo>
                  <a:cubicBezTo>
                    <a:pt x="860" y="661"/>
                    <a:pt x="863" y="661"/>
                    <a:pt x="868" y="660"/>
                  </a:cubicBezTo>
                  <a:cubicBezTo>
                    <a:pt x="872" y="659"/>
                    <a:pt x="874" y="658"/>
                    <a:pt x="878" y="656"/>
                  </a:cubicBezTo>
                  <a:cubicBezTo>
                    <a:pt x="884" y="653"/>
                    <a:pt x="889" y="652"/>
                    <a:pt x="895" y="651"/>
                  </a:cubicBezTo>
                  <a:cubicBezTo>
                    <a:pt x="895" y="651"/>
                    <a:pt x="895" y="651"/>
                    <a:pt x="895" y="651"/>
                  </a:cubicBezTo>
                  <a:cubicBezTo>
                    <a:pt x="895" y="649"/>
                    <a:pt x="895" y="649"/>
                    <a:pt x="895" y="647"/>
                  </a:cubicBezTo>
                  <a:cubicBezTo>
                    <a:pt x="895" y="645"/>
                    <a:pt x="895" y="644"/>
                    <a:pt x="894" y="643"/>
                  </a:cubicBezTo>
                  <a:cubicBezTo>
                    <a:pt x="893" y="638"/>
                    <a:pt x="894" y="635"/>
                    <a:pt x="893" y="631"/>
                  </a:cubicBezTo>
                  <a:cubicBezTo>
                    <a:pt x="892" y="628"/>
                    <a:pt x="891" y="626"/>
                    <a:pt x="890" y="623"/>
                  </a:cubicBezTo>
                  <a:cubicBezTo>
                    <a:pt x="888" y="617"/>
                    <a:pt x="887" y="613"/>
                    <a:pt x="887" y="607"/>
                  </a:cubicBezTo>
                  <a:cubicBezTo>
                    <a:pt x="887" y="603"/>
                    <a:pt x="888" y="601"/>
                    <a:pt x="889" y="597"/>
                  </a:cubicBezTo>
                  <a:cubicBezTo>
                    <a:pt x="890" y="595"/>
                    <a:pt x="892" y="595"/>
                    <a:pt x="892" y="593"/>
                  </a:cubicBezTo>
                  <a:cubicBezTo>
                    <a:pt x="895" y="585"/>
                    <a:pt x="899" y="581"/>
                    <a:pt x="905" y="575"/>
                  </a:cubicBezTo>
                  <a:cubicBezTo>
                    <a:pt x="908" y="573"/>
                    <a:pt x="909" y="573"/>
                    <a:pt x="912" y="571"/>
                  </a:cubicBezTo>
                  <a:cubicBezTo>
                    <a:pt x="913" y="571"/>
                    <a:pt x="913" y="570"/>
                    <a:pt x="913" y="569"/>
                  </a:cubicBezTo>
                  <a:cubicBezTo>
                    <a:pt x="919" y="565"/>
                    <a:pt x="924" y="563"/>
                    <a:pt x="929" y="557"/>
                  </a:cubicBezTo>
                  <a:cubicBezTo>
                    <a:pt x="931" y="554"/>
                    <a:pt x="934" y="553"/>
                    <a:pt x="935" y="549"/>
                  </a:cubicBezTo>
                  <a:cubicBezTo>
                    <a:pt x="939" y="541"/>
                    <a:pt x="940" y="536"/>
                    <a:pt x="946" y="529"/>
                  </a:cubicBezTo>
                  <a:cubicBezTo>
                    <a:pt x="949" y="525"/>
                    <a:pt x="953" y="523"/>
                    <a:pt x="957" y="520"/>
                  </a:cubicBezTo>
                  <a:cubicBezTo>
                    <a:pt x="962" y="517"/>
                    <a:pt x="965" y="515"/>
                    <a:pt x="969" y="510"/>
                  </a:cubicBezTo>
                  <a:cubicBezTo>
                    <a:pt x="970" y="509"/>
                    <a:pt x="970" y="508"/>
                    <a:pt x="972" y="506"/>
                  </a:cubicBezTo>
                  <a:cubicBezTo>
                    <a:pt x="974" y="504"/>
                    <a:pt x="977" y="503"/>
                    <a:pt x="980" y="501"/>
                  </a:cubicBezTo>
                  <a:cubicBezTo>
                    <a:pt x="985" y="497"/>
                    <a:pt x="988" y="494"/>
                    <a:pt x="994" y="492"/>
                  </a:cubicBezTo>
                  <a:cubicBezTo>
                    <a:pt x="997" y="491"/>
                    <a:pt x="998" y="491"/>
                    <a:pt x="1000" y="491"/>
                  </a:cubicBezTo>
                  <a:cubicBezTo>
                    <a:pt x="1005" y="490"/>
                    <a:pt x="1008" y="488"/>
                    <a:pt x="1012" y="488"/>
                  </a:cubicBezTo>
                  <a:cubicBezTo>
                    <a:pt x="1015" y="488"/>
                    <a:pt x="1017" y="489"/>
                    <a:pt x="1019" y="488"/>
                  </a:cubicBezTo>
                  <a:cubicBezTo>
                    <a:pt x="1023" y="488"/>
                    <a:pt x="1025" y="486"/>
                    <a:pt x="1028" y="483"/>
                  </a:cubicBezTo>
                  <a:cubicBezTo>
                    <a:pt x="1030" y="482"/>
                    <a:pt x="1031" y="482"/>
                    <a:pt x="1032" y="480"/>
                  </a:cubicBezTo>
                  <a:cubicBezTo>
                    <a:pt x="1034" y="478"/>
                    <a:pt x="1034" y="475"/>
                    <a:pt x="1034" y="472"/>
                  </a:cubicBezTo>
                  <a:cubicBezTo>
                    <a:pt x="1035" y="466"/>
                    <a:pt x="1036" y="462"/>
                    <a:pt x="1037" y="455"/>
                  </a:cubicBezTo>
                  <a:cubicBezTo>
                    <a:pt x="1038" y="451"/>
                    <a:pt x="1039" y="449"/>
                    <a:pt x="1040" y="445"/>
                  </a:cubicBezTo>
                  <a:cubicBezTo>
                    <a:pt x="1041" y="442"/>
                    <a:pt x="1043" y="441"/>
                    <a:pt x="1044" y="439"/>
                  </a:cubicBezTo>
                  <a:cubicBezTo>
                    <a:pt x="1047" y="434"/>
                    <a:pt x="1049" y="431"/>
                    <a:pt x="1053" y="428"/>
                  </a:cubicBezTo>
                  <a:cubicBezTo>
                    <a:pt x="1053" y="428"/>
                    <a:pt x="1053" y="428"/>
                    <a:pt x="1053" y="428"/>
                  </a:cubicBezTo>
                  <a:cubicBezTo>
                    <a:pt x="1053" y="428"/>
                    <a:pt x="1052" y="427"/>
                    <a:pt x="1052" y="426"/>
                  </a:cubicBezTo>
                  <a:cubicBezTo>
                    <a:pt x="1048" y="421"/>
                    <a:pt x="1047" y="417"/>
                    <a:pt x="1042" y="413"/>
                  </a:cubicBezTo>
                  <a:cubicBezTo>
                    <a:pt x="1040" y="411"/>
                    <a:pt x="1039" y="410"/>
                    <a:pt x="1037" y="407"/>
                  </a:cubicBezTo>
                  <a:cubicBezTo>
                    <a:pt x="1034" y="405"/>
                    <a:pt x="1031" y="404"/>
                    <a:pt x="1030" y="400"/>
                  </a:cubicBezTo>
                  <a:cubicBezTo>
                    <a:pt x="1029" y="397"/>
                    <a:pt x="1030" y="394"/>
                    <a:pt x="1029" y="390"/>
                  </a:cubicBezTo>
                  <a:cubicBezTo>
                    <a:pt x="1026" y="380"/>
                    <a:pt x="1019" y="377"/>
                    <a:pt x="1017" y="366"/>
                  </a:cubicBezTo>
                  <a:cubicBezTo>
                    <a:pt x="1016" y="362"/>
                    <a:pt x="1016" y="358"/>
                    <a:pt x="1013" y="354"/>
                  </a:cubicBezTo>
                  <a:cubicBezTo>
                    <a:pt x="1012" y="352"/>
                    <a:pt x="1010" y="351"/>
                    <a:pt x="1008" y="349"/>
                  </a:cubicBezTo>
                  <a:cubicBezTo>
                    <a:pt x="1006" y="348"/>
                    <a:pt x="1003" y="347"/>
                    <a:pt x="1003" y="345"/>
                  </a:cubicBezTo>
                  <a:cubicBezTo>
                    <a:pt x="1003" y="342"/>
                    <a:pt x="1007" y="340"/>
                    <a:pt x="1007" y="337"/>
                  </a:cubicBezTo>
                  <a:cubicBezTo>
                    <a:pt x="1007" y="336"/>
                    <a:pt x="1007" y="335"/>
                    <a:pt x="1007" y="334"/>
                  </a:cubicBezTo>
                  <a:cubicBezTo>
                    <a:pt x="989" y="334"/>
                    <a:pt x="989" y="334"/>
                    <a:pt x="989" y="334"/>
                  </a:cubicBezTo>
                  <a:cubicBezTo>
                    <a:pt x="986" y="334"/>
                    <a:pt x="984" y="332"/>
                    <a:pt x="981" y="330"/>
                  </a:cubicBezTo>
                  <a:cubicBezTo>
                    <a:pt x="977" y="328"/>
                    <a:pt x="975" y="326"/>
                    <a:pt x="971" y="323"/>
                  </a:cubicBezTo>
                  <a:cubicBezTo>
                    <a:pt x="964" y="318"/>
                    <a:pt x="960" y="315"/>
                    <a:pt x="954" y="309"/>
                  </a:cubicBezTo>
                  <a:cubicBezTo>
                    <a:pt x="947" y="303"/>
                    <a:pt x="943" y="300"/>
                    <a:pt x="935" y="295"/>
                  </a:cubicBezTo>
                  <a:cubicBezTo>
                    <a:pt x="931" y="292"/>
                    <a:pt x="928" y="290"/>
                    <a:pt x="923" y="288"/>
                  </a:cubicBezTo>
                  <a:cubicBezTo>
                    <a:pt x="921" y="287"/>
                    <a:pt x="919" y="286"/>
                    <a:pt x="917" y="286"/>
                  </a:cubicBezTo>
                  <a:cubicBezTo>
                    <a:pt x="876" y="286"/>
                    <a:pt x="876" y="286"/>
                    <a:pt x="876" y="286"/>
                  </a:cubicBezTo>
                  <a:cubicBezTo>
                    <a:pt x="842" y="281"/>
                    <a:pt x="842" y="281"/>
                    <a:pt x="842" y="281"/>
                  </a:cubicBezTo>
                  <a:cubicBezTo>
                    <a:pt x="832" y="281"/>
                    <a:pt x="832" y="281"/>
                    <a:pt x="832" y="281"/>
                  </a:cubicBezTo>
                  <a:cubicBezTo>
                    <a:pt x="826" y="281"/>
                    <a:pt x="822" y="282"/>
                    <a:pt x="816" y="280"/>
                  </a:cubicBezTo>
                  <a:cubicBezTo>
                    <a:pt x="811" y="279"/>
                    <a:pt x="809" y="277"/>
                    <a:pt x="804" y="276"/>
                  </a:cubicBezTo>
                  <a:cubicBezTo>
                    <a:pt x="799" y="275"/>
                    <a:pt x="799" y="270"/>
                    <a:pt x="797" y="265"/>
                  </a:cubicBezTo>
                  <a:cubicBezTo>
                    <a:pt x="796" y="262"/>
                    <a:pt x="794" y="261"/>
                    <a:pt x="792" y="259"/>
                  </a:cubicBezTo>
                  <a:cubicBezTo>
                    <a:pt x="790" y="255"/>
                    <a:pt x="789" y="252"/>
                    <a:pt x="789" y="248"/>
                  </a:cubicBezTo>
                  <a:cubicBezTo>
                    <a:pt x="789" y="244"/>
                    <a:pt x="791" y="242"/>
                    <a:pt x="793" y="239"/>
                  </a:cubicBezTo>
                  <a:cubicBezTo>
                    <a:pt x="795" y="234"/>
                    <a:pt x="797" y="230"/>
                    <a:pt x="800" y="225"/>
                  </a:cubicBezTo>
                  <a:cubicBezTo>
                    <a:pt x="803" y="219"/>
                    <a:pt x="807" y="216"/>
                    <a:pt x="807" y="209"/>
                  </a:cubicBezTo>
                  <a:cubicBezTo>
                    <a:pt x="807" y="205"/>
                    <a:pt x="804" y="203"/>
                    <a:pt x="803" y="199"/>
                  </a:cubicBezTo>
                  <a:cubicBezTo>
                    <a:pt x="803" y="197"/>
                    <a:pt x="803" y="196"/>
                    <a:pt x="803" y="194"/>
                  </a:cubicBezTo>
                  <a:cubicBezTo>
                    <a:pt x="806" y="177"/>
                    <a:pt x="806" y="177"/>
                    <a:pt x="806" y="177"/>
                  </a:cubicBezTo>
                  <a:cubicBezTo>
                    <a:pt x="806" y="175"/>
                    <a:pt x="806" y="173"/>
                    <a:pt x="805" y="170"/>
                  </a:cubicBezTo>
                  <a:cubicBezTo>
                    <a:pt x="804" y="165"/>
                    <a:pt x="801" y="163"/>
                    <a:pt x="799" y="158"/>
                  </a:cubicBezTo>
                  <a:cubicBezTo>
                    <a:pt x="797" y="154"/>
                    <a:pt x="796" y="151"/>
                    <a:pt x="794" y="146"/>
                  </a:cubicBezTo>
                  <a:cubicBezTo>
                    <a:pt x="792" y="142"/>
                    <a:pt x="789" y="140"/>
                    <a:pt x="785" y="137"/>
                  </a:cubicBezTo>
                  <a:cubicBezTo>
                    <a:pt x="782" y="133"/>
                    <a:pt x="781" y="130"/>
                    <a:pt x="779" y="125"/>
                  </a:cubicBezTo>
                  <a:cubicBezTo>
                    <a:pt x="777" y="121"/>
                    <a:pt x="775" y="120"/>
                    <a:pt x="774" y="116"/>
                  </a:cubicBezTo>
                  <a:cubicBezTo>
                    <a:pt x="773" y="112"/>
                    <a:pt x="772" y="110"/>
                    <a:pt x="770" y="106"/>
                  </a:cubicBezTo>
                  <a:cubicBezTo>
                    <a:pt x="769" y="104"/>
                    <a:pt x="768" y="102"/>
                    <a:pt x="768" y="100"/>
                  </a:cubicBezTo>
                  <a:cubicBezTo>
                    <a:pt x="767" y="98"/>
                    <a:pt x="767" y="94"/>
                    <a:pt x="764" y="94"/>
                  </a:cubicBezTo>
                  <a:cubicBezTo>
                    <a:pt x="762" y="94"/>
                    <a:pt x="760" y="95"/>
                    <a:pt x="758" y="95"/>
                  </a:cubicBezTo>
                  <a:cubicBezTo>
                    <a:pt x="751" y="95"/>
                    <a:pt x="746" y="94"/>
                    <a:pt x="742" y="89"/>
                  </a:cubicBezTo>
                  <a:cubicBezTo>
                    <a:pt x="740" y="86"/>
                    <a:pt x="740" y="83"/>
                    <a:pt x="738" y="81"/>
                  </a:cubicBezTo>
                  <a:cubicBezTo>
                    <a:pt x="734" y="78"/>
                    <a:pt x="731" y="79"/>
                    <a:pt x="726" y="78"/>
                  </a:cubicBezTo>
                  <a:cubicBezTo>
                    <a:pt x="720" y="78"/>
                    <a:pt x="717" y="77"/>
                    <a:pt x="712" y="76"/>
                  </a:cubicBezTo>
                  <a:cubicBezTo>
                    <a:pt x="702" y="73"/>
                    <a:pt x="698" y="66"/>
                    <a:pt x="691" y="58"/>
                  </a:cubicBezTo>
                  <a:cubicBezTo>
                    <a:pt x="687" y="54"/>
                    <a:pt x="685" y="51"/>
                    <a:pt x="680" y="49"/>
                  </a:cubicBezTo>
                  <a:cubicBezTo>
                    <a:pt x="678" y="49"/>
                    <a:pt x="677" y="48"/>
                    <a:pt x="674" y="47"/>
                  </a:cubicBezTo>
                  <a:cubicBezTo>
                    <a:pt x="671" y="45"/>
                    <a:pt x="667" y="44"/>
                    <a:pt x="667" y="40"/>
                  </a:cubicBezTo>
                  <a:cubicBezTo>
                    <a:pt x="667" y="37"/>
                    <a:pt x="668" y="35"/>
                    <a:pt x="667" y="33"/>
                  </a:cubicBezTo>
                  <a:cubicBezTo>
                    <a:pt x="665" y="31"/>
                    <a:pt x="663" y="31"/>
                    <a:pt x="661" y="29"/>
                  </a:cubicBezTo>
                  <a:cubicBezTo>
                    <a:pt x="659" y="28"/>
                    <a:pt x="659" y="27"/>
                    <a:pt x="658" y="25"/>
                  </a:cubicBezTo>
                  <a:cubicBezTo>
                    <a:pt x="657" y="24"/>
                    <a:pt x="656" y="24"/>
                    <a:pt x="656" y="23"/>
                  </a:cubicBezTo>
                  <a:cubicBezTo>
                    <a:pt x="656" y="18"/>
                    <a:pt x="659" y="16"/>
                    <a:pt x="660" y="12"/>
                  </a:cubicBezTo>
                  <a:cubicBezTo>
                    <a:pt x="661" y="8"/>
                    <a:pt x="662" y="5"/>
                    <a:pt x="664" y="1"/>
                  </a:cubicBezTo>
                  <a:cubicBezTo>
                    <a:pt x="664" y="1"/>
                    <a:pt x="664" y="1"/>
                    <a:pt x="664" y="1"/>
                  </a:cubicBezTo>
                  <a:cubicBezTo>
                    <a:pt x="659" y="1"/>
                    <a:pt x="656" y="0"/>
                    <a:pt x="650" y="1"/>
                  </a:cubicBezTo>
                  <a:cubicBezTo>
                    <a:pt x="645" y="3"/>
                    <a:pt x="640" y="5"/>
                    <a:pt x="634" y="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4125913" y="1136650"/>
              <a:ext cx="1855788" cy="1481138"/>
            </a:xfrm>
            <a:custGeom>
              <a:avLst/>
              <a:gdLst/>
              <a:ahLst/>
              <a:cxnLst>
                <a:cxn ang="0">
                  <a:pos x="535" y="1025"/>
                </a:cxn>
                <a:cxn ang="0">
                  <a:pos x="635" y="940"/>
                </a:cxn>
                <a:cxn ang="0">
                  <a:pos x="686" y="911"/>
                </a:cxn>
                <a:cxn ang="0">
                  <a:pos x="761" y="882"/>
                </a:cxn>
                <a:cxn ang="0">
                  <a:pos x="773" y="833"/>
                </a:cxn>
                <a:cxn ang="0">
                  <a:pos x="809" y="772"/>
                </a:cxn>
                <a:cxn ang="0">
                  <a:pos x="865" y="794"/>
                </a:cxn>
                <a:cxn ang="0">
                  <a:pos x="923" y="757"/>
                </a:cxn>
                <a:cxn ang="0">
                  <a:pos x="970" y="793"/>
                </a:cxn>
                <a:cxn ang="0">
                  <a:pos x="1009" y="836"/>
                </a:cxn>
                <a:cxn ang="0">
                  <a:pos x="1021" y="762"/>
                </a:cxn>
                <a:cxn ang="0">
                  <a:pos x="1069" y="787"/>
                </a:cxn>
                <a:cxn ang="0">
                  <a:pos x="1132" y="757"/>
                </a:cxn>
                <a:cxn ang="0">
                  <a:pos x="1214" y="715"/>
                </a:cxn>
                <a:cxn ang="0">
                  <a:pos x="1202" y="651"/>
                </a:cxn>
                <a:cxn ang="0">
                  <a:pos x="1147" y="619"/>
                </a:cxn>
                <a:cxn ang="0">
                  <a:pos x="1144" y="524"/>
                </a:cxn>
                <a:cxn ang="0">
                  <a:pos x="1182" y="534"/>
                </a:cxn>
                <a:cxn ang="0">
                  <a:pos x="1204" y="483"/>
                </a:cxn>
                <a:cxn ang="0">
                  <a:pos x="1177" y="423"/>
                </a:cxn>
                <a:cxn ang="0">
                  <a:pos x="1244" y="358"/>
                </a:cxn>
                <a:cxn ang="0">
                  <a:pos x="1294" y="312"/>
                </a:cxn>
                <a:cxn ang="0">
                  <a:pos x="1324" y="189"/>
                </a:cxn>
                <a:cxn ang="0">
                  <a:pos x="1289" y="137"/>
                </a:cxn>
                <a:cxn ang="0">
                  <a:pos x="1235" y="154"/>
                </a:cxn>
                <a:cxn ang="0">
                  <a:pos x="1189" y="160"/>
                </a:cxn>
                <a:cxn ang="0">
                  <a:pos x="1157" y="74"/>
                </a:cxn>
                <a:cxn ang="0">
                  <a:pos x="1116" y="62"/>
                </a:cxn>
                <a:cxn ang="0">
                  <a:pos x="1109" y="5"/>
                </a:cxn>
                <a:cxn ang="0">
                  <a:pos x="1055" y="46"/>
                </a:cxn>
                <a:cxn ang="0">
                  <a:pos x="1079" y="110"/>
                </a:cxn>
                <a:cxn ang="0">
                  <a:pos x="1031" y="186"/>
                </a:cxn>
                <a:cxn ang="0">
                  <a:pos x="1020" y="239"/>
                </a:cxn>
                <a:cxn ang="0">
                  <a:pos x="952" y="285"/>
                </a:cxn>
                <a:cxn ang="0">
                  <a:pos x="850" y="380"/>
                </a:cxn>
                <a:cxn ang="0">
                  <a:pos x="904" y="402"/>
                </a:cxn>
                <a:cxn ang="0">
                  <a:pos x="979" y="396"/>
                </a:cxn>
                <a:cxn ang="0">
                  <a:pos x="1043" y="449"/>
                </a:cxn>
                <a:cxn ang="0">
                  <a:pos x="999" y="476"/>
                </a:cxn>
                <a:cxn ang="0">
                  <a:pos x="920" y="506"/>
                </a:cxn>
                <a:cxn ang="0">
                  <a:pos x="867" y="549"/>
                </a:cxn>
                <a:cxn ang="0">
                  <a:pos x="782" y="594"/>
                </a:cxn>
                <a:cxn ang="0">
                  <a:pos x="688" y="587"/>
                </a:cxn>
                <a:cxn ang="0">
                  <a:pos x="675" y="658"/>
                </a:cxn>
                <a:cxn ang="0">
                  <a:pos x="630" y="709"/>
                </a:cxn>
                <a:cxn ang="0">
                  <a:pos x="507" y="755"/>
                </a:cxn>
                <a:cxn ang="0">
                  <a:pos x="360" y="808"/>
                </a:cxn>
                <a:cxn ang="0">
                  <a:pos x="311" y="798"/>
                </a:cxn>
                <a:cxn ang="0">
                  <a:pos x="203" y="754"/>
                </a:cxn>
                <a:cxn ang="0">
                  <a:pos x="3" y="749"/>
                </a:cxn>
                <a:cxn ang="0">
                  <a:pos x="29" y="833"/>
                </a:cxn>
                <a:cxn ang="0">
                  <a:pos x="81" y="858"/>
                </a:cxn>
                <a:cxn ang="0">
                  <a:pos x="140" y="860"/>
                </a:cxn>
                <a:cxn ang="0">
                  <a:pos x="139" y="929"/>
                </a:cxn>
                <a:cxn ang="0">
                  <a:pos x="207" y="987"/>
                </a:cxn>
                <a:cxn ang="0">
                  <a:pos x="271" y="955"/>
                </a:cxn>
                <a:cxn ang="0">
                  <a:pos x="317" y="968"/>
                </a:cxn>
                <a:cxn ang="0">
                  <a:pos x="281" y="1029"/>
                </a:cxn>
                <a:cxn ang="0">
                  <a:pos x="332" y="1058"/>
                </a:cxn>
                <a:cxn ang="0">
                  <a:pos x="403" y="995"/>
                </a:cxn>
                <a:cxn ang="0">
                  <a:pos x="446" y="966"/>
                </a:cxn>
                <a:cxn ang="0">
                  <a:pos x="463" y="1023"/>
                </a:cxn>
              </a:cxnLst>
              <a:rect l="0" t="0" r="r" b="b"/>
              <a:pathLst>
                <a:path w="1328" h="1059">
                  <a:moveTo>
                    <a:pt x="478" y="1034"/>
                  </a:moveTo>
                  <a:cubicBezTo>
                    <a:pt x="482" y="1035"/>
                    <a:pt x="486" y="1034"/>
                    <a:pt x="489" y="1035"/>
                  </a:cubicBezTo>
                  <a:cubicBezTo>
                    <a:pt x="496" y="1038"/>
                    <a:pt x="499" y="1042"/>
                    <a:pt x="505" y="1043"/>
                  </a:cubicBezTo>
                  <a:cubicBezTo>
                    <a:pt x="511" y="1045"/>
                    <a:pt x="515" y="1044"/>
                    <a:pt x="521" y="1045"/>
                  </a:cubicBezTo>
                  <a:cubicBezTo>
                    <a:pt x="525" y="1045"/>
                    <a:pt x="528" y="1046"/>
                    <a:pt x="532" y="1047"/>
                  </a:cubicBezTo>
                  <a:cubicBezTo>
                    <a:pt x="532" y="1046"/>
                    <a:pt x="533" y="1046"/>
                    <a:pt x="533" y="1045"/>
                  </a:cubicBezTo>
                  <a:cubicBezTo>
                    <a:pt x="533" y="1043"/>
                    <a:pt x="532" y="1042"/>
                    <a:pt x="532" y="1040"/>
                  </a:cubicBezTo>
                  <a:cubicBezTo>
                    <a:pt x="532" y="1034"/>
                    <a:pt x="533" y="1031"/>
                    <a:pt x="535" y="1025"/>
                  </a:cubicBezTo>
                  <a:cubicBezTo>
                    <a:pt x="536" y="1021"/>
                    <a:pt x="537" y="1018"/>
                    <a:pt x="539" y="1013"/>
                  </a:cubicBezTo>
                  <a:cubicBezTo>
                    <a:pt x="542" y="1009"/>
                    <a:pt x="544" y="1008"/>
                    <a:pt x="546" y="1003"/>
                  </a:cubicBezTo>
                  <a:cubicBezTo>
                    <a:pt x="550" y="997"/>
                    <a:pt x="551" y="992"/>
                    <a:pt x="556" y="988"/>
                  </a:cubicBezTo>
                  <a:cubicBezTo>
                    <a:pt x="563" y="984"/>
                    <a:pt x="568" y="981"/>
                    <a:pt x="571" y="973"/>
                  </a:cubicBezTo>
                  <a:cubicBezTo>
                    <a:pt x="573" y="968"/>
                    <a:pt x="575" y="964"/>
                    <a:pt x="579" y="961"/>
                  </a:cubicBezTo>
                  <a:cubicBezTo>
                    <a:pt x="587" y="955"/>
                    <a:pt x="593" y="956"/>
                    <a:pt x="602" y="952"/>
                  </a:cubicBezTo>
                  <a:cubicBezTo>
                    <a:pt x="607" y="950"/>
                    <a:pt x="610" y="949"/>
                    <a:pt x="615" y="946"/>
                  </a:cubicBezTo>
                  <a:cubicBezTo>
                    <a:pt x="622" y="943"/>
                    <a:pt x="627" y="940"/>
                    <a:pt x="635" y="940"/>
                  </a:cubicBezTo>
                  <a:cubicBezTo>
                    <a:pt x="640" y="940"/>
                    <a:pt x="643" y="940"/>
                    <a:pt x="648" y="941"/>
                  </a:cubicBezTo>
                  <a:cubicBezTo>
                    <a:pt x="648" y="941"/>
                    <a:pt x="648" y="941"/>
                    <a:pt x="648" y="941"/>
                  </a:cubicBezTo>
                  <a:cubicBezTo>
                    <a:pt x="651" y="938"/>
                    <a:pt x="652" y="935"/>
                    <a:pt x="652" y="930"/>
                  </a:cubicBezTo>
                  <a:cubicBezTo>
                    <a:pt x="653" y="930"/>
                    <a:pt x="653" y="929"/>
                    <a:pt x="654" y="929"/>
                  </a:cubicBezTo>
                  <a:cubicBezTo>
                    <a:pt x="655" y="929"/>
                    <a:pt x="655" y="930"/>
                    <a:pt x="656" y="930"/>
                  </a:cubicBezTo>
                  <a:cubicBezTo>
                    <a:pt x="660" y="931"/>
                    <a:pt x="662" y="933"/>
                    <a:pt x="666" y="933"/>
                  </a:cubicBezTo>
                  <a:cubicBezTo>
                    <a:pt x="672" y="933"/>
                    <a:pt x="675" y="929"/>
                    <a:pt x="678" y="924"/>
                  </a:cubicBezTo>
                  <a:cubicBezTo>
                    <a:pt x="681" y="919"/>
                    <a:pt x="684" y="917"/>
                    <a:pt x="686" y="911"/>
                  </a:cubicBezTo>
                  <a:cubicBezTo>
                    <a:pt x="687" y="908"/>
                    <a:pt x="688" y="905"/>
                    <a:pt x="689" y="901"/>
                  </a:cubicBezTo>
                  <a:cubicBezTo>
                    <a:pt x="691" y="896"/>
                    <a:pt x="694" y="890"/>
                    <a:pt x="700" y="890"/>
                  </a:cubicBezTo>
                  <a:cubicBezTo>
                    <a:pt x="701" y="890"/>
                    <a:pt x="701" y="892"/>
                    <a:pt x="702" y="892"/>
                  </a:cubicBezTo>
                  <a:cubicBezTo>
                    <a:pt x="705" y="894"/>
                    <a:pt x="707" y="896"/>
                    <a:pt x="710" y="896"/>
                  </a:cubicBezTo>
                  <a:cubicBezTo>
                    <a:pt x="719" y="896"/>
                    <a:pt x="721" y="885"/>
                    <a:pt x="730" y="885"/>
                  </a:cubicBezTo>
                  <a:cubicBezTo>
                    <a:pt x="736" y="885"/>
                    <a:pt x="739" y="889"/>
                    <a:pt x="745" y="889"/>
                  </a:cubicBezTo>
                  <a:cubicBezTo>
                    <a:pt x="746" y="889"/>
                    <a:pt x="747" y="888"/>
                    <a:pt x="749" y="887"/>
                  </a:cubicBezTo>
                  <a:cubicBezTo>
                    <a:pt x="754" y="886"/>
                    <a:pt x="756" y="885"/>
                    <a:pt x="761" y="882"/>
                  </a:cubicBezTo>
                  <a:cubicBezTo>
                    <a:pt x="764" y="881"/>
                    <a:pt x="766" y="880"/>
                    <a:pt x="769" y="878"/>
                  </a:cubicBezTo>
                  <a:cubicBezTo>
                    <a:pt x="771" y="875"/>
                    <a:pt x="771" y="873"/>
                    <a:pt x="773" y="870"/>
                  </a:cubicBezTo>
                  <a:cubicBezTo>
                    <a:pt x="775" y="866"/>
                    <a:pt x="776" y="864"/>
                    <a:pt x="778" y="860"/>
                  </a:cubicBezTo>
                  <a:cubicBezTo>
                    <a:pt x="778" y="860"/>
                    <a:pt x="778" y="860"/>
                    <a:pt x="778" y="860"/>
                  </a:cubicBezTo>
                  <a:cubicBezTo>
                    <a:pt x="775" y="855"/>
                    <a:pt x="774" y="853"/>
                    <a:pt x="771" y="848"/>
                  </a:cubicBezTo>
                  <a:cubicBezTo>
                    <a:pt x="770" y="846"/>
                    <a:pt x="768" y="845"/>
                    <a:pt x="768" y="842"/>
                  </a:cubicBezTo>
                  <a:cubicBezTo>
                    <a:pt x="768" y="840"/>
                    <a:pt x="770" y="840"/>
                    <a:pt x="771" y="838"/>
                  </a:cubicBezTo>
                  <a:cubicBezTo>
                    <a:pt x="772" y="837"/>
                    <a:pt x="773" y="835"/>
                    <a:pt x="773" y="833"/>
                  </a:cubicBezTo>
                  <a:cubicBezTo>
                    <a:pt x="773" y="828"/>
                    <a:pt x="770" y="826"/>
                    <a:pt x="770" y="820"/>
                  </a:cubicBezTo>
                  <a:cubicBezTo>
                    <a:pt x="770" y="816"/>
                    <a:pt x="776" y="817"/>
                    <a:pt x="780" y="816"/>
                  </a:cubicBezTo>
                  <a:cubicBezTo>
                    <a:pt x="782" y="816"/>
                    <a:pt x="784" y="815"/>
                    <a:pt x="786" y="813"/>
                  </a:cubicBezTo>
                  <a:cubicBezTo>
                    <a:pt x="786" y="797"/>
                    <a:pt x="786" y="797"/>
                    <a:pt x="786" y="797"/>
                  </a:cubicBezTo>
                  <a:cubicBezTo>
                    <a:pt x="786" y="795"/>
                    <a:pt x="785" y="794"/>
                    <a:pt x="786" y="792"/>
                  </a:cubicBezTo>
                  <a:cubicBezTo>
                    <a:pt x="787" y="791"/>
                    <a:pt x="788" y="791"/>
                    <a:pt x="790" y="790"/>
                  </a:cubicBezTo>
                  <a:cubicBezTo>
                    <a:pt x="792" y="789"/>
                    <a:pt x="794" y="787"/>
                    <a:pt x="796" y="785"/>
                  </a:cubicBezTo>
                  <a:cubicBezTo>
                    <a:pt x="801" y="781"/>
                    <a:pt x="804" y="777"/>
                    <a:pt x="809" y="772"/>
                  </a:cubicBezTo>
                  <a:cubicBezTo>
                    <a:pt x="812" y="777"/>
                    <a:pt x="812" y="780"/>
                    <a:pt x="813" y="785"/>
                  </a:cubicBezTo>
                  <a:cubicBezTo>
                    <a:pt x="815" y="796"/>
                    <a:pt x="817" y="801"/>
                    <a:pt x="818" y="812"/>
                  </a:cubicBezTo>
                  <a:cubicBezTo>
                    <a:pt x="820" y="812"/>
                    <a:pt x="820" y="812"/>
                    <a:pt x="822" y="812"/>
                  </a:cubicBezTo>
                  <a:cubicBezTo>
                    <a:pt x="824" y="812"/>
                    <a:pt x="825" y="811"/>
                    <a:pt x="826" y="811"/>
                  </a:cubicBezTo>
                  <a:cubicBezTo>
                    <a:pt x="834" y="809"/>
                    <a:pt x="838" y="806"/>
                    <a:pt x="844" y="800"/>
                  </a:cubicBezTo>
                  <a:cubicBezTo>
                    <a:pt x="847" y="797"/>
                    <a:pt x="848" y="795"/>
                    <a:pt x="851" y="793"/>
                  </a:cubicBezTo>
                  <a:cubicBezTo>
                    <a:pt x="855" y="790"/>
                    <a:pt x="858" y="790"/>
                    <a:pt x="863" y="788"/>
                  </a:cubicBezTo>
                  <a:cubicBezTo>
                    <a:pt x="864" y="791"/>
                    <a:pt x="864" y="792"/>
                    <a:pt x="865" y="794"/>
                  </a:cubicBezTo>
                  <a:cubicBezTo>
                    <a:pt x="865" y="795"/>
                    <a:pt x="866" y="795"/>
                    <a:pt x="867" y="795"/>
                  </a:cubicBezTo>
                  <a:cubicBezTo>
                    <a:pt x="871" y="791"/>
                    <a:pt x="874" y="786"/>
                    <a:pt x="880" y="786"/>
                  </a:cubicBezTo>
                  <a:cubicBezTo>
                    <a:pt x="885" y="786"/>
                    <a:pt x="887" y="788"/>
                    <a:pt x="892" y="788"/>
                  </a:cubicBezTo>
                  <a:cubicBezTo>
                    <a:pt x="895" y="788"/>
                    <a:pt x="898" y="788"/>
                    <a:pt x="900" y="785"/>
                  </a:cubicBezTo>
                  <a:cubicBezTo>
                    <a:pt x="903" y="783"/>
                    <a:pt x="902" y="779"/>
                    <a:pt x="903" y="775"/>
                  </a:cubicBezTo>
                  <a:cubicBezTo>
                    <a:pt x="904" y="772"/>
                    <a:pt x="905" y="770"/>
                    <a:pt x="907" y="767"/>
                  </a:cubicBezTo>
                  <a:cubicBezTo>
                    <a:pt x="908" y="764"/>
                    <a:pt x="910" y="761"/>
                    <a:pt x="913" y="759"/>
                  </a:cubicBezTo>
                  <a:cubicBezTo>
                    <a:pt x="916" y="757"/>
                    <a:pt x="919" y="758"/>
                    <a:pt x="923" y="757"/>
                  </a:cubicBezTo>
                  <a:cubicBezTo>
                    <a:pt x="926" y="757"/>
                    <a:pt x="928" y="755"/>
                    <a:pt x="930" y="754"/>
                  </a:cubicBezTo>
                  <a:cubicBezTo>
                    <a:pt x="936" y="753"/>
                    <a:pt x="939" y="750"/>
                    <a:pt x="945" y="750"/>
                  </a:cubicBezTo>
                  <a:cubicBezTo>
                    <a:pt x="947" y="750"/>
                    <a:pt x="948" y="752"/>
                    <a:pt x="949" y="754"/>
                  </a:cubicBezTo>
                  <a:cubicBezTo>
                    <a:pt x="950" y="755"/>
                    <a:pt x="951" y="756"/>
                    <a:pt x="952" y="758"/>
                  </a:cubicBezTo>
                  <a:cubicBezTo>
                    <a:pt x="954" y="763"/>
                    <a:pt x="956" y="766"/>
                    <a:pt x="959" y="770"/>
                  </a:cubicBezTo>
                  <a:cubicBezTo>
                    <a:pt x="962" y="775"/>
                    <a:pt x="965" y="776"/>
                    <a:pt x="969" y="781"/>
                  </a:cubicBezTo>
                  <a:cubicBezTo>
                    <a:pt x="970" y="783"/>
                    <a:pt x="972" y="784"/>
                    <a:pt x="972" y="787"/>
                  </a:cubicBezTo>
                  <a:cubicBezTo>
                    <a:pt x="972" y="790"/>
                    <a:pt x="970" y="791"/>
                    <a:pt x="970" y="793"/>
                  </a:cubicBezTo>
                  <a:cubicBezTo>
                    <a:pt x="969" y="797"/>
                    <a:pt x="969" y="799"/>
                    <a:pt x="969" y="802"/>
                  </a:cubicBezTo>
                  <a:cubicBezTo>
                    <a:pt x="969" y="806"/>
                    <a:pt x="970" y="808"/>
                    <a:pt x="971" y="811"/>
                  </a:cubicBezTo>
                  <a:cubicBezTo>
                    <a:pt x="971" y="814"/>
                    <a:pt x="971" y="816"/>
                    <a:pt x="972" y="819"/>
                  </a:cubicBezTo>
                  <a:cubicBezTo>
                    <a:pt x="972" y="821"/>
                    <a:pt x="972" y="823"/>
                    <a:pt x="973" y="824"/>
                  </a:cubicBezTo>
                  <a:cubicBezTo>
                    <a:pt x="975" y="825"/>
                    <a:pt x="977" y="825"/>
                    <a:pt x="979" y="826"/>
                  </a:cubicBezTo>
                  <a:cubicBezTo>
                    <a:pt x="990" y="830"/>
                    <a:pt x="994" y="839"/>
                    <a:pt x="1005" y="840"/>
                  </a:cubicBezTo>
                  <a:cubicBezTo>
                    <a:pt x="1005" y="840"/>
                    <a:pt x="1005" y="840"/>
                    <a:pt x="1005" y="840"/>
                  </a:cubicBezTo>
                  <a:cubicBezTo>
                    <a:pt x="1007" y="839"/>
                    <a:pt x="1008" y="837"/>
                    <a:pt x="1009" y="836"/>
                  </a:cubicBezTo>
                  <a:cubicBezTo>
                    <a:pt x="1012" y="834"/>
                    <a:pt x="1014" y="834"/>
                    <a:pt x="1015" y="831"/>
                  </a:cubicBezTo>
                  <a:cubicBezTo>
                    <a:pt x="1016" y="829"/>
                    <a:pt x="1016" y="827"/>
                    <a:pt x="1017" y="825"/>
                  </a:cubicBezTo>
                  <a:cubicBezTo>
                    <a:pt x="1020" y="817"/>
                    <a:pt x="1023" y="813"/>
                    <a:pt x="1023" y="804"/>
                  </a:cubicBezTo>
                  <a:cubicBezTo>
                    <a:pt x="1023" y="802"/>
                    <a:pt x="1022" y="800"/>
                    <a:pt x="1022" y="797"/>
                  </a:cubicBezTo>
                  <a:cubicBezTo>
                    <a:pt x="1021" y="791"/>
                    <a:pt x="1021" y="788"/>
                    <a:pt x="1020" y="781"/>
                  </a:cubicBezTo>
                  <a:cubicBezTo>
                    <a:pt x="1020" y="777"/>
                    <a:pt x="1018" y="775"/>
                    <a:pt x="1018" y="770"/>
                  </a:cubicBezTo>
                  <a:cubicBezTo>
                    <a:pt x="1018" y="768"/>
                    <a:pt x="1019" y="766"/>
                    <a:pt x="1019" y="763"/>
                  </a:cubicBezTo>
                  <a:cubicBezTo>
                    <a:pt x="1020" y="763"/>
                    <a:pt x="1020" y="762"/>
                    <a:pt x="1021" y="762"/>
                  </a:cubicBezTo>
                  <a:cubicBezTo>
                    <a:pt x="1023" y="763"/>
                    <a:pt x="1024" y="764"/>
                    <a:pt x="1025" y="765"/>
                  </a:cubicBezTo>
                  <a:cubicBezTo>
                    <a:pt x="1027" y="767"/>
                    <a:pt x="1028" y="769"/>
                    <a:pt x="1030" y="770"/>
                  </a:cubicBezTo>
                  <a:cubicBezTo>
                    <a:pt x="1032" y="772"/>
                    <a:pt x="1034" y="772"/>
                    <a:pt x="1036" y="772"/>
                  </a:cubicBezTo>
                  <a:cubicBezTo>
                    <a:pt x="1040" y="774"/>
                    <a:pt x="1041" y="776"/>
                    <a:pt x="1042" y="779"/>
                  </a:cubicBezTo>
                  <a:cubicBezTo>
                    <a:pt x="1045" y="785"/>
                    <a:pt x="1048" y="787"/>
                    <a:pt x="1052" y="791"/>
                  </a:cubicBezTo>
                  <a:cubicBezTo>
                    <a:pt x="1055" y="794"/>
                    <a:pt x="1057" y="797"/>
                    <a:pt x="1061" y="797"/>
                  </a:cubicBezTo>
                  <a:cubicBezTo>
                    <a:pt x="1063" y="797"/>
                    <a:pt x="1064" y="795"/>
                    <a:pt x="1065" y="793"/>
                  </a:cubicBezTo>
                  <a:cubicBezTo>
                    <a:pt x="1066" y="791"/>
                    <a:pt x="1067" y="790"/>
                    <a:pt x="1069" y="787"/>
                  </a:cubicBezTo>
                  <a:cubicBezTo>
                    <a:pt x="1071" y="784"/>
                    <a:pt x="1074" y="784"/>
                    <a:pt x="1075" y="780"/>
                  </a:cubicBezTo>
                  <a:cubicBezTo>
                    <a:pt x="1076" y="779"/>
                    <a:pt x="1075" y="777"/>
                    <a:pt x="1076" y="776"/>
                  </a:cubicBezTo>
                  <a:cubicBezTo>
                    <a:pt x="1077" y="775"/>
                    <a:pt x="1079" y="775"/>
                    <a:pt x="1080" y="775"/>
                  </a:cubicBezTo>
                  <a:cubicBezTo>
                    <a:pt x="1083" y="774"/>
                    <a:pt x="1085" y="774"/>
                    <a:pt x="1088" y="773"/>
                  </a:cubicBezTo>
                  <a:cubicBezTo>
                    <a:pt x="1097" y="771"/>
                    <a:pt x="1099" y="764"/>
                    <a:pt x="1108" y="759"/>
                  </a:cubicBezTo>
                  <a:cubicBezTo>
                    <a:pt x="1111" y="758"/>
                    <a:pt x="1114" y="758"/>
                    <a:pt x="1118" y="758"/>
                  </a:cubicBezTo>
                  <a:cubicBezTo>
                    <a:pt x="1119" y="758"/>
                    <a:pt x="1120" y="757"/>
                    <a:pt x="1122" y="757"/>
                  </a:cubicBezTo>
                  <a:cubicBezTo>
                    <a:pt x="1132" y="757"/>
                    <a:pt x="1132" y="757"/>
                    <a:pt x="1132" y="757"/>
                  </a:cubicBezTo>
                  <a:cubicBezTo>
                    <a:pt x="1134" y="757"/>
                    <a:pt x="1135" y="755"/>
                    <a:pt x="1137" y="753"/>
                  </a:cubicBezTo>
                  <a:cubicBezTo>
                    <a:pt x="1143" y="749"/>
                    <a:pt x="1145" y="746"/>
                    <a:pt x="1151" y="743"/>
                  </a:cubicBezTo>
                  <a:cubicBezTo>
                    <a:pt x="1153" y="743"/>
                    <a:pt x="1154" y="743"/>
                    <a:pt x="1155" y="742"/>
                  </a:cubicBezTo>
                  <a:cubicBezTo>
                    <a:pt x="1159" y="741"/>
                    <a:pt x="1162" y="739"/>
                    <a:pt x="1166" y="738"/>
                  </a:cubicBezTo>
                  <a:cubicBezTo>
                    <a:pt x="1172" y="737"/>
                    <a:pt x="1175" y="737"/>
                    <a:pt x="1181" y="735"/>
                  </a:cubicBezTo>
                  <a:cubicBezTo>
                    <a:pt x="1186" y="733"/>
                    <a:pt x="1190" y="732"/>
                    <a:pt x="1195" y="729"/>
                  </a:cubicBezTo>
                  <a:cubicBezTo>
                    <a:pt x="1199" y="727"/>
                    <a:pt x="1200" y="723"/>
                    <a:pt x="1204" y="720"/>
                  </a:cubicBezTo>
                  <a:cubicBezTo>
                    <a:pt x="1208" y="718"/>
                    <a:pt x="1211" y="717"/>
                    <a:pt x="1214" y="715"/>
                  </a:cubicBezTo>
                  <a:cubicBezTo>
                    <a:pt x="1219" y="712"/>
                    <a:pt x="1219" y="707"/>
                    <a:pt x="1221" y="701"/>
                  </a:cubicBezTo>
                  <a:cubicBezTo>
                    <a:pt x="1221" y="701"/>
                    <a:pt x="1221" y="701"/>
                    <a:pt x="1221" y="701"/>
                  </a:cubicBezTo>
                  <a:cubicBezTo>
                    <a:pt x="1218" y="699"/>
                    <a:pt x="1216" y="698"/>
                    <a:pt x="1213" y="696"/>
                  </a:cubicBezTo>
                  <a:cubicBezTo>
                    <a:pt x="1211" y="695"/>
                    <a:pt x="1208" y="695"/>
                    <a:pt x="1208" y="692"/>
                  </a:cubicBezTo>
                  <a:cubicBezTo>
                    <a:pt x="1208" y="686"/>
                    <a:pt x="1213" y="683"/>
                    <a:pt x="1215" y="676"/>
                  </a:cubicBezTo>
                  <a:cubicBezTo>
                    <a:pt x="1214" y="674"/>
                    <a:pt x="1214" y="673"/>
                    <a:pt x="1212" y="670"/>
                  </a:cubicBezTo>
                  <a:cubicBezTo>
                    <a:pt x="1210" y="666"/>
                    <a:pt x="1207" y="665"/>
                    <a:pt x="1204" y="660"/>
                  </a:cubicBezTo>
                  <a:cubicBezTo>
                    <a:pt x="1203" y="657"/>
                    <a:pt x="1203" y="655"/>
                    <a:pt x="1202" y="651"/>
                  </a:cubicBezTo>
                  <a:cubicBezTo>
                    <a:pt x="1200" y="645"/>
                    <a:pt x="1200" y="641"/>
                    <a:pt x="1199" y="635"/>
                  </a:cubicBezTo>
                  <a:cubicBezTo>
                    <a:pt x="1199" y="631"/>
                    <a:pt x="1199" y="627"/>
                    <a:pt x="1197" y="624"/>
                  </a:cubicBezTo>
                  <a:cubicBezTo>
                    <a:pt x="1191" y="626"/>
                    <a:pt x="1187" y="629"/>
                    <a:pt x="1182" y="632"/>
                  </a:cubicBezTo>
                  <a:cubicBezTo>
                    <a:pt x="1179" y="635"/>
                    <a:pt x="1177" y="636"/>
                    <a:pt x="1174" y="638"/>
                  </a:cubicBezTo>
                  <a:cubicBezTo>
                    <a:pt x="1171" y="641"/>
                    <a:pt x="1169" y="644"/>
                    <a:pt x="1165" y="644"/>
                  </a:cubicBezTo>
                  <a:cubicBezTo>
                    <a:pt x="1161" y="644"/>
                    <a:pt x="1160" y="639"/>
                    <a:pt x="1159" y="635"/>
                  </a:cubicBezTo>
                  <a:cubicBezTo>
                    <a:pt x="1158" y="632"/>
                    <a:pt x="1157" y="630"/>
                    <a:pt x="1154" y="627"/>
                  </a:cubicBezTo>
                  <a:cubicBezTo>
                    <a:pt x="1152" y="624"/>
                    <a:pt x="1149" y="623"/>
                    <a:pt x="1147" y="619"/>
                  </a:cubicBezTo>
                  <a:cubicBezTo>
                    <a:pt x="1145" y="616"/>
                    <a:pt x="1145" y="613"/>
                    <a:pt x="1145" y="608"/>
                  </a:cubicBezTo>
                  <a:cubicBezTo>
                    <a:pt x="1145" y="593"/>
                    <a:pt x="1154" y="585"/>
                    <a:pt x="1154" y="570"/>
                  </a:cubicBezTo>
                  <a:cubicBezTo>
                    <a:pt x="1154" y="564"/>
                    <a:pt x="1152" y="560"/>
                    <a:pt x="1148" y="557"/>
                  </a:cubicBezTo>
                  <a:cubicBezTo>
                    <a:pt x="1143" y="552"/>
                    <a:pt x="1138" y="552"/>
                    <a:pt x="1131" y="551"/>
                  </a:cubicBezTo>
                  <a:cubicBezTo>
                    <a:pt x="1132" y="547"/>
                    <a:pt x="1134" y="545"/>
                    <a:pt x="1135" y="541"/>
                  </a:cubicBezTo>
                  <a:cubicBezTo>
                    <a:pt x="1136" y="536"/>
                    <a:pt x="1135" y="534"/>
                    <a:pt x="1135" y="529"/>
                  </a:cubicBezTo>
                  <a:cubicBezTo>
                    <a:pt x="1138" y="529"/>
                    <a:pt x="1140" y="530"/>
                    <a:pt x="1141" y="528"/>
                  </a:cubicBezTo>
                  <a:cubicBezTo>
                    <a:pt x="1142" y="527"/>
                    <a:pt x="1143" y="526"/>
                    <a:pt x="1144" y="524"/>
                  </a:cubicBezTo>
                  <a:cubicBezTo>
                    <a:pt x="1147" y="527"/>
                    <a:pt x="1149" y="528"/>
                    <a:pt x="1152" y="531"/>
                  </a:cubicBezTo>
                  <a:cubicBezTo>
                    <a:pt x="1153" y="532"/>
                    <a:pt x="1154" y="533"/>
                    <a:pt x="1155" y="535"/>
                  </a:cubicBezTo>
                  <a:cubicBezTo>
                    <a:pt x="1156" y="537"/>
                    <a:pt x="1157" y="539"/>
                    <a:pt x="1159" y="539"/>
                  </a:cubicBezTo>
                  <a:cubicBezTo>
                    <a:pt x="1162" y="539"/>
                    <a:pt x="1163" y="537"/>
                    <a:pt x="1165" y="537"/>
                  </a:cubicBezTo>
                  <a:cubicBezTo>
                    <a:pt x="1173" y="537"/>
                    <a:pt x="1173" y="549"/>
                    <a:pt x="1181" y="549"/>
                  </a:cubicBezTo>
                  <a:cubicBezTo>
                    <a:pt x="1184" y="549"/>
                    <a:pt x="1184" y="549"/>
                    <a:pt x="1184" y="549"/>
                  </a:cubicBezTo>
                  <a:cubicBezTo>
                    <a:pt x="1184" y="543"/>
                    <a:pt x="1184" y="543"/>
                    <a:pt x="1184" y="543"/>
                  </a:cubicBezTo>
                  <a:cubicBezTo>
                    <a:pt x="1182" y="534"/>
                    <a:pt x="1182" y="534"/>
                    <a:pt x="1182" y="534"/>
                  </a:cubicBezTo>
                  <a:cubicBezTo>
                    <a:pt x="1182" y="530"/>
                    <a:pt x="1183" y="526"/>
                    <a:pt x="1187" y="524"/>
                  </a:cubicBezTo>
                  <a:cubicBezTo>
                    <a:pt x="1189" y="524"/>
                    <a:pt x="1191" y="525"/>
                    <a:pt x="1193" y="523"/>
                  </a:cubicBezTo>
                  <a:cubicBezTo>
                    <a:pt x="1194" y="523"/>
                    <a:pt x="1193" y="521"/>
                    <a:pt x="1194" y="519"/>
                  </a:cubicBezTo>
                  <a:cubicBezTo>
                    <a:pt x="1194" y="518"/>
                    <a:pt x="1194" y="514"/>
                    <a:pt x="1195" y="513"/>
                  </a:cubicBezTo>
                  <a:cubicBezTo>
                    <a:pt x="1195" y="513"/>
                    <a:pt x="1195" y="513"/>
                    <a:pt x="1195" y="513"/>
                  </a:cubicBezTo>
                  <a:cubicBezTo>
                    <a:pt x="1194" y="507"/>
                    <a:pt x="1193" y="502"/>
                    <a:pt x="1191" y="496"/>
                  </a:cubicBezTo>
                  <a:cubicBezTo>
                    <a:pt x="1190" y="493"/>
                    <a:pt x="1188" y="491"/>
                    <a:pt x="1188" y="486"/>
                  </a:cubicBezTo>
                  <a:cubicBezTo>
                    <a:pt x="1194" y="486"/>
                    <a:pt x="1199" y="486"/>
                    <a:pt x="1204" y="483"/>
                  </a:cubicBezTo>
                  <a:cubicBezTo>
                    <a:pt x="1201" y="478"/>
                    <a:pt x="1197" y="478"/>
                    <a:pt x="1191" y="476"/>
                  </a:cubicBezTo>
                  <a:cubicBezTo>
                    <a:pt x="1189" y="475"/>
                    <a:pt x="1187" y="475"/>
                    <a:pt x="1185" y="472"/>
                  </a:cubicBezTo>
                  <a:cubicBezTo>
                    <a:pt x="1184" y="469"/>
                    <a:pt x="1183" y="467"/>
                    <a:pt x="1181" y="464"/>
                  </a:cubicBezTo>
                  <a:cubicBezTo>
                    <a:pt x="1178" y="462"/>
                    <a:pt x="1177" y="460"/>
                    <a:pt x="1175" y="456"/>
                  </a:cubicBezTo>
                  <a:cubicBezTo>
                    <a:pt x="1173" y="452"/>
                    <a:pt x="1170" y="451"/>
                    <a:pt x="1168" y="446"/>
                  </a:cubicBezTo>
                  <a:cubicBezTo>
                    <a:pt x="1168" y="444"/>
                    <a:pt x="1168" y="443"/>
                    <a:pt x="1167" y="440"/>
                  </a:cubicBezTo>
                  <a:cubicBezTo>
                    <a:pt x="1167" y="438"/>
                    <a:pt x="1165" y="436"/>
                    <a:pt x="1165" y="433"/>
                  </a:cubicBezTo>
                  <a:cubicBezTo>
                    <a:pt x="1165" y="427"/>
                    <a:pt x="1172" y="426"/>
                    <a:pt x="1177" y="423"/>
                  </a:cubicBezTo>
                  <a:cubicBezTo>
                    <a:pt x="1185" y="419"/>
                    <a:pt x="1189" y="417"/>
                    <a:pt x="1196" y="413"/>
                  </a:cubicBezTo>
                  <a:cubicBezTo>
                    <a:pt x="1203" y="410"/>
                    <a:pt x="1203" y="404"/>
                    <a:pt x="1207" y="398"/>
                  </a:cubicBezTo>
                  <a:cubicBezTo>
                    <a:pt x="1209" y="395"/>
                    <a:pt x="1210" y="392"/>
                    <a:pt x="1213" y="390"/>
                  </a:cubicBezTo>
                  <a:cubicBezTo>
                    <a:pt x="1215" y="390"/>
                    <a:pt x="1217" y="389"/>
                    <a:pt x="1217" y="388"/>
                  </a:cubicBezTo>
                  <a:cubicBezTo>
                    <a:pt x="1218" y="386"/>
                    <a:pt x="1219" y="384"/>
                    <a:pt x="1219" y="382"/>
                  </a:cubicBezTo>
                  <a:cubicBezTo>
                    <a:pt x="1224" y="378"/>
                    <a:pt x="1226" y="375"/>
                    <a:pt x="1230" y="370"/>
                  </a:cubicBezTo>
                  <a:cubicBezTo>
                    <a:pt x="1233" y="366"/>
                    <a:pt x="1236" y="365"/>
                    <a:pt x="1240" y="362"/>
                  </a:cubicBezTo>
                  <a:cubicBezTo>
                    <a:pt x="1242" y="361"/>
                    <a:pt x="1242" y="358"/>
                    <a:pt x="1244" y="358"/>
                  </a:cubicBezTo>
                  <a:cubicBezTo>
                    <a:pt x="1248" y="358"/>
                    <a:pt x="1250" y="362"/>
                    <a:pt x="1252" y="365"/>
                  </a:cubicBezTo>
                  <a:cubicBezTo>
                    <a:pt x="1255" y="370"/>
                    <a:pt x="1257" y="372"/>
                    <a:pt x="1261" y="376"/>
                  </a:cubicBezTo>
                  <a:cubicBezTo>
                    <a:pt x="1261" y="346"/>
                    <a:pt x="1261" y="346"/>
                    <a:pt x="1261" y="346"/>
                  </a:cubicBezTo>
                  <a:cubicBezTo>
                    <a:pt x="1261" y="343"/>
                    <a:pt x="1263" y="342"/>
                    <a:pt x="1264" y="340"/>
                  </a:cubicBezTo>
                  <a:cubicBezTo>
                    <a:pt x="1266" y="336"/>
                    <a:pt x="1267" y="334"/>
                    <a:pt x="1269" y="330"/>
                  </a:cubicBezTo>
                  <a:cubicBezTo>
                    <a:pt x="1273" y="323"/>
                    <a:pt x="1273" y="319"/>
                    <a:pt x="1274" y="311"/>
                  </a:cubicBezTo>
                  <a:cubicBezTo>
                    <a:pt x="1278" y="311"/>
                    <a:pt x="1280" y="312"/>
                    <a:pt x="1283" y="312"/>
                  </a:cubicBezTo>
                  <a:cubicBezTo>
                    <a:pt x="1288" y="312"/>
                    <a:pt x="1290" y="312"/>
                    <a:pt x="1294" y="312"/>
                  </a:cubicBezTo>
                  <a:cubicBezTo>
                    <a:pt x="1294" y="286"/>
                    <a:pt x="1294" y="286"/>
                    <a:pt x="1294" y="286"/>
                  </a:cubicBezTo>
                  <a:cubicBezTo>
                    <a:pt x="1294" y="282"/>
                    <a:pt x="1292" y="280"/>
                    <a:pt x="1292" y="276"/>
                  </a:cubicBezTo>
                  <a:cubicBezTo>
                    <a:pt x="1292" y="272"/>
                    <a:pt x="1293" y="270"/>
                    <a:pt x="1293" y="266"/>
                  </a:cubicBezTo>
                  <a:cubicBezTo>
                    <a:pt x="1294" y="258"/>
                    <a:pt x="1292" y="253"/>
                    <a:pt x="1294" y="246"/>
                  </a:cubicBezTo>
                  <a:cubicBezTo>
                    <a:pt x="1297" y="240"/>
                    <a:pt x="1300" y="238"/>
                    <a:pt x="1303" y="232"/>
                  </a:cubicBezTo>
                  <a:cubicBezTo>
                    <a:pt x="1308" y="224"/>
                    <a:pt x="1310" y="218"/>
                    <a:pt x="1314" y="210"/>
                  </a:cubicBezTo>
                  <a:cubicBezTo>
                    <a:pt x="1316" y="205"/>
                    <a:pt x="1318" y="203"/>
                    <a:pt x="1320" y="198"/>
                  </a:cubicBezTo>
                  <a:cubicBezTo>
                    <a:pt x="1321" y="195"/>
                    <a:pt x="1322" y="192"/>
                    <a:pt x="1324" y="189"/>
                  </a:cubicBezTo>
                  <a:cubicBezTo>
                    <a:pt x="1325" y="188"/>
                    <a:pt x="1328" y="188"/>
                    <a:pt x="1328" y="186"/>
                  </a:cubicBezTo>
                  <a:cubicBezTo>
                    <a:pt x="1328" y="182"/>
                    <a:pt x="1325" y="181"/>
                    <a:pt x="1323" y="178"/>
                  </a:cubicBezTo>
                  <a:cubicBezTo>
                    <a:pt x="1322" y="176"/>
                    <a:pt x="1321" y="174"/>
                    <a:pt x="1320" y="172"/>
                  </a:cubicBezTo>
                  <a:cubicBezTo>
                    <a:pt x="1319" y="170"/>
                    <a:pt x="1319" y="169"/>
                    <a:pt x="1318" y="167"/>
                  </a:cubicBezTo>
                  <a:cubicBezTo>
                    <a:pt x="1315" y="163"/>
                    <a:pt x="1313" y="161"/>
                    <a:pt x="1310" y="157"/>
                  </a:cubicBezTo>
                  <a:cubicBezTo>
                    <a:pt x="1308" y="155"/>
                    <a:pt x="1307" y="152"/>
                    <a:pt x="1305" y="149"/>
                  </a:cubicBezTo>
                  <a:cubicBezTo>
                    <a:pt x="1302" y="145"/>
                    <a:pt x="1299" y="143"/>
                    <a:pt x="1295" y="140"/>
                  </a:cubicBezTo>
                  <a:cubicBezTo>
                    <a:pt x="1293" y="139"/>
                    <a:pt x="1291" y="138"/>
                    <a:pt x="1289" y="137"/>
                  </a:cubicBezTo>
                  <a:cubicBezTo>
                    <a:pt x="1287" y="136"/>
                    <a:pt x="1286" y="135"/>
                    <a:pt x="1284" y="135"/>
                  </a:cubicBezTo>
                  <a:cubicBezTo>
                    <a:pt x="1280" y="135"/>
                    <a:pt x="1278" y="140"/>
                    <a:pt x="1277" y="144"/>
                  </a:cubicBezTo>
                  <a:cubicBezTo>
                    <a:pt x="1276" y="147"/>
                    <a:pt x="1276" y="150"/>
                    <a:pt x="1274" y="152"/>
                  </a:cubicBezTo>
                  <a:cubicBezTo>
                    <a:pt x="1271" y="155"/>
                    <a:pt x="1267" y="153"/>
                    <a:pt x="1263" y="154"/>
                  </a:cubicBezTo>
                  <a:cubicBezTo>
                    <a:pt x="1260" y="154"/>
                    <a:pt x="1258" y="156"/>
                    <a:pt x="1255" y="156"/>
                  </a:cubicBezTo>
                  <a:cubicBezTo>
                    <a:pt x="1253" y="156"/>
                    <a:pt x="1252" y="155"/>
                    <a:pt x="1249" y="155"/>
                  </a:cubicBezTo>
                  <a:cubicBezTo>
                    <a:pt x="1247" y="156"/>
                    <a:pt x="1246" y="156"/>
                    <a:pt x="1244" y="156"/>
                  </a:cubicBezTo>
                  <a:cubicBezTo>
                    <a:pt x="1240" y="156"/>
                    <a:pt x="1238" y="156"/>
                    <a:pt x="1235" y="154"/>
                  </a:cubicBezTo>
                  <a:cubicBezTo>
                    <a:pt x="1232" y="153"/>
                    <a:pt x="1231" y="150"/>
                    <a:pt x="1228" y="150"/>
                  </a:cubicBezTo>
                  <a:cubicBezTo>
                    <a:pt x="1226" y="150"/>
                    <a:pt x="1225" y="152"/>
                    <a:pt x="1224" y="154"/>
                  </a:cubicBezTo>
                  <a:cubicBezTo>
                    <a:pt x="1222" y="156"/>
                    <a:pt x="1221" y="158"/>
                    <a:pt x="1220" y="160"/>
                  </a:cubicBezTo>
                  <a:cubicBezTo>
                    <a:pt x="1218" y="163"/>
                    <a:pt x="1216" y="164"/>
                    <a:pt x="1213" y="165"/>
                  </a:cubicBezTo>
                  <a:cubicBezTo>
                    <a:pt x="1211" y="167"/>
                    <a:pt x="1209" y="168"/>
                    <a:pt x="1205" y="168"/>
                  </a:cubicBezTo>
                  <a:cubicBezTo>
                    <a:pt x="1203" y="168"/>
                    <a:pt x="1202" y="167"/>
                    <a:pt x="1199" y="166"/>
                  </a:cubicBezTo>
                  <a:cubicBezTo>
                    <a:pt x="1197" y="165"/>
                    <a:pt x="1195" y="164"/>
                    <a:pt x="1193" y="163"/>
                  </a:cubicBezTo>
                  <a:cubicBezTo>
                    <a:pt x="1192" y="162"/>
                    <a:pt x="1190" y="162"/>
                    <a:pt x="1189" y="160"/>
                  </a:cubicBezTo>
                  <a:cubicBezTo>
                    <a:pt x="1188" y="157"/>
                    <a:pt x="1188" y="155"/>
                    <a:pt x="1187" y="152"/>
                  </a:cubicBezTo>
                  <a:cubicBezTo>
                    <a:pt x="1186" y="150"/>
                    <a:pt x="1185" y="148"/>
                    <a:pt x="1184" y="146"/>
                  </a:cubicBezTo>
                  <a:cubicBezTo>
                    <a:pt x="1183" y="141"/>
                    <a:pt x="1182" y="137"/>
                    <a:pt x="1182" y="131"/>
                  </a:cubicBezTo>
                  <a:cubicBezTo>
                    <a:pt x="1182" y="129"/>
                    <a:pt x="1181" y="128"/>
                    <a:pt x="1180" y="125"/>
                  </a:cubicBezTo>
                  <a:cubicBezTo>
                    <a:pt x="1179" y="114"/>
                    <a:pt x="1173" y="109"/>
                    <a:pt x="1170" y="98"/>
                  </a:cubicBezTo>
                  <a:cubicBezTo>
                    <a:pt x="1169" y="94"/>
                    <a:pt x="1169" y="91"/>
                    <a:pt x="1167" y="86"/>
                  </a:cubicBezTo>
                  <a:cubicBezTo>
                    <a:pt x="1165" y="83"/>
                    <a:pt x="1164" y="81"/>
                    <a:pt x="1162" y="78"/>
                  </a:cubicBezTo>
                  <a:cubicBezTo>
                    <a:pt x="1161" y="76"/>
                    <a:pt x="1160" y="74"/>
                    <a:pt x="1157" y="74"/>
                  </a:cubicBezTo>
                  <a:cubicBezTo>
                    <a:pt x="1153" y="74"/>
                    <a:pt x="1151" y="76"/>
                    <a:pt x="1148" y="78"/>
                  </a:cubicBezTo>
                  <a:cubicBezTo>
                    <a:pt x="1146" y="81"/>
                    <a:pt x="1145" y="83"/>
                    <a:pt x="1143" y="86"/>
                  </a:cubicBezTo>
                  <a:cubicBezTo>
                    <a:pt x="1142" y="88"/>
                    <a:pt x="1142" y="90"/>
                    <a:pt x="1140" y="90"/>
                  </a:cubicBezTo>
                  <a:cubicBezTo>
                    <a:pt x="1134" y="90"/>
                    <a:pt x="1133" y="83"/>
                    <a:pt x="1128" y="79"/>
                  </a:cubicBezTo>
                  <a:cubicBezTo>
                    <a:pt x="1125" y="77"/>
                    <a:pt x="1123" y="77"/>
                    <a:pt x="1120" y="74"/>
                  </a:cubicBezTo>
                  <a:cubicBezTo>
                    <a:pt x="1118" y="72"/>
                    <a:pt x="1117" y="70"/>
                    <a:pt x="1113" y="70"/>
                  </a:cubicBezTo>
                  <a:cubicBezTo>
                    <a:pt x="1113" y="68"/>
                    <a:pt x="1113" y="68"/>
                    <a:pt x="1113" y="68"/>
                  </a:cubicBezTo>
                  <a:cubicBezTo>
                    <a:pt x="1114" y="65"/>
                    <a:pt x="1115" y="64"/>
                    <a:pt x="1116" y="62"/>
                  </a:cubicBezTo>
                  <a:cubicBezTo>
                    <a:pt x="1118" y="58"/>
                    <a:pt x="1120" y="56"/>
                    <a:pt x="1122" y="52"/>
                  </a:cubicBezTo>
                  <a:cubicBezTo>
                    <a:pt x="1124" y="47"/>
                    <a:pt x="1128" y="45"/>
                    <a:pt x="1130" y="40"/>
                  </a:cubicBezTo>
                  <a:cubicBezTo>
                    <a:pt x="1131" y="37"/>
                    <a:pt x="1133" y="35"/>
                    <a:pt x="1133" y="31"/>
                  </a:cubicBezTo>
                  <a:cubicBezTo>
                    <a:pt x="1133" y="26"/>
                    <a:pt x="1132" y="23"/>
                    <a:pt x="1130" y="18"/>
                  </a:cubicBezTo>
                  <a:cubicBezTo>
                    <a:pt x="1128" y="13"/>
                    <a:pt x="1125" y="12"/>
                    <a:pt x="1123" y="8"/>
                  </a:cubicBezTo>
                  <a:cubicBezTo>
                    <a:pt x="1122" y="6"/>
                    <a:pt x="1122" y="5"/>
                    <a:pt x="1122" y="3"/>
                  </a:cubicBezTo>
                  <a:cubicBezTo>
                    <a:pt x="1122" y="3"/>
                    <a:pt x="1122" y="3"/>
                    <a:pt x="1122" y="3"/>
                  </a:cubicBezTo>
                  <a:cubicBezTo>
                    <a:pt x="1118" y="4"/>
                    <a:pt x="1115" y="5"/>
                    <a:pt x="1109" y="5"/>
                  </a:cubicBezTo>
                  <a:cubicBezTo>
                    <a:pt x="1104" y="5"/>
                    <a:pt x="1101" y="4"/>
                    <a:pt x="1096" y="2"/>
                  </a:cubicBezTo>
                  <a:cubicBezTo>
                    <a:pt x="1095" y="2"/>
                    <a:pt x="1094" y="0"/>
                    <a:pt x="1092" y="0"/>
                  </a:cubicBezTo>
                  <a:cubicBezTo>
                    <a:pt x="1090" y="0"/>
                    <a:pt x="1090" y="2"/>
                    <a:pt x="1088" y="3"/>
                  </a:cubicBezTo>
                  <a:cubicBezTo>
                    <a:pt x="1087" y="6"/>
                    <a:pt x="1085" y="7"/>
                    <a:pt x="1084" y="9"/>
                  </a:cubicBezTo>
                  <a:cubicBezTo>
                    <a:pt x="1080" y="15"/>
                    <a:pt x="1077" y="18"/>
                    <a:pt x="1074" y="23"/>
                  </a:cubicBezTo>
                  <a:cubicBezTo>
                    <a:pt x="1071" y="29"/>
                    <a:pt x="1069" y="31"/>
                    <a:pt x="1066" y="36"/>
                  </a:cubicBezTo>
                  <a:cubicBezTo>
                    <a:pt x="1063" y="39"/>
                    <a:pt x="1062" y="42"/>
                    <a:pt x="1059" y="44"/>
                  </a:cubicBezTo>
                  <a:cubicBezTo>
                    <a:pt x="1057" y="45"/>
                    <a:pt x="1055" y="45"/>
                    <a:pt x="1055" y="46"/>
                  </a:cubicBezTo>
                  <a:cubicBezTo>
                    <a:pt x="1055" y="52"/>
                    <a:pt x="1057" y="55"/>
                    <a:pt x="1057" y="61"/>
                  </a:cubicBezTo>
                  <a:cubicBezTo>
                    <a:pt x="1060" y="61"/>
                    <a:pt x="1062" y="60"/>
                    <a:pt x="1066" y="60"/>
                  </a:cubicBezTo>
                  <a:cubicBezTo>
                    <a:pt x="1069" y="60"/>
                    <a:pt x="1073" y="60"/>
                    <a:pt x="1075" y="63"/>
                  </a:cubicBezTo>
                  <a:cubicBezTo>
                    <a:pt x="1076" y="66"/>
                    <a:pt x="1076" y="68"/>
                    <a:pt x="1077" y="71"/>
                  </a:cubicBezTo>
                  <a:cubicBezTo>
                    <a:pt x="1077" y="74"/>
                    <a:pt x="1077" y="76"/>
                    <a:pt x="1078" y="78"/>
                  </a:cubicBezTo>
                  <a:cubicBezTo>
                    <a:pt x="1081" y="84"/>
                    <a:pt x="1087" y="86"/>
                    <a:pt x="1087" y="93"/>
                  </a:cubicBezTo>
                  <a:cubicBezTo>
                    <a:pt x="1087" y="97"/>
                    <a:pt x="1086" y="100"/>
                    <a:pt x="1084" y="104"/>
                  </a:cubicBezTo>
                  <a:cubicBezTo>
                    <a:pt x="1083" y="107"/>
                    <a:pt x="1081" y="107"/>
                    <a:pt x="1079" y="110"/>
                  </a:cubicBezTo>
                  <a:cubicBezTo>
                    <a:pt x="1078" y="112"/>
                    <a:pt x="1077" y="114"/>
                    <a:pt x="1075" y="116"/>
                  </a:cubicBezTo>
                  <a:cubicBezTo>
                    <a:pt x="1075" y="117"/>
                    <a:pt x="1074" y="117"/>
                    <a:pt x="1073" y="117"/>
                  </a:cubicBezTo>
                  <a:cubicBezTo>
                    <a:pt x="1070" y="120"/>
                    <a:pt x="1067" y="121"/>
                    <a:pt x="1063" y="124"/>
                  </a:cubicBezTo>
                  <a:cubicBezTo>
                    <a:pt x="1062" y="125"/>
                    <a:pt x="1061" y="127"/>
                    <a:pt x="1060" y="128"/>
                  </a:cubicBezTo>
                  <a:cubicBezTo>
                    <a:pt x="1057" y="131"/>
                    <a:pt x="1055" y="132"/>
                    <a:pt x="1052" y="135"/>
                  </a:cubicBezTo>
                  <a:cubicBezTo>
                    <a:pt x="1046" y="143"/>
                    <a:pt x="1045" y="149"/>
                    <a:pt x="1042" y="159"/>
                  </a:cubicBezTo>
                  <a:cubicBezTo>
                    <a:pt x="1042" y="165"/>
                    <a:pt x="1043" y="169"/>
                    <a:pt x="1040" y="174"/>
                  </a:cubicBezTo>
                  <a:cubicBezTo>
                    <a:pt x="1038" y="179"/>
                    <a:pt x="1033" y="181"/>
                    <a:pt x="1031" y="186"/>
                  </a:cubicBezTo>
                  <a:cubicBezTo>
                    <a:pt x="1030" y="191"/>
                    <a:pt x="1030" y="194"/>
                    <a:pt x="1028" y="198"/>
                  </a:cubicBezTo>
                  <a:cubicBezTo>
                    <a:pt x="1027" y="201"/>
                    <a:pt x="1025" y="203"/>
                    <a:pt x="1023" y="205"/>
                  </a:cubicBezTo>
                  <a:cubicBezTo>
                    <a:pt x="1022" y="205"/>
                    <a:pt x="1021" y="205"/>
                    <a:pt x="1021" y="206"/>
                  </a:cubicBezTo>
                  <a:cubicBezTo>
                    <a:pt x="1019" y="209"/>
                    <a:pt x="1020" y="211"/>
                    <a:pt x="1018" y="214"/>
                  </a:cubicBezTo>
                  <a:cubicBezTo>
                    <a:pt x="1017" y="218"/>
                    <a:pt x="1015" y="220"/>
                    <a:pt x="1014" y="225"/>
                  </a:cubicBezTo>
                  <a:cubicBezTo>
                    <a:pt x="1017" y="224"/>
                    <a:pt x="1019" y="225"/>
                    <a:pt x="1022" y="225"/>
                  </a:cubicBezTo>
                  <a:cubicBezTo>
                    <a:pt x="1022" y="230"/>
                    <a:pt x="1022" y="230"/>
                    <a:pt x="1022" y="230"/>
                  </a:cubicBezTo>
                  <a:cubicBezTo>
                    <a:pt x="1022" y="234"/>
                    <a:pt x="1021" y="236"/>
                    <a:pt x="1020" y="239"/>
                  </a:cubicBezTo>
                  <a:cubicBezTo>
                    <a:pt x="1019" y="244"/>
                    <a:pt x="1018" y="247"/>
                    <a:pt x="1014" y="250"/>
                  </a:cubicBezTo>
                  <a:cubicBezTo>
                    <a:pt x="1011" y="252"/>
                    <a:pt x="1009" y="252"/>
                    <a:pt x="1006" y="252"/>
                  </a:cubicBezTo>
                  <a:cubicBezTo>
                    <a:pt x="1001" y="253"/>
                    <a:pt x="998" y="254"/>
                    <a:pt x="994" y="255"/>
                  </a:cubicBezTo>
                  <a:cubicBezTo>
                    <a:pt x="989" y="256"/>
                    <a:pt x="986" y="258"/>
                    <a:pt x="982" y="261"/>
                  </a:cubicBezTo>
                  <a:cubicBezTo>
                    <a:pt x="978" y="263"/>
                    <a:pt x="976" y="264"/>
                    <a:pt x="974" y="267"/>
                  </a:cubicBezTo>
                  <a:cubicBezTo>
                    <a:pt x="972" y="270"/>
                    <a:pt x="971" y="272"/>
                    <a:pt x="969" y="273"/>
                  </a:cubicBezTo>
                  <a:cubicBezTo>
                    <a:pt x="967" y="275"/>
                    <a:pt x="966" y="275"/>
                    <a:pt x="964" y="276"/>
                  </a:cubicBezTo>
                  <a:cubicBezTo>
                    <a:pt x="960" y="280"/>
                    <a:pt x="957" y="282"/>
                    <a:pt x="952" y="285"/>
                  </a:cubicBezTo>
                  <a:cubicBezTo>
                    <a:pt x="902" y="261"/>
                    <a:pt x="902" y="261"/>
                    <a:pt x="902" y="261"/>
                  </a:cubicBezTo>
                  <a:cubicBezTo>
                    <a:pt x="902" y="261"/>
                    <a:pt x="902" y="261"/>
                    <a:pt x="902" y="261"/>
                  </a:cubicBezTo>
                  <a:cubicBezTo>
                    <a:pt x="895" y="271"/>
                    <a:pt x="890" y="277"/>
                    <a:pt x="884" y="288"/>
                  </a:cubicBezTo>
                  <a:cubicBezTo>
                    <a:pt x="864" y="350"/>
                    <a:pt x="864" y="350"/>
                    <a:pt x="864" y="350"/>
                  </a:cubicBezTo>
                  <a:cubicBezTo>
                    <a:pt x="864" y="359"/>
                    <a:pt x="864" y="359"/>
                    <a:pt x="864" y="359"/>
                  </a:cubicBezTo>
                  <a:cubicBezTo>
                    <a:pt x="864" y="361"/>
                    <a:pt x="865" y="362"/>
                    <a:pt x="865" y="364"/>
                  </a:cubicBezTo>
                  <a:cubicBezTo>
                    <a:pt x="865" y="370"/>
                    <a:pt x="858" y="369"/>
                    <a:pt x="855" y="373"/>
                  </a:cubicBezTo>
                  <a:cubicBezTo>
                    <a:pt x="853" y="376"/>
                    <a:pt x="852" y="378"/>
                    <a:pt x="850" y="380"/>
                  </a:cubicBezTo>
                  <a:cubicBezTo>
                    <a:pt x="848" y="381"/>
                    <a:pt x="847" y="381"/>
                    <a:pt x="846" y="382"/>
                  </a:cubicBezTo>
                  <a:cubicBezTo>
                    <a:pt x="844" y="384"/>
                    <a:pt x="845" y="385"/>
                    <a:pt x="845" y="387"/>
                  </a:cubicBezTo>
                  <a:cubicBezTo>
                    <a:pt x="845" y="394"/>
                    <a:pt x="849" y="398"/>
                    <a:pt x="854" y="401"/>
                  </a:cubicBezTo>
                  <a:cubicBezTo>
                    <a:pt x="857" y="403"/>
                    <a:pt x="859" y="404"/>
                    <a:pt x="862" y="407"/>
                  </a:cubicBezTo>
                  <a:cubicBezTo>
                    <a:pt x="865" y="410"/>
                    <a:pt x="866" y="413"/>
                    <a:pt x="870" y="413"/>
                  </a:cubicBezTo>
                  <a:cubicBezTo>
                    <a:pt x="874" y="413"/>
                    <a:pt x="876" y="410"/>
                    <a:pt x="879" y="408"/>
                  </a:cubicBezTo>
                  <a:cubicBezTo>
                    <a:pt x="882" y="406"/>
                    <a:pt x="885" y="406"/>
                    <a:pt x="889" y="405"/>
                  </a:cubicBezTo>
                  <a:cubicBezTo>
                    <a:pt x="895" y="404"/>
                    <a:pt x="899" y="403"/>
                    <a:pt x="904" y="402"/>
                  </a:cubicBezTo>
                  <a:cubicBezTo>
                    <a:pt x="907" y="402"/>
                    <a:pt x="909" y="401"/>
                    <a:pt x="912" y="401"/>
                  </a:cubicBezTo>
                  <a:cubicBezTo>
                    <a:pt x="918" y="401"/>
                    <a:pt x="921" y="403"/>
                    <a:pt x="925" y="406"/>
                  </a:cubicBezTo>
                  <a:cubicBezTo>
                    <a:pt x="927" y="408"/>
                    <a:pt x="929" y="410"/>
                    <a:pt x="932" y="410"/>
                  </a:cubicBezTo>
                  <a:cubicBezTo>
                    <a:pt x="933" y="411"/>
                    <a:pt x="933" y="411"/>
                    <a:pt x="934" y="411"/>
                  </a:cubicBezTo>
                  <a:cubicBezTo>
                    <a:pt x="938" y="411"/>
                    <a:pt x="939" y="408"/>
                    <a:pt x="941" y="405"/>
                  </a:cubicBezTo>
                  <a:cubicBezTo>
                    <a:pt x="943" y="403"/>
                    <a:pt x="945" y="402"/>
                    <a:pt x="946" y="399"/>
                  </a:cubicBezTo>
                  <a:cubicBezTo>
                    <a:pt x="950" y="394"/>
                    <a:pt x="955" y="391"/>
                    <a:pt x="961" y="391"/>
                  </a:cubicBezTo>
                  <a:cubicBezTo>
                    <a:pt x="969" y="391"/>
                    <a:pt x="972" y="394"/>
                    <a:pt x="979" y="396"/>
                  </a:cubicBezTo>
                  <a:cubicBezTo>
                    <a:pt x="982" y="397"/>
                    <a:pt x="983" y="398"/>
                    <a:pt x="985" y="398"/>
                  </a:cubicBezTo>
                  <a:cubicBezTo>
                    <a:pt x="995" y="402"/>
                    <a:pt x="1002" y="404"/>
                    <a:pt x="1007" y="413"/>
                  </a:cubicBezTo>
                  <a:cubicBezTo>
                    <a:pt x="1009" y="418"/>
                    <a:pt x="1010" y="421"/>
                    <a:pt x="1011" y="426"/>
                  </a:cubicBezTo>
                  <a:cubicBezTo>
                    <a:pt x="1012" y="427"/>
                    <a:pt x="1013" y="427"/>
                    <a:pt x="1013" y="428"/>
                  </a:cubicBezTo>
                  <a:cubicBezTo>
                    <a:pt x="1016" y="431"/>
                    <a:pt x="1018" y="434"/>
                    <a:pt x="1022" y="436"/>
                  </a:cubicBezTo>
                  <a:cubicBezTo>
                    <a:pt x="1025" y="438"/>
                    <a:pt x="1027" y="440"/>
                    <a:pt x="1030" y="441"/>
                  </a:cubicBezTo>
                  <a:cubicBezTo>
                    <a:pt x="1034" y="444"/>
                    <a:pt x="1038" y="444"/>
                    <a:pt x="1041" y="447"/>
                  </a:cubicBezTo>
                  <a:cubicBezTo>
                    <a:pt x="1041" y="448"/>
                    <a:pt x="1042" y="448"/>
                    <a:pt x="1043" y="449"/>
                  </a:cubicBezTo>
                  <a:cubicBezTo>
                    <a:pt x="1044" y="451"/>
                    <a:pt x="1044" y="453"/>
                    <a:pt x="1044" y="456"/>
                  </a:cubicBezTo>
                  <a:cubicBezTo>
                    <a:pt x="1044" y="463"/>
                    <a:pt x="1043" y="467"/>
                    <a:pt x="1041" y="474"/>
                  </a:cubicBezTo>
                  <a:cubicBezTo>
                    <a:pt x="1040" y="478"/>
                    <a:pt x="1038" y="481"/>
                    <a:pt x="1036" y="485"/>
                  </a:cubicBezTo>
                  <a:cubicBezTo>
                    <a:pt x="1035" y="487"/>
                    <a:pt x="1034" y="489"/>
                    <a:pt x="1033" y="491"/>
                  </a:cubicBezTo>
                  <a:cubicBezTo>
                    <a:pt x="1032" y="493"/>
                    <a:pt x="1031" y="495"/>
                    <a:pt x="1029" y="495"/>
                  </a:cubicBezTo>
                  <a:cubicBezTo>
                    <a:pt x="1024" y="495"/>
                    <a:pt x="1021" y="492"/>
                    <a:pt x="1017" y="488"/>
                  </a:cubicBezTo>
                  <a:cubicBezTo>
                    <a:pt x="1015" y="485"/>
                    <a:pt x="1014" y="482"/>
                    <a:pt x="1011" y="480"/>
                  </a:cubicBezTo>
                  <a:cubicBezTo>
                    <a:pt x="1007" y="477"/>
                    <a:pt x="1004" y="477"/>
                    <a:pt x="999" y="476"/>
                  </a:cubicBezTo>
                  <a:cubicBezTo>
                    <a:pt x="995" y="475"/>
                    <a:pt x="992" y="474"/>
                    <a:pt x="988" y="474"/>
                  </a:cubicBezTo>
                  <a:cubicBezTo>
                    <a:pt x="981" y="474"/>
                    <a:pt x="977" y="476"/>
                    <a:pt x="971" y="478"/>
                  </a:cubicBezTo>
                  <a:cubicBezTo>
                    <a:pt x="961" y="481"/>
                    <a:pt x="959" y="491"/>
                    <a:pt x="949" y="491"/>
                  </a:cubicBezTo>
                  <a:cubicBezTo>
                    <a:pt x="946" y="491"/>
                    <a:pt x="945" y="490"/>
                    <a:pt x="942" y="488"/>
                  </a:cubicBezTo>
                  <a:cubicBezTo>
                    <a:pt x="941" y="488"/>
                    <a:pt x="940" y="485"/>
                    <a:pt x="938" y="485"/>
                  </a:cubicBezTo>
                  <a:cubicBezTo>
                    <a:pt x="935" y="485"/>
                    <a:pt x="935" y="489"/>
                    <a:pt x="934" y="492"/>
                  </a:cubicBezTo>
                  <a:cubicBezTo>
                    <a:pt x="933" y="494"/>
                    <a:pt x="932" y="495"/>
                    <a:pt x="932" y="497"/>
                  </a:cubicBezTo>
                  <a:cubicBezTo>
                    <a:pt x="930" y="502"/>
                    <a:pt x="926" y="506"/>
                    <a:pt x="920" y="506"/>
                  </a:cubicBezTo>
                  <a:cubicBezTo>
                    <a:pt x="914" y="506"/>
                    <a:pt x="912" y="503"/>
                    <a:pt x="906" y="503"/>
                  </a:cubicBezTo>
                  <a:cubicBezTo>
                    <a:pt x="902" y="503"/>
                    <a:pt x="900" y="506"/>
                    <a:pt x="898" y="509"/>
                  </a:cubicBezTo>
                  <a:cubicBezTo>
                    <a:pt x="896" y="511"/>
                    <a:pt x="894" y="512"/>
                    <a:pt x="892" y="514"/>
                  </a:cubicBezTo>
                  <a:cubicBezTo>
                    <a:pt x="886" y="518"/>
                    <a:pt x="881" y="522"/>
                    <a:pt x="881" y="529"/>
                  </a:cubicBezTo>
                  <a:cubicBezTo>
                    <a:pt x="881" y="534"/>
                    <a:pt x="883" y="537"/>
                    <a:pt x="883" y="543"/>
                  </a:cubicBezTo>
                  <a:cubicBezTo>
                    <a:pt x="883" y="545"/>
                    <a:pt x="881" y="546"/>
                    <a:pt x="880" y="547"/>
                  </a:cubicBezTo>
                  <a:cubicBezTo>
                    <a:pt x="878" y="548"/>
                    <a:pt x="876" y="549"/>
                    <a:pt x="874" y="549"/>
                  </a:cubicBezTo>
                  <a:cubicBezTo>
                    <a:pt x="871" y="550"/>
                    <a:pt x="870" y="549"/>
                    <a:pt x="867" y="549"/>
                  </a:cubicBezTo>
                  <a:cubicBezTo>
                    <a:pt x="863" y="550"/>
                    <a:pt x="863" y="554"/>
                    <a:pt x="860" y="556"/>
                  </a:cubicBezTo>
                  <a:cubicBezTo>
                    <a:pt x="856" y="561"/>
                    <a:pt x="852" y="563"/>
                    <a:pt x="846" y="565"/>
                  </a:cubicBezTo>
                  <a:cubicBezTo>
                    <a:pt x="841" y="567"/>
                    <a:pt x="837" y="569"/>
                    <a:pt x="831" y="569"/>
                  </a:cubicBezTo>
                  <a:cubicBezTo>
                    <a:pt x="827" y="569"/>
                    <a:pt x="824" y="568"/>
                    <a:pt x="820" y="565"/>
                  </a:cubicBezTo>
                  <a:cubicBezTo>
                    <a:pt x="818" y="563"/>
                    <a:pt x="816" y="560"/>
                    <a:pt x="813" y="560"/>
                  </a:cubicBezTo>
                  <a:cubicBezTo>
                    <a:pt x="805" y="560"/>
                    <a:pt x="801" y="567"/>
                    <a:pt x="797" y="574"/>
                  </a:cubicBezTo>
                  <a:cubicBezTo>
                    <a:pt x="796" y="578"/>
                    <a:pt x="794" y="581"/>
                    <a:pt x="791" y="584"/>
                  </a:cubicBezTo>
                  <a:cubicBezTo>
                    <a:pt x="788" y="588"/>
                    <a:pt x="787" y="591"/>
                    <a:pt x="782" y="594"/>
                  </a:cubicBezTo>
                  <a:cubicBezTo>
                    <a:pt x="779" y="596"/>
                    <a:pt x="776" y="597"/>
                    <a:pt x="772" y="599"/>
                  </a:cubicBezTo>
                  <a:cubicBezTo>
                    <a:pt x="769" y="602"/>
                    <a:pt x="766" y="603"/>
                    <a:pt x="762" y="605"/>
                  </a:cubicBezTo>
                  <a:cubicBezTo>
                    <a:pt x="758" y="608"/>
                    <a:pt x="755" y="608"/>
                    <a:pt x="751" y="608"/>
                  </a:cubicBezTo>
                  <a:cubicBezTo>
                    <a:pt x="746" y="609"/>
                    <a:pt x="743" y="610"/>
                    <a:pt x="739" y="610"/>
                  </a:cubicBezTo>
                  <a:cubicBezTo>
                    <a:pt x="727" y="610"/>
                    <a:pt x="720" y="605"/>
                    <a:pt x="710" y="597"/>
                  </a:cubicBezTo>
                  <a:cubicBezTo>
                    <a:pt x="708" y="596"/>
                    <a:pt x="707" y="594"/>
                    <a:pt x="705" y="592"/>
                  </a:cubicBezTo>
                  <a:cubicBezTo>
                    <a:pt x="702" y="590"/>
                    <a:pt x="700" y="589"/>
                    <a:pt x="696" y="588"/>
                  </a:cubicBezTo>
                  <a:cubicBezTo>
                    <a:pt x="693" y="588"/>
                    <a:pt x="691" y="587"/>
                    <a:pt x="688" y="587"/>
                  </a:cubicBezTo>
                  <a:cubicBezTo>
                    <a:pt x="682" y="587"/>
                    <a:pt x="679" y="591"/>
                    <a:pt x="674" y="595"/>
                  </a:cubicBezTo>
                  <a:cubicBezTo>
                    <a:pt x="671" y="597"/>
                    <a:pt x="669" y="599"/>
                    <a:pt x="667" y="602"/>
                  </a:cubicBezTo>
                  <a:cubicBezTo>
                    <a:pt x="664" y="607"/>
                    <a:pt x="664" y="612"/>
                    <a:pt x="660" y="617"/>
                  </a:cubicBezTo>
                  <a:cubicBezTo>
                    <a:pt x="660" y="624"/>
                    <a:pt x="655" y="628"/>
                    <a:pt x="655" y="635"/>
                  </a:cubicBezTo>
                  <a:cubicBezTo>
                    <a:pt x="655" y="637"/>
                    <a:pt x="655" y="638"/>
                    <a:pt x="656" y="639"/>
                  </a:cubicBezTo>
                  <a:cubicBezTo>
                    <a:pt x="657" y="641"/>
                    <a:pt x="659" y="641"/>
                    <a:pt x="660" y="643"/>
                  </a:cubicBezTo>
                  <a:cubicBezTo>
                    <a:pt x="663" y="647"/>
                    <a:pt x="664" y="649"/>
                    <a:pt x="667" y="652"/>
                  </a:cubicBezTo>
                  <a:cubicBezTo>
                    <a:pt x="670" y="655"/>
                    <a:pt x="672" y="656"/>
                    <a:pt x="675" y="658"/>
                  </a:cubicBezTo>
                  <a:cubicBezTo>
                    <a:pt x="676" y="660"/>
                    <a:pt x="676" y="661"/>
                    <a:pt x="677" y="662"/>
                  </a:cubicBezTo>
                  <a:cubicBezTo>
                    <a:pt x="679" y="665"/>
                    <a:pt x="681" y="665"/>
                    <a:pt x="683" y="666"/>
                  </a:cubicBezTo>
                  <a:cubicBezTo>
                    <a:pt x="681" y="671"/>
                    <a:pt x="679" y="673"/>
                    <a:pt x="677" y="676"/>
                  </a:cubicBezTo>
                  <a:cubicBezTo>
                    <a:pt x="673" y="682"/>
                    <a:pt x="671" y="687"/>
                    <a:pt x="665" y="690"/>
                  </a:cubicBezTo>
                  <a:cubicBezTo>
                    <a:pt x="661" y="692"/>
                    <a:pt x="658" y="691"/>
                    <a:pt x="653" y="692"/>
                  </a:cubicBezTo>
                  <a:cubicBezTo>
                    <a:pt x="650" y="693"/>
                    <a:pt x="649" y="695"/>
                    <a:pt x="645" y="696"/>
                  </a:cubicBezTo>
                  <a:cubicBezTo>
                    <a:pt x="641" y="700"/>
                    <a:pt x="638" y="702"/>
                    <a:pt x="634" y="706"/>
                  </a:cubicBezTo>
                  <a:cubicBezTo>
                    <a:pt x="632" y="708"/>
                    <a:pt x="631" y="708"/>
                    <a:pt x="630" y="709"/>
                  </a:cubicBezTo>
                  <a:cubicBezTo>
                    <a:pt x="627" y="712"/>
                    <a:pt x="626" y="714"/>
                    <a:pt x="623" y="717"/>
                  </a:cubicBezTo>
                  <a:cubicBezTo>
                    <a:pt x="616" y="726"/>
                    <a:pt x="612" y="731"/>
                    <a:pt x="605" y="739"/>
                  </a:cubicBezTo>
                  <a:cubicBezTo>
                    <a:pt x="598" y="747"/>
                    <a:pt x="591" y="747"/>
                    <a:pt x="581" y="748"/>
                  </a:cubicBezTo>
                  <a:cubicBezTo>
                    <a:pt x="575" y="748"/>
                    <a:pt x="573" y="753"/>
                    <a:pt x="568" y="754"/>
                  </a:cubicBezTo>
                  <a:cubicBezTo>
                    <a:pt x="567" y="755"/>
                    <a:pt x="566" y="754"/>
                    <a:pt x="566" y="754"/>
                  </a:cubicBezTo>
                  <a:cubicBezTo>
                    <a:pt x="562" y="756"/>
                    <a:pt x="559" y="756"/>
                    <a:pt x="555" y="756"/>
                  </a:cubicBezTo>
                  <a:cubicBezTo>
                    <a:pt x="543" y="756"/>
                    <a:pt x="536" y="754"/>
                    <a:pt x="524" y="754"/>
                  </a:cubicBezTo>
                  <a:cubicBezTo>
                    <a:pt x="517" y="754"/>
                    <a:pt x="514" y="755"/>
                    <a:pt x="507" y="755"/>
                  </a:cubicBezTo>
                  <a:cubicBezTo>
                    <a:pt x="476" y="755"/>
                    <a:pt x="476" y="755"/>
                    <a:pt x="476" y="755"/>
                  </a:cubicBezTo>
                  <a:cubicBezTo>
                    <a:pt x="470" y="755"/>
                    <a:pt x="467" y="759"/>
                    <a:pt x="461" y="761"/>
                  </a:cubicBezTo>
                  <a:cubicBezTo>
                    <a:pt x="456" y="764"/>
                    <a:pt x="452" y="765"/>
                    <a:pt x="446" y="766"/>
                  </a:cubicBezTo>
                  <a:cubicBezTo>
                    <a:pt x="434" y="770"/>
                    <a:pt x="428" y="774"/>
                    <a:pt x="415" y="777"/>
                  </a:cubicBezTo>
                  <a:cubicBezTo>
                    <a:pt x="406" y="780"/>
                    <a:pt x="401" y="783"/>
                    <a:pt x="392" y="787"/>
                  </a:cubicBezTo>
                  <a:cubicBezTo>
                    <a:pt x="390" y="789"/>
                    <a:pt x="388" y="789"/>
                    <a:pt x="386" y="790"/>
                  </a:cubicBezTo>
                  <a:cubicBezTo>
                    <a:pt x="381" y="794"/>
                    <a:pt x="379" y="796"/>
                    <a:pt x="374" y="799"/>
                  </a:cubicBezTo>
                  <a:cubicBezTo>
                    <a:pt x="369" y="803"/>
                    <a:pt x="366" y="806"/>
                    <a:pt x="360" y="808"/>
                  </a:cubicBezTo>
                  <a:cubicBezTo>
                    <a:pt x="359" y="808"/>
                    <a:pt x="359" y="809"/>
                    <a:pt x="358" y="809"/>
                  </a:cubicBezTo>
                  <a:cubicBezTo>
                    <a:pt x="354" y="809"/>
                    <a:pt x="352" y="806"/>
                    <a:pt x="349" y="806"/>
                  </a:cubicBezTo>
                  <a:cubicBezTo>
                    <a:pt x="345" y="806"/>
                    <a:pt x="342" y="808"/>
                    <a:pt x="340" y="806"/>
                  </a:cubicBezTo>
                  <a:cubicBezTo>
                    <a:pt x="338" y="804"/>
                    <a:pt x="338" y="801"/>
                    <a:pt x="338" y="798"/>
                  </a:cubicBezTo>
                  <a:cubicBezTo>
                    <a:pt x="338" y="795"/>
                    <a:pt x="339" y="793"/>
                    <a:pt x="339" y="790"/>
                  </a:cubicBezTo>
                  <a:cubicBezTo>
                    <a:pt x="337" y="790"/>
                    <a:pt x="336" y="791"/>
                    <a:pt x="333" y="792"/>
                  </a:cubicBezTo>
                  <a:cubicBezTo>
                    <a:pt x="330" y="794"/>
                    <a:pt x="328" y="794"/>
                    <a:pt x="325" y="795"/>
                  </a:cubicBezTo>
                  <a:cubicBezTo>
                    <a:pt x="320" y="797"/>
                    <a:pt x="317" y="798"/>
                    <a:pt x="311" y="798"/>
                  </a:cubicBezTo>
                  <a:cubicBezTo>
                    <a:pt x="303" y="798"/>
                    <a:pt x="299" y="798"/>
                    <a:pt x="291" y="795"/>
                  </a:cubicBezTo>
                  <a:cubicBezTo>
                    <a:pt x="289" y="794"/>
                    <a:pt x="288" y="793"/>
                    <a:pt x="285" y="792"/>
                  </a:cubicBezTo>
                  <a:cubicBezTo>
                    <a:pt x="280" y="790"/>
                    <a:pt x="277" y="789"/>
                    <a:pt x="271" y="786"/>
                  </a:cubicBezTo>
                  <a:cubicBezTo>
                    <a:pt x="269" y="785"/>
                    <a:pt x="268" y="783"/>
                    <a:pt x="265" y="782"/>
                  </a:cubicBezTo>
                  <a:cubicBezTo>
                    <a:pt x="262" y="780"/>
                    <a:pt x="259" y="780"/>
                    <a:pt x="255" y="779"/>
                  </a:cubicBezTo>
                  <a:cubicBezTo>
                    <a:pt x="246" y="777"/>
                    <a:pt x="239" y="778"/>
                    <a:pt x="230" y="773"/>
                  </a:cubicBezTo>
                  <a:cubicBezTo>
                    <a:pt x="219" y="768"/>
                    <a:pt x="217" y="757"/>
                    <a:pt x="205" y="754"/>
                  </a:cubicBezTo>
                  <a:cubicBezTo>
                    <a:pt x="205" y="754"/>
                    <a:pt x="204" y="754"/>
                    <a:pt x="203" y="754"/>
                  </a:cubicBezTo>
                  <a:cubicBezTo>
                    <a:pt x="195" y="752"/>
                    <a:pt x="191" y="750"/>
                    <a:pt x="183" y="748"/>
                  </a:cubicBezTo>
                  <a:cubicBezTo>
                    <a:pt x="179" y="748"/>
                    <a:pt x="177" y="747"/>
                    <a:pt x="174" y="746"/>
                  </a:cubicBezTo>
                  <a:cubicBezTo>
                    <a:pt x="165" y="745"/>
                    <a:pt x="160" y="744"/>
                    <a:pt x="150" y="744"/>
                  </a:cubicBezTo>
                  <a:cubicBezTo>
                    <a:pt x="124" y="744"/>
                    <a:pt x="110" y="746"/>
                    <a:pt x="84" y="746"/>
                  </a:cubicBezTo>
                  <a:cubicBezTo>
                    <a:pt x="51" y="743"/>
                    <a:pt x="32" y="736"/>
                    <a:pt x="0" y="736"/>
                  </a:cubicBezTo>
                  <a:cubicBezTo>
                    <a:pt x="0" y="736"/>
                    <a:pt x="0" y="736"/>
                    <a:pt x="0" y="736"/>
                  </a:cubicBezTo>
                  <a:cubicBezTo>
                    <a:pt x="1" y="740"/>
                    <a:pt x="2" y="742"/>
                    <a:pt x="3" y="745"/>
                  </a:cubicBezTo>
                  <a:cubicBezTo>
                    <a:pt x="3" y="747"/>
                    <a:pt x="3" y="748"/>
                    <a:pt x="3" y="749"/>
                  </a:cubicBezTo>
                  <a:cubicBezTo>
                    <a:pt x="5" y="755"/>
                    <a:pt x="8" y="758"/>
                    <a:pt x="11" y="763"/>
                  </a:cubicBezTo>
                  <a:cubicBezTo>
                    <a:pt x="12" y="767"/>
                    <a:pt x="13" y="770"/>
                    <a:pt x="14" y="773"/>
                  </a:cubicBezTo>
                  <a:cubicBezTo>
                    <a:pt x="19" y="785"/>
                    <a:pt x="25" y="791"/>
                    <a:pt x="25" y="803"/>
                  </a:cubicBezTo>
                  <a:cubicBezTo>
                    <a:pt x="25" y="805"/>
                    <a:pt x="25" y="806"/>
                    <a:pt x="24" y="807"/>
                  </a:cubicBezTo>
                  <a:cubicBezTo>
                    <a:pt x="23" y="812"/>
                    <a:pt x="16" y="811"/>
                    <a:pt x="16" y="816"/>
                  </a:cubicBezTo>
                  <a:cubicBezTo>
                    <a:pt x="16" y="818"/>
                    <a:pt x="18" y="818"/>
                    <a:pt x="20" y="819"/>
                  </a:cubicBezTo>
                  <a:cubicBezTo>
                    <a:pt x="22" y="821"/>
                    <a:pt x="23" y="823"/>
                    <a:pt x="24" y="825"/>
                  </a:cubicBezTo>
                  <a:cubicBezTo>
                    <a:pt x="26" y="828"/>
                    <a:pt x="27" y="830"/>
                    <a:pt x="29" y="833"/>
                  </a:cubicBezTo>
                  <a:cubicBezTo>
                    <a:pt x="33" y="839"/>
                    <a:pt x="38" y="841"/>
                    <a:pt x="44" y="846"/>
                  </a:cubicBezTo>
                  <a:cubicBezTo>
                    <a:pt x="46" y="848"/>
                    <a:pt x="48" y="849"/>
                    <a:pt x="49" y="851"/>
                  </a:cubicBezTo>
                  <a:cubicBezTo>
                    <a:pt x="49" y="854"/>
                    <a:pt x="48" y="856"/>
                    <a:pt x="49" y="859"/>
                  </a:cubicBezTo>
                  <a:cubicBezTo>
                    <a:pt x="49" y="863"/>
                    <a:pt x="51" y="864"/>
                    <a:pt x="52" y="867"/>
                  </a:cubicBezTo>
                  <a:cubicBezTo>
                    <a:pt x="53" y="871"/>
                    <a:pt x="53" y="874"/>
                    <a:pt x="55" y="877"/>
                  </a:cubicBezTo>
                  <a:cubicBezTo>
                    <a:pt x="60" y="876"/>
                    <a:pt x="63" y="875"/>
                    <a:pt x="67" y="872"/>
                  </a:cubicBezTo>
                  <a:cubicBezTo>
                    <a:pt x="69" y="871"/>
                    <a:pt x="71" y="870"/>
                    <a:pt x="73" y="867"/>
                  </a:cubicBezTo>
                  <a:cubicBezTo>
                    <a:pt x="76" y="864"/>
                    <a:pt x="77" y="861"/>
                    <a:pt x="81" y="858"/>
                  </a:cubicBezTo>
                  <a:cubicBezTo>
                    <a:pt x="83" y="856"/>
                    <a:pt x="85" y="854"/>
                    <a:pt x="89" y="854"/>
                  </a:cubicBezTo>
                  <a:cubicBezTo>
                    <a:pt x="93" y="854"/>
                    <a:pt x="94" y="856"/>
                    <a:pt x="98" y="856"/>
                  </a:cubicBezTo>
                  <a:cubicBezTo>
                    <a:pt x="102" y="856"/>
                    <a:pt x="104" y="856"/>
                    <a:pt x="107" y="854"/>
                  </a:cubicBezTo>
                  <a:cubicBezTo>
                    <a:pt x="109" y="854"/>
                    <a:pt x="110" y="853"/>
                    <a:pt x="111" y="852"/>
                  </a:cubicBezTo>
                  <a:cubicBezTo>
                    <a:pt x="112" y="851"/>
                    <a:pt x="113" y="849"/>
                    <a:pt x="114" y="849"/>
                  </a:cubicBezTo>
                  <a:cubicBezTo>
                    <a:pt x="116" y="849"/>
                    <a:pt x="117" y="851"/>
                    <a:pt x="118" y="851"/>
                  </a:cubicBezTo>
                  <a:cubicBezTo>
                    <a:pt x="122" y="853"/>
                    <a:pt x="124" y="854"/>
                    <a:pt x="128" y="855"/>
                  </a:cubicBezTo>
                  <a:cubicBezTo>
                    <a:pt x="133" y="857"/>
                    <a:pt x="136" y="857"/>
                    <a:pt x="140" y="860"/>
                  </a:cubicBezTo>
                  <a:cubicBezTo>
                    <a:pt x="138" y="868"/>
                    <a:pt x="132" y="871"/>
                    <a:pt x="128" y="878"/>
                  </a:cubicBezTo>
                  <a:cubicBezTo>
                    <a:pt x="126" y="882"/>
                    <a:pt x="125" y="884"/>
                    <a:pt x="123" y="888"/>
                  </a:cubicBezTo>
                  <a:cubicBezTo>
                    <a:pt x="121" y="893"/>
                    <a:pt x="120" y="896"/>
                    <a:pt x="117" y="900"/>
                  </a:cubicBezTo>
                  <a:cubicBezTo>
                    <a:pt x="115" y="904"/>
                    <a:pt x="111" y="904"/>
                    <a:pt x="109" y="907"/>
                  </a:cubicBezTo>
                  <a:cubicBezTo>
                    <a:pt x="107" y="909"/>
                    <a:pt x="106" y="911"/>
                    <a:pt x="105" y="913"/>
                  </a:cubicBezTo>
                  <a:cubicBezTo>
                    <a:pt x="108" y="914"/>
                    <a:pt x="110" y="914"/>
                    <a:pt x="113" y="915"/>
                  </a:cubicBezTo>
                  <a:cubicBezTo>
                    <a:pt x="116" y="917"/>
                    <a:pt x="118" y="919"/>
                    <a:pt x="121" y="920"/>
                  </a:cubicBezTo>
                  <a:cubicBezTo>
                    <a:pt x="128" y="924"/>
                    <a:pt x="133" y="924"/>
                    <a:pt x="139" y="929"/>
                  </a:cubicBezTo>
                  <a:cubicBezTo>
                    <a:pt x="145" y="933"/>
                    <a:pt x="147" y="939"/>
                    <a:pt x="154" y="939"/>
                  </a:cubicBezTo>
                  <a:cubicBezTo>
                    <a:pt x="159" y="940"/>
                    <a:pt x="161" y="940"/>
                    <a:pt x="165" y="941"/>
                  </a:cubicBezTo>
                  <a:cubicBezTo>
                    <a:pt x="167" y="942"/>
                    <a:pt x="170" y="943"/>
                    <a:pt x="170" y="945"/>
                  </a:cubicBezTo>
                  <a:cubicBezTo>
                    <a:pt x="170" y="956"/>
                    <a:pt x="170" y="956"/>
                    <a:pt x="170" y="956"/>
                  </a:cubicBezTo>
                  <a:cubicBezTo>
                    <a:pt x="170" y="958"/>
                    <a:pt x="170" y="960"/>
                    <a:pt x="171" y="961"/>
                  </a:cubicBezTo>
                  <a:cubicBezTo>
                    <a:pt x="173" y="965"/>
                    <a:pt x="177" y="965"/>
                    <a:pt x="181" y="966"/>
                  </a:cubicBezTo>
                  <a:cubicBezTo>
                    <a:pt x="184" y="968"/>
                    <a:pt x="184" y="971"/>
                    <a:pt x="186" y="974"/>
                  </a:cubicBezTo>
                  <a:cubicBezTo>
                    <a:pt x="190" y="983"/>
                    <a:pt x="198" y="987"/>
                    <a:pt x="207" y="987"/>
                  </a:cubicBezTo>
                  <a:cubicBezTo>
                    <a:pt x="210" y="987"/>
                    <a:pt x="211" y="986"/>
                    <a:pt x="214" y="985"/>
                  </a:cubicBezTo>
                  <a:cubicBezTo>
                    <a:pt x="221" y="984"/>
                    <a:pt x="229" y="981"/>
                    <a:pt x="229" y="974"/>
                  </a:cubicBezTo>
                  <a:cubicBezTo>
                    <a:pt x="229" y="971"/>
                    <a:pt x="227" y="970"/>
                    <a:pt x="226" y="968"/>
                  </a:cubicBezTo>
                  <a:cubicBezTo>
                    <a:pt x="224" y="965"/>
                    <a:pt x="223" y="964"/>
                    <a:pt x="221" y="960"/>
                  </a:cubicBezTo>
                  <a:cubicBezTo>
                    <a:pt x="227" y="959"/>
                    <a:pt x="230" y="960"/>
                    <a:pt x="236" y="960"/>
                  </a:cubicBezTo>
                  <a:cubicBezTo>
                    <a:pt x="241" y="958"/>
                    <a:pt x="244" y="957"/>
                    <a:pt x="250" y="957"/>
                  </a:cubicBezTo>
                  <a:cubicBezTo>
                    <a:pt x="255" y="957"/>
                    <a:pt x="257" y="961"/>
                    <a:pt x="262" y="961"/>
                  </a:cubicBezTo>
                  <a:cubicBezTo>
                    <a:pt x="266" y="961"/>
                    <a:pt x="268" y="958"/>
                    <a:pt x="271" y="955"/>
                  </a:cubicBezTo>
                  <a:cubicBezTo>
                    <a:pt x="273" y="954"/>
                    <a:pt x="275" y="954"/>
                    <a:pt x="276" y="953"/>
                  </a:cubicBezTo>
                  <a:cubicBezTo>
                    <a:pt x="280" y="951"/>
                    <a:pt x="282" y="949"/>
                    <a:pt x="286" y="947"/>
                  </a:cubicBezTo>
                  <a:cubicBezTo>
                    <a:pt x="288" y="947"/>
                    <a:pt x="289" y="947"/>
                    <a:pt x="291" y="947"/>
                  </a:cubicBezTo>
                  <a:cubicBezTo>
                    <a:pt x="297" y="946"/>
                    <a:pt x="301" y="944"/>
                    <a:pt x="307" y="944"/>
                  </a:cubicBezTo>
                  <a:cubicBezTo>
                    <a:pt x="310" y="944"/>
                    <a:pt x="312" y="945"/>
                    <a:pt x="314" y="946"/>
                  </a:cubicBezTo>
                  <a:cubicBezTo>
                    <a:pt x="315" y="947"/>
                    <a:pt x="316" y="947"/>
                    <a:pt x="316" y="948"/>
                  </a:cubicBezTo>
                  <a:cubicBezTo>
                    <a:pt x="318" y="951"/>
                    <a:pt x="318" y="954"/>
                    <a:pt x="318" y="958"/>
                  </a:cubicBezTo>
                  <a:cubicBezTo>
                    <a:pt x="318" y="962"/>
                    <a:pt x="317" y="964"/>
                    <a:pt x="317" y="968"/>
                  </a:cubicBezTo>
                  <a:cubicBezTo>
                    <a:pt x="316" y="971"/>
                    <a:pt x="317" y="973"/>
                    <a:pt x="316" y="976"/>
                  </a:cubicBezTo>
                  <a:cubicBezTo>
                    <a:pt x="314" y="980"/>
                    <a:pt x="312" y="983"/>
                    <a:pt x="309" y="986"/>
                  </a:cubicBezTo>
                  <a:cubicBezTo>
                    <a:pt x="305" y="992"/>
                    <a:pt x="300" y="994"/>
                    <a:pt x="294" y="999"/>
                  </a:cubicBezTo>
                  <a:cubicBezTo>
                    <a:pt x="290" y="1002"/>
                    <a:pt x="283" y="1002"/>
                    <a:pt x="283" y="1008"/>
                  </a:cubicBezTo>
                  <a:cubicBezTo>
                    <a:pt x="283" y="1009"/>
                    <a:pt x="285" y="1009"/>
                    <a:pt x="285" y="1009"/>
                  </a:cubicBezTo>
                  <a:cubicBezTo>
                    <a:pt x="287" y="1011"/>
                    <a:pt x="287" y="1013"/>
                    <a:pt x="287" y="1015"/>
                  </a:cubicBezTo>
                  <a:cubicBezTo>
                    <a:pt x="287" y="1019"/>
                    <a:pt x="285" y="1020"/>
                    <a:pt x="283" y="1023"/>
                  </a:cubicBezTo>
                  <a:cubicBezTo>
                    <a:pt x="282" y="1025"/>
                    <a:pt x="281" y="1027"/>
                    <a:pt x="281" y="1029"/>
                  </a:cubicBezTo>
                  <a:cubicBezTo>
                    <a:pt x="281" y="1032"/>
                    <a:pt x="283" y="1034"/>
                    <a:pt x="284" y="1037"/>
                  </a:cubicBezTo>
                  <a:cubicBezTo>
                    <a:pt x="285" y="1040"/>
                    <a:pt x="285" y="1042"/>
                    <a:pt x="287" y="1043"/>
                  </a:cubicBezTo>
                  <a:cubicBezTo>
                    <a:pt x="290" y="1045"/>
                    <a:pt x="292" y="1045"/>
                    <a:pt x="295" y="1045"/>
                  </a:cubicBezTo>
                  <a:cubicBezTo>
                    <a:pt x="299" y="1046"/>
                    <a:pt x="301" y="1046"/>
                    <a:pt x="304" y="1046"/>
                  </a:cubicBezTo>
                  <a:cubicBezTo>
                    <a:pt x="307" y="1047"/>
                    <a:pt x="310" y="1048"/>
                    <a:pt x="311" y="1051"/>
                  </a:cubicBezTo>
                  <a:cubicBezTo>
                    <a:pt x="313" y="1053"/>
                    <a:pt x="312" y="1056"/>
                    <a:pt x="315" y="1057"/>
                  </a:cubicBezTo>
                  <a:cubicBezTo>
                    <a:pt x="320" y="1059"/>
                    <a:pt x="326" y="1058"/>
                    <a:pt x="332" y="1058"/>
                  </a:cubicBezTo>
                  <a:cubicBezTo>
                    <a:pt x="332" y="1058"/>
                    <a:pt x="332" y="1058"/>
                    <a:pt x="332" y="1058"/>
                  </a:cubicBezTo>
                  <a:cubicBezTo>
                    <a:pt x="336" y="1058"/>
                    <a:pt x="339" y="1058"/>
                    <a:pt x="343" y="1058"/>
                  </a:cubicBezTo>
                  <a:cubicBezTo>
                    <a:pt x="345" y="1058"/>
                    <a:pt x="346" y="1057"/>
                    <a:pt x="348" y="1057"/>
                  </a:cubicBezTo>
                  <a:cubicBezTo>
                    <a:pt x="360" y="1056"/>
                    <a:pt x="366" y="1053"/>
                    <a:pt x="378" y="1051"/>
                  </a:cubicBezTo>
                  <a:cubicBezTo>
                    <a:pt x="381" y="1051"/>
                    <a:pt x="382" y="1051"/>
                    <a:pt x="384" y="1050"/>
                  </a:cubicBezTo>
                  <a:cubicBezTo>
                    <a:pt x="388" y="1050"/>
                    <a:pt x="392" y="1051"/>
                    <a:pt x="394" y="1048"/>
                  </a:cubicBezTo>
                  <a:cubicBezTo>
                    <a:pt x="398" y="1044"/>
                    <a:pt x="398" y="1039"/>
                    <a:pt x="398" y="1033"/>
                  </a:cubicBezTo>
                  <a:cubicBezTo>
                    <a:pt x="398" y="1026"/>
                    <a:pt x="396" y="1022"/>
                    <a:pt x="396" y="1014"/>
                  </a:cubicBezTo>
                  <a:cubicBezTo>
                    <a:pt x="396" y="1006"/>
                    <a:pt x="402" y="1003"/>
                    <a:pt x="403" y="995"/>
                  </a:cubicBezTo>
                  <a:cubicBezTo>
                    <a:pt x="404" y="987"/>
                    <a:pt x="404" y="982"/>
                    <a:pt x="407" y="976"/>
                  </a:cubicBezTo>
                  <a:cubicBezTo>
                    <a:pt x="410" y="971"/>
                    <a:pt x="412" y="968"/>
                    <a:pt x="416" y="965"/>
                  </a:cubicBezTo>
                  <a:cubicBezTo>
                    <a:pt x="418" y="964"/>
                    <a:pt x="419" y="962"/>
                    <a:pt x="420" y="961"/>
                  </a:cubicBezTo>
                  <a:cubicBezTo>
                    <a:pt x="423" y="959"/>
                    <a:pt x="426" y="958"/>
                    <a:pt x="428" y="956"/>
                  </a:cubicBezTo>
                  <a:cubicBezTo>
                    <a:pt x="432" y="953"/>
                    <a:pt x="432" y="949"/>
                    <a:pt x="435" y="945"/>
                  </a:cubicBezTo>
                  <a:cubicBezTo>
                    <a:pt x="436" y="950"/>
                    <a:pt x="436" y="952"/>
                    <a:pt x="439" y="955"/>
                  </a:cubicBezTo>
                  <a:cubicBezTo>
                    <a:pt x="441" y="957"/>
                    <a:pt x="442" y="959"/>
                    <a:pt x="443" y="961"/>
                  </a:cubicBezTo>
                  <a:cubicBezTo>
                    <a:pt x="444" y="963"/>
                    <a:pt x="446" y="964"/>
                    <a:pt x="446" y="966"/>
                  </a:cubicBezTo>
                  <a:cubicBezTo>
                    <a:pt x="446" y="970"/>
                    <a:pt x="444" y="972"/>
                    <a:pt x="442" y="975"/>
                  </a:cubicBezTo>
                  <a:cubicBezTo>
                    <a:pt x="439" y="980"/>
                    <a:pt x="437" y="983"/>
                    <a:pt x="436" y="989"/>
                  </a:cubicBezTo>
                  <a:cubicBezTo>
                    <a:pt x="436" y="992"/>
                    <a:pt x="437" y="994"/>
                    <a:pt x="437" y="997"/>
                  </a:cubicBezTo>
                  <a:cubicBezTo>
                    <a:pt x="436" y="1003"/>
                    <a:pt x="433" y="1005"/>
                    <a:pt x="433" y="1010"/>
                  </a:cubicBezTo>
                  <a:cubicBezTo>
                    <a:pt x="433" y="1012"/>
                    <a:pt x="436" y="1013"/>
                    <a:pt x="437" y="1014"/>
                  </a:cubicBezTo>
                  <a:cubicBezTo>
                    <a:pt x="441" y="1016"/>
                    <a:pt x="443" y="1016"/>
                    <a:pt x="447" y="1017"/>
                  </a:cubicBezTo>
                  <a:cubicBezTo>
                    <a:pt x="451" y="1018"/>
                    <a:pt x="454" y="1018"/>
                    <a:pt x="458" y="1019"/>
                  </a:cubicBezTo>
                  <a:cubicBezTo>
                    <a:pt x="460" y="1020"/>
                    <a:pt x="461" y="1022"/>
                    <a:pt x="463" y="1023"/>
                  </a:cubicBezTo>
                  <a:cubicBezTo>
                    <a:pt x="469" y="1027"/>
                    <a:pt x="472" y="1029"/>
                    <a:pt x="478" y="103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5681663" y="1114425"/>
              <a:ext cx="863600" cy="1001713"/>
            </a:xfrm>
            <a:custGeom>
              <a:avLst/>
              <a:gdLst/>
              <a:ahLst/>
              <a:cxnLst>
                <a:cxn ang="0">
                  <a:pos x="17" y="56"/>
                </a:cxn>
                <a:cxn ang="0">
                  <a:pos x="7" y="90"/>
                </a:cxn>
                <a:cxn ang="0">
                  <a:pos x="44" y="90"/>
                </a:cxn>
                <a:cxn ang="0">
                  <a:pos x="69" y="147"/>
                </a:cxn>
                <a:cxn ang="0">
                  <a:pos x="86" y="182"/>
                </a:cxn>
                <a:cxn ang="0">
                  <a:pos x="115" y="166"/>
                </a:cxn>
                <a:cxn ang="0">
                  <a:pos x="150" y="170"/>
                </a:cxn>
                <a:cxn ang="0">
                  <a:pos x="182" y="156"/>
                </a:cxn>
                <a:cxn ang="0">
                  <a:pos x="210" y="194"/>
                </a:cxn>
                <a:cxn ang="0">
                  <a:pos x="190" y="248"/>
                </a:cxn>
                <a:cxn ang="0">
                  <a:pos x="181" y="328"/>
                </a:cxn>
                <a:cxn ang="0">
                  <a:pos x="148" y="362"/>
                </a:cxn>
                <a:cxn ang="0">
                  <a:pos x="117" y="386"/>
                </a:cxn>
                <a:cxn ang="0">
                  <a:pos x="83" y="429"/>
                </a:cxn>
                <a:cxn ang="0">
                  <a:pos x="62" y="472"/>
                </a:cxn>
                <a:cxn ang="0">
                  <a:pos x="75" y="502"/>
                </a:cxn>
                <a:cxn ang="0">
                  <a:pos x="106" y="525"/>
                </a:cxn>
                <a:cxn ang="0">
                  <a:pos x="128" y="560"/>
                </a:cxn>
                <a:cxn ang="0">
                  <a:pos x="178" y="586"/>
                </a:cxn>
                <a:cxn ang="0">
                  <a:pos x="222" y="600"/>
                </a:cxn>
                <a:cxn ang="0">
                  <a:pos x="257" y="603"/>
                </a:cxn>
                <a:cxn ang="0">
                  <a:pos x="267" y="641"/>
                </a:cxn>
                <a:cxn ang="0">
                  <a:pos x="296" y="672"/>
                </a:cxn>
                <a:cxn ang="0">
                  <a:pos x="324" y="649"/>
                </a:cxn>
                <a:cxn ang="0">
                  <a:pos x="353" y="706"/>
                </a:cxn>
                <a:cxn ang="0">
                  <a:pos x="369" y="688"/>
                </a:cxn>
                <a:cxn ang="0">
                  <a:pos x="415" y="683"/>
                </a:cxn>
                <a:cxn ang="0">
                  <a:pos x="456" y="717"/>
                </a:cxn>
                <a:cxn ang="0">
                  <a:pos x="457" y="663"/>
                </a:cxn>
                <a:cxn ang="0">
                  <a:pos x="466" y="615"/>
                </a:cxn>
                <a:cxn ang="0">
                  <a:pos x="509" y="600"/>
                </a:cxn>
                <a:cxn ang="0">
                  <a:pos x="544" y="594"/>
                </a:cxn>
                <a:cxn ang="0">
                  <a:pos x="564" y="555"/>
                </a:cxn>
                <a:cxn ang="0">
                  <a:pos x="589" y="495"/>
                </a:cxn>
                <a:cxn ang="0">
                  <a:pos x="596" y="450"/>
                </a:cxn>
                <a:cxn ang="0">
                  <a:pos x="615" y="392"/>
                </a:cxn>
                <a:cxn ang="0">
                  <a:pos x="587" y="384"/>
                </a:cxn>
                <a:cxn ang="0">
                  <a:pos x="527" y="411"/>
                </a:cxn>
                <a:cxn ang="0">
                  <a:pos x="472" y="424"/>
                </a:cxn>
                <a:cxn ang="0">
                  <a:pos x="436" y="396"/>
                </a:cxn>
                <a:cxn ang="0">
                  <a:pos x="429" y="347"/>
                </a:cxn>
                <a:cxn ang="0">
                  <a:pos x="370" y="308"/>
                </a:cxn>
                <a:cxn ang="0">
                  <a:pos x="335" y="299"/>
                </a:cxn>
                <a:cxn ang="0">
                  <a:pos x="286" y="273"/>
                </a:cxn>
                <a:cxn ang="0">
                  <a:pos x="280" y="233"/>
                </a:cxn>
                <a:cxn ang="0">
                  <a:pos x="256" y="175"/>
                </a:cxn>
                <a:cxn ang="0">
                  <a:pos x="249" y="144"/>
                </a:cxn>
                <a:cxn ang="0">
                  <a:pos x="230" y="104"/>
                </a:cxn>
                <a:cxn ang="0">
                  <a:pos x="216" y="64"/>
                </a:cxn>
                <a:cxn ang="0">
                  <a:pos x="202" y="41"/>
                </a:cxn>
                <a:cxn ang="0">
                  <a:pos x="156" y="32"/>
                </a:cxn>
                <a:cxn ang="0">
                  <a:pos x="110" y="9"/>
                </a:cxn>
                <a:cxn ang="0">
                  <a:pos x="33" y="9"/>
                </a:cxn>
              </a:cxnLst>
              <a:rect l="0" t="0" r="r" b="b"/>
              <a:pathLst>
                <a:path w="618" h="717">
                  <a:moveTo>
                    <a:pt x="9" y="19"/>
                  </a:moveTo>
                  <a:cubicBezTo>
                    <a:pt x="9" y="21"/>
                    <a:pt x="9" y="22"/>
                    <a:pt x="10" y="24"/>
                  </a:cubicBezTo>
                  <a:cubicBezTo>
                    <a:pt x="12" y="28"/>
                    <a:pt x="15" y="29"/>
                    <a:pt x="17" y="34"/>
                  </a:cubicBezTo>
                  <a:cubicBezTo>
                    <a:pt x="19" y="39"/>
                    <a:pt x="20" y="42"/>
                    <a:pt x="20" y="47"/>
                  </a:cubicBezTo>
                  <a:cubicBezTo>
                    <a:pt x="20" y="51"/>
                    <a:pt x="18" y="53"/>
                    <a:pt x="17" y="56"/>
                  </a:cubicBezTo>
                  <a:cubicBezTo>
                    <a:pt x="15" y="61"/>
                    <a:pt x="11" y="63"/>
                    <a:pt x="9" y="68"/>
                  </a:cubicBezTo>
                  <a:cubicBezTo>
                    <a:pt x="7" y="72"/>
                    <a:pt x="5" y="74"/>
                    <a:pt x="3" y="78"/>
                  </a:cubicBezTo>
                  <a:cubicBezTo>
                    <a:pt x="2" y="80"/>
                    <a:pt x="1" y="81"/>
                    <a:pt x="0" y="84"/>
                  </a:cubicBezTo>
                  <a:cubicBezTo>
                    <a:pt x="0" y="86"/>
                    <a:pt x="0" y="86"/>
                    <a:pt x="0" y="86"/>
                  </a:cubicBezTo>
                  <a:cubicBezTo>
                    <a:pt x="4" y="86"/>
                    <a:pt x="5" y="88"/>
                    <a:pt x="7" y="90"/>
                  </a:cubicBezTo>
                  <a:cubicBezTo>
                    <a:pt x="10" y="93"/>
                    <a:pt x="12" y="93"/>
                    <a:pt x="15" y="95"/>
                  </a:cubicBezTo>
                  <a:cubicBezTo>
                    <a:pt x="20" y="99"/>
                    <a:pt x="21" y="106"/>
                    <a:pt x="27" y="106"/>
                  </a:cubicBezTo>
                  <a:cubicBezTo>
                    <a:pt x="29" y="106"/>
                    <a:pt x="29" y="104"/>
                    <a:pt x="30" y="102"/>
                  </a:cubicBezTo>
                  <a:cubicBezTo>
                    <a:pt x="32" y="99"/>
                    <a:pt x="33" y="97"/>
                    <a:pt x="35" y="94"/>
                  </a:cubicBezTo>
                  <a:cubicBezTo>
                    <a:pt x="38" y="92"/>
                    <a:pt x="40" y="90"/>
                    <a:pt x="44" y="90"/>
                  </a:cubicBezTo>
                  <a:cubicBezTo>
                    <a:pt x="47" y="90"/>
                    <a:pt x="48" y="92"/>
                    <a:pt x="49" y="94"/>
                  </a:cubicBezTo>
                  <a:cubicBezTo>
                    <a:pt x="51" y="97"/>
                    <a:pt x="52" y="99"/>
                    <a:pt x="54" y="102"/>
                  </a:cubicBezTo>
                  <a:cubicBezTo>
                    <a:pt x="56" y="107"/>
                    <a:pt x="56" y="110"/>
                    <a:pt x="57" y="114"/>
                  </a:cubicBezTo>
                  <a:cubicBezTo>
                    <a:pt x="60" y="125"/>
                    <a:pt x="66" y="130"/>
                    <a:pt x="67" y="141"/>
                  </a:cubicBezTo>
                  <a:cubicBezTo>
                    <a:pt x="68" y="144"/>
                    <a:pt x="69" y="145"/>
                    <a:pt x="69" y="147"/>
                  </a:cubicBezTo>
                  <a:cubicBezTo>
                    <a:pt x="69" y="153"/>
                    <a:pt x="70" y="157"/>
                    <a:pt x="71" y="162"/>
                  </a:cubicBezTo>
                  <a:cubicBezTo>
                    <a:pt x="72" y="164"/>
                    <a:pt x="73" y="166"/>
                    <a:pt x="74" y="168"/>
                  </a:cubicBezTo>
                  <a:cubicBezTo>
                    <a:pt x="75" y="171"/>
                    <a:pt x="75" y="173"/>
                    <a:pt x="76" y="176"/>
                  </a:cubicBezTo>
                  <a:cubicBezTo>
                    <a:pt x="77" y="178"/>
                    <a:pt x="79" y="178"/>
                    <a:pt x="80" y="179"/>
                  </a:cubicBezTo>
                  <a:cubicBezTo>
                    <a:pt x="82" y="180"/>
                    <a:pt x="84" y="181"/>
                    <a:pt x="86" y="182"/>
                  </a:cubicBezTo>
                  <a:cubicBezTo>
                    <a:pt x="89" y="183"/>
                    <a:pt x="90" y="184"/>
                    <a:pt x="92" y="184"/>
                  </a:cubicBezTo>
                  <a:cubicBezTo>
                    <a:pt x="96" y="184"/>
                    <a:pt x="98" y="183"/>
                    <a:pt x="100" y="181"/>
                  </a:cubicBezTo>
                  <a:cubicBezTo>
                    <a:pt x="103" y="180"/>
                    <a:pt x="105" y="179"/>
                    <a:pt x="107" y="176"/>
                  </a:cubicBezTo>
                  <a:cubicBezTo>
                    <a:pt x="108" y="174"/>
                    <a:pt x="109" y="172"/>
                    <a:pt x="111" y="170"/>
                  </a:cubicBezTo>
                  <a:cubicBezTo>
                    <a:pt x="112" y="168"/>
                    <a:pt x="113" y="166"/>
                    <a:pt x="115" y="166"/>
                  </a:cubicBezTo>
                  <a:cubicBezTo>
                    <a:pt x="118" y="166"/>
                    <a:pt x="119" y="169"/>
                    <a:pt x="122" y="170"/>
                  </a:cubicBezTo>
                  <a:cubicBezTo>
                    <a:pt x="125" y="172"/>
                    <a:pt x="127" y="172"/>
                    <a:pt x="131" y="172"/>
                  </a:cubicBezTo>
                  <a:cubicBezTo>
                    <a:pt x="133" y="172"/>
                    <a:pt x="134" y="172"/>
                    <a:pt x="136" y="171"/>
                  </a:cubicBezTo>
                  <a:cubicBezTo>
                    <a:pt x="139" y="171"/>
                    <a:pt x="140" y="172"/>
                    <a:pt x="142" y="172"/>
                  </a:cubicBezTo>
                  <a:cubicBezTo>
                    <a:pt x="145" y="172"/>
                    <a:pt x="147" y="170"/>
                    <a:pt x="150" y="170"/>
                  </a:cubicBezTo>
                  <a:cubicBezTo>
                    <a:pt x="154" y="169"/>
                    <a:pt x="158" y="171"/>
                    <a:pt x="161" y="168"/>
                  </a:cubicBezTo>
                  <a:cubicBezTo>
                    <a:pt x="163" y="166"/>
                    <a:pt x="163" y="163"/>
                    <a:pt x="164" y="160"/>
                  </a:cubicBezTo>
                  <a:cubicBezTo>
                    <a:pt x="165" y="156"/>
                    <a:pt x="167" y="151"/>
                    <a:pt x="171" y="151"/>
                  </a:cubicBezTo>
                  <a:cubicBezTo>
                    <a:pt x="173" y="151"/>
                    <a:pt x="174" y="152"/>
                    <a:pt x="176" y="153"/>
                  </a:cubicBezTo>
                  <a:cubicBezTo>
                    <a:pt x="178" y="154"/>
                    <a:pt x="180" y="155"/>
                    <a:pt x="182" y="156"/>
                  </a:cubicBezTo>
                  <a:cubicBezTo>
                    <a:pt x="186" y="159"/>
                    <a:pt x="189" y="161"/>
                    <a:pt x="192" y="165"/>
                  </a:cubicBezTo>
                  <a:cubicBezTo>
                    <a:pt x="194" y="168"/>
                    <a:pt x="195" y="171"/>
                    <a:pt x="197" y="173"/>
                  </a:cubicBezTo>
                  <a:cubicBezTo>
                    <a:pt x="200" y="177"/>
                    <a:pt x="202" y="179"/>
                    <a:pt x="205" y="183"/>
                  </a:cubicBezTo>
                  <a:cubicBezTo>
                    <a:pt x="206" y="185"/>
                    <a:pt x="206" y="186"/>
                    <a:pt x="207" y="188"/>
                  </a:cubicBezTo>
                  <a:cubicBezTo>
                    <a:pt x="208" y="190"/>
                    <a:pt x="209" y="192"/>
                    <a:pt x="210" y="194"/>
                  </a:cubicBezTo>
                  <a:cubicBezTo>
                    <a:pt x="212" y="197"/>
                    <a:pt x="215" y="198"/>
                    <a:pt x="215" y="202"/>
                  </a:cubicBezTo>
                  <a:cubicBezTo>
                    <a:pt x="215" y="204"/>
                    <a:pt x="212" y="204"/>
                    <a:pt x="211" y="205"/>
                  </a:cubicBezTo>
                  <a:cubicBezTo>
                    <a:pt x="209" y="208"/>
                    <a:pt x="208" y="211"/>
                    <a:pt x="207" y="214"/>
                  </a:cubicBezTo>
                  <a:cubicBezTo>
                    <a:pt x="205" y="219"/>
                    <a:pt x="203" y="221"/>
                    <a:pt x="201" y="226"/>
                  </a:cubicBezTo>
                  <a:cubicBezTo>
                    <a:pt x="197" y="234"/>
                    <a:pt x="195" y="240"/>
                    <a:pt x="190" y="248"/>
                  </a:cubicBezTo>
                  <a:cubicBezTo>
                    <a:pt x="187" y="254"/>
                    <a:pt x="184" y="256"/>
                    <a:pt x="181" y="262"/>
                  </a:cubicBezTo>
                  <a:cubicBezTo>
                    <a:pt x="179" y="269"/>
                    <a:pt x="181" y="274"/>
                    <a:pt x="180" y="282"/>
                  </a:cubicBezTo>
                  <a:cubicBezTo>
                    <a:pt x="180" y="286"/>
                    <a:pt x="179" y="288"/>
                    <a:pt x="179" y="292"/>
                  </a:cubicBezTo>
                  <a:cubicBezTo>
                    <a:pt x="179" y="296"/>
                    <a:pt x="181" y="298"/>
                    <a:pt x="181" y="302"/>
                  </a:cubicBezTo>
                  <a:cubicBezTo>
                    <a:pt x="181" y="328"/>
                    <a:pt x="181" y="328"/>
                    <a:pt x="181" y="328"/>
                  </a:cubicBezTo>
                  <a:cubicBezTo>
                    <a:pt x="177" y="328"/>
                    <a:pt x="175" y="328"/>
                    <a:pt x="170" y="328"/>
                  </a:cubicBezTo>
                  <a:cubicBezTo>
                    <a:pt x="167" y="328"/>
                    <a:pt x="165" y="327"/>
                    <a:pt x="161" y="327"/>
                  </a:cubicBezTo>
                  <a:cubicBezTo>
                    <a:pt x="160" y="335"/>
                    <a:pt x="160" y="339"/>
                    <a:pt x="156" y="346"/>
                  </a:cubicBezTo>
                  <a:cubicBezTo>
                    <a:pt x="154" y="350"/>
                    <a:pt x="153" y="352"/>
                    <a:pt x="151" y="356"/>
                  </a:cubicBezTo>
                  <a:cubicBezTo>
                    <a:pt x="150" y="358"/>
                    <a:pt x="148" y="359"/>
                    <a:pt x="148" y="362"/>
                  </a:cubicBezTo>
                  <a:cubicBezTo>
                    <a:pt x="148" y="392"/>
                    <a:pt x="148" y="392"/>
                    <a:pt x="148" y="392"/>
                  </a:cubicBezTo>
                  <a:cubicBezTo>
                    <a:pt x="144" y="388"/>
                    <a:pt x="142" y="386"/>
                    <a:pt x="139" y="381"/>
                  </a:cubicBezTo>
                  <a:cubicBezTo>
                    <a:pt x="137" y="378"/>
                    <a:pt x="135" y="374"/>
                    <a:pt x="131" y="374"/>
                  </a:cubicBezTo>
                  <a:cubicBezTo>
                    <a:pt x="129" y="374"/>
                    <a:pt x="129" y="377"/>
                    <a:pt x="127" y="378"/>
                  </a:cubicBezTo>
                  <a:cubicBezTo>
                    <a:pt x="123" y="381"/>
                    <a:pt x="120" y="382"/>
                    <a:pt x="117" y="386"/>
                  </a:cubicBezTo>
                  <a:cubicBezTo>
                    <a:pt x="113" y="391"/>
                    <a:pt x="111" y="394"/>
                    <a:pt x="106" y="398"/>
                  </a:cubicBezTo>
                  <a:cubicBezTo>
                    <a:pt x="106" y="400"/>
                    <a:pt x="105" y="402"/>
                    <a:pt x="104" y="404"/>
                  </a:cubicBezTo>
                  <a:cubicBezTo>
                    <a:pt x="104" y="405"/>
                    <a:pt x="102" y="406"/>
                    <a:pt x="100" y="406"/>
                  </a:cubicBezTo>
                  <a:cubicBezTo>
                    <a:pt x="97" y="408"/>
                    <a:pt x="96" y="411"/>
                    <a:pt x="94" y="414"/>
                  </a:cubicBezTo>
                  <a:cubicBezTo>
                    <a:pt x="90" y="420"/>
                    <a:pt x="90" y="426"/>
                    <a:pt x="83" y="429"/>
                  </a:cubicBezTo>
                  <a:cubicBezTo>
                    <a:pt x="76" y="433"/>
                    <a:pt x="72" y="435"/>
                    <a:pt x="64" y="439"/>
                  </a:cubicBezTo>
                  <a:cubicBezTo>
                    <a:pt x="59" y="442"/>
                    <a:pt x="52" y="443"/>
                    <a:pt x="52" y="449"/>
                  </a:cubicBezTo>
                  <a:cubicBezTo>
                    <a:pt x="52" y="452"/>
                    <a:pt x="54" y="454"/>
                    <a:pt x="54" y="456"/>
                  </a:cubicBezTo>
                  <a:cubicBezTo>
                    <a:pt x="55" y="459"/>
                    <a:pt x="55" y="460"/>
                    <a:pt x="55" y="462"/>
                  </a:cubicBezTo>
                  <a:cubicBezTo>
                    <a:pt x="57" y="467"/>
                    <a:pt x="60" y="468"/>
                    <a:pt x="62" y="472"/>
                  </a:cubicBezTo>
                  <a:cubicBezTo>
                    <a:pt x="64" y="476"/>
                    <a:pt x="65" y="478"/>
                    <a:pt x="68" y="480"/>
                  </a:cubicBezTo>
                  <a:cubicBezTo>
                    <a:pt x="70" y="483"/>
                    <a:pt x="71" y="485"/>
                    <a:pt x="72" y="488"/>
                  </a:cubicBezTo>
                  <a:cubicBezTo>
                    <a:pt x="74" y="491"/>
                    <a:pt x="76" y="491"/>
                    <a:pt x="78" y="492"/>
                  </a:cubicBezTo>
                  <a:cubicBezTo>
                    <a:pt x="84" y="494"/>
                    <a:pt x="88" y="494"/>
                    <a:pt x="91" y="499"/>
                  </a:cubicBezTo>
                  <a:cubicBezTo>
                    <a:pt x="86" y="502"/>
                    <a:pt x="81" y="502"/>
                    <a:pt x="75" y="502"/>
                  </a:cubicBezTo>
                  <a:cubicBezTo>
                    <a:pt x="75" y="507"/>
                    <a:pt x="77" y="509"/>
                    <a:pt x="78" y="512"/>
                  </a:cubicBezTo>
                  <a:cubicBezTo>
                    <a:pt x="80" y="518"/>
                    <a:pt x="81" y="523"/>
                    <a:pt x="82" y="529"/>
                  </a:cubicBezTo>
                  <a:cubicBezTo>
                    <a:pt x="82" y="529"/>
                    <a:pt x="82" y="529"/>
                    <a:pt x="82" y="529"/>
                  </a:cubicBezTo>
                  <a:cubicBezTo>
                    <a:pt x="84" y="529"/>
                    <a:pt x="85" y="529"/>
                    <a:pt x="87" y="529"/>
                  </a:cubicBezTo>
                  <a:cubicBezTo>
                    <a:pt x="95" y="529"/>
                    <a:pt x="99" y="527"/>
                    <a:pt x="106" y="525"/>
                  </a:cubicBezTo>
                  <a:cubicBezTo>
                    <a:pt x="112" y="524"/>
                    <a:pt x="115" y="525"/>
                    <a:pt x="121" y="524"/>
                  </a:cubicBezTo>
                  <a:cubicBezTo>
                    <a:pt x="122" y="527"/>
                    <a:pt x="123" y="529"/>
                    <a:pt x="123" y="532"/>
                  </a:cubicBezTo>
                  <a:cubicBezTo>
                    <a:pt x="123" y="547"/>
                    <a:pt x="123" y="547"/>
                    <a:pt x="123" y="547"/>
                  </a:cubicBezTo>
                  <a:cubicBezTo>
                    <a:pt x="123" y="548"/>
                    <a:pt x="123" y="549"/>
                    <a:pt x="123" y="550"/>
                  </a:cubicBezTo>
                  <a:cubicBezTo>
                    <a:pt x="124" y="555"/>
                    <a:pt x="126" y="557"/>
                    <a:pt x="128" y="560"/>
                  </a:cubicBezTo>
                  <a:cubicBezTo>
                    <a:pt x="129" y="564"/>
                    <a:pt x="130" y="566"/>
                    <a:pt x="132" y="569"/>
                  </a:cubicBezTo>
                  <a:cubicBezTo>
                    <a:pt x="135" y="573"/>
                    <a:pt x="138" y="573"/>
                    <a:pt x="142" y="576"/>
                  </a:cubicBezTo>
                  <a:cubicBezTo>
                    <a:pt x="146" y="579"/>
                    <a:pt x="149" y="582"/>
                    <a:pt x="155" y="582"/>
                  </a:cubicBezTo>
                  <a:cubicBezTo>
                    <a:pt x="160" y="582"/>
                    <a:pt x="162" y="579"/>
                    <a:pt x="167" y="579"/>
                  </a:cubicBezTo>
                  <a:cubicBezTo>
                    <a:pt x="172" y="579"/>
                    <a:pt x="173" y="586"/>
                    <a:pt x="178" y="586"/>
                  </a:cubicBezTo>
                  <a:cubicBezTo>
                    <a:pt x="180" y="586"/>
                    <a:pt x="181" y="585"/>
                    <a:pt x="183" y="584"/>
                  </a:cubicBezTo>
                  <a:cubicBezTo>
                    <a:pt x="190" y="582"/>
                    <a:pt x="194" y="581"/>
                    <a:pt x="201" y="579"/>
                  </a:cubicBezTo>
                  <a:cubicBezTo>
                    <a:pt x="203" y="583"/>
                    <a:pt x="203" y="586"/>
                    <a:pt x="204" y="589"/>
                  </a:cubicBezTo>
                  <a:cubicBezTo>
                    <a:pt x="206" y="593"/>
                    <a:pt x="208" y="593"/>
                    <a:pt x="211" y="595"/>
                  </a:cubicBezTo>
                  <a:cubicBezTo>
                    <a:pt x="215" y="597"/>
                    <a:pt x="218" y="600"/>
                    <a:pt x="222" y="600"/>
                  </a:cubicBezTo>
                  <a:cubicBezTo>
                    <a:pt x="227" y="600"/>
                    <a:pt x="230" y="597"/>
                    <a:pt x="233" y="595"/>
                  </a:cubicBezTo>
                  <a:cubicBezTo>
                    <a:pt x="235" y="594"/>
                    <a:pt x="236" y="591"/>
                    <a:pt x="238" y="591"/>
                  </a:cubicBezTo>
                  <a:cubicBezTo>
                    <a:pt x="242" y="591"/>
                    <a:pt x="243" y="595"/>
                    <a:pt x="245" y="596"/>
                  </a:cubicBezTo>
                  <a:cubicBezTo>
                    <a:pt x="247" y="598"/>
                    <a:pt x="249" y="599"/>
                    <a:pt x="251" y="600"/>
                  </a:cubicBezTo>
                  <a:cubicBezTo>
                    <a:pt x="253" y="601"/>
                    <a:pt x="255" y="602"/>
                    <a:pt x="257" y="603"/>
                  </a:cubicBezTo>
                  <a:cubicBezTo>
                    <a:pt x="259" y="604"/>
                    <a:pt x="261" y="605"/>
                    <a:pt x="261" y="606"/>
                  </a:cubicBezTo>
                  <a:cubicBezTo>
                    <a:pt x="261" y="610"/>
                    <a:pt x="258" y="611"/>
                    <a:pt x="257" y="614"/>
                  </a:cubicBezTo>
                  <a:cubicBezTo>
                    <a:pt x="256" y="617"/>
                    <a:pt x="256" y="619"/>
                    <a:pt x="256" y="622"/>
                  </a:cubicBezTo>
                  <a:cubicBezTo>
                    <a:pt x="256" y="627"/>
                    <a:pt x="260" y="630"/>
                    <a:pt x="261" y="635"/>
                  </a:cubicBezTo>
                  <a:cubicBezTo>
                    <a:pt x="262" y="638"/>
                    <a:pt x="264" y="641"/>
                    <a:pt x="267" y="641"/>
                  </a:cubicBezTo>
                  <a:cubicBezTo>
                    <a:pt x="276" y="640"/>
                    <a:pt x="276" y="640"/>
                    <a:pt x="276" y="640"/>
                  </a:cubicBezTo>
                  <a:cubicBezTo>
                    <a:pt x="278" y="641"/>
                    <a:pt x="279" y="641"/>
                    <a:pt x="280" y="642"/>
                  </a:cubicBezTo>
                  <a:cubicBezTo>
                    <a:pt x="282" y="644"/>
                    <a:pt x="282" y="647"/>
                    <a:pt x="282" y="650"/>
                  </a:cubicBezTo>
                  <a:cubicBezTo>
                    <a:pt x="283" y="654"/>
                    <a:pt x="284" y="656"/>
                    <a:pt x="285" y="660"/>
                  </a:cubicBezTo>
                  <a:cubicBezTo>
                    <a:pt x="287" y="667"/>
                    <a:pt x="290" y="670"/>
                    <a:pt x="296" y="672"/>
                  </a:cubicBezTo>
                  <a:cubicBezTo>
                    <a:pt x="299" y="674"/>
                    <a:pt x="301" y="675"/>
                    <a:pt x="304" y="675"/>
                  </a:cubicBezTo>
                  <a:cubicBezTo>
                    <a:pt x="311" y="675"/>
                    <a:pt x="313" y="666"/>
                    <a:pt x="314" y="659"/>
                  </a:cubicBezTo>
                  <a:cubicBezTo>
                    <a:pt x="314" y="657"/>
                    <a:pt x="312" y="655"/>
                    <a:pt x="314" y="653"/>
                  </a:cubicBezTo>
                  <a:cubicBezTo>
                    <a:pt x="315" y="652"/>
                    <a:pt x="316" y="652"/>
                    <a:pt x="318" y="651"/>
                  </a:cubicBezTo>
                  <a:cubicBezTo>
                    <a:pt x="320" y="650"/>
                    <a:pt x="321" y="649"/>
                    <a:pt x="324" y="649"/>
                  </a:cubicBezTo>
                  <a:cubicBezTo>
                    <a:pt x="328" y="661"/>
                    <a:pt x="326" y="668"/>
                    <a:pt x="328" y="680"/>
                  </a:cubicBezTo>
                  <a:cubicBezTo>
                    <a:pt x="329" y="685"/>
                    <a:pt x="331" y="687"/>
                    <a:pt x="334" y="691"/>
                  </a:cubicBezTo>
                  <a:cubicBezTo>
                    <a:pt x="332" y="690"/>
                    <a:pt x="332" y="690"/>
                    <a:pt x="332" y="690"/>
                  </a:cubicBezTo>
                  <a:cubicBezTo>
                    <a:pt x="336" y="694"/>
                    <a:pt x="339" y="694"/>
                    <a:pt x="342" y="698"/>
                  </a:cubicBezTo>
                  <a:cubicBezTo>
                    <a:pt x="345" y="702"/>
                    <a:pt x="347" y="706"/>
                    <a:pt x="353" y="706"/>
                  </a:cubicBezTo>
                  <a:cubicBezTo>
                    <a:pt x="355" y="706"/>
                    <a:pt x="357" y="707"/>
                    <a:pt x="358" y="705"/>
                  </a:cubicBezTo>
                  <a:cubicBezTo>
                    <a:pt x="360" y="702"/>
                    <a:pt x="360" y="699"/>
                    <a:pt x="360" y="695"/>
                  </a:cubicBezTo>
                  <a:cubicBezTo>
                    <a:pt x="360" y="694"/>
                    <a:pt x="360" y="692"/>
                    <a:pt x="361" y="691"/>
                  </a:cubicBezTo>
                  <a:cubicBezTo>
                    <a:pt x="362" y="690"/>
                    <a:pt x="363" y="691"/>
                    <a:pt x="365" y="690"/>
                  </a:cubicBezTo>
                  <a:cubicBezTo>
                    <a:pt x="366" y="690"/>
                    <a:pt x="367" y="689"/>
                    <a:pt x="369" y="688"/>
                  </a:cubicBezTo>
                  <a:cubicBezTo>
                    <a:pt x="375" y="686"/>
                    <a:pt x="379" y="687"/>
                    <a:pt x="384" y="684"/>
                  </a:cubicBezTo>
                  <a:cubicBezTo>
                    <a:pt x="389" y="682"/>
                    <a:pt x="391" y="679"/>
                    <a:pt x="395" y="679"/>
                  </a:cubicBezTo>
                  <a:cubicBezTo>
                    <a:pt x="398" y="679"/>
                    <a:pt x="400" y="680"/>
                    <a:pt x="402" y="680"/>
                  </a:cubicBezTo>
                  <a:cubicBezTo>
                    <a:pt x="406" y="680"/>
                    <a:pt x="407" y="678"/>
                    <a:pt x="411" y="678"/>
                  </a:cubicBezTo>
                  <a:cubicBezTo>
                    <a:pt x="414" y="678"/>
                    <a:pt x="414" y="681"/>
                    <a:pt x="415" y="683"/>
                  </a:cubicBezTo>
                  <a:cubicBezTo>
                    <a:pt x="417" y="686"/>
                    <a:pt x="418" y="687"/>
                    <a:pt x="420" y="689"/>
                  </a:cubicBezTo>
                  <a:cubicBezTo>
                    <a:pt x="420" y="690"/>
                    <a:pt x="420" y="691"/>
                    <a:pt x="420" y="691"/>
                  </a:cubicBezTo>
                  <a:cubicBezTo>
                    <a:pt x="421" y="693"/>
                    <a:pt x="423" y="694"/>
                    <a:pt x="424" y="695"/>
                  </a:cubicBezTo>
                  <a:cubicBezTo>
                    <a:pt x="427" y="698"/>
                    <a:pt x="429" y="699"/>
                    <a:pt x="432" y="702"/>
                  </a:cubicBezTo>
                  <a:cubicBezTo>
                    <a:pt x="440" y="709"/>
                    <a:pt x="447" y="711"/>
                    <a:pt x="456" y="717"/>
                  </a:cubicBezTo>
                  <a:cubicBezTo>
                    <a:pt x="456" y="717"/>
                    <a:pt x="456" y="717"/>
                    <a:pt x="456" y="717"/>
                  </a:cubicBezTo>
                  <a:cubicBezTo>
                    <a:pt x="456" y="713"/>
                    <a:pt x="456" y="713"/>
                    <a:pt x="456" y="713"/>
                  </a:cubicBezTo>
                  <a:cubicBezTo>
                    <a:pt x="456" y="708"/>
                    <a:pt x="456" y="705"/>
                    <a:pt x="457" y="700"/>
                  </a:cubicBezTo>
                  <a:cubicBezTo>
                    <a:pt x="458" y="695"/>
                    <a:pt x="459" y="693"/>
                    <a:pt x="459" y="688"/>
                  </a:cubicBezTo>
                  <a:cubicBezTo>
                    <a:pt x="459" y="678"/>
                    <a:pt x="458" y="673"/>
                    <a:pt x="457" y="663"/>
                  </a:cubicBezTo>
                  <a:cubicBezTo>
                    <a:pt x="457" y="660"/>
                    <a:pt x="456" y="658"/>
                    <a:pt x="455" y="655"/>
                  </a:cubicBezTo>
                  <a:cubicBezTo>
                    <a:pt x="455" y="651"/>
                    <a:pt x="455" y="648"/>
                    <a:pt x="454" y="643"/>
                  </a:cubicBezTo>
                  <a:cubicBezTo>
                    <a:pt x="453" y="639"/>
                    <a:pt x="451" y="636"/>
                    <a:pt x="451" y="631"/>
                  </a:cubicBezTo>
                  <a:cubicBezTo>
                    <a:pt x="451" y="626"/>
                    <a:pt x="449" y="624"/>
                    <a:pt x="447" y="619"/>
                  </a:cubicBezTo>
                  <a:cubicBezTo>
                    <a:pt x="455" y="618"/>
                    <a:pt x="459" y="616"/>
                    <a:pt x="466" y="615"/>
                  </a:cubicBezTo>
                  <a:cubicBezTo>
                    <a:pt x="469" y="615"/>
                    <a:pt x="470" y="615"/>
                    <a:pt x="472" y="615"/>
                  </a:cubicBezTo>
                  <a:cubicBezTo>
                    <a:pt x="477" y="614"/>
                    <a:pt x="478" y="609"/>
                    <a:pt x="479" y="604"/>
                  </a:cubicBezTo>
                  <a:cubicBezTo>
                    <a:pt x="480" y="599"/>
                    <a:pt x="480" y="596"/>
                    <a:pt x="481" y="590"/>
                  </a:cubicBezTo>
                  <a:cubicBezTo>
                    <a:pt x="488" y="592"/>
                    <a:pt x="492" y="592"/>
                    <a:pt x="498" y="594"/>
                  </a:cubicBezTo>
                  <a:cubicBezTo>
                    <a:pt x="502" y="595"/>
                    <a:pt x="504" y="598"/>
                    <a:pt x="509" y="600"/>
                  </a:cubicBezTo>
                  <a:cubicBezTo>
                    <a:pt x="511" y="601"/>
                    <a:pt x="513" y="601"/>
                    <a:pt x="515" y="602"/>
                  </a:cubicBezTo>
                  <a:cubicBezTo>
                    <a:pt x="522" y="604"/>
                    <a:pt x="526" y="606"/>
                    <a:pt x="534" y="606"/>
                  </a:cubicBezTo>
                  <a:cubicBezTo>
                    <a:pt x="536" y="606"/>
                    <a:pt x="539" y="606"/>
                    <a:pt x="541" y="604"/>
                  </a:cubicBezTo>
                  <a:cubicBezTo>
                    <a:pt x="543" y="603"/>
                    <a:pt x="542" y="600"/>
                    <a:pt x="543" y="598"/>
                  </a:cubicBezTo>
                  <a:cubicBezTo>
                    <a:pt x="543" y="597"/>
                    <a:pt x="544" y="595"/>
                    <a:pt x="544" y="594"/>
                  </a:cubicBezTo>
                  <a:cubicBezTo>
                    <a:pt x="544" y="590"/>
                    <a:pt x="543" y="587"/>
                    <a:pt x="545" y="583"/>
                  </a:cubicBezTo>
                  <a:cubicBezTo>
                    <a:pt x="546" y="581"/>
                    <a:pt x="548" y="580"/>
                    <a:pt x="550" y="578"/>
                  </a:cubicBezTo>
                  <a:cubicBezTo>
                    <a:pt x="554" y="576"/>
                    <a:pt x="555" y="575"/>
                    <a:pt x="558" y="571"/>
                  </a:cubicBezTo>
                  <a:cubicBezTo>
                    <a:pt x="560" y="568"/>
                    <a:pt x="560" y="565"/>
                    <a:pt x="561" y="561"/>
                  </a:cubicBezTo>
                  <a:cubicBezTo>
                    <a:pt x="562" y="559"/>
                    <a:pt x="563" y="557"/>
                    <a:pt x="564" y="555"/>
                  </a:cubicBezTo>
                  <a:cubicBezTo>
                    <a:pt x="566" y="550"/>
                    <a:pt x="567" y="546"/>
                    <a:pt x="569" y="541"/>
                  </a:cubicBezTo>
                  <a:cubicBezTo>
                    <a:pt x="572" y="534"/>
                    <a:pt x="578" y="532"/>
                    <a:pt x="581" y="525"/>
                  </a:cubicBezTo>
                  <a:cubicBezTo>
                    <a:pt x="583" y="520"/>
                    <a:pt x="582" y="516"/>
                    <a:pt x="583" y="511"/>
                  </a:cubicBezTo>
                  <a:cubicBezTo>
                    <a:pt x="583" y="507"/>
                    <a:pt x="584" y="504"/>
                    <a:pt x="586" y="501"/>
                  </a:cubicBezTo>
                  <a:cubicBezTo>
                    <a:pt x="587" y="499"/>
                    <a:pt x="589" y="497"/>
                    <a:pt x="589" y="495"/>
                  </a:cubicBezTo>
                  <a:cubicBezTo>
                    <a:pt x="589" y="482"/>
                    <a:pt x="589" y="482"/>
                    <a:pt x="589" y="482"/>
                  </a:cubicBezTo>
                  <a:cubicBezTo>
                    <a:pt x="589" y="479"/>
                    <a:pt x="590" y="477"/>
                    <a:pt x="591" y="474"/>
                  </a:cubicBezTo>
                  <a:cubicBezTo>
                    <a:pt x="592" y="472"/>
                    <a:pt x="595" y="473"/>
                    <a:pt x="595" y="471"/>
                  </a:cubicBezTo>
                  <a:cubicBezTo>
                    <a:pt x="596" y="470"/>
                    <a:pt x="595" y="468"/>
                    <a:pt x="595" y="467"/>
                  </a:cubicBezTo>
                  <a:cubicBezTo>
                    <a:pt x="596" y="461"/>
                    <a:pt x="595" y="456"/>
                    <a:pt x="596" y="450"/>
                  </a:cubicBezTo>
                  <a:cubicBezTo>
                    <a:pt x="598" y="444"/>
                    <a:pt x="605" y="445"/>
                    <a:pt x="610" y="441"/>
                  </a:cubicBezTo>
                  <a:cubicBezTo>
                    <a:pt x="616" y="438"/>
                    <a:pt x="618" y="433"/>
                    <a:pt x="618" y="426"/>
                  </a:cubicBezTo>
                  <a:cubicBezTo>
                    <a:pt x="618" y="422"/>
                    <a:pt x="616" y="420"/>
                    <a:pt x="615" y="417"/>
                  </a:cubicBezTo>
                  <a:cubicBezTo>
                    <a:pt x="613" y="413"/>
                    <a:pt x="614" y="410"/>
                    <a:pt x="614" y="405"/>
                  </a:cubicBezTo>
                  <a:cubicBezTo>
                    <a:pt x="614" y="400"/>
                    <a:pt x="613" y="397"/>
                    <a:pt x="615" y="392"/>
                  </a:cubicBezTo>
                  <a:cubicBezTo>
                    <a:pt x="616" y="390"/>
                    <a:pt x="618" y="390"/>
                    <a:pt x="618" y="388"/>
                  </a:cubicBezTo>
                  <a:cubicBezTo>
                    <a:pt x="618" y="385"/>
                    <a:pt x="616" y="384"/>
                    <a:pt x="613" y="383"/>
                  </a:cubicBezTo>
                  <a:cubicBezTo>
                    <a:pt x="612" y="382"/>
                    <a:pt x="611" y="381"/>
                    <a:pt x="609" y="381"/>
                  </a:cubicBezTo>
                  <a:cubicBezTo>
                    <a:pt x="597" y="381"/>
                    <a:pt x="597" y="381"/>
                    <a:pt x="597" y="381"/>
                  </a:cubicBezTo>
                  <a:cubicBezTo>
                    <a:pt x="593" y="381"/>
                    <a:pt x="591" y="383"/>
                    <a:pt x="587" y="384"/>
                  </a:cubicBezTo>
                  <a:cubicBezTo>
                    <a:pt x="584" y="385"/>
                    <a:pt x="581" y="385"/>
                    <a:pt x="577" y="386"/>
                  </a:cubicBezTo>
                  <a:cubicBezTo>
                    <a:pt x="574" y="388"/>
                    <a:pt x="572" y="389"/>
                    <a:pt x="569" y="391"/>
                  </a:cubicBezTo>
                  <a:cubicBezTo>
                    <a:pt x="563" y="394"/>
                    <a:pt x="559" y="395"/>
                    <a:pt x="553" y="398"/>
                  </a:cubicBezTo>
                  <a:cubicBezTo>
                    <a:pt x="548" y="401"/>
                    <a:pt x="546" y="404"/>
                    <a:pt x="541" y="406"/>
                  </a:cubicBezTo>
                  <a:cubicBezTo>
                    <a:pt x="536" y="409"/>
                    <a:pt x="532" y="409"/>
                    <a:pt x="527" y="411"/>
                  </a:cubicBezTo>
                  <a:cubicBezTo>
                    <a:pt x="521" y="413"/>
                    <a:pt x="521" y="418"/>
                    <a:pt x="518" y="423"/>
                  </a:cubicBezTo>
                  <a:cubicBezTo>
                    <a:pt x="517" y="426"/>
                    <a:pt x="513" y="425"/>
                    <a:pt x="510" y="425"/>
                  </a:cubicBezTo>
                  <a:cubicBezTo>
                    <a:pt x="508" y="425"/>
                    <a:pt x="507" y="426"/>
                    <a:pt x="504" y="426"/>
                  </a:cubicBezTo>
                  <a:cubicBezTo>
                    <a:pt x="499" y="428"/>
                    <a:pt x="496" y="429"/>
                    <a:pt x="490" y="429"/>
                  </a:cubicBezTo>
                  <a:cubicBezTo>
                    <a:pt x="483" y="429"/>
                    <a:pt x="479" y="424"/>
                    <a:pt x="472" y="424"/>
                  </a:cubicBezTo>
                  <a:cubicBezTo>
                    <a:pt x="461" y="424"/>
                    <a:pt x="461" y="424"/>
                    <a:pt x="461" y="424"/>
                  </a:cubicBezTo>
                  <a:cubicBezTo>
                    <a:pt x="458" y="424"/>
                    <a:pt x="456" y="426"/>
                    <a:pt x="453" y="426"/>
                  </a:cubicBezTo>
                  <a:cubicBezTo>
                    <a:pt x="450" y="426"/>
                    <a:pt x="451" y="422"/>
                    <a:pt x="450" y="419"/>
                  </a:cubicBezTo>
                  <a:cubicBezTo>
                    <a:pt x="449" y="415"/>
                    <a:pt x="446" y="414"/>
                    <a:pt x="443" y="412"/>
                  </a:cubicBezTo>
                  <a:cubicBezTo>
                    <a:pt x="437" y="409"/>
                    <a:pt x="436" y="403"/>
                    <a:pt x="436" y="396"/>
                  </a:cubicBezTo>
                  <a:cubicBezTo>
                    <a:pt x="436" y="374"/>
                    <a:pt x="436" y="374"/>
                    <a:pt x="436" y="374"/>
                  </a:cubicBezTo>
                  <a:cubicBezTo>
                    <a:pt x="436" y="370"/>
                    <a:pt x="433" y="369"/>
                    <a:pt x="431" y="366"/>
                  </a:cubicBezTo>
                  <a:cubicBezTo>
                    <a:pt x="429" y="363"/>
                    <a:pt x="428" y="361"/>
                    <a:pt x="428" y="357"/>
                  </a:cubicBezTo>
                  <a:cubicBezTo>
                    <a:pt x="428" y="353"/>
                    <a:pt x="430" y="351"/>
                    <a:pt x="431" y="348"/>
                  </a:cubicBezTo>
                  <a:cubicBezTo>
                    <a:pt x="429" y="347"/>
                    <a:pt x="429" y="347"/>
                    <a:pt x="429" y="347"/>
                  </a:cubicBezTo>
                  <a:cubicBezTo>
                    <a:pt x="426" y="348"/>
                    <a:pt x="424" y="348"/>
                    <a:pt x="421" y="348"/>
                  </a:cubicBezTo>
                  <a:cubicBezTo>
                    <a:pt x="415" y="348"/>
                    <a:pt x="411" y="347"/>
                    <a:pt x="407" y="343"/>
                  </a:cubicBezTo>
                  <a:cubicBezTo>
                    <a:pt x="402" y="339"/>
                    <a:pt x="400" y="337"/>
                    <a:pt x="397" y="332"/>
                  </a:cubicBezTo>
                  <a:cubicBezTo>
                    <a:pt x="391" y="322"/>
                    <a:pt x="387" y="314"/>
                    <a:pt x="376" y="310"/>
                  </a:cubicBezTo>
                  <a:cubicBezTo>
                    <a:pt x="374" y="309"/>
                    <a:pt x="373" y="308"/>
                    <a:pt x="370" y="308"/>
                  </a:cubicBezTo>
                  <a:cubicBezTo>
                    <a:pt x="365" y="308"/>
                    <a:pt x="363" y="312"/>
                    <a:pt x="358" y="312"/>
                  </a:cubicBezTo>
                  <a:cubicBezTo>
                    <a:pt x="355" y="312"/>
                    <a:pt x="353" y="310"/>
                    <a:pt x="350" y="308"/>
                  </a:cubicBezTo>
                  <a:cubicBezTo>
                    <a:pt x="347" y="306"/>
                    <a:pt x="345" y="305"/>
                    <a:pt x="342" y="303"/>
                  </a:cubicBezTo>
                  <a:cubicBezTo>
                    <a:pt x="341" y="302"/>
                    <a:pt x="341" y="300"/>
                    <a:pt x="339" y="299"/>
                  </a:cubicBezTo>
                  <a:cubicBezTo>
                    <a:pt x="337" y="299"/>
                    <a:pt x="336" y="299"/>
                    <a:pt x="335" y="299"/>
                  </a:cubicBezTo>
                  <a:cubicBezTo>
                    <a:pt x="332" y="298"/>
                    <a:pt x="330" y="295"/>
                    <a:pt x="327" y="295"/>
                  </a:cubicBezTo>
                  <a:cubicBezTo>
                    <a:pt x="322" y="295"/>
                    <a:pt x="320" y="300"/>
                    <a:pt x="315" y="300"/>
                  </a:cubicBezTo>
                  <a:cubicBezTo>
                    <a:pt x="313" y="300"/>
                    <a:pt x="312" y="300"/>
                    <a:pt x="311" y="299"/>
                  </a:cubicBezTo>
                  <a:cubicBezTo>
                    <a:pt x="303" y="297"/>
                    <a:pt x="299" y="294"/>
                    <a:pt x="295" y="287"/>
                  </a:cubicBezTo>
                  <a:cubicBezTo>
                    <a:pt x="291" y="282"/>
                    <a:pt x="289" y="279"/>
                    <a:pt x="286" y="273"/>
                  </a:cubicBezTo>
                  <a:cubicBezTo>
                    <a:pt x="286" y="268"/>
                    <a:pt x="286" y="268"/>
                    <a:pt x="286" y="268"/>
                  </a:cubicBezTo>
                  <a:cubicBezTo>
                    <a:pt x="286" y="261"/>
                    <a:pt x="290" y="258"/>
                    <a:pt x="290" y="251"/>
                  </a:cubicBezTo>
                  <a:cubicBezTo>
                    <a:pt x="290" y="250"/>
                    <a:pt x="289" y="250"/>
                    <a:pt x="289" y="249"/>
                  </a:cubicBezTo>
                  <a:cubicBezTo>
                    <a:pt x="288" y="246"/>
                    <a:pt x="287" y="244"/>
                    <a:pt x="285" y="241"/>
                  </a:cubicBezTo>
                  <a:cubicBezTo>
                    <a:pt x="283" y="238"/>
                    <a:pt x="282" y="236"/>
                    <a:pt x="280" y="233"/>
                  </a:cubicBezTo>
                  <a:cubicBezTo>
                    <a:pt x="277" y="226"/>
                    <a:pt x="279" y="221"/>
                    <a:pt x="275" y="215"/>
                  </a:cubicBezTo>
                  <a:cubicBezTo>
                    <a:pt x="273" y="210"/>
                    <a:pt x="270" y="207"/>
                    <a:pt x="266" y="203"/>
                  </a:cubicBezTo>
                  <a:cubicBezTo>
                    <a:pt x="265" y="201"/>
                    <a:pt x="264" y="201"/>
                    <a:pt x="263" y="199"/>
                  </a:cubicBezTo>
                  <a:cubicBezTo>
                    <a:pt x="261" y="195"/>
                    <a:pt x="260" y="193"/>
                    <a:pt x="259" y="189"/>
                  </a:cubicBezTo>
                  <a:cubicBezTo>
                    <a:pt x="258" y="184"/>
                    <a:pt x="256" y="181"/>
                    <a:pt x="256" y="175"/>
                  </a:cubicBezTo>
                  <a:cubicBezTo>
                    <a:pt x="256" y="173"/>
                    <a:pt x="256" y="172"/>
                    <a:pt x="256" y="170"/>
                  </a:cubicBezTo>
                  <a:cubicBezTo>
                    <a:pt x="257" y="169"/>
                    <a:pt x="258" y="168"/>
                    <a:pt x="258" y="167"/>
                  </a:cubicBezTo>
                  <a:cubicBezTo>
                    <a:pt x="258" y="165"/>
                    <a:pt x="255" y="164"/>
                    <a:pt x="254" y="162"/>
                  </a:cubicBezTo>
                  <a:cubicBezTo>
                    <a:pt x="252" y="161"/>
                    <a:pt x="251" y="159"/>
                    <a:pt x="250" y="156"/>
                  </a:cubicBezTo>
                  <a:cubicBezTo>
                    <a:pt x="248" y="152"/>
                    <a:pt x="250" y="149"/>
                    <a:pt x="249" y="144"/>
                  </a:cubicBezTo>
                  <a:cubicBezTo>
                    <a:pt x="248" y="139"/>
                    <a:pt x="245" y="137"/>
                    <a:pt x="243" y="132"/>
                  </a:cubicBezTo>
                  <a:cubicBezTo>
                    <a:pt x="242" y="129"/>
                    <a:pt x="241" y="127"/>
                    <a:pt x="240" y="124"/>
                  </a:cubicBezTo>
                  <a:cubicBezTo>
                    <a:pt x="239" y="122"/>
                    <a:pt x="236" y="122"/>
                    <a:pt x="236" y="119"/>
                  </a:cubicBezTo>
                  <a:cubicBezTo>
                    <a:pt x="236" y="116"/>
                    <a:pt x="239" y="114"/>
                    <a:pt x="239" y="110"/>
                  </a:cubicBezTo>
                  <a:cubicBezTo>
                    <a:pt x="239" y="106"/>
                    <a:pt x="230" y="108"/>
                    <a:pt x="230" y="104"/>
                  </a:cubicBezTo>
                  <a:cubicBezTo>
                    <a:pt x="230" y="102"/>
                    <a:pt x="232" y="100"/>
                    <a:pt x="232" y="97"/>
                  </a:cubicBezTo>
                  <a:cubicBezTo>
                    <a:pt x="232" y="94"/>
                    <a:pt x="229" y="92"/>
                    <a:pt x="228" y="88"/>
                  </a:cubicBezTo>
                  <a:cubicBezTo>
                    <a:pt x="227" y="84"/>
                    <a:pt x="227" y="80"/>
                    <a:pt x="223" y="77"/>
                  </a:cubicBezTo>
                  <a:cubicBezTo>
                    <a:pt x="221" y="75"/>
                    <a:pt x="219" y="75"/>
                    <a:pt x="218" y="72"/>
                  </a:cubicBezTo>
                  <a:cubicBezTo>
                    <a:pt x="216" y="70"/>
                    <a:pt x="218" y="66"/>
                    <a:pt x="216" y="64"/>
                  </a:cubicBezTo>
                  <a:cubicBezTo>
                    <a:pt x="215" y="64"/>
                    <a:pt x="213" y="64"/>
                    <a:pt x="212" y="63"/>
                  </a:cubicBezTo>
                  <a:cubicBezTo>
                    <a:pt x="210" y="62"/>
                    <a:pt x="210" y="59"/>
                    <a:pt x="209" y="57"/>
                  </a:cubicBezTo>
                  <a:cubicBezTo>
                    <a:pt x="207" y="55"/>
                    <a:pt x="205" y="55"/>
                    <a:pt x="203" y="53"/>
                  </a:cubicBezTo>
                  <a:cubicBezTo>
                    <a:pt x="203" y="52"/>
                    <a:pt x="203" y="50"/>
                    <a:pt x="203" y="49"/>
                  </a:cubicBezTo>
                  <a:cubicBezTo>
                    <a:pt x="203" y="46"/>
                    <a:pt x="204" y="43"/>
                    <a:pt x="202" y="41"/>
                  </a:cubicBezTo>
                  <a:cubicBezTo>
                    <a:pt x="201" y="40"/>
                    <a:pt x="199" y="40"/>
                    <a:pt x="198" y="39"/>
                  </a:cubicBezTo>
                  <a:cubicBezTo>
                    <a:pt x="191" y="36"/>
                    <a:pt x="187" y="35"/>
                    <a:pt x="179" y="32"/>
                  </a:cubicBezTo>
                  <a:cubicBezTo>
                    <a:pt x="177" y="31"/>
                    <a:pt x="175" y="29"/>
                    <a:pt x="172" y="29"/>
                  </a:cubicBezTo>
                  <a:cubicBezTo>
                    <a:pt x="167" y="29"/>
                    <a:pt x="166" y="35"/>
                    <a:pt x="161" y="35"/>
                  </a:cubicBezTo>
                  <a:cubicBezTo>
                    <a:pt x="159" y="35"/>
                    <a:pt x="158" y="34"/>
                    <a:pt x="156" y="32"/>
                  </a:cubicBezTo>
                  <a:cubicBezTo>
                    <a:pt x="154" y="31"/>
                    <a:pt x="152" y="30"/>
                    <a:pt x="150" y="29"/>
                  </a:cubicBezTo>
                  <a:cubicBezTo>
                    <a:pt x="148" y="28"/>
                    <a:pt x="148" y="26"/>
                    <a:pt x="146" y="25"/>
                  </a:cubicBezTo>
                  <a:cubicBezTo>
                    <a:pt x="142" y="22"/>
                    <a:pt x="139" y="21"/>
                    <a:pt x="134" y="20"/>
                  </a:cubicBezTo>
                  <a:cubicBezTo>
                    <a:pt x="132" y="20"/>
                    <a:pt x="131" y="20"/>
                    <a:pt x="128" y="19"/>
                  </a:cubicBezTo>
                  <a:cubicBezTo>
                    <a:pt x="121" y="17"/>
                    <a:pt x="117" y="13"/>
                    <a:pt x="110" y="9"/>
                  </a:cubicBezTo>
                  <a:cubicBezTo>
                    <a:pt x="106" y="7"/>
                    <a:pt x="104" y="6"/>
                    <a:pt x="100" y="4"/>
                  </a:cubicBezTo>
                  <a:cubicBezTo>
                    <a:pt x="97" y="3"/>
                    <a:pt x="96" y="1"/>
                    <a:pt x="93" y="0"/>
                  </a:cubicBezTo>
                  <a:cubicBezTo>
                    <a:pt x="58" y="9"/>
                    <a:pt x="58" y="9"/>
                    <a:pt x="58" y="9"/>
                  </a:cubicBezTo>
                  <a:cubicBezTo>
                    <a:pt x="53" y="9"/>
                    <a:pt x="51" y="7"/>
                    <a:pt x="46" y="7"/>
                  </a:cubicBezTo>
                  <a:cubicBezTo>
                    <a:pt x="41" y="7"/>
                    <a:pt x="38" y="8"/>
                    <a:pt x="33" y="9"/>
                  </a:cubicBezTo>
                  <a:cubicBezTo>
                    <a:pt x="30" y="11"/>
                    <a:pt x="29" y="12"/>
                    <a:pt x="25" y="13"/>
                  </a:cubicBezTo>
                  <a:cubicBezTo>
                    <a:pt x="22" y="15"/>
                    <a:pt x="20" y="15"/>
                    <a:pt x="16" y="16"/>
                  </a:cubicBezTo>
                  <a:cubicBezTo>
                    <a:pt x="14" y="17"/>
                    <a:pt x="12" y="18"/>
                    <a:pt x="9" y="1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5707063" y="1846263"/>
              <a:ext cx="611188" cy="488950"/>
            </a:xfrm>
            <a:custGeom>
              <a:avLst/>
              <a:gdLst/>
              <a:ahLst/>
              <a:cxnLst>
                <a:cxn ang="0">
                  <a:pos x="88" y="1"/>
                </a:cxn>
                <a:cxn ang="0">
                  <a:pos x="105" y="23"/>
                </a:cxn>
                <a:cxn ang="0">
                  <a:pos x="114" y="45"/>
                </a:cxn>
                <a:cxn ang="0">
                  <a:pos x="149" y="55"/>
                </a:cxn>
                <a:cxn ang="0">
                  <a:pos x="183" y="55"/>
                </a:cxn>
                <a:cxn ang="0">
                  <a:pos x="204" y="76"/>
                </a:cxn>
                <a:cxn ang="0">
                  <a:pos x="227" y="72"/>
                </a:cxn>
                <a:cxn ang="0">
                  <a:pos x="243" y="82"/>
                </a:cxn>
                <a:cxn ang="0">
                  <a:pos x="243" y="111"/>
                </a:cxn>
                <a:cxn ang="0">
                  <a:pos x="262" y="118"/>
                </a:cxn>
                <a:cxn ang="0">
                  <a:pos x="278" y="148"/>
                </a:cxn>
                <a:cxn ang="0">
                  <a:pos x="296" y="129"/>
                </a:cxn>
                <a:cxn ang="0">
                  <a:pos x="310" y="156"/>
                </a:cxn>
                <a:cxn ang="0">
                  <a:pos x="324" y="174"/>
                </a:cxn>
                <a:cxn ang="0">
                  <a:pos x="342" y="171"/>
                </a:cxn>
                <a:cxn ang="0">
                  <a:pos x="351" y="164"/>
                </a:cxn>
                <a:cxn ang="0">
                  <a:pos x="384" y="156"/>
                </a:cxn>
                <a:cxn ang="0">
                  <a:pos x="402" y="165"/>
                </a:cxn>
                <a:cxn ang="0">
                  <a:pos x="414" y="178"/>
                </a:cxn>
                <a:cxn ang="0">
                  <a:pos x="438" y="196"/>
                </a:cxn>
                <a:cxn ang="0">
                  <a:pos x="407" y="230"/>
                </a:cxn>
                <a:cxn ang="0">
                  <a:pos x="407" y="244"/>
                </a:cxn>
                <a:cxn ang="0">
                  <a:pos x="393" y="216"/>
                </a:cxn>
                <a:cxn ang="0">
                  <a:pos x="375" y="221"/>
                </a:cxn>
                <a:cxn ang="0">
                  <a:pos x="371" y="249"/>
                </a:cxn>
                <a:cxn ang="0">
                  <a:pos x="346" y="265"/>
                </a:cxn>
                <a:cxn ang="0">
                  <a:pos x="316" y="278"/>
                </a:cxn>
                <a:cxn ang="0">
                  <a:pos x="304" y="287"/>
                </a:cxn>
                <a:cxn ang="0">
                  <a:pos x="289" y="308"/>
                </a:cxn>
                <a:cxn ang="0">
                  <a:pos x="237" y="294"/>
                </a:cxn>
                <a:cxn ang="0">
                  <a:pos x="224" y="307"/>
                </a:cxn>
                <a:cxn ang="0">
                  <a:pos x="186" y="348"/>
                </a:cxn>
                <a:cxn ang="0">
                  <a:pos x="180" y="349"/>
                </a:cxn>
                <a:cxn ang="0">
                  <a:pos x="176" y="310"/>
                </a:cxn>
                <a:cxn ang="0">
                  <a:pos x="167" y="282"/>
                </a:cxn>
                <a:cxn ang="0">
                  <a:pos x="141" y="207"/>
                </a:cxn>
                <a:cxn ang="0">
                  <a:pos x="128" y="224"/>
                </a:cxn>
                <a:cxn ang="0">
                  <a:pos x="104" y="195"/>
                </a:cxn>
                <a:cxn ang="0">
                  <a:pos x="90" y="193"/>
                </a:cxn>
                <a:cxn ang="0">
                  <a:pos x="77" y="184"/>
                </a:cxn>
                <a:cxn ang="0">
                  <a:pos x="73" y="152"/>
                </a:cxn>
                <a:cxn ang="0">
                  <a:pos x="66" y="116"/>
                </a:cxn>
                <a:cxn ang="0">
                  <a:pos x="34" y="136"/>
                </a:cxn>
                <a:cxn ang="0">
                  <a:pos x="16" y="111"/>
                </a:cxn>
                <a:cxn ang="0">
                  <a:pos x="17" y="49"/>
                </a:cxn>
                <a:cxn ang="0">
                  <a:pos x="4" y="21"/>
                </a:cxn>
                <a:cxn ang="0">
                  <a:pos x="21" y="23"/>
                </a:cxn>
                <a:cxn ang="0">
                  <a:pos x="34" y="29"/>
                </a:cxn>
                <a:cxn ang="0">
                  <a:pos x="53" y="35"/>
                </a:cxn>
                <a:cxn ang="0">
                  <a:pos x="62" y="15"/>
                </a:cxn>
              </a:cxnLst>
              <a:rect l="0" t="0" r="r" b="b"/>
              <a:pathLst>
                <a:path w="438" h="349">
                  <a:moveTo>
                    <a:pt x="64" y="5"/>
                  </a:moveTo>
                  <a:cubicBezTo>
                    <a:pt x="66" y="5"/>
                    <a:pt x="67" y="5"/>
                    <a:pt x="69" y="5"/>
                  </a:cubicBezTo>
                  <a:cubicBezTo>
                    <a:pt x="77" y="5"/>
                    <a:pt x="81" y="3"/>
                    <a:pt x="88" y="1"/>
                  </a:cubicBezTo>
                  <a:cubicBezTo>
                    <a:pt x="94" y="0"/>
                    <a:pt x="97" y="1"/>
                    <a:pt x="103" y="0"/>
                  </a:cubicBezTo>
                  <a:cubicBezTo>
                    <a:pt x="104" y="3"/>
                    <a:pt x="105" y="5"/>
                    <a:pt x="105" y="8"/>
                  </a:cubicBezTo>
                  <a:cubicBezTo>
                    <a:pt x="105" y="23"/>
                    <a:pt x="105" y="23"/>
                    <a:pt x="105" y="23"/>
                  </a:cubicBezTo>
                  <a:cubicBezTo>
                    <a:pt x="105" y="24"/>
                    <a:pt x="105" y="25"/>
                    <a:pt x="105" y="26"/>
                  </a:cubicBezTo>
                  <a:cubicBezTo>
                    <a:pt x="106" y="31"/>
                    <a:pt x="108" y="33"/>
                    <a:pt x="110" y="36"/>
                  </a:cubicBezTo>
                  <a:cubicBezTo>
                    <a:pt x="111" y="40"/>
                    <a:pt x="112" y="42"/>
                    <a:pt x="114" y="45"/>
                  </a:cubicBezTo>
                  <a:cubicBezTo>
                    <a:pt x="117" y="49"/>
                    <a:pt x="120" y="49"/>
                    <a:pt x="124" y="52"/>
                  </a:cubicBezTo>
                  <a:cubicBezTo>
                    <a:pt x="128" y="55"/>
                    <a:pt x="131" y="58"/>
                    <a:pt x="137" y="58"/>
                  </a:cubicBezTo>
                  <a:cubicBezTo>
                    <a:pt x="142" y="58"/>
                    <a:pt x="144" y="55"/>
                    <a:pt x="149" y="55"/>
                  </a:cubicBezTo>
                  <a:cubicBezTo>
                    <a:pt x="154" y="55"/>
                    <a:pt x="155" y="62"/>
                    <a:pt x="160" y="62"/>
                  </a:cubicBezTo>
                  <a:cubicBezTo>
                    <a:pt x="162" y="62"/>
                    <a:pt x="163" y="61"/>
                    <a:pt x="165" y="60"/>
                  </a:cubicBezTo>
                  <a:cubicBezTo>
                    <a:pt x="172" y="58"/>
                    <a:pt x="176" y="57"/>
                    <a:pt x="183" y="55"/>
                  </a:cubicBezTo>
                  <a:cubicBezTo>
                    <a:pt x="185" y="59"/>
                    <a:pt x="185" y="62"/>
                    <a:pt x="186" y="65"/>
                  </a:cubicBezTo>
                  <a:cubicBezTo>
                    <a:pt x="188" y="69"/>
                    <a:pt x="190" y="69"/>
                    <a:pt x="193" y="71"/>
                  </a:cubicBezTo>
                  <a:cubicBezTo>
                    <a:pt x="197" y="73"/>
                    <a:pt x="200" y="76"/>
                    <a:pt x="204" y="76"/>
                  </a:cubicBezTo>
                  <a:cubicBezTo>
                    <a:pt x="209" y="76"/>
                    <a:pt x="212" y="73"/>
                    <a:pt x="215" y="71"/>
                  </a:cubicBezTo>
                  <a:cubicBezTo>
                    <a:pt x="217" y="70"/>
                    <a:pt x="218" y="67"/>
                    <a:pt x="220" y="67"/>
                  </a:cubicBezTo>
                  <a:cubicBezTo>
                    <a:pt x="224" y="67"/>
                    <a:pt x="225" y="71"/>
                    <a:pt x="227" y="72"/>
                  </a:cubicBezTo>
                  <a:cubicBezTo>
                    <a:pt x="229" y="74"/>
                    <a:pt x="231" y="75"/>
                    <a:pt x="233" y="76"/>
                  </a:cubicBezTo>
                  <a:cubicBezTo>
                    <a:pt x="235" y="77"/>
                    <a:pt x="237" y="78"/>
                    <a:pt x="239" y="79"/>
                  </a:cubicBezTo>
                  <a:cubicBezTo>
                    <a:pt x="241" y="80"/>
                    <a:pt x="243" y="81"/>
                    <a:pt x="243" y="82"/>
                  </a:cubicBezTo>
                  <a:cubicBezTo>
                    <a:pt x="243" y="86"/>
                    <a:pt x="240" y="87"/>
                    <a:pt x="239" y="90"/>
                  </a:cubicBezTo>
                  <a:cubicBezTo>
                    <a:pt x="238" y="93"/>
                    <a:pt x="238" y="95"/>
                    <a:pt x="238" y="98"/>
                  </a:cubicBezTo>
                  <a:cubicBezTo>
                    <a:pt x="238" y="103"/>
                    <a:pt x="242" y="106"/>
                    <a:pt x="243" y="111"/>
                  </a:cubicBezTo>
                  <a:cubicBezTo>
                    <a:pt x="244" y="114"/>
                    <a:pt x="246" y="117"/>
                    <a:pt x="249" y="117"/>
                  </a:cubicBezTo>
                  <a:cubicBezTo>
                    <a:pt x="258" y="116"/>
                    <a:pt x="258" y="116"/>
                    <a:pt x="258" y="116"/>
                  </a:cubicBezTo>
                  <a:cubicBezTo>
                    <a:pt x="260" y="117"/>
                    <a:pt x="261" y="117"/>
                    <a:pt x="262" y="118"/>
                  </a:cubicBezTo>
                  <a:cubicBezTo>
                    <a:pt x="264" y="120"/>
                    <a:pt x="264" y="123"/>
                    <a:pt x="264" y="126"/>
                  </a:cubicBezTo>
                  <a:cubicBezTo>
                    <a:pt x="265" y="130"/>
                    <a:pt x="266" y="132"/>
                    <a:pt x="267" y="136"/>
                  </a:cubicBezTo>
                  <a:cubicBezTo>
                    <a:pt x="269" y="143"/>
                    <a:pt x="272" y="146"/>
                    <a:pt x="278" y="148"/>
                  </a:cubicBezTo>
                  <a:cubicBezTo>
                    <a:pt x="281" y="150"/>
                    <a:pt x="283" y="151"/>
                    <a:pt x="286" y="151"/>
                  </a:cubicBezTo>
                  <a:cubicBezTo>
                    <a:pt x="293" y="151"/>
                    <a:pt x="295" y="142"/>
                    <a:pt x="296" y="135"/>
                  </a:cubicBezTo>
                  <a:cubicBezTo>
                    <a:pt x="296" y="133"/>
                    <a:pt x="294" y="131"/>
                    <a:pt x="296" y="129"/>
                  </a:cubicBezTo>
                  <a:cubicBezTo>
                    <a:pt x="297" y="128"/>
                    <a:pt x="298" y="128"/>
                    <a:pt x="300" y="127"/>
                  </a:cubicBezTo>
                  <a:cubicBezTo>
                    <a:pt x="302" y="126"/>
                    <a:pt x="303" y="125"/>
                    <a:pt x="306" y="125"/>
                  </a:cubicBezTo>
                  <a:cubicBezTo>
                    <a:pt x="310" y="137"/>
                    <a:pt x="308" y="144"/>
                    <a:pt x="310" y="156"/>
                  </a:cubicBezTo>
                  <a:cubicBezTo>
                    <a:pt x="311" y="161"/>
                    <a:pt x="313" y="163"/>
                    <a:pt x="316" y="167"/>
                  </a:cubicBezTo>
                  <a:cubicBezTo>
                    <a:pt x="314" y="166"/>
                    <a:pt x="314" y="166"/>
                    <a:pt x="314" y="166"/>
                  </a:cubicBezTo>
                  <a:cubicBezTo>
                    <a:pt x="318" y="170"/>
                    <a:pt x="321" y="170"/>
                    <a:pt x="324" y="174"/>
                  </a:cubicBezTo>
                  <a:cubicBezTo>
                    <a:pt x="327" y="178"/>
                    <a:pt x="329" y="182"/>
                    <a:pt x="335" y="182"/>
                  </a:cubicBezTo>
                  <a:cubicBezTo>
                    <a:pt x="337" y="182"/>
                    <a:pt x="339" y="183"/>
                    <a:pt x="340" y="181"/>
                  </a:cubicBezTo>
                  <a:cubicBezTo>
                    <a:pt x="342" y="178"/>
                    <a:pt x="342" y="175"/>
                    <a:pt x="342" y="171"/>
                  </a:cubicBezTo>
                  <a:cubicBezTo>
                    <a:pt x="342" y="170"/>
                    <a:pt x="342" y="168"/>
                    <a:pt x="343" y="167"/>
                  </a:cubicBezTo>
                  <a:cubicBezTo>
                    <a:pt x="344" y="166"/>
                    <a:pt x="345" y="167"/>
                    <a:pt x="347" y="166"/>
                  </a:cubicBezTo>
                  <a:cubicBezTo>
                    <a:pt x="348" y="166"/>
                    <a:pt x="349" y="165"/>
                    <a:pt x="351" y="164"/>
                  </a:cubicBezTo>
                  <a:cubicBezTo>
                    <a:pt x="357" y="162"/>
                    <a:pt x="361" y="163"/>
                    <a:pt x="366" y="160"/>
                  </a:cubicBezTo>
                  <a:cubicBezTo>
                    <a:pt x="371" y="158"/>
                    <a:pt x="373" y="155"/>
                    <a:pt x="377" y="155"/>
                  </a:cubicBezTo>
                  <a:cubicBezTo>
                    <a:pt x="380" y="155"/>
                    <a:pt x="382" y="156"/>
                    <a:pt x="384" y="156"/>
                  </a:cubicBezTo>
                  <a:cubicBezTo>
                    <a:pt x="388" y="156"/>
                    <a:pt x="389" y="154"/>
                    <a:pt x="393" y="154"/>
                  </a:cubicBezTo>
                  <a:cubicBezTo>
                    <a:pt x="396" y="154"/>
                    <a:pt x="396" y="157"/>
                    <a:pt x="397" y="159"/>
                  </a:cubicBezTo>
                  <a:cubicBezTo>
                    <a:pt x="399" y="162"/>
                    <a:pt x="400" y="163"/>
                    <a:pt x="402" y="165"/>
                  </a:cubicBezTo>
                  <a:cubicBezTo>
                    <a:pt x="402" y="166"/>
                    <a:pt x="402" y="167"/>
                    <a:pt x="402" y="167"/>
                  </a:cubicBezTo>
                  <a:cubicBezTo>
                    <a:pt x="403" y="169"/>
                    <a:pt x="405" y="170"/>
                    <a:pt x="406" y="171"/>
                  </a:cubicBezTo>
                  <a:cubicBezTo>
                    <a:pt x="409" y="174"/>
                    <a:pt x="411" y="175"/>
                    <a:pt x="414" y="178"/>
                  </a:cubicBezTo>
                  <a:cubicBezTo>
                    <a:pt x="422" y="185"/>
                    <a:pt x="429" y="187"/>
                    <a:pt x="438" y="193"/>
                  </a:cubicBezTo>
                  <a:cubicBezTo>
                    <a:pt x="438" y="193"/>
                    <a:pt x="438" y="193"/>
                    <a:pt x="438" y="193"/>
                  </a:cubicBezTo>
                  <a:cubicBezTo>
                    <a:pt x="438" y="196"/>
                    <a:pt x="438" y="196"/>
                    <a:pt x="438" y="196"/>
                  </a:cubicBezTo>
                  <a:cubicBezTo>
                    <a:pt x="438" y="206"/>
                    <a:pt x="437" y="216"/>
                    <a:pt x="428" y="219"/>
                  </a:cubicBezTo>
                  <a:cubicBezTo>
                    <a:pt x="423" y="221"/>
                    <a:pt x="420" y="224"/>
                    <a:pt x="415" y="226"/>
                  </a:cubicBezTo>
                  <a:cubicBezTo>
                    <a:pt x="412" y="228"/>
                    <a:pt x="409" y="227"/>
                    <a:pt x="407" y="230"/>
                  </a:cubicBezTo>
                  <a:cubicBezTo>
                    <a:pt x="406" y="232"/>
                    <a:pt x="406" y="234"/>
                    <a:pt x="406" y="236"/>
                  </a:cubicBezTo>
                  <a:cubicBezTo>
                    <a:pt x="406" y="240"/>
                    <a:pt x="407" y="240"/>
                    <a:pt x="407" y="244"/>
                  </a:cubicBezTo>
                  <a:cubicBezTo>
                    <a:pt x="407" y="244"/>
                    <a:pt x="407" y="244"/>
                    <a:pt x="407" y="244"/>
                  </a:cubicBezTo>
                  <a:cubicBezTo>
                    <a:pt x="400" y="242"/>
                    <a:pt x="398" y="236"/>
                    <a:pt x="395" y="230"/>
                  </a:cubicBezTo>
                  <a:cubicBezTo>
                    <a:pt x="395" y="228"/>
                    <a:pt x="393" y="228"/>
                    <a:pt x="393" y="226"/>
                  </a:cubicBezTo>
                  <a:cubicBezTo>
                    <a:pt x="393" y="216"/>
                    <a:pt x="393" y="216"/>
                    <a:pt x="393" y="216"/>
                  </a:cubicBezTo>
                  <a:cubicBezTo>
                    <a:pt x="393" y="216"/>
                    <a:pt x="392" y="215"/>
                    <a:pt x="391" y="215"/>
                  </a:cubicBezTo>
                  <a:cubicBezTo>
                    <a:pt x="387" y="215"/>
                    <a:pt x="385" y="218"/>
                    <a:pt x="381" y="219"/>
                  </a:cubicBezTo>
                  <a:cubicBezTo>
                    <a:pt x="379" y="220"/>
                    <a:pt x="377" y="220"/>
                    <a:pt x="375" y="221"/>
                  </a:cubicBezTo>
                  <a:cubicBezTo>
                    <a:pt x="375" y="222"/>
                    <a:pt x="375" y="223"/>
                    <a:pt x="375" y="223"/>
                  </a:cubicBezTo>
                  <a:cubicBezTo>
                    <a:pt x="373" y="227"/>
                    <a:pt x="373" y="230"/>
                    <a:pt x="372" y="234"/>
                  </a:cubicBezTo>
                  <a:cubicBezTo>
                    <a:pt x="372" y="240"/>
                    <a:pt x="371" y="244"/>
                    <a:pt x="371" y="249"/>
                  </a:cubicBezTo>
                  <a:cubicBezTo>
                    <a:pt x="367" y="249"/>
                    <a:pt x="366" y="248"/>
                    <a:pt x="362" y="249"/>
                  </a:cubicBezTo>
                  <a:cubicBezTo>
                    <a:pt x="358" y="250"/>
                    <a:pt x="357" y="254"/>
                    <a:pt x="354" y="258"/>
                  </a:cubicBezTo>
                  <a:cubicBezTo>
                    <a:pt x="351" y="261"/>
                    <a:pt x="349" y="262"/>
                    <a:pt x="346" y="265"/>
                  </a:cubicBezTo>
                  <a:cubicBezTo>
                    <a:pt x="342" y="268"/>
                    <a:pt x="339" y="269"/>
                    <a:pt x="334" y="271"/>
                  </a:cubicBezTo>
                  <a:cubicBezTo>
                    <a:pt x="332" y="272"/>
                    <a:pt x="331" y="274"/>
                    <a:pt x="329" y="275"/>
                  </a:cubicBezTo>
                  <a:cubicBezTo>
                    <a:pt x="325" y="278"/>
                    <a:pt x="321" y="278"/>
                    <a:pt x="316" y="278"/>
                  </a:cubicBezTo>
                  <a:cubicBezTo>
                    <a:pt x="310" y="278"/>
                    <a:pt x="307" y="275"/>
                    <a:pt x="301" y="272"/>
                  </a:cubicBezTo>
                  <a:cubicBezTo>
                    <a:pt x="300" y="272"/>
                    <a:pt x="298" y="271"/>
                    <a:pt x="297" y="270"/>
                  </a:cubicBezTo>
                  <a:cubicBezTo>
                    <a:pt x="299" y="277"/>
                    <a:pt x="302" y="280"/>
                    <a:pt x="304" y="287"/>
                  </a:cubicBezTo>
                  <a:cubicBezTo>
                    <a:pt x="305" y="292"/>
                    <a:pt x="307" y="296"/>
                    <a:pt x="311" y="299"/>
                  </a:cubicBezTo>
                  <a:cubicBezTo>
                    <a:pt x="304" y="304"/>
                    <a:pt x="300" y="305"/>
                    <a:pt x="292" y="307"/>
                  </a:cubicBezTo>
                  <a:cubicBezTo>
                    <a:pt x="291" y="308"/>
                    <a:pt x="290" y="308"/>
                    <a:pt x="289" y="308"/>
                  </a:cubicBezTo>
                  <a:cubicBezTo>
                    <a:pt x="280" y="310"/>
                    <a:pt x="274" y="311"/>
                    <a:pt x="265" y="311"/>
                  </a:cubicBezTo>
                  <a:cubicBezTo>
                    <a:pt x="258" y="311"/>
                    <a:pt x="253" y="310"/>
                    <a:pt x="248" y="305"/>
                  </a:cubicBezTo>
                  <a:cubicBezTo>
                    <a:pt x="245" y="301"/>
                    <a:pt x="242" y="297"/>
                    <a:pt x="237" y="294"/>
                  </a:cubicBezTo>
                  <a:cubicBezTo>
                    <a:pt x="236" y="294"/>
                    <a:pt x="235" y="292"/>
                    <a:pt x="233" y="292"/>
                  </a:cubicBezTo>
                  <a:cubicBezTo>
                    <a:pt x="231" y="292"/>
                    <a:pt x="230" y="295"/>
                    <a:pt x="229" y="297"/>
                  </a:cubicBezTo>
                  <a:cubicBezTo>
                    <a:pt x="227" y="301"/>
                    <a:pt x="226" y="303"/>
                    <a:pt x="224" y="307"/>
                  </a:cubicBezTo>
                  <a:cubicBezTo>
                    <a:pt x="220" y="315"/>
                    <a:pt x="215" y="318"/>
                    <a:pt x="211" y="325"/>
                  </a:cubicBezTo>
                  <a:cubicBezTo>
                    <a:pt x="206" y="334"/>
                    <a:pt x="204" y="340"/>
                    <a:pt x="195" y="345"/>
                  </a:cubicBezTo>
                  <a:cubicBezTo>
                    <a:pt x="192" y="347"/>
                    <a:pt x="190" y="348"/>
                    <a:pt x="186" y="348"/>
                  </a:cubicBezTo>
                  <a:cubicBezTo>
                    <a:pt x="185" y="349"/>
                    <a:pt x="184" y="348"/>
                    <a:pt x="182" y="348"/>
                  </a:cubicBezTo>
                  <a:cubicBezTo>
                    <a:pt x="181" y="349"/>
                    <a:pt x="181" y="349"/>
                    <a:pt x="180" y="349"/>
                  </a:cubicBezTo>
                  <a:cubicBezTo>
                    <a:pt x="180" y="349"/>
                    <a:pt x="180" y="349"/>
                    <a:pt x="180" y="349"/>
                  </a:cubicBezTo>
                  <a:cubicBezTo>
                    <a:pt x="180" y="344"/>
                    <a:pt x="180" y="344"/>
                    <a:pt x="180" y="344"/>
                  </a:cubicBezTo>
                  <a:cubicBezTo>
                    <a:pt x="184" y="329"/>
                    <a:pt x="184" y="329"/>
                    <a:pt x="184" y="329"/>
                  </a:cubicBezTo>
                  <a:cubicBezTo>
                    <a:pt x="183" y="321"/>
                    <a:pt x="179" y="317"/>
                    <a:pt x="176" y="310"/>
                  </a:cubicBezTo>
                  <a:cubicBezTo>
                    <a:pt x="173" y="304"/>
                    <a:pt x="172" y="301"/>
                    <a:pt x="169" y="295"/>
                  </a:cubicBezTo>
                  <a:cubicBezTo>
                    <a:pt x="167" y="293"/>
                    <a:pt x="165" y="291"/>
                    <a:pt x="165" y="288"/>
                  </a:cubicBezTo>
                  <a:cubicBezTo>
                    <a:pt x="165" y="286"/>
                    <a:pt x="166" y="285"/>
                    <a:pt x="167" y="282"/>
                  </a:cubicBezTo>
                  <a:cubicBezTo>
                    <a:pt x="144" y="228"/>
                    <a:pt x="144" y="228"/>
                    <a:pt x="144" y="228"/>
                  </a:cubicBezTo>
                  <a:cubicBezTo>
                    <a:pt x="144" y="217"/>
                    <a:pt x="144" y="217"/>
                    <a:pt x="144" y="217"/>
                  </a:cubicBezTo>
                  <a:cubicBezTo>
                    <a:pt x="141" y="207"/>
                    <a:pt x="141" y="207"/>
                    <a:pt x="141" y="207"/>
                  </a:cubicBezTo>
                  <a:cubicBezTo>
                    <a:pt x="138" y="211"/>
                    <a:pt x="136" y="213"/>
                    <a:pt x="134" y="217"/>
                  </a:cubicBezTo>
                  <a:cubicBezTo>
                    <a:pt x="132" y="220"/>
                    <a:pt x="133" y="223"/>
                    <a:pt x="130" y="224"/>
                  </a:cubicBezTo>
                  <a:cubicBezTo>
                    <a:pt x="130" y="225"/>
                    <a:pt x="129" y="224"/>
                    <a:pt x="128" y="224"/>
                  </a:cubicBezTo>
                  <a:cubicBezTo>
                    <a:pt x="126" y="220"/>
                    <a:pt x="127" y="217"/>
                    <a:pt x="125" y="212"/>
                  </a:cubicBezTo>
                  <a:cubicBezTo>
                    <a:pt x="123" y="208"/>
                    <a:pt x="119" y="207"/>
                    <a:pt x="115" y="205"/>
                  </a:cubicBezTo>
                  <a:cubicBezTo>
                    <a:pt x="110" y="202"/>
                    <a:pt x="107" y="200"/>
                    <a:pt x="104" y="195"/>
                  </a:cubicBezTo>
                  <a:cubicBezTo>
                    <a:pt x="103" y="193"/>
                    <a:pt x="103" y="192"/>
                    <a:pt x="101" y="189"/>
                  </a:cubicBezTo>
                  <a:cubicBezTo>
                    <a:pt x="100" y="187"/>
                    <a:pt x="98" y="186"/>
                    <a:pt x="96" y="183"/>
                  </a:cubicBezTo>
                  <a:cubicBezTo>
                    <a:pt x="95" y="187"/>
                    <a:pt x="93" y="191"/>
                    <a:pt x="90" y="193"/>
                  </a:cubicBezTo>
                  <a:cubicBezTo>
                    <a:pt x="90" y="193"/>
                    <a:pt x="90" y="193"/>
                    <a:pt x="90" y="193"/>
                  </a:cubicBezTo>
                  <a:cubicBezTo>
                    <a:pt x="87" y="191"/>
                    <a:pt x="85" y="190"/>
                    <a:pt x="82" y="188"/>
                  </a:cubicBezTo>
                  <a:cubicBezTo>
                    <a:pt x="80" y="187"/>
                    <a:pt x="77" y="187"/>
                    <a:pt x="77" y="184"/>
                  </a:cubicBezTo>
                  <a:cubicBezTo>
                    <a:pt x="77" y="178"/>
                    <a:pt x="82" y="175"/>
                    <a:pt x="84" y="168"/>
                  </a:cubicBezTo>
                  <a:cubicBezTo>
                    <a:pt x="83" y="166"/>
                    <a:pt x="83" y="165"/>
                    <a:pt x="81" y="162"/>
                  </a:cubicBezTo>
                  <a:cubicBezTo>
                    <a:pt x="79" y="158"/>
                    <a:pt x="76" y="157"/>
                    <a:pt x="73" y="152"/>
                  </a:cubicBezTo>
                  <a:cubicBezTo>
                    <a:pt x="72" y="149"/>
                    <a:pt x="72" y="147"/>
                    <a:pt x="71" y="143"/>
                  </a:cubicBezTo>
                  <a:cubicBezTo>
                    <a:pt x="69" y="137"/>
                    <a:pt x="69" y="133"/>
                    <a:pt x="68" y="127"/>
                  </a:cubicBezTo>
                  <a:cubicBezTo>
                    <a:pt x="68" y="123"/>
                    <a:pt x="68" y="119"/>
                    <a:pt x="66" y="116"/>
                  </a:cubicBezTo>
                  <a:cubicBezTo>
                    <a:pt x="60" y="118"/>
                    <a:pt x="56" y="121"/>
                    <a:pt x="51" y="124"/>
                  </a:cubicBezTo>
                  <a:cubicBezTo>
                    <a:pt x="48" y="127"/>
                    <a:pt x="46" y="128"/>
                    <a:pt x="43" y="130"/>
                  </a:cubicBezTo>
                  <a:cubicBezTo>
                    <a:pt x="40" y="133"/>
                    <a:pt x="38" y="136"/>
                    <a:pt x="34" y="136"/>
                  </a:cubicBezTo>
                  <a:cubicBezTo>
                    <a:pt x="30" y="136"/>
                    <a:pt x="29" y="131"/>
                    <a:pt x="28" y="127"/>
                  </a:cubicBezTo>
                  <a:cubicBezTo>
                    <a:pt x="27" y="124"/>
                    <a:pt x="26" y="122"/>
                    <a:pt x="23" y="119"/>
                  </a:cubicBezTo>
                  <a:cubicBezTo>
                    <a:pt x="21" y="116"/>
                    <a:pt x="18" y="115"/>
                    <a:pt x="16" y="111"/>
                  </a:cubicBezTo>
                  <a:cubicBezTo>
                    <a:pt x="14" y="108"/>
                    <a:pt x="14" y="105"/>
                    <a:pt x="14" y="100"/>
                  </a:cubicBezTo>
                  <a:cubicBezTo>
                    <a:pt x="14" y="85"/>
                    <a:pt x="23" y="77"/>
                    <a:pt x="23" y="62"/>
                  </a:cubicBezTo>
                  <a:cubicBezTo>
                    <a:pt x="23" y="56"/>
                    <a:pt x="21" y="52"/>
                    <a:pt x="17" y="49"/>
                  </a:cubicBezTo>
                  <a:cubicBezTo>
                    <a:pt x="12" y="44"/>
                    <a:pt x="7" y="44"/>
                    <a:pt x="0" y="43"/>
                  </a:cubicBezTo>
                  <a:cubicBezTo>
                    <a:pt x="1" y="39"/>
                    <a:pt x="3" y="37"/>
                    <a:pt x="4" y="33"/>
                  </a:cubicBezTo>
                  <a:cubicBezTo>
                    <a:pt x="5" y="28"/>
                    <a:pt x="4" y="26"/>
                    <a:pt x="4" y="21"/>
                  </a:cubicBezTo>
                  <a:cubicBezTo>
                    <a:pt x="7" y="21"/>
                    <a:pt x="9" y="22"/>
                    <a:pt x="10" y="20"/>
                  </a:cubicBezTo>
                  <a:cubicBezTo>
                    <a:pt x="11" y="19"/>
                    <a:pt x="12" y="18"/>
                    <a:pt x="13" y="16"/>
                  </a:cubicBezTo>
                  <a:cubicBezTo>
                    <a:pt x="16" y="19"/>
                    <a:pt x="18" y="20"/>
                    <a:pt x="21" y="23"/>
                  </a:cubicBezTo>
                  <a:cubicBezTo>
                    <a:pt x="22" y="24"/>
                    <a:pt x="23" y="25"/>
                    <a:pt x="24" y="27"/>
                  </a:cubicBezTo>
                  <a:cubicBezTo>
                    <a:pt x="25" y="29"/>
                    <a:pt x="26" y="31"/>
                    <a:pt x="28" y="31"/>
                  </a:cubicBezTo>
                  <a:cubicBezTo>
                    <a:pt x="31" y="31"/>
                    <a:pt x="32" y="29"/>
                    <a:pt x="34" y="29"/>
                  </a:cubicBezTo>
                  <a:cubicBezTo>
                    <a:pt x="42" y="29"/>
                    <a:pt x="42" y="41"/>
                    <a:pt x="50" y="41"/>
                  </a:cubicBezTo>
                  <a:cubicBezTo>
                    <a:pt x="53" y="41"/>
                    <a:pt x="53" y="41"/>
                    <a:pt x="53" y="41"/>
                  </a:cubicBezTo>
                  <a:cubicBezTo>
                    <a:pt x="53" y="35"/>
                    <a:pt x="53" y="35"/>
                    <a:pt x="53" y="35"/>
                  </a:cubicBezTo>
                  <a:cubicBezTo>
                    <a:pt x="51" y="26"/>
                    <a:pt x="51" y="26"/>
                    <a:pt x="51" y="26"/>
                  </a:cubicBezTo>
                  <a:cubicBezTo>
                    <a:pt x="51" y="22"/>
                    <a:pt x="52" y="18"/>
                    <a:pt x="56" y="16"/>
                  </a:cubicBezTo>
                  <a:cubicBezTo>
                    <a:pt x="58" y="16"/>
                    <a:pt x="60" y="17"/>
                    <a:pt x="62" y="15"/>
                  </a:cubicBezTo>
                  <a:cubicBezTo>
                    <a:pt x="63" y="15"/>
                    <a:pt x="62" y="13"/>
                    <a:pt x="63" y="11"/>
                  </a:cubicBezTo>
                  <a:cubicBezTo>
                    <a:pt x="63" y="10"/>
                    <a:pt x="63" y="6"/>
                    <a:pt x="64" y="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5522913" y="2103438"/>
              <a:ext cx="441325" cy="398463"/>
            </a:xfrm>
            <a:custGeom>
              <a:avLst/>
              <a:gdLst/>
              <a:ahLst/>
              <a:cxnLst>
                <a:cxn ang="0">
                  <a:pos x="306" y="171"/>
                </a:cxn>
                <a:cxn ang="0">
                  <a:pos x="280" y="191"/>
                </a:cxn>
                <a:cxn ang="0">
                  <a:pos x="259" y="207"/>
                </a:cxn>
                <a:cxn ang="0">
                  <a:pos x="252" y="222"/>
                </a:cxn>
                <a:cxn ang="0">
                  <a:pos x="236" y="226"/>
                </a:cxn>
                <a:cxn ang="0">
                  <a:pos x="219" y="228"/>
                </a:cxn>
                <a:cxn ang="0">
                  <a:pos x="200" y="229"/>
                </a:cxn>
                <a:cxn ang="0">
                  <a:pos x="179" y="243"/>
                </a:cxn>
                <a:cxn ang="0">
                  <a:pos x="161" y="250"/>
                </a:cxn>
                <a:cxn ang="0">
                  <a:pos x="153" y="259"/>
                </a:cxn>
                <a:cxn ang="0">
                  <a:pos x="144" y="271"/>
                </a:cxn>
                <a:cxn ang="0">
                  <a:pos x="136" y="273"/>
                </a:cxn>
                <a:cxn ang="0">
                  <a:pos x="112" y="286"/>
                </a:cxn>
                <a:cxn ang="0">
                  <a:pos x="116" y="278"/>
                </a:cxn>
                <a:cxn ang="0">
                  <a:pos x="130" y="270"/>
                </a:cxn>
                <a:cxn ang="0">
                  <a:pos x="132" y="254"/>
                </a:cxn>
                <a:cxn ang="0">
                  <a:pos x="119" y="248"/>
                </a:cxn>
                <a:cxn ang="0">
                  <a:pos x="122" y="233"/>
                </a:cxn>
                <a:cxn ang="0">
                  <a:pos x="127" y="229"/>
                </a:cxn>
                <a:cxn ang="0">
                  <a:pos x="142" y="212"/>
                </a:cxn>
                <a:cxn ang="0">
                  <a:pos x="156" y="188"/>
                </a:cxn>
                <a:cxn ang="0">
                  <a:pos x="150" y="175"/>
                </a:cxn>
                <a:cxn ang="0">
                  <a:pos x="145" y="170"/>
                </a:cxn>
                <a:cxn ang="0">
                  <a:pos x="129" y="166"/>
                </a:cxn>
                <a:cxn ang="0">
                  <a:pos x="107" y="155"/>
                </a:cxn>
                <a:cxn ang="0">
                  <a:pos x="94" y="173"/>
                </a:cxn>
                <a:cxn ang="0">
                  <a:pos x="83" y="184"/>
                </a:cxn>
                <a:cxn ang="0">
                  <a:pos x="74" y="204"/>
                </a:cxn>
                <a:cxn ang="0">
                  <a:pos x="48" y="213"/>
                </a:cxn>
                <a:cxn ang="0">
                  <a:pos x="44" y="215"/>
                </a:cxn>
                <a:cxn ang="0">
                  <a:pos x="27" y="187"/>
                </a:cxn>
                <a:cxn ang="0">
                  <a:pos x="11" y="180"/>
                </a:cxn>
                <a:cxn ang="0">
                  <a:pos x="0" y="166"/>
                </a:cxn>
                <a:cxn ang="0">
                  <a:pos x="6" y="149"/>
                </a:cxn>
                <a:cxn ang="0">
                  <a:pos x="10" y="145"/>
                </a:cxn>
                <a:cxn ang="0">
                  <a:pos x="18" y="134"/>
                </a:cxn>
                <a:cxn ang="0">
                  <a:pos x="23" y="106"/>
                </a:cxn>
                <a:cxn ang="0">
                  <a:pos x="19" y="79"/>
                </a:cxn>
                <a:cxn ang="0">
                  <a:pos x="22" y="71"/>
                </a:cxn>
                <a:cxn ang="0">
                  <a:pos x="31" y="79"/>
                </a:cxn>
                <a:cxn ang="0">
                  <a:pos x="43" y="88"/>
                </a:cxn>
                <a:cxn ang="0">
                  <a:pos x="62" y="106"/>
                </a:cxn>
                <a:cxn ang="0">
                  <a:pos x="70" y="96"/>
                </a:cxn>
                <a:cxn ang="0">
                  <a:pos x="77" y="85"/>
                </a:cxn>
                <a:cxn ang="0">
                  <a:pos x="89" y="82"/>
                </a:cxn>
                <a:cxn ang="0">
                  <a:pos x="119" y="67"/>
                </a:cxn>
                <a:cxn ang="0">
                  <a:pos x="133" y="66"/>
                </a:cxn>
                <a:cxn ang="0">
                  <a:pos x="152" y="52"/>
                </a:cxn>
                <a:cxn ang="0">
                  <a:pos x="167" y="47"/>
                </a:cxn>
                <a:cxn ang="0">
                  <a:pos x="196" y="38"/>
                </a:cxn>
                <a:cxn ang="0">
                  <a:pos x="215" y="24"/>
                </a:cxn>
                <a:cxn ang="0">
                  <a:pos x="222" y="10"/>
                </a:cxn>
                <a:cxn ang="0">
                  <a:pos x="233" y="6"/>
                </a:cxn>
                <a:cxn ang="0">
                  <a:pos x="247" y="22"/>
                </a:cxn>
                <a:cxn ang="0">
                  <a:pos x="260" y="41"/>
                </a:cxn>
                <a:cxn ang="0">
                  <a:pos x="266" y="34"/>
                </a:cxn>
                <a:cxn ang="0">
                  <a:pos x="276" y="34"/>
                </a:cxn>
                <a:cxn ang="0">
                  <a:pos x="299" y="99"/>
                </a:cxn>
                <a:cxn ang="0">
                  <a:pos x="301" y="112"/>
                </a:cxn>
                <a:cxn ang="0">
                  <a:pos x="316" y="146"/>
                </a:cxn>
                <a:cxn ang="0">
                  <a:pos x="312" y="166"/>
                </a:cxn>
              </a:cxnLst>
              <a:rect l="0" t="0" r="r" b="b"/>
              <a:pathLst>
                <a:path w="316" h="286">
                  <a:moveTo>
                    <a:pt x="312" y="166"/>
                  </a:moveTo>
                  <a:cubicBezTo>
                    <a:pt x="310" y="168"/>
                    <a:pt x="309" y="170"/>
                    <a:pt x="306" y="171"/>
                  </a:cubicBezTo>
                  <a:cubicBezTo>
                    <a:pt x="302" y="175"/>
                    <a:pt x="299" y="176"/>
                    <a:pt x="295" y="179"/>
                  </a:cubicBezTo>
                  <a:cubicBezTo>
                    <a:pt x="289" y="184"/>
                    <a:pt x="286" y="187"/>
                    <a:pt x="280" y="191"/>
                  </a:cubicBezTo>
                  <a:cubicBezTo>
                    <a:pt x="275" y="195"/>
                    <a:pt x="273" y="198"/>
                    <a:pt x="268" y="201"/>
                  </a:cubicBezTo>
                  <a:cubicBezTo>
                    <a:pt x="264" y="203"/>
                    <a:pt x="262" y="204"/>
                    <a:pt x="259" y="207"/>
                  </a:cubicBezTo>
                  <a:cubicBezTo>
                    <a:pt x="256" y="212"/>
                    <a:pt x="255" y="217"/>
                    <a:pt x="252" y="222"/>
                  </a:cubicBezTo>
                  <a:cubicBezTo>
                    <a:pt x="252" y="222"/>
                    <a:pt x="252" y="222"/>
                    <a:pt x="252" y="222"/>
                  </a:cubicBezTo>
                  <a:cubicBezTo>
                    <a:pt x="252" y="222"/>
                    <a:pt x="251" y="222"/>
                    <a:pt x="251" y="222"/>
                  </a:cubicBezTo>
                  <a:cubicBezTo>
                    <a:pt x="245" y="222"/>
                    <a:pt x="242" y="226"/>
                    <a:pt x="236" y="226"/>
                  </a:cubicBezTo>
                  <a:cubicBezTo>
                    <a:pt x="233" y="226"/>
                    <a:pt x="231" y="224"/>
                    <a:pt x="228" y="224"/>
                  </a:cubicBezTo>
                  <a:cubicBezTo>
                    <a:pt x="224" y="224"/>
                    <a:pt x="222" y="227"/>
                    <a:pt x="219" y="228"/>
                  </a:cubicBezTo>
                  <a:cubicBezTo>
                    <a:pt x="214" y="230"/>
                    <a:pt x="210" y="231"/>
                    <a:pt x="205" y="231"/>
                  </a:cubicBezTo>
                  <a:cubicBezTo>
                    <a:pt x="203" y="231"/>
                    <a:pt x="202" y="230"/>
                    <a:pt x="200" y="229"/>
                  </a:cubicBezTo>
                  <a:cubicBezTo>
                    <a:pt x="198" y="235"/>
                    <a:pt x="195" y="238"/>
                    <a:pt x="189" y="240"/>
                  </a:cubicBezTo>
                  <a:cubicBezTo>
                    <a:pt x="186" y="242"/>
                    <a:pt x="183" y="241"/>
                    <a:pt x="179" y="243"/>
                  </a:cubicBezTo>
                  <a:cubicBezTo>
                    <a:pt x="174" y="245"/>
                    <a:pt x="173" y="248"/>
                    <a:pt x="167" y="249"/>
                  </a:cubicBezTo>
                  <a:cubicBezTo>
                    <a:pt x="165" y="250"/>
                    <a:pt x="164" y="249"/>
                    <a:pt x="161" y="250"/>
                  </a:cubicBezTo>
                  <a:cubicBezTo>
                    <a:pt x="159" y="251"/>
                    <a:pt x="157" y="252"/>
                    <a:pt x="156" y="254"/>
                  </a:cubicBezTo>
                  <a:cubicBezTo>
                    <a:pt x="155" y="256"/>
                    <a:pt x="154" y="257"/>
                    <a:pt x="153" y="259"/>
                  </a:cubicBezTo>
                  <a:cubicBezTo>
                    <a:pt x="151" y="262"/>
                    <a:pt x="149" y="264"/>
                    <a:pt x="147" y="267"/>
                  </a:cubicBezTo>
                  <a:cubicBezTo>
                    <a:pt x="146" y="269"/>
                    <a:pt x="146" y="270"/>
                    <a:pt x="144" y="271"/>
                  </a:cubicBezTo>
                  <a:cubicBezTo>
                    <a:pt x="144" y="272"/>
                    <a:pt x="143" y="271"/>
                    <a:pt x="142" y="271"/>
                  </a:cubicBezTo>
                  <a:cubicBezTo>
                    <a:pt x="140" y="272"/>
                    <a:pt x="139" y="273"/>
                    <a:pt x="136" y="273"/>
                  </a:cubicBezTo>
                  <a:cubicBezTo>
                    <a:pt x="130" y="273"/>
                    <a:pt x="125" y="275"/>
                    <a:pt x="120" y="279"/>
                  </a:cubicBezTo>
                  <a:cubicBezTo>
                    <a:pt x="117" y="282"/>
                    <a:pt x="116" y="286"/>
                    <a:pt x="112" y="286"/>
                  </a:cubicBezTo>
                  <a:cubicBezTo>
                    <a:pt x="110" y="286"/>
                    <a:pt x="108" y="285"/>
                    <a:pt x="108" y="283"/>
                  </a:cubicBezTo>
                  <a:cubicBezTo>
                    <a:pt x="108" y="279"/>
                    <a:pt x="113" y="279"/>
                    <a:pt x="116" y="278"/>
                  </a:cubicBezTo>
                  <a:cubicBezTo>
                    <a:pt x="117" y="278"/>
                    <a:pt x="117" y="276"/>
                    <a:pt x="118" y="276"/>
                  </a:cubicBezTo>
                  <a:cubicBezTo>
                    <a:pt x="122" y="273"/>
                    <a:pt x="125" y="273"/>
                    <a:pt x="130" y="270"/>
                  </a:cubicBezTo>
                  <a:cubicBezTo>
                    <a:pt x="129" y="268"/>
                    <a:pt x="127" y="266"/>
                    <a:pt x="127" y="264"/>
                  </a:cubicBezTo>
                  <a:cubicBezTo>
                    <a:pt x="127" y="260"/>
                    <a:pt x="131" y="258"/>
                    <a:pt x="132" y="254"/>
                  </a:cubicBezTo>
                  <a:cubicBezTo>
                    <a:pt x="127" y="253"/>
                    <a:pt x="124" y="253"/>
                    <a:pt x="118" y="252"/>
                  </a:cubicBezTo>
                  <a:cubicBezTo>
                    <a:pt x="119" y="251"/>
                    <a:pt x="119" y="250"/>
                    <a:pt x="119" y="248"/>
                  </a:cubicBezTo>
                  <a:cubicBezTo>
                    <a:pt x="121" y="245"/>
                    <a:pt x="124" y="243"/>
                    <a:pt x="124" y="239"/>
                  </a:cubicBezTo>
                  <a:cubicBezTo>
                    <a:pt x="124" y="237"/>
                    <a:pt x="122" y="236"/>
                    <a:pt x="122" y="233"/>
                  </a:cubicBezTo>
                  <a:cubicBezTo>
                    <a:pt x="122" y="232"/>
                    <a:pt x="124" y="232"/>
                    <a:pt x="126" y="231"/>
                  </a:cubicBezTo>
                  <a:cubicBezTo>
                    <a:pt x="127" y="230"/>
                    <a:pt x="127" y="229"/>
                    <a:pt x="127" y="229"/>
                  </a:cubicBezTo>
                  <a:cubicBezTo>
                    <a:pt x="129" y="227"/>
                    <a:pt x="131" y="226"/>
                    <a:pt x="133" y="223"/>
                  </a:cubicBezTo>
                  <a:cubicBezTo>
                    <a:pt x="137" y="219"/>
                    <a:pt x="139" y="217"/>
                    <a:pt x="142" y="212"/>
                  </a:cubicBezTo>
                  <a:cubicBezTo>
                    <a:pt x="147" y="205"/>
                    <a:pt x="149" y="201"/>
                    <a:pt x="153" y="194"/>
                  </a:cubicBezTo>
                  <a:cubicBezTo>
                    <a:pt x="154" y="192"/>
                    <a:pt x="156" y="190"/>
                    <a:pt x="156" y="188"/>
                  </a:cubicBezTo>
                  <a:cubicBezTo>
                    <a:pt x="156" y="185"/>
                    <a:pt x="156" y="184"/>
                    <a:pt x="155" y="181"/>
                  </a:cubicBezTo>
                  <a:cubicBezTo>
                    <a:pt x="154" y="179"/>
                    <a:pt x="150" y="179"/>
                    <a:pt x="150" y="175"/>
                  </a:cubicBezTo>
                  <a:cubicBezTo>
                    <a:pt x="150" y="174"/>
                    <a:pt x="151" y="173"/>
                    <a:pt x="151" y="172"/>
                  </a:cubicBezTo>
                  <a:cubicBezTo>
                    <a:pt x="149" y="171"/>
                    <a:pt x="148" y="171"/>
                    <a:pt x="145" y="170"/>
                  </a:cubicBezTo>
                  <a:cubicBezTo>
                    <a:pt x="143" y="170"/>
                    <a:pt x="142" y="168"/>
                    <a:pt x="139" y="167"/>
                  </a:cubicBezTo>
                  <a:cubicBezTo>
                    <a:pt x="136" y="167"/>
                    <a:pt x="133" y="167"/>
                    <a:pt x="129" y="166"/>
                  </a:cubicBezTo>
                  <a:cubicBezTo>
                    <a:pt x="124" y="165"/>
                    <a:pt x="122" y="164"/>
                    <a:pt x="117" y="161"/>
                  </a:cubicBezTo>
                  <a:cubicBezTo>
                    <a:pt x="114" y="159"/>
                    <a:pt x="112" y="155"/>
                    <a:pt x="107" y="155"/>
                  </a:cubicBezTo>
                  <a:cubicBezTo>
                    <a:pt x="104" y="155"/>
                    <a:pt x="103" y="159"/>
                    <a:pt x="101" y="162"/>
                  </a:cubicBezTo>
                  <a:cubicBezTo>
                    <a:pt x="99" y="167"/>
                    <a:pt x="96" y="169"/>
                    <a:pt x="94" y="173"/>
                  </a:cubicBezTo>
                  <a:cubicBezTo>
                    <a:pt x="92" y="176"/>
                    <a:pt x="91" y="178"/>
                    <a:pt x="89" y="181"/>
                  </a:cubicBezTo>
                  <a:cubicBezTo>
                    <a:pt x="88" y="183"/>
                    <a:pt x="86" y="183"/>
                    <a:pt x="83" y="184"/>
                  </a:cubicBezTo>
                  <a:cubicBezTo>
                    <a:pt x="81" y="186"/>
                    <a:pt x="80" y="188"/>
                    <a:pt x="78" y="190"/>
                  </a:cubicBezTo>
                  <a:cubicBezTo>
                    <a:pt x="75" y="195"/>
                    <a:pt x="76" y="199"/>
                    <a:pt x="74" y="204"/>
                  </a:cubicBezTo>
                  <a:cubicBezTo>
                    <a:pt x="73" y="207"/>
                    <a:pt x="70" y="207"/>
                    <a:pt x="68" y="207"/>
                  </a:cubicBezTo>
                  <a:cubicBezTo>
                    <a:pt x="60" y="209"/>
                    <a:pt x="56" y="212"/>
                    <a:pt x="48" y="213"/>
                  </a:cubicBezTo>
                  <a:cubicBezTo>
                    <a:pt x="46" y="214"/>
                    <a:pt x="45" y="215"/>
                    <a:pt x="44" y="215"/>
                  </a:cubicBezTo>
                  <a:cubicBezTo>
                    <a:pt x="44" y="215"/>
                    <a:pt x="44" y="215"/>
                    <a:pt x="44" y="215"/>
                  </a:cubicBezTo>
                  <a:cubicBezTo>
                    <a:pt x="41" y="208"/>
                    <a:pt x="40" y="205"/>
                    <a:pt x="36" y="198"/>
                  </a:cubicBezTo>
                  <a:cubicBezTo>
                    <a:pt x="33" y="194"/>
                    <a:pt x="31" y="190"/>
                    <a:pt x="27" y="187"/>
                  </a:cubicBezTo>
                  <a:cubicBezTo>
                    <a:pt x="26" y="187"/>
                    <a:pt x="25" y="187"/>
                    <a:pt x="25" y="186"/>
                  </a:cubicBezTo>
                  <a:cubicBezTo>
                    <a:pt x="20" y="184"/>
                    <a:pt x="15" y="184"/>
                    <a:pt x="11" y="180"/>
                  </a:cubicBezTo>
                  <a:cubicBezTo>
                    <a:pt x="9" y="177"/>
                    <a:pt x="8" y="175"/>
                    <a:pt x="6" y="172"/>
                  </a:cubicBezTo>
                  <a:cubicBezTo>
                    <a:pt x="4" y="170"/>
                    <a:pt x="0" y="170"/>
                    <a:pt x="0" y="166"/>
                  </a:cubicBezTo>
                  <a:cubicBezTo>
                    <a:pt x="0" y="163"/>
                    <a:pt x="2" y="162"/>
                    <a:pt x="3" y="158"/>
                  </a:cubicBezTo>
                  <a:cubicBezTo>
                    <a:pt x="4" y="155"/>
                    <a:pt x="5" y="152"/>
                    <a:pt x="6" y="149"/>
                  </a:cubicBezTo>
                  <a:cubicBezTo>
                    <a:pt x="6" y="149"/>
                    <a:pt x="6" y="149"/>
                    <a:pt x="6" y="149"/>
                  </a:cubicBezTo>
                  <a:cubicBezTo>
                    <a:pt x="8" y="148"/>
                    <a:pt x="9" y="146"/>
                    <a:pt x="10" y="145"/>
                  </a:cubicBezTo>
                  <a:cubicBezTo>
                    <a:pt x="13" y="143"/>
                    <a:pt x="15" y="143"/>
                    <a:pt x="16" y="140"/>
                  </a:cubicBezTo>
                  <a:cubicBezTo>
                    <a:pt x="17" y="138"/>
                    <a:pt x="17" y="136"/>
                    <a:pt x="18" y="134"/>
                  </a:cubicBezTo>
                  <a:cubicBezTo>
                    <a:pt x="21" y="126"/>
                    <a:pt x="24" y="122"/>
                    <a:pt x="24" y="113"/>
                  </a:cubicBezTo>
                  <a:cubicBezTo>
                    <a:pt x="24" y="111"/>
                    <a:pt x="23" y="109"/>
                    <a:pt x="23" y="106"/>
                  </a:cubicBezTo>
                  <a:cubicBezTo>
                    <a:pt x="22" y="100"/>
                    <a:pt x="22" y="97"/>
                    <a:pt x="21" y="90"/>
                  </a:cubicBezTo>
                  <a:cubicBezTo>
                    <a:pt x="21" y="86"/>
                    <a:pt x="19" y="84"/>
                    <a:pt x="19" y="79"/>
                  </a:cubicBezTo>
                  <a:cubicBezTo>
                    <a:pt x="19" y="77"/>
                    <a:pt x="20" y="75"/>
                    <a:pt x="20" y="72"/>
                  </a:cubicBezTo>
                  <a:cubicBezTo>
                    <a:pt x="21" y="72"/>
                    <a:pt x="21" y="71"/>
                    <a:pt x="22" y="71"/>
                  </a:cubicBezTo>
                  <a:cubicBezTo>
                    <a:pt x="24" y="72"/>
                    <a:pt x="25" y="73"/>
                    <a:pt x="26" y="74"/>
                  </a:cubicBezTo>
                  <a:cubicBezTo>
                    <a:pt x="28" y="76"/>
                    <a:pt x="29" y="78"/>
                    <a:pt x="31" y="79"/>
                  </a:cubicBezTo>
                  <a:cubicBezTo>
                    <a:pt x="33" y="81"/>
                    <a:pt x="35" y="81"/>
                    <a:pt x="37" y="81"/>
                  </a:cubicBezTo>
                  <a:cubicBezTo>
                    <a:pt x="41" y="83"/>
                    <a:pt x="42" y="85"/>
                    <a:pt x="43" y="88"/>
                  </a:cubicBezTo>
                  <a:cubicBezTo>
                    <a:pt x="46" y="94"/>
                    <a:pt x="49" y="96"/>
                    <a:pt x="53" y="100"/>
                  </a:cubicBezTo>
                  <a:cubicBezTo>
                    <a:pt x="56" y="103"/>
                    <a:pt x="58" y="106"/>
                    <a:pt x="62" y="106"/>
                  </a:cubicBezTo>
                  <a:cubicBezTo>
                    <a:pt x="64" y="106"/>
                    <a:pt x="65" y="104"/>
                    <a:pt x="66" y="102"/>
                  </a:cubicBezTo>
                  <a:cubicBezTo>
                    <a:pt x="67" y="100"/>
                    <a:pt x="68" y="99"/>
                    <a:pt x="70" y="96"/>
                  </a:cubicBezTo>
                  <a:cubicBezTo>
                    <a:pt x="72" y="93"/>
                    <a:pt x="75" y="93"/>
                    <a:pt x="76" y="89"/>
                  </a:cubicBezTo>
                  <a:cubicBezTo>
                    <a:pt x="77" y="88"/>
                    <a:pt x="76" y="86"/>
                    <a:pt x="77" y="85"/>
                  </a:cubicBezTo>
                  <a:cubicBezTo>
                    <a:pt x="78" y="84"/>
                    <a:pt x="80" y="84"/>
                    <a:pt x="81" y="84"/>
                  </a:cubicBezTo>
                  <a:cubicBezTo>
                    <a:pt x="84" y="83"/>
                    <a:pt x="86" y="83"/>
                    <a:pt x="89" y="82"/>
                  </a:cubicBezTo>
                  <a:cubicBezTo>
                    <a:pt x="98" y="80"/>
                    <a:pt x="100" y="73"/>
                    <a:pt x="109" y="68"/>
                  </a:cubicBezTo>
                  <a:cubicBezTo>
                    <a:pt x="112" y="67"/>
                    <a:pt x="115" y="67"/>
                    <a:pt x="119" y="67"/>
                  </a:cubicBezTo>
                  <a:cubicBezTo>
                    <a:pt x="120" y="67"/>
                    <a:pt x="121" y="66"/>
                    <a:pt x="123" y="66"/>
                  </a:cubicBezTo>
                  <a:cubicBezTo>
                    <a:pt x="133" y="66"/>
                    <a:pt x="133" y="66"/>
                    <a:pt x="133" y="66"/>
                  </a:cubicBezTo>
                  <a:cubicBezTo>
                    <a:pt x="135" y="66"/>
                    <a:pt x="136" y="64"/>
                    <a:pt x="138" y="62"/>
                  </a:cubicBezTo>
                  <a:cubicBezTo>
                    <a:pt x="144" y="58"/>
                    <a:pt x="146" y="55"/>
                    <a:pt x="152" y="52"/>
                  </a:cubicBezTo>
                  <a:cubicBezTo>
                    <a:pt x="154" y="52"/>
                    <a:pt x="155" y="52"/>
                    <a:pt x="156" y="51"/>
                  </a:cubicBezTo>
                  <a:cubicBezTo>
                    <a:pt x="160" y="50"/>
                    <a:pt x="163" y="48"/>
                    <a:pt x="167" y="47"/>
                  </a:cubicBezTo>
                  <a:cubicBezTo>
                    <a:pt x="173" y="46"/>
                    <a:pt x="176" y="46"/>
                    <a:pt x="182" y="44"/>
                  </a:cubicBezTo>
                  <a:cubicBezTo>
                    <a:pt x="187" y="42"/>
                    <a:pt x="191" y="41"/>
                    <a:pt x="196" y="38"/>
                  </a:cubicBezTo>
                  <a:cubicBezTo>
                    <a:pt x="200" y="36"/>
                    <a:pt x="201" y="32"/>
                    <a:pt x="205" y="29"/>
                  </a:cubicBezTo>
                  <a:cubicBezTo>
                    <a:pt x="209" y="27"/>
                    <a:pt x="212" y="26"/>
                    <a:pt x="215" y="24"/>
                  </a:cubicBezTo>
                  <a:cubicBezTo>
                    <a:pt x="220" y="21"/>
                    <a:pt x="220" y="16"/>
                    <a:pt x="222" y="10"/>
                  </a:cubicBezTo>
                  <a:cubicBezTo>
                    <a:pt x="222" y="10"/>
                    <a:pt x="222" y="10"/>
                    <a:pt x="222" y="10"/>
                  </a:cubicBezTo>
                  <a:cubicBezTo>
                    <a:pt x="225" y="8"/>
                    <a:pt x="227" y="4"/>
                    <a:pt x="228" y="0"/>
                  </a:cubicBezTo>
                  <a:cubicBezTo>
                    <a:pt x="230" y="3"/>
                    <a:pt x="232" y="4"/>
                    <a:pt x="233" y="6"/>
                  </a:cubicBezTo>
                  <a:cubicBezTo>
                    <a:pt x="235" y="9"/>
                    <a:pt x="235" y="10"/>
                    <a:pt x="236" y="12"/>
                  </a:cubicBezTo>
                  <a:cubicBezTo>
                    <a:pt x="239" y="17"/>
                    <a:pt x="242" y="19"/>
                    <a:pt x="247" y="22"/>
                  </a:cubicBezTo>
                  <a:cubicBezTo>
                    <a:pt x="251" y="24"/>
                    <a:pt x="255" y="25"/>
                    <a:pt x="257" y="29"/>
                  </a:cubicBezTo>
                  <a:cubicBezTo>
                    <a:pt x="259" y="34"/>
                    <a:pt x="258" y="37"/>
                    <a:pt x="260" y="41"/>
                  </a:cubicBezTo>
                  <a:cubicBezTo>
                    <a:pt x="261" y="41"/>
                    <a:pt x="262" y="42"/>
                    <a:pt x="262" y="41"/>
                  </a:cubicBezTo>
                  <a:cubicBezTo>
                    <a:pt x="265" y="40"/>
                    <a:pt x="264" y="37"/>
                    <a:pt x="266" y="34"/>
                  </a:cubicBezTo>
                  <a:cubicBezTo>
                    <a:pt x="268" y="30"/>
                    <a:pt x="270" y="28"/>
                    <a:pt x="273" y="24"/>
                  </a:cubicBezTo>
                  <a:cubicBezTo>
                    <a:pt x="276" y="34"/>
                    <a:pt x="276" y="34"/>
                    <a:pt x="276" y="34"/>
                  </a:cubicBezTo>
                  <a:cubicBezTo>
                    <a:pt x="276" y="45"/>
                    <a:pt x="276" y="45"/>
                    <a:pt x="276" y="45"/>
                  </a:cubicBezTo>
                  <a:cubicBezTo>
                    <a:pt x="299" y="99"/>
                    <a:pt x="299" y="99"/>
                    <a:pt x="299" y="99"/>
                  </a:cubicBezTo>
                  <a:cubicBezTo>
                    <a:pt x="298" y="102"/>
                    <a:pt x="297" y="103"/>
                    <a:pt x="297" y="105"/>
                  </a:cubicBezTo>
                  <a:cubicBezTo>
                    <a:pt x="297" y="108"/>
                    <a:pt x="299" y="110"/>
                    <a:pt x="301" y="112"/>
                  </a:cubicBezTo>
                  <a:cubicBezTo>
                    <a:pt x="304" y="118"/>
                    <a:pt x="305" y="121"/>
                    <a:pt x="308" y="127"/>
                  </a:cubicBezTo>
                  <a:cubicBezTo>
                    <a:pt x="311" y="134"/>
                    <a:pt x="315" y="138"/>
                    <a:pt x="316" y="146"/>
                  </a:cubicBezTo>
                  <a:cubicBezTo>
                    <a:pt x="312" y="161"/>
                    <a:pt x="312" y="161"/>
                    <a:pt x="312" y="161"/>
                  </a:cubicBezTo>
                  <a:cubicBezTo>
                    <a:pt x="312" y="166"/>
                    <a:pt x="312" y="166"/>
                    <a:pt x="312" y="16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noEditPoints="1"/>
            </p:cNvSpPr>
            <p:nvPr/>
          </p:nvSpPr>
          <p:spPr bwMode="auto">
            <a:xfrm>
              <a:off x="5173663" y="2185988"/>
              <a:ext cx="409575" cy="539750"/>
            </a:xfrm>
            <a:custGeom>
              <a:avLst/>
              <a:gdLst/>
              <a:ahLst/>
              <a:cxnLst>
                <a:cxn ang="0">
                  <a:pos x="280" y="165"/>
                </a:cxn>
                <a:cxn ang="0">
                  <a:pos x="268" y="187"/>
                </a:cxn>
                <a:cxn ang="0">
                  <a:pos x="248" y="204"/>
                </a:cxn>
                <a:cxn ang="0">
                  <a:pos x="211" y="202"/>
                </a:cxn>
                <a:cxn ang="0">
                  <a:pos x="193" y="177"/>
                </a:cxn>
                <a:cxn ang="0">
                  <a:pos x="187" y="163"/>
                </a:cxn>
                <a:cxn ang="0">
                  <a:pos x="185" y="145"/>
                </a:cxn>
                <a:cxn ang="0">
                  <a:pos x="171" y="133"/>
                </a:cxn>
                <a:cxn ang="0">
                  <a:pos x="160" y="114"/>
                </a:cxn>
                <a:cxn ang="0">
                  <a:pos x="143" y="101"/>
                </a:cxn>
                <a:cxn ang="0">
                  <a:pos x="117" y="125"/>
                </a:cxn>
                <a:cxn ang="0">
                  <a:pos x="112" y="141"/>
                </a:cxn>
                <a:cxn ang="0">
                  <a:pos x="108" y="165"/>
                </a:cxn>
                <a:cxn ang="0">
                  <a:pos x="110" y="183"/>
                </a:cxn>
                <a:cxn ang="0">
                  <a:pos x="123" y="191"/>
                </a:cxn>
                <a:cxn ang="0">
                  <a:pos x="141" y="183"/>
                </a:cxn>
                <a:cxn ang="0">
                  <a:pos x="156" y="204"/>
                </a:cxn>
                <a:cxn ang="0">
                  <a:pos x="155" y="234"/>
                </a:cxn>
                <a:cxn ang="0">
                  <a:pos x="191" y="239"/>
                </a:cxn>
                <a:cxn ang="0">
                  <a:pos x="200" y="258"/>
                </a:cxn>
                <a:cxn ang="0">
                  <a:pos x="196" y="269"/>
                </a:cxn>
                <a:cxn ang="0">
                  <a:pos x="162" y="291"/>
                </a:cxn>
                <a:cxn ang="0">
                  <a:pos x="126" y="311"/>
                </a:cxn>
                <a:cxn ang="0">
                  <a:pos x="110" y="331"/>
                </a:cxn>
                <a:cxn ang="0">
                  <a:pos x="88" y="358"/>
                </a:cxn>
                <a:cxn ang="0">
                  <a:pos x="91" y="380"/>
                </a:cxn>
                <a:cxn ang="0">
                  <a:pos x="81" y="385"/>
                </a:cxn>
                <a:cxn ang="0">
                  <a:pos x="42" y="379"/>
                </a:cxn>
                <a:cxn ang="0">
                  <a:pos x="23" y="370"/>
                </a:cxn>
                <a:cxn ang="0">
                  <a:pos x="11" y="373"/>
                </a:cxn>
                <a:cxn ang="0">
                  <a:pos x="3" y="361"/>
                </a:cxn>
                <a:cxn ang="0">
                  <a:pos x="9" y="333"/>
                </a:cxn>
                <a:cxn ang="0">
                  <a:pos x="24" y="299"/>
                </a:cxn>
                <a:cxn ang="0">
                  <a:pos x="6" y="264"/>
                </a:cxn>
                <a:cxn ang="0">
                  <a:pos x="9" y="236"/>
                </a:cxn>
                <a:cxn ang="0">
                  <a:pos x="23" y="213"/>
                </a:cxn>
                <a:cxn ang="0">
                  <a:pos x="37" y="211"/>
                </a:cxn>
                <a:cxn ang="0">
                  <a:pos x="43" y="179"/>
                </a:cxn>
                <a:cxn ang="0">
                  <a:pos x="25" y="155"/>
                </a:cxn>
                <a:cxn ang="0">
                  <a:pos x="45" y="138"/>
                </a:cxn>
                <a:cxn ang="0">
                  <a:pos x="33" y="117"/>
                </a:cxn>
                <a:cxn ang="0">
                  <a:pos x="21" y="98"/>
                </a:cxn>
                <a:cxn ang="0">
                  <a:pos x="23" y="83"/>
                </a:cxn>
                <a:cxn ang="0">
                  <a:pos x="36" y="63"/>
                </a:cxn>
                <a:cxn ang="0">
                  <a:pos x="40" y="40"/>
                </a:cxn>
                <a:cxn ang="0">
                  <a:pos x="63" y="35"/>
                </a:cxn>
                <a:cxn ang="0">
                  <a:pos x="76" y="61"/>
                </a:cxn>
                <a:cxn ang="0">
                  <a:pos x="113" y="38"/>
                </a:cxn>
                <a:cxn ang="0">
                  <a:pos x="130" y="36"/>
                </a:cxn>
                <a:cxn ang="0">
                  <a:pos x="153" y="25"/>
                </a:cxn>
                <a:cxn ang="0">
                  <a:pos x="173" y="7"/>
                </a:cxn>
                <a:cxn ang="0">
                  <a:pos x="199" y="4"/>
                </a:cxn>
                <a:cxn ang="0">
                  <a:pos x="219" y="31"/>
                </a:cxn>
                <a:cxn ang="0">
                  <a:pos x="219" y="52"/>
                </a:cxn>
                <a:cxn ang="0">
                  <a:pos x="223" y="74"/>
                </a:cxn>
                <a:cxn ang="0">
                  <a:pos x="255" y="90"/>
                </a:cxn>
                <a:cxn ang="0">
                  <a:pos x="255" y="113"/>
                </a:cxn>
                <a:cxn ang="0">
                  <a:pos x="276" y="128"/>
                </a:cxn>
                <a:cxn ang="0">
                  <a:pos x="293" y="156"/>
                </a:cxn>
                <a:cxn ang="0">
                  <a:pos x="172" y="177"/>
                </a:cxn>
                <a:cxn ang="0">
                  <a:pos x="171" y="155"/>
                </a:cxn>
                <a:cxn ang="0">
                  <a:pos x="153" y="156"/>
                </a:cxn>
              </a:cxnLst>
              <a:rect l="0" t="0" r="r" b="b"/>
              <a:pathLst>
                <a:path w="293" h="387">
                  <a:moveTo>
                    <a:pt x="293" y="156"/>
                  </a:moveTo>
                  <a:cubicBezTo>
                    <a:pt x="292" y="157"/>
                    <a:pt x="291" y="157"/>
                    <a:pt x="291" y="157"/>
                  </a:cubicBezTo>
                  <a:cubicBezTo>
                    <a:pt x="286" y="160"/>
                    <a:pt x="285" y="163"/>
                    <a:pt x="280" y="165"/>
                  </a:cubicBezTo>
                  <a:cubicBezTo>
                    <a:pt x="278" y="167"/>
                    <a:pt x="276" y="167"/>
                    <a:pt x="274" y="168"/>
                  </a:cubicBezTo>
                  <a:cubicBezTo>
                    <a:pt x="269" y="171"/>
                    <a:pt x="267" y="177"/>
                    <a:pt x="267" y="183"/>
                  </a:cubicBezTo>
                  <a:cubicBezTo>
                    <a:pt x="267" y="185"/>
                    <a:pt x="268" y="186"/>
                    <a:pt x="268" y="187"/>
                  </a:cubicBezTo>
                  <a:cubicBezTo>
                    <a:pt x="268" y="192"/>
                    <a:pt x="266" y="195"/>
                    <a:pt x="262" y="197"/>
                  </a:cubicBezTo>
                  <a:cubicBezTo>
                    <a:pt x="259" y="200"/>
                    <a:pt x="257" y="204"/>
                    <a:pt x="253" y="204"/>
                  </a:cubicBezTo>
                  <a:cubicBezTo>
                    <a:pt x="251" y="205"/>
                    <a:pt x="250" y="204"/>
                    <a:pt x="248" y="204"/>
                  </a:cubicBezTo>
                  <a:cubicBezTo>
                    <a:pt x="244" y="204"/>
                    <a:pt x="242" y="205"/>
                    <a:pt x="239" y="207"/>
                  </a:cubicBezTo>
                  <a:cubicBezTo>
                    <a:pt x="233" y="210"/>
                    <a:pt x="229" y="213"/>
                    <a:pt x="222" y="214"/>
                  </a:cubicBezTo>
                  <a:cubicBezTo>
                    <a:pt x="219" y="209"/>
                    <a:pt x="217" y="205"/>
                    <a:pt x="211" y="202"/>
                  </a:cubicBezTo>
                  <a:cubicBezTo>
                    <a:pt x="211" y="202"/>
                    <a:pt x="211" y="202"/>
                    <a:pt x="211" y="202"/>
                  </a:cubicBezTo>
                  <a:cubicBezTo>
                    <a:pt x="206" y="195"/>
                    <a:pt x="203" y="189"/>
                    <a:pt x="198" y="181"/>
                  </a:cubicBezTo>
                  <a:cubicBezTo>
                    <a:pt x="197" y="179"/>
                    <a:pt x="195" y="178"/>
                    <a:pt x="193" y="177"/>
                  </a:cubicBezTo>
                  <a:cubicBezTo>
                    <a:pt x="192" y="176"/>
                    <a:pt x="191" y="174"/>
                    <a:pt x="190" y="173"/>
                  </a:cubicBezTo>
                  <a:cubicBezTo>
                    <a:pt x="189" y="171"/>
                    <a:pt x="187" y="170"/>
                    <a:pt x="186" y="167"/>
                  </a:cubicBezTo>
                  <a:cubicBezTo>
                    <a:pt x="186" y="166"/>
                    <a:pt x="187" y="165"/>
                    <a:pt x="187" y="163"/>
                  </a:cubicBezTo>
                  <a:cubicBezTo>
                    <a:pt x="187" y="152"/>
                    <a:pt x="187" y="152"/>
                    <a:pt x="187" y="152"/>
                  </a:cubicBezTo>
                  <a:cubicBezTo>
                    <a:pt x="187" y="150"/>
                    <a:pt x="187" y="148"/>
                    <a:pt x="186" y="146"/>
                  </a:cubicBezTo>
                  <a:cubicBezTo>
                    <a:pt x="186" y="146"/>
                    <a:pt x="186" y="145"/>
                    <a:pt x="185" y="145"/>
                  </a:cubicBezTo>
                  <a:cubicBezTo>
                    <a:pt x="182" y="145"/>
                    <a:pt x="181" y="145"/>
                    <a:pt x="179" y="145"/>
                  </a:cubicBezTo>
                  <a:cubicBezTo>
                    <a:pt x="179" y="145"/>
                    <a:pt x="179" y="145"/>
                    <a:pt x="179" y="145"/>
                  </a:cubicBezTo>
                  <a:cubicBezTo>
                    <a:pt x="176" y="140"/>
                    <a:pt x="173" y="138"/>
                    <a:pt x="171" y="133"/>
                  </a:cubicBezTo>
                  <a:cubicBezTo>
                    <a:pt x="170" y="130"/>
                    <a:pt x="172" y="128"/>
                    <a:pt x="170" y="125"/>
                  </a:cubicBezTo>
                  <a:cubicBezTo>
                    <a:pt x="169" y="122"/>
                    <a:pt x="167" y="122"/>
                    <a:pt x="165" y="120"/>
                  </a:cubicBezTo>
                  <a:cubicBezTo>
                    <a:pt x="163" y="118"/>
                    <a:pt x="162" y="117"/>
                    <a:pt x="160" y="114"/>
                  </a:cubicBezTo>
                  <a:cubicBezTo>
                    <a:pt x="159" y="111"/>
                    <a:pt x="158" y="108"/>
                    <a:pt x="155" y="106"/>
                  </a:cubicBezTo>
                  <a:cubicBezTo>
                    <a:pt x="153" y="105"/>
                    <a:pt x="152" y="105"/>
                    <a:pt x="149" y="104"/>
                  </a:cubicBezTo>
                  <a:cubicBezTo>
                    <a:pt x="147" y="103"/>
                    <a:pt x="146" y="101"/>
                    <a:pt x="143" y="101"/>
                  </a:cubicBezTo>
                  <a:cubicBezTo>
                    <a:pt x="137" y="101"/>
                    <a:pt x="134" y="107"/>
                    <a:pt x="132" y="112"/>
                  </a:cubicBezTo>
                  <a:cubicBezTo>
                    <a:pt x="130" y="114"/>
                    <a:pt x="128" y="114"/>
                    <a:pt x="125" y="116"/>
                  </a:cubicBezTo>
                  <a:cubicBezTo>
                    <a:pt x="121" y="119"/>
                    <a:pt x="120" y="121"/>
                    <a:pt x="117" y="125"/>
                  </a:cubicBezTo>
                  <a:cubicBezTo>
                    <a:pt x="116" y="128"/>
                    <a:pt x="114" y="129"/>
                    <a:pt x="114" y="131"/>
                  </a:cubicBezTo>
                  <a:cubicBezTo>
                    <a:pt x="113" y="133"/>
                    <a:pt x="114" y="134"/>
                    <a:pt x="114" y="136"/>
                  </a:cubicBezTo>
                  <a:cubicBezTo>
                    <a:pt x="114" y="139"/>
                    <a:pt x="113" y="139"/>
                    <a:pt x="112" y="141"/>
                  </a:cubicBezTo>
                  <a:cubicBezTo>
                    <a:pt x="112" y="144"/>
                    <a:pt x="112" y="145"/>
                    <a:pt x="111" y="147"/>
                  </a:cubicBezTo>
                  <a:cubicBezTo>
                    <a:pt x="109" y="151"/>
                    <a:pt x="107" y="153"/>
                    <a:pt x="107" y="156"/>
                  </a:cubicBezTo>
                  <a:cubicBezTo>
                    <a:pt x="107" y="160"/>
                    <a:pt x="108" y="162"/>
                    <a:pt x="108" y="165"/>
                  </a:cubicBezTo>
                  <a:cubicBezTo>
                    <a:pt x="108" y="168"/>
                    <a:pt x="107" y="169"/>
                    <a:pt x="107" y="171"/>
                  </a:cubicBezTo>
                  <a:cubicBezTo>
                    <a:pt x="107" y="175"/>
                    <a:pt x="108" y="177"/>
                    <a:pt x="109" y="179"/>
                  </a:cubicBezTo>
                  <a:cubicBezTo>
                    <a:pt x="109" y="181"/>
                    <a:pt x="109" y="182"/>
                    <a:pt x="110" y="183"/>
                  </a:cubicBezTo>
                  <a:cubicBezTo>
                    <a:pt x="112" y="186"/>
                    <a:pt x="114" y="186"/>
                    <a:pt x="116" y="187"/>
                  </a:cubicBezTo>
                  <a:cubicBezTo>
                    <a:pt x="117" y="188"/>
                    <a:pt x="117" y="189"/>
                    <a:pt x="117" y="189"/>
                  </a:cubicBezTo>
                  <a:cubicBezTo>
                    <a:pt x="119" y="191"/>
                    <a:pt x="121" y="191"/>
                    <a:pt x="123" y="191"/>
                  </a:cubicBezTo>
                  <a:cubicBezTo>
                    <a:pt x="125" y="191"/>
                    <a:pt x="125" y="189"/>
                    <a:pt x="127" y="188"/>
                  </a:cubicBezTo>
                  <a:cubicBezTo>
                    <a:pt x="130" y="186"/>
                    <a:pt x="133" y="184"/>
                    <a:pt x="137" y="183"/>
                  </a:cubicBezTo>
                  <a:cubicBezTo>
                    <a:pt x="138" y="183"/>
                    <a:pt x="139" y="183"/>
                    <a:pt x="141" y="183"/>
                  </a:cubicBezTo>
                  <a:cubicBezTo>
                    <a:pt x="145" y="183"/>
                    <a:pt x="149" y="182"/>
                    <a:pt x="153" y="182"/>
                  </a:cubicBezTo>
                  <a:cubicBezTo>
                    <a:pt x="153" y="182"/>
                    <a:pt x="153" y="182"/>
                    <a:pt x="153" y="182"/>
                  </a:cubicBezTo>
                  <a:cubicBezTo>
                    <a:pt x="154" y="190"/>
                    <a:pt x="156" y="195"/>
                    <a:pt x="156" y="204"/>
                  </a:cubicBezTo>
                  <a:cubicBezTo>
                    <a:pt x="156" y="210"/>
                    <a:pt x="154" y="213"/>
                    <a:pt x="151" y="218"/>
                  </a:cubicBezTo>
                  <a:cubicBezTo>
                    <a:pt x="149" y="222"/>
                    <a:pt x="147" y="224"/>
                    <a:pt x="147" y="228"/>
                  </a:cubicBezTo>
                  <a:cubicBezTo>
                    <a:pt x="147" y="232"/>
                    <a:pt x="152" y="233"/>
                    <a:pt x="155" y="234"/>
                  </a:cubicBezTo>
                  <a:cubicBezTo>
                    <a:pt x="158" y="235"/>
                    <a:pt x="160" y="236"/>
                    <a:pt x="163" y="237"/>
                  </a:cubicBezTo>
                  <a:cubicBezTo>
                    <a:pt x="169" y="239"/>
                    <a:pt x="172" y="240"/>
                    <a:pt x="178" y="240"/>
                  </a:cubicBezTo>
                  <a:cubicBezTo>
                    <a:pt x="183" y="240"/>
                    <a:pt x="186" y="240"/>
                    <a:pt x="191" y="239"/>
                  </a:cubicBezTo>
                  <a:cubicBezTo>
                    <a:pt x="191" y="239"/>
                    <a:pt x="191" y="239"/>
                    <a:pt x="191" y="239"/>
                  </a:cubicBezTo>
                  <a:cubicBezTo>
                    <a:pt x="191" y="243"/>
                    <a:pt x="193" y="245"/>
                    <a:pt x="194" y="248"/>
                  </a:cubicBezTo>
                  <a:cubicBezTo>
                    <a:pt x="196" y="252"/>
                    <a:pt x="198" y="254"/>
                    <a:pt x="200" y="258"/>
                  </a:cubicBezTo>
                  <a:cubicBezTo>
                    <a:pt x="201" y="260"/>
                    <a:pt x="202" y="262"/>
                    <a:pt x="204" y="263"/>
                  </a:cubicBezTo>
                  <a:cubicBezTo>
                    <a:pt x="204" y="263"/>
                    <a:pt x="204" y="263"/>
                    <a:pt x="204" y="263"/>
                  </a:cubicBezTo>
                  <a:cubicBezTo>
                    <a:pt x="201" y="266"/>
                    <a:pt x="199" y="266"/>
                    <a:pt x="196" y="269"/>
                  </a:cubicBezTo>
                  <a:cubicBezTo>
                    <a:pt x="193" y="273"/>
                    <a:pt x="191" y="276"/>
                    <a:pt x="187" y="278"/>
                  </a:cubicBezTo>
                  <a:cubicBezTo>
                    <a:pt x="180" y="280"/>
                    <a:pt x="176" y="282"/>
                    <a:pt x="170" y="285"/>
                  </a:cubicBezTo>
                  <a:cubicBezTo>
                    <a:pt x="167" y="287"/>
                    <a:pt x="166" y="290"/>
                    <a:pt x="162" y="291"/>
                  </a:cubicBezTo>
                  <a:cubicBezTo>
                    <a:pt x="158" y="294"/>
                    <a:pt x="155" y="295"/>
                    <a:pt x="150" y="297"/>
                  </a:cubicBezTo>
                  <a:cubicBezTo>
                    <a:pt x="145" y="300"/>
                    <a:pt x="142" y="304"/>
                    <a:pt x="136" y="306"/>
                  </a:cubicBezTo>
                  <a:cubicBezTo>
                    <a:pt x="132" y="308"/>
                    <a:pt x="130" y="309"/>
                    <a:pt x="126" y="311"/>
                  </a:cubicBezTo>
                  <a:cubicBezTo>
                    <a:pt x="123" y="312"/>
                    <a:pt x="121" y="312"/>
                    <a:pt x="118" y="314"/>
                  </a:cubicBezTo>
                  <a:cubicBezTo>
                    <a:pt x="116" y="315"/>
                    <a:pt x="115" y="318"/>
                    <a:pt x="114" y="320"/>
                  </a:cubicBezTo>
                  <a:cubicBezTo>
                    <a:pt x="112" y="324"/>
                    <a:pt x="111" y="327"/>
                    <a:pt x="110" y="331"/>
                  </a:cubicBezTo>
                  <a:cubicBezTo>
                    <a:pt x="107" y="338"/>
                    <a:pt x="105" y="342"/>
                    <a:pt x="99" y="347"/>
                  </a:cubicBezTo>
                  <a:cubicBezTo>
                    <a:pt x="96" y="349"/>
                    <a:pt x="93" y="349"/>
                    <a:pt x="91" y="352"/>
                  </a:cubicBezTo>
                  <a:cubicBezTo>
                    <a:pt x="89" y="354"/>
                    <a:pt x="89" y="356"/>
                    <a:pt x="88" y="358"/>
                  </a:cubicBezTo>
                  <a:cubicBezTo>
                    <a:pt x="87" y="360"/>
                    <a:pt x="86" y="361"/>
                    <a:pt x="86" y="364"/>
                  </a:cubicBezTo>
                  <a:cubicBezTo>
                    <a:pt x="86" y="368"/>
                    <a:pt x="87" y="371"/>
                    <a:pt x="89" y="374"/>
                  </a:cubicBezTo>
                  <a:cubicBezTo>
                    <a:pt x="90" y="377"/>
                    <a:pt x="91" y="378"/>
                    <a:pt x="91" y="380"/>
                  </a:cubicBezTo>
                  <a:cubicBezTo>
                    <a:pt x="91" y="383"/>
                    <a:pt x="92" y="385"/>
                    <a:pt x="91" y="387"/>
                  </a:cubicBezTo>
                  <a:cubicBezTo>
                    <a:pt x="91" y="387"/>
                    <a:pt x="91" y="387"/>
                    <a:pt x="91" y="387"/>
                  </a:cubicBezTo>
                  <a:cubicBezTo>
                    <a:pt x="87" y="386"/>
                    <a:pt x="85" y="386"/>
                    <a:pt x="81" y="385"/>
                  </a:cubicBezTo>
                  <a:cubicBezTo>
                    <a:pt x="79" y="385"/>
                    <a:pt x="78" y="383"/>
                    <a:pt x="76" y="383"/>
                  </a:cubicBezTo>
                  <a:cubicBezTo>
                    <a:pt x="70" y="383"/>
                    <a:pt x="67" y="386"/>
                    <a:pt x="62" y="386"/>
                  </a:cubicBezTo>
                  <a:cubicBezTo>
                    <a:pt x="54" y="386"/>
                    <a:pt x="50" y="381"/>
                    <a:pt x="42" y="379"/>
                  </a:cubicBezTo>
                  <a:cubicBezTo>
                    <a:pt x="38" y="378"/>
                    <a:pt x="36" y="377"/>
                    <a:pt x="32" y="376"/>
                  </a:cubicBezTo>
                  <a:cubicBezTo>
                    <a:pt x="29" y="375"/>
                    <a:pt x="27" y="374"/>
                    <a:pt x="24" y="372"/>
                  </a:cubicBezTo>
                  <a:cubicBezTo>
                    <a:pt x="23" y="372"/>
                    <a:pt x="24" y="370"/>
                    <a:pt x="23" y="370"/>
                  </a:cubicBezTo>
                  <a:cubicBezTo>
                    <a:pt x="20" y="370"/>
                    <a:pt x="19" y="373"/>
                    <a:pt x="17" y="373"/>
                  </a:cubicBezTo>
                  <a:cubicBezTo>
                    <a:pt x="11" y="373"/>
                    <a:pt x="11" y="373"/>
                    <a:pt x="11" y="373"/>
                  </a:cubicBezTo>
                  <a:cubicBezTo>
                    <a:pt x="11" y="373"/>
                    <a:pt x="11" y="373"/>
                    <a:pt x="11" y="373"/>
                  </a:cubicBezTo>
                  <a:cubicBezTo>
                    <a:pt x="10" y="370"/>
                    <a:pt x="8" y="371"/>
                    <a:pt x="7" y="368"/>
                  </a:cubicBezTo>
                  <a:cubicBezTo>
                    <a:pt x="6" y="366"/>
                    <a:pt x="6" y="364"/>
                    <a:pt x="5" y="362"/>
                  </a:cubicBezTo>
                  <a:cubicBezTo>
                    <a:pt x="4" y="362"/>
                    <a:pt x="3" y="362"/>
                    <a:pt x="3" y="361"/>
                  </a:cubicBezTo>
                  <a:cubicBezTo>
                    <a:pt x="1" y="359"/>
                    <a:pt x="0" y="357"/>
                    <a:pt x="0" y="354"/>
                  </a:cubicBezTo>
                  <a:cubicBezTo>
                    <a:pt x="0" y="349"/>
                    <a:pt x="3" y="346"/>
                    <a:pt x="5" y="341"/>
                  </a:cubicBezTo>
                  <a:cubicBezTo>
                    <a:pt x="7" y="338"/>
                    <a:pt x="8" y="336"/>
                    <a:pt x="9" y="333"/>
                  </a:cubicBezTo>
                  <a:cubicBezTo>
                    <a:pt x="12" y="329"/>
                    <a:pt x="14" y="327"/>
                    <a:pt x="16" y="323"/>
                  </a:cubicBezTo>
                  <a:cubicBezTo>
                    <a:pt x="18" y="321"/>
                    <a:pt x="19" y="318"/>
                    <a:pt x="20" y="315"/>
                  </a:cubicBezTo>
                  <a:cubicBezTo>
                    <a:pt x="22" y="309"/>
                    <a:pt x="24" y="306"/>
                    <a:pt x="24" y="299"/>
                  </a:cubicBezTo>
                  <a:cubicBezTo>
                    <a:pt x="23" y="293"/>
                    <a:pt x="20" y="290"/>
                    <a:pt x="18" y="284"/>
                  </a:cubicBezTo>
                  <a:cubicBezTo>
                    <a:pt x="17" y="282"/>
                    <a:pt x="17" y="281"/>
                    <a:pt x="16" y="278"/>
                  </a:cubicBezTo>
                  <a:cubicBezTo>
                    <a:pt x="13" y="272"/>
                    <a:pt x="10" y="270"/>
                    <a:pt x="6" y="264"/>
                  </a:cubicBezTo>
                  <a:cubicBezTo>
                    <a:pt x="5" y="262"/>
                    <a:pt x="3" y="261"/>
                    <a:pt x="3" y="258"/>
                  </a:cubicBezTo>
                  <a:cubicBezTo>
                    <a:pt x="3" y="255"/>
                    <a:pt x="4" y="253"/>
                    <a:pt x="5" y="250"/>
                  </a:cubicBezTo>
                  <a:cubicBezTo>
                    <a:pt x="7" y="245"/>
                    <a:pt x="7" y="242"/>
                    <a:pt x="9" y="236"/>
                  </a:cubicBezTo>
                  <a:cubicBezTo>
                    <a:pt x="10" y="232"/>
                    <a:pt x="11" y="229"/>
                    <a:pt x="13" y="224"/>
                  </a:cubicBezTo>
                  <a:cubicBezTo>
                    <a:pt x="15" y="221"/>
                    <a:pt x="17" y="220"/>
                    <a:pt x="20" y="217"/>
                  </a:cubicBezTo>
                  <a:cubicBezTo>
                    <a:pt x="21" y="216"/>
                    <a:pt x="21" y="213"/>
                    <a:pt x="23" y="213"/>
                  </a:cubicBezTo>
                  <a:cubicBezTo>
                    <a:pt x="26" y="213"/>
                    <a:pt x="27" y="215"/>
                    <a:pt x="29" y="215"/>
                  </a:cubicBezTo>
                  <a:cubicBezTo>
                    <a:pt x="31" y="215"/>
                    <a:pt x="32" y="213"/>
                    <a:pt x="33" y="212"/>
                  </a:cubicBezTo>
                  <a:cubicBezTo>
                    <a:pt x="35" y="212"/>
                    <a:pt x="36" y="212"/>
                    <a:pt x="37" y="211"/>
                  </a:cubicBezTo>
                  <a:cubicBezTo>
                    <a:pt x="39" y="210"/>
                    <a:pt x="40" y="208"/>
                    <a:pt x="41" y="207"/>
                  </a:cubicBezTo>
                  <a:cubicBezTo>
                    <a:pt x="45" y="203"/>
                    <a:pt x="46" y="199"/>
                    <a:pt x="46" y="193"/>
                  </a:cubicBezTo>
                  <a:cubicBezTo>
                    <a:pt x="46" y="187"/>
                    <a:pt x="45" y="184"/>
                    <a:pt x="43" y="179"/>
                  </a:cubicBezTo>
                  <a:cubicBezTo>
                    <a:pt x="40" y="174"/>
                    <a:pt x="39" y="171"/>
                    <a:pt x="36" y="167"/>
                  </a:cubicBezTo>
                  <a:cubicBezTo>
                    <a:pt x="34" y="165"/>
                    <a:pt x="33" y="163"/>
                    <a:pt x="31" y="161"/>
                  </a:cubicBezTo>
                  <a:cubicBezTo>
                    <a:pt x="28" y="159"/>
                    <a:pt x="25" y="158"/>
                    <a:pt x="25" y="155"/>
                  </a:cubicBezTo>
                  <a:cubicBezTo>
                    <a:pt x="25" y="152"/>
                    <a:pt x="29" y="150"/>
                    <a:pt x="31" y="148"/>
                  </a:cubicBezTo>
                  <a:cubicBezTo>
                    <a:pt x="37" y="145"/>
                    <a:pt x="40" y="143"/>
                    <a:pt x="45" y="140"/>
                  </a:cubicBezTo>
                  <a:cubicBezTo>
                    <a:pt x="45" y="138"/>
                    <a:pt x="45" y="138"/>
                    <a:pt x="45" y="138"/>
                  </a:cubicBezTo>
                  <a:cubicBezTo>
                    <a:pt x="42" y="137"/>
                    <a:pt x="40" y="137"/>
                    <a:pt x="39" y="135"/>
                  </a:cubicBezTo>
                  <a:cubicBezTo>
                    <a:pt x="37" y="133"/>
                    <a:pt x="38" y="131"/>
                    <a:pt x="37" y="129"/>
                  </a:cubicBezTo>
                  <a:cubicBezTo>
                    <a:pt x="35" y="124"/>
                    <a:pt x="35" y="121"/>
                    <a:pt x="33" y="117"/>
                  </a:cubicBezTo>
                  <a:cubicBezTo>
                    <a:pt x="32" y="114"/>
                    <a:pt x="30" y="113"/>
                    <a:pt x="28" y="110"/>
                  </a:cubicBezTo>
                  <a:cubicBezTo>
                    <a:pt x="28" y="110"/>
                    <a:pt x="28" y="110"/>
                    <a:pt x="28" y="110"/>
                  </a:cubicBezTo>
                  <a:cubicBezTo>
                    <a:pt x="25" y="105"/>
                    <a:pt x="24" y="103"/>
                    <a:pt x="21" y="98"/>
                  </a:cubicBezTo>
                  <a:cubicBezTo>
                    <a:pt x="20" y="96"/>
                    <a:pt x="18" y="95"/>
                    <a:pt x="18" y="92"/>
                  </a:cubicBezTo>
                  <a:cubicBezTo>
                    <a:pt x="18" y="90"/>
                    <a:pt x="20" y="90"/>
                    <a:pt x="21" y="88"/>
                  </a:cubicBezTo>
                  <a:cubicBezTo>
                    <a:pt x="22" y="87"/>
                    <a:pt x="23" y="85"/>
                    <a:pt x="23" y="83"/>
                  </a:cubicBezTo>
                  <a:cubicBezTo>
                    <a:pt x="23" y="78"/>
                    <a:pt x="20" y="76"/>
                    <a:pt x="20" y="70"/>
                  </a:cubicBezTo>
                  <a:cubicBezTo>
                    <a:pt x="20" y="66"/>
                    <a:pt x="26" y="67"/>
                    <a:pt x="30" y="66"/>
                  </a:cubicBezTo>
                  <a:cubicBezTo>
                    <a:pt x="32" y="66"/>
                    <a:pt x="34" y="65"/>
                    <a:pt x="36" y="63"/>
                  </a:cubicBezTo>
                  <a:cubicBezTo>
                    <a:pt x="36" y="47"/>
                    <a:pt x="36" y="47"/>
                    <a:pt x="36" y="47"/>
                  </a:cubicBezTo>
                  <a:cubicBezTo>
                    <a:pt x="36" y="45"/>
                    <a:pt x="35" y="44"/>
                    <a:pt x="36" y="42"/>
                  </a:cubicBezTo>
                  <a:cubicBezTo>
                    <a:pt x="37" y="41"/>
                    <a:pt x="38" y="41"/>
                    <a:pt x="40" y="40"/>
                  </a:cubicBezTo>
                  <a:cubicBezTo>
                    <a:pt x="42" y="39"/>
                    <a:pt x="44" y="37"/>
                    <a:pt x="46" y="35"/>
                  </a:cubicBezTo>
                  <a:cubicBezTo>
                    <a:pt x="51" y="31"/>
                    <a:pt x="54" y="27"/>
                    <a:pt x="59" y="22"/>
                  </a:cubicBezTo>
                  <a:cubicBezTo>
                    <a:pt x="62" y="27"/>
                    <a:pt x="62" y="30"/>
                    <a:pt x="63" y="35"/>
                  </a:cubicBezTo>
                  <a:cubicBezTo>
                    <a:pt x="65" y="46"/>
                    <a:pt x="67" y="51"/>
                    <a:pt x="68" y="62"/>
                  </a:cubicBezTo>
                  <a:cubicBezTo>
                    <a:pt x="70" y="62"/>
                    <a:pt x="70" y="62"/>
                    <a:pt x="72" y="62"/>
                  </a:cubicBezTo>
                  <a:cubicBezTo>
                    <a:pt x="74" y="62"/>
                    <a:pt x="75" y="61"/>
                    <a:pt x="76" y="61"/>
                  </a:cubicBezTo>
                  <a:cubicBezTo>
                    <a:pt x="84" y="59"/>
                    <a:pt x="88" y="56"/>
                    <a:pt x="94" y="50"/>
                  </a:cubicBezTo>
                  <a:cubicBezTo>
                    <a:pt x="97" y="47"/>
                    <a:pt x="98" y="45"/>
                    <a:pt x="101" y="43"/>
                  </a:cubicBezTo>
                  <a:cubicBezTo>
                    <a:pt x="105" y="40"/>
                    <a:pt x="108" y="40"/>
                    <a:pt x="113" y="38"/>
                  </a:cubicBezTo>
                  <a:cubicBezTo>
                    <a:pt x="114" y="41"/>
                    <a:pt x="114" y="42"/>
                    <a:pt x="115" y="44"/>
                  </a:cubicBezTo>
                  <a:cubicBezTo>
                    <a:pt x="115" y="45"/>
                    <a:pt x="116" y="45"/>
                    <a:pt x="117" y="45"/>
                  </a:cubicBezTo>
                  <a:cubicBezTo>
                    <a:pt x="121" y="41"/>
                    <a:pt x="124" y="36"/>
                    <a:pt x="130" y="36"/>
                  </a:cubicBezTo>
                  <a:cubicBezTo>
                    <a:pt x="135" y="36"/>
                    <a:pt x="137" y="38"/>
                    <a:pt x="142" y="38"/>
                  </a:cubicBezTo>
                  <a:cubicBezTo>
                    <a:pt x="145" y="38"/>
                    <a:pt x="148" y="38"/>
                    <a:pt x="150" y="35"/>
                  </a:cubicBezTo>
                  <a:cubicBezTo>
                    <a:pt x="153" y="33"/>
                    <a:pt x="152" y="29"/>
                    <a:pt x="153" y="25"/>
                  </a:cubicBezTo>
                  <a:cubicBezTo>
                    <a:pt x="154" y="22"/>
                    <a:pt x="155" y="20"/>
                    <a:pt x="157" y="17"/>
                  </a:cubicBezTo>
                  <a:cubicBezTo>
                    <a:pt x="158" y="14"/>
                    <a:pt x="160" y="11"/>
                    <a:pt x="163" y="9"/>
                  </a:cubicBezTo>
                  <a:cubicBezTo>
                    <a:pt x="166" y="7"/>
                    <a:pt x="169" y="8"/>
                    <a:pt x="173" y="7"/>
                  </a:cubicBezTo>
                  <a:cubicBezTo>
                    <a:pt x="176" y="7"/>
                    <a:pt x="178" y="5"/>
                    <a:pt x="180" y="4"/>
                  </a:cubicBezTo>
                  <a:cubicBezTo>
                    <a:pt x="186" y="3"/>
                    <a:pt x="189" y="0"/>
                    <a:pt x="195" y="0"/>
                  </a:cubicBezTo>
                  <a:cubicBezTo>
                    <a:pt x="197" y="0"/>
                    <a:pt x="198" y="2"/>
                    <a:pt x="199" y="4"/>
                  </a:cubicBezTo>
                  <a:cubicBezTo>
                    <a:pt x="200" y="5"/>
                    <a:pt x="201" y="6"/>
                    <a:pt x="202" y="8"/>
                  </a:cubicBezTo>
                  <a:cubicBezTo>
                    <a:pt x="204" y="13"/>
                    <a:pt x="206" y="16"/>
                    <a:pt x="209" y="20"/>
                  </a:cubicBezTo>
                  <a:cubicBezTo>
                    <a:pt x="212" y="25"/>
                    <a:pt x="215" y="26"/>
                    <a:pt x="219" y="31"/>
                  </a:cubicBezTo>
                  <a:cubicBezTo>
                    <a:pt x="220" y="33"/>
                    <a:pt x="222" y="34"/>
                    <a:pt x="222" y="37"/>
                  </a:cubicBezTo>
                  <a:cubicBezTo>
                    <a:pt x="222" y="40"/>
                    <a:pt x="220" y="41"/>
                    <a:pt x="220" y="43"/>
                  </a:cubicBezTo>
                  <a:cubicBezTo>
                    <a:pt x="219" y="47"/>
                    <a:pt x="219" y="49"/>
                    <a:pt x="219" y="52"/>
                  </a:cubicBezTo>
                  <a:cubicBezTo>
                    <a:pt x="219" y="56"/>
                    <a:pt x="220" y="58"/>
                    <a:pt x="221" y="61"/>
                  </a:cubicBezTo>
                  <a:cubicBezTo>
                    <a:pt x="221" y="64"/>
                    <a:pt x="221" y="66"/>
                    <a:pt x="222" y="69"/>
                  </a:cubicBezTo>
                  <a:cubicBezTo>
                    <a:pt x="222" y="71"/>
                    <a:pt x="222" y="73"/>
                    <a:pt x="223" y="74"/>
                  </a:cubicBezTo>
                  <a:cubicBezTo>
                    <a:pt x="225" y="75"/>
                    <a:pt x="227" y="75"/>
                    <a:pt x="229" y="76"/>
                  </a:cubicBezTo>
                  <a:cubicBezTo>
                    <a:pt x="240" y="80"/>
                    <a:pt x="244" y="89"/>
                    <a:pt x="255" y="90"/>
                  </a:cubicBezTo>
                  <a:cubicBezTo>
                    <a:pt x="255" y="90"/>
                    <a:pt x="255" y="90"/>
                    <a:pt x="255" y="90"/>
                  </a:cubicBezTo>
                  <a:cubicBezTo>
                    <a:pt x="254" y="93"/>
                    <a:pt x="253" y="96"/>
                    <a:pt x="252" y="99"/>
                  </a:cubicBezTo>
                  <a:cubicBezTo>
                    <a:pt x="251" y="103"/>
                    <a:pt x="249" y="104"/>
                    <a:pt x="249" y="107"/>
                  </a:cubicBezTo>
                  <a:cubicBezTo>
                    <a:pt x="249" y="111"/>
                    <a:pt x="253" y="111"/>
                    <a:pt x="255" y="113"/>
                  </a:cubicBezTo>
                  <a:cubicBezTo>
                    <a:pt x="257" y="116"/>
                    <a:pt x="258" y="118"/>
                    <a:pt x="260" y="121"/>
                  </a:cubicBezTo>
                  <a:cubicBezTo>
                    <a:pt x="264" y="125"/>
                    <a:pt x="269" y="125"/>
                    <a:pt x="274" y="127"/>
                  </a:cubicBezTo>
                  <a:cubicBezTo>
                    <a:pt x="274" y="128"/>
                    <a:pt x="275" y="128"/>
                    <a:pt x="276" y="128"/>
                  </a:cubicBezTo>
                  <a:cubicBezTo>
                    <a:pt x="280" y="131"/>
                    <a:pt x="282" y="135"/>
                    <a:pt x="285" y="139"/>
                  </a:cubicBezTo>
                  <a:cubicBezTo>
                    <a:pt x="289" y="146"/>
                    <a:pt x="290" y="149"/>
                    <a:pt x="293" y="156"/>
                  </a:cubicBezTo>
                  <a:cubicBezTo>
                    <a:pt x="293" y="156"/>
                    <a:pt x="293" y="156"/>
                    <a:pt x="293" y="156"/>
                  </a:cubicBezTo>
                  <a:close/>
                  <a:moveTo>
                    <a:pt x="158" y="175"/>
                  </a:moveTo>
                  <a:cubicBezTo>
                    <a:pt x="161" y="178"/>
                    <a:pt x="163" y="182"/>
                    <a:pt x="167" y="182"/>
                  </a:cubicBezTo>
                  <a:cubicBezTo>
                    <a:pt x="169" y="182"/>
                    <a:pt x="171" y="180"/>
                    <a:pt x="172" y="177"/>
                  </a:cubicBezTo>
                  <a:cubicBezTo>
                    <a:pt x="172" y="176"/>
                    <a:pt x="173" y="176"/>
                    <a:pt x="173" y="174"/>
                  </a:cubicBezTo>
                  <a:cubicBezTo>
                    <a:pt x="173" y="169"/>
                    <a:pt x="171" y="166"/>
                    <a:pt x="171" y="160"/>
                  </a:cubicBezTo>
                  <a:cubicBezTo>
                    <a:pt x="171" y="158"/>
                    <a:pt x="171" y="157"/>
                    <a:pt x="171" y="155"/>
                  </a:cubicBezTo>
                  <a:cubicBezTo>
                    <a:pt x="171" y="155"/>
                    <a:pt x="171" y="155"/>
                    <a:pt x="171" y="155"/>
                  </a:cubicBezTo>
                  <a:cubicBezTo>
                    <a:pt x="167" y="155"/>
                    <a:pt x="163" y="154"/>
                    <a:pt x="159" y="155"/>
                  </a:cubicBezTo>
                  <a:cubicBezTo>
                    <a:pt x="156" y="155"/>
                    <a:pt x="155" y="156"/>
                    <a:pt x="153" y="156"/>
                  </a:cubicBezTo>
                  <a:cubicBezTo>
                    <a:pt x="153" y="161"/>
                    <a:pt x="153" y="161"/>
                    <a:pt x="153" y="161"/>
                  </a:cubicBezTo>
                  <a:cubicBezTo>
                    <a:pt x="153" y="167"/>
                    <a:pt x="155" y="170"/>
                    <a:pt x="158" y="17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5324475" y="2327275"/>
              <a:ext cx="100013" cy="125413"/>
            </a:xfrm>
            <a:custGeom>
              <a:avLst/>
              <a:gdLst/>
              <a:ahLst/>
              <a:cxnLst>
                <a:cxn ang="0">
                  <a:pos x="64" y="54"/>
                </a:cxn>
                <a:cxn ang="0">
                  <a:pos x="72" y="44"/>
                </a:cxn>
                <a:cxn ang="0">
                  <a:pos x="72" y="44"/>
                </a:cxn>
                <a:cxn ang="0">
                  <a:pos x="64" y="32"/>
                </a:cxn>
                <a:cxn ang="0">
                  <a:pos x="63" y="24"/>
                </a:cxn>
                <a:cxn ang="0">
                  <a:pos x="58" y="19"/>
                </a:cxn>
                <a:cxn ang="0">
                  <a:pos x="53" y="13"/>
                </a:cxn>
                <a:cxn ang="0">
                  <a:pos x="48" y="5"/>
                </a:cxn>
                <a:cxn ang="0">
                  <a:pos x="42" y="3"/>
                </a:cxn>
                <a:cxn ang="0">
                  <a:pos x="36" y="0"/>
                </a:cxn>
                <a:cxn ang="0">
                  <a:pos x="25" y="11"/>
                </a:cxn>
                <a:cxn ang="0">
                  <a:pos x="18" y="15"/>
                </a:cxn>
                <a:cxn ang="0">
                  <a:pos x="10" y="24"/>
                </a:cxn>
                <a:cxn ang="0">
                  <a:pos x="7" y="30"/>
                </a:cxn>
                <a:cxn ang="0">
                  <a:pos x="7" y="35"/>
                </a:cxn>
                <a:cxn ang="0">
                  <a:pos x="5" y="40"/>
                </a:cxn>
                <a:cxn ang="0">
                  <a:pos x="4" y="46"/>
                </a:cxn>
                <a:cxn ang="0">
                  <a:pos x="0" y="55"/>
                </a:cxn>
                <a:cxn ang="0">
                  <a:pos x="1" y="64"/>
                </a:cxn>
                <a:cxn ang="0">
                  <a:pos x="0" y="70"/>
                </a:cxn>
                <a:cxn ang="0">
                  <a:pos x="2" y="78"/>
                </a:cxn>
                <a:cxn ang="0">
                  <a:pos x="3" y="82"/>
                </a:cxn>
                <a:cxn ang="0">
                  <a:pos x="9" y="86"/>
                </a:cxn>
                <a:cxn ang="0">
                  <a:pos x="10" y="88"/>
                </a:cxn>
                <a:cxn ang="0">
                  <a:pos x="16" y="90"/>
                </a:cxn>
                <a:cxn ang="0">
                  <a:pos x="20" y="87"/>
                </a:cxn>
                <a:cxn ang="0">
                  <a:pos x="30" y="82"/>
                </a:cxn>
                <a:cxn ang="0">
                  <a:pos x="34" y="82"/>
                </a:cxn>
                <a:cxn ang="0">
                  <a:pos x="46" y="81"/>
                </a:cxn>
                <a:cxn ang="0">
                  <a:pos x="46" y="81"/>
                </a:cxn>
                <a:cxn ang="0">
                  <a:pos x="51" y="74"/>
                </a:cxn>
                <a:cxn ang="0">
                  <a:pos x="51" y="74"/>
                </a:cxn>
                <a:cxn ang="0">
                  <a:pos x="46" y="60"/>
                </a:cxn>
                <a:cxn ang="0">
                  <a:pos x="46" y="55"/>
                </a:cxn>
                <a:cxn ang="0">
                  <a:pos x="52" y="54"/>
                </a:cxn>
                <a:cxn ang="0">
                  <a:pos x="64" y="54"/>
                </a:cxn>
              </a:cxnLst>
              <a:rect l="0" t="0" r="r" b="b"/>
              <a:pathLst>
                <a:path w="72" h="90">
                  <a:moveTo>
                    <a:pt x="64" y="54"/>
                  </a:moveTo>
                  <a:cubicBezTo>
                    <a:pt x="68" y="52"/>
                    <a:pt x="70" y="48"/>
                    <a:pt x="72" y="44"/>
                  </a:cubicBezTo>
                  <a:cubicBezTo>
                    <a:pt x="72" y="44"/>
                    <a:pt x="72" y="44"/>
                    <a:pt x="72" y="44"/>
                  </a:cubicBezTo>
                  <a:cubicBezTo>
                    <a:pt x="69" y="39"/>
                    <a:pt x="66" y="37"/>
                    <a:pt x="64" y="32"/>
                  </a:cubicBezTo>
                  <a:cubicBezTo>
                    <a:pt x="63" y="29"/>
                    <a:pt x="65" y="27"/>
                    <a:pt x="63" y="24"/>
                  </a:cubicBezTo>
                  <a:cubicBezTo>
                    <a:pt x="62" y="21"/>
                    <a:pt x="60" y="21"/>
                    <a:pt x="58" y="19"/>
                  </a:cubicBezTo>
                  <a:cubicBezTo>
                    <a:pt x="56" y="17"/>
                    <a:pt x="55" y="16"/>
                    <a:pt x="53" y="13"/>
                  </a:cubicBezTo>
                  <a:cubicBezTo>
                    <a:pt x="52" y="10"/>
                    <a:pt x="51" y="7"/>
                    <a:pt x="48" y="5"/>
                  </a:cubicBezTo>
                  <a:cubicBezTo>
                    <a:pt x="46" y="4"/>
                    <a:pt x="45" y="4"/>
                    <a:pt x="42" y="3"/>
                  </a:cubicBezTo>
                  <a:cubicBezTo>
                    <a:pt x="40" y="2"/>
                    <a:pt x="39" y="0"/>
                    <a:pt x="36" y="0"/>
                  </a:cubicBezTo>
                  <a:cubicBezTo>
                    <a:pt x="30" y="0"/>
                    <a:pt x="27" y="6"/>
                    <a:pt x="25" y="11"/>
                  </a:cubicBezTo>
                  <a:cubicBezTo>
                    <a:pt x="23" y="13"/>
                    <a:pt x="21" y="13"/>
                    <a:pt x="18" y="15"/>
                  </a:cubicBezTo>
                  <a:cubicBezTo>
                    <a:pt x="14" y="18"/>
                    <a:pt x="13" y="20"/>
                    <a:pt x="10" y="24"/>
                  </a:cubicBezTo>
                  <a:cubicBezTo>
                    <a:pt x="9" y="27"/>
                    <a:pt x="7" y="28"/>
                    <a:pt x="7" y="30"/>
                  </a:cubicBezTo>
                  <a:cubicBezTo>
                    <a:pt x="6" y="32"/>
                    <a:pt x="7" y="33"/>
                    <a:pt x="7" y="35"/>
                  </a:cubicBezTo>
                  <a:cubicBezTo>
                    <a:pt x="7" y="38"/>
                    <a:pt x="6" y="38"/>
                    <a:pt x="5" y="40"/>
                  </a:cubicBezTo>
                  <a:cubicBezTo>
                    <a:pt x="5" y="43"/>
                    <a:pt x="5" y="44"/>
                    <a:pt x="4" y="46"/>
                  </a:cubicBezTo>
                  <a:cubicBezTo>
                    <a:pt x="2" y="50"/>
                    <a:pt x="0" y="52"/>
                    <a:pt x="0" y="55"/>
                  </a:cubicBezTo>
                  <a:cubicBezTo>
                    <a:pt x="0" y="59"/>
                    <a:pt x="1" y="61"/>
                    <a:pt x="1" y="64"/>
                  </a:cubicBezTo>
                  <a:cubicBezTo>
                    <a:pt x="1" y="67"/>
                    <a:pt x="0" y="68"/>
                    <a:pt x="0" y="70"/>
                  </a:cubicBezTo>
                  <a:cubicBezTo>
                    <a:pt x="0" y="74"/>
                    <a:pt x="1" y="76"/>
                    <a:pt x="2" y="78"/>
                  </a:cubicBezTo>
                  <a:cubicBezTo>
                    <a:pt x="2" y="80"/>
                    <a:pt x="2" y="81"/>
                    <a:pt x="3" y="82"/>
                  </a:cubicBezTo>
                  <a:cubicBezTo>
                    <a:pt x="5" y="85"/>
                    <a:pt x="7" y="85"/>
                    <a:pt x="9" y="86"/>
                  </a:cubicBezTo>
                  <a:cubicBezTo>
                    <a:pt x="10" y="87"/>
                    <a:pt x="10" y="88"/>
                    <a:pt x="10" y="88"/>
                  </a:cubicBezTo>
                  <a:cubicBezTo>
                    <a:pt x="12" y="90"/>
                    <a:pt x="14" y="90"/>
                    <a:pt x="16" y="90"/>
                  </a:cubicBezTo>
                  <a:cubicBezTo>
                    <a:pt x="18" y="90"/>
                    <a:pt x="18" y="88"/>
                    <a:pt x="20" y="87"/>
                  </a:cubicBezTo>
                  <a:cubicBezTo>
                    <a:pt x="23" y="85"/>
                    <a:pt x="26" y="83"/>
                    <a:pt x="30" y="82"/>
                  </a:cubicBezTo>
                  <a:cubicBezTo>
                    <a:pt x="31" y="82"/>
                    <a:pt x="32" y="82"/>
                    <a:pt x="34" y="82"/>
                  </a:cubicBezTo>
                  <a:cubicBezTo>
                    <a:pt x="38" y="82"/>
                    <a:pt x="42" y="81"/>
                    <a:pt x="46" y="81"/>
                  </a:cubicBezTo>
                  <a:cubicBezTo>
                    <a:pt x="46" y="81"/>
                    <a:pt x="46" y="81"/>
                    <a:pt x="46" y="81"/>
                  </a:cubicBezTo>
                  <a:cubicBezTo>
                    <a:pt x="48" y="79"/>
                    <a:pt x="50" y="76"/>
                    <a:pt x="51" y="74"/>
                  </a:cubicBezTo>
                  <a:cubicBezTo>
                    <a:pt x="51" y="74"/>
                    <a:pt x="51" y="74"/>
                    <a:pt x="51" y="74"/>
                  </a:cubicBezTo>
                  <a:cubicBezTo>
                    <a:pt x="48" y="69"/>
                    <a:pt x="46" y="66"/>
                    <a:pt x="46" y="60"/>
                  </a:cubicBezTo>
                  <a:cubicBezTo>
                    <a:pt x="46" y="55"/>
                    <a:pt x="46" y="55"/>
                    <a:pt x="46" y="55"/>
                  </a:cubicBezTo>
                  <a:cubicBezTo>
                    <a:pt x="48" y="55"/>
                    <a:pt x="49" y="54"/>
                    <a:pt x="52" y="54"/>
                  </a:cubicBezTo>
                  <a:cubicBezTo>
                    <a:pt x="56" y="53"/>
                    <a:pt x="60" y="54"/>
                    <a:pt x="64" y="5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5380038" y="2387600"/>
              <a:ext cx="88900" cy="133350"/>
            </a:xfrm>
            <a:custGeom>
              <a:avLst/>
              <a:gdLst/>
              <a:ahLst/>
              <a:cxnLst>
                <a:cxn ang="0">
                  <a:pos x="64" y="57"/>
                </a:cxn>
                <a:cxn ang="0">
                  <a:pos x="48" y="75"/>
                </a:cxn>
                <a:cxn ang="0">
                  <a:pos x="44" y="94"/>
                </a:cxn>
                <a:cxn ang="0">
                  <a:pos x="44" y="94"/>
                </a:cxn>
                <a:cxn ang="0">
                  <a:pos x="44" y="94"/>
                </a:cxn>
                <a:cxn ang="0">
                  <a:pos x="31" y="95"/>
                </a:cxn>
                <a:cxn ang="0">
                  <a:pos x="16" y="92"/>
                </a:cxn>
                <a:cxn ang="0">
                  <a:pos x="8" y="89"/>
                </a:cxn>
                <a:cxn ang="0">
                  <a:pos x="0" y="83"/>
                </a:cxn>
                <a:cxn ang="0">
                  <a:pos x="4" y="73"/>
                </a:cxn>
                <a:cxn ang="0">
                  <a:pos x="9" y="59"/>
                </a:cxn>
                <a:cxn ang="0">
                  <a:pos x="6" y="37"/>
                </a:cxn>
                <a:cxn ang="0">
                  <a:pos x="6" y="37"/>
                </a:cxn>
                <a:cxn ang="0">
                  <a:pos x="11" y="30"/>
                </a:cxn>
                <a:cxn ang="0">
                  <a:pos x="11" y="30"/>
                </a:cxn>
                <a:cxn ang="0">
                  <a:pos x="20" y="37"/>
                </a:cxn>
                <a:cxn ang="0">
                  <a:pos x="25" y="32"/>
                </a:cxn>
                <a:cxn ang="0">
                  <a:pos x="26" y="29"/>
                </a:cxn>
                <a:cxn ang="0">
                  <a:pos x="24" y="15"/>
                </a:cxn>
                <a:cxn ang="0">
                  <a:pos x="24" y="10"/>
                </a:cxn>
                <a:cxn ang="0">
                  <a:pos x="24" y="10"/>
                </a:cxn>
                <a:cxn ang="0">
                  <a:pos x="32" y="0"/>
                </a:cxn>
                <a:cxn ang="0">
                  <a:pos x="32" y="0"/>
                </a:cxn>
                <a:cxn ang="0">
                  <a:pos x="38" y="0"/>
                </a:cxn>
                <a:cxn ang="0">
                  <a:pos x="39" y="1"/>
                </a:cxn>
                <a:cxn ang="0">
                  <a:pos x="40" y="7"/>
                </a:cxn>
                <a:cxn ang="0">
                  <a:pos x="40" y="18"/>
                </a:cxn>
                <a:cxn ang="0">
                  <a:pos x="39" y="22"/>
                </a:cxn>
                <a:cxn ang="0">
                  <a:pos x="43" y="28"/>
                </a:cxn>
                <a:cxn ang="0">
                  <a:pos x="46" y="32"/>
                </a:cxn>
                <a:cxn ang="0">
                  <a:pos x="51" y="36"/>
                </a:cxn>
                <a:cxn ang="0">
                  <a:pos x="64" y="57"/>
                </a:cxn>
              </a:cxnLst>
              <a:rect l="0" t="0" r="r" b="b"/>
              <a:pathLst>
                <a:path w="64" h="95">
                  <a:moveTo>
                    <a:pt x="64" y="57"/>
                  </a:moveTo>
                  <a:cubicBezTo>
                    <a:pt x="60" y="66"/>
                    <a:pt x="50" y="66"/>
                    <a:pt x="48" y="75"/>
                  </a:cubicBezTo>
                  <a:cubicBezTo>
                    <a:pt x="47" y="83"/>
                    <a:pt x="44" y="87"/>
                    <a:pt x="44" y="94"/>
                  </a:cubicBezTo>
                  <a:cubicBezTo>
                    <a:pt x="44" y="94"/>
                    <a:pt x="44" y="94"/>
                    <a:pt x="44" y="94"/>
                  </a:cubicBezTo>
                  <a:cubicBezTo>
                    <a:pt x="44" y="94"/>
                    <a:pt x="44" y="94"/>
                    <a:pt x="44" y="94"/>
                  </a:cubicBezTo>
                  <a:cubicBezTo>
                    <a:pt x="39" y="95"/>
                    <a:pt x="36" y="95"/>
                    <a:pt x="31" y="95"/>
                  </a:cubicBezTo>
                  <a:cubicBezTo>
                    <a:pt x="25" y="95"/>
                    <a:pt x="22" y="94"/>
                    <a:pt x="16" y="92"/>
                  </a:cubicBezTo>
                  <a:cubicBezTo>
                    <a:pt x="13" y="91"/>
                    <a:pt x="11" y="90"/>
                    <a:pt x="8" y="89"/>
                  </a:cubicBezTo>
                  <a:cubicBezTo>
                    <a:pt x="5" y="88"/>
                    <a:pt x="0" y="87"/>
                    <a:pt x="0" y="83"/>
                  </a:cubicBezTo>
                  <a:cubicBezTo>
                    <a:pt x="0" y="79"/>
                    <a:pt x="2" y="77"/>
                    <a:pt x="4" y="73"/>
                  </a:cubicBezTo>
                  <a:cubicBezTo>
                    <a:pt x="7" y="68"/>
                    <a:pt x="9" y="65"/>
                    <a:pt x="9" y="59"/>
                  </a:cubicBezTo>
                  <a:cubicBezTo>
                    <a:pt x="9" y="50"/>
                    <a:pt x="7" y="45"/>
                    <a:pt x="6" y="37"/>
                  </a:cubicBezTo>
                  <a:cubicBezTo>
                    <a:pt x="6" y="37"/>
                    <a:pt x="6" y="37"/>
                    <a:pt x="6" y="37"/>
                  </a:cubicBezTo>
                  <a:cubicBezTo>
                    <a:pt x="8" y="35"/>
                    <a:pt x="10" y="32"/>
                    <a:pt x="11" y="30"/>
                  </a:cubicBezTo>
                  <a:cubicBezTo>
                    <a:pt x="11" y="30"/>
                    <a:pt x="11" y="30"/>
                    <a:pt x="11" y="30"/>
                  </a:cubicBezTo>
                  <a:cubicBezTo>
                    <a:pt x="14" y="33"/>
                    <a:pt x="16" y="37"/>
                    <a:pt x="20" y="37"/>
                  </a:cubicBezTo>
                  <a:cubicBezTo>
                    <a:pt x="22" y="37"/>
                    <a:pt x="24" y="35"/>
                    <a:pt x="25" y="32"/>
                  </a:cubicBezTo>
                  <a:cubicBezTo>
                    <a:pt x="25" y="31"/>
                    <a:pt x="26" y="31"/>
                    <a:pt x="26" y="29"/>
                  </a:cubicBezTo>
                  <a:cubicBezTo>
                    <a:pt x="26" y="24"/>
                    <a:pt x="24" y="21"/>
                    <a:pt x="24" y="15"/>
                  </a:cubicBezTo>
                  <a:cubicBezTo>
                    <a:pt x="24" y="13"/>
                    <a:pt x="24" y="12"/>
                    <a:pt x="24" y="10"/>
                  </a:cubicBezTo>
                  <a:cubicBezTo>
                    <a:pt x="24" y="10"/>
                    <a:pt x="24" y="10"/>
                    <a:pt x="24" y="10"/>
                  </a:cubicBezTo>
                  <a:cubicBezTo>
                    <a:pt x="28" y="8"/>
                    <a:pt x="30" y="4"/>
                    <a:pt x="32" y="0"/>
                  </a:cubicBezTo>
                  <a:cubicBezTo>
                    <a:pt x="32" y="0"/>
                    <a:pt x="32" y="0"/>
                    <a:pt x="32" y="0"/>
                  </a:cubicBezTo>
                  <a:cubicBezTo>
                    <a:pt x="34" y="0"/>
                    <a:pt x="35" y="0"/>
                    <a:pt x="38" y="0"/>
                  </a:cubicBezTo>
                  <a:cubicBezTo>
                    <a:pt x="39" y="0"/>
                    <a:pt x="39" y="1"/>
                    <a:pt x="39" y="1"/>
                  </a:cubicBezTo>
                  <a:cubicBezTo>
                    <a:pt x="40" y="3"/>
                    <a:pt x="40" y="5"/>
                    <a:pt x="40" y="7"/>
                  </a:cubicBezTo>
                  <a:cubicBezTo>
                    <a:pt x="40" y="18"/>
                    <a:pt x="40" y="18"/>
                    <a:pt x="40" y="18"/>
                  </a:cubicBezTo>
                  <a:cubicBezTo>
                    <a:pt x="40" y="20"/>
                    <a:pt x="39" y="21"/>
                    <a:pt x="39" y="22"/>
                  </a:cubicBezTo>
                  <a:cubicBezTo>
                    <a:pt x="40" y="25"/>
                    <a:pt x="42" y="26"/>
                    <a:pt x="43" y="28"/>
                  </a:cubicBezTo>
                  <a:cubicBezTo>
                    <a:pt x="44" y="29"/>
                    <a:pt x="45" y="31"/>
                    <a:pt x="46" y="32"/>
                  </a:cubicBezTo>
                  <a:cubicBezTo>
                    <a:pt x="48" y="33"/>
                    <a:pt x="50" y="34"/>
                    <a:pt x="51" y="36"/>
                  </a:cubicBezTo>
                  <a:cubicBezTo>
                    <a:pt x="56" y="44"/>
                    <a:pt x="59" y="50"/>
                    <a:pt x="64" y="5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4964113" y="2338388"/>
              <a:ext cx="274638" cy="503238"/>
            </a:xfrm>
            <a:custGeom>
              <a:avLst/>
              <a:gdLst/>
              <a:ahLst/>
              <a:cxnLst>
                <a:cxn ang="0">
                  <a:pos x="52" y="70"/>
                </a:cxn>
                <a:cxn ang="0">
                  <a:pos x="56" y="70"/>
                </a:cxn>
                <a:cxn ang="0">
                  <a:pos x="78" y="64"/>
                </a:cxn>
                <a:cxn ang="0">
                  <a:pos x="89" y="41"/>
                </a:cxn>
                <a:cxn ang="0">
                  <a:pos x="102" y="32"/>
                </a:cxn>
                <a:cxn ang="0">
                  <a:pos x="130" y="25"/>
                </a:cxn>
                <a:cxn ang="0">
                  <a:pos x="149" y="27"/>
                </a:cxn>
                <a:cxn ang="0">
                  <a:pos x="169" y="18"/>
                </a:cxn>
                <a:cxn ang="0">
                  <a:pos x="178" y="0"/>
                </a:cxn>
                <a:cxn ang="0">
                  <a:pos x="183" y="7"/>
                </a:cxn>
                <a:cxn ang="0">
                  <a:pos x="189" y="25"/>
                </a:cxn>
                <a:cxn ang="0">
                  <a:pos x="195" y="30"/>
                </a:cxn>
                <a:cxn ang="0">
                  <a:pos x="175" y="45"/>
                </a:cxn>
                <a:cxn ang="0">
                  <a:pos x="186" y="57"/>
                </a:cxn>
                <a:cxn ang="0">
                  <a:pos x="196" y="83"/>
                </a:cxn>
                <a:cxn ang="0">
                  <a:pos x="187" y="101"/>
                </a:cxn>
                <a:cxn ang="0">
                  <a:pos x="179" y="105"/>
                </a:cxn>
                <a:cxn ang="0">
                  <a:pos x="170" y="107"/>
                </a:cxn>
                <a:cxn ang="0">
                  <a:pos x="159" y="126"/>
                </a:cxn>
                <a:cxn ang="0">
                  <a:pos x="153" y="148"/>
                </a:cxn>
                <a:cxn ang="0">
                  <a:pos x="166" y="168"/>
                </a:cxn>
                <a:cxn ang="0">
                  <a:pos x="174" y="189"/>
                </a:cxn>
                <a:cxn ang="0">
                  <a:pos x="166" y="213"/>
                </a:cxn>
                <a:cxn ang="0">
                  <a:pos x="155" y="231"/>
                </a:cxn>
                <a:cxn ang="0">
                  <a:pos x="153" y="251"/>
                </a:cxn>
                <a:cxn ang="0">
                  <a:pos x="157" y="258"/>
                </a:cxn>
                <a:cxn ang="0">
                  <a:pos x="161" y="263"/>
                </a:cxn>
                <a:cxn ang="0">
                  <a:pos x="156" y="288"/>
                </a:cxn>
                <a:cxn ang="0">
                  <a:pos x="149" y="307"/>
                </a:cxn>
                <a:cxn ang="0">
                  <a:pos x="129" y="317"/>
                </a:cxn>
                <a:cxn ang="0">
                  <a:pos x="106" y="321"/>
                </a:cxn>
                <a:cxn ang="0">
                  <a:pos x="89" y="331"/>
                </a:cxn>
                <a:cxn ang="0">
                  <a:pos x="77" y="337"/>
                </a:cxn>
                <a:cxn ang="0">
                  <a:pos x="52" y="350"/>
                </a:cxn>
                <a:cxn ang="0">
                  <a:pos x="34" y="356"/>
                </a:cxn>
                <a:cxn ang="0">
                  <a:pos x="0" y="360"/>
                </a:cxn>
                <a:cxn ang="0">
                  <a:pos x="1" y="351"/>
                </a:cxn>
                <a:cxn ang="0">
                  <a:pos x="8" y="323"/>
                </a:cxn>
                <a:cxn ang="0">
                  <a:pos x="14" y="294"/>
                </a:cxn>
                <a:cxn ang="0">
                  <a:pos x="10" y="278"/>
                </a:cxn>
                <a:cxn ang="0">
                  <a:pos x="8" y="241"/>
                </a:cxn>
                <a:cxn ang="0">
                  <a:pos x="12" y="212"/>
                </a:cxn>
                <a:cxn ang="0">
                  <a:pos x="25" y="192"/>
                </a:cxn>
                <a:cxn ang="0">
                  <a:pos x="12" y="163"/>
                </a:cxn>
                <a:cxn ang="0">
                  <a:pos x="29" y="136"/>
                </a:cxn>
                <a:cxn ang="0">
                  <a:pos x="38" y="111"/>
                </a:cxn>
                <a:cxn ang="0">
                  <a:pos x="42" y="101"/>
                </a:cxn>
              </a:cxnLst>
              <a:rect l="0" t="0" r="r" b="b"/>
              <a:pathLst>
                <a:path w="196" h="360">
                  <a:moveTo>
                    <a:pt x="48" y="81"/>
                  </a:moveTo>
                  <a:cubicBezTo>
                    <a:pt x="51" y="78"/>
                    <a:pt x="52" y="75"/>
                    <a:pt x="52" y="70"/>
                  </a:cubicBezTo>
                  <a:cubicBezTo>
                    <a:pt x="53" y="70"/>
                    <a:pt x="53" y="69"/>
                    <a:pt x="54" y="69"/>
                  </a:cubicBezTo>
                  <a:cubicBezTo>
                    <a:pt x="55" y="69"/>
                    <a:pt x="55" y="70"/>
                    <a:pt x="56" y="70"/>
                  </a:cubicBezTo>
                  <a:cubicBezTo>
                    <a:pt x="60" y="71"/>
                    <a:pt x="62" y="73"/>
                    <a:pt x="66" y="73"/>
                  </a:cubicBezTo>
                  <a:cubicBezTo>
                    <a:pt x="72" y="73"/>
                    <a:pt x="75" y="69"/>
                    <a:pt x="78" y="64"/>
                  </a:cubicBezTo>
                  <a:cubicBezTo>
                    <a:pt x="81" y="59"/>
                    <a:pt x="84" y="57"/>
                    <a:pt x="86" y="51"/>
                  </a:cubicBezTo>
                  <a:cubicBezTo>
                    <a:pt x="87" y="48"/>
                    <a:pt x="88" y="45"/>
                    <a:pt x="89" y="41"/>
                  </a:cubicBezTo>
                  <a:cubicBezTo>
                    <a:pt x="91" y="36"/>
                    <a:pt x="94" y="30"/>
                    <a:pt x="100" y="30"/>
                  </a:cubicBezTo>
                  <a:cubicBezTo>
                    <a:pt x="101" y="30"/>
                    <a:pt x="101" y="32"/>
                    <a:pt x="102" y="32"/>
                  </a:cubicBezTo>
                  <a:cubicBezTo>
                    <a:pt x="105" y="34"/>
                    <a:pt x="107" y="36"/>
                    <a:pt x="110" y="36"/>
                  </a:cubicBezTo>
                  <a:cubicBezTo>
                    <a:pt x="119" y="36"/>
                    <a:pt x="121" y="25"/>
                    <a:pt x="130" y="25"/>
                  </a:cubicBezTo>
                  <a:cubicBezTo>
                    <a:pt x="136" y="25"/>
                    <a:pt x="139" y="29"/>
                    <a:pt x="145" y="29"/>
                  </a:cubicBezTo>
                  <a:cubicBezTo>
                    <a:pt x="146" y="29"/>
                    <a:pt x="147" y="28"/>
                    <a:pt x="149" y="27"/>
                  </a:cubicBezTo>
                  <a:cubicBezTo>
                    <a:pt x="154" y="26"/>
                    <a:pt x="156" y="25"/>
                    <a:pt x="161" y="22"/>
                  </a:cubicBezTo>
                  <a:cubicBezTo>
                    <a:pt x="164" y="21"/>
                    <a:pt x="166" y="20"/>
                    <a:pt x="169" y="18"/>
                  </a:cubicBezTo>
                  <a:cubicBezTo>
                    <a:pt x="171" y="15"/>
                    <a:pt x="171" y="13"/>
                    <a:pt x="173" y="10"/>
                  </a:cubicBezTo>
                  <a:cubicBezTo>
                    <a:pt x="175" y="6"/>
                    <a:pt x="176" y="4"/>
                    <a:pt x="178" y="0"/>
                  </a:cubicBezTo>
                  <a:cubicBezTo>
                    <a:pt x="178" y="0"/>
                    <a:pt x="178" y="0"/>
                    <a:pt x="178" y="0"/>
                  </a:cubicBezTo>
                  <a:cubicBezTo>
                    <a:pt x="180" y="3"/>
                    <a:pt x="182" y="4"/>
                    <a:pt x="183" y="7"/>
                  </a:cubicBezTo>
                  <a:cubicBezTo>
                    <a:pt x="185" y="11"/>
                    <a:pt x="185" y="14"/>
                    <a:pt x="187" y="19"/>
                  </a:cubicBezTo>
                  <a:cubicBezTo>
                    <a:pt x="188" y="21"/>
                    <a:pt x="187" y="23"/>
                    <a:pt x="189" y="25"/>
                  </a:cubicBezTo>
                  <a:cubicBezTo>
                    <a:pt x="190" y="27"/>
                    <a:pt x="192" y="27"/>
                    <a:pt x="195" y="28"/>
                  </a:cubicBezTo>
                  <a:cubicBezTo>
                    <a:pt x="195" y="30"/>
                    <a:pt x="195" y="30"/>
                    <a:pt x="195" y="30"/>
                  </a:cubicBezTo>
                  <a:cubicBezTo>
                    <a:pt x="190" y="33"/>
                    <a:pt x="187" y="35"/>
                    <a:pt x="181" y="38"/>
                  </a:cubicBezTo>
                  <a:cubicBezTo>
                    <a:pt x="179" y="40"/>
                    <a:pt x="175" y="42"/>
                    <a:pt x="175" y="45"/>
                  </a:cubicBezTo>
                  <a:cubicBezTo>
                    <a:pt x="175" y="48"/>
                    <a:pt x="178" y="49"/>
                    <a:pt x="181" y="51"/>
                  </a:cubicBezTo>
                  <a:cubicBezTo>
                    <a:pt x="183" y="53"/>
                    <a:pt x="184" y="55"/>
                    <a:pt x="186" y="57"/>
                  </a:cubicBezTo>
                  <a:cubicBezTo>
                    <a:pt x="189" y="61"/>
                    <a:pt x="190" y="64"/>
                    <a:pt x="193" y="69"/>
                  </a:cubicBezTo>
                  <a:cubicBezTo>
                    <a:pt x="195" y="74"/>
                    <a:pt x="196" y="77"/>
                    <a:pt x="196" y="83"/>
                  </a:cubicBezTo>
                  <a:cubicBezTo>
                    <a:pt x="196" y="89"/>
                    <a:pt x="195" y="93"/>
                    <a:pt x="191" y="97"/>
                  </a:cubicBezTo>
                  <a:cubicBezTo>
                    <a:pt x="190" y="98"/>
                    <a:pt x="189" y="100"/>
                    <a:pt x="187" y="101"/>
                  </a:cubicBezTo>
                  <a:cubicBezTo>
                    <a:pt x="186" y="102"/>
                    <a:pt x="185" y="102"/>
                    <a:pt x="183" y="102"/>
                  </a:cubicBezTo>
                  <a:cubicBezTo>
                    <a:pt x="182" y="103"/>
                    <a:pt x="181" y="105"/>
                    <a:pt x="179" y="105"/>
                  </a:cubicBezTo>
                  <a:cubicBezTo>
                    <a:pt x="177" y="105"/>
                    <a:pt x="176" y="103"/>
                    <a:pt x="173" y="103"/>
                  </a:cubicBezTo>
                  <a:cubicBezTo>
                    <a:pt x="171" y="103"/>
                    <a:pt x="171" y="106"/>
                    <a:pt x="170" y="107"/>
                  </a:cubicBezTo>
                  <a:cubicBezTo>
                    <a:pt x="167" y="110"/>
                    <a:pt x="165" y="111"/>
                    <a:pt x="163" y="114"/>
                  </a:cubicBezTo>
                  <a:cubicBezTo>
                    <a:pt x="161" y="119"/>
                    <a:pt x="160" y="122"/>
                    <a:pt x="159" y="126"/>
                  </a:cubicBezTo>
                  <a:cubicBezTo>
                    <a:pt x="157" y="132"/>
                    <a:pt x="157" y="135"/>
                    <a:pt x="155" y="140"/>
                  </a:cubicBezTo>
                  <a:cubicBezTo>
                    <a:pt x="154" y="143"/>
                    <a:pt x="153" y="145"/>
                    <a:pt x="153" y="148"/>
                  </a:cubicBezTo>
                  <a:cubicBezTo>
                    <a:pt x="153" y="151"/>
                    <a:pt x="155" y="152"/>
                    <a:pt x="156" y="154"/>
                  </a:cubicBezTo>
                  <a:cubicBezTo>
                    <a:pt x="160" y="160"/>
                    <a:pt x="163" y="162"/>
                    <a:pt x="166" y="168"/>
                  </a:cubicBezTo>
                  <a:cubicBezTo>
                    <a:pt x="167" y="171"/>
                    <a:pt x="167" y="172"/>
                    <a:pt x="168" y="174"/>
                  </a:cubicBezTo>
                  <a:cubicBezTo>
                    <a:pt x="170" y="180"/>
                    <a:pt x="173" y="183"/>
                    <a:pt x="174" y="189"/>
                  </a:cubicBezTo>
                  <a:cubicBezTo>
                    <a:pt x="174" y="196"/>
                    <a:pt x="172" y="199"/>
                    <a:pt x="170" y="205"/>
                  </a:cubicBezTo>
                  <a:cubicBezTo>
                    <a:pt x="169" y="208"/>
                    <a:pt x="168" y="211"/>
                    <a:pt x="166" y="213"/>
                  </a:cubicBezTo>
                  <a:cubicBezTo>
                    <a:pt x="164" y="217"/>
                    <a:pt x="162" y="219"/>
                    <a:pt x="159" y="223"/>
                  </a:cubicBezTo>
                  <a:cubicBezTo>
                    <a:pt x="158" y="226"/>
                    <a:pt x="157" y="228"/>
                    <a:pt x="155" y="231"/>
                  </a:cubicBezTo>
                  <a:cubicBezTo>
                    <a:pt x="153" y="236"/>
                    <a:pt x="150" y="239"/>
                    <a:pt x="150" y="244"/>
                  </a:cubicBezTo>
                  <a:cubicBezTo>
                    <a:pt x="150" y="247"/>
                    <a:pt x="151" y="249"/>
                    <a:pt x="153" y="251"/>
                  </a:cubicBezTo>
                  <a:cubicBezTo>
                    <a:pt x="153" y="252"/>
                    <a:pt x="154" y="252"/>
                    <a:pt x="155" y="252"/>
                  </a:cubicBezTo>
                  <a:cubicBezTo>
                    <a:pt x="156" y="254"/>
                    <a:pt x="156" y="256"/>
                    <a:pt x="157" y="258"/>
                  </a:cubicBezTo>
                  <a:cubicBezTo>
                    <a:pt x="158" y="261"/>
                    <a:pt x="160" y="260"/>
                    <a:pt x="161" y="263"/>
                  </a:cubicBezTo>
                  <a:cubicBezTo>
                    <a:pt x="161" y="263"/>
                    <a:pt x="161" y="263"/>
                    <a:pt x="161" y="263"/>
                  </a:cubicBezTo>
                  <a:cubicBezTo>
                    <a:pt x="161" y="268"/>
                    <a:pt x="159" y="272"/>
                    <a:pt x="159" y="278"/>
                  </a:cubicBezTo>
                  <a:cubicBezTo>
                    <a:pt x="158" y="282"/>
                    <a:pt x="157" y="284"/>
                    <a:pt x="156" y="288"/>
                  </a:cubicBezTo>
                  <a:cubicBezTo>
                    <a:pt x="156" y="290"/>
                    <a:pt x="156" y="291"/>
                    <a:pt x="156" y="292"/>
                  </a:cubicBezTo>
                  <a:cubicBezTo>
                    <a:pt x="154" y="298"/>
                    <a:pt x="152" y="301"/>
                    <a:pt x="149" y="307"/>
                  </a:cubicBezTo>
                  <a:cubicBezTo>
                    <a:pt x="147" y="312"/>
                    <a:pt x="143" y="313"/>
                    <a:pt x="137" y="314"/>
                  </a:cubicBezTo>
                  <a:cubicBezTo>
                    <a:pt x="134" y="315"/>
                    <a:pt x="132" y="316"/>
                    <a:pt x="129" y="317"/>
                  </a:cubicBezTo>
                  <a:cubicBezTo>
                    <a:pt x="128" y="317"/>
                    <a:pt x="127" y="318"/>
                    <a:pt x="125" y="318"/>
                  </a:cubicBezTo>
                  <a:cubicBezTo>
                    <a:pt x="118" y="320"/>
                    <a:pt x="114" y="320"/>
                    <a:pt x="106" y="321"/>
                  </a:cubicBezTo>
                  <a:cubicBezTo>
                    <a:pt x="101" y="322"/>
                    <a:pt x="96" y="321"/>
                    <a:pt x="92" y="325"/>
                  </a:cubicBezTo>
                  <a:cubicBezTo>
                    <a:pt x="91" y="327"/>
                    <a:pt x="90" y="329"/>
                    <a:pt x="89" y="331"/>
                  </a:cubicBezTo>
                  <a:cubicBezTo>
                    <a:pt x="87" y="334"/>
                    <a:pt x="84" y="334"/>
                    <a:pt x="81" y="334"/>
                  </a:cubicBezTo>
                  <a:cubicBezTo>
                    <a:pt x="79" y="335"/>
                    <a:pt x="79" y="337"/>
                    <a:pt x="77" y="337"/>
                  </a:cubicBezTo>
                  <a:cubicBezTo>
                    <a:pt x="73" y="339"/>
                    <a:pt x="70" y="340"/>
                    <a:pt x="67" y="342"/>
                  </a:cubicBezTo>
                  <a:cubicBezTo>
                    <a:pt x="62" y="346"/>
                    <a:pt x="58" y="349"/>
                    <a:pt x="52" y="350"/>
                  </a:cubicBezTo>
                  <a:cubicBezTo>
                    <a:pt x="49" y="351"/>
                    <a:pt x="47" y="351"/>
                    <a:pt x="44" y="352"/>
                  </a:cubicBezTo>
                  <a:cubicBezTo>
                    <a:pt x="40" y="353"/>
                    <a:pt x="38" y="354"/>
                    <a:pt x="34" y="356"/>
                  </a:cubicBezTo>
                  <a:cubicBezTo>
                    <a:pt x="30" y="358"/>
                    <a:pt x="27" y="360"/>
                    <a:pt x="22" y="360"/>
                  </a:cubicBezTo>
                  <a:cubicBezTo>
                    <a:pt x="0" y="360"/>
                    <a:pt x="0" y="360"/>
                    <a:pt x="0" y="360"/>
                  </a:cubicBezTo>
                  <a:cubicBezTo>
                    <a:pt x="0" y="360"/>
                    <a:pt x="0" y="360"/>
                    <a:pt x="0" y="360"/>
                  </a:cubicBezTo>
                  <a:cubicBezTo>
                    <a:pt x="0" y="357"/>
                    <a:pt x="1" y="354"/>
                    <a:pt x="1" y="351"/>
                  </a:cubicBezTo>
                  <a:cubicBezTo>
                    <a:pt x="1" y="346"/>
                    <a:pt x="3" y="343"/>
                    <a:pt x="4" y="337"/>
                  </a:cubicBezTo>
                  <a:cubicBezTo>
                    <a:pt x="5" y="332"/>
                    <a:pt x="6" y="329"/>
                    <a:pt x="8" y="323"/>
                  </a:cubicBezTo>
                  <a:cubicBezTo>
                    <a:pt x="9" y="320"/>
                    <a:pt x="10" y="317"/>
                    <a:pt x="11" y="313"/>
                  </a:cubicBezTo>
                  <a:cubicBezTo>
                    <a:pt x="13" y="306"/>
                    <a:pt x="14" y="302"/>
                    <a:pt x="14" y="294"/>
                  </a:cubicBezTo>
                  <a:cubicBezTo>
                    <a:pt x="14" y="291"/>
                    <a:pt x="14" y="289"/>
                    <a:pt x="13" y="285"/>
                  </a:cubicBezTo>
                  <a:cubicBezTo>
                    <a:pt x="12" y="282"/>
                    <a:pt x="10" y="281"/>
                    <a:pt x="10" y="278"/>
                  </a:cubicBezTo>
                  <a:cubicBezTo>
                    <a:pt x="10" y="253"/>
                    <a:pt x="10" y="253"/>
                    <a:pt x="10" y="253"/>
                  </a:cubicBezTo>
                  <a:cubicBezTo>
                    <a:pt x="10" y="248"/>
                    <a:pt x="8" y="246"/>
                    <a:pt x="8" y="241"/>
                  </a:cubicBezTo>
                  <a:cubicBezTo>
                    <a:pt x="8" y="230"/>
                    <a:pt x="8" y="230"/>
                    <a:pt x="8" y="230"/>
                  </a:cubicBezTo>
                  <a:cubicBezTo>
                    <a:pt x="8" y="223"/>
                    <a:pt x="9" y="219"/>
                    <a:pt x="12" y="212"/>
                  </a:cubicBezTo>
                  <a:cubicBezTo>
                    <a:pt x="14" y="208"/>
                    <a:pt x="16" y="206"/>
                    <a:pt x="18" y="202"/>
                  </a:cubicBezTo>
                  <a:cubicBezTo>
                    <a:pt x="20" y="198"/>
                    <a:pt x="25" y="197"/>
                    <a:pt x="25" y="192"/>
                  </a:cubicBezTo>
                  <a:cubicBezTo>
                    <a:pt x="25" y="188"/>
                    <a:pt x="22" y="186"/>
                    <a:pt x="20" y="182"/>
                  </a:cubicBezTo>
                  <a:cubicBezTo>
                    <a:pt x="15" y="175"/>
                    <a:pt x="12" y="171"/>
                    <a:pt x="12" y="163"/>
                  </a:cubicBezTo>
                  <a:cubicBezTo>
                    <a:pt x="12" y="156"/>
                    <a:pt x="16" y="153"/>
                    <a:pt x="20" y="148"/>
                  </a:cubicBezTo>
                  <a:cubicBezTo>
                    <a:pt x="23" y="143"/>
                    <a:pt x="26" y="141"/>
                    <a:pt x="29" y="136"/>
                  </a:cubicBezTo>
                  <a:cubicBezTo>
                    <a:pt x="31" y="133"/>
                    <a:pt x="31" y="130"/>
                    <a:pt x="33" y="126"/>
                  </a:cubicBezTo>
                  <a:cubicBezTo>
                    <a:pt x="36" y="121"/>
                    <a:pt x="38" y="118"/>
                    <a:pt x="38" y="111"/>
                  </a:cubicBezTo>
                  <a:cubicBezTo>
                    <a:pt x="38" y="110"/>
                    <a:pt x="38" y="109"/>
                    <a:pt x="38" y="107"/>
                  </a:cubicBezTo>
                  <a:cubicBezTo>
                    <a:pt x="38" y="105"/>
                    <a:pt x="41" y="104"/>
                    <a:pt x="42" y="101"/>
                  </a:cubicBezTo>
                  <a:cubicBezTo>
                    <a:pt x="46" y="94"/>
                    <a:pt x="46" y="89"/>
                    <a:pt x="48" y="8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4964113" y="2701925"/>
              <a:ext cx="412750" cy="392113"/>
            </a:xfrm>
            <a:custGeom>
              <a:avLst/>
              <a:gdLst/>
              <a:ahLst/>
              <a:cxnLst>
                <a:cxn ang="0">
                  <a:pos x="240" y="25"/>
                </a:cxn>
                <a:cxn ang="0">
                  <a:pos x="261" y="21"/>
                </a:cxn>
                <a:cxn ang="0">
                  <a:pos x="240" y="41"/>
                </a:cxn>
                <a:cxn ang="0">
                  <a:pos x="222" y="64"/>
                </a:cxn>
                <a:cxn ang="0">
                  <a:pos x="232" y="88"/>
                </a:cxn>
                <a:cxn ang="0">
                  <a:pos x="252" y="104"/>
                </a:cxn>
                <a:cxn ang="0">
                  <a:pos x="272" y="104"/>
                </a:cxn>
                <a:cxn ang="0">
                  <a:pos x="285" y="112"/>
                </a:cxn>
                <a:cxn ang="0">
                  <a:pos x="291" y="116"/>
                </a:cxn>
                <a:cxn ang="0">
                  <a:pos x="295" y="138"/>
                </a:cxn>
                <a:cxn ang="0">
                  <a:pos x="285" y="148"/>
                </a:cxn>
                <a:cxn ang="0">
                  <a:pos x="271" y="147"/>
                </a:cxn>
                <a:cxn ang="0">
                  <a:pos x="260" y="134"/>
                </a:cxn>
                <a:cxn ang="0">
                  <a:pos x="254" y="134"/>
                </a:cxn>
                <a:cxn ang="0">
                  <a:pos x="247" y="139"/>
                </a:cxn>
                <a:cxn ang="0">
                  <a:pos x="244" y="151"/>
                </a:cxn>
                <a:cxn ang="0">
                  <a:pos x="236" y="165"/>
                </a:cxn>
                <a:cxn ang="0">
                  <a:pos x="224" y="187"/>
                </a:cxn>
                <a:cxn ang="0">
                  <a:pos x="218" y="189"/>
                </a:cxn>
                <a:cxn ang="0">
                  <a:pos x="220" y="194"/>
                </a:cxn>
                <a:cxn ang="0">
                  <a:pos x="227" y="204"/>
                </a:cxn>
                <a:cxn ang="0">
                  <a:pos x="232" y="213"/>
                </a:cxn>
                <a:cxn ang="0">
                  <a:pos x="244" y="223"/>
                </a:cxn>
                <a:cxn ang="0">
                  <a:pos x="255" y="217"/>
                </a:cxn>
                <a:cxn ang="0">
                  <a:pos x="261" y="234"/>
                </a:cxn>
                <a:cxn ang="0">
                  <a:pos x="267" y="250"/>
                </a:cxn>
                <a:cxn ang="0">
                  <a:pos x="258" y="255"/>
                </a:cxn>
                <a:cxn ang="0">
                  <a:pos x="238" y="280"/>
                </a:cxn>
                <a:cxn ang="0">
                  <a:pos x="232" y="275"/>
                </a:cxn>
                <a:cxn ang="0">
                  <a:pos x="209" y="271"/>
                </a:cxn>
                <a:cxn ang="0">
                  <a:pos x="194" y="261"/>
                </a:cxn>
                <a:cxn ang="0">
                  <a:pos x="178" y="258"/>
                </a:cxn>
                <a:cxn ang="0">
                  <a:pos x="166" y="244"/>
                </a:cxn>
                <a:cxn ang="0">
                  <a:pos x="146" y="228"/>
                </a:cxn>
                <a:cxn ang="0">
                  <a:pos x="133" y="227"/>
                </a:cxn>
                <a:cxn ang="0">
                  <a:pos x="71" y="217"/>
                </a:cxn>
                <a:cxn ang="0">
                  <a:pos x="48" y="201"/>
                </a:cxn>
                <a:cxn ang="0">
                  <a:pos x="35" y="173"/>
                </a:cxn>
                <a:cxn ang="0">
                  <a:pos x="27" y="154"/>
                </a:cxn>
                <a:cxn ang="0">
                  <a:pos x="11" y="121"/>
                </a:cxn>
                <a:cxn ang="0">
                  <a:pos x="0" y="100"/>
                </a:cxn>
                <a:cxn ang="0">
                  <a:pos x="34" y="96"/>
                </a:cxn>
                <a:cxn ang="0">
                  <a:pos x="52" y="90"/>
                </a:cxn>
                <a:cxn ang="0">
                  <a:pos x="77" y="77"/>
                </a:cxn>
                <a:cxn ang="0">
                  <a:pos x="89" y="71"/>
                </a:cxn>
                <a:cxn ang="0">
                  <a:pos x="106" y="61"/>
                </a:cxn>
                <a:cxn ang="0">
                  <a:pos x="129" y="57"/>
                </a:cxn>
                <a:cxn ang="0">
                  <a:pos x="149" y="47"/>
                </a:cxn>
                <a:cxn ang="0">
                  <a:pos x="156" y="28"/>
                </a:cxn>
                <a:cxn ang="0">
                  <a:pos x="161" y="3"/>
                </a:cxn>
                <a:cxn ang="0">
                  <a:pos x="167" y="3"/>
                </a:cxn>
                <a:cxn ang="0">
                  <a:pos x="174" y="2"/>
                </a:cxn>
                <a:cxn ang="0">
                  <a:pos x="192" y="9"/>
                </a:cxn>
                <a:cxn ang="0">
                  <a:pos x="226" y="13"/>
                </a:cxn>
                <a:cxn ang="0">
                  <a:pos x="241" y="17"/>
                </a:cxn>
              </a:cxnLst>
              <a:rect l="0" t="0" r="r" b="b"/>
              <a:pathLst>
                <a:path w="295" h="280">
                  <a:moveTo>
                    <a:pt x="241" y="17"/>
                  </a:moveTo>
                  <a:cubicBezTo>
                    <a:pt x="241" y="21"/>
                    <a:pt x="241" y="22"/>
                    <a:pt x="240" y="25"/>
                  </a:cubicBezTo>
                  <a:cubicBezTo>
                    <a:pt x="245" y="25"/>
                    <a:pt x="245" y="25"/>
                    <a:pt x="245" y="25"/>
                  </a:cubicBezTo>
                  <a:cubicBezTo>
                    <a:pt x="251" y="25"/>
                    <a:pt x="255" y="23"/>
                    <a:pt x="261" y="21"/>
                  </a:cubicBezTo>
                  <a:cubicBezTo>
                    <a:pt x="260" y="26"/>
                    <a:pt x="256" y="28"/>
                    <a:pt x="251" y="31"/>
                  </a:cubicBezTo>
                  <a:cubicBezTo>
                    <a:pt x="247" y="35"/>
                    <a:pt x="244" y="37"/>
                    <a:pt x="240" y="41"/>
                  </a:cubicBezTo>
                  <a:cubicBezTo>
                    <a:pt x="236" y="46"/>
                    <a:pt x="234" y="48"/>
                    <a:pt x="230" y="53"/>
                  </a:cubicBezTo>
                  <a:cubicBezTo>
                    <a:pt x="227" y="57"/>
                    <a:pt x="222" y="59"/>
                    <a:pt x="222" y="64"/>
                  </a:cubicBezTo>
                  <a:cubicBezTo>
                    <a:pt x="222" y="72"/>
                    <a:pt x="225" y="76"/>
                    <a:pt x="229" y="82"/>
                  </a:cubicBezTo>
                  <a:cubicBezTo>
                    <a:pt x="230" y="85"/>
                    <a:pt x="231" y="86"/>
                    <a:pt x="232" y="88"/>
                  </a:cubicBezTo>
                  <a:cubicBezTo>
                    <a:pt x="236" y="94"/>
                    <a:pt x="238" y="97"/>
                    <a:pt x="244" y="100"/>
                  </a:cubicBezTo>
                  <a:cubicBezTo>
                    <a:pt x="247" y="102"/>
                    <a:pt x="248" y="104"/>
                    <a:pt x="252" y="104"/>
                  </a:cubicBezTo>
                  <a:cubicBezTo>
                    <a:pt x="258" y="104"/>
                    <a:pt x="261" y="103"/>
                    <a:pt x="267" y="103"/>
                  </a:cubicBezTo>
                  <a:cubicBezTo>
                    <a:pt x="269" y="103"/>
                    <a:pt x="270" y="103"/>
                    <a:pt x="272" y="104"/>
                  </a:cubicBezTo>
                  <a:cubicBezTo>
                    <a:pt x="274" y="105"/>
                    <a:pt x="275" y="107"/>
                    <a:pt x="277" y="109"/>
                  </a:cubicBezTo>
                  <a:cubicBezTo>
                    <a:pt x="279" y="111"/>
                    <a:pt x="282" y="111"/>
                    <a:pt x="285" y="112"/>
                  </a:cubicBezTo>
                  <a:cubicBezTo>
                    <a:pt x="287" y="114"/>
                    <a:pt x="289" y="115"/>
                    <a:pt x="291" y="116"/>
                  </a:cubicBezTo>
                  <a:cubicBezTo>
                    <a:pt x="291" y="116"/>
                    <a:pt x="291" y="116"/>
                    <a:pt x="291" y="116"/>
                  </a:cubicBezTo>
                  <a:cubicBezTo>
                    <a:pt x="291" y="121"/>
                    <a:pt x="291" y="123"/>
                    <a:pt x="291" y="127"/>
                  </a:cubicBezTo>
                  <a:cubicBezTo>
                    <a:pt x="291" y="132"/>
                    <a:pt x="295" y="134"/>
                    <a:pt x="295" y="138"/>
                  </a:cubicBezTo>
                  <a:cubicBezTo>
                    <a:pt x="295" y="141"/>
                    <a:pt x="293" y="141"/>
                    <a:pt x="291" y="143"/>
                  </a:cubicBezTo>
                  <a:cubicBezTo>
                    <a:pt x="285" y="148"/>
                    <a:pt x="285" y="148"/>
                    <a:pt x="285" y="148"/>
                  </a:cubicBezTo>
                  <a:cubicBezTo>
                    <a:pt x="282" y="151"/>
                    <a:pt x="280" y="153"/>
                    <a:pt x="276" y="153"/>
                  </a:cubicBezTo>
                  <a:cubicBezTo>
                    <a:pt x="273" y="153"/>
                    <a:pt x="272" y="150"/>
                    <a:pt x="271" y="147"/>
                  </a:cubicBezTo>
                  <a:cubicBezTo>
                    <a:pt x="271" y="145"/>
                    <a:pt x="270" y="143"/>
                    <a:pt x="268" y="141"/>
                  </a:cubicBezTo>
                  <a:cubicBezTo>
                    <a:pt x="266" y="138"/>
                    <a:pt x="264" y="135"/>
                    <a:pt x="260" y="134"/>
                  </a:cubicBezTo>
                  <a:cubicBezTo>
                    <a:pt x="259" y="134"/>
                    <a:pt x="259" y="133"/>
                    <a:pt x="258" y="133"/>
                  </a:cubicBezTo>
                  <a:cubicBezTo>
                    <a:pt x="256" y="133"/>
                    <a:pt x="255" y="134"/>
                    <a:pt x="254" y="134"/>
                  </a:cubicBezTo>
                  <a:cubicBezTo>
                    <a:pt x="251" y="135"/>
                    <a:pt x="250" y="135"/>
                    <a:pt x="247" y="135"/>
                  </a:cubicBezTo>
                  <a:cubicBezTo>
                    <a:pt x="247" y="137"/>
                    <a:pt x="247" y="137"/>
                    <a:pt x="247" y="139"/>
                  </a:cubicBezTo>
                  <a:cubicBezTo>
                    <a:pt x="247" y="141"/>
                    <a:pt x="246" y="143"/>
                    <a:pt x="245" y="145"/>
                  </a:cubicBezTo>
                  <a:cubicBezTo>
                    <a:pt x="245" y="147"/>
                    <a:pt x="245" y="149"/>
                    <a:pt x="244" y="151"/>
                  </a:cubicBezTo>
                  <a:cubicBezTo>
                    <a:pt x="243" y="153"/>
                    <a:pt x="242" y="153"/>
                    <a:pt x="241" y="155"/>
                  </a:cubicBezTo>
                  <a:cubicBezTo>
                    <a:pt x="239" y="159"/>
                    <a:pt x="237" y="161"/>
                    <a:pt x="236" y="165"/>
                  </a:cubicBezTo>
                  <a:cubicBezTo>
                    <a:pt x="234" y="169"/>
                    <a:pt x="233" y="171"/>
                    <a:pt x="233" y="175"/>
                  </a:cubicBezTo>
                  <a:cubicBezTo>
                    <a:pt x="232" y="181"/>
                    <a:pt x="230" y="187"/>
                    <a:pt x="224" y="187"/>
                  </a:cubicBezTo>
                  <a:cubicBezTo>
                    <a:pt x="222" y="187"/>
                    <a:pt x="221" y="187"/>
                    <a:pt x="219" y="186"/>
                  </a:cubicBezTo>
                  <a:cubicBezTo>
                    <a:pt x="219" y="188"/>
                    <a:pt x="218" y="188"/>
                    <a:pt x="218" y="189"/>
                  </a:cubicBezTo>
                  <a:cubicBezTo>
                    <a:pt x="218" y="191"/>
                    <a:pt x="219" y="191"/>
                    <a:pt x="219" y="192"/>
                  </a:cubicBezTo>
                  <a:cubicBezTo>
                    <a:pt x="220" y="193"/>
                    <a:pt x="219" y="194"/>
                    <a:pt x="220" y="194"/>
                  </a:cubicBezTo>
                  <a:cubicBezTo>
                    <a:pt x="222" y="196"/>
                    <a:pt x="224" y="196"/>
                    <a:pt x="225" y="198"/>
                  </a:cubicBezTo>
                  <a:cubicBezTo>
                    <a:pt x="227" y="201"/>
                    <a:pt x="227" y="202"/>
                    <a:pt x="227" y="204"/>
                  </a:cubicBezTo>
                  <a:cubicBezTo>
                    <a:pt x="228" y="206"/>
                    <a:pt x="227" y="207"/>
                    <a:pt x="227" y="208"/>
                  </a:cubicBezTo>
                  <a:cubicBezTo>
                    <a:pt x="228" y="211"/>
                    <a:pt x="230" y="212"/>
                    <a:pt x="232" y="213"/>
                  </a:cubicBezTo>
                  <a:cubicBezTo>
                    <a:pt x="234" y="215"/>
                    <a:pt x="234" y="216"/>
                    <a:pt x="236" y="217"/>
                  </a:cubicBezTo>
                  <a:cubicBezTo>
                    <a:pt x="239" y="220"/>
                    <a:pt x="240" y="223"/>
                    <a:pt x="244" y="223"/>
                  </a:cubicBezTo>
                  <a:cubicBezTo>
                    <a:pt x="247" y="223"/>
                    <a:pt x="247" y="221"/>
                    <a:pt x="249" y="220"/>
                  </a:cubicBezTo>
                  <a:cubicBezTo>
                    <a:pt x="251" y="219"/>
                    <a:pt x="253" y="218"/>
                    <a:pt x="255" y="217"/>
                  </a:cubicBezTo>
                  <a:cubicBezTo>
                    <a:pt x="257" y="220"/>
                    <a:pt x="258" y="222"/>
                    <a:pt x="259" y="225"/>
                  </a:cubicBezTo>
                  <a:cubicBezTo>
                    <a:pt x="260" y="229"/>
                    <a:pt x="259" y="231"/>
                    <a:pt x="261" y="234"/>
                  </a:cubicBezTo>
                  <a:cubicBezTo>
                    <a:pt x="263" y="238"/>
                    <a:pt x="264" y="240"/>
                    <a:pt x="265" y="244"/>
                  </a:cubicBezTo>
                  <a:cubicBezTo>
                    <a:pt x="265" y="247"/>
                    <a:pt x="267" y="248"/>
                    <a:pt x="267" y="250"/>
                  </a:cubicBezTo>
                  <a:cubicBezTo>
                    <a:pt x="267" y="253"/>
                    <a:pt x="264" y="253"/>
                    <a:pt x="262" y="253"/>
                  </a:cubicBezTo>
                  <a:cubicBezTo>
                    <a:pt x="260" y="254"/>
                    <a:pt x="259" y="255"/>
                    <a:pt x="258" y="255"/>
                  </a:cubicBezTo>
                  <a:cubicBezTo>
                    <a:pt x="254" y="257"/>
                    <a:pt x="250" y="258"/>
                    <a:pt x="248" y="262"/>
                  </a:cubicBezTo>
                  <a:cubicBezTo>
                    <a:pt x="243" y="268"/>
                    <a:pt x="242" y="273"/>
                    <a:pt x="238" y="280"/>
                  </a:cubicBezTo>
                  <a:cubicBezTo>
                    <a:pt x="238" y="280"/>
                    <a:pt x="238" y="280"/>
                    <a:pt x="238" y="280"/>
                  </a:cubicBezTo>
                  <a:cubicBezTo>
                    <a:pt x="235" y="277"/>
                    <a:pt x="235" y="277"/>
                    <a:pt x="232" y="275"/>
                  </a:cubicBezTo>
                  <a:cubicBezTo>
                    <a:pt x="228" y="273"/>
                    <a:pt x="226" y="269"/>
                    <a:pt x="221" y="268"/>
                  </a:cubicBezTo>
                  <a:cubicBezTo>
                    <a:pt x="209" y="271"/>
                    <a:pt x="209" y="271"/>
                    <a:pt x="209" y="271"/>
                  </a:cubicBezTo>
                  <a:cubicBezTo>
                    <a:pt x="204" y="271"/>
                    <a:pt x="201" y="270"/>
                    <a:pt x="197" y="267"/>
                  </a:cubicBezTo>
                  <a:cubicBezTo>
                    <a:pt x="195" y="265"/>
                    <a:pt x="195" y="263"/>
                    <a:pt x="194" y="261"/>
                  </a:cubicBezTo>
                  <a:cubicBezTo>
                    <a:pt x="192" y="259"/>
                    <a:pt x="191" y="258"/>
                    <a:pt x="188" y="258"/>
                  </a:cubicBezTo>
                  <a:cubicBezTo>
                    <a:pt x="178" y="258"/>
                    <a:pt x="178" y="258"/>
                    <a:pt x="178" y="258"/>
                  </a:cubicBezTo>
                  <a:cubicBezTo>
                    <a:pt x="174" y="258"/>
                    <a:pt x="170" y="256"/>
                    <a:pt x="168" y="252"/>
                  </a:cubicBezTo>
                  <a:cubicBezTo>
                    <a:pt x="167" y="250"/>
                    <a:pt x="167" y="247"/>
                    <a:pt x="166" y="244"/>
                  </a:cubicBezTo>
                  <a:cubicBezTo>
                    <a:pt x="163" y="236"/>
                    <a:pt x="161" y="232"/>
                    <a:pt x="158" y="223"/>
                  </a:cubicBezTo>
                  <a:cubicBezTo>
                    <a:pt x="153" y="224"/>
                    <a:pt x="151" y="226"/>
                    <a:pt x="146" y="228"/>
                  </a:cubicBezTo>
                  <a:cubicBezTo>
                    <a:pt x="144" y="229"/>
                    <a:pt x="143" y="230"/>
                    <a:pt x="141" y="230"/>
                  </a:cubicBezTo>
                  <a:cubicBezTo>
                    <a:pt x="138" y="230"/>
                    <a:pt x="137" y="227"/>
                    <a:pt x="133" y="227"/>
                  </a:cubicBezTo>
                  <a:cubicBezTo>
                    <a:pt x="102" y="227"/>
                    <a:pt x="102" y="227"/>
                    <a:pt x="102" y="227"/>
                  </a:cubicBezTo>
                  <a:cubicBezTo>
                    <a:pt x="90" y="227"/>
                    <a:pt x="82" y="224"/>
                    <a:pt x="71" y="217"/>
                  </a:cubicBezTo>
                  <a:cubicBezTo>
                    <a:pt x="67" y="215"/>
                    <a:pt x="65" y="213"/>
                    <a:pt x="61" y="210"/>
                  </a:cubicBezTo>
                  <a:cubicBezTo>
                    <a:pt x="56" y="207"/>
                    <a:pt x="52" y="206"/>
                    <a:pt x="48" y="201"/>
                  </a:cubicBezTo>
                  <a:cubicBezTo>
                    <a:pt x="44" y="196"/>
                    <a:pt x="45" y="192"/>
                    <a:pt x="43" y="187"/>
                  </a:cubicBezTo>
                  <a:cubicBezTo>
                    <a:pt x="40" y="182"/>
                    <a:pt x="37" y="179"/>
                    <a:pt x="35" y="173"/>
                  </a:cubicBezTo>
                  <a:cubicBezTo>
                    <a:pt x="35" y="173"/>
                    <a:pt x="35" y="173"/>
                    <a:pt x="35" y="173"/>
                  </a:cubicBezTo>
                  <a:cubicBezTo>
                    <a:pt x="32" y="166"/>
                    <a:pt x="30" y="161"/>
                    <a:pt x="27" y="154"/>
                  </a:cubicBezTo>
                  <a:cubicBezTo>
                    <a:pt x="24" y="146"/>
                    <a:pt x="17" y="144"/>
                    <a:pt x="14" y="136"/>
                  </a:cubicBezTo>
                  <a:cubicBezTo>
                    <a:pt x="12" y="131"/>
                    <a:pt x="13" y="127"/>
                    <a:pt x="11" y="121"/>
                  </a:cubicBezTo>
                  <a:cubicBezTo>
                    <a:pt x="8" y="113"/>
                    <a:pt x="3" y="109"/>
                    <a:pt x="0" y="100"/>
                  </a:cubicBezTo>
                  <a:cubicBezTo>
                    <a:pt x="0" y="100"/>
                    <a:pt x="0" y="100"/>
                    <a:pt x="0" y="100"/>
                  </a:cubicBezTo>
                  <a:cubicBezTo>
                    <a:pt x="22" y="100"/>
                    <a:pt x="22" y="100"/>
                    <a:pt x="22" y="100"/>
                  </a:cubicBezTo>
                  <a:cubicBezTo>
                    <a:pt x="27" y="100"/>
                    <a:pt x="30" y="98"/>
                    <a:pt x="34" y="96"/>
                  </a:cubicBezTo>
                  <a:cubicBezTo>
                    <a:pt x="38" y="94"/>
                    <a:pt x="40" y="93"/>
                    <a:pt x="44" y="92"/>
                  </a:cubicBezTo>
                  <a:cubicBezTo>
                    <a:pt x="47" y="91"/>
                    <a:pt x="49" y="91"/>
                    <a:pt x="52" y="90"/>
                  </a:cubicBezTo>
                  <a:cubicBezTo>
                    <a:pt x="58" y="89"/>
                    <a:pt x="62" y="86"/>
                    <a:pt x="67" y="82"/>
                  </a:cubicBezTo>
                  <a:cubicBezTo>
                    <a:pt x="70" y="80"/>
                    <a:pt x="73" y="79"/>
                    <a:pt x="77" y="77"/>
                  </a:cubicBezTo>
                  <a:cubicBezTo>
                    <a:pt x="79" y="77"/>
                    <a:pt x="79" y="75"/>
                    <a:pt x="81" y="74"/>
                  </a:cubicBezTo>
                  <a:cubicBezTo>
                    <a:pt x="84" y="74"/>
                    <a:pt x="87" y="74"/>
                    <a:pt x="89" y="71"/>
                  </a:cubicBezTo>
                  <a:cubicBezTo>
                    <a:pt x="90" y="69"/>
                    <a:pt x="91" y="67"/>
                    <a:pt x="92" y="65"/>
                  </a:cubicBezTo>
                  <a:cubicBezTo>
                    <a:pt x="96" y="61"/>
                    <a:pt x="101" y="62"/>
                    <a:pt x="106" y="61"/>
                  </a:cubicBezTo>
                  <a:cubicBezTo>
                    <a:pt x="114" y="60"/>
                    <a:pt x="118" y="60"/>
                    <a:pt x="125" y="58"/>
                  </a:cubicBezTo>
                  <a:cubicBezTo>
                    <a:pt x="127" y="58"/>
                    <a:pt x="128" y="57"/>
                    <a:pt x="129" y="57"/>
                  </a:cubicBezTo>
                  <a:cubicBezTo>
                    <a:pt x="132" y="56"/>
                    <a:pt x="134" y="55"/>
                    <a:pt x="137" y="54"/>
                  </a:cubicBezTo>
                  <a:cubicBezTo>
                    <a:pt x="143" y="53"/>
                    <a:pt x="147" y="52"/>
                    <a:pt x="149" y="47"/>
                  </a:cubicBezTo>
                  <a:cubicBezTo>
                    <a:pt x="152" y="41"/>
                    <a:pt x="154" y="38"/>
                    <a:pt x="156" y="32"/>
                  </a:cubicBezTo>
                  <a:cubicBezTo>
                    <a:pt x="156" y="31"/>
                    <a:pt x="156" y="30"/>
                    <a:pt x="156" y="28"/>
                  </a:cubicBezTo>
                  <a:cubicBezTo>
                    <a:pt x="157" y="24"/>
                    <a:pt x="158" y="22"/>
                    <a:pt x="159" y="18"/>
                  </a:cubicBezTo>
                  <a:cubicBezTo>
                    <a:pt x="159" y="12"/>
                    <a:pt x="161" y="8"/>
                    <a:pt x="161" y="3"/>
                  </a:cubicBezTo>
                  <a:cubicBezTo>
                    <a:pt x="161" y="3"/>
                    <a:pt x="161" y="3"/>
                    <a:pt x="161" y="3"/>
                  </a:cubicBezTo>
                  <a:cubicBezTo>
                    <a:pt x="167" y="3"/>
                    <a:pt x="167" y="3"/>
                    <a:pt x="167" y="3"/>
                  </a:cubicBezTo>
                  <a:cubicBezTo>
                    <a:pt x="169" y="3"/>
                    <a:pt x="170" y="0"/>
                    <a:pt x="173" y="0"/>
                  </a:cubicBezTo>
                  <a:cubicBezTo>
                    <a:pt x="174" y="0"/>
                    <a:pt x="173" y="2"/>
                    <a:pt x="174" y="2"/>
                  </a:cubicBezTo>
                  <a:cubicBezTo>
                    <a:pt x="177" y="4"/>
                    <a:pt x="179" y="5"/>
                    <a:pt x="182" y="6"/>
                  </a:cubicBezTo>
                  <a:cubicBezTo>
                    <a:pt x="186" y="7"/>
                    <a:pt x="188" y="8"/>
                    <a:pt x="192" y="9"/>
                  </a:cubicBezTo>
                  <a:cubicBezTo>
                    <a:pt x="200" y="11"/>
                    <a:pt x="204" y="16"/>
                    <a:pt x="212" y="16"/>
                  </a:cubicBezTo>
                  <a:cubicBezTo>
                    <a:pt x="217" y="16"/>
                    <a:pt x="220" y="13"/>
                    <a:pt x="226" y="13"/>
                  </a:cubicBezTo>
                  <a:cubicBezTo>
                    <a:pt x="228" y="13"/>
                    <a:pt x="229" y="15"/>
                    <a:pt x="231" y="15"/>
                  </a:cubicBezTo>
                  <a:cubicBezTo>
                    <a:pt x="235" y="16"/>
                    <a:pt x="237" y="16"/>
                    <a:pt x="241" y="1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4662488" y="2451100"/>
              <a:ext cx="369888" cy="617538"/>
            </a:xfrm>
            <a:custGeom>
              <a:avLst/>
              <a:gdLst/>
              <a:ahLst/>
              <a:cxnLst>
                <a:cxn ang="0">
                  <a:pos x="121" y="103"/>
                </a:cxn>
                <a:cxn ang="0">
                  <a:pos x="149" y="105"/>
                </a:cxn>
                <a:cxn ang="0">
                  <a:pos x="155" y="73"/>
                </a:cxn>
                <a:cxn ang="0">
                  <a:pos x="187" y="33"/>
                </a:cxn>
                <a:cxn ang="0">
                  <a:pos x="231" y="6"/>
                </a:cxn>
                <a:cxn ang="0">
                  <a:pos x="264" y="1"/>
                </a:cxn>
                <a:cxn ang="0">
                  <a:pos x="254" y="31"/>
                </a:cxn>
                <a:cxn ang="0">
                  <a:pos x="236" y="68"/>
                </a:cxn>
                <a:cxn ang="0">
                  <a:pos x="241" y="112"/>
                </a:cxn>
                <a:cxn ang="0">
                  <a:pos x="224" y="150"/>
                </a:cxn>
                <a:cxn ang="0">
                  <a:pos x="226" y="198"/>
                </a:cxn>
                <a:cxn ang="0">
                  <a:pos x="227" y="233"/>
                </a:cxn>
                <a:cxn ang="0">
                  <a:pos x="217" y="271"/>
                </a:cxn>
                <a:cxn ang="0">
                  <a:pos x="227" y="301"/>
                </a:cxn>
                <a:cxn ang="0">
                  <a:pos x="251" y="353"/>
                </a:cxn>
                <a:cxn ang="0">
                  <a:pos x="234" y="362"/>
                </a:cxn>
                <a:cxn ang="0">
                  <a:pos x="207" y="358"/>
                </a:cxn>
                <a:cxn ang="0">
                  <a:pos x="188" y="360"/>
                </a:cxn>
                <a:cxn ang="0">
                  <a:pos x="202" y="376"/>
                </a:cxn>
                <a:cxn ang="0">
                  <a:pos x="204" y="395"/>
                </a:cxn>
                <a:cxn ang="0">
                  <a:pos x="186" y="409"/>
                </a:cxn>
                <a:cxn ang="0">
                  <a:pos x="185" y="442"/>
                </a:cxn>
                <a:cxn ang="0">
                  <a:pos x="167" y="435"/>
                </a:cxn>
                <a:cxn ang="0">
                  <a:pos x="132" y="415"/>
                </a:cxn>
                <a:cxn ang="0">
                  <a:pos x="107" y="411"/>
                </a:cxn>
                <a:cxn ang="0">
                  <a:pos x="85" y="398"/>
                </a:cxn>
                <a:cxn ang="0">
                  <a:pos x="69" y="386"/>
                </a:cxn>
                <a:cxn ang="0">
                  <a:pos x="36" y="388"/>
                </a:cxn>
                <a:cxn ang="0">
                  <a:pos x="13" y="381"/>
                </a:cxn>
                <a:cxn ang="0">
                  <a:pos x="0" y="382"/>
                </a:cxn>
                <a:cxn ang="0">
                  <a:pos x="16" y="372"/>
                </a:cxn>
                <a:cxn ang="0">
                  <a:pos x="22" y="342"/>
                </a:cxn>
                <a:cxn ang="0">
                  <a:pos x="45" y="337"/>
                </a:cxn>
                <a:cxn ang="0">
                  <a:pos x="45" y="310"/>
                </a:cxn>
                <a:cxn ang="0">
                  <a:pos x="45" y="285"/>
                </a:cxn>
                <a:cxn ang="0">
                  <a:pos x="50" y="256"/>
                </a:cxn>
                <a:cxn ang="0">
                  <a:pos x="64" y="253"/>
                </a:cxn>
                <a:cxn ang="0">
                  <a:pos x="76" y="263"/>
                </a:cxn>
                <a:cxn ang="0">
                  <a:pos x="102" y="260"/>
                </a:cxn>
                <a:cxn ang="0">
                  <a:pos x="113" y="241"/>
                </a:cxn>
                <a:cxn ang="0">
                  <a:pos x="132" y="241"/>
                </a:cxn>
                <a:cxn ang="0">
                  <a:pos x="145" y="204"/>
                </a:cxn>
                <a:cxn ang="0">
                  <a:pos x="137" y="181"/>
                </a:cxn>
                <a:cxn ang="0">
                  <a:pos x="112" y="164"/>
                </a:cxn>
                <a:cxn ang="0">
                  <a:pos x="95" y="154"/>
                </a:cxn>
                <a:cxn ang="0">
                  <a:pos x="78" y="144"/>
                </a:cxn>
                <a:cxn ang="0">
                  <a:pos x="81" y="126"/>
                </a:cxn>
                <a:cxn ang="0">
                  <a:pos x="94" y="94"/>
                </a:cxn>
              </a:cxnLst>
              <a:rect l="0" t="0" r="r" b="b"/>
              <a:pathLst>
                <a:path w="264" h="442">
                  <a:moveTo>
                    <a:pt x="94" y="94"/>
                  </a:moveTo>
                  <a:cubicBezTo>
                    <a:pt x="98" y="95"/>
                    <a:pt x="102" y="94"/>
                    <a:pt x="105" y="95"/>
                  </a:cubicBezTo>
                  <a:cubicBezTo>
                    <a:pt x="112" y="98"/>
                    <a:pt x="115" y="102"/>
                    <a:pt x="121" y="103"/>
                  </a:cubicBezTo>
                  <a:cubicBezTo>
                    <a:pt x="127" y="105"/>
                    <a:pt x="131" y="104"/>
                    <a:pt x="137" y="105"/>
                  </a:cubicBezTo>
                  <a:cubicBezTo>
                    <a:pt x="141" y="105"/>
                    <a:pt x="144" y="106"/>
                    <a:pt x="148" y="107"/>
                  </a:cubicBezTo>
                  <a:cubicBezTo>
                    <a:pt x="148" y="106"/>
                    <a:pt x="149" y="106"/>
                    <a:pt x="149" y="105"/>
                  </a:cubicBezTo>
                  <a:cubicBezTo>
                    <a:pt x="149" y="103"/>
                    <a:pt x="148" y="102"/>
                    <a:pt x="148" y="100"/>
                  </a:cubicBezTo>
                  <a:cubicBezTo>
                    <a:pt x="148" y="94"/>
                    <a:pt x="149" y="91"/>
                    <a:pt x="151" y="85"/>
                  </a:cubicBezTo>
                  <a:cubicBezTo>
                    <a:pt x="152" y="81"/>
                    <a:pt x="153" y="78"/>
                    <a:pt x="155" y="73"/>
                  </a:cubicBezTo>
                  <a:cubicBezTo>
                    <a:pt x="158" y="69"/>
                    <a:pt x="160" y="68"/>
                    <a:pt x="162" y="63"/>
                  </a:cubicBezTo>
                  <a:cubicBezTo>
                    <a:pt x="166" y="57"/>
                    <a:pt x="167" y="52"/>
                    <a:pt x="172" y="48"/>
                  </a:cubicBezTo>
                  <a:cubicBezTo>
                    <a:pt x="179" y="44"/>
                    <a:pt x="184" y="41"/>
                    <a:pt x="187" y="33"/>
                  </a:cubicBezTo>
                  <a:cubicBezTo>
                    <a:pt x="189" y="28"/>
                    <a:pt x="191" y="24"/>
                    <a:pt x="195" y="21"/>
                  </a:cubicBezTo>
                  <a:cubicBezTo>
                    <a:pt x="203" y="15"/>
                    <a:pt x="209" y="16"/>
                    <a:pt x="218" y="12"/>
                  </a:cubicBezTo>
                  <a:cubicBezTo>
                    <a:pt x="223" y="10"/>
                    <a:pt x="226" y="9"/>
                    <a:pt x="231" y="6"/>
                  </a:cubicBezTo>
                  <a:cubicBezTo>
                    <a:pt x="238" y="3"/>
                    <a:pt x="243" y="0"/>
                    <a:pt x="251" y="0"/>
                  </a:cubicBezTo>
                  <a:cubicBezTo>
                    <a:pt x="256" y="0"/>
                    <a:pt x="259" y="0"/>
                    <a:pt x="264" y="1"/>
                  </a:cubicBezTo>
                  <a:cubicBezTo>
                    <a:pt x="264" y="1"/>
                    <a:pt x="264" y="1"/>
                    <a:pt x="264" y="1"/>
                  </a:cubicBezTo>
                  <a:cubicBezTo>
                    <a:pt x="262" y="9"/>
                    <a:pt x="262" y="14"/>
                    <a:pt x="258" y="21"/>
                  </a:cubicBezTo>
                  <a:cubicBezTo>
                    <a:pt x="257" y="24"/>
                    <a:pt x="254" y="25"/>
                    <a:pt x="254" y="27"/>
                  </a:cubicBezTo>
                  <a:cubicBezTo>
                    <a:pt x="254" y="29"/>
                    <a:pt x="254" y="30"/>
                    <a:pt x="254" y="31"/>
                  </a:cubicBezTo>
                  <a:cubicBezTo>
                    <a:pt x="254" y="38"/>
                    <a:pt x="252" y="41"/>
                    <a:pt x="249" y="46"/>
                  </a:cubicBezTo>
                  <a:cubicBezTo>
                    <a:pt x="247" y="50"/>
                    <a:pt x="247" y="53"/>
                    <a:pt x="245" y="56"/>
                  </a:cubicBezTo>
                  <a:cubicBezTo>
                    <a:pt x="242" y="61"/>
                    <a:pt x="239" y="63"/>
                    <a:pt x="236" y="68"/>
                  </a:cubicBezTo>
                  <a:cubicBezTo>
                    <a:pt x="232" y="73"/>
                    <a:pt x="228" y="76"/>
                    <a:pt x="228" y="83"/>
                  </a:cubicBezTo>
                  <a:cubicBezTo>
                    <a:pt x="228" y="91"/>
                    <a:pt x="231" y="95"/>
                    <a:pt x="236" y="102"/>
                  </a:cubicBezTo>
                  <a:cubicBezTo>
                    <a:pt x="238" y="106"/>
                    <a:pt x="241" y="108"/>
                    <a:pt x="241" y="112"/>
                  </a:cubicBezTo>
                  <a:cubicBezTo>
                    <a:pt x="241" y="117"/>
                    <a:pt x="236" y="118"/>
                    <a:pt x="234" y="122"/>
                  </a:cubicBezTo>
                  <a:cubicBezTo>
                    <a:pt x="232" y="126"/>
                    <a:pt x="230" y="128"/>
                    <a:pt x="228" y="132"/>
                  </a:cubicBezTo>
                  <a:cubicBezTo>
                    <a:pt x="225" y="139"/>
                    <a:pt x="224" y="143"/>
                    <a:pt x="224" y="150"/>
                  </a:cubicBezTo>
                  <a:cubicBezTo>
                    <a:pt x="224" y="161"/>
                    <a:pt x="224" y="161"/>
                    <a:pt x="224" y="161"/>
                  </a:cubicBezTo>
                  <a:cubicBezTo>
                    <a:pt x="224" y="166"/>
                    <a:pt x="226" y="168"/>
                    <a:pt x="226" y="173"/>
                  </a:cubicBezTo>
                  <a:cubicBezTo>
                    <a:pt x="226" y="198"/>
                    <a:pt x="226" y="198"/>
                    <a:pt x="226" y="198"/>
                  </a:cubicBezTo>
                  <a:cubicBezTo>
                    <a:pt x="226" y="201"/>
                    <a:pt x="228" y="202"/>
                    <a:pt x="229" y="205"/>
                  </a:cubicBezTo>
                  <a:cubicBezTo>
                    <a:pt x="230" y="209"/>
                    <a:pt x="230" y="211"/>
                    <a:pt x="230" y="214"/>
                  </a:cubicBezTo>
                  <a:cubicBezTo>
                    <a:pt x="230" y="222"/>
                    <a:pt x="229" y="226"/>
                    <a:pt x="227" y="233"/>
                  </a:cubicBezTo>
                  <a:cubicBezTo>
                    <a:pt x="226" y="237"/>
                    <a:pt x="225" y="240"/>
                    <a:pt x="224" y="243"/>
                  </a:cubicBezTo>
                  <a:cubicBezTo>
                    <a:pt x="222" y="249"/>
                    <a:pt x="221" y="252"/>
                    <a:pt x="220" y="257"/>
                  </a:cubicBezTo>
                  <a:cubicBezTo>
                    <a:pt x="219" y="263"/>
                    <a:pt x="217" y="266"/>
                    <a:pt x="217" y="271"/>
                  </a:cubicBezTo>
                  <a:cubicBezTo>
                    <a:pt x="217" y="274"/>
                    <a:pt x="216" y="277"/>
                    <a:pt x="216" y="280"/>
                  </a:cubicBezTo>
                  <a:cubicBezTo>
                    <a:pt x="216" y="280"/>
                    <a:pt x="216" y="280"/>
                    <a:pt x="216" y="280"/>
                  </a:cubicBezTo>
                  <a:cubicBezTo>
                    <a:pt x="219" y="289"/>
                    <a:pt x="224" y="293"/>
                    <a:pt x="227" y="301"/>
                  </a:cubicBezTo>
                  <a:cubicBezTo>
                    <a:pt x="229" y="307"/>
                    <a:pt x="228" y="311"/>
                    <a:pt x="230" y="316"/>
                  </a:cubicBezTo>
                  <a:cubicBezTo>
                    <a:pt x="233" y="324"/>
                    <a:pt x="240" y="326"/>
                    <a:pt x="243" y="334"/>
                  </a:cubicBezTo>
                  <a:cubicBezTo>
                    <a:pt x="246" y="341"/>
                    <a:pt x="248" y="346"/>
                    <a:pt x="251" y="353"/>
                  </a:cubicBezTo>
                  <a:cubicBezTo>
                    <a:pt x="251" y="353"/>
                    <a:pt x="251" y="353"/>
                    <a:pt x="251" y="353"/>
                  </a:cubicBezTo>
                  <a:cubicBezTo>
                    <a:pt x="247" y="356"/>
                    <a:pt x="244" y="358"/>
                    <a:pt x="239" y="360"/>
                  </a:cubicBezTo>
                  <a:cubicBezTo>
                    <a:pt x="237" y="361"/>
                    <a:pt x="236" y="362"/>
                    <a:pt x="234" y="362"/>
                  </a:cubicBezTo>
                  <a:cubicBezTo>
                    <a:pt x="232" y="362"/>
                    <a:pt x="231" y="360"/>
                    <a:pt x="229" y="360"/>
                  </a:cubicBezTo>
                  <a:cubicBezTo>
                    <a:pt x="213" y="360"/>
                    <a:pt x="213" y="360"/>
                    <a:pt x="213" y="360"/>
                  </a:cubicBezTo>
                  <a:cubicBezTo>
                    <a:pt x="211" y="360"/>
                    <a:pt x="210" y="359"/>
                    <a:pt x="207" y="358"/>
                  </a:cubicBezTo>
                  <a:cubicBezTo>
                    <a:pt x="204" y="358"/>
                    <a:pt x="201" y="358"/>
                    <a:pt x="197" y="358"/>
                  </a:cubicBezTo>
                  <a:cubicBezTo>
                    <a:pt x="195" y="358"/>
                    <a:pt x="194" y="357"/>
                    <a:pt x="192" y="357"/>
                  </a:cubicBezTo>
                  <a:cubicBezTo>
                    <a:pt x="190" y="357"/>
                    <a:pt x="188" y="358"/>
                    <a:pt x="188" y="360"/>
                  </a:cubicBezTo>
                  <a:cubicBezTo>
                    <a:pt x="188" y="363"/>
                    <a:pt x="189" y="364"/>
                    <a:pt x="190" y="365"/>
                  </a:cubicBezTo>
                  <a:cubicBezTo>
                    <a:pt x="192" y="369"/>
                    <a:pt x="195" y="370"/>
                    <a:pt x="199" y="373"/>
                  </a:cubicBezTo>
                  <a:cubicBezTo>
                    <a:pt x="200" y="374"/>
                    <a:pt x="201" y="375"/>
                    <a:pt x="202" y="376"/>
                  </a:cubicBezTo>
                  <a:cubicBezTo>
                    <a:pt x="205" y="377"/>
                    <a:pt x="206" y="377"/>
                    <a:pt x="208" y="379"/>
                  </a:cubicBezTo>
                  <a:cubicBezTo>
                    <a:pt x="211" y="381"/>
                    <a:pt x="211" y="384"/>
                    <a:pt x="211" y="387"/>
                  </a:cubicBezTo>
                  <a:cubicBezTo>
                    <a:pt x="211" y="391"/>
                    <a:pt x="208" y="393"/>
                    <a:pt x="204" y="395"/>
                  </a:cubicBezTo>
                  <a:cubicBezTo>
                    <a:pt x="203" y="396"/>
                    <a:pt x="202" y="396"/>
                    <a:pt x="200" y="396"/>
                  </a:cubicBezTo>
                  <a:cubicBezTo>
                    <a:pt x="188" y="396"/>
                    <a:pt x="188" y="396"/>
                    <a:pt x="188" y="396"/>
                  </a:cubicBezTo>
                  <a:cubicBezTo>
                    <a:pt x="186" y="409"/>
                    <a:pt x="186" y="409"/>
                    <a:pt x="186" y="409"/>
                  </a:cubicBezTo>
                  <a:cubicBezTo>
                    <a:pt x="187" y="415"/>
                    <a:pt x="188" y="418"/>
                    <a:pt x="188" y="424"/>
                  </a:cubicBezTo>
                  <a:cubicBezTo>
                    <a:pt x="188" y="431"/>
                    <a:pt x="188" y="435"/>
                    <a:pt x="185" y="442"/>
                  </a:cubicBezTo>
                  <a:cubicBezTo>
                    <a:pt x="185" y="442"/>
                    <a:pt x="185" y="442"/>
                    <a:pt x="185" y="442"/>
                  </a:cubicBezTo>
                  <a:cubicBezTo>
                    <a:pt x="180" y="442"/>
                    <a:pt x="177" y="440"/>
                    <a:pt x="172" y="438"/>
                  </a:cubicBezTo>
                  <a:cubicBezTo>
                    <a:pt x="170" y="438"/>
                    <a:pt x="169" y="438"/>
                    <a:pt x="168" y="437"/>
                  </a:cubicBezTo>
                  <a:cubicBezTo>
                    <a:pt x="167" y="436"/>
                    <a:pt x="167" y="436"/>
                    <a:pt x="167" y="435"/>
                  </a:cubicBezTo>
                  <a:cubicBezTo>
                    <a:pt x="165" y="433"/>
                    <a:pt x="164" y="432"/>
                    <a:pt x="161" y="430"/>
                  </a:cubicBezTo>
                  <a:cubicBezTo>
                    <a:pt x="156" y="426"/>
                    <a:pt x="152" y="425"/>
                    <a:pt x="147" y="421"/>
                  </a:cubicBezTo>
                  <a:cubicBezTo>
                    <a:pt x="142" y="418"/>
                    <a:pt x="138" y="415"/>
                    <a:pt x="132" y="415"/>
                  </a:cubicBezTo>
                  <a:cubicBezTo>
                    <a:pt x="132" y="415"/>
                    <a:pt x="132" y="415"/>
                    <a:pt x="132" y="415"/>
                  </a:cubicBezTo>
                  <a:cubicBezTo>
                    <a:pt x="127" y="413"/>
                    <a:pt x="125" y="411"/>
                    <a:pt x="120" y="411"/>
                  </a:cubicBezTo>
                  <a:cubicBezTo>
                    <a:pt x="115" y="411"/>
                    <a:pt x="112" y="411"/>
                    <a:pt x="107" y="411"/>
                  </a:cubicBezTo>
                  <a:cubicBezTo>
                    <a:pt x="105" y="411"/>
                    <a:pt x="104" y="411"/>
                    <a:pt x="103" y="410"/>
                  </a:cubicBezTo>
                  <a:cubicBezTo>
                    <a:pt x="97" y="409"/>
                    <a:pt x="93" y="406"/>
                    <a:pt x="89" y="402"/>
                  </a:cubicBezTo>
                  <a:cubicBezTo>
                    <a:pt x="87" y="401"/>
                    <a:pt x="87" y="399"/>
                    <a:pt x="85" y="398"/>
                  </a:cubicBezTo>
                  <a:cubicBezTo>
                    <a:pt x="84" y="397"/>
                    <a:pt x="83" y="396"/>
                    <a:pt x="81" y="395"/>
                  </a:cubicBezTo>
                  <a:cubicBezTo>
                    <a:pt x="79" y="395"/>
                    <a:pt x="77" y="396"/>
                    <a:pt x="75" y="396"/>
                  </a:cubicBezTo>
                  <a:cubicBezTo>
                    <a:pt x="70" y="396"/>
                    <a:pt x="69" y="390"/>
                    <a:pt x="69" y="386"/>
                  </a:cubicBezTo>
                  <a:cubicBezTo>
                    <a:pt x="62" y="386"/>
                    <a:pt x="62" y="386"/>
                    <a:pt x="62" y="386"/>
                  </a:cubicBezTo>
                  <a:cubicBezTo>
                    <a:pt x="46" y="388"/>
                    <a:pt x="46" y="388"/>
                    <a:pt x="46" y="388"/>
                  </a:cubicBezTo>
                  <a:cubicBezTo>
                    <a:pt x="36" y="388"/>
                    <a:pt x="36" y="388"/>
                    <a:pt x="36" y="388"/>
                  </a:cubicBezTo>
                  <a:cubicBezTo>
                    <a:pt x="33" y="388"/>
                    <a:pt x="30" y="388"/>
                    <a:pt x="28" y="385"/>
                  </a:cubicBezTo>
                  <a:cubicBezTo>
                    <a:pt x="26" y="383"/>
                    <a:pt x="27" y="381"/>
                    <a:pt x="27" y="379"/>
                  </a:cubicBezTo>
                  <a:cubicBezTo>
                    <a:pt x="21" y="380"/>
                    <a:pt x="18" y="381"/>
                    <a:pt x="13" y="381"/>
                  </a:cubicBezTo>
                  <a:cubicBezTo>
                    <a:pt x="9" y="381"/>
                    <a:pt x="7" y="382"/>
                    <a:pt x="3" y="382"/>
                  </a:cubicBezTo>
                  <a:cubicBezTo>
                    <a:pt x="2" y="382"/>
                    <a:pt x="1" y="382"/>
                    <a:pt x="0" y="382"/>
                  </a:cubicBezTo>
                  <a:cubicBezTo>
                    <a:pt x="0" y="382"/>
                    <a:pt x="0" y="382"/>
                    <a:pt x="0" y="382"/>
                  </a:cubicBezTo>
                  <a:cubicBezTo>
                    <a:pt x="1" y="379"/>
                    <a:pt x="3" y="376"/>
                    <a:pt x="6" y="375"/>
                  </a:cubicBezTo>
                  <a:cubicBezTo>
                    <a:pt x="8" y="374"/>
                    <a:pt x="10" y="374"/>
                    <a:pt x="12" y="373"/>
                  </a:cubicBezTo>
                  <a:cubicBezTo>
                    <a:pt x="14" y="373"/>
                    <a:pt x="15" y="373"/>
                    <a:pt x="16" y="372"/>
                  </a:cubicBezTo>
                  <a:cubicBezTo>
                    <a:pt x="19" y="369"/>
                    <a:pt x="20" y="366"/>
                    <a:pt x="20" y="362"/>
                  </a:cubicBezTo>
                  <a:cubicBezTo>
                    <a:pt x="20" y="352"/>
                    <a:pt x="20" y="352"/>
                    <a:pt x="20" y="352"/>
                  </a:cubicBezTo>
                  <a:cubicBezTo>
                    <a:pt x="20" y="348"/>
                    <a:pt x="21" y="346"/>
                    <a:pt x="22" y="342"/>
                  </a:cubicBezTo>
                  <a:cubicBezTo>
                    <a:pt x="22" y="340"/>
                    <a:pt x="22" y="338"/>
                    <a:pt x="23" y="336"/>
                  </a:cubicBezTo>
                  <a:cubicBezTo>
                    <a:pt x="24" y="335"/>
                    <a:pt x="26" y="335"/>
                    <a:pt x="27" y="335"/>
                  </a:cubicBezTo>
                  <a:cubicBezTo>
                    <a:pt x="34" y="335"/>
                    <a:pt x="38" y="337"/>
                    <a:pt x="45" y="337"/>
                  </a:cubicBezTo>
                  <a:cubicBezTo>
                    <a:pt x="45" y="336"/>
                    <a:pt x="44" y="335"/>
                    <a:pt x="44" y="333"/>
                  </a:cubicBezTo>
                  <a:cubicBezTo>
                    <a:pt x="43" y="330"/>
                    <a:pt x="44" y="327"/>
                    <a:pt x="44" y="324"/>
                  </a:cubicBezTo>
                  <a:cubicBezTo>
                    <a:pt x="44" y="318"/>
                    <a:pt x="43" y="315"/>
                    <a:pt x="45" y="310"/>
                  </a:cubicBezTo>
                  <a:cubicBezTo>
                    <a:pt x="46" y="306"/>
                    <a:pt x="50" y="305"/>
                    <a:pt x="50" y="301"/>
                  </a:cubicBezTo>
                  <a:cubicBezTo>
                    <a:pt x="50" y="299"/>
                    <a:pt x="49" y="298"/>
                    <a:pt x="48" y="295"/>
                  </a:cubicBezTo>
                  <a:cubicBezTo>
                    <a:pt x="46" y="292"/>
                    <a:pt x="45" y="289"/>
                    <a:pt x="45" y="285"/>
                  </a:cubicBezTo>
                  <a:cubicBezTo>
                    <a:pt x="45" y="264"/>
                    <a:pt x="45" y="264"/>
                    <a:pt x="45" y="264"/>
                  </a:cubicBezTo>
                  <a:cubicBezTo>
                    <a:pt x="45" y="261"/>
                    <a:pt x="44" y="259"/>
                    <a:pt x="46" y="257"/>
                  </a:cubicBezTo>
                  <a:cubicBezTo>
                    <a:pt x="47" y="256"/>
                    <a:pt x="49" y="257"/>
                    <a:pt x="50" y="256"/>
                  </a:cubicBezTo>
                  <a:cubicBezTo>
                    <a:pt x="52" y="256"/>
                    <a:pt x="53" y="255"/>
                    <a:pt x="54" y="255"/>
                  </a:cubicBezTo>
                  <a:cubicBezTo>
                    <a:pt x="55" y="255"/>
                    <a:pt x="56" y="255"/>
                    <a:pt x="56" y="255"/>
                  </a:cubicBezTo>
                  <a:cubicBezTo>
                    <a:pt x="60" y="255"/>
                    <a:pt x="61" y="253"/>
                    <a:pt x="64" y="253"/>
                  </a:cubicBezTo>
                  <a:cubicBezTo>
                    <a:pt x="66" y="253"/>
                    <a:pt x="66" y="255"/>
                    <a:pt x="67" y="256"/>
                  </a:cubicBezTo>
                  <a:cubicBezTo>
                    <a:pt x="68" y="258"/>
                    <a:pt x="69" y="259"/>
                    <a:pt x="70" y="260"/>
                  </a:cubicBezTo>
                  <a:cubicBezTo>
                    <a:pt x="71" y="263"/>
                    <a:pt x="74" y="263"/>
                    <a:pt x="76" y="263"/>
                  </a:cubicBezTo>
                  <a:cubicBezTo>
                    <a:pt x="80" y="263"/>
                    <a:pt x="82" y="261"/>
                    <a:pt x="86" y="260"/>
                  </a:cubicBezTo>
                  <a:cubicBezTo>
                    <a:pt x="89" y="260"/>
                    <a:pt x="90" y="260"/>
                    <a:pt x="92" y="260"/>
                  </a:cubicBezTo>
                  <a:cubicBezTo>
                    <a:pt x="96" y="261"/>
                    <a:pt x="98" y="260"/>
                    <a:pt x="102" y="260"/>
                  </a:cubicBezTo>
                  <a:cubicBezTo>
                    <a:pt x="102" y="255"/>
                    <a:pt x="101" y="252"/>
                    <a:pt x="101" y="247"/>
                  </a:cubicBezTo>
                  <a:cubicBezTo>
                    <a:pt x="101" y="240"/>
                    <a:pt x="101" y="240"/>
                    <a:pt x="101" y="240"/>
                  </a:cubicBezTo>
                  <a:cubicBezTo>
                    <a:pt x="105" y="240"/>
                    <a:pt x="108" y="241"/>
                    <a:pt x="113" y="241"/>
                  </a:cubicBezTo>
                  <a:cubicBezTo>
                    <a:pt x="115" y="242"/>
                    <a:pt x="117" y="241"/>
                    <a:pt x="119" y="241"/>
                  </a:cubicBezTo>
                  <a:cubicBezTo>
                    <a:pt x="122" y="242"/>
                    <a:pt x="124" y="243"/>
                    <a:pt x="126" y="243"/>
                  </a:cubicBezTo>
                  <a:cubicBezTo>
                    <a:pt x="129" y="243"/>
                    <a:pt x="130" y="242"/>
                    <a:pt x="132" y="241"/>
                  </a:cubicBezTo>
                  <a:cubicBezTo>
                    <a:pt x="135" y="240"/>
                    <a:pt x="137" y="239"/>
                    <a:pt x="138" y="236"/>
                  </a:cubicBezTo>
                  <a:cubicBezTo>
                    <a:pt x="140" y="232"/>
                    <a:pt x="140" y="228"/>
                    <a:pt x="141" y="223"/>
                  </a:cubicBezTo>
                  <a:cubicBezTo>
                    <a:pt x="143" y="216"/>
                    <a:pt x="144" y="212"/>
                    <a:pt x="145" y="204"/>
                  </a:cubicBezTo>
                  <a:cubicBezTo>
                    <a:pt x="145" y="203"/>
                    <a:pt x="146" y="202"/>
                    <a:pt x="146" y="200"/>
                  </a:cubicBezTo>
                  <a:cubicBezTo>
                    <a:pt x="146" y="182"/>
                    <a:pt x="146" y="182"/>
                    <a:pt x="146" y="182"/>
                  </a:cubicBezTo>
                  <a:cubicBezTo>
                    <a:pt x="142" y="182"/>
                    <a:pt x="140" y="182"/>
                    <a:pt x="137" y="181"/>
                  </a:cubicBezTo>
                  <a:cubicBezTo>
                    <a:pt x="135" y="181"/>
                    <a:pt x="135" y="179"/>
                    <a:pt x="133" y="178"/>
                  </a:cubicBezTo>
                  <a:cubicBezTo>
                    <a:pt x="127" y="176"/>
                    <a:pt x="124" y="175"/>
                    <a:pt x="118" y="172"/>
                  </a:cubicBezTo>
                  <a:cubicBezTo>
                    <a:pt x="115" y="169"/>
                    <a:pt x="115" y="167"/>
                    <a:pt x="112" y="164"/>
                  </a:cubicBezTo>
                  <a:cubicBezTo>
                    <a:pt x="109" y="162"/>
                    <a:pt x="106" y="162"/>
                    <a:pt x="104" y="159"/>
                  </a:cubicBezTo>
                  <a:cubicBezTo>
                    <a:pt x="103" y="158"/>
                    <a:pt x="103" y="156"/>
                    <a:pt x="101" y="155"/>
                  </a:cubicBezTo>
                  <a:cubicBezTo>
                    <a:pt x="99" y="154"/>
                    <a:pt x="98" y="154"/>
                    <a:pt x="95" y="154"/>
                  </a:cubicBezTo>
                  <a:cubicBezTo>
                    <a:pt x="92" y="153"/>
                    <a:pt x="90" y="153"/>
                    <a:pt x="87" y="151"/>
                  </a:cubicBezTo>
                  <a:cubicBezTo>
                    <a:pt x="84" y="150"/>
                    <a:pt x="82" y="151"/>
                    <a:pt x="79" y="148"/>
                  </a:cubicBezTo>
                  <a:cubicBezTo>
                    <a:pt x="78" y="147"/>
                    <a:pt x="78" y="146"/>
                    <a:pt x="78" y="144"/>
                  </a:cubicBezTo>
                  <a:cubicBezTo>
                    <a:pt x="77" y="141"/>
                    <a:pt x="77" y="139"/>
                    <a:pt x="77" y="136"/>
                  </a:cubicBezTo>
                  <a:cubicBezTo>
                    <a:pt x="77" y="136"/>
                    <a:pt x="77" y="136"/>
                    <a:pt x="77" y="136"/>
                  </a:cubicBezTo>
                  <a:cubicBezTo>
                    <a:pt x="79" y="132"/>
                    <a:pt x="81" y="130"/>
                    <a:pt x="81" y="126"/>
                  </a:cubicBezTo>
                  <a:cubicBezTo>
                    <a:pt x="82" y="124"/>
                    <a:pt x="81" y="122"/>
                    <a:pt x="82" y="120"/>
                  </a:cubicBezTo>
                  <a:cubicBezTo>
                    <a:pt x="83" y="118"/>
                    <a:pt x="84" y="116"/>
                    <a:pt x="85" y="114"/>
                  </a:cubicBezTo>
                  <a:cubicBezTo>
                    <a:pt x="89" y="107"/>
                    <a:pt x="94" y="102"/>
                    <a:pt x="94" y="9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p:cNvSpPr>
            <p:nvPr/>
          </p:nvSpPr>
          <p:spPr bwMode="auto">
            <a:xfrm>
              <a:off x="4849813" y="2944813"/>
              <a:ext cx="496888" cy="322263"/>
            </a:xfrm>
            <a:custGeom>
              <a:avLst/>
              <a:gdLst/>
              <a:ahLst/>
              <a:cxnLst>
                <a:cxn ang="0">
                  <a:pos x="54" y="71"/>
                </a:cxn>
                <a:cxn ang="0">
                  <a:pos x="54" y="43"/>
                </a:cxn>
                <a:cxn ang="0">
                  <a:pos x="70" y="42"/>
                </a:cxn>
                <a:cxn ang="0">
                  <a:pos x="74" y="26"/>
                </a:cxn>
                <a:cxn ang="0">
                  <a:pos x="65" y="20"/>
                </a:cxn>
                <a:cxn ang="0">
                  <a:pos x="54" y="7"/>
                </a:cxn>
                <a:cxn ang="0">
                  <a:pos x="63" y="5"/>
                </a:cxn>
                <a:cxn ang="0">
                  <a:pos x="79" y="7"/>
                </a:cxn>
                <a:cxn ang="0">
                  <a:pos x="100" y="9"/>
                </a:cxn>
                <a:cxn ang="0">
                  <a:pos x="117" y="0"/>
                </a:cxn>
                <a:cxn ang="0">
                  <a:pos x="125" y="14"/>
                </a:cxn>
                <a:cxn ang="0">
                  <a:pos x="143" y="37"/>
                </a:cxn>
                <a:cxn ang="0">
                  <a:pos x="184" y="54"/>
                </a:cxn>
                <a:cxn ang="0">
                  <a:pos x="223" y="57"/>
                </a:cxn>
                <a:cxn ang="0">
                  <a:pos x="240" y="50"/>
                </a:cxn>
                <a:cxn ang="0">
                  <a:pos x="250" y="79"/>
                </a:cxn>
                <a:cxn ang="0">
                  <a:pos x="270" y="85"/>
                </a:cxn>
                <a:cxn ang="0">
                  <a:pos x="279" y="94"/>
                </a:cxn>
                <a:cxn ang="0">
                  <a:pos x="303" y="95"/>
                </a:cxn>
                <a:cxn ang="0">
                  <a:pos x="320" y="107"/>
                </a:cxn>
                <a:cxn ang="0">
                  <a:pos x="325" y="115"/>
                </a:cxn>
                <a:cxn ang="0">
                  <a:pos x="337" y="117"/>
                </a:cxn>
                <a:cxn ang="0">
                  <a:pos x="344" y="126"/>
                </a:cxn>
                <a:cxn ang="0">
                  <a:pos x="342" y="138"/>
                </a:cxn>
                <a:cxn ang="0">
                  <a:pos x="345" y="158"/>
                </a:cxn>
                <a:cxn ang="0">
                  <a:pos x="355" y="192"/>
                </a:cxn>
                <a:cxn ang="0">
                  <a:pos x="345" y="196"/>
                </a:cxn>
                <a:cxn ang="0">
                  <a:pos x="322" y="192"/>
                </a:cxn>
                <a:cxn ang="0">
                  <a:pos x="310" y="201"/>
                </a:cxn>
                <a:cxn ang="0">
                  <a:pos x="297" y="211"/>
                </a:cxn>
                <a:cxn ang="0">
                  <a:pos x="265" y="221"/>
                </a:cxn>
                <a:cxn ang="0">
                  <a:pos x="259" y="229"/>
                </a:cxn>
                <a:cxn ang="0">
                  <a:pos x="236" y="227"/>
                </a:cxn>
                <a:cxn ang="0">
                  <a:pos x="227" y="207"/>
                </a:cxn>
                <a:cxn ang="0">
                  <a:pos x="214" y="193"/>
                </a:cxn>
                <a:cxn ang="0">
                  <a:pos x="200" y="197"/>
                </a:cxn>
                <a:cxn ang="0">
                  <a:pos x="176" y="204"/>
                </a:cxn>
                <a:cxn ang="0">
                  <a:pos x="160" y="194"/>
                </a:cxn>
                <a:cxn ang="0">
                  <a:pos x="144" y="185"/>
                </a:cxn>
                <a:cxn ang="0">
                  <a:pos x="109" y="179"/>
                </a:cxn>
                <a:cxn ang="0">
                  <a:pos x="96" y="190"/>
                </a:cxn>
                <a:cxn ang="0">
                  <a:pos x="91" y="197"/>
                </a:cxn>
                <a:cxn ang="0">
                  <a:pos x="65" y="191"/>
                </a:cxn>
                <a:cxn ang="0">
                  <a:pos x="49" y="202"/>
                </a:cxn>
                <a:cxn ang="0">
                  <a:pos x="38" y="225"/>
                </a:cxn>
                <a:cxn ang="0">
                  <a:pos x="29" y="223"/>
                </a:cxn>
                <a:cxn ang="0">
                  <a:pos x="22" y="218"/>
                </a:cxn>
                <a:cxn ang="0">
                  <a:pos x="7" y="196"/>
                </a:cxn>
                <a:cxn ang="0">
                  <a:pos x="4" y="176"/>
                </a:cxn>
                <a:cxn ang="0">
                  <a:pos x="0" y="157"/>
                </a:cxn>
                <a:cxn ang="0">
                  <a:pos x="20" y="149"/>
                </a:cxn>
                <a:cxn ang="0">
                  <a:pos x="48" y="145"/>
                </a:cxn>
                <a:cxn ang="0">
                  <a:pos x="70" y="121"/>
                </a:cxn>
                <a:cxn ang="0">
                  <a:pos x="76" y="104"/>
                </a:cxn>
                <a:cxn ang="0">
                  <a:pos x="63" y="97"/>
                </a:cxn>
                <a:cxn ang="0">
                  <a:pos x="51" y="89"/>
                </a:cxn>
              </a:cxnLst>
              <a:rect l="0" t="0" r="r" b="b"/>
              <a:pathLst>
                <a:path w="355" h="231">
                  <a:moveTo>
                    <a:pt x="51" y="89"/>
                  </a:moveTo>
                  <a:cubicBezTo>
                    <a:pt x="54" y="82"/>
                    <a:pt x="54" y="78"/>
                    <a:pt x="54" y="71"/>
                  </a:cubicBezTo>
                  <a:cubicBezTo>
                    <a:pt x="54" y="65"/>
                    <a:pt x="53" y="62"/>
                    <a:pt x="52" y="56"/>
                  </a:cubicBezTo>
                  <a:cubicBezTo>
                    <a:pt x="54" y="43"/>
                    <a:pt x="54" y="43"/>
                    <a:pt x="54" y="43"/>
                  </a:cubicBezTo>
                  <a:cubicBezTo>
                    <a:pt x="66" y="43"/>
                    <a:pt x="66" y="43"/>
                    <a:pt x="66" y="43"/>
                  </a:cubicBezTo>
                  <a:cubicBezTo>
                    <a:pt x="68" y="43"/>
                    <a:pt x="69" y="43"/>
                    <a:pt x="70" y="42"/>
                  </a:cubicBezTo>
                  <a:cubicBezTo>
                    <a:pt x="74" y="40"/>
                    <a:pt x="77" y="38"/>
                    <a:pt x="77" y="34"/>
                  </a:cubicBezTo>
                  <a:cubicBezTo>
                    <a:pt x="77" y="31"/>
                    <a:pt x="77" y="28"/>
                    <a:pt x="74" y="26"/>
                  </a:cubicBezTo>
                  <a:cubicBezTo>
                    <a:pt x="72" y="24"/>
                    <a:pt x="71" y="24"/>
                    <a:pt x="68" y="23"/>
                  </a:cubicBezTo>
                  <a:cubicBezTo>
                    <a:pt x="67" y="22"/>
                    <a:pt x="66" y="21"/>
                    <a:pt x="65" y="20"/>
                  </a:cubicBezTo>
                  <a:cubicBezTo>
                    <a:pt x="61" y="17"/>
                    <a:pt x="58" y="16"/>
                    <a:pt x="56" y="12"/>
                  </a:cubicBezTo>
                  <a:cubicBezTo>
                    <a:pt x="55" y="11"/>
                    <a:pt x="54" y="10"/>
                    <a:pt x="54" y="7"/>
                  </a:cubicBezTo>
                  <a:cubicBezTo>
                    <a:pt x="54" y="5"/>
                    <a:pt x="56" y="4"/>
                    <a:pt x="58" y="4"/>
                  </a:cubicBezTo>
                  <a:cubicBezTo>
                    <a:pt x="60" y="4"/>
                    <a:pt x="61" y="5"/>
                    <a:pt x="63" y="5"/>
                  </a:cubicBezTo>
                  <a:cubicBezTo>
                    <a:pt x="67" y="5"/>
                    <a:pt x="70" y="5"/>
                    <a:pt x="73" y="5"/>
                  </a:cubicBezTo>
                  <a:cubicBezTo>
                    <a:pt x="76" y="6"/>
                    <a:pt x="77" y="7"/>
                    <a:pt x="79" y="7"/>
                  </a:cubicBezTo>
                  <a:cubicBezTo>
                    <a:pt x="95" y="7"/>
                    <a:pt x="95" y="7"/>
                    <a:pt x="95" y="7"/>
                  </a:cubicBezTo>
                  <a:cubicBezTo>
                    <a:pt x="97" y="7"/>
                    <a:pt x="98" y="9"/>
                    <a:pt x="100" y="9"/>
                  </a:cubicBezTo>
                  <a:cubicBezTo>
                    <a:pt x="102" y="9"/>
                    <a:pt x="103" y="8"/>
                    <a:pt x="105" y="7"/>
                  </a:cubicBezTo>
                  <a:cubicBezTo>
                    <a:pt x="110" y="5"/>
                    <a:pt x="113" y="3"/>
                    <a:pt x="117" y="0"/>
                  </a:cubicBezTo>
                  <a:cubicBezTo>
                    <a:pt x="117" y="0"/>
                    <a:pt x="117" y="0"/>
                    <a:pt x="117" y="0"/>
                  </a:cubicBezTo>
                  <a:cubicBezTo>
                    <a:pt x="119" y="6"/>
                    <a:pt x="122" y="9"/>
                    <a:pt x="125" y="14"/>
                  </a:cubicBezTo>
                  <a:cubicBezTo>
                    <a:pt x="127" y="19"/>
                    <a:pt x="126" y="23"/>
                    <a:pt x="130" y="28"/>
                  </a:cubicBezTo>
                  <a:cubicBezTo>
                    <a:pt x="134" y="33"/>
                    <a:pt x="138" y="34"/>
                    <a:pt x="143" y="37"/>
                  </a:cubicBezTo>
                  <a:cubicBezTo>
                    <a:pt x="147" y="40"/>
                    <a:pt x="149" y="42"/>
                    <a:pt x="153" y="44"/>
                  </a:cubicBezTo>
                  <a:cubicBezTo>
                    <a:pt x="164" y="51"/>
                    <a:pt x="172" y="54"/>
                    <a:pt x="184" y="54"/>
                  </a:cubicBezTo>
                  <a:cubicBezTo>
                    <a:pt x="215" y="54"/>
                    <a:pt x="215" y="54"/>
                    <a:pt x="215" y="54"/>
                  </a:cubicBezTo>
                  <a:cubicBezTo>
                    <a:pt x="219" y="54"/>
                    <a:pt x="220" y="57"/>
                    <a:pt x="223" y="57"/>
                  </a:cubicBezTo>
                  <a:cubicBezTo>
                    <a:pt x="225" y="57"/>
                    <a:pt x="226" y="56"/>
                    <a:pt x="228" y="55"/>
                  </a:cubicBezTo>
                  <a:cubicBezTo>
                    <a:pt x="233" y="53"/>
                    <a:pt x="235" y="51"/>
                    <a:pt x="240" y="50"/>
                  </a:cubicBezTo>
                  <a:cubicBezTo>
                    <a:pt x="243" y="59"/>
                    <a:pt x="245" y="63"/>
                    <a:pt x="248" y="71"/>
                  </a:cubicBezTo>
                  <a:cubicBezTo>
                    <a:pt x="249" y="74"/>
                    <a:pt x="249" y="77"/>
                    <a:pt x="250" y="79"/>
                  </a:cubicBezTo>
                  <a:cubicBezTo>
                    <a:pt x="252" y="83"/>
                    <a:pt x="256" y="85"/>
                    <a:pt x="260" y="85"/>
                  </a:cubicBezTo>
                  <a:cubicBezTo>
                    <a:pt x="270" y="85"/>
                    <a:pt x="270" y="85"/>
                    <a:pt x="270" y="85"/>
                  </a:cubicBezTo>
                  <a:cubicBezTo>
                    <a:pt x="273" y="85"/>
                    <a:pt x="274" y="86"/>
                    <a:pt x="276" y="88"/>
                  </a:cubicBezTo>
                  <a:cubicBezTo>
                    <a:pt x="277" y="90"/>
                    <a:pt x="277" y="92"/>
                    <a:pt x="279" y="94"/>
                  </a:cubicBezTo>
                  <a:cubicBezTo>
                    <a:pt x="283" y="97"/>
                    <a:pt x="286" y="98"/>
                    <a:pt x="291" y="98"/>
                  </a:cubicBezTo>
                  <a:cubicBezTo>
                    <a:pt x="303" y="95"/>
                    <a:pt x="303" y="95"/>
                    <a:pt x="303" y="95"/>
                  </a:cubicBezTo>
                  <a:cubicBezTo>
                    <a:pt x="308" y="96"/>
                    <a:pt x="310" y="100"/>
                    <a:pt x="314" y="102"/>
                  </a:cubicBezTo>
                  <a:cubicBezTo>
                    <a:pt x="317" y="104"/>
                    <a:pt x="317" y="104"/>
                    <a:pt x="320" y="107"/>
                  </a:cubicBezTo>
                  <a:cubicBezTo>
                    <a:pt x="320" y="107"/>
                    <a:pt x="320" y="107"/>
                    <a:pt x="320" y="107"/>
                  </a:cubicBezTo>
                  <a:cubicBezTo>
                    <a:pt x="321" y="110"/>
                    <a:pt x="322" y="114"/>
                    <a:pt x="325" y="115"/>
                  </a:cubicBezTo>
                  <a:cubicBezTo>
                    <a:pt x="328" y="116"/>
                    <a:pt x="330" y="117"/>
                    <a:pt x="333" y="117"/>
                  </a:cubicBezTo>
                  <a:cubicBezTo>
                    <a:pt x="334" y="118"/>
                    <a:pt x="335" y="117"/>
                    <a:pt x="337" y="117"/>
                  </a:cubicBezTo>
                  <a:cubicBezTo>
                    <a:pt x="339" y="118"/>
                    <a:pt x="341" y="120"/>
                    <a:pt x="342" y="122"/>
                  </a:cubicBezTo>
                  <a:cubicBezTo>
                    <a:pt x="343" y="123"/>
                    <a:pt x="344" y="124"/>
                    <a:pt x="344" y="126"/>
                  </a:cubicBezTo>
                  <a:cubicBezTo>
                    <a:pt x="344" y="129"/>
                    <a:pt x="344" y="131"/>
                    <a:pt x="343" y="134"/>
                  </a:cubicBezTo>
                  <a:cubicBezTo>
                    <a:pt x="343" y="135"/>
                    <a:pt x="342" y="136"/>
                    <a:pt x="342" y="138"/>
                  </a:cubicBezTo>
                  <a:cubicBezTo>
                    <a:pt x="342" y="150"/>
                    <a:pt x="342" y="150"/>
                    <a:pt x="342" y="150"/>
                  </a:cubicBezTo>
                  <a:cubicBezTo>
                    <a:pt x="342" y="153"/>
                    <a:pt x="343" y="155"/>
                    <a:pt x="345" y="158"/>
                  </a:cubicBezTo>
                  <a:cubicBezTo>
                    <a:pt x="348" y="163"/>
                    <a:pt x="349" y="166"/>
                    <a:pt x="351" y="172"/>
                  </a:cubicBezTo>
                  <a:cubicBezTo>
                    <a:pt x="353" y="180"/>
                    <a:pt x="351" y="185"/>
                    <a:pt x="355" y="192"/>
                  </a:cubicBezTo>
                  <a:cubicBezTo>
                    <a:pt x="355" y="192"/>
                    <a:pt x="355" y="192"/>
                    <a:pt x="355" y="192"/>
                  </a:cubicBezTo>
                  <a:cubicBezTo>
                    <a:pt x="351" y="195"/>
                    <a:pt x="349" y="196"/>
                    <a:pt x="345" y="196"/>
                  </a:cubicBezTo>
                  <a:cubicBezTo>
                    <a:pt x="338" y="196"/>
                    <a:pt x="336" y="189"/>
                    <a:pt x="330" y="189"/>
                  </a:cubicBezTo>
                  <a:cubicBezTo>
                    <a:pt x="326" y="189"/>
                    <a:pt x="324" y="190"/>
                    <a:pt x="322" y="192"/>
                  </a:cubicBezTo>
                  <a:cubicBezTo>
                    <a:pt x="319" y="196"/>
                    <a:pt x="320" y="200"/>
                    <a:pt x="316" y="201"/>
                  </a:cubicBezTo>
                  <a:cubicBezTo>
                    <a:pt x="314" y="202"/>
                    <a:pt x="312" y="200"/>
                    <a:pt x="310" y="201"/>
                  </a:cubicBezTo>
                  <a:cubicBezTo>
                    <a:pt x="309" y="202"/>
                    <a:pt x="309" y="203"/>
                    <a:pt x="309" y="203"/>
                  </a:cubicBezTo>
                  <a:cubicBezTo>
                    <a:pt x="305" y="207"/>
                    <a:pt x="302" y="209"/>
                    <a:pt x="297" y="211"/>
                  </a:cubicBezTo>
                  <a:cubicBezTo>
                    <a:pt x="289" y="214"/>
                    <a:pt x="285" y="216"/>
                    <a:pt x="277" y="217"/>
                  </a:cubicBezTo>
                  <a:cubicBezTo>
                    <a:pt x="272" y="218"/>
                    <a:pt x="269" y="219"/>
                    <a:pt x="265" y="221"/>
                  </a:cubicBezTo>
                  <a:cubicBezTo>
                    <a:pt x="262" y="223"/>
                    <a:pt x="262" y="226"/>
                    <a:pt x="259" y="229"/>
                  </a:cubicBezTo>
                  <a:cubicBezTo>
                    <a:pt x="259" y="229"/>
                    <a:pt x="259" y="229"/>
                    <a:pt x="259" y="229"/>
                  </a:cubicBezTo>
                  <a:cubicBezTo>
                    <a:pt x="251" y="228"/>
                    <a:pt x="246" y="231"/>
                    <a:pt x="238" y="227"/>
                  </a:cubicBezTo>
                  <a:cubicBezTo>
                    <a:pt x="238" y="227"/>
                    <a:pt x="237" y="227"/>
                    <a:pt x="236" y="227"/>
                  </a:cubicBezTo>
                  <a:cubicBezTo>
                    <a:pt x="234" y="225"/>
                    <a:pt x="234" y="223"/>
                    <a:pt x="233" y="221"/>
                  </a:cubicBezTo>
                  <a:cubicBezTo>
                    <a:pt x="230" y="216"/>
                    <a:pt x="228" y="213"/>
                    <a:pt x="227" y="207"/>
                  </a:cubicBezTo>
                  <a:cubicBezTo>
                    <a:pt x="225" y="201"/>
                    <a:pt x="227" y="197"/>
                    <a:pt x="226" y="190"/>
                  </a:cubicBezTo>
                  <a:cubicBezTo>
                    <a:pt x="221" y="191"/>
                    <a:pt x="219" y="193"/>
                    <a:pt x="214" y="193"/>
                  </a:cubicBezTo>
                  <a:cubicBezTo>
                    <a:pt x="212" y="194"/>
                    <a:pt x="210" y="193"/>
                    <a:pt x="208" y="194"/>
                  </a:cubicBezTo>
                  <a:cubicBezTo>
                    <a:pt x="205" y="195"/>
                    <a:pt x="203" y="196"/>
                    <a:pt x="200" y="197"/>
                  </a:cubicBezTo>
                  <a:cubicBezTo>
                    <a:pt x="195" y="199"/>
                    <a:pt x="193" y="200"/>
                    <a:pt x="188" y="201"/>
                  </a:cubicBezTo>
                  <a:cubicBezTo>
                    <a:pt x="183" y="203"/>
                    <a:pt x="181" y="204"/>
                    <a:pt x="176" y="204"/>
                  </a:cubicBezTo>
                  <a:cubicBezTo>
                    <a:pt x="172" y="204"/>
                    <a:pt x="169" y="203"/>
                    <a:pt x="165" y="200"/>
                  </a:cubicBezTo>
                  <a:cubicBezTo>
                    <a:pt x="163" y="198"/>
                    <a:pt x="163" y="196"/>
                    <a:pt x="160" y="194"/>
                  </a:cubicBezTo>
                  <a:cubicBezTo>
                    <a:pt x="159" y="193"/>
                    <a:pt x="158" y="192"/>
                    <a:pt x="156" y="191"/>
                  </a:cubicBezTo>
                  <a:cubicBezTo>
                    <a:pt x="152" y="189"/>
                    <a:pt x="149" y="186"/>
                    <a:pt x="144" y="185"/>
                  </a:cubicBezTo>
                  <a:cubicBezTo>
                    <a:pt x="138" y="184"/>
                    <a:pt x="134" y="186"/>
                    <a:pt x="127" y="185"/>
                  </a:cubicBezTo>
                  <a:cubicBezTo>
                    <a:pt x="120" y="184"/>
                    <a:pt x="117" y="179"/>
                    <a:pt x="109" y="179"/>
                  </a:cubicBezTo>
                  <a:cubicBezTo>
                    <a:pt x="105" y="179"/>
                    <a:pt x="100" y="180"/>
                    <a:pt x="98" y="184"/>
                  </a:cubicBezTo>
                  <a:cubicBezTo>
                    <a:pt x="97" y="186"/>
                    <a:pt x="97" y="188"/>
                    <a:pt x="96" y="190"/>
                  </a:cubicBezTo>
                  <a:cubicBezTo>
                    <a:pt x="95" y="193"/>
                    <a:pt x="95" y="194"/>
                    <a:pt x="94" y="196"/>
                  </a:cubicBezTo>
                  <a:cubicBezTo>
                    <a:pt x="93" y="197"/>
                    <a:pt x="92" y="197"/>
                    <a:pt x="91" y="197"/>
                  </a:cubicBezTo>
                  <a:cubicBezTo>
                    <a:pt x="67" y="190"/>
                    <a:pt x="67" y="190"/>
                    <a:pt x="67" y="190"/>
                  </a:cubicBezTo>
                  <a:cubicBezTo>
                    <a:pt x="67" y="191"/>
                    <a:pt x="66" y="191"/>
                    <a:pt x="65" y="191"/>
                  </a:cubicBezTo>
                  <a:cubicBezTo>
                    <a:pt x="61" y="193"/>
                    <a:pt x="60" y="197"/>
                    <a:pt x="56" y="199"/>
                  </a:cubicBezTo>
                  <a:cubicBezTo>
                    <a:pt x="54" y="201"/>
                    <a:pt x="52" y="201"/>
                    <a:pt x="49" y="202"/>
                  </a:cubicBezTo>
                  <a:cubicBezTo>
                    <a:pt x="45" y="205"/>
                    <a:pt x="45" y="209"/>
                    <a:pt x="43" y="213"/>
                  </a:cubicBezTo>
                  <a:cubicBezTo>
                    <a:pt x="41" y="218"/>
                    <a:pt x="40" y="222"/>
                    <a:pt x="38" y="225"/>
                  </a:cubicBezTo>
                  <a:cubicBezTo>
                    <a:pt x="38" y="225"/>
                    <a:pt x="38" y="225"/>
                    <a:pt x="38" y="225"/>
                  </a:cubicBezTo>
                  <a:cubicBezTo>
                    <a:pt x="35" y="225"/>
                    <a:pt x="32" y="225"/>
                    <a:pt x="29" y="223"/>
                  </a:cubicBezTo>
                  <a:cubicBezTo>
                    <a:pt x="29" y="223"/>
                    <a:pt x="29" y="222"/>
                    <a:pt x="28" y="221"/>
                  </a:cubicBezTo>
                  <a:cubicBezTo>
                    <a:pt x="26" y="220"/>
                    <a:pt x="24" y="220"/>
                    <a:pt x="22" y="218"/>
                  </a:cubicBezTo>
                  <a:cubicBezTo>
                    <a:pt x="19" y="216"/>
                    <a:pt x="19" y="213"/>
                    <a:pt x="17" y="210"/>
                  </a:cubicBezTo>
                  <a:cubicBezTo>
                    <a:pt x="14" y="204"/>
                    <a:pt x="11" y="201"/>
                    <a:pt x="7" y="196"/>
                  </a:cubicBezTo>
                  <a:cubicBezTo>
                    <a:pt x="4" y="192"/>
                    <a:pt x="1" y="190"/>
                    <a:pt x="1" y="186"/>
                  </a:cubicBezTo>
                  <a:cubicBezTo>
                    <a:pt x="1" y="182"/>
                    <a:pt x="4" y="180"/>
                    <a:pt x="4" y="176"/>
                  </a:cubicBezTo>
                  <a:cubicBezTo>
                    <a:pt x="4" y="172"/>
                    <a:pt x="4" y="170"/>
                    <a:pt x="3" y="165"/>
                  </a:cubicBezTo>
                  <a:cubicBezTo>
                    <a:pt x="2" y="162"/>
                    <a:pt x="0" y="160"/>
                    <a:pt x="0" y="157"/>
                  </a:cubicBezTo>
                  <a:cubicBezTo>
                    <a:pt x="0" y="153"/>
                    <a:pt x="0" y="153"/>
                    <a:pt x="0" y="153"/>
                  </a:cubicBezTo>
                  <a:cubicBezTo>
                    <a:pt x="8" y="152"/>
                    <a:pt x="12" y="149"/>
                    <a:pt x="20" y="149"/>
                  </a:cubicBezTo>
                  <a:cubicBezTo>
                    <a:pt x="34" y="149"/>
                    <a:pt x="34" y="149"/>
                    <a:pt x="34" y="149"/>
                  </a:cubicBezTo>
                  <a:cubicBezTo>
                    <a:pt x="40" y="149"/>
                    <a:pt x="43" y="147"/>
                    <a:pt x="48" y="145"/>
                  </a:cubicBezTo>
                  <a:cubicBezTo>
                    <a:pt x="55" y="142"/>
                    <a:pt x="58" y="139"/>
                    <a:pt x="63" y="133"/>
                  </a:cubicBezTo>
                  <a:cubicBezTo>
                    <a:pt x="67" y="130"/>
                    <a:pt x="68" y="126"/>
                    <a:pt x="70" y="121"/>
                  </a:cubicBezTo>
                  <a:cubicBezTo>
                    <a:pt x="73" y="117"/>
                    <a:pt x="74" y="114"/>
                    <a:pt x="75" y="110"/>
                  </a:cubicBezTo>
                  <a:cubicBezTo>
                    <a:pt x="75" y="108"/>
                    <a:pt x="76" y="106"/>
                    <a:pt x="76" y="104"/>
                  </a:cubicBezTo>
                  <a:cubicBezTo>
                    <a:pt x="76" y="102"/>
                    <a:pt x="73" y="101"/>
                    <a:pt x="71" y="100"/>
                  </a:cubicBezTo>
                  <a:cubicBezTo>
                    <a:pt x="68" y="99"/>
                    <a:pt x="66" y="98"/>
                    <a:pt x="63" y="97"/>
                  </a:cubicBezTo>
                  <a:cubicBezTo>
                    <a:pt x="59" y="95"/>
                    <a:pt x="57" y="92"/>
                    <a:pt x="53" y="89"/>
                  </a:cubicBezTo>
                  <a:cubicBezTo>
                    <a:pt x="53" y="89"/>
                    <a:pt x="52" y="89"/>
                    <a:pt x="51" y="8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5268913" y="2860675"/>
              <a:ext cx="301625" cy="384175"/>
            </a:xfrm>
            <a:custGeom>
              <a:avLst/>
              <a:gdLst/>
              <a:ahLst/>
              <a:cxnLst>
                <a:cxn ang="0">
                  <a:pos x="74" y="1"/>
                </a:cxn>
                <a:cxn ang="0">
                  <a:pos x="74" y="0"/>
                </a:cxn>
                <a:cxn ang="0">
                  <a:pos x="107" y="11"/>
                </a:cxn>
                <a:cxn ang="0">
                  <a:pos x="115" y="17"/>
                </a:cxn>
                <a:cxn ang="0">
                  <a:pos x="137" y="31"/>
                </a:cxn>
                <a:cxn ang="0">
                  <a:pos x="142" y="47"/>
                </a:cxn>
                <a:cxn ang="0">
                  <a:pos x="151" y="72"/>
                </a:cxn>
                <a:cxn ang="0">
                  <a:pos x="155" y="92"/>
                </a:cxn>
                <a:cxn ang="0">
                  <a:pos x="167" y="90"/>
                </a:cxn>
                <a:cxn ang="0">
                  <a:pos x="176" y="82"/>
                </a:cxn>
                <a:cxn ang="0">
                  <a:pos x="190" y="85"/>
                </a:cxn>
                <a:cxn ang="0">
                  <a:pos x="195" y="99"/>
                </a:cxn>
                <a:cxn ang="0">
                  <a:pos x="182" y="102"/>
                </a:cxn>
                <a:cxn ang="0">
                  <a:pos x="166" y="105"/>
                </a:cxn>
                <a:cxn ang="0">
                  <a:pos x="167" y="120"/>
                </a:cxn>
                <a:cxn ang="0">
                  <a:pos x="162" y="127"/>
                </a:cxn>
                <a:cxn ang="0">
                  <a:pos x="164" y="138"/>
                </a:cxn>
                <a:cxn ang="0">
                  <a:pos x="178" y="156"/>
                </a:cxn>
                <a:cxn ang="0">
                  <a:pos x="182" y="175"/>
                </a:cxn>
                <a:cxn ang="0">
                  <a:pos x="204" y="175"/>
                </a:cxn>
                <a:cxn ang="0">
                  <a:pos x="215" y="185"/>
                </a:cxn>
                <a:cxn ang="0">
                  <a:pos x="206" y="200"/>
                </a:cxn>
                <a:cxn ang="0">
                  <a:pos x="203" y="210"/>
                </a:cxn>
                <a:cxn ang="0">
                  <a:pos x="190" y="227"/>
                </a:cxn>
                <a:cxn ang="0">
                  <a:pos x="178" y="244"/>
                </a:cxn>
                <a:cxn ang="0">
                  <a:pos x="163" y="261"/>
                </a:cxn>
                <a:cxn ang="0">
                  <a:pos x="151" y="274"/>
                </a:cxn>
                <a:cxn ang="0">
                  <a:pos x="149" y="275"/>
                </a:cxn>
                <a:cxn ang="0">
                  <a:pos x="137" y="259"/>
                </a:cxn>
                <a:cxn ang="0">
                  <a:pos x="112" y="254"/>
                </a:cxn>
                <a:cxn ang="0">
                  <a:pos x="107" y="247"/>
                </a:cxn>
                <a:cxn ang="0">
                  <a:pos x="85" y="259"/>
                </a:cxn>
                <a:cxn ang="0">
                  <a:pos x="88" y="241"/>
                </a:cxn>
                <a:cxn ang="0">
                  <a:pos x="82" y="237"/>
                </a:cxn>
                <a:cxn ang="0">
                  <a:pos x="66" y="248"/>
                </a:cxn>
                <a:cxn ang="0">
                  <a:pos x="55" y="252"/>
                </a:cxn>
                <a:cxn ang="0">
                  <a:pos x="45" y="218"/>
                </a:cxn>
                <a:cxn ang="0">
                  <a:pos x="42" y="198"/>
                </a:cxn>
                <a:cxn ang="0">
                  <a:pos x="44" y="186"/>
                </a:cxn>
                <a:cxn ang="0">
                  <a:pos x="37" y="177"/>
                </a:cxn>
                <a:cxn ang="0">
                  <a:pos x="25" y="175"/>
                </a:cxn>
                <a:cxn ang="0">
                  <a:pos x="20" y="167"/>
                </a:cxn>
                <a:cxn ang="0">
                  <a:pos x="40" y="142"/>
                </a:cxn>
                <a:cxn ang="0">
                  <a:pos x="49" y="137"/>
                </a:cxn>
                <a:cxn ang="0">
                  <a:pos x="43" y="121"/>
                </a:cxn>
                <a:cxn ang="0">
                  <a:pos x="37" y="104"/>
                </a:cxn>
                <a:cxn ang="0">
                  <a:pos x="26" y="110"/>
                </a:cxn>
                <a:cxn ang="0">
                  <a:pos x="14" y="100"/>
                </a:cxn>
                <a:cxn ang="0">
                  <a:pos x="9" y="91"/>
                </a:cxn>
                <a:cxn ang="0">
                  <a:pos x="2" y="81"/>
                </a:cxn>
                <a:cxn ang="0">
                  <a:pos x="0" y="76"/>
                </a:cxn>
                <a:cxn ang="0">
                  <a:pos x="6" y="74"/>
                </a:cxn>
                <a:cxn ang="0">
                  <a:pos x="18" y="52"/>
                </a:cxn>
                <a:cxn ang="0">
                  <a:pos x="26" y="38"/>
                </a:cxn>
                <a:cxn ang="0">
                  <a:pos x="29" y="26"/>
                </a:cxn>
                <a:cxn ang="0">
                  <a:pos x="36" y="21"/>
                </a:cxn>
                <a:cxn ang="0">
                  <a:pos x="42" y="21"/>
                </a:cxn>
                <a:cxn ang="0">
                  <a:pos x="53" y="34"/>
                </a:cxn>
                <a:cxn ang="0">
                  <a:pos x="67" y="35"/>
                </a:cxn>
                <a:cxn ang="0">
                  <a:pos x="77" y="25"/>
                </a:cxn>
                <a:cxn ang="0">
                  <a:pos x="73" y="3"/>
                </a:cxn>
              </a:cxnLst>
              <a:rect l="0" t="0" r="r" b="b"/>
              <a:pathLst>
                <a:path w="215" h="275">
                  <a:moveTo>
                    <a:pt x="73" y="3"/>
                  </a:moveTo>
                  <a:cubicBezTo>
                    <a:pt x="73" y="2"/>
                    <a:pt x="74" y="2"/>
                    <a:pt x="74" y="1"/>
                  </a:cubicBezTo>
                  <a:cubicBezTo>
                    <a:pt x="74" y="0"/>
                    <a:pt x="74" y="0"/>
                    <a:pt x="74" y="0"/>
                  </a:cubicBezTo>
                  <a:cubicBezTo>
                    <a:pt x="74" y="0"/>
                    <a:pt x="74" y="0"/>
                    <a:pt x="74" y="0"/>
                  </a:cubicBezTo>
                  <a:cubicBezTo>
                    <a:pt x="86" y="4"/>
                    <a:pt x="93" y="6"/>
                    <a:pt x="105" y="8"/>
                  </a:cubicBezTo>
                  <a:cubicBezTo>
                    <a:pt x="105" y="9"/>
                    <a:pt x="106" y="11"/>
                    <a:pt x="107" y="11"/>
                  </a:cubicBezTo>
                  <a:cubicBezTo>
                    <a:pt x="109" y="12"/>
                    <a:pt x="110" y="13"/>
                    <a:pt x="111" y="13"/>
                  </a:cubicBezTo>
                  <a:cubicBezTo>
                    <a:pt x="113" y="14"/>
                    <a:pt x="113" y="16"/>
                    <a:pt x="115" y="17"/>
                  </a:cubicBezTo>
                  <a:cubicBezTo>
                    <a:pt x="119" y="21"/>
                    <a:pt x="121" y="25"/>
                    <a:pt x="127" y="27"/>
                  </a:cubicBezTo>
                  <a:cubicBezTo>
                    <a:pt x="131" y="29"/>
                    <a:pt x="134" y="28"/>
                    <a:pt x="137" y="31"/>
                  </a:cubicBezTo>
                  <a:cubicBezTo>
                    <a:pt x="139" y="33"/>
                    <a:pt x="138" y="35"/>
                    <a:pt x="139" y="37"/>
                  </a:cubicBezTo>
                  <a:cubicBezTo>
                    <a:pt x="140" y="41"/>
                    <a:pt x="141" y="43"/>
                    <a:pt x="142" y="47"/>
                  </a:cubicBezTo>
                  <a:cubicBezTo>
                    <a:pt x="142" y="52"/>
                    <a:pt x="142" y="56"/>
                    <a:pt x="143" y="61"/>
                  </a:cubicBezTo>
                  <a:cubicBezTo>
                    <a:pt x="144" y="66"/>
                    <a:pt x="149" y="67"/>
                    <a:pt x="151" y="72"/>
                  </a:cubicBezTo>
                  <a:cubicBezTo>
                    <a:pt x="152" y="77"/>
                    <a:pt x="152" y="81"/>
                    <a:pt x="153" y="86"/>
                  </a:cubicBezTo>
                  <a:cubicBezTo>
                    <a:pt x="154" y="88"/>
                    <a:pt x="153" y="90"/>
                    <a:pt x="155" y="92"/>
                  </a:cubicBezTo>
                  <a:cubicBezTo>
                    <a:pt x="156" y="93"/>
                    <a:pt x="158" y="93"/>
                    <a:pt x="160" y="93"/>
                  </a:cubicBezTo>
                  <a:cubicBezTo>
                    <a:pt x="163" y="93"/>
                    <a:pt x="164" y="91"/>
                    <a:pt x="167" y="90"/>
                  </a:cubicBezTo>
                  <a:cubicBezTo>
                    <a:pt x="169" y="89"/>
                    <a:pt x="171" y="88"/>
                    <a:pt x="173" y="86"/>
                  </a:cubicBezTo>
                  <a:cubicBezTo>
                    <a:pt x="174" y="85"/>
                    <a:pt x="175" y="84"/>
                    <a:pt x="176" y="82"/>
                  </a:cubicBezTo>
                  <a:cubicBezTo>
                    <a:pt x="177" y="80"/>
                    <a:pt x="178" y="77"/>
                    <a:pt x="181" y="77"/>
                  </a:cubicBezTo>
                  <a:cubicBezTo>
                    <a:pt x="185" y="77"/>
                    <a:pt x="187" y="81"/>
                    <a:pt x="190" y="85"/>
                  </a:cubicBezTo>
                  <a:cubicBezTo>
                    <a:pt x="192" y="89"/>
                    <a:pt x="195" y="90"/>
                    <a:pt x="195" y="95"/>
                  </a:cubicBezTo>
                  <a:cubicBezTo>
                    <a:pt x="195" y="99"/>
                    <a:pt x="195" y="99"/>
                    <a:pt x="195" y="99"/>
                  </a:cubicBezTo>
                  <a:cubicBezTo>
                    <a:pt x="192" y="99"/>
                    <a:pt x="190" y="99"/>
                    <a:pt x="187" y="100"/>
                  </a:cubicBezTo>
                  <a:cubicBezTo>
                    <a:pt x="185" y="100"/>
                    <a:pt x="184" y="102"/>
                    <a:pt x="182" y="102"/>
                  </a:cubicBezTo>
                  <a:cubicBezTo>
                    <a:pt x="178" y="102"/>
                    <a:pt x="176" y="99"/>
                    <a:pt x="171" y="99"/>
                  </a:cubicBezTo>
                  <a:cubicBezTo>
                    <a:pt x="168" y="99"/>
                    <a:pt x="166" y="102"/>
                    <a:pt x="166" y="105"/>
                  </a:cubicBezTo>
                  <a:cubicBezTo>
                    <a:pt x="166" y="109"/>
                    <a:pt x="169" y="110"/>
                    <a:pt x="169" y="114"/>
                  </a:cubicBezTo>
                  <a:cubicBezTo>
                    <a:pt x="169" y="116"/>
                    <a:pt x="168" y="118"/>
                    <a:pt x="167" y="120"/>
                  </a:cubicBezTo>
                  <a:cubicBezTo>
                    <a:pt x="166" y="122"/>
                    <a:pt x="166" y="124"/>
                    <a:pt x="164" y="126"/>
                  </a:cubicBezTo>
                  <a:cubicBezTo>
                    <a:pt x="164" y="127"/>
                    <a:pt x="163" y="126"/>
                    <a:pt x="162" y="127"/>
                  </a:cubicBezTo>
                  <a:cubicBezTo>
                    <a:pt x="160" y="128"/>
                    <a:pt x="159" y="130"/>
                    <a:pt x="159" y="133"/>
                  </a:cubicBezTo>
                  <a:cubicBezTo>
                    <a:pt x="159" y="136"/>
                    <a:pt x="162" y="136"/>
                    <a:pt x="164" y="138"/>
                  </a:cubicBezTo>
                  <a:cubicBezTo>
                    <a:pt x="167" y="142"/>
                    <a:pt x="168" y="145"/>
                    <a:pt x="171" y="148"/>
                  </a:cubicBezTo>
                  <a:cubicBezTo>
                    <a:pt x="174" y="151"/>
                    <a:pt x="178" y="152"/>
                    <a:pt x="178" y="156"/>
                  </a:cubicBezTo>
                  <a:cubicBezTo>
                    <a:pt x="178" y="162"/>
                    <a:pt x="174" y="164"/>
                    <a:pt x="174" y="170"/>
                  </a:cubicBezTo>
                  <a:cubicBezTo>
                    <a:pt x="174" y="174"/>
                    <a:pt x="179" y="175"/>
                    <a:pt x="182" y="175"/>
                  </a:cubicBezTo>
                  <a:cubicBezTo>
                    <a:pt x="188" y="175"/>
                    <a:pt x="191" y="173"/>
                    <a:pt x="197" y="173"/>
                  </a:cubicBezTo>
                  <a:cubicBezTo>
                    <a:pt x="200" y="173"/>
                    <a:pt x="201" y="175"/>
                    <a:pt x="204" y="175"/>
                  </a:cubicBezTo>
                  <a:cubicBezTo>
                    <a:pt x="209" y="178"/>
                    <a:pt x="213" y="179"/>
                    <a:pt x="215" y="185"/>
                  </a:cubicBezTo>
                  <a:cubicBezTo>
                    <a:pt x="215" y="185"/>
                    <a:pt x="215" y="185"/>
                    <a:pt x="215" y="185"/>
                  </a:cubicBezTo>
                  <a:cubicBezTo>
                    <a:pt x="214" y="189"/>
                    <a:pt x="213" y="194"/>
                    <a:pt x="210" y="197"/>
                  </a:cubicBezTo>
                  <a:cubicBezTo>
                    <a:pt x="209" y="198"/>
                    <a:pt x="208" y="199"/>
                    <a:pt x="206" y="200"/>
                  </a:cubicBezTo>
                  <a:cubicBezTo>
                    <a:pt x="204" y="202"/>
                    <a:pt x="201" y="203"/>
                    <a:pt x="201" y="206"/>
                  </a:cubicBezTo>
                  <a:cubicBezTo>
                    <a:pt x="201" y="208"/>
                    <a:pt x="203" y="208"/>
                    <a:pt x="203" y="210"/>
                  </a:cubicBezTo>
                  <a:cubicBezTo>
                    <a:pt x="203" y="213"/>
                    <a:pt x="201" y="215"/>
                    <a:pt x="198" y="218"/>
                  </a:cubicBezTo>
                  <a:cubicBezTo>
                    <a:pt x="195" y="222"/>
                    <a:pt x="194" y="225"/>
                    <a:pt x="190" y="227"/>
                  </a:cubicBezTo>
                  <a:cubicBezTo>
                    <a:pt x="187" y="230"/>
                    <a:pt x="184" y="230"/>
                    <a:pt x="182" y="234"/>
                  </a:cubicBezTo>
                  <a:cubicBezTo>
                    <a:pt x="180" y="238"/>
                    <a:pt x="180" y="241"/>
                    <a:pt x="178" y="244"/>
                  </a:cubicBezTo>
                  <a:cubicBezTo>
                    <a:pt x="175" y="249"/>
                    <a:pt x="175" y="252"/>
                    <a:pt x="171" y="255"/>
                  </a:cubicBezTo>
                  <a:cubicBezTo>
                    <a:pt x="168" y="257"/>
                    <a:pt x="166" y="258"/>
                    <a:pt x="163" y="261"/>
                  </a:cubicBezTo>
                  <a:cubicBezTo>
                    <a:pt x="161" y="264"/>
                    <a:pt x="157" y="263"/>
                    <a:pt x="155" y="266"/>
                  </a:cubicBezTo>
                  <a:cubicBezTo>
                    <a:pt x="152" y="268"/>
                    <a:pt x="152" y="271"/>
                    <a:pt x="151" y="274"/>
                  </a:cubicBezTo>
                  <a:cubicBezTo>
                    <a:pt x="150" y="275"/>
                    <a:pt x="149" y="275"/>
                    <a:pt x="149" y="275"/>
                  </a:cubicBezTo>
                  <a:cubicBezTo>
                    <a:pt x="149" y="275"/>
                    <a:pt x="149" y="275"/>
                    <a:pt x="149" y="275"/>
                  </a:cubicBezTo>
                  <a:cubicBezTo>
                    <a:pt x="147" y="271"/>
                    <a:pt x="146" y="267"/>
                    <a:pt x="143" y="263"/>
                  </a:cubicBezTo>
                  <a:cubicBezTo>
                    <a:pt x="141" y="261"/>
                    <a:pt x="139" y="261"/>
                    <a:pt x="137" y="259"/>
                  </a:cubicBezTo>
                  <a:cubicBezTo>
                    <a:pt x="133" y="258"/>
                    <a:pt x="131" y="257"/>
                    <a:pt x="127" y="257"/>
                  </a:cubicBezTo>
                  <a:cubicBezTo>
                    <a:pt x="121" y="257"/>
                    <a:pt x="118" y="255"/>
                    <a:pt x="112" y="254"/>
                  </a:cubicBezTo>
                  <a:cubicBezTo>
                    <a:pt x="110" y="253"/>
                    <a:pt x="107" y="254"/>
                    <a:pt x="106" y="251"/>
                  </a:cubicBezTo>
                  <a:cubicBezTo>
                    <a:pt x="106" y="250"/>
                    <a:pt x="107" y="249"/>
                    <a:pt x="107" y="247"/>
                  </a:cubicBezTo>
                  <a:cubicBezTo>
                    <a:pt x="107" y="246"/>
                    <a:pt x="107" y="245"/>
                    <a:pt x="106" y="243"/>
                  </a:cubicBezTo>
                  <a:cubicBezTo>
                    <a:pt x="96" y="246"/>
                    <a:pt x="91" y="251"/>
                    <a:pt x="85" y="259"/>
                  </a:cubicBezTo>
                  <a:cubicBezTo>
                    <a:pt x="83" y="257"/>
                    <a:pt x="83" y="257"/>
                    <a:pt x="83" y="257"/>
                  </a:cubicBezTo>
                  <a:cubicBezTo>
                    <a:pt x="84" y="251"/>
                    <a:pt x="85" y="247"/>
                    <a:pt x="88" y="241"/>
                  </a:cubicBezTo>
                  <a:cubicBezTo>
                    <a:pt x="89" y="238"/>
                    <a:pt x="91" y="235"/>
                    <a:pt x="91" y="231"/>
                  </a:cubicBezTo>
                  <a:cubicBezTo>
                    <a:pt x="87" y="232"/>
                    <a:pt x="86" y="235"/>
                    <a:pt x="82" y="237"/>
                  </a:cubicBezTo>
                  <a:cubicBezTo>
                    <a:pt x="78" y="240"/>
                    <a:pt x="75" y="242"/>
                    <a:pt x="70" y="244"/>
                  </a:cubicBezTo>
                  <a:cubicBezTo>
                    <a:pt x="69" y="245"/>
                    <a:pt x="68" y="247"/>
                    <a:pt x="66" y="248"/>
                  </a:cubicBezTo>
                  <a:cubicBezTo>
                    <a:pt x="62" y="250"/>
                    <a:pt x="60" y="252"/>
                    <a:pt x="55" y="252"/>
                  </a:cubicBezTo>
                  <a:cubicBezTo>
                    <a:pt x="55" y="252"/>
                    <a:pt x="55" y="252"/>
                    <a:pt x="55" y="252"/>
                  </a:cubicBezTo>
                  <a:cubicBezTo>
                    <a:pt x="51" y="245"/>
                    <a:pt x="53" y="240"/>
                    <a:pt x="51" y="232"/>
                  </a:cubicBezTo>
                  <a:cubicBezTo>
                    <a:pt x="49" y="226"/>
                    <a:pt x="48" y="223"/>
                    <a:pt x="45" y="218"/>
                  </a:cubicBezTo>
                  <a:cubicBezTo>
                    <a:pt x="43" y="215"/>
                    <a:pt x="42" y="213"/>
                    <a:pt x="42" y="210"/>
                  </a:cubicBezTo>
                  <a:cubicBezTo>
                    <a:pt x="42" y="198"/>
                    <a:pt x="42" y="198"/>
                    <a:pt x="42" y="198"/>
                  </a:cubicBezTo>
                  <a:cubicBezTo>
                    <a:pt x="42" y="196"/>
                    <a:pt x="43" y="195"/>
                    <a:pt x="43" y="194"/>
                  </a:cubicBezTo>
                  <a:cubicBezTo>
                    <a:pt x="44" y="191"/>
                    <a:pt x="44" y="189"/>
                    <a:pt x="44" y="186"/>
                  </a:cubicBezTo>
                  <a:cubicBezTo>
                    <a:pt x="44" y="184"/>
                    <a:pt x="43" y="183"/>
                    <a:pt x="42" y="182"/>
                  </a:cubicBezTo>
                  <a:cubicBezTo>
                    <a:pt x="41" y="180"/>
                    <a:pt x="39" y="178"/>
                    <a:pt x="37" y="177"/>
                  </a:cubicBezTo>
                  <a:cubicBezTo>
                    <a:pt x="35" y="177"/>
                    <a:pt x="34" y="178"/>
                    <a:pt x="33" y="177"/>
                  </a:cubicBezTo>
                  <a:cubicBezTo>
                    <a:pt x="30" y="177"/>
                    <a:pt x="28" y="176"/>
                    <a:pt x="25" y="175"/>
                  </a:cubicBezTo>
                  <a:cubicBezTo>
                    <a:pt x="22" y="174"/>
                    <a:pt x="21" y="170"/>
                    <a:pt x="20" y="167"/>
                  </a:cubicBezTo>
                  <a:cubicBezTo>
                    <a:pt x="20" y="167"/>
                    <a:pt x="20" y="167"/>
                    <a:pt x="20" y="167"/>
                  </a:cubicBezTo>
                  <a:cubicBezTo>
                    <a:pt x="24" y="160"/>
                    <a:pt x="25" y="155"/>
                    <a:pt x="30" y="149"/>
                  </a:cubicBezTo>
                  <a:cubicBezTo>
                    <a:pt x="32" y="145"/>
                    <a:pt x="36" y="144"/>
                    <a:pt x="40" y="142"/>
                  </a:cubicBezTo>
                  <a:cubicBezTo>
                    <a:pt x="41" y="142"/>
                    <a:pt x="42" y="141"/>
                    <a:pt x="44" y="140"/>
                  </a:cubicBezTo>
                  <a:cubicBezTo>
                    <a:pt x="46" y="140"/>
                    <a:pt x="49" y="140"/>
                    <a:pt x="49" y="137"/>
                  </a:cubicBezTo>
                  <a:cubicBezTo>
                    <a:pt x="49" y="135"/>
                    <a:pt x="47" y="134"/>
                    <a:pt x="47" y="131"/>
                  </a:cubicBezTo>
                  <a:cubicBezTo>
                    <a:pt x="46" y="127"/>
                    <a:pt x="45" y="125"/>
                    <a:pt x="43" y="121"/>
                  </a:cubicBezTo>
                  <a:cubicBezTo>
                    <a:pt x="41" y="118"/>
                    <a:pt x="42" y="116"/>
                    <a:pt x="41" y="112"/>
                  </a:cubicBezTo>
                  <a:cubicBezTo>
                    <a:pt x="40" y="109"/>
                    <a:pt x="39" y="107"/>
                    <a:pt x="37" y="104"/>
                  </a:cubicBezTo>
                  <a:cubicBezTo>
                    <a:pt x="35" y="105"/>
                    <a:pt x="33" y="106"/>
                    <a:pt x="31" y="107"/>
                  </a:cubicBezTo>
                  <a:cubicBezTo>
                    <a:pt x="29" y="108"/>
                    <a:pt x="29" y="110"/>
                    <a:pt x="26" y="110"/>
                  </a:cubicBezTo>
                  <a:cubicBezTo>
                    <a:pt x="22" y="110"/>
                    <a:pt x="21" y="107"/>
                    <a:pt x="18" y="104"/>
                  </a:cubicBezTo>
                  <a:cubicBezTo>
                    <a:pt x="16" y="103"/>
                    <a:pt x="16" y="102"/>
                    <a:pt x="14" y="100"/>
                  </a:cubicBezTo>
                  <a:cubicBezTo>
                    <a:pt x="12" y="99"/>
                    <a:pt x="10" y="98"/>
                    <a:pt x="9" y="95"/>
                  </a:cubicBezTo>
                  <a:cubicBezTo>
                    <a:pt x="9" y="94"/>
                    <a:pt x="10" y="93"/>
                    <a:pt x="9" y="91"/>
                  </a:cubicBezTo>
                  <a:cubicBezTo>
                    <a:pt x="9" y="89"/>
                    <a:pt x="9" y="88"/>
                    <a:pt x="7" y="85"/>
                  </a:cubicBezTo>
                  <a:cubicBezTo>
                    <a:pt x="6" y="83"/>
                    <a:pt x="4" y="83"/>
                    <a:pt x="2" y="81"/>
                  </a:cubicBezTo>
                  <a:cubicBezTo>
                    <a:pt x="1" y="81"/>
                    <a:pt x="2" y="80"/>
                    <a:pt x="1" y="79"/>
                  </a:cubicBezTo>
                  <a:cubicBezTo>
                    <a:pt x="1" y="78"/>
                    <a:pt x="0" y="78"/>
                    <a:pt x="0" y="76"/>
                  </a:cubicBezTo>
                  <a:cubicBezTo>
                    <a:pt x="0" y="75"/>
                    <a:pt x="1" y="75"/>
                    <a:pt x="1" y="73"/>
                  </a:cubicBezTo>
                  <a:cubicBezTo>
                    <a:pt x="3" y="74"/>
                    <a:pt x="4" y="74"/>
                    <a:pt x="6" y="74"/>
                  </a:cubicBezTo>
                  <a:cubicBezTo>
                    <a:pt x="12" y="74"/>
                    <a:pt x="14" y="68"/>
                    <a:pt x="15" y="62"/>
                  </a:cubicBezTo>
                  <a:cubicBezTo>
                    <a:pt x="15" y="58"/>
                    <a:pt x="16" y="56"/>
                    <a:pt x="18" y="52"/>
                  </a:cubicBezTo>
                  <a:cubicBezTo>
                    <a:pt x="19" y="48"/>
                    <a:pt x="21" y="46"/>
                    <a:pt x="23" y="42"/>
                  </a:cubicBezTo>
                  <a:cubicBezTo>
                    <a:pt x="24" y="40"/>
                    <a:pt x="25" y="40"/>
                    <a:pt x="26" y="38"/>
                  </a:cubicBezTo>
                  <a:cubicBezTo>
                    <a:pt x="27" y="36"/>
                    <a:pt x="27" y="34"/>
                    <a:pt x="27" y="32"/>
                  </a:cubicBezTo>
                  <a:cubicBezTo>
                    <a:pt x="28" y="30"/>
                    <a:pt x="29" y="28"/>
                    <a:pt x="29" y="26"/>
                  </a:cubicBezTo>
                  <a:cubicBezTo>
                    <a:pt x="29" y="24"/>
                    <a:pt x="29" y="24"/>
                    <a:pt x="29" y="22"/>
                  </a:cubicBezTo>
                  <a:cubicBezTo>
                    <a:pt x="32" y="22"/>
                    <a:pt x="33" y="22"/>
                    <a:pt x="36" y="21"/>
                  </a:cubicBezTo>
                  <a:cubicBezTo>
                    <a:pt x="37" y="21"/>
                    <a:pt x="38" y="20"/>
                    <a:pt x="40" y="20"/>
                  </a:cubicBezTo>
                  <a:cubicBezTo>
                    <a:pt x="41" y="20"/>
                    <a:pt x="41" y="21"/>
                    <a:pt x="42" y="21"/>
                  </a:cubicBezTo>
                  <a:cubicBezTo>
                    <a:pt x="46" y="22"/>
                    <a:pt x="48" y="25"/>
                    <a:pt x="50" y="28"/>
                  </a:cubicBezTo>
                  <a:cubicBezTo>
                    <a:pt x="52" y="30"/>
                    <a:pt x="53" y="32"/>
                    <a:pt x="53" y="34"/>
                  </a:cubicBezTo>
                  <a:cubicBezTo>
                    <a:pt x="54" y="37"/>
                    <a:pt x="55" y="40"/>
                    <a:pt x="58" y="40"/>
                  </a:cubicBezTo>
                  <a:cubicBezTo>
                    <a:pt x="62" y="40"/>
                    <a:pt x="64" y="38"/>
                    <a:pt x="67" y="35"/>
                  </a:cubicBezTo>
                  <a:cubicBezTo>
                    <a:pt x="73" y="30"/>
                    <a:pt x="73" y="30"/>
                    <a:pt x="73" y="30"/>
                  </a:cubicBezTo>
                  <a:cubicBezTo>
                    <a:pt x="75" y="28"/>
                    <a:pt x="77" y="28"/>
                    <a:pt x="77" y="25"/>
                  </a:cubicBezTo>
                  <a:cubicBezTo>
                    <a:pt x="77" y="21"/>
                    <a:pt x="73" y="19"/>
                    <a:pt x="73" y="14"/>
                  </a:cubicBezTo>
                  <a:cubicBezTo>
                    <a:pt x="73" y="10"/>
                    <a:pt x="73" y="8"/>
                    <a:pt x="73" y="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5360988" y="2806700"/>
              <a:ext cx="350838" cy="315913"/>
            </a:xfrm>
            <a:custGeom>
              <a:avLst/>
              <a:gdLst/>
              <a:ahLst/>
              <a:cxnLst>
                <a:cxn ang="0">
                  <a:pos x="5" y="33"/>
                </a:cxn>
                <a:cxn ang="0">
                  <a:pos x="7" y="13"/>
                </a:cxn>
                <a:cxn ang="0">
                  <a:pos x="15" y="10"/>
                </a:cxn>
                <a:cxn ang="0">
                  <a:pos x="26" y="14"/>
                </a:cxn>
                <a:cxn ang="0">
                  <a:pos x="35" y="31"/>
                </a:cxn>
                <a:cxn ang="0">
                  <a:pos x="43" y="32"/>
                </a:cxn>
                <a:cxn ang="0">
                  <a:pos x="51" y="34"/>
                </a:cxn>
                <a:cxn ang="0">
                  <a:pos x="59" y="34"/>
                </a:cxn>
                <a:cxn ang="0">
                  <a:pos x="69" y="23"/>
                </a:cxn>
                <a:cxn ang="0">
                  <a:pos x="79" y="26"/>
                </a:cxn>
                <a:cxn ang="0">
                  <a:pos x="87" y="35"/>
                </a:cxn>
                <a:cxn ang="0">
                  <a:pos x="91" y="29"/>
                </a:cxn>
                <a:cxn ang="0">
                  <a:pos x="106" y="17"/>
                </a:cxn>
                <a:cxn ang="0">
                  <a:pos x="123" y="0"/>
                </a:cxn>
                <a:cxn ang="0">
                  <a:pos x="129" y="2"/>
                </a:cxn>
                <a:cxn ang="0">
                  <a:pos x="129" y="3"/>
                </a:cxn>
                <a:cxn ang="0">
                  <a:pos x="131" y="16"/>
                </a:cxn>
                <a:cxn ang="0">
                  <a:pos x="153" y="23"/>
                </a:cxn>
                <a:cxn ang="0">
                  <a:pos x="173" y="38"/>
                </a:cxn>
                <a:cxn ang="0">
                  <a:pos x="180" y="54"/>
                </a:cxn>
                <a:cxn ang="0">
                  <a:pos x="194" y="92"/>
                </a:cxn>
                <a:cxn ang="0">
                  <a:pos x="199" y="105"/>
                </a:cxn>
                <a:cxn ang="0">
                  <a:pos x="209" y="129"/>
                </a:cxn>
                <a:cxn ang="0">
                  <a:pos x="224" y="145"/>
                </a:cxn>
                <a:cxn ang="0">
                  <a:pos x="227" y="155"/>
                </a:cxn>
                <a:cxn ang="0">
                  <a:pos x="231" y="159"/>
                </a:cxn>
                <a:cxn ang="0">
                  <a:pos x="251" y="181"/>
                </a:cxn>
                <a:cxn ang="0">
                  <a:pos x="232" y="179"/>
                </a:cxn>
                <a:cxn ang="0">
                  <a:pos x="242" y="187"/>
                </a:cxn>
                <a:cxn ang="0">
                  <a:pos x="237" y="188"/>
                </a:cxn>
                <a:cxn ang="0">
                  <a:pos x="218" y="178"/>
                </a:cxn>
                <a:cxn ang="0">
                  <a:pos x="226" y="196"/>
                </a:cxn>
                <a:cxn ang="0">
                  <a:pos x="215" y="214"/>
                </a:cxn>
                <a:cxn ang="0">
                  <a:pos x="211" y="222"/>
                </a:cxn>
                <a:cxn ang="0">
                  <a:pos x="190" y="224"/>
                </a:cxn>
                <a:cxn ang="0">
                  <a:pos x="159" y="224"/>
                </a:cxn>
                <a:cxn ang="0">
                  <a:pos x="149" y="223"/>
                </a:cxn>
                <a:cxn ang="0">
                  <a:pos x="138" y="213"/>
                </a:cxn>
                <a:cxn ang="0">
                  <a:pos x="116" y="213"/>
                </a:cxn>
                <a:cxn ang="0">
                  <a:pos x="112" y="194"/>
                </a:cxn>
                <a:cxn ang="0">
                  <a:pos x="98" y="176"/>
                </a:cxn>
                <a:cxn ang="0">
                  <a:pos x="96" y="165"/>
                </a:cxn>
                <a:cxn ang="0">
                  <a:pos x="101" y="158"/>
                </a:cxn>
                <a:cxn ang="0">
                  <a:pos x="100" y="143"/>
                </a:cxn>
                <a:cxn ang="0">
                  <a:pos x="116" y="140"/>
                </a:cxn>
                <a:cxn ang="0">
                  <a:pos x="129" y="137"/>
                </a:cxn>
                <a:cxn ang="0">
                  <a:pos x="124" y="123"/>
                </a:cxn>
                <a:cxn ang="0">
                  <a:pos x="110" y="120"/>
                </a:cxn>
                <a:cxn ang="0">
                  <a:pos x="101" y="128"/>
                </a:cxn>
                <a:cxn ang="0">
                  <a:pos x="89" y="130"/>
                </a:cxn>
                <a:cxn ang="0">
                  <a:pos x="85" y="110"/>
                </a:cxn>
                <a:cxn ang="0">
                  <a:pos x="76" y="85"/>
                </a:cxn>
                <a:cxn ang="0">
                  <a:pos x="71" y="69"/>
                </a:cxn>
                <a:cxn ang="0">
                  <a:pos x="49" y="55"/>
                </a:cxn>
                <a:cxn ang="0">
                  <a:pos x="41" y="49"/>
                </a:cxn>
                <a:cxn ang="0">
                  <a:pos x="8" y="38"/>
                </a:cxn>
              </a:cxnLst>
              <a:rect l="0" t="0" r="r" b="b"/>
              <a:pathLst>
                <a:path w="251" h="225">
                  <a:moveTo>
                    <a:pt x="8" y="38"/>
                  </a:moveTo>
                  <a:cubicBezTo>
                    <a:pt x="8" y="36"/>
                    <a:pt x="6" y="35"/>
                    <a:pt x="5" y="33"/>
                  </a:cubicBezTo>
                  <a:cubicBezTo>
                    <a:pt x="2" y="28"/>
                    <a:pt x="0" y="25"/>
                    <a:pt x="0" y="18"/>
                  </a:cubicBezTo>
                  <a:cubicBezTo>
                    <a:pt x="0" y="15"/>
                    <a:pt x="4" y="14"/>
                    <a:pt x="7" y="13"/>
                  </a:cubicBezTo>
                  <a:cubicBezTo>
                    <a:pt x="9" y="12"/>
                    <a:pt x="10" y="11"/>
                    <a:pt x="11" y="11"/>
                  </a:cubicBezTo>
                  <a:cubicBezTo>
                    <a:pt x="13" y="11"/>
                    <a:pt x="14" y="11"/>
                    <a:pt x="15" y="10"/>
                  </a:cubicBezTo>
                  <a:cubicBezTo>
                    <a:pt x="18" y="10"/>
                    <a:pt x="19" y="9"/>
                    <a:pt x="21" y="9"/>
                  </a:cubicBezTo>
                  <a:cubicBezTo>
                    <a:pt x="24" y="9"/>
                    <a:pt x="25" y="12"/>
                    <a:pt x="26" y="14"/>
                  </a:cubicBezTo>
                  <a:cubicBezTo>
                    <a:pt x="28" y="18"/>
                    <a:pt x="29" y="21"/>
                    <a:pt x="31" y="26"/>
                  </a:cubicBezTo>
                  <a:cubicBezTo>
                    <a:pt x="32" y="28"/>
                    <a:pt x="33" y="30"/>
                    <a:pt x="35" y="31"/>
                  </a:cubicBezTo>
                  <a:cubicBezTo>
                    <a:pt x="37" y="32"/>
                    <a:pt x="38" y="31"/>
                    <a:pt x="41" y="31"/>
                  </a:cubicBezTo>
                  <a:cubicBezTo>
                    <a:pt x="41" y="31"/>
                    <a:pt x="42" y="31"/>
                    <a:pt x="43" y="32"/>
                  </a:cubicBezTo>
                  <a:cubicBezTo>
                    <a:pt x="44" y="32"/>
                    <a:pt x="45" y="32"/>
                    <a:pt x="47" y="32"/>
                  </a:cubicBezTo>
                  <a:cubicBezTo>
                    <a:pt x="48" y="33"/>
                    <a:pt x="50" y="33"/>
                    <a:pt x="51" y="34"/>
                  </a:cubicBezTo>
                  <a:cubicBezTo>
                    <a:pt x="53" y="35"/>
                    <a:pt x="53" y="37"/>
                    <a:pt x="55" y="37"/>
                  </a:cubicBezTo>
                  <a:cubicBezTo>
                    <a:pt x="57" y="37"/>
                    <a:pt x="58" y="35"/>
                    <a:pt x="59" y="34"/>
                  </a:cubicBezTo>
                  <a:cubicBezTo>
                    <a:pt x="61" y="33"/>
                    <a:pt x="64" y="33"/>
                    <a:pt x="65" y="31"/>
                  </a:cubicBezTo>
                  <a:cubicBezTo>
                    <a:pt x="67" y="28"/>
                    <a:pt x="66" y="23"/>
                    <a:pt x="69" y="23"/>
                  </a:cubicBezTo>
                  <a:cubicBezTo>
                    <a:pt x="71" y="23"/>
                    <a:pt x="73" y="24"/>
                    <a:pt x="75" y="25"/>
                  </a:cubicBezTo>
                  <a:cubicBezTo>
                    <a:pt x="76" y="25"/>
                    <a:pt x="78" y="25"/>
                    <a:pt x="79" y="26"/>
                  </a:cubicBezTo>
                  <a:cubicBezTo>
                    <a:pt x="79" y="26"/>
                    <a:pt x="79" y="27"/>
                    <a:pt x="79" y="28"/>
                  </a:cubicBezTo>
                  <a:cubicBezTo>
                    <a:pt x="80" y="32"/>
                    <a:pt x="83" y="35"/>
                    <a:pt x="87" y="35"/>
                  </a:cubicBezTo>
                  <a:cubicBezTo>
                    <a:pt x="89" y="35"/>
                    <a:pt x="89" y="35"/>
                    <a:pt x="90" y="34"/>
                  </a:cubicBezTo>
                  <a:cubicBezTo>
                    <a:pt x="92" y="33"/>
                    <a:pt x="91" y="31"/>
                    <a:pt x="91" y="29"/>
                  </a:cubicBezTo>
                  <a:cubicBezTo>
                    <a:pt x="92" y="27"/>
                    <a:pt x="93" y="25"/>
                    <a:pt x="95" y="23"/>
                  </a:cubicBezTo>
                  <a:cubicBezTo>
                    <a:pt x="98" y="19"/>
                    <a:pt x="103" y="20"/>
                    <a:pt x="106" y="17"/>
                  </a:cubicBezTo>
                  <a:cubicBezTo>
                    <a:pt x="110" y="15"/>
                    <a:pt x="112" y="12"/>
                    <a:pt x="114" y="8"/>
                  </a:cubicBezTo>
                  <a:cubicBezTo>
                    <a:pt x="116" y="4"/>
                    <a:pt x="118" y="0"/>
                    <a:pt x="123" y="0"/>
                  </a:cubicBezTo>
                  <a:cubicBezTo>
                    <a:pt x="125" y="0"/>
                    <a:pt x="126" y="2"/>
                    <a:pt x="128" y="2"/>
                  </a:cubicBezTo>
                  <a:cubicBezTo>
                    <a:pt x="129" y="2"/>
                    <a:pt x="129" y="2"/>
                    <a:pt x="129" y="2"/>
                  </a:cubicBezTo>
                  <a:cubicBezTo>
                    <a:pt x="129" y="2"/>
                    <a:pt x="129" y="2"/>
                    <a:pt x="129" y="2"/>
                  </a:cubicBezTo>
                  <a:cubicBezTo>
                    <a:pt x="129" y="2"/>
                    <a:pt x="129" y="3"/>
                    <a:pt x="129" y="3"/>
                  </a:cubicBezTo>
                  <a:cubicBezTo>
                    <a:pt x="129" y="7"/>
                    <a:pt x="131" y="9"/>
                    <a:pt x="132" y="12"/>
                  </a:cubicBezTo>
                  <a:cubicBezTo>
                    <a:pt x="131" y="16"/>
                    <a:pt x="131" y="16"/>
                    <a:pt x="131" y="16"/>
                  </a:cubicBezTo>
                  <a:cubicBezTo>
                    <a:pt x="136" y="19"/>
                    <a:pt x="139" y="18"/>
                    <a:pt x="143" y="18"/>
                  </a:cubicBezTo>
                  <a:cubicBezTo>
                    <a:pt x="147" y="19"/>
                    <a:pt x="150" y="21"/>
                    <a:pt x="153" y="23"/>
                  </a:cubicBezTo>
                  <a:cubicBezTo>
                    <a:pt x="156" y="24"/>
                    <a:pt x="158" y="25"/>
                    <a:pt x="161" y="26"/>
                  </a:cubicBezTo>
                  <a:cubicBezTo>
                    <a:pt x="167" y="29"/>
                    <a:pt x="170" y="33"/>
                    <a:pt x="173" y="38"/>
                  </a:cubicBezTo>
                  <a:cubicBezTo>
                    <a:pt x="174" y="41"/>
                    <a:pt x="176" y="43"/>
                    <a:pt x="177" y="46"/>
                  </a:cubicBezTo>
                  <a:cubicBezTo>
                    <a:pt x="178" y="50"/>
                    <a:pt x="179" y="52"/>
                    <a:pt x="180" y="54"/>
                  </a:cubicBezTo>
                  <a:cubicBezTo>
                    <a:pt x="183" y="60"/>
                    <a:pt x="186" y="62"/>
                    <a:pt x="189" y="68"/>
                  </a:cubicBezTo>
                  <a:cubicBezTo>
                    <a:pt x="193" y="77"/>
                    <a:pt x="193" y="83"/>
                    <a:pt x="194" y="92"/>
                  </a:cubicBezTo>
                  <a:cubicBezTo>
                    <a:pt x="195" y="94"/>
                    <a:pt x="196" y="95"/>
                    <a:pt x="197" y="97"/>
                  </a:cubicBezTo>
                  <a:cubicBezTo>
                    <a:pt x="198" y="100"/>
                    <a:pt x="198" y="102"/>
                    <a:pt x="199" y="105"/>
                  </a:cubicBezTo>
                  <a:cubicBezTo>
                    <a:pt x="200" y="109"/>
                    <a:pt x="201" y="111"/>
                    <a:pt x="202" y="114"/>
                  </a:cubicBezTo>
                  <a:cubicBezTo>
                    <a:pt x="204" y="120"/>
                    <a:pt x="204" y="125"/>
                    <a:pt x="209" y="129"/>
                  </a:cubicBezTo>
                  <a:cubicBezTo>
                    <a:pt x="214" y="132"/>
                    <a:pt x="217" y="135"/>
                    <a:pt x="220" y="139"/>
                  </a:cubicBezTo>
                  <a:cubicBezTo>
                    <a:pt x="222" y="141"/>
                    <a:pt x="223" y="143"/>
                    <a:pt x="224" y="145"/>
                  </a:cubicBezTo>
                  <a:cubicBezTo>
                    <a:pt x="226" y="147"/>
                    <a:pt x="228" y="148"/>
                    <a:pt x="228" y="151"/>
                  </a:cubicBezTo>
                  <a:cubicBezTo>
                    <a:pt x="228" y="153"/>
                    <a:pt x="227" y="153"/>
                    <a:pt x="227" y="155"/>
                  </a:cubicBezTo>
                  <a:cubicBezTo>
                    <a:pt x="227" y="156"/>
                    <a:pt x="228" y="156"/>
                    <a:pt x="229" y="157"/>
                  </a:cubicBezTo>
                  <a:cubicBezTo>
                    <a:pt x="230" y="158"/>
                    <a:pt x="230" y="158"/>
                    <a:pt x="231" y="159"/>
                  </a:cubicBezTo>
                  <a:cubicBezTo>
                    <a:pt x="236" y="162"/>
                    <a:pt x="240" y="163"/>
                    <a:pt x="243" y="167"/>
                  </a:cubicBezTo>
                  <a:cubicBezTo>
                    <a:pt x="247" y="172"/>
                    <a:pt x="248" y="176"/>
                    <a:pt x="251" y="181"/>
                  </a:cubicBezTo>
                  <a:cubicBezTo>
                    <a:pt x="237" y="178"/>
                    <a:pt x="237" y="178"/>
                    <a:pt x="237" y="178"/>
                  </a:cubicBezTo>
                  <a:cubicBezTo>
                    <a:pt x="235" y="179"/>
                    <a:pt x="234" y="179"/>
                    <a:pt x="232" y="179"/>
                  </a:cubicBezTo>
                  <a:cubicBezTo>
                    <a:pt x="232" y="181"/>
                    <a:pt x="232" y="181"/>
                    <a:pt x="232" y="181"/>
                  </a:cubicBezTo>
                  <a:cubicBezTo>
                    <a:pt x="235" y="184"/>
                    <a:pt x="239" y="184"/>
                    <a:pt x="242" y="187"/>
                  </a:cubicBezTo>
                  <a:cubicBezTo>
                    <a:pt x="244" y="189"/>
                    <a:pt x="244" y="191"/>
                    <a:pt x="246" y="193"/>
                  </a:cubicBezTo>
                  <a:cubicBezTo>
                    <a:pt x="249" y="199"/>
                    <a:pt x="238" y="189"/>
                    <a:pt x="237" y="188"/>
                  </a:cubicBezTo>
                  <a:cubicBezTo>
                    <a:pt x="235" y="187"/>
                    <a:pt x="235" y="185"/>
                    <a:pt x="233" y="184"/>
                  </a:cubicBezTo>
                  <a:cubicBezTo>
                    <a:pt x="227" y="182"/>
                    <a:pt x="223" y="181"/>
                    <a:pt x="218" y="178"/>
                  </a:cubicBezTo>
                  <a:cubicBezTo>
                    <a:pt x="219" y="185"/>
                    <a:pt x="219" y="191"/>
                    <a:pt x="224" y="195"/>
                  </a:cubicBezTo>
                  <a:cubicBezTo>
                    <a:pt x="225" y="195"/>
                    <a:pt x="225" y="196"/>
                    <a:pt x="226" y="196"/>
                  </a:cubicBezTo>
                  <a:cubicBezTo>
                    <a:pt x="226" y="196"/>
                    <a:pt x="226" y="196"/>
                    <a:pt x="226" y="196"/>
                  </a:cubicBezTo>
                  <a:cubicBezTo>
                    <a:pt x="221" y="203"/>
                    <a:pt x="219" y="208"/>
                    <a:pt x="215" y="214"/>
                  </a:cubicBezTo>
                  <a:cubicBezTo>
                    <a:pt x="214" y="217"/>
                    <a:pt x="213" y="220"/>
                    <a:pt x="211" y="222"/>
                  </a:cubicBezTo>
                  <a:cubicBezTo>
                    <a:pt x="211" y="222"/>
                    <a:pt x="211" y="222"/>
                    <a:pt x="211" y="222"/>
                  </a:cubicBezTo>
                  <a:cubicBezTo>
                    <a:pt x="205" y="221"/>
                    <a:pt x="201" y="222"/>
                    <a:pt x="195" y="223"/>
                  </a:cubicBezTo>
                  <a:cubicBezTo>
                    <a:pt x="193" y="224"/>
                    <a:pt x="192" y="224"/>
                    <a:pt x="190" y="224"/>
                  </a:cubicBezTo>
                  <a:cubicBezTo>
                    <a:pt x="180" y="224"/>
                    <a:pt x="175" y="223"/>
                    <a:pt x="166" y="223"/>
                  </a:cubicBezTo>
                  <a:cubicBezTo>
                    <a:pt x="163" y="223"/>
                    <a:pt x="161" y="223"/>
                    <a:pt x="159" y="224"/>
                  </a:cubicBezTo>
                  <a:cubicBezTo>
                    <a:pt x="157" y="224"/>
                    <a:pt x="156" y="225"/>
                    <a:pt x="155" y="225"/>
                  </a:cubicBezTo>
                  <a:cubicBezTo>
                    <a:pt x="152" y="225"/>
                    <a:pt x="151" y="224"/>
                    <a:pt x="149" y="223"/>
                  </a:cubicBezTo>
                  <a:cubicBezTo>
                    <a:pt x="149" y="223"/>
                    <a:pt x="149" y="223"/>
                    <a:pt x="149" y="223"/>
                  </a:cubicBezTo>
                  <a:cubicBezTo>
                    <a:pt x="147" y="217"/>
                    <a:pt x="143" y="216"/>
                    <a:pt x="138" y="213"/>
                  </a:cubicBezTo>
                  <a:cubicBezTo>
                    <a:pt x="135" y="213"/>
                    <a:pt x="134" y="211"/>
                    <a:pt x="131" y="211"/>
                  </a:cubicBezTo>
                  <a:cubicBezTo>
                    <a:pt x="125" y="211"/>
                    <a:pt x="122" y="213"/>
                    <a:pt x="116" y="213"/>
                  </a:cubicBezTo>
                  <a:cubicBezTo>
                    <a:pt x="113" y="213"/>
                    <a:pt x="108" y="212"/>
                    <a:pt x="108" y="208"/>
                  </a:cubicBezTo>
                  <a:cubicBezTo>
                    <a:pt x="108" y="202"/>
                    <a:pt x="112" y="200"/>
                    <a:pt x="112" y="194"/>
                  </a:cubicBezTo>
                  <a:cubicBezTo>
                    <a:pt x="112" y="190"/>
                    <a:pt x="108" y="189"/>
                    <a:pt x="105" y="186"/>
                  </a:cubicBezTo>
                  <a:cubicBezTo>
                    <a:pt x="102" y="183"/>
                    <a:pt x="101" y="180"/>
                    <a:pt x="98" y="176"/>
                  </a:cubicBezTo>
                  <a:cubicBezTo>
                    <a:pt x="96" y="174"/>
                    <a:pt x="93" y="174"/>
                    <a:pt x="93" y="171"/>
                  </a:cubicBezTo>
                  <a:cubicBezTo>
                    <a:pt x="93" y="168"/>
                    <a:pt x="94" y="166"/>
                    <a:pt x="96" y="165"/>
                  </a:cubicBezTo>
                  <a:cubicBezTo>
                    <a:pt x="97" y="164"/>
                    <a:pt x="98" y="165"/>
                    <a:pt x="98" y="164"/>
                  </a:cubicBezTo>
                  <a:cubicBezTo>
                    <a:pt x="100" y="162"/>
                    <a:pt x="100" y="160"/>
                    <a:pt x="101" y="158"/>
                  </a:cubicBezTo>
                  <a:cubicBezTo>
                    <a:pt x="102" y="156"/>
                    <a:pt x="103" y="154"/>
                    <a:pt x="103" y="152"/>
                  </a:cubicBezTo>
                  <a:cubicBezTo>
                    <a:pt x="103" y="148"/>
                    <a:pt x="100" y="147"/>
                    <a:pt x="100" y="143"/>
                  </a:cubicBezTo>
                  <a:cubicBezTo>
                    <a:pt x="100" y="140"/>
                    <a:pt x="102" y="137"/>
                    <a:pt x="105" y="137"/>
                  </a:cubicBezTo>
                  <a:cubicBezTo>
                    <a:pt x="110" y="137"/>
                    <a:pt x="112" y="140"/>
                    <a:pt x="116" y="140"/>
                  </a:cubicBezTo>
                  <a:cubicBezTo>
                    <a:pt x="118" y="140"/>
                    <a:pt x="119" y="138"/>
                    <a:pt x="121" y="138"/>
                  </a:cubicBezTo>
                  <a:cubicBezTo>
                    <a:pt x="124" y="137"/>
                    <a:pt x="126" y="137"/>
                    <a:pt x="129" y="137"/>
                  </a:cubicBezTo>
                  <a:cubicBezTo>
                    <a:pt x="129" y="133"/>
                    <a:pt x="129" y="133"/>
                    <a:pt x="129" y="133"/>
                  </a:cubicBezTo>
                  <a:cubicBezTo>
                    <a:pt x="129" y="128"/>
                    <a:pt x="126" y="127"/>
                    <a:pt x="124" y="123"/>
                  </a:cubicBezTo>
                  <a:cubicBezTo>
                    <a:pt x="121" y="119"/>
                    <a:pt x="119" y="115"/>
                    <a:pt x="115" y="115"/>
                  </a:cubicBezTo>
                  <a:cubicBezTo>
                    <a:pt x="112" y="115"/>
                    <a:pt x="111" y="118"/>
                    <a:pt x="110" y="120"/>
                  </a:cubicBezTo>
                  <a:cubicBezTo>
                    <a:pt x="109" y="122"/>
                    <a:pt x="108" y="123"/>
                    <a:pt x="107" y="124"/>
                  </a:cubicBezTo>
                  <a:cubicBezTo>
                    <a:pt x="105" y="126"/>
                    <a:pt x="103" y="127"/>
                    <a:pt x="101" y="128"/>
                  </a:cubicBezTo>
                  <a:cubicBezTo>
                    <a:pt x="98" y="129"/>
                    <a:pt x="97" y="131"/>
                    <a:pt x="94" y="131"/>
                  </a:cubicBezTo>
                  <a:cubicBezTo>
                    <a:pt x="92" y="131"/>
                    <a:pt x="90" y="131"/>
                    <a:pt x="89" y="130"/>
                  </a:cubicBezTo>
                  <a:cubicBezTo>
                    <a:pt x="87" y="128"/>
                    <a:pt x="88" y="126"/>
                    <a:pt x="87" y="124"/>
                  </a:cubicBezTo>
                  <a:cubicBezTo>
                    <a:pt x="86" y="119"/>
                    <a:pt x="86" y="115"/>
                    <a:pt x="85" y="110"/>
                  </a:cubicBezTo>
                  <a:cubicBezTo>
                    <a:pt x="83" y="105"/>
                    <a:pt x="78" y="104"/>
                    <a:pt x="77" y="99"/>
                  </a:cubicBezTo>
                  <a:cubicBezTo>
                    <a:pt x="76" y="94"/>
                    <a:pt x="76" y="90"/>
                    <a:pt x="76" y="85"/>
                  </a:cubicBezTo>
                  <a:cubicBezTo>
                    <a:pt x="75" y="81"/>
                    <a:pt x="74" y="79"/>
                    <a:pt x="73" y="75"/>
                  </a:cubicBezTo>
                  <a:cubicBezTo>
                    <a:pt x="72" y="73"/>
                    <a:pt x="73" y="71"/>
                    <a:pt x="71" y="69"/>
                  </a:cubicBezTo>
                  <a:cubicBezTo>
                    <a:pt x="68" y="66"/>
                    <a:pt x="65" y="67"/>
                    <a:pt x="61" y="65"/>
                  </a:cubicBezTo>
                  <a:cubicBezTo>
                    <a:pt x="55" y="63"/>
                    <a:pt x="53" y="59"/>
                    <a:pt x="49" y="55"/>
                  </a:cubicBezTo>
                  <a:cubicBezTo>
                    <a:pt x="47" y="54"/>
                    <a:pt x="47" y="52"/>
                    <a:pt x="45" y="51"/>
                  </a:cubicBezTo>
                  <a:cubicBezTo>
                    <a:pt x="44" y="51"/>
                    <a:pt x="43" y="50"/>
                    <a:pt x="41" y="49"/>
                  </a:cubicBezTo>
                  <a:cubicBezTo>
                    <a:pt x="40" y="49"/>
                    <a:pt x="39" y="47"/>
                    <a:pt x="39" y="46"/>
                  </a:cubicBezTo>
                  <a:cubicBezTo>
                    <a:pt x="27" y="44"/>
                    <a:pt x="20" y="42"/>
                    <a:pt x="8" y="38"/>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p:cNvSpPr>
            <p:nvPr/>
          </p:nvSpPr>
          <p:spPr bwMode="auto">
            <a:xfrm>
              <a:off x="5467350" y="3116263"/>
              <a:ext cx="255588" cy="282575"/>
            </a:xfrm>
            <a:custGeom>
              <a:avLst/>
              <a:gdLst/>
              <a:ahLst/>
              <a:cxnLst>
                <a:cxn ang="0">
                  <a:pos x="79" y="4"/>
                </a:cxn>
                <a:cxn ang="0">
                  <a:pos x="90" y="2"/>
                </a:cxn>
                <a:cxn ang="0">
                  <a:pos x="119" y="2"/>
                </a:cxn>
                <a:cxn ang="0">
                  <a:pos x="135" y="1"/>
                </a:cxn>
                <a:cxn ang="0">
                  <a:pos x="147" y="19"/>
                </a:cxn>
                <a:cxn ang="0">
                  <a:pos x="140" y="25"/>
                </a:cxn>
                <a:cxn ang="0">
                  <a:pos x="134" y="34"/>
                </a:cxn>
                <a:cxn ang="0">
                  <a:pos x="114" y="43"/>
                </a:cxn>
                <a:cxn ang="0">
                  <a:pos x="126" y="50"/>
                </a:cxn>
                <a:cxn ang="0">
                  <a:pos x="148" y="43"/>
                </a:cxn>
                <a:cxn ang="0">
                  <a:pos x="159" y="49"/>
                </a:cxn>
                <a:cxn ang="0">
                  <a:pos x="176" y="62"/>
                </a:cxn>
                <a:cxn ang="0">
                  <a:pos x="169" y="76"/>
                </a:cxn>
                <a:cxn ang="0">
                  <a:pos x="164" y="83"/>
                </a:cxn>
                <a:cxn ang="0">
                  <a:pos x="163" y="87"/>
                </a:cxn>
                <a:cxn ang="0">
                  <a:pos x="183" y="79"/>
                </a:cxn>
                <a:cxn ang="0">
                  <a:pos x="179" y="94"/>
                </a:cxn>
                <a:cxn ang="0">
                  <a:pos x="179" y="104"/>
                </a:cxn>
                <a:cxn ang="0">
                  <a:pos x="164" y="99"/>
                </a:cxn>
                <a:cxn ang="0">
                  <a:pos x="166" y="111"/>
                </a:cxn>
                <a:cxn ang="0">
                  <a:pos x="160" y="122"/>
                </a:cxn>
                <a:cxn ang="0">
                  <a:pos x="153" y="151"/>
                </a:cxn>
                <a:cxn ang="0">
                  <a:pos x="131" y="163"/>
                </a:cxn>
                <a:cxn ang="0">
                  <a:pos x="125" y="174"/>
                </a:cxn>
                <a:cxn ang="0">
                  <a:pos x="120" y="183"/>
                </a:cxn>
                <a:cxn ang="0">
                  <a:pos x="115" y="190"/>
                </a:cxn>
                <a:cxn ang="0">
                  <a:pos x="110" y="202"/>
                </a:cxn>
                <a:cxn ang="0">
                  <a:pos x="86" y="198"/>
                </a:cxn>
                <a:cxn ang="0">
                  <a:pos x="74" y="186"/>
                </a:cxn>
                <a:cxn ang="0">
                  <a:pos x="57" y="192"/>
                </a:cxn>
                <a:cxn ang="0">
                  <a:pos x="43" y="196"/>
                </a:cxn>
                <a:cxn ang="0">
                  <a:pos x="38" y="185"/>
                </a:cxn>
                <a:cxn ang="0">
                  <a:pos x="35" y="173"/>
                </a:cxn>
                <a:cxn ang="0">
                  <a:pos x="33" y="153"/>
                </a:cxn>
                <a:cxn ang="0">
                  <a:pos x="16" y="154"/>
                </a:cxn>
                <a:cxn ang="0">
                  <a:pos x="16" y="151"/>
                </a:cxn>
                <a:cxn ang="0">
                  <a:pos x="13" y="115"/>
                </a:cxn>
                <a:cxn ang="0">
                  <a:pos x="4" y="105"/>
                </a:cxn>
                <a:cxn ang="0">
                  <a:pos x="5" y="96"/>
                </a:cxn>
                <a:cxn ang="0">
                  <a:pos x="7" y="92"/>
                </a:cxn>
                <a:cxn ang="0">
                  <a:pos x="13" y="83"/>
                </a:cxn>
                <a:cxn ang="0">
                  <a:pos x="29" y="72"/>
                </a:cxn>
                <a:cxn ang="0">
                  <a:pos x="40" y="51"/>
                </a:cxn>
                <a:cxn ang="0">
                  <a:pos x="56" y="35"/>
                </a:cxn>
                <a:cxn ang="0">
                  <a:pos x="59" y="23"/>
                </a:cxn>
                <a:cxn ang="0">
                  <a:pos x="68" y="14"/>
                </a:cxn>
              </a:cxnLst>
              <a:rect l="0" t="0" r="r" b="b"/>
              <a:pathLst>
                <a:path w="183" h="202">
                  <a:moveTo>
                    <a:pt x="73" y="2"/>
                  </a:moveTo>
                  <a:cubicBezTo>
                    <a:pt x="75" y="3"/>
                    <a:pt x="76" y="4"/>
                    <a:pt x="79" y="4"/>
                  </a:cubicBezTo>
                  <a:cubicBezTo>
                    <a:pt x="80" y="4"/>
                    <a:pt x="81" y="3"/>
                    <a:pt x="83" y="3"/>
                  </a:cubicBezTo>
                  <a:cubicBezTo>
                    <a:pt x="85" y="2"/>
                    <a:pt x="87" y="2"/>
                    <a:pt x="90" y="2"/>
                  </a:cubicBezTo>
                  <a:cubicBezTo>
                    <a:pt x="99" y="2"/>
                    <a:pt x="104" y="3"/>
                    <a:pt x="114" y="3"/>
                  </a:cubicBezTo>
                  <a:cubicBezTo>
                    <a:pt x="116" y="3"/>
                    <a:pt x="117" y="3"/>
                    <a:pt x="119" y="2"/>
                  </a:cubicBezTo>
                  <a:cubicBezTo>
                    <a:pt x="125" y="1"/>
                    <a:pt x="129" y="0"/>
                    <a:pt x="135" y="1"/>
                  </a:cubicBezTo>
                  <a:cubicBezTo>
                    <a:pt x="135" y="1"/>
                    <a:pt x="135" y="1"/>
                    <a:pt x="135" y="1"/>
                  </a:cubicBezTo>
                  <a:cubicBezTo>
                    <a:pt x="138" y="6"/>
                    <a:pt x="138" y="8"/>
                    <a:pt x="141" y="12"/>
                  </a:cubicBezTo>
                  <a:cubicBezTo>
                    <a:pt x="143" y="15"/>
                    <a:pt x="145" y="16"/>
                    <a:pt x="147" y="19"/>
                  </a:cubicBezTo>
                  <a:cubicBezTo>
                    <a:pt x="147" y="19"/>
                    <a:pt x="147" y="19"/>
                    <a:pt x="147" y="19"/>
                  </a:cubicBezTo>
                  <a:cubicBezTo>
                    <a:pt x="145" y="21"/>
                    <a:pt x="142" y="23"/>
                    <a:pt x="140" y="25"/>
                  </a:cubicBezTo>
                  <a:cubicBezTo>
                    <a:pt x="139" y="27"/>
                    <a:pt x="138" y="29"/>
                    <a:pt x="136" y="31"/>
                  </a:cubicBezTo>
                  <a:cubicBezTo>
                    <a:pt x="136" y="33"/>
                    <a:pt x="135" y="34"/>
                    <a:pt x="134" y="34"/>
                  </a:cubicBezTo>
                  <a:cubicBezTo>
                    <a:pt x="130" y="36"/>
                    <a:pt x="128" y="35"/>
                    <a:pt x="124" y="35"/>
                  </a:cubicBezTo>
                  <a:cubicBezTo>
                    <a:pt x="116" y="36"/>
                    <a:pt x="92" y="43"/>
                    <a:pt x="114" y="43"/>
                  </a:cubicBezTo>
                  <a:cubicBezTo>
                    <a:pt x="116" y="43"/>
                    <a:pt x="118" y="43"/>
                    <a:pt x="119" y="44"/>
                  </a:cubicBezTo>
                  <a:cubicBezTo>
                    <a:pt x="121" y="47"/>
                    <a:pt x="122" y="50"/>
                    <a:pt x="126" y="50"/>
                  </a:cubicBezTo>
                  <a:cubicBezTo>
                    <a:pt x="128" y="50"/>
                    <a:pt x="129" y="49"/>
                    <a:pt x="131" y="48"/>
                  </a:cubicBezTo>
                  <a:cubicBezTo>
                    <a:pt x="137" y="46"/>
                    <a:pt x="141" y="43"/>
                    <a:pt x="148" y="43"/>
                  </a:cubicBezTo>
                  <a:cubicBezTo>
                    <a:pt x="151" y="43"/>
                    <a:pt x="151" y="46"/>
                    <a:pt x="153" y="47"/>
                  </a:cubicBezTo>
                  <a:cubicBezTo>
                    <a:pt x="155" y="48"/>
                    <a:pt x="157" y="48"/>
                    <a:pt x="159" y="49"/>
                  </a:cubicBezTo>
                  <a:cubicBezTo>
                    <a:pt x="162" y="51"/>
                    <a:pt x="164" y="52"/>
                    <a:pt x="167" y="54"/>
                  </a:cubicBezTo>
                  <a:cubicBezTo>
                    <a:pt x="170" y="57"/>
                    <a:pt x="172" y="59"/>
                    <a:pt x="176" y="62"/>
                  </a:cubicBezTo>
                  <a:cubicBezTo>
                    <a:pt x="178" y="64"/>
                    <a:pt x="180" y="65"/>
                    <a:pt x="182" y="67"/>
                  </a:cubicBezTo>
                  <a:cubicBezTo>
                    <a:pt x="176" y="69"/>
                    <a:pt x="173" y="71"/>
                    <a:pt x="169" y="76"/>
                  </a:cubicBezTo>
                  <a:cubicBezTo>
                    <a:pt x="168" y="79"/>
                    <a:pt x="168" y="81"/>
                    <a:pt x="166" y="82"/>
                  </a:cubicBezTo>
                  <a:cubicBezTo>
                    <a:pt x="166" y="83"/>
                    <a:pt x="165" y="83"/>
                    <a:pt x="164" y="83"/>
                  </a:cubicBezTo>
                  <a:cubicBezTo>
                    <a:pt x="163" y="84"/>
                    <a:pt x="162" y="85"/>
                    <a:pt x="161" y="87"/>
                  </a:cubicBezTo>
                  <a:cubicBezTo>
                    <a:pt x="163" y="87"/>
                    <a:pt x="163" y="87"/>
                    <a:pt x="163" y="87"/>
                  </a:cubicBezTo>
                  <a:cubicBezTo>
                    <a:pt x="168" y="85"/>
                    <a:pt x="170" y="82"/>
                    <a:pt x="175" y="81"/>
                  </a:cubicBezTo>
                  <a:cubicBezTo>
                    <a:pt x="178" y="80"/>
                    <a:pt x="180" y="80"/>
                    <a:pt x="183" y="79"/>
                  </a:cubicBezTo>
                  <a:cubicBezTo>
                    <a:pt x="180" y="84"/>
                    <a:pt x="178" y="87"/>
                    <a:pt x="178" y="92"/>
                  </a:cubicBezTo>
                  <a:cubicBezTo>
                    <a:pt x="178" y="93"/>
                    <a:pt x="179" y="93"/>
                    <a:pt x="179" y="94"/>
                  </a:cubicBezTo>
                  <a:cubicBezTo>
                    <a:pt x="180" y="96"/>
                    <a:pt x="181" y="98"/>
                    <a:pt x="181" y="100"/>
                  </a:cubicBezTo>
                  <a:cubicBezTo>
                    <a:pt x="181" y="102"/>
                    <a:pt x="180" y="103"/>
                    <a:pt x="179" y="104"/>
                  </a:cubicBezTo>
                  <a:cubicBezTo>
                    <a:pt x="174" y="101"/>
                    <a:pt x="172" y="96"/>
                    <a:pt x="165" y="95"/>
                  </a:cubicBezTo>
                  <a:cubicBezTo>
                    <a:pt x="164" y="99"/>
                    <a:pt x="164" y="99"/>
                    <a:pt x="164" y="99"/>
                  </a:cubicBezTo>
                  <a:cubicBezTo>
                    <a:pt x="164" y="110"/>
                    <a:pt x="164" y="110"/>
                    <a:pt x="164" y="110"/>
                  </a:cubicBezTo>
                  <a:cubicBezTo>
                    <a:pt x="164" y="110"/>
                    <a:pt x="166" y="111"/>
                    <a:pt x="166" y="111"/>
                  </a:cubicBezTo>
                  <a:cubicBezTo>
                    <a:pt x="166" y="113"/>
                    <a:pt x="167" y="114"/>
                    <a:pt x="167" y="116"/>
                  </a:cubicBezTo>
                  <a:cubicBezTo>
                    <a:pt x="167" y="120"/>
                    <a:pt x="163" y="121"/>
                    <a:pt x="160" y="122"/>
                  </a:cubicBezTo>
                  <a:cubicBezTo>
                    <a:pt x="160" y="125"/>
                    <a:pt x="160" y="127"/>
                    <a:pt x="160" y="130"/>
                  </a:cubicBezTo>
                  <a:cubicBezTo>
                    <a:pt x="158" y="138"/>
                    <a:pt x="159" y="146"/>
                    <a:pt x="153" y="151"/>
                  </a:cubicBezTo>
                  <a:cubicBezTo>
                    <a:pt x="150" y="154"/>
                    <a:pt x="148" y="154"/>
                    <a:pt x="145" y="155"/>
                  </a:cubicBezTo>
                  <a:cubicBezTo>
                    <a:pt x="139" y="158"/>
                    <a:pt x="135" y="158"/>
                    <a:pt x="131" y="163"/>
                  </a:cubicBezTo>
                  <a:cubicBezTo>
                    <a:pt x="130" y="166"/>
                    <a:pt x="129" y="168"/>
                    <a:pt x="128" y="170"/>
                  </a:cubicBezTo>
                  <a:cubicBezTo>
                    <a:pt x="128" y="172"/>
                    <a:pt x="127" y="174"/>
                    <a:pt x="125" y="174"/>
                  </a:cubicBezTo>
                  <a:cubicBezTo>
                    <a:pt x="123" y="175"/>
                    <a:pt x="122" y="174"/>
                    <a:pt x="120" y="174"/>
                  </a:cubicBezTo>
                  <a:cubicBezTo>
                    <a:pt x="120" y="178"/>
                    <a:pt x="122" y="180"/>
                    <a:pt x="120" y="183"/>
                  </a:cubicBezTo>
                  <a:cubicBezTo>
                    <a:pt x="120" y="184"/>
                    <a:pt x="118" y="185"/>
                    <a:pt x="117" y="186"/>
                  </a:cubicBezTo>
                  <a:cubicBezTo>
                    <a:pt x="116" y="187"/>
                    <a:pt x="116" y="188"/>
                    <a:pt x="115" y="190"/>
                  </a:cubicBezTo>
                  <a:cubicBezTo>
                    <a:pt x="114" y="195"/>
                    <a:pt x="113" y="199"/>
                    <a:pt x="110" y="202"/>
                  </a:cubicBezTo>
                  <a:cubicBezTo>
                    <a:pt x="110" y="202"/>
                    <a:pt x="110" y="202"/>
                    <a:pt x="110" y="202"/>
                  </a:cubicBezTo>
                  <a:cubicBezTo>
                    <a:pt x="104" y="199"/>
                    <a:pt x="102" y="197"/>
                    <a:pt x="95" y="196"/>
                  </a:cubicBezTo>
                  <a:cubicBezTo>
                    <a:pt x="86" y="198"/>
                    <a:pt x="86" y="198"/>
                    <a:pt x="86" y="198"/>
                  </a:cubicBezTo>
                  <a:cubicBezTo>
                    <a:pt x="82" y="197"/>
                    <a:pt x="80" y="197"/>
                    <a:pt x="76" y="197"/>
                  </a:cubicBezTo>
                  <a:cubicBezTo>
                    <a:pt x="76" y="193"/>
                    <a:pt x="76" y="190"/>
                    <a:pt x="74" y="186"/>
                  </a:cubicBezTo>
                  <a:cubicBezTo>
                    <a:pt x="73" y="185"/>
                    <a:pt x="72" y="183"/>
                    <a:pt x="70" y="183"/>
                  </a:cubicBezTo>
                  <a:cubicBezTo>
                    <a:pt x="64" y="183"/>
                    <a:pt x="63" y="189"/>
                    <a:pt x="57" y="192"/>
                  </a:cubicBezTo>
                  <a:cubicBezTo>
                    <a:pt x="55" y="193"/>
                    <a:pt x="52" y="193"/>
                    <a:pt x="49" y="194"/>
                  </a:cubicBezTo>
                  <a:cubicBezTo>
                    <a:pt x="47" y="195"/>
                    <a:pt x="46" y="196"/>
                    <a:pt x="43" y="196"/>
                  </a:cubicBezTo>
                  <a:cubicBezTo>
                    <a:pt x="42" y="196"/>
                    <a:pt x="42" y="194"/>
                    <a:pt x="41" y="193"/>
                  </a:cubicBezTo>
                  <a:cubicBezTo>
                    <a:pt x="40" y="190"/>
                    <a:pt x="39" y="188"/>
                    <a:pt x="38" y="185"/>
                  </a:cubicBezTo>
                  <a:cubicBezTo>
                    <a:pt x="37" y="182"/>
                    <a:pt x="38" y="180"/>
                    <a:pt x="37" y="177"/>
                  </a:cubicBezTo>
                  <a:cubicBezTo>
                    <a:pt x="37" y="175"/>
                    <a:pt x="36" y="175"/>
                    <a:pt x="35" y="173"/>
                  </a:cubicBezTo>
                  <a:cubicBezTo>
                    <a:pt x="34" y="169"/>
                    <a:pt x="34" y="166"/>
                    <a:pt x="33" y="161"/>
                  </a:cubicBezTo>
                  <a:cubicBezTo>
                    <a:pt x="33" y="158"/>
                    <a:pt x="34" y="156"/>
                    <a:pt x="33" y="153"/>
                  </a:cubicBezTo>
                  <a:cubicBezTo>
                    <a:pt x="33" y="151"/>
                    <a:pt x="32" y="149"/>
                    <a:pt x="31" y="149"/>
                  </a:cubicBezTo>
                  <a:cubicBezTo>
                    <a:pt x="25" y="149"/>
                    <a:pt x="22" y="154"/>
                    <a:pt x="16" y="154"/>
                  </a:cubicBezTo>
                  <a:cubicBezTo>
                    <a:pt x="16" y="154"/>
                    <a:pt x="16" y="154"/>
                    <a:pt x="16" y="154"/>
                  </a:cubicBezTo>
                  <a:cubicBezTo>
                    <a:pt x="16" y="153"/>
                    <a:pt x="16" y="153"/>
                    <a:pt x="16" y="151"/>
                  </a:cubicBezTo>
                  <a:cubicBezTo>
                    <a:pt x="16" y="142"/>
                    <a:pt x="18" y="136"/>
                    <a:pt x="18" y="126"/>
                  </a:cubicBezTo>
                  <a:cubicBezTo>
                    <a:pt x="18" y="122"/>
                    <a:pt x="16" y="118"/>
                    <a:pt x="13" y="115"/>
                  </a:cubicBezTo>
                  <a:cubicBezTo>
                    <a:pt x="11" y="113"/>
                    <a:pt x="10" y="111"/>
                    <a:pt x="8" y="109"/>
                  </a:cubicBezTo>
                  <a:cubicBezTo>
                    <a:pt x="6" y="108"/>
                    <a:pt x="5" y="107"/>
                    <a:pt x="4" y="105"/>
                  </a:cubicBezTo>
                  <a:cubicBezTo>
                    <a:pt x="2" y="104"/>
                    <a:pt x="0" y="104"/>
                    <a:pt x="0" y="102"/>
                  </a:cubicBezTo>
                  <a:cubicBezTo>
                    <a:pt x="0" y="99"/>
                    <a:pt x="3" y="98"/>
                    <a:pt x="5" y="96"/>
                  </a:cubicBezTo>
                  <a:cubicBezTo>
                    <a:pt x="6" y="95"/>
                    <a:pt x="6" y="94"/>
                    <a:pt x="7" y="92"/>
                  </a:cubicBezTo>
                  <a:cubicBezTo>
                    <a:pt x="7" y="92"/>
                    <a:pt x="7" y="92"/>
                    <a:pt x="7" y="92"/>
                  </a:cubicBezTo>
                  <a:cubicBezTo>
                    <a:pt x="7" y="92"/>
                    <a:pt x="8" y="92"/>
                    <a:pt x="9" y="91"/>
                  </a:cubicBezTo>
                  <a:cubicBezTo>
                    <a:pt x="10" y="88"/>
                    <a:pt x="10" y="85"/>
                    <a:pt x="13" y="83"/>
                  </a:cubicBezTo>
                  <a:cubicBezTo>
                    <a:pt x="15" y="80"/>
                    <a:pt x="19" y="81"/>
                    <a:pt x="21" y="78"/>
                  </a:cubicBezTo>
                  <a:cubicBezTo>
                    <a:pt x="24" y="75"/>
                    <a:pt x="26" y="74"/>
                    <a:pt x="29" y="72"/>
                  </a:cubicBezTo>
                  <a:cubicBezTo>
                    <a:pt x="33" y="69"/>
                    <a:pt x="33" y="66"/>
                    <a:pt x="36" y="61"/>
                  </a:cubicBezTo>
                  <a:cubicBezTo>
                    <a:pt x="38" y="58"/>
                    <a:pt x="38" y="55"/>
                    <a:pt x="40" y="51"/>
                  </a:cubicBezTo>
                  <a:cubicBezTo>
                    <a:pt x="42" y="47"/>
                    <a:pt x="45" y="47"/>
                    <a:pt x="48" y="44"/>
                  </a:cubicBezTo>
                  <a:cubicBezTo>
                    <a:pt x="52" y="42"/>
                    <a:pt x="53" y="39"/>
                    <a:pt x="56" y="35"/>
                  </a:cubicBezTo>
                  <a:cubicBezTo>
                    <a:pt x="59" y="32"/>
                    <a:pt x="61" y="30"/>
                    <a:pt x="61" y="27"/>
                  </a:cubicBezTo>
                  <a:cubicBezTo>
                    <a:pt x="61" y="25"/>
                    <a:pt x="59" y="25"/>
                    <a:pt x="59" y="23"/>
                  </a:cubicBezTo>
                  <a:cubicBezTo>
                    <a:pt x="59" y="20"/>
                    <a:pt x="62" y="19"/>
                    <a:pt x="64" y="17"/>
                  </a:cubicBezTo>
                  <a:cubicBezTo>
                    <a:pt x="66" y="16"/>
                    <a:pt x="67" y="15"/>
                    <a:pt x="68" y="14"/>
                  </a:cubicBezTo>
                  <a:cubicBezTo>
                    <a:pt x="71" y="11"/>
                    <a:pt x="72" y="6"/>
                    <a:pt x="73" y="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p:cNvSpPr>
            <p:nvPr/>
          </p:nvSpPr>
          <p:spPr bwMode="auto">
            <a:xfrm>
              <a:off x="5183188" y="3182938"/>
              <a:ext cx="309563" cy="409575"/>
            </a:xfrm>
            <a:custGeom>
              <a:avLst/>
              <a:gdLst/>
              <a:ahLst/>
              <a:cxnLst>
                <a:cxn ang="0">
                  <a:pos x="209" y="48"/>
                </a:cxn>
                <a:cxn ang="0">
                  <a:pos x="208" y="57"/>
                </a:cxn>
                <a:cxn ang="0">
                  <a:pos x="217" y="67"/>
                </a:cxn>
                <a:cxn ang="0">
                  <a:pos x="220" y="103"/>
                </a:cxn>
                <a:cxn ang="0">
                  <a:pos x="220" y="106"/>
                </a:cxn>
                <a:cxn ang="0">
                  <a:pos x="209" y="116"/>
                </a:cxn>
                <a:cxn ang="0">
                  <a:pos x="186" y="120"/>
                </a:cxn>
                <a:cxn ang="0">
                  <a:pos x="175" y="124"/>
                </a:cxn>
                <a:cxn ang="0">
                  <a:pos x="163" y="133"/>
                </a:cxn>
                <a:cxn ang="0">
                  <a:pos x="156" y="158"/>
                </a:cxn>
                <a:cxn ang="0">
                  <a:pos x="149" y="168"/>
                </a:cxn>
                <a:cxn ang="0">
                  <a:pos x="138" y="173"/>
                </a:cxn>
                <a:cxn ang="0">
                  <a:pos x="135" y="189"/>
                </a:cxn>
                <a:cxn ang="0">
                  <a:pos x="130" y="197"/>
                </a:cxn>
                <a:cxn ang="0">
                  <a:pos x="129" y="207"/>
                </a:cxn>
                <a:cxn ang="0">
                  <a:pos x="118" y="220"/>
                </a:cxn>
                <a:cxn ang="0">
                  <a:pos x="112" y="239"/>
                </a:cxn>
                <a:cxn ang="0">
                  <a:pos x="105" y="257"/>
                </a:cxn>
                <a:cxn ang="0">
                  <a:pos x="109" y="275"/>
                </a:cxn>
                <a:cxn ang="0">
                  <a:pos x="102" y="284"/>
                </a:cxn>
                <a:cxn ang="0">
                  <a:pos x="88" y="286"/>
                </a:cxn>
                <a:cxn ang="0">
                  <a:pos x="77" y="279"/>
                </a:cxn>
                <a:cxn ang="0">
                  <a:pos x="64" y="285"/>
                </a:cxn>
                <a:cxn ang="0">
                  <a:pos x="36" y="293"/>
                </a:cxn>
                <a:cxn ang="0">
                  <a:pos x="36" y="282"/>
                </a:cxn>
                <a:cxn ang="0">
                  <a:pos x="45" y="262"/>
                </a:cxn>
                <a:cxn ang="0">
                  <a:pos x="48" y="251"/>
                </a:cxn>
                <a:cxn ang="0">
                  <a:pos x="36" y="251"/>
                </a:cxn>
                <a:cxn ang="0">
                  <a:pos x="17" y="248"/>
                </a:cxn>
                <a:cxn ang="0">
                  <a:pos x="14" y="236"/>
                </a:cxn>
                <a:cxn ang="0">
                  <a:pos x="23" y="210"/>
                </a:cxn>
                <a:cxn ang="0">
                  <a:pos x="10" y="170"/>
                </a:cxn>
                <a:cxn ang="0">
                  <a:pos x="2" y="142"/>
                </a:cxn>
                <a:cxn ang="0">
                  <a:pos x="14" y="112"/>
                </a:cxn>
                <a:cxn ang="0">
                  <a:pos x="28" y="96"/>
                </a:cxn>
                <a:cxn ang="0">
                  <a:pos x="29" y="80"/>
                </a:cxn>
                <a:cxn ang="0">
                  <a:pos x="24" y="70"/>
                </a:cxn>
                <a:cxn ang="0">
                  <a:pos x="21" y="58"/>
                </a:cxn>
                <a:cxn ang="0">
                  <a:pos x="27" y="50"/>
                </a:cxn>
                <a:cxn ang="0">
                  <a:pos x="59" y="40"/>
                </a:cxn>
                <a:cxn ang="0">
                  <a:pos x="72" y="30"/>
                </a:cxn>
                <a:cxn ang="0">
                  <a:pos x="84" y="21"/>
                </a:cxn>
                <a:cxn ang="0">
                  <a:pos x="107" y="25"/>
                </a:cxn>
                <a:cxn ang="0">
                  <a:pos x="117" y="21"/>
                </a:cxn>
                <a:cxn ang="0">
                  <a:pos x="132" y="13"/>
                </a:cxn>
                <a:cxn ang="0">
                  <a:pos x="153" y="0"/>
                </a:cxn>
                <a:cxn ang="0">
                  <a:pos x="145" y="26"/>
                </a:cxn>
                <a:cxn ang="0">
                  <a:pos x="168" y="12"/>
                </a:cxn>
                <a:cxn ang="0">
                  <a:pos x="168" y="20"/>
                </a:cxn>
                <a:cxn ang="0">
                  <a:pos x="189" y="26"/>
                </a:cxn>
                <a:cxn ang="0">
                  <a:pos x="205" y="32"/>
                </a:cxn>
              </a:cxnLst>
              <a:rect l="0" t="0" r="r" b="b"/>
              <a:pathLst>
                <a:path w="222" h="293">
                  <a:moveTo>
                    <a:pt x="211" y="44"/>
                  </a:moveTo>
                  <a:cubicBezTo>
                    <a:pt x="210" y="46"/>
                    <a:pt x="210" y="47"/>
                    <a:pt x="209" y="48"/>
                  </a:cubicBezTo>
                  <a:cubicBezTo>
                    <a:pt x="207" y="50"/>
                    <a:pt x="204" y="51"/>
                    <a:pt x="204" y="54"/>
                  </a:cubicBezTo>
                  <a:cubicBezTo>
                    <a:pt x="204" y="56"/>
                    <a:pt x="206" y="56"/>
                    <a:pt x="208" y="57"/>
                  </a:cubicBezTo>
                  <a:cubicBezTo>
                    <a:pt x="209" y="59"/>
                    <a:pt x="210" y="60"/>
                    <a:pt x="212" y="61"/>
                  </a:cubicBezTo>
                  <a:cubicBezTo>
                    <a:pt x="214" y="63"/>
                    <a:pt x="215" y="65"/>
                    <a:pt x="217" y="67"/>
                  </a:cubicBezTo>
                  <a:cubicBezTo>
                    <a:pt x="220" y="70"/>
                    <a:pt x="222" y="74"/>
                    <a:pt x="222" y="78"/>
                  </a:cubicBezTo>
                  <a:cubicBezTo>
                    <a:pt x="222" y="88"/>
                    <a:pt x="220" y="94"/>
                    <a:pt x="220" y="103"/>
                  </a:cubicBezTo>
                  <a:cubicBezTo>
                    <a:pt x="220" y="105"/>
                    <a:pt x="220" y="105"/>
                    <a:pt x="220" y="106"/>
                  </a:cubicBezTo>
                  <a:cubicBezTo>
                    <a:pt x="220" y="106"/>
                    <a:pt x="220" y="106"/>
                    <a:pt x="220" y="106"/>
                  </a:cubicBezTo>
                  <a:cubicBezTo>
                    <a:pt x="218" y="109"/>
                    <a:pt x="217" y="109"/>
                    <a:pt x="215" y="111"/>
                  </a:cubicBezTo>
                  <a:cubicBezTo>
                    <a:pt x="213" y="113"/>
                    <a:pt x="212" y="115"/>
                    <a:pt x="209" y="116"/>
                  </a:cubicBezTo>
                  <a:cubicBezTo>
                    <a:pt x="205" y="117"/>
                    <a:pt x="203" y="117"/>
                    <a:pt x="199" y="118"/>
                  </a:cubicBezTo>
                  <a:cubicBezTo>
                    <a:pt x="194" y="119"/>
                    <a:pt x="191" y="120"/>
                    <a:pt x="186" y="120"/>
                  </a:cubicBezTo>
                  <a:cubicBezTo>
                    <a:pt x="184" y="120"/>
                    <a:pt x="183" y="119"/>
                    <a:pt x="181" y="119"/>
                  </a:cubicBezTo>
                  <a:cubicBezTo>
                    <a:pt x="178" y="119"/>
                    <a:pt x="177" y="122"/>
                    <a:pt x="175" y="124"/>
                  </a:cubicBezTo>
                  <a:cubicBezTo>
                    <a:pt x="173" y="125"/>
                    <a:pt x="172" y="126"/>
                    <a:pt x="171" y="127"/>
                  </a:cubicBezTo>
                  <a:cubicBezTo>
                    <a:pt x="168" y="130"/>
                    <a:pt x="167" y="132"/>
                    <a:pt x="163" y="133"/>
                  </a:cubicBezTo>
                  <a:cubicBezTo>
                    <a:pt x="161" y="133"/>
                    <a:pt x="160" y="133"/>
                    <a:pt x="158" y="133"/>
                  </a:cubicBezTo>
                  <a:cubicBezTo>
                    <a:pt x="157" y="143"/>
                    <a:pt x="159" y="149"/>
                    <a:pt x="156" y="158"/>
                  </a:cubicBezTo>
                  <a:cubicBezTo>
                    <a:pt x="156" y="160"/>
                    <a:pt x="155" y="160"/>
                    <a:pt x="154" y="162"/>
                  </a:cubicBezTo>
                  <a:cubicBezTo>
                    <a:pt x="153" y="165"/>
                    <a:pt x="152" y="168"/>
                    <a:pt x="149" y="168"/>
                  </a:cubicBezTo>
                  <a:cubicBezTo>
                    <a:pt x="146" y="169"/>
                    <a:pt x="143" y="167"/>
                    <a:pt x="141" y="169"/>
                  </a:cubicBezTo>
                  <a:cubicBezTo>
                    <a:pt x="139" y="170"/>
                    <a:pt x="139" y="172"/>
                    <a:pt x="138" y="173"/>
                  </a:cubicBezTo>
                  <a:cubicBezTo>
                    <a:pt x="137" y="175"/>
                    <a:pt x="135" y="176"/>
                    <a:pt x="135" y="179"/>
                  </a:cubicBezTo>
                  <a:cubicBezTo>
                    <a:pt x="135" y="189"/>
                    <a:pt x="135" y="189"/>
                    <a:pt x="135" y="189"/>
                  </a:cubicBezTo>
                  <a:cubicBezTo>
                    <a:pt x="135" y="191"/>
                    <a:pt x="134" y="193"/>
                    <a:pt x="132" y="195"/>
                  </a:cubicBezTo>
                  <a:cubicBezTo>
                    <a:pt x="132" y="196"/>
                    <a:pt x="130" y="196"/>
                    <a:pt x="130" y="197"/>
                  </a:cubicBezTo>
                  <a:cubicBezTo>
                    <a:pt x="130" y="199"/>
                    <a:pt x="131" y="201"/>
                    <a:pt x="130" y="203"/>
                  </a:cubicBezTo>
                  <a:cubicBezTo>
                    <a:pt x="130" y="205"/>
                    <a:pt x="129" y="206"/>
                    <a:pt x="129" y="207"/>
                  </a:cubicBezTo>
                  <a:cubicBezTo>
                    <a:pt x="128" y="210"/>
                    <a:pt x="128" y="213"/>
                    <a:pt x="127" y="215"/>
                  </a:cubicBezTo>
                  <a:cubicBezTo>
                    <a:pt x="125" y="219"/>
                    <a:pt x="121" y="218"/>
                    <a:pt x="118" y="220"/>
                  </a:cubicBezTo>
                  <a:cubicBezTo>
                    <a:pt x="115" y="222"/>
                    <a:pt x="116" y="225"/>
                    <a:pt x="115" y="228"/>
                  </a:cubicBezTo>
                  <a:cubicBezTo>
                    <a:pt x="114" y="233"/>
                    <a:pt x="113" y="235"/>
                    <a:pt x="112" y="239"/>
                  </a:cubicBezTo>
                  <a:cubicBezTo>
                    <a:pt x="112" y="243"/>
                    <a:pt x="111" y="245"/>
                    <a:pt x="110" y="248"/>
                  </a:cubicBezTo>
                  <a:cubicBezTo>
                    <a:pt x="108" y="252"/>
                    <a:pt x="108" y="254"/>
                    <a:pt x="105" y="257"/>
                  </a:cubicBezTo>
                  <a:cubicBezTo>
                    <a:pt x="105" y="258"/>
                    <a:pt x="103" y="258"/>
                    <a:pt x="103" y="259"/>
                  </a:cubicBezTo>
                  <a:cubicBezTo>
                    <a:pt x="103" y="266"/>
                    <a:pt x="106" y="269"/>
                    <a:pt x="109" y="275"/>
                  </a:cubicBezTo>
                  <a:cubicBezTo>
                    <a:pt x="109" y="275"/>
                    <a:pt x="109" y="275"/>
                    <a:pt x="109" y="275"/>
                  </a:cubicBezTo>
                  <a:cubicBezTo>
                    <a:pt x="105" y="277"/>
                    <a:pt x="104" y="280"/>
                    <a:pt x="102" y="284"/>
                  </a:cubicBezTo>
                  <a:cubicBezTo>
                    <a:pt x="101" y="287"/>
                    <a:pt x="101" y="290"/>
                    <a:pt x="98" y="290"/>
                  </a:cubicBezTo>
                  <a:cubicBezTo>
                    <a:pt x="94" y="290"/>
                    <a:pt x="91" y="288"/>
                    <a:pt x="88" y="286"/>
                  </a:cubicBezTo>
                  <a:cubicBezTo>
                    <a:pt x="86" y="285"/>
                    <a:pt x="84" y="284"/>
                    <a:pt x="82" y="282"/>
                  </a:cubicBezTo>
                  <a:cubicBezTo>
                    <a:pt x="80" y="281"/>
                    <a:pt x="79" y="279"/>
                    <a:pt x="77" y="279"/>
                  </a:cubicBezTo>
                  <a:cubicBezTo>
                    <a:pt x="72" y="279"/>
                    <a:pt x="70" y="282"/>
                    <a:pt x="66" y="284"/>
                  </a:cubicBezTo>
                  <a:cubicBezTo>
                    <a:pt x="65" y="285"/>
                    <a:pt x="64" y="285"/>
                    <a:pt x="64" y="285"/>
                  </a:cubicBezTo>
                  <a:cubicBezTo>
                    <a:pt x="56" y="288"/>
                    <a:pt x="52" y="290"/>
                    <a:pt x="44" y="291"/>
                  </a:cubicBezTo>
                  <a:cubicBezTo>
                    <a:pt x="41" y="292"/>
                    <a:pt x="39" y="293"/>
                    <a:pt x="36" y="293"/>
                  </a:cubicBezTo>
                  <a:cubicBezTo>
                    <a:pt x="34" y="293"/>
                    <a:pt x="33" y="291"/>
                    <a:pt x="33" y="289"/>
                  </a:cubicBezTo>
                  <a:cubicBezTo>
                    <a:pt x="33" y="287"/>
                    <a:pt x="35" y="285"/>
                    <a:pt x="36" y="282"/>
                  </a:cubicBezTo>
                  <a:cubicBezTo>
                    <a:pt x="37" y="280"/>
                    <a:pt x="37" y="277"/>
                    <a:pt x="38" y="274"/>
                  </a:cubicBezTo>
                  <a:cubicBezTo>
                    <a:pt x="39" y="269"/>
                    <a:pt x="42" y="267"/>
                    <a:pt x="45" y="262"/>
                  </a:cubicBezTo>
                  <a:cubicBezTo>
                    <a:pt x="47" y="260"/>
                    <a:pt x="50" y="259"/>
                    <a:pt x="50" y="256"/>
                  </a:cubicBezTo>
                  <a:cubicBezTo>
                    <a:pt x="50" y="254"/>
                    <a:pt x="49" y="253"/>
                    <a:pt x="48" y="251"/>
                  </a:cubicBezTo>
                  <a:cubicBezTo>
                    <a:pt x="47" y="249"/>
                    <a:pt x="48" y="247"/>
                    <a:pt x="46" y="247"/>
                  </a:cubicBezTo>
                  <a:cubicBezTo>
                    <a:pt x="42" y="247"/>
                    <a:pt x="40" y="250"/>
                    <a:pt x="36" y="251"/>
                  </a:cubicBezTo>
                  <a:cubicBezTo>
                    <a:pt x="32" y="252"/>
                    <a:pt x="30" y="252"/>
                    <a:pt x="26" y="252"/>
                  </a:cubicBezTo>
                  <a:cubicBezTo>
                    <a:pt x="23" y="252"/>
                    <a:pt x="20" y="250"/>
                    <a:pt x="17" y="248"/>
                  </a:cubicBezTo>
                  <a:cubicBezTo>
                    <a:pt x="17" y="248"/>
                    <a:pt x="17" y="248"/>
                    <a:pt x="17" y="248"/>
                  </a:cubicBezTo>
                  <a:cubicBezTo>
                    <a:pt x="16" y="243"/>
                    <a:pt x="14" y="241"/>
                    <a:pt x="14" y="236"/>
                  </a:cubicBezTo>
                  <a:cubicBezTo>
                    <a:pt x="14" y="228"/>
                    <a:pt x="18" y="223"/>
                    <a:pt x="21" y="216"/>
                  </a:cubicBezTo>
                  <a:cubicBezTo>
                    <a:pt x="22" y="214"/>
                    <a:pt x="23" y="212"/>
                    <a:pt x="23" y="210"/>
                  </a:cubicBezTo>
                  <a:cubicBezTo>
                    <a:pt x="23" y="200"/>
                    <a:pt x="23" y="200"/>
                    <a:pt x="23" y="200"/>
                  </a:cubicBezTo>
                  <a:cubicBezTo>
                    <a:pt x="23" y="187"/>
                    <a:pt x="10" y="183"/>
                    <a:pt x="10" y="170"/>
                  </a:cubicBezTo>
                  <a:cubicBezTo>
                    <a:pt x="10" y="160"/>
                    <a:pt x="10" y="160"/>
                    <a:pt x="10" y="160"/>
                  </a:cubicBezTo>
                  <a:cubicBezTo>
                    <a:pt x="10" y="152"/>
                    <a:pt x="5" y="149"/>
                    <a:pt x="2" y="142"/>
                  </a:cubicBezTo>
                  <a:cubicBezTo>
                    <a:pt x="0" y="138"/>
                    <a:pt x="0" y="135"/>
                    <a:pt x="0" y="130"/>
                  </a:cubicBezTo>
                  <a:cubicBezTo>
                    <a:pt x="0" y="121"/>
                    <a:pt x="8" y="119"/>
                    <a:pt x="14" y="112"/>
                  </a:cubicBezTo>
                  <a:cubicBezTo>
                    <a:pt x="17" y="108"/>
                    <a:pt x="20" y="107"/>
                    <a:pt x="23" y="103"/>
                  </a:cubicBezTo>
                  <a:cubicBezTo>
                    <a:pt x="25" y="101"/>
                    <a:pt x="26" y="98"/>
                    <a:pt x="28" y="96"/>
                  </a:cubicBezTo>
                  <a:cubicBezTo>
                    <a:pt x="30" y="95"/>
                    <a:pt x="32" y="96"/>
                    <a:pt x="32" y="94"/>
                  </a:cubicBezTo>
                  <a:cubicBezTo>
                    <a:pt x="32" y="88"/>
                    <a:pt x="31" y="85"/>
                    <a:pt x="29" y="80"/>
                  </a:cubicBezTo>
                  <a:cubicBezTo>
                    <a:pt x="28" y="78"/>
                    <a:pt x="27" y="78"/>
                    <a:pt x="26" y="76"/>
                  </a:cubicBezTo>
                  <a:cubicBezTo>
                    <a:pt x="25" y="74"/>
                    <a:pt x="25" y="72"/>
                    <a:pt x="24" y="70"/>
                  </a:cubicBezTo>
                  <a:cubicBezTo>
                    <a:pt x="23" y="67"/>
                    <a:pt x="21" y="65"/>
                    <a:pt x="21" y="61"/>
                  </a:cubicBezTo>
                  <a:cubicBezTo>
                    <a:pt x="21" y="60"/>
                    <a:pt x="21" y="59"/>
                    <a:pt x="21" y="58"/>
                  </a:cubicBezTo>
                  <a:cubicBezTo>
                    <a:pt x="21" y="58"/>
                    <a:pt x="21" y="58"/>
                    <a:pt x="21" y="58"/>
                  </a:cubicBezTo>
                  <a:cubicBezTo>
                    <a:pt x="24" y="55"/>
                    <a:pt x="24" y="52"/>
                    <a:pt x="27" y="50"/>
                  </a:cubicBezTo>
                  <a:cubicBezTo>
                    <a:pt x="31" y="48"/>
                    <a:pt x="34" y="47"/>
                    <a:pt x="39" y="46"/>
                  </a:cubicBezTo>
                  <a:cubicBezTo>
                    <a:pt x="47" y="45"/>
                    <a:pt x="51" y="43"/>
                    <a:pt x="59" y="40"/>
                  </a:cubicBezTo>
                  <a:cubicBezTo>
                    <a:pt x="64" y="38"/>
                    <a:pt x="67" y="36"/>
                    <a:pt x="71" y="32"/>
                  </a:cubicBezTo>
                  <a:cubicBezTo>
                    <a:pt x="71" y="32"/>
                    <a:pt x="71" y="31"/>
                    <a:pt x="72" y="30"/>
                  </a:cubicBezTo>
                  <a:cubicBezTo>
                    <a:pt x="74" y="29"/>
                    <a:pt x="76" y="31"/>
                    <a:pt x="78" y="30"/>
                  </a:cubicBezTo>
                  <a:cubicBezTo>
                    <a:pt x="82" y="29"/>
                    <a:pt x="81" y="25"/>
                    <a:pt x="84" y="21"/>
                  </a:cubicBezTo>
                  <a:cubicBezTo>
                    <a:pt x="86" y="19"/>
                    <a:pt x="88" y="18"/>
                    <a:pt x="92" y="18"/>
                  </a:cubicBezTo>
                  <a:cubicBezTo>
                    <a:pt x="98" y="18"/>
                    <a:pt x="100" y="25"/>
                    <a:pt x="107" y="25"/>
                  </a:cubicBezTo>
                  <a:cubicBezTo>
                    <a:pt x="111" y="25"/>
                    <a:pt x="113" y="24"/>
                    <a:pt x="117" y="21"/>
                  </a:cubicBezTo>
                  <a:cubicBezTo>
                    <a:pt x="117" y="21"/>
                    <a:pt x="117" y="21"/>
                    <a:pt x="117" y="21"/>
                  </a:cubicBezTo>
                  <a:cubicBezTo>
                    <a:pt x="122" y="21"/>
                    <a:pt x="124" y="19"/>
                    <a:pt x="128" y="17"/>
                  </a:cubicBezTo>
                  <a:cubicBezTo>
                    <a:pt x="130" y="16"/>
                    <a:pt x="131" y="14"/>
                    <a:pt x="132" y="13"/>
                  </a:cubicBezTo>
                  <a:cubicBezTo>
                    <a:pt x="137" y="11"/>
                    <a:pt x="140" y="9"/>
                    <a:pt x="144" y="6"/>
                  </a:cubicBezTo>
                  <a:cubicBezTo>
                    <a:pt x="148" y="4"/>
                    <a:pt x="149" y="1"/>
                    <a:pt x="153" y="0"/>
                  </a:cubicBezTo>
                  <a:cubicBezTo>
                    <a:pt x="153" y="4"/>
                    <a:pt x="151" y="7"/>
                    <a:pt x="150" y="10"/>
                  </a:cubicBezTo>
                  <a:cubicBezTo>
                    <a:pt x="147" y="16"/>
                    <a:pt x="146" y="20"/>
                    <a:pt x="145" y="26"/>
                  </a:cubicBezTo>
                  <a:cubicBezTo>
                    <a:pt x="147" y="28"/>
                    <a:pt x="147" y="28"/>
                    <a:pt x="147" y="28"/>
                  </a:cubicBezTo>
                  <a:cubicBezTo>
                    <a:pt x="153" y="20"/>
                    <a:pt x="158" y="15"/>
                    <a:pt x="168" y="12"/>
                  </a:cubicBezTo>
                  <a:cubicBezTo>
                    <a:pt x="169" y="14"/>
                    <a:pt x="169" y="15"/>
                    <a:pt x="169" y="16"/>
                  </a:cubicBezTo>
                  <a:cubicBezTo>
                    <a:pt x="169" y="18"/>
                    <a:pt x="168" y="19"/>
                    <a:pt x="168" y="20"/>
                  </a:cubicBezTo>
                  <a:cubicBezTo>
                    <a:pt x="169" y="23"/>
                    <a:pt x="172" y="22"/>
                    <a:pt x="174" y="23"/>
                  </a:cubicBezTo>
                  <a:cubicBezTo>
                    <a:pt x="180" y="24"/>
                    <a:pt x="183" y="26"/>
                    <a:pt x="189" y="26"/>
                  </a:cubicBezTo>
                  <a:cubicBezTo>
                    <a:pt x="193" y="26"/>
                    <a:pt x="195" y="27"/>
                    <a:pt x="199" y="28"/>
                  </a:cubicBezTo>
                  <a:cubicBezTo>
                    <a:pt x="201" y="30"/>
                    <a:pt x="203" y="30"/>
                    <a:pt x="205" y="32"/>
                  </a:cubicBezTo>
                  <a:cubicBezTo>
                    <a:pt x="208" y="36"/>
                    <a:pt x="209" y="40"/>
                    <a:pt x="211" y="4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p:cNvSpPr>
            <p:nvPr/>
          </p:nvSpPr>
          <p:spPr bwMode="auto">
            <a:xfrm>
              <a:off x="4640263" y="3030538"/>
              <a:ext cx="315913" cy="300038"/>
            </a:xfrm>
            <a:custGeom>
              <a:avLst/>
              <a:gdLst/>
              <a:ahLst/>
              <a:cxnLst>
                <a:cxn ang="0">
                  <a:pos x="163" y="6"/>
                </a:cxn>
                <a:cxn ang="0">
                  <a:pos x="183" y="20"/>
                </a:cxn>
                <a:cxn ang="0">
                  <a:pos x="188" y="23"/>
                </a:cxn>
                <a:cxn ang="0">
                  <a:pos x="201" y="27"/>
                </a:cxn>
                <a:cxn ang="0">
                  <a:pos x="213" y="35"/>
                </a:cxn>
                <a:cxn ang="0">
                  <a:pos x="226" y="42"/>
                </a:cxn>
                <a:cxn ang="0">
                  <a:pos x="220" y="59"/>
                </a:cxn>
                <a:cxn ang="0">
                  <a:pos x="198" y="83"/>
                </a:cxn>
                <a:cxn ang="0">
                  <a:pos x="170" y="87"/>
                </a:cxn>
                <a:cxn ang="0">
                  <a:pos x="150" y="95"/>
                </a:cxn>
                <a:cxn ang="0">
                  <a:pos x="154" y="114"/>
                </a:cxn>
                <a:cxn ang="0">
                  <a:pos x="157" y="134"/>
                </a:cxn>
                <a:cxn ang="0">
                  <a:pos x="172" y="156"/>
                </a:cxn>
                <a:cxn ang="0">
                  <a:pos x="179" y="161"/>
                </a:cxn>
                <a:cxn ang="0">
                  <a:pos x="188" y="163"/>
                </a:cxn>
                <a:cxn ang="0">
                  <a:pos x="189" y="189"/>
                </a:cxn>
                <a:cxn ang="0">
                  <a:pos x="191" y="199"/>
                </a:cxn>
                <a:cxn ang="0">
                  <a:pos x="173" y="214"/>
                </a:cxn>
                <a:cxn ang="0">
                  <a:pos x="154" y="194"/>
                </a:cxn>
                <a:cxn ang="0">
                  <a:pos x="128" y="188"/>
                </a:cxn>
                <a:cxn ang="0">
                  <a:pos x="93" y="186"/>
                </a:cxn>
                <a:cxn ang="0">
                  <a:pos x="59" y="190"/>
                </a:cxn>
                <a:cxn ang="0">
                  <a:pos x="45" y="175"/>
                </a:cxn>
                <a:cxn ang="0">
                  <a:pos x="22" y="161"/>
                </a:cxn>
                <a:cxn ang="0">
                  <a:pos x="5" y="148"/>
                </a:cxn>
                <a:cxn ang="0">
                  <a:pos x="13" y="129"/>
                </a:cxn>
                <a:cxn ang="0">
                  <a:pos x="24" y="121"/>
                </a:cxn>
                <a:cxn ang="0">
                  <a:pos x="22" y="104"/>
                </a:cxn>
                <a:cxn ang="0">
                  <a:pos x="51" y="105"/>
                </a:cxn>
                <a:cxn ang="0">
                  <a:pos x="63" y="105"/>
                </a:cxn>
                <a:cxn ang="0">
                  <a:pos x="80" y="114"/>
                </a:cxn>
                <a:cxn ang="0">
                  <a:pos x="93" y="104"/>
                </a:cxn>
                <a:cxn ang="0">
                  <a:pos x="103" y="81"/>
                </a:cxn>
                <a:cxn ang="0">
                  <a:pos x="106" y="73"/>
                </a:cxn>
                <a:cxn ang="0">
                  <a:pos x="119" y="74"/>
                </a:cxn>
                <a:cxn ang="0">
                  <a:pos x="131" y="48"/>
                </a:cxn>
                <a:cxn ang="0">
                  <a:pos x="152" y="26"/>
                </a:cxn>
                <a:cxn ang="0">
                  <a:pos x="145" y="10"/>
                </a:cxn>
              </a:cxnLst>
              <a:rect l="0" t="0" r="r" b="b"/>
              <a:pathLst>
                <a:path w="226" h="214">
                  <a:moveTo>
                    <a:pt x="148" y="0"/>
                  </a:moveTo>
                  <a:cubicBezTo>
                    <a:pt x="154" y="0"/>
                    <a:pt x="158" y="3"/>
                    <a:pt x="163" y="6"/>
                  </a:cubicBezTo>
                  <a:cubicBezTo>
                    <a:pt x="168" y="10"/>
                    <a:pt x="172" y="11"/>
                    <a:pt x="177" y="15"/>
                  </a:cubicBezTo>
                  <a:cubicBezTo>
                    <a:pt x="180" y="17"/>
                    <a:pt x="181" y="18"/>
                    <a:pt x="183" y="20"/>
                  </a:cubicBezTo>
                  <a:cubicBezTo>
                    <a:pt x="183" y="21"/>
                    <a:pt x="183" y="21"/>
                    <a:pt x="184" y="22"/>
                  </a:cubicBezTo>
                  <a:cubicBezTo>
                    <a:pt x="185" y="23"/>
                    <a:pt x="186" y="23"/>
                    <a:pt x="188" y="23"/>
                  </a:cubicBezTo>
                  <a:cubicBezTo>
                    <a:pt x="193" y="25"/>
                    <a:pt x="196" y="27"/>
                    <a:pt x="201" y="27"/>
                  </a:cubicBezTo>
                  <a:cubicBezTo>
                    <a:pt x="201" y="27"/>
                    <a:pt x="201" y="27"/>
                    <a:pt x="201" y="27"/>
                  </a:cubicBezTo>
                  <a:cubicBezTo>
                    <a:pt x="202" y="27"/>
                    <a:pt x="203" y="27"/>
                    <a:pt x="203" y="27"/>
                  </a:cubicBezTo>
                  <a:cubicBezTo>
                    <a:pt x="207" y="30"/>
                    <a:pt x="209" y="33"/>
                    <a:pt x="213" y="35"/>
                  </a:cubicBezTo>
                  <a:cubicBezTo>
                    <a:pt x="216" y="36"/>
                    <a:pt x="218" y="37"/>
                    <a:pt x="221" y="38"/>
                  </a:cubicBezTo>
                  <a:cubicBezTo>
                    <a:pt x="223" y="39"/>
                    <a:pt x="226" y="40"/>
                    <a:pt x="226" y="42"/>
                  </a:cubicBezTo>
                  <a:cubicBezTo>
                    <a:pt x="226" y="44"/>
                    <a:pt x="225" y="46"/>
                    <a:pt x="225" y="48"/>
                  </a:cubicBezTo>
                  <a:cubicBezTo>
                    <a:pt x="224" y="52"/>
                    <a:pt x="223" y="55"/>
                    <a:pt x="220" y="59"/>
                  </a:cubicBezTo>
                  <a:cubicBezTo>
                    <a:pt x="218" y="64"/>
                    <a:pt x="217" y="68"/>
                    <a:pt x="213" y="71"/>
                  </a:cubicBezTo>
                  <a:cubicBezTo>
                    <a:pt x="208" y="77"/>
                    <a:pt x="205" y="80"/>
                    <a:pt x="198" y="83"/>
                  </a:cubicBezTo>
                  <a:cubicBezTo>
                    <a:pt x="193" y="85"/>
                    <a:pt x="190" y="87"/>
                    <a:pt x="184" y="87"/>
                  </a:cubicBezTo>
                  <a:cubicBezTo>
                    <a:pt x="170" y="87"/>
                    <a:pt x="170" y="87"/>
                    <a:pt x="170" y="87"/>
                  </a:cubicBezTo>
                  <a:cubicBezTo>
                    <a:pt x="162" y="87"/>
                    <a:pt x="158" y="90"/>
                    <a:pt x="150" y="91"/>
                  </a:cubicBezTo>
                  <a:cubicBezTo>
                    <a:pt x="150" y="95"/>
                    <a:pt x="150" y="95"/>
                    <a:pt x="150" y="95"/>
                  </a:cubicBezTo>
                  <a:cubicBezTo>
                    <a:pt x="150" y="98"/>
                    <a:pt x="152" y="100"/>
                    <a:pt x="153" y="103"/>
                  </a:cubicBezTo>
                  <a:cubicBezTo>
                    <a:pt x="154" y="108"/>
                    <a:pt x="154" y="110"/>
                    <a:pt x="154" y="114"/>
                  </a:cubicBezTo>
                  <a:cubicBezTo>
                    <a:pt x="154" y="118"/>
                    <a:pt x="151" y="120"/>
                    <a:pt x="151" y="124"/>
                  </a:cubicBezTo>
                  <a:cubicBezTo>
                    <a:pt x="151" y="128"/>
                    <a:pt x="154" y="130"/>
                    <a:pt x="157" y="134"/>
                  </a:cubicBezTo>
                  <a:cubicBezTo>
                    <a:pt x="161" y="139"/>
                    <a:pt x="164" y="142"/>
                    <a:pt x="167" y="148"/>
                  </a:cubicBezTo>
                  <a:cubicBezTo>
                    <a:pt x="169" y="151"/>
                    <a:pt x="169" y="154"/>
                    <a:pt x="172" y="156"/>
                  </a:cubicBezTo>
                  <a:cubicBezTo>
                    <a:pt x="174" y="158"/>
                    <a:pt x="176" y="158"/>
                    <a:pt x="178" y="159"/>
                  </a:cubicBezTo>
                  <a:cubicBezTo>
                    <a:pt x="179" y="160"/>
                    <a:pt x="179" y="161"/>
                    <a:pt x="179" y="161"/>
                  </a:cubicBezTo>
                  <a:cubicBezTo>
                    <a:pt x="182" y="163"/>
                    <a:pt x="185" y="163"/>
                    <a:pt x="188" y="163"/>
                  </a:cubicBezTo>
                  <a:cubicBezTo>
                    <a:pt x="188" y="163"/>
                    <a:pt x="188" y="163"/>
                    <a:pt x="188" y="163"/>
                  </a:cubicBezTo>
                  <a:cubicBezTo>
                    <a:pt x="187" y="169"/>
                    <a:pt x="188" y="172"/>
                    <a:pt x="188" y="178"/>
                  </a:cubicBezTo>
                  <a:cubicBezTo>
                    <a:pt x="188" y="182"/>
                    <a:pt x="189" y="185"/>
                    <a:pt x="189" y="189"/>
                  </a:cubicBezTo>
                  <a:cubicBezTo>
                    <a:pt x="190" y="193"/>
                    <a:pt x="190" y="195"/>
                    <a:pt x="191" y="199"/>
                  </a:cubicBezTo>
                  <a:cubicBezTo>
                    <a:pt x="191" y="199"/>
                    <a:pt x="191" y="199"/>
                    <a:pt x="191" y="199"/>
                  </a:cubicBezTo>
                  <a:cubicBezTo>
                    <a:pt x="187" y="202"/>
                    <a:pt x="185" y="204"/>
                    <a:pt x="182" y="207"/>
                  </a:cubicBezTo>
                  <a:cubicBezTo>
                    <a:pt x="179" y="211"/>
                    <a:pt x="177" y="214"/>
                    <a:pt x="173" y="214"/>
                  </a:cubicBezTo>
                  <a:cubicBezTo>
                    <a:pt x="166" y="214"/>
                    <a:pt x="161" y="211"/>
                    <a:pt x="158" y="204"/>
                  </a:cubicBezTo>
                  <a:cubicBezTo>
                    <a:pt x="157" y="201"/>
                    <a:pt x="156" y="198"/>
                    <a:pt x="154" y="194"/>
                  </a:cubicBezTo>
                  <a:cubicBezTo>
                    <a:pt x="153" y="191"/>
                    <a:pt x="150" y="188"/>
                    <a:pt x="147" y="188"/>
                  </a:cubicBezTo>
                  <a:cubicBezTo>
                    <a:pt x="128" y="188"/>
                    <a:pt x="128" y="188"/>
                    <a:pt x="128" y="188"/>
                  </a:cubicBezTo>
                  <a:cubicBezTo>
                    <a:pt x="122" y="188"/>
                    <a:pt x="119" y="181"/>
                    <a:pt x="112" y="181"/>
                  </a:cubicBezTo>
                  <a:cubicBezTo>
                    <a:pt x="104" y="181"/>
                    <a:pt x="101" y="186"/>
                    <a:pt x="93" y="186"/>
                  </a:cubicBezTo>
                  <a:cubicBezTo>
                    <a:pt x="87" y="186"/>
                    <a:pt x="85" y="182"/>
                    <a:pt x="80" y="182"/>
                  </a:cubicBezTo>
                  <a:cubicBezTo>
                    <a:pt x="72" y="182"/>
                    <a:pt x="66" y="188"/>
                    <a:pt x="59" y="190"/>
                  </a:cubicBezTo>
                  <a:cubicBezTo>
                    <a:pt x="59" y="190"/>
                    <a:pt x="59" y="190"/>
                    <a:pt x="59" y="190"/>
                  </a:cubicBezTo>
                  <a:cubicBezTo>
                    <a:pt x="56" y="182"/>
                    <a:pt x="52" y="178"/>
                    <a:pt x="45" y="175"/>
                  </a:cubicBezTo>
                  <a:cubicBezTo>
                    <a:pt x="38" y="174"/>
                    <a:pt x="32" y="177"/>
                    <a:pt x="27" y="172"/>
                  </a:cubicBezTo>
                  <a:cubicBezTo>
                    <a:pt x="24" y="169"/>
                    <a:pt x="25" y="164"/>
                    <a:pt x="22" y="161"/>
                  </a:cubicBezTo>
                  <a:cubicBezTo>
                    <a:pt x="19" y="159"/>
                    <a:pt x="16" y="160"/>
                    <a:pt x="13" y="158"/>
                  </a:cubicBezTo>
                  <a:cubicBezTo>
                    <a:pt x="9" y="155"/>
                    <a:pt x="8" y="153"/>
                    <a:pt x="5" y="148"/>
                  </a:cubicBezTo>
                  <a:cubicBezTo>
                    <a:pt x="3" y="145"/>
                    <a:pt x="2" y="143"/>
                    <a:pt x="0" y="140"/>
                  </a:cubicBezTo>
                  <a:cubicBezTo>
                    <a:pt x="5" y="136"/>
                    <a:pt x="7" y="133"/>
                    <a:pt x="13" y="129"/>
                  </a:cubicBezTo>
                  <a:cubicBezTo>
                    <a:pt x="15" y="128"/>
                    <a:pt x="17" y="127"/>
                    <a:pt x="19" y="126"/>
                  </a:cubicBezTo>
                  <a:cubicBezTo>
                    <a:pt x="21" y="125"/>
                    <a:pt x="24" y="124"/>
                    <a:pt x="24" y="121"/>
                  </a:cubicBezTo>
                  <a:cubicBezTo>
                    <a:pt x="24" y="116"/>
                    <a:pt x="18" y="114"/>
                    <a:pt x="18" y="108"/>
                  </a:cubicBezTo>
                  <a:cubicBezTo>
                    <a:pt x="18" y="106"/>
                    <a:pt x="21" y="106"/>
                    <a:pt x="22" y="104"/>
                  </a:cubicBezTo>
                  <a:cubicBezTo>
                    <a:pt x="24" y="101"/>
                    <a:pt x="25" y="99"/>
                    <a:pt x="26" y="96"/>
                  </a:cubicBezTo>
                  <a:cubicBezTo>
                    <a:pt x="36" y="98"/>
                    <a:pt x="41" y="105"/>
                    <a:pt x="51" y="105"/>
                  </a:cubicBezTo>
                  <a:cubicBezTo>
                    <a:pt x="55" y="105"/>
                    <a:pt x="57" y="101"/>
                    <a:pt x="60" y="101"/>
                  </a:cubicBezTo>
                  <a:cubicBezTo>
                    <a:pt x="62" y="101"/>
                    <a:pt x="62" y="104"/>
                    <a:pt x="63" y="105"/>
                  </a:cubicBezTo>
                  <a:cubicBezTo>
                    <a:pt x="65" y="108"/>
                    <a:pt x="67" y="110"/>
                    <a:pt x="70" y="111"/>
                  </a:cubicBezTo>
                  <a:cubicBezTo>
                    <a:pt x="74" y="112"/>
                    <a:pt x="76" y="114"/>
                    <a:pt x="80" y="114"/>
                  </a:cubicBezTo>
                  <a:cubicBezTo>
                    <a:pt x="83" y="114"/>
                    <a:pt x="84" y="114"/>
                    <a:pt x="86" y="113"/>
                  </a:cubicBezTo>
                  <a:cubicBezTo>
                    <a:pt x="90" y="111"/>
                    <a:pt x="91" y="108"/>
                    <a:pt x="93" y="104"/>
                  </a:cubicBezTo>
                  <a:cubicBezTo>
                    <a:pt x="95" y="100"/>
                    <a:pt x="97" y="98"/>
                    <a:pt x="99" y="94"/>
                  </a:cubicBezTo>
                  <a:cubicBezTo>
                    <a:pt x="101" y="89"/>
                    <a:pt x="102" y="86"/>
                    <a:pt x="103" y="81"/>
                  </a:cubicBezTo>
                  <a:cubicBezTo>
                    <a:pt x="104" y="79"/>
                    <a:pt x="104" y="77"/>
                    <a:pt x="105" y="75"/>
                  </a:cubicBezTo>
                  <a:cubicBezTo>
                    <a:pt x="106" y="74"/>
                    <a:pt x="105" y="73"/>
                    <a:pt x="106" y="73"/>
                  </a:cubicBezTo>
                  <a:cubicBezTo>
                    <a:pt x="107" y="72"/>
                    <a:pt x="108" y="73"/>
                    <a:pt x="109" y="72"/>
                  </a:cubicBezTo>
                  <a:cubicBezTo>
                    <a:pt x="119" y="74"/>
                    <a:pt x="119" y="74"/>
                    <a:pt x="119" y="74"/>
                  </a:cubicBezTo>
                  <a:cubicBezTo>
                    <a:pt x="124" y="73"/>
                    <a:pt x="126" y="68"/>
                    <a:pt x="127" y="62"/>
                  </a:cubicBezTo>
                  <a:cubicBezTo>
                    <a:pt x="129" y="57"/>
                    <a:pt x="129" y="54"/>
                    <a:pt x="131" y="48"/>
                  </a:cubicBezTo>
                  <a:cubicBezTo>
                    <a:pt x="134" y="42"/>
                    <a:pt x="139" y="40"/>
                    <a:pt x="144" y="36"/>
                  </a:cubicBezTo>
                  <a:cubicBezTo>
                    <a:pt x="147" y="33"/>
                    <a:pt x="152" y="31"/>
                    <a:pt x="152" y="26"/>
                  </a:cubicBezTo>
                  <a:cubicBezTo>
                    <a:pt x="152" y="20"/>
                    <a:pt x="143" y="20"/>
                    <a:pt x="143" y="14"/>
                  </a:cubicBezTo>
                  <a:cubicBezTo>
                    <a:pt x="143" y="12"/>
                    <a:pt x="144" y="11"/>
                    <a:pt x="145" y="10"/>
                  </a:cubicBezTo>
                  <a:cubicBezTo>
                    <a:pt x="147" y="6"/>
                    <a:pt x="148" y="4"/>
                    <a:pt x="148"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p:cNvSpPr>
            <p:nvPr/>
          </p:nvSpPr>
          <p:spPr bwMode="auto">
            <a:xfrm>
              <a:off x="4881563" y="3194050"/>
              <a:ext cx="346075" cy="390525"/>
            </a:xfrm>
            <a:custGeom>
              <a:avLst/>
              <a:gdLst/>
              <a:ahLst/>
              <a:cxnLst>
                <a:cxn ang="0">
                  <a:pos x="237" y="53"/>
                </a:cxn>
                <a:cxn ang="0">
                  <a:pos x="242" y="68"/>
                </a:cxn>
                <a:cxn ang="0">
                  <a:pos x="248" y="86"/>
                </a:cxn>
                <a:cxn ang="0">
                  <a:pos x="239" y="95"/>
                </a:cxn>
                <a:cxn ang="0">
                  <a:pos x="216" y="122"/>
                </a:cxn>
                <a:cxn ang="0">
                  <a:pos x="226" y="152"/>
                </a:cxn>
                <a:cxn ang="0">
                  <a:pos x="239" y="192"/>
                </a:cxn>
                <a:cxn ang="0">
                  <a:pos x="237" y="208"/>
                </a:cxn>
                <a:cxn ang="0">
                  <a:pos x="233" y="240"/>
                </a:cxn>
                <a:cxn ang="0">
                  <a:pos x="213" y="245"/>
                </a:cxn>
                <a:cxn ang="0">
                  <a:pos x="189" y="246"/>
                </a:cxn>
                <a:cxn ang="0">
                  <a:pos x="185" y="254"/>
                </a:cxn>
                <a:cxn ang="0">
                  <a:pos x="180" y="270"/>
                </a:cxn>
                <a:cxn ang="0">
                  <a:pos x="171" y="262"/>
                </a:cxn>
                <a:cxn ang="0">
                  <a:pos x="159" y="256"/>
                </a:cxn>
                <a:cxn ang="0">
                  <a:pos x="149" y="257"/>
                </a:cxn>
                <a:cxn ang="0">
                  <a:pos x="146" y="265"/>
                </a:cxn>
                <a:cxn ang="0">
                  <a:pos x="138" y="279"/>
                </a:cxn>
                <a:cxn ang="0">
                  <a:pos x="116" y="265"/>
                </a:cxn>
                <a:cxn ang="0">
                  <a:pos x="96" y="265"/>
                </a:cxn>
                <a:cxn ang="0">
                  <a:pos x="102" y="244"/>
                </a:cxn>
                <a:cxn ang="0">
                  <a:pos x="108" y="228"/>
                </a:cxn>
                <a:cxn ang="0">
                  <a:pos x="109" y="216"/>
                </a:cxn>
                <a:cxn ang="0">
                  <a:pos x="107" y="199"/>
                </a:cxn>
                <a:cxn ang="0">
                  <a:pos x="78" y="193"/>
                </a:cxn>
                <a:cxn ang="0">
                  <a:pos x="68" y="205"/>
                </a:cxn>
                <a:cxn ang="0">
                  <a:pos x="51" y="208"/>
                </a:cxn>
                <a:cxn ang="0">
                  <a:pos x="41" y="211"/>
                </a:cxn>
                <a:cxn ang="0">
                  <a:pos x="30" y="215"/>
                </a:cxn>
                <a:cxn ang="0">
                  <a:pos x="23" y="207"/>
                </a:cxn>
                <a:cxn ang="0">
                  <a:pos x="21" y="196"/>
                </a:cxn>
                <a:cxn ang="0">
                  <a:pos x="20" y="181"/>
                </a:cxn>
                <a:cxn ang="0">
                  <a:pos x="16" y="159"/>
                </a:cxn>
                <a:cxn ang="0">
                  <a:pos x="10" y="151"/>
                </a:cxn>
                <a:cxn ang="0">
                  <a:pos x="0" y="153"/>
                </a:cxn>
                <a:cxn ang="0">
                  <a:pos x="20" y="129"/>
                </a:cxn>
                <a:cxn ang="0">
                  <a:pos x="20" y="118"/>
                </a:cxn>
                <a:cxn ang="0">
                  <a:pos x="17" y="98"/>
                </a:cxn>
                <a:cxn ang="0">
                  <a:pos x="19" y="82"/>
                </a:cxn>
                <a:cxn ang="0">
                  <a:pos x="16" y="61"/>
                </a:cxn>
                <a:cxn ang="0">
                  <a:pos x="16" y="46"/>
                </a:cxn>
                <a:cxn ang="0">
                  <a:pos x="27" y="23"/>
                </a:cxn>
                <a:cxn ang="0">
                  <a:pos x="43" y="12"/>
                </a:cxn>
                <a:cxn ang="0">
                  <a:pos x="69" y="18"/>
                </a:cxn>
                <a:cxn ang="0">
                  <a:pos x="74" y="11"/>
                </a:cxn>
                <a:cxn ang="0">
                  <a:pos x="87" y="0"/>
                </a:cxn>
                <a:cxn ang="0">
                  <a:pos x="122" y="6"/>
                </a:cxn>
                <a:cxn ang="0">
                  <a:pos x="138" y="15"/>
                </a:cxn>
                <a:cxn ang="0">
                  <a:pos x="154" y="25"/>
                </a:cxn>
                <a:cxn ang="0">
                  <a:pos x="178" y="18"/>
                </a:cxn>
                <a:cxn ang="0">
                  <a:pos x="192" y="14"/>
                </a:cxn>
                <a:cxn ang="0">
                  <a:pos x="205" y="28"/>
                </a:cxn>
                <a:cxn ang="0">
                  <a:pos x="214" y="48"/>
                </a:cxn>
                <a:cxn ang="0">
                  <a:pos x="237" y="50"/>
                </a:cxn>
              </a:cxnLst>
              <a:rect l="0" t="0" r="r" b="b"/>
              <a:pathLst>
                <a:path w="248" h="279">
                  <a:moveTo>
                    <a:pt x="237" y="50"/>
                  </a:moveTo>
                  <a:cubicBezTo>
                    <a:pt x="237" y="51"/>
                    <a:pt x="237" y="52"/>
                    <a:pt x="237" y="53"/>
                  </a:cubicBezTo>
                  <a:cubicBezTo>
                    <a:pt x="237" y="57"/>
                    <a:pt x="239" y="59"/>
                    <a:pt x="240" y="62"/>
                  </a:cubicBezTo>
                  <a:cubicBezTo>
                    <a:pt x="241" y="64"/>
                    <a:pt x="241" y="66"/>
                    <a:pt x="242" y="68"/>
                  </a:cubicBezTo>
                  <a:cubicBezTo>
                    <a:pt x="243" y="70"/>
                    <a:pt x="244" y="70"/>
                    <a:pt x="245" y="72"/>
                  </a:cubicBezTo>
                  <a:cubicBezTo>
                    <a:pt x="247" y="77"/>
                    <a:pt x="248" y="80"/>
                    <a:pt x="248" y="86"/>
                  </a:cubicBezTo>
                  <a:cubicBezTo>
                    <a:pt x="248" y="88"/>
                    <a:pt x="246" y="87"/>
                    <a:pt x="244" y="88"/>
                  </a:cubicBezTo>
                  <a:cubicBezTo>
                    <a:pt x="242" y="90"/>
                    <a:pt x="241" y="93"/>
                    <a:pt x="239" y="95"/>
                  </a:cubicBezTo>
                  <a:cubicBezTo>
                    <a:pt x="236" y="99"/>
                    <a:pt x="233" y="100"/>
                    <a:pt x="230" y="104"/>
                  </a:cubicBezTo>
                  <a:cubicBezTo>
                    <a:pt x="224" y="111"/>
                    <a:pt x="216" y="113"/>
                    <a:pt x="216" y="122"/>
                  </a:cubicBezTo>
                  <a:cubicBezTo>
                    <a:pt x="216" y="127"/>
                    <a:pt x="216" y="130"/>
                    <a:pt x="218" y="134"/>
                  </a:cubicBezTo>
                  <a:cubicBezTo>
                    <a:pt x="221" y="141"/>
                    <a:pt x="226" y="144"/>
                    <a:pt x="226" y="152"/>
                  </a:cubicBezTo>
                  <a:cubicBezTo>
                    <a:pt x="226" y="162"/>
                    <a:pt x="226" y="162"/>
                    <a:pt x="226" y="162"/>
                  </a:cubicBezTo>
                  <a:cubicBezTo>
                    <a:pt x="226" y="175"/>
                    <a:pt x="239" y="179"/>
                    <a:pt x="239" y="192"/>
                  </a:cubicBezTo>
                  <a:cubicBezTo>
                    <a:pt x="239" y="202"/>
                    <a:pt x="239" y="202"/>
                    <a:pt x="239" y="202"/>
                  </a:cubicBezTo>
                  <a:cubicBezTo>
                    <a:pt x="239" y="204"/>
                    <a:pt x="238" y="206"/>
                    <a:pt x="237" y="208"/>
                  </a:cubicBezTo>
                  <a:cubicBezTo>
                    <a:pt x="234" y="215"/>
                    <a:pt x="230" y="220"/>
                    <a:pt x="230" y="228"/>
                  </a:cubicBezTo>
                  <a:cubicBezTo>
                    <a:pt x="230" y="233"/>
                    <a:pt x="232" y="235"/>
                    <a:pt x="233" y="240"/>
                  </a:cubicBezTo>
                  <a:cubicBezTo>
                    <a:pt x="233" y="240"/>
                    <a:pt x="233" y="240"/>
                    <a:pt x="233" y="240"/>
                  </a:cubicBezTo>
                  <a:cubicBezTo>
                    <a:pt x="227" y="244"/>
                    <a:pt x="220" y="245"/>
                    <a:pt x="213" y="245"/>
                  </a:cubicBezTo>
                  <a:cubicBezTo>
                    <a:pt x="207" y="245"/>
                    <a:pt x="204" y="242"/>
                    <a:pt x="198" y="242"/>
                  </a:cubicBezTo>
                  <a:cubicBezTo>
                    <a:pt x="194" y="242"/>
                    <a:pt x="192" y="244"/>
                    <a:pt x="189" y="246"/>
                  </a:cubicBezTo>
                  <a:cubicBezTo>
                    <a:pt x="187" y="248"/>
                    <a:pt x="185" y="248"/>
                    <a:pt x="185" y="249"/>
                  </a:cubicBezTo>
                  <a:cubicBezTo>
                    <a:pt x="185" y="251"/>
                    <a:pt x="185" y="252"/>
                    <a:pt x="185" y="254"/>
                  </a:cubicBezTo>
                  <a:cubicBezTo>
                    <a:pt x="185" y="270"/>
                    <a:pt x="185" y="270"/>
                    <a:pt x="185" y="270"/>
                  </a:cubicBezTo>
                  <a:cubicBezTo>
                    <a:pt x="183" y="270"/>
                    <a:pt x="182" y="270"/>
                    <a:pt x="180" y="270"/>
                  </a:cubicBezTo>
                  <a:cubicBezTo>
                    <a:pt x="179" y="270"/>
                    <a:pt x="178" y="269"/>
                    <a:pt x="176" y="268"/>
                  </a:cubicBezTo>
                  <a:cubicBezTo>
                    <a:pt x="174" y="266"/>
                    <a:pt x="173" y="264"/>
                    <a:pt x="171" y="262"/>
                  </a:cubicBezTo>
                  <a:cubicBezTo>
                    <a:pt x="169" y="260"/>
                    <a:pt x="168" y="257"/>
                    <a:pt x="165" y="256"/>
                  </a:cubicBezTo>
                  <a:cubicBezTo>
                    <a:pt x="163" y="256"/>
                    <a:pt x="162" y="256"/>
                    <a:pt x="159" y="256"/>
                  </a:cubicBezTo>
                  <a:cubicBezTo>
                    <a:pt x="156" y="256"/>
                    <a:pt x="154" y="256"/>
                    <a:pt x="151" y="257"/>
                  </a:cubicBezTo>
                  <a:cubicBezTo>
                    <a:pt x="151" y="257"/>
                    <a:pt x="150" y="257"/>
                    <a:pt x="149" y="257"/>
                  </a:cubicBezTo>
                  <a:cubicBezTo>
                    <a:pt x="149" y="257"/>
                    <a:pt x="149" y="258"/>
                    <a:pt x="149" y="259"/>
                  </a:cubicBezTo>
                  <a:cubicBezTo>
                    <a:pt x="148" y="261"/>
                    <a:pt x="147" y="263"/>
                    <a:pt x="146" y="265"/>
                  </a:cubicBezTo>
                  <a:cubicBezTo>
                    <a:pt x="146" y="269"/>
                    <a:pt x="146" y="272"/>
                    <a:pt x="144" y="275"/>
                  </a:cubicBezTo>
                  <a:cubicBezTo>
                    <a:pt x="143" y="278"/>
                    <a:pt x="141" y="278"/>
                    <a:pt x="138" y="279"/>
                  </a:cubicBezTo>
                  <a:cubicBezTo>
                    <a:pt x="138" y="279"/>
                    <a:pt x="138" y="279"/>
                    <a:pt x="138" y="279"/>
                  </a:cubicBezTo>
                  <a:cubicBezTo>
                    <a:pt x="128" y="276"/>
                    <a:pt x="125" y="270"/>
                    <a:pt x="116" y="265"/>
                  </a:cubicBezTo>
                  <a:cubicBezTo>
                    <a:pt x="113" y="263"/>
                    <a:pt x="112" y="261"/>
                    <a:pt x="108" y="261"/>
                  </a:cubicBezTo>
                  <a:cubicBezTo>
                    <a:pt x="103" y="261"/>
                    <a:pt x="101" y="263"/>
                    <a:pt x="96" y="265"/>
                  </a:cubicBezTo>
                  <a:cubicBezTo>
                    <a:pt x="94" y="264"/>
                    <a:pt x="94" y="264"/>
                    <a:pt x="94" y="264"/>
                  </a:cubicBezTo>
                  <a:cubicBezTo>
                    <a:pt x="96" y="256"/>
                    <a:pt x="98" y="252"/>
                    <a:pt x="102" y="244"/>
                  </a:cubicBezTo>
                  <a:cubicBezTo>
                    <a:pt x="104" y="241"/>
                    <a:pt x="105" y="238"/>
                    <a:pt x="106" y="234"/>
                  </a:cubicBezTo>
                  <a:cubicBezTo>
                    <a:pt x="107" y="232"/>
                    <a:pt x="107" y="230"/>
                    <a:pt x="108" y="228"/>
                  </a:cubicBezTo>
                  <a:cubicBezTo>
                    <a:pt x="109" y="225"/>
                    <a:pt x="112" y="224"/>
                    <a:pt x="112" y="221"/>
                  </a:cubicBezTo>
                  <a:cubicBezTo>
                    <a:pt x="112" y="219"/>
                    <a:pt x="110" y="218"/>
                    <a:pt x="109" y="216"/>
                  </a:cubicBezTo>
                  <a:cubicBezTo>
                    <a:pt x="108" y="215"/>
                    <a:pt x="108" y="213"/>
                    <a:pt x="108" y="210"/>
                  </a:cubicBezTo>
                  <a:cubicBezTo>
                    <a:pt x="107" y="206"/>
                    <a:pt x="107" y="203"/>
                    <a:pt x="107" y="199"/>
                  </a:cubicBezTo>
                  <a:cubicBezTo>
                    <a:pt x="97" y="199"/>
                    <a:pt x="93" y="192"/>
                    <a:pt x="83" y="192"/>
                  </a:cubicBezTo>
                  <a:cubicBezTo>
                    <a:pt x="81" y="192"/>
                    <a:pt x="80" y="192"/>
                    <a:pt x="78" y="193"/>
                  </a:cubicBezTo>
                  <a:cubicBezTo>
                    <a:pt x="76" y="195"/>
                    <a:pt x="76" y="198"/>
                    <a:pt x="75" y="200"/>
                  </a:cubicBezTo>
                  <a:cubicBezTo>
                    <a:pt x="73" y="203"/>
                    <a:pt x="71" y="203"/>
                    <a:pt x="68" y="205"/>
                  </a:cubicBezTo>
                  <a:cubicBezTo>
                    <a:pt x="65" y="208"/>
                    <a:pt x="63" y="210"/>
                    <a:pt x="59" y="210"/>
                  </a:cubicBezTo>
                  <a:cubicBezTo>
                    <a:pt x="56" y="210"/>
                    <a:pt x="54" y="209"/>
                    <a:pt x="51" y="208"/>
                  </a:cubicBezTo>
                  <a:cubicBezTo>
                    <a:pt x="50" y="208"/>
                    <a:pt x="50" y="206"/>
                    <a:pt x="49" y="206"/>
                  </a:cubicBezTo>
                  <a:cubicBezTo>
                    <a:pt x="46" y="206"/>
                    <a:pt x="44" y="209"/>
                    <a:pt x="41" y="211"/>
                  </a:cubicBezTo>
                  <a:cubicBezTo>
                    <a:pt x="39" y="213"/>
                    <a:pt x="38" y="215"/>
                    <a:pt x="35" y="215"/>
                  </a:cubicBezTo>
                  <a:cubicBezTo>
                    <a:pt x="30" y="215"/>
                    <a:pt x="30" y="215"/>
                    <a:pt x="30" y="215"/>
                  </a:cubicBezTo>
                  <a:cubicBezTo>
                    <a:pt x="29" y="212"/>
                    <a:pt x="29" y="210"/>
                    <a:pt x="30" y="207"/>
                  </a:cubicBezTo>
                  <a:cubicBezTo>
                    <a:pt x="23" y="207"/>
                    <a:pt x="23" y="207"/>
                    <a:pt x="23" y="207"/>
                  </a:cubicBezTo>
                  <a:cubicBezTo>
                    <a:pt x="23" y="207"/>
                    <a:pt x="23" y="207"/>
                    <a:pt x="23" y="207"/>
                  </a:cubicBezTo>
                  <a:cubicBezTo>
                    <a:pt x="24" y="203"/>
                    <a:pt x="23" y="199"/>
                    <a:pt x="21" y="196"/>
                  </a:cubicBezTo>
                  <a:cubicBezTo>
                    <a:pt x="20" y="195"/>
                    <a:pt x="18" y="194"/>
                    <a:pt x="18" y="192"/>
                  </a:cubicBezTo>
                  <a:cubicBezTo>
                    <a:pt x="18" y="188"/>
                    <a:pt x="20" y="186"/>
                    <a:pt x="20" y="181"/>
                  </a:cubicBezTo>
                  <a:cubicBezTo>
                    <a:pt x="20" y="175"/>
                    <a:pt x="20" y="171"/>
                    <a:pt x="18" y="165"/>
                  </a:cubicBezTo>
                  <a:cubicBezTo>
                    <a:pt x="17" y="163"/>
                    <a:pt x="16" y="161"/>
                    <a:pt x="16" y="159"/>
                  </a:cubicBezTo>
                  <a:cubicBezTo>
                    <a:pt x="16" y="157"/>
                    <a:pt x="18" y="155"/>
                    <a:pt x="16" y="153"/>
                  </a:cubicBezTo>
                  <a:cubicBezTo>
                    <a:pt x="15" y="151"/>
                    <a:pt x="13" y="151"/>
                    <a:pt x="10" y="151"/>
                  </a:cubicBezTo>
                  <a:cubicBezTo>
                    <a:pt x="6" y="151"/>
                    <a:pt x="4" y="155"/>
                    <a:pt x="0" y="155"/>
                  </a:cubicBezTo>
                  <a:cubicBezTo>
                    <a:pt x="0" y="153"/>
                    <a:pt x="0" y="153"/>
                    <a:pt x="0" y="153"/>
                  </a:cubicBezTo>
                  <a:cubicBezTo>
                    <a:pt x="3" y="147"/>
                    <a:pt x="6" y="144"/>
                    <a:pt x="10" y="139"/>
                  </a:cubicBezTo>
                  <a:cubicBezTo>
                    <a:pt x="13" y="135"/>
                    <a:pt x="16" y="133"/>
                    <a:pt x="20" y="129"/>
                  </a:cubicBezTo>
                  <a:cubicBezTo>
                    <a:pt x="22" y="128"/>
                    <a:pt x="24" y="127"/>
                    <a:pt x="24" y="125"/>
                  </a:cubicBezTo>
                  <a:cubicBezTo>
                    <a:pt x="24" y="122"/>
                    <a:pt x="22" y="121"/>
                    <a:pt x="20" y="118"/>
                  </a:cubicBezTo>
                  <a:cubicBezTo>
                    <a:pt x="18" y="114"/>
                    <a:pt x="17" y="112"/>
                    <a:pt x="17" y="108"/>
                  </a:cubicBezTo>
                  <a:cubicBezTo>
                    <a:pt x="17" y="98"/>
                    <a:pt x="17" y="98"/>
                    <a:pt x="17" y="98"/>
                  </a:cubicBezTo>
                  <a:cubicBezTo>
                    <a:pt x="17" y="92"/>
                    <a:pt x="19" y="88"/>
                    <a:pt x="19" y="82"/>
                  </a:cubicBezTo>
                  <a:cubicBezTo>
                    <a:pt x="19" y="82"/>
                    <a:pt x="19" y="82"/>
                    <a:pt x="19" y="82"/>
                  </a:cubicBezTo>
                  <a:cubicBezTo>
                    <a:pt x="18" y="78"/>
                    <a:pt x="18" y="76"/>
                    <a:pt x="17" y="72"/>
                  </a:cubicBezTo>
                  <a:cubicBezTo>
                    <a:pt x="17" y="68"/>
                    <a:pt x="16" y="65"/>
                    <a:pt x="16" y="61"/>
                  </a:cubicBezTo>
                  <a:cubicBezTo>
                    <a:pt x="16" y="55"/>
                    <a:pt x="15" y="52"/>
                    <a:pt x="16" y="46"/>
                  </a:cubicBezTo>
                  <a:cubicBezTo>
                    <a:pt x="16" y="46"/>
                    <a:pt x="16" y="46"/>
                    <a:pt x="16" y="46"/>
                  </a:cubicBezTo>
                  <a:cubicBezTo>
                    <a:pt x="18" y="43"/>
                    <a:pt x="19" y="39"/>
                    <a:pt x="21" y="34"/>
                  </a:cubicBezTo>
                  <a:cubicBezTo>
                    <a:pt x="23" y="30"/>
                    <a:pt x="23" y="26"/>
                    <a:pt x="27" y="23"/>
                  </a:cubicBezTo>
                  <a:cubicBezTo>
                    <a:pt x="30" y="22"/>
                    <a:pt x="32" y="22"/>
                    <a:pt x="34" y="20"/>
                  </a:cubicBezTo>
                  <a:cubicBezTo>
                    <a:pt x="38" y="18"/>
                    <a:pt x="39" y="14"/>
                    <a:pt x="43" y="12"/>
                  </a:cubicBezTo>
                  <a:cubicBezTo>
                    <a:pt x="44" y="12"/>
                    <a:pt x="45" y="12"/>
                    <a:pt x="45" y="11"/>
                  </a:cubicBezTo>
                  <a:cubicBezTo>
                    <a:pt x="69" y="18"/>
                    <a:pt x="69" y="18"/>
                    <a:pt x="69" y="18"/>
                  </a:cubicBezTo>
                  <a:cubicBezTo>
                    <a:pt x="70" y="18"/>
                    <a:pt x="71" y="18"/>
                    <a:pt x="72" y="17"/>
                  </a:cubicBezTo>
                  <a:cubicBezTo>
                    <a:pt x="73" y="15"/>
                    <a:pt x="73" y="14"/>
                    <a:pt x="74" y="11"/>
                  </a:cubicBezTo>
                  <a:cubicBezTo>
                    <a:pt x="75" y="9"/>
                    <a:pt x="75" y="7"/>
                    <a:pt x="76" y="5"/>
                  </a:cubicBezTo>
                  <a:cubicBezTo>
                    <a:pt x="78" y="1"/>
                    <a:pt x="83" y="0"/>
                    <a:pt x="87" y="0"/>
                  </a:cubicBezTo>
                  <a:cubicBezTo>
                    <a:pt x="95" y="0"/>
                    <a:pt x="98" y="5"/>
                    <a:pt x="105" y="6"/>
                  </a:cubicBezTo>
                  <a:cubicBezTo>
                    <a:pt x="112" y="7"/>
                    <a:pt x="116" y="5"/>
                    <a:pt x="122" y="6"/>
                  </a:cubicBezTo>
                  <a:cubicBezTo>
                    <a:pt x="127" y="7"/>
                    <a:pt x="130" y="10"/>
                    <a:pt x="134" y="12"/>
                  </a:cubicBezTo>
                  <a:cubicBezTo>
                    <a:pt x="136" y="13"/>
                    <a:pt x="137" y="14"/>
                    <a:pt x="138" y="15"/>
                  </a:cubicBezTo>
                  <a:cubicBezTo>
                    <a:pt x="141" y="17"/>
                    <a:pt x="141" y="19"/>
                    <a:pt x="143" y="21"/>
                  </a:cubicBezTo>
                  <a:cubicBezTo>
                    <a:pt x="147" y="24"/>
                    <a:pt x="150" y="25"/>
                    <a:pt x="154" y="25"/>
                  </a:cubicBezTo>
                  <a:cubicBezTo>
                    <a:pt x="159" y="25"/>
                    <a:pt x="161" y="24"/>
                    <a:pt x="166" y="22"/>
                  </a:cubicBezTo>
                  <a:cubicBezTo>
                    <a:pt x="171" y="21"/>
                    <a:pt x="173" y="20"/>
                    <a:pt x="178" y="18"/>
                  </a:cubicBezTo>
                  <a:cubicBezTo>
                    <a:pt x="181" y="17"/>
                    <a:pt x="183" y="16"/>
                    <a:pt x="186" y="15"/>
                  </a:cubicBezTo>
                  <a:cubicBezTo>
                    <a:pt x="188" y="14"/>
                    <a:pt x="190" y="15"/>
                    <a:pt x="192" y="14"/>
                  </a:cubicBezTo>
                  <a:cubicBezTo>
                    <a:pt x="197" y="14"/>
                    <a:pt x="199" y="12"/>
                    <a:pt x="204" y="11"/>
                  </a:cubicBezTo>
                  <a:cubicBezTo>
                    <a:pt x="205" y="18"/>
                    <a:pt x="203" y="22"/>
                    <a:pt x="205" y="28"/>
                  </a:cubicBezTo>
                  <a:cubicBezTo>
                    <a:pt x="206" y="34"/>
                    <a:pt x="208" y="37"/>
                    <a:pt x="211" y="42"/>
                  </a:cubicBezTo>
                  <a:cubicBezTo>
                    <a:pt x="212" y="44"/>
                    <a:pt x="212" y="46"/>
                    <a:pt x="214" y="48"/>
                  </a:cubicBezTo>
                  <a:cubicBezTo>
                    <a:pt x="215" y="48"/>
                    <a:pt x="216" y="48"/>
                    <a:pt x="216" y="48"/>
                  </a:cubicBezTo>
                  <a:cubicBezTo>
                    <a:pt x="224" y="52"/>
                    <a:pt x="229" y="49"/>
                    <a:pt x="237" y="5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4540250" y="3284538"/>
              <a:ext cx="376238" cy="300038"/>
            </a:xfrm>
            <a:custGeom>
              <a:avLst/>
              <a:gdLst/>
              <a:ahLst/>
              <a:cxnLst>
                <a:cxn ang="0">
                  <a:pos x="152" y="1"/>
                </a:cxn>
                <a:cxn ang="0">
                  <a:pos x="184" y="0"/>
                </a:cxn>
                <a:cxn ang="0">
                  <a:pos x="219" y="7"/>
                </a:cxn>
                <a:cxn ang="0">
                  <a:pos x="230" y="23"/>
                </a:cxn>
                <a:cxn ang="0">
                  <a:pos x="254" y="26"/>
                </a:cxn>
                <a:cxn ang="0">
                  <a:pos x="263" y="18"/>
                </a:cxn>
                <a:cxn ang="0">
                  <a:pos x="261" y="44"/>
                </a:cxn>
                <a:cxn ang="0">
                  <a:pos x="268" y="61"/>
                </a:cxn>
                <a:cxn ang="0">
                  <a:pos x="254" y="75"/>
                </a:cxn>
                <a:cxn ang="0">
                  <a:pos x="244" y="91"/>
                </a:cxn>
                <a:cxn ang="0">
                  <a:pos x="260" y="89"/>
                </a:cxn>
                <a:cxn ang="0">
                  <a:pos x="262" y="101"/>
                </a:cxn>
                <a:cxn ang="0">
                  <a:pos x="262" y="128"/>
                </a:cxn>
                <a:cxn ang="0">
                  <a:pos x="267" y="143"/>
                </a:cxn>
                <a:cxn ang="0">
                  <a:pos x="270" y="148"/>
                </a:cxn>
                <a:cxn ang="0">
                  <a:pos x="263" y="156"/>
                </a:cxn>
                <a:cxn ang="0">
                  <a:pos x="252" y="167"/>
                </a:cxn>
                <a:cxn ang="0">
                  <a:pos x="243" y="170"/>
                </a:cxn>
                <a:cxn ang="0">
                  <a:pos x="233" y="168"/>
                </a:cxn>
                <a:cxn ang="0">
                  <a:pos x="227" y="181"/>
                </a:cxn>
                <a:cxn ang="0">
                  <a:pos x="207" y="185"/>
                </a:cxn>
                <a:cxn ang="0">
                  <a:pos x="195" y="192"/>
                </a:cxn>
                <a:cxn ang="0">
                  <a:pos x="179" y="184"/>
                </a:cxn>
                <a:cxn ang="0">
                  <a:pos x="167" y="171"/>
                </a:cxn>
                <a:cxn ang="0">
                  <a:pos x="151" y="181"/>
                </a:cxn>
                <a:cxn ang="0">
                  <a:pos x="140" y="189"/>
                </a:cxn>
                <a:cxn ang="0">
                  <a:pos x="127" y="198"/>
                </a:cxn>
                <a:cxn ang="0">
                  <a:pos x="119" y="202"/>
                </a:cxn>
                <a:cxn ang="0">
                  <a:pos x="115" y="213"/>
                </a:cxn>
                <a:cxn ang="0">
                  <a:pos x="101" y="212"/>
                </a:cxn>
                <a:cxn ang="0">
                  <a:pos x="84" y="203"/>
                </a:cxn>
                <a:cxn ang="0">
                  <a:pos x="68" y="206"/>
                </a:cxn>
                <a:cxn ang="0">
                  <a:pos x="47" y="215"/>
                </a:cxn>
                <a:cxn ang="0">
                  <a:pos x="38" y="211"/>
                </a:cxn>
                <a:cxn ang="0">
                  <a:pos x="44" y="198"/>
                </a:cxn>
                <a:cxn ang="0">
                  <a:pos x="47" y="188"/>
                </a:cxn>
                <a:cxn ang="0">
                  <a:pos x="39" y="171"/>
                </a:cxn>
                <a:cxn ang="0">
                  <a:pos x="29" y="162"/>
                </a:cxn>
                <a:cxn ang="0">
                  <a:pos x="36" y="139"/>
                </a:cxn>
                <a:cxn ang="0">
                  <a:pos x="42" y="128"/>
                </a:cxn>
                <a:cxn ang="0">
                  <a:pos x="41" y="115"/>
                </a:cxn>
                <a:cxn ang="0">
                  <a:pos x="9" y="116"/>
                </a:cxn>
                <a:cxn ang="0">
                  <a:pos x="2" y="92"/>
                </a:cxn>
                <a:cxn ang="0">
                  <a:pos x="7" y="79"/>
                </a:cxn>
                <a:cxn ang="0">
                  <a:pos x="15" y="70"/>
                </a:cxn>
                <a:cxn ang="0">
                  <a:pos x="27" y="79"/>
                </a:cxn>
                <a:cxn ang="0">
                  <a:pos x="40" y="72"/>
                </a:cxn>
                <a:cxn ang="0">
                  <a:pos x="44" y="78"/>
                </a:cxn>
                <a:cxn ang="0">
                  <a:pos x="62" y="76"/>
                </a:cxn>
                <a:cxn ang="0">
                  <a:pos x="77" y="68"/>
                </a:cxn>
                <a:cxn ang="0">
                  <a:pos x="86" y="67"/>
                </a:cxn>
                <a:cxn ang="0">
                  <a:pos x="95" y="59"/>
                </a:cxn>
                <a:cxn ang="0">
                  <a:pos x="119" y="53"/>
                </a:cxn>
                <a:cxn ang="0">
                  <a:pos x="123" y="44"/>
                </a:cxn>
                <a:cxn ang="0">
                  <a:pos x="106" y="36"/>
                </a:cxn>
                <a:cxn ang="0">
                  <a:pos x="94" y="20"/>
                </a:cxn>
                <a:cxn ang="0">
                  <a:pos x="95" y="13"/>
                </a:cxn>
                <a:cxn ang="0">
                  <a:pos x="103" y="10"/>
                </a:cxn>
                <a:cxn ang="0">
                  <a:pos x="131" y="9"/>
                </a:cxn>
              </a:cxnLst>
              <a:rect l="0" t="0" r="r" b="b"/>
              <a:pathLst>
                <a:path w="270" h="215">
                  <a:moveTo>
                    <a:pt x="131" y="9"/>
                  </a:moveTo>
                  <a:cubicBezTo>
                    <a:pt x="138" y="7"/>
                    <a:pt x="144" y="1"/>
                    <a:pt x="152" y="1"/>
                  </a:cubicBezTo>
                  <a:cubicBezTo>
                    <a:pt x="157" y="1"/>
                    <a:pt x="159" y="5"/>
                    <a:pt x="165" y="5"/>
                  </a:cubicBezTo>
                  <a:cubicBezTo>
                    <a:pt x="173" y="5"/>
                    <a:pt x="176" y="0"/>
                    <a:pt x="184" y="0"/>
                  </a:cubicBezTo>
                  <a:cubicBezTo>
                    <a:pt x="191" y="0"/>
                    <a:pt x="194" y="7"/>
                    <a:pt x="200" y="7"/>
                  </a:cubicBezTo>
                  <a:cubicBezTo>
                    <a:pt x="219" y="7"/>
                    <a:pt x="219" y="7"/>
                    <a:pt x="219" y="7"/>
                  </a:cubicBezTo>
                  <a:cubicBezTo>
                    <a:pt x="222" y="7"/>
                    <a:pt x="225" y="10"/>
                    <a:pt x="226" y="13"/>
                  </a:cubicBezTo>
                  <a:cubicBezTo>
                    <a:pt x="228" y="17"/>
                    <a:pt x="229" y="20"/>
                    <a:pt x="230" y="23"/>
                  </a:cubicBezTo>
                  <a:cubicBezTo>
                    <a:pt x="233" y="30"/>
                    <a:pt x="238" y="33"/>
                    <a:pt x="245" y="33"/>
                  </a:cubicBezTo>
                  <a:cubicBezTo>
                    <a:pt x="249" y="33"/>
                    <a:pt x="251" y="30"/>
                    <a:pt x="254" y="26"/>
                  </a:cubicBezTo>
                  <a:cubicBezTo>
                    <a:pt x="257" y="23"/>
                    <a:pt x="259" y="21"/>
                    <a:pt x="263" y="18"/>
                  </a:cubicBezTo>
                  <a:cubicBezTo>
                    <a:pt x="263" y="18"/>
                    <a:pt x="263" y="18"/>
                    <a:pt x="263" y="18"/>
                  </a:cubicBezTo>
                  <a:cubicBezTo>
                    <a:pt x="263" y="24"/>
                    <a:pt x="261" y="28"/>
                    <a:pt x="261" y="34"/>
                  </a:cubicBezTo>
                  <a:cubicBezTo>
                    <a:pt x="261" y="44"/>
                    <a:pt x="261" y="44"/>
                    <a:pt x="261" y="44"/>
                  </a:cubicBezTo>
                  <a:cubicBezTo>
                    <a:pt x="261" y="48"/>
                    <a:pt x="262" y="50"/>
                    <a:pt x="264" y="54"/>
                  </a:cubicBezTo>
                  <a:cubicBezTo>
                    <a:pt x="266" y="57"/>
                    <a:pt x="268" y="58"/>
                    <a:pt x="268" y="61"/>
                  </a:cubicBezTo>
                  <a:cubicBezTo>
                    <a:pt x="268" y="63"/>
                    <a:pt x="266" y="64"/>
                    <a:pt x="264" y="65"/>
                  </a:cubicBezTo>
                  <a:cubicBezTo>
                    <a:pt x="260" y="69"/>
                    <a:pt x="257" y="71"/>
                    <a:pt x="254" y="75"/>
                  </a:cubicBezTo>
                  <a:cubicBezTo>
                    <a:pt x="250" y="80"/>
                    <a:pt x="247" y="83"/>
                    <a:pt x="244" y="89"/>
                  </a:cubicBezTo>
                  <a:cubicBezTo>
                    <a:pt x="244" y="91"/>
                    <a:pt x="244" y="91"/>
                    <a:pt x="244" y="91"/>
                  </a:cubicBezTo>
                  <a:cubicBezTo>
                    <a:pt x="248" y="91"/>
                    <a:pt x="250" y="87"/>
                    <a:pt x="254" y="87"/>
                  </a:cubicBezTo>
                  <a:cubicBezTo>
                    <a:pt x="257" y="87"/>
                    <a:pt x="259" y="87"/>
                    <a:pt x="260" y="89"/>
                  </a:cubicBezTo>
                  <a:cubicBezTo>
                    <a:pt x="262" y="91"/>
                    <a:pt x="260" y="93"/>
                    <a:pt x="260" y="95"/>
                  </a:cubicBezTo>
                  <a:cubicBezTo>
                    <a:pt x="260" y="97"/>
                    <a:pt x="261" y="99"/>
                    <a:pt x="262" y="101"/>
                  </a:cubicBezTo>
                  <a:cubicBezTo>
                    <a:pt x="264" y="107"/>
                    <a:pt x="264" y="111"/>
                    <a:pt x="264" y="117"/>
                  </a:cubicBezTo>
                  <a:cubicBezTo>
                    <a:pt x="264" y="122"/>
                    <a:pt x="262" y="124"/>
                    <a:pt x="262" y="128"/>
                  </a:cubicBezTo>
                  <a:cubicBezTo>
                    <a:pt x="262" y="130"/>
                    <a:pt x="264" y="131"/>
                    <a:pt x="265" y="132"/>
                  </a:cubicBezTo>
                  <a:cubicBezTo>
                    <a:pt x="267" y="135"/>
                    <a:pt x="268" y="139"/>
                    <a:pt x="267" y="143"/>
                  </a:cubicBezTo>
                  <a:cubicBezTo>
                    <a:pt x="267" y="143"/>
                    <a:pt x="267" y="143"/>
                    <a:pt x="267" y="143"/>
                  </a:cubicBezTo>
                  <a:cubicBezTo>
                    <a:pt x="270" y="148"/>
                    <a:pt x="270" y="148"/>
                    <a:pt x="270" y="148"/>
                  </a:cubicBezTo>
                  <a:cubicBezTo>
                    <a:pt x="270" y="150"/>
                    <a:pt x="270" y="151"/>
                    <a:pt x="269" y="152"/>
                  </a:cubicBezTo>
                  <a:cubicBezTo>
                    <a:pt x="268" y="155"/>
                    <a:pt x="266" y="155"/>
                    <a:pt x="263" y="156"/>
                  </a:cubicBezTo>
                  <a:cubicBezTo>
                    <a:pt x="261" y="158"/>
                    <a:pt x="260" y="159"/>
                    <a:pt x="258" y="161"/>
                  </a:cubicBezTo>
                  <a:cubicBezTo>
                    <a:pt x="256" y="164"/>
                    <a:pt x="254" y="165"/>
                    <a:pt x="252" y="167"/>
                  </a:cubicBezTo>
                  <a:cubicBezTo>
                    <a:pt x="252" y="167"/>
                    <a:pt x="252" y="169"/>
                    <a:pt x="251" y="169"/>
                  </a:cubicBezTo>
                  <a:cubicBezTo>
                    <a:pt x="248" y="170"/>
                    <a:pt x="246" y="170"/>
                    <a:pt x="243" y="170"/>
                  </a:cubicBezTo>
                  <a:cubicBezTo>
                    <a:pt x="241" y="170"/>
                    <a:pt x="240" y="170"/>
                    <a:pt x="239" y="170"/>
                  </a:cubicBezTo>
                  <a:cubicBezTo>
                    <a:pt x="236" y="170"/>
                    <a:pt x="235" y="168"/>
                    <a:pt x="233" y="168"/>
                  </a:cubicBezTo>
                  <a:cubicBezTo>
                    <a:pt x="231" y="168"/>
                    <a:pt x="230" y="170"/>
                    <a:pt x="229" y="171"/>
                  </a:cubicBezTo>
                  <a:cubicBezTo>
                    <a:pt x="227" y="174"/>
                    <a:pt x="227" y="177"/>
                    <a:pt x="227" y="181"/>
                  </a:cubicBezTo>
                  <a:cubicBezTo>
                    <a:pt x="221" y="180"/>
                    <a:pt x="219" y="177"/>
                    <a:pt x="213" y="173"/>
                  </a:cubicBezTo>
                  <a:cubicBezTo>
                    <a:pt x="210" y="177"/>
                    <a:pt x="210" y="181"/>
                    <a:pt x="207" y="185"/>
                  </a:cubicBezTo>
                  <a:cubicBezTo>
                    <a:pt x="206" y="187"/>
                    <a:pt x="204" y="188"/>
                    <a:pt x="201" y="189"/>
                  </a:cubicBezTo>
                  <a:cubicBezTo>
                    <a:pt x="199" y="190"/>
                    <a:pt x="198" y="192"/>
                    <a:pt x="195" y="192"/>
                  </a:cubicBezTo>
                  <a:cubicBezTo>
                    <a:pt x="191" y="192"/>
                    <a:pt x="189" y="188"/>
                    <a:pt x="185" y="186"/>
                  </a:cubicBezTo>
                  <a:cubicBezTo>
                    <a:pt x="183" y="185"/>
                    <a:pt x="182" y="185"/>
                    <a:pt x="179" y="184"/>
                  </a:cubicBezTo>
                  <a:cubicBezTo>
                    <a:pt x="174" y="183"/>
                    <a:pt x="173" y="178"/>
                    <a:pt x="170" y="174"/>
                  </a:cubicBezTo>
                  <a:cubicBezTo>
                    <a:pt x="169" y="173"/>
                    <a:pt x="168" y="171"/>
                    <a:pt x="167" y="171"/>
                  </a:cubicBezTo>
                  <a:cubicBezTo>
                    <a:pt x="164" y="171"/>
                    <a:pt x="163" y="173"/>
                    <a:pt x="161" y="174"/>
                  </a:cubicBezTo>
                  <a:cubicBezTo>
                    <a:pt x="157" y="176"/>
                    <a:pt x="154" y="177"/>
                    <a:pt x="151" y="181"/>
                  </a:cubicBezTo>
                  <a:cubicBezTo>
                    <a:pt x="150" y="184"/>
                    <a:pt x="150" y="186"/>
                    <a:pt x="148" y="187"/>
                  </a:cubicBezTo>
                  <a:cubicBezTo>
                    <a:pt x="146" y="189"/>
                    <a:pt x="143" y="188"/>
                    <a:pt x="140" y="189"/>
                  </a:cubicBezTo>
                  <a:cubicBezTo>
                    <a:pt x="139" y="190"/>
                    <a:pt x="138" y="192"/>
                    <a:pt x="137" y="192"/>
                  </a:cubicBezTo>
                  <a:cubicBezTo>
                    <a:pt x="133" y="195"/>
                    <a:pt x="131" y="197"/>
                    <a:pt x="127" y="198"/>
                  </a:cubicBezTo>
                  <a:cubicBezTo>
                    <a:pt x="125" y="199"/>
                    <a:pt x="123" y="200"/>
                    <a:pt x="121" y="201"/>
                  </a:cubicBezTo>
                  <a:cubicBezTo>
                    <a:pt x="120" y="201"/>
                    <a:pt x="119" y="201"/>
                    <a:pt x="119" y="202"/>
                  </a:cubicBezTo>
                  <a:cubicBezTo>
                    <a:pt x="117" y="204"/>
                    <a:pt x="120" y="207"/>
                    <a:pt x="118" y="210"/>
                  </a:cubicBezTo>
                  <a:cubicBezTo>
                    <a:pt x="118" y="211"/>
                    <a:pt x="116" y="212"/>
                    <a:pt x="115" y="213"/>
                  </a:cubicBezTo>
                  <a:cubicBezTo>
                    <a:pt x="113" y="214"/>
                    <a:pt x="113" y="215"/>
                    <a:pt x="111" y="215"/>
                  </a:cubicBezTo>
                  <a:cubicBezTo>
                    <a:pt x="107" y="215"/>
                    <a:pt x="105" y="213"/>
                    <a:pt x="101" y="212"/>
                  </a:cubicBezTo>
                  <a:cubicBezTo>
                    <a:pt x="96" y="210"/>
                    <a:pt x="93" y="211"/>
                    <a:pt x="89" y="208"/>
                  </a:cubicBezTo>
                  <a:cubicBezTo>
                    <a:pt x="87" y="207"/>
                    <a:pt x="86" y="204"/>
                    <a:pt x="84" y="203"/>
                  </a:cubicBezTo>
                  <a:cubicBezTo>
                    <a:pt x="82" y="201"/>
                    <a:pt x="79" y="201"/>
                    <a:pt x="75" y="201"/>
                  </a:cubicBezTo>
                  <a:cubicBezTo>
                    <a:pt x="72" y="201"/>
                    <a:pt x="71" y="204"/>
                    <a:pt x="68" y="206"/>
                  </a:cubicBezTo>
                  <a:cubicBezTo>
                    <a:pt x="64" y="208"/>
                    <a:pt x="61" y="209"/>
                    <a:pt x="56" y="211"/>
                  </a:cubicBezTo>
                  <a:cubicBezTo>
                    <a:pt x="53" y="212"/>
                    <a:pt x="51" y="215"/>
                    <a:pt x="47" y="215"/>
                  </a:cubicBezTo>
                  <a:cubicBezTo>
                    <a:pt x="46" y="215"/>
                    <a:pt x="45" y="214"/>
                    <a:pt x="44" y="213"/>
                  </a:cubicBezTo>
                  <a:cubicBezTo>
                    <a:pt x="42" y="212"/>
                    <a:pt x="41" y="212"/>
                    <a:pt x="38" y="211"/>
                  </a:cubicBezTo>
                  <a:cubicBezTo>
                    <a:pt x="38" y="212"/>
                    <a:pt x="38" y="212"/>
                    <a:pt x="38" y="212"/>
                  </a:cubicBezTo>
                  <a:cubicBezTo>
                    <a:pt x="40" y="206"/>
                    <a:pt x="41" y="203"/>
                    <a:pt x="44" y="198"/>
                  </a:cubicBezTo>
                  <a:cubicBezTo>
                    <a:pt x="45" y="197"/>
                    <a:pt x="46" y="198"/>
                    <a:pt x="46" y="197"/>
                  </a:cubicBezTo>
                  <a:cubicBezTo>
                    <a:pt x="48" y="194"/>
                    <a:pt x="47" y="191"/>
                    <a:pt x="47" y="188"/>
                  </a:cubicBezTo>
                  <a:cubicBezTo>
                    <a:pt x="47" y="183"/>
                    <a:pt x="45" y="180"/>
                    <a:pt x="43" y="175"/>
                  </a:cubicBezTo>
                  <a:cubicBezTo>
                    <a:pt x="42" y="173"/>
                    <a:pt x="40" y="173"/>
                    <a:pt x="39" y="171"/>
                  </a:cubicBezTo>
                  <a:cubicBezTo>
                    <a:pt x="37" y="170"/>
                    <a:pt x="36" y="168"/>
                    <a:pt x="34" y="166"/>
                  </a:cubicBezTo>
                  <a:cubicBezTo>
                    <a:pt x="32" y="165"/>
                    <a:pt x="29" y="165"/>
                    <a:pt x="29" y="162"/>
                  </a:cubicBezTo>
                  <a:cubicBezTo>
                    <a:pt x="29" y="155"/>
                    <a:pt x="37" y="152"/>
                    <a:pt x="37" y="144"/>
                  </a:cubicBezTo>
                  <a:cubicBezTo>
                    <a:pt x="37" y="142"/>
                    <a:pt x="36" y="141"/>
                    <a:pt x="36" y="139"/>
                  </a:cubicBezTo>
                  <a:cubicBezTo>
                    <a:pt x="36" y="137"/>
                    <a:pt x="37" y="135"/>
                    <a:pt x="39" y="132"/>
                  </a:cubicBezTo>
                  <a:cubicBezTo>
                    <a:pt x="40" y="131"/>
                    <a:pt x="40" y="129"/>
                    <a:pt x="42" y="128"/>
                  </a:cubicBezTo>
                  <a:cubicBezTo>
                    <a:pt x="43" y="127"/>
                    <a:pt x="46" y="127"/>
                    <a:pt x="46" y="125"/>
                  </a:cubicBezTo>
                  <a:cubicBezTo>
                    <a:pt x="46" y="121"/>
                    <a:pt x="43" y="119"/>
                    <a:pt x="41" y="115"/>
                  </a:cubicBezTo>
                  <a:cubicBezTo>
                    <a:pt x="39" y="113"/>
                    <a:pt x="38" y="111"/>
                    <a:pt x="35" y="110"/>
                  </a:cubicBezTo>
                  <a:cubicBezTo>
                    <a:pt x="9" y="116"/>
                    <a:pt x="9" y="116"/>
                    <a:pt x="9" y="116"/>
                  </a:cubicBezTo>
                  <a:cubicBezTo>
                    <a:pt x="5" y="112"/>
                    <a:pt x="3" y="108"/>
                    <a:pt x="2" y="102"/>
                  </a:cubicBezTo>
                  <a:cubicBezTo>
                    <a:pt x="2" y="99"/>
                    <a:pt x="3" y="96"/>
                    <a:pt x="2" y="92"/>
                  </a:cubicBezTo>
                  <a:cubicBezTo>
                    <a:pt x="1" y="90"/>
                    <a:pt x="0" y="90"/>
                    <a:pt x="0" y="87"/>
                  </a:cubicBezTo>
                  <a:cubicBezTo>
                    <a:pt x="0" y="83"/>
                    <a:pt x="4" y="82"/>
                    <a:pt x="7" y="79"/>
                  </a:cubicBezTo>
                  <a:cubicBezTo>
                    <a:pt x="9" y="78"/>
                    <a:pt x="10" y="77"/>
                    <a:pt x="11" y="75"/>
                  </a:cubicBezTo>
                  <a:cubicBezTo>
                    <a:pt x="13" y="73"/>
                    <a:pt x="13" y="70"/>
                    <a:pt x="15" y="70"/>
                  </a:cubicBezTo>
                  <a:cubicBezTo>
                    <a:pt x="19" y="70"/>
                    <a:pt x="19" y="75"/>
                    <a:pt x="21" y="77"/>
                  </a:cubicBezTo>
                  <a:cubicBezTo>
                    <a:pt x="23" y="79"/>
                    <a:pt x="25" y="79"/>
                    <a:pt x="27" y="79"/>
                  </a:cubicBezTo>
                  <a:cubicBezTo>
                    <a:pt x="32" y="79"/>
                    <a:pt x="34" y="77"/>
                    <a:pt x="37" y="74"/>
                  </a:cubicBezTo>
                  <a:cubicBezTo>
                    <a:pt x="38" y="74"/>
                    <a:pt x="39" y="72"/>
                    <a:pt x="40" y="72"/>
                  </a:cubicBezTo>
                  <a:cubicBezTo>
                    <a:pt x="41" y="72"/>
                    <a:pt x="42" y="72"/>
                    <a:pt x="43" y="72"/>
                  </a:cubicBezTo>
                  <a:cubicBezTo>
                    <a:pt x="43" y="75"/>
                    <a:pt x="43" y="76"/>
                    <a:pt x="44" y="78"/>
                  </a:cubicBezTo>
                  <a:cubicBezTo>
                    <a:pt x="56" y="78"/>
                    <a:pt x="56" y="78"/>
                    <a:pt x="56" y="78"/>
                  </a:cubicBezTo>
                  <a:cubicBezTo>
                    <a:pt x="58" y="78"/>
                    <a:pt x="59" y="77"/>
                    <a:pt x="62" y="76"/>
                  </a:cubicBezTo>
                  <a:cubicBezTo>
                    <a:pt x="66" y="76"/>
                    <a:pt x="69" y="75"/>
                    <a:pt x="72" y="72"/>
                  </a:cubicBezTo>
                  <a:cubicBezTo>
                    <a:pt x="74" y="71"/>
                    <a:pt x="75" y="69"/>
                    <a:pt x="77" y="68"/>
                  </a:cubicBezTo>
                  <a:cubicBezTo>
                    <a:pt x="79" y="67"/>
                    <a:pt x="81" y="68"/>
                    <a:pt x="83" y="67"/>
                  </a:cubicBezTo>
                  <a:cubicBezTo>
                    <a:pt x="85" y="67"/>
                    <a:pt x="84" y="68"/>
                    <a:pt x="86" y="67"/>
                  </a:cubicBezTo>
                  <a:cubicBezTo>
                    <a:pt x="86" y="67"/>
                    <a:pt x="86" y="67"/>
                    <a:pt x="86" y="67"/>
                  </a:cubicBezTo>
                  <a:cubicBezTo>
                    <a:pt x="89" y="65"/>
                    <a:pt x="91" y="60"/>
                    <a:pt x="95" y="59"/>
                  </a:cubicBezTo>
                  <a:cubicBezTo>
                    <a:pt x="99" y="58"/>
                    <a:pt x="102" y="58"/>
                    <a:pt x="107" y="57"/>
                  </a:cubicBezTo>
                  <a:cubicBezTo>
                    <a:pt x="112" y="57"/>
                    <a:pt x="115" y="56"/>
                    <a:pt x="119" y="53"/>
                  </a:cubicBezTo>
                  <a:cubicBezTo>
                    <a:pt x="122" y="52"/>
                    <a:pt x="125" y="50"/>
                    <a:pt x="125" y="47"/>
                  </a:cubicBezTo>
                  <a:cubicBezTo>
                    <a:pt x="125" y="45"/>
                    <a:pt x="124" y="45"/>
                    <a:pt x="123" y="44"/>
                  </a:cubicBezTo>
                  <a:cubicBezTo>
                    <a:pt x="121" y="43"/>
                    <a:pt x="119" y="42"/>
                    <a:pt x="117" y="41"/>
                  </a:cubicBezTo>
                  <a:cubicBezTo>
                    <a:pt x="113" y="39"/>
                    <a:pt x="110" y="38"/>
                    <a:pt x="106" y="36"/>
                  </a:cubicBezTo>
                  <a:cubicBezTo>
                    <a:pt x="102" y="35"/>
                    <a:pt x="101" y="33"/>
                    <a:pt x="98" y="30"/>
                  </a:cubicBezTo>
                  <a:cubicBezTo>
                    <a:pt x="96" y="27"/>
                    <a:pt x="94" y="24"/>
                    <a:pt x="94" y="20"/>
                  </a:cubicBezTo>
                  <a:cubicBezTo>
                    <a:pt x="94" y="18"/>
                    <a:pt x="94" y="17"/>
                    <a:pt x="95" y="15"/>
                  </a:cubicBezTo>
                  <a:cubicBezTo>
                    <a:pt x="95" y="14"/>
                    <a:pt x="95" y="13"/>
                    <a:pt x="95" y="13"/>
                  </a:cubicBezTo>
                  <a:cubicBezTo>
                    <a:pt x="96" y="12"/>
                    <a:pt x="98" y="12"/>
                    <a:pt x="99" y="11"/>
                  </a:cubicBezTo>
                  <a:cubicBezTo>
                    <a:pt x="101" y="11"/>
                    <a:pt x="102" y="10"/>
                    <a:pt x="103" y="10"/>
                  </a:cubicBezTo>
                  <a:cubicBezTo>
                    <a:pt x="109" y="10"/>
                    <a:pt x="112" y="14"/>
                    <a:pt x="117" y="14"/>
                  </a:cubicBezTo>
                  <a:cubicBezTo>
                    <a:pt x="123" y="14"/>
                    <a:pt x="125" y="11"/>
                    <a:pt x="131" y="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4589463" y="2457450"/>
              <a:ext cx="204788" cy="338138"/>
            </a:xfrm>
            <a:custGeom>
              <a:avLst/>
              <a:gdLst/>
              <a:ahLst/>
              <a:cxnLst>
                <a:cxn ang="0">
                  <a:pos x="0" y="113"/>
                </a:cxn>
                <a:cxn ang="0">
                  <a:pos x="6" y="121"/>
                </a:cxn>
                <a:cxn ang="0">
                  <a:pos x="11" y="126"/>
                </a:cxn>
                <a:cxn ang="0">
                  <a:pos x="24" y="130"/>
                </a:cxn>
                <a:cxn ang="0">
                  <a:pos x="37" y="140"/>
                </a:cxn>
                <a:cxn ang="0">
                  <a:pos x="43" y="150"/>
                </a:cxn>
                <a:cxn ang="0">
                  <a:pos x="39" y="157"/>
                </a:cxn>
                <a:cxn ang="0">
                  <a:pos x="42" y="160"/>
                </a:cxn>
                <a:cxn ang="0">
                  <a:pos x="46" y="172"/>
                </a:cxn>
                <a:cxn ang="0">
                  <a:pos x="47" y="186"/>
                </a:cxn>
                <a:cxn ang="0">
                  <a:pos x="42" y="203"/>
                </a:cxn>
                <a:cxn ang="0">
                  <a:pos x="46" y="210"/>
                </a:cxn>
                <a:cxn ang="0">
                  <a:pos x="52" y="218"/>
                </a:cxn>
                <a:cxn ang="0">
                  <a:pos x="63" y="228"/>
                </a:cxn>
                <a:cxn ang="0">
                  <a:pos x="76" y="237"/>
                </a:cxn>
                <a:cxn ang="0">
                  <a:pos x="80" y="240"/>
                </a:cxn>
                <a:cxn ang="0">
                  <a:pos x="88" y="237"/>
                </a:cxn>
                <a:cxn ang="0">
                  <a:pos x="90" y="223"/>
                </a:cxn>
                <a:cxn ang="0">
                  <a:pos x="92" y="219"/>
                </a:cxn>
                <a:cxn ang="0">
                  <a:pos x="100" y="217"/>
                </a:cxn>
                <a:cxn ang="0">
                  <a:pos x="108" y="205"/>
                </a:cxn>
                <a:cxn ang="0">
                  <a:pos x="114" y="193"/>
                </a:cxn>
                <a:cxn ang="0">
                  <a:pos x="107" y="186"/>
                </a:cxn>
                <a:cxn ang="0">
                  <a:pos x="101" y="178"/>
                </a:cxn>
                <a:cxn ang="0">
                  <a:pos x="94" y="170"/>
                </a:cxn>
                <a:cxn ang="0">
                  <a:pos x="91" y="164"/>
                </a:cxn>
                <a:cxn ang="0">
                  <a:pos x="96" y="158"/>
                </a:cxn>
                <a:cxn ang="0">
                  <a:pos x="96" y="156"/>
                </a:cxn>
                <a:cxn ang="0">
                  <a:pos x="99" y="148"/>
                </a:cxn>
                <a:cxn ang="0">
                  <a:pos x="101" y="131"/>
                </a:cxn>
                <a:cxn ang="0">
                  <a:pos x="129" y="131"/>
                </a:cxn>
                <a:cxn ang="0">
                  <a:pos x="129" y="131"/>
                </a:cxn>
                <a:cxn ang="0">
                  <a:pos x="133" y="121"/>
                </a:cxn>
                <a:cxn ang="0">
                  <a:pos x="134" y="115"/>
                </a:cxn>
                <a:cxn ang="0">
                  <a:pos x="137" y="109"/>
                </a:cxn>
                <a:cxn ang="0">
                  <a:pos x="146" y="89"/>
                </a:cxn>
                <a:cxn ang="0">
                  <a:pos x="146" y="89"/>
                </a:cxn>
                <a:cxn ang="0">
                  <a:pos x="131" y="78"/>
                </a:cxn>
                <a:cxn ang="0">
                  <a:pos x="126" y="74"/>
                </a:cxn>
                <a:cxn ang="0">
                  <a:pos x="115" y="72"/>
                </a:cxn>
                <a:cxn ang="0">
                  <a:pos x="105" y="69"/>
                </a:cxn>
                <a:cxn ang="0">
                  <a:pos x="101" y="65"/>
                </a:cxn>
                <a:cxn ang="0">
                  <a:pos x="105" y="52"/>
                </a:cxn>
                <a:cxn ang="0">
                  <a:pos x="104" y="44"/>
                </a:cxn>
                <a:cxn ang="0">
                  <a:pos x="110" y="30"/>
                </a:cxn>
                <a:cxn ang="0">
                  <a:pos x="114" y="21"/>
                </a:cxn>
                <a:cxn ang="0">
                  <a:pos x="111" y="16"/>
                </a:cxn>
                <a:cxn ang="0">
                  <a:pos x="107" y="10"/>
                </a:cxn>
                <a:cxn ang="0">
                  <a:pos x="103" y="0"/>
                </a:cxn>
                <a:cxn ang="0">
                  <a:pos x="96" y="11"/>
                </a:cxn>
                <a:cxn ang="0">
                  <a:pos x="88" y="16"/>
                </a:cxn>
                <a:cxn ang="0">
                  <a:pos x="84" y="20"/>
                </a:cxn>
                <a:cxn ang="0">
                  <a:pos x="75" y="31"/>
                </a:cxn>
                <a:cxn ang="0">
                  <a:pos x="71" y="50"/>
                </a:cxn>
                <a:cxn ang="0">
                  <a:pos x="64" y="69"/>
                </a:cxn>
                <a:cxn ang="0">
                  <a:pos x="66" y="88"/>
                </a:cxn>
                <a:cxn ang="0">
                  <a:pos x="62" y="103"/>
                </a:cxn>
                <a:cxn ang="0">
                  <a:pos x="52" y="105"/>
                </a:cxn>
                <a:cxn ang="0">
                  <a:pos x="46" y="106"/>
                </a:cxn>
                <a:cxn ang="0">
                  <a:pos x="16" y="112"/>
                </a:cxn>
                <a:cxn ang="0">
                  <a:pos x="11" y="113"/>
                </a:cxn>
                <a:cxn ang="0">
                  <a:pos x="0" y="113"/>
                </a:cxn>
              </a:cxnLst>
              <a:rect l="0" t="0" r="r" b="b"/>
              <a:pathLst>
                <a:path w="146" h="241">
                  <a:moveTo>
                    <a:pt x="0" y="113"/>
                  </a:moveTo>
                  <a:cubicBezTo>
                    <a:pt x="2" y="116"/>
                    <a:pt x="4" y="118"/>
                    <a:pt x="6" y="121"/>
                  </a:cubicBezTo>
                  <a:cubicBezTo>
                    <a:pt x="8" y="123"/>
                    <a:pt x="9" y="125"/>
                    <a:pt x="11" y="126"/>
                  </a:cubicBezTo>
                  <a:cubicBezTo>
                    <a:pt x="16" y="127"/>
                    <a:pt x="19" y="128"/>
                    <a:pt x="24" y="130"/>
                  </a:cubicBezTo>
                  <a:cubicBezTo>
                    <a:pt x="30" y="132"/>
                    <a:pt x="33" y="135"/>
                    <a:pt x="37" y="140"/>
                  </a:cubicBezTo>
                  <a:cubicBezTo>
                    <a:pt x="39" y="144"/>
                    <a:pt x="43" y="146"/>
                    <a:pt x="43" y="150"/>
                  </a:cubicBezTo>
                  <a:cubicBezTo>
                    <a:pt x="43" y="154"/>
                    <a:pt x="39" y="154"/>
                    <a:pt x="39" y="157"/>
                  </a:cubicBezTo>
                  <a:cubicBezTo>
                    <a:pt x="39" y="159"/>
                    <a:pt x="41" y="159"/>
                    <a:pt x="42" y="160"/>
                  </a:cubicBezTo>
                  <a:cubicBezTo>
                    <a:pt x="45" y="164"/>
                    <a:pt x="45" y="168"/>
                    <a:pt x="46" y="172"/>
                  </a:cubicBezTo>
                  <a:cubicBezTo>
                    <a:pt x="46" y="178"/>
                    <a:pt x="47" y="181"/>
                    <a:pt x="47" y="186"/>
                  </a:cubicBezTo>
                  <a:cubicBezTo>
                    <a:pt x="47" y="193"/>
                    <a:pt x="42" y="197"/>
                    <a:pt x="42" y="203"/>
                  </a:cubicBezTo>
                  <a:cubicBezTo>
                    <a:pt x="42" y="206"/>
                    <a:pt x="44" y="208"/>
                    <a:pt x="46" y="210"/>
                  </a:cubicBezTo>
                  <a:cubicBezTo>
                    <a:pt x="48" y="213"/>
                    <a:pt x="50" y="215"/>
                    <a:pt x="52" y="218"/>
                  </a:cubicBezTo>
                  <a:cubicBezTo>
                    <a:pt x="56" y="222"/>
                    <a:pt x="59" y="224"/>
                    <a:pt x="63" y="228"/>
                  </a:cubicBezTo>
                  <a:cubicBezTo>
                    <a:pt x="67" y="232"/>
                    <a:pt x="71" y="235"/>
                    <a:pt x="76" y="237"/>
                  </a:cubicBezTo>
                  <a:cubicBezTo>
                    <a:pt x="78" y="238"/>
                    <a:pt x="78" y="240"/>
                    <a:pt x="80" y="240"/>
                  </a:cubicBezTo>
                  <a:cubicBezTo>
                    <a:pt x="83" y="241"/>
                    <a:pt x="87" y="240"/>
                    <a:pt x="88" y="237"/>
                  </a:cubicBezTo>
                  <a:cubicBezTo>
                    <a:pt x="90" y="232"/>
                    <a:pt x="89" y="228"/>
                    <a:pt x="90" y="223"/>
                  </a:cubicBezTo>
                  <a:cubicBezTo>
                    <a:pt x="91" y="221"/>
                    <a:pt x="91" y="220"/>
                    <a:pt x="92" y="219"/>
                  </a:cubicBezTo>
                  <a:cubicBezTo>
                    <a:pt x="94" y="217"/>
                    <a:pt x="97" y="217"/>
                    <a:pt x="100" y="217"/>
                  </a:cubicBezTo>
                  <a:cubicBezTo>
                    <a:pt x="105" y="216"/>
                    <a:pt x="105" y="210"/>
                    <a:pt x="108" y="205"/>
                  </a:cubicBezTo>
                  <a:cubicBezTo>
                    <a:pt x="110" y="200"/>
                    <a:pt x="114" y="198"/>
                    <a:pt x="114" y="193"/>
                  </a:cubicBezTo>
                  <a:cubicBezTo>
                    <a:pt x="114" y="189"/>
                    <a:pt x="110" y="189"/>
                    <a:pt x="107" y="186"/>
                  </a:cubicBezTo>
                  <a:cubicBezTo>
                    <a:pt x="104" y="184"/>
                    <a:pt x="104" y="181"/>
                    <a:pt x="101" y="178"/>
                  </a:cubicBezTo>
                  <a:cubicBezTo>
                    <a:pt x="98" y="176"/>
                    <a:pt x="97" y="173"/>
                    <a:pt x="94" y="170"/>
                  </a:cubicBezTo>
                  <a:cubicBezTo>
                    <a:pt x="93" y="168"/>
                    <a:pt x="91" y="167"/>
                    <a:pt x="91" y="164"/>
                  </a:cubicBezTo>
                  <a:cubicBezTo>
                    <a:pt x="91" y="161"/>
                    <a:pt x="95" y="161"/>
                    <a:pt x="96" y="158"/>
                  </a:cubicBezTo>
                  <a:cubicBezTo>
                    <a:pt x="96" y="158"/>
                    <a:pt x="96" y="157"/>
                    <a:pt x="96" y="156"/>
                  </a:cubicBezTo>
                  <a:cubicBezTo>
                    <a:pt x="97" y="153"/>
                    <a:pt x="98" y="151"/>
                    <a:pt x="99" y="148"/>
                  </a:cubicBezTo>
                  <a:cubicBezTo>
                    <a:pt x="100" y="141"/>
                    <a:pt x="100" y="138"/>
                    <a:pt x="101" y="131"/>
                  </a:cubicBezTo>
                  <a:cubicBezTo>
                    <a:pt x="111" y="133"/>
                    <a:pt x="118" y="131"/>
                    <a:pt x="129" y="131"/>
                  </a:cubicBezTo>
                  <a:cubicBezTo>
                    <a:pt x="129" y="131"/>
                    <a:pt x="129" y="131"/>
                    <a:pt x="129" y="131"/>
                  </a:cubicBezTo>
                  <a:cubicBezTo>
                    <a:pt x="131" y="127"/>
                    <a:pt x="133" y="125"/>
                    <a:pt x="133" y="121"/>
                  </a:cubicBezTo>
                  <a:cubicBezTo>
                    <a:pt x="134" y="119"/>
                    <a:pt x="133" y="117"/>
                    <a:pt x="134" y="115"/>
                  </a:cubicBezTo>
                  <a:cubicBezTo>
                    <a:pt x="135" y="113"/>
                    <a:pt x="136" y="111"/>
                    <a:pt x="137" y="109"/>
                  </a:cubicBezTo>
                  <a:cubicBezTo>
                    <a:pt x="141" y="102"/>
                    <a:pt x="146" y="97"/>
                    <a:pt x="146" y="89"/>
                  </a:cubicBezTo>
                  <a:cubicBezTo>
                    <a:pt x="146" y="89"/>
                    <a:pt x="146" y="89"/>
                    <a:pt x="146" y="89"/>
                  </a:cubicBezTo>
                  <a:cubicBezTo>
                    <a:pt x="140" y="84"/>
                    <a:pt x="137" y="82"/>
                    <a:pt x="131" y="78"/>
                  </a:cubicBezTo>
                  <a:cubicBezTo>
                    <a:pt x="129" y="77"/>
                    <a:pt x="128" y="75"/>
                    <a:pt x="126" y="74"/>
                  </a:cubicBezTo>
                  <a:cubicBezTo>
                    <a:pt x="122" y="73"/>
                    <a:pt x="119" y="73"/>
                    <a:pt x="115" y="72"/>
                  </a:cubicBezTo>
                  <a:cubicBezTo>
                    <a:pt x="111" y="71"/>
                    <a:pt x="109" y="71"/>
                    <a:pt x="105" y="69"/>
                  </a:cubicBezTo>
                  <a:cubicBezTo>
                    <a:pt x="104" y="68"/>
                    <a:pt x="101" y="67"/>
                    <a:pt x="101" y="65"/>
                  </a:cubicBezTo>
                  <a:cubicBezTo>
                    <a:pt x="101" y="60"/>
                    <a:pt x="104" y="58"/>
                    <a:pt x="105" y="52"/>
                  </a:cubicBezTo>
                  <a:cubicBezTo>
                    <a:pt x="105" y="49"/>
                    <a:pt x="104" y="47"/>
                    <a:pt x="104" y="44"/>
                  </a:cubicBezTo>
                  <a:cubicBezTo>
                    <a:pt x="105" y="38"/>
                    <a:pt x="107" y="35"/>
                    <a:pt x="110" y="30"/>
                  </a:cubicBezTo>
                  <a:cubicBezTo>
                    <a:pt x="112" y="27"/>
                    <a:pt x="114" y="25"/>
                    <a:pt x="114" y="21"/>
                  </a:cubicBezTo>
                  <a:cubicBezTo>
                    <a:pt x="114" y="19"/>
                    <a:pt x="112" y="18"/>
                    <a:pt x="111" y="16"/>
                  </a:cubicBezTo>
                  <a:cubicBezTo>
                    <a:pt x="110" y="14"/>
                    <a:pt x="109" y="12"/>
                    <a:pt x="107" y="10"/>
                  </a:cubicBezTo>
                  <a:cubicBezTo>
                    <a:pt x="104" y="7"/>
                    <a:pt x="104" y="5"/>
                    <a:pt x="103" y="0"/>
                  </a:cubicBezTo>
                  <a:cubicBezTo>
                    <a:pt x="100" y="4"/>
                    <a:pt x="100" y="8"/>
                    <a:pt x="96" y="11"/>
                  </a:cubicBezTo>
                  <a:cubicBezTo>
                    <a:pt x="94" y="13"/>
                    <a:pt x="91" y="14"/>
                    <a:pt x="88" y="16"/>
                  </a:cubicBezTo>
                  <a:cubicBezTo>
                    <a:pt x="87" y="17"/>
                    <a:pt x="86" y="19"/>
                    <a:pt x="84" y="20"/>
                  </a:cubicBezTo>
                  <a:cubicBezTo>
                    <a:pt x="80" y="23"/>
                    <a:pt x="78" y="26"/>
                    <a:pt x="75" y="31"/>
                  </a:cubicBezTo>
                  <a:cubicBezTo>
                    <a:pt x="72" y="37"/>
                    <a:pt x="72" y="42"/>
                    <a:pt x="71" y="50"/>
                  </a:cubicBezTo>
                  <a:cubicBezTo>
                    <a:pt x="70" y="58"/>
                    <a:pt x="64" y="61"/>
                    <a:pt x="64" y="69"/>
                  </a:cubicBezTo>
                  <a:cubicBezTo>
                    <a:pt x="64" y="77"/>
                    <a:pt x="66" y="81"/>
                    <a:pt x="66" y="88"/>
                  </a:cubicBezTo>
                  <a:cubicBezTo>
                    <a:pt x="66" y="94"/>
                    <a:pt x="66" y="99"/>
                    <a:pt x="62" y="103"/>
                  </a:cubicBezTo>
                  <a:cubicBezTo>
                    <a:pt x="60" y="106"/>
                    <a:pt x="56" y="105"/>
                    <a:pt x="52" y="105"/>
                  </a:cubicBezTo>
                  <a:cubicBezTo>
                    <a:pt x="50" y="106"/>
                    <a:pt x="49" y="106"/>
                    <a:pt x="46" y="106"/>
                  </a:cubicBezTo>
                  <a:cubicBezTo>
                    <a:pt x="34" y="108"/>
                    <a:pt x="28" y="111"/>
                    <a:pt x="16" y="112"/>
                  </a:cubicBezTo>
                  <a:cubicBezTo>
                    <a:pt x="14" y="112"/>
                    <a:pt x="13" y="113"/>
                    <a:pt x="11" y="113"/>
                  </a:cubicBezTo>
                  <a:cubicBezTo>
                    <a:pt x="7" y="113"/>
                    <a:pt x="4" y="113"/>
                    <a:pt x="0" y="11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3838575" y="2165350"/>
              <a:ext cx="1028700" cy="828675"/>
            </a:xfrm>
            <a:custGeom>
              <a:avLst/>
              <a:gdLst/>
              <a:ahLst/>
              <a:cxnLst>
                <a:cxn ang="0">
                  <a:pos x="438" y="554"/>
                </a:cxn>
                <a:cxn ang="0">
                  <a:pos x="453" y="513"/>
                </a:cxn>
                <a:cxn ang="0">
                  <a:pos x="476" y="507"/>
                </a:cxn>
                <a:cxn ang="0">
                  <a:pos x="529" y="548"/>
                </a:cxn>
                <a:cxn ang="0">
                  <a:pos x="542" y="590"/>
                </a:cxn>
                <a:cxn ang="0">
                  <a:pos x="590" y="586"/>
                </a:cxn>
                <a:cxn ang="0">
                  <a:pos x="610" y="566"/>
                </a:cxn>
                <a:cxn ang="0">
                  <a:pos x="635" y="541"/>
                </a:cxn>
                <a:cxn ang="0">
                  <a:pos x="638" y="499"/>
                </a:cxn>
                <a:cxn ang="0">
                  <a:pos x="644" y="459"/>
                </a:cxn>
                <a:cxn ang="0">
                  <a:pos x="666" y="467"/>
                </a:cxn>
                <a:cxn ang="0">
                  <a:pos x="691" y="444"/>
                </a:cxn>
                <a:cxn ang="0">
                  <a:pos x="728" y="440"/>
                </a:cxn>
                <a:cxn ang="0">
                  <a:pos x="727" y="385"/>
                </a:cxn>
                <a:cxn ang="0">
                  <a:pos x="691" y="359"/>
                </a:cxn>
                <a:cxn ang="0">
                  <a:pos x="667" y="340"/>
                </a:cxn>
                <a:cxn ang="0">
                  <a:pos x="634" y="367"/>
                </a:cxn>
                <a:cxn ang="0">
                  <a:pos x="652" y="402"/>
                </a:cxn>
                <a:cxn ang="0">
                  <a:pos x="626" y="446"/>
                </a:cxn>
                <a:cxn ang="0">
                  <a:pos x="584" y="419"/>
                </a:cxn>
                <a:cxn ang="0">
                  <a:pos x="577" y="366"/>
                </a:cxn>
                <a:cxn ang="0">
                  <a:pos x="544" y="330"/>
                </a:cxn>
                <a:cxn ang="0">
                  <a:pos x="510" y="310"/>
                </a:cxn>
                <a:cxn ang="0">
                  <a:pos x="489" y="287"/>
                </a:cxn>
                <a:cxn ang="0">
                  <a:pos x="515" y="250"/>
                </a:cxn>
                <a:cxn ang="0">
                  <a:pos x="520" y="210"/>
                </a:cxn>
                <a:cxn ang="0">
                  <a:pos x="477" y="219"/>
                </a:cxn>
                <a:cxn ang="0">
                  <a:pos x="432" y="232"/>
                </a:cxn>
                <a:cxn ang="0">
                  <a:pos x="387" y="230"/>
                </a:cxn>
                <a:cxn ang="0">
                  <a:pos x="360" y="203"/>
                </a:cxn>
                <a:cxn ang="0">
                  <a:pos x="315" y="171"/>
                </a:cxn>
                <a:cxn ang="0">
                  <a:pos x="334" y="119"/>
                </a:cxn>
                <a:cxn ang="0">
                  <a:pos x="304" y="120"/>
                </a:cxn>
                <a:cxn ang="0">
                  <a:pos x="261" y="141"/>
                </a:cxn>
                <a:cxn ang="0">
                  <a:pos x="235" y="97"/>
                </a:cxn>
                <a:cxn ang="0">
                  <a:pos x="231" y="67"/>
                </a:cxn>
                <a:cxn ang="0">
                  <a:pos x="206" y="0"/>
                </a:cxn>
                <a:cxn ang="0">
                  <a:pos x="166" y="0"/>
                </a:cxn>
                <a:cxn ang="0">
                  <a:pos x="145" y="52"/>
                </a:cxn>
                <a:cxn ang="0">
                  <a:pos x="107" y="64"/>
                </a:cxn>
                <a:cxn ang="0">
                  <a:pos x="59" y="101"/>
                </a:cxn>
                <a:cxn ang="0">
                  <a:pos x="18" y="147"/>
                </a:cxn>
                <a:cxn ang="0">
                  <a:pos x="6" y="203"/>
                </a:cxn>
                <a:cxn ang="0">
                  <a:pos x="20" y="220"/>
                </a:cxn>
                <a:cxn ang="0">
                  <a:pos x="84" y="213"/>
                </a:cxn>
                <a:cxn ang="0">
                  <a:pos x="131" y="233"/>
                </a:cxn>
                <a:cxn ang="0">
                  <a:pos x="174" y="262"/>
                </a:cxn>
                <a:cxn ang="0">
                  <a:pos x="194" y="250"/>
                </a:cxn>
                <a:cxn ang="0">
                  <a:pos x="211" y="220"/>
                </a:cxn>
                <a:cxn ang="0">
                  <a:pos x="247" y="241"/>
                </a:cxn>
                <a:cxn ang="0">
                  <a:pos x="286" y="230"/>
                </a:cxn>
                <a:cxn ang="0">
                  <a:pos x="330" y="270"/>
                </a:cxn>
                <a:cxn ang="0">
                  <a:pos x="374" y="291"/>
                </a:cxn>
                <a:cxn ang="0">
                  <a:pos x="426" y="309"/>
                </a:cxn>
                <a:cxn ang="0">
                  <a:pos x="451" y="339"/>
                </a:cxn>
                <a:cxn ang="0">
                  <a:pos x="458" y="413"/>
                </a:cxn>
                <a:cxn ang="0">
                  <a:pos x="444" y="438"/>
                </a:cxn>
                <a:cxn ang="0">
                  <a:pos x="421" y="476"/>
                </a:cxn>
                <a:cxn ang="0">
                  <a:pos x="429" y="507"/>
                </a:cxn>
                <a:cxn ang="0">
                  <a:pos x="390" y="504"/>
                </a:cxn>
                <a:cxn ang="0">
                  <a:pos x="382" y="520"/>
                </a:cxn>
                <a:cxn ang="0">
                  <a:pos x="409" y="553"/>
                </a:cxn>
              </a:cxnLst>
              <a:rect l="0" t="0" r="r" b="b"/>
              <a:pathLst>
                <a:path w="736" h="592">
                  <a:moveTo>
                    <a:pt x="414" y="566"/>
                  </a:moveTo>
                  <a:cubicBezTo>
                    <a:pt x="415" y="566"/>
                    <a:pt x="416" y="568"/>
                    <a:pt x="417" y="568"/>
                  </a:cubicBezTo>
                  <a:cubicBezTo>
                    <a:pt x="418" y="568"/>
                    <a:pt x="419" y="567"/>
                    <a:pt x="421" y="567"/>
                  </a:cubicBezTo>
                  <a:cubicBezTo>
                    <a:pt x="425" y="566"/>
                    <a:pt x="428" y="564"/>
                    <a:pt x="431" y="561"/>
                  </a:cubicBezTo>
                  <a:cubicBezTo>
                    <a:pt x="433" y="558"/>
                    <a:pt x="435" y="557"/>
                    <a:pt x="438" y="554"/>
                  </a:cubicBezTo>
                  <a:cubicBezTo>
                    <a:pt x="440" y="553"/>
                    <a:pt x="443" y="552"/>
                    <a:pt x="443" y="549"/>
                  </a:cubicBezTo>
                  <a:cubicBezTo>
                    <a:pt x="443" y="546"/>
                    <a:pt x="440" y="545"/>
                    <a:pt x="439" y="543"/>
                  </a:cubicBezTo>
                  <a:cubicBezTo>
                    <a:pt x="438" y="540"/>
                    <a:pt x="437" y="538"/>
                    <a:pt x="436" y="535"/>
                  </a:cubicBezTo>
                  <a:cubicBezTo>
                    <a:pt x="435" y="530"/>
                    <a:pt x="436" y="527"/>
                    <a:pt x="435" y="522"/>
                  </a:cubicBezTo>
                  <a:cubicBezTo>
                    <a:pt x="441" y="517"/>
                    <a:pt x="445" y="514"/>
                    <a:pt x="453" y="513"/>
                  </a:cubicBezTo>
                  <a:cubicBezTo>
                    <a:pt x="455" y="513"/>
                    <a:pt x="457" y="513"/>
                    <a:pt x="459" y="511"/>
                  </a:cubicBezTo>
                  <a:cubicBezTo>
                    <a:pt x="461" y="509"/>
                    <a:pt x="461" y="506"/>
                    <a:pt x="464" y="504"/>
                  </a:cubicBezTo>
                  <a:cubicBezTo>
                    <a:pt x="465" y="504"/>
                    <a:pt x="465" y="503"/>
                    <a:pt x="466" y="503"/>
                  </a:cubicBezTo>
                  <a:cubicBezTo>
                    <a:pt x="468" y="503"/>
                    <a:pt x="470" y="504"/>
                    <a:pt x="472" y="505"/>
                  </a:cubicBezTo>
                  <a:cubicBezTo>
                    <a:pt x="473" y="506"/>
                    <a:pt x="475" y="506"/>
                    <a:pt x="476" y="507"/>
                  </a:cubicBezTo>
                  <a:cubicBezTo>
                    <a:pt x="479" y="510"/>
                    <a:pt x="478" y="514"/>
                    <a:pt x="479" y="518"/>
                  </a:cubicBezTo>
                  <a:cubicBezTo>
                    <a:pt x="481" y="523"/>
                    <a:pt x="482" y="526"/>
                    <a:pt x="482" y="531"/>
                  </a:cubicBezTo>
                  <a:cubicBezTo>
                    <a:pt x="492" y="531"/>
                    <a:pt x="498" y="534"/>
                    <a:pt x="508" y="535"/>
                  </a:cubicBezTo>
                  <a:cubicBezTo>
                    <a:pt x="513" y="535"/>
                    <a:pt x="516" y="535"/>
                    <a:pt x="520" y="537"/>
                  </a:cubicBezTo>
                  <a:cubicBezTo>
                    <a:pt x="525" y="540"/>
                    <a:pt x="525" y="545"/>
                    <a:pt x="529" y="548"/>
                  </a:cubicBezTo>
                  <a:cubicBezTo>
                    <a:pt x="531" y="551"/>
                    <a:pt x="533" y="553"/>
                    <a:pt x="534" y="556"/>
                  </a:cubicBezTo>
                  <a:cubicBezTo>
                    <a:pt x="534" y="557"/>
                    <a:pt x="534" y="559"/>
                    <a:pt x="534" y="560"/>
                  </a:cubicBezTo>
                  <a:cubicBezTo>
                    <a:pt x="535" y="565"/>
                    <a:pt x="536" y="567"/>
                    <a:pt x="536" y="572"/>
                  </a:cubicBezTo>
                  <a:cubicBezTo>
                    <a:pt x="536" y="576"/>
                    <a:pt x="538" y="578"/>
                    <a:pt x="539" y="582"/>
                  </a:cubicBezTo>
                  <a:cubicBezTo>
                    <a:pt x="541" y="585"/>
                    <a:pt x="541" y="587"/>
                    <a:pt x="542" y="590"/>
                  </a:cubicBezTo>
                  <a:cubicBezTo>
                    <a:pt x="543" y="592"/>
                    <a:pt x="545" y="592"/>
                    <a:pt x="548" y="592"/>
                  </a:cubicBezTo>
                  <a:cubicBezTo>
                    <a:pt x="552" y="592"/>
                    <a:pt x="554" y="591"/>
                    <a:pt x="558" y="590"/>
                  </a:cubicBezTo>
                  <a:cubicBezTo>
                    <a:pt x="563" y="590"/>
                    <a:pt x="567" y="590"/>
                    <a:pt x="572" y="589"/>
                  </a:cubicBezTo>
                  <a:cubicBezTo>
                    <a:pt x="576" y="589"/>
                    <a:pt x="578" y="588"/>
                    <a:pt x="582" y="587"/>
                  </a:cubicBezTo>
                  <a:cubicBezTo>
                    <a:pt x="585" y="587"/>
                    <a:pt x="587" y="587"/>
                    <a:pt x="590" y="586"/>
                  </a:cubicBezTo>
                  <a:cubicBezTo>
                    <a:pt x="590" y="586"/>
                    <a:pt x="590" y="586"/>
                    <a:pt x="590" y="586"/>
                  </a:cubicBezTo>
                  <a:cubicBezTo>
                    <a:pt x="591" y="583"/>
                    <a:pt x="593" y="580"/>
                    <a:pt x="596" y="579"/>
                  </a:cubicBezTo>
                  <a:cubicBezTo>
                    <a:pt x="598" y="578"/>
                    <a:pt x="600" y="578"/>
                    <a:pt x="602" y="577"/>
                  </a:cubicBezTo>
                  <a:cubicBezTo>
                    <a:pt x="604" y="577"/>
                    <a:pt x="605" y="577"/>
                    <a:pt x="606" y="576"/>
                  </a:cubicBezTo>
                  <a:cubicBezTo>
                    <a:pt x="609" y="573"/>
                    <a:pt x="610" y="570"/>
                    <a:pt x="610" y="566"/>
                  </a:cubicBezTo>
                  <a:cubicBezTo>
                    <a:pt x="610" y="556"/>
                    <a:pt x="610" y="556"/>
                    <a:pt x="610" y="556"/>
                  </a:cubicBezTo>
                  <a:cubicBezTo>
                    <a:pt x="610" y="552"/>
                    <a:pt x="611" y="550"/>
                    <a:pt x="612" y="546"/>
                  </a:cubicBezTo>
                  <a:cubicBezTo>
                    <a:pt x="612" y="544"/>
                    <a:pt x="612" y="542"/>
                    <a:pt x="613" y="540"/>
                  </a:cubicBezTo>
                  <a:cubicBezTo>
                    <a:pt x="614" y="539"/>
                    <a:pt x="616" y="539"/>
                    <a:pt x="617" y="539"/>
                  </a:cubicBezTo>
                  <a:cubicBezTo>
                    <a:pt x="624" y="539"/>
                    <a:pt x="628" y="541"/>
                    <a:pt x="635" y="541"/>
                  </a:cubicBezTo>
                  <a:cubicBezTo>
                    <a:pt x="635" y="540"/>
                    <a:pt x="634" y="539"/>
                    <a:pt x="634" y="537"/>
                  </a:cubicBezTo>
                  <a:cubicBezTo>
                    <a:pt x="633" y="534"/>
                    <a:pt x="634" y="531"/>
                    <a:pt x="634" y="528"/>
                  </a:cubicBezTo>
                  <a:cubicBezTo>
                    <a:pt x="634" y="522"/>
                    <a:pt x="633" y="519"/>
                    <a:pt x="635" y="514"/>
                  </a:cubicBezTo>
                  <a:cubicBezTo>
                    <a:pt x="636" y="510"/>
                    <a:pt x="640" y="509"/>
                    <a:pt x="640" y="505"/>
                  </a:cubicBezTo>
                  <a:cubicBezTo>
                    <a:pt x="640" y="503"/>
                    <a:pt x="639" y="502"/>
                    <a:pt x="638" y="499"/>
                  </a:cubicBezTo>
                  <a:cubicBezTo>
                    <a:pt x="636" y="496"/>
                    <a:pt x="635" y="493"/>
                    <a:pt x="635" y="489"/>
                  </a:cubicBezTo>
                  <a:cubicBezTo>
                    <a:pt x="635" y="468"/>
                    <a:pt x="635" y="468"/>
                    <a:pt x="635" y="468"/>
                  </a:cubicBezTo>
                  <a:cubicBezTo>
                    <a:pt x="635" y="465"/>
                    <a:pt x="634" y="463"/>
                    <a:pt x="636" y="461"/>
                  </a:cubicBezTo>
                  <a:cubicBezTo>
                    <a:pt x="637" y="460"/>
                    <a:pt x="639" y="461"/>
                    <a:pt x="640" y="460"/>
                  </a:cubicBezTo>
                  <a:cubicBezTo>
                    <a:pt x="642" y="460"/>
                    <a:pt x="643" y="459"/>
                    <a:pt x="644" y="459"/>
                  </a:cubicBezTo>
                  <a:cubicBezTo>
                    <a:pt x="645" y="459"/>
                    <a:pt x="646" y="459"/>
                    <a:pt x="646" y="459"/>
                  </a:cubicBezTo>
                  <a:cubicBezTo>
                    <a:pt x="650" y="459"/>
                    <a:pt x="651" y="457"/>
                    <a:pt x="654" y="457"/>
                  </a:cubicBezTo>
                  <a:cubicBezTo>
                    <a:pt x="656" y="457"/>
                    <a:pt x="656" y="459"/>
                    <a:pt x="657" y="460"/>
                  </a:cubicBezTo>
                  <a:cubicBezTo>
                    <a:pt x="658" y="462"/>
                    <a:pt x="659" y="463"/>
                    <a:pt x="660" y="464"/>
                  </a:cubicBezTo>
                  <a:cubicBezTo>
                    <a:pt x="661" y="467"/>
                    <a:pt x="664" y="467"/>
                    <a:pt x="666" y="467"/>
                  </a:cubicBezTo>
                  <a:cubicBezTo>
                    <a:pt x="670" y="467"/>
                    <a:pt x="672" y="465"/>
                    <a:pt x="676" y="464"/>
                  </a:cubicBezTo>
                  <a:cubicBezTo>
                    <a:pt x="679" y="464"/>
                    <a:pt x="680" y="464"/>
                    <a:pt x="682" y="464"/>
                  </a:cubicBezTo>
                  <a:cubicBezTo>
                    <a:pt x="686" y="465"/>
                    <a:pt x="688" y="464"/>
                    <a:pt x="692" y="464"/>
                  </a:cubicBezTo>
                  <a:cubicBezTo>
                    <a:pt x="692" y="459"/>
                    <a:pt x="691" y="456"/>
                    <a:pt x="691" y="451"/>
                  </a:cubicBezTo>
                  <a:cubicBezTo>
                    <a:pt x="691" y="444"/>
                    <a:pt x="691" y="444"/>
                    <a:pt x="691" y="444"/>
                  </a:cubicBezTo>
                  <a:cubicBezTo>
                    <a:pt x="695" y="444"/>
                    <a:pt x="698" y="445"/>
                    <a:pt x="703" y="445"/>
                  </a:cubicBezTo>
                  <a:cubicBezTo>
                    <a:pt x="705" y="446"/>
                    <a:pt x="707" y="445"/>
                    <a:pt x="709" y="445"/>
                  </a:cubicBezTo>
                  <a:cubicBezTo>
                    <a:pt x="712" y="446"/>
                    <a:pt x="714" y="447"/>
                    <a:pt x="716" y="447"/>
                  </a:cubicBezTo>
                  <a:cubicBezTo>
                    <a:pt x="719" y="447"/>
                    <a:pt x="720" y="446"/>
                    <a:pt x="722" y="445"/>
                  </a:cubicBezTo>
                  <a:cubicBezTo>
                    <a:pt x="725" y="444"/>
                    <a:pt x="727" y="443"/>
                    <a:pt x="728" y="440"/>
                  </a:cubicBezTo>
                  <a:cubicBezTo>
                    <a:pt x="730" y="436"/>
                    <a:pt x="730" y="432"/>
                    <a:pt x="731" y="427"/>
                  </a:cubicBezTo>
                  <a:cubicBezTo>
                    <a:pt x="733" y="420"/>
                    <a:pt x="734" y="416"/>
                    <a:pt x="735" y="408"/>
                  </a:cubicBezTo>
                  <a:cubicBezTo>
                    <a:pt x="735" y="407"/>
                    <a:pt x="736" y="406"/>
                    <a:pt x="736" y="404"/>
                  </a:cubicBezTo>
                  <a:cubicBezTo>
                    <a:pt x="736" y="386"/>
                    <a:pt x="736" y="386"/>
                    <a:pt x="736" y="386"/>
                  </a:cubicBezTo>
                  <a:cubicBezTo>
                    <a:pt x="732" y="386"/>
                    <a:pt x="730" y="386"/>
                    <a:pt x="727" y="385"/>
                  </a:cubicBezTo>
                  <a:cubicBezTo>
                    <a:pt x="725" y="385"/>
                    <a:pt x="725" y="383"/>
                    <a:pt x="723" y="382"/>
                  </a:cubicBezTo>
                  <a:cubicBezTo>
                    <a:pt x="717" y="380"/>
                    <a:pt x="714" y="379"/>
                    <a:pt x="708" y="376"/>
                  </a:cubicBezTo>
                  <a:cubicBezTo>
                    <a:pt x="705" y="373"/>
                    <a:pt x="705" y="371"/>
                    <a:pt x="702" y="368"/>
                  </a:cubicBezTo>
                  <a:cubicBezTo>
                    <a:pt x="699" y="366"/>
                    <a:pt x="696" y="366"/>
                    <a:pt x="694" y="363"/>
                  </a:cubicBezTo>
                  <a:cubicBezTo>
                    <a:pt x="693" y="362"/>
                    <a:pt x="693" y="360"/>
                    <a:pt x="691" y="359"/>
                  </a:cubicBezTo>
                  <a:cubicBezTo>
                    <a:pt x="689" y="358"/>
                    <a:pt x="688" y="358"/>
                    <a:pt x="685" y="358"/>
                  </a:cubicBezTo>
                  <a:cubicBezTo>
                    <a:pt x="682" y="357"/>
                    <a:pt x="680" y="357"/>
                    <a:pt x="677" y="355"/>
                  </a:cubicBezTo>
                  <a:cubicBezTo>
                    <a:pt x="674" y="354"/>
                    <a:pt x="672" y="355"/>
                    <a:pt x="669" y="352"/>
                  </a:cubicBezTo>
                  <a:cubicBezTo>
                    <a:pt x="668" y="351"/>
                    <a:pt x="668" y="350"/>
                    <a:pt x="668" y="348"/>
                  </a:cubicBezTo>
                  <a:cubicBezTo>
                    <a:pt x="667" y="345"/>
                    <a:pt x="667" y="343"/>
                    <a:pt x="667" y="340"/>
                  </a:cubicBezTo>
                  <a:cubicBezTo>
                    <a:pt x="667" y="340"/>
                    <a:pt x="667" y="340"/>
                    <a:pt x="667" y="340"/>
                  </a:cubicBezTo>
                  <a:cubicBezTo>
                    <a:pt x="656" y="340"/>
                    <a:pt x="649" y="342"/>
                    <a:pt x="639" y="340"/>
                  </a:cubicBezTo>
                  <a:cubicBezTo>
                    <a:pt x="638" y="347"/>
                    <a:pt x="638" y="350"/>
                    <a:pt x="637" y="357"/>
                  </a:cubicBezTo>
                  <a:cubicBezTo>
                    <a:pt x="636" y="360"/>
                    <a:pt x="635" y="362"/>
                    <a:pt x="634" y="365"/>
                  </a:cubicBezTo>
                  <a:cubicBezTo>
                    <a:pt x="634" y="366"/>
                    <a:pt x="634" y="367"/>
                    <a:pt x="634" y="367"/>
                  </a:cubicBezTo>
                  <a:cubicBezTo>
                    <a:pt x="633" y="370"/>
                    <a:pt x="629" y="370"/>
                    <a:pt x="629" y="373"/>
                  </a:cubicBezTo>
                  <a:cubicBezTo>
                    <a:pt x="629" y="376"/>
                    <a:pt x="631" y="377"/>
                    <a:pt x="632" y="379"/>
                  </a:cubicBezTo>
                  <a:cubicBezTo>
                    <a:pt x="635" y="382"/>
                    <a:pt x="636" y="385"/>
                    <a:pt x="639" y="387"/>
                  </a:cubicBezTo>
                  <a:cubicBezTo>
                    <a:pt x="642" y="390"/>
                    <a:pt x="642" y="393"/>
                    <a:pt x="645" y="395"/>
                  </a:cubicBezTo>
                  <a:cubicBezTo>
                    <a:pt x="648" y="398"/>
                    <a:pt x="652" y="398"/>
                    <a:pt x="652" y="402"/>
                  </a:cubicBezTo>
                  <a:cubicBezTo>
                    <a:pt x="652" y="407"/>
                    <a:pt x="648" y="409"/>
                    <a:pt x="646" y="414"/>
                  </a:cubicBezTo>
                  <a:cubicBezTo>
                    <a:pt x="643" y="419"/>
                    <a:pt x="643" y="425"/>
                    <a:pt x="638" y="426"/>
                  </a:cubicBezTo>
                  <a:cubicBezTo>
                    <a:pt x="635" y="426"/>
                    <a:pt x="632" y="426"/>
                    <a:pt x="630" y="428"/>
                  </a:cubicBezTo>
                  <a:cubicBezTo>
                    <a:pt x="629" y="429"/>
                    <a:pt x="629" y="430"/>
                    <a:pt x="628" y="432"/>
                  </a:cubicBezTo>
                  <a:cubicBezTo>
                    <a:pt x="627" y="437"/>
                    <a:pt x="628" y="441"/>
                    <a:pt x="626" y="446"/>
                  </a:cubicBezTo>
                  <a:cubicBezTo>
                    <a:pt x="625" y="449"/>
                    <a:pt x="621" y="450"/>
                    <a:pt x="618" y="449"/>
                  </a:cubicBezTo>
                  <a:cubicBezTo>
                    <a:pt x="616" y="449"/>
                    <a:pt x="616" y="447"/>
                    <a:pt x="614" y="446"/>
                  </a:cubicBezTo>
                  <a:cubicBezTo>
                    <a:pt x="609" y="444"/>
                    <a:pt x="605" y="441"/>
                    <a:pt x="601" y="437"/>
                  </a:cubicBezTo>
                  <a:cubicBezTo>
                    <a:pt x="597" y="433"/>
                    <a:pt x="594" y="431"/>
                    <a:pt x="590" y="427"/>
                  </a:cubicBezTo>
                  <a:cubicBezTo>
                    <a:pt x="588" y="424"/>
                    <a:pt x="586" y="422"/>
                    <a:pt x="584" y="419"/>
                  </a:cubicBezTo>
                  <a:cubicBezTo>
                    <a:pt x="582" y="417"/>
                    <a:pt x="580" y="415"/>
                    <a:pt x="580" y="412"/>
                  </a:cubicBezTo>
                  <a:cubicBezTo>
                    <a:pt x="580" y="406"/>
                    <a:pt x="585" y="402"/>
                    <a:pt x="585" y="395"/>
                  </a:cubicBezTo>
                  <a:cubicBezTo>
                    <a:pt x="585" y="390"/>
                    <a:pt x="584" y="387"/>
                    <a:pt x="584" y="381"/>
                  </a:cubicBezTo>
                  <a:cubicBezTo>
                    <a:pt x="583" y="377"/>
                    <a:pt x="583" y="373"/>
                    <a:pt x="580" y="369"/>
                  </a:cubicBezTo>
                  <a:cubicBezTo>
                    <a:pt x="579" y="368"/>
                    <a:pt x="577" y="368"/>
                    <a:pt x="577" y="366"/>
                  </a:cubicBezTo>
                  <a:cubicBezTo>
                    <a:pt x="577" y="363"/>
                    <a:pt x="581" y="363"/>
                    <a:pt x="581" y="359"/>
                  </a:cubicBezTo>
                  <a:cubicBezTo>
                    <a:pt x="581" y="355"/>
                    <a:pt x="577" y="353"/>
                    <a:pt x="575" y="349"/>
                  </a:cubicBezTo>
                  <a:cubicBezTo>
                    <a:pt x="571" y="344"/>
                    <a:pt x="568" y="341"/>
                    <a:pt x="562" y="339"/>
                  </a:cubicBezTo>
                  <a:cubicBezTo>
                    <a:pt x="557" y="337"/>
                    <a:pt x="554" y="336"/>
                    <a:pt x="549" y="335"/>
                  </a:cubicBezTo>
                  <a:cubicBezTo>
                    <a:pt x="547" y="334"/>
                    <a:pt x="546" y="332"/>
                    <a:pt x="544" y="330"/>
                  </a:cubicBezTo>
                  <a:cubicBezTo>
                    <a:pt x="542" y="327"/>
                    <a:pt x="540" y="325"/>
                    <a:pt x="538" y="322"/>
                  </a:cubicBezTo>
                  <a:cubicBezTo>
                    <a:pt x="538" y="322"/>
                    <a:pt x="538" y="322"/>
                    <a:pt x="538" y="322"/>
                  </a:cubicBezTo>
                  <a:cubicBezTo>
                    <a:pt x="532" y="322"/>
                    <a:pt x="526" y="323"/>
                    <a:pt x="521" y="321"/>
                  </a:cubicBezTo>
                  <a:cubicBezTo>
                    <a:pt x="518" y="320"/>
                    <a:pt x="519" y="317"/>
                    <a:pt x="517" y="315"/>
                  </a:cubicBezTo>
                  <a:cubicBezTo>
                    <a:pt x="516" y="312"/>
                    <a:pt x="513" y="311"/>
                    <a:pt x="510" y="310"/>
                  </a:cubicBezTo>
                  <a:cubicBezTo>
                    <a:pt x="507" y="310"/>
                    <a:pt x="505" y="310"/>
                    <a:pt x="501" y="309"/>
                  </a:cubicBezTo>
                  <a:cubicBezTo>
                    <a:pt x="498" y="309"/>
                    <a:pt x="496" y="309"/>
                    <a:pt x="493" y="307"/>
                  </a:cubicBezTo>
                  <a:cubicBezTo>
                    <a:pt x="491" y="306"/>
                    <a:pt x="491" y="304"/>
                    <a:pt x="490" y="301"/>
                  </a:cubicBezTo>
                  <a:cubicBezTo>
                    <a:pt x="489" y="298"/>
                    <a:pt x="487" y="296"/>
                    <a:pt x="487" y="293"/>
                  </a:cubicBezTo>
                  <a:cubicBezTo>
                    <a:pt x="487" y="291"/>
                    <a:pt x="488" y="289"/>
                    <a:pt x="489" y="287"/>
                  </a:cubicBezTo>
                  <a:cubicBezTo>
                    <a:pt x="491" y="284"/>
                    <a:pt x="493" y="283"/>
                    <a:pt x="493" y="279"/>
                  </a:cubicBezTo>
                  <a:cubicBezTo>
                    <a:pt x="493" y="277"/>
                    <a:pt x="493" y="275"/>
                    <a:pt x="491" y="273"/>
                  </a:cubicBezTo>
                  <a:cubicBezTo>
                    <a:pt x="491" y="273"/>
                    <a:pt x="489" y="273"/>
                    <a:pt x="489" y="272"/>
                  </a:cubicBezTo>
                  <a:cubicBezTo>
                    <a:pt x="489" y="266"/>
                    <a:pt x="496" y="266"/>
                    <a:pt x="500" y="263"/>
                  </a:cubicBezTo>
                  <a:cubicBezTo>
                    <a:pt x="506" y="258"/>
                    <a:pt x="511" y="256"/>
                    <a:pt x="515" y="250"/>
                  </a:cubicBezTo>
                  <a:cubicBezTo>
                    <a:pt x="518" y="247"/>
                    <a:pt x="520" y="244"/>
                    <a:pt x="522" y="240"/>
                  </a:cubicBezTo>
                  <a:cubicBezTo>
                    <a:pt x="523" y="237"/>
                    <a:pt x="522" y="235"/>
                    <a:pt x="523" y="232"/>
                  </a:cubicBezTo>
                  <a:cubicBezTo>
                    <a:pt x="523" y="228"/>
                    <a:pt x="524" y="226"/>
                    <a:pt x="524" y="222"/>
                  </a:cubicBezTo>
                  <a:cubicBezTo>
                    <a:pt x="524" y="218"/>
                    <a:pt x="524" y="215"/>
                    <a:pt x="522" y="212"/>
                  </a:cubicBezTo>
                  <a:cubicBezTo>
                    <a:pt x="522" y="211"/>
                    <a:pt x="521" y="211"/>
                    <a:pt x="520" y="210"/>
                  </a:cubicBezTo>
                  <a:cubicBezTo>
                    <a:pt x="518" y="209"/>
                    <a:pt x="516" y="208"/>
                    <a:pt x="513" y="208"/>
                  </a:cubicBezTo>
                  <a:cubicBezTo>
                    <a:pt x="507" y="208"/>
                    <a:pt x="503" y="210"/>
                    <a:pt x="497" y="211"/>
                  </a:cubicBezTo>
                  <a:cubicBezTo>
                    <a:pt x="495" y="211"/>
                    <a:pt x="494" y="211"/>
                    <a:pt x="492" y="211"/>
                  </a:cubicBezTo>
                  <a:cubicBezTo>
                    <a:pt x="488" y="213"/>
                    <a:pt x="486" y="215"/>
                    <a:pt x="482" y="217"/>
                  </a:cubicBezTo>
                  <a:cubicBezTo>
                    <a:pt x="481" y="218"/>
                    <a:pt x="479" y="218"/>
                    <a:pt x="477" y="219"/>
                  </a:cubicBezTo>
                  <a:cubicBezTo>
                    <a:pt x="474" y="222"/>
                    <a:pt x="472" y="225"/>
                    <a:pt x="468" y="225"/>
                  </a:cubicBezTo>
                  <a:cubicBezTo>
                    <a:pt x="463" y="225"/>
                    <a:pt x="461" y="221"/>
                    <a:pt x="456" y="221"/>
                  </a:cubicBezTo>
                  <a:cubicBezTo>
                    <a:pt x="450" y="221"/>
                    <a:pt x="447" y="222"/>
                    <a:pt x="442" y="224"/>
                  </a:cubicBezTo>
                  <a:cubicBezTo>
                    <a:pt x="436" y="224"/>
                    <a:pt x="433" y="223"/>
                    <a:pt x="427" y="224"/>
                  </a:cubicBezTo>
                  <a:cubicBezTo>
                    <a:pt x="429" y="228"/>
                    <a:pt x="430" y="229"/>
                    <a:pt x="432" y="232"/>
                  </a:cubicBezTo>
                  <a:cubicBezTo>
                    <a:pt x="433" y="234"/>
                    <a:pt x="435" y="235"/>
                    <a:pt x="435" y="238"/>
                  </a:cubicBezTo>
                  <a:cubicBezTo>
                    <a:pt x="435" y="245"/>
                    <a:pt x="427" y="248"/>
                    <a:pt x="420" y="249"/>
                  </a:cubicBezTo>
                  <a:cubicBezTo>
                    <a:pt x="417" y="250"/>
                    <a:pt x="416" y="251"/>
                    <a:pt x="413" y="251"/>
                  </a:cubicBezTo>
                  <a:cubicBezTo>
                    <a:pt x="404" y="251"/>
                    <a:pt x="396" y="247"/>
                    <a:pt x="392" y="238"/>
                  </a:cubicBezTo>
                  <a:cubicBezTo>
                    <a:pt x="390" y="235"/>
                    <a:pt x="390" y="232"/>
                    <a:pt x="387" y="230"/>
                  </a:cubicBezTo>
                  <a:cubicBezTo>
                    <a:pt x="383" y="229"/>
                    <a:pt x="379" y="229"/>
                    <a:pt x="377" y="225"/>
                  </a:cubicBezTo>
                  <a:cubicBezTo>
                    <a:pt x="376" y="224"/>
                    <a:pt x="376" y="222"/>
                    <a:pt x="376" y="220"/>
                  </a:cubicBezTo>
                  <a:cubicBezTo>
                    <a:pt x="376" y="209"/>
                    <a:pt x="376" y="209"/>
                    <a:pt x="376" y="209"/>
                  </a:cubicBezTo>
                  <a:cubicBezTo>
                    <a:pt x="376" y="207"/>
                    <a:pt x="373" y="206"/>
                    <a:pt x="371" y="205"/>
                  </a:cubicBezTo>
                  <a:cubicBezTo>
                    <a:pt x="367" y="204"/>
                    <a:pt x="365" y="204"/>
                    <a:pt x="360" y="203"/>
                  </a:cubicBezTo>
                  <a:cubicBezTo>
                    <a:pt x="353" y="203"/>
                    <a:pt x="351" y="197"/>
                    <a:pt x="345" y="193"/>
                  </a:cubicBezTo>
                  <a:cubicBezTo>
                    <a:pt x="339" y="188"/>
                    <a:pt x="334" y="188"/>
                    <a:pt x="327" y="184"/>
                  </a:cubicBezTo>
                  <a:cubicBezTo>
                    <a:pt x="324" y="183"/>
                    <a:pt x="322" y="181"/>
                    <a:pt x="319" y="179"/>
                  </a:cubicBezTo>
                  <a:cubicBezTo>
                    <a:pt x="316" y="178"/>
                    <a:pt x="314" y="178"/>
                    <a:pt x="311" y="177"/>
                  </a:cubicBezTo>
                  <a:cubicBezTo>
                    <a:pt x="312" y="175"/>
                    <a:pt x="313" y="173"/>
                    <a:pt x="315" y="171"/>
                  </a:cubicBezTo>
                  <a:cubicBezTo>
                    <a:pt x="317" y="168"/>
                    <a:pt x="321" y="168"/>
                    <a:pt x="323" y="164"/>
                  </a:cubicBezTo>
                  <a:cubicBezTo>
                    <a:pt x="326" y="160"/>
                    <a:pt x="327" y="157"/>
                    <a:pt x="329" y="152"/>
                  </a:cubicBezTo>
                  <a:cubicBezTo>
                    <a:pt x="331" y="148"/>
                    <a:pt x="332" y="146"/>
                    <a:pt x="334" y="142"/>
                  </a:cubicBezTo>
                  <a:cubicBezTo>
                    <a:pt x="338" y="135"/>
                    <a:pt x="344" y="132"/>
                    <a:pt x="346" y="124"/>
                  </a:cubicBezTo>
                  <a:cubicBezTo>
                    <a:pt x="342" y="121"/>
                    <a:pt x="339" y="121"/>
                    <a:pt x="334" y="119"/>
                  </a:cubicBezTo>
                  <a:cubicBezTo>
                    <a:pt x="330" y="118"/>
                    <a:pt x="328" y="117"/>
                    <a:pt x="324" y="115"/>
                  </a:cubicBezTo>
                  <a:cubicBezTo>
                    <a:pt x="323" y="115"/>
                    <a:pt x="322" y="113"/>
                    <a:pt x="320" y="113"/>
                  </a:cubicBezTo>
                  <a:cubicBezTo>
                    <a:pt x="319" y="113"/>
                    <a:pt x="318" y="115"/>
                    <a:pt x="317" y="116"/>
                  </a:cubicBezTo>
                  <a:cubicBezTo>
                    <a:pt x="316" y="117"/>
                    <a:pt x="315" y="118"/>
                    <a:pt x="313" y="118"/>
                  </a:cubicBezTo>
                  <a:cubicBezTo>
                    <a:pt x="310" y="120"/>
                    <a:pt x="308" y="120"/>
                    <a:pt x="304" y="120"/>
                  </a:cubicBezTo>
                  <a:cubicBezTo>
                    <a:pt x="300" y="120"/>
                    <a:pt x="299" y="118"/>
                    <a:pt x="295" y="118"/>
                  </a:cubicBezTo>
                  <a:cubicBezTo>
                    <a:pt x="291" y="118"/>
                    <a:pt x="289" y="120"/>
                    <a:pt x="287" y="122"/>
                  </a:cubicBezTo>
                  <a:cubicBezTo>
                    <a:pt x="283" y="125"/>
                    <a:pt x="282" y="128"/>
                    <a:pt x="279" y="131"/>
                  </a:cubicBezTo>
                  <a:cubicBezTo>
                    <a:pt x="277" y="134"/>
                    <a:pt x="275" y="135"/>
                    <a:pt x="273" y="136"/>
                  </a:cubicBezTo>
                  <a:cubicBezTo>
                    <a:pt x="269" y="139"/>
                    <a:pt x="266" y="140"/>
                    <a:pt x="261" y="141"/>
                  </a:cubicBezTo>
                  <a:cubicBezTo>
                    <a:pt x="259" y="138"/>
                    <a:pt x="259" y="135"/>
                    <a:pt x="258" y="131"/>
                  </a:cubicBezTo>
                  <a:cubicBezTo>
                    <a:pt x="257" y="128"/>
                    <a:pt x="255" y="127"/>
                    <a:pt x="255" y="123"/>
                  </a:cubicBezTo>
                  <a:cubicBezTo>
                    <a:pt x="254" y="120"/>
                    <a:pt x="255" y="118"/>
                    <a:pt x="255" y="115"/>
                  </a:cubicBezTo>
                  <a:cubicBezTo>
                    <a:pt x="254" y="113"/>
                    <a:pt x="252" y="112"/>
                    <a:pt x="250" y="110"/>
                  </a:cubicBezTo>
                  <a:cubicBezTo>
                    <a:pt x="244" y="105"/>
                    <a:pt x="239" y="103"/>
                    <a:pt x="235" y="97"/>
                  </a:cubicBezTo>
                  <a:cubicBezTo>
                    <a:pt x="233" y="94"/>
                    <a:pt x="232" y="92"/>
                    <a:pt x="230" y="89"/>
                  </a:cubicBezTo>
                  <a:cubicBezTo>
                    <a:pt x="229" y="87"/>
                    <a:pt x="228" y="85"/>
                    <a:pt x="226" y="83"/>
                  </a:cubicBezTo>
                  <a:cubicBezTo>
                    <a:pt x="224" y="82"/>
                    <a:pt x="222" y="82"/>
                    <a:pt x="222" y="80"/>
                  </a:cubicBezTo>
                  <a:cubicBezTo>
                    <a:pt x="222" y="75"/>
                    <a:pt x="229" y="76"/>
                    <a:pt x="230" y="71"/>
                  </a:cubicBezTo>
                  <a:cubicBezTo>
                    <a:pt x="231" y="70"/>
                    <a:pt x="231" y="69"/>
                    <a:pt x="231" y="67"/>
                  </a:cubicBezTo>
                  <a:cubicBezTo>
                    <a:pt x="231" y="55"/>
                    <a:pt x="225" y="49"/>
                    <a:pt x="220" y="37"/>
                  </a:cubicBezTo>
                  <a:cubicBezTo>
                    <a:pt x="219" y="34"/>
                    <a:pt x="218" y="31"/>
                    <a:pt x="217" y="27"/>
                  </a:cubicBezTo>
                  <a:cubicBezTo>
                    <a:pt x="214" y="22"/>
                    <a:pt x="211" y="19"/>
                    <a:pt x="209" y="13"/>
                  </a:cubicBezTo>
                  <a:cubicBezTo>
                    <a:pt x="209" y="12"/>
                    <a:pt x="209" y="11"/>
                    <a:pt x="209" y="9"/>
                  </a:cubicBezTo>
                  <a:cubicBezTo>
                    <a:pt x="208" y="6"/>
                    <a:pt x="207" y="4"/>
                    <a:pt x="206" y="0"/>
                  </a:cubicBezTo>
                  <a:cubicBezTo>
                    <a:pt x="206" y="0"/>
                    <a:pt x="206" y="0"/>
                    <a:pt x="206" y="0"/>
                  </a:cubicBezTo>
                  <a:cubicBezTo>
                    <a:pt x="205" y="0"/>
                    <a:pt x="204" y="0"/>
                    <a:pt x="204" y="0"/>
                  </a:cubicBezTo>
                  <a:cubicBezTo>
                    <a:pt x="193" y="0"/>
                    <a:pt x="186" y="2"/>
                    <a:pt x="175" y="2"/>
                  </a:cubicBezTo>
                  <a:cubicBezTo>
                    <a:pt x="171" y="2"/>
                    <a:pt x="169" y="2"/>
                    <a:pt x="166" y="0"/>
                  </a:cubicBezTo>
                  <a:cubicBezTo>
                    <a:pt x="166" y="0"/>
                    <a:pt x="166" y="0"/>
                    <a:pt x="166" y="0"/>
                  </a:cubicBezTo>
                  <a:cubicBezTo>
                    <a:pt x="162" y="3"/>
                    <a:pt x="160" y="6"/>
                    <a:pt x="157" y="11"/>
                  </a:cubicBezTo>
                  <a:cubicBezTo>
                    <a:pt x="156" y="13"/>
                    <a:pt x="154" y="14"/>
                    <a:pt x="153" y="17"/>
                  </a:cubicBezTo>
                  <a:cubicBezTo>
                    <a:pt x="152" y="21"/>
                    <a:pt x="151" y="23"/>
                    <a:pt x="150" y="27"/>
                  </a:cubicBezTo>
                  <a:cubicBezTo>
                    <a:pt x="149" y="34"/>
                    <a:pt x="148" y="38"/>
                    <a:pt x="147" y="44"/>
                  </a:cubicBezTo>
                  <a:cubicBezTo>
                    <a:pt x="147" y="47"/>
                    <a:pt x="147" y="50"/>
                    <a:pt x="145" y="52"/>
                  </a:cubicBezTo>
                  <a:cubicBezTo>
                    <a:pt x="144" y="54"/>
                    <a:pt x="143" y="54"/>
                    <a:pt x="141" y="55"/>
                  </a:cubicBezTo>
                  <a:cubicBezTo>
                    <a:pt x="138" y="58"/>
                    <a:pt x="136" y="60"/>
                    <a:pt x="132" y="60"/>
                  </a:cubicBezTo>
                  <a:cubicBezTo>
                    <a:pt x="130" y="61"/>
                    <a:pt x="128" y="60"/>
                    <a:pt x="125" y="60"/>
                  </a:cubicBezTo>
                  <a:cubicBezTo>
                    <a:pt x="121" y="60"/>
                    <a:pt x="118" y="62"/>
                    <a:pt x="113" y="63"/>
                  </a:cubicBezTo>
                  <a:cubicBezTo>
                    <a:pt x="111" y="63"/>
                    <a:pt x="110" y="63"/>
                    <a:pt x="107" y="64"/>
                  </a:cubicBezTo>
                  <a:cubicBezTo>
                    <a:pt x="101" y="66"/>
                    <a:pt x="98" y="69"/>
                    <a:pt x="93" y="73"/>
                  </a:cubicBezTo>
                  <a:cubicBezTo>
                    <a:pt x="90" y="75"/>
                    <a:pt x="87" y="76"/>
                    <a:pt x="85" y="78"/>
                  </a:cubicBezTo>
                  <a:cubicBezTo>
                    <a:pt x="83" y="80"/>
                    <a:pt x="83" y="81"/>
                    <a:pt x="82" y="82"/>
                  </a:cubicBezTo>
                  <a:cubicBezTo>
                    <a:pt x="78" y="87"/>
                    <a:pt x="75" y="89"/>
                    <a:pt x="70" y="92"/>
                  </a:cubicBezTo>
                  <a:cubicBezTo>
                    <a:pt x="66" y="95"/>
                    <a:pt x="62" y="97"/>
                    <a:pt x="59" y="101"/>
                  </a:cubicBezTo>
                  <a:cubicBezTo>
                    <a:pt x="53" y="108"/>
                    <a:pt x="52" y="113"/>
                    <a:pt x="48" y="121"/>
                  </a:cubicBezTo>
                  <a:cubicBezTo>
                    <a:pt x="47" y="125"/>
                    <a:pt x="44" y="126"/>
                    <a:pt x="42" y="129"/>
                  </a:cubicBezTo>
                  <a:cubicBezTo>
                    <a:pt x="37" y="135"/>
                    <a:pt x="32" y="137"/>
                    <a:pt x="26" y="141"/>
                  </a:cubicBezTo>
                  <a:cubicBezTo>
                    <a:pt x="26" y="142"/>
                    <a:pt x="26" y="143"/>
                    <a:pt x="25" y="143"/>
                  </a:cubicBezTo>
                  <a:cubicBezTo>
                    <a:pt x="22" y="145"/>
                    <a:pt x="21" y="145"/>
                    <a:pt x="18" y="147"/>
                  </a:cubicBezTo>
                  <a:cubicBezTo>
                    <a:pt x="12" y="153"/>
                    <a:pt x="8" y="157"/>
                    <a:pt x="5" y="165"/>
                  </a:cubicBezTo>
                  <a:cubicBezTo>
                    <a:pt x="5" y="167"/>
                    <a:pt x="3" y="167"/>
                    <a:pt x="2" y="169"/>
                  </a:cubicBezTo>
                  <a:cubicBezTo>
                    <a:pt x="1" y="173"/>
                    <a:pt x="0" y="175"/>
                    <a:pt x="0" y="179"/>
                  </a:cubicBezTo>
                  <a:cubicBezTo>
                    <a:pt x="0" y="185"/>
                    <a:pt x="1" y="189"/>
                    <a:pt x="3" y="195"/>
                  </a:cubicBezTo>
                  <a:cubicBezTo>
                    <a:pt x="4" y="198"/>
                    <a:pt x="5" y="200"/>
                    <a:pt x="6" y="203"/>
                  </a:cubicBezTo>
                  <a:cubicBezTo>
                    <a:pt x="7" y="207"/>
                    <a:pt x="6" y="210"/>
                    <a:pt x="7" y="215"/>
                  </a:cubicBezTo>
                  <a:cubicBezTo>
                    <a:pt x="8" y="216"/>
                    <a:pt x="8" y="217"/>
                    <a:pt x="8" y="219"/>
                  </a:cubicBezTo>
                  <a:cubicBezTo>
                    <a:pt x="8" y="221"/>
                    <a:pt x="8" y="221"/>
                    <a:pt x="8" y="223"/>
                  </a:cubicBezTo>
                  <a:cubicBezTo>
                    <a:pt x="8" y="223"/>
                    <a:pt x="8" y="223"/>
                    <a:pt x="8" y="223"/>
                  </a:cubicBezTo>
                  <a:cubicBezTo>
                    <a:pt x="12" y="222"/>
                    <a:pt x="16" y="221"/>
                    <a:pt x="20" y="220"/>
                  </a:cubicBezTo>
                  <a:cubicBezTo>
                    <a:pt x="25" y="220"/>
                    <a:pt x="28" y="219"/>
                    <a:pt x="32" y="218"/>
                  </a:cubicBezTo>
                  <a:cubicBezTo>
                    <a:pt x="36" y="218"/>
                    <a:pt x="39" y="217"/>
                    <a:pt x="43" y="216"/>
                  </a:cubicBezTo>
                  <a:cubicBezTo>
                    <a:pt x="48" y="215"/>
                    <a:pt x="51" y="216"/>
                    <a:pt x="57" y="216"/>
                  </a:cubicBezTo>
                  <a:cubicBezTo>
                    <a:pt x="65" y="215"/>
                    <a:pt x="69" y="212"/>
                    <a:pt x="77" y="212"/>
                  </a:cubicBezTo>
                  <a:cubicBezTo>
                    <a:pt x="80" y="212"/>
                    <a:pt x="81" y="213"/>
                    <a:pt x="84" y="213"/>
                  </a:cubicBezTo>
                  <a:cubicBezTo>
                    <a:pt x="86" y="214"/>
                    <a:pt x="88" y="213"/>
                    <a:pt x="90" y="213"/>
                  </a:cubicBezTo>
                  <a:cubicBezTo>
                    <a:pt x="94" y="214"/>
                    <a:pt x="95" y="216"/>
                    <a:pt x="98" y="217"/>
                  </a:cubicBezTo>
                  <a:cubicBezTo>
                    <a:pt x="102" y="218"/>
                    <a:pt x="105" y="219"/>
                    <a:pt x="109" y="219"/>
                  </a:cubicBezTo>
                  <a:cubicBezTo>
                    <a:pt x="117" y="221"/>
                    <a:pt x="121" y="225"/>
                    <a:pt x="127" y="230"/>
                  </a:cubicBezTo>
                  <a:cubicBezTo>
                    <a:pt x="128" y="231"/>
                    <a:pt x="129" y="232"/>
                    <a:pt x="131" y="233"/>
                  </a:cubicBezTo>
                  <a:cubicBezTo>
                    <a:pt x="133" y="236"/>
                    <a:pt x="135" y="238"/>
                    <a:pt x="138" y="240"/>
                  </a:cubicBezTo>
                  <a:cubicBezTo>
                    <a:pt x="142" y="242"/>
                    <a:pt x="144" y="243"/>
                    <a:pt x="148" y="246"/>
                  </a:cubicBezTo>
                  <a:cubicBezTo>
                    <a:pt x="150" y="248"/>
                    <a:pt x="150" y="250"/>
                    <a:pt x="152" y="252"/>
                  </a:cubicBezTo>
                  <a:cubicBezTo>
                    <a:pt x="156" y="257"/>
                    <a:pt x="161" y="256"/>
                    <a:pt x="166" y="257"/>
                  </a:cubicBezTo>
                  <a:cubicBezTo>
                    <a:pt x="170" y="258"/>
                    <a:pt x="171" y="261"/>
                    <a:pt x="174" y="262"/>
                  </a:cubicBezTo>
                  <a:cubicBezTo>
                    <a:pt x="179" y="265"/>
                    <a:pt x="182" y="266"/>
                    <a:pt x="186" y="268"/>
                  </a:cubicBezTo>
                  <a:cubicBezTo>
                    <a:pt x="189" y="270"/>
                    <a:pt x="191" y="272"/>
                    <a:pt x="194" y="273"/>
                  </a:cubicBezTo>
                  <a:cubicBezTo>
                    <a:pt x="195" y="271"/>
                    <a:pt x="196" y="270"/>
                    <a:pt x="196" y="268"/>
                  </a:cubicBezTo>
                  <a:cubicBezTo>
                    <a:pt x="196" y="266"/>
                    <a:pt x="195" y="265"/>
                    <a:pt x="195" y="263"/>
                  </a:cubicBezTo>
                  <a:cubicBezTo>
                    <a:pt x="195" y="258"/>
                    <a:pt x="194" y="255"/>
                    <a:pt x="194" y="250"/>
                  </a:cubicBezTo>
                  <a:cubicBezTo>
                    <a:pt x="194" y="244"/>
                    <a:pt x="196" y="240"/>
                    <a:pt x="196" y="233"/>
                  </a:cubicBezTo>
                  <a:cubicBezTo>
                    <a:pt x="197" y="231"/>
                    <a:pt x="196" y="230"/>
                    <a:pt x="196" y="227"/>
                  </a:cubicBezTo>
                  <a:cubicBezTo>
                    <a:pt x="196" y="226"/>
                    <a:pt x="196" y="225"/>
                    <a:pt x="197" y="223"/>
                  </a:cubicBezTo>
                  <a:cubicBezTo>
                    <a:pt x="199" y="221"/>
                    <a:pt x="202" y="222"/>
                    <a:pt x="205" y="221"/>
                  </a:cubicBezTo>
                  <a:cubicBezTo>
                    <a:pt x="208" y="221"/>
                    <a:pt x="209" y="220"/>
                    <a:pt x="211" y="220"/>
                  </a:cubicBezTo>
                  <a:cubicBezTo>
                    <a:pt x="215" y="220"/>
                    <a:pt x="216" y="224"/>
                    <a:pt x="218" y="226"/>
                  </a:cubicBezTo>
                  <a:cubicBezTo>
                    <a:pt x="220" y="228"/>
                    <a:pt x="221" y="228"/>
                    <a:pt x="223" y="229"/>
                  </a:cubicBezTo>
                  <a:cubicBezTo>
                    <a:pt x="225" y="231"/>
                    <a:pt x="226" y="233"/>
                    <a:pt x="229" y="234"/>
                  </a:cubicBezTo>
                  <a:cubicBezTo>
                    <a:pt x="232" y="236"/>
                    <a:pt x="234" y="237"/>
                    <a:pt x="237" y="238"/>
                  </a:cubicBezTo>
                  <a:cubicBezTo>
                    <a:pt x="241" y="239"/>
                    <a:pt x="243" y="241"/>
                    <a:pt x="247" y="241"/>
                  </a:cubicBezTo>
                  <a:cubicBezTo>
                    <a:pt x="249" y="241"/>
                    <a:pt x="249" y="239"/>
                    <a:pt x="250" y="237"/>
                  </a:cubicBezTo>
                  <a:cubicBezTo>
                    <a:pt x="253" y="235"/>
                    <a:pt x="254" y="233"/>
                    <a:pt x="257" y="233"/>
                  </a:cubicBezTo>
                  <a:cubicBezTo>
                    <a:pt x="262" y="233"/>
                    <a:pt x="264" y="235"/>
                    <a:pt x="269" y="235"/>
                  </a:cubicBezTo>
                  <a:cubicBezTo>
                    <a:pt x="275" y="235"/>
                    <a:pt x="276" y="227"/>
                    <a:pt x="283" y="227"/>
                  </a:cubicBezTo>
                  <a:cubicBezTo>
                    <a:pt x="285" y="227"/>
                    <a:pt x="285" y="229"/>
                    <a:pt x="286" y="230"/>
                  </a:cubicBezTo>
                  <a:cubicBezTo>
                    <a:pt x="287" y="232"/>
                    <a:pt x="288" y="233"/>
                    <a:pt x="289" y="234"/>
                  </a:cubicBezTo>
                  <a:cubicBezTo>
                    <a:pt x="292" y="237"/>
                    <a:pt x="294" y="238"/>
                    <a:pt x="297" y="241"/>
                  </a:cubicBezTo>
                  <a:cubicBezTo>
                    <a:pt x="303" y="246"/>
                    <a:pt x="305" y="251"/>
                    <a:pt x="311" y="256"/>
                  </a:cubicBezTo>
                  <a:cubicBezTo>
                    <a:pt x="316" y="260"/>
                    <a:pt x="318" y="263"/>
                    <a:pt x="323" y="266"/>
                  </a:cubicBezTo>
                  <a:cubicBezTo>
                    <a:pt x="326" y="268"/>
                    <a:pt x="327" y="269"/>
                    <a:pt x="330" y="270"/>
                  </a:cubicBezTo>
                  <a:cubicBezTo>
                    <a:pt x="335" y="273"/>
                    <a:pt x="336" y="277"/>
                    <a:pt x="342" y="278"/>
                  </a:cubicBezTo>
                  <a:cubicBezTo>
                    <a:pt x="343" y="275"/>
                    <a:pt x="343" y="273"/>
                    <a:pt x="343" y="270"/>
                  </a:cubicBezTo>
                  <a:cubicBezTo>
                    <a:pt x="347" y="274"/>
                    <a:pt x="348" y="276"/>
                    <a:pt x="352" y="278"/>
                  </a:cubicBezTo>
                  <a:cubicBezTo>
                    <a:pt x="359" y="282"/>
                    <a:pt x="364" y="283"/>
                    <a:pt x="371" y="287"/>
                  </a:cubicBezTo>
                  <a:cubicBezTo>
                    <a:pt x="372" y="288"/>
                    <a:pt x="373" y="290"/>
                    <a:pt x="374" y="291"/>
                  </a:cubicBezTo>
                  <a:cubicBezTo>
                    <a:pt x="375" y="293"/>
                    <a:pt x="376" y="294"/>
                    <a:pt x="377" y="295"/>
                  </a:cubicBezTo>
                  <a:cubicBezTo>
                    <a:pt x="380" y="299"/>
                    <a:pt x="382" y="302"/>
                    <a:pt x="387" y="304"/>
                  </a:cubicBezTo>
                  <a:cubicBezTo>
                    <a:pt x="390" y="305"/>
                    <a:pt x="392" y="306"/>
                    <a:pt x="395" y="307"/>
                  </a:cubicBezTo>
                  <a:cubicBezTo>
                    <a:pt x="402" y="311"/>
                    <a:pt x="405" y="315"/>
                    <a:pt x="413" y="315"/>
                  </a:cubicBezTo>
                  <a:cubicBezTo>
                    <a:pt x="418" y="315"/>
                    <a:pt x="420" y="309"/>
                    <a:pt x="426" y="309"/>
                  </a:cubicBezTo>
                  <a:cubicBezTo>
                    <a:pt x="427" y="309"/>
                    <a:pt x="427" y="310"/>
                    <a:pt x="428" y="310"/>
                  </a:cubicBezTo>
                  <a:cubicBezTo>
                    <a:pt x="428" y="315"/>
                    <a:pt x="428" y="318"/>
                    <a:pt x="431" y="321"/>
                  </a:cubicBezTo>
                  <a:cubicBezTo>
                    <a:pt x="433" y="324"/>
                    <a:pt x="436" y="324"/>
                    <a:pt x="439" y="326"/>
                  </a:cubicBezTo>
                  <a:cubicBezTo>
                    <a:pt x="443" y="329"/>
                    <a:pt x="444" y="332"/>
                    <a:pt x="447" y="336"/>
                  </a:cubicBezTo>
                  <a:cubicBezTo>
                    <a:pt x="448" y="337"/>
                    <a:pt x="450" y="338"/>
                    <a:pt x="451" y="339"/>
                  </a:cubicBezTo>
                  <a:cubicBezTo>
                    <a:pt x="455" y="346"/>
                    <a:pt x="454" y="351"/>
                    <a:pt x="455" y="359"/>
                  </a:cubicBezTo>
                  <a:cubicBezTo>
                    <a:pt x="455" y="364"/>
                    <a:pt x="458" y="367"/>
                    <a:pt x="460" y="371"/>
                  </a:cubicBezTo>
                  <a:cubicBezTo>
                    <a:pt x="470" y="393"/>
                    <a:pt x="470" y="393"/>
                    <a:pt x="470" y="393"/>
                  </a:cubicBezTo>
                  <a:cubicBezTo>
                    <a:pt x="468" y="398"/>
                    <a:pt x="467" y="401"/>
                    <a:pt x="464" y="405"/>
                  </a:cubicBezTo>
                  <a:cubicBezTo>
                    <a:pt x="462" y="409"/>
                    <a:pt x="459" y="410"/>
                    <a:pt x="458" y="413"/>
                  </a:cubicBezTo>
                  <a:cubicBezTo>
                    <a:pt x="458" y="416"/>
                    <a:pt x="458" y="418"/>
                    <a:pt x="458" y="421"/>
                  </a:cubicBezTo>
                  <a:cubicBezTo>
                    <a:pt x="457" y="424"/>
                    <a:pt x="457" y="425"/>
                    <a:pt x="456" y="427"/>
                  </a:cubicBezTo>
                  <a:cubicBezTo>
                    <a:pt x="456" y="429"/>
                    <a:pt x="456" y="431"/>
                    <a:pt x="455" y="431"/>
                  </a:cubicBezTo>
                  <a:cubicBezTo>
                    <a:pt x="453" y="433"/>
                    <a:pt x="451" y="431"/>
                    <a:pt x="449" y="432"/>
                  </a:cubicBezTo>
                  <a:cubicBezTo>
                    <a:pt x="446" y="434"/>
                    <a:pt x="446" y="436"/>
                    <a:pt x="444" y="438"/>
                  </a:cubicBezTo>
                  <a:cubicBezTo>
                    <a:pt x="443" y="440"/>
                    <a:pt x="441" y="440"/>
                    <a:pt x="439" y="442"/>
                  </a:cubicBezTo>
                  <a:cubicBezTo>
                    <a:pt x="441" y="452"/>
                    <a:pt x="441" y="452"/>
                    <a:pt x="441" y="452"/>
                  </a:cubicBezTo>
                  <a:cubicBezTo>
                    <a:pt x="440" y="457"/>
                    <a:pt x="437" y="458"/>
                    <a:pt x="434" y="461"/>
                  </a:cubicBezTo>
                  <a:cubicBezTo>
                    <a:pt x="430" y="466"/>
                    <a:pt x="428" y="469"/>
                    <a:pt x="424" y="473"/>
                  </a:cubicBezTo>
                  <a:cubicBezTo>
                    <a:pt x="421" y="476"/>
                    <a:pt x="421" y="476"/>
                    <a:pt x="421" y="476"/>
                  </a:cubicBezTo>
                  <a:cubicBezTo>
                    <a:pt x="419" y="478"/>
                    <a:pt x="418" y="478"/>
                    <a:pt x="417" y="479"/>
                  </a:cubicBezTo>
                  <a:cubicBezTo>
                    <a:pt x="417" y="480"/>
                    <a:pt x="417" y="481"/>
                    <a:pt x="417" y="481"/>
                  </a:cubicBezTo>
                  <a:cubicBezTo>
                    <a:pt x="422" y="484"/>
                    <a:pt x="422" y="489"/>
                    <a:pt x="427" y="491"/>
                  </a:cubicBezTo>
                  <a:cubicBezTo>
                    <a:pt x="430" y="493"/>
                    <a:pt x="434" y="493"/>
                    <a:pt x="434" y="496"/>
                  </a:cubicBezTo>
                  <a:cubicBezTo>
                    <a:pt x="434" y="501"/>
                    <a:pt x="431" y="503"/>
                    <a:pt x="429" y="507"/>
                  </a:cubicBezTo>
                  <a:cubicBezTo>
                    <a:pt x="428" y="510"/>
                    <a:pt x="427" y="512"/>
                    <a:pt x="424" y="512"/>
                  </a:cubicBezTo>
                  <a:cubicBezTo>
                    <a:pt x="421" y="512"/>
                    <a:pt x="420" y="512"/>
                    <a:pt x="418" y="511"/>
                  </a:cubicBezTo>
                  <a:cubicBezTo>
                    <a:pt x="412" y="511"/>
                    <a:pt x="409" y="510"/>
                    <a:pt x="404" y="508"/>
                  </a:cubicBezTo>
                  <a:cubicBezTo>
                    <a:pt x="401" y="508"/>
                    <a:pt x="400" y="506"/>
                    <a:pt x="398" y="505"/>
                  </a:cubicBezTo>
                  <a:cubicBezTo>
                    <a:pt x="395" y="504"/>
                    <a:pt x="393" y="505"/>
                    <a:pt x="390" y="504"/>
                  </a:cubicBezTo>
                  <a:cubicBezTo>
                    <a:pt x="387" y="504"/>
                    <a:pt x="386" y="503"/>
                    <a:pt x="384" y="502"/>
                  </a:cubicBezTo>
                  <a:cubicBezTo>
                    <a:pt x="380" y="502"/>
                    <a:pt x="378" y="502"/>
                    <a:pt x="374" y="502"/>
                  </a:cubicBezTo>
                  <a:cubicBezTo>
                    <a:pt x="374" y="503"/>
                    <a:pt x="373" y="503"/>
                    <a:pt x="373" y="504"/>
                  </a:cubicBezTo>
                  <a:cubicBezTo>
                    <a:pt x="373" y="507"/>
                    <a:pt x="376" y="508"/>
                    <a:pt x="377" y="510"/>
                  </a:cubicBezTo>
                  <a:cubicBezTo>
                    <a:pt x="379" y="514"/>
                    <a:pt x="380" y="517"/>
                    <a:pt x="382" y="520"/>
                  </a:cubicBezTo>
                  <a:cubicBezTo>
                    <a:pt x="385" y="527"/>
                    <a:pt x="387" y="531"/>
                    <a:pt x="387" y="539"/>
                  </a:cubicBezTo>
                  <a:cubicBezTo>
                    <a:pt x="394" y="539"/>
                    <a:pt x="394" y="539"/>
                    <a:pt x="394" y="539"/>
                  </a:cubicBezTo>
                  <a:cubicBezTo>
                    <a:pt x="396" y="539"/>
                    <a:pt x="397" y="538"/>
                    <a:pt x="399" y="538"/>
                  </a:cubicBezTo>
                  <a:cubicBezTo>
                    <a:pt x="402" y="538"/>
                    <a:pt x="402" y="541"/>
                    <a:pt x="404" y="543"/>
                  </a:cubicBezTo>
                  <a:cubicBezTo>
                    <a:pt x="406" y="547"/>
                    <a:pt x="407" y="549"/>
                    <a:pt x="409" y="553"/>
                  </a:cubicBezTo>
                  <a:cubicBezTo>
                    <a:pt x="411" y="548"/>
                    <a:pt x="411" y="543"/>
                    <a:pt x="416" y="540"/>
                  </a:cubicBezTo>
                  <a:cubicBezTo>
                    <a:pt x="418" y="542"/>
                    <a:pt x="418" y="543"/>
                    <a:pt x="418" y="546"/>
                  </a:cubicBezTo>
                  <a:cubicBezTo>
                    <a:pt x="418" y="554"/>
                    <a:pt x="414" y="558"/>
                    <a:pt x="414" y="56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4135438" y="2868613"/>
              <a:ext cx="717550" cy="614363"/>
            </a:xfrm>
            <a:custGeom>
              <a:avLst/>
              <a:gdLst/>
              <a:ahLst/>
              <a:cxnLst>
                <a:cxn ang="0">
                  <a:pos x="90" y="323"/>
                </a:cxn>
                <a:cxn ang="0">
                  <a:pos x="104" y="299"/>
                </a:cxn>
                <a:cxn ang="0">
                  <a:pos x="121" y="325"/>
                </a:cxn>
                <a:cxn ang="0">
                  <a:pos x="148" y="345"/>
                </a:cxn>
                <a:cxn ang="0">
                  <a:pos x="181" y="394"/>
                </a:cxn>
                <a:cxn ang="0">
                  <a:pos x="191" y="422"/>
                </a:cxn>
                <a:cxn ang="0">
                  <a:pos x="228" y="431"/>
                </a:cxn>
                <a:cxn ang="0">
                  <a:pos x="262" y="408"/>
                </a:cxn>
                <a:cxn ang="0">
                  <a:pos x="261" y="373"/>
                </a:cxn>
                <a:cxn ang="0">
                  <a:pos x="283" y="335"/>
                </a:cxn>
                <a:cxn ang="0">
                  <a:pos x="317" y="313"/>
                </a:cxn>
                <a:cxn ang="0">
                  <a:pos x="321" y="336"/>
                </a:cxn>
                <a:cxn ang="0">
                  <a:pos x="347" y="342"/>
                </a:cxn>
                <a:cxn ang="0">
                  <a:pos x="375" y="364"/>
                </a:cxn>
                <a:cxn ang="0">
                  <a:pos x="408" y="350"/>
                </a:cxn>
                <a:cxn ang="0">
                  <a:pos x="395" y="333"/>
                </a:cxn>
                <a:cxn ang="0">
                  <a:pos x="384" y="310"/>
                </a:cxn>
                <a:cxn ang="0">
                  <a:pos x="420" y="306"/>
                </a:cxn>
                <a:cxn ang="0">
                  <a:pos x="383" y="277"/>
                </a:cxn>
                <a:cxn ang="0">
                  <a:pos x="374" y="245"/>
                </a:cxn>
                <a:cxn ang="0">
                  <a:pos x="383" y="220"/>
                </a:cxn>
                <a:cxn ang="0">
                  <a:pos x="424" y="221"/>
                </a:cxn>
                <a:cxn ang="0">
                  <a:pos x="454" y="220"/>
                </a:cxn>
                <a:cxn ang="0">
                  <a:pos x="467" y="189"/>
                </a:cxn>
                <a:cxn ang="0">
                  <a:pos x="492" y="164"/>
                </a:cxn>
                <a:cxn ang="0">
                  <a:pos x="506" y="126"/>
                </a:cxn>
                <a:cxn ang="0">
                  <a:pos x="484" y="112"/>
                </a:cxn>
                <a:cxn ang="0">
                  <a:pos x="458" y="96"/>
                </a:cxn>
                <a:cxn ang="0">
                  <a:pos x="423" y="89"/>
                </a:cxn>
                <a:cxn ang="0">
                  <a:pos x="390" y="82"/>
                </a:cxn>
                <a:cxn ang="0">
                  <a:pos x="369" y="84"/>
                </a:cxn>
                <a:cxn ang="0">
                  <a:pos x="329" y="87"/>
                </a:cxn>
                <a:cxn ang="0">
                  <a:pos x="321" y="53"/>
                </a:cxn>
                <a:cxn ang="0">
                  <a:pos x="269" y="28"/>
                </a:cxn>
                <a:cxn ang="0">
                  <a:pos x="253" y="0"/>
                </a:cxn>
                <a:cxn ang="0">
                  <a:pos x="222" y="19"/>
                </a:cxn>
                <a:cxn ang="0">
                  <a:pos x="225" y="51"/>
                </a:cxn>
                <a:cxn ang="0">
                  <a:pos x="201" y="63"/>
                </a:cxn>
                <a:cxn ang="0">
                  <a:pos x="171" y="67"/>
                </a:cxn>
                <a:cxn ang="0">
                  <a:pos x="176" y="85"/>
                </a:cxn>
                <a:cxn ang="0">
                  <a:pos x="151" y="92"/>
                </a:cxn>
                <a:cxn ang="0">
                  <a:pos x="133" y="86"/>
                </a:cxn>
                <a:cxn ang="0">
                  <a:pos x="112" y="74"/>
                </a:cxn>
                <a:cxn ang="0">
                  <a:pos x="89" y="76"/>
                </a:cxn>
                <a:cxn ang="0">
                  <a:pos x="62" y="45"/>
                </a:cxn>
                <a:cxn ang="0">
                  <a:pos x="43" y="20"/>
                </a:cxn>
                <a:cxn ang="0">
                  <a:pos x="7" y="20"/>
                </a:cxn>
                <a:cxn ang="0">
                  <a:pos x="7" y="52"/>
                </a:cxn>
                <a:cxn ang="0">
                  <a:pos x="4" y="85"/>
                </a:cxn>
                <a:cxn ang="0">
                  <a:pos x="26" y="102"/>
                </a:cxn>
                <a:cxn ang="0">
                  <a:pos x="45" y="128"/>
                </a:cxn>
                <a:cxn ang="0">
                  <a:pos x="61" y="173"/>
                </a:cxn>
                <a:cxn ang="0">
                  <a:pos x="70" y="212"/>
                </a:cxn>
                <a:cxn ang="0">
                  <a:pos x="74" y="257"/>
                </a:cxn>
              </a:cxnLst>
              <a:rect l="0" t="0" r="r" b="b"/>
              <a:pathLst>
                <a:path w="513" h="439">
                  <a:moveTo>
                    <a:pt x="80" y="284"/>
                  </a:moveTo>
                  <a:cubicBezTo>
                    <a:pt x="80" y="302"/>
                    <a:pt x="80" y="302"/>
                    <a:pt x="80" y="302"/>
                  </a:cubicBezTo>
                  <a:cubicBezTo>
                    <a:pt x="88" y="324"/>
                    <a:pt x="88" y="324"/>
                    <a:pt x="88" y="324"/>
                  </a:cubicBezTo>
                  <a:cubicBezTo>
                    <a:pt x="89" y="323"/>
                    <a:pt x="90" y="324"/>
                    <a:pt x="90" y="323"/>
                  </a:cubicBezTo>
                  <a:cubicBezTo>
                    <a:pt x="91" y="320"/>
                    <a:pt x="90" y="318"/>
                    <a:pt x="90" y="315"/>
                  </a:cubicBezTo>
                  <a:cubicBezTo>
                    <a:pt x="91" y="313"/>
                    <a:pt x="92" y="312"/>
                    <a:pt x="93" y="311"/>
                  </a:cubicBezTo>
                  <a:cubicBezTo>
                    <a:pt x="96" y="308"/>
                    <a:pt x="97" y="306"/>
                    <a:pt x="100" y="303"/>
                  </a:cubicBezTo>
                  <a:cubicBezTo>
                    <a:pt x="101" y="301"/>
                    <a:pt x="102" y="300"/>
                    <a:pt x="104" y="299"/>
                  </a:cubicBezTo>
                  <a:cubicBezTo>
                    <a:pt x="105" y="299"/>
                    <a:pt x="105" y="298"/>
                    <a:pt x="106" y="298"/>
                  </a:cubicBezTo>
                  <a:cubicBezTo>
                    <a:pt x="109" y="298"/>
                    <a:pt x="109" y="301"/>
                    <a:pt x="111" y="303"/>
                  </a:cubicBezTo>
                  <a:cubicBezTo>
                    <a:pt x="114" y="306"/>
                    <a:pt x="115" y="308"/>
                    <a:pt x="117" y="311"/>
                  </a:cubicBezTo>
                  <a:cubicBezTo>
                    <a:pt x="119" y="316"/>
                    <a:pt x="121" y="320"/>
                    <a:pt x="121" y="325"/>
                  </a:cubicBezTo>
                  <a:cubicBezTo>
                    <a:pt x="121" y="332"/>
                    <a:pt x="125" y="334"/>
                    <a:pt x="128" y="339"/>
                  </a:cubicBezTo>
                  <a:cubicBezTo>
                    <a:pt x="130" y="343"/>
                    <a:pt x="132" y="346"/>
                    <a:pt x="136" y="346"/>
                  </a:cubicBezTo>
                  <a:cubicBezTo>
                    <a:pt x="139" y="346"/>
                    <a:pt x="141" y="345"/>
                    <a:pt x="144" y="345"/>
                  </a:cubicBezTo>
                  <a:cubicBezTo>
                    <a:pt x="145" y="345"/>
                    <a:pt x="146" y="345"/>
                    <a:pt x="148" y="345"/>
                  </a:cubicBezTo>
                  <a:cubicBezTo>
                    <a:pt x="150" y="346"/>
                    <a:pt x="151" y="349"/>
                    <a:pt x="152" y="351"/>
                  </a:cubicBezTo>
                  <a:cubicBezTo>
                    <a:pt x="154" y="354"/>
                    <a:pt x="156" y="355"/>
                    <a:pt x="158" y="358"/>
                  </a:cubicBezTo>
                  <a:cubicBezTo>
                    <a:pt x="163" y="365"/>
                    <a:pt x="165" y="369"/>
                    <a:pt x="170" y="376"/>
                  </a:cubicBezTo>
                  <a:cubicBezTo>
                    <a:pt x="174" y="383"/>
                    <a:pt x="177" y="387"/>
                    <a:pt x="181" y="394"/>
                  </a:cubicBezTo>
                  <a:cubicBezTo>
                    <a:pt x="183" y="398"/>
                    <a:pt x="184" y="401"/>
                    <a:pt x="187" y="404"/>
                  </a:cubicBezTo>
                  <a:cubicBezTo>
                    <a:pt x="188" y="407"/>
                    <a:pt x="190" y="408"/>
                    <a:pt x="190" y="410"/>
                  </a:cubicBezTo>
                  <a:cubicBezTo>
                    <a:pt x="190" y="421"/>
                    <a:pt x="190" y="421"/>
                    <a:pt x="190" y="421"/>
                  </a:cubicBezTo>
                  <a:cubicBezTo>
                    <a:pt x="190" y="421"/>
                    <a:pt x="191" y="422"/>
                    <a:pt x="191" y="422"/>
                  </a:cubicBezTo>
                  <a:cubicBezTo>
                    <a:pt x="194" y="427"/>
                    <a:pt x="198" y="427"/>
                    <a:pt x="201" y="431"/>
                  </a:cubicBezTo>
                  <a:cubicBezTo>
                    <a:pt x="204" y="435"/>
                    <a:pt x="206" y="439"/>
                    <a:pt x="210" y="439"/>
                  </a:cubicBezTo>
                  <a:cubicBezTo>
                    <a:pt x="213" y="439"/>
                    <a:pt x="215" y="438"/>
                    <a:pt x="217" y="436"/>
                  </a:cubicBezTo>
                  <a:cubicBezTo>
                    <a:pt x="221" y="434"/>
                    <a:pt x="224" y="433"/>
                    <a:pt x="228" y="431"/>
                  </a:cubicBezTo>
                  <a:cubicBezTo>
                    <a:pt x="231" y="430"/>
                    <a:pt x="233" y="428"/>
                    <a:pt x="236" y="428"/>
                  </a:cubicBezTo>
                  <a:cubicBezTo>
                    <a:pt x="239" y="428"/>
                    <a:pt x="240" y="432"/>
                    <a:pt x="242" y="432"/>
                  </a:cubicBezTo>
                  <a:cubicBezTo>
                    <a:pt x="246" y="432"/>
                    <a:pt x="248" y="429"/>
                    <a:pt x="251" y="427"/>
                  </a:cubicBezTo>
                  <a:cubicBezTo>
                    <a:pt x="259" y="423"/>
                    <a:pt x="262" y="417"/>
                    <a:pt x="262" y="408"/>
                  </a:cubicBezTo>
                  <a:cubicBezTo>
                    <a:pt x="262" y="406"/>
                    <a:pt x="261" y="405"/>
                    <a:pt x="260" y="402"/>
                  </a:cubicBezTo>
                  <a:cubicBezTo>
                    <a:pt x="258" y="398"/>
                    <a:pt x="258" y="395"/>
                    <a:pt x="256" y="390"/>
                  </a:cubicBezTo>
                  <a:cubicBezTo>
                    <a:pt x="255" y="387"/>
                    <a:pt x="253" y="384"/>
                    <a:pt x="253" y="380"/>
                  </a:cubicBezTo>
                  <a:cubicBezTo>
                    <a:pt x="253" y="376"/>
                    <a:pt x="258" y="375"/>
                    <a:pt x="261" y="373"/>
                  </a:cubicBezTo>
                  <a:cubicBezTo>
                    <a:pt x="264" y="372"/>
                    <a:pt x="265" y="370"/>
                    <a:pt x="267" y="368"/>
                  </a:cubicBezTo>
                  <a:cubicBezTo>
                    <a:pt x="269" y="366"/>
                    <a:pt x="271" y="366"/>
                    <a:pt x="273" y="363"/>
                  </a:cubicBezTo>
                  <a:cubicBezTo>
                    <a:pt x="278" y="356"/>
                    <a:pt x="280" y="350"/>
                    <a:pt x="282" y="341"/>
                  </a:cubicBezTo>
                  <a:cubicBezTo>
                    <a:pt x="282" y="339"/>
                    <a:pt x="283" y="337"/>
                    <a:pt x="283" y="335"/>
                  </a:cubicBezTo>
                  <a:cubicBezTo>
                    <a:pt x="284" y="333"/>
                    <a:pt x="283" y="330"/>
                    <a:pt x="285" y="329"/>
                  </a:cubicBezTo>
                  <a:cubicBezTo>
                    <a:pt x="287" y="327"/>
                    <a:pt x="290" y="328"/>
                    <a:pt x="293" y="326"/>
                  </a:cubicBezTo>
                  <a:cubicBezTo>
                    <a:pt x="296" y="325"/>
                    <a:pt x="298" y="323"/>
                    <a:pt x="301" y="321"/>
                  </a:cubicBezTo>
                  <a:cubicBezTo>
                    <a:pt x="307" y="318"/>
                    <a:pt x="310" y="316"/>
                    <a:pt x="317" y="313"/>
                  </a:cubicBezTo>
                  <a:cubicBezTo>
                    <a:pt x="317" y="314"/>
                    <a:pt x="318" y="314"/>
                    <a:pt x="318" y="315"/>
                  </a:cubicBezTo>
                  <a:cubicBezTo>
                    <a:pt x="318" y="316"/>
                    <a:pt x="318" y="317"/>
                    <a:pt x="318" y="317"/>
                  </a:cubicBezTo>
                  <a:cubicBezTo>
                    <a:pt x="318" y="322"/>
                    <a:pt x="319" y="325"/>
                    <a:pt x="320" y="330"/>
                  </a:cubicBezTo>
                  <a:cubicBezTo>
                    <a:pt x="320" y="332"/>
                    <a:pt x="320" y="334"/>
                    <a:pt x="321" y="336"/>
                  </a:cubicBezTo>
                  <a:cubicBezTo>
                    <a:pt x="322" y="338"/>
                    <a:pt x="323" y="340"/>
                    <a:pt x="325" y="342"/>
                  </a:cubicBezTo>
                  <a:cubicBezTo>
                    <a:pt x="325" y="342"/>
                    <a:pt x="326" y="342"/>
                    <a:pt x="327" y="342"/>
                  </a:cubicBezTo>
                  <a:cubicBezTo>
                    <a:pt x="330" y="344"/>
                    <a:pt x="332" y="346"/>
                    <a:pt x="336" y="346"/>
                  </a:cubicBezTo>
                  <a:cubicBezTo>
                    <a:pt x="341" y="346"/>
                    <a:pt x="344" y="345"/>
                    <a:pt x="347" y="342"/>
                  </a:cubicBezTo>
                  <a:cubicBezTo>
                    <a:pt x="349" y="340"/>
                    <a:pt x="351" y="338"/>
                    <a:pt x="353" y="338"/>
                  </a:cubicBezTo>
                  <a:cubicBezTo>
                    <a:pt x="356" y="338"/>
                    <a:pt x="356" y="340"/>
                    <a:pt x="358" y="342"/>
                  </a:cubicBezTo>
                  <a:cubicBezTo>
                    <a:pt x="360" y="346"/>
                    <a:pt x="363" y="347"/>
                    <a:pt x="365" y="350"/>
                  </a:cubicBezTo>
                  <a:cubicBezTo>
                    <a:pt x="368" y="355"/>
                    <a:pt x="371" y="359"/>
                    <a:pt x="375" y="364"/>
                  </a:cubicBezTo>
                  <a:cubicBezTo>
                    <a:pt x="375" y="364"/>
                    <a:pt x="375" y="364"/>
                    <a:pt x="375" y="364"/>
                  </a:cubicBezTo>
                  <a:cubicBezTo>
                    <a:pt x="378" y="362"/>
                    <a:pt x="380" y="357"/>
                    <a:pt x="384" y="356"/>
                  </a:cubicBezTo>
                  <a:cubicBezTo>
                    <a:pt x="388" y="355"/>
                    <a:pt x="391" y="355"/>
                    <a:pt x="396" y="354"/>
                  </a:cubicBezTo>
                  <a:cubicBezTo>
                    <a:pt x="401" y="354"/>
                    <a:pt x="404" y="353"/>
                    <a:pt x="408" y="350"/>
                  </a:cubicBezTo>
                  <a:cubicBezTo>
                    <a:pt x="411" y="349"/>
                    <a:pt x="414" y="347"/>
                    <a:pt x="414" y="344"/>
                  </a:cubicBezTo>
                  <a:cubicBezTo>
                    <a:pt x="414" y="342"/>
                    <a:pt x="413" y="342"/>
                    <a:pt x="412" y="341"/>
                  </a:cubicBezTo>
                  <a:cubicBezTo>
                    <a:pt x="410" y="340"/>
                    <a:pt x="408" y="339"/>
                    <a:pt x="406" y="338"/>
                  </a:cubicBezTo>
                  <a:cubicBezTo>
                    <a:pt x="402" y="336"/>
                    <a:pt x="399" y="335"/>
                    <a:pt x="395" y="333"/>
                  </a:cubicBezTo>
                  <a:cubicBezTo>
                    <a:pt x="391" y="332"/>
                    <a:pt x="390" y="330"/>
                    <a:pt x="387" y="327"/>
                  </a:cubicBezTo>
                  <a:cubicBezTo>
                    <a:pt x="385" y="324"/>
                    <a:pt x="383" y="321"/>
                    <a:pt x="383" y="317"/>
                  </a:cubicBezTo>
                  <a:cubicBezTo>
                    <a:pt x="383" y="315"/>
                    <a:pt x="383" y="314"/>
                    <a:pt x="384" y="312"/>
                  </a:cubicBezTo>
                  <a:cubicBezTo>
                    <a:pt x="384" y="311"/>
                    <a:pt x="384" y="310"/>
                    <a:pt x="384" y="310"/>
                  </a:cubicBezTo>
                  <a:cubicBezTo>
                    <a:pt x="385" y="309"/>
                    <a:pt x="387" y="309"/>
                    <a:pt x="388" y="308"/>
                  </a:cubicBezTo>
                  <a:cubicBezTo>
                    <a:pt x="390" y="308"/>
                    <a:pt x="391" y="307"/>
                    <a:pt x="392" y="307"/>
                  </a:cubicBezTo>
                  <a:cubicBezTo>
                    <a:pt x="398" y="307"/>
                    <a:pt x="401" y="311"/>
                    <a:pt x="406" y="311"/>
                  </a:cubicBezTo>
                  <a:cubicBezTo>
                    <a:pt x="412" y="311"/>
                    <a:pt x="414" y="308"/>
                    <a:pt x="420" y="306"/>
                  </a:cubicBezTo>
                  <a:cubicBezTo>
                    <a:pt x="420" y="306"/>
                    <a:pt x="420" y="306"/>
                    <a:pt x="420" y="306"/>
                  </a:cubicBezTo>
                  <a:cubicBezTo>
                    <a:pt x="417" y="298"/>
                    <a:pt x="413" y="294"/>
                    <a:pt x="406" y="291"/>
                  </a:cubicBezTo>
                  <a:cubicBezTo>
                    <a:pt x="399" y="290"/>
                    <a:pt x="393" y="293"/>
                    <a:pt x="388" y="288"/>
                  </a:cubicBezTo>
                  <a:cubicBezTo>
                    <a:pt x="385" y="285"/>
                    <a:pt x="386" y="280"/>
                    <a:pt x="383" y="277"/>
                  </a:cubicBezTo>
                  <a:cubicBezTo>
                    <a:pt x="380" y="275"/>
                    <a:pt x="377" y="276"/>
                    <a:pt x="374" y="274"/>
                  </a:cubicBezTo>
                  <a:cubicBezTo>
                    <a:pt x="370" y="271"/>
                    <a:pt x="369" y="269"/>
                    <a:pt x="366" y="264"/>
                  </a:cubicBezTo>
                  <a:cubicBezTo>
                    <a:pt x="364" y="261"/>
                    <a:pt x="363" y="259"/>
                    <a:pt x="361" y="256"/>
                  </a:cubicBezTo>
                  <a:cubicBezTo>
                    <a:pt x="366" y="252"/>
                    <a:pt x="368" y="249"/>
                    <a:pt x="374" y="245"/>
                  </a:cubicBezTo>
                  <a:cubicBezTo>
                    <a:pt x="376" y="244"/>
                    <a:pt x="378" y="243"/>
                    <a:pt x="380" y="242"/>
                  </a:cubicBezTo>
                  <a:cubicBezTo>
                    <a:pt x="382" y="241"/>
                    <a:pt x="385" y="240"/>
                    <a:pt x="385" y="237"/>
                  </a:cubicBezTo>
                  <a:cubicBezTo>
                    <a:pt x="385" y="232"/>
                    <a:pt x="379" y="230"/>
                    <a:pt x="379" y="224"/>
                  </a:cubicBezTo>
                  <a:cubicBezTo>
                    <a:pt x="379" y="222"/>
                    <a:pt x="382" y="222"/>
                    <a:pt x="383" y="220"/>
                  </a:cubicBezTo>
                  <a:cubicBezTo>
                    <a:pt x="385" y="217"/>
                    <a:pt x="386" y="215"/>
                    <a:pt x="387" y="212"/>
                  </a:cubicBezTo>
                  <a:cubicBezTo>
                    <a:pt x="397" y="214"/>
                    <a:pt x="402" y="221"/>
                    <a:pt x="412" y="221"/>
                  </a:cubicBezTo>
                  <a:cubicBezTo>
                    <a:pt x="416" y="221"/>
                    <a:pt x="418" y="217"/>
                    <a:pt x="421" y="217"/>
                  </a:cubicBezTo>
                  <a:cubicBezTo>
                    <a:pt x="423" y="217"/>
                    <a:pt x="423" y="220"/>
                    <a:pt x="424" y="221"/>
                  </a:cubicBezTo>
                  <a:cubicBezTo>
                    <a:pt x="426" y="224"/>
                    <a:pt x="428" y="226"/>
                    <a:pt x="431" y="227"/>
                  </a:cubicBezTo>
                  <a:cubicBezTo>
                    <a:pt x="435" y="228"/>
                    <a:pt x="437" y="230"/>
                    <a:pt x="441" y="230"/>
                  </a:cubicBezTo>
                  <a:cubicBezTo>
                    <a:pt x="444" y="230"/>
                    <a:pt x="445" y="230"/>
                    <a:pt x="447" y="229"/>
                  </a:cubicBezTo>
                  <a:cubicBezTo>
                    <a:pt x="451" y="227"/>
                    <a:pt x="452" y="224"/>
                    <a:pt x="454" y="220"/>
                  </a:cubicBezTo>
                  <a:cubicBezTo>
                    <a:pt x="456" y="216"/>
                    <a:pt x="458" y="214"/>
                    <a:pt x="460" y="210"/>
                  </a:cubicBezTo>
                  <a:cubicBezTo>
                    <a:pt x="462" y="205"/>
                    <a:pt x="463" y="202"/>
                    <a:pt x="464" y="197"/>
                  </a:cubicBezTo>
                  <a:cubicBezTo>
                    <a:pt x="465" y="195"/>
                    <a:pt x="465" y="193"/>
                    <a:pt x="466" y="191"/>
                  </a:cubicBezTo>
                  <a:cubicBezTo>
                    <a:pt x="467" y="190"/>
                    <a:pt x="466" y="189"/>
                    <a:pt x="467" y="189"/>
                  </a:cubicBezTo>
                  <a:cubicBezTo>
                    <a:pt x="468" y="188"/>
                    <a:pt x="469" y="189"/>
                    <a:pt x="470" y="188"/>
                  </a:cubicBezTo>
                  <a:cubicBezTo>
                    <a:pt x="480" y="190"/>
                    <a:pt x="480" y="190"/>
                    <a:pt x="480" y="190"/>
                  </a:cubicBezTo>
                  <a:cubicBezTo>
                    <a:pt x="485" y="189"/>
                    <a:pt x="487" y="184"/>
                    <a:pt x="488" y="178"/>
                  </a:cubicBezTo>
                  <a:cubicBezTo>
                    <a:pt x="490" y="173"/>
                    <a:pt x="490" y="170"/>
                    <a:pt x="492" y="164"/>
                  </a:cubicBezTo>
                  <a:cubicBezTo>
                    <a:pt x="495" y="158"/>
                    <a:pt x="500" y="156"/>
                    <a:pt x="505" y="152"/>
                  </a:cubicBezTo>
                  <a:cubicBezTo>
                    <a:pt x="508" y="149"/>
                    <a:pt x="513" y="147"/>
                    <a:pt x="513" y="142"/>
                  </a:cubicBezTo>
                  <a:cubicBezTo>
                    <a:pt x="513" y="136"/>
                    <a:pt x="504" y="136"/>
                    <a:pt x="504" y="130"/>
                  </a:cubicBezTo>
                  <a:cubicBezTo>
                    <a:pt x="504" y="128"/>
                    <a:pt x="505" y="127"/>
                    <a:pt x="506" y="126"/>
                  </a:cubicBezTo>
                  <a:cubicBezTo>
                    <a:pt x="508" y="122"/>
                    <a:pt x="509" y="120"/>
                    <a:pt x="509" y="116"/>
                  </a:cubicBezTo>
                  <a:cubicBezTo>
                    <a:pt x="509" y="116"/>
                    <a:pt x="509" y="116"/>
                    <a:pt x="509" y="116"/>
                  </a:cubicBezTo>
                  <a:cubicBezTo>
                    <a:pt x="504" y="114"/>
                    <a:pt x="502" y="112"/>
                    <a:pt x="497" y="112"/>
                  </a:cubicBezTo>
                  <a:cubicBezTo>
                    <a:pt x="492" y="112"/>
                    <a:pt x="489" y="112"/>
                    <a:pt x="484" y="112"/>
                  </a:cubicBezTo>
                  <a:cubicBezTo>
                    <a:pt x="482" y="112"/>
                    <a:pt x="481" y="112"/>
                    <a:pt x="480" y="111"/>
                  </a:cubicBezTo>
                  <a:cubicBezTo>
                    <a:pt x="474" y="110"/>
                    <a:pt x="470" y="107"/>
                    <a:pt x="466" y="103"/>
                  </a:cubicBezTo>
                  <a:cubicBezTo>
                    <a:pt x="464" y="102"/>
                    <a:pt x="464" y="100"/>
                    <a:pt x="462" y="99"/>
                  </a:cubicBezTo>
                  <a:cubicBezTo>
                    <a:pt x="461" y="98"/>
                    <a:pt x="460" y="97"/>
                    <a:pt x="458" y="96"/>
                  </a:cubicBezTo>
                  <a:cubicBezTo>
                    <a:pt x="456" y="96"/>
                    <a:pt x="454" y="97"/>
                    <a:pt x="452" y="97"/>
                  </a:cubicBezTo>
                  <a:cubicBezTo>
                    <a:pt x="447" y="97"/>
                    <a:pt x="446" y="91"/>
                    <a:pt x="446" y="87"/>
                  </a:cubicBezTo>
                  <a:cubicBezTo>
                    <a:pt x="439" y="87"/>
                    <a:pt x="439" y="87"/>
                    <a:pt x="439" y="87"/>
                  </a:cubicBezTo>
                  <a:cubicBezTo>
                    <a:pt x="423" y="89"/>
                    <a:pt x="423" y="89"/>
                    <a:pt x="423" y="89"/>
                  </a:cubicBezTo>
                  <a:cubicBezTo>
                    <a:pt x="413" y="89"/>
                    <a:pt x="413" y="89"/>
                    <a:pt x="413" y="89"/>
                  </a:cubicBezTo>
                  <a:cubicBezTo>
                    <a:pt x="410" y="89"/>
                    <a:pt x="407" y="89"/>
                    <a:pt x="405" y="86"/>
                  </a:cubicBezTo>
                  <a:cubicBezTo>
                    <a:pt x="403" y="84"/>
                    <a:pt x="404" y="82"/>
                    <a:pt x="404" y="80"/>
                  </a:cubicBezTo>
                  <a:cubicBezTo>
                    <a:pt x="398" y="81"/>
                    <a:pt x="395" y="82"/>
                    <a:pt x="390" y="82"/>
                  </a:cubicBezTo>
                  <a:cubicBezTo>
                    <a:pt x="386" y="82"/>
                    <a:pt x="384" y="83"/>
                    <a:pt x="380" y="83"/>
                  </a:cubicBezTo>
                  <a:cubicBezTo>
                    <a:pt x="379" y="83"/>
                    <a:pt x="378" y="83"/>
                    <a:pt x="377" y="83"/>
                  </a:cubicBezTo>
                  <a:cubicBezTo>
                    <a:pt x="377" y="83"/>
                    <a:pt x="377" y="83"/>
                    <a:pt x="377" y="83"/>
                  </a:cubicBezTo>
                  <a:cubicBezTo>
                    <a:pt x="374" y="84"/>
                    <a:pt x="372" y="84"/>
                    <a:pt x="369" y="84"/>
                  </a:cubicBezTo>
                  <a:cubicBezTo>
                    <a:pt x="365" y="85"/>
                    <a:pt x="363" y="86"/>
                    <a:pt x="359" y="86"/>
                  </a:cubicBezTo>
                  <a:cubicBezTo>
                    <a:pt x="354" y="87"/>
                    <a:pt x="350" y="87"/>
                    <a:pt x="345" y="87"/>
                  </a:cubicBezTo>
                  <a:cubicBezTo>
                    <a:pt x="341" y="88"/>
                    <a:pt x="339" y="89"/>
                    <a:pt x="335" y="89"/>
                  </a:cubicBezTo>
                  <a:cubicBezTo>
                    <a:pt x="332" y="89"/>
                    <a:pt x="330" y="89"/>
                    <a:pt x="329" y="87"/>
                  </a:cubicBezTo>
                  <a:cubicBezTo>
                    <a:pt x="328" y="84"/>
                    <a:pt x="328" y="82"/>
                    <a:pt x="326" y="79"/>
                  </a:cubicBezTo>
                  <a:cubicBezTo>
                    <a:pt x="325" y="75"/>
                    <a:pt x="323" y="73"/>
                    <a:pt x="323" y="69"/>
                  </a:cubicBezTo>
                  <a:cubicBezTo>
                    <a:pt x="323" y="64"/>
                    <a:pt x="322" y="62"/>
                    <a:pt x="321" y="57"/>
                  </a:cubicBezTo>
                  <a:cubicBezTo>
                    <a:pt x="321" y="56"/>
                    <a:pt x="321" y="54"/>
                    <a:pt x="321" y="53"/>
                  </a:cubicBezTo>
                  <a:cubicBezTo>
                    <a:pt x="320" y="50"/>
                    <a:pt x="318" y="48"/>
                    <a:pt x="316" y="45"/>
                  </a:cubicBezTo>
                  <a:cubicBezTo>
                    <a:pt x="312" y="42"/>
                    <a:pt x="312" y="37"/>
                    <a:pt x="307" y="34"/>
                  </a:cubicBezTo>
                  <a:cubicBezTo>
                    <a:pt x="303" y="32"/>
                    <a:pt x="300" y="32"/>
                    <a:pt x="295" y="32"/>
                  </a:cubicBezTo>
                  <a:cubicBezTo>
                    <a:pt x="285" y="31"/>
                    <a:pt x="279" y="28"/>
                    <a:pt x="269" y="28"/>
                  </a:cubicBezTo>
                  <a:cubicBezTo>
                    <a:pt x="269" y="23"/>
                    <a:pt x="268" y="20"/>
                    <a:pt x="266" y="15"/>
                  </a:cubicBezTo>
                  <a:cubicBezTo>
                    <a:pt x="265" y="11"/>
                    <a:pt x="266" y="7"/>
                    <a:pt x="263" y="4"/>
                  </a:cubicBezTo>
                  <a:cubicBezTo>
                    <a:pt x="262" y="3"/>
                    <a:pt x="260" y="3"/>
                    <a:pt x="259" y="2"/>
                  </a:cubicBezTo>
                  <a:cubicBezTo>
                    <a:pt x="257" y="1"/>
                    <a:pt x="255" y="0"/>
                    <a:pt x="253" y="0"/>
                  </a:cubicBezTo>
                  <a:cubicBezTo>
                    <a:pt x="252" y="0"/>
                    <a:pt x="252" y="1"/>
                    <a:pt x="251" y="1"/>
                  </a:cubicBezTo>
                  <a:cubicBezTo>
                    <a:pt x="248" y="3"/>
                    <a:pt x="248" y="6"/>
                    <a:pt x="246" y="8"/>
                  </a:cubicBezTo>
                  <a:cubicBezTo>
                    <a:pt x="244" y="10"/>
                    <a:pt x="242" y="10"/>
                    <a:pt x="240" y="10"/>
                  </a:cubicBezTo>
                  <a:cubicBezTo>
                    <a:pt x="232" y="11"/>
                    <a:pt x="228" y="14"/>
                    <a:pt x="222" y="19"/>
                  </a:cubicBezTo>
                  <a:cubicBezTo>
                    <a:pt x="223" y="24"/>
                    <a:pt x="222" y="27"/>
                    <a:pt x="223" y="32"/>
                  </a:cubicBezTo>
                  <a:cubicBezTo>
                    <a:pt x="224" y="35"/>
                    <a:pt x="225" y="37"/>
                    <a:pt x="226" y="40"/>
                  </a:cubicBezTo>
                  <a:cubicBezTo>
                    <a:pt x="227" y="42"/>
                    <a:pt x="230" y="43"/>
                    <a:pt x="230" y="46"/>
                  </a:cubicBezTo>
                  <a:cubicBezTo>
                    <a:pt x="230" y="49"/>
                    <a:pt x="227" y="50"/>
                    <a:pt x="225" y="51"/>
                  </a:cubicBezTo>
                  <a:cubicBezTo>
                    <a:pt x="222" y="54"/>
                    <a:pt x="220" y="55"/>
                    <a:pt x="218" y="58"/>
                  </a:cubicBezTo>
                  <a:cubicBezTo>
                    <a:pt x="215" y="61"/>
                    <a:pt x="212" y="63"/>
                    <a:pt x="208" y="64"/>
                  </a:cubicBezTo>
                  <a:cubicBezTo>
                    <a:pt x="206" y="64"/>
                    <a:pt x="205" y="65"/>
                    <a:pt x="204" y="65"/>
                  </a:cubicBezTo>
                  <a:cubicBezTo>
                    <a:pt x="203" y="65"/>
                    <a:pt x="202" y="63"/>
                    <a:pt x="201" y="63"/>
                  </a:cubicBezTo>
                  <a:cubicBezTo>
                    <a:pt x="201" y="63"/>
                    <a:pt x="201" y="63"/>
                    <a:pt x="201" y="63"/>
                  </a:cubicBezTo>
                  <a:cubicBezTo>
                    <a:pt x="192" y="67"/>
                    <a:pt x="192" y="67"/>
                    <a:pt x="192" y="67"/>
                  </a:cubicBezTo>
                  <a:cubicBezTo>
                    <a:pt x="187" y="66"/>
                    <a:pt x="185" y="65"/>
                    <a:pt x="181" y="65"/>
                  </a:cubicBezTo>
                  <a:cubicBezTo>
                    <a:pt x="177" y="65"/>
                    <a:pt x="174" y="64"/>
                    <a:pt x="171" y="67"/>
                  </a:cubicBezTo>
                  <a:cubicBezTo>
                    <a:pt x="170" y="68"/>
                    <a:pt x="171" y="69"/>
                    <a:pt x="171" y="70"/>
                  </a:cubicBezTo>
                  <a:cubicBezTo>
                    <a:pt x="171" y="74"/>
                    <a:pt x="171" y="76"/>
                    <a:pt x="172" y="79"/>
                  </a:cubicBezTo>
                  <a:cubicBezTo>
                    <a:pt x="173" y="81"/>
                    <a:pt x="175" y="82"/>
                    <a:pt x="176" y="83"/>
                  </a:cubicBezTo>
                  <a:cubicBezTo>
                    <a:pt x="176" y="85"/>
                    <a:pt x="176" y="85"/>
                    <a:pt x="176" y="85"/>
                  </a:cubicBezTo>
                  <a:cubicBezTo>
                    <a:pt x="173" y="86"/>
                    <a:pt x="172" y="86"/>
                    <a:pt x="169" y="87"/>
                  </a:cubicBezTo>
                  <a:cubicBezTo>
                    <a:pt x="167" y="88"/>
                    <a:pt x="165" y="89"/>
                    <a:pt x="162" y="89"/>
                  </a:cubicBezTo>
                  <a:cubicBezTo>
                    <a:pt x="159" y="89"/>
                    <a:pt x="158" y="87"/>
                    <a:pt x="155" y="87"/>
                  </a:cubicBezTo>
                  <a:cubicBezTo>
                    <a:pt x="152" y="87"/>
                    <a:pt x="152" y="90"/>
                    <a:pt x="151" y="92"/>
                  </a:cubicBezTo>
                  <a:cubicBezTo>
                    <a:pt x="151" y="94"/>
                    <a:pt x="150" y="96"/>
                    <a:pt x="150" y="98"/>
                  </a:cubicBezTo>
                  <a:cubicBezTo>
                    <a:pt x="149" y="101"/>
                    <a:pt x="148" y="104"/>
                    <a:pt x="146" y="104"/>
                  </a:cubicBezTo>
                  <a:cubicBezTo>
                    <a:pt x="142" y="104"/>
                    <a:pt x="142" y="99"/>
                    <a:pt x="141" y="95"/>
                  </a:cubicBezTo>
                  <a:cubicBezTo>
                    <a:pt x="139" y="91"/>
                    <a:pt x="137" y="86"/>
                    <a:pt x="133" y="86"/>
                  </a:cubicBezTo>
                  <a:cubicBezTo>
                    <a:pt x="131" y="86"/>
                    <a:pt x="130" y="87"/>
                    <a:pt x="128" y="88"/>
                  </a:cubicBezTo>
                  <a:cubicBezTo>
                    <a:pt x="126" y="84"/>
                    <a:pt x="129" y="80"/>
                    <a:pt x="125" y="77"/>
                  </a:cubicBezTo>
                  <a:cubicBezTo>
                    <a:pt x="122" y="76"/>
                    <a:pt x="120" y="76"/>
                    <a:pt x="117" y="75"/>
                  </a:cubicBezTo>
                  <a:cubicBezTo>
                    <a:pt x="115" y="75"/>
                    <a:pt x="114" y="74"/>
                    <a:pt x="112" y="74"/>
                  </a:cubicBezTo>
                  <a:cubicBezTo>
                    <a:pt x="110" y="74"/>
                    <a:pt x="108" y="75"/>
                    <a:pt x="107" y="76"/>
                  </a:cubicBezTo>
                  <a:cubicBezTo>
                    <a:pt x="106" y="78"/>
                    <a:pt x="107" y="80"/>
                    <a:pt x="105" y="80"/>
                  </a:cubicBezTo>
                  <a:cubicBezTo>
                    <a:pt x="101" y="80"/>
                    <a:pt x="100" y="78"/>
                    <a:pt x="97" y="77"/>
                  </a:cubicBezTo>
                  <a:cubicBezTo>
                    <a:pt x="94" y="76"/>
                    <a:pt x="92" y="77"/>
                    <a:pt x="89" y="76"/>
                  </a:cubicBezTo>
                  <a:cubicBezTo>
                    <a:pt x="86" y="75"/>
                    <a:pt x="85" y="74"/>
                    <a:pt x="83" y="72"/>
                  </a:cubicBezTo>
                  <a:cubicBezTo>
                    <a:pt x="78" y="70"/>
                    <a:pt x="74" y="69"/>
                    <a:pt x="71" y="64"/>
                  </a:cubicBezTo>
                  <a:cubicBezTo>
                    <a:pt x="69" y="60"/>
                    <a:pt x="69" y="56"/>
                    <a:pt x="67" y="51"/>
                  </a:cubicBezTo>
                  <a:cubicBezTo>
                    <a:pt x="66" y="49"/>
                    <a:pt x="64" y="48"/>
                    <a:pt x="62" y="45"/>
                  </a:cubicBezTo>
                  <a:cubicBezTo>
                    <a:pt x="59" y="41"/>
                    <a:pt x="58" y="38"/>
                    <a:pt x="55" y="33"/>
                  </a:cubicBezTo>
                  <a:cubicBezTo>
                    <a:pt x="54" y="31"/>
                    <a:pt x="53" y="30"/>
                    <a:pt x="52" y="28"/>
                  </a:cubicBezTo>
                  <a:cubicBezTo>
                    <a:pt x="52" y="27"/>
                    <a:pt x="52" y="26"/>
                    <a:pt x="51" y="24"/>
                  </a:cubicBezTo>
                  <a:cubicBezTo>
                    <a:pt x="49" y="22"/>
                    <a:pt x="46" y="22"/>
                    <a:pt x="43" y="20"/>
                  </a:cubicBezTo>
                  <a:cubicBezTo>
                    <a:pt x="39" y="19"/>
                    <a:pt x="36" y="16"/>
                    <a:pt x="31" y="16"/>
                  </a:cubicBezTo>
                  <a:cubicBezTo>
                    <a:pt x="27" y="16"/>
                    <a:pt x="26" y="20"/>
                    <a:pt x="21" y="20"/>
                  </a:cubicBezTo>
                  <a:cubicBezTo>
                    <a:pt x="18" y="20"/>
                    <a:pt x="17" y="16"/>
                    <a:pt x="13" y="16"/>
                  </a:cubicBezTo>
                  <a:cubicBezTo>
                    <a:pt x="11" y="16"/>
                    <a:pt x="10" y="19"/>
                    <a:pt x="7" y="20"/>
                  </a:cubicBezTo>
                  <a:cubicBezTo>
                    <a:pt x="5" y="21"/>
                    <a:pt x="1" y="22"/>
                    <a:pt x="1" y="25"/>
                  </a:cubicBezTo>
                  <a:cubicBezTo>
                    <a:pt x="1" y="27"/>
                    <a:pt x="2" y="29"/>
                    <a:pt x="2" y="31"/>
                  </a:cubicBezTo>
                  <a:cubicBezTo>
                    <a:pt x="3" y="36"/>
                    <a:pt x="3" y="38"/>
                    <a:pt x="4" y="42"/>
                  </a:cubicBezTo>
                  <a:cubicBezTo>
                    <a:pt x="5" y="46"/>
                    <a:pt x="7" y="48"/>
                    <a:pt x="7" y="52"/>
                  </a:cubicBezTo>
                  <a:cubicBezTo>
                    <a:pt x="7" y="58"/>
                    <a:pt x="5" y="61"/>
                    <a:pt x="4" y="66"/>
                  </a:cubicBezTo>
                  <a:cubicBezTo>
                    <a:pt x="4" y="69"/>
                    <a:pt x="4" y="71"/>
                    <a:pt x="3" y="73"/>
                  </a:cubicBezTo>
                  <a:cubicBezTo>
                    <a:pt x="2" y="76"/>
                    <a:pt x="0" y="77"/>
                    <a:pt x="0" y="80"/>
                  </a:cubicBezTo>
                  <a:cubicBezTo>
                    <a:pt x="0" y="82"/>
                    <a:pt x="2" y="83"/>
                    <a:pt x="4" y="85"/>
                  </a:cubicBezTo>
                  <a:cubicBezTo>
                    <a:pt x="5" y="86"/>
                    <a:pt x="6" y="87"/>
                    <a:pt x="7" y="88"/>
                  </a:cubicBezTo>
                  <a:cubicBezTo>
                    <a:pt x="10" y="92"/>
                    <a:pt x="12" y="95"/>
                    <a:pt x="15" y="98"/>
                  </a:cubicBezTo>
                  <a:cubicBezTo>
                    <a:pt x="15" y="98"/>
                    <a:pt x="15" y="98"/>
                    <a:pt x="15" y="98"/>
                  </a:cubicBezTo>
                  <a:cubicBezTo>
                    <a:pt x="19" y="99"/>
                    <a:pt x="22" y="100"/>
                    <a:pt x="26" y="102"/>
                  </a:cubicBezTo>
                  <a:cubicBezTo>
                    <a:pt x="27" y="103"/>
                    <a:pt x="29" y="103"/>
                    <a:pt x="30" y="104"/>
                  </a:cubicBezTo>
                  <a:cubicBezTo>
                    <a:pt x="31" y="105"/>
                    <a:pt x="31" y="106"/>
                    <a:pt x="32" y="108"/>
                  </a:cubicBezTo>
                  <a:cubicBezTo>
                    <a:pt x="33" y="111"/>
                    <a:pt x="36" y="113"/>
                    <a:pt x="38" y="116"/>
                  </a:cubicBezTo>
                  <a:cubicBezTo>
                    <a:pt x="41" y="120"/>
                    <a:pt x="43" y="123"/>
                    <a:pt x="45" y="128"/>
                  </a:cubicBezTo>
                  <a:cubicBezTo>
                    <a:pt x="46" y="130"/>
                    <a:pt x="47" y="132"/>
                    <a:pt x="48" y="134"/>
                  </a:cubicBezTo>
                  <a:cubicBezTo>
                    <a:pt x="50" y="137"/>
                    <a:pt x="51" y="139"/>
                    <a:pt x="52" y="142"/>
                  </a:cubicBezTo>
                  <a:cubicBezTo>
                    <a:pt x="56" y="152"/>
                    <a:pt x="55" y="159"/>
                    <a:pt x="58" y="169"/>
                  </a:cubicBezTo>
                  <a:cubicBezTo>
                    <a:pt x="59" y="171"/>
                    <a:pt x="61" y="171"/>
                    <a:pt x="61" y="173"/>
                  </a:cubicBezTo>
                  <a:cubicBezTo>
                    <a:pt x="64" y="180"/>
                    <a:pt x="66" y="184"/>
                    <a:pt x="68" y="191"/>
                  </a:cubicBezTo>
                  <a:cubicBezTo>
                    <a:pt x="68" y="192"/>
                    <a:pt x="69" y="193"/>
                    <a:pt x="69" y="195"/>
                  </a:cubicBezTo>
                  <a:cubicBezTo>
                    <a:pt x="69" y="210"/>
                    <a:pt x="69" y="210"/>
                    <a:pt x="69" y="210"/>
                  </a:cubicBezTo>
                  <a:cubicBezTo>
                    <a:pt x="69" y="211"/>
                    <a:pt x="70" y="211"/>
                    <a:pt x="70" y="212"/>
                  </a:cubicBezTo>
                  <a:cubicBezTo>
                    <a:pt x="70" y="213"/>
                    <a:pt x="70" y="215"/>
                    <a:pt x="70" y="216"/>
                  </a:cubicBezTo>
                  <a:cubicBezTo>
                    <a:pt x="72" y="227"/>
                    <a:pt x="76" y="232"/>
                    <a:pt x="76" y="243"/>
                  </a:cubicBezTo>
                  <a:cubicBezTo>
                    <a:pt x="76" y="246"/>
                    <a:pt x="75" y="248"/>
                    <a:pt x="74" y="250"/>
                  </a:cubicBezTo>
                  <a:cubicBezTo>
                    <a:pt x="74" y="253"/>
                    <a:pt x="74" y="255"/>
                    <a:pt x="74" y="257"/>
                  </a:cubicBezTo>
                  <a:cubicBezTo>
                    <a:pt x="74" y="264"/>
                    <a:pt x="74" y="268"/>
                    <a:pt x="75" y="274"/>
                  </a:cubicBezTo>
                  <a:cubicBezTo>
                    <a:pt x="76" y="278"/>
                    <a:pt x="79" y="280"/>
                    <a:pt x="80" y="28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p:cNvSpPr>
            <p:nvPr/>
          </p:nvSpPr>
          <p:spPr bwMode="auto">
            <a:xfrm>
              <a:off x="4148138" y="3265488"/>
              <a:ext cx="554038" cy="565150"/>
            </a:xfrm>
            <a:custGeom>
              <a:avLst/>
              <a:gdLst/>
              <a:ahLst/>
              <a:cxnLst>
                <a:cxn ang="0">
                  <a:pos x="352" y="85"/>
                </a:cxn>
                <a:cxn ang="0">
                  <a:pos x="323" y="85"/>
                </a:cxn>
                <a:cxn ang="0">
                  <a:pos x="301" y="90"/>
                </a:cxn>
                <a:cxn ang="0">
                  <a:pos x="280" y="100"/>
                </a:cxn>
                <a:cxn ang="0">
                  <a:pos x="315" y="123"/>
                </a:cxn>
                <a:cxn ang="0">
                  <a:pos x="319" y="145"/>
                </a:cxn>
                <a:cxn ang="0">
                  <a:pos x="314" y="179"/>
                </a:cxn>
                <a:cxn ang="0">
                  <a:pos x="326" y="210"/>
                </a:cxn>
                <a:cxn ang="0">
                  <a:pos x="319" y="239"/>
                </a:cxn>
                <a:cxn ang="0">
                  <a:pos x="347" y="249"/>
                </a:cxn>
                <a:cxn ang="0">
                  <a:pos x="379" y="256"/>
                </a:cxn>
                <a:cxn ang="0">
                  <a:pos x="396" y="280"/>
                </a:cxn>
                <a:cxn ang="0">
                  <a:pos x="375" y="289"/>
                </a:cxn>
                <a:cxn ang="0">
                  <a:pos x="360" y="297"/>
                </a:cxn>
                <a:cxn ang="0">
                  <a:pos x="335" y="309"/>
                </a:cxn>
                <a:cxn ang="0">
                  <a:pos x="305" y="322"/>
                </a:cxn>
                <a:cxn ang="0">
                  <a:pos x="256" y="337"/>
                </a:cxn>
                <a:cxn ang="0">
                  <a:pos x="229" y="326"/>
                </a:cxn>
                <a:cxn ang="0">
                  <a:pos x="211" y="341"/>
                </a:cxn>
                <a:cxn ang="0">
                  <a:pos x="187" y="363"/>
                </a:cxn>
                <a:cxn ang="0">
                  <a:pos x="193" y="404"/>
                </a:cxn>
                <a:cxn ang="0">
                  <a:pos x="169" y="393"/>
                </a:cxn>
                <a:cxn ang="0">
                  <a:pos x="158" y="375"/>
                </a:cxn>
                <a:cxn ang="0">
                  <a:pos x="112" y="382"/>
                </a:cxn>
                <a:cxn ang="0">
                  <a:pos x="101" y="359"/>
                </a:cxn>
                <a:cxn ang="0">
                  <a:pos x="85" y="332"/>
                </a:cxn>
                <a:cxn ang="0">
                  <a:pos x="75" y="307"/>
                </a:cxn>
                <a:cxn ang="0">
                  <a:pos x="56" y="273"/>
                </a:cxn>
                <a:cxn ang="0">
                  <a:pos x="50" y="255"/>
                </a:cxn>
                <a:cxn ang="0">
                  <a:pos x="10" y="261"/>
                </a:cxn>
                <a:cxn ang="0">
                  <a:pos x="4" y="238"/>
                </a:cxn>
                <a:cxn ang="0">
                  <a:pos x="21" y="192"/>
                </a:cxn>
                <a:cxn ang="0">
                  <a:pos x="41" y="168"/>
                </a:cxn>
                <a:cxn ang="0">
                  <a:pos x="53" y="104"/>
                </a:cxn>
                <a:cxn ang="0">
                  <a:pos x="41" y="74"/>
                </a:cxn>
                <a:cxn ang="0">
                  <a:pos x="28" y="55"/>
                </a:cxn>
                <a:cxn ang="0">
                  <a:pos x="33" y="37"/>
                </a:cxn>
                <a:cxn ang="0">
                  <a:pos x="50" y="37"/>
                </a:cxn>
                <a:cxn ang="0">
                  <a:pos x="54" y="9"/>
                </a:cxn>
                <a:cxn ang="0">
                  <a:pos x="66" y="5"/>
                </a:cxn>
                <a:cxn ang="0">
                  <a:pos x="79" y="40"/>
                </a:cxn>
                <a:cxn ang="0">
                  <a:pos x="91" y="19"/>
                </a:cxn>
                <a:cxn ang="0">
                  <a:pos x="108" y="27"/>
                </a:cxn>
                <a:cxn ang="0">
                  <a:pos x="135" y="61"/>
                </a:cxn>
                <a:cxn ang="0">
                  <a:pos x="161" y="92"/>
                </a:cxn>
                <a:cxn ang="0">
                  <a:pos x="181" y="137"/>
                </a:cxn>
                <a:cxn ang="0">
                  <a:pos x="208" y="152"/>
                </a:cxn>
                <a:cxn ang="0">
                  <a:pos x="242" y="143"/>
                </a:cxn>
                <a:cxn ang="0">
                  <a:pos x="244" y="96"/>
                </a:cxn>
                <a:cxn ang="0">
                  <a:pos x="273" y="57"/>
                </a:cxn>
                <a:cxn ang="0">
                  <a:pos x="292" y="37"/>
                </a:cxn>
                <a:cxn ang="0">
                  <a:pos x="311" y="46"/>
                </a:cxn>
                <a:cxn ang="0">
                  <a:pos x="327" y="62"/>
                </a:cxn>
                <a:cxn ang="0">
                  <a:pos x="356" y="66"/>
                </a:cxn>
              </a:cxnLst>
              <a:rect l="0" t="0" r="r" b="b"/>
              <a:pathLst>
                <a:path w="396" h="404">
                  <a:moveTo>
                    <a:pt x="366" y="80"/>
                  </a:moveTo>
                  <a:cubicBezTo>
                    <a:pt x="364" y="81"/>
                    <a:pt x="365" y="80"/>
                    <a:pt x="363" y="80"/>
                  </a:cubicBezTo>
                  <a:cubicBezTo>
                    <a:pt x="361" y="81"/>
                    <a:pt x="359" y="80"/>
                    <a:pt x="357" y="81"/>
                  </a:cubicBezTo>
                  <a:cubicBezTo>
                    <a:pt x="355" y="82"/>
                    <a:pt x="354" y="84"/>
                    <a:pt x="352" y="85"/>
                  </a:cubicBezTo>
                  <a:cubicBezTo>
                    <a:pt x="349" y="88"/>
                    <a:pt x="346" y="89"/>
                    <a:pt x="342" y="89"/>
                  </a:cubicBezTo>
                  <a:cubicBezTo>
                    <a:pt x="339" y="90"/>
                    <a:pt x="338" y="91"/>
                    <a:pt x="336" y="91"/>
                  </a:cubicBezTo>
                  <a:cubicBezTo>
                    <a:pt x="324" y="91"/>
                    <a:pt x="324" y="91"/>
                    <a:pt x="324" y="91"/>
                  </a:cubicBezTo>
                  <a:cubicBezTo>
                    <a:pt x="323" y="89"/>
                    <a:pt x="323" y="88"/>
                    <a:pt x="323" y="85"/>
                  </a:cubicBezTo>
                  <a:cubicBezTo>
                    <a:pt x="322" y="85"/>
                    <a:pt x="321" y="85"/>
                    <a:pt x="320" y="85"/>
                  </a:cubicBezTo>
                  <a:cubicBezTo>
                    <a:pt x="319" y="85"/>
                    <a:pt x="318" y="87"/>
                    <a:pt x="317" y="87"/>
                  </a:cubicBezTo>
                  <a:cubicBezTo>
                    <a:pt x="314" y="90"/>
                    <a:pt x="312" y="92"/>
                    <a:pt x="307" y="92"/>
                  </a:cubicBezTo>
                  <a:cubicBezTo>
                    <a:pt x="305" y="92"/>
                    <a:pt x="303" y="92"/>
                    <a:pt x="301" y="90"/>
                  </a:cubicBezTo>
                  <a:cubicBezTo>
                    <a:pt x="299" y="88"/>
                    <a:pt x="299" y="83"/>
                    <a:pt x="295" y="83"/>
                  </a:cubicBezTo>
                  <a:cubicBezTo>
                    <a:pt x="293" y="83"/>
                    <a:pt x="293" y="86"/>
                    <a:pt x="291" y="88"/>
                  </a:cubicBezTo>
                  <a:cubicBezTo>
                    <a:pt x="290" y="90"/>
                    <a:pt x="289" y="91"/>
                    <a:pt x="287" y="92"/>
                  </a:cubicBezTo>
                  <a:cubicBezTo>
                    <a:pt x="284" y="95"/>
                    <a:pt x="280" y="96"/>
                    <a:pt x="280" y="100"/>
                  </a:cubicBezTo>
                  <a:cubicBezTo>
                    <a:pt x="280" y="103"/>
                    <a:pt x="281" y="103"/>
                    <a:pt x="282" y="105"/>
                  </a:cubicBezTo>
                  <a:cubicBezTo>
                    <a:pt x="283" y="109"/>
                    <a:pt x="282" y="112"/>
                    <a:pt x="282" y="115"/>
                  </a:cubicBezTo>
                  <a:cubicBezTo>
                    <a:pt x="283" y="121"/>
                    <a:pt x="285" y="125"/>
                    <a:pt x="289" y="129"/>
                  </a:cubicBezTo>
                  <a:cubicBezTo>
                    <a:pt x="315" y="123"/>
                    <a:pt x="315" y="123"/>
                    <a:pt x="315" y="123"/>
                  </a:cubicBezTo>
                  <a:cubicBezTo>
                    <a:pt x="318" y="124"/>
                    <a:pt x="319" y="126"/>
                    <a:pt x="321" y="128"/>
                  </a:cubicBezTo>
                  <a:cubicBezTo>
                    <a:pt x="323" y="132"/>
                    <a:pt x="326" y="134"/>
                    <a:pt x="326" y="138"/>
                  </a:cubicBezTo>
                  <a:cubicBezTo>
                    <a:pt x="326" y="140"/>
                    <a:pt x="323" y="140"/>
                    <a:pt x="322" y="141"/>
                  </a:cubicBezTo>
                  <a:cubicBezTo>
                    <a:pt x="320" y="142"/>
                    <a:pt x="320" y="144"/>
                    <a:pt x="319" y="145"/>
                  </a:cubicBezTo>
                  <a:cubicBezTo>
                    <a:pt x="317" y="148"/>
                    <a:pt x="316" y="150"/>
                    <a:pt x="316" y="152"/>
                  </a:cubicBezTo>
                  <a:cubicBezTo>
                    <a:pt x="316" y="154"/>
                    <a:pt x="317" y="155"/>
                    <a:pt x="317" y="157"/>
                  </a:cubicBezTo>
                  <a:cubicBezTo>
                    <a:pt x="317" y="165"/>
                    <a:pt x="309" y="168"/>
                    <a:pt x="309" y="175"/>
                  </a:cubicBezTo>
                  <a:cubicBezTo>
                    <a:pt x="309" y="178"/>
                    <a:pt x="312" y="178"/>
                    <a:pt x="314" y="179"/>
                  </a:cubicBezTo>
                  <a:cubicBezTo>
                    <a:pt x="316" y="181"/>
                    <a:pt x="317" y="183"/>
                    <a:pt x="319" y="184"/>
                  </a:cubicBezTo>
                  <a:cubicBezTo>
                    <a:pt x="320" y="186"/>
                    <a:pt x="322" y="186"/>
                    <a:pt x="323" y="188"/>
                  </a:cubicBezTo>
                  <a:cubicBezTo>
                    <a:pt x="325" y="193"/>
                    <a:pt x="327" y="196"/>
                    <a:pt x="327" y="201"/>
                  </a:cubicBezTo>
                  <a:cubicBezTo>
                    <a:pt x="327" y="204"/>
                    <a:pt x="328" y="207"/>
                    <a:pt x="326" y="210"/>
                  </a:cubicBezTo>
                  <a:cubicBezTo>
                    <a:pt x="326" y="211"/>
                    <a:pt x="325" y="210"/>
                    <a:pt x="324" y="211"/>
                  </a:cubicBezTo>
                  <a:cubicBezTo>
                    <a:pt x="321" y="216"/>
                    <a:pt x="320" y="219"/>
                    <a:pt x="318" y="225"/>
                  </a:cubicBezTo>
                  <a:cubicBezTo>
                    <a:pt x="318" y="222"/>
                    <a:pt x="318" y="222"/>
                    <a:pt x="318" y="222"/>
                  </a:cubicBezTo>
                  <a:cubicBezTo>
                    <a:pt x="319" y="239"/>
                    <a:pt x="319" y="239"/>
                    <a:pt x="319" y="239"/>
                  </a:cubicBezTo>
                  <a:cubicBezTo>
                    <a:pt x="321" y="239"/>
                    <a:pt x="323" y="239"/>
                    <a:pt x="325" y="239"/>
                  </a:cubicBezTo>
                  <a:cubicBezTo>
                    <a:pt x="330" y="239"/>
                    <a:pt x="333" y="238"/>
                    <a:pt x="339" y="238"/>
                  </a:cubicBezTo>
                  <a:cubicBezTo>
                    <a:pt x="342" y="238"/>
                    <a:pt x="346" y="238"/>
                    <a:pt x="347" y="241"/>
                  </a:cubicBezTo>
                  <a:cubicBezTo>
                    <a:pt x="348" y="244"/>
                    <a:pt x="347" y="246"/>
                    <a:pt x="347" y="249"/>
                  </a:cubicBezTo>
                  <a:cubicBezTo>
                    <a:pt x="348" y="251"/>
                    <a:pt x="349" y="252"/>
                    <a:pt x="351" y="253"/>
                  </a:cubicBezTo>
                  <a:cubicBezTo>
                    <a:pt x="354" y="256"/>
                    <a:pt x="357" y="258"/>
                    <a:pt x="362" y="258"/>
                  </a:cubicBezTo>
                  <a:cubicBezTo>
                    <a:pt x="365" y="258"/>
                    <a:pt x="367" y="257"/>
                    <a:pt x="369" y="256"/>
                  </a:cubicBezTo>
                  <a:cubicBezTo>
                    <a:pt x="373" y="256"/>
                    <a:pt x="375" y="256"/>
                    <a:pt x="379" y="256"/>
                  </a:cubicBezTo>
                  <a:cubicBezTo>
                    <a:pt x="382" y="256"/>
                    <a:pt x="384" y="254"/>
                    <a:pt x="387" y="254"/>
                  </a:cubicBezTo>
                  <a:cubicBezTo>
                    <a:pt x="390" y="254"/>
                    <a:pt x="390" y="257"/>
                    <a:pt x="391" y="259"/>
                  </a:cubicBezTo>
                  <a:cubicBezTo>
                    <a:pt x="392" y="263"/>
                    <a:pt x="394" y="264"/>
                    <a:pt x="395" y="267"/>
                  </a:cubicBezTo>
                  <a:cubicBezTo>
                    <a:pt x="396" y="272"/>
                    <a:pt x="396" y="275"/>
                    <a:pt x="396" y="280"/>
                  </a:cubicBezTo>
                  <a:cubicBezTo>
                    <a:pt x="396" y="282"/>
                    <a:pt x="394" y="283"/>
                    <a:pt x="392" y="284"/>
                  </a:cubicBezTo>
                  <a:cubicBezTo>
                    <a:pt x="391" y="284"/>
                    <a:pt x="390" y="285"/>
                    <a:pt x="388" y="285"/>
                  </a:cubicBezTo>
                  <a:cubicBezTo>
                    <a:pt x="386" y="285"/>
                    <a:pt x="385" y="283"/>
                    <a:pt x="382" y="283"/>
                  </a:cubicBezTo>
                  <a:cubicBezTo>
                    <a:pt x="379" y="283"/>
                    <a:pt x="377" y="287"/>
                    <a:pt x="375" y="289"/>
                  </a:cubicBezTo>
                  <a:cubicBezTo>
                    <a:pt x="372" y="295"/>
                    <a:pt x="370" y="298"/>
                    <a:pt x="365" y="303"/>
                  </a:cubicBezTo>
                  <a:cubicBezTo>
                    <a:pt x="365" y="303"/>
                    <a:pt x="365" y="303"/>
                    <a:pt x="365" y="303"/>
                  </a:cubicBezTo>
                  <a:cubicBezTo>
                    <a:pt x="365" y="303"/>
                    <a:pt x="365" y="303"/>
                    <a:pt x="365" y="303"/>
                  </a:cubicBezTo>
                  <a:cubicBezTo>
                    <a:pt x="363" y="301"/>
                    <a:pt x="362" y="299"/>
                    <a:pt x="360" y="297"/>
                  </a:cubicBezTo>
                  <a:cubicBezTo>
                    <a:pt x="359" y="295"/>
                    <a:pt x="358" y="293"/>
                    <a:pt x="356" y="293"/>
                  </a:cubicBezTo>
                  <a:cubicBezTo>
                    <a:pt x="353" y="293"/>
                    <a:pt x="352" y="297"/>
                    <a:pt x="348" y="298"/>
                  </a:cubicBezTo>
                  <a:cubicBezTo>
                    <a:pt x="347" y="299"/>
                    <a:pt x="346" y="299"/>
                    <a:pt x="344" y="299"/>
                  </a:cubicBezTo>
                  <a:cubicBezTo>
                    <a:pt x="340" y="302"/>
                    <a:pt x="337" y="304"/>
                    <a:pt x="335" y="309"/>
                  </a:cubicBezTo>
                  <a:cubicBezTo>
                    <a:pt x="333" y="314"/>
                    <a:pt x="329" y="315"/>
                    <a:pt x="324" y="317"/>
                  </a:cubicBezTo>
                  <a:cubicBezTo>
                    <a:pt x="322" y="319"/>
                    <a:pt x="320" y="320"/>
                    <a:pt x="318" y="321"/>
                  </a:cubicBezTo>
                  <a:cubicBezTo>
                    <a:pt x="315" y="322"/>
                    <a:pt x="314" y="324"/>
                    <a:pt x="311" y="324"/>
                  </a:cubicBezTo>
                  <a:cubicBezTo>
                    <a:pt x="308" y="324"/>
                    <a:pt x="307" y="322"/>
                    <a:pt x="305" y="322"/>
                  </a:cubicBezTo>
                  <a:cubicBezTo>
                    <a:pt x="299" y="322"/>
                    <a:pt x="296" y="325"/>
                    <a:pt x="290" y="327"/>
                  </a:cubicBezTo>
                  <a:cubicBezTo>
                    <a:pt x="288" y="328"/>
                    <a:pt x="287" y="329"/>
                    <a:pt x="285" y="329"/>
                  </a:cubicBezTo>
                  <a:cubicBezTo>
                    <a:pt x="279" y="329"/>
                    <a:pt x="277" y="324"/>
                    <a:pt x="271" y="324"/>
                  </a:cubicBezTo>
                  <a:cubicBezTo>
                    <a:pt x="263" y="324"/>
                    <a:pt x="263" y="333"/>
                    <a:pt x="256" y="337"/>
                  </a:cubicBezTo>
                  <a:cubicBezTo>
                    <a:pt x="255" y="337"/>
                    <a:pt x="255" y="338"/>
                    <a:pt x="253" y="338"/>
                  </a:cubicBezTo>
                  <a:cubicBezTo>
                    <a:pt x="250" y="338"/>
                    <a:pt x="247" y="337"/>
                    <a:pt x="244" y="335"/>
                  </a:cubicBezTo>
                  <a:cubicBezTo>
                    <a:pt x="243" y="334"/>
                    <a:pt x="243" y="332"/>
                    <a:pt x="241" y="331"/>
                  </a:cubicBezTo>
                  <a:cubicBezTo>
                    <a:pt x="237" y="328"/>
                    <a:pt x="234" y="328"/>
                    <a:pt x="229" y="326"/>
                  </a:cubicBezTo>
                  <a:cubicBezTo>
                    <a:pt x="228" y="325"/>
                    <a:pt x="227" y="324"/>
                    <a:pt x="225" y="324"/>
                  </a:cubicBezTo>
                  <a:cubicBezTo>
                    <a:pt x="221" y="324"/>
                    <a:pt x="221" y="329"/>
                    <a:pt x="219" y="332"/>
                  </a:cubicBezTo>
                  <a:cubicBezTo>
                    <a:pt x="218" y="336"/>
                    <a:pt x="214" y="339"/>
                    <a:pt x="211" y="341"/>
                  </a:cubicBezTo>
                  <a:cubicBezTo>
                    <a:pt x="211" y="341"/>
                    <a:pt x="211" y="341"/>
                    <a:pt x="211" y="341"/>
                  </a:cubicBezTo>
                  <a:cubicBezTo>
                    <a:pt x="205" y="341"/>
                    <a:pt x="202" y="340"/>
                    <a:pt x="196" y="340"/>
                  </a:cubicBezTo>
                  <a:cubicBezTo>
                    <a:pt x="192" y="341"/>
                    <a:pt x="190" y="341"/>
                    <a:pt x="187" y="340"/>
                  </a:cubicBezTo>
                  <a:cubicBezTo>
                    <a:pt x="187" y="344"/>
                    <a:pt x="188" y="346"/>
                    <a:pt x="188" y="350"/>
                  </a:cubicBezTo>
                  <a:cubicBezTo>
                    <a:pt x="188" y="355"/>
                    <a:pt x="187" y="358"/>
                    <a:pt x="187" y="363"/>
                  </a:cubicBezTo>
                  <a:cubicBezTo>
                    <a:pt x="187" y="366"/>
                    <a:pt x="188" y="368"/>
                    <a:pt x="190" y="370"/>
                  </a:cubicBezTo>
                  <a:cubicBezTo>
                    <a:pt x="191" y="372"/>
                    <a:pt x="194" y="373"/>
                    <a:pt x="194" y="375"/>
                  </a:cubicBezTo>
                  <a:cubicBezTo>
                    <a:pt x="194" y="379"/>
                    <a:pt x="191" y="381"/>
                    <a:pt x="191" y="385"/>
                  </a:cubicBezTo>
                  <a:cubicBezTo>
                    <a:pt x="191" y="392"/>
                    <a:pt x="192" y="396"/>
                    <a:pt x="193" y="404"/>
                  </a:cubicBezTo>
                  <a:cubicBezTo>
                    <a:pt x="190" y="404"/>
                    <a:pt x="189" y="403"/>
                    <a:pt x="187" y="402"/>
                  </a:cubicBezTo>
                  <a:cubicBezTo>
                    <a:pt x="184" y="401"/>
                    <a:pt x="183" y="398"/>
                    <a:pt x="180" y="398"/>
                  </a:cubicBezTo>
                  <a:cubicBezTo>
                    <a:pt x="177" y="398"/>
                    <a:pt x="177" y="401"/>
                    <a:pt x="175" y="402"/>
                  </a:cubicBezTo>
                  <a:cubicBezTo>
                    <a:pt x="172" y="400"/>
                    <a:pt x="171" y="397"/>
                    <a:pt x="169" y="393"/>
                  </a:cubicBezTo>
                  <a:cubicBezTo>
                    <a:pt x="168" y="390"/>
                    <a:pt x="167" y="388"/>
                    <a:pt x="166" y="385"/>
                  </a:cubicBezTo>
                  <a:cubicBezTo>
                    <a:pt x="166" y="385"/>
                    <a:pt x="166" y="385"/>
                    <a:pt x="166" y="385"/>
                  </a:cubicBezTo>
                  <a:cubicBezTo>
                    <a:pt x="164" y="382"/>
                    <a:pt x="162" y="381"/>
                    <a:pt x="161" y="378"/>
                  </a:cubicBezTo>
                  <a:cubicBezTo>
                    <a:pt x="160" y="377"/>
                    <a:pt x="160" y="375"/>
                    <a:pt x="158" y="375"/>
                  </a:cubicBezTo>
                  <a:cubicBezTo>
                    <a:pt x="152" y="375"/>
                    <a:pt x="150" y="380"/>
                    <a:pt x="144" y="383"/>
                  </a:cubicBezTo>
                  <a:cubicBezTo>
                    <a:pt x="138" y="386"/>
                    <a:pt x="134" y="388"/>
                    <a:pt x="127" y="388"/>
                  </a:cubicBezTo>
                  <a:cubicBezTo>
                    <a:pt x="124" y="388"/>
                    <a:pt x="122" y="387"/>
                    <a:pt x="120" y="386"/>
                  </a:cubicBezTo>
                  <a:cubicBezTo>
                    <a:pt x="116" y="386"/>
                    <a:pt x="114" y="385"/>
                    <a:pt x="112" y="382"/>
                  </a:cubicBezTo>
                  <a:cubicBezTo>
                    <a:pt x="110" y="380"/>
                    <a:pt x="110" y="378"/>
                    <a:pt x="109" y="374"/>
                  </a:cubicBezTo>
                  <a:cubicBezTo>
                    <a:pt x="108" y="372"/>
                    <a:pt x="106" y="371"/>
                    <a:pt x="106" y="368"/>
                  </a:cubicBezTo>
                  <a:cubicBezTo>
                    <a:pt x="105" y="365"/>
                    <a:pt x="107" y="363"/>
                    <a:pt x="105" y="360"/>
                  </a:cubicBezTo>
                  <a:cubicBezTo>
                    <a:pt x="104" y="359"/>
                    <a:pt x="102" y="359"/>
                    <a:pt x="101" y="359"/>
                  </a:cubicBezTo>
                  <a:cubicBezTo>
                    <a:pt x="98" y="358"/>
                    <a:pt x="97" y="357"/>
                    <a:pt x="95" y="357"/>
                  </a:cubicBezTo>
                  <a:cubicBezTo>
                    <a:pt x="85" y="357"/>
                    <a:pt x="85" y="357"/>
                    <a:pt x="85" y="357"/>
                  </a:cubicBezTo>
                  <a:cubicBezTo>
                    <a:pt x="81" y="357"/>
                    <a:pt x="77" y="356"/>
                    <a:pt x="77" y="352"/>
                  </a:cubicBezTo>
                  <a:cubicBezTo>
                    <a:pt x="77" y="344"/>
                    <a:pt x="85" y="340"/>
                    <a:pt x="85" y="332"/>
                  </a:cubicBezTo>
                  <a:cubicBezTo>
                    <a:pt x="85" y="329"/>
                    <a:pt x="83" y="328"/>
                    <a:pt x="83" y="325"/>
                  </a:cubicBezTo>
                  <a:cubicBezTo>
                    <a:pt x="83" y="323"/>
                    <a:pt x="83" y="322"/>
                    <a:pt x="84" y="320"/>
                  </a:cubicBezTo>
                  <a:cubicBezTo>
                    <a:pt x="85" y="318"/>
                    <a:pt x="89" y="318"/>
                    <a:pt x="89" y="315"/>
                  </a:cubicBezTo>
                  <a:cubicBezTo>
                    <a:pt x="89" y="309"/>
                    <a:pt x="81" y="308"/>
                    <a:pt x="75" y="307"/>
                  </a:cubicBezTo>
                  <a:cubicBezTo>
                    <a:pt x="71" y="306"/>
                    <a:pt x="70" y="305"/>
                    <a:pt x="67" y="303"/>
                  </a:cubicBezTo>
                  <a:cubicBezTo>
                    <a:pt x="65" y="302"/>
                    <a:pt x="62" y="301"/>
                    <a:pt x="61" y="299"/>
                  </a:cubicBezTo>
                  <a:cubicBezTo>
                    <a:pt x="57" y="294"/>
                    <a:pt x="58" y="289"/>
                    <a:pt x="58" y="283"/>
                  </a:cubicBezTo>
                  <a:cubicBezTo>
                    <a:pt x="58" y="279"/>
                    <a:pt x="57" y="277"/>
                    <a:pt x="56" y="273"/>
                  </a:cubicBezTo>
                  <a:cubicBezTo>
                    <a:pt x="55" y="270"/>
                    <a:pt x="53" y="269"/>
                    <a:pt x="53" y="266"/>
                  </a:cubicBezTo>
                  <a:cubicBezTo>
                    <a:pt x="53" y="263"/>
                    <a:pt x="55" y="261"/>
                    <a:pt x="55" y="258"/>
                  </a:cubicBezTo>
                  <a:cubicBezTo>
                    <a:pt x="55" y="257"/>
                    <a:pt x="54" y="256"/>
                    <a:pt x="54" y="256"/>
                  </a:cubicBezTo>
                  <a:cubicBezTo>
                    <a:pt x="53" y="255"/>
                    <a:pt x="52" y="255"/>
                    <a:pt x="50" y="255"/>
                  </a:cubicBezTo>
                  <a:cubicBezTo>
                    <a:pt x="48" y="255"/>
                    <a:pt x="47" y="256"/>
                    <a:pt x="45" y="256"/>
                  </a:cubicBezTo>
                  <a:cubicBezTo>
                    <a:pt x="39" y="256"/>
                    <a:pt x="35" y="254"/>
                    <a:pt x="29" y="254"/>
                  </a:cubicBezTo>
                  <a:cubicBezTo>
                    <a:pt x="24" y="254"/>
                    <a:pt x="21" y="256"/>
                    <a:pt x="16" y="258"/>
                  </a:cubicBezTo>
                  <a:cubicBezTo>
                    <a:pt x="14" y="259"/>
                    <a:pt x="12" y="260"/>
                    <a:pt x="10" y="261"/>
                  </a:cubicBezTo>
                  <a:cubicBezTo>
                    <a:pt x="8" y="264"/>
                    <a:pt x="7" y="267"/>
                    <a:pt x="3" y="268"/>
                  </a:cubicBezTo>
                  <a:cubicBezTo>
                    <a:pt x="3" y="256"/>
                    <a:pt x="3" y="256"/>
                    <a:pt x="3" y="256"/>
                  </a:cubicBezTo>
                  <a:cubicBezTo>
                    <a:pt x="3" y="251"/>
                    <a:pt x="6" y="249"/>
                    <a:pt x="6" y="244"/>
                  </a:cubicBezTo>
                  <a:cubicBezTo>
                    <a:pt x="6" y="241"/>
                    <a:pt x="5" y="240"/>
                    <a:pt x="4" y="238"/>
                  </a:cubicBezTo>
                  <a:cubicBezTo>
                    <a:pt x="2" y="236"/>
                    <a:pt x="0" y="235"/>
                    <a:pt x="0" y="233"/>
                  </a:cubicBezTo>
                  <a:cubicBezTo>
                    <a:pt x="0" y="226"/>
                    <a:pt x="3" y="223"/>
                    <a:pt x="5" y="217"/>
                  </a:cubicBezTo>
                  <a:cubicBezTo>
                    <a:pt x="7" y="212"/>
                    <a:pt x="7" y="208"/>
                    <a:pt x="10" y="204"/>
                  </a:cubicBezTo>
                  <a:cubicBezTo>
                    <a:pt x="15" y="199"/>
                    <a:pt x="16" y="196"/>
                    <a:pt x="21" y="192"/>
                  </a:cubicBezTo>
                  <a:cubicBezTo>
                    <a:pt x="22" y="191"/>
                    <a:pt x="23" y="192"/>
                    <a:pt x="23" y="191"/>
                  </a:cubicBezTo>
                  <a:cubicBezTo>
                    <a:pt x="26" y="188"/>
                    <a:pt x="27" y="183"/>
                    <a:pt x="31" y="182"/>
                  </a:cubicBezTo>
                  <a:cubicBezTo>
                    <a:pt x="32" y="181"/>
                    <a:pt x="34" y="182"/>
                    <a:pt x="35" y="181"/>
                  </a:cubicBezTo>
                  <a:cubicBezTo>
                    <a:pt x="39" y="178"/>
                    <a:pt x="39" y="173"/>
                    <a:pt x="41" y="168"/>
                  </a:cubicBezTo>
                  <a:cubicBezTo>
                    <a:pt x="44" y="162"/>
                    <a:pt x="45" y="158"/>
                    <a:pt x="46" y="152"/>
                  </a:cubicBezTo>
                  <a:cubicBezTo>
                    <a:pt x="48" y="139"/>
                    <a:pt x="55" y="132"/>
                    <a:pt x="55" y="119"/>
                  </a:cubicBezTo>
                  <a:cubicBezTo>
                    <a:pt x="55" y="114"/>
                    <a:pt x="55" y="112"/>
                    <a:pt x="54" y="107"/>
                  </a:cubicBezTo>
                  <a:cubicBezTo>
                    <a:pt x="54" y="106"/>
                    <a:pt x="53" y="105"/>
                    <a:pt x="53" y="104"/>
                  </a:cubicBezTo>
                  <a:cubicBezTo>
                    <a:pt x="53" y="85"/>
                    <a:pt x="53" y="85"/>
                    <a:pt x="53" y="85"/>
                  </a:cubicBezTo>
                  <a:cubicBezTo>
                    <a:pt x="53" y="84"/>
                    <a:pt x="52" y="83"/>
                    <a:pt x="52" y="81"/>
                  </a:cubicBezTo>
                  <a:cubicBezTo>
                    <a:pt x="50" y="78"/>
                    <a:pt x="48" y="77"/>
                    <a:pt x="45" y="75"/>
                  </a:cubicBezTo>
                  <a:cubicBezTo>
                    <a:pt x="44" y="75"/>
                    <a:pt x="43" y="74"/>
                    <a:pt x="41" y="74"/>
                  </a:cubicBezTo>
                  <a:cubicBezTo>
                    <a:pt x="39" y="74"/>
                    <a:pt x="38" y="78"/>
                    <a:pt x="35" y="78"/>
                  </a:cubicBezTo>
                  <a:cubicBezTo>
                    <a:pt x="34" y="78"/>
                    <a:pt x="34" y="77"/>
                    <a:pt x="32" y="77"/>
                  </a:cubicBezTo>
                  <a:cubicBezTo>
                    <a:pt x="32" y="71"/>
                    <a:pt x="32" y="67"/>
                    <a:pt x="30" y="61"/>
                  </a:cubicBezTo>
                  <a:cubicBezTo>
                    <a:pt x="29" y="59"/>
                    <a:pt x="28" y="57"/>
                    <a:pt x="28" y="55"/>
                  </a:cubicBezTo>
                  <a:cubicBezTo>
                    <a:pt x="28" y="44"/>
                    <a:pt x="28" y="44"/>
                    <a:pt x="28" y="44"/>
                  </a:cubicBezTo>
                  <a:cubicBezTo>
                    <a:pt x="28" y="43"/>
                    <a:pt x="28" y="43"/>
                    <a:pt x="27" y="42"/>
                  </a:cubicBezTo>
                  <a:cubicBezTo>
                    <a:pt x="27" y="42"/>
                    <a:pt x="27" y="42"/>
                    <a:pt x="27" y="42"/>
                  </a:cubicBezTo>
                  <a:cubicBezTo>
                    <a:pt x="29" y="40"/>
                    <a:pt x="30" y="37"/>
                    <a:pt x="33" y="37"/>
                  </a:cubicBezTo>
                  <a:cubicBezTo>
                    <a:pt x="35" y="37"/>
                    <a:pt x="35" y="39"/>
                    <a:pt x="37" y="40"/>
                  </a:cubicBezTo>
                  <a:cubicBezTo>
                    <a:pt x="40" y="42"/>
                    <a:pt x="43" y="43"/>
                    <a:pt x="47" y="44"/>
                  </a:cubicBezTo>
                  <a:cubicBezTo>
                    <a:pt x="50" y="44"/>
                    <a:pt x="50" y="44"/>
                    <a:pt x="50" y="44"/>
                  </a:cubicBezTo>
                  <a:cubicBezTo>
                    <a:pt x="50" y="37"/>
                    <a:pt x="50" y="37"/>
                    <a:pt x="50" y="37"/>
                  </a:cubicBezTo>
                  <a:cubicBezTo>
                    <a:pt x="50" y="32"/>
                    <a:pt x="49" y="30"/>
                    <a:pt x="49" y="25"/>
                  </a:cubicBezTo>
                  <a:cubicBezTo>
                    <a:pt x="49" y="6"/>
                    <a:pt x="49" y="6"/>
                    <a:pt x="49" y="6"/>
                  </a:cubicBezTo>
                  <a:cubicBezTo>
                    <a:pt x="50" y="6"/>
                    <a:pt x="50" y="5"/>
                    <a:pt x="51" y="5"/>
                  </a:cubicBezTo>
                  <a:cubicBezTo>
                    <a:pt x="53" y="5"/>
                    <a:pt x="53" y="8"/>
                    <a:pt x="54" y="9"/>
                  </a:cubicBezTo>
                  <a:cubicBezTo>
                    <a:pt x="56" y="11"/>
                    <a:pt x="58" y="12"/>
                    <a:pt x="60" y="12"/>
                  </a:cubicBezTo>
                  <a:cubicBezTo>
                    <a:pt x="61" y="12"/>
                    <a:pt x="61" y="11"/>
                    <a:pt x="62" y="10"/>
                  </a:cubicBezTo>
                  <a:cubicBezTo>
                    <a:pt x="62" y="10"/>
                    <a:pt x="62" y="9"/>
                    <a:pt x="62" y="8"/>
                  </a:cubicBezTo>
                  <a:cubicBezTo>
                    <a:pt x="63" y="7"/>
                    <a:pt x="64" y="6"/>
                    <a:pt x="66" y="5"/>
                  </a:cubicBezTo>
                  <a:cubicBezTo>
                    <a:pt x="68" y="3"/>
                    <a:pt x="69" y="2"/>
                    <a:pt x="71" y="0"/>
                  </a:cubicBezTo>
                  <a:cubicBezTo>
                    <a:pt x="71" y="0"/>
                    <a:pt x="71" y="0"/>
                    <a:pt x="71" y="0"/>
                  </a:cubicBezTo>
                  <a:cubicBezTo>
                    <a:pt x="71" y="18"/>
                    <a:pt x="71" y="18"/>
                    <a:pt x="71" y="18"/>
                  </a:cubicBezTo>
                  <a:cubicBezTo>
                    <a:pt x="79" y="40"/>
                    <a:pt x="79" y="40"/>
                    <a:pt x="79" y="40"/>
                  </a:cubicBezTo>
                  <a:cubicBezTo>
                    <a:pt x="80" y="39"/>
                    <a:pt x="81" y="40"/>
                    <a:pt x="81" y="39"/>
                  </a:cubicBezTo>
                  <a:cubicBezTo>
                    <a:pt x="82" y="36"/>
                    <a:pt x="81" y="34"/>
                    <a:pt x="81" y="31"/>
                  </a:cubicBezTo>
                  <a:cubicBezTo>
                    <a:pt x="82" y="29"/>
                    <a:pt x="83" y="28"/>
                    <a:pt x="84" y="27"/>
                  </a:cubicBezTo>
                  <a:cubicBezTo>
                    <a:pt x="87" y="24"/>
                    <a:pt x="88" y="22"/>
                    <a:pt x="91" y="19"/>
                  </a:cubicBezTo>
                  <a:cubicBezTo>
                    <a:pt x="92" y="17"/>
                    <a:pt x="93" y="16"/>
                    <a:pt x="95" y="15"/>
                  </a:cubicBezTo>
                  <a:cubicBezTo>
                    <a:pt x="96" y="15"/>
                    <a:pt x="96" y="14"/>
                    <a:pt x="97" y="14"/>
                  </a:cubicBezTo>
                  <a:cubicBezTo>
                    <a:pt x="100" y="14"/>
                    <a:pt x="100" y="17"/>
                    <a:pt x="102" y="19"/>
                  </a:cubicBezTo>
                  <a:cubicBezTo>
                    <a:pt x="105" y="22"/>
                    <a:pt x="106" y="24"/>
                    <a:pt x="108" y="27"/>
                  </a:cubicBezTo>
                  <a:cubicBezTo>
                    <a:pt x="110" y="32"/>
                    <a:pt x="112" y="36"/>
                    <a:pt x="112" y="41"/>
                  </a:cubicBezTo>
                  <a:cubicBezTo>
                    <a:pt x="112" y="48"/>
                    <a:pt x="116" y="50"/>
                    <a:pt x="119" y="55"/>
                  </a:cubicBezTo>
                  <a:cubicBezTo>
                    <a:pt x="121" y="59"/>
                    <a:pt x="123" y="62"/>
                    <a:pt x="127" y="62"/>
                  </a:cubicBezTo>
                  <a:cubicBezTo>
                    <a:pt x="130" y="62"/>
                    <a:pt x="132" y="61"/>
                    <a:pt x="135" y="61"/>
                  </a:cubicBezTo>
                  <a:cubicBezTo>
                    <a:pt x="136" y="61"/>
                    <a:pt x="137" y="61"/>
                    <a:pt x="139" y="61"/>
                  </a:cubicBezTo>
                  <a:cubicBezTo>
                    <a:pt x="141" y="62"/>
                    <a:pt x="142" y="65"/>
                    <a:pt x="143" y="67"/>
                  </a:cubicBezTo>
                  <a:cubicBezTo>
                    <a:pt x="145" y="70"/>
                    <a:pt x="147" y="71"/>
                    <a:pt x="149" y="74"/>
                  </a:cubicBezTo>
                  <a:cubicBezTo>
                    <a:pt x="154" y="81"/>
                    <a:pt x="156" y="85"/>
                    <a:pt x="161" y="92"/>
                  </a:cubicBezTo>
                  <a:cubicBezTo>
                    <a:pt x="165" y="99"/>
                    <a:pt x="168" y="103"/>
                    <a:pt x="172" y="110"/>
                  </a:cubicBezTo>
                  <a:cubicBezTo>
                    <a:pt x="174" y="114"/>
                    <a:pt x="175" y="117"/>
                    <a:pt x="178" y="120"/>
                  </a:cubicBezTo>
                  <a:cubicBezTo>
                    <a:pt x="179" y="123"/>
                    <a:pt x="181" y="124"/>
                    <a:pt x="181" y="126"/>
                  </a:cubicBezTo>
                  <a:cubicBezTo>
                    <a:pt x="181" y="137"/>
                    <a:pt x="181" y="137"/>
                    <a:pt x="181" y="137"/>
                  </a:cubicBezTo>
                  <a:cubicBezTo>
                    <a:pt x="181" y="137"/>
                    <a:pt x="182" y="138"/>
                    <a:pt x="182" y="138"/>
                  </a:cubicBezTo>
                  <a:cubicBezTo>
                    <a:pt x="185" y="143"/>
                    <a:pt x="189" y="143"/>
                    <a:pt x="192" y="147"/>
                  </a:cubicBezTo>
                  <a:cubicBezTo>
                    <a:pt x="195" y="151"/>
                    <a:pt x="197" y="155"/>
                    <a:pt x="201" y="155"/>
                  </a:cubicBezTo>
                  <a:cubicBezTo>
                    <a:pt x="204" y="155"/>
                    <a:pt x="206" y="154"/>
                    <a:pt x="208" y="152"/>
                  </a:cubicBezTo>
                  <a:cubicBezTo>
                    <a:pt x="212" y="150"/>
                    <a:pt x="215" y="149"/>
                    <a:pt x="219" y="147"/>
                  </a:cubicBezTo>
                  <a:cubicBezTo>
                    <a:pt x="222" y="146"/>
                    <a:pt x="224" y="144"/>
                    <a:pt x="227" y="144"/>
                  </a:cubicBezTo>
                  <a:cubicBezTo>
                    <a:pt x="230" y="144"/>
                    <a:pt x="231" y="148"/>
                    <a:pt x="233" y="148"/>
                  </a:cubicBezTo>
                  <a:cubicBezTo>
                    <a:pt x="237" y="148"/>
                    <a:pt x="239" y="145"/>
                    <a:pt x="242" y="143"/>
                  </a:cubicBezTo>
                  <a:cubicBezTo>
                    <a:pt x="250" y="139"/>
                    <a:pt x="253" y="133"/>
                    <a:pt x="253" y="124"/>
                  </a:cubicBezTo>
                  <a:cubicBezTo>
                    <a:pt x="253" y="122"/>
                    <a:pt x="252" y="121"/>
                    <a:pt x="251" y="118"/>
                  </a:cubicBezTo>
                  <a:cubicBezTo>
                    <a:pt x="249" y="114"/>
                    <a:pt x="249" y="111"/>
                    <a:pt x="247" y="106"/>
                  </a:cubicBezTo>
                  <a:cubicBezTo>
                    <a:pt x="246" y="103"/>
                    <a:pt x="244" y="100"/>
                    <a:pt x="244" y="96"/>
                  </a:cubicBezTo>
                  <a:cubicBezTo>
                    <a:pt x="244" y="92"/>
                    <a:pt x="249" y="91"/>
                    <a:pt x="252" y="89"/>
                  </a:cubicBezTo>
                  <a:cubicBezTo>
                    <a:pt x="255" y="88"/>
                    <a:pt x="256" y="86"/>
                    <a:pt x="258" y="84"/>
                  </a:cubicBezTo>
                  <a:cubicBezTo>
                    <a:pt x="260" y="82"/>
                    <a:pt x="262" y="82"/>
                    <a:pt x="264" y="79"/>
                  </a:cubicBezTo>
                  <a:cubicBezTo>
                    <a:pt x="269" y="72"/>
                    <a:pt x="271" y="66"/>
                    <a:pt x="273" y="57"/>
                  </a:cubicBezTo>
                  <a:cubicBezTo>
                    <a:pt x="273" y="55"/>
                    <a:pt x="274" y="53"/>
                    <a:pt x="274" y="51"/>
                  </a:cubicBezTo>
                  <a:cubicBezTo>
                    <a:pt x="275" y="49"/>
                    <a:pt x="274" y="46"/>
                    <a:pt x="276" y="45"/>
                  </a:cubicBezTo>
                  <a:cubicBezTo>
                    <a:pt x="278" y="43"/>
                    <a:pt x="281" y="44"/>
                    <a:pt x="284" y="42"/>
                  </a:cubicBezTo>
                  <a:cubicBezTo>
                    <a:pt x="287" y="41"/>
                    <a:pt x="289" y="39"/>
                    <a:pt x="292" y="37"/>
                  </a:cubicBezTo>
                  <a:cubicBezTo>
                    <a:pt x="298" y="34"/>
                    <a:pt x="301" y="32"/>
                    <a:pt x="308" y="29"/>
                  </a:cubicBezTo>
                  <a:cubicBezTo>
                    <a:pt x="308" y="30"/>
                    <a:pt x="309" y="30"/>
                    <a:pt x="309" y="31"/>
                  </a:cubicBezTo>
                  <a:cubicBezTo>
                    <a:pt x="309" y="32"/>
                    <a:pt x="309" y="33"/>
                    <a:pt x="309" y="33"/>
                  </a:cubicBezTo>
                  <a:cubicBezTo>
                    <a:pt x="309" y="38"/>
                    <a:pt x="310" y="41"/>
                    <a:pt x="311" y="46"/>
                  </a:cubicBezTo>
                  <a:cubicBezTo>
                    <a:pt x="311" y="48"/>
                    <a:pt x="311" y="50"/>
                    <a:pt x="312" y="52"/>
                  </a:cubicBezTo>
                  <a:cubicBezTo>
                    <a:pt x="313" y="54"/>
                    <a:pt x="314" y="56"/>
                    <a:pt x="316" y="58"/>
                  </a:cubicBezTo>
                  <a:cubicBezTo>
                    <a:pt x="316" y="58"/>
                    <a:pt x="317" y="58"/>
                    <a:pt x="318" y="58"/>
                  </a:cubicBezTo>
                  <a:cubicBezTo>
                    <a:pt x="321" y="60"/>
                    <a:pt x="323" y="62"/>
                    <a:pt x="327" y="62"/>
                  </a:cubicBezTo>
                  <a:cubicBezTo>
                    <a:pt x="332" y="62"/>
                    <a:pt x="335" y="61"/>
                    <a:pt x="338" y="58"/>
                  </a:cubicBezTo>
                  <a:cubicBezTo>
                    <a:pt x="340" y="56"/>
                    <a:pt x="342" y="54"/>
                    <a:pt x="344" y="54"/>
                  </a:cubicBezTo>
                  <a:cubicBezTo>
                    <a:pt x="347" y="54"/>
                    <a:pt x="347" y="56"/>
                    <a:pt x="349" y="58"/>
                  </a:cubicBezTo>
                  <a:cubicBezTo>
                    <a:pt x="351" y="62"/>
                    <a:pt x="354" y="63"/>
                    <a:pt x="356" y="66"/>
                  </a:cubicBezTo>
                  <a:cubicBezTo>
                    <a:pt x="359" y="71"/>
                    <a:pt x="362" y="75"/>
                    <a:pt x="366" y="8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4592638" y="3462338"/>
              <a:ext cx="487363" cy="347663"/>
            </a:xfrm>
            <a:custGeom>
              <a:avLst/>
              <a:gdLst/>
              <a:ahLst/>
              <a:cxnLst>
                <a:cxn ang="0">
                  <a:pos x="236" y="23"/>
                </a:cxn>
                <a:cxn ang="0">
                  <a:pos x="255" y="14"/>
                </a:cxn>
                <a:cxn ang="0">
                  <a:pos x="274" y="13"/>
                </a:cxn>
                <a:cxn ang="0">
                  <a:pos x="289" y="0"/>
                </a:cxn>
                <a:cxn ang="0">
                  <a:pos x="315" y="24"/>
                </a:cxn>
                <a:cxn ang="0">
                  <a:pos x="312" y="42"/>
                </a:cxn>
                <a:cxn ang="0">
                  <a:pos x="302" y="73"/>
                </a:cxn>
                <a:cxn ang="0">
                  <a:pos x="344" y="87"/>
                </a:cxn>
                <a:cxn ang="0">
                  <a:pos x="345" y="105"/>
                </a:cxn>
                <a:cxn ang="0">
                  <a:pos x="336" y="124"/>
                </a:cxn>
                <a:cxn ang="0">
                  <a:pos x="319" y="159"/>
                </a:cxn>
                <a:cxn ang="0">
                  <a:pos x="309" y="185"/>
                </a:cxn>
                <a:cxn ang="0">
                  <a:pos x="291" y="205"/>
                </a:cxn>
                <a:cxn ang="0">
                  <a:pos x="265" y="221"/>
                </a:cxn>
                <a:cxn ang="0">
                  <a:pos x="244" y="242"/>
                </a:cxn>
                <a:cxn ang="0">
                  <a:pos x="233" y="233"/>
                </a:cxn>
                <a:cxn ang="0">
                  <a:pos x="207" y="234"/>
                </a:cxn>
                <a:cxn ang="0">
                  <a:pos x="181" y="235"/>
                </a:cxn>
                <a:cxn ang="0">
                  <a:pos x="163" y="243"/>
                </a:cxn>
                <a:cxn ang="0">
                  <a:pos x="134" y="239"/>
                </a:cxn>
                <a:cxn ang="0">
                  <a:pos x="110" y="219"/>
                </a:cxn>
                <a:cxn ang="0">
                  <a:pos x="95" y="201"/>
                </a:cxn>
                <a:cxn ang="0">
                  <a:pos x="105" y="184"/>
                </a:cxn>
                <a:cxn ang="0">
                  <a:pos x="78" y="174"/>
                </a:cxn>
                <a:cxn ang="0">
                  <a:pos x="47" y="162"/>
                </a:cxn>
                <a:cxn ang="0">
                  <a:pos x="64" y="142"/>
                </a:cxn>
                <a:cxn ang="0">
                  <a:pos x="78" y="139"/>
                </a:cxn>
                <a:cxn ang="0">
                  <a:pos x="69" y="113"/>
                </a:cxn>
                <a:cxn ang="0">
                  <a:pos x="44" y="117"/>
                </a:cxn>
                <a:cxn ang="0">
                  <a:pos x="29" y="100"/>
                </a:cxn>
                <a:cxn ang="0">
                  <a:pos x="1" y="98"/>
                </a:cxn>
                <a:cxn ang="0">
                  <a:pos x="6" y="85"/>
                </a:cxn>
                <a:cxn ang="0">
                  <a:pos x="30" y="78"/>
                </a:cxn>
                <a:cxn ang="0">
                  <a:pos x="51" y="80"/>
                </a:cxn>
                <a:cxn ang="0">
                  <a:pos x="77" y="85"/>
                </a:cxn>
                <a:cxn ang="0">
                  <a:pos x="83" y="73"/>
                </a:cxn>
                <a:cxn ang="0">
                  <a:pos x="102" y="61"/>
                </a:cxn>
                <a:cxn ang="0">
                  <a:pos x="123" y="46"/>
                </a:cxn>
                <a:cxn ang="0">
                  <a:pos x="141" y="56"/>
                </a:cxn>
                <a:cxn ang="0">
                  <a:pos x="163" y="61"/>
                </a:cxn>
                <a:cxn ang="0">
                  <a:pos x="189" y="53"/>
                </a:cxn>
                <a:cxn ang="0">
                  <a:pos x="201" y="42"/>
                </a:cxn>
                <a:cxn ang="0">
                  <a:pos x="214" y="39"/>
                </a:cxn>
                <a:cxn ang="0">
                  <a:pos x="231" y="24"/>
                </a:cxn>
              </a:cxnLst>
              <a:rect l="0" t="0" r="r" b="b"/>
              <a:pathLst>
                <a:path w="348" h="248">
                  <a:moveTo>
                    <a:pt x="229" y="15"/>
                  </a:moveTo>
                  <a:cubicBezTo>
                    <a:pt x="236" y="15"/>
                    <a:pt x="236" y="15"/>
                    <a:pt x="236" y="15"/>
                  </a:cubicBezTo>
                  <a:cubicBezTo>
                    <a:pt x="235" y="18"/>
                    <a:pt x="235" y="20"/>
                    <a:pt x="236" y="23"/>
                  </a:cubicBezTo>
                  <a:cubicBezTo>
                    <a:pt x="241" y="23"/>
                    <a:pt x="241" y="23"/>
                    <a:pt x="241" y="23"/>
                  </a:cubicBezTo>
                  <a:cubicBezTo>
                    <a:pt x="244" y="23"/>
                    <a:pt x="245" y="21"/>
                    <a:pt x="247" y="19"/>
                  </a:cubicBezTo>
                  <a:cubicBezTo>
                    <a:pt x="250" y="17"/>
                    <a:pt x="252" y="14"/>
                    <a:pt x="255" y="14"/>
                  </a:cubicBezTo>
                  <a:cubicBezTo>
                    <a:pt x="256" y="14"/>
                    <a:pt x="256" y="16"/>
                    <a:pt x="257" y="16"/>
                  </a:cubicBezTo>
                  <a:cubicBezTo>
                    <a:pt x="260" y="17"/>
                    <a:pt x="262" y="18"/>
                    <a:pt x="265" y="18"/>
                  </a:cubicBezTo>
                  <a:cubicBezTo>
                    <a:pt x="269" y="18"/>
                    <a:pt x="271" y="16"/>
                    <a:pt x="274" y="13"/>
                  </a:cubicBezTo>
                  <a:cubicBezTo>
                    <a:pt x="277" y="11"/>
                    <a:pt x="279" y="11"/>
                    <a:pt x="281" y="8"/>
                  </a:cubicBezTo>
                  <a:cubicBezTo>
                    <a:pt x="282" y="6"/>
                    <a:pt x="282" y="3"/>
                    <a:pt x="284" y="1"/>
                  </a:cubicBezTo>
                  <a:cubicBezTo>
                    <a:pt x="286" y="0"/>
                    <a:pt x="287" y="0"/>
                    <a:pt x="289" y="0"/>
                  </a:cubicBezTo>
                  <a:cubicBezTo>
                    <a:pt x="299" y="0"/>
                    <a:pt x="303" y="7"/>
                    <a:pt x="313" y="7"/>
                  </a:cubicBezTo>
                  <a:cubicBezTo>
                    <a:pt x="313" y="11"/>
                    <a:pt x="313" y="14"/>
                    <a:pt x="314" y="18"/>
                  </a:cubicBezTo>
                  <a:cubicBezTo>
                    <a:pt x="314" y="21"/>
                    <a:pt x="314" y="23"/>
                    <a:pt x="315" y="24"/>
                  </a:cubicBezTo>
                  <a:cubicBezTo>
                    <a:pt x="316" y="26"/>
                    <a:pt x="318" y="27"/>
                    <a:pt x="318" y="29"/>
                  </a:cubicBezTo>
                  <a:cubicBezTo>
                    <a:pt x="318" y="32"/>
                    <a:pt x="315" y="33"/>
                    <a:pt x="314" y="36"/>
                  </a:cubicBezTo>
                  <a:cubicBezTo>
                    <a:pt x="313" y="38"/>
                    <a:pt x="313" y="40"/>
                    <a:pt x="312" y="42"/>
                  </a:cubicBezTo>
                  <a:cubicBezTo>
                    <a:pt x="311" y="46"/>
                    <a:pt x="310" y="49"/>
                    <a:pt x="308" y="52"/>
                  </a:cubicBezTo>
                  <a:cubicBezTo>
                    <a:pt x="304" y="60"/>
                    <a:pt x="302" y="64"/>
                    <a:pt x="300" y="72"/>
                  </a:cubicBezTo>
                  <a:cubicBezTo>
                    <a:pt x="302" y="73"/>
                    <a:pt x="302" y="73"/>
                    <a:pt x="302" y="73"/>
                  </a:cubicBezTo>
                  <a:cubicBezTo>
                    <a:pt x="307" y="71"/>
                    <a:pt x="309" y="69"/>
                    <a:pt x="314" y="69"/>
                  </a:cubicBezTo>
                  <a:cubicBezTo>
                    <a:pt x="318" y="69"/>
                    <a:pt x="319" y="71"/>
                    <a:pt x="322" y="73"/>
                  </a:cubicBezTo>
                  <a:cubicBezTo>
                    <a:pt x="331" y="78"/>
                    <a:pt x="334" y="84"/>
                    <a:pt x="344" y="87"/>
                  </a:cubicBezTo>
                  <a:cubicBezTo>
                    <a:pt x="344" y="87"/>
                    <a:pt x="344" y="87"/>
                    <a:pt x="344" y="87"/>
                  </a:cubicBezTo>
                  <a:cubicBezTo>
                    <a:pt x="346" y="91"/>
                    <a:pt x="348" y="94"/>
                    <a:pt x="348" y="98"/>
                  </a:cubicBezTo>
                  <a:cubicBezTo>
                    <a:pt x="348" y="101"/>
                    <a:pt x="347" y="103"/>
                    <a:pt x="345" y="105"/>
                  </a:cubicBezTo>
                  <a:cubicBezTo>
                    <a:pt x="344" y="107"/>
                    <a:pt x="343" y="107"/>
                    <a:pt x="341" y="108"/>
                  </a:cubicBezTo>
                  <a:cubicBezTo>
                    <a:pt x="338" y="111"/>
                    <a:pt x="335" y="114"/>
                    <a:pt x="335" y="119"/>
                  </a:cubicBezTo>
                  <a:cubicBezTo>
                    <a:pt x="335" y="121"/>
                    <a:pt x="336" y="122"/>
                    <a:pt x="336" y="124"/>
                  </a:cubicBezTo>
                  <a:cubicBezTo>
                    <a:pt x="336" y="128"/>
                    <a:pt x="334" y="129"/>
                    <a:pt x="331" y="132"/>
                  </a:cubicBezTo>
                  <a:cubicBezTo>
                    <a:pt x="328" y="135"/>
                    <a:pt x="325" y="137"/>
                    <a:pt x="323" y="141"/>
                  </a:cubicBezTo>
                  <a:cubicBezTo>
                    <a:pt x="319" y="147"/>
                    <a:pt x="320" y="152"/>
                    <a:pt x="319" y="159"/>
                  </a:cubicBezTo>
                  <a:cubicBezTo>
                    <a:pt x="318" y="162"/>
                    <a:pt x="317" y="164"/>
                    <a:pt x="316" y="167"/>
                  </a:cubicBezTo>
                  <a:cubicBezTo>
                    <a:pt x="315" y="172"/>
                    <a:pt x="315" y="175"/>
                    <a:pt x="313" y="179"/>
                  </a:cubicBezTo>
                  <a:cubicBezTo>
                    <a:pt x="312" y="181"/>
                    <a:pt x="311" y="183"/>
                    <a:pt x="309" y="185"/>
                  </a:cubicBezTo>
                  <a:cubicBezTo>
                    <a:pt x="307" y="187"/>
                    <a:pt x="304" y="187"/>
                    <a:pt x="301" y="189"/>
                  </a:cubicBezTo>
                  <a:cubicBezTo>
                    <a:pt x="300" y="190"/>
                    <a:pt x="299" y="190"/>
                    <a:pt x="297" y="191"/>
                  </a:cubicBezTo>
                  <a:cubicBezTo>
                    <a:pt x="293" y="195"/>
                    <a:pt x="294" y="200"/>
                    <a:pt x="291" y="205"/>
                  </a:cubicBezTo>
                  <a:cubicBezTo>
                    <a:pt x="289" y="210"/>
                    <a:pt x="286" y="213"/>
                    <a:pt x="281" y="215"/>
                  </a:cubicBezTo>
                  <a:cubicBezTo>
                    <a:pt x="279" y="216"/>
                    <a:pt x="277" y="216"/>
                    <a:pt x="275" y="216"/>
                  </a:cubicBezTo>
                  <a:cubicBezTo>
                    <a:pt x="271" y="217"/>
                    <a:pt x="269" y="219"/>
                    <a:pt x="265" y="221"/>
                  </a:cubicBezTo>
                  <a:cubicBezTo>
                    <a:pt x="260" y="224"/>
                    <a:pt x="257" y="226"/>
                    <a:pt x="253" y="230"/>
                  </a:cubicBezTo>
                  <a:cubicBezTo>
                    <a:pt x="251" y="232"/>
                    <a:pt x="250" y="234"/>
                    <a:pt x="248" y="236"/>
                  </a:cubicBezTo>
                  <a:cubicBezTo>
                    <a:pt x="247" y="238"/>
                    <a:pt x="246" y="239"/>
                    <a:pt x="244" y="242"/>
                  </a:cubicBezTo>
                  <a:cubicBezTo>
                    <a:pt x="244" y="242"/>
                    <a:pt x="244" y="242"/>
                    <a:pt x="244" y="242"/>
                  </a:cubicBezTo>
                  <a:cubicBezTo>
                    <a:pt x="241" y="239"/>
                    <a:pt x="237" y="237"/>
                    <a:pt x="235" y="232"/>
                  </a:cubicBezTo>
                  <a:cubicBezTo>
                    <a:pt x="233" y="233"/>
                    <a:pt x="233" y="233"/>
                    <a:pt x="233" y="233"/>
                  </a:cubicBezTo>
                  <a:cubicBezTo>
                    <a:pt x="232" y="237"/>
                    <a:pt x="231" y="239"/>
                    <a:pt x="229" y="242"/>
                  </a:cubicBezTo>
                  <a:cubicBezTo>
                    <a:pt x="227" y="245"/>
                    <a:pt x="226" y="248"/>
                    <a:pt x="223" y="248"/>
                  </a:cubicBezTo>
                  <a:cubicBezTo>
                    <a:pt x="215" y="248"/>
                    <a:pt x="212" y="241"/>
                    <a:pt x="207" y="234"/>
                  </a:cubicBezTo>
                  <a:cubicBezTo>
                    <a:pt x="197" y="234"/>
                    <a:pt x="197" y="234"/>
                    <a:pt x="197" y="234"/>
                  </a:cubicBezTo>
                  <a:cubicBezTo>
                    <a:pt x="193" y="234"/>
                    <a:pt x="190" y="231"/>
                    <a:pt x="188" y="227"/>
                  </a:cubicBezTo>
                  <a:cubicBezTo>
                    <a:pt x="185" y="230"/>
                    <a:pt x="184" y="232"/>
                    <a:pt x="181" y="235"/>
                  </a:cubicBezTo>
                  <a:cubicBezTo>
                    <a:pt x="177" y="239"/>
                    <a:pt x="174" y="241"/>
                    <a:pt x="169" y="242"/>
                  </a:cubicBezTo>
                  <a:cubicBezTo>
                    <a:pt x="167" y="242"/>
                    <a:pt x="165" y="243"/>
                    <a:pt x="163" y="243"/>
                  </a:cubicBezTo>
                  <a:cubicBezTo>
                    <a:pt x="163" y="243"/>
                    <a:pt x="163" y="243"/>
                    <a:pt x="163" y="243"/>
                  </a:cubicBezTo>
                  <a:cubicBezTo>
                    <a:pt x="160" y="242"/>
                    <a:pt x="157" y="240"/>
                    <a:pt x="154" y="238"/>
                  </a:cubicBezTo>
                  <a:cubicBezTo>
                    <a:pt x="151" y="236"/>
                    <a:pt x="149" y="234"/>
                    <a:pt x="144" y="234"/>
                  </a:cubicBezTo>
                  <a:cubicBezTo>
                    <a:pt x="140" y="234"/>
                    <a:pt x="139" y="239"/>
                    <a:pt x="134" y="239"/>
                  </a:cubicBezTo>
                  <a:cubicBezTo>
                    <a:pt x="130" y="239"/>
                    <a:pt x="131" y="234"/>
                    <a:pt x="127" y="231"/>
                  </a:cubicBezTo>
                  <a:cubicBezTo>
                    <a:pt x="123" y="228"/>
                    <a:pt x="121" y="225"/>
                    <a:pt x="116" y="222"/>
                  </a:cubicBezTo>
                  <a:cubicBezTo>
                    <a:pt x="114" y="221"/>
                    <a:pt x="112" y="221"/>
                    <a:pt x="110" y="219"/>
                  </a:cubicBezTo>
                  <a:cubicBezTo>
                    <a:pt x="107" y="218"/>
                    <a:pt x="107" y="216"/>
                    <a:pt x="105" y="213"/>
                  </a:cubicBezTo>
                  <a:cubicBezTo>
                    <a:pt x="104" y="211"/>
                    <a:pt x="102" y="210"/>
                    <a:pt x="100" y="208"/>
                  </a:cubicBezTo>
                  <a:cubicBezTo>
                    <a:pt x="98" y="206"/>
                    <a:pt x="95" y="205"/>
                    <a:pt x="95" y="201"/>
                  </a:cubicBezTo>
                  <a:cubicBezTo>
                    <a:pt x="95" y="197"/>
                    <a:pt x="100" y="196"/>
                    <a:pt x="102" y="192"/>
                  </a:cubicBezTo>
                  <a:cubicBezTo>
                    <a:pt x="103" y="190"/>
                    <a:pt x="103" y="189"/>
                    <a:pt x="104" y="186"/>
                  </a:cubicBezTo>
                  <a:cubicBezTo>
                    <a:pt x="104" y="186"/>
                    <a:pt x="105" y="185"/>
                    <a:pt x="105" y="184"/>
                  </a:cubicBezTo>
                  <a:cubicBezTo>
                    <a:pt x="105" y="182"/>
                    <a:pt x="103" y="181"/>
                    <a:pt x="100" y="179"/>
                  </a:cubicBezTo>
                  <a:cubicBezTo>
                    <a:pt x="97" y="178"/>
                    <a:pt x="94" y="177"/>
                    <a:pt x="90" y="176"/>
                  </a:cubicBezTo>
                  <a:cubicBezTo>
                    <a:pt x="86" y="175"/>
                    <a:pt x="83" y="176"/>
                    <a:pt x="78" y="174"/>
                  </a:cubicBezTo>
                  <a:cubicBezTo>
                    <a:pt x="76" y="174"/>
                    <a:pt x="75" y="173"/>
                    <a:pt x="72" y="172"/>
                  </a:cubicBezTo>
                  <a:cubicBezTo>
                    <a:pt x="66" y="170"/>
                    <a:pt x="61" y="172"/>
                    <a:pt x="54" y="169"/>
                  </a:cubicBezTo>
                  <a:cubicBezTo>
                    <a:pt x="51" y="168"/>
                    <a:pt x="50" y="165"/>
                    <a:pt x="47" y="162"/>
                  </a:cubicBezTo>
                  <a:cubicBezTo>
                    <a:pt x="47" y="162"/>
                    <a:pt x="47" y="162"/>
                    <a:pt x="47" y="162"/>
                  </a:cubicBezTo>
                  <a:cubicBezTo>
                    <a:pt x="52" y="157"/>
                    <a:pt x="54" y="154"/>
                    <a:pt x="57" y="148"/>
                  </a:cubicBezTo>
                  <a:cubicBezTo>
                    <a:pt x="59" y="146"/>
                    <a:pt x="61" y="142"/>
                    <a:pt x="64" y="142"/>
                  </a:cubicBezTo>
                  <a:cubicBezTo>
                    <a:pt x="67" y="142"/>
                    <a:pt x="68" y="144"/>
                    <a:pt x="70" y="144"/>
                  </a:cubicBezTo>
                  <a:cubicBezTo>
                    <a:pt x="72" y="144"/>
                    <a:pt x="73" y="143"/>
                    <a:pt x="74" y="143"/>
                  </a:cubicBezTo>
                  <a:cubicBezTo>
                    <a:pt x="76" y="142"/>
                    <a:pt x="78" y="141"/>
                    <a:pt x="78" y="139"/>
                  </a:cubicBezTo>
                  <a:cubicBezTo>
                    <a:pt x="78" y="134"/>
                    <a:pt x="78" y="131"/>
                    <a:pt x="77" y="126"/>
                  </a:cubicBezTo>
                  <a:cubicBezTo>
                    <a:pt x="76" y="123"/>
                    <a:pt x="74" y="122"/>
                    <a:pt x="73" y="118"/>
                  </a:cubicBezTo>
                  <a:cubicBezTo>
                    <a:pt x="72" y="116"/>
                    <a:pt x="72" y="113"/>
                    <a:pt x="69" y="113"/>
                  </a:cubicBezTo>
                  <a:cubicBezTo>
                    <a:pt x="66" y="113"/>
                    <a:pt x="64" y="115"/>
                    <a:pt x="61" y="115"/>
                  </a:cubicBezTo>
                  <a:cubicBezTo>
                    <a:pt x="57" y="115"/>
                    <a:pt x="55" y="115"/>
                    <a:pt x="51" y="115"/>
                  </a:cubicBezTo>
                  <a:cubicBezTo>
                    <a:pt x="49" y="116"/>
                    <a:pt x="47" y="117"/>
                    <a:pt x="44" y="117"/>
                  </a:cubicBezTo>
                  <a:cubicBezTo>
                    <a:pt x="39" y="117"/>
                    <a:pt x="36" y="115"/>
                    <a:pt x="33" y="112"/>
                  </a:cubicBezTo>
                  <a:cubicBezTo>
                    <a:pt x="31" y="111"/>
                    <a:pt x="30" y="110"/>
                    <a:pt x="29" y="108"/>
                  </a:cubicBezTo>
                  <a:cubicBezTo>
                    <a:pt x="29" y="105"/>
                    <a:pt x="30" y="103"/>
                    <a:pt x="29" y="100"/>
                  </a:cubicBezTo>
                  <a:cubicBezTo>
                    <a:pt x="28" y="97"/>
                    <a:pt x="24" y="97"/>
                    <a:pt x="21" y="97"/>
                  </a:cubicBezTo>
                  <a:cubicBezTo>
                    <a:pt x="15" y="97"/>
                    <a:pt x="12" y="98"/>
                    <a:pt x="7" y="98"/>
                  </a:cubicBezTo>
                  <a:cubicBezTo>
                    <a:pt x="5" y="98"/>
                    <a:pt x="3" y="98"/>
                    <a:pt x="1" y="98"/>
                  </a:cubicBezTo>
                  <a:cubicBezTo>
                    <a:pt x="0" y="81"/>
                    <a:pt x="0" y="81"/>
                    <a:pt x="0" y="81"/>
                  </a:cubicBezTo>
                  <a:cubicBezTo>
                    <a:pt x="0" y="83"/>
                    <a:pt x="0" y="83"/>
                    <a:pt x="0" y="83"/>
                  </a:cubicBezTo>
                  <a:cubicBezTo>
                    <a:pt x="3" y="84"/>
                    <a:pt x="4" y="84"/>
                    <a:pt x="6" y="85"/>
                  </a:cubicBezTo>
                  <a:cubicBezTo>
                    <a:pt x="7" y="86"/>
                    <a:pt x="8" y="87"/>
                    <a:pt x="9" y="87"/>
                  </a:cubicBezTo>
                  <a:cubicBezTo>
                    <a:pt x="13" y="87"/>
                    <a:pt x="15" y="84"/>
                    <a:pt x="18" y="83"/>
                  </a:cubicBezTo>
                  <a:cubicBezTo>
                    <a:pt x="23" y="81"/>
                    <a:pt x="26" y="80"/>
                    <a:pt x="30" y="78"/>
                  </a:cubicBezTo>
                  <a:cubicBezTo>
                    <a:pt x="33" y="76"/>
                    <a:pt x="34" y="73"/>
                    <a:pt x="37" y="73"/>
                  </a:cubicBezTo>
                  <a:cubicBezTo>
                    <a:pt x="41" y="73"/>
                    <a:pt x="44" y="73"/>
                    <a:pt x="46" y="75"/>
                  </a:cubicBezTo>
                  <a:cubicBezTo>
                    <a:pt x="48" y="76"/>
                    <a:pt x="49" y="79"/>
                    <a:pt x="51" y="80"/>
                  </a:cubicBezTo>
                  <a:cubicBezTo>
                    <a:pt x="55" y="83"/>
                    <a:pt x="58" y="82"/>
                    <a:pt x="63" y="84"/>
                  </a:cubicBezTo>
                  <a:cubicBezTo>
                    <a:pt x="67" y="85"/>
                    <a:pt x="69" y="87"/>
                    <a:pt x="73" y="87"/>
                  </a:cubicBezTo>
                  <a:cubicBezTo>
                    <a:pt x="75" y="87"/>
                    <a:pt x="75" y="86"/>
                    <a:pt x="77" y="85"/>
                  </a:cubicBezTo>
                  <a:cubicBezTo>
                    <a:pt x="78" y="84"/>
                    <a:pt x="80" y="83"/>
                    <a:pt x="80" y="82"/>
                  </a:cubicBezTo>
                  <a:cubicBezTo>
                    <a:pt x="82" y="79"/>
                    <a:pt x="79" y="76"/>
                    <a:pt x="81" y="74"/>
                  </a:cubicBezTo>
                  <a:cubicBezTo>
                    <a:pt x="81" y="73"/>
                    <a:pt x="82" y="73"/>
                    <a:pt x="83" y="73"/>
                  </a:cubicBezTo>
                  <a:cubicBezTo>
                    <a:pt x="85" y="72"/>
                    <a:pt x="87" y="71"/>
                    <a:pt x="89" y="70"/>
                  </a:cubicBezTo>
                  <a:cubicBezTo>
                    <a:pt x="93" y="69"/>
                    <a:pt x="95" y="67"/>
                    <a:pt x="99" y="64"/>
                  </a:cubicBezTo>
                  <a:cubicBezTo>
                    <a:pt x="100" y="64"/>
                    <a:pt x="101" y="62"/>
                    <a:pt x="102" y="61"/>
                  </a:cubicBezTo>
                  <a:cubicBezTo>
                    <a:pt x="105" y="60"/>
                    <a:pt x="108" y="61"/>
                    <a:pt x="110" y="59"/>
                  </a:cubicBezTo>
                  <a:cubicBezTo>
                    <a:pt x="112" y="58"/>
                    <a:pt x="112" y="56"/>
                    <a:pt x="113" y="53"/>
                  </a:cubicBezTo>
                  <a:cubicBezTo>
                    <a:pt x="116" y="49"/>
                    <a:pt x="119" y="48"/>
                    <a:pt x="123" y="46"/>
                  </a:cubicBezTo>
                  <a:cubicBezTo>
                    <a:pt x="125" y="45"/>
                    <a:pt x="126" y="43"/>
                    <a:pt x="129" y="43"/>
                  </a:cubicBezTo>
                  <a:cubicBezTo>
                    <a:pt x="130" y="43"/>
                    <a:pt x="131" y="45"/>
                    <a:pt x="132" y="46"/>
                  </a:cubicBezTo>
                  <a:cubicBezTo>
                    <a:pt x="135" y="50"/>
                    <a:pt x="136" y="55"/>
                    <a:pt x="141" y="56"/>
                  </a:cubicBezTo>
                  <a:cubicBezTo>
                    <a:pt x="144" y="57"/>
                    <a:pt x="145" y="57"/>
                    <a:pt x="147" y="58"/>
                  </a:cubicBezTo>
                  <a:cubicBezTo>
                    <a:pt x="151" y="60"/>
                    <a:pt x="153" y="64"/>
                    <a:pt x="157" y="64"/>
                  </a:cubicBezTo>
                  <a:cubicBezTo>
                    <a:pt x="160" y="64"/>
                    <a:pt x="161" y="62"/>
                    <a:pt x="163" y="61"/>
                  </a:cubicBezTo>
                  <a:cubicBezTo>
                    <a:pt x="166" y="60"/>
                    <a:pt x="168" y="59"/>
                    <a:pt x="169" y="57"/>
                  </a:cubicBezTo>
                  <a:cubicBezTo>
                    <a:pt x="172" y="53"/>
                    <a:pt x="172" y="49"/>
                    <a:pt x="175" y="45"/>
                  </a:cubicBezTo>
                  <a:cubicBezTo>
                    <a:pt x="181" y="49"/>
                    <a:pt x="183" y="52"/>
                    <a:pt x="189" y="53"/>
                  </a:cubicBezTo>
                  <a:cubicBezTo>
                    <a:pt x="189" y="49"/>
                    <a:pt x="189" y="46"/>
                    <a:pt x="191" y="43"/>
                  </a:cubicBezTo>
                  <a:cubicBezTo>
                    <a:pt x="192" y="42"/>
                    <a:pt x="193" y="40"/>
                    <a:pt x="195" y="40"/>
                  </a:cubicBezTo>
                  <a:cubicBezTo>
                    <a:pt x="197" y="40"/>
                    <a:pt x="198" y="42"/>
                    <a:pt x="201" y="42"/>
                  </a:cubicBezTo>
                  <a:cubicBezTo>
                    <a:pt x="202" y="42"/>
                    <a:pt x="203" y="42"/>
                    <a:pt x="205" y="42"/>
                  </a:cubicBezTo>
                  <a:cubicBezTo>
                    <a:pt x="208" y="42"/>
                    <a:pt x="210" y="42"/>
                    <a:pt x="213" y="41"/>
                  </a:cubicBezTo>
                  <a:cubicBezTo>
                    <a:pt x="214" y="41"/>
                    <a:pt x="214" y="39"/>
                    <a:pt x="214" y="39"/>
                  </a:cubicBezTo>
                  <a:cubicBezTo>
                    <a:pt x="216" y="37"/>
                    <a:pt x="218" y="36"/>
                    <a:pt x="220" y="33"/>
                  </a:cubicBezTo>
                  <a:cubicBezTo>
                    <a:pt x="222" y="31"/>
                    <a:pt x="223" y="30"/>
                    <a:pt x="225" y="28"/>
                  </a:cubicBezTo>
                  <a:cubicBezTo>
                    <a:pt x="228" y="27"/>
                    <a:pt x="230" y="27"/>
                    <a:pt x="231" y="24"/>
                  </a:cubicBezTo>
                  <a:cubicBezTo>
                    <a:pt x="232" y="23"/>
                    <a:pt x="232" y="22"/>
                    <a:pt x="232" y="20"/>
                  </a:cubicBezTo>
                  <a:cubicBezTo>
                    <a:pt x="229" y="15"/>
                    <a:pt x="229" y="15"/>
                    <a:pt x="229" y="1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p:cNvSpPr>
            <p:nvPr/>
          </p:nvSpPr>
          <p:spPr bwMode="auto">
            <a:xfrm>
              <a:off x="4927600" y="3529013"/>
              <a:ext cx="476250" cy="361950"/>
            </a:xfrm>
            <a:custGeom>
              <a:avLst/>
              <a:gdLst/>
              <a:ahLst/>
              <a:cxnLst>
                <a:cxn ang="0">
                  <a:pos x="187" y="131"/>
                </a:cxn>
                <a:cxn ang="0">
                  <a:pos x="175" y="141"/>
                </a:cxn>
                <a:cxn ang="0">
                  <a:pos x="169" y="158"/>
                </a:cxn>
                <a:cxn ang="0">
                  <a:pos x="158" y="165"/>
                </a:cxn>
                <a:cxn ang="0">
                  <a:pos x="147" y="173"/>
                </a:cxn>
                <a:cxn ang="0">
                  <a:pos x="123" y="179"/>
                </a:cxn>
                <a:cxn ang="0">
                  <a:pos x="103" y="189"/>
                </a:cxn>
                <a:cxn ang="0">
                  <a:pos x="70" y="198"/>
                </a:cxn>
                <a:cxn ang="0">
                  <a:pos x="46" y="211"/>
                </a:cxn>
                <a:cxn ang="0">
                  <a:pos x="29" y="206"/>
                </a:cxn>
                <a:cxn ang="0">
                  <a:pos x="21" y="224"/>
                </a:cxn>
                <a:cxn ang="0">
                  <a:pos x="30" y="238"/>
                </a:cxn>
                <a:cxn ang="0">
                  <a:pos x="33" y="254"/>
                </a:cxn>
                <a:cxn ang="0">
                  <a:pos x="9" y="242"/>
                </a:cxn>
                <a:cxn ang="0">
                  <a:pos x="12" y="202"/>
                </a:cxn>
                <a:cxn ang="0">
                  <a:pos x="8" y="189"/>
                </a:cxn>
                <a:cxn ang="0">
                  <a:pos x="35" y="169"/>
                </a:cxn>
                <a:cxn ang="0">
                  <a:pos x="57" y="144"/>
                </a:cxn>
                <a:cxn ang="0">
                  <a:pos x="73" y="132"/>
                </a:cxn>
                <a:cxn ang="0">
                  <a:pos x="83" y="94"/>
                </a:cxn>
                <a:cxn ang="0">
                  <a:pos x="95" y="72"/>
                </a:cxn>
                <a:cxn ang="0">
                  <a:pos x="108" y="51"/>
                </a:cxn>
                <a:cxn ang="0">
                  <a:pos x="110" y="36"/>
                </a:cxn>
                <a:cxn ang="0">
                  <a:pos x="115" y="18"/>
                </a:cxn>
                <a:cxn ang="0">
                  <a:pos x="131" y="17"/>
                </a:cxn>
                <a:cxn ang="0">
                  <a:pos x="146" y="31"/>
                </a:cxn>
                <a:cxn ang="0">
                  <a:pos x="151" y="10"/>
                </a:cxn>
                <a:cxn ang="0">
                  <a:pos x="179" y="6"/>
                </a:cxn>
                <a:cxn ang="0">
                  <a:pos x="208" y="5"/>
                </a:cxn>
                <a:cxn ang="0">
                  <a:pos x="230" y="4"/>
                </a:cxn>
                <a:cxn ang="0">
                  <a:pos x="220" y="27"/>
                </a:cxn>
                <a:cxn ang="0">
                  <a:pos x="218" y="46"/>
                </a:cxn>
                <a:cxn ang="0">
                  <a:pos x="248" y="37"/>
                </a:cxn>
                <a:cxn ang="0">
                  <a:pos x="270" y="39"/>
                </a:cxn>
                <a:cxn ang="0">
                  <a:pos x="291" y="28"/>
                </a:cxn>
                <a:cxn ang="0">
                  <a:pos x="306" y="34"/>
                </a:cxn>
                <a:cxn ang="0">
                  <a:pos x="323" y="46"/>
                </a:cxn>
                <a:cxn ang="0">
                  <a:pos x="338" y="74"/>
                </a:cxn>
                <a:cxn ang="0">
                  <a:pos x="332" y="98"/>
                </a:cxn>
                <a:cxn ang="0">
                  <a:pos x="320" y="96"/>
                </a:cxn>
                <a:cxn ang="0">
                  <a:pos x="317" y="115"/>
                </a:cxn>
                <a:cxn ang="0">
                  <a:pos x="297" y="130"/>
                </a:cxn>
                <a:cxn ang="0">
                  <a:pos x="275" y="127"/>
                </a:cxn>
                <a:cxn ang="0">
                  <a:pos x="258" y="128"/>
                </a:cxn>
                <a:cxn ang="0">
                  <a:pos x="236" y="141"/>
                </a:cxn>
                <a:cxn ang="0">
                  <a:pos x="218" y="143"/>
                </a:cxn>
                <a:cxn ang="0">
                  <a:pos x="196" y="139"/>
                </a:cxn>
              </a:cxnLst>
              <a:rect l="0" t="0" r="r" b="b"/>
              <a:pathLst>
                <a:path w="340" h="259">
                  <a:moveTo>
                    <a:pt x="194" y="144"/>
                  </a:moveTo>
                  <a:cubicBezTo>
                    <a:pt x="193" y="143"/>
                    <a:pt x="192" y="142"/>
                    <a:pt x="191" y="141"/>
                  </a:cubicBezTo>
                  <a:cubicBezTo>
                    <a:pt x="189" y="137"/>
                    <a:pt x="188" y="135"/>
                    <a:pt x="187" y="131"/>
                  </a:cubicBezTo>
                  <a:cubicBezTo>
                    <a:pt x="185" y="126"/>
                    <a:pt x="182" y="125"/>
                    <a:pt x="179" y="121"/>
                  </a:cubicBezTo>
                  <a:cubicBezTo>
                    <a:pt x="175" y="123"/>
                    <a:pt x="173" y="127"/>
                    <a:pt x="173" y="132"/>
                  </a:cubicBezTo>
                  <a:cubicBezTo>
                    <a:pt x="173" y="136"/>
                    <a:pt x="173" y="138"/>
                    <a:pt x="175" y="141"/>
                  </a:cubicBezTo>
                  <a:cubicBezTo>
                    <a:pt x="176" y="144"/>
                    <a:pt x="177" y="146"/>
                    <a:pt x="178" y="148"/>
                  </a:cubicBezTo>
                  <a:cubicBezTo>
                    <a:pt x="175" y="161"/>
                    <a:pt x="175" y="161"/>
                    <a:pt x="175" y="161"/>
                  </a:cubicBezTo>
                  <a:cubicBezTo>
                    <a:pt x="173" y="160"/>
                    <a:pt x="171" y="160"/>
                    <a:pt x="169" y="158"/>
                  </a:cubicBezTo>
                  <a:cubicBezTo>
                    <a:pt x="168" y="156"/>
                    <a:pt x="168" y="154"/>
                    <a:pt x="167" y="152"/>
                  </a:cubicBezTo>
                  <a:cubicBezTo>
                    <a:pt x="162" y="139"/>
                    <a:pt x="158" y="137"/>
                    <a:pt x="158" y="153"/>
                  </a:cubicBezTo>
                  <a:cubicBezTo>
                    <a:pt x="158" y="165"/>
                    <a:pt x="158" y="165"/>
                    <a:pt x="158" y="165"/>
                  </a:cubicBezTo>
                  <a:cubicBezTo>
                    <a:pt x="157" y="167"/>
                    <a:pt x="157" y="167"/>
                    <a:pt x="157" y="167"/>
                  </a:cubicBezTo>
                  <a:cubicBezTo>
                    <a:pt x="149" y="159"/>
                    <a:pt x="155" y="156"/>
                    <a:pt x="151" y="169"/>
                  </a:cubicBezTo>
                  <a:cubicBezTo>
                    <a:pt x="150" y="171"/>
                    <a:pt x="148" y="172"/>
                    <a:pt x="147" y="173"/>
                  </a:cubicBezTo>
                  <a:cubicBezTo>
                    <a:pt x="143" y="176"/>
                    <a:pt x="141" y="177"/>
                    <a:pt x="138" y="181"/>
                  </a:cubicBezTo>
                  <a:cubicBezTo>
                    <a:pt x="136" y="183"/>
                    <a:pt x="135" y="185"/>
                    <a:pt x="132" y="185"/>
                  </a:cubicBezTo>
                  <a:cubicBezTo>
                    <a:pt x="125" y="185"/>
                    <a:pt x="125" y="175"/>
                    <a:pt x="123" y="179"/>
                  </a:cubicBezTo>
                  <a:cubicBezTo>
                    <a:pt x="122" y="182"/>
                    <a:pt x="122" y="185"/>
                    <a:pt x="120" y="186"/>
                  </a:cubicBezTo>
                  <a:cubicBezTo>
                    <a:pt x="117" y="188"/>
                    <a:pt x="115" y="187"/>
                    <a:pt x="112" y="187"/>
                  </a:cubicBezTo>
                  <a:cubicBezTo>
                    <a:pt x="108" y="188"/>
                    <a:pt x="107" y="189"/>
                    <a:pt x="103" y="189"/>
                  </a:cubicBezTo>
                  <a:cubicBezTo>
                    <a:pt x="100" y="189"/>
                    <a:pt x="98" y="187"/>
                    <a:pt x="95" y="185"/>
                  </a:cubicBezTo>
                  <a:cubicBezTo>
                    <a:pt x="93" y="190"/>
                    <a:pt x="92" y="194"/>
                    <a:pt x="87" y="196"/>
                  </a:cubicBezTo>
                  <a:cubicBezTo>
                    <a:pt x="81" y="199"/>
                    <a:pt x="77" y="197"/>
                    <a:pt x="70" y="198"/>
                  </a:cubicBezTo>
                  <a:cubicBezTo>
                    <a:pt x="66" y="199"/>
                    <a:pt x="64" y="201"/>
                    <a:pt x="60" y="202"/>
                  </a:cubicBezTo>
                  <a:cubicBezTo>
                    <a:pt x="57" y="203"/>
                    <a:pt x="55" y="202"/>
                    <a:pt x="52" y="203"/>
                  </a:cubicBezTo>
                  <a:cubicBezTo>
                    <a:pt x="49" y="205"/>
                    <a:pt x="48" y="208"/>
                    <a:pt x="46" y="211"/>
                  </a:cubicBezTo>
                  <a:cubicBezTo>
                    <a:pt x="43" y="210"/>
                    <a:pt x="41" y="208"/>
                    <a:pt x="38" y="205"/>
                  </a:cubicBezTo>
                  <a:cubicBezTo>
                    <a:pt x="36" y="204"/>
                    <a:pt x="35" y="201"/>
                    <a:pt x="32" y="201"/>
                  </a:cubicBezTo>
                  <a:cubicBezTo>
                    <a:pt x="30" y="201"/>
                    <a:pt x="30" y="204"/>
                    <a:pt x="29" y="206"/>
                  </a:cubicBezTo>
                  <a:cubicBezTo>
                    <a:pt x="27" y="212"/>
                    <a:pt x="27" y="212"/>
                    <a:pt x="27" y="212"/>
                  </a:cubicBezTo>
                  <a:cubicBezTo>
                    <a:pt x="26" y="214"/>
                    <a:pt x="25" y="216"/>
                    <a:pt x="24" y="218"/>
                  </a:cubicBezTo>
                  <a:cubicBezTo>
                    <a:pt x="23" y="220"/>
                    <a:pt x="21" y="221"/>
                    <a:pt x="21" y="224"/>
                  </a:cubicBezTo>
                  <a:cubicBezTo>
                    <a:pt x="21" y="227"/>
                    <a:pt x="22" y="230"/>
                    <a:pt x="25" y="230"/>
                  </a:cubicBezTo>
                  <a:cubicBezTo>
                    <a:pt x="26" y="230"/>
                    <a:pt x="27" y="230"/>
                    <a:pt x="29" y="229"/>
                  </a:cubicBezTo>
                  <a:cubicBezTo>
                    <a:pt x="29" y="233"/>
                    <a:pt x="29" y="235"/>
                    <a:pt x="30" y="238"/>
                  </a:cubicBezTo>
                  <a:cubicBezTo>
                    <a:pt x="31" y="240"/>
                    <a:pt x="32" y="242"/>
                    <a:pt x="34" y="244"/>
                  </a:cubicBezTo>
                  <a:cubicBezTo>
                    <a:pt x="35" y="245"/>
                    <a:pt x="38" y="245"/>
                    <a:pt x="38" y="246"/>
                  </a:cubicBezTo>
                  <a:cubicBezTo>
                    <a:pt x="38" y="250"/>
                    <a:pt x="36" y="252"/>
                    <a:pt x="33" y="254"/>
                  </a:cubicBezTo>
                  <a:cubicBezTo>
                    <a:pt x="31" y="257"/>
                    <a:pt x="29" y="259"/>
                    <a:pt x="26" y="259"/>
                  </a:cubicBezTo>
                  <a:cubicBezTo>
                    <a:pt x="21" y="259"/>
                    <a:pt x="20" y="254"/>
                    <a:pt x="17" y="251"/>
                  </a:cubicBezTo>
                  <a:cubicBezTo>
                    <a:pt x="14" y="248"/>
                    <a:pt x="11" y="247"/>
                    <a:pt x="9" y="242"/>
                  </a:cubicBezTo>
                  <a:cubicBezTo>
                    <a:pt x="7" y="238"/>
                    <a:pt x="6" y="235"/>
                    <a:pt x="4" y="230"/>
                  </a:cubicBezTo>
                  <a:cubicBezTo>
                    <a:pt x="2" y="227"/>
                    <a:pt x="0" y="224"/>
                    <a:pt x="0" y="220"/>
                  </a:cubicBezTo>
                  <a:cubicBezTo>
                    <a:pt x="0" y="212"/>
                    <a:pt x="5" y="206"/>
                    <a:pt x="12" y="202"/>
                  </a:cubicBezTo>
                  <a:cubicBezTo>
                    <a:pt x="10" y="198"/>
                    <a:pt x="7" y="196"/>
                    <a:pt x="4" y="195"/>
                  </a:cubicBezTo>
                  <a:cubicBezTo>
                    <a:pt x="4" y="195"/>
                    <a:pt x="4" y="195"/>
                    <a:pt x="4" y="195"/>
                  </a:cubicBezTo>
                  <a:cubicBezTo>
                    <a:pt x="6" y="192"/>
                    <a:pt x="7" y="191"/>
                    <a:pt x="8" y="189"/>
                  </a:cubicBezTo>
                  <a:cubicBezTo>
                    <a:pt x="10" y="187"/>
                    <a:pt x="11" y="185"/>
                    <a:pt x="13" y="183"/>
                  </a:cubicBezTo>
                  <a:cubicBezTo>
                    <a:pt x="17" y="179"/>
                    <a:pt x="20" y="177"/>
                    <a:pt x="25" y="174"/>
                  </a:cubicBezTo>
                  <a:cubicBezTo>
                    <a:pt x="29" y="172"/>
                    <a:pt x="31" y="170"/>
                    <a:pt x="35" y="169"/>
                  </a:cubicBezTo>
                  <a:cubicBezTo>
                    <a:pt x="37" y="169"/>
                    <a:pt x="39" y="169"/>
                    <a:pt x="41" y="168"/>
                  </a:cubicBezTo>
                  <a:cubicBezTo>
                    <a:pt x="46" y="166"/>
                    <a:pt x="49" y="163"/>
                    <a:pt x="51" y="158"/>
                  </a:cubicBezTo>
                  <a:cubicBezTo>
                    <a:pt x="54" y="153"/>
                    <a:pt x="53" y="148"/>
                    <a:pt x="57" y="144"/>
                  </a:cubicBezTo>
                  <a:cubicBezTo>
                    <a:pt x="59" y="143"/>
                    <a:pt x="60" y="143"/>
                    <a:pt x="61" y="142"/>
                  </a:cubicBezTo>
                  <a:cubicBezTo>
                    <a:pt x="64" y="140"/>
                    <a:pt x="67" y="140"/>
                    <a:pt x="69" y="138"/>
                  </a:cubicBezTo>
                  <a:cubicBezTo>
                    <a:pt x="71" y="136"/>
                    <a:pt x="72" y="134"/>
                    <a:pt x="73" y="132"/>
                  </a:cubicBezTo>
                  <a:cubicBezTo>
                    <a:pt x="75" y="128"/>
                    <a:pt x="75" y="125"/>
                    <a:pt x="76" y="120"/>
                  </a:cubicBezTo>
                  <a:cubicBezTo>
                    <a:pt x="77" y="117"/>
                    <a:pt x="78" y="115"/>
                    <a:pt x="79" y="112"/>
                  </a:cubicBezTo>
                  <a:cubicBezTo>
                    <a:pt x="80" y="105"/>
                    <a:pt x="79" y="100"/>
                    <a:pt x="83" y="94"/>
                  </a:cubicBezTo>
                  <a:cubicBezTo>
                    <a:pt x="85" y="90"/>
                    <a:pt x="88" y="88"/>
                    <a:pt x="91" y="85"/>
                  </a:cubicBezTo>
                  <a:cubicBezTo>
                    <a:pt x="94" y="82"/>
                    <a:pt x="96" y="81"/>
                    <a:pt x="96" y="77"/>
                  </a:cubicBezTo>
                  <a:cubicBezTo>
                    <a:pt x="96" y="75"/>
                    <a:pt x="95" y="74"/>
                    <a:pt x="95" y="72"/>
                  </a:cubicBezTo>
                  <a:cubicBezTo>
                    <a:pt x="95" y="67"/>
                    <a:pt x="98" y="64"/>
                    <a:pt x="101" y="61"/>
                  </a:cubicBezTo>
                  <a:cubicBezTo>
                    <a:pt x="103" y="60"/>
                    <a:pt x="104" y="60"/>
                    <a:pt x="105" y="58"/>
                  </a:cubicBezTo>
                  <a:cubicBezTo>
                    <a:pt x="107" y="56"/>
                    <a:pt x="108" y="54"/>
                    <a:pt x="108" y="51"/>
                  </a:cubicBezTo>
                  <a:cubicBezTo>
                    <a:pt x="108" y="47"/>
                    <a:pt x="106" y="44"/>
                    <a:pt x="104" y="40"/>
                  </a:cubicBezTo>
                  <a:cubicBezTo>
                    <a:pt x="104" y="40"/>
                    <a:pt x="104" y="40"/>
                    <a:pt x="104" y="40"/>
                  </a:cubicBezTo>
                  <a:cubicBezTo>
                    <a:pt x="107" y="39"/>
                    <a:pt x="109" y="39"/>
                    <a:pt x="110" y="36"/>
                  </a:cubicBezTo>
                  <a:cubicBezTo>
                    <a:pt x="112" y="33"/>
                    <a:pt x="112" y="30"/>
                    <a:pt x="112" y="26"/>
                  </a:cubicBezTo>
                  <a:cubicBezTo>
                    <a:pt x="113" y="24"/>
                    <a:pt x="114" y="22"/>
                    <a:pt x="115" y="20"/>
                  </a:cubicBezTo>
                  <a:cubicBezTo>
                    <a:pt x="115" y="19"/>
                    <a:pt x="115" y="18"/>
                    <a:pt x="115" y="18"/>
                  </a:cubicBezTo>
                  <a:cubicBezTo>
                    <a:pt x="116" y="18"/>
                    <a:pt x="117" y="18"/>
                    <a:pt x="117" y="18"/>
                  </a:cubicBezTo>
                  <a:cubicBezTo>
                    <a:pt x="120" y="17"/>
                    <a:pt x="122" y="17"/>
                    <a:pt x="125" y="17"/>
                  </a:cubicBezTo>
                  <a:cubicBezTo>
                    <a:pt x="128" y="17"/>
                    <a:pt x="129" y="17"/>
                    <a:pt x="131" y="17"/>
                  </a:cubicBezTo>
                  <a:cubicBezTo>
                    <a:pt x="134" y="18"/>
                    <a:pt x="135" y="21"/>
                    <a:pt x="137" y="23"/>
                  </a:cubicBezTo>
                  <a:cubicBezTo>
                    <a:pt x="139" y="25"/>
                    <a:pt x="140" y="27"/>
                    <a:pt x="142" y="29"/>
                  </a:cubicBezTo>
                  <a:cubicBezTo>
                    <a:pt x="144" y="30"/>
                    <a:pt x="145" y="31"/>
                    <a:pt x="146" y="31"/>
                  </a:cubicBezTo>
                  <a:cubicBezTo>
                    <a:pt x="148" y="31"/>
                    <a:pt x="149" y="31"/>
                    <a:pt x="151" y="31"/>
                  </a:cubicBezTo>
                  <a:cubicBezTo>
                    <a:pt x="151" y="15"/>
                    <a:pt x="151" y="15"/>
                    <a:pt x="151" y="15"/>
                  </a:cubicBezTo>
                  <a:cubicBezTo>
                    <a:pt x="151" y="13"/>
                    <a:pt x="151" y="12"/>
                    <a:pt x="151" y="10"/>
                  </a:cubicBezTo>
                  <a:cubicBezTo>
                    <a:pt x="151" y="9"/>
                    <a:pt x="153" y="9"/>
                    <a:pt x="155" y="7"/>
                  </a:cubicBezTo>
                  <a:cubicBezTo>
                    <a:pt x="158" y="5"/>
                    <a:pt x="160" y="3"/>
                    <a:pt x="164" y="3"/>
                  </a:cubicBezTo>
                  <a:cubicBezTo>
                    <a:pt x="170" y="3"/>
                    <a:pt x="173" y="6"/>
                    <a:pt x="179" y="6"/>
                  </a:cubicBezTo>
                  <a:cubicBezTo>
                    <a:pt x="186" y="6"/>
                    <a:pt x="193" y="5"/>
                    <a:pt x="199" y="1"/>
                  </a:cubicBezTo>
                  <a:cubicBezTo>
                    <a:pt x="199" y="1"/>
                    <a:pt x="199" y="1"/>
                    <a:pt x="199" y="1"/>
                  </a:cubicBezTo>
                  <a:cubicBezTo>
                    <a:pt x="202" y="3"/>
                    <a:pt x="205" y="5"/>
                    <a:pt x="208" y="5"/>
                  </a:cubicBezTo>
                  <a:cubicBezTo>
                    <a:pt x="212" y="5"/>
                    <a:pt x="214" y="5"/>
                    <a:pt x="218" y="4"/>
                  </a:cubicBezTo>
                  <a:cubicBezTo>
                    <a:pt x="222" y="3"/>
                    <a:pt x="224" y="0"/>
                    <a:pt x="228" y="0"/>
                  </a:cubicBezTo>
                  <a:cubicBezTo>
                    <a:pt x="230" y="0"/>
                    <a:pt x="229" y="2"/>
                    <a:pt x="230" y="4"/>
                  </a:cubicBezTo>
                  <a:cubicBezTo>
                    <a:pt x="231" y="6"/>
                    <a:pt x="232" y="7"/>
                    <a:pt x="232" y="9"/>
                  </a:cubicBezTo>
                  <a:cubicBezTo>
                    <a:pt x="232" y="12"/>
                    <a:pt x="229" y="13"/>
                    <a:pt x="227" y="15"/>
                  </a:cubicBezTo>
                  <a:cubicBezTo>
                    <a:pt x="224" y="20"/>
                    <a:pt x="221" y="22"/>
                    <a:pt x="220" y="27"/>
                  </a:cubicBezTo>
                  <a:cubicBezTo>
                    <a:pt x="219" y="30"/>
                    <a:pt x="219" y="33"/>
                    <a:pt x="218" y="35"/>
                  </a:cubicBezTo>
                  <a:cubicBezTo>
                    <a:pt x="217" y="38"/>
                    <a:pt x="215" y="40"/>
                    <a:pt x="215" y="42"/>
                  </a:cubicBezTo>
                  <a:cubicBezTo>
                    <a:pt x="215" y="44"/>
                    <a:pt x="216" y="46"/>
                    <a:pt x="218" y="46"/>
                  </a:cubicBezTo>
                  <a:cubicBezTo>
                    <a:pt x="221" y="46"/>
                    <a:pt x="223" y="45"/>
                    <a:pt x="226" y="44"/>
                  </a:cubicBezTo>
                  <a:cubicBezTo>
                    <a:pt x="234" y="43"/>
                    <a:pt x="238" y="41"/>
                    <a:pt x="246" y="38"/>
                  </a:cubicBezTo>
                  <a:cubicBezTo>
                    <a:pt x="246" y="38"/>
                    <a:pt x="247" y="38"/>
                    <a:pt x="248" y="37"/>
                  </a:cubicBezTo>
                  <a:cubicBezTo>
                    <a:pt x="252" y="35"/>
                    <a:pt x="254" y="32"/>
                    <a:pt x="259" y="32"/>
                  </a:cubicBezTo>
                  <a:cubicBezTo>
                    <a:pt x="261" y="32"/>
                    <a:pt x="262" y="34"/>
                    <a:pt x="264" y="35"/>
                  </a:cubicBezTo>
                  <a:cubicBezTo>
                    <a:pt x="266" y="37"/>
                    <a:pt x="268" y="38"/>
                    <a:pt x="270" y="39"/>
                  </a:cubicBezTo>
                  <a:cubicBezTo>
                    <a:pt x="273" y="41"/>
                    <a:pt x="276" y="43"/>
                    <a:pt x="280" y="43"/>
                  </a:cubicBezTo>
                  <a:cubicBezTo>
                    <a:pt x="283" y="43"/>
                    <a:pt x="283" y="40"/>
                    <a:pt x="284" y="37"/>
                  </a:cubicBezTo>
                  <a:cubicBezTo>
                    <a:pt x="286" y="33"/>
                    <a:pt x="287" y="30"/>
                    <a:pt x="291" y="28"/>
                  </a:cubicBezTo>
                  <a:cubicBezTo>
                    <a:pt x="291" y="28"/>
                    <a:pt x="291" y="28"/>
                    <a:pt x="291" y="28"/>
                  </a:cubicBezTo>
                  <a:cubicBezTo>
                    <a:pt x="293" y="28"/>
                    <a:pt x="297" y="27"/>
                    <a:pt x="299" y="28"/>
                  </a:cubicBezTo>
                  <a:cubicBezTo>
                    <a:pt x="303" y="29"/>
                    <a:pt x="303" y="32"/>
                    <a:pt x="306" y="34"/>
                  </a:cubicBezTo>
                  <a:cubicBezTo>
                    <a:pt x="308" y="36"/>
                    <a:pt x="310" y="36"/>
                    <a:pt x="312" y="37"/>
                  </a:cubicBezTo>
                  <a:cubicBezTo>
                    <a:pt x="315" y="38"/>
                    <a:pt x="318" y="38"/>
                    <a:pt x="320" y="40"/>
                  </a:cubicBezTo>
                  <a:cubicBezTo>
                    <a:pt x="322" y="42"/>
                    <a:pt x="322" y="44"/>
                    <a:pt x="323" y="46"/>
                  </a:cubicBezTo>
                  <a:cubicBezTo>
                    <a:pt x="324" y="48"/>
                    <a:pt x="325" y="50"/>
                    <a:pt x="326" y="52"/>
                  </a:cubicBezTo>
                  <a:cubicBezTo>
                    <a:pt x="329" y="57"/>
                    <a:pt x="331" y="60"/>
                    <a:pt x="334" y="66"/>
                  </a:cubicBezTo>
                  <a:cubicBezTo>
                    <a:pt x="335" y="69"/>
                    <a:pt x="337" y="71"/>
                    <a:pt x="338" y="74"/>
                  </a:cubicBezTo>
                  <a:cubicBezTo>
                    <a:pt x="340" y="80"/>
                    <a:pt x="339" y="84"/>
                    <a:pt x="340" y="90"/>
                  </a:cubicBezTo>
                  <a:cubicBezTo>
                    <a:pt x="340" y="90"/>
                    <a:pt x="340" y="90"/>
                    <a:pt x="340" y="90"/>
                  </a:cubicBezTo>
                  <a:cubicBezTo>
                    <a:pt x="336" y="92"/>
                    <a:pt x="334" y="94"/>
                    <a:pt x="332" y="98"/>
                  </a:cubicBezTo>
                  <a:cubicBezTo>
                    <a:pt x="329" y="95"/>
                    <a:pt x="328" y="92"/>
                    <a:pt x="325" y="88"/>
                  </a:cubicBezTo>
                  <a:cubicBezTo>
                    <a:pt x="325" y="89"/>
                    <a:pt x="324" y="88"/>
                    <a:pt x="323" y="88"/>
                  </a:cubicBezTo>
                  <a:cubicBezTo>
                    <a:pt x="321" y="90"/>
                    <a:pt x="320" y="93"/>
                    <a:pt x="320" y="96"/>
                  </a:cubicBezTo>
                  <a:cubicBezTo>
                    <a:pt x="312" y="96"/>
                    <a:pt x="312" y="96"/>
                    <a:pt x="312" y="96"/>
                  </a:cubicBezTo>
                  <a:cubicBezTo>
                    <a:pt x="314" y="100"/>
                    <a:pt x="314" y="102"/>
                    <a:pt x="315" y="106"/>
                  </a:cubicBezTo>
                  <a:cubicBezTo>
                    <a:pt x="316" y="109"/>
                    <a:pt x="317" y="111"/>
                    <a:pt x="317" y="115"/>
                  </a:cubicBezTo>
                  <a:cubicBezTo>
                    <a:pt x="317" y="118"/>
                    <a:pt x="317" y="120"/>
                    <a:pt x="315" y="122"/>
                  </a:cubicBezTo>
                  <a:cubicBezTo>
                    <a:pt x="313" y="124"/>
                    <a:pt x="311" y="124"/>
                    <a:pt x="309" y="126"/>
                  </a:cubicBezTo>
                  <a:cubicBezTo>
                    <a:pt x="305" y="129"/>
                    <a:pt x="302" y="129"/>
                    <a:pt x="297" y="130"/>
                  </a:cubicBezTo>
                  <a:cubicBezTo>
                    <a:pt x="292" y="130"/>
                    <a:pt x="290" y="133"/>
                    <a:pt x="285" y="133"/>
                  </a:cubicBezTo>
                  <a:cubicBezTo>
                    <a:pt x="283" y="133"/>
                    <a:pt x="282" y="133"/>
                    <a:pt x="281" y="132"/>
                  </a:cubicBezTo>
                  <a:cubicBezTo>
                    <a:pt x="278" y="131"/>
                    <a:pt x="278" y="129"/>
                    <a:pt x="275" y="127"/>
                  </a:cubicBezTo>
                  <a:cubicBezTo>
                    <a:pt x="273" y="131"/>
                    <a:pt x="272" y="134"/>
                    <a:pt x="269" y="137"/>
                  </a:cubicBezTo>
                  <a:cubicBezTo>
                    <a:pt x="267" y="138"/>
                    <a:pt x="266" y="139"/>
                    <a:pt x="264" y="139"/>
                  </a:cubicBezTo>
                  <a:cubicBezTo>
                    <a:pt x="259" y="139"/>
                    <a:pt x="260" y="133"/>
                    <a:pt x="258" y="128"/>
                  </a:cubicBezTo>
                  <a:cubicBezTo>
                    <a:pt x="252" y="130"/>
                    <a:pt x="250" y="134"/>
                    <a:pt x="244" y="138"/>
                  </a:cubicBezTo>
                  <a:cubicBezTo>
                    <a:pt x="242" y="139"/>
                    <a:pt x="241" y="141"/>
                    <a:pt x="238" y="141"/>
                  </a:cubicBezTo>
                  <a:cubicBezTo>
                    <a:pt x="237" y="141"/>
                    <a:pt x="237" y="141"/>
                    <a:pt x="236" y="141"/>
                  </a:cubicBezTo>
                  <a:cubicBezTo>
                    <a:pt x="236" y="138"/>
                    <a:pt x="237" y="136"/>
                    <a:pt x="236" y="133"/>
                  </a:cubicBezTo>
                  <a:cubicBezTo>
                    <a:pt x="233" y="134"/>
                    <a:pt x="232" y="135"/>
                    <a:pt x="228" y="136"/>
                  </a:cubicBezTo>
                  <a:cubicBezTo>
                    <a:pt x="224" y="139"/>
                    <a:pt x="222" y="141"/>
                    <a:pt x="218" y="143"/>
                  </a:cubicBezTo>
                  <a:cubicBezTo>
                    <a:pt x="218" y="143"/>
                    <a:pt x="218" y="143"/>
                    <a:pt x="218" y="143"/>
                  </a:cubicBezTo>
                  <a:cubicBezTo>
                    <a:pt x="215" y="139"/>
                    <a:pt x="213" y="136"/>
                    <a:pt x="208" y="136"/>
                  </a:cubicBezTo>
                  <a:cubicBezTo>
                    <a:pt x="204" y="136"/>
                    <a:pt x="199" y="136"/>
                    <a:pt x="196" y="139"/>
                  </a:cubicBezTo>
                  <a:cubicBezTo>
                    <a:pt x="195" y="140"/>
                    <a:pt x="195" y="143"/>
                    <a:pt x="194" y="14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p:cNvSpPr>
            <p:nvPr/>
          </p:nvSpPr>
          <p:spPr bwMode="auto">
            <a:xfrm>
              <a:off x="5656263" y="3081338"/>
              <a:ext cx="61913" cy="61913"/>
            </a:xfrm>
            <a:custGeom>
              <a:avLst/>
              <a:gdLst/>
              <a:ahLst/>
              <a:cxnLst>
                <a:cxn ang="0">
                  <a:pos x="15" y="0"/>
                </a:cxn>
                <a:cxn ang="0">
                  <a:pos x="21" y="5"/>
                </a:cxn>
                <a:cxn ang="0">
                  <a:pos x="29" y="8"/>
                </a:cxn>
                <a:cxn ang="0">
                  <a:pos x="35" y="13"/>
                </a:cxn>
                <a:cxn ang="0">
                  <a:pos x="39" y="16"/>
                </a:cxn>
                <a:cxn ang="0">
                  <a:pos x="40" y="20"/>
                </a:cxn>
                <a:cxn ang="0">
                  <a:pos x="44" y="30"/>
                </a:cxn>
                <a:cxn ang="0">
                  <a:pos x="43" y="32"/>
                </a:cxn>
                <a:cxn ang="0">
                  <a:pos x="35" y="36"/>
                </a:cxn>
                <a:cxn ang="0">
                  <a:pos x="25" y="39"/>
                </a:cxn>
                <a:cxn ang="0">
                  <a:pos x="12" y="44"/>
                </a:cxn>
                <a:cxn ang="0">
                  <a:pos x="12" y="44"/>
                </a:cxn>
                <a:cxn ang="0">
                  <a:pos x="6" y="37"/>
                </a:cxn>
                <a:cxn ang="0">
                  <a:pos x="0" y="26"/>
                </a:cxn>
                <a:cxn ang="0">
                  <a:pos x="0" y="26"/>
                </a:cxn>
                <a:cxn ang="0">
                  <a:pos x="4" y="18"/>
                </a:cxn>
                <a:cxn ang="0">
                  <a:pos x="15" y="0"/>
                </a:cxn>
              </a:cxnLst>
              <a:rect l="0" t="0" r="r" b="b"/>
              <a:pathLst>
                <a:path w="44" h="44">
                  <a:moveTo>
                    <a:pt x="15" y="0"/>
                  </a:moveTo>
                  <a:cubicBezTo>
                    <a:pt x="17" y="2"/>
                    <a:pt x="18" y="4"/>
                    <a:pt x="21" y="5"/>
                  </a:cubicBezTo>
                  <a:cubicBezTo>
                    <a:pt x="24" y="6"/>
                    <a:pt x="26" y="6"/>
                    <a:pt x="29" y="8"/>
                  </a:cubicBezTo>
                  <a:cubicBezTo>
                    <a:pt x="32" y="9"/>
                    <a:pt x="33" y="11"/>
                    <a:pt x="35" y="13"/>
                  </a:cubicBezTo>
                  <a:cubicBezTo>
                    <a:pt x="37" y="14"/>
                    <a:pt x="39" y="15"/>
                    <a:pt x="39" y="16"/>
                  </a:cubicBezTo>
                  <a:cubicBezTo>
                    <a:pt x="40" y="18"/>
                    <a:pt x="39" y="19"/>
                    <a:pt x="40" y="20"/>
                  </a:cubicBezTo>
                  <a:cubicBezTo>
                    <a:pt x="41" y="24"/>
                    <a:pt x="44" y="26"/>
                    <a:pt x="44" y="30"/>
                  </a:cubicBezTo>
                  <a:cubicBezTo>
                    <a:pt x="44" y="31"/>
                    <a:pt x="43" y="32"/>
                    <a:pt x="43" y="32"/>
                  </a:cubicBezTo>
                  <a:cubicBezTo>
                    <a:pt x="41" y="36"/>
                    <a:pt x="38" y="35"/>
                    <a:pt x="35" y="36"/>
                  </a:cubicBezTo>
                  <a:cubicBezTo>
                    <a:pt x="31" y="38"/>
                    <a:pt x="29" y="39"/>
                    <a:pt x="25" y="39"/>
                  </a:cubicBezTo>
                  <a:cubicBezTo>
                    <a:pt x="19" y="40"/>
                    <a:pt x="15" y="42"/>
                    <a:pt x="12" y="44"/>
                  </a:cubicBezTo>
                  <a:cubicBezTo>
                    <a:pt x="12" y="44"/>
                    <a:pt x="12" y="44"/>
                    <a:pt x="12" y="44"/>
                  </a:cubicBezTo>
                  <a:cubicBezTo>
                    <a:pt x="10" y="41"/>
                    <a:pt x="8" y="40"/>
                    <a:pt x="6" y="37"/>
                  </a:cubicBezTo>
                  <a:cubicBezTo>
                    <a:pt x="3" y="33"/>
                    <a:pt x="3" y="31"/>
                    <a:pt x="0" y="26"/>
                  </a:cubicBezTo>
                  <a:cubicBezTo>
                    <a:pt x="0" y="26"/>
                    <a:pt x="0" y="26"/>
                    <a:pt x="0" y="26"/>
                  </a:cubicBezTo>
                  <a:cubicBezTo>
                    <a:pt x="2" y="24"/>
                    <a:pt x="3" y="21"/>
                    <a:pt x="4" y="18"/>
                  </a:cubicBezTo>
                  <a:cubicBezTo>
                    <a:pt x="8" y="12"/>
                    <a:pt x="10" y="7"/>
                    <a:pt x="15"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p:cNvSpPr>
            <p:nvPr/>
          </p:nvSpPr>
          <p:spPr bwMode="auto">
            <a:xfrm>
              <a:off x="5199063" y="3719513"/>
              <a:ext cx="33338" cy="15875"/>
            </a:xfrm>
            <a:custGeom>
              <a:avLst/>
              <a:gdLst/>
              <a:ahLst/>
              <a:cxnLst>
                <a:cxn ang="0">
                  <a:pos x="24" y="7"/>
                </a:cxn>
                <a:cxn ang="0">
                  <a:pos x="23" y="7"/>
                </a:cxn>
                <a:cxn ang="0">
                  <a:pos x="13" y="12"/>
                </a:cxn>
                <a:cxn ang="0">
                  <a:pos x="7" y="10"/>
                </a:cxn>
                <a:cxn ang="0">
                  <a:pos x="0" y="8"/>
                </a:cxn>
                <a:cxn ang="0">
                  <a:pos x="0" y="8"/>
                </a:cxn>
                <a:cxn ang="0">
                  <a:pos x="2" y="3"/>
                </a:cxn>
                <a:cxn ang="0">
                  <a:pos x="14" y="0"/>
                </a:cxn>
                <a:cxn ang="0">
                  <a:pos x="24" y="7"/>
                </a:cxn>
              </a:cxnLst>
              <a:rect l="0" t="0" r="r" b="b"/>
              <a:pathLst>
                <a:path w="24" h="12">
                  <a:moveTo>
                    <a:pt x="24" y="7"/>
                  </a:moveTo>
                  <a:cubicBezTo>
                    <a:pt x="24" y="7"/>
                    <a:pt x="23" y="7"/>
                    <a:pt x="23" y="7"/>
                  </a:cubicBezTo>
                  <a:cubicBezTo>
                    <a:pt x="19" y="9"/>
                    <a:pt x="17" y="12"/>
                    <a:pt x="13" y="12"/>
                  </a:cubicBezTo>
                  <a:cubicBezTo>
                    <a:pt x="10" y="12"/>
                    <a:pt x="9" y="11"/>
                    <a:pt x="7" y="10"/>
                  </a:cubicBezTo>
                  <a:cubicBezTo>
                    <a:pt x="4" y="10"/>
                    <a:pt x="2" y="9"/>
                    <a:pt x="0" y="8"/>
                  </a:cubicBezTo>
                  <a:cubicBezTo>
                    <a:pt x="0" y="8"/>
                    <a:pt x="0" y="8"/>
                    <a:pt x="0" y="8"/>
                  </a:cubicBezTo>
                  <a:cubicBezTo>
                    <a:pt x="1" y="7"/>
                    <a:pt x="1" y="4"/>
                    <a:pt x="2" y="3"/>
                  </a:cubicBezTo>
                  <a:cubicBezTo>
                    <a:pt x="5" y="0"/>
                    <a:pt x="10" y="0"/>
                    <a:pt x="14" y="0"/>
                  </a:cubicBezTo>
                  <a:cubicBezTo>
                    <a:pt x="19" y="0"/>
                    <a:pt x="21" y="3"/>
                    <a:pt x="24" y="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p:cNvSpPr>
            <p:nvPr/>
          </p:nvSpPr>
          <p:spPr bwMode="auto">
            <a:xfrm>
              <a:off x="4860925" y="3906838"/>
              <a:ext cx="149225" cy="122238"/>
            </a:xfrm>
            <a:custGeom>
              <a:avLst/>
              <a:gdLst/>
              <a:ahLst/>
              <a:cxnLst>
                <a:cxn ang="0">
                  <a:pos x="58" y="6"/>
                </a:cxn>
                <a:cxn ang="0">
                  <a:pos x="50" y="3"/>
                </a:cxn>
                <a:cxn ang="0">
                  <a:pos x="46" y="5"/>
                </a:cxn>
                <a:cxn ang="0">
                  <a:pos x="45" y="7"/>
                </a:cxn>
                <a:cxn ang="0">
                  <a:pos x="41" y="9"/>
                </a:cxn>
                <a:cxn ang="0">
                  <a:pos x="37" y="10"/>
                </a:cxn>
                <a:cxn ang="0">
                  <a:pos x="35" y="8"/>
                </a:cxn>
                <a:cxn ang="0">
                  <a:pos x="29" y="6"/>
                </a:cxn>
                <a:cxn ang="0">
                  <a:pos x="27" y="7"/>
                </a:cxn>
                <a:cxn ang="0">
                  <a:pos x="32" y="13"/>
                </a:cxn>
                <a:cxn ang="0">
                  <a:pos x="25" y="17"/>
                </a:cxn>
                <a:cxn ang="0">
                  <a:pos x="15" y="27"/>
                </a:cxn>
                <a:cxn ang="0">
                  <a:pos x="9" y="32"/>
                </a:cxn>
                <a:cxn ang="0">
                  <a:pos x="0" y="42"/>
                </a:cxn>
                <a:cxn ang="0">
                  <a:pos x="4" y="52"/>
                </a:cxn>
                <a:cxn ang="0">
                  <a:pos x="4" y="65"/>
                </a:cxn>
                <a:cxn ang="0">
                  <a:pos x="16" y="78"/>
                </a:cxn>
                <a:cxn ang="0">
                  <a:pos x="33" y="87"/>
                </a:cxn>
                <a:cxn ang="0">
                  <a:pos x="40" y="84"/>
                </a:cxn>
                <a:cxn ang="0">
                  <a:pos x="48" y="80"/>
                </a:cxn>
                <a:cxn ang="0">
                  <a:pos x="59" y="78"/>
                </a:cxn>
                <a:cxn ang="0">
                  <a:pos x="63" y="76"/>
                </a:cxn>
                <a:cxn ang="0">
                  <a:pos x="75" y="72"/>
                </a:cxn>
                <a:cxn ang="0">
                  <a:pos x="83" y="70"/>
                </a:cxn>
                <a:cxn ang="0">
                  <a:pos x="86" y="63"/>
                </a:cxn>
                <a:cxn ang="0">
                  <a:pos x="88" y="51"/>
                </a:cxn>
                <a:cxn ang="0">
                  <a:pos x="89" y="45"/>
                </a:cxn>
                <a:cxn ang="0">
                  <a:pos x="93" y="35"/>
                </a:cxn>
                <a:cxn ang="0">
                  <a:pos x="102" y="20"/>
                </a:cxn>
                <a:cxn ang="0">
                  <a:pos x="107" y="9"/>
                </a:cxn>
                <a:cxn ang="0">
                  <a:pos x="103" y="4"/>
                </a:cxn>
                <a:cxn ang="0">
                  <a:pos x="97" y="0"/>
                </a:cxn>
                <a:cxn ang="0">
                  <a:pos x="93" y="4"/>
                </a:cxn>
                <a:cxn ang="0">
                  <a:pos x="84" y="7"/>
                </a:cxn>
                <a:cxn ang="0">
                  <a:pos x="67" y="2"/>
                </a:cxn>
                <a:cxn ang="0">
                  <a:pos x="64" y="4"/>
                </a:cxn>
                <a:cxn ang="0">
                  <a:pos x="62" y="4"/>
                </a:cxn>
                <a:cxn ang="0">
                  <a:pos x="58" y="6"/>
                </a:cxn>
              </a:cxnLst>
              <a:rect l="0" t="0" r="r" b="b"/>
              <a:pathLst>
                <a:path w="107" h="87">
                  <a:moveTo>
                    <a:pt x="58" y="6"/>
                  </a:moveTo>
                  <a:cubicBezTo>
                    <a:pt x="55" y="6"/>
                    <a:pt x="53" y="3"/>
                    <a:pt x="50" y="3"/>
                  </a:cubicBezTo>
                  <a:cubicBezTo>
                    <a:pt x="48" y="3"/>
                    <a:pt x="47" y="4"/>
                    <a:pt x="46" y="5"/>
                  </a:cubicBezTo>
                  <a:cubicBezTo>
                    <a:pt x="45" y="6"/>
                    <a:pt x="45" y="7"/>
                    <a:pt x="45" y="7"/>
                  </a:cubicBezTo>
                  <a:cubicBezTo>
                    <a:pt x="44" y="8"/>
                    <a:pt x="42" y="8"/>
                    <a:pt x="41" y="9"/>
                  </a:cubicBezTo>
                  <a:cubicBezTo>
                    <a:pt x="39" y="10"/>
                    <a:pt x="38" y="10"/>
                    <a:pt x="37" y="10"/>
                  </a:cubicBezTo>
                  <a:cubicBezTo>
                    <a:pt x="36" y="10"/>
                    <a:pt x="36" y="9"/>
                    <a:pt x="35" y="8"/>
                  </a:cubicBezTo>
                  <a:cubicBezTo>
                    <a:pt x="33" y="7"/>
                    <a:pt x="32" y="7"/>
                    <a:pt x="29" y="6"/>
                  </a:cubicBezTo>
                  <a:cubicBezTo>
                    <a:pt x="27" y="7"/>
                    <a:pt x="27" y="7"/>
                    <a:pt x="27" y="7"/>
                  </a:cubicBezTo>
                  <a:cubicBezTo>
                    <a:pt x="29" y="9"/>
                    <a:pt x="31" y="11"/>
                    <a:pt x="32" y="13"/>
                  </a:cubicBezTo>
                  <a:cubicBezTo>
                    <a:pt x="29" y="14"/>
                    <a:pt x="28" y="15"/>
                    <a:pt x="25" y="17"/>
                  </a:cubicBezTo>
                  <a:cubicBezTo>
                    <a:pt x="20" y="19"/>
                    <a:pt x="19" y="23"/>
                    <a:pt x="15" y="27"/>
                  </a:cubicBezTo>
                  <a:cubicBezTo>
                    <a:pt x="13" y="29"/>
                    <a:pt x="12" y="31"/>
                    <a:pt x="9" y="32"/>
                  </a:cubicBezTo>
                  <a:cubicBezTo>
                    <a:pt x="5" y="34"/>
                    <a:pt x="0" y="37"/>
                    <a:pt x="0" y="42"/>
                  </a:cubicBezTo>
                  <a:cubicBezTo>
                    <a:pt x="0" y="46"/>
                    <a:pt x="4" y="48"/>
                    <a:pt x="4" y="52"/>
                  </a:cubicBezTo>
                  <a:cubicBezTo>
                    <a:pt x="4" y="65"/>
                    <a:pt x="4" y="65"/>
                    <a:pt x="4" y="65"/>
                  </a:cubicBezTo>
                  <a:cubicBezTo>
                    <a:pt x="4" y="72"/>
                    <a:pt x="10" y="75"/>
                    <a:pt x="16" y="78"/>
                  </a:cubicBezTo>
                  <a:cubicBezTo>
                    <a:pt x="23" y="82"/>
                    <a:pt x="26" y="87"/>
                    <a:pt x="33" y="87"/>
                  </a:cubicBezTo>
                  <a:cubicBezTo>
                    <a:pt x="36" y="87"/>
                    <a:pt x="38" y="85"/>
                    <a:pt x="40" y="84"/>
                  </a:cubicBezTo>
                  <a:cubicBezTo>
                    <a:pt x="43" y="82"/>
                    <a:pt x="45" y="81"/>
                    <a:pt x="48" y="80"/>
                  </a:cubicBezTo>
                  <a:cubicBezTo>
                    <a:pt x="52" y="79"/>
                    <a:pt x="55" y="80"/>
                    <a:pt x="59" y="78"/>
                  </a:cubicBezTo>
                  <a:cubicBezTo>
                    <a:pt x="60" y="78"/>
                    <a:pt x="61" y="77"/>
                    <a:pt x="63" y="76"/>
                  </a:cubicBezTo>
                  <a:cubicBezTo>
                    <a:pt x="67" y="74"/>
                    <a:pt x="70" y="73"/>
                    <a:pt x="75" y="72"/>
                  </a:cubicBezTo>
                  <a:cubicBezTo>
                    <a:pt x="78" y="71"/>
                    <a:pt x="80" y="72"/>
                    <a:pt x="83" y="70"/>
                  </a:cubicBezTo>
                  <a:cubicBezTo>
                    <a:pt x="85" y="68"/>
                    <a:pt x="85" y="66"/>
                    <a:pt x="86" y="63"/>
                  </a:cubicBezTo>
                  <a:cubicBezTo>
                    <a:pt x="87" y="59"/>
                    <a:pt x="88" y="56"/>
                    <a:pt x="88" y="51"/>
                  </a:cubicBezTo>
                  <a:cubicBezTo>
                    <a:pt x="89" y="49"/>
                    <a:pt x="88" y="48"/>
                    <a:pt x="89" y="45"/>
                  </a:cubicBezTo>
                  <a:cubicBezTo>
                    <a:pt x="90" y="41"/>
                    <a:pt x="91" y="39"/>
                    <a:pt x="93" y="35"/>
                  </a:cubicBezTo>
                  <a:cubicBezTo>
                    <a:pt x="95" y="29"/>
                    <a:pt x="98" y="26"/>
                    <a:pt x="102" y="20"/>
                  </a:cubicBezTo>
                  <a:cubicBezTo>
                    <a:pt x="104" y="16"/>
                    <a:pt x="107" y="14"/>
                    <a:pt x="107" y="9"/>
                  </a:cubicBezTo>
                  <a:cubicBezTo>
                    <a:pt x="107" y="7"/>
                    <a:pt x="105" y="6"/>
                    <a:pt x="103" y="4"/>
                  </a:cubicBezTo>
                  <a:cubicBezTo>
                    <a:pt x="102" y="2"/>
                    <a:pt x="100" y="0"/>
                    <a:pt x="97" y="0"/>
                  </a:cubicBezTo>
                  <a:cubicBezTo>
                    <a:pt x="95" y="0"/>
                    <a:pt x="95" y="3"/>
                    <a:pt x="93" y="4"/>
                  </a:cubicBezTo>
                  <a:cubicBezTo>
                    <a:pt x="90" y="6"/>
                    <a:pt x="88" y="7"/>
                    <a:pt x="84" y="7"/>
                  </a:cubicBezTo>
                  <a:cubicBezTo>
                    <a:pt x="77" y="7"/>
                    <a:pt x="74" y="2"/>
                    <a:pt x="67" y="2"/>
                  </a:cubicBezTo>
                  <a:cubicBezTo>
                    <a:pt x="66" y="2"/>
                    <a:pt x="65" y="4"/>
                    <a:pt x="64" y="4"/>
                  </a:cubicBezTo>
                  <a:cubicBezTo>
                    <a:pt x="63" y="5"/>
                    <a:pt x="62" y="4"/>
                    <a:pt x="62" y="4"/>
                  </a:cubicBezTo>
                  <a:cubicBezTo>
                    <a:pt x="60" y="5"/>
                    <a:pt x="59" y="6"/>
                    <a:pt x="58" y="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p:cNvSpPr>
            <p:nvPr/>
          </p:nvSpPr>
          <p:spPr bwMode="auto">
            <a:xfrm>
              <a:off x="3625850" y="2462213"/>
              <a:ext cx="869950" cy="614363"/>
            </a:xfrm>
            <a:custGeom>
              <a:avLst/>
              <a:gdLst/>
              <a:ahLst/>
              <a:cxnLst>
                <a:cxn ang="0">
                  <a:pos x="195" y="4"/>
                </a:cxn>
                <a:cxn ang="0">
                  <a:pos x="242" y="1"/>
                </a:cxn>
                <a:cxn ang="0">
                  <a:pos x="283" y="21"/>
                </a:cxn>
                <a:cxn ang="0">
                  <a:pos x="318" y="45"/>
                </a:cxn>
                <a:cxn ang="0">
                  <a:pos x="348" y="56"/>
                </a:cxn>
                <a:cxn ang="0">
                  <a:pos x="348" y="15"/>
                </a:cxn>
                <a:cxn ang="0">
                  <a:pos x="370" y="14"/>
                </a:cxn>
                <a:cxn ang="0">
                  <a:pos x="399" y="29"/>
                </a:cxn>
                <a:cxn ang="0">
                  <a:pos x="435" y="15"/>
                </a:cxn>
                <a:cxn ang="0">
                  <a:pos x="463" y="44"/>
                </a:cxn>
                <a:cxn ang="0">
                  <a:pos x="495" y="58"/>
                </a:cxn>
                <a:cxn ang="0">
                  <a:pos x="529" y="83"/>
                </a:cxn>
                <a:cxn ang="0">
                  <a:pos x="578" y="97"/>
                </a:cxn>
                <a:cxn ang="0">
                  <a:pos x="599" y="124"/>
                </a:cxn>
                <a:cxn ang="0">
                  <a:pos x="622" y="181"/>
                </a:cxn>
                <a:cxn ang="0">
                  <a:pos x="608" y="215"/>
                </a:cxn>
                <a:cxn ang="0">
                  <a:pos x="591" y="230"/>
                </a:cxn>
                <a:cxn ang="0">
                  <a:pos x="573" y="264"/>
                </a:cxn>
                <a:cxn ang="0">
                  <a:pos x="586" y="284"/>
                </a:cxn>
                <a:cxn ang="0">
                  <a:pos x="556" y="296"/>
                </a:cxn>
                <a:cxn ang="0">
                  <a:pos x="526" y="290"/>
                </a:cxn>
                <a:cxn ang="0">
                  <a:pos x="539" y="327"/>
                </a:cxn>
                <a:cxn ang="0">
                  <a:pos x="561" y="341"/>
                </a:cxn>
                <a:cxn ang="0">
                  <a:pos x="566" y="354"/>
                </a:cxn>
                <a:cxn ang="0">
                  <a:pos x="536" y="361"/>
                </a:cxn>
                <a:cxn ang="0">
                  <a:pos x="534" y="378"/>
                </a:cxn>
                <a:cxn ang="0">
                  <a:pos x="515" y="389"/>
                </a:cxn>
                <a:cxn ang="0">
                  <a:pos x="493" y="379"/>
                </a:cxn>
                <a:cxn ang="0">
                  <a:pos x="472" y="367"/>
                </a:cxn>
                <a:cxn ang="0">
                  <a:pos x="448" y="363"/>
                </a:cxn>
                <a:cxn ang="0">
                  <a:pos x="420" y="324"/>
                </a:cxn>
                <a:cxn ang="0">
                  <a:pos x="396" y="307"/>
                </a:cxn>
                <a:cxn ang="0">
                  <a:pos x="366" y="316"/>
                </a:cxn>
                <a:cxn ang="0">
                  <a:pos x="369" y="357"/>
                </a:cxn>
                <a:cxn ang="0">
                  <a:pos x="372" y="379"/>
                </a:cxn>
                <a:cxn ang="0">
                  <a:pos x="363" y="395"/>
                </a:cxn>
                <a:cxn ang="0">
                  <a:pos x="345" y="416"/>
                </a:cxn>
                <a:cxn ang="0">
                  <a:pos x="330" y="431"/>
                </a:cxn>
                <a:cxn ang="0">
                  <a:pos x="310" y="432"/>
                </a:cxn>
                <a:cxn ang="0">
                  <a:pos x="287" y="429"/>
                </a:cxn>
                <a:cxn ang="0">
                  <a:pos x="261" y="403"/>
                </a:cxn>
                <a:cxn ang="0">
                  <a:pos x="235" y="380"/>
                </a:cxn>
                <a:cxn ang="0">
                  <a:pos x="159" y="375"/>
                </a:cxn>
                <a:cxn ang="0">
                  <a:pos x="123" y="373"/>
                </a:cxn>
                <a:cxn ang="0">
                  <a:pos x="58" y="355"/>
                </a:cxn>
                <a:cxn ang="0">
                  <a:pos x="13" y="313"/>
                </a:cxn>
                <a:cxn ang="0">
                  <a:pos x="15" y="288"/>
                </a:cxn>
                <a:cxn ang="0">
                  <a:pos x="3" y="253"/>
                </a:cxn>
                <a:cxn ang="0">
                  <a:pos x="12" y="224"/>
                </a:cxn>
                <a:cxn ang="0">
                  <a:pos x="6" y="202"/>
                </a:cxn>
                <a:cxn ang="0">
                  <a:pos x="7" y="192"/>
                </a:cxn>
                <a:cxn ang="0">
                  <a:pos x="36" y="182"/>
                </a:cxn>
                <a:cxn ang="0">
                  <a:pos x="65" y="191"/>
                </a:cxn>
                <a:cxn ang="0">
                  <a:pos x="69" y="164"/>
                </a:cxn>
                <a:cxn ang="0">
                  <a:pos x="64" y="144"/>
                </a:cxn>
                <a:cxn ang="0">
                  <a:pos x="73" y="115"/>
                </a:cxn>
                <a:cxn ang="0">
                  <a:pos x="47" y="95"/>
                </a:cxn>
                <a:cxn ang="0">
                  <a:pos x="35" y="51"/>
                </a:cxn>
                <a:cxn ang="0">
                  <a:pos x="67" y="38"/>
                </a:cxn>
                <a:cxn ang="0">
                  <a:pos x="121" y="23"/>
                </a:cxn>
              </a:cxnLst>
              <a:rect l="0" t="0" r="r" b="b"/>
              <a:pathLst>
                <a:path w="622" h="439">
                  <a:moveTo>
                    <a:pt x="160" y="11"/>
                  </a:moveTo>
                  <a:cubicBezTo>
                    <a:pt x="164" y="10"/>
                    <a:pt x="168" y="9"/>
                    <a:pt x="172" y="8"/>
                  </a:cubicBezTo>
                  <a:cubicBezTo>
                    <a:pt x="177" y="8"/>
                    <a:pt x="180" y="7"/>
                    <a:pt x="184" y="6"/>
                  </a:cubicBezTo>
                  <a:cubicBezTo>
                    <a:pt x="188" y="6"/>
                    <a:pt x="191" y="5"/>
                    <a:pt x="195" y="4"/>
                  </a:cubicBezTo>
                  <a:cubicBezTo>
                    <a:pt x="200" y="3"/>
                    <a:pt x="203" y="4"/>
                    <a:pt x="209" y="4"/>
                  </a:cubicBezTo>
                  <a:cubicBezTo>
                    <a:pt x="217" y="3"/>
                    <a:pt x="221" y="0"/>
                    <a:pt x="229" y="0"/>
                  </a:cubicBezTo>
                  <a:cubicBezTo>
                    <a:pt x="232" y="0"/>
                    <a:pt x="233" y="1"/>
                    <a:pt x="236" y="1"/>
                  </a:cubicBezTo>
                  <a:cubicBezTo>
                    <a:pt x="238" y="2"/>
                    <a:pt x="240" y="1"/>
                    <a:pt x="242" y="1"/>
                  </a:cubicBezTo>
                  <a:cubicBezTo>
                    <a:pt x="246" y="2"/>
                    <a:pt x="247" y="4"/>
                    <a:pt x="250" y="5"/>
                  </a:cubicBezTo>
                  <a:cubicBezTo>
                    <a:pt x="254" y="6"/>
                    <a:pt x="257" y="7"/>
                    <a:pt x="261" y="7"/>
                  </a:cubicBezTo>
                  <a:cubicBezTo>
                    <a:pt x="269" y="9"/>
                    <a:pt x="273" y="13"/>
                    <a:pt x="279" y="18"/>
                  </a:cubicBezTo>
                  <a:cubicBezTo>
                    <a:pt x="280" y="19"/>
                    <a:pt x="281" y="20"/>
                    <a:pt x="283" y="21"/>
                  </a:cubicBezTo>
                  <a:cubicBezTo>
                    <a:pt x="285" y="24"/>
                    <a:pt x="287" y="26"/>
                    <a:pt x="290" y="28"/>
                  </a:cubicBezTo>
                  <a:cubicBezTo>
                    <a:pt x="294" y="30"/>
                    <a:pt x="296" y="31"/>
                    <a:pt x="300" y="34"/>
                  </a:cubicBezTo>
                  <a:cubicBezTo>
                    <a:pt x="302" y="36"/>
                    <a:pt x="302" y="38"/>
                    <a:pt x="304" y="40"/>
                  </a:cubicBezTo>
                  <a:cubicBezTo>
                    <a:pt x="308" y="45"/>
                    <a:pt x="313" y="44"/>
                    <a:pt x="318" y="45"/>
                  </a:cubicBezTo>
                  <a:cubicBezTo>
                    <a:pt x="322" y="46"/>
                    <a:pt x="323" y="49"/>
                    <a:pt x="326" y="50"/>
                  </a:cubicBezTo>
                  <a:cubicBezTo>
                    <a:pt x="331" y="53"/>
                    <a:pt x="334" y="54"/>
                    <a:pt x="338" y="56"/>
                  </a:cubicBezTo>
                  <a:cubicBezTo>
                    <a:pt x="341" y="58"/>
                    <a:pt x="343" y="60"/>
                    <a:pt x="346" y="61"/>
                  </a:cubicBezTo>
                  <a:cubicBezTo>
                    <a:pt x="347" y="59"/>
                    <a:pt x="348" y="58"/>
                    <a:pt x="348" y="56"/>
                  </a:cubicBezTo>
                  <a:cubicBezTo>
                    <a:pt x="348" y="54"/>
                    <a:pt x="347" y="53"/>
                    <a:pt x="347" y="51"/>
                  </a:cubicBezTo>
                  <a:cubicBezTo>
                    <a:pt x="347" y="46"/>
                    <a:pt x="346" y="43"/>
                    <a:pt x="346" y="38"/>
                  </a:cubicBezTo>
                  <a:cubicBezTo>
                    <a:pt x="346" y="32"/>
                    <a:pt x="348" y="28"/>
                    <a:pt x="348" y="21"/>
                  </a:cubicBezTo>
                  <a:cubicBezTo>
                    <a:pt x="349" y="19"/>
                    <a:pt x="348" y="18"/>
                    <a:pt x="348" y="15"/>
                  </a:cubicBezTo>
                  <a:cubicBezTo>
                    <a:pt x="348" y="14"/>
                    <a:pt x="348" y="13"/>
                    <a:pt x="349" y="11"/>
                  </a:cubicBezTo>
                  <a:cubicBezTo>
                    <a:pt x="351" y="9"/>
                    <a:pt x="354" y="10"/>
                    <a:pt x="357" y="9"/>
                  </a:cubicBezTo>
                  <a:cubicBezTo>
                    <a:pt x="360" y="9"/>
                    <a:pt x="361" y="8"/>
                    <a:pt x="363" y="8"/>
                  </a:cubicBezTo>
                  <a:cubicBezTo>
                    <a:pt x="367" y="8"/>
                    <a:pt x="368" y="12"/>
                    <a:pt x="370" y="14"/>
                  </a:cubicBezTo>
                  <a:cubicBezTo>
                    <a:pt x="372" y="16"/>
                    <a:pt x="373" y="16"/>
                    <a:pt x="375" y="17"/>
                  </a:cubicBezTo>
                  <a:cubicBezTo>
                    <a:pt x="377" y="19"/>
                    <a:pt x="378" y="21"/>
                    <a:pt x="381" y="22"/>
                  </a:cubicBezTo>
                  <a:cubicBezTo>
                    <a:pt x="384" y="24"/>
                    <a:pt x="386" y="25"/>
                    <a:pt x="389" y="26"/>
                  </a:cubicBezTo>
                  <a:cubicBezTo>
                    <a:pt x="393" y="27"/>
                    <a:pt x="395" y="29"/>
                    <a:pt x="399" y="29"/>
                  </a:cubicBezTo>
                  <a:cubicBezTo>
                    <a:pt x="401" y="29"/>
                    <a:pt x="401" y="27"/>
                    <a:pt x="402" y="25"/>
                  </a:cubicBezTo>
                  <a:cubicBezTo>
                    <a:pt x="405" y="23"/>
                    <a:pt x="406" y="21"/>
                    <a:pt x="409" y="21"/>
                  </a:cubicBezTo>
                  <a:cubicBezTo>
                    <a:pt x="414" y="21"/>
                    <a:pt x="416" y="23"/>
                    <a:pt x="421" y="23"/>
                  </a:cubicBezTo>
                  <a:cubicBezTo>
                    <a:pt x="427" y="23"/>
                    <a:pt x="428" y="15"/>
                    <a:pt x="435" y="15"/>
                  </a:cubicBezTo>
                  <a:cubicBezTo>
                    <a:pt x="437" y="15"/>
                    <a:pt x="437" y="17"/>
                    <a:pt x="438" y="18"/>
                  </a:cubicBezTo>
                  <a:cubicBezTo>
                    <a:pt x="439" y="20"/>
                    <a:pt x="440" y="21"/>
                    <a:pt x="441" y="22"/>
                  </a:cubicBezTo>
                  <a:cubicBezTo>
                    <a:pt x="444" y="25"/>
                    <a:pt x="446" y="26"/>
                    <a:pt x="449" y="29"/>
                  </a:cubicBezTo>
                  <a:cubicBezTo>
                    <a:pt x="455" y="34"/>
                    <a:pt x="457" y="39"/>
                    <a:pt x="463" y="44"/>
                  </a:cubicBezTo>
                  <a:cubicBezTo>
                    <a:pt x="468" y="48"/>
                    <a:pt x="470" y="51"/>
                    <a:pt x="475" y="54"/>
                  </a:cubicBezTo>
                  <a:cubicBezTo>
                    <a:pt x="478" y="56"/>
                    <a:pt x="479" y="57"/>
                    <a:pt x="482" y="58"/>
                  </a:cubicBezTo>
                  <a:cubicBezTo>
                    <a:pt x="487" y="61"/>
                    <a:pt x="488" y="65"/>
                    <a:pt x="494" y="66"/>
                  </a:cubicBezTo>
                  <a:cubicBezTo>
                    <a:pt x="495" y="63"/>
                    <a:pt x="495" y="61"/>
                    <a:pt x="495" y="58"/>
                  </a:cubicBezTo>
                  <a:cubicBezTo>
                    <a:pt x="499" y="62"/>
                    <a:pt x="500" y="64"/>
                    <a:pt x="504" y="66"/>
                  </a:cubicBezTo>
                  <a:cubicBezTo>
                    <a:pt x="511" y="70"/>
                    <a:pt x="516" y="71"/>
                    <a:pt x="523" y="75"/>
                  </a:cubicBezTo>
                  <a:cubicBezTo>
                    <a:pt x="524" y="76"/>
                    <a:pt x="525" y="78"/>
                    <a:pt x="526" y="79"/>
                  </a:cubicBezTo>
                  <a:cubicBezTo>
                    <a:pt x="527" y="81"/>
                    <a:pt x="528" y="82"/>
                    <a:pt x="529" y="83"/>
                  </a:cubicBezTo>
                  <a:cubicBezTo>
                    <a:pt x="532" y="87"/>
                    <a:pt x="534" y="90"/>
                    <a:pt x="539" y="92"/>
                  </a:cubicBezTo>
                  <a:cubicBezTo>
                    <a:pt x="542" y="93"/>
                    <a:pt x="544" y="94"/>
                    <a:pt x="547" y="95"/>
                  </a:cubicBezTo>
                  <a:cubicBezTo>
                    <a:pt x="554" y="99"/>
                    <a:pt x="557" y="103"/>
                    <a:pt x="565" y="103"/>
                  </a:cubicBezTo>
                  <a:cubicBezTo>
                    <a:pt x="570" y="103"/>
                    <a:pt x="572" y="97"/>
                    <a:pt x="578" y="97"/>
                  </a:cubicBezTo>
                  <a:cubicBezTo>
                    <a:pt x="579" y="97"/>
                    <a:pt x="579" y="98"/>
                    <a:pt x="580" y="98"/>
                  </a:cubicBezTo>
                  <a:cubicBezTo>
                    <a:pt x="580" y="103"/>
                    <a:pt x="580" y="106"/>
                    <a:pt x="583" y="109"/>
                  </a:cubicBezTo>
                  <a:cubicBezTo>
                    <a:pt x="585" y="112"/>
                    <a:pt x="588" y="112"/>
                    <a:pt x="591" y="114"/>
                  </a:cubicBezTo>
                  <a:cubicBezTo>
                    <a:pt x="595" y="117"/>
                    <a:pt x="596" y="120"/>
                    <a:pt x="599" y="124"/>
                  </a:cubicBezTo>
                  <a:cubicBezTo>
                    <a:pt x="600" y="125"/>
                    <a:pt x="602" y="126"/>
                    <a:pt x="603" y="127"/>
                  </a:cubicBezTo>
                  <a:cubicBezTo>
                    <a:pt x="607" y="134"/>
                    <a:pt x="606" y="139"/>
                    <a:pt x="607" y="147"/>
                  </a:cubicBezTo>
                  <a:cubicBezTo>
                    <a:pt x="607" y="152"/>
                    <a:pt x="610" y="155"/>
                    <a:pt x="612" y="159"/>
                  </a:cubicBezTo>
                  <a:cubicBezTo>
                    <a:pt x="622" y="181"/>
                    <a:pt x="622" y="181"/>
                    <a:pt x="622" y="181"/>
                  </a:cubicBezTo>
                  <a:cubicBezTo>
                    <a:pt x="620" y="186"/>
                    <a:pt x="619" y="189"/>
                    <a:pt x="616" y="193"/>
                  </a:cubicBezTo>
                  <a:cubicBezTo>
                    <a:pt x="614" y="197"/>
                    <a:pt x="611" y="198"/>
                    <a:pt x="610" y="201"/>
                  </a:cubicBezTo>
                  <a:cubicBezTo>
                    <a:pt x="610" y="204"/>
                    <a:pt x="610" y="206"/>
                    <a:pt x="610" y="209"/>
                  </a:cubicBezTo>
                  <a:cubicBezTo>
                    <a:pt x="609" y="212"/>
                    <a:pt x="609" y="213"/>
                    <a:pt x="608" y="215"/>
                  </a:cubicBezTo>
                  <a:cubicBezTo>
                    <a:pt x="608" y="217"/>
                    <a:pt x="608" y="219"/>
                    <a:pt x="607" y="219"/>
                  </a:cubicBezTo>
                  <a:cubicBezTo>
                    <a:pt x="605" y="221"/>
                    <a:pt x="603" y="219"/>
                    <a:pt x="601" y="220"/>
                  </a:cubicBezTo>
                  <a:cubicBezTo>
                    <a:pt x="598" y="222"/>
                    <a:pt x="598" y="224"/>
                    <a:pt x="596" y="226"/>
                  </a:cubicBezTo>
                  <a:cubicBezTo>
                    <a:pt x="595" y="228"/>
                    <a:pt x="593" y="228"/>
                    <a:pt x="591" y="230"/>
                  </a:cubicBezTo>
                  <a:cubicBezTo>
                    <a:pt x="593" y="240"/>
                    <a:pt x="593" y="240"/>
                    <a:pt x="593" y="240"/>
                  </a:cubicBezTo>
                  <a:cubicBezTo>
                    <a:pt x="592" y="245"/>
                    <a:pt x="589" y="246"/>
                    <a:pt x="586" y="249"/>
                  </a:cubicBezTo>
                  <a:cubicBezTo>
                    <a:pt x="582" y="254"/>
                    <a:pt x="580" y="257"/>
                    <a:pt x="576" y="261"/>
                  </a:cubicBezTo>
                  <a:cubicBezTo>
                    <a:pt x="573" y="264"/>
                    <a:pt x="573" y="264"/>
                    <a:pt x="573" y="264"/>
                  </a:cubicBezTo>
                  <a:cubicBezTo>
                    <a:pt x="571" y="266"/>
                    <a:pt x="570" y="266"/>
                    <a:pt x="569" y="267"/>
                  </a:cubicBezTo>
                  <a:cubicBezTo>
                    <a:pt x="569" y="268"/>
                    <a:pt x="569" y="269"/>
                    <a:pt x="569" y="269"/>
                  </a:cubicBezTo>
                  <a:cubicBezTo>
                    <a:pt x="574" y="272"/>
                    <a:pt x="574" y="277"/>
                    <a:pt x="579" y="279"/>
                  </a:cubicBezTo>
                  <a:cubicBezTo>
                    <a:pt x="582" y="281"/>
                    <a:pt x="586" y="281"/>
                    <a:pt x="586" y="284"/>
                  </a:cubicBezTo>
                  <a:cubicBezTo>
                    <a:pt x="586" y="289"/>
                    <a:pt x="583" y="291"/>
                    <a:pt x="581" y="295"/>
                  </a:cubicBezTo>
                  <a:cubicBezTo>
                    <a:pt x="580" y="298"/>
                    <a:pt x="579" y="300"/>
                    <a:pt x="576" y="300"/>
                  </a:cubicBezTo>
                  <a:cubicBezTo>
                    <a:pt x="573" y="300"/>
                    <a:pt x="572" y="300"/>
                    <a:pt x="570" y="299"/>
                  </a:cubicBezTo>
                  <a:cubicBezTo>
                    <a:pt x="564" y="299"/>
                    <a:pt x="561" y="298"/>
                    <a:pt x="556" y="296"/>
                  </a:cubicBezTo>
                  <a:cubicBezTo>
                    <a:pt x="553" y="296"/>
                    <a:pt x="552" y="294"/>
                    <a:pt x="550" y="293"/>
                  </a:cubicBezTo>
                  <a:cubicBezTo>
                    <a:pt x="547" y="292"/>
                    <a:pt x="545" y="293"/>
                    <a:pt x="542" y="292"/>
                  </a:cubicBezTo>
                  <a:cubicBezTo>
                    <a:pt x="539" y="292"/>
                    <a:pt x="538" y="291"/>
                    <a:pt x="536" y="290"/>
                  </a:cubicBezTo>
                  <a:cubicBezTo>
                    <a:pt x="532" y="290"/>
                    <a:pt x="530" y="290"/>
                    <a:pt x="526" y="290"/>
                  </a:cubicBezTo>
                  <a:cubicBezTo>
                    <a:pt x="526" y="291"/>
                    <a:pt x="525" y="291"/>
                    <a:pt x="525" y="292"/>
                  </a:cubicBezTo>
                  <a:cubicBezTo>
                    <a:pt x="525" y="295"/>
                    <a:pt x="528" y="296"/>
                    <a:pt x="529" y="298"/>
                  </a:cubicBezTo>
                  <a:cubicBezTo>
                    <a:pt x="531" y="302"/>
                    <a:pt x="532" y="305"/>
                    <a:pt x="534" y="308"/>
                  </a:cubicBezTo>
                  <a:cubicBezTo>
                    <a:pt x="537" y="315"/>
                    <a:pt x="539" y="319"/>
                    <a:pt x="539" y="327"/>
                  </a:cubicBezTo>
                  <a:cubicBezTo>
                    <a:pt x="546" y="327"/>
                    <a:pt x="546" y="327"/>
                    <a:pt x="546" y="327"/>
                  </a:cubicBezTo>
                  <a:cubicBezTo>
                    <a:pt x="548" y="327"/>
                    <a:pt x="549" y="326"/>
                    <a:pt x="551" y="326"/>
                  </a:cubicBezTo>
                  <a:cubicBezTo>
                    <a:pt x="554" y="326"/>
                    <a:pt x="554" y="329"/>
                    <a:pt x="556" y="331"/>
                  </a:cubicBezTo>
                  <a:cubicBezTo>
                    <a:pt x="558" y="335"/>
                    <a:pt x="559" y="337"/>
                    <a:pt x="561" y="341"/>
                  </a:cubicBezTo>
                  <a:cubicBezTo>
                    <a:pt x="563" y="336"/>
                    <a:pt x="563" y="331"/>
                    <a:pt x="568" y="328"/>
                  </a:cubicBezTo>
                  <a:cubicBezTo>
                    <a:pt x="570" y="330"/>
                    <a:pt x="570" y="331"/>
                    <a:pt x="570" y="334"/>
                  </a:cubicBezTo>
                  <a:cubicBezTo>
                    <a:pt x="570" y="342"/>
                    <a:pt x="566" y="346"/>
                    <a:pt x="566" y="354"/>
                  </a:cubicBezTo>
                  <a:cubicBezTo>
                    <a:pt x="566" y="354"/>
                    <a:pt x="566" y="354"/>
                    <a:pt x="566" y="354"/>
                  </a:cubicBezTo>
                  <a:cubicBezTo>
                    <a:pt x="557" y="358"/>
                    <a:pt x="557" y="358"/>
                    <a:pt x="557" y="358"/>
                  </a:cubicBezTo>
                  <a:cubicBezTo>
                    <a:pt x="552" y="357"/>
                    <a:pt x="550" y="356"/>
                    <a:pt x="546" y="356"/>
                  </a:cubicBezTo>
                  <a:cubicBezTo>
                    <a:pt x="542" y="356"/>
                    <a:pt x="539" y="355"/>
                    <a:pt x="536" y="358"/>
                  </a:cubicBezTo>
                  <a:cubicBezTo>
                    <a:pt x="535" y="359"/>
                    <a:pt x="536" y="360"/>
                    <a:pt x="536" y="361"/>
                  </a:cubicBezTo>
                  <a:cubicBezTo>
                    <a:pt x="536" y="365"/>
                    <a:pt x="536" y="367"/>
                    <a:pt x="537" y="370"/>
                  </a:cubicBezTo>
                  <a:cubicBezTo>
                    <a:pt x="538" y="372"/>
                    <a:pt x="540" y="373"/>
                    <a:pt x="541" y="374"/>
                  </a:cubicBezTo>
                  <a:cubicBezTo>
                    <a:pt x="541" y="376"/>
                    <a:pt x="541" y="376"/>
                    <a:pt x="541" y="376"/>
                  </a:cubicBezTo>
                  <a:cubicBezTo>
                    <a:pt x="538" y="377"/>
                    <a:pt x="537" y="377"/>
                    <a:pt x="534" y="378"/>
                  </a:cubicBezTo>
                  <a:cubicBezTo>
                    <a:pt x="532" y="379"/>
                    <a:pt x="530" y="380"/>
                    <a:pt x="527" y="380"/>
                  </a:cubicBezTo>
                  <a:cubicBezTo>
                    <a:pt x="524" y="380"/>
                    <a:pt x="523" y="378"/>
                    <a:pt x="520" y="378"/>
                  </a:cubicBezTo>
                  <a:cubicBezTo>
                    <a:pt x="517" y="378"/>
                    <a:pt x="517" y="381"/>
                    <a:pt x="516" y="383"/>
                  </a:cubicBezTo>
                  <a:cubicBezTo>
                    <a:pt x="516" y="385"/>
                    <a:pt x="515" y="387"/>
                    <a:pt x="515" y="389"/>
                  </a:cubicBezTo>
                  <a:cubicBezTo>
                    <a:pt x="514" y="392"/>
                    <a:pt x="513" y="395"/>
                    <a:pt x="511" y="395"/>
                  </a:cubicBezTo>
                  <a:cubicBezTo>
                    <a:pt x="507" y="395"/>
                    <a:pt x="507" y="390"/>
                    <a:pt x="506" y="386"/>
                  </a:cubicBezTo>
                  <a:cubicBezTo>
                    <a:pt x="504" y="382"/>
                    <a:pt x="502" y="377"/>
                    <a:pt x="498" y="377"/>
                  </a:cubicBezTo>
                  <a:cubicBezTo>
                    <a:pt x="496" y="377"/>
                    <a:pt x="495" y="378"/>
                    <a:pt x="493" y="379"/>
                  </a:cubicBezTo>
                  <a:cubicBezTo>
                    <a:pt x="491" y="375"/>
                    <a:pt x="494" y="371"/>
                    <a:pt x="490" y="368"/>
                  </a:cubicBezTo>
                  <a:cubicBezTo>
                    <a:pt x="487" y="367"/>
                    <a:pt x="485" y="367"/>
                    <a:pt x="482" y="366"/>
                  </a:cubicBezTo>
                  <a:cubicBezTo>
                    <a:pt x="480" y="366"/>
                    <a:pt x="479" y="365"/>
                    <a:pt x="477" y="365"/>
                  </a:cubicBezTo>
                  <a:cubicBezTo>
                    <a:pt x="475" y="365"/>
                    <a:pt x="473" y="366"/>
                    <a:pt x="472" y="367"/>
                  </a:cubicBezTo>
                  <a:cubicBezTo>
                    <a:pt x="471" y="369"/>
                    <a:pt x="472" y="371"/>
                    <a:pt x="470" y="371"/>
                  </a:cubicBezTo>
                  <a:cubicBezTo>
                    <a:pt x="466" y="371"/>
                    <a:pt x="465" y="369"/>
                    <a:pt x="462" y="368"/>
                  </a:cubicBezTo>
                  <a:cubicBezTo>
                    <a:pt x="459" y="367"/>
                    <a:pt x="457" y="368"/>
                    <a:pt x="454" y="367"/>
                  </a:cubicBezTo>
                  <a:cubicBezTo>
                    <a:pt x="451" y="366"/>
                    <a:pt x="450" y="365"/>
                    <a:pt x="448" y="363"/>
                  </a:cubicBezTo>
                  <a:cubicBezTo>
                    <a:pt x="443" y="361"/>
                    <a:pt x="439" y="360"/>
                    <a:pt x="436" y="355"/>
                  </a:cubicBezTo>
                  <a:cubicBezTo>
                    <a:pt x="434" y="351"/>
                    <a:pt x="434" y="347"/>
                    <a:pt x="432" y="342"/>
                  </a:cubicBezTo>
                  <a:cubicBezTo>
                    <a:pt x="431" y="340"/>
                    <a:pt x="429" y="339"/>
                    <a:pt x="427" y="336"/>
                  </a:cubicBezTo>
                  <a:cubicBezTo>
                    <a:pt x="424" y="332"/>
                    <a:pt x="423" y="329"/>
                    <a:pt x="420" y="324"/>
                  </a:cubicBezTo>
                  <a:cubicBezTo>
                    <a:pt x="419" y="322"/>
                    <a:pt x="418" y="321"/>
                    <a:pt x="417" y="319"/>
                  </a:cubicBezTo>
                  <a:cubicBezTo>
                    <a:pt x="417" y="318"/>
                    <a:pt x="417" y="317"/>
                    <a:pt x="416" y="315"/>
                  </a:cubicBezTo>
                  <a:cubicBezTo>
                    <a:pt x="414" y="313"/>
                    <a:pt x="411" y="313"/>
                    <a:pt x="408" y="311"/>
                  </a:cubicBezTo>
                  <a:cubicBezTo>
                    <a:pt x="404" y="310"/>
                    <a:pt x="401" y="307"/>
                    <a:pt x="396" y="307"/>
                  </a:cubicBezTo>
                  <a:cubicBezTo>
                    <a:pt x="392" y="307"/>
                    <a:pt x="391" y="311"/>
                    <a:pt x="386" y="311"/>
                  </a:cubicBezTo>
                  <a:cubicBezTo>
                    <a:pt x="383" y="311"/>
                    <a:pt x="382" y="307"/>
                    <a:pt x="378" y="307"/>
                  </a:cubicBezTo>
                  <a:cubicBezTo>
                    <a:pt x="376" y="307"/>
                    <a:pt x="375" y="310"/>
                    <a:pt x="372" y="311"/>
                  </a:cubicBezTo>
                  <a:cubicBezTo>
                    <a:pt x="370" y="312"/>
                    <a:pt x="366" y="313"/>
                    <a:pt x="366" y="316"/>
                  </a:cubicBezTo>
                  <a:cubicBezTo>
                    <a:pt x="366" y="318"/>
                    <a:pt x="367" y="320"/>
                    <a:pt x="367" y="322"/>
                  </a:cubicBezTo>
                  <a:cubicBezTo>
                    <a:pt x="368" y="327"/>
                    <a:pt x="368" y="329"/>
                    <a:pt x="369" y="333"/>
                  </a:cubicBezTo>
                  <a:cubicBezTo>
                    <a:pt x="370" y="337"/>
                    <a:pt x="372" y="339"/>
                    <a:pt x="372" y="343"/>
                  </a:cubicBezTo>
                  <a:cubicBezTo>
                    <a:pt x="372" y="349"/>
                    <a:pt x="370" y="352"/>
                    <a:pt x="369" y="357"/>
                  </a:cubicBezTo>
                  <a:cubicBezTo>
                    <a:pt x="369" y="360"/>
                    <a:pt x="369" y="362"/>
                    <a:pt x="368" y="364"/>
                  </a:cubicBezTo>
                  <a:cubicBezTo>
                    <a:pt x="367" y="367"/>
                    <a:pt x="365" y="368"/>
                    <a:pt x="365" y="371"/>
                  </a:cubicBezTo>
                  <a:cubicBezTo>
                    <a:pt x="365" y="373"/>
                    <a:pt x="367" y="374"/>
                    <a:pt x="369" y="376"/>
                  </a:cubicBezTo>
                  <a:cubicBezTo>
                    <a:pt x="370" y="377"/>
                    <a:pt x="371" y="378"/>
                    <a:pt x="372" y="379"/>
                  </a:cubicBezTo>
                  <a:cubicBezTo>
                    <a:pt x="375" y="383"/>
                    <a:pt x="377" y="386"/>
                    <a:pt x="380" y="389"/>
                  </a:cubicBezTo>
                  <a:cubicBezTo>
                    <a:pt x="380" y="389"/>
                    <a:pt x="380" y="389"/>
                    <a:pt x="380" y="389"/>
                  </a:cubicBezTo>
                  <a:cubicBezTo>
                    <a:pt x="379" y="390"/>
                    <a:pt x="378" y="390"/>
                    <a:pt x="376" y="390"/>
                  </a:cubicBezTo>
                  <a:cubicBezTo>
                    <a:pt x="371" y="392"/>
                    <a:pt x="366" y="391"/>
                    <a:pt x="363" y="395"/>
                  </a:cubicBezTo>
                  <a:cubicBezTo>
                    <a:pt x="359" y="399"/>
                    <a:pt x="360" y="404"/>
                    <a:pt x="358" y="409"/>
                  </a:cubicBezTo>
                  <a:cubicBezTo>
                    <a:pt x="357" y="411"/>
                    <a:pt x="357" y="414"/>
                    <a:pt x="354" y="414"/>
                  </a:cubicBezTo>
                  <a:cubicBezTo>
                    <a:pt x="350" y="414"/>
                    <a:pt x="350" y="414"/>
                    <a:pt x="350" y="414"/>
                  </a:cubicBezTo>
                  <a:cubicBezTo>
                    <a:pt x="348" y="415"/>
                    <a:pt x="347" y="416"/>
                    <a:pt x="345" y="416"/>
                  </a:cubicBezTo>
                  <a:cubicBezTo>
                    <a:pt x="342" y="417"/>
                    <a:pt x="339" y="418"/>
                    <a:pt x="339" y="422"/>
                  </a:cubicBezTo>
                  <a:cubicBezTo>
                    <a:pt x="339" y="431"/>
                    <a:pt x="339" y="431"/>
                    <a:pt x="339" y="431"/>
                  </a:cubicBezTo>
                  <a:cubicBezTo>
                    <a:pt x="338" y="433"/>
                    <a:pt x="338" y="433"/>
                    <a:pt x="338" y="433"/>
                  </a:cubicBezTo>
                  <a:cubicBezTo>
                    <a:pt x="335" y="433"/>
                    <a:pt x="333" y="432"/>
                    <a:pt x="330" y="431"/>
                  </a:cubicBezTo>
                  <a:cubicBezTo>
                    <a:pt x="327" y="430"/>
                    <a:pt x="326" y="427"/>
                    <a:pt x="323" y="426"/>
                  </a:cubicBezTo>
                  <a:cubicBezTo>
                    <a:pt x="318" y="423"/>
                    <a:pt x="314" y="422"/>
                    <a:pt x="309" y="419"/>
                  </a:cubicBezTo>
                  <a:cubicBezTo>
                    <a:pt x="309" y="426"/>
                    <a:pt x="309" y="426"/>
                    <a:pt x="309" y="426"/>
                  </a:cubicBezTo>
                  <a:cubicBezTo>
                    <a:pt x="309" y="428"/>
                    <a:pt x="309" y="430"/>
                    <a:pt x="310" y="432"/>
                  </a:cubicBezTo>
                  <a:cubicBezTo>
                    <a:pt x="310" y="433"/>
                    <a:pt x="311" y="434"/>
                    <a:pt x="311" y="435"/>
                  </a:cubicBezTo>
                  <a:cubicBezTo>
                    <a:pt x="311" y="439"/>
                    <a:pt x="311" y="439"/>
                    <a:pt x="311" y="439"/>
                  </a:cubicBezTo>
                  <a:cubicBezTo>
                    <a:pt x="305" y="438"/>
                    <a:pt x="302" y="434"/>
                    <a:pt x="297" y="431"/>
                  </a:cubicBezTo>
                  <a:cubicBezTo>
                    <a:pt x="294" y="429"/>
                    <a:pt x="291" y="429"/>
                    <a:pt x="287" y="429"/>
                  </a:cubicBezTo>
                  <a:cubicBezTo>
                    <a:pt x="282" y="428"/>
                    <a:pt x="277" y="429"/>
                    <a:pt x="274" y="424"/>
                  </a:cubicBezTo>
                  <a:cubicBezTo>
                    <a:pt x="273" y="421"/>
                    <a:pt x="274" y="418"/>
                    <a:pt x="273" y="414"/>
                  </a:cubicBezTo>
                  <a:cubicBezTo>
                    <a:pt x="273" y="411"/>
                    <a:pt x="273" y="407"/>
                    <a:pt x="270" y="406"/>
                  </a:cubicBezTo>
                  <a:cubicBezTo>
                    <a:pt x="267" y="404"/>
                    <a:pt x="265" y="405"/>
                    <a:pt x="261" y="403"/>
                  </a:cubicBezTo>
                  <a:cubicBezTo>
                    <a:pt x="259" y="402"/>
                    <a:pt x="257" y="401"/>
                    <a:pt x="255" y="400"/>
                  </a:cubicBezTo>
                  <a:cubicBezTo>
                    <a:pt x="251" y="397"/>
                    <a:pt x="249" y="396"/>
                    <a:pt x="246" y="391"/>
                  </a:cubicBezTo>
                  <a:cubicBezTo>
                    <a:pt x="244" y="388"/>
                    <a:pt x="242" y="386"/>
                    <a:pt x="239" y="383"/>
                  </a:cubicBezTo>
                  <a:cubicBezTo>
                    <a:pt x="238" y="382"/>
                    <a:pt x="237" y="380"/>
                    <a:pt x="235" y="380"/>
                  </a:cubicBezTo>
                  <a:cubicBezTo>
                    <a:pt x="225" y="380"/>
                    <a:pt x="221" y="389"/>
                    <a:pt x="211" y="389"/>
                  </a:cubicBezTo>
                  <a:cubicBezTo>
                    <a:pt x="207" y="389"/>
                    <a:pt x="205" y="385"/>
                    <a:pt x="200" y="385"/>
                  </a:cubicBezTo>
                  <a:cubicBezTo>
                    <a:pt x="195" y="385"/>
                    <a:pt x="193" y="388"/>
                    <a:pt x="188" y="388"/>
                  </a:cubicBezTo>
                  <a:cubicBezTo>
                    <a:pt x="175" y="388"/>
                    <a:pt x="171" y="375"/>
                    <a:pt x="159" y="375"/>
                  </a:cubicBezTo>
                  <a:cubicBezTo>
                    <a:pt x="155" y="375"/>
                    <a:pt x="153" y="376"/>
                    <a:pt x="150" y="376"/>
                  </a:cubicBezTo>
                  <a:cubicBezTo>
                    <a:pt x="140" y="376"/>
                    <a:pt x="140" y="376"/>
                    <a:pt x="140" y="376"/>
                  </a:cubicBezTo>
                  <a:cubicBezTo>
                    <a:pt x="137" y="376"/>
                    <a:pt x="135" y="375"/>
                    <a:pt x="132" y="374"/>
                  </a:cubicBezTo>
                  <a:cubicBezTo>
                    <a:pt x="129" y="374"/>
                    <a:pt x="126" y="374"/>
                    <a:pt x="123" y="373"/>
                  </a:cubicBezTo>
                  <a:cubicBezTo>
                    <a:pt x="117" y="371"/>
                    <a:pt x="115" y="367"/>
                    <a:pt x="109" y="364"/>
                  </a:cubicBezTo>
                  <a:cubicBezTo>
                    <a:pt x="104" y="362"/>
                    <a:pt x="101" y="361"/>
                    <a:pt x="95" y="358"/>
                  </a:cubicBezTo>
                  <a:cubicBezTo>
                    <a:pt x="89" y="355"/>
                    <a:pt x="84" y="352"/>
                    <a:pt x="82" y="345"/>
                  </a:cubicBezTo>
                  <a:cubicBezTo>
                    <a:pt x="58" y="355"/>
                    <a:pt x="58" y="355"/>
                    <a:pt x="58" y="355"/>
                  </a:cubicBezTo>
                  <a:cubicBezTo>
                    <a:pt x="50" y="355"/>
                    <a:pt x="47" y="350"/>
                    <a:pt x="42" y="344"/>
                  </a:cubicBezTo>
                  <a:cubicBezTo>
                    <a:pt x="38" y="340"/>
                    <a:pt x="36" y="337"/>
                    <a:pt x="31" y="333"/>
                  </a:cubicBezTo>
                  <a:cubicBezTo>
                    <a:pt x="26" y="328"/>
                    <a:pt x="23" y="326"/>
                    <a:pt x="18" y="321"/>
                  </a:cubicBezTo>
                  <a:cubicBezTo>
                    <a:pt x="16" y="318"/>
                    <a:pt x="15" y="316"/>
                    <a:pt x="13" y="313"/>
                  </a:cubicBezTo>
                  <a:cubicBezTo>
                    <a:pt x="12" y="312"/>
                    <a:pt x="12" y="310"/>
                    <a:pt x="10" y="309"/>
                  </a:cubicBezTo>
                  <a:cubicBezTo>
                    <a:pt x="9" y="308"/>
                    <a:pt x="7" y="308"/>
                    <a:pt x="7" y="306"/>
                  </a:cubicBezTo>
                  <a:cubicBezTo>
                    <a:pt x="7" y="304"/>
                    <a:pt x="9" y="303"/>
                    <a:pt x="11" y="300"/>
                  </a:cubicBezTo>
                  <a:cubicBezTo>
                    <a:pt x="14" y="296"/>
                    <a:pt x="15" y="293"/>
                    <a:pt x="15" y="288"/>
                  </a:cubicBezTo>
                  <a:cubicBezTo>
                    <a:pt x="15" y="273"/>
                    <a:pt x="15" y="273"/>
                    <a:pt x="15" y="273"/>
                  </a:cubicBezTo>
                  <a:cubicBezTo>
                    <a:pt x="15" y="273"/>
                    <a:pt x="14" y="272"/>
                    <a:pt x="14" y="271"/>
                  </a:cubicBezTo>
                  <a:cubicBezTo>
                    <a:pt x="14" y="265"/>
                    <a:pt x="13" y="262"/>
                    <a:pt x="13" y="255"/>
                  </a:cubicBezTo>
                  <a:cubicBezTo>
                    <a:pt x="9" y="255"/>
                    <a:pt x="5" y="257"/>
                    <a:pt x="3" y="253"/>
                  </a:cubicBezTo>
                  <a:cubicBezTo>
                    <a:pt x="2" y="251"/>
                    <a:pt x="2" y="248"/>
                    <a:pt x="2" y="245"/>
                  </a:cubicBezTo>
                  <a:cubicBezTo>
                    <a:pt x="1" y="243"/>
                    <a:pt x="0" y="243"/>
                    <a:pt x="0" y="240"/>
                  </a:cubicBezTo>
                  <a:cubicBezTo>
                    <a:pt x="0" y="237"/>
                    <a:pt x="2" y="236"/>
                    <a:pt x="4" y="233"/>
                  </a:cubicBezTo>
                  <a:cubicBezTo>
                    <a:pt x="7" y="230"/>
                    <a:pt x="10" y="228"/>
                    <a:pt x="12" y="224"/>
                  </a:cubicBezTo>
                  <a:cubicBezTo>
                    <a:pt x="15" y="220"/>
                    <a:pt x="13" y="217"/>
                    <a:pt x="14" y="212"/>
                  </a:cubicBezTo>
                  <a:cubicBezTo>
                    <a:pt x="14" y="210"/>
                    <a:pt x="15" y="208"/>
                    <a:pt x="15" y="206"/>
                  </a:cubicBezTo>
                  <a:cubicBezTo>
                    <a:pt x="15" y="204"/>
                    <a:pt x="14" y="204"/>
                    <a:pt x="12" y="203"/>
                  </a:cubicBezTo>
                  <a:cubicBezTo>
                    <a:pt x="10" y="202"/>
                    <a:pt x="9" y="202"/>
                    <a:pt x="6" y="202"/>
                  </a:cubicBezTo>
                  <a:cubicBezTo>
                    <a:pt x="4" y="202"/>
                    <a:pt x="3" y="201"/>
                    <a:pt x="0" y="200"/>
                  </a:cubicBezTo>
                  <a:cubicBezTo>
                    <a:pt x="0" y="199"/>
                    <a:pt x="0" y="199"/>
                    <a:pt x="0" y="198"/>
                  </a:cubicBezTo>
                  <a:cubicBezTo>
                    <a:pt x="2" y="195"/>
                    <a:pt x="5" y="195"/>
                    <a:pt x="7" y="192"/>
                  </a:cubicBezTo>
                  <a:cubicBezTo>
                    <a:pt x="7" y="192"/>
                    <a:pt x="7" y="192"/>
                    <a:pt x="7" y="192"/>
                  </a:cubicBezTo>
                  <a:cubicBezTo>
                    <a:pt x="11" y="192"/>
                    <a:pt x="11" y="192"/>
                    <a:pt x="11" y="192"/>
                  </a:cubicBezTo>
                  <a:cubicBezTo>
                    <a:pt x="16" y="192"/>
                    <a:pt x="19" y="190"/>
                    <a:pt x="23" y="186"/>
                  </a:cubicBezTo>
                  <a:cubicBezTo>
                    <a:pt x="26" y="184"/>
                    <a:pt x="26" y="180"/>
                    <a:pt x="30" y="180"/>
                  </a:cubicBezTo>
                  <a:cubicBezTo>
                    <a:pt x="32" y="180"/>
                    <a:pt x="33" y="182"/>
                    <a:pt x="36" y="182"/>
                  </a:cubicBezTo>
                  <a:cubicBezTo>
                    <a:pt x="41" y="183"/>
                    <a:pt x="44" y="185"/>
                    <a:pt x="49" y="186"/>
                  </a:cubicBezTo>
                  <a:cubicBezTo>
                    <a:pt x="51" y="187"/>
                    <a:pt x="53" y="187"/>
                    <a:pt x="55" y="188"/>
                  </a:cubicBezTo>
                  <a:cubicBezTo>
                    <a:pt x="58" y="190"/>
                    <a:pt x="59" y="192"/>
                    <a:pt x="63" y="192"/>
                  </a:cubicBezTo>
                  <a:cubicBezTo>
                    <a:pt x="64" y="192"/>
                    <a:pt x="64" y="192"/>
                    <a:pt x="65" y="191"/>
                  </a:cubicBezTo>
                  <a:cubicBezTo>
                    <a:pt x="68" y="191"/>
                    <a:pt x="69" y="189"/>
                    <a:pt x="71" y="187"/>
                  </a:cubicBezTo>
                  <a:cubicBezTo>
                    <a:pt x="73" y="186"/>
                    <a:pt x="75" y="185"/>
                    <a:pt x="75" y="182"/>
                  </a:cubicBezTo>
                  <a:cubicBezTo>
                    <a:pt x="75" y="178"/>
                    <a:pt x="73" y="176"/>
                    <a:pt x="71" y="172"/>
                  </a:cubicBezTo>
                  <a:cubicBezTo>
                    <a:pt x="70" y="169"/>
                    <a:pt x="71" y="167"/>
                    <a:pt x="69" y="164"/>
                  </a:cubicBezTo>
                  <a:cubicBezTo>
                    <a:pt x="67" y="163"/>
                    <a:pt x="65" y="163"/>
                    <a:pt x="63" y="162"/>
                  </a:cubicBezTo>
                  <a:cubicBezTo>
                    <a:pt x="59" y="160"/>
                    <a:pt x="56" y="157"/>
                    <a:pt x="56" y="153"/>
                  </a:cubicBezTo>
                  <a:cubicBezTo>
                    <a:pt x="56" y="151"/>
                    <a:pt x="56" y="149"/>
                    <a:pt x="58" y="147"/>
                  </a:cubicBezTo>
                  <a:cubicBezTo>
                    <a:pt x="59" y="145"/>
                    <a:pt x="61" y="145"/>
                    <a:pt x="64" y="144"/>
                  </a:cubicBezTo>
                  <a:cubicBezTo>
                    <a:pt x="67" y="143"/>
                    <a:pt x="69" y="142"/>
                    <a:pt x="72" y="140"/>
                  </a:cubicBezTo>
                  <a:cubicBezTo>
                    <a:pt x="76" y="139"/>
                    <a:pt x="81" y="138"/>
                    <a:pt x="81" y="134"/>
                  </a:cubicBezTo>
                  <a:cubicBezTo>
                    <a:pt x="81" y="132"/>
                    <a:pt x="79" y="131"/>
                    <a:pt x="79" y="129"/>
                  </a:cubicBezTo>
                  <a:cubicBezTo>
                    <a:pt x="77" y="124"/>
                    <a:pt x="77" y="120"/>
                    <a:pt x="73" y="115"/>
                  </a:cubicBezTo>
                  <a:cubicBezTo>
                    <a:pt x="71" y="112"/>
                    <a:pt x="67" y="112"/>
                    <a:pt x="63" y="109"/>
                  </a:cubicBezTo>
                  <a:cubicBezTo>
                    <a:pt x="61" y="108"/>
                    <a:pt x="59" y="107"/>
                    <a:pt x="57" y="106"/>
                  </a:cubicBezTo>
                  <a:cubicBezTo>
                    <a:pt x="54" y="104"/>
                    <a:pt x="54" y="101"/>
                    <a:pt x="51" y="98"/>
                  </a:cubicBezTo>
                  <a:cubicBezTo>
                    <a:pt x="49" y="97"/>
                    <a:pt x="48" y="97"/>
                    <a:pt x="47" y="95"/>
                  </a:cubicBezTo>
                  <a:cubicBezTo>
                    <a:pt x="44" y="91"/>
                    <a:pt x="45" y="88"/>
                    <a:pt x="45" y="83"/>
                  </a:cubicBezTo>
                  <a:cubicBezTo>
                    <a:pt x="45" y="79"/>
                    <a:pt x="41" y="77"/>
                    <a:pt x="39" y="73"/>
                  </a:cubicBezTo>
                  <a:cubicBezTo>
                    <a:pt x="37" y="68"/>
                    <a:pt x="38" y="64"/>
                    <a:pt x="37" y="58"/>
                  </a:cubicBezTo>
                  <a:cubicBezTo>
                    <a:pt x="36" y="56"/>
                    <a:pt x="35" y="54"/>
                    <a:pt x="35" y="51"/>
                  </a:cubicBezTo>
                  <a:cubicBezTo>
                    <a:pt x="35" y="49"/>
                    <a:pt x="38" y="50"/>
                    <a:pt x="39" y="48"/>
                  </a:cubicBezTo>
                  <a:cubicBezTo>
                    <a:pt x="41" y="47"/>
                    <a:pt x="41" y="46"/>
                    <a:pt x="43" y="45"/>
                  </a:cubicBezTo>
                  <a:cubicBezTo>
                    <a:pt x="45" y="43"/>
                    <a:pt x="48" y="41"/>
                    <a:pt x="51" y="40"/>
                  </a:cubicBezTo>
                  <a:cubicBezTo>
                    <a:pt x="57" y="39"/>
                    <a:pt x="61" y="39"/>
                    <a:pt x="67" y="38"/>
                  </a:cubicBezTo>
                  <a:cubicBezTo>
                    <a:pt x="72" y="37"/>
                    <a:pt x="75" y="37"/>
                    <a:pt x="79" y="35"/>
                  </a:cubicBezTo>
                  <a:cubicBezTo>
                    <a:pt x="86" y="34"/>
                    <a:pt x="90" y="30"/>
                    <a:pt x="97" y="30"/>
                  </a:cubicBezTo>
                  <a:cubicBezTo>
                    <a:pt x="105" y="30"/>
                    <a:pt x="109" y="28"/>
                    <a:pt x="116" y="26"/>
                  </a:cubicBezTo>
                  <a:cubicBezTo>
                    <a:pt x="118" y="25"/>
                    <a:pt x="119" y="24"/>
                    <a:pt x="121" y="23"/>
                  </a:cubicBezTo>
                  <a:cubicBezTo>
                    <a:pt x="125" y="21"/>
                    <a:pt x="128" y="21"/>
                    <a:pt x="133" y="20"/>
                  </a:cubicBezTo>
                  <a:cubicBezTo>
                    <a:pt x="137" y="19"/>
                    <a:pt x="139" y="18"/>
                    <a:pt x="143" y="16"/>
                  </a:cubicBezTo>
                  <a:cubicBezTo>
                    <a:pt x="149" y="13"/>
                    <a:pt x="154" y="12"/>
                    <a:pt x="160" y="1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p:cNvSpPr>
            <p:nvPr/>
          </p:nvSpPr>
          <p:spPr bwMode="auto">
            <a:xfrm>
              <a:off x="2871788" y="2700338"/>
              <a:ext cx="1376363" cy="725488"/>
            </a:xfrm>
            <a:custGeom>
              <a:avLst/>
              <a:gdLst/>
              <a:ahLst/>
              <a:cxnLst>
                <a:cxn ang="0">
                  <a:pos x="913" y="433"/>
                </a:cxn>
                <a:cxn ang="0">
                  <a:pos x="877" y="438"/>
                </a:cxn>
                <a:cxn ang="0">
                  <a:pos x="850" y="443"/>
                </a:cxn>
                <a:cxn ang="0">
                  <a:pos x="818" y="452"/>
                </a:cxn>
                <a:cxn ang="0">
                  <a:pos x="770" y="486"/>
                </a:cxn>
                <a:cxn ang="0">
                  <a:pos x="707" y="514"/>
                </a:cxn>
                <a:cxn ang="0">
                  <a:pos x="660" y="498"/>
                </a:cxn>
                <a:cxn ang="0">
                  <a:pos x="631" y="459"/>
                </a:cxn>
                <a:cxn ang="0">
                  <a:pos x="571" y="441"/>
                </a:cxn>
                <a:cxn ang="0">
                  <a:pos x="538" y="456"/>
                </a:cxn>
                <a:cxn ang="0">
                  <a:pos x="510" y="504"/>
                </a:cxn>
                <a:cxn ang="0">
                  <a:pos x="510" y="469"/>
                </a:cxn>
                <a:cxn ang="0">
                  <a:pos x="501" y="456"/>
                </a:cxn>
                <a:cxn ang="0">
                  <a:pos x="460" y="468"/>
                </a:cxn>
                <a:cxn ang="0">
                  <a:pos x="412" y="462"/>
                </a:cxn>
                <a:cxn ang="0">
                  <a:pos x="351" y="443"/>
                </a:cxn>
                <a:cxn ang="0">
                  <a:pos x="319" y="426"/>
                </a:cxn>
                <a:cxn ang="0">
                  <a:pos x="291" y="390"/>
                </a:cxn>
                <a:cxn ang="0">
                  <a:pos x="257" y="389"/>
                </a:cxn>
                <a:cxn ang="0">
                  <a:pos x="211" y="350"/>
                </a:cxn>
                <a:cxn ang="0">
                  <a:pos x="168" y="337"/>
                </a:cxn>
                <a:cxn ang="0">
                  <a:pos x="141" y="340"/>
                </a:cxn>
                <a:cxn ang="0">
                  <a:pos x="98" y="309"/>
                </a:cxn>
                <a:cxn ang="0">
                  <a:pos x="62" y="291"/>
                </a:cxn>
                <a:cxn ang="0">
                  <a:pos x="43" y="260"/>
                </a:cxn>
                <a:cxn ang="0">
                  <a:pos x="27" y="218"/>
                </a:cxn>
                <a:cxn ang="0">
                  <a:pos x="60" y="224"/>
                </a:cxn>
                <a:cxn ang="0">
                  <a:pos x="45" y="149"/>
                </a:cxn>
                <a:cxn ang="0">
                  <a:pos x="27" y="110"/>
                </a:cxn>
                <a:cxn ang="0">
                  <a:pos x="3" y="52"/>
                </a:cxn>
                <a:cxn ang="0">
                  <a:pos x="40" y="30"/>
                </a:cxn>
                <a:cxn ang="0">
                  <a:pos x="101" y="44"/>
                </a:cxn>
                <a:cxn ang="0">
                  <a:pos x="176" y="67"/>
                </a:cxn>
                <a:cxn ang="0">
                  <a:pos x="210" y="40"/>
                </a:cxn>
                <a:cxn ang="0">
                  <a:pos x="254" y="57"/>
                </a:cxn>
                <a:cxn ang="0">
                  <a:pos x="310" y="49"/>
                </a:cxn>
                <a:cxn ang="0">
                  <a:pos x="370" y="38"/>
                </a:cxn>
                <a:cxn ang="0">
                  <a:pos x="392" y="14"/>
                </a:cxn>
                <a:cxn ang="0">
                  <a:pos x="432" y="5"/>
                </a:cxn>
                <a:cxn ang="0">
                  <a:pos x="498" y="1"/>
                </a:cxn>
                <a:cxn ang="0">
                  <a:pos x="547" y="22"/>
                </a:cxn>
                <a:cxn ang="0">
                  <a:pos x="552" y="33"/>
                </a:cxn>
                <a:cxn ang="0">
                  <a:pos x="540" y="70"/>
                </a:cxn>
                <a:cxn ang="0">
                  <a:pos x="555" y="103"/>
                </a:cxn>
                <a:cxn ang="0">
                  <a:pos x="553" y="143"/>
                </a:cxn>
                <a:cxn ang="0">
                  <a:pos x="622" y="175"/>
                </a:cxn>
                <a:cxn ang="0">
                  <a:pos x="680" y="206"/>
                </a:cxn>
                <a:cxn ang="0">
                  <a:pos x="751" y="219"/>
                </a:cxn>
                <a:cxn ang="0">
                  <a:pos x="801" y="233"/>
                </a:cxn>
                <a:cxn ang="0">
                  <a:pos x="837" y="261"/>
                </a:cxn>
                <a:cxn ang="0">
                  <a:pos x="849" y="249"/>
                </a:cxn>
                <a:cxn ang="0">
                  <a:pos x="879" y="252"/>
                </a:cxn>
                <a:cxn ang="0">
                  <a:pos x="903" y="225"/>
                </a:cxn>
                <a:cxn ang="0">
                  <a:pos x="935" y="225"/>
                </a:cxn>
                <a:cxn ang="0">
                  <a:pos x="957" y="263"/>
                </a:cxn>
                <a:cxn ang="0">
                  <a:pos x="974" y="331"/>
                </a:cxn>
                <a:cxn ang="0">
                  <a:pos x="979" y="378"/>
                </a:cxn>
                <a:cxn ang="0">
                  <a:pos x="976" y="413"/>
                </a:cxn>
                <a:cxn ang="0">
                  <a:pos x="963" y="411"/>
                </a:cxn>
                <a:cxn ang="0">
                  <a:pos x="951" y="445"/>
                </a:cxn>
              </a:cxnLst>
              <a:rect l="0" t="0" r="r" b="b"/>
              <a:pathLst>
                <a:path w="985" h="519">
                  <a:moveTo>
                    <a:pt x="941" y="447"/>
                  </a:moveTo>
                  <a:cubicBezTo>
                    <a:pt x="940" y="446"/>
                    <a:pt x="939" y="445"/>
                    <a:pt x="937" y="444"/>
                  </a:cubicBezTo>
                  <a:cubicBezTo>
                    <a:pt x="935" y="442"/>
                    <a:pt x="933" y="440"/>
                    <a:pt x="929" y="438"/>
                  </a:cubicBezTo>
                  <a:cubicBezTo>
                    <a:pt x="926" y="437"/>
                    <a:pt x="923" y="436"/>
                    <a:pt x="919" y="435"/>
                  </a:cubicBezTo>
                  <a:cubicBezTo>
                    <a:pt x="916" y="434"/>
                    <a:pt x="915" y="433"/>
                    <a:pt x="913" y="433"/>
                  </a:cubicBezTo>
                  <a:cubicBezTo>
                    <a:pt x="909" y="433"/>
                    <a:pt x="907" y="437"/>
                    <a:pt x="906" y="441"/>
                  </a:cubicBezTo>
                  <a:cubicBezTo>
                    <a:pt x="904" y="446"/>
                    <a:pt x="902" y="450"/>
                    <a:pt x="901" y="456"/>
                  </a:cubicBezTo>
                  <a:cubicBezTo>
                    <a:pt x="901" y="456"/>
                    <a:pt x="901" y="456"/>
                    <a:pt x="901" y="456"/>
                  </a:cubicBezTo>
                  <a:cubicBezTo>
                    <a:pt x="892" y="455"/>
                    <a:pt x="887" y="449"/>
                    <a:pt x="882" y="442"/>
                  </a:cubicBezTo>
                  <a:cubicBezTo>
                    <a:pt x="881" y="440"/>
                    <a:pt x="880" y="438"/>
                    <a:pt x="877" y="438"/>
                  </a:cubicBezTo>
                  <a:cubicBezTo>
                    <a:pt x="874" y="438"/>
                    <a:pt x="873" y="440"/>
                    <a:pt x="871" y="442"/>
                  </a:cubicBezTo>
                  <a:cubicBezTo>
                    <a:pt x="867" y="445"/>
                    <a:pt x="866" y="447"/>
                    <a:pt x="863" y="450"/>
                  </a:cubicBezTo>
                  <a:cubicBezTo>
                    <a:pt x="861" y="452"/>
                    <a:pt x="859" y="454"/>
                    <a:pt x="857" y="454"/>
                  </a:cubicBezTo>
                  <a:cubicBezTo>
                    <a:pt x="855" y="454"/>
                    <a:pt x="854" y="452"/>
                    <a:pt x="853" y="450"/>
                  </a:cubicBezTo>
                  <a:cubicBezTo>
                    <a:pt x="851" y="448"/>
                    <a:pt x="851" y="446"/>
                    <a:pt x="850" y="443"/>
                  </a:cubicBezTo>
                  <a:cubicBezTo>
                    <a:pt x="849" y="442"/>
                    <a:pt x="849" y="439"/>
                    <a:pt x="847" y="439"/>
                  </a:cubicBezTo>
                  <a:cubicBezTo>
                    <a:pt x="845" y="439"/>
                    <a:pt x="844" y="441"/>
                    <a:pt x="842" y="442"/>
                  </a:cubicBezTo>
                  <a:cubicBezTo>
                    <a:pt x="837" y="446"/>
                    <a:pt x="835" y="449"/>
                    <a:pt x="829" y="451"/>
                  </a:cubicBezTo>
                  <a:cubicBezTo>
                    <a:pt x="826" y="452"/>
                    <a:pt x="825" y="452"/>
                    <a:pt x="822" y="452"/>
                  </a:cubicBezTo>
                  <a:cubicBezTo>
                    <a:pt x="821" y="452"/>
                    <a:pt x="820" y="452"/>
                    <a:pt x="818" y="452"/>
                  </a:cubicBezTo>
                  <a:cubicBezTo>
                    <a:pt x="814" y="453"/>
                    <a:pt x="813" y="457"/>
                    <a:pt x="810" y="460"/>
                  </a:cubicBezTo>
                  <a:cubicBezTo>
                    <a:pt x="807" y="462"/>
                    <a:pt x="804" y="461"/>
                    <a:pt x="800" y="462"/>
                  </a:cubicBezTo>
                  <a:cubicBezTo>
                    <a:pt x="796" y="463"/>
                    <a:pt x="793" y="464"/>
                    <a:pt x="790" y="467"/>
                  </a:cubicBezTo>
                  <a:cubicBezTo>
                    <a:pt x="787" y="470"/>
                    <a:pt x="785" y="472"/>
                    <a:pt x="783" y="475"/>
                  </a:cubicBezTo>
                  <a:cubicBezTo>
                    <a:pt x="778" y="480"/>
                    <a:pt x="775" y="482"/>
                    <a:pt x="770" y="486"/>
                  </a:cubicBezTo>
                  <a:cubicBezTo>
                    <a:pt x="763" y="491"/>
                    <a:pt x="756" y="488"/>
                    <a:pt x="748" y="491"/>
                  </a:cubicBezTo>
                  <a:cubicBezTo>
                    <a:pt x="744" y="493"/>
                    <a:pt x="742" y="496"/>
                    <a:pt x="738" y="498"/>
                  </a:cubicBezTo>
                  <a:cubicBezTo>
                    <a:pt x="734" y="502"/>
                    <a:pt x="731" y="503"/>
                    <a:pt x="727" y="506"/>
                  </a:cubicBezTo>
                  <a:cubicBezTo>
                    <a:pt x="724" y="508"/>
                    <a:pt x="722" y="508"/>
                    <a:pt x="720" y="509"/>
                  </a:cubicBezTo>
                  <a:cubicBezTo>
                    <a:pt x="715" y="511"/>
                    <a:pt x="712" y="513"/>
                    <a:pt x="707" y="514"/>
                  </a:cubicBezTo>
                  <a:cubicBezTo>
                    <a:pt x="699" y="516"/>
                    <a:pt x="694" y="519"/>
                    <a:pt x="685" y="519"/>
                  </a:cubicBezTo>
                  <a:cubicBezTo>
                    <a:pt x="682" y="519"/>
                    <a:pt x="681" y="519"/>
                    <a:pt x="678" y="518"/>
                  </a:cubicBezTo>
                  <a:cubicBezTo>
                    <a:pt x="671" y="518"/>
                    <a:pt x="667" y="518"/>
                    <a:pt x="660" y="516"/>
                  </a:cubicBezTo>
                  <a:cubicBezTo>
                    <a:pt x="660" y="516"/>
                    <a:pt x="660" y="516"/>
                    <a:pt x="660" y="516"/>
                  </a:cubicBezTo>
                  <a:cubicBezTo>
                    <a:pt x="660" y="509"/>
                    <a:pt x="661" y="505"/>
                    <a:pt x="660" y="498"/>
                  </a:cubicBezTo>
                  <a:cubicBezTo>
                    <a:pt x="659" y="493"/>
                    <a:pt x="657" y="491"/>
                    <a:pt x="657" y="486"/>
                  </a:cubicBezTo>
                  <a:cubicBezTo>
                    <a:pt x="651" y="485"/>
                    <a:pt x="648" y="485"/>
                    <a:pt x="643" y="484"/>
                  </a:cubicBezTo>
                  <a:cubicBezTo>
                    <a:pt x="640" y="484"/>
                    <a:pt x="637" y="484"/>
                    <a:pt x="635" y="481"/>
                  </a:cubicBezTo>
                  <a:cubicBezTo>
                    <a:pt x="633" y="480"/>
                    <a:pt x="633" y="478"/>
                    <a:pt x="632" y="475"/>
                  </a:cubicBezTo>
                  <a:cubicBezTo>
                    <a:pt x="631" y="469"/>
                    <a:pt x="631" y="466"/>
                    <a:pt x="631" y="459"/>
                  </a:cubicBezTo>
                  <a:cubicBezTo>
                    <a:pt x="628" y="459"/>
                    <a:pt x="625" y="458"/>
                    <a:pt x="622" y="458"/>
                  </a:cubicBezTo>
                  <a:cubicBezTo>
                    <a:pt x="614" y="457"/>
                    <a:pt x="609" y="457"/>
                    <a:pt x="600" y="456"/>
                  </a:cubicBezTo>
                  <a:cubicBezTo>
                    <a:pt x="595" y="455"/>
                    <a:pt x="592" y="454"/>
                    <a:pt x="586" y="452"/>
                  </a:cubicBezTo>
                  <a:cubicBezTo>
                    <a:pt x="582" y="451"/>
                    <a:pt x="581" y="449"/>
                    <a:pt x="578" y="446"/>
                  </a:cubicBezTo>
                  <a:cubicBezTo>
                    <a:pt x="575" y="444"/>
                    <a:pt x="575" y="441"/>
                    <a:pt x="571" y="441"/>
                  </a:cubicBezTo>
                  <a:cubicBezTo>
                    <a:pt x="568" y="441"/>
                    <a:pt x="566" y="443"/>
                    <a:pt x="562" y="444"/>
                  </a:cubicBezTo>
                  <a:cubicBezTo>
                    <a:pt x="561" y="444"/>
                    <a:pt x="560" y="444"/>
                    <a:pt x="558" y="445"/>
                  </a:cubicBezTo>
                  <a:cubicBezTo>
                    <a:pt x="556" y="446"/>
                    <a:pt x="555" y="448"/>
                    <a:pt x="552" y="449"/>
                  </a:cubicBezTo>
                  <a:cubicBezTo>
                    <a:pt x="548" y="451"/>
                    <a:pt x="546" y="451"/>
                    <a:pt x="542" y="453"/>
                  </a:cubicBezTo>
                  <a:cubicBezTo>
                    <a:pt x="540" y="454"/>
                    <a:pt x="539" y="455"/>
                    <a:pt x="538" y="456"/>
                  </a:cubicBezTo>
                  <a:cubicBezTo>
                    <a:pt x="536" y="458"/>
                    <a:pt x="534" y="460"/>
                    <a:pt x="533" y="462"/>
                  </a:cubicBezTo>
                  <a:cubicBezTo>
                    <a:pt x="531" y="466"/>
                    <a:pt x="531" y="469"/>
                    <a:pt x="529" y="472"/>
                  </a:cubicBezTo>
                  <a:cubicBezTo>
                    <a:pt x="527" y="477"/>
                    <a:pt x="524" y="478"/>
                    <a:pt x="521" y="482"/>
                  </a:cubicBezTo>
                  <a:cubicBezTo>
                    <a:pt x="518" y="487"/>
                    <a:pt x="515" y="490"/>
                    <a:pt x="513" y="496"/>
                  </a:cubicBezTo>
                  <a:cubicBezTo>
                    <a:pt x="513" y="499"/>
                    <a:pt x="512" y="502"/>
                    <a:pt x="510" y="504"/>
                  </a:cubicBezTo>
                  <a:cubicBezTo>
                    <a:pt x="510" y="504"/>
                    <a:pt x="510" y="504"/>
                    <a:pt x="510" y="504"/>
                  </a:cubicBezTo>
                  <a:cubicBezTo>
                    <a:pt x="508" y="502"/>
                    <a:pt x="507" y="499"/>
                    <a:pt x="505" y="495"/>
                  </a:cubicBezTo>
                  <a:cubicBezTo>
                    <a:pt x="505" y="494"/>
                    <a:pt x="504" y="493"/>
                    <a:pt x="504" y="491"/>
                  </a:cubicBezTo>
                  <a:cubicBezTo>
                    <a:pt x="504" y="484"/>
                    <a:pt x="510" y="482"/>
                    <a:pt x="510" y="474"/>
                  </a:cubicBezTo>
                  <a:cubicBezTo>
                    <a:pt x="510" y="472"/>
                    <a:pt x="510" y="471"/>
                    <a:pt x="510" y="469"/>
                  </a:cubicBezTo>
                  <a:cubicBezTo>
                    <a:pt x="510" y="469"/>
                    <a:pt x="509" y="468"/>
                    <a:pt x="508" y="467"/>
                  </a:cubicBezTo>
                  <a:cubicBezTo>
                    <a:pt x="508" y="467"/>
                    <a:pt x="509" y="466"/>
                    <a:pt x="508" y="465"/>
                  </a:cubicBezTo>
                  <a:cubicBezTo>
                    <a:pt x="508" y="463"/>
                    <a:pt x="507" y="462"/>
                    <a:pt x="506" y="461"/>
                  </a:cubicBezTo>
                  <a:cubicBezTo>
                    <a:pt x="506" y="459"/>
                    <a:pt x="506" y="458"/>
                    <a:pt x="505" y="457"/>
                  </a:cubicBezTo>
                  <a:cubicBezTo>
                    <a:pt x="504" y="456"/>
                    <a:pt x="502" y="456"/>
                    <a:pt x="501" y="456"/>
                  </a:cubicBezTo>
                  <a:cubicBezTo>
                    <a:pt x="495" y="456"/>
                    <a:pt x="492" y="458"/>
                    <a:pt x="487" y="461"/>
                  </a:cubicBezTo>
                  <a:cubicBezTo>
                    <a:pt x="485" y="463"/>
                    <a:pt x="484" y="464"/>
                    <a:pt x="482" y="464"/>
                  </a:cubicBezTo>
                  <a:cubicBezTo>
                    <a:pt x="481" y="464"/>
                    <a:pt x="481" y="465"/>
                    <a:pt x="480" y="465"/>
                  </a:cubicBezTo>
                  <a:cubicBezTo>
                    <a:pt x="480" y="465"/>
                    <a:pt x="480" y="465"/>
                    <a:pt x="480" y="465"/>
                  </a:cubicBezTo>
                  <a:cubicBezTo>
                    <a:pt x="473" y="465"/>
                    <a:pt x="467" y="467"/>
                    <a:pt x="460" y="468"/>
                  </a:cubicBezTo>
                  <a:cubicBezTo>
                    <a:pt x="458" y="469"/>
                    <a:pt x="457" y="470"/>
                    <a:pt x="454" y="470"/>
                  </a:cubicBezTo>
                  <a:cubicBezTo>
                    <a:pt x="442" y="470"/>
                    <a:pt x="442" y="470"/>
                    <a:pt x="442" y="470"/>
                  </a:cubicBezTo>
                  <a:cubicBezTo>
                    <a:pt x="436" y="470"/>
                    <a:pt x="432" y="468"/>
                    <a:pt x="426" y="466"/>
                  </a:cubicBezTo>
                  <a:cubicBezTo>
                    <a:pt x="423" y="465"/>
                    <a:pt x="421" y="465"/>
                    <a:pt x="419" y="464"/>
                  </a:cubicBezTo>
                  <a:cubicBezTo>
                    <a:pt x="416" y="464"/>
                    <a:pt x="415" y="463"/>
                    <a:pt x="412" y="462"/>
                  </a:cubicBezTo>
                  <a:cubicBezTo>
                    <a:pt x="406" y="461"/>
                    <a:pt x="402" y="462"/>
                    <a:pt x="396" y="461"/>
                  </a:cubicBezTo>
                  <a:cubicBezTo>
                    <a:pt x="392" y="460"/>
                    <a:pt x="389" y="460"/>
                    <a:pt x="385" y="458"/>
                  </a:cubicBezTo>
                  <a:cubicBezTo>
                    <a:pt x="381" y="456"/>
                    <a:pt x="378" y="453"/>
                    <a:pt x="373" y="451"/>
                  </a:cubicBezTo>
                  <a:cubicBezTo>
                    <a:pt x="369" y="449"/>
                    <a:pt x="365" y="450"/>
                    <a:pt x="361" y="448"/>
                  </a:cubicBezTo>
                  <a:cubicBezTo>
                    <a:pt x="357" y="447"/>
                    <a:pt x="355" y="445"/>
                    <a:pt x="351" y="443"/>
                  </a:cubicBezTo>
                  <a:cubicBezTo>
                    <a:pt x="350" y="443"/>
                    <a:pt x="350" y="442"/>
                    <a:pt x="349" y="442"/>
                  </a:cubicBezTo>
                  <a:cubicBezTo>
                    <a:pt x="346" y="442"/>
                    <a:pt x="345" y="444"/>
                    <a:pt x="342" y="444"/>
                  </a:cubicBezTo>
                  <a:cubicBezTo>
                    <a:pt x="336" y="444"/>
                    <a:pt x="338" y="436"/>
                    <a:pt x="334" y="432"/>
                  </a:cubicBezTo>
                  <a:cubicBezTo>
                    <a:pt x="333" y="431"/>
                    <a:pt x="331" y="431"/>
                    <a:pt x="330" y="430"/>
                  </a:cubicBezTo>
                  <a:cubicBezTo>
                    <a:pt x="326" y="428"/>
                    <a:pt x="323" y="428"/>
                    <a:pt x="319" y="426"/>
                  </a:cubicBezTo>
                  <a:cubicBezTo>
                    <a:pt x="313" y="424"/>
                    <a:pt x="308" y="423"/>
                    <a:pt x="304" y="417"/>
                  </a:cubicBezTo>
                  <a:cubicBezTo>
                    <a:pt x="303" y="415"/>
                    <a:pt x="301" y="414"/>
                    <a:pt x="299" y="411"/>
                  </a:cubicBezTo>
                  <a:cubicBezTo>
                    <a:pt x="296" y="408"/>
                    <a:pt x="292" y="406"/>
                    <a:pt x="292" y="401"/>
                  </a:cubicBezTo>
                  <a:cubicBezTo>
                    <a:pt x="292" y="399"/>
                    <a:pt x="292" y="398"/>
                    <a:pt x="292" y="395"/>
                  </a:cubicBezTo>
                  <a:cubicBezTo>
                    <a:pt x="292" y="393"/>
                    <a:pt x="293" y="390"/>
                    <a:pt x="291" y="390"/>
                  </a:cubicBezTo>
                  <a:cubicBezTo>
                    <a:pt x="286" y="390"/>
                    <a:pt x="284" y="392"/>
                    <a:pt x="280" y="393"/>
                  </a:cubicBezTo>
                  <a:cubicBezTo>
                    <a:pt x="277" y="394"/>
                    <a:pt x="275" y="395"/>
                    <a:pt x="273" y="396"/>
                  </a:cubicBezTo>
                  <a:cubicBezTo>
                    <a:pt x="269" y="398"/>
                    <a:pt x="267" y="400"/>
                    <a:pt x="262" y="400"/>
                  </a:cubicBezTo>
                  <a:cubicBezTo>
                    <a:pt x="260" y="400"/>
                    <a:pt x="260" y="397"/>
                    <a:pt x="259" y="395"/>
                  </a:cubicBezTo>
                  <a:cubicBezTo>
                    <a:pt x="259" y="393"/>
                    <a:pt x="258" y="391"/>
                    <a:pt x="257" y="389"/>
                  </a:cubicBezTo>
                  <a:cubicBezTo>
                    <a:pt x="256" y="386"/>
                    <a:pt x="255" y="385"/>
                    <a:pt x="253" y="382"/>
                  </a:cubicBezTo>
                  <a:cubicBezTo>
                    <a:pt x="251" y="380"/>
                    <a:pt x="250" y="378"/>
                    <a:pt x="247" y="377"/>
                  </a:cubicBezTo>
                  <a:cubicBezTo>
                    <a:pt x="241" y="374"/>
                    <a:pt x="237" y="371"/>
                    <a:pt x="231" y="366"/>
                  </a:cubicBezTo>
                  <a:cubicBezTo>
                    <a:pt x="228" y="363"/>
                    <a:pt x="226" y="362"/>
                    <a:pt x="223" y="360"/>
                  </a:cubicBezTo>
                  <a:cubicBezTo>
                    <a:pt x="219" y="356"/>
                    <a:pt x="215" y="354"/>
                    <a:pt x="211" y="350"/>
                  </a:cubicBezTo>
                  <a:cubicBezTo>
                    <a:pt x="208" y="348"/>
                    <a:pt x="206" y="346"/>
                    <a:pt x="205" y="342"/>
                  </a:cubicBezTo>
                  <a:cubicBezTo>
                    <a:pt x="203" y="340"/>
                    <a:pt x="203" y="337"/>
                    <a:pt x="201" y="335"/>
                  </a:cubicBezTo>
                  <a:cubicBezTo>
                    <a:pt x="196" y="332"/>
                    <a:pt x="192" y="331"/>
                    <a:pt x="186" y="330"/>
                  </a:cubicBezTo>
                  <a:cubicBezTo>
                    <a:pt x="182" y="330"/>
                    <a:pt x="180" y="329"/>
                    <a:pt x="176" y="329"/>
                  </a:cubicBezTo>
                  <a:cubicBezTo>
                    <a:pt x="171" y="329"/>
                    <a:pt x="170" y="333"/>
                    <a:pt x="168" y="337"/>
                  </a:cubicBezTo>
                  <a:cubicBezTo>
                    <a:pt x="166" y="341"/>
                    <a:pt x="164" y="344"/>
                    <a:pt x="161" y="347"/>
                  </a:cubicBezTo>
                  <a:cubicBezTo>
                    <a:pt x="160" y="349"/>
                    <a:pt x="159" y="351"/>
                    <a:pt x="157" y="351"/>
                  </a:cubicBezTo>
                  <a:cubicBezTo>
                    <a:pt x="153" y="351"/>
                    <a:pt x="152" y="347"/>
                    <a:pt x="149" y="345"/>
                  </a:cubicBezTo>
                  <a:cubicBezTo>
                    <a:pt x="149" y="345"/>
                    <a:pt x="149" y="345"/>
                    <a:pt x="149" y="345"/>
                  </a:cubicBezTo>
                  <a:cubicBezTo>
                    <a:pt x="146" y="343"/>
                    <a:pt x="144" y="342"/>
                    <a:pt x="141" y="340"/>
                  </a:cubicBezTo>
                  <a:cubicBezTo>
                    <a:pt x="138" y="338"/>
                    <a:pt x="137" y="334"/>
                    <a:pt x="133" y="333"/>
                  </a:cubicBezTo>
                  <a:cubicBezTo>
                    <a:pt x="128" y="331"/>
                    <a:pt x="124" y="330"/>
                    <a:pt x="119" y="328"/>
                  </a:cubicBezTo>
                  <a:cubicBezTo>
                    <a:pt x="116" y="326"/>
                    <a:pt x="114" y="324"/>
                    <a:pt x="112" y="320"/>
                  </a:cubicBezTo>
                  <a:cubicBezTo>
                    <a:pt x="109" y="317"/>
                    <a:pt x="107" y="316"/>
                    <a:pt x="104" y="314"/>
                  </a:cubicBezTo>
                  <a:cubicBezTo>
                    <a:pt x="102" y="312"/>
                    <a:pt x="100" y="311"/>
                    <a:pt x="98" y="309"/>
                  </a:cubicBezTo>
                  <a:cubicBezTo>
                    <a:pt x="96" y="305"/>
                    <a:pt x="93" y="302"/>
                    <a:pt x="89" y="302"/>
                  </a:cubicBezTo>
                  <a:cubicBezTo>
                    <a:pt x="87" y="302"/>
                    <a:pt x="85" y="303"/>
                    <a:pt x="83" y="303"/>
                  </a:cubicBezTo>
                  <a:cubicBezTo>
                    <a:pt x="80" y="303"/>
                    <a:pt x="78" y="303"/>
                    <a:pt x="76" y="301"/>
                  </a:cubicBezTo>
                  <a:cubicBezTo>
                    <a:pt x="73" y="299"/>
                    <a:pt x="72" y="295"/>
                    <a:pt x="69" y="293"/>
                  </a:cubicBezTo>
                  <a:cubicBezTo>
                    <a:pt x="67" y="292"/>
                    <a:pt x="65" y="292"/>
                    <a:pt x="62" y="291"/>
                  </a:cubicBezTo>
                  <a:cubicBezTo>
                    <a:pt x="57" y="291"/>
                    <a:pt x="52" y="292"/>
                    <a:pt x="48" y="287"/>
                  </a:cubicBezTo>
                  <a:cubicBezTo>
                    <a:pt x="48" y="287"/>
                    <a:pt x="48" y="286"/>
                    <a:pt x="48" y="285"/>
                  </a:cubicBezTo>
                  <a:cubicBezTo>
                    <a:pt x="46" y="283"/>
                    <a:pt x="45" y="281"/>
                    <a:pt x="45" y="278"/>
                  </a:cubicBezTo>
                  <a:cubicBezTo>
                    <a:pt x="45" y="275"/>
                    <a:pt x="46" y="273"/>
                    <a:pt x="46" y="270"/>
                  </a:cubicBezTo>
                  <a:cubicBezTo>
                    <a:pt x="46" y="266"/>
                    <a:pt x="43" y="264"/>
                    <a:pt x="43" y="260"/>
                  </a:cubicBezTo>
                  <a:cubicBezTo>
                    <a:pt x="42" y="255"/>
                    <a:pt x="43" y="252"/>
                    <a:pt x="41" y="248"/>
                  </a:cubicBezTo>
                  <a:cubicBezTo>
                    <a:pt x="40" y="245"/>
                    <a:pt x="38" y="245"/>
                    <a:pt x="36" y="243"/>
                  </a:cubicBezTo>
                  <a:cubicBezTo>
                    <a:pt x="34" y="240"/>
                    <a:pt x="35" y="238"/>
                    <a:pt x="34" y="235"/>
                  </a:cubicBezTo>
                  <a:cubicBezTo>
                    <a:pt x="33" y="232"/>
                    <a:pt x="33" y="230"/>
                    <a:pt x="31" y="227"/>
                  </a:cubicBezTo>
                  <a:cubicBezTo>
                    <a:pt x="30" y="224"/>
                    <a:pt x="27" y="222"/>
                    <a:pt x="27" y="218"/>
                  </a:cubicBezTo>
                  <a:cubicBezTo>
                    <a:pt x="27" y="216"/>
                    <a:pt x="29" y="215"/>
                    <a:pt x="31" y="214"/>
                  </a:cubicBezTo>
                  <a:cubicBezTo>
                    <a:pt x="33" y="213"/>
                    <a:pt x="35" y="213"/>
                    <a:pt x="36" y="212"/>
                  </a:cubicBezTo>
                  <a:cubicBezTo>
                    <a:pt x="38" y="212"/>
                    <a:pt x="39" y="209"/>
                    <a:pt x="41" y="209"/>
                  </a:cubicBezTo>
                  <a:cubicBezTo>
                    <a:pt x="45" y="209"/>
                    <a:pt x="46" y="213"/>
                    <a:pt x="48" y="216"/>
                  </a:cubicBezTo>
                  <a:cubicBezTo>
                    <a:pt x="51" y="220"/>
                    <a:pt x="54" y="224"/>
                    <a:pt x="60" y="224"/>
                  </a:cubicBezTo>
                  <a:cubicBezTo>
                    <a:pt x="66" y="224"/>
                    <a:pt x="71" y="219"/>
                    <a:pt x="71" y="213"/>
                  </a:cubicBezTo>
                  <a:cubicBezTo>
                    <a:pt x="71" y="204"/>
                    <a:pt x="67" y="199"/>
                    <a:pt x="64" y="190"/>
                  </a:cubicBezTo>
                  <a:cubicBezTo>
                    <a:pt x="62" y="187"/>
                    <a:pt x="60" y="186"/>
                    <a:pt x="59" y="182"/>
                  </a:cubicBezTo>
                  <a:cubicBezTo>
                    <a:pt x="56" y="176"/>
                    <a:pt x="54" y="173"/>
                    <a:pt x="52" y="166"/>
                  </a:cubicBezTo>
                  <a:cubicBezTo>
                    <a:pt x="50" y="160"/>
                    <a:pt x="45" y="157"/>
                    <a:pt x="45" y="149"/>
                  </a:cubicBezTo>
                  <a:cubicBezTo>
                    <a:pt x="45" y="146"/>
                    <a:pt x="46" y="145"/>
                    <a:pt x="47" y="142"/>
                  </a:cubicBezTo>
                  <a:cubicBezTo>
                    <a:pt x="48" y="139"/>
                    <a:pt x="50" y="138"/>
                    <a:pt x="50" y="135"/>
                  </a:cubicBezTo>
                  <a:cubicBezTo>
                    <a:pt x="50" y="132"/>
                    <a:pt x="47" y="130"/>
                    <a:pt x="45" y="127"/>
                  </a:cubicBezTo>
                  <a:cubicBezTo>
                    <a:pt x="41" y="123"/>
                    <a:pt x="37" y="122"/>
                    <a:pt x="32" y="118"/>
                  </a:cubicBezTo>
                  <a:cubicBezTo>
                    <a:pt x="29" y="116"/>
                    <a:pt x="28" y="113"/>
                    <a:pt x="27" y="110"/>
                  </a:cubicBezTo>
                  <a:cubicBezTo>
                    <a:pt x="24" y="104"/>
                    <a:pt x="22" y="101"/>
                    <a:pt x="19" y="95"/>
                  </a:cubicBezTo>
                  <a:cubicBezTo>
                    <a:pt x="16" y="87"/>
                    <a:pt x="15" y="82"/>
                    <a:pt x="10" y="75"/>
                  </a:cubicBezTo>
                  <a:cubicBezTo>
                    <a:pt x="5" y="67"/>
                    <a:pt x="1" y="62"/>
                    <a:pt x="0" y="52"/>
                  </a:cubicBezTo>
                  <a:cubicBezTo>
                    <a:pt x="0" y="52"/>
                    <a:pt x="0" y="52"/>
                    <a:pt x="0" y="52"/>
                  </a:cubicBezTo>
                  <a:cubicBezTo>
                    <a:pt x="3" y="52"/>
                    <a:pt x="3" y="52"/>
                    <a:pt x="3" y="52"/>
                  </a:cubicBezTo>
                  <a:cubicBezTo>
                    <a:pt x="5" y="52"/>
                    <a:pt x="5" y="50"/>
                    <a:pt x="7" y="49"/>
                  </a:cubicBezTo>
                  <a:cubicBezTo>
                    <a:pt x="11" y="47"/>
                    <a:pt x="13" y="46"/>
                    <a:pt x="17" y="44"/>
                  </a:cubicBezTo>
                  <a:cubicBezTo>
                    <a:pt x="23" y="41"/>
                    <a:pt x="26" y="39"/>
                    <a:pt x="32" y="35"/>
                  </a:cubicBezTo>
                  <a:cubicBezTo>
                    <a:pt x="33" y="34"/>
                    <a:pt x="34" y="33"/>
                    <a:pt x="36" y="32"/>
                  </a:cubicBezTo>
                  <a:cubicBezTo>
                    <a:pt x="37" y="31"/>
                    <a:pt x="39" y="31"/>
                    <a:pt x="40" y="30"/>
                  </a:cubicBezTo>
                  <a:cubicBezTo>
                    <a:pt x="43" y="29"/>
                    <a:pt x="44" y="28"/>
                    <a:pt x="46" y="26"/>
                  </a:cubicBezTo>
                  <a:cubicBezTo>
                    <a:pt x="50" y="25"/>
                    <a:pt x="53" y="24"/>
                    <a:pt x="58" y="24"/>
                  </a:cubicBezTo>
                  <a:cubicBezTo>
                    <a:pt x="65" y="24"/>
                    <a:pt x="69" y="28"/>
                    <a:pt x="75" y="31"/>
                  </a:cubicBezTo>
                  <a:cubicBezTo>
                    <a:pt x="82" y="35"/>
                    <a:pt x="86" y="37"/>
                    <a:pt x="93" y="40"/>
                  </a:cubicBezTo>
                  <a:cubicBezTo>
                    <a:pt x="96" y="41"/>
                    <a:pt x="98" y="43"/>
                    <a:pt x="101" y="44"/>
                  </a:cubicBezTo>
                  <a:cubicBezTo>
                    <a:pt x="114" y="50"/>
                    <a:pt x="121" y="55"/>
                    <a:pt x="134" y="60"/>
                  </a:cubicBezTo>
                  <a:cubicBezTo>
                    <a:pt x="138" y="61"/>
                    <a:pt x="140" y="64"/>
                    <a:pt x="144" y="64"/>
                  </a:cubicBezTo>
                  <a:cubicBezTo>
                    <a:pt x="150" y="64"/>
                    <a:pt x="153" y="59"/>
                    <a:pt x="159" y="59"/>
                  </a:cubicBezTo>
                  <a:cubicBezTo>
                    <a:pt x="162" y="59"/>
                    <a:pt x="164" y="60"/>
                    <a:pt x="166" y="61"/>
                  </a:cubicBezTo>
                  <a:cubicBezTo>
                    <a:pt x="171" y="63"/>
                    <a:pt x="172" y="67"/>
                    <a:pt x="176" y="67"/>
                  </a:cubicBezTo>
                  <a:cubicBezTo>
                    <a:pt x="179" y="67"/>
                    <a:pt x="180" y="66"/>
                    <a:pt x="183" y="65"/>
                  </a:cubicBezTo>
                  <a:cubicBezTo>
                    <a:pt x="188" y="63"/>
                    <a:pt x="191" y="61"/>
                    <a:pt x="195" y="57"/>
                  </a:cubicBezTo>
                  <a:cubicBezTo>
                    <a:pt x="199" y="53"/>
                    <a:pt x="200" y="50"/>
                    <a:pt x="204" y="45"/>
                  </a:cubicBezTo>
                  <a:cubicBezTo>
                    <a:pt x="206" y="44"/>
                    <a:pt x="207" y="43"/>
                    <a:pt x="208" y="42"/>
                  </a:cubicBezTo>
                  <a:cubicBezTo>
                    <a:pt x="209" y="41"/>
                    <a:pt x="209" y="40"/>
                    <a:pt x="210" y="40"/>
                  </a:cubicBezTo>
                  <a:cubicBezTo>
                    <a:pt x="215" y="40"/>
                    <a:pt x="217" y="42"/>
                    <a:pt x="222" y="42"/>
                  </a:cubicBezTo>
                  <a:cubicBezTo>
                    <a:pt x="227" y="42"/>
                    <a:pt x="231" y="41"/>
                    <a:pt x="236" y="41"/>
                  </a:cubicBezTo>
                  <a:cubicBezTo>
                    <a:pt x="239" y="41"/>
                    <a:pt x="239" y="44"/>
                    <a:pt x="240" y="47"/>
                  </a:cubicBezTo>
                  <a:cubicBezTo>
                    <a:pt x="241" y="49"/>
                    <a:pt x="242" y="51"/>
                    <a:pt x="244" y="53"/>
                  </a:cubicBezTo>
                  <a:cubicBezTo>
                    <a:pt x="247" y="56"/>
                    <a:pt x="250" y="56"/>
                    <a:pt x="254" y="57"/>
                  </a:cubicBezTo>
                  <a:cubicBezTo>
                    <a:pt x="261" y="58"/>
                    <a:pt x="265" y="59"/>
                    <a:pt x="273" y="59"/>
                  </a:cubicBezTo>
                  <a:cubicBezTo>
                    <a:pt x="276" y="59"/>
                    <a:pt x="279" y="58"/>
                    <a:pt x="282" y="56"/>
                  </a:cubicBezTo>
                  <a:cubicBezTo>
                    <a:pt x="284" y="55"/>
                    <a:pt x="286" y="53"/>
                    <a:pt x="289" y="53"/>
                  </a:cubicBezTo>
                  <a:cubicBezTo>
                    <a:pt x="292" y="53"/>
                    <a:pt x="293" y="56"/>
                    <a:pt x="297" y="56"/>
                  </a:cubicBezTo>
                  <a:cubicBezTo>
                    <a:pt x="302" y="56"/>
                    <a:pt x="305" y="52"/>
                    <a:pt x="310" y="49"/>
                  </a:cubicBezTo>
                  <a:cubicBezTo>
                    <a:pt x="314" y="47"/>
                    <a:pt x="317" y="46"/>
                    <a:pt x="322" y="45"/>
                  </a:cubicBezTo>
                  <a:cubicBezTo>
                    <a:pt x="331" y="42"/>
                    <a:pt x="335" y="36"/>
                    <a:pt x="344" y="36"/>
                  </a:cubicBezTo>
                  <a:cubicBezTo>
                    <a:pt x="348" y="36"/>
                    <a:pt x="350" y="38"/>
                    <a:pt x="354" y="40"/>
                  </a:cubicBezTo>
                  <a:cubicBezTo>
                    <a:pt x="356" y="42"/>
                    <a:pt x="357" y="43"/>
                    <a:pt x="359" y="43"/>
                  </a:cubicBezTo>
                  <a:cubicBezTo>
                    <a:pt x="363" y="43"/>
                    <a:pt x="366" y="40"/>
                    <a:pt x="370" y="38"/>
                  </a:cubicBezTo>
                  <a:cubicBezTo>
                    <a:pt x="374" y="36"/>
                    <a:pt x="376" y="36"/>
                    <a:pt x="380" y="34"/>
                  </a:cubicBezTo>
                  <a:cubicBezTo>
                    <a:pt x="383" y="32"/>
                    <a:pt x="384" y="29"/>
                    <a:pt x="385" y="25"/>
                  </a:cubicBezTo>
                  <a:cubicBezTo>
                    <a:pt x="387" y="22"/>
                    <a:pt x="388" y="20"/>
                    <a:pt x="390" y="17"/>
                  </a:cubicBezTo>
                  <a:cubicBezTo>
                    <a:pt x="390" y="16"/>
                    <a:pt x="389" y="15"/>
                    <a:pt x="390" y="15"/>
                  </a:cubicBezTo>
                  <a:cubicBezTo>
                    <a:pt x="390" y="14"/>
                    <a:pt x="391" y="14"/>
                    <a:pt x="392" y="14"/>
                  </a:cubicBezTo>
                  <a:cubicBezTo>
                    <a:pt x="392" y="14"/>
                    <a:pt x="393" y="14"/>
                    <a:pt x="394" y="14"/>
                  </a:cubicBezTo>
                  <a:cubicBezTo>
                    <a:pt x="397" y="14"/>
                    <a:pt x="399" y="13"/>
                    <a:pt x="402" y="12"/>
                  </a:cubicBezTo>
                  <a:cubicBezTo>
                    <a:pt x="406" y="12"/>
                    <a:pt x="409" y="13"/>
                    <a:pt x="412" y="12"/>
                  </a:cubicBezTo>
                  <a:cubicBezTo>
                    <a:pt x="416" y="11"/>
                    <a:pt x="417" y="9"/>
                    <a:pt x="420" y="8"/>
                  </a:cubicBezTo>
                  <a:cubicBezTo>
                    <a:pt x="425" y="6"/>
                    <a:pt x="427" y="6"/>
                    <a:pt x="432" y="5"/>
                  </a:cubicBezTo>
                  <a:cubicBezTo>
                    <a:pt x="435" y="4"/>
                    <a:pt x="437" y="2"/>
                    <a:pt x="440" y="2"/>
                  </a:cubicBezTo>
                  <a:cubicBezTo>
                    <a:pt x="442" y="2"/>
                    <a:pt x="443" y="3"/>
                    <a:pt x="444" y="3"/>
                  </a:cubicBezTo>
                  <a:cubicBezTo>
                    <a:pt x="448" y="4"/>
                    <a:pt x="451" y="3"/>
                    <a:pt x="455" y="3"/>
                  </a:cubicBezTo>
                  <a:cubicBezTo>
                    <a:pt x="470" y="3"/>
                    <a:pt x="479" y="0"/>
                    <a:pt x="494" y="0"/>
                  </a:cubicBezTo>
                  <a:cubicBezTo>
                    <a:pt x="495" y="0"/>
                    <a:pt x="497" y="1"/>
                    <a:pt x="498" y="1"/>
                  </a:cubicBezTo>
                  <a:cubicBezTo>
                    <a:pt x="498" y="2"/>
                    <a:pt x="498" y="3"/>
                    <a:pt x="499" y="3"/>
                  </a:cubicBezTo>
                  <a:cubicBezTo>
                    <a:pt x="501" y="5"/>
                    <a:pt x="504" y="5"/>
                    <a:pt x="507" y="5"/>
                  </a:cubicBezTo>
                  <a:cubicBezTo>
                    <a:pt x="512" y="6"/>
                    <a:pt x="516" y="5"/>
                    <a:pt x="521" y="7"/>
                  </a:cubicBezTo>
                  <a:cubicBezTo>
                    <a:pt x="524" y="8"/>
                    <a:pt x="526" y="10"/>
                    <a:pt x="529" y="12"/>
                  </a:cubicBezTo>
                  <a:cubicBezTo>
                    <a:pt x="536" y="16"/>
                    <a:pt x="541" y="18"/>
                    <a:pt x="547" y="22"/>
                  </a:cubicBezTo>
                  <a:cubicBezTo>
                    <a:pt x="547" y="22"/>
                    <a:pt x="547" y="22"/>
                    <a:pt x="547" y="22"/>
                  </a:cubicBezTo>
                  <a:cubicBezTo>
                    <a:pt x="545" y="25"/>
                    <a:pt x="542" y="25"/>
                    <a:pt x="540" y="28"/>
                  </a:cubicBezTo>
                  <a:cubicBezTo>
                    <a:pt x="540" y="29"/>
                    <a:pt x="540" y="29"/>
                    <a:pt x="540" y="30"/>
                  </a:cubicBezTo>
                  <a:cubicBezTo>
                    <a:pt x="543" y="31"/>
                    <a:pt x="544" y="32"/>
                    <a:pt x="546" y="32"/>
                  </a:cubicBezTo>
                  <a:cubicBezTo>
                    <a:pt x="549" y="32"/>
                    <a:pt x="550" y="32"/>
                    <a:pt x="552" y="33"/>
                  </a:cubicBezTo>
                  <a:cubicBezTo>
                    <a:pt x="554" y="34"/>
                    <a:pt x="555" y="34"/>
                    <a:pt x="555" y="36"/>
                  </a:cubicBezTo>
                  <a:cubicBezTo>
                    <a:pt x="555" y="38"/>
                    <a:pt x="554" y="40"/>
                    <a:pt x="554" y="42"/>
                  </a:cubicBezTo>
                  <a:cubicBezTo>
                    <a:pt x="553" y="47"/>
                    <a:pt x="555" y="50"/>
                    <a:pt x="552" y="54"/>
                  </a:cubicBezTo>
                  <a:cubicBezTo>
                    <a:pt x="550" y="58"/>
                    <a:pt x="547" y="60"/>
                    <a:pt x="544" y="63"/>
                  </a:cubicBezTo>
                  <a:cubicBezTo>
                    <a:pt x="542" y="66"/>
                    <a:pt x="540" y="67"/>
                    <a:pt x="540" y="70"/>
                  </a:cubicBezTo>
                  <a:cubicBezTo>
                    <a:pt x="540" y="73"/>
                    <a:pt x="541" y="73"/>
                    <a:pt x="542" y="75"/>
                  </a:cubicBezTo>
                  <a:cubicBezTo>
                    <a:pt x="542" y="78"/>
                    <a:pt x="542" y="81"/>
                    <a:pt x="543" y="83"/>
                  </a:cubicBezTo>
                  <a:cubicBezTo>
                    <a:pt x="545" y="87"/>
                    <a:pt x="549" y="85"/>
                    <a:pt x="553" y="85"/>
                  </a:cubicBezTo>
                  <a:cubicBezTo>
                    <a:pt x="553" y="92"/>
                    <a:pt x="554" y="95"/>
                    <a:pt x="554" y="101"/>
                  </a:cubicBezTo>
                  <a:cubicBezTo>
                    <a:pt x="554" y="102"/>
                    <a:pt x="555" y="103"/>
                    <a:pt x="555" y="103"/>
                  </a:cubicBezTo>
                  <a:cubicBezTo>
                    <a:pt x="555" y="118"/>
                    <a:pt x="555" y="118"/>
                    <a:pt x="555" y="118"/>
                  </a:cubicBezTo>
                  <a:cubicBezTo>
                    <a:pt x="555" y="123"/>
                    <a:pt x="554" y="126"/>
                    <a:pt x="551" y="130"/>
                  </a:cubicBezTo>
                  <a:cubicBezTo>
                    <a:pt x="549" y="133"/>
                    <a:pt x="547" y="134"/>
                    <a:pt x="547" y="136"/>
                  </a:cubicBezTo>
                  <a:cubicBezTo>
                    <a:pt x="547" y="138"/>
                    <a:pt x="549" y="138"/>
                    <a:pt x="550" y="139"/>
                  </a:cubicBezTo>
                  <a:cubicBezTo>
                    <a:pt x="552" y="140"/>
                    <a:pt x="552" y="142"/>
                    <a:pt x="553" y="143"/>
                  </a:cubicBezTo>
                  <a:cubicBezTo>
                    <a:pt x="555" y="146"/>
                    <a:pt x="556" y="148"/>
                    <a:pt x="558" y="151"/>
                  </a:cubicBezTo>
                  <a:cubicBezTo>
                    <a:pt x="563" y="156"/>
                    <a:pt x="566" y="158"/>
                    <a:pt x="571" y="163"/>
                  </a:cubicBezTo>
                  <a:cubicBezTo>
                    <a:pt x="576" y="167"/>
                    <a:pt x="578" y="170"/>
                    <a:pt x="582" y="174"/>
                  </a:cubicBezTo>
                  <a:cubicBezTo>
                    <a:pt x="587" y="180"/>
                    <a:pt x="590" y="185"/>
                    <a:pt x="598" y="185"/>
                  </a:cubicBezTo>
                  <a:cubicBezTo>
                    <a:pt x="622" y="175"/>
                    <a:pt x="622" y="175"/>
                    <a:pt x="622" y="175"/>
                  </a:cubicBezTo>
                  <a:cubicBezTo>
                    <a:pt x="624" y="182"/>
                    <a:pt x="629" y="185"/>
                    <a:pt x="635" y="188"/>
                  </a:cubicBezTo>
                  <a:cubicBezTo>
                    <a:pt x="641" y="191"/>
                    <a:pt x="644" y="192"/>
                    <a:pt x="649" y="194"/>
                  </a:cubicBezTo>
                  <a:cubicBezTo>
                    <a:pt x="655" y="197"/>
                    <a:pt x="657" y="201"/>
                    <a:pt x="663" y="203"/>
                  </a:cubicBezTo>
                  <a:cubicBezTo>
                    <a:pt x="666" y="204"/>
                    <a:pt x="669" y="204"/>
                    <a:pt x="672" y="204"/>
                  </a:cubicBezTo>
                  <a:cubicBezTo>
                    <a:pt x="675" y="205"/>
                    <a:pt x="677" y="206"/>
                    <a:pt x="680" y="206"/>
                  </a:cubicBezTo>
                  <a:cubicBezTo>
                    <a:pt x="690" y="206"/>
                    <a:pt x="690" y="206"/>
                    <a:pt x="690" y="206"/>
                  </a:cubicBezTo>
                  <a:cubicBezTo>
                    <a:pt x="693" y="206"/>
                    <a:pt x="695" y="205"/>
                    <a:pt x="699" y="205"/>
                  </a:cubicBezTo>
                  <a:cubicBezTo>
                    <a:pt x="711" y="205"/>
                    <a:pt x="715" y="218"/>
                    <a:pt x="728" y="218"/>
                  </a:cubicBezTo>
                  <a:cubicBezTo>
                    <a:pt x="733" y="218"/>
                    <a:pt x="735" y="215"/>
                    <a:pt x="740" y="215"/>
                  </a:cubicBezTo>
                  <a:cubicBezTo>
                    <a:pt x="745" y="215"/>
                    <a:pt x="747" y="219"/>
                    <a:pt x="751" y="219"/>
                  </a:cubicBezTo>
                  <a:cubicBezTo>
                    <a:pt x="761" y="219"/>
                    <a:pt x="765" y="210"/>
                    <a:pt x="775" y="210"/>
                  </a:cubicBezTo>
                  <a:cubicBezTo>
                    <a:pt x="777" y="210"/>
                    <a:pt x="778" y="212"/>
                    <a:pt x="779" y="213"/>
                  </a:cubicBezTo>
                  <a:cubicBezTo>
                    <a:pt x="782" y="216"/>
                    <a:pt x="784" y="218"/>
                    <a:pt x="786" y="221"/>
                  </a:cubicBezTo>
                  <a:cubicBezTo>
                    <a:pt x="789" y="226"/>
                    <a:pt x="791" y="227"/>
                    <a:pt x="795" y="230"/>
                  </a:cubicBezTo>
                  <a:cubicBezTo>
                    <a:pt x="797" y="231"/>
                    <a:pt x="799" y="232"/>
                    <a:pt x="801" y="233"/>
                  </a:cubicBezTo>
                  <a:cubicBezTo>
                    <a:pt x="805" y="235"/>
                    <a:pt x="807" y="234"/>
                    <a:pt x="810" y="236"/>
                  </a:cubicBezTo>
                  <a:cubicBezTo>
                    <a:pt x="813" y="237"/>
                    <a:pt x="813" y="241"/>
                    <a:pt x="813" y="244"/>
                  </a:cubicBezTo>
                  <a:cubicBezTo>
                    <a:pt x="814" y="248"/>
                    <a:pt x="813" y="251"/>
                    <a:pt x="814" y="254"/>
                  </a:cubicBezTo>
                  <a:cubicBezTo>
                    <a:pt x="817" y="259"/>
                    <a:pt x="822" y="258"/>
                    <a:pt x="827" y="259"/>
                  </a:cubicBezTo>
                  <a:cubicBezTo>
                    <a:pt x="831" y="259"/>
                    <a:pt x="834" y="259"/>
                    <a:pt x="837" y="261"/>
                  </a:cubicBezTo>
                  <a:cubicBezTo>
                    <a:pt x="842" y="264"/>
                    <a:pt x="845" y="268"/>
                    <a:pt x="851" y="269"/>
                  </a:cubicBezTo>
                  <a:cubicBezTo>
                    <a:pt x="851" y="265"/>
                    <a:pt x="851" y="265"/>
                    <a:pt x="851" y="265"/>
                  </a:cubicBezTo>
                  <a:cubicBezTo>
                    <a:pt x="851" y="264"/>
                    <a:pt x="850" y="263"/>
                    <a:pt x="850" y="262"/>
                  </a:cubicBezTo>
                  <a:cubicBezTo>
                    <a:pt x="849" y="260"/>
                    <a:pt x="849" y="258"/>
                    <a:pt x="849" y="256"/>
                  </a:cubicBezTo>
                  <a:cubicBezTo>
                    <a:pt x="849" y="249"/>
                    <a:pt x="849" y="249"/>
                    <a:pt x="849" y="249"/>
                  </a:cubicBezTo>
                  <a:cubicBezTo>
                    <a:pt x="854" y="252"/>
                    <a:pt x="858" y="253"/>
                    <a:pt x="863" y="256"/>
                  </a:cubicBezTo>
                  <a:cubicBezTo>
                    <a:pt x="866" y="257"/>
                    <a:pt x="867" y="260"/>
                    <a:pt x="870" y="261"/>
                  </a:cubicBezTo>
                  <a:cubicBezTo>
                    <a:pt x="873" y="262"/>
                    <a:pt x="875" y="263"/>
                    <a:pt x="878" y="263"/>
                  </a:cubicBezTo>
                  <a:cubicBezTo>
                    <a:pt x="879" y="261"/>
                    <a:pt x="879" y="261"/>
                    <a:pt x="879" y="261"/>
                  </a:cubicBezTo>
                  <a:cubicBezTo>
                    <a:pt x="879" y="252"/>
                    <a:pt x="879" y="252"/>
                    <a:pt x="879" y="252"/>
                  </a:cubicBezTo>
                  <a:cubicBezTo>
                    <a:pt x="879" y="248"/>
                    <a:pt x="882" y="247"/>
                    <a:pt x="885" y="246"/>
                  </a:cubicBezTo>
                  <a:cubicBezTo>
                    <a:pt x="887" y="246"/>
                    <a:pt x="888" y="245"/>
                    <a:pt x="890" y="244"/>
                  </a:cubicBezTo>
                  <a:cubicBezTo>
                    <a:pt x="894" y="244"/>
                    <a:pt x="894" y="244"/>
                    <a:pt x="894" y="244"/>
                  </a:cubicBezTo>
                  <a:cubicBezTo>
                    <a:pt x="897" y="244"/>
                    <a:pt x="897" y="241"/>
                    <a:pt x="898" y="239"/>
                  </a:cubicBezTo>
                  <a:cubicBezTo>
                    <a:pt x="900" y="234"/>
                    <a:pt x="899" y="229"/>
                    <a:pt x="903" y="225"/>
                  </a:cubicBezTo>
                  <a:cubicBezTo>
                    <a:pt x="906" y="221"/>
                    <a:pt x="911" y="222"/>
                    <a:pt x="916" y="220"/>
                  </a:cubicBezTo>
                  <a:cubicBezTo>
                    <a:pt x="918" y="220"/>
                    <a:pt x="919" y="220"/>
                    <a:pt x="920" y="219"/>
                  </a:cubicBezTo>
                  <a:cubicBezTo>
                    <a:pt x="920" y="219"/>
                    <a:pt x="920" y="219"/>
                    <a:pt x="920" y="219"/>
                  </a:cubicBezTo>
                  <a:cubicBezTo>
                    <a:pt x="924" y="220"/>
                    <a:pt x="927" y="221"/>
                    <a:pt x="931" y="223"/>
                  </a:cubicBezTo>
                  <a:cubicBezTo>
                    <a:pt x="932" y="224"/>
                    <a:pt x="934" y="224"/>
                    <a:pt x="935" y="225"/>
                  </a:cubicBezTo>
                  <a:cubicBezTo>
                    <a:pt x="936" y="226"/>
                    <a:pt x="936" y="227"/>
                    <a:pt x="937" y="229"/>
                  </a:cubicBezTo>
                  <a:cubicBezTo>
                    <a:pt x="938" y="232"/>
                    <a:pt x="941" y="234"/>
                    <a:pt x="943" y="237"/>
                  </a:cubicBezTo>
                  <a:cubicBezTo>
                    <a:pt x="946" y="241"/>
                    <a:pt x="948" y="244"/>
                    <a:pt x="950" y="249"/>
                  </a:cubicBezTo>
                  <a:cubicBezTo>
                    <a:pt x="951" y="251"/>
                    <a:pt x="952" y="253"/>
                    <a:pt x="953" y="255"/>
                  </a:cubicBezTo>
                  <a:cubicBezTo>
                    <a:pt x="955" y="258"/>
                    <a:pt x="956" y="260"/>
                    <a:pt x="957" y="263"/>
                  </a:cubicBezTo>
                  <a:cubicBezTo>
                    <a:pt x="961" y="273"/>
                    <a:pt x="960" y="280"/>
                    <a:pt x="963" y="290"/>
                  </a:cubicBezTo>
                  <a:cubicBezTo>
                    <a:pt x="964" y="292"/>
                    <a:pt x="966" y="292"/>
                    <a:pt x="966" y="294"/>
                  </a:cubicBezTo>
                  <a:cubicBezTo>
                    <a:pt x="969" y="301"/>
                    <a:pt x="971" y="305"/>
                    <a:pt x="973" y="312"/>
                  </a:cubicBezTo>
                  <a:cubicBezTo>
                    <a:pt x="973" y="313"/>
                    <a:pt x="974" y="314"/>
                    <a:pt x="974" y="316"/>
                  </a:cubicBezTo>
                  <a:cubicBezTo>
                    <a:pt x="974" y="331"/>
                    <a:pt x="974" y="331"/>
                    <a:pt x="974" y="331"/>
                  </a:cubicBezTo>
                  <a:cubicBezTo>
                    <a:pt x="974" y="332"/>
                    <a:pt x="975" y="332"/>
                    <a:pt x="975" y="333"/>
                  </a:cubicBezTo>
                  <a:cubicBezTo>
                    <a:pt x="975" y="334"/>
                    <a:pt x="975" y="336"/>
                    <a:pt x="975" y="337"/>
                  </a:cubicBezTo>
                  <a:cubicBezTo>
                    <a:pt x="977" y="348"/>
                    <a:pt x="981" y="353"/>
                    <a:pt x="981" y="364"/>
                  </a:cubicBezTo>
                  <a:cubicBezTo>
                    <a:pt x="981" y="367"/>
                    <a:pt x="980" y="369"/>
                    <a:pt x="979" y="371"/>
                  </a:cubicBezTo>
                  <a:cubicBezTo>
                    <a:pt x="979" y="374"/>
                    <a:pt x="979" y="376"/>
                    <a:pt x="979" y="378"/>
                  </a:cubicBezTo>
                  <a:cubicBezTo>
                    <a:pt x="979" y="385"/>
                    <a:pt x="979" y="389"/>
                    <a:pt x="980" y="395"/>
                  </a:cubicBezTo>
                  <a:cubicBezTo>
                    <a:pt x="981" y="399"/>
                    <a:pt x="984" y="401"/>
                    <a:pt x="985" y="405"/>
                  </a:cubicBezTo>
                  <a:cubicBezTo>
                    <a:pt x="985" y="405"/>
                    <a:pt x="985" y="405"/>
                    <a:pt x="985" y="405"/>
                  </a:cubicBezTo>
                  <a:cubicBezTo>
                    <a:pt x="983" y="407"/>
                    <a:pt x="982" y="408"/>
                    <a:pt x="980" y="410"/>
                  </a:cubicBezTo>
                  <a:cubicBezTo>
                    <a:pt x="978" y="411"/>
                    <a:pt x="977" y="412"/>
                    <a:pt x="976" y="413"/>
                  </a:cubicBezTo>
                  <a:cubicBezTo>
                    <a:pt x="976" y="414"/>
                    <a:pt x="976" y="415"/>
                    <a:pt x="976" y="415"/>
                  </a:cubicBezTo>
                  <a:cubicBezTo>
                    <a:pt x="975" y="416"/>
                    <a:pt x="975" y="417"/>
                    <a:pt x="974" y="417"/>
                  </a:cubicBezTo>
                  <a:cubicBezTo>
                    <a:pt x="972" y="417"/>
                    <a:pt x="970" y="416"/>
                    <a:pt x="968" y="414"/>
                  </a:cubicBezTo>
                  <a:cubicBezTo>
                    <a:pt x="967" y="413"/>
                    <a:pt x="967" y="410"/>
                    <a:pt x="965" y="410"/>
                  </a:cubicBezTo>
                  <a:cubicBezTo>
                    <a:pt x="964" y="410"/>
                    <a:pt x="964" y="411"/>
                    <a:pt x="963" y="411"/>
                  </a:cubicBezTo>
                  <a:cubicBezTo>
                    <a:pt x="963" y="430"/>
                    <a:pt x="963" y="430"/>
                    <a:pt x="963" y="430"/>
                  </a:cubicBezTo>
                  <a:cubicBezTo>
                    <a:pt x="963" y="435"/>
                    <a:pt x="964" y="437"/>
                    <a:pt x="964" y="442"/>
                  </a:cubicBezTo>
                  <a:cubicBezTo>
                    <a:pt x="964" y="449"/>
                    <a:pt x="964" y="449"/>
                    <a:pt x="964" y="449"/>
                  </a:cubicBezTo>
                  <a:cubicBezTo>
                    <a:pt x="961" y="449"/>
                    <a:pt x="961" y="449"/>
                    <a:pt x="961" y="449"/>
                  </a:cubicBezTo>
                  <a:cubicBezTo>
                    <a:pt x="957" y="448"/>
                    <a:pt x="954" y="447"/>
                    <a:pt x="951" y="445"/>
                  </a:cubicBezTo>
                  <a:cubicBezTo>
                    <a:pt x="949" y="444"/>
                    <a:pt x="949" y="442"/>
                    <a:pt x="947" y="442"/>
                  </a:cubicBezTo>
                  <a:cubicBezTo>
                    <a:pt x="944" y="442"/>
                    <a:pt x="943" y="445"/>
                    <a:pt x="941" y="44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79" name="Inhaltsplatzhalter 4"/>
          <p:cNvSpPr txBox="1">
            <a:spLocks/>
          </p:cNvSpPr>
          <p:nvPr/>
        </p:nvSpPr>
        <p:spPr>
          <a:xfrm>
            <a:off x="422405"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80" name="Rectangle 79"/>
          <p:cNvSpPr/>
          <p:nvPr/>
        </p:nvSpPr>
        <p:spPr>
          <a:xfrm>
            <a:off x="642452"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1" name="Rectangle 80"/>
          <p:cNvSpPr/>
          <p:nvPr/>
        </p:nvSpPr>
        <p:spPr>
          <a:xfrm>
            <a:off x="422404"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2" name="Freeform 81"/>
          <p:cNvSpPr>
            <a:spLocks noChangeArrowheads="1"/>
          </p:cNvSpPr>
          <p:nvPr/>
        </p:nvSpPr>
        <p:spPr bwMode="auto">
          <a:xfrm>
            <a:off x="435858"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3" name="Rounded Rectangle 82"/>
          <p:cNvSpPr/>
          <p:nvPr/>
        </p:nvSpPr>
        <p:spPr bwMode="auto">
          <a:xfrm>
            <a:off x="758565"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84" name="Freeform 83"/>
          <p:cNvSpPr>
            <a:spLocks/>
          </p:cNvSpPr>
          <p:nvPr/>
        </p:nvSpPr>
        <p:spPr bwMode="auto">
          <a:xfrm>
            <a:off x="2203933"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5" name="Rounded Rectangle 84"/>
          <p:cNvSpPr/>
          <p:nvPr/>
        </p:nvSpPr>
        <p:spPr bwMode="auto">
          <a:xfrm>
            <a:off x="2571386"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86" name="Rectangle 85"/>
          <p:cNvSpPr/>
          <p:nvPr/>
        </p:nvSpPr>
        <p:spPr>
          <a:xfrm>
            <a:off x="819149"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15" name="Oval 114"/>
          <p:cNvSpPr/>
          <p:nvPr/>
        </p:nvSpPr>
        <p:spPr bwMode="auto">
          <a:xfrm>
            <a:off x="4342523" y="2149206"/>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16" name="Oval 115"/>
          <p:cNvSpPr/>
          <p:nvPr/>
        </p:nvSpPr>
        <p:spPr bwMode="auto">
          <a:xfrm>
            <a:off x="6276594" y="2050116"/>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17" name="Oval 116"/>
          <p:cNvSpPr/>
          <p:nvPr/>
        </p:nvSpPr>
        <p:spPr bwMode="auto">
          <a:xfrm>
            <a:off x="6923205" y="3828944"/>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Tree>
    <p:extLst>
      <p:ext uri="{BB962C8B-B14F-4D97-AF65-F5344CB8AC3E}">
        <p14:creationId xmlns:p14="http://schemas.microsoft.com/office/powerpoint/2010/main" val="4253166281"/>
      </p:ext>
    </p:extLst>
  </p:cSld>
  <p:clrMapOvr>
    <a:masterClrMapping/>
  </p:clrMapOvr>
  <p:transition spd="slow">
    <p:push dir="u"/>
  </p:transition>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India Map</a:t>
            </a:r>
            <a:endParaRPr lang="en-US" dirty="0"/>
          </a:p>
        </p:txBody>
      </p:sp>
      <p:grpSp>
        <p:nvGrpSpPr>
          <p:cNvPr id="4" name="Group 3"/>
          <p:cNvGrpSpPr/>
          <p:nvPr/>
        </p:nvGrpSpPr>
        <p:grpSpPr>
          <a:xfrm>
            <a:off x="531342" y="589005"/>
            <a:ext cx="3895164" cy="4512081"/>
            <a:chOff x="3732212" y="890588"/>
            <a:chExt cx="3097213" cy="3587750"/>
          </a:xfrm>
        </p:grpSpPr>
        <p:sp>
          <p:nvSpPr>
            <p:cNvPr id="5" name="Freeform 5"/>
            <p:cNvSpPr>
              <a:spLocks noEditPoints="1"/>
            </p:cNvSpPr>
            <p:nvPr/>
          </p:nvSpPr>
          <p:spPr bwMode="auto">
            <a:xfrm>
              <a:off x="3732212" y="2433638"/>
              <a:ext cx="668338" cy="525463"/>
            </a:xfrm>
            <a:custGeom>
              <a:avLst/>
              <a:gdLst/>
              <a:ahLst/>
              <a:cxnLst>
                <a:cxn ang="0">
                  <a:pos x="227" y="284"/>
                </a:cxn>
                <a:cxn ang="0">
                  <a:pos x="269" y="259"/>
                </a:cxn>
                <a:cxn ang="0">
                  <a:pos x="287" y="189"/>
                </a:cxn>
                <a:cxn ang="0">
                  <a:pos x="309" y="183"/>
                </a:cxn>
                <a:cxn ang="0">
                  <a:pos x="318" y="186"/>
                </a:cxn>
                <a:cxn ang="0">
                  <a:pos x="314" y="204"/>
                </a:cxn>
                <a:cxn ang="0">
                  <a:pos x="306" y="226"/>
                </a:cxn>
                <a:cxn ang="0">
                  <a:pos x="313" y="237"/>
                </a:cxn>
                <a:cxn ang="0">
                  <a:pos x="312" y="258"/>
                </a:cxn>
                <a:cxn ang="0">
                  <a:pos x="327" y="288"/>
                </a:cxn>
                <a:cxn ang="0">
                  <a:pos x="323" y="316"/>
                </a:cxn>
                <a:cxn ang="0">
                  <a:pos x="328" y="323"/>
                </a:cxn>
                <a:cxn ang="0">
                  <a:pos x="320" y="326"/>
                </a:cxn>
                <a:cxn ang="0">
                  <a:pos x="314" y="341"/>
                </a:cxn>
                <a:cxn ang="0">
                  <a:pos x="334" y="327"/>
                </a:cxn>
                <a:cxn ang="0">
                  <a:pos x="344" y="340"/>
                </a:cxn>
                <a:cxn ang="0">
                  <a:pos x="352" y="337"/>
                </a:cxn>
                <a:cxn ang="0">
                  <a:pos x="363" y="321"/>
                </a:cxn>
                <a:cxn ang="0">
                  <a:pos x="387" y="309"/>
                </a:cxn>
                <a:cxn ang="0">
                  <a:pos x="381" y="272"/>
                </a:cxn>
                <a:cxn ang="0">
                  <a:pos x="395" y="255"/>
                </a:cxn>
                <a:cxn ang="0">
                  <a:pos x="416" y="236"/>
                </a:cxn>
                <a:cxn ang="0">
                  <a:pos x="388" y="235"/>
                </a:cxn>
                <a:cxn ang="0">
                  <a:pos x="398" y="213"/>
                </a:cxn>
                <a:cxn ang="0">
                  <a:pos x="412" y="197"/>
                </a:cxn>
                <a:cxn ang="0">
                  <a:pos x="418" y="174"/>
                </a:cxn>
                <a:cxn ang="0">
                  <a:pos x="405" y="164"/>
                </a:cxn>
                <a:cxn ang="0">
                  <a:pos x="432" y="147"/>
                </a:cxn>
                <a:cxn ang="0">
                  <a:pos x="426" y="125"/>
                </a:cxn>
                <a:cxn ang="0">
                  <a:pos x="403" y="105"/>
                </a:cxn>
                <a:cxn ang="0">
                  <a:pos x="376" y="79"/>
                </a:cxn>
                <a:cxn ang="0">
                  <a:pos x="361" y="57"/>
                </a:cxn>
                <a:cxn ang="0">
                  <a:pos x="342" y="42"/>
                </a:cxn>
                <a:cxn ang="0">
                  <a:pos x="335" y="17"/>
                </a:cxn>
                <a:cxn ang="0">
                  <a:pos x="303" y="16"/>
                </a:cxn>
                <a:cxn ang="0">
                  <a:pos x="288" y="8"/>
                </a:cxn>
                <a:cxn ang="0">
                  <a:pos x="262" y="7"/>
                </a:cxn>
                <a:cxn ang="0">
                  <a:pos x="239" y="4"/>
                </a:cxn>
                <a:cxn ang="0">
                  <a:pos x="199" y="0"/>
                </a:cxn>
                <a:cxn ang="0">
                  <a:pos x="190" y="23"/>
                </a:cxn>
                <a:cxn ang="0">
                  <a:pos x="161" y="22"/>
                </a:cxn>
                <a:cxn ang="0">
                  <a:pos x="70" y="33"/>
                </a:cxn>
                <a:cxn ang="0">
                  <a:pos x="39" y="50"/>
                </a:cxn>
                <a:cxn ang="0">
                  <a:pos x="0" y="82"/>
                </a:cxn>
                <a:cxn ang="0">
                  <a:pos x="22" y="66"/>
                </a:cxn>
                <a:cxn ang="0">
                  <a:pos x="41" y="64"/>
                </a:cxn>
                <a:cxn ang="0">
                  <a:pos x="29" y="112"/>
                </a:cxn>
                <a:cxn ang="0">
                  <a:pos x="104" y="146"/>
                </a:cxn>
                <a:cxn ang="0">
                  <a:pos x="144" y="118"/>
                </a:cxn>
                <a:cxn ang="0">
                  <a:pos x="158" y="136"/>
                </a:cxn>
                <a:cxn ang="0">
                  <a:pos x="130" y="163"/>
                </a:cxn>
                <a:cxn ang="0">
                  <a:pos x="96" y="177"/>
                </a:cxn>
                <a:cxn ang="0">
                  <a:pos x="69" y="173"/>
                </a:cxn>
                <a:cxn ang="0">
                  <a:pos x="60" y="168"/>
                </a:cxn>
                <a:cxn ang="0">
                  <a:pos x="84" y="219"/>
                </a:cxn>
                <a:cxn ang="0">
                  <a:pos x="186" y="299"/>
                </a:cxn>
                <a:cxn ang="0">
                  <a:pos x="194" y="298"/>
                </a:cxn>
                <a:cxn ang="0">
                  <a:pos x="150" y="130"/>
                </a:cxn>
                <a:cxn ang="0">
                  <a:pos x="142" y="124"/>
                </a:cxn>
                <a:cxn ang="0">
                  <a:pos x="150" y="126"/>
                </a:cxn>
              </a:cxnLst>
              <a:rect l="0" t="0" r="r" b="b"/>
              <a:pathLst>
                <a:path w="436" h="343">
                  <a:moveTo>
                    <a:pt x="194" y="298"/>
                  </a:moveTo>
                  <a:cubicBezTo>
                    <a:pt x="194" y="298"/>
                    <a:pt x="194" y="298"/>
                    <a:pt x="194" y="298"/>
                  </a:cubicBezTo>
                  <a:cubicBezTo>
                    <a:pt x="204" y="295"/>
                    <a:pt x="214" y="289"/>
                    <a:pt x="227" y="284"/>
                  </a:cubicBezTo>
                  <a:cubicBezTo>
                    <a:pt x="231" y="281"/>
                    <a:pt x="232" y="278"/>
                    <a:pt x="238" y="279"/>
                  </a:cubicBezTo>
                  <a:cubicBezTo>
                    <a:pt x="244" y="280"/>
                    <a:pt x="255" y="271"/>
                    <a:pt x="262" y="269"/>
                  </a:cubicBezTo>
                  <a:cubicBezTo>
                    <a:pt x="268" y="267"/>
                    <a:pt x="271" y="265"/>
                    <a:pt x="269" y="259"/>
                  </a:cubicBezTo>
                  <a:cubicBezTo>
                    <a:pt x="269" y="256"/>
                    <a:pt x="277" y="244"/>
                    <a:pt x="279" y="240"/>
                  </a:cubicBezTo>
                  <a:cubicBezTo>
                    <a:pt x="285" y="230"/>
                    <a:pt x="280" y="228"/>
                    <a:pt x="278" y="218"/>
                  </a:cubicBezTo>
                  <a:cubicBezTo>
                    <a:pt x="280" y="207"/>
                    <a:pt x="282" y="199"/>
                    <a:pt x="287" y="189"/>
                  </a:cubicBezTo>
                  <a:cubicBezTo>
                    <a:pt x="290" y="183"/>
                    <a:pt x="285" y="180"/>
                    <a:pt x="287" y="174"/>
                  </a:cubicBezTo>
                  <a:cubicBezTo>
                    <a:pt x="290" y="167"/>
                    <a:pt x="288" y="190"/>
                    <a:pt x="295" y="187"/>
                  </a:cubicBezTo>
                  <a:cubicBezTo>
                    <a:pt x="300" y="185"/>
                    <a:pt x="303" y="180"/>
                    <a:pt x="309" y="183"/>
                  </a:cubicBezTo>
                  <a:cubicBezTo>
                    <a:pt x="312" y="185"/>
                    <a:pt x="316" y="184"/>
                    <a:pt x="319" y="183"/>
                  </a:cubicBezTo>
                  <a:cubicBezTo>
                    <a:pt x="322" y="183"/>
                    <a:pt x="320" y="183"/>
                    <a:pt x="320" y="184"/>
                  </a:cubicBezTo>
                  <a:cubicBezTo>
                    <a:pt x="319" y="185"/>
                    <a:pt x="318" y="186"/>
                    <a:pt x="318" y="186"/>
                  </a:cubicBezTo>
                  <a:cubicBezTo>
                    <a:pt x="314" y="189"/>
                    <a:pt x="308" y="186"/>
                    <a:pt x="304" y="190"/>
                  </a:cubicBezTo>
                  <a:cubicBezTo>
                    <a:pt x="301" y="192"/>
                    <a:pt x="296" y="211"/>
                    <a:pt x="303" y="209"/>
                  </a:cubicBezTo>
                  <a:cubicBezTo>
                    <a:pt x="305" y="208"/>
                    <a:pt x="312" y="204"/>
                    <a:pt x="314" y="204"/>
                  </a:cubicBezTo>
                  <a:cubicBezTo>
                    <a:pt x="314" y="204"/>
                    <a:pt x="312" y="209"/>
                    <a:pt x="311" y="210"/>
                  </a:cubicBezTo>
                  <a:cubicBezTo>
                    <a:pt x="309" y="214"/>
                    <a:pt x="310" y="218"/>
                    <a:pt x="307" y="222"/>
                  </a:cubicBezTo>
                  <a:cubicBezTo>
                    <a:pt x="305" y="225"/>
                    <a:pt x="299" y="226"/>
                    <a:pt x="306" y="226"/>
                  </a:cubicBezTo>
                  <a:cubicBezTo>
                    <a:pt x="312" y="225"/>
                    <a:pt x="316" y="226"/>
                    <a:pt x="321" y="228"/>
                  </a:cubicBezTo>
                  <a:cubicBezTo>
                    <a:pt x="322" y="228"/>
                    <a:pt x="317" y="230"/>
                    <a:pt x="317" y="230"/>
                  </a:cubicBezTo>
                  <a:cubicBezTo>
                    <a:pt x="315" y="232"/>
                    <a:pt x="314" y="235"/>
                    <a:pt x="313" y="237"/>
                  </a:cubicBezTo>
                  <a:cubicBezTo>
                    <a:pt x="313" y="238"/>
                    <a:pt x="316" y="242"/>
                    <a:pt x="314" y="243"/>
                  </a:cubicBezTo>
                  <a:cubicBezTo>
                    <a:pt x="309" y="246"/>
                    <a:pt x="309" y="246"/>
                    <a:pt x="312" y="251"/>
                  </a:cubicBezTo>
                  <a:cubicBezTo>
                    <a:pt x="315" y="256"/>
                    <a:pt x="316" y="254"/>
                    <a:pt x="312" y="258"/>
                  </a:cubicBezTo>
                  <a:cubicBezTo>
                    <a:pt x="304" y="267"/>
                    <a:pt x="319" y="263"/>
                    <a:pt x="321" y="269"/>
                  </a:cubicBezTo>
                  <a:cubicBezTo>
                    <a:pt x="322" y="272"/>
                    <a:pt x="323" y="273"/>
                    <a:pt x="324" y="276"/>
                  </a:cubicBezTo>
                  <a:cubicBezTo>
                    <a:pt x="327" y="281"/>
                    <a:pt x="320" y="284"/>
                    <a:pt x="327" y="288"/>
                  </a:cubicBezTo>
                  <a:cubicBezTo>
                    <a:pt x="330" y="290"/>
                    <a:pt x="325" y="302"/>
                    <a:pt x="325" y="308"/>
                  </a:cubicBezTo>
                  <a:cubicBezTo>
                    <a:pt x="324" y="311"/>
                    <a:pt x="324" y="313"/>
                    <a:pt x="323" y="316"/>
                  </a:cubicBezTo>
                  <a:cubicBezTo>
                    <a:pt x="323" y="316"/>
                    <a:pt x="323" y="316"/>
                    <a:pt x="323" y="316"/>
                  </a:cubicBezTo>
                  <a:cubicBezTo>
                    <a:pt x="324" y="317"/>
                    <a:pt x="326" y="318"/>
                    <a:pt x="326" y="318"/>
                  </a:cubicBezTo>
                  <a:cubicBezTo>
                    <a:pt x="326" y="319"/>
                    <a:pt x="327" y="320"/>
                    <a:pt x="327" y="320"/>
                  </a:cubicBezTo>
                  <a:cubicBezTo>
                    <a:pt x="328" y="321"/>
                    <a:pt x="328" y="322"/>
                    <a:pt x="328" y="323"/>
                  </a:cubicBezTo>
                  <a:cubicBezTo>
                    <a:pt x="328" y="325"/>
                    <a:pt x="326" y="325"/>
                    <a:pt x="324" y="326"/>
                  </a:cubicBezTo>
                  <a:cubicBezTo>
                    <a:pt x="322" y="327"/>
                    <a:pt x="322" y="327"/>
                    <a:pt x="320" y="326"/>
                  </a:cubicBezTo>
                  <a:cubicBezTo>
                    <a:pt x="320" y="326"/>
                    <a:pt x="320" y="326"/>
                    <a:pt x="320" y="326"/>
                  </a:cubicBezTo>
                  <a:cubicBezTo>
                    <a:pt x="319" y="328"/>
                    <a:pt x="318" y="330"/>
                    <a:pt x="318" y="333"/>
                  </a:cubicBezTo>
                  <a:cubicBezTo>
                    <a:pt x="316" y="336"/>
                    <a:pt x="315" y="339"/>
                    <a:pt x="314" y="341"/>
                  </a:cubicBezTo>
                  <a:cubicBezTo>
                    <a:pt x="314" y="341"/>
                    <a:pt x="314" y="341"/>
                    <a:pt x="314" y="341"/>
                  </a:cubicBezTo>
                  <a:cubicBezTo>
                    <a:pt x="328" y="334"/>
                    <a:pt x="328" y="334"/>
                    <a:pt x="328" y="334"/>
                  </a:cubicBezTo>
                  <a:cubicBezTo>
                    <a:pt x="328" y="334"/>
                    <a:pt x="328" y="334"/>
                    <a:pt x="328" y="334"/>
                  </a:cubicBezTo>
                  <a:cubicBezTo>
                    <a:pt x="330" y="332"/>
                    <a:pt x="332" y="328"/>
                    <a:pt x="334" y="327"/>
                  </a:cubicBezTo>
                  <a:cubicBezTo>
                    <a:pt x="338" y="326"/>
                    <a:pt x="343" y="324"/>
                    <a:pt x="343" y="329"/>
                  </a:cubicBezTo>
                  <a:cubicBezTo>
                    <a:pt x="343" y="331"/>
                    <a:pt x="342" y="333"/>
                    <a:pt x="342" y="334"/>
                  </a:cubicBezTo>
                  <a:cubicBezTo>
                    <a:pt x="342" y="336"/>
                    <a:pt x="343" y="338"/>
                    <a:pt x="344" y="340"/>
                  </a:cubicBezTo>
                  <a:cubicBezTo>
                    <a:pt x="348" y="343"/>
                    <a:pt x="348" y="343"/>
                    <a:pt x="348" y="343"/>
                  </a:cubicBezTo>
                  <a:cubicBezTo>
                    <a:pt x="348" y="343"/>
                    <a:pt x="348" y="343"/>
                    <a:pt x="348" y="343"/>
                  </a:cubicBezTo>
                  <a:cubicBezTo>
                    <a:pt x="349" y="340"/>
                    <a:pt x="348" y="338"/>
                    <a:pt x="352" y="337"/>
                  </a:cubicBezTo>
                  <a:cubicBezTo>
                    <a:pt x="355" y="336"/>
                    <a:pt x="358" y="337"/>
                    <a:pt x="361" y="336"/>
                  </a:cubicBezTo>
                  <a:cubicBezTo>
                    <a:pt x="366" y="334"/>
                    <a:pt x="360" y="329"/>
                    <a:pt x="360" y="326"/>
                  </a:cubicBezTo>
                  <a:cubicBezTo>
                    <a:pt x="360" y="324"/>
                    <a:pt x="362" y="323"/>
                    <a:pt x="363" y="321"/>
                  </a:cubicBezTo>
                  <a:cubicBezTo>
                    <a:pt x="365" y="319"/>
                    <a:pt x="365" y="316"/>
                    <a:pt x="365" y="314"/>
                  </a:cubicBezTo>
                  <a:cubicBezTo>
                    <a:pt x="365" y="311"/>
                    <a:pt x="362" y="307"/>
                    <a:pt x="363" y="304"/>
                  </a:cubicBezTo>
                  <a:cubicBezTo>
                    <a:pt x="364" y="297"/>
                    <a:pt x="381" y="318"/>
                    <a:pt x="387" y="309"/>
                  </a:cubicBezTo>
                  <a:cubicBezTo>
                    <a:pt x="390" y="305"/>
                    <a:pt x="385" y="302"/>
                    <a:pt x="392" y="302"/>
                  </a:cubicBezTo>
                  <a:cubicBezTo>
                    <a:pt x="403" y="301"/>
                    <a:pt x="393" y="284"/>
                    <a:pt x="391" y="279"/>
                  </a:cubicBezTo>
                  <a:cubicBezTo>
                    <a:pt x="389" y="275"/>
                    <a:pt x="384" y="274"/>
                    <a:pt x="381" y="272"/>
                  </a:cubicBezTo>
                  <a:cubicBezTo>
                    <a:pt x="379" y="269"/>
                    <a:pt x="374" y="268"/>
                    <a:pt x="382" y="268"/>
                  </a:cubicBezTo>
                  <a:cubicBezTo>
                    <a:pt x="388" y="268"/>
                    <a:pt x="387" y="267"/>
                    <a:pt x="387" y="262"/>
                  </a:cubicBezTo>
                  <a:cubicBezTo>
                    <a:pt x="387" y="261"/>
                    <a:pt x="394" y="260"/>
                    <a:pt x="395" y="255"/>
                  </a:cubicBezTo>
                  <a:cubicBezTo>
                    <a:pt x="396" y="252"/>
                    <a:pt x="394" y="249"/>
                    <a:pt x="395" y="246"/>
                  </a:cubicBezTo>
                  <a:cubicBezTo>
                    <a:pt x="399" y="246"/>
                    <a:pt x="403" y="248"/>
                    <a:pt x="408" y="246"/>
                  </a:cubicBezTo>
                  <a:cubicBezTo>
                    <a:pt x="411" y="245"/>
                    <a:pt x="431" y="234"/>
                    <a:pt x="416" y="236"/>
                  </a:cubicBezTo>
                  <a:cubicBezTo>
                    <a:pt x="412" y="237"/>
                    <a:pt x="410" y="237"/>
                    <a:pt x="405" y="236"/>
                  </a:cubicBezTo>
                  <a:cubicBezTo>
                    <a:pt x="402" y="236"/>
                    <a:pt x="398" y="242"/>
                    <a:pt x="393" y="242"/>
                  </a:cubicBezTo>
                  <a:cubicBezTo>
                    <a:pt x="389" y="242"/>
                    <a:pt x="386" y="239"/>
                    <a:pt x="388" y="235"/>
                  </a:cubicBezTo>
                  <a:cubicBezTo>
                    <a:pt x="389" y="231"/>
                    <a:pt x="388" y="231"/>
                    <a:pt x="392" y="229"/>
                  </a:cubicBezTo>
                  <a:cubicBezTo>
                    <a:pt x="398" y="226"/>
                    <a:pt x="391" y="225"/>
                    <a:pt x="390" y="223"/>
                  </a:cubicBezTo>
                  <a:cubicBezTo>
                    <a:pt x="387" y="217"/>
                    <a:pt x="394" y="215"/>
                    <a:pt x="398" y="213"/>
                  </a:cubicBezTo>
                  <a:cubicBezTo>
                    <a:pt x="407" y="210"/>
                    <a:pt x="407" y="210"/>
                    <a:pt x="407" y="210"/>
                  </a:cubicBezTo>
                  <a:cubicBezTo>
                    <a:pt x="407" y="210"/>
                    <a:pt x="407" y="210"/>
                    <a:pt x="407" y="210"/>
                  </a:cubicBezTo>
                  <a:cubicBezTo>
                    <a:pt x="412" y="197"/>
                    <a:pt x="412" y="197"/>
                    <a:pt x="412" y="197"/>
                  </a:cubicBezTo>
                  <a:cubicBezTo>
                    <a:pt x="412" y="191"/>
                    <a:pt x="406" y="188"/>
                    <a:pt x="405" y="182"/>
                  </a:cubicBezTo>
                  <a:cubicBezTo>
                    <a:pt x="404" y="175"/>
                    <a:pt x="407" y="177"/>
                    <a:pt x="414" y="177"/>
                  </a:cubicBezTo>
                  <a:cubicBezTo>
                    <a:pt x="414" y="174"/>
                    <a:pt x="416" y="175"/>
                    <a:pt x="418" y="174"/>
                  </a:cubicBezTo>
                  <a:cubicBezTo>
                    <a:pt x="421" y="171"/>
                    <a:pt x="417" y="170"/>
                    <a:pt x="416" y="168"/>
                  </a:cubicBezTo>
                  <a:cubicBezTo>
                    <a:pt x="414" y="168"/>
                    <a:pt x="411" y="169"/>
                    <a:pt x="409" y="169"/>
                  </a:cubicBezTo>
                  <a:cubicBezTo>
                    <a:pt x="406" y="169"/>
                    <a:pt x="403" y="166"/>
                    <a:pt x="405" y="164"/>
                  </a:cubicBezTo>
                  <a:cubicBezTo>
                    <a:pt x="410" y="160"/>
                    <a:pt x="413" y="165"/>
                    <a:pt x="418" y="158"/>
                  </a:cubicBezTo>
                  <a:cubicBezTo>
                    <a:pt x="421" y="153"/>
                    <a:pt x="424" y="156"/>
                    <a:pt x="429" y="153"/>
                  </a:cubicBezTo>
                  <a:cubicBezTo>
                    <a:pt x="430" y="152"/>
                    <a:pt x="431" y="149"/>
                    <a:pt x="432" y="147"/>
                  </a:cubicBezTo>
                  <a:cubicBezTo>
                    <a:pt x="436" y="139"/>
                    <a:pt x="435" y="140"/>
                    <a:pt x="430" y="133"/>
                  </a:cubicBezTo>
                  <a:cubicBezTo>
                    <a:pt x="426" y="125"/>
                    <a:pt x="426" y="125"/>
                    <a:pt x="426" y="125"/>
                  </a:cubicBezTo>
                  <a:cubicBezTo>
                    <a:pt x="426" y="125"/>
                    <a:pt x="426" y="125"/>
                    <a:pt x="426" y="125"/>
                  </a:cubicBezTo>
                  <a:cubicBezTo>
                    <a:pt x="425" y="123"/>
                    <a:pt x="422" y="115"/>
                    <a:pt x="419" y="115"/>
                  </a:cubicBezTo>
                  <a:cubicBezTo>
                    <a:pt x="414" y="115"/>
                    <a:pt x="411" y="121"/>
                    <a:pt x="409" y="111"/>
                  </a:cubicBezTo>
                  <a:cubicBezTo>
                    <a:pt x="409" y="108"/>
                    <a:pt x="406" y="107"/>
                    <a:pt x="403" y="105"/>
                  </a:cubicBezTo>
                  <a:cubicBezTo>
                    <a:pt x="399" y="103"/>
                    <a:pt x="395" y="100"/>
                    <a:pt x="391" y="98"/>
                  </a:cubicBezTo>
                  <a:cubicBezTo>
                    <a:pt x="385" y="96"/>
                    <a:pt x="376" y="96"/>
                    <a:pt x="376" y="88"/>
                  </a:cubicBezTo>
                  <a:cubicBezTo>
                    <a:pt x="376" y="87"/>
                    <a:pt x="377" y="79"/>
                    <a:pt x="376" y="79"/>
                  </a:cubicBezTo>
                  <a:cubicBezTo>
                    <a:pt x="372" y="79"/>
                    <a:pt x="368" y="85"/>
                    <a:pt x="367" y="80"/>
                  </a:cubicBezTo>
                  <a:cubicBezTo>
                    <a:pt x="364" y="75"/>
                    <a:pt x="361" y="71"/>
                    <a:pt x="358" y="67"/>
                  </a:cubicBezTo>
                  <a:cubicBezTo>
                    <a:pt x="354" y="62"/>
                    <a:pt x="360" y="61"/>
                    <a:pt x="361" y="57"/>
                  </a:cubicBezTo>
                  <a:cubicBezTo>
                    <a:pt x="363" y="54"/>
                    <a:pt x="361" y="51"/>
                    <a:pt x="359" y="49"/>
                  </a:cubicBezTo>
                  <a:cubicBezTo>
                    <a:pt x="356" y="42"/>
                    <a:pt x="356" y="50"/>
                    <a:pt x="353" y="52"/>
                  </a:cubicBezTo>
                  <a:cubicBezTo>
                    <a:pt x="350" y="55"/>
                    <a:pt x="344" y="45"/>
                    <a:pt x="342" y="42"/>
                  </a:cubicBezTo>
                  <a:cubicBezTo>
                    <a:pt x="337" y="34"/>
                    <a:pt x="349" y="27"/>
                    <a:pt x="346" y="25"/>
                  </a:cubicBezTo>
                  <a:cubicBezTo>
                    <a:pt x="342" y="21"/>
                    <a:pt x="341" y="26"/>
                    <a:pt x="341" y="18"/>
                  </a:cubicBezTo>
                  <a:cubicBezTo>
                    <a:pt x="341" y="15"/>
                    <a:pt x="337" y="17"/>
                    <a:pt x="335" y="17"/>
                  </a:cubicBezTo>
                  <a:cubicBezTo>
                    <a:pt x="327" y="19"/>
                    <a:pt x="333" y="26"/>
                    <a:pt x="328" y="27"/>
                  </a:cubicBezTo>
                  <a:cubicBezTo>
                    <a:pt x="326" y="28"/>
                    <a:pt x="313" y="22"/>
                    <a:pt x="311" y="22"/>
                  </a:cubicBezTo>
                  <a:cubicBezTo>
                    <a:pt x="310" y="20"/>
                    <a:pt x="305" y="16"/>
                    <a:pt x="303" y="16"/>
                  </a:cubicBezTo>
                  <a:cubicBezTo>
                    <a:pt x="300" y="16"/>
                    <a:pt x="295" y="22"/>
                    <a:pt x="295" y="19"/>
                  </a:cubicBezTo>
                  <a:cubicBezTo>
                    <a:pt x="295" y="17"/>
                    <a:pt x="295" y="15"/>
                    <a:pt x="293" y="14"/>
                  </a:cubicBezTo>
                  <a:cubicBezTo>
                    <a:pt x="290" y="12"/>
                    <a:pt x="291" y="9"/>
                    <a:pt x="288" y="8"/>
                  </a:cubicBezTo>
                  <a:cubicBezTo>
                    <a:pt x="284" y="7"/>
                    <a:pt x="276" y="9"/>
                    <a:pt x="274" y="5"/>
                  </a:cubicBezTo>
                  <a:cubicBezTo>
                    <a:pt x="273" y="4"/>
                    <a:pt x="272" y="2"/>
                    <a:pt x="269" y="2"/>
                  </a:cubicBezTo>
                  <a:cubicBezTo>
                    <a:pt x="267" y="3"/>
                    <a:pt x="263" y="10"/>
                    <a:pt x="262" y="7"/>
                  </a:cubicBezTo>
                  <a:cubicBezTo>
                    <a:pt x="260" y="1"/>
                    <a:pt x="258" y="6"/>
                    <a:pt x="255" y="5"/>
                  </a:cubicBezTo>
                  <a:cubicBezTo>
                    <a:pt x="253" y="4"/>
                    <a:pt x="254" y="3"/>
                    <a:pt x="252" y="3"/>
                  </a:cubicBezTo>
                  <a:cubicBezTo>
                    <a:pt x="246" y="3"/>
                    <a:pt x="245" y="8"/>
                    <a:pt x="239" y="4"/>
                  </a:cubicBezTo>
                  <a:cubicBezTo>
                    <a:pt x="236" y="2"/>
                    <a:pt x="232" y="2"/>
                    <a:pt x="228" y="3"/>
                  </a:cubicBezTo>
                  <a:cubicBezTo>
                    <a:pt x="223" y="4"/>
                    <a:pt x="218" y="7"/>
                    <a:pt x="213" y="6"/>
                  </a:cubicBezTo>
                  <a:cubicBezTo>
                    <a:pt x="199" y="0"/>
                    <a:pt x="199" y="0"/>
                    <a:pt x="199" y="0"/>
                  </a:cubicBezTo>
                  <a:cubicBezTo>
                    <a:pt x="199" y="0"/>
                    <a:pt x="199" y="0"/>
                    <a:pt x="199" y="0"/>
                  </a:cubicBezTo>
                  <a:cubicBezTo>
                    <a:pt x="199" y="2"/>
                    <a:pt x="199" y="4"/>
                    <a:pt x="197" y="5"/>
                  </a:cubicBezTo>
                  <a:cubicBezTo>
                    <a:pt x="189" y="12"/>
                    <a:pt x="200" y="16"/>
                    <a:pt x="190" y="23"/>
                  </a:cubicBezTo>
                  <a:cubicBezTo>
                    <a:pt x="185" y="27"/>
                    <a:pt x="186" y="28"/>
                    <a:pt x="183" y="33"/>
                  </a:cubicBezTo>
                  <a:cubicBezTo>
                    <a:pt x="179" y="38"/>
                    <a:pt x="171" y="38"/>
                    <a:pt x="168" y="34"/>
                  </a:cubicBezTo>
                  <a:cubicBezTo>
                    <a:pt x="165" y="31"/>
                    <a:pt x="164" y="21"/>
                    <a:pt x="161" y="22"/>
                  </a:cubicBezTo>
                  <a:cubicBezTo>
                    <a:pt x="151" y="26"/>
                    <a:pt x="141" y="27"/>
                    <a:pt x="131" y="33"/>
                  </a:cubicBezTo>
                  <a:cubicBezTo>
                    <a:pt x="125" y="44"/>
                    <a:pt x="108" y="43"/>
                    <a:pt x="101" y="34"/>
                  </a:cubicBezTo>
                  <a:cubicBezTo>
                    <a:pt x="94" y="26"/>
                    <a:pt x="78" y="36"/>
                    <a:pt x="70" y="33"/>
                  </a:cubicBezTo>
                  <a:cubicBezTo>
                    <a:pt x="64" y="32"/>
                    <a:pt x="60" y="38"/>
                    <a:pt x="54" y="35"/>
                  </a:cubicBezTo>
                  <a:cubicBezTo>
                    <a:pt x="48" y="31"/>
                    <a:pt x="45" y="39"/>
                    <a:pt x="43" y="31"/>
                  </a:cubicBezTo>
                  <a:cubicBezTo>
                    <a:pt x="41" y="31"/>
                    <a:pt x="41" y="47"/>
                    <a:pt x="39" y="50"/>
                  </a:cubicBezTo>
                  <a:cubicBezTo>
                    <a:pt x="34" y="60"/>
                    <a:pt x="30" y="52"/>
                    <a:pt x="20" y="53"/>
                  </a:cubicBezTo>
                  <a:cubicBezTo>
                    <a:pt x="7" y="55"/>
                    <a:pt x="3" y="72"/>
                    <a:pt x="0" y="82"/>
                  </a:cubicBezTo>
                  <a:cubicBezTo>
                    <a:pt x="0" y="82"/>
                    <a:pt x="0" y="82"/>
                    <a:pt x="0" y="82"/>
                  </a:cubicBezTo>
                  <a:cubicBezTo>
                    <a:pt x="1" y="82"/>
                    <a:pt x="2" y="83"/>
                    <a:pt x="3" y="83"/>
                  </a:cubicBezTo>
                  <a:cubicBezTo>
                    <a:pt x="7" y="86"/>
                    <a:pt x="13" y="84"/>
                    <a:pt x="14" y="79"/>
                  </a:cubicBezTo>
                  <a:cubicBezTo>
                    <a:pt x="15" y="72"/>
                    <a:pt x="20" y="72"/>
                    <a:pt x="22" y="66"/>
                  </a:cubicBezTo>
                  <a:cubicBezTo>
                    <a:pt x="22" y="64"/>
                    <a:pt x="23" y="58"/>
                    <a:pt x="26" y="59"/>
                  </a:cubicBezTo>
                  <a:cubicBezTo>
                    <a:pt x="27" y="59"/>
                    <a:pt x="25" y="65"/>
                    <a:pt x="25" y="67"/>
                  </a:cubicBezTo>
                  <a:cubicBezTo>
                    <a:pt x="29" y="67"/>
                    <a:pt x="36" y="64"/>
                    <a:pt x="41" y="64"/>
                  </a:cubicBezTo>
                  <a:cubicBezTo>
                    <a:pt x="44" y="64"/>
                    <a:pt x="28" y="74"/>
                    <a:pt x="27" y="75"/>
                  </a:cubicBezTo>
                  <a:cubicBezTo>
                    <a:pt x="14" y="89"/>
                    <a:pt x="25" y="92"/>
                    <a:pt x="32" y="105"/>
                  </a:cubicBezTo>
                  <a:cubicBezTo>
                    <a:pt x="35" y="109"/>
                    <a:pt x="27" y="111"/>
                    <a:pt x="29" y="112"/>
                  </a:cubicBezTo>
                  <a:cubicBezTo>
                    <a:pt x="36" y="116"/>
                    <a:pt x="40" y="121"/>
                    <a:pt x="47" y="126"/>
                  </a:cubicBezTo>
                  <a:cubicBezTo>
                    <a:pt x="57" y="133"/>
                    <a:pt x="73" y="141"/>
                    <a:pt x="85" y="143"/>
                  </a:cubicBezTo>
                  <a:cubicBezTo>
                    <a:pt x="91" y="144"/>
                    <a:pt x="99" y="148"/>
                    <a:pt x="104" y="146"/>
                  </a:cubicBezTo>
                  <a:cubicBezTo>
                    <a:pt x="112" y="143"/>
                    <a:pt x="115" y="138"/>
                    <a:pt x="123" y="136"/>
                  </a:cubicBezTo>
                  <a:cubicBezTo>
                    <a:pt x="126" y="134"/>
                    <a:pt x="137" y="134"/>
                    <a:pt x="138" y="130"/>
                  </a:cubicBezTo>
                  <a:cubicBezTo>
                    <a:pt x="138" y="127"/>
                    <a:pt x="139" y="112"/>
                    <a:pt x="144" y="118"/>
                  </a:cubicBezTo>
                  <a:cubicBezTo>
                    <a:pt x="148" y="125"/>
                    <a:pt x="155" y="124"/>
                    <a:pt x="162" y="124"/>
                  </a:cubicBezTo>
                  <a:cubicBezTo>
                    <a:pt x="162" y="126"/>
                    <a:pt x="160" y="127"/>
                    <a:pt x="159" y="129"/>
                  </a:cubicBezTo>
                  <a:cubicBezTo>
                    <a:pt x="158" y="131"/>
                    <a:pt x="159" y="133"/>
                    <a:pt x="158" y="136"/>
                  </a:cubicBezTo>
                  <a:cubicBezTo>
                    <a:pt x="158" y="139"/>
                    <a:pt x="155" y="137"/>
                    <a:pt x="152" y="137"/>
                  </a:cubicBezTo>
                  <a:cubicBezTo>
                    <a:pt x="149" y="139"/>
                    <a:pt x="149" y="146"/>
                    <a:pt x="146" y="148"/>
                  </a:cubicBezTo>
                  <a:cubicBezTo>
                    <a:pt x="141" y="153"/>
                    <a:pt x="138" y="164"/>
                    <a:pt x="130" y="163"/>
                  </a:cubicBezTo>
                  <a:cubicBezTo>
                    <a:pt x="123" y="162"/>
                    <a:pt x="123" y="165"/>
                    <a:pt x="117" y="169"/>
                  </a:cubicBezTo>
                  <a:cubicBezTo>
                    <a:pt x="113" y="173"/>
                    <a:pt x="112" y="174"/>
                    <a:pt x="107" y="171"/>
                  </a:cubicBezTo>
                  <a:cubicBezTo>
                    <a:pt x="103" y="168"/>
                    <a:pt x="103" y="180"/>
                    <a:pt x="96" y="177"/>
                  </a:cubicBezTo>
                  <a:cubicBezTo>
                    <a:pt x="90" y="174"/>
                    <a:pt x="85" y="180"/>
                    <a:pt x="78" y="182"/>
                  </a:cubicBezTo>
                  <a:cubicBezTo>
                    <a:pt x="76" y="183"/>
                    <a:pt x="70" y="185"/>
                    <a:pt x="68" y="182"/>
                  </a:cubicBezTo>
                  <a:cubicBezTo>
                    <a:pt x="66" y="179"/>
                    <a:pt x="69" y="176"/>
                    <a:pt x="69" y="173"/>
                  </a:cubicBezTo>
                  <a:cubicBezTo>
                    <a:pt x="69" y="173"/>
                    <a:pt x="68" y="175"/>
                    <a:pt x="67" y="175"/>
                  </a:cubicBezTo>
                  <a:cubicBezTo>
                    <a:pt x="65" y="175"/>
                    <a:pt x="61" y="175"/>
                    <a:pt x="59" y="174"/>
                  </a:cubicBezTo>
                  <a:cubicBezTo>
                    <a:pt x="59" y="174"/>
                    <a:pt x="60" y="169"/>
                    <a:pt x="60" y="168"/>
                  </a:cubicBezTo>
                  <a:cubicBezTo>
                    <a:pt x="59" y="168"/>
                    <a:pt x="55" y="174"/>
                    <a:pt x="54" y="175"/>
                  </a:cubicBezTo>
                  <a:cubicBezTo>
                    <a:pt x="51" y="180"/>
                    <a:pt x="59" y="190"/>
                    <a:pt x="62" y="194"/>
                  </a:cubicBezTo>
                  <a:cubicBezTo>
                    <a:pt x="67" y="204"/>
                    <a:pt x="77" y="211"/>
                    <a:pt x="84" y="219"/>
                  </a:cubicBezTo>
                  <a:cubicBezTo>
                    <a:pt x="113" y="248"/>
                    <a:pt x="113" y="248"/>
                    <a:pt x="113" y="248"/>
                  </a:cubicBezTo>
                  <a:cubicBezTo>
                    <a:pt x="157" y="288"/>
                    <a:pt x="157" y="288"/>
                    <a:pt x="157" y="288"/>
                  </a:cubicBezTo>
                  <a:cubicBezTo>
                    <a:pt x="168" y="298"/>
                    <a:pt x="177" y="300"/>
                    <a:pt x="186" y="299"/>
                  </a:cubicBezTo>
                  <a:cubicBezTo>
                    <a:pt x="186" y="299"/>
                    <a:pt x="186" y="299"/>
                    <a:pt x="186" y="299"/>
                  </a:cubicBezTo>
                  <a:cubicBezTo>
                    <a:pt x="187" y="298"/>
                    <a:pt x="188" y="295"/>
                    <a:pt x="189" y="294"/>
                  </a:cubicBezTo>
                  <a:cubicBezTo>
                    <a:pt x="192" y="293"/>
                    <a:pt x="193" y="297"/>
                    <a:pt x="194" y="298"/>
                  </a:cubicBezTo>
                  <a:cubicBezTo>
                    <a:pt x="194" y="298"/>
                    <a:pt x="194" y="298"/>
                    <a:pt x="194" y="298"/>
                  </a:cubicBezTo>
                  <a:close/>
                  <a:moveTo>
                    <a:pt x="150" y="126"/>
                  </a:moveTo>
                  <a:cubicBezTo>
                    <a:pt x="150" y="130"/>
                    <a:pt x="150" y="130"/>
                    <a:pt x="150" y="130"/>
                  </a:cubicBezTo>
                  <a:cubicBezTo>
                    <a:pt x="148" y="131"/>
                    <a:pt x="146" y="132"/>
                    <a:pt x="143" y="131"/>
                  </a:cubicBezTo>
                  <a:cubicBezTo>
                    <a:pt x="142" y="131"/>
                    <a:pt x="142" y="129"/>
                    <a:pt x="142" y="128"/>
                  </a:cubicBezTo>
                  <a:cubicBezTo>
                    <a:pt x="142" y="126"/>
                    <a:pt x="142" y="125"/>
                    <a:pt x="142" y="124"/>
                  </a:cubicBezTo>
                  <a:cubicBezTo>
                    <a:pt x="142" y="123"/>
                    <a:pt x="142" y="121"/>
                    <a:pt x="144" y="121"/>
                  </a:cubicBezTo>
                  <a:cubicBezTo>
                    <a:pt x="146" y="122"/>
                    <a:pt x="147" y="124"/>
                    <a:pt x="148" y="125"/>
                  </a:cubicBezTo>
                  <a:cubicBezTo>
                    <a:pt x="149" y="126"/>
                    <a:pt x="149" y="126"/>
                    <a:pt x="150" y="12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4017963" y="2882900"/>
              <a:ext cx="11113" cy="9525"/>
            </a:xfrm>
            <a:custGeom>
              <a:avLst/>
              <a:gdLst/>
              <a:ahLst/>
              <a:cxnLst>
                <a:cxn ang="0">
                  <a:pos x="0" y="6"/>
                </a:cxn>
                <a:cxn ang="0">
                  <a:pos x="0" y="6"/>
                </a:cxn>
                <a:cxn ang="0">
                  <a:pos x="8" y="5"/>
                </a:cxn>
                <a:cxn ang="0">
                  <a:pos x="8" y="5"/>
                </a:cxn>
                <a:cxn ang="0">
                  <a:pos x="3" y="1"/>
                </a:cxn>
                <a:cxn ang="0">
                  <a:pos x="0" y="6"/>
                </a:cxn>
              </a:cxnLst>
              <a:rect l="0" t="0" r="r" b="b"/>
              <a:pathLst>
                <a:path w="8" h="6">
                  <a:moveTo>
                    <a:pt x="0" y="6"/>
                  </a:moveTo>
                  <a:cubicBezTo>
                    <a:pt x="0" y="6"/>
                    <a:pt x="0" y="6"/>
                    <a:pt x="0" y="6"/>
                  </a:cubicBezTo>
                  <a:cubicBezTo>
                    <a:pt x="3" y="6"/>
                    <a:pt x="6" y="6"/>
                    <a:pt x="8" y="5"/>
                  </a:cubicBezTo>
                  <a:cubicBezTo>
                    <a:pt x="8" y="5"/>
                    <a:pt x="8" y="5"/>
                    <a:pt x="8" y="5"/>
                  </a:cubicBezTo>
                  <a:cubicBezTo>
                    <a:pt x="7" y="4"/>
                    <a:pt x="6" y="0"/>
                    <a:pt x="3" y="1"/>
                  </a:cubicBezTo>
                  <a:cubicBezTo>
                    <a:pt x="2" y="2"/>
                    <a:pt x="1" y="5"/>
                    <a:pt x="0" y="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6216650" y="1866900"/>
              <a:ext cx="612775" cy="338138"/>
            </a:xfrm>
            <a:custGeom>
              <a:avLst/>
              <a:gdLst/>
              <a:ahLst/>
              <a:cxnLst>
                <a:cxn ang="0">
                  <a:pos x="259" y="189"/>
                </a:cxn>
                <a:cxn ang="0">
                  <a:pos x="278" y="174"/>
                </a:cxn>
                <a:cxn ang="0">
                  <a:pos x="305" y="156"/>
                </a:cxn>
                <a:cxn ang="0">
                  <a:pos x="291" y="132"/>
                </a:cxn>
                <a:cxn ang="0">
                  <a:pos x="279" y="117"/>
                </a:cxn>
                <a:cxn ang="0">
                  <a:pos x="226" y="134"/>
                </a:cxn>
                <a:cxn ang="0">
                  <a:pos x="218" y="142"/>
                </a:cxn>
                <a:cxn ang="0">
                  <a:pos x="197" y="147"/>
                </a:cxn>
                <a:cxn ang="0">
                  <a:pos x="180" y="149"/>
                </a:cxn>
                <a:cxn ang="0">
                  <a:pos x="162" y="174"/>
                </a:cxn>
                <a:cxn ang="0">
                  <a:pos x="107" y="201"/>
                </a:cxn>
                <a:cxn ang="0">
                  <a:pos x="52" y="201"/>
                </a:cxn>
                <a:cxn ang="0">
                  <a:pos x="35" y="201"/>
                </a:cxn>
                <a:cxn ang="0">
                  <a:pos x="29" y="184"/>
                </a:cxn>
                <a:cxn ang="0">
                  <a:pos x="29" y="160"/>
                </a:cxn>
                <a:cxn ang="0">
                  <a:pos x="2" y="138"/>
                </a:cxn>
                <a:cxn ang="0">
                  <a:pos x="25" y="134"/>
                </a:cxn>
                <a:cxn ang="0">
                  <a:pos x="54" y="128"/>
                </a:cxn>
                <a:cxn ang="0">
                  <a:pos x="109" y="83"/>
                </a:cxn>
                <a:cxn ang="0">
                  <a:pos x="155" y="55"/>
                </a:cxn>
                <a:cxn ang="0">
                  <a:pos x="173" y="37"/>
                </a:cxn>
                <a:cxn ang="0">
                  <a:pos x="204" y="15"/>
                </a:cxn>
                <a:cxn ang="0">
                  <a:pos x="293" y="11"/>
                </a:cxn>
                <a:cxn ang="0">
                  <a:pos x="322" y="15"/>
                </a:cxn>
                <a:cxn ang="0">
                  <a:pos x="323" y="33"/>
                </a:cxn>
                <a:cxn ang="0">
                  <a:pos x="338" y="35"/>
                </a:cxn>
                <a:cxn ang="0">
                  <a:pos x="329" y="73"/>
                </a:cxn>
                <a:cxn ang="0">
                  <a:pos x="360" y="87"/>
                </a:cxn>
                <a:cxn ang="0">
                  <a:pos x="388" y="92"/>
                </a:cxn>
                <a:cxn ang="0">
                  <a:pos x="398" y="97"/>
                </a:cxn>
                <a:cxn ang="0">
                  <a:pos x="399" y="118"/>
                </a:cxn>
                <a:cxn ang="0">
                  <a:pos x="381" y="133"/>
                </a:cxn>
                <a:cxn ang="0">
                  <a:pos x="365" y="145"/>
                </a:cxn>
                <a:cxn ang="0">
                  <a:pos x="384" y="183"/>
                </a:cxn>
                <a:cxn ang="0">
                  <a:pos x="359" y="169"/>
                </a:cxn>
                <a:cxn ang="0">
                  <a:pos x="300" y="188"/>
                </a:cxn>
                <a:cxn ang="0">
                  <a:pos x="277" y="206"/>
                </a:cxn>
                <a:cxn ang="0">
                  <a:pos x="250" y="218"/>
                </a:cxn>
                <a:cxn ang="0">
                  <a:pos x="250" y="208"/>
                </a:cxn>
              </a:cxnLst>
              <a:rect l="0" t="0" r="r" b="b"/>
              <a:pathLst>
                <a:path w="400" h="221">
                  <a:moveTo>
                    <a:pt x="252" y="198"/>
                  </a:moveTo>
                  <a:cubicBezTo>
                    <a:pt x="259" y="189"/>
                    <a:pt x="259" y="189"/>
                    <a:pt x="259" y="189"/>
                  </a:cubicBezTo>
                  <a:cubicBezTo>
                    <a:pt x="267" y="184"/>
                    <a:pt x="267" y="188"/>
                    <a:pt x="269" y="177"/>
                  </a:cubicBezTo>
                  <a:cubicBezTo>
                    <a:pt x="270" y="174"/>
                    <a:pt x="275" y="171"/>
                    <a:pt x="278" y="174"/>
                  </a:cubicBezTo>
                  <a:cubicBezTo>
                    <a:pt x="280" y="176"/>
                    <a:pt x="290" y="172"/>
                    <a:pt x="293" y="171"/>
                  </a:cubicBezTo>
                  <a:cubicBezTo>
                    <a:pt x="299" y="169"/>
                    <a:pt x="305" y="163"/>
                    <a:pt x="305" y="156"/>
                  </a:cubicBezTo>
                  <a:cubicBezTo>
                    <a:pt x="301" y="156"/>
                    <a:pt x="297" y="159"/>
                    <a:pt x="294" y="153"/>
                  </a:cubicBezTo>
                  <a:cubicBezTo>
                    <a:pt x="292" y="149"/>
                    <a:pt x="289" y="135"/>
                    <a:pt x="291" y="132"/>
                  </a:cubicBezTo>
                  <a:cubicBezTo>
                    <a:pt x="292" y="130"/>
                    <a:pt x="303" y="118"/>
                    <a:pt x="297" y="117"/>
                  </a:cubicBezTo>
                  <a:cubicBezTo>
                    <a:pt x="294" y="116"/>
                    <a:pt x="282" y="116"/>
                    <a:pt x="279" y="117"/>
                  </a:cubicBezTo>
                  <a:cubicBezTo>
                    <a:pt x="276" y="119"/>
                    <a:pt x="274" y="123"/>
                    <a:pt x="270" y="123"/>
                  </a:cubicBezTo>
                  <a:cubicBezTo>
                    <a:pt x="255" y="124"/>
                    <a:pt x="240" y="138"/>
                    <a:pt x="226" y="134"/>
                  </a:cubicBezTo>
                  <a:cubicBezTo>
                    <a:pt x="223" y="138"/>
                    <a:pt x="223" y="138"/>
                    <a:pt x="223" y="138"/>
                  </a:cubicBezTo>
                  <a:cubicBezTo>
                    <a:pt x="221" y="139"/>
                    <a:pt x="221" y="141"/>
                    <a:pt x="218" y="142"/>
                  </a:cubicBezTo>
                  <a:cubicBezTo>
                    <a:pt x="216" y="143"/>
                    <a:pt x="214" y="143"/>
                    <a:pt x="212" y="142"/>
                  </a:cubicBezTo>
                  <a:cubicBezTo>
                    <a:pt x="205" y="141"/>
                    <a:pt x="202" y="145"/>
                    <a:pt x="197" y="147"/>
                  </a:cubicBezTo>
                  <a:cubicBezTo>
                    <a:pt x="195" y="147"/>
                    <a:pt x="189" y="147"/>
                    <a:pt x="187" y="146"/>
                  </a:cubicBezTo>
                  <a:cubicBezTo>
                    <a:pt x="183" y="145"/>
                    <a:pt x="180" y="144"/>
                    <a:pt x="180" y="149"/>
                  </a:cubicBezTo>
                  <a:cubicBezTo>
                    <a:pt x="181" y="152"/>
                    <a:pt x="182" y="154"/>
                    <a:pt x="180" y="156"/>
                  </a:cubicBezTo>
                  <a:cubicBezTo>
                    <a:pt x="175" y="162"/>
                    <a:pt x="167" y="168"/>
                    <a:pt x="162" y="174"/>
                  </a:cubicBezTo>
                  <a:cubicBezTo>
                    <a:pt x="152" y="189"/>
                    <a:pt x="152" y="189"/>
                    <a:pt x="152" y="189"/>
                  </a:cubicBezTo>
                  <a:cubicBezTo>
                    <a:pt x="146" y="198"/>
                    <a:pt x="117" y="203"/>
                    <a:pt x="107" y="201"/>
                  </a:cubicBezTo>
                  <a:cubicBezTo>
                    <a:pt x="100" y="200"/>
                    <a:pt x="91" y="194"/>
                    <a:pt x="84" y="194"/>
                  </a:cubicBezTo>
                  <a:cubicBezTo>
                    <a:pt x="73" y="194"/>
                    <a:pt x="63" y="199"/>
                    <a:pt x="52" y="201"/>
                  </a:cubicBezTo>
                  <a:cubicBezTo>
                    <a:pt x="35" y="201"/>
                    <a:pt x="35" y="201"/>
                    <a:pt x="35" y="201"/>
                  </a:cubicBezTo>
                  <a:cubicBezTo>
                    <a:pt x="35" y="201"/>
                    <a:pt x="35" y="201"/>
                    <a:pt x="35" y="201"/>
                  </a:cubicBezTo>
                  <a:cubicBezTo>
                    <a:pt x="35" y="200"/>
                    <a:pt x="35" y="198"/>
                    <a:pt x="35" y="197"/>
                  </a:cubicBezTo>
                  <a:cubicBezTo>
                    <a:pt x="35" y="192"/>
                    <a:pt x="31" y="188"/>
                    <a:pt x="29" y="184"/>
                  </a:cubicBezTo>
                  <a:cubicBezTo>
                    <a:pt x="27" y="178"/>
                    <a:pt x="35" y="175"/>
                    <a:pt x="35" y="170"/>
                  </a:cubicBezTo>
                  <a:cubicBezTo>
                    <a:pt x="35" y="166"/>
                    <a:pt x="30" y="164"/>
                    <a:pt x="29" y="160"/>
                  </a:cubicBezTo>
                  <a:cubicBezTo>
                    <a:pt x="25" y="151"/>
                    <a:pt x="17" y="161"/>
                    <a:pt x="8" y="157"/>
                  </a:cubicBezTo>
                  <a:cubicBezTo>
                    <a:pt x="0" y="153"/>
                    <a:pt x="0" y="146"/>
                    <a:pt x="2" y="138"/>
                  </a:cubicBezTo>
                  <a:cubicBezTo>
                    <a:pt x="2" y="138"/>
                    <a:pt x="2" y="138"/>
                    <a:pt x="2" y="138"/>
                  </a:cubicBezTo>
                  <a:cubicBezTo>
                    <a:pt x="25" y="134"/>
                    <a:pt x="25" y="134"/>
                    <a:pt x="25" y="134"/>
                  </a:cubicBezTo>
                  <a:cubicBezTo>
                    <a:pt x="32" y="133"/>
                    <a:pt x="35" y="127"/>
                    <a:pt x="42" y="126"/>
                  </a:cubicBezTo>
                  <a:cubicBezTo>
                    <a:pt x="46" y="125"/>
                    <a:pt x="49" y="129"/>
                    <a:pt x="54" y="128"/>
                  </a:cubicBezTo>
                  <a:cubicBezTo>
                    <a:pt x="63" y="124"/>
                    <a:pt x="74" y="124"/>
                    <a:pt x="74" y="112"/>
                  </a:cubicBezTo>
                  <a:cubicBezTo>
                    <a:pt x="74" y="98"/>
                    <a:pt x="101" y="97"/>
                    <a:pt x="109" y="83"/>
                  </a:cubicBezTo>
                  <a:cubicBezTo>
                    <a:pt x="112" y="78"/>
                    <a:pt x="113" y="64"/>
                    <a:pt x="120" y="63"/>
                  </a:cubicBezTo>
                  <a:cubicBezTo>
                    <a:pt x="133" y="61"/>
                    <a:pt x="144" y="65"/>
                    <a:pt x="155" y="55"/>
                  </a:cubicBezTo>
                  <a:cubicBezTo>
                    <a:pt x="160" y="54"/>
                    <a:pt x="166" y="49"/>
                    <a:pt x="167" y="43"/>
                  </a:cubicBezTo>
                  <a:cubicBezTo>
                    <a:pt x="168" y="38"/>
                    <a:pt x="167" y="36"/>
                    <a:pt x="173" y="37"/>
                  </a:cubicBezTo>
                  <a:cubicBezTo>
                    <a:pt x="179" y="37"/>
                    <a:pt x="178" y="32"/>
                    <a:pt x="180" y="29"/>
                  </a:cubicBezTo>
                  <a:cubicBezTo>
                    <a:pt x="184" y="24"/>
                    <a:pt x="198" y="18"/>
                    <a:pt x="204" y="15"/>
                  </a:cubicBezTo>
                  <a:cubicBezTo>
                    <a:pt x="212" y="11"/>
                    <a:pt x="213" y="11"/>
                    <a:pt x="220" y="17"/>
                  </a:cubicBezTo>
                  <a:cubicBezTo>
                    <a:pt x="243" y="34"/>
                    <a:pt x="271" y="20"/>
                    <a:pt x="293" y="11"/>
                  </a:cubicBezTo>
                  <a:cubicBezTo>
                    <a:pt x="297" y="9"/>
                    <a:pt x="306" y="0"/>
                    <a:pt x="310" y="1"/>
                  </a:cubicBezTo>
                  <a:cubicBezTo>
                    <a:pt x="311" y="1"/>
                    <a:pt x="320" y="13"/>
                    <a:pt x="322" y="15"/>
                  </a:cubicBezTo>
                  <a:cubicBezTo>
                    <a:pt x="326" y="18"/>
                    <a:pt x="316" y="26"/>
                    <a:pt x="315" y="28"/>
                  </a:cubicBezTo>
                  <a:cubicBezTo>
                    <a:pt x="314" y="35"/>
                    <a:pt x="320" y="46"/>
                    <a:pt x="323" y="33"/>
                  </a:cubicBezTo>
                  <a:cubicBezTo>
                    <a:pt x="323" y="29"/>
                    <a:pt x="324" y="24"/>
                    <a:pt x="329" y="29"/>
                  </a:cubicBezTo>
                  <a:cubicBezTo>
                    <a:pt x="332" y="32"/>
                    <a:pt x="335" y="32"/>
                    <a:pt x="338" y="35"/>
                  </a:cubicBezTo>
                  <a:cubicBezTo>
                    <a:pt x="341" y="38"/>
                    <a:pt x="346" y="55"/>
                    <a:pt x="342" y="59"/>
                  </a:cubicBezTo>
                  <a:cubicBezTo>
                    <a:pt x="338" y="63"/>
                    <a:pt x="331" y="66"/>
                    <a:pt x="329" y="73"/>
                  </a:cubicBezTo>
                  <a:cubicBezTo>
                    <a:pt x="327" y="80"/>
                    <a:pt x="332" y="83"/>
                    <a:pt x="339" y="81"/>
                  </a:cubicBezTo>
                  <a:cubicBezTo>
                    <a:pt x="354" y="76"/>
                    <a:pt x="348" y="84"/>
                    <a:pt x="360" y="87"/>
                  </a:cubicBezTo>
                  <a:cubicBezTo>
                    <a:pt x="365" y="88"/>
                    <a:pt x="369" y="85"/>
                    <a:pt x="375" y="85"/>
                  </a:cubicBezTo>
                  <a:cubicBezTo>
                    <a:pt x="379" y="85"/>
                    <a:pt x="384" y="90"/>
                    <a:pt x="388" y="92"/>
                  </a:cubicBezTo>
                  <a:cubicBezTo>
                    <a:pt x="398" y="97"/>
                    <a:pt x="398" y="97"/>
                    <a:pt x="398" y="97"/>
                  </a:cubicBezTo>
                  <a:cubicBezTo>
                    <a:pt x="398" y="97"/>
                    <a:pt x="398" y="97"/>
                    <a:pt x="398" y="97"/>
                  </a:cubicBezTo>
                  <a:cubicBezTo>
                    <a:pt x="395" y="102"/>
                    <a:pt x="395" y="102"/>
                    <a:pt x="395" y="102"/>
                  </a:cubicBezTo>
                  <a:cubicBezTo>
                    <a:pt x="393" y="108"/>
                    <a:pt x="399" y="112"/>
                    <a:pt x="399" y="118"/>
                  </a:cubicBezTo>
                  <a:cubicBezTo>
                    <a:pt x="400" y="125"/>
                    <a:pt x="394" y="122"/>
                    <a:pt x="390" y="126"/>
                  </a:cubicBezTo>
                  <a:cubicBezTo>
                    <a:pt x="386" y="128"/>
                    <a:pt x="386" y="132"/>
                    <a:pt x="381" y="133"/>
                  </a:cubicBezTo>
                  <a:cubicBezTo>
                    <a:pt x="375" y="134"/>
                    <a:pt x="374" y="138"/>
                    <a:pt x="371" y="142"/>
                  </a:cubicBezTo>
                  <a:cubicBezTo>
                    <a:pt x="369" y="144"/>
                    <a:pt x="365" y="145"/>
                    <a:pt x="365" y="145"/>
                  </a:cubicBezTo>
                  <a:cubicBezTo>
                    <a:pt x="364" y="148"/>
                    <a:pt x="365" y="153"/>
                    <a:pt x="367" y="156"/>
                  </a:cubicBezTo>
                  <a:cubicBezTo>
                    <a:pt x="384" y="183"/>
                    <a:pt x="384" y="183"/>
                    <a:pt x="384" y="183"/>
                  </a:cubicBezTo>
                  <a:cubicBezTo>
                    <a:pt x="387" y="188"/>
                    <a:pt x="370" y="181"/>
                    <a:pt x="366" y="179"/>
                  </a:cubicBezTo>
                  <a:cubicBezTo>
                    <a:pt x="361" y="177"/>
                    <a:pt x="364" y="172"/>
                    <a:pt x="359" y="169"/>
                  </a:cubicBezTo>
                  <a:cubicBezTo>
                    <a:pt x="349" y="162"/>
                    <a:pt x="350" y="167"/>
                    <a:pt x="338" y="170"/>
                  </a:cubicBezTo>
                  <a:cubicBezTo>
                    <a:pt x="322" y="174"/>
                    <a:pt x="310" y="172"/>
                    <a:pt x="300" y="188"/>
                  </a:cubicBezTo>
                  <a:cubicBezTo>
                    <a:pt x="297" y="193"/>
                    <a:pt x="288" y="190"/>
                    <a:pt x="287" y="197"/>
                  </a:cubicBezTo>
                  <a:cubicBezTo>
                    <a:pt x="287" y="198"/>
                    <a:pt x="280" y="204"/>
                    <a:pt x="277" y="206"/>
                  </a:cubicBezTo>
                  <a:cubicBezTo>
                    <a:pt x="261" y="218"/>
                    <a:pt x="261" y="218"/>
                    <a:pt x="261" y="218"/>
                  </a:cubicBezTo>
                  <a:cubicBezTo>
                    <a:pt x="258" y="221"/>
                    <a:pt x="253" y="218"/>
                    <a:pt x="250" y="218"/>
                  </a:cubicBezTo>
                  <a:cubicBezTo>
                    <a:pt x="250" y="218"/>
                    <a:pt x="250" y="218"/>
                    <a:pt x="250" y="218"/>
                  </a:cubicBezTo>
                  <a:cubicBezTo>
                    <a:pt x="250" y="208"/>
                    <a:pt x="250" y="208"/>
                    <a:pt x="250" y="208"/>
                  </a:cubicBezTo>
                  <a:cubicBezTo>
                    <a:pt x="252" y="198"/>
                    <a:pt x="252" y="198"/>
                    <a:pt x="252" y="198"/>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6010275" y="2044700"/>
              <a:ext cx="673100" cy="457200"/>
            </a:xfrm>
            <a:custGeom>
              <a:avLst/>
              <a:gdLst/>
              <a:ahLst/>
              <a:cxnLst>
                <a:cxn ang="0">
                  <a:pos x="32" y="95"/>
                </a:cxn>
                <a:cxn ang="0">
                  <a:pos x="69" y="94"/>
                </a:cxn>
                <a:cxn ang="0">
                  <a:pos x="120" y="88"/>
                </a:cxn>
                <a:cxn ang="0">
                  <a:pos x="139" y="92"/>
                </a:cxn>
                <a:cxn ang="0">
                  <a:pos x="155" y="90"/>
                </a:cxn>
                <a:cxn ang="0">
                  <a:pos x="165" y="88"/>
                </a:cxn>
                <a:cxn ang="0">
                  <a:pos x="169" y="85"/>
                </a:cxn>
                <a:cxn ang="0">
                  <a:pos x="218" y="78"/>
                </a:cxn>
                <a:cxn ang="0">
                  <a:pos x="286" y="73"/>
                </a:cxn>
                <a:cxn ang="0">
                  <a:pos x="314" y="40"/>
                </a:cxn>
                <a:cxn ang="0">
                  <a:pos x="321" y="30"/>
                </a:cxn>
                <a:cxn ang="0">
                  <a:pos x="346" y="26"/>
                </a:cxn>
                <a:cxn ang="0">
                  <a:pos x="357" y="22"/>
                </a:cxn>
                <a:cxn ang="0">
                  <a:pos x="404" y="7"/>
                </a:cxn>
                <a:cxn ang="0">
                  <a:pos x="431" y="1"/>
                </a:cxn>
                <a:cxn ang="0">
                  <a:pos x="428" y="37"/>
                </a:cxn>
                <a:cxn ang="0">
                  <a:pos x="427" y="55"/>
                </a:cxn>
                <a:cxn ang="0">
                  <a:pos x="403" y="61"/>
                </a:cxn>
                <a:cxn ang="0">
                  <a:pos x="386" y="82"/>
                </a:cxn>
                <a:cxn ang="0">
                  <a:pos x="371" y="87"/>
                </a:cxn>
                <a:cxn ang="0">
                  <a:pos x="341" y="99"/>
                </a:cxn>
                <a:cxn ang="0">
                  <a:pos x="314" y="127"/>
                </a:cxn>
                <a:cxn ang="0">
                  <a:pos x="291" y="163"/>
                </a:cxn>
                <a:cxn ang="0">
                  <a:pos x="259" y="185"/>
                </a:cxn>
                <a:cxn ang="0">
                  <a:pos x="263" y="200"/>
                </a:cxn>
                <a:cxn ang="0">
                  <a:pos x="262" y="209"/>
                </a:cxn>
                <a:cxn ang="0">
                  <a:pos x="245" y="244"/>
                </a:cxn>
                <a:cxn ang="0">
                  <a:pos x="234" y="272"/>
                </a:cxn>
                <a:cxn ang="0">
                  <a:pos x="232" y="286"/>
                </a:cxn>
                <a:cxn ang="0">
                  <a:pos x="215" y="277"/>
                </a:cxn>
                <a:cxn ang="0">
                  <a:pos x="208" y="283"/>
                </a:cxn>
                <a:cxn ang="0">
                  <a:pos x="189" y="287"/>
                </a:cxn>
                <a:cxn ang="0">
                  <a:pos x="181" y="287"/>
                </a:cxn>
                <a:cxn ang="0">
                  <a:pos x="182" y="278"/>
                </a:cxn>
                <a:cxn ang="0">
                  <a:pos x="173" y="262"/>
                </a:cxn>
                <a:cxn ang="0">
                  <a:pos x="178" y="247"/>
                </a:cxn>
                <a:cxn ang="0">
                  <a:pos x="190" y="231"/>
                </a:cxn>
                <a:cxn ang="0">
                  <a:pos x="211" y="214"/>
                </a:cxn>
                <a:cxn ang="0">
                  <a:pos x="212" y="187"/>
                </a:cxn>
                <a:cxn ang="0">
                  <a:pos x="188" y="172"/>
                </a:cxn>
                <a:cxn ang="0">
                  <a:pos x="173" y="161"/>
                </a:cxn>
                <a:cxn ang="0">
                  <a:pos x="148" y="156"/>
                </a:cxn>
                <a:cxn ang="0">
                  <a:pos x="104" y="164"/>
                </a:cxn>
                <a:cxn ang="0">
                  <a:pos x="67" y="160"/>
                </a:cxn>
                <a:cxn ang="0">
                  <a:pos x="19" y="187"/>
                </a:cxn>
                <a:cxn ang="0">
                  <a:pos x="10" y="191"/>
                </a:cxn>
                <a:cxn ang="0">
                  <a:pos x="1" y="145"/>
                </a:cxn>
                <a:cxn ang="0">
                  <a:pos x="0" y="140"/>
                </a:cxn>
                <a:cxn ang="0">
                  <a:pos x="21" y="135"/>
                </a:cxn>
                <a:cxn ang="0">
                  <a:pos x="26" y="97"/>
                </a:cxn>
              </a:cxnLst>
              <a:rect l="0" t="0" r="r" b="b"/>
              <a:pathLst>
                <a:path w="439" h="298">
                  <a:moveTo>
                    <a:pt x="26" y="97"/>
                  </a:moveTo>
                  <a:cubicBezTo>
                    <a:pt x="28" y="96"/>
                    <a:pt x="30" y="96"/>
                    <a:pt x="32" y="95"/>
                  </a:cubicBezTo>
                  <a:cubicBezTo>
                    <a:pt x="38" y="92"/>
                    <a:pt x="40" y="85"/>
                    <a:pt x="47" y="85"/>
                  </a:cubicBezTo>
                  <a:cubicBezTo>
                    <a:pt x="53" y="85"/>
                    <a:pt x="60" y="93"/>
                    <a:pt x="69" y="94"/>
                  </a:cubicBezTo>
                  <a:cubicBezTo>
                    <a:pt x="80" y="95"/>
                    <a:pt x="93" y="92"/>
                    <a:pt x="103" y="92"/>
                  </a:cubicBezTo>
                  <a:cubicBezTo>
                    <a:pt x="112" y="94"/>
                    <a:pt x="116" y="97"/>
                    <a:pt x="120" y="88"/>
                  </a:cubicBezTo>
                  <a:cubicBezTo>
                    <a:pt x="123" y="83"/>
                    <a:pt x="127" y="89"/>
                    <a:pt x="129" y="91"/>
                  </a:cubicBezTo>
                  <a:cubicBezTo>
                    <a:pt x="131" y="93"/>
                    <a:pt x="137" y="92"/>
                    <a:pt x="139" y="92"/>
                  </a:cubicBezTo>
                  <a:cubicBezTo>
                    <a:pt x="145" y="92"/>
                    <a:pt x="147" y="87"/>
                    <a:pt x="150" y="86"/>
                  </a:cubicBezTo>
                  <a:cubicBezTo>
                    <a:pt x="152" y="86"/>
                    <a:pt x="153" y="92"/>
                    <a:pt x="155" y="90"/>
                  </a:cubicBezTo>
                  <a:cubicBezTo>
                    <a:pt x="157" y="88"/>
                    <a:pt x="155" y="85"/>
                    <a:pt x="157" y="85"/>
                  </a:cubicBezTo>
                  <a:cubicBezTo>
                    <a:pt x="160" y="85"/>
                    <a:pt x="162" y="89"/>
                    <a:pt x="165" y="88"/>
                  </a:cubicBezTo>
                  <a:cubicBezTo>
                    <a:pt x="167" y="88"/>
                    <a:pt x="169" y="87"/>
                    <a:pt x="169" y="85"/>
                  </a:cubicBezTo>
                  <a:cubicBezTo>
                    <a:pt x="169" y="85"/>
                    <a:pt x="169" y="85"/>
                    <a:pt x="169" y="85"/>
                  </a:cubicBezTo>
                  <a:cubicBezTo>
                    <a:pt x="186" y="85"/>
                    <a:pt x="186" y="85"/>
                    <a:pt x="186" y="85"/>
                  </a:cubicBezTo>
                  <a:cubicBezTo>
                    <a:pt x="197" y="83"/>
                    <a:pt x="207" y="78"/>
                    <a:pt x="218" y="78"/>
                  </a:cubicBezTo>
                  <a:cubicBezTo>
                    <a:pt x="225" y="78"/>
                    <a:pt x="234" y="84"/>
                    <a:pt x="241" y="85"/>
                  </a:cubicBezTo>
                  <a:cubicBezTo>
                    <a:pt x="251" y="87"/>
                    <a:pt x="280" y="82"/>
                    <a:pt x="286" y="73"/>
                  </a:cubicBezTo>
                  <a:cubicBezTo>
                    <a:pt x="296" y="58"/>
                    <a:pt x="296" y="58"/>
                    <a:pt x="296" y="58"/>
                  </a:cubicBezTo>
                  <a:cubicBezTo>
                    <a:pt x="301" y="52"/>
                    <a:pt x="309" y="46"/>
                    <a:pt x="314" y="40"/>
                  </a:cubicBezTo>
                  <a:cubicBezTo>
                    <a:pt x="316" y="38"/>
                    <a:pt x="315" y="36"/>
                    <a:pt x="314" y="33"/>
                  </a:cubicBezTo>
                  <a:cubicBezTo>
                    <a:pt x="314" y="28"/>
                    <a:pt x="317" y="29"/>
                    <a:pt x="321" y="30"/>
                  </a:cubicBezTo>
                  <a:cubicBezTo>
                    <a:pt x="323" y="31"/>
                    <a:pt x="329" y="31"/>
                    <a:pt x="331" y="31"/>
                  </a:cubicBezTo>
                  <a:cubicBezTo>
                    <a:pt x="336" y="29"/>
                    <a:pt x="339" y="25"/>
                    <a:pt x="346" y="26"/>
                  </a:cubicBezTo>
                  <a:cubicBezTo>
                    <a:pt x="348" y="27"/>
                    <a:pt x="350" y="27"/>
                    <a:pt x="352" y="26"/>
                  </a:cubicBezTo>
                  <a:cubicBezTo>
                    <a:pt x="355" y="25"/>
                    <a:pt x="355" y="23"/>
                    <a:pt x="357" y="22"/>
                  </a:cubicBezTo>
                  <a:cubicBezTo>
                    <a:pt x="360" y="18"/>
                    <a:pt x="360" y="18"/>
                    <a:pt x="360" y="18"/>
                  </a:cubicBezTo>
                  <a:cubicBezTo>
                    <a:pt x="374" y="22"/>
                    <a:pt x="389" y="8"/>
                    <a:pt x="404" y="7"/>
                  </a:cubicBezTo>
                  <a:cubicBezTo>
                    <a:pt x="408" y="7"/>
                    <a:pt x="410" y="3"/>
                    <a:pt x="413" y="1"/>
                  </a:cubicBezTo>
                  <a:cubicBezTo>
                    <a:pt x="416" y="0"/>
                    <a:pt x="428" y="0"/>
                    <a:pt x="431" y="1"/>
                  </a:cubicBezTo>
                  <a:cubicBezTo>
                    <a:pt x="437" y="2"/>
                    <a:pt x="426" y="14"/>
                    <a:pt x="425" y="16"/>
                  </a:cubicBezTo>
                  <a:cubicBezTo>
                    <a:pt x="423" y="19"/>
                    <a:pt x="426" y="33"/>
                    <a:pt x="428" y="37"/>
                  </a:cubicBezTo>
                  <a:cubicBezTo>
                    <a:pt x="431" y="43"/>
                    <a:pt x="435" y="40"/>
                    <a:pt x="439" y="40"/>
                  </a:cubicBezTo>
                  <a:cubicBezTo>
                    <a:pt x="439" y="47"/>
                    <a:pt x="433" y="53"/>
                    <a:pt x="427" y="55"/>
                  </a:cubicBezTo>
                  <a:cubicBezTo>
                    <a:pt x="424" y="56"/>
                    <a:pt x="414" y="60"/>
                    <a:pt x="412" y="58"/>
                  </a:cubicBezTo>
                  <a:cubicBezTo>
                    <a:pt x="409" y="55"/>
                    <a:pt x="404" y="58"/>
                    <a:pt x="403" y="61"/>
                  </a:cubicBezTo>
                  <a:cubicBezTo>
                    <a:pt x="401" y="72"/>
                    <a:pt x="401" y="68"/>
                    <a:pt x="393" y="73"/>
                  </a:cubicBezTo>
                  <a:cubicBezTo>
                    <a:pt x="386" y="82"/>
                    <a:pt x="386" y="82"/>
                    <a:pt x="386" y="82"/>
                  </a:cubicBezTo>
                  <a:cubicBezTo>
                    <a:pt x="386" y="82"/>
                    <a:pt x="386" y="82"/>
                    <a:pt x="386" y="82"/>
                  </a:cubicBezTo>
                  <a:cubicBezTo>
                    <a:pt x="381" y="84"/>
                    <a:pt x="376" y="86"/>
                    <a:pt x="371" y="87"/>
                  </a:cubicBezTo>
                  <a:cubicBezTo>
                    <a:pt x="365" y="88"/>
                    <a:pt x="360" y="91"/>
                    <a:pt x="355" y="96"/>
                  </a:cubicBezTo>
                  <a:cubicBezTo>
                    <a:pt x="351" y="100"/>
                    <a:pt x="346" y="99"/>
                    <a:pt x="341" y="99"/>
                  </a:cubicBezTo>
                  <a:cubicBezTo>
                    <a:pt x="337" y="99"/>
                    <a:pt x="334" y="100"/>
                    <a:pt x="331" y="102"/>
                  </a:cubicBezTo>
                  <a:cubicBezTo>
                    <a:pt x="322" y="111"/>
                    <a:pt x="320" y="116"/>
                    <a:pt x="314" y="127"/>
                  </a:cubicBezTo>
                  <a:cubicBezTo>
                    <a:pt x="309" y="135"/>
                    <a:pt x="300" y="137"/>
                    <a:pt x="295" y="146"/>
                  </a:cubicBezTo>
                  <a:cubicBezTo>
                    <a:pt x="293" y="151"/>
                    <a:pt x="295" y="159"/>
                    <a:pt x="291" y="163"/>
                  </a:cubicBezTo>
                  <a:cubicBezTo>
                    <a:pt x="283" y="171"/>
                    <a:pt x="278" y="171"/>
                    <a:pt x="269" y="175"/>
                  </a:cubicBezTo>
                  <a:cubicBezTo>
                    <a:pt x="265" y="177"/>
                    <a:pt x="263" y="182"/>
                    <a:pt x="259" y="185"/>
                  </a:cubicBezTo>
                  <a:cubicBezTo>
                    <a:pt x="258" y="185"/>
                    <a:pt x="253" y="187"/>
                    <a:pt x="254" y="188"/>
                  </a:cubicBezTo>
                  <a:cubicBezTo>
                    <a:pt x="255" y="193"/>
                    <a:pt x="263" y="195"/>
                    <a:pt x="263" y="200"/>
                  </a:cubicBezTo>
                  <a:cubicBezTo>
                    <a:pt x="262" y="209"/>
                    <a:pt x="262" y="209"/>
                    <a:pt x="262" y="209"/>
                  </a:cubicBezTo>
                  <a:cubicBezTo>
                    <a:pt x="262" y="209"/>
                    <a:pt x="262" y="209"/>
                    <a:pt x="262" y="209"/>
                  </a:cubicBezTo>
                  <a:cubicBezTo>
                    <a:pt x="255" y="211"/>
                    <a:pt x="256" y="219"/>
                    <a:pt x="251" y="225"/>
                  </a:cubicBezTo>
                  <a:cubicBezTo>
                    <a:pt x="247" y="230"/>
                    <a:pt x="249" y="238"/>
                    <a:pt x="245" y="244"/>
                  </a:cubicBezTo>
                  <a:cubicBezTo>
                    <a:pt x="242" y="249"/>
                    <a:pt x="238" y="244"/>
                    <a:pt x="238" y="253"/>
                  </a:cubicBezTo>
                  <a:cubicBezTo>
                    <a:pt x="238" y="260"/>
                    <a:pt x="234" y="265"/>
                    <a:pt x="234" y="272"/>
                  </a:cubicBezTo>
                  <a:cubicBezTo>
                    <a:pt x="234" y="276"/>
                    <a:pt x="233" y="281"/>
                    <a:pt x="232" y="286"/>
                  </a:cubicBezTo>
                  <a:cubicBezTo>
                    <a:pt x="232" y="286"/>
                    <a:pt x="232" y="286"/>
                    <a:pt x="232" y="286"/>
                  </a:cubicBezTo>
                  <a:cubicBezTo>
                    <a:pt x="229" y="286"/>
                    <a:pt x="226" y="283"/>
                    <a:pt x="223" y="282"/>
                  </a:cubicBezTo>
                  <a:cubicBezTo>
                    <a:pt x="219" y="282"/>
                    <a:pt x="216" y="282"/>
                    <a:pt x="215" y="277"/>
                  </a:cubicBezTo>
                  <a:cubicBezTo>
                    <a:pt x="215" y="276"/>
                    <a:pt x="214" y="272"/>
                    <a:pt x="213" y="274"/>
                  </a:cubicBezTo>
                  <a:cubicBezTo>
                    <a:pt x="210" y="276"/>
                    <a:pt x="208" y="280"/>
                    <a:pt x="208" y="283"/>
                  </a:cubicBezTo>
                  <a:cubicBezTo>
                    <a:pt x="207" y="290"/>
                    <a:pt x="203" y="291"/>
                    <a:pt x="198" y="294"/>
                  </a:cubicBezTo>
                  <a:cubicBezTo>
                    <a:pt x="192" y="298"/>
                    <a:pt x="191" y="292"/>
                    <a:pt x="189" y="287"/>
                  </a:cubicBezTo>
                  <a:cubicBezTo>
                    <a:pt x="188" y="284"/>
                    <a:pt x="183" y="287"/>
                    <a:pt x="181" y="287"/>
                  </a:cubicBezTo>
                  <a:cubicBezTo>
                    <a:pt x="181" y="287"/>
                    <a:pt x="181" y="287"/>
                    <a:pt x="181" y="287"/>
                  </a:cubicBezTo>
                  <a:cubicBezTo>
                    <a:pt x="180" y="286"/>
                    <a:pt x="181" y="283"/>
                    <a:pt x="181" y="282"/>
                  </a:cubicBezTo>
                  <a:cubicBezTo>
                    <a:pt x="181" y="280"/>
                    <a:pt x="181" y="279"/>
                    <a:pt x="182" y="278"/>
                  </a:cubicBezTo>
                  <a:cubicBezTo>
                    <a:pt x="182" y="275"/>
                    <a:pt x="181" y="273"/>
                    <a:pt x="179" y="270"/>
                  </a:cubicBezTo>
                  <a:cubicBezTo>
                    <a:pt x="173" y="262"/>
                    <a:pt x="173" y="262"/>
                    <a:pt x="173" y="262"/>
                  </a:cubicBezTo>
                  <a:cubicBezTo>
                    <a:pt x="173" y="262"/>
                    <a:pt x="173" y="262"/>
                    <a:pt x="173" y="262"/>
                  </a:cubicBezTo>
                  <a:cubicBezTo>
                    <a:pt x="176" y="259"/>
                    <a:pt x="179" y="251"/>
                    <a:pt x="178" y="247"/>
                  </a:cubicBezTo>
                  <a:cubicBezTo>
                    <a:pt x="177" y="241"/>
                    <a:pt x="180" y="243"/>
                    <a:pt x="184" y="242"/>
                  </a:cubicBezTo>
                  <a:cubicBezTo>
                    <a:pt x="195" y="240"/>
                    <a:pt x="194" y="235"/>
                    <a:pt x="190" y="231"/>
                  </a:cubicBezTo>
                  <a:cubicBezTo>
                    <a:pt x="190" y="231"/>
                    <a:pt x="190" y="231"/>
                    <a:pt x="190" y="231"/>
                  </a:cubicBezTo>
                  <a:cubicBezTo>
                    <a:pt x="195" y="222"/>
                    <a:pt x="205" y="221"/>
                    <a:pt x="211" y="214"/>
                  </a:cubicBezTo>
                  <a:cubicBezTo>
                    <a:pt x="219" y="204"/>
                    <a:pt x="202" y="201"/>
                    <a:pt x="202" y="194"/>
                  </a:cubicBezTo>
                  <a:cubicBezTo>
                    <a:pt x="202" y="189"/>
                    <a:pt x="212" y="190"/>
                    <a:pt x="212" y="187"/>
                  </a:cubicBezTo>
                  <a:cubicBezTo>
                    <a:pt x="207" y="184"/>
                    <a:pt x="191" y="180"/>
                    <a:pt x="189" y="173"/>
                  </a:cubicBezTo>
                  <a:cubicBezTo>
                    <a:pt x="189" y="173"/>
                    <a:pt x="188" y="173"/>
                    <a:pt x="188" y="172"/>
                  </a:cubicBezTo>
                  <a:cubicBezTo>
                    <a:pt x="182" y="172"/>
                    <a:pt x="177" y="183"/>
                    <a:pt x="172" y="175"/>
                  </a:cubicBezTo>
                  <a:cubicBezTo>
                    <a:pt x="171" y="172"/>
                    <a:pt x="173" y="164"/>
                    <a:pt x="173" y="161"/>
                  </a:cubicBezTo>
                  <a:cubicBezTo>
                    <a:pt x="173" y="159"/>
                    <a:pt x="180" y="152"/>
                    <a:pt x="178" y="151"/>
                  </a:cubicBezTo>
                  <a:cubicBezTo>
                    <a:pt x="173" y="150"/>
                    <a:pt x="150" y="152"/>
                    <a:pt x="148" y="156"/>
                  </a:cubicBezTo>
                  <a:cubicBezTo>
                    <a:pt x="144" y="163"/>
                    <a:pt x="139" y="149"/>
                    <a:pt x="132" y="161"/>
                  </a:cubicBezTo>
                  <a:cubicBezTo>
                    <a:pt x="125" y="172"/>
                    <a:pt x="112" y="168"/>
                    <a:pt x="104" y="164"/>
                  </a:cubicBezTo>
                  <a:cubicBezTo>
                    <a:pt x="98" y="162"/>
                    <a:pt x="90" y="166"/>
                    <a:pt x="83" y="165"/>
                  </a:cubicBezTo>
                  <a:cubicBezTo>
                    <a:pt x="77" y="164"/>
                    <a:pt x="76" y="158"/>
                    <a:pt x="67" y="160"/>
                  </a:cubicBezTo>
                  <a:cubicBezTo>
                    <a:pt x="36" y="168"/>
                    <a:pt x="36" y="168"/>
                    <a:pt x="36" y="168"/>
                  </a:cubicBezTo>
                  <a:cubicBezTo>
                    <a:pt x="22" y="171"/>
                    <a:pt x="23" y="173"/>
                    <a:pt x="19" y="187"/>
                  </a:cubicBezTo>
                  <a:cubicBezTo>
                    <a:pt x="10" y="191"/>
                    <a:pt x="10" y="191"/>
                    <a:pt x="10" y="191"/>
                  </a:cubicBezTo>
                  <a:cubicBezTo>
                    <a:pt x="10" y="191"/>
                    <a:pt x="10" y="191"/>
                    <a:pt x="10" y="191"/>
                  </a:cubicBezTo>
                  <a:cubicBezTo>
                    <a:pt x="12" y="182"/>
                    <a:pt x="9" y="177"/>
                    <a:pt x="11" y="166"/>
                  </a:cubicBezTo>
                  <a:cubicBezTo>
                    <a:pt x="13" y="153"/>
                    <a:pt x="6" y="155"/>
                    <a:pt x="1" y="145"/>
                  </a:cubicBezTo>
                  <a:cubicBezTo>
                    <a:pt x="0" y="144"/>
                    <a:pt x="0" y="141"/>
                    <a:pt x="0" y="140"/>
                  </a:cubicBezTo>
                  <a:cubicBezTo>
                    <a:pt x="0" y="140"/>
                    <a:pt x="0" y="140"/>
                    <a:pt x="0" y="140"/>
                  </a:cubicBezTo>
                  <a:cubicBezTo>
                    <a:pt x="9" y="140"/>
                    <a:pt x="9" y="140"/>
                    <a:pt x="9" y="140"/>
                  </a:cubicBezTo>
                  <a:cubicBezTo>
                    <a:pt x="13" y="139"/>
                    <a:pt x="18" y="137"/>
                    <a:pt x="21" y="135"/>
                  </a:cubicBezTo>
                  <a:cubicBezTo>
                    <a:pt x="25" y="130"/>
                    <a:pt x="23" y="125"/>
                    <a:pt x="23" y="120"/>
                  </a:cubicBezTo>
                  <a:cubicBezTo>
                    <a:pt x="23" y="112"/>
                    <a:pt x="24" y="103"/>
                    <a:pt x="26" y="9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6399213" y="2170113"/>
              <a:ext cx="203200" cy="209550"/>
            </a:xfrm>
            <a:custGeom>
              <a:avLst/>
              <a:gdLst/>
              <a:ahLst/>
              <a:cxnLst>
                <a:cxn ang="0">
                  <a:pos x="131" y="20"/>
                </a:cxn>
                <a:cxn ang="0">
                  <a:pos x="131" y="10"/>
                </a:cxn>
                <a:cxn ang="0">
                  <a:pos x="133" y="0"/>
                </a:cxn>
                <a:cxn ang="0">
                  <a:pos x="133" y="0"/>
                </a:cxn>
                <a:cxn ang="0">
                  <a:pos x="118" y="5"/>
                </a:cxn>
                <a:cxn ang="0">
                  <a:pos x="102" y="14"/>
                </a:cxn>
                <a:cxn ang="0">
                  <a:pos x="88" y="17"/>
                </a:cxn>
                <a:cxn ang="0">
                  <a:pos x="78" y="20"/>
                </a:cxn>
                <a:cxn ang="0">
                  <a:pos x="61" y="45"/>
                </a:cxn>
                <a:cxn ang="0">
                  <a:pos x="42" y="64"/>
                </a:cxn>
                <a:cxn ang="0">
                  <a:pos x="38" y="81"/>
                </a:cxn>
                <a:cxn ang="0">
                  <a:pos x="16" y="93"/>
                </a:cxn>
                <a:cxn ang="0">
                  <a:pos x="6" y="103"/>
                </a:cxn>
                <a:cxn ang="0">
                  <a:pos x="1" y="106"/>
                </a:cxn>
                <a:cxn ang="0">
                  <a:pos x="10" y="118"/>
                </a:cxn>
                <a:cxn ang="0">
                  <a:pos x="9" y="127"/>
                </a:cxn>
                <a:cxn ang="0">
                  <a:pos x="9" y="127"/>
                </a:cxn>
                <a:cxn ang="0">
                  <a:pos x="24" y="124"/>
                </a:cxn>
                <a:cxn ang="0">
                  <a:pos x="32" y="113"/>
                </a:cxn>
                <a:cxn ang="0">
                  <a:pos x="40" y="109"/>
                </a:cxn>
                <a:cxn ang="0">
                  <a:pos x="69" y="108"/>
                </a:cxn>
                <a:cxn ang="0">
                  <a:pos x="86" y="98"/>
                </a:cxn>
                <a:cxn ang="0">
                  <a:pos x="91" y="118"/>
                </a:cxn>
                <a:cxn ang="0">
                  <a:pos x="91" y="118"/>
                </a:cxn>
                <a:cxn ang="0">
                  <a:pos x="96" y="111"/>
                </a:cxn>
                <a:cxn ang="0">
                  <a:pos x="104" y="108"/>
                </a:cxn>
                <a:cxn ang="0">
                  <a:pos x="119" y="91"/>
                </a:cxn>
                <a:cxn ang="0">
                  <a:pos x="119" y="76"/>
                </a:cxn>
                <a:cxn ang="0">
                  <a:pos x="124" y="62"/>
                </a:cxn>
                <a:cxn ang="0">
                  <a:pos x="123" y="51"/>
                </a:cxn>
                <a:cxn ang="0">
                  <a:pos x="121" y="37"/>
                </a:cxn>
                <a:cxn ang="0">
                  <a:pos x="129" y="21"/>
                </a:cxn>
                <a:cxn ang="0">
                  <a:pos x="131" y="20"/>
                </a:cxn>
              </a:cxnLst>
              <a:rect l="0" t="0" r="r" b="b"/>
              <a:pathLst>
                <a:path w="133" h="136">
                  <a:moveTo>
                    <a:pt x="131" y="20"/>
                  </a:moveTo>
                  <a:cubicBezTo>
                    <a:pt x="131" y="10"/>
                    <a:pt x="131" y="10"/>
                    <a:pt x="131" y="10"/>
                  </a:cubicBezTo>
                  <a:cubicBezTo>
                    <a:pt x="133" y="0"/>
                    <a:pt x="133" y="0"/>
                    <a:pt x="133" y="0"/>
                  </a:cubicBezTo>
                  <a:cubicBezTo>
                    <a:pt x="133" y="0"/>
                    <a:pt x="133" y="0"/>
                    <a:pt x="133" y="0"/>
                  </a:cubicBezTo>
                  <a:cubicBezTo>
                    <a:pt x="128" y="2"/>
                    <a:pt x="123" y="4"/>
                    <a:pt x="118" y="5"/>
                  </a:cubicBezTo>
                  <a:cubicBezTo>
                    <a:pt x="112" y="6"/>
                    <a:pt x="107" y="9"/>
                    <a:pt x="102" y="14"/>
                  </a:cubicBezTo>
                  <a:cubicBezTo>
                    <a:pt x="98" y="18"/>
                    <a:pt x="93" y="17"/>
                    <a:pt x="88" y="17"/>
                  </a:cubicBezTo>
                  <a:cubicBezTo>
                    <a:pt x="84" y="17"/>
                    <a:pt x="81" y="18"/>
                    <a:pt x="78" y="20"/>
                  </a:cubicBezTo>
                  <a:cubicBezTo>
                    <a:pt x="69" y="29"/>
                    <a:pt x="67" y="34"/>
                    <a:pt x="61" y="45"/>
                  </a:cubicBezTo>
                  <a:cubicBezTo>
                    <a:pt x="56" y="53"/>
                    <a:pt x="47" y="55"/>
                    <a:pt x="42" y="64"/>
                  </a:cubicBezTo>
                  <a:cubicBezTo>
                    <a:pt x="40" y="69"/>
                    <a:pt x="42" y="77"/>
                    <a:pt x="38" y="81"/>
                  </a:cubicBezTo>
                  <a:cubicBezTo>
                    <a:pt x="30" y="89"/>
                    <a:pt x="25" y="89"/>
                    <a:pt x="16" y="93"/>
                  </a:cubicBezTo>
                  <a:cubicBezTo>
                    <a:pt x="12" y="95"/>
                    <a:pt x="10" y="100"/>
                    <a:pt x="6" y="103"/>
                  </a:cubicBezTo>
                  <a:cubicBezTo>
                    <a:pt x="5" y="103"/>
                    <a:pt x="0" y="105"/>
                    <a:pt x="1" y="106"/>
                  </a:cubicBezTo>
                  <a:cubicBezTo>
                    <a:pt x="2" y="111"/>
                    <a:pt x="10" y="113"/>
                    <a:pt x="10" y="118"/>
                  </a:cubicBezTo>
                  <a:cubicBezTo>
                    <a:pt x="9" y="127"/>
                    <a:pt x="9" y="127"/>
                    <a:pt x="9" y="127"/>
                  </a:cubicBezTo>
                  <a:cubicBezTo>
                    <a:pt x="9" y="127"/>
                    <a:pt x="9" y="127"/>
                    <a:pt x="9" y="127"/>
                  </a:cubicBezTo>
                  <a:cubicBezTo>
                    <a:pt x="20" y="136"/>
                    <a:pt x="17" y="133"/>
                    <a:pt x="24" y="124"/>
                  </a:cubicBezTo>
                  <a:cubicBezTo>
                    <a:pt x="27" y="120"/>
                    <a:pt x="32" y="119"/>
                    <a:pt x="32" y="113"/>
                  </a:cubicBezTo>
                  <a:cubicBezTo>
                    <a:pt x="32" y="108"/>
                    <a:pt x="35" y="107"/>
                    <a:pt x="40" y="109"/>
                  </a:cubicBezTo>
                  <a:cubicBezTo>
                    <a:pt x="49" y="111"/>
                    <a:pt x="60" y="110"/>
                    <a:pt x="69" y="108"/>
                  </a:cubicBezTo>
                  <a:cubicBezTo>
                    <a:pt x="75" y="106"/>
                    <a:pt x="81" y="98"/>
                    <a:pt x="86" y="98"/>
                  </a:cubicBezTo>
                  <a:cubicBezTo>
                    <a:pt x="90" y="103"/>
                    <a:pt x="78" y="112"/>
                    <a:pt x="91" y="118"/>
                  </a:cubicBezTo>
                  <a:cubicBezTo>
                    <a:pt x="91" y="118"/>
                    <a:pt x="91" y="118"/>
                    <a:pt x="91" y="118"/>
                  </a:cubicBezTo>
                  <a:cubicBezTo>
                    <a:pt x="92" y="115"/>
                    <a:pt x="94" y="112"/>
                    <a:pt x="96" y="111"/>
                  </a:cubicBezTo>
                  <a:cubicBezTo>
                    <a:pt x="100" y="109"/>
                    <a:pt x="102" y="113"/>
                    <a:pt x="104" y="108"/>
                  </a:cubicBezTo>
                  <a:cubicBezTo>
                    <a:pt x="108" y="101"/>
                    <a:pt x="115" y="97"/>
                    <a:pt x="119" y="91"/>
                  </a:cubicBezTo>
                  <a:cubicBezTo>
                    <a:pt x="122" y="88"/>
                    <a:pt x="115" y="79"/>
                    <a:pt x="119" y="76"/>
                  </a:cubicBezTo>
                  <a:cubicBezTo>
                    <a:pt x="127" y="69"/>
                    <a:pt x="126" y="71"/>
                    <a:pt x="124" y="62"/>
                  </a:cubicBezTo>
                  <a:cubicBezTo>
                    <a:pt x="123" y="58"/>
                    <a:pt x="124" y="55"/>
                    <a:pt x="123" y="51"/>
                  </a:cubicBezTo>
                  <a:cubicBezTo>
                    <a:pt x="121" y="46"/>
                    <a:pt x="120" y="43"/>
                    <a:pt x="121" y="37"/>
                  </a:cubicBezTo>
                  <a:cubicBezTo>
                    <a:pt x="122" y="33"/>
                    <a:pt x="125" y="23"/>
                    <a:pt x="129" y="21"/>
                  </a:cubicBezTo>
                  <a:cubicBezTo>
                    <a:pt x="130" y="21"/>
                    <a:pt x="130" y="20"/>
                    <a:pt x="131" y="2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6019800" y="2273300"/>
              <a:ext cx="327025" cy="125413"/>
            </a:xfrm>
            <a:custGeom>
              <a:avLst/>
              <a:gdLst/>
              <a:ahLst/>
              <a:cxnLst>
                <a:cxn ang="0">
                  <a:pos x="4" y="42"/>
                </a:cxn>
                <a:cxn ang="0">
                  <a:pos x="13" y="38"/>
                </a:cxn>
                <a:cxn ang="0">
                  <a:pos x="30" y="19"/>
                </a:cxn>
                <a:cxn ang="0">
                  <a:pos x="61" y="11"/>
                </a:cxn>
                <a:cxn ang="0">
                  <a:pos x="77" y="16"/>
                </a:cxn>
                <a:cxn ang="0">
                  <a:pos x="98" y="15"/>
                </a:cxn>
                <a:cxn ang="0">
                  <a:pos x="126" y="12"/>
                </a:cxn>
                <a:cxn ang="0">
                  <a:pos x="142" y="7"/>
                </a:cxn>
                <a:cxn ang="0">
                  <a:pos x="172" y="2"/>
                </a:cxn>
                <a:cxn ang="0">
                  <a:pos x="167" y="12"/>
                </a:cxn>
                <a:cxn ang="0">
                  <a:pos x="166" y="26"/>
                </a:cxn>
                <a:cxn ang="0">
                  <a:pos x="182" y="23"/>
                </a:cxn>
                <a:cxn ang="0">
                  <a:pos x="183" y="24"/>
                </a:cxn>
                <a:cxn ang="0">
                  <a:pos x="206" y="38"/>
                </a:cxn>
                <a:cxn ang="0">
                  <a:pos x="196" y="45"/>
                </a:cxn>
                <a:cxn ang="0">
                  <a:pos x="205" y="65"/>
                </a:cxn>
                <a:cxn ang="0">
                  <a:pos x="184" y="82"/>
                </a:cxn>
                <a:cxn ang="0">
                  <a:pos x="184" y="82"/>
                </a:cxn>
                <a:cxn ang="0">
                  <a:pos x="153" y="68"/>
                </a:cxn>
                <a:cxn ang="0">
                  <a:pos x="109" y="68"/>
                </a:cxn>
                <a:cxn ang="0">
                  <a:pos x="97" y="68"/>
                </a:cxn>
                <a:cxn ang="0">
                  <a:pos x="86" y="68"/>
                </a:cxn>
                <a:cxn ang="0">
                  <a:pos x="86" y="68"/>
                </a:cxn>
                <a:cxn ang="0">
                  <a:pos x="81" y="70"/>
                </a:cxn>
                <a:cxn ang="0">
                  <a:pos x="81" y="70"/>
                </a:cxn>
                <a:cxn ang="0">
                  <a:pos x="77" y="71"/>
                </a:cxn>
                <a:cxn ang="0">
                  <a:pos x="77" y="71"/>
                </a:cxn>
                <a:cxn ang="0">
                  <a:pos x="59" y="69"/>
                </a:cxn>
                <a:cxn ang="0">
                  <a:pos x="19" y="62"/>
                </a:cxn>
                <a:cxn ang="0">
                  <a:pos x="1" y="50"/>
                </a:cxn>
                <a:cxn ang="0">
                  <a:pos x="4" y="42"/>
                </a:cxn>
              </a:cxnLst>
              <a:rect l="0" t="0" r="r" b="b"/>
              <a:pathLst>
                <a:path w="213" h="82">
                  <a:moveTo>
                    <a:pt x="4" y="42"/>
                  </a:moveTo>
                  <a:cubicBezTo>
                    <a:pt x="13" y="38"/>
                    <a:pt x="13" y="38"/>
                    <a:pt x="13" y="38"/>
                  </a:cubicBezTo>
                  <a:cubicBezTo>
                    <a:pt x="17" y="24"/>
                    <a:pt x="16" y="22"/>
                    <a:pt x="30" y="19"/>
                  </a:cubicBezTo>
                  <a:cubicBezTo>
                    <a:pt x="61" y="11"/>
                    <a:pt x="61" y="11"/>
                    <a:pt x="61" y="11"/>
                  </a:cubicBezTo>
                  <a:cubicBezTo>
                    <a:pt x="70" y="9"/>
                    <a:pt x="71" y="15"/>
                    <a:pt x="77" y="16"/>
                  </a:cubicBezTo>
                  <a:cubicBezTo>
                    <a:pt x="84" y="17"/>
                    <a:pt x="92" y="13"/>
                    <a:pt x="98" y="15"/>
                  </a:cubicBezTo>
                  <a:cubicBezTo>
                    <a:pt x="106" y="19"/>
                    <a:pt x="119" y="23"/>
                    <a:pt x="126" y="12"/>
                  </a:cubicBezTo>
                  <a:cubicBezTo>
                    <a:pt x="133" y="0"/>
                    <a:pt x="138" y="14"/>
                    <a:pt x="142" y="7"/>
                  </a:cubicBezTo>
                  <a:cubicBezTo>
                    <a:pt x="144" y="3"/>
                    <a:pt x="167" y="1"/>
                    <a:pt x="172" y="2"/>
                  </a:cubicBezTo>
                  <a:cubicBezTo>
                    <a:pt x="174" y="3"/>
                    <a:pt x="167" y="10"/>
                    <a:pt x="167" y="12"/>
                  </a:cubicBezTo>
                  <a:cubicBezTo>
                    <a:pt x="167" y="15"/>
                    <a:pt x="165" y="23"/>
                    <a:pt x="166" y="26"/>
                  </a:cubicBezTo>
                  <a:cubicBezTo>
                    <a:pt x="171" y="34"/>
                    <a:pt x="176" y="23"/>
                    <a:pt x="182" y="23"/>
                  </a:cubicBezTo>
                  <a:cubicBezTo>
                    <a:pt x="182" y="24"/>
                    <a:pt x="183" y="24"/>
                    <a:pt x="183" y="24"/>
                  </a:cubicBezTo>
                  <a:cubicBezTo>
                    <a:pt x="185" y="31"/>
                    <a:pt x="201" y="35"/>
                    <a:pt x="206" y="38"/>
                  </a:cubicBezTo>
                  <a:cubicBezTo>
                    <a:pt x="206" y="41"/>
                    <a:pt x="196" y="40"/>
                    <a:pt x="196" y="45"/>
                  </a:cubicBezTo>
                  <a:cubicBezTo>
                    <a:pt x="196" y="52"/>
                    <a:pt x="213" y="55"/>
                    <a:pt x="205" y="65"/>
                  </a:cubicBezTo>
                  <a:cubicBezTo>
                    <a:pt x="199" y="72"/>
                    <a:pt x="189" y="73"/>
                    <a:pt x="184" y="82"/>
                  </a:cubicBezTo>
                  <a:cubicBezTo>
                    <a:pt x="184" y="82"/>
                    <a:pt x="184" y="82"/>
                    <a:pt x="184" y="82"/>
                  </a:cubicBezTo>
                  <a:cubicBezTo>
                    <a:pt x="176" y="75"/>
                    <a:pt x="159" y="67"/>
                    <a:pt x="153" y="68"/>
                  </a:cubicBezTo>
                  <a:cubicBezTo>
                    <a:pt x="140" y="70"/>
                    <a:pt x="121" y="76"/>
                    <a:pt x="109" y="68"/>
                  </a:cubicBezTo>
                  <a:cubicBezTo>
                    <a:pt x="105" y="65"/>
                    <a:pt x="102" y="69"/>
                    <a:pt x="97" y="68"/>
                  </a:cubicBezTo>
                  <a:cubicBezTo>
                    <a:pt x="93" y="68"/>
                    <a:pt x="89" y="67"/>
                    <a:pt x="86" y="68"/>
                  </a:cubicBezTo>
                  <a:cubicBezTo>
                    <a:pt x="86" y="68"/>
                    <a:pt x="86" y="68"/>
                    <a:pt x="86" y="68"/>
                  </a:cubicBezTo>
                  <a:cubicBezTo>
                    <a:pt x="84" y="68"/>
                    <a:pt x="82" y="69"/>
                    <a:pt x="81" y="70"/>
                  </a:cubicBezTo>
                  <a:cubicBezTo>
                    <a:pt x="81" y="70"/>
                    <a:pt x="81" y="70"/>
                    <a:pt x="81" y="70"/>
                  </a:cubicBezTo>
                  <a:cubicBezTo>
                    <a:pt x="80" y="70"/>
                    <a:pt x="78" y="70"/>
                    <a:pt x="77" y="71"/>
                  </a:cubicBezTo>
                  <a:cubicBezTo>
                    <a:pt x="77" y="71"/>
                    <a:pt x="77" y="71"/>
                    <a:pt x="77" y="71"/>
                  </a:cubicBezTo>
                  <a:cubicBezTo>
                    <a:pt x="71" y="71"/>
                    <a:pt x="65" y="68"/>
                    <a:pt x="59" y="69"/>
                  </a:cubicBezTo>
                  <a:cubicBezTo>
                    <a:pt x="44" y="70"/>
                    <a:pt x="32" y="69"/>
                    <a:pt x="19" y="62"/>
                  </a:cubicBezTo>
                  <a:cubicBezTo>
                    <a:pt x="12" y="59"/>
                    <a:pt x="0" y="61"/>
                    <a:pt x="1" y="50"/>
                  </a:cubicBezTo>
                  <a:cubicBezTo>
                    <a:pt x="2" y="47"/>
                    <a:pt x="4" y="44"/>
                    <a:pt x="4" y="4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6362700" y="2320925"/>
              <a:ext cx="188913" cy="220663"/>
            </a:xfrm>
            <a:custGeom>
              <a:avLst/>
              <a:gdLst/>
              <a:ahLst/>
              <a:cxnLst>
                <a:cxn ang="0">
                  <a:pos x="32" y="29"/>
                </a:cxn>
                <a:cxn ang="0">
                  <a:pos x="47" y="26"/>
                </a:cxn>
                <a:cxn ang="0">
                  <a:pos x="55" y="15"/>
                </a:cxn>
                <a:cxn ang="0">
                  <a:pos x="63" y="11"/>
                </a:cxn>
                <a:cxn ang="0">
                  <a:pos x="92" y="10"/>
                </a:cxn>
                <a:cxn ang="0">
                  <a:pos x="109" y="0"/>
                </a:cxn>
                <a:cxn ang="0">
                  <a:pos x="114" y="20"/>
                </a:cxn>
                <a:cxn ang="0">
                  <a:pos x="114" y="20"/>
                </a:cxn>
                <a:cxn ang="0">
                  <a:pos x="111" y="26"/>
                </a:cxn>
                <a:cxn ang="0">
                  <a:pos x="118" y="40"/>
                </a:cxn>
                <a:cxn ang="0">
                  <a:pos x="120" y="55"/>
                </a:cxn>
                <a:cxn ang="0">
                  <a:pos x="98" y="92"/>
                </a:cxn>
                <a:cxn ang="0">
                  <a:pos x="87" y="118"/>
                </a:cxn>
                <a:cxn ang="0">
                  <a:pos x="75" y="139"/>
                </a:cxn>
                <a:cxn ang="0">
                  <a:pos x="60" y="131"/>
                </a:cxn>
                <a:cxn ang="0">
                  <a:pos x="50" y="128"/>
                </a:cxn>
                <a:cxn ang="0">
                  <a:pos x="33" y="129"/>
                </a:cxn>
                <a:cxn ang="0">
                  <a:pos x="26" y="121"/>
                </a:cxn>
                <a:cxn ang="0">
                  <a:pos x="24" y="125"/>
                </a:cxn>
                <a:cxn ang="0">
                  <a:pos x="24" y="125"/>
                </a:cxn>
                <a:cxn ang="0">
                  <a:pos x="15" y="123"/>
                </a:cxn>
                <a:cxn ang="0">
                  <a:pos x="8" y="122"/>
                </a:cxn>
                <a:cxn ang="0">
                  <a:pos x="0" y="113"/>
                </a:cxn>
                <a:cxn ang="0">
                  <a:pos x="2" y="106"/>
                </a:cxn>
                <a:cxn ang="0">
                  <a:pos x="2" y="106"/>
                </a:cxn>
                <a:cxn ang="0">
                  <a:pos x="4" y="92"/>
                </a:cxn>
                <a:cxn ang="0">
                  <a:pos x="8" y="73"/>
                </a:cxn>
                <a:cxn ang="0">
                  <a:pos x="15" y="64"/>
                </a:cxn>
                <a:cxn ang="0">
                  <a:pos x="21" y="45"/>
                </a:cxn>
                <a:cxn ang="0">
                  <a:pos x="32" y="29"/>
                </a:cxn>
              </a:cxnLst>
              <a:rect l="0" t="0" r="r" b="b"/>
              <a:pathLst>
                <a:path w="123" h="144">
                  <a:moveTo>
                    <a:pt x="32" y="29"/>
                  </a:moveTo>
                  <a:cubicBezTo>
                    <a:pt x="43" y="38"/>
                    <a:pt x="40" y="35"/>
                    <a:pt x="47" y="26"/>
                  </a:cubicBezTo>
                  <a:cubicBezTo>
                    <a:pt x="50" y="22"/>
                    <a:pt x="55" y="21"/>
                    <a:pt x="55" y="15"/>
                  </a:cubicBezTo>
                  <a:cubicBezTo>
                    <a:pt x="55" y="10"/>
                    <a:pt x="58" y="9"/>
                    <a:pt x="63" y="11"/>
                  </a:cubicBezTo>
                  <a:cubicBezTo>
                    <a:pt x="72" y="13"/>
                    <a:pt x="83" y="12"/>
                    <a:pt x="92" y="10"/>
                  </a:cubicBezTo>
                  <a:cubicBezTo>
                    <a:pt x="98" y="8"/>
                    <a:pt x="104" y="0"/>
                    <a:pt x="109" y="0"/>
                  </a:cubicBezTo>
                  <a:cubicBezTo>
                    <a:pt x="113" y="5"/>
                    <a:pt x="101" y="14"/>
                    <a:pt x="114" y="20"/>
                  </a:cubicBezTo>
                  <a:cubicBezTo>
                    <a:pt x="114" y="20"/>
                    <a:pt x="114" y="20"/>
                    <a:pt x="114" y="20"/>
                  </a:cubicBezTo>
                  <a:cubicBezTo>
                    <a:pt x="113" y="22"/>
                    <a:pt x="112" y="24"/>
                    <a:pt x="111" y="26"/>
                  </a:cubicBezTo>
                  <a:cubicBezTo>
                    <a:pt x="107" y="34"/>
                    <a:pt x="112" y="36"/>
                    <a:pt x="118" y="40"/>
                  </a:cubicBezTo>
                  <a:cubicBezTo>
                    <a:pt x="123" y="43"/>
                    <a:pt x="121" y="50"/>
                    <a:pt x="120" y="55"/>
                  </a:cubicBezTo>
                  <a:cubicBezTo>
                    <a:pt x="116" y="68"/>
                    <a:pt x="106" y="81"/>
                    <a:pt x="98" y="92"/>
                  </a:cubicBezTo>
                  <a:cubicBezTo>
                    <a:pt x="93" y="100"/>
                    <a:pt x="92" y="109"/>
                    <a:pt x="87" y="118"/>
                  </a:cubicBezTo>
                  <a:cubicBezTo>
                    <a:pt x="86" y="122"/>
                    <a:pt x="83" y="144"/>
                    <a:pt x="75" y="139"/>
                  </a:cubicBezTo>
                  <a:cubicBezTo>
                    <a:pt x="71" y="135"/>
                    <a:pt x="66" y="128"/>
                    <a:pt x="60" y="131"/>
                  </a:cubicBezTo>
                  <a:cubicBezTo>
                    <a:pt x="57" y="133"/>
                    <a:pt x="53" y="129"/>
                    <a:pt x="50" y="128"/>
                  </a:cubicBezTo>
                  <a:cubicBezTo>
                    <a:pt x="44" y="127"/>
                    <a:pt x="37" y="134"/>
                    <a:pt x="33" y="129"/>
                  </a:cubicBezTo>
                  <a:cubicBezTo>
                    <a:pt x="31" y="128"/>
                    <a:pt x="29" y="119"/>
                    <a:pt x="26" y="121"/>
                  </a:cubicBezTo>
                  <a:cubicBezTo>
                    <a:pt x="25" y="121"/>
                    <a:pt x="24" y="123"/>
                    <a:pt x="24" y="125"/>
                  </a:cubicBezTo>
                  <a:cubicBezTo>
                    <a:pt x="24" y="125"/>
                    <a:pt x="24" y="125"/>
                    <a:pt x="24" y="125"/>
                  </a:cubicBezTo>
                  <a:cubicBezTo>
                    <a:pt x="22" y="125"/>
                    <a:pt x="17" y="124"/>
                    <a:pt x="15" y="123"/>
                  </a:cubicBezTo>
                  <a:cubicBezTo>
                    <a:pt x="13" y="122"/>
                    <a:pt x="11" y="122"/>
                    <a:pt x="8" y="122"/>
                  </a:cubicBezTo>
                  <a:cubicBezTo>
                    <a:pt x="2" y="122"/>
                    <a:pt x="2" y="117"/>
                    <a:pt x="0" y="113"/>
                  </a:cubicBezTo>
                  <a:cubicBezTo>
                    <a:pt x="2" y="106"/>
                    <a:pt x="2" y="106"/>
                    <a:pt x="2" y="106"/>
                  </a:cubicBezTo>
                  <a:cubicBezTo>
                    <a:pt x="2" y="106"/>
                    <a:pt x="2" y="106"/>
                    <a:pt x="2" y="106"/>
                  </a:cubicBezTo>
                  <a:cubicBezTo>
                    <a:pt x="3" y="101"/>
                    <a:pt x="4" y="96"/>
                    <a:pt x="4" y="92"/>
                  </a:cubicBezTo>
                  <a:cubicBezTo>
                    <a:pt x="4" y="85"/>
                    <a:pt x="8" y="80"/>
                    <a:pt x="8" y="73"/>
                  </a:cubicBezTo>
                  <a:cubicBezTo>
                    <a:pt x="8" y="64"/>
                    <a:pt x="12" y="69"/>
                    <a:pt x="15" y="64"/>
                  </a:cubicBezTo>
                  <a:cubicBezTo>
                    <a:pt x="19" y="58"/>
                    <a:pt x="17" y="50"/>
                    <a:pt x="21" y="45"/>
                  </a:cubicBezTo>
                  <a:cubicBezTo>
                    <a:pt x="26" y="39"/>
                    <a:pt x="25" y="31"/>
                    <a:pt x="32" y="2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6284913" y="2462213"/>
              <a:ext cx="128588" cy="292100"/>
            </a:xfrm>
            <a:custGeom>
              <a:avLst/>
              <a:gdLst/>
              <a:ahLst/>
              <a:cxnLst>
                <a:cxn ang="0">
                  <a:pos x="53" y="14"/>
                </a:cxn>
                <a:cxn ang="0">
                  <a:pos x="51" y="21"/>
                </a:cxn>
                <a:cxn ang="0">
                  <a:pos x="59" y="30"/>
                </a:cxn>
                <a:cxn ang="0">
                  <a:pos x="66" y="31"/>
                </a:cxn>
                <a:cxn ang="0">
                  <a:pos x="75" y="33"/>
                </a:cxn>
                <a:cxn ang="0">
                  <a:pos x="75" y="33"/>
                </a:cxn>
                <a:cxn ang="0">
                  <a:pos x="77" y="40"/>
                </a:cxn>
                <a:cxn ang="0">
                  <a:pos x="81" y="54"/>
                </a:cxn>
                <a:cxn ang="0">
                  <a:pos x="77" y="93"/>
                </a:cxn>
                <a:cxn ang="0">
                  <a:pos x="68" y="111"/>
                </a:cxn>
                <a:cxn ang="0">
                  <a:pos x="62" y="106"/>
                </a:cxn>
                <a:cxn ang="0">
                  <a:pos x="62" y="119"/>
                </a:cxn>
                <a:cxn ang="0">
                  <a:pos x="62" y="150"/>
                </a:cxn>
                <a:cxn ang="0">
                  <a:pos x="59" y="171"/>
                </a:cxn>
                <a:cxn ang="0">
                  <a:pos x="50" y="183"/>
                </a:cxn>
                <a:cxn ang="0">
                  <a:pos x="39" y="181"/>
                </a:cxn>
                <a:cxn ang="0">
                  <a:pos x="31" y="174"/>
                </a:cxn>
                <a:cxn ang="0">
                  <a:pos x="24" y="185"/>
                </a:cxn>
                <a:cxn ang="0">
                  <a:pos x="24" y="185"/>
                </a:cxn>
                <a:cxn ang="0">
                  <a:pos x="23" y="165"/>
                </a:cxn>
                <a:cxn ang="0">
                  <a:pos x="17" y="141"/>
                </a:cxn>
                <a:cxn ang="0">
                  <a:pos x="13" y="124"/>
                </a:cxn>
                <a:cxn ang="0">
                  <a:pos x="5" y="91"/>
                </a:cxn>
                <a:cxn ang="0">
                  <a:pos x="1" y="67"/>
                </a:cxn>
                <a:cxn ang="0">
                  <a:pos x="0" y="56"/>
                </a:cxn>
                <a:cxn ang="0">
                  <a:pos x="0" y="56"/>
                </a:cxn>
                <a:cxn ang="0">
                  <a:pos x="4" y="24"/>
                </a:cxn>
                <a:cxn ang="0">
                  <a:pos x="2" y="15"/>
                </a:cxn>
                <a:cxn ang="0">
                  <a:pos x="2" y="15"/>
                </a:cxn>
                <a:cxn ang="0">
                  <a:pos x="10" y="15"/>
                </a:cxn>
                <a:cxn ang="0">
                  <a:pos x="19" y="22"/>
                </a:cxn>
                <a:cxn ang="0">
                  <a:pos x="29" y="11"/>
                </a:cxn>
                <a:cxn ang="0">
                  <a:pos x="34" y="2"/>
                </a:cxn>
                <a:cxn ang="0">
                  <a:pos x="36" y="5"/>
                </a:cxn>
                <a:cxn ang="0">
                  <a:pos x="44" y="10"/>
                </a:cxn>
                <a:cxn ang="0">
                  <a:pos x="53" y="14"/>
                </a:cxn>
              </a:cxnLst>
              <a:rect l="0" t="0" r="r" b="b"/>
              <a:pathLst>
                <a:path w="84" h="191">
                  <a:moveTo>
                    <a:pt x="53" y="14"/>
                  </a:moveTo>
                  <a:cubicBezTo>
                    <a:pt x="51" y="21"/>
                    <a:pt x="51" y="21"/>
                    <a:pt x="51" y="21"/>
                  </a:cubicBezTo>
                  <a:cubicBezTo>
                    <a:pt x="53" y="25"/>
                    <a:pt x="53" y="30"/>
                    <a:pt x="59" y="30"/>
                  </a:cubicBezTo>
                  <a:cubicBezTo>
                    <a:pt x="62" y="30"/>
                    <a:pt x="64" y="30"/>
                    <a:pt x="66" y="31"/>
                  </a:cubicBezTo>
                  <a:cubicBezTo>
                    <a:pt x="68" y="32"/>
                    <a:pt x="73" y="33"/>
                    <a:pt x="75" y="33"/>
                  </a:cubicBezTo>
                  <a:cubicBezTo>
                    <a:pt x="75" y="33"/>
                    <a:pt x="75" y="33"/>
                    <a:pt x="75" y="33"/>
                  </a:cubicBezTo>
                  <a:cubicBezTo>
                    <a:pt x="75" y="35"/>
                    <a:pt x="77" y="39"/>
                    <a:pt x="77" y="40"/>
                  </a:cubicBezTo>
                  <a:cubicBezTo>
                    <a:pt x="81" y="54"/>
                    <a:pt x="81" y="54"/>
                    <a:pt x="81" y="54"/>
                  </a:cubicBezTo>
                  <a:cubicBezTo>
                    <a:pt x="84" y="66"/>
                    <a:pt x="77" y="81"/>
                    <a:pt x="77" y="93"/>
                  </a:cubicBezTo>
                  <a:cubicBezTo>
                    <a:pt x="77" y="97"/>
                    <a:pt x="77" y="114"/>
                    <a:pt x="68" y="111"/>
                  </a:cubicBezTo>
                  <a:cubicBezTo>
                    <a:pt x="65" y="109"/>
                    <a:pt x="66" y="104"/>
                    <a:pt x="62" y="106"/>
                  </a:cubicBezTo>
                  <a:cubicBezTo>
                    <a:pt x="60" y="106"/>
                    <a:pt x="61" y="116"/>
                    <a:pt x="62" y="119"/>
                  </a:cubicBezTo>
                  <a:cubicBezTo>
                    <a:pt x="59" y="127"/>
                    <a:pt x="56" y="142"/>
                    <a:pt x="62" y="150"/>
                  </a:cubicBezTo>
                  <a:cubicBezTo>
                    <a:pt x="67" y="156"/>
                    <a:pt x="67" y="169"/>
                    <a:pt x="59" y="171"/>
                  </a:cubicBezTo>
                  <a:cubicBezTo>
                    <a:pt x="53" y="172"/>
                    <a:pt x="55" y="179"/>
                    <a:pt x="50" y="183"/>
                  </a:cubicBezTo>
                  <a:cubicBezTo>
                    <a:pt x="41" y="191"/>
                    <a:pt x="46" y="186"/>
                    <a:pt x="39" y="181"/>
                  </a:cubicBezTo>
                  <a:cubicBezTo>
                    <a:pt x="38" y="180"/>
                    <a:pt x="32" y="174"/>
                    <a:pt x="31" y="174"/>
                  </a:cubicBezTo>
                  <a:cubicBezTo>
                    <a:pt x="30" y="179"/>
                    <a:pt x="30" y="185"/>
                    <a:pt x="24" y="185"/>
                  </a:cubicBezTo>
                  <a:cubicBezTo>
                    <a:pt x="24" y="185"/>
                    <a:pt x="24" y="185"/>
                    <a:pt x="24" y="185"/>
                  </a:cubicBezTo>
                  <a:cubicBezTo>
                    <a:pt x="23" y="165"/>
                    <a:pt x="23" y="165"/>
                    <a:pt x="23" y="165"/>
                  </a:cubicBezTo>
                  <a:cubicBezTo>
                    <a:pt x="17" y="141"/>
                    <a:pt x="17" y="141"/>
                    <a:pt x="17" y="141"/>
                  </a:cubicBezTo>
                  <a:cubicBezTo>
                    <a:pt x="15" y="137"/>
                    <a:pt x="16" y="127"/>
                    <a:pt x="13" y="124"/>
                  </a:cubicBezTo>
                  <a:cubicBezTo>
                    <a:pt x="8" y="116"/>
                    <a:pt x="2" y="101"/>
                    <a:pt x="5" y="91"/>
                  </a:cubicBezTo>
                  <a:cubicBezTo>
                    <a:pt x="8" y="79"/>
                    <a:pt x="3" y="78"/>
                    <a:pt x="1" y="67"/>
                  </a:cubicBezTo>
                  <a:cubicBezTo>
                    <a:pt x="0" y="63"/>
                    <a:pt x="1" y="59"/>
                    <a:pt x="0" y="56"/>
                  </a:cubicBezTo>
                  <a:cubicBezTo>
                    <a:pt x="0" y="56"/>
                    <a:pt x="0" y="56"/>
                    <a:pt x="0" y="56"/>
                  </a:cubicBezTo>
                  <a:cubicBezTo>
                    <a:pt x="2" y="48"/>
                    <a:pt x="7" y="33"/>
                    <a:pt x="4" y="24"/>
                  </a:cubicBezTo>
                  <a:cubicBezTo>
                    <a:pt x="2" y="15"/>
                    <a:pt x="2" y="15"/>
                    <a:pt x="2" y="15"/>
                  </a:cubicBezTo>
                  <a:cubicBezTo>
                    <a:pt x="2" y="15"/>
                    <a:pt x="2" y="15"/>
                    <a:pt x="2" y="15"/>
                  </a:cubicBezTo>
                  <a:cubicBezTo>
                    <a:pt x="4" y="15"/>
                    <a:pt x="9" y="12"/>
                    <a:pt x="10" y="15"/>
                  </a:cubicBezTo>
                  <a:cubicBezTo>
                    <a:pt x="12" y="20"/>
                    <a:pt x="13" y="26"/>
                    <a:pt x="19" y="22"/>
                  </a:cubicBezTo>
                  <a:cubicBezTo>
                    <a:pt x="24" y="19"/>
                    <a:pt x="28" y="18"/>
                    <a:pt x="29" y="11"/>
                  </a:cubicBezTo>
                  <a:cubicBezTo>
                    <a:pt x="29" y="8"/>
                    <a:pt x="31" y="4"/>
                    <a:pt x="34" y="2"/>
                  </a:cubicBezTo>
                  <a:cubicBezTo>
                    <a:pt x="35" y="0"/>
                    <a:pt x="36" y="4"/>
                    <a:pt x="36" y="5"/>
                  </a:cubicBezTo>
                  <a:cubicBezTo>
                    <a:pt x="37" y="10"/>
                    <a:pt x="40" y="10"/>
                    <a:pt x="44" y="10"/>
                  </a:cubicBezTo>
                  <a:cubicBezTo>
                    <a:pt x="47" y="11"/>
                    <a:pt x="50" y="14"/>
                    <a:pt x="53" y="1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6164263" y="2446338"/>
              <a:ext cx="131763" cy="187325"/>
            </a:xfrm>
            <a:custGeom>
              <a:avLst/>
              <a:gdLst/>
              <a:ahLst/>
              <a:cxnLst>
                <a:cxn ang="0">
                  <a:pos x="73" y="0"/>
                </a:cxn>
                <a:cxn ang="0">
                  <a:pos x="79" y="8"/>
                </a:cxn>
                <a:cxn ang="0">
                  <a:pos x="82" y="16"/>
                </a:cxn>
                <a:cxn ang="0">
                  <a:pos x="81" y="20"/>
                </a:cxn>
                <a:cxn ang="0">
                  <a:pos x="81" y="25"/>
                </a:cxn>
                <a:cxn ang="0">
                  <a:pos x="81" y="25"/>
                </a:cxn>
                <a:cxn ang="0">
                  <a:pos x="83" y="34"/>
                </a:cxn>
                <a:cxn ang="0">
                  <a:pos x="79" y="66"/>
                </a:cxn>
                <a:cxn ang="0">
                  <a:pos x="79" y="66"/>
                </a:cxn>
                <a:cxn ang="0">
                  <a:pos x="72" y="67"/>
                </a:cxn>
                <a:cxn ang="0">
                  <a:pos x="65" y="72"/>
                </a:cxn>
                <a:cxn ang="0">
                  <a:pos x="58" y="68"/>
                </a:cxn>
                <a:cxn ang="0">
                  <a:pos x="54" y="90"/>
                </a:cxn>
                <a:cxn ang="0">
                  <a:pos x="47" y="104"/>
                </a:cxn>
                <a:cxn ang="0">
                  <a:pos x="36" y="121"/>
                </a:cxn>
                <a:cxn ang="0">
                  <a:pos x="21" y="101"/>
                </a:cxn>
                <a:cxn ang="0">
                  <a:pos x="19" y="107"/>
                </a:cxn>
                <a:cxn ang="0">
                  <a:pos x="16" y="116"/>
                </a:cxn>
                <a:cxn ang="0">
                  <a:pos x="11" y="98"/>
                </a:cxn>
                <a:cxn ang="0">
                  <a:pos x="5" y="78"/>
                </a:cxn>
                <a:cxn ang="0">
                  <a:pos x="6" y="63"/>
                </a:cxn>
                <a:cxn ang="0">
                  <a:pos x="8" y="52"/>
                </a:cxn>
                <a:cxn ang="0">
                  <a:pos x="18" y="44"/>
                </a:cxn>
                <a:cxn ang="0">
                  <a:pos x="18" y="38"/>
                </a:cxn>
                <a:cxn ang="0">
                  <a:pos x="31" y="39"/>
                </a:cxn>
                <a:cxn ang="0">
                  <a:pos x="38" y="30"/>
                </a:cxn>
                <a:cxn ang="0">
                  <a:pos x="43" y="34"/>
                </a:cxn>
                <a:cxn ang="0">
                  <a:pos x="45" y="26"/>
                </a:cxn>
                <a:cxn ang="0">
                  <a:pos x="50" y="32"/>
                </a:cxn>
                <a:cxn ang="0">
                  <a:pos x="57" y="20"/>
                </a:cxn>
                <a:cxn ang="0">
                  <a:pos x="57" y="20"/>
                </a:cxn>
                <a:cxn ang="0">
                  <a:pos x="60" y="21"/>
                </a:cxn>
                <a:cxn ang="0">
                  <a:pos x="60" y="17"/>
                </a:cxn>
                <a:cxn ang="0">
                  <a:pos x="69" y="17"/>
                </a:cxn>
                <a:cxn ang="0">
                  <a:pos x="73" y="1"/>
                </a:cxn>
                <a:cxn ang="0">
                  <a:pos x="73" y="0"/>
                </a:cxn>
              </a:cxnLst>
              <a:rect l="0" t="0" r="r" b="b"/>
              <a:pathLst>
                <a:path w="86" h="122">
                  <a:moveTo>
                    <a:pt x="73" y="0"/>
                  </a:moveTo>
                  <a:cubicBezTo>
                    <a:pt x="79" y="8"/>
                    <a:pt x="79" y="8"/>
                    <a:pt x="79" y="8"/>
                  </a:cubicBezTo>
                  <a:cubicBezTo>
                    <a:pt x="81" y="11"/>
                    <a:pt x="82" y="13"/>
                    <a:pt x="82" y="16"/>
                  </a:cubicBezTo>
                  <a:cubicBezTo>
                    <a:pt x="81" y="17"/>
                    <a:pt x="81" y="18"/>
                    <a:pt x="81" y="20"/>
                  </a:cubicBezTo>
                  <a:cubicBezTo>
                    <a:pt x="81" y="21"/>
                    <a:pt x="80" y="24"/>
                    <a:pt x="81" y="25"/>
                  </a:cubicBezTo>
                  <a:cubicBezTo>
                    <a:pt x="81" y="25"/>
                    <a:pt x="81" y="25"/>
                    <a:pt x="81" y="25"/>
                  </a:cubicBezTo>
                  <a:cubicBezTo>
                    <a:pt x="83" y="34"/>
                    <a:pt x="83" y="34"/>
                    <a:pt x="83" y="34"/>
                  </a:cubicBezTo>
                  <a:cubicBezTo>
                    <a:pt x="86" y="43"/>
                    <a:pt x="81" y="58"/>
                    <a:pt x="79" y="66"/>
                  </a:cubicBezTo>
                  <a:cubicBezTo>
                    <a:pt x="79" y="66"/>
                    <a:pt x="79" y="66"/>
                    <a:pt x="79" y="66"/>
                  </a:cubicBezTo>
                  <a:cubicBezTo>
                    <a:pt x="77" y="66"/>
                    <a:pt x="73" y="72"/>
                    <a:pt x="72" y="67"/>
                  </a:cubicBezTo>
                  <a:cubicBezTo>
                    <a:pt x="69" y="66"/>
                    <a:pt x="67" y="72"/>
                    <a:pt x="65" y="72"/>
                  </a:cubicBezTo>
                  <a:cubicBezTo>
                    <a:pt x="62" y="72"/>
                    <a:pt x="60" y="65"/>
                    <a:pt x="58" y="68"/>
                  </a:cubicBezTo>
                  <a:cubicBezTo>
                    <a:pt x="54" y="75"/>
                    <a:pt x="63" y="83"/>
                    <a:pt x="54" y="90"/>
                  </a:cubicBezTo>
                  <a:cubicBezTo>
                    <a:pt x="47" y="96"/>
                    <a:pt x="47" y="95"/>
                    <a:pt x="47" y="104"/>
                  </a:cubicBezTo>
                  <a:cubicBezTo>
                    <a:pt x="47" y="114"/>
                    <a:pt x="46" y="119"/>
                    <a:pt x="36" y="121"/>
                  </a:cubicBezTo>
                  <a:cubicBezTo>
                    <a:pt x="28" y="122"/>
                    <a:pt x="24" y="106"/>
                    <a:pt x="21" y="101"/>
                  </a:cubicBezTo>
                  <a:cubicBezTo>
                    <a:pt x="18" y="100"/>
                    <a:pt x="18" y="105"/>
                    <a:pt x="19" y="107"/>
                  </a:cubicBezTo>
                  <a:cubicBezTo>
                    <a:pt x="19" y="109"/>
                    <a:pt x="18" y="118"/>
                    <a:pt x="16" y="116"/>
                  </a:cubicBezTo>
                  <a:cubicBezTo>
                    <a:pt x="13" y="113"/>
                    <a:pt x="13" y="102"/>
                    <a:pt x="11" y="98"/>
                  </a:cubicBezTo>
                  <a:cubicBezTo>
                    <a:pt x="11" y="89"/>
                    <a:pt x="10" y="85"/>
                    <a:pt x="5" y="78"/>
                  </a:cubicBezTo>
                  <a:cubicBezTo>
                    <a:pt x="0" y="72"/>
                    <a:pt x="0" y="68"/>
                    <a:pt x="6" y="63"/>
                  </a:cubicBezTo>
                  <a:cubicBezTo>
                    <a:pt x="10" y="61"/>
                    <a:pt x="8" y="55"/>
                    <a:pt x="8" y="52"/>
                  </a:cubicBezTo>
                  <a:cubicBezTo>
                    <a:pt x="8" y="45"/>
                    <a:pt x="14" y="46"/>
                    <a:pt x="18" y="44"/>
                  </a:cubicBezTo>
                  <a:cubicBezTo>
                    <a:pt x="21" y="42"/>
                    <a:pt x="17" y="40"/>
                    <a:pt x="18" y="38"/>
                  </a:cubicBezTo>
                  <a:cubicBezTo>
                    <a:pt x="22" y="37"/>
                    <a:pt x="27" y="39"/>
                    <a:pt x="31" y="39"/>
                  </a:cubicBezTo>
                  <a:cubicBezTo>
                    <a:pt x="37" y="39"/>
                    <a:pt x="36" y="34"/>
                    <a:pt x="38" y="30"/>
                  </a:cubicBezTo>
                  <a:cubicBezTo>
                    <a:pt x="39" y="27"/>
                    <a:pt x="41" y="33"/>
                    <a:pt x="43" y="34"/>
                  </a:cubicBezTo>
                  <a:cubicBezTo>
                    <a:pt x="49" y="37"/>
                    <a:pt x="43" y="27"/>
                    <a:pt x="45" y="26"/>
                  </a:cubicBezTo>
                  <a:cubicBezTo>
                    <a:pt x="48" y="25"/>
                    <a:pt x="50" y="30"/>
                    <a:pt x="50" y="32"/>
                  </a:cubicBezTo>
                  <a:cubicBezTo>
                    <a:pt x="53" y="41"/>
                    <a:pt x="56" y="20"/>
                    <a:pt x="57" y="20"/>
                  </a:cubicBezTo>
                  <a:cubicBezTo>
                    <a:pt x="57" y="20"/>
                    <a:pt x="57" y="20"/>
                    <a:pt x="57" y="20"/>
                  </a:cubicBezTo>
                  <a:cubicBezTo>
                    <a:pt x="58" y="21"/>
                    <a:pt x="59" y="22"/>
                    <a:pt x="60" y="21"/>
                  </a:cubicBezTo>
                  <a:cubicBezTo>
                    <a:pt x="61" y="20"/>
                    <a:pt x="60" y="18"/>
                    <a:pt x="60" y="17"/>
                  </a:cubicBezTo>
                  <a:cubicBezTo>
                    <a:pt x="61" y="12"/>
                    <a:pt x="66" y="17"/>
                    <a:pt x="69" y="17"/>
                  </a:cubicBezTo>
                  <a:cubicBezTo>
                    <a:pt x="69" y="14"/>
                    <a:pt x="70" y="3"/>
                    <a:pt x="73" y="1"/>
                  </a:cubicBezTo>
                  <a:cubicBezTo>
                    <a:pt x="73" y="1"/>
                    <a:pt x="73" y="1"/>
                    <a:pt x="73"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5602288" y="2135188"/>
              <a:ext cx="449263" cy="660400"/>
            </a:xfrm>
            <a:custGeom>
              <a:avLst/>
              <a:gdLst/>
              <a:ahLst/>
              <a:cxnLst>
                <a:cxn ang="0">
                  <a:pos x="288" y="76"/>
                </a:cxn>
                <a:cxn ang="0">
                  <a:pos x="293" y="38"/>
                </a:cxn>
                <a:cxn ang="0">
                  <a:pos x="232" y="31"/>
                </a:cxn>
                <a:cxn ang="0">
                  <a:pos x="206" y="3"/>
                </a:cxn>
                <a:cxn ang="0">
                  <a:pos x="179" y="10"/>
                </a:cxn>
                <a:cxn ang="0">
                  <a:pos x="153" y="0"/>
                </a:cxn>
                <a:cxn ang="0">
                  <a:pos x="163" y="41"/>
                </a:cxn>
                <a:cxn ang="0">
                  <a:pos x="171" y="58"/>
                </a:cxn>
                <a:cxn ang="0">
                  <a:pos x="160" y="73"/>
                </a:cxn>
                <a:cxn ang="0">
                  <a:pos x="154" y="124"/>
                </a:cxn>
                <a:cxn ang="0">
                  <a:pos x="131" y="150"/>
                </a:cxn>
                <a:cxn ang="0">
                  <a:pos x="147" y="177"/>
                </a:cxn>
                <a:cxn ang="0">
                  <a:pos x="137" y="208"/>
                </a:cxn>
                <a:cxn ang="0">
                  <a:pos x="121" y="239"/>
                </a:cxn>
                <a:cxn ang="0">
                  <a:pos x="96" y="260"/>
                </a:cxn>
                <a:cxn ang="0">
                  <a:pos x="40" y="288"/>
                </a:cxn>
                <a:cxn ang="0">
                  <a:pos x="5" y="290"/>
                </a:cxn>
                <a:cxn ang="0">
                  <a:pos x="14" y="319"/>
                </a:cxn>
                <a:cxn ang="0">
                  <a:pos x="43" y="330"/>
                </a:cxn>
                <a:cxn ang="0">
                  <a:pos x="67" y="357"/>
                </a:cxn>
                <a:cxn ang="0">
                  <a:pos x="61" y="385"/>
                </a:cxn>
                <a:cxn ang="0">
                  <a:pos x="86" y="407"/>
                </a:cxn>
                <a:cxn ang="0">
                  <a:pos x="114" y="428"/>
                </a:cxn>
                <a:cxn ang="0">
                  <a:pos x="133" y="422"/>
                </a:cxn>
                <a:cxn ang="0">
                  <a:pos x="168" y="418"/>
                </a:cxn>
                <a:cxn ang="0">
                  <a:pos x="202" y="428"/>
                </a:cxn>
                <a:cxn ang="0">
                  <a:pos x="229" y="422"/>
                </a:cxn>
                <a:cxn ang="0">
                  <a:pos x="222" y="405"/>
                </a:cxn>
                <a:cxn ang="0">
                  <a:pos x="219" y="372"/>
                </a:cxn>
                <a:cxn ang="0">
                  <a:pos x="213" y="326"/>
                </a:cxn>
                <a:cxn ang="0">
                  <a:pos x="200" y="299"/>
                </a:cxn>
                <a:cxn ang="0">
                  <a:pos x="190" y="263"/>
                </a:cxn>
                <a:cxn ang="0">
                  <a:pos x="196" y="224"/>
                </a:cxn>
                <a:cxn ang="0">
                  <a:pos x="176" y="217"/>
                </a:cxn>
                <a:cxn ang="0">
                  <a:pos x="154" y="193"/>
                </a:cxn>
                <a:cxn ang="0">
                  <a:pos x="170" y="180"/>
                </a:cxn>
                <a:cxn ang="0">
                  <a:pos x="207" y="157"/>
                </a:cxn>
                <a:cxn ang="0">
                  <a:pos x="209" y="135"/>
                </a:cxn>
                <a:cxn ang="0">
                  <a:pos x="182" y="122"/>
                </a:cxn>
                <a:cxn ang="0">
                  <a:pos x="157" y="100"/>
                </a:cxn>
                <a:cxn ang="0">
                  <a:pos x="179" y="53"/>
                </a:cxn>
                <a:cxn ang="0">
                  <a:pos x="203" y="70"/>
                </a:cxn>
                <a:cxn ang="0">
                  <a:pos x="224" y="74"/>
                </a:cxn>
                <a:cxn ang="0">
                  <a:pos x="267" y="81"/>
                </a:cxn>
              </a:cxnLst>
              <a:rect l="0" t="0" r="r" b="b"/>
              <a:pathLst>
                <a:path w="293" h="431">
                  <a:moveTo>
                    <a:pt x="267" y="81"/>
                  </a:moveTo>
                  <a:cubicBezTo>
                    <a:pt x="276" y="81"/>
                    <a:pt x="276" y="81"/>
                    <a:pt x="276" y="81"/>
                  </a:cubicBezTo>
                  <a:cubicBezTo>
                    <a:pt x="280" y="80"/>
                    <a:pt x="285" y="78"/>
                    <a:pt x="288" y="76"/>
                  </a:cubicBezTo>
                  <a:cubicBezTo>
                    <a:pt x="292" y="71"/>
                    <a:pt x="290" y="66"/>
                    <a:pt x="290" y="61"/>
                  </a:cubicBezTo>
                  <a:cubicBezTo>
                    <a:pt x="290" y="53"/>
                    <a:pt x="291" y="44"/>
                    <a:pt x="293" y="38"/>
                  </a:cubicBezTo>
                  <a:cubicBezTo>
                    <a:pt x="293" y="38"/>
                    <a:pt x="293" y="38"/>
                    <a:pt x="293" y="38"/>
                  </a:cubicBezTo>
                  <a:cubicBezTo>
                    <a:pt x="287" y="38"/>
                    <a:pt x="280" y="37"/>
                    <a:pt x="274" y="38"/>
                  </a:cubicBezTo>
                  <a:cubicBezTo>
                    <a:pt x="268" y="39"/>
                    <a:pt x="254" y="31"/>
                    <a:pt x="248" y="30"/>
                  </a:cubicBezTo>
                  <a:cubicBezTo>
                    <a:pt x="242" y="28"/>
                    <a:pt x="238" y="32"/>
                    <a:pt x="232" y="31"/>
                  </a:cubicBezTo>
                  <a:cubicBezTo>
                    <a:pt x="226" y="30"/>
                    <a:pt x="224" y="24"/>
                    <a:pt x="218" y="21"/>
                  </a:cubicBezTo>
                  <a:cubicBezTo>
                    <a:pt x="210" y="17"/>
                    <a:pt x="212" y="14"/>
                    <a:pt x="207" y="7"/>
                  </a:cubicBezTo>
                  <a:cubicBezTo>
                    <a:pt x="206" y="5"/>
                    <a:pt x="206" y="4"/>
                    <a:pt x="206" y="3"/>
                  </a:cubicBezTo>
                  <a:cubicBezTo>
                    <a:pt x="206" y="3"/>
                    <a:pt x="206" y="3"/>
                    <a:pt x="206" y="3"/>
                  </a:cubicBezTo>
                  <a:cubicBezTo>
                    <a:pt x="201" y="3"/>
                    <a:pt x="193" y="2"/>
                    <a:pt x="189" y="4"/>
                  </a:cubicBezTo>
                  <a:cubicBezTo>
                    <a:pt x="185" y="6"/>
                    <a:pt x="184" y="10"/>
                    <a:pt x="179" y="10"/>
                  </a:cubicBezTo>
                  <a:cubicBezTo>
                    <a:pt x="176" y="10"/>
                    <a:pt x="174" y="9"/>
                    <a:pt x="171" y="8"/>
                  </a:cubicBezTo>
                  <a:cubicBezTo>
                    <a:pt x="167" y="7"/>
                    <a:pt x="165" y="10"/>
                    <a:pt x="160" y="8"/>
                  </a:cubicBezTo>
                  <a:cubicBezTo>
                    <a:pt x="153" y="0"/>
                    <a:pt x="153" y="0"/>
                    <a:pt x="153" y="0"/>
                  </a:cubicBezTo>
                  <a:cubicBezTo>
                    <a:pt x="153" y="0"/>
                    <a:pt x="153" y="0"/>
                    <a:pt x="153" y="0"/>
                  </a:cubicBezTo>
                  <a:cubicBezTo>
                    <a:pt x="149" y="13"/>
                    <a:pt x="158" y="17"/>
                    <a:pt x="162" y="29"/>
                  </a:cubicBezTo>
                  <a:cubicBezTo>
                    <a:pt x="164" y="36"/>
                    <a:pt x="164" y="38"/>
                    <a:pt x="163" y="41"/>
                  </a:cubicBezTo>
                  <a:cubicBezTo>
                    <a:pt x="163" y="41"/>
                    <a:pt x="163" y="41"/>
                    <a:pt x="163" y="41"/>
                  </a:cubicBezTo>
                  <a:cubicBezTo>
                    <a:pt x="165" y="42"/>
                    <a:pt x="171" y="47"/>
                    <a:pt x="171" y="50"/>
                  </a:cubicBezTo>
                  <a:cubicBezTo>
                    <a:pt x="171" y="53"/>
                    <a:pt x="170" y="55"/>
                    <a:pt x="171" y="58"/>
                  </a:cubicBezTo>
                  <a:cubicBezTo>
                    <a:pt x="171" y="60"/>
                    <a:pt x="171" y="62"/>
                    <a:pt x="171" y="63"/>
                  </a:cubicBezTo>
                  <a:cubicBezTo>
                    <a:pt x="170" y="67"/>
                    <a:pt x="168" y="68"/>
                    <a:pt x="164" y="70"/>
                  </a:cubicBezTo>
                  <a:cubicBezTo>
                    <a:pt x="163" y="71"/>
                    <a:pt x="162" y="72"/>
                    <a:pt x="160" y="73"/>
                  </a:cubicBezTo>
                  <a:cubicBezTo>
                    <a:pt x="157" y="76"/>
                    <a:pt x="150" y="87"/>
                    <a:pt x="146" y="88"/>
                  </a:cubicBezTo>
                  <a:cubicBezTo>
                    <a:pt x="139" y="89"/>
                    <a:pt x="139" y="94"/>
                    <a:pt x="139" y="100"/>
                  </a:cubicBezTo>
                  <a:cubicBezTo>
                    <a:pt x="138" y="114"/>
                    <a:pt x="151" y="113"/>
                    <a:pt x="154" y="124"/>
                  </a:cubicBezTo>
                  <a:cubicBezTo>
                    <a:pt x="156" y="133"/>
                    <a:pt x="147" y="136"/>
                    <a:pt x="140" y="140"/>
                  </a:cubicBezTo>
                  <a:cubicBezTo>
                    <a:pt x="135" y="142"/>
                    <a:pt x="134" y="146"/>
                    <a:pt x="131" y="150"/>
                  </a:cubicBezTo>
                  <a:cubicBezTo>
                    <a:pt x="131" y="150"/>
                    <a:pt x="131" y="150"/>
                    <a:pt x="131" y="150"/>
                  </a:cubicBezTo>
                  <a:cubicBezTo>
                    <a:pt x="133" y="154"/>
                    <a:pt x="134" y="156"/>
                    <a:pt x="133" y="160"/>
                  </a:cubicBezTo>
                  <a:cubicBezTo>
                    <a:pt x="133" y="164"/>
                    <a:pt x="134" y="166"/>
                    <a:pt x="136" y="168"/>
                  </a:cubicBezTo>
                  <a:cubicBezTo>
                    <a:pt x="140" y="171"/>
                    <a:pt x="148" y="170"/>
                    <a:pt x="147" y="177"/>
                  </a:cubicBezTo>
                  <a:cubicBezTo>
                    <a:pt x="146" y="182"/>
                    <a:pt x="142" y="185"/>
                    <a:pt x="142" y="188"/>
                  </a:cubicBezTo>
                  <a:cubicBezTo>
                    <a:pt x="142" y="192"/>
                    <a:pt x="144" y="198"/>
                    <a:pt x="144" y="203"/>
                  </a:cubicBezTo>
                  <a:cubicBezTo>
                    <a:pt x="144" y="209"/>
                    <a:pt x="139" y="205"/>
                    <a:pt x="137" y="208"/>
                  </a:cubicBezTo>
                  <a:cubicBezTo>
                    <a:pt x="134" y="210"/>
                    <a:pt x="136" y="215"/>
                    <a:pt x="136" y="218"/>
                  </a:cubicBezTo>
                  <a:cubicBezTo>
                    <a:pt x="136" y="224"/>
                    <a:pt x="133" y="225"/>
                    <a:pt x="128" y="229"/>
                  </a:cubicBezTo>
                  <a:cubicBezTo>
                    <a:pt x="125" y="231"/>
                    <a:pt x="121" y="239"/>
                    <a:pt x="121" y="239"/>
                  </a:cubicBezTo>
                  <a:cubicBezTo>
                    <a:pt x="117" y="243"/>
                    <a:pt x="115" y="255"/>
                    <a:pt x="109" y="249"/>
                  </a:cubicBezTo>
                  <a:cubicBezTo>
                    <a:pt x="102" y="243"/>
                    <a:pt x="95" y="243"/>
                    <a:pt x="102" y="253"/>
                  </a:cubicBezTo>
                  <a:cubicBezTo>
                    <a:pt x="105" y="257"/>
                    <a:pt x="98" y="258"/>
                    <a:pt x="96" y="260"/>
                  </a:cubicBezTo>
                  <a:cubicBezTo>
                    <a:pt x="89" y="264"/>
                    <a:pt x="85" y="262"/>
                    <a:pt x="79" y="258"/>
                  </a:cubicBezTo>
                  <a:cubicBezTo>
                    <a:pt x="69" y="253"/>
                    <a:pt x="72" y="270"/>
                    <a:pt x="66" y="271"/>
                  </a:cubicBezTo>
                  <a:cubicBezTo>
                    <a:pt x="56" y="274"/>
                    <a:pt x="42" y="275"/>
                    <a:pt x="40" y="288"/>
                  </a:cubicBezTo>
                  <a:cubicBezTo>
                    <a:pt x="38" y="297"/>
                    <a:pt x="30" y="293"/>
                    <a:pt x="25" y="289"/>
                  </a:cubicBezTo>
                  <a:cubicBezTo>
                    <a:pt x="17" y="281"/>
                    <a:pt x="20" y="286"/>
                    <a:pt x="12" y="288"/>
                  </a:cubicBezTo>
                  <a:cubicBezTo>
                    <a:pt x="11" y="289"/>
                    <a:pt x="5" y="288"/>
                    <a:pt x="5" y="290"/>
                  </a:cubicBezTo>
                  <a:cubicBezTo>
                    <a:pt x="6" y="293"/>
                    <a:pt x="7" y="296"/>
                    <a:pt x="4" y="298"/>
                  </a:cubicBezTo>
                  <a:cubicBezTo>
                    <a:pt x="1" y="299"/>
                    <a:pt x="0" y="303"/>
                    <a:pt x="2" y="306"/>
                  </a:cubicBezTo>
                  <a:cubicBezTo>
                    <a:pt x="5" y="313"/>
                    <a:pt x="7" y="315"/>
                    <a:pt x="14" y="319"/>
                  </a:cubicBezTo>
                  <a:cubicBezTo>
                    <a:pt x="17" y="320"/>
                    <a:pt x="22" y="318"/>
                    <a:pt x="24" y="321"/>
                  </a:cubicBezTo>
                  <a:cubicBezTo>
                    <a:pt x="31" y="327"/>
                    <a:pt x="39" y="325"/>
                    <a:pt x="47" y="325"/>
                  </a:cubicBezTo>
                  <a:cubicBezTo>
                    <a:pt x="55" y="325"/>
                    <a:pt x="46" y="329"/>
                    <a:pt x="43" y="330"/>
                  </a:cubicBezTo>
                  <a:cubicBezTo>
                    <a:pt x="43" y="333"/>
                    <a:pt x="44" y="339"/>
                    <a:pt x="48" y="339"/>
                  </a:cubicBezTo>
                  <a:cubicBezTo>
                    <a:pt x="55" y="341"/>
                    <a:pt x="55" y="348"/>
                    <a:pt x="59" y="352"/>
                  </a:cubicBezTo>
                  <a:cubicBezTo>
                    <a:pt x="62" y="354"/>
                    <a:pt x="65" y="355"/>
                    <a:pt x="67" y="357"/>
                  </a:cubicBezTo>
                  <a:cubicBezTo>
                    <a:pt x="72" y="360"/>
                    <a:pt x="63" y="363"/>
                    <a:pt x="67" y="366"/>
                  </a:cubicBezTo>
                  <a:cubicBezTo>
                    <a:pt x="71" y="369"/>
                    <a:pt x="77" y="374"/>
                    <a:pt x="72" y="378"/>
                  </a:cubicBezTo>
                  <a:cubicBezTo>
                    <a:pt x="71" y="379"/>
                    <a:pt x="63" y="384"/>
                    <a:pt x="61" y="385"/>
                  </a:cubicBezTo>
                  <a:cubicBezTo>
                    <a:pt x="61" y="385"/>
                    <a:pt x="61" y="385"/>
                    <a:pt x="61" y="385"/>
                  </a:cubicBezTo>
                  <a:cubicBezTo>
                    <a:pt x="66" y="391"/>
                    <a:pt x="75" y="388"/>
                    <a:pt x="79" y="394"/>
                  </a:cubicBezTo>
                  <a:cubicBezTo>
                    <a:pt x="82" y="398"/>
                    <a:pt x="81" y="406"/>
                    <a:pt x="86" y="407"/>
                  </a:cubicBezTo>
                  <a:cubicBezTo>
                    <a:pt x="89" y="407"/>
                    <a:pt x="93" y="401"/>
                    <a:pt x="98" y="401"/>
                  </a:cubicBezTo>
                  <a:cubicBezTo>
                    <a:pt x="104" y="401"/>
                    <a:pt x="96" y="409"/>
                    <a:pt x="103" y="412"/>
                  </a:cubicBezTo>
                  <a:cubicBezTo>
                    <a:pt x="112" y="414"/>
                    <a:pt x="112" y="420"/>
                    <a:pt x="114" y="428"/>
                  </a:cubicBezTo>
                  <a:cubicBezTo>
                    <a:pt x="114" y="428"/>
                    <a:pt x="114" y="428"/>
                    <a:pt x="114" y="428"/>
                  </a:cubicBezTo>
                  <a:cubicBezTo>
                    <a:pt x="116" y="428"/>
                    <a:pt x="118" y="427"/>
                    <a:pt x="120" y="426"/>
                  </a:cubicBezTo>
                  <a:cubicBezTo>
                    <a:pt x="124" y="424"/>
                    <a:pt x="129" y="424"/>
                    <a:pt x="133" y="422"/>
                  </a:cubicBezTo>
                  <a:cubicBezTo>
                    <a:pt x="139" y="420"/>
                    <a:pt x="142" y="414"/>
                    <a:pt x="147" y="411"/>
                  </a:cubicBezTo>
                  <a:cubicBezTo>
                    <a:pt x="157" y="400"/>
                    <a:pt x="157" y="400"/>
                    <a:pt x="157" y="400"/>
                  </a:cubicBezTo>
                  <a:cubicBezTo>
                    <a:pt x="161" y="396"/>
                    <a:pt x="166" y="414"/>
                    <a:pt x="168" y="418"/>
                  </a:cubicBezTo>
                  <a:cubicBezTo>
                    <a:pt x="168" y="419"/>
                    <a:pt x="169" y="430"/>
                    <a:pt x="172" y="426"/>
                  </a:cubicBezTo>
                  <a:cubicBezTo>
                    <a:pt x="183" y="414"/>
                    <a:pt x="179" y="419"/>
                    <a:pt x="187" y="425"/>
                  </a:cubicBezTo>
                  <a:cubicBezTo>
                    <a:pt x="190" y="427"/>
                    <a:pt x="198" y="426"/>
                    <a:pt x="202" y="428"/>
                  </a:cubicBezTo>
                  <a:cubicBezTo>
                    <a:pt x="211" y="431"/>
                    <a:pt x="206" y="414"/>
                    <a:pt x="213" y="417"/>
                  </a:cubicBezTo>
                  <a:cubicBezTo>
                    <a:pt x="216" y="418"/>
                    <a:pt x="223" y="422"/>
                    <a:pt x="229" y="422"/>
                  </a:cubicBezTo>
                  <a:cubicBezTo>
                    <a:pt x="229" y="422"/>
                    <a:pt x="229" y="422"/>
                    <a:pt x="229" y="422"/>
                  </a:cubicBezTo>
                  <a:cubicBezTo>
                    <a:pt x="223" y="413"/>
                    <a:pt x="223" y="413"/>
                    <a:pt x="223" y="413"/>
                  </a:cubicBezTo>
                  <a:cubicBezTo>
                    <a:pt x="223" y="413"/>
                    <a:pt x="224" y="413"/>
                    <a:pt x="224" y="413"/>
                  </a:cubicBezTo>
                  <a:cubicBezTo>
                    <a:pt x="224" y="410"/>
                    <a:pt x="222" y="408"/>
                    <a:pt x="222" y="405"/>
                  </a:cubicBezTo>
                  <a:cubicBezTo>
                    <a:pt x="228" y="404"/>
                    <a:pt x="227" y="399"/>
                    <a:pt x="225" y="395"/>
                  </a:cubicBezTo>
                  <a:cubicBezTo>
                    <a:pt x="223" y="391"/>
                    <a:pt x="226" y="391"/>
                    <a:pt x="226" y="388"/>
                  </a:cubicBezTo>
                  <a:cubicBezTo>
                    <a:pt x="226" y="382"/>
                    <a:pt x="221" y="377"/>
                    <a:pt x="219" y="372"/>
                  </a:cubicBezTo>
                  <a:cubicBezTo>
                    <a:pt x="218" y="369"/>
                    <a:pt x="219" y="365"/>
                    <a:pt x="218" y="362"/>
                  </a:cubicBezTo>
                  <a:cubicBezTo>
                    <a:pt x="216" y="358"/>
                    <a:pt x="216" y="354"/>
                    <a:pt x="215" y="351"/>
                  </a:cubicBezTo>
                  <a:cubicBezTo>
                    <a:pt x="218" y="345"/>
                    <a:pt x="218" y="331"/>
                    <a:pt x="213" y="326"/>
                  </a:cubicBezTo>
                  <a:cubicBezTo>
                    <a:pt x="207" y="321"/>
                    <a:pt x="215" y="316"/>
                    <a:pt x="217" y="311"/>
                  </a:cubicBezTo>
                  <a:cubicBezTo>
                    <a:pt x="219" y="306"/>
                    <a:pt x="212" y="306"/>
                    <a:pt x="208" y="304"/>
                  </a:cubicBezTo>
                  <a:cubicBezTo>
                    <a:pt x="206" y="303"/>
                    <a:pt x="197" y="303"/>
                    <a:pt x="200" y="299"/>
                  </a:cubicBezTo>
                  <a:cubicBezTo>
                    <a:pt x="204" y="293"/>
                    <a:pt x="206" y="288"/>
                    <a:pt x="200" y="283"/>
                  </a:cubicBezTo>
                  <a:cubicBezTo>
                    <a:pt x="198" y="281"/>
                    <a:pt x="195" y="282"/>
                    <a:pt x="193" y="279"/>
                  </a:cubicBezTo>
                  <a:cubicBezTo>
                    <a:pt x="191" y="275"/>
                    <a:pt x="190" y="268"/>
                    <a:pt x="190" y="263"/>
                  </a:cubicBezTo>
                  <a:cubicBezTo>
                    <a:pt x="192" y="261"/>
                    <a:pt x="193" y="258"/>
                    <a:pt x="196" y="257"/>
                  </a:cubicBezTo>
                  <a:cubicBezTo>
                    <a:pt x="206" y="253"/>
                    <a:pt x="199" y="243"/>
                    <a:pt x="200" y="235"/>
                  </a:cubicBezTo>
                  <a:cubicBezTo>
                    <a:pt x="201" y="232"/>
                    <a:pt x="201" y="224"/>
                    <a:pt x="196" y="224"/>
                  </a:cubicBezTo>
                  <a:cubicBezTo>
                    <a:pt x="192" y="224"/>
                    <a:pt x="189" y="224"/>
                    <a:pt x="186" y="222"/>
                  </a:cubicBezTo>
                  <a:cubicBezTo>
                    <a:pt x="179" y="222"/>
                    <a:pt x="179" y="222"/>
                    <a:pt x="179" y="222"/>
                  </a:cubicBezTo>
                  <a:cubicBezTo>
                    <a:pt x="178" y="221"/>
                    <a:pt x="177" y="219"/>
                    <a:pt x="176" y="217"/>
                  </a:cubicBezTo>
                  <a:cubicBezTo>
                    <a:pt x="174" y="212"/>
                    <a:pt x="168" y="211"/>
                    <a:pt x="163" y="209"/>
                  </a:cubicBezTo>
                  <a:cubicBezTo>
                    <a:pt x="161" y="208"/>
                    <a:pt x="159" y="206"/>
                    <a:pt x="158" y="205"/>
                  </a:cubicBezTo>
                  <a:cubicBezTo>
                    <a:pt x="155" y="201"/>
                    <a:pt x="155" y="196"/>
                    <a:pt x="154" y="193"/>
                  </a:cubicBezTo>
                  <a:cubicBezTo>
                    <a:pt x="159" y="186"/>
                    <a:pt x="159" y="186"/>
                    <a:pt x="159" y="186"/>
                  </a:cubicBezTo>
                  <a:cubicBezTo>
                    <a:pt x="161" y="185"/>
                    <a:pt x="164" y="178"/>
                    <a:pt x="164" y="177"/>
                  </a:cubicBezTo>
                  <a:cubicBezTo>
                    <a:pt x="167" y="176"/>
                    <a:pt x="169" y="177"/>
                    <a:pt x="170" y="180"/>
                  </a:cubicBezTo>
                  <a:cubicBezTo>
                    <a:pt x="173" y="181"/>
                    <a:pt x="180" y="172"/>
                    <a:pt x="181" y="169"/>
                  </a:cubicBezTo>
                  <a:cubicBezTo>
                    <a:pt x="183" y="165"/>
                    <a:pt x="180" y="160"/>
                    <a:pt x="185" y="156"/>
                  </a:cubicBezTo>
                  <a:cubicBezTo>
                    <a:pt x="188" y="155"/>
                    <a:pt x="204" y="155"/>
                    <a:pt x="207" y="157"/>
                  </a:cubicBezTo>
                  <a:cubicBezTo>
                    <a:pt x="210" y="158"/>
                    <a:pt x="211" y="161"/>
                    <a:pt x="213" y="157"/>
                  </a:cubicBezTo>
                  <a:cubicBezTo>
                    <a:pt x="214" y="156"/>
                    <a:pt x="219" y="152"/>
                    <a:pt x="219" y="151"/>
                  </a:cubicBezTo>
                  <a:cubicBezTo>
                    <a:pt x="206" y="151"/>
                    <a:pt x="211" y="142"/>
                    <a:pt x="209" y="135"/>
                  </a:cubicBezTo>
                  <a:cubicBezTo>
                    <a:pt x="208" y="131"/>
                    <a:pt x="199" y="137"/>
                    <a:pt x="195" y="132"/>
                  </a:cubicBezTo>
                  <a:cubicBezTo>
                    <a:pt x="193" y="131"/>
                    <a:pt x="192" y="128"/>
                    <a:pt x="190" y="127"/>
                  </a:cubicBezTo>
                  <a:cubicBezTo>
                    <a:pt x="185" y="126"/>
                    <a:pt x="185" y="127"/>
                    <a:pt x="182" y="122"/>
                  </a:cubicBezTo>
                  <a:cubicBezTo>
                    <a:pt x="179" y="118"/>
                    <a:pt x="172" y="111"/>
                    <a:pt x="168" y="111"/>
                  </a:cubicBezTo>
                  <a:cubicBezTo>
                    <a:pt x="165" y="111"/>
                    <a:pt x="162" y="113"/>
                    <a:pt x="160" y="111"/>
                  </a:cubicBezTo>
                  <a:cubicBezTo>
                    <a:pt x="156" y="107"/>
                    <a:pt x="158" y="104"/>
                    <a:pt x="157" y="100"/>
                  </a:cubicBezTo>
                  <a:cubicBezTo>
                    <a:pt x="165" y="95"/>
                    <a:pt x="160" y="86"/>
                    <a:pt x="170" y="82"/>
                  </a:cubicBezTo>
                  <a:cubicBezTo>
                    <a:pt x="171" y="81"/>
                    <a:pt x="182" y="72"/>
                    <a:pt x="183" y="70"/>
                  </a:cubicBezTo>
                  <a:cubicBezTo>
                    <a:pt x="188" y="60"/>
                    <a:pt x="170" y="63"/>
                    <a:pt x="179" y="53"/>
                  </a:cubicBezTo>
                  <a:cubicBezTo>
                    <a:pt x="183" y="49"/>
                    <a:pt x="184" y="55"/>
                    <a:pt x="187" y="58"/>
                  </a:cubicBezTo>
                  <a:cubicBezTo>
                    <a:pt x="189" y="59"/>
                    <a:pt x="195" y="62"/>
                    <a:pt x="195" y="65"/>
                  </a:cubicBezTo>
                  <a:cubicBezTo>
                    <a:pt x="198" y="66"/>
                    <a:pt x="194" y="70"/>
                    <a:pt x="203" y="70"/>
                  </a:cubicBezTo>
                  <a:cubicBezTo>
                    <a:pt x="206" y="70"/>
                    <a:pt x="221" y="82"/>
                    <a:pt x="221" y="74"/>
                  </a:cubicBezTo>
                  <a:cubicBezTo>
                    <a:pt x="221" y="68"/>
                    <a:pt x="210" y="62"/>
                    <a:pt x="221" y="62"/>
                  </a:cubicBezTo>
                  <a:cubicBezTo>
                    <a:pt x="228" y="63"/>
                    <a:pt x="223" y="69"/>
                    <a:pt x="224" y="74"/>
                  </a:cubicBezTo>
                  <a:cubicBezTo>
                    <a:pt x="228" y="83"/>
                    <a:pt x="250" y="98"/>
                    <a:pt x="259" y="97"/>
                  </a:cubicBezTo>
                  <a:cubicBezTo>
                    <a:pt x="259" y="94"/>
                    <a:pt x="264" y="80"/>
                    <a:pt x="266" y="80"/>
                  </a:cubicBezTo>
                  <a:cubicBezTo>
                    <a:pt x="267" y="80"/>
                    <a:pt x="267" y="80"/>
                    <a:pt x="267" y="8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5834063" y="2027238"/>
              <a:ext cx="96838" cy="123825"/>
            </a:xfrm>
            <a:custGeom>
              <a:avLst/>
              <a:gdLst/>
              <a:ahLst/>
              <a:cxnLst>
                <a:cxn ang="0">
                  <a:pos x="1" y="71"/>
                </a:cxn>
                <a:cxn ang="0">
                  <a:pos x="8" y="79"/>
                </a:cxn>
                <a:cxn ang="0">
                  <a:pos x="19" y="79"/>
                </a:cxn>
                <a:cxn ang="0">
                  <a:pos x="27" y="81"/>
                </a:cxn>
                <a:cxn ang="0">
                  <a:pos x="37" y="75"/>
                </a:cxn>
                <a:cxn ang="0">
                  <a:pos x="54" y="74"/>
                </a:cxn>
                <a:cxn ang="0">
                  <a:pos x="54" y="74"/>
                </a:cxn>
                <a:cxn ang="0">
                  <a:pos x="63" y="66"/>
                </a:cxn>
                <a:cxn ang="0">
                  <a:pos x="63" y="66"/>
                </a:cxn>
                <a:cxn ang="0">
                  <a:pos x="57" y="36"/>
                </a:cxn>
                <a:cxn ang="0">
                  <a:pos x="57" y="12"/>
                </a:cxn>
                <a:cxn ang="0">
                  <a:pos x="42" y="0"/>
                </a:cxn>
                <a:cxn ang="0">
                  <a:pos x="12" y="12"/>
                </a:cxn>
                <a:cxn ang="0">
                  <a:pos x="6" y="20"/>
                </a:cxn>
                <a:cxn ang="0">
                  <a:pos x="6" y="20"/>
                </a:cxn>
                <a:cxn ang="0">
                  <a:pos x="11" y="24"/>
                </a:cxn>
                <a:cxn ang="0">
                  <a:pos x="7" y="33"/>
                </a:cxn>
                <a:cxn ang="0">
                  <a:pos x="1" y="54"/>
                </a:cxn>
                <a:cxn ang="0">
                  <a:pos x="1" y="71"/>
                </a:cxn>
              </a:cxnLst>
              <a:rect l="0" t="0" r="r" b="b"/>
              <a:pathLst>
                <a:path w="63" h="81">
                  <a:moveTo>
                    <a:pt x="1" y="71"/>
                  </a:moveTo>
                  <a:cubicBezTo>
                    <a:pt x="8" y="79"/>
                    <a:pt x="8" y="79"/>
                    <a:pt x="8" y="79"/>
                  </a:cubicBezTo>
                  <a:cubicBezTo>
                    <a:pt x="13" y="81"/>
                    <a:pt x="15" y="78"/>
                    <a:pt x="19" y="79"/>
                  </a:cubicBezTo>
                  <a:cubicBezTo>
                    <a:pt x="22" y="80"/>
                    <a:pt x="24" y="81"/>
                    <a:pt x="27" y="81"/>
                  </a:cubicBezTo>
                  <a:cubicBezTo>
                    <a:pt x="32" y="81"/>
                    <a:pt x="33" y="77"/>
                    <a:pt x="37" y="75"/>
                  </a:cubicBezTo>
                  <a:cubicBezTo>
                    <a:pt x="41" y="73"/>
                    <a:pt x="49" y="74"/>
                    <a:pt x="54" y="74"/>
                  </a:cubicBezTo>
                  <a:cubicBezTo>
                    <a:pt x="54" y="74"/>
                    <a:pt x="54" y="74"/>
                    <a:pt x="54" y="74"/>
                  </a:cubicBezTo>
                  <a:cubicBezTo>
                    <a:pt x="55" y="71"/>
                    <a:pt x="61" y="70"/>
                    <a:pt x="63" y="66"/>
                  </a:cubicBezTo>
                  <a:cubicBezTo>
                    <a:pt x="63" y="66"/>
                    <a:pt x="63" y="66"/>
                    <a:pt x="63" y="66"/>
                  </a:cubicBezTo>
                  <a:cubicBezTo>
                    <a:pt x="54" y="54"/>
                    <a:pt x="57" y="50"/>
                    <a:pt x="57" y="36"/>
                  </a:cubicBezTo>
                  <a:cubicBezTo>
                    <a:pt x="60" y="32"/>
                    <a:pt x="58" y="17"/>
                    <a:pt x="57" y="12"/>
                  </a:cubicBezTo>
                  <a:cubicBezTo>
                    <a:pt x="54" y="9"/>
                    <a:pt x="46" y="0"/>
                    <a:pt x="42" y="0"/>
                  </a:cubicBezTo>
                  <a:cubicBezTo>
                    <a:pt x="35" y="10"/>
                    <a:pt x="23" y="12"/>
                    <a:pt x="12" y="12"/>
                  </a:cubicBezTo>
                  <a:cubicBezTo>
                    <a:pt x="8" y="12"/>
                    <a:pt x="8" y="17"/>
                    <a:pt x="6" y="20"/>
                  </a:cubicBezTo>
                  <a:cubicBezTo>
                    <a:pt x="6" y="20"/>
                    <a:pt x="6" y="20"/>
                    <a:pt x="6" y="20"/>
                  </a:cubicBezTo>
                  <a:cubicBezTo>
                    <a:pt x="9" y="21"/>
                    <a:pt x="11" y="21"/>
                    <a:pt x="11" y="24"/>
                  </a:cubicBezTo>
                  <a:cubicBezTo>
                    <a:pt x="10" y="27"/>
                    <a:pt x="8" y="31"/>
                    <a:pt x="7" y="33"/>
                  </a:cubicBezTo>
                  <a:cubicBezTo>
                    <a:pt x="5" y="40"/>
                    <a:pt x="0" y="46"/>
                    <a:pt x="1" y="54"/>
                  </a:cubicBezTo>
                  <a:cubicBezTo>
                    <a:pt x="1" y="60"/>
                    <a:pt x="2" y="64"/>
                    <a:pt x="1" y="7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5329238" y="2097088"/>
              <a:ext cx="534988" cy="390525"/>
            </a:xfrm>
            <a:custGeom>
              <a:avLst/>
              <a:gdLst/>
              <a:ahLst/>
              <a:cxnLst>
                <a:cxn ang="0">
                  <a:pos x="318" y="165"/>
                </a:cxn>
                <a:cxn ang="0">
                  <a:pos x="317" y="125"/>
                </a:cxn>
                <a:cxn ang="0">
                  <a:pos x="338" y="98"/>
                </a:cxn>
                <a:cxn ang="0">
                  <a:pos x="349" y="88"/>
                </a:cxn>
                <a:cxn ang="0">
                  <a:pos x="349" y="75"/>
                </a:cxn>
                <a:cxn ang="0">
                  <a:pos x="341" y="66"/>
                </a:cxn>
                <a:cxn ang="0">
                  <a:pos x="335" y="89"/>
                </a:cxn>
                <a:cxn ang="0">
                  <a:pos x="308" y="87"/>
                </a:cxn>
                <a:cxn ang="0">
                  <a:pos x="291" y="85"/>
                </a:cxn>
                <a:cxn ang="0">
                  <a:pos x="266" y="83"/>
                </a:cxn>
                <a:cxn ang="0">
                  <a:pos x="249" y="83"/>
                </a:cxn>
                <a:cxn ang="0">
                  <a:pos x="197" y="71"/>
                </a:cxn>
                <a:cxn ang="0">
                  <a:pos x="134" y="56"/>
                </a:cxn>
                <a:cxn ang="0">
                  <a:pos x="114" y="44"/>
                </a:cxn>
                <a:cxn ang="0">
                  <a:pos x="93" y="17"/>
                </a:cxn>
                <a:cxn ang="0">
                  <a:pos x="58" y="3"/>
                </a:cxn>
                <a:cxn ang="0">
                  <a:pos x="41" y="10"/>
                </a:cxn>
                <a:cxn ang="0">
                  <a:pos x="51" y="30"/>
                </a:cxn>
                <a:cxn ang="0">
                  <a:pos x="68" y="57"/>
                </a:cxn>
                <a:cxn ang="0">
                  <a:pos x="49" y="79"/>
                </a:cxn>
                <a:cxn ang="0">
                  <a:pos x="58" y="114"/>
                </a:cxn>
                <a:cxn ang="0">
                  <a:pos x="72" y="125"/>
                </a:cxn>
                <a:cxn ang="0">
                  <a:pos x="107" y="140"/>
                </a:cxn>
                <a:cxn ang="0">
                  <a:pos x="57" y="143"/>
                </a:cxn>
                <a:cxn ang="0">
                  <a:pos x="15" y="176"/>
                </a:cxn>
                <a:cxn ang="0">
                  <a:pos x="17" y="221"/>
                </a:cxn>
                <a:cxn ang="0">
                  <a:pos x="15" y="231"/>
                </a:cxn>
                <a:cxn ang="0">
                  <a:pos x="61" y="232"/>
                </a:cxn>
                <a:cxn ang="0">
                  <a:pos x="83" y="249"/>
                </a:cxn>
                <a:cxn ang="0">
                  <a:pos x="103" y="240"/>
                </a:cxn>
                <a:cxn ang="0">
                  <a:pos x="132" y="241"/>
                </a:cxn>
                <a:cxn ang="0">
                  <a:pos x="168" y="223"/>
                </a:cxn>
                <a:cxn ang="0">
                  <a:pos x="213" y="235"/>
                </a:cxn>
                <a:cxn ang="0">
                  <a:pos x="234" y="231"/>
                </a:cxn>
                <a:cxn ang="0">
                  <a:pos x="257" y="227"/>
                </a:cxn>
                <a:cxn ang="0">
                  <a:pos x="270" y="206"/>
                </a:cxn>
                <a:cxn ang="0">
                  <a:pos x="276" y="189"/>
                </a:cxn>
                <a:cxn ang="0">
                  <a:pos x="291" y="181"/>
                </a:cxn>
                <a:cxn ang="0">
                  <a:pos x="309" y="175"/>
                </a:cxn>
              </a:cxnLst>
              <a:rect l="0" t="0" r="r" b="b"/>
              <a:pathLst>
                <a:path w="349" h="255">
                  <a:moveTo>
                    <a:pt x="309" y="175"/>
                  </a:moveTo>
                  <a:cubicBezTo>
                    <a:pt x="312" y="171"/>
                    <a:pt x="313" y="167"/>
                    <a:pt x="318" y="165"/>
                  </a:cubicBezTo>
                  <a:cubicBezTo>
                    <a:pt x="325" y="161"/>
                    <a:pt x="334" y="158"/>
                    <a:pt x="332" y="149"/>
                  </a:cubicBezTo>
                  <a:cubicBezTo>
                    <a:pt x="329" y="138"/>
                    <a:pt x="316" y="139"/>
                    <a:pt x="317" y="125"/>
                  </a:cubicBezTo>
                  <a:cubicBezTo>
                    <a:pt x="317" y="119"/>
                    <a:pt x="317" y="114"/>
                    <a:pt x="324" y="113"/>
                  </a:cubicBezTo>
                  <a:cubicBezTo>
                    <a:pt x="328" y="112"/>
                    <a:pt x="335" y="101"/>
                    <a:pt x="338" y="98"/>
                  </a:cubicBezTo>
                  <a:cubicBezTo>
                    <a:pt x="340" y="97"/>
                    <a:pt x="341" y="96"/>
                    <a:pt x="342" y="95"/>
                  </a:cubicBezTo>
                  <a:cubicBezTo>
                    <a:pt x="346" y="93"/>
                    <a:pt x="348" y="92"/>
                    <a:pt x="349" y="88"/>
                  </a:cubicBezTo>
                  <a:cubicBezTo>
                    <a:pt x="349" y="87"/>
                    <a:pt x="349" y="85"/>
                    <a:pt x="349" y="83"/>
                  </a:cubicBezTo>
                  <a:cubicBezTo>
                    <a:pt x="348" y="80"/>
                    <a:pt x="349" y="78"/>
                    <a:pt x="349" y="75"/>
                  </a:cubicBezTo>
                  <a:cubicBezTo>
                    <a:pt x="349" y="72"/>
                    <a:pt x="343" y="67"/>
                    <a:pt x="341" y="66"/>
                  </a:cubicBezTo>
                  <a:cubicBezTo>
                    <a:pt x="341" y="66"/>
                    <a:pt x="341" y="66"/>
                    <a:pt x="341" y="66"/>
                  </a:cubicBezTo>
                  <a:cubicBezTo>
                    <a:pt x="340" y="68"/>
                    <a:pt x="339" y="70"/>
                    <a:pt x="338" y="72"/>
                  </a:cubicBezTo>
                  <a:cubicBezTo>
                    <a:pt x="335" y="77"/>
                    <a:pt x="338" y="86"/>
                    <a:pt x="335" y="89"/>
                  </a:cubicBezTo>
                  <a:cubicBezTo>
                    <a:pt x="327" y="97"/>
                    <a:pt x="320" y="78"/>
                    <a:pt x="317" y="86"/>
                  </a:cubicBezTo>
                  <a:cubicBezTo>
                    <a:pt x="315" y="89"/>
                    <a:pt x="311" y="86"/>
                    <a:pt x="308" y="87"/>
                  </a:cubicBezTo>
                  <a:cubicBezTo>
                    <a:pt x="306" y="88"/>
                    <a:pt x="304" y="91"/>
                    <a:pt x="301" y="90"/>
                  </a:cubicBezTo>
                  <a:cubicBezTo>
                    <a:pt x="296" y="87"/>
                    <a:pt x="298" y="85"/>
                    <a:pt x="291" y="85"/>
                  </a:cubicBezTo>
                  <a:cubicBezTo>
                    <a:pt x="285" y="85"/>
                    <a:pt x="286" y="96"/>
                    <a:pt x="279" y="89"/>
                  </a:cubicBezTo>
                  <a:cubicBezTo>
                    <a:pt x="275" y="85"/>
                    <a:pt x="267" y="88"/>
                    <a:pt x="266" y="83"/>
                  </a:cubicBezTo>
                  <a:cubicBezTo>
                    <a:pt x="265" y="82"/>
                    <a:pt x="264" y="75"/>
                    <a:pt x="263" y="75"/>
                  </a:cubicBezTo>
                  <a:cubicBezTo>
                    <a:pt x="260" y="75"/>
                    <a:pt x="253" y="82"/>
                    <a:pt x="249" y="83"/>
                  </a:cubicBezTo>
                  <a:cubicBezTo>
                    <a:pt x="239" y="87"/>
                    <a:pt x="237" y="83"/>
                    <a:pt x="229" y="78"/>
                  </a:cubicBezTo>
                  <a:cubicBezTo>
                    <a:pt x="217" y="72"/>
                    <a:pt x="208" y="75"/>
                    <a:pt x="197" y="71"/>
                  </a:cubicBezTo>
                  <a:cubicBezTo>
                    <a:pt x="188" y="67"/>
                    <a:pt x="174" y="85"/>
                    <a:pt x="172" y="63"/>
                  </a:cubicBezTo>
                  <a:cubicBezTo>
                    <a:pt x="169" y="38"/>
                    <a:pt x="142" y="74"/>
                    <a:pt x="134" y="56"/>
                  </a:cubicBezTo>
                  <a:cubicBezTo>
                    <a:pt x="131" y="50"/>
                    <a:pt x="130" y="53"/>
                    <a:pt x="125" y="53"/>
                  </a:cubicBezTo>
                  <a:cubicBezTo>
                    <a:pt x="122" y="53"/>
                    <a:pt x="121" y="45"/>
                    <a:pt x="114" y="44"/>
                  </a:cubicBezTo>
                  <a:cubicBezTo>
                    <a:pt x="109" y="42"/>
                    <a:pt x="97" y="41"/>
                    <a:pt x="99" y="33"/>
                  </a:cubicBezTo>
                  <a:cubicBezTo>
                    <a:pt x="102" y="26"/>
                    <a:pt x="102" y="18"/>
                    <a:pt x="93" y="17"/>
                  </a:cubicBezTo>
                  <a:cubicBezTo>
                    <a:pt x="87" y="16"/>
                    <a:pt x="78" y="15"/>
                    <a:pt x="73" y="13"/>
                  </a:cubicBezTo>
                  <a:cubicBezTo>
                    <a:pt x="70" y="11"/>
                    <a:pt x="59" y="0"/>
                    <a:pt x="58" y="3"/>
                  </a:cubicBezTo>
                  <a:cubicBezTo>
                    <a:pt x="57" y="8"/>
                    <a:pt x="53" y="9"/>
                    <a:pt x="49" y="8"/>
                  </a:cubicBezTo>
                  <a:cubicBezTo>
                    <a:pt x="45" y="6"/>
                    <a:pt x="44" y="9"/>
                    <a:pt x="41" y="10"/>
                  </a:cubicBezTo>
                  <a:cubicBezTo>
                    <a:pt x="41" y="10"/>
                    <a:pt x="41" y="10"/>
                    <a:pt x="41" y="10"/>
                  </a:cubicBezTo>
                  <a:cubicBezTo>
                    <a:pt x="40" y="20"/>
                    <a:pt x="45" y="26"/>
                    <a:pt x="51" y="30"/>
                  </a:cubicBezTo>
                  <a:cubicBezTo>
                    <a:pt x="58" y="35"/>
                    <a:pt x="53" y="47"/>
                    <a:pt x="58" y="50"/>
                  </a:cubicBezTo>
                  <a:cubicBezTo>
                    <a:pt x="61" y="52"/>
                    <a:pt x="67" y="53"/>
                    <a:pt x="68" y="57"/>
                  </a:cubicBezTo>
                  <a:cubicBezTo>
                    <a:pt x="68" y="60"/>
                    <a:pt x="76" y="69"/>
                    <a:pt x="74" y="69"/>
                  </a:cubicBezTo>
                  <a:cubicBezTo>
                    <a:pt x="68" y="71"/>
                    <a:pt x="52" y="74"/>
                    <a:pt x="49" y="79"/>
                  </a:cubicBezTo>
                  <a:cubicBezTo>
                    <a:pt x="49" y="80"/>
                    <a:pt x="55" y="87"/>
                    <a:pt x="57" y="88"/>
                  </a:cubicBezTo>
                  <a:cubicBezTo>
                    <a:pt x="79" y="99"/>
                    <a:pt x="44" y="102"/>
                    <a:pt x="58" y="114"/>
                  </a:cubicBezTo>
                  <a:cubicBezTo>
                    <a:pt x="58" y="114"/>
                    <a:pt x="58" y="114"/>
                    <a:pt x="58" y="113"/>
                  </a:cubicBezTo>
                  <a:cubicBezTo>
                    <a:pt x="59" y="115"/>
                    <a:pt x="70" y="123"/>
                    <a:pt x="72" y="125"/>
                  </a:cubicBezTo>
                  <a:cubicBezTo>
                    <a:pt x="76" y="127"/>
                    <a:pt x="80" y="124"/>
                    <a:pt x="84" y="126"/>
                  </a:cubicBezTo>
                  <a:cubicBezTo>
                    <a:pt x="94" y="131"/>
                    <a:pt x="93" y="140"/>
                    <a:pt x="107" y="140"/>
                  </a:cubicBezTo>
                  <a:cubicBezTo>
                    <a:pt x="105" y="148"/>
                    <a:pt x="78" y="138"/>
                    <a:pt x="72" y="141"/>
                  </a:cubicBezTo>
                  <a:cubicBezTo>
                    <a:pt x="67" y="144"/>
                    <a:pt x="63" y="139"/>
                    <a:pt x="57" y="143"/>
                  </a:cubicBezTo>
                  <a:cubicBezTo>
                    <a:pt x="52" y="147"/>
                    <a:pt x="44" y="154"/>
                    <a:pt x="40" y="160"/>
                  </a:cubicBezTo>
                  <a:cubicBezTo>
                    <a:pt x="35" y="166"/>
                    <a:pt x="22" y="172"/>
                    <a:pt x="15" y="176"/>
                  </a:cubicBezTo>
                  <a:cubicBezTo>
                    <a:pt x="0" y="184"/>
                    <a:pt x="10" y="197"/>
                    <a:pt x="7" y="210"/>
                  </a:cubicBezTo>
                  <a:cubicBezTo>
                    <a:pt x="5" y="216"/>
                    <a:pt x="13" y="215"/>
                    <a:pt x="17" y="221"/>
                  </a:cubicBezTo>
                  <a:cubicBezTo>
                    <a:pt x="15" y="231"/>
                    <a:pt x="15" y="231"/>
                    <a:pt x="15" y="231"/>
                  </a:cubicBezTo>
                  <a:cubicBezTo>
                    <a:pt x="15" y="231"/>
                    <a:pt x="15" y="231"/>
                    <a:pt x="15" y="231"/>
                  </a:cubicBezTo>
                  <a:cubicBezTo>
                    <a:pt x="29" y="235"/>
                    <a:pt x="43" y="234"/>
                    <a:pt x="53" y="224"/>
                  </a:cubicBezTo>
                  <a:cubicBezTo>
                    <a:pt x="56" y="222"/>
                    <a:pt x="60" y="230"/>
                    <a:pt x="61" y="232"/>
                  </a:cubicBezTo>
                  <a:cubicBezTo>
                    <a:pt x="65" y="236"/>
                    <a:pt x="68" y="230"/>
                    <a:pt x="71" y="232"/>
                  </a:cubicBezTo>
                  <a:cubicBezTo>
                    <a:pt x="74" y="234"/>
                    <a:pt x="82" y="245"/>
                    <a:pt x="83" y="249"/>
                  </a:cubicBezTo>
                  <a:cubicBezTo>
                    <a:pt x="87" y="255"/>
                    <a:pt x="92" y="245"/>
                    <a:pt x="97" y="245"/>
                  </a:cubicBezTo>
                  <a:cubicBezTo>
                    <a:pt x="103" y="244"/>
                    <a:pt x="103" y="246"/>
                    <a:pt x="103" y="240"/>
                  </a:cubicBezTo>
                  <a:cubicBezTo>
                    <a:pt x="103" y="230"/>
                    <a:pt x="110" y="238"/>
                    <a:pt x="113" y="240"/>
                  </a:cubicBezTo>
                  <a:cubicBezTo>
                    <a:pt x="118" y="245"/>
                    <a:pt x="125" y="242"/>
                    <a:pt x="132" y="241"/>
                  </a:cubicBezTo>
                  <a:cubicBezTo>
                    <a:pt x="138" y="238"/>
                    <a:pt x="150" y="229"/>
                    <a:pt x="156" y="228"/>
                  </a:cubicBezTo>
                  <a:cubicBezTo>
                    <a:pt x="160" y="228"/>
                    <a:pt x="171" y="230"/>
                    <a:pt x="168" y="223"/>
                  </a:cubicBezTo>
                  <a:cubicBezTo>
                    <a:pt x="163" y="213"/>
                    <a:pt x="189" y="214"/>
                    <a:pt x="195" y="214"/>
                  </a:cubicBezTo>
                  <a:cubicBezTo>
                    <a:pt x="197" y="214"/>
                    <a:pt x="211" y="232"/>
                    <a:pt x="213" y="235"/>
                  </a:cubicBezTo>
                  <a:cubicBezTo>
                    <a:pt x="215" y="237"/>
                    <a:pt x="220" y="246"/>
                    <a:pt x="223" y="242"/>
                  </a:cubicBezTo>
                  <a:cubicBezTo>
                    <a:pt x="225" y="237"/>
                    <a:pt x="227" y="231"/>
                    <a:pt x="234" y="231"/>
                  </a:cubicBezTo>
                  <a:cubicBezTo>
                    <a:pt x="238" y="231"/>
                    <a:pt x="239" y="228"/>
                    <a:pt x="243" y="226"/>
                  </a:cubicBezTo>
                  <a:cubicBezTo>
                    <a:pt x="247" y="225"/>
                    <a:pt x="253" y="227"/>
                    <a:pt x="257" y="227"/>
                  </a:cubicBezTo>
                  <a:cubicBezTo>
                    <a:pt x="265" y="227"/>
                    <a:pt x="260" y="220"/>
                    <a:pt x="264" y="216"/>
                  </a:cubicBezTo>
                  <a:cubicBezTo>
                    <a:pt x="266" y="213"/>
                    <a:pt x="269" y="209"/>
                    <a:pt x="270" y="206"/>
                  </a:cubicBezTo>
                  <a:cubicBezTo>
                    <a:pt x="271" y="204"/>
                    <a:pt x="271" y="202"/>
                    <a:pt x="271" y="199"/>
                  </a:cubicBezTo>
                  <a:cubicBezTo>
                    <a:pt x="271" y="197"/>
                    <a:pt x="274" y="191"/>
                    <a:pt x="276" y="189"/>
                  </a:cubicBezTo>
                  <a:cubicBezTo>
                    <a:pt x="278" y="187"/>
                    <a:pt x="277" y="184"/>
                    <a:pt x="280" y="181"/>
                  </a:cubicBezTo>
                  <a:cubicBezTo>
                    <a:pt x="284" y="178"/>
                    <a:pt x="288" y="186"/>
                    <a:pt x="291" y="181"/>
                  </a:cubicBezTo>
                  <a:cubicBezTo>
                    <a:pt x="294" y="175"/>
                    <a:pt x="297" y="172"/>
                    <a:pt x="304" y="174"/>
                  </a:cubicBezTo>
                  <a:cubicBezTo>
                    <a:pt x="309" y="175"/>
                    <a:pt x="309" y="175"/>
                    <a:pt x="309" y="17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4729163" y="1608138"/>
              <a:ext cx="369888" cy="336550"/>
            </a:xfrm>
            <a:custGeom>
              <a:avLst/>
              <a:gdLst/>
              <a:ahLst/>
              <a:cxnLst>
                <a:cxn ang="0">
                  <a:pos x="0" y="93"/>
                </a:cxn>
                <a:cxn ang="0">
                  <a:pos x="12" y="87"/>
                </a:cxn>
                <a:cxn ang="0">
                  <a:pos x="10" y="78"/>
                </a:cxn>
                <a:cxn ang="0">
                  <a:pos x="9" y="65"/>
                </a:cxn>
                <a:cxn ang="0">
                  <a:pos x="11" y="42"/>
                </a:cxn>
                <a:cxn ang="0">
                  <a:pos x="27" y="31"/>
                </a:cxn>
                <a:cxn ang="0">
                  <a:pos x="58" y="19"/>
                </a:cxn>
                <a:cxn ang="0">
                  <a:pos x="89" y="24"/>
                </a:cxn>
                <a:cxn ang="0">
                  <a:pos x="89" y="24"/>
                </a:cxn>
                <a:cxn ang="0">
                  <a:pos x="94" y="19"/>
                </a:cxn>
                <a:cxn ang="0">
                  <a:pos x="118" y="32"/>
                </a:cxn>
                <a:cxn ang="0">
                  <a:pos x="138" y="48"/>
                </a:cxn>
                <a:cxn ang="0">
                  <a:pos x="160" y="49"/>
                </a:cxn>
                <a:cxn ang="0">
                  <a:pos x="167" y="61"/>
                </a:cxn>
                <a:cxn ang="0">
                  <a:pos x="180" y="70"/>
                </a:cxn>
                <a:cxn ang="0">
                  <a:pos x="198" y="85"/>
                </a:cxn>
                <a:cxn ang="0">
                  <a:pos x="213" y="91"/>
                </a:cxn>
                <a:cxn ang="0">
                  <a:pos x="228" y="101"/>
                </a:cxn>
                <a:cxn ang="0">
                  <a:pos x="241" y="110"/>
                </a:cxn>
                <a:cxn ang="0">
                  <a:pos x="241" y="110"/>
                </a:cxn>
                <a:cxn ang="0">
                  <a:pos x="227" y="109"/>
                </a:cxn>
                <a:cxn ang="0">
                  <a:pos x="227" y="110"/>
                </a:cxn>
                <a:cxn ang="0">
                  <a:pos x="227" y="110"/>
                </a:cxn>
                <a:cxn ang="0">
                  <a:pos x="219" y="121"/>
                </a:cxn>
                <a:cxn ang="0">
                  <a:pos x="215" y="127"/>
                </a:cxn>
                <a:cxn ang="0">
                  <a:pos x="208" y="129"/>
                </a:cxn>
                <a:cxn ang="0">
                  <a:pos x="198" y="142"/>
                </a:cxn>
                <a:cxn ang="0">
                  <a:pos x="193" y="151"/>
                </a:cxn>
                <a:cxn ang="0">
                  <a:pos x="186" y="169"/>
                </a:cxn>
                <a:cxn ang="0">
                  <a:pos x="185" y="188"/>
                </a:cxn>
                <a:cxn ang="0">
                  <a:pos x="176" y="201"/>
                </a:cxn>
                <a:cxn ang="0">
                  <a:pos x="171" y="214"/>
                </a:cxn>
                <a:cxn ang="0">
                  <a:pos x="171" y="214"/>
                </a:cxn>
                <a:cxn ang="0">
                  <a:pos x="156" y="216"/>
                </a:cxn>
                <a:cxn ang="0">
                  <a:pos x="143" y="216"/>
                </a:cxn>
                <a:cxn ang="0">
                  <a:pos x="136" y="211"/>
                </a:cxn>
                <a:cxn ang="0">
                  <a:pos x="125" y="208"/>
                </a:cxn>
                <a:cxn ang="0">
                  <a:pos x="109" y="200"/>
                </a:cxn>
                <a:cxn ang="0">
                  <a:pos x="93" y="196"/>
                </a:cxn>
                <a:cxn ang="0">
                  <a:pos x="86" y="186"/>
                </a:cxn>
                <a:cxn ang="0">
                  <a:pos x="87" y="176"/>
                </a:cxn>
                <a:cxn ang="0">
                  <a:pos x="88" y="162"/>
                </a:cxn>
                <a:cxn ang="0">
                  <a:pos x="69" y="148"/>
                </a:cxn>
                <a:cxn ang="0">
                  <a:pos x="53" y="142"/>
                </a:cxn>
                <a:cxn ang="0">
                  <a:pos x="36" y="152"/>
                </a:cxn>
                <a:cxn ang="0">
                  <a:pos x="18" y="138"/>
                </a:cxn>
                <a:cxn ang="0">
                  <a:pos x="9" y="135"/>
                </a:cxn>
                <a:cxn ang="0">
                  <a:pos x="19" y="105"/>
                </a:cxn>
                <a:cxn ang="0">
                  <a:pos x="0" y="93"/>
                </a:cxn>
              </a:cxnLst>
              <a:rect l="0" t="0" r="r" b="b"/>
              <a:pathLst>
                <a:path w="241" h="220">
                  <a:moveTo>
                    <a:pt x="0" y="93"/>
                  </a:moveTo>
                  <a:cubicBezTo>
                    <a:pt x="12" y="87"/>
                    <a:pt x="12" y="87"/>
                    <a:pt x="12" y="87"/>
                  </a:cubicBezTo>
                  <a:cubicBezTo>
                    <a:pt x="19" y="82"/>
                    <a:pt x="10" y="82"/>
                    <a:pt x="10" y="78"/>
                  </a:cubicBezTo>
                  <a:cubicBezTo>
                    <a:pt x="12" y="72"/>
                    <a:pt x="12" y="71"/>
                    <a:pt x="9" y="65"/>
                  </a:cubicBezTo>
                  <a:cubicBezTo>
                    <a:pt x="7" y="62"/>
                    <a:pt x="10" y="46"/>
                    <a:pt x="11" y="42"/>
                  </a:cubicBezTo>
                  <a:cubicBezTo>
                    <a:pt x="14" y="34"/>
                    <a:pt x="20" y="32"/>
                    <a:pt x="27" y="31"/>
                  </a:cubicBezTo>
                  <a:cubicBezTo>
                    <a:pt x="39" y="29"/>
                    <a:pt x="42" y="16"/>
                    <a:pt x="58" y="19"/>
                  </a:cubicBezTo>
                  <a:cubicBezTo>
                    <a:pt x="68" y="20"/>
                    <a:pt x="78" y="29"/>
                    <a:pt x="89" y="24"/>
                  </a:cubicBezTo>
                  <a:cubicBezTo>
                    <a:pt x="89" y="24"/>
                    <a:pt x="89" y="24"/>
                    <a:pt x="89" y="24"/>
                  </a:cubicBezTo>
                  <a:cubicBezTo>
                    <a:pt x="90" y="24"/>
                    <a:pt x="91" y="23"/>
                    <a:pt x="94" y="19"/>
                  </a:cubicBezTo>
                  <a:cubicBezTo>
                    <a:pt x="104" y="0"/>
                    <a:pt x="111" y="21"/>
                    <a:pt x="118" y="32"/>
                  </a:cubicBezTo>
                  <a:cubicBezTo>
                    <a:pt x="120" y="35"/>
                    <a:pt x="134" y="47"/>
                    <a:pt x="138" y="48"/>
                  </a:cubicBezTo>
                  <a:cubicBezTo>
                    <a:pt x="145" y="49"/>
                    <a:pt x="153" y="40"/>
                    <a:pt x="160" y="49"/>
                  </a:cubicBezTo>
                  <a:cubicBezTo>
                    <a:pt x="162" y="52"/>
                    <a:pt x="164" y="58"/>
                    <a:pt x="167" y="61"/>
                  </a:cubicBezTo>
                  <a:cubicBezTo>
                    <a:pt x="174" y="66"/>
                    <a:pt x="181" y="56"/>
                    <a:pt x="180" y="70"/>
                  </a:cubicBezTo>
                  <a:cubicBezTo>
                    <a:pt x="180" y="80"/>
                    <a:pt x="189" y="84"/>
                    <a:pt x="198" y="85"/>
                  </a:cubicBezTo>
                  <a:cubicBezTo>
                    <a:pt x="203" y="88"/>
                    <a:pt x="210" y="85"/>
                    <a:pt x="213" y="91"/>
                  </a:cubicBezTo>
                  <a:cubicBezTo>
                    <a:pt x="216" y="98"/>
                    <a:pt x="221" y="100"/>
                    <a:pt x="228" y="101"/>
                  </a:cubicBezTo>
                  <a:cubicBezTo>
                    <a:pt x="235" y="103"/>
                    <a:pt x="237" y="103"/>
                    <a:pt x="241" y="110"/>
                  </a:cubicBezTo>
                  <a:cubicBezTo>
                    <a:pt x="241" y="110"/>
                    <a:pt x="241" y="110"/>
                    <a:pt x="241" y="110"/>
                  </a:cubicBezTo>
                  <a:cubicBezTo>
                    <a:pt x="236" y="113"/>
                    <a:pt x="231" y="109"/>
                    <a:pt x="227" y="109"/>
                  </a:cubicBezTo>
                  <a:cubicBezTo>
                    <a:pt x="227" y="110"/>
                    <a:pt x="227" y="110"/>
                    <a:pt x="227" y="110"/>
                  </a:cubicBezTo>
                  <a:cubicBezTo>
                    <a:pt x="227" y="110"/>
                    <a:pt x="227" y="110"/>
                    <a:pt x="227" y="110"/>
                  </a:cubicBezTo>
                  <a:cubicBezTo>
                    <a:pt x="225" y="111"/>
                    <a:pt x="225" y="119"/>
                    <a:pt x="219" y="121"/>
                  </a:cubicBezTo>
                  <a:cubicBezTo>
                    <a:pt x="216" y="122"/>
                    <a:pt x="218" y="125"/>
                    <a:pt x="215" y="127"/>
                  </a:cubicBezTo>
                  <a:cubicBezTo>
                    <a:pt x="213" y="128"/>
                    <a:pt x="210" y="128"/>
                    <a:pt x="208" y="129"/>
                  </a:cubicBezTo>
                  <a:cubicBezTo>
                    <a:pt x="207" y="133"/>
                    <a:pt x="203" y="141"/>
                    <a:pt x="198" y="142"/>
                  </a:cubicBezTo>
                  <a:cubicBezTo>
                    <a:pt x="193" y="142"/>
                    <a:pt x="192" y="147"/>
                    <a:pt x="193" y="151"/>
                  </a:cubicBezTo>
                  <a:cubicBezTo>
                    <a:pt x="195" y="157"/>
                    <a:pt x="190" y="164"/>
                    <a:pt x="186" y="169"/>
                  </a:cubicBezTo>
                  <a:cubicBezTo>
                    <a:pt x="181" y="177"/>
                    <a:pt x="190" y="178"/>
                    <a:pt x="185" y="188"/>
                  </a:cubicBezTo>
                  <a:cubicBezTo>
                    <a:pt x="185" y="197"/>
                    <a:pt x="177" y="193"/>
                    <a:pt x="176" y="201"/>
                  </a:cubicBezTo>
                  <a:cubicBezTo>
                    <a:pt x="176" y="205"/>
                    <a:pt x="168" y="212"/>
                    <a:pt x="171" y="214"/>
                  </a:cubicBezTo>
                  <a:cubicBezTo>
                    <a:pt x="171" y="214"/>
                    <a:pt x="171" y="214"/>
                    <a:pt x="171" y="214"/>
                  </a:cubicBezTo>
                  <a:cubicBezTo>
                    <a:pt x="165" y="216"/>
                    <a:pt x="160" y="220"/>
                    <a:pt x="156" y="216"/>
                  </a:cubicBezTo>
                  <a:cubicBezTo>
                    <a:pt x="152" y="210"/>
                    <a:pt x="148" y="218"/>
                    <a:pt x="143" y="216"/>
                  </a:cubicBezTo>
                  <a:cubicBezTo>
                    <a:pt x="140" y="215"/>
                    <a:pt x="140" y="211"/>
                    <a:pt x="136" y="211"/>
                  </a:cubicBezTo>
                  <a:cubicBezTo>
                    <a:pt x="128" y="212"/>
                    <a:pt x="130" y="215"/>
                    <a:pt x="125" y="208"/>
                  </a:cubicBezTo>
                  <a:cubicBezTo>
                    <a:pt x="121" y="202"/>
                    <a:pt x="109" y="208"/>
                    <a:pt x="109" y="200"/>
                  </a:cubicBezTo>
                  <a:cubicBezTo>
                    <a:pt x="108" y="187"/>
                    <a:pt x="96" y="197"/>
                    <a:pt x="93" y="196"/>
                  </a:cubicBezTo>
                  <a:cubicBezTo>
                    <a:pt x="90" y="194"/>
                    <a:pt x="90" y="188"/>
                    <a:pt x="86" y="186"/>
                  </a:cubicBezTo>
                  <a:cubicBezTo>
                    <a:pt x="78" y="180"/>
                    <a:pt x="79" y="183"/>
                    <a:pt x="87" y="176"/>
                  </a:cubicBezTo>
                  <a:cubicBezTo>
                    <a:pt x="92" y="170"/>
                    <a:pt x="99" y="166"/>
                    <a:pt x="88" y="162"/>
                  </a:cubicBezTo>
                  <a:cubicBezTo>
                    <a:pt x="80" y="159"/>
                    <a:pt x="76" y="152"/>
                    <a:pt x="69" y="148"/>
                  </a:cubicBezTo>
                  <a:cubicBezTo>
                    <a:pt x="64" y="145"/>
                    <a:pt x="58" y="145"/>
                    <a:pt x="53" y="142"/>
                  </a:cubicBezTo>
                  <a:cubicBezTo>
                    <a:pt x="46" y="138"/>
                    <a:pt x="43" y="150"/>
                    <a:pt x="36" y="152"/>
                  </a:cubicBezTo>
                  <a:cubicBezTo>
                    <a:pt x="30" y="154"/>
                    <a:pt x="25" y="138"/>
                    <a:pt x="18" y="138"/>
                  </a:cubicBezTo>
                  <a:cubicBezTo>
                    <a:pt x="14" y="138"/>
                    <a:pt x="11" y="146"/>
                    <a:pt x="9" y="135"/>
                  </a:cubicBezTo>
                  <a:cubicBezTo>
                    <a:pt x="7" y="125"/>
                    <a:pt x="24" y="112"/>
                    <a:pt x="19" y="105"/>
                  </a:cubicBezTo>
                  <a:cubicBezTo>
                    <a:pt x="0" y="93"/>
                    <a:pt x="0" y="93"/>
                    <a:pt x="0" y="9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p:cNvSpPr>
            <p:nvPr/>
          </p:nvSpPr>
          <p:spPr bwMode="auto">
            <a:xfrm>
              <a:off x="4678363" y="1751013"/>
              <a:ext cx="814388" cy="784225"/>
            </a:xfrm>
            <a:custGeom>
              <a:avLst/>
              <a:gdLst/>
              <a:ahLst/>
              <a:cxnLst>
                <a:cxn ang="0">
                  <a:pos x="43" y="42"/>
                </a:cxn>
                <a:cxn ang="0">
                  <a:pos x="87" y="49"/>
                </a:cxn>
                <a:cxn ang="0">
                  <a:pos x="121" y="83"/>
                </a:cxn>
                <a:cxn ang="0">
                  <a:pos x="143" y="107"/>
                </a:cxn>
                <a:cxn ang="0">
                  <a:pos x="177" y="123"/>
                </a:cxn>
                <a:cxn ang="0">
                  <a:pos x="205" y="121"/>
                </a:cxn>
                <a:cxn ang="0">
                  <a:pos x="239" y="137"/>
                </a:cxn>
                <a:cxn ang="0">
                  <a:pos x="310" y="187"/>
                </a:cxn>
                <a:cxn ang="0">
                  <a:pos x="372" y="217"/>
                </a:cxn>
                <a:cxn ang="0">
                  <a:pos x="412" y="233"/>
                </a:cxn>
                <a:cxn ang="0">
                  <a:pos x="450" y="231"/>
                </a:cxn>
                <a:cxn ang="0">
                  <a:pos x="466" y="236"/>
                </a:cxn>
                <a:cxn ang="0">
                  <a:pos x="493" y="283"/>
                </a:cxn>
                <a:cxn ang="0">
                  <a:pos x="482" y="314"/>
                </a:cxn>
                <a:cxn ang="0">
                  <a:pos x="497" y="351"/>
                </a:cxn>
                <a:cxn ang="0">
                  <a:pos x="497" y="367"/>
                </a:cxn>
                <a:cxn ang="0">
                  <a:pos x="440" y="402"/>
                </a:cxn>
                <a:cxn ang="0">
                  <a:pos x="440" y="457"/>
                </a:cxn>
                <a:cxn ang="0">
                  <a:pos x="435" y="483"/>
                </a:cxn>
                <a:cxn ang="0">
                  <a:pos x="425" y="504"/>
                </a:cxn>
                <a:cxn ang="0">
                  <a:pos x="391" y="499"/>
                </a:cxn>
                <a:cxn ang="0">
                  <a:pos x="397" y="472"/>
                </a:cxn>
                <a:cxn ang="0">
                  <a:pos x="367" y="447"/>
                </a:cxn>
                <a:cxn ang="0">
                  <a:pos x="331" y="429"/>
                </a:cxn>
                <a:cxn ang="0">
                  <a:pos x="302" y="416"/>
                </a:cxn>
                <a:cxn ang="0">
                  <a:pos x="265" y="429"/>
                </a:cxn>
                <a:cxn ang="0">
                  <a:pos x="245" y="413"/>
                </a:cxn>
                <a:cxn ang="0">
                  <a:pos x="220" y="419"/>
                </a:cxn>
                <a:cxn ang="0">
                  <a:pos x="221" y="391"/>
                </a:cxn>
                <a:cxn ang="0">
                  <a:pos x="176" y="414"/>
                </a:cxn>
                <a:cxn ang="0">
                  <a:pos x="153" y="402"/>
                </a:cxn>
                <a:cxn ang="0">
                  <a:pos x="137" y="412"/>
                </a:cxn>
                <a:cxn ang="0">
                  <a:pos x="120" y="404"/>
                </a:cxn>
                <a:cxn ang="0">
                  <a:pos x="110" y="396"/>
                </a:cxn>
                <a:cxn ang="0">
                  <a:pos x="113" y="433"/>
                </a:cxn>
                <a:cxn ang="0">
                  <a:pos x="129" y="457"/>
                </a:cxn>
                <a:cxn ang="0">
                  <a:pos x="111" y="481"/>
                </a:cxn>
                <a:cxn ang="0">
                  <a:pos x="89" y="479"/>
                </a:cxn>
                <a:cxn ang="0">
                  <a:pos x="75" y="438"/>
                </a:cxn>
                <a:cxn ang="0">
                  <a:pos x="85" y="392"/>
                </a:cxn>
                <a:cxn ang="0">
                  <a:pos x="118" y="362"/>
                </a:cxn>
                <a:cxn ang="0">
                  <a:pos x="131" y="337"/>
                </a:cxn>
                <a:cxn ang="0">
                  <a:pos x="138" y="315"/>
                </a:cxn>
                <a:cxn ang="0">
                  <a:pos x="105" y="289"/>
                </a:cxn>
                <a:cxn ang="0">
                  <a:pos x="82" y="281"/>
                </a:cxn>
                <a:cxn ang="0">
                  <a:pos x="44" y="277"/>
                </a:cxn>
                <a:cxn ang="0">
                  <a:pos x="32" y="275"/>
                </a:cxn>
                <a:cxn ang="0">
                  <a:pos x="37" y="253"/>
                </a:cxn>
                <a:cxn ang="0">
                  <a:pos x="14" y="232"/>
                </a:cxn>
                <a:cxn ang="0">
                  <a:pos x="14" y="205"/>
                </a:cxn>
                <a:cxn ang="0">
                  <a:pos x="26" y="199"/>
                </a:cxn>
                <a:cxn ang="0">
                  <a:pos x="27" y="162"/>
                </a:cxn>
                <a:cxn ang="0">
                  <a:pos x="16" y="146"/>
                </a:cxn>
                <a:cxn ang="0">
                  <a:pos x="9" y="129"/>
                </a:cxn>
                <a:cxn ang="0">
                  <a:pos x="6" y="114"/>
                </a:cxn>
                <a:cxn ang="0">
                  <a:pos x="1" y="64"/>
                </a:cxn>
                <a:cxn ang="0">
                  <a:pos x="8" y="35"/>
                </a:cxn>
              </a:cxnLst>
              <a:rect l="0" t="0" r="r" b="b"/>
              <a:pathLst>
                <a:path w="532" h="512">
                  <a:moveTo>
                    <a:pt x="34" y="0"/>
                  </a:moveTo>
                  <a:cubicBezTo>
                    <a:pt x="53" y="12"/>
                    <a:pt x="53" y="12"/>
                    <a:pt x="53" y="12"/>
                  </a:cubicBezTo>
                  <a:cubicBezTo>
                    <a:pt x="58" y="19"/>
                    <a:pt x="41" y="32"/>
                    <a:pt x="43" y="42"/>
                  </a:cubicBezTo>
                  <a:cubicBezTo>
                    <a:pt x="45" y="53"/>
                    <a:pt x="48" y="45"/>
                    <a:pt x="52" y="45"/>
                  </a:cubicBezTo>
                  <a:cubicBezTo>
                    <a:pt x="59" y="45"/>
                    <a:pt x="64" y="61"/>
                    <a:pt x="70" y="59"/>
                  </a:cubicBezTo>
                  <a:cubicBezTo>
                    <a:pt x="77" y="57"/>
                    <a:pt x="80" y="45"/>
                    <a:pt x="87" y="49"/>
                  </a:cubicBezTo>
                  <a:cubicBezTo>
                    <a:pt x="92" y="52"/>
                    <a:pt x="98" y="52"/>
                    <a:pt x="103" y="55"/>
                  </a:cubicBezTo>
                  <a:cubicBezTo>
                    <a:pt x="110" y="59"/>
                    <a:pt x="114" y="66"/>
                    <a:pt x="122" y="69"/>
                  </a:cubicBezTo>
                  <a:cubicBezTo>
                    <a:pt x="133" y="73"/>
                    <a:pt x="126" y="77"/>
                    <a:pt x="121" y="83"/>
                  </a:cubicBezTo>
                  <a:cubicBezTo>
                    <a:pt x="113" y="90"/>
                    <a:pt x="112" y="87"/>
                    <a:pt x="120" y="93"/>
                  </a:cubicBezTo>
                  <a:cubicBezTo>
                    <a:pt x="124" y="95"/>
                    <a:pt x="124" y="101"/>
                    <a:pt x="127" y="103"/>
                  </a:cubicBezTo>
                  <a:cubicBezTo>
                    <a:pt x="130" y="104"/>
                    <a:pt x="142" y="94"/>
                    <a:pt x="143" y="107"/>
                  </a:cubicBezTo>
                  <a:cubicBezTo>
                    <a:pt x="143" y="115"/>
                    <a:pt x="155" y="109"/>
                    <a:pt x="159" y="115"/>
                  </a:cubicBezTo>
                  <a:cubicBezTo>
                    <a:pt x="164" y="122"/>
                    <a:pt x="162" y="119"/>
                    <a:pt x="170" y="118"/>
                  </a:cubicBezTo>
                  <a:cubicBezTo>
                    <a:pt x="174" y="118"/>
                    <a:pt x="174" y="122"/>
                    <a:pt x="177" y="123"/>
                  </a:cubicBezTo>
                  <a:cubicBezTo>
                    <a:pt x="182" y="125"/>
                    <a:pt x="186" y="117"/>
                    <a:pt x="190" y="123"/>
                  </a:cubicBezTo>
                  <a:cubicBezTo>
                    <a:pt x="194" y="127"/>
                    <a:pt x="199" y="123"/>
                    <a:pt x="205" y="121"/>
                  </a:cubicBezTo>
                  <a:cubicBezTo>
                    <a:pt x="205" y="121"/>
                    <a:pt x="205" y="121"/>
                    <a:pt x="205" y="121"/>
                  </a:cubicBezTo>
                  <a:cubicBezTo>
                    <a:pt x="228" y="141"/>
                    <a:pt x="228" y="141"/>
                    <a:pt x="228" y="141"/>
                  </a:cubicBezTo>
                  <a:cubicBezTo>
                    <a:pt x="229" y="142"/>
                    <a:pt x="237" y="144"/>
                    <a:pt x="237" y="143"/>
                  </a:cubicBezTo>
                  <a:cubicBezTo>
                    <a:pt x="238" y="140"/>
                    <a:pt x="235" y="134"/>
                    <a:pt x="239" y="137"/>
                  </a:cubicBezTo>
                  <a:cubicBezTo>
                    <a:pt x="250" y="144"/>
                    <a:pt x="264" y="159"/>
                    <a:pt x="277" y="161"/>
                  </a:cubicBezTo>
                  <a:cubicBezTo>
                    <a:pt x="286" y="163"/>
                    <a:pt x="283" y="165"/>
                    <a:pt x="288" y="172"/>
                  </a:cubicBezTo>
                  <a:cubicBezTo>
                    <a:pt x="293" y="179"/>
                    <a:pt x="303" y="183"/>
                    <a:pt x="310" y="187"/>
                  </a:cubicBezTo>
                  <a:cubicBezTo>
                    <a:pt x="317" y="191"/>
                    <a:pt x="323" y="197"/>
                    <a:pt x="330" y="201"/>
                  </a:cubicBezTo>
                  <a:cubicBezTo>
                    <a:pt x="337" y="206"/>
                    <a:pt x="335" y="191"/>
                    <a:pt x="342" y="195"/>
                  </a:cubicBezTo>
                  <a:cubicBezTo>
                    <a:pt x="348" y="199"/>
                    <a:pt x="367" y="218"/>
                    <a:pt x="372" y="217"/>
                  </a:cubicBezTo>
                  <a:cubicBezTo>
                    <a:pt x="381" y="216"/>
                    <a:pt x="388" y="206"/>
                    <a:pt x="391" y="220"/>
                  </a:cubicBezTo>
                  <a:cubicBezTo>
                    <a:pt x="392" y="231"/>
                    <a:pt x="396" y="227"/>
                    <a:pt x="402" y="229"/>
                  </a:cubicBezTo>
                  <a:cubicBezTo>
                    <a:pt x="407" y="230"/>
                    <a:pt x="404" y="234"/>
                    <a:pt x="412" y="233"/>
                  </a:cubicBezTo>
                  <a:cubicBezTo>
                    <a:pt x="423" y="231"/>
                    <a:pt x="420" y="236"/>
                    <a:pt x="427" y="241"/>
                  </a:cubicBezTo>
                  <a:cubicBezTo>
                    <a:pt x="438" y="250"/>
                    <a:pt x="435" y="234"/>
                    <a:pt x="435" y="231"/>
                  </a:cubicBezTo>
                  <a:cubicBezTo>
                    <a:pt x="450" y="231"/>
                    <a:pt x="450" y="231"/>
                    <a:pt x="450" y="231"/>
                  </a:cubicBezTo>
                  <a:cubicBezTo>
                    <a:pt x="456" y="231"/>
                    <a:pt x="457" y="237"/>
                    <a:pt x="463" y="238"/>
                  </a:cubicBezTo>
                  <a:cubicBezTo>
                    <a:pt x="465" y="238"/>
                    <a:pt x="466" y="237"/>
                    <a:pt x="466" y="236"/>
                  </a:cubicBezTo>
                  <a:cubicBezTo>
                    <a:pt x="466" y="236"/>
                    <a:pt x="466" y="236"/>
                    <a:pt x="466" y="236"/>
                  </a:cubicBezTo>
                  <a:cubicBezTo>
                    <a:pt x="465" y="246"/>
                    <a:pt x="470" y="252"/>
                    <a:pt x="476" y="256"/>
                  </a:cubicBezTo>
                  <a:cubicBezTo>
                    <a:pt x="483" y="261"/>
                    <a:pt x="478" y="273"/>
                    <a:pt x="483" y="276"/>
                  </a:cubicBezTo>
                  <a:cubicBezTo>
                    <a:pt x="486" y="278"/>
                    <a:pt x="492" y="279"/>
                    <a:pt x="493" y="283"/>
                  </a:cubicBezTo>
                  <a:cubicBezTo>
                    <a:pt x="493" y="286"/>
                    <a:pt x="501" y="295"/>
                    <a:pt x="499" y="295"/>
                  </a:cubicBezTo>
                  <a:cubicBezTo>
                    <a:pt x="493" y="297"/>
                    <a:pt x="477" y="300"/>
                    <a:pt x="474" y="305"/>
                  </a:cubicBezTo>
                  <a:cubicBezTo>
                    <a:pt x="474" y="306"/>
                    <a:pt x="480" y="313"/>
                    <a:pt x="482" y="314"/>
                  </a:cubicBezTo>
                  <a:cubicBezTo>
                    <a:pt x="504" y="325"/>
                    <a:pt x="469" y="328"/>
                    <a:pt x="483" y="340"/>
                  </a:cubicBezTo>
                  <a:cubicBezTo>
                    <a:pt x="483" y="340"/>
                    <a:pt x="483" y="340"/>
                    <a:pt x="483" y="339"/>
                  </a:cubicBezTo>
                  <a:cubicBezTo>
                    <a:pt x="484" y="341"/>
                    <a:pt x="495" y="349"/>
                    <a:pt x="497" y="351"/>
                  </a:cubicBezTo>
                  <a:cubicBezTo>
                    <a:pt x="501" y="353"/>
                    <a:pt x="505" y="350"/>
                    <a:pt x="509" y="352"/>
                  </a:cubicBezTo>
                  <a:cubicBezTo>
                    <a:pt x="519" y="357"/>
                    <a:pt x="518" y="366"/>
                    <a:pt x="532" y="366"/>
                  </a:cubicBezTo>
                  <a:cubicBezTo>
                    <a:pt x="530" y="374"/>
                    <a:pt x="503" y="364"/>
                    <a:pt x="497" y="367"/>
                  </a:cubicBezTo>
                  <a:cubicBezTo>
                    <a:pt x="492" y="370"/>
                    <a:pt x="488" y="365"/>
                    <a:pt x="482" y="369"/>
                  </a:cubicBezTo>
                  <a:cubicBezTo>
                    <a:pt x="477" y="373"/>
                    <a:pt x="469" y="380"/>
                    <a:pt x="465" y="386"/>
                  </a:cubicBezTo>
                  <a:cubicBezTo>
                    <a:pt x="460" y="392"/>
                    <a:pt x="447" y="398"/>
                    <a:pt x="440" y="402"/>
                  </a:cubicBezTo>
                  <a:cubicBezTo>
                    <a:pt x="425" y="410"/>
                    <a:pt x="435" y="423"/>
                    <a:pt x="432" y="436"/>
                  </a:cubicBezTo>
                  <a:cubicBezTo>
                    <a:pt x="430" y="442"/>
                    <a:pt x="438" y="441"/>
                    <a:pt x="442" y="447"/>
                  </a:cubicBezTo>
                  <a:cubicBezTo>
                    <a:pt x="440" y="457"/>
                    <a:pt x="440" y="457"/>
                    <a:pt x="440" y="457"/>
                  </a:cubicBezTo>
                  <a:cubicBezTo>
                    <a:pt x="440" y="457"/>
                    <a:pt x="440" y="457"/>
                    <a:pt x="440" y="457"/>
                  </a:cubicBezTo>
                  <a:cubicBezTo>
                    <a:pt x="438" y="461"/>
                    <a:pt x="427" y="460"/>
                    <a:pt x="431" y="467"/>
                  </a:cubicBezTo>
                  <a:cubicBezTo>
                    <a:pt x="434" y="472"/>
                    <a:pt x="438" y="477"/>
                    <a:pt x="435" y="483"/>
                  </a:cubicBezTo>
                  <a:cubicBezTo>
                    <a:pt x="431" y="491"/>
                    <a:pt x="431" y="491"/>
                    <a:pt x="431" y="491"/>
                  </a:cubicBezTo>
                  <a:cubicBezTo>
                    <a:pt x="431" y="491"/>
                    <a:pt x="431" y="491"/>
                    <a:pt x="431" y="491"/>
                  </a:cubicBezTo>
                  <a:cubicBezTo>
                    <a:pt x="425" y="495"/>
                    <a:pt x="426" y="496"/>
                    <a:pt x="425" y="504"/>
                  </a:cubicBezTo>
                  <a:cubicBezTo>
                    <a:pt x="423" y="512"/>
                    <a:pt x="420" y="508"/>
                    <a:pt x="414" y="509"/>
                  </a:cubicBezTo>
                  <a:cubicBezTo>
                    <a:pt x="409" y="510"/>
                    <a:pt x="406" y="510"/>
                    <a:pt x="401" y="508"/>
                  </a:cubicBezTo>
                  <a:cubicBezTo>
                    <a:pt x="395" y="506"/>
                    <a:pt x="401" y="500"/>
                    <a:pt x="391" y="499"/>
                  </a:cubicBezTo>
                  <a:cubicBezTo>
                    <a:pt x="391" y="499"/>
                    <a:pt x="391" y="499"/>
                    <a:pt x="391" y="499"/>
                  </a:cubicBezTo>
                  <a:cubicBezTo>
                    <a:pt x="394" y="486"/>
                    <a:pt x="394" y="486"/>
                    <a:pt x="394" y="486"/>
                  </a:cubicBezTo>
                  <a:cubicBezTo>
                    <a:pt x="394" y="480"/>
                    <a:pt x="397" y="477"/>
                    <a:pt x="397" y="472"/>
                  </a:cubicBezTo>
                  <a:cubicBezTo>
                    <a:pt x="397" y="467"/>
                    <a:pt x="392" y="465"/>
                    <a:pt x="392" y="461"/>
                  </a:cubicBezTo>
                  <a:cubicBezTo>
                    <a:pt x="392" y="458"/>
                    <a:pt x="395" y="454"/>
                    <a:pt x="395" y="454"/>
                  </a:cubicBezTo>
                  <a:cubicBezTo>
                    <a:pt x="393" y="440"/>
                    <a:pt x="370" y="455"/>
                    <a:pt x="367" y="447"/>
                  </a:cubicBezTo>
                  <a:cubicBezTo>
                    <a:pt x="365" y="447"/>
                    <a:pt x="366" y="453"/>
                    <a:pt x="361" y="451"/>
                  </a:cubicBezTo>
                  <a:cubicBezTo>
                    <a:pt x="358" y="451"/>
                    <a:pt x="357" y="444"/>
                    <a:pt x="354" y="442"/>
                  </a:cubicBezTo>
                  <a:cubicBezTo>
                    <a:pt x="346" y="436"/>
                    <a:pt x="336" y="437"/>
                    <a:pt x="331" y="429"/>
                  </a:cubicBezTo>
                  <a:cubicBezTo>
                    <a:pt x="326" y="422"/>
                    <a:pt x="323" y="420"/>
                    <a:pt x="315" y="418"/>
                  </a:cubicBezTo>
                  <a:cubicBezTo>
                    <a:pt x="307" y="416"/>
                    <a:pt x="319" y="406"/>
                    <a:pt x="304" y="408"/>
                  </a:cubicBezTo>
                  <a:cubicBezTo>
                    <a:pt x="299" y="409"/>
                    <a:pt x="305" y="415"/>
                    <a:pt x="302" y="416"/>
                  </a:cubicBezTo>
                  <a:cubicBezTo>
                    <a:pt x="301" y="416"/>
                    <a:pt x="297" y="411"/>
                    <a:pt x="292" y="411"/>
                  </a:cubicBezTo>
                  <a:cubicBezTo>
                    <a:pt x="285" y="411"/>
                    <a:pt x="287" y="418"/>
                    <a:pt x="286" y="423"/>
                  </a:cubicBezTo>
                  <a:cubicBezTo>
                    <a:pt x="284" y="430"/>
                    <a:pt x="270" y="429"/>
                    <a:pt x="265" y="429"/>
                  </a:cubicBezTo>
                  <a:cubicBezTo>
                    <a:pt x="259" y="429"/>
                    <a:pt x="261" y="424"/>
                    <a:pt x="258" y="420"/>
                  </a:cubicBezTo>
                  <a:cubicBezTo>
                    <a:pt x="256" y="417"/>
                    <a:pt x="252" y="416"/>
                    <a:pt x="249" y="416"/>
                  </a:cubicBezTo>
                  <a:cubicBezTo>
                    <a:pt x="247" y="416"/>
                    <a:pt x="245" y="415"/>
                    <a:pt x="245" y="413"/>
                  </a:cubicBezTo>
                  <a:cubicBezTo>
                    <a:pt x="243" y="412"/>
                    <a:pt x="235" y="419"/>
                    <a:pt x="236" y="421"/>
                  </a:cubicBezTo>
                  <a:cubicBezTo>
                    <a:pt x="236" y="429"/>
                    <a:pt x="230" y="422"/>
                    <a:pt x="226" y="423"/>
                  </a:cubicBezTo>
                  <a:cubicBezTo>
                    <a:pt x="223" y="423"/>
                    <a:pt x="219" y="423"/>
                    <a:pt x="220" y="419"/>
                  </a:cubicBezTo>
                  <a:cubicBezTo>
                    <a:pt x="221" y="414"/>
                    <a:pt x="224" y="413"/>
                    <a:pt x="226" y="409"/>
                  </a:cubicBezTo>
                  <a:cubicBezTo>
                    <a:pt x="230" y="401"/>
                    <a:pt x="223" y="404"/>
                    <a:pt x="221" y="399"/>
                  </a:cubicBezTo>
                  <a:cubicBezTo>
                    <a:pt x="220" y="396"/>
                    <a:pt x="222" y="394"/>
                    <a:pt x="221" y="391"/>
                  </a:cubicBezTo>
                  <a:cubicBezTo>
                    <a:pt x="218" y="391"/>
                    <a:pt x="214" y="396"/>
                    <a:pt x="210" y="397"/>
                  </a:cubicBezTo>
                  <a:cubicBezTo>
                    <a:pt x="201" y="401"/>
                    <a:pt x="196" y="403"/>
                    <a:pt x="191" y="411"/>
                  </a:cubicBezTo>
                  <a:cubicBezTo>
                    <a:pt x="188" y="417"/>
                    <a:pt x="182" y="416"/>
                    <a:pt x="176" y="414"/>
                  </a:cubicBezTo>
                  <a:cubicBezTo>
                    <a:pt x="172" y="412"/>
                    <a:pt x="170" y="417"/>
                    <a:pt x="167" y="416"/>
                  </a:cubicBezTo>
                  <a:cubicBezTo>
                    <a:pt x="162" y="415"/>
                    <a:pt x="162" y="410"/>
                    <a:pt x="163" y="405"/>
                  </a:cubicBezTo>
                  <a:cubicBezTo>
                    <a:pt x="165" y="400"/>
                    <a:pt x="156" y="401"/>
                    <a:pt x="153" y="402"/>
                  </a:cubicBezTo>
                  <a:cubicBezTo>
                    <a:pt x="150" y="405"/>
                    <a:pt x="155" y="409"/>
                    <a:pt x="154" y="412"/>
                  </a:cubicBezTo>
                  <a:cubicBezTo>
                    <a:pt x="152" y="416"/>
                    <a:pt x="148" y="418"/>
                    <a:pt x="144" y="414"/>
                  </a:cubicBezTo>
                  <a:cubicBezTo>
                    <a:pt x="141" y="411"/>
                    <a:pt x="137" y="419"/>
                    <a:pt x="137" y="412"/>
                  </a:cubicBezTo>
                  <a:cubicBezTo>
                    <a:pt x="137" y="405"/>
                    <a:pt x="132" y="408"/>
                    <a:pt x="129" y="410"/>
                  </a:cubicBezTo>
                  <a:cubicBezTo>
                    <a:pt x="121" y="417"/>
                    <a:pt x="128" y="405"/>
                    <a:pt x="129" y="403"/>
                  </a:cubicBezTo>
                  <a:cubicBezTo>
                    <a:pt x="131" y="395"/>
                    <a:pt x="122" y="407"/>
                    <a:pt x="120" y="404"/>
                  </a:cubicBezTo>
                  <a:cubicBezTo>
                    <a:pt x="114" y="393"/>
                    <a:pt x="132" y="398"/>
                    <a:pt x="131" y="393"/>
                  </a:cubicBezTo>
                  <a:cubicBezTo>
                    <a:pt x="131" y="390"/>
                    <a:pt x="129" y="384"/>
                    <a:pt x="127" y="381"/>
                  </a:cubicBezTo>
                  <a:cubicBezTo>
                    <a:pt x="125" y="378"/>
                    <a:pt x="113" y="396"/>
                    <a:pt x="110" y="396"/>
                  </a:cubicBezTo>
                  <a:cubicBezTo>
                    <a:pt x="107" y="396"/>
                    <a:pt x="100" y="389"/>
                    <a:pt x="102" y="399"/>
                  </a:cubicBezTo>
                  <a:cubicBezTo>
                    <a:pt x="105" y="409"/>
                    <a:pt x="107" y="426"/>
                    <a:pt x="113" y="434"/>
                  </a:cubicBezTo>
                  <a:cubicBezTo>
                    <a:pt x="113" y="434"/>
                    <a:pt x="113" y="433"/>
                    <a:pt x="113" y="433"/>
                  </a:cubicBezTo>
                  <a:cubicBezTo>
                    <a:pt x="115" y="437"/>
                    <a:pt x="117" y="440"/>
                    <a:pt x="116" y="444"/>
                  </a:cubicBezTo>
                  <a:cubicBezTo>
                    <a:pt x="115" y="446"/>
                    <a:pt x="113" y="451"/>
                    <a:pt x="115" y="453"/>
                  </a:cubicBezTo>
                  <a:cubicBezTo>
                    <a:pt x="120" y="456"/>
                    <a:pt x="128" y="450"/>
                    <a:pt x="129" y="457"/>
                  </a:cubicBezTo>
                  <a:cubicBezTo>
                    <a:pt x="130" y="462"/>
                    <a:pt x="129" y="465"/>
                    <a:pt x="128" y="471"/>
                  </a:cubicBezTo>
                  <a:cubicBezTo>
                    <a:pt x="128" y="473"/>
                    <a:pt x="120" y="485"/>
                    <a:pt x="118" y="485"/>
                  </a:cubicBezTo>
                  <a:cubicBezTo>
                    <a:pt x="116" y="484"/>
                    <a:pt x="114" y="481"/>
                    <a:pt x="111" y="481"/>
                  </a:cubicBezTo>
                  <a:cubicBezTo>
                    <a:pt x="108" y="481"/>
                    <a:pt x="105" y="481"/>
                    <a:pt x="104" y="478"/>
                  </a:cubicBezTo>
                  <a:cubicBezTo>
                    <a:pt x="103" y="476"/>
                    <a:pt x="100" y="470"/>
                    <a:pt x="97" y="472"/>
                  </a:cubicBezTo>
                  <a:cubicBezTo>
                    <a:pt x="94" y="474"/>
                    <a:pt x="93" y="484"/>
                    <a:pt x="89" y="479"/>
                  </a:cubicBezTo>
                  <a:cubicBezTo>
                    <a:pt x="86" y="475"/>
                    <a:pt x="89" y="468"/>
                    <a:pt x="84" y="466"/>
                  </a:cubicBezTo>
                  <a:cubicBezTo>
                    <a:pt x="81" y="465"/>
                    <a:pt x="80" y="461"/>
                    <a:pt x="78" y="458"/>
                  </a:cubicBezTo>
                  <a:cubicBezTo>
                    <a:pt x="81" y="449"/>
                    <a:pt x="80" y="445"/>
                    <a:pt x="75" y="438"/>
                  </a:cubicBezTo>
                  <a:cubicBezTo>
                    <a:pt x="70" y="428"/>
                    <a:pt x="82" y="432"/>
                    <a:pt x="84" y="423"/>
                  </a:cubicBezTo>
                  <a:cubicBezTo>
                    <a:pt x="84" y="418"/>
                    <a:pt x="88" y="415"/>
                    <a:pt x="89" y="410"/>
                  </a:cubicBezTo>
                  <a:cubicBezTo>
                    <a:pt x="90" y="403"/>
                    <a:pt x="82" y="397"/>
                    <a:pt x="85" y="392"/>
                  </a:cubicBezTo>
                  <a:cubicBezTo>
                    <a:pt x="86" y="388"/>
                    <a:pt x="90" y="390"/>
                    <a:pt x="90" y="386"/>
                  </a:cubicBezTo>
                  <a:cubicBezTo>
                    <a:pt x="91" y="378"/>
                    <a:pt x="105" y="377"/>
                    <a:pt x="111" y="375"/>
                  </a:cubicBezTo>
                  <a:cubicBezTo>
                    <a:pt x="119" y="372"/>
                    <a:pt x="116" y="369"/>
                    <a:pt x="118" y="362"/>
                  </a:cubicBezTo>
                  <a:cubicBezTo>
                    <a:pt x="119" y="359"/>
                    <a:pt x="121" y="358"/>
                    <a:pt x="123" y="356"/>
                  </a:cubicBezTo>
                  <a:cubicBezTo>
                    <a:pt x="124" y="354"/>
                    <a:pt x="129" y="345"/>
                    <a:pt x="129" y="343"/>
                  </a:cubicBezTo>
                  <a:cubicBezTo>
                    <a:pt x="128" y="340"/>
                    <a:pt x="124" y="338"/>
                    <a:pt x="131" y="337"/>
                  </a:cubicBezTo>
                  <a:cubicBezTo>
                    <a:pt x="133" y="337"/>
                    <a:pt x="131" y="333"/>
                    <a:pt x="130" y="332"/>
                  </a:cubicBezTo>
                  <a:cubicBezTo>
                    <a:pt x="129" y="329"/>
                    <a:pt x="132" y="328"/>
                    <a:pt x="134" y="326"/>
                  </a:cubicBezTo>
                  <a:cubicBezTo>
                    <a:pt x="137" y="323"/>
                    <a:pt x="142" y="320"/>
                    <a:pt x="138" y="315"/>
                  </a:cubicBezTo>
                  <a:cubicBezTo>
                    <a:pt x="136" y="312"/>
                    <a:pt x="131" y="305"/>
                    <a:pt x="131" y="300"/>
                  </a:cubicBezTo>
                  <a:cubicBezTo>
                    <a:pt x="131" y="291"/>
                    <a:pt x="121" y="292"/>
                    <a:pt x="115" y="288"/>
                  </a:cubicBezTo>
                  <a:cubicBezTo>
                    <a:pt x="109" y="284"/>
                    <a:pt x="111" y="287"/>
                    <a:pt x="105" y="289"/>
                  </a:cubicBezTo>
                  <a:cubicBezTo>
                    <a:pt x="102" y="289"/>
                    <a:pt x="99" y="288"/>
                    <a:pt x="96" y="287"/>
                  </a:cubicBezTo>
                  <a:cubicBezTo>
                    <a:pt x="86" y="284"/>
                    <a:pt x="93" y="277"/>
                    <a:pt x="82" y="281"/>
                  </a:cubicBezTo>
                  <a:cubicBezTo>
                    <a:pt x="82" y="281"/>
                    <a:pt x="82" y="281"/>
                    <a:pt x="82" y="281"/>
                  </a:cubicBezTo>
                  <a:cubicBezTo>
                    <a:pt x="79" y="278"/>
                    <a:pt x="80" y="273"/>
                    <a:pt x="76" y="272"/>
                  </a:cubicBezTo>
                  <a:cubicBezTo>
                    <a:pt x="72" y="270"/>
                    <a:pt x="71" y="275"/>
                    <a:pt x="70" y="277"/>
                  </a:cubicBezTo>
                  <a:cubicBezTo>
                    <a:pt x="65" y="283"/>
                    <a:pt x="51" y="271"/>
                    <a:pt x="44" y="277"/>
                  </a:cubicBezTo>
                  <a:cubicBezTo>
                    <a:pt x="39" y="282"/>
                    <a:pt x="32" y="288"/>
                    <a:pt x="25" y="288"/>
                  </a:cubicBezTo>
                  <a:cubicBezTo>
                    <a:pt x="20" y="288"/>
                    <a:pt x="21" y="282"/>
                    <a:pt x="24" y="280"/>
                  </a:cubicBezTo>
                  <a:cubicBezTo>
                    <a:pt x="26" y="278"/>
                    <a:pt x="29" y="277"/>
                    <a:pt x="32" y="275"/>
                  </a:cubicBezTo>
                  <a:cubicBezTo>
                    <a:pt x="35" y="272"/>
                    <a:pt x="39" y="272"/>
                    <a:pt x="43" y="271"/>
                  </a:cubicBezTo>
                  <a:cubicBezTo>
                    <a:pt x="43" y="264"/>
                    <a:pt x="36" y="267"/>
                    <a:pt x="32" y="265"/>
                  </a:cubicBezTo>
                  <a:cubicBezTo>
                    <a:pt x="27" y="263"/>
                    <a:pt x="35" y="257"/>
                    <a:pt x="37" y="253"/>
                  </a:cubicBezTo>
                  <a:cubicBezTo>
                    <a:pt x="38" y="249"/>
                    <a:pt x="36" y="245"/>
                    <a:pt x="34" y="242"/>
                  </a:cubicBezTo>
                  <a:cubicBezTo>
                    <a:pt x="29" y="238"/>
                    <a:pt x="23" y="243"/>
                    <a:pt x="22" y="236"/>
                  </a:cubicBezTo>
                  <a:cubicBezTo>
                    <a:pt x="21" y="233"/>
                    <a:pt x="16" y="235"/>
                    <a:pt x="14" y="232"/>
                  </a:cubicBezTo>
                  <a:cubicBezTo>
                    <a:pt x="12" y="229"/>
                    <a:pt x="12" y="221"/>
                    <a:pt x="14" y="218"/>
                  </a:cubicBezTo>
                  <a:cubicBezTo>
                    <a:pt x="15" y="214"/>
                    <a:pt x="13" y="209"/>
                    <a:pt x="14" y="205"/>
                  </a:cubicBezTo>
                  <a:cubicBezTo>
                    <a:pt x="14" y="205"/>
                    <a:pt x="14" y="205"/>
                    <a:pt x="14" y="205"/>
                  </a:cubicBezTo>
                  <a:cubicBezTo>
                    <a:pt x="19" y="203"/>
                    <a:pt x="19" y="203"/>
                    <a:pt x="19" y="203"/>
                  </a:cubicBezTo>
                  <a:cubicBezTo>
                    <a:pt x="21" y="202"/>
                    <a:pt x="21" y="200"/>
                    <a:pt x="23" y="200"/>
                  </a:cubicBezTo>
                  <a:cubicBezTo>
                    <a:pt x="24" y="199"/>
                    <a:pt x="25" y="199"/>
                    <a:pt x="26" y="199"/>
                  </a:cubicBezTo>
                  <a:cubicBezTo>
                    <a:pt x="28" y="198"/>
                    <a:pt x="29" y="197"/>
                    <a:pt x="29" y="195"/>
                  </a:cubicBezTo>
                  <a:cubicBezTo>
                    <a:pt x="30" y="190"/>
                    <a:pt x="25" y="188"/>
                    <a:pt x="25" y="185"/>
                  </a:cubicBezTo>
                  <a:cubicBezTo>
                    <a:pt x="25" y="177"/>
                    <a:pt x="27" y="170"/>
                    <a:pt x="27" y="162"/>
                  </a:cubicBezTo>
                  <a:cubicBezTo>
                    <a:pt x="27" y="156"/>
                    <a:pt x="20" y="154"/>
                    <a:pt x="16" y="150"/>
                  </a:cubicBezTo>
                  <a:cubicBezTo>
                    <a:pt x="16" y="150"/>
                    <a:pt x="16" y="150"/>
                    <a:pt x="16" y="150"/>
                  </a:cubicBezTo>
                  <a:cubicBezTo>
                    <a:pt x="16" y="146"/>
                    <a:pt x="16" y="146"/>
                    <a:pt x="16" y="146"/>
                  </a:cubicBezTo>
                  <a:cubicBezTo>
                    <a:pt x="15" y="144"/>
                    <a:pt x="15" y="141"/>
                    <a:pt x="15" y="138"/>
                  </a:cubicBezTo>
                  <a:cubicBezTo>
                    <a:pt x="14" y="135"/>
                    <a:pt x="11" y="136"/>
                    <a:pt x="10" y="134"/>
                  </a:cubicBezTo>
                  <a:cubicBezTo>
                    <a:pt x="9" y="132"/>
                    <a:pt x="9" y="130"/>
                    <a:pt x="9" y="129"/>
                  </a:cubicBezTo>
                  <a:cubicBezTo>
                    <a:pt x="9" y="126"/>
                    <a:pt x="7" y="124"/>
                    <a:pt x="5" y="122"/>
                  </a:cubicBezTo>
                  <a:cubicBezTo>
                    <a:pt x="5" y="122"/>
                    <a:pt x="5" y="122"/>
                    <a:pt x="5" y="122"/>
                  </a:cubicBezTo>
                  <a:cubicBezTo>
                    <a:pt x="6" y="120"/>
                    <a:pt x="6" y="116"/>
                    <a:pt x="6" y="114"/>
                  </a:cubicBezTo>
                  <a:cubicBezTo>
                    <a:pt x="5" y="111"/>
                    <a:pt x="3" y="109"/>
                    <a:pt x="2" y="106"/>
                  </a:cubicBezTo>
                  <a:cubicBezTo>
                    <a:pt x="0" y="100"/>
                    <a:pt x="3" y="89"/>
                    <a:pt x="3" y="82"/>
                  </a:cubicBezTo>
                  <a:cubicBezTo>
                    <a:pt x="3" y="76"/>
                    <a:pt x="1" y="70"/>
                    <a:pt x="1" y="64"/>
                  </a:cubicBezTo>
                  <a:cubicBezTo>
                    <a:pt x="1" y="61"/>
                    <a:pt x="1" y="55"/>
                    <a:pt x="2" y="51"/>
                  </a:cubicBezTo>
                  <a:cubicBezTo>
                    <a:pt x="2" y="47"/>
                    <a:pt x="5" y="45"/>
                    <a:pt x="6" y="41"/>
                  </a:cubicBezTo>
                  <a:cubicBezTo>
                    <a:pt x="7" y="39"/>
                    <a:pt x="7" y="36"/>
                    <a:pt x="8" y="35"/>
                  </a:cubicBezTo>
                  <a:cubicBezTo>
                    <a:pt x="17" y="25"/>
                    <a:pt x="28" y="23"/>
                    <a:pt x="33" y="9"/>
                  </a:cubicBezTo>
                  <a:cubicBezTo>
                    <a:pt x="34" y="6"/>
                    <a:pt x="32" y="3"/>
                    <a:pt x="34"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4186238" y="890588"/>
              <a:ext cx="846138" cy="620713"/>
            </a:xfrm>
            <a:custGeom>
              <a:avLst/>
              <a:gdLst/>
              <a:ahLst/>
              <a:cxnLst>
                <a:cxn ang="0">
                  <a:pos x="238" y="363"/>
                </a:cxn>
                <a:cxn ang="0">
                  <a:pos x="276" y="336"/>
                </a:cxn>
                <a:cxn ang="0">
                  <a:pos x="318" y="348"/>
                </a:cxn>
                <a:cxn ang="0">
                  <a:pos x="348" y="361"/>
                </a:cxn>
                <a:cxn ang="0">
                  <a:pos x="377" y="363"/>
                </a:cxn>
                <a:cxn ang="0">
                  <a:pos x="403" y="382"/>
                </a:cxn>
                <a:cxn ang="0">
                  <a:pos x="413" y="390"/>
                </a:cxn>
                <a:cxn ang="0">
                  <a:pos x="434" y="375"/>
                </a:cxn>
                <a:cxn ang="0">
                  <a:pos x="457" y="401"/>
                </a:cxn>
                <a:cxn ang="0">
                  <a:pos x="478" y="342"/>
                </a:cxn>
                <a:cxn ang="0">
                  <a:pos x="450" y="309"/>
                </a:cxn>
                <a:cxn ang="0">
                  <a:pos x="447" y="273"/>
                </a:cxn>
                <a:cxn ang="0">
                  <a:pos x="485" y="257"/>
                </a:cxn>
                <a:cxn ang="0">
                  <a:pos x="505" y="221"/>
                </a:cxn>
                <a:cxn ang="0">
                  <a:pos x="534" y="190"/>
                </a:cxn>
                <a:cxn ang="0">
                  <a:pos x="545" y="153"/>
                </a:cxn>
                <a:cxn ang="0">
                  <a:pos x="525" y="141"/>
                </a:cxn>
                <a:cxn ang="0">
                  <a:pos x="478" y="102"/>
                </a:cxn>
                <a:cxn ang="0">
                  <a:pos x="409" y="121"/>
                </a:cxn>
                <a:cxn ang="0">
                  <a:pos x="367" y="140"/>
                </a:cxn>
                <a:cxn ang="0">
                  <a:pos x="336" y="138"/>
                </a:cxn>
                <a:cxn ang="0">
                  <a:pos x="283" y="106"/>
                </a:cxn>
                <a:cxn ang="0">
                  <a:pos x="253" y="97"/>
                </a:cxn>
                <a:cxn ang="0">
                  <a:pos x="244" y="59"/>
                </a:cxn>
                <a:cxn ang="0">
                  <a:pos x="205" y="36"/>
                </a:cxn>
                <a:cxn ang="0">
                  <a:pos x="172" y="16"/>
                </a:cxn>
                <a:cxn ang="0">
                  <a:pos x="154" y="3"/>
                </a:cxn>
                <a:cxn ang="0">
                  <a:pos x="144" y="10"/>
                </a:cxn>
                <a:cxn ang="0">
                  <a:pos x="83" y="21"/>
                </a:cxn>
                <a:cxn ang="0">
                  <a:pos x="93" y="37"/>
                </a:cxn>
                <a:cxn ang="0">
                  <a:pos x="42" y="40"/>
                </a:cxn>
                <a:cxn ang="0">
                  <a:pos x="4" y="93"/>
                </a:cxn>
                <a:cxn ang="0">
                  <a:pos x="30" y="113"/>
                </a:cxn>
                <a:cxn ang="0">
                  <a:pos x="85" y="156"/>
                </a:cxn>
                <a:cxn ang="0">
                  <a:pos x="97" y="198"/>
                </a:cxn>
                <a:cxn ang="0">
                  <a:pos x="70" y="254"/>
                </a:cxn>
                <a:cxn ang="0">
                  <a:pos x="77" y="299"/>
                </a:cxn>
                <a:cxn ang="0">
                  <a:pos x="80" y="331"/>
                </a:cxn>
                <a:cxn ang="0">
                  <a:pos x="102" y="351"/>
                </a:cxn>
                <a:cxn ang="0">
                  <a:pos x="133" y="370"/>
                </a:cxn>
                <a:cxn ang="0">
                  <a:pos x="151" y="370"/>
                </a:cxn>
                <a:cxn ang="0">
                  <a:pos x="173" y="396"/>
                </a:cxn>
                <a:cxn ang="0">
                  <a:pos x="198" y="405"/>
                </a:cxn>
                <a:cxn ang="0">
                  <a:pos x="227" y="396"/>
                </a:cxn>
              </a:cxnLst>
              <a:rect l="0" t="0" r="r" b="b"/>
              <a:pathLst>
                <a:path w="552" h="405">
                  <a:moveTo>
                    <a:pt x="234" y="389"/>
                  </a:moveTo>
                  <a:cubicBezTo>
                    <a:pt x="238" y="381"/>
                    <a:pt x="238" y="381"/>
                    <a:pt x="238" y="381"/>
                  </a:cubicBezTo>
                  <a:cubicBezTo>
                    <a:pt x="246" y="371"/>
                    <a:pt x="245" y="374"/>
                    <a:pt x="238" y="363"/>
                  </a:cubicBezTo>
                  <a:cubicBezTo>
                    <a:pt x="232" y="355"/>
                    <a:pt x="234" y="354"/>
                    <a:pt x="242" y="352"/>
                  </a:cubicBezTo>
                  <a:cubicBezTo>
                    <a:pt x="248" y="350"/>
                    <a:pt x="250" y="354"/>
                    <a:pt x="255" y="350"/>
                  </a:cubicBezTo>
                  <a:cubicBezTo>
                    <a:pt x="262" y="345"/>
                    <a:pt x="268" y="340"/>
                    <a:pt x="276" y="336"/>
                  </a:cubicBezTo>
                  <a:cubicBezTo>
                    <a:pt x="280" y="334"/>
                    <a:pt x="282" y="335"/>
                    <a:pt x="286" y="336"/>
                  </a:cubicBezTo>
                  <a:cubicBezTo>
                    <a:pt x="290" y="336"/>
                    <a:pt x="292" y="333"/>
                    <a:pt x="296" y="333"/>
                  </a:cubicBezTo>
                  <a:cubicBezTo>
                    <a:pt x="304" y="343"/>
                    <a:pt x="304" y="347"/>
                    <a:pt x="318" y="348"/>
                  </a:cubicBezTo>
                  <a:cubicBezTo>
                    <a:pt x="322" y="356"/>
                    <a:pt x="320" y="357"/>
                    <a:pt x="330" y="359"/>
                  </a:cubicBezTo>
                  <a:cubicBezTo>
                    <a:pt x="333" y="359"/>
                    <a:pt x="333" y="363"/>
                    <a:pt x="336" y="364"/>
                  </a:cubicBezTo>
                  <a:cubicBezTo>
                    <a:pt x="338" y="365"/>
                    <a:pt x="345" y="361"/>
                    <a:pt x="348" y="361"/>
                  </a:cubicBezTo>
                  <a:cubicBezTo>
                    <a:pt x="353" y="358"/>
                    <a:pt x="359" y="353"/>
                    <a:pt x="365" y="351"/>
                  </a:cubicBezTo>
                  <a:cubicBezTo>
                    <a:pt x="366" y="351"/>
                    <a:pt x="374" y="354"/>
                    <a:pt x="374" y="355"/>
                  </a:cubicBezTo>
                  <a:cubicBezTo>
                    <a:pt x="375" y="358"/>
                    <a:pt x="374" y="360"/>
                    <a:pt x="377" y="363"/>
                  </a:cubicBezTo>
                  <a:cubicBezTo>
                    <a:pt x="379" y="366"/>
                    <a:pt x="380" y="367"/>
                    <a:pt x="381" y="370"/>
                  </a:cubicBezTo>
                  <a:cubicBezTo>
                    <a:pt x="383" y="376"/>
                    <a:pt x="387" y="381"/>
                    <a:pt x="393" y="375"/>
                  </a:cubicBezTo>
                  <a:cubicBezTo>
                    <a:pt x="403" y="365"/>
                    <a:pt x="408" y="372"/>
                    <a:pt x="403" y="382"/>
                  </a:cubicBezTo>
                  <a:cubicBezTo>
                    <a:pt x="402" y="385"/>
                    <a:pt x="400" y="389"/>
                    <a:pt x="401" y="392"/>
                  </a:cubicBezTo>
                  <a:cubicBezTo>
                    <a:pt x="401" y="395"/>
                    <a:pt x="411" y="391"/>
                    <a:pt x="413" y="390"/>
                  </a:cubicBezTo>
                  <a:cubicBezTo>
                    <a:pt x="413" y="390"/>
                    <a:pt x="413" y="390"/>
                    <a:pt x="413" y="390"/>
                  </a:cubicBezTo>
                  <a:cubicBezTo>
                    <a:pt x="413" y="387"/>
                    <a:pt x="418" y="386"/>
                    <a:pt x="418" y="383"/>
                  </a:cubicBezTo>
                  <a:cubicBezTo>
                    <a:pt x="423" y="382"/>
                    <a:pt x="429" y="383"/>
                    <a:pt x="432" y="378"/>
                  </a:cubicBezTo>
                  <a:cubicBezTo>
                    <a:pt x="432" y="378"/>
                    <a:pt x="434" y="374"/>
                    <a:pt x="434" y="375"/>
                  </a:cubicBezTo>
                  <a:cubicBezTo>
                    <a:pt x="434" y="375"/>
                    <a:pt x="434" y="375"/>
                    <a:pt x="434" y="375"/>
                  </a:cubicBezTo>
                  <a:cubicBezTo>
                    <a:pt x="435" y="378"/>
                    <a:pt x="436" y="392"/>
                    <a:pt x="438" y="394"/>
                  </a:cubicBezTo>
                  <a:cubicBezTo>
                    <a:pt x="445" y="401"/>
                    <a:pt x="446" y="404"/>
                    <a:pt x="457" y="401"/>
                  </a:cubicBezTo>
                  <a:cubicBezTo>
                    <a:pt x="465" y="399"/>
                    <a:pt x="460" y="397"/>
                    <a:pt x="465" y="390"/>
                  </a:cubicBezTo>
                  <a:cubicBezTo>
                    <a:pt x="470" y="389"/>
                    <a:pt x="501" y="385"/>
                    <a:pt x="490" y="374"/>
                  </a:cubicBezTo>
                  <a:cubicBezTo>
                    <a:pt x="483" y="366"/>
                    <a:pt x="474" y="353"/>
                    <a:pt x="478" y="342"/>
                  </a:cubicBezTo>
                  <a:cubicBezTo>
                    <a:pt x="482" y="332"/>
                    <a:pt x="475" y="331"/>
                    <a:pt x="468" y="332"/>
                  </a:cubicBezTo>
                  <a:cubicBezTo>
                    <a:pt x="458" y="333"/>
                    <a:pt x="455" y="323"/>
                    <a:pt x="450" y="316"/>
                  </a:cubicBezTo>
                  <a:cubicBezTo>
                    <a:pt x="449" y="314"/>
                    <a:pt x="451" y="311"/>
                    <a:pt x="450" y="309"/>
                  </a:cubicBezTo>
                  <a:cubicBezTo>
                    <a:pt x="448" y="307"/>
                    <a:pt x="446" y="304"/>
                    <a:pt x="446" y="302"/>
                  </a:cubicBezTo>
                  <a:cubicBezTo>
                    <a:pt x="446" y="293"/>
                    <a:pt x="459" y="302"/>
                    <a:pt x="457" y="293"/>
                  </a:cubicBezTo>
                  <a:cubicBezTo>
                    <a:pt x="459" y="290"/>
                    <a:pt x="447" y="276"/>
                    <a:pt x="447" y="273"/>
                  </a:cubicBezTo>
                  <a:cubicBezTo>
                    <a:pt x="446" y="264"/>
                    <a:pt x="454" y="266"/>
                    <a:pt x="459" y="267"/>
                  </a:cubicBezTo>
                  <a:cubicBezTo>
                    <a:pt x="465" y="268"/>
                    <a:pt x="467" y="264"/>
                    <a:pt x="472" y="264"/>
                  </a:cubicBezTo>
                  <a:cubicBezTo>
                    <a:pt x="481" y="263"/>
                    <a:pt x="481" y="267"/>
                    <a:pt x="485" y="257"/>
                  </a:cubicBezTo>
                  <a:cubicBezTo>
                    <a:pt x="488" y="249"/>
                    <a:pt x="495" y="242"/>
                    <a:pt x="491" y="234"/>
                  </a:cubicBezTo>
                  <a:cubicBezTo>
                    <a:pt x="488" y="227"/>
                    <a:pt x="489" y="230"/>
                    <a:pt x="496" y="229"/>
                  </a:cubicBezTo>
                  <a:cubicBezTo>
                    <a:pt x="505" y="228"/>
                    <a:pt x="504" y="230"/>
                    <a:pt x="505" y="221"/>
                  </a:cubicBezTo>
                  <a:cubicBezTo>
                    <a:pt x="506" y="220"/>
                    <a:pt x="512" y="214"/>
                    <a:pt x="513" y="213"/>
                  </a:cubicBezTo>
                  <a:cubicBezTo>
                    <a:pt x="518" y="210"/>
                    <a:pt x="527" y="215"/>
                    <a:pt x="527" y="208"/>
                  </a:cubicBezTo>
                  <a:cubicBezTo>
                    <a:pt x="525" y="204"/>
                    <a:pt x="533" y="194"/>
                    <a:pt x="534" y="190"/>
                  </a:cubicBezTo>
                  <a:cubicBezTo>
                    <a:pt x="536" y="184"/>
                    <a:pt x="536" y="178"/>
                    <a:pt x="537" y="173"/>
                  </a:cubicBezTo>
                  <a:cubicBezTo>
                    <a:pt x="538" y="170"/>
                    <a:pt x="541" y="169"/>
                    <a:pt x="542" y="165"/>
                  </a:cubicBezTo>
                  <a:cubicBezTo>
                    <a:pt x="543" y="160"/>
                    <a:pt x="542" y="157"/>
                    <a:pt x="545" y="153"/>
                  </a:cubicBezTo>
                  <a:cubicBezTo>
                    <a:pt x="552" y="142"/>
                    <a:pt x="545" y="148"/>
                    <a:pt x="542" y="140"/>
                  </a:cubicBezTo>
                  <a:cubicBezTo>
                    <a:pt x="539" y="135"/>
                    <a:pt x="537" y="141"/>
                    <a:pt x="535" y="143"/>
                  </a:cubicBezTo>
                  <a:cubicBezTo>
                    <a:pt x="530" y="148"/>
                    <a:pt x="527" y="149"/>
                    <a:pt x="525" y="141"/>
                  </a:cubicBezTo>
                  <a:cubicBezTo>
                    <a:pt x="522" y="134"/>
                    <a:pt x="519" y="130"/>
                    <a:pt x="511" y="128"/>
                  </a:cubicBezTo>
                  <a:cubicBezTo>
                    <a:pt x="506" y="126"/>
                    <a:pt x="497" y="119"/>
                    <a:pt x="493" y="114"/>
                  </a:cubicBezTo>
                  <a:cubicBezTo>
                    <a:pt x="488" y="111"/>
                    <a:pt x="483" y="106"/>
                    <a:pt x="478" y="102"/>
                  </a:cubicBezTo>
                  <a:cubicBezTo>
                    <a:pt x="473" y="98"/>
                    <a:pt x="466" y="102"/>
                    <a:pt x="461" y="102"/>
                  </a:cubicBezTo>
                  <a:cubicBezTo>
                    <a:pt x="448" y="102"/>
                    <a:pt x="437" y="100"/>
                    <a:pt x="428" y="109"/>
                  </a:cubicBezTo>
                  <a:cubicBezTo>
                    <a:pt x="422" y="114"/>
                    <a:pt x="416" y="119"/>
                    <a:pt x="409" y="121"/>
                  </a:cubicBezTo>
                  <a:cubicBezTo>
                    <a:pt x="401" y="124"/>
                    <a:pt x="395" y="134"/>
                    <a:pt x="387" y="132"/>
                  </a:cubicBezTo>
                  <a:cubicBezTo>
                    <a:pt x="382" y="131"/>
                    <a:pt x="383" y="139"/>
                    <a:pt x="381" y="141"/>
                  </a:cubicBezTo>
                  <a:cubicBezTo>
                    <a:pt x="377" y="145"/>
                    <a:pt x="371" y="136"/>
                    <a:pt x="367" y="140"/>
                  </a:cubicBezTo>
                  <a:cubicBezTo>
                    <a:pt x="367" y="139"/>
                    <a:pt x="367" y="140"/>
                    <a:pt x="366" y="140"/>
                  </a:cubicBezTo>
                  <a:cubicBezTo>
                    <a:pt x="362" y="141"/>
                    <a:pt x="353" y="142"/>
                    <a:pt x="349" y="142"/>
                  </a:cubicBezTo>
                  <a:cubicBezTo>
                    <a:pt x="343" y="142"/>
                    <a:pt x="340" y="138"/>
                    <a:pt x="336" y="138"/>
                  </a:cubicBezTo>
                  <a:cubicBezTo>
                    <a:pt x="330" y="138"/>
                    <a:pt x="315" y="135"/>
                    <a:pt x="310" y="129"/>
                  </a:cubicBezTo>
                  <a:cubicBezTo>
                    <a:pt x="308" y="126"/>
                    <a:pt x="297" y="125"/>
                    <a:pt x="293" y="121"/>
                  </a:cubicBezTo>
                  <a:cubicBezTo>
                    <a:pt x="287" y="116"/>
                    <a:pt x="283" y="114"/>
                    <a:pt x="283" y="106"/>
                  </a:cubicBezTo>
                  <a:cubicBezTo>
                    <a:pt x="283" y="106"/>
                    <a:pt x="283" y="106"/>
                    <a:pt x="283" y="106"/>
                  </a:cubicBezTo>
                  <a:cubicBezTo>
                    <a:pt x="277" y="106"/>
                    <a:pt x="271" y="110"/>
                    <a:pt x="264" y="110"/>
                  </a:cubicBezTo>
                  <a:cubicBezTo>
                    <a:pt x="250" y="109"/>
                    <a:pt x="260" y="102"/>
                    <a:pt x="253" y="97"/>
                  </a:cubicBezTo>
                  <a:cubicBezTo>
                    <a:pt x="242" y="88"/>
                    <a:pt x="242" y="88"/>
                    <a:pt x="242" y="88"/>
                  </a:cubicBezTo>
                  <a:cubicBezTo>
                    <a:pt x="238" y="85"/>
                    <a:pt x="247" y="78"/>
                    <a:pt x="246" y="75"/>
                  </a:cubicBezTo>
                  <a:cubicBezTo>
                    <a:pt x="242" y="67"/>
                    <a:pt x="249" y="66"/>
                    <a:pt x="244" y="59"/>
                  </a:cubicBezTo>
                  <a:cubicBezTo>
                    <a:pt x="241" y="52"/>
                    <a:pt x="239" y="46"/>
                    <a:pt x="235" y="40"/>
                  </a:cubicBezTo>
                  <a:cubicBezTo>
                    <a:pt x="232" y="36"/>
                    <a:pt x="226" y="35"/>
                    <a:pt x="222" y="33"/>
                  </a:cubicBezTo>
                  <a:cubicBezTo>
                    <a:pt x="217" y="31"/>
                    <a:pt x="205" y="38"/>
                    <a:pt x="205" y="36"/>
                  </a:cubicBezTo>
                  <a:cubicBezTo>
                    <a:pt x="205" y="32"/>
                    <a:pt x="203" y="16"/>
                    <a:pt x="200" y="15"/>
                  </a:cubicBezTo>
                  <a:cubicBezTo>
                    <a:pt x="194" y="14"/>
                    <a:pt x="190" y="15"/>
                    <a:pt x="185" y="12"/>
                  </a:cubicBezTo>
                  <a:cubicBezTo>
                    <a:pt x="177" y="8"/>
                    <a:pt x="179" y="14"/>
                    <a:pt x="172" y="16"/>
                  </a:cubicBezTo>
                  <a:cubicBezTo>
                    <a:pt x="166" y="17"/>
                    <a:pt x="164" y="11"/>
                    <a:pt x="164" y="6"/>
                  </a:cubicBezTo>
                  <a:cubicBezTo>
                    <a:pt x="162" y="7"/>
                    <a:pt x="160" y="9"/>
                    <a:pt x="158" y="9"/>
                  </a:cubicBezTo>
                  <a:cubicBezTo>
                    <a:pt x="154" y="9"/>
                    <a:pt x="155" y="4"/>
                    <a:pt x="154" y="3"/>
                  </a:cubicBezTo>
                  <a:cubicBezTo>
                    <a:pt x="151" y="0"/>
                    <a:pt x="148" y="12"/>
                    <a:pt x="146" y="13"/>
                  </a:cubicBezTo>
                  <a:cubicBezTo>
                    <a:pt x="144" y="10"/>
                    <a:pt x="144" y="10"/>
                    <a:pt x="144" y="10"/>
                  </a:cubicBezTo>
                  <a:cubicBezTo>
                    <a:pt x="144" y="10"/>
                    <a:pt x="144" y="10"/>
                    <a:pt x="144" y="10"/>
                  </a:cubicBezTo>
                  <a:cubicBezTo>
                    <a:pt x="134" y="13"/>
                    <a:pt x="130" y="15"/>
                    <a:pt x="122" y="21"/>
                  </a:cubicBezTo>
                  <a:cubicBezTo>
                    <a:pt x="115" y="25"/>
                    <a:pt x="105" y="29"/>
                    <a:pt x="98" y="23"/>
                  </a:cubicBezTo>
                  <a:cubicBezTo>
                    <a:pt x="93" y="19"/>
                    <a:pt x="88" y="22"/>
                    <a:pt x="83" y="21"/>
                  </a:cubicBezTo>
                  <a:cubicBezTo>
                    <a:pt x="83" y="21"/>
                    <a:pt x="83" y="21"/>
                    <a:pt x="83" y="21"/>
                  </a:cubicBezTo>
                  <a:cubicBezTo>
                    <a:pt x="89" y="26"/>
                    <a:pt x="89" y="26"/>
                    <a:pt x="89" y="26"/>
                  </a:cubicBezTo>
                  <a:cubicBezTo>
                    <a:pt x="92" y="27"/>
                    <a:pt x="98" y="34"/>
                    <a:pt x="93" y="37"/>
                  </a:cubicBezTo>
                  <a:cubicBezTo>
                    <a:pt x="92" y="37"/>
                    <a:pt x="80" y="38"/>
                    <a:pt x="78" y="38"/>
                  </a:cubicBezTo>
                  <a:cubicBezTo>
                    <a:pt x="73" y="38"/>
                    <a:pt x="72" y="34"/>
                    <a:pt x="66" y="35"/>
                  </a:cubicBezTo>
                  <a:cubicBezTo>
                    <a:pt x="62" y="35"/>
                    <a:pt x="42" y="39"/>
                    <a:pt x="42" y="40"/>
                  </a:cubicBezTo>
                  <a:cubicBezTo>
                    <a:pt x="40" y="46"/>
                    <a:pt x="42" y="49"/>
                    <a:pt x="36" y="54"/>
                  </a:cubicBezTo>
                  <a:cubicBezTo>
                    <a:pt x="28" y="59"/>
                    <a:pt x="27" y="68"/>
                    <a:pt x="19" y="74"/>
                  </a:cubicBezTo>
                  <a:cubicBezTo>
                    <a:pt x="10" y="80"/>
                    <a:pt x="0" y="77"/>
                    <a:pt x="4" y="93"/>
                  </a:cubicBezTo>
                  <a:cubicBezTo>
                    <a:pt x="5" y="99"/>
                    <a:pt x="2" y="104"/>
                    <a:pt x="7" y="109"/>
                  </a:cubicBezTo>
                  <a:cubicBezTo>
                    <a:pt x="13" y="115"/>
                    <a:pt x="16" y="110"/>
                    <a:pt x="22" y="110"/>
                  </a:cubicBezTo>
                  <a:cubicBezTo>
                    <a:pt x="25" y="110"/>
                    <a:pt x="27" y="112"/>
                    <a:pt x="30" y="113"/>
                  </a:cubicBezTo>
                  <a:cubicBezTo>
                    <a:pt x="33" y="113"/>
                    <a:pt x="41" y="106"/>
                    <a:pt x="43" y="111"/>
                  </a:cubicBezTo>
                  <a:cubicBezTo>
                    <a:pt x="50" y="132"/>
                    <a:pt x="66" y="135"/>
                    <a:pt x="86" y="138"/>
                  </a:cubicBezTo>
                  <a:cubicBezTo>
                    <a:pt x="96" y="140"/>
                    <a:pt x="87" y="149"/>
                    <a:pt x="85" y="156"/>
                  </a:cubicBezTo>
                  <a:cubicBezTo>
                    <a:pt x="83" y="167"/>
                    <a:pt x="99" y="163"/>
                    <a:pt x="105" y="169"/>
                  </a:cubicBezTo>
                  <a:cubicBezTo>
                    <a:pt x="113" y="173"/>
                    <a:pt x="111" y="172"/>
                    <a:pt x="110" y="180"/>
                  </a:cubicBezTo>
                  <a:cubicBezTo>
                    <a:pt x="108" y="189"/>
                    <a:pt x="106" y="194"/>
                    <a:pt x="97" y="198"/>
                  </a:cubicBezTo>
                  <a:cubicBezTo>
                    <a:pt x="89" y="201"/>
                    <a:pt x="89" y="203"/>
                    <a:pt x="85" y="210"/>
                  </a:cubicBezTo>
                  <a:cubicBezTo>
                    <a:pt x="80" y="219"/>
                    <a:pt x="71" y="215"/>
                    <a:pt x="67" y="224"/>
                  </a:cubicBezTo>
                  <a:cubicBezTo>
                    <a:pt x="61" y="234"/>
                    <a:pt x="66" y="244"/>
                    <a:pt x="70" y="254"/>
                  </a:cubicBezTo>
                  <a:cubicBezTo>
                    <a:pt x="70" y="258"/>
                    <a:pt x="72" y="266"/>
                    <a:pt x="74" y="270"/>
                  </a:cubicBezTo>
                  <a:cubicBezTo>
                    <a:pt x="75" y="273"/>
                    <a:pt x="77" y="277"/>
                    <a:pt x="77" y="281"/>
                  </a:cubicBezTo>
                  <a:cubicBezTo>
                    <a:pt x="77" y="287"/>
                    <a:pt x="75" y="292"/>
                    <a:pt x="77" y="299"/>
                  </a:cubicBezTo>
                  <a:cubicBezTo>
                    <a:pt x="79" y="304"/>
                    <a:pt x="82" y="306"/>
                    <a:pt x="79" y="313"/>
                  </a:cubicBezTo>
                  <a:cubicBezTo>
                    <a:pt x="78" y="317"/>
                    <a:pt x="76" y="319"/>
                    <a:pt x="77" y="324"/>
                  </a:cubicBezTo>
                  <a:cubicBezTo>
                    <a:pt x="78" y="326"/>
                    <a:pt x="79" y="328"/>
                    <a:pt x="80" y="331"/>
                  </a:cubicBezTo>
                  <a:cubicBezTo>
                    <a:pt x="81" y="334"/>
                    <a:pt x="77" y="339"/>
                    <a:pt x="82" y="341"/>
                  </a:cubicBezTo>
                  <a:cubicBezTo>
                    <a:pt x="87" y="343"/>
                    <a:pt x="91" y="344"/>
                    <a:pt x="96" y="347"/>
                  </a:cubicBezTo>
                  <a:cubicBezTo>
                    <a:pt x="99" y="348"/>
                    <a:pt x="100" y="350"/>
                    <a:pt x="102" y="351"/>
                  </a:cubicBezTo>
                  <a:cubicBezTo>
                    <a:pt x="105" y="353"/>
                    <a:pt x="109" y="355"/>
                    <a:pt x="113" y="357"/>
                  </a:cubicBezTo>
                  <a:cubicBezTo>
                    <a:pt x="116" y="359"/>
                    <a:pt x="120" y="361"/>
                    <a:pt x="124" y="364"/>
                  </a:cubicBezTo>
                  <a:cubicBezTo>
                    <a:pt x="127" y="366"/>
                    <a:pt x="129" y="370"/>
                    <a:pt x="133" y="370"/>
                  </a:cubicBezTo>
                  <a:cubicBezTo>
                    <a:pt x="137" y="368"/>
                    <a:pt x="137" y="368"/>
                    <a:pt x="137" y="368"/>
                  </a:cubicBezTo>
                  <a:cubicBezTo>
                    <a:pt x="140" y="369"/>
                    <a:pt x="144" y="363"/>
                    <a:pt x="148" y="363"/>
                  </a:cubicBezTo>
                  <a:cubicBezTo>
                    <a:pt x="152" y="363"/>
                    <a:pt x="150" y="367"/>
                    <a:pt x="151" y="370"/>
                  </a:cubicBezTo>
                  <a:cubicBezTo>
                    <a:pt x="151" y="374"/>
                    <a:pt x="153" y="389"/>
                    <a:pt x="154" y="392"/>
                  </a:cubicBezTo>
                  <a:cubicBezTo>
                    <a:pt x="156" y="396"/>
                    <a:pt x="165" y="391"/>
                    <a:pt x="167" y="392"/>
                  </a:cubicBezTo>
                  <a:cubicBezTo>
                    <a:pt x="170" y="393"/>
                    <a:pt x="170" y="396"/>
                    <a:pt x="173" y="396"/>
                  </a:cubicBezTo>
                  <a:cubicBezTo>
                    <a:pt x="176" y="395"/>
                    <a:pt x="177" y="391"/>
                    <a:pt x="180" y="391"/>
                  </a:cubicBezTo>
                  <a:cubicBezTo>
                    <a:pt x="182" y="392"/>
                    <a:pt x="196" y="403"/>
                    <a:pt x="198" y="405"/>
                  </a:cubicBezTo>
                  <a:cubicBezTo>
                    <a:pt x="198" y="405"/>
                    <a:pt x="198" y="405"/>
                    <a:pt x="198" y="405"/>
                  </a:cubicBezTo>
                  <a:cubicBezTo>
                    <a:pt x="210" y="403"/>
                    <a:pt x="210" y="403"/>
                    <a:pt x="210" y="403"/>
                  </a:cubicBezTo>
                  <a:cubicBezTo>
                    <a:pt x="212" y="403"/>
                    <a:pt x="214" y="402"/>
                    <a:pt x="216" y="401"/>
                  </a:cubicBezTo>
                  <a:cubicBezTo>
                    <a:pt x="220" y="400"/>
                    <a:pt x="225" y="399"/>
                    <a:pt x="227" y="396"/>
                  </a:cubicBezTo>
                  <a:cubicBezTo>
                    <a:pt x="230" y="394"/>
                    <a:pt x="232" y="391"/>
                    <a:pt x="234" y="38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4519613" y="1401763"/>
              <a:ext cx="346075" cy="349250"/>
            </a:xfrm>
            <a:custGeom>
              <a:avLst/>
              <a:gdLst/>
              <a:ahLst/>
              <a:cxnLst>
                <a:cxn ang="0">
                  <a:pos x="16" y="56"/>
                </a:cxn>
                <a:cxn ang="0">
                  <a:pos x="20" y="48"/>
                </a:cxn>
                <a:cxn ang="0">
                  <a:pos x="20" y="30"/>
                </a:cxn>
                <a:cxn ang="0">
                  <a:pos x="24" y="19"/>
                </a:cxn>
                <a:cxn ang="0">
                  <a:pos x="37" y="17"/>
                </a:cxn>
                <a:cxn ang="0">
                  <a:pos x="58" y="3"/>
                </a:cxn>
                <a:cxn ang="0">
                  <a:pos x="68" y="3"/>
                </a:cxn>
                <a:cxn ang="0">
                  <a:pos x="78" y="0"/>
                </a:cxn>
                <a:cxn ang="0">
                  <a:pos x="100" y="15"/>
                </a:cxn>
                <a:cxn ang="0">
                  <a:pos x="112" y="26"/>
                </a:cxn>
                <a:cxn ang="0">
                  <a:pos x="118" y="31"/>
                </a:cxn>
                <a:cxn ang="0">
                  <a:pos x="130" y="28"/>
                </a:cxn>
                <a:cxn ang="0">
                  <a:pos x="147" y="18"/>
                </a:cxn>
                <a:cxn ang="0">
                  <a:pos x="156" y="22"/>
                </a:cxn>
                <a:cxn ang="0">
                  <a:pos x="159" y="30"/>
                </a:cxn>
                <a:cxn ang="0">
                  <a:pos x="163" y="37"/>
                </a:cxn>
                <a:cxn ang="0">
                  <a:pos x="175" y="42"/>
                </a:cxn>
                <a:cxn ang="0">
                  <a:pos x="185" y="49"/>
                </a:cxn>
                <a:cxn ang="0">
                  <a:pos x="183" y="59"/>
                </a:cxn>
                <a:cxn ang="0">
                  <a:pos x="195" y="57"/>
                </a:cxn>
                <a:cxn ang="0">
                  <a:pos x="195" y="57"/>
                </a:cxn>
                <a:cxn ang="0">
                  <a:pos x="198" y="66"/>
                </a:cxn>
                <a:cxn ang="0">
                  <a:pos x="201" y="84"/>
                </a:cxn>
                <a:cxn ang="0">
                  <a:pos x="217" y="107"/>
                </a:cxn>
                <a:cxn ang="0">
                  <a:pos x="214" y="121"/>
                </a:cxn>
                <a:cxn ang="0">
                  <a:pos x="222" y="133"/>
                </a:cxn>
                <a:cxn ang="0">
                  <a:pos x="218" y="136"/>
                </a:cxn>
                <a:cxn ang="0">
                  <a:pos x="219" y="151"/>
                </a:cxn>
                <a:cxn ang="0">
                  <a:pos x="226" y="159"/>
                </a:cxn>
                <a:cxn ang="0">
                  <a:pos x="226" y="159"/>
                </a:cxn>
                <a:cxn ang="0">
                  <a:pos x="195" y="154"/>
                </a:cxn>
                <a:cxn ang="0">
                  <a:pos x="164" y="166"/>
                </a:cxn>
                <a:cxn ang="0">
                  <a:pos x="148" y="177"/>
                </a:cxn>
                <a:cxn ang="0">
                  <a:pos x="146" y="200"/>
                </a:cxn>
                <a:cxn ang="0">
                  <a:pos x="147" y="213"/>
                </a:cxn>
                <a:cxn ang="0">
                  <a:pos x="149" y="222"/>
                </a:cxn>
                <a:cxn ang="0">
                  <a:pos x="137" y="228"/>
                </a:cxn>
                <a:cxn ang="0">
                  <a:pos x="137" y="228"/>
                </a:cxn>
                <a:cxn ang="0">
                  <a:pos x="122" y="223"/>
                </a:cxn>
                <a:cxn ang="0">
                  <a:pos x="117" y="219"/>
                </a:cxn>
                <a:cxn ang="0">
                  <a:pos x="106" y="218"/>
                </a:cxn>
                <a:cxn ang="0">
                  <a:pos x="104" y="205"/>
                </a:cxn>
                <a:cxn ang="0">
                  <a:pos x="94" y="196"/>
                </a:cxn>
                <a:cxn ang="0">
                  <a:pos x="90" y="190"/>
                </a:cxn>
                <a:cxn ang="0">
                  <a:pos x="81" y="191"/>
                </a:cxn>
                <a:cxn ang="0">
                  <a:pos x="81" y="191"/>
                </a:cxn>
                <a:cxn ang="0">
                  <a:pos x="73" y="182"/>
                </a:cxn>
                <a:cxn ang="0">
                  <a:pos x="71" y="172"/>
                </a:cxn>
                <a:cxn ang="0">
                  <a:pos x="68" y="164"/>
                </a:cxn>
                <a:cxn ang="0">
                  <a:pos x="68" y="160"/>
                </a:cxn>
                <a:cxn ang="0">
                  <a:pos x="59" y="153"/>
                </a:cxn>
                <a:cxn ang="0">
                  <a:pos x="41" y="149"/>
                </a:cxn>
                <a:cxn ang="0">
                  <a:pos x="26" y="126"/>
                </a:cxn>
                <a:cxn ang="0">
                  <a:pos x="18" y="105"/>
                </a:cxn>
                <a:cxn ang="0">
                  <a:pos x="8" y="93"/>
                </a:cxn>
                <a:cxn ang="0">
                  <a:pos x="6" y="84"/>
                </a:cxn>
                <a:cxn ang="0">
                  <a:pos x="0" y="75"/>
                </a:cxn>
                <a:cxn ang="0">
                  <a:pos x="11" y="74"/>
                </a:cxn>
                <a:cxn ang="0">
                  <a:pos x="25" y="64"/>
                </a:cxn>
                <a:cxn ang="0">
                  <a:pos x="16" y="56"/>
                </a:cxn>
              </a:cxnLst>
              <a:rect l="0" t="0" r="r" b="b"/>
              <a:pathLst>
                <a:path w="226" h="228">
                  <a:moveTo>
                    <a:pt x="16" y="56"/>
                  </a:moveTo>
                  <a:cubicBezTo>
                    <a:pt x="20" y="48"/>
                    <a:pt x="20" y="48"/>
                    <a:pt x="20" y="48"/>
                  </a:cubicBezTo>
                  <a:cubicBezTo>
                    <a:pt x="28" y="38"/>
                    <a:pt x="27" y="41"/>
                    <a:pt x="20" y="30"/>
                  </a:cubicBezTo>
                  <a:cubicBezTo>
                    <a:pt x="14" y="22"/>
                    <a:pt x="16" y="21"/>
                    <a:pt x="24" y="19"/>
                  </a:cubicBezTo>
                  <a:cubicBezTo>
                    <a:pt x="30" y="17"/>
                    <a:pt x="32" y="21"/>
                    <a:pt x="37" y="17"/>
                  </a:cubicBezTo>
                  <a:cubicBezTo>
                    <a:pt x="44" y="12"/>
                    <a:pt x="50" y="7"/>
                    <a:pt x="58" y="3"/>
                  </a:cubicBezTo>
                  <a:cubicBezTo>
                    <a:pt x="62" y="1"/>
                    <a:pt x="64" y="2"/>
                    <a:pt x="68" y="3"/>
                  </a:cubicBezTo>
                  <a:cubicBezTo>
                    <a:pt x="72" y="3"/>
                    <a:pt x="74" y="0"/>
                    <a:pt x="78" y="0"/>
                  </a:cubicBezTo>
                  <a:cubicBezTo>
                    <a:pt x="86" y="10"/>
                    <a:pt x="86" y="14"/>
                    <a:pt x="100" y="15"/>
                  </a:cubicBezTo>
                  <a:cubicBezTo>
                    <a:pt x="104" y="23"/>
                    <a:pt x="102" y="24"/>
                    <a:pt x="112" y="26"/>
                  </a:cubicBezTo>
                  <a:cubicBezTo>
                    <a:pt x="115" y="26"/>
                    <a:pt x="115" y="30"/>
                    <a:pt x="118" y="31"/>
                  </a:cubicBezTo>
                  <a:cubicBezTo>
                    <a:pt x="120" y="32"/>
                    <a:pt x="127" y="28"/>
                    <a:pt x="130" y="28"/>
                  </a:cubicBezTo>
                  <a:cubicBezTo>
                    <a:pt x="135" y="25"/>
                    <a:pt x="141" y="20"/>
                    <a:pt x="147" y="18"/>
                  </a:cubicBezTo>
                  <a:cubicBezTo>
                    <a:pt x="148" y="18"/>
                    <a:pt x="156" y="21"/>
                    <a:pt x="156" y="22"/>
                  </a:cubicBezTo>
                  <a:cubicBezTo>
                    <a:pt x="157" y="25"/>
                    <a:pt x="156" y="27"/>
                    <a:pt x="159" y="30"/>
                  </a:cubicBezTo>
                  <a:cubicBezTo>
                    <a:pt x="161" y="33"/>
                    <a:pt x="162" y="34"/>
                    <a:pt x="163" y="37"/>
                  </a:cubicBezTo>
                  <a:cubicBezTo>
                    <a:pt x="165" y="43"/>
                    <a:pt x="169" y="48"/>
                    <a:pt x="175" y="42"/>
                  </a:cubicBezTo>
                  <a:cubicBezTo>
                    <a:pt x="185" y="32"/>
                    <a:pt x="190" y="39"/>
                    <a:pt x="185" y="49"/>
                  </a:cubicBezTo>
                  <a:cubicBezTo>
                    <a:pt x="184" y="52"/>
                    <a:pt x="182" y="56"/>
                    <a:pt x="183" y="59"/>
                  </a:cubicBezTo>
                  <a:cubicBezTo>
                    <a:pt x="183" y="62"/>
                    <a:pt x="193" y="58"/>
                    <a:pt x="195" y="57"/>
                  </a:cubicBezTo>
                  <a:cubicBezTo>
                    <a:pt x="195" y="57"/>
                    <a:pt x="195" y="57"/>
                    <a:pt x="195" y="57"/>
                  </a:cubicBezTo>
                  <a:cubicBezTo>
                    <a:pt x="195" y="60"/>
                    <a:pt x="198" y="62"/>
                    <a:pt x="198" y="66"/>
                  </a:cubicBezTo>
                  <a:cubicBezTo>
                    <a:pt x="198" y="70"/>
                    <a:pt x="197" y="81"/>
                    <a:pt x="201" y="84"/>
                  </a:cubicBezTo>
                  <a:cubicBezTo>
                    <a:pt x="208" y="91"/>
                    <a:pt x="217" y="95"/>
                    <a:pt x="217" y="107"/>
                  </a:cubicBezTo>
                  <a:cubicBezTo>
                    <a:pt x="217" y="112"/>
                    <a:pt x="212" y="116"/>
                    <a:pt x="214" y="121"/>
                  </a:cubicBezTo>
                  <a:cubicBezTo>
                    <a:pt x="216" y="125"/>
                    <a:pt x="225" y="127"/>
                    <a:pt x="222" y="133"/>
                  </a:cubicBezTo>
                  <a:cubicBezTo>
                    <a:pt x="221" y="134"/>
                    <a:pt x="218" y="134"/>
                    <a:pt x="218" y="136"/>
                  </a:cubicBezTo>
                  <a:cubicBezTo>
                    <a:pt x="215" y="137"/>
                    <a:pt x="218" y="148"/>
                    <a:pt x="219" y="151"/>
                  </a:cubicBezTo>
                  <a:cubicBezTo>
                    <a:pt x="222" y="153"/>
                    <a:pt x="223" y="159"/>
                    <a:pt x="226" y="159"/>
                  </a:cubicBezTo>
                  <a:cubicBezTo>
                    <a:pt x="226" y="159"/>
                    <a:pt x="226" y="159"/>
                    <a:pt x="226" y="159"/>
                  </a:cubicBezTo>
                  <a:cubicBezTo>
                    <a:pt x="215" y="164"/>
                    <a:pt x="205" y="155"/>
                    <a:pt x="195" y="154"/>
                  </a:cubicBezTo>
                  <a:cubicBezTo>
                    <a:pt x="179" y="151"/>
                    <a:pt x="176" y="164"/>
                    <a:pt x="164" y="166"/>
                  </a:cubicBezTo>
                  <a:cubicBezTo>
                    <a:pt x="157" y="167"/>
                    <a:pt x="151" y="169"/>
                    <a:pt x="148" y="177"/>
                  </a:cubicBezTo>
                  <a:cubicBezTo>
                    <a:pt x="147" y="181"/>
                    <a:pt x="144" y="197"/>
                    <a:pt x="146" y="200"/>
                  </a:cubicBezTo>
                  <a:cubicBezTo>
                    <a:pt x="149" y="206"/>
                    <a:pt x="149" y="207"/>
                    <a:pt x="147" y="213"/>
                  </a:cubicBezTo>
                  <a:cubicBezTo>
                    <a:pt x="147" y="217"/>
                    <a:pt x="156" y="217"/>
                    <a:pt x="149" y="222"/>
                  </a:cubicBezTo>
                  <a:cubicBezTo>
                    <a:pt x="137" y="228"/>
                    <a:pt x="137" y="228"/>
                    <a:pt x="137" y="228"/>
                  </a:cubicBezTo>
                  <a:cubicBezTo>
                    <a:pt x="137" y="228"/>
                    <a:pt x="137" y="228"/>
                    <a:pt x="137" y="228"/>
                  </a:cubicBezTo>
                  <a:cubicBezTo>
                    <a:pt x="136" y="226"/>
                    <a:pt x="121" y="226"/>
                    <a:pt x="122" y="223"/>
                  </a:cubicBezTo>
                  <a:cubicBezTo>
                    <a:pt x="124" y="217"/>
                    <a:pt x="121" y="218"/>
                    <a:pt x="117" y="219"/>
                  </a:cubicBezTo>
                  <a:cubicBezTo>
                    <a:pt x="113" y="221"/>
                    <a:pt x="109" y="222"/>
                    <a:pt x="106" y="218"/>
                  </a:cubicBezTo>
                  <a:cubicBezTo>
                    <a:pt x="106" y="216"/>
                    <a:pt x="106" y="207"/>
                    <a:pt x="104" y="205"/>
                  </a:cubicBezTo>
                  <a:cubicBezTo>
                    <a:pt x="101" y="201"/>
                    <a:pt x="97" y="200"/>
                    <a:pt x="94" y="196"/>
                  </a:cubicBezTo>
                  <a:cubicBezTo>
                    <a:pt x="93" y="195"/>
                    <a:pt x="91" y="191"/>
                    <a:pt x="90" y="190"/>
                  </a:cubicBezTo>
                  <a:cubicBezTo>
                    <a:pt x="86" y="188"/>
                    <a:pt x="84" y="191"/>
                    <a:pt x="81" y="191"/>
                  </a:cubicBezTo>
                  <a:cubicBezTo>
                    <a:pt x="80" y="191"/>
                    <a:pt x="81" y="190"/>
                    <a:pt x="81" y="191"/>
                  </a:cubicBezTo>
                  <a:cubicBezTo>
                    <a:pt x="73" y="182"/>
                    <a:pt x="73" y="182"/>
                    <a:pt x="73" y="182"/>
                  </a:cubicBezTo>
                  <a:cubicBezTo>
                    <a:pt x="70" y="176"/>
                    <a:pt x="70" y="179"/>
                    <a:pt x="71" y="172"/>
                  </a:cubicBezTo>
                  <a:cubicBezTo>
                    <a:pt x="72" y="168"/>
                    <a:pt x="68" y="167"/>
                    <a:pt x="68" y="164"/>
                  </a:cubicBezTo>
                  <a:cubicBezTo>
                    <a:pt x="68" y="163"/>
                    <a:pt x="68" y="161"/>
                    <a:pt x="68" y="160"/>
                  </a:cubicBezTo>
                  <a:cubicBezTo>
                    <a:pt x="68" y="159"/>
                    <a:pt x="60" y="153"/>
                    <a:pt x="59" y="153"/>
                  </a:cubicBezTo>
                  <a:cubicBezTo>
                    <a:pt x="50" y="149"/>
                    <a:pt x="47" y="159"/>
                    <a:pt x="41" y="149"/>
                  </a:cubicBezTo>
                  <a:cubicBezTo>
                    <a:pt x="26" y="126"/>
                    <a:pt x="26" y="126"/>
                    <a:pt x="26" y="126"/>
                  </a:cubicBezTo>
                  <a:cubicBezTo>
                    <a:pt x="23" y="120"/>
                    <a:pt x="19" y="113"/>
                    <a:pt x="18" y="105"/>
                  </a:cubicBezTo>
                  <a:cubicBezTo>
                    <a:pt x="17" y="98"/>
                    <a:pt x="12" y="98"/>
                    <a:pt x="8" y="93"/>
                  </a:cubicBezTo>
                  <a:cubicBezTo>
                    <a:pt x="6" y="91"/>
                    <a:pt x="6" y="87"/>
                    <a:pt x="6" y="84"/>
                  </a:cubicBezTo>
                  <a:cubicBezTo>
                    <a:pt x="5" y="82"/>
                    <a:pt x="0" y="77"/>
                    <a:pt x="0" y="75"/>
                  </a:cubicBezTo>
                  <a:cubicBezTo>
                    <a:pt x="6" y="75"/>
                    <a:pt x="6" y="77"/>
                    <a:pt x="11" y="74"/>
                  </a:cubicBezTo>
                  <a:cubicBezTo>
                    <a:pt x="14" y="71"/>
                    <a:pt x="24" y="68"/>
                    <a:pt x="25" y="64"/>
                  </a:cubicBezTo>
                  <a:cubicBezTo>
                    <a:pt x="25" y="60"/>
                    <a:pt x="19" y="58"/>
                    <a:pt x="16" y="5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p:cNvSpPr>
            <p:nvPr/>
          </p:nvSpPr>
          <p:spPr bwMode="auto">
            <a:xfrm>
              <a:off x="5135563" y="2684463"/>
              <a:ext cx="641350" cy="536575"/>
            </a:xfrm>
            <a:custGeom>
              <a:avLst/>
              <a:gdLst/>
              <a:ahLst/>
              <a:cxnLst>
                <a:cxn ang="0">
                  <a:pos x="383" y="36"/>
                </a:cxn>
                <a:cxn ang="0">
                  <a:pos x="402" y="43"/>
                </a:cxn>
                <a:cxn ang="0">
                  <a:pos x="418" y="70"/>
                </a:cxn>
                <a:cxn ang="0">
                  <a:pos x="399" y="75"/>
                </a:cxn>
                <a:cxn ang="0">
                  <a:pos x="377" y="109"/>
                </a:cxn>
                <a:cxn ang="0">
                  <a:pos x="373" y="147"/>
                </a:cxn>
                <a:cxn ang="0">
                  <a:pos x="362" y="166"/>
                </a:cxn>
                <a:cxn ang="0">
                  <a:pos x="339" y="187"/>
                </a:cxn>
                <a:cxn ang="0">
                  <a:pos x="307" y="202"/>
                </a:cxn>
                <a:cxn ang="0">
                  <a:pos x="286" y="202"/>
                </a:cxn>
                <a:cxn ang="0">
                  <a:pos x="256" y="224"/>
                </a:cxn>
                <a:cxn ang="0">
                  <a:pos x="269" y="219"/>
                </a:cxn>
                <a:cxn ang="0">
                  <a:pos x="232" y="254"/>
                </a:cxn>
                <a:cxn ang="0">
                  <a:pos x="220" y="255"/>
                </a:cxn>
                <a:cxn ang="0">
                  <a:pos x="206" y="264"/>
                </a:cxn>
                <a:cxn ang="0">
                  <a:pos x="190" y="278"/>
                </a:cxn>
                <a:cxn ang="0">
                  <a:pos x="164" y="264"/>
                </a:cxn>
                <a:cxn ang="0">
                  <a:pos x="154" y="250"/>
                </a:cxn>
                <a:cxn ang="0">
                  <a:pos x="142" y="260"/>
                </a:cxn>
                <a:cxn ang="0">
                  <a:pos x="135" y="273"/>
                </a:cxn>
                <a:cxn ang="0">
                  <a:pos x="117" y="304"/>
                </a:cxn>
                <a:cxn ang="0">
                  <a:pos x="83" y="316"/>
                </a:cxn>
                <a:cxn ang="0">
                  <a:pos x="78" y="302"/>
                </a:cxn>
                <a:cxn ang="0">
                  <a:pos x="59" y="334"/>
                </a:cxn>
                <a:cxn ang="0">
                  <a:pos x="25" y="342"/>
                </a:cxn>
                <a:cxn ang="0">
                  <a:pos x="0" y="347"/>
                </a:cxn>
                <a:cxn ang="0">
                  <a:pos x="14" y="308"/>
                </a:cxn>
                <a:cxn ang="0">
                  <a:pos x="37" y="288"/>
                </a:cxn>
                <a:cxn ang="0">
                  <a:pos x="51" y="272"/>
                </a:cxn>
                <a:cxn ang="0">
                  <a:pos x="54" y="257"/>
                </a:cxn>
                <a:cxn ang="0">
                  <a:pos x="46" y="224"/>
                </a:cxn>
                <a:cxn ang="0">
                  <a:pos x="35" y="202"/>
                </a:cxn>
                <a:cxn ang="0">
                  <a:pos x="55" y="186"/>
                </a:cxn>
                <a:cxn ang="0">
                  <a:pos x="83" y="201"/>
                </a:cxn>
                <a:cxn ang="0">
                  <a:pos x="68" y="183"/>
                </a:cxn>
                <a:cxn ang="0">
                  <a:pos x="65" y="147"/>
                </a:cxn>
                <a:cxn ang="0">
                  <a:pos x="66" y="122"/>
                </a:cxn>
                <a:cxn ang="0">
                  <a:pos x="86" y="104"/>
                </a:cxn>
                <a:cxn ang="0">
                  <a:pos x="107" y="102"/>
                </a:cxn>
                <a:cxn ang="0">
                  <a:pos x="125" y="91"/>
                </a:cxn>
                <a:cxn ang="0">
                  <a:pos x="133" y="74"/>
                </a:cxn>
                <a:cxn ang="0">
                  <a:pos x="143" y="65"/>
                </a:cxn>
                <a:cxn ang="0">
                  <a:pos x="146" y="44"/>
                </a:cxn>
                <a:cxn ang="0">
                  <a:pos x="151" y="25"/>
                </a:cxn>
                <a:cxn ang="0">
                  <a:pos x="175" y="12"/>
                </a:cxn>
                <a:cxn ang="0">
                  <a:pos x="176" y="1"/>
                </a:cxn>
                <a:cxn ang="0">
                  <a:pos x="211" y="11"/>
                </a:cxn>
                <a:cxn ang="0">
                  <a:pos x="253" y="14"/>
                </a:cxn>
                <a:cxn ang="0">
                  <a:pos x="253" y="31"/>
                </a:cxn>
                <a:cxn ang="0">
                  <a:pos x="279" y="30"/>
                </a:cxn>
                <a:cxn ang="0">
                  <a:pos x="300" y="32"/>
                </a:cxn>
                <a:cxn ang="0">
                  <a:pos x="313" y="30"/>
                </a:cxn>
                <a:cxn ang="0">
                  <a:pos x="320" y="0"/>
                </a:cxn>
                <a:cxn ang="0">
                  <a:pos x="338" y="12"/>
                </a:cxn>
                <a:cxn ang="0">
                  <a:pos x="354" y="21"/>
                </a:cxn>
              </a:cxnLst>
              <a:rect l="0" t="0" r="r" b="b"/>
              <a:pathLst>
                <a:path w="418" h="351">
                  <a:moveTo>
                    <a:pt x="365" y="27"/>
                  </a:moveTo>
                  <a:cubicBezTo>
                    <a:pt x="370" y="33"/>
                    <a:pt x="379" y="30"/>
                    <a:pt x="383" y="36"/>
                  </a:cubicBezTo>
                  <a:cubicBezTo>
                    <a:pt x="386" y="40"/>
                    <a:pt x="385" y="48"/>
                    <a:pt x="390" y="49"/>
                  </a:cubicBezTo>
                  <a:cubicBezTo>
                    <a:pt x="393" y="49"/>
                    <a:pt x="397" y="43"/>
                    <a:pt x="402" y="43"/>
                  </a:cubicBezTo>
                  <a:cubicBezTo>
                    <a:pt x="408" y="43"/>
                    <a:pt x="400" y="51"/>
                    <a:pt x="407" y="54"/>
                  </a:cubicBezTo>
                  <a:cubicBezTo>
                    <a:pt x="416" y="56"/>
                    <a:pt x="416" y="62"/>
                    <a:pt x="418" y="70"/>
                  </a:cubicBezTo>
                  <a:cubicBezTo>
                    <a:pt x="418" y="70"/>
                    <a:pt x="418" y="70"/>
                    <a:pt x="418" y="70"/>
                  </a:cubicBezTo>
                  <a:cubicBezTo>
                    <a:pt x="412" y="72"/>
                    <a:pt x="405" y="73"/>
                    <a:pt x="399" y="75"/>
                  </a:cubicBezTo>
                  <a:cubicBezTo>
                    <a:pt x="393" y="78"/>
                    <a:pt x="389" y="84"/>
                    <a:pt x="384" y="87"/>
                  </a:cubicBezTo>
                  <a:cubicBezTo>
                    <a:pt x="374" y="93"/>
                    <a:pt x="375" y="98"/>
                    <a:pt x="377" y="109"/>
                  </a:cubicBezTo>
                  <a:cubicBezTo>
                    <a:pt x="378" y="119"/>
                    <a:pt x="384" y="126"/>
                    <a:pt x="384" y="137"/>
                  </a:cubicBezTo>
                  <a:cubicBezTo>
                    <a:pt x="384" y="143"/>
                    <a:pt x="377" y="144"/>
                    <a:pt x="373" y="147"/>
                  </a:cubicBezTo>
                  <a:cubicBezTo>
                    <a:pt x="370" y="150"/>
                    <a:pt x="369" y="154"/>
                    <a:pt x="366" y="156"/>
                  </a:cubicBezTo>
                  <a:cubicBezTo>
                    <a:pt x="364" y="159"/>
                    <a:pt x="362" y="162"/>
                    <a:pt x="362" y="166"/>
                  </a:cubicBezTo>
                  <a:cubicBezTo>
                    <a:pt x="362" y="170"/>
                    <a:pt x="357" y="171"/>
                    <a:pt x="355" y="173"/>
                  </a:cubicBezTo>
                  <a:cubicBezTo>
                    <a:pt x="352" y="177"/>
                    <a:pt x="346" y="190"/>
                    <a:pt x="339" y="187"/>
                  </a:cubicBezTo>
                  <a:cubicBezTo>
                    <a:pt x="338" y="187"/>
                    <a:pt x="342" y="192"/>
                    <a:pt x="335" y="195"/>
                  </a:cubicBezTo>
                  <a:cubicBezTo>
                    <a:pt x="325" y="198"/>
                    <a:pt x="315" y="199"/>
                    <a:pt x="307" y="202"/>
                  </a:cubicBezTo>
                  <a:cubicBezTo>
                    <a:pt x="295" y="207"/>
                    <a:pt x="285" y="209"/>
                    <a:pt x="274" y="215"/>
                  </a:cubicBezTo>
                  <a:cubicBezTo>
                    <a:pt x="264" y="221"/>
                    <a:pt x="287" y="203"/>
                    <a:pt x="286" y="202"/>
                  </a:cubicBezTo>
                  <a:cubicBezTo>
                    <a:pt x="282" y="193"/>
                    <a:pt x="279" y="196"/>
                    <a:pt x="271" y="201"/>
                  </a:cubicBezTo>
                  <a:cubicBezTo>
                    <a:pt x="268" y="202"/>
                    <a:pt x="256" y="221"/>
                    <a:pt x="256" y="224"/>
                  </a:cubicBezTo>
                  <a:cubicBezTo>
                    <a:pt x="256" y="230"/>
                    <a:pt x="266" y="221"/>
                    <a:pt x="268" y="219"/>
                  </a:cubicBezTo>
                  <a:cubicBezTo>
                    <a:pt x="269" y="218"/>
                    <a:pt x="269" y="218"/>
                    <a:pt x="269" y="219"/>
                  </a:cubicBezTo>
                  <a:cubicBezTo>
                    <a:pt x="265" y="227"/>
                    <a:pt x="246" y="241"/>
                    <a:pt x="240" y="243"/>
                  </a:cubicBezTo>
                  <a:cubicBezTo>
                    <a:pt x="237" y="246"/>
                    <a:pt x="234" y="250"/>
                    <a:pt x="232" y="254"/>
                  </a:cubicBezTo>
                  <a:cubicBezTo>
                    <a:pt x="232" y="254"/>
                    <a:pt x="232" y="254"/>
                    <a:pt x="232" y="254"/>
                  </a:cubicBezTo>
                  <a:cubicBezTo>
                    <a:pt x="228" y="252"/>
                    <a:pt x="222" y="253"/>
                    <a:pt x="220" y="255"/>
                  </a:cubicBezTo>
                  <a:cubicBezTo>
                    <a:pt x="217" y="257"/>
                    <a:pt x="215" y="261"/>
                    <a:pt x="212" y="262"/>
                  </a:cubicBezTo>
                  <a:cubicBezTo>
                    <a:pt x="210" y="263"/>
                    <a:pt x="208" y="262"/>
                    <a:pt x="206" y="264"/>
                  </a:cubicBezTo>
                  <a:cubicBezTo>
                    <a:pt x="204" y="266"/>
                    <a:pt x="202" y="270"/>
                    <a:pt x="201" y="273"/>
                  </a:cubicBezTo>
                  <a:cubicBezTo>
                    <a:pt x="198" y="280"/>
                    <a:pt x="197" y="278"/>
                    <a:pt x="190" y="278"/>
                  </a:cubicBezTo>
                  <a:cubicBezTo>
                    <a:pt x="185" y="278"/>
                    <a:pt x="175" y="278"/>
                    <a:pt x="171" y="274"/>
                  </a:cubicBezTo>
                  <a:cubicBezTo>
                    <a:pt x="168" y="271"/>
                    <a:pt x="167" y="265"/>
                    <a:pt x="164" y="264"/>
                  </a:cubicBezTo>
                  <a:cubicBezTo>
                    <a:pt x="162" y="262"/>
                    <a:pt x="160" y="263"/>
                    <a:pt x="158" y="260"/>
                  </a:cubicBezTo>
                  <a:cubicBezTo>
                    <a:pt x="156" y="259"/>
                    <a:pt x="155" y="250"/>
                    <a:pt x="154" y="250"/>
                  </a:cubicBezTo>
                  <a:cubicBezTo>
                    <a:pt x="151" y="251"/>
                    <a:pt x="153" y="265"/>
                    <a:pt x="146" y="257"/>
                  </a:cubicBezTo>
                  <a:cubicBezTo>
                    <a:pt x="144" y="254"/>
                    <a:pt x="143" y="259"/>
                    <a:pt x="142" y="260"/>
                  </a:cubicBezTo>
                  <a:cubicBezTo>
                    <a:pt x="139" y="262"/>
                    <a:pt x="135" y="260"/>
                    <a:pt x="133" y="262"/>
                  </a:cubicBezTo>
                  <a:cubicBezTo>
                    <a:pt x="133" y="266"/>
                    <a:pt x="138" y="268"/>
                    <a:pt x="135" y="273"/>
                  </a:cubicBezTo>
                  <a:cubicBezTo>
                    <a:pt x="131" y="277"/>
                    <a:pt x="127" y="278"/>
                    <a:pt x="121" y="280"/>
                  </a:cubicBezTo>
                  <a:cubicBezTo>
                    <a:pt x="109" y="284"/>
                    <a:pt x="115" y="295"/>
                    <a:pt x="117" y="304"/>
                  </a:cubicBezTo>
                  <a:cubicBezTo>
                    <a:pt x="119" y="312"/>
                    <a:pt x="103" y="307"/>
                    <a:pt x="100" y="306"/>
                  </a:cubicBezTo>
                  <a:cubicBezTo>
                    <a:pt x="89" y="298"/>
                    <a:pt x="90" y="317"/>
                    <a:pt x="83" y="316"/>
                  </a:cubicBezTo>
                  <a:cubicBezTo>
                    <a:pt x="82" y="313"/>
                    <a:pt x="82" y="311"/>
                    <a:pt x="82" y="308"/>
                  </a:cubicBezTo>
                  <a:cubicBezTo>
                    <a:pt x="82" y="305"/>
                    <a:pt x="78" y="305"/>
                    <a:pt x="78" y="302"/>
                  </a:cubicBezTo>
                  <a:cubicBezTo>
                    <a:pt x="75" y="285"/>
                    <a:pt x="67" y="306"/>
                    <a:pt x="64" y="309"/>
                  </a:cubicBezTo>
                  <a:cubicBezTo>
                    <a:pt x="60" y="319"/>
                    <a:pt x="69" y="325"/>
                    <a:pt x="59" y="334"/>
                  </a:cubicBezTo>
                  <a:cubicBezTo>
                    <a:pt x="53" y="340"/>
                    <a:pt x="49" y="327"/>
                    <a:pt x="40" y="333"/>
                  </a:cubicBezTo>
                  <a:cubicBezTo>
                    <a:pt x="36" y="337"/>
                    <a:pt x="30" y="339"/>
                    <a:pt x="25" y="342"/>
                  </a:cubicBezTo>
                  <a:cubicBezTo>
                    <a:pt x="18" y="347"/>
                    <a:pt x="8" y="351"/>
                    <a:pt x="0" y="347"/>
                  </a:cubicBezTo>
                  <a:cubicBezTo>
                    <a:pt x="0" y="347"/>
                    <a:pt x="0" y="347"/>
                    <a:pt x="0" y="347"/>
                  </a:cubicBezTo>
                  <a:cubicBezTo>
                    <a:pt x="4" y="333"/>
                    <a:pt x="4" y="333"/>
                    <a:pt x="4" y="333"/>
                  </a:cubicBezTo>
                  <a:cubicBezTo>
                    <a:pt x="9" y="325"/>
                    <a:pt x="3" y="313"/>
                    <a:pt x="14" y="308"/>
                  </a:cubicBezTo>
                  <a:cubicBezTo>
                    <a:pt x="18" y="307"/>
                    <a:pt x="25" y="311"/>
                    <a:pt x="26" y="305"/>
                  </a:cubicBezTo>
                  <a:cubicBezTo>
                    <a:pt x="28" y="297"/>
                    <a:pt x="38" y="295"/>
                    <a:pt x="37" y="288"/>
                  </a:cubicBezTo>
                  <a:cubicBezTo>
                    <a:pt x="36" y="283"/>
                    <a:pt x="40" y="284"/>
                    <a:pt x="44" y="282"/>
                  </a:cubicBezTo>
                  <a:cubicBezTo>
                    <a:pt x="49" y="280"/>
                    <a:pt x="49" y="277"/>
                    <a:pt x="51" y="272"/>
                  </a:cubicBezTo>
                  <a:cubicBezTo>
                    <a:pt x="53" y="270"/>
                    <a:pt x="57" y="268"/>
                    <a:pt x="58" y="267"/>
                  </a:cubicBezTo>
                  <a:cubicBezTo>
                    <a:pt x="59" y="265"/>
                    <a:pt x="55" y="260"/>
                    <a:pt x="54" y="257"/>
                  </a:cubicBezTo>
                  <a:cubicBezTo>
                    <a:pt x="53" y="250"/>
                    <a:pt x="51" y="243"/>
                    <a:pt x="51" y="236"/>
                  </a:cubicBezTo>
                  <a:cubicBezTo>
                    <a:pt x="51" y="229"/>
                    <a:pt x="49" y="229"/>
                    <a:pt x="46" y="224"/>
                  </a:cubicBezTo>
                  <a:cubicBezTo>
                    <a:pt x="43" y="220"/>
                    <a:pt x="47" y="204"/>
                    <a:pt x="41" y="206"/>
                  </a:cubicBezTo>
                  <a:cubicBezTo>
                    <a:pt x="36" y="209"/>
                    <a:pt x="35" y="206"/>
                    <a:pt x="35" y="202"/>
                  </a:cubicBezTo>
                  <a:cubicBezTo>
                    <a:pt x="35" y="192"/>
                    <a:pt x="25" y="194"/>
                    <a:pt x="34" y="183"/>
                  </a:cubicBezTo>
                  <a:cubicBezTo>
                    <a:pt x="35" y="181"/>
                    <a:pt x="52" y="185"/>
                    <a:pt x="55" y="186"/>
                  </a:cubicBezTo>
                  <a:cubicBezTo>
                    <a:pt x="59" y="188"/>
                    <a:pt x="64" y="202"/>
                    <a:pt x="68" y="199"/>
                  </a:cubicBezTo>
                  <a:cubicBezTo>
                    <a:pt x="74" y="195"/>
                    <a:pt x="80" y="194"/>
                    <a:pt x="83" y="201"/>
                  </a:cubicBezTo>
                  <a:cubicBezTo>
                    <a:pt x="87" y="209"/>
                    <a:pt x="94" y="202"/>
                    <a:pt x="93" y="197"/>
                  </a:cubicBezTo>
                  <a:cubicBezTo>
                    <a:pt x="92" y="184"/>
                    <a:pt x="76" y="191"/>
                    <a:pt x="68" y="183"/>
                  </a:cubicBezTo>
                  <a:cubicBezTo>
                    <a:pt x="65" y="179"/>
                    <a:pt x="68" y="166"/>
                    <a:pt x="68" y="160"/>
                  </a:cubicBezTo>
                  <a:cubicBezTo>
                    <a:pt x="69" y="153"/>
                    <a:pt x="68" y="153"/>
                    <a:pt x="65" y="147"/>
                  </a:cubicBezTo>
                  <a:cubicBezTo>
                    <a:pt x="64" y="143"/>
                    <a:pt x="65" y="139"/>
                    <a:pt x="65" y="135"/>
                  </a:cubicBezTo>
                  <a:cubicBezTo>
                    <a:pt x="65" y="134"/>
                    <a:pt x="60" y="116"/>
                    <a:pt x="66" y="122"/>
                  </a:cubicBezTo>
                  <a:cubicBezTo>
                    <a:pt x="74" y="129"/>
                    <a:pt x="79" y="119"/>
                    <a:pt x="83" y="114"/>
                  </a:cubicBezTo>
                  <a:cubicBezTo>
                    <a:pt x="85" y="110"/>
                    <a:pt x="84" y="107"/>
                    <a:pt x="86" y="104"/>
                  </a:cubicBezTo>
                  <a:cubicBezTo>
                    <a:pt x="88" y="102"/>
                    <a:pt x="92" y="103"/>
                    <a:pt x="95" y="103"/>
                  </a:cubicBezTo>
                  <a:cubicBezTo>
                    <a:pt x="101" y="103"/>
                    <a:pt x="103" y="94"/>
                    <a:pt x="107" y="102"/>
                  </a:cubicBezTo>
                  <a:cubicBezTo>
                    <a:pt x="110" y="107"/>
                    <a:pt x="114" y="106"/>
                    <a:pt x="119" y="103"/>
                  </a:cubicBezTo>
                  <a:cubicBezTo>
                    <a:pt x="123" y="100"/>
                    <a:pt x="120" y="93"/>
                    <a:pt x="125" y="91"/>
                  </a:cubicBezTo>
                  <a:cubicBezTo>
                    <a:pt x="129" y="90"/>
                    <a:pt x="135" y="92"/>
                    <a:pt x="137" y="89"/>
                  </a:cubicBezTo>
                  <a:cubicBezTo>
                    <a:pt x="141" y="85"/>
                    <a:pt x="128" y="82"/>
                    <a:pt x="133" y="74"/>
                  </a:cubicBezTo>
                  <a:cubicBezTo>
                    <a:pt x="135" y="72"/>
                    <a:pt x="136" y="70"/>
                    <a:pt x="137" y="67"/>
                  </a:cubicBezTo>
                  <a:cubicBezTo>
                    <a:pt x="137" y="65"/>
                    <a:pt x="145" y="70"/>
                    <a:pt x="143" y="65"/>
                  </a:cubicBezTo>
                  <a:cubicBezTo>
                    <a:pt x="139" y="55"/>
                    <a:pt x="146" y="57"/>
                    <a:pt x="149" y="50"/>
                  </a:cubicBezTo>
                  <a:cubicBezTo>
                    <a:pt x="150" y="47"/>
                    <a:pt x="147" y="46"/>
                    <a:pt x="146" y="44"/>
                  </a:cubicBezTo>
                  <a:cubicBezTo>
                    <a:pt x="145" y="40"/>
                    <a:pt x="145" y="35"/>
                    <a:pt x="147" y="32"/>
                  </a:cubicBezTo>
                  <a:cubicBezTo>
                    <a:pt x="149" y="30"/>
                    <a:pt x="149" y="27"/>
                    <a:pt x="151" y="25"/>
                  </a:cubicBezTo>
                  <a:cubicBezTo>
                    <a:pt x="155" y="20"/>
                    <a:pt x="163" y="19"/>
                    <a:pt x="168" y="15"/>
                  </a:cubicBezTo>
                  <a:cubicBezTo>
                    <a:pt x="170" y="14"/>
                    <a:pt x="173" y="14"/>
                    <a:pt x="175" y="12"/>
                  </a:cubicBezTo>
                  <a:cubicBezTo>
                    <a:pt x="178" y="10"/>
                    <a:pt x="175" y="7"/>
                    <a:pt x="176" y="5"/>
                  </a:cubicBezTo>
                  <a:cubicBezTo>
                    <a:pt x="176" y="1"/>
                    <a:pt x="176" y="1"/>
                    <a:pt x="176" y="1"/>
                  </a:cubicBezTo>
                  <a:cubicBezTo>
                    <a:pt x="176" y="1"/>
                    <a:pt x="176" y="1"/>
                    <a:pt x="176" y="1"/>
                  </a:cubicBezTo>
                  <a:cubicBezTo>
                    <a:pt x="188" y="1"/>
                    <a:pt x="199" y="20"/>
                    <a:pt x="211" y="11"/>
                  </a:cubicBezTo>
                  <a:cubicBezTo>
                    <a:pt x="223" y="3"/>
                    <a:pt x="228" y="9"/>
                    <a:pt x="241" y="6"/>
                  </a:cubicBezTo>
                  <a:cubicBezTo>
                    <a:pt x="252" y="3"/>
                    <a:pt x="253" y="2"/>
                    <a:pt x="253" y="14"/>
                  </a:cubicBezTo>
                  <a:cubicBezTo>
                    <a:pt x="253" y="21"/>
                    <a:pt x="248" y="24"/>
                    <a:pt x="248" y="29"/>
                  </a:cubicBezTo>
                  <a:cubicBezTo>
                    <a:pt x="248" y="32"/>
                    <a:pt x="251" y="31"/>
                    <a:pt x="253" y="31"/>
                  </a:cubicBezTo>
                  <a:cubicBezTo>
                    <a:pt x="262" y="31"/>
                    <a:pt x="254" y="37"/>
                    <a:pt x="266" y="33"/>
                  </a:cubicBezTo>
                  <a:cubicBezTo>
                    <a:pt x="279" y="30"/>
                    <a:pt x="279" y="30"/>
                    <a:pt x="279" y="30"/>
                  </a:cubicBezTo>
                  <a:cubicBezTo>
                    <a:pt x="282" y="29"/>
                    <a:pt x="285" y="32"/>
                    <a:pt x="288" y="33"/>
                  </a:cubicBezTo>
                  <a:cubicBezTo>
                    <a:pt x="293" y="35"/>
                    <a:pt x="295" y="32"/>
                    <a:pt x="300" y="32"/>
                  </a:cubicBezTo>
                  <a:cubicBezTo>
                    <a:pt x="305" y="32"/>
                    <a:pt x="296" y="44"/>
                    <a:pt x="308" y="40"/>
                  </a:cubicBezTo>
                  <a:cubicBezTo>
                    <a:pt x="313" y="38"/>
                    <a:pt x="318" y="35"/>
                    <a:pt x="313" y="30"/>
                  </a:cubicBezTo>
                  <a:cubicBezTo>
                    <a:pt x="308" y="24"/>
                    <a:pt x="319" y="22"/>
                    <a:pt x="320" y="16"/>
                  </a:cubicBezTo>
                  <a:cubicBezTo>
                    <a:pt x="322" y="11"/>
                    <a:pt x="311" y="2"/>
                    <a:pt x="320" y="0"/>
                  </a:cubicBezTo>
                  <a:cubicBezTo>
                    <a:pt x="323" y="2"/>
                    <a:pt x="325" y="2"/>
                    <a:pt x="328" y="3"/>
                  </a:cubicBezTo>
                  <a:cubicBezTo>
                    <a:pt x="332" y="5"/>
                    <a:pt x="335" y="8"/>
                    <a:pt x="338" y="12"/>
                  </a:cubicBezTo>
                  <a:cubicBezTo>
                    <a:pt x="339" y="14"/>
                    <a:pt x="342" y="18"/>
                    <a:pt x="344" y="18"/>
                  </a:cubicBezTo>
                  <a:cubicBezTo>
                    <a:pt x="348" y="18"/>
                    <a:pt x="351" y="18"/>
                    <a:pt x="354" y="21"/>
                  </a:cubicBezTo>
                  <a:cubicBezTo>
                    <a:pt x="356" y="23"/>
                    <a:pt x="361" y="26"/>
                    <a:pt x="365" y="2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p:cNvSpPr>
            <p:nvPr/>
          </p:nvSpPr>
          <p:spPr bwMode="auto">
            <a:xfrm>
              <a:off x="5332413" y="2360613"/>
              <a:ext cx="496888" cy="390525"/>
            </a:xfrm>
            <a:custGeom>
              <a:avLst/>
              <a:gdLst/>
              <a:ahLst/>
              <a:cxnLst>
                <a:cxn ang="0">
                  <a:pos x="51" y="52"/>
                </a:cxn>
                <a:cxn ang="0">
                  <a:pos x="69" y="60"/>
                </a:cxn>
                <a:cxn ang="0">
                  <a:pos x="95" y="73"/>
                </a:cxn>
                <a:cxn ang="0">
                  <a:pos x="111" y="68"/>
                </a:cxn>
                <a:cxn ang="0">
                  <a:pos x="154" y="56"/>
                </a:cxn>
                <a:cxn ang="0">
                  <a:pos x="193" y="42"/>
                </a:cxn>
                <a:cxn ang="0">
                  <a:pos x="221" y="70"/>
                </a:cxn>
                <a:cxn ang="0">
                  <a:pos x="241" y="54"/>
                </a:cxn>
                <a:cxn ang="0">
                  <a:pos x="262" y="44"/>
                </a:cxn>
                <a:cxn ang="0">
                  <a:pos x="269" y="27"/>
                </a:cxn>
                <a:cxn ang="0">
                  <a:pos x="278" y="9"/>
                </a:cxn>
                <a:cxn ang="0">
                  <a:pos x="302" y="2"/>
                </a:cxn>
                <a:cxn ang="0">
                  <a:pos x="307" y="3"/>
                </a:cxn>
                <a:cxn ang="0">
                  <a:pos x="312" y="21"/>
                </a:cxn>
                <a:cxn ang="0">
                  <a:pos x="318" y="41"/>
                </a:cxn>
                <a:cxn ang="0">
                  <a:pos x="313" y="61"/>
                </a:cxn>
                <a:cxn ang="0">
                  <a:pos x="304" y="82"/>
                </a:cxn>
                <a:cxn ang="0">
                  <a:pos x="285" y="102"/>
                </a:cxn>
                <a:cxn ang="0">
                  <a:pos x="272" y="113"/>
                </a:cxn>
                <a:cxn ang="0">
                  <a:pos x="242" y="124"/>
                </a:cxn>
                <a:cxn ang="0">
                  <a:pos x="201" y="142"/>
                </a:cxn>
                <a:cxn ang="0">
                  <a:pos x="181" y="143"/>
                </a:cxn>
                <a:cxn ang="0">
                  <a:pos x="178" y="159"/>
                </a:cxn>
                <a:cxn ang="0">
                  <a:pos x="200" y="174"/>
                </a:cxn>
                <a:cxn ang="0">
                  <a:pos x="219" y="183"/>
                </a:cxn>
                <a:cxn ang="0">
                  <a:pos x="235" y="205"/>
                </a:cxn>
                <a:cxn ang="0">
                  <a:pos x="243" y="219"/>
                </a:cxn>
                <a:cxn ang="0">
                  <a:pos x="237" y="238"/>
                </a:cxn>
                <a:cxn ang="0">
                  <a:pos x="226" y="232"/>
                </a:cxn>
                <a:cxn ang="0">
                  <a:pos x="210" y="223"/>
                </a:cxn>
                <a:cxn ang="0">
                  <a:pos x="192" y="211"/>
                </a:cxn>
                <a:cxn ang="0">
                  <a:pos x="185" y="241"/>
                </a:cxn>
                <a:cxn ang="0">
                  <a:pos x="172" y="243"/>
                </a:cxn>
                <a:cxn ang="0">
                  <a:pos x="151" y="241"/>
                </a:cxn>
                <a:cxn ang="0">
                  <a:pos x="125" y="242"/>
                </a:cxn>
                <a:cxn ang="0">
                  <a:pos x="125" y="225"/>
                </a:cxn>
                <a:cxn ang="0">
                  <a:pos x="83" y="222"/>
                </a:cxn>
                <a:cxn ang="0">
                  <a:pos x="48" y="212"/>
                </a:cxn>
                <a:cxn ang="0">
                  <a:pos x="71" y="194"/>
                </a:cxn>
                <a:cxn ang="0">
                  <a:pos x="71" y="177"/>
                </a:cxn>
                <a:cxn ang="0">
                  <a:pos x="57" y="172"/>
                </a:cxn>
                <a:cxn ang="0">
                  <a:pos x="52" y="154"/>
                </a:cxn>
                <a:cxn ang="0">
                  <a:pos x="50" y="130"/>
                </a:cxn>
                <a:cxn ang="0">
                  <a:pos x="36" y="130"/>
                </a:cxn>
                <a:cxn ang="0">
                  <a:pos x="16" y="104"/>
                </a:cxn>
                <a:cxn ang="0">
                  <a:pos x="4" y="93"/>
                </a:cxn>
                <a:cxn ang="0">
                  <a:pos x="4" y="69"/>
                </a:cxn>
              </a:cxnLst>
              <a:rect l="0" t="0" r="r" b="b"/>
              <a:pathLst>
                <a:path w="324" h="255">
                  <a:moveTo>
                    <a:pt x="13" y="59"/>
                  </a:moveTo>
                  <a:cubicBezTo>
                    <a:pt x="27" y="63"/>
                    <a:pt x="41" y="62"/>
                    <a:pt x="51" y="52"/>
                  </a:cubicBezTo>
                  <a:cubicBezTo>
                    <a:pt x="54" y="50"/>
                    <a:pt x="58" y="58"/>
                    <a:pt x="59" y="60"/>
                  </a:cubicBezTo>
                  <a:cubicBezTo>
                    <a:pt x="63" y="64"/>
                    <a:pt x="66" y="58"/>
                    <a:pt x="69" y="60"/>
                  </a:cubicBezTo>
                  <a:cubicBezTo>
                    <a:pt x="72" y="62"/>
                    <a:pt x="80" y="73"/>
                    <a:pt x="81" y="77"/>
                  </a:cubicBezTo>
                  <a:cubicBezTo>
                    <a:pt x="85" y="83"/>
                    <a:pt x="90" y="73"/>
                    <a:pt x="95" y="73"/>
                  </a:cubicBezTo>
                  <a:cubicBezTo>
                    <a:pt x="101" y="72"/>
                    <a:pt x="101" y="74"/>
                    <a:pt x="101" y="68"/>
                  </a:cubicBezTo>
                  <a:cubicBezTo>
                    <a:pt x="101" y="58"/>
                    <a:pt x="108" y="66"/>
                    <a:pt x="111" y="68"/>
                  </a:cubicBezTo>
                  <a:cubicBezTo>
                    <a:pt x="116" y="73"/>
                    <a:pt x="123" y="70"/>
                    <a:pt x="130" y="69"/>
                  </a:cubicBezTo>
                  <a:cubicBezTo>
                    <a:pt x="136" y="66"/>
                    <a:pt x="148" y="57"/>
                    <a:pt x="154" y="56"/>
                  </a:cubicBezTo>
                  <a:cubicBezTo>
                    <a:pt x="158" y="56"/>
                    <a:pt x="169" y="58"/>
                    <a:pt x="166" y="51"/>
                  </a:cubicBezTo>
                  <a:cubicBezTo>
                    <a:pt x="161" y="41"/>
                    <a:pt x="187" y="42"/>
                    <a:pt x="193" y="42"/>
                  </a:cubicBezTo>
                  <a:cubicBezTo>
                    <a:pt x="195" y="42"/>
                    <a:pt x="209" y="60"/>
                    <a:pt x="211" y="63"/>
                  </a:cubicBezTo>
                  <a:cubicBezTo>
                    <a:pt x="213" y="65"/>
                    <a:pt x="218" y="74"/>
                    <a:pt x="221" y="70"/>
                  </a:cubicBezTo>
                  <a:cubicBezTo>
                    <a:pt x="223" y="65"/>
                    <a:pt x="225" y="59"/>
                    <a:pt x="232" y="59"/>
                  </a:cubicBezTo>
                  <a:cubicBezTo>
                    <a:pt x="236" y="59"/>
                    <a:pt x="237" y="56"/>
                    <a:pt x="241" y="54"/>
                  </a:cubicBezTo>
                  <a:cubicBezTo>
                    <a:pt x="245" y="53"/>
                    <a:pt x="251" y="55"/>
                    <a:pt x="255" y="55"/>
                  </a:cubicBezTo>
                  <a:cubicBezTo>
                    <a:pt x="263" y="55"/>
                    <a:pt x="258" y="48"/>
                    <a:pt x="262" y="44"/>
                  </a:cubicBezTo>
                  <a:cubicBezTo>
                    <a:pt x="264" y="41"/>
                    <a:pt x="267" y="37"/>
                    <a:pt x="268" y="34"/>
                  </a:cubicBezTo>
                  <a:cubicBezTo>
                    <a:pt x="269" y="32"/>
                    <a:pt x="269" y="30"/>
                    <a:pt x="269" y="27"/>
                  </a:cubicBezTo>
                  <a:cubicBezTo>
                    <a:pt x="269" y="25"/>
                    <a:pt x="272" y="19"/>
                    <a:pt x="274" y="17"/>
                  </a:cubicBezTo>
                  <a:cubicBezTo>
                    <a:pt x="276" y="15"/>
                    <a:pt x="275" y="12"/>
                    <a:pt x="278" y="9"/>
                  </a:cubicBezTo>
                  <a:cubicBezTo>
                    <a:pt x="282" y="6"/>
                    <a:pt x="286" y="14"/>
                    <a:pt x="289" y="9"/>
                  </a:cubicBezTo>
                  <a:cubicBezTo>
                    <a:pt x="292" y="3"/>
                    <a:pt x="295" y="0"/>
                    <a:pt x="302" y="2"/>
                  </a:cubicBezTo>
                  <a:cubicBezTo>
                    <a:pt x="307" y="3"/>
                    <a:pt x="307" y="3"/>
                    <a:pt x="307" y="3"/>
                  </a:cubicBezTo>
                  <a:cubicBezTo>
                    <a:pt x="307" y="3"/>
                    <a:pt x="307" y="3"/>
                    <a:pt x="307" y="3"/>
                  </a:cubicBezTo>
                  <a:cubicBezTo>
                    <a:pt x="309" y="7"/>
                    <a:pt x="310" y="9"/>
                    <a:pt x="309" y="13"/>
                  </a:cubicBezTo>
                  <a:cubicBezTo>
                    <a:pt x="309" y="17"/>
                    <a:pt x="310" y="19"/>
                    <a:pt x="312" y="21"/>
                  </a:cubicBezTo>
                  <a:cubicBezTo>
                    <a:pt x="316" y="24"/>
                    <a:pt x="324" y="23"/>
                    <a:pt x="323" y="30"/>
                  </a:cubicBezTo>
                  <a:cubicBezTo>
                    <a:pt x="322" y="35"/>
                    <a:pt x="318" y="38"/>
                    <a:pt x="318" y="41"/>
                  </a:cubicBezTo>
                  <a:cubicBezTo>
                    <a:pt x="318" y="45"/>
                    <a:pt x="320" y="51"/>
                    <a:pt x="320" y="56"/>
                  </a:cubicBezTo>
                  <a:cubicBezTo>
                    <a:pt x="320" y="62"/>
                    <a:pt x="315" y="58"/>
                    <a:pt x="313" y="61"/>
                  </a:cubicBezTo>
                  <a:cubicBezTo>
                    <a:pt x="310" y="63"/>
                    <a:pt x="312" y="68"/>
                    <a:pt x="312" y="71"/>
                  </a:cubicBezTo>
                  <a:cubicBezTo>
                    <a:pt x="312" y="77"/>
                    <a:pt x="309" y="78"/>
                    <a:pt x="304" y="82"/>
                  </a:cubicBezTo>
                  <a:cubicBezTo>
                    <a:pt x="301" y="84"/>
                    <a:pt x="297" y="92"/>
                    <a:pt x="297" y="92"/>
                  </a:cubicBezTo>
                  <a:cubicBezTo>
                    <a:pt x="293" y="96"/>
                    <a:pt x="291" y="108"/>
                    <a:pt x="285" y="102"/>
                  </a:cubicBezTo>
                  <a:cubicBezTo>
                    <a:pt x="278" y="96"/>
                    <a:pt x="271" y="96"/>
                    <a:pt x="278" y="106"/>
                  </a:cubicBezTo>
                  <a:cubicBezTo>
                    <a:pt x="281" y="110"/>
                    <a:pt x="274" y="111"/>
                    <a:pt x="272" y="113"/>
                  </a:cubicBezTo>
                  <a:cubicBezTo>
                    <a:pt x="265" y="117"/>
                    <a:pt x="261" y="115"/>
                    <a:pt x="255" y="111"/>
                  </a:cubicBezTo>
                  <a:cubicBezTo>
                    <a:pt x="245" y="106"/>
                    <a:pt x="248" y="123"/>
                    <a:pt x="242" y="124"/>
                  </a:cubicBezTo>
                  <a:cubicBezTo>
                    <a:pt x="232" y="127"/>
                    <a:pt x="218" y="128"/>
                    <a:pt x="216" y="141"/>
                  </a:cubicBezTo>
                  <a:cubicBezTo>
                    <a:pt x="214" y="150"/>
                    <a:pt x="206" y="146"/>
                    <a:pt x="201" y="142"/>
                  </a:cubicBezTo>
                  <a:cubicBezTo>
                    <a:pt x="193" y="134"/>
                    <a:pt x="196" y="139"/>
                    <a:pt x="188" y="141"/>
                  </a:cubicBezTo>
                  <a:cubicBezTo>
                    <a:pt x="187" y="142"/>
                    <a:pt x="181" y="141"/>
                    <a:pt x="181" y="143"/>
                  </a:cubicBezTo>
                  <a:cubicBezTo>
                    <a:pt x="182" y="146"/>
                    <a:pt x="183" y="149"/>
                    <a:pt x="180" y="151"/>
                  </a:cubicBezTo>
                  <a:cubicBezTo>
                    <a:pt x="177" y="152"/>
                    <a:pt x="176" y="156"/>
                    <a:pt x="178" y="159"/>
                  </a:cubicBezTo>
                  <a:cubicBezTo>
                    <a:pt x="181" y="166"/>
                    <a:pt x="183" y="168"/>
                    <a:pt x="190" y="172"/>
                  </a:cubicBezTo>
                  <a:cubicBezTo>
                    <a:pt x="193" y="173"/>
                    <a:pt x="198" y="171"/>
                    <a:pt x="200" y="174"/>
                  </a:cubicBezTo>
                  <a:cubicBezTo>
                    <a:pt x="207" y="180"/>
                    <a:pt x="215" y="178"/>
                    <a:pt x="223" y="178"/>
                  </a:cubicBezTo>
                  <a:cubicBezTo>
                    <a:pt x="231" y="178"/>
                    <a:pt x="222" y="182"/>
                    <a:pt x="219" y="183"/>
                  </a:cubicBezTo>
                  <a:cubicBezTo>
                    <a:pt x="219" y="186"/>
                    <a:pt x="220" y="192"/>
                    <a:pt x="224" y="192"/>
                  </a:cubicBezTo>
                  <a:cubicBezTo>
                    <a:pt x="231" y="194"/>
                    <a:pt x="231" y="201"/>
                    <a:pt x="235" y="205"/>
                  </a:cubicBezTo>
                  <a:cubicBezTo>
                    <a:pt x="238" y="207"/>
                    <a:pt x="241" y="208"/>
                    <a:pt x="243" y="210"/>
                  </a:cubicBezTo>
                  <a:cubicBezTo>
                    <a:pt x="248" y="213"/>
                    <a:pt x="239" y="216"/>
                    <a:pt x="243" y="219"/>
                  </a:cubicBezTo>
                  <a:cubicBezTo>
                    <a:pt x="247" y="222"/>
                    <a:pt x="253" y="227"/>
                    <a:pt x="248" y="231"/>
                  </a:cubicBezTo>
                  <a:cubicBezTo>
                    <a:pt x="247" y="232"/>
                    <a:pt x="239" y="237"/>
                    <a:pt x="237" y="238"/>
                  </a:cubicBezTo>
                  <a:cubicBezTo>
                    <a:pt x="237" y="238"/>
                    <a:pt x="237" y="238"/>
                    <a:pt x="237" y="238"/>
                  </a:cubicBezTo>
                  <a:cubicBezTo>
                    <a:pt x="233" y="237"/>
                    <a:pt x="228" y="234"/>
                    <a:pt x="226" y="232"/>
                  </a:cubicBezTo>
                  <a:cubicBezTo>
                    <a:pt x="223" y="229"/>
                    <a:pt x="220" y="229"/>
                    <a:pt x="216" y="229"/>
                  </a:cubicBezTo>
                  <a:cubicBezTo>
                    <a:pt x="214" y="229"/>
                    <a:pt x="211" y="225"/>
                    <a:pt x="210" y="223"/>
                  </a:cubicBezTo>
                  <a:cubicBezTo>
                    <a:pt x="207" y="219"/>
                    <a:pt x="204" y="216"/>
                    <a:pt x="200" y="214"/>
                  </a:cubicBezTo>
                  <a:cubicBezTo>
                    <a:pt x="197" y="213"/>
                    <a:pt x="195" y="213"/>
                    <a:pt x="192" y="211"/>
                  </a:cubicBezTo>
                  <a:cubicBezTo>
                    <a:pt x="183" y="213"/>
                    <a:pt x="194" y="222"/>
                    <a:pt x="192" y="227"/>
                  </a:cubicBezTo>
                  <a:cubicBezTo>
                    <a:pt x="191" y="233"/>
                    <a:pt x="180" y="235"/>
                    <a:pt x="185" y="241"/>
                  </a:cubicBezTo>
                  <a:cubicBezTo>
                    <a:pt x="190" y="246"/>
                    <a:pt x="185" y="249"/>
                    <a:pt x="180" y="251"/>
                  </a:cubicBezTo>
                  <a:cubicBezTo>
                    <a:pt x="168" y="255"/>
                    <a:pt x="177" y="243"/>
                    <a:pt x="172" y="243"/>
                  </a:cubicBezTo>
                  <a:cubicBezTo>
                    <a:pt x="167" y="243"/>
                    <a:pt x="165" y="246"/>
                    <a:pt x="160" y="244"/>
                  </a:cubicBezTo>
                  <a:cubicBezTo>
                    <a:pt x="157" y="243"/>
                    <a:pt x="154" y="240"/>
                    <a:pt x="151" y="241"/>
                  </a:cubicBezTo>
                  <a:cubicBezTo>
                    <a:pt x="138" y="244"/>
                    <a:pt x="138" y="244"/>
                    <a:pt x="138" y="244"/>
                  </a:cubicBezTo>
                  <a:cubicBezTo>
                    <a:pt x="126" y="248"/>
                    <a:pt x="134" y="242"/>
                    <a:pt x="125" y="242"/>
                  </a:cubicBezTo>
                  <a:cubicBezTo>
                    <a:pt x="123" y="242"/>
                    <a:pt x="120" y="243"/>
                    <a:pt x="120" y="240"/>
                  </a:cubicBezTo>
                  <a:cubicBezTo>
                    <a:pt x="120" y="235"/>
                    <a:pt x="125" y="232"/>
                    <a:pt x="125" y="225"/>
                  </a:cubicBezTo>
                  <a:cubicBezTo>
                    <a:pt x="125" y="213"/>
                    <a:pt x="124" y="214"/>
                    <a:pt x="113" y="217"/>
                  </a:cubicBezTo>
                  <a:cubicBezTo>
                    <a:pt x="100" y="220"/>
                    <a:pt x="95" y="214"/>
                    <a:pt x="83" y="222"/>
                  </a:cubicBezTo>
                  <a:cubicBezTo>
                    <a:pt x="71" y="231"/>
                    <a:pt x="60" y="212"/>
                    <a:pt x="48" y="212"/>
                  </a:cubicBezTo>
                  <a:cubicBezTo>
                    <a:pt x="48" y="212"/>
                    <a:pt x="48" y="212"/>
                    <a:pt x="48" y="212"/>
                  </a:cubicBezTo>
                  <a:cubicBezTo>
                    <a:pt x="48" y="208"/>
                    <a:pt x="53" y="203"/>
                    <a:pt x="57" y="202"/>
                  </a:cubicBezTo>
                  <a:cubicBezTo>
                    <a:pt x="62" y="201"/>
                    <a:pt x="71" y="201"/>
                    <a:pt x="71" y="194"/>
                  </a:cubicBezTo>
                  <a:cubicBezTo>
                    <a:pt x="71" y="190"/>
                    <a:pt x="73" y="187"/>
                    <a:pt x="76" y="184"/>
                  </a:cubicBezTo>
                  <a:cubicBezTo>
                    <a:pt x="82" y="178"/>
                    <a:pt x="75" y="180"/>
                    <a:pt x="71" y="177"/>
                  </a:cubicBezTo>
                  <a:cubicBezTo>
                    <a:pt x="69" y="176"/>
                    <a:pt x="65" y="177"/>
                    <a:pt x="62" y="177"/>
                  </a:cubicBezTo>
                  <a:cubicBezTo>
                    <a:pt x="57" y="179"/>
                    <a:pt x="58" y="176"/>
                    <a:pt x="57" y="172"/>
                  </a:cubicBezTo>
                  <a:cubicBezTo>
                    <a:pt x="57" y="169"/>
                    <a:pt x="54" y="168"/>
                    <a:pt x="53" y="166"/>
                  </a:cubicBezTo>
                  <a:cubicBezTo>
                    <a:pt x="52" y="154"/>
                    <a:pt x="52" y="154"/>
                    <a:pt x="52" y="154"/>
                  </a:cubicBezTo>
                  <a:cubicBezTo>
                    <a:pt x="52" y="149"/>
                    <a:pt x="50" y="151"/>
                    <a:pt x="48" y="148"/>
                  </a:cubicBezTo>
                  <a:cubicBezTo>
                    <a:pt x="45" y="142"/>
                    <a:pt x="56" y="135"/>
                    <a:pt x="50" y="130"/>
                  </a:cubicBezTo>
                  <a:cubicBezTo>
                    <a:pt x="46" y="127"/>
                    <a:pt x="44" y="135"/>
                    <a:pt x="42" y="135"/>
                  </a:cubicBezTo>
                  <a:cubicBezTo>
                    <a:pt x="40" y="134"/>
                    <a:pt x="37" y="132"/>
                    <a:pt x="36" y="130"/>
                  </a:cubicBezTo>
                  <a:cubicBezTo>
                    <a:pt x="32" y="126"/>
                    <a:pt x="30" y="114"/>
                    <a:pt x="26" y="112"/>
                  </a:cubicBezTo>
                  <a:cubicBezTo>
                    <a:pt x="21" y="109"/>
                    <a:pt x="18" y="111"/>
                    <a:pt x="16" y="104"/>
                  </a:cubicBezTo>
                  <a:cubicBezTo>
                    <a:pt x="14" y="96"/>
                    <a:pt x="13" y="94"/>
                    <a:pt x="4" y="93"/>
                  </a:cubicBezTo>
                  <a:cubicBezTo>
                    <a:pt x="4" y="93"/>
                    <a:pt x="4" y="93"/>
                    <a:pt x="4" y="93"/>
                  </a:cubicBezTo>
                  <a:cubicBezTo>
                    <a:pt x="8" y="85"/>
                    <a:pt x="8" y="85"/>
                    <a:pt x="8" y="85"/>
                  </a:cubicBezTo>
                  <a:cubicBezTo>
                    <a:pt x="11" y="79"/>
                    <a:pt x="7" y="74"/>
                    <a:pt x="4" y="69"/>
                  </a:cubicBezTo>
                  <a:cubicBezTo>
                    <a:pt x="0" y="62"/>
                    <a:pt x="11" y="63"/>
                    <a:pt x="13" y="5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p:cNvSpPr>
            <p:nvPr/>
          </p:nvSpPr>
          <p:spPr bwMode="auto">
            <a:xfrm>
              <a:off x="5016500" y="2503488"/>
              <a:ext cx="441325" cy="730250"/>
            </a:xfrm>
            <a:custGeom>
              <a:avLst/>
              <a:gdLst/>
              <a:ahLst/>
              <a:cxnLst>
                <a:cxn ang="0">
                  <a:pos x="222" y="11"/>
                </a:cxn>
                <a:cxn ang="0">
                  <a:pos x="242" y="37"/>
                </a:cxn>
                <a:cxn ang="0">
                  <a:pos x="256" y="37"/>
                </a:cxn>
                <a:cxn ang="0">
                  <a:pos x="258" y="61"/>
                </a:cxn>
                <a:cxn ang="0">
                  <a:pos x="263" y="79"/>
                </a:cxn>
                <a:cxn ang="0">
                  <a:pos x="277" y="84"/>
                </a:cxn>
                <a:cxn ang="0">
                  <a:pos x="277" y="101"/>
                </a:cxn>
                <a:cxn ang="0">
                  <a:pos x="254" y="119"/>
                </a:cxn>
                <a:cxn ang="0">
                  <a:pos x="254" y="123"/>
                </a:cxn>
                <a:cxn ang="0">
                  <a:pos x="246" y="133"/>
                </a:cxn>
                <a:cxn ang="0">
                  <a:pos x="225" y="150"/>
                </a:cxn>
                <a:cxn ang="0">
                  <a:pos x="227" y="168"/>
                </a:cxn>
                <a:cxn ang="0">
                  <a:pos x="215" y="185"/>
                </a:cxn>
                <a:cxn ang="0">
                  <a:pos x="215" y="207"/>
                </a:cxn>
                <a:cxn ang="0">
                  <a:pos x="197" y="221"/>
                </a:cxn>
                <a:cxn ang="0">
                  <a:pos x="173" y="221"/>
                </a:cxn>
                <a:cxn ang="0">
                  <a:pos x="161" y="232"/>
                </a:cxn>
                <a:cxn ang="0">
                  <a:pos x="143" y="253"/>
                </a:cxn>
                <a:cxn ang="0">
                  <a:pos x="146" y="278"/>
                </a:cxn>
                <a:cxn ang="0">
                  <a:pos x="171" y="315"/>
                </a:cxn>
                <a:cxn ang="0">
                  <a:pos x="146" y="317"/>
                </a:cxn>
                <a:cxn ang="0">
                  <a:pos x="112" y="301"/>
                </a:cxn>
                <a:cxn ang="0">
                  <a:pos x="119" y="324"/>
                </a:cxn>
                <a:cxn ang="0">
                  <a:pos x="129" y="354"/>
                </a:cxn>
                <a:cxn ang="0">
                  <a:pos x="136" y="385"/>
                </a:cxn>
                <a:cxn ang="0">
                  <a:pos x="122" y="400"/>
                </a:cxn>
                <a:cxn ang="0">
                  <a:pos x="104" y="423"/>
                </a:cxn>
                <a:cxn ang="0">
                  <a:pos x="82" y="451"/>
                </a:cxn>
                <a:cxn ang="0">
                  <a:pos x="78" y="465"/>
                </a:cxn>
                <a:cxn ang="0">
                  <a:pos x="67" y="467"/>
                </a:cxn>
                <a:cxn ang="0">
                  <a:pos x="45" y="450"/>
                </a:cxn>
                <a:cxn ang="0">
                  <a:pos x="37" y="436"/>
                </a:cxn>
                <a:cxn ang="0">
                  <a:pos x="25" y="418"/>
                </a:cxn>
                <a:cxn ang="0">
                  <a:pos x="6" y="409"/>
                </a:cxn>
                <a:cxn ang="0">
                  <a:pos x="1" y="400"/>
                </a:cxn>
                <a:cxn ang="0">
                  <a:pos x="2" y="387"/>
                </a:cxn>
                <a:cxn ang="0">
                  <a:pos x="10" y="359"/>
                </a:cxn>
                <a:cxn ang="0">
                  <a:pos x="25" y="356"/>
                </a:cxn>
                <a:cxn ang="0">
                  <a:pos x="40" y="344"/>
                </a:cxn>
                <a:cxn ang="0">
                  <a:pos x="26" y="334"/>
                </a:cxn>
                <a:cxn ang="0">
                  <a:pos x="19" y="323"/>
                </a:cxn>
                <a:cxn ang="0">
                  <a:pos x="12" y="317"/>
                </a:cxn>
                <a:cxn ang="0">
                  <a:pos x="16" y="312"/>
                </a:cxn>
                <a:cxn ang="0">
                  <a:pos x="12" y="289"/>
                </a:cxn>
                <a:cxn ang="0">
                  <a:pos x="21" y="259"/>
                </a:cxn>
                <a:cxn ang="0">
                  <a:pos x="18" y="241"/>
                </a:cxn>
                <a:cxn ang="0">
                  <a:pos x="12" y="232"/>
                </a:cxn>
                <a:cxn ang="0">
                  <a:pos x="27" y="208"/>
                </a:cxn>
                <a:cxn ang="0">
                  <a:pos x="32" y="183"/>
                </a:cxn>
                <a:cxn ang="0">
                  <a:pos x="48" y="144"/>
                </a:cxn>
                <a:cxn ang="0">
                  <a:pos x="73" y="124"/>
                </a:cxn>
                <a:cxn ang="0">
                  <a:pos x="93" y="118"/>
                </a:cxn>
                <a:cxn ang="0">
                  <a:pos x="109" y="96"/>
                </a:cxn>
                <a:cxn ang="0">
                  <a:pos x="128" y="71"/>
                </a:cxn>
                <a:cxn ang="0">
                  <a:pos x="95" y="35"/>
                </a:cxn>
                <a:cxn ang="0">
                  <a:pos x="127" y="22"/>
                </a:cxn>
                <a:cxn ang="0">
                  <a:pos x="162" y="11"/>
                </a:cxn>
                <a:cxn ang="0">
                  <a:pos x="170" y="8"/>
                </a:cxn>
                <a:cxn ang="0">
                  <a:pos x="193" y="18"/>
                </a:cxn>
                <a:cxn ang="0">
                  <a:pos x="210" y="0"/>
                </a:cxn>
              </a:cxnLst>
              <a:rect l="0" t="0" r="r" b="b"/>
              <a:pathLst>
                <a:path w="288" h="477">
                  <a:moveTo>
                    <a:pt x="210" y="0"/>
                  </a:moveTo>
                  <a:cubicBezTo>
                    <a:pt x="219" y="1"/>
                    <a:pt x="220" y="3"/>
                    <a:pt x="222" y="11"/>
                  </a:cubicBezTo>
                  <a:cubicBezTo>
                    <a:pt x="224" y="18"/>
                    <a:pt x="227" y="16"/>
                    <a:pt x="232" y="19"/>
                  </a:cubicBezTo>
                  <a:cubicBezTo>
                    <a:pt x="236" y="21"/>
                    <a:pt x="238" y="33"/>
                    <a:pt x="242" y="37"/>
                  </a:cubicBezTo>
                  <a:cubicBezTo>
                    <a:pt x="243" y="39"/>
                    <a:pt x="246" y="41"/>
                    <a:pt x="248" y="42"/>
                  </a:cubicBezTo>
                  <a:cubicBezTo>
                    <a:pt x="250" y="42"/>
                    <a:pt x="252" y="34"/>
                    <a:pt x="256" y="37"/>
                  </a:cubicBezTo>
                  <a:cubicBezTo>
                    <a:pt x="262" y="42"/>
                    <a:pt x="251" y="49"/>
                    <a:pt x="254" y="55"/>
                  </a:cubicBezTo>
                  <a:cubicBezTo>
                    <a:pt x="256" y="58"/>
                    <a:pt x="258" y="56"/>
                    <a:pt x="258" y="61"/>
                  </a:cubicBezTo>
                  <a:cubicBezTo>
                    <a:pt x="259" y="73"/>
                    <a:pt x="259" y="73"/>
                    <a:pt x="259" y="73"/>
                  </a:cubicBezTo>
                  <a:cubicBezTo>
                    <a:pt x="260" y="75"/>
                    <a:pt x="263" y="76"/>
                    <a:pt x="263" y="79"/>
                  </a:cubicBezTo>
                  <a:cubicBezTo>
                    <a:pt x="264" y="83"/>
                    <a:pt x="263" y="86"/>
                    <a:pt x="268" y="84"/>
                  </a:cubicBezTo>
                  <a:cubicBezTo>
                    <a:pt x="271" y="84"/>
                    <a:pt x="275" y="83"/>
                    <a:pt x="277" y="84"/>
                  </a:cubicBezTo>
                  <a:cubicBezTo>
                    <a:pt x="281" y="87"/>
                    <a:pt x="288" y="85"/>
                    <a:pt x="282" y="91"/>
                  </a:cubicBezTo>
                  <a:cubicBezTo>
                    <a:pt x="279" y="94"/>
                    <a:pt x="277" y="97"/>
                    <a:pt x="277" y="101"/>
                  </a:cubicBezTo>
                  <a:cubicBezTo>
                    <a:pt x="277" y="108"/>
                    <a:pt x="268" y="108"/>
                    <a:pt x="263" y="109"/>
                  </a:cubicBezTo>
                  <a:cubicBezTo>
                    <a:pt x="259" y="110"/>
                    <a:pt x="254" y="115"/>
                    <a:pt x="254" y="119"/>
                  </a:cubicBezTo>
                  <a:cubicBezTo>
                    <a:pt x="254" y="119"/>
                    <a:pt x="254" y="119"/>
                    <a:pt x="254" y="119"/>
                  </a:cubicBezTo>
                  <a:cubicBezTo>
                    <a:pt x="254" y="123"/>
                    <a:pt x="254" y="123"/>
                    <a:pt x="254" y="123"/>
                  </a:cubicBezTo>
                  <a:cubicBezTo>
                    <a:pt x="253" y="125"/>
                    <a:pt x="256" y="128"/>
                    <a:pt x="253" y="130"/>
                  </a:cubicBezTo>
                  <a:cubicBezTo>
                    <a:pt x="251" y="132"/>
                    <a:pt x="248" y="132"/>
                    <a:pt x="246" y="133"/>
                  </a:cubicBezTo>
                  <a:cubicBezTo>
                    <a:pt x="241" y="137"/>
                    <a:pt x="233" y="138"/>
                    <a:pt x="229" y="143"/>
                  </a:cubicBezTo>
                  <a:cubicBezTo>
                    <a:pt x="227" y="145"/>
                    <a:pt x="227" y="148"/>
                    <a:pt x="225" y="150"/>
                  </a:cubicBezTo>
                  <a:cubicBezTo>
                    <a:pt x="223" y="153"/>
                    <a:pt x="223" y="158"/>
                    <a:pt x="224" y="162"/>
                  </a:cubicBezTo>
                  <a:cubicBezTo>
                    <a:pt x="225" y="164"/>
                    <a:pt x="228" y="165"/>
                    <a:pt x="227" y="168"/>
                  </a:cubicBezTo>
                  <a:cubicBezTo>
                    <a:pt x="224" y="175"/>
                    <a:pt x="217" y="173"/>
                    <a:pt x="221" y="183"/>
                  </a:cubicBezTo>
                  <a:cubicBezTo>
                    <a:pt x="223" y="188"/>
                    <a:pt x="215" y="183"/>
                    <a:pt x="215" y="185"/>
                  </a:cubicBezTo>
                  <a:cubicBezTo>
                    <a:pt x="214" y="188"/>
                    <a:pt x="213" y="190"/>
                    <a:pt x="211" y="192"/>
                  </a:cubicBezTo>
                  <a:cubicBezTo>
                    <a:pt x="206" y="200"/>
                    <a:pt x="219" y="203"/>
                    <a:pt x="215" y="207"/>
                  </a:cubicBezTo>
                  <a:cubicBezTo>
                    <a:pt x="213" y="210"/>
                    <a:pt x="207" y="208"/>
                    <a:pt x="203" y="209"/>
                  </a:cubicBezTo>
                  <a:cubicBezTo>
                    <a:pt x="198" y="211"/>
                    <a:pt x="201" y="218"/>
                    <a:pt x="197" y="221"/>
                  </a:cubicBezTo>
                  <a:cubicBezTo>
                    <a:pt x="192" y="224"/>
                    <a:pt x="188" y="225"/>
                    <a:pt x="185" y="220"/>
                  </a:cubicBezTo>
                  <a:cubicBezTo>
                    <a:pt x="181" y="212"/>
                    <a:pt x="179" y="221"/>
                    <a:pt x="173" y="221"/>
                  </a:cubicBezTo>
                  <a:cubicBezTo>
                    <a:pt x="170" y="221"/>
                    <a:pt x="166" y="220"/>
                    <a:pt x="164" y="222"/>
                  </a:cubicBezTo>
                  <a:cubicBezTo>
                    <a:pt x="162" y="225"/>
                    <a:pt x="163" y="228"/>
                    <a:pt x="161" y="232"/>
                  </a:cubicBezTo>
                  <a:cubicBezTo>
                    <a:pt x="157" y="237"/>
                    <a:pt x="152" y="247"/>
                    <a:pt x="144" y="240"/>
                  </a:cubicBezTo>
                  <a:cubicBezTo>
                    <a:pt x="138" y="234"/>
                    <a:pt x="143" y="252"/>
                    <a:pt x="143" y="253"/>
                  </a:cubicBezTo>
                  <a:cubicBezTo>
                    <a:pt x="143" y="257"/>
                    <a:pt x="142" y="261"/>
                    <a:pt x="143" y="265"/>
                  </a:cubicBezTo>
                  <a:cubicBezTo>
                    <a:pt x="146" y="271"/>
                    <a:pt x="147" y="271"/>
                    <a:pt x="146" y="278"/>
                  </a:cubicBezTo>
                  <a:cubicBezTo>
                    <a:pt x="146" y="284"/>
                    <a:pt x="143" y="297"/>
                    <a:pt x="146" y="301"/>
                  </a:cubicBezTo>
                  <a:cubicBezTo>
                    <a:pt x="154" y="309"/>
                    <a:pt x="170" y="302"/>
                    <a:pt x="171" y="315"/>
                  </a:cubicBezTo>
                  <a:cubicBezTo>
                    <a:pt x="172" y="320"/>
                    <a:pt x="165" y="327"/>
                    <a:pt x="161" y="319"/>
                  </a:cubicBezTo>
                  <a:cubicBezTo>
                    <a:pt x="158" y="312"/>
                    <a:pt x="152" y="313"/>
                    <a:pt x="146" y="317"/>
                  </a:cubicBezTo>
                  <a:cubicBezTo>
                    <a:pt x="142" y="320"/>
                    <a:pt x="137" y="306"/>
                    <a:pt x="133" y="304"/>
                  </a:cubicBezTo>
                  <a:cubicBezTo>
                    <a:pt x="130" y="303"/>
                    <a:pt x="113" y="299"/>
                    <a:pt x="112" y="301"/>
                  </a:cubicBezTo>
                  <a:cubicBezTo>
                    <a:pt x="103" y="312"/>
                    <a:pt x="113" y="310"/>
                    <a:pt x="113" y="320"/>
                  </a:cubicBezTo>
                  <a:cubicBezTo>
                    <a:pt x="113" y="324"/>
                    <a:pt x="114" y="327"/>
                    <a:pt x="119" y="324"/>
                  </a:cubicBezTo>
                  <a:cubicBezTo>
                    <a:pt x="125" y="322"/>
                    <a:pt x="121" y="338"/>
                    <a:pt x="124" y="342"/>
                  </a:cubicBezTo>
                  <a:cubicBezTo>
                    <a:pt x="127" y="347"/>
                    <a:pt x="129" y="347"/>
                    <a:pt x="129" y="354"/>
                  </a:cubicBezTo>
                  <a:cubicBezTo>
                    <a:pt x="129" y="361"/>
                    <a:pt x="131" y="368"/>
                    <a:pt x="132" y="375"/>
                  </a:cubicBezTo>
                  <a:cubicBezTo>
                    <a:pt x="133" y="378"/>
                    <a:pt x="137" y="383"/>
                    <a:pt x="136" y="385"/>
                  </a:cubicBezTo>
                  <a:cubicBezTo>
                    <a:pt x="135" y="386"/>
                    <a:pt x="131" y="388"/>
                    <a:pt x="129" y="390"/>
                  </a:cubicBezTo>
                  <a:cubicBezTo>
                    <a:pt x="127" y="395"/>
                    <a:pt x="127" y="398"/>
                    <a:pt x="122" y="400"/>
                  </a:cubicBezTo>
                  <a:cubicBezTo>
                    <a:pt x="118" y="402"/>
                    <a:pt x="114" y="401"/>
                    <a:pt x="115" y="406"/>
                  </a:cubicBezTo>
                  <a:cubicBezTo>
                    <a:pt x="116" y="413"/>
                    <a:pt x="106" y="415"/>
                    <a:pt x="104" y="423"/>
                  </a:cubicBezTo>
                  <a:cubicBezTo>
                    <a:pt x="103" y="429"/>
                    <a:pt x="96" y="425"/>
                    <a:pt x="92" y="426"/>
                  </a:cubicBezTo>
                  <a:cubicBezTo>
                    <a:pt x="81" y="431"/>
                    <a:pt x="87" y="443"/>
                    <a:pt x="82" y="451"/>
                  </a:cubicBezTo>
                  <a:cubicBezTo>
                    <a:pt x="78" y="465"/>
                    <a:pt x="78" y="465"/>
                    <a:pt x="78" y="465"/>
                  </a:cubicBezTo>
                  <a:cubicBezTo>
                    <a:pt x="78" y="465"/>
                    <a:pt x="78" y="465"/>
                    <a:pt x="78" y="465"/>
                  </a:cubicBezTo>
                  <a:cubicBezTo>
                    <a:pt x="77" y="466"/>
                    <a:pt x="76" y="469"/>
                    <a:pt x="74" y="470"/>
                  </a:cubicBezTo>
                  <a:cubicBezTo>
                    <a:pt x="72" y="470"/>
                    <a:pt x="70" y="468"/>
                    <a:pt x="67" y="467"/>
                  </a:cubicBezTo>
                  <a:cubicBezTo>
                    <a:pt x="59" y="462"/>
                    <a:pt x="51" y="477"/>
                    <a:pt x="48" y="469"/>
                  </a:cubicBezTo>
                  <a:cubicBezTo>
                    <a:pt x="46" y="464"/>
                    <a:pt x="46" y="454"/>
                    <a:pt x="45" y="450"/>
                  </a:cubicBezTo>
                  <a:cubicBezTo>
                    <a:pt x="45" y="447"/>
                    <a:pt x="48" y="440"/>
                    <a:pt x="43" y="443"/>
                  </a:cubicBezTo>
                  <a:cubicBezTo>
                    <a:pt x="35" y="446"/>
                    <a:pt x="39" y="433"/>
                    <a:pt x="37" y="436"/>
                  </a:cubicBezTo>
                  <a:cubicBezTo>
                    <a:pt x="35" y="439"/>
                    <a:pt x="35" y="445"/>
                    <a:pt x="31" y="441"/>
                  </a:cubicBezTo>
                  <a:cubicBezTo>
                    <a:pt x="26" y="433"/>
                    <a:pt x="34" y="426"/>
                    <a:pt x="25" y="418"/>
                  </a:cubicBezTo>
                  <a:cubicBezTo>
                    <a:pt x="23" y="416"/>
                    <a:pt x="16" y="406"/>
                    <a:pt x="14" y="406"/>
                  </a:cubicBezTo>
                  <a:cubicBezTo>
                    <a:pt x="11" y="406"/>
                    <a:pt x="8" y="410"/>
                    <a:pt x="6" y="409"/>
                  </a:cubicBezTo>
                  <a:cubicBezTo>
                    <a:pt x="3" y="408"/>
                    <a:pt x="1" y="403"/>
                    <a:pt x="1" y="400"/>
                  </a:cubicBezTo>
                  <a:cubicBezTo>
                    <a:pt x="1" y="400"/>
                    <a:pt x="1" y="400"/>
                    <a:pt x="1" y="400"/>
                  </a:cubicBezTo>
                  <a:cubicBezTo>
                    <a:pt x="2" y="395"/>
                    <a:pt x="2" y="395"/>
                    <a:pt x="2" y="395"/>
                  </a:cubicBezTo>
                  <a:cubicBezTo>
                    <a:pt x="3" y="391"/>
                    <a:pt x="6" y="391"/>
                    <a:pt x="2" y="387"/>
                  </a:cubicBezTo>
                  <a:cubicBezTo>
                    <a:pt x="0" y="384"/>
                    <a:pt x="0" y="382"/>
                    <a:pt x="2" y="379"/>
                  </a:cubicBezTo>
                  <a:cubicBezTo>
                    <a:pt x="4" y="371"/>
                    <a:pt x="4" y="365"/>
                    <a:pt x="10" y="359"/>
                  </a:cubicBezTo>
                  <a:cubicBezTo>
                    <a:pt x="11" y="358"/>
                    <a:pt x="19" y="350"/>
                    <a:pt x="19" y="350"/>
                  </a:cubicBezTo>
                  <a:cubicBezTo>
                    <a:pt x="20" y="353"/>
                    <a:pt x="23" y="354"/>
                    <a:pt x="25" y="356"/>
                  </a:cubicBezTo>
                  <a:cubicBezTo>
                    <a:pt x="28" y="360"/>
                    <a:pt x="28" y="359"/>
                    <a:pt x="31" y="358"/>
                  </a:cubicBezTo>
                  <a:cubicBezTo>
                    <a:pt x="36" y="356"/>
                    <a:pt x="42" y="349"/>
                    <a:pt x="40" y="344"/>
                  </a:cubicBezTo>
                  <a:cubicBezTo>
                    <a:pt x="38" y="341"/>
                    <a:pt x="37" y="339"/>
                    <a:pt x="33" y="338"/>
                  </a:cubicBezTo>
                  <a:cubicBezTo>
                    <a:pt x="32" y="338"/>
                    <a:pt x="23" y="338"/>
                    <a:pt x="26" y="334"/>
                  </a:cubicBezTo>
                  <a:cubicBezTo>
                    <a:pt x="27" y="333"/>
                    <a:pt x="29" y="332"/>
                    <a:pt x="27" y="330"/>
                  </a:cubicBezTo>
                  <a:cubicBezTo>
                    <a:pt x="25" y="327"/>
                    <a:pt x="21" y="326"/>
                    <a:pt x="19" y="323"/>
                  </a:cubicBezTo>
                  <a:cubicBezTo>
                    <a:pt x="17" y="318"/>
                    <a:pt x="11" y="325"/>
                    <a:pt x="10" y="322"/>
                  </a:cubicBezTo>
                  <a:cubicBezTo>
                    <a:pt x="10" y="320"/>
                    <a:pt x="12" y="319"/>
                    <a:pt x="12" y="317"/>
                  </a:cubicBezTo>
                  <a:cubicBezTo>
                    <a:pt x="12" y="316"/>
                    <a:pt x="10" y="315"/>
                    <a:pt x="10" y="314"/>
                  </a:cubicBezTo>
                  <a:cubicBezTo>
                    <a:pt x="10" y="310"/>
                    <a:pt x="15" y="314"/>
                    <a:pt x="16" y="312"/>
                  </a:cubicBezTo>
                  <a:cubicBezTo>
                    <a:pt x="17" y="311"/>
                    <a:pt x="17" y="307"/>
                    <a:pt x="18" y="305"/>
                  </a:cubicBezTo>
                  <a:cubicBezTo>
                    <a:pt x="20" y="296"/>
                    <a:pt x="1" y="298"/>
                    <a:pt x="12" y="289"/>
                  </a:cubicBezTo>
                  <a:cubicBezTo>
                    <a:pt x="16" y="286"/>
                    <a:pt x="20" y="286"/>
                    <a:pt x="21" y="280"/>
                  </a:cubicBezTo>
                  <a:cubicBezTo>
                    <a:pt x="22" y="272"/>
                    <a:pt x="22" y="267"/>
                    <a:pt x="21" y="259"/>
                  </a:cubicBezTo>
                  <a:cubicBezTo>
                    <a:pt x="16" y="261"/>
                    <a:pt x="12" y="265"/>
                    <a:pt x="15" y="255"/>
                  </a:cubicBezTo>
                  <a:cubicBezTo>
                    <a:pt x="16" y="251"/>
                    <a:pt x="18" y="245"/>
                    <a:pt x="18" y="241"/>
                  </a:cubicBezTo>
                  <a:cubicBezTo>
                    <a:pt x="18" y="237"/>
                    <a:pt x="13" y="239"/>
                    <a:pt x="12" y="237"/>
                  </a:cubicBezTo>
                  <a:cubicBezTo>
                    <a:pt x="11" y="235"/>
                    <a:pt x="12" y="233"/>
                    <a:pt x="12" y="232"/>
                  </a:cubicBezTo>
                  <a:cubicBezTo>
                    <a:pt x="13" y="228"/>
                    <a:pt x="12" y="225"/>
                    <a:pt x="15" y="221"/>
                  </a:cubicBezTo>
                  <a:cubicBezTo>
                    <a:pt x="18" y="216"/>
                    <a:pt x="26" y="214"/>
                    <a:pt x="27" y="208"/>
                  </a:cubicBezTo>
                  <a:cubicBezTo>
                    <a:pt x="27" y="208"/>
                    <a:pt x="27" y="208"/>
                    <a:pt x="27" y="208"/>
                  </a:cubicBezTo>
                  <a:cubicBezTo>
                    <a:pt x="30" y="202"/>
                    <a:pt x="26" y="184"/>
                    <a:pt x="32" y="183"/>
                  </a:cubicBezTo>
                  <a:cubicBezTo>
                    <a:pt x="39" y="181"/>
                    <a:pt x="37" y="166"/>
                    <a:pt x="39" y="160"/>
                  </a:cubicBezTo>
                  <a:cubicBezTo>
                    <a:pt x="41" y="154"/>
                    <a:pt x="46" y="150"/>
                    <a:pt x="48" y="144"/>
                  </a:cubicBezTo>
                  <a:cubicBezTo>
                    <a:pt x="50" y="140"/>
                    <a:pt x="51" y="135"/>
                    <a:pt x="54" y="132"/>
                  </a:cubicBezTo>
                  <a:cubicBezTo>
                    <a:pt x="57" y="127"/>
                    <a:pt x="68" y="126"/>
                    <a:pt x="73" y="124"/>
                  </a:cubicBezTo>
                  <a:cubicBezTo>
                    <a:pt x="76" y="123"/>
                    <a:pt x="79" y="124"/>
                    <a:pt x="82" y="124"/>
                  </a:cubicBezTo>
                  <a:cubicBezTo>
                    <a:pt x="86" y="123"/>
                    <a:pt x="88" y="119"/>
                    <a:pt x="93" y="118"/>
                  </a:cubicBezTo>
                  <a:cubicBezTo>
                    <a:pt x="99" y="117"/>
                    <a:pt x="98" y="110"/>
                    <a:pt x="101" y="106"/>
                  </a:cubicBezTo>
                  <a:cubicBezTo>
                    <a:pt x="103" y="101"/>
                    <a:pt x="104" y="97"/>
                    <a:pt x="109" y="96"/>
                  </a:cubicBezTo>
                  <a:cubicBezTo>
                    <a:pt x="118" y="93"/>
                    <a:pt x="114" y="84"/>
                    <a:pt x="122" y="80"/>
                  </a:cubicBezTo>
                  <a:cubicBezTo>
                    <a:pt x="127" y="76"/>
                    <a:pt x="130" y="78"/>
                    <a:pt x="128" y="71"/>
                  </a:cubicBezTo>
                  <a:cubicBezTo>
                    <a:pt x="127" y="61"/>
                    <a:pt x="126" y="51"/>
                    <a:pt x="117" y="46"/>
                  </a:cubicBezTo>
                  <a:cubicBezTo>
                    <a:pt x="111" y="42"/>
                    <a:pt x="95" y="44"/>
                    <a:pt x="95" y="35"/>
                  </a:cubicBezTo>
                  <a:cubicBezTo>
                    <a:pt x="98" y="26"/>
                    <a:pt x="101" y="26"/>
                    <a:pt x="110" y="24"/>
                  </a:cubicBezTo>
                  <a:cubicBezTo>
                    <a:pt x="116" y="22"/>
                    <a:pt x="120" y="20"/>
                    <a:pt x="127" y="22"/>
                  </a:cubicBezTo>
                  <a:cubicBezTo>
                    <a:pt x="135" y="23"/>
                    <a:pt x="140" y="25"/>
                    <a:pt x="147" y="20"/>
                  </a:cubicBezTo>
                  <a:cubicBezTo>
                    <a:pt x="151" y="17"/>
                    <a:pt x="157" y="13"/>
                    <a:pt x="162" y="11"/>
                  </a:cubicBezTo>
                  <a:cubicBezTo>
                    <a:pt x="170" y="8"/>
                    <a:pt x="170" y="8"/>
                    <a:pt x="170" y="8"/>
                  </a:cubicBezTo>
                  <a:cubicBezTo>
                    <a:pt x="170" y="8"/>
                    <a:pt x="170" y="8"/>
                    <a:pt x="170" y="8"/>
                  </a:cubicBezTo>
                  <a:cubicBezTo>
                    <a:pt x="180" y="9"/>
                    <a:pt x="174" y="15"/>
                    <a:pt x="180" y="17"/>
                  </a:cubicBezTo>
                  <a:cubicBezTo>
                    <a:pt x="185" y="19"/>
                    <a:pt x="188" y="19"/>
                    <a:pt x="193" y="18"/>
                  </a:cubicBezTo>
                  <a:cubicBezTo>
                    <a:pt x="199" y="17"/>
                    <a:pt x="202" y="21"/>
                    <a:pt x="204" y="13"/>
                  </a:cubicBezTo>
                  <a:cubicBezTo>
                    <a:pt x="205" y="5"/>
                    <a:pt x="204" y="4"/>
                    <a:pt x="210"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p:cNvSpPr>
            <p:nvPr/>
          </p:nvSpPr>
          <p:spPr bwMode="auto">
            <a:xfrm>
              <a:off x="4349750" y="2174875"/>
              <a:ext cx="936625" cy="682625"/>
            </a:xfrm>
            <a:custGeom>
              <a:avLst/>
              <a:gdLst/>
              <a:ahLst/>
              <a:cxnLst>
                <a:cxn ang="0">
                  <a:pos x="39" y="279"/>
                </a:cxn>
                <a:cxn ang="0">
                  <a:pos x="61" y="232"/>
                </a:cxn>
                <a:cxn ang="0">
                  <a:pos x="51" y="196"/>
                </a:cxn>
                <a:cxn ang="0">
                  <a:pos x="66" y="166"/>
                </a:cxn>
                <a:cxn ang="0">
                  <a:pos x="90" y="143"/>
                </a:cxn>
                <a:cxn ang="0">
                  <a:pos x="98" y="171"/>
                </a:cxn>
                <a:cxn ang="0">
                  <a:pos x="122" y="200"/>
                </a:cxn>
                <a:cxn ang="0">
                  <a:pos x="103" y="227"/>
                </a:cxn>
                <a:cxn ang="0">
                  <a:pos x="138" y="220"/>
                </a:cxn>
                <a:cxn ang="0">
                  <a:pos x="178" y="204"/>
                </a:cxn>
                <a:cxn ang="0">
                  <a:pos x="197" y="188"/>
                </a:cxn>
                <a:cxn ang="0">
                  <a:pos x="198" y="165"/>
                </a:cxn>
                <a:cxn ang="0">
                  <a:pos x="205" y="140"/>
                </a:cxn>
                <a:cxn ang="0">
                  <a:pos x="228" y="114"/>
                </a:cxn>
                <a:cxn ang="0">
                  <a:pos x="200" y="123"/>
                </a:cxn>
                <a:cxn ang="0">
                  <a:pos x="175" y="85"/>
                </a:cxn>
                <a:cxn ang="0">
                  <a:pos x="265" y="24"/>
                </a:cxn>
                <a:cxn ang="0">
                  <a:pos x="296" y="4"/>
                </a:cxn>
                <a:cxn ang="0">
                  <a:pos x="345" y="23"/>
                </a:cxn>
                <a:cxn ang="0">
                  <a:pos x="345" y="60"/>
                </a:cxn>
                <a:cxn ang="0">
                  <a:pos x="325" y="98"/>
                </a:cxn>
                <a:cxn ang="0">
                  <a:pos x="298" y="146"/>
                </a:cxn>
                <a:cxn ang="0">
                  <a:pos x="303" y="202"/>
                </a:cxn>
                <a:cxn ang="0">
                  <a:pos x="332" y="208"/>
                </a:cxn>
                <a:cxn ang="0">
                  <a:pos x="330" y="167"/>
                </a:cxn>
                <a:cxn ang="0">
                  <a:pos x="324" y="119"/>
                </a:cxn>
                <a:cxn ang="0">
                  <a:pos x="343" y="126"/>
                </a:cxn>
                <a:cxn ang="0">
                  <a:pos x="368" y="135"/>
                </a:cxn>
                <a:cxn ang="0">
                  <a:pos x="390" y="137"/>
                </a:cxn>
                <a:cxn ang="0">
                  <a:pos x="435" y="122"/>
                </a:cxn>
                <a:cxn ang="0">
                  <a:pos x="450" y="144"/>
                </a:cxn>
                <a:cxn ang="0">
                  <a:pos x="479" y="152"/>
                </a:cxn>
                <a:cxn ang="0">
                  <a:pos x="518" y="131"/>
                </a:cxn>
                <a:cxn ang="0">
                  <a:pos x="575" y="174"/>
                </a:cxn>
                <a:cxn ang="0">
                  <a:pos x="611" y="195"/>
                </a:cxn>
                <a:cxn ang="0">
                  <a:pos x="597" y="225"/>
                </a:cxn>
                <a:cxn ang="0">
                  <a:pos x="530" y="249"/>
                </a:cxn>
                <a:cxn ang="0">
                  <a:pos x="544" y="310"/>
                </a:cxn>
                <a:cxn ang="0">
                  <a:pos x="508" y="338"/>
                </a:cxn>
                <a:cxn ang="0">
                  <a:pos x="467" y="397"/>
                </a:cxn>
                <a:cxn ang="0">
                  <a:pos x="440" y="407"/>
                </a:cxn>
                <a:cxn ang="0">
                  <a:pos x="381" y="402"/>
                </a:cxn>
                <a:cxn ang="0">
                  <a:pos x="321" y="410"/>
                </a:cxn>
                <a:cxn ang="0">
                  <a:pos x="244" y="406"/>
                </a:cxn>
                <a:cxn ang="0">
                  <a:pos x="181" y="432"/>
                </a:cxn>
                <a:cxn ang="0">
                  <a:pos x="104" y="419"/>
                </a:cxn>
                <a:cxn ang="0">
                  <a:pos x="34" y="377"/>
                </a:cxn>
                <a:cxn ang="0">
                  <a:pos x="9" y="366"/>
                </a:cxn>
                <a:cxn ang="0">
                  <a:pos x="13" y="337"/>
                </a:cxn>
                <a:cxn ang="0">
                  <a:pos x="26" y="322"/>
                </a:cxn>
              </a:cxnLst>
              <a:rect l="0" t="0" r="r" b="b"/>
              <a:pathLst>
                <a:path w="611" h="445">
                  <a:moveTo>
                    <a:pt x="23" y="294"/>
                  </a:moveTo>
                  <a:cubicBezTo>
                    <a:pt x="27" y="292"/>
                    <a:pt x="27" y="292"/>
                    <a:pt x="33" y="292"/>
                  </a:cubicBezTo>
                  <a:cubicBezTo>
                    <a:pt x="35" y="292"/>
                    <a:pt x="46" y="285"/>
                    <a:pt x="49" y="284"/>
                  </a:cubicBezTo>
                  <a:cubicBezTo>
                    <a:pt x="56" y="278"/>
                    <a:pt x="42" y="280"/>
                    <a:pt x="39" y="279"/>
                  </a:cubicBezTo>
                  <a:cubicBezTo>
                    <a:pt x="31" y="276"/>
                    <a:pt x="34" y="276"/>
                    <a:pt x="37" y="272"/>
                  </a:cubicBezTo>
                  <a:cubicBezTo>
                    <a:pt x="40" y="267"/>
                    <a:pt x="36" y="264"/>
                    <a:pt x="43" y="262"/>
                  </a:cubicBezTo>
                  <a:cubicBezTo>
                    <a:pt x="50" y="259"/>
                    <a:pt x="62" y="258"/>
                    <a:pt x="62" y="248"/>
                  </a:cubicBezTo>
                  <a:cubicBezTo>
                    <a:pt x="62" y="242"/>
                    <a:pt x="61" y="238"/>
                    <a:pt x="61" y="232"/>
                  </a:cubicBezTo>
                  <a:cubicBezTo>
                    <a:pt x="61" y="230"/>
                    <a:pt x="66" y="223"/>
                    <a:pt x="65" y="222"/>
                  </a:cubicBezTo>
                  <a:cubicBezTo>
                    <a:pt x="58" y="216"/>
                    <a:pt x="63" y="214"/>
                    <a:pt x="59" y="207"/>
                  </a:cubicBezTo>
                  <a:cubicBezTo>
                    <a:pt x="59" y="206"/>
                    <a:pt x="53" y="208"/>
                    <a:pt x="51" y="207"/>
                  </a:cubicBezTo>
                  <a:cubicBezTo>
                    <a:pt x="50" y="206"/>
                    <a:pt x="51" y="198"/>
                    <a:pt x="51" y="196"/>
                  </a:cubicBezTo>
                  <a:cubicBezTo>
                    <a:pt x="53" y="195"/>
                    <a:pt x="56" y="191"/>
                    <a:pt x="57" y="190"/>
                  </a:cubicBezTo>
                  <a:cubicBezTo>
                    <a:pt x="55" y="187"/>
                    <a:pt x="44" y="189"/>
                    <a:pt x="50" y="182"/>
                  </a:cubicBezTo>
                  <a:cubicBezTo>
                    <a:pt x="54" y="177"/>
                    <a:pt x="51" y="172"/>
                    <a:pt x="58" y="172"/>
                  </a:cubicBezTo>
                  <a:cubicBezTo>
                    <a:pt x="61" y="172"/>
                    <a:pt x="74" y="169"/>
                    <a:pt x="66" y="166"/>
                  </a:cubicBezTo>
                  <a:cubicBezTo>
                    <a:pt x="62" y="164"/>
                    <a:pt x="57" y="164"/>
                    <a:pt x="56" y="158"/>
                  </a:cubicBezTo>
                  <a:cubicBezTo>
                    <a:pt x="53" y="143"/>
                    <a:pt x="71" y="166"/>
                    <a:pt x="75" y="152"/>
                  </a:cubicBezTo>
                  <a:cubicBezTo>
                    <a:pt x="76" y="148"/>
                    <a:pt x="76" y="146"/>
                    <a:pt x="80" y="144"/>
                  </a:cubicBezTo>
                  <a:cubicBezTo>
                    <a:pt x="82" y="142"/>
                    <a:pt x="88" y="141"/>
                    <a:pt x="90" y="143"/>
                  </a:cubicBezTo>
                  <a:cubicBezTo>
                    <a:pt x="92" y="146"/>
                    <a:pt x="88" y="149"/>
                    <a:pt x="87" y="151"/>
                  </a:cubicBezTo>
                  <a:cubicBezTo>
                    <a:pt x="86" y="153"/>
                    <a:pt x="91" y="153"/>
                    <a:pt x="92" y="154"/>
                  </a:cubicBezTo>
                  <a:cubicBezTo>
                    <a:pt x="93" y="154"/>
                    <a:pt x="85" y="158"/>
                    <a:pt x="85" y="163"/>
                  </a:cubicBezTo>
                  <a:cubicBezTo>
                    <a:pt x="85" y="171"/>
                    <a:pt x="92" y="170"/>
                    <a:pt x="98" y="171"/>
                  </a:cubicBezTo>
                  <a:cubicBezTo>
                    <a:pt x="104" y="172"/>
                    <a:pt x="109" y="171"/>
                    <a:pt x="114" y="167"/>
                  </a:cubicBezTo>
                  <a:cubicBezTo>
                    <a:pt x="124" y="161"/>
                    <a:pt x="122" y="169"/>
                    <a:pt x="126" y="176"/>
                  </a:cubicBezTo>
                  <a:cubicBezTo>
                    <a:pt x="131" y="186"/>
                    <a:pt x="128" y="184"/>
                    <a:pt x="122" y="189"/>
                  </a:cubicBezTo>
                  <a:cubicBezTo>
                    <a:pt x="118" y="192"/>
                    <a:pt x="122" y="196"/>
                    <a:pt x="122" y="200"/>
                  </a:cubicBezTo>
                  <a:cubicBezTo>
                    <a:pt x="122" y="203"/>
                    <a:pt x="121" y="204"/>
                    <a:pt x="119" y="207"/>
                  </a:cubicBezTo>
                  <a:cubicBezTo>
                    <a:pt x="115" y="214"/>
                    <a:pt x="129" y="217"/>
                    <a:pt x="118" y="225"/>
                  </a:cubicBezTo>
                  <a:cubicBezTo>
                    <a:pt x="114" y="225"/>
                    <a:pt x="115" y="223"/>
                    <a:pt x="111" y="223"/>
                  </a:cubicBezTo>
                  <a:cubicBezTo>
                    <a:pt x="108" y="223"/>
                    <a:pt x="98" y="221"/>
                    <a:pt x="103" y="227"/>
                  </a:cubicBezTo>
                  <a:cubicBezTo>
                    <a:pt x="106" y="231"/>
                    <a:pt x="107" y="233"/>
                    <a:pt x="109" y="237"/>
                  </a:cubicBezTo>
                  <a:cubicBezTo>
                    <a:pt x="111" y="241"/>
                    <a:pt x="118" y="235"/>
                    <a:pt x="120" y="234"/>
                  </a:cubicBezTo>
                  <a:cubicBezTo>
                    <a:pt x="124" y="233"/>
                    <a:pt x="128" y="233"/>
                    <a:pt x="131" y="229"/>
                  </a:cubicBezTo>
                  <a:cubicBezTo>
                    <a:pt x="133" y="226"/>
                    <a:pt x="135" y="222"/>
                    <a:pt x="138" y="220"/>
                  </a:cubicBezTo>
                  <a:cubicBezTo>
                    <a:pt x="139" y="219"/>
                    <a:pt x="144" y="216"/>
                    <a:pt x="144" y="215"/>
                  </a:cubicBezTo>
                  <a:cubicBezTo>
                    <a:pt x="145" y="213"/>
                    <a:pt x="147" y="199"/>
                    <a:pt x="153" y="202"/>
                  </a:cubicBezTo>
                  <a:cubicBezTo>
                    <a:pt x="157" y="204"/>
                    <a:pt x="157" y="206"/>
                    <a:pt x="164" y="205"/>
                  </a:cubicBezTo>
                  <a:cubicBezTo>
                    <a:pt x="172" y="204"/>
                    <a:pt x="169" y="212"/>
                    <a:pt x="178" y="204"/>
                  </a:cubicBezTo>
                  <a:cubicBezTo>
                    <a:pt x="185" y="198"/>
                    <a:pt x="183" y="208"/>
                    <a:pt x="186" y="211"/>
                  </a:cubicBezTo>
                  <a:cubicBezTo>
                    <a:pt x="189" y="211"/>
                    <a:pt x="201" y="216"/>
                    <a:pt x="201" y="210"/>
                  </a:cubicBezTo>
                  <a:cubicBezTo>
                    <a:pt x="201" y="205"/>
                    <a:pt x="197" y="202"/>
                    <a:pt x="196" y="198"/>
                  </a:cubicBezTo>
                  <a:cubicBezTo>
                    <a:pt x="195" y="195"/>
                    <a:pt x="197" y="191"/>
                    <a:pt x="197" y="188"/>
                  </a:cubicBezTo>
                  <a:cubicBezTo>
                    <a:pt x="197" y="187"/>
                    <a:pt x="196" y="181"/>
                    <a:pt x="198" y="181"/>
                  </a:cubicBezTo>
                  <a:cubicBezTo>
                    <a:pt x="203" y="181"/>
                    <a:pt x="201" y="194"/>
                    <a:pt x="209" y="186"/>
                  </a:cubicBezTo>
                  <a:cubicBezTo>
                    <a:pt x="212" y="183"/>
                    <a:pt x="211" y="177"/>
                    <a:pt x="210" y="173"/>
                  </a:cubicBezTo>
                  <a:cubicBezTo>
                    <a:pt x="209" y="166"/>
                    <a:pt x="204" y="166"/>
                    <a:pt x="198" y="165"/>
                  </a:cubicBezTo>
                  <a:cubicBezTo>
                    <a:pt x="196" y="164"/>
                    <a:pt x="190" y="160"/>
                    <a:pt x="191" y="158"/>
                  </a:cubicBezTo>
                  <a:cubicBezTo>
                    <a:pt x="194" y="158"/>
                    <a:pt x="197" y="159"/>
                    <a:pt x="200" y="158"/>
                  </a:cubicBezTo>
                  <a:cubicBezTo>
                    <a:pt x="206" y="157"/>
                    <a:pt x="198" y="152"/>
                    <a:pt x="198" y="148"/>
                  </a:cubicBezTo>
                  <a:cubicBezTo>
                    <a:pt x="200" y="145"/>
                    <a:pt x="201" y="141"/>
                    <a:pt x="205" y="140"/>
                  </a:cubicBezTo>
                  <a:cubicBezTo>
                    <a:pt x="207" y="140"/>
                    <a:pt x="210" y="141"/>
                    <a:pt x="212" y="141"/>
                  </a:cubicBezTo>
                  <a:cubicBezTo>
                    <a:pt x="215" y="142"/>
                    <a:pt x="219" y="138"/>
                    <a:pt x="224" y="139"/>
                  </a:cubicBezTo>
                  <a:cubicBezTo>
                    <a:pt x="229" y="139"/>
                    <a:pt x="241" y="134"/>
                    <a:pt x="233" y="129"/>
                  </a:cubicBezTo>
                  <a:cubicBezTo>
                    <a:pt x="228" y="125"/>
                    <a:pt x="229" y="120"/>
                    <a:pt x="228" y="114"/>
                  </a:cubicBezTo>
                  <a:cubicBezTo>
                    <a:pt x="228" y="114"/>
                    <a:pt x="228" y="114"/>
                    <a:pt x="228" y="114"/>
                  </a:cubicBezTo>
                  <a:cubicBezTo>
                    <a:pt x="224" y="114"/>
                    <a:pt x="222" y="121"/>
                    <a:pt x="218" y="123"/>
                  </a:cubicBezTo>
                  <a:cubicBezTo>
                    <a:pt x="215" y="125"/>
                    <a:pt x="213" y="120"/>
                    <a:pt x="209" y="123"/>
                  </a:cubicBezTo>
                  <a:cubicBezTo>
                    <a:pt x="206" y="125"/>
                    <a:pt x="202" y="126"/>
                    <a:pt x="200" y="123"/>
                  </a:cubicBezTo>
                  <a:cubicBezTo>
                    <a:pt x="198" y="121"/>
                    <a:pt x="192" y="124"/>
                    <a:pt x="188" y="121"/>
                  </a:cubicBezTo>
                  <a:cubicBezTo>
                    <a:pt x="185" y="119"/>
                    <a:pt x="181" y="119"/>
                    <a:pt x="177" y="118"/>
                  </a:cubicBezTo>
                  <a:cubicBezTo>
                    <a:pt x="176" y="113"/>
                    <a:pt x="174" y="110"/>
                    <a:pt x="173" y="106"/>
                  </a:cubicBezTo>
                  <a:cubicBezTo>
                    <a:pt x="171" y="99"/>
                    <a:pt x="173" y="92"/>
                    <a:pt x="175" y="85"/>
                  </a:cubicBezTo>
                  <a:cubicBezTo>
                    <a:pt x="178" y="75"/>
                    <a:pt x="187" y="77"/>
                    <a:pt x="193" y="70"/>
                  </a:cubicBezTo>
                  <a:cubicBezTo>
                    <a:pt x="193" y="70"/>
                    <a:pt x="193" y="71"/>
                    <a:pt x="193" y="70"/>
                  </a:cubicBezTo>
                  <a:cubicBezTo>
                    <a:pt x="222" y="48"/>
                    <a:pt x="222" y="48"/>
                    <a:pt x="222" y="48"/>
                  </a:cubicBezTo>
                  <a:cubicBezTo>
                    <a:pt x="234" y="38"/>
                    <a:pt x="253" y="34"/>
                    <a:pt x="265" y="24"/>
                  </a:cubicBezTo>
                  <a:cubicBezTo>
                    <a:pt x="270" y="19"/>
                    <a:pt x="274" y="17"/>
                    <a:pt x="281" y="16"/>
                  </a:cubicBezTo>
                  <a:cubicBezTo>
                    <a:pt x="287" y="14"/>
                    <a:pt x="289" y="9"/>
                    <a:pt x="294" y="6"/>
                  </a:cubicBezTo>
                  <a:cubicBezTo>
                    <a:pt x="296" y="4"/>
                    <a:pt x="296" y="4"/>
                    <a:pt x="296" y="4"/>
                  </a:cubicBezTo>
                  <a:cubicBezTo>
                    <a:pt x="296" y="4"/>
                    <a:pt x="296" y="4"/>
                    <a:pt x="296" y="4"/>
                  </a:cubicBezTo>
                  <a:cubicBezTo>
                    <a:pt x="307" y="0"/>
                    <a:pt x="300" y="7"/>
                    <a:pt x="310" y="10"/>
                  </a:cubicBezTo>
                  <a:cubicBezTo>
                    <a:pt x="313" y="11"/>
                    <a:pt x="316" y="12"/>
                    <a:pt x="319" y="12"/>
                  </a:cubicBezTo>
                  <a:cubicBezTo>
                    <a:pt x="325" y="10"/>
                    <a:pt x="323" y="7"/>
                    <a:pt x="329" y="11"/>
                  </a:cubicBezTo>
                  <a:cubicBezTo>
                    <a:pt x="335" y="15"/>
                    <a:pt x="345" y="14"/>
                    <a:pt x="345" y="23"/>
                  </a:cubicBezTo>
                  <a:cubicBezTo>
                    <a:pt x="345" y="28"/>
                    <a:pt x="350" y="35"/>
                    <a:pt x="352" y="38"/>
                  </a:cubicBezTo>
                  <a:cubicBezTo>
                    <a:pt x="356" y="43"/>
                    <a:pt x="351" y="46"/>
                    <a:pt x="348" y="49"/>
                  </a:cubicBezTo>
                  <a:cubicBezTo>
                    <a:pt x="346" y="51"/>
                    <a:pt x="343" y="52"/>
                    <a:pt x="344" y="55"/>
                  </a:cubicBezTo>
                  <a:cubicBezTo>
                    <a:pt x="345" y="56"/>
                    <a:pt x="347" y="60"/>
                    <a:pt x="345" y="60"/>
                  </a:cubicBezTo>
                  <a:cubicBezTo>
                    <a:pt x="338" y="61"/>
                    <a:pt x="342" y="63"/>
                    <a:pt x="343" y="66"/>
                  </a:cubicBezTo>
                  <a:cubicBezTo>
                    <a:pt x="343" y="68"/>
                    <a:pt x="338" y="77"/>
                    <a:pt x="337" y="79"/>
                  </a:cubicBezTo>
                  <a:cubicBezTo>
                    <a:pt x="335" y="81"/>
                    <a:pt x="333" y="82"/>
                    <a:pt x="332" y="85"/>
                  </a:cubicBezTo>
                  <a:cubicBezTo>
                    <a:pt x="330" y="92"/>
                    <a:pt x="333" y="95"/>
                    <a:pt x="325" y="98"/>
                  </a:cubicBezTo>
                  <a:cubicBezTo>
                    <a:pt x="319" y="100"/>
                    <a:pt x="305" y="101"/>
                    <a:pt x="304" y="109"/>
                  </a:cubicBezTo>
                  <a:cubicBezTo>
                    <a:pt x="304" y="113"/>
                    <a:pt x="300" y="111"/>
                    <a:pt x="299" y="115"/>
                  </a:cubicBezTo>
                  <a:cubicBezTo>
                    <a:pt x="296" y="120"/>
                    <a:pt x="304" y="126"/>
                    <a:pt x="303" y="133"/>
                  </a:cubicBezTo>
                  <a:cubicBezTo>
                    <a:pt x="302" y="138"/>
                    <a:pt x="298" y="141"/>
                    <a:pt x="298" y="146"/>
                  </a:cubicBezTo>
                  <a:cubicBezTo>
                    <a:pt x="296" y="155"/>
                    <a:pt x="284" y="151"/>
                    <a:pt x="289" y="161"/>
                  </a:cubicBezTo>
                  <a:cubicBezTo>
                    <a:pt x="294" y="168"/>
                    <a:pt x="295" y="172"/>
                    <a:pt x="292" y="181"/>
                  </a:cubicBezTo>
                  <a:cubicBezTo>
                    <a:pt x="294" y="184"/>
                    <a:pt x="295" y="188"/>
                    <a:pt x="298" y="189"/>
                  </a:cubicBezTo>
                  <a:cubicBezTo>
                    <a:pt x="303" y="191"/>
                    <a:pt x="300" y="198"/>
                    <a:pt x="303" y="202"/>
                  </a:cubicBezTo>
                  <a:cubicBezTo>
                    <a:pt x="307" y="207"/>
                    <a:pt x="308" y="197"/>
                    <a:pt x="311" y="195"/>
                  </a:cubicBezTo>
                  <a:cubicBezTo>
                    <a:pt x="314" y="193"/>
                    <a:pt x="317" y="199"/>
                    <a:pt x="318" y="201"/>
                  </a:cubicBezTo>
                  <a:cubicBezTo>
                    <a:pt x="319" y="204"/>
                    <a:pt x="322" y="204"/>
                    <a:pt x="325" y="204"/>
                  </a:cubicBezTo>
                  <a:cubicBezTo>
                    <a:pt x="328" y="204"/>
                    <a:pt x="330" y="207"/>
                    <a:pt x="332" y="208"/>
                  </a:cubicBezTo>
                  <a:cubicBezTo>
                    <a:pt x="334" y="208"/>
                    <a:pt x="342" y="196"/>
                    <a:pt x="342" y="194"/>
                  </a:cubicBezTo>
                  <a:cubicBezTo>
                    <a:pt x="343" y="188"/>
                    <a:pt x="344" y="185"/>
                    <a:pt x="343" y="180"/>
                  </a:cubicBezTo>
                  <a:cubicBezTo>
                    <a:pt x="342" y="173"/>
                    <a:pt x="334" y="179"/>
                    <a:pt x="329" y="176"/>
                  </a:cubicBezTo>
                  <a:cubicBezTo>
                    <a:pt x="327" y="174"/>
                    <a:pt x="329" y="169"/>
                    <a:pt x="330" y="167"/>
                  </a:cubicBezTo>
                  <a:cubicBezTo>
                    <a:pt x="331" y="163"/>
                    <a:pt x="329" y="160"/>
                    <a:pt x="327" y="156"/>
                  </a:cubicBezTo>
                  <a:cubicBezTo>
                    <a:pt x="327" y="156"/>
                    <a:pt x="327" y="157"/>
                    <a:pt x="327" y="157"/>
                  </a:cubicBezTo>
                  <a:cubicBezTo>
                    <a:pt x="321" y="149"/>
                    <a:pt x="319" y="132"/>
                    <a:pt x="316" y="122"/>
                  </a:cubicBezTo>
                  <a:cubicBezTo>
                    <a:pt x="314" y="112"/>
                    <a:pt x="321" y="119"/>
                    <a:pt x="324" y="119"/>
                  </a:cubicBezTo>
                  <a:cubicBezTo>
                    <a:pt x="327" y="119"/>
                    <a:pt x="339" y="101"/>
                    <a:pt x="341" y="104"/>
                  </a:cubicBezTo>
                  <a:cubicBezTo>
                    <a:pt x="343" y="107"/>
                    <a:pt x="345" y="113"/>
                    <a:pt x="345" y="116"/>
                  </a:cubicBezTo>
                  <a:cubicBezTo>
                    <a:pt x="346" y="121"/>
                    <a:pt x="328" y="116"/>
                    <a:pt x="334" y="127"/>
                  </a:cubicBezTo>
                  <a:cubicBezTo>
                    <a:pt x="336" y="130"/>
                    <a:pt x="345" y="118"/>
                    <a:pt x="343" y="126"/>
                  </a:cubicBezTo>
                  <a:cubicBezTo>
                    <a:pt x="342" y="128"/>
                    <a:pt x="335" y="140"/>
                    <a:pt x="343" y="133"/>
                  </a:cubicBezTo>
                  <a:cubicBezTo>
                    <a:pt x="346" y="131"/>
                    <a:pt x="351" y="128"/>
                    <a:pt x="351" y="135"/>
                  </a:cubicBezTo>
                  <a:cubicBezTo>
                    <a:pt x="351" y="142"/>
                    <a:pt x="355" y="134"/>
                    <a:pt x="358" y="137"/>
                  </a:cubicBezTo>
                  <a:cubicBezTo>
                    <a:pt x="362" y="141"/>
                    <a:pt x="366" y="139"/>
                    <a:pt x="368" y="135"/>
                  </a:cubicBezTo>
                  <a:cubicBezTo>
                    <a:pt x="369" y="132"/>
                    <a:pt x="364" y="128"/>
                    <a:pt x="367" y="125"/>
                  </a:cubicBezTo>
                  <a:cubicBezTo>
                    <a:pt x="370" y="124"/>
                    <a:pt x="379" y="123"/>
                    <a:pt x="377" y="128"/>
                  </a:cubicBezTo>
                  <a:cubicBezTo>
                    <a:pt x="376" y="133"/>
                    <a:pt x="376" y="138"/>
                    <a:pt x="381" y="139"/>
                  </a:cubicBezTo>
                  <a:cubicBezTo>
                    <a:pt x="384" y="140"/>
                    <a:pt x="386" y="135"/>
                    <a:pt x="390" y="137"/>
                  </a:cubicBezTo>
                  <a:cubicBezTo>
                    <a:pt x="396" y="139"/>
                    <a:pt x="402" y="140"/>
                    <a:pt x="405" y="134"/>
                  </a:cubicBezTo>
                  <a:cubicBezTo>
                    <a:pt x="410" y="126"/>
                    <a:pt x="415" y="124"/>
                    <a:pt x="424" y="120"/>
                  </a:cubicBezTo>
                  <a:cubicBezTo>
                    <a:pt x="428" y="119"/>
                    <a:pt x="432" y="114"/>
                    <a:pt x="435" y="114"/>
                  </a:cubicBezTo>
                  <a:cubicBezTo>
                    <a:pt x="436" y="117"/>
                    <a:pt x="434" y="119"/>
                    <a:pt x="435" y="122"/>
                  </a:cubicBezTo>
                  <a:cubicBezTo>
                    <a:pt x="437" y="127"/>
                    <a:pt x="444" y="124"/>
                    <a:pt x="440" y="132"/>
                  </a:cubicBezTo>
                  <a:cubicBezTo>
                    <a:pt x="438" y="136"/>
                    <a:pt x="435" y="137"/>
                    <a:pt x="434" y="142"/>
                  </a:cubicBezTo>
                  <a:cubicBezTo>
                    <a:pt x="433" y="146"/>
                    <a:pt x="437" y="146"/>
                    <a:pt x="440" y="146"/>
                  </a:cubicBezTo>
                  <a:cubicBezTo>
                    <a:pt x="444" y="145"/>
                    <a:pt x="450" y="152"/>
                    <a:pt x="450" y="144"/>
                  </a:cubicBezTo>
                  <a:cubicBezTo>
                    <a:pt x="449" y="142"/>
                    <a:pt x="457" y="135"/>
                    <a:pt x="459" y="136"/>
                  </a:cubicBezTo>
                  <a:cubicBezTo>
                    <a:pt x="459" y="138"/>
                    <a:pt x="461" y="139"/>
                    <a:pt x="463" y="139"/>
                  </a:cubicBezTo>
                  <a:cubicBezTo>
                    <a:pt x="466" y="139"/>
                    <a:pt x="470" y="140"/>
                    <a:pt x="472" y="143"/>
                  </a:cubicBezTo>
                  <a:cubicBezTo>
                    <a:pt x="475" y="147"/>
                    <a:pt x="473" y="152"/>
                    <a:pt x="479" y="152"/>
                  </a:cubicBezTo>
                  <a:cubicBezTo>
                    <a:pt x="484" y="152"/>
                    <a:pt x="498" y="153"/>
                    <a:pt x="500" y="146"/>
                  </a:cubicBezTo>
                  <a:cubicBezTo>
                    <a:pt x="501" y="141"/>
                    <a:pt x="499" y="134"/>
                    <a:pt x="506" y="134"/>
                  </a:cubicBezTo>
                  <a:cubicBezTo>
                    <a:pt x="511" y="134"/>
                    <a:pt x="515" y="139"/>
                    <a:pt x="516" y="139"/>
                  </a:cubicBezTo>
                  <a:cubicBezTo>
                    <a:pt x="519" y="138"/>
                    <a:pt x="513" y="132"/>
                    <a:pt x="518" y="131"/>
                  </a:cubicBezTo>
                  <a:cubicBezTo>
                    <a:pt x="533" y="129"/>
                    <a:pt x="521" y="139"/>
                    <a:pt x="529" y="141"/>
                  </a:cubicBezTo>
                  <a:cubicBezTo>
                    <a:pt x="537" y="143"/>
                    <a:pt x="540" y="145"/>
                    <a:pt x="545" y="152"/>
                  </a:cubicBezTo>
                  <a:cubicBezTo>
                    <a:pt x="550" y="160"/>
                    <a:pt x="560" y="159"/>
                    <a:pt x="568" y="165"/>
                  </a:cubicBezTo>
                  <a:cubicBezTo>
                    <a:pt x="571" y="167"/>
                    <a:pt x="572" y="174"/>
                    <a:pt x="575" y="174"/>
                  </a:cubicBezTo>
                  <a:cubicBezTo>
                    <a:pt x="580" y="176"/>
                    <a:pt x="579" y="170"/>
                    <a:pt x="581" y="170"/>
                  </a:cubicBezTo>
                  <a:cubicBezTo>
                    <a:pt x="584" y="178"/>
                    <a:pt x="607" y="163"/>
                    <a:pt x="609" y="177"/>
                  </a:cubicBezTo>
                  <a:cubicBezTo>
                    <a:pt x="609" y="177"/>
                    <a:pt x="606" y="181"/>
                    <a:pt x="606" y="184"/>
                  </a:cubicBezTo>
                  <a:cubicBezTo>
                    <a:pt x="606" y="188"/>
                    <a:pt x="611" y="190"/>
                    <a:pt x="611" y="195"/>
                  </a:cubicBezTo>
                  <a:cubicBezTo>
                    <a:pt x="611" y="200"/>
                    <a:pt x="608" y="203"/>
                    <a:pt x="608" y="209"/>
                  </a:cubicBezTo>
                  <a:cubicBezTo>
                    <a:pt x="605" y="222"/>
                    <a:pt x="605" y="222"/>
                    <a:pt x="605" y="222"/>
                  </a:cubicBezTo>
                  <a:cubicBezTo>
                    <a:pt x="605" y="222"/>
                    <a:pt x="605" y="222"/>
                    <a:pt x="605" y="222"/>
                  </a:cubicBezTo>
                  <a:cubicBezTo>
                    <a:pt x="597" y="225"/>
                    <a:pt x="597" y="225"/>
                    <a:pt x="597" y="225"/>
                  </a:cubicBezTo>
                  <a:cubicBezTo>
                    <a:pt x="592" y="227"/>
                    <a:pt x="586" y="231"/>
                    <a:pt x="582" y="234"/>
                  </a:cubicBezTo>
                  <a:cubicBezTo>
                    <a:pt x="575" y="239"/>
                    <a:pt x="570" y="237"/>
                    <a:pt x="562" y="236"/>
                  </a:cubicBezTo>
                  <a:cubicBezTo>
                    <a:pt x="555" y="234"/>
                    <a:pt x="551" y="236"/>
                    <a:pt x="545" y="238"/>
                  </a:cubicBezTo>
                  <a:cubicBezTo>
                    <a:pt x="536" y="240"/>
                    <a:pt x="533" y="240"/>
                    <a:pt x="530" y="249"/>
                  </a:cubicBezTo>
                  <a:cubicBezTo>
                    <a:pt x="530" y="258"/>
                    <a:pt x="546" y="256"/>
                    <a:pt x="552" y="260"/>
                  </a:cubicBezTo>
                  <a:cubicBezTo>
                    <a:pt x="561" y="265"/>
                    <a:pt x="562" y="275"/>
                    <a:pt x="563" y="285"/>
                  </a:cubicBezTo>
                  <a:cubicBezTo>
                    <a:pt x="565" y="292"/>
                    <a:pt x="562" y="290"/>
                    <a:pt x="557" y="294"/>
                  </a:cubicBezTo>
                  <a:cubicBezTo>
                    <a:pt x="549" y="298"/>
                    <a:pt x="553" y="307"/>
                    <a:pt x="544" y="310"/>
                  </a:cubicBezTo>
                  <a:cubicBezTo>
                    <a:pt x="539" y="311"/>
                    <a:pt x="538" y="315"/>
                    <a:pt x="536" y="320"/>
                  </a:cubicBezTo>
                  <a:cubicBezTo>
                    <a:pt x="533" y="324"/>
                    <a:pt x="534" y="331"/>
                    <a:pt x="528" y="332"/>
                  </a:cubicBezTo>
                  <a:cubicBezTo>
                    <a:pt x="523" y="333"/>
                    <a:pt x="521" y="337"/>
                    <a:pt x="517" y="338"/>
                  </a:cubicBezTo>
                  <a:cubicBezTo>
                    <a:pt x="514" y="338"/>
                    <a:pt x="511" y="337"/>
                    <a:pt x="508" y="338"/>
                  </a:cubicBezTo>
                  <a:cubicBezTo>
                    <a:pt x="503" y="340"/>
                    <a:pt x="492" y="341"/>
                    <a:pt x="489" y="346"/>
                  </a:cubicBezTo>
                  <a:cubicBezTo>
                    <a:pt x="486" y="349"/>
                    <a:pt x="485" y="354"/>
                    <a:pt x="483" y="358"/>
                  </a:cubicBezTo>
                  <a:cubicBezTo>
                    <a:pt x="481" y="364"/>
                    <a:pt x="476" y="368"/>
                    <a:pt x="474" y="374"/>
                  </a:cubicBezTo>
                  <a:cubicBezTo>
                    <a:pt x="472" y="380"/>
                    <a:pt x="474" y="395"/>
                    <a:pt x="467" y="397"/>
                  </a:cubicBezTo>
                  <a:cubicBezTo>
                    <a:pt x="461" y="398"/>
                    <a:pt x="465" y="416"/>
                    <a:pt x="462" y="422"/>
                  </a:cubicBezTo>
                  <a:cubicBezTo>
                    <a:pt x="462" y="422"/>
                    <a:pt x="462" y="422"/>
                    <a:pt x="462" y="422"/>
                  </a:cubicBezTo>
                  <a:cubicBezTo>
                    <a:pt x="456" y="420"/>
                    <a:pt x="447" y="417"/>
                    <a:pt x="443" y="412"/>
                  </a:cubicBezTo>
                  <a:cubicBezTo>
                    <a:pt x="442" y="410"/>
                    <a:pt x="441" y="408"/>
                    <a:pt x="440" y="407"/>
                  </a:cubicBezTo>
                  <a:cubicBezTo>
                    <a:pt x="438" y="403"/>
                    <a:pt x="436" y="401"/>
                    <a:pt x="432" y="400"/>
                  </a:cubicBezTo>
                  <a:cubicBezTo>
                    <a:pt x="425" y="400"/>
                    <a:pt x="424" y="407"/>
                    <a:pt x="417" y="407"/>
                  </a:cubicBezTo>
                  <a:cubicBezTo>
                    <a:pt x="414" y="406"/>
                    <a:pt x="405" y="407"/>
                    <a:pt x="403" y="405"/>
                  </a:cubicBezTo>
                  <a:cubicBezTo>
                    <a:pt x="391" y="398"/>
                    <a:pt x="388" y="411"/>
                    <a:pt x="381" y="402"/>
                  </a:cubicBezTo>
                  <a:cubicBezTo>
                    <a:pt x="376" y="396"/>
                    <a:pt x="374" y="399"/>
                    <a:pt x="368" y="397"/>
                  </a:cubicBezTo>
                  <a:cubicBezTo>
                    <a:pt x="359" y="393"/>
                    <a:pt x="355" y="400"/>
                    <a:pt x="347" y="404"/>
                  </a:cubicBezTo>
                  <a:cubicBezTo>
                    <a:pt x="341" y="406"/>
                    <a:pt x="343" y="404"/>
                    <a:pt x="338" y="409"/>
                  </a:cubicBezTo>
                  <a:cubicBezTo>
                    <a:pt x="335" y="412"/>
                    <a:pt x="324" y="411"/>
                    <a:pt x="321" y="410"/>
                  </a:cubicBezTo>
                  <a:cubicBezTo>
                    <a:pt x="315" y="408"/>
                    <a:pt x="307" y="412"/>
                    <a:pt x="307" y="404"/>
                  </a:cubicBezTo>
                  <a:cubicBezTo>
                    <a:pt x="307" y="398"/>
                    <a:pt x="291" y="409"/>
                    <a:pt x="290" y="410"/>
                  </a:cubicBezTo>
                  <a:cubicBezTo>
                    <a:pt x="276" y="420"/>
                    <a:pt x="267" y="421"/>
                    <a:pt x="251" y="421"/>
                  </a:cubicBezTo>
                  <a:cubicBezTo>
                    <a:pt x="245" y="422"/>
                    <a:pt x="224" y="406"/>
                    <a:pt x="244" y="406"/>
                  </a:cubicBezTo>
                  <a:cubicBezTo>
                    <a:pt x="247" y="406"/>
                    <a:pt x="243" y="396"/>
                    <a:pt x="242" y="394"/>
                  </a:cubicBezTo>
                  <a:cubicBezTo>
                    <a:pt x="237" y="385"/>
                    <a:pt x="223" y="392"/>
                    <a:pt x="215" y="394"/>
                  </a:cubicBezTo>
                  <a:cubicBezTo>
                    <a:pt x="197" y="398"/>
                    <a:pt x="197" y="411"/>
                    <a:pt x="184" y="419"/>
                  </a:cubicBezTo>
                  <a:cubicBezTo>
                    <a:pt x="174" y="424"/>
                    <a:pt x="190" y="427"/>
                    <a:pt x="181" y="432"/>
                  </a:cubicBezTo>
                  <a:cubicBezTo>
                    <a:pt x="162" y="441"/>
                    <a:pt x="162" y="441"/>
                    <a:pt x="162" y="441"/>
                  </a:cubicBezTo>
                  <a:cubicBezTo>
                    <a:pt x="153" y="445"/>
                    <a:pt x="148" y="438"/>
                    <a:pt x="146" y="429"/>
                  </a:cubicBezTo>
                  <a:cubicBezTo>
                    <a:pt x="144" y="415"/>
                    <a:pt x="140" y="419"/>
                    <a:pt x="128" y="419"/>
                  </a:cubicBezTo>
                  <a:cubicBezTo>
                    <a:pt x="104" y="419"/>
                    <a:pt x="104" y="419"/>
                    <a:pt x="104" y="419"/>
                  </a:cubicBezTo>
                  <a:cubicBezTo>
                    <a:pt x="97" y="419"/>
                    <a:pt x="92" y="416"/>
                    <a:pt x="85" y="416"/>
                  </a:cubicBezTo>
                  <a:cubicBezTo>
                    <a:pt x="74" y="416"/>
                    <a:pt x="71" y="402"/>
                    <a:pt x="63" y="402"/>
                  </a:cubicBezTo>
                  <a:cubicBezTo>
                    <a:pt x="54" y="402"/>
                    <a:pt x="50" y="403"/>
                    <a:pt x="41" y="399"/>
                  </a:cubicBezTo>
                  <a:cubicBezTo>
                    <a:pt x="30" y="395"/>
                    <a:pt x="34" y="384"/>
                    <a:pt x="34" y="377"/>
                  </a:cubicBezTo>
                  <a:cubicBezTo>
                    <a:pt x="34" y="376"/>
                    <a:pt x="28" y="375"/>
                    <a:pt x="27" y="372"/>
                  </a:cubicBezTo>
                  <a:cubicBezTo>
                    <a:pt x="19" y="372"/>
                    <a:pt x="12" y="379"/>
                    <a:pt x="4" y="379"/>
                  </a:cubicBezTo>
                  <a:cubicBezTo>
                    <a:pt x="4" y="379"/>
                    <a:pt x="4" y="379"/>
                    <a:pt x="4" y="379"/>
                  </a:cubicBezTo>
                  <a:cubicBezTo>
                    <a:pt x="9" y="366"/>
                    <a:pt x="9" y="366"/>
                    <a:pt x="9" y="366"/>
                  </a:cubicBezTo>
                  <a:cubicBezTo>
                    <a:pt x="9" y="360"/>
                    <a:pt x="3" y="357"/>
                    <a:pt x="2" y="351"/>
                  </a:cubicBezTo>
                  <a:cubicBezTo>
                    <a:pt x="1" y="344"/>
                    <a:pt x="4" y="346"/>
                    <a:pt x="11" y="346"/>
                  </a:cubicBezTo>
                  <a:cubicBezTo>
                    <a:pt x="11" y="343"/>
                    <a:pt x="13" y="344"/>
                    <a:pt x="15" y="343"/>
                  </a:cubicBezTo>
                  <a:cubicBezTo>
                    <a:pt x="18" y="340"/>
                    <a:pt x="14" y="339"/>
                    <a:pt x="13" y="337"/>
                  </a:cubicBezTo>
                  <a:cubicBezTo>
                    <a:pt x="11" y="337"/>
                    <a:pt x="8" y="338"/>
                    <a:pt x="6" y="338"/>
                  </a:cubicBezTo>
                  <a:cubicBezTo>
                    <a:pt x="3" y="338"/>
                    <a:pt x="0" y="335"/>
                    <a:pt x="2" y="333"/>
                  </a:cubicBezTo>
                  <a:cubicBezTo>
                    <a:pt x="7" y="329"/>
                    <a:pt x="10" y="334"/>
                    <a:pt x="15" y="327"/>
                  </a:cubicBezTo>
                  <a:cubicBezTo>
                    <a:pt x="18" y="322"/>
                    <a:pt x="21" y="325"/>
                    <a:pt x="26" y="322"/>
                  </a:cubicBezTo>
                  <a:cubicBezTo>
                    <a:pt x="27" y="321"/>
                    <a:pt x="28" y="318"/>
                    <a:pt x="29" y="316"/>
                  </a:cubicBezTo>
                  <a:cubicBezTo>
                    <a:pt x="33" y="308"/>
                    <a:pt x="32" y="309"/>
                    <a:pt x="27" y="302"/>
                  </a:cubicBezTo>
                  <a:cubicBezTo>
                    <a:pt x="23" y="294"/>
                    <a:pt x="23" y="294"/>
                    <a:pt x="23" y="29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3871913" y="1785938"/>
              <a:ext cx="931863" cy="839788"/>
            </a:xfrm>
            <a:custGeom>
              <a:avLst/>
              <a:gdLst/>
              <a:ahLst/>
              <a:cxnLst>
                <a:cxn ang="0">
                  <a:pos x="346" y="32"/>
                </a:cxn>
                <a:cxn ang="0">
                  <a:pos x="350" y="55"/>
                </a:cxn>
                <a:cxn ang="0">
                  <a:pos x="390" y="73"/>
                </a:cxn>
                <a:cxn ang="0">
                  <a:pos x="415" y="90"/>
                </a:cxn>
                <a:cxn ang="0">
                  <a:pos x="448" y="148"/>
                </a:cxn>
                <a:cxn ang="0">
                  <a:pos x="449" y="169"/>
                </a:cxn>
                <a:cxn ang="0">
                  <a:pos x="468" y="170"/>
                </a:cxn>
                <a:cxn ang="0">
                  <a:pos x="512" y="156"/>
                </a:cxn>
                <a:cxn ang="0">
                  <a:pos x="512" y="191"/>
                </a:cxn>
                <a:cxn ang="0">
                  <a:pos x="532" y="185"/>
                </a:cxn>
                <a:cxn ang="0">
                  <a:pos x="540" y="195"/>
                </a:cxn>
                <a:cxn ang="0">
                  <a:pos x="560" y="219"/>
                </a:cxn>
                <a:cxn ang="0">
                  <a:pos x="569" y="248"/>
                </a:cxn>
                <a:cxn ang="0">
                  <a:pos x="551" y="265"/>
                </a:cxn>
                <a:cxn ang="0">
                  <a:pos x="602" y="249"/>
                </a:cxn>
                <a:cxn ang="0">
                  <a:pos x="606" y="260"/>
                </a:cxn>
                <a:cxn ang="0">
                  <a:pos x="534" y="302"/>
                </a:cxn>
                <a:cxn ang="0">
                  <a:pos x="487" y="339"/>
                </a:cxn>
                <a:cxn ang="0">
                  <a:pos x="500" y="375"/>
                </a:cxn>
                <a:cxn ang="0">
                  <a:pos x="530" y="377"/>
                </a:cxn>
                <a:cxn ang="0">
                  <a:pos x="545" y="383"/>
                </a:cxn>
                <a:cxn ang="0">
                  <a:pos x="517" y="394"/>
                </a:cxn>
                <a:cxn ang="0">
                  <a:pos x="503" y="412"/>
                </a:cxn>
                <a:cxn ang="0">
                  <a:pos x="521" y="440"/>
                </a:cxn>
                <a:cxn ang="0">
                  <a:pos x="508" y="452"/>
                </a:cxn>
                <a:cxn ang="0">
                  <a:pos x="490" y="458"/>
                </a:cxn>
                <a:cxn ang="0">
                  <a:pos x="456" y="469"/>
                </a:cxn>
                <a:cxn ang="0">
                  <a:pos x="432" y="488"/>
                </a:cxn>
                <a:cxn ang="0">
                  <a:pos x="423" y="477"/>
                </a:cxn>
                <a:cxn ang="0">
                  <a:pos x="434" y="454"/>
                </a:cxn>
                <a:cxn ang="0">
                  <a:pos x="426" y="421"/>
                </a:cxn>
                <a:cxn ang="0">
                  <a:pos x="404" y="408"/>
                </a:cxn>
                <a:cxn ang="0">
                  <a:pos x="392" y="398"/>
                </a:cxn>
                <a:cxn ang="0">
                  <a:pos x="378" y="420"/>
                </a:cxn>
                <a:cxn ang="0">
                  <a:pos x="369" y="444"/>
                </a:cxn>
                <a:cxn ang="0">
                  <a:pos x="371" y="461"/>
                </a:cxn>
                <a:cxn ang="0">
                  <a:pos x="374" y="502"/>
                </a:cxn>
                <a:cxn ang="0">
                  <a:pos x="351" y="533"/>
                </a:cxn>
                <a:cxn ang="0">
                  <a:pos x="335" y="548"/>
                </a:cxn>
                <a:cxn ang="0">
                  <a:pos x="318" y="534"/>
                </a:cxn>
                <a:cxn ang="0">
                  <a:pos x="285" y="511"/>
                </a:cxn>
                <a:cxn ang="0">
                  <a:pos x="267" y="490"/>
                </a:cxn>
                <a:cxn ang="0">
                  <a:pos x="262" y="475"/>
                </a:cxn>
                <a:cxn ang="0">
                  <a:pos x="250" y="441"/>
                </a:cxn>
                <a:cxn ang="0">
                  <a:pos x="220" y="445"/>
                </a:cxn>
                <a:cxn ang="0">
                  <a:pos x="202" y="437"/>
                </a:cxn>
                <a:cxn ang="0">
                  <a:pos x="178" y="425"/>
                </a:cxn>
                <a:cxn ang="0">
                  <a:pos x="161" y="426"/>
                </a:cxn>
                <a:cxn ang="0">
                  <a:pos x="122" y="429"/>
                </a:cxn>
                <a:cxn ang="0">
                  <a:pos x="95" y="399"/>
                </a:cxn>
                <a:cxn ang="0">
                  <a:pos x="79" y="349"/>
                </a:cxn>
                <a:cxn ang="0">
                  <a:pos x="40" y="316"/>
                </a:cxn>
                <a:cxn ang="0">
                  <a:pos x="0" y="262"/>
                </a:cxn>
                <a:cxn ang="0">
                  <a:pos x="49" y="175"/>
                </a:cxn>
                <a:cxn ang="0">
                  <a:pos x="155" y="175"/>
                </a:cxn>
                <a:cxn ang="0">
                  <a:pos x="210" y="100"/>
                </a:cxn>
                <a:cxn ang="0">
                  <a:pos x="256" y="56"/>
                </a:cxn>
                <a:cxn ang="0">
                  <a:pos x="285" y="6"/>
                </a:cxn>
                <a:cxn ang="0">
                  <a:pos x="303" y="12"/>
                </a:cxn>
                <a:cxn ang="0">
                  <a:pos x="345" y="17"/>
                </a:cxn>
              </a:cxnLst>
              <a:rect l="0" t="0" r="r" b="b"/>
              <a:pathLst>
                <a:path w="608" h="548">
                  <a:moveTo>
                    <a:pt x="345" y="17"/>
                  </a:moveTo>
                  <a:cubicBezTo>
                    <a:pt x="346" y="22"/>
                    <a:pt x="353" y="23"/>
                    <a:pt x="343" y="25"/>
                  </a:cubicBezTo>
                  <a:cubicBezTo>
                    <a:pt x="343" y="27"/>
                    <a:pt x="345" y="31"/>
                    <a:pt x="346" y="32"/>
                  </a:cubicBezTo>
                  <a:cubicBezTo>
                    <a:pt x="349" y="33"/>
                    <a:pt x="351" y="30"/>
                    <a:pt x="354" y="30"/>
                  </a:cubicBezTo>
                  <a:cubicBezTo>
                    <a:pt x="354" y="33"/>
                    <a:pt x="352" y="40"/>
                    <a:pt x="353" y="45"/>
                  </a:cubicBezTo>
                  <a:cubicBezTo>
                    <a:pt x="355" y="53"/>
                    <a:pt x="351" y="49"/>
                    <a:pt x="350" y="55"/>
                  </a:cubicBezTo>
                  <a:cubicBezTo>
                    <a:pt x="350" y="56"/>
                    <a:pt x="354" y="65"/>
                    <a:pt x="355" y="65"/>
                  </a:cubicBezTo>
                  <a:cubicBezTo>
                    <a:pt x="359" y="69"/>
                    <a:pt x="368" y="54"/>
                    <a:pt x="375" y="65"/>
                  </a:cubicBezTo>
                  <a:cubicBezTo>
                    <a:pt x="375" y="66"/>
                    <a:pt x="389" y="73"/>
                    <a:pt x="390" y="73"/>
                  </a:cubicBezTo>
                  <a:cubicBezTo>
                    <a:pt x="394" y="74"/>
                    <a:pt x="401" y="68"/>
                    <a:pt x="405" y="70"/>
                  </a:cubicBezTo>
                  <a:cubicBezTo>
                    <a:pt x="413" y="74"/>
                    <a:pt x="406" y="79"/>
                    <a:pt x="408" y="83"/>
                  </a:cubicBezTo>
                  <a:cubicBezTo>
                    <a:pt x="409" y="86"/>
                    <a:pt x="414" y="87"/>
                    <a:pt x="415" y="90"/>
                  </a:cubicBezTo>
                  <a:cubicBezTo>
                    <a:pt x="416" y="92"/>
                    <a:pt x="415" y="97"/>
                    <a:pt x="415" y="100"/>
                  </a:cubicBezTo>
                  <a:cubicBezTo>
                    <a:pt x="413" y="115"/>
                    <a:pt x="421" y="119"/>
                    <a:pt x="428" y="130"/>
                  </a:cubicBezTo>
                  <a:cubicBezTo>
                    <a:pt x="434" y="139"/>
                    <a:pt x="447" y="138"/>
                    <a:pt x="448" y="148"/>
                  </a:cubicBezTo>
                  <a:cubicBezTo>
                    <a:pt x="449" y="151"/>
                    <a:pt x="453" y="154"/>
                    <a:pt x="452" y="157"/>
                  </a:cubicBezTo>
                  <a:cubicBezTo>
                    <a:pt x="451" y="158"/>
                    <a:pt x="447" y="161"/>
                    <a:pt x="448" y="164"/>
                  </a:cubicBezTo>
                  <a:cubicBezTo>
                    <a:pt x="448" y="166"/>
                    <a:pt x="451" y="166"/>
                    <a:pt x="449" y="169"/>
                  </a:cubicBezTo>
                  <a:cubicBezTo>
                    <a:pt x="445" y="180"/>
                    <a:pt x="448" y="178"/>
                    <a:pt x="456" y="182"/>
                  </a:cubicBezTo>
                  <a:cubicBezTo>
                    <a:pt x="464" y="186"/>
                    <a:pt x="463" y="183"/>
                    <a:pt x="461" y="176"/>
                  </a:cubicBezTo>
                  <a:cubicBezTo>
                    <a:pt x="459" y="168"/>
                    <a:pt x="463" y="166"/>
                    <a:pt x="468" y="170"/>
                  </a:cubicBezTo>
                  <a:cubicBezTo>
                    <a:pt x="471" y="171"/>
                    <a:pt x="473" y="162"/>
                    <a:pt x="475" y="161"/>
                  </a:cubicBezTo>
                  <a:cubicBezTo>
                    <a:pt x="479" y="158"/>
                    <a:pt x="486" y="175"/>
                    <a:pt x="494" y="168"/>
                  </a:cubicBezTo>
                  <a:cubicBezTo>
                    <a:pt x="495" y="167"/>
                    <a:pt x="511" y="140"/>
                    <a:pt x="512" y="156"/>
                  </a:cubicBezTo>
                  <a:cubicBezTo>
                    <a:pt x="513" y="161"/>
                    <a:pt x="515" y="161"/>
                    <a:pt x="515" y="169"/>
                  </a:cubicBezTo>
                  <a:cubicBezTo>
                    <a:pt x="513" y="188"/>
                    <a:pt x="513" y="188"/>
                    <a:pt x="513" y="188"/>
                  </a:cubicBezTo>
                  <a:cubicBezTo>
                    <a:pt x="512" y="189"/>
                    <a:pt x="511" y="190"/>
                    <a:pt x="512" y="191"/>
                  </a:cubicBezTo>
                  <a:cubicBezTo>
                    <a:pt x="513" y="195"/>
                    <a:pt x="516" y="198"/>
                    <a:pt x="518" y="193"/>
                  </a:cubicBezTo>
                  <a:cubicBezTo>
                    <a:pt x="521" y="189"/>
                    <a:pt x="520" y="185"/>
                    <a:pt x="526" y="185"/>
                  </a:cubicBezTo>
                  <a:cubicBezTo>
                    <a:pt x="528" y="185"/>
                    <a:pt x="530" y="186"/>
                    <a:pt x="532" y="185"/>
                  </a:cubicBezTo>
                  <a:cubicBezTo>
                    <a:pt x="535" y="185"/>
                    <a:pt x="537" y="183"/>
                    <a:pt x="540" y="182"/>
                  </a:cubicBezTo>
                  <a:cubicBezTo>
                    <a:pt x="540" y="182"/>
                    <a:pt x="540" y="182"/>
                    <a:pt x="540" y="182"/>
                  </a:cubicBezTo>
                  <a:cubicBezTo>
                    <a:pt x="539" y="186"/>
                    <a:pt x="541" y="191"/>
                    <a:pt x="540" y="195"/>
                  </a:cubicBezTo>
                  <a:cubicBezTo>
                    <a:pt x="538" y="198"/>
                    <a:pt x="538" y="206"/>
                    <a:pt x="540" y="209"/>
                  </a:cubicBezTo>
                  <a:cubicBezTo>
                    <a:pt x="542" y="212"/>
                    <a:pt x="547" y="210"/>
                    <a:pt x="548" y="213"/>
                  </a:cubicBezTo>
                  <a:cubicBezTo>
                    <a:pt x="549" y="220"/>
                    <a:pt x="555" y="215"/>
                    <a:pt x="560" y="219"/>
                  </a:cubicBezTo>
                  <a:cubicBezTo>
                    <a:pt x="562" y="222"/>
                    <a:pt x="564" y="226"/>
                    <a:pt x="563" y="230"/>
                  </a:cubicBezTo>
                  <a:cubicBezTo>
                    <a:pt x="561" y="234"/>
                    <a:pt x="553" y="240"/>
                    <a:pt x="558" y="242"/>
                  </a:cubicBezTo>
                  <a:cubicBezTo>
                    <a:pt x="562" y="244"/>
                    <a:pt x="569" y="241"/>
                    <a:pt x="569" y="248"/>
                  </a:cubicBezTo>
                  <a:cubicBezTo>
                    <a:pt x="565" y="249"/>
                    <a:pt x="561" y="249"/>
                    <a:pt x="558" y="252"/>
                  </a:cubicBezTo>
                  <a:cubicBezTo>
                    <a:pt x="555" y="254"/>
                    <a:pt x="552" y="255"/>
                    <a:pt x="550" y="257"/>
                  </a:cubicBezTo>
                  <a:cubicBezTo>
                    <a:pt x="547" y="259"/>
                    <a:pt x="546" y="265"/>
                    <a:pt x="551" y="265"/>
                  </a:cubicBezTo>
                  <a:cubicBezTo>
                    <a:pt x="558" y="265"/>
                    <a:pt x="565" y="259"/>
                    <a:pt x="570" y="254"/>
                  </a:cubicBezTo>
                  <a:cubicBezTo>
                    <a:pt x="577" y="248"/>
                    <a:pt x="591" y="260"/>
                    <a:pt x="596" y="254"/>
                  </a:cubicBezTo>
                  <a:cubicBezTo>
                    <a:pt x="597" y="252"/>
                    <a:pt x="598" y="247"/>
                    <a:pt x="602" y="249"/>
                  </a:cubicBezTo>
                  <a:cubicBezTo>
                    <a:pt x="606" y="250"/>
                    <a:pt x="605" y="255"/>
                    <a:pt x="608" y="258"/>
                  </a:cubicBezTo>
                  <a:cubicBezTo>
                    <a:pt x="608" y="258"/>
                    <a:pt x="608" y="258"/>
                    <a:pt x="608" y="258"/>
                  </a:cubicBezTo>
                  <a:cubicBezTo>
                    <a:pt x="606" y="260"/>
                    <a:pt x="606" y="260"/>
                    <a:pt x="606" y="260"/>
                  </a:cubicBezTo>
                  <a:cubicBezTo>
                    <a:pt x="601" y="263"/>
                    <a:pt x="599" y="268"/>
                    <a:pt x="593" y="270"/>
                  </a:cubicBezTo>
                  <a:cubicBezTo>
                    <a:pt x="586" y="271"/>
                    <a:pt x="582" y="273"/>
                    <a:pt x="577" y="278"/>
                  </a:cubicBezTo>
                  <a:cubicBezTo>
                    <a:pt x="565" y="288"/>
                    <a:pt x="546" y="292"/>
                    <a:pt x="534" y="302"/>
                  </a:cubicBezTo>
                  <a:cubicBezTo>
                    <a:pt x="505" y="324"/>
                    <a:pt x="505" y="324"/>
                    <a:pt x="505" y="324"/>
                  </a:cubicBezTo>
                  <a:cubicBezTo>
                    <a:pt x="505" y="325"/>
                    <a:pt x="505" y="324"/>
                    <a:pt x="505" y="324"/>
                  </a:cubicBezTo>
                  <a:cubicBezTo>
                    <a:pt x="499" y="331"/>
                    <a:pt x="490" y="329"/>
                    <a:pt x="487" y="339"/>
                  </a:cubicBezTo>
                  <a:cubicBezTo>
                    <a:pt x="485" y="346"/>
                    <a:pt x="483" y="353"/>
                    <a:pt x="485" y="360"/>
                  </a:cubicBezTo>
                  <a:cubicBezTo>
                    <a:pt x="486" y="364"/>
                    <a:pt x="488" y="367"/>
                    <a:pt x="489" y="372"/>
                  </a:cubicBezTo>
                  <a:cubicBezTo>
                    <a:pt x="493" y="373"/>
                    <a:pt x="497" y="373"/>
                    <a:pt x="500" y="375"/>
                  </a:cubicBezTo>
                  <a:cubicBezTo>
                    <a:pt x="504" y="378"/>
                    <a:pt x="510" y="375"/>
                    <a:pt x="512" y="377"/>
                  </a:cubicBezTo>
                  <a:cubicBezTo>
                    <a:pt x="514" y="380"/>
                    <a:pt x="518" y="379"/>
                    <a:pt x="521" y="377"/>
                  </a:cubicBezTo>
                  <a:cubicBezTo>
                    <a:pt x="525" y="374"/>
                    <a:pt x="527" y="379"/>
                    <a:pt x="530" y="377"/>
                  </a:cubicBezTo>
                  <a:cubicBezTo>
                    <a:pt x="534" y="375"/>
                    <a:pt x="536" y="368"/>
                    <a:pt x="540" y="368"/>
                  </a:cubicBezTo>
                  <a:cubicBezTo>
                    <a:pt x="540" y="368"/>
                    <a:pt x="540" y="368"/>
                    <a:pt x="540" y="368"/>
                  </a:cubicBezTo>
                  <a:cubicBezTo>
                    <a:pt x="541" y="374"/>
                    <a:pt x="540" y="379"/>
                    <a:pt x="545" y="383"/>
                  </a:cubicBezTo>
                  <a:cubicBezTo>
                    <a:pt x="553" y="388"/>
                    <a:pt x="541" y="393"/>
                    <a:pt x="536" y="393"/>
                  </a:cubicBezTo>
                  <a:cubicBezTo>
                    <a:pt x="531" y="392"/>
                    <a:pt x="527" y="396"/>
                    <a:pt x="524" y="395"/>
                  </a:cubicBezTo>
                  <a:cubicBezTo>
                    <a:pt x="522" y="395"/>
                    <a:pt x="519" y="394"/>
                    <a:pt x="517" y="394"/>
                  </a:cubicBezTo>
                  <a:cubicBezTo>
                    <a:pt x="513" y="395"/>
                    <a:pt x="512" y="399"/>
                    <a:pt x="510" y="402"/>
                  </a:cubicBezTo>
                  <a:cubicBezTo>
                    <a:pt x="510" y="406"/>
                    <a:pt x="518" y="411"/>
                    <a:pt x="512" y="412"/>
                  </a:cubicBezTo>
                  <a:cubicBezTo>
                    <a:pt x="509" y="413"/>
                    <a:pt x="506" y="412"/>
                    <a:pt x="503" y="412"/>
                  </a:cubicBezTo>
                  <a:cubicBezTo>
                    <a:pt x="502" y="414"/>
                    <a:pt x="508" y="418"/>
                    <a:pt x="510" y="419"/>
                  </a:cubicBezTo>
                  <a:cubicBezTo>
                    <a:pt x="516" y="420"/>
                    <a:pt x="521" y="420"/>
                    <a:pt x="522" y="427"/>
                  </a:cubicBezTo>
                  <a:cubicBezTo>
                    <a:pt x="523" y="431"/>
                    <a:pt x="524" y="437"/>
                    <a:pt x="521" y="440"/>
                  </a:cubicBezTo>
                  <a:cubicBezTo>
                    <a:pt x="513" y="448"/>
                    <a:pt x="515" y="435"/>
                    <a:pt x="510" y="435"/>
                  </a:cubicBezTo>
                  <a:cubicBezTo>
                    <a:pt x="508" y="435"/>
                    <a:pt x="509" y="441"/>
                    <a:pt x="509" y="442"/>
                  </a:cubicBezTo>
                  <a:cubicBezTo>
                    <a:pt x="509" y="445"/>
                    <a:pt x="507" y="449"/>
                    <a:pt x="508" y="452"/>
                  </a:cubicBezTo>
                  <a:cubicBezTo>
                    <a:pt x="509" y="456"/>
                    <a:pt x="513" y="459"/>
                    <a:pt x="513" y="464"/>
                  </a:cubicBezTo>
                  <a:cubicBezTo>
                    <a:pt x="513" y="470"/>
                    <a:pt x="501" y="465"/>
                    <a:pt x="498" y="465"/>
                  </a:cubicBezTo>
                  <a:cubicBezTo>
                    <a:pt x="495" y="462"/>
                    <a:pt x="497" y="452"/>
                    <a:pt x="490" y="458"/>
                  </a:cubicBezTo>
                  <a:cubicBezTo>
                    <a:pt x="481" y="466"/>
                    <a:pt x="484" y="458"/>
                    <a:pt x="476" y="459"/>
                  </a:cubicBezTo>
                  <a:cubicBezTo>
                    <a:pt x="469" y="460"/>
                    <a:pt x="469" y="458"/>
                    <a:pt x="465" y="456"/>
                  </a:cubicBezTo>
                  <a:cubicBezTo>
                    <a:pt x="459" y="453"/>
                    <a:pt x="457" y="467"/>
                    <a:pt x="456" y="469"/>
                  </a:cubicBezTo>
                  <a:cubicBezTo>
                    <a:pt x="456" y="470"/>
                    <a:pt x="451" y="473"/>
                    <a:pt x="450" y="474"/>
                  </a:cubicBezTo>
                  <a:cubicBezTo>
                    <a:pt x="447" y="476"/>
                    <a:pt x="445" y="480"/>
                    <a:pt x="443" y="483"/>
                  </a:cubicBezTo>
                  <a:cubicBezTo>
                    <a:pt x="440" y="487"/>
                    <a:pt x="436" y="487"/>
                    <a:pt x="432" y="488"/>
                  </a:cubicBezTo>
                  <a:cubicBezTo>
                    <a:pt x="430" y="489"/>
                    <a:pt x="423" y="495"/>
                    <a:pt x="421" y="491"/>
                  </a:cubicBezTo>
                  <a:cubicBezTo>
                    <a:pt x="419" y="487"/>
                    <a:pt x="418" y="485"/>
                    <a:pt x="415" y="481"/>
                  </a:cubicBezTo>
                  <a:cubicBezTo>
                    <a:pt x="410" y="475"/>
                    <a:pt x="420" y="477"/>
                    <a:pt x="423" y="477"/>
                  </a:cubicBezTo>
                  <a:cubicBezTo>
                    <a:pt x="427" y="477"/>
                    <a:pt x="426" y="479"/>
                    <a:pt x="430" y="479"/>
                  </a:cubicBezTo>
                  <a:cubicBezTo>
                    <a:pt x="441" y="471"/>
                    <a:pt x="427" y="468"/>
                    <a:pt x="431" y="461"/>
                  </a:cubicBezTo>
                  <a:cubicBezTo>
                    <a:pt x="433" y="458"/>
                    <a:pt x="434" y="457"/>
                    <a:pt x="434" y="454"/>
                  </a:cubicBezTo>
                  <a:cubicBezTo>
                    <a:pt x="434" y="450"/>
                    <a:pt x="430" y="446"/>
                    <a:pt x="434" y="443"/>
                  </a:cubicBezTo>
                  <a:cubicBezTo>
                    <a:pt x="440" y="438"/>
                    <a:pt x="443" y="440"/>
                    <a:pt x="438" y="430"/>
                  </a:cubicBezTo>
                  <a:cubicBezTo>
                    <a:pt x="434" y="423"/>
                    <a:pt x="436" y="415"/>
                    <a:pt x="426" y="421"/>
                  </a:cubicBezTo>
                  <a:cubicBezTo>
                    <a:pt x="421" y="425"/>
                    <a:pt x="416" y="426"/>
                    <a:pt x="410" y="425"/>
                  </a:cubicBezTo>
                  <a:cubicBezTo>
                    <a:pt x="404" y="424"/>
                    <a:pt x="397" y="425"/>
                    <a:pt x="397" y="417"/>
                  </a:cubicBezTo>
                  <a:cubicBezTo>
                    <a:pt x="397" y="412"/>
                    <a:pt x="405" y="408"/>
                    <a:pt x="404" y="408"/>
                  </a:cubicBezTo>
                  <a:cubicBezTo>
                    <a:pt x="403" y="407"/>
                    <a:pt x="398" y="407"/>
                    <a:pt x="399" y="405"/>
                  </a:cubicBezTo>
                  <a:cubicBezTo>
                    <a:pt x="400" y="403"/>
                    <a:pt x="404" y="400"/>
                    <a:pt x="402" y="397"/>
                  </a:cubicBezTo>
                  <a:cubicBezTo>
                    <a:pt x="400" y="395"/>
                    <a:pt x="394" y="396"/>
                    <a:pt x="392" y="398"/>
                  </a:cubicBezTo>
                  <a:cubicBezTo>
                    <a:pt x="388" y="400"/>
                    <a:pt x="388" y="402"/>
                    <a:pt x="387" y="406"/>
                  </a:cubicBezTo>
                  <a:cubicBezTo>
                    <a:pt x="383" y="420"/>
                    <a:pt x="365" y="397"/>
                    <a:pt x="368" y="412"/>
                  </a:cubicBezTo>
                  <a:cubicBezTo>
                    <a:pt x="369" y="418"/>
                    <a:pt x="374" y="418"/>
                    <a:pt x="378" y="420"/>
                  </a:cubicBezTo>
                  <a:cubicBezTo>
                    <a:pt x="386" y="423"/>
                    <a:pt x="373" y="426"/>
                    <a:pt x="370" y="426"/>
                  </a:cubicBezTo>
                  <a:cubicBezTo>
                    <a:pt x="363" y="426"/>
                    <a:pt x="366" y="431"/>
                    <a:pt x="362" y="436"/>
                  </a:cubicBezTo>
                  <a:cubicBezTo>
                    <a:pt x="356" y="443"/>
                    <a:pt x="367" y="441"/>
                    <a:pt x="369" y="444"/>
                  </a:cubicBezTo>
                  <a:cubicBezTo>
                    <a:pt x="368" y="445"/>
                    <a:pt x="365" y="449"/>
                    <a:pt x="363" y="450"/>
                  </a:cubicBezTo>
                  <a:cubicBezTo>
                    <a:pt x="363" y="452"/>
                    <a:pt x="362" y="460"/>
                    <a:pt x="363" y="461"/>
                  </a:cubicBezTo>
                  <a:cubicBezTo>
                    <a:pt x="365" y="462"/>
                    <a:pt x="371" y="460"/>
                    <a:pt x="371" y="461"/>
                  </a:cubicBezTo>
                  <a:cubicBezTo>
                    <a:pt x="375" y="468"/>
                    <a:pt x="370" y="470"/>
                    <a:pt x="377" y="476"/>
                  </a:cubicBezTo>
                  <a:cubicBezTo>
                    <a:pt x="378" y="477"/>
                    <a:pt x="373" y="484"/>
                    <a:pt x="373" y="486"/>
                  </a:cubicBezTo>
                  <a:cubicBezTo>
                    <a:pt x="373" y="492"/>
                    <a:pt x="374" y="496"/>
                    <a:pt x="374" y="502"/>
                  </a:cubicBezTo>
                  <a:cubicBezTo>
                    <a:pt x="374" y="512"/>
                    <a:pt x="362" y="513"/>
                    <a:pt x="355" y="516"/>
                  </a:cubicBezTo>
                  <a:cubicBezTo>
                    <a:pt x="348" y="518"/>
                    <a:pt x="352" y="521"/>
                    <a:pt x="349" y="526"/>
                  </a:cubicBezTo>
                  <a:cubicBezTo>
                    <a:pt x="346" y="530"/>
                    <a:pt x="343" y="530"/>
                    <a:pt x="351" y="533"/>
                  </a:cubicBezTo>
                  <a:cubicBezTo>
                    <a:pt x="354" y="534"/>
                    <a:pt x="368" y="532"/>
                    <a:pt x="361" y="538"/>
                  </a:cubicBezTo>
                  <a:cubicBezTo>
                    <a:pt x="358" y="539"/>
                    <a:pt x="347" y="546"/>
                    <a:pt x="345" y="546"/>
                  </a:cubicBezTo>
                  <a:cubicBezTo>
                    <a:pt x="339" y="546"/>
                    <a:pt x="339" y="546"/>
                    <a:pt x="335" y="548"/>
                  </a:cubicBezTo>
                  <a:cubicBezTo>
                    <a:pt x="335" y="548"/>
                    <a:pt x="335" y="548"/>
                    <a:pt x="335" y="548"/>
                  </a:cubicBezTo>
                  <a:cubicBezTo>
                    <a:pt x="334" y="546"/>
                    <a:pt x="331" y="538"/>
                    <a:pt x="328" y="538"/>
                  </a:cubicBezTo>
                  <a:cubicBezTo>
                    <a:pt x="323" y="538"/>
                    <a:pt x="320" y="544"/>
                    <a:pt x="318" y="534"/>
                  </a:cubicBezTo>
                  <a:cubicBezTo>
                    <a:pt x="318" y="531"/>
                    <a:pt x="315" y="530"/>
                    <a:pt x="312" y="528"/>
                  </a:cubicBezTo>
                  <a:cubicBezTo>
                    <a:pt x="308" y="526"/>
                    <a:pt x="304" y="523"/>
                    <a:pt x="300" y="521"/>
                  </a:cubicBezTo>
                  <a:cubicBezTo>
                    <a:pt x="294" y="519"/>
                    <a:pt x="285" y="519"/>
                    <a:pt x="285" y="511"/>
                  </a:cubicBezTo>
                  <a:cubicBezTo>
                    <a:pt x="285" y="510"/>
                    <a:pt x="286" y="502"/>
                    <a:pt x="285" y="502"/>
                  </a:cubicBezTo>
                  <a:cubicBezTo>
                    <a:pt x="281" y="502"/>
                    <a:pt x="277" y="508"/>
                    <a:pt x="276" y="503"/>
                  </a:cubicBezTo>
                  <a:cubicBezTo>
                    <a:pt x="273" y="498"/>
                    <a:pt x="270" y="494"/>
                    <a:pt x="267" y="490"/>
                  </a:cubicBezTo>
                  <a:cubicBezTo>
                    <a:pt x="263" y="485"/>
                    <a:pt x="269" y="484"/>
                    <a:pt x="270" y="480"/>
                  </a:cubicBezTo>
                  <a:cubicBezTo>
                    <a:pt x="272" y="477"/>
                    <a:pt x="270" y="474"/>
                    <a:pt x="268" y="472"/>
                  </a:cubicBezTo>
                  <a:cubicBezTo>
                    <a:pt x="265" y="465"/>
                    <a:pt x="265" y="473"/>
                    <a:pt x="262" y="475"/>
                  </a:cubicBezTo>
                  <a:cubicBezTo>
                    <a:pt x="259" y="478"/>
                    <a:pt x="253" y="468"/>
                    <a:pt x="251" y="465"/>
                  </a:cubicBezTo>
                  <a:cubicBezTo>
                    <a:pt x="246" y="457"/>
                    <a:pt x="258" y="450"/>
                    <a:pt x="255" y="448"/>
                  </a:cubicBezTo>
                  <a:cubicBezTo>
                    <a:pt x="251" y="444"/>
                    <a:pt x="250" y="449"/>
                    <a:pt x="250" y="441"/>
                  </a:cubicBezTo>
                  <a:cubicBezTo>
                    <a:pt x="250" y="438"/>
                    <a:pt x="246" y="440"/>
                    <a:pt x="244" y="440"/>
                  </a:cubicBezTo>
                  <a:cubicBezTo>
                    <a:pt x="236" y="442"/>
                    <a:pt x="242" y="449"/>
                    <a:pt x="237" y="450"/>
                  </a:cubicBezTo>
                  <a:cubicBezTo>
                    <a:pt x="235" y="451"/>
                    <a:pt x="222" y="445"/>
                    <a:pt x="220" y="445"/>
                  </a:cubicBezTo>
                  <a:cubicBezTo>
                    <a:pt x="219" y="443"/>
                    <a:pt x="214" y="439"/>
                    <a:pt x="212" y="439"/>
                  </a:cubicBezTo>
                  <a:cubicBezTo>
                    <a:pt x="209" y="439"/>
                    <a:pt x="204" y="445"/>
                    <a:pt x="204" y="442"/>
                  </a:cubicBezTo>
                  <a:cubicBezTo>
                    <a:pt x="204" y="440"/>
                    <a:pt x="204" y="438"/>
                    <a:pt x="202" y="437"/>
                  </a:cubicBezTo>
                  <a:cubicBezTo>
                    <a:pt x="199" y="435"/>
                    <a:pt x="200" y="432"/>
                    <a:pt x="197" y="431"/>
                  </a:cubicBezTo>
                  <a:cubicBezTo>
                    <a:pt x="193" y="430"/>
                    <a:pt x="185" y="432"/>
                    <a:pt x="183" y="428"/>
                  </a:cubicBezTo>
                  <a:cubicBezTo>
                    <a:pt x="182" y="427"/>
                    <a:pt x="181" y="425"/>
                    <a:pt x="178" y="425"/>
                  </a:cubicBezTo>
                  <a:cubicBezTo>
                    <a:pt x="176" y="426"/>
                    <a:pt x="172" y="433"/>
                    <a:pt x="171" y="430"/>
                  </a:cubicBezTo>
                  <a:cubicBezTo>
                    <a:pt x="169" y="424"/>
                    <a:pt x="167" y="429"/>
                    <a:pt x="164" y="428"/>
                  </a:cubicBezTo>
                  <a:cubicBezTo>
                    <a:pt x="162" y="427"/>
                    <a:pt x="163" y="426"/>
                    <a:pt x="161" y="426"/>
                  </a:cubicBezTo>
                  <a:cubicBezTo>
                    <a:pt x="155" y="426"/>
                    <a:pt x="154" y="431"/>
                    <a:pt x="148" y="427"/>
                  </a:cubicBezTo>
                  <a:cubicBezTo>
                    <a:pt x="145" y="425"/>
                    <a:pt x="141" y="425"/>
                    <a:pt x="137" y="426"/>
                  </a:cubicBezTo>
                  <a:cubicBezTo>
                    <a:pt x="132" y="427"/>
                    <a:pt x="127" y="430"/>
                    <a:pt x="122" y="429"/>
                  </a:cubicBezTo>
                  <a:cubicBezTo>
                    <a:pt x="108" y="423"/>
                    <a:pt x="108" y="423"/>
                    <a:pt x="108" y="423"/>
                  </a:cubicBezTo>
                  <a:cubicBezTo>
                    <a:pt x="108" y="423"/>
                    <a:pt x="108" y="423"/>
                    <a:pt x="108" y="423"/>
                  </a:cubicBezTo>
                  <a:cubicBezTo>
                    <a:pt x="109" y="416"/>
                    <a:pt x="96" y="406"/>
                    <a:pt x="95" y="399"/>
                  </a:cubicBezTo>
                  <a:cubicBezTo>
                    <a:pt x="95" y="394"/>
                    <a:pt x="94" y="391"/>
                    <a:pt x="93" y="386"/>
                  </a:cubicBezTo>
                  <a:cubicBezTo>
                    <a:pt x="91" y="381"/>
                    <a:pt x="84" y="375"/>
                    <a:pt x="82" y="370"/>
                  </a:cubicBezTo>
                  <a:cubicBezTo>
                    <a:pt x="79" y="363"/>
                    <a:pt x="80" y="356"/>
                    <a:pt x="79" y="349"/>
                  </a:cubicBezTo>
                  <a:cubicBezTo>
                    <a:pt x="78" y="341"/>
                    <a:pt x="74" y="348"/>
                    <a:pt x="69" y="348"/>
                  </a:cubicBezTo>
                  <a:cubicBezTo>
                    <a:pt x="57" y="350"/>
                    <a:pt x="51" y="343"/>
                    <a:pt x="46" y="334"/>
                  </a:cubicBezTo>
                  <a:cubicBezTo>
                    <a:pt x="43" y="329"/>
                    <a:pt x="36" y="322"/>
                    <a:pt x="40" y="316"/>
                  </a:cubicBezTo>
                  <a:cubicBezTo>
                    <a:pt x="46" y="307"/>
                    <a:pt x="49" y="297"/>
                    <a:pt x="47" y="286"/>
                  </a:cubicBezTo>
                  <a:cubicBezTo>
                    <a:pt x="45" y="272"/>
                    <a:pt x="27" y="279"/>
                    <a:pt x="17" y="275"/>
                  </a:cubicBezTo>
                  <a:cubicBezTo>
                    <a:pt x="14" y="273"/>
                    <a:pt x="0" y="264"/>
                    <a:pt x="0" y="262"/>
                  </a:cubicBezTo>
                  <a:cubicBezTo>
                    <a:pt x="1" y="247"/>
                    <a:pt x="6" y="229"/>
                    <a:pt x="18" y="221"/>
                  </a:cubicBezTo>
                  <a:cubicBezTo>
                    <a:pt x="25" y="216"/>
                    <a:pt x="30" y="211"/>
                    <a:pt x="34" y="204"/>
                  </a:cubicBezTo>
                  <a:cubicBezTo>
                    <a:pt x="39" y="194"/>
                    <a:pt x="41" y="184"/>
                    <a:pt x="49" y="175"/>
                  </a:cubicBezTo>
                  <a:cubicBezTo>
                    <a:pt x="72" y="159"/>
                    <a:pt x="70" y="164"/>
                    <a:pt x="83" y="183"/>
                  </a:cubicBezTo>
                  <a:cubicBezTo>
                    <a:pt x="95" y="199"/>
                    <a:pt x="105" y="185"/>
                    <a:pt x="119" y="180"/>
                  </a:cubicBezTo>
                  <a:cubicBezTo>
                    <a:pt x="130" y="176"/>
                    <a:pt x="143" y="178"/>
                    <a:pt x="155" y="175"/>
                  </a:cubicBezTo>
                  <a:cubicBezTo>
                    <a:pt x="168" y="170"/>
                    <a:pt x="162" y="170"/>
                    <a:pt x="165" y="160"/>
                  </a:cubicBezTo>
                  <a:cubicBezTo>
                    <a:pt x="168" y="153"/>
                    <a:pt x="182" y="143"/>
                    <a:pt x="188" y="136"/>
                  </a:cubicBezTo>
                  <a:cubicBezTo>
                    <a:pt x="199" y="123"/>
                    <a:pt x="191" y="111"/>
                    <a:pt x="210" y="100"/>
                  </a:cubicBezTo>
                  <a:cubicBezTo>
                    <a:pt x="218" y="94"/>
                    <a:pt x="225" y="90"/>
                    <a:pt x="234" y="88"/>
                  </a:cubicBezTo>
                  <a:cubicBezTo>
                    <a:pt x="240" y="87"/>
                    <a:pt x="241" y="82"/>
                    <a:pt x="243" y="77"/>
                  </a:cubicBezTo>
                  <a:cubicBezTo>
                    <a:pt x="246" y="71"/>
                    <a:pt x="251" y="61"/>
                    <a:pt x="256" y="56"/>
                  </a:cubicBezTo>
                  <a:cubicBezTo>
                    <a:pt x="264" y="48"/>
                    <a:pt x="265" y="35"/>
                    <a:pt x="266" y="24"/>
                  </a:cubicBezTo>
                  <a:cubicBezTo>
                    <a:pt x="267" y="20"/>
                    <a:pt x="269" y="12"/>
                    <a:pt x="274" y="10"/>
                  </a:cubicBezTo>
                  <a:cubicBezTo>
                    <a:pt x="277" y="7"/>
                    <a:pt x="281" y="6"/>
                    <a:pt x="285" y="6"/>
                  </a:cubicBezTo>
                  <a:cubicBezTo>
                    <a:pt x="292" y="6"/>
                    <a:pt x="299" y="4"/>
                    <a:pt x="304" y="0"/>
                  </a:cubicBezTo>
                  <a:cubicBezTo>
                    <a:pt x="304" y="0"/>
                    <a:pt x="304" y="0"/>
                    <a:pt x="304" y="0"/>
                  </a:cubicBezTo>
                  <a:cubicBezTo>
                    <a:pt x="303" y="12"/>
                    <a:pt x="303" y="12"/>
                    <a:pt x="303" y="12"/>
                  </a:cubicBezTo>
                  <a:cubicBezTo>
                    <a:pt x="306" y="12"/>
                    <a:pt x="309" y="13"/>
                    <a:pt x="312" y="13"/>
                  </a:cubicBezTo>
                  <a:cubicBezTo>
                    <a:pt x="321" y="13"/>
                    <a:pt x="333" y="9"/>
                    <a:pt x="341" y="14"/>
                  </a:cubicBezTo>
                  <a:cubicBezTo>
                    <a:pt x="345" y="17"/>
                    <a:pt x="345" y="17"/>
                    <a:pt x="345" y="1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4397375" y="1689100"/>
              <a:ext cx="331788" cy="400050"/>
            </a:xfrm>
            <a:custGeom>
              <a:avLst/>
              <a:gdLst/>
              <a:ahLst/>
              <a:cxnLst>
                <a:cxn ang="0">
                  <a:pos x="169" y="13"/>
                </a:cxn>
                <a:cxn ang="0">
                  <a:pos x="165" y="19"/>
                </a:cxn>
                <a:cxn ang="0">
                  <a:pos x="171" y="23"/>
                </a:cxn>
                <a:cxn ang="0">
                  <a:pos x="160" y="39"/>
                </a:cxn>
                <a:cxn ang="0">
                  <a:pos x="148" y="58"/>
                </a:cxn>
                <a:cxn ang="0">
                  <a:pos x="131" y="62"/>
                </a:cxn>
                <a:cxn ang="0">
                  <a:pos x="119" y="70"/>
                </a:cxn>
                <a:cxn ang="0">
                  <a:pos x="114" y="91"/>
                </a:cxn>
                <a:cxn ang="0">
                  <a:pos x="73" y="91"/>
                </a:cxn>
                <a:cxn ang="0">
                  <a:pos x="53" y="95"/>
                </a:cxn>
                <a:cxn ang="0">
                  <a:pos x="47" y="92"/>
                </a:cxn>
                <a:cxn ang="0">
                  <a:pos x="24" y="75"/>
                </a:cxn>
                <a:cxn ang="0">
                  <a:pos x="2" y="80"/>
                </a:cxn>
                <a:cxn ang="0">
                  <a:pos x="0" y="88"/>
                </a:cxn>
                <a:cxn ang="0">
                  <a:pos x="11" y="93"/>
                </a:cxn>
                <a:cxn ang="0">
                  <a:pos x="7" y="118"/>
                </a:cxn>
                <a:cxn ang="0">
                  <a:pos x="32" y="128"/>
                </a:cxn>
                <a:cxn ang="0">
                  <a:pos x="62" y="133"/>
                </a:cxn>
                <a:cxn ang="0">
                  <a:pos x="72" y="153"/>
                </a:cxn>
                <a:cxn ang="0">
                  <a:pos x="85" y="193"/>
                </a:cxn>
                <a:cxn ang="0">
                  <a:pos x="109" y="220"/>
                </a:cxn>
                <a:cxn ang="0">
                  <a:pos x="106" y="232"/>
                </a:cxn>
                <a:cxn ang="0">
                  <a:pos x="118" y="239"/>
                </a:cxn>
                <a:cxn ang="0">
                  <a:pos x="132" y="224"/>
                </a:cxn>
                <a:cxn ang="0">
                  <a:pos x="169" y="219"/>
                </a:cxn>
                <a:cxn ang="0">
                  <a:pos x="170" y="251"/>
                </a:cxn>
                <a:cxn ang="0">
                  <a:pos x="175" y="256"/>
                </a:cxn>
                <a:cxn ang="0">
                  <a:pos x="189" y="248"/>
                </a:cxn>
                <a:cxn ang="0">
                  <a:pos x="197" y="245"/>
                </a:cxn>
                <a:cxn ang="0">
                  <a:pos x="206" y="240"/>
                </a:cxn>
                <a:cxn ang="0">
                  <a:pos x="212" y="235"/>
                </a:cxn>
                <a:cxn ang="0">
                  <a:pos x="210" y="202"/>
                </a:cxn>
                <a:cxn ang="0">
                  <a:pos x="199" y="190"/>
                </a:cxn>
                <a:cxn ang="0">
                  <a:pos x="185" y="197"/>
                </a:cxn>
                <a:cxn ang="0">
                  <a:pos x="167" y="182"/>
                </a:cxn>
                <a:cxn ang="0">
                  <a:pos x="181" y="162"/>
                </a:cxn>
                <a:cxn ang="0">
                  <a:pos x="188" y="162"/>
                </a:cxn>
                <a:cxn ang="0">
                  <a:pos x="185" y="146"/>
                </a:cxn>
                <a:cxn ang="0">
                  <a:pos x="184" y="104"/>
                </a:cxn>
                <a:cxn ang="0">
                  <a:pos x="189" y="81"/>
                </a:cxn>
                <a:cxn ang="0">
                  <a:pos x="216" y="49"/>
                </a:cxn>
                <a:cxn ang="0">
                  <a:pos x="217" y="40"/>
                </a:cxn>
                <a:cxn ang="0">
                  <a:pos x="197" y="31"/>
                </a:cxn>
                <a:cxn ang="0">
                  <a:pos x="184" y="17"/>
                </a:cxn>
                <a:cxn ang="0">
                  <a:pos x="170" y="2"/>
                </a:cxn>
                <a:cxn ang="0">
                  <a:pos x="161" y="3"/>
                </a:cxn>
              </a:cxnLst>
              <a:rect l="0" t="0" r="r" b="b"/>
              <a:pathLst>
                <a:path w="217" h="261">
                  <a:moveTo>
                    <a:pt x="162" y="10"/>
                  </a:moveTo>
                  <a:cubicBezTo>
                    <a:pt x="164" y="10"/>
                    <a:pt x="168" y="11"/>
                    <a:pt x="169" y="13"/>
                  </a:cubicBezTo>
                  <a:cubicBezTo>
                    <a:pt x="169" y="16"/>
                    <a:pt x="168" y="17"/>
                    <a:pt x="166" y="19"/>
                  </a:cubicBezTo>
                  <a:cubicBezTo>
                    <a:pt x="165" y="19"/>
                    <a:pt x="165" y="19"/>
                    <a:pt x="165" y="19"/>
                  </a:cubicBezTo>
                  <a:cubicBezTo>
                    <a:pt x="165" y="19"/>
                    <a:pt x="165" y="19"/>
                    <a:pt x="165" y="19"/>
                  </a:cubicBezTo>
                  <a:cubicBezTo>
                    <a:pt x="171" y="23"/>
                    <a:pt x="171" y="23"/>
                    <a:pt x="171" y="23"/>
                  </a:cubicBezTo>
                  <a:cubicBezTo>
                    <a:pt x="171" y="26"/>
                    <a:pt x="170" y="37"/>
                    <a:pt x="169" y="39"/>
                  </a:cubicBezTo>
                  <a:cubicBezTo>
                    <a:pt x="167" y="42"/>
                    <a:pt x="165" y="34"/>
                    <a:pt x="160" y="39"/>
                  </a:cubicBezTo>
                  <a:cubicBezTo>
                    <a:pt x="157" y="43"/>
                    <a:pt x="153" y="45"/>
                    <a:pt x="150" y="48"/>
                  </a:cubicBezTo>
                  <a:cubicBezTo>
                    <a:pt x="147" y="51"/>
                    <a:pt x="148" y="54"/>
                    <a:pt x="148" y="58"/>
                  </a:cubicBezTo>
                  <a:cubicBezTo>
                    <a:pt x="148" y="63"/>
                    <a:pt x="145" y="62"/>
                    <a:pt x="142" y="63"/>
                  </a:cubicBezTo>
                  <a:cubicBezTo>
                    <a:pt x="136" y="66"/>
                    <a:pt x="135" y="58"/>
                    <a:pt x="131" y="62"/>
                  </a:cubicBezTo>
                  <a:cubicBezTo>
                    <a:pt x="128" y="65"/>
                    <a:pt x="123" y="62"/>
                    <a:pt x="120" y="63"/>
                  </a:cubicBezTo>
                  <a:cubicBezTo>
                    <a:pt x="119" y="64"/>
                    <a:pt x="120" y="68"/>
                    <a:pt x="119" y="70"/>
                  </a:cubicBezTo>
                  <a:cubicBezTo>
                    <a:pt x="115" y="76"/>
                    <a:pt x="121" y="75"/>
                    <a:pt x="123" y="81"/>
                  </a:cubicBezTo>
                  <a:cubicBezTo>
                    <a:pt x="125" y="87"/>
                    <a:pt x="118" y="87"/>
                    <a:pt x="114" y="91"/>
                  </a:cubicBezTo>
                  <a:cubicBezTo>
                    <a:pt x="100" y="106"/>
                    <a:pt x="102" y="85"/>
                    <a:pt x="87" y="89"/>
                  </a:cubicBezTo>
                  <a:cubicBezTo>
                    <a:pt x="87" y="96"/>
                    <a:pt x="78" y="92"/>
                    <a:pt x="73" y="91"/>
                  </a:cubicBezTo>
                  <a:cubicBezTo>
                    <a:pt x="62" y="89"/>
                    <a:pt x="60" y="116"/>
                    <a:pt x="52" y="106"/>
                  </a:cubicBezTo>
                  <a:cubicBezTo>
                    <a:pt x="48" y="101"/>
                    <a:pt x="50" y="99"/>
                    <a:pt x="53" y="95"/>
                  </a:cubicBezTo>
                  <a:cubicBezTo>
                    <a:pt x="54" y="93"/>
                    <a:pt x="56" y="88"/>
                    <a:pt x="53" y="87"/>
                  </a:cubicBezTo>
                  <a:cubicBezTo>
                    <a:pt x="52" y="87"/>
                    <a:pt x="49" y="92"/>
                    <a:pt x="47" y="92"/>
                  </a:cubicBezTo>
                  <a:cubicBezTo>
                    <a:pt x="45" y="92"/>
                    <a:pt x="44" y="78"/>
                    <a:pt x="42" y="82"/>
                  </a:cubicBezTo>
                  <a:cubicBezTo>
                    <a:pt x="39" y="94"/>
                    <a:pt x="30" y="75"/>
                    <a:pt x="24" y="75"/>
                  </a:cubicBezTo>
                  <a:cubicBezTo>
                    <a:pt x="19" y="75"/>
                    <a:pt x="17" y="78"/>
                    <a:pt x="13" y="79"/>
                  </a:cubicBezTo>
                  <a:cubicBezTo>
                    <a:pt x="9" y="79"/>
                    <a:pt x="6" y="78"/>
                    <a:pt x="2" y="80"/>
                  </a:cubicBezTo>
                  <a:cubicBezTo>
                    <a:pt x="2" y="80"/>
                    <a:pt x="2" y="80"/>
                    <a:pt x="2" y="80"/>
                  </a:cubicBezTo>
                  <a:cubicBezTo>
                    <a:pt x="3" y="85"/>
                    <a:pt x="10" y="86"/>
                    <a:pt x="0" y="88"/>
                  </a:cubicBezTo>
                  <a:cubicBezTo>
                    <a:pt x="0" y="90"/>
                    <a:pt x="2" y="94"/>
                    <a:pt x="3" y="95"/>
                  </a:cubicBezTo>
                  <a:cubicBezTo>
                    <a:pt x="6" y="96"/>
                    <a:pt x="8" y="93"/>
                    <a:pt x="11" y="93"/>
                  </a:cubicBezTo>
                  <a:cubicBezTo>
                    <a:pt x="11" y="96"/>
                    <a:pt x="9" y="103"/>
                    <a:pt x="10" y="108"/>
                  </a:cubicBezTo>
                  <a:cubicBezTo>
                    <a:pt x="12" y="116"/>
                    <a:pt x="8" y="112"/>
                    <a:pt x="7" y="118"/>
                  </a:cubicBezTo>
                  <a:cubicBezTo>
                    <a:pt x="7" y="119"/>
                    <a:pt x="11" y="128"/>
                    <a:pt x="12" y="128"/>
                  </a:cubicBezTo>
                  <a:cubicBezTo>
                    <a:pt x="16" y="132"/>
                    <a:pt x="25" y="117"/>
                    <a:pt x="32" y="128"/>
                  </a:cubicBezTo>
                  <a:cubicBezTo>
                    <a:pt x="32" y="129"/>
                    <a:pt x="46" y="136"/>
                    <a:pt x="47" y="136"/>
                  </a:cubicBezTo>
                  <a:cubicBezTo>
                    <a:pt x="51" y="137"/>
                    <a:pt x="58" y="131"/>
                    <a:pt x="62" y="133"/>
                  </a:cubicBezTo>
                  <a:cubicBezTo>
                    <a:pt x="70" y="137"/>
                    <a:pt x="63" y="142"/>
                    <a:pt x="65" y="146"/>
                  </a:cubicBezTo>
                  <a:cubicBezTo>
                    <a:pt x="66" y="149"/>
                    <a:pt x="71" y="150"/>
                    <a:pt x="72" y="153"/>
                  </a:cubicBezTo>
                  <a:cubicBezTo>
                    <a:pt x="73" y="155"/>
                    <a:pt x="72" y="160"/>
                    <a:pt x="72" y="163"/>
                  </a:cubicBezTo>
                  <a:cubicBezTo>
                    <a:pt x="70" y="178"/>
                    <a:pt x="78" y="182"/>
                    <a:pt x="85" y="193"/>
                  </a:cubicBezTo>
                  <a:cubicBezTo>
                    <a:pt x="91" y="202"/>
                    <a:pt x="104" y="201"/>
                    <a:pt x="105" y="211"/>
                  </a:cubicBezTo>
                  <a:cubicBezTo>
                    <a:pt x="106" y="214"/>
                    <a:pt x="110" y="217"/>
                    <a:pt x="109" y="220"/>
                  </a:cubicBezTo>
                  <a:cubicBezTo>
                    <a:pt x="108" y="221"/>
                    <a:pt x="104" y="224"/>
                    <a:pt x="105" y="227"/>
                  </a:cubicBezTo>
                  <a:cubicBezTo>
                    <a:pt x="105" y="229"/>
                    <a:pt x="108" y="229"/>
                    <a:pt x="106" y="232"/>
                  </a:cubicBezTo>
                  <a:cubicBezTo>
                    <a:pt x="102" y="243"/>
                    <a:pt x="105" y="241"/>
                    <a:pt x="113" y="245"/>
                  </a:cubicBezTo>
                  <a:cubicBezTo>
                    <a:pt x="121" y="249"/>
                    <a:pt x="120" y="246"/>
                    <a:pt x="118" y="239"/>
                  </a:cubicBezTo>
                  <a:cubicBezTo>
                    <a:pt x="116" y="231"/>
                    <a:pt x="120" y="229"/>
                    <a:pt x="125" y="233"/>
                  </a:cubicBezTo>
                  <a:cubicBezTo>
                    <a:pt x="128" y="234"/>
                    <a:pt x="130" y="225"/>
                    <a:pt x="132" y="224"/>
                  </a:cubicBezTo>
                  <a:cubicBezTo>
                    <a:pt x="136" y="221"/>
                    <a:pt x="143" y="238"/>
                    <a:pt x="151" y="231"/>
                  </a:cubicBezTo>
                  <a:cubicBezTo>
                    <a:pt x="152" y="230"/>
                    <a:pt x="168" y="203"/>
                    <a:pt x="169" y="219"/>
                  </a:cubicBezTo>
                  <a:cubicBezTo>
                    <a:pt x="170" y="224"/>
                    <a:pt x="172" y="224"/>
                    <a:pt x="172" y="232"/>
                  </a:cubicBezTo>
                  <a:cubicBezTo>
                    <a:pt x="170" y="251"/>
                    <a:pt x="170" y="251"/>
                    <a:pt x="170" y="251"/>
                  </a:cubicBezTo>
                  <a:cubicBezTo>
                    <a:pt x="169" y="252"/>
                    <a:pt x="168" y="253"/>
                    <a:pt x="169" y="254"/>
                  </a:cubicBezTo>
                  <a:cubicBezTo>
                    <a:pt x="170" y="258"/>
                    <a:pt x="173" y="261"/>
                    <a:pt x="175" y="256"/>
                  </a:cubicBezTo>
                  <a:cubicBezTo>
                    <a:pt x="178" y="252"/>
                    <a:pt x="177" y="248"/>
                    <a:pt x="183" y="248"/>
                  </a:cubicBezTo>
                  <a:cubicBezTo>
                    <a:pt x="185" y="248"/>
                    <a:pt x="187" y="249"/>
                    <a:pt x="189" y="248"/>
                  </a:cubicBezTo>
                  <a:cubicBezTo>
                    <a:pt x="192" y="248"/>
                    <a:pt x="194" y="246"/>
                    <a:pt x="197" y="245"/>
                  </a:cubicBezTo>
                  <a:cubicBezTo>
                    <a:pt x="197" y="245"/>
                    <a:pt x="197" y="245"/>
                    <a:pt x="197" y="245"/>
                  </a:cubicBezTo>
                  <a:cubicBezTo>
                    <a:pt x="202" y="243"/>
                    <a:pt x="202" y="243"/>
                    <a:pt x="202" y="243"/>
                  </a:cubicBezTo>
                  <a:cubicBezTo>
                    <a:pt x="204" y="242"/>
                    <a:pt x="204" y="240"/>
                    <a:pt x="206" y="240"/>
                  </a:cubicBezTo>
                  <a:cubicBezTo>
                    <a:pt x="207" y="239"/>
                    <a:pt x="208" y="239"/>
                    <a:pt x="209" y="239"/>
                  </a:cubicBezTo>
                  <a:cubicBezTo>
                    <a:pt x="211" y="238"/>
                    <a:pt x="212" y="237"/>
                    <a:pt x="212" y="235"/>
                  </a:cubicBezTo>
                  <a:cubicBezTo>
                    <a:pt x="213" y="230"/>
                    <a:pt x="208" y="228"/>
                    <a:pt x="208" y="225"/>
                  </a:cubicBezTo>
                  <a:cubicBezTo>
                    <a:pt x="208" y="217"/>
                    <a:pt x="210" y="210"/>
                    <a:pt x="210" y="202"/>
                  </a:cubicBezTo>
                  <a:cubicBezTo>
                    <a:pt x="210" y="196"/>
                    <a:pt x="203" y="194"/>
                    <a:pt x="199" y="190"/>
                  </a:cubicBezTo>
                  <a:cubicBezTo>
                    <a:pt x="199" y="190"/>
                    <a:pt x="199" y="190"/>
                    <a:pt x="199" y="190"/>
                  </a:cubicBezTo>
                  <a:cubicBezTo>
                    <a:pt x="197" y="194"/>
                    <a:pt x="195" y="193"/>
                    <a:pt x="191" y="193"/>
                  </a:cubicBezTo>
                  <a:cubicBezTo>
                    <a:pt x="187" y="193"/>
                    <a:pt x="188" y="196"/>
                    <a:pt x="185" y="197"/>
                  </a:cubicBezTo>
                  <a:cubicBezTo>
                    <a:pt x="180" y="200"/>
                    <a:pt x="178" y="188"/>
                    <a:pt x="170" y="191"/>
                  </a:cubicBezTo>
                  <a:cubicBezTo>
                    <a:pt x="164" y="193"/>
                    <a:pt x="164" y="186"/>
                    <a:pt x="167" y="182"/>
                  </a:cubicBezTo>
                  <a:cubicBezTo>
                    <a:pt x="171" y="178"/>
                    <a:pt x="172" y="173"/>
                    <a:pt x="176" y="169"/>
                  </a:cubicBezTo>
                  <a:cubicBezTo>
                    <a:pt x="178" y="167"/>
                    <a:pt x="179" y="164"/>
                    <a:pt x="181" y="162"/>
                  </a:cubicBezTo>
                  <a:cubicBezTo>
                    <a:pt x="184" y="159"/>
                    <a:pt x="185" y="162"/>
                    <a:pt x="188" y="162"/>
                  </a:cubicBezTo>
                  <a:cubicBezTo>
                    <a:pt x="188" y="162"/>
                    <a:pt x="188" y="162"/>
                    <a:pt x="188" y="162"/>
                  </a:cubicBezTo>
                  <a:cubicBezTo>
                    <a:pt x="189" y="160"/>
                    <a:pt x="189" y="156"/>
                    <a:pt x="189" y="154"/>
                  </a:cubicBezTo>
                  <a:cubicBezTo>
                    <a:pt x="188" y="151"/>
                    <a:pt x="186" y="149"/>
                    <a:pt x="185" y="146"/>
                  </a:cubicBezTo>
                  <a:cubicBezTo>
                    <a:pt x="183" y="140"/>
                    <a:pt x="186" y="129"/>
                    <a:pt x="186" y="122"/>
                  </a:cubicBezTo>
                  <a:cubicBezTo>
                    <a:pt x="186" y="116"/>
                    <a:pt x="184" y="110"/>
                    <a:pt x="184" y="104"/>
                  </a:cubicBezTo>
                  <a:cubicBezTo>
                    <a:pt x="184" y="101"/>
                    <a:pt x="184" y="95"/>
                    <a:pt x="185" y="91"/>
                  </a:cubicBezTo>
                  <a:cubicBezTo>
                    <a:pt x="185" y="87"/>
                    <a:pt x="188" y="85"/>
                    <a:pt x="189" y="81"/>
                  </a:cubicBezTo>
                  <a:cubicBezTo>
                    <a:pt x="190" y="79"/>
                    <a:pt x="190" y="76"/>
                    <a:pt x="191" y="75"/>
                  </a:cubicBezTo>
                  <a:cubicBezTo>
                    <a:pt x="200" y="65"/>
                    <a:pt x="211" y="63"/>
                    <a:pt x="216" y="49"/>
                  </a:cubicBezTo>
                  <a:cubicBezTo>
                    <a:pt x="217" y="46"/>
                    <a:pt x="215" y="43"/>
                    <a:pt x="217" y="40"/>
                  </a:cubicBezTo>
                  <a:cubicBezTo>
                    <a:pt x="217" y="40"/>
                    <a:pt x="217" y="40"/>
                    <a:pt x="217" y="40"/>
                  </a:cubicBezTo>
                  <a:cubicBezTo>
                    <a:pt x="216" y="38"/>
                    <a:pt x="201" y="38"/>
                    <a:pt x="202" y="35"/>
                  </a:cubicBezTo>
                  <a:cubicBezTo>
                    <a:pt x="204" y="29"/>
                    <a:pt x="201" y="30"/>
                    <a:pt x="197" y="31"/>
                  </a:cubicBezTo>
                  <a:cubicBezTo>
                    <a:pt x="193" y="33"/>
                    <a:pt x="189" y="34"/>
                    <a:pt x="186" y="30"/>
                  </a:cubicBezTo>
                  <a:cubicBezTo>
                    <a:pt x="186" y="28"/>
                    <a:pt x="186" y="19"/>
                    <a:pt x="184" y="17"/>
                  </a:cubicBezTo>
                  <a:cubicBezTo>
                    <a:pt x="181" y="13"/>
                    <a:pt x="177" y="12"/>
                    <a:pt x="174" y="8"/>
                  </a:cubicBezTo>
                  <a:cubicBezTo>
                    <a:pt x="173" y="7"/>
                    <a:pt x="171" y="3"/>
                    <a:pt x="170" y="2"/>
                  </a:cubicBezTo>
                  <a:cubicBezTo>
                    <a:pt x="166" y="0"/>
                    <a:pt x="164" y="3"/>
                    <a:pt x="161" y="3"/>
                  </a:cubicBezTo>
                  <a:cubicBezTo>
                    <a:pt x="160" y="3"/>
                    <a:pt x="161" y="2"/>
                    <a:pt x="161" y="3"/>
                  </a:cubicBezTo>
                  <a:cubicBezTo>
                    <a:pt x="162" y="10"/>
                    <a:pt x="162" y="10"/>
                    <a:pt x="162" y="1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4332288" y="1487488"/>
              <a:ext cx="327025" cy="379413"/>
            </a:xfrm>
            <a:custGeom>
              <a:avLst/>
              <a:gdLst/>
              <a:ahLst/>
              <a:cxnLst>
                <a:cxn ang="0">
                  <a:pos x="114" y="14"/>
                </a:cxn>
                <a:cxn ang="0">
                  <a:pos x="131" y="7"/>
                </a:cxn>
                <a:cxn ang="0">
                  <a:pos x="138" y="0"/>
                </a:cxn>
                <a:cxn ang="0">
                  <a:pos x="133" y="18"/>
                </a:cxn>
                <a:cxn ang="0">
                  <a:pos x="128" y="28"/>
                </a:cxn>
                <a:cxn ang="0">
                  <a:pos x="140" y="49"/>
                </a:cxn>
                <a:cxn ang="0">
                  <a:pos x="163" y="93"/>
                </a:cxn>
                <a:cxn ang="0">
                  <a:pos x="190" y="104"/>
                </a:cxn>
                <a:cxn ang="0">
                  <a:pos x="193" y="116"/>
                </a:cxn>
                <a:cxn ang="0">
                  <a:pos x="203" y="135"/>
                </a:cxn>
                <a:cxn ang="0">
                  <a:pos x="204" y="142"/>
                </a:cxn>
                <a:cxn ang="0">
                  <a:pos x="200" y="149"/>
                </a:cxn>
                <a:cxn ang="0">
                  <a:pos x="207" y="151"/>
                </a:cxn>
                <a:cxn ang="0">
                  <a:pos x="211" y="171"/>
                </a:cxn>
                <a:cxn ang="0">
                  <a:pos x="192" y="180"/>
                </a:cxn>
                <a:cxn ang="0">
                  <a:pos x="184" y="195"/>
                </a:cxn>
                <a:cxn ang="0">
                  <a:pos x="162" y="195"/>
                </a:cxn>
                <a:cxn ang="0">
                  <a:pos x="165" y="213"/>
                </a:cxn>
                <a:cxn ang="0">
                  <a:pos x="129" y="221"/>
                </a:cxn>
                <a:cxn ang="0">
                  <a:pos x="94" y="238"/>
                </a:cxn>
                <a:cxn ang="0">
                  <a:pos x="95" y="219"/>
                </a:cxn>
                <a:cxn ang="0">
                  <a:pos x="84" y="214"/>
                </a:cxn>
                <a:cxn ang="0">
                  <a:pos x="55" y="211"/>
                </a:cxn>
                <a:cxn ang="0">
                  <a:pos x="44" y="212"/>
                </a:cxn>
                <a:cxn ang="0">
                  <a:pos x="11" y="208"/>
                </a:cxn>
                <a:cxn ang="0">
                  <a:pos x="3" y="195"/>
                </a:cxn>
                <a:cxn ang="0">
                  <a:pos x="4" y="180"/>
                </a:cxn>
                <a:cxn ang="0">
                  <a:pos x="4" y="171"/>
                </a:cxn>
                <a:cxn ang="0">
                  <a:pos x="21" y="154"/>
                </a:cxn>
                <a:cxn ang="0">
                  <a:pos x="50" y="119"/>
                </a:cxn>
                <a:cxn ang="0">
                  <a:pos x="56" y="116"/>
                </a:cxn>
                <a:cxn ang="0">
                  <a:pos x="50" y="90"/>
                </a:cxn>
                <a:cxn ang="0">
                  <a:pos x="48" y="71"/>
                </a:cxn>
                <a:cxn ang="0">
                  <a:pos x="63" y="47"/>
                </a:cxn>
                <a:cxn ang="0">
                  <a:pos x="88" y="37"/>
                </a:cxn>
                <a:cxn ang="0">
                  <a:pos x="102" y="16"/>
                </a:cxn>
              </a:cxnLst>
              <a:rect l="0" t="0" r="r" b="b"/>
              <a:pathLst>
                <a:path w="213" h="248">
                  <a:moveTo>
                    <a:pt x="102" y="16"/>
                  </a:moveTo>
                  <a:cubicBezTo>
                    <a:pt x="114" y="14"/>
                    <a:pt x="114" y="14"/>
                    <a:pt x="114" y="14"/>
                  </a:cubicBezTo>
                  <a:cubicBezTo>
                    <a:pt x="116" y="14"/>
                    <a:pt x="118" y="13"/>
                    <a:pt x="120" y="12"/>
                  </a:cubicBezTo>
                  <a:cubicBezTo>
                    <a:pt x="124" y="11"/>
                    <a:pt x="129" y="10"/>
                    <a:pt x="131" y="7"/>
                  </a:cubicBezTo>
                  <a:cubicBezTo>
                    <a:pt x="134" y="5"/>
                    <a:pt x="136" y="2"/>
                    <a:pt x="138" y="0"/>
                  </a:cubicBezTo>
                  <a:cubicBezTo>
                    <a:pt x="138" y="0"/>
                    <a:pt x="138" y="0"/>
                    <a:pt x="138" y="0"/>
                  </a:cubicBezTo>
                  <a:cubicBezTo>
                    <a:pt x="141" y="2"/>
                    <a:pt x="147" y="4"/>
                    <a:pt x="147" y="8"/>
                  </a:cubicBezTo>
                  <a:cubicBezTo>
                    <a:pt x="146" y="12"/>
                    <a:pt x="136" y="15"/>
                    <a:pt x="133" y="18"/>
                  </a:cubicBezTo>
                  <a:cubicBezTo>
                    <a:pt x="128" y="21"/>
                    <a:pt x="128" y="19"/>
                    <a:pt x="122" y="19"/>
                  </a:cubicBezTo>
                  <a:cubicBezTo>
                    <a:pt x="122" y="21"/>
                    <a:pt x="127" y="26"/>
                    <a:pt x="128" y="28"/>
                  </a:cubicBezTo>
                  <a:cubicBezTo>
                    <a:pt x="128" y="31"/>
                    <a:pt x="128" y="35"/>
                    <a:pt x="130" y="37"/>
                  </a:cubicBezTo>
                  <a:cubicBezTo>
                    <a:pt x="134" y="42"/>
                    <a:pt x="139" y="42"/>
                    <a:pt x="140" y="49"/>
                  </a:cubicBezTo>
                  <a:cubicBezTo>
                    <a:pt x="141" y="57"/>
                    <a:pt x="145" y="64"/>
                    <a:pt x="148" y="70"/>
                  </a:cubicBezTo>
                  <a:cubicBezTo>
                    <a:pt x="163" y="93"/>
                    <a:pt x="163" y="93"/>
                    <a:pt x="163" y="93"/>
                  </a:cubicBezTo>
                  <a:cubicBezTo>
                    <a:pt x="169" y="103"/>
                    <a:pt x="172" y="93"/>
                    <a:pt x="181" y="97"/>
                  </a:cubicBezTo>
                  <a:cubicBezTo>
                    <a:pt x="182" y="97"/>
                    <a:pt x="190" y="103"/>
                    <a:pt x="190" y="104"/>
                  </a:cubicBezTo>
                  <a:cubicBezTo>
                    <a:pt x="190" y="105"/>
                    <a:pt x="190" y="107"/>
                    <a:pt x="190" y="108"/>
                  </a:cubicBezTo>
                  <a:cubicBezTo>
                    <a:pt x="190" y="111"/>
                    <a:pt x="194" y="112"/>
                    <a:pt x="193" y="116"/>
                  </a:cubicBezTo>
                  <a:cubicBezTo>
                    <a:pt x="192" y="123"/>
                    <a:pt x="192" y="120"/>
                    <a:pt x="195" y="126"/>
                  </a:cubicBezTo>
                  <a:cubicBezTo>
                    <a:pt x="203" y="135"/>
                    <a:pt x="203" y="135"/>
                    <a:pt x="203" y="135"/>
                  </a:cubicBezTo>
                  <a:cubicBezTo>
                    <a:pt x="204" y="142"/>
                    <a:pt x="204" y="142"/>
                    <a:pt x="204" y="142"/>
                  </a:cubicBezTo>
                  <a:cubicBezTo>
                    <a:pt x="204" y="142"/>
                    <a:pt x="204" y="142"/>
                    <a:pt x="204" y="142"/>
                  </a:cubicBezTo>
                  <a:cubicBezTo>
                    <a:pt x="203" y="142"/>
                    <a:pt x="201" y="142"/>
                    <a:pt x="200" y="143"/>
                  </a:cubicBezTo>
                  <a:cubicBezTo>
                    <a:pt x="199" y="144"/>
                    <a:pt x="199" y="147"/>
                    <a:pt x="200" y="149"/>
                  </a:cubicBezTo>
                  <a:cubicBezTo>
                    <a:pt x="201" y="150"/>
                    <a:pt x="205" y="151"/>
                    <a:pt x="207" y="151"/>
                  </a:cubicBezTo>
                  <a:cubicBezTo>
                    <a:pt x="207" y="151"/>
                    <a:pt x="207" y="151"/>
                    <a:pt x="207" y="151"/>
                  </a:cubicBezTo>
                  <a:cubicBezTo>
                    <a:pt x="213" y="155"/>
                    <a:pt x="213" y="155"/>
                    <a:pt x="213" y="155"/>
                  </a:cubicBezTo>
                  <a:cubicBezTo>
                    <a:pt x="213" y="158"/>
                    <a:pt x="212" y="169"/>
                    <a:pt x="211" y="171"/>
                  </a:cubicBezTo>
                  <a:cubicBezTo>
                    <a:pt x="209" y="174"/>
                    <a:pt x="207" y="166"/>
                    <a:pt x="202" y="171"/>
                  </a:cubicBezTo>
                  <a:cubicBezTo>
                    <a:pt x="199" y="175"/>
                    <a:pt x="195" y="177"/>
                    <a:pt x="192" y="180"/>
                  </a:cubicBezTo>
                  <a:cubicBezTo>
                    <a:pt x="189" y="183"/>
                    <a:pt x="190" y="186"/>
                    <a:pt x="190" y="190"/>
                  </a:cubicBezTo>
                  <a:cubicBezTo>
                    <a:pt x="190" y="195"/>
                    <a:pt x="187" y="194"/>
                    <a:pt x="184" y="195"/>
                  </a:cubicBezTo>
                  <a:cubicBezTo>
                    <a:pt x="178" y="198"/>
                    <a:pt x="177" y="190"/>
                    <a:pt x="173" y="194"/>
                  </a:cubicBezTo>
                  <a:cubicBezTo>
                    <a:pt x="170" y="197"/>
                    <a:pt x="165" y="194"/>
                    <a:pt x="162" y="195"/>
                  </a:cubicBezTo>
                  <a:cubicBezTo>
                    <a:pt x="161" y="196"/>
                    <a:pt x="162" y="200"/>
                    <a:pt x="161" y="202"/>
                  </a:cubicBezTo>
                  <a:cubicBezTo>
                    <a:pt x="157" y="208"/>
                    <a:pt x="163" y="207"/>
                    <a:pt x="165" y="213"/>
                  </a:cubicBezTo>
                  <a:cubicBezTo>
                    <a:pt x="167" y="219"/>
                    <a:pt x="160" y="219"/>
                    <a:pt x="156" y="223"/>
                  </a:cubicBezTo>
                  <a:cubicBezTo>
                    <a:pt x="142" y="238"/>
                    <a:pt x="144" y="217"/>
                    <a:pt x="129" y="221"/>
                  </a:cubicBezTo>
                  <a:cubicBezTo>
                    <a:pt x="129" y="228"/>
                    <a:pt x="120" y="224"/>
                    <a:pt x="115" y="223"/>
                  </a:cubicBezTo>
                  <a:cubicBezTo>
                    <a:pt x="104" y="221"/>
                    <a:pt x="102" y="248"/>
                    <a:pt x="94" y="238"/>
                  </a:cubicBezTo>
                  <a:cubicBezTo>
                    <a:pt x="90" y="233"/>
                    <a:pt x="92" y="231"/>
                    <a:pt x="95" y="227"/>
                  </a:cubicBezTo>
                  <a:cubicBezTo>
                    <a:pt x="96" y="225"/>
                    <a:pt x="98" y="220"/>
                    <a:pt x="95" y="219"/>
                  </a:cubicBezTo>
                  <a:cubicBezTo>
                    <a:pt x="94" y="219"/>
                    <a:pt x="91" y="224"/>
                    <a:pt x="89" y="224"/>
                  </a:cubicBezTo>
                  <a:cubicBezTo>
                    <a:pt x="87" y="224"/>
                    <a:pt x="86" y="210"/>
                    <a:pt x="84" y="214"/>
                  </a:cubicBezTo>
                  <a:cubicBezTo>
                    <a:pt x="81" y="226"/>
                    <a:pt x="72" y="207"/>
                    <a:pt x="66" y="207"/>
                  </a:cubicBezTo>
                  <a:cubicBezTo>
                    <a:pt x="61" y="207"/>
                    <a:pt x="59" y="210"/>
                    <a:pt x="55" y="211"/>
                  </a:cubicBezTo>
                  <a:cubicBezTo>
                    <a:pt x="51" y="211"/>
                    <a:pt x="48" y="210"/>
                    <a:pt x="44" y="212"/>
                  </a:cubicBezTo>
                  <a:cubicBezTo>
                    <a:pt x="44" y="212"/>
                    <a:pt x="44" y="212"/>
                    <a:pt x="44" y="212"/>
                  </a:cubicBezTo>
                  <a:cubicBezTo>
                    <a:pt x="40" y="209"/>
                    <a:pt x="40" y="209"/>
                    <a:pt x="40" y="209"/>
                  </a:cubicBezTo>
                  <a:cubicBezTo>
                    <a:pt x="32" y="204"/>
                    <a:pt x="20" y="208"/>
                    <a:pt x="11" y="208"/>
                  </a:cubicBezTo>
                  <a:cubicBezTo>
                    <a:pt x="8" y="208"/>
                    <a:pt x="5" y="207"/>
                    <a:pt x="2" y="207"/>
                  </a:cubicBezTo>
                  <a:cubicBezTo>
                    <a:pt x="3" y="195"/>
                    <a:pt x="3" y="195"/>
                    <a:pt x="3" y="195"/>
                  </a:cubicBezTo>
                  <a:cubicBezTo>
                    <a:pt x="3" y="195"/>
                    <a:pt x="3" y="195"/>
                    <a:pt x="3" y="195"/>
                  </a:cubicBezTo>
                  <a:cubicBezTo>
                    <a:pt x="9" y="191"/>
                    <a:pt x="5" y="185"/>
                    <a:pt x="4" y="180"/>
                  </a:cubicBezTo>
                  <a:cubicBezTo>
                    <a:pt x="0" y="173"/>
                    <a:pt x="0" y="173"/>
                    <a:pt x="0" y="173"/>
                  </a:cubicBezTo>
                  <a:cubicBezTo>
                    <a:pt x="1" y="172"/>
                    <a:pt x="3" y="172"/>
                    <a:pt x="4" y="171"/>
                  </a:cubicBezTo>
                  <a:cubicBezTo>
                    <a:pt x="5" y="170"/>
                    <a:pt x="10" y="164"/>
                    <a:pt x="10" y="164"/>
                  </a:cubicBezTo>
                  <a:cubicBezTo>
                    <a:pt x="11" y="161"/>
                    <a:pt x="18" y="155"/>
                    <a:pt x="21" y="154"/>
                  </a:cubicBezTo>
                  <a:cubicBezTo>
                    <a:pt x="30" y="148"/>
                    <a:pt x="32" y="133"/>
                    <a:pt x="44" y="128"/>
                  </a:cubicBezTo>
                  <a:cubicBezTo>
                    <a:pt x="48" y="126"/>
                    <a:pt x="46" y="119"/>
                    <a:pt x="50" y="119"/>
                  </a:cubicBezTo>
                  <a:cubicBezTo>
                    <a:pt x="51" y="119"/>
                    <a:pt x="57" y="125"/>
                    <a:pt x="57" y="119"/>
                  </a:cubicBezTo>
                  <a:cubicBezTo>
                    <a:pt x="57" y="117"/>
                    <a:pt x="56" y="118"/>
                    <a:pt x="56" y="116"/>
                  </a:cubicBezTo>
                  <a:cubicBezTo>
                    <a:pt x="54" y="116"/>
                    <a:pt x="47" y="114"/>
                    <a:pt x="45" y="112"/>
                  </a:cubicBezTo>
                  <a:cubicBezTo>
                    <a:pt x="42" y="106"/>
                    <a:pt x="48" y="96"/>
                    <a:pt x="50" y="90"/>
                  </a:cubicBezTo>
                  <a:cubicBezTo>
                    <a:pt x="51" y="86"/>
                    <a:pt x="51" y="82"/>
                    <a:pt x="50" y="77"/>
                  </a:cubicBezTo>
                  <a:cubicBezTo>
                    <a:pt x="50" y="75"/>
                    <a:pt x="49" y="73"/>
                    <a:pt x="48" y="71"/>
                  </a:cubicBezTo>
                  <a:cubicBezTo>
                    <a:pt x="47" y="67"/>
                    <a:pt x="47" y="64"/>
                    <a:pt x="47" y="60"/>
                  </a:cubicBezTo>
                  <a:cubicBezTo>
                    <a:pt x="54" y="53"/>
                    <a:pt x="62" y="46"/>
                    <a:pt x="63" y="47"/>
                  </a:cubicBezTo>
                  <a:cubicBezTo>
                    <a:pt x="67" y="50"/>
                    <a:pt x="69" y="40"/>
                    <a:pt x="74" y="39"/>
                  </a:cubicBezTo>
                  <a:cubicBezTo>
                    <a:pt x="78" y="37"/>
                    <a:pt x="83" y="38"/>
                    <a:pt x="88" y="37"/>
                  </a:cubicBezTo>
                  <a:cubicBezTo>
                    <a:pt x="92" y="35"/>
                    <a:pt x="100" y="30"/>
                    <a:pt x="106" y="26"/>
                  </a:cubicBezTo>
                  <a:cubicBezTo>
                    <a:pt x="102" y="16"/>
                    <a:pt x="102" y="16"/>
                    <a:pt x="102" y="1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4648200" y="1933575"/>
              <a:ext cx="53975" cy="61913"/>
            </a:xfrm>
            <a:custGeom>
              <a:avLst/>
              <a:gdLst/>
              <a:ahLst/>
              <a:cxnLst>
                <a:cxn ang="0">
                  <a:pos x="24" y="3"/>
                </a:cxn>
                <a:cxn ang="0">
                  <a:pos x="17" y="3"/>
                </a:cxn>
                <a:cxn ang="0">
                  <a:pos x="12" y="10"/>
                </a:cxn>
                <a:cxn ang="0">
                  <a:pos x="3" y="23"/>
                </a:cxn>
                <a:cxn ang="0">
                  <a:pos x="6" y="32"/>
                </a:cxn>
                <a:cxn ang="0">
                  <a:pos x="21" y="38"/>
                </a:cxn>
                <a:cxn ang="0">
                  <a:pos x="27" y="34"/>
                </a:cxn>
                <a:cxn ang="0">
                  <a:pos x="35" y="31"/>
                </a:cxn>
                <a:cxn ang="0">
                  <a:pos x="35" y="31"/>
                </a:cxn>
                <a:cxn ang="0">
                  <a:pos x="35" y="27"/>
                </a:cxn>
                <a:cxn ang="0">
                  <a:pos x="34" y="19"/>
                </a:cxn>
                <a:cxn ang="0">
                  <a:pos x="29" y="15"/>
                </a:cxn>
                <a:cxn ang="0">
                  <a:pos x="28" y="10"/>
                </a:cxn>
                <a:cxn ang="0">
                  <a:pos x="24" y="3"/>
                </a:cxn>
              </a:cxnLst>
              <a:rect l="0" t="0" r="r" b="b"/>
              <a:pathLst>
                <a:path w="35" h="41">
                  <a:moveTo>
                    <a:pt x="24" y="3"/>
                  </a:moveTo>
                  <a:cubicBezTo>
                    <a:pt x="21" y="3"/>
                    <a:pt x="20" y="0"/>
                    <a:pt x="17" y="3"/>
                  </a:cubicBezTo>
                  <a:cubicBezTo>
                    <a:pt x="15" y="5"/>
                    <a:pt x="14" y="8"/>
                    <a:pt x="12" y="10"/>
                  </a:cubicBezTo>
                  <a:cubicBezTo>
                    <a:pt x="8" y="14"/>
                    <a:pt x="7" y="19"/>
                    <a:pt x="3" y="23"/>
                  </a:cubicBezTo>
                  <a:cubicBezTo>
                    <a:pt x="0" y="27"/>
                    <a:pt x="0" y="34"/>
                    <a:pt x="6" y="32"/>
                  </a:cubicBezTo>
                  <a:cubicBezTo>
                    <a:pt x="14" y="29"/>
                    <a:pt x="16" y="41"/>
                    <a:pt x="21" y="38"/>
                  </a:cubicBezTo>
                  <a:cubicBezTo>
                    <a:pt x="24" y="37"/>
                    <a:pt x="23" y="34"/>
                    <a:pt x="27" y="34"/>
                  </a:cubicBezTo>
                  <a:cubicBezTo>
                    <a:pt x="31" y="34"/>
                    <a:pt x="33" y="35"/>
                    <a:pt x="35" y="31"/>
                  </a:cubicBezTo>
                  <a:cubicBezTo>
                    <a:pt x="35" y="31"/>
                    <a:pt x="35" y="31"/>
                    <a:pt x="35" y="31"/>
                  </a:cubicBezTo>
                  <a:cubicBezTo>
                    <a:pt x="35" y="27"/>
                    <a:pt x="35" y="27"/>
                    <a:pt x="35" y="27"/>
                  </a:cubicBezTo>
                  <a:cubicBezTo>
                    <a:pt x="34" y="25"/>
                    <a:pt x="34" y="22"/>
                    <a:pt x="34" y="19"/>
                  </a:cubicBezTo>
                  <a:cubicBezTo>
                    <a:pt x="33" y="16"/>
                    <a:pt x="30" y="17"/>
                    <a:pt x="29" y="15"/>
                  </a:cubicBezTo>
                  <a:cubicBezTo>
                    <a:pt x="28" y="13"/>
                    <a:pt x="28" y="11"/>
                    <a:pt x="28" y="10"/>
                  </a:cubicBezTo>
                  <a:cubicBezTo>
                    <a:pt x="28" y="7"/>
                    <a:pt x="26" y="5"/>
                    <a:pt x="24" y="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p:cNvSpPr>
            <p:nvPr/>
          </p:nvSpPr>
          <p:spPr bwMode="auto">
            <a:xfrm>
              <a:off x="4638675" y="1704975"/>
              <a:ext cx="17463" cy="12700"/>
            </a:xfrm>
            <a:custGeom>
              <a:avLst/>
              <a:gdLst/>
              <a:ahLst/>
              <a:cxnLst>
                <a:cxn ang="0">
                  <a:pos x="5" y="0"/>
                </a:cxn>
                <a:cxn ang="0">
                  <a:pos x="1" y="1"/>
                </a:cxn>
                <a:cxn ang="0">
                  <a:pos x="1" y="7"/>
                </a:cxn>
                <a:cxn ang="0">
                  <a:pos x="8" y="9"/>
                </a:cxn>
                <a:cxn ang="0">
                  <a:pos x="8" y="9"/>
                </a:cxn>
                <a:cxn ang="0">
                  <a:pos x="9" y="9"/>
                </a:cxn>
                <a:cxn ang="0">
                  <a:pos x="12" y="3"/>
                </a:cxn>
                <a:cxn ang="0">
                  <a:pos x="5" y="0"/>
                </a:cxn>
              </a:cxnLst>
              <a:rect l="0" t="0" r="r" b="b"/>
              <a:pathLst>
                <a:path w="12" h="9">
                  <a:moveTo>
                    <a:pt x="5" y="0"/>
                  </a:moveTo>
                  <a:cubicBezTo>
                    <a:pt x="4" y="0"/>
                    <a:pt x="2" y="0"/>
                    <a:pt x="1" y="1"/>
                  </a:cubicBezTo>
                  <a:cubicBezTo>
                    <a:pt x="0" y="2"/>
                    <a:pt x="0" y="5"/>
                    <a:pt x="1" y="7"/>
                  </a:cubicBezTo>
                  <a:cubicBezTo>
                    <a:pt x="2" y="8"/>
                    <a:pt x="6" y="9"/>
                    <a:pt x="8" y="9"/>
                  </a:cubicBezTo>
                  <a:cubicBezTo>
                    <a:pt x="8" y="9"/>
                    <a:pt x="8" y="9"/>
                    <a:pt x="8" y="9"/>
                  </a:cubicBezTo>
                  <a:cubicBezTo>
                    <a:pt x="9" y="9"/>
                    <a:pt x="9" y="9"/>
                    <a:pt x="9" y="9"/>
                  </a:cubicBezTo>
                  <a:cubicBezTo>
                    <a:pt x="11" y="7"/>
                    <a:pt x="12" y="6"/>
                    <a:pt x="12" y="3"/>
                  </a:cubicBezTo>
                  <a:cubicBezTo>
                    <a:pt x="11" y="1"/>
                    <a:pt x="7" y="0"/>
                    <a:pt x="5"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4360863" y="3136900"/>
              <a:ext cx="468313" cy="766763"/>
            </a:xfrm>
            <a:custGeom>
              <a:avLst/>
              <a:gdLst/>
              <a:ahLst/>
              <a:cxnLst>
                <a:cxn ang="0">
                  <a:pos x="239" y="38"/>
                </a:cxn>
                <a:cxn ang="0">
                  <a:pos x="233" y="67"/>
                </a:cxn>
                <a:cxn ang="0">
                  <a:pos x="242" y="83"/>
                </a:cxn>
                <a:cxn ang="0">
                  <a:pos x="236" y="106"/>
                </a:cxn>
                <a:cxn ang="0">
                  <a:pos x="232" y="129"/>
                </a:cxn>
                <a:cxn ang="0">
                  <a:pos x="237" y="186"/>
                </a:cxn>
                <a:cxn ang="0">
                  <a:pos x="202" y="194"/>
                </a:cxn>
                <a:cxn ang="0">
                  <a:pos x="199" y="222"/>
                </a:cxn>
                <a:cxn ang="0">
                  <a:pos x="186" y="255"/>
                </a:cxn>
                <a:cxn ang="0">
                  <a:pos x="186" y="289"/>
                </a:cxn>
                <a:cxn ang="0">
                  <a:pos x="195" y="306"/>
                </a:cxn>
                <a:cxn ang="0">
                  <a:pos x="234" y="307"/>
                </a:cxn>
                <a:cxn ang="0">
                  <a:pos x="228" y="331"/>
                </a:cxn>
                <a:cxn ang="0">
                  <a:pos x="197" y="317"/>
                </a:cxn>
                <a:cxn ang="0">
                  <a:pos x="203" y="344"/>
                </a:cxn>
                <a:cxn ang="0">
                  <a:pos x="238" y="348"/>
                </a:cxn>
                <a:cxn ang="0">
                  <a:pos x="257" y="329"/>
                </a:cxn>
                <a:cxn ang="0">
                  <a:pos x="274" y="338"/>
                </a:cxn>
                <a:cxn ang="0">
                  <a:pos x="294" y="352"/>
                </a:cxn>
                <a:cxn ang="0">
                  <a:pos x="302" y="388"/>
                </a:cxn>
                <a:cxn ang="0">
                  <a:pos x="281" y="411"/>
                </a:cxn>
                <a:cxn ang="0">
                  <a:pos x="267" y="411"/>
                </a:cxn>
                <a:cxn ang="0">
                  <a:pos x="242" y="433"/>
                </a:cxn>
                <a:cxn ang="0">
                  <a:pos x="251" y="462"/>
                </a:cxn>
                <a:cxn ang="0">
                  <a:pos x="208" y="487"/>
                </a:cxn>
                <a:cxn ang="0">
                  <a:pos x="171" y="493"/>
                </a:cxn>
                <a:cxn ang="0">
                  <a:pos x="148" y="481"/>
                </a:cxn>
                <a:cxn ang="0">
                  <a:pos x="102" y="462"/>
                </a:cxn>
                <a:cxn ang="0">
                  <a:pos x="69" y="426"/>
                </a:cxn>
                <a:cxn ang="0">
                  <a:pos x="43" y="379"/>
                </a:cxn>
                <a:cxn ang="0">
                  <a:pos x="19" y="303"/>
                </a:cxn>
                <a:cxn ang="0">
                  <a:pos x="5" y="262"/>
                </a:cxn>
                <a:cxn ang="0">
                  <a:pos x="12" y="243"/>
                </a:cxn>
                <a:cxn ang="0">
                  <a:pos x="7" y="218"/>
                </a:cxn>
                <a:cxn ang="0">
                  <a:pos x="5" y="201"/>
                </a:cxn>
                <a:cxn ang="0">
                  <a:pos x="21" y="179"/>
                </a:cxn>
                <a:cxn ang="0">
                  <a:pos x="15" y="155"/>
                </a:cxn>
                <a:cxn ang="0">
                  <a:pos x="28" y="138"/>
                </a:cxn>
                <a:cxn ang="0">
                  <a:pos x="51" y="126"/>
                </a:cxn>
                <a:cxn ang="0">
                  <a:pos x="93" y="114"/>
                </a:cxn>
                <a:cxn ang="0">
                  <a:pos x="128" y="86"/>
                </a:cxn>
                <a:cxn ang="0">
                  <a:pos x="158" y="74"/>
                </a:cxn>
                <a:cxn ang="0">
                  <a:pos x="190" y="48"/>
                </a:cxn>
                <a:cxn ang="0">
                  <a:pos x="215" y="21"/>
                </a:cxn>
                <a:cxn ang="0">
                  <a:pos x="236" y="19"/>
                </a:cxn>
              </a:cxnLst>
              <a:rect l="0" t="0" r="r" b="b"/>
              <a:pathLst>
                <a:path w="306" h="500">
                  <a:moveTo>
                    <a:pt x="236" y="19"/>
                  </a:moveTo>
                  <a:cubicBezTo>
                    <a:pt x="237" y="22"/>
                    <a:pt x="234" y="27"/>
                    <a:pt x="236" y="31"/>
                  </a:cubicBezTo>
                  <a:cubicBezTo>
                    <a:pt x="237" y="32"/>
                    <a:pt x="237" y="37"/>
                    <a:pt x="239" y="38"/>
                  </a:cubicBezTo>
                  <a:cubicBezTo>
                    <a:pt x="248" y="42"/>
                    <a:pt x="241" y="44"/>
                    <a:pt x="241" y="50"/>
                  </a:cubicBezTo>
                  <a:cubicBezTo>
                    <a:pt x="241" y="52"/>
                    <a:pt x="243" y="53"/>
                    <a:pt x="241" y="55"/>
                  </a:cubicBezTo>
                  <a:cubicBezTo>
                    <a:pt x="238" y="59"/>
                    <a:pt x="235" y="62"/>
                    <a:pt x="233" y="67"/>
                  </a:cubicBezTo>
                  <a:cubicBezTo>
                    <a:pt x="232" y="70"/>
                    <a:pt x="229" y="72"/>
                    <a:pt x="234" y="74"/>
                  </a:cubicBezTo>
                  <a:cubicBezTo>
                    <a:pt x="237" y="75"/>
                    <a:pt x="246" y="76"/>
                    <a:pt x="247" y="80"/>
                  </a:cubicBezTo>
                  <a:cubicBezTo>
                    <a:pt x="247" y="82"/>
                    <a:pt x="243" y="83"/>
                    <a:pt x="242" y="83"/>
                  </a:cubicBezTo>
                  <a:cubicBezTo>
                    <a:pt x="238" y="84"/>
                    <a:pt x="237" y="86"/>
                    <a:pt x="234" y="89"/>
                  </a:cubicBezTo>
                  <a:cubicBezTo>
                    <a:pt x="232" y="93"/>
                    <a:pt x="229" y="96"/>
                    <a:pt x="227" y="101"/>
                  </a:cubicBezTo>
                  <a:cubicBezTo>
                    <a:pt x="225" y="106"/>
                    <a:pt x="234" y="103"/>
                    <a:pt x="236" y="106"/>
                  </a:cubicBezTo>
                  <a:cubicBezTo>
                    <a:pt x="236" y="107"/>
                    <a:pt x="234" y="114"/>
                    <a:pt x="234" y="116"/>
                  </a:cubicBezTo>
                  <a:cubicBezTo>
                    <a:pt x="234" y="118"/>
                    <a:pt x="236" y="121"/>
                    <a:pt x="236" y="123"/>
                  </a:cubicBezTo>
                  <a:cubicBezTo>
                    <a:pt x="235" y="125"/>
                    <a:pt x="233" y="126"/>
                    <a:pt x="232" y="129"/>
                  </a:cubicBezTo>
                  <a:cubicBezTo>
                    <a:pt x="231" y="138"/>
                    <a:pt x="237" y="145"/>
                    <a:pt x="223" y="149"/>
                  </a:cubicBezTo>
                  <a:cubicBezTo>
                    <a:pt x="214" y="151"/>
                    <a:pt x="237" y="159"/>
                    <a:pt x="239" y="160"/>
                  </a:cubicBezTo>
                  <a:cubicBezTo>
                    <a:pt x="239" y="168"/>
                    <a:pt x="237" y="177"/>
                    <a:pt x="237" y="186"/>
                  </a:cubicBezTo>
                  <a:cubicBezTo>
                    <a:pt x="238" y="191"/>
                    <a:pt x="228" y="187"/>
                    <a:pt x="223" y="187"/>
                  </a:cubicBezTo>
                  <a:cubicBezTo>
                    <a:pt x="220" y="188"/>
                    <a:pt x="216" y="186"/>
                    <a:pt x="212" y="187"/>
                  </a:cubicBezTo>
                  <a:cubicBezTo>
                    <a:pt x="208" y="188"/>
                    <a:pt x="205" y="192"/>
                    <a:pt x="202" y="194"/>
                  </a:cubicBezTo>
                  <a:cubicBezTo>
                    <a:pt x="202" y="198"/>
                    <a:pt x="203" y="199"/>
                    <a:pt x="205" y="203"/>
                  </a:cubicBezTo>
                  <a:cubicBezTo>
                    <a:pt x="207" y="205"/>
                    <a:pt x="201" y="207"/>
                    <a:pt x="201" y="213"/>
                  </a:cubicBezTo>
                  <a:cubicBezTo>
                    <a:pt x="201" y="217"/>
                    <a:pt x="196" y="217"/>
                    <a:pt x="199" y="222"/>
                  </a:cubicBezTo>
                  <a:cubicBezTo>
                    <a:pt x="205" y="230"/>
                    <a:pt x="207" y="233"/>
                    <a:pt x="205" y="242"/>
                  </a:cubicBezTo>
                  <a:cubicBezTo>
                    <a:pt x="204" y="247"/>
                    <a:pt x="208" y="256"/>
                    <a:pt x="198" y="256"/>
                  </a:cubicBezTo>
                  <a:cubicBezTo>
                    <a:pt x="194" y="256"/>
                    <a:pt x="191" y="254"/>
                    <a:pt x="186" y="255"/>
                  </a:cubicBezTo>
                  <a:cubicBezTo>
                    <a:pt x="185" y="256"/>
                    <a:pt x="176" y="256"/>
                    <a:pt x="182" y="258"/>
                  </a:cubicBezTo>
                  <a:cubicBezTo>
                    <a:pt x="190" y="261"/>
                    <a:pt x="187" y="264"/>
                    <a:pt x="186" y="270"/>
                  </a:cubicBezTo>
                  <a:cubicBezTo>
                    <a:pt x="184" y="277"/>
                    <a:pt x="185" y="282"/>
                    <a:pt x="186" y="289"/>
                  </a:cubicBezTo>
                  <a:cubicBezTo>
                    <a:pt x="185" y="288"/>
                    <a:pt x="185" y="288"/>
                    <a:pt x="185" y="288"/>
                  </a:cubicBezTo>
                  <a:cubicBezTo>
                    <a:pt x="187" y="292"/>
                    <a:pt x="189" y="294"/>
                    <a:pt x="193" y="293"/>
                  </a:cubicBezTo>
                  <a:cubicBezTo>
                    <a:pt x="198" y="293"/>
                    <a:pt x="192" y="304"/>
                    <a:pt x="195" y="306"/>
                  </a:cubicBezTo>
                  <a:cubicBezTo>
                    <a:pt x="199" y="312"/>
                    <a:pt x="203" y="307"/>
                    <a:pt x="209" y="306"/>
                  </a:cubicBezTo>
                  <a:cubicBezTo>
                    <a:pt x="213" y="306"/>
                    <a:pt x="217" y="304"/>
                    <a:pt x="221" y="304"/>
                  </a:cubicBezTo>
                  <a:cubicBezTo>
                    <a:pt x="226" y="305"/>
                    <a:pt x="230" y="303"/>
                    <a:pt x="234" y="307"/>
                  </a:cubicBezTo>
                  <a:cubicBezTo>
                    <a:pt x="239" y="311"/>
                    <a:pt x="232" y="315"/>
                    <a:pt x="230" y="318"/>
                  </a:cubicBezTo>
                  <a:cubicBezTo>
                    <a:pt x="225" y="318"/>
                    <a:pt x="224" y="316"/>
                    <a:pt x="224" y="322"/>
                  </a:cubicBezTo>
                  <a:cubicBezTo>
                    <a:pt x="223" y="325"/>
                    <a:pt x="230" y="328"/>
                    <a:pt x="228" y="331"/>
                  </a:cubicBezTo>
                  <a:cubicBezTo>
                    <a:pt x="224" y="338"/>
                    <a:pt x="223" y="330"/>
                    <a:pt x="221" y="327"/>
                  </a:cubicBezTo>
                  <a:cubicBezTo>
                    <a:pt x="218" y="323"/>
                    <a:pt x="209" y="328"/>
                    <a:pt x="205" y="324"/>
                  </a:cubicBezTo>
                  <a:cubicBezTo>
                    <a:pt x="201" y="320"/>
                    <a:pt x="198" y="324"/>
                    <a:pt x="197" y="317"/>
                  </a:cubicBezTo>
                  <a:cubicBezTo>
                    <a:pt x="197" y="314"/>
                    <a:pt x="192" y="315"/>
                    <a:pt x="195" y="319"/>
                  </a:cubicBezTo>
                  <a:cubicBezTo>
                    <a:pt x="196" y="323"/>
                    <a:pt x="199" y="326"/>
                    <a:pt x="199" y="330"/>
                  </a:cubicBezTo>
                  <a:cubicBezTo>
                    <a:pt x="199" y="333"/>
                    <a:pt x="197" y="344"/>
                    <a:pt x="203" y="344"/>
                  </a:cubicBezTo>
                  <a:cubicBezTo>
                    <a:pt x="206" y="344"/>
                    <a:pt x="210" y="330"/>
                    <a:pt x="214" y="335"/>
                  </a:cubicBezTo>
                  <a:cubicBezTo>
                    <a:pt x="218" y="340"/>
                    <a:pt x="218" y="336"/>
                    <a:pt x="222" y="339"/>
                  </a:cubicBezTo>
                  <a:cubicBezTo>
                    <a:pt x="225" y="341"/>
                    <a:pt x="236" y="350"/>
                    <a:pt x="238" y="348"/>
                  </a:cubicBezTo>
                  <a:cubicBezTo>
                    <a:pt x="240" y="346"/>
                    <a:pt x="241" y="341"/>
                    <a:pt x="244" y="343"/>
                  </a:cubicBezTo>
                  <a:cubicBezTo>
                    <a:pt x="250" y="346"/>
                    <a:pt x="251" y="341"/>
                    <a:pt x="253" y="336"/>
                  </a:cubicBezTo>
                  <a:cubicBezTo>
                    <a:pt x="253" y="334"/>
                    <a:pt x="255" y="328"/>
                    <a:pt x="257" y="329"/>
                  </a:cubicBezTo>
                  <a:cubicBezTo>
                    <a:pt x="260" y="330"/>
                    <a:pt x="266" y="328"/>
                    <a:pt x="268" y="330"/>
                  </a:cubicBezTo>
                  <a:cubicBezTo>
                    <a:pt x="269" y="331"/>
                    <a:pt x="267" y="335"/>
                    <a:pt x="267" y="336"/>
                  </a:cubicBezTo>
                  <a:cubicBezTo>
                    <a:pt x="265" y="342"/>
                    <a:pt x="272" y="336"/>
                    <a:pt x="274" y="338"/>
                  </a:cubicBezTo>
                  <a:cubicBezTo>
                    <a:pt x="275" y="340"/>
                    <a:pt x="275" y="345"/>
                    <a:pt x="276" y="348"/>
                  </a:cubicBezTo>
                  <a:cubicBezTo>
                    <a:pt x="276" y="350"/>
                    <a:pt x="283" y="361"/>
                    <a:pt x="285" y="358"/>
                  </a:cubicBezTo>
                  <a:cubicBezTo>
                    <a:pt x="286" y="357"/>
                    <a:pt x="292" y="350"/>
                    <a:pt x="294" y="352"/>
                  </a:cubicBezTo>
                  <a:cubicBezTo>
                    <a:pt x="297" y="355"/>
                    <a:pt x="296" y="367"/>
                    <a:pt x="296" y="371"/>
                  </a:cubicBezTo>
                  <a:cubicBezTo>
                    <a:pt x="297" y="378"/>
                    <a:pt x="306" y="373"/>
                    <a:pt x="306" y="377"/>
                  </a:cubicBezTo>
                  <a:cubicBezTo>
                    <a:pt x="306" y="380"/>
                    <a:pt x="303" y="384"/>
                    <a:pt x="302" y="388"/>
                  </a:cubicBezTo>
                  <a:cubicBezTo>
                    <a:pt x="301" y="394"/>
                    <a:pt x="304" y="402"/>
                    <a:pt x="296" y="404"/>
                  </a:cubicBezTo>
                  <a:cubicBezTo>
                    <a:pt x="287" y="405"/>
                    <a:pt x="287" y="406"/>
                    <a:pt x="281" y="411"/>
                  </a:cubicBezTo>
                  <a:cubicBezTo>
                    <a:pt x="281" y="411"/>
                    <a:pt x="281" y="411"/>
                    <a:pt x="281" y="411"/>
                  </a:cubicBezTo>
                  <a:cubicBezTo>
                    <a:pt x="275" y="409"/>
                    <a:pt x="275" y="409"/>
                    <a:pt x="275" y="409"/>
                  </a:cubicBezTo>
                  <a:cubicBezTo>
                    <a:pt x="274" y="409"/>
                    <a:pt x="272" y="409"/>
                    <a:pt x="271" y="409"/>
                  </a:cubicBezTo>
                  <a:cubicBezTo>
                    <a:pt x="270" y="410"/>
                    <a:pt x="268" y="411"/>
                    <a:pt x="267" y="411"/>
                  </a:cubicBezTo>
                  <a:cubicBezTo>
                    <a:pt x="265" y="411"/>
                    <a:pt x="264" y="409"/>
                    <a:pt x="263" y="407"/>
                  </a:cubicBezTo>
                  <a:cubicBezTo>
                    <a:pt x="259" y="401"/>
                    <a:pt x="254" y="414"/>
                    <a:pt x="254" y="417"/>
                  </a:cubicBezTo>
                  <a:cubicBezTo>
                    <a:pt x="250" y="427"/>
                    <a:pt x="238" y="419"/>
                    <a:pt x="242" y="433"/>
                  </a:cubicBezTo>
                  <a:cubicBezTo>
                    <a:pt x="244" y="441"/>
                    <a:pt x="237" y="443"/>
                    <a:pt x="232" y="447"/>
                  </a:cubicBezTo>
                  <a:cubicBezTo>
                    <a:pt x="228" y="450"/>
                    <a:pt x="234" y="456"/>
                    <a:pt x="238" y="456"/>
                  </a:cubicBezTo>
                  <a:cubicBezTo>
                    <a:pt x="241" y="457"/>
                    <a:pt x="252" y="456"/>
                    <a:pt x="251" y="462"/>
                  </a:cubicBezTo>
                  <a:cubicBezTo>
                    <a:pt x="249" y="475"/>
                    <a:pt x="241" y="469"/>
                    <a:pt x="236" y="476"/>
                  </a:cubicBezTo>
                  <a:cubicBezTo>
                    <a:pt x="231" y="481"/>
                    <a:pt x="232" y="484"/>
                    <a:pt x="225" y="488"/>
                  </a:cubicBezTo>
                  <a:cubicBezTo>
                    <a:pt x="219" y="491"/>
                    <a:pt x="213" y="486"/>
                    <a:pt x="208" y="487"/>
                  </a:cubicBezTo>
                  <a:cubicBezTo>
                    <a:pt x="206" y="488"/>
                    <a:pt x="207" y="491"/>
                    <a:pt x="203" y="489"/>
                  </a:cubicBezTo>
                  <a:cubicBezTo>
                    <a:pt x="191" y="485"/>
                    <a:pt x="196" y="497"/>
                    <a:pt x="189" y="497"/>
                  </a:cubicBezTo>
                  <a:cubicBezTo>
                    <a:pt x="184" y="498"/>
                    <a:pt x="171" y="500"/>
                    <a:pt x="171" y="493"/>
                  </a:cubicBezTo>
                  <a:cubicBezTo>
                    <a:pt x="167" y="492"/>
                    <a:pt x="163" y="492"/>
                    <a:pt x="159" y="492"/>
                  </a:cubicBezTo>
                  <a:cubicBezTo>
                    <a:pt x="159" y="492"/>
                    <a:pt x="159" y="492"/>
                    <a:pt x="159" y="492"/>
                  </a:cubicBezTo>
                  <a:cubicBezTo>
                    <a:pt x="158" y="487"/>
                    <a:pt x="154" y="481"/>
                    <a:pt x="148" y="481"/>
                  </a:cubicBezTo>
                  <a:cubicBezTo>
                    <a:pt x="141" y="480"/>
                    <a:pt x="135" y="475"/>
                    <a:pt x="127" y="473"/>
                  </a:cubicBezTo>
                  <a:cubicBezTo>
                    <a:pt x="120" y="471"/>
                    <a:pt x="119" y="467"/>
                    <a:pt x="113" y="465"/>
                  </a:cubicBezTo>
                  <a:cubicBezTo>
                    <a:pt x="110" y="464"/>
                    <a:pt x="105" y="465"/>
                    <a:pt x="102" y="462"/>
                  </a:cubicBezTo>
                  <a:cubicBezTo>
                    <a:pt x="97" y="457"/>
                    <a:pt x="89" y="451"/>
                    <a:pt x="86" y="445"/>
                  </a:cubicBezTo>
                  <a:cubicBezTo>
                    <a:pt x="84" y="441"/>
                    <a:pt x="84" y="438"/>
                    <a:pt x="80" y="434"/>
                  </a:cubicBezTo>
                  <a:cubicBezTo>
                    <a:pt x="76" y="430"/>
                    <a:pt x="72" y="429"/>
                    <a:pt x="69" y="426"/>
                  </a:cubicBezTo>
                  <a:cubicBezTo>
                    <a:pt x="52" y="418"/>
                    <a:pt x="52" y="418"/>
                    <a:pt x="52" y="418"/>
                  </a:cubicBezTo>
                  <a:cubicBezTo>
                    <a:pt x="52" y="418"/>
                    <a:pt x="52" y="418"/>
                    <a:pt x="52" y="418"/>
                  </a:cubicBezTo>
                  <a:cubicBezTo>
                    <a:pt x="43" y="379"/>
                    <a:pt x="43" y="379"/>
                    <a:pt x="43" y="379"/>
                  </a:cubicBezTo>
                  <a:cubicBezTo>
                    <a:pt x="40" y="368"/>
                    <a:pt x="41" y="351"/>
                    <a:pt x="36" y="341"/>
                  </a:cubicBezTo>
                  <a:cubicBezTo>
                    <a:pt x="32" y="334"/>
                    <a:pt x="26" y="326"/>
                    <a:pt x="24" y="319"/>
                  </a:cubicBezTo>
                  <a:cubicBezTo>
                    <a:pt x="24" y="314"/>
                    <a:pt x="19" y="308"/>
                    <a:pt x="19" y="303"/>
                  </a:cubicBezTo>
                  <a:cubicBezTo>
                    <a:pt x="19" y="298"/>
                    <a:pt x="20" y="295"/>
                    <a:pt x="18" y="291"/>
                  </a:cubicBezTo>
                  <a:cubicBezTo>
                    <a:pt x="13" y="283"/>
                    <a:pt x="13" y="277"/>
                    <a:pt x="4" y="273"/>
                  </a:cubicBezTo>
                  <a:cubicBezTo>
                    <a:pt x="0" y="271"/>
                    <a:pt x="0" y="264"/>
                    <a:pt x="5" y="262"/>
                  </a:cubicBezTo>
                  <a:cubicBezTo>
                    <a:pt x="5" y="262"/>
                    <a:pt x="5" y="262"/>
                    <a:pt x="5" y="262"/>
                  </a:cubicBezTo>
                  <a:cubicBezTo>
                    <a:pt x="9" y="256"/>
                    <a:pt x="9" y="256"/>
                    <a:pt x="9" y="256"/>
                  </a:cubicBezTo>
                  <a:cubicBezTo>
                    <a:pt x="12" y="243"/>
                    <a:pt x="12" y="243"/>
                    <a:pt x="12" y="243"/>
                  </a:cubicBezTo>
                  <a:cubicBezTo>
                    <a:pt x="12" y="241"/>
                    <a:pt x="10" y="235"/>
                    <a:pt x="8" y="234"/>
                  </a:cubicBezTo>
                  <a:cubicBezTo>
                    <a:pt x="8" y="233"/>
                    <a:pt x="14" y="234"/>
                    <a:pt x="13" y="230"/>
                  </a:cubicBezTo>
                  <a:cubicBezTo>
                    <a:pt x="12" y="226"/>
                    <a:pt x="7" y="224"/>
                    <a:pt x="7" y="218"/>
                  </a:cubicBezTo>
                  <a:cubicBezTo>
                    <a:pt x="7" y="216"/>
                    <a:pt x="7" y="214"/>
                    <a:pt x="7" y="211"/>
                  </a:cubicBezTo>
                  <a:cubicBezTo>
                    <a:pt x="7" y="209"/>
                    <a:pt x="5" y="204"/>
                    <a:pt x="5" y="201"/>
                  </a:cubicBezTo>
                  <a:cubicBezTo>
                    <a:pt x="5" y="201"/>
                    <a:pt x="5" y="201"/>
                    <a:pt x="5" y="201"/>
                  </a:cubicBezTo>
                  <a:cubicBezTo>
                    <a:pt x="10" y="200"/>
                    <a:pt x="14" y="201"/>
                    <a:pt x="14" y="195"/>
                  </a:cubicBezTo>
                  <a:cubicBezTo>
                    <a:pt x="14" y="192"/>
                    <a:pt x="14" y="188"/>
                    <a:pt x="15" y="186"/>
                  </a:cubicBezTo>
                  <a:cubicBezTo>
                    <a:pt x="16" y="180"/>
                    <a:pt x="23" y="186"/>
                    <a:pt x="21" y="179"/>
                  </a:cubicBezTo>
                  <a:cubicBezTo>
                    <a:pt x="20" y="174"/>
                    <a:pt x="22" y="176"/>
                    <a:pt x="24" y="173"/>
                  </a:cubicBezTo>
                  <a:cubicBezTo>
                    <a:pt x="26" y="170"/>
                    <a:pt x="21" y="168"/>
                    <a:pt x="21" y="165"/>
                  </a:cubicBezTo>
                  <a:cubicBezTo>
                    <a:pt x="18" y="163"/>
                    <a:pt x="17" y="158"/>
                    <a:pt x="15" y="155"/>
                  </a:cubicBezTo>
                  <a:cubicBezTo>
                    <a:pt x="14" y="153"/>
                    <a:pt x="9" y="151"/>
                    <a:pt x="9" y="148"/>
                  </a:cubicBezTo>
                  <a:cubicBezTo>
                    <a:pt x="10" y="147"/>
                    <a:pt x="14" y="149"/>
                    <a:pt x="16" y="147"/>
                  </a:cubicBezTo>
                  <a:cubicBezTo>
                    <a:pt x="20" y="145"/>
                    <a:pt x="22" y="137"/>
                    <a:pt x="28" y="138"/>
                  </a:cubicBezTo>
                  <a:cubicBezTo>
                    <a:pt x="30" y="138"/>
                    <a:pt x="32" y="143"/>
                    <a:pt x="35" y="141"/>
                  </a:cubicBezTo>
                  <a:cubicBezTo>
                    <a:pt x="37" y="140"/>
                    <a:pt x="37" y="136"/>
                    <a:pt x="39" y="134"/>
                  </a:cubicBezTo>
                  <a:cubicBezTo>
                    <a:pt x="51" y="126"/>
                    <a:pt x="51" y="126"/>
                    <a:pt x="51" y="126"/>
                  </a:cubicBezTo>
                  <a:cubicBezTo>
                    <a:pt x="56" y="122"/>
                    <a:pt x="56" y="117"/>
                    <a:pt x="60" y="113"/>
                  </a:cubicBezTo>
                  <a:cubicBezTo>
                    <a:pt x="63" y="113"/>
                    <a:pt x="68" y="119"/>
                    <a:pt x="71" y="121"/>
                  </a:cubicBezTo>
                  <a:cubicBezTo>
                    <a:pt x="76" y="124"/>
                    <a:pt x="87" y="116"/>
                    <a:pt x="93" y="114"/>
                  </a:cubicBezTo>
                  <a:cubicBezTo>
                    <a:pt x="99" y="112"/>
                    <a:pt x="106" y="120"/>
                    <a:pt x="109" y="119"/>
                  </a:cubicBezTo>
                  <a:cubicBezTo>
                    <a:pt x="109" y="109"/>
                    <a:pt x="106" y="88"/>
                    <a:pt x="110" y="80"/>
                  </a:cubicBezTo>
                  <a:cubicBezTo>
                    <a:pt x="116" y="82"/>
                    <a:pt x="121" y="87"/>
                    <a:pt x="128" y="86"/>
                  </a:cubicBezTo>
                  <a:cubicBezTo>
                    <a:pt x="134" y="85"/>
                    <a:pt x="132" y="88"/>
                    <a:pt x="136" y="91"/>
                  </a:cubicBezTo>
                  <a:cubicBezTo>
                    <a:pt x="139" y="92"/>
                    <a:pt x="165" y="90"/>
                    <a:pt x="166" y="89"/>
                  </a:cubicBezTo>
                  <a:cubicBezTo>
                    <a:pt x="169" y="85"/>
                    <a:pt x="155" y="83"/>
                    <a:pt x="158" y="74"/>
                  </a:cubicBezTo>
                  <a:cubicBezTo>
                    <a:pt x="160" y="69"/>
                    <a:pt x="155" y="64"/>
                    <a:pt x="162" y="59"/>
                  </a:cubicBezTo>
                  <a:cubicBezTo>
                    <a:pt x="169" y="55"/>
                    <a:pt x="179" y="68"/>
                    <a:pt x="180" y="54"/>
                  </a:cubicBezTo>
                  <a:cubicBezTo>
                    <a:pt x="180" y="50"/>
                    <a:pt x="187" y="50"/>
                    <a:pt x="190" y="48"/>
                  </a:cubicBezTo>
                  <a:cubicBezTo>
                    <a:pt x="194" y="46"/>
                    <a:pt x="193" y="41"/>
                    <a:pt x="194" y="37"/>
                  </a:cubicBezTo>
                  <a:cubicBezTo>
                    <a:pt x="196" y="34"/>
                    <a:pt x="198" y="30"/>
                    <a:pt x="201" y="28"/>
                  </a:cubicBezTo>
                  <a:cubicBezTo>
                    <a:pt x="206" y="26"/>
                    <a:pt x="214" y="28"/>
                    <a:pt x="215" y="21"/>
                  </a:cubicBezTo>
                  <a:cubicBezTo>
                    <a:pt x="215" y="16"/>
                    <a:pt x="213" y="11"/>
                    <a:pt x="217" y="7"/>
                  </a:cubicBezTo>
                  <a:cubicBezTo>
                    <a:pt x="223" y="0"/>
                    <a:pt x="223" y="11"/>
                    <a:pt x="223" y="14"/>
                  </a:cubicBezTo>
                  <a:cubicBezTo>
                    <a:pt x="225" y="19"/>
                    <a:pt x="233" y="18"/>
                    <a:pt x="236" y="1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p:cNvSpPr>
            <p:nvPr/>
          </p:nvSpPr>
          <p:spPr bwMode="auto">
            <a:xfrm>
              <a:off x="4440238" y="3778250"/>
              <a:ext cx="273050" cy="482600"/>
            </a:xfrm>
            <a:custGeom>
              <a:avLst/>
              <a:gdLst/>
              <a:ahLst/>
              <a:cxnLst>
                <a:cxn ang="0">
                  <a:pos x="49" y="76"/>
                </a:cxn>
                <a:cxn ang="0">
                  <a:pos x="45" y="72"/>
                </a:cxn>
                <a:cxn ang="0">
                  <a:pos x="45" y="72"/>
                </a:cxn>
                <a:cxn ang="0">
                  <a:pos x="35" y="58"/>
                </a:cxn>
                <a:cxn ang="0">
                  <a:pos x="27" y="49"/>
                </a:cxn>
                <a:cxn ang="0">
                  <a:pos x="16" y="31"/>
                </a:cxn>
                <a:cxn ang="0">
                  <a:pos x="0" y="0"/>
                </a:cxn>
                <a:cxn ang="0">
                  <a:pos x="0" y="0"/>
                </a:cxn>
                <a:cxn ang="0">
                  <a:pos x="17" y="8"/>
                </a:cxn>
                <a:cxn ang="0">
                  <a:pos x="28" y="16"/>
                </a:cxn>
                <a:cxn ang="0">
                  <a:pos x="34" y="27"/>
                </a:cxn>
                <a:cxn ang="0">
                  <a:pos x="50" y="44"/>
                </a:cxn>
                <a:cxn ang="0">
                  <a:pos x="61" y="47"/>
                </a:cxn>
                <a:cxn ang="0">
                  <a:pos x="75" y="55"/>
                </a:cxn>
                <a:cxn ang="0">
                  <a:pos x="96" y="63"/>
                </a:cxn>
                <a:cxn ang="0">
                  <a:pos x="107" y="74"/>
                </a:cxn>
                <a:cxn ang="0">
                  <a:pos x="107" y="74"/>
                </a:cxn>
                <a:cxn ang="0">
                  <a:pos x="99" y="80"/>
                </a:cxn>
                <a:cxn ang="0">
                  <a:pos x="93" y="83"/>
                </a:cxn>
                <a:cxn ang="0">
                  <a:pos x="112" y="100"/>
                </a:cxn>
                <a:cxn ang="0">
                  <a:pos x="111" y="109"/>
                </a:cxn>
                <a:cxn ang="0">
                  <a:pos x="125" y="115"/>
                </a:cxn>
                <a:cxn ang="0">
                  <a:pos x="125" y="127"/>
                </a:cxn>
                <a:cxn ang="0">
                  <a:pos x="134" y="133"/>
                </a:cxn>
                <a:cxn ang="0">
                  <a:pos x="137" y="141"/>
                </a:cxn>
                <a:cxn ang="0">
                  <a:pos x="130" y="150"/>
                </a:cxn>
                <a:cxn ang="0">
                  <a:pos x="136" y="161"/>
                </a:cxn>
                <a:cxn ang="0">
                  <a:pos x="140" y="178"/>
                </a:cxn>
                <a:cxn ang="0">
                  <a:pos x="160" y="180"/>
                </a:cxn>
                <a:cxn ang="0">
                  <a:pos x="164" y="189"/>
                </a:cxn>
                <a:cxn ang="0">
                  <a:pos x="163" y="209"/>
                </a:cxn>
                <a:cxn ang="0">
                  <a:pos x="164" y="223"/>
                </a:cxn>
                <a:cxn ang="0">
                  <a:pos x="173" y="221"/>
                </a:cxn>
                <a:cxn ang="0">
                  <a:pos x="164" y="254"/>
                </a:cxn>
                <a:cxn ang="0">
                  <a:pos x="160" y="270"/>
                </a:cxn>
                <a:cxn ang="0">
                  <a:pos x="164" y="280"/>
                </a:cxn>
                <a:cxn ang="0">
                  <a:pos x="167" y="295"/>
                </a:cxn>
                <a:cxn ang="0">
                  <a:pos x="162" y="301"/>
                </a:cxn>
                <a:cxn ang="0">
                  <a:pos x="157" y="315"/>
                </a:cxn>
                <a:cxn ang="0">
                  <a:pos x="157" y="315"/>
                </a:cxn>
                <a:cxn ang="0">
                  <a:pos x="142" y="299"/>
                </a:cxn>
                <a:cxn ang="0">
                  <a:pos x="128" y="281"/>
                </a:cxn>
                <a:cxn ang="0">
                  <a:pos x="118" y="270"/>
                </a:cxn>
                <a:cxn ang="0">
                  <a:pos x="123" y="265"/>
                </a:cxn>
                <a:cxn ang="0">
                  <a:pos x="118" y="263"/>
                </a:cxn>
                <a:cxn ang="0">
                  <a:pos x="109" y="247"/>
                </a:cxn>
                <a:cxn ang="0">
                  <a:pos x="101" y="220"/>
                </a:cxn>
                <a:cxn ang="0">
                  <a:pos x="100" y="207"/>
                </a:cxn>
                <a:cxn ang="0">
                  <a:pos x="103" y="218"/>
                </a:cxn>
                <a:cxn ang="0">
                  <a:pos x="109" y="224"/>
                </a:cxn>
                <a:cxn ang="0">
                  <a:pos x="107" y="212"/>
                </a:cxn>
                <a:cxn ang="0">
                  <a:pos x="91" y="176"/>
                </a:cxn>
                <a:cxn ang="0">
                  <a:pos x="77" y="139"/>
                </a:cxn>
                <a:cxn ang="0">
                  <a:pos x="68" y="119"/>
                </a:cxn>
                <a:cxn ang="0">
                  <a:pos x="63" y="109"/>
                </a:cxn>
                <a:cxn ang="0">
                  <a:pos x="51" y="81"/>
                </a:cxn>
                <a:cxn ang="0">
                  <a:pos x="49" y="76"/>
                </a:cxn>
              </a:cxnLst>
              <a:rect l="0" t="0" r="r" b="b"/>
              <a:pathLst>
                <a:path w="178" h="315">
                  <a:moveTo>
                    <a:pt x="49" y="76"/>
                  </a:moveTo>
                  <a:cubicBezTo>
                    <a:pt x="48" y="75"/>
                    <a:pt x="47" y="73"/>
                    <a:pt x="45" y="72"/>
                  </a:cubicBezTo>
                  <a:cubicBezTo>
                    <a:pt x="45" y="72"/>
                    <a:pt x="45" y="72"/>
                    <a:pt x="45" y="72"/>
                  </a:cubicBezTo>
                  <a:cubicBezTo>
                    <a:pt x="42" y="67"/>
                    <a:pt x="38" y="63"/>
                    <a:pt x="35" y="58"/>
                  </a:cubicBezTo>
                  <a:cubicBezTo>
                    <a:pt x="31" y="49"/>
                    <a:pt x="36" y="53"/>
                    <a:pt x="27" y="49"/>
                  </a:cubicBezTo>
                  <a:cubicBezTo>
                    <a:pt x="23" y="47"/>
                    <a:pt x="17" y="36"/>
                    <a:pt x="16" y="31"/>
                  </a:cubicBezTo>
                  <a:cubicBezTo>
                    <a:pt x="13" y="22"/>
                    <a:pt x="6" y="8"/>
                    <a:pt x="0" y="0"/>
                  </a:cubicBezTo>
                  <a:cubicBezTo>
                    <a:pt x="0" y="0"/>
                    <a:pt x="0" y="0"/>
                    <a:pt x="0" y="0"/>
                  </a:cubicBezTo>
                  <a:cubicBezTo>
                    <a:pt x="17" y="8"/>
                    <a:pt x="17" y="8"/>
                    <a:pt x="17" y="8"/>
                  </a:cubicBezTo>
                  <a:cubicBezTo>
                    <a:pt x="20" y="11"/>
                    <a:pt x="24" y="12"/>
                    <a:pt x="28" y="16"/>
                  </a:cubicBezTo>
                  <a:cubicBezTo>
                    <a:pt x="32" y="20"/>
                    <a:pt x="32" y="23"/>
                    <a:pt x="34" y="27"/>
                  </a:cubicBezTo>
                  <a:cubicBezTo>
                    <a:pt x="37" y="33"/>
                    <a:pt x="45" y="39"/>
                    <a:pt x="50" y="44"/>
                  </a:cubicBezTo>
                  <a:cubicBezTo>
                    <a:pt x="53" y="47"/>
                    <a:pt x="58" y="46"/>
                    <a:pt x="61" y="47"/>
                  </a:cubicBezTo>
                  <a:cubicBezTo>
                    <a:pt x="67" y="49"/>
                    <a:pt x="68" y="53"/>
                    <a:pt x="75" y="55"/>
                  </a:cubicBezTo>
                  <a:cubicBezTo>
                    <a:pt x="83" y="57"/>
                    <a:pt x="89" y="62"/>
                    <a:pt x="96" y="63"/>
                  </a:cubicBezTo>
                  <a:cubicBezTo>
                    <a:pt x="102" y="63"/>
                    <a:pt x="106" y="69"/>
                    <a:pt x="107" y="74"/>
                  </a:cubicBezTo>
                  <a:cubicBezTo>
                    <a:pt x="107" y="74"/>
                    <a:pt x="107" y="74"/>
                    <a:pt x="107" y="74"/>
                  </a:cubicBezTo>
                  <a:cubicBezTo>
                    <a:pt x="99" y="80"/>
                    <a:pt x="99" y="80"/>
                    <a:pt x="99" y="80"/>
                  </a:cubicBezTo>
                  <a:cubicBezTo>
                    <a:pt x="98" y="81"/>
                    <a:pt x="93" y="81"/>
                    <a:pt x="93" y="83"/>
                  </a:cubicBezTo>
                  <a:cubicBezTo>
                    <a:pt x="92" y="97"/>
                    <a:pt x="119" y="86"/>
                    <a:pt x="112" y="100"/>
                  </a:cubicBezTo>
                  <a:cubicBezTo>
                    <a:pt x="111" y="101"/>
                    <a:pt x="109" y="109"/>
                    <a:pt x="111" y="109"/>
                  </a:cubicBezTo>
                  <a:cubicBezTo>
                    <a:pt x="114" y="111"/>
                    <a:pt x="130" y="104"/>
                    <a:pt x="125" y="115"/>
                  </a:cubicBezTo>
                  <a:cubicBezTo>
                    <a:pt x="123" y="119"/>
                    <a:pt x="118" y="125"/>
                    <a:pt x="125" y="127"/>
                  </a:cubicBezTo>
                  <a:cubicBezTo>
                    <a:pt x="128" y="128"/>
                    <a:pt x="132" y="130"/>
                    <a:pt x="134" y="133"/>
                  </a:cubicBezTo>
                  <a:cubicBezTo>
                    <a:pt x="135" y="135"/>
                    <a:pt x="136" y="138"/>
                    <a:pt x="137" y="141"/>
                  </a:cubicBezTo>
                  <a:cubicBezTo>
                    <a:pt x="139" y="146"/>
                    <a:pt x="130" y="144"/>
                    <a:pt x="130" y="150"/>
                  </a:cubicBezTo>
                  <a:cubicBezTo>
                    <a:pt x="130" y="153"/>
                    <a:pt x="138" y="153"/>
                    <a:pt x="136" y="161"/>
                  </a:cubicBezTo>
                  <a:cubicBezTo>
                    <a:pt x="133" y="167"/>
                    <a:pt x="134" y="176"/>
                    <a:pt x="140" y="178"/>
                  </a:cubicBezTo>
                  <a:cubicBezTo>
                    <a:pt x="149" y="181"/>
                    <a:pt x="160" y="161"/>
                    <a:pt x="160" y="180"/>
                  </a:cubicBezTo>
                  <a:cubicBezTo>
                    <a:pt x="159" y="184"/>
                    <a:pt x="162" y="186"/>
                    <a:pt x="164" y="189"/>
                  </a:cubicBezTo>
                  <a:cubicBezTo>
                    <a:pt x="166" y="193"/>
                    <a:pt x="162" y="204"/>
                    <a:pt x="163" y="209"/>
                  </a:cubicBezTo>
                  <a:cubicBezTo>
                    <a:pt x="163" y="212"/>
                    <a:pt x="161" y="222"/>
                    <a:pt x="164" y="223"/>
                  </a:cubicBezTo>
                  <a:cubicBezTo>
                    <a:pt x="166" y="223"/>
                    <a:pt x="172" y="220"/>
                    <a:pt x="173" y="221"/>
                  </a:cubicBezTo>
                  <a:cubicBezTo>
                    <a:pt x="178" y="232"/>
                    <a:pt x="166" y="244"/>
                    <a:pt x="164" y="254"/>
                  </a:cubicBezTo>
                  <a:cubicBezTo>
                    <a:pt x="163" y="259"/>
                    <a:pt x="155" y="265"/>
                    <a:pt x="160" y="270"/>
                  </a:cubicBezTo>
                  <a:cubicBezTo>
                    <a:pt x="164" y="273"/>
                    <a:pt x="167" y="275"/>
                    <a:pt x="164" y="280"/>
                  </a:cubicBezTo>
                  <a:cubicBezTo>
                    <a:pt x="159" y="288"/>
                    <a:pt x="168" y="288"/>
                    <a:pt x="167" y="295"/>
                  </a:cubicBezTo>
                  <a:cubicBezTo>
                    <a:pt x="167" y="297"/>
                    <a:pt x="163" y="300"/>
                    <a:pt x="162" y="301"/>
                  </a:cubicBezTo>
                  <a:cubicBezTo>
                    <a:pt x="160" y="303"/>
                    <a:pt x="158" y="312"/>
                    <a:pt x="157" y="315"/>
                  </a:cubicBezTo>
                  <a:cubicBezTo>
                    <a:pt x="157" y="315"/>
                    <a:pt x="157" y="315"/>
                    <a:pt x="157" y="315"/>
                  </a:cubicBezTo>
                  <a:cubicBezTo>
                    <a:pt x="151" y="310"/>
                    <a:pt x="145" y="304"/>
                    <a:pt x="142" y="299"/>
                  </a:cubicBezTo>
                  <a:cubicBezTo>
                    <a:pt x="138" y="296"/>
                    <a:pt x="131" y="285"/>
                    <a:pt x="128" y="281"/>
                  </a:cubicBezTo>
                  <a:cubicBezTo>
                    <a:pt x="125" y="276"/>
                    <a:pt x="120" y="274"/>
                    <a:pt x="118" y="270"/>
                  </a:cubicBezTo>
                  <a:cubicBezTo>
                    <a:pt x="115" y="266"/>
                    <a:pt x="121" y="266"/>
                    <a:pt x="123" y="265"/>
                  </a:cubicBezTo>
                  <a:cubicBezTo>
                    <a:pt x="127" y="261"/>
                    <a:pt x="120" y="261"/>
                    <a:pt x="118" y="263"/>
                  </a:cubicBezTo>
                  <a:cubicBezTo>
                    <a:pt x="115" y="264"/>
                    <a:pt x="112" y="250"/>
                    <a:pt x="109" y="247"/>
                  </a:cubicBezTo>
                  <a:cubicBezTo>
                    <a:pt x="103" y="240"/>
                    <a:pt x="102" y="229"/>
                    <a:pt x="101" y="220"/>
                  </a:cubicBezTo>
                  <a:cubicBezTo>
                    <a:pt x="100" y="218"/>
                    <a:pt x="99" y="207"/>
                    <a:pt x="100" y="207"/>
                  </a:cubicBezTo>
                  <a:cubicBezTo>
                    <a:pt x="100" y="211"/>
                    <a:pt x="105" y="214"/>
                    <a:pt x="103" y="218"/>
                  </a:cubicBezTo>
                  <a:cubicBezTo>
                    <a:pt x="101" y="226"/>
                    <a:pt x="109" y="226"/>
                    <a:pt x="109" y="224"/>
                  </a:cubicBezTo>
                  <a:cubicBezTo>
                    <a:pt x="108" y="220"/>
                    <a:pt x="108" y="216"/>
                    <a:pt x="107" y="212"/>
                  </a:cubicBezTo>
                  <a:cubicBezTo>
                    <a:pt x="103" y="200"/>
                    <a:pt x="96" y="188"/>
                    <a:pt x="91" y="176"/>
                  </a:cubicBezTo>
                  <a:cubicBezTo>
                    <a:pt x="85" y="164"/>
                    <a:pt x="83" y="151"/>
                    <a:pt x="77" y="139"/>
                  </a:cubicBezTo>
                  <a:cubicBezTo>
                    <a:pt x="74" y="133"/>
                    <a:pt x="69" y="127"/>
                    <a:pt x="68" y="119"/>
                  </a:cubicBezTo>
                  <a:cubicBezTo>
                    <a:pt x="67" y="114"/>
                    <a:pt x="66" y="113"/>
                    <a:pt x="63" y="109"/>
                  </a:cubicBezTo>
                  <a:cubicBezTo>
                    <a:pt x="63" y="99"/>
                    <a:pt x="54" y="90"/>
                    <a:pt x="51" y="81"/>
                  </a:cubicBezTo>
                  <a:cubicBezTo>
                    <a:pt x="50" y="79"/>
                    <a:pt x="50" y="78"/>
                    <a:pt x="49" y="7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p:cNvSpPr>
            <p:nvPr/>
          </p:nvSpPr>
          <p:spPr bwMode="auto">
            <a:xfrm>
              <a:off x="4581525" y="3698875"/>
              <a:ext cx="439738" cy="582613"/>
            </a:xfrm>
            <a:custGeom>
              <a:avLst/>
              <a:gdLst/>
              <a:ahLst/>
              <a:cxnLst>
                <a:cxn ang="0">
                  <a:pos x="243" y="178"/>
                </a:cxn>
                <a:cxn ang="0">
                  <a:pos x="251" y="176"/>
                </a:cxn>
                <a:cxn ang="0">
                  <a:pos x="251" y="163"/>
                </a:cxn>
                <a:cxn ang="0">
                  <a:pos x="249" y="143"/>
                </a:cxn>
                <a:cxn ang="0">
                  <a:pos x="247" y="121"/>
                </a:cxn>
                <a:cxn ang="0">
                  <a:pos x="239" y="116"/>
                </a:cxn>
                <a:cxn ang="0">
                  <a:pos x="238" y="105"/>
                </a:cxn>
                <a:cxn ang="0">
                  <a:pos x="252" y="106"/>
                </a:cxn>
                <a:cxn ang="0">
                  <a:pos x="258" y="92"/>
                </a:cxn>
                <a:cxn ang="0">
                  <a:pos x="275" y="68"/>
                </a:cxn>
                <a:cxn ang="0">
                  <a:pos x="284" y="22"/>
                </a:cxn>
                <a:cxn ang="0">
                  <a:pos x="278" y="0"/>
                </a:cxn>
                <a:cxn ang="0">
                  <a:pos x="261" y="5"/>
                </a:cxn>
                <a:cxn ang="0">
                  <a:pos x="213" y="25"/>
                </a:cxn>
                <a:cxn ang="0">
                  <a:pos x="175" y="28"/>
                </a:cxn>
                <a:cxn ang="0">
                  <a:pos x="152" y="59"/>
                </a:cxn>
                <a:cxn ang="0">
                  <a:pos x="137" y="45"/>
                </a:cxn>
                <a:cxn ang="0">
                  <a:pos x="127" y="43"/>
                </a:cxn>
                <a:cxn ang="0">
                  <a:pos x="119" y="41"/>
                </a:cxn>
                <a:cxn ang="0">
                  <a:pos x="98" y="67"/>
                </a:cxn>
                <a:cxn ang="0">
                  <a:pos x="94" y="90"/>
                </a:cxn>
                <a:cxn ang="0">
                  <a:pos x="92" y="110"/>
                </a:cxn>
                <a:cxn ang="0">
                  <a:pos x="64" y="121"/>
                </a:cxn>
                <a:cxn ang="0">
                  <a:pos x="45" y="131"/>
                </a:cxn>
                <a:cxn ang="0">
                  <a:pos x="15" y="126"/>
                </a:cxn>
                <a:cxn ang="0">
                  <a:pos x="7" y="132"/>
                </a:cxn>
                <a:cxn ang="0">
                  <a:pos x="20" y="152"/>
                </a:cxn>
                <a:cxn ang="0">
                  <a:pos x="33" y="167"/>
                </a:cxn>
                <a:cxn ang="0">
                  <a:pos x="42" y="185"/>
                </a:cxn>
                <a:cxn ang="0">
                  <a:pos x="38" y="202"/>
                </a:cxn>
                <a:cxn ang="0">
                  <a:pos x="48" y="230"/>
                </a:cxn>
                <a:cxn ang="0">
                  <a:pos x="72" y="241"/>
                </a:cxn>
                <a:cxn ang="0">
                  <a:pos x="72" y="275"/>
                </a:cxn>
                <a:cxn ang="0">
                  <a:pos x="72" y="306"/>
                </a:cxn>
                <a:cxn ang="0">
                  <a:pos x="72" y="332"/>
                </a:cxn>
                <a:cxn ang="0">
                  <a:pos x="70" y="353"/>
                </a:cxn>
                <a:cxn ang="0">
                  <a:pos x="65" y="367"/>
                </a:cxn>
                <a:cxn ang="0">
                  <a:pos x="99" y="373"/>
                </a:cxn>
                <a:cxn ang="0">
                  <a:pos x="134" y="347"/>
                </a:cxn>
                <a:cxn ang="0">
                  <a:pos x="154" y="307"/>
                </a:cxn>
                <a:cxn ang="0">
                  <a:pos x="218" y="299"/>
                </a:cxn>
                <a:cxn ang="0">
                  <a:pos x="197" y="263"/>
                </a:cxn>
                <a:cxn ang="0">
                  <a:pos x="215" y="226"/>
                </a:cxn>
                <a:cxn ang="0">
                  <a:pos x="250" y="223"/>
                </a:cxn>
                <a:cxn ang="0">
                  <a:pos x="254" y="198"/>
                </a:cxn>
                <a:cxn ang="0">
                  <a:pos x="246" y="187"/>
                </a:cxn>
              </a:cxnLst>
              <a:rect l="0" t="0" r="r" b="b"/>
              <a:pathLst>
                <a:path w="287" h="380">
                  <a:moveTo>
                    <a:pt x="248" y="183"/>
                  </a:moveTo>
                  <a:cubicBezTo>
                    <a:pt x="243" y="178"/>
                    <a:pt x="243" y="178"/>
                    <a:pt x="243" y="178"/>
                  </a:cubicBezTo>
                  <a:cubicBezTo>
                    <a:pt x="246" y="174"/>
                    <a:pt x="246" y="174"/>
                    <a:pt x="246" y="174"/>
                  </a:cubicBezTo>
                  <a:cubicBezTo>
                    <a:pt x="251" y="176"/>
                    <a:pt x="251" y="176"/>
                    <a:pt x="251" y="176"/>
                  </a:cubicBezTo>
                  <a:cubicBezTo>
                    <a:pt x="251" y="176"/>
                    <a:pt x="251" y="176"/>
                    <a:pt x="251" y="176"/>
                  </a:cubicBezTo>
                  <a:cubicBezTo>
                    <a:pt x="253" y="172"/>
                    <a:pt x="255" y="166"/>
                    <a:pt x="251" y="163"/>
                  </a:cubicBezTo>
                  <a:cubicBezTo>
                    <a:pt x="250" y="161"/>
                    <a:pt x="252" y="157"/>
                    <a:pt x="252" y="155"/>
                  </a:cubicBezTo>
                  <a:cubicBezTo>
                    <a:pt x="252" y="151"/>
                    <a:pt x="249" y="147"/>
                    <a:pt x="249" y="143"/>
                  </a:cubicBezTo>
                  <a:cubicBezTo>
                    <a:pt x="248" y="139"/>
                    <a:pt x="245" y="135"/>
                    <a:pt x="245" y="130"/>
                  </a:cubicBezTo>
                  <a:cubicBezTo>
                    <a:pt x="245" y="127"/>
                    <a:pt x="246" y="124"/>
                    <a:pt x="247" y="121"/>
                  </a:cubicBezTo>
                  <a:cubicBezTo>
                    <a:pt x="247" y="121"/>
                    <a:pt x="247" y="121"/>
                    <a:pt x="247" y="121"/>
                  </a:cubicBezTo>
                  <a:cubicBezTo>
                    <a:pt x="239" y="116"/>
                    <a:pt x="239" y="116"/>
                    <a:pt x="239" y="116"/>
                  </a:cubicBezTo>
                  <a:cubicBezTo>
                    <a:pt x="239" y="114"/>
                    <a:pt x="238" y="113"/>
                    <a:pt x="238" y="112"/>
                  </a:cubicBezTo>
                  <a:cubicBezTo>
                    <a:pt x="237" y="110"/>
                    <a:pt x="237" y="107"/>
                    <a:pt x="238" y="105"/>
                  </a:cubicBezTo>
                  <a:cubicBezTo>
                    <a:pt x="238" y="104"/>
                    <a:pt x="240" y="102"/>
                    <a:pt x="241" y="101"/>
                  </a:cubicBezTo>
                  <a:cubicBezTo>
                    <a:pt x="244" y="98"/>
                    <a:pt x="249" y="105"/>
                    <a:pt x="252" y="106"/>
                  </a:cubicBezTo>
                  <a:cubicBezTo>
                    <a:pt x="252" y="106"/>
                    <a:pt x="252" y="106"/>
                    <a:pt x="252" y="106"/>
                  </a:cubicBezTo>
                  <a:cubicBezTo>
                    <a:pt x="254" y="101"/>
                    <a:pt x="257" y="96"/>
                    <a:pt x="258" y="92"/>
                  </a:cubicBezTo>
                  <a:cubicBezTo>
                    <a:pt x="260" y="85"/>
                    <a:pt x="264" y="81"/>
                    <a:pt x="269" y="76"/>
                  </a:cubicBezTo>
                  <a:cubicBezTo>
                    <a:pt x="271" y="73"/>
                    <a:pt x="273" y="71"/>
                    <a:pt x="275" y="68"/>
                  </a:cubicBezTo>
                  <a:cubicBezTo>
                    <a:pt x="276" y="64"/>
                    <a:pt x="276" y="60"/>
                    <a:pt x="278" y="57"/>
                  </a:cubicBezTo>
                  <a:cubicBezTo>
                    <a:pt x="284" y="46"/>
                    <a:pt x="281" y="34"/>
                    <a:pt x="284" y="22"/>
                  </a:cubicBezTo>
                  <a:cubicBezTo>
                    <a:pt x="285" y="16"/>
                    <a:pt x="287" y="9"/>
                    <a:pt x="284" y="4"/>
                  </a:cubicBezTo>
                  <a:cubicBezTo>
                    <a:pt x="282" y="2"/>
                    <a:pt x="280" y="1"/>
                    <a:pt x="278" y="0"/>
                  </a:cubicBezTo>
                  <a:cubicBezTo>
                    <a:pt x="278" y="0"/>
                    <a:pt x="278" y="0"/>
                    <a:pt x="278" y="0"/>
                  </a:cubicBezTo>
                  <a:cubicBezTo>
                    <a:pt x="274" y="1"/>
                    <a:pt x="265" y="4"/>
                    <a:pt x="261" y="5"/>
                  </a:cubicBezTo>
                  <a:cubicBezTo>
                    <a:pt x="251" y="12"/>
                    <a:pt x="244" y="20"/>
                    <a:pt x="232" y="11"/>
                  </a:cubicBezTo>
                  <a:cubicBezTo>
                    <a:pt x="227" y="6"/>
                    <a:pt x="216" y="21"/>
                    <a:pt x="213" y="25"/>
                  </a:cubicBezTo>
                  <a:cubicBezTo>
                    <a:pt x="209" y="29"/>
                    <a:pt x="200" y="26"/>
                    <a:pt x="195" y="29"/>
                  </a:cubicBezTo>
                  <a:cubicBezTo>
                    <a:pt x="186" y="34"/>
                    <a:pt x="185" y="28"/>
                    <a:pt x="175" y="28"/>
                  </a:cubicBezTo>
                  <a:cubicBezTo>
                    <a:pt x="157" y="29"/>
                    <a:pt x="173" y="40"/>
                    <a:pt x="164" y="47"/>
                  </a:cubicBezTo>
                  <a:cubicBezTo>
                    <a:pt x="161" y="49"/>
                    <a:pt x="155" y="60"/>
                    <a:pt x="152" y="59"/>
                  </a:cubicBezTo>
                  <a:cubicBezTo>
                    <a:pt x="147" y="58"/>
                    <a:pt x="141" y="49"/>
                    <a:pt x="137" y="45"/>
                  </a:cubicBezTo>
                  <a:cubicBezTo>
                    <a:pt x="137" y="45"/>
                    <a:pt x="137" y="45"/>
                    <a:pt x="137" y="45"/>
                  </a:cubicBezTo>
                  <a:cubicBezTo>
                    <a:pt x="131" y="43"/>
                    <a:pt x="131" y="43"/>
                    <a:pt x="131" y="43"/>
                  </a:cubicBezTo>
                  <a:cubicBezTo>
                    <a:pt x="130" y="43"/>
                    <a:pt x="128" y="43"/>
                    <a:pt x="127" y="43"/>
                  </a:cubicBezTo>
                  <a:cubicBezTo>
                    <a:pt x="126" y="44"/>
                    <a:pt x="124" y="45"/>
                    <a:pt x="123" y="45"/>
                  </a:cubicBezTo>
                  <a:cubicBezTo>
                    <a:pt x="121" y="45"/>
                    <a:pt x="120" y="43"/>
                    <a:pt x="119" y="41"/>
                  </a:cubicBezTo>
                  <a:cubicBezTo>
                    <a:pt x="115" y="35"/>
                    <a:pt x="110" y="48"/>
                    <a:pt x="110" y="51"/>
                  </a:cubicBezTo>
                  <a:cubicBezTo>
                    <a:pt x="106" y="61"/>
                    <a:pt x="94" y="53"/>
                    <a:pt x="98" y="67"/>
                  </a:cubicBezTo>
                  <a:cubicBezTo>
                    <a:pt x="100" y="75"/>
                    <a:pt x="93" y="77"/>
                    <a:pt x="88" y="81"/>
                  </a:cubicBezTo>
                  <a:cubicBezTo>
                    <a:pt x="84" y="84"/>
                    <a:pt x="90" y="90"/>
                    <a:pt x="94" y="90"/>
                  </a:cubicBezTo>
                  <a:cubicBezTo>
                    <a:pt x="97" y="91"/>
                    <a:pt x="108" y="90"/>
                    <a:pt x="107" y="96"/>
                  </a:cubicBezTo>
                  <a:cubicBezTo>
                    <a:pt x="105" y="109"/>
                    <a:pt x="97" y="103"/>
                    <a:pt x="92" y="110"/>
                  </a:cubicBezTo>
                  <a:cubicBezTo>
                    <a:pt x="87" y="115"/>
                    <a:pt x="88" y="118"/>
                    <a:pt x="81" y="122"/>
                  </a:cubicBezTo>
                  <a:cubicBezTo>
                    <a:pt x="75" y="125"/>
                    <a:pt x="69" y="120"/>
                    <a:pt x="64" y="121"/>
                  </a:cubicBezTo>
                  <a:cubicBezTo>
                    <a:pt x="62" y="122"/>
                    <a:pt x="63" y="125"/>
                    <a:pt x="59" y="123"/>
                  </a:cubicBezTo>
                  <a:cubicBezTo>
                    <a:pt x="47" y="119"/>
                    <a:pt x="52" y="131"/>
                    <a:pt x="45" y="131"/>
                  </a:cubicBezTo>
                  <a:cubicBezTo>
                    <a:pt x="40" y="132"/>
                    <a:pt x="27" y="134"/>
                    <a:pt x="27" y="127"/>
                  </a:cubicBezTo>
                  <a:cubicBezTo>
                    <a:pt x="23" y="126"/>
                    <a:pt x="19" y="126"/>
                    <a:pt x="15" y="126"/>
                  </a:cubicBezTo>
                  <a:cubicBezTo>
                    <a:pt x="15" y="126"/>
                    <a:pt x="15" y="126"/>
                    <a:pt x="15" y="126"/>
                  </a:cubicBezTo>
                  <a:cubicBezTo>
                    <a:pt x="7" y="132"/>
                    <a:pt x="7" y="132"/>
                    <a:pt x="7" y="132"/>
                  </a:cubicBezTo>
                  <a:cubicBezTo>
                    <a:pt x="6" y="133"/>
                    <a:pt x="1" y="133"/>
                    <a:pt x="1" y="135"/>
                  </a:cubicBezTo>
                  <a:cubicBezTo>
                    <a:pt x="0" y="149"/>
                    <a:pt x="27" y="138"/>
                    <a:pt x="20" y="152"/>
                  </a:cubicBezTo>
                  <a:cubicBezTo>
                    <a:pt x="19" y="153"/>
                    <a:pt x="17" y="161"/>
                    <a:pt x="19" y="161"/>
                  </a:cubicBezTo>
                  <a:cubicBezTo>
                    <a:pt x="22" y="163"/>
                    <a:pt x="38" y="156"/>
                    <a:pt x="33" y="167"/>
                  </a:cubicBezTo>
                  <a:cubicBezTo>
                    <a:pt x="31" y="171"/>
                    <a:pt x="26" y="177"/>
                    <a:pt x="33" y="179"/>
                  </a:cubicBezTo>
                  <a:cubicBezTo>
                    <a:pt x="36" y="180"/>
                    <a:pt x="40" y="182"/>
                    <a:pt x="42" y="185"/>
                  </a:cubicBezTo>
                  <a:cubicBezTo>
                    <a:pt x="43" y="187"/>
                    <a:pt x="44" y="190"/>
                    <a:pt x="45" y="193"/>
                  </a:cubicBezTo>
                  <a:cubicBezTo>
                    <a:pt x="47" y="198"/>
                    <a:pt x="38" y="196"/>
                    <a:pt x="38" y="202"/>
                  </a:cubicBezTo>
                  <a:cubicBezTo>
                    <a:pt x="38" y="205"/>
                    <a:pt x="46" y="205"/>
                    <a:pt x="44" y="213"/>
                  </a:cubicBezTo>
                  <a:cubicBezTo>
                    <a:pt x="41" y="219"/>
                    <a:pt x="42" y="228"/>
                    <a:pt x="48" y="230"/>
                  </a:cubicBezTo>
                  <a:cubicBezTo>
                    <a:pt x="57" y="233"/>
                    <a:pt x="68" y="213"/>
                    <a:pt x="68" y="232"/>
                  </a:cubicBezTo>
                  <a:cubicBezTo>
                    <a:pt x="67" y="236"/>
                    <a:pt x="70" y="238"/>
                    <a:pt x="72" y="241"/>
                  </a:cubicBezTo>
                  <a:cubicBezTo>
                    <a:pt x="74" y="245"/>
                    <a:pt x="70" y="256"/>
                    <a:pt x="71" y="261"/>
                  </a:cubicBezTo>
                  <a:cubicBezTo>
                    <a:pt x="71" y="264"/>
                    <a:pt x="69" y="274"/>
                    <a:pt x="72" y="275"/>
                  </a:cubicBezTo>
                  <a:cubicBezTo>
                    <a:pt x="74" y="275"/>
                    <a:pt x="80" y="272"/>
                    <a:pt x="81" y="273"/>
                  </a:cubicBezTo>
                  <a:cubicBezTo>
                    <a:pt x="86" y="284"/>
                    <a:pt x="74" y="296"/>
                    <a:pt x="72" y="306"/>
                  </a:cubicBezTo>
                  <a:cubicBezTo>
                    <a:pt x="71" y="311"/>
                    <a:pt x="63" y="317"/>
                    <a:pt x="68" y="322"/>
                  </a:cubicBezTo>
                  <a:cubicBezTo>
                    <a:pt x="72" y="325"/>
                    <a:pt x="75" y="327"/>
                    <a:pt x="72" y="332"/>
                  </a:cubicBezTo>
                  <a:cubicBezTo>
                    <a:pt x="67" y="340"/>
                    <a:pt x="76" y="340"/>
                    <a:pt x="75" y="347"/>
                  </a:cubicBezTo>
                  <a:cubicBezTo>
                    <a:pt x="75" y="349"/>
                    <a:pt x="71" y="352"/>
                    <a:pt x="70" y="353"/>
                  </a:cubicBezTo>
                  <a:cubicBezTo>
                    <a:pt x="68" y="355"/>
                    <a:pt x="66" y="364"/>
                    <a:pt x="65" y="367"/>
                  </a:cubicBezTo>
                  <a:cubicBezTo>
                    <a:pt x="65" y="367"/>
                    <a:pt x="65" y="367"/>
                    <a:pt x="65" y="367"/>
                  </a:cubicBezTo>
                  <a:cubicBezTo>
                    <a:pt x="70" y="371"/>
                    <a:pt x="75" y="374"/>
                    <a:pt x="80" y="376"/>
                  </a:cubicBezTo>
                  <a:cubicBezTo>
                    <a:pt x="88" y="379"/>
                    <a:pt x="92" y="380"/>
                    <a:pt x="99" y="373"/>
                  </a:cubicBezTo>
                  <a:cubicBezTo>
                    <a:pt x="102" y="372"/>
                    <a:pt x="106" y="371"/>
                    <a:pt x="108" y="371"/>
                  </a:cubicBezTo>
                  <a:cubicBezTo>
                    <a:pt x="116" y="369"/>
                    <a:pt x="132" y="354"/>
                    <a:pt x="134" y="347"/>
                  </a:cubicBezTo>
                  <a:cubicBezTo>
                    <a:pt x="136" y="339"/>
                    <a:pt x="135" y="321"/>
                    <a:pt x="140" y="316"/>
                  </a:cubicBezTo>
                  <a:cubicBezTo>
                    <a:pt x="145" y="313"/>
                    <a:pt x="149" y="308"/>
                    <a:pt x="154" y="307"/>
                  </a:cubicBezTo>
                  <a:cubicBezTo>
                    <a:pt x="192" y="296"/>
                    <a:pt x="192" y="296"/>
                    <a:pt x="192" y="296"/>
                  </a:cubicBezTo>
                  <a:cubicBezTo>
                    <a:pt x="201" y="293"/>
                    <a:pt x="210" y="297"/>
                    <a:pt x="218" y="299"/>
                  </a:cubicBezTo>
                  <a:cubicBezTo>
                    <a:pt x="216" y="291"/>
                    <a:pt x="207" y="295"/>
                    <a:pt x="201" y="294"/>
                  </a:cubicBezTo>
                  <a:cubicBezTo>
                    <a:pt x="184" y="291"/>
                    <a:pt x="189" y="272"/>
                    <a:pt x="197" y="263"/>
                  </a:cubicBezTo>
                  <a:cubicBezTo>
                    <a:pt x="201" y="258"/>
                    <a:pt x="207" y="250"/>
                    <a:pt x="210" y="245"/>
                  </a:cubicBezTo>
                  <a:cubicBezTo>
                    <a:pt x="214" y="238"/>
                    <a:pt x="207" y="232"/>
                    <a:pt x="215" y="226"/>
                  </a:cubicBezTo>
                  <a:cubicBezTo>
                    <a:pt x="223" y="227"/>
                    <a:pt x="227" y="216"/>
                    <a:pt x="237" y="220"/>
                  </a:cubicBezTo>
                  <a:cubicBezTo>
                    <a:pt x="241" y="221"/>
                    <a:pt x="248" y="221"/>
                    <a:pt x="250" y="223"/>
                  </a:cubicBezTo>
                  <a:cubicBezTo>
                    <a:pt x="253" y="225"/>
                    <a:pt x="256" y="225"/>
                    <a:pt x="254" y="220"/>
                  </a:cubicBezTo>
                  <a:cubicBezTo>
                    <a:pt x="252" y="216"/>
                    <a:pt x="254" y="203"/>
                    <a:pt x="254" y="198"/>
                  </a:cubicBezTo>
                  <a:cubicBezTo>
                    <a:pt x="254" y="185"/>
                    <a:pt x="254" y="185"/>
                    <a:pt x="254" y="185"/>
                  </a:cubicBezTo>
                  <a:cubicBezTo>
                    <a:pt x="252" y="185"/>
                    <a:pt x="247" y="189"/>
                    <a:pt x="246" y="187"/>
                  </a:cubicBezTo>
                  <a:cubicBezTo>
                    <a:pt x="246" y="187"/>
                    <a:pt x="247" y="185"/>
                    <a:pt x="248" y="18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noEditPoints="1"/>
            </p:cNvSpPr>
            <p:nvPr/>
          </p:nvSpPr>
          <p:spPr bwMode="auto">
            <a:xfrm>
              <a:off x="4945063" y="3848100"/>
              <a:ext cx="22225" cy="130175"/>
            </a:xfrm>
            <a:custGeom>
              <a:avLst/>
              <a:gdLst/>
              <a:ahLst/>
              <a:cxnLst>
                <a:cxn ang="0">
                  <a:pos x="15" y="8"/>
                </a:cxn>
                <a:cxn ang="0">
                  <a:pos x="10" y="23"/>
                </a:cxn>
                <a:cxn ang="0">
                  <a:pos x="10" y="23"/>
                </a:cxn>
                <a:cxn ang="0">
                  <a:pos x="2" y="18"/>
                </a:cxn>
                <a:cxn ang="0">
                  <a:pos x="1" y="14"/>
                </a:cxn>
                <a:cxn ang="0">
                  <a:pos x="1" y="7"/>
                </a:cxn>
                <a:cxn ang="0">
                  <a:pos x="4" y="3"/>
                </a:cxn>
                <a:cxn ang="0">
                  <a:pos x="15" y="8"/>
                </a:cxn>
                <a:cxn ang="0">
                  <a:pos x="15" y="8"/>
                </a:cxn>
                <a:cxn ang="0">
                  <a:pos x="14" y="78"/>
                </a:cxn>
                <a:cxn ang="0">
                  <a:pos x="13" y="81"/>
                </a:cxn>
                <a:cxn ang="0">
                  <a:pos x="11" y="85"/>
                </a:cxn>
                <a:cxn ang="0">
                  <a:pos x="11" y="85"/>
                </a:cxn>
                <a:cxn ang="0">
                  <a:pos x="6" y="80"/>
                </a:cxn>
                <a:cxn ang="0">
                  <a:pos x="9" y="76"/>
                </a:cxn>
                <a:cxn ang="0">
                  <a:pos x="14" y="78"/>
                </a:cxn>
              </a:cxnLst>
              <a:rect l="0" t="0" r="r" b="b"/>
              <a:pathLst>
                <a:path w="15" h="85">
                  <a:moveTo>
                    <a:pt x="15" y="8"/>
                  </a:moveTo>
                  <a:cubicBezTo>
                    <a:pt x="13" y="13"/>
                    <a:pt x="11" y="18"/>
                    <a:pt x="10" y="23"/>
                  </a:cubicBezTo>
                  <a:cubicBezTo>
                    <a:pt x="10" y="23"/>
                    <a:pt x="10" y="23"/>
                    <a:pt x="10" y="23"/>
                  </a:cubicBezTo>
                  <a:cubicBezTo>
                    <a:pt x="2" y="18"/>
                    <a:pt x="2" y="18"/>
                    <a:pt x="2" y="18"/>
                  </a:cubicBezTo>
                  <a:cubicBezTo>
                    <a:pt x="2" y="16"/>
                    <a:pt x="1" y="15"/>
                    <a:pt x="1" y="14"/>
                  </a:cubicBezTo>
                  <a:cubicBezTo>
                    <a:pt x="0" y="12"/>
                    <a:pt x="0" y="9"/>
                    <a:pt x="1" y="7"/>
                  </a:cubicBezTo>
                  <a:cubicBezTo>
                    <a:pt x="1" y="6"/>
                    <a:pt x="3" y="4"/>
                    <a:pt x="4" y="3"/>
                  </a:cubicBezTo>
                  <a:cubicBezTo>
                    <a:pt x="7" y="0"/>
                    <a:pt x="12" y="7"/>
                    <a:pt x="15" y="8"/>
                  </a:cubicBezTo>
                  <a:cubicBezTo>
                    <a:pt x="15" y="8"/>
                    <a:pt x="15" y="8"/>
                    <a:pt x="15" y="8"/>
                  </a:cubicBezTo>
                  <a:close/>
                  <a:moveTo>
                    <a:pt x="14" y="78"/>
                  </a:moveTo>
                  <a:cubicBezTo>
                    <a:pt x="13" y="79"/>
                    <a:pt x="13" y="80"/>
                    <a:pt x="13" y="81"/>
                  </a:cubicBezTo>
                  <a:cubicBezTo>
                    <a:pt x="13" y="82"/>
                    <a:pt x="12" y="83"/>
                    <a:pt x="11" y="85"/>
                  </a:cubicBezTo>
                  <a:cubicBezTo>
                    <a:pt x="11" y="85"/>
                    <a:pt x="11" y="85"/>
                    <a:pt x="11" y="85"/>
                  </a:cubicBezTo>
                  <a:cubicBezTo>
                    <a:pt x="6" y="80"/>
                    <a:pt x="6" y="80"/>
                    <a:pt x="6" y="80"/>
                  </a:cubicBezTo>
                  <a:cubicBezTo>
                    <a:pt x="9" y="76"/>
                    <a:pt x="9" y="76"/>
                    <a:pt x="9" y="76"/>
                  </a:cubicBezTo>
                  <a:cubicBezTo>
                    <a:pt x="14" y="78"/>
                    <a:pt x="14" y="78"/>
                    <a:pt x="14" y="78"/>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noEditPoints="1"/>
            </p:cNvSpPr>
            <p:nvPr/>
          </p:nvSpPr>
          <p:spPr bwMode="auto">
            <a:xfrm>
              <a:off x="6292850" y="3692525"/>
              <a:ext cx="168275" cy="725488"/>
            </a:xfrm>
            <a:custGeom>
              <a:avLst/>
              <a:gdLst/>
              <a:ahLst/>
              <a:cxnLst>
                <a:cxn ang="0">
                  <a:pos x="95" y="446"/>
                </a:cxn>
                <a:cxn ang="0">
                  <a:pos x="106" y="448"/>
                </a:cxn>
                <a:cxn ang="0">
                  <a:pos x="104" y="473"/>
                </a:cxn>
                <a:cxn ang="0">
                  <a:pos x="93" y="438"/>
                </a:cxn>
                <a:cxn ang="0">
                  <a:pos x="95" y="429"/>
                </a:cxn>
                <a:cxn ang="0">
                  <a:pos x="91" y="440"/>
                </a:cxn>
                <a:cxn ang="0">
                  <a:pos x="84" y="391"/>
                </a:cxn>
                <a:cxn ang="0">
                  <a:pos x="85" y="387"/>
                </a:cxn>
                <a:cxn ang="0">
                  <a:pos x="87" y="390"/>
                </a:cxn>
                <a:cxn ang="0">
                  <a:pos x="75" y="391"/>
                </a:cxn>
                <a:cxn ang="0">
                  <a:pos x="69" y="390"/>
                </a:cxn>
                <a:cxn ang="0">
                  <a:pos x="74" y="395"/>
                </a:cxn>
                <a:cxn ang="0">
                  <a:pos x="75" y="391"/>
                </a:cxn>
                <a:cxn ang="0">
                  <a:pos x="78" y="375"/>
                </a:cxn>
                <a:cxn ang="0">
                  <a:pos x="81" y="376"/>
                </a:cxn>
                <a:cxn ang="0">
                  <a:pos x="80" y="382"/>
                </a:cxn>
                <a:cxn ang="0">
                  <a:pos x="53" y="372"/>
                </a:cxn>
                <a:cxn ang="0">
                  <a:pos x="56" y="369"/>
                </a:cxn>
                <a:cxn ang="0">
                  <a:pos x="55" y="375"/>
                </a:cxn>
                <a:cxn ang="0">
                  <a:pos x="27" y="307"/>
                </a:cxn>
                <a:cxn ang="0">
                  <a:pos x="32" y="304"/>
                </a:cxn>
                <a:cxn ang="0">
                  <a:pos x="2" y="207"/>
                </a:cxn>
                <a:cxn ang="0">
                  <a:pos x="13" y="188"/>
                </a:cxn>
                <a:cxn ang="0">
                  <a:pos x="4" y="209"/>
                </a:cxn>
                <a:cxn ang="0">
                  <a:pos x="27" y="134"/>
                </a:cxn>
                <a:cxn ang="0">
                  <a:pos x="23" y="139"/>
                </a:cxn>
                <a:cxn ang="0">
                  <a:pos x="27" y="140"/>
                </a:cxn>
                <a:cxn ang="0">
                  <a:pos x="28" y="133"/>
                </a:cxn>
                <a:cxn ang="0">
                  <a:pos x="21" y="105"/>
                </a:cxn>
                <a:cxn ang="0">
                  <a:pos x="15" y="116"/>
                </a:cxn>
                <a:cxn ang="0">
                  <a:pos x="22" y="130"/>
                </a:cxn>
                <a:cxn ang="0">
                  <a:pos x="30" y="127"/>
                </a:cxn>
                <a:cxn ang="0">
                  <a:pos x="29" y="107"/>
                </a:cxn>
                <a:cxn ang="0">
                  <a:pos x="27" y="96"/>
                </a:cxn>
                <a:cxn ang="0">
                  <a:pos x="31" y="89"/>
                </a:cxn>
                <a:cxn ang="0">
                  <a:pos x="38" y="86"/>
                </a:cxn>
                <a:cxn ang="0">
                  <a:pos x="32" y="102"/>
                </a:cxn>
                <a:cxn ang="0">
                  <a:pos x="35" y="83"/>
                </a:cxn>
                <a:cxn ang="0">
                  <a:pos x="43" y="60"/>
                </a:cxn>
                <a:cxn ang="0">
                  <a:pos x="40" y="32"/>
                </a:cxn>
                <a:cxn ang="0">
                  <a:pos x="42" y="13"/>
                </a:cxn>
                <a:cxn ang="0">
                  <a:pos x="37" y="9"/>
                </a:cxn>
                <a:cxn ang="0">
                  <a:pos x="34" y="44"/>
                </a:cxn>
                <a:cxn ang="0">
                  <a:pos x="27" y="70"/>
                </a:cxn>
                <a:cxn ang="0">
                  <a:pos x="35" y="83"/>
                </a:cxn>
              </a:cxnLst>
              <a:rect l="0" t="0" r="r" b="b"/>
              <a:pathLst>
                <a:path w="110" h="474">
                  <a:moveTo>
                    <a:pt x="99" y="462"/>
                  </a:moveTo>
                  <a:cubicBezTo>
                    <a:pt x="97" y="459"/>
                    <a:pt x="95" y="457"/>
                    <a:pt x="94" y="454"/>
                  </a:cubicBezTo>
                  <a:cubicBezTo>
                    <a:pt x="93" y="453"/>
                    <a:pt x="93" y="447"/>
                    <a:pt x="95" y="446"/>
                  </a:cubicBezTo>
                  <a:cubicBezTo>
                    <a:pt x="95" y="445"/>
                    <a:pt x="97" y="445"/>
                    <a:pt x="98" y="445"/>
                  </a:cubicBezTo>
                  <a:cubicBezTo>
                    <a:pt x="100" y="445"/>
                    <a:pt x="105" y="441"/>
                    <a:pt x="106" y="442"/>
                  </a:cubicBezTo>
                  <a:cubicBezTo>
                    <a:pt x="107" y="442"/>
                    <a:pt x="106" y="447"/>
                    <a:pt x="106" y="448"/>
                  </a:cubicBezTo>
                  <a:cubicBezTo>
                    <a:pt x="106" y="452"/>
                    <a:pt x="110" y="455"/>
                    <a:pt x="110" y="459"/>
                  </a:cubicBezTo>
                  <a:cubicBezTo>
                    <a:pt x="110" y="462"/>
                    <a:pt x="107" y="464"/>
                    <a:pt x="107" y="466"/>
                  </a:cubicBezTo>
                  <a:cubicBezTo>
                    <a:pt x="107" y="468"/>
                    <a:pt x="108" y="474"/>
                    <a:pt x="104" y="473"/>
                  </a:cubicBezTo>
                  <a:cubicBezTo>
                    <a:pt x="102" y="472"/>
                    <a:pt x="101" y="465"/>
                    <a:pt x="100" y="463"/>
                  </a:cubicBezTo>
                  <a:cubicBezTo>
                    <a:pt x="100" y="463"/>
                    <a:pt x="99" y="461"/>
                    <a:pt x="99" y="462"/>
                  </a:cubicBezTo>
                  <a:close/>
                  <a:moveTo>
                    <a:pt x="93" y="438"/>
                  </a:moveTo>
                  <a:cubicBezTo>
                    <a:pt x="93" y="438"/>
                    <a:pt x="96" y="435"/>
                    <a:pt x="96" y="435"/>
                  </a:cubicBezTo>
                  <a:cubicBezTo>
                    <a:pt x="97" y="434"/>
                    <a:pt x="97" y="428"/>
                    <a:pt x="95" y="428"/>
                  </a:cubicBezTo>
                  <a:cubicBezTo>
                    <a:pt x="95" y="428"/>
                    <a:pt x="95" y="428"/>
                    <a:pt x="95" y="429"/>
                  </a:cubicBezTo>
                  <a:cubicBezTo>
                    <a:pt x="94" y="430"/>
                    <a:pt x="93" y="431"/>
                    <a:pt x="93" y="432"/>
                  </a:cubicBezTo>
                  <a:cubicBezTo>
                    <a:pt x="91" y="433"/>
                    <a:pt x="90" y="433"/>
                    <a:pt x="90" y="435"/>
                  </a:cubicBezTo>
                  <a:cubicBezTo>
                    <a:pt x="90" y="437"/>
                    <a:pt x="90" y="438"/>
                    <a:pt x="91" y="440"/>
                  </a:cubicBezTo>
                  <a:cubicBezTo>
                    <a:pt x="93" y="438"/>
                    <a:pt x="93" y="438"/>
                    <a:pt x="93" y="438"/>
                  </a:cubicBezTo>
                  <a:close/>
                  <a:moveTo>
                    <a:pt x="86" y="392"/>
                  </a:moveTo>
                  <a:cubicBezTo>
                    <a:pt x="85" y="392"/>
                    <a:pt x="85" y="392"/>
                    <a:pt x="84" y="391"/>
                  </a:cubicBezTo>
                  <a:cubicBezTo>
                    <a:pt x="84" y="390"/>
                    <a:pt x="83" y="390"/>
                    <a:pt x="83" y="389"/>
                  </a:cubicBezTo>
                  <a:cubicBezTo>
                    <a:pt x="83" y="389"/>
                    <a:pt x="83" y="389"/>
                    <a:pt x="83" y="389"/>
                  </a:cubicBezTo>
                  <a:cubicBezTo>
                    <a:pt x="84" y="388"/>
                    <a:pt x="84" y="388"/>
                    <a:pt x="85" y="387"/>
                  </a:cubicBezTo>
                  <a:cubicBezTo>
                    <a:pt x="85" y="387"/>
                    <a:pt x="86" y="386"/>
                    <a:pt x="86" y="387"/>
                  </a:cubicBezTo>
                  <a:cubicBezTo>
                    <a:pt x="86" y="387"/>
                    <a:pt x="87" y="388"/>
                    <a:pt x="87" y="389"/>
                  </a:cubicBezTo>
                  <a:cubicBezTo>
                    <a:pt x="87" y="389"/>
                    <a:pt x="87" y="390"/>
                    <a:pt x="87" y="390"/>
                  </a:cubicBezTo>
                  <a:cubicBezTo>
                    <a:pt x="87" y="390"/>
                    <a:pt x="87" y="391"/>
                    <a:pt x="87" y="391"/>
                  </a:cubicBezTo>
                  <a:cubicBezTo>
                    <a:pt x="86" y="392"/>
                    <a:pt x="86" y="392"/>
                    <a:pt x="86" y="392"/>
                  </a:cubicBezTo>
                  <a:close/>
                  <a:moveTo>
                    <a:pt x="75" y="391"/>
                  </a:moveTo>
                  <a:cubicBezTo>
                    <a:pt x="75" y="391"/>
                    <a:pt x="74" y="389"/>
                    <a:pt x="73" y="389"/>
                  </a:cubicBezTo>
                  <a:cubicBezTo>
                    <a:pt x="73" y="388"/>
                    <a:pt x="72" y="389"/>
                    <a:pt x="72" y="389"/>
                  </a:cubicBezTo>
                  <a:cubicBezTo>
                    <a:pt x="71" y="389"/>
                    <a:pt x="67" y="388"/>
                    <a:pt x="69" y="390"/>
                  </a:cubicBezTo>
                  <a:cubicBezTo>
                    <a:pt x="69" y="391"/>
                    <a:pt x="70" y="391"/>
                    <a:pt x="71" y="392"/>
                  </a:cubicBezTo>
                  <a:cubicBezTo>
                    <a:pt x="71" y="393"/>
                    <a:pt x="71" y="394"/>
                    <a:pt x="71" y="394"/>
                  </a:cubicBezTo>
                  <a:cubicBezTo>
                    <a:pt x="72" y="395"/>
                    <a:pt x="73" y="395"/>
                    <a:pt x="74" y="395"/>
                  </a:cubicBezTo>
                  <a:cubicBezTo>
                    <a:pt x="75" y="395"/>
                    <a:pt x="75" y="395"/>
                    <a:pt x="76" y="396"/>
                  </a:cubicBezTo>
                  <a:cubicBezTo>
                    <a:pt x="77" y="396"/>
                    <a:pt x="77" y="396"/>
                    <a:pt x="77" y="395"/>
                  </a:cubicBezTo>
                  <a:cubicBezTo>
                    <a:pt x="75" y="391"/>
                    <a:pt x="75" y="391"/>
                    <a:pt x="75" y="391"/>
                  </a:cubicBezTo>
                  <a:close/>
                  <a:moveTo>
                    <a:pt x="80" y="381"/>
                  </a:moveTo>
                  <a:cubicBezTo>
                    <a:pt x="79" y="380"/>
                    <a:pt x="78" y="378"/>
                    <a:pt x="77" y="377"/>
                  </a:cubicBezTo>
                  <a:cubicBezTo>
                    <a:pt x="77" y="376"/>
                    <a:pt x="77" y="376"/>
                    <a:pt x="78" y="375"/>
                  </a:cubicBezTo>
                  <a:cubicBezTo>
                    <a:pt x="79" y="374"/>
                    <a:pt x="80" y="372"/>
                    <a:pt x="81" y="372"/>
                  </a:cubicBezTo>
                  <a:cubicBezTo>
                    <a:pt x="82" y="372"/>
                    <a:pt x="82" y="373"/>
                    <a:pt x="82" y="374"/>
                  </a:cubicBezTo>
                  <a:cubicBezTo>
                    <a:pt x="82" y="375"/>
                    <a:pt x="81" y="375"/>
                    <a:pt x="81" y="376"/>
                  </a:cubicBezTo>
                  <a:cubicBezTo>
                    <a:pt x="80" y="377"/>
                    <a:pt x="81" y="378"/>
                    <a:pt x="81" y="379"/>
                  </a:cubicBezTo>
                  <a:cubicBezTo>
                    <a:pt x="82" y="380"/>
                    <a:pt x="82" y="380"/>
                    <a:pt x="82" y="381"/>
                  </a:cubicBezTo>
                  <a:cubicBezTo>
                    <a:pt x="81" y="382"/>
                    <a:pt x="81" y="381"/>
                    <a:pt x="80" y="382"/>
                  </a:cubicBezTo>
                  <a:cubicBezTo>
                    <a:pt x="80" y="381"/>
                    <a:pt x="80" y="381"/>
                    <a:pt x="80" y="381"/>
                  </a:cubicBezTo>
                  <a:close/>
                  <a:moveTo>
                    <a:pt x="55" y="375"/>
                  </a:moveTo>
                  <a:cubicBezTo>
                    <a:pt x="54" y="374"/>
                    <a:pt x="54" y="373"/>
                    <a:pt x="53" y="372"/>
                  </a:cubicBezTo>
                  <a:cubicBezTo>
                    <a:pt x="52" y="371"/>
                    <a:pt x="50" y="371"/>
                    <a:pt x="50" y="369"/>
                  </a:cubicBezTo>
                  <a:cubicBezTo>
                    <a:pt x="51" y="368"/>
                    <a:pt x="52" y="366"/>
                    <a:pt x="53" y="365"/>
                  </a:cubicBezTo>
                  <a:cubicBezTo>
                    <a:pt x="53" y="364"/>
                    <a:pt x="56" y="369"/>
                    <a:pt x="56" y="369"/>
                  </a:cubicBezTo>
                  <a:cubicBezTo>
                    <a:pt x="57" y="370"/>
                    <a:pt x="57" y="371"/>
                    <a:pt x="58" y="372"/>
                  </a:cubicBezTo>
                  <a:cubicBezTo>
                    <a:pt x="58" y="373"/>
                    <a:pt x="57" y="374"/>
                    <a:pt x="56" y="374"/>
                  </a:cubicBezTo>
                  <a:cubicBezTo>
                    <a:pt x="55" y="375"/>
                    <a:pt x="55" y="375"/>
                    <a:pt x="55" y="375"/>
                  </a:cubicBezTo>
                  <a:close/>
                  <a:moveTo>
                    <a:pt x="31" y="308"/>
                  </a:moveTo>
                  <a:cubicBezTo>
                    <a:pt x="30" y="309"/>
                    <a:pt x="30" y="309"/>
                    <a:pt x="29" y="309"/>
                  </a:cubicBezTo>
                  <a:cubicBezTo>
                    <a:pt x="27" y="310"/>
                    <a:pt x="28" y="308"/>
                    <a:pt x="27" y="307"/>
                  </a:cubicBezTo>
                  <a:cubicBezTo>
                    <a:pt x="27" y="305"/>
                    <a:pt x="29" y="305"/>
                    <a:pt x="29" y="304"/>
                  </a:cubicBezTo>
                  <a:cubicBezTo>
                    <a:pt x="30" y="303"/>
                    <a:pt x="30" y="302"/>
                    <a:pt x="31" y="301"/>
                  </a:cubicBezTo>
                  <a:cubicBezTo>
                    <a:pt x="31" y="301"/>
                    <a:pt x="32" y="304"/>
                    <a:pt x="32" y="304"/>
                  </a:cubicBezTo>
                  <a:cubicBezTo>
                    <a:pt x="33" y="305"/>
                    <a:pt x="33" y="306"/>
                    <a:pt x="32" y="307"/>
                  </a:cubicBezTo>
                  <a:cubicBezTo>
                    <a:pt x="31" y="308"/>
                    <a:pt x="31" y="308"/>
                    <a:pt x="31" y="308"/>
                  </a:cubicBezTo>
                  <a:close/>
                  <a:moveTo>
                    <a:pt x="2" y="207"/>
                  </a:moveTo>
                  <a:cubicBezTo>
                    <a:pt x="2" y="204"/>
                    <a:pt x="0" y="195"/>
                    <a:pt x="3" y="193"/>
                  </a:cubicBezTo>
                  <a:cubicBezTo>
                    <a:pt x="5" y="192"/>
                    <a:pt x="6" y="191"/>
                    <a:pt x="7" y="190"/>
                  </a:cubicBezTo>
                  <a:cubicBezTo>
                    <a:pt x="8" y="189"/>
                    <a:pt x="12" y="184"/>
                    <a:pt x="13" y="188"/>
                  </a:cubicBezTo>
                  <a:cubicBezTo>
                    <a:pt x="14" y="193"/>
                    <a:pt x="14" y="198"/>
                    <a:pt x="14" y="204"/>
                  </a:cubicBezTo>
                  <a:cubicBezTo>
                    <a:pt x="14" y="206"/>
                    <a:pt x="14" y="209"/>
                    <a:pt x="13" y="210"/>
                  </a:cubicBezTo>
                  <a:cubicBezTo>
                    <a:pt x="11" y="212"/>
                    <a:pt x="6" y="211"/>
                    <a:pt x="4" y="209"/>
                  </a:cubicBezTo>
                  <a:cubicBezTo>
                    <a:pt x="2" y="207"/>
                    <a:pt x="2" y="207"/>
                    <a:pt x="2" y="207"/>
                  </a:cubicBezTo>
                  <a:close/>
                  <a:moveTo>
                    <a:pt x="28" y="133"/>
                  </a:moveTo>
                  <a:cubicBezTo>
                    <a:pt x="28" y="133"/>
                    <a:pt x="27" y="134"/>
                    <a:pt x="27" y="134"/>
                  </a:cubicBezTo>
                  <a:cubicBezTo>
                    <a:pt x="26" y="135"/>
                    <a:pt x="26" y="136"/>
                    <a:pt x="25" y="136"/>
                  </a:cubicBezTo>
                  <a:cubicBezTo>
                    <a:pt x="25" y="136"/>
                    <a:pt x="22" y="135"/>
                    <a:pt x="23" y="136"/>
                  </a:cubicBezTo>
                  <a:cubicBezTo>
                    <a:pt x="23" y="137"/>
                    <a:pt x="23" y="138"/>
                    <a:pt x="23" y="139"/>
                  </a:cubicBezTo>
                  <a:cubicBezTo>
                    <a:pt x="23" y="140"/>
                    <a:pt x="23" y="141"/>
                    <a:pt x="24" y="141"/>
                  </a:cubicBezTo>
                  <a:cubicBezTo>
                    <a:pt x="24" y="141"/>
                    <a:pt x="25" y="141"/>
                    <a:pt x="25" y="141"/>
                  </a:cubicBezTo>
                  <a:cubicBezTo>
                    <a:pt x="26" y="141"/>
                    <a:pt x="27" y="141"/>
                    <a:pt x="27" y="140"/>
                  </a:cubicBezTo>
                  <a:cubicBezTo>
                    <a:pt x="28" y="140"/>
                    <a:pt x="28" y="139"/>
                    <a:pt x="28" y="138"/>
                  </a:cubicBezTo>
                  <a:cubicBezTo>
                    <a:pt x="28" y="138"/>
                    <a:pt x="28" y="137"/>
                    <a:pt x="29" y="136"/>
                  </a:cubicBezTo>
                  <a:cubicBezTo>
                    <a:pt x="28" y="133"/>
                    <a:pt x="28" y="133"/>
                    <a:pt x="28" y="133"/>
                  </a:cubicBezTo>
                  <a:close/>
                  <a:moveTo>
                    <a:pt x="27" y="96"/>
                  </a:moveTo>
                  <a:cubicBezTo>
                    <a:pt x="25" y="97"/>
                    <a:pt x="25" y="94"/>
                    <a:pt x="23" y="94"/>
                  </a:cubicBezTo>
                  <a:cubicBezTo>
                    <a:pt x="21" y="94"/>
                    <a:pt x="22" y="103"/>
                    <a:pt x="21" y="105"/>
                  </a:cubicBezTo>
                  <a:cubicBezTo>
                    <a:pt x="21" y="108"/>
                    <a:pt x="20" y="111"/>
                    <a:pt x="20" y="115"/>
                  </a:cubicBezTo>
                  <a:cubicBezTo>
                    <a:pt x="20" y="117"/>
                    <a:pt x="21" y="120"/>
                    <a:pt x="18" y="117"/>
                  </a:cubicBezTo>
                  <a:cubicBezTo>
                    <a:pt x="17" y="116"/>
                    <a:pt x="15" y="111"/>
                    <a:pt x="15" y="116"/>
                  </a:cubicBezTo>
                  <a:cubicBezTo>
                    <a:pt x="15" y="117"/>
                    <a:pt x="16" y="120"/>
                    <a:pt x="17" y="121"/>
                  </a:cubicBezTo>
                  <a:cubicBezTo>
                    <a:pt x="18" y="122"/>
                    <a:pt x="19" y="122"/>
                    <a:pt x="20" y="124"/>
                  </a:cubicBezTo>
                  <a:cubicBezTo>
                    <a:pt x="21" y="125"/>
                    <a:pt x="20" y="130"/>
                    <a:pt x="22" y="130"/>
                  </a:cubicBezTo>
                  <a:cubicBezTo>
                    <a:pt x="23" y="130"/>
                    <a:pt x="24" y="126"/>
                    <a:pt x="25" y="125"/>
                  </a:cubicBezTo>
                  <a:cubicBezTo>
                    <a:pt x="26" y="124"/>
                    <a:pt x="27" y="126"/>
                    <a:pt x="27" y="127"/>
                  </a:cubicBezTo>
                  <a:cubicBezTo>
                    <a:pt x="28" y="129"/>
                    <a:pt x="29" y="131"/>
                    <a:pt x="30" y="127"/>
                  </a:cubicBezTo>
                  <a:cubicBezTo>
                    <a:pt x="30" y="124"/>
                    <a:pt x="32" y="120"/>
                    <a:pt x="33" y="117"/>
                  </a:cubicBezTo>
                  <a:cubicBezTo>
                    <a:pt x="32" y="117"/>
                    <a:pt x="27" y="121"/>
                    <a:pt x="27" y="119"/>
                  </a:cubicBezTo>
                  <a:cubicBezTo>
                    <a:pt x="26" y="115"/>
                    <a:pt x="29" y="110"/>
                    <a:pt x="29" y="107"/>
                  </a:cubicBezTo>
                  <a:cubicBezTo>
                    <a:pt x="29" y="105"/>
                    <a:pt x="28" y="104"/>
                    <a:pt x="28" y="103"/>
                  </a:cubicBezTo>
                  <a:cubicBezTo>
                    <a:pt x="27" y="101"/>
                    <a:pt x="27" y="99"/>
                    <a:pt x="27" y="97"/>
                  </a:cubicBezTo>
                  <a:cubicBezTo>
                    <a:pt x="27" y="96"/>
                    <a:pt x="27" y="96"/>
                    <a:pt x="27" y="96"/>
                  </a:cubicBezTo>
                  <a:close/>
                  <a:moveTo>
                    <a:pt x="31" y="96"/>
                  </a:moveTo>
                  <a:cubicBezTo>
                    <a:pt x="31" y="95"/>
                    <a:pt x="32" y="94"/>
                    <a:pt x="32" y="93"/>
                  </a:cubicBezTo>
                  <a:cubicBezTo>
                    <a:pt x="32" y="92"/>
                    <a:pt x="31" y="90"/>
                    <a:pt x="31" y="89"/>
                  </a:cubicBezTo>
                  <a:cubicBezTo>
                    <a:pt x="31" y="88"/>
                    <a:pt x="32" y="87"/>
                    <a:pt x="32" y="86"/>
                  </a:cubicBezTo>
                  <a:cubicBezTo>
                    <a:pt x="33" y="86"/>
                    <a:pt x="34" y="87"/>
                    <a:pt x="35" y="87"/>
                  </a:cubicBezTo>
                  <a:cubicBezTo>
                    <a:pt x="36" y="87"/>
                    <a:pt x="37" y="86"/>
                    <a:pt x="38" y="86"/>
                  </a:cubicBezTo>
                  <a:cubicBezTo>
                    <a:pt x="38" y="88"/>
                    <a:pt x="37" y="90"/>
                    <a:pt x="36" y="91"/>
                  </a:cubicBezTo>
                  <a:cubicBezTo>
                    <a:pt x="36" y="94"/>
                    <a:pt x="34" y="96"/>
                    <a:pt x="34" y="98"/>
                  </a:cubicBezTo>
                  <a:cubicBezTo>
                    <a:pt x="33" y="100"/>
                    <a:pt x="33" y="101"/>
                    <a:pt x="32" y="102"/>
                  </a:cubicBezTo>
                  <a:cubicBezTo>
                    <a:pt x="31" y="104"/>
                    <a:pt x="29" y="102"/>
                    <a:pt x="29" y="101"/>
                  </a:cubicBezTo>
                  <a:cubicBezTo>
                    <a:pt x="31" y="96"/>
                    <a:pt x="31" y="96"/>
                    <a:pt x="31" y="96"/>
                  </a:cubicBezTo>
                  <a:close/>
                  <a:moveTo>
                    <a:pt x="35" y="83"/>
                  </a:moveTo>
                  <a:cubicBezTo>
                    <a:pt x="35" y="81"/>
                    <a:pt x="33" y="77"/>
                    <a:pt x="34" y="75"/>
                  </a:cubicBezTo>
                  <a:cubicBezTo>
                    <a:pt x="37" y="73"/>
                    <a:pt x="39" y="76"/>
                    <a:pt x="42" y="75"/>
                  </a:cubicBezTo>
                  <a:cubicBezTo>
                    <a:pt x="48" y="74"/>
                    <a:pt x="43" y="63"/>
                    <a:pt x="43" y="60"/>
                  </a:cubicBezTo>
                  <a:cubicBezTo>
                    <a:pt x="43" y="57"/>
                    <a:pt x="45" y="53"/>
                    <a:pt x="44" y="50"/>
                  </a:cubicBezTo>
                  <a:cubicBezTo>
                    <a:pt x="42" y="43"/>
                    <a:pt x="36" y="46"/>
                    <a:pt x="40" y="38"/>
                  </a:cubicBezTo>
                  <a:cubicBezTo>
                    <a:pt x="41" y="36"/>
                    <a:pt x="39" y="34"/>
                    <a:pt x="40" y="32"/>
                  </a:cubicBezTo>
                  <a:cubicBezTo>
                    <a:pt x="41" y="30"/>
                    <a:pt x="47" y="33"/>
                    <a:pt x="48" y="31"/>
                  </a:cubicBezTo>
                  <a:cubicBezTo>
                    <a:pt x="48" y="29"/>
                    <a:pt x="46" y="22"/>
                    <a:pt x="47" y="20"/>
                  </a:cubicBezTo>
                  <a:cubicBezTo>
                    <a:pt x="47" y="16"/>
                    <a:pt x="43" y="16"/>
                    <a:pt x="42" y="13"/>
                  </a:cubicBezTo>
                  <a:cubicBezTo>
                    <a:pt x="42" y="12"/>
                    <a:pt x="45" y="10"/>
                    <a:pt x="46" y="9"/>
                  </a:cubicBezTo>
                  <a:cubicBezTo>
                    <a:pt x="49" y="7"/>
                    <a:pt x="47" y="0"/>
                    <a:pt x="45" y="0"/>
                  </a:cubicBezTo>
                  <a:cubicBezTo>
                    <a:pt x="44" y="1"/>
                    <a:pt x="38" y="6"/>
                    <a:pt x="37" y="9"/>
                  </a:cubicBezTo>
                  <a:cubicBezTo>
                    <a:pt x="34" y="14"/>
                    <a:pt x="37" y="16"/>
                    <a:pt x="37" y="21"/>
                  </a:cubicBezTo>
                  <a:cubicBezTo>
                    <a:pt x="38" y="24"/>
                    <a:pt x="36" y="27"/>
                    <a:pt x="35" y="30"/>
                  </a:cubicBezTo>
                  <a:cubicBezTo>
                    <a:pt x="34" y="35"/>
                    <a:pt x="35" y="40"/>
                    <a:pt x="34" y="44"/>
                  </a:cubicBezTo>
                  <a:cubicBezTo>
                    <a:pt x="33" y="49"/>
                    <a:pt x="22" y="54"/>
                    <a:pt x="32" y="59"/>
                  </a:cubicBezTo>
                  <a:cubicBezTo>
                    <a:pt x="33" y="62"/>
                    <a:pt x="28" y="61"/>
                    <a:pt x="26" y="63"/>
                  </a:cubicBezTo>
                  <a:cubicBezTo>
                    <a:pt x="25" y="65"/>
                    <a:pt x="27" y="68"/>
                    <a:pt x="27" y="70"/>
                  </a:cubicBezTo>
                  <a:cubicBezTo>
                    <a:pt x="27" y="73"/>
                    <a:pt x="25" y="76"/>
                    <a:pt x="25" y="79"/>
                  </a:cubicBezTo>
                  <a:cubicBezTo>
                    <a:pt x="25" y="84"/>
                    <a:pt x="29" y="84"/>
                    <a:pt x="32" y="84"/>
                  </a:cubicBezTo>
                  <a:lnTo>
                    <a:pt x="35" y="83"/>
                  </a:ln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noEditPoints="1"/>
            </p:cNvSpPr>
            <p:nvPr/>
          </p:nvSpPr>
          <p:spPr bwMode="auto">
            <a:xfrm>
              <a:off x="4110038" y="3871913"/>
              <a:ext cx="200025" cy="606425"/>
            </a:xfrm>
            <a:custGeom>
              <a:avLst/>
              <a:gdLst/>
              <a:ahLst/>
              <a:cxnLst>
                <a:cxn ang="0">
                  <a:pos x="59" y="89"/>
                </a:cxn>
                <a:cxn ang="0">
                  <a:pos x="61" y="94"/>
                </a:cxn>
                <a:cxn ang="0">
                  <a:pos x="2" y="0"/>
                </a:cxn>
                <a:cxn ang="0">
                  <a:pos x="0" y="1"/>
                </a:cxn>
                <a:cxn ang="0">
                  <a:pos x="4" y="2"/>
                </a:cxn>
                <a:cxn ang="0">
                  <a:pos x="2" y="0"/>
                </a:cxn>
                <a:cxn ang="0">
                  <a:pos x="89" y="369"/>
                </a:cxn>
                <a:cxn ang="0">
                  <a:pos x="93" y="362"/>
                </a:cxn>
                <a:cxn ang="0">
                  <a:pos x="93" y="364"/>
                </a:cxn>
                <a:cxn ang="0">
                  <a:pos x="97" y="358"/>
                </a:cxn>
                <a:cxn ang="0">
                  <a:pos x="97" y="358"/>
                </a:cxn>
                <a:cxn ang="0">
                  <a:pos x="99" y="355"/>
                </a:cxn>
                <a:cxn ang="0">
                  <a:pos x="100" y="349"/>
                </a:cxn>
                <a:cxn ang="0">
                  <a:pos x="101" y="349"/>
                </a:cxn>
                <a:cxn ang="0">
                  <a:pos x="99" y="346"/>
                </a:cxn>
                <a:cxn ang="0">
                  <a:pos x="99" y="345"/>
                </a:cxn>
                <a:cxn ang="0">
                  <a:pos x="77" y="370"/>
                </a:cxn>
                <a:cxn ang="0">
                  <a:pos x="78" y="372"/>
                </a:cxn>
                <a:cxn ang="0">
                  <a:pos x="76" y="380"/>
                </a:cxn>
                <a:cxn ang="0">
                  <a:pos x="77" y="379"/>
                </a:cxn>
                <a:cxn ang="0">
                  <a:pos x="55" y="392"/>
                </a:cxn>
                <a:cxn ang="0">
                  <a:pos x="56" y="396"/>
                </a:cxn>
                <a:cxn ang="0">
                  <a:pos x="56" y="392"/>
                </a:cxn>
                <a:cxn ang="0">
                  <a:pos x="63" y="384"/>
                </a:cxn>
                <a:cxn ang="0">
                  <a:pos x="63" y="384"/>
                </a:cxn>
                <a:cxn ang="0">
                  <a:pos x="86" y="253"/>
                </a:cxn>
                <a:cxn ang="0">
                  <a:pos x="89" y="252"/>
                </a:cxn>
                <a:cxn ang="0">
                  <a:pos x="130" y="123"/>
                </a:cxn>
                <a:cxn ang="0">
                  <a:pos x="128" y="125"/>
                </a:cxn>
                <a:cxn ang="0">
                  <a:pos x="130" y="127"/>
                </a:cxn>
                <a:cxn ang="0">
                  <a:pos x="28" y="70"/>
                </a:cxn>
                <a:cxn ang="0">
                  <a:pos x="29" y="71"/>
                </a:cxn>
                <a:cxn ang="0">
                  <a:pos x="34" y="64"/>
                </a:cxn>
                <a:cxn ang="0">
                  <a:pos x="34" y="67"/>
                </a:cxn>
                <a:cxn ang="0">
                  <a:pos x="37" y="66"/>
                </a:cxn>
                <a:cxn ang="0">
                  <a:pos x="35" y="64"/>
                </a:cxn>
                <a:cxn ang="0">
                  <a:pos x="18" y="49"/>
                </a:cxn>
                <a:cxn ang="0">
                  <a:pos x="18" y="51"/>
                </a:cxn>
                <a:cxn ang="0">
                  <a:pos x="19" y="49"/>
                </a:cxn>
                <a:cxn ang="0">
                  <a:pos x="35" y="126"/>
                </a:cxn>
                <a:cxn ang="0">
                  <a:pos x="32" y="129"/>
                </a:cxn>
                <a:cxn ang="0">
                  <a:pos x="35" y="130"/>
                </a:cxn>
                <a:cxn ang="0">
                  <a:pos x="39" y="128"/>
                </a:cxn>
              </a:cxnLst>
              <a:rect l="0" t="0" r="r" b="b"/>
              <a:pathLst>
                <a:path w="130" h="396">
                  <a:moveTo>
                    <a:pt x="62" y="91"/>
                  </a:moveTo>
                  <a:cubicBezTo>
                    <a:pt x="61" y="90"/>
                    <a:pt x="61" y="90"/>
                    <a:pt x="60" y="89"/>
                  </a:cubicBezTo>
                  <a:cubicBezTo>
                    <a:pt x="60" y="89"/>
                    <a:pt x="59" y="89"/>
                    <a:pt x="59" y="89"/>
                  </a:cubicBezTo>
                  <a:cubicBezTo>
                    <a:pt x="59" y="90"/>
                    <a:pt x="58" y="91"/>
                    <a:pt x="58" y="92"/>
                  </a:cubicBezTo>
                  <a:cubicBezTo>
                    <a:pt x="58" y="93"/>
                    <a:pt x="59" y="93"/>
                    <a:pt x="59" y="94"/>
                  </a:cubicBezTo>
                  <a:cubicBezTo>
                    <a:pt x="60" y="94"/>
                    <a:pt x="60" y="94"/>
                    <a:pt x="61" y="94"/>
                  </a:cubicBezTo>
                  <a:cubicBezTo>
                    <a:pt x="61" y="93"/>
                    <a:pt x="62" y="92"/>
                    <a:pt x="62" y="90"/>
                  </a:cubicBezTo>
                  <a:cubicBezTo>
                    <a:pt x="62" y="91"/>
                    <a:pt x="62" y="91"/>
                    <a:pt x="62" y="91"/>
                  </a:cubicBezTo>
                  <a:close/>
                  <a:moveTo>
                    <a:pt x="2" y="0"/>
                  </a:moveTo>
                  <a:cubicBezTo>
                    <a:pt x="1" y="0"/>
                    <a:pt x="1" y="0"/>
                    <a:pt x="1" y="0"/>
                  </a:cubicBezTo>
                  <a:cubicBezTo>
                    <a:pt x="0" y="0"/>
                    <a:pt x="0" y="0"/>
                    <a:pt x="0" y="0"/>
                  </a:cubicBezTo>
                  <a:cubicBezTo>
                    <a:pt x="0" y="1"/>
                    <a:pt x="0" y="1"/>
                    <a:pt x="0" y="1"/>
                  </a:cubicBezTo>
                  <a:cubicBezTo>
                    <a:pt x="0" y="1"/>
                    <a:pt x="1" y="2"/>
                    <a:pt x="1" y="2"/>
                  </a:cubicBezTo>
                  <a:cubicBezTo>
                    <a:pt x="2" y="2"/>
                    <a:pt x="2" y="2"/>
                    <a:pt x="2" y="2"/>
                  </a:cubicBezTo>
                  <a:cubicBezTo>
                    <a:pt x="3" y="2"/>
                    <a:pt x="3" y="2"/>
                    <a:pt x="4" y="2"/>
                  </a:cubicBezTo>
                  <a:cubicBezTo>
                    <a:pt x="4" y="2"/>
                    <a:pt x="4" y="3"/>
                    <a:pt x="5" y="3"/>
                  </a:cubicBezTo>
                  <a:cubicBezTo>
                    <a:pt x="5" y="3"/>
                    <a:pt x="5" y="3"/>
                    <a:pt x="5" y="2"/>
                  </a:cubicBezTo>
                  <a:cubicBezTo>
                    <a:pt x="5" y="1"/>
                    <a:pt x="3" y="1"/>
                    <a:pt x="2" y="0"/>
                  </a:cubicBezTo>
                  <a:close/>
                  <a:moveTo>
                    <a:pt x="90" y="368"/>
                  </a:moveTo>
                  <a:cubicBezTo>
                    <a:pt x="90" y="368"/>
                    <a:pt x="90" y="368"/>
                    <a:pt x="90" y="368"/>
                  </a:cubicBezTo>
                  <a:cubicBezTo>
                    <a:pt x="89" y="368"/>
                    <a:pt x="89" y="368"/>
                    <a:pt x="89" y="369"/>
                  </a:cubicBezTo>
                  <a:cubicBezTo>
                    <a:pt x="90" y="369"/>
                    <a:pt x="90" y="369"/>
                    <a:pt x="90" y="369"/>
                  </a:cubicBezTo>
                  <a:cubicBezTo>
                    <a:pt x="90" y="369"/>
                    <a:pt x="90" y="368"/>
                    <a:pt x="90" y="368"/>
                  </a:cubicBezTo>
                  <a:close/>
                  <a:moveTo>
                    <a:pt x="93" y="362"/>
                  </a:moveTo>
                  <a:cubicBezTo>
                    <a:pt x="93" y="362"/>
                    <a:pt x="93" y="363"/>
                    <a:pt x="92" y="363"/>
                  </a:cubicBezTo>
                  <a:cubicBezTo>
                    <a:pt x="93" y="364"/>
                    <a:pt x="93" y="364"/>
                    <a:pt x="93" y="364"/>
                  </a:cubicBezTo>
                  <a:cubicBezTo>
                    <a:pt x="93" y="364"/>
                    <a:pt x="93" y="364"/>
                    <a:pt x="93" y="364"/>
                  </a:cubicBezTo>
                  <a:cubicBezTo>
                    <a:pt x="93" y="364"/>
                    <a:pt x="93" y="364"/>
                    <a:pt x="93" y="363"/>
                  </a:cubicBezTo>
                  <a:cubicBezTo>
                    <a:pt x="93" y="363"/>
                    <a:pt x="93" y="363"/>
                    <a:pt x="93" y="362"/>
                  </a:cubicBezTo>
                  <a:close/>
                  <a:moveTo>
                    <a:pt x="97" y="358"/>
                  </a:moveTo>
                  <a:cubicBezTo>
                    <a:pt x="97" y="358"/>
                    <a:pt x="97" y="358"/>
                    <a:pt x="97" y="358"/>
                  </a:cubicBezTo>
                  <a:cubicBezTo>
                    <a:pt x="97" y="358"/>
                    <a:pt x="97" y="359"/>
                    <a:pt x="97" y="359"/>
                  </a:cubicBezTo>
                  <a:cubicBezTo>
                    <a:pt x="98" y="359"/>
                    <a:pt x="97" y="358"/>
                    <a:pt x="97" y="358"/>
                  </a:cubicBezTo>
                  <a:close/>
                  <a:moveTo>
                    <a:pt x="99" y="354"/>
                  </a:moveTo>
                  <a:cubicBezTo>
                    <a:pt x="99" y="354"/>
                    <a:pt x="99" y="354"/>
                    <a:pt x="99" y="355"/>
                  </a:cubicBezTo>
                  <a:cubicBezTo>
                    <a:pt x="99" y="355"/>
                    <a:pt x="99" y="355"/>
                    <a:pt x="99" y="355"/>
                  </a:cubicBezTo>
                  <a:cubicBezTo>
                    <a:pt x="100" y="355"/>
                    <a:pt x="99" y="354"/>
                    <a:pt x="99" y="354"/>
                  </a:cubicBezTo>
                  <a:close/>
                  <a:moveTo>
                    <a:pt x="101" y="349"/>
                  </a:moveTo>
                  <a:cubicBezTo>
                    <a:pt x="100" y="349"/>
                    <a:pt x="100" y="349"/>
                    <a:pt x="100" y="349"/>
                  </a:cubicBezTo>
                  <a:cubicBezTo>
                    <a:pt x="100" y="350"/>
                    <a:pt x="100" y="350"/>
                    <a:pt x="100" y="350"/>
                  </a:cubicBezTo>
                  <a:cubicBezTo>
                    <a:pt x="100" y="350"/>
                    <a:pt x="100" y="350"/>
                    <a:pt x="101" y="351"/>
                  </a:cubicBezTo>
                  <a:cubicBezTo>
                    <a:pt x="101" y="350"/>
                    <a:pt x="102" y="350"/>
                    <a:pt x="101" y="349"/>
                  </a:cubicBezTo>
                  <a:cubicBezTo>
                    <a:pt x="101" y="349"/>
                    <a:pt x="101" y="349"/>
                    <a:pt x="101" y="349"/>
                  </a:cubicBezTo>
                  <a:close/>
                  <a:moveTo>
                    <a:pt x="99" y="345"/>
                  </a:moveTo>
                  <a:cubicBezTo>
                    <a:pt x="99" y="345"/>
                    <a:pt x="99" y="346"/>
                    <a:pt x="99" y="346"/>
                  </a:cubicBezTo>
                  <a:cubicBezTo>
                    <a:pt x="99" y="346"/>
                    <a:pt x="100" y="345"/>
                    <a:pt x="100" y="345"/>
                  </a:cubicBezTo>
                  <a:cubicBezTo>
                    <a:pt x="100" y="345"/>
                    <a:pt x="100" y="344"/>
                    <a:pt x="100" y="344"/>
                  </a:cubicBezTo>
                  <a:cubicBezTo>
                    <a:pt x="99" y="344"/>
                    <a:pt x="99" y="345"/>
                    <a:pt x="99" y="345"/>
                  </a:cubicBezTo>
                  <a:cubicBezTo>
                    <a:pt x="99" y="345"/>
                    <a:pt x="99" y="345"/>
                    <a:pt x="99" y="345"/>
                  </a:cubicBezTo>
                  <a:close/>
                  <a:moveTo>
                    <a:pt x="78" y="371"/>
                  </a:moveTo>
                  <a:cubicBezTo>
                    <a:pt x="77" y="371"/>
                    <a:pt x="77" y="371"/>
                    <a:pt x="77" y="370"/>
                  </a:cubicBezTo>
                  <a:cubicBezTo>
                    <a:pt x="77" y="371"/>
                    <a:pt x="77" y="371"/>
                    <a:pt x="77" y="371"/>
                  </a:cubicBezTo>
                  <a:cubicBezTo>
                    <a:pt x="77" y="371"/>
                    <a:pt x="77" y="372"/>
                    <a:pt x="78" y="372"/>
                  </a:cubicBezTo>
                  <a:cubicBezTo>
                    <a:pt x="78" y="372"/>
                    <a:pt x="78" y="372"/>
                    <a:pt x="78" y="372"/>
                  </a:cubicBezTo>
                  <a:cubicBezTo>
                    <a:pt x="78" y="371"/>
                    <a:pt x="78" y="371"/>
                    <a:pt x="78" y="371"/>
                  </a:cubicBezTo>
                  <a:close/>
                  <a:moveTo>
                    <a:pt x="76" y="379"/>
                  </a:moveTo>
                  <a:cubicBezTo>
                    <a:pt x="76" y="380"/>
                    <a:pt x="76" y="380"/>
                    <a:pt x="76" y="380"/>
                  </a:cubicBezTo>
                  <a:cubicBezTo>
                    <a:pt x="76" y="380"/>
                    <a:pt x="77" y="380"/>
                    <a:pt x="77" y="380"/>
                  </a:cubicBezTo>
                  <a:cubicBezTo>
                    <a:pt x="77" y="380"/>
                    <a:pt x="77" y="380"/>
                    <a:pt x="77" y="379"/>
                  </a:cubicBezTo>
                  <a:cubicBezTo>
                    <a:pt x="77" y="379"/>
                    <a:pt x="77" y="379"/>
                    <a:pt x="77" y="379"/>
                  </a:cubicBezTo>
                  <a:cubicBezTo>
                    <a:pt x="77" y="379"/>
                    <a:pt x="77" y="378"/>
                    <a:pt x="77" y="378"/>
                  </a:cubicBezTo>
                  <a:cubicBezTo>
                    <a:pt x="77" y="378"/>
                    <a:pt x="76" y="379"/>
                    <a:pt x="76" y="379"/>
                  </a:cubicBezTo>
                  <a:close/>
                  <a:moveTo>
                    <a:pt x="55" y="392"/>
                  </a:moveTo>
                  <a:cubicBezTo>
                    <a:pt x="55" y="392"/>
                    <a:pt x="54" y="392"/>
                    <a:pt x="54" y="392"/>
                  </a:cubicBezTo>
                  <a:cubicBezTo>
                    <a:pt x="54" y="393"/>
                    <a:pt x="54" y="393"/>
                    <a:pt x="54" y="393"/>
                  </a:cubicBezTo>
                  <a:cubicBezTo>
                    <a:pt x="54" y="395"/>
                    <a:pt x="55" y="396"/>
                    <a:pt x="56" y="396"/>
                  </a:cubicBezTo>
                  <a:cubicBezTo>
                    <a:pt x="56" y="396"/>
                    <a:pt x="56" y="396"/>
                    <a:pt x="56" y="395"/>
                  </a:cubicBezTo>
                  <a:cubicBezTo>
                    <a:pt x="56" y="395"/>
                    <a:pt x="55" y="394"/>
                    <a:pt x="55" y="394"/>
                  </a:cubicBezTo>
                  <a:cubicBezTo>
                    <a:pt x="55" y="393"/>
                    <a:pt x="56" y="393"/>
                    <a:pt x="56" y="392"/>
                  </a:cubicBezTo>
                  <a:cubicBezTo>
                    <a:pt x="56" y="390"/>
                    <a:pt x="56" y="391"/>
                    <a:pt x="55" y="392"/>
                  </a:cubicBezTo>
                  <a:close/>
                  <a:moveTo>
                    <a:pt x="63" y="384"/>
                  </a:moveTo>
                  <a:cubicBezTo>
                    <a:pt x="63" y="384"/>
                    <a:pt x="63" y="384"/>
                    <a:pt x="63" y="384"/>
                  </a:cubicBezTo>
                  <a:cubicBezTo>
                    <a:pt x="63" y="384"/>
                    <a:pt x="64" y="384"/>
                    <a:pt x="64" y="383"/>
                  </a:cubicBezTo>
                  <a:cubicBezTo>
                    <a:pt x="64" y="383"/>
                    <a:pt x="63" y="383"/>
                    <a:pt x="63" y="383"/>
                  </a:cubicBezTo>
                  <a:cubicBezTo>
                    <a:pt x="63" y="383"/>
                    <a:pt x="63" y="383"/>
                    <a:pt x="63" y="384"/>
                  </a:cubicBezTo>
                  <a:close/>
                  <a:moveTo>
                    <a:pt x="88" y="250"/>
                  </a:moveTo>
                  <a:cubicBezTo>
                    <a:pt x="87" y="250"/>
                    <a:pt x="87" y="251"/>
                    <a:pt x="86" y="251"/>
                  </a:cubicBezTo>
                  <a:cubicBezTo>
                    <a:pt x="86" y="253"/>
                    <a:pt x="86" y="253"/>
                    <a:pt x="86" y="253"/>
                  </a:cubicBezTo>
                  <a:cubicBezTo>
                    <a:pt x="87" y="253"/>
                    <a:pt x="87" y="253"/>
                    <a:pt x="87" y="253"/>
                  </a:cubicBezTo>
                  <a:cubicBezTo>
                    <a:pt x="87" y="253"/>
                    <a:pt x="87" y="253"/>
                    <a:pt x="87" y="252"/>
                  </a:cubicBezTo>
                  <a:cubicBezTo>
                    <a:pt x="88" y="252"/>
                    <a:pt x="88" y="252"/>
                    <a:pt x="89" y="252"/>
                  </a:cubicBezTo>
                  <a:cubicBezTo>
                    <a:pt x="89" y="252"/>
                    <a:pt x="89" y="252"/>
                    <a:pt x="89" y="251"/>
                  </a:cubicBezTo>
                  <a:cubicBezTo>
                    <a:pt x="89" y="251"/>
                    <a:pt x="89" y="250"/>
                    <a:pt x="88" y="250"/>
                  </a:cubicBezTo>
                  <a:close/>
                  <a:moveTo>
                    <a:pt x="130" y="123"/>
                  </a:moveTo>
                  <a:cubicBezTo>
                    <a:pt x="130" y="123"/>
                    <a:pt x="130" y="122"/>
                    <a:pt x="130" y="122"/>
                  </a:cubicBezTo>
                  <a:cubicBezTo>
                    <a:pt x="129" y="122"/>
                    <a:pt x="129" y="122"/>
                    <a:pt x="129" y="122"/>
                  </a:cubicBezTo>
                  <a:cubicBezTo>
                    <a:pt x="129" y="123"/>
                    <a:pt x="128" y="124"/>
                    <a:pt x="128" y="125"/>
                  </a:cubicBezTo>
                  <a:cubicBezTo>
                    <a:pt x="128" y="125"/>
                    <a:pt x="128" y="125"/>
                    <a:pt x="129" y="126"/>
                  </a:cubicBezTo>
                  <a:cubicBezTo>
                    <a:pt x="129" y="126"/>
                    <a:pt x="129" y="126"/>
                    <a:pt x="129" y="126"/>
                  </a:cubicBezTo>
                  <a:cubicBezTo>
                    <a:pt x="129" y="126"/>
                    <a:pt x="130" y="129"/>
                    <a:pt x="130" y="127"/>
                  </a:cubicBezTo>
                  <a:cubicBezTo>
                    <a:pt x="130" y="127"/>
                    <a:pt x="129" y="127"/>
                    <a:pt x="129" y="126"/>
                  </a:cubicBezTo>
                  <a:cubicBezTo>
                    <a:pt x="129" y="125"/>
                    <a:pt x="130" y="125"/>
                    <a:pt x="130" y="123"/>
                  </a:cubicBezTo>
                  <a:close/>
                  <a:moveTo>
                    <a:pt x="28" y="70"/>
                  </a:moveTo>
                  <a:cubicBezTo>
                    <a:pt x="28" y="72"/>
                    <a:pt x="28" y="72"/>
                    <a:pt x="28" y="72"/>
                  </a:cubicBezTo>
                  <a:cubicBezTo>
                    <a:pt x="29" y="72"/>
                    <a:pt x="30" y="72"/>
                    <a:pt x="30" y="71"/>
                  </a:cubicBezTo>
                  <a:cubicBezTo>
                    <a:pt x="30" y="71"/>
                    <a:pt x="29" y="71"/>
                    <a:pt x="29" y="71"/>
                  </a:cubicBezTo>
                  <a:cubicBezTo>
                    <a:pt x="29" y="70"/>
                    <a:pt x="30" y="70"/>
                    <a:pt x="29" y="70"/>
                  </a:cubicBezTo>
                  <a:cubicBezTo>
                    <a:pt x="29" y="70"/>
                    <a:pt x="28" y="70"/>
                    <a:pt x="28" y="70"/>
                  </a:cubicBezTo>
                  <a:close/>
                  <a:moveTo>
                    <a:pt x="34" y="64"/>
                  </a:moveTo>
                  <a:cubicBezTo>
                    <a:pt x="34" y="64"/>
                    <a:pt x="34" y="64"/>
                    <a:pt x="34" y="64"/>
                  </a:cubicBezTo>
                  <a:cubicBezTo>
                    <a:pt x="34" y="65"/>
                    <a:pt x="34" y="65"/>
                    <a:pt x="34" y="65"/>
                  </a:cubicBezTo>
                  <a:cubicBezTo>
                    <a:pt x="34" y="66"/>
                    <a:pt x="34" y="66"/>
                    <a:pt x="34" y="67"/>
                  </a:cubicBezTo>
                  <a:cubicBezTo>
                    <a:pt x="35" y="67"/>
                    <a:pt x="35" y="67"/>
                    <a:pt x="35" y="67"/>
                  </a:cubicBezTo>
                  <a:cubicBezTo>
                    <a:pt x="35" y="66"/>
                    <a:pt x="36" y="66"/>
                    <a:pt x="36" y="66"/>
                  </a:cubicBezTo>
                  <a:cubicBezTo>
                    <a:pt x="36" y="66"/>
                    <a:pt x="37" y="66"/>
                    <a:pt x="37" y="66"/>
                  </a:cubicBezTo>
                  <a:cubicBezTo>
                    <a:pt x="37" y="66"/>
                    <a:pt x="36" y="65"/>
                    <a:pt x="36" y="65"/>
                  </a:cubicBezTo>
                  <a:cubicBezTo>
                    <a:pt x="36" y="65"/>
                    <a:pt x="36" y="64"/>
                    <a:pt x="36" y="64"/>
                  </a:cubicBezTo>
                  <a:cubicBezTo>
                    <a:pt x="36" y="64"/>
                    <a:pt x="35" y="64"/>
                    <a:pt x="35" y="64"/>
                  </a:cubicBezTo>
                  <a:cubicBezTo>
                    <a:pt x="35" y="64"/>
                    <a:pt x="35" y="64"/>
                    <a:pt x="34" y="64"/>
                  </a:cubicBezTo>
                  <a:close/>
                  <a:moveTo>
                    <a:pt x="19" y="49"/>
                  </a:moveTo>
                  <a:cubicBezTo>
                    <a:pt x="19" y="49"/>
                    <a:pt x="19" y="49"/>
                    <a:pt x="18" y="49"/>
                  </a:cubicBezTo>
                  <a:cubicBezTo>
                    <a:pt x="18" y="49"/>
                    <a:pt x="18" y="50"/>
                    <a:pt x="18" y="50"/>
                  </a:cubicBezTo>
                  <a:cubicBezTo>
                    <a:pt x="18" y="50"/>
                    <a:pt x="18" y="51"/>
                    <a:pt x="18" y="51"/>
                  </a:cubicBezTo>
                  <a:cubicBezTo>
                    <a:pt x="18" y="51"/>
                    <a:pt x="18" y="51"/>
                    <a:pt x="18" y="51"/>
                  </a:cubicBezTo>
                  <a:cubicBezTo>
                    <a:pt x="19" y="51"/>
                    <a:pt x="19" y="51"/>
                    <a:pt x="19" y="51"/>
                  </a:cubicBezTo>
                  <a:cubicBezTo>
                    <a:pt x="19" y="51"/>
                    <a:pt x="20" y="51"/>
                    <a:pt x="20" y="50"/>
                  </a:cubicBezTo>
                  <a:cubicBezTo>
                    <a:pt x="20" y="49"/>
                    <a:pt x="21" y="48"/>
                    <a:pt x="19" y="49"/>
                  </a:cubicBezTo>
                  <a:close/>
                  <a:moveTo>
                    <a:pt x="38" y="122"/>
                  </a:moveTo>
                  <a:cubicBezTo>
                    <a:pt x="37" y="123"/>
                    <a:pt x="37" y="124"/>
                    <a:pt x="36" y="125"/>
                  </a:cubicBezTo>
                  <a:cubicBezTo>
                    <a:pt x="35" y="125"/>
                    <a:pt x="35" y="125"/>
                    <a:pt x="35" y="126"/>
                  </a:cubicBezTo>
                  <a:cubicBezTo>
                    <a:pt x="34" y="126"/>
                    <a:pt x="34" y="127"/>
                    <a:pt x="33" y="127"/>
                  </a:cubicBezTo>
                  <a:cubicBezTo>
                    <a:pt x="33" y="128"/>
                    <a:pt x="32" y="128"/>
                    <a:pt x="32" y="128"/>
                  </a:cubicBezTo>
                  <a:cubicBezTo>
                    <a:pt x="32" y="129"/>
                    <a:pt x="32" y="129"/>
                    <a:pt x="32" y="129"/>
                  </a:cubicBezTo>
                  <a:cubicBezTo>
                    <a:pt x="32" y="131"/>
                    <a:pt x="32" y="131"/>
                    <a:pt x="32" y="131"/>
                  </a:cubicBezTo>
                  <a:cubicBezTo>
                    <a:pt x="33" y="131"/>
                    <a:pt x="33" y="131"/>
                    <a:pt x="33" y="131"/>
                  </a:cubicBezTo>
                  <a:cubicBezTo>
                    <a:pt x="34" y="130"/>
                    <a:pt x="35" y="130"/>
                    <a:pt x="35" y="130"/>
                  </a:cubicBezTo>
                  <a:cubicBezTo>
                    <a:pt x="36" y="130"/>
                    <a:pt x="36" y="130"/>
                    <a:pt x="36" y="129"/>
                  </a:cubicBezTo>
                  <a:cubicBezTo>
                    <a:pt x="37" y="129"/>
                    <a:pt x="37" y="129"/>
                    <a:pt x="37" y="129"/>
                  </a:cubicBezTo>
                  <a:cubicBezTo>
                    <a:pt x="38" y="128"/>
                    <a:pt x="38" y="128"/>
                    <a:pt x="39" y="128"/>
                  </a:cubicBezTo>
                  <a:cubicBezTo>
                    <a:pt x="39" y="127"/>
                    <a:pt x="39" y="127"/>
                    <a:pt x="39" y="126"/>
                  </a:cubicBezTo>
                  <a:cubicBezTo>
                    <a:pt x="39" y="125"/>
                    <a:pt x="39" y="124"/>
                    <a:pt x="38" y="122"/>
                  </a:cubicBezTo>
                  <a:close/>
                </a:path>
              </a:pathLst>
            </a:custGeom>
            <a:solidFill>
              <a:schemeClr val="bg2">
                <a:lumMod val="95000"/>
              </a:schemeClr>
            </a:solid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noEditPoints="1"/>
            </p:cNvSpPr>
            <p:nvPr/>
          </p:nvSpPr>
          <p:spPr bwMode="auto">
            <a:xfrm>
              <a:off x="4110038" y="3871913"/>
              <a:ext cx="200025" cy="606425"/>
            </a:xfrm>
            <a:custGeom>
              <a:avLst/>
              <a:gdLst/>
              <a:ahLst/>
              <a:cxnLst>
                <a:cxn ang="0">
                  <a:pos x="59" y="89"/>
                </a:cxn>
                <a:cxn ang="0">
                  <a:pos x="61" y="94"/>
                </a:cxn>
                <a:cxn ang="0">
                  <a:pos x="1" y="0"/>
                </a:cxn>
                <a:cxn ang="0">
                  <a:pos x="1" y="2"/>
                </a:cxn>
                <a:cxn ang="0">
                  <a:pos x="5" y="3"/>
                </a:cxn>
                <a:cxn ang="0">
                  <a:pos x="90" y="368"/>
                </a:cxn>
                <a:cxn ang="0">
                  <a:pos x="90" y="369"/>
                </a:cxn>
                <a:cxn ang="0">
                  <a:pos x="92" y="363"/>
                </a:cxn>
                <a:cxn ang="0">
                  <a:pos x="93" y="363"/>
                </a:cxn>
                <a:cxn ang="0">
                  <a:pos x="97" y="358"/>
                </a:cxn>
                <a:cxn ang="0">
                  <a:pos x="99" y="354"/>
                </a:cxn>
                <a:cxn ang="0">
                  <a:pos x="99" y="354"/>
                </a:cxn>
                <a:cxn ang="0">
                  <a:pos x="100" y="350"/>
                </a:cxn>
                <a:cxn ang="0">
                  <a:pos x="101" y="349"/>
                </a:cxn>
                <a:cxn ang="0">
                  <a:pos x="100" y="345"/>
                </a:cxn>
                <a:cxn ang="0">
                  <a:pos x="99" y="345"/>
                </a:cxn>
                <a:cxn ang="0">
                  <a:pos x="77" y="371"/>
                </a:cxn>
                <a:cxn ang="0">
                  <a:pos x="78" y="371"/>
                </a:cxn>
                <a:cxn ang="0">
                  <a:pos x="77" y="380"/>
                </a:cxn>
                <a:cxn ang="0">
                  <a:pos x="77" y="378"/>
                </a:cxn>
                <a:cxn ang="0">
                  <a:pos x="54" y="392"/>
                </a:cxn>
                <a:cxn ang="0">
                  <a:pos x="56" y="395"/>
                </a:cxn>
                <a:cxn ang="0">
                  <a:pos x="55" y="392"/>
                </a:cxn>
                <a:cxn ang="0">
                  <a:pos x="64" y="383"/>
                </a:cxn>
                <a:cxn ang="0">
                  <a:pos x="88" y="250"/>
                </a:cxn>
                <a:cxn ang="0">
                  <a:pos x="87" y="253"/>
                </a:cxn>
                <a:cxn ang="0">
                  <a:pos x="89" y="251"/>
                </a:cxn>
                <a:cxn ang="0">
                  <a:pos x="130" y="122"/>
                </a:cxn>
                <a:cxn ang="0">
                  <a:pos x="129" y="126"/>
                </a:cxn>
                <a:cxn ang="0">
                  <a:pos x="129" y="126"/>
                </a:cxn>
                <a:cxn ang="0">
                  <a:pos x="28" y="72"/>
                </a:cxn>
                <a:cxn ang="0">
                  <a:pos x="29" y="70"/>
                </a:cxn>
                <a:cxn ang="0">
                  <a:pos x="34" y="64"/>
                </a:cxn>
                <a:cxn ang="0">
                  <a:pos x="35" y="67"/>
                </a:cxn>
                <a:cxn ang="0">
                  <a:pos x="36" y="65"/>
                </a:cxn>
                <a:cxn ang="0">
                  <a:pos x="34" y="64"/>
                </a:cxn>
                <a:cxn ang="0">
                  <a:pos x="18" y="50"/>
                </a:cxn>
                <a:cxn ang="0">
                  <a:pos x="19" y="51"/>
                </a:cxn>
                <a:cxn ang="0">
                  <a:pos x="38" y="122"/>
                </a:cxn>
                <a:cxn ang="0">
                  <a:pos x="33" y="127"/>
                </a:cxn>
                <a:cxn ang="0">
                  <a:pos x="32" y="131"/>
                </a:cxn>
                <a:cxn ang="0">
                  <a:pos x="36" y="129"/>
                </a:cxn>
                <a:cxn ang="0">
                  <a:pos x="39" y="126"/>
                </a:cxn>
              </a:cxnLst>
              <a:rect l="0" t="0" r="r" b="b"/>
              <a:pathLst>
                <a:path w="130" h="396">
                  <a:moveTo>
                    <a:pt x="62" y="91"/>
                  </a:moveTo>
                  <a:cubicBezTo>
                    <a:pt x="61" y="90"/>
                    <a:pt x="61" y="90"/>
                    <a:pt x="60" y="89"/>
                  </a:cubicBezTo>
                  <a:cubicBezTo>
                    <a:pt x="60" y="89"/>
                    <a:pt x="59" y="89"/>
                    <a:pt x="59" y="89"/>
                  </a:cubicBezTo>
                  <a:cubicBezTo>
                    <a:pt x="59" y="90"/>
                    <a:pt x="58" y="91"/>
                    <a:pt x="58" y="92"/>
                  </a:cubicBezTo>
                  <a:cubicBezTo>
                    <a:pt x="58" y="93"/>
                    <a:pt x="59" y="93"/>
                    <a:pt x="59" y="94"/>
                  </a:cubicBezTo>
                  <a:cubicBezTo>
                    <a:pt x="60" y="94"/>
                    <a:pt x="60" y="94"/>
                    <a:pt x="61" y="94"/>
                  </a:cubicBezTo>
                  <a:cubicBezTo>
                    <a:pt x="61" y="93"/>
                    <a:pt x="62" y="92"/>
                    <a:pt x="62" y="90"/>
                  </a:cubicBezTo>
                  <a:moveTo>
                    <a:pt x="2" y="0"/>
                  </a:moveTo>
                  <a:cubicBezTo>
                    <a:pt x="1" y="0"/>
                    <a:pt x="1" y="0"/>
                    <a:pt x="1" y="0"/>
                  </a:cubicBezTo>
                  <a:cubicBezTo>
                    <a:pt x="0" y="0"/>
                    <a:pt x="0" y="0"/>
                    <a:pt x="0" y="0"/>
                  </a:cubicBezTo>
                  <a:cubicBezTo>
                    <a:pt x="0" y="1"/>
                    <a:pt x="0" y="1"/>
                    <a:pt x="0" y="1"/>
                  </a:cubicBezTo>
                  <a:cubicBezTo>
                    <a:pt x="0" y="1"/>
                    <a:pt x="1" y="2"/>
                    <a:pt x="1" y="2"/>
                  </a:cubicBezTo>
                  <a:cubicBezTo>
                    <a:pt x="2" y="2"/>
                    <a:pt x="2" y="2"/>
                    <a:pt x="2" y="2"/>
                  </a:cubicBezTo>
                  <a:cubicBezTo>
                    <a:pt x="3" y="2"/>
                    <a:pt x="3" y="2"/>
                    <a:pt x="4" y="2"/>
                  </a:cubicBezTo>
                  <a:cubicBezTo>
                    <a:pt x="4" y="2"/>
                    <a:pt x="4" y="3"/>
                    <a:pt x="5" y="3"/>
                  </a:cubicBezTo>
                  <a:cubicBezTo>
                    <a:pt x="5" y="3"/>
                    <a:pt x="5" y="3"/>
                    <a:pt x="5" y="2"/>
                  </a:cubicBezTo>
                  <a:cubicBezTo>
                    <a:pt x="5" y="1"/>
                    <a:pt x="3" y="1"/>
                    <a:pt x="2" y="0"/>
                  </a:cubicBezTo>
                  <a:close/>
                  <a:moveTo>
                    <a:pt x="90" y="368"/>
                  </a:moveTo>
                  <a:cubicBezTo>
                    <a:pt x="90" y="368"/>
                    <a:pt x="90" y="368"/>
                    <a:pt x="90" y="368"/>
                  </a:cubicBezTo>
                  <a:cubicBezTo>
                    <a:pt x="89" y="368"/>
                    <a:pt x="89" y="368"/>
                    <a:pt x="89" y="369"/>
                  </a:cubicBezTo>
                  <a:cubicBezTo>
                    <a:pt x="90" y="369"/>
                    <a:pt x="90" y="369"/>
                    <a:pt x="90" y="369"/>
                  </a:cubicBezTo>
                  <a:cubicBezTo>
                    <a:pt x="90" y="369"/>
                    <a:pt x="90" y="368"/>
                    <a:pt x="90" y="368"/>
                  </a:cubicBezTo>
                  <a:close/>
                  <a:moveTo>
                    <a:pt x="93" y="362"/>
                  </a:moveTo>
                  <a:cubicBezTo>
                    <a:pt x="93" y="362"/>
                    <a:pt x="93" y="363"/>
                    <a:pt x="92" y="363"/>
                  </a:cubicBezTo>
                  <a:cubicBezTo>
                    <a:pt x="93" y="364"/>
                    <a:pt x="93" y="364"/>
                    <a:pt x="93" y="364"/>
                  </a:cubicBezTo>
                  <a:cubicBezTo>
                    <a:pt x="93" y="364"/>
                    <a:pt x="93" y="364"/>
                    <a:pt x="93" y="364"/>
                  </a:cubicBezTo>
                  <a:cubicBezTo>
                    <a:pt x="93" y="364"/>
                    <a:pt x="93" y="364"/>
                    <a:pt x="93" y="363"/>
                  </a:cubicBezTo>
                  <a:cubicBezTo>
                    <a:pt x="93" y="363"/>
                    <a:pt x="93" y="363"/>
                    <a:pt x="93" y="362"/>
                  </a:cubicBezTo>
                  <a:close/>
                  <a:moveTo>
                    <a:pt x="97" y="358"/>
                  </a:moveTo>
                  <a:cubicBezTo>
                    <a:pt x="97" y="358"/>
                    <a:pt x="97" y="358"/>
                    <a:pt x="97" y="358"/>
                  </a:cubicBezTo>
                  <a:cubicBezTo>
                    <a:pt x="97" y="358"/>
                    <a:pt x="97" y="359"/>
                    <a:pt x="97" y="359"/>
                  </a:cubicBezTo>
                  <a:cubicBezTo>
                    <a:pt x="98" y="359"/>
                    <a:pt x="97" y="358"/>
                    <a:pt x="97" y="358"/>
                  </a:cubicBezTo>
                  <a:close/>
                  <a:moveTo>
                    <a:pt x="99" y="354"/>
                  </a:moveTo>
                  <a:cubicBezTo>
                    <a:pt x="99" y="354"/>
                    <a:pt x="99" y="354"/>
                    <a:pt x="99" y="355"/>
                  </a:cubicBezTo>
                  <a:cubicBezTo>
                    <a:pt x="99" y="355"/>
                    <a:pt x="99" y="355"/>
                    <a:pt x="99" y="355"/>
                  </a:cubicBezTo>
                  <a:cubicBezTo>
                    <a:pt x="100" y="355"/>
                    <a:pt x="99" y="354"/>
                    <a:pt x="99" y="354"/>
                  </a:cubicBezTo>
                  <a:close/>
                  <a:moveTo>
                    <a:pt x="101" y="349"/>
                  </a:moveTo>
                  <a:cubicBezTo>
                    <a:pt x="100" y="349"/>
                    <a:pt x="100" y="349"/>
                    <a:pt x="100" y="349"/>
                  </a:cubicBezTo>
                  <a:cubicBezTo>
                    <a:pt x="100" y="350"/>
                    <a:pt x="100" y="350"/>
                    <a:pt x="100" y="350"/>
                  </a:cubicBezTo>
                  <a:cubicBezTo>
                    <a:pt x="100" y="350"/>
                    <a:pt x="100" y="350"/>
                    <a:pt x="101" y="351"/>
                  </a:cubicBezTo>
                  <a:cubicBezTo>
                    <a:pt x="101" y="350"/>
                    <a:pt x="102" y="350"/>
                    <a:pt x="101" y="349"/>
                  </a:cubicBezTo>
                  <a:cubicBezTo>
                    <a:pt x="101" y="349"/>
                    <a:pt x="101" y="349"/>
                    <a:pt x="101" y="349"/>
                  </a:cubicBezTo>
                  <a:close/>
                  <a:moveTo>
                    <a:pt x="99" y="345"/>
                  </a:moveTo>
                  <a:cubicBezTo>
                    <a:pt x="99" y="345"/>
                    <a:pt x="99" y="346"/>
                    <a:pt x="99" y="346"/>
                  </a:cubicBezTo>
                  <a:cubicBezTo>
                    <a:pt x="99" y="346"/>
                    <a:pt x="100" y="345"/>
                    <a:pt x="100" y="345"/>
                  </a:cubicBezTo>
                  <a:cubicBezTo>
                    <a:pt x="100" y="345"/>
                    <a:pt x="100" y="344"/>
                    <a:pt x="100" y="344"/>
                  </a:cubicBezTo>
                  <a:cubicBezTo>
                    <a:pt x="99" y="344"/>
                    <a:pt x="99" y="345"/>
                    <a:pt x="99" y="345"/>
                  </a:cubicBezTo>
                  <a:cubicBezTo>
                    <a:pt x="99" y="345"/>
                    <a:pt x="99" y="345"/>
                    <a:pt x="99" y="345"/>
                  </a:cubicBezTo>
                  <a:close/>
                  <a:moveTo>
                    <a:pt x="78" y="371"/>
                  </a:moveTo>
                  <a:cubicBezTo>
                    <a:pt x="77" y="371"/>
                    <a:pt x="77" y="371"/>
                    <a:pt x="77" y="370"/>
                  </a:cubicBezTo>
                  <a:cubicBezTo>
                    <a:pt x="77" y="371"/>
                    <a:pt x="77" y="371"/>
                    <a:pt x="77" y="371"/>
                  </a:cubicBezTo>
                  <a:cubicBezTo>
                    <a:pt x="77" y="371"/>
                    <a:pt x="77" y="372"/>
                    <a:pt x="78" y="372"/>
                  </a:cubicBezTo>
                  <a:cubicBezTo>
                    <a:pt x="78" y="372"/>
                    <a:pt x="78" y="372"/>
                    <a:pt x="78" y="372"/>
                  </a:cubicBezTo>
                  <a:cubicBezTo>
                    <a:pt x="78" y="371"/>
                    <a:pt x="78" y="371"/>
                    <a:pt x="78" y="371"/>
                  </a:cubicBezTo>
                  <a:close/>
                  <a:moveTo>
                    <a:pt x="76" y="379"/>
                  </a:moveTo>
                  <a:cubicBezTo>
                    <a:pt x="76" y="380"/>
                    <a:pt x="76" y="380"/>
                    <a:pt x="76" y="380"/>
                  </a:cubicBezTo>
                  <a:cubicBezTo>
                    <a:pt x="76" y="380"/>
                    <a:pt x="77" y="380"/>
                    <a:pt x="77" y="380"/>
                  </a:cubicBezTo>
                  <a:cubicBezTo>
                    <a:pt x="77" y="380"/>
                    <a:pt x="77" y="380"/>
                    <a:pt x="77" y="379"/>
                  </a:cubicBezTo>
                  <a:cubicBezTo>
                    <a:pt x="77" y="379"/>
                    <a:pt x="77" y="379"/>
                    <a:pt x="77" y="379"/>
                  </a:cubicBezTo>
                  <a:cubicBezTo>
                    <a:pt x="77" y="379"/>
                    <a:pt x="77" y="378"/>
                    <a:pt x="77" y="378"/>
                  </a:cubicBezTo>
                  <a:cubicBezTo>
                    <a:pt x="77" y="378"/>
                    <a:pt x="76" y="379"/>
                    <a:pt x="76" y="379"/>
                  </a:cubicBezTo>
                  <a:close/>
                  <a:moveTo>
                    <a:pt x="55" y="392"/>
                  </a:moveTo>
                  <a:cubicBezTo>
                    <a:pt x="55" y="392"/>
                    <a:pt x="54" y="392"/>
                    <a:pt x="54" y="392"/>
                  </a:cubicBezTo>
                  <a:cubicBezTo>
                    <a:pt x="54" y="393"/>
                    <a:pt x="54" y="393"/>
                    <a:pt x="54" y="393"/>
                  </a:cubicBezTo>
                  <a:cubicBezTo>
                    <a:pt x="54" y="395"/>
                    <a:pt x="55" y="396"/>
                    <a:pt x="56" y="396"/>
                  </a:cubicBezTo>
                  <a:cubicBezTo>
                    <a:pt x="56" y="396"/>
                    <a:pt x="56" y="396"/>
                    <a:pt x="56" y="395"/>
                  </a:cubicBezTo>
                  <a:cubicBezTo>
                    <a:pt x="56" y="395"/>
                    <a:pt x="55" y="394"/>
                    <a:pt x="55" y="394"/>
                  </a:cubicBezTo>
                  <a:cubicBezTo>
                    <a:pt x="55" y="393"/>
                    <a:pt x="56" y="393"/>
                    <a:pt x="56" y="392"/>
                  </a:cubicBezTo>
                  <a:cubicBezTo>
                    <a:pt x="56" y="390"/>
                    <a:pt x="56" y="391"/>
                    <a:pt x="55" y="392"/>
                  </a:cubicBezTo>
                  <a:close/>
                  <a:moveTo>
                    <a:pt x="63" y="384"/>
                  </a:moveTo>
                  <a:cubicBezTo>
                    <a:pt x="63" y="384"/>
                    <a:pt x="63" y="384"/>
                    <a:pt x="63" y="384"/>
                  </a:cubicBezTo>
                  <a:cubicBezTo>
                    <a:pt x="63" y="384"/>
                    <a:pt x="64" y="384"/>
                    <a:pt x="64" y="383"/>
                  </a:cubicBezTo>
                  <a:cubicBezTo>
                    <a:pt x="64" y="383"/>
                    <a:pt x="63" y="383"/>
                    <a:pt x="63" y="383"/>
                  </a:cubicBezTo>
                  <a:cubicBezTo>
                    <a:pt x="63" y="383"/>
                    <a:pt x="63" y="383"/>
                    <a:pt x="63" y="384"/>
                  </a:cubicBezTo>
                  <a:close/>
                  <a:moveTo>
                    <a:pt x="88" y="250"/>
                  </a:moveTo>
                  <a:cubicBezTo>
                    <a:pt x="87" y="250"/>
                    <a:pt x="87" y="251"/>
                    <a:pt x="86" y="251"/>
                  </a:cubicBezTo>
                  <a:cubicBezTo>
                    <a:pt x="86" y="253"/>
                    <a:pt x="86" y="253"/>
                    <a:pt x="86" y="253"/>
                  </a:cubicBezTo>
                  <a:cubicBezTo>
                    <a:pt x="87" y="253"/>
                    <a:pt x="87" y="253"/>
                    <a:pt x="87" y="253"/>
                  </a:cubicBezTo>
                  <a:cubicBezTo>
                    <a:pt x="87" y="253"/>
                    <a:pt x="87" y="253"/>
                    <a:pt x="87" y="252"/>
                  </a:cubicBezTo>
                  <a:cubicBezTo>
                    <a:pt x="88" y="252"/>
                    <a:pt x="88" y="252"/>
                    <a:pt x="89" y="252"/>
                  </a:cubicBezTo>
                  <a:cubicBezTo>
                    <a:pt x="89" y="252"/>
                    <a:pt x="89" y="252"/>
                    <a:pt x="89" y="251"/>
                  </a:cubicBezTo>
                  <a:cubicBezTo>
                    <a:pt x="89" y="251"/>
                    <a:pt x="89" y="250"/>
                    <a:pt x="88" y="250"/>
                  </a:cubicBezTo>
                  <a:close/>
                  <a:moveTo>
                    <a:pt x="130" y="123"/>
                  </a:moveTo>
                  <a:cubicBezTo>
                    <a:pt x="130" y="123"/>
                    <a:pt x="130" y="122"/>
                    <a:pt x="130" y="122"/>
                  </a:cubicBezTo>
                  <a:cubicBezTo>
                    <a:pt x="129" y="122"/>
                    <a:pt x="129" y="122"/>
                    <a:pt x="129" y="122"/>
                  </a:cubicBezTo>
                  <a:cubicBezTo>
                    <a:pt x="129" y="123"/>
                    <a:pt x="128" y="124"/>
                    <a:pt x="128" y="125"/>
                  </a:cubicBezTo>
                  <a:cubicBezTo>
                    <a:pt x="128" y="125"/>
                    <a:pt x="128" y="125"/>
                    <a:pt x="129" y="126"/>
                  </a:cubicBezTo>
                  <a:cubicBezTo>
                    <a:pt x="129" y="126"/>
                    <a:pt x="129" y="126"/>
                    <a:pt x="129" y="126"/>
                  </a:cubicBezTo>
                  <a:cubicBezTo>
                    <a:pt x="129" y="126"/>
                    <a:pt x="130" y="129"/>
                    <a:pt x="130" y="127"/>
                  </a:cubicBezTo>
                  <a:cubicBezTo>
                    <a:pt x="130" y="127"/>
                    <a:pt x="129" y="127"/>
                    <a:pt x="129" y="126"/>
                  </a:cubicBezTo>
                  <a:cubicBezTo>
                    <a:pt x="129" y="125"/>
                    <a:pt x="130" y="125"/>
                    <a:pt x="130" y="123"/>
                  </a:cubicBezTo>
                  <a:close/>
                  <a:moveTo>
                    <a:pt x="28" y="70"/>
                  </a:moveTo>
                  <a:cubicBezTo>
                    <a:pt x="28" y="72"/>
                    <a:pt x="28" y="72"/>
                    <a:pt x="28" y="72"/>
                  </a:cubicBezTo>
                  <a:cubicBezTo>
                    <a:pt x="29" y="72"/>
                    <a:pt x="30" y="72"/>
                    <a:pt x="30" y="71"/>
                  </a:cubicBezTo>
                  <a:cubicBezTo>
                    <a:pt x="30" y="71"/>
                    <a:pt x="29" y="71"/>
                    <a:pt x="29" y="71"/>
                  </a:cubicBezTo>
                  <a:cubicBezTo>
                    <a:pt x="29" y="70"/>
                    <a:pt x="30" y="70"/>
                    <a:pt x="29" y="70"/>
                  </a:cubicBezTo>
                  <a:cubicBezTo>
                    <a:pt x="29" y="70"/>
                    <a:pt x="28" y="70"/>
                    <a:pt x="28" y="70"/>
                  </a:cubicBezTo>
                  <a:close/>
                  <a:moveTo>
                    <a:pt x="34" y="64"/>
                  </a:moveTo>
                  <a:cubicBezTo>
                    <a:pt x="34" y="64"/>
                    <a:pt x="34" y="64"/>
                    <a:pt x="34" y="64"/>
                  </a:cubicBezTo>
                  <a:cubicBezTo>
                    <a:pt x="34" y="65"/>
                    <a:pt x="34" y="65"/>
                    <a:pt x="34" y="65"/>
                  </a:cubicBezTo>
                  <a:cubicBezTo>
                    <a:pt x="34" y="66"/>
                    <a:pt x="34" y="66"/>
                    <a:pt x="34" y="67"/>
                  </a:cubicBezTo>
                  <a:cubicBezTo>
                    <a:pt x="35" y="67"/>
                    <a:pt x="35" y="67"/>
                    <a:pt x="35" y="67"/>
                  </a:cubicBezTo>
                  <a:cubicBezTo>
                    <a:pt x="35" y="66"/>
                    <a:pt x="36" y="66"/>
                    <a:pt x="36" y="66"/>
                  </a:cubicBezTo>
                  <a:cubicBezTo>
                    <a:pt x="36" y="66"/>
                    <a:pt x="37" y="66"/>
                    <a:pt x="37" y="66"/>
                  </a:cubicBezTo>
                  <a:cubicBezTo>
                    <a:pt x="37" y="66"/>
                    <a:pt x="36" y="65"/>
                    <a:pt x="36" y="65"/>
                  </a:cubicBezTo>
                  <a:cubicBezTo>
                    <a:pt x="36" y="65"/>
                    <a:pt x="36" y="64"/>
                    <a:pt x="36" y="64"/>
                  </a:cubicBezTo>
                  <a:cubicBezTo>
                    <a:pt x="36" y="64"/>
                    <a:pt x="35" y="64"/>
                    <a:pt x="35" y="64"/>
                  </a:cubicBezTo>
                  <a:cubicBezTo>
                    <a:pt x="35" y="64"/>
                    <a:pt x="35" y="64"/>
                    <a:pt x="34" y="64"/>
                  </a:cubicBezTo>
                  <a:close/>
                  <a:moveTo>
                    <a:pt x="19" y="49"/>
                  </a:moveTo>
                  <a:cubicBezTo>
                    <a:pt x="19" y="49"/>
                    <a:pt x="19" y="49"/>
                    <a:pt x="18" y="49"/>
                  </a:cubicBezTo>
                  <a:cubicBezTo>
                    <a:pt x="18" y="49"/>
                    <a:pt x="18" y="50"/>
                    <a:pt x="18" y="50"/>
                  </a:cubicBezTo>
                  <a:cubicBezTo>
                    <a:pt x="18" y="50"/>
                    <a:pt x="18" y="51"/>
                    <a:pt x="18" y="51"/>
                  </a:cubicBezTo>
                  <a:cubicBezTo>
                    <a:pt x="18" y="51"/>
                    <a:pt x="18" y="51"/>
                    <a:pt x="18" y="51"/>
                  </a:cubicBezTo>
                  <a:cubicBezTo>
                    <a:pt x="19" y="51"/>
                    <a:pt x="19" y="51"/>
                    <a:pt x="19" y="51"/>
                  </a:cubicBezTo>
                  <a:cubicBezTo>
                    <a:pt x="19" y="51"/>
                    <a:pt x="20" y="51"/>
                    <a:pt x="20" y="50"/>
                  </a:cubicBezTo>
                  <a:cubicBezTo>
                    <a:pt x="20" y="49"/>
                    <a:pt x="21" y="48"/>
                    <a:pt x="19" y="49"/>
                  </a:cubicBezTo>
                  <a:close/>
                  <a:moveTo>
                    <a:pt x="38" y="122"/>
                  </a:moveTo>
                  <a:cubicBezTo>
                    <a:pt x="37" y="123"/>
                    <a:pt x="37" y="124"/>
                    <a:pt x="36" y="125"/>
                  </a:cubicBezTo>
                  <a:cubicBezTo>
                    <a:pt x="35" y="125"/>
                    <a:pt x="35" y="125"/>
                    <a:pt x="35" y="126"/>
                  </a:cubicBezTo>
                  <a:cubicBezTo>
                    <a:pt x="34" y="126"/>
                    <a:pt x="34" y="127"/>
                    <a:pt x="33" y="127"/>
                  </a:cubicBezTo>
                  <a:cubicBezTo>
                    <a:pt x="33" y="128"/>
                    <a:pt x="32" y="128"/>
                    <a:pt x="32" y="128"/>
                  </a:cubicBezTo>
                  <a:cubicBezTo>
                    <a:pt x="32" y="129"/>
                    <a:pt x="32" y="129"/>
                    <a:pt x="32" y="129"/>
                  </a:cubicBezTo>
                  <a:cubicBezTo>
                    <a:pt x="32" y="131"/>
                    <a:pt x="32" y="131"/>
                    <a:pt x="32" y="131"/>
                  </a:cubicBezTo>
                  <a:cubicBezTo>
                    <a:pt x="33" y="131"/>
                    <a:pt x="33" y="131"/>
                    <a:pt x="33" y="131"/>
                  </a:cubicBezTo>
                  <a:cubicBezTo>
                    <a:pt x="34" y="130"/>
                    <a:pt x="35" y="130"/>
                    <a:pt x="35" y="130"/>
                  </a:cubicBezTo>
                  <a:cubicBezTo>
                    <a:pt x="36" y="130"/>
                    <a:pt x="36" y="130"/>
                    <a:pt x="36" y="129"/>
                  </a:cubicBezTo>
                  <a:cubicBezTo>
                    <a:pt x="37" y="129"/>
                    <a:pt x="37" y="129"/>
                    <a:pt x="37" y="129"/>
                  </a:cubicBezTo>
                  <a:cubicBezTo>
                    <a:pt x="38" y="128"/>
                    <a:pt x="38" y="128"/>
                    <a:pt x="39" y="128"/>
                  </a:cubicBezTo>
                  <a:cubicBezTo>
                    <a:pt x="39" y="127"/>
                    <a:pt x="39" y="127"/>
                    <a:pt x="39" y="126"/>
                  </a:cubicBezTo>
                  <a:cubicBezTo>
                    <a:pt x="39" y="125"/>
                    <a:pt x="39" y="124"/>
                    <a:pt x="38" y="12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37"/>
            <p:cNvSpPr>
              <a:spLocks/>
            </p:cNvSpPr>
            <p:nvPr/>
          </p:nvSpPr>
          <p:spPr bwMode="auto">
            <a:xfrm>
              <a:off x="4314825" y="3436938"/>
              <a:ext cx="66675" cy="103188"/>
            </a:xfrm>
            <a:custGeom>
              <a:avLst/>
              <a:gdLst/>
              <a:ahLst/>
              <a:cxnLst>
                <a:cxn ang="0">
                  <a:pos x="0" y="9"/>
                </a:cxn>
                <a:cxn ang="0">
                  <a:pos x="5" y="5"/>
                </a:cxn>
                <a:cxn ang="0">
                  <a:pos x="14" y="5"/>
                </a:cxn>
                <a:cxn ang="0">
                  <a:pos x="24" y="18"/>
                </a:cxn>
                <a:cxn ang="0">
                  <a:pos x="35" y="6"/>
                </a:cxn>
                <a:cxn ang="0">
                  <a:pos x="35" y="6"/>
                </a:cxn>
                <a:cxn ang="0">
                  <a:pos x="37" y="16"/>
                </a:cxn>
                <a:cxn ang="0">
                  <a:pos x="37" y="23"/>
                </a:cxn>
                <a:cxn ang="0">
                  <a:pos x="43" y="35"/>
                </a:cxn>
                <a:cxn ang="0">
                  <a:pos x="38" y="39"/>
                </a:cxn>
                <a:cxn ang="0">
                  <a:pos x="42" y="48"/>
                </a:cxn>
                <a:cxn ang="0">
                  <a:pos x="39" y="61"/>
                </a:cxn>
                <a:cxn ang="0">
                  <a:pos x="35" y="67"/>
                </a:cxn>
                <a:cxn ang="0">
                  <a:pos x="35" y="67"/>
                </a:cxn>
                <a:cxn ang="0">
                  <a:pos x="31" y="67"/>
                </a:cxn>
                <a:cxn ang="0">
                  <a:pos x="27" y="67"/>
                </a:cxn>
                <a:cxn ang="0">
                  <a:pos x="22" y="58"/>
                </a:cxn>
                <a:cxn ang="0">
                  <a:pos x="17" y="39"/>
                </a:cxn>
                <a:cxn ang="0">
                  <a:pos x="8" y="31"/>
                </a:cxn>
                <a:cxn ang="0">
                  <a:pos x="7" y="24"/>
                </a:cxn>
                <a:cxn ang="0">
                  <a:pos x="0" y="9"/>
                </a:cxn>
              </a:cxnLst>
              <a:rect l="0" t="0" r="r" b="b"/>
              <a:pathLst>
                <a:path w="44" h="68">
                  <a:moveTo>
                    <a:pt x="0" y="9"/>
                  </a:moveTo>
                  <a:cubicBezTo>
                    <a:pt x="5" y="5"/>
                    <a:pt x="5" y="5"/>
                    <a:pt x="5" y="5"/>
                  </a:cubicBezTo>
                  <a:cubicBezTo>
                    <a:pt x="10" y="4"/>
                    <a:pt x="9" y="0"/>
                    <a:pt x="14" y="5"/>
                  </a:cubicBezTo>
                  <a:cubicBezTo>
                    <a:pt x="16" y="8"/>
                    <a:pt x="18" y="17"/>
                    <a:pt x="24" y="18"/>
                  </a:cubicBezTo>
                  <a:cubicBezTo>
                    <a:pt x="30" y="18"/>
                    <a:pt x="30" y="6"/>
                    <a:pt x="35" y="6"/>
                  </a:cubicBezTo>
                  <a:cubicBezTo>
                    <a:pt x="35" y="6"/>
                    <a:pt x="35" y="6"/>
                    <a:pt x="35" y="6"/>
                  </a:cubicBezTo>
                  <a:cubicBezTo>
                    <a:pt x="35" y="9"/>
                    <a:pt x="37" y="14"/>
                    <a:pt x="37" y="16"/>
                  </a:cubicBezTo>
                  <a:cubicBezTo>
                    <a:pt x="37" y="19"/>
                    <a:pt x="37" y="21"/>
                    <a:pt x="37" y="23"/>
                  </a:cubicBezTo>
                  <a:cubicBezTo>
                    <a:pt x="37" y="29"/>
                    <a:pt x="42" y="31"/>
                    <a:pt x="43" y="35"/>
                  </a:cubicBezTo>
                  <a:cubicBezTo>
                    <a:pt x="44" y="39"/>
                    <a:pt x="38" y="38"/>
                    <a:pt x="38" y="39"/>
                  </a:cubicBezTo>
                  <a:cubicBezTo>
                    <a:pt x="40" y="40"/>
                    <a:pt x="42" y="46"/>
                    <a:pt x="42" y="48"/>
                  </a:cubicBezTo>
                  <a:cubicBezTo>
                    <a:pt x="39" y="61"/>
                    <a:pt x="39" y="61"/>
                    <a:pt x="39" y="61"/>
                  </a:cubicBezTo>
                  <a:cubicBezTo>
                    <a:pt x="35" y="67"/>
                    <a:pt x="35" y="67"/>
                    <a:pt x="35" y="67"/>
                  </a:cubicBezTo>
                  <a:cubicBezTo>
                    <a:pt x="35" y="67"/>
                    <a:pt x="35" y="67"/>
                    <a:pt x="35" y="67"/>
                  </a:cubicBezTo>
                  <a:cubicBezTo>
                    <a:pt x="34" y="66"/>
                    <a:pt x="32" y="67"/>
                    <a:pt x="31" y="67"/>
                  </a:cubicBezTo>
                  <a:cubicBezTo>
                    <a:pt x="30" y="68"/>
                    <a:pt x="28" y="67"/>
                    <a:pt x="27" y="67"/>
                  </a:cubicBezTo>
                  <a:cubicBezTo>
                    <a:pt x="24" y="65"/>
                    <a:pt x="25" y="60"/>
                    <a:pt x="22" y="58"/>
                  </a:cubicBezTo>
                  <a:cubicBezTo>
                    <a:pt x="16" y="53"/>
                    <a:pt x="17" y="47"/>
                    <a:pt x="17" y="39"/>
                  </a:cubicBezTo>
                  <a:cubicBezTo>
                    <a:pt x="17" y="34"/>
                    <a:pt x="8" y="32"/>
                    <a:pt x="8" y="31"/>
                  </a:cubicBezTo>
                  <a:cubicBezTo>
                    <a:pt x="19" y="29"/>
                    <a:pt x="12" y="30"/>
                    <a:pt x="7" y="24"/>
                  </a:cubicBezTo>
                  <a:cubicBezTo>
                    <a:pt x="4" y="19"/>
                    <a:pt x="2" y="14"/>
                    <a:pt x="0" y="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38"/>
            <p:cNvSpPr>
              <a:spLocks/>
            </p:cNvSpPr>
            <p:nvPr/>
          </p:nvSpPr>
          <p:spPr bwMode="auto">
            <a:xfrm>
              <a:off x="4210050" y="2744788"/>
              <a:ext cx="871538" cy="719138"/>
            </a:xfrm>
            <a:custGeom>
              <a:avLst/>
              <a:gdLst/>
              <a:ahLst/>
              <a:cxnLst>
                <a:cxn ang="0">
                  <a:pos x="57" y="443"/>
                </a:cxn>
                <a:cxn ang="0">
                  <a:pos x="32" y="333"/>
                </a:cxn>
                <a:cxn ang="0">
                  <a:pos x="21" y="275"/>
                </a:cxn>
                <a:cxn ang="0">
                  <a:pos x="15" y="251"/>
                </a:cxn>
                <a:cxn ang="0">
                  <a:pos x="17" y="230"/>
                </a:cxn>
                <a:cxn ang="0">
                  <a:pos x="8" y="220"/>
                </a:cxn>
                <a:cxn ang="0">
                  <a:pos x="11" y="195"/>
                </a:cxn>
                <a:cxn ang="0">
                  <a:pos x="11" y="185"/>
                </a:cxn>
                <a:cxn ang="0">
                  <a:pos x="13" y="181"/>
                </a:cxn>
                <a:cxn ang="0">
                  <a:pos x="0" y="147"/>
                </a:cxn>
                <a:cxn ang="0">
                  <a:pos x="16" y="131"/>
                </a:cxn>
                <a:cxn ang="0">
                  <a:pos x="24" y="142"/>
                </a:cxn>
                <a:cxn ang="0">
                  <a:pos x="36" y="140"/>
                </a:cxn>
                <a:cxn ang="0">
                  <a:pos x="49" y="133"/>
                </a:cxn>
                <a:cxn ang="0">
                  <a:pos x="53" y="111"/>
                </a:cxn>
                <a:cxn ang="0">
                  <a:pos x="80" y="99"/>
                </a:cxn>
                <a:cxn ang="0">
                  <a:pos x="70" y="65"/>
                </a:cxn>
                <a:cxn ang="0">
                  <a:pos x="83" y="43"/>
                </a:cxn>
                <a:cxn ang="0">
                  <a:pos x="93" y="33"/>
                </a:cxn>
                <a:cxn ang="0">
                  <a:pos x="80" y="26"/>
                </a:cxn>
                <a:cxn ang="0">
                  <a:pos x="95" y="7"/>
                </a:cxn>
                <a:cxn ang="0">
                  <a:pos x="125" y="5"/>
                </a:cxn>
                <a:cxn ang="0">
                  <a:pos x="176" y="44"/>
                </a:cxn>
                <a:cxn ang="0">
                  <a:pos x="237" y="57"/>
                </a:cxn>
                <a:cxn ang="0">
                  <a:pos x="275" y="47"/>
                </a:cxn>
                <a:cxn ang="0">
                  <a:pos x="335" y="34"/>
                </a:cxn>
                <a:cxn ang="0">
                  <a:pos x="398" y="32"/>
                </a:cxn>
                <a:cxn ang="0">
                  <a:pos x="438" y="32"/>
                </a:cxn>
                <a:cxn ang="0">
                  <a:pos x="494" y="33"/>
                </a:cxn>
                <a:cxn ang="0">
                  <a:pos x="531" y="35"/>
                </a:cxn>
                <a:cxn ang="0">
                  <a:pos x="553" y="50"/>
                </a:cxn>
                <a:cxn ang="0">
                  <a:pos x="538" y="79"/>
                </a:cxn>
                <a:cxn ang="0">
                  <a:pos x="547" y="101"/>
                </a:cxn>
                <a:cxn ang="0">
                  <a:pos x="544" y="147"/>
                </a:cxn>
                <a:cxn ang="0">
                  <a:pos x="538" y="159"/>
                </a:cxn>
                <a:cxn ang="0">
                  <a:pos x="553" y="172"/>
                </a:cxn>
                <a:cxn ang="0">
                  <a:pos x="566" y="186"/>
                </a:cxn>
                <a:cxn ang="0">
                  <a:pos x="545" y="192"/>
                </a:cxn>
                <a:cxn ang="0">
                  <a:pos x="528" y="229"/>
                </a:cxn>
                <a:cxn ang="0">
                  <a:pos x="527" y="242"/>
                </a:cxn>
                <a:cxn ang="0">
                  <a:pos x="504" y="237"/>
                </a:cxn>
                <a:cxn ang="0">
                  <a:pos x="499" y="186"/>
                </a:cxn>
                <a:cxn ang="0">
                  <a:pos x="474" y="184"/>
                </a:cxn>
                <a:cxn ang="0">
                  <a:pos x="437" y="188"/>
                </a:cxn>
                <a:cxn ang="0">
                  <a:pos x="410" y="161"/>
                </a:cxn>
                <a:cxn ang="0">
                  <a:pos x="388" y="186"/>
                </a:cxn>
                <a:cxn ang="0">
                  <a:pos x="369" y="203"/>
                </a:cxn>
                <a:cxn ang="0">
                  <a:pos x="361" y="234"/>
                </a:cxn>
                <a:cxn ang="0">
                  <a:pos x="335" y="264"/>
                </a:cxn>
                <a:cxn ang="0">
                  <a:pos x="321" y="270"/>
                </a:cxn>
                <a:cxn ang="0">
                  <a:pos x="299" y="284"/>
                </a:cxn>
                <a:cxn ang="0">
                  <a:pos x="278" y="310"/>
                </a:cxn>
                <a:cxn ang="0">
                  <a:pos x="264" y="345"/>
                </a:cxn>
                <a:cxn ang="0">
                  <a:pos x="208" y="336"/>
                </a:cxn>
                <a:cxn ang="0">
                  <a:pos x="169" y="377"/>
                </a:cxn>
                <a:cxn ang="0">
                  <a:pos x="137" y="390"/>
                </a:cxn>
                <a:cxn ang="0">
                  <a:pos x="114" y="403"/>
                </a:cxn>
                <a:cxn ang="0">
                  <a:pos x="119" y="421"/>
                </a:cxn>
                <a:cxn ang="0">
                  <a:pos x="113" y="442"/>
                </a:cxn>
                <a:cxn ang="0">
                  <a:pos x="103" y="457"/>
                </a:cxn>
                <a:cxn ang="0">
                  <a:pos x="73" y="456"/>
                </a:cxn>
              </a:cxnLst>
              <a:rect l="0" t="0" r="r" b="b"/>
              <a:pathLst>
                <a:path w="568" h="469">
                  <a:moveTo>
                    <a:pt x="68" y="460"/>
                  </a:moveTo>
                  <a:cubicBezTo>
                    <a:pt x="67" y="459"/>
                    <a:pt x="67" y="458"/>
                    <a:pt x="66" y="456"/>
                  </a:cubicBezTo>
                  <a:cubicBezTo>
                    <a:pt x="63" y="449"/>
                    <a:pt x="62" y="448"/>
                    <a:pt x="57" y="443"/>
                  </a:cubicBezTo>
                  <a:cubicBezTo>
                    <a:pt x="55" y="440"/>
                    <a:pt x="54" y="436"/>
                    <a:pt x="53" y="432"/>
                  </a:cubicBezTo>
                  <a:cubicBezTo>
                    <a:pt x="42" y="381"/>
                    <a:pt x="42" y="381"/>
                    <a:pt x="42" y="381"/>
                  </a:cubicBezTo>
                  <a:cubicBezTo>
                    <a:pt x="38" y="365"/>
                    <a:pt x="33" y="350"/>
                    <a:pt x="32" y="333"/>
                  </a:cubicBezTo>
                  <a:cubicBezTo>
                    <a:pt x="31" y="323"/>
                    <a:pt x="30" y="303"/>
                    <a:pt x="25" y="295"/>
                  </a:cubicBezTo>
                  <a:cubicBezTo>
                    <a:pt x="23" y="293"/>
                    <a:pt x="19" y="287"/>
                    <a:pt x="19" y="284"/>
                  </a:cubicBezTo>
                  <a:cubicBezTo>
                    <a:pt x="18" y="281"/>
                    <a:pt x="17" y="276"/>
                    <a:pt x="21" y="275"/>
                  </a:cubicBezTo>
                  <a:cubicBezTo>
                    <a:pt x="24" y="275"/>
                    <a:pt x="18" y="271"/>
                    <a:pt x="17" y="270"/>
                  </a:cubicBezTo>
                  <a:cubicBezTo>
                    <a:pt x="16" y="265"/>
                    <a:pt x="9" y="255"/>
                    <a:pt x="19" y="255"/>
                  </a:cubicBezTo>
                  <a:cubicBezTo>
                    <a:pt x="19" y="254"/>
                    <a:pt x="16" y="253"/>
                    <a:pt x="15" y="251"/>
                  </a:cubicBezTo>
                  <a:cubicBezTo>
                    <a:pt x="14" y="248"/>
                    <a:pt x="14" y="245"/>
                    <a:pt x="13" y="243"/>
                  </a:cubicBezTo>
                  <a:cubicBezTo>
                    <a:pt x="9" y="235"/>
                    <a:pt x="10" y="237"/>
                    <a:pt x="19" y="237"/>
                  </a:cubicBezTo>
                  <a:cubicBezTo>
                    <a:pt x="23" y="237"/>
                    <a:pt x="19" y="232"/>
                    <a:pt x="17" y="230"/>
                  </a:cubicBezTo>
                  <a:cubicBezTo>
                    <a:pt x="12" y="226"/>
                    <a:pt x="20" y="224"/>
                    <a:pt x="24" y="222"/>
                  </a:cubicBezTo>
                  <a:cubicBezTo>
                    <a:pt x="30" y="216"/>
                    <a:pt x="20" y="222"/>
                    <a:pt x="20" y="213"/>
                  </a:cubicBezTo>
                  <a:cubicBezTo>
                    <a:pt x="20" y="204"/>
                    <a:pt x="13" y="232"/>
                    <a:pt x="8" y="220"/>
                  </a:cubicBezTo>
                  <a:cubicBezTo>
                    <a:pt x="6" y="215"/>
                    <a:pt x="9" y="211"/>
                    <a:pt x="8" y="206"/>
                  </a:cubicBezTo>
                  <a:cubicBezTo>
                    <a:pt x="7" y="200"/>
                    <a:pt x="6" y="199"/>
                    <a:pt x="13" y="199"/>
                  </a:cubicBezTo>
                  <a:cubicBezTo>
                    <a:pt x="17" y="199"/>
                    <a:pt x="12" y="196"/>
                    <a:pt x="11" y="195"/>
                  </a:cubicBezTo>
                  <a:cubicBezTo>
                    <a:pt x="9" y="194"/>
                    <a:pt x="6" y="196"/>
                    <a:pt x="5" y="194"/>
                  </a:cubicBezTo>
                  <a:cubicBezTo>
                    <a:pt x="4" y="192"/>
                    <a:pt x="5" y="191"/>
                    <a:pt x="5" y="190"/>
                  </a:cubicBezTo>
                  <a:cubicBezTo>
                    <a:pt x="5" y="187"/>
                    <a:pt x="9" y="186"/>
                    <a:pt x="11" y="185"/>
                  </a:cubicBezTo>
                  <a:cubicBezTo>
                    <a:pt x="12" y="185"/>
                    <a:pt x="14" y="184"/>
                    <a:pt x="15" y="183"/>
                  </a:cubicBezTo>
                  <a:cubicBezTo>
                    <a:pt x="14" y="183"/>
                    <a:pt x="14" y="181"/>
                    <a:pt x="13" y="181"/>
                  </a:cubicBezTo>
                  <a:cubicBezTo>
                    <a:pt x="13" y="181"/>
                    <a:pt x="13" y="181"/>
                    <a:pt x="13" y="181"/>
                  </a:cubicBezTo>
                  <a:cubicBezTo>
                    <a:pt x="7" y="183"/>
                    <a:pt x="3" y="185"/>
                    <a:pt x="2" y="177"/>
                  </a:cubicBezTo>
                  <a:cubicBezTo>
                    <a:pt x="1" y="172"/>
                    <a:pt x="1" y="166"/>
                    <a:pt x="1" y="161"/>
                  </a:cubicBezTo>
                  <a:cubicBezTo>
                    <a:pt x="0" y="156"/>
                    <a:pt x="0" y="152"/>
                    <a:pt x="0" y="147"/>
                  </a:cubicBezTo>
                  <a:cubicBezTo>
                    <a:pt x="0" y="144"/>
                    <a:pt x="1" y="141"/>
                    <a:pt x="2" y="138"/>
                  </a:cubicBezTo>
                  <a:cubicBezTo>
                    <a:pt x="2" y="138"/>
                    <a:pt x="2" y="138"/>
                    <a:pt x="2" y="138"/>
                  </a:cubicBezTo>
                  <a:cubicBezTo>
                    <a:pt x="16" y="131"/>
                    <a:pt x="16" y="131"/>
                    <a:pt x="16" y="131"/>
                  </a:cubicBezTo>
                  <a:cubicBezTo>
                    <a:pt x="16" y="131"/>
                    <a:pt x="16" y="131"/>
                    <a:pt x="16" y="131"/>
                  </a:cubicBezTo>
                  <a:cubicBezTo>
                    <a:pt x="16" y="134"/>
                    <a:pt x="17" y="137"/>
                    <a:pt x="18" y="139"/>
                  </a:cubicBezTo>
                  <a:cubicBezTo>
                    <a:pt x="19" y="142"/>
                    <a:pt x="21" y="141"/>
                    <a:pt x="24" y="142"/>
                  </a:cubicBezTo>
                  <a:cubicBezTo>
                    <a:pt x="26" y="143"/>
                    <a:pt x="27" y="143"/>
                    <a:pt x="29" y="144"/>
                  </a:cubicBezTo>
                  <a:cubicBezTo>
                    <a:pt x="31" y="146"/>
                    <a:pt x="33" y="146"/>
                    <a:pt x="35" y="145"/>
                  </a:cubicBezTo>
                  <a:cubicBezTo>
                    <a:pt x="37" y="143"/>
                    <a:pt x="35" y="141"/>
                    <a:pt x="36" y="140"/>
                  </a:cubicBezTo>
                  <a:cubicBezTo>
                    <a:pt x="36" y="140"/>
                    <a:pt x="36" y="140"/>
                    <a:pt x="36" y="140"/>
                  </a:cubicBezTo>
                  <a:cubicBezTo>
                    <a:pt x="37" y="137"/>
                    <a:pt x="36" y="135"/>
                    <a:pt x="40" y="134"/>
                  </a:cubicBezTo>
                  <a:cubicBezTo>
                    <a:pt x="43" y="133"/>
                    <a:pt x="46" y="134"/>
                    <a:pt x="49" y="133"/>
                  </a:cubicBezTo>
                  <a:cubicBezTo>
                    <a:pt x="54" y="131"/>
                    <a:pt x="48" y="126"/>
                    <a:pt x="48" y="123"/>
                  </a:cubicBezTo>
                  <a:cubicBezTo>
                    <a:pt x="48" y="121"/>
                    <a:pt x="50" y="120"/>
                    <a:pt x="51" y="118"/>
                  </a:cubicBezTo>
                  <a:cubicBezTo>
                    <a:pt x="53" y="116"/>
                    <a:pt x="53" y="113"/>
                    <a:pt x="53" y="111"/>
                  </a:cubicBezTo>
                  <a:cubicBezTo>
                    <a:pt x="53" y="108"/>
                    <a:pt x="50" y="104"/>
                    <a:pt x="51" y="101"/>
                  </a:cubicBezTo>
                  <a:cubicBezTo>
                    <a:pt x="52" y="94"/>
                    <a:pt x="69" y="115"/>
                    <a:pt x="75" y="106"/>
                  </a:cubicBezTo>
                  <a:cubicBezTo>
                    <a:pt x="78" y="102"/>
                    <a:pt x="73" y="99"/>
                    <a:pt x="80" y="99"/>
                  </a:cubicBezTo>
                  <a:cubicBezTo>
                    <a:pt x="91" y="98"/>
                    <a:pt x="81" y="81"/>
                    <a:pt x="79" y="76"/>
                  </a:cubicBezTo>
                  <a:cubicBezTo>
                    <a:pt x="77" y="72"/>
                    <a:pt x="72" y="71"/>
                    <a:pt x="69" y="69"/>
                  </a:cubicBezTo>
                  <a:cubicBezTo>
                    <a:pt x="67" y="66"/>
                    <a:pt x="62" y="65"/>
                    <a:pt x="70" y="65"/>
                  </a:cubicBezTo>
                  <a:cubicBezTo>
                    <a:pt x="76" y="65"/>
                    <a:pt x="75" y="64"/>
                    <a:pt x="75" y="59"/>
                  </a:cubicBezTo>
                  <a:cubicBezTo>
                    <a:pt x="75" y="58"/>
                    <a:pt x="82" y="57"/>
                    <a:pt x="83" y="52"/>
                  </a:cubicBezTo>
                  <a:cubicBezTo>
                    <a:pt x="84" y="49"/>
                    <a:pt x="82" y="46"/>
                    <a:pt x="83" y="43"/>
                  </a:cubicBezTo>
                  <a:cubicBezTo>
                    <a:pt x="87" y="43"/>
                    <a:pt x="91" y="45"/>
                    <a:pt x="96" y="43"/>
                  </a:cubicBezTo>
                  <a:cubicBezTo>
                    <a:pt x="99" y="42"/>
                    <a:pt x="119" y="31"/>
                    <a:pt x="104" y="33"/>
                  </a:cubicBezTo>
                  <a:cubicBezTo>
                    <a:pt x="100" y="34"/>
                    <a:pt x="98" y="34"/>
                    <a:pt x="93" y="33"/>
                  </a:cubicBezTo>
                  <a:cubicBezTo>
                    <a:pt x="90" y="33"/>
                    <a:pt x="86" y="39"/>
                    <a:pt x="81" y="39"/>
                  </a:cubicBezTo>
                  <a:cubicBezTo>
                    <a:pt x="77" y="39"/>
                    <a:pt x="74" y="36"/>
                    <a:pt x="76" y="32"/>
                  </a:cubicBezTo>
                  <a:cubicBezTo>
                    <a:pt x="77" y="28"/>
                    <a:pt x="76" y="28"/>
                    <a:pt x="80" y="26"/>
                  </a:cubicBezTo>
                  <a:cubicBezTo>
                    <a:pt x="86" y="23"/>
                    <a:pt x="79" y="22"/>
                    <a:pt x="78" y="20"/>
                  </a:cubicBezTo>
                  <a:cubicBezTo>
                    <a:pt x="75" y="14"/>
                    <a:pt x="82" y="12"/>
                    <a:pt x="86" y="10"/>
                  </a:cubicBezTo>
                  <a:cubicBezTo>
                    <a:pt x="95" y="7"/>
                    <a:pt x="95" y="7"/>
                    <a:pt x="95" y="7"/>
                  </a:cubicBezTo>
                  <a:cubicBezTo>
                    <a:pt x="95" y="7"/>
                    <a:pt x="95" y="7"/>
                    <a:pt x="95" y="7"/>
                  </a:cubicBezTo>
                  <a:cubicBezTo>
                    <a:pt x="103" y="7"/>
                    <a:pt x="110" y="0"/>
                    <a:pt x="118" y="0"/>
                  </a:cubicBezTo>
                  <a:cubicBezTo>
                    <a:pt x="119" y="3"/>
                    <a:pt x="125" y="4"/>
                    <a:pt x="125" y="5"/>
                  </a:cubicBezTo>
                  <a:cubicBezTo>
                    <a:pt x="125" y="12"/>
                    <a:pt x="121" y="23"/>
                    <a:pt x="132" y="27"/>
                  </a:cubicBezTo>
                  <a:cubicBezTo>
                    <a:pt x="141" y="31"/>
                    <a:pt x="145" y="30"/>
                    <a:pt x="154" y="30"/>
                  </a:cubicBezTo>
                  <a:cubicBezTo>
                    <a:pt x="162" y="30"/>
                    <a:pt x="165" y="44"/>
                    <a:pt x="176" y="44"/>
                  </a:cubicBezTo>
                  <a:cubicBezTo>
                    <a:pt x="183" y="44"/>
                    <a:pt x="188" y="47"/>
                    <a:pt x="195" y="47"/>
                  </a:cubicBezTo>
                  <a:cubicBezTo>
                    <a:pt x="219" y="47"/>
                    <a:pt x="219" y="47"/>
                    <a:pt x="219" y="47"/>
                  </a:cubicBezTo>
                  <a:cubicBezTo>
                    <a:pt x="231" y="47"/>
                    <a:pt x="235" y="43"/>
                    <a:pt x="237" y="57"/>
                  </a:cubicBezTo>
                  <a:cubicBezTo>
                    <a:pt x="239" y="66"/>
                    <a:pt x="244" y="73"/>
                    <a:pt x="253" y="69"/>
                  </a:cubicBezTo>
                  <a:cubicBezTo>
                    <a:pt x="272" y="60"/>
                    <a:pt x="272" y="60"/>
                    <a:pt x="272" y="60"/>
                  </a:cubicBezTo>
                  <a:cubicBezTo>
                    <a:pt x="281" y="55"/>
                    <a:pt x="265" y="52"/>
                    <a:pt x="275" y="47"/>
                  </a:cubicBezTo>
                  <a:cubicBezTo>
                    <a:pt x="288" y="39"/>
                    <a:pt x="288" y="26"/>
                    <a:pt x="306" y="22"/>
                  </a:cubicBezTo>
                  <a:cubicBezTo>
                    <a:pt x="314" y="20"/>
                    <a:pt x="328" y="13"/>
                    <a:pt x="333" y="22"/>
                  </a:cubicBezTo>
                  <a:cubicBezTo>
                    <a:pt x="334" y="24"/>
                    <a:pt x="338" y="34"/>
                    <a:pt x="335" y="34"/>
                  </a:cubicBezTo>
                  <a:cubicBezTo>
                    <a:pt x="315" y="34"/>
                    <a:pt x="336" y="50"/>
                    <a:pt x="342" y="49"/>
                  </a:cubicBezTo>
                  <a:cubicBezTo>
                    <a:pt x="358" y="49"/>
                    <a:pt x="367" y="48"/>
                    <a:pt x="381" y="38"/>
                  </a:cubicBezTo>
                  <a:cubicBezTo>
                    <a:pt x="382" y="37"/>
                    <a:pt x="398" y="26"/>
                    <a:pt x="398" y="32"/>
                  </a:cubicBezTo>
                  <a:cubicBezTo>
                    <a:pt x="398" y="40"/>
                    <a:pt x="406" y="36"/>
                    <a:pt x="412" y="38"/>
                  </a:cubicBezTo>
                  <a:cubicBezTo>
                    <a:pt x="415" y="39"/>
                    <a:pt x="426" y="40"/>
                    <a:pt x="429" y="37"/>
                  </a:cubicBezTo>
                  <a:cubicBezTo>
                    <a:pt x="434" y="32"/>
                    <a:pt x="432" y="34"/>
                    <a:pt x="438" y="32"/>
                  </a:cubicBezTo>
                  <a:cubicBezTo>
                    <a:pt x="446" y="28"/>
                    <a:pt x="450" y="21"/>
                    <a:pt x="459" y="25"/>
                  </a:cubicBezTo>
                  <a:cubicBezTo>
                    <a:pt x="465" y="27"/>
                    <a:pt x="467" y="24"/>
                    <a:pt x="472" y="30"/>
                  </a:cubicBezTo>
                  <a:cubicBezTo>
                    <a:pt x="479" y="39"/>
                    <a:pt x="482" y="26"/>
                    <a:pt x="494" y="33"/>
                  </a:cubicBezTo>
                  <a:cubicBezTo>
                    <a:pt x="496" y="35"/>
                    <a:pt x="505" y="34"/>
                    <a:pt x="508" y="35"/>
                  </a:cubicBezTo>
                  <a:cubicBezTo>
                    <a:pt x="515" y="35"/>
                    <a:pt x="516" y="28"/>
                    <a:pt x="523" y="28"/>
                  </a:cubicBezTo>
                  <a:cubicBezTo>
                    <a:pt x="527" y="29"/>
                    <a:pt x="529" y="31"/>
                    <a:pt x="531" y="35"/>
                  </a:cubicBezTo>
                  <a:cubicBezTo>
                    <a:pt x="532" y="36"/>
                    <a:pt x="533" y="38"/>
                    <a:pt x="534" y="40"/>
                  </a:cubicBezTo>
                  <a:cubicBezTo>
                    <a:pt x="538" y="45"/>
                    <a:pt x="547" y="48"/>
                    <a:pt x="553" y="50"/>
                  </a:cubicBezTo>
                  <a:cubicBezTo>
                    <a:pt x="553" y="50"/>
                    <a:pt x="553" y="50"/>
                    <a:pt x="553" y="50"/>
                  </a:cubicBezTo>
                  <a:cubicBezTo>
                    <a:pt x="552" y="56"/>
                    <a:pt x="544" y="58"/>
                    <a:pt x="541" y="63"/>
                  </a:cubicBezTo>
                  <a:cubicBezTo>
                    <a:pt x="538" y="67"/>
                    <a:pt x="539" y="70"/>
                    <a:pt x="538" y="74"/>
                  </a:cubicBezTo>
                  <a:cubicBezTo>
                    <a:pt x="538" y="75"/>
                    <a:pt x="537" y="77"/>
                    <a:pt x="538" y="79"/>
                  </a:cubicBezTo>
                  <a:cubicBezTo>
                    <a:pt x="539" y="81"/>
                    <a:pt x="544" y="79"/>
                    <a:pt x="544" y="83"/>
                  </a:cubicBezTo>
                  <a:cubicBezTo>
                    <a:pt x="544" y="87"/>
                    <a:pt x="542" y="93"/>
                    <a:pt x="541" y="97"/>
                  </a:cubicBezTo>
                  <a:cubicBezTo>
                    <a:pt x="538" y="107"/>
                    <a:pt x="542" y="103"/>
                    <a:pt x="547" y="101"/>
                  </a:cubicBezTo>
                  <a:cubicBezTo>
                    <a:pt x="548" y="109"/>
                    <a:pt x="548" y="114"/>
                    <a:pt x="547" y="122"/>
                  </a:cubicBezTo>
                  <a:cubicBezTo>
                    <a:pt x="546" y="128"/>
                    <a:pt x="542" y="128"/>
                    <a:pt x="538" y="131"/>
                  </a:cubicBezTo>
                  <a:cubicBezTo>
                    <a:pt x="527" y="140"/>
                    <a:pt x="546" y="138"/>
                    <a:pt x="544" y="147"/>
                  </a:cubicBezTo>
                  <a:cubicBezTo>
                    <a:pt x="543" y="149"/>
                    <a:pt x="543" y="153"/>
                    <a:pt x="542" y="154"/>
                  </a:cubicBezTo>
                  <a:cubicBezTo>
                    <a:pt x="541" y="156"/>
                    <a:pt x="536" y="152"/>
                    <a:pt x="536" y="156"/>
                  </a:cubicBezTo>
                  <a:cubicBezTo>
                    <a:pt x="536" y="157"/>
                    <a:pt x="538" y="158"/>
                    <a:pt x="538" y="159"/>
                  </a:cubicBezTo>
                  <a:cubicBezTo>
                    <a:pt x="538" y="161"/>
                    <a:pt x="536" y="162"/>
                    <a:pt x="536" y="164"/>
                  </a:cubicBezTo>
                  <a:cubicBezTo>
                    <a:pt x="537" y="167"/>
                    <a:pt x="543" y="160"/>
                    <a:pt x="545" y="165"/>
                  </a:cubicBezTo>
                  <a:cubicBezTo>
                    <a:pt x="547" y="168"/>
                    <a:pt x="551" y="169"/>
                    <a:pt x="553" y="172"/>
                  </a:cubicBezTo>
                  <a:cubicBezTo>
                    <a:pt x="555" y="174"/>
                    <a:pt x="553" y="175"/>
                    <a:pt x="552" y="176"/>
                  </a:cubicBezTo>
                  <a:cubicBezTo>
                    <a:pt x="549" y="180"/>
                    <a:pt x="558" y="180"/>
                    <a:pt x="559" y="180"/>
                  </a:cubicBezTo>
                  <a:cubicBezTo>
                    <a:pt x="563" y="181"/>
                    <a:pt x="564" y="183"/>
                    <a:pt x="566" y="186"/>
                  </a:cubicBezTo>
                  <a:cubicBezTo>
                    <a:pt x="568" y="191"/>
                    <a:pt x="562" y="198"/>
                    <a:pt x="557" y="200"/>
                  </a:cubicBezTo>
                  <a:cubicBezTo>
                    <a:pt x="554" y="201"/>
                    <a:pt x="554" y="202"/>
                    <a:pt x="551" y="198"/>
                  </a:cubicBezTo>
                  <a:cubicBezTo>
                    <a:pt x="549" y="196"/>
                    <a:pt x="546" y="195"/>
                    <a:pt x="545" y="192"/>
                  </a:cubicBezTo>
                  <a:cubicBezTo>
                    <a:pt x="545" y="192"/>
                    <a:pt x="537" y="200"/>
                    <a:pt x="536" y="201"/>
                  </a:cubicBezTo>
                  <a:cubicBezTo>
                    <a:pt x="530" y="207"/>
                    <a:pt x="530" y="213"/>
                    <a:pt x="528" y="221"/>
                  </a:cubicBezTo>
                  <a:cubicBezTo>
                    <a:pt x="526" y="224"/>
                    <a:pt x="526" y="226"/>
                    <a:pt x="528" y="229"/>
                  </a:cubicBezTo>
                  <a:cubicBezTo>
                    <a:pt x="532" y="233"/>
                    <a:pt x="529" y="233"/>
                    <a:pt x="528" y="237"/>
                  </a:cubicBezTo>
                  <a:cubicBezTo>
                    <a:pt x="527" y="242"/>
                    <a:pt x="527" y="242"/>
                    <a:pt x="527" y="242"/>
                  </a:cubicBezTo>
                  <a:cubicBezTo>
                    <a:pt x="527" y="242"/>
                    <a:pt x="527" y="242"/>
                    <a:pt x="527" y="242"/>
                  </a:cubicBezTo>
                  <a:cubicBezTo>
                    <a:pt x="522" y="242"/>
                    <a:pt x="519" y="244"/>
                    <a:pt x="514" y="244"/>
                  </a:cubicBezTo>
                  <a:cubicBezTo>
                    <a:pt x="512" y="243"/>
                    <a:pt x="510" y="240"/>
                    <a:pt x="508" y="239"/>
                  </a:cubicBezTo>
                  <a:cubicBezTo>
                    <a:pt x="506" y="239"/>
                    <a:pt x="505" y="238"/>
                    <a:pt x="504" y="237"/>
                  </a:cubicBezTo>
                  <a:cubicBezTo>
                    <a:pt x="502" y="236"/>
                    <a:pt x="503" y="231"/>
                    <a:pt x="503" y="228"/>
                  </a:cubicBezTo>
                  <a:cubicBezTo>
                    <a:pt x="503" y="220"/>
                    <a:pt x="500" y="212"/>
                    <a:pt x="501" y="204"/>
                  </a:cubicBezTo>
                  <a:cubicBezTo>
                    <a:pt x="502" y="196"/>
                    <a:pt x="507" y="189"/>
                    <a:pt x="499" y="186"/>
                  </a:cubicBezTo>
                  <a:cubicBezTo>
                    <a:pt x="497" y="186"/>
                    <a:pt x="495" y="183"/>
                    <a:pt x="494" y="182"/>
                  </a:cubicBezTo>
                  <a:cubicBezTo>
                    <a:pt x="491" y="180"/>
                    <a:pt x="486" y="174"/>
                    <a:pt x="482" y="179"/>
                  </a:cubicBezTo>
                  <a:cubicBezTo>
                    <a:pt x="481" y="181"/>
                    <a:pt x="476" y="185"/>
                    <a:pt x="474" y="184"/>
                  </a:cubicBezTo>
                  <a:cubicBezTo>
                    <a:pt x="469" y="181"/>
                    <a:pt x="472" y="184"/>
                    <a:pt x="467" y="186"/>
                  </a:cubicBezTo>
                  <a:cubicBezTo>
                    <a:pt x="463" y="185"/>
                    <a:pt x="450" y="169"/>
                    <a:pt x="450" y="182"/>
                  </a:cubicBezTo>
                  <a:cubicBezTo>
                    <a:pt x="450" y="190"/>
                    <a:pt x="445" y="191"/>
                    <a:pt x="437" y="188"/>
                  </a:cubicBezTo>
                  <a:cubicBezTo>
                    <a:pt x="432" y="187"/>
                    <a:pt x="433" y="180"/>
                    <a:pt x="432" y="177"/>
                  </a:cubicBezTo>
                  <a:cubicBezTo>
                    <a:pt x="431" y="170"/>
                    <a:pt x="423" y="172"/>
                    <a:pt x="419" y="169"/>
                  </a:cubicBezTo>
                  <a:cubicBezTo>
                    <a:pt x="416" y="166"/>
                    <a:pt x="415" y="162"/>
                    <a:pt x="410" y="161"/>
                  </a:cubicBezTo>
                  <a:cubicBezTo>
                    <a:pt x="404" y="161"/>
                    <a:pt x="401" y="162"/>
                    <a:pt x="396" y="158"/>
                  </a:cubicBezTo>
                  <a:cubicBezTo>
                    <a:pt x="382" y="148"/>
                    <a:pt x="393" y="165"/>
                    <a:pt x="388" y="173"/>
                  </a:cubicBezTo>
                  <a:cubicBezTo>
                    <a:pt x="384" y="179"/>
                    <a:pt x="382" y="180"/>
                    <a:pt x="388" y="186"/>
                  </a:cubicBezTo>
                  <a:cubicBezTo>
                    <a:pt x="394" y="192"/>
                    <a:pt x="379" y="193"/>
                    <a:pt x="378" y="196"/>
                  </a:cubicBezTo>
                  <a:cubicBezTo>
                    <a:pt x="377" y="198"/>
                    <a:pt x="380" y="204"/>
                    <a:pt x="378" y="205"/>
                  </a:cubicBezTo>
                  <a:cubicBezTo>
                    <a:pt x="376" y="207"/>
                    <a:pt x="371" y="204"/>
                    <a:pt x="369" y="203"/>
                  </a:cubicBezTo>
                  <a:cubicBezTo>
                    <a:pt x="355" y="197"/>
                    <a:pt x="359" y="201"/>
                    <a:pt x="354" y="213"/>
                  </a:cubicBezTo>
                  <a:cubicBezTo>
                    <a:pt x="347" y="217"/>
                    <a:pt x="344" y="220"/>
                    <a:pt x="350" y="227"/>
                  </a:cubicBezTo>
                  <a:cubicBezTo>
                    <a:pt x="352" y="229"/>
                    <a:pt x="363" y="232"/>
                    <a:pt x="361" y="234"/>
                  </a:cubicBezTo>
                  <a:cubicBezTo>
                    <a:pt x="359" y="236"/>
                    <a:pt x="356" y="239"/>
                    <a:pt x="353" y="242"/>
                  </a:cubicBezTo>
                  <a:cubicBezTo>
                    <a:pt x="349" y="245"/>
                    <a:pt x="350" y="247"/>
                    <a:pt x="348" y="252"/>
                  </a:cubicBezTo>
                  <a:cubicBezTo>
                    <a:pt x="346" y="260"/>
                    <a:pt x="338" y="258"/>
                    <a:pt x="335" y="264"/>
                  </a:cubicBezTo>
                  <a:cubicBezTo>
                    <a:pt x="333" y="267"/>
                    <a:pt x="335" y="271"/>
                    <a:pt x="334" y="275"/>
                  </a:cubicBezTo>
                  <a:cubicBezTo>
                    <a:pt x="334" y="275"/>
                    <a:pt x="334" y="275"/>
                    <a:pt x="334" y="275"/>
                  </a:cubicBezTo>
                  <a:cubicBezTo>
                    <a:pt x="331" y="274"/>
                    <a:pt x="323" y="275"/>
                    <a:pt x="321" y="270"/>
                  </a:cubicBezTo>
                  <a:cubicBezTo>
                    <a:pt x="321" y="267"/>
                    <a:pt x="321" y="256"/>
                    <a:pt x="315" y="263"/>
                  </a:cubicBezTo>
                  <a:cubicBezTo>
                    <a:pt x="311" y="267"/>
                    <a:pt x="313" y="272"/>
                    <a:pt x="313" y="277"/>
                  </a:cubicBezTo>
                  <a:cubicBezTo>
                    <a:pt x="312" y="284"/>
                    <a:pt x="304" y="282"/>
                    <a:pt x="299" y="284"/>
                  </a:cubicBezTo>
                  <a:cubicBezTo>
                    <a:pt x="296" y="286"/>
                    <a:pt x="294" y="290"/>
                    <a:pt x="292" y="293"/>
                  </a:cubicBezTo>
                  <a:cubicBezTo>
                    <a:pt x="291" y="297"/>
                    <a:pt x="292" y="302"/>
                    <a:pt x="288" y="304"/>
                  </a:cubicBezTo>
                  <a:cubicBezTo>
                    <a:pt x="285" y="306"/>
                    <a:pt x="278" y="306"/>
                    <a:pt x="278" y="310"/>
                  </a:cubicBezTo>
                  <a:cubicBezTo>
                    <a:pt x="277" y="324"/>
                    <a:pt x="267" y="311"/>
                    <a:pt x="260" y="315"/>
                  </a:cubicBezTo>
                  <a:cubicBezTo>
                    <a:pt x="253" y="320"/>
                    <a:pt x="258" y="325"/>
                    <a:pt x="256" y="330"/>
                  </a:cubicBezTo>
                  <a:cubicBezTo>
                    <a:pt x="253" y="339"/>
                    <a:pt x="267" y="341"/>
                    <a:pt x="264" y="345"/>
                  </a:cubicBezTo>
                  <a:cubicBezTo>
                    <a:pt x="263" y="346"/>
                    <a:pt x="237" y="348"/>
                    <a:pt x="234" y="347"/>
                  </a:cubicBezTo>
                  <a:cubicBezTo>
                    <a:pt x="230" y="344"/>
                    <a:pt x="232" y="341"/>
                    <a:pt x="226" y="342"/>
                  </a:cubicBezTo>
                  <a:cubicBezTo>
                    <a:pt x="219" y="343"/>
                    <a:pt x="214" y="338"/>
                    <a:pt x="208" y="336"/>
                  </a:cubicBezTo>
                  <a:cubicBezTo>
                    <a:pt x="204" y="344"/>
                    <a:pt x="207" y="365"/>
                    <a:pt x="207" y="375"/>
                  </a:cubicBezTo>
                  <a:cubicBezTo>
                    <a:pt x="204" y="376"/>
                    <a:pt x="197" y="368"/>
                    <a:pt x="191" y="370"/>
                  </a:cubicBezTo>
                  <a:cubicBezTo>
                    <a:pt x="185" y="372"/>
                    <a:pt x="174" y="380"/>
                    <a:pt x="169" y="377"/>
                  </a:cubicBezTo>
                  <a:cubicBezTo>
                    <a:pt x="166" y="375"/>
                    <a:pt x="161" y="369"/>
                    <a:pt x="158" y="369"/>
                  </a:cubicBezTo>
                  <a:cubicBezTo>
                    <a:pt x="154" y="373"/>
                    <a:pt x="154" y="378"/>
                    <a:pt x="149" y="382"/>
                  </a:cubicBezTo>
                  <a:cubicBezTo>
                    <a:pt x="137" y="390"/>
                    <a:pt x="137" y="390"/>
                    <a:pt x="137" y="390"/>
                  </a:cubicBezTo>
                  <a:cubicBezTo>
                    <a:pt x="135" y="392"/>
                    <a:pt x="135" y="396"/>
                    <a:pt x="133" y="397"/>
                  </a:cubicBezTo>
                  <a:cubicBezTo>
                    <a:pt x="130" y="399"/>
                    <a:pt x="128" y="394"/>
                    <a:pt x="126" y="394"/>
                  </a:cubicBezTo>
                  <a:cubicBezTo>
                    <a:pt x="120" y="393"/>
                    <a:pt x="118" y="401"/>
                    <a:pt x="114" y="403"/>
                  </a:cubicBezTo>
                  <a:cubicBezTo>
                    <a:pt x="112" y="405"/>
                    <a:pt x="108" y="403"/>
                    <a:pt x="107" y="404"/>
                  </a:cubicBezTo>
                  <a:cubicBezTo>
                    <a:pt x="107" y="407"/>
                    <a:pt x="112" y="409"/>
                    <a:pt x="113" y="411"/>
                  </a:cubicBezTo>
                  <a:cubicBezTo>
                    <a:pt x="115" y="414"/>
                    <a:pt x="116" y="419"/>
                    <a:pt x="119" y="421"/>
                  </a:cubicBezTo>
                  <a:cubicBezTo>
                    <a:pt x="119" y="424"/>
                    <a:pt x="124" y="426"/>
                    <a:pt x="122" y="429"/>
                  </a:cubicBezTo>
                  <a:cubicBezTo>
                    <a:pt x="120" y="432"/>
                    <a:pt x="118" y="430"/>
                    <a:pt x="119" y="435"/>
                  </a:cubicBezTo>
                  <a:cubicBezTo>
                    <a:pt x="121" y="442"/>
                    <a:pt x="114" y="436"/>
                    <a:pt x="113" y="442"/>
                  </a:cubicBezTo>
                  <a:cubicBezTo>
                    <a:pt x="112" y="444"/>
                    <a:pt x="112" y="448"/>
                    <a:pt x="112" y="451"/>
                  </a:cubicBezTo>
                  <a:cubicBezTo>
                    <a:pt x="112" y="457"/>
                    <a:pt x="108" y="456"/>
                    <a:pt x="103" y="457"/>
                  </a:cubicBezTo>
                  <a:cubicBezTo>
                    <a:pt x="103" y="457"/>
                    <a:pt x="103" y="457"/>
                    <a:pt x="103" y="457"/>
                  </a:cubicBezTo>
                  <a:cubicBezTo>
                    <a:pt x="98" y="457"/>
                    <a:pt x="98" y="469"/>
                    <a:pt x="92" y="469"/>
                  </a:cubicBezTo>
                  <a:cubicBezTo>
                    <a:pt x="86" y="468"/>
                    <a:pt x="84" y="459"/>
                    <a:pt x="82" y="456"/>
                  </a:cubicBezTo>
                  <a:cubicBezTo>
                    <a:pt x="77" y="451"/>
                    <a:pt x="78" y="455"/>
                    <a:pt x="73" y="456"/>
                  </a:cubicBezTo>
                  <a:cubicBezTo>
                    <a:pt x="68" y="460"/>
                    <a:pt x="68" y="460"/>
                    <a:pt x="68" y="46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39"/>
            <p:cNvSpPr>
              <a:spLocks noEditPoints="1"/>
            </p:cNvSpPr>
            <p:nvPr/>
          </p:nvSpPr>
          <p:spPr bwMode="auto">
            <a:xfrm>
              <a:off x="4222750" y="2917825"/>
              <a:ext cx="42863" cy="50800"/>
            </a:xfrm>
            <a:custGeom>
              <a:avLst/>
              <a:gdLst/>
              <a:ahLst/>
              <a:cxnLst>
                <a:cxn ang="0">
                  <a:pos x="0" y="10"/>
                </a:cxn>
                <a:cxn ang="0">
                  <a:pos x="3" y="0"/>
                </a:cxn>
                <a:cxn ang="0">
                  <a:pos x="3" y="0"/>
                </a:cxn>
                <a:cxn ang="0">
                  <a:pos x="6" y="2"/>
                </a:cxn>
                <a:cxn ang="0">
                  <a:pos x="7" y="4"/>
                </a:cxn>
                <a:cxn ang="0">
                  <a:pos x="8" y="7"/>
                </a:cxn>
                <a:cxn ang="0">
                  <a:pos x="4" y="10"/>
                </a:cxn>
                <a:cxn ang="0">
                  <a:pos x="0" y="10"/>
                </a:cxn>
                <a:cxn ang="0">
                  <a:pos x="0" y="10"/>
                </a:cxn>
                <a:cxn ang="0">
                  <a:pos x="8" y="18"/>
                </a:cxn>
                <a:cxn ang="0">
                  <a:pos x="14" y="11"/>
                </a:cxn>
                <a:cxn ang="0">
                  <a:pos x="23" y="13"/>
                </a:cxn>
                <a:cxn ang="0">
                  <a:pos x="22" y="18"/>
                </a:cxn>
                <a:cxn ang="0">
                  <a:pos x="24" y="24"/>
                </a:cxn>
                <a:cxn ang="0">
                  <a:pos x="28" y="27"/>
                </a:cxn>
                <a:cxn ang="0">
                  <a:pos x="27" y="32"/>
                </a:cxn>
                <a:cxn ang="0">
                  <a:pos x="21" y="31"/>
                </a:cxn>
                <a:cxn ang="0">
                  <a:pos x="16" y="29"/>
                </a:cxn>
                <a:cxn ang="0">
                  <a:pos x="10" y="26"/>
                </a:cxn>
                <a:cxn ang="0">
                  <a:pos x="8" y="18"/>
                </a:cxn>
              </a:cxnLst>
              <a:rect l="0" t="0" r="r" b="b"/>
              <a:pathLst>
                <a:path w="28" h="33">
                  <a:moveTo>
                    <a:pt x="0" y="10"/>
                  </a:moveTo>
                  <a:cubicBezTo>
                    <a:pt x="1" y="7"/>
                    <a:pt x="3" y="3"/>
                    <a:pt x="3" y="0"/>
                  </a:cubicBezTo>
                  <a:cubicBezTo>
                    <a:pt x="3" y="0"/>
                    <a:pt x="3" y="0"/>
                    <a:pt x="3" y="0"/>
                  </a:cubicBezTo>
                  <a:cubicBezTo>
                    <a:pt x="4" y="1"/>
                    <a:pt x="6" y="2"/>
                    <a:pt x="6" y="2"/>
                  </a:cubicBezTo>
                  <a:cubicBezTo>
                    <a:pt x="6" y="3"/>
                    <a:pt x="7" y="4"/>
                    <a:pt x="7" y="4"/>
                  </a:cubicBezTo>
                  <a:cubicBezTo>
                    <a:pt x="8" y="5"/>
                    <a:pt x="8" y="6"/>
                    <a:pt x="8" y="7"/>
                  </a:cubicBezTo>
                  <a:cubicBezTo>
                    <a:pt x="8" y="9"/>
                    <a:pt x="6" y="9"/>
                    <a:pt x="4" y="10"/>
                  </a:cubicBezTo>
                  <a:cubicBezTo>
                    <a:pt x="2" y="11"/>
                    <a:pt x="2" y="11"/>
                    <a:pt x="0" y="10"/>
                  </a:cubicBezTo>
                  <a:cubicBezTo>
                    <a:pt x="0" y="10"/>
                    <a:pt x="0" y="10"/>
                    <a:pt x="0" y="10"/>
                  </a:cubicBezTo>
                  <a:close/>
                  <a:moveTo>
                    <a:pt x="8" y="18"/>
                  </a:moveTo>
                  <a:cubicBezTo>
                    <a:pt x="10" y="16"/>
                    <a:pt x="12" y="12"/>
                    <a:pt x="14" y="11"/>
                  </a:cubicBezTo>
                  <a:cubicBezTo>
                    <a:pt x="18" y="10"/>
                    <a:pt x="23" y="8"/>
                    <a:pt x="23" y="13"/>
                  </a:cubicBezTo>
                  <a:cubicBezTo>
                    <a:pt x="23" y="15"/>
                    <a:pt x="22" y="17"/>
                    <a:pt x="22" y="18"/>
                  </a:cubicBezTo>
                  <a:cubicBezTo>
                    <a:pt x="22" y="20"/>
                    <a:pt x="23" y="22"/>
                    <a:pt x="24" y="24"/>
                  </a:cubicBezTo>
                  <a:cubicBezTo>
                    <a:pt x="28" y="27"/>
                    <a:pt x="28" y="27"/>
                    <a:pt x="28" y="27"/>
                  </a:cubicBezTo>
                  <a:cubicBezTo>
                    <a:pt x="28" y="27"/>
                    <a:pt x="28" y="31"/>
                    <a:pt x="27" y="32"/>
                  </a:cubicBezTo>
                  <a:cubicBezTo>
                    <a:pt x="25" y="33"/>
                    <a:pt x="23" y="33"/>
                    <a:pt x="21" y="31"/>
                  </a:cubicBezTo>
                  <a:cubicBezTo>
                    <a:pt x="19" y="30"/>
                    <a:pt x="18" y="30"/>
                    <a:pt x="16" y="29"/>
                  </a:cubicBezTo>
                  <a:cubicBezTo>
                    <a:pt x="13" y="28"/>
                    <a:pt x="11" y="29"/>
                    <a:pt x="10" y="26"/>
                  </a:cubicBezTo>
                  <a:cubicBezTo>
                    <a:pt x="9" y="24"/>
                    <a:pt x="8" y="21"/>
                    <a:pt x="8" y="18"/>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Freeform 40"/>
            <p:cNvSpPr>
              <a:spLocks/>
            </p:cNvSpPr>
            <p:nvPr/>
          </p:nvSpPr>
          <p:spPr bwMode="auto">
            <a:xfrm>
              <a:off x="4687888" y="2971800"/>
              <a:ext cx="484188" cy="463550"/>
            </a:xfrm>
            <a:custGeom>
              <a:avLst/>
              <a:gdLst/>
              <a:ahLst/>
              <a:cxnLst>
                <a:cxn ang="0">
                  <a:pos x="291" y="191"/>
                </a:cxn>
                <a:cxn ang="0">
                  <a:pos x="299" y="179"/>
                </a:cxn>
                <a:cxn ang="0">
                  <a:pos x="314" y="156"/>
                </a:cxn>
                <a:cxn ang="0">
                  <a:pos x="292" y="159"/>
                </a:cxn>
                <a:cxn ang="0">
                  <a:pos x="288" y="164"/>
                </a:cxn>
                <a:cxn ang="0">
                  <a:pos x="262" y="163"/>
                </a:cxn>
                <a:cxn ang="0">
                  <a:pos x="262" y="163"/>
                </a:cxn>
                <a:cxn ang="0">
                  <a:pos x="259" y="144"/>
                </a:cxn>
                <a:cxn ang="0">
                  <a:pos x="251" y="130"/>
                </a:cxn>
                <a:cxn ang="0">
                  <a:pos x="239" y="112"/>
                </a:cxn>
                <a:cxn ang="0">
                  <a:pos x="220" y="103"/>
                </a:cxn>
                <a:cxn ang="0">
                  <a:pos x="215" y="94"/>
                </a:cxn>
                <a:cxn ang="0">
                  <a:pos x="196" y="91"/>
                </a:cxn>
                <a:cxn ang="0">
                  <a:pos x="191" y="80"/>
                </a:cxn>
                <a:cxn ang="0">
                  <a:pos x="187" y="38"/>
                </a:cxn>
                <a:cxn ang="0">
                  <a:pos x="170" y="31"/>
                </a:cxn>
                <a:cxn ang="0">
                  <a:pos x="155" y="38"/>
                </a:cxn>
                <a:cxn ang="0">
                  <a:pos x="125" y="40"/>
                </a:cxn>
                <a:cxn ang="0">
                  <a:pos x="107" y="21"/>
                </a:cxn>
                <a:cxn ang="0">
                  <a:pos x="84" y="10"/>
                </a:cxn>
                <a:cxn ang="0">
                  <a:pos x="76" y="38"/>
                </a:cxn>
                <a:cxn ang="0">
                  <a:pos x="66" y="57"/>
                </a:cxn>
                <a:cxn ang="0">
                  <a:pos x="42" y="65"/>
                </a:cxn>
                <a:cxn ang="0">
                  <a:pos x="49" y="86"/>
                </a:cxn>
                <a:cxn ang="0">
                  <a:pos x="36" y="104"/>
                </a:cxn>
                <a:cxn ang="0">
                  <a:pos x="22" y="127"/>
                </a:cxn>
                <a:cxn ang="0">
                  <a:pos x="22" y="139"/>
                </a:cxn>
                <a:cxn ang="0">
                  <a:pos x="27" y="158"/>
                </a:cxn>
                <a:cxn ang="0">
                  <a:pos x="19" y="175"/>
                </a:cxn>
                <a:cxn ang="0">
                  <a:pos x="33" y="188"/>
                </a:cxn>
                <a:cxn ang="0">
                  <a:pos x="20" y="197"/>
                </a:cxn>
                <a:cxn ang="0">
                  <a:pos x="22" y="214"/>
                </a:cxn>
                <a:cxn ang="0">
                  <a:pos x="22" y="231"/>
                </a:cxn>
                <a:cxn ang="0">
                  <a:pos x="9" y="257"/>
                </a:cxn>
                <a:cxn ang="0">
                  <a:pos x="23" y="294"/>
                </a:cxn>
                <a:cxn ang="0">
                  <a:pos x="23" y="295"/>
                </a:cxn>
                <a:cxn ang="0">
                  <a:pos x="42" y="299"/>
                </a:cxn>
                <a:cxn ang="0">
                  <a:pos x="59" y="299"/>
                </a:cxn>
                <a:cxn ang="0">
                  <a:pos x="76" y="291"/>
                </a:cxn>
                <a:cxn ang="0">
                  <a:pos x="98" y="283"/>
                </a:cxn>
                <a:cxn ang="0">
                  <a:pos x="116" y="279"/>
                </a:cxn>
                <a:cxn ang="0">
                  <a:pos x="132" y="273"/>
                </a:cxn>
                <a:cxn ang="0">
                  <a:pos x="141" y="257"/>
                </a:cxn>
                <a:cxn ang="0">
                  <a:pos x="156" y="246"/>
                </a:cxn>
                <a:cxn ang="0">
                  <a:pos x="171" y="241"/>
                </a:cxn>
                <a:cxn ang="0">
                  <a:pos x="187" y="242"/>
                </a:cxn>
                <a:cxn ang="0">
                  <a:pos x="198" y="220"/>
                </a:cxn>
                <a:cxn ang="0">
                  <a:pos x="207" y="216"/>
                </a:cxn>
                <a:cxn ang="0">
                  <a:pos x="220" y="227"/>
                </a:cxn>
                <a:cxn ang="0">
                  <a:pos x="231" y="223"/>
                </a:cxn>
                <a:cxn ang="0">
                  <a:pos x="230" y="211"/>
                </a:cxn>
                <a:cxn ang="0">
                  <a:pos x="252" y="214"/>
                </a:cxn>
                <a:cxn ang="0">
                  <a:pos x="272" y="201"/>
                </a:cxn>
                <a:cxn ang="0">
                  <a:pos x="284" y="191"/>
                </a:cxn>
              </a:cxnLst>
              <a:rect l="0" t="0" r="r" b="b"/>
              <a:pathLst>
                <a:path w="316" h="302">
                  <a:moveTo>
                    <a:pt x="284" y="191"/>
                  </a:moveTo>
                  <a:cubicBezTo>
                    <a:pt x="291" y="191"/>
                    <a:pt x="291" y="191"/>
                    <a:pt x="291" y="191"/>
                  </a:cubicBezTo>
                  <a:cubicBezTo>
                    <a:pt x="294" y="193"/>
                    <a:pt x="297" y="189"/>
                    <a:pt x="297" y="186"/>
                  </a:cubicBezTo>
                  <a:cubicBezTo>
                    <a:pt x="298" y="183"/>
                    <a:pt x="298" y="182"/>
                    <a:pt x="299" y="179"/>
                  </a:cubicBezTo>
                  <a:cubicBezTo>
                    <a:pt x="301" y="177"/>
                    <a:pt x="302" y="171"/>
                    <a:pt x="303" y="168"/>
                  </a:cubicBezTo>
                  <a:cubicBezTo>
                    <a:pt x="305" y="162"/>
                    <a:pt x="316" y="161"/>
                    <a:pt x="314" y="156"/>
                  </a:cubicBezTo>
                  <a:cubicBezTo>
                    <a:pt x="314" y="156"/>
                    <a:pt x="314" y="156"/>
                    <a:pt x="314" y="156"/>
                  </a:cubicBezTo>
                  <a:cubicBezTo>
                    <a:pt x="308" y="160"/>
                    <a:pt x="299" y="163"/>
                    <a:pt x="292" y="159"/>
                  </a:cubicBezTo>
                  <a:cubicBezTo>
                    <a:pt x="292" y="159"/>
                    <a:pt x="292" y="159"/>
                    <a:pt x="292" y="159"/>
                  </a:cubicBezTo>
                  <a:cubicBezTo>
                    <a:pt x="291" y="160"/>
                    <a:pt x="290" y="163"/>
                    <a:pt x="288" y="164"/>
                  </a:cubicBezTo>
                  <a:cubicBezTo>
                    <a:pt x="286" y="164"/>
                    <a:pt x="284" y="162"/>
                    <a:pt x="281" y="161"/>
                  </a:cubicBezTo>
                  <a:cubicBezTo>
                    <a:pt x="273" y="156"/>
                    <a:pt x="265" y="171"/>
                    <a:pt x="262" y="163"/>
                  </a:cubicBezTo>
                  <a:cubicBezTo>
                    <a:pt x="262" y="163"/>
                    <a:pt x="262" y="163"/>
                    <a:pt x="262" y="163"/>
                  </a:cubicBezTo>
                  <a:cubicBezTo>
                    <a:pt x="262" y="163"/>
                    <a:pt x="262" y="163"/>
                    <a:pt x="262" y="163"/>
                  </a:cubicBezTo>
                  <a:cubicBezTo>
                    <a:pt x="262" y="163"/>
                    <a:pt x="262" y="163"/>
                    <a:pt x="262" y="163"/>
                  </a:cubicBezTo>
                  <a:cubicBezTo>
                    <a:pt x="260" y="158"/>
                    <a:pt x="260" y="148"/>
                    <a:pt x="259" y="144"/>
                  </a:cubicBezTo>
                  <a:cubicBezTo>
                    <a:pt x="259" y="141"/>
                    <a:pt x="262" y="134"/>
                    <a:pt x="257" y="137"/>
                  </a:cubicBezTo>
                  <a:cubicBezTo>
                    <a:pt x="249" y="140"/>
                    <a:pt x="253" y="127"/>
                    <a:pt x="251" y="130"/>
                  </a:cubicBezTo>
                  <a:cubicBezTo>
                    <a:pt x="249" y="133"/>
                    <a:pt x="249" y="139"/>
                    <a:pt x="245" y="135"/>
                  </a:cubicBezTo>
                  <a:cubicBezTo>
                    <a:pt x="240" y="127"/>
                    <a:pt x="248" y="120"/>
                    <a:pt x="239" y="112"/>
                  </a:cubicBezTo>
                  <a:cubicBezTo>
                    <a:pt x="237" y="110"/>
                    <a:pt x="230" y="100"/>
                    <a:pt x="228" y="100"/>
                  </a:cubicBezTo>
                  <a:cubicBezTo>
                    <a:pt x="225" y="100"/>
                    <a:pt x="222" y="104"/>
                    <a:pt x="220" y="103"/>
                  </a:cubicBezTo>
                  <a:cubicBezTo>
                    <a:pt x="217" y="102"/>
                    <a:pt x="215" y="97"/>
                    <a:pt x="215" y="94"/>
                  </a:cubicBezTo>
                  <a:cubicBezTo>
                    <a:pt x="215" y="94"/>
                    <a:pt x="215" y="94"/>
                    <a:pt x="215" y="94"/>
                  </a:cubicBezTo>
                  <a:cubicBezTo>
                    <a:pt x="210" y="94"/>
                    <a:pt x="207" y="96"/>
                    <a:pt x="202" y="96"/>
                  </a:cubicBezTo>
                  <a:cubicBezTo>
                    <a:pt x="200" y="95"/>
                    <a:pt x="198" y="92"/>
                    <a:pt x="196" y="91"/>
                  </a:cubicBezTo>
                  <a:cubicBezTo>
                    <a:pt x="194" y="91"/>
                    <a:pt x="193" y="90"/>
                    <a:pt x="192" y="89"/>
                  </a:cubicBezTo>
                  <a:cubicBezTo>
                    <a:pt x="190" y="88"/>
                    <a:pt x="191" y="83"/>
                    <a:pt x="191" y="80"/>
                  </a:cubicBezTo>
                  <a:cubicBezTo>
                    <a:pt x="191" y="72"/>
                    <a:pt x="188" y="64"/>
                    <a:pt x="189" y="56"/>
                  </a:cubicBezTo>
                  <a:cubicBezTo>
                    <a:pt x="190" y="48"/>
                    <a:pt x="195" y="41"/>
                    <a:pt x="187" y="38"/>
                  </a:cubicBezTo>
                  <a:cubicBezTo>
                    <a:pt x="185" y="38"/>
                    <a:pt x="183" y="35"/>
                    <a:pt x="182" y="34"/>
                  </a:cubicBezTo>
                  <a:cubicBezTo>
                    <a:pt x="179" y="32"/>
                    <a:pt x="174" y="26"/>
                    <a:pt x="170" y="31"/>
                  </a:cubicBezTo>
                  <a:cubicBezTo>
                    <a:pt x="169" y="33"/>
                    <a:pt x="164" y="37"/>
                    <a:pt x="162" y="36"/>
                  </a:cubicBezTo>
                  <a:cubicBezTo>
                    <a:pt x="157" y="33"/>
                    <a:pt x="160" y="36"/>
                    <a:pt x="155" y="38"/>
                  </a:cubicBezTo>
                  <a:cubicBezTo>
                    <a:pt x="151" y="37"/>
                    <a:pt x="138" y="21"/>
                    <a:pt x="138" y="34"/>
                  </a:cubicBezTo>
                  <a:cubicBezTo>
                    <a:pt x="138" y="42"/>
                    <a:pt x="133" y="43"/>
                    <a:pt x="125" y="40"/>
                  </a:cubicBezTo>
                  <a:cubicBezTo>
                    <a:pt x="120" y="39"/>
                    <a:pt x="121" y="32"/>
                    <a:pt x="120" y="29"/>
                  </a:cubicBezTo>
                  <a:cubicBezTo>
                    <a:pt x="119" y="22"/>
                    <a:pt x="111" y="24"/>
                    <a:pt x="107" y="21"/>
                  </a:cubicBezTo>
                  <a:cubicBezTo>
                    <a:pt x="104" y="18"/>
                    <a:pt x="103" y="14"/>
                    <a:pt x="98" y="13"/>
                  </a:cubicBezTo>
                  <a:cubicBezTo>
                    <a:pt x="92" y="13"/>
                    <a:pt x="89" y="14"/>
                    <a:pt x="84" y="10"/>
                  </a:cubicBezTo>
                  <a:cubicBezTo>
                    <a:pt x="70" y="0"/>
                    <a:pt x="81" y="17"/>
                    <a:pt x="76" y="25"/>
                  </a:cubicBezTo>
                  <a:cubicBezTo>
                    <a:pt x="72" y="31"/>
                    <a:pt x="70" y="32"/>
                    <a:pt x="76" y="38"/>
                  </a:cubicBezTo>
                  <a:cubicBezTo>
                    <a:pt x="82" y="44"/>
                    <a:pt x="67" y="45"/>
                    <a:pt x="66" y="48"/>
                  </a:cubicBezTo>
                  <a:cubicBezTo>
                    <a:pt x="65" y="50"/>
                    <a:pt x="68" y="56"/>
                    <a:pt x="66" y="57"/>
                  </a:cubicBezTo>
                  <a:cubicBezTo>
                    <a:pt x="64" y="59"/>
                    <a:pt x="59" y="56"/>
                    <a:pt x="57" y="55"/>
                  </a:cubicBezTo>
                  <a:cubicBezTo>
                    <a:pt x="43" y="49"/>
                    <a:pt x="47" y="53"/>
                    <a:pt x="42" y="65"/>
                  </a:cubicBezTo>
                  <a:cubicBezTo>
                    <a:pt x="35" y="69"/>
                    <a:pt x="32" y="72"/>
                    <a:pt x="38" y="79"/>
                  </a:cubicBezTo>
                  <a:cubicBezTo>
                    <a:pt x="40" y="81"/>
                    <a:pt x="51" y="84"/>
                    <a:pt x="49" y="86"/>
                  </a:cubicBezTo>
                  <a:cubicBezTo>
                    <a:pt x="47" y="88"/>
                    <a:pt x="44" y="91"/>
                    <a:pt x="41" y="94"/>
                  </a:cubicBezTo>
                  <a:cubicBezTo>
                    <a:pt x="37" y="97"/>
                    <a:pt x="38" y="99"/>
                    <a:pt x="36" y="104"/>
                  </a:cubicBezTo>
                  <a:cubicBezTo>
                    <a:pt x="34" y="112"/>
                    <a:pt x="26" y="110"/>
                    <a:pt x="23" y="116"/>
                  </a:cubicBezTo>
                  <a:cubicBezTo>
                    <a:pt x="21" y="119"/>
                    <a:pt x="23" y="123"/>
                    <a:pt x="22" y="127"/>
                  </a:cubicBezTo>
                  <a:cubicBezTo>
                    <a:pt x="22" y="127"/>
                    <a:pt x="22" y="127"/>
                    <a:pt x="22" y="127"/>
                  </a:cubicBezTo>
                  <a:cubicBezTo>
                    <a:pt x="23" y="130"/>
                    <a:pt x="20" y="135"/>
                    <a:pt x="22" y="139"/>
                  </a:cubicBezTo>
                  <a:cubicBezTo>
                    <a:pt x="23" y="140"/>
                    <a:pt x="23" y="145"/>
                    <a:pt x="25" y="146"/>
                  </a:cubicBezTo>
                  <a:cubicBezTo>
                    <a:pt x="34" y="150"/>
                    <a:pt x="27" y="152"/>
                    <a:pt x="27" y="158"/>
                  </a:cubicBezTo>
                  <a:cubicBezTo>
                    <a:pt x="27" y="160"/>
                    <a:pt x="29" y="161"/>
                    <a:pt x="27" y="163"/>
                  </a:cubicBezTo>
                  <a:cubicBezTo>
                    <a:pt x="24" y="167"/>
                    <a:pt x="21" y="170"/>
                    <a:pt x="19" y="175"/>
                  </a:cubicBezTo>
                  <a:cubicBezTo>
                    <a:pt x="18" y="178"/>
                    <a:pt x="15" y="180"/>
                    <a:pt x="20" y="182"/>
                  </a:cubicBezTo>
                  <a:cubicBezTo>
                    <a:pt x="23" y="183"/>
                    <a:pt x="32" y="184"/>
                    <a:pt x="33" y="188"/>
                  </a:cubicBezTo>
                  <a:cubicBezTo>
                    <a:pt x="33" y="190"/>
                    <a:pt x="29" y="191"/>
                    <a:pt x="28" y="191"/>
                  </a:cubicBezTo>
                  <a:cubicBezTo>
                    <a:pt x="24" y="192"/>
                    <a:pt x="23" y="194"/>
                    <a:pt x="20" y="197"/>
                  </a:cubicBezTo>
                  <a:cubicBezTo>
                    <a:pt x="18" y="201"/>
                    <a:pt x="15" y="204"/>
                    <a:pt x="13" y="209"/>
                  </a:cubicBezTo>
                  <a:cubicBezTo>
                    <a:pt x="11" y="214"/>
                    <a:pt x="20" y="211"/>
                    <a:pt x="22" y="214"/>
                  </a:cubicBezTo>
                  <a:cubicBezTo>
                    <a:pt x="22" y="215"/>
                    <a:pt x="20" y="222"/>
                    <a:pt x="20" y="224"/>
                  </a:cubicBezTo>
                  <a:cubicBezTo>
                    <a:pt x="20" y="226"/>
                    <a:pt x="22" y="229"/>
                    <a:pt x="22" y="231"/>
                  </a:cubicBezTo>
                  <a:cubicBezTo>
                    <a:pt x="21" y="233"/>
                    <a:pt x="19" y="234"/>
                    <a:pt x="18" y="237"/>
                  </a:cubicBezTo>
                  <a:cubicBezTo>
                    <a:pt x="17" y="246"/>
                    <a:pt x="23" y="253"/>
                    <a:pt x="9" y="257"/>
                  </a:cubicBezTo>
                  <a:cubicBezTo>
                    <a:pt x="0" y="259"/>
                    <a:pt x="23" y="267"/>
                    <a:pt x="25" y="268"/>
                  </a:cubicBezTo>
                  <a:cubicBezTo>
                    <a:pt x="25" y="276"/>
                    <a:pt x="23" y="285"/>
                    <a:pt x="23" y="294"/>
                  </a:cubicBezTo>
                  <a:cubicBezTo>
                    <a:pt x="23" y="294"/>
                    <a:pt x="23" y="295"/>
                    <a:pt x="23" y="295"/>
                  </a:cubicBezTo>
                  <a:cubicBezTo>
                    <a:pt x="23" y="295"/>
                    <a:pt x="23" y="295"/>
                    <a:pt x="23" y="295"/>
                  </a:cubicBezTo>
                  <a:cubicBezTo>
                    <a:pt x="29" y="297"/>
                    <a:pt x="29" y="297"/>
                    <a:pt x="29" y="297"/>
                  </a:cubicBezTo>
                  <a:cubicBezTo>
                    <a:pt x="34" y="297"/>
                    <a:pt x="37" y="299"/>
                    <a:pt x="42" y="299"/>
                  </a:cubicBezTo>
                  <a:cubicBezTo>
                    <a:pt x="45" y="299"/>
                    <a:pt x="49" y="296"/>
                    <a:pt x="52" y="298"/>
                  </a:cubicBezTo>
                  <a:cubicBezTo>
                    <a:pt x="55" y="300"/>
                    <a:pt x="56" y="298"/>
                    <a:pt x="59" y="299"/>
                  </a:cubicBezTo>
                  <a:cubicBezTo>
                    <a:pt x="63" y="300"/>
                    <a:pt x="64" y="302"/>
                    <a:pt x="67" y="299"/>
                  </a:cubicBezTo>
                  <a:cubicBezTo>
                    <a:pt x="70" y="296"/>
                    <a:pt x="73" y="294"/>
                    <a:pt x="76" y="291"/>
                  </a:cubicBezTo>
                  <a:cubicBezTo>
                    <a:pt x="79" y="287"/>
                    <a:pt x="82" y="283"/>
                    <a:pt x="88" y="285"/>
                  </a:cubicBezTo>
                  <a:cubicBezTo>
                    <a:pt x="96" y="288"/>
                    <a:pt x="93" y="283"/>
                    <a:pt x="98" y="283"/>
                  </a:cubicBezTo>
                  <a:cubicBezTo>
                    <a:pt x="103" y="283"/>
                    <a:pt x="108" y="293"/>
                    <a:pt x="112" y="286"/>
                  </a:cubicBezTo>
                  <a:cubicBezTo>
                    <a:pt x="113" y="285"/>
                    <a:pt x="114" y="279"/>
                    <a:pt x="116" y="279"/>
                  </a:cubicBezTo>
                  <a:cubicBezTo>
                    <a:pt x="119" y="280"/>
                    <a:pt x="120" y="278"/>
                    <a:pt x="121" y="276"/>
                  </a:cubicBezTo>
                  <a:cubicBezTo>
                    <a:pt x="126" y="276"/>
                    <a:pt x="126" y="270"/>
                    <a:pt x="132" y="273"/>
                  </a:cubicBezTo>
                  <a:cubicBezTo>
                    <a:pt x="138" y="277"/>
                    <a:pt x="143" y="271"/>
                    <a:pt x="141" y="265"/>
                  </a:cubicBezTo>
                  <a:cubicBezTo>
                    <a:pt x="141" y="261"/>
                    <a:pt x="138" y="259"/>
                    <a:pt x="141" y="257"/>
                  </a:cubicBezTo>
                  <a:cubicBezTo>
                    <a:pt x="143" y="255"/>
                    <a:pt x="141" y="253"/>
                    <a:pt x="143" y="251"/>
                  </a:cubicBezTo>
                  <a:cubicBezTo>
                    <a:pt x="148" y="247"/>
                    <a:pt x="153" y="249"/>
                    <a:pt x="156" y="246"/>
                  </a:cubicBezTo>
                  <a:cubicBezTo>
                    <a:pt x="159" y="244"/>
                    <a:pt x="161" y="244"/>
                    <a:pt x="165" y="242"/>
                  </a:cubicBezTo>
                  <a:cubicBezTo>
                    <a:pt x="167" y="240"/>
                    <a:pt x="168" y="243"/>
                    <a:pt x="171" y="241"/>
                  </a:cubicBezTo>
                  <a:cubicBezTo>
                    <a:pt x="172" y="241"/>
                    <a:pt x="180" y="237"/>
                    <a:pt x="180" y="238"/>
                  </a:cubicBezTo>
                  <a:cubicBezTo>
                    <a:pt x="183" y="241"/>
                    <a:pt x="184" y="237"/>
                    <a:pt x="187" y="242"/>
                  </a:cubicBezTo>
                  <a:cubicBezTo>
                    <a:pt x="194" y="245"/>
                    <a:pt x="200" y="234"/>
                    <a:pt x="198" y="228"/>
                  </a:cubicBezTo>
                  <a:cubicBezTo>
                    <a:pt x="193" y="228"/>
                    <a:pt x="197" y="223"/>
                    <a:pt x="198" y="220"/>
                  </a:cubicBezTo>
                  <a:cubicBezTo>
                    <a:pt x="198" y="219"/>
                    <a:pt x="201" y="220"/>
                    <a:pt x="202" y="219"/>
                  </a:cubicBezTo>
                  <a:cubicBezTo>
                    <a:pt x="207" y="216"/>
                    <a:pt x="207" y="216"/>
                    <a:pt x="207" y="216"/>
                  </a:cubicBezTo>
                  <a:cubicBezTo>
                    <a:pt x="209" y="217"/>
                    <a:pt x="211" y="216"/>
                    <a:pt x="213" y="217"/>
                  </a:cubicBezTo>
                  <a:cubicBezTo>
                    <a:pt x="216" y="219"/>
                    <a:pt x="214" y="227"/>
                    <a:pt x="220" y="227"/>
                  </a:cubicBezTo>
                  <a:cubicBezTo>
                    <a:pt x="226" y="227"/>
                    <a:pt x="225" y="230"/>
                    <a:pt x="228" y="233"/>
                  </a:cubicBezTo>
                  <a:cubicBezTo>
                    <a:pt x="231" y="237"/>
                    <a:pt x="241" y="223"/>
                    <a:pt x="231" y="223"/>
                  </a:cubicBezTo>
                  <a:cubicBezTo>
                    <a:pt x="225" y="223"/>
                    <a:pt x="221" y="221"/>
                    <a:pt x="222" y="216"/>
                  </a:cubicBezTo>
                  <a:cubicBezTo>
                    <a:pt x="223" y="208"/>
                    <a:pt x="225" y="219"/>
                    <a:pt x="230" y="211"/>
                  </a:cubicBezTo>
                  <a:cubicBezTo>
                    <a:pt x="232" y="208"/>
                    <a:pt x="235" y="206"/>
                    <a:pt x="238" y="208"/>
                  </a:cubicBezTo>
                  <a:cubicBezTo>
                    <a:pt x="240" y="211"/>
                    <a:pt x="249" y="215"/>
                    <a:pt x="252" y="214"/>
                  </a:cubicBezTo>
                  <a:cubicBezTo>
                    <a:pt x="258" y="212"/>
                    <a:pt x="253" y="202"/>
                    <a:pt x="263" y="202"/>
                  </a:cubicBezTo>
                  <a:cubicBezTo>
                    <a:pt x="266" y="202"/>
                    <a:pt x="268" y="202"/>
                    <a:pt x="272" y="201"/>
                  </a:cubicBezTo>
                  <a:cubicBezTo>
                    <a:pt x="279" y="199"/>
                    <a:pt x="274" y="195"/>
                    <a:pt x="281" y="194"/>
                  </a:cubicBezTo>
                  <a:cubicBezTo>
                    <a:pt x="282" y="193"/>
                    <a:pt x="284" y="192"/>
                    <a:pt x="284" y="19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41"/>
            <p:cNvSpPr>
              <a:spLocks/>
            </p:cNvSpPr>
            <p:nvPr/>
          </p:nvSpPr>
          <p:spPr bwMode="auto">
            <a:xfrm>
              <a:off x="4630738" y="3067050"/>
              <a:ext cx="860425" cy="723900"/>
            </a:xfrm>
            <a:custGeom>
              <a:avLst/>
              <a:gdLst/>
              <a:ahLst/>
              <a:cxnLst>
                <a:cxn ang="0">
                  <a:pos x="370" y="83"/>
                </a:cxn>
                <a:cxn ang="0">
                  <a:pos x="408" y="52"/>
                </a:cxn>
                <a:cxn ang="0">
                  <a:pos x="430" y="56"/>
                </a:cxn>
                <a:cxn ang="0">
                  <a:pos x="465" y="23"/>
                </a:cxn>
                <a:cxn ang="0">
                  <a:pos x="476" y="7"/>
                </a:cxn>
                <a:cxn ang="0">
                  <a:pos x="494" y="14"/>
                </a:cxn>
                <a:cxn ang="0">
                  <a:pos x="531" y="23"/>
                </a:cxn>
                <a:cxn ang="0">
                  <a:pos x="550" y="5"/>
                </a:cxn>
                <a:cxn ang="0">
                  <a:pos x="554" y="16"/>
                </a:cxn>
                <a:cxn ang="0">
                  <a:pos x="518" y="61"/>
                </a:cxn>
                <a:cxn ang="0">
                  <a:pos x="443" y="119"/>
                </a:cxn>
                <a:cxn ang="0">
                  <a:pos x="391" y="180"/>
                </a:cxn>
                <a:cxn ang="0">
                  <a:pos x="348" y="202"/>
                </a:cxn>
                <a:cxn ang="0">
                  <a:pos x="319" y="206"/>
                </a:cxn>
                <a:cxn ang="0">
                  <a:pos x="290" y="241"/>
                </a:cxn>
                <a:cxn ang="0">
                  <a:pos x="245" y="338"/>
                </a:cxn>
                <a:cxn ang="0">
                  <a:pos x="248" y="389"/>
                </a:cxn>
                <a:cxn ang="0">
                  <a:pos x="238" y="402"/>
                </a:cxn>
                <a:cxn ang="0">
                  <a:pos x="229" y="417"/>
                </a:cxn>
                <a:cxn ang="0">
                  <a:pos x="163" y="441"/>
                </a:cxn>
                <a:cxn ang="0">
                  <a:pos x="120" y="471"/>
                </a:cxn>
                <a:cxn ang="0">
                  <a:pos x="120" y="450"/>
                </a:cxn>
                <a:cxn ang="0">
                  <a:pos x="120" y="417"/>
                </a:cxn>
                <a:cxn ang="0">
                  <a:pos x="100" y="394"/>
                </a:cxn>
                <a:cxn ang="0">
                  <a:pos x="92" y="376"/>
                </a:cxn>
                <a:cxn ang="0">
                  <a:pos x="68" y="389"/>
                </a:cxn>
                <a:cxn ang="0">
                  <a:pos x="38" y="381"/>
                </a:cxn>
                <a:cxn ang="0">
                  <a:pos x="19" y="365"/>
                </a:cxn>
                <a:cxn ang="0">
                  <a:pos x="45" y="373"/>
                </a:cxn>
                <a:cxn ang="0">
                  <a:pos x="54" y="364"/>
                </a:cxn>
                <a:cxn ang="0">
                  <a:pos x="33" y="352"/>
                </a:cxn>
                <a:cxn ang="0">
                  <a:pos x="9" y="334"/>
                </a:cxn>
                <a:cxn ang="0">
                  <a:pos x="6" y="304"/>
                </a:cxn>
                <a:cxn ang="0">
                  <a:pos x="29" y="288"/>
                </a:cxn>
                <a:cxn ang="0">
                  <a:pos x="29" y="249"/>
                </a:cxn>
                <a:cxn ang="0">
                  <a:pos x="47" y="233"/>
                </a:cxn>
                <a:cxn ang="0">
                  <a:pos x="67" y="235"/>
                </a:cxn>
                <a:cxn ang="0">
                  <a:pos x="97" y="237"/>
                </a:cxn>
                <a:cxn ang="0">
                  <a:pos x="126" y="223"/>
                </a:cxn>
                <a:cxn ang="0">
                  <a:pos x="154" y="217"/>
                </a:cxn>
                <a:cxn ang="0">
                  <a:pos x="179" y="203"/>
                </a:cxn>
                <a:cxn ang="0">
                  <a:pos x="194" y="184"/>
                </a:cxn>
                <a:cxn ang="0">
                  <a:pos x="218" y="176"/>
                </a:cxn>
                <a:cxn ang="0">
                  <a:pos x="236" y="158"/>
                </a:cxn>
                <a:cxn ang="0">
                  <a:pos x="251" y="155"/>
                </a:cxn>
                <a:cxn ang="0">
                  <a:pos x="269" y="161"/>
                </a:cxn>
                <a:cxn ang="0">
                  <a:pos x="276" y="146"/>
                </a:cxn>
                <a:cxn ang="0">
                  <a:pos x="310" y="139"/>
                </a:cxn>
                <a:cxn ang="0">
                  <a:pos x="322" y="129"/>
                </a:cxn>
                <a:cxn ang="0">
                  <a:pos x="337" y="117"/>
                </a:cxn>
              </a:cxnLst>
              <a:rect l="0" t="0" r="r" b="b"/>
              <a:pathLst>
                <a:path w="562" h="472">
                  <a:moveTo>
                    <a:pt x="352" y="94"/>
                  </a:moveTo>
                  <a:cubicBezTo>
                    <a:pt x="353" y="93"/>
                    <a:pt x="354" y="93"/>
                    <a:pt x="355" y="92"/>
                  </a:cubicBezTo>
                  <a:cubicBezTo>
                    <a:pt x="360" y="89"/>
                    <a:pt x="366" y="87"/>
                    <a:pt x="370" y="83"/>
                  </a:cubicBezTo>
                  <a:cubicBezTo>
                    <a:pt x="379" y="77"/>
                    <a:pt x="383" y="90"/>
                    <a:pt x="389" y="84"/>
                  </a:cubicBezTo>
                  <a:cubicBezTo>
                    <a:pt x="399" y="75"/>
                    <a:pt x="390" y="69"/>
                    <a:pt x="394" y="59"/>
                  </a:cubicBezTo>
                  <a:cubicBezTo>
                    <a:pt x="397" y="56"/>
                    <a:pt x="405" y="35"/>
                    <a:pt x="408" y="52"/>
                  </a:cubicBezTo>
                  <a:cubicBezTo>
                    <a:pt x="408" y="55"/>
                    <a:pt x="412" y="55"/>
                    <a:pt x="412" y="58"/>
                  </a:cubicBezTo>
                  <a:cubicBezTo>
                    <a:pt x="412" y="61"/>
                    <a:pt x="412" y="63"/>
                    <a:pt x="413" y="66"/>
                  </a:cubicBezTo>
                  <a:cubicBezTo>
                    <a:pt x="420" y="67"/>
                    <a:pt x="419" y="48"/>
                    <a:pt x="430" y="56"/>
                  </a:cubicBezTo>
                  <a:cubicBezTo>
                    <a:pt x="433" y="57"/>
                    <a:pt x="449" y="62"/>
                    <a:pt x="447" y="54"/>
                  </a:cubicBezTo>
                  <a:cubicBezTo>
                    <a:pt x="445" y="45"/>
                    <a:pt x="439" y="34"/>
                    <a:pt x="451" y="30"/>
                  </a:cubicBezTo>
                  <a:cubicBezTo>
                    <a:pt x="457" y="28"/>
                    <a:pt x="461" y="27"/>
                    <a:pt x="465" y="23"/>
                  </a:cubicBezTo>
                  <a:cubicBezTo>
                    <a:pt x="468" y="18"/>
                    <a:pt x="463" y="16"/>
                    <a:pt x="463" y="12"/>
                  </a:cubicBezTo>
                  <a:cubicBezTo>
                    <a:pt x="465" y="10"/>
                    <a:pt x="469" y="12"/>
                    <a:pt x="472" y="10"/>
                  </a:cubicBezTo>
                  <a:cubicBezTo>
                    <a:pt x="473" y="9"/>
                    <a:pt x="474" y="4"/>
                    <a:pt x="476" y="7"/>
                  </a:cubicBezTo>
                  <a:cubicBezTo>
                    <a:pt x="483" y="15"/>
                    <a:pt x="481" y="1"/>
                    <a:pt x="484" y="0"/>
                  </a:cubicBezTo>
                  <a:cubicBezTo>
                    <a:pt x="485" y="0"/>
                    <a:pt x="486" y="9"/>
                    <a:pt x="488" y="10"/>
                  </a:cubicBezTo>
                  <a:cubicBezTo>
                    <a:pt x="490" y="13"/>
                    <a:pt x="492" y="12"/>
                    <a:pt x="494" y="14"/>
                  </a:cubicBezTo>
                  <a:cubicBezTo>
                    <a:pt x="497" y="15"/>
                    <a:pt x="498" y="21"/>
                    <a:pt x="501" y="24"/>
                  </a:cubicBezTo>
                  <a:cubicBezTo>
                    <a:pt x="505" y="28"/>
                    <a:pt x="515" y="28"/>
                    <a:pt x="520" y="28"/>
                  </a:cubicBezTo>
                  <a:cubicBezTo>
                    <a:pt x="527" y="28"/>
                    <a:pt x="528" y="30"/>
                    <a:pt x="531" y="23"/>
                  </a:cubicBezTo>
                  <a:cubicBezTo>
                    <a:pt x="532" y="20"/>
                    <a:pt x="534" y="16"/>
                    <a:pt x="536" y="14"/>
                  </a:cubicBezTo>
                  <a:cubicBezTo>
                    <a:pt x="538" y="12"/>
                    <a:pt x="540" y="13"/>
                    <a:pt x="542" y="12"/>
                  </a:cubicBezTo>
                  <a:cubicBezTo>
                    <a:pt x="545" y="11"/>
                    <a:pt x="547" y="7"/>
                    <a:pt x="550" y="5"/>
                  </a:cubicBezTo>
                  <a:cubicBezTo>
                    <a:pt x="552" y="3"/>
                    <a:pt x="558" y="2"/>
                    <a:pt x="562" y="4"/>
                  </a:cubicBezTo>
                  <a:cubicBezTo>
                    <a:pt x="562" y="4"/>
                    <a:pt x="562" y="4"/>
                    <a:pt x="562" y="4"/>
                  </a:cubicBezTo>
                  <a:cubicBezTo>
                    <a:pt x="560" y="8"/>
                    <a:pt x="557" y="12"/>
                    <a:pt x="554" y="16"/>
                  </a:cubicBezTo>
                  <a:cubicBezTo>
                    <a:pt x="536" y="39"/>
                    <a:pt x="536" y="39"/>
                    <a:pt x="536" y="39"/>
                  </a:cubicBezTo>
                  <a:cubicBezTo>
                    <a:pt x="531" y="45"/>
                    <a:pt x="532" y="43"/>
                    <a:pt x="527" y="46"/>
                  </a:cubicBezTo>
                  <a:cubicBezTo>
                    <a:pt x="524" y="48"/>
                    <a:pt x="525" y="58"/>
                    <a:pt x="518" y="61"/>
                  </a:cubicBezTo>
                  <a:cubicBezTo>
                    <a:pt x="486" y="78"/>
                    <a:pt x="486" y="78"/>
                    <a:pt x="486" y="78"/>
                  </a:cubicBezTo>
                  <a:cubicBezTo>
                    <a:pt x="480" y="81"/>
                    <a:pt x="476" y="88"/>
                    <a:pt x="470" y="92"/>
                  </a:cubicBezTo>
                  <a:cubicBezTo>
                    <a:pt x="462" y="105"/>
                    <a:pt x="456" y="112"/>
                    <a:pt x="443" y="119"/>
                  </a:cubicBezTo>
                  <a:cubicBezTo>
                    <a:pt x="400" y="145"/>
                    <a:pt x="400" y="145"/>
                    <a:pt x="400" y="145"/>
                  </a:cubicBezTo>
                  <a:cubicBezTo>
                    <a:pt x="396" y="148"/>
                    <a:pt x="386" y="163"/>
                    <a:pt x="387" y="167"/>
                  </a:cubicBezTo>
                  <a:cubicBezTo>
                    <a:pt x="388" y="171"/>
                    <a:pt x="391" y="176"/>
                    <a:pt x="391" y="180"/>
                  </a:cubicBezTo>
                  <a:cubicBezTo>
                    <a:pt x="390" y="183"/>
                    <a:pt x="380" y="185"/>
                    <a:pt x="377" y="186"/>
                  </a:cubicBezTo>
                  <a:cubicBezTo>
                    <a:pt x="374" y="191"/>
                    <a:pt x="370" y="197"/>
                    <a:pt x="365" y="200"/>
                  </a:cubicBezTo>
                  <a:cubicBezTo>
                    <a:pt x="361" y="202"/>
                    <a:pt x="353" y="200"/>
                    <a:pt x="348" y="202"/>
                  </a:cubicBezTo>
                  <a:cubicBezTo>
                    <a:pt x="344" y="203"/>
                    <a:pt x="343" y="200"/>
                    <a:pt x="340" y="200"/>
                  </a:cubicBezTo>
                  <a:cubicBezTo>
                    <a:pt x="337" y="201"/>
                    <a:pt x="335" y="203"/>
                    <a:pt x="331" y="203"/>
                  </a:cubicBezTo>
                  <a:cubicBezTo>
                    <a:pt x="325" y="203"/>
                    <a:pt x="324" y="196"/>
                    <a:pt x="319" y="206"/>
                  </a:cubicBezTo>
                  <a:cubicBezTo>
                    <a:pt x="315" y="215"/>
                    <a:pt x="314" y="226"/>
                    <a:pt x="310" y="234"/>
                  </a:cubicBezTo>
                  <a:cubicBezTo>
                    <a:pt x="307" y="238"/>
                    <a:pt x="301" y="238"/>
                    <a:pt x="299" y="242"/>
                  </a:cubicBezTo>
                  <a:cubicBezTo>
                    <a:pt x="294" y="248"/>
                    <a:pt x="294" y="250"/>
                    <a:pt x="290" y="241"/>
                  </a:cubicBezTo>
                  <a:cubicBezTo>
                    <a:pt x="285" y="233"/>
                    <a:pt x="261" y="244"/>
                    <a:pt x="255" y="247"/>
                  </a:cubicBezTo>
                  <a:cubicBezTo>
                    <a:pt x="248" y="250"/>
                    <a:pt x="248" y="264"/>
                    <a:pt x="244" y="270"/>
                  </a:cubicBezTo>
                  <a:cubicBezTo>
                    <a:pt x="230" y="294"/>
                    <a:pt x="236" y="314"/>
                    <a:pt x="245" y="338"/>
                  </a:cubicBezTo>
                  <a:cubicBezTo>
                    <a:pt x="248" y="347"/>
                    <a:pt x="240" y="351"/>
                    <a:pt x="240" y="358"/>
                  </a:cubicBezTo>
                  <a:cubicBezTo>
                    <a:pt x="240" y="363"/>
                    <a:pt x="242" y="369"/>
                    <a:pt x="241" y="374"/>
                  </a:cubicBezTo>
                  <a:cubicBezTo>
                    <a:pt x="241" y="377"/>
                    <a:pt x="246" y="387"/>
                    <a:pt x="248" y="389"/>
                  </a:cubicBezTo>
                  <a:cubicBezTo>
                    <a:pt x="245" y="392"/>
                    <a:pt x="248" y="397"/>
                    <a:pt x="248" y="401"/>
                  </a:cubicBezTo>
                  <a:cubicBezTo>
                    <a:pt x="245" y="401"/>
                    <a:pt x="242" y="396"/>
                    <a:pt x="241" y="394"/>
                  </a:cubicBezTo>
                  <a:cubicBezTo>
                    <a:pt x="239" y="390"/>
                    <a:pt x="238" y="400"/>
                    <a:pt x="238" y="402"/>
                  </a:cubicBezTo>
                  <a:cubicBezTo>
                    <a:pt x="238" y="410"/>
                    <a:pt x="242" y="410"/>
                    <a:pt x="246" y="412"/>
                  </a:cubicBezTo>
                  <a:cubicBezTo>
                    <a:pt x="246" y="412"/>
                    <a:pt x="246" y="412"/>
                    <a:pt x="246" y="412"/>
                  </a:cubicBezTo>
                  <a:cubicBezTo>
                    <a:pt x="242" y="413"/>
                    <a:pt x="233" y="416"/>
                    <a:pt x="229" y="417"/>
                  </a:cubicBezTo>
                  <a:cubicBezTo>
                    <a:pt x="219" y="424"/>
                    <a:pt x="212" y="432"/>
                    <a:pt x="200" y="423"/>
                  </a:cubicBezTo>
                  <a:cubicBezTo>
                    <a:pt x="195" y="418"/>
                    <a:pt x="184" y="433"/>
                    <a:pt x="181" y="437"/>
                  </a:cubicBezTo>
                  <a:cubicBezTo>
                    <a:pt x="177" y="441"/>
                    <a:pt x="168" y="438"/>
                    <a:pt x="163" y="441"/>
                  </a:cubicBezTo>
                  <a:cubicBezTo>
                    <a:pt x="154" y="446"/>
                    <a:pt x="153" y="440"/>
                    <a:pt x="143" y="440"/>
                  </a:cubicBezTo>
                  <a:cubicBezTo>
                    <a:pt x="125" y="441"/>
                    <a:pt x="141" y="452"/>
                    <a:pt x="132" y="459"/>
                  </a:cubicBezTo>
                  <a:cubicBezTo>
                    <a:pt x="129" y="461"/>
                    <a:pt x="123" y="472"/>
                    <a:pt x="120" y="471"/>
                  </a:cubicBezTo>
                  <a:cubicBezTo>
                    <a:pt x="115" y="470"/>
                    <a:pt x="109" y="461"/>
                    <a:pt x="105" y="457"/>
                  </a:cubicBezTo>
                  <a:cubicBezTo>
                    <a:pt x="105" y="457"/>
                    <a:pt x="105" y="457"/>
                    <a:pt x="105" y="457"/>
                  </a:cubicBezTo>
                  <a:cubicBezTo>
                    <a:pt x="111" y="452"/>
                    <a:pt x="111" y="451"/>
                    <a:pt x="120" y="450"/>
                  </a:cubicBezTo>
                  <a:cubicBezTo>
                    <a:pt x="128" y="448"/>
                    <a:pt x="125" y="440"/>
                    <a:pt x="126" y="434"/>
                  </a:cubicBezTo>
                  <a:cubicBezTo>
                    <a:pt x="127" y="430"/>
                    <a:pt x="130" y="426"/>
                    <a:pt x="130" y="423"/>
                  </a:cubicBezTo>
                  <a:cubicBezTo>
                    <a:pt x="130" y="419"/>
                    <a:pt x="121" y="424"/>
                    <a:pt x="120" y="417"/>
                  </a:cubicBezTo>
                  <a:cubicBezTo>
                    <a:pt x="120" y="413"/>
                    <a:pt x="121" y="401"/>
                    <a:pt x="118" y="398"/>
                  </a:cubicBezTo>
                  <a:cubicBezTo>
                    <a:pt x="116" y="396"/>
                    <a:pt x="110" y="403"/>
                    <a:pt x="109" y="404"/>
                  </a:cubicBezTo>
                  <a:cubicBezTo>
                    <a:pt x="107" y="407"/>
                    <a:pt x="100" y="396"/>
                    <a:pt x="100" y="394"/>
                  </a:cubicBezTo>
                  <a:cubicBezTo>
                    <a:pt x="99" y="391"/>
                    <a:pt x="99" y="386"/>
                    <a:pt x="98" y="384"/>
                  </a:cubicBezTo>
                  <a:cubicBezTo>
                    <a:pt x="96" y="382"/>
                    <a:pt x="89" y="388"/>
                    <a:pt x="91" y="382"/>
                  </a:cubicBezTo>
                  <a:cubicBezTo>
                    <a:pt x="91" y="381"/>
                    <a:pt x="93" y="377"/>
                    <a:pt x="92" y="376"/>
                  </a:cubicBezTo>
                  <a:cubicBezTo>
                    <a:pt x="90" y="374"/>
                    <a:pt x="84" y="376"/>
                    <a:pt x="81" y="375"/>
                  </a:cubicBezTo>
                  <a:cubicBezTo>
                    <a:pt x="79" y="374"/>
                    <a:pt x="77" y="380"/>
                    <a:pt x="77" y="382"/>
                  </a:cubicBezTo>
                  <a:cubicBezTo>
                    <a:pt x="75" y="387"/>
                    <a:pt x="74" y="392"/>
                    <a:pt x="68" y="389"/>
                  </a:cubicBezTo>
                  <a:cubicBezTo>
                    <a:pt x="65" y="387"/>
                    <a:pt x="64" y="392"/>
                    <a:pt x="62" y="394"/>
                  </a:cubicBezTo>
                  <a:cubicBezTo>
                    <a:pt x="60" y="396"/>
                    <a:pt x="49" y="387"/>
                    <a:pt x="46" y="385"/>
                  </a:cubicBezTo>
                  <a:cubicBezTo>
                    <a:pt x="42" y="382"/>
                    <a:pt x="42" y="386"/>
                    <a:pt x="38" y="381"/>
                  </a:cubicBezTo>
                  <a:cubicBezTo>
                    <a:pt x="34" y="376"/>
                    <a:pt x="30" y="390"/>
                    <a:pt x="27" y="390"/>
                  </a:cubicBezTo>
                  <a:cubicBezTo>
                    <a:pt x="21" y="390"/>
                    <a:pt x="23" y="379"/>
                    <a:pt x="23" y="376"/>
                  </a:cubicBezTo>
                  <a:cubicBezTo>
                    <a:pt x="23" y="372"/>
                    <a:pt x="20" y="369"/>
                    <a:pt x="19" y="365"/>
                  </a:cubicBezTo>
                  <a:cubicBezTo>
                    <a:pt x="16" y="361"/>
                    <a:pt x="21" y="360"/>
                    <a:pt x="21" y="363"/>
                  </a:cubicBezTo>
                  <a:cubicBezTo>
                    <a:pt x="22" y="370"/>
                    <a:pt x="25" y="366"/>
                    <a:pt x="29" y="370"/>
                  </a:cubicBezTo>
                  <a:cubicBezTo>
                    <a:pt x="33" y="374"/>
                    <a:pt x="42" y="369"/>
                    <a:pt x="45" y="373"/>
                  </a:cubicBezTo>
                  <a:cubicBezTo>
                    <a:pt x="47" y="376"/>
                    <a:pt x="48" y="384"/>
                    <a:pt x="52" y="377"/>
                  </a:cubicBezTo>
                  <a:cubicBezTo>
                    <a:pt x="54" y="374"/>
                    <a:pt x="47" y="371"/>
                    <a:pt x="48" y="368"/>
                  </a:cubicBezTo>
                  <a:cubicBezTo>
                    <a:pt x="48" y="362"/>
                    <a:pt x="49" y="364"/>
                    <a:pt x="54" y="364"/>
                  </a:cubicBezTo>
                  <a:cubicBezTo>
                    <a:pt x="56" y="361"/>
                    <a:pt x="63" y="357"/>
                    <a:pt x="58" y="353"/>
                  </a:cubicBezTo>
                  <a:cubicBezTo>
                    <a:pt x="54" y="349"/>
                    <a:pt x="50" y="351"/>
                    <a:pt x="45" y="350"/>
                  </a:cubicBezTo>
                  <a:cubicBezTo>
                    <a:pt x="41" y="350"/>
                    <a:pt x="37" y="352"/>
                    <a:pt x="33" y="352"/>
                  </a:cubicBezTo>
                  <a:cubicBezTo>
                    <a:pt x="27" y="353"/>
                    <a:pt x="23" y="358"/>
                    <a:pt x="19" y="352"/>
                  </a:cubicBezTo>
                  <a:cubicBezTo>
                    <a:pt x="16" y="350"/>
                    <a:pt x="22" y="339"/>
                    <a:pt x="17" y="339"/>
                  </a:cubicBezTo>
                  <a:cubicBezTo>
                    <a:pt x="13" y="340"/>
                    <a:pt x="11" y="338"/>
                    <a:pt x="9" y="334"/>
                  </a:cubicBezTo>
                  <a:cubicBezTo>
                    <a:pt x="10" y="335"/>
                    <a:pt x="10" y="335"/>
                    <a:pt x="10" y="335"/>
                  </a:cubicBezTo>
                  <a:cubicBezTo>
                    <a:pt x="9" y="328"/>
                    <a:pt x="8" y="323"/>
                    <a:pt x="10" y="316"/>
                  </a:cubicBezTo>
                  <a:cubicBezTo>
                    <a:pt x="11" y="310"/>
                    <a:pt x="14" y="307"/>
                    <a:pt x="6" y="304"/>
                  </a:cubicBezTo>
                  <a:cubicBezTo>
                    <a:pt x="0" y="302"/>
                    <a:pt x="9" y="302"/>
                    <a:pt x="10" y="301"/>
                  </a:cubicBezTo>
                  <a:cubicBezTo>
                    <a:pt x="15" y="300"/>
                    <a:pt x="18" y="302"/>
                    <a:pt x="22" y="302"/>
                  </a:cubicBezTo>
                  <a:cubicBezTo>
                    <a:pt x="32" y="302"/>
                    <a:pt x="28" y="293"/>
                    <a:pt x="29" y="288"/>
                  </a:cubicBezTo>
                  <a:cubicBezTo>
                    <a:pt x="31" y="279"/>
                    <a:pt x="29" y="276"/>
                    <a:pt x="23" y="268"/>
                  </a:cubicBezTo>
                  <a:cubicBezTo>
                    <a:pt x="20" y="263"/>
                    <a:pt x="25" y="263"/>
                    <a:pt x="25" y="259"/>
                  </a:cubicBezTo>
                  <a:cubicBezTo>
                    <a:pt x="25" y="253"/>
                    <a:pt x="31" y="251"/>
                    <a:pt x="29" y="249"/>
                  </a:cubicBezTo>
                  <a:cubicBezTo>
                    <a:pt x="27" y="245"/>
                    <a:pt x="26" y="244"/>
                    <a:pt x="26" y="240"/>
                  </a:cubicBezTo>
                  <a:cubicBezTo>
                    <a:pt x="29" y="238"/>
                    <a:pt x="32" y="234"/>
                    <a:pt x="36" y="233"/>
                  </a:cubicBezTo>
                  <a:cubicBezTo>
                    <a:pt x="40" y="232"/>
                    <a:pt x="44" y="234"/>
                    <a:pt x="47" y="233"/>
                  </a:cubicBezTo>
                  <a:cubicBezTo>
                    <a:pt x="52" y="233"/>
                    <a:pt x="59" y="236"/>
                    <a:pt x="61" y="233"/>
                  </a:cubicBezTo>
                  <a:cubicBezTo>
                    <a:pt x="61" y="233"/>
                    <a:pt x="61" y="233"/>
                    <a:pt x="61" y="233"/>
                  </a:cubicBezTo>
                  <a:cubicBezTo>
                    <a:pt x="67" y="235"/>
                    <a:pt x="67" y="235"/>
                    <a:pt x="67" y="235"/>
                  </a:cubicBezTo>
                  <a:cubicBezTo>
                    <a:pt x="72" y="235"/>
                    <a:pt x="75" y="237"/>
                    <a:pt x="80" y="237"/>
                  </a:cubicBezTo>
                  <a:cubicBezTo>
                    <a:pt x="83" y="237"/>
                    <a:pt x="87" y="234"/>
                    <a:pt x="90" y="236"/>
                  </a:cubicBezTo>
                  <a:cubicBezTo>
                    <a:pt x="93" y="238"/>
                    <a:pt x="94" y="236"/>
                    <a:pt x="97" y="237"/>
                  </a:cubicBezTo>
                  <a:cubicBezTo>
                    <a:pt x="101" y="238"/>
                    <a:pt x="102" y="240"/>
                    <a:pt x="105" y="237"/>
                  </a:cubicBezTo>
                  <a:cubicBezTo>
                    <a:pt x="108" y="234"/>
                    <a:pt x="111" y="232"/>
                    <a:pt x="114" y="229"/>
                  </a:cubicBezTo>
                  <a:cubicBezTo>
                    <a:pt x="117" y="225"/>
                    <a:pt x="120" y="221"/>
                    <a:pt x="126" y="223"/>
                  </a:cubicBezTo>
                  <a:cubicBezTo>
                    <a:pt x="134" y="226"/>
                    <a:pt x="131" y="221"/>
                    <a:pt x="136" y="221"/>
                  </a:cubicBezTo>
                  <a:cubicBezTo>
                    <a:pt x="141" y="221"/>
                    <a:pt x="146" y="231"/>
                    <a:pt x="150" y="224"/>
                  </a:cubicBezTo>
                  <a:cubicBezTo>
                    <a:pt x="151" y="223"/>
                    <a:pt x="152" y="217"/>
                    <a:pt x="154" y="217"/>
                  </a:cubicBezTo>
                  <a:cubicBezTo>
                    <a:pt x="157" y="218"/>
                    <a:pt x="158" y="216"/>
                    <a:pt x="159" y="214"/>
                  </a:cubicBezTo>
                  <a:cubicBezTo>
                    <a:pt x="164" y="214"/>
                    <a:pt x="164" y="208"/>
                    <a:pt x="170" y="211"/>
                  </a:cubicBezTo>
                  <a:cubicBezTo>
                    <a:pt x="176" y="215"/>
                    <a:pt x="181" y="209"/>
                    <a:pt x="179" y="203"/>
                  </a:cubicBezTo>
                  <a:cubicBezTo>
                    <a:pt x="179" y="199"/>
                    <a:pt x="176" y="197"/>
                    <a:pt x="179" y="195"/>
                  </a:cubicBezTo>
                  <a:cubicBezTo>
                    <a:pt x="181" y="193"/>
                    <a:pt x="179" y="191"/>
                    <a:pt x="181" y="189"/>
                  </a:cubicBezTo>
                  <a:cubicBezTo>
                    <a:pt x="186" y="185"/>
                    <a:pt x="191" y="187"/>
                    <a:pt x="194" y="184"/>
                  </a:cubicBezTo>
                  <a:cubicBezTo>
                    <a:pt x="197" y="182"/>
                    <a:pt x="199" y="182"/>
                    <a:pt x="203" y="180"/>
                  </a:cubicBezTo>
                  <a:cubicBezTo>
                    <a:pt x="205" y="178"/>
                    <a:pt x="206" y="181"/>
                    <a:pt x="209" y="179"/>
                  </a:cubicBezTo>
                  <a:cubicBezTo>
                    <a:pt x="210" y="179"/>
                    <a:pt x="218" y="175"/>
                    <a:pt x="218" y="176"/>
                  </a:cubicBezTo>
                  <a:cubicBezTo>
                    <a:pt x="221" y="179"/>
                    <a:pt x="222" y="175"/>
                    <a:pt x="225" y="180"/>
                  </a:cubicBezTo>
                  <a:cubicBezTo>
                    <a:pt x="232" y="183"/>
                    <a:pt x="238" y="172"/>
                    <a:pt x="236" y="166"/>
                  </a:cubicBezTo>
                  <a:cubicBezTo>
                    <a:pt x="231" y="166"/>
                    <a:pt x="235" y="161"/>
                    <a:pt x="236" y="158"/>
                  </a:cubicBezTo>
                  <a:cubicBezTo>
                    <a:pt x="236" y="157"/>
                    <a:pt x="239" y="158"/>
                    <a:pt x="240" y="157"/>
                  </a:cubicBezTo>
                  <a:cubicBezTo>
                    <a:pt x="245" y="154"/>
                    <a:pt x="245" y="154"/>
                    <a:pt x="245" y="154"/>
                  </a:cubicBezTo>
                  <a:cubicBezTo>
                    <a:pt x="247" y="155"/>
                    <a:pt x="249" y="154"/>
                    <a:pt x="251" y="155"/>
                  </a:cubicBezTo>
                  <a:cubicBezTo>
                    <a:pt x="254" y="157"/>
                    <a:pt x="252" y="165"/>
                    <a:pt x="258" y="165"/>
                  </a:cubicBezTo>
                  <a:cubicBezTo>
                    <a:pt x="264" y="165"/>
                    <a:pt x="263" y="168"/>
                    <a:pt x="266" y="171"/>
                  </a:cubicBezTo>
                  <a:cubicBezTo>
                    <a:pt x="269" y="175"/>
                    <a:pt x="279" y="161"/>
                    <a:pt x="269" y="161"/>
                  </a:cubicBezTo>
                  <a:cubicBezTo>
                    <a:pt x="263" y="161"/>
                    <a:pt x="259" y="159"/>
                    <a:pt x="260" y="154"/>
                  </a:cubicBezTo>
                  <a:cubicBezTo>
                    <a:pt x="261" y="146"/>
                    <a:pt x="263" y="157"/>
                    <a:pt x="268" y="149"/>
                  </a:cubicBezTo>
                  <a:cubicBezTo>
                    <a:pt x="270" y="146"/>
                    <a:pt x="273" y="144"/>
                    <a:pt x="276" y="146"/>
                  </a:cubicBezTo>
                  <a:cubicBezTo>
                    <a:pt x="278" y="149"/>
                    <a:pt x="287" y="153"/>
                    <a:pt x="290" y="152"/>
                  </a:cubicBezTo>
                  <a:cubicBezTo>
                    <a:pt x="296" y="150"/>
                    <a:pt x="291" y="140"/>
                    <a:pt x="301" y="140"/>
                  </a:cubicBezTo>
                  <a:cubicBezTo>
                    <a:pt x="304" y="140"/>
                    <a:pt x="306" y="140"/>
                    <a:pt x="310" y="139"/>
                  </a:cubicBezTo>
                  <a:cubicBezTo>
                    <a:pt x="317" y="137"/>
                    <a:pt x="312" y="133"/>
                    <a:pt x="319" y="132"/>
                  </a:cubicBezTo>
                  <a:cubicBezTo>
                    <a:pt x="320" y="131"/>
                    <a:pt x="321" y="130"/>
                    <a:pt x="322" y="129"/>
                  </a:cubicBezTo>
                  <a:cubicBezTo>
                    <a:pt x="322" y="129"/>
                    <a:pt x="322" y="129"/>
                    <a:pt x="322" y="129"/>
                  </a:cubicBezTo>
                  <a:cubicBezTo>
                    <a:pt x="329" y="129"/>
                    <a:pt x="329" y="129"/>
                    <a:pt x="329" y="129"/>
                  </a:cubicBezTo>
                  <a:cubicBezTo>
                    <a:pt x="332" y="131"/>
                    <a:pt x="335" y="127"/>
                    <a:pt x="335" y="124"/>
                  </a:cubicBezTo>
                  <a:cubicBezTo>
                    <a:pt x="336" y="121"/>
                    <a:pt x="336" y="120"/>
                    <a:pt x="337" y="117"/>
                  </a:cubicBezTo>
                  <a:cubicBezTo>
                    <a:pt x="339" y="115"/>
                    <a:pt x="340" y="109"/>
                    <a:pt x="341" y="106"/>
                  </a:cubicBezTo>
                  <a:cubicBezTo>
                    <a:pt x="343" y="100"/>
                    <a:pt x="354" y="99"/>
                    <a:pt x="352" y="9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84"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85" name="Rectangle 84"/>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6" name="Rectangle 85"/>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7" name="Freeform 86"/>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8" name="Rounded Rectangle 87"/>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89" name="Freeform 88"/>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90" name="Rounded Rectangle 89"/>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91" name="Rectangle 90"/>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20" name="Oval 119"/>
          <p:cNvSpPr/>
          <p:nvPr/>
        </p:nvSpPr>
        <p:spPr bwMode="auto">
          <a:xfrm>
            <a:off x="1030157" y="599684"/>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21" name="Oval 120"/>
          <p:cNvSpPr/>
          <p:nvPr/>
        </p:nvSpPr>
        <p:spPr bwMode="auto">
          <a:xfrm>
            <a:off x="2028969" y="1424675"/>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22" name="Oval 121"/>
          <p:cNvSpPr/>
          <p:nvPr/>
        </p:nvSpPr>
        <p:spPr bwMode="auto">
          <a:xfrm>
            <a:off x="1427648" y="4129483"/>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23" name="Oval 122"/>
          <p:cNvSpPr/>
          <p:nvPr/>
        </p:nvSpPr>
        <p:spPr bwMode="auto">
          <a:xfrm>
            <a:off x="1633376" y="3146150"/>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3692656483"/>
      </p:ext>
    </p:extLst>
  </p:cSld>
  <p:clrMapOvr>
    <a:masterClrMapping/>
  </p:clrMapOvr>
  <p:transition spd="slow">
    <p:push dir="u"/>
  </p:transition>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Indonesia Map</a:t>
            </a:r>
            <a:endParaRPr lang="en-US" dirty="0"/>
          </a:p>
        </p:txBody>
      </p:sp>
      <p:grpSp>
        <p:nvGrpSpPr>
          <p:cNvPr id="4" name="Group 3"/>
          <p:cNvGrpSpPr/>
          <p:nvPr/>
        </p:nvGrpSpPr>
        <p:grpSpPr>
          <a:xfrm>
            <a:off x="665433" y="1496499"/>
            <a:ext cx="7799498" cy="2854382"/>
            <a:chOff x="1079500" y="1652588"/>
            <a:chExt cx="6988176" cy="2557463"/>
          </a:xfrm>
        </p:grpSpPr>
        <p:sp>
          <p:nvSpPr>
            <p:cNvPr id="5" name="Freeform 5"/>
            <p:cNvSpPr>
              <a:spLocks noEditPoints="1"/>
            </p:cNvSpPr>
            <p:nvPr/>
          </p:nvSpPr>
          <p:spPr bwMode="auto">
            <a:xfrm>
              <a:off x="4067175" y="1884363"/>
              <a:ext cx="495300" cy="522288"/>
            </a:xfrm>
            <a:custGeom>
              <a:avLst/>
              <a:gdLst/>
              <a:ahLst/>
              <a:cxnLst>
                <a:cxn ang="0">
                  <a:pos x="153" y="48"/>
                </a:cxn>
                <a:cxn ang="0">
                  <a:pos x="151" y="49"/>
                </a:cxn>
                <a:cxn ang="0">
                  <a:pos x="166" y="55"/>
                </a:cxn>
                <a:cxn ang="0">
                  <a:pos x="169" y="53"/>
                </a:cxn>
                <a:cxn ang="0">
                  <a:pos x="159" y="49"/>
                </a:cxn>
                <a:cxn ang="0">
                  <a:pos x="175" y="57"/>
                </a:cxn>
                <a:cxn ang="0">
                  <a:pos x="169" y="60"/>
                </a:cxn>
                <a:cxn ang="0">
                  <a:pos x="176" y="68"/>
                </a:cxn>
                <a:cxn ang="0">
                  <a:pos x="178" y="60"/>
                </a:cxn>
                <a:cxn ang="0">
                  <a:pos x="188" y="49"/>
                </a:cxn>
                <a:cxn ang="0">
                  <a:pos x="188" y="49"/>
                </a:cxn>
                <a:cxn ang="0">
                  <a:pos x="176" y="14"/>
                </a:cxn>
                <a:cxn ang="0">
                  <a:pos x="179" y="23"/>
                </a:cxn>
                <a:cxn ang="0">
                  <a:pos x="179" y="15"/>
                </a:cxn>
                <a:cxn ang="0">
                  <a:pos x="179" y="8"/>
                </a:cxn>
                <a:cxn ang="0">
                  <a:pos x="193" y="12"/>
                </a:cxn>
                <a:cxn ang="0">
                  <a:pos x="191" y="22"/>
                </a:cxn>
                <a:cxn ang="0">
                  <a:pos x="179" y="12"/>
                </a:cxn>
                <a:cxn ang="0">
                  <a:pos x="0" y="157"/>
                </a:cxn>
                <a:cxn ang="0">
                  <a:pos x="4" y="152"/>
                </a:cxn>
                <a:cxn ang="0">
                  <a:pos x="4" y="143"/>
                </a:cxn>
                <a:cxn ang="0">
                  <a:pos x="10" y="124"/>
                </a:cxn>
                <a:cxn ang="0">
                  <a:pos x="29" y="110"/>
                </a:cxn>
                <a:cxn ang="0">
                  <a:pos x="21" y="103"/>
                </a:cxn>
                <a:cxn ang="0">
                  <a:pos x="25" y="92"/>
                </a:cxn>
                <a:cxn ang="0">
                  <a:pos x="34" y="82"/>
                </a:cxn>
                <a:cxn ang="0">
                  <a:pos x="44" y="79"/>
                </a:cxn>
                <a:cxn ang="0">
                  <a:pos x="49" y="70"/>
                </a:cxn>
                <a:cxn ang="0">
                  <a:pos x="55" y="53"/>
                </a:cxn>
                <a:cxn ang="0">
                  <a:pos x="51" y="37"/>
                </a:cxn>
                <a:cxn ang="0">
                  <a:pos x="58" y="13"/>
                </a:cxn>
                <a:cxn ang="0">
                  <a:pos x="74" y="3"/>
                </a:cxn>
                <a:cxn ang="0">
                  <a:pos x="94" y="0"/>
                </a:cxn>
                <a:cxn ang="0">
                  <a:pos x="120" y="1"/>
                </a:cxn>
                <a:cxn ang="0">
                  <a:pos x="149" y="1"/>
                </a:cxn>
                <a:cxn ang="0">
                  <a:pos x="171" y="12"/>
                </a:cxn>
                <a:cxn ang="0">
                  <a:pos x="168" y="14"/>
                </a:cxn>
                <a:cxn ang="0">
                  <a:pos x="165" y="18"/>
                </a:cxn>
                <a:cxn ang="0">
                  <a:pos x="179" y="28"/>
                </a:cxn>
                <a:cxn ang="0">
                  <a:pos x="183" y="35"/>
                </a:cxn>
                <a:cxn ang="0">
                  <a:pos x="186" y="41"/>
                </a:cxn>
                <a:cxn ang="0">
                  <a:pos x="173" y="45"/>
                </a:cxn>
                <a:cxn ang="0">
                  <a:pos x="163" y="45"/>
                </a:cxn>
                <a:cxn ang="0">
                  <a:pos x="153" y="45"/>
                </a:cxn>
                <a:cxn ang="0">
                  <a:pos x="150" y="51"/>
                </a:cxn>
                <a:cxn ang="0">
                  <a:pos x="163" y="57"/>
                </a:cxn>
                <a:cxn ang="0">
                  <a:pos x="162" y="62"/>
                </a:cxn>
                <a:cxn ang="0">
                  <a:pos x="157" y="71"/>
                </a:cxn>
                <a:cxn ang="0">
                  <a:pos x="166" y="73"/>
                </a:cxn>
                <a:cxn ang="0">
                  <a:pos x="176" y="80"/>
                </a:cxn>
                <a:cxn ang="0">
                  <a:pos x="175" y="87"/>
                </a:cxn>
                <a:cxn ang="0">
                  <a:pos x="184" y="103"/>
                </a:cxn>
                <a:cxn ang="0">
                  <a:pos x="191" y="121"/>
                </a:cxn>
                <a:cxn ang="0">
                  <a:pos x="171" y="109"/>
                </a:cxn>
                <a:cxn ang="0">
                  <a:pos x="136" y="106"/>
                </a:cxn>
                <a:cxn ang="0">
                  <a:pos x="125" y="116"/>
                </a:cxn>
                <a:cxn ang="0">
                  <a:pos x="107" y="117"/>
                </a:cxn>
                <a:cxn ang="0">
                  <a:pos x="91" y="138"/>
                </a:cxn>
                <a:cxn ang="0">
                  <a:pos x="89" y="155"/>
                </a:cxn>
                <a:cxn ang="0">
                  <a:pos x="78" y="173"/>
                </a:cxn>
                <a:cxn ang="0">
                  <a:pos x="70" y="190"/>
                </a:cxn>
                <a:cxn ang="0">
                  <a:pos x="47" y="202"/>
                </a:cxn>
                <a:cxn ang="0">
                  <a:pos x="3" y="165"/>
                </a:cxn>
              </a:cxnLst>
              <a:rect l="0" t="0" r="r" b="b"/>
              <a:pathLst>
                <a:path w="197" h="207">
                  <a:moveTo>
                    <a:pt x="159" y="49"/>
                  </a:moveTo>
                  <a:cubicBezTo>
                    <a:pt x="157" y="49"/>
                    <a:pt x="155" y="48"/>
                    <a:pt x="153" y="48"/>
                  </a:cubicBezTo>
                  <a:cubicBezTo>
                    <a:pt x="151" y="48"/>
                    <a:pt x="151" y="48"/>
                    <a:pt x="151" y="48"/>
                  </a:cubicBezTo>
                  <a:cubicBezTo>
                    <a:pt x="151" y="49"/>
                    <a:pt x="151" y="49"/>
                    <a:pt x="151" y="49"/>
                  </a:cubicBezTo>
                  <a:cubicBezTo>
                    <a:pt x="154" y="52"/>
                    <a:pt x="156" y="52"/>
                    <a:pt x="160" y="53"/>
                  </a:cubicBezTo>
                  <a:cubicBezTo>
                    <a:pt x="163" y="53"/>
                    <a:pt x="163" y="55"/>
                    <a:pt x="166" y="55"/>
                  </a:cubicBezTo>
                  <a:cubicBezTo>
                    <a:pt x="167" y="55"/>
                    <a:pt x="168" y="55"/>
                    <a:pt x="169" y="55"/>
                  </a:cubicBezTo>
                  <a:cubicBezTo>
                    <a:pt x="169" y="53"/>
                    <a:pt x="169" y="53"/>
                    <a:pt x="169" y="53"/>
                  </a:cubicBezTo>
                  <a:cubicBezTo>
                    <a:pt x="168" y="52"/>
                    <a:pt x="167" y="52"/>
                    <a:pt x="165" y="51"/>
                  </a:cubicBezTo>
                  <a:cubicBezTo>
                    <a:pt x="163" y="51"/>
                    <a:pt x="162" y="49"/>
                    <a:pt x="159" y="49"/>
                  </a:cubicBezTo>
                  <a:cubicBezTo>
                    <a:pt x="159" y="49"/>
                    <a:pt x="159" y="49"/>
                    <a:pt x="159" y="49"/>
                  </a:cubicBezTo>
                  <a:close/>
                  <a:moveTo>
                    <a:pt x="175" y="57"/>
                  </a:moveTo>
                  <a:cubicBezTo>
                    <a:pt x="173" y="57"/>
                    <a:pt x="171" y="58"/>
                    <a:pt x="169" y="57"/>
                  </a:cubicBezTo>
                  <a:cubicBezTo>
                    <a:pt x="169" y="60"/>
                    <a:pt x="169" y="60"/>
                    <a:pt x="169" y="60"/>
                  </a:cubicBezTo>
                  <a:cubicBezTo>
                    <a:pt x="169" y="61"/>
                    <a:pt x="170" y="62"/>
                    <a:pt x="171" y="63"/>
                  </a:cubicBezTo>
                  <a:cubicBezTo>
                    <a:pt x="173" y="65"/>
                    <a:pt x="174" y="66"/>
                    <a:pt x="176" y="68"/>
                  </a:cubicBezTo>
                  <a:cubicBezTo>
                    <a:pt x="177" y="67"/>
                    <a:pt x="177" y="67"/>
                    <a:pt x="177" y="67"/>
                  </a:cubicBezTo>
                  <a:cubicBezTo>
                    <a:pt x="177" y="65"/>
                    <a:pt x="178" y="63"/>
                    <a:pt x="178" y="60"/>
                  </a:cubicBezTo>
                  <a:cubicBezTo>
                    <a:pt x="178" y="58"/>
                    <a:pt x="177" y="57"/>
                    <a:pt x="175" y="57"/>
                  </a:cubicBezTo>
                  <a:close/>
                  <a:moveTo>
                    <a:pt x="188" y="49"/>
                  </a:moveTo>
                  <a:cubicBezTo>
                    <a:pt x="187" y="50"/>
                    <a:pt x="187" y="50"/>
                    <a:pt x="187" y="50"/>
                  </a:cubicBezTo>
                  <a:cubicBezTo>
                    <a:pt x="193" y="58"/>
                    <a:pt x="197" y="50"/>
                    <a:pt x="188" y="49"/>
                  </a:cubicBezTo>
                  <a:close/>
                  <a:moveTo>
                    <a:pt x="179" y="15"/>
                  </a:moveTo>
                  <a:cubicBezTo>
                    <a:pt x="178" y="15"/>
                    <a:pt x="177" y="14"/>
                    <a:pt x="176" y="14"/>
                  </a:cubicBezTo>
                  <a:cubicBezTo>
                    <a:pt x="175" y="16"/>
                    <a:pt x="174" y="17"/>
                    <a:pt x="174" y="19"/>
                  </a:cubicBezTo>
                  <a:cubicBezTo>
                    <a:pt x="174" y="22"/>
                    <a:pt x="177" y="23"/>
                    <a:pt x="179" y="23"/>
                  </a:cubicBezTo>
                  <a:cubicBezTo>
                    <a:pt x="181" y="23"/>
                    <a:pt x="183" y="23"/>
                    <a:pt x="183" y="21"/>
                  </a:cubicBezTo>
                  <a:cubicBezTo>
                    <a:pt x="183" y="19"/>
                    <a:pt x="181" y="16"/>
                    <a:pt x="179" y="15"/>
                  </a:cubicBezTo>
                  <a:close/>
                  <a:moveTo>
                    <a:pt x="176" y="10"/>
                  </a:moveTo>
                  <a:cubicBezTo>
                    <a:pt x="176" y="8"/>
                    <a:pt x="178" y="8"/>
                    <a:pt x="179" y="8"/>
                  </a:cubicBezTo>
                  <a:cubicBezTo>
                    <a:pt x="181" y="8"/>
                    <a:pt x="182" y="7"/>
                    <a:pt x="183" y="8"/>
                  </a:cubicBezTo>
                  <a:cubicBezTo>
                    <a:pt x="187" y="9"/>
                    <a:pt x="189" y="11"/>
                    <a:pt x="193" y="12"/>
                  </a:cubicBezTo>
                  <a:cubicBezTo>
                    <a:pt x="193" y="18"/>
                    <a:pt x="193" y="18"/>
                    <a:pt x="193" y="18"/>
                  </a:cubicBezTo>
                  <a:cubicBezTo>
                    <a:pt x="193" y="20"/>
                    <a:pt x="192" y="20"/>
                    <a:pt x="191" y="22"/>
                  </a:cubicBezTo>
                  <a:cubicBezTo>
                    <a:pt x="188" y="20"/>
                    <a:pt x="186" y="19"/>
                    <a:pt x="184" y="16"/>
                  </a:cubicBezTo>
                  <a:cubicBezTo>
                    <a:pt x="182" y="14"/>
                    <a:pt x="181" y="13"/>
                    <a:pt x="179" y="12"/>
                  </a:cubicBezTo>
                  <a:cubicBezTo>
                    <a:pt x="178" y="11"/>
                    <a:pt x="176" y="11"/>
                    <a:pt x="176" y="10"/>
                  </a:cubicBezTo>
                  <a:close/>
                  <a:moveTo>
                    <a:pt x="0" y="157"/>
                  </a:moveTo>
                  <a:cubicBezTo>
                    <a:pt x="0" y="157"/>
                    <a:pt x="0" y="157"/>
                    <a:pt x="0" y="157"/>
                  </a:cubicBezTo>
                  <a:cubicBezTo>
                    <a:pt x="1" y="155"/>
                    <a:pt x="2" y="154"/>
                    <a:pt x="4" y="152"/>
                  </a:cubicBezTo>
                  <a:cubicBezTo>
                    <a:pt x="5" y="151"/>
                    <a:pt x="6" y="151"/>
                    <a:pt x="6" y="149"/>
                  </a:cubicBezTo>
                  <a:cubicBezTo>
                    <a:pt x="6" y="147"/>
                    <a:pt x="4" y="145"/>
                    <a:pt x="4" y="143"/>
                  </a:cubicBezTo>
                  <a:cubicBezTo>
                    <a:pt x="4" y="138"/>
                    <a:pt x="6" y="136"/>
                    <a:pt x="6" y="131"/>
                  </a:cubicBezTo>
                  <a:cubicBezTo>
                    <a:pt x="7" y="128"/>
                    <a:pt x="8" y="126"/>
                    <a:pt x="10" y="124"/>
                  </a:cubicBezTo>
                  <a:cubicBezTo>
                    <a:pt x="15" y="120"/>
                    <a:pt x="21" y="120"/>
                    <a:pt x="25" y="115"/>
                  </a:cubicBezTo>
                  <a:cubicBezTo>
                    <a:pt x="27" y="113"/>
                    <a:pt x="29" y="113"/>
                    <a:pt x="29" y="110"/>
                  </a:cubicBezTo>
                  <a:cubicBezTo>
                    <a:pt x="29" y="107"/>
                    <a:pt x="25" y="106"/>
                    <a:pt x="21" y="106"/>
                  </a:cubicBezTo>
                  <a:cubicBezTo>
                    <a:pt x="21" y="103"/>
                    <a:pt x="21" y="103"/>
                    <a:pt x="21" y="103"/>
                  </a:cubicBezTo>
                  <a:cubicBezTo>
                    <a:pt x="21" y="102"/>
                    <a:pt x="23" y="101"/>
                    <a:pt x="23" y="100"/>
                  </a:cubicBezTo>
                  <a:cubicBezTo>
                    <a:pt x="24" y="97"/>
                    <a:pt x="23" y="95"/>
                    <a:pt x="25" y="92"/>
                  </a:cubicBezTo>
                  <a:cubicBezTo>
                    <a:pt x="27" y="89"/>
                    <a:pt x="30" y="87"/>
                    <a:pt x="30" y="82"/>
                  </a:cubicBezTo>
                  <a:cubicBezTo>
                    <a:pt x="34" y="82"/>
                    <a:pt x="34" y="82"/>
                    <a:pt x="34" y="82"/>
                  </a:cubicBezTo>
                  <a:cubicBezTo>
                    <a:pt x="35" y="82"/>
                    <a:pt x="36" y="83"/>
                    <a:pt x="38" y="83"/>
                  </a:cubicBezTo>
                  <a:cubicBezTo>
                    <a:pt x="41" y="83"/>
                    <a:pt x="42" y="81"/>
                    <a:pt x="44" y="79"/>
                  </a:cubicBezTo>
                  <a:cubicBezTo>
                    <a:pt x="46" y="78"/>
                    <a:pt x="47" y="78"/>
                    <a:pt x="49" y="76"/>
                  </a:cubicBezTo>
                  <a:cubicBezTo>
                    <a:pt x="50" y="74"/>
                    <a:pt x="49" y="72"/>
                    <a:pt x="49" y="70"/>
                  </a:cubicBezTo>
                  <a:cubicBezTo>
                    <a:pt x="50" y="66"/>
                    <a:pt x="49" y="63"/>
                    <a:pt x="51" y="59"/>
                  </a:cubicBezTo>
                  <a:cubicBezTo>
                    <a:pt x="52" y="56"/>
                    <a:pt x="55" y="56"/>
                    <a:pt x="55" y="53"/>
                  </a:cubicBezTo>
                  <a:cubicBezTo>
                    <a:pt x="55" y="49"/>
                    <a:pt x="51" y="47"/>
                    <a:pt x="51" y="43"/>
                  </a:cubicBezTo>
                  <a:cubicBezTo>
                    <a:pt x="51" y="37"/>
                    <a:pt x="51" y="37"/>
                    <a:pt x="51" y="37"/>
                  </a:cubicBezTo>
                  <a:cubicBezTo>
                    <a:pt x="51" y="31"/>
                    <a:pt x="54" y="29"/>
                    <a:pt x="56" y="24"/>
                  </a:cubicBezTo>
                  <a:cubicBezTo>
                    <a:pt x="57" y="20"/>
                    <a:pt x="57" y="17"/>
                    <a:pt x="58" y="13"/>
                  </a:cubicBezTo>
                  <a:cubicBezTo>
                    <a:pt x="59" y="10"/>
                    <a:pt x="62" y="10"/>
                    <a:pt x="64" y="8"/>
                  </a:cubicBezTo>
                  <a:cubicBezTo>
                    <a:pt x="67" y="5"/>
                    <a:pt x="70" y="3"/>
                    <a:pt x="74" y="3"/>
                  </a:cubicBezTo>
                  <a:cubicBezTo>
                    <a:pt x="76" y="3"/>
                    <a:pt x="78" y="4"/>
                    <a:pt x="80" y="4"/>
                  </a:cubicBezTo>
                  <a:cubicBezTo>
                    <a:pt x="86" y="4"/>
                    <a:pt x="88" y="0"/>
                    <a:pt x="94" y="0"/>
                  </a:cubicBezTo>
                  <a:cubicBezTo>
                    <a:pt x="98" y="0"/>
                    <a:pt x="100" y="3"/>
                    <a:pt x="105" y="3"/>
                  </a:cubicBezTo>
                  <a:cubicBezTo>
                    <a:pt x="111" y="3"/>
                    <a:pt x="114" y="1"/>
                    <a:pt x="120" y="1"/>
                  </a:cubicBezTo>
                  <a:cubicBezTo>
                    <a:pt x="124" y="1"/>
                    <a:pt x="126" y="2"/>
                    <a:pt x="130" y="2"/>
                  </a:cubicBezTo>
                  <a:cubicBezTo>
                    <a:pt x="138" y="2"/>
                    <a:pt x="142" y="1"/>
                    <a:pt x="149" y="1"/>
                  </a:cubicBezTo>
                  <a:cubicBezTo>
                    <a:pt x="154" y="1"/>
                    <a:pt x="155" y="6"/>
                    <a:pt x="160" y="7"/>
                  </a:cubicBezTo>
                  <a:cubicBezTo>
                    <a:pt x="164" y="8"/>
                    <a:pt x="167" y="10"/>
                    <a:pt x="171" y="12"/>
                  </a:cubicBezTo>
                  <a:cubicBezTo>
                    <a:pt x="171" y="12"/>
                    <a:pt x="171" y="12"/>
                    <a:pt x="171" y="12"/>
                  </a:cubicBezTo>
                  <a:cubicBezTo>
                    <a:pt x="170" y="13"/>
                    <a:pt x="169" y="13"/>
                    <a:pt x="168" y="14"/>
                  </a:cubicBezTo>
                  <a:cubicBezTo>
                    <a:pt x="166" y="15"/>
                    <a:pt x="162" y="14"/>
                    <a:pt x="162" y="16"/>
                  </a:cubicBezTo>
                  <a:cubicBezTo>
                    <a:pt x="162" y="18"/>
                    <a:pt x="164" y="18"/>
                    <a:pt x="165" y="18"/>
                  </a:cubicBezTo>
                  <a:cubicBezTo>
                    <a:pt x="166" y="19"/>
                    <a:pt x="167" y="20"/>
                    <a:pt x="168" y="21"/>
                  </a:cubicBezTo>
                  <a:cubicBezTo>
                    <a:pt x="173" y="23"/>
                    <a:pt x="176" y="24"/>
                    <a:pt x="179" y="28"/>
                  </a:cubicBezTo>
                  <a:cubicBezTo>
                    <a:pt x="178" y="29"/>
                    <a:pt x="178" y="29"/>
                    <a:pt x="177" y="30"/>
                  </a:cubicBezTo>
                  <a:cubicBezTo>
                    <a:pt x="180" y="31"/>
                    <a:pt x="183" y="32"/>
                    <a:pt x="183" y="35"/>
                  </a:cubicBezTo>
                  <a:cubicBezTo>
                    <a:pt x="183" y="36"/>
                    <a:pt x="183" y="36"/>
                    <a:pt x="183" y="37"/>
                  </a:cubicBezTo>
                  <a:cubicBezTo>
                    <a:pt x="183" y="39"/>
                    <a:pt x="186" y="39"/>
                    <a:pt x="186" y="41"/>
                  </a:cubicBezTo>
                  <a:cubicBezTo>
                    <a:pt x="186" y="43"/>
                    <a:pt x="185" y="44"/>
                    <a:pt x="184" y="45"/>
                  </a:cubicBezTo>
                  <a:cubicBezTo>
                    <a:pt x="180" y="45"/>
                    <a:pt x="177" y="45"/>
                    <a:pt x="173" y="45"/>
                  </a:cubicBezTo>
                  <a:cubicBezTo>
                    <a:pt x="167" y="45"/>
                    <a:pt x="167" y="34"/>
                    <a:pt x="167" y="45"/>
                  </a:cubicBezTo>
                  <a:cubicBezTo>
                    <a:pt x="163" y="45"/>
                    <a:pt x="163" y="45"/>
                    <a:pt x="163" y="45"/>
                  </a:cubicBezTo>
                  <a:cubicBezTo>
                    <a:pt x="162" y="45"/>
                    <a:pt x="161" y="44"/>
                    <a:pt x="159" y="44"/>
                  </a:cubicBezTo>
                  <a:cubicBezTo>
                    <a:pt x="157" y="44"/>
                    <a:pt x="155" y="45"/>
                    <a:pt x="153" y="45"/>
                  </a:cubicBezTo>
                  <a:cubicBezTo>
                    <a:pt x="142" y="45"/>
                    <a:pt x="148" y="43"/>
                    <a:pt x="150" y="48"/>
                  </a:cubicBezTo>
                  <a:cubicBezTo>
                    <a:pt x="150" y="49"/>
                    <a:pt x="149" y="50"/>
                    <a:pt x="150" y="51"/>
                  </a:cubicBezTo>
                  <a:cubicBezTo>
                    <a:pt x="151" y="54"/>
                    <a:pt x="154" y="54"/>
                    <a:pt x="156" y="57"/>
                  </a:cubicBezTo>
                  <a:cubicBezTo>
                    <a:pt x="163" y="57"/>
                    <a:pt x="163" y="57"/>
                    <a:pt x="163" y="57"/>
                  </a:cubicBezTo>
                  <a:cubicBezTo>
                    <a:pt x="164" y="57"/>
                    <a:pt x="164" y="57"/>
                    <a:pt x="164" y="58"/>
                  </a:cubicBezTo>
                  <a:cubicBezTo>
                    <a:pt x="164" y="60"/>
                    <a:pt x="163" y="61"/>
                    <a:pt x="162" y="62"/>
                  </a:cubicBezTo>
                  <a:cubicBezTo>
                    <a:pt x="160" y="65"/>
                    <a:pt x="161" y="67"/>
                    <a:pt x="159" y="68"/>
                  </a:cubicBezTo>
                  <a:cubicBezTo>
                    <a:pt x="157" y="70"/>
                    <a:pt x="153" y="70"/>
                    <a:pt x="157" y="71"/>
                  </a:cubicBezTo>
                  <a:cubicBezTo>
                    <a:pt x="159" y="71"/>
                    <a:pt x="159" y="72"/>
                    <a:pt x="161" y="72"/>
                  </a:cubicBezTo>
                  <a:cubicBezTo>
                    <a:pt x="163" y="73"/>
                    <a:pt x="164" y="72"/>
                    <a:pt x="166" y="73"/>
                  </a:cubicBezTo>
                  <a:cubicBezTo>
                    <a:pt x="167" y="75"/>
                    <a:pt x="168" y="76"/>
                    <a:pt x="170" y="76"/>
                  </a:cubicBezTo>
                  <a:cubicBezTo>
                    <a:pt x="173" y="77"/>
                    <a:pt x="176" y="77"/>
                    <a:pt x="176" y="80"/>
                  </a:cubicBezTo>
                  <a:cubicBezTo>
                    <a:pt x="176" y="83"/>
                    <a:pt x="176" y="83"/>
                    <a:pt x="176" y="83"/>
                  </a:cubicBezTo>
                  <a:cubicBezTo>
                    <a:pt x="180" y="83"/>
                    <a:pt x="175" y="84"/>
                    <a:pt x="175" y="87"/>
                  </a:cubicBezTo>
                  <a:cubicBezTo>
                    <a:pt x="175" y="89"/>
                    <a:pt x="182" y="93"/>
                    <a:pt x="184" y="97"/>
                  </a:cubicBezTo>
                  <a:cubicBezTo>
                    <a:pt x="185" y="99"/>
                    <a:pt x="184" y="101"/>
                    <a:pt x="184" y="103"/>
                  </a:cubicBezTo>
                  <a:cubicBezTo>
                    <a:pt x="185" y="106"/>
                    <a:pt x="186" y="108"/>
                    <a:pt x="188" y="111"/>
                  </a:cubicBezTo>
                  <a:cubicBezTo>
                    <a:pt x="190" y="115"/>
                    <a:pt x="191" y="118"/>
                    <a:pt x="191" y="121"/>
                  </a:cubicBezTo>
                  <a:cubicBezTo>
                    <a:pt x="191" y="121"/>
                    <a:pt x="191" y="121"/>
                    <a:pt x="191" y="121"/>
                  </a:cubicBezTo>
                  <a:cubicBezTo>
                    <a:pt x="180" y="121"/>
                    <a:pt x="181" y="113"/>
                    <a:pt x="171" y="109"/>
                  </a:cubicBezTo>
                  <a:cubicBezTo>
                    <a:pt x="167" y="108"/>
                    <a:pt x="162" y="108"/>
                    <a:pt x="160" y="104"/>
                  </a:cubicBezTo>
                  <a:cubicBezTo>
                    <a:pt x="152" y="95"/>
                    <a:pt x="144" y="99"/>
                    <a:pt x="136" y="106"/>
                  </a:cubicBezTo>
                  <a:cubicBezTo>
                    <a:pt x="134" y="107"/>
                    <a:pt x="130" y="108"/>
                    <a:pt x="130" y="109"/>
                  </a:cubicBezTo>
                  <a:cubicBezTo>
                    <a:pt x="128" y="111"/>
                    <a:pt x="129" y="114"/>
                    <a:pt x="125" y="116"/>
                  </a:cubicBezTo>
                  <a:cubicBezTo>
                    <a:pt x="125" y="119"/>
                    <a:pt x="119" y="127"/>
                    <a:pt x="115" y="126"/>
                  </a:cubicBezTo>
                  <a:cubicBezTo>
                    <a:pt x="111" y="125"/>
                    <a:pt x="110" y="117"/>
                    <a:pt x="107" y="117"/>
                  </a:cubicBezTo>
                  <a:cubicBezTo>
                    <a:pt x="107" y="118"/>
                    <a:pt x="107" y="118"/>
                    <a:pt x="107" y="118"/>
                  </a:cubicBezTo>
                  <a:cubicBezTo>
                    <a:pt x="105" y="128"/>
                    <a:pt x="96" y="130"/>
                    <a:pt x="91" y="138"/>
                  </a:cubicBezTo>
                  <a:cubicBezTo>
                    <a:pt x="88" y="142"/>
                    <a:pt x="93" y="142"/>
                    <a:pt x="92" y="145"/>
                  </a:cubicBezTo>
                  <a:cubicBezTo>
                    <a:pt x="89" y="155"/>
                    <a:pt x="89" y="155"/>
                    <a:pt x="89" y="155"/>
                  </a:cubicBezTo>
                  <a:cubicBezTo>
                    <a:pt x="87" y="159"/>
                    <a:pt x="85" y="163"/>
                    <a:pt x="82" y="166"/>
                  </a:cubicBezTo>
                  <a:cubicBezTo>
                    <a:pt x="84" y="170"/>
                    <a:pt x="82" y="172"/>
                    <a:pt x="78" y="173"/>
                  </a:cubicBezTo>
                  <a:cubicBezTo>
                    <a:pt x="75" y="178"/>
                    <a:pt x="73" y="177"/>
                    <a:pt x="73" y="184"/>
                  </a:cubicBezTo>
                  <a:cubicBezTo>
                    <a:pt x="74" y="187"/>
                    <a:pt x="73" y="190"/>
                    <a:pt x="70" y="190"/>
                  </a:cubicBezTo>
                  <a:cubicBezTo>
                    <a:pt x="63" y="190"/>
                    <a:pt x="60" y="195"/>
                    <a:pt x="55" y="196"/>
                  </a:cubicBezTo>
                  <a:cubicBezTo>
                    <a:pt x="52" y="196"/>
                    <a:pt x="49" y="201"/>
                    <a:pt x="47" y="202"/>
                  </a:cubicBezTo>
                  <a:cubicBezTo>
                    <a:pt x="32" y="207"/>
                    <a:pt x="25" y="195"/>
                    <a:pt x="18" y="186"/>
                  </a:cubicBezTo>
                  <a:cubicBezTo>
                    <a:pt x="13" y="179"/>
                    <a:pt x="5" y="174"/>
                    <a:pt x="3" y="165"/>
                  </a:cubicBezTo>
                  <a:lnTo>
                    <a:pt x="0" y="157"/>
                  </a:ln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3940175" y="2124075"/>
              <a:ext cx="776288" cy="777875"/>
            </a:xfrm>
            <a:custGeom>
              <a:avLst/>
              <a:gdLst/>
              <a:ahLst/>
              <a:cxnLst>
                <a:cxn ang="0">
                  <a:pos x="53" y="70"/>
                </a:cxn>
                <a:cxn ang="0">
                  <a:pos x="97" y="107"/>
                </a:cxn>
                <a:cxn ang="0">
                  <a:pos x="120" y="95"/>
                </a:cxn>
                <a:cxn ang="0">
                  <a:pos x="128" y="78"/>
                </a:cxn>
                <a:cxn ang="0">
                  <a:pos x="139" y="60"/>
                </a:cxn>
                <a:cxn ang="0">
                  <a:pos x="141" y="43"/>
                </a:cxn>
                <a:cxn ang="0">
                  <a:pos x="157" y="22"/>
                </a:cxn>
                <a:cxn ang="0">
                  <a:pos x="175" y="21"/>
                </a:cxn>
                <a:cxn ang="0">
                  <a:pos x="186" y="11"/>
                </a:cxn>
                <a:cxn ang="0">
                  <a:pos x="221" y="14"/>
                </a:cxn>
                <a:cxn ang="0">
                  <a:pos x="241" y="26"/>
                </a:cxn>
                <a:cxn ang="0">
                  <a:pos x="245" y="38"/>
                </a:cxn>
                <a:cxn ang="0">
                  <a:pos x="240" y="56"/>
                </a:cxn>
                <a:cxn ang="0">
                  <a:pos x="260" y="74"/>
                </a:cxn>
                <a:cxn ang="0">
                  <a:pos x="277" y="86"/>
                </a:cxn>
                <a:cxn ang="0">
                  <a:pos x="290" y="94"/>
                </a:cxn>
                <a:cxn ang="0">
                  <a:pos x="298" y="103"/>
                </a:cxn>
                <a:cxn ang="0">
                  <a:pos x="302" y="117"/>
                </a:cxn>
                <a:cxn ang="0">
                  <a:pos x="289" y="120"/>
                </a:cxn>
                <a:cxn ang="0">
                  <a:pos x="276" y="120"/>
                </a:cxn>
                <a:cxn ang="0">
                  <a:pos x="266" y="118"/>
                </a:cxn>
                <a:cxn ang="0">
                  <a:pos x="245" y="103"/>
                </a:cxn>
                <a:cxn ang="0">
                  <a:pos x="243" y="105"/>
                </a:cxn>
                <a:cxn ang="0">
                  <a:pos x="250" y="121"/>
                </a:cxn>
                <a:cxn ang="0">
                  <a:pos x="233" y="127"/>
                </a:cxn>
                <a:cxn ang="0">
                  <a:pos x="225" y="146"/>
                </a:cxn>
                <a:cxn ang="0">
                  <a:pos x="219" y="151"/>
                </a:cxn>
                <a:cxn ang="0">
                  <a:pos x="214" y="175"/>
                </a:cxn>
                <a:cxn ang="0">
                  <a:pos x="217" y="191"/>
                </a:cxn>
                <a:cxn ang="0">
                  <a:pos x="217" y="200"/>
                </a:cxn>
                <a:cxn ang="0">
                  <a:pos x="222" y="202"/>
                </a:cxn>
                <a:cxn ang="0">
                  <a:pos x="219" y="212"/>
                </a:cxn>
                <a:cxn ang="0">
                  <a:pos x="221" y="219"/>
                </a:cxn>
                <a:cxn ang="0">
                  <a:pos x="211" y="224"/>
                </a:cxn>
                <a:cxn ang="0">
                  <a:pos x="202" y="225"/>
                </a:cxn>
                <a:cxn ang="0">
                  <a:pos x="194" y="233"/>
                </a:cxn>
                <a:cxn ang="0">
                  <a:pos x="187" y="240"/>
                </a:cxn>
                <a:cxn ang="0">
                  <a:pos x="177" y="248"/>
                </a:cxn>
                <a:cxn ang="0">
                  <a:pos x="159" y="268"/>
                </a:cxn>
                <a:cxn ang="0">
                  <a:pos x="153" y="291"/>
                </a:cxn>
                <a:cxn ang="0">
                  <a:pos x="149" y="299"/>
                </a:cxn>
                <a:cxn ang="0">
                  <a:pos x="153" y="303"/>
                </a:cxn>
                <a:cxn ang="0">
                  <a:pos x="161" y="303"/>
                </a:cxn>
                <a:cxn ang="0">
                  <a:pos x="163" y="308"/>
                </a:cxn>
                <a:cxn ang="0">
                  <a:pos x="146" y="304"/>
                </a:cxn>
                <a:cxn ang="0">
                  <a:pos x="132" y="285"/>
                </a:cxn>
                <a:cxn ang="0">
                  <a:pos x="133" y="265"/>
                </a:cxn>
                <a:cxn ang="0">
                  <a:pos x="120" y="247"/>
                </a:cxn>
                <a:cxn ang="0">
                  <a:pos x="117" y="243"/>
                </a:cxn>
                <a:cxn ang="0">
                  <a:pos x="88" y="202"/>
                </a:cxn>
                <a:cxn ang="0">
                  <a:pos x="73" y="178"/>
                </a:cxn>
                <a:cxn ang="0">
                  <a:pos x="68" y="161"/>
                </a:cxn>
                <a:cxn ang="0">
                  <a:pos x="69" y="138"/>
                </a:cxn>
                <a:cxn ang="0">
                  <a:pos x="54" y="130"/>
                </a:cxn>
                <a:cxn ang="0">
                  <a:pos x="11" y="135"/>
                </a:cxn>
                <a:cxn ang="0">
                  <a:pos x="2" y="133"/>
                </a:cxn>
                <a:cxn ang="0">
                  <a:pos x="0" y="114"/>
                </a:cxn>
                <a:cxn ang="0">
                  <a:pos x="13" y="103"/>
                </a:cxn>
                <a:cxn ang="0">
                  <a:pos x="18" y="80"/>
                </a:cxn>
                <a:cxn ang="0">
                  <a:pos x="25" y="78"/>
                </a:cxn>
                <a:cxn ang="0">
                  <a:pos x="34" y="80"/>
                </a:cxn>
                <a:cxn ang="0">
                  <a:pos x="44" y="76"/>
                </a:cxn>
                <a:cxn ang="0">
                  <a:pos x="50" y="62"/>
                </a:cxn>
              </a:cxnLst>
              <a:rect l="0" t="0" r="r" b="b"/>
              <a:pathLst>
                <a:path w="308" h="308">
                  <a:moveTo>
                    <a:pt x="50" y="62"/>
                  </a:moveTo>
                  <a:cubicBezTo>
                    <a:pt x="53" y="70"/>
                    <a:pt x="53" y="70"/>
                    <a:pt x="53" y="70"/>
                  </a:cubicBezTo>
                  <a:cubicBezTo>
                    <a:pt x="55" y="79"/>
                    <a:pt x="63" y="84"/>
                    <a:pt x="68" y="91"/>
                  </a:cubicBezTo>
                  <a:cubicBezTo>
                    <a:pt x="75" y="100"/>
                    <a:pt x="82" y="112"/>
                    <a:pt x="97" y="107"/>
                  </a:cubicBezTo>
                  <a:cubicBezTo>
                    <a:pt x="99" y="106"/>
                    <a:pt x="102" y="101"/>
                    <a:pt x="105" y="101"/>
                  </a:cubicBezTo>
                  <a:cubicBezTo>
                    <a:pt x="110" y="100"/>
                    <a:pt x="113" y="95"/>
                    <a:pt x="120" y="95"/>
                  </a:cubicBezTo>
                  <a:cubicBezTo>
                    <a:pt x="123" y="95"/>
                    <a:pt x="124" y="92"/>
                    <a:pt x="123" y="89"/>
                  </a:cubicBezTo>
                  <a:cubicBezTo>
                    <a:pt x="123" y="82"/>
                    <a:pt x="125" y="83"/>
                    <a:pt x="128" y="78"/>
                  </a:cubicBezTo>
                  <a:cubicBezTo>
                    <a:pt x="132" y="77"/>
                    <a:pt x="134" y="75"/>
                    <a:pt x="132" y="71"/>
                  </a:cubicBezTo>
                  <a:cubicBezTo>
                    <a:pt x="135" y="68"/>
                    <a:pt x="137" y="64"/>
                    <a:pt x="139" y="60"/>
                  </a:cubicBezTo>
                  <a:cubicBezTo>
                    <a:pt x="142" y="50"/>
                    <a:pt x="142" y="50"/>
                    <a:pt x="142" y="50"/>
                  </a:cubicBezTo>
                  <a:cubicBezTo>
                    <a:pt x="143" y="47"/>
                    <a:pt x="138" y="47"/>
                    <a:pt x="141" y="43"/>
                  </a:cubicBezTo>
                  <a:cubicBezTo>
                    <a:pt x="146" y="35"/>
                    <a:pt x="155" y="33"/>
                    <a:pt x="157" y="23"/>
                  </a:cubicBezTo>
                  <a:cubicBezTo>
                    <a:pt x="157" y="23"/>
                    <a:pt x="157" y="23"/>
                    <a:pt x="157" y="22"/>
                  </a:cubicBezTo>
                  <a:cubicBezTo>
                    <a:pt x="160" y="22"/>
                    <a:pt x="161" y="30"/>
                    <a:pt x="165" y="31"/>
                  </a:cubicBezTo>
                  <a:cubicBezTo>
                    <a:pt x="169" y="32"/>
                    <a:pt x="175" y="24"/>
                    <a:pt x="175" y="21"/>
                  </a:cubicBezTo>
                  <a:cubicBezTo>
                    <a:pt x="179" y="19"/>
                    <a:pt x="178" y="16"/>
                    <a:pt x="180" y="14"/>
                  </a:cubicBezTo>
                  <a:cubicBezTo>
                    <a:pt x="180" y="13"/>
                    <a:pt x="184" y="12"/>
                    <a:pt x="186" y="11"/>
                  </a:cubicBezTo>
                  <a:cubicBezTo>
                    <a:pt x="194" y="4"/>
                    <a:pt x="202" y="0"/>
                    <a:pt x="210" y="9"/>
                  </a:cubicBezTo>
                  <a:cubicBezTo>
                    <a:pt x="212" y="13"/>
                    <a:pt x="217" y="13"/>
                    <a:pt x="221" y="14"/>
                  </a:cubicBezTo>
                  <a:cubicBezTo>
                    <a:pt x="231" y="18"/>
                    <a:pt x="230" y="26"/>
                    <a:pt x="241" y="26"/>
                  </a:cubicBezTo>
                  <a:cubicBezTo>
                    <a:pt x="241" y="26"/>
                    <a:pt x="241" y="26"/>
                    <a:pt x="241" y="26"/>
                  </a:cubicBezTo>
                  <a:cubicBezTo>
                    <a:pt x="242" y="28"/>
                    <a:pt x="242" y="29"/>
                    <a:pt x="243" y="31"/>
                  </a:cubicBezTo>
                  <a:cubicBezTo>
                    <a:pt x="243" y="34"/>
                    <a:pt x="245" y="35"/>
                    <a:pt x="245" y="38"/>
                  </a:cubicBezTo>
                  <a:cubicBezTo>
                    <a:pt x="241" y="42"/>
                    <a:pt x="241" y="42"/>
                    <a:pt x="241" y="42"/>
                  </a:cubicBezTo>
                  <a:cubicBezTo>
                    <a:pt x="240" y="49"/>
                    <a:pt x="238" y="47"/>
                    <a:pt x="240" y="56"/>
                  </a:cubicBezTo>
                  <a:cubicBezTo>
                    <a:pt x="241" y="59"/>
                    <a:pt x="244" y="59"/>
                    <a:pt x="247" y="61"/>
                  </a:cubicBezTo>
                  <a:cubicBezTo>
                    <a:pt x="253" y="64"/>
                    <a:pt x="253" y="71"/>
                    <a:pt x="260" y="74"/>
                  </a:cubicBezTo>
                  <a:cubicBezTo>
                    <a:pt x="265" y="76"/>
                    <a:pt x="269" y="75"/>
                    <a:pt x="273" y="79"/>
                  </a:cubicBezTo>
                  <a:cubicBezTo>
                    <a:pt x="275" y="81"/>
                    <a:pt x="275" y="84"/>
                    <a:pt x="277" y="86"/>
                  </a:cubicBezTo>
                  <a:cubicBezTo>
                    <a:pt x="279" y="87"/>
                    <a:pt x="280" y="87"/>
                    <a:pt x="283" y="88"/>
                  </a:cubicBezTo>
                  <a:cubicBezTo>
                    <a:pt x="286" y="89"/>
                    <a:pt x="287" y="92"/>
                    <a:pt x="290" y="94"/>
                  </a:cubicBezTo>
                  <a:cubicBezTo>
                    <a:pt x="293" y="95"/>
                    <a:pt x="293" y="98"/>
                    <a:pt x="295" y="100"/>
                  </a:cubicBezTo>
                  <a:cubicBezTo>
                    <a:pt x="295" y="101"/>
                    <a:pt x="296" y="102"/>
                    <a:pt x="298" y="103"/>
                  </a:cubicBezTo>
                  <a:cubicBezTo>
                    <a:pt x="303" y="105"/>
                    <a:pt x="308" y="104"/>
                    <a:pt x="308" y="109"/>
                  </a:cubicBezTo>
                  <a:cubicBezTo>
                    <a:pt x="308" y="113"/>
                    <a:pt x="305" y="115"/>
                    <a:pt x="302" y="117"/>
                  </a:cubicBezTo>
                  <a:cubicBezTo>
                    <a:pt x="300" y="119"/>
                    <a:pt x="299" y="122"/>
                    <a:pt x="296" y="122"/>
                  </a:cubicBezTo>
                  <a:cubicBezTo>
                    <a:pt x="293" y="122"/>
                    <a:pt x="291" y="120"/>
                    <a:pt x="289" y="120"/>
                  </a:cubicBezTo>
                  <a:cubicBezTo>
                    <a:pt x="285" y="120"/>
                    <a:pt x="284" y="122"/>
                    <a:pt x="280" y="122"/>
                  </a:cubicBezTo>
                  <a:cubicBezTo>
                    <a:pt x="278" y="122"/>
                    <a:pt x="278" y="120"/>
                    <a:pt x="276" y="120"/>
                  </a:cubicBezTo>
                  <a:cubicBezTo>
                    <a:pt x="274" y="120"/>
                    <a:pt x="273" y="121"/>
                    <a:pt x="271" y="121"/>
                  </a:cubicBezTo>
                  <a:cubicBezTo>
                    <a:pt x="269" y="121"/>
                    <a:pt x="268" y="118"/>
                    <a:pt x="266" y="118"/>
                  </a:cubicBezTo>
                  <a:cubicBezTo>
                    <a:pt x="260" y="117"/>
                    <a:pt x="257" y="117"/>
                    <a:pt x="252" y="113"/>
                  </a:cubicBezTo>
                  <a:cubicBezTo>
                    <a:pt x="248" y="110"/>
                    <a:pt x="249" y="106"/>
                    <a:pt x="245" y="103"/>
                  </a:cubicBezTo>
                  <a:cubicBezTo>
                    <a:pt x="243" y="103"/>
                    <a:pt x="243" y="103"/>
                    <a:pt x="243" y="103"/>
                  </a:cubicBezTo>
                  <a:cubicBezTo>
                    <a:pt x="243" y="105"/>
                    <a:pt x="243" y="105"/>
                    <a:pt x="243" y="105"/>
                  </a:cubicBezTo>
                  <a:cubicBezTo>
                    <a:pt x="243" y="108"/>
                    <a:pt x="246" y="108"/>
                    <a:pt x="247" y="110"/>
                  </a:cubicBezTo>
                  <a:cubicBezTo>
                    <a:pt x="249" y="114"/>
                    <a:pt x="250" y="116"/>
                    <a:pt x="250" y="121"/>
                  </a:cubicBezTo>
                  <a:cubicBezTo>
                    <a:pt x="250" y="127"/>
                    <a:pt x="245" y="118"/>
                    <a:pt x="241" y="118"/>
                  </a:cubicBezTo>
                  <a:cubicBezTo>
                    <a:pt x="236" y="118"/>
                    <a:pt x="235" y="123"/>
                    <a:pt x="233" y="127"/>
                  </a:cubicBezTo>
                  <a:cubicBezTo>
                    <a:pt x="229" y="132"/>
                    <a:pt x="226" y="135"/>
                    <a:pt x="225" y="141"/>
                  </a:cubicBezTo>
                  <a:cubicBezTo>
                    <a:pt x="225" y="143"/>
                    <a:pt x="225" y="144"/>
                    <a:pt x="225" y="146"/>
                  </a:cubicBezTo>
                  <a:cubicBezTo>
                    <a:pt x="225" y="146"/>
                    <a:pt x="223" y="146"/>
                    <a:pt x="223" y="147"/>
                  </a:cubicBezTo>
                  <a:cubicBezTo>
                    <a:pt x="221" y="148"/>
                    <a:pt x="220" y="149"/>
                    <a:pt x="219" y="151"/>
                  </a:cubicBezTo>
                  <a:cubicBezTo>
                    <a:pt x="218" y="155"/>
                    <a:pt x="218" y="157"/>
                    <a:pt x="218" y="161"/>
                  </a:cubicBezTo>
                  <a:cubicBezTo>
                    <a:pt x="217" y="167"/>
                    <a:pt x="214" y="169"/>
                    <a:pt x="214" y="175"/>
                  </a:cubicBezTo>
                  <a:cubicBezTo>
                    <a:pt x="214" y="180"/>
                    <a:pt x="213" y="183"/>
                    <a:pt x="215" y="187"/>
                  </a:cubicBezTo>
                  <a:cubicBezTo>
                    <a:pt x="216" y="188"/>
                    <a:pt x="217" y="189"/>
                    <a:pt x="217" y="191"/>
                  </a:cubicBezTo>
                  <a:cubicBezTo>
                    <a:pt x="217" y="194"/>
                    <a:pt x="216" y="195"/>
                    <a:pt x="216" y="198"/>
                  </a:cubicBezTo>
                  <a:cubicBezTo>
                    <a:pt x="216" y="199"/>
                    <a:pt x="216" y="200"/>
                    <a:pt x="217" y="200"/>
                  </a:cubicBezTo>
                  <a:cubicBezTo>
                    <a:pt x="220" y="200"/>
                    <a:pt x="224" y="194"/>
                    <a:pt x="224" y="196"/>
                  </a:cubicBezTo>
                  <a:cubicBezTo>
                    <a:pt x="224" y="198"/>
                    <a:pt x="222" y="200"/>
                    <a:pt x="222" y="202"/>
                  </a:cubicBezTo>
                  <a:cubicBezTo>
                    <a:pt x="222" y="205"/>
                    <a:pt x="223" y="206"/>
                    <a:pt x="222" y="209"/>
                  </a:cubicBezTo>
                  <a:cubicBezTo>
                    <a:pt x="221" y="210"/>
                    <a:pt x="219" y="210"/>
                    <a:pt x="219" y="212"/>
                  </a:cubicBezTo>
                  <a:cubicBezTo>
                    <a:pt x="219" y="215"/>
                    <a:pt x="224" y="210"/>
                    <a:pt x="224" y="216"/>
                  </a:cubicBezTo>
                  <a:cubicBezTo>
                    <a:pt x="224" y="218"/>
                    <a:pt x="222" y="219"/>
                    <a:pt x="221" y="219"/>
                  </a:cubicBezTo>
                  <a:cubicBezTo>
                    <a:pt x="220" y="219"/>
                    <a:pt x="220" y="219"/>
                    <a:pt x="219" y="219"/>
                  </a:cubicBezTo>
                  <a:cubicBezTo>
                    <a:pt x="215" y="219"/>
                    <a:pt x="215" y="224"/>
                    <a:pt x="211" y="224"/>
                  </a:cubicBezTo>
                  <a:cubicBezTo>
                    <a:pt x="208" y="224"/>
                    <a:pt x="208" y="219"/>
                    <a:pt x="205" y="219"/>
                  </a:cubicBezTo>
                  <a:cubicBezTo>
                    <a:pt x="202" y="219"/>
                    <a:pt x="202" y="222"/>
                    <a:pt x="202" y="225"/>
                  </a:cubicBezTo>
                  <a:cubicBezTo>
                    <a:pt x="201" y="227"/>
                    <a:pt x="199" y="228"/>
                    <a:pt x="198" y="230"/>
                  </a:cubicBezTo>
                  <a:cubicBezTo>
                    <a:pt x="197" y="232"/>
                    <a:pt x="196" y="232"/>
                    <a:pt x="194" y="233"/>
                  </a:cubicBezTo>
                  <a:cubicBezTo>
                    <a:pt x="193" y="234"/>
                    <a:pt x="193" y="236"/>
                    <a:pt x="191" y="237"/>
                  </a:cubicBezTo>
                  <a:cubicBezTo>
                    <a:pt x="190" y="238"/>
                    <a:pt x="188" y="238"/>
                    <a:pt x="187" y="240"/>
                  </a:cubicBezTo>
                  <a:cubicBezTo>
                    <a:pt x="186" y="241"/>
                    <a:pt x="184" y="241"/>
                    <a:pt x="183" y="242"/>
                  </a:cubicBezTo>
                  <a:cubicBezTo>
                    <a:pt x="180" y="243"/>
                    <a:pt x="179" y="246"/>
                    <a:pt x="177" y="248"/>
                  </a:cubicBezTo>
                  <a:cubicBezTo>
                    <a:pt x="173" y="252"/>
                    <a:pt x="171" y="254"/>
                    <a:pt x="168" y="258"/>
                  </a:cubicBezTo>
                  <a:cubicBezTo>
                    <a:pt x="165" y="262"/>
                    <a:pt x="162" y="264"/>
                    <a:pt x="159" y="268"/>
                  </a:cubicBezTo>
                  <a:cubicBezTo>
                    <a:pt x="158" y="270"/>
                    <a:pt x="156" y="271"/>
                    <a:pt x="155" y="273"/>
                  </a:cubicBezTo>
                  <a:cubicBezTo>
                    <a:pt x="152" y="279"/>
                    <a:pt x="155" y="284"/>
                    <a:pt x="153" y="291"/>
                  </a:cubicBezTo>
                  <a:cubicBezTo>
                    <a:pt x="152" y="293"/>
                    <a:pt x="146" y="299"/>
                    <a:pt x="148" y="300"/>
                  </a:cubicBezTo>
                  <a:cubicBezTo>
                    <a:pt x="149" y="299"/>
                    <a:pt x="149" y="299"/>
                    <a:pt x="149" y="299"/>
                  </a:cubicBezTo>
                  <a:cubicBezTo>
                    <a:pt x="151" y="299"/>
                    <a:pt x="151" y="299"/>
                    <a:pt x="151" y="299"/>
                  </a:cubicBezTo>
                  <a:cubicBezTo>
                    <a:pt x="151" y="301"/>
                    <a:pt x="151" y="303"/>
                    <a:pt x="153" y="303"/>
                  </a:cubicBezTo>
                  <a:cubicBezTo>
                    <a:pt x="155" y="303"/>
                    <a:pt x="156" y="301"/>
                    <a:pt x="158" y="301"/>
                  </a:cubicBezTo>
                  <a:cubicBezTo>
                    <a:pt x="160" y="301"/>
                    <a:pt x="160" y="303"/>
                    <a:pt x="161" y="303"/>
                  </a:cubicBezTo>
                  <a:cubicBezTo>
                    <a:pt x="162" y="304"/>
                    <a:pt x="163" y="305"/>
                    <a:pt x="163" y="306"/>
                  </a:cubicBezTo>
                  <a:cubicBezTo>
                    <a:pt x="163" y="307"/>
                    <a:pt x="163" y="308"/>
                    <a:pt x="163" y="308"/>
                  </a:cubicBezTo>
                  <a:cubicBezTo>
                    <a:pt x="163" y="308"/>
                    <a:pt x="163" y="308"/>
                    <a:pt x="163" y="308"/>
                  </a:cubicBezTo>
                  <a:cubicBezTo>
                    <a:pt x="156" y="308"/>
                    <a:pt x="153" y="305"/>
                    <a:pt x="146" y="304"/>
                  </a:cubicBezTo>
                  <a:cubicBezTo>
                    <a:pt x="140" y="304"/>
                    <a:pt x="132" y="301"/>
                    <a:pt x="132" y="295"/>
                  </a:cubicBezTo>
                  <a:cubicBezTo>
                    <a:pt x="132" y="285"/>
                    <a:pt x="132" y="285"/>
                    <a:pt x="132" y="285"/>
                  </a:cubicBezTo>
                  <a:cubicBezTo>
                    <a:pt x="132" y="280"/>
                    <a:pt x="133" y="277"/>
                    <a:pt x="133" y="272"/>
                  </a:cubicBezTo>
                  <a:cubicBezTo>
                    <a:pt x="133" y="265"/>
                    <a:pt x="133" y="265"/>
                    <a:pt x="133" y="265"/>
                  </a:cubicBezTo>
                  <a:cubicBezTo>
                    <a:pt x="133" y="259"/>
                    <a:pt x="130" y="256"/>
                    <a:pt x="125" y="252"/>
                  </a:cubicBezTo>
                  <a:cubicBezTo>
                    <a:pt x="124" y="250"/>
                    <a:pt x="122" y="248"/>
                    <a:pt x="120" y="247"/>
                  </a:cubicBezTo>
                  <a:cubicBezTo>
                    <a:pt x="120" y="247"/>
                    <a:pt x="120" y="247"/>
                    <a:pt x="120" y="247"/>
                  </a:cubicBezTo>
                  <a:cubicBezTo>
                    <a:pt x="119" y="246"/>
                    <a:pt x="118" y="244"/>
                    <a:pt x="117" y="243"/>
                  </a:cubicBezTo>
                  <a:cubicBezTo>
                    <a:pt x="115" y="229"/>
                    <a:pt x="105" y="225"/>
                    <a:pt x="94" y="217"/>
                  </a:cubicBezTo>
                  <a:cubicBezTo>
                    <a:pt x="89" y="214"/>
                    <a:pt x="89" y="208"/>
                    <a:pt x="88" y="202"/>
                  </a:cubicBezTo>
                  <a:cubicBezTo>
                    <a:pt x="86" y="193"/>
                    <a:pt x="86" y="187"/>
                    <a:pt x="79" y="180"/>
                  </a:cubicBezTo>
                  <a:cubicBezTo>
                    <a:pt x="77" y="178"/>
                    <a:pt x="75" y="179"/>
                    <a:pt x="73" y="178"/>
                  </a:cubicBezTo>
                  <a:cubicBezTo>
                    <a:pt x="71" y="175"/>
                    <a:pt x="73" y="171"/>
                    <a:pt x="72" y="168"/>
                  </a:cubicBezTo>
                  <a:cubicBezTo>
                    <a:pt x="70" y="165"/>
                    <a:pt x="68" y="164"/>
                    <a:pt x="68" y="161"/>
                  </a:cubicBezTo>
                  <a:cubicBezTo>
                    <a:pt x="68" y="156"/>
                    <a:pt x="72" y="153"/>
                    <a:pt x="72" y="148"/>
                  </a:cubicBezTo>
                  <a:cubicBezTo>
                    <a:pt x="72" y="144"/>
                    <a:pt x="70" y="142"/>
                    <a:pt x="69" y="138"/>
                  </a:cubicBezTo>
                  <a:cubicBezTo>
                    <a:pt x="67" y="134"/>
                    <a:pt x="65" y="130"/>
                    <a:pt x="61" y="130"/>
                  </a:cubicBezTo>
                  <a:cubicBezTo>
                    <a:pt x="54" y="130"/>
                    <a:pt x="54" y="130"/>
                    <a:pt x="54" y="130"/>
                  </a:cubicBezTo>
                  <a:cubicBezTo>
                    <a:pt x="39" y="130"/>
                    <a:pt x="31" y="135"/>
                    <a:pt x="16" y="135"/>
                  </a:cubicBezTo>
                  <a:cubicBezTo>
                    <a:pt x="11" y="135"/>
                    <a:pt x="11" y="135"/>
                    <a:pt x="11" y="135"/>
                  </a:cubicBezTo>
                  <a:cubicBezTo>
                    <a:pt x="7" y="135"/>
                    <a:pt x="5" y="133"/>
                    <a:pt x="2" y="133"/>
                  </a:cubicBezTo>
                  <a:cubicBezTo>
                    <a:pt x="2" y="133"/>
                    <a:pt x="2" y="133"/>
                    <a:pt x="2" y="133"/>
                  </a:cubicBezTo>
                  <a:cubicBezTo>
                    <a:pt x="2" y="128"/>
                    <a:pt x="0" y="125"/>
                    <a:pt x="0" y="120"/>
                  </a:cubicBezTo>
                  <a:cubicBezTo>
                    <a:pt x="0" y="114"/>
                    <a:pt x="0" y="114"/>
                    <a:pt x="0" y="114"/>
                  </a:cubicBezTo>
                  <a:cubicBezTo>
                    <a:pt x="0" y="111"/>
                    <a:pt x="2" y="110"/>
                    <a:pt x="4" y="109"/>
                  </a:cubicBezTo>
                  <a:cubicBezTo>
                    <a:pt x="7" y="106"/>
                    <a:pt x="9" y="105"/>
                    <a:pt x="13" y="103"/>
                  </a:cubicBezTo>
                  <a:cubicBezTo>
                    <a:pt x="17" y="99"/>
                    <a:pt x="18" y="95"/>
                    <a:pt x="18" y="90"/>
                  </a:cubicBezTo>
                  <a:cubicBezTo>
                    <a:pt x="18" y="86"/>
                    <a:pt x="18" y="84"/>
                    <a:pt x="18" y="80"/>
                  </a:cubicBezTo>
                  <a:cubicBezTo>
                    <a:pt x="18" y="80"/>
                    <a:pt x="18" y="80"/>
                    <a:pt x="18" y="80"/>
                  </a:cubicBezTo>
                  <a:cubicBezTo>
                    <a:pt x="20" y="79"/>
                    <a:pt x="22" y="78"/>
                    <a:pt x="25" y="78"/>
                  </a:cubicBezTo>
                  <a:cubicBezTo>
                    <a:pt x="31" y="78"/>
                    <a:pt x="31" y="78"/>
                    <a:pt x="31" y="78"/>
                  </a:cubicBezTo>
                  <a:cubicBezTo>
                    <a:pt x="32" y="78"/>
                    <a:pt x="33" y="80"/>
                    <a:pt x="34" y="80"/>
                  </a:cubicBezTo>
                  <a:cubicBezTo>
                    <a:pt x="40" y="80"/>
                    <a:pt x="40" y="80"/>
                    <a:pt x="40" y="80"/>
                  </a:cubicBezTo>
                  <a:cubicBezTo>
                    <a:pt x="42" y="80"/>
                    <a:pt x="43" y="78"/>
                    <a:pt x="44" y="76"/>
                  </a:cubicBezTo>
                  <a:cubicBezTo>
                    <a:pt x="46" y="73"/>
                    <a:pt x="46" y="70"/>
                    <a:pt x="47" y="66"/>
                  </a:cubicBezTo>
                  <a:cubicBezTo>
                    <a:pt x="48" y="64"/>
                    <a:pt x="49" y="63"/>
                    <a:pt x="50" y="62"/>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noEditPoints="1"/>
            </p:cNvSpPr>
            <p:nvPr/>
          </p:nvSpPr>
          <p:spPr bwMode="auto">
            <a:xfrm>
              <a:off x="5334000" y="1857375"/>
              <a:ext cx="587375" cy="655638"/>
            </a:xfrm>
            <a:custGeom>
              <a:avLst/>
              <a:gdLst/>
              <a:ahLst/>
              <a:cxnLst>
                <a:cxn ang="0">
                  <a:pos x="223" y="6"/>
                </a:cxn>
                <a:cxn ang="0">
                  <a:pos x="224" y="21"/>
                </a:cxn>
                <a:cxn ang="0">
                  <a:pos x="223" y="35"/>
                </a:cxn>
                <a:cxn ang="0">
                  <a:pos x="226" y="26"/>
                </a:cxn>
                <a:cxn ang="0">
                  <a:pos x="230" y="12"/>
                </a:cxn>
                <a:cxn ang="0">
                  <a:pos x="223" y="2"/>
                </a:cxn>
                <a:cxn ang="0">
                  <a:pos x="155" y="54"/>
                </a:cxn>
                <a:cxn ang="0">
                  <a:pos x="162" y="65"/>
                </a:cxn>
                <a:cxn ang="0">
                  <a:pos x="170" y="73"/>
                </a:cxn>
                <a:cxn ang="0">
                  <a:pos x="167" y="57"/>
                </a:cxn>
                <a:cxn ang="0">
                  <a:pos x="144" y="107"/>
                </a:cxn>
                <a:cxn ang="0">
                  <a:pos x="143" y="112"/>
                </a:cxn>
                <a:cxn ang="0">
                  <a:pos x="148" y="107"/>
                </a:cxn>
                <a:cxn ang="0">
                  <a:pos x="144" y="107"/>
                </a:cxn>
                <a:cxn ang="0">
                  <a:pos x="0" y="218"/>
                </a:cxn>
                <a:cxn ang="0">
                  <a:pos x="24" y="242"/>
                </a:cxn>
                <a:cxn ang="0">
                  <a:pos x="22" y="257"/>
                </a:cxn>
                <a:cxn ang="0">
                  <a:pos x="30" y="255"/>
                </a:cxn>
                <a:cxn ang="0">
                  <a:pos x="42" y="257"/>
                </a:cxn>
                <a:cxn ang="0">
                  <a:pos x="65" y="253"/>
                </a:cxn>
                <a:cxn ang="0">
                  <a:pos x="74" y="252"/>
                </a:cxn>
                <a:cxn ang="0">
                  <a:pos x="103" y="221"/>
                </a:cxn>
                <a:cxn ang="0">
                  <a:pos x="116" y="209"/>
                </a:cxn>
                <a:cxn ang="0">
                  <a:pos x="127" y="191"/>
                </a:cxn>
                <a:cxn ang="0">
                  <a:pos x="130" y="180"/>
                </a:cxn>
                <a:cxn ang="0">
                  <a:pos x="126" y="174"/>
                </a:cxn>
                <a:cxn ang="0">
                  <a:pos x="117" y="170"/>
                </a:cxn>
                <a:cxn ang="0">
                  <a:pos x="106" y="183"/>
                </a:cxn>
                <a:cxn ang="0">
                  <a:pos x="104" y="194"/>
                </a:cxn>
                <a:cxn ang="0">
                  <a:pos x="87" y="204"/>
                </a:cxn>
                <a:cxn ang="0">
                  <a:pos x="80" y="203"/>
                </a:cxn>
                <a:cxn ang="0">
                  <a:pos x="67" y="218"/>
                </a:cxn>
                <a:cxn ang="0">
                  <a:pos x="51" y="225"/>
                </a:cxn>
                <a:cxn ang="0">
                  <a:pos x="33" y="222"/>
                </a:cxn>
                <a:cxn ang="0">
                  <a:pos x="26" y="222"/>
                </a:cxn>
                <a:cxn ang="0">
                  <a:pos x="13" y="219"/>
                </a:cxn>
                <a:cxn ang="0">
                  <a:pos x="7" y="219"/>
                </a:cxn>
                <a:cxn ang="0">
                  <a:pos x="0" y="218"/>
                </a:cxn>
              </a:cxnLst>
              <a:rect l="0" t="0" r="r" b="b"/>
              <a:pathLst>
                <a:path w="233" h="260">
                  <a:moveTo>
                    <a:pt x="223" y="2"/>
                  </a:moveTo>
                  <a:cubicBezTo>
                    <a:pt x="222" y="3"/>
                    <a:pt x="223" y="4"/>
                    <a:pt x="223" y="6"/>
                  </a:cubicBezTo>
                  <a:cubicBezTo>
                    <a:pt x="223" y="9"/>
                    <a:pt x="219" y="10"/>
                    <a:pt x="219" y="13"/>
                  </a:cubicBezTo>
                  <a:cubicBezTo>
                    <a:pt x="219" y="16"/>
                    <a:pt x="224" y="17"/>
                    <a:pt x="224" y="21"/>
                  </a:cubicBezTo>
                  <a:cubicBezTo>
                    <a:pt x="224" y="26"/>
                    <a:pt x="219" y="28"/>
                    <a:pt x="219" y="33"/>
                  </a:cubicBezTo>
                  <a:cubicBezTo>
                    <a:pt x="219" y="35"/>
                    <a:pt x="221" y="35"/>
                    <a:pt x="223" y="35"/>
                  </a:cubicBezTo>
                  <a:cubicBezTo>
                    <a:pt x="226" y="35"/>
                    <a:pt x="226" y="35"/>
                    <a:pt x="226" y="35"/>
                  </a:cubicBezTo>
                  <a:cubicBezTo>
                    <a:pt x="226" y="26"/>
                    <a:pt x="226" y="26"/>
                    <a:pt x="226" y="26"/>
                  </a:cubicBezTo>
                  <a:cubicBezTo>
                    <a:pt x="229" y="24"/>
                    <a:pt x="233" y="22"/>
                    <a:pt x="233" y="18"/>
                  </a:cubicBezTo>
                  <a:cubicBezTo>
                    <a:pt x="233" y="15"/>
                    <a:pt x="231" y="14"/>
                    <a:pt x="230" y="12"/>
                  </a:cubicBezTo>
                  <a:cubicBezTo>
                    <a:pt x="228" y="8"/>
                    <a:pt x="230" y="5"/>
                    <a:pt x="227" y="1"/>
                  </a:cubicBezTo>
                  <a:cubicBezTo>
                    <a:pt x="226" y="0"/>
                    <a:pt x="224" y="2"/>
                    <a:pt x="223" y="2"/>
                  </a:cubicBezTo>
                  <a:close/>
                  <a:moveTo>
                    <a:pt x="162" y="50"/>
                  </a:moveTo>
                  <a:cubicBezTo>
                    <a:pt x="159" y="50"/>
                    <a:pt x="155" y="51"/>
                    <a:pt x="155" y="54"/>
                  </a:cubicBezTo>
                  <a:cubicBezTo>
                    <a:pt x="155" y="56"/>
                    <a:pt x="159" y="55"/>
                    <a:pt x="160" y="56"/>
                  </a:cubicBezTo>
                  <a:cubicBezTo>
                    <a:pt x="163" y="59"/>
                    <a:pt x="162" y="62"/>
                    <a:pt x="162" y="65"/>
                  </a:cubicBezTo>
                  <a:cubicBezTo>
                    <a:pt x="162" y="67"/>
                    <a:pt x="164" y="68"/>
                    <a:pt x="165" y="69"/>
                  </a:cubicBezTo>
                  <a:cubicBezTo>
                    <a:pt x="167" y="70"/>
                    <a:pt x="168" y="73"/>
                    <a:pt x="170" y="73"/>
                  </a:cubicBezTo>
                  <a:cubicBezTo>
                    <a:pt x="172" y="73"/>
                    <a:pt x="173" y="70"/>
                    <a:pt x="173" y="68"/>
                  </a:cubicBezTo>
                  <a:cubicBezTo>
                    <a:pt x="173" y="63"/>
                    <a:pt x="168" y="62"/>
                    <a:pt x="167" y="57"/>
                  </a:cubicBezTo>
                  <a:cubicBezTo>
                    <a:pt x="167" y="54"/>
                    <a:pt x="165" y="50"/>
                    <a:pt x="162" y="50"/>
                  </a:cubicBezTo>
                  <a:close/>
                  <a:moveTo>
                    <a:pt x="144" y="107"/>
                  </a:moveTo>
                  <a:cubicBezTo>
                    <a:pt x="144" y="108"/>
                    <a:pt x="143" y="108"/>
                    <a:pt x="143" y="109"/>
                  </a:cubicBezTo>
                  <a:cubicBezTo>
                    <a:pt x="143" y="112"/>
                    <a:pt x="143" y="112"/>
                    <a:pt x="143" y="112"/>
                  </a:cubicBezTo>
                  <a:cubicBezTo>
                    <a:pt x="144" y="112"/>
                    <a:pt x="144" y="112"/>
                    <a:pt x="144" y="112"/>
                  </a:cubicBezTo>
                  <a:cubicBezTo>
                    <a:pt x="146" y="111"/>
                    <a:pt x="148" y="110"/>
                    <a:pt x="148" y="107"/>
                  </a:cubicBezTo>
                  <a:cubicBezTo>
                    <a:pt x="148" y="106"/>
                    <a:pt x="147" y="106"/>
                    <a:pt x="145" y="106"/>
                  </a:cubicBezTo>
                  <a:cubicBezTo>
                    <a:pt x="144" y="106"/>
                    <a:pt x="145" y="106"/>
                    <a:pt x="144" y="107"/>
                  </a:cubicBezTo>
                  <a:close/>
                  <a:moveTo>
                    <a:pt x="0" y="218"/>
                  </a:moveTo>
                  <a:cubicBezTo>
                    <a:pt x="0" y="218"/>
                    <a:pt x="0" y="218"/>
                    <a:pt x="0" y="218"/>
                  </a:cubicBezTo>
                  <a:cubicBezTo>
                    <a:pt x="1" y="224"/>
                    <a:pt x="6" y="225"/>
                    <a:pt x="12" y="228"/>
                  </a:cubicBezTo>
                  <a:cubicBezTo>
                    <a:pt x="19" y="230"/>
                    <a:pt x="24" y="235"/>
                    <a:pt x="24" y="242"/>
                  </a:cubicBezTo>
                  <a:cubicBezTo>
                    <a:pt x="24" y="247"/>
                    <a:pt x="21" y="250"/>
                    <a:pt x="21" y="254"/>
                  </a:cubicBezTo>
                  <a:cubicBezTo>
                    <a:pt x="21" y="255"/>
                    <a:pt x="22" y="256"/>
                    <a:pt x="22" y="257"/>
                  </a:cubicBezTo>
                  <a:cubicBezTo>
                    <a:pt x="22" y="257"/>
                    <a:pt x="22" y="257"/>
                    <a:pt x="22" y="257"/>
                  </a:cubicBezTo>
                  <a:cubicBezTo>
                    <a:pt x="24" y="256"/>
                    <a:pt x="26" y="255"/>
                    <a:pt x="30" y="255"/>
                  </a:cubicBezTo>
                  <a:cubicBezTo>
                    <a:pt x="32" y="255"/>
                    <a:pt x="32" y="260"/>
                    <a:pt x="35" y="260"/>
                  </a:cubicBezTo>
                  <a:cubicBezTo>
                    <a:pt x="38" y="260"/>
                    <a:pt x="39" y="257"/>
                    <a:pt x="42" y="257"/>
                  </a:cubicBezTo>
                  <a:cubicBezTo>
                    <a:pt x="49" y="257"/>
                    <a:pt x="49" y="257"/>
                    <a:pt x="49" y="257"/>
                  </a:cubicBezTo>
                  <a:cubicBezTo>
                    <a:pt x="55" y="257"/>
                    <a:pt x="58" y="253"/>
                    <a:pt x="65" y="253"/>
                  </a:cubicBezTo>
                  <a:cubicBezTo>
                    <a:pt x="66" y="253"/>
                    <a:pt x="67" y="254"/>
                    <a:pt x="69" y="254"/>
                  </a:cubicBezTo>
                  <a:cubicBezTo>
                    <a:pt x="71" y="254"/>
                    <a:pt x="72" y="253"/>
                    <a:pt x="74" y="252"/>
                  </a:cubicBezTo>
                  <a:cubicBezTo>
                    <a:pt x="81" y="250"/>
                    <a:pt x="85" y="248"/>
                    <a:pt x="90" y="242"/>
                  </a:cubicBezTo>
                  <a:cubicBezTo>
                    <a:pt x="95" y="234"/>
                    <a:pt x="94" y="226"/>
                    <a:pt x="103" y="221"/>
                  </a:cubicBezTo>
                  <a:cubicBezTo>
                    <a:pt x="105" y="220"/>
                    <a:pt x="105" y="219"/>
                    <a:pt x="107" y="217"/>
                  </a:cubicBezTo>
                  <a:cubicBezTo>
                    <a:pt x="111" y="214"/>
                    <a:pt x="113" y="213"/>
                    <a:pt x="116" y="209"/>
                  </a:cubicBezTo>
                  <a:cubicBezTo>
                    <a:pt x="118" y="206"/>
                    <a:pt x="118" y="204"/>
                    <a:pt x="120" y="202"/>
                  </a:cubicBezTo>
                  <a:cubicBezTo>
                    <a:pt x="124" y="199"/>
                    <a:pt x="125" y="195"/>
                    <a:pt x="127" y="191"/>
                  </a:cubicBezTo>
                  <a:cubicBezTo>
                    <a:pt x="128" y="187"/>
                    <a:pt x="133" y="186"/>
                    <a:pt x="133" y="182"/>
                  </a:cubicBezTo>
                  <a:cubicBezTo>
                    <a:pt x="133" y="181"/>
                    <a:pt x="131" y="181"/>
                    <a:pt x="130" y="180"/>
                  </a:cubicBezTo>
                  <a:cubicBezTo>
                    <a:pt x="129" y="179"/>
                    <a:pt x="128" y="176"/>
                    <a:pt x="129" y="174"/>
                  </a:cubicBezTo>
                  <a:cubicBezTo>
                    <a:pt x="128" y="174"/>
                    <a:pt x="127" y="174"/>
                    <a:pt x="126" y="174"/>
                  </a:cubicBezTo>
                  <a:cubicBezTo>
                    <a:pt x="125" y="174"/>
                    <a:pt x="124" y="175"/>
                    <a:pt x="124" y="175"/>
                  </a:cubicBezTo>
                  <a:cubicBezTo>
                    <a:pt x="120" y="175"/>
                    <a:pt x="120" y="172"/>
                    <a:pt x="117" y="170"/>
                  </a:cubicBezTo>
                  <a:cubicBezTo>
                    <a:pt x="115" y="173"/>
                    <a:pt x="113" y="175"/>
                    <a:pt x="110" y="177"/>
                  </a:cubicBezTo>
                  <a:cubicBezTo>
                    <a:pt x="108" y="179"/>
                    <a:pt x="106" y="180"/>
                    <a:pt x="106" y="183"/>
                  </a:cubicBezTo>
                  <a:cubicBezTo>
                    <a:pt x="106" y="186"/>
                    <a:pt x="107" y="187"/>
                    <a:pt x="107" y="189"/>
                  </a:cubicBezTo>
                  <a:cubicBezTo>
                    <a:pt x="107" y="191"/>
                    <a:pt x="105" y="192"/>
                    <a:pt x="104" y="194"/>
                  </a:cubicBezTo>
                  <a:cubicBezTo>
                    <a:pt x="101" y="195"/>
                    <a:pt x="100" y="197"/>
                    <a:pt x="98" y="199"/>
                  </a:cubicBezTo>
                  <a:cubicBezTo>
                    <a:pt x="94" y="202"/>
                    <a:pt x="92" y="204"/>
                    <a:pt x="87" y="204"/>
                  </a:cubicBezTo>
                  <a:cubicBezTo>
                    <a:pt x="85" y="204"/>
                    <a:pt x="84" y="203"/>
                    <a:pt x="83" y="203"/>
                  </a:cubicBezTo>
                  <a:cubicBezTo>
                    <a:pt x="81" y="203"/>
                    <a:pt x="81" y="203"/>
                    <a:pt x="80" y="203"/>
                  </a:cubicBezTo>
                  <a:cubicBezTo>
                    <a:pt x="80" y="206"/>
                    <a:pt x="78" y="208"/>
                    <a:pt x="76" y="211"/>
                  </a:cubicBezTo>
                  <a:cubicBezTo>
                    <a:pt x="73" y="214"/>
                    <a:pt x="71" y="217"/>
                    <a:pt x="67" y="218"/>
                  </a:cubicBezTo>
                  <a:cubicBezTo>
                    <a:pt x="62" y="219"/>
                    <a:pt x="59" y="220"/>
                    <a:pt x="55" y="223"/>
                  </a:cubicBezTo>
                  <a:cubicBezTo>
                    <a:pt x="53" y="224"/>
                    <a:pt x="53" y="225"/>
                    <a:pt x="51" y="225"/>
                  </a:cubicBezTo>
                  <a:cubicBezTo>
                    <a:pt x="44" y="225"/>
                    <a:pt x="41" y="224"/>
                    <a:pt x="35" y="223"/>
                  </a:cubicBezTo>
                  <a:cubicBezTo>
                    <a:pt x="34" y="223"/>
                    <a:pt x="34" y="222"/>
                    <a:pt x="33" y="222"/>
                  </a:cubicBezTo>
                  <a:cubicBezTo>
                    <a:pt x="31" y="222"/>
                    <a:pt x="30" y="224"/>
                    <a:pt x="28" y="224"/>
                  </a:cubicBezTo>
                  <a:cubicBezTo>
                    <a:pt x="27" y="224"/>
                    <a:pt x="27" y="222"/>
                    <a:pt x="26" y="222"/>
                  </a:cubicBezTo>
                  <a:cubicBezTo>
                    <a:pt x="23" y="221"/>
                    <a:pt x="21" y="219"/>
                    <a:pt x="18" y="219"/>
                  </a:cubicBezTo>
                  <a:cubicBezTo>
                    <a:pt x="13" y="219"/>
                    <a:pt x="13" y="219"/>
                    <a:pt x="13" y="219"/>
                  </a:cubicBezTo>
                  <a:cubicBezTo>
                    <a:pt x="12" y="218"/>
                    <a:pt x="12" y="217"/>
                    <a:pt x="10" y="217"/>
                  </a:cubicBezTo>
                  <a:cubicBezTo>
                    <a:pt x="9" y="217"/>
                    <a:pt x="8" y="219"/>
                    <a:pt x="7" y="219"/>
                  </a:cubicBezTo>
                  <a:cubicBezTo>
                    <a:pt x="4" y="219"/>
                    <a:pt x="2" y="219"/>
                    <a:pt x="0" y="218"/>
                  </a:cubicBezTo>
                  <a:cubicBezTo>
                    <a:pt x="0" y="218"/>
                    <a:pt x="0" y="218"/>
                    <a:pt x="0" y="218"/>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noEditPoints="1"/>
            </p:cNvSpPr>
            <p:nvPr/>
          </p:nvSpPr>
          <p:spPr bwMode="auto">
            <a:xfrm>
              <a:off x="7097713" y="2649538"/>
              <a:ext cx="969963" cy="1300163"/>
            </a:xfrm>
            <a:custGeom>
              <a:avLst/>
              <a:gdLst/>
              <a:ahLst/>
              <a:cxnLst>
                <a:cxn ang="0">
                  <a:pos x="14" y="155"/>
                </a:cxn>
                <a:cxn ang="0">
                  <a:pos x="41" y="165"/>
                </a:cxn>
                <a:cxn ang="0">
                  <a:pos x="67" y="151"/>
                </a:cxn>
                <a:cxn ang="0">
                  <a:pos x="84" y="126"/>
                </a:cxn>
                <a:cxn ang="0">
                  <a:pos x="104" y="97"/>
                </a:cxn>
                <a:cxn ang="0">
                  <a:pos x="117" y="96"/>
                </a:cxn>
                <a:cxn ang="0">
                  <a:pos x="137" y="93"/>
                </a:cxn>
                <a:cxn ang="0">
                  <a:pos x="154" y="80"/>
                </a:cxn>
                <a:cxn ang="0">
                  <a:pos x="182" y="54"/>
                </a:cxn>
                <a:cxn ang="0">
                  <a:pos x="223" y="65"/>
                </a:cxn>
                <a:cxn ang="0">
                  <a:pos x="271" y="84"/>
                </a:cxn>
                <a:cxn ang="0">
                  <a:pos x="318" y="103"/>
                </a:cxn>
                <a:cxn ang="0">
                  <a:pos x="350" y="108"/>
                </a:cxn>
                <a:cxn ang="0">
                  <a:pos x="381" y="118"/>
                </a:cxn>
                <a:cxn ang="0">
                  <a:pos x="384" y="515"/>
                </a:cxn>
                <a:cxn ang="0">
                  <a:pos x="362" y="491"/>
                </a:cxn>
                <a:cxn ang="0">
                  <a:pos x="323" y="456"/>
                </a:cxn>
                <a:cxn ang="0">
                  <a:pos x="291" y="454"/>
                </a:cxn>
                <a:cxn ang="0">
                  <a:pos x="270" y="452"/>
                </a:cxn>
                <a:cxn ang="0">
                  <a:pos x="233" y="463"/>
                </a:cxn>
                <a:cxn ang="0">
                  <a:pos x="205" y="466"/>
                </a:cxn>
                <a:cxn ang="0">
                  <a:pos x="182" y="470"/>
                </a:cxn>
                <a:cxn ang="0">
                  <a:pos x="195" y="436"/>
                </a:cxn>
                <a:cxn ang="0">
                  <a:pos x="225" y="409"/>
                </a:cxn>
                <a:cxn ang="0">
                  <a:pos x="267" y="417"/>
                </a:cxn>
                <a:cxn ang="0">
                  <a:pos x="244" y="397"/>
                </a:cxn>
                <a:cxn ang="0">
                  <a:pos x="266" y="395"/>
                </a:cxn>
                <a:cxn ang="0">
                  <a:pos x="239" y="382"/>
                </a:cxn>
                <a:cxn ang="0">
                  <a:pos x="251" y="372"/>
                </a:cxn>
                <a:cxn ang="0">
                  <a:pos x="242" y="357"/>
                </a:cxn>
                <a:cxn ang="0">
                  <a:pos x="221" y="322"/>
                </a:cxn>
                <a:cxn ang="0">
                  <a:pos x="214" y="311"/>
                </a:cxn>
                <a:cxn ang="0">
                  <a:pos x="208" y="304"/>
                </a:cxn>
                <a:cxn ang="0">
                  <a:pos x="198" y="289"/>
                </a:cxn>
                <a:cxn ang="0">
                  <a:pos x="185" y="277"/>
                </a:cxn>
                <a:cxn ang="0">
                  <a:pos x="165" y="269"/>
                </a:cxn>
                <a:cxn ang="0">
                  <a:pos x="152" y="262"/>
                </a:cxn>
                <a:cxn ang="0">
                  <a:pos x="118" y="252"/>
                </a:cxn>
                <a:cxn ang="0">
                  <a:pos x="86" y="240"/>
                </a:cxn>
                <a:cxn ang="0">
                  <a:pos x="58" y="231"/>
                </a:cxn>
                <a:cxn ang="0">
                  <a:pos x="21" y="222"/>
                </a:cxn>
                <a:cxn ang="0">
                  <a:pos x="2" y="206"/>
                </a:cxn>
                <a:cxn ang="0">
                  <a:pos x="7" y="177"/>
                </a:cxn>
                <a:cxn ang="0">
                  <a:pos x="249" y="455"/>
                </a:cxn>
                <a:cxn ang="0">
                  <a:pos x="249" y="455"/>
                </a:cxn>
                <a:cxn ang="0">
                  <a:pos x="248" y="373"/>
                </a:cxn>
                <a:cxn ang="0">
                  <a:pos x="55" y="12"/>
                </a:cxn>
                <a:cxn ang="0">
                  <a:pos x="89" y="36"/>
                </a:cxn>
                <a:cxn ang="0">
                  <a:pos x="86" y="18"/>
                </a:cxn>
                <a:cxn ang="0">
                  <a:pos x="61" y="4"/>
                </a:cxn>
                <a:cxn ang="0">
                  <a:pos x="59" y="63"/>
                </a:cxn>
                <a:cxn ang="0">
                  <a:pos x="101" y="74"/>
                </a:cxn>
                <a:cxn ang="0">
                  <a:pos x="130" y="66"/>
                </a:cxn>
                <a:cxn ang="0">
                  <a:pos x="62" y="58"/>
                </a:cxn>
              </a:cxnLst>
              <a:rect l="0" t="0" r="r" b="b"/>
              <a:pathLst>
                <a:path w="385" h="515">
                  <a:moveTo>
                    <a:pt x="6" y="142"/>
                  </a:moveTo>
                  <a:cubicBezTo>
                    <a:pt x="9" y="142"/>
                    <a:pt x="9" y="138"/>
                    <a:pt x="11" y="138"/>
                  </a:cubicBezTo>
                  <a:cubicBezTo>
                    <a:pt x="12" y="138"/>
                    <a:pt x="13" y="139"/>
                    <a:pt x="13" y="141"/>
                  </a:cubicBezTo>
                  <a:cubicBezTo>
                    <a:pt x="13" y="144"/>
                    <a:pt x="10" y="146"/>
                    <a:pt x="10" y="149"/>
                  </a:cubicBezTo>
                  <a:cubicBezTo>
                    <a:pt x="10" y="150"/>
                    <a:pt x="12" y="151"/>
                    <a:pt x="13" y="152"/>
                  </a:cubicBezTo>
                  <a:cubicBezTo>
                    <a:pt x="13" y="153"/>
                    <a:pt x="13" y="153"/>
                    <a:pt x="14" y="155"/>
                  </a:cubicBezTo>
                  <a:cubicBezTo>
                    <a:pt x="14" y="156"/>
                    <a:pt x="15" y="158"/>
                    <a:pt x="17" y="159"/>
                  </a:cubicBezTo>
                  <a:cubicBezTo>
                    <a:pt x="18" y="158"/>
                    <a:pt x="18" y="158"/>
                    <a:pt x="18" y="158"/>
                  </a:cubicBezTo>
                  <a:cubicBezTo>
                    <a:pt x="19" y="159"/>
                    <a:pt x="19" y="161"/>
                    <a:pt x="21" y="162"/>
                  </a:cubicBezTo>
                  <a:cubicBezTo>
                    <a:pt x="24" y="164"/>
                    <a:pt x="25" y="164"/>
                    <a:pt x="28" y="164"/>
                  </a:cubicBezTo>
                  <a:cubicBezTo>
                    <a:pt x="32" y="165"/>
                    <a:pt x="34" y="165"/>
                    <a:pt x="38" y="165"/>
                  </a:cubicBezTo>
                  <a:cubicBezTo>
                    <a:pt x="41" y="165"/>
                    <a:pt x="41" y="165"/>
                    <a:pt x="41" y="165"/>
                  </a:cubicBezTo>
                  <a:cubicBezTo>
                    <a:pt x="43" y="165"/>
                    <a:pt x="43" y="166"/>
                    <a:pt x="45" y="166"/>
                  </a:cubicBezTo>
                  <a:cubicBezTo>
                    <a:pt x="48" y="166"/>
                    <a:pt x="50" y="165"/>
                    <a:pt x="52" y="163"/>
                  </a:cubicBezTo>
                  <a:cubicBezTo>
                    <a:pt x="54" y="161"/>
                    <a:pt x="56" y="161"/>
                    <a:pt x="57" y="158"/>
                  </a:cubicBezTo>
                  <a:cubicBezTo>
                    <a:pt x="58" y="155"/>
                    <a:pt x="59" y="153"/>
                    <a:pt x="61" y="153"/>
                  </a:cubicBezTo>
                  <a:cubicBezTo>
                    <a:pt x="63" y="153"/>
                    <a:pt x="64" y="153"/>
                    <a:pt x="65" y="152"/>
                  </a:cubicBezTo>
                  <a:cubicBezTo>
                    <a:pt x="66" y="152"/>
                    <a:pt x="67" y="152"/>
                    <a:pt x="67" y="151"/>
                  </a:cubicBezTo>
                  <a:cubicBezTo>
                    <a:pt x="67" y="149"/>
                    <a:pt x="67" y="148"/>
                    <a:pt x="67" y="147"/>
                  </a:cubicBezTo>
                  <a:cubicBezTo>
                    <a:pt x="72" y="147"/>
                    <a:pt x="74" y="143"/>
                    <a:pt x="77" y="140"/>
                  </a:cubicBezTo>
                  <a:cubicBezTo>
                    <a:pt x="77" y="138"/>
                    <a:pt x="78" y="137"/>
                    <a:pt x="79" y="135"/>
                  </a:cubicBezTo>
                  <a:cubicBezTo>
                    <a:pt x="80" y="133"/>
                    <a:pt x="79" y="131"/>
                    <a:pt x="80" y="130"/>
                  </a:cubicBezTo>
                  <a:cubicBezTo>
                    <a:pt x="81" y="128"/>
                    <a:pt x="82" y="129"/>
                    <a:pt x="83" y="128"/>
                  </a:cubicBezTo>
                  <a:cubicBezTo>
                    <a:pt x="84" y="127"/>
                    <a:pt x="83" y="126"/>
                    <a:pt x="84" y="126"/>
                  </a:cubicBezTo>
                  <a:cubicBezTo>
                    <a:pt x="85" y="124"/>
                    <a:pt x="86" y="124"/>
                    <a:pt x="87" y="124"/>
                  </a:cubicBezTo>
                  <a:cubicBezTo>
                    <a:pt x="90" y="122"/>
                    <a:pt x="92" y="121"/>
                    <a:pt x="95" y="119"/>
                  </a:cubicBezTo>
                  <a:cubicBezTo>
                    <a:pt x="98" y="117"/>
                    <a:pt x="97" y="114"/>
                    <a:pt x="98" y="111"/>
                  </a:cubicBezTo>
                  <a:cubicBezTo>
                    <a:pt x="99" y="108"/>
                    <a:pt x="102" y="107"/>
                    <a:pt x="102" y="103"/>
                  </a:cubicBezTo>
                  <a:cubicBezTo>
                    <a:pt x="102" y="99"/>
                    <a:pt x="102" y="99"/>
                    <a:pt x="102" y="99"/>
                  </a:cubicBezTo>
                  <a:cubicBezTo>
                    <a:pt x="102" y="98"/>
                    <a:pt x="103" y="98"/>
                    <a:pt x="104" y="97"/>
                  </a:cubicBezTo>
                  <a:cubicBezTo>
                    <a:pt x="104" y="97"/>
                    <a:pt x="105" y="98"/>
                    <a:pt x="105" y="97"/>
                  </a:cubicBezTo>
                  <a:cubicBezTo>
                    <a:pt x="106" y="97"/>
                    <a:pt x="107" y="97"/>
                    <a:pt x="107" y="96"/>
                  </a:cubicBezTo>
                  <a:cubicBezTo>
                    <a:pt x="109" y="96"/>
                    <a:pt x="110" y="95"/>
                    <a:pt x="111" y="95"/>
                  </a:cubicBezTo>
                  <a:cubicBezTo>
                    <a:pt x="112" y="94"/>
                    <a:pt x="112" y="94"/>
                    <a:pt x="113" y="94"/>
                  </a:cubicBezTo>
                  <a:cubicBezTo>
                    <a:pt x="114" y="94"/>
                    <a:pt x="114" y="95"/>
                    <a:pt x="114" y="96"/>
                  </a:cubicBezTo>
                  <a:cubicBezTo>
                    <a:pt x="115" y="97"/>
                    <a:pt x="116" y="96"/>
                    <a:pt x="117" y="96"/>
                  </a:cubicBezTo>
                  <a:cubicBezTo>
                    <a:pt x="119" y="97"/>
                    <a:pt x="120" y="97"/>
                    <a:pt x="122" y="97"/>
                  </a:cubicBezTo>
                  <a:cubicBezTo>
                    <a:pt x="125" y="97"/>
                    <a:pt x="125" y="97"/>
                    <a:pt x="125" y="97"/>
                  </a:cubicBezTo>
                  <a:cubicBezTo>
                    <a:pt x="126" y="97"/>
                    <a:pt x="126" y="96"/>
                    <a:pt x="127" y="96"/>
                  </a:cubicBezTo>
                  <a:cubicBezTo>
                    <a:pt x="129" y="96"/>
                    <a:pt x="130" y="96"/>
                    <a:pt x="132" y="95"/>
                  </a:cubicBezTo>
                  <a:cubicBezTo>
                    <a:pt x="133" y="94"/>
                    <a:pt x="133" y="94"/>
                    <a:pt x="134" y="93"/>
                  </a:cubicBezTo>
                  <a:cubicBezTo>
                    <a:pt x="135" y="93"/>
                    <a:pt x="136" y="93"/>
                    <a:pt x="137" y="93"/>
                  </a:cubicBezTo>
                  <a:cubicBezTo>
                    <a:pt x="139" y="92"/>
                    <a:pt x="139" y="91"/>
                    <a:pt x="141" y="91"/>
                  </a:cubicBezTo>
                  <a:cubicBezTo>
                    <a:pt x="144" y="90"/>
                    <a:pt x="146" y="90"/>
                    <a:pt x="149" y="90"/>
                  </a:cubicBezTo>
                  <a:cubicBezTo>
                    <a:pt x="150" y="90"/>
                    <a:pt x="151" y="89"/>
                    <a:pt x="152" y="89"/>
                  </a:cubicBezTo>
                  <a:cubicBezTo>
                    <a:pt x="154" y="89"/>
                    <a:pt x="156" y="89"/>
                    <a:pt x="156" y="87"/>
                  </a:cubicBezTo>
                  <a:cubicBezTo>
                    <a:pt x="156" y="86"/>
                    <a:pt x="154" y="85"/>
                    <a:pt x="154" y="83"/>
                  </a:cubicBezTo>
                  <a:cubicBezTo>
                    <a:pt x="154" y="80"/>
                    <a:pt x="154" y="80"/>
                    <a:pt x="154" y="80"/>
                  </a:cubicBezTo>
                  <a:cubicBezTo>
                    <a:pt x="154" y="80"/>
                    <a:pt x="155" y="79"/>
                    <a:pt x="155" y="79"/>
                  </a:cubicBezTo>
                  <a:cubicBezTo>
                    <a:pt x="155" y="75"/>
                    <a:pt x="153" y="73"/>
                    <a:pt x="153" y="69"/>
                  </a:cubicBezTo>
                  <a:cubicBezTo>
                    <a:pt x="153" y="67"/>
                    <a:pt x="160" y="67"/>
                    <a:pt x="164" y="65"/>
                  </a:cubicBezTo>
                  <a:cubicBezTo>
                    <a:pt x="166" y="63"/>
                    <a:pt x="167" y="63"/>
                    <a:pt x="169" y="62"/>
                  </a:cubicBezTo>
                  <a:cubicBezTo>
                    <a:pt x="170" y="61"/>
                    <a:pt x="171" y="60"/>
                    <a:pt x="173" y="59"/>
                  </a:cubicBezTo>
                  <a:cubicBezTo>
                    <a:pt x="176" y="57"/>
                    <a:pt x="178" y="56"/>
                    <a:pt x="182" y="54"/>
                  </a:cubicBezTo>
                  <a:cubicBezTo>
                    <a:pt x="185" y="53"/>
                    <a:pt x="187" y="51"/>
                    <a:pt x="191" y="51"/>
                  </a:cubicBezTo>
                  <a:cubicBezTo>
                    <a:pt x="195" y="51"/>
                    <a:pt x="197" y="53"/>
                    <a:pt x="200" y="55"/>
                  </a:cubicBezTo>
                  <a:cubicBezTo>
                    <a:pt x="202" y="56"/>
                    <a:pt x="203" y="57"/>
                    <a:pt x="204" y="58"/>
                  </a:cubicBezTo>
                  <a:cubicBezTo>
                    <a:pt x="206" y="58"/>
                    <a:pt x="207" y="59"/>
                    <a:pt x="208" y="59"/>
                  </a:cubicBezTo>
                  <a:cubicBezTo>
                    <a:pt x="212" y="61"/>
                    <a:pt x="214" y="60"/>
                    <a:pt x="217" y="61"/>
                  </a:cubicBezTo>
                  <a:cubicBezTo>
                    <a:pt x="220" y="62"/>
                    <a:pt x="221" y="64"/>
                    <a:pt x="223" y="65"/>
                  </a:cubicBezTo>
                  <a:cubicBezTo>
                    <a:pt x="226" y="66"/>
                    <a:pt x="228" y="66"/>
                    <a:pt x="231" y="67"/>
                  </a:cubicBezTo>
                  <a:cubicBezTo>
                    <a:pt x="233" y="67"/>
                    <a:pt x="234" y="67"/>
                    <a:pt x="236" y="67"/>
                  </a:cubicBezTo>
                  <a:cubicBezTo>
                    <a:pt x="240" y="68"/>
                    <a:pt x="243" y="69"/>
                    <a:pt x="247" y="71"/>
                  </a:cubicBezTo>
                  <a:cubicBezTo>
                    <a:pt x="249" y="72"/>
                    <a:pt x="249" y="75"/>
                    <a:pt x="252" y="77"/>
                  </a:cubicBezTo>
                  <a:cubicBezTo>
                    <a:pt x="254" y="78"/>
                    <a:pt x="256" y="78"/>
                    <a:pt x="259" y="79"/>
                  </a:cubicBezTo>
                  <a:cubicBezTo>
                    <a:pt x="264" y="80"/>
                    <a:pt x="266" y="82"/>
                    <a:pt x="271" y="84"/>
                  </a:cubicBezTo>
                  <a:cubicBezTo>
                    <a:pt x="273" y="85"/>
                    <a:pt x="274" y="85"/>
                    <a:pt x="276" y="87"/>
                  </a:cubicBezTo>
                  <a:cubicBezTo>
                    <a:pt x="277" y="88"/>
                    <a:pt x="278" y="88"/>
                    <a:pt x="280" y="89"/>
                  </a:cubicBezTo>
                  <a:cubicBezTo>
                    <a:pt x="283" y="90"/>
                    <a:pt x="284" y="91"/>
                    <a:pt x="287" y="92"/>
                  </a:cubicBezTo>
                  <a:cubicBezTo>
                    <a:pt x="293" y="95"/>
                    <a:pt x="297" y="94"/>
                    <a:pt x="303" y="98"/>
                  </a:cubicBezTo>
                  <a:cubicBezTo>
                    <a:pt x="307" y="100"/>
                    <a:pt x="309" y="103"/>
                    <a:pt x="315" y="103"/>
                  </a:cubicBezTo>
                  <a:cubicBezTo>
                    <a:pt x="316" y="103"/>
                    <a:pt x="317" y="103"/>
                    <a:pt x="318" y="103"/>
                  </a:cubicBezTo>
                  <a:cubicBezTo>
                    <a:pt x="324" y="100"/>
                    <a:pt x="322" y="99"/>
                    <a:pt x="329" y="102"/>
                  </a:cubicBezTo>
                  <a:cubicBezTo>
                    <a:pt x="331" y="102"/>
                    <a:pt x="332" y="104"/>
                    <a:pt x="334" y="105"/>
                  </a:cubicBezTo>
                  <a:cubicBezTo>
                    <a:pt x="337" y="107"/>
                    <a:pt x="339" y="107"/>
                    <a:pt x="342" y="108"/>
                  </a:cubicBezTo>
                  <a:cubicBezTo>
                    <a:pt x="343" y="109"/>
                    <a:pt x="344" y="110"/>
                    <a:pt x="346" y="110"/>
                  </a:cubicBezTo>
                  <a:cubicBezTo>
                    <a:pt x="346" y="110"/>
                    <a:pt x="346" y="109"/>
                    <a:pt x="346" y="109"/>
                  </a:cubicBezTo>
                  <a:cubicBezTo>
                    <a:pt x="346" y="105"/>
                    <a:pt x="347" y="107"/>
                    <a:pt x="350" y="108"/>
                  </a:cubicBezTo>
                  <a:cubicBezTo>
                    <a:pt x="352" y="108"/>
                    <a:pt x="353" y="108"/>
                    <a:pt x="355" y="108"/>
                  </a:cubicBezTo>
                  <a:cubicBezTo>
                    <a:pt x="356" y="108"/>
                    <a:pt x="357" y="109"/>
                    <a:pt x="358" y="109"/>
                  </a:cubicBezTo>
                  <a:cubicBezTo>
                    <a:pt x="362" y="109"/>
                    <a:pt x="362" y="109"/>
                    <a:pt x="362" y="109"/>
                  </a:cubicBezTo>
                  <a:cubicBezTo>
                    <a:pt x="365" y="109"/>
                    <a:pt x="366" y="111"/>
                    <a:pt x="368" y="113"/>
                  </a:cubicBezTo>
                  <a:cubicBezTo>
                    <a:pt x="369" y="114"/>
                    <a:pt x="370" y="115"/>
                    <a:pt x="371" y="115"/>
                  </a:cubicBezTo>
                  <a:cubicBezTo>
                    <a:pt x="375" y="117"/>
                    <a:pt x="377" y="118"/>
                    <a:pt x="381" y="118"/>
                  </a:cubicBezTo>
                  <a:cubicBezTo>
                    <a:pt x="382" y="118"/>
                    <a:pt x="382" y="118"/>
                    <a:pt x="383" y="118"/>
                  </a:cubicBezTo>
                  <a:cubicBezTo>
                    <a:pt x="383" y="118"/>
                    <a:pt x="383" y="118"/>
                    <a:pt x="383" y="118"/>
                  </a:cubicBezTo>
                  <a:cubicBezTo>
                    <a:pt x="384" y="346"/>
                    <a:pt x="384" y="346"/>
                    <a:pt x="384" y="346"/>
                  </a:cubicBezTo>
                  <a:cubicBezTo>
                    <a:pt x="379" y="354"/>
                    <a:pt x="373" y="357"/>
                    <a:pt x="373" y="365"/>
                  </a:cubicBezTo>
                  <a:cubicBezTo>
                    <a:pt x="373" y="373"/>
                    <a:pt x="382" y="374"/>
                    <a:pt x="385" y="382"/>
                  </a:cubicBezTo>
                  <a:cubicBezTo>
                    <a:pt x="384" y="515"/>
                    <a:pt x="384" y="515"/>
                    <a:pt x="384" y="515"/>
                  </a:cubicBezTo>
                  <a:cubicBezTo>
                    <a:pt x="384" y="515"/>
                    <a:pt x="384" y="515"/>
                    <a:pt x="384" y="515"/>
                  </a:cubicBezTo>
                  <a:cubicBezTo>
                    <a:pt x="383" y="514"/>
                    <a:pt x="383" y="510"/>
                    <a:pt x="380" y="509"/>
                  </a:cubicBezTo>
                  <a:cubicBezTo>
                    <a:pt x="377" y="508"/>
                    <a:pt x="375" y="508"/>
                    <a:pt x="373" y="505"/>
                  </a:cubicBezTo>
                  <a:cubicBezTo>
                    <a:pt x="372" y="503"/>
                    <a:pt x="371" y="502"/>
                    <a:pt x="369" y="501"/>
                  </a:cubicBezTo>
                  <a:cubicBezTo>
                    <a:pt x="367" y="498"/>
                    <a:pt x="366" y="497"/>
                    <a:pt x="364" y="495"/>
                  </a:cubicBezTo>
                  <a:cubicBezTo>
                    <a:pt x="363" y="494"/>
                    <a:pt x="362" y="493"/>
                    <a:pt x="362" y="491"/>
                  </a:cubicBezTo>
                  <a:cubicBezTo>
                    <a:pt x="358" y="487"/>
                    <a:pt x="356" y="484"/>
                    <a:pt x="352" y="480"/>
                  </a:cubicBezTo>
                  <a:cubicBezTo>
                    <a:pt x="350" y="477"/>
                    <a:pt x="349" y="475"/>
                    <a:pt x="346" y="474"/>
                  </a:cubicBezTo>
                  <a:cubicBezTo>
                    <a:pt x="344" y="473"/>
                    <a:pt x="343" y="473"/>
                    <a:pt x="341" y="472"/>
                  </a:cubicBezTo>
                  <a:cubicBezTo>
                    <a:pt x="338" y="470"/>
                    <a:pt x="337" y="468"/>
                    <a:pt x="334" y="466"/>
                  </a:cubicBezTo>
                  <a:cubicBezTo>
                    <a:pt x="332" y="463"/>
                    <a:pt x="330" y="463"/>
                    <a:pt x="328" y="461"/>
                  </a:cubicBezTo>
                  <a:cubicBezTo>
                    <a:pt x="326" y="459"/>
                    <a:pt x="325" y="458"/>
                    <a:pt x="323" y="456"/>
                  </a:cubicBezTo>
                  <a:cubicBezTo>
                    <a:pt x="322" y="456"/>
                    <a:pt x="321" y="456"/>
                    <a:pt x="321" y="454"/>
                  </a:cubicBezTo>
                  <a:cubicBezTo>
                    <a:pt x="321" y="451"/>
                    <a:pt x="330" y="446"/>
                    <a:pt x="321" y="450"/>
                  </a:cubicBezTo>
                  <a:cubicBezTo>
                    <a:pt x="319" y="451"/>
                    <a:pt x="318" y="451"/>
                    <a:pt x="316" y="451"/>
                  </a:cubicBezTo>
                  <a:cubicBezTo>
                    <a:pt x="312" y="451"/>
                    <a:pt x="310" y="450"/>
                    <a:pt x="306" y="450"/>
                  </a:cubicBezTo>
                  <a:cubicBezTo>
                    <a:pt x="302" y="450"/>
                    <a:pt x="300" y="452"/>
                    <a:pt x="296" y="453"/>
                  </a:cubicBezTo>
                  <a:cubicBezTo>
                    <a:pt x="294" y="453"/>
                    <a:pt x="293" y="453"/>
                    <a:pt x="291" y="454"/>
                  </a:cubicBezTo>
                  <a:cubicBezTo>
                    <a:pt x="289" y="455"/>
                    <a:pt x="289" y="456"/>
                    <a:pt x="286" y="456"/>
                  </a:cubicBezTo>
                  <a:cubicBezTo>
                    <a:pt x="284" y="456"/>
                    <a:pt x="284" y="456"/>
                    <a:pt x="284" y="456"/>
                  </a:cubicBezTo>
                  <a:cubicBezTo>
                    <a:pt x="280" y="456"/>
                    <a:pt x="278" y="452"/>
                    <a:pt x="278" y="448"/>
                  </a:cubicBezTo>
                  <a:cubicBezTo>
                    <a:pt x="278" y="446"/>
                    <a:pt x="278" y="446"/>
                    <a:pt x="278" y="446"/>
                  </a:cubicBezTo>
                  <a:cubicBezTo>
                    <a:pt x="278" y="439"/>
                    <a:pt x="276" y="449"/>
                    <a:pt x="273" y="451"/>
                  </a:cubicBezTo>
                  <a:cubicBezTo>
                    <a:pt x="272" y="452"/>
                    <a:pt x="271" y="451"/>
                    <a:pt x="270" y="452"/>
                  </a:cubicBezTo>
                  <a:cubicBezTo>
                    <a:pt x="268" y="453"/>
                    <a:pt x="267" y="453"/>
                    <a:pt x="265" y="455"/>
                  </a:cubicBezTo>
                  <a:cubicBezTo>
                    <a:pt x="260" y="458"/>
                    <a:pt x="261" y="465"/>
                    <a:pt x="257" y="457"/>
                  </a:cubicBezTo>
                  <a:cubicBezTo>
                    <a:pt x="257" y="456"/>
                    <a:pt x="257" y="456"/>
                    <a:pt x="256" y="455"/>
                  </a:cubicBezTo>
                  <a:cubicBezTo>
                    <a:pt x="255" y="454"/>
                    <a:pt x="254" y="454"/>
                    <a:pt x="254" y="453"/>
                  </a:cubicBezTo>
                  <a:cubicBezTo>
                    <a:pt x="254" y="443"/>
                    <a:pt x="249" y="451"/>
                    <a:pt x="239" y="459"/>
                  </a:cubicBezTo>
                  <a:cubicBezTo>
                    <a:pt x="237" y="461"/>
                    <a:pt x="236" y="461"/>
                    <a:pt x="233" y="463"/>
                  </a:cubicBezTo>
                  <a:cubicBezTo>
                    <a:pt x="230" y="466"/>
                    <a:pt x="227" y="469"/>
                    <a:pt x="222" y="469"/>
                  </a:cubicBezTo>
                  <a:cubicBezTo>
                    <a:pt x="221" y="469"/>
                    <a:pt x="220" y="469"/>
                    <a:pt x="218" y="468"/>
                  </a:cubicBezTo>
                  <a:cubicBezTo>
                    <a:pt x="217" y="468"/>
                    <a:pt x="216" y="466"/>
                    <a:pt x="215" y="466"/>
                  </a:cubicBezTo>
                  <a:cubicBezTo>
                    <a:pt x="211" y="466"/>
                    <a:pt x="211" y="466"/>
                    <a:pt x="211" y="466"/>
                  </a:cubicBezTo>
                  <a:cubicBezTo>
                    <a:pt x="210" y="466"/>
                    <a:pt x="209" y="466"/>
                    <a:pt x="208" y="466"/>
                  </a:cubicBezTo>
                  <a:cubicBezTo>
                    <a:pt x="205" y="466"/>
                    <a:pt x="205" y="466"/>
                    <a:pt x="205" y="466"/>
                  </a:cubicBezTo>
                  <a:cubicBezTo>
                    <a:pt x="203" y="466"/>
                    <a:pt x="202" y="467"/>
                    <a:pt x="201" y="467"/>
                  </a:cubicBezTo>
                  <a:cubicBezTo>
                    <a:pt x="197" y="467"/>
                    <a:pt x="197" y="467"/>
                    <a:pt x="197" y="467"/>
                  </a:cubicBezTo>
                  <a:cubicBezTo>
                    <a:pt x="196" y="467"/>
                    <a:pt x="195" y="466"/>
                    <a:pt x="193" y="466"/>
                  </a:cubicBezTo>
                  <a:cubicBezTo>
                    <a:pt x="191" y="466"/>
                    <a:pt x="189" y="466"/>
                    <a:pt x="187" y="467"/>
                  </a:cubicBezTo>
                  <a:cubicBezTo>
                    <a:pt x="186" y="468"/>
                    <a:pt x="185" y="468"/>
                    <a:pt x="184" y="469"/>
                  </a:cubicBezTo>
                  <a:cubicBezTo>
                    <a:pt x="184" y="470"/>
                    <a:pt x="183" y="470"/>
                    <a:pt x="182" y="470"/>
                  </a:cubicBezTo>
                  <a:cubicBezTo>
                    <a:pt x="181" y="470"/>
                    <a:pt x="181" y="469"/>
                    <a:pt x="181" y="469"/>
                  </a:cubicBezTo>
                  <a:cubicBezTo>
                    <a:pt x="181" y="466"/>
                    <a:pt x="182" y="464"/>
                    <a:pt x="183" y="461"/>
                  </a:cubicBezTo>
                  <a:cubicBezTo>
                    <a:pt x="183" y="459"/>
                    <a:pt x="184" y="457"/>
                    <a:pt x="184" y="455"/>
                  </a:cubicBezTo>
                  <a:cubicBezTo>
                    <a:pt x="185" y="453"/>
                    <a:pt x="187" y="453"/>
                    <a:pt x="188" y="451"/>
                  </a:cubicBezTo>
                  <a:cubicBezTo>
                    <a:pt x="189" y="447"/>
                    <a:pt x="191" y="446"/>
                    <a:pt x="193" y="443"/>
                  </a:cubicBezTo>
                  <a:cubicBezTo>
                    <a:pt x="194" y="440"/>
                    <a:pt x="194" y="438"/>
                    <a:pt x="195" y="436"/>
                  </a:cubicBezTo>
                  <a:cubicBezTo>
                    <a:pt x="196" y="434"/>
                    <a:pt x="197" y="433"/>
                    <a:pt x="198" y="431"/>
                  </a:cubicBezTo>
                  <a:cubicBezTo>
                    <a:pt x="199" y="429"/>
                    <a:pt x="201" y="429"/>
                    <a:pt x="201" y="427"/>
                  </a:cubicBezTo>
                  <a:cubicBezTo>
                    <a:pt x="202" y="425"/>
                    <a:pt x="203" y="424"/>
                    <a:pt x="204" y="422"/>
                  </a:cubicBezTo>
                  <a:cubicBezTo>
                    <a:pt x="205" y="419"/>
                    <a:pt x="207" y="419"/>
                    <a:pt x="209" y="418"/>
                  </a:cubicBezTo>
                  <a:cubicBezTo>
                    <a:pt x="212" y="416"/>
                    <a:pt x="213" y="414"/>
                    <a:pt x="216" y="412"/>
                  </a:cubicBezTo>
                  <a:cubicBezTo>
                    <a:pt x="219" y="411"/>
                    <a:pt x="221" y="410"/>
                    <a:pt x="225" y="409"/>
                  </a:cubicBezTo>
                  <a:cubicBezTo>
                    <a:pt x="226" y="409"/>
                    <a:pt x="227" y="409"/>
                    <a:pt x="228" y="408"/>
                  </a:cubicBezTo>
                  <a:cubicBezTo>
                    <a:pt x="234" y="407"/>
                    <a:pt x="237" y="406"/>
                    <a:pt x="242" y="406"/>
                  </a:cubicBezTo>
                  <a:cubicBezTo>
                    <a:pt x="247" y="406"/>
                    <a:pt x="250" y="409"/>
                    <a:pt x="254" y="412"/>
                  </a:cubicBezTo>
                  <a:cubicBezTo>
                    <a:pt x="256" y="414"/>
                    <a:pt x="256" y="415"/>
                    <a:pt x="258" y="416"/>
                  </a:cubicBezTo>
                  <a:cubicBezTo>
                    <a:pt x="260" y="417"/>
                    <a:pt x="261" y="417"/>
                    <a:pt x="264" y="417"/>
                  </a:cubicBezTo>
                  <a:cubicBezTo>
                    <a:pt x="265" y="417"/>
                    <a:pt x="266" y="418"/>
                    <a:pt x="267" y="417"/>
                  </a:cubicBezTo>
                  <a:cubicBezTo>
                    <a:pt x="266" y="415"/>
                    <a:pt x="263" y="416"/>
                    <a:pt x="261" y="414"/>
                  </a:cubicBezTo>
                  <a:cubicBezTo>
                    <a:pt x="260" y="413"/>
                    <a:pt x="260" y="413"/>
                    <a:pt x="259" y="411"/>
                  </a:cubicBezTo>
                  <a:cubicBezTo>
                    <a:pt x="259" y="410"/>
                    <a:pt x="258" y="409"/>
                    <a:pt x="257" y="407"/>
                  </a:cubicBezTo>
                  <a:cubicBezTo>
                    <a:pt x="254" y="405"/>
                    <a:pt x="254" y="404"/>
                    <a:pt x="251" y="402"/>
                  </a:cubicBezTo>
                  <a:cubicBezTo>
                    <a:pt x="250" y="400"/>
                    <a:pt x="249" y="400"/>
                    <a:pt x="247" y="398"/>
                  </a:cubicBezTo>
                  <a:cubicBezTo>
                    <a:pt x="246" y="398"/>
                    <a:pt x="245" y="398"/>
                    <a:pt x="244" y="397"/>
                  </a:cubicBezTo>
                  <a:cubicBezTo>
                    <a:pt x="248" y="397"/>
                    <a:pt x="251" y="396"/>
                    <a:pt x="255" y="396"/>
                  </a:cubicBezTo>
                  <a:cubicBezTo>
                    <a:pt x="256" y="396"/>
                    <a:pt x="257" y="395"/>
                    <a:pt x="259" y="395"/>
                  </a:cubicBezTo>
                  <a:cubicBezTo>
                    <a:pt x="261" y="395"/>
                    <a:pt x="262" y="396"/>
                    <a:pt x="264" y="397"/>
                  </a:cubicBezTo>
                  <a:cubicBezTo>
                    <a:pt x="265" y="398"/>
                    <a:pt x="267" y="398"/>
                    <a:pt x="269" y="398"/>
                  </a:cubicBezTo>
                  <a:cubicBezTo>
                    <a:pt x="270" y="398"/>
                    <a:pt x="272" y="397"/>
                    <a:pt x="271" y="395"/>
                  </a:cubicBezTo>
                  <a:cubicBezTo>
                    <a:pt x="269" y="395"/>
                    <a:pt x="268" y="395"/>
                    <a:pt x="266" y="395"/>
                  </a:cubicBezTo>
                  <a:cubicBezTo>
                    <a:pt x="263" y="394"/>
                    <a:pt x="261" y="392"/>
                    <a:pt x="258" y="392"/>
                  </a:cubicBezTo>
                  <a:cubicBezTo>
                    <a:pt x="255" y="392"/>
                    <a:pt x="255" y="392"/>
                    <a:pt x="255" y="392"/>
                  </a:cubicBezTo>
                  <a:cubicBezTo>
                    <a:pt x="252" y="392"/>
                    <a:pt x="251" y="391"/>
                    <a:pt x="248" y="389"/>
                  </a:cubicBezTo>
                  <a:cubicBezTo>
                    <a:pt x="247" y="389"/>
                    <a:pt x="246" y="388"/>
                    <a:pt x="245" y="387"/>
                  </a:cubicBezTo>
                  <a:cubicBezTo>
                    <a:pt x="243" y="386"/>
                    <a:pt x="243" y="385"/>
                    <a:pt x="241" y="383"/>
                  </a:cubicBezTo>
                  <a:cubicBezTo>
                    <a:pt x="240" y="383"/>
                    <a:pt x="240" y="382"/>
                    <a:pt x="239" y="382"/>
                  </a:cubicBezTo>
                  <a:cubicBezTo>
                    <a:pt x="238" y="381"/>
                    <a:pt x="237" y="381"/>
                    <a:pt x="237" y="379"/>
                  </a:cubicBezTo>
                  <a:cubicBezTo>
                    <a:pt x="237" y="378"/>
                    <a:pt x="238" y="377"/>
                    <a:pt x="239" y="377"/>
                  </a:cubicBezTo>
                  <a:cubicBezTo>
                    <a:pt x="240" y="377"/>
                    <a:pt x="241" y="378"/>
                    <a:pt x="242" y="378"/>
                  </a:cubicBezTo>
                  <a:cubicBezTo>
                    <a:pt x="244" y="378"/>
                    <a:pt x="245" y="377"/>
                    <a:pt x="247" y="376"/>
                  </a:cubicBezTo>
                  <a:cubicBezTo>
                    <a:pt x="249" y="375"/>
                    <a:pt x="251" y="375"/>
                    <a:pt x="254" y="375"/>
                  </a:cubicBezTo>
                  <a:cubicBezTo>
                    <a:pt x="253" y="373"/>
                    <a:pt x="252" y="373"/>
                    <a:pt x="251" y="372"/>
                  </a:cubicBezTo>
                  <a:cubicBezTo>
                    <a:pt x="250" y="370"/>
                    <a:pt x="249" y="369"/>
                    <a:pt x="247" y="368"/>
                  </a:cubicBezTo>
                  <a:cubicBezTo>
                    <a:pt x="246" y="367"/>
                    <a:pt x="245" y="367"/>
                    <a:pt x="244" y="366"/>
                  </a:cubicBezTo>
                  <a:cubicBezTo>
                    <a:pt x="243" y="365"/>
                    <a:pt x="242" y="365"/>
                    <a:pt x="242" y="364"/>
                  </a:cubicBezTo>
                  <a:cubicBezTo>
                    <a:pt x="242" y="362"/>
                    <a:pt x="244" y="362"/>
                    <a:pt x="245" y="362"/>
                  </a:cubicBezTo>
                  <a:cubicBezTo>
                    <a:pt x="244" y="361"/>
                    <a:pt x="244" y="361"/>
                    <a:pt x="243" y="361"/>
                  </a:cubicBezTo>
                  <a:cubicBezTo>
                    <a:pt x="242" y="359"/>
                    <a:pt x="242" y="358"/>
                    <a:pt x="242" y="357"/>
                  </a:cubicBezTo>
                  <a:cubicBezTo>
                    <a:pt x="239" y="353"/>
                    <a:pt x="236" y="352"/>
                    <a:pt x="232" y="349"/>
                  </a:cubicBezTo>
                  <a:cubicBezTo>
                    <a:pt x="231" y="348"/>
                    <a:pt x="231" y="347"/>
                    <a:pt x="230" y="346"/>
                  </a:cubicBezTo>
                  <a:cubicBezTo>
                    <a:pt x="229" y="345"/>
                    <a:pt x="228" y="345"/>
                    <a:pt x="228" y="344"/>
                  </a:cubicBezTo>
                  <a:cubicBezTo>
                    <a:pt x="228" y="338"/>
                    <a:pt x="228" y="338"/>
                    <a:pt x="228" y="338"/>
                  </a:cubicBezTo>
                  <a:cubicBezTo>
                    <a:pt x="228" y="334"/>
                    <a:pt x="225" y="332"/>
                    <a:pt x="224" y="329"/>
                  </a:cubicBezTo>
                  <a:cubicBezTo>
                    <a:pt x="223" y="326"/>
                    <a:pt x="222" y="325"/>
                    <a:pt x="221" y="322"/>
                  </a:cubicBezTo>
                  <a:cubicBezTo>
                    <a:pt x="220" y="321"/>
                    <a:pt x="218" y="321"/>
                    <a:pt x="218" y="319"/>
                  </a:cubicBezTo>
                  <a:cubicBezTo>
                    <a:pt x="218" y="318"/>
                    <a:pt x="220" y="317"/>
                    <a:pt x="221" y="316"/>
                  </a:cubicBezTo>
                  <a:cubicBezTo>
                    <a:pt x="222" y="316"/>
                    <a:pt x="223" y="316"/>
                    <a:pt x="223" y="315"/>
                  </a:cubicBezTo>
                  <a:cubicBezTo>
                    <a:pt x="223" y="314"/>
                    <a:pt x="222" y="314"/>
                    <a:pt x="221" y="314"/>
                  </a:cubicBezTo>
                  <a:cubicBezTo>
                    <a:pt x="219" y="313"/>
                    <a:pt x="218" y="313"/>
                    <a:pt x="216" y="312"/>
                  </a:cubicBezTo>
                  <a:cubicBezTo>
                    <a:pt x="215" y="312"/>
                    <a:pt x="214" y="312"/>
                    <a:pt x="214" y="311"/>
                  </a:cubicBezTo>
                  <a:cubicBezTo>
                    <a:pt x="214" y="309"/>
                    <a:pt x="216" y="308"/>
                    <a:pt x="217" y="307"/>
                  </a:cubicBezTo>
                  <a:cubicBezTo>
                    <a:pt x="218" y="306"/>
                    <a:pt x="218" y="305"/>
                    <a:pt x="219" y="304"/>
                  </a:cubicBezTo>
                  <a:cubicBezTo>
                    <a:pt x="217" y="305"/>
                    <a:pt x="215" y="304"/>
                    <a:pt x="213" y="305"/>
                  </a:cubicBezTo>
                  <a:cubicBezTo>
                    <a:pt x="211" y="305"/>
                    <a:pt x="211" y="307"/>
                    <a:pt x="209" y="307"/>
                  </a:cubicBezTo>
                  <a:cubicBezTo>
                    <a:pt x="208" y="307"/>
                    <a:pt x="208" y="305"/>
                    <a:pt x="208" y="305"/>
                  </a:cubicBezTo>
                  <a:cubicBezTo>
                    <a:pt x="208" y="304"/>
                    <a:pt x="208" y="304"/>
                    <a:pt x="208" y="304"/>
                  </a:cubicBezTo>
                  <a:cubicBezTo>
                    <a:pt x="208" y="301"/>
                    <a:pt x="208" y="301"/>
                    <a:pt x="208" y="301"/>
                  </a:cubicBezTo>
                  <a:cubicBezTo>
                    <a:pt x="208" y="299"/>
                    <a:pt x="209" y="299"/>
                    <a:pt x="209" y="297"/>
                  </a:cubicBezTo>
                  <a:cubicBezTo>
                    <a:pt x="209" y="296"/>
                    <a:pt x="208" y="296"/>
                    <a:pt x="208" y="295"/>
                  </a:cubicBezTo>
                  <a:cubicBezTo>
                    <a:pt x="207" y="293"/>
                    <a:pt x="207" y="291"/>
                    <a:pt x="206" y="291"/>
                  </a:cubicBezTo>
                  <a:cubicBezTo>
                    <a:pt x="205" y="291"/>
                    <a:pt x="204" y="292"/>
                    <a:pt x="203" y="292"/>
                  </a:cubicBezTo>
                  <a:cubicBezTo>
                    <a:pt x="201" y="292"/>
                    <a:pt x="200" y="291"/>
                    <a:pt x="198" y="289"/>
                  </a:cubicBezTo>
                  <a:cubicBezTo>
                    <a:pt x="197" y="287"/>
                    <a:pt x="198" y="285"/>
                    <a:pt x="196" y="285"/>
                  </a:cubicBezTo>
                  <a:cubicBezTo>
                    <a:pt x="195" y="285"/>
                    <a:pt x="194" y="286"/>
                    <a:pt x="193" y="286"/>
                  </a:cubicBezTo>
                  <a:cubicBezTo>
                    <a:pt x="190" y="286"/>
                    <a:pt x="190" y="283"/>
                    <a:pt x="189" y="280"/>
                  </a:cubicBezTo>
                  <a:cubicBezTo>
                    <a:pt x="188" y="280"/>
                    <a:pt x="188" y="280"/>
                    <a:pt x="188" y="280"/>
                  </a:cubicBezTo>
                  <a:cubicBezTo>
                    <a:pt x="187" y="280"/>
                    <a:pt x="187" y="280"/>
                    <a:pt x="187" y="280"/>
                  </a:cubicBezTo>
                  <a:cubicBezTo>
                    <a:pt x="185" y="280"/>
                    <a:pt x="185" y="279"/>
                    <a:pt x="185" y="277"/>
                  </a:cubicBezTo>
                  <a:cubicBezTo>
                    <a:pt x="185" y="277"/>
                    <a:pt x="184" y="277"/>
                    <a:pt x="183" y="276"/>
                  </a:cubicBezTo>
                  <a:cubicBezTo>
                    <a:pt x="181" y="276"/>
                    <a:pt x="178" y="276"/>
                    <a:pt x="178" y="274"/>
                  </a:cubicBezTo>
                  <a:cubicBezTo>
                    <a:pt x="178" y="272"/>
                    <a:pt x="179" y="271"/>
                    <a:pt x="177" y="271"/>
                  </a:cubicBezTo>
                  <a:cubicBezTo>
                    <a:pt x="176" y="271"/>
                    <a:pt x="175" y="272"/>
                    <a:pt x="174" y="272"/>
                  </a:cubicBezTo>
                  <a:cubicBezTo>
                    <a:pt x="172" y="272"/>
                    <a:pt x="172" y="271"/>
                    <a:pt x="170" y="270"/>
                  </a:cubicBezTo>
                  <a:cubicBezTo>
                    <a:pt x="169" y="270"/>
                    <a:pt x="167" y="270"/>
                    <a:pt x="165" y="269"/>
                  </a:cubicBezTo>
                  <a:cubicBezTo>
                    <a:pt x="164" y="268"/>
                    <a:pt x="165" y="266"/>
                    <a:pt x="164" y="266"/>
                  </a:cubicBezTo>
                  <a:cubicBezTo>
                    <a:pt x="163" y="266"/>
                    <a:pt x="163" y="266"/>
                    <a:pt x="162" y="266"/>
                  </a:cubicBezTo>
                  <a:cubicBezTo>
                    <a:pt x="161" y="266"/>
                    <a:pt x="159" y="266"/>
                    <a:pt x="159" y="265"/>
                  </a:cubicBezTo>
                  <a:cubicBezTo>
                    <a:pt x="158" y="262"/>
                    <a:pt x="160" y="261"/>
                    <a:pt x="158" y="263"/>
                  </a:cubicBezTo>
                  <a:cubicBezTo>
                    <a:pt x="155" y="263"/>
                    <a:pt x="155" y="263"/>
                    <a:pt x="155" y="263"/>
                  </a:cubicBezTo>
                  <a:cubicBezTo>
                    <a:pt x="154" y="263"/>
                    <a:pt x="153" y="262"/>
                    <a:pt x="152" y="262"/>
                  </a:cubicBezTo>
                  <a:cubicBezTo>
                    <a:pt x="151" y="262"/>
                    <a:pt x="150" y="262"/>
                    <a:pt x="149" y="261"/>
                  </a:cubicBezTo>
                  <a:cubicBezTo>
                    <a:pt x="147" y="259"/>
                    <a:pt x="150" y="257"/>
                    <a:pt x="145" y="260"/>
                  </a:cubicBezTo>
                  <a:cubicBezTo>
                    <a:pt x="144" y="261"/>
                    <a:pt x="143" y="262"/>
                    <a:pt x="142" y="262"/>
                  </a:cubicBezTo>
                  <a:cubicBezTo>
                    <a:pt x="138" y="262"/>
                    <a:pt x="141" y="259"/>
                    <a:pt x="134" y="259"/>
                  </a:cubicBezTo>
                  <a:cubicBezTo>
                    <a:pt x="130" y="259"/>
                    <a:pt x="129" y="257"/>
                    <a:pt x="126" y="256"/>
                  </a:cubicBezTo>
                  <a:cubicBezTo>
                    <a:pt x="123" y="254"/>
                    <a:pt x="121" y="253"/>
                    <a:pt x="118" y="252"/>
                  </a:cubicBezTo>
                  <a:cubicBezTo>
                    <a:pt x="116" y="251"/>
                    <a:pt x="114" y="251"/>
                    <a:pt x="111" y="249"/>
                  </a:cubicBezTo>
                  <a:cubicBezTo>
                    <a:pt x="109" y="248"/>
                    <a:pt x="108" y="247"/>
                    <a:pt x="106" y="246"/>
                  </a:cubicBezTo>
                  <a:cubicBezTo>
                    <a:pt x="105" y="245"/>
                    <a:pt x="105" y="244"/>
                    <a:pt x="103" y="244"/>
                  </a:cubicBezTo>
                  <a:cubicBezTo>
                    <a:pt x="98" y="244"/>
                    <a:pt x="98" y="244"/>
                    <a:pt x="98" y="244"/>
                  </a:cubicBezTo>
                  <a:cubicBezTo>
                    <a:pt x="96" y="244"/>
                    <a:pt x="95" y="243"/>
                    <a:pt x="93" y="243"/>
                  </a:cubicBezTo>
                  <a:cubicBezTo>
                    <a:pt x="90" y="243"/>
                    <a:pt x="88" y="242"/>
                    <a:pt x="86" y="240"/>
                  </a:cubicBezTo>
                  <a:cubicBezTo>
                    <a:pt x="84" y="239"/>
                    <a:pt x="82" y="239"/>
                    <a:pt x="81" y="237"/>
                  </a:cubicBezTo>
                  <a:cubicBezTo>
                    <a:pt x="80" y="235"/>
                    <a:pt x="79" y="232"/>
                    <a:pt x="76" y="232"/>
                  </a:cubicBezTo>
                  <a:cubicBezTo>
                    <a:pt x="74" y="232"/>
                    <a:pt x="74" y="232"/>
                    <a:pt x="74" y="232"/>
                  </a:cubicBezTo>
                  <a:cubicBezTo>
                    <a:pt x="71" y="232"/>
                    <a:pt x="69" y="233"/>
                    <a:pt x="67" y="233"/>
                  </a:cubicBezTo>
                  <a:cubicBezTo>
                    <a:pt x="64" y="233"/>
                    <a:pt x="64" y="233"/>
                    <a:pt x="64" y="233"/>
                  </a:cubicBezTo>
                  <a:cubicBezTo>
                    <a:pt x="61" y="233"/>
                    <a:pt x="60" y="231"/>
                    <a:pt x="58" y="231"/>
                  </a:cubicBezTo>
                  <a:cubicBezTo>
                    <a:pt x="54" y="230"/>
                    <a:pt x="51" y="229"/>
                    <a:pt x="47" y="229"/>
                  </a:cubicBezTo>
                  <a:cubicBezTo>
                    <a:pt x="44" y="229"/>
                    <a:pt x="43" y="229"/>
                    <a:pt x="40" y="230"/>
                  </a:cubicBezTo>
                  <a:cubicBezTo>
                    <a:pt x="39" y="230"/>
                    <a:pt x="39" y="231"/>
                    <a:pt x="38" y="231"/>
                  </a:cubicBezTo>
                  <a:cubicBezTo>
                    <a:pt x="35" y="231"/>
                    <a:pt x="35" y="231"/>
                    <a:pt x="35" y="231"/>
                  </a:cubicBezTo>
                  <a:cubicBezTo>
                    <a:pt x="32" y="231"/>
                    <a:pt x="31" y="229"/>
                    <a:pt x="28" y="228"/>
                  </a:cubicBezTo>
                  <a:cubicBezTo>
                    <a:pt x="25" y="226"/>
                    <a:pt x="23" y="225"/>
                    <a:pt x="21" y="222"/>
                  </a:cubicBezTo>
                  <a:cubicBezTo>
                    <a:pt x="19" y="221"/>
                    <a:pt x="17" y="220"/>
                    <a:pt x="15" y="219"/>
                  </a:cubicBezTo>
                  <a:cubicBezTo>
                    <a:pt x="13" y="218"/>
                    <a:pt x="11" y="218"/>
                    <a:pt x="9" y="218"/>
                  </a:cubicBezTo>
                  <a:cubicBezTo>
                    <a:pt x="8" y="217"/>
                    <a:pt x="7" y="217"/>
                    <a:pt x="6" y="216"/>
                  </a:cubicBezTo>
                  <a:cubicBezTo>
                    <a:pt x="5" y="215"/>
                    <a:pt x="6" y="214"/>
                    <a:pt x="5" y="213"/>
                  </a:cubicBezTo>
                  <a:cubicBezTo>
                    <a:pt x="4" y="210"/>
                    <a:pt x="0" y="211"/>
                    <a:pt x="0" y="209"/>
                  </a:cubicBezTo>
                  <a:cubicBezTo>
                    <a:pt x="0" y="207"/>
                    <a:pt x="2" y="208"/>
                    <a:pt x="2" y="206"/>
                  </a:cubicBezTo>
                  <a:cubicBezTo>
                    <a:pt x="2" y="205"/>
                    <a:pt x="1" y="204"/>
                    <a:pt x="1" y="203"/>
                  </a:cubicBezTo>
                  <a:cubicBezTo>
                    <a:pt x="1" y="202"/>
                    <a:pt x="4" y="199"/>
                    <a:pt x="3" y="199"/>
                  </a:cubicBezTo>
                  <a:cubicBezTo>
                    <a:pt x="3" y="199"/>
                    <a:pt x="3" y="199"/>
                    <a:pt x="3" y="199"/>
                  </a:cubicBezTo>
                  <a:cubicBezTo>
                    <a:pt x="8" y="198"/>
                    <a:pt x="10" y="199"/>
                    <a:pt x="14" y="199"/>
                  </a:cubicBezTo>
                  <a:cubicBezTo>
                    <a:pt x="14" y="194"/>
                    <a:pt x="12" y="191"/>
                    <a:pt x="10" y="187"/>
                  </a:cubicBezTo>
                  <a:cubicBezTo>
                    <a:pt x="8" y="183"/>
                    <a:pt x="8" y="180"/>
                    <a:pt x="7" y="177"/>
                  </a:cubicBezTo>
                  <a:cubicBezTo>
                    <a:pt x="6" y="175"/>
                    <a:pt x="5" y="174"/>
                    <a:pt x="5" y="173"/>
                  </a:cubicBezTo>
                  <a:cubicBezTo>
                    <a:pt x="3" y="168"/>
                    <a:pt x="3" y="165"/>
                    <a:pt x="3" y="160"/>
                  </a:cubicBezTo>
                  <a:cubicBezTo>
                    <a:pt x="3" y="156"/>
                    <a:pt x="5" y="154"/>
                    <a:pt x="6" y="151"/>
                  </a:cubicBezTo>
                  <a:cubicBezTo>
                    <a:pt x="7" y="148"/>
                    <a:pt x="6" y="145"/>
                    <a:pt x="6" y="142"/>
                  </a:cubicBezTo>
                  <a:cubicBezTo>
                    <a:pt x="6" y="142"/>
                    <a:pt x="6" y="142"/>
                    <a:pt x="6" y="142"/>
                  </a:cubicBezTo>
                  <a:close/>
                  <a:moveTo>
                    <a:pt x="249" y="455"/>
                  </a:moveTo>
                  <a:cubicBezTo>
                    <a:pt x="247" y="455"/>
                    <a:pt x="246" y="456"/>
                    <a:pt x="244" y="458"/>
                  </a:cubicBezTo>
                  <a:cubicBezTo>
                    <a:pt x="242" y="460"/>
                    <a:pt x="239" y="461"/>
                    <a:pt x="238" y="465"/>
                  </a:cubicBezTo>
                  <a:cubicBezTo>
                    <a:pt x="243" y="466"/>
                    <a:pt x="246" y="468"/>
                    <a:pt x="252" y="468"/>
                  </a:cubicBezTo>
                  <a:cubicBezTo>
                    <a:pt x="256" y="468"/>
                    <a:pt x="256" y="468"/>
                    <a:pt x="256" y="468"/>
                  </a:cubicBezTo>
                  <a:cubicBezTo>
                    <a:pt x="256" y="465"/>
                    <a:pt x="256" y="465"/>
                    <a:pt x="256" y="465"/>
                  </a:cubicBezTo>
                  <a:cubicBezTo>
                    <a:pt x="253" y="461"/>
                    <a:pt x="253" y="455"/>
                    <a:pt x="249" y="455"/>
                  </a:cubicBezTo>
                  <a:close/>
                  <a:moveTo>
                    <a:pt x="244" y="370"/>
                  </a:moveTo>
                  <a:cubicBezTo>
                    <a:pt x="243" y="369"/>
                    <a:pt x="242" y="369"/>
                    <a:pt x="240" y="368"/>
                  </a:cubicBezTo>
                  <a:cubicBezTo>
                    <a:pt x="240" y="369"/>
                    <a:pt x="239" y="369"/>
                    <a:pt x="239" y="370"/>
                  </a:cubicBezTo>
                  <a:cubicBezTo>
                    <a:pt x="239" y="371"/>
                    <a:pt x="240" y="372"/>
                    <a:pt x="241" y="373"/>
                  </a:cubicBezTo>
                  <a:cubicBezTo>
                    <a:pt x="242" y="374"/>
                    <a:pt x="242" y="375"/>
                    <a:pt x="243" y="375"/>
                  </a:cubicBezTo>
                  <a:cubicBezTo>
                    <a:pt x="245" y="375"/>
                    <a:pt x="248" y="374"/>
                    <a:pt x="248" y="373"/>
                  </a:cubicBezTo>
                  <a:cubicBezTo>
                    <a:pt x="248" y="371"/>
                    <a:pt x="246" y="370"/>
                    <a:pt x="244" y="370"/>
                  </a:cubicBezTo>
                  <a:close/>
                  <a:moveTo>
                    <a:pt x="51" y="1"/>
                  </a:moveTo>
                  <a:cubicBezTo>
                    <a:pt x="41" y="1"/>
                    <a:pt x="45" y="0"/>
                    <a:pt x="49" y="7"/>
                  </a:cubicBezTo>
                  <a:cubicBezTo>
                    <a:pt x="49" y="9"/>
                    <a:pt x="50" y="11"/>
                    <a:pt x="52" y="11"/>
                  </a:cubicBezTo>
                  <a:cubicBezTo>
                    <a:pt x="52" y="11"/>
                    <a:pt x="53" y="10"/>
                    <a:pt x="54" y="10"/>
                  </a:cubicBezTo>
                  <a:cubicBezTo>
                    <a:pt x="55" y="10"/>
                    <a:pt x="55" y="11"/>
                    <a:pt x="55" y="12"/>
                  </a:cubicBezTo>
                  <a:cubicBezTo>
                    <a:pt x="57" y="13"/>
                    <a:pt x="58" y="13"/>
                    <a:pt x="60" y="14"/>
                  </a:cubicBezTo>
                  <a:cubicBezTo>
                    <a:pt x="60" y="15"/>
                    <a:pt x="61" y="16"/>
                    <a:pt x="62" y="16"/>
                  </a:cubicBezTo>
                  <a:cubicBezTo>
                    <a:pt x="63" y="16"/>
                    <a:pt x="64" y="14"/>
                    <a:pt x="65" y="13"/>
                  </a:cubicBezTo>
                  <a:cubicBezTo>
                    <a:pt x="71" y="17"/>
                    <a:pt x="69" y="24"/>
                    <a:pt x="74" y="30"/>
                  </a:cubicBezTo>
                  <a:cubicBezTo>
                    <a:pt x="77" y="32"/>
                    <a:pt x="79" y="32"/>
                    <a:pt x="83" y="34"/>
                  </a:cubicBezTo>
                  <a:cubicBezTo>
                    <a:pt x="85" y="34"/>
                    <a:pt x="87" y="36"/>
                    <a:pt x="89" y="36"/>
                  </a:cubicBezTo>
                  <a:cubicBezTo>
                    <a:pt x="94" y="36"/>
                    <a:pt x="96" y="35"/>
                    <a:pt x="99" y="32"/>
                  </a:cubicBezTo>
                  <a:cubicBezTo>
                    <a:pt x="101" y="30"/>
                    <a:pt x="102" y="30"/>
                    <a:pt x="102" y="28"/>
                  </a:cubicBezTo>
                  <a:cubicBezTo>
                    <a:pt x="102" y="25"/>
                    <a:pt x="102" y="25"/>
                    <a:pt x="102" y="25"/>
                  </a:cubicBezTo>
                  <a:cubicBezTo>
                    <a:pt x="100" y="25"/>
                    <a:pt x="98" y="25"/>
                    <a:pt x="96" y="25"/>
                  </a:cubicBezTo>
                  <a:cubicBezTo>
                    <a:pt x="93" y="24"/>
                    <a:pt x="92" y="25"/>
                    <a:pt x="90" y="23"/>
                  </a:cubicBezTo>
                  <a:cubicBezTo>
                    <a:pt x="89" y="21"/>
                    <a:pt x="88" y="20"/>
                    <a:pt x="86" y="18"/>
                  </a:cubicBezTo>
                  <a:cubicBezTo>
                    <a:pt x="85" y="17"/>
                    <a:pt x="85" y="15"/>
                    <a:pt x="84" y="14"/>
                  </a:cubicBezTo>
                  <a:cubicBezTo>
                    <a:pt x="82" y="11"/>
                    <a:pt x="80" y="10"/>
                    <a:pt x="78" y="8"/>
                  </a:cubicBezTo>
                  <a:cubicBezTo>
                    <a:pt x="76" y="6"/>
                    <a:pt x="75" y="5"/>
                    <a:pt x="73" y="5"/>
                  </a:cubicBezTo>
                  <a:cubicBezTo>
                    <a:pt x="71" y="5"/>
                    <a:pt x="71" y="6"/>
                    <a:pt x="70" y="8"/>
                  </a:cubicBezTo>
                  <a:cubicBezTo>
                    <a:pt x="68" y="6"/>
                    <a:pt x="65" y="7"/>
                    <a:pt x="62" y="6"/>
                  </a:cubicBezTo>
                  <a:cubicBezTo>
                    <a:pt x="62" y="5"/>
                    <a:pt x="62" y="4"/>
                    <a:pt x="61" y="4"/>
                  </a:cubicBezTo>
                  <a:cubicBezTo>
                    <a:pt x="60" y="3"/>
                    <a:pt x="59" y="4"/>
                    <a:pt x="57" y="3"/>
                  </a:cubicBezTo>
                  <a:cubicBezTo>
                    <a:pt x="55" y="2"/>
                    <a:pt x="54" y="1"/>
                    <a:pt x="51" y="1"/>
                  </a:cubicBezTo>
                  <a:close/>
                  <a:moveTo>
                    <a:pt x="47" y="59"/>
                  </a:moveTo>
                  <a:cubicBezTo>
                    <a:pt x="47" y="59"/>
                    <a:pt x="47" y="60"/>
                    <a:pt x="46" y="60"/>
                  </a:cubicBezTo>
                  <a:cubicBezTo>
                    <a:pt x="49" y="61"/>
                    <a:pt x="50" y="63"/>
                    <a:pt x="52" y="63"/>
                  </a:cubicBezTo>
                  <a:cubicBezTo>
                    <a:pt x="59" y="63"/>
                    <a:pt x="59" y="63"/>
                    <a:pt x="59" y="63"/>
                  </a:cubicBezTo>
                  <a:cubicBezTo>
                    <a:pt x="62" y="63"/>
                    <a:pt x="64" y="65"/>
                    <a:pt x="67" y="66"/>
                  </a:cubicBezTo>
                  <a:cubicBezTo>
                    <a:pt x="71" y="67"/>
                    <a:pt x="74" y="67"/>
                    <a:pt x="78" y="68"/>
                  </a:cubicBezTo>
                  <a:cubicBezTo>
                    <a:pt x="82" y="69"/>
                    <a:pt x="84" y="71"/>
                    <a:pt x="88" y="72"/>
                  </a:cubicBezTo>
                  <a:cubicBezTo>
                    <a:pt x="90" y="73"/>
                    <a:pt x="92" y="72"/>
                    <a:pt x="94" y="74"/>
                  </a:cubicBezTo>
                  <a:cubicBezTo>
                    <a:pt x="95" y="75"/>
                    <a:pt x="95" y="77"/>
                    <a:pt x="97" y="77"/>
                  </a:cubicBezTo>
                  <a:cubicBezTo>
                    <a:pt x="99" y="77"/>
                    <a:pt x="99" y="75"/>
                    <a:pt x="101" y="74"/>
                  </a:cubicBezTo>
                  <a:cubicBezTo>
                    <a:pt x="103" y="73"/>
                    <a:pt x="105" y="73"/>
                    <a:pt x="107" y="73"/>
                  </a:cubicBezTo>
                  <a:cubicBezTo>
                    <a:pt x="111" y="73"/>
                    <a:pt x="113" y="75"/>
                    <a:pt x="116" y="75"/>
                  </a:cubicBezTo>
                  <a:cubicBezTo>
                    <a:pt x="122" y="75"/>
                    <a:pt x="122" y="75"/>
                    <a:pt x="122" y="75"/>
                  </a:cubicBezTo>
                  <a:cubicBezTo>
                    <a:pt x="125" y="75"/>
                    <a:pt x="126" y="73"/>
                    <a:pt x="128" y="72"/>
                  </a:cubicBezTo>
                  <a:cubicBezTo>
                    <a:pt x="130" y="71"/>
                    <a:pt x="134" y="72"/>
                    <a:pt x="134" y="69"/>
                  </a:cubicBezTo>
                  <a:cubicBezTo>
                    <a:pt x="134" y="67"/>
                    <a:pt x="132" y="66"/>
                    <a:pt x="130" y="66"/>
                  </a:cubicBezTo>
                  <a:cubicBezTo>
                    <a:pt x="122" y="66"/>
                    <a:pt x="122" y="66"/>
                    <a:pt x="122" y="66"/>
                  </a:cubicBezTo>
                  <a:cubicBezTo>
                    <a:pt x="114" y="66"/>
                    <a:pt x="110" y="66"/>
                    <a:pt x="103" y="64"/>
                  </a:cubicBezTo>
                  <a:cubicBezTo>
                    <a:pt x="99" y="64"/>
                    <a:pt x="97" y="61"/>
                    <a:pt x="93" y="61"/>
                  </a:cubicBezTo>
                  <a:cubicBezTo>
                    <a:pt x="87" y="61"/>
                    <a:pt x="87" y="61"/>
                    <a:pt x="87" y="61"/>
                  </a:cubicBezTo>
                  <a:cubicBezTo>
                    <a:pt x="83" y="62"/>
                    <a:pt x="81" y="62"/>
                    <a:pt x="76" y="62"/>
                  </a:cubicBezTo>
                  <a:cubicBezTo>
                    <a:pt x="71" y="62"/>
                    <a:pt x="68" y="58"/>
                    <a:pt x="62" y="58"/>
                  </a:cubicBezTo>
                  <a:cubicBezTo>
                    <a:pt x="60" y="58"/>
                    <a:pt x="59" y="59"/>
                    <a:pt x="57" y="59"/>
                  </a:cubicBezTo>
                  <a:cubicBezTo>
                    <a:pt x="53" y="59"/>
                    <a:pt x="51" y="59"/>
                    <a:pt x="47" y="59"/>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noEditPoints="1"/>
            </p:cNvSpPr>
            <p:nvPr/>
          </p:nvSpPr>
          <p:spPr bwMode="auto">
            <a:xfrm>
              <a:off x="6350000" y="2555875"/>
              <a:ext cx="815975" cy="652463"/>
            </a:xfrm>
            <a:custGeom>
              <a:avLst/>
              <a:gdLst/>
              <a:ahLst/>
              <a:cxnLst>
                <a:cxn ang="0">
                  <a:pos x="312" y="55"/>
                </a:cxn>
                <a:cxn ang="0">
                  <a:pos x="77" y="21"/>
                </a:cxn>
                <a:cxn ang="0">
                  <a:pos x="68" y="14"/>
                </a:cxn>
                <a:cxn ang="0">
                  <a:pos x="46" y="16"/>
                </a:cxn>
                <a:cxn ang="0">
                  <a:pos x="63" y="0"/>
                </a:cxn>
                <a:cxn ang="0">
                  <a:pos x="95" y="15"/>
                </a:cxn>
                <a:cxn ang="0">
                  <a:pos x="14" y="23"/>
                </a:cxn>
                <a:cxn ang="0">
                  <a:pos x="2" y="69"/>
                </a:cxn>
                <a:cxn ang="0">
                  <a:pos x="55" y="54"/>
                </a:cxn>
                <a:cxn ang="0">
                  <a:pos x="81" y="58"/>
                </a:cxn>
                <a:cxn ang="0">
                  <a:pos x="59" y="66"/>
                </a:cxn>
                <a:cxn ang="0">
                  <a:pos x="41" y="118"/>
                </a:cxn>
                <a:cxn ang="0">
                  <a:pos x="10" y="107"/>
                </a:cxn>
                <a:cxn ang="0">
                  <a:pos x="41" y="113"/>
                </a:cxn>
                <a:cxn ang="0">
                  <a:pos x="287" y="239"/>
                </a:cxn>
                <a:cxn ang="0">
                  <a:pos x="270" y="235"/>
                </a:cxn>
                <a:cxn ang="0">
                  <a:pos x="253" y="224"/>
                </a:cxn>
                <a:cxn ang="0">
                  <a:pos x="242" y="220"/>
                </a:cxn>
                <a:cxn ang="0">
                  <a:pos x="248" y="187"/>
                </a:cxn>
                <a:cxn ang="0">
                  <a:pos x="239" y="186"/>
                </a:cxn>
                <a:cxn ang="0">
                  <a:pos x="231" y="208"/>
                </a:cxn>
                <a:cxn ang="0">
                  <a:pos x="222" y="233"/>
                </a:cxn>
                <a:cxn ang="0">
                  <a:pos x="187" y="239"/>
                </a:cxn>
                <a:cxn ang="0">
                  <a:pos x="181" y="219"/>
                </a:cxn>
                <a:cxn ang="0">
                  <a:pos x="189" y="209"/>
                </a:cxn>
                <a:cxn ang="0">
                  <a:pos x="177" y="198"/>
                </a:cxn>
                <a:cxn ang="0">
                  <a:pos x="154" y="177"/>
                </a:cxn>
                <a:cxn ang="0">
                  <a:pos x="139" y="169"/>
                </a:cxn>
                <a:cxn ang="0">
                  <a:pos x="157" y="161"/>
                </a:cxn>
                <a:cxn ang="0">
                  <a:pos x="184" y="167"/>
                </a:cxn>
                <a:cxn ang="0">
                  <a:pos x="217" y="149"/>
                </a:cxn>
                <a:cxn ang="0">
                  <a:pos x="236" y="151"/>
                </a:cxn>
                <a:cxn ang="0">
                  <a:pos x="245" y="156"/>
                </a:cxn>
                <a:cxn ang="0">
                  <a:pos x="251" y="135"/>
                </a:cxn>
                <a:cxn ang="0">
                  <a:pos x="247" y="127"/>
                </a:cxn>
                <a:cxn ang="0">
                  <a:pos x="222" y="133"/>
                </a:cxn>
                <a:cxn ang="0">
                  <a:pos x="181" y="137"/>
                </a:cxn>
                <a:cxn ang="0">
                  <a:pos x="153" y="132"/>
                </a:cxn>
                <a:cxn ang="0">
                  <a:pos x="135" y="111"/>
                </a:cxn>
                <a:cxn ang="0">
                  <a:pos x="130" y="92"/>
                </a:cxn>
                <a:cxn ang="0">
                  <a:pos x="107" y="87"/>
                </a:cxn>
                <a:cxn ang="0">
                  <a:pos x="98" y="82"/>
                </a:cxn>
                <a:cxn ang="0">
                  <a:pos x="81" y="87"/>
                </a:cxn>
                <a:cxn ang="0">
                  <a:pos x="87" y="73"/>
                </a:cxn>
                <a:cxn ang="0">
                  <a:pos x="110" y="45"/>
                </a:cxn>
                <a:cxn ang="0">
                  <a:pos x="154" y="22"/>
                </a:cxn>
                <a:cxn ang="0">
                  <a:pos x="200" y="29"/>
                </a:cxn>
                <a:cxn ang="0">
                  <a:pos x="234" y="42"/>
                </a:cxn>
                <a:cxn ang="0">
                  <a:pos x="263" y="57"/>
                </a:cxn>
                <a:cxn ang="0">
                  <a:pos x="269" y="95"/>
                </a:cxn>
                <a:cxn ang="0">
                  <a:pos x="265" y="127"/>
                </a:cxn>
                <a:cxn ang="0">
                  <a:pos x="288" y="171"/>
                </a:cxn>
                <a:cxn ang="0">
                  <a:pos x="297" y="151"/>
                </a:cxn>
                <a:cxn ang="0">
                  <a:pos x="303" y="188"/>
                </a:cxn>
              </a:cxnLst>
              <a:rect l="0" t="0" r="r" b="b"/>
              <a:pathLst>
                <a:path w="324" h="258">
                  <a:moveTo>
                    <a:pt x="312" y="55"/>
                  </a:moveTo>
                  <a:cubicBezTo>
                    <a:pt x="309" y="55"/>
                    <a:pt x="307" y="57"/>
                    <a:pt x="307" y="59"/>
                  </a:cubicBezTo>
                  <a:cubicBezTo>
                    <a:pt x="307" y="66"/>
                    <a:pt x="315" y="69"/>
                    <a:pt x="322" y="69"/>
                  </a:cubicBezTo>
                  <a:cubicBezTo>
                    <a:pt x="324" y="69"/>
                    <a:pt x="324" y="69"/>
                    <a:pt x="324" y="69"/>
                  </a:cubicBezTo>
                  <a:cubicBezTo>
                    <a:pt x="324" y="67"/>
                    <a:pt x="324" y="67"/>
                    <a:pt x="324" y="67"/>
                  </a:cubicBezTo>
                  <a:cubicBezTo>
                    <a:pt x="324" y="63"/>
                    <a:pt x="321" y="63"/>
                    <a:pt x="319" y="61"/>
                  </a:cubicBezTo>
                  <a:cubicBezTo>
                    <a:pt x="316" y="58"/>
                    <a:pt x="315" y="55"/>
                    <a:pt x="312" y="55"/>
                  </a:cubicBezTo>
                  <a:close/>
                  <a:moveTo>
                    <a:pt x="222" y="249"/>
                  </a:moveTo>
                  <a:cubicBezTo>
                    <a:pt x="221" y="248"/>
                    <a:pt x="221" y="248"/>
                    <a:pt x="220" y="248"/>
                  </a:cubicBezTo>
                  <a:cubicBezTo>
                    <a:pt x="218" y="248"/>
                    <a:pt x="217" y="249"/>
                    <a:pt x="217" y="250"/>
                  </a:cubicBezTo>
                  <a:cubicBezTo>
                    <a:pt x="217" y="253"/>
                    <a:pt x="221" y="252"/>
                    <a:pt x="223" y="253"/>
                  </a:cubicBezTo>
                  <a:cubicBezTo>
                    <a:pt x="225" y="253"/>
                    <a:pt x="225" y="255"/>
                    <a:pt x="226" y="255"/>
                  </a:cubicBezTo>
                  <a:cubicBezTo>
                    <a:pt x="242" y="258"/>
                    <a:pt x="225" y="253"/>
                    <a:pt x="222" y="249"/>
                  </a:cubicBezTo>
                  <a:close/>
                  <a:moveTo>
                    <a:pt x="77" y="21"/>
                  </a:moveTo>
                  <a:cubicBezTo>
                    <a:pt x="73" y="18"/>
                    <a:pt x="72" y="13"/>
                    <a:pt x="67" y="13"/>
                  </a:cubicBezTo>
                  <a:cubicBezTo>
                    <a:pt x="62" y="12"/>
                    <a:pt x="63" y="4"/>
                    <a:pt x="58" y="4"/>
                  </a:cubicBezTo>
                  <a:cubicBezTo>
                    <a:pt x="57" y="4"/>
                    <a:pt x="57" y="4"/>
                    <a:pt x="56" y="4"/>
                  </a:cubicBezTo>
                  <a:cubicBezTo>
                    <a:pt x="56" y="8"/>
                    <a:pt x="56" y="8"/>
                    <a:pt x="56" y="8"/>
                  </a:cubicBezTo>
                  <a:cubicBezTo>
                    <a:pt x="56" y="10"/>
                    <a:pt x="58" y="10"/>
                    <a:pt x="59" y="12"/>
                  </a:cubicBezTo>
                  <a:cubicBezTo>
                    <a:pt x="60" y="13"/>
                    <a:pt x="60" y="16"/>
                    <a:pt x="62" y="16"/>
                  </a:cubicBezTo>
                  <a:cubicBezTo>
                    <a:pt x="64" y="16"/>
                    <a:pt x="66" y="14"/>
                    <a:pt x="68" y="14"/>
                  </a:cubicBezTo>
                  <a:cubicBezTo>
                    <a:pt x="72" y="14"/>
                    <a:pt x="72" y="18"/>
                    <a:pt x="72" y="22"/>
                  </a:cubicBezTo>
                  <a:cubicBezTo>
                    <a:pt x="72" y="24"/>
                    <a:pt x="69" y="24"/>
                    <a:pt x="67" y="25"/>
                  </a:cubicBezTo>
                  <a:cubicBezTo>
                    <a:pt x="66" y="26"/>
                    <a:pt x="65" y="27"/>
                    <a:pt x="63" y="27"/>
                  </a:cubicBezTo>
                  <a:cubicBezTo>
                    <a:pt x="59" y="27"/>
                    <a:pt x="58" y="22"/>
                    <a:pt x="58" y="18"/>
                  </a:cubicBezTo>
                  <a:cubicBezTo>
                    <a:pt x="54" y="18"/>
                    <a:pt x="54" y="18"/>
                    <a:pt x="54" y="18"/>
                  </a:cubicBezTo>
                  <a:cubicBezTo>
                    <a:pt x="52" y="20"/>
                    <a:pt x="52" y="22"/>
                    <a:pt x="49" y="23"/>
                  </a:cubicBezTo>
                  <a:cubicBezTo>
                    <a:pt x="49" y="20"/>
                    <a:pt x="49" y="16"/>
                    <a:pt x="46" y="16"/>
                  </a:cubicBezTo>
                  <a:cubicBezTo>
                    <a:pt x="43" y="16"/>
                    <a:pt x="41" y="16"/>
                    <a:pt x="38" y="16"/>
                  </a:cubicBezTo>
                  <a:cubicBezTo>
                    <a:pt x="36" y="15"/>
                    <a:pt x="34" y="14"/>
                    <a:pt x="34" y="12"/>
                  </a:cubicBezTo>
                  <a:cubicBezTo>
                    <a:pt x="34" y="11"/>
                    <a:pt x="34" y="11"/>
                    <a:pt x="34" y="10"/>
                  </a:cubicBezTo>
                  <a:cubicBezTo>
                    <a:pt x="40" y="10"/>
                    <a:pt x="40" y="10"/>
                    <a:pt x="40" y="10"/>
                  </a:cubicBezTo>
                  <a:cubicBezTo>
                    <a:pt x="40" y="6"/>
                    <a:pt x="43" y="4"/>
                    <a:pt x="47" y="3"/>
                  </a:cubicBezTo>
                  <a:cubicBezTo>
                    <a:pt x="51" y="2"/>
                    <a:pt x="53" y="0"/>
                    <a:pt x="57" y="0"/>
                  </a:cubicBezTo>
                  <a:cubicBezTo>
                    <a:pt x="63" y="0"/>
                    <a:pt x="63" y="0"/>
                    <a:pt x="63" y="0"/>
                  </a:cubicBezTo>
                  <a:cubicBezTo>
                    <a:pt x="64" y="0"/>
                    <a:pt x="66" y="0"/>
                    <a:pt x="67" y="0"/>
                  </a:cubicBezTo>
                  <a:cubicBezTo>
                    <a:pt x="70" y="0"/>
                    <a:pt x="71" y="1"/>
                    <a:pt x="74" y="2"/>
                  </a:cubicBezTo>
                  <a:cubicBezTo>
                    <a:pt x="77" y="2"/>
                    <a:pt x="78" y="1"/>
                    <a:pt x="81" y="2"/>
                  </a:cubicBezTo>
                  <a:cubicBezTo>
                    <a:pt x="82" y="2"/>
                    <a:pt x="82" y="4"/>
                    <a:pt x="83" y="4"/>
                  </a:cubicBezTo>
                  <a:cubicBezTo>
                    <a:pt x="85" y="6"/>
                    <a:pt x="86" y="4"/>
                    <a:pt x="88" y="5"/>
                  </a:cubicBezTo>
                  <a:cubicBezTo>
                    <a:pt x="90" y="5"/>
                    <a:pt x="90" y="7"/>
                    <a:pt x="92" y="9"/>
                  </a:cubicBezTo>
                  <a:cubicBezTo>
                    <a:pt x="94" y="11"/>
                    <a:pt x="95" y="12"/>
                    <a:pt x="95" y="15"/>
                  </a:cubicBezTo>
                  <a:cubicBezTo>
                    <a:pt x="95" y="18"/>
                    <a:pt x="94" y="21"/>
                    <a:pt x="91" y="21"/>
                  </a:cubicBezTo>
                  <a:cubicBezTo>
                    <a:pt x="89" y="21"/>
                    <a:pt x="89" y="18"/>
                    <a:pt x="86" y="18"/>
                  </a:cubicBezTo>
                  <a:cubicBezTo>
                    <a:pt x="84" y="18"/>
                    <a:pt x="83" y="21"/>
                    <a:pt x="81" y="21"/>
                  </a:cubicBezTo>
                  <a:cubicBezTo>
                    <a:pt x="79" y="21"/>
                    <a:pt x="78" y="21"/>
                    <a:pt x="77" y="21"/>
                  </a:cubicBezTo>
                  <a:close/>
                  <a:moveTo>
                    <a:pt x="9" y="25"/>
                  </a:moveTo>
                  <a:cubicBezTo>
                    <a:pt x="9" y="26"/>
                    <a:pt x="10" y="26"/>
                    <a:pt x="11" y="26"/>
                  </a:cubicBezTo>
                  <a:cubicBezTo>
                    <a:pt x="13" y="26"/>
                    <a:pt x="14" y="25"/>
                    <a:pt x="14" y="23"/>
                  </a:cubicBezTo>
                  <a:cubicBezTo>
                    <a:pt x="12" y="22"/>
                    <a:pt x="10" y="23"/>
                    <a:pt x="9" y="25"/>
                  </a:cubicBezTo>
                  <a:close/>
                  <a:moveTo>
                    <a:pt x="2" y="69"/>
                  </a:moveTo>
                  <a:cubicBezTo>
                    <a:pt x="3" y="72"/>
                    <a:pt x="6" y="72"/>
                    <a:pt x="9" y="72"/>
                  </a:cubicBezTo>
                  <a:cubicBezTo>
                    <a:pt x="12" y="72"/>
                    <a:pt x="12" y="72"/>
                    <a:pt x="12" y="72"/>
                  </a:cubicBezTo>
                  <a:cubicBezTo>
                    <a:pt x="12" y="71"/>
                    <a:pt x="13" y="71"/>
                    <a:pt x="13" y="70"/>
                  </a:cubicBezTo>
                  <a:cubicBezTo>
                    <a:pt x="13" y="68"/>
                    <a:pt x="10" y="67"/>
                    <a:pt x="8" y="67"/>
                  </a:cubicBezTo>
                  <a:cubicBezTo>
                    <a:pt x="6" y="67"/>
                    <a:pt x="4" y="68"/>
                    <a:pt x="2" y="69"/>
                  </a:cubicBezTo>
                  <a:close/>
                  <a:moveTo>
                    <a:pt x="67" y="44"/>
                  </a:moveTo>
                  <a:cubicBezTo>
                    <a:pt x="66" y="44"/>
                    <a:pt x="66" y="45"/>
                    <a:pt x="65" y="46"/>
                  </a:cubicBezTo>
                  <a:cubicBezTo>
                    <a:pt x="63" y="47"/>
                    <a:pt x="61" y="46"/>
                    <a:pt x="59" y="47"/>
                  </a:cubicBezTo>
                  <a:cubicBezTo>
                    <a:pt x="55" y="48"/>
                    <a:pt x="53" y="49"/>
                    <a:pt x="49" y="49"/>
                  </a:cubicBezTo>
                  <a:cubicBezTo>
                    <a:pt x="47" y="49"/>
                    <a:pt x="46" y="49"/>
                    <a:pt x="45" y="48"/>
                  </a:cubicBezTo>
                  <a:cubicBezTo>
                    <a:pt x="45" y="50"/>
                    <a:pt x="45" y="51"/>
                    <a:pt x="44" y="54"/>
                  </a:cubicBezTo>
                  <a:cubicBezTo>
                    <a:pt x="48" y="54"/>
                    <a:pt x="51" y="54"/>
                    <a:pt x="55" y="54"/>
                  </a:cubicBezTo>
                  <a:cubicBezTo>
                    <a:pt x="58" y="54"/>
                    <a:pt x="59" y="51"/>
                    <a:pt x="62" y="51"/>
                  </a:cubicBezTo>
                  <a:cubicBezTo>
                    <a:pt x="66" y="50"/>
                    <a:pt x="68" y="49"/>
                    <a:pt x="70" y="46"/>
                  </a:cubicBezTo>
                  <a:cubicBezTo>
                    <a:pt x="69" y="45"/>
                    <a:pt x="68" y="44"/>
                    <a:pt x="67" y="44"/>
                  </a:cubicBezTo>
                  <a:close/>
                  <a:moveTo>
                    <a:pt x="69" y="53"/>
                  </a:moveTo>
                  <a:cubicBezTo>
                    <a:pt x="71" y="53"/>
                    <a:pt x="72" y="54"/>
                    <a:pt x="73" y="55"/>
                  </a:cubicBezTo>
                  <a:cubicBezTo>
                    <a:pt x="76" y="56"/>
                    <a:pt x="78" y="54"/>
                    <a:pt x="81" y="54"/>
                  </a:cubicBezTo>
                  <a:cubicBezTo>
                    <a:pt x="81" y="58"/>
                    <a:pt x="81" y="58"/>
                    <a:pt x="81" y="58"/>
                  </a:cubicBezTo>
                  <a:cubicBezTo>
                    <a:pt x="81" y="61"/>
                    <a:pt x="79" y="63"/>
                    <a:pt x="79" y="66"/>
                  </a:cubicBezTo>
                  <a:cubicBezTo>
                    <a:pt x="79" y="71"/>
                    <a:pt x="79" y="71"/>
                    <a:pt x="79" y="71"/>
                  </a:cubicBezTo>
                  <a:cubicBezTo>
                    <a:pt x="79" y="73"/>
                    <a:pt x="77" y="73"/>
                    <a:pt x="76" y="75"/>
                  </a:cubicBezTo>
                  <a:cubicBezTo>
                    <a:pt x="74" y="77"/>
                    <a:pt x="75" y="81"/>
                    <a:pt x="72" y="81"/>
                  </a:cubicBezTo>
                  <a:cubicBezTo>
                    <a:pt x="70" y="81"/>
                    <a:pt x="70" y="79"/>
                    <a:pt x="68" y="79"/>
                  </a:cubicBezTo>
                  <a:cubicBezTo>
                    <a:pt x="65" y="77"/>
                    <a:pt x="64" y="75"/>
                    <a:pt x="62" y="73"/>
                  </a:cubicBezTo>
                  <a:cubicBezTo>
                    <a:pt x="61" y="70"/>
                    <a:pt x="60" y="69"/>
                    <a:pt x="59" y="66"/>
                  </a:cubicBezTo>
                  <a:cubicBezTo>
                    <a:pt x="58" y="63"/>
                    <a:pt x="57" y="61"/>
                    <a:pt x="55" y="59"/>
                  </a:cubicBezTo>
                  <a:cubicBezTo>
                    <a:pt x="55" y="57"/>
                    <a:pt x="55" y="57"/>
                    <a:pt x="55" y="57"/>
                  </a:cubicBezTo>
                  <a:cubicBezTo>
                    <a:pt x="60" y="57"/>
                    <a:pt x="62" y="56"/>
                    <a:pt x="67" y="55"/>
                  </a:cubicBezTo>
                  <a:cubicBezTo>
                    <a:pt x="68" y="54"/>
                    <a:pt x="68" y="53"/>
                    <a:pt x="69" y="53"/>
                  </a:cubicBezTo>
                  <a:close/>
                  <a:moveTo>
                    <a:pt x="41" y="113"/>
                  </a:moveTo>
                  <a:cubicBezTo>
                    <a:pt x="40" y="114"/>
                    <a:pt x="38" y="114"/>
                    <a:pt x="38" y="115"/>
                  </a:cubicBezTo>
                  <a:cubicBezTo>
                    <a:pt x="38" y="117"/>
                    <a:pt x="40" y="117"/>
                    <a:pt x="41" y="118"/>
                  </a:cubicBezTo>
                  <a:cubicBezTo>
                    <a:pt x="41" y="119"/>
                    <a:pt x="40" y="120"/>
                    <a:pt x="39" y="120"/>
                  </a:cubicBezTo>
                  <a:cubicBezTo>
                    <a:pt x="37" y="120"/>
                    <a:pt x="37" y="120"/>
                    <a:pt x="37" y="120"/>
                  </a:cubicBezTo>
                  <a:cubicBezTo>
                    <a:pt x="32" y="120"/>
                    <a:pt x="30" y="124"/>
                    <a:pt x="25" y="124"/>
                  </a:cubicBezTo>
                  <a:cubicBezTo>
                    <a:pt x="22" y="124"/>
                    <a:pt x="21" y="121"/>
                    <a:pt x="18" y="120"/>
                  </a:cubicBezTo>
                  <a:cubicBezTo>
                    <a:pt x="11" y="118"/>
                    <a:pt x="7" y="118"/>
                    <a:pt x="0" y="113"/>
                  </a:cubicBezTo>
                  <a:cubicBezTo>
                    <a:pt x="1" y="112"/>
                    <a:pt x="1" y="112"/>
                    <a:pt x="1" y="112"/>
                  </a:cubicBezTo>
                  <a:cubicBezTo>
                    <a:pt x="5" y="112"/>
                    <a:pt x="6" y="108"/>
                    <a:pt x="10" y="107"/>
                  </a:cubicBezTo>
                  <a:cubicBezTo>
                    <a:pt x="13" y="107"/>
                    <a:pt x="15" y="106"/>
                    <a:pt x="17" y="105"/>
                  </a:cubicBezTo>
                  <a:cubicBezTo>
                    <a:pt x="19" y="105"/>
                    <a:pt x="19" y="103"/>
                    <a:pt x="20" y="103"/>
                  </a:cubicBezTo>
                  <a:cubicBezTo>
                    <a:pt x="23" y="102"/>
                    <a:pt x="25" y="102"/>
                    <a:pt x="28" y="102"/>
                  </a:cubicBezTo>
                  <a:cubicBezTo>
                    <a:pt x="29" y="102"/>
                    <a:pt x="29" y="103"/>
                    <a:pt x="31" y="103"/>
                  </a:cubicBezTo>
                  <a:cubicBezTo>
                    <a:pt x="33" y="103"/>
                    <a:pt x="35" y="101"/>
                    <a:pt x="37" y="100"/>
                  </a:cubicBezTo>
                  <a:cubicBezTo>
                    <a:pt x="38" y="104"/>
                    <a:pt x="40" y="105"/>
                    <a:pt x="41" y="108"/>
                  </a:cubicBezTo>
                  <a:cubicBezTo>
                    <a:pt x="41" y="113"/>
                    <a:pt x="41" y="113"/>
                    <a:pt x="41" y="113"/>
                  </a:cubicBezTo>
                  <a:close/>
                  <a:moveTo>
                    <a:pt x="300" y="236"/>
                  </a:moveTo>
                  <a:cubicBezTo>
                    <a:pt x="300" y="236"/>
                    <a:pt x="300" y="236"/>
                    <a:pt x="300" y="236"/>
                  </a:cubicBezTo>
                  <a:cubicBezTo>
                    <a:pt x="300" y="236"/>
                    <a:pt x="300" y="236"/>
                    <a:pt x="299" y="236"/>
                  </a:cubicBezTo>
                  <a:cubicBezTo>
                    <a:pt x="297" y="236"/>
                    <a:pt x="296" y="237"/>
                    <a:pt x="295" y="237"/>
                  </a:cubicBezTo>
                  <a:cubicBezTo>
                    <a:pt x="293" y="238"/>
                    <a:pt x="294" y="240"/>
                    <a:pt x="292" y="241"/>
                  </a:cubicBezTo>
                  <a:cubicBezTo>
                    <a:pt x="292" y="242"/>
                    <a:pt x="291" y="241"/>
                    <a:pt x="291" y="241"/>
                  </a:cubicBezTo>
                  <a:cubicBezTo>
                    <a:pt x="289" y="241"/>
                    <a:pt x="288" y="240"/>
                    <a:pt x="287" y="239"/>
                  </a:cubicBezTo>
                  <a:cubicBezTo>
                    <a:pt x="287" y="238"/>
                    <a:pt x="287" y="237"/>
                    <a:pt x="287" y="237"/>
                  </a:cubicBezTo>
                  <a:cubicBezTo>
                    <a:pt x="286" y="235"/>
                    <a:pt x="284" y="236"/>
                    <a:pt x="282" y="235"/>
                  </a:cubicBezTo>
                  <a:cubicBezTo>
                    <a:pt x="282" y="235"/>
                    <a:pt x="281" y="234"/>
                    <a:pt x="280" y="234"/>
                  </a:cubicBezTo>
                  <a:cubicBezTo>
                    <a:pt x="279" y="234"/>
                    <a:pt x="279" y="236"/>
                    <a:pt x="278" y="237"/>
                  </a:cubicBezTo>
                  <a:cubicBezTo>
                    <a:pt x="277" y="243"/>
                    <a:pt x="279" y="240"/>
                    <a:pt x="275" y="238"/>
                  </a:cubicBezTo>
                  <a:cubicBezTo>
                    <a:pt x="274" y="238"/>
                    <a:pt x="273" y="238"/>
                    <a:pt x="272" y="238"/>
                  </a:cubicBezTo>
                  <a:cubicBezTo>
                    <a:pt x="271" y="237"/>
                    <a:pt x="271" y="236"/>
                    <a:pt x="270" y="235"/>
                  </a:cubicBezTo>
                  <a:cubicBezTo>
                    <a:pt x="269" y="235"/>
                    <a:pt x="268" y="235"/>
                    <a:pt x="267" y="234"/>
                  </a:cubicBezTo>
                  <a:cubicBezTo>
                    <a:pt x="267" y="232"/>
                    <a:pt x="270" y="232"/>
                    <a:pt x="270" y="231"/>
                  </a:cubicBezTo>
                  <a:cubicBezTo>
                    <a:pt x="270" y="230"/>
                    <a:pt x="269" y="229"/>
                    <a:pt x="268" y="228"/>
                  </a:cubicBezTo>
                  <a:cubicBezTo>
                    <a:pt x="266" y="226"/>
                    <a:pt x="267" y="225"/>
                    <a:pt x="267" y="229"/>
                  </a:cubicBezTo>
                  <a:cubicBezTo>
                    <a:pt x="265" y="229"/>
                    <a:pt x="265" y="229"/>
                    <a:pt x="265" y="229"/>
                  </a:cubicBezTo>
                  <a:cubicBezTo>
                    <a:pt x="263" y="229"/>
                    <a:pt x="262" y="229"/>
                    <a:pt x="260" y="229"/>
                  </a:cubicBezTo>
                  <a:cubicBezTo>
                    <a:pt x="253" y="229"/>
                    <a:pt x="261" y="231"/>
                    <a:pt x="253" y="224"/>
                  </a:cubicBezTo>
                  <a:cubicBezTo>
                    <a:pt x="252" y="222"/>
                    <a:pt x="251" y="222"/>
                    <a:pt x="250" y="221"/>
                  </a:cubicBezTo>
                  <a:cubicBezTo>
                    <a:pt x="249" y="220"/>
                    <a:pt x="248" y="219"/>
                    <a:pt x="248" y="217"/>
                  </a:cubicBezTo>
                  <a:cubicBezTo>
                    <a:pt x="248" y="217"/>
                    <a:pt x="248" y="216"/>
                    <a:pt x="247" y="216"/>
                  </a:cubicBezTo>
                  <a:cubicBezTo>
                    <a:pt x="246" y="216"/>
                    <a:pt x="245" y="216"/>
                    <a:pt x="245" y="217"/>
                  </a:cubicBezTo>
                  <a:cubicBezTo>
                    <a:pt x="245" y="220"/>
                    <a:pt x="245" y="220"/>
                    <a:pt x="245" y="220"/>
                  </a:cubicBezTo>
                  <a:cubicBezTo>
                    <a:pt x="245" y="223"/>
                    <a:pt x="246" y="222"/>
                    <a:pt x="243" y="221"/>
                  </a:cubicBezTo>
                  <a:cubicBezTo>
                    <a:pt x="243" y="221"/>
                    <a:pt x="242" y="221"/>
                    <a:pt x="242" y="220"/>
                  </a:cubicBezTo>
                  <a:cubicBezTo>
                    <a:pt x="240" y="218"/>
                    <a:pt x="240" y="216"/>
                    <a:pt x="239" y="214"/>
                  </a:cubicBezTo>
                  <a:cubicBezTo>
                    <a:pt x="238" y="213"/>
                    <a:pt x="237" y="212"/>
                    <a:pt x="237" y="211"/>
                  </a:cubicBezTo>
                  <a:cubicBezTo>
                    <a:pt x="237" y="208"/>
                    <a:pt x="239" y="207"/>
                    <a:pt x="239" y="205"/>
                  </a:cubicBezTo>
                  <a:cubicBezTo>
                    <a:pt x="239" y="202"/>
                    <a:pt x="237" y="201"/>
                    <a:pt x="237" y="198"/>
                  </a:cubicBezTo>
                  <a:cubicBezTo>
                    <a:pt x="237" y="196"/>
                    <a:pt x="238" y="194"/>
                    <a:pt x="240" y="193"/>
                  </a:cubicBezTo>
                  <a:cubicBezTo>
                    <a:pt x="242" y="192"/>
                    <a:pt x="243" y="192"/>
                    <a:pt x="244" y="191"/>
                  </a:cubicBezTo>
                  <a:cubicBezTo>
                    <a:pt x="246" y="190"/>
                    <a:pt x="246" y="189"/>
                    <a:pt x="248" y="187"/>
                  </a:cubicBezTo>
                  <a:cubicBezTo>
                    <a:pt x="248" y="187"/>
                    <a:pt x="249" y="186"/>
                    <a:pt x="250" y="186"/>
                  </a:cubicBezTo>
                  <a:cubicBezTo>
                    <a:pt x="250" y="186"/>
                    <a:pt x="252" y="186"/>
                    <a:pt x="252" y="185"/>
                  </a:cubicBezTo>
                  <a:cubicBezTo>
                    <a:pt x="252" y="184"/>
                    <a:pt x="251" y="183"/>
                    <a:pt x="250" y="182"/>
                  </a:cubicBezTo>
                  <a:cubicBezTo>
                    <a:pt x="250" y="182"/>
                    <a:pt x="249" y="181"/>
                    <a:pt x="249" y="180"/>
                  </a:cubicBezTo>
                  <a:cubicBezTo>
                    <a:pt x="249" y="175"/>
                    <a:pt x="249" y="175"/>
                    <a:pt x="249" y="175"/>
                  </a:cubicBezTo>
                  <a:cubicBezTo>
                    <a:pt x="247" y="176"/>
                    <a:pt x="246" y="178"/>
                    <a:pt x="245" y="181"/>
                  </a:cubicBezTo>
                  <a:cubicBezTo>
                    <a:pt x="243" y="183"/>
                    <a:pt x="241" y="184"/>
                    <a:pt x="239" y="186"/>
                  </a:cubicBezTo>
                  <a:cubicBezTo>
                    <a:pt x="237" y="188"/>
                    <a:pt x="237" y="190"/>
                    <a:pt x="237" y="192"/>
                  </a:cubicBezTo>
                  <a:cubicBezTo>
                    <a:pt x="237" y="195"/>
                    <a:pt x="236" y="197"/>
                    <a:pt x="236" y="200"/>
                  </a:cubicBezTo>
                  <a:cubicBezTo>
                    <a:pt x="236" y="204"/>
                    <a:pt x="236" y="204"/>
                    <a:pt x="236" y="204"/>
                  </a:cubicBezTo>
                  <a:cubicBezTo>
                    <a:pt x="236" y="205"/>
                    <a:pt x="235" y="206"/>
                    <a:pt x="234" y="206"/>
                  </a:cubicBezTo>
                  <a:cubicBezTo>
                    <a:pt x="232" y="206"/>
                    <a:pt x="232" y="204"/>
                    <a:pt x="230" y="204"/>
                  </a:cubicBezTo>
                  <a:cubicBezTo>
                    <a:pt x="229" y="204"/>
                    <a:pt x="228" y="205"/>
                    <a:pt x="228" y="206"/>
                  </a:cubicBezTo>
                  <a:cubicBezTo>
                    <a:pt x="228" y="207"/>
                    <a:pt x="230" y="207"/>
                    <a:pt x="231" y="208"/>
                  </a:cubicBezTo>
                  <a:cubicBezTo>
                    <a:pt x="232" y="209"/>
                    <a:pt x="233" y="210"/>
                    <a:pt x="233" y="211"/>
                  </a:cubicBezTo>
                  <a:cubicBezTo>
                    <a:pt x="233" y="213"/>
                    <a:pt x="231" y="214"/>
                    <a:pt x="230" y="215"/>
                  </a:cubicBezTo>
                  <a:cubicBezTo>
                    <a:pt x="228" y="218"/>
                    <a:pt x="227" y="219"/>
                    <a:pt x="225" y="221"/>
                  </a:cubicBezTo>
                  <a:cubicBezTo>
                    <a:pt x="224" y="222"/>
                    <a:pt x="224" y="223"/>
                    <a:pt x="223" y="223"/>
                  </a:cubicBezTo>
                  <a:cubicBezTo>
                    <a:pt x="222" y="224"/>
                    <a:pt x="222" y="224"/>
                    <a:pt x="222" y="225"/>
                  </a:cubicBezTo>
                  <a:cubicBezTo>
                    <a:pt x="222" y="228"/>
                    <a:pt x="222" y="230"/>
                    <a:pt x="225" y="231"/>
                  </a:cubicBezTo>
                  <a:cubicBezTo>
                    <a:pt x="224" y="232"/>
                    <a:pt x="223" y="232"/>
                    <a:pt x="222" y="233"/>
                  </a:cubicBezTo>
                  <a:cubicBezTo>
                    <a:pt x="221" y="236"/>
                    <a:pt x="220" y="237"/>
                    <a:pt x="218" y="239"/>
                  </a:cubicBezTo>
                  <a:cubicBezTo>
                    <a:pt x="215" y="241"/>
                    <a:pt x="214" y="244"/>
                    <a:pt x="210" y="244"/>
                  </a:cubicBezTo>
                  <a:cubicBezTo>
                    <a:pt x="207" y="244"/>
                    <a:pt x="207" y="244"/>
                    <a:pt x="207" y="244"/>
                  </a:cubicBezTo>
                  <a:cubicBezTo>
                    <a:pt x="202" y="244"/>
                    <a:pt x="202" y="244"/>
                    <a:pt x="202" y="244"/>
                  </a:cubicBezTo>
                  <a:cubicBezTo>
                    <a:pt x="199" y="244"/>
                    <a:pt x="199" y="247"/>
                    <a:pt x="196" y="247"/>
                  </a:cubicBezTo>
                  <a:cubicBezTo>
                    <a:pt x="193" y="247"/>
                    <a:pt x="193" y="244"/>
                    <a:pt x="191" y="242"/>
                  </a:cubicBezTo>
                  <a:cubicBezTo>
                    <a:pt x="189" y="241"/>
                    <a:pt x="189" y="240"/>
                    <a:pt x="187" y="239"/>
                  </a:cubicBezTo>
                  <a:cubicBezTo>
                    <a:pt x="186" y="238"/>
                    <a:pt x="185" y="238"/>
                    <a:pt x="185" y="237"/>
                  </a:cubicBezTo>
                  <a:cubicBezTo>
                    <a:pt x="185" y="236"/>
                    <a:pt x="187" y="236"/>
                    <a:pt x="187" y="235"/>
                  </a:cubicBezTo>
                  <a:cubicBezTo>
                    <a:pt x="187" y="234"/>
                    <a:pt x="186" y="234"/>
                    <a:pt x="186" y="233"/>
                  </a:cubicBezTo>
                  <a:cubicBezTo>
                    <a:pt x="186" y="232"/>
                    <a:pt x="185" y="231"/>
                    <a:pt x="185" y="229"/>
                  </a:cubicBezTo>
                  <a:cubicBezTo>
                    <a:pt x="185" y="227"/>
                    <a:pt x="185" y="227"/>
                    <a:pt x="185" y="227"/>
                  </a:cubicBezTo>
                  <a:cubicBezTo>
                    <a:pt x="185" y="224"/>
                    <a:pt x="184" y="223"/>
                    <a:pt x="182" y="221"/>
                  </a:cubicBezTo>
                  <a:cubicBezTo>
                    <a:pt x="182" y="220"/>
                    <a:pt x="181" y="220"/>
                    <a:pt x="181" y="219"/>
                  </a:cubicBezTo>
                  <a:cubicBezTo>
                    <a:pt x="181" y="218"/>
                    <a:pt x="182" y="219"/>
                    <a:pt x="183" y="219"/>
                  </a:cubicBezTo>
                  <a:cubicBezTo>
                    <a:pt x="184" y="219"/>
                    <a:pt x="184" y="219"/>
                    <a:pt x="185" y="219"/>
                  </a:cubicBezTo>
                  <a:cubicBezTo>
                    <a:pt x="186" y="219"/>
                    <a:pt x="186" y="218"/>
                    <a:pt x="187" y="218"/>
                  </a:cubicBezTo>
                  <a:cubicBezTo>
                    <a:pt x="190" y="218"/>
                    <a:pt x="190" y="218"/>
                    <a:pt x="190" y="218"/>
                  </a:cubicBezTo>
                  <a:cubicBezTo>
                    <a:pt x="191" y="218"/>
                    <a:pt x="191" y="217"/>
                    <a:pt x="192" y="216"/>
                  </a:cubicBezTo>
                  <a:cubicBezTo>
                    <a:pt x="192" y="215"/>
                    <a:pt x="193" y="214"/>
                    <a:pt x="193" y="212"/>
                  </a:cubicBezTo>
                  <a:cubicBezTo>
                    <a:pt x="193" y="210"/>
                    <a:pt x="191" y="209"/>
                    <a:pt x="189" y="209"/>
                  </a:cubicBezTo>
                  <a:cubicBezTo>
                    <a:pt x="188" y="208"/>
                    <a:pt x="188" y="207"/>
                    <a:pt x="187" y="206"/>
                  </a:cubicBezTo>
                  <a:cubicBezTo>
                    <a:pt x="187" y="205"/>
                    <a:pt x="186" y="205"/>
                    <a:pt x="186" y="204"/>
                  </a:cubicBezTo>
                  <a:cubicBezTo>
                    <a:pt x="186" y="200"/>
                    <a:pt x="186" y="200"/>
                    <a:pt x="186" y="200"/>
                  </a:cubicBezTo>
                  <a:cubicBezTo>
                    <a:pt x="186" y="199"/>
                    <a:pt x="185" y="198"/>
                    <a:pt x="184" y="197"/>
                  </a:cubicBezTo>
                  <a:cubicBezTo>
                    <a:pt x="184" y="197"/>
                    <a:pt x="184" y="196"/>
                    <a:pt x="183" y="196"/>
                  </a:cubicBezTo>
                  <a:cubicBezTo>
                    <a:pt x="181" y="196"/>
                    <a:pt x="182" y="201"/>
                    <a:pt x="179" y="201"/>
                  </a:cubicBezTo>
                  <a:cubicBezTo>
                    <a:pt x="178" y="201"/>
                    <a:pt x="178" y="199"/>
                    <a:pt x="177" y="198"/>
                  </a:cubicBezTo>
                  <a:cubicBezTo>
                    <a:pt x="177" y="198"/>
                    <a:pt x="177" y="197"/>
                    <a:pt x="176" y="197"/>
                  </a:cubicBezTo>
                  <a:cubicBezTo>
                    <a:pt x="175" y="196"/>
                    <a:pt x="174" y="196"/>
                    <a:pt x="174" y="195"/>
                  </a:cubicBezTo>
                  <a:cubicBezTo>
                    <a:pt x="174" y="194"/>
                    <a:pt x="175" y="193"/>
                    <a:pt x="175" y="192"/>
                  </a:cubicBezTo>
                  <a:cubicBezTo>
                    <a:pt x="175" y="189"/>
                    <a:pt x="173" y="188"/>
                    <a:pt x="170" y="186"/>
                  </a:cubicBezTo>
                  <a:cubicBezTo>
                    <a:pt x="168" y="184"/>
                    <a:pt x="167" y="183"/>
                    <a:pt x="164" y="181"/>
                  </a:cubicBezTo>
                  <a:cubicBezTo>
                    <a:pt x="162" y="180"/>
                    <a:pt x="161" y="179"/>
                    <a:pt x="158" y="178"/>
                  </a:cubicBezTo>
                  <a:cubicBezTo>
                    <a:pt x="157" y="177"/>
                    <a:pt x="156" y="177"/>
                    <a:pt x="154" y="177"/>
                  </a:cubicBezTo>
                  <a:cubicBezTo>
                    <a:pt x="152" y="177"/>
                    <a:pt x="151" y="176"/>
                    <a:pt x="149" y="176"/>
                  </a:cubicBezTo>
                  <a:cubicBezTo>
                    <a:pt x="148" y="176"/>
                    <a:pt x="147" y="178"/>
                    <a:pt x="145" y="178"/>
                  </a:cubicBezTo>
                  <a:cubicBezTo>
                    <a:pt x="143" y="178"/>
                    <a:pt x="143" y="178"/>
                    <a:pt x="143" y="178"/>
                  </a:cubicBezTo>
                  <a:cubicBezTo>
                    <a:pt x="143" y="177"/>
                    <a:pt x="143" y="176"/>
                    <a:pt x="143" y="176"/>
                  </a:cubicBezTo>
                  <a:cubicBezTo>
                    <a:pt x="142" y="175"/>
                    <a:pt x="141" y="175"/>
                    <a:pt x="140" y="175"/>
                  </a:cubicBezTo>
                  <a:cubicBezTo>
                    <a:pt x="139" y="175"/>
                    <a:pt x="138" y="174"/>
                    <a:pt x="138" y="172"/>
                  </a:cubicBezTo>
                  <a:cubicBezTo>
                    <a:pt x="138" y="171"/>
                    <a:pt x="139" y="170"/>
                    <a:pt x="139" y="169"/>
                  </a:cubicBezTo>
                  <a:cubicBezTo>
                    <a:pt x="139" y="168"/>
                    <a:pt x="138" y="167"/>
                    <a:pt x="137" y="167"/>
                  </a:cubicBezTo>
                  <a:cubicBezTo>
                    <a:pt x="136" y="167"/>
                    <a:pt x="136" y="168"/>
                    <a:pt x="135" y="168"/>
                  </a:cubicBezTo>
                  <a:cubicBezTo>
                    <a:pt x="133" y="168"/>
                    <a:pt x="138" y="166"/>
                    <a:pt x="138" y="166"/>
                  </a:cubicBezTo>
                  <a:cubicBezTo>
                    <a:pt x="141" y="165"/>
                    <a:pt x="143" y="163"/>
                    <a:pt x="146" y="163"/>
                  </a:cubicBezTo>
                  <a:cubicBezTo>
                    <a:pt x="145" y="163"/>
                    <a:pt x="146" y="161"/>
                    <a:pt x="147" y="161"/>
                  </a:cubicBezTo>
                  <a:cubicBezTo>
                    <a:pt x="150" y="161"/>
                    <a:pt x="150" y="161"/>
                    <a:pt x="150" y="161"/>
                  </a:cubicBezTo>
                  <a:cubicBezTo>
                    <a:pt x="153" y="161"/>
                    <a:pt x="154" y="161"/>
                    <a:pt x="157" y="161"/>
                  </a:cubicBezTo>
                  <a:cubicBezTo>
                    <a:pt x="158" y="161"/>
                    <a:pt x="158" y="160"/>
                    <a:pt x="159" y="160"/>
                  </a:cubicBezTo>
                  <a:cubicBezTo>
                    <a:pt x="162" y="160"/>
                    <a:pt x="162" y="164"/>
                    <a:pt x="165" y="164"/>
                  </a:cubicBezTo>
                  <a:cubicBezTo>
                    <a:pt x="166" y="164"/>
                    <a:pt x="166" y="163"/>
                    <a:pt x="167" y="163"/>
                  </a:cubicBezTo>
                  <a:cubicBezTo>
                    <a:pt x="169" y="163"/>
                    <a:pt x="170" y="164"/>
                    <a:pt x="172" y="164"/>
                  </a:cubicBezTo>
                  <a:cubicBezTo>
                    <a:pt x="174" y="165"/>
                    <a:pt x="175" y="165"/>
                    <a:pt x="176" y="165"/>
                  </a:cubicBezTo>
                  <a:cubicBezTo>
                    <a:pt x="178" y="166"/>
                    <a:pt x="178" y="168"/>
                    <a:pt x="180" y="168"/>
                  </a:cubicBezTo>
                  <a:cubicBezTo>
                    <a:pt x="182" y="168"/>
                    <a:pt x="183" y="168"/>
                    <a:pt x="184" y="167"/>
                  </a:cubicBezTo>
                  <a:cubicBezTo>
                    <a:pt x="186" y="166"/>
                    <a:pt x="187" y="165"/>
                    <a:pt x="188" y="164"/>
                  </a:cubicBezTo>
                  <a:cubicBezTo>
                    <a:pt x="189" y="164"/>
                    <a:pt x="189" y="163"/>
                    <a:pt x="189" y="162"/>
                  </a:cubicBezTo>
                  <a:cubicBezTo>
                    <a:pt x="192" y="160"/>
                    <a:pt x="192" y="158"/>
                    <a:pt x="194" y="155"/>
                  </a:cubicBezTo>
                  <a:cubicBezTo>
                    <a:pt x="196" y="151"/>
                    <a:pt x="198" y="150"/>
                    <a:pt x="202" y="149"/>
                  </a:cubicBezTo>
                  <a:cubicBezTo>
                    <a:pt x="205" y="148"/>
                    <a:pt x="207" y="147"/>
                    <a:pt x="210" y="147"/>
                  </a:cubicBezTo>
                  <a:cubicBezTo>
                    <a:pt x="211" y="146"/>
                    <a:pt x="211" y="145"/>
                    <a:pt x="212" y="145"/>
                  </a:cubicBezTo>
                  <a:cubicBezTo>
                    <a:pt x="215" y="145"/>
                    <a:pt x="215" y="148"/>
                    <a:pt x="217" y="149"/>
                  </a:cubicBezTo>
                  <a:cubicBezTo>
                    <a:pt x="218" y="150"/>
                    <a:pt x="219" y="150"/>
                    <a:pt x="220" y="151"/>
                  </a:cubicBezTo>
                  <a:cubicBezTo>
                    <a:pt x="221" y="152"/>
                    <a:pt x="221" y="162"/>
                    <a:pt x="223" y="155"/>
                  </a:cubicBezTo>
                  <a:cubicBezTo>
                    <a:pt x="224" y="154"/>
                    <a:pt x="224" y="152"/>
                    <a:pt x="226" y="152"/>
                  </a:cubicBezTo>
                  <a:cubicBezTo>
                    <a:pt x="227" y="152"/>
                    <a:pt x="227" y="154"/>
                    <a:pt x="228" y="154"/>
                  </a:cubicBezTo>
                  <a:cubicBezTo>
                    <a:pt x="232" y="154"/>
                    <a:pt x="232" y="154"/>
                    <a:pt x="232" y="154"/>
                  </a:cubicBezTo>
                  <a:cubicBezTo>
                    <a:pt x="233" y="154"/>
                    <a:pt x="234" y="153"/>
                    <a:pt x="235" y="152"/>
                  </a:cubicBezTo>
                  <a:cubicBezTo>
                    <a:pt x="235" y="152"/>
                    <a:pt x="235" y="151"/>
                    <a:pt x="236" y="151"/>
                  </a:cubicBezTo>
                  <a:cubicBezTo>
                    <a:pt x="237" y="151"/>
                    <a:pt x="237" y="152"/>
                    <a:pt x="238" y="153"/>
                  </a:cubicBezTo>
                  <a:cubicBezTo>
                    <a:pt x="239" y="154"/>
                    <a:pt x="239" y="155"/>
                    <a:pt x="239" y="157"/>
                  </a:cubicBezTo>
                  <a:cubicBezTo>
                    <a:pt x="239" y="158"/>
                    <a:pt x="238" y="159"/>
                    <a:pt x="238" y="161"/>
                  </a:cubicBezTo>
                  <a:cubicBezTo>
                    <a:pt x="238" y="165"/>
                    <a:pt x="241" y="158"/>
                    <a:pt x="241" y="157"/>
                  </a:cubicBezTo>
                  <a:cubicBezTo>
                    <a:pt x="241" y="152"/>
                    <a:pt x="241" y="152"/>
                    <a:pt x="241" y="152"/>
                  </a:cubicBezTo>
                  <a:cubicBezTo>
                    <a:pt x="241" y="151"/>
                    <a:pt x="241" y="151"/>
                    <a:pt x="241" y="151"/>
                  </a:cubicBezTo>
                  <a:cubicBezTo>
                    <a:pt x="244" y="151"/>
                    <a:pt x="243" y="156"/>
                    <a:pt x="245" y="156"/>
                  </a:cubicBezTo>
                  <a:cubicBezTo>
                    <a:pt x="246" y="151"/>
                    <a:pt x="246" y="151"/>
                    <a:pt x="246" y="151"/>
                  </a:cubicBezTo>
                  <a:cubicBezTo>
                    <a:pt x="246" y="149"/>
                    <a:pt x="240" y="146"/>
                    <a:pt x="246" y="146"/>
                  </a:cubicBezTo>
                  <a:cubicBezTo>
                    <a:pt x="248" y="146"/>
                    <a:pt x="249" y="147"/>
                    <a:pt x="250" y="147"/>
                  </a:cubicBezTo>
                  <a:cubicBezTo>
                    <a:pt x="252" y="147"/>
                    <a:pt x="253" y="145"/>
                    <a:pt x="253" y="144"/>
                  </a:cubicBezTo>
                  <a:cubicBezTo>
                    <a:pt x="253" y="143"/>
                    <a:pt x="252" y="143"/>
                    <a:pt x="252" y="142"/>
                  </a:cubicBezTo>
                  <a:cubicBezTo>
                    <a:pt x="252" y="140"/>
                    <a:pt x="254" y="139"/>
                    <a:pt x="254" y="136"/>
                  </a:cubicBezTo>
                  <a:cubicBezTo>
                    <a:pt x="251" y="135"/>
                    <a:pt x="251" y="135"/>
                    <a:pt x="251" y="135"/>
                  </a:cubicBezTo>
                  <a:cubicBezTo>
                    <a:pt x="250" y="135"/>
                    <a:pt x="249" y="136"/>
                    <a:pt x="247" y="136"/>
                  </a:cubicBezTo>
                  <a:cubicBezTo>
                    <a:pt x="246" y="136"/>
                    <a:pt x="246" y="136"/>
                    <a:pt x="245" y="136"/>
                  </a:cubicBezTo>
                  <a:cubicBezTo>
                    <a:pt x="245" y="134"/>
                    <a:pt x="247" y="134"/>
                    <a:pt x="249" y="133"/>
                  </a:cubicBezTo>
                  <a:cubicBezTo>
                    <a:pt x="250" y="132"/>
                    <a:pt x="251" y="131"/>
                    <a:pt x="252" y="130"/>
                  </a:cubicBezTo>
                  <a:cubicBezTo>
                    <a:pt x="253" y="129"/>
                    <a:pt x="254" y="128"/>
                    <a:pt x="254" y="128"/>
                  </a:cubicBezTo>
                  <a:cubicBezTo>
                    <a:pt x="254" y="127"/>
                    <a:pt x="253" y="126"/>
                    <a:pt x="252" y="126"/>
                  </a:cubicBezTo>
                  <a:cubicBezTo>
                    <a:pt x="250" y="126"/>
                    <a:pt x="249" y="127"/>
                    <a:pt x="247" y="127"/>
                  </a:cubicBezTo>
                  <a:cubicBezTo>
                    <a:pt x="244" y="128"/>
                    <a:pt x="243" y="129"/>
                    <a:pt x="240" y="130"/>
                  </a:cubicBezTo>
                  <a:cubicBezTo>
                    <a:pt x="238" y="131"/>
                    <a:pt x="238" y="131"/>
                    <a:pt x="236" y="132"/>
                  </a:cubicBezTo>
                  <a:cubicBezTo>
                    <a:pt x="236" y="133"/>
                    <a:pt x="236" y="133"/>
                    <a:pt x="235" y="133"/>
                  </a:cubicBezTo>
                  <a:cubicBezTo>
                    <a:pt x="231" y="133"/>
                    <a:pt x="231" y="133"/>
                    <a:pt x="231" y="133"/>
                  </a:cubicBezTo>
                  <a:cubicBezTo>
                    <a:pt x="230" y="133"/>
                    <a:pt x="229" y="134"/>
                    <a:pt x="228" y="134"/>
                  </a:cubicBezTo>
                  <a:cubicBezTo>
                    <a:pt x="225" y="134"/>
                    <a:pt x="225" y="134"/>
                    <a:pt x="225" y="134"/>
                  </a:cubicBezTo>
                  <a:cubicBezTo>
                    <a:pt x="224" y="134"/>
                    <a:pt x="223" y="133"/>
                    <a:pt x="222" y="133"/>
                  </a:cubicBezTo>
                  <a:cubicBezTo>
                    <a:pt x="220" y="132"/>
                    <a:pt x="218" y="132"/>
                    <a:pt x="216" y="132"/>
                  </a:cubicBezTo>
                  <a:cubicBezTo>
                    <a:pt x="213" y="132"/>
                    <a:pt x="212" y="132"/>
                    <a:pt x="209" y="133"/>
                  </a:cubicBezTo>
                  <a:cubicBezTo>
                    <a:pt x="208" y="133"/>
                    <a:pt x="207" y="134"/>
                    <a:pt x="206" y="134"/>
                  </a:cubicBezTo>
                  <a:cubicBezTo>
                    <a:pt x="201" y="134"/>
                    <a:pt x="201" y="134"/>
                    <a:pt x="201" y="134"/>
                  </a:cubicBezTo>
                  <a:cubicBezTo>
                    <a:pt x="199" y="134"/>
                    <a:pt x="198" y="136"/>
                    <a:pt x="195" y="136"/>
                  </a:cubicBezTo>
                  <a:cubicBezTo>
                    <a:pt x="192" y="136"/>
                    <a:pt x="190" y="134"/>
                    <a:pt x="186" y="134"/>
                  </a:cubicBezTo>
                  <a:cubicBezTo>
                    <a:pt x="184" y="134"/>
                    <a:pt x="183" y="135"/>
                    <a:pt x="181" y="137"/>
                  </a:cubicBezTo>
                  <a:cubicBezTo>
                    <a:pt x="180" y="138"/>
                    <a:pt x="179" y="138"/>
                    <a:pt x="178" y="138"/>
                  </a:cubicBezTo>
                  <a:cubicBezTo>
                    <a:pt x="176" y="138"/>
                    <a:pt x="175" y="135"/>
                    <a:pt x="173" y="133"/>
                  </a:cubicBezTo>
                  <a:cubicBezTo>
                    <a:pt x="173" y="132"/>
                    <a:pt x="172" y="131"/>
                    <a:pt x="171" y="131"/>
                  </a:cubicBezTo>
                  <a:cubicBezTo>
                    <a:pt x="170" y="131"/>
                    <a:pt x="169" y="132"/>
                    <a:pt x="168" y="132"/>
                  </a:cubicBezTo>
                  <a:cubicBezTo>
                    <a:pt x="165" y="133"/>
                    <a:pt x="163" y="133"/>
                    <a:pt x="160" y="134"/>
                  </a:cubicBezTo>
                  <a:cubicBezTo>
                    <a:pt x="158" y="135"/>
                    <a:pt x="158" y="137"/>
                    <a:pt x="155" y="137"/>
                  </a:cubicBezTo>
                  <a:cubicBezTo>
                    <a:pt x="153" y="137"/>
                    <a:pt x="153" y="134"/>
                    <a:pt x="153" y="132"/>
                  </a:cubicBezTo>
                  <a:cubicBezTo>
                    <a:pt x="152" y="130"/>
                    <a:pt x="151" y="129"/>
                    <a:pt x="149" y="129"/>
                  </a:cubicBezTo>
                  <a:cubicBezTo>
                    <a:pt x="147" y="128"/>
                    <a:pt x="145" y="127"/>
                    <a:pt x="143" y="126"/>
                  </a:cubicBezTo>
                  <a:cubicBezTo>
                    <a:pt x="142" y="126"/>
                    <a:pt x="140" y="126"/>
                    <a:pt x="140" y="124"/>
                  </a:cubicBezTo>
                  <a:cubicBezTo>
                    <a:pt x="140" y="119"/>
                    <a:pt x="144" y="120"/>
                    <a:pt x="138" y="120"/>
                  </a:cubicBezTo>
                  <a:cubicBezTo>
                    <a:pt x="137" y="120"/>
                    <a:pt x="137" y="119"/>
                    <a:pt x="137" y="118"/>
                  </a:cubicBezTo>
                  <a:cubicBezTo>
                    <a:pt x="136" y="116"/>
                    <a:pt x="135" y="116"/>
                    <a:pt x="135" y="115"/>
                  </a:cubicBezTo>
                  <a:cubicBezTo>
                    <a:pt x="135" y="111"/>
                    <a:pt x="135" y="111"/>
                    <a:pt x="135" y="111"/>
                  </a:cubicBezTo>
                  <a:cubicBezTo>
                    <a:pt x="135" y="110"/>
                    <a:pt x="133" y="109"/>
                    <a:pt x="133" y="108"/>
                  </a:cubicBezTo>
                  <a:cubicBezTo>
                    <a:pt x="133" y="105"/>
                    <a:pt x="138" y="101"/>
                    <a:pt x="137" y="101"/>
                  </a:cubicBezTo>
                  <a:cubicBezTo>
                    <a:pt x="136" y="101"/>
                    <a:pt x="135" y="102"/>
                    <a:pt x="134" y="102"/>
                  </a:cubicBezTo>
                  <a:cubicBezTo>
                    <a:pt x="133" y="102"/>
                    <a:pt x="133" y="102"/>
                    <a:pt x="133" y="102"/>
                  </a:cubicBezTo>
                  <a:cubicBezTo>
                    <a:pt x="132" y="100"/>
                    <a:pt x="133" y="99"/>
                    <a:pt x="132" y="98"/>
                  </a:cubicBezTo>
                  <a:cubicBezTo>
                    <a:pt x="132" y="98"/>
                    <a:pt x="131" y="97"/>
                    <a:pt x="131" y="96"/>
                  </a:cubicBezTo>
                  <a:cubicBezTo>
                    <a:pt x="131" y="95"/>
                    <a:pt x="136" y="92"/>
                    <a:pt x="130" y="92"/>
                  </a:cubicBezTo>
                  <a:cubicBezTo>
                    <a:pt x="127" y="92"/>
                    <a:pt x="125" y="99"/>
                    <a:pt x="125" y="93"/>
                  </a:cubicBezTo>
                  <a:cubicBezTo>
                    <a:pt x="125" y="88"/>
                    <a:pt x="124" y="94"/>
                    <a:pt x="121" y="94"/>
                  </a:cubicBezTo>
                  <a:cubicBezTo>
                    <a:pt x="120" y="94"/>
                    <a:pt x="120" y="94"/>
                    <a:pt x="120" y="93"/>
                  </a:cubicBezTo>
                  <a:cubicBezTo>
                    <a:pt x="119" y="92"/>
                    <a:pt x="120" y="91"/>
                    <a:pt x="119" y="91"/>
                  </a:cubicBezTo>
                  <a:cubicBezTo>
                    <a:pt x="118" y="90"/>
                    <a:pt x="117" y="91"/>
                    <a:pt x="115" y="90"/>
                  </a:cubicBezTo>
                  <a:cubicBezTo>
                    <a:pt x="114" y="90"/>
                    <a:pt x="113" y="90"/>
                    <a:pt x="111" y="89"/>
                  </a:cubicBezTo>
                  <a:cubicBezTo>
                    <a:pt x="110" y="89"/>
                    <a:pt x="109" y="87"/>
                    <a:pt x="107" y="87"/>
                  </a:cubicBezTo>
                  <a:cubicBezTo>
                    <a:pt x="106" y="87"/>
                    <a:pt x="105" y="88"/>
                    <a:pt x="104" y="89"/>
                  </a:cubicBezTo>
                  <a:cubicBezTo>
                    <a:pt x="104" y="89"/>
                    <a:pt x="104" y="90"/>
                    <a:pt x="104" y="90"/>
                  </a:cubicBezTo>
                  <a:cubicBezTo>
                    <a:pt x="103" y="90"/>
                    <a:pt x="102" y="89"/>
                    <a:pt x="102" y="88"/>
                  </a:cubicBezTo>
                  <a:cubicBezTo>
                    <a:pt x="101" y="87"/>
                    <a:pt x="100" y="87"/>
                    <a:pt x="100" y="85"/>
                  </a:cubicBezTo>
                  <a:cubicBezTo>
                    <a:pt x="100" y="84"/>
                    <a:pt x="100" y="84"/>
                    <a:pt x="100" y="83"/>
                  </a:cubicBezTo>
                  <a:cubicBezTo>
                    <a:pt x="100" y="83"/>
                    <a:pt x="100" y="83"/>
                    <a:pt x="100" y="82"/>
                  </a:cubicBezTo>
                  <a:cubicBezTo>
                    <a:pt x="98" y="82"/>
                    <a:pt x="98" y="82"/>
                    <a:pt x="98" y="82"/>
                  </a:cubicBezTo>
                  <a:cubicBezTo>
                    <a:pt x="96" y="82"/>
                    <a:pt x="95" y="82"/>
                    <a:pt x="94" y="82"/>
                  </a:cubicBezTo>
                  <a:cubicBezTo>
                    <a:pt x="95" y="84"/>
                    <a:pt x="96" y="84"/>
                    <a:pt x="96" y="86"/>
                  </a:cubicBezTo>
                  <a:cubicBezTo>
                    <a:pt x="96" y="87"/>
                    <a:pt x="95" y="87"/>
                    <a:pt x="94" y="87"/>
                  </a:cubicBezTo>
                  <a:cubicBezTo>
                    <a:pt x="92" y="88"/>
                    <a:pt x="92" y="90"/>
                    <a:pt x="89" y="90"/>
                  </a:cubicBezTo>
                  <a:cubicBezTo>
                    <a:pt x="89" y="90"/>
                    <a:pt x="88" y="90"/>
                    <a:pt x="87" y="89"/>
                  </a:cubicBezTo>
                  <a:cubicBezTo>
                    <a:pt x="87" y="88"/>
                    <a:pt x="87" y="88"/>
                    <a:pt x="87" y="88"/>
                  </a:cubicBezTo>
                  <a:cubicBezTo>
                    <a:pt x="85" y="87"/>
                    <a:pt x="83" y="87"/>
                    <a:pt x="81" y="87"/>
                  </a:cubicBezTo>
                  <a:cubicBezTo>
                    <a:pt x="79" y="87"/>
                    <a:pt x="78" y="87"/>
                    <a:pt x="77" y="87"/>
                  </a:cubicBezTo>
                  <a:cubicBezTo>
                    <a:pt x="75" y="87"/>
                    <a:pt x="75" y="86"/>
                    <a:pt x="75" y="84"/>
                  </a:cubicBezTo>
                  <a:cubicBezTo>
                    <a:pt x="75" y="83"/>
                    <a:pt x="76" y="82"/>
                    <a:pt x="77" y="80"/>
                  </a:cubicBezTo>
                  <a:cubicBezTo>
                    <a:pt x="77" y="79"/>
                    <a:pt x="78" y="78"/>
                    <a:pt x="78" y="77"/>
                  </a:cubicBezTo>
                  <a:cubicBezTo>
                    <a:pt x="78" y="76"/>
                    <a:pt x="78" y="75"/>
                    <a:pt x="78" y="75"/>
                  </a:cubicBezTo>
                  <a:cubicBezTo>
                    <a:pt x="79" y="74"/>
                    <a:pt x="80" y="74"/>
                    <a:pt x="81" y="74"/>
                  </a:cubicBezTo>
                  <a:cubicBezTo>
                    <a:pt x="84" y="74"/>
                    <a:pt x="85" y="73"/>
                    <a:pt x="87" y="73"/>
                  </a:cubicBezTo>
                  <a:cubicBezTo>
                    <a:pt x="88" y="72"/>
                    <a:pt x="89" y="71"/>
                    <a:pt x="89" y="70"/>
                  </a:cubicBezTo>
                  <a:cubicBezTo>
                    <a:pt x="90" y="68"/>
                    <a:pt x="91" y="67"/>
                    <a:pt x="92" y="65"/>
                  </a:cubicBezTo>
                  <a:cubicBezTo>
                    <a:pt x="94" y="60"/>
                    <a:pt x="94" y="57"/>
                    <a:pt x="96" y="52"/>
                  </a:cubicBezTo>
                  <a:cubicBezTo>
                    <a:pt x="97" y="50"/>
                    <a:pt x="97" y="49"/>
                    <a:pt x="98" y="48"/>
                  </a:cubicBezTo>
                  <a:cubicBezTo>
                    <a:pt x="99" y="46"/>
                    <a:pt x="101" y="46"/>
                    <a:pt x="102" y="45"/>
                  </a:cubicBezTo>
                  <a:cubicBezTo>
                    <a:pt x="104" y="44"/>
                    <a:pt x="105" y="43"/>
                    <a:pt x="107" y="42"/>
                  </a:cubicBezTo>
                  <a:cubicBezTo>
                    <a:pt x="108" y="43"/>
                    <a:pt x="108" y="45"/>
                    <a:pt x="110" y="45"/>
                  </a:cubicBezTo>
                  <a:cubicBezTo>
                    <a:pt x="113" y="45"/>
                    <a:pt x="114" y="43"/>
                    <a:pt x="117" y="42"/>
                  </a:cubicBezTo>
                  <a:cubicBezTo>
                    <a:pt x="121" y="41"/>
                    <a:pt x="124" y="41"/>
                    <a:pt x="128" y="39"/>
                  </a:cubicBezTo>
                  <a:cubicBezTo>
                    <a:pt x="131" y="38"/>
                    <a:pt x="131" y="36"/>
                    <a:pt x="133" y="34"/>
                  </a:cubicBezTo>
                  <a:cubicBezTo>
                    <a:pt x="136" y="32"/>
                    <a:pt x="137" y="32"/>
                    <a:pt x="139" y="31"/>
                  </a:cubicBezTo>
                  <a:cubicBezTo>
                    <a:pt x="141" y="30"/>
                    <a:pt x="142" y="28"/>
                    <a:pt x="143" y="27"/>
                  </a:cubicBezTo>
                  <a:cubicBezTo>
                    <a:pt x="144" y="25"/>
                    <a:pt x="146" y="25"/>
                    <a:pt x="148" y="24"/>
                  </a:cubicBezTo>
                  <a:cubicBezTo>
                    <a:pt x="150" y="23"/>
                    <a:pt x="151" y="22"/>
                    <a:pt x="154" y="22"/>
                  </a:cubicBezTo>
                  <a:cubicBezTo>
                    <a:pt x="155" y="21"/>
                    <a:pt x="155" y="21"/>
                    <a:pt x="156" y="21"/>
                  </a:cubicBezTo>
                  <a:cubicBezTo>
                    <a:pt x="161" y="20"/>
                    <a:pt x="163" y="19"/>
                    <a:pt x="168" y="19"/>
                  </a:cubicBezTo>
                  <a:cubicBezTo>
                    <a:pt x="173" y="19"/>
                    <a:pt x="176" y="20"/>
                    <a:pt x="181" y="22"/>
                  </a:cubicBezTo>
                  <a:cubicBezTo>
                    <a:pt x="185" y="24"/>
                    <a:pt x="188" y="26"/>
                    <a:pt x="193" y="26"/>
                  </a:cubicBezTo>
                  <a:cubicBezTo>
                    <a:pt x="194" y="26"/>
                    <a:pt x="195" y="26"/>
                    <a:pt x="196" y="26"/>
                  </a:cubicBezTo>
                  <a:cubicBezTo>
                    <a:pt x="197" y="26"/>
                    <a:pt x="198" y="26"/>
                    <a:pt x="198" y="27"/>
                  </a:cubicBezTo>
                  <a:cubicBezTo>
                    <a:pt x="199" y="27"/>
                    <a:pt x="199" y="28"/>
                    <a:pt x="200" y="29"/>
                  </a:cubicBezTo>
                  <a:cubicBezTo>
                    <a:pt x="204" y="31"/>
                    <a:pt x="206" y="32"/>
                    <a:pt x="210" y="33"/>
                  </a:cubicBezTo>
                  <a:cubicBezTo>
                    <a:pt x="211" y="34"/>
                    <a:pt x="212" y="35"/>
                    <a:pt x="213" y="36"/>
                  </a:cubicBezTo>
                  <a:cubicBezTo>
                    <a:pt x="215" y="37"/>
                    <a:pt x="216" y="38"/>
                    <a:pt x="217" y="39"/>
                  </a:cubicBezTo>
                  <a:cubicBezTo>
                    <a:pt x="219" y="41"/>
                    <a:pt x="219" y="42"/>
                    <a:pt x="221" y="42"/>
                  </a:cubicBezTo>
                  <a:cubicBezTo>
                    <a:pt x="224" y="42"/>
                    <a:pt x="224" y="42"/>
                    <a:pt x="224" y="42"/>
                  </a:cubicBezTo>
                  <a:cubicBezTo>
                    <a:pt x="227" y="42"/>
                    <a:pt x="228" y="43"/>
                    <a:pt x="231" y="43"/>
                  </a:cubicBezTo>
                  <a:cubicBezTo>
                    <a:pt x="232" y="43"/>
                    <a:pt x="233" y="42"/>
                    <a:pt x="234" y="42"/>
                  </a:cubicBezTo>
                  <a:cubicBezTo>
                    <a:pt x="236" y="42"/>
                    <a:pt x="237" y="44"/>
                    <a:pt x="239" y="44"/>
                  </a:cubicBezTo>
                  <a:cubicBezTo>
                    <a:pt x="241" y="44"/>
                    <a:pt x="241" y="44"/>
                    <a:pt x="241" y="44"/>
                  </a:cubicBezTo>
                  <a:cubicBezTo>
                    <a:pt x="243" y="44"/>
                    <a:pt x="243" y="43"/>
                    <a:pt x="244" y="43"/>
                  </a:cubicBezTo>
                  <a:cubicBezTo>
                    <a:pt x="247" y="43"/>
                    <a:pt x="247" y="45"/>
                    <a:pt x="249" y="46"/>
                  </a:cubicBezTo>
                  <a:cubicBezTo>
                    <a:pt x="252" y="47"/>
                    <a:pt x="254" y="47"/>
                    <a:pt x="257" y="47"/>
                  </a:cubicBezTo>
                  <a:cubicBezTo>
                    <a:pt x="259" y="48"/>
                    <a:pt x="260" y="48"/>
                    <a:pt x="261" y="50"/>
                  </a:cubicBezTo>
                  <a:cubicBezTo>
                    <a:pt x="263" y="52"/>
                    <a:pt x="262" y="54"/>
                    <a:pt x="263" y="57"/>
                  </a:cubicBezTo>
                  <a:cubicBezTo>
                    <a:pt x="263" y="60"/>
                    <a:pt x="264" y="61"/>
                    <a:pt x="265" y="64"/>
                  </a:cubicBezTo>
                  <a:cubicBezTo>
                    <a:pt x="265" y="67"/>
                    <a:pt x="265" y="68"/>
                    <a:pt x="267" y="70"/>
                  </a:cubicBezTo>
                  <a:cubicBezTo>
                    <a:pt x="269" y="72"/>
                    <a:pt x="271" y="73"/>
                    <a:pt x="272" y="75"/>
                  </a:cubicBezTo>
                  <a:cubicBezTo>
                    <a:pt x="273" y="77"/>
                    <a:pt x="274" y="78"/>
                    <a:pt x="274" y="80"/>
                  </a:cubicBezTo>
                  <a:cubicBezTo>
                    <a:pt x="274" y="82"/>
                    <a:pt x="273" y="83"/>
                    <a:pt x="272" y="84"/>
                  </a:cubicBezTo>
                  <a:cubicBezTo>
                    <a:pt x="272" y="87"/>
                    <a:pt x="272" y="89"/>
                    <a:pt x="272" y="91"/>
                  </a:cubicBezTo>
                  <a:cubicBezTo>
                    <a:pt x="271" y="93"/>
                    <a:pt x="270" y="93"/>
                    <a:pt x="269" y="95"/>
                  </a:cubicBezTo>
                  <a:cubicBezTo>
                    <a:pt x="268" y="96"/>
                    <a:pt x="268" y="96"/>
                    <a:pt x="267" y="97"/>
                  </a:cubicBezTo>
                  <a:cubicBezTo>
                    <a:pt x="266" y="98"/>
                    <a:pt x="264" y="98"/>
                    <a:pt x="264" y="100"/>
                  </a:cubicBezTo>
                  <a:cubicBezTo>
                    <a:pt x="264" y="102"/>
                    <a:pt x="264" y="102"/>
                    <a:pt x="264" y="104"/>
                  </a:cubicBezTo>
                  <a:cubicBezTo>
                    <a:pt x="265" y="108"/>
                    <a:pt x="265" y="110"/>
                    <a:pt x="266" y="114"/>
                  </a:cubicBezTo>
                  <a:cubicBezTo>
                    <a:pt x="267" y="115"/>
                    <a:pt x="267" y="116"/>
                    <a:pt x="267" y="117"/>
                  </a:cubicBezTo>
                  <a:cubicBezTo>
                    <a:pt x="267" y="120"/>
                    <a:pt x="267" y="120"/>
                    <a:pt x="267" y="120"/>
                  </a:cubicBezTo>
                  <a:cubicBezTo>
                    <a:pt x="267" y="123"/>
                    <a:pt x="265" y="124"/>
                    <a:pt x="265" y="127"/>
                  </a:cubicBezTo>
                  <a:cubicBezTo>
                    <a:pt x="265" y="130"/>
                    <a:pt x="267" y="131"/>
                    <a:pt x="268" y="134"/>
                  </a:cubicBezTo>
                  <a:cubicBezTo>
                    <a:pt x="269" y="136"/>
                    <a:pt x="269" y="137"/>
                    <a:pt x="269" y="139"/>
                  </a:cubicBezTo>
                  <a:cubicBezTo>
                    <a:pt x="269" y="141"/>
                    <a:pt x="269" y="142"/>
                    <a:pt x="270" y="143"/>
                  </a:cubicBezTo>
                  <a:cubicBezTo>
                    <a:pt x="272" y="146"/>
                    <a:pt x="275" y="146"/>
                    <a:pt x="277" y="149"/>
                  </a:cubicBezTo>
                  <a:cubicBezTo>
                    <a:pt x="279" y="153"/>
                    <a:pt x="280" y="156"/>
                    <a:pt x="282" y="161"/>
                  </a:cubicBezTo>
                  <a:cubicBezTo>
                    <a:pt x="283" y="163"/>
                    <a:pt x="284" y="165"/>
                    <a:pt x="285" y="167"/>
                  </a:cubicBezTo>
                  <a:cubicBezTo>
                    <a:pt x="286" y="169"/>
                    <a:pt x="286" y="171"/>
                    <a:pt x="288" y="171"/>
                  </a:cubicBezTo>
                  <a:cubicBezTo>
                    <a:pt x="289" y="171"/>
                    <a:pt x="290" y="170"/>
                    <a:pt x="290" y="169"/>
                  </a:cubicBezTo>
                  <a:cubicBezTo>
                    <a:pt x="290" y="167"/>
                    <a:pt x="289" y="167"/>
                    <a:pt x="288" y="165"/>
                  </a:cubicBezTo>
                  <a:cubicBezTo>
                    <a:pt x="287" y="162"/>
                    <a:pt x="287" y="159"/>
                    <a:pt x="287" y="155"/>
                  </a:cubicBezTo>
                  <a:cubicBezTo>
                    <a:pt x="287" y="152"/>
                    <a:pt x="287" y="152"/>
                    <a:pt x="287" y="152"/>
                  </a:cubicBezTo>
                  <a:cubicBezTo>
                    <a:pt x="287" y="151"/>
                    <a:pt x="288" y="151"/>
                    <a:pt x="289" y="151"/>
                  </a:cubicBezTo>
                  <a:cubicBezTo>
                    <a:pt x="290" y="151"/>
                    <a:pt x="290" y="150"/>
                    <a:pt x="290" y="150"/>
                  </a:cubicBezTo>
                  <a:cubicBezTo>
                    <a:pt x="293" y="150"/>
                    <a:pt x="294" y="150"/>
                    <a:pt x="297" y="151"/>
                  </a:cubicBezTo>
                  <a:cubicBezTo>
                    <a:pt x="298" y="152"/>
                    <a:pt x="298" y="154"/>
                    <a:pt x="298" y="156"/>
                  </a:cubicBezTo>
                  <a:cubicBezTo>
                    <a:pt x="298" y="165"/>
                    <a:pt x="298" y="165"/>
                    <a:pt x="298" y="165"/>
                  </a:cubicBezTo>
                  <a:cubicBezTo>
                    <a:pt x="298" y="166"/>
                    <a:pt x="298" y="166"/>
                    <a:pt x="299" y="167"/>
                  </a:cubicBezTo>
                  <a:cubicBezTo>
                    <a:pt x="299" y="169"/>
                    <a:pt x="299" y="170"/>
                    <a:pt x="299" y="173"/>
                  </a:cubicBezTo>
                  <a:cubicBezTo>
                    <a:pt x="300" y="175"/>
                    <a:pt x="300" y="179"/>
                    <a:pt x="303" y="179"/>
                  </a:cubicBezTo>
                  <a:cubicBezTo>
                    <a:pt x="303" y="179"/>
                    <a:pt x="303" y="179"/>
                    <a:pt x="303" y="179"/>
                  </a:cubicBezTo>
                  <a:cubicBezTo>
                    <a:pt x="303" y="182"/>
                    <a:pt x="304" y="185"/>
                    <a:pt x="303" y="188"/>
                  </a:cubicBezTo>
                  <a:cubicBezTo>
                    <a:pt x="302" y="191"/>
                    <a:pt x="300" y="193"/>
                    <a:pt x="300" y="197"/>
                  </a:cubicBezTo>
                  <a:cubicBezTo>
                    <a:pt x="300" y="202"/>
                    <a:pt x="300" y="205"/>
                    <a:pt x="302" y="210"/>
                  </a:cubicBezTo>
                  <a:cubicBezTo>
                    <a:pt x="302" y="211"/>
                    <a:pt x="303" y="212"/>
                    <a:pt x="304" y="214"/>
                  </a:cubicBezTo>
                  <a:cubicBezTo>
                    <a:pt x="305" y="217"/>
                    <a:pt x="305" y="220"/>
                    <a:pt x="307" y="224"/>
                  </a:cubicBezTo>
                  <a:cubicBezTo>
                    <a:pt x="309" y="228"/>
                    <a:pt x="311" y="231"/>
                    <a:pt x="311" y="236"/>
                  </a:cubicBezTo>
                  <a:cubicBezTo>
                    <a:pt x="307" y="236"/>
                    <a:pt x="305" y="235"/>
                    <a:pt x="300" y="236"/>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noEditPoints="1"/>
            </p:cNvSpPr>
            <p:nvPr/>
          </p:nvSpPr>
          <p:spPr bwMode="auto">
            <a:xfrm>
              <a:off x="5527675" y="2154238"/>
              <a:ext cx="796925" cy="735013"/>
            </a:xfrm>
            <a:custGeom>
              <a:avLst/>
              <a:gdLst/>
              <a:ahLst/>
              <a:cxnLst>
                <a:cxn ang="0">
                  <a:pos x="314" y="170"/>
                </a:cxn>
                <a:cxn ang="0">
                  <a:pos x="303" y="156"/>
                </a:cxn>
                <a:cxn ang="0">
                  <a:pos x="236" y="28"/>
                </a:cxn>
                <a:cxn ang="0">
                  <a:pos x="259" y="22"/>
                </a:cxn>
                <a:cxn ang="0">
                  <a:pos x="245" y="6"/>
                </a:cxn>
                <a:cxn ang="0">
                  <a:pos x="184" y="256"/>
                </a:cxn>
                <a:cxn ang="0">
                  <a:pos x="213" y="260"/>
                </a:cxn>
                <a:cxn ang="0">
                  <a:pos x="232" y="259"/>
                </a:cxn>
                <a:cxn ang="0">
                  <a:pos x="205" y="239"/>
                </a:cxn>
                <a:cxn ang="0">
                  <a:pos x="202" y="234"/>
                </a:cxn>
                <a:cxn ang="0">
                  <a:pos x="194" y="228"/>
                </a:cxn>
                <a:cxn ang="0">
                  <a:pos x="187" y="195"/>
                </a:cxn>
                <a:cxn ang="0">
                  <a:pos x="199" y="204"/>
                </a:cxn>
                <a:cxn ang="0">
                  <a:pos x="212" y="201"/>
                </a:cxn>
                <a:cxn ang="0">
                  <a:pos x="200" y="189"/>
                </a:cxn>
                <a:cxn ang="0">
                  <a:pos x="190" y="181"/>
                </a:cxn>
                <a:cxn ang="0">
                  <a:pos x="172" y="199"/>
                </a:cxn>
                <a:cxn ang="0">
                  <a:pos x="179" y="206"/>
                </a:cxn>
                <a:cxn ang="0">
                  <a:pos x="189" y="153"/>
                </a:cxn>
                <a:cxn ang="0">
                  <a:pos x="168" y="173"/>
                </a:cxn>
                <a:cxn ang="0">
                  <a:pos x="177" y="184"/>
                </a:cxn>
                <a:cxn ang="0">
                  <a:pos x="173" y="172"/>
                </a:cxn>
                <a:cxn ang="0">
                  <a:pos x="206" y="174"/>
                </a:cxn>
                <a:cxn ang="0">
                  <a:pos x="201" y="141"/>
                </a:cxn>
                <a:cxn ang="0">
                  <a:pos x="194" y="120"/>
                </a:cxn>
                <a:cxn ang="0">
                  <a:pos x="187" y="95"/>
                </a:cxn>
                <a:cxn ang="0">
                  <a:pos x="190" y="74"/>
                </a:cxn>
                <a:cxn ang="0">
                  <a:pos x="203" y="42"/>
                </a:cxn>
                <a:cxn ang="0">
                  <a:pos x="224" y="27"/>
                </a:cxn>
                <a:cxn ang="0">
                  <a:pos x="213" y="48"/>
                </a:cxn>
                <a:cxn ang="0">
                  <a:pos x="215" y="90"/>
                </a:cxn>
                <a:cxn ang="0">
                  <a:pos x="206" y="108"/>
                </a:cxn>
                <a:cxn ang="0">
                  <a:pos x="221" y="94"/>
                </a:cxn>
                <a:cxn ang="0">
                  <a:pos x="238" y="71"/>
                </a:cxn>
                <a:cxn ang="0">
                  <a:pos x="266" y="76"/>
                </a:cxn>
                <a:cxn ang="0">
                  <a:pos x="250" y="101"/>
                </a:cxn>
                <a:cxn ang="0">
                  <a:pos x="237" y="116"/>
                </a:cxn>
                <a:cxn ang="0">
                  <a:pos x="262" y="127"/>
                </a:cxn>
                <a:cxn ang="0">
                  <a:pos x="241" y="134"/>
                </a:cxn>
                <a:cxn ang="0">
                  <a:pos x="216" y="144"/>
                </a:cxn>
                <a:cxn ang="0">
                  <a:pos x="222" y="175"/>
                </a:cxn>
                <a:cxn ang="0">
                  <a:pos x="245" y="211"/>
                </a:cxn>
                <a:cxn ang="0">
                  <a:pos x="228" y="202"/>
                </a:cxn>
                <a:cxn ang="0">
                  <a:pos x="231" y="16"/>
                </a:cxn>
                <a:cxn ang="0">
                  <a:pos x="206" y="27"/>
                </a:cxn>
                <a:cxn ang="0">
                  <a:pos x="2" y="265"/>
                </a:cxn>
                <a:cxn ang="0">
                  <a:pos x="22" y="257"/>
                </a:cxn>
                <a:cxn ang="0">
                  <a:pos x="51" y="261"/>
                </a:cxn>
                <a:cxn ang="0">
                  <a:pos x="58" y="262"/>
                </a:cxn>
                <a:cxn ang="0">
                  <a:pos x="39" y="275"/>
                </a:cxn>
                <a:cxn ang="0">
                  <a:pos x="0" y="267"/>
                </a:cxn>
                <a:cxn ang="0">
                  <a:pos x="98" y="265"/>
                </a:cxn>
                <a:cxn ang="0">
                  <a:pos x="91" y="272"/>
                </a:cxn>
                <a:cxn ang="0">
                  <a:pos x="66" y="271"/>
                </a:cxn>
                <a:cxn ang="0">
                  <a:pos x="95" y="291"/>
                </a:cxn>
                <a:cxn ang="0">
                  <a:pos x="94" y="279"/>
                </a:cxn>
              </a:cxnLst>
              <a:rect l="0" t="0" r="r" b="b"/>
              <a:pathLst>
                <a:path w="316" h="291">
                  <a:moveTo>
                    <a:pt x="303" y="156"/>
                  </a:moveTo>
                  <a:cubicBezTo>
                    <a:pt x="303" y="156"/>
                    <a:pt x="302" y="156"/>
                    <a:pt x="302" y="157"/>
                  </a:cubicBezTo>
                  <a:cubicBezTo>
                    <a:pt x="302" y="160"/>
                    <a:pt x="304" y="162"/>
                    <a:pt x="307" y="164"/>
                  </a:cubicBezTo>
                  <a:cubicBezTo>
                    <a:pt x="309" y="167"/>
                    <a:pt x="310" y="170"/>
                    <a:pt x="314" y="170"/>
                  </a:cubicBezTo>
                  <a:cubicBezTo>
                    <a:pt x="316" y="170"/>
                    <a:pt x="316" y="170"/>
                    <a:pt x="316" y="170"/>
                  </a:cubicBezTo>
                  <a:cubicBezTo>
                    <a:pt x="316" y="168"/>
                    <a:pt x="316" y="168"/>
                    <a:pt x="316" y="168"/>
                  </a:cubicBezTo>
                  <a:cubicBezTo>
                    <a:pt x="316" y="165"/>
                    <a:pt x="312" y="165"/>
                    <a:pt x="310" y="163"/>
                  </a:cubicBezTo>
                  <a:cubicBezTo>
                    <a:pt x="307" y="160"/>
                    <a:pt x="306" y="157"/>
                    <a:pt x="303" y="156"/>
                  </a:cubicBezTo>
                  <a:close/>
                  <a:moveTo>
                    <a:pt x="245" y="6"/>
                  </a:moveTo>
                  <a:cubicBezTo>
                    <a:pt x="242" y="9"/>
                    <a:pt x="240" y="11"/>
                    <a:pt x="238" y="15"/>
                  </a:cubicBezTo>
                  <a:cubicBezTo>
                    <a:pt x="236" y="24"/>
                    <a:pt x="236" y="16"/>
                    <a:pt x="236" y="23"/>
                  </a:cubicBezTo>
                  <a:cubicBezTo>
                    <a:pt x="236" y="28"/>
                    <a:pt x="236" y="28"/>
                    <a:pt x="236" y="28"/>
                  </a:cubicBezTo>
                  <a:cubicBezTo>
                    <a:pt x="236" y="39"/>
                    <a:pt x="240" y="33"/>
                    <a:pt x="244" y="33"/>
                  </a:cubicBezTo>
                  <a:cubicBezTo>
                    <a:pt x="247" y="33"/>
                    <a:pt x="248" y="34"/>
                    <a:pt x="251" y="34"/>
                  </a:cubicBezTo>
                  <a:cubicBezTo>
                    <a:pt x="254" y="34"/>
                    <a:pt x="254" y="31"/>
                    <a:pt x="255" y="29"/>
                  </a:cubicBezTo>
                  <a:cubicBezTo>
                    <a:pt x="257" y="26"/>
                    <a:pt x="259" y="25"/>
                    <a:pt x="259" y="22"/>
                  </a:cubicBezTo>
                  <a:cubicBezTo>
                    <a:pt x="260" y="20"/>
                    <a:pt x="260" y="18"/>
                    <a:pt x="261" y="16"/>
                  </a:cubicBezTo>
                  <a:cubicBezTo>
                    <a:pt x="262" y="14"/>
                    <a:pt x="263" y="13"/>
                    <a:pt x="263" y="10"/>
                  </a:cubicBezTo>
                  <a:cubicBezTo>
                    <a:pt x="263" y="8"/>
                    <a:pt x="262" y="8"/>
                    <a:pt x="261" y="7"/>
                  </a:cubicBezTo>
                  <a:cubicBezTo>
                    <a:pt x="252" y="1"/>
                    <a:pt x="251" y="0"/>
                    <a:pt x="245" y="6"/>
                  </a:cubicBezTo>
                  <a:close/>
                  <a:moveTo>
                    <a:pt x="200" y="238"/>
                  </a:moveTo>
                  <a:cubicBezTo>
                    <a:pt x="198" y="239"/>
                    <a:pt x="197" y="240"/>
                    <a:pt x="196" y="241"/>
                  </a:cubicBezTo>
                  <a:cubicBezTo>
                    <a:pt x="193" y="243"/>
                    <a:pt x="191" y="244"/>
                    <a:pt x="187" y="243"/>
                  </a:cubicBezTo>
                  <a:cubicBezTo>
                    <a:pt x="186" y="248"/>
                    <a:pt x="184" y="251"/>
                    <a:pt x="184" y="256"/>
                  </a:cubicBezTo>
                  <a:cubicBezTo>
                    <a:pt x="184" y="258"/>
                    <a:pt x="187" y="258"/>
                    <a:pt x="188" y="260"/>
                  </a:cubicBezTo>
                  <a:cubicBezTo>
                    <a:pt x="191" y="261"/>
                    <a:pt x="192" y="264"/>
                    <a:pt x="195" y="264"/>
                  </a:cubicBezTo>
                  <a:cubicBezTo>
                    <a:pt x="200" y="264"/>
                    <a:pt x="203" y="260"/>
                    <a:pt x="208" y="260"/>
                  </a:cubicBezTo>
                  <a:cubicBezTo>
                    <a:pt x="213" y="260"/>
                    <a:pt x="213" y="260"/>
                    <a:pt x="213" y="260"/>
                  </a:cubicBezTo>
                  <a:cubicBezTo>
                    <a:pt x="215" y="260"/>
                    <a:pt x="216" y="259"/>
                    <a:pt x="218" y="259"/>
                  </a:cubicBezTo>
                  <a:cubicBezTo>
                    <a:pt x="222" y="259"/>
                    <a:pt x="224" y="262"/>
                    <a:pt x="228" y="262"/>
                  </a:cubicBezTo>
                  <a:cubicBezTo>
                    <a:pt x="232" y="262"/>
                    <a:pt x="232" y="262"/>
                    <a:pt x="232" y="262"/>
                  </a:cubicBezTo>
                  <a:cubicBezTo>
                    <a:pt x="232" y="259"/>
                    <a:pt x="232" y="259"/>
                    <a:pt x="232" y="259"/>
                  </a:cubicBezTo>
                  <a:cubicBezTo>
                    <a:pt x="232" y="254"/>
                    <a:pt x="228" y="251"/>
                    <a:pt x="224" y="250"/>
                  </a:cubicBezTo>
                  <a:cubicBezTo>
                    <a:pt x="221" y="249"/>
                    <a:pt x="221" y="246"/>
                    <a:pt x="218" y="245"/>
                  </a:cubicBezTo>
                  <a:cubicBezTo>
                    <a:pt x="215" y="244"/>
                    <a:pt x="213" y="244"/>
                    <a:pt x="211" y="243"/>
                  </a:cubicBezTo>
                  <a:cubicBezTo>
                    <a:pt x="208" y="243"/>
                    <a:pt x="208" y="240"/>
                    <a:pt x="205" y="239"/>
                  </a:cubicBezTo>
                  <a:cubicBezTo>
                    <a:pt x="200" y="238"/>
                    <a:pt x="200" y="238"/>
                    <a:pt x="200" y="238"/>
                  </a:cubicBezTo>
                  <a:close/>
                  <a:moveTo>
                    <a:pt x="194" y="228"/>
                  </a:moveTo>
                  <a:cubicBezTo>
                    <a:pt x="192" y="228"/>
                    <a:pt x="192" y="230"/>
                    <a:pt x="191" y="232"/>
                  </a:cubicBezTo>
                  <a:cubicBezTo>
                    <a:pt x="195" y="234"/>
                    <a:pt x="198" y="233"/>
                    <a:pt x="202" y="234"/>
                  </a:cubicBezTo>
                  <a:cubicBezTo>
                    <a:pt x="203" y="233"/>
                    <a:pt x="203" y="233"/>
                    <a:pt x="203" y="233"/>
                  </a:cubicBezTo>
                  <a:cubicBezTo>
                    <a:pt x="203" y="232"/>
                    <a:pt x="203" y="232"/>
                    <a:pt x="203" y="232"/>
                  </a:cubicBezTo>
                  <a:cubicBezTo>
                    <a:pt x="200" y="232"/>
                    <a:pt x="199" y="232"/>
                    <a:pt x="197" y="230"/>
                  </a:cubicBezTo>
                  <a:cubicBezTo>
                    <a:pt x="196" y="229"/>
                    <a:pt x="195" y="228"/>
                    <a:pt x="194" y="228"/>
                  </a:cubicBezTo>
                  <a:close/>
                  <a:moveTo>
                    <a:pt x="185" y="177"/>
                  </a:moveTo>
                  <a:cubicBezTo>
                    <a:pt x="182" y="177"/>
                    <a:pt x="181" y="180"/>
                    <a:pt x="181" y="182"/>
                  </a:cubicBezTo>
                  <a:cubicBezTo>
                    <a:pt x="180" y="184"/>
                    <a:pt x="179" y="185"/>
                    <a:pt x="179" y="187"/>
                  </a:cubicBezTo>
                  <a:cubicBezTo>
                    <a:pt x="179" y="191"/>
                    <a:pt x="183" y="192"/>
                    <a:pt x="187" y="195"/>
                  </a:cubicBezTo>
                  <a:cubicBezTo>
                    <a:pt x="188" y="196"/>
                    <a:pt x="189" y="196"/>
                    <a:pt x="189" y="198"/>
                  </a:cubicBezTo>
                  <a:cubicBezTo>
                    <a:pt x="189" y="199"/>
                    <a:pt x="188" y="200"/>
                    <a:pt x="188" y="202"/>
                  </a:cubicBezTo>
                  <a:cubicBezTo>
                    <a:pt x="188" y="204"/>
                    <a:pt x="191" y="206"/>
                    <a:pt x="193" y="206"/>
                  </a:cubicBezTo>
                  <a:cubicBezTo>
                    <a:pt x="196" y="206"/>
                    <a:pt x="197" y="204"/>
                    <a:pt x="199" y="204"/>
                  </a:cubicBezTo>
                  <a:cubicBezTo>
                    <a:pt x="200" y="204"/>
                    <a:pt x="201" y="206"/>
                    <a:pt x="201" y="207"/>
                  </a:cubicBezTo>
                  <a:cubicBezTo>
                    <a:pt x="203" y="209"/>
                    <a:pt x="205" y="211"/>
                    <a:pt x="207" y="211"/>
                  </a:cubicBezTo>
                  <a:cubicBezTo>
                    <a:pt x="212" y="211"/>
                    <a:pt x="215" y="207"/>
                    <a:pt x="215" y="203"/>
                  </a:cubicBezTo>
                  <a:cubicBezTo>
                    <a:pt x="215" y="202"/>
                    <a:pt x="213" y="201"/>
                    <a:pt x="212" y="201"/>
                  </a:cubicBezTo>
                  <a:cubicBezTo>
                    <a:pt x="210" y="200"/>
                    <a:pt x="210" y="200"/>
                    <a:pt x="208" y="199"/>
                  </a:cubicBezTo>
                  <a:cubicBezTo>
                    <a:pt x="206" y="199"/>
                    <a:pt x="204" y="201"/>
                    <a:pt x="202" y="199"/>
                  </a:cubicBezTo>
                  <a:cubicBezTo>
                    <a:pt x="199" y="198"/>
                    <a:pt x="198" y="196"/>
                    <a:pt x="197" y="193"/>
                  </a:cubicBezTo>
                  <a:cubicBezTo>
                    <a:pt x="199" y="192"/>
                    <a:pt x="199" y="191"/>
                    <a:pt x="200" y="189"/>
                  </a:cubicBezTo>
                  <a:cubicBezTo>
                    <a:pt x="201" y="188"/>
                    <a:pt x="202" y="187"/>
                    <a:pt x="202" y="186"/>
                  </a:cubicBezTo>
                  <a:cubicBezTo>
                    <a:pt x="202" y="184"/>
                    <a:pt x="199" y="183"/>
                    <a:pt x="198" y="181"/>
                  </a:cubicBezTo>
                  <a:cubicBezTo>
                    <a:pt x="196" y="179"/>
                    <a:pt x="196" y="177"/>
                    <a:pt x="194" y="176"/>
                  </a:cubicBezTo>
                  <a:cubicBezTo>
                    <a:pt x="193" y="178"/>
                    <a:pt x="192" y="179"/>
                    <a:pt x="190" y="181"/>
                  </a:cubicBezTo>
                  <a:cubicBezTo>
                    <a:pt x="189" y="181"/>
                    <a:pt x="189" y="182"/>
                    <a:pt x="188" y="182"/>
                  </a:cubicBezTo>
                  <a:cubicBezTo>
                    <a:pt x="186" y="182"/>
                    <a:pt x="186" y="179"/>
                    <a:pt x="185" y="177"/>
                  </a:cubicBezTo>
                  <a:close/>
                  <a:moveTo>
                    <a:pt x="170" y="202"/>
                  </a:moveTo>
                  <a:cubicBezTo>
                    <a:pt x="170" y="201"/>
                    <a:pt x="172" y="200"/>
                    <a:pt x="172" y="199"/>
                  </a:cubicBezTo>
                  <a:cubicBezTo>
                    <a:pt x="173" y="197"/>
                    <a:pt x="173" y="194"/>
                    <a:pt x="175" y="194"/>
                  </a:cubicBezTo>
                  <a:cubicBezTo>
                    <a:pt x="175" y="194"/>
                    <a:pt x="176" y="194"/>
                    <a:pt x="176" y="194"/>
                  </a:cubicBezTo>
                  <a:cubicBezTo>
                    <a:pt x="176" y="198"/>
                    <a:pt x="179" y="200"/>
                    <a:pt x="179" y="204"/>
                  </a:cubicBezTo>
                  <a:cubicBezTo>
                    <a:pt x="179" y="205"/>
                    <a:pt x="179" y="205"/>
                    <a:pt x="179" y="206"/>
                  </a:cubicBezTo>
                  <a:cubicBezTo>
                    <a:pt x="177" y="205"/>
                    <a:pt x="177" y="205"/>
                    <a:pt x="176" y="205"/>
                  </a:cubicBezTo>
                  <a:cubicBezTo>
                    <a:pt x="173" y="204"/>
                    <a:pt x="170" y="204"/>
                    <a:pt x="170" y="202"/>
                  </a:cubicBezTo>
                  <a:close/>
                  <a:moveTo>
                    <a:pt x="190" y="153"/>
                  </a:moveTo>
                  <a:cubicBezTo>
                    <a:pt x="190" y="153"/>
                    <a:pt x="189" y="153"/>
                    <a:pt x="189" y="153"/>
                  </a:cubicBezTo>
                  <a:cubicBezTo>
                    <a:pt x="187" y="153"/>
                    <a:pt x="187" y="155"/>
                    <a:pt x="187" y="156"/>
                  </a:cubicBezTo>
                  <a:cubicBezTo>
                    <a:pt x="187" y="158"/>
                    <a:pt x="188" y="160"/>
                    <a:pt x="189" y="161"/>
                  </a:cubicBezTo>
                  <a:cubicBezTo>
                    <a:pt x="190" y="158"/>
                    <a:pt x="190" y="156"/>
                    <a:pt x="190" y="153"/>
                  </a:cubicBezTo>
                  <a:close/>
                  <a:moveTo>
                    <a:pt x="168" y="173"/>
                  </a:moveTo>
                  <a:cubicBezTo>
                    <a:pt x="168" y="186"/>
                    <a:pt x="168" y="186"/>
                    <a:pt x="168" y="186"/>
                  </a:cubicBezTo>
                  <a:cubicBezTo>
                    <a:pt x="168" y="188"/>
                    <a:pt x="168" y="190"/>
                    <a:pt x="170" y="190"/>
                  </a:cubicBezTo>
                  <a:cubicBezTo>
                    <a:pt x="173" y="190"/>
                    <a:pt x="174" y="189"/>
                    <a:pt x="177" y="189"/>
                  </a:cubicBezTo>
                  <a:cubicBezTo>
                    <a:pt x="177" y="184"/>
                    <a:pt x="177" y="184"/>
                    <a:pt x="177" y="184"/>
                  </a:cubicBezTo>
                  <a:cubicBezTo>
                    <a:pt x="176" y="182"/>
                    <a:pt x="176" y="182"/>
                    <a:pt x="176" y="182"/>
                  </a:cubicBezTo>
                  <a:cubicBezTo>
                    <a:pt x="177" y="180"/>
                    <a:pt x="177" y="179"/>
                    <a:pt x="177" y="177"/>
                  </a:cubicBezTo>
                  <a:cubicBezTo>
                    <a:pt x="177" y="176"/>
                    <a:pt x="177" y="175"/>
                    <a:pt x="178" y="175"/>
                  </a:cubicBezTo>
                  <a:cubicBezTo>
                    <a:pt x="175" y="174"/>
                    <a:pt x="175" y="172"/>
                    <a:pt x="173" y="172"/>
                  </a:cubicBezTo>
                  <a:cubicBezTo>
                    <a:pt x="171" y="171"/>
                    <a:pt x="170" y="173"/>
                    <a:pt x="168" y="173"/>
                  </a:cubicBezTo>
                  <a:close/>
                  <a:moveTo>
                    <a:pt x="228" y="202"/>
                  </a:moveTo>
                  <a:cubicBezTo>
                    <a:pt x="219" y="200"/>
                    <a:pt x="220" y="191"/>
                    <a:pt x="215" y="184"/>
                  </a:cubicBezTo>
                  <a:cubicBezTo>
                    <a:pt x="212" y="180"/>
                    <a:pt x="211" y="177"/>
                    <a:pt x="206" y="174"/>
                  </a:cubicBezTo>
                  <a:cubicBezTo>
                    <a:pt x="205" y="174"/>
                    <a:pt x="203" y="174"/>
                    <a:pt x="202" y="172"/>
                  </a:cubicBezTo>
                  <a:cubicBezTo>
                    <a:pt x="201" y="171"/>
                    <a:pt x="201" y="169"/>
                    <a:pt x="201" y="167"/>
                  </a:cubicBezTo>
                  <a:cubicBezTo>
                    <a:pt x="201" y="160"/>
                    <a:pt x="200" y="156"/>
                    <a:pt x="200" y="149"/>
                  </a:cubicBezTo>
                  <a:cubicBezTo>
                    <a:pt x="200" y="146"/>
                    <a:pt x="201" y="144"/>
                    <a:pt x="201" y="141"/>
                  </a:cubicBezTo>
                  <a:cubicBezTo>
                    <a:pt x="201" y="137"/>
                    <a:pt x="202" y="134"/>
                    <a:pt x="199" y="131"/>
                  </a:cubicBezTo>
                  <a:cubicBezTo>
                    <a:pt x="197" y="130"/>
                    <a:pt x="195" y="131"/>
                    <a:pt x="195" y="129"/>
                  </a:cubicBezTo>
                  <a:cubicBezTo>
                    <a:pt x="195" y="123"/>
                    <a:pt x="195" y="123"/>
                    <a:pt x="195" y="123"/>
                  </a:cubicBezTo>
                  <a:cubicBezTo>
                    <a:pt x="194" y="120"/>
                    <a:pt x="194" y="120"/>
                    <a:pt x="194" y="120"/>
                  </a:cubicBezTo>
                  <a:cubicBezTo>
                    <a:pt x="194" y="117"/>
                    <a:pt x="194" y="116"/>
                    <a:pt x="195" y="114"/>
                  </a:cubicBezTo>
                  <a:cubicBezTo>
                    <a:pt x="196" y="112"/>
                    <a:pt x="197" y="111"/>
                    <a:pt x="197" y="109"/>
                  </a:cubicBezTo>
                  <a:cubicBezTo>
                    <a:pt x="197" y="104"/>
                    <a:pt x="192" y="106"/>
                    <a:pt x="192" y="102"/>
                  </a:cubicBezTo>
                  <a:cubicBezTo>
                    <a:pt x="192" y="94"/>
                    <a:pt x="191" y="95"/>
                    <a:pt x="187" y="95"/>
                  </a:cubicBezTo>
                  <a:cubicBezTo>
                    <a:pt x="184" y="95"/>
                    <a:pt x="185" y="93"/>
                    <a:pt x="185" y="91"/>
                  </a:cubicBezTo>
                  <a:cubicBezTo>
                    <a:pt x="185" y="90"/>
                    <a:pt x="186" y="89"/>
                    <a:pt x="186" y="88"/>
                  </a:cubicBezTo>
                  <a:cubicBezTo>
                    <a:pt x="186" y="86"/>
                    <a:pt x="186" y="86"/>
                    <a:pt x="186" y="86"/>
                  </a:cubicBezTo>
                  <a:cubicBezTo>
                    <a:pt x="187" y="81"/>
                    <a:pt x="188" y="79"/>
                    <a:pt x="190" y="74"/>
                  </a:cubicBezTo>
                  <a:cubicBezTo>
                    <a:pt x="191" y="71"/>
                    <a:pt x="194" y="70"/>
                    <a:pt x="194" y="67"/>
                  </a:cubicBezTo>
                  <a:cubicBezTo>
                    <a:pt x="194" y="66"/>
                    <a:pt x="193" y="66"/>
                    <a:pt x="193" y="65"/>
                  </a:cubicBezTo>
                  <a:cubicBezTo>
                    <a:pt x="193" y="61"/>
                    <a:pt x="195" y="59"/>
                    <a:pt x="196" y="55"/>
                  </a:cubicBezTo>
                  <a:cubicBezTo>
                    <a:pt x="197" y="50"/>
                    <a:pt x="199" y="46"/>
                    <a:pt x="203" y="42"/>
                  </a:cubicBezTo>
                  <a:cubicBezTo>
                    <a:pt x="207" y="38"/>
                    <a:pt x="209" y="36"/>
                    <a:pt x="212" y="32"/>
                  </a:cubicBezTo>
                  <a:cubicBezTo>
                    <a:pt x="214" y="30"/>
                    <a:pt x="215" y="27"/>
                    <a:pt x="217" y="26"/>
                  </a:cubicBezTo>
                  <a:cubicBezTo>
                    <a:pt x="219" y="25"/>
                    <a:pt x="221" y="25"/>
                    <a:pt x="223" y="25"/>
                  </a:cubicBezTo>
                  <a:cubicBezTo>
                    <a:pt x="223" y="26"/>
                    <a:pt x="224" y="26"/>
                    <a:pt x="224" y="27"/>
                  </a:cubicBezTo>
                  <a:cubicBezTo>
                    <a:pt x="224" y="30"/>
                    <a:pt x="222" y="32"/>
                    <a:pt x="220" y="34"/>
                  </a:cubicBezTo>
                  <a:cubicBezTo>
                    <a:pt x="218" y="35"/>
                    <a:pt x="218" y="37"/>
                    <a:pt x="217" y="39"/>
                  </a:cubicBezTo>
                  <a:cubicBezTo>
                    <a:pt x="216" y="40"/>
                    <a:pt x="215" y="40"/>
                    <a:pt x="214" y="41"/>
                  </a:cubicBezTo>
                  <a:cubicBezTo>
                    <a:pt x="212" y="43"/>
                    <a:pt x="213" y="45"/>
                    <a:pt x="213" y="48"/>
                  </a:cubicBezTo>
                  <a:cubicBezTo>
                    <a:pt x="218" y="50"/>
                    <a:pt x="223" y="52"/>
                    <a:pt x="223" y="57"/>
                  </a:cubicBezTo>
                  <a:cubicBezTo>
                    <a:pt x="223" y="64"/>
                    <a:pt x="223" y="67"/>
                    <a:pt x="223" y="73"/>
                  </a:cubicBezTo>
                  <a:cubicBezTo>
                    <a:pt x="223" y="76"/>
                    <a:pt x="221" y="76"/>
                    <a:pt x="220" y="79"/>
                  </a:cubicBezTo>
                  <a:cubicBezTo>
                    <a:pt x="219" y="83"/>
                    <a:pt x="215" y="85"/>
                    <a:pt x="215" y="90"/>
                  </a:cubicBezTo>
                  <a:cubicBezTo>
                    <a:pt x="212" y="90"/>
                    <a:pt x="210" y="91"/>
                    <a:pt x="207" y="93"/>
                  </a:cubicBezTo>
                  <a:cubicBezTo>
                    <a:pt x="204" y="95"/>
                    <a:pt x="201" y="96"/>
                    <a:pt x="198" y="100"/>
                  </a:cubicBezTo>
                  <a:cubicBezTo>
                    <a:pt x="200" y="101"/>
                    <a:pt x="201" y="102"/>
                    <a:pt x="203" y="103"/>
                  </a:cubicBezTo>
                  <a:cubicBezTo>
                    <a:pt x="204" y="105"/>
                    <a:pt x="204" y="106"/>
                    <a:pt x="206" y="108"/>
                  </a:cubicBezTo>
                  <a:cubicBezTo>
                    <a:pt x="207" y="109"/>
                    <a:pt x="209" y="108"/>
                    <a:pt x="211" y="108"/>
                  </a:cubicBezTo>
                  <a:cubicBezTo>
                    <a:pt x="212" y="108"/>
                    <a:pt x="212" y="109"/>
                    <a:pt x="213" y="109"/>
                  </a:cubicBezTo>
                  <a:cubicBezTo>
                    <a:pt x="215" y="109"/>
                    <a:pt x="215" y="107"/>
                    <a:pt x="216" y="105"/>
                  </a:cubicBezTo>
                  <a:cubicBezTo>
                    <a:pt x="219" y="101"/>
                    <a:pt x="219" y="98"/>
                    <a:pt x="221" y="94"/>
                  </a:cubicBezTo>
                  <a:cubicBezTo>
                    <a:pt x="224" y="89"/>
                    <a:pt x="231" y="90"/>
                    <a:pt x="233" y="84"/>
                  </a:cubicBezTo>
                  <a:cubicBezTo>
                    <a:pt x="231" y="84"/>
                    <a:pt x="229" y="83"/>
                    <a:pt x="229" y="81"/>
                  </a:cubicBezTo>
                  <a:cubicBezTo>
                    <a:pt x="229" y="80"/>
                    <a:pt x="230" y="79"/>
                    <a:pt x="231" y="78"/>
                  </a:cubicBezTo>
                  <a:cubicBezTo>
                    <a:pt x="233" y="75"/>
                    <a:pt x="235" y="73"/>
                    <a:pt x="238" y="71"/>
                  </a:cubicBezTo>
                  <a:cubicBezTo>
                    <a:pt x="241" y="70"/>
                    <a:pt x="241" y="68"/>
                    <a:pt x="244" y="67"/>
                  </a:cubicBezTo>
                  <a:cubicBezTo>
                    <a:pt x="250" y="64"/>
                    <a:pt x="254" y="62"/>
                    <a:pt x="261" y="62"/>
                  </a:cubicBezTo>
                  <a:cubicBezTo>
                    <a:pt x="266" y="62"/>
                    <a:pt x="263" y="62"/>
                    <a:pt x="263" y="65"/>
                  </a:cubicBezTo>
                  <a:cubicBezTo>
                    <a:pt x="263" y="70"/>
                    <a:pt x="266" y="72"/>
                    <a:pt x="266" y="76"/>
                  </a:cubicBezTo>
                  <a:cubicBezTo>
                    <a:pt x="266" y="81"/>
                    <a:pt x="265" y="84"/>
                    <a:pt x="263" y="89"/>
                  </a:cubicBezTo>
                  <a:cubicBezTo>
                    <a:pt x="262" y="91"/>
                    <a:pt x="263" y="93"/>
                    <a:pt x="261" y="94"/>
                  </a:cubicBezTo>
                  <a:cubicBezTo>
                    <a:pt x="260" y="96"/>
                    <a:pt x="258" y="96"/>
                    <a:pt x="257" y="96"/>
                  </a:cubicBezTo>
                  <a:cubicBezTo>
                    <a:pt x="254" y="98"/>
                    <a:pt x="253" y="100"/>
                    <a:pt x="250" y="101"/>
                  </a:cubicBezTo>
                  <a:cubicBezTo>
                    <a:pt x="245" y="103"/>
                    <a:pt x="239" y="103"/>
                    <a:pt x="238" y="108"/>
                  </a:cubicBezTo>
                  <a:cubicBezTo>
                    <a:pt x="235" y="108"/>
                    <a:pt x="235" y="108"/>
                    <a:pt x="235" y="108"/>
                  </a:cubicBezTo>
                  <a:cubicBezTo>
                    <a:pt x="235" y="110"/>
                    <a:pt x="235" y="110"/>
                    <a:pt x="235" y="110"/>
                  </a:cubicBezTo>
                  <a:cubicBezTo>
                    <a:pt x="235" y="112"/>
                    <a:pt x="236" y="113"/>
                    <a:pt x="237" y="116"/>
                  </a:cubicBezTo>
                  <a:cubicBezTo>
                    <a:pt x="240" y="116"/>
                    <a:pt x="241" y="118"/>
                    <a:pt x="243" y="119"/>
                  </a:cubicBezTo>
                  <a:cubicBezTo>
                    <a:pt x="246" y="120"/>
                    <a:pt x="248" y="119"/>
                    <a:pt x="251" y="120"/>
                  </a:cubicBezTo>
                  <a:cubicBezTo>
                    <a:pt x="253" y="121"/>
                    <a:pt x="255" y="122"/>
                    <a:pt x="257" y="123"/>
                  </a:cubicBezTo>
                  <a:cubicBezTo>
                    <a:pt x="259" y="125"/>
                    <a:pt x="262" y="125"/>
                    <a:pt x="262" y="127"/>
                  </a:cubicBezTo>
                  <a:cubicBezTo>
                    <a:pt x="262" y="131"/>
                    <a:pt x="261" y="134"/>
                    <a:pt x="264" y="137"/>
                  </a:cubicBezTo>
                  <a:cubicBezTo>
                    <a:pt x="277" y="151"/>
                    <a:pt x="266" y="140"/>
                    <a:pt x="254" y="137"/>
                  </a:cubicBezTo>
                  <a:cubicBezTo>
                    <a:pt x="252" y="136"/>
                    <a:pt x="252" y="134"/>
                    <a:pt x="250" y="134"/>
                  </a:cubicBezTo>
                  <a:cubicBezTo>
                    <a:pt x="241" y="134"/>
                    <a:pt x="241" y="134"/>
                    <a:pt x="241" y="134"/>
                  </a:cubicBezTo>
                  <a:cubicBezTo>
                    <a:pt x="239" y="134"/>
                    <a:pt x="239" y="132"/>
                    <a:pt x="238" y="132"/>
                  </a:cubicBezTo>
                  <a:cubicBezTo>
                    <a:pt x="234" y="131"/>
                    <a:pt x="231" y="130"/>
                    <a:pt x="227" y="130"/>
                  </a:cubicBezTo>
                  <a:cubicBezTo>
                    <a:pt x="222" y="130"/>
                    <a:pt x="222" y="130"/>
                    <a:pt x="222" y="130"/>
                  </a:cubicBezTo>
                  <a:cubicBezTo>
                    <a:pt x="215" y="130"/>
                    <a:pt x="217" y="136"/>
                    <a:pt x="216" y="144"/>
                  </a:cubicBezTo>
                  <a:cubicBezTo>
                    <a:pt x="216" y="146"/>
                    <a:pt x="215" y="148"/>
                    <a:pt x="215" y="151"/>
                  </a:cubicBezTo>
                  <a:cubicBezTo>
                    <a:pt x="215" y="155"/>
                    <a:pt x="215" y="158"/>
                    <a:pt x="216" y="162"/>
                  </a:cubicBezTo>
                  <a:cubicBezTo>
                    <a:pt x="218" y="165"/>
                    <a:pt x="219" y="166"/>
                    <a:pt x="220" y="169"/>
                  </a:cubicBezTo>
                  <a:cubicBezTo>
                    <a:pt x="220" y="171"/>
                    <a:pt x="221" y="173"/>
                    <a:pt x="222" y="175"/>
                  </a:cubicBezTo>
                  <a:cubicBezTo>
                    <a:pt x="225" y="179"/>
                    <a:pt x="224" y="183"/>
                    <a:pt x="226" y="187"/>
                  </a:cubicBezTo>
                  <a:cubicBezTo>
                    <a:pt x="228" y="191"/>
                    <a:pt x="231" y="192"/>
                    <a:pt x="233" y="196"/>
                  </a:cubicBezTo>
                  <a:cubicBezTo>
                    <a:pt x="234" y="199"/>
                    <a:pt x="236" y="201"/>
                    <a:pt x="238" y="203"/>
                  </a:cubicBezTo>
                  <a:cubicBezTo>
                    <a:pt x="241" y="206"/>
                    <a:pt x="242" y="208"/>
                    <a:pt x="245" y="211"/>
                  </a:cubicBezTo>
                  <a:cubicBezTo>
                    <a:pt x="248" y="212"/>
                    <a:pt x="236" y="212"/>
                    <a:pt x="236" y="208"/>
                  </a:cubicBezTo>
                  <a:cubicBezTo>
                    <a:pt x="236" y="207"/>
                    <a:pt x="236" y="207"/>
                    <a:pt x="236" y="206"/>
                  </a:cubicBezTo>
                  <a:cubicBezTo>
                    <a:pt x="236" y="205"/>
                    <a:pt x="234" y="205"/>
                    <a:pt x="232" y="205"/>
                  </a:cubicBezTo>
                  <a:cubicBezTo>
                    <a:pt x="231" y="205"/>
                    <a:pt x="230" y="203"/>
                    <a:pt x="228" y="202"/>
                  </a:cubicBezTo>
                  <a:close/>
                  <a:moveTo>
                    <a:pt x="228" y="15"/>
                  </a:moveTo>
                  <a:cubicBezTo>
                    <a:pt x="228" y="18"/>
                    <a:pt x="228" y="18"/>
                    <a:pt x="228" y="18"/>
                  </a:cubicBezTo>
                  <a:cubicBezTo>
                    <a:pt x="228" y="20"/>
                    <a:pt x="229" y="21"/>
                    <a:pt x="230" y="22"/>
                  </a:cubicBezTo>
                  <a:cubicBezTo>
                    <a:pt x="231" y="20"/>
                    <a:pt x="231" y="19"/>
                    <a:pt x="231" y="16"/>
                  </a:cubicBezTo>
                  <a:cubicBezTo>
                    <a:pt x="231" y="15"/>
                    <a:pt x="229" y="15"/>
                    <a:pt x="228" y="15"/>
                  </a:cubicBezTo>
                  <a:close/>
                  <a:moveTo>
                    <a:pt x="205" y="25"/>
                  </a:moveTo>
                  <a:cubicBezTo>
                    <a:pt x="205" y="27"/>
                    <a:pt x="205" y="27"/>
                    <a:pt x="205" y="27"/>
                  </a:cubicBezTo>
                  <a:cubicBezTo>
                    <a:pt x="206" y="27"/>
                    <a:pt x="206" y="27"/>
                    <a:pt x="206" y="27"/>
                  </a:cubicBezTo>
                  <a:cubicBezTo>
                    <a:pt x="208" y="27"/>
                    <a:pt x="210" y="26"/>
                    <a:pt x="210" y="24"/>
                  </a:cubicBezTo>
                  <a:cubicBezTo>
                    <a:pt x="210" y="22"/>
                    <a:pt x="208" y="21"/>
                    <a:pt x="207" y="22"/>
                  </a:cubicBezTo>
                  <a:cubicBezTo>
                    <a:pt x="205" y="22"/>
                    <a:pt x="205" y="24"/>
                    <a:pt x="205" y="25"/>
                  </a:cubicBezTo>
                  <a:close/>
                  <a:moveTo>
                    <a:pt x="2" y="265"/>
                  </a:moveTo>
                  <a:cubicBezTo>
                    <a:pt x="2" y="263"/>
                    <a:pt x="3" y="262"/>
                    <a:pt x="3" y="260"/>
                  </a:cubicBezTo>
                  <a:cubicBezTo>
                    <a:pt x="3" y="257"/>
                    <a:pt x="6" y="258"/>
                    <a:pt x="8" y="258"/>
                  </a:cubicBezTo>
                  <a:cubicBezTo>
                    <a:pt x="12" y="258"/>
                    <a:pt x="14" y="256"/>
                    <a:pt x="17" y="256"/>
                  </a:cubicBezTo>
                  <a:cubicBezTo>
                    <a:pt x="19" y="256"/>
                    <a:pt x="20" y="257"/>
                    <a:pt x="22" y="257"/>
                  </a:cubicBezTo>
                  <a:cubicBezTo>
                    <a:pt x="27" y="259"/>
                    <a:pt x="31" y="258"/>
                    <a:pt x="37" y="260"/>
                  </a:cubicBezTo>
                  <a:cubicBezTo>
                    <a:pt x="40" y="261"/>
                    <a:pt x="42" y="263"/>
                    <a:pt x="46" y="264"/>
                  </a:cubicBezTo>
                  <a:cubicBezTo>
                    <a:pt x="47" y="263"/>
                    <a:pt x="47" y="262"/>
                    <a:pt x="47" y="261"/>
                  </a:cubicBezTo>
                  <a:cubicBezTo>
                    <a:pt x="49" y="261"/>
                    <a:pt x="50" y="261"/>
                    <a:pt x="51" y="261"/>
                  </a:cubicBezTo>
                  <a:cubicBezTo>
                    <a:pt x="51" y="265"/>
                    <a:pt x="51" y="265"/>
                    <a:pt x="51" y="265"/>
                  </a:cubicBezTo>
                  <a:cubicBezTo>
                    <a:pt x="52" y="265"/>
                    <a:pt x="52" y="265"/>
                    <a:pt x="52" y="265"/>
                  </a:cubicBezTo>
                  <a:cubicBezTo>
                    <a:pt x="53" y="264"/>
                    <a:pt x="54" y="263"/>
                    <a:pt x="55" y="262"/>
                  </a:cubicBezTo>
                  <a:cubicBezTo>
                    <a:pt x="58" y="262"/>
                    <a:pt x="58" y="262"/>
                    <a:pt x="58" y="262"/>
                  </a:cubicBezTo>
                  <a:cubicBezTo>
                    <a:pt x="58" y="265"/>
                    <a:pt x="59" y="267"/>
                    <a:pt x="61" y="270"/>
                  </a:cubicBezTo>
                  <a:cubicBezTo>
                    <a:pt x="55" y="273"/>
                    <a:pt x="52" y="273"/>
                    <a:pt x="46" y="273"/>
                  </a:cubicBezTo>
                  <a:cubicBezTo>
                    <a:pt x="45" y="273"/>
                    <a:pt x="44" y="273"/>
                    <a:pt x="43" y="273"/>
                  </a:cubicBezTo>
                  <a:cubicBezTo>
                    <a:pt x="41" y="273"/>
                    <a:pt x="41" y="275"/>
                    <a:pt x="39" y="275"/>
                  </a:cubicBezTo>
                  <a:cubicBezTo>
                    <a:pt x="36" y="275"/>
                    <a:pt x="35" y="272"/>
                    <a:pt x="33" y="272"/>
                  </a:cubicBezTo>
                  <a:cubicBezTo>
                    <a:pt x="31" y="272"/>
                    <a:pt x="30" y="273"/>
                    <a:pt x="28" y="274"/>
                  </a:cubicBezTo>
                  <a:cubicBezTo>
                    <a:pt x="21" y="275"/>
                    <a:pt x="17" y="279"/>
                    <a:pt x="9" y="279"/>
                  </a:cubicBezTo>
                  <a:cubicBezTo>
                    <a:pt x="3" y="279"/>
                    <a:pt x="0" y="273"/>
                    <a:pt x="0" y="267"/>
                  </a:cubicBezTo>
                  <a:cubicBezTo>
                    <a:pt x="0" y="267"/>
                    <a:pt x="2" y="266"/>
                    <a:pt x="2" y="265"/>
                  </a:cubicBezTo>
                  <a:close/>
                  <a:moveTo>
                    <a:pt x="63" y="266"/>
                  </a:moveTo>
                  <a:cubicBezTo>
                    <a:pt x="69" y="266"/>
                    <a:pt x="73" y="266"/>
                    <a:pt x="80" y="266"/>
                  </a:cubicBezTo>
                  <a:cubicBezTo>
                    <a:pt x="87" y="266"/>
                    <a:pt x="91" y="265"/>
                    <a:pt x="98" y="265"/>
                  </a:cubicBezTo>
                  <a:cubicBezTo>
                    <a:pt x="106" y="265"/>
                    <a:pt x="111" y="266"/>
                    <a:pt x="119" y="267"/>
                  </a:cubicBezTo>
                  <a:cubicBezTo>
                    <a:pt x="119" y="269"/>
                    <a:pt x="119" y="269"/>
                    <a:pt x="119" y="269"/>
                  </a:cubicBezTo>
                  <a:cubicBezTo>
                    <a:pt x="111" y="272"/>
                    <a:pt x="106" y="273"/>
                    <a:pt x="98" y="273"/>
                  </a:cubicBezTo>
                  <a:cubicBezTo>
                    <a:pt x="95" y="273"/>
                    <a:pt x="94" y="272"/>
                    <a:pt x="91" y="272"/>
                  </a:cubicBezTo>
                  <a:cubicBezTo>
                    <a:pt x="89" y="272"/>
                    <a:pt x="88" y="273"/>
                    <a:pt x="87" y="274"/>
                  </a:cubicBezTo>
                  <a:cubicBezTo>
                    <a:pt x="81" y="275"/>
                    <a:pt x="78" y="275"/>
                    <a:pt x="72" y="275"/>
                  </a:cubicBezTo>
                  <a:cubicBezTo>
                    <a:pt x="70" y="275"/>
                    <a:pt x="69" y="275"/>
                    <a:pt x="68" y="274"/>
                  </a:cubicBezTo>
                  <a:cubicBezTo>
                    <a:pt x="67" y="274"/>
                    <a:pt x="67" y="272"/>
                    <a:pt x="66" y="271"/>
                  </a:cubicBezTo>
                  <a:cubicBezTo>
                    <a:pt x="65" y="270"/>
                    <a:pt x="64" y="271"/>
                    <a:pt x="62" y="271"/>
                  </a:cubicBezTo>
                  <a:cubicBezTo>
                    <a:pt x="63" y="266"/>
                    <a:pt x="63" y="266"/>
                    <a:pt x="63" y="266"/>
                  </a:cubicBezTo>
                  <a:close/>
                  <a:moveTo>
                    <a:pt x="93" y="286"/>
                  </a:moveTo>
                  <a:cubicBezTo>
                    <a:pt x="93" y="288"/>
                    <a:pt x="93" y="291"/>
                    <a:pt x="95" y="291"/>
                  </a:cubicBezTo>
                  <a:cubicBezTo>
                    <a:pt x="97" y="291"/>
                    <a:pt x="98" y="288"/>
                    <a:pt x="99" y="286"/>
                  </a:cubicBezTo>
                  <a:cubicBezTo>
                    <a:pt x="99" y="284"/>
                    <a:pt x="101" y="283"/>
                    <a:pt x="101" y="281"/>
                  </a:cubicBezTo>
                  <a:cubicBezTo>
                    <a:pt x="101" y="279"/>
                    <a:pt x="99" y="276"/>
                    <a:pt x="96" y="276"/>
                  </a:cubicBezTo>
                  <a:cubicBezTo>
                    <a:pt x="95" y="277"/>
                    <a:pt x="95" y="277"/>
                    <a:pt x="94" y="279"/>
                  </a:cubicBezTo>
                  <a:cubicBezTo>
                    <a:pt x="93" y="281"/>
                    <a:pt x="93" y="283"/>
                    <a:pt x="93" y="286"/>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noEditPoints="1"/>
            </p:cNvSpPr>
            <p:nvPr/>
          </p:nvSpPr>
          <p:spPr bwMode="auto">
            <a:xfrm>
              <a:off x="5740400" y="2978150"/>
              <a:ext cx="1384300" cy="847725"/>
            </a:xfrm>
            <a:custGeom>
              <a:avLst/>
              <a:gdLst/>
              <a:ahLst/>
              <a:cxnLst>
                <a:cxn ang="0">
                  <a:pos x="423" y="176"/>
                </a:cxn>
                <a:cxn ang="0">
                  <a:pos x="442" y="163"/>
                </a:cxn>
                <a:cxn ang="0">
                  <a:pos x="447" y="167"/>
                </a:cxn>
                <a:cxn ang="0">
                  <a:pos x="530" y="160"/>
                </a:cxn>
                <a:cxn ang="0">
                  <a:pos x="513" y="178"/>
                </a:cxn>
                <a:cxn ang="0">
                  <a:pos x="520" y="205"/>
                </a:cxn>
                <a:cxn ang="0">
                  <a:pos x="544" y="204"/>
                </a:cxn>
                <a:cxn ang="0">
                  <a:pos x="543" y="181"/>
                </a:cxn>
                <a:cxn ang="0">
                  <a:pos x="517" y="205"/>
                </a:cxn>
                <a:cxn ang="0">
                  <a:pos x="508" y="201"/>
                </a:cxn>
                <a:cxn ang="0">
                  <a:pos x="528" y="211"/>
                </a:cxn>
                <a:cxn ang="0">
                  <a:pos x="505" y="204"/>
                </a:cxn>
                <a:cxn ang="0">
                  <a:pos x="522" y="239"/>
                </a:cxn>
                <a:cxn ang="0">
                  <a:pos x="504" y="239"/>
                </a:cxn>
                <a:cxn ang="0">
                  <a:pos x="507" y="212"/>
                </a:cxn>
                <a:cxn ang="0">
                  <a:pos x="540" y="231"/>
                </a:cxn>
                <a:cxn ang="0">
                  <a:pos x="548" y="222"/>
                </a:cxn>
                <a:cxn ang="0">
                  <a:pos x="195" y="327"/>
                </a:cxn>
                <a:cxn ang="0">
                  <a:pos x="237" y="311"/>
                </a:cxn>
                <a:cxn ang="0">
                  <a:pos x="170" y="263"/>
                </a:cxn>
                <a:cxn ang="0">
                  <a:pos x="319" y="279"/>
                </a:cxn>
                <a:cxn ang="0">
                  <a:pos x="319" y="279"/>
                </a:cxn>
                <a:cxn ang="0">
                  <a:pos x="320" y="294"/>
                </a:cxn>
                <a:cxn ang="0">
                  <a:pos x="327" y="323"/>
                </a:cxn>
                <a:cxn ang="0">
                  <a:pos x="312" y="328"/>
                </a:cxn>
                <a:cxn ang="0">
                  <a:pos x="378" y="270"/>
                </a:cxn>
                <a:cxn ang="0">
                  <a:pos x="340" y="279"/>
                </a:cxn>
                <a:cxn ang="0">
                  <a:pos x="359" y="260"/>
                </a:cxn>
                <a:cxn ang="0">
                  <a:pos x="352" y="297"/>
                </a:cxn>
                <a:cxn ang="0">
                  <a:pos x="337" y="312"/>
                </a:cxn>
                <a:cxn ang="0">
                  <a:pos x="327" y="296"/>
                </a:cxn>
                <a:cxn ang="0">
                  <a:pos x="99" y="293"/>
                </a:cxn>
                <a:cxn ang="0">
                  <a:pos x="130" y="320"/>
                </a:cxn>
                <a:cxn ang="0">
                  <a:pos x="143" y="321"/>
                </a:cxn>
                <a:cxn ang="0">
                  <a:pos x="8" y="303"/>
                </a:cxn>
                <a:cxn ang="0">
                  <a:pos x="57" y="300"/>
                </a:cxn>
                <a:cxn ang="0">
                  <a:pos x="55" y="289"/>
                </a:cxn>
                <a:cxn ang="0">
                  <a:pos x="133" y="34"/>
                </a:cxn>
                <a:cxn ang="0">
                  <a:pos x="160" y="30"/>
                </a:cxn>
                <a:cxn ang="0">
                  <a:pos x="195" y="26"/>
                </a:cxn>
                <a:cxn ang="0">
                  <a:pos x="230" y="35"/>
                </a:cxn>
                <a:cxn ang="0">
                  <a:pos x="278" y="50"/>
                </a:cxn>
                <a:cxn ang="0">
                  <a:pos x="311" y="48"/>
                </a:cxn>
                <a:cxn ang="0">
                  <a:pos x="287" y="17"/>
                </a:cxn>
                <a:cxn ang="0">
                  <a:pos x="225" y="1"/>
                </a:cxn>
                <a:cxn ang="0">
                  <a:pos x="190" y="5"/>
                </a:cxn>
                <a:cxn ang="0">
                  <a:pos x="142" y="16"/>
                </a:cxn>
                <a:cxn ang="0">
                  <a:pos x="174" y="47"/>
                </a:cxn>
                <a:cxn ang="0">
                  <a:pos x="162" y="51"/>
                </a:cxn>
                <a:cxn ang="0">
                  <a:pos x="155" y="50"/>
                </a:cxn>
                <a:cxn ang="0">
                  <a:pos x="123" y="22"/>
                </a:cxn>
                <a:cxn ang="0">
                  <a:pos x="138" y="9"/>
                </a:cxn>
                <a:cxn ang="0">
                  <a:pos x="113" y="28"/>
                </a:cxn>
                <a:cxn ang="0">
                  <a:pos x="21" y="22"/>
                </a:cxn>
                <a:cxn ang="0">
                  <a:pos x="41" y="57"/>
                </a:cxn>
                <a:cxn ang="0">
                  <a:pos x="81" y="54"/>
                </a:cxn>
                <a:cxn ang="0">
                  <a:pos x="80" y="29"/>
                </a:cxn>
                <a:cxn ang="0">
                  <a:pos x="47" y="17"/>
                </a:cxn>
                <a:cxn ang="0">
                  <a:pos x="84" y="65"/>
                </a:cxn>
              </a:cxnLst>
              <a:rect l="0" t="0" r="r" b="b"/>
              <a:pathLst>
                <a:path w="550" h="336">
                  <a:moveTo>
                    <a:pt x="418" y="173"/>
                  </a:moveTo>
                  <a:cubicBezTo>
                    <a:pt x="418" y="176"/>
                    <a:pt x="420" y="177"/>
                    <a:pt x="420" y="180"/>
                  </a:cubicBezTo>
                  <a:cubicBezTo>
                    <a:pt x="420" y="184"/>
                    <a:pt x="419" y="185"/>
                    <a:pt x="419" y="189"/>
                  </a:cubicBezTo>
                  <a:cubicBezTo>
                    <a:pt x="421" y="189"/>
                    <a:pt x="423" y="189"/>
                    <a:pt x="425" y="191"/>
                  </a:cubicBezTo>
                  <a:cubicBezTo>
                    <a:pt x="426" y="189"/>
                    <a:pt x="427" y="188"/>
                    <a:pt x="427" y="186"/>
                  </a:cubicBezTo>
                  <a:cubicBezTo>
                    <a:pt x="427" y="182"/>
                    <a:pt x="425" y="180"/>
                    <a:pt x="423" y="176"/>
                  </a:cubicBezTo>
                  <a:cubicBezTo>
                    <a:pt x="422" y="174"/>
                    <a:pt x="423" y="173"/>
                    <a:pt x="422" y="171"/>
                  </a:cubicBezTo>
                  <a:cubicBezTo>
                    <a:pt x="421" y="169"/>
                    <a:pt x="418" y="171"/>
                    <a:pt x="418" y="173"/>
                  </a:cubicBezTo>
                  <a:close/>
                  <a:moveTo>
                    <a:pt x="450" y="151"/>
                  </a:moveTo>
                  <a:cubicBezTo>
                    <a:pt x="449" y="151"/>
                    <a:pt x="449" y="151"/>
                    <a:pt x="448" y="151"/>
                  </a:cubicBezTo>
                  <a:cubicBezTo>
                    <a:pt x="447" y="151"/>
                    <a:pt x="447" y="151"/>
                    <a:pt x="447" y="151"/>
                  </a:cubicBezTo>
                  <a:cubicBezTo>
                    <a:pt x="446" y="156"/>
                    <a:pt x="444" y="158"/>
                    <a:pt x="442" y="163"/>
                  </a:cubicBezTo>
                  <a:cubicBezTo>
                    <a:pt x="441" y="166"/>
                    <a:pt x="441" y="168"/>
                    <a:pt x="440" y="171"/>
                  </a:cubicBezTo>
                  <a:cubicBezTo>
                    <a:pt x="439" y="173"/>
                    <a:pt x="437" y="173"/>
                    <a:pt x="435" y="173"/>
                  </a:cubicBezTo>
                  <a:cubicBezTo>
                    <a:pt x="435" y="180"/>
                    <a:pt x="429" y="209"/>
                    <a:pt x="437" y="183"/>
                  </a:cubicBezTo>
                  <a:cubicBezTo>
                    <a:pt x="437" y="181"/>
                    <a:pt x="437" y="180"/>
                    <a:pt x="437" y="178"/>
                  </a:cubicBezTo>
                  <a:cubicBezTo>
                    <a:pt x="438" y="176"/>
                    <a:pt x="440" y="175"/>
                    <a:pt x="442" y="173"/>
                  </a:cubicBezTo>
                  <a:cubicBezTo>
                    <a:pt x="443" y="171"/>
                    <a:pt x="446" y="170"/>
                    <a:pt x="447" y="167"/>
                  </a:cubicBezTo>
                  <a:cubicBezTo>
                    <a:pt x="449" y="163"/>
                    <a:pt x="449" y="161"/>
                    <a:pt x="450" y="156"/>
                  </a:cubicBezTo>
                  <a:cubicBezTo>
                    <a:pt x="450" y="155"/>
                    <a:pt x="451" y="153"/>
                    <a:pt x="450" y="151"/>
                  </a:cubicBezTo>
                  <a:close/>
                  <a:moveTo>
                    <a:pt x="539" y="166"/>
                  </a:moveTo>
                  <a:cubicBezTo>
                    <a:pt x="539" y="160"/>
                    <a:pt x="539" y="160"/>
                    <a:pt x="539" y="160"/>
                  </a:cubicBezTo>
                  <a:cubicBezTo>
                    <a:pt x="537" y="160"/>
                    <a:pt x="536" y="160"/>
                    <a:pt x="535" y="159"/>
                  </a:cubicBezTo>
                  <a:cubicBezTo>
                    <a:pt x="530" y="160"/>
                    <a:pt x="530" y="160"/>
                    <a:pt x="530" y="160"/>
                  </a:cubicBezTo>
                  <a:cubicBezTo>
                    <a:pt x="530" y="162"/>
                    <a:pt x="530" y="165"/>
                    <a:pt x="528" y="166"/>
                  </a:cubicBezTo>
                  <a:cubicBezTo>
                    <a:pt x="527" y="167"/>
                    <a:pt x="526" y="167"/>
                    <a:pt x="525" y="168"/>
                  </a:cubicBezTo>
                  <a:cubicBezTo>
                    <a:pt x="523" y="171"/>
                    <a:pt x="523" y="176"/>
                    <a:pt x="519" y="176"/>
                  </a:cubicBezTo>
                  <a:cubicBezTo>
                    <a:pt x="518" y="176"/>
                    <a:pt x="517" y="175"/>
                    <a:pt x="516" y="175"/>
                  </a:cubicBezTo>
                  <a:cubicBezTo>
                    <a:pt x="513" y="175"/>
                    <a:pt x="513" y="175"/>
                    <a:pt x="513" y="175"/>
                  </a:cubicBezTo>
                  <a:cubicBezTo>
                    <a:pt x="513" y="178"/>
                    <a:pt x="513" y="178"/>
                    <a:pt x="513" y="178"/>
                  </a:cubicBezTo>
                  <a:cubicBezTo>
                    <a:pt x="513" y="182"/>
                    <a:pt x="522" y="180"/>
                    <a:pt x="522" y="184"/>
                  </a:cubicBezTo>
                  <a:cubicBezTo>
                    <a:pt x="522" y="185"/>
                    <a:pt x="520" y="185"/>
                    <a:pt x="520" y="186"/>
                  </a:cubicBezTo>
                  <a:cubicBezTo>
                    <a:pt x="520" y="188"/>
                    <a:pt x="518" y="190"/>
                    <a:pt x="518" y="192"/>
                  </a:cubicBezTo>
                  <a:cubicBezTo>
                    <a:pt x="518" y="193"/>
                    <a:pt x="519" y="193"/>
                    <a:pt x="519" y="194"/>
                  </a:cubicBezTo>
                  <a:cubicBezTo>
                    <a:pt x="519" y="196"/>
                    <a:pt x="516" y="197"/>
                    <a:pt x="516" y="199"/>
                  </a:cubicBezTo>
                  <a:cubicBezTo>
                    <a:pt x="516" y="202"/>
                    <a:pt x="518" y="203"/>
                    <a:pt x="520" y="205"/>
                  </a:cubicBezTo>
                  <a:cubicBezTo>
                    <a:pt x="522" y="207"/>
                    <a:pt x="523" y="207"/>
                    <a:pt x="526" y="209"/>
                  </a:cubicBezTo>
                  <a:cubicBezTo>
                    <a:pt x="529" y="210"/>
                    <a:pt x="531" y="211"/>
                    <a:pt x="534" y="213"/>
                  </a:cubicBezTo>
                  <a:cubicBezTo>
                    <a:pt x="536" y="214"/>
                    <a:pt x="537" y="215"/>
                    <a:pt x="539" y="215"/>
                  </a:cubicBezTo>
                  <a:cubicBezTo>
                    <a:pt x="540" y="215"/>
                    <a:pt x="541" y="214"/>
                    <a:pt x="542" y="213"/>
                  </a:cubicBezTo>
                  <a:cubicBezTo>
                    <a:pt x="543" y="212"/>
                    <a:pt x="545" y="211"/>
                    <a:pt x="545" y="208"/>
                  </a:cubicBezTo>
                  <a:cubicBezTo>
                    <a:pt x="545" y="207"/>
                    <a:pt x="544" y="206"/>
                    <a:pt x="544" y="204"/>
                  </a:cubicBezTo>
                  <a:cubicBezTo>
                    <a:pt x="544" y="203"/>
                    <a:pt x="545" y="202"/>
                    <a:pt x="545" y="201"/>
                  </a:cubicBezTo>
                  <a:cubicBezTo>
                    <a:pt x="545" y="197"/>
                    <a:pt x="541" y="195"/>
                    <a:pt x="539" y="192"/>
                  </a:cubicBezTo>
                  <a:cubicBezTo>
                    <a:pt x="539" y="191"/>
                    <a:pt x="539" y="191"/>
                    <a:pt x="539" y="191"/>
                  </a:cubicBezTo>
                  <a:cubicBezTo>
                    <a:pt x="541" y="191"/>
                    <a:pt x="542" y="192"/>
                    <a:pt x="544" y="191"/>
                  </a:cubicBezTo>
                  <a:cubicBezTo>
                    <a:pt x="545" y="190"/>
                    <a:pt x="545" y="188"/>
                    <a:pt x="545" y="186"/>
                  </a:cubicBezTo>
                  <a:cubicBezTo>
                    <a:pt x="545" y="184"/>
                    <a:pt x="543" y="183"/>
                    <a:pt x="543" y="181"/>
                  </a:cubicBezTo>
                  <a:cubicBezTo>
                    <a:pt x="543" y="178"/>
                    <a:pt x="544" y="176"/>
                    <a:pt x="544" y="173"/>
                  </a:cubicBezTo>
                  <a:cubicBezTo>
                    <a:pt x="544" y="170"/>
                    <a:pt x="539" y="171"/>
                    <a:pt x="539" y="168"/>
                  </a:cubicBezTo>
                  <a:cubicBezTo>
                    <a:pt x="539" y="168"/>
                    <a:pt x="539" y="167"/>
                    <a:pt x="539" y="166"/>
                  </a:cubicBezTo>
                  <a:close/>
                  <a:moveTo>
                    <a:pt x="513" y="195"/>
                  </a:moveTo>
                  <a:cubicBezTo>
                    <a:pt x="513" y="196"/>
                    <a:pt x="513" y="196"/>
                    <a:pt x="513" y="197"/>
                  </a:cubicBezTo>
                  <a:cubicBezTo>
                    <a:pt x="513" y="201"/>
                    <a:pt x="515" y="203"/>
                    <a:pt x="517" y="205"/>
                  </a:cubicBezTo>
                  <a:cubicBezTo>
                    <a:pt x="519" y="207"/>
                    <a:pt x="522" y="208"/>
                    <a:pt x="522" y="211"/>
                  </a:cubicBezTo>
                  <a:cubicBezTo>
                    <a:pt x="522" y="211"/>
                    <a:pt x="522" y="212"/>
                    <a:pt x="522" y="212"/>
                  </a:cubicBezTo>
                  <a:cubicBezTo>
                    <a:pt x="519" y="210"/>
                    <a:pt x="517" y="209"/>
                    <a:pt x="514" y="208"/>
                  </a:cubicBezTo>
                  <a:cubicBezTo>
                    <a:pt x="513" y="207"/>
                    <a:pt x="512" y="207"/>
                    <a:pt x="511" y="206"/>
                  </a:cubicBezTo>
                  <a:cubicBezTo>
                    <a:pt x="511" y="205"/>
                    <a:pt x="512" y="205"/>
                    <a:pt x="511" y="204"/>
                  </a:cubicBezTo>
                  <a:cubicBezTo>
                    <a:pt x="511" y="202"/>
                    <a:pt x="508" y="202"/>
                    <a:pt x="508" y="201"/>
                  </a:cubicBezTo>
                  <a:cubicBezTo>
                    <a:pt x="507" y="199"/>
                    <a:pt x="507" y="198"/>
                    <a:pt x="507" y="196"/>
                  </a:cubicBezTo>
                  <a:cubicBezTo>
                    <a:pt x="507" y="195"/>
                    <a:pt x="508" y="195"/>
                    <a:pt x="508" y="194"/>
                  </a:cubicBezTo>
                  <a:cubicBezTo>
                    <a:pt x="509" y="195"/>
                    <a:pt x="510" y="195"/>
                    <a:pt x="511" y="195"/>
                  </a:cubicBezTo>
                  <a:cubicBezTo>
                    <a:pt x="512" y="195"/>
                    <a:pt x="512" y="195"/>
                    <a:pt x="513" y="195"/>
                  </a:cubicBezTo>
                  <a:close/>
                  <a:moveTo>
                    <a:pt x="522" y="214"/>
                  </a:moveTo>
                  <a:cubicBezTo>
                    <a:pt x="522" y="211"/>
                    <a:pt x="526" y="210"/>
                    <a:pt x="528" y="211"/>
                  </a:cubicBezTo>
                  <a:cubicBezTo>
                    <a:pt x="530" y="212"/>
                    <a:pt x="530" y="215"/>
                    <a:pt x="532" y="216"/>
                  </a:cubicBezTo>
                  <a:cubicBezTo>
                    <a:pt x="534" y="217"/>
                    <a:pt x="536" y="217"/>
                    <a:pt x="536" y="219"/>
                  </a:cubicBezTo>
                  <a:cubicBezTo>
                    <a:pt x="536" y="222"/>
                    <a:pt x="535" y="224"/>
                    <a:pt x="533" y="224"/>
                  </a:cubicBezTo>
                  <a:cubicBezTo>
                    <a:pt x="530" y="224"/>
                    <a:pt x="530" y="222"/>
                    <a:pt x="529" y="220"/>
                  </a:cubicBezTo>
                  <a:cubicBezTo>
                    <a:pt x="527" y="217"/>
                    <a:pt x="522" y="217"/>
                    <a:pt x="522" y="214"/>
                  </a:cubicBezTo>
                  <a:close/>
                  <a:moveTo>
                    <a:pt x="505" y="204"/>
                  </a:moveTo>
                  <a:cubicBezTo>
                    <a:pt x="509" y="207"/>
                    <a:pt x="511" y="207"/>
                    <a:pt x="515" y="210"/>
                  </a:cubicBezTo>
                  <a:cubicBezTo>
                    <a:pt x="517" y="212"/>
                    <a:pt x="517" y="214"/>
                    <a:pt x="519" y="217"/>
                  </a:cubicBezTo>
                  <a:cubicBezTo>
                    <a:pt x="521" y="219"/>
                    <a:pt x="524" y="218"/>
                    <a:pt x="526" y="220"/>
                  </a:cubicBezTo>
                  <a:cubicBezTo>
                    <a:pt x="527" y="222"/>
                    <a:pt x="527" y="224"/>
                    <a:pt x="528" y="226"/>
                  </a:cubicBezTo>
                  <a:cubicBezTo>
                    <a:pt x="528" y="228"/>
                    <a:pt x="529" y="228"/>
                    <a:pt x="529" y="230"/>
                  </a:cubicBezTo>
                  <a:cubicBezTo>
                    <a:pt x="529" y="235"/>
                    <a:pt x="523" y="235"/>
                    <a:pt x="522" y="239"/>
                  </a:cubicBezTo>
                  <a:cubicBezTo>
                    <a:pt x="520" y="244"/>
                    <a:pt x="517" y="248"/>
                    <a:pt x="512" y="248"/>
                  </a:cubicBezTo>
                  <a:cubicBezTo>
                    <a:pt x="511" y="248"/>
                    <a:pt x="510" y="248"/>
                    <a:pt x="509" y="248"/>
                  </a:cubicBezTo>
                  <a:cubicBezTo>
                    <a:pt x="509" y="245"/>
                    <a:pt x="509" y="245"/>
                    <a:pt x="509" y="245"/>
                  </a:cubicBezTo>
                  <a:cubicBezTo>
                    <a:pt x="507" y="245"/>
                    <a:pt x="505" y="244"/>
                    <a:pt x="503" y="244"/>
                  </a:cubicBezTo>
                  <a:cubicBezTo>
                    <a:pt x="503" y="242"/>
                    <a:pt x="503" y="242"/>
                    <a:pt x="503" y="242"/>
                  </a:cubicBezTo>
                  <a:cubicBezTo>
                    <a:pt x="504" y="239"/>
                    <a:pt x="504" y="239"/>
                    <a:pt x="504" y="239"/>
                  </a:cubicBezTo>
                  <a:cubicBezTo>
                    <a:pt x="504" y="233"/>
                    <a:pt x="504" y="233"/>
                    <a:pt x="504" y="233"/>
                  </a:cubicBezTo>
                  <a:cubicBezTo>
                    <a:pt x="504" y="231"/>
                    <a:pt x="505" y="230"/>
                    <a:pt x="505" y="228"/>
                  </a:cubicBezTo>
                  <a:cubicBezTo>
                    <a:pt x="505" y="223"/>
                    <a:pt x="505" y="223"/>
                    <a:pt x="505" y="223"/>
                  </a:cubicBezTo>
                  <a:cubicBezTo>
                    <a:pt x="507" y="223"/>
                    <a:pt x="508" y="223"/>
                    <a:pt x="510" y="222"/>
                  </a:cubicBezTo>
                  <a:cubicBezTo>
                    <a:pt x="510" y="221"/>
                    <a:pt x="508" y="220"/>
                    <a:pt x="508" y="219"/>
                  </a:cubicBezTo>
                  <a:cubicBezTo>
                    <a:pt x="508" y="216"/>
                    <a:pt x="508" y="215"/>
                    <a:pt x="507" y="212"/>
                  </a:cubicBezTo>
                  <a:cubicBezTo>
                    <a:pt x="507" y="209"/>
                    <a:pt x="505" y="208"/>
                    <a:pt x="505" y="205"/>
                  </a:cubicBezTo>
                  <a:cubicBezTo>
                    <a:pt x="505" y="205"/>
                    <a:pt x="505" y="205"/>
                    <a:pt x="505" y="204"/>
                  </a:cubicBezTo>
                  <a:close/>
                  <a:moveTo>
                    <a:pt x="537" y="239"/>
                  </a:moveTo>
                  <a:cubicBezTo>
                    <a:pt x="538" y="239"/>
                    <a:pt x="538" y="240"/>
                    <a:pt x="539" y="240"/>
                  </a:cubicBezTo>
                  <a:cubicBezTo>
                    <a:pt x="543" y="240"/>
                    <a:pt x="543" y="234"/>
                    <a:pt x="543" y="230"/>
                  </a:cubicBezTo>
                  <a:cubicBezTo>
                    <a:pt x="543" y="229"/>
                    <a:pt x="541" y="230"/>
                    <a:pt x="540" y="231"/>
                  </a:cubicBezTo>
                  <a:cubicBezTo>
                    <a:pt x="539" y="233"/>
                    <a:pt x="540" y="233"/>
                    <a:pt x="539" y="235"/>
                  </a:cubicBezTo>
                  <a:cubicBezTo>
                    <a:pt x="539" y="235"/>
                    <a:pt x="538" y="235"/>
                    <a:pt x="537" y="236"/>
                  </a:cubicBezTo>
                  <a:cubicBezTo>
                    <a:pt x="537" y="237"/>
                    <a:pt x="537" y="238"/>
                    <a:pt x="537" y="239"/>
                  </a:cubicBezTo>
                  <a:close/>
                  <a:moveTo>
                    <a:pt x="550" y="219"/>
                  </a:moveTo>
                  <a:cubicBezTo>
                    <a:pt x="550" y="219"/>
                    <a:pt x="549" y="219"/>
                    <a:pt x="549" y="219"/>
                  </a:cubicBezTo>
                  <a:cubicBezTo>
                    <a:pt x="548" y="219"/>
                    <a:pt x="548" y="221"/>
                    <a:pt x="548" y="222"/>
                  </a:cubicBezTo>
                  <a:cubicBezTo>
                    <a:pt x="548" y="224"/>
                    <a:pt x="548" y="226"/>
                    <a:pt x="547" y="228"/>
                  </a:cubicBezTo>
                  <a:cubicBezTo>
                    <a:pt x="548" y="228"/>
                    <a:pt x="548" y="228"/>
                    <a:pt x="548" y="228"/>
                  </a:cubicBezTo>
                  <a:cubicBezTo>
                    <a:pt x="550" y="225"/>
                    <a:pt x="549" y="223"/>
                    <a:pt x="550" y="219"/>
                  </a:cubicBezTo>
                  <a:close/>
                  <a:moveTo>
                    <a:pt x="189" y="324"/>
                  </a:moveTo>
                  <a:cubicBezTo>
                    <a:pt x="189" y="325"/>
                    <a:pt x="189" y="326"/>
                    <a:pt x="189" y="327"/>
                  </a:cubicBezTo>
                  <a:cubicBezTo>
                    <a:pt x="191" y="328"/>
                    <a:pt x="193" y="327"/>
                    <a:pt x="195" y="327"/>
                  </a:cubicBezTo>
                  <a:cubicBezTo>
                    <a:pt x="196" y="328"/>
                    <a:pt x="197" y="330"/>
                    <a:pt x="198" y="330"/>
                  </a:cubicBezTo>
                  <a:cubicBezTo>
                    <a:pt x="200" y="330"/>
                    <a:pt x="199" y="328"/>
                    <a:pt x="199" y="327"/>
                  </a:cubicBezTo>
                  <a:cubicBezTo>
                    <a:pt x="199" y="323"/>
                    <a:pt x="193" y="324"/>
                    <a:pt x="189" y="324"/>
                  </a:cubicBezTo>
                  <a:close/>
                  <a:moveTo>
                    <a:pt x="236" y="302"/>
                  </a:moveTo>
                  <a:cubicBezTo>
                    <a:pt x="234" y="302"/>
                    <a:pt x="232" y="304"/>
                    <a:pt x="232" y="306"/>
                  </a:cubicBezTo>
                  <a:cubicBezTo>
                    <a:pt x="232" y="308"/>
                    <a:pt x="235" y="309"/>
                    <a:pt x="237" y="311"/>
                  </a:cubicBezTo>
                  <a:cubicBezTo>
                    <a:pt x="240" y="314"/>
                    <a:pt x="241" y="317"/>
                    <a:pt x="246" y="317"/>
                  </a:cubicBezTo>
                  <a:cubicBezTo>
                    <a:pt x="246" y="313"/>
                    <a:pt x="250" y="312"/>
                    <a:pt x="250" y="308"/>
                  </a:cubicBezTo>
                  <a:cubicBezTo>
                    <a:pt x="250" y="306"/>
                    <a:pt x="249" y="304"/>
                    <a:pt x="249" y="302"/>
                  </a:cubicBezTo>
                  <a:cubicBezTo>
                    <a:pt x="236" y="302"/>
                    <a:pt x="236" y="302"/>
                    <a:pt x="236" y="302"/>
                  </a:cubicBezTo>
                  <a:close/>
                  <a:moveTo>
                    <a:pt x="170" y="261"/>
                  </a:moveTo>
                  <a:cubicBezTo>
                    <a:pt x="170" y="263"/>
                    <a:pt x="170" y="263"/>
                    <a:pt x="170" y="263"/>
                  </a:cubicBezTo>
                  <a:cubicBezTo>
                    <a:pt x="173" y="263"/>
                    <a:pt x="174" y="266"/>
                    <a:pt x="176" y="267"/>
                  </a:cubicBezTo>
                  <a:cubicBezTo>
                    <a:pt x="177" y="264"/>
                    <a:pt x="177" y="262"/>
                    <a:pt x="178" y="260"/>
                  </a:cubicBezTo>
                  <a:cubicBezTo>
                    <a:pt x="177" y="259"/>
                    <a:pt x="177" y="258"/>
                    <a:pt x="175" y="257"/>
                  </a:cubicBezTo>
                  <a:cubicBezTo>
                    <a:pt x="174" y="257"/>
                    <a:pt x="174" y="258"/>
                    <a:pt x="173" y="259"/>
                  </a:cubicBezTo>
                  <a:cubicBezTo>
                    <a:pt x="172" y="259"/>
                    <a:pt x="171" y="260"/>
                    <a:pt x="170" y="261"/>
                  </a:cubicBezTo>
                  <a:close/>
                  <a:moveTo>
                    <a:pt x="319" y="279"/>
                  </a:moveTo>
                  <a:cubicBezTo>
                    <a:pt x="319" y="281"/>
                    <a:pt x="319" y="281"/>
                    <a:pt x="319" y="281"/>
                  </a:cubicBezTo>
                  <a:cubicBezTo>
                    <a:pt x="319" y="283"/>
                    <a:pt x="320" y="284"/>
                    <a:pt x="322" y="284"/>
                  </a:cubicBezTo>
                  <a:cubicBezTo>
                    <a:pt x="323" y="284"/>
                    <a:pt x="323" y="283"/>
                    <a:pt x="324" y="283"/>
                  </a:cubicBezTo>
                  <a:cubicBezTo>
                    <a:pt x="326" y="282"/>
                    <a:pt x="327" y="281"/>
                    <a:pt x="328" y="279"/>
                  </a:cubicBezTo>
                  <a:cubicBezTo>
                    <a:pt x="328" y="278"/>
                    <a:pt x="328" y="278"/>
                    <a:pt x="328" y="278"/>
                  </a:cubicBezTo>
                  <a:cubicBezTo>
                    <a:pt x="325" y="277"/>
                    <a:pt x="323" y="279"/>
                    <a:pt x="319" y="279"/>
                  </a:cubicBezTo>
                  <a:close/>
                  <a:moveTo>
                    <a:pt x="320" y="294"/>
                  </a:moveTo>
                  <a:cubicBezTo>
                    <a:pt x="315" y="294"/>
                    <a:pt x="315" y="294"/>
                    <a:pt x="315" y="294"/>
                  </a:cubicBezTo>
                  <a:cubicBezTo>
                    <a:pt x="315" y="295"/>
                    <a:pt x="315" y="296"/>
                    <a:pt x="315" y="297"/>
                  </a:cubicBezTo>
                  <a:cubicBezTo>
                    <a:pt x="315" y="298"/>
                    <a:pt x="315" y="300"/>
                    <a:pt x="316" y="300"/>
                  </a:cubicBezTo>
                  <a:cubicBezTo>
                    <a:pt x="319" y="300"/>
                    <a:pt x="321" y="298"/>
                    <a:pt x="323" y="295"/>
                  </a:cubicBezTo>
                  <a:cubicBezTo>
                    <a:pt x="322" y="294"/>
                    <a:pt x="321" y="294"/>
                    <a:pt x="320" y="294"/>
                  </a:cubicBezTo>
                  <a:close/>
                  <a:moveTo>
                    <a:pt x="320" y="319"/>
                  </a:moveTo>
                  <a:cubicBezTo>
                    <a:pt x="318" y="321"/>
                    <a:pt x="315" y="322"/>
                    <a:pt x="315" y="324"/>
                  </a:cubicBezTo>
                  <a:cubicBezTo>
                    <a:pt x="315" y="325"/>
                    <a:pt x="314" y="326"/>
                    <a:pt x="314" y="327"/>
                  </a:cubicBezTo>
                  <a:cubicBezTo>
                    <a:pt x="315" y="327"/>
                    <a:pt x="315" y="328"/>
                    <a:pt x="317" y="328"/>
                  </a:cubicBezTo>
                  <a:cubicBezTo>
                    <a:pt x="319" y="328"/>
                    <a:pt x="321" y="327"/>
                    <a:pt x="323" y="325"/>
                  </a:cubicBezTo>
                  <a:cubicBezTo>
                    <a:pt x="325" y="325"/>
                    <a:pt x="327" y="324"/>
                    <a:pt x="327" y="323"/>
                  </a:cubicBezTo>
                  <a:cubicBezTo>
                    <a:pt x="327" y="322"/>
                    <a:pt x="325" y="321"/>
                    <a:pt x="324" y="321"/>
                  </a:cubicBezTo>
                  <a:cubicBezTo>
                    <a:pt x="323" y="320"/>
                    <a:pt x="322" y="319"/>
                    <a:pt x="320" y="319"/>
                  </a:cubicBezTo>
                  <a:close/>
                  <a:moveTo>
                    <a:pt x="310" y="329"/>
                  </a:moveTo>
                  <a:cubicBezTo>
                    <a:pt x="308" y="332"/>
                    <a:pt x="306" y="333"/>
                    <a:pt x="306" y="336"/>
                  </a:cubicBezTo>
                  <a:cubicBezTo>
                    <a:pt x="309" y="335"/>
                    <a:pt x="312" y="334"/>
                    <a:pt x="312" y="330"/>
                  </a:cubicBezTo>
                  <a:cubicBezTo>
                    <a:pt x="312" y="329"/>
                    <a:pt x="312" y="329"/>
                    <a:pt x="312" y="328"/>
                  </a:cubicBezTo>
                  <a:cubicBezTo>
                    <a:pt x="311" y="328"/>
                    <a:pt x="311" y="328"/>
                    <a:pt x="310" y="327"/>
                  </a:cubicBezTo>
                  <a:cubicBezTo>
                    <a:pt x="310" y="328"/>
                    <a:pt x="310" y="328"/>
                    <a:pt x="310" y="329"/>
                  </a:cubicBezTo>
                  <a:close/>
                  <a:moveTo>
                    <a:pt x="372" y="260"/>
                  </a:moveTo>
                  <a:cubicBezTo>
                    <a:pt x="369" y="261"/>
                    <a:pt x="368" y="261"/>
                    <a:pt x="365" y="261"/>
                  </a:cubicBezTo>
                  <a:cubicBezTo>
                    <a:pt x="365" y="263"/>
                    <a:pt x="365" y="263"/>
                    <a:pt x="365" y="263"/>
                  </a:cubicBezTo>
                  <a:cubicBezTo>
                    <a:pt x="370" y="264"/>
                    <a:pt x="373" y="266"/>
                    <a:pt x="378" y="270"/>
                  </a:cubicBezTo>
                  <a:cubicBezTo>
                    <a:pt x="378" y="269"/>
                    <a:pt x="378" y="269"/>
                    <a:pt x="378" y="268"/>
                  </a:cubicBezTo>
                  <a:cubicBezTo>
                    <a:pt x="378" y="264"/>
                    <a:pt x="376" y="260"/>
                    <a:pt x="372" y="260"/>
                  </a:cubicBezTo>
                  <a:close/>
                  <a:moveTo>
                    <a:pt x="329" y="292"/>
                  </a:moveTo>
                  <a:cubicBezTo>
                    <a:pt x="329" y="290"/>
                    <a:pt x="331" y="289"/>
                    <a:pt x="332" y="287"/>
                  </a:cubicBezTo>
                  <a:cubicBezTo>
                    <a:pt x="333" y="284"/>
                    <a:pt x="333" y="281"/>
                    <a:pt x="336" y="280"/>
                  </a:cubicBezTo>
                  <a:cubicBezTo>
                    <a:pt x="337" y="280"/>
                    <a:pt x="339" y="280"/>
                    <a:pt x="340" y="279"/>
                  </a:cubicBezTo>
                  <a:cubicBezTo>
                    <a:pt x="341" y="277"/>
                    <a:pt x="341" y="275"/>
                    <a:pt x="343" y="274"/>
                  </a:cubicBezTo>
                  <a:cubicBezTo>
                    <a:pt x="344" y="273"/>
                    <a:pt x="345" y="274"/>
                    <a:pt x="346" y="273"/>
                  </a:cubicBezTo>
                  <a:cubicBezTo>
                    <a:pt x="348" y="272"/>
                    <a:pt x="347" y="269"/>
                    <a:pt x="349" y="267"/>
                  </a:cubicBezTo>
                  <a:cubicBezTo>
                    <a:pt x="350" y="267"/>
                    <a:pt x="351" y="267"/>
                    <a:pt x="351" y="266"/>
                  </a:cubicBezTo>
                  <a:cubicBezTo>
                    <a:pt x="353" y="265"/>
                    <a:pt x="351" y="262"/>
                    <a:pt x="353" y="261"/>
                  </a:cubicBezTo>
                  <a:cubicBezTo>
                    <a:pt x="355" y="260"/>
                    <a:pt x="356" y="261"/>
                    <a:pt x="359" y="260"/>
                  </a:cubicBezTo>
                  <a:cubicBezTo>
                    <a:pt x="359" y="261"/>
                    <a:pt x="358" y="262"/>
                    <a:pt x="359" y="263"/>
                  </a:cubicBezTo>
                  <a:cubicBezTo>
                    <a:pt x="360" y="264"/>
                    <a:pt x="362" y="264"/>
                    <a:pt x="362" y="265"/>
                  </a:cubicBezTo>
                  <a:cubicBezTo>
                    <a:pt x="362" y="268"/>
                    <a:pt x="357" y="267"/>
                    <a:pt x="357" y="270"/>
                  </a:cubicBezTo>
                  <a:cubicBezTo>
                    <a:pt x="357" y="273"/>
                    <a:pt x="357" y="275"/>
                    <a:pt x="359" y="278"/>
                  </a:cubicBezTo>
                  <a:cubicBezTo>
                    <a:pt x="359" y="278"/>
                    <a:pt x="360" y="278"/>
                    <a:pt x="360" y="278"/>
                  </a:cubicBezTo>
                  <a:cubicBezTo>
                    <a:pt x="360" y="286"/>
                    <a:pt x="355" y="290"/>
                    <a:pt x="352" y="297"/>
                  </a:cubicBezTo>
                  <a:cubicBezTo>
                    <a:pt x="350" y="297"/>
                    <a:pt x="350" y="297"/>
                    <a:pt x="350" y="297"/>
                  </a:cubicBezTo>
                  <a:cubicBezTo>
                    <a:pt x="348" y="297"/>
                    <a:pt x="348" y="299"/>
                    <a:pt x="348" y="300"/>
                  </a:cubicBezTo>
                  <a:cubicBezTo>
                    <a:pt x="346" y="303"/>
                    <a:pt x="344" y="304"/>
                    <a:pt x="342" y="307"/>
                  </a:cubicBezTo>
                  <a:cubicBezTo>
                    <a:pt x="342" y="308"/>
                    <a:pt x="340" y="308"/>
                    <a:pt x="340" y="308"/>
                  </a:cubicBezTo>
                  <a:cubicBezTo>
                    <a:pt x="339" y="311"/>
                    <a:pt x="340" y="315"/>
                    <a:pt x="337" y="316"/>
                  </a:cubicBezTo>
                  <a:cubicBezTo>
                    <a:pt x="337" y="314"/>
                    <a:pt x="337" y="313"/>
                    <a:pt x="337" y="312"/>
                  </a:cubicBezTo>
                  <a:cubicBezTo>
                    <a:pt x="335" y="312"/>
                    <a:pt x="334" y="314"/>
                    <a:pt x="331" y="314"/>
                  </a:cubicBezTo>
                  <a:cubicBezTo>
                    <a:pt x="329" y="314"/>
                    <a:pt x="328" y="314"/>
                    <a:pt x="327" y="314"/>
                  </a:cubicBezTo>
                  <a:cubicBezTo>
                    <a:pt x="327" y="310"/>
                    <a:pt x="325" y="308"/>
                    <a:pt x="325" y="304"/>
                  </a:cubicBezTo>
                  <a:cubicBezTo>
                    <a:pt x="325" y="302"/>
                    <a:pt x="327" y="301"/>
                    <a:pt x="327" y="299"/>
                  </a:cubicBezTo>
                  <a:cubicBezTo>
                    <a:pt x="327" y="298"/>
                    <a:pt x="327" y="298"/>
                    <a:pt x="327" y="297"/>
                  </a:cubicBezTo>
                  <a:cubicBezTo>
                    <a:pt x="327" y="297"/>
                    <a:pt x="327" y="297"/>
                    <a:pt x="327" y="296"/>
                  </a:cubicBezTo>
                  <a:cubicBezTo>
                    <a:pt x="329" y="297"/>
                    <a:pt x="329" y="297"/>
                    <a:pt x="329" y="297"/>
                  </a:cubicBezTo>
                  <a:cubicBezTo>
                    <a:pt x="330" y="296"/>
                    <a:pt x="330" y="296"/>
                    <a:pt x="330" y="296"/>
                  </a:cubicBezTo>
                  <a:cubicBezTo>
                    <a:pt x="330" y="294"/>
                    <a:pt x="329" y="294"/>
                    <a:pt x="329" y="292"/>
                  </a:cubicBezTo>
                  <a:close/>
                  <a:moveTo>
                    <a:pt x="100" y="284"/>
                  </a:moveTo>
                  <a:cubicBezTo>
                    <a:pt x="100" y="290"/>
                    <a:pt x="100" y="290"/>
                    <a:pt x="100" y="290"/>
                  </a:cubicBezTo>
                  <a:cubicBezTo>
                    <a:pt x="100" y="291"/>
                    <a:pt x="99" y="292"/>
                    <a:pt x="99" y="293"/>
                  </a:cubicBezTo>
                  <a:cubicBezTo>
                    <a:pt x="99" y="293"/>
                    <a:pt x="99" y="293"/>
                    <a:pt x="100" y="293"/>
                  </a:cubicBezTo>
                  <a:cubicBezTo>
                    <a:pt x="102" y="293"/>
                    <a:pt x="102" y="291"/>
                    <a:pt x="104" y="290"/>
                  </a:cubicBezTo>
                  <a:cubicBezTo>
                    <a:pt x="106" y="289"/>
                    <a:pt x="108" y="289"/>
                    <a:pt x="108" y="287"/>
                  </a:cubicBezTo>
                  <a:cubicBezTo>
                    <a:pt x="108" y="286"/>
                    <a:pt x="107" y="287"/>
                    <a:pt x="106" y="286"/>
                  </a:cubicBezTo>
                  <a:cubicBezTo>
                    <a:pt x="103" y="285"/>
                    <a:pt x="102" y="284"/>
                    <a:pt x="100" y="284"/>
                  </a:cubicBezTo>
                  <a:close/>
                  <a:moveTo>
                    <a:pt x="130" y="320"/>
                  </a:moveTo>
                  <a:cubicBezTo>
                    <a:pt x="128" y="320"/>
                    <a:pt x="127" y="320"/>
                    <a:pt x="125" y="320"/>
                  </a:cubicBezTo>
                  <a:cubicBezTo>
                    <a:pt x="125" y="323"/>
                    <a:pt x="125" y="323"/>
                    <a:pt x="125" y="323"/>
                  </a:cubicBezTo>
                  <a:cubicBezTo>
                    <a:pt x="127" y="325"/>
                    <a:pt x="127" y="327"/>
                    <a:pt x="130" y="327"/>
                  </a:cubicBezTo>
                  <a:cubicBezTo>
                    <a:pt x="134" y="328"/>
                    <a:pt x="136" y="328"/>
                    <a:pt x="139" y="330"/>
                  </a:cubicBezTo>
                  <a:cubicBezTo>
                    <a:pt x="142" y="327"/>
                    <a:pt x="144" y="325"/>
                    <a:pt x="145" y="321"/>
                  </a:cubicBezTo>
                  <a:cubicBezTo>
                    <a:pt x="144" y="321"/>
                    <a:pt x="144" y="321"/>
                    <a:pt x="143" y="321"/>
                  </a:cubicBezTo>
                  <a:cubicBezTo>
                    <a:pt x="140" y="321"/>
                    <a:pt x="138" y="322"/>
                    <a:pt x="135" y="322"/>
                  </a:cubicBezTo>
                  <a:cubicBezTo>
                    <a:pt x="133" y="322"/>
                    <a:pt x="131" y="321"/>
                    <a:pt x="130" y="320"/>
                  </a:cubicBezTo>
                  <a:close/>
                  <a:moveTo>
                    <a:pt x="26" y="297"/>
                  </a:moveTo>
                  <a:cubicBezTo>
                    <a:pt x="21" y="297"/>
                    <a:pt x="19" y="293"/>
                    <a:pt x="15" y="293"/>
                  </a:cubicBezTo>
                  <a:cubicBezTo>
                    <a:pt x="13" y="293"/>
                    <a:pt x="14" y="297"/>
                    <a:pt x="12" y="298"/>
                  </a:cubicBezTo>
                  <a:cubicBezTo>
                    <a:pt x="11" y="301"/>
                    <a:pt x="9" y="301"/>
                    <a:pt x="8" y="303"/>
                  </a:cubicBezTo>
                  <a:cubicBezTo>
                    <a:pt x="6" y="306"/>
                    <a:pt x="6" y="307"/>
                    <a:pt x="5" y="310"/>
                  </a:cubicBezTo>
                  <a:cubicBezTo>
                    <a:pt x="0" y="319"/>
                    <a:pt x="9" y="312"/>
                    <a:pt x="15" y="312"/>
                  </a:cubicBezTo>
                  <a:cubicBezTo>
                    <a:pt x="19" y="312"/>
                    <a:pt x="21" y="314"/>
                    <a:pt x="25" y="314"/>
                  </a:cubicBezTo>
                  <a:cubicBezTo>
                    <a:pt x="30" y="314"/>
                    <a:pt x="32" y="313"/>
                    <a:pt x="36" y="312"/>
                  </a:cubicBezTo>
                  <a:cubicBezTo>
                    <a:pt x="41" y="311"/>
                    <a:pt x="44" y="310"/>
                    <a:pt x="47" y="306"/>
                  </a:cubicBezTo>
                  <a:cubicBezTo>
                    <a:pt x="50" y="303"/>
                    <a:pt x="53" y="302"/>
                    <a:pt x="57" y="300"/>
                  </a:cubicBezTo>
                  <a:cubicBezTo>
                    <a:pt x="60" y="299"/>
                    <a:pt x="61" y="299"/>
                    <a:pt x="64" y="299"/>
                  </a:cubicBezTo>
                  <a:cubicBezTo>
                    <a:pt x="66" y="298"/>
                    <a:pt x="67" y="298"/>
                    <a:pt x="67" y="297"/>
                  </a:cubicBezTo>
                  <a:cubicBezTo>
                    <a:pt x="67" y="296"/>
                    <a:pt x="66" y="296"/>
                    <a:pt x="66" y="295"/>
                  </a:cubicBezTo>
                  <a:cubicBezTo>
                    <a:pt x="65" y="294"/>
                    <a:pt x="65" y="292"/>
                    <a:pt x="64" y="292"/>
                  </a:cubicBezTo>
                  <a:cubicBezTo>
                    <a:pt x="62" y="292"/>
                    <a:pt x="60" y="294"/>
                    <a:pt x="58" y="293"/>
                  </a:cubicBezTo>
                  <a:cubicBezTo>
                    <a:pt x="57" y="292"/>
                    <a:pt x="57" y="290"/>
                    <a:pt x="55" y="289"/>
                  </a:cubicBezTo>
                  <a:cubicBezTo>
                    <a:pt x="52" y="288"/>
                    <a:pt x="49" y="289"/>
                    <a:pt x="45" y="291"/>
                  </a:cubicBezTo>
                  <a:cubicBezTo>
                    <a:pt x="43" y="292"/>
                    <a:pt x="43" y="293"/>
                    <a:pt x="41" y="294"/>
                  </a:cubicBezTo>
                  <a:cubicBezTo>
                    <a:pt x="38" y="296"/>
                    <a:pt x="36" y="295"/>
                    <a:pt x="33" y="296"/>
                  </a:cubicBezTo>
                  <a:cubicBezTo>
                    <a:pt x="30" y="296"/>
                    <a:pt x="28" y="297"/>
                    <a:pt x="26" y="297"/>
                  </a:cubicBezTo>
                  <a:close/>
                  <a:moveTo>
                    <a:pt x="128" y="23"/>
                  </a:moveTo>
                  <a:cubicBezTo>
                    <a:pt x="130" y="27"/>
                    <a:pt x="133" y="29"/>
                    <a:pt x="133" y="34"/>
                  </a:cubicBezTo>
                  <a:cubicBezTo>
                    <a:pt x="133" y="40"/>
                    <a:pt x="133" y="40"/>
                    <a:pt x="133" y="40"/>
                  </a:cubicBezTo>
                  <a:cubicBezTo>
                    <a:pt x="134" y="41"/>
                    <a:pt x="134" y="41"/>
                    <a:pt x="134" y="41"/>
                  </a:cubicBezTo>
                  <a:cubicBezTo>
                    <a:pt x="136" y="38"/>
                    <a:pt x="138" y="37"/>
                    <a:pt x="139" y="34"/>
                  </a:cubicBezTo>
                  <a:cubicBezTo>
                    <a:pt x="142" y="28"/>
                    <a:pt x="141" y="22"/>
                    <a:pt x="146" y="18"/>
                  </a:cubicBezTo>
                  <a:cubicBezTo>
                    <a:pt x="147" y="19"/>
                    <a:pt x="147" y="21"/>
                    <a:pt x="147" y="23"/>
                  </a:cubicBezTo>
                  <a:cubicBezTo>
                    <a:pt x="153" y="24"/>
                    <a:pt x="156" y="25"/>
                    <a:pt x="160" y="30"/>
                  </a:cubicBezTo>
                  <a:cubicBezTo>
                    <a:pt x="161" y="32"/>
                    <a:pt x="163" y="32"/>
                    <a:pt x="164" y="34"/>
                  </a:cubicBezTo>
                  <a:cubicBezTo>
                    <a:pt x="166" y="37"/>
                    <a:pt x="165" y="40"/>
                    <a:pt x="168" y="40"/>
                  </a:cubicBezTo>
                  <a:cubicBezTo>
                    <a:pt x="170" y="40"/>
                    <a:pt x="171" y="39"/>
                    <a:pt x="173" y="39"/>
                  </a:cubicBezTo>
                  <a:cubicBezTo>
                    <a:pt x="176" y="38"/>
                    <a:pt x="178" y="38"/>
                    <a:pt x="181" y="38"/>
                  </a:cubicBezTo>
                  <a:cubicBezTo>
                    <a:pt x="181" y="35"/>
                    <a:pt x="181" y="32"/>
                    <a:pt x="183" y="30"/>
                  </a:cubicBezTo>
                  <a:cubicBezTo>
                    <a:pt x="186" y="27"/>
                    <a:pt x="191" y="28"/>
                    <a:pt x="195" y="26"/>
                  </a:cubicBezTo>
                  <a:cubicBezTo>
                    <a:pt x="195" y="34"/>
                    <a:pt x="195" y="34"/>
                    <a:pt x="195" y="34"/>
                  </a:cubicBezTo>
                  <a:cubicBezTo>
                    <a:pt x="199" y="34"/>
                    <a:pt x="201" y="33"/>
                    <a:pt x="205" y="34"/>
                  </a:cubicBezTo>
                  <a:cubicBezTo>
                    <a:pt x="209" y="36"/>
                    <a:pt x="211" y="38"/>
                    <a:pt x="215" y="39"/>
                  </a:cubicBezTo>
                  <a:cubicBezTo>
                    <a:pt x="219" y="39"/>
                    <a:pt x="221" y="39"/>
                    <a:pt x="225" y="39"/>
                  </a:cubicBezTo>
                  <a:cubicBezTo>
                    <a:pt x="227" y="39"/>
                    <a:pt x="229" y="39"/>
                    <a:pt x="231" y="38"/>
                  </a:cubicBezTo>
                  <a:cubicBezTo>
                    <a:pt x="230" y="35"/>
                    <a:pt x="230" y="35"/>
                    <a:pt x="230" y="35"/>
                  </a:cubicBezTo>
                  <a:cubicBezTo>
                    <a:pt x="230" y="33"/>
                    <a:pt x="230" y="33"/>
                    <a:pt x="230" y="33"/>
                  </a:cubicBezTo>
                  <a:cubicBezTo>
                    <a:pt x="248" y="33"/>
                    <a:pt x="248" y="33"/>
                    <a:pt x="248" y="33"/>
                  </a:cubicBezTo>
                  <a:cubicBezTo>
                    <a:pt x="252" y="33"/>
                    <a:pt x="254" y="36"/>
                    <a:pt x="256" y="39"/>
                  </a:cubicBezTo>
                  <a:cubicBezTo>
                    <a:pt x="257" y="42"/>
                    <a:pt x="260" y="41"/>
                    <a:pt x="263" y="42"/>
                  </a:cubicBezTo>
                  <a:cubicBezTo>
                    <a:pt x="267" y="43"/>
                    <a:pt x="268" y="46"/>
                    <a:pt x="273" y="48"/>
                  </a:cubicBezTo>
                  <a:cubicBezTo>
                    <a:pt x="275" y="49"/>
                    <a:pt x="276" y="49"/>
                    <a:pt x="278" y="50"/>
                  </a:cubicBezTo>
                  <a:cubicBezTo>
                    <a:pt x="285" y="53"/>
                    <a:pt x="288" y="56"/>
                    <a:pt x="294" y="58"/>
                  </a:cubicBezTo>
                  <a:cubicBezTo>
                    <a:pt x="297" y="59"/>
                    <a:pt x="299" y="59"/>
                    <a:pt x="301" y="60"/>
                  </a:cubicBezTo>
                  <a:cubicBezTo>
                    <a:pt x="303" y="63"/>
                    <a:pt x="304" y="66"/>
                    <a:pt x="308" y="66"/>
                  </a:cubicBezTo>
                  <a:cubicBezTo>
                    <a:pt x="308" y="65"/>
                    <a:pt x="308" y="64"/>
                    <a:pt x="308" y="62"/>
                  </a:cubicBezTo>
                  <a:cubicBezTo>
                    <a:pt x="308" y="58"/>
                    <a:pt x="308" y="55"/>
                    <a:pt x="310" y="51"/>
                  </a:cubicBezTo>
                  <a:cubicBezTo>
                    <a:pt x="310" y="50"/>
                    <a:pt x="311" y="49"/>
                    <a:pt x="311" y="48"/>
                  </a:cubicBezTo>
                  <a:cubicBezTo>
                    <a:pt x="311" y="45"/>
                    <a:pt x="308" y="44"/>
                    <a:pt x="307" y="42"/>
                  </a:cubicBezTo>
                  <a:cubicBezTo>
                    <a:pt x="306" y="40"/>
                    <a:pt x="307" y="39"/>
                    <a:pt x="305" y="38"/>
                  </a:cubicBezTo>
                  <a:cubicBezTo>
                    <a:pt x="303" y="37"/>
                    <a:pt x="301" y="39"/>
                    <a:pt x="299" y="37"/>
                  </a:cubicBezTo>
                  <a:cubicBezTo>
                    <a:pt x="297" y="35"/>
                    <a:pt x="297" y="33"/>
                    <a:pt x="296" y="30"/>
                  </a:cubicBezTo>
                  <a:cubicBezTo>
                    <a:pt x="296" y="26"/>
                    <a:pt x="296" y="24"/>
                    <a:pt x="294" y="21"/>
                  </a:cubicBezTo>
                  <a:cubicBezTo>
                    <a:pt x="292" y="18"/>
                    <a:pt x="289" y="19"/>
                    <a:pt x="287" y="17"/>
                  </a:cubicBezTo>
                  <a:cubicBezTo>
                    <a:pt x="286" y="16"/>
                    <a:pt x="286" y="14"/>
                    <a:pt x="284" y="12"/>
                  </a:cubicBezTo>
                  <a:cubicBezTo>
                    <a:pt x="282" y="11"/>
                    <a:pt x="281" y="12"/>
                    <a:pt x="279" y="12"/>
                  </a:cubicBezTo>
                  <a:cubicBezTo>
                    <a:pt x="265" y="14"/>
                    <a:pt x="265" y="14"/>
                    <a:pt x="265" y="14"/>
                  </a:cubicBezTo>
                  <a:cubicBezTo>
                    <a:pt x="258" y="14"/>
                    <a:pt x="254" y="9"/>
                    <a:pt x="248" y="6"/>
                  </a:cubicBezTo>
                  <a:cubicBezTo>
                    <a:pt x="246" y="6"/>
                    <a:pt x="245" y="6"/>
                    <a:pt x="244" y="6"/>
                  </a:cubicBezTo>
                  <a:cubicBezTo>
                    <a:pt x="237" y="3"/>
                    <a:pt x="233" y="1"/>
                    <a:pt x="225" y="1"/>
                  </a:cubicBezTo>
                  <a:cubicBezTo>
                    <a:pt x="223" y="1"/>
                    <a:pt x="222" y="0"/>
                    <a:pt x="221" y="1"/>
                  </a:cubicBezTo>
                  <a:cubicBezTo>
                    <a:pt x="218" y="2"/>
                    <a:pt x="218" y="4"/>
                    <a:pt x="216" y="6"/>
                  </a:cubicBezTo>
                  <a:cubicBezTo>
                    <a:pt x="214" y="8"/>
                    <a:pt x="211" y="8"/>
                    <a:pt x="208" y="9"/>
                  </a:cubicBezTo>
                  <a:cubicBezTo>
                    <a:pt x="208" y="9"/>
                    <a:pt x="208" y="10"/>
                    <a:pt x="207" y="10"/>
                  </a:cubicBezTo>
                  <a:cubicBezTo>
                    <a:pt x="202" y="10"/>
                    <a:pt x="203" y="1"/>
                    <a:pt x="198" y="1"/>
                  </a:cubicBezTo>
                  <a:cubicBezTo>
                    <a:pt x="195" y="1"/>
                    <a:pt x="194" y="5"/>
                    <a:pt x="190" y="5"/>
                  </a:cubicBezTo>
                  <a:cubicBezTo>
                    <a:pt x="185" y="5"/>
                    <a:pt x="183" y="4"/>
                    <a:pt x="178" y="4"/>
                  </a:cubicBezTo>
                  <a:cubicBezTo>
                    <a:pt x="172" y="4"/>
                    <a:pt x="172" y="4"/>
                    <a:pt x="172" y="4"/>
                  </a:cubicBezTo>
                  <a:cubicBezTo>
                    <a:pt x="169" y="4"/>
                    <a:pt x="167" y="5"/>
                    <a:pt x="163" y="5"/>
                  </a:cubicBezTo>
                  <a:cubicBezTo>
                    <a:pt x="158" y="5"/>
                    <a:pt x="155" y="4"/>
                    <a:pt x="150" y="4"/>
                  </a:cubicBezTo>
                  <a:cubicBezTo>
                    <a:pt x="148" y="4"/>
                    <a:pt x="148" y="6"/>
                    <a:pt x="146" y="8"/>
                  </a:cubicBezTo>
                  <a:cubicBezTo>
                    <a:pt x="144" y="11"/>
                    <a:pt x="143" y="13"/>
                    <a:pt x="142" y="16"/>
                  </a:cubicBezTo>
                  <a:cubicBezTo>
                    <a:pt x="141" y="19"/>
                    <a:pt x="137" y="18"/>
                    <a:pt x="134" y="19"/>
                  </a:cubicBezTo>
                  <a:cubicBezTo>
                    <a:pt x="132" y="20"/>
                    <a:pt x="131" y="22"/>
                    <a:pt x="128" y="23"/>
                  </a:cubicBezTo>
                  <a:close/>
                  <a:moveTo>
                    <a:pt x="177" y="44"/>
                  </a:moveTo>
                  <a:cubicBezTo>
                    <a:pt x="179" y="44"/>
                    <a:pt x="181" y="45"/>
                    <a:pt x="182" y="47"/>
                  </a:cubicBezTo>
                  <a:cubicBezTo>
                    <a:pt x="180" y="48"/>
                    <a:pt x="179" y="50"/>
                    <a:pt x="176" y="50"/>
                  </a:cubicBezTo>
                  <a:cubicBezTo>
                    <a:pt x="175" y="50"/>
                    <a:pt x="175" y="48"/>
                    <a:pt x="174" y="47"/>
                  </a:cubicBezTo>
                  <a:cubicBezTo>
                    <a:pt x="173" y="46"/>
                    <a:pt x="172" y="45"/>
                    <a:pt x="172" y="44"/>
                  </a:cubicBezTo>
                  <a:cubicBezTo>
                    <a:pt x="177" y="44"/>
                    <a:pt x="177" y="44"/>
                    <a:pt x="177" y="44"/>
                  </a:cubicBezTo>
                  <a:close/>
                  <a:moveTo>
                    <a:pt x="164" y="44"/>
                  </a:moveTo>
                  <a:cubicBezTo>
                    <a:pt x="167" y="44"/>
                    <a:pt x="169" y="45"/>
                    <a:pt x="171" y="47"/>
                  </a:cubicBezTo>
                  <a:cubicBezTo>
                    <a:pt x="171" y="50"/>
                    <a:pt x="171" y="50"/>
                    <a:pt x="171" y="50"/>
                  </a:cubicBezTo>
                  <a:cubicBezTo>
                    <a:pt x="167" y="50"/>
                    <a:pt x="165" y="51"/>
                    <a:pt x="162" y="51"/>
                  </a:cubicBezTo>
                  <a:cubicBezTo>
                    <a:pt x="162" y="48"/>
                    <a:pt x="162" y="47"/>
                    <a:pt x="162" y="44"/>
                  </a:cubicBezTo>
                  <a:cubicBezTo>
                    <a:pt x="163" y="44"/>
                    <a:pt x="163" y="44"/>
                    <a:pt x="164" y="44"/>
                  </a:cubicBezTo>
                  <a:close/>
                  <a:moveTo>
                    <a:pt x="150" y="45"/>
                  </a:moveTo>
                  <a:cubicBezTo>
                    <a:pt x="150" y="43"/>
                    <a:pt x="153" y="41"/>
                    <a:pt x="155" y="43"/>
                  </a:cubicBezTo>
                  <a:cubicBezTo>
                    <a:pt x="157" y="44"/>
                    <a:pt x="157" y="45"/>
                    <a:pt x="157" y="47"/>
                  </a:cubicBezTo>
                  <a:cubicBezTo>
                    <a:pt x="157" y="48"/>
                    <a:pt x="157" y="50"/>
                    <a:pt x="155" y="50"/>
                  </a:cubicBezTo>
                  <a:cubicBezTo>
                    <a:pt x="152" y="50"/>
                    <a:pt x="150" y="48"/>
                    <a:pt x="150" y="45"/>
                  </a:cubicBezTo>
                  <a:close/>
                  <a:moveTo>
                    <a:pt x="117" y="26"/>
                  </a:moveTo>
                  <a:cubicBezTo>
                    <a:pt x="117" y="27"/>
                    <a:pt x="119" y="28"/>
                    <a:pt x="121" y="28"/>
                  </a:cubicBezTo>
                  <a:cubicBezTo>
                    <a:pt x="124" y="28"/>
                    <a:pt x="124" y="28"/>
                    <a:pt x="124" y="28"/>
                  </a:cubicBezTo>
                  <a:cubicBezTo>
                    <a:pt x="124" y="28"/>
                    <a:pt x="124" y="27"/>
                    <a:pt x="124" y="27"/>
                  </a:cubicBezTo>
                  <a:cubicBezTo>
                    <a:pt x="124" y="25"/>
                    <a:pt x="125" y="23"/>
                    <a:pt x="123" y="22"/>
                  </a:cubicBezTo>
                  <a:cubicBezTo>
                    <a:pt x="121" y="22"/>
                    <a:pt x="121" y="23"/>
                    <a:pt x="120" y="24"/>
                  </a:cubicBezTo>
                  <a:cubicBezTo>
                    <a:pt x="119" y="24"/>
                    <a:pt x="117" y="25"/>
                    <a:pt x="117" y="26"/>
                  </a:cubicBezTo>
                  <a:close/>
                  <a:moveTo>
                    <a:pt x="132" y="11"/>
                  </a:moveTo>
                  <a:cubicBezTo>
                    <a:pt x="132" y="10"/>
                    <a:pt x="133" y="10"/>
                    <a:pt x="134" y="9"/>
                  </a:cubicBezTo>
                  <a:cubicBezTo>
                    <a:pt x="134" y="8"/>
                    <a:pt x="135" y="6"/>
                    <a:pt x="137" y="6"/>
                  </a:cubicBezTo>
                  <a:cubicBezTo>
                    <a:pt x="138" y="7"/>
                    <a:pt x="138" y="8"/>
                    <a:pt x="138" y="9"/>
                  </a:cubicBezTo>
                  <a:cubicBezTo>
                    <a:pt x="138" y="11"/>
                    <a:pt x="138" y="13"/>
                    <a:pt x="136" y="13"/>
                  </a:cubicBezTo>
                  <a:cubicBezTo>
                    <a:pt x="134" y="13"/>
                    <a:pt x="132" y="13"/>
                    <a:pt x="132" y="11"/>
                  </a:cubicBezTo>
                  <a:close/>
                  <a:moveTo>
                    <a:pt x="105" y="31"/>
                  </a:moveTo>
                  <a:cubicBezTo>
                    <a:pt x="106" y="32"/>
                    <a:pt x="107" y="33"/>
                    <a:pt x="107" y="34"/>
                  </a:cubicBezTo>
                  <a:cubicBezTo>
                    <a:pt x="110" y="33"/>
                    <a:pt x="112" y="32"/>
                    <a:pt x="113" y="30"/>
                  </a:cubicBezTo>
                  <a:cubicBezTo>
                    <a:pt x="113" y="28"/>
                    <a:pt x="113" y="28"/>
                    <a:pt x="113" y="28"/>
                  </a:cubicBezTo>
                  <a:cubicBezTo>
                    <a:pt x="110" y="28"/>
                    <a:pt x="108" y="29"/>
                    <a:pt x="105" y="31"/>
                  </a:cubicBezTo>
                  <a:close/>
                  <a:moveTo>
                    <a:pt x="47" y="17"/>
                  </a:moveTo>
                  <a:cubicBezTo>
                    <a:pt x="42" y="17"/>
                    <a:pt x="39" y="19"/>
                    <a:pt x="33" y="20"/>
                  </a:cubicBezTo>
                  <a:cubicBezTo>
                    <a:pt x="31" y="21"/>
                    <a:pt x="31" y="23"/>
                    <a:pt x="29" y="23"/>
                  </a:cubicBezTo>
                  <a:cubicBezTo>
                    <a:pt x="26" y="23"/>
                    <a:pt x="26" y="19"/>
                    <a:pt x="23" y="19"/>
                  </a:cubicBezTo>
                  <a:cubicBezTo>
                    <a:pt x="22" y="19"/>
                    <a:pt x="22" y="20"/>
                    <a:pt x="21" y="22"/>
                  </a:cubicBezTo>
                  <a:cubicBezTo>
                    <a:pt x="20" y="23"/>
                    <a:pt x="18" y="24"/>
                    <a:pt x="18" y="27"/>
                  </a:cubicBezTo>
                  <a:cubicBezTo>
                    <a:pt x="18" y="31"/>
                    <a:pt x="19" y="34"/>
                    <a:pt x="20" y="38"/>
                  </a:cubicBezTo>
                  <a:cubicBezTo>
                    <a:pt x="21" y="39"/>
                    <a:pt x="23" y="39"/>
                    <a:pt x="24" y="40"/>
                  </a:cubicBezTo>
                  <a:cubicBezTo>
                    <a:pt x="27" y="42"/>
                    <a:pt x="25" y="45"/>
                    <a:pt x="27" y="49"/>
                  </a:cubicBezTo>
                  <a:cubicBezTo>
                    <a:pt x="28" y="51"/>
                    <a:pt x="31" y="49"/>
                    <a:pt x="33" y="50"/>
                  </a:cubicBezTo>
                  <a:cubicBezTo>
                    <a:pt x="37" y="51"/>
                    <a:pt x="38" y="54"/>
                    <a:pt x="41" y="57"/>
                  </a:cubicBezTo>
                  <a:cubicBezTo>
                    <a:pt x="44" y="61"/>
                    <a:pt x="47" y="61"/>
                    <a:pt x="52" y="62"/>
                  </a:cubicBezTo>
                  <a:cubicBezTo>
                    <a:pt x="55" y="63"/>
                    <a:pt x="57" y="65"/>
                    <a:pt x="60" y="65"/>
                  </a:cubicBezTo>
                  <a:cubicBezTo>
                    <a:pt x="66" y="65"/>
                    <a:pt x="66" y="65"/>
                    <a:pt x="66" y="65"/>
                  </a:cubicBezTo>
                  <a:cubicBezTo>
                    <a:pt x="68" y="65"/>
                    <a:pt x="69" y="64"/>
                    <a:pt x="71" y="62"/>
                  </a:cubicBezTo>
                  <a:cubicBezTo>
                    <a:pt x="72" y="61"/>
                    <a:pt x="73" y="61"/>
                    <a:pt x="74" y="60"/>
                  </a:cubicBezTo>
                  <a:cubicBezTo>
                    <a:pt x="76" y="58"/>
                    <a:pt x="77" y="54"/>
                    <a:pt x="81" y="54"/>
                  </a:cubicBezTo>
                  <a:cubicBezTo>
                    <a:pt x="84" y="53"/>
                    <a:pt x="88" y="54"/>
                    <a:pt x="90" y="51"/>
                  </a:cubicBezTo>
                  <a:cubicBezTo>
                    <a:pt x="91" y="49"/>
                    <a:pt x="91" y="48"/>
                    <a:pt x="91" y="46"/>
                  </a:cubicBezTo>
                  <a:cubicBezTo>
                    <a:pt x="91" y="41"/>
                    <a:pt x="91" y="38"/>
                    <a:pt x="89" y="33"/>
                  </a:cubicBezTo>
                  <a:cubicBezTo>
                    <a:pt x="87" y="33"/>
                    <a:pt x="86" y="34"/>
                    <a:pt x="84" y="34"/>
                  </a:cubicBezTo>
                  <a:cubicBezTo>
                    <a:pt x="82" y="34"/>
                    <a:pt x="80" y="33"/>
                    <a:pt x="80" y="31"/>
                  </a:cubicBezTo>
                  <a:cubicBezTo>
                    <a:pt x="80" y="29"/>
                    <a:pt x="80" y="29"/>
                    <a:pt x="80" y="29"/>
                  </a:cubicBezTo>
                  <a:cubicBezTo>
                    <a:pt x="82" y="29"/>
                    <a:pt x="83" y="28"/>
                    <a:pt x="84" y="28"/>
                  </a:cubicBezTo>
                  <a:cubicBezTo>
                    <a:pt x="83" y="24"/>
                    <a:pt x="79" y="23"/>
                    <a:pt x="75" y="22"/>
                  </a:cubicBezTo>
                  <a:cubicBezTo>
                    <a:pt x="72" y="21"/>
                    <a:pt x="70" y="20"/>
                    <a:pt x="68" y="18"/>
                  </a:cubicBezTo>
                  <a:cubicBezTo>
                    <a:pt x="67" y="17"/>
                    <a:pt x="67" y="16"/>
                    <a:pt x="65" y="16"/>
                  </a:cubicBezTo>
                  <a:cubicBezTo>
                    <a:pt x="61" y="16"/>
                    <a:pt x="58" y="18"/>
                    <a:pt x="54" y="18"/>
                  </a:cubicBezTo>
                  <a:cubicBezTo>
                    <a:pt x="52" y="18"/>
                    <a:pt x="50" y="17"/>
                    <a:pt x="47" y="17"/>
                  </a:cubicBezTo>
                  <a:close/>
                  <a:moveTo>
                    <a:pt x="84" y="65"/>
                  </a:moveTo>
                  <a:cubicBezTo>
                    <a:pt x="86" y="64"/>
                    <a:pt x="86" y="61"/>
                    <a:pt x="88" y="61"/>
                  </a:cubicBezTo>
                  <a:cubicBezTo>
                    <a:pt x="90" y="61"/>
                    <a:pt x="90" y="62"/>
                    <a:pt x="91" y="64"/>
                  </a:cubicBezTo>
                  <a:cubicBezTo>
                    <a:pt x="91" y="64"/>
                    <a:pt x="92" y="64"/>
                    <a:pt x="92" y="65"/>
                  </a:cubicBezTo>
                  <a:cubicBezTo>
                    <a:pt x="92" y="66"/>
                    <a:pt x="92" y="66"/>
                    <a:pt x="91" y="67"/>
                  </a:cubicBezTo>
                  <a:cubicBezTo>
                    <a:pt x="88" y="66"/>
                    <a:pt x="87" y="66"/>
                    <a:pt x="84" y="65"/>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noEditPoints="1"/>
            </p:cNvSpPr>
            <p:nvPr/>
          </p:nvSpPr>
          <p:spPr bwMode="auto">
            <a:xfrm>
              <a:off x="4999038" y="2982913"/>
              <a:ext cx="425450" cy="436563"/>
            </a:xfrm>
            <a:custGeom>
              <a:avLst/>
              <a:gdLst/>
              <a:ahLst/>
              <a:cxnLst>
                <a:cxn ang="0">
                  <a:pos x="126" y="75"/>
                </a:cxn>
                <a:cxn ang="0">
                  <a:pos x="140" y="84"/>
                </a:cxn>
                <a:cxn ang="0">
                  <a:pos x="131" y="70"/>
                </a:cxn>
                <a:cxn ang="0">
                  <a:pos x="58" y="141"/>
                </a:cxn>
                <a:cxn ang="0">
                  <a:pos x="61" y="155"/>
                </a:cxn>
                <a:cxn ang="0">
                  <a:pos x="72" y="160"/>
                </a:cxn>
                <a:cxn ang="0">
                  <a:pos x="69" y="141"/>
                </a:cxn>
                <a:cxn ang="0">
                  <a:pos x="90" y="124"/>
                </a:cxn>
                <a:cxn ang="0">
                  <a:pos x="87" y="146"/>
                </a:cxn>
                <a:cxn ang="0">
                  <a:pos x="90" y="154"/>
                </a:cxn>
                <a:cxn ang="0">
                  <a:pos x="102" y="155"/>
                </a:cxn>
                <a:cxn ang="0">
                  <a:pos x="107" y="146"/>
                </a:cxn>
                <a:cxn ang="0">
                  <a:pos x="116" y="126"/>
                </a:cxn>
                <a:cxn ang="0">
                  <a:pos x="108" y="110"/>
                </a:cxn>
                <a:cxn ang="0">
                  <a:pos x="90" y="124"/>
                </a:cxn>
                <a:cxn ang="0">
                  <a:pos x="136" y="101"/>
                </a:cxn>
                <a:cxn ang="0">
                  <a:pos x="144" y="119"/>
                </a:cxn>
                <a:cxn ang="0">
                  <a:pos x="139" y="115"/>
                </a:cxn>
                <a:cxn ang="0">
                  <a:pos x="131" y="124"/>
                </a:cxn>
                <a:cxn ang="0">
                  <a:pos x="131" y="141"/>
                </a:cxn>
                <a:cxn ang="0">
                  <a:pos x="141" y="149"/>
                </a:cxn>
                <a:cxn ang="0">
                  <a:pos x="130" y="154"/>
                </a:cxn>
                <a:cxn ang="0">
                  <a:pos x="122" y="167"/>
                </a:cxn>
                <a:cxn ang="0">
                  <a:pos x="110" y="173"/>
                </a:cxn>
                <a:cxn ang="0">
                  <a:pos x="109" y="157"/>
                </a:cxn>
                <a:cxn ang="0">
                  <a:pos x="116" y="143"/>
                </a:cxn>
                <a:cxn ang="0">
                  <a:pos x="119" y="131"/>
                </a:cxn>
                <a:cxn ang="0">
                  <a:pos x="122" y="111"/>
                </a:cxn>
                <a:cxn ang="0">
                  <a:pos x="167" y="155"/>
                </a:cxn>
                <a:cxn ang="0">
                  <a:pos x="161" y="148"/>
                </a:cxn>
                <a:cxn ang="0">
                  <a:pos x="85" y="17"/>
                </a:cxn>
                <a:cxn ang="0">
                  <a:pos x="14" y="4"/>
                </a:cxn>
                <a:cxn ang="0">
                  <a:pos x="96" y="22"/>
                </a:cxn>
                <a:cxn ang="0">
                  <a:pos x="89" y="34"/>
                </a:cxn>
                <a:cxn ang="0">
                  <a:pos x="85" y="39"/>
                </a:cxn>
                <a:cxn ang="0">
                  <a:pos x="108" y="70"/>
                </a:cxn>
                <a:cxn ang="0">
                  <a:pos x="114" y="98"/>
                </a:cxn>
                <a:cxn ang="0">
                  <a:pos x="102" y="96"/>
                </a:cxn>
                <a:cxn ang="0">
                  <a:pos x="75" y="105"/>
                </a:cxn>
                <a:cxn ang="0">
                  <a:pos x="67" y="122"/>
                </a:cxn>
                <a:cxn ang="0">
                  <a:pos x="46" y="118"/>
                </a:cxn>
                <a:cxn ang="0">
                  <a:pos x="37" y="106"/>
                </a:cxn>
                <a:cxn ang="0">
                  <a:pos x="47" y="81"/>
                </a:cxn>
                <a:cxn ang="0">
                  <a:pos x="37" y="72"/>
                </a:cxn>
                <a:cxn ang="0">
                  <a:pos x="6" y="48"/>
                </a:cxn>
                <a:cxn ang="0">
                  <a:pos x="9" y="25"/>
                </a:cxn>
                <a:cxn ang="0">
                  <a:pos x="14" y="8"/>
                </a:cxn>
                <a:cxn ang="0">
                  <a:pos x="46" y="10"/>
                </a:cxn>
                <a:cxn ang="0">
                  <a:pos x="32" y="7"/>
                </a:cxn>
              </a:cxnLst>
              <a:rect l="0" t="0" r="r" b="b"/>
              <a:pathLst>
                <a:path w="169" h="173">
                  <a:moveTo>
                    <a:pt x="131" y="70"/>
                  </a:moveTo>
                  <a:cubicBezTo>
                    <a:pt x="130" y="70"/>
                    <a:pt x="130" y="71"/>
                    <a:pt x="129" y="72"/>
                  </a:cubicBezTo>
                  <a:cubicBezTo>
                    <a:pt x="128" y="73"/>
                    <a:pt x="126" y="73"/>
                    <a:pt x="126" y="75"/>
                  </a:cubicBezTo>
                  <a:cubicBezTo>
                    <a:pt x="126" y="76"/>
                    <a:pt x="128" y="76"/>
                    <a:pt x="129" y="77"/>
                  </a:cubicBezTo>
                  <a:cubicBezTo>
                    <a:pt x="131" y="81"/>
                    <a:pt x="133" y="86"/>
                    <a:pt x="138" y="86"/>
                  </a:cubicBezTo>
                  <a:cubicBezTo>
                    <a:pt x="139" y="86"/>
                    <a:pt x="139" y="85"/>
                    <a:pt x="140" y="84"/>
                  </a:cubicBezTo>
                  <a:cubicBezTo>
                    <a:pt x="143" y="81"/>
                    <a:pt x="145" y="79"/>
                    <a:pt x="145" y="75"/>
                  </a:cubicBezTo>
                  <a:cubicBezTo>
                    <a:pt x="145" y="71"/>
                    <a:pt x="140" y="72"/>
                    <a:pt x="136" y="72"/>
                  </a:cubicBezTo>
                  <a:cubicBezTo>
                    <a:pt x="134" y="72"/>
                    <a:pt x="133" y="70"/>
                    <a:pt x="131" y="70"/>
                  </a:cubicBezTo>
                  <a:close/>
                  <a:moveTo>
                    <a:pt x="62" y="136"/>
                  </a:moveTo>
                  <a:cubicBezTo>
                    <a:pt x="61" y="137"/>
                    <a:pt x="61" y="139"/>
                    <a:pt x="61" y="141"/>
                  </a:cubicBezTo>
                  <a:cubicBezTo>
                    <a:pt x="61" y="141"/>
                    <a:pt x="59" y="141"/>
                    <a:pt x="58" y="141"/>
                  </a:cubicBezTo>
                  <a:cubicBezTo>
                    <a:pt x="57" y="142"/>
                    <a:pt x="56" y="144"/>
                    <a:pt x="56" y="145"/>
                  </a:cubicBezTo>
                  <a:cubicBezTo>
                    <a:pt x="56" y="147"/>
                    <a:pt x="58" y="148"/>
                    <a:pt x="59" y="150"/>
                  </a:cubicBezTo>
                  <a:cubicBezTo>
                    <a:pt x="60" y="152"/>
                    <a:pt x="59" y="154"/>
                    <a:pt x="61" y="155"/>
                  </a:cubicBezTo>
                  <a:cubicBezTo>
                    <a:pt x="61" y="155"/>
                    <a:pt x="62" y="155"/>
                    <a:pt x="63" y="155"/>
                  </a:cubicBezTo>
                  <a:cubicBezTo>
                    <a:pt x="66" y="157"/>
                    <a:pt x="66" y="160"/>
                    <a:pt x="69" y="160"/>
                  </a:cubicBezTo>
                  <a:cubicBezTo>
                    <a:pt x="70" y="160"/>
                    <a:pt x="71" y="160"/>
                    <a:pt x="72" y="160"/>
                  </a:cubicBezTo>
                  <a:cubicBezTo>
                    <a:pt x="72" y="157"/>
                    <a:pt x="71" y="155"/>
                    <a:pt x="71" y="152"/>
                  </a:cubicBezTo>
                  <a:cubicBezTo>
                    <a:pt x="71" y="150"/>
                    <a:pt x="72" y="148"/>
                    <a:pt x="72" y="145"/>
                  </a:cubicBezTo>
                  <a:cubicBezTo>
                    <a:pt x="72" y="143"/>
                    <a:pt x="69" y="143"/>
                    <a:pt x="69" y="141"/>
                  </a:cubicBezTo>
                  <a:cubicBezTo>
                    <a:pt x="68" y="140"/>
                    <a:pt x="69" y="139"/>
                    <a:pt x="68" y="138"/>
                  </a:cubicBezTo>
                  <a:cubicBezTo>
                    <a:pt x="67" y="136"/>
                    <a:pt x="65" y="137"/>
                    <a:pt x="62" y="136"/>
                  </a:cubicBezTo>
                  <a:close/>
                  <a:moveTo>
                    <a:pt x="90" y="124"/>
                  </a:moveTo>
                  <a:cubicBezTo>
                    <a:pt x="90" y="128"/>
                    <a:pt x="91" y="131"/>
                    <a:pt x="91" y="135"/>
                  </a:cubicBezTo>
                  <a:cubicBezTo>
                    <a:pt x="91" y="137"/>
                    <a:pt x="90" y="137"/>
                    <a:pt x="89" y="139"/>
                  </a:cubicBezTo>
                  <a:cubicBezTo>
                    <a:pt x="87" y="141"/>
                    <a:pt x="88" y="143"/>
                    <a:pt x="87" y="146"/>
                  </a:cubicBezTo>
                  <a:cubicBezTo>
                    <a:pt x="86" y="148"/>
                    <a:pt x="85" y="150"/>
                    <a:pt x="85" y="152"/>
                  </a:cubicBezTo>
                  <a:cubicBezTo>
                    <a:pt x="85" y="154"/>
                    <a:pt x="86" y="155"/>
                    <a:pt x="88" y="156"/>
                  </a:cubicBezTo>
                  <a:cubicBezTo>
                    <a:pt x="90" y="154"/>
                    <a:pt x="90" y="154"/>
                    <a:pt x="90" y="154"/>
                  </a:cubicBezTo>
                  <a:cubicBezTo>
                    <a:pt x="92" y="154"/>
                    <a:pt x="92" y="156"/>
                    <a:pt x="94" y="156"/>
                  </a:cubicBezTo>
                  <a:cubicBezTo>
                    <a:pt x="97" y="156"/>
                    <a:pt x="96" y="151"/>
                    <a:pt x="99" y="151"/>
                  </a:cubicBezTo>
                  <a:cubicBezTo>
                    <a:pt x="101" y="151"/>
                    <a:pt x="101" y="154"/>
                    <a:pt x="102" y="155"/>
                  </a:cubicBezTo>
                  <a:cubicBezTo>
                    <a:pt x="102" y="156"/>
                    <a:pt x="104" y="156"/>
                    <a:pt x="105" y="157"/>
                  </a:cubicBezTo>
                  <a:cubicBezTo>
                    <a:pt x="106" y="154"/>
                    <a:pt x="108" y="152"/>
                    <a:pt x="108" y="149"/>
                  </a:cubicBezTo>
                  <a:cubicBezTo>
                    <a:pt x="108" y="148"/>
                    <a:pt x="108" y="147"/>
                    <a:pt x="107" y="146"/>
                  </a:cubicBezTo>
                  <a:cubicBezTo>
                    <a:pt x="107" y="140"/>
                    <a:pt x="107" y="140"/>
                    <a:pt x="107" y="140"/>
                  </a:cubicBezTo>
                  <a:cubicBezTo>
                    <a:pt x="110" y="137"/>
                    <a:pt x="110" y="135"/>
                    <a:pt x="112" y="131"/>
                  </a:cubicBezTo>
                  <a:cubicBezTo>
                    <a:pt x="114" y="129"/>
                    <a:pt x="116" y="129"/>
                    <a:pt x="116" y="126"/>
                  </a:cubicBezTo>
                  <a:cubicBezTo>
                    <a:pt x="116" y="122"/>
                    <a:pt x="115" y="119"/>
                    <a:pt x="114" y="115"/>
                  </a:cubicBezTo>
                  <a:cubicBezTo>
                    <a:pt x="114" y="112"/>
                    <a:pt x="115" y="108"/>
                    <a:pt x="112" y="108"/>
                  </a:cubicBezTo>
                  <a:cubicBezTo>
                    <a:pt x="111" y="108"/>
                    <a:pt x="110" y="110"/>
                    <a:pt x="108" y="110"/>
                  </a:cubicBezTo>
                  <a:cubicBezTo>
                    <a:pt x="104" y="113"/>
                    <a:pt x="102" y="113"/>
                    <a:pt x="98" y="115"/>
                  </a:cubicBezTo>
                  <a:cubicBezTo>
                    <a:pt x="95" y="116"/>
                    <a:pt x="93" y="116"/>
                    <a:pt x="91" y="118"/>
                  </a:cubicBezTo>
                  <a:cubicBezTo>
                    <a:pt x="89" y="120"/>
                    <a:pt x="90" y="122"/>
                    <a:pt x="90" y="124"/>
                  </a:cubicBezTo>
                  <a:close/>
                  <a:moveTo>
                    <a:pt x="122" y="111"/>
                  </a:moveTo>
                  <a:cubicBezTo>
                    <a:pt x="122" y="104"/>
                    <a:pt x="125" y="99"/>
                    <a:pt x="131" y="96"/>
                  </a:cubicBezTo>
                  <a:cubicBezTo>
                    <a:pt x="134" y="94"/>
                    <a:pt x="134" y="99"/>
                    <a:pt x="136" y="101"/>
                  </a:cubicBezTo>
                  <a:cubicBezTo>
                    <a:pt x="138" y="103"/>
                    <a:pt x="141" y="104"/>
                    <a:pt x="141" y="107"/>
                  </a:cubicBezTo>
                  <a:cubicBezTo>
                    <a:pt x="141" y="110"/>
                    <a:pt x="141" y="112"/>
                    <a:pt x="142" y="114"/>
                  </a:cubicBezTo>
                  <a:cubicBezTo>
                    <a:pt x="142" y="116"/>
                    <a:pt x="144" y="117"/>
                    <a:pt x="144" y="119"/>
                  </a:cubicBezTo>
                  <a:cubicBezTo>
                    <a:pt x="144" y="119"/>
                    <a:pt x="144" y="120"/>
                    <a:pt x="144" y="120"/>
                  </a:cubicBezTo>
                  <a:cubicBezTo>
                    <a:pt x="143" y="120"/>
                    <a:pt x="143" y="120"/>
                    <a:pt x="143" y="120"/>
                  </a:cubicBezTo>
                  <a:cubicBezTo>
                    <a:pt x="141" y="119"/>
                    <a:pt x="141" y="115"/>
                    <a:pt x="139" y="115"/>
                  </a:cubicBezTo>
                  <a:cubicBezTo>
                    <a:pt x="138" y="115"/>
                    <a:pt x="137" y="117"/>
                    <a:pt x="136" y="117"/>
                  </a:cubicBezTo>
                  <a:cubicBezTo>
                    <a:pt x="135" y="117"/>
                    <a:pt x="135" y="116"/>
                    <a:pt x="134" y="116"/>
                  </a:cubicBezTo>
                  <a:cubicBezTo>
                    <a:pt x="131" y="116"/>
                    <a:pt x="132" y="121"/>
                    <a:pt x="131" y="124"/>
                  </a:cubicBezTo>
                  <a:cubicBezTo>
                    <a:pt x="131" y="127"/>
                    <a:pt x="128" y="129"/>
                    <a:pt x="128" y="133"/>
                  </a:cubicBezTo>
                  <a:cubicBezTo>
                    <a:pt x="128" y="136"/>
                    <a:pt x="129" y="138"/>
                    <a:pt x="128" y="141"/>
                  </a:cubicBezTo>
                  <a:cubicBezTo>
                    <a:pt x="131" y="141"/>
                    <a:pt x="131" y="141"/>
                    <a:pt x="131" y="141"/>
                  </a:cubicBezTo>
                  <a:cubicBezTo>
                    <a:pt x="132" y="141"/>
                    <a:pt x="133" y="140"/>
                    <a:pt x="133" y="140"/>
                  </a:cubicBezTo>
                  <a:cubicBezTo>
                    <a:pt x="135" y="140"/>
                    <a:pt x="137" y="142"/>
                    <a:pt x="138" y="143"/>
                  </a:cubicBezTo>
                  <a:cubicBezTo>
                    <a:pt x="139" y="146"/>
                    <a:pt x="141" y="146"/>
                    <a:pt x="141" y="149"/>
                  </a:cubicBezTo>
                  <a:cubicBezTo>
                    <a:pt x="141" y="152"/>
                    <a:pt x="138" y="152"/>
                    <a:pt x="135" y="153"/>
                  </a:cubicBezTo>
                  <a:cubicBezTo>
                    <a:pt x="134" y="154"/>
                    <a:pt x="134" y="156"/>
                    <a:pt x="132" y="156"/>
                  </a:cubicBezTo>
                  <a:cubicBezTo>
                    <a:pt x="131" y="156"/>
                    <a:pt x="131" y="155"/>
                    <a:pt x="130" y="154"/>
                  </a:cubicBezTo>
                  <a:cubicBezTo>
                    <a:pt x="122" y="160"/>
                    <a:pt x="122" y="160"/>
                    <a:pt x="122" y="160"/>
                  </a:cubicBezTo>
                  <a:cubicBezTo>
                    <a:pt x="123" y="161"/>
                    <a:pt x="123" y="161"/>
                    <a:pt x="123" y="162"/>
                  </a:cubicBezTo>
                  <a:cubicBezTo>
                    <a:pt x="123" y="164"/>
                    <a:pt x="123" y="165"/>
                    <a:pt x="122" y="167"/>
                  </a:cubicBezTo>
                  <a:cubicBezTo>
                    <a:pt x="122" y="170"/>
                    <a:pt x="122" y="173"/>
                    <a:pt x="119" y="173"/>
                  </a:cubicBezTo>
                  <a:cubicBezTo>
                    <a:pt x="117" y="173"/>
                    <a:pt x="116" y="172"/>
                    <a:pt x="115" y="170"/>
                  </a:cubicBezTo>
                  <a:cubicBezTo>
                    <a:pt x="113" y="171"/>
                    <a:pt x="112" y="173"/>
                    <a:pt x="110" y="173"/>
                  </a:cubicBezTo>
                  <a:cubicBezTo>
                    <a:pt x="108" y="173"/>
                    <a:pt x="108" y="171"/>
                    <a:pt x="107" y="170"/>
                  </a:cubicBezTo>
                  <a:cubicBezTo>
                    <a:pt x="105" y="168"/>
                    <a:pt x="104" y="167"/>
                    <a:pt x="104" y="164"/>
                  </a:cubicBezTo>
                  <a:cubicBezTo>
                    <a:pt x="104" y="160"/>
                    <a:pt x="107" y="159"/>
                    <a:pt x="109" y="157"/>
                  </a:cubicBezTo>
                  <a:cubicBezTo>
                    <a:pt x="111" y="154"/>
                    <a:pt x="111" y="152"/>
                    <a:pt x="113" y="149"/>
                  </a:cubicBezTo>
                  <a:cubicBezTo>
                    <a:pt x="114" y="147"/>
                    <a:pt x="116" y="147"/>
                    <a:pt x="118" y="144"/>
                  </a:cubicBezTo>
                  <a:cubicBezTo>
                    <a:pt x="117" y="144"/>
                    <a:pt x="116" y="144"/>
                    <a:pt x="116" y="143"/>
                  </a:cubicBezTo>
                  <a:cubicBezTo>
                    <a:pt x="116" y="141"/>
                    <a:pt x="118" y="140"/>
                    <a:pt x="118" y="138"/>
                  </a:cubicBezTo>
                  <a:cubicBezTo>
                    <a:pt x="118" y="136"/>
                    <a:pt x="117" y="136"/>
                    <a:pt x="117" y="134"/>
                  </a:cubicBezTo>
                  <a:cubicBezTo>
                    <a:pt x="117" y="133"/>
                    <a:pt x="118" y="132"/>
                    <a:pt x="119" y="131"/>
                  </a:cubicBezTo>
                  <a:cubicBezTo>
                    <a:pt x="120" y="128"/>
                    <a:pt x="118" y="127"/>
                    <a:pt x="119" y="124"/>
                  </a:cubicBezTo>
                  <a:cubicBezTo>
                    <a:pt x="120" y="122"/>
                    <a:pt x="122" y="120"/>
                    <a:pt x="122" y="117"/>
                  </a:cubicBezTo>
                  <a:cubicBezTo>
                    <a:pt x="122" y="111"/>
                    <a:pt x="122" y="111"/>
                    <a:pt x="122" y="111"/>
                  </a:cubicBezTo>
                  <a:close/>
                  <a:moveTo>
                    <a:pt x="161" y="148"/>
                  </a:moveTo>
                  <a:cubicBezTo>
                    <a:pt x="162" y="150"/>
                    <a:pt x="162" y="152"/>
                    <a:pt x="163" y="153"/>
                  </a:cubicBezTo>
                  <a:cubicBezTo>
                    <a:pt x="164" y="155"/>
                    <a:pt x="166" y="154"/>
                    <a:pt x="167" y="155"/>
                  </a:cubicBezTo>
                  <a:cubicBezTo>
                    <a:pt x="168" y="154"/>
                    <a:pt x="169" y="153"/>
                    <a:pt x="169" y="151"/>
                  </a:cubicBezTo>
                  <a:cubicBezTo>
                    <a:pt x="169" y="149"/>
                    <a:pt x="169" y="148"/>
                    <a:pt x="167" y="147"/>
                  </a:cubicBezTo>
                  <a:cubicBezTo>
                    <a:pt x="165" y="146"/>
                    <a:pt x="163" y="147"/>
                    <a:pt x="161" y="148"/>
                  </a:cubicBezTo>
                  <a:close/>
                  <a:moveTo>
                    <a:pt x="50" y="9"/>
                  </a:moveTo>
                  <a:cubicBezTo>
                    <a:pt x="56" y="12"/>
                    <a:pt x="61" y="10"/>
                    <a:pt x="67" y="12"/>
                  </a:cubicBezTo>
                  <a:cubicBezTo>
                    <a:pt x="75" y="13"/>
                    <a:pt x="78" y="17"/>
                    <a:pt x="85" y="17"/>
                  </a:cubicBezTo>
                  <a:cubicBezTo>
                    <a:pt x="87" y="17"/>
                    <a:pt x="87" y="17"/>
                    <a:pt x="88" y="16"/>
                  </a:cubicBezTo>
                  <a:cubicBezTo>
                    <a:pt x="50" y="9"/>
                    <a:pt x="50" y="9"/>
                    <a:pt x="50" y="9"/>
                  </a:cubicBezTo>
                  <a:close/>
                  <a:moveTo>
                    <a:pt x="14" y="4"/>
                  </a:moveTo>
                  <a:cubicBezTo>
                    <a:pt x="88" y="16"/>
                    <a:pt x="88" y="16"/>
                    <a:pt x="88" y="16"/>
                  </a:cubicBezTo>
                  <a:cubicBezTo>
                    <a:pt x="90" y="17"/>
                    <a:pt x="91" y="16"/>
                    <a:pt x="94" y="17"/>
                  </a:cubicBezTo>
                  <a:cubicBezTo>
                    <a:pt x="96" y="17"/>
                    <a:pt x="96" y="20"/>
                    <a:pt x="96" y="22"/>
                  </a:cubicBezTo>
                  <a:cubicBezTo>
                    <a:pt x="96" y="25"/>
                    <a:pt x="93" y="26"/>
                    <a:pt x="91" y="27"/>
                  </a:cubicBezTo>
                  <a:cubicBezTo>
                    <a:pt x="89" y="28"/>
                    <a:pt x="88" y="28"/>
                    <a:pt x="88" y="29"/>
                  </a:cubicBezTo>
                  <a:cubicBezTo>
                    <a:pt x="88" y="29"/>
                    <a:pt x="94" y="41"/>
                    <a:pt x="89" y="34"/>
                  </a:cubicBezTo>
                  <a:cubicBezTo>
                    <a:pt x="88" y="33"/>
                    <a:pt x="87" y="32"/>
                    <a:pt x="86" y="32"/>
                  </a:cubicBezTo>
                  <a:cubicBezTo>
                    <a:pt x="85" y="32"/>
                    <a:pt x="85" y="32"/>
                    <a:pt x="84" y="32"/>
                  </a:cubicBezTo>
                  <a:cubicBezTo>
                    <a:pt x="84" y="35"/>
                    <a:pt x="85" y="37"/>
                    <a:pt x="85" y="39"/>
                  </a:cubicBezTo>
                  <a:cubicBezTo>
                    <a:pt x="85" y="42"/>
                    <a:pt x="83" y="43"/>
                    <a:pt x="83" y="45"/>
                  </a:cubicBezTo>
                  <a:cubicBezTo>
                    <a:pt x="83" y="53"/>
                    <a:pt x="95" y="51"/>
                    <a:pt x="99" y="58"/>
                  </a:cubicBezTo>
                  <a:cubicBezTo>
                    <a:pt x="102" y="64"/>
                    <a:pt x="106" y="65"/>
                    <a:pt x="108" y="70"/>
                  </a:cubicBezTo>
                  <a:cubicBezTo>
                    <a:pt x="109" y="74"/>
                    <a:pt x="111" y="78"/>
                    <a:pt x="115" y="78"/>
                  </a:cubicBezTo>
                  <a:cubicBezTo>
                    <a:pt x="120" y="78"/>
                    <a:pt x="123" y="72"/>
                    <a:pt x="123" y="84"/>
                  </a:cubicBezTo>
                  <a:cubicBezTo>
                    <a:pt x="123" y="105"/>
                    <a:pt x="114" y="86"/>
                    <a:pt x="114" y="98"/>
                  </a:cubicBezTo>
                  <a:cubicBezTo>
                    <a:pt x="114" y="99"/>
                    <a:pt x="114" y="101"/>
                    <a:pt x="112" y="101"/>
                  </a:cubicBezTo>
                  <a:cubicBezTo>
                    <a:pt x="110" y="101"/>
                    <a:pt x="110" y="97"/>
                    <a:pt x="108" y="96"/>
                  </a:cubicBezTo>
                  <a:cubicBezTo>
                    <a:pt x="106" y="96"/>
                    <a:pt x="105" y="96"/>
                    <a:pt x="102" y="96"/>
                  </a:cubicBezTo>
                  <a:cubicBezTo>
                    <a:pt x="95" y="96"/>
                    <a:pt x="92" y="98"/>
                    <a:pt x="85" y="100"/>
                  </a:cubicBezTo>
                  <a:cubicBezTo>
                    <a:pt x="82" y="101"/>
                    <a:pt x="81" y="101"/>
                    <a:pt x="78" y="102"/>
                  </a:cubicBezTo>
                  <a:cubicBezTo>
                    <a:pt x="77" y="103"/>
                    <a:pt x="77" y="104"/>
                    <a:pt x="75" y="105"/>
                  </a:cubicBezTo>
                  <a:cubicBezTo>
                    <a:pt x="73" y="107"/>
                    <a:pt x="72" y="109"/>
                    <a:pt x="72" y="112"/>
                  </a:cubicBezTo>
                  <a:cubicBezTo>
                    <a:pt x="72" y="116"/>
                    <a:pt x="74" y="117"/>
                    <a:pt x="77" y="120"/>
                  </a:cubicBezTo>
                  <a:cubicBezTo>
                    <a:pt x="73" y="122"/>
                    <a:pt x="71" y="122"/>
                    <a:pt x="67" y="122"/>
                  </a:cubicBezTo>
                  <a:cubicBezTo>
                    <a:pt x="63" y="122"/>
                    <a:pt x="61" y="120"/>
                    <a:pt x="57" y="120"/>
                  </a:cubicBezTo>
                  <a:cubicBezTo>
                    <a:pt x="55" y="120"/>
                    <a:pt x="54" y="122"/>
                    <a:pt x="52" y="122"/>
                  </a:cubicBezTo>
                  <a:cubicBezTo>
                    <a:pt x="49" y="122"/>
                    <a:pt x="49" y="119"/>
                    <a:pt x="46" y="118"/>
                  </a:cubicBezTo>
                  <a:cubicBezTo>
                    <a:pt x="44" y="117"/>
                    <a:pt x="42" y="118"/>
                    <a:pt x="40" y="116"/>
                  </a:cubicBezTo>
                  <a:cubicBezTo>
                    <a:pt x="39" y="115"/>
                    <a:pt x="39" y="113"/>
                    <a:pt x="38" y="111"/>
                  </a:cubicBezTo>
                  <a:cubicBezTo>
                    <a:pt x="38" y="109"/>
                    <a:pt x="37" y="108"/>
                    <a:pt x="37" y="106"/>
                  </a:cubicBezTo>
                  <a:cubicBezTo>
                    <a:pt x="37" y="100"/>
                    <a:pt x="40" y="98"/>
                    <a:pt x="40" y="93"/>
                  </a:cubicBezTo>
                  <a:cubicBezTo>
                    <a:pt x="40" y="86"/>
                    <a:pt x="40" y="86"/>
                    <a:pt x="40" y="86"/>
                  </a:cubicBezTo>
                  <a:cubicBezTo>
                    <a:pt x="44" y="86"/>
                    <a:pt x="45" y="84"/>
                    <a:pt x="47" y="81"/>
                  </a:cubicBezTo>
                  <a:cubicBezTo>
                    <a:pt x="48" y="79"/>
                    <a:pt x="49" y="79"/>
                    <a:pt x="49" y="77"/>
                  </a:cubicBezTo>
                  <a:cubicBezTo>
                    <a:pt x="49" y="75"/>
                    <a:pt x="46" y="75"/>
                    <a:pt x="43" y="74"/>
                  </a:cubicBezTo>
                  <a:cubicBezTo>
                    <a:pt x="41" y="74"/>
                    <a:pt x="39" y="73"/>
                    <a:pt x="37" y="72"/>
                  </a:cubicBezTo>
                  <a:cubicBezTo>
                    <a:pt x="34" y="70"/>
                    <a:pt x="33" y="68"/>
                    <a:pt x="30" y="67"/>
                  </a:cubicBezTo>
                  <a:cubicBezTo>
                    <a:pt x="28" y="67"/>
                    <a:pt x="25" y="67"/>
                    <a:pt x="24" y="64"/>
                  </a:cubicBezTo>
                  <a:cubicBezTo>
                    <a:pt x="22" y="54"/>
                    <a:pt x="13" y="54"/>
                    <a:pt x="6" y="48"/>
                  </a:cubicBezTo>
                  <a:cubicBezTo>
                    <a:pt x="3" y="46"/>
                    <a:pt x="0" y="45"/>
                    <a:pt x="0" y="42"/>
                  </a:cubicBezTo>
                  <a:cubicBezTo>
                    <a:pt x="0" y="38"/>
                    <a:pt x="3" y="36"/>
                    <a:pt x="5" y="32"/>
                  </a:cubicBezTo>
                  <a:cubicBezTo>
                    <a:pt x="7" y="29"/>
                    <a:pt x="7" y="27"/>
                    <a:pt x="9" y="25"/>
                  </a:cubicBezTo>
                  <a:cubicBezTo>
                    <a:pt x="11" y="24"/>
                    <a:pt x="13" y="23"/>
                    <a:pt x="13" y="21"/>
                  </a:cubicBezTo>
                  <a:cubicBezTo>
                    <a:pt x="13" y="14"/>
                    <a:pt x="13" y="14"/>
                    <a:pt x="13" y="14"/>
                  </a:cubicBezTo>
                  <a:cubicBezTo>
                    <a:pt x="13" y="11"/>
                    <a:pt x="14" y="10"/>
                    <a:pt x="14" y="8"/>
                  </a:cubicBezTo>
                  <a:cubicBezTo>
                    <a:pt x="14" y="6"/>
                    <a:pt x="14" y="5"/>
                    <a:pt x="14" y="4"/>
                  </a:cubicBezTo>
                  <a:cubicBezTo>
                    <a:pt x="50" y="9"/>
                    <a:pt x="50" y="9"/>
                    <a:pt x="50" y="9"/>
                  </a:cubicBezTo>
                  <a:cubicBezTo>
                    <a:pt x="49" y="9"/>
                    <a:pt x="48" y="10"/>
                    <a:pt x="46" y="10"/>
                  </a:cubicBezTo>
                  <a:cubicBezTo>
                    <a:pt x="40" y="10"/>
                    <a:pt x="40" y="10"/>
                    <a:pt x="40" y="10"/>
                  </a:cubicBezTo>
                  <a:cubicBezTo>
                    <a:pt x="38" y="10"/>
                    <a:pt x="37" y="9"/>
                    <a:pt x="35" y="8"/>
                  </a:cubicBezTo>
                  <a:cubicBezTo>
                    <a:pt x="34" y="7"/>
                    <a:pt x="33" y="8"/>
                    <a:pt x="32" y="7"/>
                  </a:cubicBezTo>
                  <a:cubicBezTo>
                    <a:pt x="29" y="4"/>
                    <a:pt x="28" y="0"/>
                    <a:pt x="24" y="0"/>
                  </a:cubicBezTo>
                  <a:cubicBezTo>
                    <a:pt x="20" y="0"/>
                    <a:pt x="18" y="2"/>
                    <a:pt x="14" y="4"/>
                  </a:cubicBezTo>
                  <a:close/>
                </a:path>
              </a:pathLst>
            </a:custGeom>
            <a:solidFill>
              <a:schemeClr val="bg2">
                <a:lumMod val="95000"/>
              </a:schemeClr>
            </a:solidFill>
            <a:ln w="9525">
              <a:solidFill>
                <a:schemeClr val="tx2">
                  <a:lumMod val="50000"/>
                  <a:lumOff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noEditPoints="1"/>
            </p:cNvSpPr>
            <p:nvPr/>
          </p:nvSpPr>
          <p:spPr bwMode="auto">
            <a:xfrm>
              <a:off x="4999038" y="2982913"/>
              <a:ext cx="425450" cy="436563"/>
            </a:xfrm>
            <a:custGeom>
              <a:avLst/>
              <a:gdLst/>
              <a:ahLst/>
              <a:cxnLst>
                <a:cxn ang="0">
                  <a:pos x="126" y="75"/>
                </a:cxn>
                <a:cxn ang="0">
                  <a:pos x="140" y="84"/>
                </a:cxn>
                <a:cxn ang="0">
                  <a:pos x="131" y="70"/>
                </a:cxn>
                <a:cxn ang="0">
                  <a:pos x="58" y="141"/>
                </a:cxn>
                <a:cxn ang="0">
                  <a:pos x="61" y="155"/>
                </a:cxn>
                <a:cxn ang="0">
                  <a:pos x="72" y="160"/>
                </a:cxn>
                <a:cxn ang="0">
                  <a:pos x="69" y="141"/>
                </a:cxn>
                <a:cxn ang="0">
                  <a:pos x="90" y="124"/>
                </a:cxn>
                <a:cxn ang="0">
                  <a:pos x="87" y="146"/>
                </a:cxn>
                <a:cxn ang="0">
                  <a:pos x="90" y="154"/>
                </a:cxn>
                <a:cxn ang="0">
                  <a:pos x="102" y="155"/>
                </a:cxn>
                <a:cxn ang="0">
                  <a:pos x="107" y="146"/>
                </a:cxn>
                <a:cxn ang="0">
                  <a:pos x="116" y="126"/>
                </a:cxn>
                <a:cxn ang="0">
                  <a:pos x="108" y="110"/>
                </a:cxn>
                <a:cxn ang="0">
                  <a:pos x="90" y="124"/>
                </a:cxn>
                <a:cxn ang="0">
                  <a:pos x="119" y="124"/>
                </a:cxn>
                <a:cxn ang="0">
                  <a:pos x="118" y="138"/>
                </a:cxn>
                <a:cxn ang="0">
                  <a:pos x="113" y="149"/>
                </a:cxn>
                <a:cxn ang="0">
                  <a:pos x="107" y="170"/>
                </a:cxn>
                <a:cxn ang="0">
                  <a:pos x="119" y="173"/>
                </a:cxn>
                <a:cxn ang="0">
                  <a:pos x="122" y="160"/>
                </a:cxn>
                <a:cxn ang="0">
                  <a:pos x="135" y="153"/>
                </a:cxn>
                <a:cxn ang="0">
                  <a:pos x="133" y="140"/>
                </a:cxn>
                <a:cxn ang="0">
                  <a:pos x="128" y="133"/>
                </a:cxn>
                <a:cxn ang="0">
                  <a:pos x="136" y="117"/>
                </a:cxn>
                <a:cxn ang="0">
                  <a:pos x="144" y="120"/>
                </a:cxn>
                <a:cxn ang="0">
                  <a:pos x="141" y="107"/>
                </a:cxn>
                <a:cxn ang="0">
                  <a:pos x="122" y="111"/>
                </a:cxn>
                <a:cxn ang="0">
                  <a:pos x="167" y="155"/>
                </a:cxn>
                <a:cxn ang="0">
                  <a:pos x="161" y="148"/>
                </a:cxn>
                <a:cxn ang="0">
                  <a:pos x="85" y="17"/>
                </a:cxn>
                <a:cxn ang="0">
                  <a:pos x="24" y="0"/>
                </a:cxn>
                <a:cxn ang="0">
                  <a:pos x="40" y="10"/>
                </a:cxn>
                <a:cxn ang="0">
                  <a:pos x="14" y="4"/>
                </a:cxn>
                <a:cxn ang="0">
                  <a:pos x="13" y="21"/>
                </a:cxn>
                <a:cxn ang="0">
                  <a:pos x="0" y="42"/>
                </a:cxn>
                <a:cxn ang="0">
                  <a:pos x="30" y="67"/>
                </a:cxn>
                <a:cxn ang="0">
                  <a:pos x="49" y="77"/>
                </a:cxn>
                <a:cxn ang="0">
                  <a:pos x="40" y="93"/>
                </a:cxn>
                <a:cxn ang="0">
                  <a:pos x="40" y="116"/>
                </a:cxn>
                <a:cxn ang="0">
                  <a:pos x="57" y="120"/>
                </a:cxn>
                <a:cxn ang="0">
                  <a:pos x="72" y="112"/>
                </a:cxn>
                <a:cxn ang="0">
                  <a:pos x="85" y="100"/>
                </a:cxn>
                <a:cxn ang="0">
                  <a:pos x="112" y="101"/>
                </a:cxn>
                <a:cxn ang="0">
                  <a:pos x="115" y="78"/>
                </a:cxn>
                <a:cxn ang="0">
                  <a:pos x="83" y="45"/>
                </a:cxn>
                <a:cxn ang="0">
                  <a:pos x="86" y="32"/>
                </a:cxn>
                <a:cxn ang="0">
                  <a:pos x="91" y="27"/>
                </a:cxn>
                <a:cxn ang="0">
                  <a:pos x="88" y="16"/>
                </a:cxn>
              </a:cxnLst>
              <a:rect l="0" t="0" r="r" b="b"/>
              <a:pathLst>
                <a:path w="169" h="173">
                  <a:moveTo>
                    <a:pt x="131" y="70"/>
                  </a:moveTo>
                  <a:cubicBezTo>
                    <a:pt x="130" y="70"/>
                    <a:pt x="130" y="71"/>
                    <a:pt x="129" y="72"/>
                  </a:cubicBezTo>
                  <a:cubicBezTo>
                    <a:pt x="128" y="73"/>
                    <a:pt x="126" y="73"/>
                    <a:pt x="126" y="75"/>
                  </a:cubicBezTo>
                  <a:cubicBezTo>
                    <a:pt x="126" y="76"/>
                    <a:pt x="128" y="76"/>
                    <a:pt x="129" y="77"/>
                  </a:cubicBezTo>
                  <a:cubicBezTo>
                    <a:pt x="131" y="81"/>
                    <a:pt x="133" y="86"/>
                    <a:pt x="138" y="86"/>
                  </a:cubicBezTo>
                  <a:cubicBezTo>
                    <a:pt x="139" y="86"/>
                    <a:pt x="139" y="85"/>
                    <a:pt x="140" y="84"/>
                  </a:cubicBezTo>
                  <a:cubicBezTo>
                    <a:pt x="143" y="81"/>
                    <a:pt x="145" y="79"/>
                    <a:pt x="145" y="75"/>
                  </a:cubicBezTo>
                  <a:cubicBezTo>
                    <a:pt x="145" y="71"/>
                    <a:pt x="140" y="72"/>
                    <a:pt x="136" y="72"/>
                  </a:cubicBezTo>
                  <a:cubicBezTo>
                    <a:pt x="134" y="72"/>
                    <a:pt x="133" y="70"/>
                    <a:pt x="131" y="70"/>
                  </a:cubicBezTo>
                  <a:close/>
                  <a:moveTo>
                    <a:pt x="62" y="136"/>
                  </a:moveTo>
                  <a:cubicBezTo>
                    <a:pt x="61" y="137"/>
                    <a:pt x="61" y="139"/>
                    <a:pt x="61" y="141"/>
                  </a:cubicBezTo>
                  <a:cubicBezTo>
                    <a:pt x="61" y="141"/>
                    <a:pt x="59" y="141"/>
                    <a:pt x="58" y="141"/>
                  </a:cubicBezTo>
                  <a:cubicBezTo>
                    <a:pt x="57" y="142"/>
                    <a:pt x="56" y="144"/>
                    <a:pt x="56" y="145"/>
                  </a:cubicBezTo>
                  <a:cubicBezTo>
                    <a:pt x="56" y="147"/>
                    <a:pt x="58" y="148"/>
                    <a:pt x="59" y="150"/>
                  </a:cubicBezTo>
                  <a:cubicBezTo>
                    <a:pt x="60" y="152"/>
                    <a:pt x="59" y="154"/>
                    <a:pt x="61" y="155"/>
                  </a:cubicBezTo>
                  <a:cubicBezTo>
                    <a:pt x="61" y="155"/>
                    <a:pt x="62" y="155"/>
                    <a:pt x="63" y="155"/>
                  </a:cubicBezTo>
                  <a:cubicBezTo>
                    <a:pt x="66" y="157"/>
                    <a:pt x="66" y="160"/>
                    <a:pt x="69" y="160"/>
                  </a:cubicBezTo>
                  <a:cubicBezTo>
                    <a:pt x="70" y="160"/>
                    <a:pt x="71" y="160"/>
                    <a:pt x="72" y="160"/>
                  </a:cubicBezTo>
                  <a:cubicBezTo>
                    <a:pt x="72" y="157"/>
                    <a:pt x="71" y="155"/>
                    <a:pt x="71" y="152"/>
                  </a:cubicBezTo>
                  <a:cubicBezTo>
                    <a:pt x="71" y="150"/>
                    <a:pt x="72" y="148"/>
                    <a:pt x="72" y="145"/>
                  </a:cubicBezTo>
                  <a:cubicBezTo>
                    <a:pt x="72" y="143"/>
                    <a:pt x="69" y="143"/>
                    <a:pt x="69" y="141"/>
                  </a:cubicBezTo>
                  <a:cubicBezTo>
                    <a:pt x="68" y="140"/>
                    <a:pt x="69" y="139"/>
                    <a:pt x="68" y="138"/>
                  </a:cubicBezTo>
                  <a:cubicBezTo>
                    <a:pt x="67" y="136"/>
                    <a:pt x="65" y="137"/>
                    <a:pt x="62" y="136"/>
                  </a:cubicBezTo>
                  <a:close/>
                  <a:moveTo>
                    <a:pt x="90" y="124"/>
                  </a:moveTo>
                  <a:cubicBezTo>
                    <a:pt x="90" y="128"/>
                    <a:pt x="91" y="131"/>
                    <a:pt x="91" y="135"/>
                  </a:cubicBezTo>
                  <a:cubicBezTo>
                    <a:pt x="91" y="137"/>
                    <a:pt x="90" y="137"/>
                    <a:pt x="89" y="139"/>
                  </a:cubicBezTo>
                  <a:cubicBezTo>
                    <a:pt x="87" y="141"/>
                    <a:pt x="88" y="143"/>
                    <a:pt x="87" y="146"/>
                  </a:cubicBezTo>
                  <a:cubicBezTo>
                    <a:pt x="86" y="148"/>
                    <a:pt x="85" y="150"/>
                    <a:pt x="85" y="152"/>
                  </a:cubicBezTo>
                  <a:cubicBezTo>
                    <a:pt x="85" y="154"/>
                    <a:pt x="86" y="155"/>
                    <a:pt x="88" y="156"/>
                  </a:cubicBezTo>
                  <a:cubicBezTo>
                    <a:pt x="90" y="154"/>
                    <a:pt x="90" y="154"/>
                    <a:pt x="90" y="154"/>
                  </a:cubicBezTo>
                  <a:cubicBezTo>
                    <a:pt x="92" y="154"/>
                    <a:pt x="92" y="156"/>
                    <a:pt x="94" y="156"/>
                  </a:cubicBezTo>
                  <a:cubicBezTo>
                    <a:pt x="97" y="156"/>
                    <a:pt x="96" y="151"/>
                    <a:pt x="99" y="151"/>
                  </a:cubicBezTo>
                  <a:cubicBezTo>
                    <a:pt x="101" y="151"/>
                    <a:pt x="101" y="154"/>
                    <a:pt x="102" y="155"/>
                  </a:cubicBezTo>
                  <a:cubicBezTo>
                    <a:pt x="102" y="156"/>
                    <a:pt x="104" y="156"/>
                    <a:pt x="105" y="157"/>
                  </a:cubicBezTo>
                  <a:cubicBezTo>
                    <a:pt x="106" y="154"/>
                    <a:pt x="108" y="152"/>
                    <a:pt x="108" y="149"/>
                  </a:cubicBezTo>
                  <a:cubicBezTo>
                    <a:pt x="108" y="148"/>
                    <a:pt x="108" y="147"/>
                    <a:pt x="107" y="146"/>
                  </a:cubicBezTo>
                  <a:cubicBezTo>
                    <a:pt x="107" y="140"/>
                    <a:pt x="107" y="140"/>
                    <a:pt x="107" y="140"/>
                  </a:cubicBezTo>
                  <a:cubicBezTo>
                    <a:pt x="110" y="137"/>
                    <a:pt x="110" y="135"/>
                    <a:pt x="112" y="131"/>
                  </a:cubicBezTo>
                  <a:cubicBezTo>
                    <a:pt x="114" y="129"/>
                    <a:pt x="116" y="129"/>
                    <a:pt x="116" y="126"/>
                  </a:cubicBezTo>
                  <a:cubicBezTo>
                    <a:pt x="116" y="122"/>
                    <a:pt x="115" y="119"/>
                    <a:pt x="114" y="115"/>
                  </a:cubicBezTo>
                  <a:cubicBezTo>
                    <a:pt x="114" y="112"/>
                    <a:pt x="115" y="108"/>
                    <a:pt x="112" y="108"/>
                  </a:cubicBezTo>
                  <a:cubicBezTo>
                    <a:pt x="111" y="108"/>
                    <a:pt x="110" y="110"/>
                    <a:pt x="108" y="110"/>
                  </a:cubicBezTo>
                  <a:cubicBezTo>
                    <a:pt x="104" y="113"/>
                    <a:pt x="102" y="113"/>
                    <a:pt x="98" y="115"/>
                  </a:cubicBezTo>
                  <a:cubicBezTo>
                    <a:pt x="95" y="116"/>
                    <a:pt x="93" y="116"/>
                    <a:pt x="91" y="118"/>
                  </a:cubicBezTo>
                  <a:cubicBezTo>
                    <a:pt x="89" y="120"/>
                    <a:pt x="90" y="122"/>
                    <a:pt x="90" y="124"/>
                  </a:cubicBezTo>
                  <a:close/>
                  <a:moveTo>
                    <a:pt x="122" y="111"/>
                  </a:moveTo>
                  <a:cubicBezTo>
                    <a:pt x="122" y="117"/>
                    <a:pt x="122" y="117"/>
                    <a:pt x="122" y="117"/>
                  </a:cubicBezTo>
                  <a:cubicBezTo>
                    <a:pt x="122" y="120"/>
                    <a:pt x="120" y="122"/>
                    <a:pt x="119" y="124"/>
                  </a:cubicBezTo>
                  <a:cubicBezTo>
                    <a:pt x="118" y="127"/>
                    <a:pt x="120" y="128"/>
                    <a:pt x="119" y="131"/>
                  </a:cubicBezTo>
                  <a:cubicBezTo>
                    <a:pt x="118" y="132"/>
                    <a:pt x="117" y="133"/>
                    <a:pt x="117" y="134"/>
                  </a:cubicBezTo>
                  <a:cubicBezTo>
                    <a:pt x="117" y="136"/>
                    <a:pt x="118" y="136"/>
                    <a:pt x="118" y="138"/>
                  </a:cubicBezTo>
                  <a:cubicBezTo>
                    <a:pt x="118" y="140"/>
                    <a:pt x="116" y="141"/>
                    <a:pt x="116" y="143"/>
                  </a:cubicBezTo>
                  <a:cubicBezTo>
                    <a:pt x="116" y="144"/>
                    <a:pt x="117" y="144"/>
                    <a:pt x="118" y="144"/>
                  </a:cubicBezTo>
                  <a:cubicBezTo>
                    <a:pt x="116" y="147"/>
                    <a:pt x="114" y="147"/>
                    <a:pt x="113" y="149"/>
                  </a:cubicBezTo>
                  <a:cubicBezTo>
                    <a:pt x="111" y="152"/>
                    <a:pt x="111" y="154"/>
                    <a:pt x="109" y="157"/>
                  </a:cubicBezTo>
                  <a:cubicBezTo>
                    <a:pt x="107" y="159"/>
                    <a:pt x="104" y="160"/>
                    <a:pt x="104" y="164"/>
                  </a:cubicBezTo>
                  <a:cubicBezTo>
                    <a:pt x="104" y="167"/>
                    <a:pt x="105" y="168"/>
                    <a:pt x="107" y="170"/>
                  </a:cubicBezTo>
                  <a:cubicBezTo>
                    <a:pt x="108" y="171"/>
                    <a:pt x="108" y="173"/>
                    <a:pt x="110" y="173"/>
                  </a:cubicBezTo>
                  <a:cubicBezTo>
                    <a:pt x="112" y="173"/>
                    <a:pt x="113" y="171"/>
                    <a:pt x="115" y="170"/>
                  </a:cubicBezTo>
                  <a:cubicBezTo>
                    <a:pt x="116" y="172"/>
                    <a:pt x="117" y="173"/>
                    <a:pt x="119" y="173"/>
                  </a:cubicBezTo>
                  <a:cubicBezTo>
                    <a:pt x="122" y="173"/>
                    <a:pt x="122" y="170"/>
                    <a:pt x="122" y="167"/>
                  </a:cubicBezTo>
                  <a:cubicBezTo>
                    <a:pt x="123" y="165"/>
                    <a:pt x="123" y="164"/>
                    <a:pt x="123" y="162"/>
                  </a:cubicBezTo>
                  <a:cubicBezTo>
                    <a:pt x="123" y="161"/>
                    <a:pt x="123" y="161"/>
                    <a:pt x="122" y="160"/>
                  </a:cubicBezTo>
                  <a:cubicBezTo>
                    <a:pt x="130" y="154"/>
                    <a:pt x="130" y="154"/>
                    <a:pt x="130" y="154"/>
                  </a:cubicBezTo>
                  <a:cubicBezTo>
                    <a:pt x="131" y="155"/>
                    <a:pt x="131" y="156"/>
                    <a:pt x="132" y="156"/>
                  </a:cubicBezTo>
                  <a:cubicBezTo>
                    <a:pt x="134" y="156"/>
                    <a:pt x="134" y="154"/>
                    <a:pt x="135" y="153"/>
                  </a:cubicBezTo>
                  <a:cubicBezTo>
                    <a:pt x="138" y="152"/>
                    <a:pt x="141" y="152"/>
                    <a:pt x="141" y="149"/>
                  </a:cubicBezTo>
                  <a:cubicBezTo>
                    <a:pt x="141" y="146"/>
                    <a:pt x="139" y="146"/>
                    <a:pt x="138" y="143"/>
                  </a:cubicBezTo>
                  <a:cubicBezTo>
                    <a:pt x="137" y="142"/>
                    <a:pt x="135" y="140"/>
                    <a:pt x="133" y="140"/>
                  </a:cubicBezTo>
                  <a:cubicBezTo>
                    <a:pt x="133" y="140"/>
                    <a:pt x="132" y="141"/>
                    <a:pt x="131" y="141"/>
                  </a:cubicBezTo>
                  <a:cubicBezTo>
                    <a:pt x="128" y="141"/>
                    <a:pt x="128" y="141"/>
                    <a:pt x="128" y="141"/>
                  </a:cubicBezTo>
                  <a:cubicBezTo>
                    <a:pt x="129" y="138"/>
                    <a:pt x="128" y="136"/>
                    <a:pt x="128" y="133"/>
                  </a:cubicBezTo>
                  <a:cubicBezTo>
                    <a:pt x="128" y="129"/>
                    <a:pt x="131" y="127"/>
                    <a:pt x="131" y="124"/>
                  </a:cubicBezTo>
                  <a:cubicBezTo>
                    <a:pt x="132" y="121"/>
                    <a:pt x="131" y="116"/>
                    <a:pt x="134" y="116"/>
                  </a:cubicBezTo>
                  <a:cubicBezTo>
                    <a:pt x="135" y="116"/>
                    <a:pt x="135" y="117"/>
                    <a:pt x="136" y="117"/>
                  </a:cubicBezTo>
                  <a:cubicBezTo>
                    <a:pt x="137" y="117"/>
                    <a:pt x="138" y="115"/>
                    <a:pt x="139" y="115"/>
                  </a:cubicBezTo>
                  <a:cubicBezTo>
                    <a:pt x="141" y="115"/>
                    <a:pt x="141" y="119"/>
                    <a:pt x="143" y="120"/>
                  </a:cubicBezTo>
                  <a:cubicBezTo>
                    <a:pt x="144" y="120"/>
                    <a:pt x="144" y="120"/>
                    <a:pt x="144" y="120"/>
                  </a:cubicBezTo>
                  <a:cubicBezTo>
                    <a:pt x="144" y="120"/>
                    <a:pt x="144" y="119"/>
                    <a:pt x="144" y="119"/>
                  </a:cubicBezTo>
                  <a:cubicBezTo>
                    <a:pt x="144" y="117"/>
                    <a:pt x="142" y="116"/>
                    <a:pt x="142" y="114"/>
                  </a:cubicBezTo>
                  <a:cubicBezTo>
                    <a:pt x="141" y="112"/>
                    <a:pt x="141" y="110"/>
                    <a:pt x="141" y="107"/>
                  </a:cubicBezTo>
                  <a:cubicBezTo>
                    <a:pt x="141" y="104"/>
                    <a:pt x="138" y="103"/>
                    <a:pt x="136" y="101"/>
                  </a:cubicBezTo>
                  <a:cubicBezTo>
                    <a:pt x="134" y="99"/>
                    <a:pt x="134" y="94"/>
                    <a:pt x="131" y="96"/>
                  </a:cubicBezTo>
                  <a:cubicBezTo>
                    <a:pt x="125" y="99"/>
                    <a:pt x="122" y="104"/>
                    <a:pt x="122" y="111"/>
                  </a:cubicBezTo>
                  <a:close/>
                  <a:moveTo>
                    <a:pt x="161" y="148"/>
                  </a:moveTo>
                  <a:cubicBezTo>
                    <a:pt x="162" y="150"/>
                    <a:pt x="162" y="152"/>
                    <a:pt x="163" y="153"/>
                  </a:cubicBezTo>
                  <a:cubicBezTo>
                    <a:pt x="164" y="155"/>
                    <a:pt x="166" y="154"/>
                    <a:pt x="167" y="155"/>
                  </a:cubicBezTo>
                  <a:cubicBezTo>
                    <a:pt x="168" y="154"/>
                    <a:pt x="169" y="153"/>
                    <a:pt x="169" y="151"/>
                  </a:cubicBezTo>
                  <a:cubicBezTo>
                    <a:pt x="169" y="149"/>
                    <a:pt x="169" y="148"/>
                    <a:pt x="167" y="147"/>
                  </a:cubicBezTo>
                  <a:cubicBezTo>
                    <a:pt x="165" y="146"/>
                    <a:pt x="163" y="147"/>
                    <a:pt x="161" y="148"/>
                  </a:cubicBezTo>
                  <a:close/>
                  <a:moveTo>
                    <a:pt x="50" y="9"/>
                  </a:moveTo>
                  <a:cubicBezTo>
                    <a:pt x="56" y="12"/>
                    <a:pt x="61" y="10"/>
                    <a:pt x="67" y="12"/>
                  </a:cubicBezTo>
                  <a:cubicBezTo>
                    <a:pt x="75" y="13"/>
                    <a:pt x="78" y="17"/>
                    <a:pt x="85" y="17"/>
                  </a:cubicBezTo>
                  <a:cubicBezTo>
                    <a:pt x="87" y="17"/>
                    <a:pt x="87" y="17"/>
                    <a:pt x="88" y="16"/>
                  </a:cubicBezTo>
                  <a:moveTo>
                    <a:pt x="14" y="4"/>
                  </a:moveTo>
                  <a:cubicBezTo>
                    <a:pt x="18" y="2"/>
                    <a:pt x="20" y="0"/>
                    <a:pt x="24" y="0"/>
                  </a:cubicBezTo>
                  <a:cubicBezTo>
                    <a:pt x="28" y="0"/>
                    <a:pt x="29" y="4"/>
                    <a:pt x="32" y="7"/>
                  </a:cubicBezTo>
                  <a:cubicBezTo>
                    <a:pt x="33" y="8"/>
                    <a:pt x="34" y="7"/>
                    <a:pt x="35" y="8"/>
                  </a:cubicBezTo>
                  <a:cubicBezTo>
                    <a:pt x="37" y="9"/>
                    <a:pt x="38" y="10"/>
                    <a:pt x="40" y="10"/>
                  </a:cubicBezTo>
                  <a:cubicBezTo>
                    <a:pt x="46" y="10"/>
                    <a:pt x="46" y="10"/>
                    <a:pt x="46" y="10"/>
                  </a:cubicBezTo>
                  <a:cubicBezTo>
                    <a:pt x="48" y="10"/>
                    <a:pt x="49" y="9"/>
                    <a:pt x="50" y="9"/>
                  </a:cubicBezTo>
                  <a:cubicBezTo>
                    <a:pt x="14" y="4"/>
                    <a:pt x="14" y="4"/>
                    <a:pt x="14" y="4"/>
                  </a:cubicBezTo>
                  <a:cubicBezTo>
                    <a:pt x="14" y="5"/>
                    <a:pt x="14" y="6"/>
                    <a:pt x="14" y="8"/>
                  </a:cubicBezTo>
                  <a:cubicBezTo>
                    <a:pt x="14" y="10"/>
                    <a:pt x="13" y="11"/>
                    <a:pt x="13" y="14"/>
                  </a:cubicBezTo>
                  <a:cubicBezTo>
                    <a:pt x="13" y="21"/>
                    <a:pt x="13" y="21"/>
                    <a:pt x="13" y="21"/>
                  </a:cubicBezTo>
                  <a:cubicBezTo>
                    <a:pt x="13" y="23"/>
                    <a:pt x="11" y="24"/>
                    <a:pt x="9" y="25"/>
                  </a:cubicBezTo>
                  <a:cubicBezTo>
                    <a:pt x="7" y="27"/>
                    <a:pt x="7" y="29"/>
                    <a:pt x="5" y="32"/>
                  </a:cubicBezTo>
                  <a:cubicBezTo>
                    <a:pt x="3" y="36"/>
                    <a:pt x="0" y="38"/>
                    <a:pt x="0" y="42"/>
                  </a:cubicBezTo>
                  <a:cubicBezTo>
                    <a:pt x="0" y="45"/>
                    <a:pt x="3" y="46"/>
                    <a:pt x="6" y="48"/>
                  </a:cubicBezTo>
                  <a:cubicBezTo>
                    <a:pt x="13" y="54"/>
                    <a:pt x="22" y="54"/>
                    <a:pt x="24" y="64"/>
                  </a:cubicBezTo>
                  <a:cubicBezTo>
                    <a:pt x="25" y="67"/>
                    <a:pt x="28" y="67"/>
                    <a:pt x="30" y="67"/>
                  </a:cubicBezTo>
                  <a:cubicBezTo>
                    <a:pt x="33" y="68"/>
                    <a:pt x="34" y="70"/>
                    <a:pt x="37" y="72"/>
                  </a:cubicBezTo>
                  <a:cubicBezTo>
                    <a:pt x="39" y="73"/>
                    <a:pt x="41" y="74"/>
                    <a:pt x="43" y="74"/>
                  </a:cubicBezTo>
                  <a:cubicBezTo>
                    <a:pt x="46" y="75"/>
                    <a:pt x="49" y="75"/>
                    <a:pt x="49" y="77"/>
                  </a:cubicBezTo>
                  <a:cubicBezTo>
                    <a:pt x="49" y="79"/>
                    <a:pt x="48" y="79"/>
                    <a:pt x="47" y="81"/>
                  </a:cubicBezTo>
                  <a:cubicBezTo>
                    <a:pt x="45" y="84"/>
                    <a:pt x="44" y="86"/>
                    <a:pt x="40" y="86"/>
                  </a:cubicBezTo>
                  <a:cubicBezTo>
                    <a:pt x="40" y="93"/>
                    <a:pt x="40" y="93"/>
                    <a:pt x="40" y="93"/>
                  </a:cubicBezTo>
                  <a:cubicBezTo>
                    <a:pt x="40" y="98"/>
                    <a:pt x="37" y="100"/>
                    <a:pt x="37" y="106"/>
                  </a:cubicBezTo>
                  <a:cubicBezTo>
                    <a:pt x="37" y="108"/>
                    <a:pt x="38" y="109"/>
                    <a:pt x="38" y="111"/>
                  </a:cubicBezTo>
                  <a:cubicBezTo>
                    <a:pt x="39" y="113"/>
                    <a:pt x="39" y="115"/>
                    <a:pt x="40" y="116"/>
                  </a:cubicBezTo>
                  <a:cubicBezTo>
                    <a:pt x="42" y="118"/>
                    <a:pt x="44" y="117"/>
                    <a:pt x="46" y="118"/>
                  </a:cubicBezTo>
                  <a:cubicBezTo>
                    <a:pt x="49" y="119"/>
                    <a:pt x="49" y="122"/>
                    <a:pt x="52" y="122"/>
                  </a:cubicBezTo>
                  <a:cubicBezTo>
                    <a:pt x="54" y="122"/>
                    <a:pt x="55" y="120"/>
                    <a:pt x="57" y="120"/>
                  </a:cubicBezTo>
                  <a:cubicBezTo>
                    <a:pt x="61" y="120"/>
                    <a:pt x="63" y="122"/>
                    <a:pt x="67" y="122"/>
                  </a:cubicBezTo>
                  <a:cubicBezTo>
                    <a:pt x="71" y="122"/>
                    <a:pt x="73" y="122"/>
                    <a:pt x="77" y="120"/>
                  </a:cubicBezTo>
                  <a:cubicBezTo>
                    <a:pt x="74" y="117"/>
                    <a:pt x="72" y="116"/>
                    <a:pt x="72" y="112"/>
                  </a:cubicBezTo>
                  <a:cubicBezTo>
                    <a:pt x="72" y="109"/>
                    <a:pt x="73" y="107"/>
                    <a:pt x="75" y="105"/>
                  </a:cubicBezTo>
                  <a:cubicBezTo>
                    <a:pt x="77" y="104"/>
                    <a:pt x="77" y="103"/>
                    <a:pt x="78" y="102"/>
                  </a:cubicBezTo>
                  <a:cubicBezTo>
                    <a:pt x="81" y="101"/>
                    <a:pt x="82" y="101"/>
                    <a:pt x="85" y="100"/>
                  </a:cubicBezTo>
                  <a:cubicBezTo>
                    <a:pt x="92" y="98"/>
                    <a:pt x="95" y="96"/>
                    <a:pt x="102" y="96"/>
                  </a:cubicBezTo>
                  <a:cubicBezTo>
                    <a:pt x="105" y="96"/>
                    <a:pt x="106" y="96"/>
                    <a:pt x="108" y="96"/>
                  </a:cubicBezTo>
                  <a:cubicBezTo>
                    <a:pt x="110" y="97"/>
                    <a:pt x="110" y="101"/>
                    <a:pt x="112" y="101"/>
                  </a:cubicBezTo>
                  <a:cubicBezTo>
                    <a:pt x="114" y="101"/>
                    <a:pt x="114" y="99"/>
                    <a:pt x="114" y="98"/>
                  </a:cubicBezTo>
                  <a:cubicBezTo>
                    <a:pt x="114" y="86"/>
                    <a:pt x="123" y="105"/>
                    <a:pt x="123" y="84"/>
                  </a:cubicBezTo>
                  <a:cubicBezTo>
                    <a:pt x="123" y="72"/>
                    <a:pt x="120" y="78"/>
                    <a:pt x="115" y="78"/>
                  </a:cubicBezTo>
                  <a:cubicBezTo>
                    <a:pt x="111" y="78"/>
                    <a:pt x="109" y="74"/>
                    <a:pt x="108" y="70"/>
                  </a:cubicBezTo>
                  <a:cubicBezTo>
                    <a:pt x="106" y="65"/>
                    <a:pt x="102" y="64"/>
                    <a:pt x="99" y="58"/>
                  </a:cubicBezTo>
                  <a:cubicBezTo>
                    <a:pt x="95" y="51"/>
                    <a:pt x="83" y="53"/>
                    <a:pt x="83" y="45"/>
                  </a:cubicBezTo>
                  <a:cubicBezTo>
                    <a:pt x="83" y="43"/>
                    <a:pt x="85" y="42"/>
                    <a:pt x="85" y="39"/>
                  </a:cubicBezTo>
                  <a:cubicBezTo>
                    <a:pt x="85" y="37"/>
                    <a:pt x="84" y="35"/>
                    <a:pt x="84" y="32"/>
                  </a:cubicBezTo>
                  <a:cubicBezTo>
                    <a:pt x="85" y="32"/>
                    <a:pt x="85" y="32"/>
                    <a:pt x="86" y="32"/>
                  </a:cubicBezTo>
                  <a:cubicBezTo>
                    <a:pt x="87" y="32"/>
                    <a:pt x="88" y="33"/>
                    <a:pt x="89" y="34"/>
                  </a:cubicBezTo>
                  <a:cubicBezTo>
                    <a:pt x="94" y="41"/>
                    <a:pt x="88" y="29"/>
                    <a:pt x="88" y="29"/>
                  </a:cubicBezTo>
                  <a:cubicBezTo>
                    <a:pt x="88" y="28"/>
                    <a:pt x="89" y="28"/>
                    <a:pt x="91" y="27"/>
                  </a:cubicBezTo>
                  <a:cubicBezTo>
                    <a:pt x="93" y="26"/>
                    <a:pt x="96" y="25"/>
                    <a:pt x="96" y="22"/>
                  </a:cubicBezTo>
                  <a:cubicBezTo>
                    <a:pt x="96" y="20"/>
                    <a:pt x="96" y="17"/>
                    <a:pt x="94" y="17"/>
                  </a:cubicBezTo>
                  <a:cubicBezTo>
                    <a:pt x="91" y="16"/>
                    <a:pt x="90" y="17"/>
                    <a:pt x="88" y="16"/>
                  </a:cubicBezTo>
                  <a:lnTo>
                    <a:pt x="14" y="4"/>
                  </a:ln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noEditPoints="1"/>
            </p:cNvSpPr>
            <p:nvPr/>
          </p:nvSpPr>
          <p:spPr bwMode="auto">
            <a:xfrm>
              <a:off x="4770438" y="2832100"/>
              <a:ext cx="377825" cy="827088"/>
            </a:xfrm>
            <a:custGeom>
              <a:avLst/>
              <a:gdLst/>
              <a:ahLst/>
              <a:cxnLst>
                <a:cxn ang="0">
                  <a:pos x="64" y="242"/>
                </a:cxn>
                <a:cxn ang="0">
                  <a:pos x="66" y="255"/>
                </a:cxn>
                <a:cxn ang="0">
                  <a:pos x="67" y="269"/>
                </a:cxn>
                <a:cxn ang="0">
                  <a:pos x="69" y="268"/>
                </a:cxn>
                <a:cxn ang="0">
                  <a:pos x="69" y="259"/>
                </a:cxn>
                <a:cxn ang="0">
                  <a:pos x="71" y="245"/>
                </a:cxn>
                <a:cxn ang="0">
                  <a:pos x="68" y="241"/>
                </a:cxn>
                <a:cxn ang="0">
                  <a:pos x="77" y="313"/>
                </a:cxn>
                <a:cxn ang="0">
                  <a:pos x="80" y="321"/>
                </a:cxn>
                <a:cxn ang="0">
                  <a:pos x="81" y="315"/>
                </a:cxn>
                <a:cxn ang="0">
                  <a:pos x="92" y="324"/>
                </a:cxn>
                <a:cxn ang="0">
                  <a:pos x="101" y="325"/>
                </a:cxn>
                <a:cxn ang="0">
                  <a:pos x="97" y="321"/>
                </a:cxn>
                <a:cxn ang="0">
                  <a:pos x="104" y="324"/>
                </a:cxn>
                <a:cxn ang="0">
                  <a:pos x="108" y="327"/>
                </a:cxn>
                <a:cxn ang="0">
                  <a:pos x="105" y="64"/>
                </a:cxn>
                <a:cxn ang="0">
                  <a:pos x="123" y="67"/>
                </a:cxn>
                <a:cxn ang="0">
                  <a:pos x="131" y="70"/>
                </a:cxn>
                <a:cxn ang="0">
                  <a:pos x="141" y="69"/>
                </a:cxn>
                <a:cxn ang="0">
                  <a:pos x="147" y="57"/>
                </a:cxn>
                <a:cxn ang="0">
                  <a:pos x="140" y="39"/>
                </a:cxn>
                <a:cxn ang="0">
                  <a:pos x="126" y="29"/>
                </a:cxn>
                <a:cxn ang="0">
                  <a:pos x="84" y="20"/>
                </a:cxn>
                <a:cxn ang="0">
                  <a:pos x="69" y="0"/>
                </a:cxn>
                <a:cxn ang="0">
                  <a:pos x="39" y="7"/>
                </a:cxn>
                <a:cxn ang="0">
                  <a:pos x="38" y="6"/>
                </a:cxn>
                <a:cxn ang="0">
                  <a:pos x="37" y="39"/>
                </a:cxn>
                <a:cxn ang="0">
                  <a:pos x="29" y="58"/>
                </a:cxn>
                <a:cxn ang="0">
                  <a:pos x="15" y="63"/>
                </a:cxn>
                <a:cxn ang="0">
                  <a:pos x="10" y="87"/>
                </a:cxn>
                <a:cxn ang="0">
                  <a:pos x="3" y="107"/>
                </a:cxn>
                <a:cxn ang="0">
                  <a:pos x="8" y="114"/>
                </a:cxn>
                <a:cxn ang="0">
                  <a:pos x="13" y="131"/>
                </a:cxn>
                <a:cxn ang="0">
                  <a:pos x="16" y="150"/>
                </a:cxn>
                <a:cxn ang="0">
                  <a:pos x="12" y="172"/>
                </a:cxn>
                <a:cxn ang="0">
                  <a:pos x="9" y="182"/>
                </a:cxn>
                <a:cxn ang="0">
                  <a:pos x="3" y="209"/>
                </a:cxn>
                <a:cxn ang="0">
                  <a:pos x="4" y="227"/>
                </a:cxn>
                <a:cxn ang="0">
                  <a:pos x="12" y="230"/>
                </a:cxn>
                <a:cxn ang="0">
                  <a:pos x="18" y="233"/>
                </a:cxn>
                <a:cxn ang="0">
                  <a:pos x="31" y="231"/>
                </a:cxn>
                <a:cxn ang="0">
                  <a:pos x="43" y="228"/>
                </a:cxn>
                <a:cxn ang="0">
                  <a:pos x="62" y="227"/>
                </a:cxn>
                <a:cxn ang="0">
                  <a:pos x="67" y="226"/>
                </a:cxn>
                <a:cxn ang="0">
                  <a:pos x="56" y="198"/>
                </a:cxn>
                <a:cxn ang="0">
                  <a:pos x="56" y="185"/>
                </a:cxn>
                <a:cxn ang="0">
                  <a:pos x="63" y="175"/>
                </a:cxn>
                <a:cxn ang="0">
                  <a:pos x="62" y="166"/>
                </a:cxn>
                <a:cxn ang="0">
                  <a:pos x="60" y="154"/>
                </a:cxn>
                <a:cxn ang="0">
                  <a:pos x="59" y="138"/>
                </a:cxn>
                <a:cxn ang="0">
                  <a:pos x="61" y="124"/>
                </a:cxn>
                <a:cxn ang="0">
                  <a:pos x="65" y="108"/>
                </a:cxn>
                <a:cxn ang="0">
                  <a:pos x="65" y="94"/>
                </a:cxn>
                <a:cxn ang="0">
                  <a:pos x="62" y="84"/>
                </a:cxn>
                <a:cxn ang="0">
                  <a:pos x="57" y="76"/>
                </a:cxn>
                <a:cxn ang="0">
                  <a:pos x="57" y="65"/>
                </a:cxn>
                <a:cxn ang="0">
                  <a:pos x="71" y="56"/>
                </a:cxn>
                <a:cxn ang="0">
                  <a:pos x="88" y="48"/>
                </a:cxn>
                <a:cxn ang="0">
                  <a:pos x="104" y="56"/>
                </a:cxn>
                <a:cxn ang="0">
                  <a:pos x="104" y="62"/>
                </a:cxn>
              </a:cxnLst>
              <a:rect l="0" t="0" r="r" b="b"/>
              <a:pathLst>
                <a:path w="150" h="328">
                  <a:moveTo>
                    <a:pt x="68" y="241"/>
                  </a:moveTo>
                  <a:cubicBezTo>
                    <a:pt x="66" y="237"/>
                    <a:pt x="64" y="238"/>
                    <a:pt x="64" y="242"/>
                  </a:cubicBezTo>
                  <a:cubicBezTo>
                    <a:pt x="64" y="244"/>
                    <a:pt x="66" y="246"/>
                    <a:pt x="66" y="248"/>
                  </a:cubicBezTo>
                  <a:cubicBezTo>
                    <a:pt x="66" y="255"/>
                    <a:pt x="66" y="255"/>
                    <a:pt x="66" y="255"/>
                  </a:cubicBezTo>
                  <a:cubicBezTo>
                    <a:pt x="66" y="259"/>
                    <a:pt x="64" y="260"/>
                    <a:pt x="64" y="263"/>
                  </a:cubicBezTo>
                  <a:cubicBezTo>
                    <a:pt x="64" y="266"/>
                    <a:pt x="67" y="267"/>
                    <a:pt x="67" y="269"/>
                  </a:cubicBezTo>
                  <a:cubicBezTo>
                    <a:pt x="67" y="275"/>
                    <a:pt x="67" y="275"/>
                    <a:pt x="67" y="275"/>
                  </a:cubicBezTo>
                  <a:cubicBezTo>
                    <a:pt x="71" y="287"/>
                    <a:pt x="69" y="272"/>
                    <a:pt x="69" y="268"/>
                  </a:cubicBezTo>
                  <a:cubicBezTo>
                    <a:pt x="70" y="267"/>
                    <a:pt x="71" y="266"/>
                    <a:pt x="71" y="264"/>
                  </a:cubicBezTo>
                  <a:cubicBezTo>
                    <a:pt x="71" y="262"/>
                    <a:pt x="69" y="261"/>
                    <a:pt x="69" y="259"/>
                  </a:cubicBezTo>
                  <a:cubicBezTo>
                    <a:pt x="69" y="256"/>
                    <a:pt x="71" y="254"/>
                    <a:pt x="71" y="251"/>
                  </a:cubicBezTo>
                  <a:cubicBezTo>
                    <a:pt x="71" y="245"/>
                    <a:pt x="71" y="245"/>
                    <a:pt x="71" y="245"/>
                  </a:cubicBezTo>
                  <a:cubicBezTo>
                    <a:pt x="70" y="244"/>
                    <a:pt x="68" y="243"/>
                    <a:pt x="68" y="242"/>
                  </a:cubicBezTo>
                  <a:cubicBezTo>
                    <a:pt x="68" y="241"/>
                    <a:pt x="68" y="241"/>
                    <a:pt x="68" y="241"/>
                  </a:cubicBezTo>
                  <a:close/>
                  <a:moveTo>
                    <a:pt x="81" y="315"/>
                  </a:moveTo>
                  <a:cubicBezTo>
                    <a:pt x="79" y="315"/>
                    <a:pt x="78" y="314"/>
                    <a:pt x="77" y="313"/>
                  </a:cubicBezTo>
                  <a:cubicBezTo>
                    <a:pt x="77" y="314"/>
                    <a:pt x="76" y="314"/>
                    <a:pt x="76" y="315"/>
                  </a:cubicBezTo>
                  <a:cubicBezTo>
                    <a:pt x="76" y="318"/>
                    <a:pt x="78" y="321"/>
                    <a:pt x="80" y="321"/>
                  </a:cubicBezTo>
                  <a:cubicBezTo>
                    <a:pt x="83" y="321"/>
                    <a:pt x="85" y="319"/>
                    <a:pt x="86" y="316"/>
                  </a:cubicBezTo>
                  <a:cubicBezTo>
                    <a:pt x="84" y="315"/>
                    <a:pt x="83" y="315"/>
                    <a:pt x="81" y="315"/>
                  </a:cubicBezTo>
                  <a:close/>
                  <a:moveTo>
                    <a:pt x="97" y="321"/>
                  </a:moveTo>
                  <a:cubicBezTo>
                    <a:pt x="95" y="321"/>
                    <a:pt x="92" y="322"/>
                    <a:pt x="92" y="324"/>
                  </a:cubicBezTo>
                  <a:cubicBezTo>
                    <a:pt x="92" y="326"/>
                    <a:pt x="94" y="325"/>
                    <a:pt x="96" y="325"/>
                  </a:cubicBezTo>
                  <a:cubicBezTo>
                    <a:pt x="98" y="325"/>
                    <a:pt x="99" y="325"/>
                    <a:pt x="101" y="325"/>
                  </a:cubicBezTo>
                  <a:cubicBezTo>
                    <a:pt x="101" y="322"/>
                    <a:pt x="101" y="322"/>
                    <a:pt x="101" y="322"/>
                  </a:cubicBezTo>
                  <a:cubicBezTo>
                    <a:pt x="99" y="322"/>
                    <a:pt x="99" y="321"/>
                    <a:pt x="97" y="321"/>
                  </a:cubicBezTo>
                  <a:close/>
                  <a:moveTo>
                    <a:pt x="105" y="323"/>
                  </a:moveTo>
                  <a:cubicBezTo>
                    <a:pt x="105" y="324"/>
                    <a:pt x="104" y="324"/>
                    <a:pt x="104" y="324"/>
                  </a:cubicBezTo>
                  <a:cubicBezTo>
                    <a:pt x="104" y="326"/>
                    <a:pt x="106" y="327"/>
                    <a:pt x="107" y="328"/>
                  </a:cubicBezTo>
                  <a:cubicBezTo>
                    <a:pt x="107" y="328"/>
                    <a:pt x="108" y="327"/>
                    <a:pt x="108" y="327"/>
                  </a:cubicBezTo>
                  <a:cubicBezTo>
                    <a:pt x="108" y="325"/>
                    <a:pt x="107" y="324"/>
                    <a:pt x="105" y="323"/>
                  </a:cubicBezTo>
                  <a:close/>
                  <a:moveTo>
                    <a:pt x="105" y="64"/>
                  </a:moveTo>
                  <a:cubicBezTo>
                    <a:pt x="109" y="62"/>
                    <a:pt x="111" y="60"/>
                    <a:pt x="115" y="60"/>
                  </a:cubicBezTo>
                  <a:cubicBezTo>
                    <a:pt x="119" y="60"/>
                    <a:pt x="120" y="64"/>
                    <a:pt x="123" y="67"/>
                  </a:cubicBezTo>
                  <a:cubicBezTo>
                    <a:pt x="124" y="68"/>
                    <a:pt x="125" y="67"/>
                    <a:pt x="126" y="68"/>
                  </a:cubicBezTo>
                  <a:cubicBezTo>
                    <a:pt x="128" y="69"/>
                    <a:pt x="129" y="70"/>
                    <a:pt x="131" y="70"/>
                  </a:cubicBezTo>
                  <a:cubicBezTo>
                    <a:pt x="137" y="70"/>
                    <a:pt x="137" y="70"/>
                    <a:pt x="137" y="70"/>
                  </a:cubicBezTo>
                  <a:cubicBezTo>
                    <a:pt x="139" y="70"/>
                    <a:pt x="140" y="69"/>
                    <a:pt x="141" y="69"/>
                  </a:cubicBezTo>
                  <a:cubicBezTo>
                    <a:pt x="141" y="69"/>
                    <a:pt x="141" y="69"/>
                    <a:pt x="141" y="69"/>
                  </a:cubicBezTo>
                  <a:cubicBezTo>
                    <a:pt x="144" y="65"/>
                    <a:pt x="144" y="62"/>
                    <a:pt x="147" y="57"/>
                  </a:cubicBezTo>
                  <a:cubicBezTo>
                    <a:pt x="148" y="54"/>
                    <a:pt x="150" y="53"/>
                    <a:pt x="150" y="50"/>
                  </a:cubicBezTo>
                  <a:cubicBezTo>
                    <a:pt x="150" y="44"/>
                    <a:pt x="145" y="42"/>
                    <a:pt x="140" y="39"/>
                  </a:cubicBezTo>
                  <a:cubicBezTo>
                    <a:pt x="136" y="36"/>
                    <a:pt x="134" y="34"/>
                    <a:pt x="129" y="31"/>
                  </a:cubicBezTo>
                  <a:cubicBezTo>
                    <a:pt x="128" y="30"/>
                    <a:pt x="128" y="29"/>
                    <a:pt x="126" y="29"/>
                  </a:cubicBezTo>
                  <a:cubicBezTo>
                    <a:pt x="103" y="29"/>
                    <a:pt x="103" y="29"/>
                    <a:pt x="103" y="29"/>
                  </a:cubicBezTo>
                  <a:cubicBezTo>
                    <a:pt x="95" y="29"/>
                    <a:pt x="89" y="26"/>
                    <a:pt x="84" y="20"/>
                  </a:cubicBezTo>
                  <a:cubicBezTo>
                    <a:pt x="80" y="15"/>
                    <a:pt x="79" y="12"/>
                    <a:pt x="75" y="7"/>
                  </a:cubicBezTo>
                  <a:cubicBezTo>
                    <a:pt x="73" y="4"/>
                    <a:pt x="72" y="0"/>
                    <a:pt x="69" y="0"/>
                  </a:cubicBezTo>
                  <a:cubicBezTo>
                    <a:pt x="61" y="0"/>
                    <a:pt x="60" y="12"/>
                    <a:pt x="52" y="12"/>
                  </a:cubicBezTo>
                  <a:cubicBezTo>
                    <a:pt x="47" y="12"/>
                    <a:pt x="42" y="12"/>
                    <a:pt x="39" y="7"/>
                  </a:cubicBezTo>
                  <a:cubicBezTo>
                    <a:pt x="39" y="7"/>
                    <a:pt x="38" y="7"/>
                    <a:pt x="38" y="6"/>
                  </a:cubicBezTo>
                  <a:cubicBezTo>
                    <a:pt x="38" y="6"/>
                    <a:pt x="38" y="6"/>
                    <a:pt x="38" y="6"/>
                  </a:cubicBezTo>
                  <a:cubicBezTo>
                    <a:pt x="36" y="12"/>
                    <a:pt x="35" y="16"/>
                    <a:pt x="35" y="22"/>
                  </a:cubicBezTo>
                  <a:cubicBezTo>
                    <a:pt x="35" y="28"/>
                    <a:pt x="35" y="33"/>
                    <a:pt x="37" y="39"/>
                  </a:cubicBezTo>
                  <a:cubicBezTo>
                    <a:pt x="38" y="44"/>
                    <a:pt x="40" y="47"/>
                    <a:pt x="40" y="52"/>
                  </a:cubicBezTo>
                  <a:cubicBezTo>
                    <a:pt x="40" y="57"/>
                    <a:pt x="34" y="57"/>
                    <a:pt x="29" y="58"/>
                  </a:cubicBezTo>
                  <a:cubicBezTo>
                    <a:pt x="28" y="58"/>
                    <a:pt x="27" y="59"/>
                    <a:pt x="25" y="59"/>
                  </a:cubicBezTo>
                  <a:cubicBezTo>
                    <a:pt x="21" y="60"/>
                    <a:pt x="18" y="60"/>
                    <a:pt x="15" y="63"/>
                  </a:cubicBezTo>
                  <a:cubicBezTo>
                    <a:pt x="13" y="66"/>
                    <a:pt x="13" y="68"/>
                    <a:pt x="13" y="71"/>
                  </a:cubicBezTo>
                  <a:cubicBezTo>
                    <a:pt x="12" y="77"/>
                    <a:pt x="11" y="81"/>
                    <a:pt x="10" y="87"/>
                  </a:cubicBezTo>
                  <a:cubicBezTo>
                    <a:pt x="10" y="92"/>
                    <a:pt x="11" y="95"/>
                    <a:pt x="8" y="99"/>
                  </a:cubicBezTo>
                  <a:cubicBezTo>
                    <a:pt x="7" y="102"/>
                    <a:pt x="5" y="104"/>
                    <a:pt x="3" y="107"/>
                  </a:cubicBezTo>
                  <a:cubicBezTo>
                    <a:pt x="3" y="107"/>
                    <a:pt x="3" y="107"/>
                    <a:pt x="3" y="107"/>
                  </a:cubicBezTo>
                  <a:cubicBezTo>
                    <a:pt x="5" y="108"/>
                    <a:pt x="7" y="111"/>
                    <a:pt x="8" y="114"/>
                  </a:cubicBezTo>
                  <a:cubicBezTo>
                    <a:pt x="9" y="118"/>
                    <a:pt x="9" y="120"/>
                    <a:pt x="10" y="123"/>
                  </a:cubicBezTo>
                  <a:cubicBezTo>
                    <a:pt x="11" y="126"/>
                    <a:pt x="12" y="128"/>
                    <a:pt x="13" y="131"/>
                  </a:cubicBezTo>
                  <a:cubicBezTo>
                    <a:pt x="15" y="137"/>
                    <a:pt x="15" y="140"/>
                    <a:pt x="15" y="146"/>
                  </a:cubicBezTo>
                  <a:cubicBezTo>
                    <a:pt x="15" y="148"/>
                    <a:pt x="16" y="149"/>
                    <a:pt x="16" y="150"/>
                  </a:cubicBezTo>
                  <a:cubicBezTo>
                    <a:pt x="16" y="155"/>
                    <a:pt x="13" y="157"/>
                    <a:pt x="13" y="161"/>
                  </a:cubicBezTo>
                  <a:cubicBezTo>
                    <a:pt x="12" y="165"/>
                    <a:pt x="13" y="168"/>
                    <a:pt x="12" y="172"/>
                  </a:cubicBezTo>
                  <a:cubicBezTo>
                    <a:pt x="11" y="175"/>
                    <a:pt x="7" y="176"/>
                    <a:pt x="7" y="179"/>
                  </a:cubicBezTo>
                  <a:cubicBezTo>
                    <a:pt x="7" y="180"/>
                    <a:pt x="8" y="181"/>
                    <a:pt x="9" y="182"/>
                  </a:cubicBezTo>
                  <a:cubicBezTo>
                    <a:pt x="10" y="186"/>
                    <a:pt x="10" y="186"/>
                    <a:pt x="10" y="186"/>
                  </a:cubicBezTo>
                  <a:cubicBezTo>
                    <a:pt x="4" y="194"/>
                    <a:pt x="6" y="200"/>
                    <a:pt x="3" y="209"/>
                  </a:cubicBezTo>
                  <a:cubicBezTo>
                    <a:pt x="2" y="212"/>
                    <a:pt x="0" y="214"/>
                    <a:pt x="0" y="217"/>
                  </a:cubicBezTo>
                  <a:cubicBezTo>
                    <a:pt x="0" y="221"/>
                    <a:pt x="2" y="223"/>
                    <a:pt x="4" y="227"/>
                  </a:cubicBezTo>
                  <a:cubicBezTo>
                    <a:pt x="6" y="227"/>
                    <a:pt x="7" y="225"/>
                    <a:pt x="9" y="225"/>
                  </a:cubicBezTo>
                  <a:cubicBezTo>
                    <a:pt x="11" y="225"/>
                    <a:pt x="10" y="230"/>
                    <a:pt x="12" y="230"/>
                  </a:cubicBezTo>
                  <a:cubicBezTo>
                    <a:pt x="14" y="230"/>
                    <a:pt x="14" y="230"/>
                    <a:pt x="15" y="229"/>
                  </a:cubicBezTo>
                  <a:cubicBezTo>
                    <a:pt x="16" y="231"/>
                    <a:pt x="17" y="232"/>
                    <a:pt x="18" y="233"/>
                  </a:cubicBezTo>
                  <a:cubicBezTo>
                    <a:pt x="20" y="235"/>
                    <a:pt x="22" y="234"/>
                    <a:pt x="24" y="234"/>
                  </a:cubicBezTo>
                  <a:cubicBezTo>
                    <a:pt x="27" y="234"/>
                    <a:pt x="29" y="233"/>
                    <a:pt x="31" y="231"/>
                  </a:cubicBezTo>
                  <a:cubicBezTo>
                    <a:pt x="32" y="229"/>
                    <a:pt x="33" y="226"/>
                    <a:pt x="35" y="226"/>
                  </a:cubicBezTo>
                  <a:cubicBezTo>
                    <a:pt x="38" y="226"/>
                    <a:pt x="40" y="228"/>
                    <a:pt x="43" y="228"/>
                  </a:cubicBezTo>
                  <a:cubicBezTo>
                    <a:pt x="49" y="228"/>
                    <a:pt x="52" y="224"/>
                    <a:pt x="58" y="224"/>
                  </a:cubicBezTo>
                  <a:cubicBezTo>
                    <a:pt x="61" y="224"/>
                    <a:pt x="61" y="226"/>
                    <a:pt x="62" y="227"/>
                  </a:cubicBezTo>
                  <a:cubicBezTo>
                    <a:pt x="67" y="227"/>
                    <a:pt x="67" y="227"/>
                    <a:pt x="67" y="227"/>
                  </a:cubicBezTo>
                  <a:cubicBezTo>
                    <a:pt x="67" y="226"/>
                    <a:pt x="67" y="226"/>
                    <a:pt x="67" y="226"/>
                  </a:cubicBezTo>
                  <a:cubicBezTo>
                    <a:pt x="63" y="223"/>
                    <a:pt x="63" y="219"/>
                    <a:pt x="61" y="214"/>
                  </a:cubicBezTo>
                  <a:cubicBezTo>
                    <a:pt x="58" y="208"/>
                    <a:pt x="56" y="204"/>
                    <a:pt x="56" y="198"/>
                  </a:cubicBezTo>
                  <a:cubicBezTo>
                    <a:pt x="56" y="195"/>
                    <a:pt x="56" y="194"/>
                    <a:pt x="56" y="192"/>
                  </a:cubicBezTo>
                  <a:cubicBezTo>
                    <a:pt x="56" y="185"/>
                    <a:pt x="56" y="185"/>
                    <a:pt x="56" y="185"/>
                  </a:cubicBezTo>
                  <a:cubicBezTo>
                    <a:pt x="56" y="182"/>
                    <a:pt x="61" y="183"/>
                    <a:pt x="62" y="180"/>
                  </a:cubicBezTo>
                  <a:cubicBezTo>
                    <a:pt x="63" y="178"/>
                    <a:pt x="62" y="177"/>
                    <a:pt x="63" y="175"/>
                  </a:cubicBezTo>
                  <a:cubicBezTo>
                    <a:pt x="63" y="173"/>
                    <a:pt x="65" y="173"/>
                    <a:pt x="65" y="171"/>
                  </a:cubicBezTo>
                  <a:cubicBezTo>
                    <a:pt x="65" y="169"/>
                    <a:pt x="63" y="168"/>
                    <a:pt x="62" y="166"/>
                  </a:cubicBezTo>
                  <a:cubicBezTo>
                    <a:pt x="61" y="163"/>
                    <a:pt x="61" y="161"/>
                    <a:pt x="61" y="158"/>
                  </a:cubicBezTo>
                  <a:cubicBezTo>
                    <a:pt x="61" y="156"/>
                    <a:pt x="60" y="155"/>
                    <a:pt x="60" y="154"/>
                  </a:cubicBezTo>
                  <a:cubicBezTo>
                    <a:pt x="60" y="152"/>
                    <a:pt x="61" y="151"/>
                    <a:pt x="61" y="148"/>
                  </a:cubicBezTo>
                  <a:cubicBezTo>
                    <a:pt x="61" y="144"/>
                    <a:pt x="59" y="142"/>
                    <a:pt x="59" y="138"/>
                  </a:cubicBezTo>
                  <a:cubicBezTo>
                    <a:pt x="59" y="132"/>
                    <a:pt x="59" y="132"/>
                    <a:pt x="59" y="132"/>
                  </a:cubicBezTo>
                  <a:cubicBezTo>
                    <a:pt x="59" y="129"/>
                    <a:pt x="59" y="126"/>
                    <a:pt x="61" y="124"/>
                  </a:cubicBezTo>
                  <a:cubicBezTo>
                    <a:pt x="64" y="121"/>
                    <a:pt x="67" y="119"/>
                    <a:pt x="67" y="115"/>
                  </a:cubicBezTo>
                  <a:cubicBezTo>
                    <a:pt x="67" y="113"/>
                    <a:pt x="65" y="111"/>
                    <a:pt x="65" y="108"/>
                  </a:cubicBezTo>
                  <a:cubicBezTo>
                    <a:pt x="64" y="106"/>
                    <a:pt x="65" y="104"/>
                    <a:pt x="65" y="102"/>
                  </a:cubicBezTo>
                  <a:cubicBezTo>
                    <a:pt x="65" y="94"/>
                    <a:pt x="65" y="94"/>
                    <a:pt x="65" y="94"/>
                  </a:cubicBezTo>
                  <a:cubicBezTo>
                    <a:pt x="65" y="91"/>
                    <a:pt x="64" y="90"/>
                    <a:pt x="63" y="87"/>
                  </a:cubicBezTo>
                  <a:cubicBezTo>
                    <a:pt x="62" y="86"/>
                    <a:pt x="63" y="85"/>
                    <a:pt x="62" y="84"/>
                  </a:cubicBezTo>
                  <a:cubicBezTo>
                    <a:pt x="61" y="82"/>
                    <a:pt x="59" y="82"/>
                    <a:pt x="57" y="81"/>
                  </a:cubicBezTo>
                  <a:cubicBezTo>
                    <a:pt x="56" y="79"/>
                    <a:pt x="57" y="78"/>
                    <a:pt x="57" y="76"/>
                  </a:cubicBezTo>
                  <a:cubicBezTo>
                    <a:pt x="56" y="73"/>
                    <a:pt x="53" y="71"/>
                    <a:pt x="53" y="68"/>
                  </a:cubicBezTo>
                  <a:cubicBezTo>
                    <a:pt x="53" y="66"/>
                    <a:pt x="55" y="66"/>
                    <a:pt x="57" y="65"/>
                  </a:cubicBezTo>
                  <a:cubicBezTo>
                    <a:pt x="60" y="64"/>
                    <a:pt x="62" y="63"/>
                    <a:pt x="65" y="61"/>
                  </a:cubicBezTo>
                  <a:cubicBezTo>
                    <a:pt x="67" y="59"/>
                    <a:pt x="69" y="59"/>
                    <a:pt x="71" y="56"/>
                  </a:cubicBezTo>
                  <a:cubicBezTo>
                    <a:pt x="74" y="54"/>
                    <a:pt x="74" y="51"/>
                    <a:pt x="78" y="50"/>
                  </a:cubicBezTo>
                  <a:cubicBezTo>
                    <a:pt x="81" y="49"/>
                    <a:pt x="84" y="48"/>
                    <a:pt x="88" y="48"/>
                  </a:cubicBezTo>
                  <a:cubicBezTo>
                    <a:pt x="91" y="48"/>
                    <a:pt x="93" y="50"/>
                    <a:pt x="96" y="51"/>
                  </a:cubicBezTo>
                  <a:cubicBezTo>
                    <a:pt x="100" y="52"/>
                    <a:pt x="104" y="52"/>
                    <a:pt x="104" y="56"/>
                  </a:cubicBezTo>
                  <a:cubicBezTo>
                    <a:pt x="104" y="57"/>
                    <a:pt x="102" y="58"/>
                    <a:pt x="102" y="60"/>
                  </a:cubicBezTo>
                  <a:cubicBezTo>
                    <a:pt x="102" y="61"/>
                    <a:pt x="103" y="61"/>
                    <a:pt x="104" y="62"/>
                  </a:cubicBezTo>
                  <a:cubicBezTo>
                    <a:pt x="104" y="63"/>
                    <a:pt x="104" y="63"/>
                    <a:pt x="105" y="64"/>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4681538" y="2671763"/>
              <a:ext cx="188913" cy="431800"/>
            </a:xfrm>
            <a:custGeom>
              <a:avLst/>
              <a:gdLst/>
              <a:ahLst/>
              <a:cxnLst>
                <a:cxn ang="0">
                  <a:pos x="38" y="170"/>
                </a:cxn>
                <a:cxn ang="0">
                  <a:pos x="43" y="162"/>
                </a:cxn>
                <a:cxn ang="0">
                  <a:pos x="45" y="150"/>
                </a:cxn>
                <a:cxn ang="0">
                  <a:pos x="48" y="134"/>
                </a:cxn>
                <a:cxn ang="0">
                  <a:pos x="50" y="126"/>
                </a:cxn>
                <a:cxn ang="0">
                  <a:pos x="60" y="122"/>
                </a:cxn>
                <a:cxn ang="0">
                  <a:pos x="64" y="121"/>
                </a:cxn>
                <a:cxn ang="0">
                  <a:pos x="75" y="115"/>
                </a:cxn>
                <a:cxn ang="0">
                  <a:pos x="72" y="102"/>
                </a:cxn>
                <a:cxn ang="0">
                  <a:pos x="70" y="85"/>
                </a:cxn>
                <a:cxn ang="0">
                  <a:pos x="73" y="69"/>
                </a:cxn>
                <a:cxn ang="0">
                  <a:pos x="73" y="69"/>
                </a:cxn>
                <a:cxn ang="0">
                  <a:pos x="67" y="59"/>
                </a:cxn>
                <a:cxn ang="0">
                  <a:pos x="58" y="44"/>
                </a:cxn>
                <a:cxn ang="0">
                  <a:pos x="52" y="36"/>
                </a:cxn>
                <a:cxn ang="0">
                  <a:pos x="49" y="32"/>
                </a:cxn>
                <a:cxn ang="0">
                  <a:pos x="52" y="24"/>
                </a:cxn>
                <a:cxn ang="0">
                  <a:pos x="53" y="13"/>
                </a:cxn>
                <a:cxn ang="0">
                  <a:pos x="51" y="0"/>
                </a:cxn>
                <a:cxn ang="0">
                  <a:pos x="51" y="0"/>
                </a:cxn>
                <a:cxn ang="0">
                  <a:pos x="42" y="14"/>
                </a:cxn>
                <a:cxn ang="0">
                  <a:pos x="38" y="22"/>
                </a:cxn>
                <a:cxn ang="0">
                  <a:pos x="33" y="29"/>
                </a:cxn>
                <a:cxn ang="0">
                  <a:pos x="34" y="33"/>
                </a:cxn>
                <a:cxn ang="0">
                  <a:pos x="31" y="41"/>
                </a:cxn>
                <a:cxn ang="0">
                  <a:pos x="32" y="43"/>
                </a:cxn>
                <a:cxn ang="0">
                  <a:pos x="34" y="51"/>
                </a:cxn>
                <a:cxn ang="0">
                  <a:pos x="33" y="57"/>
                </a:cxn>
                <a:cxn ang="0">
                  <a:pos x="36" y="64"/>
                </a:cxn>
                <a:cxn ang="0">
                  <a:pos x="36" y="71"/>
                </a:cxn>
                <a:cxn ang="0">
                  <a:pos x="31" y="71"/>
                </a:cxn>
                <a:cxn ang="0">
                  <a:pos x="28" y="74"/>
                </a:cxn>
                <a:cxn ang="0">
                  <a:pos x="25" y="80"/>
                </a:cxn>
                <a:cxn ang="0">
                  <a:pos x="21" y="91"/>
                </a:cxn>
                <a:cxn ang="0">
                  <a:pos x="22" y="98"/>
                </a:cxn>
                <a:cxn ang="0">
                  <a:pos x="22" y="103"/>
                </a:cxn>
                <a:cxn ang="0">
                  <a:pos x="7" y="113"/>
                </a:cxn>
                <a:cxn ang="0">
                  <a:pos x="3" y="112"/>
                </a:cxn>
                <a:cxn ang="0">
                  <a:pos x="1" y="112"/>
                </a:cxn>
                <a:cxn ang="0">
                  <a:pos x="1" y="116"/>
                </a:cxn>
                <a:cxn ang="0">
                  <a:pos x="0" y="124"/>
                </a:cxn>
                <a:cxn ang="0">
                  <a:pos x="1" y="125"/>
                </a:cxn>
                <a:cxn ang="0">
                  <a:pos x="4" y="124"/>
                </a:cxn>
                <a:cxn ang="0">
                  <a:pos x="6" y="124"/>
                </a:cxn>
                <a:cxn ang="0">
                  <a:pos x="6" y="131"/>
                </a:cxn>
                <a:cxn ang="0">
                  <a:pos x="6" y="134"/>
                </a:cxn>
                <a:cxn ang="0">
                  <a:pos x="5" y="138"/>
                </a:cxn>
                <a:cxn ang="0">
                  <a:pos x="1" y="139"/>
                </a:cxn>
                <a:cxn ang="0">
                  <a:pos x="0" y="143"/>
                </a:cxn>
                <a:cxn ang="0">
                  <a:pos x="1" y="147"/>
                </a:cxn>
                <a:cxn ang="0">
                  <a:pos x="3" y="158"/>
                </a:cxn>
                <a:cxn ang="0">
                  <a:pos x="7" y="163"/>
                </a:cxn>
                <a:cxn ang="0">
                  <a:pos x="12" y="169"/>
                </a:cxn>
                <a:cxn ang="0">
                  <a:pos x="15" y="169"/>
                </a:cxn>
                <a:cxn ang="0">
                  <a:pos x="17" y="171"/>
                </a:cxn>
                <a:cxn ang="0">
                  <a:pos x="29" y="167"/>
                </a:cxn>
                <a:cxn ang="0">
                  <a:pos x="38" y="170"/>
                </a:cxn>
              </a:cxnLst>
              <a:rect l="0" t="0" r="r" b="b"/>
              <a:pathLst>
                <a:path w="75" h="171">
                  <a:moveTo>
                    <a:pt x="38" y="170"/>
                  </a:moveTo>
                  <a:cubicBezTo>
                    <a:pt x="40" y="167"/>
                    <a:pt x="42" y="165"/>
                    <a:pt x="43" y="162"/>
                  </a:cubicBezTo>
                  <a:cubicBezTo>
                    <a:pt x="46" y="158"/>
                    <a:pt x="45" y="155"/>
                    <a:pt x="45" y="150"/>
                  </a:cubicBezTo>
                  <a:cubicBezTo>
                    <a:pt x="46" y="144"/>
                    <a:pt x="47" y="140"/>
                    <a:pt x="48" y="134"/>
                  </a:cubicBezTo>
                  <a:cubicBezTo>
                    <a:pt x="48" y="131"/>
                    <a:pt x="48" y="129"/>
                    <a:pt x="50" y="126"/>
                  </a:cubicBezTo>
                  <a:cubicBezTo>
                    <a:pt x="53" y="123"/>
                    <a:pt x="56" y="123"/>
                    <a:pt x="60" y="122"/>
                  </a:cubicBezTo>
                  <a:cubicBezTo>
                    <a:pt x="62" y="122"/>
                    <a:pt x="63" y="121"/>
                    <a:pt x="64" y="121"/>
                  </a:cubicBezTo>
                  <a:cubicBezTo>
                    <a:pt x="69" y="120"/>
                    <a:pt x="75" y="120"/>
                    <a:pt x="75" y="115"/>
                  </a:cubicBezTo>
                  <a:cubicBezTo>
                    <a:pt x="75" y="110"/>
                    <a:pt x="73" y="107"/>
                    <a:pt x="72" y="102"/>
                  </a:cubicBezTo>
                  <a:cubicBezTo>
                    <a:pt x="70" y="96"/>
                    <a:pt x="70" y="91"/>
                    <a:pt x="70" y="85"/>
                  </a:cubicBezTo>
                  <a:cubicBezTo>
                    <a:pt x="70" y="79"/>
                    <a:pt x="71" y="75"/>
                    <a:pt x="73" y="69"/>
                  </a:cubicBezTo>
                  <a:cubicBezTo>
                    <a:pt x="73" y="69"/>
                    <a:pt x="73" y="69"/>
                    <a:pt x="73" y="69"/>
                  </a:cubicBezTo>
                  <a:cubicBezTo>
                    <a:pt x="70" y="66"/>
                    <a:pt x="69" y="63"/>
                    <a:pt x="67" y="59"/>
                  </a:cubicBezTo>
                  <a:cubicBezTo>
                    <a:pt x="64" y="53"/>
                    <a:pt x="61" y="50"/>
                    <a:pt x="58" y="44"/>
                  </a:cubicBezTo>
                  <a:cubicBezTo>
                    <a:pt x="56" y="41"/>
                    <a:pt x="54" y="39"/>
                    <a:pt x="52" y="36"/>
                  </a:cubicBezTo>
                  <a:cubicBezTo>
                    <a:pt x="51" y="34"/>
                    <a:pt x="49" y="34"/>
                    <a:pt x="49" y="32"/>
                  </a:cubicBezTo>
                  <a:cubicBezTo>
                    <a:pt x="49" y="29"/>
                    <a:pt x="51" y="27"/>
                    <a:pt x="52" y="24"/>
                  </a:cubicBezTo>
                  <a:cubicBezTo>
                    <a:pt x="53" y="20"/>
                    <a:pt x="53" y="18"/>
                    <a:pt x="53" y="13"/>
                  </a:cubicBezTo>
                  <a:cubicBezTo>
                    <a:pt x="53" y="8"/>
                    <a:pt x="53" y="5"/>
                    <a:pt x="51" y="0"/>
                  </a:cubicBezTo>
                  <a:cubicBezTo>
                    <a:pt x="51" y="0"/>
                    <a:pt x="51" y="0"/>
                    <a:pt x="51" y="0"/>
                  </a:cubicBezTo>
                  <a:cubicBezTo>
                    <a:pt x="47" y="4"/>
                    <a:pt x="44" y="7"/>
                    <a:pt x="42" y="14"/>
                  </a:cubicBezTo>
                  <a:cubicBezTo>
                    <a:pt x="40" y="17"/>
                    <a:pt x="40" y="19"/>
                    <a:pt x="38" y="22"/>
                  </a:cubicBezTo>
                  <a:cubicBezTo>
                    <a:pt x="36" y="25"/>
                    <a:pt x="33" y="26"/>
                    <a:pt x="33" y="29"/>
                  </a:cubicBezTo>
                  <a:cubicBezTo>
                    <a:pt x="33" y="31"/>
                    <a:pt x="34" y="32"/>
                    <a:pt x="34" y="33"/>
                  </a:cubicBezTo>
                  <a:cubicBezTo>
                    <a:pt x="34" y="36"/>
                    <a:pt x="31" y="38"/>
                    <a:pt x="31" y="41"/>
                  </a:cubicBezTo>
                  <a:cubicBezTo>
                    <a:pt x="31" y="41"/>
                    <a:pt x="32" y="42"/>
                    <a:pt x="32" y="43"/>
                  </a:cubicBezTo>
                  <a:cubicBezTo>
                    <a:pt x="33" y="46"/>
                    <a:pt x="34" y="48"/>
                    <a:pt x="34" y="51"/>
                  </a:cubicBezTo>
                  <a:cubicBezTo>
                    <a:pt x="34" y="53"/>
                    <a:pt x="33" y="54"/>
                    <a:pt x="33" y="57"/>
                  </a:cubicBezTo>
                  <a:cubicBezTo>
                    <a:pt x="33" y="60"/>
                    <a:pt x="36" y="61"/>
                    <a:pt x="36" y="64"/>
                  </a:cubicBezTo>
                  <a:cubicBezTo>
                    <a:pt x="36" y="71"/>
                    <a:pt x="36" y="71"/>
                    <a:pt x="36" y="71"/>
                  </a:cubicBezTo>
                  <a:cubicBezTo>
                    <a:pt x="34" y="71"/>
                    <a:pt x="33" y="71"/>
                    <a:pt x="31" y="71"/>
                  </a:cubicBezTo>
                  <a:cubicBezTo>
                    <a:pt x="29" y="71"/>
                    <a:pt x="29" y="72"/>
                    <a:pt x="28" y="74"/>
                  </a:cubicBezTo>
                  <a:cubicBezTo>
                    <a:pt x="26" y="76"/>
                    <a:pt x="25" y="78"/>
                    <a:pt x="25" y="80"/>
                  </a:cubicBezTo>
                  <a:cubicBezTo>
                    <a:pt x="23" y="85"/>
                    <a:pt x="21" y="87"/>
                    <a:pt x="21" y="91"/>
                  </a:cubicBezTo>
                  <a:cubicBezTo>
                    <a:pt x="21" y="94"/>
                    <a:pt x="22" y="95"/>
                    <a:pt x="22" y="98"/>
                  </a:cubicBezTo>
                  <a:cubicBezTo>
                    <a:pt x="22" y="103"/>
                    <a:pt x="22" y="103"/>
                    <a:pt x="22" y="103"/>
                  </a:cubicBezTo>
                  <a:cubicBezTo>
                    <a:pt x="15" y="105"/>
                    <a:pt x="14" y="113"/>
                    <a:pt x="7" y="113"/>
                  </a:cubicBezTo>
                  <a:cubicBezTo>
                    <a:pt x="6" y="113"/>
                    <a:pt x="5" y="112"/>
                    <a:pt x="3" y="112"/>
                  </a:cubicBezTo>
                  <a:cubicBezTo>
                    <a:pt x="1" y="112"/>
                    <a:pt x="1" y="112"/>
                    <a:pt x="1" y="112"/>
                  </a:cubicBezTo>
                  <a:cubicBezTo>
                    <a:pt x="1" y="116"/>
                    <a:pt x="1" y="116"/>
                    <a:pt x="1" y="116"/>
                  </a:cubicBezTo>
                  <a:cubicBezTo>
                    <a:pt x="1" y="119"/>
                    <a:pt x="0" y="121"/>
                    <a:pt x="0" y="124"/>
                  </a:cubicBezTo>
                  <a:cubicBezTo>
                    <a:pt x="0" y="124"/>
                    <a:pt x="1" y="124"/>
                    <a:pt x="1" y="125"/>
                  </a:cubicBezTo>
                  <a:cubicBezTo>
                    <a:pt x="2" y="125"/>
                    <a:pt x="2" y="124"/>
                    <a:pt x="4" y="124"/>
                  </a:cubicBezTo>
                  <a:cubicBezTo>
                    <a:pt x="5" y="124"/>
                    <a:pt x="5" y="124"/>
                    <a:pt x="6" y="124"/>
                  </a:cubicBezTo>
                  <a:cubicBezTo>
                    <a:pt x="6" y="131"/>
                    <a:pt x="6" y="131"/>
                    <a:pt x="6" y="131"/>
                  </a:cubicBezTo>
                  <a:cubicBezTo>
                    <a:pt x="6" y="132"/>
                    <a:pt x="6" y="133"/>
                    <a:pt x="6" y="134"/>
                  </a:cubicBezTo>
                  <a:cubicBezTo>
                    <a:pt x="5" y="136"/>
                    <a:pt x="6" y="137"/>
                    <a:pt x="5" y="138"/>
                  </a:cubicBezTo>
                  <a:cubicBezTo>
                    <a:pt x="4" y="139"/>
                    <a:pt x="2" y="138"/>
                    <a:pt x="1" y="139"/>
                  </a:cubicBezTo>
                  <a:cubicBezTo>
                    <a:pt x="0" y="141"/>
                    <a:pt x="0" y="142"/>
                    <a:pt x="0" y="143"/>
                  </a:cubicBezTo>
                  <a:cubicBezTo>
                    <a:pt x="0" y="145"/>
                    <a:pt x="1" y="146"/>
                    <a:pt x="1" y="147"/>
                  </a:cubicBezTo>
                  <a:cubicBezTo>
                    <a:pt x="3" y="151"/>
                    <a:pt x="3" y="154"/>
                    <a:pt x="3" y="158"/>
                  </a:cubicBezTo>
                  <a:cubicBezTo>
                    <a:pt x="3" y="161"/>
                    <a:pt x="6" y="161"/>
                    <a:pt x="7" y="163"/>
                  </a:cubicBezTo>
                  <a:cubicBezTo>
                    <a:pt x="8" y="166"/>
                    <a:pt x="9" y="169"/>
                    <a:pt x="12" y="169"/>
                  </a:cubicBezTo>
                  <a:cubicBezTo>
                    <a:pt x="13" y="169"/>
                    <a:pt x="14" y="169"/>
                    <a:pt x="15" y="169"/>
                  </a:cubicBezTo>
                  <a:cubicBezTo>
                    <a:pt x="15" y="170"/>
                    <a:pt x="16" y="171"/>
                    <a:pt x="17" y="171"/>
                  </a:cubicBezTo>
                  <a:cubicBezTo>
                    <a:pt x="22" y="171"/>
                    <a:pt x="24" y="167"/>
                    <a:pt x="29" y="167"/>
                  </a:cubicBezTo>
                  <a:cubicBezTo>
                    <a:pt x="33" y="167"/>
                    <a:pt x="35" y="168"/>
                    <a:pt x="38" y="170"/>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noEditPoints="1"/>
            </p:cNvSpPr>
            <p:nvPr/>
          </p:nvSpPr>
          <p:spPr bwMode="auto">
            <a:xfrm>
              <a:off x="4805363" y="2349500"/>
              <a:ext cx="604838" cy="676275"/>
            </a:xfrm>
            <a:custGeom>
              <a:avLst/>
              <a:gdLst/>
              <a:ahLst/>
              <a:cxnLst>
                <a:cxn ang="0">
                  <a:pos x="217" y="151"/>
                </a:cxn>
                <a:cxn ang="0">
                  <a:pos x="195" y="163"/>
                </a:cxn>
                <a:cxn ang="0">
                  <a:pos x="199" y="173"/>
                </a:cxn>
                <a:cxn ang="0">
                  <a:pos x="217" y="161"/>
                </a:cxn>
                <a:cxn ang="0">
                  <a:pos x="221" y="173"/>
                </a:cxn>
                <a:cxn ang="0">
                  <a:pos x="231" y="171"/>
                </a:cxn>
                <a:cxn ang="0">
                  <a:pos x="231" y="154"/>
                </a:cxn>
                <a:cxn ang="0">
                  <a:pos x="165" y="267"/>
                </a:cxn>
                <a:cxn ang="0">
                  <a:pos x="144" y="263"/>
                </a:cxn>
                <a:cxn ang="0">
                  <a:pos x="133" y="248"/>
                </a:cxn>
                <a:cxn ang="0">
                  <a:pos x="115" y="222"/>
                </a:cxn>
                <a:cxn ang="0">
                  <a:pos x="70" y="211"/>
                </a:cxn>
                <a:cxn ang="0">
                  <a:pos x="38" y="203"/>
                </a:cxn>
                <a:cxn ang="0">
                  <a:pos x="24" y="197"/>
                </a:cxn>
                <a:cxn ang="0">
                  <a:pos x="3" y="164"/>
                </a:cxn>
                <a:cxn ang="0">
                  <a:pos x="4" y="141"/>
                </a:cxn>
                <a:cxn ang="0">
                  <a:pos x="4" y="126"/>
                </a:cxn>
                <a:cxn ang="0">
                  <a:pos x="14" y="89"/>
                </a:cxn>
                <a:cxn ang="0">
                  <a:pos x="7" y="80"/>
                </a:cxn>
                <a:cxn ang="0">
                  <a:pos x="16" y="85"/>
                </a:cxn>
                <a:cxn ang="0">
                  <a:pos x="13" y="67"/>
                </a:cxn>
                <a:cxn ang="0">
                  <a:pos x="23" y="50"/>
                </a:cxn>
                <a:cxn ang="0">
                  <a:pos x="30" y="37"/>
                </a:cxn>
                <a:cxn ang="0">
                  <a:pos x="47" y="22"/>
                </a:cxn>
                <a:cxn ang="0">
                  <a:pos x="54" y="32"/>
                </a:cxn>
                <a:cxn ang="0">
                  <a:pos x="64" y="24"/>
                </a:cxn>
                <a:cxn ang="0">
                  <a:pos x="75" y="9"/>
                </a:cxn>
                <a:cxn ang="0">
                  <a:pos x="91" y="0"/>
                </a:cxn>
                <a:cxn ang="0">
                  <a:pos x="111" y="2"/>
                </a:cxn>
                <a:cxn ang="0">
                  <a:pos x="116" y="17"/>
                </a:cxn>
                <a:cxn ang="0">
                  <a:pos x="145" y="19"/>
                </a:cxn>
                <a:cxn ang="0">
                  <a:pos x="156" y="18"/>
                </a:cxn>
                <a:cxn ang="0">
                  <a:pos x="137" y="26"/>
                </a:cxn>
                <a:cxn ang="0">
                  <a:pos x="111" y="25"/>
                </a:cxn>
                <a:cxn ang="0">
                  <a:pos x="99" y="41"/>
                </a:cxn>
                <a:cxn ang="0">
                  <a:pos x="97" y="52"/>
                </a:cxn>
                <a:cxn ang="0">
                  <a:pos x="82" y="56"/>
                </a:cxn>
                <a:cxn ang="0">
                  <a:pos x="62" y="48"/>
                </a:cxn>
                <a:cxn ang="0">
                  <a:pos x="26" y="92"/>
                </a:cxn>
                <a:cxn ang="0">
                  <a:pos x="32" y="120"/>
                </a:cxn>
                <a:cxn ang="0">
                  <a:pos x="49" y="136"/>
                </a:cxn>
                <a:cxn ang="0">
                  <a:pos x="58" y="149"/>
                </a:cxn>
                <a:cxn ang="0">
                  <a:pos x="75" y="163"/>
                </a:cxn>
                <a:cxn ang="0">
                  <a:pos x="93" y="161"/>
                </a:cxn>
                <a:cxn ang="0">
                  <a:pos x="133" y="138"/>
                </a:cxn>
                <a:cxn ang="0">
                  <a:pos x="146" y="136"/>
                </a:cxn>
                <a:cxn ang="0">
                  <a:pos x="171" y="127"/>
                </a:cxn>
                <a:cxn ang="0">
                  <a:pos x="197" y="129"/>
                </a:cxn>
                <a:cxn ang="0">
                  <a:pos x="217" y="113"/>
                </a:cxn>
                <a:cxn ang="0">
                  <a:pos x="235" y="125"/>
                </a:cxn>
                <a:cxn ang="0">
                  <a:pos x="227" y="145"/>
                </a:cxn>
                <a:cxn ang="0">
                  <a:pos x="211" y="133"/>
                </a:cxn>
                <a:cxn ang="0">
                  <a:pos x="181" y="157"/>
                </a:cxn>
                <a:cxn ang="0">
                  <a:pos x="151" y="186"/>
                </a:cxn>
                <a:cxn ang="0">
                  <a:pos x="121" y="198"/>
                </a:cxn>
                <a:cxn ang="0">
                  <a:pos x="130" y="219"/>
                </a:cxn>
                <a:cxn ang="0">
                  <a:pos x="146" y="236"/>
                </a:cxn>
                <a:cxn ang="0">
                  <a:pos x="159" y="254"/>
                </a:cxn>
                <a:cxn ang="0">
                  <a:pos x="164" y="255"/>
                </a:cxn>
              </a:cxnLst>
              <a:rect l="0" t="0" r="r" b="b"/>
              <a:pathLst>
                <a:path w="240" h="268">
                  <a:moveTo>
                    <a:pt x="221" y="161"/>
                  </a:moveTo>
                  <a:cubicBezTo>
                    <a:pt x="220" y="158"/>
                    <a:pt x="220" y="155"/>
                    <a:pt x="220" y="152"/>
                  </a:cubicBezTo>
                  <a:cubicBezTo>
                    <a:pt x="219" y="151"/>
                    <a:pt x="218" y="151"/>
                    <a:pt x="217" y="151"/>
                  </a:cubicBezTo>
                  <a:cubicBezTo>
                    <a:pt x="213" y="151"/>
                    <a:pt x="211" y="153"/>
                    <a:pt x="208" y="153"/>
                  </a:cubicBezTo>
                  <a:cubicBezTo>
                    <a:pt x="200" y="153"/>
                    <a:pt x="200" y="153"/>
                    <a:pt x="200" y="153"/>
                  </a:cubicBezTo>
                  <a:cubicBezTo>
                    <a:pt x="197" y="156"/>
                    <a:pt x="197" y="159"/>
                    <a:pt x="195" y="163"/>
                  </a:cubicBezTo>
                  <a:cubicBezTo>
                    <a:pt x="195" y="165"/>
                    <a:pt x="195" y="165"/>
                    <a:pt x="195" y="165"/>
                  </a:cubicBezTo>
                  <a:cubicBezTo>
                    <a:pt x="197" y="164"/>
                    <a:pt x="198" y="164"/>
                    <a:pt x="199" y="165"/>
                  </a:cubicBezTo>
                  <a:cubicBezTo>
                    <a:pt x="199" y="168"/>
                    <a:pt x="198" y="170"/>
                    <a:pt x="199" y="173"/>
                  </a:cubicBezTo>
                  <a:cubicBezTo>
                    <a:pt x="199" y="173"/>
                    <a:pt x="200" y="173"/>
                    <a:pt x="200" y="173"/>
                  </a:cubicBezTo>
                  <a:cubicBezTo>
                    <a:pt x="203" y="173"/>
                    <a:pt x="204" y="171"/>
                    <a:pt x="206" y="169"/>
                  </a:cubicBezTo>
                  <a:cubicBezTo>
                    <a:pt x="210" y="165"/>
                    <a:pt x="212" y="163"/>
                    <a:pt x="217" y="161"/>
                  </a:cubicBezTo>
                  <a:cubicBezTo>
                    <a:pt x="218" y="162"/>
                    <a:pt x="218" y="162"/>
                    <a:pt x="218" y="163"/>
                  </a:cubicBezTo>
                  <a:cubicBezTo>
                    <a:pt x="218" y="170"/>
                    <a:pt x="218" y="170"/>
                    <a:pt x="218" y="170"/>
                  </a:cubicBezTo>
                  <a:cubicBezTo>
                    <a:pt x="218" y="171"/>
                    <a:pt x="221" y="171"/>
                    <a:pt x="221" y="173"/>
                  </a:cubicBezTo>
                  <a:cubicBezTo>
                    <a:pt x="222" y="174"/>
                    <a:pt x="221" y="175"/>
                    <a:pt x="221" y="177"/>
                  </a:cubicBezTo>
                  <a:cubicBezTo>
                    <a:pt x="225" y="177"/>
                    <a:pt x="225" y="177"/>
                    <a:pt x="225" y="177"/>
                  </a:cubicBezTo>
                  <a:cubicBezTo>
                    <a:pt x="228" y="177"/>
                    <a:pt x="228" y="172"/>
                    <a:pt x="231" y="171"/>
                  </a:cubicBezTo>
                  <a:cubicBezTo>
                    <a:pt x="234" y="169"/>
                    <a:pt x="237" y="169"/>
                    <a:pt x="238" y="166"/>
                  </a:cubicBezTo>
                  <a:cubicBezTo>
                    <a:pt x="240" y="162"/>
                    <a:pt x="238" y="159"/>
                    <a:pt x="239" y="155"/>
                  </a:cubicBezTo>
                  <a:cubicBezTo>
                    <a:pt x="236" y="155"/>
                    <a:pt x="234" y="154"/>
                    <a:pt x="231" y="154"/>
                  </a:cubicBezTo>
                  <a:cubicBezTo>
                    <a:pt x="229" y="154"/>
                    <a:pt x="229" y="155"/>
                    <a:pt x="228" y="157"/>
                  </a:cubicBezTo>
                  <a:cubicBezTo>
                    <a:pt x="226" y="159"/>
                    <a:pt x="224" y="161"/>
                    <a:pt x="221" y="161"/>
                  </a:cubicBezTo>
                  <a:close/>
                  <a:moveTo>
                    <a:pt x="165" y="267"/>
                  </a:moveTo>
                  <a:cubicBezTo>
                    <a:pt x="165" y="267"/>
                    <a:pt x="165" y="267"/>
                    <a:pt x="165" y="267"/>
                  </a:cubicBezTo>
                  <a:cubicBezTo>
                    <a:pt x="164" y="268"/>
                    <a:pt x="164" y="268"/>
                    <a:pt x="162" y="268"/>
                  </a:cubicBezTo>
                  <a:cubicBezTo>
                    <a:pt x="155" y="268"/>
                    <a:pt x="152" y="264"/>
                    <a:pt x="144" y="263"/>
                  </a:cubicBezTo>
                  <a:cubicBezTo>
                    <a:pt x="138" y="261"/>
                    <a:pt x="133" y="263"/>
                    <a:pt x="127" y="260"/>
                  </a:cubicBezTo>
                  <a:cubicBezTo>
                    <a:pt x="127" y="260"/>
                    <a:pt x="127" y="260"/>
                    <a:pt x="127" y="260"/>
                  </a:cubicBezTo>
                  <a:cubicBezTo>
                    <a:pt x="130" y="256"/>
                    <a:pt x="130" y="253"/>
                    <a:pt x="133" y="248"/>
                  </a:cubicBezTo>
                  <a:cubicBezTo>
                    <a:pt x="134" y="245"/>
                    <a:pt x="136" y="244"/>
                    <a:pt x="136" y="241"/>
                  </a:cubicBezTo>
                  <a:cubicBezTo>
                    <a:pt x="136" y="235"/>
                    <a:pt x="131" y="233"/>
                    <a:pt x="126" y="230"/>
                  </a:cubicBezTo>
                  <a:cubicBezTo>
                    <a:pt x="122" y="227"/>
                    <a:pt x="120" y="225"/>
                    <a:pt x="115" y="222"/>
                  </a:cubicBezTo>
                  <a:cubicBezTo>
                    <a:pt x="114" y="221"/>
                    <a:pt x="114" y="220"/>
                    <a:pt x="112" y="220"/>
                  </a:cubicBezTo>
                  <a:cubicBezTo>
                    <a:pt x="89" y="220"/>
                    <a:pt x="89" y="220"/>
                    <a:pt x="89" y="220"/>
                  </a:cubicBezTo>
                  <a:cubicBezTo>
                    <a:pt x="81" y="220"/>
                    <a:pt x="75" y="217"/>
                    <a:pt x="70" y="211"/>
                  </a:cubicBezTo>
                  <a:cubicBezTo>
                    <a:pt x="66" y="206"/>
                    <a:pt x="65" y="203"/>
                    <a:pt x="61" y="198"/>
                  </a:cubicBezTo>
                  <a:cubicBezTo>
                    <a:pt x="59" y="195"/>
                    <a:pt x="58" y="191"/>
                    <a:pt x="55" y="191"/>
                  </a:cubicBezTo>
                  <a:cubicBezTo>
                    <a:pt x="47" y="191"/>
                    <a:pt x="46" y="203"/>
                    <a:pt x="38" y="203"/>
                  </a:cubicBezTo>
                  <a:cubicBezTo>
                    <a:pt x="33" y="203"/>
                    <a:pt x="28" y="203"/>
                    <a:pt x="25" y="198"/>
                  </a:cubicBezTo>
                  <a:cubicBezTo>
                    <a:pt x="25" y="198"/>
                    <a:pt x="24" y="198"/>
                    <a:pt x="24" y="197"/>
                  </a:cubicBezTo>
                  <a:cubicBezTo>
                    <a:pt x="24" y="197"/>
                    <a:pt x="24" y="197"/>
                    <a:pt x="24" y="197"/>
                  </a:cubicBezTo>
                  <a:cubicBezTo>
                    <a:pt x="21" y="194"/>
                    <a:pt x="20" y="191"/>
                    <a:pt x="18" y="187"/>
                  </a:cubicBezTo>
                  <a:cubicBezTo>
                    <a:pt x="15" y="181"/>
                    <a:pt x="12" y="178"/>
                    <a:pt x="9" y="172"/>
                  </a:cubicBezTo>
                  <a:cubicBezTo>
                    <a:pt x="7" y="169"/>
                    <a:pt x="5" y="167"/>
                    <a:pt x="3" y="164"/>
                  </a:cubicBezTo>
                  <a:cubicBezTo>
                    <a:pt x="2" y="162"/>
                    <a:pt x="0" y="162"/>
                    <a:pt x="0" y="160"/>
                  </a:cubicBezTo>
                  <a:cubicBezTo>
                    <a:pt x="0" y="157"/>
                    <a:pt x="2" y="155"/>
                    <a:pt x="3" y="152"/>
                  </a:cubicBezTo>
                  <a:cubicBezTo>
                    <a:pt x="4" y="148"/>
                    <a:pt x="4" y="146"/>
                    <a:pt x="4" y="141"/>
                  </a:cubicBezTo>
                  <a:cubicBezTo>
                    <a:pt x="4" y="136"/>
                    <a:pt x="4" y="133"/>
                    <a:pt x="2" y="128"/>
                  </a:cubicBezTo>
                  <a:cubicBezTo>
                    <a:pt x="2" y="128"/>
                    <a:pt x="2" y="128"/>
                    <a:pt x="2" y="128"/>
                  </a:cubicBezTo>
                  <a:cubicBezTo>
                    <a:pt x="3" y="127"/>
                    <a:pt x="3" y="127"/>
                    <a:pt x="4" y="126"/>
                  </a:cubicBezTo>
                  <a:cubicBezTo>
                    <a:pt x="9" y="120"/>
                    <a:pt x="7" y="115"/>
                    <a:pt x="9" y="107"/>
                  </a:cubicBezTo>
                  <a:cubicBezTo>
                    <a:pt x="11" y="102"/>
                    <a:pt x="11" y="99"/>
                    <a:pt x="12" y="94"/>
                  </a:cubicBezTo>
                  <a:cubicBezTo>
                    <a:pt x="12" y="92"/>
                    <a:pt x="14" y="92"/>
                    <a:pt x="14" y="89"/>
                  </a:cubicBezTo>
                  <a:cubicBezTo>
                    <a:pt x="14" y="85"/>
                    <a:pt x="8" y="86"/>
                    <a:pt x="4" y="85"/>
                  </a:cubicBezTo>
                  <a:cubicBezTo>
                    <a:pt x="4" y="84"/>
                    <a:pt x="4" y="84"/>
                    <a:pt x="4" y="84"/>
                  </a:cubicBezTo>
                  <a:cubicBezTo>
                    <a:pt x="5" y="82"/>
                    <a:pt x="6" y="80"/>
                    <a:pt x="7" y="80"/>
                  </a:cubicBezTo>
                  <a:cubicBezTo>
                    <a:pt x="11" y="80"/>
                    <a:pt x="11" y="83"/>
                    <a:pt x="14" y="85"/>
                  </a:cubicBezTo>
                  <a:cubicBezTo>
                    <a:pt x="14" y="85"/>
                    <a:pt x="14" y="86"/>
                    <a:pt x="15" y="86"/>
                  </a:cubicBezTo>
                  <a:cubicBezTo>
                    <a:pt x="15" y="86"/>
                    <a:pt x="15" y="85"/>
                    <a:pt x="16" y="85"/>
                  </a:cubicBezTo>
                  <a:cubicBezTo>
                    <a:pt x="16" y="84"/>
                    <a:pt x="17" y="83"/>
                    <a:pt x="17" y="82"/>
                  </a:cubicBezTo>
                  <a:cubicBezTo>
                    <a:pt x="17" y="75"/>
                    <a:pt x="17" y="75"/>
                    <a:pt x="17" y="75"/>
                  </a:cubicBezTo>
                  <a:cubicBezTo>
                    <a:pt x="17" y="72"/>
                    <a:pt x="13" y="71"/>
                    <a:pt x="13" y="67"/>
                  </a:cubicBezTo>
                  <a:cubicBezTo>
                    <a:pt x="13" y="65"/>
                    <a:pt x="17" y="64"/>
                    <a:pt x="17" y="62"/>
                  </a:cubicBezTo>
                  <a:cubicBezTo>
                    <a:pt x="17" y="58"/>
                    <a:pt x="18" y="56"/>
                    <a:pt x="20" y="53"/>
                  </a:cubicBezTo>
                  <a:cubicBezTo>
                    <a:pt x="22" y="52"/>
                    <a:pt x="22" y="51"/>
                    <a:pt x="23" y="50"/>
                  </a:cubicBezTo>
                  <a:cubicBezTo>
                    <a:pt x="25" y="49"/>
                    <a:pt x="28" y="49"/>
                    <a:pt x="28" y="47"/>
                  </a:cubicBezTo>
                  <a:cubicBezTo>
                    <a:pt x="28" y="44"/>
                    <a:pt x="27" y="43"/>
                    <a:pt x="27" y="40"/>
                  </a:cubicBezTo>
                  <a:cubicBezTo>
                    <a:pt x="27" y="38"/>
                    <a:pt x="29" y="38"/>
                    <a:pt x="30" y="37"/>
                  </a:cubicBezTo>
                  <a:cubicBezTo>
                    <a:pt x="33" y="35"/>
                    <a:pt x="34" y="34"/>
                    <a:pt x="37" y="33"/>
                  </a:cubicBezTo>
                  <a:cubicBezTo>
                    <a:pt x="39" y="32"/>
                    <a:pt x="39" y="29"/>
                    <a:pt x="40" y="27"/>
                  </a:cubicBezTo>
                  <a:cubicBezTo>
                    <a:pt x="41" y="24"/>
                    <a:pt x="47" y="14"/>
                    <a:pt x="47" y="22"/>
                  </a:cubicBezTo>
                  <a:cubicBezTo>
                    <a:pt x="47" y="30"/>
                    <a:pt x="47" y="30"/>
                    <a:pt x="47" y="30"/>
                  </a:cubicBezTo>
                  <a:cubicBezTo>
                    <a:pt x="47" y="31"/>
                    <a:pt x="48" y="31"/>
                    <a:pt x="49" y="32"/>
                  </a:cubicBezTo>
                  <a:cubicBezTo>
                    <a:pt x="54" y="32"/>
                    <a:pt x="54" y="32"/>
                    <a:pt x="54" y="32"/>
                  </a:cubicBezTo>
                  <a:cubicBezTo>
                    <a:pt x="55" y="32"/>
                    <a:pt x="56" y="33"/>
                    <a:pt x="58" y="33"/>
                  </a:cubicBezTo>
                  <a:cubicBezTo>
                    <a:pt x="59" y="33"/>
                    <a:pt x="59" y="31"/>
                    <a:pt x="60" y="30"/>
                  </a:cubicBezTo>
                  <a:cubicBezTo>
                    <a:pt x="62" y="28"/>
                    <a:pt x="63" y="26"/>
                    <a:pt x="64" y="24"/>
                  </a:cubicBezTo>
                  <a:cubicBezTo>
                    <a:pt x="66" y="21"/>
                    <a:pt x="68" y="21"/>
                    <a:pt x="71" y="19"/>
                  </a:cubicBezTo>
                  <a:cubicBezTo>
                    <a:pt x="72" y="18"/>
                    <a:pt x="73" y="18"/>
                    <a:pt x="73" y="17"/>
                  </a:cubicBezTo>
                  <a:cubicBezTo>
                    <a:pt x="73" y="14"/>
                    <a:pt x="75" y="12"/>
                    <a:pt x="75" y="9"/>
                  </a:cubicBezTo>
                  <a:cubicBezTo>
                    <a:pt x="75" y="1"/>
                    <a:pt x="75" y="1"/>
                    <a:pt x="75" y="1"/>
                  </a:cubicBezTo>
                  <a:cubicBezTo>
                    <a:pt x="78" y="1"/>
                    <a:pt x="79" y="2"/>
                    <a:pt x="82" y="2"/>
                  </a:cubicBezTo>
                  <a:cubicBezTo>
                    <a:pt x="86" y="2"/>
                    <a:pt x="87" y="0"/>
                    <a:pt x="91" y="0"/>
                  </a:cubicBezTo>
                  <a:cubicBezTo>
                    <a:pt x="93" y="0"/>
                    <a:pt x="93" y="2"/>
                    <a:pt x="95" y="3"/>
                  </a:cubicBezTo>
                  <a:cubicBezTo>
                    <a:pt x="97" y="5"/>
                    <a:pt x="99" y="6"/>
                    <a:pt x="102" y="6"/>
                  </a:cubicBezTo>
                  <a:cubicBezTo>
                    <a:pt x="106" y="6"/>
                    <a:pt x="107" y="2"/>
                    <a:pt x="111" y="2"/>
                  </a:cubicBezTo>
                  <a:cubicBezTo>
                    <a:pt x="112" y="2"/>
                    <a:pt x="114" y="2"/>
                    <a:pt x="114" y="3"/>
                  </a:cubicBezTo>
                  <a:cubicBezTo>
                    <a:pt x="114" y="5"/>
                    <a:pt x="112" y="6"/>
                    <a:pt x="112" y="9"/>
                  </a:cubicBezTo>
                  <a:cubicBezTo>
                    <a:pt x="112" y="12"/>
                    <a:pt x="113" y="17"/>
                    <a:pt x="116" y="17"/>
                  </a:cubicBezTo>
                  <a:cubicBezTo>
                    <a:pt x="123" y="17"/>
                    <a:pt x="123" y="17"/>
                    <a:pt x="123" y="17"/>
                  </a:cubicBezTo>
                  <a:cubicBezTo>
                    <a:pt x="129" y="17"/>
                    <a:pt x="133" y="14"/>
                    <a:pt x="140" y="14"/>
                  </a:cubicBezTo>
                  <a:cubicBezTo>
                    <a:pt x="143" y="14"/>
                    <a:pt x="145" y="16"/>
                    <a:pt x="145" y="19"/>
                  </a:cubicBezTo>
                  <a:cubicBezTo>
                    <a:pt x="145" y="20"/>
                    <a:pt x="145" y="20"/>
                    <a:pt x="146" y="20"/>
                  </a:cubicBezTo>
                  <a:cubicBezTo>
                    <a:pt x="149" y="20"/>
                    <a:pt x="149" y="17"/>
                    <a:pt x="151" y="16"/>
                  </a:cubicBezTo>
                  <a:cubicBezTo>
                    <a:pt x="153" y="16"/>
                    <a:pt x="154" y="18"/>
                    <a:pt x="156" y="18"/>
                  </a:cubicBezTo>
                  <a:cubicBezTo>
                    <a:pt x="156" y="18"/>
                    <a:pt x="156" y="18"/>
                    <a:pt x="156" y="18"/>
                  </a:cubicBezTo>
                  <a:cubicBezTo>
                    <a:pt x="156" y="21"/>
                    <a:pt x="155" y="26"/>
                    <a:pt x="152" y="26"/>
                  </a:cubicBezTo>
                  <a:cubicBezTo>
                    <a:pt x="137" y="26"/>
                    <a:pt x="137" y="26"/>
                    <a:pt x="137" y="26"/>
                  </a:cubicBezTo>
                  <a:cubicBezTo>
                    <a:pt x="135" y="26"/>
                    <a:pt x="134" y="26"/>
                    <a:pt x="133" y="26"/>
                  </a:cubicBezTo>
                  <a:cubicBezTo>
                    <a:pt x="128" y="26"/>
                    <a:pt x="128" y="26"/>
                    <a:pt x="128" y="26"/>
                  </a:cubicBezTo>
                  <a:cubicBezTo>
                    <a:pt x="121" y="26"/>
                    <a:pt x="117" y="25"/>
                    <a:pt x="111" y="25"/>
                  </a:cubicBezTo>
                  <a:cubicBezTo>
                    <a:pt x="104" y="25"/>
                    <a:pt x="95" y="27"/>
                    <a:pt x="95" y="34"/>
                  </a:cubicBezTo>
                  <a:cubicBezTo>
                    <a:pt x="95" y="35"/>
                    <a:pt x="96" y="35"/>
                    <a:pt x="97" y="36"/>
                  </a:cubicBezTo>
                  <a:cubicBezTo>
                    <a:pt x="98" y="38"/>
                    <a:pt x="98" y="39"/>
                    <a:pt x="99" y="41"/>
                  </a:cubicBezTo>
                  <a:cubicBezTo>
                    <a:pt x="101" y="45"/>
                    <a:pt x="101" y="49"/>
                    <a:pt x="104" y="52"/>
                  </a:cubicBezTo>
                  <a:cubicBezTo>
                    <a:pt x="104" y="52"/>
                    <a:pt x="104" y="52"/>
                    <a:pt x="104" y="52"/>
                  </a:cubicBezTo>
                  <a:cubicBezTo>
                    <a:pt x="97" y="52"/>
                    <a:pt x="97" y="52"/>
                    <a:pt x="97" y="52"/>
                  </a:cubicBezTo>
                  <a:cubicBezTo>
                    <a:pt x="94" y="52"/>
                    <a:pt x="93" y="56"/>
                    <a:pt x="90" y="56"/>
                  </a:cubicBezTo>
                  <a:cubicBezTo>
                    <a:pt x="88" y="56"/>
                    <a:pt x="88" y="55"/>
                    <a:pt x="86" y="55"/>
                  </a:cubicBezTo>
                  <a:cubicBezTo>
                    <a:pt x="85" y="55"/>
                    <a:pt x="84" y="56"/>
                    <a:pt x="82" y="56"/>
                  </a:cubicBezTo>
                  <a:cubicBezTo>
                    <a:pt x="80" y="56"/>
                    <a:pt x="79" y="54"/>
                    <a:pt x="78" y="53"/>
                  </a:cubicBezTo>
                  <a:cubicBezTo>
                    <a:pt x="74" y="52"/>
                    <a:pt x="72" y="51"/>
                    <a:pt x="68" y="50"/>
                  </a:cubicBezTo>
                  <a:cubicBezTo>
                    <a:pt x="66" y="49"/>
                    <a:pt x="65" y="48"/>
                    <a:pt x="62" y="48"/>
                  </a:cubicBezTo>
                  <a:cubicBezTo>
                    <a:pt x="54" y="48"/>
                    <a:pt x="50" y="52"/>
                    <a:pt x="43" y="58"/>
                  </a:cubicBezTo>
                  <a:cubicBezTo>
                    <a:pt x="35" y="64"/>
                    <a:pt x="32" y="70"/>
                    <a:pt x="30" y="80"/>
                  </a:cubicBezTo>
                  <a:cubicBezTo>
                    <a:pt x="30" y="85"/>
                    <a:pt x="26" y="87"/>
                    <a:pt x="26" y="92"/>
                  </a:cubicBezTo>
                  <a:cubicBezTo>
                    <a:pt x="26" y="100"/>
                    <a:pt x="26" y="100"/>
                    <a:pt x="26" y="100"/>
                  </a:cubicBezTo>
                  <a:cubicBezTo>
                    <a:pt x="26" y="102"/>
                    <a:pt x="28" y="103"/>
                    <a:pt x="28" y="105"/>
                  </a:cubicBezTo>
                  <a:cubicBezTo>
                    <a:pt x="30" y="111"/>
                    <a:pt x="30" y="114"/>
                    <a:pt x="32" y="120"/>
                  </a:cubicBezTo>
                  <a:cubicBezTo>
                    <a:pt x="34" y="124"/>
                    <a:pt x="34" y="127"/>
                    <a:pt x="37" y="130"/>
                  </a:cubicBezTo>
                  <a:cubicBezTo>
                    <a:pt x="39" y="134"/>
                    <a:pt x="41" y="137"/>
                    <a:pt x="45" y="137"/>
                  </a:cubicBezTo>
                  <a:cubicBezTo>
                    <a:pt x="47" y="137"/>
                    <a:pt x="48" y="136"/>
                    <a:pt x="49" y="136"/>
                  </a:cubicBezTo>
                  <a:cubicBezTo>
                    <a:pt x="51" y="136"/>
                    <a:pt x="52" y="138"/>
                    <a:pt x="54" y="139"/>
                  </a:cubicBezTo>
                  <a:cubicBezTo>
                    <a:pt x="55" y="140"/>
                    <a:pt x="57" y="140"/>
                    <a:pt x="57" y="142"/>
                  </a:cubicBezTo>
                  <a:cubicBezTo>
                    <a:pt x="59" y="144"/>
                    <a:pt x="57" y="146"/>
                    <a:pt x="58" y="149"/>
                  </a:cubicBezTo>
                  <a:cubicBezTo>
                    <a:pt x="59" y="154"/>
                    <a:pt x="62" y="155"/>
                    <a:pt x="65" y="159"/>
                  </a:cubicBezTo>
                  <a:cubicBezTo>
                    <a:pt x="67" y="161"/>
                    <a:pt x="67" y="164"/>
                    <a:pt x="70" y="164"/>
                  </a:cubicBezTo>
                  <a:cubicBezTo>
                    <a:pt x="72" y="164"/>
                    <a:pt x="73" y="163"/>
                    <a:pt x="75" y="163"/>
                  </a:cubicBezTo>
                  <a:cubicBezTo>
                    <a:pt x="77" y="163"/>
                    <a:pt x="78" y="166"/>
                    <a:pt x="81" y="166"/>
                  </a:cubicBezTo>
                  <a:cubicBezTo>
                    <a:pt x="84" y="166"/>
                    <a:pt x="86" y="166"/>
                    <a:pt x="89" y="166"/>
                  </a:cubicBezTo>
                  <a:cubicBezTo>
                    <a:pt x="92" y="166"/>
                    <a:pt x="91" y="163"/>
                    <a:pt x="93" y="161"/>
                  </a:cubicBezTo>
                  <a:cubicBezTo>
                    <a:pt x="94" y="159"/>
                    <a:pt x="95" y="157"/>
                    <a:pt x="97" y="155"/>
                  </a:cubicBezTo>
                  <a:cubicBezTo>
                    <a:pt x="101" y="151"/>
                    <a:pt x="103" y="149"/>
                    <a:pt x="106" y="145"/>
                  </a:cubicBezTo>
                  <a:cubicBezTo>
                    <a:pt x="127" y="120"/>
                    <a:pt x="118" y="138"/>
                    <a:pt x="133" y="138"/>
                  </a:cubicBezTo>
                  <a:cubicBezTo>
                    <a:pt x="134" y="138"/>
                    <a:pt x="135" y="137"/>
                    <a:pt x="137" y="137"/>
                  </a:cubicBezTo>
                  <a:cubicBezTo>
                    <a:pt x="139" y="137"/>
                    <a:pt x="140" y="138"/>
                    <a:pt x="142" y="138"/>
                  </a:cubicBezTo>
                  <a:cubicBezTo>
                    <a:pt x="143" y="138"/>
                    <a:pt x="144" y="137"/>
                    <a:pt x="146" y="136"/>
                  </a:cubicBezTo>
                  <a:cubicBezTo>
                    <a:pt x="148" y="135"/>
                    <a:pt x="150" y="137"/>
                    <a:pt x="152" y="136"/>
                  </a:cubicBezTo>
                  <a:cubicBezTo>
                    <a:pt x="156" y="134"/>
                    <a:pt x="155" y="129"/>
                    <a:pt x="159" y="128"/>
                  </a:cubicBezTo>
                  <a:cubicBezTo>
                    <a:pt x="163" y="126"/>
                    <a:pt x="166" y="127"/>
                    <a:pt x="171" y="127"/>
                  </a:cubicBezTo>
                  <a:cubicBezTo>
                    <a:pt x="174" y="126"/>
                    <a:pt x="175" y="126"/>
                    <a:pt x="178" y="126"/>
                  </a:cubicBezTo>
                  <a:cubicBezTo>
                    <a:pt x="184" y="126"/>
                    <a:pt x="186" y="129"/>
                    <a:pt x="192" y="129"/>
                  </a:cubicBezTo>
                  <a:cubicBezTo>
                    <a:pt x="197" y="129"/>
                    <a:pt x="197" y="129"/>
                    <a:pt x="197" y="129"/>
                  </a:cubicBezTo>
                  <a:cubicBezTo>
                    <a:pt x="200" y="129"/>
                    <a:pt x="201" y="126"/>
                    <a:pt x="201" y="123"/>
                  </a:cubicBezTo>
                  <a:cubicBezTo>
                    <a:pt x="185" y="117"/>
                    <a:pt x="195" y="117"/>
                    <a:pt x="207" y="117"/>
                  </a:cubicBezTo>
                  <a:cubicBezTo>
                    <a:pt x="211" y="116"/>
                    <a:pt x="213" y="113"/>
                    <a:pt x="217" y="113"/>
                  </a:cubicBezTo>
                  <a:cubicBezTo>
                    <a:pt x="220" y="113"/>
                    <a:pt x="222" y="114"/>
                    <a:pt x="225" y="116"/>
                  </a:cubicBezTo>
                  <a:cubicBezTo>
                    <a:pt x="228" y="117"/>
                    <a:pt x="229" y="119"/>
                    <a:pt x="232" y="121"/>
                  </a:cubicBezTo>
                  <a:cubicBezTo>
                    <a:pt x="233" y="122"/>
                    <a:pt x="235" y="123"/>
                    <a:pt x="235" y="125"/>
                  </a:cubicBezTo>
                  <a:cubicBezTo>
                    <a:pt x="235" y="129"/>
                    <a:pt x="233" y="131"/>
                    <a:pt x="232" y="135"/>
                  </a:cubicBezTo>
                  <a:cubicBezTo>
                    <a:pt x="231" y="137"/>
                    <a:pt x="230" y="138"/>
                    <a:pt x="230" y="140"/>
                  </a:cubicBezTo>
                  <a:cubicBezTo>
                    <a:pt x="230" y="142"/>
                    <a:pt x="229" y="145"/>
                    <a:pt x="227" y="145"/>
                  </a:cubicBezTo>
                  <a:cubicBezTo>
                    <a:pt x="223" y="145"/>
                    <a:pt x="222" y="142"/>
                    <a:pt x="220" y="140"/>
                  </a:cubicBezTo>
                  <a:cubicBezTo>
                    <a:pt x="218" y="139"/>
                    <a:pt x="217" y="139"/>
                    <a:pt x="216" y="137"/>
                  </a:cubicBezTo>
                  <a:cubicBezTo>
                    <a:pt x="215" y="135"/>
                    <a:pt x="214" y="133"/>
                    <a:pt x="211" y="133"/>
                  </a:cubicBezTo>
                  <a:cubicBezTo>
                    <a:pt x="210" y="133"/>
                    <a:pt x="209" y="134"/>
                    <a:pt x="207" y="135"/>
                  </a:cubicBezTo>
                  <a:cubicBezTo>
                    <a:pt x="198" y="136"/>
                    <a:pt x="193" y="141"/>
                    <a:pt x="189" y="149"/>
                  </a:cubicBezTo>
                  <a:cubicBezTo>
                    <a:pt x="187" y="153"/>
                    <a:pt x="184" y="153"/>
                    <a:pt x="181" y="157"/>
                  </a:cubicBezTo>
                  <a:cubicBezTo>
                    <a:pt x="176" y="163"/>
                    <a:pt x="174" y="166"/>
                    <a:pt x="170" y="172"/>
                  </a:cubicBezTo>
                  <a:cubicBezTo>
                    <a:pt x="166" y="177"/>
                    <a:pt x="163" y="179"/>
                    <a:pt x="158" y="182"/>
                  </a:cubicBezTo>
                  <a:cubicBezTo>
                    <a:pt x="155" y="184"/>
                    <a:pt x="154" y="185"/>
                    <a:pt x="151" y="186"/>
                  </a:cubicBezTo>
                  <a:cubicBezTo>
                    <a:pt x="149" y="186"/>
                    <a:pt x="147" y="185"/>
                    <a:pt x="145" y="186"/>
                  </a:cubicBezTo>
                  <a:cubicBezTo>
                    <a:pt x="142" y="188"/>
                    <a:pt x="141" y="191"/>
                    <a:pt x="138" y="193"/>
                  </a:cubicBezTo>
                  <a:cubicBezTo>
                    <a:pt x="132" y="196"/>
                    <a:pt x="128" y="197"/>
                    <a:pt x="121" y="198"/>
                  </a:cubicBezTo>
                  <a:cubicBezTo>
                    <a:pt x="123" y="202"/>
                    <a:pt x="122" y="204"/>
                    <a:pt x="124" y="207"/>
                  </a:cubicBezTo>
                  <a:cubicBezTo>
                    <a:pt x="126" y="211"/>
                    <a:pt x="131" y="212"/>
                    <a:pt x="131" y="216"/>
                  </a:cubicBezTo>
                  <a:cubicBezTo>
                    <a:pt x="131" y="217"/>
                    <a:pt x="130" y="218"/>
                    <a:pt x="130" y="219"/>
                  </a:cubicBezTo>
                  <a:cubicBezTo>
                    <a:pt x="130" y="224"/>
                    <a:pt x="139" y="222"/>
                    <a:pt x="140" y="226"/>
                  </a:cubicBezTo>
                  <a:cubicBezTo>
                    <a:pt x="140" y="228"/>
                    <a:pt x="140" y="229"/>
                    <a:pt x="140" y="231"/>
                  </a:cubicBezTo>
                  <a:cubicBezTo>
                    <a:pt x="142" y="232"/>
                    <a:pt x="146" y="233"/>
                    <a:pt x="146" y="236"/>
                  </a:cubicBezTo>
                  <a:cubicBezTo>
                    <a:pt x="147" y="239"/>
                    <a:pt x="146" y="242"/>
                    <a:pt x="147" y="245"/>
                  </a:cubicBezTo>
                  <a:cubicBezTo>
                    <a:pt x="149" y="247"/>
                    <a:pt x="153" y="245"/>
                    <a:pt x="154" y="248"/>
                  </a:cubicBezTo>
                  <a:cubicBezTo>
                    <a:pt x="156" y="251"/>
                    <a:pt x="156" y="254"/>
                    <a:pt x="159" y="254"/>
                  </a:cubicBezTo>
                  <a:cubicBezTo>
                    <a:pt x="160" y="254"/>
                    <a:pt x="161" y="254"/>
                    <a:pt x="162" y="254"/>
                  </a:cubicBezTo>
                  <a:cubicBezTo>
                    <a:pt x="164" y="254"/>
                    <a:pt x="164" y="254"/>
                    <a:pt x="164" y="254"/>
                  </a:cubicBezTo>
                  <a:cubicBezTo>
                    <a:pt x="164" y="255"/>
                    <a:pt x="164" y="255"/>
                    <a:pt x="164" y="255"/>
                  </a:cubicBezTo>
                  <a:cubicBezTo>
                    <a:pt x="164" y="257"/>
                    <a:pt x="163" y="258"/>
                    <a:pt x="163" y="261"/>
                  </a:cubicBezTo>
                  <a:cubicBezTo>
                    <a:pt x="163" y="263"/>
                    <a:pt x="162" y="266"/>
                    <a:pt x="165" y="267"/>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5045075" y="2395538"/>
              <a:ext cx="349250" cy="111125"/>
            </a:xfrm>
            <a:custGeom>
              <a:avLst/>
              <a:gdLst/>
              <a:ahLst/>
              <a:cxnLst>
                <a:cxn ang="0">
                  <a:pos x="61" y="0"/>
                </a:cxn>
                <a:cxn ang="0">
                  <a:pos x="57" y="8"/>
                </a:cxn>
                <a:cxn ang="0">
                  <a:pos x="42" y="8"/>
                </a:cxn>
                <a:cxn ang="0">
                  <a:pos x="38" y="8"/>
                </a:cxn>
                <a:cxn ang="0">
                  <a:pos x="33" y="8"/>
                </a:cxn>
                <a:cxn ang="0">
                  <a:pos x="16" y="7"/>
                </a:cxn>
                <a:cxn ang="0">
                  <a:pos x="0" y="16"/>
                </a:cxn>
                <a:cxn ang="0">
                  <a:pos x="2" y="18"/>
                </a:cxn>
                <a:cxn ang="0">
                  <a:pos x="4" y="23"/>
                </a:cxn>
                <a:cxn ang="0">
                  <a:pos x="9" y="34"/>
                </a:cxn>
                <a:cxn ang="0">
                  <a:pos x="9" y="34"/>
                </a:cxn>
                <a:cxn ang="0">
                  <a:pos x="9" y="34"/>
                </a:cxn>
                <a:cxn ang="0">
                  <a:pos x="15" y="34"/>
                </a:cxn>
                <a:cxn ang="0">
                  <a:pos x="21" y="34"/>
                </a:cxn>
                <a:cxn ang="0">
                  <a:pos x="27" y="28"/>
                </a:cxn>
                <a:cxn ang="0">
                  <a:pos x="45" y="37"/>
                </a:cxn>
                <a:cxn ang="0">
                  <a:pos x="57" y="33"/>
                </a:cxn>
                <a:cxn ang="0">
                  <a:pos x="59" y="34"/>
                </a:cxn>
                <a:cxn ang="0">
                  <a:pos x="64" y="34"/>
                </a:cxn>
                <a:cxn ang="0">
                  <a:pos x="68" y="34"/>
                </a:cxn>
                <a:cxn ang="0">
                  <a:pos x="70" y="34"/>
                </a:cxn>
                <a:cxn ang="0">
                  <a:pos x="83" y="32"/>
                </a:cxn>
                <a:cxn ang="0">
                  <a:pos x="108" y="34"/>
                </a:cxn>
                <a:cxn ang="0">
                  <a:pos x="117" y="36"/>
                </a:cxn>
                <a:cxn ang="0">
                  <a:pos x="133" y="44"/>
                </a:cxn>
                <a:cxn ang="0">
                  <a:pos x="137" y="44"/>
                </a:cxn>
                <a:cxn ang="0">
                  <a:pos x="137" y="44"/>
                </a:cxn>
                <a:cxn ang="0">
                  <a:pos x="136" y="41"/>
                </a:cxn>
                <a:cxn ang="0">
                  <a:pos x="139" y="29"/>
                </a:cxn>
                <a:cxn ang="0">
                  <a:pos x="127" y="15"/>
                </a:cxn>
                <a:cxn ang="0">
                  <a:pos x="115" y="5"/>
                </a:cxn>
                <a:cxn ang="0">
                  <a:pos x="115" y="5"/>
                </a:cxn>
                <a:cxn ang="0">
                  <a:pos x="112" y="4"/>
                </a:cxn>
                <a:cxn ang="0">
                  <a:pos x="108" y="9"/>
                </a:cxn>
                <a:cxn ang="0">
                  <a:pos x="104" y="12"/>
                </a:cxn>
                <a:cxn ang="0">
                  <a:pos x="86" y="2"/>
                </a:cxn>
                <a:cxn ang="0">
                  <a:pos x="82" y="3"/>
                </a:cxn>
                <a:cxn ang="0">
                  <a:pos x="71" y="0"/>
                </a:cxn>
                <a:cxn ang="0">
                  <a:pos x="62" y="0"/>
                </a:cxn>
                <a:cxn ang="0">
                  <a:pos x="61" y="0"/>
                </a:cxn>
              </a:cxnLst>
              <a:rect l="0" t="0" r="r" b="b"/>
              <a:pathLst>
                <a:path w="139" h="44">
                  <a:moveTo>
                    <a:pt x="61" y="0"/>
                  </a:moveTo>
                  <a:cubicBezTo>
                    <a:pt x="61" y="3"/>
                    <a:pt x="60" y="8"/>
                    <a:pt x="57" y="8"/>
                  </a:cubicBezTo>
                  <a:cubicBezTo>
                    <a:pt x="42" y="8"/>
                    <a:pt x="42" y="8"/>
                    <a:pt x="42" y="8"/>
                  </a:cubicBezTo>
                  <a:cubicBezTo>
                    <a:pt x="40" y="8"/>
                    <a:pt x="39" y="8"/>
                    <a:pt x="38" y="8"/>
                  </a:cubicBezTo>
                  <a:cubicBezTo>
                    <a:pt x="33" y="8"/>
                    <a:pt x="33" y="8"/>
                    <a:pt x="33" y="8"/>
                  </a:cubicBezTo>
                  <a:cubicBezTo>
                    <a:pt x="26" y="8"/>
                    <a:pt x="22" y="7"/>
                    <a:pt x="16" y="7"/>
                  </a:cubicBezTo>
                  <a:cubicBezTo>
                    <a:pt x="9" y="7"/>
                    <a:pt x="0" y="9"/>
                    <a:pt x="0" y="16"/>
                  </a:cubicBezTo>
                  <a:cubicBezTo>
                    <a:pt x="0" y="17"/>
                    <a:pt x="1" y="17"/>
                    <a:pt x="2" y="18"/>
                  </a:cubicBezTo>
                  <a:cubicBezTo>
                    <a:pt x="3" y="20"/>
                    <a:pt x="3" y="21"/>
                    <a:pt x="4" y="23"/>
                  </a:cubicBezTo>
                  <a:cubicBezTo>
                    <a:pt x="6" y="27"/>
                    <a:pt x="6" y="31"/>
                    <a:pt x="9" y="34"/>
                  </a:cubicBezTo>
                  <a:cubicBezTo>
                    <a:pt x="9" y="34"/>
                    <a:pt x="9" y="34"/>
                    <a:pt x="9" y="34"/>
                  </a:cubicBezTo>
                  <a:cubicBezTo>
                    <a:pt x="9" y="34"/>
                    <a:pt x="9" y="34"/>
                    <a:pt x="9" y="34"/>
                  </a:cubicBezTo>
                  <a:cubicBezTo>
                    <a:pt x="11" y="34"/>
                    <a:pt x="12" y="34"/>
                    <a:pt x="15" y="34"/>
                  </a:cubicBezTo>
                  <a:cubicBezTo>
                    <a:pt x="21" y="34"/>
                    <a:pt x="21" y="34"/>
                    <a:pt x="21" y="34"/>
                  </a:cubicBezTo>
                  <a:cubicBezTo>
                    <a:pt x="24" y="34"/>
                    <a:pt x="24" y="28"/>
                    <a:pt x="27" y="28"/>
                  </a:cubicBezTo>
                  <a:cubicBezTo>
                    <a:pt x="35" y="28"/>
                    <a:pt x="37" y="37"/>
                    <a:pt x="45" y="37"/>
                  </a:cubicBezTo>
                  <a:cubicBezTo>
                    <a:pt x="50" y="37"/>
                    <a:pt x="52" y="33"/>
                    <a:pt x="57" y="33"/>
                  </a:cubicBezTo>
                  <a:cubicBezTo>
                    <a:pt x="58" y="33"/>
                    <a:pt x="58" y="33"/>
                    <a:pt x="59" y="34"/>
                  </a:cubicBezTo>
                  <a:cubicBezTo>
                    <a:pt x="60" y="34"/>
                    <a:pt x="62" y="34"/>
                    <a:pt x="64" y="34"/>
                  </a:cubicBezTo>
                  <a:cubicBezTo>
                    <a:pt x="65" y="34"/>
                    <a:pt x="66" y="34"/>
                    <a:pt x="68" y="34"/>
                  </a:cubicBezTo>
                  <a:cubicBezTo>
                    <a:pt x="69" y="34"/>
                    <a:pt x="69" y="34"/>
                    <a:pt x="70" y="34"/>
                  </a:cubicBezTo>
                  <a:cubicBezTo>
                    <a:pt x="76" y="34"/>
                    <a:pt x="78" y="32"/>
                    <a:pt x="83" y="32"/>
                  </a:cubicBezTo>
                  <a:cubicBezTo>
                    <a:pt x="93" y="32"/>
                    <a:pt x="98" y="33"/>
                    <a:pt x="108" y="34"/>
                  </a:cubicBezTo>
                  <a:cubicBezTo>
                    <a:pt x="112" y="35"/>
                    <a:pt x="114" y="34"/>
                    <a:pt x="117" y="36"/>
                  </a:cubicBezTo>
                  <a:cubicBezTo>
                    <a:pt x="123" y="39"/>
                    <a:pt x="126" y="44"/>
                    <a:pt x="133" y="44"/>
                  </a:cubicBezTo>
                  <a:cubicBezTo>
                    <a:pt x="134" y="44"/>
                    <a:pt x="136" y="44"/>
                    <a:pt x="137" y="44"/>
                  </a:cubicBezTo>
                  <a:cubicBezTo>
                    <a:pt x="137" y="44"/>
                    <a:pt x="137" y="44"/>
                    <a:pt x="137" y="44"/>
                  </a:cubicBezTo>
                  <a:cubicBezTo>
                    <a:pt x="137" y="43"/>
                    <a:pt x="136" y="42"/>
                    <a:pt x="136" y="41"/>
                  </a:cubicBezTo>
                  <a:cubicBezTo>
                    <a:pt x="136" y="37"/>
                    <a:pt x="139" y="34"/>
                    <a:pt x="139" y="29"/>
                  </a:cubicBezTo>
                  <a:cubicBezTo>
                    <a:pt x="139" y="22"/>
                    <a:pt x="134" y="17"/>
                    <a:pt x="127" y="15"/>
                  </a:cubicBezTo>
                  <a:cubicBezTo>
                    <a:pt x="121" y="12"/>
                    <a:pt x="116" y="11"/>
                    <a:pt x="115" y="5"/>
                  </a:cubicBezTo>
                  <a:cubicBezTo>
                    <a:pt x="115" y="5"/>
                    <a:pt x="115" y="5"/>
                    <a:pt x="115" y="5"/>
                  </a:cubicBezTo>
                  <a:cubicBezTo>
                    <a:pt x="114" y="5"/>
                    <a:pt x="113" y="4"/>
                    <a:pt x="112" y="4"/>
                  </a:cubicBezTo>
                  <a:cubicBezTo>
                    <a:pt x="111" y="6"/>
                    <a:pt x="109" y="7"/>
                    <a:pt x="108" y="9"/>
                  </a:cubicBezTo>
                  <a:cubicBezTo>
                    <a:pt x="107" y="10"/>
                    <a:pt x="106" y="12"/>
                    <a:pt x="104" y="12"/>
                  </a:cubicBezTo>
                  <a:cubicBezTo>
                    <a:pt x="96" y="12"/>
                    <a:pt x="94" y="2"/>
                    <a:pt x="86" y="2"/>
                  </a:cubicBezTo>
                  <a:cubicBezTo>
                    <a:pt x="84" y="2"/>
                    <a:pt x="84" y="3"/>
                    <a:pt x="82" y="3"/>
                  </a:cubicBezTo>
                  <a:cubicBezTo>
                    <a:pt x="78" y="3"/>
                    <a:pt x="76" y="0"/>
                    <a:pt x="71" y="0"/>
                  </a:cubicBezTo>
                  <a:cubicBezTo>
                    <a:pt x="62" y="0"/>
                    <a:pt x="62" y="0"/>
                    <a:pt x="62" y="0"/>
                  </a:cubicBezTo>
                  <a:cubicBezTo>
                    <a:pt x="62" y="0"/>
                    <a:pt x="61" y="0"/>
                    <a:pt x="61" y="0"/>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noEditPoints="1"/>
            </p:cNvSpPr>
            <p:nvPr/>
          </p:nvSpPr>
          <p:spPr bwMode="auto">
            <a:xfrm>
              <a:off x="4006850" y="2747963"/>
              <a:ext cx="344488" cy="442913"/>
            </a:xfrm>
            <a:custGeom>
              <a:avLst/>
              <a:gdLst/>
              <a:ahLst/>
              <a:cxnLst>
                <a:cxn ang="0">
                  <a:pos x="124" y="141"/>
                </a:cxn>
                <a:cxn ang="0">
                  <a:pos x="127" y="128"/>
                </a:cxn>
                <a:cxn ang="0">
                  <a:pos x="117" y="117"/>
                </a:cxn>
                <a:cxn ang="0">
                  <a:pos x="108" y="124"/>
                </a:cxn>
                <a:cxn ang="0">
                  <a:pos x="104" y="134"/>
                </a:cxn>
                <a:cxn ang="0">
                  <a:pos x="102" y="144"/>
                </a:cxn>
                <a:cxn ang="0">
                  <a:pos x="106" y="157"/>
                </a:cxn>
                <a:cxn ang="0">
                  <a:pos x="107" y="167"/>
                </a:cxn>
                <a:cxn ang="0">
                  <a:pos x="113" y="161"/>
                </a:cxn>
                <a:cxn ang="0">
                  <a:pos x="118" y="154"/>
                </a:cxn>
                <a:cxn ang="0">
                  <a:pos x="119" y="143"/>
                </a:cxn>
                <a:cxn ang="0">
                  <a:pos x="119" y="132"/>
                </a:cxn>
                <a:cxn ang="0">
                  <a:pos x="117" y="126"/>
                </a:cxn>
                <a:cxn ang="0">
                  <a:pos x="94" y="0"/>
                </a:cxn>
                <a:cxn ang="0">
                  <a:pos x="107" y="18"/>
                </a:cxn>
                <a:cxn ang="0">
                  <a:pos x="106" y="38"/>
                </a:cxn>
                <a:cxn ang="0">
                  <a:pos x="120" y="57"/>
                </a:cxn>
                <a:cxn ang="0">
                  <a:pos x="137" y="61"/>
                </a:cxn>
                <a:cxn ang="0">
                  <a:pos x="133" y="76"/>
                </a:cxn>
                <a:cxn ang="0">
                  <a:pos x="127" y="74"/>
                </a:cxn>
                <a:cxn ang="0">
                  <a:pos x="125" y="78"/>
                </a:cxn>
                <a:cxn ang="0">
                  <a:pos x="122" y="99"/>
                </a:cxn>
                <a:cxn ang="0">
                  <a:pos x="118" y="105"/>
                </a:cxn>
                <a:cxn ang="0">
                  <a:pos x="111" y="95"/>
                </a:cxn>
                <a:cxn ang="0">
                  <a:pos x="110" y="96"/>
                </a:cxn>
                <a:cxn ang="0">
                  <a:pos x="116" y="109"/>
                </a:cxn>
                <a:cxn ang="0">
                  <a:pos x="112" y="118"/>
                </a:cxn>
                <a:cxn ang="0">
                  <a:pos x="102" y="127"/>
                </a:cxn>
                <a:cxn ang="0">
                  <a:pos x="90" y="143"/>
                </a:cxn>
                <a:cxn ang="0">
                  <a:pos x="61" y="157"/>
                </a:cxn>
                <a:cxn ang="0">
                  <a:pos x="29" y="171"/>
                </a:cxn>
                <a:cxn ang="0">
                  <a:pos x="18" y="169"/>
                </a:cxn>
                <a:cxn ang="0">
                  <a:pos x="14" y="147"/>
                </a:cxn>
                <a:cxn ang="0">
                  <a:pos x="6" y="133"/>
                </a:cxn>
                <a:cxn ang="0">
                  <a:pos x="0" y="130"/>
                </a:cxn>
                <a:cxn ang="0">
                  <a:pos x="25" y="90"/>
                </a:cxn>
                <a:cxn ang="0">
                  <a:pos x="38" y="60"/>
                </a:cxn>
                <a:cxn ang="0">
                  <a:pos x="54" y="52"/>
                </a:cxn>
                <a:cxn ang="0">
                  <a:pos x="73" y="24"/>
                </a:cxn>
                <a:cxn ang="0">
                  <a:pos x="88" y="4"/>
                </a:cxn>
              </a:cxnLst>
              <a:rect l="0" t="0" r="r" b="b"/>
              <a:pathLst>
                <a:path w="137" h="175">
                  <a:moveTo>
                    <a:pt x="121" y="137"/>
                  </a:moveTo>
                  <a:cubicBezTo>
                    <a:pt x="121" y="139"/>
                    <a:pt x="123" y="140"/>
                    <a:pt x="124" y="141"/>
                  </a:cubicBezTo>
                  <a:cubicBezTo>
                    <a:pt x="125" y="142"/>
                    <a:pt x="125" y="142"/>
                    <a:pt x="125" y="142"/>
                  </a:cubicBezTo>
                  <a:cubicBezTo>
                    <a:pt x="127" y="128"/>
                    <a:pt x="127" y="128"/>
                    <a:pt x="127" y="128"/>
                  </a:cubicBezTo>
                  <a:cubicBezTo>
                    <a:pt x="123" y="126"/>
                    <a:pt x="121" y="133"/>
                    <a:pt x="121" y="137"/>
                  </a:cubicBezTo>
                  <a:close/>
                  <a:moveTo>
                    <a:pt x="117" y="117"/>
                  </a:moveTo>
                  <a:cubicBezTo>
                    <a:pt x="115" y="120"/>
                    <a:pt x="113" y="121"/>
                    <a:pt x="111" y="123"/>
                  </a:cubicBezTo>
                  <a:cubicBezTo>
                    <a:pt x="110" y="124"/>
                    <a:pt x="109" y="123"/>
                    <a:pt x="108" y="124"/>
                  </a:cubicBezTo>
                  <a:cubicBezTo>
                    <a:pt x="107" y="126"/>
                    <a:pt x="108" y="128"/>
                    <a:pt x="107" y="130"/>
                  </a:cubicBezTo>
                  <a:cubicBezTo>
                    <a:pt x="106" y="132"/>
                    <a:pt x="104" y="132"/>
                    <a:pt x="104" y="134"/>
                  </a:cubicBezTo>
                  <a:cubicBezTo>
                    <a:pt x="103" y="136"/>
                    <a:pt x="103" y="137"/>
                    <a:pt x="103" y="139"/>
                  </a:cubicBezTo>
                  <a:cubicBezTo>
                    <a:pt x="103" y="141"/>
                    <a:pt x="102" y="142"/>
                    <a:pt x="102" y="144"/>
                  </a:cubicBezTo>
                  <a:cubicBezTo>
                    <a:pt x="103" y="145"/>
                    <a:pt x="104" y="146"/>
                    <a:pt x="104" y="148"/>
                  </a:cubicBezTo>
                  <a:cubicBezTo>
                    <a:pt x="105" y="151"/>
                    <a:pt x="106" y="153"/>
                    <a:pt x="106" y="157"/>
                  </a:cubicBezTo>
                  <a:cubicBezTo>
                    <a:pt x="106" y="160"/>
                    <a:pt x="105" y="162"/>
                    <a:pt x="105" y="165"/>
                  </a:cubicBezTo>
                  <a:cubicBezTo>
                    <a:pt x="105" y="166"/>
                    <a:pt x="106" y="167"/>
                    <a:pt x="107" y="167"/>
                  </a:cubicBezTo>
                  <a:cubicBezTo>
                    <a:pt x="108" y="167"/>
                    <a:pt x="108" y="166"/>
                    <a:pt x="108" y="166"/>
                  </a:cubicBezTo>
                  <a:cubicBezTo>
                    <a:pt x="110" y="164"/>
                    <a:pt x="110" y="162"/>
                    <a:pt x="113" y="161"/>
                  </a:cubicBezTo>
                  <a:cubicBezTo>
                    <a:pt x="115" y="160"/>
                    <a:pt x="118" y="160"/>
                    <a:pt x="118" y="158"/>
                  </a:cubicBezTo>
                  <a:cubicBezTo>
                    <a:pt x="118" y="154"/>
                    <a:pt x="118" y="154"/>
                    <a:pt x="118" y="154"/>
                  </a:cubicBezTo>
                  <a:cubicBezTo>
                    <a:pt x="118" y="152"/>
                    <a:pt x="121" y="151"/>
                    <a:pt x="121" y="148"/>
                  </a:cubicBezTo>
                  <a:cubicBezTo>
                    <a:pt x="121" y="146"/>
                    <a:pt x="119" y="145"/>
                    <a:pt x="119" y="143"/>
                  </a:cubicBezTo>
                  <a:cubicBezTo>
                    <a:pt x="118" y="141"/>
                    <a:pt x="118" y="139"/>
                    <a:pt x="118" y="136"/>
                  </a:cubicBezTo>
                  <a:cubicBezTo>
                    <a:pt x="118" y="135"/>
                    <a:pt x="119" y="134"/>
                    <a:pt x="119" y="132"/>
                  </a:cubicBezTo>
                  <a:cubicBezTo>
                    <a:pt x="119" y="131"/>
                    <a:pt x="118" y="130"/>
                    <a:pt x="117" y="130"/>
                  </a:cubicBezTo>
                  <a:cubicBezTo>
                    <a:pt x="117" y="128"/>
                    <a:pt x="117" y="127"/>
                    <a:pt x="117" y="126"/>
                  </a:cubicBezTo>
                  <a:cubicBezTo>
                    <a:pt x="117" y="124"/>
                    <a:pt x="119" y="116"/>
                    <a:pt x="117" y="117"/>
                  </a:cubicBezTo>
                  <a:close/>
                  <a:moveTo>
                    <a:pt x="94" y="0"/>
                  </a:moveTo>
                  <a:cubicBezTo>
                    <a:pt x="96" y="1"/>
                    <a:pt x="98" y="3"/>
                    <a:pt x="99" y="5"/>
                  </a:cubicBezTo>
                  <a:cubicBezTo>
                    <a:pt x="104" y="9"/>
                    <a:pt x="107" y="12"/>
                    <a:pt x="107" y="18"/>
                  </a:cubicBezTo>
                  <a:cubicBezTo>
                    <a:pt x="107" y="25"/>
                    <a:pt x="107" y="25"/>
                    <a:pt x="107" y="25"/>
                  </a:cubicBezTo>
                  <a:cubicBezTo>
                    <a:pt x="107" y="30"/>
                    <a:pt x="106" y="33"/>
                    <a:pt x="106" y="38"/>
                  </a:cubicBezTo>
                  <a:cubicBezTo>
                    <a:pt x="106" y="48"/>
                    <a:pt x="106" y="48"/>
                    <a:pt x="106" y="48"/>
                  </a:cubicBezTo>
                  <a:cubicBezTo>
                    <a:pt x="106" y="54"/>
                    <a:pt x="114" y="57"/>
                    <a:pt x="120" y="57"/>
                  </a:cubicBezTo>
                  <a:cubicBezTo>
                    <a:pt x="127" y="58"/>
                    <a:pt x="130" y="61"/>
                    <a:pt x="137" y="61"/>
                  </a:cubicBezTo>
                  <a:cubicBezTo>
                    <a:pt x="137" y="61"/>
                    <a:pt x="137" y="61"/>
                    <a:pt x="137" y="61"/>
                  </a:cubicBezTo>
                  <a:cubicBezTo>
                    <a:pt x="136" y="65"/>
                    <a:pt x="133" y="67"/>
                    <a:pt x="133" y="71"/>
                  </a:cubicBezTo>
                  <a:cubicBezTo>
                    <a:pt x="133" y="76"/>
                    <a:pt x="133" y="76"/>
                    <a:pt x="133" y="76"/>
                  </a:cubicBezTo>
                  <a:cubicBezTo>
                    <a:pt x="132" y="77"/>
                    <a:pt x="132" y="77"/>
                    <a:pt x="132" y="77"/>
                  </a:cubicBezTo>
                  <a:cubicBezTo>
                    <a:pt x="130" y="76"/>
                    <a:pt x="129" y="74"/>
                    <a:pt x="127" y="74"/>
                  </a:cubicBezTo>
                  <a:cubicBezTo>
                    <a:pt x="124" y="74"/>
                    <a:pt x="121" y="76"/>
                    <a:pt x="121" y="78"/>
                  </a:cubicBezTo>
                  <a:cubicBezTo>
                    <a:pt x="122" y="79"/>
                    <a:pt x="123" y="79"/>
                    <a:pt x="125" y="78"/>
                  </a:cubicBezTo>
                  <a:cubicBezTo>
                    <a:pt x="125" y="80"/>
                    <a:pt x="125" y="80"/>
                    <a:pt x="125" y="80"/>
                  </a:cubicBezTo>
                  <a:cubicBezTo>
                    <a:pt x="122" y="99"/>
                    <a:pt x="122" y="99"/>
                    <a:pt x="122" y="99"/>
                  </a:cubicBezTo>
                  <a:cubicBezTo>
                    <a:pt x="121" y="102"/>
                    <a:pt x="121" y="102"/>
                    <a:pt x="121" y="102"/>
                  </a:cubicBezTo>
                  <a:cubicBezTo>
                    <a:pt x="120" y="103"/>
                    <a:pt x="120" y="105"/>
                    <a:pt x="118" y="105"/>
                  </a:cubicBezTo>
                  <a:cubicBezTo>
                    <a:pt x="116" y="105"/>
                    <a:pt x="116" y="102"/>
                    <a:pt x="114" y="101"/>
                  </a:cubicBezTo>
                  <a:cubicBezTo>
                    <a:pt x="113" y="99"/>
                    <a:pt x="111" y="97"/>
                    <a:pt x="111" y="95"/>
                  </a:cubicBezTo>
                  <a:cubicBezTo>
                    <a:pt x="109" y="95"/>
                    <a:pt x="109" y="95"/>
                    <a:pt x="109" y="95"/>
                  </a:cubicBezTo>
                  <a:cubicBezTo>
                    <a:pt x="110" y="95"/>
                    <a:pt x="110" y="95"/>
                    <a:pt x="110" y="96"/>
                  </a:cubicBezTo>
                  <a:cubicBezTo>
                    <a:pt x="110" y="98"/>
                    <a:pt x="108" y="99"/>
                    <a:pt x="108" y="102"/>
                  </a:cubicBezTo>
                  <a:cubicBezTo>
                    <a:pt x="108" y="106"/>
                    <a:pt x="116" y="105"/>
                    <a:pt x="116" y="109"/>
                  </a:cubicBezTo>
                  <a:cubicBezTo>
                    <a:pt x="116" y="112"/>
                    <a:pt x="112" y="112"/>
                    <a:pt x="112" y="115"/>
                  </a:cubicBezTo>
                  <a:cubicBezTo>
                    <a:pt x="112" y="116"/>
                    <a:pt x="112" y="116"/>
                    <a:pt x="112" y="118"/>
                  </a:cubicBezTo>
                  <a:cubicBezTo>
                    <a:pt x="112" y="120"/>
                    <a:pt x="109" y="119"/>
                    <a:pt x="108" y="121"/>
                  </a:cubicBezTo>
                  <a:cubicBezTo>
                    <a:pt x="105" y="122"/>
                    <a:pt x="104" y="124"/>
                    <a:pt x="102" y="127"/>
                  </a:cubicBezTo>
                  <a:cubicBezTo>
                    <a:pt x="99" y="131"/>
                    <a:pt x="101" y="135"/>
                    <a:pt x="98" y="139"/>
                  </a:cubicBezTo>
                  <a:cubicBezTo>
                    <a:pt x="96" y="142"/>
                    <a:pt x="93" y="141"/>
                    <a:pt x="90" y="143"/>
                  </a:cubicBezTo>
                  <a:cubicBezTo>
                    <a:pt x="83" y="147"/>
                    <a:pt x="79" y="148"/>
                    <a:pt x="73" y="152"/>
                  </a:cubicBezTo>
                  <a:cubicBezTo>
                    <a:pt x="69" y="155"/>
                    <a:pt x="65" y="155"/>
                    <a:pt x="61" y="157"/>
                  </a:cubicBezTo>
                  <a:cubicBezTo>
                    <a:pt x="55" y="158"/>
                    <a:pt x="53" y="160"/>
                    <a:pt x="48" y="162"/>
                  </a:cubicBezTo>
                  <a:cubicBezTo>
                    <a:pt x="40" y="165"/>
                    <a:pt x="36" y="166"/>
                    <a:pt x="29" y="171"/>
                  </a:cubicBezTo>
                  <a:cubicBezTo>
                    <a:pt x="27" y="172"/>
                    <a:pt x="26" y="175"/>
                    <a:pt x="22" y="175"/>
                  </a:cubicBezTo>
                  <a:cubicBezTo>
                    <a:pt x="20" y="175"/>
                    <a:pt x="19" y="172"/>
                    <a:pt x="18" y="169"/>
                  </a:cubicBezTo>
                  <a:cubicBezTo>
                    <a:pt x="17" y="166"/>
                    <a:pt x="16" y="165"/>
                    <a:pt x="16" y="162"/>
                  </a:cubicBezTo>
                  <a:cubicBezTo>
                    <a:pt x="15" y="156"/>
                    <a:pt x="15" y="153"/>
                    <a:pt x="14" y="147"/>
                  </a:cubicBezTo>
                  <a:cubicBezTo>
                    <a:pt x="14" y="143"/>
                    <a:pt x="14" y="140"/>
                    <a:pt x="12" y="136"/>
                  </a:cubicBezTo>
                  <a:cubicBezTo>
                    <a:pt x="11" y="134"/>
                    <a:pt x="8" y="134"/>
                    <a:pt x="6" y="133"/>
                  </a:cubicBezTo>
                  <a:cubicBezTo>
                    <a:pt x="4" y="132"/>
                    <a:pt x="2" y="131"/>
                    <a:pt x="0" y="130"/>
                  </a:cubicBezTo>
                  <a:cubicBezTo>
                    <a:pt x="0" y="130"/>
                    <a:pt x="0" y="130"/>
                    <a:pt x="0" y="130"/>
                  </a:cubicBezTo>
                  <a:cubicBezTo>
                    <a:pt x="2" y="121"/>
                    <a:pt x="2" y="114"/>
                    <a:pt x="9" y="107"/>
                  </a:cubicBezTo>
                  <a:cubicBezTo>
                    <a:pt x="15" y="100"/>
                    <a:pt x="20" y="98"/>
                    <a:pt x="25" y="90"/>
                  </a:cubicBezTo>
                  <a:cubicBezTo>
                    <a:pt x="30" y="82"/>
                    <a:pt x="33" y="78"/>
                    <a:pt x="36" y="70"/>
                  </a:cubicBezTo>
                  <a:cubicBezTo>
                    <a:pt x="37" y="66"/>
                    <a:pt x="37" y="64"/>
                    <a:pt x="38" y="60"/>
                  </a:cubicBezTo>
                  <a:cubicBezTo>
                    <a:pt x="39" y="56"/>
                    <a:pt x="42" y="52"/>
                    <a:pt x="46" y="52"/>
                  </a:cubicBezTo>
                  <a:cubicBezTo>
                    <a:pt x="54" y="52"/>
                    <a:pt x="54" y="52"/>
                    <a:pt x="54" y="52"/>
                  </a:cubicBezTo>
                  <a:cubicBezTo>
                    <a:pt x="60" y="52"/>
                    <a:pt x="63" y="47"/>
                    <a:pt x="66" y="42"/>
                  </a:cubicBezTo>
                  <a:cubicBezTo>
                    <a:pt x="71" y="36"/>
                    <a:pt x="71" y="31"/>
                    <a:pt x="73" y="24"/>
                  </a:cubicBezTo>
                  <a:cubicBezTo>
                    <a:pt x="76" y="18"/>
                    <a:pt x="76" y="13"/>
                    <a:pt x="81" y="8"/>
                  </a:cubicBezTo>
                  <a:cubicBezTo>
                    <a:pt x="83" y="6"/>
                    <a:pt x="85" y="6"/>
                    <a:pt x="88" y="4"/>
                  </a:cubicBezTo>
                  <a:cubicBezTo>
                    <a:pt x="91" y="3"/>
                    <a:pt x="91" y="1"/>
                    <a:pt x="94" y="0"/>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3467100" y="2452688"/>
              <a:ext cx="776288" cy="644525"/>
            </a:xfrm>
            <a:custGeom>
              <a:avLst/>
              <a:gdLst/>
              <a:ahLst/>
              <a:cxnLst>
                <a:cxn ang="0">
                  <a:pos x="302" y="121"/>
                </a:cxn>
                <a:cxn ang="0">
                  <a:pos x="287" y="141"/>
                </a:cxn>
                <a:cxn ang="0">
                  <a:pos x="268" y="169"/>
                </a:cxn>
                <a:cxn ang="0">
                  <a:pos x="252" y="177"/>
                </a:cxn>
                <a:cxn ang="0">
                  <a:pos x="239" y="207"/>
                </a:cxn>
                <a:cxn ang="0">
                  <a:pos x="214" y="247"/>
                </a:cxn>
                <a:cxn ang="0">
                  <a:pos x="209" y="246"/>
                </a:cxn>
                <a:cxn ang="0">
                  <a:pos x="188" y="251"/>
                </a:cxn>
                <a:cxn ang="0">
                  <a:pos x="173" y="248"/>
                </a:cxn>
                <a:cxn ang="0">
                  <a:pos x="174" y="236"/>
                </a:cxn>
                <a:cxn ang="0">
                  <a:pos x="170" y="232"/>
                </a:cxn>
                <a:cxn ang="0">
                  <a:pos x="159" y="236"/>
                </a:cxn>
                <a:cxn ang="0">
                  <a:pos x="149" y="227"/>
                </a:cxn>
                <a:cxn ang="0">
                  <a:pos x="138" y="218"/>
                </a:cxn>
                <a:cxn ang="0">
                  <a:pos x="132" y="227"/>
                </a:cxn>
                <a:cxn ang="0">
                  <a:pos x="127" y="236"/>
                </a:cxn>
                <a:cxn ang="0">
                  <a:pos x="105" y="246"/>
                </a:cxn>
                <a:cxn ang="0">
                  <a:pos x="78" y="248"/>
                </a:cxn>
                <a:cxn ang="0">
                  <a:pos x="63" y="247"/>
                </a:cxn>
                <a:cxn ang="0">
                  <a:pos x="64" y="232"/>
                </a:cxn>
                <a:cxn ang="0">
                  <a:pos x="58" y="213"/>
                </a:cxn>
                <a:cxn ang="0">
                  <a:pos x="43" y="219"/>
                </a:cxn>
                <a:cxn ang="0">
                  <a:pos x="30" y="219"/>
                </a:cxn>
                <a:cxn ang="0">
                  <a:pos x="9" y="227"/>
                </a:cxn>
                <a:cxn ang="0">
                  <a:pos x="0" y="221"/>
                </a:cxn>
                <a:cxn ang="0">
                  <a:pos x="19" y="211"/>
                </a:cxn>
                <a:cxn ang="0">
                  <a:pos x="27" y="201"/>
                </a:cxn>
                <a:cxn ang="0">
                  <a:pos x="22" y="178"/>
                </a:cxn>
                <a:cxn ang="0">
                  <a:pos x="18" y="154"/>
                </a:cxn>
                <a:cxn ang="0">
                  <a:pos x="16" y="141"/>
                </a:cxn>
                <a:cxn ang="0">
                  <a:pos x="17" y="132"/>
                </a:cxn>
                <a:cxn ang="0">
                  <a:pos x="32" y="125"/>
                </a:cxn>
                <a:cxn ang="0">
                  <a:pos x="51" y="111"/>
                </a:cxn>
                <a:cxn ang="0">
                  <a:pos x="68" y="93"/>
                </a:cxn>
                <a:cxn ang="0">
                  <a:pos x="87" y="84"/>
                </a:cxn>
                <a:cxn ang="0">
                  <a:pos x="118" y="78"/>
                </a:cxn>
                <a:cxn ang="0">
                  <a:pos x="143" y="73"/>
                </a:cxn>
                <a:cxn ang="0">
                  <a:pos x="154" y="69"/>
                </a:cxn>
                <a:cxn ang="0">
                  <a:pos x="155" y="55"/>
                </a:cxn>
                <a:cxn ang="0">
                  <a:pos x="170" y="41"/>
                </a:cxn>
                <a:cxn ang="0">
                  <a:pos x="171" y="20"/>
                </a:cxn>
                <a:cxn ang="0">
                  <a:pos x="181" y="7"/>
                </a:cxn>
                <a:cxn ang="0">
                  <a:pos x="190" y="3"/>
                </a:cxn>
                <a:cxn ang="0">
                  <a:pos x="204" y="5"/>
                </a:cxn>
                <a:cxn ang="0">
                  <a:pos x="249" y="0"/>
                </a:cxn>
                <a:cxn ang="0">
                  <a:pos x="260" y="18"/>
                </a:cxn>
                <a:cxn ang="0">
                  <a:pos x="260" y="38"/>
                </a:cxn>
                <a:cxn ang="0">
                  <a:pos x="267" y="50"/>
                </a:cxn>
                <a:cxn ang="0">
                  <a:pos x="282" y="87"/>
                </a:cxn>
                <a:cxn ang="0">
                  <a:pos x="308" y="117"/>
                </a:cxn>
              </a:cxnLst>
              <a:rect l="0" t="0" r="r" b="b"/>
              <a:pathLst>
                <a:path w="308" h="255">
                  <a:moveTo>
                    <a:pt x="308" y="117"/>
                  </a:moveTo>
                  <a:cubicBezTo>
                    <a:pt x="305" y="118"/>
                    <a:pt x="305" y="120"/>
                    <a:pt x="302" y="121"/>
                  </a:cubicBezTo>
                  <a:cubicBezTo>
                    <a:pt x="299" y="123"/>
                    <a:pt x="297" y="123"/>
                    <a:pt x="295" y="125"/>
                  </a:cubicBezTo>
                  <a:cubicBezTo>
                    <a:pt x="290" y="130"/>
                    <a:pt x="290" y="135"/>
                    <a:pt x="287" y="141"/>
                  </a:cubicBezTo>
                  <a:cubicBezTo>
                    <a:pt x="285" y="148"/>
                    <a:pt x="285" y="153"/>
                    <a:pt x="280" y="159"/>
                  </a:cubicBezTo>
                  <a:cubicBezTo>
                    <a:pt x="277" y="164"/>
                    <a:pt x="274" y="169"/>
                    <a:pt x="268" y="169"/>
                  </a:cubicBezTo>
                  <a:cubicBezTo>
                    <a:pt x="260" y="169"/>
                    <a:pt x="260" y="169"/>
                    <a:pt x="260" y="169"/>
                  </a:cubicBezTo>
                  <a:cubicBezTo>
                    <a:pt x="256" y="169"/>
                    <a:pt x="253" y="173"/>
                    <a:pt x="252" y="177"/>
                  </a:cubicBezTo>
                  <a:cubicBezTo>
                    <a:pt x="251" y="181"/>
                    <a:pt x="251" y="183"/>
                    <a:pt x="250" y="187"/>
                  </a:cubicBezTo>
                  <a:cubicBezTo>
                    <a:pt x="247" y="195"/>
                    <a:pt x="244" y="199"/>
                    <a:pt x="239" y="207"/>
                  </a:cubicBezTo>
                  <a:cubicBezTo>
                    <a:pt x="234" y="215"/>
                    <a:pt x="229" y="217"/>
                    <a:pt x="223" y="224"/>
                  </a:cubicBezTo>
                  <a:cubicBezTo>
                    <a:pt x="216" y="231"/>
                    <a:pt x="216" y="238"/>
                    <a:pt x="214" y="247"/>
                  </a:cubicBezTo>
                  <a:cubicBezTo>
                    <a:pt x="214" y="247"/>
                    <a:pt x="214" y="247"/>
                    <a:pt x="214" y="247"/>
                  </a:cubicBezTo>
                  <a:cubicBezTo>
                    <a:pt x="213" y="246"/>
                    <a:pt x="211" y="246"/>
                    <a:pt x="209" y="246"/>
                  </a:cubicBezTo>
                  <a:cubicBezTo>
                    <a:pt x="205" y="246"/>
                    <a:pt x="203" y="248"/>
                    <a:pt x="200" y="249"/>
                  </a:cubicBezTo>
                  <a:cubicBezTo>
                    <a:pt x="196" y="251"/>
                    <a:pt x="193" y="251"/>
                    <a:pt x="188" y="251"/>
                  </a:cubicBezTo>
                  <a:cubicBezTo>
                    <a:pt x="185" y="251"/>
                    <a:pt x="184" y="251"/>
                    <a:pt x="181" y="250"/>
                  </a:cubicBezTo>
                  <a:cubicBezTo>
                    <a:pt x="178" y="250"/>
                    <a:pt x="175" y="250"/>
                    <a:pt x="173" y="248"/>
                  </a:cubicBezTo>
                  <a:cubicBezTo>
                    <a:pt x="173" y="242"/>
                    <a:pt x="173" y="242"/>
                    <a:pt x="173" y="242"/>
                  </a:cubicBezTo>
                  <a:cubicBezTo>
                    <a:pt x="173" y="239"/>
                    <a:pt x="174" y="238"/>
                    <a:pt x="174" y="236"/>
                  </a:cubicBezTo>
                  <a:cubicBezTo>
                    <a:pt x="174" y="234"/>
                    <a:pt x="173" y="233"/>
                    <a:pt x="171" y="232"/>
                  </a:cubicBezTo>
                  <a:cubicBezTo>
                    <a:pt x="171" y="231"/>
                    <a:pt x="170" y="232"/>
                    <a:pt x="170" y="232"/>
                  </a:cubicBezTo>
                  <a:cubicBezTo>
                    <a:pt x="167" y="232"/>
                    <a:pt x="165" y="232"/>
                    <a:pt x="162" y="232"/>
                  </a:cubicBezTo>
                  <a:cubicBezTo>
                    <a:pt x="162" y="234"/>
                    <a:pt x="161" y="236"/>
                    <a:pt x="159" y="236"/>
                  </a:cubicBezTo>
                  <a:cubicBezTo>
                    <a:pt x="156" y="236"/>
                    <a:pt x="154" y="235"/>
                    <a:pt x="151" y="233"/>
                  </a:cubicBezTo>
                  <a:cubicBezTo>
                    <a:pt x="150" y="231"/>
                    <a:pt x="150" y="230"/>
                    <a:pt x="149" y="227"/>
                  </a:cubicBezTo>
                  <a:cubicBezTo>
                    <a:pt x="148" y="225"/>
                    <a:pt x="144" y="227"/>
                    <a:pt x="142" y="224"/>
                  </a:cubicBezTo>
                  <a:cubicBezTo>
                    <a:pt x="140" y="222"/>
                    <a:pt x="140" y="220"/>
                    <a:pt x="138" y="218"/>
                  </a:cubicBezTo>
                  <a:cubicBezTo>
                    <a:pt x="137" y="216"/>
                    <a:pt x="137" y="223"/>
                    <a:pt x="135" y="224"/>
                  </a:cubicBezTo>
                  <a:cubicBezTo>
                    <a:pt x="134" y="225"/>
                    <a:pt x="132" y="225"/>
                    <a:pt x="132" y="227"/>
                  </a:cubicBezTo>
                  <a:cubicBezTo>
                    <a:pt x="132" y="229"/>
                    <a:pt x="133" y="229"/>
                    <a:pt x="133" y="231"/>
                  </a:cubicBezTo>
                  <a:cubicBezTo>
                    <a:pt x="133" y="234"/>
                    <a:pt x="130" y="235"/>
                    <a:pt x="127" y="236"/>
                  </a:cubicBezTo>
                  <a:cubicBezTo>
                    <a:pt x="123" y="238"/>
                    <a:pt x="122" y="240"/>
                    <a:pt x="119" y="241"/>
                  </a:cubicBezTo>
                  <a:cubicBezTo>
                    <a:pt x="114" y="244"/>
                    <a:pt x="110" y="246"/>
                    <a:pt x="105" y="246"/>
                  </a:cubicBezTo>
                  <a:cubicBezTo>
                    <a:pt x="99" y="246"/>
                    <a:pt x="97" y="240"/>
                    <a:pt x="91" y="240"/>
                  </a:cubicBezTo>
                  <a:cubicBezTo>
                    <a:pt x="85" y="240"/>
                    <a:pt x="82" y="244"/>
                    <a:pt x="78" y="248"/>
                  </a:cubicBezTo>
                  <a:cubicBezTo>
                    <a:pt x="74" y="251"/>
                    <a:pt x="73" y="255"/>
                    <a:pt x="69" y="255"/>
                  </a:cubicBezTo>
                  <a:cubicBezTo>
                    <a:pt x="65" y="255"/>
                    <a:pt x="63" y="251"/>
                    <a:pt x="63" y="247"/>
                  </a:cubicBezTo>
                  <a:cubicBezTo>
                    <a:pt x="63" y="243"/>
                    <a:pt x="64" y="241"/>
                    <a:pt x="64" y="238"/>
                  </a:cubicBezTo>
                  <a:cubicBezTo>
                    <a:pt x="64" y="232"/>
                    <a:pt x="64" y="232"/>
                    <a:pt x="64" y="232"/>
                  </a:cubicBezTo>
                  <a:cubicBezTo>
                    <a:pt x="64" y="227"/>
                    <a:pt x="62" y="224"/>
                    <a:pt x="61" y="219"/>
                  </a:cubicBezTo>
                  <a:cubicBezTo>
                    <a:pt x="61" y="216"/>
                    <a:pt x="60" y="213"/>
                    <a:pt x="58" y="213"/>
                  </a:cubicBezTo>
                  <a:cubicBezTo>
                    <a:pt x="56" y="213"/>
                    <a:pt x="55" y="215"/>
                    <a:pt x="53" y="216"/>
                  </a:cubicBezTo>
                  <a:cubicBezTo>
                    <a:pt x="50" y="218"/>
                    <a:pt x="47" y="219"/>
                    <a:pt x="43" y="219"/>
                  </a:cubicBezTo>
                  <a:cubicBezTo>
                    <a:pt x="41" y="219"/>
                    <a:pt x="40" y="218"/>
                    <a:pt x="37" y="218"/>
                  </a:cubicBezTo>
                  <a:cubicBezTo>
                    <a:pt x="35" y="218"/>
                    <a:pt x="33" y="219"/>
                    <a:pt x="30" y="219"/>
                  </a:cubicBezTo>
                  <a:cubicBezTo>
                    <a:pt x="28" y="219"/>
                    <a:pt x="26" y="218"/>
                    <a:pt x="24" y="220"/>
                  </a:cubicBezTo>
                  <a:cubicBezTo>
                    <a:pt x="19" y="224"/>
                    <a:pt x="15" y="227"/>
                    <a:pt x="9" y="227"/>
                  </a:cubicBezTo>
                  <a:cubicBezTo>
                    <a:pt x="7" y="227"/>
                    <a:pt x="7" y="225"/>
                    <a:pt x="5" y="224"/>
                  </a:cubicBezTo>
                  <a:cubicBezTo>
                    <a:pt x="3" y="223"/>
                    <a:pt x="2" y="222"/>
                    <a:pt x="0" y="221"/>
                  </a:cubicBezTo>
                  <a:cubicBezTo>
                    <a:pt x="0" y="221"/>
                    <a:pt x="0" y="221"/>
                    <a:pt x="0" y="221"/>
                  </a:cubicBezTo>
                  <a:cubicBezTo>
                    <a:pt x="4" y="214"/>
                    <a:pt x="12" y="214"/>
                    <a:pt x="19" y="211"/>
                  </a:cubicBezTo>
                  <a:cubicBezTo>
                    <a:pt x="22" y="210"/>
                    <a:pt x="22" y="207"/>
                    <a:pt x="24" y="205"/>
                  </a:cubicBezTo>
                  <a:cubicBezTo>
                    <a:pt x="26" y="204"/>
                    <a:pt x="27" y="203"/>
                    <a:pt x="27" y="201"/>
                  </a:cubicBezTo>
                  <a:cubicBezTo>
                    <a:pt x="27" y="194"/>
                    <a:pt x="26" y="190"/>
                    <a:pt x="24" y="184"/>
                  </a:cubicBezTo>
                  <a:cubicBezTo>
                    <a:pt x="23" y="182"/>
                    <a:pt x="22" y="180"/>
                    <a:pt x="22" y="178"/>
                  </a:cubicBezTo>
                  <a:cubicBezTo>
                    <a:pt x="19" y="174"/>
                    <a:pt x="18" y="171"/>
                    <a:pt x="18" y="167"/>
                  </a:cubicBezTo>
                  <a:cubicBezTo>
                    <a:pt x="18" y="154"/>
                    <a:pt x="18" y="154"/>
                    <a:pt x="18" y="154"/>
                  </a:cubicBezTo>
                  <a:cubicBezTo>
                    <a:pt x="18" y="151"/>
                    <a:pt x="17" y="150"/>
                    <a:pt x="17" y="147"/>
                  </a:cubicBezTo>
                  <a:cubicBezTo>
                    <a:pt x="17" y="145"/>
                    <a:pt x="17" y="143"/>
                    <a:pt x="16" y="141"/>
                  </a:cubicBezTo>
                  <a:cubicBezTo>
                    <a:pt x="15" y="139"/>
                    <a:pt x="12" y="138"/>
                    <a:pt x="12" y="136"/>
                  </a:cubicBezTo>
                  <a:cubicBezTo>
                    <a:pt x="12" y="133"/>
                    <a:pt x="15" y="133"/>
                    <a:pt x="17" y="132"/>
                  </a:cubicBezTo>
                  <a:cubicBezTo>
                    <a:pt x="18" y="131"/>
                    <a:pt x="19" y="130"/>
                    <a:pt x="21" y="130"/>
                  </a:cubicBezTo>
                  <a:cubicBezTo>
                    <a:pt x="25" y="128"/>
                    <a:pt x="27" y="126"/>
                    <a:pt x="32" y="125"/>
                  </a:cubicBezTo>
                  <a:cubicBezTo>
                    <a:pt x="37" y="124"/>
                    <a:pt x="40" y="121"/>
                    <a:pt x="44" y="118"/>
                  </a:cubicBezTo>
                  <a:cubicBezTo>
                    <a:pt x="46" y="115"/>
                    <a:pt x="49" y="114"/>
                    <a:pt x="51" y="111"/>
                  </a:cubicBezTo>
                  <a:cubicBezTo>
                    <a:pt x="52" y="106"/>
                    <a:pt x="52" y="102"/>
                    <a:pt x="56" y="100"/>
                  </a:cubicBezTo>
                  <a:cubicBezTo>
                    <a:pt x="60" y="97"/>
                    <a:pt x="63" y="95"/>
                    <a:pt x="68" y="93"/>
                  </a:cubicBezTo>
                  <a:cubicBezTo>
                    <a:pt x="69" y="92"/>
                    <a:pt x="71" y="92"/>
                    <a:pt x="72" y="91"/>
                  </a:cubicBezTo>
                  <a:cubicBezTo>
                    <a:pt x="78" y="88"/>
                    <a:pt x="81" y="84"/>
                    <a:pt x="87" y="84"/>
                  </a:cubicBezTo>
                  <a:cubicBezTo>
                    <a:pt x="93" y="84"/>
                    <a:pt x="96" y="86"/>
                    <a:pt x="102" y="86"/>
                  </a:cubicBezTo>
                  <a:cubicBezTo>
                    <a:pt x="109" y="86"/>
                    <a:pt x="112" y="82"/>
                    <a:pt x="118" y="78"/>
                  </a:cubicBezTo>
                  <a:cubicBezTo>
                    <a:pt x="125" y="75"/>
                    <a:pt x="129" y="73"/>
                    <a:pt x="137" y="73"/>
                  </a:cubicBezTo>
                  <a:cubicBezTo>
                    <a:pt x="143" y="73"/>
                    <a:pt x="143" y="73"/>
                    <a:pt x="143" y="73"/>
                  </a:cubicBezTo>
                  <a:cubicBezTo>
                    <a:pt x="146" y="73"/>
                    <a:pt x="148" y="74"/>
                    <a:pt x="150" y="72"/>
                  </a:cubicBezTo>
                  <a:cubicBezTo>
                    <a:pt x="152" y="71"/>
                    <a:pt x="154" y="70"/>
                    <a:pt x="154" y="69"/>
                  </a:cubicBezTo>
                  <a:cubicBezTo>
                    <a:pt x="154" y="64"/>
                    <a:pt x="154" y="64"/>
                    <a:pt x="154" y="64"/>
                  </a:cubicBezTo>
                  <a:cubicBezTo>
                    <a:pt x="154" y="60"/>
                    <a:pt x="152" y="57"/>
                    <a:pt x="155" y="55"/>
                  </a:cubicBezTo>
                  <a:cubicBezTo>
                    <a:pt x="159" y="53"/>
                    <a:pt x="164" y="54"/>
                    <a:pt x="167" y="51"/>
                  </a:cubicBezTo>
                  <a:cubicBezTo>
                    <a:pt x="169" y="47"/>
                    <a:pt x="169" y="45"/>
                    <a:pt x="170" y="41"/>
                  </a:cubicBezTo>
                  <a:cubicBezTo>
                    <a:pt x="171" y="36"/>
                    <a:pt x="171" y="33"/>
                    <a:pt x="171" y="28"/>
                  </a:cubicBezTo>
                  <a:cubicBezTo>
                    <a:pt x="171" y="20"/>
                    <a:pt x="171" y="20"/>
                    <a:pt x="171" y="20"/>
                  </a:cubicBezTo>
                  <a:cubicBezTo>
                    <a:pt x="171" y="16"/>
                    <a:pt x="172" y="13"/>
                    <a:pt x="175" y="10"/>
                  </a:cubicBezTo>
                  <a:cubicBezTo>
                    <a:pt x="176" y="7"/>
                    <a:pt x="179" y="8"/>
                    <a:pt x="181" y="7"/>
                  </a:cubicBezTo>
                  <a:cubicBezTo>
                    <a:pt x="185" y="6"/>
                    <a:pt x="186" y="5"/>
                    <a:pt x="190" y="3"/>
                  </a:cubicBezTo>
                  <a:cubicBezTo>
                    <a:pt x="190" y="3"/>
                    <a:pt x="190" y="3"/>
                    <a:pt x="190" y="3"/>
                  </a:cubicBezTo>
                  <a:cubicBezTo>
                    <a:pt x="193" y="3"/>
                    <a:pt x="195" y="5"/>
                    <a:pt x="199" y="5"/>
                  </a:cubicBezTo>
                  <a:cubicBezTo>
                    <a:pt x="204" y="5"/>
                    <a:pt x="204" y="5"/>
                    <a:pt x="204" y="5"/>
                  </a:cubicBezTo>
                  <a:cubicBezTo>
                    <a:pt x="219" y="5"/>
                    <a:pt x="227" y="0"/>
                    <a:pt x="242" y="0"/>
                  </a:cubicBezTo>
                  <a:cubicBezTo>
                    <a:pt x="249" y="0"/>
                    <a:pt x="249" y="0"/>
                    <a:pt x="249" y="0"/>
                  </a:cubicBezTo>
                  <a:cubicBezTo>
                    <a:pt x="253" y="0"/>
                    <a:pt x="255" y="4"/>
                    <a:pt x="257" y="8"/>
                  </a:cubicBezTo>
                  <a:cubicBezTo>
                    <a:pt x="258" y="12"/>
                    <a:pt x="260" y="14"/>
                    <a:pt x="260" y="18"/>
                  </a:cubicBezTo>
                  <a:cubicBezTo>
                    <a:pt x="260" y="23"/>
                    <a:pt x="256" y="26"/>
                    <a:pt x="256" y="31"/>
                  </a:cubicBezTo>
                  <a:cubicBezTo>
                    <a:pt x="256" y="34"/>
                    <a:pt x="258" y="35"/>
                    <a:pt x="260" y="38"/>
                  </a:cubicBezTo>
                  <a:cubicBezTo>
                    <a:pt x="261" y="41"/>
                    <a:pt x="259" y="45"/>
                    <a:pt x="261" y="48"/>
                  </a:cubicBezTo>
                  <a:cubicBezTo>
                    <a:pt x="263" y="49"/>
                    <a:pt x="265" y="48"/>
                    <a:pt x="267" y="50"/>
                  </a:cubicBezTo>
                  <a:cubicBezTo>
                    <a:pt x="274" y="57"/>
                    <a:pt x="274" y="63"/>
                    <a:pt x="276" y="72"/>
                  </a:cubicBezTo>
                  <a:cubicBezTo>
                    <a:pt x="277" y="78"/>
                    <a:pt x="277" y="84"/>
                    <a:pt x="282" y="87"/>
                  </a:cubicBezTo>
                  <a:cubicBezTo>
                    <a:pt x="293" y="95"/>
                    <a:pt x="303" y="99"/>
                    <a:pt x="305" y="113"/>
                  </a:cubicBezTo>
                  <a:cubicBezTo>
                    <a:pt x="306" y="114"/>
                    <a:pt x="307" y="116"/>
                    <a:pt x="308" y="117"/>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3178175" y="2246313"/>
              <a:ext cx="808038" cy="765175"/>
            </a:xfrm>
            <a:custGeom>
              <a:avLst/>
              <a:gdLst/>
              <a:ahLst/>
              <a:cxnLst>
                <a:cxn ang="0">
                  <a:pos x="316" y="55"/>
                </a:cxn>
                <a:cxn ang="0">
                  <a:pos x="303" y="72"/>
                </a:cxn>
                <a:cxn ang="0">
                  <a:pos x="296" y="89"/>
                </a:cxn>
                <a:cxn ang="0">
                  <a:pos x="286" y="110"/>
                </a:cxn>
                <a:cxn ang="0">
                  <a:pos x="270" y="137"/>
                </a:cxn>
                <a:cxn ang="0">
                  <a:pos x="265" y="154"/>
                </a:cxn>
                <a:cxn ang="0">
                  <a:pos x="233" y="160"/>
                </a:cxn>
                <a:cxn ang="0">
                  <a:pos x="187" y="173"/>
                </a:cxn>
                <a:cxn ang="0">
                  <a:pos x="166" y="193"/>
                </a:cxn>
                <a:cxn ang="0">
                  <a:pos x="136" y="212"/>
                </a:cxn>
                <a:cxn ang="0">
                  <a:pos x="131" y="223"/>
                </a:cxn>
                <a:cxn ang="0">
                  <a:pos x="133" y="249"/>
                </a:cxn>
                <a:cxn ang="0">
                  <a:pos x="142" y="283"/>
                </a:cxn>
                <a:cxn ang="0">
                  <a:pos x="115" y="303"/>
                </a:cxn>
                <a:cxn ang="0">
                  <a:pos x="99" y="296"/>
                </a:cxn>
                <a:cxn ang="0">
                  <a:pos x="82" y="286"/>
                </a:cxn>
                <a:cxn ang="0">
                  <a:pos x="78" y="268"/>
                </a:cxn>
                <a:cxn ang="0">
                  <a:pos x="75" y="251"/>
                </a:cxn>
                <a:cxn ang="0">
                  <a:pos x="63" y="232"/>
                </a:cxn>
                <a:cxn ang="0">
                  <a:pos x="73" y="211"/>
                </a:cxn>
                <a:cxn ang="0">
                  <a:pos x="65" y="196"/>
                </a:cxn>
                <a:cxn ang="0">
                  <a:pos x="50" y="179"/>
                </a:cxn>
                <a:cxn ang="0">
                  <a:pos x="52" y="184"/>
                </a:cxn>
                <a:cxn ang="0">
                  <a:pos x="36" y="200"/>
                </a:cxn>
                <a:cxn ang="0">
                  <a:pos x="35" y="190"/>
                </a:cxn>
                <a:cxn ang="0">
                  <a:pos x="45" y="180"/>
                </a:cxn>
                <a:cxn ang="0">
                  <a:pos x="37" y="172"/>
                </a:cxn>
                <a:cxn ang="0">
                  <a:pos x="26" y="169"/>
                </a:cxn>
                <a:cxn ang="0">
                  <a:pos x="33" y="167"/>
                </a:cxn>
                <a:cxn ang="0">
                  <a:pos x="22" y="158"/>
                </a:cxn>
                <a:cxn ang="0">
                  <a:pos x="15" y="141"/>
                </a:cxn>
                <a:cxn ang="0">
                  <a:pos x="23" y="128"/>
                </a:cxn>
                <a:cxn ang="0">
                  <a:pos x="10" y="103"/>
                </a:cxn>
                <a:cxn ang="0">
                  <a:pos x="4" y="96"/>
                </a:cxn>
                <a:cxn ang="0">
                  <a:pos x="1" y="81"/>
                </a:cxn>
                <a:cxn ang="0">
                  <a:pos x="3" y="69"/>
                </a:cxn>
                <a:cxn ang="0">
                  <a:pos x="5" y="55"/>
                </a:cxn>
                <a:cxn ang="0">
                  <a:pos x="9" y="43"/>
                </a:cxn>
                <a:cxn ang="0">
                  <a:pos x="15" y="27"/>
                </a:cxn>
                <a:cxn ang="0">
                  <a:pos x="27" y="10"/>
                </a:cxn>
                <a:cxn ang="0">
                  <a:pos x="38" y="0"/>
                </a:cxn>
                <a:cxn ang="0">
                  <a:pos x="46" y="12"/>
                </a:cxn>
                <a:cxn ang="0">
                  <a:pos x="72" y="44"/>
                </a:cxn>
                <a:cxn ang="0">
                  <a:pos x="86" y="59"/>
                </a:cxn>
                <a:cxn ang="0">
                  <a:pos x="105" y="69"/>
                </a:cxn>
                <a:cxn ang="0">
                  <a:pos x="137" y="58"/>
                </a:cxn>
                <a:cxn ang="0">
                  <a:pos x="158" y="60"/>
                </a:cxn>
                <a:cxn ang="0">
                  <a:pos x="180" y="55"/>
                </a:cxn>
                <a:cxn ang="0">
                  <a:pos x="199" y="42"/>
                </a:cxn>
                <a:cxn ang="0">
                  <a:pos x="207" y="30"/>
                </a:cxn>
                <a:cxn ang="0">
                  <a:pos x="244" y="27"/>
                </a:cxn>
                <a:cxn ang="0">
                  <a:pos x="273" y="43"/>
                </a:cxn>
                <a:cxn ang="0">
                  <a:pos x="289" y="46"/>
                </a:cxn>
                <a:cxn ang="0">
                  <a:pos x="316" y="32"/>
                </a:cxn>
              </a:cxnLst>
              <a:rect l="0" t="0" r="r" b="b"/>
              <a:pathLst>
                <a:path w="321" h="303">
                  <a:moveTo>
                    <a:pt x="321" y="32"/>
                  </a:moveTo>
                  <a:cubicBezTo>
                    <a:pt x="321" y="36"/>
                    <a:pt x="321" y="38"/>
                    <a:pt x="321" y="42"/>
                  </a:cubicBezTo>
                  <a:cubicBezTo>
                    <a:pt x="321" y="47"/>
                    <a:pt x="320" y="51"/>
                    <a:pt x="316" y="55"/>
                  </a:cubicBezTo>
                  <a:cubicBezTo>
                    <a:pt x="312" y="57"/>
                    <a:pt x="310" y="58"/>
                    <a:pt x="307" y="61"/>
                  </a:cubicBezTo>
                  <a:cubicBezTo>
                    <a:pt x="305" y="62"/>
                    <a:pt x="303" y="63"/>
                    <a:pt x="303" y="66"/>
                  </a:cubicBezTo>
                  <a:cubicBezTo>
                    <a:pt x="303" y="72"/>
                    <a:pt x="303" y="72"/>
                    <a:pt x="303" y="72"/>
                  </a:cubicBezTo>
                  <a:cubicBezTo>
                    <a:pt x="303" y="77"/>
                    <a:pt x="305" y="80"/>
                    <a:pt x="305" y="85"/>
                  </a:cubicBezTo>
                  <a:cubicBezTo>
                    <a:pt x="305" y="85"/>
                    <a:pt x="305" y="85"/>
                    <a:pt x="305" y="85"/>
                  </a:cubicBezTo>
                  <a:cubicBezTo>
                    <a:pt x="301" y="87"/>
                    <a:pt x="300" y="88"/>
                    <a:pt x="296" y="89"/>
                  </a:cubicBezTo>
                  <a:cubicBezTo>
                    <a:pt x="294" y="90"/>
                    <a:pt x="291" y="89"/>
                    <a:pt x="290" y="92"/>
                  </a:cubicBezTo>
                  <a:cubicBezTo>
                    <a:pt x="287" y="95"/>
                    <a:pt x="286" y="98"/>
                    <a:pt x="286" y="102"/>
                  </a:cubicBezTo>
                  <a:cubicBezTo>
                    <a:pt x="286" y="110"/>
                    <a:pt x="286" y="110"/>
                    <a:pt x="286" y="110"/>
                  </a:cubicBezTo>
                  <a:cubicBezTo>
                    <a:pt x="286" y="115"/>
                    <a:pt x="286" y="118"/>
                    <a:pt x="285" y="123"/>
                  </a:cubicBezTo>
                  <a:cubicBezTo>
                    <a:pt x="284" y="127"/>
                    <a:pt x="284" y="129"/>
                    <a:pt x="282" y="133"/>
                  </a:cubicBezTo>
                  <a:cubicBezTo>
                    <a:pt x="279" y="136"/>
                    <a:pt x="274" y="135"/>
                    <a:pt x="270" y="137"/>
                  </a:cubicBezTo>
                  <a:cubicBezTo>
                    <a:pt x="267" y="139"/>
                    <a:pt x="269" y="142"/>
                    <a:pt x="269" y="146"/>
                  </a:cubicBezTo>
                  <a:cubicBezTo>
                    <a:pt x="269" y="151"/>
                    <a:pt x="269" y="151"/>
                    <a:pt x="269" y="151"/>
                  </a:cubicBezTo>
                  <a:cubicBezTo>
                    <a:pt x="269" y="152"/>
                    <a:pt x="267" y="153"/>
                    <a:pt x="265" y="154"/>
                  </a:cubicBezTo>
                  <a:cubicBezTo>
                    <a:pt x="263" y="156"/>
                    <a:pt x="261" y="155"/>
                    <a:pt x="258" y="155"/>
                  </a:cubicBezTo>
                  <a:cubicBezTo>
                    <a:pt x="252" y="155"/>
                    <a:pt x="252" y="155"/>
                    <a:pt x="252" y="155"/>
                  </a:cubicBezTo>
                  <a:cubicBezTo>
                    <a:pt x="244" y="155"/>
                    <a:pt x="240" y="157"/>
                    <a:pt x="233" y="160"/>
                  </a:cubicBezTo>
                  <a:cubicBezTo>
                    <a:pt x="227" y="164"/>
                    <a:pt x="224" y="168"/>
                    <a:pt x="217" y="168"/>
                  </a:cubicBezTo>
                  <a:cubicBezTo>
                    <a:pt x="211" y="168"/>
                    <a:pt x="208" y="166"/>
                    <a:pt x="202" y="166"/>
                  </a:cubicBezTo>
                  <a:cubicBezTo>
                    <a:pt x="196" y="166"/>
                    <a:pt x="193" y="170"/>
                    <a:pt x="187" y="173"/>
                  </a:cubicBezTo>
                  <a:cubicBezTo>
                    <a:pt x="186" y="174"/>
                    <a:pt x="184" y="174"/>
                    <a:pt x="183" y="175"/>
                  </a:cubicBezTo>
                  <a:cubicBezTo>
                    <a:pt x="178" y="177"/>
                    <a:pt x="175" y="179"/>
                    <a:pt x="171" y="182"/>
                  </a:cubicBezTo>
                  <a:cubicBezTo>
                    <a:pt x="167" y="184"/>
                    <a:pt x="167" y="188"/>
                    <a:pt x="166" y="193"/>
                  </a:cubicBezTo>
                  <a:cubicBezTo>
                    <a:pt x="164" y="196"/>
                    <a:pt x="161" y="197"/>
                    <a:pt x="159" y="200"/>
                  </a:cubicBezTo>
                  <a:cubicBezTo>
                    <a:pt x="155" y="203"/>
                    <a:pt x="152" y="206"/>
                    <a:pt x="147" y="207"/>
                  </a:cubicBezTo>
                  <a:cubicBezTo>
                    <a:pt x="142" y="208"/>
                    <a:pt x="140" y="210"/>
                    <a:pt x="136" y="212"/>
                  </a:cubicBezTo>
                  <a:cubicBezTo>
                    <a:pt x="134" y="212"/>
                    <a:pt x="133" y="213"/>
                    <a:pt x="132" y="214"/>
                  </a:cubicBezTo>
                  <a:cubicBezTo>
                    <a:pt x="130" y="215"/>
                    <a:pt x="127" y="215"/>
                    <a:pt x="127" y="218"/>
                  </a:cubicBezTo>
                  <a:cubicBezTo>
                    <a:pt x="127" y="220"/>
                    <a:pt x="130" y="221"/>
                    <a:pt x="131" y="223"/>
                  </a:cubicBezTo>
                  <a:cubicBezTo>
                    <a:pt x="132" y="225"/>
                    <a:pt x="132" y="227"/>
                    <a:pt x="132" y="229"/>
                  </a:cubicBezTo>
                  <a:cubicBezTo>
                    <a:pt x="132" y="232"/>
                    <a:pt x="133" y="233"/>
                    <a:pt x="133" y="236"/>
                  </a:cubicBezTo>
                  <a:cubicBezTo>
                    <a:pt x="133" y="249"/>
                    <a:pt x="133" y="249"/>
                    <a:pt x="133" y="249"/>
                  </a:cubicBezTo>
                  <a:cubicBezTo>
                    <a:pt x="133" y="253"/>
                    <a:pt x="134" y="256"/>
                    <a:pt x="137" y="260"/>
                  </a:cubicBezTo>
                  <a:cubicBezTo>
                    <a:pt x="137" y="262"/>
                    <a:pt x="138" y="264"/>
                    <a:pt x="139" y="266"/>
                  </a:cubicBezTo>
                  <a:cubicBezTo>
                    <a:pt x="141" y="272"/>
                    <a:pt x="142" y="276"/>
                    <a:pt x="142" y="283"/>
                  </a:cubicBezTo>
                  <a:cubicBezTo>
                    <a:pt x="142" y="285"/>
                    <a:pt x="141" y="286"/>
                    <a:pt x="139" y="287"/>
                  </a:cubicBezTo>
                  <a:cubicBezTo>
                    <a:pt x="137" y="289"/>
                    <a:pt x="137" y="292"/>
                    <a:pt x="134" y="293"/>
                  </a:cubicBezTo>
                  <a:cubicBezTo>
                    <a:pt x="127" y="296"/>
                    <a:pt x="119" y="296"/>
                    <a:pt x="115" y="303"/>
                  </a:cubicBezTo>
                  <a:cubicBezTo>
                    <a:pt x="115" y="303"/>
                    <a:pt x="115" y="303"/>
                    <a:pt x="115" y="303"/>
                  </a:cubicBezTo>
                  <a:cubicBezTo>
                    <a:pt x="115" y="303"/>
                    <a:pt x="115" y="303"/>
                    <a:pt x="114" y="302"/>
                  </a:cubicBezTo>
                  <a:cubicBezTo>
                    <a:pt x="110" y="298"/>
                    <a:pt x="105" y="296"/>
                    <a:pt x="99" y="296"/>
                  </a:cubicBezTo>
                  <a:cubicBezTo>
                    <a:pt x="93" y="296"/>
                    <a:pt x="91" y="302"/>
                    <a:pt x="85" y="302"/>
                  </a:cubicBezTo>
                  <a:cubicBezTo>
                    <a:pt x="82" y="302"/>
                    <a:pt x="82" y="298"/>
                    <a:pt x="82" y="295"/>
                  </a:cubicBezTo>
                  <a:cubicBezTo>
                    <a:pt x="82" y="286"/>
                    <a:pt x="82" y="286"/>
                    <a:pt x="82" y="286"/>
                  </a:cubicBezTo>
                  <a:cubicBezTo>
                    <a:pt x="82" y="283"/>
                    <a:pt x="79" y="282"/>
                    <a:pt x="79" y="279"/>
                  </a:cubicBezTo>
                  <a:cubicBezTo>
                    <a:pt x="79" y="277"/>
                    <a:pt x="81" y="276"/>
                    <a:pt x="81" y="274"/>
                  </a:cubicBezTo>
                  <a:cubicBezTo>
                    <a:pt x="81" y="271"/>
                    <a:pt x="79" y="270"/>
                    <a:pt x="78" y="268"/>
                  </a:cubicBezTo>
                  <a:cubicBezTo>
                    <a:pt x="78" y="264"/>
                    <a:pt x="78" y="262"/>
                    <a:pt x="77" y="259"/>
                  </a:cubicBezTo>
                  <a:cubicBezTo>
                    <a:pt x="77" y="258"/>
                    <a:pt x="76" y="257"/>
                    <a:pt x="75" y="256"/>
                  </a:cubicBezTo>
                  <a:cubicBezTo>
                    <a:pt x="74" y="254"/>
                    <a:pt x="75" y="253"/>
                    <a:pt x="75" y="251"/>
                  </a:cubicBezTo>
                  <a:cubicBezTo>
                    <a:pt x="75" y="248"/>
                    <a:pt x="74" y="247"/>
                    <a:pt x="74" y="245"/>
                  </a:cubicBezTo>
                  <a:cubicBezTo>
                    <a:pt x="74" y="242"/>
                    <a:pt x="75" y="240"/>
                    <a:pt x="74" y="238"/>
                  </a:cubicBezTo>
                  <a:cubicBezTo>
                    <a:pt x="71" y="235"/>
                    <a:pt x="63" y="237"/>
                    <a:pt x="63" y="232"/>
                  </a:cubicBezTo>
                  <a:cubicBezTo>
                    <a:pt x="63" y="229"/>
                    <a:pt x="66" y="229"/>
                    <a:pt x="68" y="227"/>
                  </a:cubicBezTo>
                  <a:cubicBezTo>
                    <a:pt x="69" y="226"/>
                    <a:pt x="69" y="224"/>
                    <a:pt x="70" y="223"/>
                  </a:cubicBezTo>
                  <a:cubicBezTo>
                    <a:pt x="72" y="218"/>
                    <a:pt x="73" y="216"/>
                    <a:pt x="73" y="211"/>
                  </a:cubicBezTo>
                  <a:cubicBezTo>
                    <a:pt x="73" y="209"/>
                    <a:pt x="72" y="208"/>
                    <a:pt x="72" y="205"/>
                  </a:cubicBezTo>
                  <a:cubicBezTo>
                    <a:pt x="72" y="204"/>
                    <a:pt x="73" y="203"/>
                    <a:pt x="72" y="201"/>
                  </a:cubicBezTo>
                  <a:cubicBezTo>
                    <a:pt x="70" y="198"/>
                    <a:pt x="67" y="199"/>
                    <a:pt x="65" y="196"/>
                  </a:cubicBezTo>
                  <a:cubicBezTo>
                    <a:pt x="64" y="194"/>
                    <a:pt x="64" y="192"/>
                    <a:pt x="64" y="189"/>
                  </a:cubicBezTo>
                  <a:cubicBezTo>
                    <a:pt x="61" y="189"/>
                    <a:pt x="59" y="187"/>
                    <a:pt x="57" y="185"/>
                  </a:cubicBezTo>
                  <a:cubicBezTo>
                    <a:pt x="54" y="183"/>
                    <a:pt x="52" y="182"/>
                    <a:pt x="50" y="179"/>
                  </a:cubicBezTo>
                  <a:cubicBezTo>
                    <a:pt x="49" y="180"/>
                    <a:pt x="49" y="180"/>
                    <a:pt x="49" y="180"/>
                  </a:cubicBezTo>
                  <a:cubicBezTo>
                    <a:pt x="49" y="182"/>
                    <a:pt x="49" y="182"/>
                    <a:pt x="49" y="182"/>
                  </a:cubicBezTo>
                  <a:cubicBezTo>
                    <a:pt x="50" y="182"/>
                    <a:pt x="50" y="184"/>
                    <a:pt x="52" y="184"/>
                  </a:cubicBezTo>
                  <a:cubicBezTo>
                    <a:pt x="53" y="190"/>
                    <a:pt x="53" y="190"/>
                    <a:pt x="53" y="190"/>
                  </a:cubicBezTo>
                  <a:cubicBezTo>
                    <a:pt x="53" y="194"/>
                    <a:pt x="49" y="195"/>
                    <a:pt x="46" y="196"/>
                  </a:cubicBezTo>
                  <a:cubicBezTo>
                    <a:pt x="42" y="197"/>
                    <a:pt x="40" y="200"/>
                    <a:pt x="36" y="200"/>
                  </a:cubicBezTo>
                  <a:cubicBezTo>
                    <a:pt x="36" y="200"/>
                    <a:pt x="35" y="200"/>
                    <a:pt x="34" y="200"/>
                  </a:cubicBezTo>
                  <a:cubicBezTo>
                    <a:pt x="34" y="195"/>
                    <a:pt x="34" y="195"/>
                    <a:pt x="34" y="195"/>
                  </a:cubicBezTo>
                  <a:cubicBezTo>
                    <a:pt x="34" y="193"/>
                    <a:pt x="35" y="192"/>
                    <a:pt x="35" y="190"/>
                  </a:cubicBezTo>
                  <a:cubicBezTo>
                    <a:pt x="34" y="187"/>
                    <a:pt x="33" y="184"/>
                    <a:pt x="35" y="182"/>
                  </a:cubicBezTo>
                  <a:cubicBezTo>
                    <a:pt x="37" y="181"/>
                    <a:pt x="38" y="182"/>
                    <a:pt x="40" y="182"/>
                  </a:cubicBezTo>
                  <a:cubicBezTo>
                    <a:pt x="42" y="181"/>
                    <a:pt x="43" y="180"/>
                    <a:pt x="45" y="180"/>
                  </a:cubicBezTo>
                  <a:cubicBezTo>
                    <a:pt x="45" y="178"/>
                    <a:pt x="45" y="178"/>
                    <a:pt x="45" y="178"/>
                  </a:cubicBezTo>
                  <a:cubicBezTo>
                    <a:pt x="44" y="176"/>
                    <a:pt x="44" y="176"/>
                    <a:pt x="44" y="176"/>
                  </a:cubicBezTo>
                  <a:cubicBezTo>
                    <a:pt x="41" y="175"/>
                    <a:pt x="40" y="172"/>
                    <a:pt x="37" y="172"/>
                  </a:cubicBezTo>
                  <a:cubicBezTo>
                    <a:pt x="34" y="172"/>
                    <a:pt x="32" y="174"/>
                    <a:pt x="31" y="177"/>
                  </a:cubicBezTo>
                  <a:cubicBezTo>
                    <a:pt x="30" y="176"/>
                    <a:pt x="30" y="176"/>
                    <a:pt x="30" y="176"/>
                  </a:cubicBezTo>
                  <a:cubicBezTo>
                    <a:pt x="28" y="173"/>
                    <a:pt x="27" y="171"/>
                    <a:pt x="26" y="169"/>
                  </a:cubicBezTo>
                  <a:cubicBezTo>
                    <a:pt x="25" y="167"/>
                    <a:pt x="22" y="167"/>
                    <a:pt x="22" y="165"/>
                  </a:cubicBezTo>
                  <a:cubicBezTo>
                    <a:pt x="22" y="163"/>
                    <a:pt x="24" y="163"/>
                    <a:pt x="26" y="163"/>
                  </a:cubicBezTo>
                  <a:cubicBezTo>
                    <a:pt x="29" y="163"/>
                    <a:pt x="30" y="167"/>
                    <a:pt x="33" y="167"/>
                  </a:cubicBezTo>
                  <a:cubicBezTo>
                    <a:pt x="37" y="167"/>
                    <a:pt x="31" y="163"/>
                    <a:pt x="30" y="162"/>
                  </a:cubicBezTo>
                  <a:cubicBezTo>
                    <a:pt x="28" y="161"/>
                    <a:pt x="29" y="157"/>
                    <a:pt x="27" y="157"/>
                  </a:cubicBezTo>
                  <a:cubicBezTo>
                    <a:pt x="25" y="157"/>
                    <a:pt x="24" y="158"/>
                    <a:pt x="22" y="158"/>
                  </a:cubicBezTo>
                  <a:cubicBezTo>
                    <a:pt x="18" y="158"/>
                    <a:pt x="17" y="155"/>
                    <a:pt x="15" y="152"/>
                  </a:cubicBezTo>
                  <a:cubicBezTo>
                    <a:pt x="14" y="149"/>
                    <a:pt x="13" y="147"/>
                    <a:pt x="13" y="145"/>
                  </a:cubicBezTo>
                  <a:cubicBezTo>
                    <a:pt x="13" y="143"/>
                    <a:pt x="15" y="143"/>
                    <a:pt x="15" y="141"/>
                  </a:cubicBezTo>
                  <a:cubicBezTo>
                    <a:pt x="15" y="139"/>
                    <a:pt x="13" y="138"/>
                    <a:pt x="13" y="136"/>
                  </a:cubicBezTo>
                  <a:cubicBezTo>
                    <a:pt x="13" y="133"/>
                    <a:pt x="16" y="133"/>
                    <a:pt x="19" y="131"/>
                  </a:cubicBezTo>
                  <a:cubicBezTo>
                    <a:pt x="21" y="130"/>
                    <a:pt x="23" y="130"/>
                    <a:pt x="23" y="128"/>
                  </a:cubicBezTo>
                  <a:cubicBezTo>
                    <a:pt x="23" y="126"/>
                    <a:pt x="21" y="126"/>
                    <a:pt x="21" y="125"/>
                  </a:cubicBezTo>
                  <a:cubicBezTo>
                    <a:pt x="20" y="121"/>
                    <a:pt x="18" y="119"/>
                    <a:pt x="17" y="116"/>
                  </a:cubicBezTo>
                  <a:cubicBezTo>
                    <a:pt x="15" y="110"/>
                    <a:pt x="15" y="103"/>
                    <a:pt x="10" y="103"/>
                  </a:cubicBezTo>
                  <a:cubicBezTo>
                    <a:pt x="8" y="103"/>
                    <a:pt x="8" y="103"/>
                    <a:pt x="6" y="103"/>
                  </a:cubicBezTo>
                  <a:cubicBezTo>
                    <a:pt x="5" y="103"/>
                    <a:pt x="4" y="103"/>
                    <a:pt x="4" y="101"/>
                  </a:cubicBezTo>
                  <a:cubicBezTo>
                    <a:pt x="4" y="96"/>
                    <a:pt x="4" y="96"/>
                    <a:pt x="4" y="96"/>
                  </a:cubicBezTo>
                  <a:cubicBezTo>
                    <a:pt x="4" y="95"/>
                    <a:pt x="2" y="95"/>
                    <a:pt x="2" y="94"/>
                  </a:cubicBezTo>
                  <a:cubicBezTo>
                    <a:pt x="2" y="85"/>
                    <a:pt x="2" y="85"/>
                    <a:pt x="2" y="85"/>
                  </a:cubicBezTo>
                  <a:cubicBezTo>
                    <a:pt x="2" y="83"/>
                    <a:pt x="1" y="83"/>
                    <a:pt x="1" y="81"/>
                  </a:cubicBezTo>
                  <a:cubicBezTo>
                    <a:pt x="1" y="75"/>
                    <a:pt x="1" y="75"/>
                    <a:pt x="1" y="75"/>
                  </a:cubicBezTo>
                  <a:cubicBezTo>
                    <a:pt x="0" y="74"/>
                    <a:pt x="0" y="74"/>
                    <a:pt x="0" y="73"/>
                  </a:cubicBezTo>
                  <a:cubicBezTo>
                    <a:pt x="0" y="71"/>
                    <a:pt x="1" y="70"/>
                    <a:pt x="3" y="69"/>
                  </a:cubicBezTo>
                  <a:cubicBezTo>
                    <a:pt x="4" y="68"/>
                    <a:pt x="3" y="67"/>
                    <a:pt x="4" y="66"/>
                  </a:cubicBezTo>
                  <a:cubicBezTo>
                    <a:pt x="6" y="65"/>
                    <a:pt x="6" y="63"/>
                    <a:pt x="6" y="61"/>
                  </a:cubicBezTo>
                  <a:cubicBezTo>
                    <a:pt x="6" y="59"/>
                    <a:pt x="6" y="57"/>
                    <a:pt x="5" y="55"/>
                  </a:cubicBezTo>
                  <a:cubicBezTo>
                    <a:pt x="4" y="54"/>
                    <a:pt x="4" y="54"/>
                    <a:pt x="4" y="53"/>
                  </a:cubicBezTo>
                  <a:cubicBezTo>
                    <a:pt x="4" y="50"/>
                    <a:pt x="6" y="49"/>
                    <a:pt x="9" y="49"/>
                  </a:cubicBezTo>
                  <a:cubicBezTo>
                    <a:pt x="9" y="43"/>
                    <a:pt x="9" y="43"/>
                    <a:pt x="9" y="43"/>
                  </a:cubicBezTo>
                  <a:cubicBezTo>
                    <a:pt x="10" y="42"/>
                    <a:pt x="11" y="40"/>
                    <a:pt x="11" y="39"/>
                  </a:cubicBezTo>
                  <a:cubicBezTo>
                    <a:pt x="11" y="31"/>
                    <a:pt x="11" y="31"/>
                    <a:pt x="11" y="31"/>
                  </a:cubicBezTo>
                  <a:cubicBezTo>
                    <a:pt x="11" y="28"/>
                    <a:pt x="13" y="28"/>
                    <a:pt x="15" y="27"/>
                  </a:cubicBezTo>
                  <a:cubicBezTo>
                    <a:pt x="18" y="25"/>
                    <a:pt x="19" y="24"/>
                    <a:pt x="21" y="22"/>
                  </a:cubicBezTo>
                  <a:cubicBezTo>
                    <a:pt x="23" y="19"/>
                    <a:pt x="25" y="18"/>
                    <a:pt x="27" y="15"/>
                  </a:cubicBezTo>
                  <a:cubicBezTo>
                    <a:pt x="28" y="14"/>
                    <a:pt x="27" y="12"/>
                    <a:pt x="27" y="10"/>
                  </a:cubicBezTo>
                  <a:cubicBezTo>
                    <a:pt x="28" y="6"/>
                    <a:pt x="31" y="3"/>
                    <a:pt x="35" y="1"/>
                  </a:cubicBezTo>
                  <a:cubicBezTo>
                    <a:pt x="36" y="1"/>
                    <a:pt x="37" y="0"/>
                    <a:pt x="38" y="0"/>
                  </a:cubicBezTo>
                  <a:cubicBezTo>
                    <a:pt x="38" y="0"/>
                    <a:pt x="38" y="0"/>
                    <a:pt x="38" y="0"/>
                  </a:cubicBezTo>
                  <a:cubicBezTo>
                    <a:pt x="38" y="1"/>
                    <a:pt x="38" y="2"/>
                    <a:pt x="38" y="3"/>
                  </a:cubicBezTo>
                  <a:cubicBezTo>
                    <a:pt x="38" y="6"/>
                    <a:pt x="40" y="8"/>
                    <a:pt x="42" y="10"/>
                  </a:cubicBezTo>
                  <a:cubicBezTo>
                    <a:pt x="43" y="11"/>
                    <a:pt x="45" y="11"/>
                    <a:pt x="46" y="12"/>
                  </a:cubicBezTo>
                  <a:cubicBezTo>
                    <a:pt x="47" y="14"/>
                    <a:pt x="46" y="16"/>
                    <a:pt x="47" y="18"/>
                  </a:cubicBezTo>
                  <a:cubicBezTo>
                    <a:pt x="48" y="27"/>
                    <a:pt x="54" y="31"/>
                    <a:pt x="62" y="35"/>
                  </a:cubicBezTo>
                  <a:cubicBezTo>
                    <a:pt x="67" y="38"/>
                    <a:pt x="68" y="40"/>
                    <a:pt x="72" y="44"/>
                  </a:cubicBezTo>
                  <a:cubicBezTo>
                    <a:pt x="75" y="47"/>
                    <a:pt x="78" y="47"/>
                    <a:pt x="81" y="49"/>
                  </a:cubicBezTo>
                  <a:cubicBezTo>
                    <a:pt x="83" y="51"/>
                    <a:pt x="84" y="52"/>
                    <a:pt x="85" y="55"/>
                  </a:cubicBezTo>
                  <a:cubicBezTo>
                    <a:pt x="85" y="56"/>
                    <a:pt x="85" y="58"/>
                    <a:pt x="86" y="59"/>
                  </a:cubicBezTo>
                  <a:cubicBezTo>
                    <a:pt x="88" y="60"/>
                    <a:pt x="89" y="60"/>
                    <a:pt x="90" y="61"/>
                  </a:cubicBezTo>
                  <a:cubicBezTo>
                    <a:pt x="92" y="62"/>
                    <a:pt x="92" y="64"/>
                    <a:pt x="94" y="65"/>
                  </a:cubicBezTo>
                  <a:cubicBezTo>
                    <a:pt x="97" y="68"/>
                    <a:pt x="100" y="69"/>
                    <a:pt x="105" y="69"/>
                  </a:cubicBezTo>
                  <a:cubicBezTo>
                    <a:pt x="110" y="69"/>
                    <a:pt x="114" y="67"/>
                    <a:pt x="119" y="64"/>
                  </a:cubicBezTo>
                  <a:cubicBezTo>
                    <a:pt x="120" y="64"/>
                    <a:pt x="120" y="62"/>
                    <a:pt x="121" y="61"/>
                  </a:cubicBezTo>
                  <a:cubicBezTo>
                    <a:pt x="127" y="59"/>
                    <a:pt x="131" y="59"/>
                    <a:pt x="137" y="58"/>
                  </a:cubicBezTo>
                  <a:cubicBezTo>
                    <a:pt x="139" y="57"/>
                    <a:pt x="140" y="56"/>
                    <a:pt x="143" y="56"/>
                  </a:cubicBezTo>
                  <a:cubicBezTo>
                    <a:pt x="146" y="56"/>
                    <a:pt x="148" y="60"/>
                    <a:pt x="151" y="60"/>
                  </a:cubicBezTo>
                  <a:cubicBezTo>
                    <a:pt x="158" y="60"/>
                    <a:pt x="158" y="60"/>
                    <a:pt x="158" y="60"/>
                  </a:cubicBezTo>
                  <a:cubicBezTo>
                    <a:pt x="164" y="60"/>
                    <a:pt x="167" y="61"/>
                    <a:pt x="174" y="61"/>
                  </a:cubicBezTo>
                  <a:cubicBezTo>
                    <a:pt x="175" y="61"/>
                    <a:pt x="177" y="61"/>
                    <a:pt x="178" y="60"/>
                  </a:cubicBezTo>
                  <a:cubicBezTo>
                    <a:pt x="179" y="58"/>
                    <a:pt x="178" y="56"/>
                    <a:pt x="180" y="55"/>
                  </a:cubicBezTo>
                  <a:cubicBezTo>
                    <a:pt x="182" y="54"/>
                    <a:pt x="184" y="54"/>
                    <a:pt x="187" y="53"/>
                  </a:cubicBezTo>
                  <a:cubicBezTo>
                    <a:pt x="189" y="53"/>
                    <a:pt x="190" y="51"/>
                    <a:pt x="192" y="50"/>
                  </a:cubicBezTo>
                  <a:cubicBezTo>
                    <a:pt x="196" y="48"/>
                    <a:pt x="199" y="46"/>
                    <a:pt x="199" y="42"/>
                  </a:cubicBezTo>
                  <a:cubicBezTo>
                    <a:pt x="199" y="39"/>
                    <a:pt x="198" y="38"/>
                    <a:pt x="199" y="35"/>
                  </a:cubicBezTo>
                  <a:cubicBezTo>
                    <a:pt x="201" y="34"/>
                    <a:pt x="203" y="34"/>
                    <a:pt x="205" y="33"/>
                  </a:cubicBezTo>
                  <a:cubicBezTo>
                    <a:pt x="206" y="32"/>
                    <a:pt x="206" y="31"/>
                    <a:pt x="207" y="30"/>
                  </a:cubicBezTo>
                  <a:cubicBezTo>
                    <a:pt x="210" y="28"/>
                    <a:pt x="213" y="29"/>
                    <a:pt x="216" y="29"/>
                  </a:cubicBezTo>
                  <a:cubicBezTo>
                    <a:pt x="222" y="29"/>
                    <a:pt x="226" y="29"/>
                    <a:pt x="232" y="29"/>
                  </a:cubicBezTo>
                  <a:cubicBezTo>
                    <a:pt x="237" y="28"/>
                    <a:pt x="240" y="27"/>
                    <a:pt x="244" y="27"/>
                  </a:cubicBezTo>
                  <a:cubicBezTo>
                    <a:pt x="251" y="27"/>
                    <a:pt x="251" y="35"/>
                    <a:pt x="257" y="36"/>
                  </a:cubicBezTo>
                  <a:cubicBezTo>
                    <a:pt x="261" y="38"/>
                    <a:pt x="263" y="37"/>
                    <a:pt x="266" y="39"/>
                  </a:cubicBezTo>
                  <a:cubicBezTo>
                    <a:pt x="269" y="41"/>
                    <a:pt x="270" y="43"/>
                    <a:pt x="273" y="43"/>
                  </a:cubicBezTo>
                  <a:cubicBezTo>
                    <a:pt x="275" y="43"/>
                    <a:pt x="276" y="42"/>
                    <a:pt x="278" y="42"/>
                  </a:cubicBezTo>
                  <a:cubicBezTo>
                    <a:pt x="281" y="42"/>
                    <a:pt x="283" y="42"/>
                    <a:pt x="285" y="44"/>
                  </a:cubicBezTo>
                  <a:cubicBezTo>
                    <a:pt x="287" y="44"/>
                    <a:pt x="287" y="46"/>
                    <a:pt x="289" y="46"/>
                  </a:cubicBezTo>
                  <a:cubicBezTo>
                    <a:pt x="294" y="46"/>
                    <a:pt x="296" y="43"/>
                    <a:pt x="299" y="40"/>
                  </a:cubicBezTo>
                  <a:cubicBezTo>
                    <a:pt x="302" y="37"/>
                    <a:pt x="303" y="32"/>
                    <a:pt x="307" y="32"/>
                  </a:cubicBezTo>
                  <a:cubicBezTo>
                    <a:pt x="316" y="32"/>
                    <a:pt x="316" y="32"/>
                    <a:pt x="316" y="32"/>
                  </a:cubicBezTo>
                  <a:cubicBezTo>
                    <a:pt x="318" y="32"/>
                    <a:pt x="319" y="32"/>
                    <a:pt x="321" y="32"/>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noEditPoints="1"/>
            </p:cNvSpPr>
            <p:nvPr/>
          </p:nvSpPr>
          <p:spPr bwMode="auto">
            <a:xfrm>
              <a:off x="4703763" y="3783013"/>
              <a:ext cx="974725" cy="427038"/>
            </a:xfrm>
            <a:custGeom>
              <a:avLst/>
              <a:gdLst/>
              <a:ahLst/>
              <a:cxnLst>
                <a:cxn ang="0">
                  <a:pos x="378" y="69"/>
                </a:cxn>
                <a:cxn ang="0">
                  <a:pos x="369" y="85"/>
                </a:cxn>
                <a:cxn ang="0">
                  <a:pos x="328" y="124"/>
                </a:cxn>
                <a:cxn ang="0">
                  <a:pos x="288" y="127"/>
                </a:cxn>
                <a:cxn ang="0">
                  <a:pos x="282" y="110"/>
                </a:cxn>
                <a:cxn ang="0">
                  <a:pos x="300" y="82"/>
                </a:cxn>
                <a:cxn ang="0">
                  <a:pos x="345" y="63"/>
                </a:cxn>
                <a:cxn ang="0">
                  <a:pos x="371" y="45"/>
                </a:cxn>
                <a:cxn ang="0">
                  <a:pos x="182" y="140"/>
                </a:cxn>
                <a:cxn ang="0">
                  <a:pos x="22" y="77"/>
                </a:cxn>
                <a:cxn ang="0">
                  <a:pos x="8" y="96"/>
                </a:cxn>
                <a:cxn ang="0">
                  <a:pos x="58" y="112"/>
                </a:cxn>
                <a:cxn ang="0">
                  <a:pos x="93" y="132"/>
                </a:cxn>
                <a:cxn ang="0">
                  <a:pos x="115" y="113"/>
                </a:cxn>
                <a:cxn ang="0">
                  <a:pos x="75" y="83"/>
                </a:cxn>
                <a:cxn ang="0">
                  <a:pos x="41" y="76"/>
                </a:cxn>
                <a:cxn ang="0">
                  <a:pos x="236" y="169"/>
                </a:cxn>
                <a:cxn ang="0">
                  <a:pos x="273" y="152"/>
                </a:cxn>
                <a:cxn ang="0">
                  <a:pos x="271" y="141"/>
                </a:cxn>
                <a:cxn ang="0">
                  <a:pos x="254" y="154"/>
                </a:cxn>
                <a:cxn ang="0">
                  <a:pos x="344" y="6"/>
                </a:cxn>
                <a:cxn ang="0">
                  <a:pos x="339" y="21"/>
                </a:cxn>
                <a:cxn ang="0">
                  <a:pos x="376" y="13"/>
                </a:cxn>
                <a:cxn ang="0">
                  <a:pos x="241" y="28"/>
                </a:cxn>
                <a:cxn ang="0">
                  <a:pos x="253" y="21"/>
                </a:cxn>
                <a:cxn ang="0">
                  <a:pos x="249" y="15"/>
                </a:cxn>
                <a:cxn ang="0">
                  <a:pos x="267" y="13"/>
                </a:cxn>
                <a:cxn ang="0">
                  <a:pos x="290" y="18"/>
                </a:cxn>
                <a:cxn ang="0">
                  <a:pos x="283" y="29"/>
                </a:cxn>
                <a:cxn ang="0">
                  <a:pos x="262" y="27"/>
                </a:cxn>
                <a:cxn ang="0">
                  <a:pos x="272" y="13"/>
                </a:cxn>
                <a:cxn ang="0">
                  <a:pos x="278" y="15"/>
                </a:cxn>
                <a:cxn ang="0">
                  <a:pos x="324" y="6"/>
                </a:cxn>
                <a:cxn ang="0">
                  <a:pos x="310" y="23"/>
                </a:cxn>
                <a:cxn ang="0">
                  <a:pos x="309" y="14"/>
                </a:cxn>
                <a:cxn ang="0">
                  <a:pos x="237" y="31"/>
                </a:cxn>
                <a:cxn ang="0">
                  <a:pos x="197" y="38"/>
                </a:cxn>
                <a:cxn ang="0">
                  <a:pos x="156" y="44"/>
                </a:cxn>
                <a:cxn ang="0">
                  <a:pos x="119" y="47"/>
                </a:cxn>
                <a:cxn ang="0">
                  <a:pos x="83" y="44"/>
                </a:cxn>
                <a:cxn ang="0">
                  <a:pos x="61" y="47"/>
                </a:cxn>
                <a:cxn ang="0">
                  <a:pos x="60" y="22"/>
                </a:cxn>
                <a:cxn ang="0">
                  <a:pos x="91" y="9"/>
                </a:cxn>
                <a:cxn ang="0">
                  <a:pos x="112" y="16"/>
                </a:cxn>
                <a:cxn ang="0">
                  <a:pos x="145" y="25"/>
                </a:cxn>
                <a:cxn ang="0">
                  <a:pos x="179" y="25"/>
                </a:cxn>
                <a:cxn ang="0">
                  <a:pos x="224" y="19"/>
                </a:cxn>
                <a:cxn ang="0">
                  <a:pos x="233" y="7"/>
                </a:cxn>
                <a:cxn ang="0">
                  <a:pos x="244" y="15"/>
                </a:cxn>
                <a:cxn ang="0">
                  <a:pos x="237" y="31"/>
                </a:cxn>
                <a:cxn ang="0">
                  <a:pos x="30" y="39"/>
                </a:cxn>
                <a:cxn ang="0">
                  <a:pos x="34" y="23"/>
                </a:cxn>
              </a:cxnLst>
              <a:rect l="0" t="0" r="r" b="b"/>
              <a:pathLst>
                <a:path w="387" h="169">
                  <a:moveTo>
                    <a:pt x="371" y="45"/>
                  </a:moveTo>
                  <a:cubicBezTo>
                    <a:pt x="371" y="48"/>
                    <a:pt x="373" y="51"/>
                    <a:pt x="375" y="51"/>
                  </a:cubicBezTo>
                  <a:cubicBezTo>
                    <a:pt x="386" y="51"/>
                    <a:pt x="386" y="51"/>
                    <a:pt x="386" y="51"/>
                  </a:cubicBezTo>
                  <a:cubicBezTo>
                    <a:pt x="386" y="52"/>
                    <a:pt x="387" y="53"/>
                    <a:pt x="387" y="54"/>
                  </a:cubicBezTo>
                  <a:cubicBezTo>
                    <a:pt x="387" y="61"/>
                    <a:pt x="378" y="63"/>
                    <a:pt x="378" y="69"/>
                  </a:cubicBezTo>
                  <a:cubicBezTo>
                    <a:pt x="378" y="73"/>
                    <a:pt x="380" y="75"/>
                    <a:pt x="381" y="79"/>
                  </a:cubicBezTo>
                  <a:cubicBezTo>
                    <a:pt x="381" y="79"/>
                    <a:pt x="381" y="79"/>
                    <a:pt x="381" y="79"/>
                  </a:cubicBezTo>
                  <a:cubicBezTo>
                    <a:pt x="381" y="79"/>
                    <a:pt x="380" y="80"/>
                    <a:pt x="380" y="81"/>
                  </a:cubicBezTo>
                  <a:cubicBezTo>
                    <a:pt x="378" y="82"/>
                    <a:pt x="376" y="81"/>
                    <a:pt x="373" y="82"/>
                  </a:cubicBezTo>
                  <a:cubicBezTo>
                    <a:pt x="371" y="82"/>
                    <a:pt x="371" y="84"/>
                    <a:pt x="369" y="85"/>
                  </a:cubicBezTo>
                  <a:cubicBezTo>
                    <a:pt x="367" y="88"/>
                    <a:pt x="368" y="91"/>
                    <a:pt x="366" y="93"/>
                  </a:cubicBezTo>
                  <a:cubicBezTo>
                    <a:pt x="361" y="97"/>
                    <a:pt x="357" y="98"/>
                    <a:pt x="355" y="104"/>
                  </a:cubicBezTo>
                  <a:cubicBezTo>
                    <a:pt x="350" y="108"/>
                    <a:pt x="346" y="110"/>
                    <a:pt x="342" y="115"/>
                  </a:cubicBezTo>
                  <a:cubicBezTo>
                    <a:pt x="340" y="116"/>
                    <a:pt x="340" y="117"/>
                    <a:pt x="339" y="119"/>
                  </a:cubicBezTo>
                  <a:cubicBezTo>
                    <a:pt x="337" y="123"/>
                    <a:pt x="333" y="124"/>
                    <a:pt x="328" y="124"/>
                  </a:cubicBezTo>
                  <a:cubicBezTo>
                    <a:pt x="325" y="124"/>
                    <a:pt x="323" y="124"/>
                    <a:pt x="320" y="124"/>
                  </a:cubicBezTo>
                  <a:cubicBezTo>
                    <a:pt x="312" y="124"/>
                    <a:pt x="311" y="133"/>
                    <a:pt x="303" y="133"/>
                  </a:cubicBezTo>
                  <a:cubicBezTo>
                    <a:pt x="301" y="133"/>
                    <a:pt x="300" y="132"/>
                    <a:pt x="298" y="132"/>
                  </a:cubicBezTo>
                  <a:cubicBezTo>
                    <a:pt x="296" y="132"/>
                    <a:pt x="294" y="133"/>
                    <a:pt x="293" y="132"/>
                  </a:cubicBezTo>
                  <a:cubicBezTo>
                    <a:pt x="291" y="130"/>
                    <a:pt x="291" y="128"/>
                    <a:pt x="288" y="127"/>
                  </a:cubicBezTo>
                  <a:cubicBezTo>
                    <a:pt x="281" y="128"/>
                    <a:pt x="281" y="128"/>
                    <a:pt x="281" y="128"/>
                  </a:cubicBezTo>
                  <a:cubicBezTo>
                    <a:pt x="278" y="128"/>
                    <a:pt x="276" y="128"/>
                    <a:pt x="274" y="128"/>
                  </a:cubicBezTo>
                  <a:cubicBezTo>
                    <a:pt x="270" y="128"/>
                    <a:pt x="270" y="134"/>
                    <a:pt x="266" y="134"/>
                  </a:cubicBezTo>
                  <a:cubicBezTo>
                    <a:pt x="267" y="127"/>
                    <a:pt x="270" y="124"/>
                    <a:pt x="275" y="120"/>
                  </a:cubicBezTo>
                  <a:cubicBezTo>
                    <a:pt x="278" y="116"/>
                    <a:pt x="279" y="114"/>
                    <a:pt x="282" y="110"/>
                  </a:cubicBezTo>
                  <a:cubicBezTo>
                    <a:pt x="283" y="108"/>
                    <a:pt x="286" y="107"/>
                    <a:pt x="286" y="105"/>
                  </a:cubicBezTo>
                  <a:cubicBezTo>
                    <a:pt x="286" y="104"/>
                    <a:pt x="285" y="103"/>
                    <a:pt x="285" y="102"/>
                  </a:cubicBezTo>
                  <a:cubicBezTo>
                    <a:pt x="285" y="101"/>
                    <a:pt x="287" y="101"/>
                    <a:pt x="287" y="100"/>
                  </a:cubicBezTo>
                  <a:cubicBezTo>
                    <a:pt x="287" y="93"/>
                    <a:pt x="287" y="93"/>
                    <a:pt x="287" y="93"/>
                  </a:cubicBezTo>
                  <a:cubicBezTo>
                    <a:pt x="292" y="89"/>
                    <a:pt x="295" y="87"/>
                    <a:pt x="300" y="82"/>
                  </a:cubicBezTo>
                  <a:cubicBezTo>
                    <a:pt x="303" y="80"/>
                    <a:pt x="302" y="77"/>
                    <a:pt x="305" y="76"/>
                  </a:cubicBezTo>
                  <a:cubicBezTo>
                    <a:pt x="308" y="74"/>
                    <a:pt x="310" y="76"/>
                    <a:pt x="313" y="75"/>
                  </a:cubicBezTo>
                  <a:cubicBezTo>
                    <a:pt x="315" y="74"/>
                    <a:pt x="316" y="72"/>
                    <a:pt x="318" y="71"/>
                  </a:cubicBezTo>
                  <a:cubicBezTo>
                    <a:pt x="322" y="69"/>
                    <a:pt x="325" y="67"/>
                    <a:pt x="330" y="66"/>
                  </a:cubicBezTo>
                  <a:cubicBezTo>
                    <a:pt x="336" y="66"/>
                    <a:pt x="340" y="66"/>
                    <a:pt x="345" y="63"/>
                  </a:cubicBezTo>
                  <a:cubicBezTo>
                    <a:pt x="348" y="61"/>
                    <a:pt x="349" y="58"/>
                    <a:pt x="353" y="57"/>
                  </a:cubicBezTo>
                  <a:cubicBezTo>
                    <a:pt x="354" y="57"/>
                    <a:pt x="354" y="57"/>
                    <a:pt x="354" y="57"/>
                  </a:cubicBezTo>
                  <a:cubicBezTo>
                    <a:pt x="361" y="57"/>
                    <a:pt x="364" y="52"/>
                    <a:pt x="369" y="47"/>
                  </a:cubicBezTo>
                  <a:cubicBezTo>
                    <a:pt x="370" y="47"/>
                    <a:pt x="370" y="46"/>
                    <a:pt x="371" y="45"/>
                  </a:cubicBezTo>
                  <a:cubicBezTo>
                    <a:pt x="371" y="45"/>
                    <a:pt x="371" y="45"/>
                    <a:pt x="371" y="45"/>
                  </a:cubicBezTo>
                  <a:close/>
                  <a:moveTo>
                    <a:pt x="173" y="149"/>
                  </a:moveTo>
                  <a:cubicBezTo>
                    <a:pt x="175" y="149"/>
                    <a:pt x="175" y="151"/>
                    <a:pt x="177" y="151"/>
                  </a:cubicBezTo>
                  <a:cubicBezTo>
                    <a:pt x="179" y="151"/>
                    <a:pt x="180" y="149"/>
                    <a:pt x="181" y="148"/>
                  </a:cubicBezTo>
                  <a:cubicBezTo>
                    <a:pt x="183" y="146"/>
                    <a:pt x="186" y="145"/>
                    <a:pt x="186" y="143"/>
                  </a:cubicBezTo>
                  <a:cubicBezTo>
                    <a:pt x="186" y="141"/>
                    <a:pt x="184" y="140"/>
                    <a:pt x="182" y="140"/>
                  </a:cubicBezTo>
                  <a:cubicBezTo>
                    <a:pt x="181" y="140"/>
                    <a:pt x="180" y="139"/>
                    <a:pt x="179" y="139"/>
                  </a:cubicBezTo>
                  <a:cubicBezTo>
                    <a:pt x="177" y="139"/>
                    <a:pt x="177" y="142"/>
                    <a:pt x="175" y="144"/>
                  </a:cubicBezTo>
                  <a:cubicBezTo>
                    <a:pt x="169" y="148"/>
                    <a:pt x="165" y="146"/>
                    <a:pt x="173" y="149"/>
                  </a:cubicBezTo>
                  <a:close/>
                  <a:moveTo>
                    <a:pt x="25" y="77"/>
                  </a:moveTo>
                  <a:cubicBezTo>
                    <a:pt x="24" y="77"/>
                    <a:pt x="24" y="77"/>
                    <a:pt x="22" y="77"/>
                  </a:cubicBezTo>
                  <a:cubicBezTo>
                    <a:pt x="20" y="77"/>
                    <a:pt x="18" y="77"/>
                    <a:pt x="16" y="78"/>
                  </a:cubicBezTo>
                  <a:cubicBezTo>
                    <a:pt x="12" y="80"/>
                    <a:pt x="9" y="80"/>
                    <a:pt x="5" y="83"/>
                  </a:cubicBezTo>
                  <a:cubicBezTo>
                    <a:pt x="3" y="85"/>
                    <a:pt x="0" y="86"/>
                    <a:pt x="0" y="89"/>
                  </a:cubicBezTo>
                  <a:cubicBezTo>
                    <a:pt x="0" y="91"/>
                    <a:pt x="2" y="92"/>
                    <a:pt x="4" y="93"/>
                  </a:cubicBezTo>
                  <a:cubicBezTo>
                    <a:pt x="5" y="94"/>
                    <a:pt x="6" y="95"/>
                    <a:pt x="8" y="96"/>
                  </a:cubicBezTo>
                  <a:cubicBezTo>
                    <a:pt x="9" y="96"/>
                    <a:pt x="10" y="96"/>
                    <a:pt x="11" y="96"/>
                  </a:cubicBezTo>
                  <a:cubicBezTo>
                    <a:pt x="13" y="97"/>
                    <a:pt x="14" y="99"/>
                    <a:pt x="16" y="99"/>
                  </a:cubicBezTo>
                  <a:cubicBezTo>
                    <a:pt x="22" y="101"/>
                    <a:pt x="26" y="101"/>
                    <a:pt x="33" y="101"/>
                  </a:cubicBezTo>
                  <a:cubicBezTo>
                    <a:pt x="40" y="102"/>
                    <a:pt x="44" y="104"/>
                    <a:pt x="50" y="106"/>
                  </a:cubicBezTo>
                  <a:cubicBezTo>
                    <a:pt x="54" y="108"/>
                    <a:pt x="55" y="110"/>
                    <a:pt x="58" y="112"/>
                  </a:cubicBezTo>
                  <a:cubicBezTo>
                    <a:pt x="60" y="113"/>
                    <a:pt x="62" y="112"/>
                    <a:pt x="64" y="113"/>
                  </a:cubicBezTo>
                  <a:cubicBezTo>
                    <a:pt x="65" y="113"/>
                    <a:pt x="66" y="113"/>
                    <a:pt x="66" y="114"/>
                  </a:cubicBezTo>
                  <a:cubicBezTo>
                    <a:pt x="66" y="117"/>
                    <a:pt x="66" y="117"/>
                    <a:pt x="66" y="117"/>
                  </a:cubicBezTo>
                  <a:cubicBezTo>
                    <a:pt x="66" y="123"/>
                    <a:pt x="72" y="127"/>
                    <a:pt x="79" y="128"/>
                  </a:cubicBezTo>
                  <a:cubicBezTo>
                    <a:pt x="84" y="129"/>
                    <a:pt x="88" y="128"/>
                    <a:pt x="93" y="132"/>
                  </a:cubicBezTo>
                  <a:cubicBezTo>
                    <a:pt x="94" y="131"/>
                    <a:pt x="94" y="130"/>
                    <a:pt x="96" y="129"/>
                  </a:cubicBezTo>
                  <a:cubicBezTo>
                    <a:pt x="99" y="127"/>
                    <a:pt x="101" y="129"/>
                    <a:pt x="104" y="128"/>
                  </a:cubicBezTo>
                  <a:cubicBezTo>
                    <a:pt x="108" y="127"/>
                    <a:pt x="110" y="124"/>
                    <a:pt x="112" y="121"/>
                  </a:cubicBezTo>
                  <a:cubicBezTo>
                    <a:pt x="114" y="118"/>
                    <a:pt x="116" y="117"/>
                    <a:pt x="116" y="114"/>
                  </a:cubicBezTo>
                  <a:cubicBezTo>
                    <a:pt x="116" y="113"/>
                    <a:pt x="115" y="114"/>
                    <a:pt x="115" y="113"/>
                  </a:cubicBezTo>
                  <a:cubicBezTo>
                    <a:pt x="114" y="110"/>
                    <a:pt x="112" y="109"/>
                    <a:pt x="109" y="108"/>
                  </a:cubicBezTo>
                  <a:cubicBezTo>
                    <a:pt x="106" y="106"/>
                    <a:pt x="106" y="104"/>
                    <a:pt x="104" y="102"/>
                  </a:cubicBezTo>
                  <a:cubicBezTo>
                    <a:pt x="102" y="99"/>
                    <a:pt x="100" y="99"/>
                    <a:pt x="98" y="98"/>
                  </a:cubicBezTo>
                  <a:cubicBezTo>
                    <a:pt x="94" y="95"/>
                    <a:pt x="92" y="93"/>
                    <a:pt x="89" y="91"/>
                  </a:cubicBezTo>
                  <a:cubicBezTo>
                    <a:pt x="83" y="88"/>
                    <a:pt x="81" y="84"/>
                    <a:pt x="75" y="83"/>
                  </a:cubicBezTo>
                  <a:cubicBezTo>
                    <a:pt x="72" y="82"/>
                    <a:pt x="70" y="81"/>
                    <a:pt x="67" y="79"/>
                  </a:cubicBezTo>
                  <a:cubicBezTo>
                    <a:pt x="65" y="77"/>
                    <a:pt x="64" y="74"/>
                    <a:pt x="61" y="74"/>
                  </a:cubicBezTo>
                  <a:cubicBezTo>
                    <a:pt x="59" y="74"/>
                    <a:pt x="59" y="76"/>
                    <a:pt x="57" y="76"/>
                  </a:cubicBezTo>
                  <a:cubicBezTo>
                    <a:pt x="54" y="77"/>
                    <a:pt x="53" y="78"/>
                    <a:pt x="50" y="78"/>
                  </a:cubicBezTo>
                  <a:cubicBezTo>
                    <a:pt x="46" y="78"/>
                    <a:pt x="45" y="76"/>
                    <a:pt x="41" y="76"/>
                  </a:cubicBezTo>
                  <a:cubicBezTo>
                    <a:pt x="38" y="76"/>
                    <a:pt x="37" y="77"/>
                    <a:pt x="34" y="77"/>
                  </a:cubicBezTo>
                  <a:cubicBezTo>
                    <a:pt x="33" y="77"/>
                    <a:pt x="32" y="76"/>
                    <a:pt x="32" y="76"/>
                  </a:cubicBezTo>
                  <a:cubicBezTo>
                    <a:pt x="29" y="76"/>
                    <a:pt x="28" y="77"/>
                    <a:pt x="25" y="77"/>
                  </a:cubicBezTo>
                  <a:close/>
                  <a:moveTo>
                    <a:pt x="236" y="163"/>
                  </a:moveTo>
                  <a:cubicBezTo>
                    <a:pt x="236" y="166"/>
                    <a:pt x="237" y="167"/>
                    <a:pt x="236" y="169"/>
                  </a:cubicBezTo>
                  <a:cubicBezTo>
                    <a:pt x="237" y="169"/>
                    <a:pt x="237" y="169"/>
                    <a:pt x="238" y="169"/>
                  </a:cubicBezTo>
                  <a:cubicBezTo>
                    <a:pt x="240" y="169"/>
                    <a:pt x="242" y="168"/>
                    <a:pt x="244" y="167"/>
                  </a:cubicBezTo>
                  <a:cubicBezTo>
                    <a:pt x="248" y="164"/>
                    <a:pt x="251" y="164"/>
                    <a:pt x="256" y="164"/>
                  </a:cubicBezTo>
                  <a:cubicBezTo>
                    <a:pt x="261" y="164"/>
                    <a:pt x="261" y="158"/>
                    <a:pt x="265" y="157"/>
                  </a:cubicBezTo>
                  <a:cubicBezTo>
                    <a:pt x="268" y="156"/>
                    <a:pt x="271" y="155"/>
                    <a:pt x="273" y="152"/>
                  </a:cubicBezTo>
                  <a:cubicBezTo>
                    <a:pt x="273" y="151"/>
                    <a:pt x="273" y="151"/>
                    <a:pt x="273" y="151"/>
                  </a:cubicBezTo>
                  <a:cubicBezTo>
                    <a:pt x="271" y="151"/>
                    <a:pt x="270" y="150"/>
                    <a:pt x="269" y="150"/>
                  </a:cubicBezTo>
                  <a:cubicBezTo>
                    <a:pt x="269" y="149"/>
                    <a:pt x="268" y="148"/>
                    <a:pt x="268" y="147"/>
                  </a:cubicBezTo>
                  <a:cubicBezTo>
                    <a:pt x="268" y="145"/>
                    <a:pt x="271" y="145"/>
                    <a:pt x="271" y="143"/>
                  </a:cubicBezTo>
                  <a:cubicBezTo>
                    <a:pt x="271" y="141"/>
                    <a:pt x="271" y="141"/>
                    <a:pt x="271" y="141"/>
                  </a:cubicBezTo>
                  <a:cubicBezTo>
                    <a:pt x="269" y="141"/>
                    <a:pt x="269" y="141"/>
                    <a:pt x="269" y="141"/>
                  </a:cubicBezTo>
                  <a:cubicBezTo>
                    <a:pt x="268" y="141"/>
                    <a:pt x="268" y="143"/>
                    <a:pt x="266" y="143"/>
                  </a:cubicBezTo>
                  <a:cubicBezTo>
                    <a:pt x="265" y="144"/>
                    <a:pt x="264" y="145"/>
                    <a:pt x="262" y="145"/>
                  </a:cubicBezTo>
                  <a:cubicBezTo>
                    <a:pt x="260" y="146"/>
                    <a:pt x="260" y="148"/>
                    <a:pt x="258" y="149"/>
                  </a:cubicBezTo>
                  <a:cubicBezTo>
                    <a:pt x="256" y="151"/>
                    <a:pt x="256" y="153"/>
                    <a:pt x="254" y="154"/>
                  </a:cubicBezTo>
                  <a:cubicBezTo>
                    <a:pt x="251" y="155"/>
                    <a:pt x="250" y="156"/>
                    <a:pt x="248" y="157"/>
                  </a:cubicBezTo>
                  <a:cubicBezTo>
                    <a:pt x="243" y="159"/>
                    <a:pt x="236" y="158"/>
                    <a:pt x="236" y="163"/>
                  </a:cubicBezTo>
                  <a:close/>
                  <a:moveTo>
                    <a:pt x="354" y="5"/>
                  </a:moveTo>
                  <a:cubicBezTo>
                    <a:pt x="353" y="5"/>
                    <a:pt x="353" y="5"/>
                    <a:pt x="352" y="5"/>
                  </a:cubicBezTo>
                  <a:cubicBezTo>
                    <a:pt x="349" y="5"/>
                    <a:pt x="347" y="6"/>
                    <a:pt x="344" y="6"/>
                  </a:cubicBezTo>
                  <a:cubicBezTo>
                    <a:pt x="341" y="6"/>
                    <a:pt x="340" y="2"/>
                    <a:pt x="337" y="2"/>
                  </a:cubicBezTo>
                  <a:cubicBezTo>
                    <a:pt x="336" y="2"/>
                    <a:pt x="336" y="4"/>
                    <a:pt x="335" y="5"/>
                  </a:cubicBezTo>
                  <a:cubicBezTo>
                    <a:pt x="334" y="6"/>
                    <a:pt x="331" y="10"/>
                    <a:pt x="334" y="10"/>
                  </a:cubicBezTo>
                  <a:cubicBezTo>
                    <a:pt x="343" y="10"/>
                    <a:pt x="320" y="23"/>
                    <a:pt x="332" y="23"/>
                  </a:cubicBezTo>
                  <a:cubicBezTo>
                    <a:pt x="335" y="23"/>
                    <a:pt x="336" y="21"/>
                    <a:pt x="339" y="21"/>
                  </a:cubicBezTo>
                  <a:cubicBezTo>
                    <a:pt x="340" y="21"/>
                    <a:pt x="340" y="22"/>
                    <a:pt x="341" y="22"/>
                  </a:cubicBezTo>
                  <a:cubicBezTo>
                    <a:pt x="345" y="22"/>
                    <a:pt x="345" y="18"/>
                    <a:pt x="349" y="18"/>
                  </a:cubicBezTo>
                  <a:cubicBezTo>
                    <a:pt x="351" y="18"/>
                    <a:pt x="352" y="19"/>
                    <a:pt x="354" y="19"/>
                  </a:cubicBezTo>
                  <a:cubicBezTo>
                    <a:pt x="363" y="19"/>
                    <a:pt x="367" y="14"/>
                    <a:pt x="376" y="14"/>
                  </a:cubicBezTo>
                  <a:cubicBezTo>
                    <a:pt x="376" y="14"/>
                    <a:pt x="376" y="13"/>
                    <a:pt x="376" y="13"/>
                  </a:cubicBezTo>
                  <a:cubicBezTo>
                    <a:pt x="376" y="9"/>
                    <a:pt x="375" y="4"/>
                    <a:pt x="372" y="4"/>
                  </a:cubicBezTo>
                  <a:cubicBezTo>
                    <a:pt x="369" y="4"/>
                    <a:pt x="368" y="5"/>
                    <a:pt x="365" y="5"/>
                  </a:cubicBezTo>
                  <a:cubicBezTo>
                    <a:pt x="362" y="5"/>
                    <a:pt x="361" y="4"/>
                    <a:pt x="359" y="4"/>
                  </a:cubicBezTo>
                  <a:cubicBezTo>
                    <a:pt x="357" y="4"/>
                    <a:pt x="356" y="5"/>
                    <a:pt x="354" y="5"/>
                  </a:cubicBezTo>
                  <a:close/>
                  <a:moveTo>
                    <a:pt x="241" y="28"/>
                  </a:moveTo>
                  <a:cubicBezTo>
                    <a:pt x="241" y="29"/>
                    <a:pt x="242" y="30"/>
                    <a:pt x="242" y="31"/>
                  </a:cubicBezTo>
                  <a:cubicBezTo>
                    <a:pt x="244" y="30"/>
                    <a:pt x="244" y="28"/>
                    <a:pt x="247" y="26"/>
                  </a:cubicBezTo>
                  <a:cubicBezTo>
                    <a:pt x="250" y="24"/>
                    <a:pt x="254" y="25"/>
                    <a:pt x="256" y="22"/>
                  </a:cubicBezTo>
                  <a:cubicBezTo>
                    <a:pt x="256" y="21"/>
                    <a:pt x="256" y="21"/>
                    <a:pt x="256" y="21"/>
                  </a:cubicBezTo>
                  <a:cubicBezTo>
                    <a:pt x="253" y="21"/>
                    <a:pt x="253" y="21"/>
                    <a:pt x="253" y="21"/>
                  </a:cubicBezTo>
                  <a:cubicBezTo>
                    <a:pt x="249" y="21"/>
                    <a:pt x="247" y="21"/>
                    <a:pt x="245" y="24"/>
                  </a:cubicBezTo>
                  <a:cubicBezTo>
                    <a:pt x="243" y="25"/>
                    <a:pt x="241" y="25"/>
                    <a:pt x="241" y="28"/>
                  </a:cubicBezTo>
                  <a:close/>
                  <a:moveTo>
                    <a:pt x="260" y="8"/>
                  </a:moveTo>
                  <a:cubicBezTo>
                    <a:pt x="256" y="10"/>
                    <a:pt x="254" y="11"/>
                    <a:pt x="251" y="13"/>
                  </a:cubicBezTo>
                  <a:cubicBezTo>
                    <a:pt x="250" y="14"/>
                    <a:pt x="249" y="14"/>
                    <a:pt x="249" y="15"/>
                  </a:cubicBezTo>
                  <a:cubicBezTo>
                    <a:pt x="249" y="18"/>
                    <a:pt x="249" y="18"/>
                    <a:pt x="249" y="18"/>
                  </a:cubicBezTo>
                  <a:cubicBezTo>
                    <a:pt x="255" y="18"/>
                    <a:pt x="255" y="18"/>
                    <a:pt x="255" y="18"/>
                  </a:cubicBezTo>
                  <a:cubicBezTo>
                    <a:pt x="256" y="18"/>
                    <a:pt x="256" y="18"/>
                    <a:pt x="257" y="18"/>
                  </a:cubicBezTo>
                  <a:cubicBezTo>
                    <a:pt x="258" y="18"/>
                    <a:pt x="259" y="19"/>
                    <a:pt x="261" y="19"/>
                  </a:cubicBezTo>
                  <a:cubicBezTo>
                    <a:pt x="264" y="19"/>
                    <a:pt x="267" y="16"/>
                    <a:pt x="267" y="13"/>
                  </a:cubicBezTo>
                  <a:cubicBezTo>
                    <a:pt x="267" y="10"/>
                    <a:pt x="262" y="11"/>
                    <a:pt x="260" y="8"/>
                  </a:cubicBezTo>
                  <a:close/>
                  <a:moveTo>
                    <a:pt x="294" y="6"/>
                  </a:moveTo>
                  <a:cubicBezTo>
                    <a:pt x="297" y="8"/>
                    <a:pt x="299" y="8"/>
                    <a:pt x="302" y="8"/>
                  </a:cubicBezTo>
                  <a:cubicBezTo>
                    <a:pt x="301" y="12"/>
                    <a:pt x="297" y="12"/>
                    <a:pt x="294" y="14"/>
                  </a:cubicBezTo>
                  <a:cubicBezTo>
                    <a:pt x="292" y="15"/>
                    <a:pt x="291" y="16"/>
                    <a:pt x="290" y="18"/>
                  </a:cubicBezTo>
                  <a:cubicBezTo>
                    <a:pt x="289" y="19"/>
                    <a:pt x="290" y="22"/>
                    <a:pt x="288" y="22"/>
                  </a:cubicBezTo>
                  <a:cubicBezTo>
                    <a:pt x="287" y="22"/>
                    <a:pt x="287" y="20"/>
                    <a:pt x="285" y="20"/>
                  </a:cubicBezTo>
                  <a:cubicBezTo>
                    <a:pt x="284" y="20"/>
                    <a:pt x="283" y="21"/>
                    <a:pt x="281" y="22"/>
                  </a:cubicBezTo>
                  <a:cubicBezTo>
                    <a:pt x="282" y="24"/>
                    <a:pt x="284" y="25"/>
                    <a:pt x="284" y="27"/>
                  </a:cubicBezTo>
                  <a:cubicBezTo>
                    <a:pt x="284" y="28"/>
                    <a:pt x="283" y="28"/>
                    <a:pt x="283" y="29"/>
                  </a:cubicBezTo>
                  <a:cubicBezTo>
                    <a:pt x="282" y="29"/>
                    <a:pt x="282" y="29"/>
                    <a:pt x="282" y="29"/>
                  </a:cubicBezTo>
                  <a:cubicBezTo>
                    <a:pt x="277" y="27"/>
                    <a:pt x="277" y="27"/>
                    <a:pt x="277" y="27"/>
                  </a:cubicBezTo>
                  <a:cubicBezTo>
                    <a:pt x="275" y="28"/>
                    <a:pt x="274" y="30"/>
                    <a:pt x="272" y="30"/>
                  </a:cubicBezTo>
                  <a:cubicBezTo>
                    <a:pt x="270" y="30"/>
                    <a:pt x="269" y="28"/>
                    <a:pt x="268" y="28"/>
                  </a:cubicBezTo>
                  <a:cubicBezTo>
                    <a:pt x="266" y="27"/>
                    <a:pt x="264" y="27"/>
                    <a:pt x="262" y="27"/>
                  </a:cubicBezTo>
                  <a:cubicBezTo>
                    <a:pt x="262" y="24"/>
                    <a:pt x="265" y="24"/>
                    <a:pt x="266" y="22"/>
                  </a:cubicBezTo>
                  <a:cubicBezTo>
                    <a:pt x="266" y="22"/>
                    <a:pt x="266" y="21"/>
                    <a:pt x="266" y="20"/>
                  </a:cubicBezTo>
                  <a:cubicBezTo>
                    <a:pt x="269" y="17"/>
                    <a:pt x="272" y="17"/>
                    <a:pt x="276" y="17"/>
                  </a:cubicBezTo>
                  <a:cubicBezTo>
                    <a:pt x="276" y="14"/>
                    <a:pt x="276" y="14"/>
                    <a:pt x="276" y="14"/>
                  </a:cubicBezTo>
                  <a:cubicBezTo>
                    <a:pt x="274" y="14"/>
                    <a:pt x="272" y="14"/>
                    <a:pt x="272" y="13"/>
                  </a:cubicBezTo>
                  <a:cubicBezTo>
                    <a:pt x="272" y="12"/>
                    <a:pt x="272" y="12"/>
                    <a:pt x="273" y="11"/>
                  </a:cubicBezTo>
                  <a:cubicBezTo>
                    <a:pt x="275" y="11"/>
                    <a:pt x="276" y="11"/>
                    <a:pt x="278" y="10"/>
                  </a:cubicBezTo>
                  <a:cubicBezTo>
                    <a:pt x="279" y="10"/>
                    <a:pt x="279" y="8"/>
                    <a:pt x="280" y="8"/>
                  </a:cubicBezTo>
                  <a:cubicBezTo>
                    <a:pt x="281" y="8"/>
                    <a:pt x="281" y="9"/>
                    <a:pt x="281" y="9"/>
                  </a:cubicBezTo>
                  <a:cubicBezTo>
                    <a:pt x="281" y="12"/>
                    <a:pt x="278" y="12"/>
                    <a:pt x="278" y="15"/>
                  </a:cubicBezTo>
                  <a:cubicBezTo>
                    <a:pt x="278" y="16"/>
                    <a:pt x="279" y="18"/>
                    <a:pt x="281" y="18"/>
                  </a:cubicBezTo>
                  <a:cubicBezTo>
                    <a:pt x="285" y="18"/>
                    <a:pt x="284" y="12"/>
                    <a:pt x="286" y="9"/>
                  </a:cubicBezTo>
                  <a:cubicBezTo>
                    <a:pt x="287" y="9"/>
                    <a:pt x="287" y="10"/>
                    <a:pt x="287" y="10"/>
                  </a:cubicBezTo>
                  <a:cubicBezTo>
                    <a:pt x="290" y="10"/>
                    <a:pt x="291" y="7"/>
                    <a:pt x="294" y="6"/>
                  </a:cubicBezTo>
                  <a:close/>
                  <a:moveTo>
                    <a:pt x="324" y="6"/>
                  </a:moveTo>
                  <a:cubicBezTo>
                    <a:pt x="325" y="10"/>
                    <a:pt x="324" y="13"/>
                    <a:pt x="322" y="16"/>
                  </a:cubicBezTo>
                  <a:cubicBezTo>
                    <a:pt x="321" y="19"/>
                    <a:pt x="321" y="20"/>
                    <a:pt x="319" y="22"/>
                  </a:cubicBezTo>
                  <a:cubicBezTo>
                    <a:pt x="317" y="25"/>
                    <a:pt x="317" y="28"/>
                    <a:pt x="314" y="28"/>
                  </a:cubicBezTo>
                  <a:cubicBezTo>
                    <a:pt x="313" y="28"/>
                    <a:pt x="313" y="28"/>
                    <a:pt x="312" y="28"/>
                  </a:cubicBezTo>
                  <a:cubicBezTo>
                    <a:pt x="312" y="26"/>
                    <a:pt x="311" y="24"/>
                    <a:pt x="310" y="23"/>
                  </a:cubicBezTo>
                  <a:cubicBezTo>
                    <a:pt x="309" y="22"/>
                    <a:pt x="309" y="20"/>
                    <a:pt x="308" y="20"/>
                  </a:cubicBezTo>
                  <a:cubicBezTo>
                    <a:pt x="307" y="20"/>
                    <a:pt x="306" y="21"/>
                    <a:pt x="305" y="21"/>
                  </a:cubicBezTo>
                  <a:cubicBezTo>
                    <a:pt x="304" y="21"/>
                    <a:pt x="304" y="21"/>
                    <a:pt x="303" y="21"/>
                  </a:cubicBezTo>
                  <a:cubicBezTo>
                    <a:pt x="304" y="19"/>
                    <a:pt x="305" y="18"/>
                    <a:pt x="306" y="17"/>
                  </a:cubicBezTo>
                  <a:cubicBezTo>
                    <a:pt x="307" y="16"/>
                    <a:pt x="307" y="14"/>
                    <a:pt x="309" y="14"/>
                  </a:cubicBezTo>
                  <a:cubicBezTo>
                    <a:pt x="311" y="14"/>
                    <a:pt x="311" y="16"/>
                    <a:pt x="312" y="16"/>
                  </a:cubicBezTo>
                  <a:cubicBezTo>
                    <a:pt x="317" y="16"/>
                    <a:pt x="318" y="12"/>
                    <a:pt x="320" y="8"/>
                  </a:cubicBezTo>
                  <a:cubicBezTo>
                    <a:pt x="321" y="7"/>
                    <a:pt x="322" y="6"/>
                    <a:pt x="323" y="6"/>
                  </a:cubicBezTo>
                  <a:cubicBezTo>
                    <a:pt x="323" y="6"/>
                    <a:pt x="324" y="6"/>
                    <a:pt x="324" y="6"/>
                  </a:cubicBezTo>
                  <a:close/>
                  <a:moveTo>
                    <a:pt x="237" y="31"/>
                  </a:moveTo>
                  <a:cubicBezTo>
                    <a:pt x="233" y="32"/>
                    <a:pt x="231" y="34"/>
                    <a:pt x="227" y="35"/>
                  </a:cubicBezTo>
                  <a:cubicBezTo>
                    <a:pt x="224" y="36"/>
                    <a:pt x="222" y="35"/>
                    <a:pt x="220" y="36"/>
                  </a:cubicBezTo>
                  <a:cubicBezTo>
                    <a:pt x="216" y="37"/>
                    <a:pt x="214" y="39"/>
                    <a:pt x="210" y="39"/>
                  </a:cubicBezTo>
                  <a:cubicBezTo>
                    <a:pt x="204" y="39"/>
                    <a:pt x="204" y="39"/>
                    <a:pt x="204" y="39"/>
                  </a:cubicBezTo>
                  <a:cubicBezTo>
                    <a:pt x="201" y="39"/>
                    <a:pt x="200" y="38"/>
                    <a:pt x="197" y="38"/>
                  </a:cubicBezTo>
                  <a:cubicBezTo>
                    <a:pt x="190" y="38"/>
                    <a:pt x="188" y="43"/>
                    <a:pt x="181" y="45"/>
                  </a:cubicBezTo>
                  <a:cubicBezTo>
                    <a:pt x="180" y="46"/>
                    <a:pt x="179" y="47"/>
                    <a:pt x="177" y="47"/>
                  </a:cubicBezTo>
                  <a:cubicBezTo>
                    <a:pt x="176" y="47"/>
                    <a:pt x="175" y="46"/>
                    <a:pt x="173" y="46"/>
                  </a:cubicBezTo>
                  <a:cubicBezTo>
                    <a:pt x="162" y="46"/>
                    <a:pt x="165" y="43"/>
                    <a:pt x="158" y="43"/>
                  </a:cubicBezTo>
                  <a:cubicBezTo>
                    <a:pt x="157" y="43"/>
                    <a:pt x="157" y="44"/>
                    <a:pt x="156" y="44"/>
                  </a:cubicBezTo>
                  <a:cubicBezTo>
                    <a:pt x="154" y="44"/>
                    <a:pt x="153" y="43"/>
                    <a:pt x="152" y="43"/>
                  </a:cubicBezTo>
                  <a:cubicBezTo>
                    <a:pt x="148" y="43"/>
                    <a:pt x="147" y="46"/>
                    <a:pt x="146" y="49"/>
                  </a:cubicBezTo>
                  <a:cubicBezTo>
                    <a:pt x="144" y="50"/>
                    <a:pt x="143" y="49"/>
                    <a:pt x="140" y="49"/>
                  </a:cubicBezTo>
                  <a:cubicBezTo>
                    <a:pt x="136" y="49"/>
                    <a:pt x="134" y="51"/>
                    <a:pt x="130" y="51"/>
                  </a:cubicBezTo>
                  <a:cubicBezTo>
                    <a:pt x="125" y="51"/>
                    <a:pt x="122" y="50"/>
                    <a:pt x="119" y="47"/>
                  </a:cubicBezTo>
                  <a:cubicBezTo>
                    <a:pt x="117" y="46"/>
                    <a:pt x="116" y="44"/>
                    <a:pt x="113" y="44"/>
                  </a:cubicBezTo>
                  <a:cubicBezTo>
                    <a:pt x="111" y="44"/>
                    <a:pt x="110" y="46"/>
                    <a:pt x="107" y="46"/>
                  </a:cubicBezTo>
                  <a:cubicBezTo>
                    <a:pt x="105" y="46"/>
                    <a:pt x="104" y="45"/>
                    <a:pt x="103" y="44"/>
                  </a:cubicBezTo>
                  <a:cubicBezTo>
                    <a:pt x="100" y="43"/>
                    <a:pt x="98" y="44"/>
                    <a:pt x="96" y="44"/>
                  </a:cubicBezTo>
                  <a:cubicBezTo>
                    <a:pt x="91" y="44"/>
                    <a:pt x="88" y="44"/>
                    <a:pt x="83" y="44"/>
                  </a:cubicBezTo>
                  <a:cubicBezTo>
                    <a:pt x="81" y="44"/>
                    <a:pt x="80" y="45"/>
                    <a:pt x="78" y="44"/>
                  </a:cubicBezTo>
                  <a:cubicBezTo>
                    <a:pt x="76" y="43"/>
                    <a:pt x="76" y="40"/>
                    <a:pt x="74" y="40"/>
                  </a:cubicBezTo>
                  <a:cubicBezTo>
                    <a:pt x="72" y="40"/>
                    <a:pt x="72" y="43"/>
                    <a:pt x="70" y="43"/>
                  </a:cubicBezTo>
                  <a:cubicBezTo>
                    <a:pt x="65" y="43"/>
                    <a:pt x="65" y="43"/>
                    <a:pt x="65" y="43"/>
                  </a:cubicBezTo>
                  <a:cubicBezTo>
                    <a:pt x="63" y="43"/>
                    <a:pt x="62" y="45"/>
                    <a:pt x="61" y="47"/>
                  </a:cubicBezTo>
                  <a:cubicBezTo>
                    <a:pt x="60" y="46"/>
                    <a:pt x="60" y="46"/>
                    <a:pt x="60" y="46"/>
                  </a:cubicBezTo>
                  <a:cubicBezTo>
                    <a:pt x="59" y="42"/>
                    <a:pt x="53" y="43"/>
                    <a:pt x="53" y="38"/>
                  </a:cubicBezTo>
                  <a:cubicBezTo>
                    <a:pt x="53" y="32"/>
                    <a:pt x="53" y="32"/>
                    <a:pt x="53" y="32"/>
                  </a:cubicBezTo>
                  <a:cubicBezTo>
                    <a:pt x="53" y="30"/>
                    <a:pt x="54" y="28"/>
                    <a:pt x="55" y="27"/>
                  </a:cubicBezTo>
                  <a:cubicBezTo>
                    <a:pt x="59" y="23"/>
                    <a:pt x="54" y="22"/>
                    <a:pt x="60" y="22"/>
                  </a:cubicBezTo>
                  <a:cubicBezTo>
                    <a:pt x="63" y="22"/>
                    <a:pt x="64" y="20"/>
                    <a:pt x="65" y="19"/>
                  </a:cubicBezTo>
                  <a:cubicBezTo>
                    <a:pt x="67" y="17"/>
                    <a:pt x="70" y="18"/>
                    <a:pt x="72" y="16"/>
                  </a:cubicBezTo>
                  <a:cubicBezTo>
                    <a:pt x="76" y="14"/>
                    <a:pt x="78" y="11"/>
                    <a:pt x="83" y="11"/>
                  </a:cubicBezTo>
                  <a:cubicBezTo>
                    <a:pt x="85" y="11"/>
                    <a:pt x="86" y="11"/>
                    <a:pt x="87" y="11"/>
                  </a:cubicBezTo>
                  <a:cubicBezTo>
                    <a:pt x="89" y="11"/>
                    <a:pt x="90" y="9"/>
                    <a:pt x="91" y="9"/>
                  </a:cubicBezTo>
                  <a:cubicBezTo>
                    <a:pt x="93" y="9"/>
                    <a:pt x="94" y="11"/>
                    <a:pt x="95" y="11"/>
                  </a:cubicBezTo>
                  <a:cubicBezTo>
                    <a:pt x="97" y="11"/>
                    <a:pt x="97" y="10"/>
                    <a:pt x="99" y="10"/>
                  </a:cubicBezTo>
                  <a:cubicBezTo>
                    <a:pt x="100" y="10"/>
                    <a:pt x="100" y="11"/>
                    <a:pt x="101" y="11"/>
                  </a:cubicBezTo>
                  <a:cubicBezTo>
                    <a:pt x="102" y="11"/>
                    <a:pt x="102" y="10"/>
                    <a:pt x="103" y="10"/>
                  </a:cubicBezTo>
                  <a:cubicBezTo>
                    <a:pt x="107" y="10"/>
                    <a:pt x="108" y="16"/>
                    <a:pt x="112" y="16"/>
                  </a:cubicBezTo>
                  <a:cubicBezTo>
                    <a:pt x="114" y="16"/>
                    <a:pt x="115" y="15"/>
                    <a:pt x="118" y="15"/>
                  </a:cubicBezTo>
                  <a:cubicBezTo>
                    <a:pt x="124" y="15"/>
                    <a:pt x="124" y="15"/>
                    <a:pt x="124" y="15"/>
                  </a:cubicBezTo>
                  <a:cubicBezTo>
                    <a:pt x="125" y="15"/>
                    <a:pt x="125" y="16"/>
                    <a:pt x="126" y="17"/>
                  </a:cubicBezTo>
                  <a:cubicBezTo>
                    <a:pt x="132" y="20"/>
                    <a:pt x="132" y="20"/>
                    <a:pt x="132" y="20"/>
                  </a:cubicBezTo>
                  <a:cubicBezTo>
                    <a:pt x="137" y="22"/>
                    <a:pt x="141" y="22"/>
                    <a:pt x="145" y="25"/>
                  </a:cubicBezTo>
                  <a:cubicBezTo>
                    <a:pt x="148" y="27"/>
                    <a:pt x="150" y="30"/>
                    <a:pt x="153" y="30"/>
                  </a:cubicBezTo>
                  <a:cubicBezTo>
                    <a:pt x="157" y="30"/>
                    <a:pt x="158" y="24"/>
                    <a:pt x="163" y="24"/>
                  </a:cubicBezTo>
                  <a:cubicBezTo>
                    <a:pt x="164" y="24"/>
                    <a:pt x="165" y="25"/>
                    <a:pt x="166" y="25"/>
                  </a:cubicBezTo>
                  <a:cubicBezTo>
                    <a:pt x="168" y="25"/>
                    <a:pt x="169" y="24"/>
                    <a:pt x="171" y="24"/>
                  </a:cubicBezTo>
                  <a:cubicBezTo>
                    <a:pt x="174" y="24"/>
                    <a:pt x="176" y="25"/>
                    <a:pt x="179" y="25"/>
                  </a:cubicBezTo>
                  <a:cubicBezTo>
                    <a:pt x="191" y="25"/>
                    <a:pt x="186" y="25"/>
                    <a:pt x="199" y="31"/>
                  </a:cubicBezTo>
                  <a:cubicBezTo>
                    <a:pt x="202" y="32"/>
                    <a:pt x="203" y="33"/>
                    <a:pt x="206" y="33"/>
                  </a:cubicBezTo>
                  <a:cubicBezTo>
                    <a:pt x="210" y="33"/>
                    <a:pt x="212" y="32"/>
                    <a:pt x="214" y="29"/>
                  </a:cubicBezTo>
                  <a:cubicBezTo>
                    <a:pt x="216" y="27"/>
                    <a:pt x="215" y="26"/>
                    <a:pt x="216" y="24"/>
                  </a:cubicBezTo>
                  <a:cubicBezTo>
                    <a:pt x="217" y="20"/>
                    <a:pt x="221" y="21"/>
                    <a:pt x="224" y="19"/>
                  </a:cubicBezTo>
                  <a:cubicBezTo>
                    <a:pt x="226" y="17"/>
                    <a:pt x="227" y="17"/>
                    <a:pt x="229" y="16"/>
                  </a:cubicBezTo>
                  <a:cubicBezTo>
                    <a:pt x="233" y="16"/>
                    <a:pt x="234" y="14"/>
                    <a:pt x="238" y="13"/>
                  </a:cubicBezTo>
                  <a:cubicBezTo>
                    <a:pt x="240" y="13"/>
                    <a:pt x="242" y="11"/>
                    <a:pt x="242" y="9"/>
                  </a:cubicBezTo>
                  <a:cubicBezTo>
                    <a:pt x="242" y="8"/>
                    <a:pt x="241" y="6"/>
                    <a:pt x="239" y="6"/>
                  </a:cubicBezTo>
                  <a:cubicBezTo>
                    <a:pt x="237" y="6"/>
                    <a:pt x="236" y="7"/>
                    <a:pt x="233" y="7"/>
                  </a:cubicBezTo>
                  <a:cubicBezTo>
                    <a:pt x="233" y="6"/>
                    <a:pt x="233" y="6"/>
                    <a:pt x="233" y="6"/>
                  </a:cubicBezTo>
                  <a:cubicBezTo>
                    <a:pt x="235" y="3"/>
                    <a:pt x="237" y="0"/>
                    <a:pt x="240" y="0"/>
                  </a:cubicBezTo>
                  <a:cubicBezTo>
                    <a:pt x="243" y="0"/>
                    <a:pt x="244" y="3"/>
                    <a:pt x="245" y="5"/>
                  </a:cubicBezTo>
                  <a:cubicBezTo>
                    <a:pt x="246" y="8"/>
                    <a:pt x="247" y="9"/>
                    <a:pt x="247" y="12"/>
                  </a:cubicBezTo>
                  <a:cubicBezTo>
                    <a:pt x="247" y="16"/>
                    <a:pt x="247" y="14"/>
                    <a:pt x="244" y="15"/>
                  </a:cubicBezTo>
                  <a:cubicBezTo>
                    <a:pt x="242" y="16"/>
                    <a:pt x="243" y="19"/>
                    <a:pt x="241" y="21"/>
                  </a:cubicBezTo>
                  <a:cubicBezTo>
                    <a:pt x="239" y="22"/>
                    <a:pt x="238" y="21"/>
                    <a:pt x="236" y="21"/>
                  </a:cubicBezTo>
                  <a:cubicBezTo>
                    <a:pt x="235" y="22"/>
                    <a:pt x="235" y="22"/>
                    <a:pt x="235" y="22"/>
                  </a:cubicBezTo>
                  <a:cubicBezTo>
                    <a:pt x="237" y="24"/>
                    <a:pt x="237" y="25"/>
                    <a:pt x="237" y="28"/>
                  </a:cubicBezTo>
                  <a:cubicBezTo>
                    <a:pt x="237" y="29"/>
                    <a:pt x="237" y="30"/>
                    <a:pt x="237" y="31"/>
                  </a:cubicBezTo>
                  <a:close/>
                  <a:moveTo>
                    <a:pt x="34" y="23"/>
                  </a:moveTo>
                  <a:cubicBezTo>
                    <a:pt x="26" y="22"/>
                    <a:pt x="30" y="23"/>
                    <a:pt x="27" y="31"/>
                  </a:cubicBezTo>
                  <a:cubicBezTo>
                    <a:pt x="28" y="33"/>
                    <a:pt x="28" y="33"/>
                    <a:pt x="28" y="33"/>
                  </a:cubicBezTo>
                  <a:cubicBezTo>
                    <a:pt x="28" y="34"/>
                    <a:pt x="28" y="35"/>
                    <a:pt x="28" y="36"/>
                  </a:cubicBezTo>
                  <a:cubicBezTo>
                    <a:pt x="28" y="37"/>
                    <a:pt x="28" y="39"/>
                    <a:pt x="30" y="39"/>
                  </a:cubicBezTo>
                  <a:cubicBezTo>
                    <a:pt x="31" y="39"/>
                    <a:pt x="31" y="37"/>
                    <a:pt x="32" y="36"/>
                  </a:cubicBezTo>
                  <a:cubicBezTo>
                    <a:pt x="32" y="33"/>
                    <a:pt x="33" y="30"/>
                    <a:pt x="36" y="30"/>
                  </a:cubicBezTo>
                  <a:cubicBezTo>
                    <a:pt x="37" y="30"/>
                    <a:pt x="37" y="30"/>
                    <a:pt x="37" y="30"/>
                  </a:cubicBezTo>
                  <a:cubicBezTo>
                    <a:pt x="38" y="30"/>
                    <a:pt x="39" y="29"/>
                    <a:pt x="39" y="28"/>
                  </a:cubicBezTo>
                  <a:cubicBezTo>
                    <a:pt x="39" y="26"/>
                    <a:pt x="36" y="24"/>
                    <a:pt x="34" y="23"/>
                  </a:cubicBezTo>
                  <a:close/>
                  <a:moveTo>
                    <a:pt x="42" y="40"/>
                  </a:moveTo>
                  <a:cubicBezTo>
                    <a:pt x="43" y="42"/>
                    <a:pt x="43" y="42"/>
                    <a:pt x="43" y="42"/>
                  </a:cubicBezTo>
                  <a:cubicBezTo>
                    <a:pt x="44" y="42"/>
                    <a:pt x="45" y="42"/>
                    <a:pt x="47" y="42"/>
                  </a:cubicBezTo>
                  <a:cubicBezTo>
                    <a:pt x="48" y="29"/>
                    <a:pt x="44" y="33"/>
                    <a:pt x="42" y="40"/>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noEditPoints="1"/>
            </p:cNvSpPr>
            <p:nvPr/>
          </p:nvSpPr>
          <p:spPr bwMode="auto">
            <a:xfrm>
              <a:off x="4235450" y="3783013"/>
              <a:ext cx="509588" cy="153988"/>
            </a:xfrm>
            <a:custGeom>
              <a:avLst/>
              <a:gdLst/>
              <a:ahLst/>
              <a:cxnLst>
                <a:cxn ang="0">
                  <a:pos x="14" y="33"/>
                </a:cxn>
                <a:cxn ang="0">
                  <a:pos x="10" y="38"/>
                </a:cxn>
                <a:cxn ang="0">
                  <a:pos x="1" y="39"/>
                </a:cxn>
                <a:cxn ang="0">
                  <a:pos x="3" y="45"/>
                </a:cxn>
                <a:cxn ang="0">
                  <a:pos x="11" y="49"/>
                </a:cxn>
                <a:cxn ang="0">
                  <a:pos x="14" y="46"/>
                </a:cxn>
                <a:cxn ang="0">
                  <a:pos x="26" y="49"/>
                </a:cxn>
                <a:cxn ang="0">
                  <a:pos x="35" y="50"/>
                </a:cxn>
                <a:cxn ang="0">
                  <a:pos x="44" y="45"/>
                </a:cxn>
                <a:cxn ang="0">
                  <a:pos x="48" y="34"/>
                </a:cxn>
                <a:cxn ang="0">
                  <a:pos x="53" y="16"/>
                </a:cxn>
                <a:cxn ang="0">
                  <a:pos x="34" y="8"/>
                </a:cxn>
                <a:cxn ang="0">
                  <a:pos x="18" y="18"/>
                </a:cxn>
                <a:cxn ang="0">
                  <a:pos x="97" y="7"/>
                </a:cxn>
                <a:cxn ang="0">
                  <a:pos x="100" y="13"/>
                </a:cxn>
                <a:cxn ang="0">
                  <a:pos x="107" y="11"/>
                </a:cxn>
                <a:cxn ang="0">
                  <a:pos x="110" y="3"/>
                </a:cxn>
                <a:cxn ang="0">
                  <a:pos x="102" y="5"/>
                </a:cxn>
                <a:cxn ang="0">
                  <a:pos x="166" y="44"/>
                </a:cxn>
                <a:cxn ang="0">
                  <a:pos x="154" y="46"/>
                </a:cxn>
                <a:cxn ang="0">
                  <a:pos x="156" y="34"/>
                </a:cxn>
                <a:cxn ang="0">
                  <a:pos x="143" y="44"/>
                </a:cxn>
                <a:cxn ang="0">
                  <a:pos x="127" y="51"/>
                </a:cxn>
                <a:cxn ang="0">
                  <a:pos x="112" y="51"/>
                </a:cxn>
                <a:cxn ang="0">
                  <a:pos x="98" y="57"/>
                </a:cxn>
                <a:cxn ang="0">
                  <a:pos x="73" y="61"/>
                </a:cxn>
                <a:cxn ang="0">
                  <a:pos x="60" y="57"/>
                </a:cxn>
                <a:cxn ang="0">
                  <a:pos x="57" y="52"/>
                </a:cxn>
                <a:cxn ang="0">
                  <a:pos x="57" y="45"/>
                </a:cxn>
                <a:cxn ang="0">
                  <a:pos x="56" y="39"/>
                </a:cxn>
                <a:cxn ang="0">
                  <a:pos x="68" y="24"/>
                </a:cxn>
                <a:cxn ang="0">
                  <a:pos x="80" y="16"/>
                </a:cxn>
                <a:cxn ang="0">
                  <a:pos x="93" y="23"/>
                </a:cxn>
                <a:cxn ang="0">
                  <a:pos x="102" y="21"/>
                </a:cxn>
                <a:cxn ang="0">
                  <a:pos x="106" y="24"/>
                </a:cxn>
                <a:cxn ang="0">
                  <a:pos x="108" y="28"/>
                </a:cxn>
                <a:cxn ang="0">
                  <a:pos x="116" y="36"/>
                </a:cxn>
                <a:cxn ang="0">
                  <a:pos x="127" y="38"/>
                </a:cxn>
                <a:cxn ang="0">
                  <a:pos x="140" y="36"/>
                </a:cxn>
                <a:cxn ang="0">
                  <a:pos x="142" y="28"/>
                </a:cxn>
                <a:cxn ang="0">
                  <a:pos x="127" y="21"/>
                </a:cxn>
                <a:cxn ang="0">
                  <a:pos x="112" y="5"/>
                </a:cxn>
                <a:cxn ang="0">
                  <a:pos x="129" y="0"/>
                </a:cxn>
                <a:cxn ang="0">
                  <a:pos x="139" y="6"/>
                </a:cxn>
                <a:cxn ang="0">
                  <a:pos x="150" y="17"/>
                </a:cxn>
                <a:cxn ang="0">
                  <a:pos x="161" y="10"/>
                </a:cxn>
                <a:cxn ang="0">
                  <a:pos x="171" y="17"/>
                </a:cxn>
                <a:cxn ang="0">
                  <a:pos x="172" y="25"/>
                </a:cxn>
                <a:cxn ang="0">
                  <a:pos x="180" y="12"/>
                </a:cxn>
                <a:cxn ang="0">
                  <a:pos x="190" y="14"/>
                </a:cxn>
                <a:cxn ang="0">
                  <a:pos x="193" y="25"/>
                </a:cxn>
                <a:cxn ang="0">
                  <a:pos x="196" y="34"/>
                </a:cxn>
                <a:cxn ang="0">
                  <a:pos x="201" y="29"/>
                </a:cxn>
                <a:cxn ang="0">
                  <a:pos x="201" y="37"/>
                </a:cxn>
                <a:cxn ang="0">
                  <a:pos x="191" y="40"/>
                </a:cxn>
                <a:cxn ang="0">
                  <a:pos x="178" y="38"/>
                </a:cxn>
                <a:cxn ang="0">
                  <a:pos x="174" y="39"/>
                </a:cxn>
                <a:cxn ang="0">
                  <a:pos x="182" y="46"/>
                </a:cxn>
                <a:cxn ang="0">
                  <a:pos x="168" y="43"/>
                </a:cxn>
                <a:cxn ang="0">
                  <a:pos x="195" y="2"/>
                </a:cxn>
                <a:cxn ang="0">
                  <a:pos x="195" y="11"/>
                </a:cxn>
                <a:cxn ang="0">
                  <a:pos x="195" y="2"/>
                </a:cxn>
              </a:cxnLst>
              <a:rect l="0" t="0" r="r" b="b"/>
              <a:pathLst>
                <a:path w="202" h="61">
                  <a:moveTo>
                    <a:pt x="12" y="22"/>
                  </a:moveTo>
                  <a:cubicBezTo>
                    <a:pt x="15" y="25"/>
                    <a:pt x="14" y="29"/>
                    <a:pt x="14" y="33"/>
                  </a:cubicBezTo>
                  <a:cubicBezTo>
                    <a:pt x="14" y="35"/>
                    <a:pt x="14" y="37"/>
                    <a:pt x="13" y="39"/>
                  </a:cubicBezTo>
                  <a:cubicBezTo>
                    <a:pt x="12" y="39"/>
                    <a:pt x="11" y="39"/>
                    <a:pt x="10" y="38"/>
                  </a:cubicBezTo>
                  <a:cubicBezTo>
                    <a:pt x="10" y="40"/>
                    <a:pt x="8" y="42"/>
                    <a:pt x="6" y="42"/>
                  </a:cubicBezTo>
                  <a:cubicBezTo>
                    <a:pt x="4" y="42"/>
                    <a:pt x="3" y="40"/>
                    <a:pt x="1" y="39"/>
                  </a:cubicBezTo>
                  <a:cubicBezTo>
                    <a:pt x="1" y="40"/>
                    <a:pt x="0" y="40"/>
                    <a:pt x="0" y="41"/>
                  </a:cubicBezTo>
                  <a:cubicBezTo>
                    <a:pt x="0" y="43"/>
                    <a:pt x="1" y="44"/>
                    <a:pt x="3" y="45"/>
                  </a:cubicBezTo>
                  <a:cubicBezTo>
                    <a:pt x="5" y="45"/>
                    <a:pt x="5" y="45"/>
                    <a:pt x="7" y="45"/>
                  </a:cubicBezTo>
                  <a:cubicBezTo>
                    <a:pt x="9" y="46"/>
                    <a:pt x="9" y="48"/>
                    <a:pt x="11" y="49"/>
                  </a:cubicBezTo>
                  <a:cubicBezTo>
                    <a:pt x="12" y="46"/>
                    <a:pt x="12" y="46"/>
                    <a:pt x="12" y="46"/>
                  </a:cubicBezTo>
                  <a:cubicBezTo>
                    <a:pt x="12" y="46"/>
                    <a:pt x="13" y="46"/>
                    <a:pt x="14" y="46"/>
                  </a:cubicBezTo>
                  <a:cubicBezTo>
                    <a:pt x="15" y="46"/>
                    <a:pt x="16" y="48"/>
                    <a:pt x="17" y="49"/>
                  </a:cubicBezTo>
                  <a:cubicBezTo>
                    <a:pt x="21" y="49"/>
                    <a:pt x="23" y="49"/>
                    <a:pt x="26" y="49"/>
                  </a:cubicBezTo>
                  <a:cubicBezTo>
                    <a:pt x="28" y="50"/>
                    <a:pt x="29" y="51"/>
                    <a:pt x="32" y="51"/>
                  </a:cubicBezTo>
                  <a:cubicBezTo>
                    <a:pt x="33" y="51"/>
                    <a:pt x="34" y="50"/>
                    <a:pt x="35" y="50"/>
                  </a:cubicBezTo>
                  <a:cubicBezTo>
                    <a:pt x="37" y="50"/>
                    <a:pt x="38" y="50"/>
                    <a:pt x="39" y="50"/>
                  </a:cubicBezTo>
                  <a:cubicBezTo>
                    <a:pt x="42" y="50"/>
                    <a:pt x="44" y="48"/>
                    <a:pt x="44" y="45"/>
                  </a:cubicBezTo>
                  <a:cubicBezTo>
                    <a:pt x="44" y="44"/>
                    <a:pt x="43" y="43"/>
                    <a:pt x="43" y="41"/>
                  </a:cubicBezTo>
                  <a:cubicBezTo>
                    <a:pt x="43" y="38"/>
                    <a:pt x="46" y="37"/>
                    <a:pt x="48" y="34"/>
                  </a:cubicBezTo>
                  <a:cubicBezTo>
                    <a:pt x="49" y="32"/>
                    <a:pt x="49" y="30"/>
                    <a:pt x="50" y="27"/>
                  </a:cubicBezTo>
                  <a:cubicBezTo>
                    <a:pt x="52" y="23"/>
                    <a:pt x="53" y="21"/>
                    <a:pt x="53" y="16"/>
                  </a:cubicBezTo>
                  <a:cubicBezTo>
                    <a:pt x="53" y="13"/>
                    <a:pt x="50" y="13"/>
                    <a:pt x="47" y="12"/>
                  </a:cubicBezTo>
                  <a:cubicBezTo>
                    <a:pt x="42" y="10"/>
                    <a:pt x="39" y="8"/>
                    <a:pt x="34" y="8"/>
                  </a:cubicBezTo>
                  <a:cubicBezTo>
                    <a:pt x="31" y="8"/>
                    <a:pt x="29" y="7"/>
                    <a:pt x="26" y="9"/>
                  </a:cubicBezTo>
                  <a:cubicBezTo>
                    <a:pt x="22" y="11"/>
                    <a:pt x="21" y="15"/>
                    <a:pt x="18" y="18"/>
                  </a:cubicBezTo>
                  <a:cubicBezTo>
                    <a:pt x="16" y="20"/>
                    <a:pt x="14" y="20"/>
                    <a:pt x="12" y="22"/>
                  </a:cubicBezTo>
                  <a:close/>
                  <a:moveTo>
                    <a:pt x="97" y="7"/>
                  </a:moveTo>
                  <a:cubicBezTo>
                    <a:pt x="97" y="10"/>
                    <a:pt x="99" y="11"/>
                    <a:pt x="101" y="12"/>
                  </a:cubicBezTo>
                  <a:cubicBezTo>
                    <a:pt x="100" y="12"/>
                    <a:pt x="100" y="13"/>
                    <a:pt x="100" y="13"/>
                  </a:cubicBezTo>
                  <a:cubicBezTo>
                    <a:pt x="100" y="15"/>
                    <a:pt x="101" y="17"/>
                    <a:pt x="102" y="17"/>
                  </a:cubicBezTo>
                  <a:cubicBezTo>
                    <a:pt x="105" y="17"/>
                    <a:pt x="105" y="14"/>
                    <a:pt x="107" y="11"/>
                  </a:cubicBezTo>
                  <a:cubicBezTo>
                    <a:pt x="109" y="8"/>
                    <a:pt x="110" y="6"/>
                    <a:pt x="111" y="3"/>
                  </a:cubicBezTo>
                  <a:cubicBezTo>
                    <a:pt x="110" y="3"/>
                    <a:pt x="110" y="3"/>
                    <a:pt x="110" y="3"/>
                  </a:cubicBezTo>
                  <a:cubicBezTo>
                    <a:pt x="108" y="4"/>
                    <a:pt x="106" y="2"/>
                    <a:pt x="104" y="3"/>
                  </a:cubicBezTo>
                  <a:cubicBezTo>
                    <a:pt x="103" y="3"/>
                    <a:pt x="103" y="4"/>
                    <a:pt x="102" y="5"/>
                  </a:cubicBezTo>
                  <a:cubicBezTo>
                    <a:pt x="100" y="6"/>
                    <a:pt x="97" y="6"/>
                    <a:pt x="97" y="7"/>
                  </a:cubicBezTo>
                  <a:close/>
                  <a:moveTo>
                    <a:pt x="166" y="44"/>
                  </a:moveTo>
                  <a:cubicBezTo>
                    <a:pt x="163" y="45"/>
                    <a:pt x="162" y="46"/>
                    <a:pt x="159" y="46"/>
                  </a:cubicBezTo>
                  <a:cubicBezTo>
                    <a:pt x="157" y="46"/>
                    <a:pt x="156" y="46"/>
                    <a:pt x="154" y="46"/>
                  </a:cubicBezTo>
                  <a:cubicBezTo>
                    <a:pt x="154" y="43"/>
                    <a:pt x="154" y="43"/>
                    <a:pt x="154" y="43"/>
                  </a:cubicBezTo>
                  <a:cubicBezTo>
                    <a:pt x="154" y="39"/>
                    <a:pt x="156" y="37"/>
                    <a:pt x="156" y="34"/>
                  </a:cubicBezTo>
                  <a:cubicBezTo>
                    <a:pt x="156" y="26"/>
                    <a:pt x="150" y="37"/>
                    <a:pt x="147" y="40"/>
                  </a:cubicBezTo>
                  <a:cubicBezTo>
                    <a:pt x="145" y="41"/>
                    <a:pt x="145" y="42"/>
                    <a:pt x="143" y="44"/>
                  </a:cubicBezTo>
                  <a:cubicBezTo>
                    <a:pt x="140" y="46"/>
                    <a:pt x="137" y="46"/>
                    <a:pt x="132" y="47"/>
                  </a:cubicBezTo>
                  <a:cubicBezTo>
                    <a:pt x="130" y="47"/>
                    <a:pt x="130" y="51"/>
                    <a:pt x="127" y="51"/>
                  </a:cubicBezTo>
                  <a:cubicBezTo>
                    <a:pt x="123" y="51"/>
                    <a:pt x="121" y="50"/>
                    <a:pt x="117" y="50"/>
                  </a:cubicBezTo>
                  <a:cubicBezTo>
                    <a:pt x="115" y="50"/>
                    <a:pt x="114" y="51"/>
                    <a:pt x="112" y="51"/>
                  </a:cubicBezTo>
                  <a:cubicBezTo>
                    <a:pt x="111" y="52"/>
                    <a:pt x="111" y="53"/>
                    <a:pt x="110" y="53"/>
                  </a:cubicBezTo>
                  <a:cubicBezTo>
                    <a:pt x="106" y="55"/>
                    <a:pt x="103" y="57"/>
                    <a:pt x="98" y="57"/>
                  </a:cubicBezTo>
                  <a:cubicBezTo>
                    <a:pt x="85" y="55"/>
                    <a:pt x="85" y="55"/>
                    <a:pt x="85" y="55"/>
                  </a:cubicBezTo>
                  <a:cubicBezTo>
                    <a:pt x="80" y="56"/>
                    <a:pt x="78" y="61"/>
                    <a:pt x="73" y="61"/>
                  </a:cubicBezTo>
                  <a:cubicBezTo>
                    <a:pt x="70" y="61"/>
                    <a:pt x="68" y="60"/>
                    <a:pt x="66" y="59"/>
                  </a:cubicBezTo>
                  <a:cubicBezTo>
                    <a:pt x="64" y="58"/>
                    <a:pt x="63" y="57"/>
                    <a:pt x="60" y="57"/>
                  </a:cubicBezTo>
                  <a:cubicBezTo>
                    <a:pt x="59" y="56"/>
                    <a:pt x="56" y="56"/>
                    <a:pt x="56" y="55"/>
                  </a:cubicBezTo>
                  <a:cubicBezTo>
                    <a:pt x="56" y="54"/>
                    <a:pt x="57" y="53"/>
                    <a:pt x="57" y="52"/>
                  </a:cubicBezTo>
                  <a:cubicBezTo>
                    <a:pt x="57" y="51"/>
                    <a:pt x="55" y="51"/>
                    <a:pt x="55" y="50"/>
                  </a:cubicBezTo>
                  <a:cubicBezTo>
                    <a:pt x="55" y="48"/>
                    <a:pt x="55" y="46"/>
                    <a:pt x="57" y="45"/>
                  </a:cubicBezTo>
                  <a:cubicBezTo>
                    <a:pt x="57" y="44"/>
                    <a:pt x="59" y="44"/>
                    <a:pt x="59" y="43"/>
                  </a:cubicBezTo>
                  <a:cubicBezTo>
                    <a:pt x="59" y="41"/>
                    <a:pt x="56" y="41"/>
                    <a:pt x="56" y="39"/>
                  </a:cubicBezTo>
                  <a:cubicBezTo>
                    <a:pt x="56" y="34"/>
                    <a:pt x="58" y="31"/>
                    <a:pt x="59" y="27"/>
                  </a:cubicBezTo>
                  <a:cubicBezTo>
                    <a:pt x="63" y="27"/>
                    <a:pt x="65" y="25"/>
                    <a:pt x="68" y="24"/>
                  </a:cubicBezTo>
                  <a:cubicBezTo>
                    <a:pt x="72" y="23"/>
                    <a:pt x="74" y="22"/>
                    <a:pt x="77" y="20"/>
                  </a:cubicBezTo>
                  <a:cubicBezTo>
                    <a:pt x="79" y="19"/>
                    <a:pt x="78" y="16"/>
                    <a:pt x="80" y="16"/>
                  </a:cubicBezTo>
                  <a:cubicBezTo>
                    <a:pt x="83" y="16"/>
                    <a:pt x="84" y="18"/>
                    <a:pt x="86" y="19"/>
                  </a:cubicBezTo>
                  <a:cubicBezTo>
                    <a:pt x="89" y="20"/>
                    <a:pt x="90" y="23"/>
                    <a:pt x="93" y="23"/>
                  </a:cubicBezTo>
                  <a:cubicBezTo>
                    <a:pt x="95" y="23"/>
                    <a:pt x="95" y="21"/>
                    <a:pt x="97" y="21"/>
                  </a:cubicBezTo>
                  <a:cubicBezTo>
                    <a:pt x="102" y="21"/>
                    <a:pt x="102" y="21"/>
                    <a:pt x="102" y="21"/>
                  </a:cubicBezTo>
                  <a:cubicBezTo>
                    <a:pt x="103" y="21"/>
                    <a:pt x="103" y="21"/>
                    <a:pt x="104" y="21"/>
                  </a:cubicBezTo>
                  <a:cubicBezTo>
                    <a:pt x="104" y="22"/>
                    <a:pt x="105" y="23"/>
                    <a:pt x="106" y="24"/>
                  </a:cubicBezTo>
                  <a:cubicBezTo>
                    <a:pt x="108" y="23"/>
                    <a:pt x="108" y="23"/>
                    <a:pt x="108" y="23"/>
                  </a:cubicBezTo>
                  <a:cubicBezTo>
                    <a:pt x="108" y="25"/>
                    <a:pt x="108" y="26"/>
                    <a:pt x="108" y="28"/>
                  </a:cubicBezTo>
                  <a:cubicBezTo>
                    <a:pt x="111" y="28"/>
                    <a:pt x="113" y="27"/>
                    <a:pt x="115" y="29"/>
                  </a:cubicBezTo>
                  <a:cubicBezTo>
                    <a:pt x="116" y="31"/>
                    <a:pt x="115" y="34"/>
                    <a:pt x="116" y="36"/>
                  </a:cubicBezTo>
                  <a:cubicBezTo>
                    <a:pt x="117" y="38"/>
                    <a:pt x="119" y="37"/>
                    <a:pt x="121" y="37"/>
                  </a:cubicBezTo>
                  <a:cubicBezTo>
                    <a:pt x="124" y="37"/>
                    <a:pt x="125" y="38"/>
                    <a:pt x="127" y="38"/>
                  </a:cubicBezTo>
                  <a:cubicBezTo>
                    <a:pt x="130" y="38"/>
                    <a:pt x="131" y="34"/>
                    <a:pt x="134" y="34"/>
                  </a:cubicBezTo>
                  <a:cubicBezTo>
                    <a:pt x="136" y="34"/>
                    <a:pt x="138" y="36"/>
                    <a:pt x="140" y="36"/>
                  </a:cubicBezTo>
                  <a:cubicBezTo>
                    <a:pt x="143" y="36"/>
                    <a:pt x="146" y="34"/>
                    <a:pt x="146" y="31"/>
                  </a:cubicBezTo>
                  <a:cubicBezTo>
                    <a:pt x="146" y="29"/>
                    <a:pt x="144" y="29"/>
                    <a:pt x="142" y="28"/>
                  </a:cubicBezTo>
                  <a:cubicBezTo>
                    <a:pt x="139" y="26"/>
                    <a:pt x="139" y="23"/>
                    <a:pt x="135" y="22"/>
                  </a:cubicBezTo>
                  <a:cubicBezTo>
                    <a:pt x="132" y="20"/>
                    <a:pt x="130" y="21"/>
                    <a:pt x="127" y="21"/>
                  </a:cubicBezTo>
                  <a:cubicBezTo>
                    <a:pt x="124" y="21"/>
                    <a:pt x="123" y="19"/>
                    <a:pt x="120" y="16"/>
                  </a:cubicBezTo>
                  <a:cubicBezTo>
                    <a:pt x="116" y="13"/>
                    <a:pt x="112" y="10"/>
                    <a:pt x="112" y="5"/>
                  </a:cubicBezTo>
                  <a:cubicBezTo>
                    <a:pt x="112" y="2"/>
                    <a:pt x="117" y="2"/>
                    <a:pt x="120" y="2"/>
                  </a:cubicBezTo>
                  <a:cubicBezTo>
                    <a:pt x="124" y="2"/>
                    <a:pt x="125" y="0"/>
                    <a:pt x="129" y="0"/>
                  </a:cubicBezTo>
                  <a:cubicBezTo>
                    <a:pt x="132" y="0"/>
                    <a:pt x="135" y="0"/>
                    <a:pt x="137" y="2"/>
                  </a:cubicBezTo>
                  <a:cubicBezTo>
                    <a:pt x="138" y="3"/>
                    <a:pt x="138" y="5"/>
                    <a:pt x="139" y="6"/>
                  </a:cubicBezTo>
                  <a:cubicBezTo>
                    <a:pt x="141" y="8"/>
                    <a:pt x="143" y="10"/>
                    <a:pt x="145" y="12"/>
                  </a:cubicBezTo>
                  <a:cubicBezTo>
                    <a:pt x="146" y="15"/>
                    <a:pt x="147" y="17"/>
                    <a:pt x="150" y="17"/>
                  </a:cubicBezTo>
                  <a:cubicBezTo>
                    <a:pt x="151" y="17"/>
                    <a:pt x="151" y="16"/>
                    <a:pt x="152" y="16"/>
                  </a:cubicBezTo>
                  <a:cubicBezTo>
                    <a:pt x="156" y="13"/>
                    <a:pt x="157" y="10"/>
                    <a:pt x="161" y="10"/>
                  </a:cubicBezTo>
                  <a:cubicBezTo>
                    <a:pt x="165" y="10"/>
                    <a:pt x="167" y="11"/>
                    <a:pt x="169" y="14"/>
                  </a:cubicBezTo>
                  <a:cubicBezTo>
                    <a:pt x="170" y="15"/>
                    <a:pt x="171" y="15"/>
                    <a:pt x="171" y="17"/>
                  </a:cubicBezTo>
                  <a:cubicBezTo>
                    <a:pt x="171" y="25"/>
                    <a:pt x="171" y="25"/>
                    <a:pt x="171" y="25"/>
                  </a:cubicBezTo>
                  <a:cubicBezTo>
                    <a:pt x="172" y="25"/>
                    <a:pt x="172" y="25"/>
                    <a:pt x="172" y="25"/>
                  </a:cubicBezTo>
                  <a:cubicBezTo>
                    <a:pt x="174" y="23"/>
                    <a:pt x="173" y="20"/>
                    <a:pt x="174" y="18"/>
                  </a:cubicBezTo>
                  <a:cubicBezTo>
                    <a:pt x="175" y="15"/>
                    <a:pt x="177" y="12"/>
                    <a:pt x="180" y="12"/>
                  </a:cubicBezTo>
                  <a:cubicBezTo>
                    <a:pt x="182" y="12"/>
                    <a:pt x="184" y="13"/>
                    <a:pt x="186" y="13"/>
                  </a:cubicBezTo>
                  <a:cubicBezTo>
                    <a:pt x="188" y="14"/>
                    <a:pt x="189" y="13"/>
                    <a:pt x="190" y="14"/>
                  </a:cubicBezTo>
                  <a:cubicBezTo>
                    <a:pt x="192" y="15"/>
                    <a:pt x="191" y="17"/>
                    <a:pt x="192" y="19"/>
                  </a:cubicBezTo>
                  <a:cubicBezTo>
                    <a:pt x="192" y="21"/>
                    <a:pt x="193" y="23"/>
                    <a:pt x="193" y="25"/>
                  </a:cubicBezTo>
                  <a:cubicBezTo>
                    <a:pt x="193" y="27"/>
                    <a:pt x="192" y="27"/>
                    <a:pt x="192" y="29"/>
                  </a:cubicBezTo>
                  <a:cubicBezTo>
                    <a:pt x="192" y="32"/>
                    <a:pt x="194" y="33"/>
                    <a:pt x="196" y="34"/>
                  </a:cubicBezTo>
                  <a:cubicBezTo>
                    <a:pt x="198" y="34"/>
                    <a:pt x="198" y="34"/>
                    <a:pt x="198" y="34"/>
                  </a:cubicBezTo>
                  <a:cubicBezTo>
                    <a:pt x="198" y="32"/>
                    <a:pt x="198" y="30"/>
                    <a:pt x="201" y="29"/>
                  </a:cubicBezTo>
                  <a:cubicBezTo>
                    <a:pt x="201" y="30"/>
                    <a:pt x="202" y="31"/>
                    <a:pt x="202" y="32"/>
                  </a:cubicBezTo>
                  <a:cubicBezTo>
                    <a:pt x="202" y="34"/>
                    <a:pt x="202" y="35"/>
                    <a:pt x="201" y="37"/>
                  </a:cubicBezTo>
                  <a:cubicBezTo>
                    <a:pt x="201" y="39"/>
                    <a:pt x="198" y="39"/>
                    <a:pt x="197" y="39"/>
                  </a:cubicBezTo>
                  <a:cubicBezTo>
                    <a:pt x="195" y="40"/>
                    <a:pt x="193" y="40"/>
                    <a:pt x="191" y="40"/>
                  </a:cubicBezTo>
                  <a:cubicBezTo>
                    <a:pt x="188" y="40"/>
                    <a:pt x="187" y="38"/>
                    <a:pt x="184" y="38"/>
                  </a:cubicBezTo>
                  <a:cubicBezTo>
                    <a:pt x="182" y="38"/>
                    <a:pt x="181" y="38"/>
                    <a:pt x="178" y="38"/>
                  </a:cubicBezTo>
                  <a:cubicBezTo>
                    <a:pt x="175" y="38"/>
                    <a:pt x="175" y="38"/>
                    <a:pt x="175" y="38"/>
                  </a:cubicBezTo>
                  <a:cubicBezTo>
                    <a:pt x="174" y="39"/>
                    <a:pt x="174" y="39"/>
                    <a:pt x="174" y="39"/>
                  </a:cubicBezTo>
                  <a:cubicBezTo>
                    <a:pt x="178" y="42"/>
                    <a:pt x="184" y="39"/>
                    <a:pt x="186" y="44"/>
                  </a:cubicBezTo>
                  <a:cubicBezTo>
                    <a:pt x="185" y="45"/>
                    <a:pt x="184" y="46"/>
                    <a:pt x="182" y="46"/>
                  </a:cubicBezTo>
                  <a:cubicBezTo>
                    <a:pt x="179" y="46"/>
                    <a:pt x="177" y="43"/>
                    <a:pt x="174" y="43"/>
                  </a:cubicBezTo>
                  <a:cubicBezTo>
                    <a:pt x="168" y="43"/>
                    <a:pt x="168" y="43"/>
                    <a:pt x="168" y="43"/>
                  </a:cubicBezTo>
                  <a:cubicBezTo>
                    <a:pt x="167" y="43"/>
                    <a:pt x="167" y="43"/>
                    <a:pt x="166" y="44"/>
                  </a:cubicBezTo>
                  <a:close/>
                  <a:moveTo>
                    <a:pt x="195" y="2"/>
                  </a:moveTo>
                  <a:cubicBezTo>
                    <a:pt x="193" y="3"/>
                    <a:pt x="191" y="4"/>
                    <a:pt x="191" y="6"/>
                  </a:cubicBezTo>
                  <a:cubicBezTo>
                    <a:pt x="191" y="9"/>
                    <a:pt x="192" y="11"/>
                    <a:pt x="195" y="11"/>
                  </a:cubicBezTo>
                  <a:cubicBezTo>
                    <a:pt x="198" y="11"/>
                    <a:pt x="198" y="8"/>
                    <a:pt x="198" y="5"/>
                  </a:cubicBezTo>
                  <a:cubicBezTo>
                    <a:pt x="198" y="3"/>
                    <a:pt x="196" y="2"/>
                    <a:pt x="195" y="2"/>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noEditPoints="1"/>
            </p:cNvSpPr>
            <p:nvPr/>
          </p:nvSpPr>
          <p:spPr bwMode="auto">
            <a:xfrm>
              <a:off x="4024313" y="3778250"/>
              <a:ext cx="185738" cy="123825"/>
            </a:xfrm>
            <a:custGeom>
              <a:avLst/>
              <a:gdLst/>
              <a:ahLst/>
              <a:cxnLst>
                <a:cxn ang="0">
                  <a:pos x="0" y="3"/>
                </a:cxn>
                <a:cxn ang="0">
                  <a:pos x="0" y="4"/>
                </a:cxn>
                <a:cxn ang="0">
                  <a:pos x="3" y="8"/>
                </a:cxn>
                <a:cxn ang="0">
                  <a:pos x="5" y="11"/>
                </a:cxn>
                <a:cxn ang="0">
                  <a:pos x="8" y="20"/>
                </a:cxn>
                <a:cxn ang="0">
                  <a:pos x="12" y="21"/>
                </a:cxn>
                <a:cxn ang="0">
                  <a:pos x="21" y="23"/>
                </a:cxn>
                <a:cxn ang="0">
                  <a:pos x="32" y="26"/>
                </a:cxn>
                <a:cxn ang="0">
                  <a:pos x="38" y="33"/>
                </a:cxn>
                <a:cxn ang="0">
                  <a:pos x="43" y="39"/>
                </a:cxn>
                <a:cxn ang="0">
                  <a:pos x="39" y="47"/>
                </a:cxn>
                <a:cxn ang="0">
                  <a:pos x="39" y="49"/>
                </a:cxn>
                <a:cxn ang="0">
                  <a:pos x="42" y="49"/>
                </a:cxn>
                <a:cxn ang="0">
                  <a:pos x="46" y="45"/>
                </a:cxn>
                <a:cxn ang="0">
                  <a:pos x="48" y="39"/>
                </a:cxn>
                <a:cxn ang="0">
                  <a:pos x="58" y="31"/>
                </a:cxn>
                <a:cxn ang="0">
                  <a:pos x="63" y="30"/>
                </a:cxn>
                <a:cxn ang="0">
                  <a:pos x="65" y="28"/>
                </a:cxn>
                <a:cxn ang="0">
                  <a:pos x="72" y="25"/>
                </a:cxn>
                <a:cxn ang="0">
                  <a:pos x="74" y="17"/>
                </a:cxn>
                <a:cxn ang="0">
                  <a:pos x="66" y="9"/>
                </a:cxn>
                <a:cxn ang="0">
                  <a:pos x="55" y="2"/>
                </a:cxn>
                <a:cxn ang="0">
                  <a:pos x="49" y="2"/>
                </a:cxn>
                <a:cxn ang="0">
                  <a:pos x="44" y="0"/>
                </a:cxn>
                <a:cxn ang="0">
                  <a:pos x="41" y="3"/>
                </a:cxn>
                <a:cxn ang="0">
                  <a:pos x="36" y="5"/>
                </a:cxn>
                <a:cxn ang="0">
                  <a:pos x="26" y="6"/>
                </a:cxn>
                <a:cxn ang="0">
                  <a:pos x="19" y="6"/>
                </a:cxn>
                <a:cxn ang="0">
                  <a:pos x="12" y="6"/>
                </a:cxn>
                <a:cxn ang="0">
                  <a:pos x="9" y="4"/>
                </a:cxn>
                <a:cxn ang="0">
                  <a:pos x="0" y="3"/>
                </a:cxn>
                <a:cxn ang="0">
                  <a:pos x="62" y="41"/>
                </a:cxn>
                <a:cxn ang="0">
                  <a:pos x="66" y="37"/>
                </a:cxn>
                <a:cxn ang="0">
                  <a:pos x="68" y="38"/>
                </a:cxn>
                <a:cxn ang="0">
                  <a:pos x="70" y="43"/>
                </a:cxn>
                <a:cxn ang="0">
                  <a:pos x="69" y="44"/>
                </a:cxn>
                <a:cxn ang="0">
                  <a:pos x="62" y="41"/>
                </a:cxn>
              </a:cxnLst>
              <a:rect l="0" t="0" r="r" b="b"/>
              <a:pathLst>
                <a:path w="74" h="49">
                  <a:moveTo>
                    <a:pt x="0" y="3"/>
                  </a:moveTo>
                  <a:cubicBezTo>
                    <a:pt x="0" y="3"/>
                    <a:pt x="0" y="4"/>
                    <a:pt x="0" y="4"/>
                  </a:cubicBezTo>
                  <a:cubicBezTo>
                    <a:pt x="0" y="6"/>
                    <a:pt x="2" y="6"/>
                    <a:pt x="3" y="8"/>
                  </a:cubicBezTo>
                  <a:cubicBezTo>
                    <a:pt x="4" y="9"/>
                    <a:pt x="4" y="10"/>
                    <a:pt x="5" y="11"/>
                  </a:cubicBezTo>
                  <a:cubicBezTo>
                    <a:pt x="6" y="15"/>
                    <a:pt x="5" y="18"/>
                    <a:pt x="8" y="20"/>
                  </a:cubicBezTo>
                  <a:cubicBezTo>
                    <a:pt x="10" y="21"/>
                    <a:pt x="10" y="20"/>
                    <a:pt x="12" y="21"/>
                  </a:cubicBezTo>
                  <a:cubicBezTo>
                    <a:pt x="15" y="22"/>
                    <a:pt x="17" y="23"/>
                    <a:pt x="21" y="23"/>
                  </a:cubicBezTo>
                  <a:cubicBezTo>
                    <a:pt x="25" y="23"/>
                    <a:pt x="28" y="23"/>
                    <a:pt x="32" y="26"/>
                  </a:cubicBezTo>
                  <a:cubicBezTo>
                    <a:pt x="35" y="28"/>
                    <a:pt x="35" y="31"/>
                    <a:pt x="38" y="33"/>
                  </a:cubicBezTo>
                  <a:cubicBezTo>
                    <a:pt x="40" y="35"/>
                    <a:pt x="43" y="36"/>
                    <a:pt x="43" y="39"/>
                  </a:cubicBezTo>
                  <a:cubicBezTo>
                    <a:pt x="43" y="42"/>
                    <a:pt x="39" y="43"/>
                    <a:pt x="39" y="47"/>
                  </a:cubicBezTo>
                  <a:cubicBezTo>
                    <a:pt x="39" y="49"/>
                    <a:pt x="39" y="49"/>
                    <a:pt x="39" y="49"/>
                  </a:cubicBezTo>
                  <a:cubicBezTo>
                    <a:pt x="42" y="49"/>
                    <a:pt x="42" y="49"/>
                    <a:pt x="42" y="49"/>
                  </a:cubicBezTo>
                  <a:cubicBezTo>
                    <a:pt x="44" y="49"/>
                    <a:pt x="46" y="48"/>
                    <a:pt x="46" y="45"/>
                  </a:cubicBezTo>
                  <a:cubicBezTo>
                    <a:pt x="47" y="43"/>
                    <a:pt x="46" y="41"/>
                    <a:pt x="48" y="39"/>
                  </a:cubicBezTo>
                  <a:cubicBezTo>
                    <a:pt x="52" y="36"/>
                    <a:pt x="53" y="32"/>
                    <a:pt x="58" y="31"/>
                  </a:cubicBezTo>
                  <a:cubicBezTo>
                    <a:pt x="60" y="30"/>
                    <a:pt x="61" y="31"/>
                    <a:pt x="63" y="30"/>
                  </a:cubicBezTo>
                  <a:cubicBezTo>
                    <a:pt x="64" y="30"/>
                    <a:pt x="64" y="28"/>
                    <a:pt x="65" y="28"/>
                  </a:cubicBezTo>
                  <a:cubicBezTo>
                    <a:pt x="67" y="27"/>
                    <a:pt x="69" y="27"/>
                    <a:pt x="72" y="25"/>
                  </a:cubicBezTo>
                  <a:cubicBezTo>
                    <a:pt x="74" y="23"/>
                    <a:pt x="74" y="21"/>
                    <a:pt x="74" y="17"/>
                  </a:cubicBezTo>
                  <a:cubicBezTo>
                    <a:pt x="74" y="13"/>
                    <a:pt x="69" y="13"/>
                    <a:pt x="66" y="9"/>
                  </a:cubicBezTo>
                  <a:cubicBezTo>
                    <a:pt x="63" y="5"/>
                    <a:pt x="60" y="2"/>
                    <a:pt x="55" y="2"/>
                  </a:cubicBezTo>
                  <a:cubicBezTo>
                    <a:pt x="49" y="2"/>
                    <a:pt x="49" y="2"/>
                    <a:pt x="49" y="2"/>
                  </a:cubicBezTo>
                  <a:cubicBezTo>
                    <a:pt x="47" y="2"/>
                    <a:pt x="46" y="0"/>
                    <a:pt x="44" y="0"/>
                  </a:cubicBezTo>
                  <a:cubicBezTo>
                    <a:pt x="43" y="0"/>
                    <a:pt x="42" y="2"/>
                    <a:pt x="41" y="3"/>
                  </a:cubicBezTo>
                  <a:cubicBezTo>
                    <a:pt x="39" y="3"/>
                    <a:pt x="38" y="4"/>
                    <a:pt x="36" y="5"/>
                  </a:cubicBezTo>
                  <a:cubicBezTo>
                    <a:pt x="32" y="7"/>
                    <a:pt x="30" y="6"/>
                    <a:pt x="26" y="6"/>
                  </a:cubicBezTo>
                  <a:cubicBezTo>
                    <a:pt x="23" y="6"/>
                    <a:pt x="22" y="6"/>
                    <a:pt x="19" y="6"/>
                  </a:cubicBezTo>
                  <a:cubicBezTo>
                    <a:pt x="12" y="6"/>
                    <a:pt x="12" y="6"/>
                    <a:pt x="12" y="6"/>
                  </a:cubicBezTo>
                  <a:cubicBezTo>
                    <a:pt x="11" y="6"/>
                    <a:pt x="10" y="4"/>
                    <a:pt x="9" y="4"/>
                  </a:cubicBezTo>
                  <a:cubicBezTo>
                    <a:pt x="6" y="3"/>
                    <a:pt x="4" y="3"/>
                    <a:pt x="0" y="3"/>
                  </a:cubicBezTo>
                  <a:close/>
                  <a:moveTo>
                    <a:pt x="62" y="41"/>
                  </a:moveTo>
                  <a:cubicBezTo>
                    <a:pt x="63" y="39"/>
                    <a:pt x="64" y="37"/>
                    <a:pt x="66" y="37"/>
                  </a:cubicBezTo>
                  <a:cubicBezTo>
                    <a:pt x="67" y="37"/>
                    <a:pt x="67" y="38"/>
                    <a:pt x="68" y="38"/>
                  </a:cubicBezTo>
                  <a:cubicBezTo>
                    <a:pt x="69" y="40"/>
                    <a:pt x="70" y="41"/>
                    <a:pt x="70" y="43"/>
                  </a:cubicBezTo>
                  <a:cubicBezTo>
                    <a:pt x="70" y="43"/>
                    <a:pt x="70" y="44"/>
                    <a:pt x="69" y="44"/>
                  </a:cubicBezTo>
                  <a:cubicBezTo>
                    <a:pt x="66" y="43"/>
                    <a:pt x="64" y="43"/>
                    <a:pt x="62" y="41"/>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noEditPoints="1"/>
            </p:cNvSpPr>
            <p:nvPr/>
          </p:nvSpPr>
          <p:spPr bwMode="auto">
            <a:xfrm>
              <a:off x="3467100" y="3584575"/>
              <a:ext cx="725488" cy="296863"/>
            </a:xfrm>
            <a:custGeom>
              <a:avLst/>
              <a:gdLst/>
              <a:ahLst/>
              <a:cxnLst>
                <a:cxn ang="0">
                  <a:pos x="287" y="10"/>
                </a:cxn>
                <a:cxn ang="0">
                  <a:pos x="278" y="4"/>
                </a:cxn>
                <a:cxn ang="0">
                  <a:pos x="211" y="19"/>
                </a:cxn>
                <a:cxn ang="0">
                  <a:pos x="218" y="25"/>
                </a:cxn>
                <a:cxn ang="0">
                  <a:pos x="216" y="17"/>
                </a:cxn>
                <a:cxn ang="0">
                  <a:pos x="59" y="1"/>
                </a:cxn>
                <a:cxn ang="0">
                  <a:pos x="71" y="0"/>
                </a:cxn>
                <a:cxn ang="0">
                  <a:pos x="86" y="7"/>
                </a:cxn>
                <a:cxn ang="0">
                  <a:pos x="109" y="7"/>
                </a:cxn>
                <a:cxn ang="0">
                  <a:pos x="117" y="14"/>
                </a:cxn>
                <a:cxn ang="0">
                  <a:pos x="127" y="7"/>
                </a:cxn>
                <a:cxn ang="0">
                  <a:pos x="139" y="6"/>
                </a:cxn>
                <a:cxn ang="0">
                  <a:pos x="149" y="7"/>
                </a:cxn>
                <a:cxn ang="0">
                  <a:pos x="170" y="8"/>
                </a:cxn>
                <a:cxn ang="0">
                  <a:pos x="190" y="5"/>
                </a:cxn>
                <a:cxn ang="0">
                  <a:pos x="195" y="14"/>
                </a:cxn>
                <a:cxn ang="0">
                  <a:pos x="186" y="22"/>
                </a:cxn>
                <a:cxn ang="0">
                  <a:pos x="171" y="24"/>
                </a:cxn>
                <a:cxn ang="0">
                  <a:pos x="166" y="28"/>
                </a:cxn>
                <a:cxn ang="0">
                  <a:pos x="145" y="26"/>
                </a:cxn>
                <a:cxn ang="0">
                  <a:pos x="115" y="27"/>
                </a:cxn>
                <a:cxn ang="0">
                  <a:pos x="105" y="39"/>
                </a:cxn>
                <a:cxn ang="0">
                  <a:pos x="118" y="46"/>
                </a:cxn>
                <a:cxn ang="0">
                  <a:pos x="129" y="50"/>
                </a:cxn>
                <a:cxn ang="0">
                  <a:pos x="146" y="57"/>
                </a:cxn>
                <a:cxn ang="0">
                  <a:pos x="159" y="57"/>
                </a:cxn>
                <a:cxn ang="0">
                  <a:pos x="184" y="56"/>
                </a:cxn>
                <a:cxn ang="0">
                  <a:pos x="201" y="56"/>
                </a:cxn>
                <a:cxn ang="0">
                  <a:pos x="215" y="59"/>
                </a:cxn>
                <a:cxn ang="0">
                  <a:pos x="220" y="70"/>
                </a:cxn>
                <a:cxn ang="0">
                  <a:pos x="218" y="82"/>
                </a:cxn>
                <a:cxn ang="0">
                  <a:pos x="220" y="108"/>
                </a:cxn>
                <a:cxn ang="0">
                  <a:pos x="218" y="117"/>
                </a:cxn>
                <a:cxn ang="0">
                  <a:pos x="210" y="111"/>
                </a:cxn>
                <a:cxn ang="0">
                  <a:pos x="200" y="112"/>
                </a:cxn>
                <a:cxn ang="0">
                  <a:pos x="179" y="105"/>
                </a:cxn>
                <a:cxn ang="0">
                  <a:pos x="158" y="97"/>
                </a:cxn>
                <a:cxn ang="0">
                  <a:pos x="147" y="91"/>
                </a:cxn>
                <a:cxn ang="0">
                  <a:pos x="128" y="98"/>
                </a:cxn>
                <a:cxn ang="0">
                  <a:pos x="115" y="100"/>
                </a:cxn>
                <a:cxn ang="0">
                  <a:pos x="94" y="95"/>
                </a:cxn>
                <a:cxn ang="0">
                  <a:pos x="82" y="93"/>
                </a:cxn>
                <a:cxn ang="0">
                  <a:pos x="71" y="92"/>
                </a:cxn>
                <a:cxn ang="0">
                  <a:pos x="62" y="91"/>
                </a:cxn>
                <a:cxn ang="0">
                  <a:pos x="55" y="95"/>
                </a:cxn>
                <a:cxn ang="0">
                  <a:pos x="46" y="93"/>
                </a:cxn>
                <a:cxn ang="0">
                  <a:pos x="25" y="90"/>
                </a:cxn>
                <a:cxn ang="0">
                  <a:pos x="17" y="89"/>
                </a:cxn>
                <a:cxn ang="0">
                  <a:pos x="0" y="84"/>
                </a:cxn>
                <a:cxn ang="0">
                  <a:pos x="0" y="75"/>
                </a:cxn>
                <a:cxn ang="0">
                  <a:pos x="5" y="78"/>
                </a:cxn>
                <a:cxn ang="0">
                  <a:pos x="25" y="66"/>
                </a:cxn>
                <a:cxn ang="0">
                  <a:pos x="29" y="53"/>
                </a:cxn>
                <a:cxn ang="0">
                  <a:pos x="28" y="27"/>
                </a:cxn>
                <a:cxn ang="0">
                  <a:pos x="46" y="21"/>
                </a:cxn>
                <a:cxn ang="0">
                  <a:pos x="59" y="1"/>
                </a:cxn>
              </a:cxnLst>
              <a:rect l="0" t="0" r="r" b="b"/>
              <a:pathLst>
                <a:path w="288" h="118">
                  <a:moveTo>
                    <a:pt x="279" y="8"/>
                  </a:moveTo>
                  <a:cubicBezTo>
                    <a:pt x="282" y="8"/>
                    <a:pt x="284" y="10"/>
                    <a:pt x="287" y="10"/>
                  </a:cubicBezTo>
                  <a:cubicBezTo>
                    <a:pt x="287" y="10"/>
                    <a:pt x="288" y="10"/>
                    <a:pt x="288" y="9"/>
                  </a:cubicBezTo>
                  <a:cubicBezTo>
                    <a:pt x="288" y="5"/>
                    <a:pt x="282" y="4"/>
                    <a:pt x="278" y="4"/>
                  </a:cubicBezTo>
                  <a:cubicBezTo>
                    <a:pt x="266" y="4"/>
                    <a:pt x="264" y="8"/>
                    <a:pt x="279" y="8"/>
                  </a:cubicBezTo>
                  <a:close/>
                  <a:moveTo>
                    <a:pt x="211" y="19"/>
                  </a:moveTo>
                  <a:cubicBezTo>
                    <a:pt x="212" y="22"/>
                    <a:pt x="214" y="22"/>
                    <a:pt x="216" y="25"/>
                  </a:cubicBezTo>
                  <a:cubicBezTo>
                    <a:pt x="218" y="25"/>
                    <a:pt x="218" y="25"/>
                    <a:pt x="218" y="25"/>
                  </a:cubicBezTo>
                  <a:cubicBezTo>
                    <a:pt x="218" y="19"/>
                    <a:pt x="218" y="19"/>
                    <a:pt x="218" y="19"/>
                  </a:cubicBezTo>
                  <a:cubicBezTo>
                    <a:pt x="217" y="18"/>
                    <a:pt x="217" y="17"/>
                    <a:pt x="216" y="17"/>
                  </a:cubicBezTo>
                  <a:cubicBezTo>
                    <a:pt x="214" y="17"/>
                    <a:pt x="212" y="17"/>
                    <a:pt x="211" y="19"/>
                  </a:cubicBezTo>
                  <a:close/>
                  <a:moveTo>
                    <a:pt x="59" y="1"/>
                  </a:moveTo>
                  <a:cubicBezTo>
                    <a:pt x="62" y="2"/>
                    <a:pt x="64" y="2"/>
                    <a:pt x="66" y="2"/>
                  </a:cubicBezTo>
                  <a:cubicBezTo>
                    <a:pt x="68" y="2"/>
                    <a:pt x="69" y="0"/>
                    <a:pt x="71" y="0"/>
                  </a:cubicBezTo>
                  <a:cubicBezTo>
                    <a:pt x="74" y="0"/>
                    <a:pt x="74" y="4"/>
                    <a:pt x="76" y="5"/>
                  </a:cubicBezTo>
                  <a:cubicBezTo>
                    <a:pt x="79" y="7"/>
                    <a:pt x="82" y="7"/>
                    <a:pt x="86" y="7"/>
                  </a:cubicBezTo>
                  <a:cubicBezTo>
                    <a:pt x="92" y="7"/>
                    <a:pt x="96" y="5"/>
                    <a:pt x="103" y="5"/>
                  </a:cubicBezTo>
                  <a:cubicBezTo>
                    <a:pt x="105" y="5"/>
                    <a:pt x="107" y="6"/>
                    <a:pt x="109" y="7"/>
                  </a:cubicBezTo>
                  <a:cubicBezTo>
                    <a:pt x="110" y="8"/>
                    <a:pt x="112" y="8"/>
                    <a:pt x="113" y="9"/>
                  </a:cubicBezTo>
                  <a:cubicBezTo>
                    <a:pt x="114" y="10"/>
                    <a:pt x="114" y="14"/>
                    <a:pt x="117" y="14"/>
                  </a:cubicBezTo>
                  <a:cubicBezTo>
                    <a:pt x="119" y="14"/>
                    <a:pt x="120" y="11"/>
                    <a:pt x="121" y="10"/>
                  </a:cubicBezTo>
                  <a:cubicBezTo>
                    <a:pt x="123" y="8"/>
                    <a:pt x="124" y="7"/>
                    <a:pt x="127" y="7"/>
                  </a:cubicBezTo>
                  <a:cubicBezTo>
                    <a:pt x="132" y="7"/>
                    <a:pt x="132" y="7"/>
                    <a:pt x="132" y="7"/>
                  </a:cubicBezTo>
                  <a:cubicBezTo>
                    <a:pt x="135" y="7"/>
                    <a:pt x="136" y="6"/>
                    <a:pt x="139" y="6"/>
                  </a:cubicBezTo>
                  <a:cubicBezTo>
                    <a:pt x="144" y="6"/>
                    <a:pt x="144" y="6"/>
                    <a:pt x="144" y="6"/>
                  </a:cubicBezTo>
                  <a:cubicBezTo>
                    <a:pt x="146" y="6"/>
                    <a:pt x="147" y="7"/>
                    <a:pt x="149" y="7"/>
                  </a:cubicBezTo>
                  <a:cubicBezTo>
                    <a:pt x="165" y="7"/>
                    <a:pt x="165" y="7"/>
                    <a:pt x="165" y="7"/>
                  </a:cubicBezTo>
                  <a:cubicBezTo>
                    <a:pt x="167" y="7"/>
                    <a:pt x="168" y="8"/>
                    <a:pt x="170" y="8"/>
                  </a:cubicBezTo>
                  <a:cubicBezTo>
                    <a:pt x="174" y="8"/>
                    <a:pt x="176" y="8"/>
                    <a:pt x="180" y="8"/>
                  </a:cubicBezTo>
                  <a:cubicBezTo>
                    <a:pt x="184" y="6"/>
                    <a:pt x="186" y="5"/>
                    <a:pt x="190" y="5"/>
                  </a:cubicBezTo>
                  <a:cubicBezTo>
                    <a:pt x="193" y="5"/>
                    <a:pt x="195" y="7"/>
                    <a:pt x="197" y="9"/>
                  </a:cubicBezTo>
                  <a:cubicBezTo>
                    <a:pt x="202" y="13"/>
                    <a:pt x="201" y="12"/>
                    <a:pt x="195" y="14"/>
                  </a:cubicBezTo>
                  <a:cubicBezTo>
                    <a:pt x="192" y="15"/>
                    <a:pt x="190" y="16"/>
                    <a:pt x="188" y="16"/>
                  </a:cubicBezTo>
                  <a:cubicBezTo>
                    <a:pt x="187" y="19"/>
                    <a:pt x="188" y="22"/>
                    <a:pt x="186" y="22"/>
                  </a:cubicBezTo>
                  <a:cubicBezTo>
                    <a:pt x="182" y="22"/>
                    <a:pt x="180" y="20"/>
                    <a:pt x="176" y="20"/>
                  </a:cubicBezTo>
                  <a:cubicBezTo>
                    <a:pt x="174" y="20"/>
                    <a:pt x="171" y="22"/>
                    <a:pt x="171" y="24"/>
                  </a:cubicBezTo>
                  <a:cubicBezTo>
                    <a:pt x="166" y="24"/>
                    <a:pt x="166" y="24"/>
                    <a:pt x="166" y="24"/>
                  </a:cubicBezTo>
                  <a:cubicBezTo>
                    <a:pt x="166" y="26"/>
                    <a:pt x="166" y="27"/>
                    <a:pt x="166" y="28"/>
                  </a:cubicBezTo>
                  <a:cubicBezTo>
                    <a:pt x="150" y="28"/>
                    <a:pt x="150" y="28"/>
                    <a:pt x="150" y="28"/>
                  </a:cubicBezTo>
                  <a:cubicBezTo>
                    <a:pt x="148" y="28"/>
                    <a:pt x="147" y="27"/>
                    <a:pt x="145" y="26"/>
                  </a:cubicBezTo>
                  <a:cubicBezTo>
                    <a:pt x="137" y="25"/>
                    <a:pt x="132" y="24"/>
                    <a:pt x="124" y="24"/>
                  </a:cubicBezTo>
                  <a:cubicBezTo>
                    <a:pt x="120" y="24"/>
                    <a:pt x="117" y="24"/>
                    <a:pt x="115" y="27"/>
                  </a:cubicBezTo>
                  <a:cubicBezTo>
                    <a:pt x="115" y="28"/>
                    <a:pt x="115" y="30"/>
                    <a:pt x="114" y="30"/>
                  </a:cubicBezTo>
                  <a:cubicBezTo>
                    <a:pt x="110" y="33"/>
                    <a:pt x="108" y="35"/>
                    <a:pt x="105" y="39"/>
                  </a:cubicBezTo>
                  <a:cubicBezTo>
                    <a:pt x="108" y="41"/>
                    <a:pt x="111" y="41"/>
                    <a:pt x="114" y="43"/>
                  </a:cubicBezTo>
                  <a:cubicBezTo>
                    <a:pt x="115" y="44"/>
                    <a:pt x="116" y="45"/>
                    <a:pt x="118" y="46"/>
                  </a:cubicBezTo>
                  <a:cubicBezTo>
                    <a:pt x="119" y="47"/>
                    <a:pt x="119" y="49"/>
                    <a:pt x="120" y="49"/>
                  </a:cubicBezTo>
                  <a:cubicBezTo>
                    <a:pt x="124" y="50"/>
                    <a:pt x="126" y="50"/>
                    <a:pt x="129" y="50"/>
                  </a:cubicBezTo>
                  <a:cubicBezTo>
                    <a:pt x="133" y="51"/>
                    <a:pt x="135" y="53"/>
                    <a:pt x="139" y="55"/>
                  </a:cubicBezTo>
                  <a:cubicBezTo>
                    <a:pt x="141" y="56"/>
                    <a:pt x="143" y="56"/>
                    <a:pt x="146" y="57"/>
                  </a:cubicBezTo>
                  <a:cubicBezTo>
                    <a:pt x="149" y="58"/>
                    <a:pt x="150" y="60"/>
                    <a:pt x="153" y="60"/>
                  </a:cubicBezTo>
                  <a:cubicBezTo>
                    <a:pt x="156" y="60"/>
                    <a:pt x="157" y="58"/>
                    <a:pt x="159" y="57"/>
                  </a:cubicBezTo>
                  <a:cubicBezTo>
                    <a:pt x="162" y="56"/>
                    <a:pt x="165" y="56"/>
                    <a:pt x="168" y="56"/>
                  </a:cubicBezTo>
                  <a:cubicBezTo>
                    <a:pt x="174" y="56"/>
                    <a:pt x="178" y="56"/>
                    <a:pt x="184" y="56"/>
                  </a:cubicBezTo>
                  <a:cubicBezTo>
                    <a:pt x="188" y="56"/>
                    <a:pt x="190" y="51"/>
                    <a:pt x="194" y="51"/>
                  </a:cubicBezTo>
                  <a:cubicBezTo>
                    <a:pt x="197" y="51"/>
                    <a:pt x="198" y="56"/>
                    <a:pt x="201" y="56"/>
                  </a:cubicBezTo>
                  <a:cubicBezTo>
                    <a:pt x="210" y="56"/>
                    <a:pt x="210" y="56"/>
                    <a:pt x="210" y="56"/>
                  </a:cubicBezTo>
                  <a:cubicBezTo>
                    <a:pt x="213" y="56"/>
                    <a:pt x="213" y="58"/>
                    <a:pt x="215" y="59"/>
                  </a:cubicBezTo>
                  <a:cubicBezTo>
                    <a:pt x="217" y="62"/>
                    <a:pt x="220" y="63"/>
                    <a:pt x="220" y="67"/>
                  </a:cubicBezTo>
                  <a:cubicBezTo>
                    <a:pt x="220" y="68"/>
                    <a:pt x="220" y="68"/>
                    <a:pt x="220" y="70"/>
                  </a:cubicBezTo>
                  <a:cubicBezTo>
                    <a:pt x="220" y="72"/>
                    <a:pt x="222" y="74"/>
                    <a:pt x="222" y="76"/>
                  </a:cubicBezTo>
                  <a:cubicBezTo>
                    <a:pt x="222" y="79"/>
                    <a:pt x="220" y="80"/>
                    <a:pt x="218" y="82"/>
                  </a:cubicBezTo>
                  <a:cubicBezTo>
                    <a:pt x="215" y="87"/>
                    <a:pt x="213" y="90"/>
                    <a:pt x="213" y="96"/>
                  </a:cubicBezTo>
                  <a:cubicBezTo>
                    <a:pt x="213" y="100"/>
                    <a:pt x="218" y="106"/>
                    <a:pt x="220" y="108"/>
                  </a:cubicBezTo>
                  <a:cubicBezTo>
                    <a:pt x="221" y="108"/>
                    <a:pt x="233" y="118"/>
                    <a:pt x="228" y="118"/>
                  </a:cubicBezTo>
                  <a:cubicBezTo>
                    <a:pt x="224" y="118"/>
                    <a:pt x="222" y="118"/>
                    <a:pt x="218" y="117"/>
                  </a:cubicBezTo>
                  <a:cubicBezTo>
                    <a:pt x="217" y="117"/>
                    <a:pt x="218" y="115"/>
                    <a:pt x="216" y="114"/>
                  </a:cubicBezTo>
                  <a:cubicBezTo>
                    <a:pt x="214" y="112"/>
                    <a:pt x="213" y="111"/>
                    <a:pt x="210" y="111"/>
                  </a:cubicBezTo>
                  <a:cubicBezTo>
                    <a:pt x="208" y="111"/>
                    <a:pt x="207" y="112"/>
                    <a:pt x="205" y="112"/>
                  </a:cubicBezTo>
                  <a:cubicBezTo>
                    <a:pt x="200" y="112"/>
                    <a:pt x="200" y="112"/>
                    <a:pt x="200" y="112"/>
                  </a:cubicBezTo>
                  <a:cubicBezTo>
                    <a:pt x="199" y="112"/>
                    <a:pt x="198" y="112"/>
                    <a:pt x="197" y="111"/>
                  </a:cubicBezTo>
                  <a:cubicBezTo>
                    <a:pt x="192" y="106"/>
                    <a:pt x="186" y="107"/>
                    <a:pt x="179" y="105"/>
                  </a:cubicBezTo>
                  <a:cubicBezTo>
                    <a:pt x="176" y="104"/>
                    <a:pt x="175" y="103"/>
                    <a:pt x="172" y="102"/>
                  </a:cubicBezTo>
                  <a:cubicBezTo>
                    <a:pt x="167" y="101"/>
                    <a:pt x="164" y="98"/>
                    <a:pt x="158" y="97"/>
                  </a:cubicBezTo>
                  <a:cubicBezTo>
                    <a:pt x="157" y="97"/>
                    <a:pt x="157" y="95"/>
                    <a:pt x="156" y="94"/>
                  </a:cubicBezTo>
                  <a:cubicBezTo>
                    <a:pt x="153" y="92"/>
                    <a:pt x="150" y="91"/>
                    <a:pt x="147" y="91"/>
                  </a:cubicBezTo>
                  <a:cubicBezTo>
                    <a:pt x="143" y="91"/>
                    <a:pt x="141" y="92"/>
                    <a:pt x="138" y="92"/>
                  </a:cubicBezTo>
                  <a:cubicBezTo>
                    <a:pt x="133" y="93"/>
                    <a:pt x="130" y="94"/>
                    <a:pt x="128" y="98"/>
                  </a:cubicBezTo>
                  <a:cubicBezTo>
                    <a:pt x="122" y="98"/>
                    <a:pt x="122" y="98"/>
                    <a:pt x="122" y="98"/>
                  </a:cubicBezTo>
                  <a:cubicBezTo>
                    <a:pt x="120" y="98"/>
                    <a:pt x="118" y="100"/>
                    <a:pt x="115" y="100"/>
                  </a:cubicBezTo>
                  <a:cubicBezTo>
                    <a:pt x="111" y="100"/>
                    <a:pt x="108" y="98"/>
                    <a:pt x="103" y="97"/>
                  </a:cubicBezTo>
                  <a:cubicBezTo>
                    <a:pt x="100" y="96"/>
                    <a:pt x="97" y="97"/>
                    <a:pt x="94" y="95"/>
                  </a:cubicBezTo>
                  <a:cubicBezTo>
                    <a:pt x="92" y="94"/>
                    <a:pt x="90" y="93"/>
                    <a:pt x="88" y="93"/>
                  </a:cubicBezTo>
                  <a:cubicBezTo>
                    <a:pt x="82" y="93"/>
                    <a:pt x="82" y="93"/>
                    <a:pt x="82" y="93"/>
                  </a:cubicBezTo>
                  <a:cubicBezTo>
                    <a:pt x="78" y="93"/>
                    <a:pt x="77" y="91"/>
                    <a:pt x="73" y="91"/>
                  </a:cubicBezTo>
                  <a:cubicBezTo>
                    <a:pt x="73" y="91"/>
                    <a:pt x="72" y="92"/>
                    <a:pt x="71" y="92"/>
                  </a:cubicBezTo>
                  <a:cubicBezTo>
                    <a:pt x="68" y="92"/>
                    <a:pt x="67" y="90"/>
                    <a:pt x="64" y="90"/>
                  </a:cubicBezTo>
                  <a:cubicBezTo>
                    <a:pt x="63" y="90"/>
                    <a:pt x="63" y="91"/>
                    <a:pt x="62" y="91"/>
                  </a:cubicBezTo>
                  <a:cubicBezTo>
                    <a:pt x="59" y="92"/>
                    <a:pt x="57" y="93"/>
                    <a:pt x="57" y="95"/>
                  </a:cubicBezTo>
                  <a:cubicBezTo>
                    <a:pt x="55" y="95"/>
                    <a:pt x="55" y="95"/>
                    <a:pt x="55" y="95"/>
                  </a:cubicBezTo>
                  <a:cubicBezTo>
                    <a:pt x="52" y="95"/>
                    <a:pt x="51" y="93"/>
                    <a:pt x="49" y="93"/>
                  </a:cubicBezTo>
                  <a:cubicBezTo>
                    <a:pt x="48" y="93"/>
                    <a:pt x="47" y="93"/>
                    <a:pt x="46" y="93"/>
                  </a:cubicBezTo>
                  <a:cubicBezTo>
                    <a:pt x="42" y="93"/>
                    <a:pt x="40" y="90"/>
                    <a:pt x="36" y="90"/>
                  </a:cubicBezTo>
                  <a:cubicBezTo>
                    <a:pt x="31" y="90"/>
                    <a:pt x="29" y="90"/>
                    <a:pt x="25" y="90"/>
                  </a:cubicBezTo>
                  <a:cubicBezTo>
                    <a:pt x="22" y="90"/>
                    <a:pt x="21" y="87"/>
                    <a:pt x="18" y="86"/>
                  </a:cubicBezTo>
                  <a:cubicBezTo>
                    <a:pt x="18" y="87"/>
                    <a:pt x="18" y="89"/>
                    <a:pt x="17" y="89"/>
                  </a:cubicBezTo>
                  <a:cubicBezTo>
                    <a:pt x="11" y="89"/>
                    <a:pt x="8" y="86"/>
                    <a:pt x="3" y="84"/>
                  </a:cubicBezTo>
                  <a:cubicBezTo>
                    <a:pt x="2" y="84"/>
                    <a:pt x="1" y="84"/>
                    <a:pt x="0" y="84"/>
                  </a:cubicBezTo>
                  <a:cubicBezTo>
                    <a:pt x="0" y="84"/>
                    <a:pt x="0" y="84"/>
                    <a:pt x="0" y="84"/>
                  </a:cubicBezTo>
                  <a:cubicBezTo>
                    <a:pt x="0" y="80"/>
                    <a:pt x="1" y="79"/>
                    <a:pt x="0" y="75"/>
                  </a:cubicBezTo>
                  <a:cubicBezTo>
                    <a:pt x="0" y="75"/>
                    <a:pt x="0" y="75"/>
                    <a:pt x="0" y="75"/>
                  </a:cubicBezTo>
                  <a:cubicBezTo>
                    <a:pt x="2" y="77"/>
                    <a:pt x="3" y="78"/>
                    <a:pt x="5" y="78"/>
                  </a:cubicBezTo>
                  <a:cubicBezTo>
                    <a:pt x="11" y="78"/>
                    <a:pt x="15" y="76"/>
                    <a:pt x="20" y="73"/>
                  </a:cubicBezTo>
                  <a:cubicBezTo>
                    <a:pt x="22" y="71"/>
                    <a:pt x="23" y="69"/>
                    <a:pt x="25" y="66"/>
                  </a:cubicBezTo>
                  <a:cubicBezTo>
                    <a:pt x="27" y="63"/>
                    <a:pt x="31" y="62"/>
                    <a:pt x="31" y="59"/>
                  </a:cubicBezTo>
                  <a:cubicBezTo>
                    <a:pt x="31" y="57"/>
                    <a:pt x="29" y="56"/>
                    <a:pt x="29" y="53"/>
                  </a:cubicBezTo>
                  <a:cubicBezTo>
                    <a:pt x="29" y="36"/>
                    <a:pt x="29" y="36"/>
                    <a:pt x="29" y="36"/>
                  </a:cubicBezTo>
                  <a:cubicBezTo>
                    <a:pt x="29" y="33"/>
                    <a:pt x="28" y="31"/>
                    <a:pt x="28" y="27"/>
                  </a:cubicBezTo>
                  <a:cubicBezTo>
                    <a:pt x="28" y="23"/>
                    <a:pt x="32" y="21"/>
                    <a:pt x="36" y="21"/>
                  </a:cubicBezTo>
                  <a:cubicBezTo>
                    <a:pt x="40" y="21"/>
                    <a:pt x="42" y="21"/>
                    <a:pt x="46" y="21"/>
                  </a:cubicBezTo>
                  <a:cubicBezTo>
                    <a:pt x="52" y="21"/>
                    <a:pt x="52" y="13"/>
                    <a:pt x="53" y="7"/>
                  </a:cubicBezTo>
                  <a:cubicBezTo>
                    <a:pt x="54" y="4"/>
                    <a:pt x="57" y="3"/>
                    <a:pt x="59" y="1"/>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3359150" y="3714750"/>
              <a:ext cx="111125" cy="80963"/>
            </a:xfrm>
            <a:custGeom>
              <a:avLst/>
              <a:gdLst/>
              <a:ahLst/>
              <a:cxnLst>
                <a:cxn ang="0">
                  <a:pos x="0" y="15"/>
                </a:cxn>
                <a:cxn ang="0">
                  <a:pos x="4" y="6"/>
                </a:cxn>
                <a:cxn ang="0">
                  <a:pos x="11" y="3"/>
                </a:cxn>
                <a:cxn ang="0">
                  <a:pos x="20" y="0"/>
                </a:cxn>
                <a:cxn ang="0">
                  <a:pos x="22" y="3"/>
                </a:cxn>
                <a:cxn ang="0">
                  <a:pos x="32" y="10"/>
                </a:cxn>
                <a:cxn ang="0">
                  <a:pos x="39" y="14"/>
                </a:cxn>
                <a:cxn ang="0">
                  <a:pos x="43" y="18"/>
                </a:cxn>
                <a:cxn ang="0">
                  <a:pos x="43" y="23"/>
                </a:cxn>
                <a:cxn ang="0">
                  <a:pos x="43" y="23"/>
                </a:cxn>
                <a:cxn ang="0">
                  <a:pos x="43" y="32"/>
                </a:cxn>
                <a:cxn ang="0">
                  <a:pos x="43" y="32"/>
                </a:cxn>
                <a:cxn ang="0">
                  <a:pos x="38" y="31"/>
                </a:cxn>
                <a:cxn ang="0">
                  <a:pos x="27" y="28"/>
                </a:cxn>
                <a:cxn ang="0">
                  <a:pos x="13" y="24"/>
                </a:cxn>
                <a:cxn ang="0">
                  <a:pos x="0" y="15"/>
                </a:cxn>
              </a:cxnLst>
              <a:rect l="0" t="0" r="r" b="b"/>
              <a:pathLst>
                <a:path w="44" h="32">
                  <a:moveTo>
                    <a:pt x="0" y="15"/>
                  </a:moveTo>
                  <a:cubicBezTo>
                    <a:pt x="2" y="12"/>
                    <a:pt x="2" y="9"/>
                    <a:pt x="4" y="6"/>
                  </a:cubicBezTo>
                  <a:cubicBezTo>
                    <a:pt x="6" y="4"/>
                    <a:pt x="9" y="5"/>
                    <a:pt x="11" y="3"/>
                  </a:cubicBezTo>
                  <a:cubicBezTo>
                    <a:pt x="14" y="2"/>
                    <a:pt x="16" y="0"/>
                    <a:pt x="20" y="0"/>
                  </a:cubicBezTo>
                  <a:cubicBezTo>
                    <a:pt x="21" y="1"/>
                    <a:pt x="21" y="2"/>
                    <a:pt x="22" y="3"/>
                  </a:cubicBezTo>
                  <a:cubicBezTo>
                    <a:pt x="26" y="6"/>
                    <a:pt x="28" y="7"/>
                    <a:pt x="32" y="10"/>
                  </a:cubicBezTo>
                  <a:cubicBezTo>
                    <a:pt x="35" y="11"/>
                    <a:pt x="36" y="12"/>
                    <a:pt x="39" y="14"/>
                  </a:cubicBezTo>
                  <a:cubicBezTo>
                    <a:pt x="41" y="15"/>
                    <a:pt x="43" y="16"/>
                    <a:pt x="43" y="18"/>
                  </a:cubicBezTo>
                  <a:cubicBezTo>
                    <a:pt x="43" y="23"/>
                    <a:pt x="43" y="23"/>
                    <a:pt x="43" y="23"/>
                  </a:cubicBezTo>
                  <a:cubicBezTo>
                    <a:pt x="43" y="23"/>
                    <a:pt x="43" y="23"/>
                    <a:pt x="43" y="23"/>
                  </a:cubicBezTo>
                  <a:cubicBezTo>
                    <a:pt x="44" y="27"/>
                    <a:pt x="43" y="28"/>
                    <a:pt x="43" y="32"/>
                  </a:cubicBezTo>
                  <a:cubicBezTo>
                    <a:pt x="43" y="32"/>
                    <a:pt x="43" y="32"/>
                    <a:pt x="43" y="32"/>
                  </a:cubicBezTo>
                  <a:cubicBezTo>
                    <a:pt x="41" y="32"/>
                    <a:pt x="40" y="32"/>
                    <a:pt x="38" y="31"/>
                  </a:cubicBezTo>
                  <a:cubicBezTo>
                    <a:pt x="34" y="29"/>
                    <a:pt x="31" y="28"/>
                    <a:pt x="27" y="28"/>
                  </a:cubicBezTo>
                  <a:cubicBezTo>
                    <a:pt x="22" y="27"/>
                    <a:pt x="18" y="28"/>
                    <a:pt x="13" y="24"/>
                  </a:cubicBezTo>
                  <a:cubicBezTo>
                    <a:pt x="8" y="20"/>
                    <a:pt x="5" y="17"/>
                    <a:pt x="0" y="15"/>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3148013" y="3529013"/>
              <a:ext cx="468313" cy="252413"/>
            </a:xfrm>
            <a:custGeom>
              <a:avLst/>
              <a:gdLst/>
              <a:ahLst/>
              <a:cxnLst>
                <a:cxn ang="0">
                  <a:pos x="186" y="23"/>
                </a:cxn>
                <a:cxn ang="0">
                  <a:pos x="180" y="29"/>
                </a:cxn>
                <a:cxn ang="0">
                  <a:pos x="173" y="43"/>
                </a:cxn>
                <a:cxn ang="0">
                  <a:pos x="163" y="43"/>
                </a:cxn>
                <a:cxn ang="0">
                  <a:pos x="155" y="49"/>
                </a:cxn>
                <a:cxn ang="0">
                  <a:pos x="156" y="58"/>
                </a:cxn>
                <a:cxn ang="0">
                  <a:pos x="156" y="75"/>
                </a:cxn>
                <a:cxn ang="0">
                  <a:pos x="158" y="81"/>
                </a:cxn>
                <a:cxn ang="0">
                  <a:pos x="152" y="88"/>
                </a:cxn>
                <a:cxn ang="0">
                  <a:pos x="147" y="95"/>
                </a:cxn>
                <a:cxn ang="0">
                  <a:pos x="132" y="100"/>
                </a:cxn>
                <a:cxn ang="0">
                  <a:pos x="127" y="97"/>
                </a:cxn>
                <a:cxn ang="0">
                  <a:pos x="127" y="97"/>
                </a:cxn>
                <a:cxn ang="0">
                  <a:pos x="127" y="92"/>
                </a:cxn>
                <a:cxn ang="0">
                  <a:pos x="123" y="88"/>
                </a:cxn>
                <a:cxn ang="0">
                  <a:pos x="116" y="84"/>
                </a:cxn>
                <a:cxn ang="0">
                  <a:pos x="106" y="77"/>
                </a:cxn>
                <a:cxn ang="0">
                  <a:pos x="104" y="74"/>
                </a:cxn>
                <a:cxn ang="0">
                  <a:pos x="95" y="77"/>
                </a:cxn>
                <a:cxn ang="0">
                  <a:pos x="88" y="80"/>
                </a:cxn>
                <a:cxn ang="0">
                  <a:pos x="84" y="89"/>
                </a:cxn>
                <a:cxn ang="0">
                  <a:pos x="84" y="89"/>
                </a:cxn>
                <a:cxn ang="0">
                  <a:pos x="78" y="87"/>
                </a:cxn>
                <a:cxn ang="0">
                  <a:pos x="66" y="85"/>
                </a:cxn>
                <a:cxn ang="0">
                  <a:pos x="55" y="82"/>
                </a:cxn>
                <a:cxn ang="0">
                  <a:pos x="49" y="82"/>
                </a:cxn>
                <a:cxn ang="0">
                  <a:pos x="46" y="83"/>
                </a:cxn>
                <a:cxn ang="0">
                  <a:pos x="44" y="82"/>
                </a:cxn>
                <a:cxn ang="0">
                  <a:pos x="26" y="78"/>
                </a:cxn>
                <a:cxn ang="0">
                  <a:pos x="22" y="79"/>
                </a:cxn>
                <a:cxn ang="0">
                  <a:pos x="13" y="76"/>
                </a:cxn>
                <a:cxn ang="0">
                  <a:pos x="10" y="74"/>
                </a:cxn>
                <a:cxn ang="0">
                  <a:pos x="10" y="74"/>
                </a:cxn>
                <a:cxn ang="0">
                  <a:pos x="5" y="63"/>
                </a:cxn>
                <a:cxn ang="0">
                  <a:pos x="0" y="57"/>
                </a:cxn>
                <a:cxn ang="0">
                  <a:pos x="2" y="51"/>
                </a:cxn>
                <a:cxn ang="0">
                  <a:pos x="15" y="46"/>
                </a:cxn>
                <a:cxn ang="0">
                  <a:pos x="17" y="37"/>
                </a:cxn>
                <a:cxn ang="0">
                  <a:pos x="17" y="32"/>
                </a:cxn>
                <a:cxn ang="0">
                  <a:pos x="20" y="24"/>
                </a:cxn>
                <a:cxn ang="0">
                  <a:pos x="20" y="24"/>
                </a:cxn>
                <a:cxn ang="0">
                  <a:pos x="22" y="23"/>
                </a:cxn>
                <a:cxn ang="0">
                  <a:pos x="26" y="26"/>
                </a:cxn>
                <a:cxn ang="0">
                  <a:pos x="37" y="28"/>
                </a:cxn>
                <a:cxn ang="0">
                  <a:pos x="44" y="28"/>
                </a:cxn>
                <a:cxn ang="0">
                  <a:pos x="55" y="26"/>
                </a:cxn>
                <a:cxn ang="0">
                  <a:pos x="67" y="27"/>
                </a:cxn>
                <a:cxn ang="0">
                  <a:pos x="79" y="30"/>
                </a:cxn>
                <a:cxn ang="0">
                  <a:pos x="85" y="30"/>
                </a:cxn>
                <a:cxn ang="0">
                  <a:pos x="89" y="28"/>
                </a:cxn>
                <a:cxn ang="0">
                  <a:pos x="100" y="32"/>
                </a:cxn>
                <a:cxn ang="0">
                  <a:pos x="104" y="30"/>
                </a:cxn>
                <a:cxn ang="0">
                  <a:pos x="119" y="18"/>
                </a:cxn>
                <a:cxn ang="0">
                  <a:pos x="125" y="10"/>
                </a:cxn>
                <a:cxn ang="0">
                  <a:pos x="127" y="4"/>
                </a:cxn>
                <a:cxn ang="0">
                  <a:pos x="133" y="0"/>
                </a:cxn>
                <a:cxn ang="0">
                  <a:pos x="146" y="9"/>
                </a:cxn>
                <a:cxn ang="0">
                  <a:pos x="150" y="15"/>
                </a:cxn>
                <a:cxn ang="0">
                  <a:pos x="161" y="19"/>
                </a:cxn>
                <a:cxn ang="0">
                  <a:pos x="170" y="14"/>
                </a:cxn>
                <a:cxn ang="0">
                  <a:pos x="173" y="15"/>
                </a:cxn>
                <a:cxn ang="0">
                  <a:pos x="179" y="19"/>
                </a:cxn>
                <a:cxn ang="0">
                  <a:pos x="186" y="23"/>
                </a:cxn>
              </a:cxnLst>
              <a:rect l="0" t="0" r="r" b="b"/>
              <a:pathLst>
                <a:path w="186" h="100">
                  <a:moveTo>
                    <a:pt x="186" y="23"/>
                  </a:moveTo>
                  <a:cubicBezTo>
                    <a:pt x="184" y="25"/>
                    <a:pt x="181" y="26"/>
                    <a:pt x="180" y="29"/>
                  </a:cubicBezTo>
                  <a:cubicBezTo>
                    <a:pt x="179" y="35"/>
                    <a:pt x="179" y="43"/>
                    <a:pt x="173" y="43"/>
                  </a:cubicBezTo>
                  <a:cubicBezTo>
                    <a:pt x="169" y="43"/>
                    <a:pt x="167" y="43"/>
                    <a:pt x="163" y="43"/>
                  </a:cubicBezTo>
                  <a:cubicBezTo>
                    <a:pt x="159" y="43"/>
                    <a:pt x="155" y="45"/>
                    <a:pt x="155" y="49"/>
                  </a:cubicBezTo>
                  <a:cubicBezTo>
                    <a:pt x="155" y="53"/>
                    <a:pt x="156" y="55"/>
                    <a:pt x="156" y="58"/>
                  </a:cubicBezTo>
                  <a:cubicBezTo>
                    <a:pt x="156" y="75"/>
                    <a:pt x="156" y="75"/>
                    <a:pt x="156" y="75"/>
                  </a:cubicBezTo>
                  <a:cubicBezTo>
                    <a:pt x="156" y="78"/>
                    <a:pt x="158" y="79"/>
                    <a:pt x="158" y="81"/>
                  </a:cubicBezTo>
                  <a:cubicBezTo>
                    <a:pt x="158" y="84"/>
                    <a:pt x="154" y="85"/>
                    <a:pt x="152" y="88"/>
                  </a:cubicBezTo>
                  <a:cubicBezTo>
                    <a:pt x="150" y="91"/>
                    <a:pt x="149" y="93"/>
                    <a:pt x="147" y="95"/>
                  </a:cubicBezTo>
                  <a:cubicBezTo>
                    <a:pt x="142" y="98"/>
                    <a:pt x="138" y="100"/>
                    <a:pt x="132" y="100"/>
                  </a:cubicBezTo>
                  <a:cubicBezTo>
                    <a:pt x="130" y="100"/>
                    <a:pt x="129" y="99"/>
                    <a:pt x="127" y="97"/>
                  </a:cubicBezTo>
                  <a:cubicBezTo>
                    <a:pt x="127" y="97"/>
                    <a:pt x="127" y="97"/>
                    <a:pt x="127" y="97"/>
                  </a:cubicBezTo>
                  <a:cubicBezTo>
                    <a:pt x="127" y="92"/>
                    <a:pt x="127" y="92"/>
                    <a:pt x="127" y="92"/>
                  </a:cubicBezTo>
                  <a:cubicBezTo>
                    <a:pt x="127" y="90"/>
                    <a:pt x="125" y="89"/>
                    <a:pt x="123" y="88"/>
                  </a:cubicBezTo>
                  <a:cubicBezTo>
                    <a:pt x="120" y="86"/>
                    <a:pt x="119" y="85"/>
                    <a:pt x="116" y="84"/>
                  </a:cubicBezTo>
                  <a:cubicBezTo>
                    <a:pt x="112" y="81"/>
                    <a:pt x="110" y="80"/>
                    <a:pt x="106" y="77"/>
                  </a:cubicBezTo>
                  <a:cubicBezTo>
                    <a:pt x="105" y="76"/>
                    <a:pt x="105" y="75"/>
                    <a:pt x="104" y="74"/>
                  </a:cubicBezTo>
                  <a:cubicBezTo>
                    <a:pt x="100" y="74"/>
                    <a:pt x="98" y="76"/>
                    <a:pt x="95" y="77"/>
                  </a:cubicBezTo>
                  <a:cubicBezTo>
                    <a:pt x="93" y="79"/>
                    <a:pt x="90" y="78"/>
                    <a:pt x="88" y="80"/>
                  </a:cubicBezTo>
                  <a:cubicBezTo>
                    <a:pt x="86" y="83"/>
                    <a:pt x="86" y="86"/>
                    <a:pt x="84" y="89"/>
                  </a:cubicBezTo>
                  <a:cubicBezTo>
                    <a:pt x="84" y="89"/>
                    <a:pt x="84" y="89"/>
                    <a:pt x="84" y="89"/>
                  </a:cubicBezTo>
                  <a:cubicBezTo>
                    <a:pt x="82" y="88"/>
                    <a:pt x="80" y="87"/>
                    <a:pt x="78" y="87"/>
                  </a:cubicBezTo>
                  <a:cubicBezTo>
                    <a:pt x="73" y="85"/>
                    <a:pt x="71" y="86"/>
                    <a:pt x="66" y="85"/>
                  </a:cubicBezTo>
                  <a:cubicBezTo>
                    <a:pt x="62" y="84"/>
                    <a:pt x="59" y="82"/>
                    <a:pt x="55" y="82"/>
                  </a:cubicBezTo>
                  <a:cubicBezTo>
                    <a:pt x="49" y="82"/>
                    <a:pt x="49" y="82"/>
                    <a:pt x="49" y="82"/>
                  </a:cubicBezTo>
                  <a:cubicBezTo>
                    <a:pt x="48" y="82"/>
                    <a:pt x="47" y="83"/>
                    <a:pt x="46" y="83"/>
                  </a:cubicBezTo>
                  <a:cubicBezTo>
                    <a:pt x="45" y="83"/>
                    <a:pt x="45" y="83"/>
                    <a:pt x="44" y="82"/>
                  </a:cubicBezTo>
                  <a:cubicBezTo>
                    <a:pt x="44" y="74"/>
                    <a:pt x="33" y="78"/>
                    <a:pt x="26" y="78"/>
                  </a:cubicBezTo>
                  <a:cubicBezTo>
                    <a:pt x="24" y="78"/>
                    <a:pt x="23" y="79"/>
                    <a:pt x="22" y="79"/>
                  </a:cubicBezTo>
                  <a:cubicBezTo>
                    <a:pt x="18" y="79"/>
                    <a:pt x="14" y="80"/>
                    <a:pt x="13" y="76"/>
                  </a:cubicBezTo>
                  <a:cubicBezTo>
                    <a:pt x="12" y="73"/>
                    <a:pt x="12" y="73"/>
                    <a:pt x="10" y="74"/>
                  </a:cubicBezTo>
                  <a:cubicBezTo>
                    <a:pt x="10" y="74"/>
                    <a:pt x="10" y="74"/>
                    <a:pt x="10" y="74"/>
                  </a:cubicBezTo>
                  <a:cubicBezTo>
                    <a:pt x="8" y="70"/>
                    <a:pt x="7" y="68"/>
                    <a:pt x="5" y="63"/>
                  </a:cubicBezTo>
                  <a:cubicBezTo>
                    <a:pt x="3" y="61"/>
                    <a:pt x="0" y="60"/>
                    <a:pt x="0" y="57"/>
                  </a:cubicBezTo>
                  <a:cubicBezTo>
                    <a:pt x="0" y="55"/>
                    <a:pt x="1" y="53"/>
                    <a:pt x="2" y="51"/>
                  </a:cubicBezTo>
                  <a:cubicBezTo>
                    <a:pt x="5" y="46"/>
                    <a:pt x="10" y="49"/>
                    <a:pt x="15" y="46"/>
                  </a:cubicBezTo>
                  <a:cubicBezTo>
                    <a:pt x="17" y="44"/>
                    <a:pt x="17" y="41"/>
                    <a:pt x="17" y="37"/>
                  </a:cubicBezTo>
                  <a:cubicBezTo>
                    <a:pt x="17" y="32"/>
                    <a:pt x="17" y="32"/>
                    <a:pt x="17" y="32"/>
                  </a:cubicBezTo>
                  <a:cubicBezTo>
                    <a:pt x="17" y="29"/>
                    <a:pt x="19" y="27"/>
                    <a:pt x="20" y="24"/>
                  </a:cubicBezTo>
                  <a:cubicBezTo>
                    <a:pt x="20" y="24"/>
                    <a:pt x="20" y="24"/>
                    <a:pt x="20" y="24"/>
                  </a:cubicBezTo>
                  <a:cubicBezTo>
                    <a:pt x="20" y="23"/>
                    <a:pt x="21" y="23"/>
                    <a:pt x="22" y="23"/>
                  </a:cubicBezTo>
                  <a:cubicBezTo>
                    <a:pt x="24" y="23"/>
                    <a:pt x="24" y="25"/>
                    <a:pt x="26" y="26"/>
                  </a:cubicBezTo>
                  <a:cubicBezTo>
                    <a:pt x="29" y="29"/>
                    <a:pt x="32" y="28"/>
                    <a:pt x="37" y="28"/>
                  </a:cubicBezTo>
                  <a:cubicBezTo>
                    <a:pt x="39" y="28"/>
                    <a:pt x="41" y="29"/>
                    <a:pt x="44" y="28"/>
                  </a:cubicBezTo>
                  <a:cubicBezTo>
                    <a:pt x="51" y="25"/>
                    <a:pt x="45" y="23"/>
                    <a:pt x="55" y="26"/>
                  </a:cubicBezTo>
                  <a:cubicBezTo>
                    <a:pt x="59" y="28"/>
                    <a:pt x="62" y="27"/>
                    <a:pt x="67" y="27"/>
                  </a:cubicBezTo>
                  <a:cubicBezTo>
                    <a:pt x="72" y="28"/>
                    <a:pt x="74" y="30"/>
                    <a:pt x="79" y="30"/>
                  </a:cubicBezTo>
                  <a:cubicBezTo>
                    <a:pt x="85" y="30"/>
                    <a:pt x="85" y="30"/>
                    <a:pt x="85" y="30"/>
                  </a:cubicBezTo>
                  <a:cubicBezTo>
                    <a:pt x="87" y="30"/>
                    <a:pt x="88" y="28"/>
                    <a:pt x="89" y="28"/>
                  </a:cubicBezTo>
                  <a:cubicBezTo>
                    <a:pt x="94" y="28"/>
                    <a:pt x="96" y="32"/>
                    <a:pt x="100" y="32"/>
                  </a:cubicBezTo>
                  <a:cubicBezTo>
                    <a:pt x="102" y="32"/>
                    <a:pt x="103" y="31"/>
                    <a:pt x="104" y="30"/>
                  </a:cubicBezTo>
                  <a:cubicBezTo>
                    <a:pt x="111" y="28"/>
                    <a:pt x="115" y="25"/>
                    <a:pt x="119" y="18"/>
                  </a:cubicBezTo>
                  <a:cubicBezTo>
                    <a:pt x="121" y="14"/>
                    <a:pt x="122" y="12"/>
                    <a:pt x="125" y="10"/>
                  </a:cubicBezTo>
                  <a:cubicBezTo>
                    <a:pt x="127" y="8"/>
                    <a:pt x="126" y="6"/>
                    <a:pt x="127" y="4"/>
                  </a:cubicBezTo>
                  <a:cubicBezTo>
                    <a:pt x="129" y="2"/>
                    <a:pt x="130" y="0"/>
                    <a:pt x="133" y="0"/>
                  </a:cubicBezTo>
                  <a:cubicBezTo>
                    <a:pt x="139" y="0"/>
                    <a:pt x="143" y="4"/>
                    <a:pt x="146" y="9"/>
                  </a:cubicBezTo>
                  <a:cubicBezTo>
                    <a:pt x="148" y="11"/>
                    <a:pt x="148" y="13"/>
                    <a:pt x="150" y="15"/>
                  </a:cubicBezTo>
                  <a:cubicBezTo>
                    <a:pt x="154" y="18"/>
                    <a:pt x="156" y="19"/>
                    <a:pt x="161" y="19"/>
                  </a:cubicBezTo>
                  <a:cubicBezTo>
                    <a:pt x="165" y="19"/>
                    <a:pt x="166" y="14"/>
                    <a:pt x="170" y="14"/>
                  </a:cubicBezTo>
                  <a:cubicBezTo>
                    <a:pt x="171" y="14"/>
                    <a:pt x="172" y="15"/>
                    <a:pt x="173" y="15"/>
                  </a:cubicBezTo>
                  <a:cubicBezTo>
                    <a:pt x="176" y="17"/>
                    <a:pt x="177" y="18"/>
                    <a:pt x="179" y="19"/>
                  </a:cubicBezTo>
                  <a:cubicBezTo>
                    <a:pt x="182" y="21"/>
                    <a:pt x="184" y="23"/>
                    <a:pt x="186" y="23"/>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2798763" y="3473450"/>
              <a:ext cx="398463" cy="269875"/>
            </a:xfrm>
            <a:custGeom>
              <a:avLst/>
              <a:gdLst/>
              <a:ahLst/>
              <a:cxnLst>
                <a:cxn ang="0">
                  <a:pos x="158" y="46"/>
                </a:cxn>
                <a:cxn ang="0">
                  <a:pos x="155" y="54"/>
                </a:cxn>
                <a:cxn ang="0">
                  <a:pos x="155" y="59"/>
                </a:cxn>
                <a:cxn ang="0">
                  <a:pos x="153" y="68"/>
                </a:cxn>
                <a:cxn ang="0">
                  <a:pos x="140" y="73"/>
                </a:cxn>
                <a:cxn ang="0">
                  <a:pos x="138" y="79"/>
                </a:cxn>
                <a:cxn ang="0">
                  <a:pos x="143" y="85"/>
                </a:cxn>
                <a:cxn ang="0">
                  <a:pos x="148" y="96"/>
                </a:cxn>
                <a:cxn ang="0">
                  <a:pos x="148" y="96"/>
                </a:cxn>
                <a:cxn ang="0">
                  <a:pos x="143" y="99"/>
                </a:cxn>
                <a:cxn ang="0">
                  <a:pos x="137" y="101"/>
                </a:cxn>
                <a:cxn ang="0">
                  <a:pos x="132" y="100"/>
                </a:cxn>
                <a:cxn ang="0">
                  <a:pos x="123" y="107"/>
                </a:cxn>
                <a:cxn ang="0">
                  <a:pos x="96" y="100"/>
                </a:cxn>
                <a:cxn ang="0">
                  <a:pos x="78" y="95"/>
                </a:cxn>
                <a:cxn ang="0">
                  <a:pos x="70" y="90"/>
                </a:cxn>
                <a:cxn ang="0">
                  <a:pos x="65" y="89"/>
                </a:cxn>
                <a:cxn ang="0">
                  <a:pos x="55" y="86"/>
                </a:cxn>
                <a:cxn ang="0">
                  <a:pos x="41" y="84"/>
                </a:cxn>
                <a:cxn ang="0">
                  <a:pos x="36" y="84"/>
                </a:cxn>
                <a:cxn ang="0">
                  <a:pos x="21" y="81"/>
                </a:cxn>
                <a:cxn ang="0">
                  <a:pos x="12" y="81"/>
                </a:cxn>
                <a:cxn ang="0">
                  <a:pos x="5" y="79"/>
                </a:cxn>
                <a:cxn ang="0">
                  <a:pos x="0" y="79"/>
                </a:cxn>
                <a:cxn ang="0">
                  <a:pos x="0" y="74"/>
                </a:cxn>
                <a:cxn ang="0">
                  <a:pos x="8" y="61"/>
                </a:cxn>
                <a:cxn ang="0">
                  <a:pos x="5" y="57"/>
                </a:cxn>
                <a:cxn ang="0">
                  <a:pos x="5" y="57"/>
                </a:cxn>
                <a:cxn ang="0">
                  <a:pos x="4" y="55"/>
                </a:cxn>
                <a:cxn ang="0">
                  <a:pos x="6" y="49"/>
                </a:cxn>
                <a:cxn ang="0">
                  <a:pos x="2" y="33"/>
                </a:cxn>
                <a:cxn ang="0">
                  <a:pos x="9" y="22"/>
                </a:cxn>
                <a:cxn ang="0">
                  <a:pos x="21" y="20"/>
                </a:cxn>
                <a:cxn ang="0">
                  <a:pos x="21" y="20"/>
                </a:cxn>
                <a:cxn ang="0">
                  <a:pos x="31" y="20"/>
                </a:cxn>
                <a:cxn ang="0">
                  <a:pos x="33" y="18"/>
                </a:cxn>
                <a:cxn ang="0">
                  <a:pos x="36" y="14"/>
                </a:cxn>
                <a:cxn ang="0">
                  <a:pos x="43" y="2"/>
                </a:cxn>
                <a:cxn ang="0">
                  <a:pos x="43" y="2"/>
                </a:cxn>
                <a:cxn ang="0">
                  <a:pos x="44" y="2"/>
                </a:cxn>
                <a:cxn ang="0">
                  <a:pos x="49" y="2"/>
                </a:cxn>
                <a:cxn ang="0">
                  <a:pos x="56" y="0"/>
                </a:cxn>
                <a:cxn ang="0">
                  <a:pos x="68" y="5"/>
                </a:cxn>
                <a:cxn ang="0">
                  <a:pos x="72" y="10"/>
                </a:cxn>
                <a:cxn ang="0">
                  <a:pos x="78" y="11"/>
                </a:cxn>
                <a:cxn ang="0">
                  <a:pos x="85" y="9"/>
                </a:cxn>
                <a:cxn ang="0">
                  <a:pos x="92" y="12"/>
                </a:cxn>
                <a:cxn ang="0">
                  <a:pos x="107" y="17"/>
                </a:cxn>
                <a:cxn ang="0">
                  <a:pos x="109" y="14"/>
                </a:cxn>
                <a:cxn ang="0">
                  <a:pos x="113" y="13"/>
                </a:cxn>
                <a:cxn ang="0">
                  <a:pos x="125" y="21"/>
                </a:cxn>
                <a:cxn ang="0">
                  <a:pos x="131" y="26"/>
                </a:cxn>
                <a:cxn ang="0">
                  <a:pos x="133" y="41"/>
                </a:cxn>
                <a:cxn ang="0">
                  <a:pos x="141" y="45"/>
                </a:cxn>
                <a:cxn ang="0">
                  <a:pos x="146" y="46"/>
                </a:cxn>
                <a:cxn ang="0">
                  <a:pos x="149" y="45"/>
                </a:cxn>
                <a:cxn ang="0">
                  <a:pos x="155" y="48"/>
                </a:cxn>
                <a:cxn ang="0">
                  <a:pos x="158" y="46"/>
                </a:cxn>
              </a:cxnLst>
              <a:rect l="0" t="0" r="r" b="b"/>
              <a:pathLst>
                <a:path w="158" h="107">
                  <a:moveTo>
                    <a:pt x="158" y="46"/>
                  </a:moveTo>
                  <a:cubicBezTo>
                    <a:pt x="157" y="49"/>
                    <a:pt x="155" y="51"/>
                    <a:pt x="155" y="54"/>
                  </a:cubicBezTo>
                  <a:cubicBezTo>
                    <a:pt x="155" y="59"/>
                    <a:pt x="155" y="59"/>
                    <a:pt x="155" y="59"/>
                  </a:cubicBezTo>
                  <a:cubicBezTo>
                    <a:pt x="155" y="63"/>
                    <a:pt x="155" y="66"/>
                    <a:pt x="153" y="68"/>
                  </a:cubicBezTo>
                  <a:cubicBezTo>
                    <a:pt x="148" y="71"/>
                    <a:pt x="143" y="68"/>
                    <a:pt x="140" y="73"/>
                  </a:cubicBezTo>
                  <a:cubicBezTo>
                    <a:pt x="139" y="75"/>
                    <a:pt x="138" y="77"/>
                    <a:pt x="138" y="79"/>
                  </a:cubicBezTo>
                  <a:cubicBezTo>
                    <a:pt x="138" y="82"/>
                    <a:pt x="141" y="83"/>
                    <a:pt x="143" y="85"/>
                  </a:cubicBezTo>
                  <a:cubicBezTo>
                    <a:pt x="145" y="90"/>
                    <a:pt x="146" y="92"/>
                    <a:pt x="148" y="96"/>
                  </a:cubicBezTo>
                  <a:cubicBezTo>
                    <a:pt x="148" y="96"/>
                    <a:pt x="148" y="96"/>
                    <a:pt x="148" y="96"/>
                  </a:cubicBezTo>
                  <a:cubicBezTo>
                    <a:pt x="147" y="97"/>
                    <a:pt x="145" y="98"/>
                    <a:pt x="143" y="99"/>
                  </a:cubicBezTo>
                  <a:cubicBezTo>
                    <a:pt x="141" y="99"/>
                    <a:pt x="139" y="101"/>
                    <a:pt x="137" y="101"/>
                  </a:cubicBezTo>
                  <a:cubicBezTo>
                    <a:pt x="135" y="101"/>
                    <a:pt x="134" y="100"/>
                    <a:pt x="132" y="100"/>
                  </a:cubicBezTo>
                  <a:cubicBezTo>
                    <a:pt x="128" y="100"/>
                    <a:pt x="128" y="107"/>
                    <a:pt x="123" y="107"/>
                  </a:cubicBezTo>
                  <a:cubicBezTo>
                    <a:pt x="112" y="107"/>
                    <a:pt x="106" y="104"/>
                    <a:pt x="96" y="100"/>
                  </a:cubicBezTo>
                  <a:cubicBezTo>
                    <a:pt x="89" y="97"/>
                    <a:pt x="84" y="97"/>
                    <a:pt x="78" y="95"/>
                  </a:cubicBezTo>
                  <a:cubicBezTo>
                    <a:pt x="74" y="94"/>
                    <a:pt x="73" y="92"/>
                    <a:pt x="70" y="90"/>
                  </a:cubicBezTo>
                  <a:cubicBezTo>
                    <a:pt x="69" y="89"/>
                    <a:pt x="67" y="89"/>
                    <a:pt x="65" y="89"/>
                  </a:cubicBezTo>
                  <a:cubicBezTo>
                    <a:pt x="61" y="88"/>
                    <a:pt x="59" y="87"/>
                    <a:pt x="55" y="86"/>
                  </a:cubicBezTo>
                  <a:cubicBezTo>
                    <a:pt x="50" y="85"/>
                    <a:pt x="47" y="84"/>
                    <a:pt x="41" y="84"/>
                  </a:cubicBezTo>
                  <a:cubicBezTo>
                    <a:pt x="36" y="84"/>
                    <a:pt x="36" y="84"/>
                    <a:pt x="36" y="84"/>
                  </a:cubicBezTo>
                  <a:cubicBezTo>
                    <a:pt x="31" y="84"/>
                    <a:pt x="27" y="81"/>
                    <a:pt x="21" y="81"/>
                  </a:cubicBezTo>
                  <a:cubicBezTo>
                    <a:pt x="12" y="81"/>
                    <a:pt x="12" y="81"/>
                    <a:pt x="12" y="81"/>
                  </a:cubicBezTo>
                  <a:cubicBezTo>
                    <a:pt x="9" y="81"/>
                    <a:pt x="8" y="79"/>
                    <a:pt x="5" y="79"/>
                  </a:cubicBezTo>
                  <a:cubicBezTo>
                    <a:pt x="0" y="79"/>
                    <a:pt x="0" y="79"/>
                    <a:pt x="0" y="79"/>
                  </a:cubicBezTo>
                  <a:cubicBezTo>
                    <a:pt x="0" y="77"/>
                    <a:pt x="0" y="76"/>
                    <a:pt x="0" y="74"/>
                  </a:cubicBezTo>
                  <a:cubicBezTo>
                    <a:pt x="0" y="68"/>
                    <a:pt x="8" y="67"/>
                    <a:pt x="8" y="61"/>
                  </a:cubicBezTo>
                  <a:cubicBezTo>
                    <a:pt x="8" y="58"/>
                    <a:pt x="7" y="57"/>
                    <a:pt x="5" y="57"/>
                  </a:cubicBezTo>
                  <a:cubicBezTo>
                    <a:pt x="5" y="57"/>
                    <a:pt x="5" y="57"/>
                    <a:pt x="5" y="57"/>
                  </a:cubicBezTo>
                  <a:cubicBezTo>
                    <a:pt x="5" y="56"/>
                    <a:pt x="4" y="56"/>
                    <a:pt x="4" y="55"/>
                  </a:cubicBezTo>
                  <a:cubicBezTo>
                    <a:pt x="4" y="53"/>
                    <a:pt x="6" y="52"/>
                    <a:pt x="6" y="49"/>
                  </a:cubicBezTo>
                  <a:cubicBezTo>
                    <a:pt x="6" y="43"/>
                    <a:pt x="2" y="40"/>
                    <a:pt x="2" y="33"/>
                  </a:cubicBezTo>
                  <a:cubicBezTo>
                    <a:pt x="2" y="28"/>
                    <a:pt x="3" y="22"/>
                    <a:pt x="9" y="22"/>
                  </a:cubicBezTo>
                  <a:cubicBezTo>
                    <a:pt x="14" y="21"/>
                    <a:pt x="17" y="23"/>
                    <a:pt x="21" y="20"/>
                  </a:cubicBezTo>
                  <a:cubicBezTo>
                    <a:pt x="21" y="20"/>
                    <a:pt x="21" y="20"/>
                    <a:pt x="21" y="20"/>
                  </a:cubicBezTo>
                  <a:cubicBezTo>
                    <a:pt x="25" y="20"/>
                    <a:pt x="27" y="20"/>
                    <a:pt x="31" y="20"/>
                  </a:cubicBezTo>
                  <a:cubicBezTo>
                    <a:pt x="32" y="20"/>
                    <a:pt x="32" y="18"/>
                    <a:pt x="33" y="18"/>
                  </a:cubicBezTo>
                  <a:cubicBezTo>
                    <a:pt x="34" y="17"/>
                    <a:pt x="35" y="16"/>
                    <a:pt x="36" y="14"/>
                  </a:cubicBezTo>
                  <a:cubicBezTo>
                    <a:pt x="40" y="10"/>
                    <a:pt x="41" y="7"/>
                    <a:pt x="43" y="2"/>
                  </a:cubicBezTo>
                  <a:cubicBezTo>
                    <a:pt x="43" y="2"/>
                    <a:pt x="43" y="2"/>
                    <a:pt x="43" y="2"/>
                  </a:cubicBezTo>
                  <a:cubicBezTo>
                    <a:pt x="43" y="2"/>
                    <a:pt x="44" y="2"/>
                    <a:pt x="44" y="2"/>
                  </a:cubicBezTo>
                  <a:cubicBezTo>
                    <a:pt x="49" y="2"/>
                    <a:pt x="49" y="2"/>
                    <a:pt x="49" y="2"/>
                  </a:cubicBezTo>
                  <a:cubicBezTo>
                    <a:pt x="52" y="2"/>
                    <a:pt x="53" y="0"/>
                    <a:pt x="56" y="0"/>
                  </a:cubicBezTo>
                  <a:cubicBezTo>
                    <a:pt x="61" y="0"/>
                    <a:pt x="64" y="2"/>
                    <a:pt x="68" y="5"/>
                  </a:cubicBezTo>
                  <a:cubicBezTo>
                    <a:pt x="70" y="6"/>
                    <a:pt x="70" y="8"/>
                    <a:pt x="72" y="10"/>
                  </a:cubicBezTo>
                  <a:cubicBezTo>
                    <a:pt x="74" y="12"/>
                    <a:pt x="75" y="11"/>
                    <a:pt x="78" y="11"/>
                  </a:cubicBezTo>
                  <a:cubicBezTo>
                    <a:pt x="81" y="11"/>
                    <a:pt x="82" y="9"/>
                    <a:pt x="85" y="9"/>
                  </a:cubicBezTo>
                  <a:cubicBezTo>
                    <a:pt x="88" y="9"/>
                    <a:pt x="89" y="11"/>
                    <a:pt x="92" y="12"/>
                  </a:cubicBezTo>
                  <a:cubicBezTo>
                    <a:pt x="98" y="15"/>
                    <a:pt x="101" y="17"/>
                    <a:pt x="107" y="17"/>
                  </a:cubicBezTo>
                  <a:cubicBezTo>
                    <a:pt x="109" y="17"/>
                    <a:pt x="109" y="15"/>
                    <a:pt x="109" y="14"/>
                  </a:cubicBezTo>
                  <a:cubicBezTo>
                    <a:pt x="110" y="13"/>
                    <a:pt x="111" y="13"/>
                    <a:pt x="113" y="13"/>
                  </a:cubicBezTo>
                  <a:cubicBezTo>
                    <a:pt x="119" y="13"/>
                    <a:pt x="122" y="16"/>
                    <a:pt x="125" y="21"/>
                  </a:cubicBezTo>
                  <a:cubicBezTo>
                    <a:pt x="126" y="24"/>
                    <a:pt x="130" y="23"/>
                    <a:pt x="131" y="26"/>
                  </a:cubicBezTo>
                  <a:cubicBezTo>
                    <a:pt x="132" y="32"/>
                    <a:pt x="130" y="36"/>
                    <a:pt x="133" y="41"/>
                  </a:cubicBezTo>
                  <a:cubicBezTo>
                    <a:pt x="135" y="44"/>
                    <a:pt x="137" y="44"/>
                    <a:pt x="141" y="45"/>
                  </a:cubicBezTo>
                  <a:cubicBezTo>
                    <a:pt x="143" y="46"/>
                    <a:pt x="144" y="46"/>
                    <a:pt x="146" y="46"/>
                  </a:cubicBezTo>
                  <a:cubicBezTo>
                    <a:pt x="147" y="46"/>
                    <a:pt x="148" y="45"/>
                    <a:pt x="149" y="45"/>
                  </a:cubicBezTo>
                  <a:cubicBezTo>
                    <a:pt x="152" y="45"/>
                    <a:pt x="152" y="48"/>
                    <a:pt x="155" y="48"/>
                  </a:cubicBezTo>
                  <a:cubicBezTo>
                    <a:pt x="156" y="48"/>
                    <a:pt x="157" y="47"/>
                    <a:pt x="158" y="46"/>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2678113" y="3449638"/>
              <a:ext cx="174625" cy="169863"/>
            </a:xfrm>
            <a:custGeom>
              <a:avLst/>
              <a:gdLst/>
              <a:ahLst/>
              <a:cxnLst>
                <a:cxn ang="0">
                  <a:pos x="53" y="66"/>
                </a:cxn>
                <a:cxn ang="0">
                  <a:pos x="52" y="64"/>
                </a:cxn>
                <a:cxn ang="0">
                  <a:pos x="54" y="58"/>
                </a:cxn>
                <a:cxn ang="0">
                  <a:pos x="50" y="42"/>
                </a:cxn>
                <a:cxn ang="0">
                  <a:pos x="57" y="31"/>
                </a:cxn>
                <a:cxn ang="0">
                  <a:pos x="69" y="29"/>
                </a:cxn>
                <a:cxn ang="0">
                  <a:pos x="69" y="29"/>
                </a:cxn>
                <a:cxn ang="0">
                  <a:pos x="65" y="17"/>
                </a:cxn>
                <a:cxn ang="0">
                  <a:pos x="67" y="12"/>
                </a:cxn>
                <a:cxn ang="0">
                  <a:pos x="67" y="12"/>
                </a:cxn>
                <a:cxn ang="0">
                  <a:pos x="64" y="10"/>
                </a:cxn>
                <a:cxn ang="0">
                  <a:pos x="61" y="7"/>
                </a:cxn>
                <a:cxn ang="0">
                  <a:pos x="55" y="9"/>
                </a:cxn>
                <a:cxn ang="0">
                  <a:pos x="45" y="6"/>
                </a:cxn>
                <a:cxn ang="0">
                  <a:pos x="42" y="4"/>
                </a:cxn>
                <a:cxn ang="0">
                  <a:pos x="36" y="4"/>
                </a:cxn>
                <a:cxn ang="0">
                  <a:pos x="25" y="1"/>
                </a:cxn>
                <a:cxn ang="0">
                  <a:pos x="14" y="29"/>
                </a:cxn>
                <a:cxn ang="0">
                  <a:pos x="8" y="42"/>
                </a:cxn>
                <a:cxn ang="0">
                  <a:pos x="7" y="46"/>
                </a:cxn>
                <a:cxn ang="0">
                  <a:pos x="1" y="52"/>
                </a:cxn>
                <a:cxn ang="0">
                  <a:pos x="0" y="57"/>
                </a:cxn>
                <a:cxn ang="0">
                  <a:pos x="0" y="58"/>
                </a:cxn>
                <a:cxn ang="0">
                  <a:pos x="13" y="58"/>
                </a:cxn>
                <a:cxn ang="0">
                  <a:pos x="19" y="56"/>
                </a:cxn>
                <a:cxn ang="0">
                  <a:pos x="20" y="55"/>
                </a:cxn>
                <a:cxn ang="0">
                  <a:pos x="26" y="55"/>
                </a:cxn>
                <a:cxn ang="0">
                  <a:pos x="32" y="60"/>
                </a:cxn>
                <a:cxn ang="0">
                  <a:pos x="48" y="67"/>
                </a:cxn>
                <a:cxn ang="0">
                  <a:pos x="52" y="66"/>
                </a:cxn>
                <a:cxn ang="0">
                  <a:pos x="53" y="66"/>
                </a:cxn>
              </a:cxnLst>
              <a:rect l="0" t="0" r="r" b="b"/>
              <a:pathLst>
                <a:path w="69" h="67">
                  <a:moveTo>
                    <a:pt x="53" y="66"/>
                  </a:moveTo>
                  <a:cubicBezTo>
                    <a:pt x="53" y="65"/>
                    <a:pt x="52" y="65"/>
                    <a:pt x="52" y="64"/>
                  </a:cubicBezTo>
                  <a:cubicBezTo>
                    <a:pt x="52" y="62"/>
                    <a:pt x="54" y="61"/>
                    <a:pt x="54" y="58"/>
                  </a:cubicBezTo>
                  <a:cubicBezTo>
                    <a:pt x="54" y="52"/>
                    <a:pt x="50" y="49"/>
                    <a:pt x="50" y="42"/>
                  </a:cubicBezTo>
                  <a:cubicBezTo>
                    <a:pt x="50" y="37"/>
                    <a:pt x="51" y="31"/>
                    <a:pt x="57" y="31"/>
                  </a:cubicBezTo>
                  <a:cubicBezTo>
                    <a:pt x="62" y="30"/>
                    <a:pt x="65" y="32"/>
                    <a:pt x="69" y="29"/>
                  </a:cubicBezTo>
                  <a:cubicBezTo>
                    <a:pt x="69" y="29"/>
                    <a:pt x="69" y="29"/>
                    <a:pt x="69" y="29"/>
                  </a:cubicBezTo>
                  <a:cubicBezTo>
                    <a:pt x="66" y="25"/>
                    <a:pt x="65" y="22"/>
                    <a:pt x="65" y="17"/>
                  </a:cubicBezTo>
                  <a:cubicBezTo>
                    <a:pt x="65" y="15"/>
                    <a:pt x="66" y="13"/>
                    <a:pt x="67" y="12"/>
                  </a:cubicBezTo>
                  <a:cubicBezTo>
                    <a:pt x="67" y="12"/>
                    <a:pt x="67" y="12"/>
                    <a:pt x="67" y="12"/>
                  </a:cubicBezTo>
                  <a:cubicBezTo>
                    <a:pt x="66" y="12"/>
                    <a:pt x="65" y="11"/>
                    <a:pt x="64" y="10"/>
                  </a:cubicBezTo>
                  <a:cubicBezTo>
                    <a:pt x="63" y="9"/>
                    <a:pt x="63" y="7"/>
                    <a:pt x="61" y="7"/>
                  </a:cubicBezTo>
                  <a:cubicBezTo>
                    <a:pt x="59" y="7"/>
                    <a:pt x="58" y="9"/>
                    <a:pt x="55" y="9"/>
                  </a:cubicBezTo>
                  <a:cubicBezTo>
                    <a:pt x="51" y="9"/>
                    <a:pt x="49" y="7"/>
                    <a:pt x="45" y="6"/>
                  </a:cubicBezTo>
                  <a:cubicBezTo>
                    <a:pt x="44" y="5"/>
                    <a:pt x="43" y="4"/>
                    <a:pt x="42" y="4"/>
                  </a:cubicBezTo>
                  <a:cubicBezTo>
                    <a:pt x="36" y="4"/>
                    <a:pt x="36" y="4"/>
                    <a:pt x="36" y="4"/>
                  </a:cubicBezTo>
                  <a:cubicBezTo>
                    <a:pt x="30" y="4"/>
                    <a:pt x="32" y="0"/>
                    <a:pt x="25" y="1"/>
                  </a:cubicBezTo>
                  <a:cubicBezTo>
                    <a:pt x="17" y="10"/>
                    <a:pt x="16" y="18"/>
                    <a:pt x="14" y="29"/>
                  </a:cubicBezTo>
                  <a:cubicBezTo>
                    <a:pt x="13" y="34"/>
                    <a:pt x="10" y="37"/>
                    <a:pt x="8" y="42"/>
                  </a:cubicBezTo>
                  <a:cubicBezTo>
                    <a:pt x="7" y="43"/>
                    <a:pt x="7" y="45"/>
                    <a:pt x="7" y="46"/>
                  </a:cubicBezTo>
                  <a:cubicBezTo>
                    <a:pt x="5" y="49"/>
                    <a:pt x="3" y="49"/>
                    <a:pt x="1" y="52"/>
                  </a:cubicBezTo>
                  <a:cubicBezTo>
                    <a:pt x="0" y="53"/>
                    <a:pt x="1" y="55"/>
                    <a:pt x="0" y="57"/>
                  </a:cubicBezTo>
                  <a:cubicBezTo>
                    <a:pt x="0" y="58"/>
                    <a:pt x="0" y="58"/>
                    <a:pt x="0" y="58"/>
                  </a:cubicBezTo>
                  <a:cubicBezTo>
                    <a:pt x="5" y="58"/>
                    <a:pt x="8" y="58"/>
                    <a:pt x="13" y="58"/>
                  </a:cubicBezTo>
                  <a:cubicBezTo>
                    <a:pt x="16" y="58"/>
                    <a:pt x="17" y="57"/>
                    <a:pt x="19" y="56"/>
                  </a:cubicBezTo>
                  <a:cubicBezTo>
                    <a:pt x="19" y="56"/>
                    <a:pt x="19" y="55"/>
                    <a:pt x="20" y="55"/>
                  </a:cubicBezTo>
                  <a:cubicBezTo>
                    <a:pt x="22" y="55"/>
                    <a:pt x="23" y="55"/>
                    <a:pt x="26" y="55"/>
                  </a:cubicBezTo>
                  <a:cubicBezTo>
                    <a:pt x="29" y="55"/>
                    <a:pt x="30" y="58"/>
                    <a:pt x="32" y="60"/>
                  </a:cubicBezTo>
                  <a:cubicBezTo>
                    <a:pt x="38" y="64"/>
                    <a:pt x="41" y="67"/>
                    <a:pt x="48" y="67"/>
                  </a:cubicBezTo>
                  <a:cubicBezTo>
                    <a:pt x="50" y="67"/>
                    <a:pt x="51" y="66"/>
                    <a:pt x="52" y="66"/>
                  </a:cubicBezTo>
                  <a:cubicBezTo>
                    <a:pt x="53" y="66"/>
                    <a:pt x="53" y="66"/>
                    <a:pt x="53" y="66"/>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p:cNvSpPr>
            <p:nvPr/>
          </p:nvSpPr>
          <p:spPr bwMode="auto">
            <a:xfrm>
              <a:off x="2841625" y="3449638"/>
              <a:ext cx="66675" cy="73025"/>
            </a:xfrm>
            <a:custGeom>
              <a:avLst/>
              <a:gdLst/>
              <a:ahLst/>
              <a:cxnLst>
                <a:cxn ang="0">
                  <a:pos x="2" y="12"/>
                </a:cxn>
                <a:cxn ang="0">
                  <a:pos x="10" y="14"/>
                </a:cxn>
                <a:cxn ang="0">
                  <a:pos x="21" y="9"/>
                </a:cxn>
                <a:cxn ang="0">
                  <a:pos x="26" y="11"/>
                </a:cxn>
                <a:cxn ang="0">
                  <a:pos x="26" y="11"/>
                </a:cxn>
                <a:cxn ang="0">
                  <a:pos x="19" y="23"/>
                </a:cxn>
                <a:cxn ang="0">
                  <a:pos x="16" y="27"/>
                </a:cxn>
                <a:cxn ang="0">
                  <a:pos x="14" y="29"/>
                </a:cxn>
                <a:cxn ang="0">
                  <a:pos x="4" y="29"/>
                </a:cxn>
                <a:cxn ang="0">
                  <a:pos x="4" y="29"/>
                </a:cxn>
                <a:cxn ang="0">
                  <a:pos x="0" y="17"/>
                </a:cxn>
                <a:cxn ang="0">
                  <a:pos x="2" y="12"/>
                </a:cxn>
              </a:cxnLst>
              <a:rect l="0" t="0" r="r" b="b"/>
              <a:pathLst>
                <a:path w="26" h="29">
                  <a:moveTo>
                    <a:pt x="2" y="12"/>
                  </a:moveTo>
                  <a:cubicBezTo>
                    <a:pt x="4" y="13"/>
                    <a:pt x="7" y="14"/>
                    <a:pt x="10" y="14"/>
                  </a:cubicBezTo>
                  <a:cubicBezTo>
                    <a:pt x="20" y="14"/>
                    <a:pt x="16" y="0"/>
                    <a:pt x="21" y="9"/>
                  </a:cubicBezTo>
                  <a:cubicBezTo>
                    <a:pt x="22" y="11"/>
                    <a:pt x="24" y="11"/>
                    <a:pt x="26" y="11"/>
                  </a:cubicBezTo>
                  <a:cubicBezTo>
                    <a:pt x="26" y="11"/>
                    <a:pt x="26" y="11"/>
                    <a:pt x="26" y="11"/>
                  </a:cubicBezTo>
                  <a:cubicBezTo>
                    <a:pt x="24" y="16"/>
                    <a:pt x="23" y="19"/>
                    <a:pt x="19" y="23"/>
                  </a:cubicBezTo>
                  <a:cubicBezTo>
                    <a:pt x="18" y="25"/>
                    <a:pt x="17" y="26"/>
                    <a:pt x="16" y="27"/>
                  </a:cubicBezTo>
                  <a:cubicBezTo>
                    <a:pt x="15" y="27"/>
                    <a:pt x="15" y="29"/>
                    <a:pt x="14" y="29"/>
                  </a:cubicBezTo>
                  <a:cubicBezTo>
                    <a:pt x="10" y="29"/>
                    <a:pt x="8" y="29"/>
                    <a:pt x="4" y="29"/>
                  </a:cubicBezTo>
                  <a:cubicBezTo>
                    <a:pt x="4" y="29"/>
                    <a:pt x="4" y="29"/>
                    <a:pt x="4" y="29"/>
                  </a:cubicBezTo>
                  <a:cubicBezTo>
                    <a:pt x="1" y="25"/>
                    <a:pt x="0" y="22"/>
                    <a:pt x="0" y="17"/>
                  </a:cubicBezTo>
                  <a:cubicBezTo>
                    <a:pt x="0" y="15"/>
                    <a:pt x="1" y="13"/>
                    <a:pt x="2" y="12"/>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2389188" y="3140075"/>
              <a:ext cx="339725" cy="317500"/>
            </a:xfrm>
            <a:custGeom>
              <a:avLst/>
              <a:gdLst/>
              <a:ahLst/>
              <a:cxnLst>
                <a:cxn ang="0">
                  <a:pos x="4" y="54"/>
                </a:cxn>
                <a:cxn ang="0">
                  <a:pos x="11" y="61"/>
                </a:cxn>
                <a:cxn ang="0">
                  <a:pos x="19" y="67"/>
                </a:cxn>
                <a:cxn ang="0">
                  <a:pos x="24" y="67"/>
                </a:cxn>
                <a:cxn ang="0">
                  <a:pos x="34" y="65"/>
                </a:cxn>
                <a:cxn ang="0">
                  <a:pos x="32" y="56"/>
                </a:cxn>
                <a:cxn ang="0">
                  <a:pos x="43" y="36"/>
                </a:cxn>
                <a:cxn ang="0">
                  <a:pos x="49" y="32"/>
                </a:cxn>
                <a:cxn ang="0">
                  <a:pos x="66" y="28"/>
                </a:cxn>
                <a:cxn ang="0">
                  <a:pos x="88" y="15"/>
                </a:cxn>
                <a:cxn ang="0">
                  <a:pos x="97" y="4"/>
                </a:cxn>
                <a:cxn ang="0">
                  <a:pos x="99" y="1"/>
                </a:cxn>
                <a:cxn ang="0">
                  <a:pos x="108" y="0"/>
                </a:cxn>
                <a:cxn ang="0">
                  <a:pos x="117" y="6"/>
                </a:cxn>
                <a:cxn ang="0">
                  <a:pos x="130" y="21"/>
                </a:cxn>
                <a:cxn ang="0">
                  <a:pos x="130" y="21"/>
                </a:cxn>
                <a:cxn ang="0">
                  <a:pos x="130" y="21"/>
                </a:cxn>
                <a:cxn ang="0">
                  <a:pos x="130" y="30"/>
                </a:cxn>
                <a:cxn ang="0">
                  <a:pos x="132" y="33"/>
                </a:cxn>
                <a:cxn ang="0">
                  <a:pos x="135" y="41"/>
                </a:cxn>
                <a:cxn ang="0">
                  <a:pos x="132" y="58"/>
                </a:cxn>
                <a:cxn ang="0">
                  <a:pos x="134" y="65"/>
                </a:cxn>
                <a:cxn ang="0">
                  <a:pos x="131" y="73"/>
                </a:cxn>
                <a:cxn ang="0">
                  <a:pos x="128" y="87"/>
                </a:cxn>
                <a:cxn ang="0">
                  <a:pos x="128" y="91"/>
                </a:cxn>
                <a:cxn ang="0">
                  <a:pos x="130" y="103"/>
                </a:cxn>
                <a:cxn ang="0">
                  <a:pos x="124" y="121"/>
                </a:cxn>
                <a:cxn ang="0">
                  <a:pos x="124" y="121"/>
                </a:cxn>
                <a:cxn ang="0">
                  <a:pos x="121" y="119"/>
                </a:cxn>
                <a:cxn ang="0">
                  <a:pos x="114" y="115"/>
                </a:cxn>
                <a:cxn ang="0">
                  <a:pos x="114" y="110"/>
                </a:cxn>
                <a:cxn ang="0">
                  <a:pos x="114" y="110"/>
                </a:cxn>
                <a:cxn ang="0">
                  <a:pos x="107" y="109"/>
                </a:cxn>
                <a:cxn ang="0">
                  <a:pos x="98" y="105"/>
                </a:cxn>
                <a:cxn ang="0">
                  <a:pos x="87" y="117"/>
                </a:cxn>
                <a:cxn ang="0">
                  <a:pos x="86" y="117"/>
                </a:cxn>
                <a:cxn ang="0">
                  <a:pos x="74" y="109"/>
                </a:cxn>
                <a:cxn ang="0">
                  <a:pos x="68" y="107"/>
                </a:cxn>
                <a:cxn ang="0">
                  <a:pos x="53" y="100"/>
                </a:cxn>
                <a:cxn ang="0">
                  <a:pos x="53" y="101"/>
                </a:cxn>
                <a:cxn ang="0">
                  <a:pos x="52" y="103"/>
                </a:cxn>
                <a:cxn ang="0">
                  <a:pos x="56" y="110"/>
                </a:cxn>
                <a:cxn ang="0">
                  <a:pos x="59" y="119"/>
                </a:cxn>
                <a:cxn ang="0">
                  <a:pos x="61" y="124"/>
                </a:cxn>
                <a:cxn ang="0">
                  <a:pos x="61" y="125"/>
                </a:cxn>
                <a:cxn ang="0">
                  <a:pos x="57" y="125"/>
                </a:cxn>
                <a:cxn ang="0">
                  <a:pos x="52" y="124"/>
                </a:cxn>
                <a:cxn ang="0">
                  <a:pos x="51" y="119"/>
                </a:cxn>
                <a:cxn ang="0">
                  <a:pos x="47" y="116"/>
                </a:cxn>
                <a:cxn ang="0">
                  <a:pos x="40" y="109"/>
                </a:cxn>
                <a:cxn ang="0">
                  <a:pos x="36" y="106"/>
                </a:cxn>
                <a:cxn ang="0">
                  <a:pos x="31" y="101"/>
                </a:cxn>
                <a:cxn ang="0">
                  <a:pos x="28" y="99"/>
                </a:cxn>
                <a:cxn ang="0">
                  <a:pos x="24" y="94"/>
                </a:cxn>
                <a:cxn ang="0">
                  <a:pos x="18" y="84"/>
                </a:cxn>
                <a:cxn ang="0">
                  <a:pos x="17" y="83"/>
                </a:cxn>
                <a:cxn ang="0">
                  <a:pos x="14" y="78"/>
                </a:cxn>
                <a:cxn ang="0">
                  <a:pos x="8" y="73"/>
                </a:cxn>
                <a:cxn ang="0">
                  <a:pos x="3" y="71"/>
                </a:cxn>
                <a:cxn ang="0">
                  <a:pos x="2" y="68"/>
                </a:cxn>
                <a:cxn ang="0">
                  <a:pos x="0" y="67"/>
                </a:cxn>
                <a:cxn ang="0">
                  <a:pos x="0" y="67"/>
                </a:cxn>
                <a:cxn ang="0">
                  <a:pos x="4" y="54"/>
                </a:cxn>
              </a:cxnLst>
              <a:rect l="0" t="0" r="r" b="b"/>
              <a:pathLst>
                <a:path w="135" h="126">
                  <a:moveTo>
                    <a:pt x="4" y="54"/>
                  </a:moveTo>
                  <a:cubicBezTo>
                    <a:pt x="8" y="56"/>
                    <a:pt x="9" y="58"/>
                    <a:pt x="11" y="61"/>
                  </a:cubicBezTo>
                  <a:cubicBezTo>
                    <a:pt x="14" y="64"/>
                    <a:pt x="15" y="67"/>
                    <a:pt x="19" y="67"/>
                  </a:cubicBezTo>
                  <a:cubicBezTo>
                    <a:pt x="24" y="67"/>
                    <a:pt x="24" y="67"/>
                    <a:pt x="24" y="67"/>
                  </a:cubicBezTo>
                  <a:cubicBezTo>
                    <a:pt x="28" y="67"/>
                    <a:pt x="30" y="65"/>
                    <a:pt x="34" y="65"/>
                  </a:cubicBezTo>
                  <a:cubicBezTo>
                    <a:pt x="34" y="62"/>
                    <a:pt x="32" y="59"/>
                    <a:pt x="32" y="56"/>
                  </a:cubicBezTo>
                  <a:cubicBezTo>
                    <a:pt x="32" y="47"/>
                    <a:pt x="36" y="41"/>
                    <a:pt x="43" y="36"/>
                  </a:cubicBezTo>
                  <a:cubicBezTo>
                    <a:pt x="46" y="34"/>
                    <a:pt x="47" y="33"/>
                    <a:pt x="49" y="32"/>
                  </a:cubicBezTo>
                  <a:cubicBezTo>
                    <a:pt x="56" y="30"/>
                    <a:pt x="60" y="30"/>
                    <a:pt x="66" y="28"/>
                  </a:cubicBezTo>
                  <a:cubicBezTo>
                    <a:pt x="76" y="24"/>
                    <a:pt x="81" y="21"/>
                    <a:pt x="88" y="15"/>
                  </a:cubicBezTo>
                  <a:cubicBezTo>
                    <a:pt x="92" y="12"/>
                    <a:pt x="94" y="8"/>
                    <a:pt x="97" y="4"/>
                  </a:cubicBezTo>
                  <a:cubicBezTo>
                    <a:pt x="97" y="3"/>
                    <a:pt x="98" y="2"/>
                    <a:pt x="99" y="1"/>
                  </a:cubicBezTo>
                  <a:cubicBezTo>
                    <a:pt x="102" y="0"/>
                    <a:pt x="104" y="0"/>
                    <a:pt x="108" y="0"/>
                  </a:cubicBezTo>
                  <a:cubicBezTo>
                    <a:pt x="112" y="0"/>
                    <a:pt x="114" y="3"/>
                    <a:pt x="117" y="6"/>
                  </a:cubicBezTo>
                  <a:cubicBezTo>
                    <a:pt x="121" y="13"/>
                    <a:pt x="122" y="18"/>
                    <a:pt x="130" y="21"/>
                  </a:cubicBezTo>
                  <a:cubicBezTo>
                    <a:pt x="130" y="21"/>
                    <a:pt x="130" y="21"/>
                    <a:pt x="130" y="21"/>
                  </a:cubicBezTo>
                  <a:cubicBezTo>
                    <a:pt x="130" y="21"/>
                    <a:pt x="130" y="21"/>
                    <a:pt x="130" y="21"/>
                  </a:cubicBezTo>
                  <a:cubicBezTo>
                    <a:pt x="130" y="25"/>
                    <a:pt x="130" y="26"/>
                    <a:pt x="130" y="30"/>
                  </a:cubicBezTo>
                  <a:cubicBezTo>
                    <a:pt x="130" y="31"/>
                    <a:pt x="131" y="32"/>
                    <a:pt x="132" y="33"/>
                  </a:cubicBezTo>
                  <a:cubicBezTo>
                    <a:pt x="134" y="36"/>
                    <a:pt x="135" y="38"/>
                    <a:pt x="135" y="41"/>
                  </a:cubicBezTo>
                  <a:cubicBezTo>
                    <a:pt x="135" y="48"/>
                    <a:pt x="132" y="51"/>
                    <a:pt x="132" y="58"/>
                  </a:cubicBezTo>
                  <a:cubicBezTo>
                    <a:pt x="132" y="61"/>
                    <a:pt x="134" y="62"/>
                    <a:pt x="134" y="65"/>
                  </a:cubicBezTo>
                  <a:cubicBezTo>
                    <a:pt x="134" y="68"/>
                    <a:pt x="133" y="70"/>
                    <a:pt x="131" y="73"/>
                  </a:cubicBezTo>
                  <a:cubicBezTo>
                    <a:pt x="129" y="78"/>
                    <a:pt x="128" y="81"/>
                    <a:pt x="128" y="87"/>
                  </a:cubicBezTo>
                  <a:cubicBezTo>
                    <a:pt x="128" y="91"/>
                    <a:pt x="128" y="91"/>
                    <a:pt x="128" y="91"/>
                  </a:cubicBezTo>
                  <a:cubicBezTo>
                    <a:pt x="130" y="103"/>
                    <a:pt x="130" y="103"/>
                    <a:pt x="130" y="103"/>
                  </a:cubicBezTo>
                  <a:cubicBezTo>
                    <a:pt x="130" y="111"/>
                    <a:pt x="128" y="115"/>
                    <a:pt x="124" y="121"/>
                  </a:cubicBezTo>
                  <a:cubicBezTo>
                    <a:pt x="124" y="122"/>
                    <a:pt x="124" y="122"/>
                    <a:pt x="124" y="121"/>
                  </a:cubicBezTo>
                  <a:cubicBezTo>
                    <a:pt x="123" y="121"/>
                    <a:pt x="122" y="119"/>
                    <a:pt x="121" y="119"/>
                  </a:cubicBezTo>
                  <a:cubicBezTo>
                    <a:pt x="118" y="119"/>
                    <a:pt x="114" y="118"/>
                    <a:pt x="114" y="115"/>
                  </a:cubicBezTo>
                  <a:cubicBezTo>
                    <a:pt x="114" y="110"/>
                    <a:pt x="114" y="110"/>
                    <a:pt x="114" y="110"/>
                  </a:cubicBezTo>
                  <a:cubicBezTo>
                    <a:pt x="114" y="110"/>
                    <a:pt x="114" y="110"/>
                    <a:pt x="114" y="110"/>
                  </a:cubicBezTo>
                  <a:cubicBezTo>
                    <a:pt x="111" y="110"/>
                    <a:pt x="110" y="110"/>
                    <a:pt x="107" y="109"/>
                  </a:cubicBezTo>
                  <a:cubicBezTo>
                    <a:pt x="104" y="108"/>
                    <a:pt x="102" y="105"/>
                    <a:pt x="98" y="105"/>
                  </a:cubicBezTo>
                  <a:cubicBezTo>
                    <a:pt x="92" y="105"/>
                    <a:pt x="89" y="111"/>
                    <a:pt x="87" y="117"/>
                  </a:cubicBezTo>
                  <a:cubicBezTo>
                    <a:pt x="86" y="117"/>
                    <a:pt x="86" y="117"/>
                    <a:pt x="86" y="117"/>
                  </a:cubicBezTo>
                  <a:cubicBezTo>
                    <a:pt x="82" y="114"/>
                    <a:pt x="79" y="111"/>
                    <a:pt x="74" y="109"/>
                  </a:cubicBezTo>
                  <a:cubicBezTo>
                    <a:pt x="72" y="109"/>
                    <a:pt x="70" y="109"/>
                    <a:pt x="68" y="107"/>
                  </a:cubicBezTo>
                  <a:cubicBezTo>
                    <a:pt x="63" y="104"/>
                    <a:pt x="59" y="101"/>
                    <a:pt x="53" y="100"/>
                  </a:cubicBezTo>
                  <a:cubicBezTo>
                    <a:pt x="53" y="100"/>
                    <a:pt x="53" y="100"/>
                    <a:pt x="53" y="101"/>
                  </a:cubicBezTo>
                  <a:cubicBezTo>
                    <a:pt x="52" y="102"/>
                    <a:pt x="52" y="102"/>
                    <a:pt x="52" y="103"/>
                  </a:cubicBezTo>
                  <a:cubicBezTo>
                    <a:pt x="52" y="106"/>
                    <a:pt x="56" y="107"/>
                    <a:pt x="56" y="110"/>
                  </a:cubicBezTo>
                  <a:cubicBezTo>
                    <a:pt x="58" y="113"/>
                    <a:pt x="58" y="115"/>
                    <a:pt x="59" y="119"/>
                  </a:cubicBezTo>
                  <a:cubicBezTo>
                    <a:pt x="59" y="121"/>
                    <a:pt x="61" y="122"/>
                    <a:pt x="61" y="124"/>
                  </a:cubicBezTo>
                  <a:cubicBezTo>
                    <a:pt x="61" y="124"/>
                    <a:pt x="61" y="125"/>
                    <a:pt x="61" y="125"/>
                  </a:cubicBezTo>
                  <a:cubicBezTo>
                    <a:pt x="57" y="125"/>
                    <a:pt x="57" y="125"/>
                    <a:pt x="57" y="125"/>
                  </a:cubicBezTo>
                  <a:cubicBezTo>
                    <a:pt x="55" y="125"/>
                    <a:pt x="53" y="126"/>
                    <a:pt x="52" y="124"/>
                  </a:cubicBezTo>
                  <a:cubicBezTo>
                    <a:pt x="51" y="122"/>
                    <a:pt x="52" y="121"/>
                    <a:pt x="51" y="119"/>
                  </a:cubicBezTo>
                  <a:cubicBezTo>
                    <a:pt x="50" y="118"/>
                    <a:pt x="49" y="118"/>
                    <a:pt x="47" y="116"/>
                  </a:cubicBezTo>
                  <a:cubicBezTo>
                    <a:pt x="44" y="114"/>
                    <a:pt x="43" y="112"/>
                    <a:pt x="40" y="109"/>
                  </a:cubicBezTo>
                  <a:cubicBezTo>
                    <a:pt x="38" y="108"/>
                    <a:pt x="37" y="108"/>
                    <a:pt x="36" y="106"/>
                  </a:cubicBezTo>
                  <a:cubicBezTo>
                    <a:pt x="35" y="104"/>
                    <a:pt x="34" y="102"/>
                    <a:pt x="31" y="101"/>
                  </a:cubicBezTo>
                  <a:cubicBezTo>
                    <a:pt x="30" y="100"/>
                    <a:pt x="29" y="100"/>
                    <a:pt x="28" y="99"/>
                  </a:cubicBezTo>
                  <a:cubicBezTo>
                    <a:pt x="26" y="97"/>
                    <a:pt x="26" y="95"/>
                    <a:pt x="24" y="94"/>
                  </a:cubicBezTo>
                  <a:cubicBezTo>
                    <a:pt x="20" y="90"/>
                    <a:pt x="18" y="88"/>
                    <a:pt x="18" y="84"/>
                  </a:cubicBezTo>
                  <a:cubicBezTo>
                    <a:pt x="18" y="83"/>
                    <a:pt x="18" y="83"/>
                    <a:pt x="17" y="83"/>
                  </a:cubicBezTo>
                  <a:cubicBezTo>
                    <a:pt x="15" y="83"/>
                    <a:pt x="15" y="80"/>
                    <a:pt x="14" y="78"/>
                  </a:cubicBezTo>
                  <a:cubicBezTo>
                    <a:pt x="13" y="75"/>
                    <a:pt x="11" y="74"/>
                    <a:pt x="8" y="73"/>
                  </a:cubicBezTo>
                  <a:cubicBezTo>
                    <a:pt x="6" y="72"/>
                    <a:pt x="4" y="73"/>
                    <a:pt x="3" y="71"/>
                  </a:cubicBezTo>
                  <a:cubicBezTo>
                    <a:pt x="2" y="70"/>
                    <a:pt x="3" y="68"/>
                    <a:pt x="2" y="68"/>
                  </a:cubicBezTo>
                  <a:cubicBezTo>
                    <a:pt x="1" y="67"/>
                    <a:pt x="0" y="67"/>
                    <a:pt x="0" y="67"/>
                  </a:cubicBezTo>
                  <a:cubicBezTo>
                    <a:pt x="0" y="67"/>
                    <a:pt x="0" y="67"/>
                    <a:pt x="0" y="67"/>
                  </a:cubicBezTo>
                  <a:cubicBezTo>
                    <a:pt x="0" y="62"/>
                    <a:pt x="0" y="58"/>
                    <a:pt x="4" y="54"/>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noEditPoints="1"/>
            </p:cNvSpPr>
            <p:nvPr/>
          </p:nvSpPr>
          <p:spPr bwMode="auto">
            <a:xfrm>
              <a:off x="1987550" y="2913063"/>
              <a:ext cx="411163" cy="476250"/>
            </a:xfrm>
            <a:custGeom>
              <a:avLst/>
              <a:gdLst/>
              <a:ahLst/>
              <a:cxnLst>
                <a:cxn ang="0">
                  <a:pos x="67" y="176"/>
                </a:cxn>
                <a:cxn ang="0">
                  <a:pos x="70" y="184"/>
                </a:cxn>
                <a:cxn ang="0">
                  <a:pos x="75" y="188"/>
                </a:cxn>
                <a:cxn ang="0">
                  <a:pos x="81" y="181"/>
                </a:cxn>
                <a:cxn ang="0">
                  <a:pos x="71" y="177"/>
                </a:cxn>
                <a:cxn ang="0">
                  <a:pos x="159" y="157"/>
                </a:cxn>
                <a:cxn ang="0">
                  <a:pos x="155" y="156"/>
                </a:cxn>
                <a:cxn ang="0">
                  <a:pos x="143" y="152"/>
                </a:cxn>
                <a:cxn ang="0">
                  <a:pos x="137" y="146"/>
                </a:cxn>
                <a:cxn ang="0">
                  <a:pos x="122" y="132"/>
                </a:cxn>
                <a:cxn ang="0">
                  <a:pos x="109" y="122"/>
                </a:cxn>
                <a:cxn ang="0">
                  <a:pos x="83" y="104"/>
                </a:cxn>
                <a:cxn ang="0">
                  <a:pos x="74" y="96"/>
                </a:cxn>
                <a:cxn ang="0">
                  <a:pos x="73" y="85"/>
                </a:cxn>
                <a:cxn ang="0">
                  <a:pos x="53" y="69"/>
                </a:cxn>
                <a:cxn ang="0">
                  <a:pos x="17" y="24"/>
                </a:cxn>
                <a:cxn ang="0">
                  <a:pos x="0" y="14"/>
                </a:cxn>
                <a:cxn ang="0">
                  <a:pos x="11" y="5"/>
                </a:cxn>
                <a:cxn ang="0">
                  <a:pos x="25" y="0"/>
                </a:cxn>
                <a:cxn ang="0">
                  <a:pos x="43" y="17"/>
                </a:cxn>
                <a:cxn ang="0">
                  <a:pos x="58" y="28"/>
                </a:cxn>
                <a:cxn ang="0">
                  <a:pos x="74" y="29"/>
                </a:cxn>
                <a:cxn ang="0">
                  <a:pos x="74" y="41"/>
                </a:cxn>
                <a:cxn ang="0">
                  <a:pos x="90" y="54"/>
                </a:cxn>
                <a:cxn ang="0">
                  <a:pos x="107" y="63"/>
                </a:cxn>
                <a:cxn ang="0">
                  <a:pos x="108" y="85"/>
                </a:cxn>
                <a:cxn ang="0">
                  <a:pos x="102" y="93"/>
                </a:cxn>
                <a:cxn ang="0">
                  <a:pos x="108" y="98"/>
                </a:cxn>
                <a:cxn ang="0">
                  <a:pos x="123" y="108"/>
                </a:cxn>
                <a:cxn ang="0">
                  <a:pos x="129" y="117"/>
                </a:cxn>
                <a:cxn ang="0">
                  <a:pos x="149" y="121"/>
                </a:cxn>
                <a:cxn ang="0">
                  <a:pos x="163" y="144"/>
                </a:cxn>
              </a:cxnLst>
              <a:rect l="0" t="0" r="r" b="b"/>
              <a:pathLst>
                <a:path w="163" h="189">
                  <a:moveTo>
                    <a:pt x="71" y="177"/>
                  </a:moveTo>
                  <a:cubicBezTo>
                    <a:pt x="69" y="177"/>
                    <a:pt x="69" y="176"/>
                    <a:pt x="67" y="176"/>
                  </a:cubicBezTo>
                  <a:cubicBezTo>
                    <a:pt x="65" y="176"/>
                    <a:pt x="65" y="178"/>
                    <a:pt x="64" y="179"/>
                  </a:cubicBezTo>
                  <a:cubicBezTo>
                    <a:pt x="66" y="181"/>
                    <a:pt x="68" y="181"/>
                    <a:pt x="70" y="184"/>
                  </a:cubicBezTo>
                  <a:cubicBezTo>
                    <a:pt x="71" y="186"/>
                    <a:pt x="71" y="189"/>
                    <a:pt x="73" y="189"/>
                  </a:cubicBezTo>
                  <a:cubicBezTo>
                    <a:pt x="74" y="189"/>
                    <a:pt x="75" y="188"/>
                    <a:pt x="75" y="188"/>
                  </a:cubicBezTo>
                  <a:cubicBezTo>
                    <a:pt x="78" y="187"/>
                    <a:pt x="81" y="187"/>
                    <a:pt x="81" y="184"/>
                  </a:cubicBezTo>
                  <a:cubicBezTo>
                    <a:pt x="81" y="181"/>
                    <a:pt x="81" y="181"/>
                    <a:pt x="81" y="181"/>
                  </a:cubicBezTo>
                  <a:cubicBezTo>
                    <a:pt x="79" y="181"/>
                    <a:pt x="77" y="182"/>
                    <a:pt x="75" y="180"/>
                  </a:cubicBezTo>
                  <a:cubicBezTo>
                    <a:pt x="73" y="180"/>
                    <a:pt x="72" y="178"/>
                    <a:pt x="71" y="177"/>
                  </a:cubicBezTo>
                  <a:close/>
                  <a:moveTo>
                    <a:pt x="163" y="144"/>
                  </a:moveTo>
                  <a:cubicBezTo>
                    <a:pt x="159" y="148"/>
                    <a:pt x="159" y="152"/>
                    <a:pt x="159" y="157"/>
                  </a:cubicBezTo>
                  <a:cubicBezTo>
                    <a:pt x="159" y="157"/>
                    <a:pt x="159" y="157"/>
                    <a:pt x="159" y="157"/>
                  </a:cubicBezTo>
                  <a:cubicBezTo>
                    <a:pt x="158" y="157"/>
                    <a:pt x="156" y="157"/>
                    <a:pt x="155" y="156"/>
                  </a:cubicBezTo>
                  <a:cubicBezTo>
                    <a:pt x="153" y="155"/>
                    <a:pt x="152" y="154"/>
                    <a:pt x="149" y="153"/>
                  </a:cubicBezTo>
                  <a:cubicBezTo>
                    <a:pt x="147" y="153"/>
                    <a:pt x="144" y="154"/>
                    <a:pt x="143" y="152"/>
                  </a:cubicBezTo>
                  <a:cubicBezTo>
                    <a:pt x="141" y="150"/>
                    <a:pt x="142" y="149"/>
                    <a:pt x="141" y="148"/>
                  </a:cubicBezTo>
                  <a:cubicBezTo>
                    <a:pt x="139" y="147"/>
                    <a:pt x="138" y="147"/>
                    <a:pt x="137" y="146"/>
                  </a:cubicBezTo>
                  <a:cubicBezTo>
                    <a:pt x="136" y="144"/>
                    <a:pt x="136" y="142"/>
                    <a:pt x="134" y="141"/>
                  </a:cubicBezTo>
                  <a:cubicBezTo>
                    <a:pt x="129" y="138"/>
                    <a:pt x="127" y="135"/>
                    <a:pt x="122" y="132"/>
                  </a:cubicBezTo>
                  <a:cubicBezTo>
                    <a:pt x="118" y="130"/>
                    <a:pt x="114" y="131"/>
                    <a:pt x="111" y="128"/>
                  </a:cubicBezTo>
                  <a:cubicBezTo>
                    <a:pt x="110" y="126"/>
                    <a:pt x="110" y="124"/>
                    <a:pt x="109" y="122"/>
                  </a:cubicBezTo>
                  <a:cubicBezTo>
                    <a:pt x="107" y="120"/>
                    <a:pt x="105" y="120"/>
                    <a:pt x="102" y="118"/>
                  </a:cubicBezTo>
                  <a:cubicBezTo>
                    <a:pt x="95" y="113"/>
                    <a:pt x="91" y="110"/>
                    <a:pt x="83" y="104"/>
                  </a:cubicBezTo>
                  <a:cubicBezTo>
                    <a:pt x="79" y="101"/>
                    <a:pt x="78" y="99"/>
                    <a:pt x="74" y="96"/>
                  </a:cubicBezTo>
                  <a:cubicBezTo>
                    <a:pt x="74" y="96"/>
                    <a:pt x="74" y="96"/>
                    <a:pt x="74" y="96"/>
                  </a:cubicBezTo>
                  <a:cubicBezTo>
                    <a:pt x="74" y="95"/>
                    <a:pt x="75" y="94"/>
                    <a:pt x="75" y="93"/>
                  </a:cubicBezTo>
                  <a:cubicBezTo>
                    <a:pt x="75" y="89"/>
                    <a:pt x="74" y="88"/>
                    <a:pt x="73" y="85"/>
                  </a:cubicBezTo>
                  <a:cubicBezTo>
                    <a:pt x="71" y="81"/>
                    <a:pt x="70" y="78"/>
                    <a:pt x="67" y="75"/>
                  </a:cubicBezTo>
                  <a:cubicBezTo>
                    <a:pt x="62" y="71"/>
                    <a:pt x="59" y="71"/>
                    <a:pt x="53" y="69"/>
                  </a:cubicBezTo>
                  <a:cubicBezTo>
                    <a:pt x="44" y="65"/>
                    <a:pt x="41" y="59"/>
                    <a:pt x="34" y="52"/>
                  </a:cubicBezTo>
                  <a:cubicBezTo>
                    <a:pt x="26" y="42"/>
                    <a:pt x="26" y="33"/>
                    <a:pt x="17" y="24"/>
                  </a:cubicBezTo>
                  <a:cubicBezTo>
                    <a:pt x="14" y="21"/>
                    <a:pt x="11" y="22"/>
                    <a:pt x="7" y="20"/>
                  </a:cubicBezTo>
                  <a:cubicBezTo>
                    <a:pt x="4" y="18"/>
                    <a:pt x="2" y="16"/>
                    <a:pt x="0" y="14"/>
                  </a:cubicBezTo>
                  <a:cubicBezTo>
                    <a:pt x="0" y="14"/>
                    <a:pt x="0" y="14"/>
                    <a:pt x="0" y="14"/>
                  </a:cubicBezTo>
                  <a:cubicBezTo>
                    <a:pt x="1" y="8"/>
                    <a:pt x="5" y="7"/>
                    <a:pt x="11" y="5"/>
                  </a:cubicBezTo>
                  <a:cubicBezTo>
                    <a:pt x="16" y="3"/>
                    <a:pt x="20" y="2"/>
                    <a:pt x="25" y="0"/>
                  </a:cubicBezTo>
                  <a:cubicBezTo>
                    <a:pt x="25" y="0"/>
                    <a:pt x="25" y="0"/>
                    <a:pt x="25" y="0"/>
                  </a:cubicBezTo>
                  <a:cubicBezTo>
                    <a:pt x="27" y="2"/>
                    <a:pt x="28" y="3"/>
                    <a:pt x="30" y="5"/>
                  </a:cubicBezTo>
                  <a:cubicBezTo>
                    <a:pt x="35" y="10"/>
                    <a:pt x="37" y="13"/>
                    <a:pt x="43" y="17"/>
                  </a:cubicBezTo>
                  <a:cubicBezTo>
                    <a:pt x="46" y="21"/>
                    <a:pt x="47" y="24"/>
                    <a:pt x="51" y="26"/>
                  </a:cubicBezTo>
                  <a:cubicBezTo>
                    <a:pt x="54" y="27"/>
                    <a:pt x="55" y="27"/>
                    <a:pt x="58" y="28"/>
                  </a:cubicBezTo>
                  <a:cubicBezTo>
                    <a:pt x="62" y="28"/>
                    <a:pt x="63" y="30"/>
                    <a:pt x="67" y="30"/>
                  </a:cubicBezTo>
                  <a:cubicBezTo>
                    <a:pt x="70" y="30"/>
                    <a:pt x="71" y="30"/>
                    <a:pt x="74" y="29"/>
                  </a:cubicBezTo>
                  <a:cubicBezTo>
                    <a:pt x="74" y="29"/>
                    <a:pt x="74" y="29"/>
                    <a:pt x="74" y="29"/>
                  </a:cubicBezTo>
                  <a:cubicBezTo>
                    <a:pt x="73" y="34"/>
                    <a:pt x="73" y="36"/>
                    <a:pt x="74" y="41"/>
                  </a:cubicBezTo>
                  <a:cubicBezTo>
                    <a:pt x="78" y="46"/>
                    <a:pt x="83" y="43"/>
                    <a:pt x="88" y="46"/>
                  </a:cubicBezTo>
                  <a:cubicBezTo>
                    <a:pt x="92" y="47"/>
                    <a:pt x="89" y="51"/>
                    <a:pt x="90" y="54"/>
                  </a:cubicBezTo>
                  <a:cubicBezTo>
                    <a:pt x="91" y="57"/>
                    <a:pt x="93" y="57"/>
                    <a:pt x="94" y="59"/>
                  </a:cubicBezTo>
                  <a:cubicBezTo>
                    <a:pt x="99" y="62"/>
                    <a:pt x="102" y="63"/>
                    <a:pt x="107" y="63"/>
                  </a:cubicBezTo>
                  <a:cubicBezTo>
                    <a:pt x="113" y="64"/>
                    <a:pt x="120" y="65"/>
                    <a:pt x="120" y="70"/>
                  </a:cubicBezTo>
                  <a:cubicBezTo>
                    <a:pt x="120" y="78"/>
                    <a:pt x="113" y="80"/>
                    <a:pt x="108" y="85"/>
                  </a:cubicBezTo>
                  <a:cubicBezTo>
                    <a:pt x="105" y="87"/>
                    <a:pt x="101" y="87"/>
                    <a:pt x="101" y="90"/>
                  </a:cubicBezTo>
                  <a:cubicBezTo>
                    <a:pt x="101" y="91"/>
                    <a:pt x="102" y="92"/>
                    <a:pt x="102" y="93"/>
                  </a:cubicBezTo>
                  <a:cubicBezTo>
                    <a:pt x="102" y="94"/>
                    <a:pt x="102" y="96"/>
                    <a:pt x="103" y="97"/>
                  </a:cubicBezTo>
                  <a:cubicBezTo>
                    <a:pt x="105" y="98"/>
                    <a:pt x="106" y="98"/>
                    <a:pt x="108" y="98"/>
                  </a:cubicBezTo>
                  <a:cubicBezTo>
                    <a:pt x="112" y="99"/>
                    <a:pt x="114" y="100"/>
                    <a:pt x="117" y="102"/>
                  </a:cubicBezTo>
                  <a:cubicBezTo>
                    <a:pt x="119" y="104"/>
                    <a:pt x="122" y="105"/>
                    <a:pt x="123" y="108"/>
                  </a:cubicBezTo>
                  <a:cubicBezTo>
                    <a:pt x="124" y="110"/>
                    <a:pt x="123" y="112"/>
                    <a:pt x="124" y="115"/>
                  </a:cubicBezTo>
                  <a:cubicBezTo>
                    <a:pt x="125" y="116"/>
                    <a:pt x="127" y="117"/>
                    <a:pt x="129" y="117"/>
                  </a:cubicBezTo>
                  <a:cubicBezTo>
                    <a:pt x="139" y="117"/>
                    <a:pt x="139" y="117"/>
                    <a:pt x="139" y="117"/>
                  </a:cubicBezTo>
                  <a:cubicBezTo>
                    <a:pt x="143" y="117"/>
                    <a:pt x="145" y="120"/>
                    <a:pt x="149" y="121"/>
                  </a:cubicBezTo>
                  <a:cubicBezTo>
                    <a:pt x="156" y="125"/>
                    <a:pt x="158" y="130"/>
                    <a:pt x="161" y="137"/>
                  </a:cubicBezTo>
                  <a:cubicBezTo>
                    <a:pt x="162" y="140"/>
                    <a:pt x="163" y="141"/>
                    <a:pt x="163" y="144"/>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noEditPoints="1"/>
            </p:cNvSpPr>
            <p:nvPr/>
          </p:nvSpPr>
          <p:spPr bwMode="auto">
            <a:xfrm>
              <a:off x="2603500" y="2776538"/>
              <a:ext cx="482600" cy="284163"/>
            </a:xfrm>
            <a:custGeom>
              <a:avLst/>
              <a:gdLst/>
              <a:ahLst/>
              <a:cxnLst>
                <a:cxn ang="0">
                  <a:pos x="166" y="65"/>
                </a:cxn>
                <a:cxn ang="0">
                  <a:pos x="157" y="66"/>
                </a:cxn>
                <a:cxn ang="0">
                  <a:pos x="149" y="86"/>
                </a:cxn>
                <a:cxn ang="0">
                  <a:pos x="150" y="94"/>
                </a:cxn>
                <a:cxn ang="0">
                  <a:pos x="152" y="103"/>
                </a:cxn>
                <a:cxn ang="0">
                  <a:pos x="161" y="104"/>
                </a:cxn>
                <a:cxn ang="0">
                  <a:pos x="172" y="101"/>
                </a:cxn>
                <a:cxn ang="0">
                  <a:pos x="180" y="104"/>
                </a:cxn>
                <a:cxn ang="0">
                  <a:pos x="190" y="94"/>
                </a:cxn>
                <a:cxn ang="0">
                  <a:pos x="184" y="75"/>
                </a:cxn>
                <a:cxn ang="0">
                  <a:pos x="177" y="71"/>
                </a:cxn>
                <a:cxn ang="0">
                  <a:pos x="169" y="67"/>
                </a:cxn>
                <a:cxn ang="0">
                  <a:pos x="37" y="4"/>
                </a:cxn>
                <a:cxn ang="0">
                  <a:pos x="39" y="12"/>
                </a:cxn>
                <a:cxn ang="0">
                  <a:pos x="39" y="19"/>
                </a:cxn>
                <a:cxn ang="0">
                  <a:pos x="35" y="14"/>
                </a:cxn>
                <a:cxn ang="0">
                  <a:pos x="33" y="9"/>
                </a:cxn>
                <a:cxn ang="0">
                  <a:pos x="27" y="6"/>
                </a:cxn>
                <a:cxn ang="0">
                  <a:pos x="17" y="19"/>
                </a:cxn>
                <a:cxn ang="0">
                  <a:pos x="7" y="28"/>
                </a:cxn>
                <a:cxn ang="0">
                  <a:pos x="4" y="37"/>
                </a:cxn>
                <a:cxn ang="0">
                  <a:pos x="11" y="39"/>
                </a:cxn>
                <a:cxn ang="0">
                  <a:pos x="27" y="38"/>
                </a:cxn>
                <a:cxn ang="0">
                  <a:pos x="45" y="58"/>
                </a:cxn>
                <a:cxn ang="0">
                  <a:pos x="49" y="71"/>
                </a:cxn>
                <a:cxn ang="0">
                  <a:pos x="62" y="90"/>
                </a:cxn>
                <a:cxn ang="0">
                  <a:pos x="83" y="103"/>
                </a:cxn>
                <a:cxn ang="0">
                  <a:pos x="93" y="87"/>
                </a:cxn>
                <a:cxn ang="0">
                  <a:pos x="96" y="74"/>
                </a:cxn>
                <a:cxn ang="0">
                  <a:pos x="89" y="63"/>
                </a:cxn>
                <a:cxn ang="0">
                  <a:pos x="74" y="59"/>
                </a:cxn>
                <a:cxn ang="0">
                  <a:pos x="60" y="27"/>
                </a:cxn>
                <a:cxn ang="0">
                  <a:pos x="56" y="11"/>
                </a:cxn>
                <a:cxn ang="0">
                  <a:pos x="50" y="3"/>
                </a:cxn>
                <a:cxn ang="0">
                  <a:pos x="46" y="3"/>
                </a:cxn>
              </a:cxnLst>
              <a:rect l="0" t="0" r="r" b="b"/>
              <a:pathLst>
                <a:path w="192" h="113">
                  <a:moveTo>
                    <a:pt x="168" y="65"/>
                  </a:moveTo>
                  <a:cubicBezTo>
                    <a:pt x="167" y="65"/>
                    <a:pt x="167" y="65"/>
                    <a:pt x="166" y="65"/>
                  </a:cubicBezTo>
                  <a:cubicBezTo>
                    <a:pt x="165" y="65"/>
                    <a:pt x="164" y="66"/>
                    <a:pt x="163" y="66"/>
                  </a:cubicBezTo>
                  <a:cubicBezTo>
                    <a:pt x="157" y="66"/>
                    <a:pt x="157" y="66"/>
                    <a:pt x="157" y="66"/>
                  </a:cubicBezTo>
                  <a:cubicBezTo>
                    <a:pt x="152" y="66"/>
                    <a:pt x="155" y="73"/>
                    <a:pt x="153" y="77"/>
                  </a:cubicBezTo>
                  <a:cubicBezTo>
                    <a:pt x="151" y="80"/>
                    <a:pt x="151" y="82"/>
                    <a:pt x="149" y="86"/>
                  </a:cubicBezTo>
                  <a:cubicBezTo>
                    <a:pt x="151" y="87"/>
                    <a:pt x="152" y="87"/>
                    <a:pt x="152" y="88"/>
                  </a:cubicBezTo>
                  <a:cubicBezTo>
                    <a:pt x="152" y="91"/>
                    <a:pt x="150" y="92"/>
                    <a:pt x="150" y="94"/>
                  </a:cubicBezTo>
                  <a:cubicBezTo>
                    <a:pt x="150" y="96"/>
                    <a:pt x="152" y="96"/>
                    <a:pt x="152" y="97"/>
                  </a:cubicBezTo>
                  <a:cubicBezTo>
                    <a:pt x="153" y="100"/>
                    <a:pt x="152" y="101"/>
                    <a:pt x="152" y="103"/>
                  </a:cubicBezTo>
                  <a:cubicBezTo>
                    <a:pt x="152" y="104"/>
                    <a:pt x="153" y="105"/>
                    <a:pt x="154" y="105"/>
                  </a:cubicBezTo>
                  <a:cubicBezTo>
                    <a:pt x="157" y="105"/>
                    <a:pt x="159" y="105"/>
                    <a:pt x="161" y="104"/>
                  </a:cubicBezTo>
                  <a:cubicBezTo>
                    <a:pt x="163" y="103"/>
                    <a:pt x="165" y="103"/>
                    <a:pt x="165" y="102"/>
                  </a:cubicBezTo>
                  <a:cubicBezTo>
                    <a:pt x="168" y="95"/>
                    <a:pt x="165" y="95"/>
                    <a:pt x="172" y="101"/>
                  </a:cubicBezTo>
                  <a:cubicBezTo>
                    <a:pt x="173" y="102"/>
                    <a:pt x="174" y="102"/>
                    <a:pt x="174" y="103"/>
                  </a:cubicBezTo>
                  <a:cubicBezTo>
                    <a:pt x="177" y="113"/>
                    <a:pt x="175" y="105"/>
                    <a:pt x="180" y="104"/>
                  </a:cubicBezTo>
                  <a:cubicBezTo>
                    <a:pt x="183" y="103"/>
                    <a:pt x="186" y="101"/>
                    <a:pt x="186" y="98"/>
                  </a:cubicBezTo>
                  <a:cubicBezTo>
                    <a:pt x="186" y="96"/>
                    <a:pt x="189" y="96"/>
                    <a:pt x="190" y="94"/>
                  </a:cubicBezTo>
                  <a:cubicBezTo>
                    <a:pt x="191" y="90"/>
                    <a:pt x="192" y="87"/>
                    <a:pt x="192" y="83"/>
                  </a:cubicBezTo>
                  <a:cubicBezTo>
                    <a:pt x="192" y="78"/>
                    <a:pt x="188" y="77"/>
                    <a:pt x="184" y="75"/>
                  </a:cubicBezTo>
                  <a:cubicBezTo>
                    <a:pt x="182" y="73"/>
                    <a:pt x="182" y="70"/>
                    <a:pt x="180" y="70"/>
                  </a:cubicBezTo>
                  <a:cubicBezTo>
                    <a:pt x="179" y="70"/>
                    <a:pt x="178" y="70"/>
                    <a:pt x="177" y="71"/>
                  </a:cubicBezTo>
                  <a:cubicBezTo>
                    <a:pt x="176" y="69"/>
                    <a:pt x="175" y="66"/>
                    <a:pt x="173" y="66"/>
                  </a:cubicBezTo>
                  <a:cubicBezTo>
                    <a:pt x="172" y="66"/>
                    <a:pt x="171" y="67"/>
                    <a:pt x="169" y="67"/>
                  </a:cubicBezTo>
                  <a:cubicBezTo>
                    <a:pt x="169" y="67"/>
                    <a:pt x="168" y="66"/>
                    <a:pt x="168" y="65"/>
                  </a:cubicBezTo>
                  <a:close/>
                  <a:moveTo>
                    <a:pt x="37" y="4"/>
                  </a:moveTo>
                  <a:cubicBezTo>
                    <a:pt x="37" y="6"/>
                    <a:pt x="39" y="6"/>
                    <a:pt x="39" y="8"/>
                  </a:cubicBezTo>
                  <a:cubicBezTo>
                    <a:pt x="39" y="9"/>
                    <a:pt x="39" y="10"/>
                    <a:pt x="39" y="12"/>
                  </a:cubicBezTo>
                  <a:cubicBezTo>
                    <a:pt x="39" y="15"/>
                    <a:pt x="41" y="16"/>
                    <a:pt x="41" y="19"/>
                  </a:cubicBezTo>
                  <a:cubicBezTo>
                    <a:pt x="39" y="19"/>
                    <a:pt x="39" y="19"/>
                    <a:pt x="39" y="19"/>
                  </a:cubicBezTo>
                  <a:cubicBezTo>
                    <a:pt x="37" y="19"/>
                    <a:pt x="37" y="17"/>
                    <a:pt x="35" y="17"/>
                  </a:cubicBezTo>
                  <a:cubicBezTo>
                    <a:pt x="35" y="16"/>
                    <a:pt x="35" y="15"/>
                    <a:pt x="35" y="14"/>
                  </a:cubicBezTo>
                  <a:cubicBezTo>
                    <a:pt x="35" y="13"/>
                    <a:pt x="36" y="13"/>
                    <a:pt x="36" y="12"/>
                  </a:cubicBezTo>
                  <a:cubicBezTo>
                    <a:pt x="36" y="10"/>
                    <a:pt x="34" y="10"/>
                    <a:pt x="33" y="9"/>
                  </a:cubicBezTo>
                  <a:cubicBezTo>
                    <a:pt x="31" y="7"/>
                    <a:pt x="32" y="4"/>
                    <a:pt x="29" y="4"/>
                  </a:cubicBezTo>
                  <a:cubicBezTo>
                    <a:pt x="28" y="4"/>
                    <a:pt x="28" y="6"/>
                    <a:pt x="27" y="6"/>
                  </a:cubicBezTo>
                  <a:cubicBezTo>
                    <a:pt x="21" y="7"/>
                    <a:pt x="15" y="9"/>
                    <a:pt x="15" y="15"/>
                  </a:cubicBezTo>
                  <a:cubicBezTo>
                    <a:pt x="15" y="17"/>
                    <a:pt x="17" y="18"/>
                    <a:pt x="17" y="19"/>
                  </a:cubicBezTo>
                  <a:cubicBezTo>
                    <a:pt x="17" y="22"/>
                    <a:pt x="15" y="23"/>
                    <a:pt x="12" y="25"/>
                  </a:cubicBezTo>
                  <a:cubicBezTo>
                    <a:pt x="10" y="26"/>
                    <a:pt x="9" y="27"/>
                    <a:pt x="7" y="28"/>
                  </a:cubicBezTo>
                  <a:cubicBezTo>
                    <a:pt x="4" y="30"/>
                    <a:pt x="0" y="31"/>
                    <a:pt x="0" y="35"/>
                  </a:cubicBezTo>
                  <a:cubicBezTo>
                    <a:pt x="0" y="37"/>
                    <a:pt x="2" y="37"/>
                    <a:pt x="4" y="37"/>
                  </a:cubicBezTo>
                  <a:cubicBezTo>
                    <a:pt x="6" y="37"/>
                    <a:pt x="7" y="36"/>
                    <a:pt x="8" y="36"/>
                  </a:cubicBezTo>
                  <a:cubicBezTo>
                    <a:pt x="10" y="37"/>
                    <a:pt x="10" y="38"/>
                    <a:pt x="11" y="39"/>
                  </a:cubicBezTo>
                  <a:cubicBezTo>
                    <a:pt x="15" y="41"/>
                    <a:pt x="17" y="40"/>
                    <a:pt x="21" y="40"/>
                  </a:cubicBezTo>
                  <a:cubicBezTo>
                    <a:pt x="24" y="40"/>
                    <a:pt x="25" y="38"/>
                    <a:pt x="27" y="38"/>
                  </a:cubicBezTo>
                  <a:cubicBezTo>
                    <a:pt x="34" y="38"/>
                    <a:pt x="41" y="41"/>
                    <a:pt x="42" y="48"/>
                  </a:cubicBezTo>
                  <a:cubicBezTo>
                    <a:pt x="43" y="52"/>
                    <a:pt x="42" y="55"/>
                    <a:pt x="45" y="58"/>
                  </a:cubicBezTo>
                  <a:cubicBezTo>
                    <a:pt x="47" y="60"/>
                    <a:pt x="50" y="60"/>
                    <a:pt x="51" y="64"/>
                  </a:cubicBezTo>
                  <a:cubicBezTo>
                    <a:pt x="49" y="71"/>
                    <a:pt x="49" y="71"/>
                    <a:pt x="49" y="71"/>
                  </a:cubicBezTo>
                  <a:cubicBezTo>
                    <a:pt x="51" y="75"/>
                    <a:pt x="51" y="78"/>
                    <a:pt x="53" y="82"/>
                  </a:cubicBezTo>
                  <a:cubicBezTo>
                    <a:pt x="55" y="86"/>
                    <a:pt x="58" y="87"/>
                    <a:pt x="62" y="90"/>
                  </a:cubicBezTo>
                  <a:cubicBezTo>
                    <a:pt x="67" y="94"/>
                    <a:pt x="70" y="97"/>
                    <a:pt x="77" y="99"/>
                  </a:cubicBezTo>
                  <a:cubicBezTo>
                    <a:pt x="80" y="100"/>
                    <a:pt x="80" y="103"/>
                    <a:pt x="83" y="103"/>
                  </a:cubicBezTo>
                  <a:cubicBezTo>
                    <a:pt x="87" y="103"/>
                    <a:pt x="87" y="99"/>
                    <a:pt x="89" y="97"/>
                  </a:cubicBezTo>
                  <a:cubicBezTo>
                    <a:pt x="91" y="93"/>
                    <a:pt x="93" y="91"/>
                    <a:pt x="93" y="87"/>
                  </a:cubicBezTo>
                  <a:cubicBezTo>
                    <a:pt x="93" y="79"/>
                    <a:pt x="93" y="79"/>
                    <a:pt x="93" y="79"/>
                  </a:cubicBezTo>
                  <a:cubicBezTo>
                    <a:pt x="93" y="77"/>
                    <a:pt x="95" y="76"/>
                    <a:pt x="96" y="74"/>
                  </a:cubicBezTo>
                  <a:cubicBezTo>
                    <a:pt x="99" y="70"/>
                    <a:pt x="106" y="66"/>
                    <a:pt x="98" y="66"/>
                  </a:cubicBezTo>
                  <a:cubicBezTo>
                    <a:pt x="94" y="66"/>
                    <a:pt x="92" y="64"/>
                    <a:pt x="89" y="63"/>
                  </a:cubicBezTo>
                  <a:cubicBezTo>
                    <a:pt x="84" y="63"/>
                    <a:pt x="81" y="62"/>
                    <a:pt x="77" y="61"/>
                  </a:cubicBezTo>
                  <a:cubicBezTo>
                    <a:pt x="76" y="60"/>
                    <a:pt x="74" y="60"/>
                    <a:pt x="74" y="59"/>
                  </a:cubicBezTo>
                  <a:cubicBezTo>
                    <a:pt x="68" y="50"/>
                    <a:pt x="67" y="44"/>
                    <a:pt x="64" y="35"/>
                  </a:cubicBezTo>
                  <a:cubicBezTo>
                    <a:pt x="62" y="32"/>
                    <a:pt x="61" y="30"/>
                    <a:pt x="60" y="27"/>
                  </a:cubicBezTo>
                  <a:cubicBezTo>
                    <a:pt x="59" y="23"/>
                    <a:pt x="60" y="21"/>
                    <a:pt x="59" y="17"/>
                  </a:cubicBezTo>
                  <a:cubicBezTo>
                    <a:pt x="59" y="14"/>
                    <a:pt x="58" y="13"/>
                    <a:pt x="56" y="11"/>
                  </a:cubicBezTo>
                  <a:cubicBezTo>
                    <a:pt x="55" y="9"/>
                    <a:pt x="56" y="7"/>
                    <a:pt x="55" y="5"/>
                  </a:cubicBezTo>
                  <a:cubicBezTo>
                    <a:pt x="54" y="4"/>
                    <a:pt x="52" y="4"/>
                    <a:pt x="50" y="3"/>
                  </a:cubicBezTo>
                  <a:cubicBezTo>
                    <a:pt x="50" y="3"/>
                    <a:pt x="50" y="2"/>
                    <a:pt x="49" y="1"/>
                  </a:cubicBezTo>
                  <a:cubicBezTo>
                    <a:pt x="48" y="0"/>
                    <a:pt x="47" y="2"/>
                    <a:pt x="46" y="3"/>
                  </a:cubicBezTo>
                  <a:cubicBezTo>
                    <a:pt x="43" y="5"/>
                    <a:pt x="40" y="4"/>
                    <a:pt x="37" y="4"/>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p:cNvSpPr>
            <p:nvPr/>
          </p:nvSpPr>
          <p:spPr bwMode="auto">
            <a:xfrm>
              <a:off x="2171700" y="2827338"/>
              <a:ext cx="569913" cy="481013"/>
            </a:xfrm>
            <a:custGeom>
              <a:avLst/>
              <a:gdLst/>
              <a:ahLst/>
              <a:cxnLst>
                <a:cxn ang="0">
                  <a:pos x="97" y="185"/>
                </a:cxn>
                <a:cxn ang="0">
                  <a:pos x="110" y="191"/>
                </a:cxn>
                <a:cxn ang="0">
                  <a:pos x="118" y="180"/>
                </a:cxn>
                <a:cxn ang="0">
                  <a:pos x="135" y="156"/>
                </a:cxn>
                <a:cxn ang="0">
                  <a:pos x="174" y="139"/>
                </a:cxn>
                <a:cxn ang="0">
                  <a:pos x="185" y="125"/>
                </a:cxn>
                <a:cxn ang="0">
                  <a:pos x="203" y="130"/>
                </a:cxn>
                <a:cxn ang="0">
                  <a:pos x="216" y="145"/>
                </a:cxn>
                <a:cxn ang="0">
                  <a:pos x="218" y="132"/>
                </a:cxn>
                <a:cxn ang="0">
                  <a:pos x="220" y="119"/>
                </a:cxn>
                <a:cxn ang="0">
                  <a:pos x="217" y="110"/>
                </a:cxn>
                <a:cxn ang="0">
                  <a:pos x="222" y="95"/>
                </a:cxn>
                <a:cxn ang="0">
                  <a:pos x="224" y="92"/>
                </a:cxn>
                <a:cxn ang="0">
                  <a:pos x="217" y="70"/>
                </a:cxn>
                <a:cxn ang="0">
                  <a:pos x="214" y="58"/>
                </a:cxn>
                <a:cxn ang="0">
                  <a:pos x="205" y="50"/>
                </a:cxn>
                <a:cxn ang="0">
                  <a:pos x="202" y="38"/>
                </a:cxn>
                <a:cxn ang="0">
                  <a:pos x="189" y="34"/>
                </a:cxn>
                <a:cxn ang="0">
                  <a:pos x="174" y="36"/>
                </a:cxn>
                <a:cxn ang="0">
                  <a:pos x="162" y="33"/>
                </a:cxn>
                <a:cxn ang="0">
                  <a:pos x="159" y="31"/>
                </a:cxn>
                <a:cxn ang="0">
                  <a:pos x="150" y="47"/>
                </a:cxn>
                <a:cxn ang="0">
                  <a:pos x="149" y="43"/>
                </a:cxn>
                <a:cxn ang="0">
                  <a:pos x="147" y="34"/>
                </a:cxn>
                <a:cxn ang="0">
                  <a:pos x="151" y="30"/>
                </a:cxn>
                <a:cxn ang="0">
                  <a:pos x="152" y="14"/>
                </a:cxn>
                <a:cxn ang="0">
                  <a:pos x="146" y="13"/>
                </a:cxn>
                <a:cxn ang="0">
                  <a:pos x="139" y="4"/>
                </a:cxn>
                <a:cxn ang="0">
                  <a:pos x="137" y="6"/>
                </a:cxn>
                <a:cxn ang="0">
                  <a:pos x="135" y="4"/>
                </a:cxn>
                <a:cxn ang="0">
                  <a:pos x="136" y="1"/>
                </a:cxn>
                <a:cxn ang="0">
                  <a:pos x="120" y="4"/>
                </a:cxn>
                <a:cxn ang="0">
                  <a:pos x="101" y="1"/>
                </a:cxn>
                <a:cxn ang="0">
                  <a:pos x="81" y="11"/>
                </a:cxn>
                <a:cxn ang="0">
                  <a:pos x="72" y="30"/>
                </a:cxn>
                <a:cxn ang="0">
                  <a:pos x="63" y="40"/>
                </a:cxn>
                <a:cxn ang="0">
                  <a:pos x="55" y="28"/>
                </a:cxn>
                <a:cxn ang="0">
                  <a:pos x="40" y="34"/>
                </a:cxn>
                <a:cxn ang="0">
                  <a:pos x="12" y="50"/>
                </a:cxn>
                <a:cxn ang="0">
                  <a:pos x="1" y="63"/>
                </a:cxn>
                <a:cxn ang="0">
                  <a:pos x="1" y="75"/>
                </a:cxn>
                <a:cxn ang="0">
                  <a:pos x="17" y="88"/>
                </a:cxn>
                <a:cxn ang="0">
                  <a:pos x="34" y="97"/>
                </a:cxn>
                <a:cxn ang="0">
                  <a:pos x="35" y="119"/>
                </a:cxn>
                <a:cxn ang="0">
                  <a:pos x="29" y="127"/>
                </a:cxn>
                <a:cxn ang="0">
                  <a:pos x="35" y="132"/>
                </a:cxn>
                <a:cxn ang="0">
                  <a:pos x="50" y="142"/>
                </a:cxn>
                <a:cxn ang="0">
                  <a:pos x="56" y="151"/>
                </a:cxn>
                <a:cxn ang="0">
                  <a:pos x="76" y="155"/>
                </a:cxn>
                <a:cxn ang="0">
                  <a:pos x="90" y="178"/>
                </a:cxn>
              </a:cxnLst>
              <a:rect l="0" t="0" r="r" b="b"/>
              <a:pathLst>
                <a:path w="226" h="191">
                  <a:moveTo>
                    <a:pt x="90" y="178"/>
                  </a:moveTo>
                  <a:cubicBezTo>
                    <a:pt x="94" y="180"/>
                    <a:pt x="95" y="182"/>
                    <a:pt x="97" y="185"/>
                  </a:cubicBezTo>
                  <a:cubicBezTo>
                    <a:pt x="100" y="188"/>
                    <a:pt x="101" y="191"/>
                    <a:pt x="105" y="191"/>
                  </a:cubicBezTo>
                  <a:cubicBezTo>
                    <a:pt x="110" y="191"/>
                    <a:pt x="110" y="191"/>
                    <a:pt x="110" y="191"/>
                  </a:cubicBezTo>
                  <a:cubicBezTo>
                    <a:pt x="114" y="191"/>
                    <a:pt x="116" y="189"/>
                    <a:pt x="120" y="189"/>
                  </a:cubicBezTo>
                  <a:cubicBezTo>
                    <a:pt x="120" y="186"/>
                    <a:pt x="118" y="183"/>
                    <a:pt x="118" y="180"/>
                  </a:cubicBezTo>
                  <a:cubicBezTo>
                    <a:pt x="118" y="171"/>
                    <a:pt x="122" y="165"/>
                    <a:pt x="129" y="160"/>
                  </a:cubicBezTo>
                  <a:cubicBezTo>
                    <a:pt x="132" y="158"/>
                    <a:pt x="133" y="157"/>
                    <a:pt x="135" y="156"/>
                  </a:cubicBezTo>
                  <a:cubicBezTo>
                    <a:pt x="142" y="154"/>
                    <a:pt x="146" y="154"/>
                    <a:pt x="152" y="152"/>
                  </a:cubicBezTo>
                  <a:cubicBezTo>
                    <a:pt x="162" y="148"/>
                    <a:pt x="167" y="145"/>
                    <a:pt x="174" y="139"/>
                  </a:cubicBezTo>
                  <a:cubicBezTo>
                    <a:pt x="178" y="136"/>
                    <a:pt x="180" y="132"/>
                    <a:pt x="183" y="128"/>
                  </a:cubicBezTo>
                  <a:cubicBezTo>
                    <a:pt x="183" y="127"/>
                    <a:pt x="184" y="126"/>
                    <a:pt x="185" y="125"/>
                  </a:cubicBezTo>
                  <a:cubicBezTo>
                    <a:pt x="188" y="124"/>
                    <a:pt x="190" y="124"/>
                    <a:pt x="194" y="124"/>
                  </a:cubicBezTo>
                  <a:cubicBezTo>
                    <a:pt x="198" y="124"/>
                    <a:pt x="200" y="127"/>
                    <a:pt x="203" y="130"/>
                  </a:cubicBezTo>
                  <a:cubicBezTo>
                    <a:pt x="207" y="137"/>
                    <a:pt x="208" y="142"/>
                    <a:pt x="216" y="145"/>
                  </a:cubicBezTo>
                  <a:cubicBezTo>
                    <a:pt x="216" y="145"/>
                    <a:pt x="216" y="145"/>
                    <a:pt x="216" y="145"/>
                  </a:cubicBezTo>
                  <a:cubicBezTo>
                    <a:pt x="216" y="143"/>
                    <a:pt x="216" y="143"/>
                    <a:pt x="216" y="143"/>
                  </a:cubicBezTo>
                  <a:cubicBezTo>
                    <a:pt x="216" y="139"/>
                    <a:pt x="217" y="136"/>
                    <a:pt x="218" y="132"/>
                  </a:cubicBezTo>
                  <a:cubicBezTo>
                    <a:pt x="220" y="129"/>
                    <a:pt x="222" y="128"/>
                    <a:pt x="222" y="124"/>
                  </a:cubicBezTo>
                  <a:cubicBezTo>
                    <a:pt x="222" y="122"/>
                    <a:pt x="222" y="120"/>
                    <a:pt x="220" y="119"/>
                  </a:cubicBezTo>
                  <a:cubicBezTo>
                    <a:pt x="218" y="117"/>
                    <a:pt x="215" y="117"/>
                    <a:pt x="215" y="115"/>
                  </a:cubicBezTo>
                  <a:cubicBezTo>
                    <a:pt x="215" y="113"/>
                    <a:pt x="216" y="112"/>
                    <a:pt x="217" y="110"/>
                  </a:cubicBezTo>
                  <a:cubicBezTo>
                    <a:pt x="217" y="107"/>
                    <a:pt x="217" y="105"/>
                    <a:pt x="218" y="103"/>
                  </a:cubicBezTo>
                  <a:cubicBezTo>
                    <a:pt x="219" y="100"/>
                    <a:pt x="220" y="98"/>
                    <a:pt x="222" y="95"/>
                  </a:cubicBezTo>
                  <a:cubicBezTo>
                    <a:pt x="222" y="94"/>
                    <a:pt x="224" y="94"/>
                    <a:pt x="224" y="93"/>
                  </a:cubicBezTo>
                  <a:cubicBezTo>
                    <a:pt x="224" y="92"/>
                    <a:pt x="224" y="92"/>
                    <a:pt x="224" y="92"/>
                  </a:cubicBezTo>
                  <a:cubicBezTo>
                    <a:pt x="224" y="90"/>
                    <a:pt x="226" y="89"/>
                    <a:pt x="226" y="87"/>
                  </a:cubicBezTo>
                  <a:cubicBezTo>
                    <a:pt x="226" y="80"/>
                    <a:pt x="221" y="77"/>
                    <a:pt x="217" y="70"/>
                  </a:cubicBezTo>
                  <a:cubicBezTo>
                    <a:pt x="216" y="68"/>
                    <a:pt x="214" y="66"/>
                    <a:pt x="214" y="64"/>
                  </a:cubicBezTo>
                  <a:cubicBezTo>
                    <a:pt x="214" y="58"/>
                    <a:pt x="214" y="58"/>
                    <a:pt x="214" y="58"/>
                  </a:cubicBezTo>
                  <a:cubicBezTo>
                    <a:pt x="214" y="56"/>
                    <a:pt x="214" y="55"/>
                    <a:pt x="213" y="53"/>
                  </a:cubicBezTo>
                  <a:cubicBezTo>
                    <a:pt x="211" y="51"/>
                    <a:pt x="208" y="52"/>
                    <a:pt x="205" y="50"/>
                  </a:cubicBezTo>
                  <a:cubicBezTo>
                    <a:pt x="202" y="49"/>
                    <a:pt x="201" y="46"/>
                    <a:pt x="201" y="42"/>
                  </a:cubicBezTo>
                  <a:cubicBezTo>
                    <a:pt x="201" y="41"/>
                    <a:pt x="202" y="40"/>
                    <a:pt x="202" y="38"/>
                  </a:cubicBezTo>
                  <a:cubicBezTo>
                    <a:pt x="202" y="35"/>
                    <a:pt x="198" y="36"/>
                    <a:pt x="195" y="36"/>
                  </a:cubicBezTo>
                  <a:cubicBezTo>
                    <a:pt x="193" y="36"/>
                    <a:pt x="192" y="34"/>
                    <a:pt x="189" y="34"/>
                  </a:cubicBezTo>
                  <a:cubicBezTo>
                    <a:pt x="185" y="34"/>
                    <a:pt x="182" y="34"/>
                    <a:pt x="178" y="34"/>
                  </a:cubicBezTo>
                  <a:cubicBezTo>
                    <a:pt x="176" y="34"/>
                    <a:pt x="176" y="36"/>
                    <a:pt x="174" y="36"/>
                  </a:cubicBezTo>
                  <a:cubicBezTo>
                    <a:pt x="172" y="36"/>
                    <a:pt x="171" y="34"/>
                    <a:pt x="168" y="34"/>
                  </a:cubicBezTo>
                  <a:cubicBezTo>
                    <a:pt x="166" y="34"/>
                    <a:pt x="164" y="34"/>
                    <a:pt x="162" y="33"/>
                  </a:cubicBezTo>
                  <a:cubicBezTo>
                    <a:pt x="161" y="33"/>
                    <a:pt x="160" y="32"/>
                    <a:pt x="159" y="31"/>
                  </a:cubicBezTo>
                  <a:cubicBezTo>
                    <a:pt x="159" y="31"/>
                    <a:pt x="159" y="31"/>
                    <a:pt x="159" y="31"/>
                  </a:cubicBezTo>
                  <a:cubicBezTo>
                    <a:pt x="157" y="34"/>
                    <a:pt x="155" y="34"/>
                    <a:pt x="153" y="37"/>
                  </a:cubicBezTo>
                  <a:cubicBezTo>
                    <a:pt x="151" y="41"/>
                    <a:pt x="151" y="43"/>
                    <a:pt x="150" y="47"/>
                  </a:cubicBezTo>
                  <a:cubicBezTo>
                    <a:pt x="149" y="48"/>
                    <a:pt x="149" y="48"/>
                    <a:pt x="149" y="47"/>
                  </a:cubicBezTo>
                  <a:cubicBezTo>
                    <a:pt x="149" y="46"/>
                    <a:pt x="149" y="44"/>
                    <a:pt x="149" y="43"/>
                  </a:cubicBezTo>
                  <a:cubicBezTo>
                    <a:pt x="149" y="41"/>
                    <a:pt x="149" y="40"/>
                    <a:pt x="149" y="38"/>
                  </a:cubicBezTo>
                  <a:cubicBezTo>
                    <a:pt x="149" y="36"/>
                    <a:pt x="148" y="35"/>
                    <a:pt x="147" y="34"/>
                  </a:cubicBezTo>
                  <a:cubicBezTo>
                    <a:pt x="147" y="34"/>
                    <a:pt x="147" y="34"/>
                    <a:pt x="147" y="34"/>
                  </a:cubicBezTo>
                  <a:cubicBezTo>
                    <a:pt x="148" y="32"/>
                    <a:pt x="150" y="32"/>
                    <a:pt x="151" y="30"/>
                  </a:cubicBezTo>
                  <a:cubicBezTo>
                    <a:pt x="154" y="27"/>
                    <a:pt x="157" y="24"/>
                    <a:pt x="157" y="19"/>
                  </a:cubicBezTo>
                  <a:cubicBezTo>
                    <a:pt x="157" y="17"/>
                    <a:pt x="155" y="14"/>
                    <a:pt x="152" y="14"/>
                  </a:cubicBezTo>
                  <a:cubicBezTo>
                    <a:pt x="151" y="14"/>
                    <a:pt x="150" y="15"/>
                    <a:pt x="148" y="15"/>
                  </a:cubicBezTo>
                  <a:cubicBezTo>
                    <a:pt x="147" y="15"/>
                    <a:pt x="147" y="14"/>
                    <a:pt x="146" y="13"/>
                  </a:cubicBezTo>
                  <a:cubicBezTo>
                    <a:pt x="145" y="12"/>
                    <a:pt x="143" y="13"/>
                    <a:pt x="143" y="11"/>
                  </a:cubicBezTo>
                  <a:cubicBezTo>
                    <a:pt x="142" y="8"/>
                    <a:pt x="142" y="5"/>
                    <a:pt x="139" y="4"/>
                  </a:cubicBezTo>
                  <a:cubicBezTo>
                    <a:pt x="139" y="4"/>
                    <a:pt x="139" y="4"/>
                    <a:pt x="138" y="4"/>
                  </a:cubicBezTo>
                  <a:cubicBezTo>
                    <a:pt x="137" y="6"/>
                    <a:pt x="137" y="6"/>
                    <a:pt x="137" y="6"/>
                  </a:cubicBezTo>
                  <a:cubicBezTo>
                    <a:pt x="137" y="7"/>
                    <a:pt x="137" y="7"/>
                    <a:pt x="137" y="7"/>
                  </a:cubicBezTo>
                  <a:cubicBezTo>
                    <a:pt x="136" y="6"/>
                    <a:pt x="135" y="5"/>
                    <a:pt x="135" y="4"/>
                  </a:cubicBezTo>
                  <a:cubicBezTo>
                    <a:pt x="135" y="3"/>
                    <a:pt x="135" y="2"/>
                    <a:pt x="136" y="1"/>
                  </a:cubicBezTo>
                  <a:cubicBezTo>
                    <a:pt x="136" y="1"/>
                    <a:pt x="136" y="1"/>
                    <a:pt x="136" y="1"/>
                  </a:cubicBezTo>
                  <a:cubicBezTo>
                    <a:pt x="132" y="1"/>
                    <a:pt x="129" y="0"/>
                    <a:pt x="126" y="2"/>
                  </a:cubicBezTo>
                  <a:cubicBezTo>
                    <a:pt x="124" y="3"/>
                    <a:pt x="123" y="4"/>
                    <a:pt x="120" y="4"/>
                  </a:cubicBezTo>
                  <a:cubicBezTo>
                    <a:pt x="115" y="4"/>
                    <a:pt x="113" y="1"/>
                    <a:pt x="108" y="1"/>
                  </a:cubicBezTo>
                  <a:cubicBezTo>
                    <a:pt x="101" y="1"/>
                    <a:pt x="101" y="1"/>
                    <a:pt x="101" y="1"/>
                  </a:cubicBezTo>
                  <a:cubicBezTo>
                    <a:pt x="96" y="1"/>
                    <a:pt x="94" y="3"/>
                    <a:pt x="90" y="6"/>
                  </a:cubicBezTo>
                  <a:cubicBezTo>
                    <a:pt x="87" y="9"/>
                    <a:pt x="84" y="9"/>
                    <a:pt x="81" y="11"/>
                  </a:cubicBezTo>
                  <a:cubicBezTo>
                    <a:pt x="79" y="13"/>
                    <a:pt x="79" y="15"/>
                    <a:pt x="78" y="17"/>
                  </a:cubicBezTo>
                  <a:cubicBezTo>
                    <a:pt x="75" y="22"/>
                    <a:pt x="74" y="25"/>
                    <a:pt x="72" y="30"/>
                  </a:cubicBezTo>
                  <a:cubicBezTo>
                    <a:pt x="71" y="33"/>
                    <a:pt x="73" y="35"/>
                    <a:pt x="71" y="38"/>
                  </a:cubicBezTo>
                  <a:cubicBezTo>
                    <a:pt x="69" y="40"/>
                    <a:pt x="66" y="40"/>
                    <a:pt x="63" y="40"/>
                  </a:cubicBezTo>
                  <a:cubicBezTo>
                    <a:pt x="61" y="40"/>
                    <a:pt x="59" y="40"/>
                    <a:pt x="58" y="38"/>
                  </a:cubicBezTo>
                  <a:cubicBezTo>
                    <a:pt x="55" y="35"/>
                    <a:pt x="57" y="31"/>
                    <a:pt x="55" y="28"/>
                  </a:cubicBezTo>
                  <a:cubicBezTo>
                    <a:pt x="54" y="26"/>
                    <a:pt x="52" y="26"/>
                    <a:pt x="50" y="26"/>
                  </a:cubicBezTo>
                  <a:cubicBezTo>
                    <a:pt x="45" y="26"/>
                    <a:pt x="43" y="29"/>
                    <a:pt x="40" y="34"/>
                  </a:cubicBezTo>
                  <a:cubicBezTo>
                    <a:pt x="36" y="40"/>
                    <a:pt x="32" y="43"/>
                    <a:pt x="26" y="46"/>
                  </a:cubicBezTo>
                  <a:cubicBezTo>
                    <a:pt x="20" y="48"/>
                    <a:pt x="16" y="47"/>
                    <a:pt x="12" y="50"/>
                  </a:cubicBezTo>
                  <a:cubicBezTo>
                    <a:pt x="9" y="53"/>
                    <a:pt x="8" y="55"/>
                    <a:pt x="5" y="57"/>
                  </a:cubicBezTo>
                  <a:cubicBezTo>
                    <a:pt x="3" y="59"/>
                    <a:pt x="3" y="61"/>
                    <a:pt x="1" y="63"/>
                  </a:cubicBezTo>
                  <a:cubicBezTo>
                    <a:pt x="1" y="63"/>
                    <a:pt x="1" y="63"/>
                    <a:pt x="1" y="63"/>
                  </a:cubicBezTo>
                  <a:cubicBezTo>
                    <a:pt x="0" y="68"/>
                    <a:pt x="0" y="70"/>
                    <a:pt x="1" y="75"/>
                  </a:cubicBezTo>
                  <a:cubicBezTo>
                    <a:pt x="5" y="80"/>
                    <a:pt x="10" y="77"/>
                    <a:pt x="15" y="80"/>
                  </a:cubicBezTo>
                  <a:cubicBezTo>
                    <a:pt x="19" y="81"/>
                    <a:pt x="16" y="85"/>
                    <a:pt x="17" y="88"/>
                  </a:cubicBezTo>
                  <a:cubicBezTo>
                    <a:pt x="18" y="91"/>
                    <a:pt x="20" y="91"/>
                    <a:pt x="21" y="93"/>
                  </a:cubicBezTo>
                  <a:cubicBezTo>
                    <a:pt x="26" y="96"/>
                    <a:pt x="29" y="97"/>
                    <a:pt x="34" y="97"/>
                  </a:cubicBezTo>
                  <a:cubicBezTo>
                    <a:pt x="40" y="98"/>
                    <a:pt x="47" y="99"/>
                    <a:pt x="47" y="104"/>
                  </a:cubicBezTo>
                  <a:cubicBezTo>
                    <a:pt x="47" y="112"/>
                    <a:pt x="40" y="114"/>
                    <a:pt x="35" y="119"/>
                  </a:cubicBezTo>
                  <a:cubicBezTo>
                    <a:pt x="32" y="121"/>
                    <a:pt x="28" y="121"/>
                    <a:pt x="28" y="124"/>
                  </a:cubicBezTo>
                  <a:cubicBezTo>
                    <a:pt x="28" y="125"/>
                    <a:pt x="29" y="126"/>
                    <a:pt x="29" y="127"/>
                  </a:cubicBezTo>
                  <a:cubicBezTo>
                    <a:pt x="29" y="128"/>
                    <a:pt x="29" y="130"/>
                    <a:pt x="30" y="131"/>
                  </a:cubicBezTo>
                  <a:cubicBezTo>
                    <a:pt x="32" y="132"/>
                    <a:pt x="33" y="132"/>
                    <a:pt x="35" y="132"/>
                  </a:cubicBezTo>
                  <a:cubicBezTo>
                    <a:pt x="39" y="133"/>
                    <a:pt x="41" y="134"/>
                    <a:pt x="44" y="136"/>
                  </a:cubicBezTo>
                  <a:cubicBezTo>
                    <a:pt x="46" y="138"/>
                    <a:pt x="49" y="139"/>
                    <a:pt x="50" y="142"/>
                  </a:cubicBezTo>
                  <a:cubicBezTo>
                    <a:pt x="51" y="144"/>
                    <a:pt x="50" y="146"/>
                    <a:pt x="51" y="149"/>
                  </a:cubicBezTo>
                  <a:cubicBezTo>
                    <a:pt x="52" y="150"/>
                    <a:pt x="54" y="151"/>
                    <a:pt x="56" y="151"/>
                  </a:cubicBezTo>
                  <a:cubicBezTo>
                    <a:pt x="66" y="151"/>
                    <a:pt x="66" y="151"/>
                    <a:pt x="66" y="151"/>
                  </a:cubicBezTo>
                  <a:cubicBezTo>
                    <a:pt x="70" y="151"/>
                    <a:pt x="72" y="154"/>
                    <a:pt x="76" y="155"/>
                  </a:cubicBezTo>
                  <a:cubicBezTo>
                    <a:pt x="83" y="159"/>
                    <a:pt x="85" y="164"/>
                    <a:pt x="88" y="171"/>
                  </a:cubicBezTo>
                  <a:cubicBezTo>
                    <a:pt x="89" y="174"/>
                    <a:pt x="90" y="175"/>
                    <a:pt x="90" y="178"/>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p:cNvSpPr>
            <p:nvPr/>
          </p:nvSpPr>
          <p:spPr bwMode="auto">
            <a:xfrm>
              <a:off x="2046288" y="2671763"/>
              <a:ext cx="471488" cy="315913"/>
            </a:xfrm>
            <a:custGeom>
              <a:avLst/>
              <a:gdLst/>
              <a:ahLst/>
              <a:cxnLst>
                <a:cxn ang="0">
                  <a:pos x="2" y="95"/>
                </a:cxn>
                <a:cxn ang="0">
                  <a:pos x="7" y="100"/>
                </a:cxn>
                <a:cxn ang="0">
                  <a:pos x="20" y="112"/>
                </a:cxn>
                <a:cxn ang="0">
                  <a:pos x="28" y="121"/>
                </a:cxn>
                <a:cxn ang="0">
                  <a:pos x="35" y="123"/>
                </a:cxn>
                <a:cxn ang="0">
                  <a:pos x="44" y="125"/>
                </a:cxn>
                <a:cxn ang="0">
                  <a:pos x="51" y="124"/>
                </a:cxn>
                <a:cxn ang="0">
                  <a:pos x="51" y="124"/>
                </a:cxn>
                <a:cxn ang="0">
                  <a:pos x="55" y="118"/>
                </a:cxn>
                <a:cxn ang="0">
                  <a:pos x="62" y="111"/>
                </a:cxn>
                <a:cxn ang="0">
                  <a:pos x="76" y="107"/>
                </a:cxn>
                <a:cxn ang="0">
                  <a:pos x="90" y="95"/>
                </a:cxn>
                <a:cxn ang="0">
                  <a:pos x="100" y="87"/>
                </a:cxn>
                <a:cxn ang="0">
                  <a:pos x="105" y="89"/>
                </a:cxn>
                <a:cxn ang="0">
                  <a:pos x="108" y="99"/>
                </a:cxn>
                <a:cxn ang="0">
                  <a:pos x="113" y="101"/>
                </a:cxn>
                <a:cxn ang="0">
                  <a:pos x="121" y="99"/>
                </a:cxn>
                <a:cxn ang="0">
                  <a:pos x="122" y="91"/>
                </a:cxn>
                <a:cxn ang="0">
                  <a:pos x="128" y="78"/>
                </a:cxn>
                <a:cxn ang="0">
                  <a:pos x="131" y="72"/>
                </a:cxn>
                <a:cxn ang="0">
                  <a:pos x="140" y="67"/>
                </a:cxn>
                <a:cxn ang="0">
                  <a:pos x="151" y="62"/>
                </a:cxn>
                <a:cxn ang="0">
                  <a:pos x="158" y="62"/>
                </a:cxn>
                <a:cxn ang="0">
                  <a:pos x="170" y="65"/>
                </a:cxn>
                <a:cxn ang="0">
                  <a:pos x="176" y="63"/>
                </a:cxn>
                <a:cxn ang="0">
                  <a:pos x="186" y="62"/>
                </a:cxn>
                <a:cxn ang="0">
                  <a:pos x="186" y="62"/>
                </a:cxn>
                <a:cxn ang="0">
                  <a:pos x="187" y="58"/>
                </a:cxn>
                <a:cxn ang="0">
                  <a:pos x="180" y="40"/>
                </a:cxn>
                <a:cxn ang="0">
                  <a:pos x="180" y="29"/>
                </a:cxn>
                <a:cxn ang="0">
                  <a:pos x="178" y="15"/>
                </a:cxn>
                <a:cxn ang="0">
                  <a:pos x="178" y="15"/>
                </a:cxn>
                <a:cxn ang="0">
                  <a:pos x="173" y="15"/>
                </a:cxn>
                <a:cxn ang="0">
                  <a:pos x="167" y="18"/>
                </a:cxn>
                <a:cxn ang="0">
                  <a:pos x="150" y="11"/>
                </a:cxn>
                <a:cxn ang="0">
                  <a:pos x="144" y="17"/>
                </a:cxn>
                <a:cxn ang="0">
                  <a:pos x="144" y="17"/>
                </a:cxn>
                <a:cxn ang="0">
                  <a:pos x="131" y="6"/>
                </a:cxn>
                <a:cxn ang="0">
                  <a:pos x="123" y="0"/>
                </a:cxn>
                <a:cxn ang="0">
                  <a:pos x="123" y="0"/>
                </a:cxn>
                <a:cxn ang="0">
                  <a:pos x="95" y="3"/>
                </a:cxn>
                <a:cxn ang="0">
                  <a:pos x="86" y="2"/>
                </a:cxn>
                <a:cxn ang="0">
                  <a:pos x="81" y="10"/>
                </a:cxn>
                <a:cxn ang="0">
                  <a:pos x="76" y="16"/>
                </a:cxn>
                <a:cxn ang="0">
                  <a:pos x="70" y="19"/>
                </a:cxn>
                <a:cxn ang="0">
                  <a:pos x="54" y="12"/>
                </a:cxn>
                <a:cxn ang="0">
                  <a:pos x="48" y="7"/>
                </a:cxn>
                <a:cxn ang="0">
                  <a:pos x="35" y="11"/>
                </a:cxn>
                <a:cxn ang="0">
                  <a:pos x="30" y="14"/>
                </a:cxn>
                <a:cxn ang="0">
                  <a:pos x="29" y="15"/>
                </a:cxn>
                <a:cxn ang="0">
                  <a:pos x="29" y="15"/>
                </a:cxn>
                <a:cxn ang="0">
                  <a:pos x="16" y="33"/>
                </a:cxn>
                <a:cxn ang="0">
                  <a:pos x="3" y="54"/>
                </a:cxn>
                <a:cxn ang="0">
                  <a:pos x="0" y="75"/>
                </a:cxn>
                <a:cxn ang="0">
                  <a:pos x="2" y="95"/>
                </a:cxn>
              </a:cxnLst>
              <a:rect l="0" t="0" r="r" b="b"/>
              <a:pathLst>
                <a:path w="187" h="125">
                  <a:moveTo>
                    <a:pt x="2" y="95"/>
                  </a:moveTo>
                  <a:cubicBezTo>
                    <a:pt x="4" y="97"/>
                    <a:pt x="5" y="98"/>
                    <a:pt x="7" y="100"/>
                  </a:cubicBezTo>
                  <a:cubicBezTo>
                    <a:pt x="12" y="105"/>
                    <a:pt x="14" y="108"/>
                    <a:pt x="20" y="112"/>
                  </a:cubicBezTo>
                  <a:cubicBezTo>
                    <a:pt x="23" y="116"/>
                    <a:pt x="24" y="119"/>
                    <a:pt x="28" y="121"/>
                  </a:cubicBezTo>
                  <a:cubicBezTo>
                    <a:pt x="31" y="122"/>
                    <a:pt x="32" y="122"/>
                    <a:pt x="35" y="123"/>
                  </a:cubicBezTo>
                  <a:cubicBezTo>
                    <a:pt x="39" y="123"/>
                    <a:pt x="40" y="125"/>
                    <a:pt x="44" y="125"/>
                  </a:cubicBezTo>
                  <a:cubicBezTo>
                    <a:pt x="47" y="125"/>
                    <a:pt x="48" y="125"/>
                    <a:pt x="51" y="124"/>
                  </a:cubicBezTo>
                  <a:cubicBezTo>
                    <a:pt x="51" y="124"/>
                    <a:pt x="51" y="124"/>
                    <a:pt x="51" y="124"/>
                  </a:cubicBezTo>
                  <a:cubicBezTo>
                    <a:pt x="53" y="122"/>
                    <a:pt x="53" y="120"/>
                    <a:pt x="55" y="118"/>
                  </a:cubicBezTo>
                  <a:cubicBezTo>
                    <a:pt x="58" y="116"/>
                    <a:pt x="59" y="114"/>
                    <a:pt x="62" y="111"/>
                  </a:cubicBezTo>
                  <a:cubicBezTo>
                    <a:pt x="66" y="108"/>
                    <a:pt x="70" y="109"/>
                    <a:pt x="76" y="107"/>
                  </a:cubicBezTo>
                  <a:cubicBezTo>
                    <a:pt x="82" y="104"/>
                    <a:pt x="86" y="101"/>
                    <a:pt x="90" y="95"/>
                  </a:cubicBezTo>
                  <a:cubicBezTo>
                    <a:pt x="93" y="90"/>
                    <a:pt x="95" y="87"/>
                    <a:pt x="100" y="87"/>
                  </a:cubicBezTo>
                  <a:cubicBezTo>
                    <a:pt x="102" y="87"/>
                    <a:pt x="104" y="87"/>
                    <a:pt x="105" y="89"/>
                  </a:cubicBezTo>
                  <a:cubicBezTo>
                    <a:pt x="107" y="92"/>
                    <a:pt x="105" y="96"/>
                    <a:pt x="108" y="99"/>
                  </a:cubicBezTo>
                  <a:cubicBezTo>
                    <a:pt x="109" y="101"/>
                    <a:pt x="111" y="101"/>
                    <a:pt x="113" y="101"/>
                  </a:cubicBezTo>
                  <a:cubicBezTo>
                    <a:pt x="116" y="101"/>
                    <a:pt x="119" y="101"/>
                    <a:pt x="121" y="99"/>
                  </a:cubicBezTo>
                  <a:cubicBezTo>
                    <a:pt x="123" y="96"/>
                    <a:pt x="121" y="94"/>
                    <a:pt x="122" y="91"/>
                  </a:cubicBezTo>
                  <a:cubicBezTo>
                    <a:pt x="124" y="86"/>
                    <a:pt x="125" y="83"/>
                    <a:pt x="128" y="78"/>
                  </a:cubicBezTo>
                  <a:cubicBezTo>
                    <a:pt x="129" y="76"/>
                    <a:pt x="129" y="74"/>
                    <a:pt x="131" y="72"/>
                  </a:cubicBezTo>
                  <a:cubicBezTo>
                    <a:pt x="134" y="70"/>
                    <a:pt x="137" y="70"/>
                    <a:pt x="140" y="67"/>
                  </a:cubicBezTo>
                  <a:cubicBezTo>
                    <a:pt x="144" y="64"/>
                    <a:pt x="146" y="62"/>
                    <a:pt x="151" y="62"/>
                  </a:cubicBezTo>
                  <a:cubicBezTo>
                    <a:pt x="158" y="62"/>
                    <a:pt x="158" y="62"/>
                    <a:pt x="158" y="62"/>
                  </a:cubicBezTo>
                  <a:cubicBezTo>
                    <a:pt x="163" y="62"/>
                    <a:pt x="165" y="65"/>
                    <a:pt x="170" y="65"/>
                  </a:cubicBezTo>
                  <a:cubicBezTo>
                    <a:pt x="173" y="65"/>
                    <a:pt x="174" y="64"/>
                    <a:pt x="176" y="63"/>
                  </a:cubicBezTo>
                  <a:cubicBezTo>
                    <a:pt x="179" y="61"/>
                    <a:pt x="182" y="62"/>
                    <a:pt x="186" y="62"/>
                  </a:cubicBezTo>
                  <a:cubicBezTo>
                    <a:pt x="186" y="62"/>
                    <a:pt x="186" y="62"/>
                    <a:pt x="186" y="62"/>
                  </a:cubicBezTo>
                  <a:cubicBezTo>
                    <a:pt x="186" y="61"/>
                    <a:pt x="187" y="60"/>
                    <a:pt x="187" y="58"/>
                  </a:cubicBezTo>
                  <a:cubicBezTo>
                    <a:pt x="187" y="51"/>
                    <a:pt x="180" y="47"/>
                    <a:pt x="180" y="40"/>
                  </a:cubicBezTo>
                  <a:cubicBezTo>
                    <a:pt x="180" y="29"/>
                    <a:pt x="180" y="29"/>
                    <a:pt x="180" y="29"/>
                  </a:cubicBezTo>
                  <a:cubicBezTo>
                    <a:pt x="180" y="24"/>
                    <a:pt x="178" y="20"/>
                    <a:pt x="178" y="15"/>
                  </a:cubicBezTo>
                  <a:cubicBezTo>
                    <a:pt x="178" y="15"/>
                    <a:pt x="178" y="15"/>
                    <a:pt x="178" y="15"/>
                  </a:cubicBezTo>
                  <a:cubicBezTo>
                    <a:pt x="173" y="15"/>
                    <a:pt x="173" y="15"/>
                    <a:pt x="173" y="15"/>
                  </a:cubicBezTo>
                  <a:cubicBezTo>
                    <a:pt x="167" y="18"/>
                    <a:pt x="167" y="18"/>
                    <a:pt x="167" y="18"/>
                  </a:cubicBezTo>
                  <a:cubicBezTo>
                    <a:pt x="161" y="14"/>
                    <a:pt x="157" y="11"/>
                    <a:pt x="150" y="11"/>
                  </a:cubicBezTo>
                  <a:cubicBezTo>
                    <a:pt x="147" y="11"/>
                    <a:pt x="146" y="14"/>
                    <a:pt x="144" y="17"/>
                  </a:cubicBezTo>
                  <a:cubicBezTo>
                    <a:pt x="144" y="17"/>
                    <a:pt x="144" y="17"/>
                    <a:pt x="144" y="17"/>
                  </a:cubicBezTo>
                  <a:cubicBezTo>
                    <a:pt x="142" y="11"/>
                    <a:pt x="137" y="9"/>
                    <a:pt x="131" y="6"/>
                  </a:cubicBezTo>
                  <a:cubicBezTo>
                    <a:pt x="127" y="4"/>
                    <a:pt x="125" y="2"/>
                    <a:pt x="123" y="0"/>
                  </a:cubicBezTo>
                  <a:cubicBezTo>
                    <a:pt x="123" y="0"/>
                    <a:pt x="123" y="0"/>
                    <a:pt x="123" y="0"/>
                  </a:cubicBezTo>
                  <a:cubicBezTo>
                    <a:pt x="112" y="1"/>
                    <a:pt x="106" y="3"/>
                    <a:pt x="95" y="3"/>
                  </a:cubicBezTo>
                  <a:cubicBezTo>
                    <a:pt x="91" y="3"/>
                    <a:pt x="89" y="2"/>
                    <a:pt x="86" y="2"/>
                  </a:cubicBezTo>
                  <a:cubicBezTo>
                    <a:pt x="82" y="2"/>
                    <a:pt x="82" y="7"/>
                    <a:pt x="81" y="10"/>
                  </a:cubicBezTo>
                  <a:cubicBezTo>
                    <a:pt x="80" y="13"/>
                    <a:pt x="78" y="14"/>
                    <a:pt x="76" y="16"/>
                  </a:cubicBezTo>
                  <a:cubicBezTo>
                    <a:pt x="74" y="18"/>
                    <a:pt x="72" y="19"/>
                    <a:pt x="70" y="19"/>
                  </a:cubicBezTo>
                  <a:cubicBezTo>
                    <a:pt x="63" y="19"/>
                    <a:pt x="59" y="17"/>
                    <a:pt x="54" y="12"/>
                  </a:cubicBezTo>
                  <a:cubicBezTo>
                    <a:pt x="52" y="10"/>
                    <a:pt x="51" y="7"/>
                    <a:pt x="48" y="7"/>
                  </a:cubicBezTo>
                  <a:cubicBezTo>
                    <a:pt x="43" y="7"/>
                    <a:pt x="39" y="8"/>
                    <a:pt x="35" y="11"/>
                  </a:cubicBezTo>
                  <a:cubicBezTo>
                    <a:pt x="33" y="13"/>
                    <a:pt x="32" y="14"/>
                    <a:pt x="30" y="14"/>
                  </a:cubicBezTo>
                  <a:cubicBezTo>
                    <a:pt x="29" y="14"/>
                    <a:pt x="29" y="14"/>
                    <a:pt x="29" y="15"/>
                  </a:cubicBezTo>
                  <a:cubicBezTo>
                    <a:pt x="29" y="15"/>
                    <a:pt x="29" y="15"/>
                    <a:pt x="29" y="15"/>
                  </a:cubicBezTo>
                  <a:cubicBezTo>
                    <a:pt x="24" y="21"/>
                    <a:pt x="20" y="25"/>
                    <a:pt x="16" y="33"/>
                  </a:cubicBezTo>
                  <a:cubicBezTo>
                    <a:pt x="12" y="41"/>
                    <a:pt x="7" y="45"/>
                    <a:pt x="3" y="54"/>
                  </a:cubicBezTo>
                  <a:cubicBezTo>
                    <a:pt x="0" y="62"/>
                    <a:pt x="0" y="67"/>
                    <a:pt x="0" y="75"/>
                  </a:cubicBezTo>
                  <a:cubicBezTo>
                    <a:pt x="0" y="83"/>
                    <a:pt x="0" y="88"/>
                    <a:pt x="2" y="95"/>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noEditPoints="1"/>
            </p:cNvSpPr>
            <p:nvPr/>
          </p:nvSpPr>
          <p:spPr bwMode="auto">
            <a:xfrm>
              <a:off x="2424113" y="1908175"/>
              <a:ext cx="758825" cy="746125"/>
            </a:xfrm>
            <a:custGeom>
              <a:avLst/>
              <a:gdLst/>
              <a:ahLst/>
              <a:cxnLst>
                <a:cxn ang="0">
                  <a:pos x="12" y="185"/>
                </a:cxn>
                <a:cxn ang="0">
                  <a:pos x="7" y="185"/>
                </a:cxn>
                <a:cxn ang="0">
                  <a:pos x="0" y="192"/>
                </a:cxn>
                <a:cxn ang="0">
                  <a:pos x="11" y="193"/>
                </a:cxn>
                <a:cxn ang="0">
                  <a:pos x="14" y="184"/>
                </a:cxn>
                <a:cxn ang="0">
                  <a:pos x="13" y="197"/>
                </a:cxn>
                <a:cxn ang="0">
                  <a:pos x="15" y="208"/>
                </a:cxn>
                <a:cxn ang="0">
                  <a:pos x="18" y="207"/>
                </a:cxn>
                <a:cxn ang="0">
                  <a:pos x="16" y="202"/>
                </a:cxn>
                <a:cxn ang="0">
                  <a:pos x="28" y="184"/>
                </a:cxn>
                <a:cxn ang="0">
                  <a:pos x="35" y="184"/>
                </a:cxn>
                <a:cxn ang="0">
                  <a:pos x="40" y="182"/>
                </a:cxn>
                <a:cxn ang="0">
                  <a:pos x="44" y="190"/>
                </a:cxn>
                <a:cxn ang="0">
                  <a:pos x="42" y="201"/>
                </a:cxn>
                <a:cxn ang="0">
                  <a:pos x="31" y="197"/>
                </a:cxn>
                <a:cxn ang="0">
                  <a:pos x="23" y="196"/>
                </a:cxn>
                <a:cxn ang="0">
                  <a:pos x="21" y="191"/>
                </a:cxn>
                <a:cxn ang="0">
                  <a:pos x="28" y="184"/>
                </a:cxn>
                <a:cxn ang="0">
                  <a:pos x="39" y="255"/>
                </a:cxn>
                <a:cxn ang="0">
                  <a:pos x="32" y="266"/>
                </a:cxn>
                <a:cxn ang="0">
                  <a:pos x="36" y="271"/>
                </a:cxn>
                <a:cxn ang="0">
                  <a:pos x="58" y="272"/>
                </a:cxn>
                <a:cxn ang="0">
                  <a:pos x="61" y="271"/>
                </a:cxn>
                <a:cxn ang="0">
                  <a:pos x="52" y="267"/>
                </a:cxn>
                <a:cxn ang="0">
                  <a:pos x="46" y="257"/>
                </a:cxn>
                <a:cxn ang="0">
                  <a:pos x="24" y="279"/>
                </a:cxn>
                <a:cxn ang="0">
                  <a:pos x="34" y="276"/>
                </a:cxn>
                <a:cxn ang="0">
                  <a:pos x="40" y="282"/>
                </a:cxn>
                <a:cxn ang="0">
                  <a:pos x="32" y="290"/>
                </a:cxn>
                <a:cxn ang="0">
                  <a:pos x="25" y="287"/>
                </a:cxn>
                <a:cxn ang="0">
                  <a:pos x="23" y="279"/>
                </a:cxn>
                <a:cxn ang="0">
                  <a:pos x="111" y="74"/>
                </a:cxn>
                <a:cxn ang="0">
                  <a:pos x="108" y="70"/>
                </a:cxn>
                <a:cxn ang="0">
                  <a:pos x="108" y="77"/>
                </a:cxn>
                <a:cxn ang="0">
                  <a:pos x="109" y="85"/>
                </a:cxn>
                <a:cxn ang="0">
                  <a:pos x="114" y="79"/>
                </a:cxn>
                <a:cxn ang="0">
                  <a:pos x="114" y="74"/>
                </a:cxn>
                <a:cxn ang="0">
                  <a:pos x="111" y="74"/>
                </a:cxn>
                <a:cxn ang="0">
                  <a:pos x="145" y="61"/>
                </a:cxn>
                <a:cxn ang="0">
                  <a:pos x="144" y="54"/>
                </a:cxn>
                <a:cxn ang="0">
                  <a:pos x="300" y="75"/>
                </a:cxn>
                <a:cxn ang="0">
                  <a:pos x="295" y="80"/>
                </a:cxn>
                <a:cxn ang="0">
                  <a:pos x="297" y="83"/>
                </a:cxn>
                <a:cxn ang="0">
                  <a:pos x="300" y="75"/>
                </a:cxn>
                <a:cxn ang="0">
                  <a:pos x="253" y="8"/>
                </a:cxn>
                <a:cxn ang="0">
                  <a:pos x="256" y="28"/>
                </a:cxn>
                <a:cxn ang="0">
                  <a:pos x="262" y="34"/>
                </a:cxn>
                <a:cxn ang="0">
                  <a:pos x="269" y="24"/>
                </a:cxn>
                <a:cxn ang="0">
                  <a:pos x="270" y="15"/>
                </a:cxn>
                <a:cxn ang="0">
                  <a:pos x="264" y="7"/>
                </a:cxn>
              </a:cxnLst>
              <a:rect l="0" t="0" r="r" b="b"/>
              <a:pathLst>
                <a:path w="301" h="296">
                  <a:moveTo>
                    <a:pt x="12" y="184"/>
                  </a:moveTo>
                  <a:cubicBezTo>
                    <a:pt x="12" y="184"/>
                    <a:pt x="12" y="185"/>
                    <a:pt x="12" y="185"/>
                  </a:cubicBezTo>
                  <a:cubicBezTo>
                    <a:pt x="12" y="186"/>
                    <a:pt x="11" y="187"/>
                    <a:pt x="10" y="187"/>
                  </a:cubicBezTo>
                  <a:cubicBezTo>
                    <a:pt x="8" y="187"/>
                    <a:pt x="8" y="185"/>
                    <a:pt x="7" y="185"/>
                  </a:cubicBezTo>
                  <a:cubicBezTo>
                    <a:pt x="6" y="185"/>
                    <a:pt x="5" y="186"/>
                    <a:pt x="4" y="187"/>
                  </a:cubicBezTo>
                  <a:cubicBezTo>
                    <a:pt x="2" y="188"/>
                    <a:pt x="1" y="189"/>
                    <a:pt x="0" y="192"/>
                  </a:cubicBezTo>
                  <a:cubicBezTo>
                    <a:pt x="3" y="193"/>
                    <a:pt x="4" y="196"/>
                    <a:pt x="7" y="196"/>
                  </a:cubicBezTo>
                  <a:cubicBezTo>
                    <a:pt x="9" y="196"/>
                    <a:pt x="9" y="195"/>
                    <a:pt x="11" y="193"/>
                  </a:cubicBezTo>
                  <a:cubicBezTo>
                    <a:pt x="12" y="191"/>
                    <a:pt x="14" y="190"/>
                    <a:pt x="14" y="187"/>
                  </a:cubicBezTo>
                  <a:cubicBezTo>
                    <a:pt x="14" y="184"/>
                    <a:pt x="14" y="184"/>
                    <a:pt x="14" y="184"/>
                  </a:cubicBezTo>
                  <a:cubicBezTo>
                    <a:pt x="13" y="184"/>
                    <a:pt x="12" y="184"/>
                    <a:pt x="12" y="184"/>
                  </a:cubicBezTo>
                  <a:close/>
                  <a:moveTo>
                    <a:pt x="13" y="197"/>
                  </a:moveTo>
                  <a:cubicBezTo>
                    <a:pt x="13" y="198"/>
                    <a:pt x="12" y="199"/>
                    <a:pt x="12" y="200"/>
                  </a:cubicBezTo>
                  <a:cubicBezTo>
                    <a:pt x="12" y="203"/>
                    <a:pt x="15" y="204"/>
                    <a:pt x="15" y="208"/>
                  </a:cubicBezTo>
                  <a:cubicBezTo>
                    <a:pt x="16" y="208"/>
                    <a:pt x="16" y="208"/>
                    <a:pt x="17" y="208"/>
                  </a:cubicBezTo>
                  <a:cubicBezTo>
                    <a:pt x="18" y="208"/>
                    <a:pt x="18" y="207"/>
                    <a:pt x="18" y="207"/>
                  </a:cubicBezTo>
                  <a:cubicBezTo>
                    <a:pt x="19" y="206"/>
                    <a:pt x="21" y="206"/>
                    <a:pt x="21" y="204"/>
                  </a:cubicBezTo>
                  <a:cubicBezTo>
                    <a:pt x="21" y="202"/>
                    <a:pt x="18" y="202"/>
                    <a:pt x="16" y="202"/>
                  </a:cubicBezTo>
                  <a:cubicBezTo>
                    <a:pt x="16" y="200"/>
                    <a:pt x="15" y="198"/>
                    <a:pt x="13" y="197"/>
                  </a:cubicBezTo>
                  <a:close/>
                  <a:moveTo>
                    <a:pt x="28" y="184"/>
                  </a:moveTo>
                  <a:cubicBezTo>
                    <a:pt x="29" y="183"/>
                    <a:pt x="32" y="182"/>
                    <a:pt x="32" y="184"/>
                  </a:cubicBezTo>
                  <a:cubicBezTo>
                    <a:pt x="35" y="184"/>
                    <a:pt x="35" y="184"/>
                    <a:pt x="35" y="184"/>
                  </a:cubicBezTo>
                  <a:cubicBezTo>
                    <a:pt x="37" y="184"/>
                    <a:pt x="37" y="182"/>
                    <a:pt x="39" y="182"/>
                  </a:cubicBezTo>
                  <a:cubicBezTo>
                    <a:pt x="40" y="182"/>
                    <a:pt x="40" y="182"/>
                    <a:pt x="40" y="182"/>
                  </a:cubicBezTo>
                  <a:cubicBezTo>
                    <a:pt x="40" y="183"/>
                    <a:pt x="40" y="184"/>
                    <a:pt x="40" y="185"/>
                  </a:cubicBezTo>
                  <a:cubicBezTo>
                    <a:pt x="40" y="188"/>
                    <a:pt x="43" y="187"/>
                    <a:pt x="44" y="190"/>
                  </a:cubicBezTo>
                  <a:cubicBezTo>
                    <a:pt x="45" y="193"/>
                    <a:pt x="45" y="194"/>
                    <a:pt x="45" y="197"/>
                  </a:cubicBezTo>
                  <a:cubicBezTo>
                    <a:pt x="45" y="198"/>
                    <a:pt x="43" y="199"/>
                    <a:pt x="42" y="201"/>
                  </a:cubicBezTo>
                  <a:cubicBezTo>
                    <a:pt x="41" y="202"/>
                    <a:pt x="41" y="205"/>
                    <a:pt x="39" y="205"/>
                  </a:cubicBezTo>
                  <a:cubicBezTo>
                    <a:pt x="35" y="205"/>
                    <a:pt x="35" y="199"/>
                    <a:pt x="31" y="197"/>
                  </a:cubicBezTo>
                  <a:cubicBezTo>
                    <a:pt x="32" y="195"/>
                    <a:pt x="35" y="193"/>
                    <a:pt x="31" y="193"/>
                  </a:cubicBezTo>
                  <a:cubicBezTo>
                    <a:pt x="28" y="193"/>
                    <a:pt x="27" y="196"/>
                    <a:pt x="23" y="196"/>
                  </a:cubicBezTo>
                  <a:cubicBezTo>
                    <a:pt x="22" y="196"/>
                    <a:pt x="22" y="195"/>
                    <a:pt x="21" y="195"/>
                  </a:cubicBezTo>
                  <a:cubicBezTo>
                    <a:pt x="21" y="194"/>
                    <a:pt x="21" y="193"/>
                    <a:pt x="21" y="191"/>
                  </a:cubicBezTo>
                  <a:cubicBezTo>
                    <a:pt x="21" y="188"/>
                    <a:pt x="23" y="188"/>
                    <a:pt x="25" y="187"/>
                  </a:cubicBezTo>
                  <a:cubicBezTo>
                    <a:pt x="27" y="187"/>
                    <a:pt x="27" y="185"/>
                    <a:pt x="28" y="184"/>
                  </a:cubicBezTo>
                  <a:close/>
                  <a:moveTo>
                    <a:pt x="40" y="256"/>
                  </a:moveTo>
                  <a:cubicBezTo>
                    <a:pt x="39" y="256"/>
                    <a:pt x="39" y="255"/>
                    <a:pt x="39" y="255"/>
                  </a:cubicBezTo>
                  <a:cubicBezTo>
                    <a:pt x="36" y="255"/>
                    <a:pt x="37" y="259"/>
                    <a:pt x="35" y="261"/>
                  </a:cubicBezTo>
                  <a:cubicBezTo>
                    <a:pt x="34" y="263"/>
                    <a:pt x="32" y="264"/>
                    <a:pt x="32" y="266"/>
                  </a:cubicBezTo>
                  <a:cubicBezTo>
                    <a:pt x="32" y="267"/>
                    <a:pt x="33" y="267"/>
                    <a:pt x="33" y="268"/>
                  </a:cubicBezTo>
                  <a:cubicBezTo>
                    <a:pt x="34" y="269"/>
                    <a:pt x="35" y="271"/>
                    <a:pt x="36" y="271"/>
                  </a:cubicBezTo>
                  <a:cubicBezTo>
                    <a:pt x="41" y="271"/>
                    <a:pt x="44" y="269"/>
                    <a:pt x="49" y="269"/>
                  </a:cubicBezTo>
                  <a:cubicBezTo>
                    <a:pt x="53" y="269"/>
                    <a:pt x="56" y="269"/>
                    <a:pt x="58" y="272"/>
                  </a:cubicBezTo>
                  <a:cubicBezTo>
                    <a:pt x="58" y="274"/>
                    <a:pt x="59" y="275"/>
                    <a:pt x="60" y="276"/>
                  </a:cubicBezTo>
                  <a:cubicBezTo>
                    <a:pt x="61" y="274"/>
                    <a:pt x="61" y="273"/>
                    <a:pt x="61" y="271"/>
                  </a:cubicBezTo>
                  <a:cubicBezTo>
                    <a:pt x="61" y="268"/>
                    <a:pt x="59" y="266"/>
                    <a:pt x="56" y="264"/>
                  </a:cubicBezTo>
                  <a:cubicBezTo>
                    <a:pt x="55" y="266"/>
                    <a:pt x="54" y="266"/>
                    <a:pt x="52" y="267"/>
                  </a:cubicBezTo>
                  <a:cubicBezTo>
                    <a:pt x="51" y="264"/>
                    <a:pt x="49" y="262"/>
                    <a:pt x="47" y="260"/>
                  </a:cubicBezTo>
                  <a:cubicBezTo>
                    <a:pt x="46" y="259"/>
                    <a:pt x="46" y="258"/>
                    <a:pt x="46" y="257"/>
                  </a:cubicBezTo>
                  <a:cubicBezTo>
                    <a:pt x="44" y="255"/>
                    <a:pt x="42" y="256"/>
                    <a:pt x="40" y="256"/>
                  </a:cubicBezTo>
                  <a:close/>
                  <a:moveTo>
                    <a:pt x="24" y="279"/>
                  </a:moveTo>
                  <a:cubicBezTo>
                    <a:pt x="26" y="279"/>
                    <a:pt x="28" y="280"/>
                    <a:pt x="30" y="279"/>
                  </a:cubicBezTo>
                  <a:cubicBezTo>
                    <a:pt x="32" y="278"/>
                    <a:pt x="32" y="275"/>
                    <a:pt x="34" y="276"/>
                  </a:cubicBezTo>
                  <a:cubicBezTo>
                    <a:pt x="35" y="276"/>
                    <a:pt x="35" y="278"/>
                    <a:pt x="36" y="279"/>
                  </a:cubicBezTo>
                  <a:cubicBezTo>
                    <a:pt x="37" y="280"/>
                    <a:pt x="40" y="280"/>
                    <a:pt x="40" y="282"/>
                  </a:cubicBezTo>
                  <a:cubicBezTo>
                    <a:pt x="40" y="286"/>
                    <a:pt x="38" y="288"/>
                    <a:pt x="36" y="292"/>
                  </a:cubicBezTo>
                  <a:cubicBezTo>
                    <a:pt x="35" y="292"/>
                    <a:pt x="34" y="291"/>
                    <a:pt x="32" y="290"/>
                  </a:cubicBezTo>
                  <a:cubicBezTo>
                    <a:pt x="30" y="292"/>
                    <a:pt x="30" y="294"/>
                    <a:pt x="28" y="296"/>
                  </a:cubicBezTo>
                  <a:cubicBezTo>
                    <a:pt x="25" y="294"/>
                    <a:pt x="26" y="291"/>
                    <a:pt x="25" y="287"/>
                  </a:cubicBezTo>
                  <a:cubicBezTo>
                    <a:pt x="25" y="285"/>
                    <a:pt x="22" y="285"/>
                    <a:pt x="22" y="284"/>
                  </a:cubicBezTo>
                  <a:cubicBezTo>
                    <a:pt x="22" y="282"/>
                    <a:pt x="23" y="281"/>
                    <a:pt x="23" y="279"/>
                  </a:cubicBezTo>
                  <a:cubicBezTo>
                    <a:pt x="23" y="279"/>
                    <a:pt x="23" y="279"/>
                    <a:pt x="24" y="279"/>
                  </a:cubicBezTo>
                  <a:close/>
                  <a:moveTo>
                    <a:pt x="111" y="74"/>
                  </a:moveTo>
                  <a:cubicBezTo>
                    <a:pt x="110" y="74"/>
                    <a:pt x="110" y="72"/>
                    <a:pt x="110" y="71"/>
                  </a:cubicBezTo>
                  <a:cubicBezTo>
                    <a:pt x="110" y="70"/>
                    <a:pt x="109" y="70"/>
                    <a:pt x="108" y="70"/>
                  </a:cubicBezTo>
                  <a:cubicBezTo>
                    <a:pt x="108" y="70"/>
                    <a:pt x="107" y="70"/>
                    <a:pt x="107" y="71"/>
                  </a:cubicBezTo>
                  <a:cubicBezTo>
                    <a:pt x="107" y="73"/>
                    <a:pt x="108" y="74"/>
                    <a:pt x="108" y="77"/>
                  </a:cubicBezTo>
                  <a:cubicBezTo>
                    <a:pt x="108" y="84"/>
                    <a:pt x="108" y="84"/>
                    <a:pt x="108" y="84"/>
                  </a:cubicBezTo>
                  <a:cubicBezTo>
                    <a:pt x="109" y="85"/>
                    <a:pt x="109" y="85"/>
                    <a:pt x="109" y="85"/>
                  </a:cubicBezTo>
                  <a:cubicBezTo>
                    <a:pt x="110" y="84"/>
                    <a:pt x="110" y="83"/>
                    <a:pt x="111" y="81"/>
                  </a:cubicBezTo>
                  <a:cubicBezTo>
                    <a:pt x="111" y="80"/>
                    <a:pt x="113" y="80"/>
                    <a:pt x="114" y="79"/>
                  </a:cubicBezTo>
                  <a:cubicBezTo>
                    <a:pt x="115" y="78"/>
                    <a:pt x="115" y="76"/>
                    <a:pt x="115" y="75"/>
                  </a:cubicBezTo>
                  <a:cubicBezTo>
                    <a:pt x="114" y="74"/>
                    <a:pt x="114" y="74"/>
                    <a:pt x="114" y="74"/>
                  </a:cubicBezTo>
                  <a:cubicBezTo>
                    <a:pt x="112" y="75"/>
                    <a:pt x="112" y="75"/>
                    <a:pt x="112" y="75"/>
                  </a:cubicBezTo>
                  <a:cubicBezTo>
                    <a:pt x="112" y="75"/>
                    <a:pt x="111" y="74"/>
                    <a:pt x="111" y="74"/>
                  </a:cubicBezTo>
                  <a:close/>
                  <a:moveTo>
                    <a:pt x="142" y="58"/>
                  </a:moveTo>
                  <a:cubicBezTo>
                    <a:pt x="142" y="59"/>
                    <a:pt x="144" y="60"/>
                    <a:pt x="145" y="61"/>
                  </a:cubicBezTo>
                  <a:cubicBezTo>
                    <a:pt x="145" y="61"/>
                    <a:pt x="146" y="60"/>
                    <a:pt x="146" y="60"/>
                  </a:cubicBezTo>
                  <a:cubicBezTo>
                    <a:pt x="146" y="58"/>
                    <a:pt x="146" y="54"/>
                    <a:pt x="144" y="54"/>
                  </a:cubicBezTo>
                  <a:cubicBezTo>
                    <a:pt x="143" y="55"/>
                    <a:pt x="142" y="56"/>
                    <a:pt x="142" y="58"/>
                  </a:cubicBezTo>
                  <a:close/>
                  <a:moveTo>
                    <a:pt x="300" y="75"/>
                  </a:moveTo>
                  <a:cubicBezTo>
                    <a:pt x="299" y="74"/>
                    <a:pt x="299" y="74"/>
                    <a:pt x="298" y="73"/>
                  </a:cubicBezTo>
                  <a:cubicBezTo>
                    <a:pt x="298" y="76"/>
                    <a:pt x="295" y="77"/>
                    <a:pt x="295" y="80"/>
                  </a:cubicBezTo>
                  <a:cubicBezTo>
                    <a:pt x="295" y="83"/>
                    <a:pt x="295" y="83"/>
                    <a:pt x="295" y="83"/>
                  </a:cubicBezTo>
                  <a:cubicBezTo>
                    <a:pt x="295" y="83"/>
                    <a:pt x="296" y="83"/>
                    <a:pt x="297" y="83"/>
                  </a:cubicBezTo>
                  <a:cubicBezTo>
                    <a:pt x="299" y="83"/>
                    <a:pt x="301" y="81"/>
                    <a:pt x="301" y="79"/>
                  </a:cubicBezTo>
                  <a:cubicBezTo>
                    <a:pt x="301" y="78"/>
                    <a:pt x="300" y="76"/>
                    <a:pt x="300" y="75"/>
                  </a:cubicBezTo>
                  <a:close/>
                  <a:moveTo>
                    <a:pt x="260" y="0"/>
                  </a:moveTo>
                  <a:cubicBezTo>
                    <a:pt x="257" y="3"/>
                    <a:pt x="256" y="5"/>
                    <a:pt x="253" y="8"/>
                  </a:cubicBezTo>
                  <a:cubicBezTo>
                    <a:pt x="251" y="10"/>
                    <a:pt x="248" y="10"/>
                    <a:pt x="248" y="13"/>
                  </a:cubicBezTo>
                  <a:cubicBezTo>
                    <a:pt x="248" y="27"/>
                    <a:pt x="264" y="23"/>
                    <a:pt x="256" y="28"/>
                  </a:cubicBezTo>
                  <a:cubicBezTo>
                    <a:pt x="255" y="28"/>
                    <a:pt x="256" y="29"/>
                    <a:pt x="255" y="30"/>
                  </a:cubicBezTo>
                  <a:cubicBezTo>
                    <a:pt x="251" y="34"/>
                    <a:pt x="256" y="34"/>
                    <a:pt x="262" y="34"/>
                  </a:cubicBezTo>
                  <a:cubicBezTo>
                    <a:pt x="265" y="34"/>
                    <a:pt x="266" y="31"/>
                    <a:pt x="268" y="28"/>
                  </a:cubicBezTo>
                  <a:cubicBezTo>
                    <a:pt x="268" y="27"/>
                    <a:pt x="269" y="26"/>
                    <a:pt x="269" y="24"/>
                  </a:cubicBezTo>
                  <a:cubicBezTo>
                    <a:pt x="269" y="20"/>
                    <a:pt x="269" y="20"/>
                    <a:pt x="269" y="20"/>
                  </a:cubicBezTo>
                  <a:cubicBezTo>
                    <a:pt x="269" y="18"/>
                    <a:pt x="270" y="17"/>
                    <a:pt x="270" y="15"/>
                  </a:cubicBezTo>
                  <a:cubicBezTo>
                    <a:pt x="270" y="14"/>
                    <a:pt x="269" y="14"/>
                    <a:pt x="268" y="13"/>
                  </a:cubicBezTo>
                  <a:cubicBezTo>
                    <a:pt x="266" y="12"/>
                    <a:pt x="265" y="10"/>
                    <a:pt x="264" y="7"/>
                  </a:cubicBezTo>
                  <a:cubicBezTo>
                    <a:pt x="262" y="5"/>
                    <a:pt x="263" y="2"/>
                    <a:pt x="260" y="0"/>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noEditPoints="1"/>
            </p:cNvSpPr>
            <p:nvPr/>
          </p:nvSpPr>
          <p:spPr bwMode="auto">
            <a:xfrm>
              <a:off x="1852613" y="2187575"/>
              <a:ext cx="554038" cy="533400"/>
            </a:xfrm>
            <a:custGeom>
              <a:avLst/>
              <a:gdLst/>
              <a:ahLst/>
              <a:cxnLst>
                <a:cxn ang="0">
                  <a:pos x="85" y="20"/>
                </a:cxn>
                <a:cxn ang="0">
                  <a:pos x="78" y="38"/>
                </a:cxn>
                <a:cxn ang="0">
                  <a:pos x="95" y="32"/>
                </a:cxn>
                <a:cxn ang="0">
                  <a:pos x="125" y="50"/>
                </a:cxn>
                <a:cxn ang="0">
                  <a:pos x="110" y="48"/>
                </a:cxn>
                <a:cxn ang="0">
                  <a:pos x="135" y="62"/>
                </a:cxn>
                <a:cxn ang="0">
                  <a:pos x="140" y="57"/>
                </a:cxn>
                <a:cxn ang="0">
                  <a:pos x="129" y="49"/>
                </a:cxn>
                <a:cxn ang="0">
                  <a:pos x="136" y="67"/>
                </a:cxn>
                <a:cxn ang="0">
                  <a:pos x="133" y="88"/>
                </a:cxn>
                <a:cxn ang="0">
                  <a:pos x="126" y="72"/>
                </a:cxn>
                <a:cxn ang="0">
                  <a:pos x="125" y="60"/>
                </a:cxn>
                <a:cxn ang="0">
                  <a:pos x="151" y="83"/>
                </a:cxn>
                <a:cxn ang="0">
                  <a:pos x="168" y="91"/>
                </a:cxn>
                <a:cxn ang="0">
                  <a:pos x="178" y="86"/>
                </a:cxn>
                <a:cxn ang="0">
                  <a:pos x="160" y="75"/>
                </a:cxn>
                <a:cxn ang="0">
                  <a:pos x="142" y="77"/>
                </a:cxn>
                <a:cxn ang="0">
                  <a:pos x="142" y="85"/>
                </a:cxn>
                <a:cxn ang="0">
                  <a:pos x="158" y="95"/>
                </a:cxn>
                <a:cxn ang="0">
                  <a:pos x="174" y="98"/>
                </a:cxn>
                <a:cxn ang="0">
                  <a:pos x="156" y="83"/>
                </a:cxn>
                <a:cxn ang="0">
                  <a:pos x="193" y="93"/>
                </a:cxn>
                <a:cxn ang="0">
                  <a:pos x="199" y="101"/>
                </a:cxn>
                <a:cxn ang="0">
                  <a:pos x="200" y="96"/>
                </a:cxn>
                <a:cxn ang="0">
                  <a:pos x="193" y="76"/>
                </a:cxn>
                <a:cxn ang="0">
                  <a:pos x="199" y="83"/>
                </a:cxn>
                <a:cxn ang="0">
                  <a:pos x="13" y="0"/>
                </a:cxn>
                <a:cxn ang="0">
                  <a:pos x="47" y="31"/>
                </a:cxn>
                <a:cxn ang="0">
                  <a:pos x="45" y="5"/>
                </a:cxn>
                <a:cxn ang="0">
                  <a:pos x="53" y="7"/>
                </a:cxn>
                <a:cxn ang="0">
                  <a:pos x="95" y="44"/>
                </a:cxn>
                <a:cxn ang="0">
                  <a:pos x="121" y="65"/>
                </a:cxn>
                <a:cxn ang="0">
                  <a:pos x="123" y="81"/>
                </a:cxn>
                <a:cxn ang="0">
                  <a:pos x="143" y="99"/>
                </a:cxn>
                <a:cxn ang="0">
                  <a:pos x="173" y="110"/>
                </a:cxn>
                <a:cxn ang="0">
                  <a:pos x="153" y="131"/>
                </a:cxn>
                <a:cxn ang="0">
                  <a:pos x="159" y="130"/>
                </a:cxn>
                <a:cxn ang="0">
                  <a:pos x="180" y="117"/>
                </a:cxn>
                <a:cxn ang="0">
                  <a:pos x="200" y="117"/>
                </a:cxn>
                <a:cxn ang="0">
                  <a:pos x="219" y="143"/>
                </a:cxn>
                <a:cxn ang="0">
                  <a:pos x="211" y="146"/>
                </a:cxn>
                <a:cxn ang="0">
                  <a:pos x="202" y="151"/>
                </a:cxn>
                <a:cxn ang="0">
                  <a:pos x="200" y="160"/>
                </a:cxn>
                <a:cxn ang="0">
                  <a:pos x="209" y="159"/>
                </a:cxn>
                <a:cxn ang="0">
                  <a:pos x="207" y="167"/>
                </a:cxn>
                <a:cxn ang="0">
                  <a:pos x="202" y="176"/>
                </a:cxn>
                <a:cxn ang="0">
                  <a:pos x="192" y="187"/>
                </a:cxn>
                <a:cxn ang="0">
                  <a:pos x="200" y="192"/>
                </a:cxn>
                <a:cxn ang="0">
                  <a:pos x="158" y="202"/>
                </a:cxn>
                <a:cxn ang="0">
                  <a:pos x="131" y="204"/>
                </a:cxn>
                <a:cxn ang="0">
                  <a:pos x="107" y="206"/>
                </a:cxn>
                <a:cxn ang="0">
                  <a:pos x="72" y="187"/>
                </a:cxn>
                <a:cxn ang="0">
                  <a:pos x="43" y="156"/>
                </a:cxn>
                <a:cxn ang="0">
                  <a:pos x="44" y="131"/>
                </a:cxn>
                <a:cxn ang="0">
                  <a:pos x="16" y="122"/>
                </a:cxn>
                <a:cxn ang="0">
                  <a:pos x="3" y="99"/>
                </a:cxn>
                <a:cxn ang="0">
                  <a:pos x="10" y="77"/>
                </a:cxn>
                <a:cxn ang="0">
                  <a:pos x="9" y="59"/>
                </a:cxn>
                <a:cxn ang="0">
                  <a:pos x="12" y="1"/>
                </a:cxn>
              </a:cxnLst>
              <a:rect l="0" t="0" r="r" b="b"/>
              <a:pathLst>
                <a:path w="220" h="211">
                  <a:moveTo>
                    <a:pt x="92" y="19"/>
                  </a:moveTo>
                  <a:cubicBezTo>
                    <a:pt x="91" y="18"/>
                    <a:pt x="90" y="18"/>
                    <a:pt x="89" y="18"/>
                  </a:cubicBezTo>
                  <a:cubicBezTo>
                    <a:pt x="87" y="18"/>
                    <a:pt x="86" y="19"/>
                    <a:pt x="85" y="20"/>
                  </a:cubicBezTo>
                  <a:cubicBezTo>
                    <a:pt x="82" y="21"/>
                    <a:pt x="80" y="20"/>
                    <a:pt x="77" y="21"/>
                  </a:cubicBezTo>
                  <a:cubicBezTo>
                    <a:pt x="75" y="22"/>
                    <a:pt x="76" y="25"/>
                    <a:pt x="76" y="28"/>
                  </a:cubicBezTo>
                  <a:cubicBezTo>
                    <a:pt x="76" y="32"/>
                    <a:pt x="76" y="35"/>
                    <a:pt x="78" y="38"/>
                  </a:cubicBezTo>
                  <a:cubicBezTo>
                    <a:pt x="80" y="40"/>
                    <a:pt x="83" y="40"/>
                    <a:pt x="86" y="40"/>
                  </a:cubicBezTo>
                  <a:cubicBezTo>
                    <a:pt x="88" y="40"/>
                    <a:pt x="88" y="40"/>
                    <a:pt x="90" y="40"/>
                  </a:cubicBezTo>
                  <a:cubicBezTo>
                    <a:pt x="93" y="40"/>
                    <a:pt x="94" y="36"/>
                    <a:pt x="95" y="32"/>
                  </a:cubicBezTo>
                  <a:cubicBezTo>
                    <a:pt x="95" y="29"/>
                    <a:pt x="97" y="27"/>
                    <a:pt x="97" y="24"/>
                  </a:cubicBezTo>
                  <a:cubicBezTo>
                    <a:pt x="97" y="22"/>
                    <a:pt x="94" y="20"/>
                    <a:pt x="92" y="19"/>
                  </a:cubicBezTo>
                  <a:close/>
                  <a:moveTo>
                    <a:pt x="125" y="50"/>
                  </a:moveTo>
                  <a:cubicBezTo>
                    <a:pt x="120" y="50"/>
                    <a:pt x="120" y="50"/>
                    <a:pt x="120" y="50"/>
                  </a:cubicBezTo>
                  <a:cubicBezTo>
                    <a:pt x="116" y="50"/>
                    <a:pt x="114" y="47"/>
                    <a:pt x="111" y="47"/>
                  </a:cubicBezTo>
                  <a:cubicBezTo>
                    <a:pt x="110" y="48"/>
                    <a:pt x="110" y="48"/>
                    <a:pt x="110" y="48"/>
                  </a:cubicBezTo>
                  <a:cubicBezTo>
                    <a:pt x="111" y="50"/>
                    <a:pt x="112" y="50"/>
                    <a:pt x="114" y="51"/>
                  </a:cubicBezTo>
                  <a:cubicBezTo>
                    <a:pt x="118" y="54"/>
                    <a:pt x="120" y="56"/>
                    <a:pt x="125" y="57"/>
                  </a:cubicBezTo>
                  <a:cubicBezTo>
                    <a:pt x="129" y="57"/>
                    <a:pt x="132" y="59"/>
                    <a:pt x="135" y="62"/>
                  </a:cubicBezTo>
                  <a:cubicBezTo>
                    <a:pt x="137" y="63"/>
                    <a:pt x="138" y="65"/>
                    <a:pt x="140" y="65"/>
                  </a:cubicBezTo>
                  <a:cubicBezTo>
                    <a:pt x="141" y="65"/>
                    <a:pt x="141" y="64"/>
                    <a:pt x="141" y="62"/>
                  </a:cubicBezTo>
                  <a:cubicBezTo>
                    <a:pt x="141" y="60"/>
                    <a:pt x="141" y="59"/>
                    <a:pt x="140" y="57"/>
                  </a:cubicBezTo>
                  <a:cubicBezTo>
                    <a:pt x="140" y="55"/>
                    <a:pt x="140" y="53"/>
                    <a:pt x="139" y="52"/>
                  </a:cubicBezTo>
                  <a:cubicBezTo>
                    <a:pt x="137" y="51"/>
                    <a:pt x="136" y="52"/>
                    <a:pt x="134" y="52"/>
                  </a:cubicBezTo>
                  <a:cubicBezTo>
                    <a:pt x="132" y="51"/>
                    <a:pt x="131" y="50"/>
                    <a:pt x="129" y="49"/>
                  </a:cubicBezTo>
                  <a:cubicBezTo>
                    <a:pt x="128" y="49"/>
                    <a:pt x="127" y="50"/>
                    <a:pt x="125" y="50"/>
                  </a:cubicBezTo>
                  <a:close/>
                  <a:moveTo>
                    <a:pt x="125" y="60"/>
                  </a:moveTo>
                  <a:cubicBezTo>
                    <a:pt x="130" y="60"/>
                    <a:pt x="133" y="63"/>
                    <a:pt x="136" y="67"/>
                  </a:cubicBezTo>
                  <a:cubicBezTo>
                    <a:pt x="137" y="69"/>
                    <a:pt x="139" y="69"/>
                    <a:pt x="139" y="71"/>
                  </a:cubicBezTo>
                  <a:cubicBezTo>
                    <a:pt x="139" y="75"/>
                    <a:pt x="138" y="77"/>
                    <a:pt x="138" y="82"/>
                  </a:cubicBezTo>
                  <a:cubicBezTo>
                    <a:pt x="137" y="85"/>
                    <a:pt x="136" y="88"/>
                    <a:pt x="133" y="88"/>
                  </a:cubicBezTo>
                  <a:cubicBezTo>
                    <a:pt x="129" y="88"/>
                    <a:pt x="129" y="84"/>
                    <a:pt x="128" y="81"/>
                  </a:cubicBezTo>
                  <a:cubicBezTo>
                    <a:pt x="128" y="79"/>
                    <a:pt x="126" y="78"/>
                    <a:pt x="126" y="75"/>
                  </a:cubicBezTo>
                  <a:cubicBezTo>
                    <a:pt x="126" y="74"/>
                    <a:pt x="126" y="73"/>
                    <a:pt x="126" y="72"/>
                  </a:cubicBezTo>
                  <a:cubicBezTo>
                    <a:pt x="126" y="68"/>
                    <a:pt x="122" y="67"/>
                    <a:pt x="122" y="63"/>
                  </a:cubicBezTo>
                  <a:cubicBezTo>
                    <a:pt x="122" y="60"/>
                    <a:pt x="122" y="60"/>
                    <a:pt x="122" y="60"/>
                  </a:cubicBezTo>
                  <a:cubicBezTo>
                    <a:pt x="125" y="60"/>
                    <a:pt x="125" y="60"/>
                    <a:pt x="125" y="60"/>
                  </a:cubicBezTo>
                  <a:close/>
                  <a:moveTo>
                    <a:pt x="156" y="74"/>
                  </a:moveTo>
                  <a:cubicBezTo>
                    <a:pt x="155" y="74"/>
                    <a:pt x="155" y="75"/>
                    <a:pt x="154" y="76"/>
                  </a:cubicBezTo>
                  <a:cubicBezTo>
                    <a:pt x="153" y="78"/>
                    <a:pt x="148" y="83"/>
                    <a:pt x="151" y="83"/>
                  </a:cubicBezTo>
                  <a:cubicBezTo>
                    <a:pt x="153" y="83"/>
                    <a:pt x="154" y="82"/>
                    <a:pt x="156" y="82"/>
                  </a:cubicBezTo>
                  <a:cubicBezTo>
                    <a:pt x="161" y="82"/>
                    <a:pt x="164" y="84"/>
                    <a:pt x="167" y="88"/>
                  </a:cubicBezTo>
                  <a:cubicBezTo>
                    <a:pt x="167" y="89"/>
                    <a:pt x="167" y="90"/>
                    <a:pt x="168" y="91"/>
                  </a:cubicBezTo>
                  <a:cubicBezTo>
                    <a:pt x="172" y="93"/>
                    <a:pt x="174" y="93"/>
                    <a:pt x="179" y="93"/>
                  </a:cubicBezTo>
                  <a:cubicBezTo>
                    <a:pt x="180" y="93"/>
                    <a:pt x="181" y="92"/>
                    <a:pt x="181" y="91"/>
                  </a:cubicBezTo>
                  <a:cubicBezTo>
                    <a:pt x="181" y="88"/>
                    <a:pt x="179" y="88"/>
                    <a:pt x="178" y="86"/>
                  </a:cubicBezTo>
                  <a:cubicBezTo>
                    <a:pt x="176" y="84"/>
                    <a:pt x="175" y="83"/>
                    <a:pt x="172" y="81"/>
                  </a:cubicBezTo>
                  <a:cubicBezTo>
                    <a:pt x="168" y="79"/>
                    <a:pt x="167" y="75"/>
                    <a:pt x="163" y="75"/>
                  </a:cubicBezTo>
                  <a:cubicBezTo>
                    <a:pt x="162" y="75"/>
                    <a:pt x="161" y="75"/>
                    <a:pt x="160" y="75"/>
                  </a:cubicBezTo>
                  <a:cubicBezTo>
                    <a:pt x="159" y="74"/>
                    <a:pt x="158" y="74"/>
                    <a:pt x="156" y="74"/>
                  </a:cubicBezTo>
                  <a:close/>
                  <a:moveTo>
                    <a:pt x="151" y="85"/>
                  </a:moveTo>
                  <a:cubicBezTo>
                    <a:pt x="147" y="85"/>
                    <a:pt x="147" y="77"/>
                    <a:pt x="142" y="77"/>
                  </a:cubicBezTo>
                  <a:cubicBezTo>
                    <a:pt x="141" y="77"/>
                    <a:pt x="141" y="77"/>
                    <a:pt x="141" y="77"/>
                  </a:cubicBezTo>
                  <a:cubicBezTo>
                    <a:pt x="141" y="78"/>
                    <a:pt x="140" y="78"/>
                    <a:pt x="140" y="79"/>
                  </a:cubicBezTo>
                  <a:cubicBezTo>
                    <a:pt x="140" y="82"/>
                    <a:pt x="142" y="83"/>
                    <a:pt x="142" y="85"/>
                  </a:cubicBezTo>
                  <a:cubicBezTo>
                    <a:pt x="142" y="87"/>
                    <a:pt x="138" y="88"/>
                    <a:pt x="138" y="90"/>
                  </a:cubicBezTo>
                  <a:cubicBezTo>
                    <a:pt x="138" y="95"/>
                    <a:pt x="143" y="96"/>
                    <a:pt x="147" y="96"/>
                  </a:cubicBezTo>
                  <a:cubicBezTo>
                    <a:pt x="151" y="96"/>
                    <a:pt x="154" y="95"/>
                    <a:pt x="158" y="95"/>
                  </a:cubicBezTo>
                  <a:cubicBezTo>
                    <a:pt x="161" y="95"/>
                    <a:pt x="163" y="95"/>
                    <a:pt x="165" y="97"/>
                  </a:cubicBezTo>
                  <a:cubicBezTo>
                    <a:pt x="167" y="99"/>
                    <a:pt x="167" y="102"/>
                    <a:pt x="170" y="102"/>
                  </a:cubicBezTo>
                  <a:cubicBezTo>
                    <a:pt x="172" y="102"/>
                    <a:pt x="174" y="100"/>
                    <a:pt x="174" y="98"/>
                  </a:cubicBezTo>
                  <a:cubicBezTo>
                    <a:pt x="174" y="93"/>
                    <a:pt x="168" y="93"/>
                    <a:pt x="165" y="90"/>
                  </a:cubicBezTo>
                  <a:cubicBezTo>
                    <a:pt x="164" y="87"/>
                    <a:pt x="162" y="86"/>
                    <a:pt x="159" y="85"/>
                  </a:cubicBezTo>
                  <a:cubicBezTo>
                    <a:pt x="157" y="85"/>
                    <a:pt x="157" y="83"/>
                    <a:pt x="156" y="83"/>
                  </a:cubicBezTo>
                  <a:cubicBezTo>
                    <a:pt x="154" y="83"/>
                    <a:pt x="153" y="85"/>
                    <a:pt x="151" y="85"/>
                  </a:cubicBezTo>
                  <a:close/>
                  <a:moveTo>
                    <a:pt x="193" y="91"/>
                  </a:moveTo>
                  <a:cubicBezTo>
                    <a:pt x="193" y="92"/>
                    <a:pt x="193" y="92"/>
                    <a:pt x="193" y="93"/>
                  </a:cubicBezTo>
                  <a:cubicBezTo>
                    <a:pt x="193" y="97"/>
                    <a:pt x="194" y="98"/>
                    <a:pt x="194" y="102"/>
                  </a:cubicBezTo>
                  <a:cubicBezTo>
                    <a:pt x="195" y="102"/>
                    <a:pt x="196" y="102"/>
                    <a:pt x="196" y="102"/>
                  </a:cubicBezTo>
                  <a:cubicBezTo>
                    <a:pt x="198" y="102"/>
                    <a:pt x="198" y="101"/>
                    <a:pt x="199" y="101"/>
                  </a:cubicBezTo>
                  <a:cubicBezTo>
                    <a:pt x="200" y="101"/>
                    <a:pt x="201" y="102"/>
                    <a:pt x="202" y="103"/>
                  </a:cubicBezTo>
                  <a:cubicBezTo>
                    <a:pt x="202" y="102"/>
                    <a:pt x="203" y="102"/>
                    <a:pt x="203" y="101"/>
                  </a:cubicBezTo>
                  <a:cubicBezTo>
                    <a:pt x="203" y="99"/>
                    <a:pt x="202" y="98"/>
                    <a:pt x="200" y="96"/>
                  </a:cubicBezTo>
                  <a:cubicBezTo>
                    <a:pt x="199" y="93"/>
                    <a:pt x="197" y="91"/>
                    <a:pt x="193" y="91"/>
                  </a:cubicBezTo>
                  <a:close/>
                  <a:moveTo>
                    <a:pt x="195" y="76"/>
                  </a:moveTo>
                  <a:cubicBezTo>
                    <a:pt x="193" y="76"/>
                    <a:pt x="193" y="76"/>
                    <a:pt x="193" y="76"/>
                  </a:cubicBezTo>
                  <a:cubicBezTo>
                    <a:pt x="193" y="78"/>
                    <a:pt x="193" y="80"/>
                    <a:pt x="191" y="81"/>
                  </a:cubicBezTo>
                  <a:cubicBezTo>
                    <a:pt x="193" y="83"/>
                    <a:pt x="195" y="83"/>
                    <a:pt x="198" y="84"/>
                  </a:cubicBezTo>
                  <a:cubicBezTo>
                    <a:pt x="198" y="84"/>
                    <a:pt x="199" y="84"/>
                    <a:pt x="199" y="83"/>
                  </a:cubicBezTo>
                  <a:cubicBezTo>
                    <a:pt x="199" y="82"/>
                    <a:pt x="197" y="82"/>
                    <a:pt x="197" y="81"/>
                  </a:cubicBezTo>
                  <a:cubicBezTo>
                    <a:pt x="195" y="79"/>
                    <a:pt x="195" y="78"/>
                    <a:pt x="195" y="76"/>
                  </a:cubicBezTo>
                  <a:close/>
                  <a:moveTo>
                    <a:pt x="13" y="0"/>
                  </a:moveTo>
                  <a:cubicBezTo>
                    <a:pt x="15" y="5"/>
                    <a:pt x="17" y="9"/>
                    <a:pt x="22" y="12"/>
                  </a:cubicBezTo>
                  <a:cubicBezTo>
                    <a:pt x="29" y="16"/>
                    <a:pt x="34" y="15"/>
                    <a:pt x="39" y="20"/>
                  </a:cubicBezTo>
                  <a:cubicBezTo>
                    <a:pt x="43" y="24"/>
                    <a:pt x="43" y="27"/>
                    <a:pt x="47" y="31"/>
                  </a:cubicBezTo>
                  <a:cubicBezTo>
                    <a:pt x="47" y="32"/>
                    <a:pt x="47" y="31"/>
                    <a:pt x="47" y="30"/>
                  </a:cubicBezTo>
                  <a:cubicBezTo>
                    <a:pt x="47" y="21"/>
                    <a:pt x="40" y="16"/>
                    <a:pt x="40" y="7"/>
                  </a:cubicBezTo>
                  <a:cubicBezTo>
                    <a:pt x="40" y="5"/>
                    <a:pt x="43" y="5"/>
                    <a:pt x="45" y="5"/>
                  </a:cubicBezTo>
                  <a:cubicBezTo>
                    <a:pt x="46" y="5"/>
                    <a:pt x="46" y="6"/>
                    <a:pt x="47" y="6"/>
                  </a:cubicBezTo>
                  <a:cubicBezTo>
                    <a:pt x="49" y="7"/>
                    <a:pt x="51" y="6"/>
                    <a:pt x="53" y="6"/>
                  </a:cubicBezTo>
                  <a:cubicBezTo>
                    <a:pt x="53" y="6"/>
                    <a:pt x="53" y="6"/>
                    <a:pt x="53" y="7"/>
                  </a:cubicBezTo>
                  <a:cubicBezTo>
                    <a:pt x="54" y="15"/>
                    <a:pt x="68" y="14"/>
                    <a:pt x="70" y="22"/>
                  </a:cubicBezTo>
                  <a:cubicBezTo>
                    <a:pt x="72" y="31"/>
                    <a:pt x="72" y="38"/>
                    <a:pt x="80" y="42"/>
                  </a:cubicBezTo>
                  <a:cubicBezTo>
                    <a:pt x="85" y="45"/>
                    <a:pt x="89" y="43"/>
                    <a:pt x="95" y="44"/>
                  </a:cubicBezTo>
                  <a:cubicBezTo>
                    <a:pt x="98" y="44"/>
                    <a:pt x="99" y="46"/>
                    <a:pt x="101" y="48"/>
                  </a:cubicBezTo>
                  <a:cubicBezTo>
                    <a:pt x="106" y="52"/>
                    <a:pt x="108" y="54"/>
                    <a:pt x="113" y="58"/>
                  </a:cubicBezTo>
                  <a:cubicBezTo>
                    <a:pt x="116" y="60"/>
                    <a:pt x="121" y="61"/>
                    <a:pt x="121" y="65"/>
                  </a:cubicBezTo>
                  <a:cubicBezTo>
                    <a:pt x="121" y="66"/>
                    <a:pt x="120" y="67"/>
                    <a:pt x="120" y="69"/>
                  </a:cubicBezTo>
                  <a:cubicBezTo>
                    <a:pt x="120" y="71"/>
                    <a:pt x="122" y="71"/>
                    <a:pt x="122" y="73"/>
                  </a:cubicBezTo>
                  <a:cubicBezTo>
                    <a:pt x="123" y="76"/>
                    <a:pt x="121" y="79"/>
                    <a:pt x="123" y="81"/>
                  </a:cubicBezTo>
                  <a:cubicBezTo>
                    <a:pt x="124" y="84"/>
                    <a:pt x="125" y="84"/>
                    <a:pt x="127" y="86"/>
                  </a:cubicBezTo>
                  <a:cubicBezTo>
                    <a:pt x="130" y="90"/>
                    <a:pt x="133" y="91"/>
                    <a:pt x="136" y="94"/>
                  </a:cubicBezTo>
                  <a:cubicBezTo>
                    <a:pt x="138" y="97"/>
                    <a:pt x="140" y="99"/>
                    <a:pt x="143" y="99"/>
                  </a:cubicBezTo>
                  <a:cubicBezTo>
                    <a:pt x="154" y="99"/>
                    <a:pt x="154" y="99"/>
                    <a:pt x="154" y="99"/>
                  </a:cubicBezTo>
                  <a:cubicBezTo>
                    <a:pt x="157" y="99"/>
                    <a:pt x="159" y="101"/>
                    <a:pt x="162" y="101"/>
                  </a:cubicBezTo>
                  <a:cubicBezTo>
                    <a:pt x="166" y="103"/>
                    <a:pt x="172" y="105"/>
                    <a:pt x="173" y="110"/>
                  </a:cubicBezTo>
                  <a:cubicBezTo>
                    <a:pt x="173" y="112"/>
                    <a:pt x="171" y="113"/>
                    <a:pt x="170" y="115"/>
                  </a:cubicBezTo>
                  <a:cubicBezTo>
                    <a:pt x="167" y="119"/>
                    <a:pt x="166" y="123"/>
                    <a:pt x="161" y="126"/>
                  </a:cubicBezTo>
                  <a:cubicBezTo>
                    <a:pt x="158" y="128"/>
                    <a:pt x="156" y="129"/>
                    <a:pt x="153" y="131"/>
                  </a:cubicBezTo>
                  <a:cubicBezTo>
                    <a:pt x="153" y="131"/>
                    <a:pt x="153" y="131"/>
                    <a:pt x="153" y="131"/>
                  </a:cubicBezTo>
                  <a:cubicBezTo>
                    <a:pt x="154" y="132"/>
                    <a:pt x="154" y="132"/>
                    <a:pt x="154" y="132"/>
                  </a:cubicBezTo>
                  <a:cubicBezTo>
                    <a:pt x="156" y="132"/>
                    <a:pt x="157" y="131"/>
                    <a:pt x="159" y="130"/>
                  </a:cubicBezTo>
                  <a:cubicBezTo>
                    <a:pt x="161" y="130"/>
                    <a:pt x="161" y="130"/>
                    <a:pt x="161" y="130"/>
                  </a:cubicBezTo>
                  <a:cubicBezTo>
                    <a:pt x="163" y="130"/>
                    <a:pt x="163" y="129"/>
                    <a:pt x="164" y="129"/>
                  </a:cubicBezTo>
                  <a:cubicBezTo>
                    <a:pt x="172" y="127"/>
                    <a:pt x="175" y="123"/>
                    <a:pt x="180" y="117"/>
                  </a:cubicBezTo>
                  <a:cubicBezTo>
                    <a:pt x="183" y="113"/>
                    <a:pt x="185" y="109"/>
                    <a:pt x="189" y="109"/>
                  </a:cubicBezTo>
                  <a:cubicBezTo>
                    <a:pt x="191" y="109"/>
                    <a:pt x="191" y="111"/>
                    <a:pt x="192" y="112"/>
                  </a:cubicBezTo>
                  <a:cubicBezTo>
                    <a:pt x="195" y="114"/>
                    <a:pt x="197" y="115"/>
                    <a:pt x="200" y="117"/>
                  </a:cubicBezTo>
                  <a:cubicBezTo>
                    <a:pt x="204" y="119"/>
                    <a:pt x="206" y="119"/>
                    <a:pt x="210" y="122"/>
                  </a:cubicBezTo>
                  <a:cubicBezTo>
                    <a:pt x="214" y="123"/>
                    <a:pt x="213" y="127"/>
                    <a:pt x="214" y="130"/>
                  </a:cubicBezTo>
                  <a:cubicBezTo>
                    <a:pt x="216" y="135"/>
                    <a:pt x="219" y="138"/>
                    <a:pt x="219" y="143"/>
                  </a:cubicBezTo>
                  <a:cubicBezTo>
                    <a:pt x="219" y="145"/>
                    <a:pt x="219" y="145"/>
                    <a:pt x="219" y="145"/>
                  </a:cubicBezTo>
                  <a:cubicBezTo>
                    <a:pt x="219" y="145"/>
                    <a:pt x="220" y="145"/>
                    <a:pt x="219" y="145"/>
                  </a:cubicBezTo>
                  <a:cubicBezTo>
                    <a:pt x="216" y="145"/>
                    <a:pt x="215" y="145"/>
                    <a:pt x="211" y="146"/>
                  </a:cubicBezTo>
                  <a:cubicBezTo>
                    <a:pt x="210" y="146"/>
                    <a:pt x="209" y="145"/>
                    <a:pt x="208" y="146"/>
                  </a:cubicBezTo>
                  <a:cubicBezTo>
                    <a:pt x="207" y="147"/>
                    <a:pt x="208" y="148"/>
                    <a:pt x="207" y="150"/>
                  </a:cubicBezTo>
                  <a:cubicBezTo>
                    <a:pt x="206" y="152"/>
                    <a:pt x="204" y="152"/>
                    <a:pt x="202" y="151"/>
                  </a:cubicBezTo>
                  <a:cubicBezTo>
                    <a:pt x="201" y="151"/>
                    <a:pt x="201" y="151"/>
                    <a:pt x="201" y="152"/>
                  </a:cubicBezTo>
                  <a:cubicBezTo>
                    <a:pt x="201" y="154"/>
                    <a:pt x="201" y="155"/>
                    <a:pt x="201" y="158"/>
                  </a:cubicBezTo>
                  <a:cubicBezTo>
                    <a:pt x="201" y="159"/>
                    <a:pt x="201" y="159"/>
                    <a:pt x="200" y="160"/>
                  </a:cubicBezTo>
                  <a:cubicBezTo>
                    <a:pt x="199" y="160"/>
                    <a:pt x="199" y="160"/>
                    <a:pt x="200" y="161"/>
                  </a:cubicBezTo>
                  <a:cubicBezTo>
                    <a:pt x="200" y="161"/>
                    <a:pt x="200" y="161"/>
                    <a:pt x="201" y="161"/>
                  </a:cubicBezTo>
                  <a:cubicBezTo>
                    <a:pt x="204" y="161"/>
                    <a:pt x="206" y="159"/>
                    <a:pt x="209" y="159"/>
                  </a:cubicBezTo>
                  <a:cubicBezTo>
                    <a:pt x="212" y="159"/>
                    <a:pt x="215" y="162"/>
                    <a:pt x="215" y="165"/>
                  </a:cubicBezTo>
                  <a:cubicBezTo>
                    <a:pt x="215" y="167"/>
                    <a:pt x="213" y="168"/>
                    <a:pt x="211" y="168"/>
                  </a:cubicBezTo>
                  <a:cubicBezTo>
                    <a:pt x="209" y="168"/>
                    <a:pt x="208" y="168"/>
                    <a:pt x="207" y="167"/>
                  </a:cubicBezTo>
                  <a:cubicBezTo>
                    <a:pt x="207" y="167"/>
                    <a:pt x="207" y="167"/>
                    <a:pt x="207" y="168"/>
                  </a:cubicBezTo>
                  <a:cubicBezTo>
                    <a:pt x="207" y="169"/>
                    <a:pt x="207" y="170"/>
                    <a:pt x="207" y="171"/>
                  </a:cubicBezTo>
                  <a:cubicBezTo>
                    <a:pt x="206" y="173"/>
                    <a:pt x="205" y="175"/>
                    <a:pt x="202" y="176"/>
                  </a:cubicBezTo>
                  <a:cubicBezTo>
                    <a:pt x="200" y="176"/>
                    <a:pt x="198" y="175"/>
                    <a:pt x="197" y="177"/>
                  </a:cubicBezTo>
                  <a:cubicBezTo>
                    <a:pt x="195" y="179"/>
                    <a:pt x="197" y="181"/>
                    <a:pt x="196" y="183"/>
                  </a:cubicBezTo>
                  <a:cubicBezTo>
                    <a:pt x="195" y="185"/>
                    <a:pt x="194" y="186"/>
                    <a:pt x="192" y="187"/>
                  </a:cubicBezTo>
                  <a:cubicBezTo>
                    <a:pt x="192" y="187"/>
                    <a:pt x="192" y="187"/>
                    <a:pt x="192" y="187"/>
                  </a:cubicBezTo>
                  <a:cubicBezTo>
                    <a:pt x="196" y="188"/>
                    <a:pt x="198" y="190"/>
                    <a:pt x="200" y="192"/>
                  </a:cubicBezTo>
                  <a:cubicBezTo>
                    <a:pt x="200" y="192"/>
                    <a:pt x="200" y="192"/>
                    <a:pt x="200" y="192"/>
                  </a:cubicBezTo>
                  <a:cubicBezTo>
                    <a:pt x="189" y="193"/>
                    <a:pt x="183" y="195"/>
                    <a:pt x="172" y="195"/>
                  </a:cubicBezTo>
                  <a:cubicBezTo>
                    <a:pt x="168" y="195"/>
                    <a:pt x="166" y="194"/>
                    <a:pt x="163" y="194"/>
                  </a:cubicBezTo>
                  <a:cubicBezTo>
                    <a:pt x="159" y="194"/>
                    <a:pt x="159" y="199"/>
                    <a:pt x="158" y="202"/>
                  </a:cubicBezTo>
                  <a:cubicBezTo>
                    <a:pt x="157" y="205"/>
                    <a:pt x="155" y="206"/>
                    <a:pt x="153" y="208"/>
                  </a:cubicBezTo>
                  <a:cubicBezTo>
                    <a:pt x="151" y="210"/>
                    <a:pt x="149" y="211"/>
                    <a:pt x="147" y="211"/>
                  </a:cubicBezTo>
                  <a:cubicBezTo>
                    <a:pt x="140" y="211"/>
                    <a:pt x="136" y="209"/>
                    <a:pt x="131" y="204"/>
                  </a:cubicBezTo>
                  <a:cubicBezTo>
                    <a:pt x="129" y="202"/>
                    <a:pt x="128" y="199"/>
                    <a:pt x="125" y="199"/>
                  </a:cubicBezTo>
                  <a:cubicBezTo>
                    <a:pt x="120" y="199"/>
                    <a:pt x="116" y="200"/>
                    <a:pt x="112" y="203"/>
                  </a:cubicBezTo>
                  <a:cubicBezTo>
                    <a:pt x="110" y="205"/>
                    <a:pt x="109" y="206"/>
                    <a:pt x="107" y="206"/>
                  </a:cubicBezTo>
                  <a:cubicBezTo>
                    <a:pt x="106" y="206"/>
                    <a:pt x="106" y="206"/>
                    <a:pt x="106" y="207"/>
                  </a:cubicBezTo>
                  <a:cubicBezTo>
                    <a:pt x="106" y="207"/>
                    <a:pt x="106" y="207"/>
                    <a:pt x="106" y="207"/>
                  </a:cubicBezTo>
                  <a:cubicBezTo>
                    <a:pt x="91" y="202"/>
                    <a:pt x="84" y="196"/>
                    <a:pt x="72" y="187"/>
                  </a:cubicBezTo>
                  <a:cubicBezTo>
                    <a:pt x="65" y="183"/>
                    <a:pt x="63" y="178"/>
                    <a:pt x="58" y="173"/>
                  </a:cubicBezTo>
                  <a:cubicBezTo>
                    <a:pt x="54" y="169"/>
                    <a:pt x="51" y="167"/>
                    <a:pt x="47" y="163"/>
                  </a:cubicBezTo>
                  <a:cubicBezTo>
                    <a:pt x="45" y="161"/>
                    <a:pt x="43" y="159"/>
                    <a:pt x="43" y="156"/>
                  </a:cubicBezTo>
                  <a:cubicBezTo>
                    <a:pt x="43" y="150"/>
                    <a:pt x="43" y="150"/>
                    <a:pt x="43" y="150"/>
                  </a:cubicBezTo>
                  <a:cubicBezTo>
                    <a:pt x="43" y="144"/>
                    <a:pt x="48" y="142"/>
                    <a:pt x="48" y="136"/>
                  </a:cubicBezTo>
                  <a:cubicBezTo>
                    <a:pt x="48" y="134"/>
                    <a:pt x="46" y="133"/>
                    <a:pt x="44" y="131"/>
                  </a:cubicBezTo>
                  <a:cubicBezTo>
                    <a:pt x="41" y="130"/>
                    <a:pt x="40" y="128"/>
                    <a:pt x="37" y="126"/>
                  </a:cubicBezTo>
                  <a:cubicBezTo>
                    <a:pt x="32" y="123"/>
                    <a:pt x="28" y="122"/>
                    <a:pt x="22" y="122"/>
                  </a:cubicBezTo>
                  <a:cubicBezTo>
                    <a:pt x="16" y="122"/>
                    <a:pt x="16" y="122"/>
                    <a:pt x="16" y="122"/>
                  </a:cubicBezTo>
                  <a:cubicBezTo>
                    <a:pt x="13" y="122"/>
                    <a:pt x="10" y="122"/>
                    <a:pt x="8" y="120"/>
                  </a:cubicBezTo>
                  <a:cubicBezTo>
                    <a:pt x="4" y="117"/>
                    <a:pt x="5" y="114"/>
                    <a:pt x="5" y="109"/>
                  </a:cubicBezTo>
                  <a:cubicBezTo>
                    <a:pt x="5" y="105"/>
                    <a:pt x="4" y="103"/>
                    <a:pt x="3" y="99"/>
                  </a:cubicBezTo>
                  <a:cubicBezTo>
                    <a:pt x="3" y="99"/>
                    <a:pt x="3" y="99"/>
                    <a:pt x="3" y="99"/>
                  </a:cubicBezTo>
                  <a:cubicBezTo>
                    <a:pt x="8" y="98"/>
                    <a:pt x="11" y="94"/>
                    <a:pt x="11" y="89"/>
                  </a:cubicBezTo>
                  <a:cubicBezTo>
                    <a:pt x="11" y="84"/>
                    <a:pt x="12" y="81"/>
                    <a:pt x="10" y="77"/>
                  </a:cubicBezTo>
                  <a:cubicBezTo>
                    <a:pt x="8" y="74"/>
                    <a:pt x="6" y="73"/>
                    <a:pt x="3" y="71"/>
                  </a:cubicBezTo>
                  <a:cubicBezTo>
                    <a:pt x="1" y="71"/>
                    <a:pt x="0" y="70"/>
                    <a:pt x="0" y="69"/>
                  </a:cubicBezTo>
                  <a:cubicBezTo>
                    <a:pt x="0" y="64"/>
                    <a:pt x="5" y="63"/>
                    <a:pt x="9" y="59"/>
                  </a:cubicBezTo>
                  <a:cubicBezTo>
                    <a:pt x="15" y="54"/>
                    <a:pt x="19" y="49"/>
                    <a:pt x="19" y="41"/>
                  </a:cubicBezTo>
                  <a:cubicBezTo>
                    <a:pt x="19" y="29"/>
                    <a:pt x="11" y="23"/>
                    <a:pt x="11" y="10"/>
                  </a:cubicBezTo>
                  <a:cubicBezTo>
                    <a:pt x="11" y="7"/>
                    <a:pt x="12" y="5"/>
                    <a:pt x="12" y="1"/>
                  </a:cubicBezTo>
                  <a:cubicBezTo>
                    <a:pt x="12" y="1"/>
                    <a:pt x="13" y="0"/>
                    <a:pt x="13" y="0"/>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37"/>
            <p:cNvSpPr>
              <a:spLocks noEditPoints="1"/>
            </p:cNvSpPr>
            <p:nvPr/>
          </p:nvSpPr>
          <p:spPr bwMode="auto">
            <a:xfrm>
              <a:off x="1612900" y="2419350"/>
              <a:ext cx="506413" cy="636588"/>
            </a:xfrm>
            <a:custGeom>
              <a:avLst/>
              <a:gdLst/>
              <a:ahLst/>
              <a:cxnLst>
                <a:cxn ang="0">
                  <a:pos x="3" y="121"/>
                </a:cxn>
                <a:cxn ang="0">
                  <a:pos x="3" y="130"/>
                </a:cxn>
                <a:cxn ang="0">
                  <a:pos x="15" y="149"/>
                </a:cxn>
                <a:cxn ang="0">
                  <a:pos x="26" y="158"/>
                </a:cxn>
                <a:cxn ang="0">
                  <a:pos x="39" y="161"/>
                </a:cxn>
                <a:cxn ang="0">
                  <a:pos x="38" y="152"/>
                </a:cxn>
                <a:cxn ang="0">
                  <a:pos x="43" y="153"/>
                </a:cxn>
                <a:cxn ang="0">
                  <a:pos x="40" y="146"/>
                </a:cxn>
                <a:cxn ang="0">
                  <a:pos x="34" y="140"/>
                </a:cxn>
                <a:cxn ang="0">
                  <a:pos x="28" y="126"/>
                </a:cxn>
                <a:cxn ang="0">
                  <a:pos x="21" y="115"/>
                </a:cxn>
                <a:cxn ang="0">
                  <a:pos x="18" y="108"/>
                </a:cxn>
                <a:cxn ang="0">
                  <a:pos x="86" y="204"/>
                </a:cxn>
                <a:cxn ang="0">
                  <a:pos x="83" y="203"/>
                </a:cxn>
                <a:cxn ang="0">
                  <a:pos x="86" y="213"/>
                </a:cxn>
                <a:cxn ang="0">
                  <a:pos x="87" y="225"/>
                </a:cxn>
                <a:cxn ang="0">
                  <a:pos x="98" y="216"/>
                </a:cxn>
                <a:cxn ang="0">
                  <a:pos x="89" y="208"/>
                </a:cxn>
                <a:cxn ang="0">
                  <a:pos x="100" y="221"/>
                </a:cxn>
                <a:cxn ang="0">
                  <a:pos x="114" y="239"/>
                </a:cxn>
                <a:cxn ang="0">
                  <a:pos x="111" y="241"/>
                </a:cxn>
                <a:cxn ang="0">
                  <a:pos x="114" y="252"/>
                </a:cxn>
                <a:cxn ang="0">
                  <a:pos x="105" y="242"/>
                </a:cxn>
                <a:cxn ang="0">
                  <a:pos x="101" y="237"/>
                </a:cxn>
                <a:cxn ang="0">
                  <a:pos x="97" y="231"/>
                </a:cxn>
                <a:cxn ang="0">
                  <a:pos x="98" y="221"/>
                </a:cxn>
                <a:cxn ang="0">
                  <a:pos x="98" y="7"/>
                </a:cxn>
                <a:cxn ang="0">
                  <a:pos x="103" y="28"/>
                </a:cxn>
                <a:cxn ang="0">
                  <a:pos x="117" y="30"/>
                </a:cxn>
                <a:cxn ang="0">
                  <a:pos x="139" y="39"/>
                </a:cxn>
                <a:cxn ang="0">
                  <a:pos x="138" y="58"/>
                </a:cxn>
                <a:cxn ang="0">
                  <a:pos x="142" y="71"/>
                </a:cxn>
                <a:cxn ang="0">
                  <a:pos x="167" y="95"/>
                </a:cxn>
                <a:cxn ang="0">
                  <a:pos x="201" y="115"/>
                </a:cxn>
                <a:cxn ang="0">
                  <a:pos x="175" y="154"/>
                </a:cxn>
                <a:cxn ang="0">
                  <a:pos x="174" y="195"/>
                </a:cxn>
                <a:cxn ang="0">
                  <a:pos x="160" y="200"/>
                </a:cxn>
                <a:cxn ang="0">
                  <a:pos x="149" y="209"/>
                </a:cxn>
                <a:cxn ang="0">
                  <a:pos x="146" y="183"/>
                </a:cxn>
                <a:cxn ang="0">
                  <a:pos x="137" y="166"/>
                </a:cxn>
                <a:cxn ang="0">
                  <a:pos x="127" y="154"/>
                </a:cxn>
                <a:cxn ang="0">
                  <a:pos x="124" y="148"/>
                </a:cxn>
                <a:cxn ang="0">
                  <a:pos x="120" y="140"/>
                </a:cxn>
                <a:cxn ang="0">
                  <a:pos x="120" y="135"/>
                </a:cxn>
                <a:cxn ang="0">
                  <a:pos x="113" y="129"/>
                </a:cxn>
                <a:cxn ang="0">
                  <a:pos x="111" y="126"/>
                </a:cxn>
                <a:cxn ang="0">
                  <a:pos x="108" y="123"/>
                </a:cxn>
                <a:cxn ang="0">
                  <a:pos x="109" y="116"/>
                </a:cxn>
                <a:cxn ang="0">
                  <a:pos x="98" y="94"/>
                </a:cxn>
                <a:cxn ang="0">
                  <a:pos x="87" y="83"/>
                </a:cxn>
                <a:cxn ang="0">
                  <a:pos x="78" y="74"/>
                </a:cxn>
                <a:cxn ang="0">
                  <a:pos x="74" y="70"/>
                </a:cxn>
                <a:cxn ang="0">
                  <a:pos x="72" y="65"/>
                </a:cxn>
                <a:cxn ang="0">
                  <a:pos x="65" y="58"/>
                </a:cxn>
                <a:cxn ang="0">
                  <a:pos x="42" y="38"/>
                </a:cxn>
                <a:cxn ang="0">
                  <a:pos x="40" y="36"/>
                </a:cxn>
                <a:cxn ang="0">
                  <a:pos x="73" y="27"/>
                </a:cxn>
                <a:cxn ang="0">
                  <a:pos x="81" y="22"/>
                </a:cxn>
                <a:cxn ang="0">
                  <a:pos x="75" y="0"/>
                </a:cxn>
                <a:cxn ang="0">
                  <a:pos x="98" y="7"/>
                </a:cxn>
              </a:cxnLst>
              <a:rect l="0" t="0" r="r" b="b"/>
              <a:pathLst>
                <a:path w="201" h="252">
                  <a:moveTo>
                    <a:pt x="5" y="110"/>
                  </a:moveTo>
                  <a:cubicBezTo>
                    <a:pt x="4" y="114"/>
                    <a:pt x="5" y="117"/>
                    <a:pt x="3" y="121"/>
                  </a:cubicBezTo>
                  <a:cubicBezTo>
                    <a:pt x="2" y="123"/>
                    <a:pt x="1" y="123"/>
                    <a:pt x="0" y="125"/>
                  </a:cubicBezTo>
                  <a:cubicBezTo>
                    <a:pt x="2" y="126"/>
                    <a:pt x="2" y="128"/>
                    <a:pt x="3" y="130"/>
                  </a:cubicBezTo>
                  <a:cubicBezTo>
                    <a:pt x="5" y="133"/>
                    <a:pt x="7" y="134"/>
                    <a:pt x="8" y="137"/>
                  </a:cubicBezTo>
                  <a:cubicBezTo>
                    <a:pt x="10" y="142"/>
                    <a:pt x="13" y="144"/>
                    <a:pt x="15" y="149"/>
                  </a:cubicBezTo>
                  <a:cubicBezTo>
                    <a:pt x="16" y="151"/>
                    <a:pt x="16" y="152"/>
                    <a:pt x="17" y="153"/>
                  </a:cubicBezTo>
                  <a:cubicBezTo>
                    <a:pt x="19" y="156"/>
                    <a:pt x="22" y="156"/>
                    <a:pt x="26" y="158"/>
                  </a:cubicBezTo>
                  <a:cubicBezTo>
                    <a:pt x="29" y="159"/>
                    <a:pt x="31" y="161"/>
                    <a:pt x="36" y="161"/>
                  </a:cubicBezTo>
                  <a:cubicBezTo>
                    <a:pt x="37" y="161"/>
                    <a:pt x="38" y="161"/>
                    <a:pt x="39" y="161"/>
                  </a:cubicBezTo>
                  <a:cubicBezTo>
                    <a:pt x="39" y="155"/>
                    <a:pt x="39" y="155"/>
                    <a:pt x="39" y="155"/>
                  </a:cubicBezTo>
                  <a:cubicBezTo>
                    <a:pt x="38" y="152"/>
                    <a:pt x="38" y="152"/>
                    <a:pt x="38" y="152"/>
                  </a:cubicBezTo>
                  <a:cubicBezTo>
                    <a:pt x="39" y="151"/>
                    <a:pt x="39" y="151"/>
                    <a:pt x="39" y="151"/>
                  </a:cubicBezTo>
                  <a:cubicBezTo>
                    <a:pt x="40" y="152"/>
                    <a:pt x="41" y="153"/>
                    <a:pt x="43" y="153"/>
                  </a:cubicBezTo>
                  <a:cubicBezTo>
                    <a:pt x="43" y="153"/>
                    <a:pt x="43" y="153"/>
                    <a:pt x="44" y="153"/>
                  </a:cubicBezTo>
                  <a:cubicBezTo>
                    <a:pt x="44" y="150"/>
                    <a:pt x="42" y="148"/>
                    <a:pt x="40" y="146"/>
                  </a:cubicBezTo>
                  <a:cubicBezTo>
                    <a:pt x="38" y="145"/>
                    <a:pt x="36" y="145"/>
                    <a:pt x="36" y="144"/>
                  </a:cubicBezTo>
                  <a:cubicBezTo>
                    <a:pt x="35" y="142"/>
                    <a:pt x="34" y="141"/>
                    <a:pt x="34" y="140"/>
                  </a:cubicBezTo>
                  <a:cubicBezTo>
                    <a:pt x="32" y="138"/>
                    <a:pt x="30" y="137"/>
                    <a:pt x="29" y="133"/>
                  </a:cubicBezTo>
                  <a:cubicBezTo>
                    <a:pt x="29" y="130"/>
                    <a:pt x="29" y="128"/>
                    <a:pt x="28" y="126"/>
                  </a:cubicBezTo>
                  <a:cubicBezTo>
                    <a:pt x="26" y="123"/>
                    <a:pt x="24" y="121"/>
                    <a:pt x="22" y="117"/>
                  </a:cubicBezTo>
                  <a:cubicBezTo>
                    <a:pt x="22" y="116"/>
                    <a:pt x="21" y="116"/>
                    <a:pt x="21" y="115"/>
                  </a:cubicBezTo>
                  <a:cubicBezTo>
                    <a:pt x="21" y="110"/>
                    <a:pt x="21" y="110"/>
                    <a:pt x="21" y="110"/>
                  </a:cubicBezTo>
                  <a:cubicBezTo>
                    <a:pt x="21" y="109"/>
                    <a:pt x="20" y="108"/>
                    <a:pt x="18" y="108"/>
                  </a:cubicBezTo>
                  <a:cubicBezTo>
                    <a:pt x="13" y="108"/>
                    <a:pt x="10" y="110"/>
                    <a:pt x="5" y="110"/>
                  </a:cubicBezTo>
                  <a:close/>
                  <a:moveTo>
                    <a:pt x="86" y="204"/>
                  </a:moveTo>
                  <a:cubicBezTo>
                    <a:pt x="85" y="204"/>
                    <a:pt x="85" y="203"/>
                    <a:pt x="85" y="203"/>
                  </a:cubicBezTo>
                  <a:cubicBezTo>
                    <a:pt x="83" y="203"/>
                    <a:pt x="83" y="203"/>
                    <a:pt x="83" y="203"/>
                  </a:cubicBezTo>
                  <a:cubicBezTo>
                    <a:pt x="83" y="204"/>
                    <a:pt x="83" y="205"/>
                    <a:pt x="83" y="206"/>
                  </a:cubicBezTo>
                  <a:cubicBezTo>
                    <a:pt x="83" y="209"/>
                    <a:pt x="86" y="210"/>
                    <a:pt x="86" y="213"/>
                  </a:cubicBezTo>
                  <a:cubicBezTo>
                    <a:pt x="86" y="223"/>
                    <a:pt x="86" y="223"/>
                    <a:pt x="86" y="223"/>
                  </a:cubicBezTo>
                  <a:cubicBezTo>
                    <a:pt x="86" y="224"/>
                    <a:pt x="86" y="225"/>
                    <a:pt x="87" y="225"/>
                  </a:cubicBezTo>
                  <a:cubicBezTo>
                    <a:pt x="90" y="225"/>
                    <a:pt x="91" y="222"/>
                    <a:pt x="93" y="221"/>
                  </a:cubicBezTo>
                  <a:cubicBezTo>
                    <a:pt x="95" y="220"/>
                    <a:pt x="98" y="219"/>
                    <a:pt x="98" y="216"/>
                  </a:cubicBezTo>
                  <a:cubicBezTo>
                    <a:pt x="98" y="213"/>
                    <a:pt x="95" y="212"/>
                    <a:pt x="92" y="210"/>
                  </a:cubicBezTo>
                  <a:cubicBezTo>
                    <a:pt x="91" y="209"/>
                    <a:pt x="90" y="209"/>
                    <a:pt x="89" y="208"/>
                  </a:cubicBezTo>
                  <a:cubicBezTo>
                    <a:pt x="88" y="206"/>
                    <a:pt x="88" y="204"/>
                    <a:pt x="86" y="204"/>
                  </a:cubicBezTo>
                  <a:close/>
                  <a:moveTo>
                    <a:pt x="100" y="221"/>
                  </a:moveTo>
                  <a:cubicBezTo>
                    <a:pt x="104" y="221"/>
                    <a:pt x="105" y="225"/>
                    <a:pt x="107" y="229"/>
                  </a:cubicBezTo>
                  <a:cubicBezTo>
                    <a:pt x="110" y="233"/>
                    <a:pt x="114" y="234"/>
                    <a:pt x="114" y="239"/>
                  </a:cubicBezTo>
                  <a:cubicBezTo>
                    <a:pt x="114" y="240"/>
                    <a:pt x="114" y="240"/>
                    <a:pt x="114" y="241"/>
                  </a:cubicBezTo>
                  <a:cubicBezTo>
                    <a:pt x="113" y="241"/>
                    <a:pt x="112" y="241"/>
                    <a:pt x="111" y="241"/>
                  </a:cubicBezTo>
                  <a:cubicBezTo>
                    <a:pt x="111" y="243"/>
                    <a:pt x="111" y="243"/>
                    <a:pt x="111" y="243"/>
                  </a:cubicBezTo>
                  <a:cubicBezTo>
                    <a:pt x="112" y="246"/>
                    <a:pt x="114" y="248"/>
                    <a:pt x="114" y="252"/>
                  </a:cubicBezTo>
                  <a:cubicBezTo>
                    <a:pt x="113" y="252"/>
                    <a:pt x="113" y="252"/>
                    <a:pt x="113" y="252"/>
                  </a:cubicBezTo>
                  <a:cubicBezTo>
                    <a:pt x="109" y="249"/>
                    <a:pt x="107" y="246"/>
                    <a:pt x="105" y="242"/>
                  </a:cubicBezTo>
                  <a:cubicBezTo>
                    <a:pt x="105" y="240"/>
                    <a:pt x="105" y="239"/>
                    <a:pt x="104" y="238"/>
                  </a:cubicBezTo>
                  <a:cubicBezTo>
                    <a:pt x="103" y="238"/>
                    <a:pt x="102" y="238"/>
                    <a:pt x="101" y="237"/>
                  </a:cubicBezTo>
                  <a:cubicBezTo>
                    <a:pt x="100" y="236"/>
                    <a:pt x="100" y="234"/>
                    <a:pt x="99" y="233"/>
                  </a:cubicBezTo>
                  <a:cubicBezTo>
                    <a:pt x="98" y="232"/>
                    <a:pt x="97" y="232"/>
                    <a:pt x="97" y="231"/>
                  </a:cubicBezTo>
                  <a:cubicBezTo>
                    <a:pt x="97" y="230"/>
                    <a:pt x="98" y="229"/>
                    <a:pt x="98" y="228"/>
                  </a:cubicBezTo>
                  <a:cubicBezTo>
                    <a:pt x="98" y="225"/>
                    <a:pt x="98" y="224"/>
                    <a:pt x="98" y="221"/>
                  </a:cubicBezTo>
                  <a:cubicBezTo>
                    <a:pt x="98" y="221"/>
                    <a:pt x="99" y="221"/>
                    <a:pt x="100" y="221"/>
                  </a:cubicBezTo>
                  <a:close/>
                  <a:moveTo>
                    <a:pt x="98" y="7"/>
                  </a:moveTo>
                  <a:cubicBezTo>
                    <a:pt x="99" y="11"/>
                    <a:pt x="100" y="13"/>
                    <a:pt x="100" y="17"/>
                  </a:cubicBezTo>
                  <a:cubicBezTo>
                    <a:pt x="100" y="22"/>
                    <a:pt x="99" y="25"/>
                    <a:pt x="103" y="28"/>
                  </a:cubicBezTo>
                  <a:cubicBezTo>
                    <a:pt x="105" y="30"/>
                    <a:pt x="108" y="30"/>
                    <a:pt x="111" y="30"/>
                  </a:cubicBezTo>
                  <a:cubicBezTo>
                    <a:pt x="117" y="30"/>
                    <a:pt x="117" y="30"/>
                    <a:pt x="117" y="30"/>
                  </a:cubicBezTo>
                  <a:cubicBezTo>
                    <a:pt x="123" y="30"/>
                    <a:pt x="127" y="31"/>
                    <a:pt x="132" y="34"/>
                  </a:cubicBezTo>
                  <a:cubicBezTo>
                    <a:pt x="135" y="36"/>
                    <a:pt x="136" y="38"/>
                    <a:pt x="139" y="39"/>
                  </a:cubicBezTo>
                  <a:cubicBezTo>
                    <a:pt x="141" y="41"/>
                    <a:pt x="143" y="42"/>
                    <a:pt x="143" y="44"/>
                  </a:cubicBezTo>
                  <a:cubicBezTo>
                    <a:pt x="143" y="50"/>
                    <a:pt x="138" y="52"/>
                    <a:pt x="138" y="58"/>
                  </a:cubicBezTo>
                  <a:cubicBezTo>
                    <a:pt x="138" y="64"/>
                    <a:pt x="138" y="64"/>
                    <a:pt x="138" y="64"/>
                  </a:cubicBezTo>
                  <a:cubicBezTo>
                    <a:pt x="138" y="67"/>
                    <a:pt x="140" y="69"/>
                    <a:pt x="142" y="71"/>
                  </a:cubicBezTo>
                  <a:cubicBezTo>
                    <a:pt x="146" y="75"/>
                    <a:pt x="149" y="77"/>
                    <a:pt x="153" y="81"/>
                  </a:cubicBezTo>
                  <a:cubicBezTo>
                    <a:pt x="158" y="86"/>
                    <a:pt x="160" y="91"/>
                    <a:pt x="167" y="95"/>
                  </a:cubicBezTo>
                  <a:cubicBezTo>
                    <a:pt x="179" y="104"/>
                    <a:pt x="186" y="110"/>
                    <a:pt x="201" y="115"/>
                  </a:cubicBezTo>
                  <a:cubicBezTo>
                    <a:pt x="201" y="115"/>
                    <a:pt x="201" y="115"/>
                    <a:pt x="201" y="115"/>
                  </a:cubicBezTo>
                  <a:cubicBezTo>
                    <a:pt x="196" y="121"/>
                    <a:pt x="192" y="125"/>
                    <a:pt x="188" y="133"/>
                  </a:cubicBezTo>
                  <a:cubicBezTo>
                    <a:pt x="184" y="141"/>
                    <a:pt x="179" y="145"/>
                    <a:pt x="175" y="154"/>
                  </a:cubicBezTo>
                  <a:cubicBezTo>
                    <a:pt x="172" y="162"/>
                    <a:pt x="172" y="167"/>
                    <a:pt x="172" y="175"/>
                  </a:cubicBezTo>
                  <a:cubicBezTo>
                    <a:pt x="172" y="183"/>
                    <a:pt x="172" y="188"/>
                    <a:pt x="174" y="195"/>
                  </a:cubicBezTo>
                  <a:cubicBezTo>
                    <a:pt x="174" y="195"/>
                    <a:pt x="174" y="195"/>
                    <a:pt x="174" y="195"/>
                  </a:cubicBezTo>
                  <a:cubicBezTo>
                    <a:pt x="169" y="197"/>
                    <a:pt x="165" y="198"/>
                    <a:pt x="160" y="200"/>
                  </a:cubicBezTo>
                  <a:cubicBezTo>
                    <a:pt x="154" y="202"/>
                    <a:pt x="150" y="203"/>
                    <a:pt x="149" y="209"/>
                  </a:cubicBezTo>
                  <a:cubicBezTo>
                    <a:pt x="149" y="209"/>
                    <a:pt x="149" y="209"/>
                    <a:pt x="149" y="209"/>
                  </a:cubicBezTo>
                  <a:cubicBezTo>
                    <a:pt x="147" y="207"/>
                    <a:pt x="146" y="204"/>
                    <a:pt x="146" y="200"/>
                  </a:cubicBezTo>
                  <a:cubicBezTo>
                    <a:pt x="146" y="183"/>
                    <a:pt x="146" y="183"/>
                    <a:pt x="146" y="183"/>
                  </a:cubicBezTo>
                  <a:cubicBezTo>
                    <a:pt x="146" y="179"/>
                    <a:pt x="144" y="177"/>
                    <a:pt x="142" y="174"/>
                  </a:cubicBezTo>
                  <a:cubicBezTo>
                    <a:pt x="141" y="171"/>
                    <a:pt x="140" y="167"/>
                    <a:pt x="137" y="166"/>
                  </a:cubicBezTo>
                  <a:cubicBezTo>
                    <a:pt x="134" y="163"/>
                    <a:pt x="132" y="161"/>
                    <a:pt x="130" y="157"/>
                  </a:cubicBezTo>
                  <a:cubicBezTo>
                    <a:pt x="129" y="156"/>
                    <a:pt x="129" y="155"/>
                    <a:pt x="127" y="154"/>
                  </a:cubicBezTo>
                  <a:cubicBezTo>
                    <a:pt x="125" y="153"/>
                    <a:pt x="124" y="152"/>
                    <a:pt x="124" y="150"/>
                  </a:cubicBezTo>
                  <a:cubicBezTo>
                    <a:pt x="124" y="148"/>
                    <a:pt x="124" y="148"/>
                    <a:pt x="124" y="148"/>
                  </a:cubicBezTo>
                  <a:cubicBezTo>
                    <a:pt x="124" y="146"/>
                    <a:pt x="123" y="145"/>
                    <a:pt x="122" y="143"/>
                  </a:cubicBezTo>
                  <a:cubicBezTo>
                    <a:pt x="122" y="142"/>
                    <a:pt x="121" y="140"/>
                    <a:pt x="120" y="140"/>
                  </a:cubicBezTo>
                  <a:cubicBezTo>
                    <a:pt x="119" y="139"/>
                    <a:pt x="120" y="139"/>
                    <a:pt x="120" y="139"/>
                  </a:cubicBezTo>
                  <a:cubicBezTo>
                    <a:pt x="120" y="135"/>
                    <a:pt x="120" y="135"/>
                    <a:pt x="120" y="135"/>
                  </a:cubicBezTo>
                  <a:cubicBezTo>
                    <a:pt x="120" y="133"/>
                    <a:pt x="118" y="133"/>
                    <a:pt x="117" y="132"/>
                  </a:cubicBezTo>
                  <a:cubicBezTo>
                    <a:pt x="115" y="131"/>
                    <a:pt x="114" y="129"/>
                    <a:pt x="113" y="129"/>
                  </a:cubicBezTo>
                  <a:cubicBezTo>
                    <a:pt x="112" y="129"/>
                    <a:pt x="112" y="130"/>
                    <a:pt x="111" y="130"/>
                  </a:cubicBezTo>
                  <a:cubicBezTo>
                    <a:pt x="111" y="130"/>
                    <a:pt x="111" y="126"/>
                    <a:pt x="111" y="126"/>
                  </a:cubicBezTo>
                  <a:cubicBezTo>
                    <a:pt x="111" y="125"/>
                    <a:pt x="111" y="124"/>
                    <a:pt x="110" y="123"/>
                  </a:cubicBezTo>
                  <a:cubicBezTo>
                    <a:pt x="110" y="122"/>
                    <a:pt x="109" y="123"/>
                    <a:pt x="108" y="123"/>
                  </a:cubicBezTo>
                  <a:cubicBezTo>
                    <a:pt x="108" y="123"/>
                    <a:pt x="108" y="120"/>
                    <a:pt x="108" y="119"/>
                  </a:cubicBezTo>
                  <a:cubicBezTo>
                    <a:pt x="108" y="118"/>
                    <a:pt x="109" y="117"/>
                    <a:pt x="109" y="116"/>
                  </a:cubicBezTo>
                  <a:cubicBezTo>
                    <a:pt x="109" y="114"/>
                    <a:pt x="107" y="112"/>
                    <a:pt x="106" y="110"/>
                  </a:cubicBezTo>
                  <a:cubicBezTo>
                    <a:pt x="104" y="103"/>
                    <a:pt x="102" y="100"/>
                    <a:pt x="98" y="94"/>
                  </a:cubicBezTo>
                  <a:cubicBezTo>
                    <a:pt x="94" y="91"/>
                    <a:pt x="92" y="89"/>
                    <a:pt x="89" y="85"/>
                  </a:cubicBezTo>
                  <a:cubicBezTo>
                    <a:pt x="88" y="84"/>
                    <a:pt x="88" y="84"/>
                    <a:pt x="87" y="83"/>
                  </a:cubicBezTo>
                  <a:cubicBezTo>
                    <a:pt x="85" y="80"/>
                    <a:pt x="84" y="79"/>
                    <a:pt x="81" y="77"/>
                  </a:cubicBezTo>
                  <a:cubicBezTo>
                    <a:pt x="79" y="76"/>
                    <a:pt x="79" y="75"/>
                    <a:pt x="78" y="74"/>
                  </a:cubicBezTo>
                  <a:cubicBezTo>
                    <a:pt x="77" y="73"/>
                    <a:pt x="77" y="72"/>
                    <a:pt x="76" y="71"/>
                  </a:cubicBezTo>
                  <a:cubicBezTo>
                    <a:pt x="75" y="71"/>
                    <a:pt x="74" y="71"/>
                    <a:pt x="74" y="70"/>
                  </a:cubicBezTo>
                  <a:cubicBezTo>
                    <a:pt x="74" y="67"/>
                    <a:pt x="74" y="67"/>
                    <a:pt x="74" y="67"/>
                  </a:cubicBezTo>
                  <a:cubicBezTo>
                    <a:pt x="74" y="66"/>
                    <a:pt x="73" y="66"/>
                    <a:pt x="72" y="65"/>
                  </a:cubicBezTo>
                  <a:cubicBezTo>
                    <a:pt x="70" y="62"/>
                    <a:pt x="70" y="62"/>
                    <a:pt x="70" y="62"/>
                  </a:cubicBezTo>
                  <a:cubicBezTo>
                    <a:pt x="68" y="60"/>
                    <a:pt x="67" y="59"/>
                    <a:pt x="65" y="58"/>
                  </a:cubicBezTo>
                  <a:cubicBezTo>
                    <a:pt x="60" y="54"/>
                    <a:pt x="57" y="52"/>
                    <a:pt x="53" y="48"/>
                  </a:cubicBezTo>
                  <a:cubicBezTo>
                    <a:pt x="49" y="44"/>
                    <a:pt x="47" y="41"/>
                    <a:pt x="42" y="38"/>
                  </a:cubicBezTo>
                  <a:cubicBezTo>
                    <a:pt x="42" y="37"/>
                    <a:pt x="41" y="37"/>
                    <a:pt x="40" y="36"/>
                  </a:cubicBezTo>
                  <a:cubicBezTo>
                    <a:pt x="40" y="36"/>
                    <a:pt x="40" y="36"/>
                    <a:pt x="40" y="36"/>
                  </a:cubicBezTo>
                  <a:cubicBezTo>
                    <a:pt x="48" y="32"/>
                    <a:pt x="50" y="26"/>
                    <a:pt x="59" y="26"/>
                  </a:cubicBezTo>
                  <a:cubicBezTo>
                    <a:pt x="64" y="26"/>
                    <a:pt x="67" y="27"/>
                    <a:pt x="73" y="27"/>
                  </a:cubicBezTo>
                  <a:cubicBezTo>
                    <a:pt x="76" y="27"/>
                    <a:pt x="78" y="27"/>
                    <a:pt x="81" y="26"/>
                  </a:cubicBezTo>
                  <a:cubicBezTo>
                    <a:pt x="81" y="25"/>
                    <a:pt x="81" y="24"/>
                    <a:pt x="81" y="22"/>
                  </a:cubicBezTo>
                  <a:cubicBezTo>
                    <a:pt x="81" y="15"/>
                    <a:pt x="75" y="12"/>
                    <a:pt x="75" y="5"/>
                  </a:cubicBezTo>
                  <a:cubicBezTo>
                    <a:pt x="75" y="0"/>
                    <a:pt x="75" y="0"/>
                    <a:pt x="75" y="0"/>
                  </a:cubicBezTo>
                  <a:cubicBezTo>
                    <a:pt x="79" y="4"/>
                    <a:pt x="82" y="9"/>
                    <a:pt x="88" y="9"/>
                  </a:cubicBezTo>
                  <a:cubicBezTo>
                    <a:pt x="91" y="9"/>
                    <a:pt x="94" y="6"/>
                    <a:pt x="98" y="7"/>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38"/>
            <p:cNvSpPr>
              <a:spLocks noEditPoints="1"/>
            </p:cNvSpPr>
            <p:nvPr/>
          </p:nvSpPr>
          <p:spPr bwMode="auto">
            <a:xfrm>
              <a:off x="1384300" y="1917700"/>
              <a:ext cx="515938" cy="698500"/>
            </a:xfrm>
            <a:custGeom>
              <a:avLst/>
              <a:gdLst/>
              <a:ahLst/>
              <a:cxnLst>
                <a:cxn ang="0">
                  <a:pos x="81" y="259"/>
                </a:cxn>
                <a:cxn ang="0">
                  <a:pos x="83" y="268"/>
                </a:cxn>
                <a:cxn ang="0">
                  <a:pos x="81" y="277"/>
                </a:cxn>
                <a:cxn ang="0">
                  <a:pos x="88" y="274"/>
                </a:cxn>
                <a:cxn ang="0">
                  <a:pos x="86" y="263"/>
                </a:cxn>
                <a:cxn ang="0">
                  <a:pos x="7" y="165"/>
                </a:cxn>
                <a:cxn ang="0">
                  <a:pos x="5" y="169"/>
                </a:cxn>
                <a:cxn ang="0">
                  <a:pos x="9" y="174"/>
                </a:cxn>
                <a:cxn ang="0">
                  <a:pos x="17" y="190"/>
                </a:cxn>
                <a:cxn ang="0">
                  <a:pos x="22" y="194"/>
                </a:cxn>
                <a:cxn ang="0">
                  <a:pos x="36" y="205"/>
                </a:cxn>
                <a:cxn ang="0">
                  <a:pos x="42" y="217"/>
                </a:cxn>
                <a:cxn ang="0">
                  <a:pos x="47" y="213"/>
                </a:cxn>
                <a:cxn ang="0">
                  <a:pos x="51" y="194"/>
                </a:cxn>
                <a:cxn ang="0">
                  <a:pos x="45" y="187"/>
                </a:cxn>
                <a:cxn ang="0">
                  <a:pos x="35" y="177"/>
                </a:cxn>
                <a:cxn ang="0">
                  <a:pos x="24" y="164"/>
                </a:cxn>
                <a:cxn ang="0">
                  <a:pos x="18" y="162"/>
                </a:cxn>
                <a:cxn ang="0">
                  <a:pos x="199" y="107"/>
                </a:cxn>
                <a:cxn ang="0">
                  <a:pos x="197" y="117"/>
                </a:cxn>
                <a:cxn ang="0">
                  <a:pos x="195" y="166"/>
                </a:cxn>
                <a:cxn ang="0">
                  <a:pos x="189" y="178"/>
                </a:cxn>
                <a:cxn ang="0">
                  <a:pos x="197" y="196"/>
                </a:cxn>
                <a:cxn ang="0">
                  <a:pos x="189" y="206"/>
                </a:cxn>
                <a:cxn ang="0">
                  <a:pos x="166" y="199"/>
                </a:cxn>
                <a:cxn ang="0">
                  <a:pos x="172" y="221"/>
                </a:cxn>
                <a:cxn ang="0">
                  <a:pos x="164" y="226"/>
                </a:cxn>
                <a:cxn ang="0">
                  <a:pos x="131" y="235"/>
                </a:cxn>
                <a:cxn ang="0">
                  <a:pos x="126" y="232"/>
                </a:cxn>
                <a:cxn ang="0">
                  <a:pos x="124" y="226"/>
                </a:cxn>
                <a:cxn ang="0">
                  <a:pos x="122" y="216"/>
                </a:cxn>
                <a:cxn ang="0">
                  <a:pos x="119" y="208"/>
                </a:cxn>
                <a:cxn ang="0">
                  <a:pos x="114" y="197"/>
                </a:cxn>
                <a:cxn ang="0">
                  <a:pos x="108" y="177"/>
                </a:cxn>
                <a:cxn ang="0">
                  <a:pos x="102" y="163"/>
                </a:cxn>
                <a:cxn ang="0">
                  <a:pos x="97" y="149"/>
                </a:cxn>
                <a:cxn ang="0">
                  <a:pos x="83" y="132"/>
                </a:cxn>
                <a:cxn ang="0">
                  <a:pos x="76" y="129"/>
                </a:cxn>
                <a:cxn ang="0">
                  <a:pos x="70" y="125"/>
                </a:cxn>
                <a:cxn ang="0">
                  <a:pos x="64" y="120"/>
                </a:cxn>
                <a:cxn ang="0">
                  <a:pos x="58" y="117"/>
                </a:cxn>
                <a:cxn ang="0">
                  <a:pos x="61" y="103"/>
                </a:cxn>
                <a:cxn ang="0">
                  <a:pos x="61" y="74"/>
                </a:cxn>
                <a:cxn ang="0">
                  <a:pos x="51" y="37"/>
                </a:cxn>
                <a:cxn ang="0">
                  <a:pos x="72" y="0"/>
                </a:cxn>
                <a:cxn ang="0">
                  <a:pos x="74" y="4"/>
                </a:cxn>
                <a:cxn ang="0">
                  <a:pos x="84" y="6"/>
                </a:cxn>
                <a:cxn ang="0">
                  <a:pos x="91" y="11"/>
                </a:cxn>
                <a:cxn ang="0">
                  <a:pos x="115" y="30"/>
                </a:cxn>
                <a:cxn ang="0">
                  <a:pos x="138" y="45"/>
                </a:cxn>
                <a:cxn ang="0">
                  <a:pos x="149" y="55"/>
                </a:cxn>
                <a:cxn ang="0">
                  <a:pos x="167" y="67"/>
                </a:cxn>
                <a:cxn ang="0">
                  <a:pos x="174" y="88"/>
                </a:cxn>
                <a:cxn ang="0">
                  <a:pos x="176" y="91"/>
                </a:cxn>
                <a:cxn ang="0">
                  <a:pos x="180" y="87"/>
                </a:cxn>
                <a:cxn ang="0">
                  <a:pos x="181" y="94"/>
                </a:cxn>
                <a:cxn ang="0">
                  <a:pos x="182" y="96"/>
                </a:cxn>
                <a:cxn ang="0">
                  <a:pos x="188" y="87"/>
                </a:cxn>
                <a:cxn ang="0">
                  <a:pos x="196" y="102"/>
                </a:cxn>
              </a:cxnLst>
              <a:rect l="0" t="0" r="r" b="b"/>
              <a:pathLst>
                <a:path w="205" h="277">
                  <a:moveTo>
                    <a:pt x="83" y="259"/>
                  </a:moveTo>
                  <a:cubicBezTo>
                    <a:pt x="81" y="259"/>
                    <a:pt x="81" y="259"/>
                    <a:pt x="81" y="259"/>
                  </a:cubicBezTo>
                  <a:cubicBezTo>
                    <a:pt x="81" y="262"/>
                    <a:pt x="81" y="262"/>
                    <a:pt x="81" y="262"/>
                  </a:cubicBezTo>
                  <a:cubicBezTo>
                    <a:pt x="83" y="268"/>
                    <a:pt x="83" y="268"/>
                    <a:pt x="83" y="268"/>
                  </a:cubicBezTo>
                  <a:cubicBezTo>
                    <a:pt x="81" y="270"/>
                    <a:pt x="78" y="271"/>
                    <a:pt x="78" y="274"/>
                  </a:cubicBezTo>
                  <a:cubicBezTo>
                    <a:pt x="78" y="276"/>
                    <a:pt x="80" y="277"/>
                    <a:pt x="81" y="277"/>
                  </a:cubicBezTo>
                  <a:cubicBezTo>
                    <a:pt x="83" y="277"/>
                    <a:pt x="83" y="275"/>
                    <a:pt x="84" y="274"/>
                  </a:cubicBezTo>
                  <a:cubicBezTo>
                    <a:pt x="86" y="273"/>
                    <a:pt x="87" y="275"/>
                    <a:pt x="88" y="274"/>
                  </a:cubicBezTo>
                  <a:cubicBezTo>
                    <a:pt x="89" y="273"/>
                    <a:pt x="89" y="272"/>
                    <a:pt x="89" y="271"/>
                  </a:cubicBezTo>
                  <a:cubicBezTo>
                    <a:pt x="89" y="268"/>
                    <a:pt x="88" y="266"/>
                    <a:pt x="86" y="263"/>
                  </a:cubicBezTo>
                  <a:cubicBezTo>
                    <a:pt x="85" y="262"/>
                    <a:pt x="84" y="260"/>
                    <a:pt x="83" y="259"/>
                  </a:cubicBezTo>
                  <a:close/>
                  <a:moveTo>
                    <a:pt x="7" y="165"/>
                  </a:moveTo>
                  <a:cubicBezTo>
                    <a:pt x="4" y="165"/>
                    <a:pt x="0" y="163"/>
                    <a:pt x="0" y="166"/>
                  </a:cubicBezTo>
                  <a:cubicBezTo>
                    <a:pt x="0" y="168"/>
                    <a:pt x="4" y="167"/>
                    <a:pt x="5" y="169"/>
                  </a:cubicBezTo>
                  <a:cubicBezTo>
                    <a:pt x="6" y="171"/>
                    <a:pt x="6" y="172"/>
                    <a:pt x="7" y="173"/>
                  </a:cubicBezTo>
                  <a:cubicBezTo>
                    <a:pt x="7" y="174"/>
                    <a:pt x="8" y="174"/>
                    <a:pt x="9" y="174"/>
                  </a:cubicBezTo>
                  <a:cubicBezTo>
                    <a:pt x="11" y="175"/>
                    <a:pt x="12" y="177"/>
                    <a:pt x="13" y="179"/>
                  </a:cubicBezTo>
                  <a:cubicBezTo>
                    <a:pt x="14" y="183"/>
                    <a:pt x="15" y="186"/>
                    <a:pt x="17" y="190"/>
                  </a:cubicBezTo>
                  <a:cubicBezTo>
                    <a:pt x="18" y="192"/>
                    <a:pt x="19" y="193"/>
                    <a:pt x="19" y="195"/>
                  </a:cubicBezTo>
                  <a:cubicBezTo>
                    <a:pt x="20" y="195"/>
                    <a:pt x="21" y="194"/>
                    <a:pt x="22" y="194"/>
                  </a:cubicBezTo>
                  <a:cubicBezTo>
                    <a:pt x="25" y="194"/>
                    <a:pt x="26" y="197"/>
                    <a:pt x="29" y="198"/>
                  </a:cubicBezTo>
                  <a:cubicBezTo>
                    <a:pt x="32" y="201"/>
                    <a:pt x="35" y="202"/>
                    <a:pt x="36" y="205"/>
                  </a:cubicBezTo>
                  <a:cubicBezTo>
                    <a:pt x="37" y="209"/>
                    <a:pt x="35" y="213"/>
                    <a:pt x="38" y="216"/>
                  </a:cubicBezTo>
                  <a:cubicBezTo>
                    <a:pt x="39" y="218"/>
                    <a:pt x="40" y="217"/>
                    <a:pt x="42" y="217"/>
                  </a:cubicBezTo>
                  <a:cubicBezTo>
                    <a:pt x="43" y="217"/>
                    <a:pt x="44" y="217"/>
                    <a:pt x="45" y="217"/>
                  </a:cubicBezTo>
                  <a:cubicBezTo>
                    <a:pt x="47" y="217"/>
                    <a:pt x="47" y="215"/>
                    <a:pt x="47" y="213"/>
                  </a:cubicBezTo>
                  <a:cubicBezTo>
                    <a:pt x="48" y="210"/>
                    <a:pt x="49" y="209"/>
                    <a:pt x="49" y="206"/>
                  </a:cubicBezTo>
                  <a:cubicBezTo>
                    <a:pt x="51" y="201"/>
                    <a:pt x="51" y="198"/>
                    <a:pt x="51" y="194"/>
                  </a:cubicBezTo>
                  <a:cubicBezTo>
                    <a:pt x="51" y="192"/>
                    <a:pt x="51" y="190"/>
                    <a:pt x="50" y="189"/>
                  </a:cubicBezTo>
                  <a:cubicBezTo>
                    <a:pt x="49" y="187"/>
                    <a:pt x="47" y="188"/>
                    <a:pt x="45" y="187"/>
                  </a:cubicBezTo>
                  <a:cubicBezTo>
                    <a:pt x="43" y="185"/>
                    <a:pt x="43" y="183"/>
                    <a:pt x="41" y="181"/>
                  </a:cubicBezTo>
                  <a:cubicBezTo>
                    <a:pt x="39" y="179"/>
                    <a:pt x="37" y="179"/>
                    <a:pt x="35" y="177"/>
                  </a:cubicBezTo>
                  <a:cubicBezTo>
                    <a:pt x="32" y="174"/>
                    <a:pt x="31" y="172"/>
                    <a:pt x="29" y="168"/>
                  </a:cubicBezTo>
                  <a:cubicBezTo>
                    <a:pt x="28" y="166"/>
                    <a:pt x="25" y="166"/>
                    <a:pt x="24" y="164"/>
                  </a:cubicBezTo>
                  <a:cubicBezTo>
                    <a:pt x="23" y="162"/>
                    <a:pt x="22" y="160"/>
                    <a:pt x="20" y="160"/>
                  </a:cubicBezTo>
                  <a:cubicBezTo>
                    <a:pt x="19" y="160"/>
                    <a:pt x="19" y="161"/>
                    <a:pt x="18" y="162"/>
                  </a:cubicBezTo>
                  <a:cubicBezTo>
                    <a:pt x="14" y="163"/>
                    <a:pt x="12" y="165"/>
                    <a:pt x="7" y="165"/>
                  </a:cubicBezTo>
                  <a:close/>
                  <a:moveTo>
                    <a:pt x="199" y="107"/>
                  </a:moveTo>
                  <a:cubicBezTo>
                    <a:pt x="199" y="107"/>
                    <a:pt x="198" y="108"/>
                    <a:pt x="198" y="108"/>
                  </a:cubicBezTo>
                  <a:cubicBezTo>
                    <a:pt x="198" y="112"/>
                    <a:pt x="197" y="114"/>
                    <a:pt x="197" y="117"/>
                  </a:cubicBezTo>
                  <a:cubicBezTo>
                    <a:pt x="197" y="130"/>
                    <a:pt x="205" y="136"/>
                    <a:pt x="205" y="148"/>
                  </a:cubicBezTo>
                  <a:cubicBezTo>
                    <a:pt x="205" y="156"/>
                    <a:pt x="201" y="161"/>
                    <a:pt x="195" y="166"/>
                  </a:cubicBezTo>
                  <a:cubicBezTo>
                    <a:pt x="191" y="170"/>
                    <a:pt x="186" y="171"/>
                    <a:pt x="186" y="176"/>
                  </a:cubicBezTo>
                  <a:cubicBezTo>
                    <a:pt x="186" y="177"/>
                    <a:pt x="187" y="178"/>
                    <a:pt x="189" y="178"/>
                  </a:cubicBezTo>
                  <a:cubicBezTo>
                    <a:pt x="192" y="180"/>
                    <a:pt x="194" y="181"/>
                    <a:pt x="196" y="184"/>
                  </a:cubicBezTo>
                  <a:cubicBezTo>
                    <a:pt x="198" y="188"/>
                    <a:pt x="197" y="191"/>
                    <a:pt x="197" y="196"/>
                  </a:cubicBezTo>
                  <a:cubicBezTo>
                    <a:pt x="197" y="201"/>
                    <a:pt x="194" y="205"/>
                    <a:pt x="189" y="206"/>
                  </a:cubicBezTo>
                  <a:cubicBezTo>
                    <a:pt x="189" y="206"/>
                    <a:pt x="189" y="206"/>
                    <a:pt x="189" y="206"/>
                  </a:cubicBezTo>
                  <a:cubicBezTo>
                    <a:pt x="185" y="205"/>
                    <a:pt x="182" y="208"/>
                    <a:pt x="179" y="208"/>
                  </a:cubicBezTo>
                  <a:cubicBezTo>
                    <a:pt x="173" y="208"/>
                    <a:pt x="170" y="203"/>
                    <a:pt x="166" y="199"/>
                  </a:cubicBezTo>
                  <a:cubicBezTo>
                    <a:pt x="166" y="204"/>
                    <a:pt x="166" y="204"/>
                    <a:pt x="166" y="204"/>
                  </a:cubicBezTo>
                  <a:cubicBezTo>
                    <a:pt x="166" y="211"/>
                    <a:pt x="172" y="214"/>
                    <a:pt x="172" y="221"/>
                  </a:cubicBezTo>
                  <a:cubicBezTo>
                    <a:pt x="172" y="223"/>
                    <a:pt x="172" y="224"/>
                    <a:pt x="172" y="225"/>
                  </a:cubicBezTo>
                  <a:cubicBezTo>
                    <a:pt x="169" y="226"/>
                    <a:pt x="167" y="226"/>
                    <a:pt x="164" y="226"/>
                  </a:cubicBezTo>
                  <a:cubicBezTo>
                    <a:pt x="158" y="226"/>
                    <a:pt x="155" y="225"/>
                    <a:pt x="150" y="225"/>
                  </a:cubicBezTo>
                  <a:cubicBezTo>
                    <a:pt x="141" y="225"/>
                    <a:pt x="139" y="231"/>
                    <a:pt x="131" y="235"/>
                  </a:cubicBezTo>
                  <a:cubicBezTo>
                    <a:pt x="131" y="235"/>
                    <a:pt x="131" y="235"/>
                    <a:pt x="131" y="235"/>
                  </a:cubicBezTo>
                  <a:cubicBezTo>
                    <a:pt x="129" y="234"/>
                    <a:pt x="128" y="234"/>
                    <a:pt x="126" y="232"/>
                  </a:cubicBezTo>
                  <a:cubicBezTo>
                    <a:pt x="125" y="231"/>
                    <a:pt x="123" y="230"/>
                    <a:pt x="123" y="229"/>
                  </a:cubicBezTo>
                  <a:cubicBezTo>
                    <a:pt x="123" y="228"/>
                    <a:pt x="124" y="227"/>
                    <a:pt x="124" y="226"/>
                  </a:cubicBezTo>
                  <a:cubicBezTo>
                    <a:pt x="124" y="224"/>
                    <a:pt x="122" y="223"/>
                    <a:pt x="122" y="220"/>
                  </a:cubicBezTo>
                  <a:cubicBezTo>
                    <a:pt x="122" y="216"/>
                    <a:pt x="122" y="216"/>
                    <a:pt x="122" y="216"/>
                  </a:cubicBezTo>
                  <a:cubicBezTo>
                    <a:pt x="122" y="214"/>
                    <a:pt x="121" y="214"/>
                    <a:pt x="119" y="214"/>
                  </a:cubicBezTo>
                  <a:cubicBezTo>
                    <a:pt x="118" y="214"/>
                    <a:pt x="119" y="209"/>
                    <a:pt x="119" y="208"/>
                  </a:cubicBezTo>
                  <a:cubicBezTo>
                    <a:pt x="119" y="205"/>
                    <a:pt x="117" y="202"/>
                    <a:pt x="114" y="200"/>
                  </a:cubicBezTo>
                  <a:cubicBezTo>
                    <a:pt x="114" y="197"/>
                    <a:pt x="114" y="197"/>
                    <a:pt x="114" y="197"/>
                  </a:cubicBezTo>
                  <a:cubicBezTo>
                    <a:pt x="114" y="194"/>
                    <a:pt x="113" y="193"/>
                    <a:pt x="112" y="190"/>
                  </a:cubicBezTo>
                  <a:cubicBezTo>
                    <a:pt x="110" y="185"/>
                    <a:pt x="110" y="182"/>
                    <a:pt x="108" y="177"/>
                  </a:cubicBezTo>
                  <a:cubicBezTo>
                    <a:pt x="107" y="174"/>
                    <a:pt x="107" y="172"/>
                    <a:pt x="106" y="169"/>
                  </a:cubicBezTo>
                  <a:cubicBezTo>
                    <a:pt x="105" y="166"/>
                    <a:pt x="103" y="165"/>
                    <a:pt x="102" y="163"/>
                  </a:cubicBezTo>
                  <a:cubicBezTo>
                    <a:pt x="102" y="162"/>
                    <a:pt x="101" y="161"/>
                    <a:pt x="101" y="160"/>
                  </a:cubicBezTo>
                  <a:cubicBezTo>
                    <a:pt x="100" y="155"/>
                    <a:pt x="100" y="152"/>
                    <a:pt x="97" y="149"/>
                  </a:cubicBezTo>
                  <a:cubicBezTo>
                    <a:pt x="93" y="145"/>
                    <a:pt x="93" y="141"/>
                    <a:pt x="90" y="136"/>
                  </a:cubicBezTo>
                  <a:cubicBezTo>
                    <a:pt x="88" y="134"/>
                    <a:pt x="86" y="133"/>
                    <a:pt x="83" y="132"/>
                  </a:cubicBezTo>
                  <a:cubicBezTo>
                    <a:pt x="82" y="131"/>
                    <a:pt x="81" y="131"/>
                    <a:pt x="79" y="130"/>
                  </a:cubicBezTo>
                  <a:cubicBezTo>
                    <a:pt x="78" y="130"/>
                    <a:pt x="76" y="130"/>
                    <a:pt x="76" y="129"/>
                  </a:cubicBezTo>
                  <a:cubicBezTo>
                    <a:pt x="76" y="127"/>
                    <a:pt x="75" y="128"/>
                    <a:pt x="73" y="128"/>
                  </a:cubicBezTo>
                  <a:cubicBezTo>
                    <a:pt x="71" y="128"/>
                    <a:pt x="71" y="127"/>
                    <a:pt x="70" y="125"/>
                  </a:cubicBezTo>
                  <a:cubicBezTo>
                    <a:pt x="70" y="124"/>
                    <a:pt x="69" y="124"/>
                    <a:pt x="68" y="123"/>
                  </a:cubicBezTo>
                  <a:cubicBezTo>
                    <a:pt x="66" y="122"/>
                    <a:pt x="66" y="121"/>
                    <a:pt x="64" y="120"/>
                  </a:cubicBezTo>
                  <a:cubicBezTo>
                    <a:pt x="62" y="119"/>
                    <a:pt x="60" y="118"/>
                    <a:pt x="58" y="117"/>
                  </a:cubicBezTo>
                  <a:cubicBezTo>
                    <a:pt x="58" y="117"/>
                    <a:pt x="58" y="117"/>
                    <a:pt x="58" y="117"/>
                  </a:cubicBezTo>
                  <a:cubicBezTo>
                    <a:pt x="58" y="115"/>
                    <a:pt x="59" y="115"/>
                    <a:pt x="60" y="113"/>
                  </a:cubicBezTo>
                  <a:cubicBezTo>
                    <a:pt x="60" y="109"/>
                    <a:pt x="60" y="107"/>
                    <a:pt x="61" y="103"/>
                  </a:cubicBezTo>
                  <a:cubicBezTo>
                    <a:pt x="62" y="99"/>
                    <a:pt x="63" y="97"/>
                    <a:pt x="63" y="93"/>
                  </a:cubicBezTo>
                  <a:cubicBezTo>
                    <a:pt x="63" y="86"/>
                    <a:pt x="62" y="81"/>
                    <a:pt x="61" y="74"/>
                  </a:cubicBezTo>
                  <a:cubicBezTo>
                    <a:pt x="61" y="69"/>
                    <a:pt x="61" y="69"/>
                    <a:pt x="61" y="69"/>
                  </a:cubicBezTo>
                  <a:cubicBezTo>
                    <a:pt x="51" y="37"/>
                    <a:pt x="51" y="37"/>
                    <a:pt x="51" y="37"/>
                  </a:cubicBezTo>
                  <a:cubicBezTo>
                    <a:pt x="52" y="29"/>
                    <a:pt x="57" y="26"/>
                    <a:pt x="60" y="18"/>
                  </a:cubicBezTo>
                  <a:cubicBezTo>
                    <a:pt x="64" y="10"/>
                    <a:pt x="64" y="4"/>
                    <a:pt x="72" y="0"/>
                  </a:cubicBezTo>
                  <a:cubicBezTo>
                    <a:pt x="72" y="0"/>
                    <a:pt x="72" y="0"/>
                    <a:pt x="72" y="0"/>
                  </a:cubicBezTo>
                  <a:cubicBezTo>
                    <a:pt x="73" y="1"/>
                    <a:pt x="73" y="3"/>
                    <a:pt x="74" y="4"/>
                  </a:cubicBezTo>
                  <a:cubicBezTo>
                    <a:pt x="75" y="5"/>
                    <a:pt x="76" y="5"/>
                    <a:pt x="77" y="6"/>
                  </a:cubicBezTo>
                  <a:cubicBezTo>
                    <a:pt x="84" y="6"/>
                    <a:pt x="84" y="6"/>
                    <a:pt x="84" y="6"/>
                  </a:cubicBezTo>
                  <a:cubicBezTo>
                    <a:pt x="85" y="7"/>
                    <a:pt x="85" y="8"/>
                    <a:pt x="86" y="9"/>
                  </a:cubicBezTo>
                  <a:cubicBezTo>
                    <a:pt x="88" y="11"/>
                    <a:pt x="89" y="10"/>
                    <a:pt x="91" y="11"/>
                  </a:cubicBezTo>
                  <a:cubicBezTo>
                    <a:pt x="92" y="12"/>
                    <a:pt x="98" y="15"/>
                    <a:pt x="98" y="15"/>
                  </a:cubicBezTo>
                  <a:cubicBezTo>
                    <a:pt x="99" y="24"/>
                    <a:pt x="107" y="27"/>
                    <a:pt x="115" y="30"/>
                  </a:cubicBezTo>
                  <a:cubicBezTo>
                    <a:pt x="123" y="33"/>
                    <a:pt x="127" y="36"/>
                    <a:pt x="133" y="41"/>
                  </a:cubicBezTo>
                  <a:cubicBezTo>
                    <a:pt x="135" y="42"/>
                    <a:pt x="136" y="44"/>
                    <a:pt x="138" y="45"/>
                  </a:cubicBezTo>
                  <a:cubicBezTo>
                    <a:pt x="140" y="46"/>
                    <a:pt x="142" y="47"/>
                    <a:pt x="144" y="48"/>
                  </a:cubicBezTo>
                  <a:cubicBezTo>
                    <a:pt x="147" y="50"/>
                    <a:pt x="146" y="53"/>
                    <a:pt x="149" y="55"/>
                  </a:cubicBezTo>
                  <a:cubicBezTo>
                    <a:pt x="153" y="57"/>
                    <a:pt x="156" y="57"/>
                    <a:pt x="159" y="60"/>
                  </a:cubicBezTo>
                  <a:cubicBezTo>
                    <a:pt x="162" y="62"/>
                    <a:pt x="164" y="64"/>
                    <a:pt x="167" y="67"/>
                  </a:cubicBezTo>
                  <a:cubicBezTo>
                    <a:pt x="172" y="71"/>
                    <a:pt x="176" y="73"/>
                    <a:pt x="176" y="78"/>
                  </a:cubicBezTo>
                  <a:cubicBezTo>
                    <a:pt x="176" y="82"/>
                    <a:pt x="174" y="84"/>
                    <a:pt x="174" y="88"/>
                  </a:cubicBezTo>
                  <a:cubicBezTo>
                    <a:pt x="174" y="89"/>
                    <a:pt x="175" y="90"/>
                    <a:pt x="176" y="91"/>
                  </a:cubicBezTo>
                  <a:cubicBezTo>
                    <a:pt x="176" y="92"/>
                    <a:pt x="176" y="92"/>
                    <a:pt x="176" y="91"/>
                  </a:cubicBezTo>
                  <a:cubicBezTo>
                    <a:pt x="178" y="90"/>
                    <a:pt x="178" y="88"/>
                    <a:pt x="180" y="87"/>
                  </a:cubicBezTo>
                  <a:cubicBezTo>
                    <a:pt x="180" y="87"/>
                    <a:pt x="180" y="87"/>
                    <a:pt x="180" y="87"/>
                  </a:cubicBezTo>
                  <a:cubicBezTo>
                    <a:pt x="181" y="88"/>
                    <a:pt x="181" y="88"/>
                    <a:pt x="181" y="88"/>
                  </a:cubicBezTo>
                  <a:cubicBezTo>
                    <a:pt x="181" y="94"/>
                    <a:pt x="181" y="94"/>
                    <a:pt x="181" y="94"/>
                  </a:cubicBezTo>
                  <a:cubicBezTo>
                    <a:pt x="181" y="95"/>
                    <a:pt x="181" y="96"/>
                    <a:pt x="182" y="96"/>
                  </a:cubicBezTo>
                  <a:cubicBezTo>
                    <a:pt x="182" y="96"/>
                    <a:pt x="182" y="96"/>
                    <a:pt x="182" y="96"/>
                  </a:cubicBezTo>
                  <a:cubicBezTo>
                    <a:pt x="185" y="93"/>
                    <a:pt x="184" y="89"/>
                    <a:pt x="188" y="87"/>
                  </a:cubicBezTo>
                  <a:cubicBezTo>
                    <a:pt x="188" y="86"/>
                    <a:pt x="188" y="86"/>
                    <a:pt x="188" y="87"/>
                  </a:cubicBezTo>
                  <a:cubicBezTo>
                    <a:pt x="190" y="89"/>
                    <a:pt x="191" y="90"/>
                    <a:pt x="193" y="92"/>
                  </a:cubicBezTo>
                  <a:cubicBezTo>
                    <a:pt x="195" y="95"/>
                    <a:pt x="195" y="98"/>
                    <a:pt x="196" y="102"/>
                  </a:cubicBezTo>
                  <a:cubicBezTo>
                    <a:pt x="197" y="104"/>
                    <a:pt x="198" y="105"/>
                    <a:pt x="199" y="107"/>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39"/>
            <p:cNvSpPr>
              <a:spLocks noEditPoints="1"/>
            </p:cNvSpPr>
            <p:nvPr/>
          </p:nvSpPr>
          <p:spPr bwMode="auto">
            <a:xfrm>
              <a:off x="1079500" y="1652588"/>
              <a:ext cx="487363" cy="587375"/>
            </a:xfrm>
            <a:custGeom>
              <a:avLst/>
              <a:gdLst/>
              <a:ahLst/>
              <a:cxnLst>
                <a:cxn ang="0">
                  <a:pos x="41" y="185"/>
                </a:cxn>
                <a:cxn ang="0">
                  <a:pos x="44" y="197"/>
                </a:cxn>
                <a:cxn ang="0">
                  <a:pos x="60" y="201"/>
                </a:cxn>
                <a:cxn ang="0">
                  <a:pos x="81" y="215"/>
                </a:cxn>
                <a:cxn ang="0">
                  <a:pos x="79" y="206"/>
                </a:cxn>
                <a:cxn ang="0">
                  <a:pos x="67" y="197"/>
                </a:cxn>
                <a:cxn ang="0">
                  <a:pos x="60" y="189"/>
                </a:cxn>
                <a:cxn ang="0">
                  <a:pos x="49" y="180"/>
                </a:cxn>
                <a:cxn ang="0">
                  <a:pos x="129" y="225"/>
                </a:cxn>
                <a:cxn ang="0">
                  <a:pos x="136" y="227"/>
                </a:cxn>
                <a:cxn ang="0">
                  <a:pos x="125" y="222"/>
                </a:cxn>
                <a:cxn ang="0">
                  <a:pos x="16" y="8"/>
                </a:cxn>
                <a:cxn ang="0">
                  <a:pos x="17" y="1"/>
                </a:cxn>
                <a:cxn ang="0">
                  <a:pos x="0" y="11"/>
                </a:cxn>
                <a:cxn ang="0">
                  <a:pos x="7" y="15"/>
                </a:cxn>
                <a:cxn ang="0">
                  <a:pos x="181" y="123"/>
                </a:cxn>
                <a:cxn ang="0">
                  <a:pos x="182" y="179"/>
                </a:cxn>
                <a:cxn ang="0">
                  <a:pos x="181" y="218"/>
                </a:cxn>
                <a:cxn ang="0">
                  <a:pos x="178" y="221"/>
                </a:cxn>
                <a:cxn ang="0">
                  <a:pos x="165" y="220"/>
                </a:cxn>
                <a:cxn ang="0">
                  <a:pos x="156" y="210"/>
                </a:cxn>
                <a:cxn ang="0">
                  <a:pos x="156" y="192"/>
                </a:cxn>
                <a:cxn ang="0">
                  <a:pos x="140" y="179"/>
                </a:cxn>
                <a:cxn ang="0">
                  <a:pos x="125" y="158"/>
                </a:cxn>
                <a:cxn ang="0">
                  <a:pos x="115" y="140"/>
                </a:cxn>
                <a:cxn ang="0">
                  <a:pos x="108" y="133"/>
                </a:cxn>
                <a:cxn ang="0">
                  <a:pos x="98" y="129"/>
                </a:cxn>
                <a:cxn ang="0">
                  <a:pos x="71" y="112"/>
                </a:cxn>
                <a:cxn ang="0">
                  <a:pos x="62" y="106"/>
                </a:cxn>
                <a:cxn ang="0">
                  <a:pos x="51" y="96"/>
                </a:cxn>
                <a:cxn ang="0">
                  <a:pos x="36" y="80"/>
                </a:cxn>
                <a:cxn ang="0">
                  <a:pos x="30" y="76"/>
                </a:cxn>
                <a:cxn ang="0">
                  <a:pos x="21" y="65"/>
                </a:cxn>
                <a:cxn ang="0">
                  <a:pos x="10" y="42"/>
                </a:cxn>
                <a:cxn ang="0">
                  <a:pos x="8" y="30"/>
                </a:cxn>
                <a:cxn ang="0">
                  <a:pos x="13" y="19"/>
                </a:cxn>
                <a:cxn ang="0">
                  <a:pos x="36" y="17"/>
                </a:cxn>
                <a:cxn ang="0">
                  <a:pos x="53" y="29"/>
                </a:cxn>
                <a:cxn ang="0">
                  <a:pos x="71" y="38"/>
                </a:cxn>
                <a:cxn ang="0">
                  <a:pos x="91" y="42"/>
                </a:cxn>
                <a:cxn ang="0">
                  <a:pos x="118" y="39"/>
                </a:cxn>
                <a:cxn ang="0">
                  <a:pos x="143" y="40"/>
                </a:cxn>
                <a:cxn ang="0">
                  <a:pos x="154" y="47"/>
                </a:cxn>
                <a:cxn ang="0">
                  <a:pos x="175" y="63"/>
                </a:cxn>
                <a:cxn ang="0">
                  <a:pos x="194" y="92"/>
                </a:cxn>
                <a:cxn ang="0">
                  <a:pos x="192" y="103"/>
                </a:cxn>
              </a:cxnLst>
              <a:rect l="0" t="0" r="r" b="b"/>
              <a:pathLst>
                <a:path w="194" h="233">
                  <a:moveTo>
                    <a:pt x="45" y="179"/>
                  </a:moveTo>
                  <a:cubicBezTo>
                    <a:pt x="44" y="179"/>
                    <a:pt x="43" y="179"/>
                    <a:pt x="42" y="180"/>
                  </a:cubicBezTo>
                  <a:cubicBezTo>
                    <a:pt x="41" y="182"/>
                    <a:pt x="42" y="183"/>
                    <a:pt x="41" y="185"/>
                  </a:cubicBezTo>
                  <a:cubicBezTo>
                    <a:pt x="40" y="186"/>
                    <a:pt x="38" y="185"/>
                    <a:pt x="37" y="187"/>
                  </a:cubicBezTo>
                  <a:cubicBezTo>
                    <a:pt x="39" y="189"/>
                    <a:pt x="41" y="189"/>
                    <a:pt x="42" y="192"/>
                  </a:cubicBezTo>
                  <a:cubicBezTo>
                    <a:pt x="44" y="193"/>
                    <a:pt x="42" y="197"/>
                    <a:pt x="44" y="197"/>
                  </a:cubicBezTo>
                  <a:cubicBezTo>
                    <a:pt x="45" y="197"/>
                    <a:pt x="46" y="196"/>
                    <a:pt x="47" y="196"/>
                  </a:cubicBezTo>
                  <a:cubicBezTo>
                    <a:pt x="49" y="196"/>
                    <a:pt x="50" y="198"/>
                    <a:pt x="52" y="199"/>
                  </a:cubicBezTo>
                  <a:cubicBezTo>
                    <a:pt x="55" y="199"/>
                    <a:pt x="57" y="199"/>
                    <a:pt x="60" y="201"/>
                  </a:cubicBezTo>
                  <a:cubicBezTo>
                    <a:pt x="66" y="203"/>
                    <a:pt x="67" y="206"/>
                    <a:pt x="72" y="209"/>
                  </a:cubicBezTo>
                  <a:cubicBezTo>
                    <a:pt x="74" y="210"/>
                    <a:pt x="75" y="212"/>
                    <a:pt x="76" y="214"/>
                  </a:cubicBezTo>
                  <a:cubicBezTo>
                    <a:pt x="78" y="215"/>
                    <a:pt x="79" y="215"/>
                    <a:pt x="81" y="215"/>
                  </a:cubicBezTo>
                  <a:cubicBezTo>
                    <a:pt x="84" y="215"/>
                    <a:pt x="86" y="213"/>
                    <a:pt x="86" y="211"/>
                  </a:cubicBezTo>
                  <a:cubicBezTo>
                    <a:pt x="86" y="208"/>
                    <a:pt x="84" y="205"/>
                    <a:pt x="81" y="205"/>
                  </a:cubicBezTo>
                  <a:cubicBezTo>
                    <a:pt x="80" y="205"/>
                    <a:pt x="80" y="206"/>
                    <a:pt x="79" y="206"/>
                  </a:cubicBezTo>
                  <a:cubicBezTo>
                    <a:pt x="77" y="206"/>
                    <a:pt x="78" y="203"/>
                    <a:pt x="76" y="202"/>
                  </a:cubicBezTo>
                  <a:cubicBezTo>
                    <a:pt x="74" y="200"/>
                    <a:pt x="73" y="201"/>
                    <a:pt x="71" y="200"/>
                  </a:cubicBezTo>
                  <a:cubicBezTo>
                    <a:pt x="69" y="200"/>
                    <a:pt x="68" y="198"/>
                    <a:pt x="67" y="197"/>
                  </a:cubicBezTo>
                  <a:cubicBezTo>
                    <a:pt x="65" y="196"/>
                    <a:pt x="62" y="196"/>
                    <a:pt x="62" y="193"/>
                  </a:cubicBezTo>
                  <a:cubicBezTo>
                    <a:pt x="62" y="192"/>
                    <a:pt x="63" y="192"/>
                    <a:pt x="63" y="190"/>
                  </a:cubicBezTo>
                  <a:cubicBezTo>
                    <a:pt x="62" y="190"/>
                    <a:pt x="61" y="189"/>
                    <a:pt x="60" y="189"/>
                  </a:cubicBezTo>
                  <a:cubicBezTo>
                    <a:pt x="59" y="189"/>
                    <a:pt x="58" y="189"/>
                    <a:pt x="58" y="189"/>
                  </a:cubicBezTo>
                  <a:cubicBezTo>
                    <a:pt x="55" y="189"/>
                    <a:pt x="55" y="187"/>
                    <a:pt x="53" y="186"/>
                  </a:cubicBezTo>
                  <a:cubicBezTo>
                    <a:pt x="51" y="184"/>
                    <a:pt x="49" y="183"/>
                    <a:pt x="49" y="180"/>
                  </a:cubicBezTo>
                  <a:cubicBezTo>
                    <a:pt x="48" y="180"/>
                    <a:pt x="47" y="179"/>
                    <a:pt x="45" y="179"/>
                  </a:cubicBezTo>
                  <a:close/>
                  <a:moveTo>
                    <a:pt x="124" y="222"/>
                  </a:moveTo>
                  <a:cubicBezTo>
                    <a:pt x="126" y="224"/>
                    <a:pt x="127" y="224"/>
                    <a:pt x="129" y="225"/>
                  </a:cubicBezTo>
                  <a:cubicBezTo>
                    <a:pt x="132" y="227"/>
                    <a:pt x="133" y="229"/>
                    <a:pt x="135" y="232"/>
                  </a:cubicBezTo>
                  <a:cubicBezTo>
                    <a:pt x="136" y="232"/>
                    <a:pt x="136" y="233"/>
                    <a:pt x="136" y="231"/>
                  </a:cubicBezTo>
                  <a:cubicBezTo>
                    <a:pt x="136" y="230"/>
                    <a:pt x="136" y="229"/>
                    <a:pt x="136" y="227"/>
                  </a:cubicBezTo>
                  <a:cubicBezTo>
                    <a:pt x="136" y="225"/>
                    <a:pt x="137" y="223"/>
                    <a:pt x="135" y="222"/>
                  </a:cubicBezTo>
                  <a:cubicBezTo>
                    <a:pt x="134" y="221"/>
                    <a:pt x="132" y="221"/>
                    <a:pt x="131" y="221"/>
                  </a:cubicBezTo>
                  <a:cubicBezTo>
                    <a:pt x="128" y="221"/>
                    <a:pt x="127" y="221"/>
                    <a:pt x="125" y="222"/>
                  </a:cubicBezTo>
                  <a:cubicBezTo>
                    <a:pt x="124" y="222"/>
                    <a:pt x="123" y="222"/>
                    <a:pt x="124" y="222"/>
                  </a:cubicBezTo>
                  <a:close/>
                  <a:moveTo>
                    <a:pt x="13" y="6"/>
                  </a:moveTo>
                  <a:cubicBezTo>
                    <a:pt x="14" y="7"/>
                    <a:pt x="14" y="8"/>
                    <a:pt x="16" y="8"/>
                  </a:cubicBezTo>
                  <a:cubicBezTo>
                    <a:pt x="18" y="8"/>
                    <a:pt x="18" y="8"/>
                    <a:pt x="18" y="8"/>
                  </a:cubicBezTo>
                  <a:cubicBezTo>
                    <a:pt x="18" y="5"/>
                    <a:pt x="18" y="5"/>
                    <a:pt x="18" y="5"/>
                  </a:cubicBezTo>
                  <a:cubicBezTo>
                    <a:pt x="18" y="4"/>
                    <a:pt x="18" y="3"/>
                    <a:pt x="17" y="1"/>
                  </a:cubicBezTo>
                  <a:cubicBezTo>
                    <a:pt x="17" y="0"/>
                    <a:pt x="16" y="2"/>
                    <a:pt x="15" y="3"/>
                  </a:cubicBezTo>
                  <a:cubicBezTo>
                    <a:pt x="12" y="3"/>
                    <a:pt x="5" y="0"/>
                    <a:pt x="13" y="6"/>
                  </a:cubicBezTo>
                  <a:close/>
                  <a:moveTo>
                    <a:pt x="0" y="11"/>
                  </a:moveTo>
                  <a:cubicBezTo>
                    <a:pt x="0" y="11"/>
                    <a:pt x="0" y="12"/>
                    <a:pt x="0" y="13"/>
                  </a:cubicBezTo>
                  <a:cubicBezTo>
                    <a:pt x="3" y="14"/>
                    <a:pt x="4" y="15"/>
                    <a:pt x="7" y="16"/>
                  </a:cubicBezTo>
                  <a:cubicBezTo>
                    <a:pt x="7" y="16"/>
                    <a:pt x="7" y="15"/>
                    <a:pt x="7" y="15"/>
                  </a:cubicBezTo>
                  <a:cubicBezTo>
                    <a:pt x="7" y="12"/>
                    <a:pt x="3" y="11"/>
                    <a:pt x="0" y="11"/>
                  </a:cubicBezTo>
                  <a:close/>
                  <a:moveTo>
                    <a:pt x="193" y="105"/>
                  </a:moveTo>
                  <a:cubicBezTo>
                    <a:pt x="185" y="109"/>
                    <a:pt x="185" y="115"/>
                    <a:pt x="181" y="123"/>
                  </a:cubicBezTo>
                  <a:cubicBezTo>
                    <a:pt x="178" y="131"/>
                    <a:pt x="173" y="134"/>
                    <a:pt x="172" y="142"/>
                  </a:cubicBezTo>
                  <a:cubicBezTo>
                    <a:pt x="182" y="174"/>
                    <a:pt x="182" y="174"/>
                    <a:pt x="182" y="174"/>
                  </a:cubicBezTo>
                  <a:cubicBezTo>
                    <a:pt x="182" y="179"/>
                    <a:pt x="182" y="179"/>
                    <a:pt x="182" y="179"/>
                  </a:cubicBezTo>
                  <a:cubicBezTo>
                    <a:pt x="183" y="186"/>
                    <a:pt x="184" y="191"/>
                    <a:pt x="184" y="198"/>
                  </a:cubicBezTo>
                  <a:cubicBezTo>
                    <a:pt x="184" y="202"/>
                    <a:pt x="183" y="204"/>
                    <a:pt x="182" y="208"/>
                  </a:cubicBezTo>
                  <a:cubicBezTo>
                    <a:pt x="181" y="212"/>
                    <a:pt x="181" y="214"/>
                    <a:pt x="181" y="218"/>
                  </a:cubicBezTo>
                  <a:cubicBezTo>
                    <a:pt x="180" y="220"/>
                    <a:pt x="179" y="220"/>
                    <a:pt x="179" y="222"/>
                  </a:cubicBezTo>
                  <a:cubicBezTo>
                    <a:pt x="179" y="222"/>
                    <a:pt x="179" y="222"/>
                    <a:pt x="179" y="222"/>
                  </a:cubicBezTo>
                  <a:cubicBezTo>
                    <a:pt x="179" y="222"/>
                    <a:pt x="178" y="222"/>
                    <a:pt x="178" y="221"/>
                  </a:cubicBezTo>
                  <a:cubicBezTo>
                    <a:pt x="176" y="220"/>
                    <a:pt x="175" y="219"/>
                    <a:pt x="173" y="219"/>
                  </a:cubicBezTo>
                  <a:cubicBezTo>
                    <a:pt x="172" y="219"/>
                    <a:pt x="171" y="221"/>
                    <a:pt x="169" y="221"/>
                  </a:cubicBezTo>
                  <a:cubicBezTo>
                    <a:pt x="168" y="221"/>
                    <a:pt x="167" y="220"/>
                    <a:pt x="165" y="220"/>
                  </a:cubicBezTo>
                  <a:cubicBezTo>
                    <a:pt x="163" y="219"/>
                    <a:pt x="162" y="220"/>
                    <a:pt x="161" y="219"/>
                  </a:cubicBezTo>
                  <a:cubicBezTo>
                    <a:pt x="159" y="217"/>
                    <a:pt x="159" y="216"/>
                    <a:pt x="158" y="214"/>
                  </a:cubicBezTo>
                  <a:cubicBezTo>
                    <a:pt x="157" y="213"/>
                    <a:pt x="156" y="212"/>
                    <a:pt x="156" y="210"/>
                  </a:cubicBezTo>
                  <a:cubicBezTo>
                    <a:pt x="156" y="207"/>
                    <a:pt x="156" y="207"/>
                    <a:pt x="156" y="207"/>
                  </a:cubicBezTo>
                  <a:cubicBezTo>
                    <a:pt x="156" y="204"/>
                    <a:pt x="157" y="202"/>
                    <a:pt x="157" y="198"/>
                  </a:cubicBezTo>
                  <a:cubicBezTo>
                    <a:pt x="157" y="196"/>
                    <a:pt x="157" y="194"/>
                    <a:pt x="156" y="192"/>
                  </a:cubicBezTo>
                  <a:cubicBezTo>
                    <a:pt x="155" y="191"/>
                    <a:pt x="154" y="191"/>
                    <a:pt x="154" y="190"/>
                  </a:cubicBezTo>
                  <a:cubicBezTo>
                    <a:pt x="153" y="188"/>
                    <a:pt x="152" y="186"/>
                    <a:pt x="149" y="185"/>
                  </a:cubicBezTo>
                  <a:cubicBezTo>
                    <a:pt x="145" y="183"/>
                    <a:pt x="143" y="182"/>
                    <a:pt x="140" y="179"/>
                  </a:cubicBezTo>
                  <a:cubicBezTo>
                    <a:pt x="137" y="174"/>
                    <a:pt x="135" y="170"/>
                    <a:pt x="133" y="165"/>
                  </a:cubicBezTo>
                  <a:cubicBezTo>
                    <a:pt x="132" y="163"/>
                    <a:pt x="132" y="161"/>
                    <a:pt x="130" y="160"/>
                  </a:cubicBezTo>
                  <a:cubicBezTo>
                    <a:pt x="128" y="159"/>
                    <a:pt x="127" y="159"/>
                    <a:pt x="125" y="158"/>
                  </a:cubicBezTo>
                  <a:cubicBezTo>
                    <a:pt x="123" y="156"/>
                    <a:pt x="123" y="154"/>
                    <a:pt x="122" y="152"/>
                  </a:cubicBezTo>
                  <a:cubicBezTo>
                    <a:pt x="120" y="149"/>
                    <a:pt x="121" y="146"/>
                    <a:pt x="119" y="143"/>
                  </a:cubicBezTo>
                  <a:cubicBezTo>
                    <a:pt x="118" y="141"/>
                    <a:pt x="116" y="141"/>
                    <a:pt x="115" y="140"/>
                  </a:cubicBezTo>
                  <a:cubicBezTo>
                    <a:pt x="114" y="140"/>
                    <a:pt x="113" y="139"/>
                    <a:pt x="112" y="139"/>
                  </a:cubicBezTo>
                  <a:cubicBezTo>
                    <a:pt x="111" y="138"/>
                    <a:pt x="110" y="138"/>
                    <a:pt x="109" y="137"/>
                  </a:cubicBezTo>
                  <a:cubicBezTo>
                    <a:pt x="108" y="136"/>
                    <a:pt x="109" y="134"/>
                    <a:pt x="108" y="133"/>
                  </a:cubicBezTo>
                  <a:cubicBezTo>
                    <a:pt x="107" y="131"/>
                    <a:pt x="106" y="131"/>
                    <a:pt x="104" y="130"/>
                  </a:cubicBezTo>
                  <a:cubicBezTo>
                    <a:pt x="102" y="130"/>
                    <a:pt x="102" y="129"/>
                    <a:pt x="100" y="129"/>
                  </a:cubicBezTo>
                  <a:cubicBezTo>
                    <a:pt x="98" y="129"/>
                    <a:pt x="98" y="129"/>
                    <a:pt x="98" y="129"/>
                  </a:cubicBezTo>
                  <a:cubicBezTo>
                    <a:pt x="95" y="129"/>
                    <a:pt x="94" y="130"/>
                    <a:pt x="91" y="130"/>
                  </a:cubicBezTo>
                  <a:cubicBezTo>
                    <a:pt x="85" y="130"/>
                    <a:pt x="81" y="126"/>
                    <a:pt x="77" y="121"/>
                  </a:cubicBezTo>
                  <a:cubicBezTo>
                    <a:pt x="75" y="117"/>
                    <a:pt x="73" y="115"/>
                    <a:pt x="71" y="112"/>
                  </a:cubicBezTo>
                  <a:cubicBezTo>
                    <a:pt x="70" y="110"/>
                    <a:pt x="69" y="108"/>
                    <a:pt x="68" y="106"/>
                  </a:cubicBezTo>
                  <a:cubicBezTo>
                    <a:pt x="67" y="106"/>
                    <a:pt x="66" y="106"/>
                    <a:pt x="65" y="106"/>
                  </a:cubicBezTo>
                  <a:cubicBezTo>
                    <a:pt x="64" y="106"/>
                    <a:pt x="63" y="107"/>
                    <a:pt x="62" y="106"/>
                  </a:cubicBezTo>
                  <a:cubicBezTo>
                    <a:pt x="61" y="106"/>
                    <a:pt x="61" y="105"/>
                    <a:pt x="61" y="104"/>
                  </a:cubicBezTo>
                  <a:cubicBezTo>
                    <a:pt x="61" y="103"/>
                    <a:pt x="60" y="103"/>
                    <a:pt x="59" y="102"/>
                  </a:cubicBezTo>
                  <a:cubicBezTo>
                    <a:pt x="56" y="100"/>
                    <a:pt x="53" y="100"/>
                    <a:pt x="51" y="96"/>
                  </a:cubicBezTo>
                  <a:cubicBezTo>
                    <a:pt x="49" y="92"/>
                    <a:pt x="47" y="90"/>
                    <a:pt x="44" y="87"/>
                  </a:cubicBezTo>
                  <a:cubicBezTo>
                    <a:pt x="41" y="86"/>
                    <a:pt x="41" y="84"/>
                    <a:pt x="39" y="83"/>
                  </a:cubicBezTo>
                  <a:cubicBezTo>
                    <a:pt x="38" y="81"/>
                    <a:pt x="37" y="81"/>
                    <a:pt x="36" y="80"/>
                  </a:cubicBezTo>
                  <a:cubicBezTo>
                    <a:pt x="35" y="79"/>
                    <a:pt x="34" y="77"/>
                    <a:pt x="33" y="77"/>
                  </a:cubicBezTo>
                  <a:cubicBezTo>
                    <a:pt x="32" y="77"/>
                    <a:pt x="31" y="77"/>
                    <a:pt x="30" y="77"/>
                  </a:cubicBezTo>
                  <a:cubicBezTo>
                    <a:pt x="30" y="77"/>
                    <a:pt x="30" y="76"/>
                    <a:pt x="30" y="76"/>
                  </a:cubicBezTo>
                  <a:cubicBezTo>
                    <a:pt x="29" y="74"/>
                    <a:pt x="28" y="74"/>
                    <a:pt x="27" y="73"/>
                  </a:cubicBezTo>
                  <a:cubicBezTo>
                    <a:pt x="26" y="72"/>
                    <a:pt x="26" y="71"/>
                    <a:pt x="25" y="69"/>
                  </a:cubicBezTo>
                  <a:cubicBezTo>
                    <a:pt x="24" y="67"/>
                    <a:pt x="22" y="67"/>
                    <a:pt x="21" y="65"/>
                  </a:cubicBezTo>
                  <a:cubicBezTo>
                    <a:pt x="20" y="64"/>
                    <a:pt x="20" y="62"/>
                    <a:pt x="19" y="61"/>
                  </a:cubicBezTo>
                  <a:cubicBezTo>
                    <a:pt x="18" y="57"/>
                    <a:pt x="16" y="55"/>
                    <a:pt x="14" y="52"/>
                  </a:cubicBezTo>
                  <a:cubicBezTo>
                    <a:pt x="12" y="48"/>
                    <a:pt x="11" y="46"/>
                    <a:pt x="10" y="42"/>
                  </a:cubicBezTo>
                  <a:cubicBezTo>
                    <a:pt x="9" y="40"/>
                    <a:pt x="9" y="38"/>
                    <a:pt x="8" y="35"/>
                  </a:cubicBezTo>
                  <a:cubicBezTo>
                    <a:pt x="8" y="34"/>
                    <a:pt x="8" y="34"/>
                    <a:pt x="8" y="33"/>
                  </a:cubicBezTo>
                  <a:cubicBezTo>
                    <a:pt x="8" y="30"/>
                    <a:pt x="8" y="30"/>
                    <a:pt x="8" y="30"/>
                  </a:cubicBezTo>
                  <a:cubicBezTo>
                    <a:pt x="8" y="27"/>
                    <a:pt x="6" y="25"/>
                    <a:pt x="6" y="22"/>
                  </a:cubicBezTo>
                  <a:cubicBezTo>
                    <a:pt x="6" y="20"/>
                    <a:pt x="8" y="20"/>
                    <a:pt x="10" y="20"/>
                  </a:cubicBezTo>
                  <a:cubicBezTo>
                    <a:pt x="11" y="20"/>
                    <a:pt x="12" y="19"/>
                    <a:pt x="13" y="19"/>
                  </a:cubicBezTo>
                  <a:cubicBezTo>
                    <a:pt x="16" y="18"/>
                    <a:pt x="18" y="17"/>
                    <a:pt x="20" y="14"/>
                  </a:cubicBezTo>
                  <a:cubicBezTo>
                    <a:pt x="24" y="15"/>
                    <a:pt x="25" y="17"/>
                    <a:pt x="29" y="17"/>
                  </a:cubicBezTo>
                  <a:cubicBezTo>
                    <a:pt x="36" y="17"/>
                    <a:pt x="36" y="17"/>
                    <a:pt x="36" y="17"/>
                  </a:cubicBezTo>
                  <a:cubicBezTo>
                    <a:pt x="40" y="17"/>
                    <a:pt x="42" y="18"/>
                    <a:pt x="45" y="21"/>
                  </a:cubicBezTo>
                  <a:cubicBezTo>
                    <a:pt x="47" y="22"/>
                    <a:pt x="49" y="22"/>
                    <a:pt x="50" y="23"/>
                  </a:cubicBezTo>
                  <a:cubicBezTo>
                    <a:pt x="51" y="25"/>
                    <a:pt x="51" y="27"/>
                    <a:pt x="53" y="29"/>
                  </a:cubicBezTo>
                  <a:cubicBezTo>
                    <a:pt x="55" y="32"/>
                    <a:pt x="57" y="33"/>
                    <a:pt x="61" y="35"/>
                  </a:cubicBezTo>
                  <a:cubicBezTo>
                    <a:pt x="63" y="37"/>
                    <a:pt x="64" y="39"/>
                    <a:pt x="67" y="39"/>
                  </a:cubicBezTo>
                  <a:cubicBezTo>
                    <a:pt x="69" y="39"/>
                    <a:pt x="70" y="38"/>
                    <a:pt x="71" y="38"/>
                  </a:cubicBezTo>
                  <a:cubicBezTo>
                    <a:pt x="76" y="38"/>
                    <a:pt x="77" y="41"/>
                    <a:pt x="81" y="41"/>
                  </a:cubicBezTo>
                  <a:cubicBezTo>
                    <a:pt x="83" y="41"/>
                    <a:pt x="83" y="41"/>
                    <a:pt x="84" y="41"/>
                  </a:cubicBezTo>
                  <a:cubicBezTo>
                    <a:pt x="87" y="41"/>
                    <a:pt x="89" y="42"/>
                    <a:pt x="91" y="42"/>
                  </a:cubicBezTo>
                  <a:cubicBezTo>
                    <a:pt x="97" y="42"/>
                    <a:pt x="100" y="38"/>
                    <a:pt x="106" y="38"/>
                  </a:cubicBezTo>
                  <a:cubicBezTo>
                    <a:pt x="108" y="38"/>
                    <a:pt x="109" y="39"/>
                    <a:pt x="111" y="39"/>
                  </a:cubicBezTo>
                  <a:cubicBezTo>
                    <a:pt x="118" y="39"/>
                    <a:pt x="118" y="39"/>
                    <a:pt x="118" y="39"/>
                  </a:cubicBezTo>
                  <a:cubicBezTo>
                    <a:pt x="123" y="39"/>
                    <a:pt x="124" y="46"/>
                    <a:pt x="128" y="46"/>
                  </a:cubicBezTo>
                  <a:cubicBezTo>
                    <a:pt x="131" y="46"/>
                    <a:pt x="132" y="43"/>
                    <a:pt x="136" y="42"/>
                  </a:cubicBezTo>
                  <a:cubicBezTo>
                    <a:pt x="139" y="42"/>
                    <a:pt x="140" y="41"/>
                    <a:pt x="143" y="40"/>
                  </a:cubicBezTo>
                  <a:cubicBezTo>
                    <a:pt x="144" y="40"/>
                    <a:pt x="145" y="39"/>
                    <a:pt x="146" y="39"/>
                  </a:cubicBezTo>
                  <a:cubicBezTo>
                    <a:pt x="147" y="39"/>
                    <a:pt x="148" y="40"/>
                    <a:pt x="149" y="41"/>
                  </a:cubicBezTo>
                  <a:cubicBezTo>
                    <a:pt x="151" y="43"/>
                    <a:pt x="152" y="45"/>
                    <a:pt x="154" y="47"/>
                  </a:cubicBezTo>
                  <a:cubicBezTo>
                    <a:pt x="157" y="51"/>
                    <a:pt x="160" y="52"/>
                    <a:pt x="164" y="56"/>
                  </a:cubicBezTo>
                  <a:cubicBezTo>
                    <a:pt x="166" y="57"/>
                    <a:pt x="167" y="59"/>
                    <a:pt x="170" y="60"/>
                  </a:cubicBezTo>
                  <a:cubicBezTo>
                    <a:pt x="172" y="61"/>
                    <a:pt x="173" y="61"/>
                    <a:pt x="175" y="63"/>
                  </a:cubicBezTo>
                  <a:cubicBezTo>
                    <a:pt x="178" y="67"/>
                    <a:pt x="175" y="71"/>
                    <a:pt x="177" y="75"/>
                  </a:cubicBezTo>
                  <a:cubicBezTo>
                    <a:pt x="179" y="79"/>
                    <a:pt x="182" y="81"/>
                    <a:pt x="186" y="83"/>
                  </a:cubicBezTo>
                  <a:cubicBezTo>
                    <a:pt x="190" y="85"/>
                    <a:pt x="194" y="87"/>
                    <a:pt x="194" y="92"/>
                  </a:cubicBezTo>
                  <a:cubicBezTo>
                    <a:pt x="194" y="94"/>
                    <a:pt x="192" y="94"/>
                    <a:pt x="192" y="96"/>
                  </a:cubicBezTo>
                  <a:cubicBezTo>
                    <a:pt x="192" y="102"/>
                    <a:pt x="192" y="102"/>
                    <a:pt x="192" y="102"/>
                  </a:cubicBezTo>
                  <a:cubicBezTo>
                    <a:pt x="192" y="102"/>
                    <a:pt x="192" y="103"/>
                    <a:pt x="192" y="103"/>
                  </a:cubicBezTo>
                  <a:cubicBezTo>
                    <a:pt x="191" y="104"/>
                    <a:pt x="191" y="104"/>
                    <a:pt x="192" y="104"/>
                  </a:cubicBezTo>
                  <a:cubicBezTo>
                    <a:pt x="192" y="104"/>
                    <a:pt x="193" y="104"/>
                    <a:pt x="193" y="105"/>
                  </a:cubicBezTo>
                  <a:close/>
                </a:path>
              </a:pathLst>
            </a:custGeom>
            <a:solidFill>
              <a:schemeClr val="bg2">
                <a:lumMod val="95000"/>
              </a:schemeClr>
            </a:solid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69" name="Group 68"/>
          <p:cNvGrpSpPr/>
          <p:nvPr/>
        </p:nvGrpSpPr>
        <p:grpSpPr>
          <a:xfrm>
            <a:off x="3655419" y="2154327"/>
            <a:ext cx="369476" cy="539028"/>
            <a:chOff x="2705367" y="1272273"/>
            <a:chExt cx="586450" cy="855572"/>
          </a:xfrm>
        </p:grpSpPr>
        <p:sp>
          <p:nvSpPr>
            <p:cNvPr id="70" name="Freeform 130"/>
            <p:cNvSpPr>
              <a:spLocks noEditPoints="1"/>
            </p:cNvSpPr>
            <p:nvPr/>
          </p:nvSpPr>
          <p:spPr bwMode="auto">
            <a:xfrm>
              <a:off x="2705367" y="1272273"/>
              <a:ext cx="586450" cy="855572"/>
            </a:xfrm>
            <a:custGeom>
              <a:avLst/>
              <a:gdLst/>
              <a:ahLst/>
              <a:cxnLst>
                <a:cxn ang="0">
                  <a:pos x="148" y="430"/>
                </a:cxn>
                <a:cxn ang="0">
                  <a:pos x="0" y="140"/>
                </a:cxn>
                <a:cxn ang="0">
                  <a:pos x="148" y="0"/>
                </a:cxn>
                <a:cxn ang="0">
                  <a:pos x="295" y="140"/>
                </a:cxn>
                <a:cxn ang="0">
                  <a:pos x="148" y="430"/>
                </a:cxn>
                <a:cxn ang="0">
                  <a:pos x="148" y="54"/>
                </a:cxn>
                <a:cxn ang="0">
                  <a:pos x="54" y="143"/>
                </a:cxn>
                <a:cxn ang="0">
                  <a:pos x="147" y="241"/>
                </a:cxn>
                <a:cxn ang="0">
                  <a:pos x="241" y="143"/>
                </a:cxn>
                <a:cxn ang="0">
                  <a:pos x="148" y="54"/>
                </a:cxn>
                <a:cxn ang="0">
                  <a:pos x="134" y="161"/>
                </a:cxn>
                <a:cxn ang="0">
                  <a:pos x="134" y="134"/>
                </a:cxn>
                <a:cxn ang="0">
                  <a:pos x="161" y="134"/>
                </a:cxn>
                <a:cxn ang="0">
                  <a:pos x="161" y="161"/>
                </a:cxn>
                <a:cxn ang="0">
                  <a:pos x="134" y="161"/>
                </a:cxn>
              </a:cxnLst>
              <a:rect l="0" t="0" r="r" b="b"/>
              <a:pathLst>
                <a:path w="295" h="430">
                  <a:moveTo>
                    <a:pt x="148" y="430"/>
                  </a:moveTo>
                  <a:cubicBezTo>
                    <a:pt x="148" y="430"/>
                    <a:pt x="0" y="217"/>
                    <a:pt x="0" y="140"/>
                  </a:cubicBezTo>
                  <a:cubicBezTo>
                    <a:pt x="0" y="62"/>
                    <a:pt x="66" y="0"/>
                    <a:pt x="148" y="0"/>
                  </a:cubicBezTo>
                  <a:cubicBezTo>
                    <a:pt x="229" y="0"/>
                    <a:pt x="295" y="62"/>
                    <a:pt x="295" y="140"/>
                  </a:cubicBezTo>
                  <a:cubicBezTo>
                    <a:pt x="295" y="217"/>
                    <a:pt x="148" y="430"/>
                    <a:pt x="148" y="430"/>
                  </a:cubicBezTo>
                  <a:close/>
                  <a:moveTo>
                    <a:pt x="148" y="54"/>
                  </a:moveTo>
                  <a:cubicBezTo>
                    <a:pt x="99" y="54"/>
                    <a:pt x="54" y="95"/>
                    <a:pt x="54" y="143"/>
                  </a:cubicBezTo>
                  <a:cubicBezTo>
                    <a:pt x="54" y="190"/>
                    <a:pt x="98" y="241"/>
                    <a:pt x="147" y="241"/>
                  </a:cubicBezTo>
                  <a:cubicBezTo>
                    <a:pt x="196" y="241"/>
                    <a:pt x="241" y="191"/>
                    <a:pt x="241" y="143"/>
                  </a:cubicBezTo>
                  <a:cubicBezTo>
                    <a:pt x="241" y="96"/>
                    <a:pt x="197" y="54"/>
                    <a:pt x="148" y="54"/>
                  </a:cubicBezTo>
                  <a:close/>
                  <a:moveTo>
                    <a:pt x="134" y="161"/>
                  </a:moveTo>
                  <a:cubicBezTo>
                    <a:pt x="134" y="134"/>
                    <a:pt x="134" y="134"/>
                    <a:pt x="134" y="134"/>
                  </a:cubicBezTo>
                  <a:cubicBezTo>
                    <a:pt x="161" y="134"/>
                    <a:pt x="161" y="134"/>
                    <a:pt x="161" y="134"/>
                  </a:cubicBezTo>
                  <a:cubicBezTo>
                    <a:pt x="161" y="161"/>
                    <a:pt x="161" y="161"/>
                    <a:pt x="161" y="161"/>
                  </a:cubicBezTo>
                  <a:cubicBezTo>
                    <a:pt x="134" y="161"/>
                    <a:pt x="134" y="161"/>
                    <a:pt x="134" y="161"/>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1" name="Oval 70"/>
            <p:cNvSpPr/>
            <p:nvPr/>
          </p:nvSpPr>
          <p:spPr>
            <a:xfrm>
              <a:off x="2862800" y="1428750"/>
              <a:ext cx="270392" cy="27039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72" name="Group 71"/>
          <p:cNvGrpSpPr/>
          <p:nvPr/>
        </p:nvGrpSpPr>
        <p:grpSpPr>
          <a:xfrm>
            <a:off x="1799807" y="2435315"/>
            <a:ext cx="369476" cy="539028"/>
            <a:chOff x="2705367" y="1272273"/>
            <a:chExt cx="586450" cy="855572"/>
          </a:xfrm>
          <a:solidFill>
            <a:schemeClr val="accent2"/>
          </a:solidFill>
        </p:grpSpPr>
        <p:sp>
          <p:nvSpPr>
            <p:cNvPr id="73" name="Freeform 130"/>
            <p:cNvSpPr>
              <a:spLocks noEditPoints="1"/>
            </p:cNvSpPr>
            <p:nvPr/>
          </p:nvSpPr>
          <p:spPr bwMode="auto">
            <a:xfrm>
              <a:off x="2705367" y="1272273"/>
              <a:ext cx="586450" cy="855572"/>
            </a:xfrm>
            <a:custGeom>
              <a:avLst/>
              <a:gdLst/>
              <a:ahLst/>
              <a:cxnLst>
                <a:cxn ang="0">
                  <a:pos x="148" y="430"/>
                </a:cxn>
                <a:cxn ang="0">
                  <a:pos x="0" y="140"/>
                </a:cxn>
                <a:cxn ang="0">
                  <a:pos x="148" y="0"/>
                </a:cxn>
                <a:cxn ang="0">
                  <a:pos x="295" y="140"/>
                </a:cxn>
                <a:cxn ang="0">
                  <a:pos x="148" y="430"/>
                </a:cxn>
                <a:cxn ang="0">
                  <a:pos x="148" y="54"/>
                </a:cxn>
                <a:cxn ang="0">
                  <a:pos x="54" y="143"/>
                </a:cxn>
                <a:cxn ang="0">
                  <a:pos x="147" y="241"/>
                </a:cxn>
                <a:cxn ang="0">
                  <a:pos x="241" y="143"/>
                </a:cxn>
                <a:cxn ang="0">
                  <a:pos x="148" y="54"/>
                </a:cxn>
                <a:cxn ang="0">
                  <a:pos x="134" y="161"/>
                </a:cxn>
                <a:cxn ang="0">
                  <a:pos x="134" y="134"/>
                </a:cxn>
                <a:cxn ang="0">
                  <a:pos x="161" y="134"/>
                </a:cxn>
                <a:cxn ang="0">
                  <a:pos x="161" y="161"/>
                </a:cxn>
                <a:cxn ang="0">
                  <a:pos x="134" y="161"/>
                </a:cxn>
              </a:cxnLst>
              <a:rect l="0" t="0" r="r" b="b"/>
              <a:pathLst>
                <a:path w="295" h="430">
                  <a:moveTo>
                    <a:pt x="148" y="430"/>
                  </a:moveTo>
                  <a:cubicBezTo>
                    <a:pt x="148" y="430"/>
                    <a:pt x="0" y="217"/>
                    <a:pt x="0" y="140"/>
                  </a:cubicBezTo>
                  <a:cubicBezTo>
                    <a:pt x="0" y="62"/>
                    <a:pt x="66" y="0"/>
                    <a:pt x="148" y="0"/>
                  </a:cubicBezTo>
                  <a:cubicBezTo>
                    <a:pt x="229" y="0"/>
                    <a:pt x="295" y="62"/>
                    <a:pt x="295" y="140"/>
                  </a:cubicBezTo>
                  <a:cubicBezTo>
                    <a:pt x="295" y="217"/>
                    <a:pt x="148" y="430"/>
                    <a:pt x="148" y="430"/>
                  </a:cubicBezTo>
                  <a:close/>
                  <a:moveTo>
                    <a:pt x="148" y="54"/>
                  </a:moveTo>
                  <a:cubicBezTo>
                    <a:pt x="99" y="54"/>
                    <a:pt x="54" y="95"/>
                    <a:pt x="54" y="143"/>
                  </a:cubicBezTo>
                  <a:cubicBezTo>
                    <a:pt x="54" y="190"/>
                    <a:pt x="98" y="241"/>
                    <a:pt x="147" y="241"/>
                  </a:cubicBezTo>
                  <a:cubicBezTo>
                    <a:pt x="196" y="241"/>
                    <a:pt x="241" y="191"/>
                    <a:pt x="241" y="143"/>
                  </a:cubicBezTo>
                  <a:cubicBezTo>
                    <a:pt x="241" y="96"/>
                    <a:pt x="197" y="54"/>
                    <a:pt x="148" y="54"/>
                  </a:cubicBezTo>
                  <a:close/>
                  <a:moveTo>
                    <a:pt x="134" y="161"/>
                  </a:moveTo>
                  <a:cubicBezTo>
                    <a:pt x="134" y="134"/>
                    <a:pt x="134" y="134"/>
                    <a:pt x="134" y="134"/>
                  </a:cubicBezTo>
                  <a:cubicBezTo>
                    <a:pt x="161" y="134"/>
                    <a:pt x="161" y="134"/>
                    <a:pt x="161" y="134"/>
                  </a:cubicBezTo>
                  <a:cubicBezTo>
                    <a:pt x="161" y="161"/>
                    <a:pt x="161" y="161"/>
                    <a:pt x="161" y="161"/>
                  </a:cubicBezTo>
                  <a:cubicBezTo>
                    <a:pt x="134" y="161"/>
                    <a:pt x="134" y="161"/>
                    <a:pt x="134" y="161"/>
                  </a:cubicBezTo>
                  <a:close/>
                </a:path>
              </a:pathLst>
            </a:custGeom>
            <a:grp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4" name="Oval 73"/>
            <p:cNvSpPr/>
            <p:nvPr/>
          </p:nvSpPr>
          <p:spPr>
            <a:xfrm>
              <a:off x="2862800" y="1428750"/>
              <a:ext cx="270392" cy="2703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75" name="Group 74"/>
          <p:cNvGrpSpPr/>
          <p:nvPr/>
        </p:nvGrpSpPr>
        <p:grpSpPr>
          <a:xfrm>
            <a:off x="4716202" y="2575491"/>
            <a:ext cx="369476" cy="539028"/>
            <a:chOff x="2705367" y="1272273"/>
            <a:chExt cx="586450" cy="855572"/>
          </a:xfrm>
          <a:solidFill>
            <a:schemeClr val="accent3"/>
          </a:solidFill>
        </p:grpSpPr>
        <p:sp>
          <p:nvSpPr>
            <p:cNvPr id="76" name="Freeform 130"/>
            <p:cNvSpPr>
              <a:spLocks noEditPoints="1"/>
            </p:cNvSpPr>
            <p:nvPr/>
          </p:nvSpPr>
          <p:spPr bwMode="auto">
            <a:xfrm>
              <a:off x="2705367" y="1272273"/>
              <a:ext cx="586450" cy="855572"/>
            </a:xfrm>
            <a:custGeom>
              <a:avLst/>
              <a:gdLst/>
              <a:ahLst/>
              <a:cxnLst>
                <a:cxn ang="0">
                  <a:pos x="148" y="430"/>
                </a:cxn>
                <a:cxn ang="0">
                  <a:pos x="0" y="140"/>
                </a:cxn>
                <a:cxn ang="0">
                  <a:pos x="148" y="0"/>
                </a:cxn>
                <a:cxn ang="0">
                  <a:pos x="295" y="140"/>
                </a:cxn>
                <a:cxn ang="0">
                  <a:pos x="148" y="430"/>
                </a:cxn>
                <a:cxn ang="0">
                  <a:pos x="148" y="54"/>
                </a:cxn>
                <a:cxn ang="0">
                  <a:pos x="54" y="143"/>
                </a:cxn>
                <a:cxn ang="0">
                  <a:pos x="147" y="241"/>
                </a:cxn>
                <a:cxn ang="0">
                  <a:pos x="241" y="143"/>
                </a:cxn>
                <a:cxn ang="0">
                  <a:pos x="148" y="54"/>
                </a:cxn>
                <a:cxn ang="0">
                  <a:pos x="134" y="161"/>
                </a:cxn>
                <a:cxn ang="0">
                  <a:pos x="134" y="134"/>
                </a:cxn>
                <a:cxn ang="0">
                  <a:pos x="161" y="134"/>
                </a:cxn>
                <a:cxn ang="0">
                  <a:pos x="161" y="161"/>
                </a:cxn>
                <a:cxn ang="0">
                  <a:pos x="134" y="161"/>
                </a:cxn>
              </a:cxnLst>
              <a:rect l="0" t="0" r="r" b="b"/>
              <a:pathLst>
                <a:path w="295" h="430">
                  <a:moveTo>
                    <a:pt x="148" y="430"/>
                  </a:moveTo>
                  <a:cubicBezTo>
                    <a:pt x="148" y="430"/>
                    <a:pt x="0" y="217"/>
                    <a:pt x="0" y="140"/>
                  </a:cubicBezTo>
                  <a:cubicBezTo>
                    <a:pt x="0" y="62"/>
                    <a:pt x="66" y="0"/>
                    <a:pt x="148" y="0"/>
                  </a:cubicBezTo>
                  <a:cubicBezTo>
                    <a:pt x="229" y="0"/>
                    <a:pt x="295" y="62"/>
                    <a:pt x="295" y="140"/>
                  </a:cubicBezTo>
                  <a:cubicBezTo>
                    <a:pt x="295" y="217"/>
                    <a:pt x="148" y="430"/>
                    <a:pt x="148" y="430"/>
                  </a:cubicBezTo>
                  <a:close/>
                  <a:moveTo>
                    <a:pt x="148" y="54"/>
                  </a:moveTo>
                  <a:cubicBezTo>
                    <a:pt x="99" y="54"/>
                    <a:pt x="54" y="95"/>
                    <a:pt x="54" y="143"/>
                  </a:cubicBezTo>
                  <a:cubicBezTo>
                    <a:pt x="54" y="190"/>
                    <a:pt x="98" y="241"/>
                    <a:pt x="147" y="241"/>
                  </a:cubicBezTo>
                  <a:cubicBezTo>
                    <a:pt x="196" y="241"/>
                    <a:pt x="241" y="191"/>
                    <a:pt x="241" y="143"/>
                  </a:cubicBezTo>
                  <a:cubicBezTo>
                    <a:pt x="241" y="96"/>
                    <a:pt x="197" y="54"/>
                    <a:pt x="148" y="54"/>
                  </a:cubicBezTo>
                  <a:close/>
                  <a:moveTo>
                    <a:pt x="134" y="161"/>
                  </a:moveTo>
                  <a:cubicBezTo>
                    <a:pt x="134" y="134"/>
                    <a:pt x="134" y="134"/>
                    <a:pt x="134" y="134"/>
                  </a:cubicBezTo>
                  <a:cubicBezTo>
                    <a:pt x="161" y="134"/>
                    <a:pt x="161" y="134"/>
                    <a:pt x="161" y="134"/>
                  </a:cubicBezTo>
                  <a:cubicBezTo>
                    <a:pt x="161" y="161"/>
                    <a:pt x="161" y="161"/>
                    <a:pt x="161" y="161"/>
                  </a:cubicBezTo>
                  <a:cubicBezTo>
                    <a:pt x="134" y="161"/>
                    <a:pt x="134" y="161"/>
                    <a:pt x="134" y="161"/>
                  </a:cubicBezTo>
                  <a:close/>
                </a:path>
              </a:pathLst>
            </a:custGeom>
            <a:grp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7" name="Oval 76"/>
            <p:cNvSpPr/>
            <p:nvPr/>
          </p:nvSpPr>
          <p:spPr>
            <a:xfrm>
              <a:off x="2862800" y="1428750"/>
              <a:ext cx="270392" cy="2703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78" name="Group 77"/>
          <p:cNvGrpSpPr/>
          <p:nvPr/>
        </p:nvGrpSpPr>
        <p:grpSpPr>
          <a:xfrm>
            <a:off x="7753965" y="2759597"/>
            <a:ext cx="369476" cy="539028"/>
            <a:chOff x="2705367" y="1272273"/>
            <a:chExt cx="586450" cy="855572"/>
          </a:xfrm>
          <a:solidFill>
            <a:schemeClr val="accent4"/>
          </a:solidFill>
        </p:grpSpPr>
        <p:sp>
          <p:nvSpPr>
            <p:cNvPr id="79" name="Freeform 130"/>
            <p:cNvSpPr>
              <a:spLocks noEditPoints="1"/>
            </p:cNvSpPr>
            <p:nvPr/>
          </p:nvSpPr>
          <p:spPr bwMode="auto">
            <a:xfrm>
              <a:off x="2705367" y="1272273"/>
              <a:ext cx="586450" cy="855572"/>
            </a:xfrm>
            <a:custGeom>
              <a:avLst/>
              <a:gdLst/>
              <a:ahLst/>
              <a:cxnLst>
                <a:cxn ang="0">
                  <a:pos x="148" y="430"/>
                </a:cxn>
                <a:cxn ang="0">
                  <a:pos x="0" y="140"/>
                </a:cxn>
                <a:cxn ang="0">
                  <a:pos x="148" y="0"/>
                </a:cxn>
                <a:cxn ang="0">
                  <a:pos x="295" y="140"/>
                </a:cxn>
                <a:cxn ang="0">
                  <a:pos x="148" y="430"/>
                </a:cxn>
                <a:cxn ang="0">
                  <a:pos x="148" y="54"/>
                </a:cxn>
                <a:cxn ang="0">
                  <a:pos x="54" y="143"/>
                </a:cxn>
                <a:cxn ang="0">
                  <a:pos x="147" y="241"/>
                </a:cxn>
                <a:cxn ang="0">
                  <a:pos x="241" y="143"/>
                </a:cxn>
                <a:cxn ang="0">
                  <a:pos x="148" y="54"/>
                </a:cxn>
                <a:cxn ang="0">
                  <a:pos x="134" y="161"/>
                </a:cxn>
                <a:cxn ang="0">
                  <a:pos x="134" y="134"/>
                </a:cxn>
                <a:cxn ang="0">
                  <a:pos x="161" y="134"/>
                </a:cxn>
                <a:cxn ang="0">
                  <a:pos x="161" y="161"/>
                </a:cxn>
                <a:cxn ang="0">
                  <a:pos x="134" y="161"/>
                </a:cxn>
              </a:cxnLst>
              <a:rect l="0" t="0" r="r" b="b"/>
              <a:pathLst>
                <a:path w="295" h="430">
                  <a:moveTo>
                    <a:pt x="148" y="430"/>
                  </a:moveTo>
                  <a:cubicBezTo>
                    <a:pt x="148" y="430"/>
                    <a:pt x="0" y="217"/>
                    <a:pt x="0" y="140"/>
                  </a:cubicBezTo>
                  <a:cubicBezTo>
                    <a:pt x="0" y="62"/>
                    <a:pt x="66" y="0"/>
                    <a:pt x="148" y="0"/>
                  </a:cubicBezTo>
                  <a:cubicBezTo>
                    <a:pt x="229" y="0"/>
                    <a:pt x="295" y="62"/>
                    <a:pt x="295" y="140"/>
                  </a:cubicBezTo>
                  <a:cubicBezTo>
                    <a:pt x="295" y="217"/>
                    <a:pt x="148" y="430"/>
                    <a:pt x="148" y="430"/>
                  </a:cubicBezTo>
                  <a:close/>
                  <a:moveTo>
                    <a:pt x="148" y="54"/>
                  </a:moveTo>
                  <a:cubicBezTo>
                    <a:pt x="99" y="54"/>
                    <a:pt x="54" y="95"/>
                    <a:pt x="54" y="143"/>
                  </a:cubicBezTo>
                  <a:cubicBezTo>
                    <a:pt x="54" y="190"/>
                    <a:pt x="98" y="241"/>
                    <a:pt x="147" y="241"/>
                  </a:cubicBezTo>
                  <a:cubicBezTo>
                    <a:pt x="196" y="241"/>
                    <a:pt x="241" y="191"/>
                    <a:pt x="241" y="143"/>
                  </a:cubicBezTo>
                  <a:cubicBezTo>
                    <a:pt x="241" y="96"/>
                    <a:pt x="197" y="54"/>
                    <a:pt x="148" y="54"/>
                  </a:cubicBezTo>
                  <a:close/>
                  <a:moveTo>
                    <a:pt x="134" y="161"/>
                  </a:moveTo>
                  <a:cubicBezTo>
                    <a:pt x="134" y="134"/>
                    <a:pt x="134" y="134"/>
                    <a:pt x="134" y="134"/>
                  </a:cubicBezTo>
                  <a:cubicBezTo>
                    <a:pt x="161" y="134"/>
                    <a:pt x="161" y="134"/>
                    <a:pt x="161" y="134"/>
                  </a:cubicBezTo>
                  <a:cubicBezTo>
                    <a:pt x="161" y="161"/>
                    <a:pt x="161" y="161"/>
                    <a:pt x="161" y="161"/>
                  </a:cubicBezTo>
                  <a:cubicBezTo>
                    <a:pt x="134" y="161"/>
                    <a:pt x="134" y="161"/>
                    <a:pt x="134" y="161"/>
                  </a:cubicBezTo>
                  <a:close/>
                </a:path>
              </a:pathLst>
            </a:custGeom>
            <a:grp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0" name="Oval 79"/>
            <p:cNvSpPr/>
            <p:nvPr/>
          </p:nvSpPr>
          <p:spPr>
            <a:xfrm>
              <a:off x="2862800" y="1428750"/>
              <a:ext cx="270392" cy="2703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Tree>
    <p:extLst>
      <p:ext uri="{BB962C8B-B14F-4D97-AF65-F5344CB8AC3E}">
        <p14:creationId xmlns:p14="http://schemas.microsoft.com/office/powerpoint/2010/main" val="295731973"/>
      </p:ext>
    </p:extLst>
  </p:cSld>
  <p:clrMapOvr>
    <a:masterClrMapping/>
  </p:clrMapOvr>
  <p:transition spd="slow">
    <p:push dir="u"/>
  </p:transition>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Malaysia Map</a:t>
            </a:r>
            <a:endParaRPr lang="en-US" dirty="0"/>
          </a:p>
        </p:txBody>
      </p:sp>
      <p:grpSp>
        <p:nvGrpSpPr>
          <p:cNvPr id="22" name="Group 21"/>
          <p:cNvGrpSpPr/>
          <p:nvPr/>
        </p:nvGrpSpPr>
        <p:grpSpPr>
          <a:xfrm>
            <a:off x="-467146" y="1849334"/>
            <a:ext cx="5376802" cy="2301770"/>
            <a:chOff x="2013894" y="2057400"/>
            <a:chExt cx="7169069" cy="3069026"/>
          </a:xfrm>
        </p:grpSpPr>
        <p:sp>
          <p:nvSpPr>
            <p:cNvPr id="6" name="Freeform 6"/>
            <p:cNvSpPr>
              <a:spLocks/>
            </p:cNvSpPr>
            <p:nvPr/>
          </p:nvSpPr>
          <p:spPr bwMode="auto">
            <a:xfrm>
              <a:off x="3289152" y="2774107"/>
              <a:ext cx="528521" cy="928916"/>
            </a:xfrm>
            <a:custGeom>
              <a:avLst/>
              <a:gdLst/>
              <a:ahLst/>
              <a:cxnLst>
                <a:cxn ang="0">
                  <a:pos x="47" y="170"/>
                </a:cxn>
                <a:cxn ang="0">
                  <a:pos x="54" y="175"/>
                </a:cxn>
                <a:cxn ang="0">
                  <a:pos x="76" y="183"/>
                </a:cxn>
                <a:cxn ang="0">
                  <a:pos x="72" y="197"/>
                </a:cxn>
                <a:cxn ang="0">
                  <a:pos x="80" y="210"/>
                </a:cxn>
                <a:cxn ang="0">
                  <a:pos x="92" y="208"/>
                </a:cxn>
                <a:cxn ang="0">
                  <a:pos x="93" y="234"/>
                </a:cxn>
                <a:cxn ang="0">
                  <a:pos x="84" y="243"/>
                </a:cxn>
                <a:cxn ang="0">
                  <a:pos x="84" y="261"/>
                </a:cxn>
                <a:cxn ang="0">
                  <a:pos x="90" y="266"/>
                </a:cxn>
                <a:cxn ang="0">
                  <a:pos x="102" y="263"/>
                </a:cxn>
                <a:cxn ang="0">
                  <a:pos x="113" y="274"/>
                </a:cxn>
                <a:cxn ang="0">
                  <a:pos x="129" y="283"/>
                </a:cxn>
                <a:cxn ang="0">
                  <a:pos x="143" y="302"/>
                </a:cxn>
                <a:cxn ang="0">
                  <a:pos x="143" y="272"/>
                </a:cxn>
                <a:cxn ang="0">
                  <a:pos x="155" y="257"/>
                </a:cxn>
                <a:cxn ang="0">
                  <a:pos x="161" y="256"/>
                </a:cxn>
                <a:cxn ang="0">
                  <a:pos x="165" y="244"/>
                </a:cxn>
                <a:cxn ang="0">
                  <a:pos x="172" y="226"/>
                </a:cxn>
                <a:cxn ang="0">
                  <a:pos x="167" y="185"/>
                </a:cxn>
                <a:cxn ang="0">
                  <a:pos x="160" y="154"/>
                </a:cxn>
                <a:cxn ang="0">
                  <a:pos x="134" y="111"/>
                </a:cxn>
                <a:cxn ang="0">
                  <a:pos x="115" y="70"/>
                </a:cxn>
                <a:cxn ang="0">
                  <a:pos x="72" y="39"/>
                </a:cxn>
                <a:cxn ang="0">
                  <a:pos x="38" y="9"/>
                </a:cxn>
                <a:cxn ang="0">
                  <a:pos x="24" y="0"/>
                </a:cxn>
                <a:cxn ang="0">
                  <a:pos x="21" y="6"/>
                </a:cxn>
                <a:cxn ang="0">
                  <a:pos x="5" y="21"/>
                </a:cxn>
                <a:cxn ang="0">
                  <a:pos x="3" y="33"/>
                </a:cxn>
                <a:cxn ang="0">
                  <a:pos x="2" y="52"/>
                </a:cxn>
                <a:cxn ang="0">
                  <a:pos x="3" y="63"/>
                </a:cxn>
                <a:cxn ang="0">
                  <a:pos x="9" y="72"/>
                </a:cxn>
                <a:cxn ang="0">
                  <a:pos x="7" y="95"/>
                </a:cxn>
                <a:cxn ang="0">
                  <a:pos x="13" y="103"/>
                </a:cxn>
                <a:cxn ang="0">
                  <a:pos x="20" y="129"/>
                </a:cxn>
                <a:cxn ang="0">
                  <a:pos x="22" y="141"/>
                </a:cxn>
                <a:cxn ang="0">
                  <a:pos x="29" y="147"/>
                </a:cxn>
                <a:cxn ang="0">
                  <a:pos x="39" y="150"/>
                </a:cxn>
              </a:cxnLst>
              <a:rect l="0" t="0" r="r" b="b"/>
              <a:pathLst>
                <a:path w="172" h="302">
                  <a:moveTo>
                    <a:pt x="42" y="157"/>
                  </a:moveTo>
                  <a:cubicBezTo>
                    <a:pt x="44" y="162"/>
                    <a:pt x="45" y="165"/>
                    <a:pt x="47" y="170"/>
                  </a:cubicBezTo>
                  <a:cubicBezTo>
                    <a:pt x="48" y="171"/>
                    <a:pt x="48" y="172"/>
                    <a:pt x="49" y="173"/>
                  </a:cubicBezTo>
                  <a:cubicBezTo>
                    <a:pt x="50" y="174"/>
                    <a:pt x="52" y="174"/>
                    <a:pt x="54" y="175"/>
                  </a:cubicBezTo>
                  <a:cubicBezTo>
                    <a:pt x="55" y="176"/>
                    <a:pt x="56" y="177"/>
                    <a:pt x="57" y="178"/>
                  </a:cubicBezTo>
                  <a:cubicBezTo>
                    <a:pt x="64" y="181"/>
                    <a:pt x="69" y="180"/>
                    <a:pt x="76" y="183"/>
                  </a:cubicBezTo>
                  <a:cubicBezTo>
                    <a:pt x="76" y="194"/>
                    <a:pt x="76" y="194"/>
                    <a:pt x="76" y="194"/>
                  </a:cubicBezTo>
                  <a:cubicBezTo>
                    <a:pt x="74" y="195"/>
                    <a:pt x="72" y="195"/>
                    <a:pt x="72" y="197"/>
                  </a:cubicBezTo>
                  <a:cubicBezTo>
                    <a:pt x="72" y="200"/>
                    <a:pt x="74" y="201"/>
                    <a:pt x="76" y="204"/>
                  </a:cubicBezTo>
                  <a:cubicBezTo>
                    <a:pt x="77" y="207"/>
                    <a:pt x="77" y="210"/>
                    <a:pt x="80" y="210"/>
                  </a:cubicBezTo>
                  <a:cubicBezTo>
                    <a:pt x="88" y="210"/>
                    <a:pt x="88" y="210"/>
                    <a:pt x="88" y="210"/>
                  </a:cubicBezTo>
                  <a:cubicBezTo>
                    <a:pt x="90" y="210"/>
                    <a:pt x="90" y="209"/>
                    <a:pt x="92" y="208"/>
                  </a:cubicBezTo>
                  <a:cubicBezTo>
                    <a:pt x="94" y="214"/>
                    <a:pt x="99" y="216"/>
                    <a:pt x="99" y="222"/>
                  </a:cubicBezTo>
                  <a:cubicBezTo>
                    <a:pt x="99" y="227"/>
                    <a:pt x="96" y="230"/>
                    <a:pt x="93" y="234"/>
                  </a:cubicBezTo>
                  <a:cubicBezTo>
                    <a:pt x="91" y="235"/>
                    <a:pt x="91" y="237"/>
                    <a:pt x="89" y="239"/>
                  </a:cubicBezTo>
                  <a:cubicBezTo>
                    <a:pt x="88" y="240"/>
                    <a:pt x="86" y="241"/>
                    <a:pt x="84" y="243"/>
                  </a:cubicBezTo>
                  <a:cubicBezTo>
                    <a:pt x="82" y="246"/>
                    <a:pt x="82" y="249"/>
                    <a:pt x="82" y="253"/>
                  </a:cubicBezTo>
                  <a:cubicBezTo>
                    <a:pt x="82" y="256"/>
                    <a:pt x="84" y="258"/>
                    <a:pt x="84" y="261"/>
                  </a:cubicBezTo>
                  <a:cubicBezTo>
                    <a:pt x="84" y="264"/>
                    <a:pt x="84" y="267"/>
                    <a:pt x="87" y="267"/>
                  </a:cubicBezTo>
                  <a:cubicBezTo>
                    <a:pt x="88" y="267"/>
                    <a:pt x="89" y="266"/>
                    <a:pt x="90" y="266"/>
                  </a:cubicBezTo>
                  <a:cubicBezTo>
                    <a:pt x="93" y="265"/>
                    <a:pt x="95" y="264"/>
                    <a:pt x="98" y="264"/>
                  </a:cubicBezTo>
                  <a:cubicBezTo>
                    <a:pt x="99" y="264"/>
                    <a:pt x="100" y="263"/>
                    <a:pt x="102" y="263"/>
                  </a:cubicBezTo>
                  <a:cubicBezTo>
                    <a:pt x="104" y="263"/>
                    <a:pt x="105" y="265"/>
                    <a:pt x="106" y="267"/>
                  </a:cubicBezTo>
                  <a:cubicBezTo>
                    <a:pt x="108" y="270"/>
                    <a:pt x="110" y="272"/>
                    <a:pt x="113" y="274"/>
                  </a:cubicBezTo>
                  <a:cubicBezTo>
                    <a:pt x="117" y="277"/>
                    <a:pt x="121" y="276"/>
                    <a:pt x="125" y="279"/>
                  </a:cubicBezTo>
                  <a:cubicBezTo>
                    <a:pt x="127" y="280"/>
                    <a:pt x="128" y="281"/>
                    <a:pt x="129" y="283"/>
                  </a:cubicBezTo>
                  <a:cubicBezTo>
                    <a:pt x="131" y="287"/>
                    <a:pt x="133" y="289"/>
                    <a:pt x="136" y="293"/>
                  </a:cubicBezTo>
                  <a:cubicBezTo>
                    <a:pt x="138" y="297"/>
                    <a:pt x="139" y="300"/>
                    <a:pt x="143" y="302"/>
                  </a:cubicBezTo>
                  <a:cubicBezTo>
                    <a:pt x="146" y="298"/>
                    <a:pt x="147" y="295"/>
                    <a:pt x="147" y="290"/>
                  </a:cubicBezTo>
                  <a:cubicBezTo>
                    <a:pt x="143" y="272"/>
                    <a:pt x="143" y="272"/>
                    <a:pt x="143" y="272"/>
                  </a:cubicBezTo>
                  <a:cubicBezTo>
                    <a:pt x="145" y="265"/>
                    <a:pt x="146" y="262"/>
                    <a:pt x="146" y="255"/>
                  </a:cubicBezTo>
                  <a:cubicBezTo>
                    <a:pt x="149" y="255"/>
                    <a:pt x="151" y="257"/>
                    <a:pt x="155" y="257"/>
                  </a:cubicBezTo>
                  <a:cubicBezTo>
                    <a:pt x="156" y="257"/>
                    <a:pt x="157" y="256"/>
                    <a:pt x="159" y="256"/>
                  </a:cubicBezTo>
                  <a:cubicBezTo>
                    <a:pt x="160" y="256"/>
                    <a:pt x="160" y="256"/>
                    <a:pt x="161" y="256"/>
                  </a:cubicBezTo>
                  <a:cubicBezTo>
                    <a:pt x="161" y="256"/>
                    <a:pt x="161" y="256"/>
                    <a:pt x="161" y="256"/>
                  </a:cubicBezTo>
                  <a:cubicBezTo>
                    <a:pt x="163" y="252"/>
                    <a:pt x="164" y="249"/>
                    <a:pt x="165" y="244"/>
                  </a:cubicBezTo>
                  <a:cubicBezTo>
                    <a:pt x="166" y="242"/>
                    <a:pt x="168" y="242"/>
                    <a:pt x="169" y="240"/>
                  </a:cubicBezTo>
                  <a:cubicBezTo>
                    <a:pt x="172" y="236"/>
                    <a:pt x="170" y="232"/>
                    <a:pt x="172" y="226"/>
                  </a:cubicBezTo>
                  <a:cubicBezTo>
                    <a:pt x="167" y="192"/>
                    <a:pt x="167" y="192"/>
                    <a:pt x="167" y="192"/>
                  </a:cubicBezTo>
                  <a:cubicBezTo>
                    <a:pt x="167" y="185"/>
                    <a:pt x="167" y="185"/>
                    <a:pt x="167" y="185"/>
                  </a:cubicBezTo>
                  <a:cubicBezTo>
                    <a:pt x="169" y="172"/>
                    <a:pt x="169" y="172"/>
                    <a:pt x="169" y="172"/>
                  </a:cubicBezTo>
                  <a:cubicBezTo>
                    <a:pt x="169" y="164"/>
                    <a:pt x="164" y="161"/>
                    <a:pt x="160" y="154"/>
                  </a:cubicBezTo>
                  <a:cubicBezTo>
                    <a:pt x="152" y="141"/>
                    <a:pt x="147" y="135"/>
                    <a:pt x="141" y="122"/>
                  </a:cubicBezTo>
                  <a:cubicBezTo>
                    <a:pt x="138" y="117"/>
                    <a:pt x="137" y="115"/>
                    <a:pt x="134" y="111"/>
                  </a:cubicBezTo>
                  <a:cubicBezTo>
                    <a:pt x="129" y="102"/>
                    <a:pt x="128" y="96"/>
                    <a:pt x="124" y="87"/>
                  </a:cubicBezTo>
                  <a:cubicBezTo>
                    <a:pt x="120" y="80"/>
                    <a:pt x="118" y="77"/>
                    <a:pt x="115" y="70"/>
                  </a:cubicBezTo>
                  <a:cubicBezTo>
                    <a:pt x="112" y="65"/>
                    <a:pt x="108" y="64"/>
                    <a:pt x="104" y="60"/>
                  </a:cubicBezTo>
                  <a:cubicBezTo>
                    <a:pt x="93" y="50"/>
                    <a:pt x="85" y="46"/>
                    <a:pt x="72" y="39"/>
                  </a:cubicBezTo>
                  <a:cubicBezTo>
                    <a:pt x="59" y="34"/>
                    <a:pt x="50" y="31"/>
                    <a:pt x="43" y="18"/>
                  </a:cubicBezTo>
                  <a:cubicBezTo>
                    <a:pt x="42" y="15"/>
                    <a:pt x="41" y="12"/>
                    <a:pt x="38" y="9"/>
                  </a:cubicBezTo>
                  <a:cubicBezTo>
                    <a:pt x="34" y="4"/>
                    <a:pt x="29" y="3"/>
                    <a:pt x="24" y="0"/>
                  </a:cubicBezTo>
                  <a:cubicBezTo>
                    <a:pt x="24" y="0"/>
                    <a:pt x="24" y="0"/>
                    <a:pt x="24" y="0"/>
                  </a:cubicBezTo>
                  <a:cubicBezTo>
                    <a:pt x="24" y="2"/>
                    <a:pt x="24" y="3"/>
                    <a:pt x="23" y="5"/>
                  </a:cubicBezTo>
                  <a:cubicBezTo>
                    <a:pt x="23" y="6"/>
                    <a:pt x="22" y="6"/>
                    <a:pt x="21" y="6"/>
                  </a:cubicBezTo>
                  <a:cubicBezTo>
                    <a:pt x="19" y="10"/>
                    <a:pt x="18" y="13"/>
                    <a:pt x="13" y="16"/>
                  </a:cubicBezTo>
                  <a:cubicBezTo>
                    <a:pt x="10" y="18"/>
                    <a:pt x="8" y="19"/>
                    <a:pt x="5" y="21"/>
                  </a:cubicBezTo>
                  <a:cubicBezTo>
                    <a:pt x="3" y="23"/>
                    <a:pt x="0" y="24"/>
                    <a:pt x="0" y="28"/>
                  </a:cubicBezTo>
                  <a:cubicBezTo>
                    <a:pt x="0" y="30"/>
                    <a:pt x="2" y="31"/>
                    <a:pt x="3" y="33"/>
                  </a:cubicBezTo>
                  <a:cubicBezTo>
                    <a:pt x="4" y="36"/>
                    <a:pt x="5" y="39"/>
                    <a:pt x="5" y="43"/>
                  </a:cubicBezTo>
                  <a:cubicBezTo>
                    <a:pt x="5" y="47"/>
                    <a:pt x="2" y="48"/>
                    <a:pt x="2" y="52"/>
                  </a:cubicBezTo>
                  <a:cubicBezTo>
                    <a:pt x="2" y="54"/>
                    <a:pt x="3" y="55"/>
                    <a:pt x="3" y="56"/>
                  </a:cubicBezTo>
                  <a:cubicBezTo>
                    <a:pt x="4" y="59"/>
                    <a:pt x="3" y="60"/>
                    <a:pt x="3" y="63"/>
                  </a:cubicBezTo>
                  <a:cubicBezTo>
                    <a:pt x="3" y="66"/>
                    <a:pt x="6" y="66"/>
                    <a:pt x="8" y="68"/>
                  </a:cubicBezTo>
                  <a:cubicBezTo>
                    <a:pt x="9" y="69"/>
                    <a:pt x="9" y="71"/>
                    <a:pt x="9" y="72"/>
                  </a:cubicBezTo>
                  <a:cubicBezTo>
                    <a:pt x="8" y="77"/>
                    <a:pt x="8" y="77"/>
                    <a:pt x="8" y="77"/>
                  </a:cubicBezTo>
                  <a:cubicBezTo>
                    <a:pt x="7" y="84"/>
                    <a:pt x="7" y="88"/>
                    <a:pt x="7" y="95"/>
                  </a:cubicBezTo>
                  <a:cubicBezTo>
                    <a:pt x="7" y="98"/>
                    <a:pt x="7" y="98"/>
                    <a:pt x="7" y="98"/>
                  </a:cubicBezTo>
                  <a:cubicBezTo>
                    <a:pt x="7" y="101"/>
                    <a:pt x="10" y="101"/>
                    <a:pt x="13" y="103"/>
                  </a:cubicBezTo>
                  <a:cubicBezTo>
                    <a:pt x="17" y="106"/>
                    <a:pt x="20" y="109"/>
                    <a:pt x="20" y="114"/>
                  </a:cubicBezTo>
                  <a:cubicBezTo>
                    <a:pt x="20" y="129"/>
                    <a:pt x="20" y="129"/>
                    <a:pt x="20" y="129"/>
                  </a:cubicBezTo>
                  <a:cubicBezTo>
                    <a:pt x="20" y="132"/>
                    <a:pt x="21" y="133"/>
                    <a:pt x="21" y="135"/>
                  </a:cubicBezTo>
                  <a:cubicBezTo>
                    <a:pt x="21" y="137"/>
                    <a:pt x="21" y="139"/>
                    <a:pt x="22" y="141"/>
                  </a:cubicBezTo>
                  <a:cubicBezTo>
                    <a:pt x="23" y="143"/>
                    <a:pt x="24" y="143"/>
                    <a:pt x="26" y="144"/>
                  </a:cubicBezTo>
                  <a:cubicBezTo>
                    <a:pt x="27" y="145"/>
                    <a:pt x="28" y="146"/>
                    <a:pt x="29" y="147"/>
                  </a:cubicBezTo>
                  <a:cubicBezTo>
                    <a:pt x="32" y="148"/>
                    <a:pt x="34" y="147"/>
                    <a:pt x="37" y="149"/>
                  </a:cubicBezTo>
                  <a:cubicBezTo>
                    <a:pt x="38" y="149"/>
                    <a:pt x="38" y="150"/>
                    <a:pt x="39" y="150"/>
                  </a:cubicBezTo>
                  <a:cubicBezTo>
                    <a:pt x="41" y="153"/>
                    <a:pt x="41" y="154"/>
                    <a:pt x="42" y="15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8" name="Freeform 8"/>
            <p:cNvSpPr>
              <a:spLocks noEditPoints="1"/>
            </p:cNvSpPr>
            <p:nvPr/>
          </p:nvSpPr>
          <p:spPr bwMode="auto">
            <a:xfrm>
              <a:off x="2560433" y="3715034"/>
              <a:ext cx="536529" cy="586579"/>
            </a:xfrm>
            <a:custGeom>
              <a:avLst/>
              <a:gdLst/>
              <a:ahLst/>
              <a:cxnLst>
                <a:cxn ang="0">
                  <a:pos x="132" y="96"/>
                </a:cxn>
                <a:cxn ang="0">
                  <a:pos x="125" y="106"/>
                </a:cxn>
                <a:cxn ang="0">
                  <a:pos x="125" y="117"/>
                </a:cxn>
                <a:cxn ang="0">
                  <a:pos x="129" y="124"/>
                </a:cxn>
                <a:cxn ang="0">
                  <a:pos x="140" y="124"/>
                </a:cxn>
                <a:cxn ang="0">
                  <a:pos x="144" y="105"/>
                </a:cxn>
                <a:cxn ang="0">
                  <a:pos x="142" y="99"/>
                </a:cxn>
                <a:cxn ang="0">
                  <a:pos x="172" y="96"/>
                </a:cxn>
                <a:cxn ang="0">
                  <a:pos x="173" y="108"/>
                </a:cxn>
                <a:cxn ang="0">
                  <a:pos x="172" y="135"/>
                </a:cxn>
                <a:cxn ang="0">
                  <a:pos x="145" y="152"/>
                </a:cxn>
                <a:cxn ang="0">
                  <a:pos x="146" y="176"/>
                </a:cxn>
                <a:cxn ang="0">
                  <a:pos x="140" y="189"/>
                </a:cxn>
                <a:cxn ang="0">
                  <a:pos x="133" y="191"/>
                </a:cxn>
                <a:cxn ang="0">
                  <a:pos x="99" y="173"/>
                </a:cxn>
                <a:cxn ang="0">
                  <a:pos x="85" y="158"/>
                </a:cxn>
                <a:cxn ang="0">
                  <a:pos x="75" y="122"/>
                </a:cxn>
                <a:cxn ang="0">
                  <a:pos x="76" y="112"/>
                </a:cxn>
                <a:cxn ang="0">
                  <a:pos x="76" y="101"/>
                </a:cxn>
                <a:cxn ang="0">
                  <a:pos x="50" y="65"/>
                </a:cxn>
                <a:cxn ang="0">
                  <a:pos x="25" y="29"/>
                </a:cxn>
                <a:cxn ang="0">
                  <a:pos x="3" y="14"/>
                </a:cxn>
                <a:cxn ang="0">
                  <a:pos x="0" y="0"/>
                </a:cxn>
                <a:cxn ang="0">
                  <a:pos x="6" y="0"/>
                </a:cxn>
                <a:cxn ang="0">
                  <a:pos x="23" y="2"/>
                </a:cxn>
                <a:cxn ang="0">
                  <a:pos x="25" y="12"/>
                </a:cxn>
                <a:cxn ang="0">
                  <a:pos x="36" y="12"/>
                </a:cxn>
                <a:cxn ang="0">
                  <a:pos x="52" y="18"/>
                </a:cxn>
                <a:cxn ang="0">
                  <a:pos x="62" y="21"/>
                </a:cxn>
                <a:cxn ang="0">
                  <a:pos x="74" y="28"/>
                </a:cxn>
                <a:cxn ang="0">
                  <a:pos x="78" y="8"/>
                </a:cxn>
                <a:cxn ang="0">
                  <a:pos x="86" y="13"/>
                </a:cxn>
                <a:cxn ang="0">
                  <a:pos x="99" y="25"/>
                </a:cxn>
                <a:cxn ang="0">
                  <a:pos x="110" y="25"/>
                </a:cxn>
                <a:cxn ang="0">
                  <a:pos x="125" y="20"/>
                </a:cxn>
                <a:cxn ang="0">
                  <a:pos x="143" y="25"/>
                </a:cxn>
                <a:cxn ang="0">
                  <a:pos x="149" y="33"/>
                </a:cxn>
                <a:cxn ang="0">
                  <a:pos x="146" y="50"/>
                </a:cxn>
                <a:cxn ang="0">
                  <a:pos x="146" y="65"/>
                </a:cxn>
                <a:cxn ang="0">
                  <a:pos x="148" y="77"/>
                </a:cxn>
                <a:cxn ang="0">
                  <a:pos x="158" y="89"/>
                </a:cxn>
                <a:cxn ang="0">
                  <a:pos x="172" y="91"/>
                </a:cxn>
                <a:cxn ang="0">
                  <a:pos x="137" y="140"/>
                </a:cxn>
                <a:cxn ang="0">
                  <a:pos x="130" y="139"/>
                </a:cxn>
                <a:cxn ang="0">
                  <a:pos x="130" y="145"/>
                </a:cxn>
                <a:cxn ang="0">
                  <a:pos x="132" y="147"/>
                </a:cxn>
                <a:cxn ang="0">
                  <a:pos x="134" y="149"/>
                </a:cxn>
                <a:cxn ang="0">
                  <a:pos x="137" y="149"/>
                </a:cxn>
                <a:cxn ang="0">
                  <a:pos x="139" y="147"/>
                </a:cxn>
                <a:cxn ang="0">
                  <a:pos x="139" y="145"/>
                </a:cxn>
                <a:cxn ang="0">
                  <a:pos x="140" y="143"/>
                </a:cxn>
              </a:cxnLst>
              <a:rect l="0" t="0" r="r" b="b"/>
              <a:pathLst>
                <a:path w="175" h="191">
                  <a:moveTo>
                    <a:pt x="142" y="99"/>
                  </a:moveTo>
                  <a:cubicBezTo>
                    <a:pt x="138" y="97"/>
                    <a:pt x="136" y="96"/>
                    <a:pt x="132" y="96"/>
                  </a:cubicBezTo>
                  <a:cubicBezTo>
                    <a:pt x="128" y="96"/>
                    <a:pt x="125" y="99"/>
                    <a:pt x="125" y="102"/>
                  </a:cubicBezTo>
                  <a:cubicBezTo>
                    <a:pt x="125" y="104"/>
                    <a:pt x="125" y="105"/>
                    <a:pt x="125" y="106"/>
                  </a:cubicBezTo>
                  <a:cubicBezTo>
                    <a:pt x="125" y="108"/>
                    <a:pt x="122" y="109"/>
                    <a:pt x="122" y="112"/>
                  </a:cubicBezTo>
                  <a:cubicBezTo>
                    <a:pt x="122" y="114"/>
                    <a:pt x="123" y="115"/>
                    <a:pt x="125" y="117"/>
                  </a:cubicBezTo>
                  <a:cubicBezTo>
                    <a:pt x="126" y="119"/>
                    <a:pt x="126" y="121"/>
                    <a:pt x="127" y="122"/>
                  </a:cubicBezTo>
                  <a:cubicBezTo>
                    <a:pt x="128" y="123"/>
                    <a:pt x="128" y="123"/>
                    <a:pt x="129" y="124"/>
                  </a:cubicBezTo>
                  <a:cubicBezTo>
                    <a:pt x="130" y="126"/>
                    <a:pt x="131" y="128"/>
                    <a:pt x="133" y="128"/>
                  </a:cubicBezTo>
                  <a:cubicBezTo>
                    <a:pt x="136" y="128"/>
                    <a:pt x="138" y="126"/>
                    <a:pt x="140" y="124"/>
                  </a:cubicBezTo>
                  <a:cubicBezTo>
                    <a:pt x="145" y="120"/>
                    <a:pt x="145" y="115"/>
                    <a:pt x="145" y="109"/>
                  </a:cubicBezTo>
                  <a:cubicBezTo>
                    <a:pt x="145" y="107"/>
                    <a:pt x="144" y="107"/>
                    <a:pt x="144" y="105"/>
                  </a:cubicBezTo>
                  <a:cubicBezTo>
                    <a:pt x="144" y="105"/>
                    <a:pt x="145" y="104"/>
                    <a:pt x="145" y="104"/>
                  </a:cubicBezTo>
                  <a:cubicBezTo>
                    <a:pt x="145" y="102"/>
                    <a:pt x="143" y="100"/>
                    <a:pt x="142" y="99"/>
                  </a:cubicBezTo>
                  <a:close/>
                  <a:moveTo>
                    <a:pt x="172" y="91"/>
                  </a:moveTo>
                  <a:cubicBezTo>
                    <a:pt x="172" y="93"/>
                    <a:pt x="172" y="94"/>
                    <a:pt x="172" y="96"/>
                  </a:cubicBezTo>
                  <a:cubicBezTo>
                    <a:pt x="172" y="98"/>
                    <a:pt x="173" y="99"/>
                    <a:pt x="173" y="101"/>
                  </a:cubicBezTo>
                  <a:cubicBezTo>
                    <a:pt x="173" y="104"/>
                    <a:pt x="173" y="106"/>
                    <a:pt x="173" y="108"/>
                  </a:cubicBezTo>
                  <a:cubicBezTo>
                    <a:pt x="174" y="114"/>
                    <a:pt x="175" y="116"/>
                    <a:pt x="175" y="122"/>
                  </a:cubicBezTo>
                  <a:cubicBezTo>
                    <a:pt x="175" y="127"/>
                    <a:pt x="174" y="130"/>
                    <a:pt x="172" y="135"/>
                  </a:cubicBezTo>
                  <a:cubicBezTo>
                    <a:pt x="170" y="140"/>
                    <a:pt x="170" y="144"/>
                    <a:pt x="165" y="147"/>
                  </a:cubicBezTo>
                  <a:cubicBezTo>
                    <a:pt x="159" y="152"/>
                    <a:pt x="153" y="153"/>
                    <a:pt x="145" y="152"/>
                  </a:cubicBezTo>
                  <a:cubicBezTo>
                    <a:pt x="147" y="157"/>
                    <a:pt x="149" y="160"/>
                    <a:pt x="149" y="166"/>
                  </a:cubicBezTo>
                  <a:cubicBezTo>
                    <a:pt x="149" y="170"/>
                    <a:pt x="148" y="172"/>
                    <a:pt x="146" y="176"/>
                  </a:cubicBezTo>
                  <a:cubicBezTo>
                    <a:pt x="145" y="177"/>
                    <a:pt x="144" y="178"/>
                    <a:pt x="143" y="179"/>
                  </a:cubicBezTo>
                  <a:cubicBezTo>
                    <a:pt x="141" y="183"/>
                    <a:pt x="140" y="185"/>
                    <a:pt x="140" y="189"/>
                  </a:cubicBezTo>
                  <a:cubicBezTo>
                    <a:pt x="140" y="189"/>
                    <a:pt x="140" y="189"/>
                    <a:pt x="140" y="189"/>
                  </a:cubicBezTo>
                  <a:cubicBezTo>
                    <a:pt x="138" y="190"/>
                    <a:pt x="136" y="191"/>
                    <a:pt x="133" y="191"/>
                  </a:cubicBezTo>
                  <a:cubicBezTo>
                    <a:pt x="125" y="191"/>
                    <a:pt x="121" y="187"/>
                    <a:pt x="114" y="182"/>
                  </a:cubicBezTo>
                  <a:cubicBezTo>
                    <a:pt x="108" y="178"/>
                    <a:pt x="104" y="177"/>
                    <a:pt x="99" y="173"/>
                  </a:cubicBezTo>
                  <a:cubicBezTo>
                    <a:pt x="97" y="172"/>
                    <a:pt x="97" y="169"/>
                    <a:pt x="96" y="167"/>
                  </a:cubicBezTo>
                  <a:cubicBezTo>
                    <a:pt x="93" y="163"/>
                    <a:pt x="91" y="160"/>
                    <a:pt x="85" y="158"/>
                  </a:cubicBezTo>
                  <a:cubicBezTo>
                    <a:pt x="78" y="155"/>
                    <a:pt x="71" y="151"/>
                    <a:pt x="71" y="143"/>
                  </a:cubicBezTo>
                  <a:cubicBezTo>
                    <a:pt x="71" y="134"/>
                    <a:pt x="73" y="130"/>
                    <a:pt x="75" y="122"/>
                  </a:cubicBezTo>
                  <a:cubicBezTo>
                    <a:pt x="75" y="119"/>
                    <a:pt x="78" y="119"/>
                    <a:pt x="78" y="116"/>
                  </a:cubicBezTo>
                  <a:cubicBezTo>
                    <a:pt x="78" y="114"/>
                    <a:pt x="77" y="113"/>
                    <a:pt x="76" y="112"/>
                  </a:cubicBezTo>
                  <a:cubicBezTo>
                    <a:pt x="76" y="110"/>
                    <a:pt x="76" y="110"/>
                    <a:pt x="76" y="109"/>
                  </a:cubicBezTo>
                  <a:cubicBezTo>
                    <a:pt x="76" y="106"/>
                    <a:pt x="76" y="104"/>
                    <a:pt x="76" y="101"/>
                  </a:cubicBezTo>
                  <a:cubicBezTo>
                    <a:pt x="76" y="86"/>
                    <a:pt x="67" y="78"/>
                    <a:pt x="55" y="68"/>
                  </a:cubicBezTo>
                  <a:cubicBezTo>
                    <a:pt x="53" y="67"/>
                    <a:pt x="52" y="66"/>
                    <a:pt x="50" y="65"/>
                  </a:cubicBezTo>
                  <a:cubicBezTo>
                    <a:pt x="45" y="62"/>
                    <a:pt x="44" y="59"/>
                    <a:pt x="41" y="54"/>
                  </a:cubicBezTo>
                  <a:cubicBezTo>
                    <a:pt x="35" y="44"/>
                    <a:pt x="33" y="37"/>
                    <a:pt x="25" y="29"/>
                  </a:cubicBezTo>
                  <a:cubicBezTo>
                    <a:pt x="19" y="23"/>
                    <a:pt x="15" y="21"/>
                    <a:pt x="8" y="18"/>
                  </a:cubicBezTo>
                  <a:cubicBezTo>
                    <a:pt x="6" y="17"/>
                    <a:pt x="5" y="16"/>
                    <a:pt x="3" y="14"/>
                  </a:cubicBezTo>
                  <a:cubicBezTo>
                    <a:pt x="2" y="13"/>
                    <a:pt x="0" y="13"/>
                    <a:pt x="0" y="11"/>
                  </a:cubicBezTo>
                  <a:cubicBezTo>
                    <a:pt x="0" y="0"/>
                    <a:pt x="0" y="0"/>
                    <a:pt x="0" y="0"/>
                  </a:cubicBezTo>
                  <a:cubicBezTo>
                    <a:pt x="0" y="0"/>
                    <a:pt x="0" y="0"/>
                    <a:pt x="0" y="0"/>
                  </a:cubicBezTo>
                  <a:cubicBezTo>
                    <a:pt x="2" y="0"/>
                    <a:pt x="4" y="0"/>
                    <a:pt x="6" y="0"/>
                  </a:cubicBezTo>
                  <a:cubicBezTo>
                    <a:pt x="10" y="0"/>
                    <a:pt x="12" y="1"/>
                    <a:pt x="15" y="2"/>
                  </a:cubicBezTo>
                  <a:cubicBezTo>
                    <a:pt x="18" y="3"/>
                    <a:pt x="20" y="2"/>
                    <a:pt x="23" y="2"/>
                  </a:cubicBezTo>
                  <a:cubicBezTo>
                    <a:pt x="23" y="6"/>
                    <a:pt x="23" y="8"/>
                    <a:pt x="23" y="11"/>
                  </a:cubicBezTo>
                  <a:cubicBezTo>
                    <a:pt x="25" y="12"/>
                    <a:pt x="25" y="12"/>
                    <a:pt x="25" y="12"/>
                  </a:cubicBezTo>
                  <a:cubicBezTo>
                    <a:pt x="26" y="10"/>
                    <a:pt x="27" y="8"/>
                    <a:pt x="30" y="8"/>
                  </a:cubicBezTo>
                  <a:cubicBezTo>
                    <a:pt x="33" y="8"/>
                    <a:pt x="34" y="11"/>
                    <a:pt x="36" y="12"/>
                  </a:cubicBezTo>
                  <a:cubicBezTo>
                    <a:pt x="37" y="13"/>
                    <a:pt x="39" y="14"/>
                    <a:pt x="41" y="14"/>
                  </a:cubicBezTo>
                  <a:cubicBezTo>
                    <a:pt x="46" y="14"/>
                    <a:pt x="48" y="17"/>
                    <a:pt x="52" y="18"/>
                  </a:cubicBezTo>
                  <a:cubicBezTo>
                    <a:pt x="54" y="18"/>
                    <a:pt x="55" y="19"/>
                    <a:pt x="57" y="20"/>
                  </a:cubicBezTo>
                  <a:cubicBezTo>
                    <a:pt x="59" y="21"/>
                    <a:pt x="61" y="20"/>
                    <a:pt x="62" y="21"/>
                  </a:cubicBezTo>
                  <a:cubicBezTo>
                    <a:pt x="63" y="22"/>
                    <a:pt x="63" y="22"/>
                    <a:pt x="64" y="23"/>
                  </a:cubicBezTo>
                  <a:cubicBezTo>
                    <a:pt x="67" y="26"/>
                    <a:pt x="69" y="28"/>
                    <a:pt x="74" y="28"/>
                  </a:cubicBezTo>
                  <a:cubicBezTo>
                    <a:pt x="77" y="28"/>
                    <a:pt x="77" y="22"/>
                    <a:pt x="77" y="19"/>
                  </a:cubicBezTo>
                  <a:cubicBezTo>
                    <a:pt x="77" y="15"/>
                    <a:pt x="78" y="12"/>
                    <a:pt x="78" y="8"/>
                  </a:cubicBezTo>
                  <a:cubicBezTo>
                    <a:pt x="79" y="8"/>
                    <a:pt x="79" y="7"/>
                    <a:pt x="80" y="7"/>
                  </a:cubicBezTo>
                  <a:cubicBezTo>
                    <a:pt x="82" y="9"/>
                    <a:pt x="83" y="11"/>
                    <a:pt x="86" y="13"/>
                  </a:cubicBezTo>
                  <a:cubicBezTo>
                    <a:pt x="89" y="15"/>
                    <a:pt x="92" y="16"/>
                    <a:pt x="94" y="19"/>
                  </a:cubicBezTo>
                  <a:cubicBezTo>
                    <a:pt x="96" y="22"/>
                    <a:pt x="97" y="23"/>
                    <a:pt x="99" y="25"/>
                  </a:cubicBezTo>
                  <a:cubicBezTo>
                    <a:pt x="101" y="27"/>
                    <a:pt x="103" y="29"/>
                    <a:pt x="105" y="29"/>
                  </a:cubicBezTo>
                  <a:cubicBezTo>
                    <a:pt x="108" y="29"/>
                    <a:pt x="108" y="26"/>
                    <a:pt x="110" y="25"/>
                  </a:cubicBezTo>
                  <a:cubicBezTo>
                    <a:pt x="112" y="23"/>
                    <a:pt x="113" y="23"/>
                    <a:pt x="115" y="22"/>
                  </a:cubicBezTo>
                  <a:cubicBezTo>
                    <a:pt x="118" y="21"/>
                    <a:pt x="122" y="20"/>
                    <a:pt x="125" y="20"/>
                  </a:cubicBezTo>
                  <a:cubicBezTo>
                    <a:pt x="125" y="20"/>
                    <a:pt x="125" y="20"/>
                    <a:pt x="125" y="20"/>
                  </a:cubicBezTo>
                  <a:cubicBezTo>
                    <a:pt x="132" y="23"/>
                    <a:pt x="136" y="23"/>
                    <a:pt x="143" y="25"/>
                  </a:cubicBezTo>
                  <a:cubicBezTo>
                    <a:pt x="145" y="26"/>
                    <a:pt x="146" y="26"/>
                    <a:pt x="148" y="28"/>
                  </a:cubicBezTo>
                  <a:cubicBezTo>
                    <a:pt x="149" y="29"/>
                    <a:pt x="149" y="31"/>
                    <a:pt x="149" y="33"/>
                  </a:cubicBezTo>
                  <a:cubicBezTo>
                    <a:pt x="149" y="36"/>
                    <a:pt x="150" y="37"/>
                    <a:pt x="150" y="40"/>
                  </a:cubicBezTo>
                  <a:cubicBezTo>
                    <a:pt x="150" y="44"/>
                    <a:pt x="146" y="46"/>
                    <a:pt x="146" y="50"/>
                  </a:cubicBezTo>
                  <a:cubicBezTo>
                    <a:pt x="146" y="53"/>
                    <a:pt x="148" y="54"/>
                    <a:pt x="148" y="57"/>
                  </a:cubicBezTo>
                  <a:cubicBezTo>
                    <a:pt x="148" y="60"/>
                    <a:pt x="146" y="62"/>
                    <a:pt x="146" y="65"/>
                  </a:cubicBezTo>
                  <a:cubicBezTo>
                    <a:pt x="146" y="73"/>
                    <a:pt x="146" y="73"/>
                    <a:pt x="146" y="73"/>
                  </a:cubicBezTo>
                  <a:cubicBezTo>
                    <a:pt x="146" y="75"/>
                    <a:pt x="148" y="75"/>
                    <a:pt x="148" y="77"/>
                  </a:cubicBezTo>
                  <a:cubicBezTo>
                    <a:pt x="148" y="86"/>
                    <a:pt x="148" y="86"/>
                    <a:pt x="148" y="86"/>
                  </a:cubicBezTo>
                  <a:cubicBezTo>
                    <a:pt x="152" y="86"/>
                    <a:pt x="154" y="88"/>
                    <a:pt x="158" y="89"/>
                  </a:cubicBezTo>
                  <a:cubicBezTo>
                    <a:pt x="163" y="91"/>
                    <a:pt x="167" y="91"/>
                    <a:pt x="172" y="91"/>
                  </a:cubicBezTo>
                  <a:cubicBezTo>
                    <a:pt x="172" y="91"/>
                    <a:pt x="172" y="91"/>
                    <a:pt x="172" y="91"/>
                  </a:cubicBezTo>
                  <a:close/>
                  <a:moveTo>
                    <a:pt x="140" y="139"/>
                  </a:moveTo>
                  <a:cubicBezTo>
                    <a:pt x="139" y="139"/>
                    <a:pt x="138" y="140"/>
                    <a:pt x="137" y="140"/>
                  </a:cubicBezTo>
                  <a:cubicBezTo>
                    <a:pt x="136" y="140"/>
                    <a:pt x="134" y="140"/>
                    <a:pt x="133" y="139"/>
                  </a:cubicBezTo>
                  <a:cubicBezTo>
                    <a:pt x="132" y="139"/>
                    <a:pt x="131" y="139"/>
                    <a:pt x="130" y="139"/>
                  </a:cubicBezTo>
                  <a:cubicBezTo>
                    <a:pt x="129" y="139"/>
                    <a:pt x="129" y="140"/>
                    <a:pt x="129" y="142"/>
                  </a:cubicBezTo>
                  <a:cubicBezTo>
                    <a:pt x="129" y="143"/>
                    <a:pt x="129" y="145"/>
                    <a:pt x="130" y="145"/>
                  </a:cubicBezTo>
                  <a:cubicBezTo>
                    <a:pt x="130" y="145"/>
                    <a:pt x="130" y="145"/>
                    <a:pt x="130" y="145"/>
                  </a:cubicBezTo>
                  <a:cubicBezTo>
                    <a:pt x="130" y="146"/>
                    <a:pt x="131" y="146"/>
                    <a:pt x="132" y="147"/>
                  </a:cubicBezTo>
                  <a:cubicBezTo>
                    <a:pt x="132" y="147"/>
                    <a:pt x="133" y="147"/>
                    <a:pt x="133" y="148"/>
                  </a:cubicBezTo>
                  <a:cubicBezTo>
                    <a:pt x="134" y="148"/>
                    <a:pt x="133" y="149"/>
                    <a:pt x="134" y="149"/>
                  </a:cubicBezTo>
                  <a:cubicBezTo>
                    <a:pt x="135" y="149"/>
                    <a:pt x="134" y="149"/>
                    <a:pt x="135" y="150"/>
                  </a:cubicBezTo>
                  <a:cubicBezTo>
                    <a:pt x="136" y="150"/>
                    <a:pt x="137" y="149"/>
                    <a:pt x="137" y="149"/>
                  </a:cubicBezTo>
                  <a:cubicBezTo>
                    <a:pt x="138" y="148"/>
                    <a:pt x="138" y="148"/>
                    <a:pt x="138" y="148"/>
                  </a:cubicBezTo>
                  <a:cubicBezTo>
                    <a:pt x="138" y="147"/>
                    <a:pt x="138" y="147"/>
                    <a:pt x="139" y="147"/>
                  </a:cubicBezTo>
                  <a:cubicBezTo>
                    <a:pt x="139" y="146"/>
                    <a:pt x="138" y="146"/>
                    <a:pt x="139" y="146"/>
                  </a:cubicBezTo>
                  <a:cubicBezTo>
                    <a:pt x="139" y="145"/>
                    <a:pt x="139" y="145"/>
                    <a:pt x="139" y="145"/>
                  </a:cubicBezTo>
                  <a:cubicBezTo>
                    <a:pt x="139" y="144"/>
                    <a:pt x="140" y="144"/>
                    <a:pt x="140" y="143"/>
                  </a:cubicBezTo>
                  <a:cubicBezTo>
                    <a:pt x="140" y="143"/>
                    <a:pt x="140" y="143"/>
                    <a:pt x="140" y="143"/>
                  </a:cubicBezTo>
                  <a:lnTo>
                    <a:pt x="140" y="139"/>
                  </a:ln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9" name="Freeform 9"/>
            <p:cNvSpPr>
              <a:spLocks noEditPoints="1"/>
            </p:cNvSpPr>
            <p:nvPr/>
          </p:nvSpPr>
          <p:spPr bwMode="auto">
            <a:xfrm>
              <a:off x="2266143" y="2902233"/>
              <a:ext cx="170168" cy="212209"/>
            </a:xfrm>
            <a:custGeom>
              <a:avLst/>
              <a:gdLst/>
              <a:ahLst/>
              <a:cxnLst>
                <a:cxn ang="0">
                  <a:pos x="5" y="13"/>
                </a:cxn>
                <a:cxn ang="0">
                  <a:pos x="3" y="22"/>
                </a:cxn>
                <a:cxn ang="0">
                  <a:pos x="0" y="37"/>
                </a:cxn>
                <a:cxn ang="0">
                  <a:pos x="4" y="43"/>
                </a:cxn>
                <a:cxn ang="0">
                  <a:pos x="6" y="52"/>
                </a:cxn>
                <a:cxn ang="0">
                  <a:pos x="18" y="28"/>
                </a:cxn>
                <a:cxn ang="0">
                  <a:pos x="16" y="22"/>
                </a:cxn>
                <a:cxn ang="0">
                  <a:pos x="5" y="13"/>
                </a:cxn>
                <a:cxn ang="0">
                  <a:pos x="36" y="66"/>
                </a:cxn>
                <a:cxn ang="0">
                  <a:pos x="37" y="67"/>
                </a:cxn>
                <a:cxn ang="0">
                  <a:pos x="39" y="67"/>
                </a:cxn>
                <a:cxn ang="0">
                  <a:pos x="39" y="67"/>
                </a:cxn>
                <a:cxn ang="0">
                  <a:pos x="41" y="67"/>
                </a:cxn>
                <a:cxn ang="0">
                  <a:pos x="42" y="68"/>
                </a:cxn>
                <a:cxn ang="0">
                  <a:pos x="44" y="68"/>
                </a:cxn>
                <a:cxn ang="0">
                  <a:pos x="45" y="68"/>
                </a:cxn>
                <a:cxn ang="0">
                  <a:pos x="47" y="69"/>
                </a:cxn>
                <a:cxn ang="0">
                  <a:pos x="47" y="69"/>
                </a:cxn>
                <a:cxn ang="0">
                  <a:pos x="55" y="69"/>
                </a:cxn>
                <a:cxn ang="0">
                  <a:pos x="56" y="58"/>
                </a:cxn>
                <a:cxn ang="0">
                  <a:pos x="56" y="50"/>
                </a:cxn>
                <a:cxn ang="0">
                  <a:pos x="53" y="37"/>
                </a:cxn>
                <a:cxn ang="0">
                  <a:pos x="53" y="10"/>
                </a:cxn>
                <a:cxn ang="0">
                  <a:pos x="52" y="1"/>
                </a:cxn>
                <a:cxn ang="0">
                  <a:pos x="39" y="1"/>
                </a:cxn>
                <a:cxn ang="0">
                  <a:pos x="28" y="0"/>
                </a:cxn>
                <a:cxn ang="0">
                  <a:pos x="28" y="0"/>
                </a:cxn>
                <a:cxn ang="0">
                  <a:pos x="31" y="13"/>
                </a:cxn>
                <a:cxn ang="0">
                  <a:pos x="30" y="19"/>
                </a:cxn>
                <a:cxn ang="0">
                  <a:pos x="34" y="36"/>
                </a:cxn>
                <a:cxn ang="0">
                  <a:pos x="36" y="47"/>
                </a:cxn>
                <a:cxn ang="0">
                  <a:pos x="39" y="62"/>
                </a:cxn>
                <a:cxn ang="0">
                  <a:pos x="36" y="66"/>
                </a:cxn>
              </a:cxnLst>
              <a:rect l="0" t="0" r="r" b="b"/>
              <a:pathLst>
                <a:path w="56" h="69">
                  <a:moveTo>
                    <a:pt x="5" y="13"/>
                  </a:moveTo>
                  <a:cubicBezTo>
                    <a:pt x="2" y="15"/>
                    <a:pt x="3" y="18"/>
                    <a:pt x="3" y="22"/>
                  </a:cubicBezTo>
                  <a:cubicBezTo>
                    <a:pt x="3" y="28"/>
                    <a:pt x="0" y="31"/>
                    <a:pt x="0" y="37"/>
                  </a:cubicBezTo>
                  <a:cubicBezTo>
                    <a:pt x="0" y="40"/>
                    <a:pt x="3" y="40"/>
                    <a:pt x="4" y="43"/>
                  </a:cubicBezTo>
                  <a:cubicBezTo>
                    <a:pt x="5" y="46"/>
                    <a:pt x="4" y="48"/>
                    <a:pt x="6" y="52"/>
                  </a:cubicBezTo>
                  <a:cubicBezTo>
                    <a:pt x="14" y="46"/>
                    <a:pt x="18" y="39"/>
                    <a:pt x="18" y="28"/>
                  </a:cubicBezTo>
                  <a:cubicBezTo>
                    <a:pt x="18" y="26"/>
                    <a:pt x="17" y="25"/>
                    <a:pt x="16" y="22"/>
                  </a:cubicBezTo>
                  <a:cubicBezTo>
                    <a:pt x="14" y="17"/>
                    <a:pt x="11" y="13"/>
                    <a:pt x="5" y="13"/>
                  </a:cubicBezTo>
                  <a:close/>
                  <a:moveTo>
                    <a:pt x="36" y="66"/>
                  </a:moveTo>
                  <a:cubicBezTo>
                    <a:pt x="36" y="66"/>
                    <a:pt x="37" y="66"/>
                    <a:pt x="37" y="67"/>
                  </a:cubicBezTo>
                  <a:cubicBezTo>
                    <a:pt x="38" y="67"/>
                    <a:pt x="38" y="67"/>
                    <a:pt x="39" y="67"/>
                  </a:cubicBezTo>
                  <a:cubicBezTo>
                    <a:pt x="39" y="67"/>
                    <a:pt x="39" y="67"/>
                    <a:pt x="39" y="67"/>
                  </a:cubicBezTo>
                  <a:cubicBezTo>
                    <a:pt x="40" y="67"/>
                    <a:pt x="40" y="67"/>
                    <a:pt x="41" y="67"/>
                  </a:cubicBezTo>
                  <a:cubicBezTo>
                    <a:pt x="41" y="68"/>
                    <a:pt x="42" y="68"/>
                    <a:pt x="42" y="68"/>
                  </a:cubicBezTo>
                  <a:cubicBezTo>
                    <a:pt x="43" y="68"/>
                    <a:pt x="43" y="68"/>
                    <a:pt x="44" y="68"/>
                  </a:cubicBezTo>
                  <a:cubicBezTo>
                    <a:pt x="45" y="68"/>
                    <a:pt x="45" y="68"/>
                    <a:pt x="45" y="68"/>
                  </a:cubicBezTo>
                  <a:cubicBezTo>
                    <a:pt x="47" y="69"/>
                    <a:pt x="47" y="69"/>
                    <a:pt x="47" y="69"/>
                  </a:cubicBezTo>
                  <a:cubicBezTo>
                    <a:pt x="47" y="69"/>
                    <a:pt x="47" y="69"/>
                    <a:pt x="47" y="69"/>
                  </a:cubicBezTo>
                  <a:cubicBezTo>
                    <a:pt x="55" y="69"/>
                    <a:pt x="55" y="69"/>
                    <a:pt x="55" y="69"/>
                  </a:cubicBezTo>
                  <a:cubicBezTo>
                    <a:pt x="56" y="65"/>
                    <a:pt x="56" y="62"/>
                    <a:pt x="56" y="58"/>
                  </a:cubicBezTo>
                  <a:cubicBezTo>
                    <a:pt x="56" y="55"/>
                    <a:pt x="56" y="53"/>
                    <a:pt x="56" y="50"/>
                  </a:cubicBezTo>
                  <a:cubicBezTo>
                    <a:pt x="55" y="45"/>
                    <a:pt x="53" y="42"/>
                    <a:pt x="53" y="37"/>
                  </a:cubicBezTo>
                  <a:cubicBezTo>
                    <a:pt x="53" y="26"/>
                    <a:pt x="53" y="21"/>
                    <a:pt x="53" y="10"/>
                  </a:cubicBezTo>
                  <a:cubicBezTo>
                    <a:pt x="52" y="1"/>
                    <a:pt x="52" y="1"/>
                    <a:pt x="52" y="1"/>
                  </a:cubicBezTo>
                  <a:cubicBezTo>
                    <a:pt x="39" y="1"/>
                    <a:pt x="39" y="1"/>
                    <a:pt x="39" y="1"/>
                  </a:cubicBezTo>
                  <a:cubicBezTo>
                    <a:pt x="35" y="1"/>
                    <a:pt x="32" y="0"/>
                    <a:pt x="28" y="0"/>
                  </a:cubicBezTo>
                  <a:cubicBezTo>
                    <a:pt x="28" y="0"/>
                    <a:pt x="28" y="0"/>
                    <a:pt x="28" y="0"/>
                  </a:cubicBezTo>
                  <a:cubicBezTo>
                    <a:pt x="29" y="4"/>
                    <a:pt x="30" y="8"/>
                    <a:pt x="31" y="13"/>
                  </a:cubicBezTo>
                  <a:cubicBezTo>
                    <a:pt x="30" y="19"/>
                    <a:pt x="30" y="19"/>
                    <a:pt x="30" y="19"/>
                  </a:cubicBezTo>
                  <a:cubicBezTo>
                    <a:pt x="31" y="26"/>
                    <a:pt x="33" y="29"/>
                    <a:pt x="34" y="36"/>
                  </a:cubicBezTo>
                  <a:cubicBezTo>
                    <a:pt x="35" y="40"/>
                    <a:pt x="35" y="43"/>
                    <a:pt x="36" y="47"/>
                  </a:cubicBezTo>
                  <a:cubicBezTo>
                    <a:pt x="37" y="53"/>
                    <a:pt x="39" y="56"/>
                    <a:pt x="39" y="62"/>
                  </a:cubicBezTo>
                  <a:cubicBezTo>
                    <a:pt x="39" y="64"/>
                    <a:pt x="38" y="65"/>
                    <a:pt x="36" y="6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0" name="Freeform 10"/>
            <p:cNvSpPr>
              <a:spLocks/>
            </p:cNvSpPr>
            <p:nvPr/>
          </p:nvSpPr>
          <p:spPr bwMode="auto">
            <a:xfrm>
              <a:off x="2240118" y="2365704"/>
              <a:ext cx="118117" cy="208205"/>
            </a:xfrm>
            <a:custGeom>
              <a:avLst/>
              <a:gdLst/>
              <a:ahLst/>
              <a:cxnLst>
                <a:cxn ang="0">
                  <a:pos x="38" y="26"/>
                </a:cxn>
                <a:cxn ang="0">
                  <a:pos x="32" y="34"/>
                </a:cxn>
                <a:cxn ang="0">
                  <a:pos x="26" y="47"/>
                </a:cxn>
                <a:cxn ang="0">
                  <a:pos x="24" y="51"/>
                </a:cxn>
                <a:cxn ang="0">
                  <a:pos x="13" y="62"/>
                </a:cxn>
                <a:cxn ang="0">
                  <a:pos x="9" y="68"/>
                </a:cxn>
                <a:cxn ang="0">
                  <a:pos x="9" y="68"/>
                </a:cxn>
                <a:cxn ang="0">
                  <a:pos x="5" y="63"/>
                </a:cxn>
                <a:cxn ang="0">
                  <a:pos x="1" y="45"/>
                </a:cxn>
                <a:cxn ang="0">
                  <a:pos x="0" y="44"/>
                </a:cxn>
                <a:cxn ang="0">
                  <a:pos x="0" y="44"/>
                </a:cxn>
                <a:cxn ang="0">
                  <a:pos x="3" y="23"/>
                </a:cxn>
                <a:cxn ang="0">
                  <a:pos x="8" y="22"/>
                </a:cxn>
                <a:cxn ang="0">
                  <a:pos x="5" y="7"/>
                </a:cxn>
                <a:cxn ang="0">
                  <a:pos x="12" y="0"/>
                </a:cxn>
                <a:cxn ang="0">
                  <a:pos x="25" y="5"/>
                </a:cxn>
                <a:cxn ang="0">
                  <a:pos x="27" y="19"/>
                </a:cxn>
                <a:cxn ang="0">
                  <a:pos x="38" y="26"/>
                </a:cxn>
              </a:cxnLst>
              <a:rect l="0" t="0" r="r" b="b"/>
              <a:pathLst>
                <a:path w="38" h="68">
                  <a:moveTo>
                    <a:pt x="38" y="26"/>
                  </a:moveTo>
                  <a:cubicBezTo>
                    <a:pt x="36" y="29"/>
                    <a:pt x="35" y="31"/>
                    <a:pt x="32" y="34"/>
                  </a:cubicBezTo>
                  <a:cubicBezTo>
                    <a:pt x="29" y="38"/>
                    <a:pt x="29" y="42"/>
                    <a:pt x="26" y="47"/>
                  </a:cubicBezTo>
                  <a:cubicBezTo>
                    <a:pt x="26" y="49"/>
                    <a:pt x="25" y="49"/>
                    <a:pt x="24" y="51"/>
                  </a:cubicBezTo>
                  <a:cubicBezTo>
                    <a:pt x="20" y="55"/>
                    <a:pt x="18" y="58"/>
                    <a:pt x="13" y="62"/>
                  </a:cubicBezTo>
                  <a:cubicBezTo>
                    <a:pt x="12" y="64"/>
                    <a:pt x="10" y="66"/>
                    <a:pt x="9" y="68"/>
                  </a:cubicBezTo>
                  <a:cubicBezTo>
                    <a:pt x="9" y="68"/>
                    <a:pt x="9" y="68"/>
                    <a:pt x="9" y="68"/>
                  </a:cubicBezTo>
                  <a:cubicBezTo>
                    <a:pt x="8" y="67"/>
                    <a:pt x="6" y="66"/>
                    <a:pt x="5" y="63"/>
                  </a:cubicBezTo>
                  <a:cubicBezTo>
                    <a:pt x="3" y="56"/>
                    <a:pt x="3" y="52"/>
                    <a:pt x="1" y="45"/>
                  </a:cubicBezTo>
                  <a:cubicBezTo>
                    <a:pt x="1" y="45"/>
                    <a:pt x="1" y="44"/>
                    <a:pt x="0" y="44"/>
                  </a:cubicBezTo>
                  <a:cubicBezTo>
                    <a:pt x="0" y="44"/>
                    <a:pt x="0" y="44"/>
                    <a:pt x="0" y="44"/>
                  </a:cubicBezTo>
                  <a:cubicBezTo>
                    <a:pt x="2" y="36"/>
                    <a:pt x="2" y="31"/>
                    <a:pt x="3" y="23"/>
                  </a:cubicBezTo>
                  <a:cubicBezTo>
                    <a:pt x="5" y="23"/>
                    <a:pt x="6" y="23"/>
                    <a:pt x="8" y="22"/>
                  </a:cubicBezTo>
                  <a:cubicBezTo>
                    <a:pt x="7" y="16"/>
                    <a:pt x="5" y="13"/>
                    <a:pt x="5" y="7"/>
                  </a:cubicBezTo>
                  <a:cubicBezTo>
                    <a:pt x="5" y="3"/>
                    <a:pt x="8" y="0"/>
                    <a:pt x="12" y="0"/>
                  </a:cubicBezTo>
                  <a:cubicBezTo>
                    <a:pt x="18" y="0"/>
                    <a:pt x="23" y="0"/>
                    <a:pt x="25" y="5"/>
                  </a:cubicBezTo>
                  <a:cubicBezTo>
                    <a:pt x="28" y="10"/>
                    <a:pt x="25" y="14"/>
                    <a:pt x="27" y="19"/>
                  </a:cubicBezTo>
                  <a:cubicBezTo>
                    <a:pt x="29" y="23"/>
                    <a:pt x="34" y="24"/>
                    <a:pt x="38" y="2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1" name="Freeform 11"/>
            <p:cNvSpPr>
              <a:spLocks/>
            </p:cNvSpPr>
            <p:nvPr/>
          </p:nvSpPr>
          <p:spPr bwMode="auto">
            <a:xfrm>
              <a:off x="2354229" y="2736070"/>
              <a:ext cx="644635" cy="1067053"/>
            </a:xfrm>
            <a:custGeom>
              <a:avLst/>
              <a:gdLst/>
              <a:ahLst/>
              <a:cxnLst>
                <a:cxn ang="0">
                  <a:pos x="29" y="132"/>
                </a:cxn>
                <a:cxn ang="0">
                  <a:pos x="40" y="117"/>
                </a:cxn>
                <a:cxn ang="0">
                  <a:pos x="61" y="95"/>
                </a:cxn>
                <a:cxn ang="0">
                  <a:pos x="73" y="85"/>
                </a:cxn>
                <a:cxn ang="0">
                  <a:pos x="74" y="71"/>
                </a:cxn>
                <a:cxn ang="0">
                  <a:pos x="85" y="61"/>
                </a:cxn>
                <a:cxn ang="0">
                  <a:pos x="91" y="39"/>
                </a:cxn>
                <a:cxn ang="0">
                  <a:pos x="90" y="28"/>
                </a:cxn>
                <a:cxn ang="0">
                  <a:pos x="100" y="28"/>
                </a:cxn>
                <a:cxn ang="0">
                  <a:pos x="134" y="40"/>
                </a:cxn>
                <a:cxn ang="0">
                  <a:pos x="149" y="17"/>
                </a:cxn>
                <a:cxn ang="0">
                  <a:pos x="184" y="0"/>
                </a:cxn>
                <a:cxn ang="0">
                  <a:pos x="202" y="31"/>
                </a:cxn>
                <a:cxn ang="0">
                  <a:pos x="200" y="51"/>
                </a:cxn>
                <a:cxn ang="0">
                  <a:pos x="207" y="63"/>
                </a:cxn>
                <a:cxn ang="0">
                  <a:pos x="202" y="89"/>
                </a:cxn>
                <a:cxn ang="0">
                  <a:pos x="186" y="96"/>
                </a:cxn>
                <a:cxn ang="0">
                  <a:pos x="173" y="117"/>
                </a:cxn>
                <a:cxn ang="0">
                  <a:pos x="164" y="146"/>
                </a:cxn>
                <a:cxn ang="0">
                  <a:pos x="163" y="162"/>
                </a:cxn>
                <a:cxn ang="0">
                  <a:pos x="160" y="171"/>
                </a:cxn>
                <a:cxn ang="0">
                  <a:pos x="155" y="179"/>
                </a:cxn>
                <a:cxn ang="0">
                  <a:pos x="151" y="197"/>
                </a:cxn>
                <a:cxn ang="0">
                  <a:pos x="148" y="215"/>
                </a:cxn>
                <a:cxn ang="0">
                  <a:pos x="155" y="231"/>
                </a:cxn>
                <a:cxn ang="0">
                  <a:pos x="170" y="261"/>
                </a:cxn>
                <a:cxn ang="0">
                  <a:pos x="179" y="274"/>
                </a:cxn>
                <a:cxn ang="0">
                  <a:pos x="183" y="290"/>
                </a:cxn>
                <a:cxn ang="0">
                  <a:pos x="183" y="310"/>
                </a:cxn>
                <a:cxn ang="0">
                  <a:pos x="188" y="329"/>
                </a:cxn>
                <a:cxn ang="0">
                  <a:pos x="182" y="340"/>
                </a:cxn>
                <a:cxn ang="0">
                  <a:pos x="166" y="343"/>
                </a:cxn>
                <a:cxn ang="0">
                  <a:pos x="147" y="325"/>
                </a:cxn>
                <a:cxn ang="0">
                  <a:pos x="141" y="346"/>
                </a:cxn>
                <a:cxn ang="0">
                  <a:pos x="124" y="338"/>
                </a:cxn>
                <a:cxn ang="0">
                  <a:pos x="103" y="330"/>
                </a:cxn>
                <a:cxn ang="0">
                  <a:pos x="90" y="329"/>
                </a:cxn>
                <a:cxn ang="0">
                  <a:pos x="73" y="318"/>
                </a:cxn>
                <a:cxn ang="0">
                  <a:pos x="64" y="318"/>
                </a:cxn>
                <a:cxn ang="0">
                  <a:pos x="49" y="314"/>
                </a:cxn>
                <a:cxn ang="0">
                  <a:pos x="50" y="299"/>
                </a:cxn>
                <a:cxn ang="0">
                  <a:pos x="72" y="294"/>
                </a:cxn>
                <a:cxn ang="0">
                  <a:pos x="72" y="289"/>
                </a:cxn>
                <a:cxn ang="0">
                  <a:pos x="62" y="284"/>
                </a:cxn>
                <a:cxn ang="0">
                  <a:pos x="36" y="268"/>
                </a:cxn>
                <a:cxn ang="0">
                  <a:pos x="34" y="256"/>
                </a:cxn>
                <a:cxn ang="0">
                  <a:pos x="31" y="241"/>
                </a:cxn>
                <a:cxn ang="0">
                  <a:pos x="40" y="217"/>
                </a:cxn>
                <a:cxn ang="0">
                  <a:pos x="33" y="203"/>
                </a:cxn>
                <a:cxn ang="0">
                  <a:pos x="32" y="184"/>
                </a:cxn>
                <a:cxn ang="0">
                  <a:pos x="34" y="179"/>
                </a:cxn>
                <a:cxn ang="0">
                  <a:pos x="41" y="173"/>
                </a:cxn>
                <a:cxn ang="0">
                  <a:pos x="29" y="168"/>
                </a:cxn>
                <a:cxn ang="0">
                  <a:pos x="38" y="169"/>
                </a:cxn>
                <a:cxn ang="0">
                  <a:pos x="10" y="151"/>
                </a:cxn>
                <a:cxn ang="0">
                  <a:pos x="1" y="133"/>
                </a:cxn>
                <a:cxn ang="0">
                  <a:pos x="7" y="120"/>
                </a:cxn>
                <a:cxn ang="0">
                  <a:pos x="10" y="121"/>
                </a:cxn>
                <a:cxn ang="0">
                  <a:pos x="15" y="122"/>
                </a:cxn>
              </a:cxnLst>
              <a:rect l="0" t="0" r="r" b="b"/>
              <a:pathLst>
                <a:path w="210" h="347">
                  <a:moveTo>
                    <a:pt x="18" y="123"/>
                  </a:moveTo>
                  <a:cubicBezTo>
                    <a:pt x="18" y="124"/>
                    <a:pt x="22" y="126"/>
                    <a:pt x="24" y="128"/>
                  </a:cubicBezTo>
                  <a:cubicBezTo>
                    <a:pt x="26" y="129"/>
                    <a:pt x="26" y="132"/>
                    <a:pt x="29" y="132"/>
                  </a:cubicBezTo>
                  <a:cubicBezTo>
                    <a:pt x="30" y="132"/>
                    <a:pt x="31" y="131"/>
                    <a:pt x="31" y="130"/>
                  </a:cubicBezTo>
                  <a:cubicBezTo>
                    <a:pt x="32" y="128"/>
                    <a:pt x="33" y="126"/>
                    <a:pt x="34" y="125"/>
                  </a:cubicBezTo>
                  <a:cubicBezTo>
                    <a:pt x="36" y="122"/>
                    <a:pt x="38" y="120"/>
                    <a:pt x="40" y="117"/>
                  </a:cubicBezTo>
                  <a:cubicBezTo>
                    <a:pt x="45" y="113"/>
                    <a:pt x="48" y="110"/>
                    <a:pt x="51" y="104"/>
                  </a:cubicBezTo>
                  <a:cubicBezTo>
                    <a:pt x="52" y="102"/>
                    <a:pt x="52" y="100"/>
                    <a:pt x="54" y="98"/>
                  </a:cubicBezTo>
                  <a:cubicBezTo>
                    <a:pt x="56" y="95"/>
                    <a:pt x="58" y="96"/>
                    <a:pt x="61" y="95"/>
                  </a:cubicBezTo>
                  <a:cubicBezTo>
                    <a:pt x="64" y="93"/>
                    <a:pt x="65" y="92"/>
                    <a:pt x="68" y="90"/>
                  </a:cubicBezTo>
                  <a:cubicBezTo>
                    <a:pt x="70" y="90"/>
                    <a:pt x="74" y="89"/>
                    <a:pt x="74" y="87"/>
                  </a:cubicBezTo>
                  <a:cubicBezTo>
                    <a:pt x="74" y="86"/>
                    <a:pt x="73" y="86"/>
                    <a:pt x="73" y="85"/>
                  </a:cubicBezTo>
                  <a:cubicBezTo>
                    <a:pt x="72" y="83"/>
                    <a:pt x="72" y="82"/>
                    <a:pt x="72" y="80"/>
                  </a:cubicBezTo>
                  <a:cubicBezTo>
                    <a:pt x="72" y="77"/>
                    <a:pt x="72" y="76"/>
                    <a:pt x="73" y="74"/>
                  </a:cubicBezTo>
                  <a:cubicBezTo>
                    <a:pt x="73" y="73"/>
                    <a:pt x="73" y="71"/>
                    <a:pt x="74" y="71"/>
                  </a:cubicBezTo>
                  <a:cubicBezTo>
                    <a:pt x="74" y="70"/>
                    <a:pt x="76" y="70"/>
                    <a:pt x="77" y="70"/>
                  </a:cubicBezTo>
                  <a:cubicBezTo>
                    <a:pt x="78" y="69"/>
                    <a:pt x="79" y="68"/>
                    <a:pt x="80" y="67"/>
                  </a:cubicBezTo>
                  <a:cubicBezTo>
                    <a:pt x="83" y="65"/>
                    <a:pt x="85" y="64"/>
                    <a:pt x="85" y="61"/>
                  </a:cubicBezTo>
                  <a:cubicBezTo>
                    <a:pt x="85" y="54"/>
                    <a:pt x="85" y="54"/>
                    <a:pt x="85" y="54"/>
                  </a:cubicBezTo>
                  <a:cubicBezTo>
                    <a:pt x="85" y="52"/>
                    <a:pt x="85" y="51"/>
                    <a:pt x="86" y="49"/>
                  </a:cubicBezTo>
                  <a:cubicBezTo>
                    <a:pt x="87" y="45"/>
                    <a:pt x="91" y="44"/>
                    <a:pt x="91" y="39"/>
                  </a:cubicBezTo>
                  <a:cubicBezTo>
                    <a:pt x="91" y="37"/>
                    <a:pt x="91" y="35"/>
                    <a:pt x="90" y="32"/>
                  </a:cubicBezTo>
                  <a:cubicBezTo>
                    <a:pt x="89" y="31"/>
                    <a:pt x="88" y="31"/>
                    <a:pt x="88" y="29"/>
                  </a:cubicBezTo>
                  <a:cubicBezTo>
                    <a:pt x="88" y="28"/>
                    <a:pt x="89" y="29"/>
                    <a:pt x="90" y="28"/>
                  </a:cubicBezTo>
                  <a:cubicBezTo>
                    <a:pt x="92" y="26"/>
                    <a:pt x="93" y="25"/>
                    <a:pt x="96" y="23"/>
                  </a:cubicBezTo>
                  <a:cubicBezTo>
                    <a:pt x="96" y="23"/>
                    <a:pt x="96" y="23"/>
                    <a:pt x="96" y="23"/>
                  </a:cubicBezTo>
                  <a:cubicBezTo>
                    <a:pt x="97" y="24"/>
                    <a:pt x="98" y="26"/>
                    <a:pt x="100" y="28"/>
                  </a:cubicBezTo>
                  <a:cubicBezTo>
                    <a:pt x="109" y="34"/>
                    <a:pt x="111" y="41"/>
                    <a:pt x="118" y="49"/>
                  </a:cubicBezTo>
                  <a:cubicBezTo>
                    <a:pt x="121" y="48"/>
                    <a:pt x="122" y="45"/>
                    <a:pt x="126" y="44"/>
                  </a:cubicBezTo>
                  <a:cubicBezTo>
                    <a:pt x="129" y="43"/>
                    <a:pt x="134" y="43"/>
                    <a:pt x="134" y="40"/>
                  </a:cubicBezTo>
                  <a:cubicBezTo>
                    <a:pt x="134" y="37"/>
                    <a:pt x="132" y="36"/>
                    <a:pt x="132" y="34"/>
                  </a:cubicBezTo>
                  <a:cubicBezTo>
                    <a:pt x="132" y="28"/>
                    <a:pt x="131" y="23"/>
                    <a:pt x="135" y="19"/>
                  </a:cubicBezTo>
                  <a:cubicBezTo>
                    <a:pt x="139" y="16"/>
                    <a:pt x="144" y="19"/>
                    <a:pt x="149" y="17"/>
                  </a:cubicBezTo>
                  <a:cubicBezTo>
                    <a:pt x="152" y="15"/>
                    <a:pt x="152" y="9"/>
                    <a:pt x="156" y="9"/>
                  </a:cubicBezTo>
                  <a:cubicBezTo>
                    <a:pt x="159" y="9"/>
                    <a:pt x="161" y="10"/>
                    <a:pt x="164" y="10"/>
                  </a:cubicBezTo>
                  <a:cubicBezTo>
                    <a:pt x="173" y="10"/>
                    <a:pt x="175" y="0"/>
                    <a:pt x="184" y="0"/>
                  </a:cubicBezTo>
                  <a:cubicBezTo>
                    <a:pt x="194" y="0"/>
                    <a:pt x="193" y="14"/>
                    <a:pt x="199" y="23"/>
                  </a:cubicBezTo>
                  <a:cubicBezTo>
                    <a:pt x="199" y="23"/>
                    <a:pt x="199" y="23"/>
                    <a:pt x="199" y="23"/>
                  </a:cubicBezTo>
                  <a:cubicBezTo>
                    <a:pt x="199" y="27"/>
                    <a:pt x="202" y="28"/>
                    <a:pt x="202" y="31"/>
                  </a:cubicBezTo>
                  <a:cubicBezTo>
                    <a:pt x="202" y="35"/>
                    <a:pt x="201" y="38"/>
                    <a:pt x="200" y="43"/>
                  </a:cubicBezTo>
                  <a:cubicBezTo>
                    <a:pt x="200" y="44"/>
                    <a:pt x="199" y="45"/>
                    <a:pt x="199" y="46"/>
                  </a:cubicBezTo>
                  <a:cubicBezTo>
                    <a:pt x="199" y="48"/>
                    <a:pt x="200" y="49"/>
                    <a:pt x="200" y="51"/>
                  </a:cubicBezTo>
                  <a:cubicBezTo>
                    <a:pt x="201" y="54"/>
                    <a:pt x="199" y="57"/>
                    <a:pt x="201" y="59"/>
                  </a:cubicBezTo>
                  <a:cubicBezTo>
                    <a:pt x="202" y="61"/>
                    <a:pt x="204" y="61"/>
                    <a:pt x="206" y="61"/>
                  </a:cubicBezTo>
                  <a:cubicBezTo>
                    <a:pt x="207" y="62"/>
                    <a:pt x="207" y="63"/>
                    <a:pt x="207" y="63"/>
                  </a:cubicBezTo>
                  <a:cubicBezTo>
                    <a:pt x="209" y="65"/>
                    <a:pt x="210" y="67"/>
                    <a:pt x="210" y="70"/>
                  </a:cubicBezTo>
                  <a:cubicBezTo>
                    <a:pt x="210" y="83"/>
                    <a:pt x="210" y="83"/>
                    <a:pt x="210" y="83"/>
                  </a:cubicBezTo>
                  <a:cubicBezTo>
                    <a:pt x="210" y="87"/>
                    <a:pt x="206" y="89"/>
                    <a:pt x="202" y="89"/>
                  </a:cubicBezTo>
                  <a:cubicBezTo>
                    <a:pt x="198" y="89"/>
                    <a:pt x="196" y="87"/>
                    <a:pt x="192" y="87"/>
                  </a:cubicBezTo>
                  <a:cubicBezTo>
                    <a:pt x="190" y="87"/>
                    <a:pt x="190" y="89"/>
                    <a:pt x="189" y="90"/>
                  </a:cubicBezTo>
                  <a:cubicBezTo>
                    <a:pt x="189" y="92"/>
                    <a:pt x="188" y="94"/>
                    <a:pt x="186" y="96"/>
                  </a:cubicBezTo>
                  <a:cubicBezTo>
                    <a:pt x="184" y="97"/>
                    <a:pt x="182" y="98"/>
                    <a:pt x="179" y="99"/>
                  </a:cubicBezTo>
                  <a:cubicBezTo>
                    <a:pt x="179" y="100"/>
                    <a:pt x="179" y="101"/>
                    <a:pt x="179" y="101"/>
                  </a:cubicBezTo>
                  <a:cubicBezTo>
                    <a:pt x="176" y="107"/>
                    <a:pt x="175" y="111"/>
                    <a:pt x="173" y="117"/>
                  </a:cubicBezTo>
                  <a:cubicBezTo>
                    <a:pt x="172" y="121"/>
                    <a:pt x="170" y="124"/>
                    <a:pt x="170" y="129"/>
                  </a:cubicBezTo>
                  <a:cubicBezTo>
                    <a:pt x="170" y="130"/>
                    <a:pt x="170" y="131"/>
                    <a:pt x="169" y="132"/>
                  </a:cubicBezTo>
                  <a:cubicBezTo>
                    <a:pt x="167" y="138"/>
                    <a:pt x="164" y="140"/>
                    <a:pt x="164" y="146"/>
                  </a:cubicBezTo>
                  <a:cubicBezTo>
                    <a:pt x="164" y="149"/>
                    <a:pt x="166" y="150"/>
                    <a:pt x="166" y="153"/>
                  </a:cubicBezTo>
                  <a:cubicBezTo>
                    <a:pt x="166" y="155"/>
                    <a:pt x="165" y="156"/>
                    <a:pt x="165" y="157"/>
                  </a:cubicBezTo>
                  <a:cubicBezTo>
                    <a:pt x="164" y="159"/>
                    <a:pt x="164" y="160"/>
                    <a:pt x="163" y="162"/>
                  </a:cubicBezTo>
                  <a:cubicBezTo>
                    <a:pt x="162" y="164"/>
                    <a:pt x="161" y="164"/>
                    <a:pt x="160" y="165"/>
                  </a:cubicBezTo>
                  <a:cubicBezTo>
                    <a:pt x="160" y="166"/>
                    <a:pt x="159" y="166"/>
                    <a:pt x="159" y="167"/>
                  </a:cubicBezTo>
                  <a:cubicBezTo>
                    <a:pt x="159" y="168"/>
                    <a:pt x="160" y="169"/>
                    <a:pt x="160" y="171"/>
                  </a:cubicBezTo>
                  <a:cubicBezTo>
                    <a:pt x="160" y="171"/>
                    <a:pt x="159" y="171"/>
                    <a:pt x="159" y="172"/>
                  </a:cubicBezTo>
                  <a:cubicBezTo>
                    <a:pt x="159" y="173"/>
                    <a:pt x="159" y="173"/>
                    <a:pt x="159" y="174"/>
                  </a:cubicBezTo>
                  <a:cubicBezTo>
                    <a:pt x="159" y="176"/>
                    <a:pt x="156" y="177"/>
                    <a:pt x="155" y="179"/>
                  </a:cubicBezTo>
                  <a:cubicBezTo>
                    <a:pt x="153" y="181"/>
                    <a:pt x="154" y="183"/>
                    <a:pt x="154" y="186"/>
                  </a:cubicBezTo>
                  <a:cubicBezTo>
                    <a:pt x="154" y="188"/>
                    <a:pt x="154" y="190"/>
                    <a:pt x="153" y="193"/>
                  </a:cubicBezTo>
                  <a:cubicBezTo>
                    <a:pt x="152" y="194"/>
                    <a:pt x="151" y="195"/>
                    <a:pt x="151" y="197"/>
                  </a:cubicBezTo>
                  <a:cubicBezTo>
                    <a:pt x="151" y="199"/>
                    <a:pt x="152" y="200"/>
                    <a:pt x="153" y="202"/>
                  </a:cubicBezTo>
                  <a:cubicBezTo>
                    <a:pt x="153" y="202"/>
                    <a:pt x="153" y="202"/>
                    <a:pt x="153" y="202"/>
                  </a:cubicBezTo>
                  <a:cubicBezTo>
                    <a:pt x="152" y="208"/>
                    <a:pt x="148" y="210"/>
                    <a:pt x="148" y="215"/>
                  </a:cubicBezTo>
                  <a:cubicBezTo>
                    <a:pt x="148" y="217"/>
                    <a:pt x="150" y="218"/>
                    <a:pt x="150" y="220"/>
                  </a:cubicBezTo>
                  <a:cubicBezTo>
                    <a:pt x="151" y="223"/>
                    <a:pt x="150" y="226"/>
                    <a:pt x="152" y="229"/>
                  </a:cubicBezTo>
                  <a:cubicBezTo>
                    <a:pt x="152" y="230"/>
                    <a:pt x="154" y="230"/>
                    <a:pt x="155" y="231"/>
                  </a:cubicBezTo>
                  <a:cubicBezTo>
                    <a:pt x="158" y="233"/>
                    <a:pt x="160" y="235"/>
                    <a:pt x="161" y="238"/>
                  </a:cubicBezTo>
                  <a:cubicBezTo>
                    <a:pt x="162" y="242"/>
                    <a:pt x="162" y="245"/>
                    <a:pt x="164" y="248"/>
                  </a:cubicBezTo>
                  <a:cubicBezTo>
                    <a:pt x="166" y="253"/>
                    <a:pt x="170" y="255"/>
                    <a:pt x="170" y="261"/>
                  </a:cubicBezTo>
                  <a:cubicBezTo>
                    <a:pt x="170" y="263"/>
                    <a:pt x="170" y="265"/>
                    <a:pt x="170" y="267"/>
                  </a:cubicBezTo>
                  <a:cubicBezTo>
                    <a:pt x="170" y="268"/>
                    <a:pt x="172" y="269"/>
                    <a:pt x="173" y="269"/>
                  </a:cubicBezTo>
                  <a:cubicBezTo>
                    <a:pt x="175" y="271"/>
                    <a:pt x="177" y="273"/>
                    <a:pt x="179" y="274"/>
                  </a:cubicBezTo>
                  <a:cubicBezTo>
                    <a:pt x="182" y="276"/>
                    <a:pt x="184" y="278"/>
                    <a:pt x="184" y="281"/>
                  </a:cubicBezTo>
                  <a:cubicBezTo>
                    <a:pt x="184" y="283"/>
                    <a:pt x="183" y="284"/>
                    <a:pt x="183" y="286"/>
                  </a:cubicBezTo>
                  <a:cubicBezTo>
                    <a:pt x="183" y="288"/>
                    <a:pt x="183" y="288"/>
                    <a:pt x="183" y="290"/>
                  </a:cubicBezTo>
                  <a:cubicBezTo>
                    <a:pt x="183" y="292"/>
                    <a:pt x="181" y="292"/>
                    <a:pt x="181" y="295"/>
                  </a:cubicBezTo>
                  <a:cubicBezTo>
                    <a:pt x="181" y="305"/>
                    <a:pt x="181" y="305"/>
                    <a:pt x="181" y="305"/>
                  </a:cubicBezTo>
                  <a:cubicBezTo>
                    <a:pt x="181" y="307"/>
                    <a:pt x="182" y="308"/>
                    <a:pt x="183" y="310"/>
                  </a:cubicBezTo>
                  <a:cubicBezTo>
                    <a:pt x="184" y="312"/>
                    <a:pt x="185" y="314"/>
                    <a:pt x="186" y="317"/>
                  </a:cubicBezTo>
                  <a:cubicBezTo>
                    <a:pt x="187" y="319"/>
                    <a:pt x="189" y="320"/>
                    <a:pt x="189" y="322"/>
                  </a:cubicBezTo>
                  <a:cubicBezTo>
                    <a:pt x="189" y="325"/>
                    <a:pt x="188" y="327"/>
                    <a:pt x="188" y="329"/>
                  </a:cubicBezTo>
                  <a:cubicBezTo>
                    <a:pt x="188" y="331"/>
                    <a:pt x="192" y="336"/>
                    <a:pt x="192" y="338"/>
                  </a:cubicBezTo>
                  <a:cubicBezTo>
                    <a:pt x="192" y="338"/>
                    <a:pt x="192" y="338"/>
                    <a:pt x="192" y="338"/>
                  </a:cubicBezTo>
                  <a:cubicBezTo>
                    <a:pt x="189" y="338"/>
                    <a:pt x="185" y="339"/>
                    <a:pt x="182" y="340"/>
                  </a:cubicBezTo>
                  <a:cubicBezTo>
                    <a:pt x="180" y="341"/>
                    <a:pt x="179" y="341"/>
                    <a:pt x="177" y="343"/>
                  </a:cubicBezTo>
                  <a:cubicBezTo>
                    <a:pt x="175" y="344"/>
                    <a:pt x="175" y="347"/>
                    <a:pt x="172" y="347"/>
                  </a:cubicBezTo>
                  <a:cubicBezTo>
                    <a:pt x="170" y="347"/>
                    <a:pt x="168" y="345"/>
                    <a:pt x="166" y="343"/>
                  </a:cubicBezTo>
                  <a:cubicBezTo>
                    <a:pt x="164" y="341"/>
                    <a:pt x="163" y="340"/>
                    <a:pt x="161" y="337"/>
                  </a:cubicBezTo>
                  <a:cubicBezTo>
                    <a:pt x="159" y="334"/>
                    <a:pt x="156" y="333"/>
                    <a:pt x="153" y="331"/>
                  </a:cubicBezTo>
                  <a:cubicBezTo>
                    <a:pt x="150" y="329"/>
                    <a:pt x="149" y="327"/>
                    <a:pt x="147" y="325"/>
                  </a:cubicBezTo>
                  <a:cubicBezTo>
                    <a:pt x="146" y="325"/>
                    <a:pt x="146" y="326"/>
                    <a:pt x="145" y="326"/>
                  </a:cubicBezTo>
                  <a:cubicBezTo>
                    <a:pt x="145" y="330"/>
                    <a:pt x="144" y="333"/>
                    <a:pt x="144" y="337"/>
                  </a:cubicBezTo>
                  <a:cubicBezTo>
                    <a:pt x="144" y="340"/>
                    <a:pt x="144" y="346"/>
                    <a:pt x="141" y="346"/>
                  </a:cubicBezTo>
                  <a:cubicBezTo>
                    <a:pt x="136" y="346"/>
                    <a:pt x="134" y="344"/>
                    <a:pt x="131" y="341"/>
                  </a:cubicBezTo>
                  <a:cubicBezTo>
                    <a:pt x="130" y="340"/>
                    <a:pt x="130" y="340"/>
                    <a:pt x="129" y="339"/>
                  </a:cubicBezTo>
                  <a:cubicBezTo>
                    <a:pt x="128" y="338"/>
                    <a:pt x="126" y="339"/>
                    <a:pt x="124" y="338"/>
                  </a:cubicBezTo>
                  <a:cubicBezTo>
                    <a:pt x="122" y="337"/>
                    <a:pt x="121" y="336"/>
                    <a:pt x="119" y="336"/>
                  </a:cubicBezTo>
                  <a:cubicBezTo>
                    <a:pt x="115" y="335"/>
                    <a:pt x="113" y="332"/>
                    <a:pt x="108" y="332"/>
                  </a:cubicBezTo>
                  <a:cubicBezTo>
                    <a:pt x="106" y="332"/>
                    <a:pt x="104" y="331"/>
                    <a:pt x="103" y="330"/>
                  </a:cubicBezTo>
                  <a:cubicBezTo>
                    <a:pt x="101" y="329"/>
                    <a:pt x="100" y="326"/>
                    <a:pt x="97" y="326"/>
                  </a:cubicBezTo>
                  <a:cubicBezTo>
                    <a:pt x="94" y="326"/>
                    <a:pt x="93" y="328"/>
                    <a:pt x="92" y="330"/>
                  </a:cubicBezTo>
                  <a:cubicBezTo>
                    <a:pt x="90" y="329"/>
                    <a:pt x="90" y="329"/>
                    <a:pt x="90" y="329"/>
                  </a:cubicBezTo>
                  <a:cubicBezTo>
                    <a:pt x="90" y="326"/>
                    <a:pt x="90" y="324"/>
                    <a:pt x="90" y="320"/>
                  </a:cubicBezTo>
                  <a:cubicBezTo>
                    <a:pt x="87" y="320"/>
                    <a:pt x="85" y="321"/>
                    <a:pt x="82" y="320"/>
                  </a:cubicBezTo>
                  <a:cubicBezTo>
                    <a:pt x="79" y="319"/>
                    <a:pt x="77" y="318"/>
                    <a:pt x="73" y="318"/>
                  </a:cubicBezTo>
                  <a:cubicBezTo>
                    <a:pt x="71" y="318"/>
                    <a:pt x="69" y="318"/>
                    <a:pt x="67" y="318"/>
                  </a:cubicBezTo>
                  <a:cubicBezTo>
                    <a:pt x="67" y="318"/>
                    <a:pt x="67" y="318"/>
                    <a:pt x="67" y="318"/>
                  </a:cubicBezTo>
                  <a:cubicBezTo>
                    <a:pt x="64" y="318"/>
                    <a:pt x="64" y="318"/>
                    <a:pt x="64" y="318"/>
                  </a:cubicBezTo>
                  <a:cubicBezTo>
                    <a:pt x="62" y="318"/>
                    <a:pt x="61" y="320"/>
                    <a:pt x="59" y="320"/>
                  </a:cubicBezTo>
                  <a:cubicBezTo>
                    <a:pt x="56" y="320"/>
                    <a:pt x="57" y="315"/>
                    <a:pt x="54" y="314"/>
                  </a:cubicBezTo>
                  <a:cubicBezTo>
                    <a:pt x="52" y="314"/>
                    <a:pt x="51" y="314"/>
                    <a:pt x="49" y="314"/>
                  </a:cubicBezTo>
                  <a:cubicBezTo>
                    <a:pt x="49" y="312"/>
                    <a:pt x="49" y="312"/>
                    <a:pt x="49" y="312"/>
                  </a:cubicBezTo>
                  <a:cubicBezTo>
                    <a:pt x="51" y="303"/>
                    <a:pt x="51" y="303"/>
                    <a:pt x="51" y="303"/>
                  </a:cubicBezTo>
                  <a:cubicBezTo>
                    <a:pt x="51" y="301"/>
                    <a:pt x="50" y="301"/>
                    <a:pt x="50" y="299"/>
                  </a:cubicBezTo>
                  <a:cubicBezTo>
                    <a:pt x="50" y="298"/>
                    <a:pt x="52" y="298"/>
                    <a:pt x="53" y="298"/>
                  </a:cubicBezTo>
                  <a:cubicBezTo>
                    <a:pt x="56" y="298"/>
                    <a:pt x="58" y="299"/>
                    <a:pt x="60" y="299"/>
                  </a:cubicBezTo>
                  <a:cubicBezTo>
                    <a:pt x="65" y="299"/>
                    <a:pt x="68" y="297"/>
                    <a:pt x="72" y="294"/>
                  </a:cubicBezTo>
                  <a:cubicBezTo>
                    <a:pt x="74" y="298"/>
                    <a:pt x="73" y="301"/>
                    <a:pt x="74" y="306"/>
                  </a:cubicBezTo>
                  <a:cubicBezTo>
                    <a:pt x="75" y="303"/>
                    <a:pt x="75" y="302"/>
                    <a:pt x="76" y="299"/>
                  </a:cubicBezTo>
                  <a:cubicBezTo>
                    <a:pt x="76" y="295"/>
                    <a:pt x="76" y="289"/>
                    <a:pt x="72" y="289"/>
                  </a:cubicBezTo>
                  <a:cubicBezTo>
                    <a:pt x="68" y="289"/>
                    <a:pt x="67" y="293"/>
                    <a:pt x="63" y="293"/>
                  </a:cubicBezTo>
                  <a:cubicBezTo>
                    <a:pt x="62" y="293"/>
                    <a:pt x="62" y="291"/>
                    <a:pt x="62" y="290"/>
                  </a:cubicBezTo>
                  <a:cubicBezTo>
                    <a:pt x="62" y="288"/>
                    <a:pt x="62" y="286"/>
                    <a:pt x="62" y="284"/>
                  </a:cubicBezTo>
                  <a:cubicBezTo>
                    <a:pt x="60" y="280"/>
                    <a:pt x="58" y="279"/>
                    <a:pt x="55" y="276"/>
                  </a:cubicBezTo>
                  <a:cubicBezTo>
                    <a:pt x="52" y="273"/>
                    <a:pt x="50" y="271"/>
                    <a:pt x="46" y="271"/>
                  </a:cubicBezTo>
                  <a:cubicBezTo>
                    <a:pt x="42" y="270"/>
                    <a:pt x="36" y="272"/>
                    <a:pt x="36" y="268"/>
                  </a:cubicBezTo>
                  <a:cubicBezTo>
                    <a:pt x="36" y="263"/>
                    <a:pt x="41" y="262"/>
                    <a:pt x="41" y="257"/>
                  </a:cubicBezTo>
                  <a:cubicBezTo>
                    <a:pt x="41" y="257"/>
                    <a:pt x="41" y="257"/>
                    <a:pt x="41" y="256"/>
                  </a:cubicBezTo>
                  <a:cubicBezTo>
                    <a:pt x="34" y="256"/>
                    <a:pt x="34" y="256"/>
                    <a:pt x="34" y="256"/>
                  </a:cubicBezTo>
                  <a:cubicBezTo>
                    <a:pt x="31" y="255"/>
                    <a:pt x="28" y="255"/>
                    <a:pt x="28" y="252"/>
                  </a:cubicBezTo>
                  <a:cubicBezTo>
                    <a:pt x="28" y="250"/>
                    <a:pt x="30" y="249"/>
                    <a:pt x="30" y="247"/>
                  </a:cubicBezTo>
                  <a:cubicBezTo>
                    <a:pt x="31" y="245"/>
                    <a:pt x="30" y="243"/>
                    <a:pt x="31" y="241"/>
                  </a:cubicBezTo>
                  <a:cubicBezTo>
                    <a:pt x="33" y="237"/>
                    <a:pt x="35" y="236"/>
                    <a:pt x="35" y="232"/>
                  </a:cubicBezTo>
                  <a:cubicBezTo>
                    <a:pt x="35" y="227"/>
                    <a:pt x="35" y="227"/>
                    <a:pt x="35" y="227"/>
                  </a:cubicBezTo>
                  <a:cubicBezTo>
                    <a:pt x="35" y="222"/>
                    <a:pt x="38" y="221"/>
                    <a:pt x="40" y="217"/>
                  </a:cubicBezTo>
                  <a:cubicBezTo>
                    <a:pt x="42" y="213"/>
                    <a:pt x="42" y="211"/>
                    <a:pt x="44" y="208"/>
                  </a:cubicBezTo>
                  <a:cubicBezTo>
                    <a:pt x="42" y="209"/>
                    <a:pt x="41" y="210"/>
                    <a:pt x="38" y="210"/>
                  </a:cubicBezTo>
                  <a:cubicBezTo>
                    <a:pt x="35" y="210"/>
                    <a:pt x="34" y="207"/>
                    <a:pt x="33" y="203"/>
                  </a:cubicBezTo>
                  <a:cubicBezTo>
                    <a:pt x="33" y="199"/>
                    <a:pt x="33" y="197"/>
                    <a:pt x="32" y="193"/>
                  </a:cubicBezTo>
                  <a:cubicBezTo>
                    <a:pt x="32" y="192"/>
                    <a:pt x="32" y="192"/>
                    <a:pt x="32" y="191"/>
                  </a:cubicBezTo>
                  <a:cubicBezTo>
                    <a:pt x="32" y="188"/>
                    <a:pt x="32" y="187"/>
                    <a:pt x="32" y="184"/>
                  </a:cubicBezTo>
                  <a:cubicBezTo>
                    <a:pt x="32" y="182"/>
                    <a:pt x="31" y="181"/>
                    <a:pt x="31" y="180"/>
                  </a:cubicBezTo>
                  <a:cubicBezTo>
                    <a:pt x="31" y="180"/>
                    <a:pt x="32" y="179"/>
                    <a:pt x="32" y="179"/>
                  </a:cubicBezTo>
                  <a:cubicBezTo>
                    <a:pt x="34" y="179"/>
                    <a:pt x="34" y="179"/>
                    <a:pt x="34" y="179"/>
                  </a:cubicBezTo>
                  <a:cubicBezTo>
                    <a:pt x="36" y="179"/>
                    <a:pt x="37" y="180"/>
                    <a:pt x="38" y="180"/>
                  </a:cubicBezTo>
                  <a:cubicBezTo>
                    <a:pt x="39" y="180"/>
                    <a:pt x="39" y="180"/>
                    <a:pt x="39" y="180"/>
                  </a:cubicBezTo>
                  <a:cubicBezTo>
                    <a:pt x="39" y="177"/>
                    <a:pt x="41" y="176"/>
                    <a:pt x="41" y="173"/>
                  </a:cubicBezTo>
                  <a:cubicBezTo>
                    <a:pt x="41" y="171"/>
                    <a:pt x="39" y="171"/>
                    <a:pt x="38" y="171"/>
                  </a:cubicBezTo>
                  <a:cubicBezTo>
                    <a:pt x="35" y="171"/>
                    <a:pt x="34" y="172"/>
                    <a:pt x="32" y="173"/>
                  </a:cubicBezTo>
                  <a:cubicBezTo>
                    <a:pt x="30" y="171"/>
                    <a:pt x="29" y="170"/>
                    <a:pt x="29" y="168"/>
                  </a:cubicBezTo>
                  <a:cubicBezTo>
                    <a:pt x="29" y="168"/>
                    <a:pt x="29" y="168"/>
                    <a:pt x="29" y="168"/>
                  </a:cubicBezTo>
                  <a:cubicBezTo>
                    <a:pt x="38" y="170"/>
                    <a:pt x="38" y="170"/>
                    <a:pt x="38" y="170"/>
                  </a:cubicBezTo>
                  <a:cubicBezTo>
                    <a:pt x="38" y="169"/>
                    <a:pt x="38" y="169"/>
                    <a:pt x="38" y="169"/>
                  </a:cubicBezTo>
                  <a:cubicBezTo>
                    <a:pt x="31" y="165"/>
                    <a:pt x="28" y="161"/>
                    <a:pt x="22" y="156"/>
                  </a:cubicBezTo>
                  <a:cubicBezTo>
                    <a:pt x="19" y="154"/>
                    <a:pt x="18" y="151"/>
                    <a:pt x="14" y="151"/>
                  </a:cubicBezTo>
                  <a:cubicBezTo>
                    <a:pt x="13" y="151"/>
                    <a:pt x="12" y="151"/>
                    <a:pt x="10" y="151"/>
                  </a:cubicBezTo>
                  <a:cubicBezTo>
                    <a:pt x="8" y="151"/>
                    <a:pt x="9" y="148"/>
                    <a:pt x="8" y="146"/>
                  </a:cubicBezTo>
                  <a:cubicBezTo>
                    <a:pt x="7" y="145"/>
                    <a:pt x="6" y="144"/>
                    <a:pt x="5" y="143"/>
                  </a:cubicBezTo>
                  <a:cubicBezTo>
                    <a:pt x="3" y="140"/>
                    <a:pt x="1" y="138"/>
                    <a:pt x="1" y="133"/>
                  </a:cubicBezTo>
                  <a:cubicBezTo>
                    <a:pt x="1" y="129"/>
                    <a:pt x="0" y="126"/>
                    <a:pt x="4" y="123"/>
                  </a:cubicBezTo>
                  <a:cubicBezTo>
                    <a:pt x="5" y="122"/>
                    <a:pt x="6" y="121"/>
                    <a:pt x="7" y="120"/>
                  </a:cubicBezTo>
                  <a:cubicBezTo>
                    <a:pt x="7" y="120"/>
                    <a:pt x="7" y="120"/>
                    <a:pt x="7" y="120"/>
                  </a:cubicBezTo>
                  <a:cubicBezTo>
                    <a:pt x="7" y="120"/>
                    <a:pt x="8" y="120"/>
                    <a:pt x="8" y="121"/>
                  </a:cubicBezTo>
                  <a:cubicBezTo>
                    <a:pt x="9" y="121"/>
                    <a:pt x="9" y="121"/>
                    <a:pt x="10" y="121"/>
                  </a:cubicBezTo>
                  <a:cubicBezTo>
                    <a:pt x="10" y="121"/>
                    <a:pt x="10" y="121"/>
                    <a:pt x="10" y="121"/>
                  </a:cubicBezTo>
                  <a:cubicBezTo>
                    <a:pt x="11" y="121"/>
                    <a:pt x="11" y="121"/>
                    <a:pt x="12" y="121"/>
                  </a:cubicBezTo>
                  <a:cubicBezTo>
                    <a:pt x="12" y="122"/>
                    <a:pt x="13" y="122"/>
                    <a:pt x="13" y="122"/>
                  </a:cubicBezTo>
                  <a:cubicBezTo>
                    <a:pt x="14" y="122"/>
                    <a:pt x="14" y="122"/>
                    <a:pt x="15" y="122"/>
                  </a:cubicBezTo>
                  <a:cubicBezTo>
                    <a:pt x="16" y="122"/>
                    <a:pt x="16" y="122"/>
                    <a:pt x="16" y="122"/>
                  </a:cubicBezTo>
                  <a:cubicBezTo>
                    <a:pt x="18" y="123"/>
                    <a:pt x="18" y="123"/>
                    <a:pt x="18" y="12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2" name="Freeform 12"/>
            <p:cNvSpPr>
              <a:spLocks/>
            </p:cNvSpPr>
            <p:nvPr/>
          </p:nvSpPr>
          <p:spPr bwMode="auto">
            <a:xfrm>
              <a:off x="2988856" y="3993309"/>
              <a:ext cx="460454" cy="416410"/>
            </a:xfrm>
            <a:custGeom>
              <a:avLst/>
              <a:gdLst/>
              <a:ahLst/>
              <a:cxnLst>
                <a:cxn ang="0">
                  <a:pos x="39" y="135"/>
                </a:cxn>
                <a:cxn ang="0">
                  <a:pos x="51" y="127"/>
                </a:cxn>
                <a:cxn ang="0">
                  <a:pos x="58" y="121"/>
                </a:cxn>
                <a:cxn ang="0">
                  <a:pos x="65" y="118"/>
                </a:cxn>
                <a:cxn ang="0">
                  <a:pos x="69" y="119"/>
                </a:cxn>
                <a:cxn ang="0">
                  <a:pos x="77" y="119"/>
                </a:cxn>
                <a:cxn ang="0">
                  <a:pos x="85" y="117"/>
                </a:cxn>
                <a:cxn ang="0">
                  <a:pos x="97" y="117"/>
                </a:cxn>
                <a:cxn ang="0">
                  <a:pos x="105" y="116"/>
                </a:cxn>
                <a:cxn ang="0">
                  <a:pos x="119" y="126"/>
                </a:cxn>
                <a:cxn ang="0">
                  <a:pos x="127" y="131"/>
                </a:cxn>
                <a:cxn ang="0">
                  <a:pos x="127" y="131"/>
                </a:cxn>
                <a:cxn ang="0">
                  <a:pos x="135" y="128"/>
                </a:cxn>
                <a:cxn ang="0">
                  <a:pos x="137" y="121"/>
                </a:cxn>
                <a:cxn ang="0">
                  <a:pos x="137" y="112"/>
                </a:cxn>
                <a:cxn ang="0">
                  <a:pos x="138" y="94"/>
                </a:cxn>
                <a:cxn ang="0">
                  <a:pos x="141" y="87"/>
                </a:cxn>
                <a:cxn ang="0">
                  <a:pos x="150" y="65"/>
                </a:cxn>
                <a:cxn ang="0">
                  <a:pos x="150" y="65"/>
                </a:cxn>
                <a:cxn ang="0">
                  <a:pos x="147" y="58"/>
                </a:cxn>
                <a:cxn ang="0">
                  <a:pos x="144" y="55"/>
                </a:cxn>
                <a:cxn ang="0">
                  <a:pos x="126" y="45"/>
                </a:cxn>
                <a:cxn ang="0">
                  <a:pos x="117" y="39"/>
                </a:cxn>
                <a:cxn ang="0">
                  <a:pos x="109" y="33"/>
                </a:cxn>
                <a:cxn ang="0">
                  <a:pos x="95" y="21"/>
                </a:cxn>
                <a:cxn ang="0">
                  <a:pos x="79" y="16"/>
                </a:cxn>
                <a:cxn ang="0">
                  <a:pos x="64" y="11"/>
                </a:cxn>
                <a:cxn ang="0">
                  <a:pos x="52" y="9"/>
                </a:cxn>
                <a:cxn ang="0">
                  <a:pos x="43" y="3"/>
                </a:cxn>
                <a:cxn ang="0">
                  <a:pos x="32" y="0"/>
                </a:cxn>
                <a:cxn ang="0">
                  <a:pos x="32" y="0"/>
                </a:cxn>
                <a:cxn ang="0">
                  <a:pos x="32" y="5"/>
                </a:cxn>
                <a:cxn ang="0">
                  <a:pos x="33" y="10"/>
                </a:cxn>
                <a:cxn ang="0">
                  <a:pos x="33" y="17"/>
                </a:cxn>
                <a:cxn ang="0">
                  <a:pos x="35" y="31"/>
                </a:cxn>
                <a:cxn ang="0">
                  <a:pos x="32" y="44"/>
                </a:cxn>
                <a:cxn ang="0">
                  <a:pos x="25" y="56"/>
                </a:cxn>
                <a:cxn ang="0">
                  <a:pos x="5" y="61"/>
                </a:cxn>
                <a:cxn ang="0">
                  <a:pos x="9" y="75"/>
                </a:cxn>
                <a:cxn ang="0">
                  <a:pos x="6" y="85"/>
                </a:cxn>
                <a:cxn ang="0">
                  <a:pos x="3" y="88"/>
                </a:cxn>
                <a:cxn ang="0">
                  <a:pos x="0" y="98"/>
                </a:cxn>
                <a:cxn ang="0">
                  <a:pos x="0" y="98"/>
                </a:cxn>
                <a:cxn ang="0">
                  <a:pos x="2" y="98"/>
                </a:cxn>
                <a:cxn ang="0">
                  <a:pos x="8" y="102"/>
                </a:cxn>
                <a:cxn ang="0">
                  <a:pos x="13" y="107"/>
                </a:cxn>
                <a:cxn ang="0">
                  <a:pos x="11" y="110"/>
                </a:cxn>
                <a:cxn ang="0">
                  <a:pos x="19" y="121"/>
                </a:cxn>
                <a:cxn ang="0">
                  <a:pos x="22" y="127"/>
                </a:cxn>
                <a:cxn ang="0">
                  <a:pos x="24" y="131"/>
                </a:cxn>
                <a:cxn ang="0">
                  <a:pos x="29" y="130"/>
                </a:cxn>
                <a:cxn ang="0">
                  <a:pos x="38" y="134"/>
                </a:cxn>
                <a:cxn ang="0">
                  <a:pos x="39" y="135"/>
                </a:cxn>
              </a:cxnLst>
              <a:rect l="0" t="0" r="r" b="b"/>
              <a:pathLst>
                <a:path w="150" h="135">
                  <a:moveTo>
                    <a:pt x="39" y="135"/>
                  </a:moveTo>
                  <a:cubicBezTo>
                    <a:pt x="44" y="132"/>
                    <a:pt x="47" y="129"/>
                    <a:pt x="51" y="127"/>
                  </a:cubicBezTo>
                  <a:cubicBezTo>
                    <a:pt x="55" y="125"/>
                    <a:pt x="55" y="122"/>
                    <a:pt x="58" y="121"/>
                  </a:cubicBezTo>
                  <a:cubicBezTo>
                    <a:pt x="61" y="119"/>
                    <a:pt x="63" y="119"/>
                    <a:pt x="65" y="118"/>
                  </a:cubicBezTo>
                  <a:cubicBezTo>
                    <a:pt x="69" y="119"/>
                    <a:pt x="69" y="119"/>
                    <a:pt x="69" y="119"/>
                  </a:cubicBezTo>
                  <a:cubicBezTo>
                    <a:pt x="77" y="119"/>
                    <a:pt x="77" y="119"/>
                    <a:pt x="77" y="119"/>
                  </a:cubicBezTo>
                  <a:cubicBezTo>
                    <a:pt x="85" y="117"/>
                    <a:pt x="85" y="117"/>
                    <a:pt x="85" y="117"/>
                  </a:cubicBezTo>
                  <a:cubicBezTo>
                    <a:pt x="97" y="117"/>
                    <a:pt x="97" y="117"/>
                    <a:pt x="97" y="117"/>
                  </a:cubicBezTo>
                  <a:cubicBezTo>
                    <a:pt x="100" y="117"/>
                    <a:pt x="102" y="116"/>
                    <a:pt x="105" y="116"/>
                  </a:cubicBezTo>
                  <a:cubicBezTo>
                    <a:pt x="111" y="116"/>
                    <a:pt x="114" y="121"/>
                    <a:pt x="119" y="126"/>
                  </a:cubicBezTo>
                  <a:cubicBezTo>
                    <a:pt x="122" y="128"/>
                    <a:pt x="124" y="130"/>
                    <a:pt x="127" y="131"/>
                  </a:cubicBezTo>
                  <a:cubicBezTo>
                    <a:pt x="127" y="131"/>
                    <a:pt x="127" y="131"/>
                    <a:pt x="127" y="131"/>
                  </a:cubicBezTo>
                  <a:cubicBezTo>
                    <a:pt x="130" y="130"/>
                    <a:pt x="132" y="130"/>
                    <a:pt x="135" y="128"/>
                  </a:cubicBezTo>
                  <a:cubicBezTo>
                    <a:pt x="136" y="126"/>
                    <a:pt x="137" y="124"/>
                    <a:pt x="137" y="121"/>
                  </a:cubicBezTo>
                  <a:cubicBezTo>
                    <a:pt x="137" y="112"/>
                    <a:pt x="137" y="112"/>
                    <a:pt x="137" y="112"/>
                  </a:cubicBezTo>
                  <a:cubicBezTo>
                    <a:pt x="137" y="105"/>
                    <a:pt x="136" y="101"/>
                    <a:pt x="138" y="94"/>
                  </a:cubicBezTo>
                  <a:cubicBezTo>
                    <a:pt x="139" y="91"/>
                    <a:pt x="140" y="90"/>
                    <a:pt x="141" y="87"/>
                  </a:cubicBezTo>
                  <a:cubicBezTo>
                    <a:pt x="145" y="78"/>
                    <a:pt x="148" y="74"/>
                    <a:pt x="150" y="65"/>
                  </a:cubicBezTo>
                  <a:cubicBezTo>
                    <a:pt x="150" y="65"/>
                    <a:pt x="150" y="65"/>
                    <a:pt x="150" y="65"/>
                  </a:cubicBezTo>
                  <a:cubicBezTo>
                    <a:pt x="149" y="62"/>
                    <a:pt x="148" y="61"/>
                    <a:pt x="147" y="58"/>
                  </a:cubicBezTo>
                  <a:cubicBezTo>
                    <a:pt x="146" y="57"/>
                    <a:pt x="146" y="56"/>
                    <a:pt x="144" y="55"/>
                  </a:cubicBezTo>
                  <a:cubicBezTo>
                    <a:pt x="137" y="51"/>
                    <a:pt x="132" y="50"/>
                    <a:pt x="126" y="45"/>
                  </a:cubicBezTo>
                  <a:cubicBezTo>
                    <a:pt x="123" y="42"/>
                    <a:pt x="120" y="42"/>
                    <a:pt x="117" y="39"/>
                  </a:cubicBezTo>
                  <a:cubicBezTo>
                    <a:pt x="113" y="37"/>
                    <a:pt x="112" y="35"/>
                    <a:pt x="109" y="33"/>
                  </a:cubicBezTo>
                  <a:cubicBezTo>
                    <a:pt x="103" y="28"/>
                    <a:pt x="101" y="25"/>
                    <a:pt x="95" y="21"/>
                  </a:cubicBezTo>
                  <a:cubicBezTo>
                    <a:pt x="89" y="18"/>
                    <a:pt x="85" y="18"/>
                    <a:pt x="79" y="16"/>
                  </a:cubicBezTo>
                  <a:cubicBezTo>
                    <a:pt x="73" y="14"/>
                    <a:pt x="70" y="12"/>
                    <a:pt x="64" y="11"/>
                  </a:cubicBezTo>
                  <a:cubicBezTo>
                    <a:pt x="59" y="11"/>
                    <a:pt x="56" y="11"/>
                    <a:pt x="52" y="9"/>
                  </a:cubicBezTo>
                  <a:cubicBezTo>
                    <a:pt x="48" y="7"/>
                    <a:pt x="47" y="5"/>
                    <a:pt x="43" y="3"/>
                  </a:cubicBezTo>
                  <a:cubicBezTo>
                    <a:pt x="40" y="2"/>
                    <a:pt x="36" y="2"/>
                    <a:pt x="32" y="0"/>
                  </a:cubicBezTo>
                  <a:cubicBezTo>
                    <a:pt x="32" y="0"/>
                    <a:pt x="32" y="0"/>
                    <a:pt x="32" y="0"/>
                  </a:cubicBezTo>
                  <a:cubicBezTo>
                    <a:pt x="32" y="2"/>
                    <a:pt x="32" y="3"/>
                    <a:pt x="32" y="5"/>
                  </a:cubicBezTo>
                  <a:cubicBezTo>
                    <a:pt x="32" y="7"/>
                    <a:pt x="33" y="8"/>
                    <a:pt x="33" y="10"/>
                  </a:cubicBezTo>
                  <a:cubicBezTo>
                    <a:pt x="33" y="13"/>
                    <a:pt x="33" y="15"/>
                    <a:pt x="33" y="17"/>
                  </a:cubicBezTo>
                  <a:cubicBezTo>
                    <a:pt x="34" y="23"/>
                    <a:pt x="35" y="25"/>
                    <a:pt x="35" y="31"/>
                  </a:cubicBezTo>
                  <a:cubicBezTo>
                    <a:pt x="35" y="36"/>
                    <a:pt x="34" y="39"/>
                    <a:pt x="32" y="44"/>
                  </a:cubicBezTo>
                  <a:cubicBezTo>
                    <a:pt x="30" y="49"/>
                    <a:pt x="30" y="53"/>
                    <a:pt x="25" y="56"/>
                  </a:cubicBezTo>
                  <a:cubicBezTo>
                    <a:pt x="19" y="61"/>
                    <a:pt x="13" y="62"/>
                    <a:pt x="5" y="61"/>
                  </a:cubicBezTo>
                  <a:cubicBezTo>
                    <a:pt x="7" y="66"/>
                    <a:pt x="9" y="69"/>
                    <a:pt x="9" y="75"/>
                  </a:cubicBezTo>
                  <a:cubicBezTo>
                    <a:pt x="9" y="79"/>
                    <a:pt x="8" y="81"/>
                    <a:pt x="6" y="85"/>
                  </a:cubicBezTo>
                  <a:cubicBezTo>
                    <a:pt x="5" y="86"/>
                    <a:pt x="4" y="87"/>
                    <a:pt x="3" y="88"/>
                  </a:cubicBezTo>
                  <a:cubicBezTo>
                    <a:pt x="1" y="92"/>
                    <a:pt x="0" y="94"/>
                    <a:pt x="0" y="98"/>
                  </a:cubicBezTo>
                  <a:cubicBezTo>
                    <a:pt x="0" y="98"/>
                    <a:pt x="0" y="98"/>
                    <a:pt x="0" y="98"/>
                  </a:cubicBezTo>
                  <a:cubicBezTo>
                    <a:pt x="1" y="98"/>
                    <a:pt x="1" y="98"/>
                    <a:pt x="2" y="98"/>
                  </a:cubicBezTo>
                  <a:cubicBezTo>
                    <a:pt x="5" y="98"/>
                    <a:pt x="6" y="100"/>
                    <a:pt x="8" y="102"/>
                  </a:cubicBezTo>
                  <a:cubicBezTo>
                    <a:pt x="10" y="104"/>
                    <a:pt x="13" y="104"/>
                    <a:pt x="13" y="107"/>
                  </a:cubicBezTo>
                  <a:cubicBezTo>
                    <a:pt x="13" y="108"/>
                    <a:pt x="11" y="109"/>
                    <a:pt x="11" y="110"/>
                  </a:cubicBezTo>
                  <a:cubicBezTo>
                    <a:pt x="11" y="115"/>
                    <a:pt x="17" y="116"/>
                    <a:pt x="19" y="121"/>
                  </a:cubicBezTo>
                  <a:cubicBezTo>
                    <a:pt x="20" y="123"/>
                    <a:pt x="21" y="125"/>
                    <a:pt x="22" y="127"/>
                  </a:cubicBezTo>
                  <a:cubicBezTo>
                    <a:pt x="22" y="129"/>
                    <a:pt x="22" y="131"/>
                    <a:pt x="24" y="131"/>
                  </a:cubicBezTo>
                  <a:cubicBezTo>
                    <a:pt x="26" y="131"/>
                    <a:pt x="27" y="130"/>
                    <a:pt x="29" y="130"/>
                  </a:cubicBezTo>
                  <a:cubicBezTo>
                    <a:pt x="33" y="130"/>
                    <a:pt x="35" y="132"/>
                    <a:pt x="38" y="134"/>
                  </a:cubicBezTo>
                  <a:cubicBezTo>
                    <a:pt x="38" y="134"/>
                    <a:pt x="39" y="135"/>
                    <a:pt x="39" y="13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3" name="Freeform 13"/>
            <p:cNvSpPr>
              <a:spLocks/>
            </p:cNvSpPr>
            <p:nvPr/>
          </p:nvSpPr>
          <p:spPr bwMode="auto">
            <a:xfrm>
              <a:off x="3108974" y="4351662"/>
              <a:ext cx="270267" cy="196193"/>
            </a:xfrm>
            <a:custGeom>
              <a:avLst/>
              <a:gdLst/>
              <a:ahLst/>
              <a:cxnLst>
                <a:cxn ang="0">
                  <a:pos x="88" y="15"/>
                </a:cxn>
                <a:cxn ang="0">
                  <a:pos x="83" y="25"/>
                </a:cxn>
                <a:cxn ang="0">
                  <a:pos x="81" y="30"/>
                </a:cxn>
                <a:cxn ang="0">
                  <a:pos x="80" y="35"/>
                </a:cxn>
                <a:cxn ang="0">
                  <a:pos x="77" y="44"/>
                </a:cxn>
                <a:cxn ang="0">
                  <a:pos x="77" y="47"/>
                </a:cxn>
                <a:cxn ang="0">
                  <a:pos x="82" y="49"/>
                </a:cxn>
                <a:cxn ang="0">
                  <a:pos x="84" y="52"/>
                </a:cxn>
                <a:cxn ang="0">
                  <a:pos x="85" y="55"/>
                </a:cxn>
                <a:cxn ang="0">
                  <a:pos x="83" y="57"/>
                </a:cxn>
                <a:cxn ang="0">
                  <a:pos x="78" y="58"/>
                </a:cxn>
                <a:cxn ang="0">
                  <a:pos x="76" y="64"/>
                </a:cxn>
                <a:cxn ang="0">
                  <a:pos x="76" y="64"/>
                </a:cxn>
                <a:cxn ang="0">
                  <a:pos x="71" y="63"/>
                </a:cxn>
                <a:cxn ang="0">
                  <a:pos x="57" y="58"/>
                </a:cxn>
                <a:cxn ang="0">
                  <a:pos x="37" y="49"/>
                </a:cxn>
                <a:cxn ang="0">
                  <a:pos x="21" y="38"/>
                </a:cxn>
                <a:cxn ang="0">
                  <a:pos x="13" y="28"/>
                </a:cxn>
                <a:cxn ang="0">
                  <a:pos x="6" y="22"/>
                </a:cxn>
                <a:cxn ang="0">
                  <a:pos x="0" y="19"/>
                </a:cxn>
                <a:cxn ang="0">
                  <a:pos x="0" y="19"/>
                </a:cxn>
                <a:cxn ang="0">
                  <a:pos x="12" y="11"/>
                </a:cxn>
                <a:cxn ang="0">
                  <a:pos x="19" y="5"/>
                </a:cxn>
                <a:cxn ang="0">
                  <a:pos x="26" y="2"/>
                </a:cxn>
                <a:cxn ang="0">
                  <a:pos x="30" y="3"/>
                </a:cxn>
                <a:cxn ang="0">
                  <a:pos x="38" y="3"/>
                </a:cxn>
                <a:cxn ang="0">
                  <a:pos x="46" y="1"/>
                </a:cxn>
                <a:cxn ang="0">
                  <a:pos x="58" y="1"/>
                </a:cxn>
                <a:cxn ang="0">
                  <a:pos x="66" y="0"/>
                </a:cxn>
                <a:cxn ang="0">
                  <a:pos x="80" y="10"/>
                </a:cxn>
                <a:cxn ang="0">
                  <a:pos x="88" y="15"/>
                </a:cxn>
              </a:cxnLst>
              <a:rect l="0" t="0" r="r" b="b"/>
              <a:pathLst>
                <a:path w="88" h="64">
                  <a:moveTo>
                    <a:pt x="88" y="15"/>
                  </a:moveTo>
                  <a:cubicBezTo>
                    <a:pt x="85" y="18"/>
                    <a:pt x="85" y="21"/>
                    <a:pt x="83" y="25"/>
                  </a:cubicBezTo>
                  <a:cubicBezTo>
                    <a:pt x="83" y="27"/>
                    <a:pt x="82" y="28"/>
                    <a:pt x="81" y="30"/>
                  </a:cubicBezTo>
                  <a:cubicBezTo>
                    <a:pt x="81" y="32"/>
                    <a:pt x="81" y="33"/>
                    <a:pt x="80" y="35"/>
                  </a:cubicBezTo>
                  <a:cubicBezTo>
                    <a:pt x="79" y="38"/>
                    <a:pt x="77" y="40"/>
                    <a:pt x="77" y="44"/>
                  </a:cubicBezTo>
                  <a:cubicBezTo>
                    <a:pt x="77" y="45"/>
                    <a:pt x="76" y="46"/>
                    <a:pt x="77" y="47"/>
                  </a:cubicBezTo>
                  <a:cubicBezTo>
                    <a:pt x="79" y="48"/>
                    <a:pt x="81" y="47"/>
                    <a:pt x="82" y="49"/>
                  </a:cubicBezTo>
                  <a:cubicBezTo>
                    <a:pt x="83" y="49"/>
                    <a:pt x="83" y="51"/>
                    <a:pt x="84" y="52"/>
                  </a:cubicBezTo>
                  <a:cubicBezTo>
                    <a:pt x="84" y="53"/>
                    <a:pt x="85" y="54"/>
                    <a:pt x="85" y="55"/>
                  </a:cubicBezTo>
                  <a:cubicBezTo>
                    <a:pt x="85" y="56"/>
                    <a:pt x="84" y="56"/>
                    <a:pt x="83" y="57"/>
                  </a:cubicBezTo>
                  <a:cubicBezTo>
                    <a:pt x="82" y="58"/>
                    <a:pt x="80" y="57"/>
                    <a:pt x="78" y="58"/>
                  </a:cubicBezTo>
                  <a:cubicBezTo>
                    <a:pt x="77" y="60"/>
                    <a:pt x="77" y="62"/>
                    <a:pt x="76" y="64"/>
                  </a:cubicBezTo>
                  <a:cubicBezTo>
                    <a:pt x="76" y="64"/>
                    <a:pt x="76" y="64"/>
                    <a:pt x="76" y="64"/>
                  </a:cubicBezTo>
                  <a:cubicBezTo>
                    <a:pt x="75" y="64"/>
                    <a:pt x="73" y="63"/>
                    <a:pt x="71" y="63"/>
                  </a:cubicBezTo>
                  <a:cubicBezTo>
                    <a:pt x="65" y="62"/>
                    <a:pt x="63" y="60"/>
                    <a:pt x="57" y="58"/>
                  </a:cubicBezTo>
                  <a:cubicBezTo>
                    <a:pt x="49" y="56"/>
                    <a:pt x="44" y="53"/>
                    <a:pt x="37" y="49"/>
                  </a:cubicBezTo>
                  <a:cubicBezTo>
                    <a:pt x="30" y="45"/>
                    <a:pt x="26" y="44"/>
                    <a:pt x="21" y="38"/>
                  </a:cubicBezTo>
                  <a:cubicBezTo>
                    <a:pt x="18" y="34"/>
                    <a:pt x="16" y="32"/>
                    <a:pt x="13" y="28"/>
                  </a:cubicBezTo>
                  <a:cubicBezTo>
                    <a:pt x="9" y="27"/>
                    <a:pt x="8" y="24"/>
                    <a:pt x="6" y="22"/>
                  </a:cubicBezTo>
                  <a:cubicBezTo>
                    <a:pt x="4" y="20"/>
                    <a:pt x="2" y="20"/>
                    <a:pt x="0" y="19"/>
                  </a:cubicBezTo>
                  <a:cubicBezTo>
                    <a:pt x="0" y="19"/>
                    <a:pt x="0" y="19"/>
                    <a:pt x="0" y="19"/>
                  </a:cubicBezTo>
                  <a:cubicBezTo>
                    <a:pt x="5" y="16"/>
                    <a:pt x="8" y="13"/>
                    <a:pt x="12" y="11"/>
                  </a:cubicBezTo>
                  <a:cubicBezTo>
                    <a:pt x="16" y="9"/>
                    <a:pt x="16" y="6"/>
                    <a:pt x="19" y="5"/>
                  </a:cubicBezTo>
                  <a:cubicBezTo>
                    <a:pt x="22" y="3"/>
                    <a:pt x="24" y="3"/>
                    <a:pt x="26" y="2"/>
                  </a:cubicBezTo>
                  <a:cubicBezTo>
                    <a:pt x="30" y="3"/>
                    <a:pt x="30" y="3"/>
                    <a:pt x="30" y="3"/>
                  </a:cubicBezTo>
                  <a:cubicBezTo>
                    <a:pt x="38" y="3"/>
                    <a:pt x="38" y="3"/>
                    <a:pt x="38" y="3"/>
                  </a:cubicBezTo>
                  <a:cubicBezTo>
                    <a:pt x="46" y="1"/>
                    <a:pt x="46" y="1"/>
                    <a:pt x="46" y="1"/>
                  </a:cubicBezTo>
                  <a:cubicBezTo>
                    <a:pt x="58" y="1"/>
                    <a:pt x="58" y="1"/>
                    <a:pt x="58" y="1"/>
                  </a:cubicBezTo>
                  <a:cubicBezTo>
                    <a:pt x="61" y="1"/>
                    <a:pt x="63" y="0"/>
                    <a:pt x="66" y="0"/>
                  </a:cubicBezTo>
                  <a:cubicBezTo>
                    <a:pt x="72" y="0"/>
                    <a:pt x="75" y="5"/>
                    <a:pt x="80" y="10"/>
                  </a:cubicBezTo>
                  <a:cubicBezTo>
                    <a:pt x="83" y="12"/>
                    <a:pt x="85" y="14"/>
                    <a:pt x="88" y="1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4" name="Freeform 14"/>
            <p:cNvSpPr>
              <a:spLocks/>
            </p:cNvSpPr>
            <p:nvPr/>
          </p:nvSpPr>
          <p:spPr bwMode="auto">
            <a:xfrm>
              <a:off x="2816686" y="2597933"/>
              <a:ext cx="602595" cy="786776"/>
            </a:xfrm>
            <a:custGeom>
              <a:avLst/>
              <a:gdLst/>
              <a:ahLst/>
              <a:cxnLst>
                <a:cxn ang="0">
                  <a:pos x="4" y="246"/>
                </a:cxn>
                <a:cxn ang="0">
                  <a:pos x="15" y="252"/>
                </a:cxn>
                <a:cxn ang="0">
                  <a:pos x="36" y="254"/>
                </a:cxn>
                <a:cxn ang="0">
                  <a:pos x="44" y="251"/>
                </a:cxn>
                <a:cxn ang="0">
                  <a:pos x="59" y="243"/>
                </a:cxn>
                <a:cxn ang="0">
                  <a:pos x="65" y="223"/>
                </a:cxn>
                <a:cxn ang="0">
                  <a:pos x="78" y="239"/>
                </a:cxn>
                <a:cxn ang="0">
                  <a:pos x="83" y="245"/>
                </a:cxn>
                <a:cxn ang="0">
                  <a:pos x="88" y="232"/>
                </a:cxn>
                <a:cxn ang="0">
                  <a:pos x="92" y="224"/>
                </a:cxn>
                <a:cxn ang="0">
                  <a:pos x="104" y="225"/>
                </a:cxn>
                <a:cxn ang="0">
                  <a:pos x="113" y="225"/>
                </a:cxn>
                <a:cxn ang="0">
                  <a:pos x="122" y="233"/>
                </a:cxn>
                <a:cxn ang="0">
                  <a:pos x="140" y="239"/>
                </a:cxn>
                <a:cxn ang="0">
                  <a:pos x="149" y="237"/>
                </a:cxn>
                <a:cxn ang="0">
                  <a:pos x="158" y="232"/>
                </a:cxn>
                <a:cxn ang="0">
                  <a:pos x="166" y="235"/>
                </a:cxn>
                <a:cxn ang="0">
                  <a:pos x="178" y="236"/>
                </a:cxn>
                <a:cxn ang="0">
                  <a:pos x="187" y="238"/>
                </a:cxn>
                <a:cxn ang="0">
                  <a:pos x="189" y="222"/>
                </a:cxn>
                <a:cxn ang="0">
                  <a:pos x="196" y="214"/>
                </a:cxn>
                <a:cxn ang="0">
                  <a:pos x="191" y="206"/>
                </a:cxn>
                <a:cxn ang="0">
                  <a:pos x="180" y="201"/>
                </a:cxn>
                <a:cxn ang="0">
                  <a:pos x="175" y="192"/>
                </a:cxn>
                <a:cxn ang="0">
                  <a:pos x="174" y="171"/>
                </a:cxn>
                <a:cxn ang="0">
                  <a:pos x="161" y="155"/>
                </a:cxn>
                <a:cxn ang="0">
                  <a:pos x="162" y="134"/>
                </a:cxn>
                <a:cxn ang="0">
                  <a:pos x="162" y="125"/>
                </a:cxn>
                <a:cxn ang="0">
                  <a:pos x="157" y="113"/>
                </a:cxn>
                <a:cxn ang="0">
                  <a:pos x="159" y="100"/>
                </a:cxn>
                <a:cxn ang="0">
                  <a:pos x="154" y="85"/>
                </a:cxn>
                <a:cxn ang="0">
                  <a:pos x="167" y="73"/>
                </a:cxn>
                <a:cxn ang="0">
                  <a:pos x="177" y="62"/>
                </a:cxn>
                <a:cxn ang="0">
                  <a:pos x="178" y="57"/>
                </a:cxn>
                <a:cxn ang="0">
                  <a:pos x="170" y="45"/>
                </a:cxn>
                <a:cxn ang="0">
                  <a:pos x="155" y="18"/>
                </a:cxn>
                <a:cxn ang="0">
                  <a:pos x="139" y="17"/>
                </a:cxn>
                <a:cxn ang="0">
                  <a:pos x="146" y="3"/>
                </a:cxn>
                <a:cxn ang="0">
                  <a:pos x="130" y="7"/>
                </a:cxn>
                <a:cxn ang="0">
                  <a:pos x="113" y="0"/>
                </a:cxn>
                <a:cxn ang="0">
                  <a:pos x="98" y="26"/>
                </a:cxn>
                <a:cxn ang="0">
                  <a:pos x="81" y="64"/>
                </a:cxn>
                <a:cxn ang="0">
                  <a:pos x="54" y="64"/>
                </a:cxn>
                <a:cxn ang="0">
                  <a:pos x="48" y="68"/>
                </a:cxn>
                <a:cxn ang="0">
                  <a:pos x="49" y="88"/>
                </a:cxn>
                <a:cxn ang="0">
                  <a:pos x="49" y="96"/>
                </a:cxn>
                <a:cxn ang="0">
                  <a:pos x="55" y="106"/>
                </a:cxn>
                <a:cxn ang="0">
                  <a:pos x="59" y="115"/>
                </a:cxn>
                <a:cxn ang="0">
                  <a:pos x="51" y="134"/>
                </a:cxn>
                <a:cxn ang="0">
                  <a:pos x="38" y="135"/>
                </a:cxn>
                <a:cxn ang="0">
                  <a:pos x="28" y="144"/>
                </a:cxn>
                <a:cxn ang="0">
                  <a:pos x="22" y="162"/>
                </a:cxn>
                <a:cxn ang="0">
                  <a:pos x="18" y="177"/>
                </a:cxn>
                <a:cxn ang="0">
                  <a:pos x="15" y="198"/>
                </a:cxn>
                <a:cxn ang="0">
                  <a:pos x="12" y="207"/>
                </a:cxn>
                <a:cxn ang="0">
                  <a:pos x="8" y="212"/>
                </a:cxn>
                <a:cxn ang="0">
                  <a:pos x="8" y="217"/>
                </a:cxn>
                <a:cxn ang="0">
                  <a:pos x="4" y="224"/>
                </a:cxn>
                <a:cxn ang="0">
                  <a:pos x="2" y="238"/>
                </a:cxn>
                <a:cxn ang="0">
                  <a:pos x="2" y="247"/>
                </a:cxn>
              </a:cxnLst>
              <a:rect l="0" t="0" r="r" b="b"/>
              <a:pathLst>
                <a:path w="196" h="256">
                  <a:moveTo>
                    <a:pt x="2" y="247"/>
                  </a:moveTo>
                  <a:cubicBezTo>
                    <a:pt x="3" y="247"/>
                    <a:pt x="3" y="246"/>
                    <a:pt x="4" y="246"/>
                  </a:cubicBezTo>
                  <a:cubicBezTo>
                    <a:pt x="5" y="246"/>
                    <a:pt x="6" y="248"/>
                    <a:pt x="7" y="248"/>
                  </a:cubicBezTo>
                  <a:cubicBezTo>
                    <a:pt x="10" y="250"/>
                    <a:pt x="12" y="252"/>
                    <a:pt x="15" y="252"/>
                  </a:cubicBezTo>
                  <a:cubicBezTo>
                    <a:pt x="19" y="252"/>
                    <a:pt x="20" y="249"/>
                    <a:pt x="24" y="249"/>
                  </a:cubicBezTo>
                  <a:cubicBezTo>
                    <a:pt x="29" y="249"/>
                    <a:pt x="31" y="251"/>
                    <a:pt x="36" y="254"/>
                  </a:cubicBezTo>
                  <a:cubicBezTo>
                    <a:pt x="37" y="254"/>
                    <a:pt x="37" y="256"/>
                    <a:pt x="39" y="256"/>
                  </a:cubicBezTo>
                  <a:cubicBezTo>
                    <a:pt x="41" y="256"/>
                    <a:pt x="42" y="253"/>
                    <a:pt x="44" y="251"/>
                  </a:cubicBezTo>
                  <a:cubicBezTo>
                    <a:pt x="45" y="250"/>
                    <a:pt x="47" y="250"/>
                    <a:pt x="49" y="249"/>
                  </a:cubicBezTo>
                  <a:cubicBezTo>
                    <a:pt x="53" y="247"/>
                    <a:pt x="56" y="247"/>
                    <a:pt x="59" y="243"/>
                  </a:cubicBezTo>
                  <a:cubicBezTo>
                    <a:pt x="63" y="237"/>
                    <a:pt x="62" y="231"/>
                    <a:pt x="64" y="223"/>
                  </a:cubicBezTo>
                  <a:cubicBezTo>
                    <a:pt x="64" y="223"/>
                    <a:pt x="65" y="223"/>
                    <a:pt x="65" y="223"/>
                  </a:cubicBezTo>
                  <a:cubicBezTo>
                    <a:pt x="70" y="227"/>
                    <a:pt x="70" y="231"/>
                    <a:pt x="74" y="235"/>
                  </a:cubicBezTo>
                  <a:cubicBezTo>
                    <a:pt x="76" y="236"/>
                    <a:pt x="78" y="237"/>
                    <a:pt x="78" y="239"/>
                  </a:cubicBezTo>
                  <a:cubicBezTo>
                    <a:pt x="79" y="241"/>
                    <a:pt x="78" y="243"/>
                    <a:pt x="80" y="244"/>
                  </a:cubicBezTo>
                  <a:cubicBezTo>
                    <a:pt x="80" y="245"/>
                    <a:pt x="82" y="245"/>
                    <a:pt x="83" y="245"/>
                  </a:cubicBezTo>
                  <a:cubicBezTo>
                    <a:pt x="85" y="245"/>
                    <a:pt x="85" y="243"/>
                    <a:pt x="86" y="241"/>
                  </a:cubicBezTo>
                  <a:cubicBezTo>
                    <a:pt x="86" y="237"/>
                    <a:pt x="87" y="235"/>
                    <a:pt x="88" y="232"/>
                  </a:cubicBezTo>
                  <a:cubicBezTo>
                    <a:pt x="88" y="230"/>
                    <a:pt x="89" y="228"/>
                    <a:pt x="90" y="227"/>
                  </a:cubicBezTo>
                  <a:cubicBezTo>
                    <a:pt x="90" y="225"/>
                    <a:pt x="91" y="224"/>
                    <a:pt x="92" y="224"/>
                  </a:cubicBezTo>
                  <a:cubicBezTo>
                    <a:pt x="95" y="224"/>
                    <a:pt x="97" y="227"/>
                    <a:pt x="100" y="227"/>
                  </a:cubicBezTo>
                  <a:cubicBezTo>
                    <a:pt x="102" y="227"/>
                    <a:pt x="103" y="226"/>
                    <a:pt x="104" y="225"/>
                  </a:cubicBezTo>
                  <a:cubicBezTo>
                    <a:pt x="107" y="224"/>
                    <a:pt x="109" y="223"/>
                    <a:pt x="112" y="223"/>
                  </a:cubicBezTo>
                  <a:cubicBezTo>
                    <a:pt x="112" y="223"/>
                    <a:pt x="112" y="225"/>
                    <a:pt x="113" y="225"/>
                  </a:cubicBezTo>
                  <a:cubicBezTo>
                    <a:pt x="115" y="227"/>
                    <a:pt x="116" y="229"/>
                    <a:pt x="118" y="231"/>
                  </a:cubicBezTo>
                  <a:cubicBezTo>
                    <a:pt x="119" y="232"/>
                    <a:pt x="121" y="232"/>
                    <a:pt x="122" y="233"/>
                  </a:cubicBezTo>
                  <a:cubicBezTo>
                    <a:pt x="123" y="235"/>
                    <a:pt x="123" y="237"/>
                    <a:pt x="125" y="238"/>
                  </a:cubicBezTo>
                  <a:cubicBezTo>
                    <a:pt x="130" y="241"/>
                    <a:pt x="134" y="239"/>
                    <a:pt x="140" y="239"/>
                  </a:cubicBezTo>
                  <a:cubicBezTo>
                    <a:pt x="142" y="239"/>
                    <a:pt x="144" y="241"/>
                    <a:pt x="146" y="241"/>
                  </a:cubicBezTo>
                  <a:cubicBezTo>
                    <a:pt x="148" y="241"/>
                    <a:pt x="148" y="238"/>
                    <a:pt x="149" y="237"/>
                  </a:cubicBezTo>
                  <a:cubicBezTo>
                    <a:pt x="149" y="235"/>
                    <a:pt x="151" y="233"/>
                    <a:pt x="153" y="233"/>
                  </a:cubicBezTo>
                  <a:cubicBezTo>
                    <a:pt x="155" y="232"/>
                    <a:pt x="156" y="233"/>
                    <a:pt x="158" y="232"/>
                  </a:cubicBezTo>
                  <a:cubicBezTo>
                    <a:pt x="159" y="232"/>
                    <a:pt x="160" y="231"/>
                    <a:pt x="162" y="231"/>
                  </a:cubicBezTo>
                  <a:cubicBezTo>
                    <a:pt x="164" y="231"/>
                    <a:pt x="164" y="234"/>
                    <a:pt x="166" y="235"/>
                  </a:cubicBezTo>
                  <a:cubicBezTo>
                    <a:pt x="168" y="236"/>
                    <a:pt x="170" y="237"/>
                    <a:pt x="173" y="237"/>
                  </a:cubicBezTo>
                  <a:cubicBezTo>
                    <a:pt x="175" y="237"/>
                    <a:pt x="176" y="236"/>
                    <a:pt x="178" y="236"/>
                  </a:cubicBezTo>
                  <a:cubicBezTo>
                    <a:pt x="180" y="236"/>
                    <a:pt x="181" y="238"/>
                    <a:pt x="184" y="238"/>
                  </a:cubicBezTo>
                  <a:cubicBezTo>
                    <a:pt x="187" y="238"/>
                    <a:pt x="187" y="238"/>
                    <a:pt x="187" y="238"/>
                  </a:cubicBezTo>
                  <a:cubicBezTo>
                    <a:pt x="187" y="228"/>
                    <a:pt x="187" y="228"/>
                    <a:pt x="187" y="228"/>
                  </a:cubicBezTo>
                  <a:cubicBezTo>
                    <a:pt x="187" y="226"/>
                    <a:pt x="188" y="224"/>
                    <a:pt x="189" y="222"/>
                  </a:cubicBezTo>
                  <a:cubicBezTo>
                    <a:pt x="192" y="218"/>
                    <a:pt x="193" y="216"/>
                    <a:pt x="196" y="214"/>
                  </a:cubicBezTo>
                  <a:cubicBezTo>
                    <a:pt x="196" y="214"/>
                    <a:pt x="196" y="214"/>
                    <a:pt x="196" y="214"/>
                  </a:cubicBezTo>
                  <a:cubicBezTo>
                    <a:pt x="195" y="211"/>
                    <a:pt x="195" y="210"/>
                    <a:pt x="193" y="207"/>
                  </a:cubicBezTo>
                  <a:cubicBezTo>
                    <a:pt x="192" y="207"/>
                    <a:pt x="192" y="206"/>
                    <a:pt x="191" y="206"/>
                  </a:cubicBezTo>
                  <a:cubicBezTo>
                    <a:pt x="188" y="204"/>
                    <a:pt x="186" y="205"/>
                    <a:pt x="183" y="204"/>
                  </a:cubicBezTo>
                  <a:cubicBezTo>
                    <a:pt x="182" y="203"/>
                    <a:pt x="181" y="202"/>
                    <a:pt x="180" y="201"/>
                  </a:cubicBezTo>
                  <a:cubicBezTo>
                    <a:pt x="178" y="200"/>
                    <a:pt x="177" y="200"/>
                    <a:pt x="176" y="198"/>
                  </a:cubicBezTo>
                  <a:cubicBezTo>
                    <a:pt x="175" y="196"/>
                    <a:pt x="175" y="194"/>
                    <a:pt x="175" y="192"/>
                  </a:cubicBezTo>
                  <a:cubicBezTo>
                    <a:pt x="175" y="190"/>
                    <a:pt x="174" y="189"/>
                    <a:pt x="174" y="186"/>
                  </a:cubicBezTo>
                  <a:cubicBezTo>
                    <a:pt x="174" y="171"/>
                    <a:pt x="174" y="171"/>
                    <a:pt x="174" y="171"/>
                  </a:cubicBezTo>
                  <a:cubicBezTo>
                    <a:pt x="174" y="166"/>
                    <a:pt x="171" y="163"/>
                    <a:pt x="167" y="160"/>
                  </a:cubicBezTo>
                  <a:cubicBezTo>
                    <a:pt x="164" y="158"/>
                    <a:pt x="161" y="158"/>
                    <a:pt x="161" y="155"/>
                  </a:cubicBezTo>
                  <a:cubicBezTo>
                    <a:pt x="161" y="152"/>
                    <a:pt x="161" y="152"/>
                    <a:pt x="161" y="152"/>
                  </a:cubicBezTo>
                  <a:cubicBezTo>
                    <a:pt x="161" y="145"/>
                    <a:pt x="161" y="141"/>
                    <a:pt x="162" y="134"/>
                  </a:cubicBezTo>
                  <a:cubicBezTo>
                    <a:pt x="163" y="129"/>
                    <a:pt x="163" y="129"/>
                    <a:pt x="163" y="129"/>
                  </a:cubicBezTo>
                  <a:cubicBezTo>
                    <a:pt x="163" y="128"/>
                    <a:pt x="163" y="126"/>
                    <a:pt x="162" y="125"/>
                  </a:cubicBezTo>
                  <a:cubicBezTo>
                    <a:pt x="160" y="123"/>
                    <a:pt x="157" y="123"/>
                    <a:pt x="157" y="120"/>
                  </a:cubicBezTo>
                  <a:cubicBezTo>
                    <a:pt x="157" y="117"/>
                    <a:pt x="158" y="116"/>
                    <a:pt x="157" y="113"/>
                  </a:cubicBezTo>
                  <a:cubicBezTo>
                    <a:pt x="157" y="112"/>
                    <a:pt x="156" y="111"/>
                    <a:pt x="156" y="109"/>
                  </a:cubicBezTo>
                  <a:cubicBezTo>
                    <a:pt x="156" y="105"/>
                    <a:pt x="159" y="104"/>
                    <a:pt x="159" y="100"/>
                  </a:cubicBezTo>
                  <a:cubicBezTo>
                    <a:pt x="159" y="96"/>
                    <a:pt x="158" y="93"/>
                    <a:pt x="157" y="90"/>
                  </a:cubicBezTo>
                  <a:cubicBezTo>
                    <a:pt x="156" y="88"/>
                    <a:pt x="154" y="87"/>
                    <a:pt x="154" y="85"/>
                  </a:cubicBezTo>
                  <a:cubicBezTo>
                    <a:pt x="154" y="81"/>
                    <a:pt x="157" y="80"/>
                    <a:pt x="159" y="78"/>
                  </a:cubicBezTo>
                  <a:cubicBezTo>
                    <a:pt x="162" y="76"/>
                    <a:pt x="164" y="75"/>
                    <a:pt x="167" y="73"/>
                  </a:cubicBezTo>
                  <a:cubicBezTo>
                    <a:pt x="172" y="70"/>
                    <a:pt x="173" y="67"/>
                    <a:pt x="175" y="63"/>
                  </a:cubicBezTo>
                  <a:cubicBezTo>
                    <a:pt x="176" y="63"/>
                    <a:pt x="177" y="63"/>
                    <a:pt x="177" y="62"/>
                  </a:cubicBezTo>
                  <a:cubicBezTo>
                    <a:pt x="178" y="60"/>
                    <a:pt x="178" y="59"/>
                    <a:pt x="178" y="57"/>
                  </a:cubicBezTo>
                  <a:cubicBezTo>
                    <a:pt x="178" y="57"/>
                    <a:pt x="178" y="57"/>
                    <a:pt x="178" y="57"/>
                  </a:cubicBezTo>
                  <a:cubicBezTo>
                    <a:pt x="177" y="56"/>
                    <a:pt x="176" y="56"/>
                    <a:pt x="175" y="55"/>
                  </a:cubicBezTo>
                  <a:cubicBezTo>
                    <a:pt x="172" y="52"/>
                    <a:pt x="172" y="49"/>
                    <a:pt x="170" y="45"/>
                  </a:cubicBezTo>
                  <a:cubicBezTo>
                    <a:pt x="166" y="39"/>
                    <a:pt x="165" y="35"/>
                    <a:pt x="162" y="28"/>
                  </a:cubicBezTo>
                  <a:cubicBezTo>
                    <a:pt x="160" y="23"/>
                    <a:pt x="157" y="22"/>
                    <a:pt x="155" y="18"/>
                  </a:cubicBezTo>
                  <a:cubicBezTo>
                    <a:pt x="153" y="15"/>
                    <a:pt x="154" y="11"/>
                    <a:pt x="151" y="11"/>
                  </a:cubicBezTo>
                  <a:cubicBezTo>
                    <a:pt x="146" y="11"/>
                    <a:pt x="144" y="16"/>
                    <a:pt x="139" y="17"/>
                  </a:cubicBezTo>
                  <a:cubicBezTo>
                    <a:pt x="141" y="12"/>
                    <a:pt x="143" y="9"/>
                    <a:pt x="146" y="4"/>
                  </a:cubicBezTo>
                  <a:cubicBezTo>
                    <a:pt x="146" y="3"/>
                    <a:pt x="146" y="3"/>
                    <a:pt x="146" y="3"/>
                  </a:cubicBezTo>
                  <a:cubicBezTo>
                    <a:pt x="144" y="2"/>
                    <a:pt x="142" y="2"/>
                    <a:pt x="140" y="1"/>
                  </a:cubicBezTo>
                  <a:cubicBezTo>
                    <a:pt x="137" y="4"/>
                    <a:pt x="135" y="7"/>
                    <a:pt x="130" y="7"/>
                  </a:cubicBezTo>
                  <a:cubicBezTo>
                    <a:pt x="123" y="7"/>
                    <a:pt x="119" y="4"/>
                    <a:pt x="113" y="0"/>
                  </a:cubicBezTo>
                  <a:cubicBezTo>
                    <a:pt x="113" y="0"/>
                    <a:pt x="113" y="0"/>
                    <a:pt x="113" y="0"/>
                  </a:cubicBezTo>
                  <a:cubicBezTo>
                    <a:pt x="110" y="7"/>
                    <a:pt x="112" y="14"/>
                    <a:pt x="108" y="20"/>
                  </a:cubicBezTo>
                  <a:cubicBezTo>
                    <a:pt x="105" y="23"/>
                    <a:pt x="102" y="24"/>
                    <a:pt x="98" y="26"/>
                  </a:cubicBezTo>
                  <a:cubicBezTo>
                    <a:pt x="89" y="32"/>
                    <a:pt x="86" y="40"/>
                    <a:pt x="83" y="50"/>
                  </a:cubicBezTo>
                  <a:cubicBezTo>
                    <a:pt x="84" y="55"/>
                    <a:pt x="84" y="60"/>
                    <a:pt x="81" y="64"/>
                  </a:cubicBezTo>
                  <a:cubicBezTo>
                    <a:pt x="77" y="68"/>
                    <a:pt x="72" y="68"/>
                    <a:pt x="69" y="74"/>
                  </a:cubicBezTo>
                  <a:cubicBezTo>
                    <a:pt x="63" y="71"/>
                    <a:pt x="61" y="64"/>
                    <a:pt x="54" y="64"/>
                  </a:cubicBezTo>
                  <a:cubicBezTo>
                    <a:pt x="51" y="64"/>
                    <a:pt x="50" y="66"/>
                    <a:pt x="48" y="68"/>
                  </a:cubicBezTo>
                  <a:cubicBezTo>
                    <a:pt x="48" y="68"/>
                    <a:pt x="48" y="68"/>
                    <a:pt x="48" y="68"/>
                  </a:cubicBezTo>
                  <a:cubicBezTo>
                    <a:pt x="48" y="72"/>
                    <a:pt x="51" y="73"/>
                    <a:pt x="51" y="76"/>
                  </a:cubicBezTo>
                  <a:cubicBezTo>
                    <a:pt x="51" y="80"/>
                    <a:pt x="50" y="83"/>
                    <a:pt x="49" y="88"/>
                  </a:cubicBezTo>
                  <a:cubicBezTo>
                    <a:pt x="49" y="89"/>
                    <a:pt x="48" y="90"/>
                    <a:pt x="48" y="91"/>
                  </a:cubicBezTo>
                  <a:cubicBezTo>
                    <a:pt x="48" y="93"/>
                    <a:pt x="49" y="94"/>
                    <a:pt x="49" y="96"/>
                  </a:cubicBezTo>
                  <a:cubicBezTo>
                    <a:pt x="50" y="99"/>
                    <a:pt x="48" y="102"/>
                    <a:pt x="50" y="104"/>
                  </a:cubicBezTo>
                  <a:cubicBezTo>
                    <a:pt x="51" y="106"/>
                    <a:pt x="53" y="106"/>
                    <a:pt x="55" y="106"/>
                  </a:cubicBezTo>
                  <a:cubicBezTo>
                    <a:pt x="56" y="107"/>
                    <a:pt x="56" y="108"/>
                    <a:pt x="56" y="108"/>
                  </a:cubicBezTo>
                  <a:cubicBezTo>
                    <a:pt x="58" y="110"/>
                    <a:pt x="59" y="112"/>
                    <a:pt x="59" y="115"/>
                  </a:cubicBezTo>
                  <a:cubicBezTo>
                    <a:pt x="59" y="128"/>
                    <a:pt x="59" y="128"/>
                    <a:pt x="59" y="128"/>
                  </a:cubicBezTo>
                  <a:cubicBezTo>
                    <a:pt x="59" y="132"/>
                    <a:pt x="55" y="134"/>
                    <a:pt x="51" y="134"/>
                  </a:cubicBezTo>
                  <a:cubicBezTo>
                    <a:pt x="47" y="134"/>
                    <a:pt x="45" y="132"/>
                    <a:pt x="41" y="132"/>
                  </a:cubicBezTo>
                  <a:cubicBezTo>
                    <a:pt x="39" y="132"/>
                    <a:pt x="39" y="134"/>
                    <a:pt x="38" y="135"/>
                  </a:cubicBezTo>
                  <a:cubicBezTo>
                    <a:pt x="38" y="137"/>
                    <a:pt x="37" y="139"/>
                    <a:pt x="35" y="141"/>
                  </a:cubicBezTo>
                  <a:cubicBezTo>
                    <a:pt x="33" y="142"/>
                    <a:pt x="31" y="143"/>
                    <a:pt x="28" y="144"/>
                  </a:cubicBezTo>
                  <a:cubicBezTo>
                    <a:pt x="28" y="145"/>
                    <a:pt x="28" y="146"/>
                    <a:pt x="28" y="146"/>
                  </a:cubicBezTo>
                  <a:cubicBezTo>
                    <a:pt x="25" y="152"/>
                    <a:pt x="24" y="156"/>
                    <a:pt x="22" y="162"/>
                  </a:cubicBezTo>
                  <a:cubicBezTo>
                    <a:pt x="21" y="166"/>
                    <a:pt x="19" y="169"/>
                    <a:pt x="19" y="174"/>
                  </a:cubicBezTo>
                  <a:cubicBezTo>
                    <a:pt x="19" y="175"/>
                    <a:pt x="19" y="176"/>
                    <a:pt x="18" y="177"/>
                  </a:cubicBezTo>
                  <a:cubicBezTo>
                    <a:pt x="16" y="183"/>
                    <a:pt x="13" y="185"/>
                    <a:pt x="13" y="191"/>
                  </a:cubicBezTo>
                  <a:cubicBezTo>
                    <a:pt x="13" y="194"/>
                    <a:pt x="15" y="195"/>
                    <a:pt x="15" y="198"/>
                  </a:cubicBezTo>
                  <a:cubicBezTo>
                    <a:pt x="15" y="200"/>
                    <a:pt x="14" y="201"/>
                    <a:pt x="14" y="202"/>
                  </a:cubicBezTo>
                  <a:cubicBezTo>
                    <a:pt x="13" y="204"/>
                    <a:pt x="13" y="205"/>
                    <a:pt x="12" y="207"/>
                  </a:cubicBezTo>
                  <a:cubicBezTo>
                    <a:pt x="11" y="209"/>
                    <a:pt x="10" y="209"/>
                    <a:pt x="9" y="210"/>
                  </a:cubicBezTo>
                  <a:cubicBezTo>
                    <a:pt x="9" y="211"/>
                    <a:pt x="8" y="211"/>
                    <a:pt x="8" y="212"/>
                  </a:cubicBezTo>
                  <a:cubicBezTo>
                    <a:pt x="8" y="213"/>
                    <a:pt x="9" y="214"/>
                    <a:pt x="9" y="216"/>
                  </a:cubicBezTo>
                  <a:cubicBezTo>
                    <a:pt x="9" y="216"/>
                    <a:pt x="8" y="216"/>
                    <a:pt x="8" y="217"/>
                  </a:cubicBezTo>
                  <a:cubicBezTo>
                    <a:pt x="8" y="218"/>
                    <a:pt x="8" y="218"/>
                    <a:pt x="8" y="219"/>
                  </a:cubicBezTo>
                  <a:cubicBezTo>
                    <a:pt x="8" y="221"/>
                    <a:pt x="5" y="222"/>
                    <a:pt x="4" y="224"/>
                  </a:cubicBezTo>
                  <a:cubicBezTo>
                    <a:pt x="2" y="226"/>
                    <a:pt x="3" y="228"/>
                    <a:pt x="3" y="231"/>
                  </a:cubicBezTo>
                  <a:cubicBezTo>
                    <a:pt x="3" y="233"/>
                    <a:pt x="3" y="235"/>
                    <a:pt x="2" y="238"/>
                  </a:cubicBezTo>
                  <a:cubicBezTo>
                    <a:pt x="1" y="239"/>
                    <a:pt x="0" y="240"/>
                    <a:pt x="0" y="242"/>
                  </a:cubicBezTo>
                  <a:cubicBezTo>
                    <a:pt x="0" y="244"/>
                    <a:pt x="1" y="245"/>
                    <a:pt x="2" y="24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5" name="Freeform 15"/>
            <p:cNvSpPr>
              <a:spLocks noEditPoints="1"/>
            </p:cNvSpPr>
            <p:nvPr/>
          </p:nvSpPr>
          <p:spPr bwMode="auto">
            <a:xfrm>
              <a:off x="2013894" y="2445783"/>
              <a:ext cx="692683" cy="696687"/>
            </a:xfrm>
            <a:custGeom>
              <a:avLst/>
              <a:gdLst/>
              <a:ahLst/>
              <a:cxnLst>
                <a:cxn ang="0">
                  <a:pos x="8" y="17"/>
                </a:cxn>
                <a:cxn ang="0">
                  <a:pos x="15" y="18"/>
                </a:cxn>
                <a:cxn ang="0">
                  <a:pos x="23" y="19"/>
                </a:cxn>
                <a:cxn ang="0">
                  <a:pos x="31" y="17"/>
                </a:cxn>
                <a:cxn ang="0">
                  <a:pos x="37" y="26"/>
                </a:cxn>
                <a:cxn ang="0">
                  <a:pos x="39" y="35"/>
                </a:cxn>
                <a:cxn ang="0">
                  <a:pos x="30" y="37"/>
                </a:cxn>
                <a:cxn ang="0">
                  <a:pos x="21" y="36"/>
                </a:cxn>
                <a:cxn ang="0">
                  <a:pos x="11" y="40"/>
                </a:cxn>
                <a:cxn ang="0">
                  <a:pos x="12" y="29"/>
                </a:cxn>
                <a:cxn ang="0">
                  <a:pos x="0" y="27"/>
                </a:cxn>
                <a:cxn ang="0">
                  <a:pos x="1" y="17"/>
                </a:cxn>
                <a:cxn ang="0">
                  <a:pos x="25" y="42"/>
                </a:cxn>
                <a:cxn ang="0">
                  <a:pos x="23" y="47"/>
                </a:cxn>
                <a:cxn ang="0">
                  <a:pos x="23" y="52"/>
                </a:cxn>
                <a:cxn ang="0">
                  <a:pos x="26" y="44"/>
                </a:cxn>
                <a:cxn ang="0">
                  <a:pos x="86" y="46"/>
                </a:cxn>
                <a:cxn ang="0">
                  <a:pos x="106" y="81"/>
                </a:cxn>
                <a:cxn ang="0">
                  <a:pos x="112" y="119"/>
                </a:cxn>
                <a:cxn ang="0">
                  <a:pos x="108" y="137"/>
                </a:cxn>
                <a:cxn ang="0">
                  <a:pos x="110" y="149"/>
                </a:cxn>
                <a:cxn ang="0">
                  <a:pos x="134" y="150"/>
                </a:cxn>
                <a:cxn ang="0">
                  <a:pos x="135" y="186"/>
                </a:cxn>
                <a:cxn ang="0">
                  <a:pos x="138" y="207"/>
                </a:cxn>
                <a:cxn ang="0">
                  <a:pos x="129" y="218"/>
                </a:cxn>
                <a:cxn ang="0">
                  <a:pos x="135" y="223"/>
                </a:cxn>
                <a:cxn ang="0">
                  <a:pos x="142" y="225"/>
                </a:cxn>
                <a:cxn ang="0">
                  <a:pos x="151" y="212"/>
                </a:cxn>
                <a:cxn ang="0">
                  <a:pos x="165" y="193"/>
                </a:cxn>
                <a:cxn ang="0">
                  <a:pos x="179" y="185"/>
                </a:cxn>
                <a:cxn ang="0">
                  <a:pos x="184" y="180"/>
                </a:cxn>
                <a:cxn ang="0">
                  <a:pos x="184" y="169"/>
                </a:cxn>
                <a:cxn ang="0">
                  <a:pos x="188" y="165"/>
                </a:cxn>
                <a:cxn ang="0">
                  <a:pos x="196" y="156"/>
                </a:cxn>
                <a:cxn ang="0">
                  <a:pos x="197" y="144"/>
                </a:cxn>
                <a:cxn ang="0">
                  <a:pos x="201" y="127"/>
                </a:cxn>
                <a:cxn ang="0">
                  <a:pos x="201" y="123"/>
                </a:cxn>
                <a:cxn ang="0">
                  <a:pos x="207" y="118"/>
                </a:cxn>
                <a:cxn ang="0">
                  <a:pos x="202" y="113"/>
                </a:cxn>
                <a:cxn ang="0">
                  <a:pos x="222" y="93"/>
                </a:cxn>
                <a:cxn ang="0">
                  <a:pos x="216" y="62"/>
                </a:cxn>
                <a:cxn ang="0">
                  <a:pos x="226" y="45"/>
                </a:cxn>
                <a:cxn ang="0">
                  <a:pos x="211" y="48"/>
                </a:cxn>
                <a:cxn ang="0">
                  <a:pos x="194" y="49"/>
                </a:cxn>
                <a:cxn ang="0">
                  <a:pos x="179" y="21"/>
                </a:cxn>
                <a:cxn ang="0">
                  <a:pos x="159" y="9"/>
                </a:cxn>
                <a:cxn ang="0">
                  <a:pos x="136" y="10"/>
                </a:cxn>
                <a:cxn ang="0">
                  <a:pos x="112" y="0"/>
                </a:cxn>
                <a:cxn ang="0">
                  <a:pos x="112" y="0"/>
                </a:cxn>
                <a:cxn ang="0">
                  <a:pos x="100" y="21"/>
                </a:cxn>
                <a:cxn ang="0">
                  <a:pos x="87" y="36"/>
                </a:cxn>
              </a:cxnLst>
              <a:rect l="0" t="0" r="r" b="b"/>
              <a:pathLst>
                <a:path w="226" h="227">
                  <a:moveTo>
                    <a:pt x="1" y="17"/>
                  </a:moveTo>
                  <a:cubicBezTo>
                    <a:pt x="8" y="17"/>
                    <a:pt x="8" y="17"/>
                    <a:pt x="8" y="17"/>
                  </a:cubicBezTo>
                  <a:cubicBezTo>
                    <a:pt x="10" y="17"/>
                    <a:pt x="10" y="19"/>
                    <a:pt x="12" y="19"/>
                  </a:cubicBezTo>
                  <a:cubicBezTo>
                    <a:pt x="13" y="19"/>
                    <a:pt x="14" y="18"/>
                    <a:pt x="15" y="18"/>
                  </a:cubicBezTo>
                  <a:cubicBezTo>
                    <a:pt x="20" y="18"/>
                    <a:pt x="20" y="18"/>
                    <a:pt x="20" y="18"/>
                  </a:cubicBezTo>
                  <a:cubicBezTo>
                    <a:pt x="23" y="19"/>
                    <a:pt x="23" y="19"/>
                    <a:pt x="23" y="19"/>
                  </a:cubicBezTo>
                  <a:cubicBezTo>
                    <a:pt x="26" y="18"/>
                    <a:pt x="26" y="13"/>
                    <a:pt x="29" y="13"/>
                  </a:cubicBezTo>
                  <a:cubicBezTo>
                    <a:pt x="31" y="13"/>
                    <a:pt x="30" y="16"/>
                    <a:pt x="31" y="17"/>
                  </a:cubicBezTo>
                  <a:cubicBezTo>
                    <a:pt x="32" y="19"/>
                    <a:pt x="34" y="18"/>
                    <a:pt x="35" y="19"/>
                  </a:cubicBezTo>
                  <a:cubicBezTo>
                    <a:pt x="37" y="21"/>
                    <a:pt x="37" y="23"/>
                    <a:pt x="37" y="26"/>
                  </a:cubicBezTo>
                  <a:cubicBezTo>
                    <a:pt x="37" y="29"/>
                    <a:pt x="39" y="30"/>
                    <a:pt x="39" y="33"/>
                  </a:cubicBezTo>
                  <a:cubicBezTo>
                    <a:pt x="39" y="35"/>
                    <a:pt x="39" y="35"/>
                    <a:pt x="39" y="35"/>
                  </a:cubicBezTo>
                  <a:cubicBezTo>
                    <a:pt x="39" y="34"/>
                    <a:pt x="38" y="34"/>
                    <a:pt x="37" y="34"/>
                  </a:cubicBezTo>
                  <a:cubicBezTo>
                    <a:pt x="34" y="34"/>
                    <a:pt x="33" y="36"/>
                    <a:pt x="30" y="37"/>
                  </a:cubicBezTo>
                  <a:cubicBezTo>
                    <a:pt x="30" y="35"/>
                    <a:pt x="29" y="31"/>
                    <a:pt x="27" y="31"/>
                  </a:cubicBezTo>
                  <a:cubicBezTo>
                    <a:pt x="24" y="31"/>
                    <a:pt x="24" y="35"/>
                    <a:pt x="21" y="36"/>
                  </a:cubicBezTo>
                  <a:cubicBezTo>
                    <a:pt x="18" y="39"/>
                    <a:pt x="16" y="38"/>
                    <a:pt x="12" y="40"/>
                  </a:cubicBezTo>
                  <a:cubicBezTo>
                    <a:pt x="11" y="40"/>
                    <a:pt x="11" y="40"/>
                    <a:pt x="11" y="40"/>
                  </a:cubicBezTo>
                  <a:cubicBezTo>
                    <a:pt x="12" y="39"/>
                    <a:pt x="12" y="38"/>
                    <a:pt x="12" y="37"/>
                  </a:cubicBezTo>
                  <a:cubicBezTo>
                    <a:pt x="12" y="29"/>
                    <a:pt x="12" y="29"/>
                    <a:pt x="12" y="29"/>
                  </a:cubicBezTo>
                  <a:cubicBezTo>
                    <a:pt x="8" y="28"/>
                    <a:pt x="5" y="28"/>
                    <a:pt x="0" y="28"/>
                  </a:cubicBezTo>
                  <a:cubicBezTo>
                    <a:pt x="0" y="28"/>
                    <a:pt x="0" y="27"/>
                    <a:pt x="0" y="27"/>
                  </a:cubicBezTo>
                  <a:cubicBezTo>
                    <a:pt x="0" y="24"/>
                    <a:pt x="2" y="23"/>
                    <a:pt x="2" y="21"/>
                  </a:cubicBezTo>
                  <a:cubicBezTo>
                    <a:pt x="2" y="19"/>
                    <a:pt x="2" y="19"/>
                    <a:pt x="1" y="17"/>
                  </a:cubicBezTo>
                  <a:close/>
                  <a:moveTo>
                    <a:pt x="26" y="44"/>
                  </a:moveTo>
                  <a:cubicBezTo>
                    <a:pt x="26" y="43"/>
                    <a:pt x="26" y="43"/>
                    <a:pt x="25" y="42"/>
                  </a:cubicBezTo>
                  <a:cubicBezTo>
                    <a:pt x="24" y="42"/>
                    <a:pt x="24" y="42"/>
                    <a:pt x="24" y="42"/>
                  </a:cubicBezTo>
                  <a:cubicBezTo>
                    <a:pt x="24" y="44"/>
                    <a:pt x="24" y="45"/>
                    <a:pt x="23" y="47"/>
                  </a:cubicBezTo>
                  <a:cubicBezTo>
                    <a:pt x="22" y="48"/>
                    <a:pt x="20" y="47"/>
                    <a:pt x="20" y="49"/>
                  </a:cubicBezTo>
                  <a:cubicBezTo>
                    <a:pt x="20" y="50"/>
                    <a:pt x="22" y="51"/>
                    <a:pt x="23" y="52"/>
                  </a:cubicBezTo>
                  <a:cubicBezTo>
                    <a:pt x="23" y="54"/>
                    <a:pt x="24" y="56"/>
                    <a:pt x="25" y="58"/>
                  </a:cubicBezTo>
                  <a:cubicBezTo>
                    <a:pt x="27" y="53"/>
                    <a:pt x="26" y="50"/>
                    <a:pt x="26" y="44"/>
                  </a:cubicBezTo>
                  <a:close/>
                  <a:moveTo>
                    <a:pt x="83" y="42"/>
                  </a:moveTo>
                  <a:cubicBezTo>
                    <a:pt x="84" y="43"/>
                    <a:pt x="85" y="44"/>
                    <a:pt x="86" y="46"/>
                  </a:cubicBezTo>
                  <a:cubicBezTo>
                    <a:pt x="90" y="50"/>
                    <a:pt x="92" y="54"/>
                    <a:pt x="94" y="59"/>
                  </a:cubicBezTo>
                  <a:cubicBezTo>
                    <a:pt x="98" y="68"/>
                    <a:pt x="102" y="72"/>
                    <a:pt x="106" y="81"/>
                  </a:cubicBezTo>
                  <a:cubicBezTo>
                    <a:pt x="111" y="94"/>
                    <a:pt x="112" y="102"/>
                    <a:pt x="112" y="115"/>
                  </a:cubicBezTo>
                  <a:cubicBezTo>
                    <a:pt x="112" y="119"/>
                    <a:pt x="112" y="119"/>
                    <a:pt x="112" y="119"/>
                  </a:cubicBezTo>
                  <a:cubicBezTo>
                    <a:pt x="112" y="126"/>
                    <a:pt x="109" y="129"/>
                    <a:pt x="108" y="135"/>
                  </a:cubicBezTo>
                  <a:cubicBezTo>
                    <a:pt x="108" y="136"/>
                    <a:pt x="108" y="136"/>
                    <a:pt x="108" y="137"/>
                  </a:cubicBezTo>
                  <a:cubicBezTo>
                    <a:pt x="108" y="142"/>
                    <a:pt x="109" y="145"/>
                    <a:pt x="110" y="149"/>
                  </a:cubicBezTo>
                  <a:cubicBezTo>
                    <a:pt x="110" y="149"/>
                    <a:pt x="110" y="149"/>
                    <a:pt x="110" y="149"/>
                  </a:cubicBezTo>
                  <a:cubicBezTo>
                    <a:pt x="114" y="149"/>
                    <a:pt x="117" y="150"/>
                    <a:pt x="121" y="150"/>
                  </a:cubicBezTo>
                  <a:cubicBezTo>
                    <a:pt x="134" y="150"/>
                    <a:pt x="134" y="150"/>
                    <a:pt x="134" y="150"/>
                  </a:cubicBezTo>
                  <a:cubicBezTo>
                    <a:pt x="135" y="159"/>
                    <a:pt x="135" y="159"/>
                    <a:pt x="135" y="159"/>
                  </a:cubicBezTo>
                  <a:cubicBezTo>
                    <a:pt x="135" y="170"/>
                    <a:pt x="135" y="175"/>
                    <a:pt x="135" y="186"/>
                  </a:cubicBezTo>
                  <a:cubicBezTo>
                    <a:pt x="135" y="191"/>
                    <a:pt x="137" y="194"/>
                    <a:pt x="138" y="199"/>
                  </a:cubicBezTo>
                  <a:cubicBezTo>
                    <a:pt x="138" y="202"/>
                    <a:pt x="138" y="204"/>
                    <a:pt x="138" y="207"/>
                  </a:cubicBezTo>
                  <a:cubicBezTo>
                    <a:pt x="138" y="211"/>
                    <a:pt x="138" y="214"/>
                    <a:pt x="137" y="218"/>
                  </a:cubicBezTo>
                  <a:cubicBezTo>
                    <a:pt x="129" y="218"/>
                    <a:pt x="129" y="218"/>
                    <a:pt x="129" y="218"/>
                  </a:cubicBezTo>
                  <a:cubicBezTo>
                    <a:pt x="129" y="218"/>
                    <a:pt x="129" y="218"/>
                    <a:pt x="129" y="218"/>
                  </a:cubicBezTo>
                  <a:cubicBezTo>
                    <a:pt x="129" y="219"/>
                    <a:pt x="133" y="221"/>
                    <a:pt x="135" y="223"/>
                  </a:cubicBezTo>
                  <a:cubicBezTo>
                    <a:pt x="137" y="224"/>
                    <a:pt x="137" y="227"/>
                    <a:pt x="140" y="227"/>
                  </a:cubicBezTo>
                  <a:cubicBezTo>
                    <a:pt x="141" y="227"/>
                    <a:pt x="142" y="226"/>
                    <a:pt x="142" y="225"/>
                  </a:cubicBezTo>
                  <a:cubicBezTo>
                    <a:pt x="143" y="223"/>
                    <a:pt x="144" y="221"/>
                    <a:pt x="145" y="220"/>
                  </a:cubicBezTo>
                  <a:cubicBezTo>
                    <a:pt x="147" y="217"/>
                    <a:pt x="149" y="215"/>
                    <a:pt x="151" y="212"/>
                  </a:cubicBezTo>
                  <a:cubicBezTo>
                    <a:pt x="156" y="208"/>
                    <a:pt x="159" y="205"/>
                    <a:pt x="162" y="199"/>
                  </a:cubicBezTo>
                  <a:cubicBezTo>
                    <a:pt x="163" y="197"/>
                    <a:pt x="163" y="195"/>
                    <a:pt x="165" y="193"/>
                  </a:cubicBezTo>
                  <a:cubicBezTo>
                    <a:pt x="167" y="190"/>
                    <a:pt x="169" y="191"/>
                    <a:pt x="172" y="190"/>
                  </a:cubicBezTo>
                  <a:cubicBezTo>
                    <a:pt x="175" y="188"/>
                    <a:pt x="176" y="187"/>
                    <a:pt x="179" y="185"/>
                  </a:cubicBezTo>
                  <a:cubicBezTo>
                    <a:pt x="181" y="185"/>
                    <a:pt x="185" y="184"/>
                    <a:pt x="185" y="182"/>
                  </a:cubicBezTo>
                  <a:cubicBezTo>
                    <a:pt x="185" y="181"/>
                    <a:pt x="184" y="181"/>
                    <a:pt x="184" y="180"/>
                  </a:cubicBezTo>
                  <a:cubicBezTo>
                    <a:pt x="183" y="178"/>
                    <a:pt x="183" y="177"/>
                    <a:pt x="183" y="175"/>
                  </a:cubicBezTo>
                  <a:cubicBezTo>
                    <a:pt x="183" y="172"/>
                    <a:pt x="183" y="171"/>
                    <a:pt x="184" y="169"/>
                  </a:cubicBezTo>
                  <a:cubicBezTo>
                    <a:pt x="184" y="168"/>
                    <a:pt x="184" y="166"/>
                    <a:pt x="185" y="166"/>
                  </a:cubicBezTo>
                  <a:cubicBezTo>
                    <a:pt x="185" y="165"/>
                    <a:pt x="187" y="165"/>
                    <a:pt x="188" y="165"/>
                  </a:cubicBezTo>
                  <a:cubicBezTo>
                    <a:pt x="189" y="164"/>
                    <a:pt x="190" y="163"/>
                    <a:pt x="191" y="162"/>
                  </a:cubicBezTo>
                  <a:cubicBezTo>
                    <a:pt x="194" y="160"/>
                    <a:pt x="196" y="159"/>
                    <a:pt x="196" y="156"/>
                  </a:cubicBezTo>
                  <a:cubicBezTo>
                    <a:pt x="196" y="149"/>
                    <a:pt x="196" y="149"/>
                    <a:pt x="196" y="149"/>
                  </a:cubicBezTo>
                  <a:cubicBezTo>
                    <a:pt x="196" y="147"/>
                    <a:pt x="196" y="146"/>
                    <a:pt x="197" y="144"/>
                  </a:cubicBezTo>
                  <a:cubicBezTo>
                    <a:pt x="198" y="140"/>
                    <a:pt x="202" y="139"/>
                    <a:pt x="202" y="134"/>
                  </a:cubicBezTo>
                  <a:cubicBezTo>
                    <a:pt x="202" y="132"/>
                    <a:pt x="202" y="130"/>
                    <a:pt x="201" y="127"/>
                  </a:cubicBezTo>
                  <a:cubicBezTo>
                    <a:pt x="200" y="126"/>
                    <a:pt x="199" y="126"/>
                    <a:pt x="199" y="124"/>
                  </a:cubicBezTo>
                  <a:cubicBezTo>
                    <a:pt x="199" y="123"/>
                    <a:pt x="200" y="124"/>
                    <a:pt x="201" y="123"/>
                  </a:cubicBezTo>
                  <a:cubicBezTo>
                    <a:pt x="203" y="121"/>
                    <a:pt x="204" y="120"/>
                    <a:pt x="207" y="118"/>
                  </a:cubicBezTo>
                  <a:cubicBezTo>
                    <a:pt x="207" y="118"/>
                    <a:pt x="207" y="118"/>
                    <a:pt x="207" y="118"/>
                  </a:cubicBezTo>
                  <a:cubicBezTo>
                    <a:pt x="206" y="117"/>
                    <a:pt x="204" y="115"/>
                    <a:pt x="203" y="115"/>
                  </a:cubicBezTo>
                  <a:cubicBezTo>
                    <a:pt x="202" y="113"/>
                    <a:pt x="202" y="113"/>
                    <a:pt x="202" y="113"/>
                  </a:cubicBezTo>
                  <a:cubicBezTo>
                    <a:pt x="206" y="107"/>
                    <a:pt x="206" y="102"/>
                    <a:pt x="211" y="96"/>
                  </a:cubicBezTo>
                  <a:cubicBezTo>
                    <a:pt x="214" y="93"/>
                    <a:pt x="219" y="96"/>
                    <a:pt x="222" y="93"/>
                  </a:cubicBezTo>
                  <a:cubicBezTo>
                    <a:pt x="226" y="89"/>
                    <a:pt x="224" y="84"/>
                    <a:pt x="224" y="78"/>
                  </a:cubicBezTo>
                  <a:cubicBezTo>
                    <a:pt x="224" y="71"/>
                    <a:pt x="222" y="66"/>
                    <a:pt x="216" y="62"/>
                  </a:cubicBezTo>
                  <a:cubicBezTo>
                    <a:pt x="219" y="59"/>
                    <a:pt x="222" y="57"/>
                    <a:pt x="226" y="57"/>
                  </a:cubicBezTo>
                  <a:cubicBezTo>
                    <a:pt x="226" y="52"/>
                    <a:pt x="226" y="50"/>
                    <a:pt x="226" y="45"/>
                  </a:cubicBezTo>
                  <a:cubicBezTo>
                    <a:pt x="223" y="45"/>
                    <a:pt x="222" y="45"/>
                    <a:pt x="219" y="45"/>
                  </a:cubicBezTo>
                  <a:cubicBezTo>
                    <a:pt x="216" y="45"/>
                    <a:pt x="215" y="48"/>
                    <a:pt x="211" y="48"/>
                  </a:cubicBezTo>
                  <a:cubicBezTo>
                    <a:pt x="208" y="48"/>
                    <a:pt x="208" y="43"/>
                    <a:pt x="206" y="43"/>
                  </a:cubicBezTo>
                  <a:cubicBezTo>
                    <a:pt x="200" y="43"/>
                    <a:pt x="199" y="49"/>
                    <a:pt x="194" y="49"/>
                  </a:cubicBezTo>
                  <a:cubicBezTo>
                    <a:pt x="188" y="49"/>
                    <a:pt x="187" y="43"/>
                    <a:pt x="185" y="39"/>
                  </a:cubicBezTo>
                  <a:cubicBezTo>
                    <a:pt x="181" y="33"/>
                    <a:pt x="181" y="28"/>
                    <a:pt x="179" y="21"/>
                  </a:cubicBezTo>
                  <a:cubicBezTo>
                    <a:pt x="177" y="18"/>
                    <a:pt x="174" y="17"/>
                    <a:pt x="171" y="15"/>
                  </a:cubicBezTo>
                  <a:cubicBezTo>
                    <a:pt x="167" y="12"/>
                    <a:pt x="165" y="9"/>
                    <a:pt x="159" y="9"/>
                  </a:cubicBezTo>
                  <a:cubicBezTo>
                    <a:pt x="155" y="9"/>
                    <a:pt x="153" y="10"/>
                    <a:pt x="149" y="11"/>
                  </a:cubicBezTo>
                  <a:cubicBezTo>
                    <a:pt x="144" y="11"/>
                    <a:pt x="141" y="12"/>
                    <a:pt x="136" y="10"/>
                  </a:cubicBezTo>
                  <a:cubicBezTo>
                    <a:pt x="129" y="8"/>
                    <a:pt x="127" y="3"/>
                    <a:pt x="121" y="1"/>
                  </a:cubicBezTo>
                  <a:cubicBezTo>
                    <a:pt x="118" y="1"/>
                    <a:pt x="115" y="2"/>
                    <a:pt x="112" y="0"/>
                  </a:cubicBezTo>
                  <a:cubicBezTo>
                    <a:pt x="112" y="0"/>
                    <a:pt x="112" y="0"/>
                    <a:pt x="112" y="0"/>
                  </a:cubicBezTo>
                  <a:cubicBezTo>
                    <a:pt x="112" y="0"/>
                    <a:pt x="112" y="0"/>
                    <a:pt x="112" y="0"/>
                  </a:cubicBezTo>
                  <a:cubicBezTo>
                    <a:pt x="110" y="3"/>
                    <a:pt x="109" y="5"/>
                    <a:pt x="106" y="8"/>
                  </a:cubicBezTo>
                  <a:cubicBezTo>
                    <a:pt x="103" y="12"/>
                    <a:pt x="103" y="16"/>
                    <a:pt x="100" y="21"/>
                  </a:cubicBezTo>
                  <a:cubicBezTo>
                    <a:pt x="100" y="23"/>
                    <a:pt x="99" y="23"/>
                    <a:pt x="98" y="25"/>
                  </a:cubicBezTo>
                  <a:cubicBezTo>
                    <a:pt x="94" y="29"/>
                    <a:pt x="92" y="32"/>
                    <a:pt x="87" y="36"/>
                  </a:cubicBezTo>
                  <a:cubicBezTo>
                    <a:pt x="86" y="38"/>
                    <a:pt x="84" y="40"/>
                    <a:pt x="83" y="4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6" name="Freeform 16"/>
            <p:cNvSpPr>
              <a:spLocks noEditPoints="1"/>
            </p:cNvSpPr>
            <p:nvPr/>
          </p:nvSpPr>
          <p:spPr bwMode="auto">
            <a:xfrm>
              <a:off x="2808678" y="3256583"/>
              <a:ext cx="1349330" cy="1113097"/>
            </a:xfrm>
            <a:custGeom>
              <a:avLst/>
              <a:gdLst/>
              <a:ahLst/>
              <a:cxnLst>
                <a:cxn ang="0">
                  <a:pos x="425" y="311"/>
                </a:cxn>
                <a:cxn ang="0">
                  <a:pos x="432" y="320"/>
                </a:cxn>
                <a:cxn ang="0">
                  <a:pos x="437" y="312"/>
                </a:cxn>
                <a:cxn ang="0">
                  <a:pos x="433" y="296"/>
                </a:cxn>
                <a:cxn ang="0">
                  <a:pos x="220" y="308"/>
                </a:cxn>
                <a:cxn ang="0">
                  <a:pos x="243" y="330"/>
                </a:cxn>
                <a:cxn ang="0">
                  <a:pos x="268" y="347"/>
                </a:cxn>
                <a:cxn ang="0">
                  <a:pos x="296" y="342"/>
                </a:cxn>
                <a:cxn ang="0">
                  <a:pos x="316" y="346"/>
                </a:cxn>
                <a:cxn ang="0">
                  <a:pos x="347" y="362"/>
                </a:cxn>
                <a:cxn ang="0">
                  <a:pos x="348" y="341"/>
                </a:cxn>
                <a:cxn ang="0">
                  <a:pos x="347" y="327"/>
                </a:cxn>
                <a:cxn ang="0">
                  <a:pos x="316" y="302"/>
                </a:cxn>
                <a:cxn ang="0">
                  <a:pos x="312" y="297"/>
                </a:cxn>
                <a:cxn ang="0">
                  <a:pos x="320" y="294"/>
                </a:cxn>
                <a:cxn ang="0">
                  <a:pos x="321" y="268"/>
                </a:cxn>
                <a:cxn ang="0">
                  <a:pos x="319" y="237"/>
                </a:cxn>
                <a:cxn ang="0">
                  <a:pos x="321" y="210"/>
                </a:cxn>
                <a:cxn ang="0">
                  <a:pos x="317" y="204"/>
                </a:cxn>
                <a:cxn ang="0">
                  <a:pos x="304" y="167"/>
                </a:cxn>
                <a:cxn ang="0">
                  <a:pos x="317" y="132"/>
                </a:cxn>
                <a:cxn ang="0">
                  <a:pos x="318" y="99"/>
                </a:cxn>
                <a:cxn ang="0">
                  <a:pos x="312" y="100"/>
                </a:cxn>
                <a:cxn ang="0">
                  <a:pos x="304" y="133"/>
                </a:cxn>
                <a:cxn ang="0">
                  <a:pos x="286" y="126"/>
                </a:cxn>
                <a:cxn ang="0">
                  <a:pos x="263" y="110"/>
                </a:cxn>
                <a:cxn ang="0">
                  <a:pos x="247" y="109"/>
                </a:cxn>
                <a:cxn ang="0">
                  <a:pos x="239" y="96"/>
                </a:cxn>
                <a:cxn ang="0">
                  <a:pos x="250" y="77"/>
                </a:cxn>
                <a:cxn ang="0">
                  <a:pos x="245" y="53"/>
                </a:cxn>
                <a:cxn ang="0">
                  <a:pos x="229" y="40"/>
                </a:cxn>
                <a:cxn ang="0">
                  <a:pos x="214" y="21"/>
                </a:cxn>
                <a:cxn ang="0">
                  <a:pos x="204" y="13"/>
                </a:cxn>
                <a:cxn ang="0">
                  <a:pos x="192" y="8"/>
                </a:cxn>
                <a:cxn ang="0">
                  <a:pos x="187" y="24"/>
                </a:cxn>
                <a:cxn ang="0">
                  <a:pos x="169" y="21"/>
                </a:cxn>
                <a:cxn ang="0">
                  <a:pos x="156" y="19"/>
                </a:cxn>
                <a:cxn ang="0">
                  <a:pos x="143" y="25"/>
                </a:cxn>
                <a:cxn ang="0">
                  <a:pos x="121" y="17"/>
                </a:cxn>
                <a:cxn ang="0">
                  <a:pos x="107" y="11"/>
                </a:cxn>
                <a:cxn ang="0">
                  <a:pos x="93" y="13"/>
                </a:cxn>
                <a:cxn ang="0">
                  <a:pos x="86" y="31"/>
                </a:cxn>
                <a:cxn ang="0">
                  <a:pos x="77" y="21"/>
                </a:cxn>
                <a:cxn ang="0">
                  <a:pos x="62" y="29"/>
                </a:cxn>
                <a:cxn ang="0">
                  <a:pos x="42" y="42"/>
                </a:cxn>
                <a:cxn ang="0">
                  <a:pos x="18" y="38"/>
                </a:cxn>
                <a:cxn ang="0">
                  <a:pos x="5" y="33"/>
                </a:cxn>
                <a:cxn ang="0">
                  <a:pos x="2" y="51"/>
                </a:cxn>
                <a:cxn ang="0">
                  <a:pos x="13" y="69"/>
                </a:cxn>
                <a:cxn ang="0">
                  <a:pos x="22" y="98"/>
                </a:cxn>
                <a:cxn ang="0">
                  <a:pos x="36" y="112"/>
                </a:cxn>
                <a:cxn ang="0">
                  <a:pos x="33" y="126"/>
                </a:cxn>
                <a:cxn ang="0">
                  <a:pos x="38" y="148"/>
                </a:cxn>
                <a:cxn ang="0">
                  <a:pos x="44" y="169"/>
                </a:cxn>
                <a:cxn ang="0">
                  <a:pos x="67" y="177"/>
                </a:cxn>
                <a:cxn ang="0">
                  <a:pos x="65" y="199"/>
                </a:cxn>
                <a:cxn ang="0">
                  <a:pos x="65" y="222"/>
                </a:cxn>
                <a:cxn ang="0">
                  <a:pos x="77" y="238"/>
                </a:cxn>
                <a:cxn ang="0">
                  <a:pos x="102" y="243"/>
                </a:cxn>
                <a:cxn ang="0">
                  <a:pos x="138" y="256"/>
                </a:cxn>
                <a:cxn ang="0">
                  <a:pos x="176" y="279"/>
                </a:cxn>
                <a:cxn ang="0">
                  <a:pos x="206" y="298"/>
                </a:cxn>
              </a:cxnLst>
              <a:rect l="0" t="0" r="r" b="b"/>
              <a:pathLst>
                <a:path w="440" h="362">
                  <a:moveTo>
                    <a:pt x="432" y="298"/>
                  </a:moveTo>
                  <a:cubicBezTo>
                    <a:pt x="432" y="306"/>
                    <a:pt x="432" y="306"/>
                    <a:pt x="432" y="306"/>
                  </a:cubicBezTo>
                  <a:cubicBezTo>
                    <a:pt x="432" y="309"/>
                    <a:pt x="425" y="308"/>
                    <a:pt x="425" y="311"/>
                  </a:cubicBezTo>
                  <a:cubicBezTo>
                    <a:pt x="425" y="313"/>
                    <a:pt x="427" y="315"/>
                    <a:pt x="428" y="317"/>
                  </a:cubicBezTo>
                  <a:cubicBezTo>
                    <a:pt x="429" y="319"/>
                    <a:pt x="428" y="321"/>
                    <a:pt x="430" y="321"/>
                  </a:cubicBezTo>
                  <a:cubicBezTo>
                    <a:pt x="431" y="321"/>
                    <a:pt x="431" y="321"/>
                    <a:pt x="432" y="320"/>
                  </a:cubicBezTo>
                  <a:cubicBezTo>
                    <a:pt x="437" y="321"/>
                    <a:pt x="437" y="321"/>
                    <a:pt x="437" y="321"/>
                  </a:cubicBezTo>
                  <a:cubicBezTo>
                    <a:pt x="440" y="321"/>
                    <a:pt x="440" y="321"/>
                    <a:pt x="440" y="321"/>
                  </a:cubicBezTo>
                  <a:cubicBezTo>
                    <a:pt x="437" y="312"/>
                    <a:pt x="437" y="312"/>
                    <a:pt x="437" y="312"/>
                  </a:cubicBezTo>
                  <a:cubicBezTo>
                    <a:pt x="437" y="310"/>
                    <a:pt x="437" y="310"/>
                    <a:pt x="437" y="310"/>
                  </a:cubicBezTo>
                  <a:cubicBezTo>
                    <a:pt x="437" y="306"/>
                    <a:pt x="435" y="304"/>
                    <a:pt x="435" y="301"/>
                  </a:cubicBezTo>
                  <a:cubicBezTo>
                    <a:pt x="434" y="299"/>
                    <a:pt x="435" y="294"/>
                    <a:pt x="433" y="296"/>
                  </a:cubicBezTo>
                  <a:cubicBezTo>
                    <a:pt x="432" y="296"/>
                    <a:pt x="432" y="297"/>
                    <a:pt x="432" y="298"/>
                  </a:cubicBezTo>
                  <a:close/>
                  <a:moveTo>
                    <a:pt x="209" y="305"/>
                  </a:moveTo>
                  <a:cubicBezTo>
                    <a:pt x="213" y="306"/>
                    <a:pt x="216" y="306"/>
                    <a:pt x="220" y="308"/>
                  </a:cubicBezTo>
                  <a:cubicBezTo>
                    <a:pt x="223" y="308"/>
                    <a:pt x="223" y="310"/>
                    <a:pt x="225" y="312"/>
                  </a:cubicBezTo>
                  <a:cubicBezTo>
                    <a:pt x="228" y="315"/>
                    <a:pt x="230" y="317"/>
                    <a:pt x="232" y="320"/>
                  </a:cubicBezTo>
                  <a:cubicBezTo>
                    <a:pt x="236" y="325"/>
                    <a:pt x="239" y="326"/>
                    <a:pt x="243" y="330"/>
                  </a:cubicBezTo>
                  <a:cubicBezTo>
                    <a:pt x="246" y="333"/>
                    <a:pt x="246" y="336"/>
                    <a:pt x="249" y="339"/>
                  </a:cubicBezTo>
                  <a:cubicBezTo>
                    <a:pt x="250" y="341"/>
                    <a:pt x="253" y="341"/>
                    <a:pt x="255" y="342"/>
                  </a:cubicBezTo>
                  <a:cubicBezTo>
                    <a:pt x="260" y="345"/>
                    <a:pt x="263" y="346"/>
                    <a:pt x="268" y="347"/>
                  </a:cubicBezTo>
                  <a:cubicBezTo>
                    <a:pt x="270" y="348"/>
                    <a:pt x="272" y="350"/>
                    <a:pt x="275" y="350"/>
                  </a:cubicBezTo>
                  <a:cubicBezTo>
                    <a:pt x="278" y="350"/>
                    <a:pt x="280" y="348"/>
                    <a:pt x="283" y="347"/>
                  </a:cubicBezTo>
                  <a:cubicBezTo>
                    <a:pt x="288" y="345"/>
                    <a:pt x="291" y="344"/>
                    <a:pt x="296" y="342"/>
                  </a:cubicBezTo>
                  <a:cubicBezTo>
                    <a:pt x="299" y="341"/>
                    <a:pt x="301" y="340"/>
                    <a:pt x="304" y="340"/>
                  </a:cubicBezTo>
                  <a:cubicBezTo>
                    <a:pt x="306" y="340"/>
                    <a:pt x="306" y="341"/>
                    <a:pt x="308" y="342"/>
                  </a:cubicBezTo>
                  <a:cubicBezTo>
                    <a:pt x="311" y="345"/>
                    <a:pt x="313" y="345"/>
                    <a:pt x="316" y="346"/>
                  </a:cubicBezTo>
                  <a:cubicBezTo>
                    <a:pt x="320" y="347"/>
                    <a:pt x="323" y="349"/>
                    <a:pt x="326" y="351"/>
                  </a:cubicBezTo>
                  <a:cubicBezTo>
                    <a:pt x="330" y="353"/>
                    <a:pt x="333" y="353"/>
                    <a:pt x="337" y="356"/>
                  </a:cubicBezTo>
                  <a:cubicBezTo>
                    <a:pt x="340" y="359"/>
                    <a:pt x="342" y="362"/>
                    <a:pt x="347" y="362"/>
                  </a:cubicBezTo>
                  <a:cubicBezTo>
                    <a:pt x="348" y="362"/>
                    <a:pt x="349" y="362"/>
                    <a:pt x="350" y="362"/>
                  </a:cubicBezTo>
                  <a:cubicBezTo>
                    <a:pt x="345" y="350"/>
                    <a:pt x="345" y="350"/>
                    <a:pt x="345" y="350"/>
                  </a:cubicBezTo>
                  <a:cubicBezTo>
                    <a:pt x="346" y="347"/>
                    <a:pt x="348" y="345"/>
                    <a:pt x="348" y="341"/>
                  </a:cubicBezTo>
                  <a:cubicBezTo>
                    <a:pt x="348" y="338"/>
                    <a:pt x="345" y="337"/>
                    <a:pt x="345" y="334"/>
                  </a:cubicBezTo>
                  <a:cubicBezTo>
                    <a:pt x="345" y="331"/>
                    <a:pt x="347" y="329"/>
                    <a:pt x="347" y="327"/>
                  </a:cubicBezTo>
                  <a:cubicBezTo>
                    <a:pt x="347" y="327"/>
                    <a:pt x="347" y="327"/>
                    <a:pt x="347" y="327"/>
                  </a:cubicBezTo>
                  <a:cubicBezTo>
                    <a:pt x="342" y="324"/>
                    <a:pt x="338" y="321"/>
                    <a:pt x="333" y="316"/>
                  </a:cubicBezTo>
                  <a:cubicBezTo>
                    <a:pt x="331" y="313"/>
                    <a:pt x="328" y="313"/>
                    <a:pt x="326" y="310"/>
                  </a:cubicBezTo>
                  <a:cubicBezTo>
                    <a:pt x="323" y="306"/>
                    <a:pt x="321" y="302"/>
                    <a:pt x="316" y="302"/>
                  </a:cubicBezTo>
                  <a:cubicBezTo>
                    <a:pt x="315" y="302"/>
                    <a:pt x="314" y="303"/>
                    <a:pt x="312" y="303"/>
                  </a:cubicBezTo>
                  <a:cubicBezTo>
                    <a:pt x="311" y="303"/>
                    <a:pt x="310" y="302"/>
                    <a:pt x="308" y="301"/>
                  </a:cubicBezTo>
                  <a:cubicBezTo>
                    <a:pt x="309" y="299"/>
                    <a:pt x="311" y="299"/>
                    <a:pt x="312" y="297"/>
                  </a:cubicBezTo>
                  <a:cubicBezTo>
                    <a:pt x="313" y="295"/>
                    <a:pt x="314" y="294"/>
                    <a:pt x="316" y="294"/>
                  </a:cubicBezTo>
                  <a:cubicBezTo>
                    <a:pt x="318" y="294"/>
                    <a:pt x="319" y="295"/>
                    <a:pt x="320" y="297"/>
                  </a:cubicBezTo>
                  <a:cubicBezTo>
                    <a:pt x="320" y="294"/>
                    <a:pt x="320" y="294"/>
                    <a:pt x="320" y="294"/>
                  </a:cubicBezTo>
                  <a:cubicBezTo>
                    <a:pt x="319" y="284"/>
                    <a:pt x="319" y="284"/>
                    <a:pt x="319" y="284"/>
                  </a:cubicBezTo>
                  <a:cubicBezTo>
                    <a:pt x="319" y="278"/>
                    <a:pt x="319" y="278"/>
                    <a:pt x="319" y="278"/>
                  </a:cubicBezTo>
                  <a:cubicBezTo>
                    <a:pt x="319" y="274"/>
                    <a:pt x="321" y="272"/>
                    <a:pt x="321" y="268"/>
                  </a:cubicBezTo>
                  <a:cubicBezTo>
                    <a:pt x="321" y="264"/>
                    <a:pt x="321" y="261"/>
                    <a:pt x="320" y="258"/>
                  </a:cubicBezTo>
                  <a:cubicBezTo>
                    <a:pt x="320" y="244"/>
                    <a:pt x="320" y="244"/>
                    <a:pt x="320" y="244"/>
                  </a:cubicBezTo>
                  <a:cubicBezTo>
                    <a:pt x="319" y="237"/>
                    <a:pt x="319" y="237"/>
                    <a:pt x="319" y="237"/>
                  </a:cubicBezTo>
                  <a:cubicBezTo>
                    <a:pt x="320" y="234"/>
                    <a:pt x="321" y="232"/>
                    <a:pt x="321" y="229"/>
                  </a:cubicBezTo>
                  <a:cubicBezTo>
                    <a:pt x="321" y="218"/>
                    <a:pt x="321" y="218"/>
                    <a:pt x="321" y="218"/>
                  </a:cubicBezTo>
                  <a:cubicBezTo>
                    <a:pt x="321" y="215"/>
                    <a:pt x="320" y="213"/>
                    <a:pt x="321" y="210"/>
                  </a:cubicBezTo>
                  <a:cubicBezTo>
                    <a:pt x="322" y="208"/>
                    <a:pt x="324" y="208"/>
                    <a:pt x="324" y="206"/>
                  </a:cubicBezTo>
                  <a:cubicBezTo>
                    <a:pt x="324" y="205"/>
                    <a:pt x="324" y="205"/>
                    <a:pt x="324" y="205"/>
                  </a:cubicBezTo>
                  <a:cubicBezTo>
                    <a:pt x="321" y="205"/>
                    <a:pt x="319" y="205"/>
                    <a:pt x="317" y="204"/>
                  </a:cubicBezTo>
                  <a:cubicBezTo>
                    <a:pt x="319" y="201"/>
                    <a:pt x="321" y="200"/>
                    <a:pt x="324" y="200"/>
                  </a:cubicBezTo>
                  <a:cubicBezTo>
                    <a:pt x="323" y="195"/>
                    <a:pt x="318" y="194"/>
                    <a:pt x="314" y="190"/>
                  </a:cubicBezTo>
                  <a:cubicBezTo>
                    <a:pt x="308" y="183"/>
                    <a:pt x="304" y="177"/>
                    <a:pt x="304" y="167"/>
                  </a:cubicBezTo>
                  <a:cubicBezTo>
                    <a:pt x="304" y="159"/>
                    <a:pt x="310" y="156"/>
                    <a:pt x="309" y="148"/>
                  </a:cubicBezTo>
                  <a:cubicBezTo>
                    <a:pt x="309" y="144"/>
                    <a:pt x="310" y="141"/>
                    <a:pt x="311" y="137"/>
                  </a:cubicBezTo>
                  <a:cubicBezTo>
                    <a:pt x="313" y="134"/>
                    <a:pt x="314" y="132"/>
                    <a:pt x="317" y="132"/>
                  </a:cubicBezTo>
                  <a:cubicBezTo>
                    <a:pt x="318" y="132"/>
                    <a:pt x="318" y="132"/>
                    <a:pt x="319" y="132"/>
                  </a:cubicBezTo>
                  <a:cubicBezTo>
                    <a:pt x="316" y="123"/>
                    <a:pt x="312" y="118"/>
                    <a:pt x="312" y="109"/>
                  </a:cubicBezTo>
                  <a:cubicBezTo>
                    <a:pt x="312" y="105"/>
                    <a:pt x="315" y="103"/>
                    <a:pt x="318" y="99"/>
                  </a:cubicBezTo>
                  <a:cubicBezTo>
                    <a:pt x="318" y="99"/>
                    <a:pt x="318" y="99"/>
                    <a:pt x="318" y="99"/>
                  </a:cubicBezTo>
                  <a:cubicBezTo>
                    <a:pt x="317" y="99"/>
                    <a:pt x="317" y="99"/>
                    <a:pt x="316" y="99"/>
                  </a:cubicBezTo>
                  <a:cubicBezTo>
                    <a:pt x="314" y="99"/>
                    <a:pt x="313" y="100"/>
                    <a:pt x="312" y="100"/>
                  </a:cubicBezTo>
                  <a:cubicBezTo>
                    <a:pt x="308" y="100"/>
                    <a:pt x="306" y="98"/>
                    <a:pt x="303" y="98"/>
                  </a:cubicBezTo>
                  <a:cubicBezTo>
                    <a:pt x="303" y="105"/>
                    <a:pt x="302" y="108"/>
                    <a:pt x="300" y="115"/>
                  </a:cubicBezTo>
                  <a:cubicBezTo>
                    <a:pt x="304" y="133"/>
                    <a:pt x="304" y="133"/>
                    <a:pt x="304" y="133"/>
                  </a:cubicBezTo>
                  <a:cubicBezTo>
                    <a:pt x="304" y="138"/>
                    <a:pt x="303" y="141"/>
                    <a:pt x="300" y="145"/>
                  </a:cubicBezTo>
                  <a:cubicBezTo>
                    <a:pt x="296" y="143"/>
                    <a:pt x="295" y="140"/>
                    <a:pt x="293" y="136"/>
                  </a:cubicBezTo>
                  <a:cubicBezTo>
                    <a:pt x="290" y="132"/>
                    <a:pt x="288" y="130"/>
                    <a:pt x="286" y="126"/>
                  </a:cubicBezTo>
                  <a:cubicBezTo>
                    <a:pt x="285" y="124"/>
                    <a:pt x="284" y="123"/>
                    <a:pt x="282" y="122"/>
                  </a:cubicBezTo>
                  <a:cubicBezTo>
                    <a:pt x="278" y="119"/>
                    <a:pt x="274" y="120"/>
                    <a:pt x="270" y="117"/>
                  </a:cubicBezTo>
                  <a:cubicBezTo>
                    <a:pt x="267" y="115"/>
                    <a:pt x="265" y="113"/>
                    <a:pt x="263" y="110"/>
                  </a:cubicBezTo>
                  <a:cubicBezTo>
                    <a:pt x="262" y="108"/>
                    <a:pt x="261" y="106"/>
                    <a:pt x="259" y="106"/>
                  </a:cubicBezTo>
                  <a:cubicBezTo>
                    <a:pt x="257" y="106"/>
                    <a:pt x="256" y="107"/>
                    <a:pt x="255" y="107"/>
                  </a:cubicBezTo>
                  <a:cubicBezTo>
                    <a:pt x="252" y="107"/>
                    <a:pt x="250" y="108"/>
                    <a:pt x="247" y="109"/>
                  </a:cubicBezTo>
                  <a:cubicBezTo>
                    <a:pt x="246" y="109"/>
                    <a:pt x="245" y="110"/>
                    <a:pt x="244" y="110"/>
                  </a:cubicBezTo>
                  <a:cubicBezTo>
                    <a:pt x="241" y="110"/>
                    <a:pt x="241" y="107"/>
                    <a:pt x="241" y="104"/>
                  </a:cubicBezTo>
                  <a:cubicBezTo>
                    <a:pt x="241" y="101"/>
                    <a:pt x="239" y="99"/>
                    <a:pt x="239" y="96"/>
                  </a:cubicBezTo>
                  <a:cubicBezTo>
                    <a:pt x="239" y="92"/>
                    <a:pt x="239" y="89"/>
                    <a:pt x="241" y="86"/>
                  </a:cubicBezTo>
                  <a:cubicBezTo>
                    <a:pt x="243" y="84"/>
                    <a:pt x="245" y="83"/>
                    <a:pt x="246" y="82"/>
                  </a:cubicBezTo>
                  <a:cubicBezTo>
                    <a:pt x="248" y="80"/>
                    <a:pt x="248" y="78"/>
                    <a:pt x="250" y="77"/>
                  </a:cubicBezTo>
                  <a:cubicBezTo>
                    <a:pt x="253" y="73"/>
                    <a:pt x="256" y="70"/>
                    <a:pt x="256" y="65"/>
                  </a:cubicBezTo>
                  <a:cubicBezTo>
                    <a:pt x="256" y="59"/>
                    <a:pt x="251" y="57"/>
                    <a:pt x="249" y="51"/>
                  </a:cubicBezTo>
                  <a:cubicBezTo>
                    <a:pt x="247" y="52"/>
                    <a:pt x="247" y="53"/>
                    <a:pt x="245" y="53"/>
                  </a:cubicBezTo>
                  <a:cubicBezTo>
                    <a:pt x="237" y="53"/>
                    <a:pt x="237" y="53"/>
                    <a:pt x="237" y="53"/>
                  </a:cubicBezTo>
                  <a:cubicBezTo>
                    <a:pt x="234" y="53"/>
                    <a:pt x="234" y="50"/>
                    <a:pt x="233" y="47"/>
                  </a:cubicBezTo>
                  <a:cubicBezTo>
                    <a:pt x="231" y="44"/>
                    <a:pt x="229" y="43"/>
                    <a:pt x="229" y="40"/>
                  </a:cubicBezTo>
                  <a:cubicBezTo>
                    <a:pt x="229" y="38"/>
                    <a:pt x="231" y="38"/>
                    <a:pt x="233" y="37"/>
                  </a:cubicBezTo>
                  <a:cubicBezTo>
                    <a:pt x="233" y="26"/>
                    <a:pt x="233" y="26"/>
                    <a:pt x="233" y="26"/>
                  </a:cubicBezTo>
                  <a:cubicBezTo>
                    <a:pt x="226" y="23"/>
                    <a:pt x="221" y="24"/>
                    <a:pt x="214" y="21"/>
                  </a:cubicBezTo>
                  <a:cubicBezTo>
                    <a:pt x="213" y="20"/>
                    <a:pt x="212" y="19"/>
                    <a:pt x="211" y="18"/>
                  </a:cubicBezTo>
                  <a:cubicBezTo>
                    <a:pt x="209" y="17"/>
                    <a:pt x="207" y="17"/>
                    <a:pt x="206" y="16"/>
                  </a:cubicBezTo>
                  <a:cubicBezTo>
                    <a:pt x="205" y="15"/>
                    <a:pt x="205" y="14"/>
                    <a:pt x="204" y="13"/>
                  </a:cubicBezTo>
                  <a:cubicBezTo>
                    <a:pt x="202" y="8"/>
                    <a:pt x="201" y="5"/>
                    <a:pt x="199" y="0"/>
                  </a:cubicBezTo>
                  <a:cubicBezTo>
                    <a:pt x="199" y="0"/>
                    <a:pt x="199" y="0"/>
                    <a:pt x="199" y="0"/>
                  </a:cubicBezTo>
                  <a:cubicBezTo>
                    <a:pt x="196" y="2"/>
                    <a:pt x="195" y="4"/>
                    <a:pt x="192" y="8"/>
                  </a:cubicBezTo>
                  <a:cubicBezTo>
                    <a:pt x="191" y="10"/>
                    <a:pt x="190" y="12"/>
                    <a:pt x="190" y="14"/>
                  </a:cubicBezTo>
                  <a:cubicBezTo>
                    <a:pt x="190" y="24"/>
                    <a:pt x="190" y="24"/>
                    <a:pt x="190" y="24"/>
                  </a:cubicBezTo>
                  <a:cubicBezTo>
                    <a:pt x="187" y="24"/>
                    <a:pt x="187" y="24"/>
                    <a:pt x="187" y="24"/>
                  </a:cubicBezTo>
                  <a:cubicBezTo>
                    <a:pt x="184" y="24"/>
                    <a:pt x="183" y="22"/>
                    <a:pt x="181" y="22"/>
                  </a:cubicBezTo>
                  <a:cubicBezTo>
                    <a:pt x="179" y="22"/>
                    <a:pt x="178" y="23"/>
                    <a:pt x="176" y="23"/>
                  </a:cubicBezTo>
                  <a:cubicBezTo>
                    <a:pt x="173" y="23"/>
                    <a:pt x="171" y="22"/>
                    <a:pt x="169" y="21"/>
                  </a:cubicBezTo>
                  <a:cubicBezTo>
                    <a:pt x="167" y="20"/>
                    <a:pt x="167" y="17"/>
                    <a:pt x="165" y="17"/>
                  </a:cubicBezTo>
                  <a:cubicBezTo>
                    <a:pt x="163" y="17"/>
                    <a:pt x="162" y="18"/>
                    <a:pt x="161" y="18"/>
                  </a:cubicBezTo>
                  <a:cubicBezTo>
                    <a:pt x="159" y="19"/>
                    <a:pt x="158" y="18"/>
                    <a:pt x="156" y="19"/>
                  </a:cubicBezTo>
                  <a:cubicBezTo>
                    <a:pt x="154" y="19"/>
                    <a:pt x="152" y="21"/>
                    <a:pt x="152" y="23"/>
                  </a:cubicBezTo>
                  <a:cubicBezTo>
                    <a:pt x="151" y="24"/>
                    <a:pt x="151" y="27"/>
                    <a:pt x="149" y="27"/>
                  </a:cubicBezTo>
                  <a:cubicBezTo>
                    <a:pt x="147" y="27"/>
                    <a:pt x="145" y="25"/>
                    <a:pt x="143" y="25"/>
                  </a:cubicBezTo>
                  <a:cubicBezTo>
                    <a:pt x="137" y="25"/>
                    <a:pt x="133" y="27"/>
                    <a:pt x="128" y="24"/>
                  </a:cubicBezTo>
                  <a:cubicBezTo>
                    <a:pt x="126" y="23"/>
                    <a:pt x="126" y="21"/>
                    <a:pt x="125" y="19"/>
                  </a:cubicBezTo>
                  <a:cubicBezTo>
                    <a:pt x="124" y="18"/>
                    <a:pt x="122" y="18"/>
                    <a:pt x="121" y="17"/>
                  </a:cubicBezTo>
                  <a:cubicBezTo>
                    <a:pt x="119" y="15"/>
                    <a:pt x="118" y="13"/>
                    <a:pt x="116" y="11"/>
                  </a:cubicBezTo>
                  <a:cubicBezTo>
                    <a:pt x="115" y="11"/>
                    <a:pt x="115" y="9"/>
                    <a:pt x="115" y="9"/>
                  </a:cubicBezTo>
                  <a:cubicBezTo>
                    <a:pt x="112" y="9"/>
                    <a:pt x="110" y="10"/>
                    <a:pt x="107" y="11"/>
                  </a:cubicBezTo>
                  <a:cubicBezTo>
                    <a:pt x="106" y="12"/>
                    <a:pt x="105" y="13"/>
                    <a:pt x="103" y="13"/>
                  </a:cubicBezTo>
                  <a:cubicBezTo>
                    <a:pt x="100" y="13"/>
                    <a:pt x="98" y="10"/>
                    <a:pt x="95" y="10"/>
                  </a:cubicBezTo>
                  <a:cubicBezTo>
                    <a:pt x="94" y="10"/>
                    <a:pt x="93" y="11"/>
                    <a:pt x="93" y="13"/>
                  </a:cubicBezTo>
                  <a:cubicBezTo>
                    <a:pt x="92" y="14"/>
                    <a:pt x="91" y="16"/>
                    <a:pt x="91" y="18"/>
                  </a:cubicBezTo>
                  <a:cubicBezTo>
                    <a:pt x="90" y="21"/>
                    <a:pt x="89" y="23"/>
                    <a:pt x="89" y="27"/>
                  </a:cubicBezTo>
                  <a:cubicBezTo>
                    <a:pt x="88" y="29"/>
                    <a:pt x="88" y="31"/>
                    <a:pt x="86" y="31"/>
                  </a:cubicBezTo>
                  <a:cubicBezTo>
                    <a:pt x="85" y="31"/>
                    <a:pt x="83" y="31"/>
                    <a:pt x="83" y="30"/>
                  </a:cubicBezTo>
                  <a:cubicBezTo>
                    <a:pt x="81" y="29"/>
                    <a:pt x="82" y="27"/>
                    <a:pt x="81" y="25"/>
                  </a:cubicBezTo>
                  <a:cubicBezTo>
                    <a:pt x="81" y="23"/>
                    <a:pt x="79" y="22"/>
                    <a:pt x="77" y="21"/>
                  </a:cubicBezTo>
                  <a:cubicBezTo>
                    <a:pt x="73" y="17"/>
                    <a:pt x="73" y="13"/>
                    <a:pt x="68" y="9"/>
                  </a:cubicBezTo>
                  <a:cubicBezTo>
                    <a:pt x="68" y="9"/>
                    <a:pt x="67" y="9"/>
                    <a:pt x="67" y="9"/>
                  </a:cubicBezTo>
                  <a:cubicBezTo>
                    <a:pt x="65" y="17"/>
                    <a:pt x="66" y="23"/>
                    <a:pt x="62" y="29"/>
                  </a:cubicBezTo>
                  <a:cubicBezTo>
                    <a:pt x="59" y="33"/>
                    <a:pt x="56" y="33"/>
                    <a:pt x="52" y="35"/>
                  </a:cubicBezTo>
                  <a:cubicBezTo>
                    <a:pt x="50" y="36"/>
                    <a:pt x="48" y="36"/>
                    <a:pt x="47" y="37"/>
                  </a:cubicBezTo>
                  <a:cubicBezTo>
                    <a:pt x="45" y="39"/>
                    <a:pt x="44" y="42"/>
                    <a:pt x="42" y="42"/>
                  </a:cubicBezTo>
                  <a:cubicBezTo>
                    <a:pt x="40" y="42"/>
                    <a:pt x="40" y="40"/>
                    <a:pt x="39" y="40"/>
                  </a:cubicBezTo>
                  <a:cubicBezTo>
                    <a:pt x="34" y="37"/>
                    <a:pt x="32" y="35"/>
                    <a:pt x="27" y="35"/>
                  </a:cubicBezTo>
                  <a:cubicBezTo>
                    <a:pt x="23" y="35"/>
                    <a:pt x="22" y="38"/>
                    <a:pt x="18" y="38"/>
                  </a:cubicBezTo>
                  <a:cubicBezTo>
                    <a:pt x="15" y="38"/>
                    <a:pt x="13" y="36"/>
                    <a:pt x="10" y="34"/>
                  </a:cubicBezTo>
                  <a:cubicBezTo>
                    <a:pt x="9" y="34"/>
                    <a:pt x="8" y="32"/>
                    <a:pt x="7" y="32"/>
                  </a:cubicBezTo>
                  <a:cubicBezTo>
                    <a:pt x="6" y="32"/>
                    <a:pt x="6" y="33"/>
                    <a:pt x="5" y="33"/>
                  </a:cubicBezTo>
                  <a:cubicBezTo>
                    <a:pt x="5" y="33"/>
                    <a:pt x="5" y="33"/>
                    <a:pt x="5" y="33"/>
                  </a:cubicBezTo>
                  <a:cubicBezTo>
                    <a:pt x="4" y="39"/>
                    <a:pt x="0" y="41"/>
                    <a:pt x="0" y="46"/>
                  </a:cubicBezTo>
                  <a:cubicBezTo>
                    <a:pt x="0" y="48"/>
                    <a:pt x="2" y="49"/>
                    <a:pt x="2" y="51"/>
                  </a:cubicBezTo>
                  <a:cubicBezTo>
                    <a:pt x="3" y="54"/>
                    <a:pt x="2" y="57"/>
                    <a:pt x="4" y="60"/>
                  </a:cubicBezTo>
                  <a:cubicBezTo>
                    <a:pt x="4" y="61"/>
                    <a:pt x="6" y="61"/>
                    <a:pt x="7" y="62"/>
                  </a:cubicBezTo>
                  <a:cubicBezTo>
                    <a:pt x="10" y="64"/>
                    <a:pt x="12" y="66"/>
                    <a:pt x="13" y="69"/>
                  </a:cubicBezTo>
                  <a:cubicBezTo>
                    <a:pt x="14" y="73"/>
                    <a:pt x="14" y="76"/>
                    <a:pt x="16" y="79"/>
                  </a:cubicBezTo>
                  <a:cubicBezTo>
                    <a:pt x="18" y="84"/>
                    <a:pt x="22" y="86"/>
                    <a:pt x="22" y="92"/>
                  </a:cubicBezTo>
                  <a:cubicBezTo>
                    <a:pt x="22" y="94"/>
                    <a:pt x="22" y="96"/>
                    <a:pt x="22" y="98"/>
                  </a:cubicBezTo>
                  <a:cubicBezTo>
                    <a:pt x="22" y="99"/>
                    <a:pt x="24" y="100"/>
                    <a:pt x="25" y="100"/>
                  </a:cubicBezTo>
                  <a:cubicBezTo>
                    <a:pt x="27" y="102"/>
                    <a:pt x="29" y="104"/>
                    <a:pt x="31" y="105"/>
                  </a:cubicBezTo>
                  <a:cubicBezTo>
                    <a:pt x="34" y="107"/>
                    <a:pt x="36" y="109"/>
                    <a:pt x="36" y="112"/>
                  </a:cubicBezTo>
                  <a:cubicBezTo>
                    <a:pt x="36" y="114"/>
                    <a:pt x="35" y="115"/>
                    <a:pt x="35" y="117"/>
                  </a:cubicBezTo>
                  <a:cubicBezTo>
                    <a:pt x="35" y="119"/>
                    <a:pt x="35" y="119"/>
                    <a:pt x="35" y="121"/>
                  </a:cubicBezTo>
                  <a:cubicBezTo>
                    <a:pt x="35" y="123"/>
                    <a:pt x="33" y="123"/>
                    <a:pt x="33" y="126"/>
                  </a:cubicBezTo>
                  <a:cubicBezTo>
                    <a:pt x="33" y="136"/>
                    <a:pt x="33" y="136"/>
                    <a:pt x="33" y="136"/>
                  </a:cubicBezTo>
                  <a:cubicBezTo>
                    <a:pt x="33" y="138"/>
                    <a:pt x="34" y="139"/>
                    <a:pt x="35" y="141"/>
                  </a:cubicBezTo>
                  <a:cubicBezTo>
                    <a:pt x="36" y="143"/>
                    <a:pt x="37" y="145"/>
                    <a:pt x="38" y="148"/>
                  </a:cubicBezTo>
                  <a:cubicBezTo>
                    <a:pt x="39" y="150"/>
                    <a:pt x="41" y="151"/>
                    <a:pt x="41" y="153"/>
                  </a:cubicBezTo>
                  <a:cubicBezTo>
                    <a:pt x="41" y="156"/>
                    <a:pt x="40" y="158"/>
                    <a:pt x="40" y="160"/>
                  </a:cubicBezTo>
                  <a:cubicBezTo>
                    <a:pt x="40" y="162"/>
                    <a:pt x="44" y="167"/>
                    <a:pt x="44" y="169"/>
                  </a:cubicBezTo>
                  <a:cubicBezTo>
                    <a:pt x="44" y="169"/>
                    <a:pt x="44" y="169"/>
                    <a:pt x="44" y="169"/>
                  </a:cubicBezTo>
                  <a:cubicBezTo>
                    <a:pt x="51" y="172"/>
                    <a:pt x="55" y="172"/>
                    <a:pt x="62" y="174"/>
                  </a:cubicBezTo>
                  <a:cubicBezTo>
                    <a:pt x="64" y="175"/>
                    <a:pt x="65" y="175"/>
                    <a:pt x="67" y="177"/>
                  </a:cubicBezTo>
                  <a:cubicBezTo>
                    <a:pt x="68" y="178"/>
                    <a:pt x="68" y="180"/>
                    <a:pt x="68" y="182"/>
                  </a:cubicBezTo>
                  <a:cubicBezTo>
                    <a:pt x="68" y="185"/>
                    <a:pt x="69" y="186"/>
                    <a:pt x="69" y="189"/>
                  </a:cubicBezTo>
                  <a:cubicBezTo>
                    <a:pt x="69" y="193"/>
                    <a:pt x="65" y="195"/>
                    <a:pt x="65" y="199"/>
                  </a:cubicBezTo>
                  <a:cubicBezTo>
                    <a:pt x="65" y="202"/>
                    <a:pt x="67" y="203"/>
                    <a:pt x="67" y="206"/>
                  </a:cubicBezTo>
                  <a:cubicBezTo>
                    <a:pt x="67" y="209"/>
                    <a:pt x="65" y="211"/>
                    <a:pt x="65" y="214"/>
                  </a:cubicBezTo>
                  <a:cubicBezTo>
                    <a:pt x="65" y="222"/>
                    <a:pt x="65" y="222"/>
                    <a:pt x="65" y="222"/>
                  </a:cubicBezTo>
                  <a:cubicBezTo>
                    <a:pt x="65" y="224"/>
                    <a:pt x="67" y="224"/>
                    <a:pt x="67" y="226"/>
                  </a:cubicBezTo>
                  <a:cubicBezTo>
                    <a:pt x="67" y="235"/>
                    <a:pt x="67" y="235"/>
                    <a:pt x="67" y="235"/>
                  </a:cubicBezTo>
                  <a:cubicBezTo>
                    <a:pt x="71" y="235"/>
                    <a:pt x="73" y="237"/>
                    <a:pt x="77" y="238"/>
                  </a:cubicBezTo>
                  <a:cubicBezTo>
                    <a:pt x="82" y="240"/>
                    <a:pt x="86" y="240"/>
                    <a:pt x="91" y="240"/>
                  </a:cubicBezTo>
                  <a:cubicBezTo>
                    <a:pt x="91" y="240"/>
                    <a:pt x="91" y="240"/>
                    <a:pt x="91" y="240"/>
                  </a:cubicBezTo>
                  <a:cubicBezTo>
                    <a:pt x="95" y="242"/>
                    <a:pt x="99" y="242"/>
                    <a:pt x="102" y="243"/>
                  </a:cubicBezTo>
                  <a:cubicBezTo>
                    <a:pt x="106" y="245"/>
                    <a:pt x="107" y="247"/>
                    <a:pt x="111" y="249"/>
                  </a:cubicBezTo>
                  <a:cubicBezTo>
                    <a:pt x="115" y="251"/>
                    <a:pt x="118" y="251"/>
                    <a:pt x="123" y="251"/>
                  </a:cubicBezTo>
                  <a:cubicBezTo>
                    <a:pt x="129" y="252"/>
                    <a:pt x="132" y="254"/>
                    <a:pt x="138" y="256"/>
                  </a:cubicBezTo>
                  <a:cubicBezTo>
                    <a:pt x="144" y="258"/>
                    <a:pt x="148" y="258"/>
                    <a:pt x="154" y="261"/>
                  </a:cubicBezTo>
                  <a:cubicBezTo>
                    <a:pt x="160" y="265"/>
                    <a:pt x="162" y="268"/>
                    <a:pt x="168" y="273"/>
                  </a:cubicBezTo>
                  <a:cubicBezTo>
                    <a:pt x="171" y="275"/>
                    <a:pt x="172" y="277"/>
                    <a:pt x="176" y="279"/>
                  </a:cubicBezTo>
                  <a:cubicBezTo>
                    <a:pt x="179" y="282"/>
                    <a:pt x="182" y="282"/>
                    <a:pt x="185" y="285"/>
                  </a:cubicBezTo>
                  <a:cubicBezTo>
                    <a:pt x="191" y="290"/>
                    <a:pt x="196" y="291"/>
                    <a:pt x="203" y="295"/>
                  </a:cubicBezTo>
                  <a:cubicBezTo>
                    <a:pt x="205" y="296"/>
                    <a:pt x="205" y="297"/>
                    <a:pt x="206" y="298"/>
                  </a:cubicBezTo>
                  <a:cubicBezTo>
                    <a:pt x="207" y="301"/>
                    <a:pt x="208" y="302"/>
                    <a:pt x="209" y="30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7" name="Freeform 17"/>
            <p:cNvSpPr>
              <a:spLocks/>
            </p:cNvSpPr>
            <p:nvPr/>
          </p:nvSpPr>
          <p:spPr bwMode="auto">
            <a:xfrm>
              <a:off x="3341203" y="4193506"/>
              <a:ext cx="856845" cy="744734"/>
            </a:xfrm>
            <a:custGeom>
              <a:avLst/>
              <a:gdLst/>
              <a:ahLst/>
              <a:cxnLst>
                <a:cxn ang="0">
                  <a:pos x="46" y="3"/>
                </a:cxn>
                <a:cxn ang="0">
                  <a:pos x="58" y="15"/>
                </a:cxn>
                <a:cxn ang="0">
                  <a:pos x="75" y="34"/>
                </a:cxn>
                <a:cxn ang="0">
                  <a:pos x="94" y="42"/>
                </a:cxn>
                <a:cxn ang="0">
                  <a:pos x="109" y="42"/>
                </a:cxn>
                <a:cxn ang="0">
                  <a:pos x="130" y="35"/>
                </a:cxn>
                <a:cxn ang="0">
                  <a:pos x="142" y="41"/>
                </a:cxn>
                <a:cxn ang="0">
                  <a:pos x="163" y="51"/>
                </a:cxn>
                <a:cxn ang="0">
                  <a:pos x="176" y="57"/>
                </a:cxn>
                <a:cxn ang="0">
                  <a:pos x="174" y="36"/>
                </a:cxn>
                <a:cxn ang="0">
                  <a:pos x="173" y="22"/>
                </a:cxn>
                <a:cxn ang="0">
                  <a:pos x="178" y="25"/>
                </a:cxn>
                <a:cxn ang="0">
                  <a:pos x="206" y="51"/>
                </a:cxn>
                <a:cxn ang="0">
                  <a:pos x="209" y="61"/>
                </a:cxn>
                <a:cxn ang="0">
                  <a:pos x="227" y="87"/>
                </a:cxn>
                <a:cxn ang="0">
                  <a:pos x="226" y="98"/>
                </a:cxn>
                <a:cxn ang="0">
                  <a:pos x="249" y="136"/>
                </a:cxn>
                <a:cxn ang="0">
                  <a:pos x="264" y="170"/>
                </a:cxn>
                <a:cxn ang="0">
                  <a:pos x="279" y="213"/>
                </a:cxn>
                <a:cxn ang="0">
                  <a:pos x="276" y="226"/>
                </a:cxn>
                <a:cxn ang="0">
                  <a:pos x="259" y="230"/>
                </a:cxn>
                <a:cxn ang="0">
                  <a:pos x="246" y="227"/>
                </a:cxn>
                <a:cxn ang="0">
                  <a:pos x="228" y="213"/>
                </a:cxn>
                <a:cxn ang="0">
                  <a:pos x="213" y="210"/>
                </a:cxn>
                <a:cxn ang="0">
                  <a:pos x="160" y="229"/>
                </a:cxn>
                <a:cxn ang="0">
                  <a:pos x="145" y="233"/>
                </a:cxn>
                <a:cxn ang="0">
                  <a:pos x="134" y="213"/>
                </a:cxn>
                <a:cxn ang="0">
                  <a:pos x="134" y="206"/>
                </a:cxn>
                <a:cxn ang="0">
                  <a:pos x="125" y="192"/>
                </a:cxn>
                <a:cxn ang="0">
                  <a:pos x="116" y="189"/>
                </a:cxn>
                <a:cxn ang="0">
                  <a:pos x="85" y="170"/>
                </a:cxn>
                <a:cxn ang="0">
                  <a:pos x="73" y="165"/>
                </a:cxn>
                <a:cxn ang="0">
                  <a:pos x="71" y="153"/>
                </a:cxn>
                <a:cxn ang="0">
                  <a:pos x="61" y="152"/>
                </a:cxn>
                <a:cxn ang="0">
                  <a:pos x="40" y="149"/>
                </a:cxn>
                <a:cxn ang="0">
                  <a:pos x="32" y="145"/>
                </a:cxn>
                <a:cxn ang="0">
                  <a:pos x="21" y="130"/>
                </a:cxn>
                <a:cxn ang="0">
                  <a:pos x="32" y="108"/>
                </a:cxn>
                <a:cxn ang="0">
                  <a:pos x="28" y="101"/>
                </a:cxn>
                <a:cxn ang="0">
                  <a:pos x="11" y="117"/>
                </a:cxn>
                <a:cxn ang="0">
                  <a:pos x="0" y="115"/>
                </a:cxn>
                <a:cxn ang="0">
                  <a:pos x="7" y="108"/>
                </a:cxn>
                <a:cxn ang="0">
                  <a:pos x="8" y="103"/>
                </a:cxn>
                <a:cxn ang="0">
                  <a:pos x="1" y="98"/>
                </a:cxn>
                <a:cxn ang="0">
                  <a:pos x="4" y="86"/>
                </a:cxn>
                <a:cxn ang="0">
                  <a:pos x="7" y="76"/>
                </a:cxn>
                <a:cxn ang="0">
                  <a:pos x="12" y="66"/>
                </a:cxn>
                <a:cxn ang="0">
                  <a:pos x="22" y="56"/>
                </a:cxn>
                <a:cxn ang="0">
                  <a:pos x="23" y="29"/>
                </a:cxn>
                <a:cxn ang="0">
                  <a:pos x="35" y="0"/>
                </a:cxn>
              </a:cxnLst>
              <a:rect l="0" t="0" r="r" b="b"/>
              <a:pathLst>
                <a:path w="279" h="242">
                  <a:moveTo>
                    <a:pt x="35" y="0"/>
                  </a:moveTo>
                  <a:cubicBezTo>
                    <a:pt x="39" y="1"/>
                    <a:pt x="42" y="1"/>
                    <a:pt x="46" y="3"/>
                  </a:cubicBezTo>
                  <a:cubicBezTo>
                    <a:pt x="49" y="3"/>
                    <a:pt x="49" y="5"/>
                    <a:pt x="51" y="7"/>
                  </a:cubicBezTo>
                  <a:cubicBezTo>
                    <a:pt x="54" y="10"/>
                    <a:pt x="56" y="12"/>
                    <a:pt x="58" y="15"/>
                  </a:cubicBezTo>
                  <a:cubicBezTo>
                    <a:pt x="62" y="20"/>
                    <a:pt x="65" y="21"/>
                    <a:pt x="69" y="25"/>
                  </a:cubicBezTo>
                  <a:cubicBezTo>
                    <a:pt x="72" y="28"/>
                    <a:pt x="72" y="31"/>
                    <a:pt x="75" y="34"/>
                  </a:cubicBezTo>
                  <a:cubicBezTo>
                    <a:pt x="76" y="36"/>
                    <a:pt x="79" y="36"/>
                    <a:pt x="81" y="37"/>
                  </a:cubicBezTo>
                  <a:cubicBezTo>
                    <a:pt x="86" y="40"/>
                    <a:pt x="89" y="41"/>
                    <a:pt x="94" y="42"/>
                  </a:cubicBezTo>
                  <a:cubicBezTo>
                    <a:pt x="96" y="43"/>
                    <a:pt x="98" y="45"/>
                    <a:pt x="101" y="45"/>
                  </a:cubicBezTo>
                  <a:cubicBezTo>
                    <a:pt x="104" y="45"/>
                    <a:pt x="106" y="43"/>
                    <a:pt x="109" y="42"/>
                  </a:cubicBezTo>
                  <a:cubicBezTo>
                    <a:pt x="114" y="40"/>
                    <a:pt x="117" y="39"/>
                    <a:pt x="122" y="37"/>
                  </a:cubicBezTo>
                  <a:cubicBezTo>
                    <a:pt x="125" y="36"/>
                    <a:pt x="127" y="35"/>
                    <a:pt x="130" y="35"/>
                  </a:cubicBezTo>
                  <a:cubicBezTo>
                    <a:pt x="132" y="35"/>
                    <a:pt x="132" y="36"/>
                    <a:pt x="134" y="37"/>
                  </a:cubicBezTo>
                  <a:cubicBezTo>
                    <a:pt x="137" y="40"/>
                    <a:pt x="139" y="40"/>
                    <a:pt x="142" y="41"/>
                  </a:cubicBezTo>
                  <a:cubicBezTo>
                    <a:pt x="146" y="42"/>
                    <a:pt x="149" y="44"/>
                    <a:pt x="152" y="46"/>
                  </a:cubicBezTo>
                  <a:cubicBezTo>
                    <a:pt x="156" y="48"/>
                    <a:pt x="159" y="48"/>
                    <a:pt x="163" y="51"/>
                  </a:cubicBezTo>
                  <a:cubicBezTo>
                    <a:pt x="166" y="54"/>
                    <a:pt x="168" y="57"/>
                    <a:pt x="173" y="57"/>
                  </a:cubicBezTo>
                  <a:cubicBezTo>
                    <a:pt x="174" y="57"/>
                    <a:pt x="175" y="57"/>
                    <a:pt x="176" y="57"/>
                  </a:cubicBezTo>
                  <a:cubicBezTo>
                    <a:pt x="171" y="45"/>
                    <a:pt x="171" y="45"/>
                    <a:pt x="171" y="45"/>
                  </a:cubicBezTo>
                  <a:cubicBezTo>
                    <a:pt x="172" y="42"/>
                    <a:pt x="174" y="40"/>
                    <a:pt x="174" y="36"/>
                  </a:cubicBezTo>
                  <a:cubicBezTo>
                    <a:pt x="174" y="33"/>
                    <a:pt x="171" y="32"/>
                    <a:pt x="171" y="29"/>
                  </a:cubicBezTo>
                  <a:cubicBezTo>
                    <a:pt x="171" y="26"/>
                    <a:pt x="173" y="24"/>
                    <a:pt x="173" y="22"/>
                  </a:cubicBezTo>
                  <a:cubicBezTo>
                    <a:pt x="173" y="22"/>
                    <a:pt x="173" y="22"/>
                    <a:pt x="173" y="22"/>
                  </a:cubicBezTo>
                  <a:cubicBezTo>
                    <a:pt x="175" y="23"/>
                    <a:pt x="177" y="24"/>
                    <a:pt x="178" y="25"/>
                  </a:cubicBezTo>
                  <a:cubicBezTo>
                    <a:pt x="185" y="29"/>
                    <a:pt x="190" y="29"/>
                    <a:pt x="197" y="34"/>
                  </a:cubicBezTo>
                  <a:cubicBezTo>
                    <a:pt x="203" y="38"/>
                    <a:pt x="206" y="43"/>
                    <a:pt x="206" y="51"/>
                  </a:cubicBezTo>
                  <a:cubicBezTo>
                    <a:pt x="206" y="52"/>
                    <a:pt x="205" y="53"/>
                    <a:pt x="205" y="54"/>
                  </a:cubicBezTo>
                  <a:cubicBezTo>
                    <a:pt x="205" y="57"/>
                    <a:pt x="207" y="58"/>
                    <a:pt x="209" y="61"/>
                  </a:cubicBezTo>
                  <a:cubicBezTo>
                    <a:pt x="212" y="68"/>
                    <a:pt x="216" y="71"/>
                    <a:pt x="221" y="77"/>
                  </a:cubicBezTo>
                  <a:cubicBezTo>
                    <a:pt x="224" y="80"/>
                    <a:pt x="227" y="82"/>
                    <a:pt x="227" y="87"/>
                  </a:cubicBezTo>
                  <a:cubicBezTo>
                    <a:pt x="227" y="89"/>
                    <a:pt x="226" y="90"/>
                    <a:pt x="226" y="92"/>
                  </a:cubicBezTo>
                  <a:cubicBezTo>
                    <a:pt x="226" y="94"/>
                    <a:pt x="226" y="96"/>
                    <a:pt x="226" y="98"/>
                  </a:cubicBezTo>
                  <a:cubicBezTo>
                    <a:pt x="230" y="103"/>
                    <a:pt x="231" y="106"/>
                    <a:pt x="234" y="112"/>
                  </a:cubicBezTo>
                  <a:cubicBezTo>
                    <a:pt x="240" y="121"/>
                    <a:pt x="244" y="126"/>
                    <a:pt x="249" y="136"/>
                  </a:cubicBezTo>
                  <a:cubicBezTo>
                    <a:pt x="251" y="141"/>
                    <a:pt x="250" y="145"/>
                    <a:pt x="253" y="150"/>
                  </a:cubicBezTo>
                  <a:cubicBezTo>
                    <a:pt x="256" y="158"/>
                    <a:pt x="260" y="162"/>
                    <a:pt x="264" y="170"/>
                  </a:cubicBezTo>
                  <a:cubicBezTo>
                    <a:pt x="268" y="180"/>
                    <a:pt x="269" y="185"/>
                    <a:pt x="273" y="195"/>
                  </a:cubicBezTo>
                  <a:cubicBezTo>
                    <a:pt x="275" y="202"/>
                    <a:pt x="279" y="205"/>
                    <a:pt x="279" y="213"/>
                  </a:cubicBezTo>
                  <a:cubicBezTo>
                    <a:pt x="279" y="217"/>
                    <a:pt x="279" y="217"/>
                    <a:pt x="279" y="217"/>
                  </a:cubicBezTo>
                  <a:cubicBezTo>
                    <a:pt x="279" y="221"/>
                    <a:pt x="279" y="223"/>
                    <a:pt x="276" y="226"/>
                  </a:cubicBezTo>
                  <a:cubicBezTo>
                    <a:pt x="273" y="230"/>
                    <a:pt x="269" y="230"/>
                    <a:pt x="264" y="230"/>
                  </a:cubicBezTo>
                  <a:cubicBezTo>
                    <a:pt x="259" y="230"/>
                    <a:pt x="259" y="230"/>
                    <a:pt x="259" y="230"/>
                  </a:cubicBezTo>
                  <a:cubicBezTo>
                    <a:pt x="257" y="230"/>
                    <a:pt x="255" y="229"/>
                    <a:pt x="252" y="228"/>
                  </a:cubicBezTo>
                  <a:cubicBezTo>
                    <a:pt x="250" y="228"/>
                    <a:pt x="248" y="229"/>
                    <a:pt x="246" y="227"/>
                  </a:cubicBezTo>
                  <a:cubicBezTo>
                    <a:pt x="244" y="225"/>
                    <a:pt x="244" y="224"/>
                    <a:pt x="243" y="222"/>
                  </a:cubicBezTo>
                  <a:cubicBezTo>
                    <a:pt x="238" y="217"/>
                    <a:pt x="235" y="214"/>
                    <a:pt x="228" y="213"/>
                  </a:cubicBezTo>
                  <a:cubicBezTo>
                    <a:pt x="224" y="212"/>
                    <a:pt x="222" y="213"/>
                    <a:pt x="218" y="212"/>
                  </a:cubicBezTo>
                  <a:cubicBezTo>
                    <a:pt x="216" y="212"/>
                    <a:pt x="215" y="210"/>
                    <a:pt x="213" y="210"/>
                  </a:cubicBezTo>
                  <a:cubicBezTo>
                    <a:pt x="206" y="208"/>
                    <a:pt x="201" y="207"/>
                    <a:pt x="194" y="207"/>
                  </a:cubicBezTo>
                  <a:cubicBezTo>
                    <a:pt x="178" y="207"/>
                    <a:pt x="170" y="217"/>
                    <a:pt x="160" y="229"/>
                  </a:cubicBezTo>
                  <a:cubicBezTo>
                    <a:pt x="156" y="234"/>
                    <a:pt x="156" y="238"/>
                    <a:pt x="152" y="242"/>
                  </a:cubicBezTo>
                  <a:cubicBezTo>
                    <a:pt x="149" y="239"/>
                    <a:pt x="148" y="236"/>
                    <a:pt x="145" y="233"/>
                  </a:cubicBezTo>
                  <a:cubicBezTo>
                    <a:pt x="142" y="229"/>
                    <a:pt x="139" y="228"/>
                    <a:pt x="136" y="225"/>
                  </a:cubicBezTo>
                  <a:cubicBezTo>
                    <a:pt x="133" y="221"/>
                    <a:pt x="134" y="218"/>
                    <a:pt x="134" y="213"/>
                  </a:cubicBezTo>
                  <a:cubicBezTo>
                    <a:pt x="134" y="207"/>
                    <a:pt x="134" y="207"/>
                    <a:pt x="134" y="207"/>
                  </a:cubicBezTo>
                  <a:cubicBezTo>
                    <a:pt x="134" y="207"/>
                    <a:pt x="134" y="207"/>
                    <a:pt x="134" y="206"/>
                  </a:cubicBezTo>
                  <a:cubicBezTo>
                    <a:pt x="134" y="204"/>
                    <a:pt x="134" y="202"/>
                    <a:pt x="134" y="199"/>
                  </a:cubicBezTo>
                  <a:cubicBezTo>
                    <a:pt x="134" y="195"/>
                    <a:pt x="129" y="194"/>
                    <a:pt x="125" y="192"/>
                  </a:cubicBezTo>
                  <a:cubicBezTo>
                    <a:pt x="121" y="191"/>
                    <a:pt x="119" y="188"/>
                    <a:pt x="117" y="184"/>
                  </a:cubicBezTo>
                  <a:cubicBezTo>
                    <a:pt x="117" y="186"/>
                    <a:pt x="117" y="187"/>
                    <a:pt x="116" y="189"/>
                  </a:cubicBezTo>
                  <a:cubicBezTo>
                    <a:pt x="107" y="186"/>
                    <a:pt x="102" y="182"/>
                    <a:pt x="94" y="176"/>
                  </a:cubicBezTo>
                  <a:cubicBezTo>
                    <a:pt x="91" y="173"/>
                    <a:pt x="90" y="170"/>
                    <a:pt x="85" y="170"/>
                  </a:cubicBezTo>
                  <a:cubicBezTo>
                    <a:pt x="78" y="170"/>
                    <a:pt x="78" y="170"/>
                    <a:pt x="78" y="170"/>
                  </a:cubicBezTo>
                  <a:cubicBezTo>
                    <a:pt x="75" y="170"/>
                    <a:pt x="75" y="167"/>
                    <a:pt x="73" y="165"/>
                  </a:cubicBezTo>
                  <a:cubicBezTo>
                    <a:pt x="70" y="163"/>
                    <a:pt x="68" y="163"/>
                    <a:pt x="65" y="161"/>
                  </a:cubicBezTo>
                  <a:cubicBezTo>
                    <a:pt x="66" y="157"/>
                    <a:pt x="70" y="157"/>
                    <a:pt x="71" y="153"/>
                  </a:cubicBezTo>
                  <a:cubicBezTo>
                    <a:pt x="70" y="154"/>
                    <a:pt x="69" y="155"/>
                    <a:pt x="67" y="155"/>
                  </a:cubicBezTo>
                  <a:cubicBezTo>
                    <a:pt x="64" y="155"/>
                    <a:pt x="63" y="153"/>
                    <a:pt x="61" y="152"/>
                  </a:cubicBezTo>
                  <a:cubicBezTo>
                    <a:pt x="55" y="150"/>
                    <a:pt x="51" y="149"/>
                    <a:pt x="45" y="149"/>
                  </a:cubicBezTo>
                  <a:cubicBezTo>
                    <a:pt x="40" y="149"/>
                    <a:pt x="40" y="149"/>
                    <a:pt x="40" y="149"/>
                  </a:cubicBezTo>
                  <a:cubicBezTo>
                    <a:pt x="38" y="149"/>
                    <a:pt x="38" y="150"/>
                    <a:pt x="36" y="150"/>
                  </a:cubicBezTo>
                  <a:cubicBezTo>
                    <a:pt x="34" y="150"/>
                    <a:pt x="33" y="147"/>
                    <a:pt x="32" y="145"/>
                  </a:cubicBezTo>
                  <a:cubicBezTo>
                    <a:pt x="31" y="141"/>
                    <a:pt x="30" y="140"/>
                    <a:pt x="28" y="137"/>
                  </a:cubicBezTo>
                  <a:cubicBezTo>
                    <a:pt x="25" y="134"/>
                    <a:pt x="23" y="133"/>
                    <a:pt x="21" y="130"/>
                  </a:cubicBezTo>
                  <a:cubicBezTo>
                    <a:pt x="19" y="128"/>
                    <a:pt x="16" y="128"/>
                    <a:pt x="16" y="125"/>
                  </a:cubicBezTo>
                  <a:cubicBezTo>
                    <a:pt x="16" y="116"/>
                    <a:pt x="24" y="112"/>
                    <a:pt x="32" y="108"/>
                  </a:cubicBezTo>
                  <a:cubicBezTo>
                    <a:pt x="40" y="103"/>
                    <a:pt x="45" y="99"/>
                    <a:pt x="48" y="90"/>
                  </a:cubicBezTo>
                  <a:cubicBezTo>
                    <a:pt x="40" y="94"/>
                    <a:pt x="36" y="96"/>
                    <a:pt x="28" y="101"/>
                  </a:cubicBezTo>
                  <a:cubicBezTo>
                    <a:pt x="23" y="104"/>
                    <a:pt x="20" y="106"/>
                    <a:pt x="15" y="111"/>
                  </a:cubicBezTo>
                  <a:cubicBezTo>
                    <a:pt x="13" y="113"/>
                    <a:pt x="14" y="117"/>
                    <a:pt x="11" y="117"/>
                  </a:cubicBezTo>
                  <a:cubicBezTo>
                    <a:pt x="6" y="117"/>
                    <a:pt x="4" y="116"/>
                    <a:pt x="0" y="115"/>
                  </a:cubicBezTo>
                  <a:cubicBezTo>
                    <a:pt x="0" y="115"/>
                    <a:pt x="0" y="115"/>
                    <a:pt x="0" y="115"/>
                  </a:cubicBezTo>
                  <a:cubicBezTo>
                    <a:pt x="1" y="113"/>
                    <a:pt x="1" y="111"/>
                    <a:pt x="2" y="109"/>
                  </a:cubicBezTo>
                  <a:cubicBezTo>
                    <a:pt x="4" y="108"/>
                    <a:pt x="6" y="109"/>
                    <a:pt x="7" y="108"/>
                  </a:cubicBezTo>
                  <a:cubicBezTo>
                    <a:pt x="8" y="107"/>
                    <a:pt x="9" y="107"/>
                    <a:pt x="9" y="106"/>
                  </a:cubicBezTo>
                  <a:cubicBezTo>
                    <a:pt x="9" y="105"/>
                    <a:pt x="8" y="104"/>
                    <a:pt x="8" y="103"/>
                  </a:cubicBezTo>
                  <a:cubicBezTo>
                    <a:pt x="7" y="102"/>
                    <a:pt x="7" y="100"/>
                    <a:pt x="6" y="100"/>
                  </a:cubicBezTo>
                  <a:cubicBezTo>
                    <a:pt x="5" y="98"/>
                    <a:pt x="3" y="99"/>
                    <a:pt x="1" y="98"/>
                  </a:cubicBezTo>
                  <a:cubicBezTo>
                    <a:pt x="0" y="97"/>
                    <a:pt x="1" y="96"/>
                    <a:pt x="1" y="95"/>
                  </a:cubicBezTo>
                  <a:cubicBezTo>
                    <a:pt x="1" y="91"/>
                    <a:pt x="3" y="89"/>
                    <a:pt x="4" y="86"/>
                  </a:cubicBezTo>
                  <a:cubicBezTo>
                    <a:pt x="5" y="84"/>
                    <a:pt x="5" y="83"/>
                    <a:pt x="5" y="81"/>
                  </a:cubicBezTo>
                  <a:cubicBezTo>
                    <a:pt x="6" y="79"/>
                    <a:pt x="7" y="78"/>
                    <a:pt x="7" y="76"/>
                  </a:cubicBezTo>
                  <a:cubicBezTo>
                    <a:pt x="9" y="72"/>
                    <a:pt x="9" y="69"/>
                    <a:pt x="12" y="66"/>
                  </a:cubicBezTo>
                  <a:cubicBezTo>
                    <a:pt x="12" y="66"/>
                    <a:pt x="12" y="66"/>
                    <a:pt x="12" y="66"/>
                  </a:cubicBezTo>
                  <a:cubicBezTo>
                    <a:pt x="15" y="65"/>
                    <a:pt x="17" y="65"/>
                    <a:pt x="20" y="63"/>
                  </a:cubicBezTo>
                  <a:cubicBezTo>
                    <a:pt x="21" y="61"/>
                    <a:pt x="22" y="59"/>
                    <a:pt x="22" y="56"/>
                  </a:cubicBezTo>
                  <a:cubicBezTo>
                    <a:pt x="22" y="47"/>
                    <a:pt x="22" y="47"/>
                    <a:pt x="22" y="47"/>
                  </a:cubicBezTo>
                  <a:cubicBezTo>
                    <a:pt x="22" y="40"/>
                    <a:pt x="21" y="36"/>
                    <a:pt x="23" y="29"/>
                  </a:cubicBezTo>
                  <a:cubicBezTo>
                    <a:pt x="24" y="26"/>
                    <a:pt x="25" y="25"/>
                    <a:pt x="26" y="22"/>
                  </a:cubicBezTo>
                  <a:cubicBezTo>
                    <a:pt x="30" y="13"/>
                    <a:pt x="33" y="9"/>
                    <a:pt x="35"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8" name="Freeform 18"/>
            <p:cNvSpPr>
              <a:spLocks/>
            </p:cNvSpPr>
            <p:nvPr/>
          </p:nvSpPr>
          <p:spPr bwMode="auto">
            <a:xfrm>
              <a:off x="2954821" y="4141455"/>
              <a:ext cx="34034" cy="34034"/>
            </a:xfrm>
            <a:custGeom>
              <a:avLst/>
              <a:gdLst/>
              <a:ahLst/>
              <a:cxnLst>
                <a:cxn ang="0">
                  <a:pos x="11" y="0"/>
                </a:cxn>
                <a:cxn ang="0">
                  <a:pos x="8" y="1"/>
                </a:cxn>
                <a:cxn ang="0">
                  <a:pos x="4" y="0"/>
                </a:cxn>
                <a:cxn ang="0">
                  <a:pos x="1" y="0"/>
                </a:cxn>
                <a:cxn ang="0">
                  <a:pos x="0" y="3"/>
                </a:cxn>
                <a:cxn ang="0">
                  <a:pos x="1" y="6"/>
                </a:cxn>
                <a:cxn ang="0">
                  <a:pos x="1" y="6"/>
                </a:cxn>
                <a:cxn ang="0">
                  <a:pos x="3" y="8"/>
                </a:cxn>
                <a:cxn ang="0">
                  <a:pos x="4" y="9"/>
                </a:cxn>
                <a:cxn ang="0">
                  <a:pos x="5" y="10"/>
                </a:cxn>
                <a:cxn ang="0">
                  <a:pos x="6" y="11"/>
                </a:cxn>
                <a:cxn ang="0">
                  <a:pos x="8" y="10"/>
                </a:cxn>
                <a:cxn ang="0">
                  <a:pos x="9" y="9"/>
                </a:cxn>
                <a:cxn ang="0">
                  <a:pos x="10" y="8"/>
                </a:cxn>
                <a:cxn ang="0">
                  <a:pos x="10" y="7"/>
                </a:cxn>
                <a:cxn ang="0">
                  <a:pos x="10" y="6"/>
                </a:cxn>
                <a:cxn ang="0">
                  <a:pos x="11" y="4"/>
                </a:cxn>
                <a:cxn ang="0">
                  <a:pos x="11" y="4"/>
                </a:cxn>
                <a:cxn ang="0">
                  <a:pos x="11" y="0"/>
                </a:cxn>
              </a:cxnLst>
              <a:rect l="0" t="0" r="r" b="b"/>
              <a:pathLst>
                <a:path w="11" h="11">
                  <a:moveTo>
                    <a:pt x="11" y="0"/>
                  </a:moveTo>
                  <a:cubicBezTo>
                    <a:pt x="10" y="0"/>
                    <a:pt x="9" y="1"/>
                    <a:pt x="8" y="1"/>
                  </a:cubicBezTo>
                  <a:cubicBezTo>
                    <a:pt x="7" y="1"/>
                    <a:pt x="5" y="1"/>
                    <a:pt x="4" y="0"/>
                  </a:cubicBezTo>
                  <a:cubicBezTo>
                    <a:pt x="3" y="0"/>
                    <a:pt x="2" y="0"/>
                    <a:pt x="1" y="0"/>
                  </a:cubicBezTo>
                  <a:cubicBezTo>
                    <a:pt x="0" y="0"/>
                    <a:pt x="0" y="1"/>
                    <a:pt x="0" y="3"/>
                  </a:cubicBezTo>
                  <a:cubicBezTo>
                    <a:pt x="0" y="4"/>
                    <a:pt x="0" y="6"/>
                    <a:pt x="1" y="6"/>
                  </a:cubicBezTo>
                  <a:cubicBezTo>
                    <a:pt x="1" y="6"/>
                    <a:pt x="1" y="6"/>
                    <a:pt x="1" y="6"/>
                  </a:cubicBezTo>
                  <a:cubicBezTo>
                    <a:pt x="1" y="7"/>
                    <a:pt x="2" y="7"/>
                    <a:pt x="3" y="8"/>
                  </a:cubicBezTo>
                  <a:cubicBezTo>
                    <a:pt x="3" y="8"/>
                    <a:pt x="4" y="8"/>
                    <a:pt x="4" y="9"/>
                  </a:cubicBezTo>
                  <a:cubicBezTo>
                    <a:pt x="5" y="9"/>
                    <a:pt x="4" y="10"/>
                    <a:pt x="5" y="10"/>
                  </a:cubicBezTo>
                  <a:cubicBezTo>
                    <a:pt x="6" y="10"/>
                    <a:pt x="5" y="10"/>
                    <a:pt x="6" y="11"/>
                  </a:cubicBezTo>
                  <a:cubicBezTo>
                    <a:pt x="7" y="11"/>
                    <a:pt x="8" y="10"/>
                    <a:pt x="8" y="10"/>
                  </a:cubicBezTo>
                  <a:cubicBezTo>
                    <a:pt x="9" y="9"/>
                    <a:pt x="9" y="9"/>
                    <a:pt x="9" y="9"/>
                  </a:cubicBezTo>
                  <a:cubicBezTo>
                    <a:pt x="9" y="8"/>
                    <a:pt x="9" y="8"/>
                    <a:pt x="10" y="8"/>
                  </a:cubicBezTo>
                  <a:cubicBezTo>
                    <a:pt x="10" y="7"/>
                    <a:pt x="9" y="7"/>
                    <a:pt x="10" y="7"/>
                  </a:cubicBezTo>
                  <a:cubicBezTo>
                    <a:pt x="10" y="6"/>
                    <a:pt x="10" y="6"/>
                    <a:pt x="10" y="6"/>
                  </a:cubicBezTo>
                  <a:cubicBezTo>
                    <a:pt x="10" y="5"/>
                    <a:pt x="11" y="5"/>
                    <a:pt x="11" y="4"/>
                  </a:cubicBezTo>
                  <a:cubicBezTo>
                    <a:pt x="11" y="4"/>
                    <a:pt x="11" y="4"/>
                    <a:pt x="11" y="4"/>
                  </a:cubicBezTo>
                  <a:lnTo>
                    <a:pt x="11" y="0"/>
                  </a:ln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9" name="Freeform 19"/>
            <p:cNvSpPr>
              <a:spLocks/>
            </p:cNvSpPr>
            <p:nvPr/>
          </p:nvSpPr>
          <p:spPr bwMode="auto">
            <a:xfrm>
              <a:off x="2934802" y="4009325"/>
              <a:ext cx="70070" cy="98097"/>
            </a:xfrm>
            <a:custGeom>
              <a:avLst/>
              <a:gdLst/>
              <a:ahLst/>
              <a:cxnLst>
                <a:cxn ang="0">
                  <a:pos x="20" y="3"/>
                </a:cxn>
                <a:cxn ang="0">
                  <a:pos x="10" y="0"/>
                </a:cxn>
                <a:cxn ang="0">
                  <a:pos x="3" y="6"/>
                </a:cxn>
                <a:cxn ang="0">
                  <a:pos x="3" y="10"/>
                </a:cxn>
                <a:cxn ang="0">
                  <a:pos x="0" y="16"/>
                </a:cxn>
                <a:cxn ang="0">
                  <a:pos x="3" y="21"/>
                </a:cxn>
                <a:cxn ang="0">
                  <a:pos x="5" y="26"/>
                </a:cxn>
                <a:cxn ang="0">
                  <a:pos x="7" y="28"/>
                </a:cxn>
                <a:cxn ang="0">
                  <a:pos x="11" y="32"/>
                </a:cxn>
                <a:cxn ang="0">
                  <a:pos x="18" y="28"/>
                </a:cxn>
                <a:cxn ang="0">
                  <a:pos x="23" y="13"/>
                </a:cxn>
                <a:cxn ang="0">
                  <a:pos x="22" y="9"/>
                </a:cxn>
                <a:cxn ang="0">
                  <a:pos x="23" y="8"/>
                </a:cxn>
                <a:cxn ang="0">
                  <a:pos x="20" y="3"/>
                </a:cxn>
              </a:cxnLst>
              <a:rect l="0" t="0" r="r" b="b"/>
              <a:pathLst>
                <a:path w="23" h="32">
                  <a:moveTo>
                    <a:pt x="20" y="3"/>
                  </a:moveTo>
                  <a:cubicBezTo>
                    <a:pt x="16" y="1"/>
                    <a:pt x="14" y="0"/>
                    <a:pt x="10" y="0"/>
                  </a:cubicBezTo>
                  <a:cubicBezTo>
                    <a:pt x="6" y="0"/>
                    <a:pt x="3" y="3"/>
                    <a:pt x="3" y="6"/>
                  </a:cubicBezTo>
                  <a:cubicBezTo>
                    <a:pt x="3" y="8"/>
                    <a:pt x="3" y="9"/>
                    <a:pt x="3" y="10"/>
                  </a:cubicBezTo>
                  <a:cubicBezTo>
                    <a:pt x="3" y="12"/>
                    <a:pt x="0" y="13"/>
                    <a:pt x="0" y="16"/>
                  </a:cubicBezTo>
                  <a:cubicBezTo>
                    <a:pt x="0" y="18"/>
                    <a:pt x="1" y="19"/>
                    <a:pt x="3" y="21"/>
                  </a:cubicBezTo>
                  <a:cubicBezTo>
                    <a:pt x="4" y="23"/>
                    <a:pt x="4" y="25"/>
                    <a:pt x="5" y="26"/>
                  </a:cubicBezTo>
                  <a:cubicBezTo>
                    <a:pt x="6" y="27"/>
                    <a:pt x="6" y="27"/>
                    <a:pt x="7" y="28"/>
                  </a:cubicBezTo>
                  <a:cubicBezTo>
                    <a:pt x="8" y="30"/>
                    <a:pt x="9" y="32"/>
                    <a:pt x="11" y="32"/>
                  </a:cubicBezTo>
                  <a:cubicBezTo>
                    <a:pt x="14" y="32"/>
                    <a:pt x="16" y="30"/>
                    <a:pt x="18" y="28"/>
                  </a:cubicBezTo>
                  <a:cubicBezTo>
                    <a:pt x="23" y="24"/>
                    <a:pt x="23" y="19"/>
                    <a:pt x="23" y="13"/>
                  </a:cubicBezTo>
                  <a:cubicBezTo>
                    <a:pt x="23" y="11"/>
                    <a:pt x="22" y="11"/>
                    <a:pt x="22" y="9"/>
                  </a:cubicBezTo>
                  <a:cubicBezTo>
                    <a:pt x="22" y="9"/>
                    <a:pt x="23" y="8"/>
                    <a:pt x="23" y="8"/>
                  </a:cubicBezTo>
                  <a:cubicBezTo>
                    <a:pt x="23" y="6"/>
                    <a:pt x="21" y="4"/>
                    <a:pt x="20" y="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grpSp>
          <p:nvGrpSpPr>
            <p:cNvPr id="21" name="Group 20"/>
            <p:cNvGrpSpPr/>
            <p:nvPr/>
          </p:nvGrpSpPr>
          <p:grpSpPr>
            <a:xfrm>
              <a:off x="4620465" y="2057400"/>
              <a:ext cx="4562498" cy="3069026"/>
              <a:chOff x="5597426" y="2057400"/>
              <a:chExt cx="4562498" cy="3069026"/>
            </a:xfrm>
          </p:grpSpPr>
          <p:sp>
            <p:nvSpPr>
              <p:cNvPr id="5" name="Freeform 5"/>
              <p:cNvSpPr>
                <a:spLocks noEditPoints="1"/>
              </p:cNvSpPr>
              <p:nvPr/>
            </p:nvSpPr>
            <p:spPr bwMode="auto">
              <a:xfrm>
                <a:off x="8344134" y="2057400"/>
                <a:ext cx="1815790" cy="1527506"/>
              </a:xfrm>
              <a:custGeom>
                <a:avLst/>
                <a:gdLst/>
                <a:ahLst/>
                <a:cxnLst>
                  <a:cxn ang="0">
                    <a:pos x="323" y="103"/>
                  </a:cxn>
                  <a:cxn ang="0">
                    <a:pos x="288" y="47"/>
                  </a:cxn>
                  <a:cxn ang="0">
                    <a:pos x="275" y="3"/>
                  </a:cxn>
                  <a:cxn ang="0">
                    <a:pos x="258" y="31"/>
                  </a:cxn>
                  <a:cxn ang="0">
                    <a:pos x="287" y="3"/>
                  </a:cxn>
                  <a:cxn ang="0">
                    <a:pos x="238" y="17"/>
                  </a:cxn>
                  <a:cxn ang="0">
                    <a:pos x="24" y="342"/>
                  </a:cxn>
                  <a:cxn ang="0">
                    <a:pos x="0" y="320"/>
                  </a:cxn>
                  <a:cxn ang="0">
                    <a:pos x="38" y="281"/>
                  </a:cxn>
                  <a:cxn ang="0">
                    <a:pos x="83" y="249"/>
                  </a:cxn>
                  <a:cxn ang="0">
                    <a:pos x="113" y="203"/>
                  </a:cxn>
                  <a:cxn ang="0">
                    <a:pos x="125" y="186"/>
                  </a:cxn>
                  <a:cxn ang="0">
                    <a:pos x="135" y="166"/>
                  </a:cxn>
                  <a:cxn ang="0">
                    <a:pos x="172" y="123"/>
                  </a:cxn>
                  <a:cxn ang="0">
                    <a:pos x="190" y="81"/>
                  </a:cxn>
                  <a:cxn ang="0">
                    <a:pos x="219" y="78"/>
                  </a:cxn>
                  <a:cxn ang="0">
                    <a:pos x="213" y="125"/>
                  </a:cxn>
                  <a:cxn ang="0">
                    <a:pos x="251" y="69"/>
                  </a:cxn>
                  <a:cxn ang="0">
                    <a:pos x="279" y="84"/>
                  </a:cxn>
                  <a:cxn ang="0">
                    <a:pos x="317" y="130"/>
                  </a:cxn>
                  <a:cxn ang="0">
                    <a:pos x="348" y="136"/>
                  </a:cxn>
                  <a:cxn ang="0">
                    <a:pos x="349" y="171"/>
                  </a:cxn>
                  <a:cxn ang="0">
                    <a:pos x="340" y="199"/>
                  </a:cxn>
                  <a:cxn ang="0">
                    <a:pos x="344" y="215"/>
                  </a:cxn>
                  <a:cxn ang="0">
                    <a:pos x="362" y="222"/>
                  </a:cxn>
                  <a:cxn ang="0">
                    <a:pos x="413" y="231"/>
                  </a:cxn>
                  <a:cxn ang="0">
                    <a:pos x="413" y="246"/>
                  </a:cxn>
                  <a:cxn ang="0">
                    <a:pos x="426" y="233"/>
                  </a:cxn>
                  <a:cxn ang="0">
                    <a:pos x="451" y="270"/>
                  </a:cxn>
                  <a:cxn ang="0">
                    <a:pos x="470" y="265"/>
                  </a:cxn>
                  <a:cxn ang="0">
                    <a:pos x="486" y="279"/>
                  </a:cxn>
                  <a:cxn ang="0">
                    <a:pos x="523" y="300"/>
                  </a:cxn>
                  <a:cxn ang="0">
                    <a:pos x="548" y="306"/>
                  </a:cxn>
                  <a:cxn ang="0">
                    <a:pos x="591" y="316"/>
                  </a:cxn>
                  <a:cxn ang="0">
                    <a:pos x="535" y="359"/>
                  </a:cxn>
                  <a:cxn ang="0">
                    <a:pos x="472" y="373"/>
                  </a:cxn>
                  <a:cxn ang="0">
                    <a:pos x="449" y="365"/>
                  </a:cxn>
                  <a:cxn ang="0">
                    <a:pos x="440" y="415"/>
                  </a:cxn>
                  <a:cxn ang="0">
                    <a:pos x="480" y="422"/>
                  </a:cxn>
                  <a:cxn ang="0">
                    <a:pos x="464" y="435"/>
                  </a:cxn>
                  <a:cxn ang="0">
                    <a:pos x="491" y="454"/>
                  </a:cxn>
                  <a:cxn ang="0">
                    <a:pos x="449" y="464"/>
                  </a:cxn>
                  <a:cxn ang="0">
                    <a:pos x="368" y="463"/>
                  </a:cxn>
                  <a:cxn ang="0">
                    <a:pos x="326" y="452"/>
                  </a:cxn>
                  <a:cxn ang="0">
                    <a:pos x="336" y="484"/>
                  </a:cxn>
                  <a:cxn ang="0">
                    <a:pos x="374" y="490"/>
                  </a:cxn>
                  <a:cxn ang="0">
                    <a:pos x="275" y="466"/>
                  </a:cxn>
                  <a:cxn ang="0">
                    <a:pos x="227" y="460"/>
                  </a:cxn>
                  <a:cxn ang="0">
                    <a:pos x="176" y="455"/>
                  </a:cxn>
                  <a:cxn ang="0">
                    <a:pos x="134" y="460"/>
                  </a:cxn>
                  <a:cxn ang="0">
                    <a:pos x="69" y="466"/>
                  </a:cxn>
                  <a:cxn ang="0">
                    <a:pos x="33" y="486"/>
                  </a:cxn>
                  <a:cxn ang="0">
                    <a:pos x="27" y="440"/>
                  </a:cxn>
                  <a:cxn ang="0">
                    <a:pos x="34" y="376"/>
                  </a:cxn>
                </a:cxnLst>
                <a:rect l="0" t="0" r="r" b="b"/>
                <a:pathLst>
                  <a:path w="592" h="497">
                    <a:moveTo>
                      <a:pt x="308" y="95"/>
                    </a:moveTo>
                    <a:cubicBezTo>
                      <a:pt x="307" y="95"/>
                      <a:pt x="307" y="95"/>
                      <a:pt x="307" y="96"/>
                    </a:cubicBezTo>
                    <a:cubicBezTo>
                      <a:pt x="307" y="97"/>
                      <a:pt x="309" y="98"/>
                      <a:pt x="309" y="99"/>
                    </a:cubicBezTo>
                    <a:cubicBezTo>
                      <a:pt x="311" y="104"/>
                      <a:pt x="312" y="107"/>
                      <a:pt x="313" y="112"/>
                    </a:cubicBezTo>
                    <a:cubicBezTo>
                      <a:pt x="315" y="112"/>
                      <a:pt x="316" y="112"/>
                      <a:pt x="319" y="112"/>
                    </a:cubicBezTo>
                    <a:cubicBezTo>
                      <a:pt x="322" y="112"/>
                      <a:pt x="323" y="107"/>
                      <a:pt x="323" y="103"/>
                    </a:cubicBezTo>
                    <a:cubicBezTo>
                      <a:pt x="323" y="101"/>
                      <a:pt x="321" y="102"/>
                      <a:pt x="320" y="101"/>
                    </a:cubicBezTo>
                    <a:cubicBezTo>
                      <a:pt x="318" y="100"/>
                      <a:pt x="319" y="98"/>
                      <a:pt x="318" y="97"/>
                    </a:cubicBezTo>
                    <a:cubicBezTo>
                      <a:pt x="315" y="93"/>
                      <a:pt x="312" y="96"/>
                      <a:pt x="308" y="95"/>
                    </a:cubicBezTo>
                    <a:close/>
                    <a:moveTo>
                      <a:pt x="293" y="46"/>
                    </a:moveTo>
                    <a:cubicBezTo>
                      <a:pt x="291" y="46"/>
                      <a:pt x="290" y="46"/>
                      <a:pt x="288" y="46"/>
                    </a:cubicBezTo>
                    <a:cubicBezTo>
                      <a:pt x="288" y="47"/>
                      <a:pt x="288" y="47"/>
                      <a:pt x="288" y="47"/>
                    </a:cubicBezTo>
                    <a:cubicBezTo>
                      <a:pt x="288" y="50"/>
                      <a:pt x="290" y="50"/>
                      <a:pt x="290" y="53"/>
                    </a:cubicBezTo>
                    <a:cubicBezTo>
                      <a:pt x="292" y="51"/>
                      <a:pt x="293" y="49"/>
                      <a:pt x="296" y="49"/>
                    </a:cubicBezTo>
                    <a:cubicBezTo>
                      <a:pt x="296" y="48"/>
                      <a:pt x="296" y="48"/>
                      <a:pt x="296" y="48"/>
                    </a:cubicBezTo>
                    <a:cubicBezTo>
                      <a:pt x="296" y="47"/>
                      <a:pt x="294" y="46"/>
                      <a:pt x="293" y="46"/>
                    </a:cubicBezTo>
                    <a:close/>
                    <a:moveTo>
                      <a:pt x="279" y="0"/>
                    </a:moveTo>
                    <a:cubicBezTo>
                      <a:pt x="277" y="0"/>
                      <a:pt x="276" y="2"/>
                      <a:pt x="275" y="3"/>
                    </a:cubicBezTo>
                    <a:cubicBezTo>
                      <a:pt x="272" y="5"/>
                      <a:pt x="270" y="4"/>
                      <a:pt x="267" y="6"/>
                    </a:cubicBezTo>
                    <a:cubicBezTo>
                      <a:pt x="265" y="7"/>
                      <a:pt x="264" y="8"/>
                      <a:pt x="262" y="9"/>
                    </a:cubicBezTo>
                    <a:cubicBezTo>
                      <a:pt x="260" y="10"/>
                      <a:pt x="258" y="9"/>
                      <a:pt x="258" y="11"/>
                    </a:cubicBezTo>
                    <a:cubicBezTo>
                      <a:pt x="258" y="13"/>
                      <a:pt x="258" y="14"/>
                      <a:pt x="258" y="17"/>
                    </a:cubicBezTo>
                    <a:cubicBezTo>
                      <a:pt x="258" y="21"/>
                      <a:pt x="257" y="23"/>
                      <a:pt x="256" y="27"/>
                    </a:cubicBezTo>
                    <a:cubicBezTo>
                      <a:pt x="258" y="31"/>
                      <a:pt x="258" y="31"/>
                      <a:pt x="258" y="31"/>
                    </a:cubicBezTo>
                    <a:cubicBezTo>
                      <a:pt x="258" y="39"/>
                      <a:pt x="258" y="39"/>
                      <a:pt x="258" y="39"/>
                    </a:cubicBezTo>
                    <a:cubicBezTo>
                      <a:pt x="260" y="35"/>
                      <a:pt x="261" y="31"/>
                      <a:pt x="265" y="29"/>
                    </a:cubicBezTo>
                    <a:cubicBezTo>
                      <a:pt x="270" y="26"/>
                      <a:pt x="274" y="27"/>
                      <a:pt x="279" y="25"/>
                    </a:cubicBezTo>
                    <a:cubicBezTo>
                      <a:pt x="282" y="24"/>
                      <a:pt x="283" y="20"/>
                      <a:pt x="284" y="16"/>
                    </a:cubicBezTo>
                    <a:cubicBezTo>
                      <a:pt x="286" y="11"/>
                      <a:pt x="287" y="8"/>
                      <a:pt x="289" y="3"/>
                    </a:cubicBezTo>
                    <a:cubicBezTo>
                      <a:pt x="288" y="3"/>
                      <a:pt x="288" y="3"/>
                      <a:pt x="287" y="3"/>
                    </a:cubicBezTo>
                    <a:cubicBezTo>
                      <a:pt x="285" y="3"/>
                      <a:pt x="285" y="1"/>
                      <a:pt x="284" y="1"/>
                    </a:cubicBezTo>
                    <a:cubicBezTo>
                      <a:pt x="282" y="0"/>
                      <a:pt x="281" y="0"/>
                      <a:pt x="279" y="0"/>
                    </a:cubicBezTo>
                    <a:close/>
                    <a:moveTo>
                      <a:pt x="230" y="13"/>
                    </a:moveTo>
                    <a:cubicBezTo>
                      <a:pt x="230" y="15"/>
                      <a:pt x="230" y="16"/>
                      <a:pt x="229" y="17"/>
                    </a:cubicBezTo>
                    <a:cubicBezTo>
                      <a:pt x="230" y="17"/>
                      <a:pt x="230" y="17"/>
                      <a:pt x="230" y="17"/>
                    </a:cubicBezTo>
                    <a:cubicBezTo>
                      <a:pt x="233" y="17"/>
                      <a:pt x="235" y="16"/>
                      <a:pt x="238" y="17"/>
                    </a:cubicBezTo>
                    <a:cubicBezTo>
                      <a:pt x="238" y="14"/>
                      <a:pt x="237" y="13"/>
                      <a:pt x="238" y="10"/>
                    </a:cubicBezTo>
                    <a:cubicBezTo>
                      <a:pt x="235" y="11"/>
                      <a:pt x="233" y="13"/>
                      <a:pt x="230" y="13"/>
                    </a:cubicBezTo>
                    <a:close/>
                    <a:moveTo>
                      <a:pt x="7" y="367"/>
                    </a:moveTo>
                    <a:cubicBezTo>
                      <a:pt x="7" y="367"/>
                      <a:pt x="7" y="367"/>
                      <a:pt x="7" y="367"/>
                    </a:cubicBezTo>
                    <a:cubicBezTo>
                      <a:pt x="12" y="363"/>
                      <a:pt x="15" y="360"/>
                      <a:pt x="20" y="355"/>
                    </a:cubicBezTo>
                    <a:cubicBezTo>
                      <a:pt x="22" y="350"/>
                      <a:pt x="22" y="347"/>
                      <a:pt x="24" y="342"/>
                    </a:cubicBezTo>
                    <a:cubicBezTo>
                      <a:pt x="27" y="337"/>
                      <a:pt x="30" y="335"/>
                      <a:pt x="30" y="329"/>
                    </a:cubicBezTo>
                    <a:cubicBezTo>
                      <a:pt x="30" y="326"/>
                      <a:pt x="27" y="327"/>
                      <a:pt x="24" y="325"/>
                    </a:cubicBezTo>
                    <a:cubicBezTo>
                      <a:pt x="22" y="324"/>
                      <a:pt x="23" y="322"/>
                      <a:pt x="22" y="320"/>
                    </a:cubicBezTo>
                    <a:cubicBezTo>
                      <a:pt x="20" y="324"/>
                      <a:pt x="20" y="327"/>
                      <a:pt x="19" y="331"/>
                    </a:cubicBezTo>
                    <a:cubicBezTo>
                      <a:pt x="14" y="330"/>
                      <a:pt x="11" y="327"/>
                      <a:pt x="7" y="324"/>
                    </a:cubicBezTo>
                    <a:cubicBezTo>
                      <a:pt x="4" y="322"/>
                      <a:pt x="0" y="323"/>
                      <a:pt x="0" y="320"/>
                    </a:cubicBezTo>
                    <a:cubicBezTo>
                      <a:pt x="0" y="315"/>
                      <a:pt x="2" y="313"/>
                      <a:pt x="4" y="308"/>
                    </a:cubicBezTo>
                    <a:cubicBezTo>
                      <a:pt x="6" y="301"/>
                      <a:pt x="7" y="296"/>
                      <a:pt x="13" y="291"/>
                    </a:cubicBezTo>
                    <a:cubicBezTo>
                      <a:pt x="20" y="284"/>
                      <a:pt x="27" y="281"/>
                      <a:pt x="29" y="271"/>
                    </a:cubicBezTo>
                    <a:cubicBezTo>
                      <a:pt x="30" y="271"/>
                      <a:pt x="30" y="271"/>
                      <a:pt x="30" y="271"/>
                    </a:cubicBezTo>
                    <a:cubicBezTo>
                      <a:pt x="30" y="277"/>
                      <a:pt x="30" y="277"/>
                      <a:pt x="30" y="277"/>
                    </a:cubicBezTo>
                    <a:cubicBezTo>
                      <a:pt x="30" y="280"/>
                      <a:pt x="34" y="281"/>
                      <a:pt x="38" y="281"/>
                    </a:cubicBezTo>
                    <a:cubicBezTo>
                      <a:pt x="43" y="282"/>
                      <a:pt x="46" y="284"/>
                      <a:pt x="52" y="284"/>
                    </a:cubicBezTo>
                    <a:cubicBezTo>
                      <a:pt x="56" y="284"/>
                      <a:pt x="56" y="284"/>
                      <a:pt x="56" y="284"/>
                    </a:cubicBezTo>
                    <a:cubicBezTo>
                      <a:pt x="60" y="284"/>
                      <a:pt x="62" y="281"/>
                      <a:pt x="66" y="280"/>
                    </a:cubicBezTo>
                    <a:cubicBezTo>
                      <a:pt x="74" y="275"/>
                      <a:pt x="77" y="267"/>
                      <a:pt x="77" y="258"/>
                    </a:cubicBezTo>
                    <a:cubicBezTo>
                      <a:pt x="77" y="255"/>
                      <a:pt x="76" y="254"/>
                      <a:pt x="76" y="251"/>
                    </a:cubicBezTo>
                    <a:cubicBezTo>
                      <a:pt x="76" y="249"/>
                      <a:pt x="81" y="250"/>
                      <a:pt x="83" y="249"/>
                    </a:cubicBezTo>
                    <a:cubicBezTo>
                      <a:pt x="86" y="248"/>
                      <a:pt x="87" y="245"/>
                      <a:pt x="90" y="243"/>
                    </a:cubicBezTo>
                    <a:cubicBezTo>
                      <a:pt x="95" y="240"/>
                      <a:pt x="97" y="237"/>
                      <a:pt x="100" y="231"/>
                    </a:cubicBezTo>
                    <a:cubicBezTo>
                      <a:pt x="101" y="227"/>
                      <a:pt x="100" y="224"/>
                      <a:pt x="101" y="220"/>
                    </a:cubicBezTo>
                    <a:cubicBezTo>
                      <a:pt x="104" y="213"/>
                      <a:pt x="112" y="212"/>
                      <a:pt x="112" y="204"/>
                    </a:cubicBezTo>
                    <a:cubicBezTo>
                      <a:pt x="112" y="201"/>
                      <a:pt x="112" y="201"/>
                      <a:pt x="112" y="201"/>
                    </a:cubicBezTo>
                    <a:cubicBezTo>
                      <a:pt x="112" y="202"/>
                      <a:pt x="112" y="203"/>
                      <a:pt x="113" y="203"/>
                    </a:cubicBezTo>
                    <a:cubicBezTo>
                      <a:pt x="115" y="203"/>
                      <a:pt x="116" y="201"/>
                      <a:pt x="116" y="200"/>
                    </a:cubicBezTo>
                    <a:cubicBezTo>
                      <a:pt x="116" y="198"/>
                      <a:pt x="115" y="198"/>
                      <a:pt x="115" y="196"/>
                    </a:cubicBezTo>
                    <a:cubicBezTo>
                      <a:pt x="118" y="195"/>
                      <a:pt x="118" y="190"/>
                      <a:pt x="121" y="190"/>
                    </a:cubicBezTo>
                    <a:cubicBezTo>
                      <a:pt x="123" y="190"/>
                      <a:pt x="123" y="193"/>
                      <a:pt x="124" y="195"/>
                    </a:cubicBezTo>
                    <a:cubicBezTo>
                      <a:pt x="124" y="194"/>
                      <a:pt x="124" y="194"/>
                      <a:pt x="125" y="194"/>
                    </a:cubicBezTo>
                    <a:cubicBezTo>
                      <a:pt x="125" y="191"/>
                      <a:pt x="125" y="189"/>
                      <a:pt x="125" y="186"/>
                    </a:cubicBezTo>
                    <a:cubicBezTo>
                      <a:pt x="124" y="184"/>
                      <a:pt x="123" y="184"/>
                      <a:pt x="121" y="184"/>
                    </a:cubicBezTo>
                    <a:cubicBezTo>
                      <a:pt x="119" y="184"/>
                      <a:pt x="119" y="185"/>
                      <a:pt x="117" y="186"/>
                    </a:cubicBezTo>
                    <a:cubicBezTo>
                      <a:pt x="117" y="185"/>
                      <a:pt x="117" y="185"/>
                      <a:pt x="117" y="185"/>
                    </a:cubicBezTo>
                    <a:cubicBezTo>
                      <a:pt x="120" y="181"/>
                      <a:pt x="121" y="179"/>
                      <a:pt x="123" y="176"/>
                    </a:cubicBezTo>
                    <a:cubicBezTo>
                      <a:pt x="125" y="173"/>
                      <a:pt x="124" y="171"/>
                      <a:pt x="126" y="169"/>
                    </a:cubicBezTo>
                    <a:cubicBezTo>
                      <a:pt x="129" y="167"/>
                      <a:pt x="131" y="166"/>
                      <a:pt x="135" y="166"/>
                    </a:cubicBezTo>
                    <a:cubicBezTo>
                      <a:pt x="137" y="165"/>
                      <a:pt x="139" y="167"/>
                      <a:pt x="141" y="165"/>
                    </a:cubicBezTo>
                    <a:cubicBezTo>
                      <a:pt x="143" y="162"/>
                      <a:pt x="141" y="159"/>
                      <a:pt x="143" y="156"/>
                    </a:cubicBezTo>
                    <a:cubicBezTo>
                      <a:pt x="145" y="157"/>
                      <a:pt x="145" y="158"/>
                      <a:pt x="146" y="160"/>
                    </a:cubicBezTo>
                    <a:cubicBezTo>
                      <a:pt x="149" y="155"/>
                      <a:pt x="149" y="150"/>
                      <a:pt x="154" y="146"/>
                    </a:cubicBezTo>
                    <a:cubicBezTo>
                      <a:pt x="158" y="140"/>
                      <a:pt x="164" y="141"/>
                      <a:pt x="168" y="135"/>
                    </a:cubicBezTo>
                    <a:cubicBezTo>
                      <a:pt x="170" y="131"/>
                      <a:pt x="170" y="127"/>
                      <a:pt x="172" y="123"/>
                    </a:cubicBezTo>
                    <a:cubicBezTo>
                      <a:pt x="175" y="117"/>
                      <a:pt x="177" y="114"/>
                      <a:pt x="182" y="110"/>
                    </a:cubicBezTo>
                    <a:cubicBezTo>
                      <a:pt x="184" y="108"/>
                      <a:pt x="186" y="108"/>
                      <a:pt x="188" y="106"/>
                    </a:cubicBezTo>
                    <a:cubicBezTo>
                      <a:pt x="191" y="101"/>
                      <a:pt x="191" y="97"/>
                      <a:pt x="192" y="92"/>
                    </a:cubicBezTo>
                    <a:cubicBezTo>
                      <a:pt x="192" y="89"/>
                      <a:pt x="194" y="87"/>
                      <a:pt x="194" y="84"/>
                    </a:cubicBezTo>
                    <a:cubicBezTo>
                      <a:pt x="194" y="82"/>
                      <a:pt x="194" y="82"/>
                      <a:pt x="194" y="82"/>
                    </a:cubicBezTo>
                    <a:cubicBezTo>
                      <a:pt x="192" y="81"/>
                      <a:pt x="191" y="81"/>
                      <a:pt x="190" y="81"/>
                    </a:cubicBezTo>
                    <a:cubicBezTo>
                      <a:pt x="198" y="71"/>
                      <a:pt x="204" y="65"/>
                      <a:pt x="208" y="53"/>
                    </a:cubicBezTo>
                    <a:cubicBezTo>
                      <a:pt x="215" y="56"/>
                      <a:pt x="220" y="61"/>
                      <a:pt x="220" y="69"/>
                    </a:cubicBezTo>
                    <a:cubicBezTo>
                      <a:pt x="220" y="73"/>
                      <a:pt x="212" y="71"/>
                      <a:pt x="212" y="75"/>
                    </a:cubicBezTo>
                    <a:cubicBezTo>
                      <a:pt x="212" y="77"/>
                      <a:pt x="214" y="77"/>
                      <a:pt x="214" y="79"/>
                    </a:cubicBezTo>
                    <a:cubicBezTo>
                      <a:pt x="214" y="79"/>
                      <a:pt x="214" y="80"/>
                      <a:pt x="214" y="80"/>
                    </a:cubicBezTo>
                    <a:cubicBezTo>
                      <a:pt x="216" y="80"/>
                      <a:pt x="217" y="79"/>
                      <a:pt x="219" y="78"/>
                    </a:cubicBezTo>
                    <a:cubicBezTo>
                      <a:pt x="221" y="81"/>
                      <a:pt x="222" y="83"/>
                      <a:pt x="222" y="88"/>
                    </a:cubicBezTo>
                    <a:cubicBezTo>
                      <a:pt x="222" y="94"/>
                      <a:pt x="216" y="96"/>
                      <a:pt x="213" y="101"/>
                    </a:cubicBezTo>
                    <a:cubicBezTo>
                      <a:pt x="211" y="103"/>
                      <a:pt x="211" y="105"/>
                      <a:pt x="209" y="108"/>
                    </a:cubicBezTo>
                    <a:cubicBezTo>
                      <a:pt x="208" y="110"/>
                      <a:pt x="206" y="111"/>
                      <a:pt x="206" y="113"/>
                    </a:cubicBezTo>
                    <a:cubicBezTo>
                      <a:pt x="206" y="116"/>
                      <a:pt x="208" y="117"/>
                      <a:pt x="209" y="119"/>
                    </a:cubicBezTo>
                    <a:cubicBezTo>
                      <a:pt x="209" y="122"/>
                      <a:pt x="210" y="125"/>
                      <a:pt x="213" y="125"/>
                    </a:cubicBezTo>
                    <a:cubicBezTo>
                      <a:pt x="219" y="125"/>
                      <a:pt x="222" y="119"/>
                      <a:pt x="226" y="114"/>
                    </a:cubicBezTo>
                    <a:cubicBezTo>
                      <a:pt x="230" y="108"/>
                      <a:pt x="235" y="105"/>
                      <a:pt x="239" y="98"/>
                    </a:cubicBezTo>
                    <a:cubicBezTo>
                      <a:pt x="242" y="94"/>
                      <a:pt x="243" y="92"/>
                      <a:pt x="246" y="89"/>
                    </a:cubicBezTo>
                    <a:cubicBezTo>
                      <a:pt x="250" y="85"/>
                      <a:pt x="252" y="82"/>
                      <a:pt x="257" y="82"/>
                    </a:cubicBezTo>
                    <a:cubicBezTo>
                      <a:pt x="261" y="82"/>
                      <a:pt x="257" y="80"/>
                      <a:pt x="255" y="76"/>
                    </a:cubicBezTo>
                    <a:cubicBezTo>
                      <a:pt x="253" y="74"/>
                      <a:pt x="251" y="73"/>
                      <a:pt x="251" y="69"/>
                    </a:cubicBezTo>
                    <a:cubicBezTo>
                      <a:pt x="251" y="67"/>
                      <a:pt x="254" y="68"/>
                      <a:pt x="256" y="66"/>
                    </a:cubicBezTo>
                    <a:cubicBezTo>
                      <a:pt x="258" y="63"/>
                      <a:pt x="257" y="60"/>
                      <a:pt x="260" y="58"/>
                    </a:cubicBezTo>
                    <a:cubicBezTo>
                      <a:pt x="263" y="56"/>
                      <a:pt x="266" y="57"/>
                      <a:pt x="269" y="57"/>
                    </a:cubicBezTo>
                    <a:cubicBezTo>
                      <a:pt x="274" y="57"/>
                      <a:pt x="275" y="62"/>
                      <a:pt x="277" y="67"/>
                    </a:cubicBezTo>
                    <a:cubicBezTo>
                      <a:pt x="279" y="70"/>
                      <a:pt x="283" y="72"/>
                      <a:pt x="283" y="76"/>
                    </a:cubicBezTo>
                    <a:cubicBezTo>
                      <a:pt x="283" y="79"/>
                      <a:pt x="279" y="80"/>
                      <a:pt x="279" y="84"/>
                    </a:cubicBezTo>
                    <a:cubicBezTo>
                      <a:pt x="279" y="86"/>
                      <a:pt x="281" y="86"/>
                      <a:pt x="282" y="89"/>
                    </a:cubicBezTo>
                    <a:cubicBezTo>
                      <a:pt x="284" y="98"/>
                      <a:pt x="287" y="103"/>
                      <a:pt x="290" y="113"/>
                    </a:cubicBezTo>
                    <a:cubicBezTo>
                      <a:pt x="291" y="115"/>
                      <a:pt x="293" y="114"/>
                      <a:pt x="295" y="115"/>
                    </a:cubicBezTo>
                    <a:cubicBezTo>
                      <a:pt x="299" y="117"/>
                      <a:pt x="300" y="119"/>
                      <a:pt x="304" y="120"/>
                    </a:cubicBezTo>
                    <a:cubicBezTo>
                      <a:pt x="308" y="122"/>
                      <a:pt x="310" y="123"/>
                      <a:pt x="313" y="126"/>
                    </a:cubicBezTo>
                    <a:cubicBezTo>
                      <a:pt x="315" y="128"/>
                      <a:pt x="315" y="130"/>
                      <a:pt x="317" y="130"/>
                    </a:cubicBezTo>
                    <a:cubicBezTo>
                      <a:pt x="320" y="130"/>
                      <a:pt x="319" y="127"/>
                      <a:pt x="320" y="124"/>
                    </a:cubicBezTo>
                    <a:cubicBezTo>
                      <a:pt x="321" y="121"/>
                      <a:pt x="322" y="119"/>
                      <a:pt x="325" y="116"/>
                    </a:cubicBezTo>
                    <a:cubicBezTo>
                      <a:pt x="329" y="120"/>
                      <a:pt x="330" y="123"/>
                      <a:pt x="332" y="128"/>
                    </a:cubicBezTo>
                    <a:cubicBezTo>
                      <a:pt x="333" y="131"/>
                      <a:pt x="332" y="135"/>
                      <a:pt x="335" y="135"/>
                    </a:cubicBezTo>
                    <a:cubicBezTo>
                      <a:pt x="338" y="135"/>
                      <a:pt x="338" y="132"/>
                      <a:pt x="340" y="132"/>
                    </a:cubicBezTo>
                    <a:cubicBezTo>
                      <a:pt x="343" y="132"/>
                      <a:pt x="344" y="135"/>
                      <a:pt x="348" y="136"/>
                    </a:cubicBezTo>
                    <a:cubicBezTo>
                      <a:pt x="351" y="137"/>
                      <a:pt x="355" y="137"/>
                      <a:pt x="355" y="140"/>
                    </a:cubicBezTo>
                    <a:cubicBezTo>
                      <a:pt x="355" y="145"/>
                      <a:pt x="355" y="145"/>
                      <a:pt x="355" y="145"/>
                    </a:cubicBezTo>
                    <a:cubicBezTo>
                      <a:pt x="355" y="147"/>
                      <a:pt x="354" y="148"/>
                      <a:pt x="354" y="151"/>
                    </a:cubicBezTo>
                    <a:cubicBezTo>
                      <a:pt x="354" y="153"/>
                      <a:pt x="354" y="155"/>
                      <a:pt x="354" y="158"/>
                    </a:cubicBezTo>
                    <a:cubicBezTo>
                      <a:pt x="354" y="160"/>
                      <a:pt x="355" y="161"/>
                      <a:pt x="355" y="163"/>
                    </a:cubicBezTo>
                    <a:cubicBezTo>
                      <a:pt x="355" y="167"/>
                      <a:pt x="352" y="169"/>
                      <a:pt x="349" y="171"/>
                    </a:cubicBezTo>
                    <a:cubicBezTo>
                      <a:pt x="343" y="176"/>
                      <a:pt x="339" y="176"/>
                      <a:pt x="333" y="180"/>
                    </a:cubicBezTo>
                    <a:cubicBezTo>
                      <a:pt x="331" y="182"/>
                      <a:pt x="329" y="182"/>
                      <a:pt x="329" y="185"/>
                    </a:cubicBezTo>
                    <a:cubicBezTo>
                      <a:pt x="332" y="186"/>
                      <a:pt x="335" y="185"/>
                      <a:pt x="338" y="186"/>
                    </a:cubicBezTo>
                    <a:cubicBezTo>
                      <a:pt x="340" y="186"/>
                      <a:pt x="340" y="189"/>
                      <a:pt x="341" y="190"/>
                    </a:cubicBezTo>
                    <a:cubicBezTo>
                      <a:pt x="342" y="193"/>
                      <a:pt x="345" y="194"/>
                      <a:pt x="345" y="196"/>
                    </a:cubicBezTo>
                    <a:cubicBezTo>
                      <a:pt x="345" y="199"/>
                      <a:pt x="342" y="198"/>
                      <a:pt x="340" y="199"/>
                    </a:cubicBezTo>
                    <a:cubicBezTo>
                      <a:pt x="335" y="201"/>
                      <a:pt x="332" y="203"/>
                      <a:pt x="331" y="208"/>
                    </a:cubicBezTo>
                    <a:cubicBezTo>
                      <a:pt x="331" y="208"/>
                      <a:pt x="331" y="208"/>
                      <a:pt x="331" y="208"/>
                    </a:cubicBezTo>
                    <a:cubicBezTo>
                      <a:pt x="335" y="208"/>
                      <a:pt x="336" y="207"/>
                      <a:pt x="339" y="207"/>
                    </a:cubicBezTo>
                    <a:cubicBezTo>
                      <a:pt x="343" y="207"/>
                      <a:pt x="344" y="209"/>
                      <a:pt x="348" y="209"/>
                    </a:cubicBezTo>
                    <a:cubicBezTo>
                      <a:pt x="348" y="209"/>
                      <a:pt x="348" y="209"/>
                      <a:pt x="348" y="210"/>
                    </a:cubicBezTo>
                    <a:cubicBezTo>
                      <a:pt x="348" y="212"/>
                      <a:pt x="346" y="213"/>
                      <a:pt x="344" y="215"/>
                    </a:cubicBezTo>
                    <a:cubicBezTo>
                      <a:pt x="340" y="219"/>
                      <a:pt x="334" y="218"/>
                      <a:pt x="332" y="224"/>
                    </a:cubicBezTo>
                    <a:cubicBezTo>
                      <a:pt x="332" y="224"/>
                      <a:pt x="333" y="224"/>
                      <a:pt x="333" y="224"/>
                    </a:cubicBezTo>
                    <a:cubicBezTo>
                      <a:pt x="337" y="224"/>
                      <a:pt x="339" y="223"/>
                      <a:pt x="342" y="223"/>
                    </a:cubicBezTo>
                    <a:cubicBezTo>
                      <a:pt x="348" y="223"/>
                      <a:pt x="351" y="223"/>
                      <a:pt x="356" y="226"/>
                    </a:cubicBezTo>
                    <a:cubicBezTo>
                      <a:pt x="360" y="228"/>
                      <a:pt x="362" y="230"/>
                      <a:pt x="366" y="232"/>
                    </a:cubicBezTo>
                    <a:cubicBezTo>
                      <a:pt x="364" y="229"/>
                      <a:pt x="362" y="227"/>
                      <a:pt x="362" y="222"/>
                    </a:cubicBezTo>
                    <a:cubicBezTo>
                      <a:pt x="362" y="221"/>
                      <a:pt x="362" y="221"/>
                      <a:pt x="362" y="221"/>
                    </a:cubicBezTo>
                    <a:cubicBezTo>
                      <a:pt x="364" y="221"/>
                      <a:pt x="365" y="222"/>
                      <a:pt x="366" y="222"/>
                    </a:cubicBezTo>
                    <a:cubicBezTo>
                      <a:pt x="377" y="222"/>
                      <a:pt x="383" y="215"/>
                      <a:pt x="391" y="207"/>
                    </a:cubicBezTo>
                    <a:cubicBezTo>
                      <a:pt x="394" y="205"/>
                      <a:pt x="395" y="202"/>
                      <a:pt x="398" y="200"/>
                    </a:cubicBezTo>
                    <a:cubicBezTo>
                      <a:pt x="403" y="205"/>
                      <a:pt x="402" y="210"/>
                      <a:pt x="403" y="217"/>
                    </a:cubicBezTo>
                    <a:cubicBezTo>
                      <a:pt x="404" y="224"/>
                      <a:pt x="413" y="225"/>
                      <a:pt x="413" y="231"/>
                    </a:cubicBezTo>
                    <a:cubicBezTo>
                      <a:pt x="413" y="236"/>
                      <a:pt x="408" y="237"/>
                      <a:pt x="403" y="238"/>
                    </a:cubicBezTo>
                    <a:cubicBezTo>
                      <a:pt x="400" y="238"/>
                      <a:pt x="399" y="239"/>
                      <a:pt x="396" y="240"/>
                    </a:cubicBezTo>
                    <a:cubicBezTo>
                      <a:pt x="393" y="241"/>
                      <a:pt x="391" y="240"/>
                      <a:pt x="388" y="242"/>
                    </a:cubicBezTo>
                    <a:cubicBezTo>
                      <a:pt x="389" y="243"/>
                      <a:pt x="389" y="243"/>
                      <a:pt x="390" y="243"/>
                    </a:cubicBezTo>
                    <a:cubicBezTo>
                      <a:pt x="393" y="243"/>
                      <a:pt x="395" y="242"/>
                      <a:pt x="399" y="242"/>
                    </a:cubicBezTo>
                    <a:cubicBezTo>
                      <a:pt x="404" y="242"/>
                      <a:pt x="408" y="242"/>
                      <a:pt x="413" y="246"/>
                    </a:cubicBezTo>
                    <a:cubicBezTo>
                      <a:pt x="416" y="247"/>
                      <a:pt x="417" y="249"/>
                      <a:pt x="420" y="250"/>
                    </a:cubicBezTo>
                    <a:cubicBezTo>
                      <a:pt x="420" y="250"/>
                      <a:pt x="420" y="249"/>
                      <a:pt x="420" y="249"/>
                    </a:cubicBezTo>
                    <a:cubicBezTo>
                      <a:pt x="420" y="243"/>
                      <a:pt x="420" y="243"/>
                      <a:pt x="420" y="243"/>
                    </a:cubicBezTo>
                    <a:cubicBezTo>
                      <a:pt x="420" y="238"/>
                      <a:pt x="420" y="236"/>
                      <a:pt x="421" y="232"/>
                    </a:cubicBezTo>
                    <a:cubicBezTo>
                      <a:pt x="421" y="232"/>
                      <a:pt x="421" y="232"/>
                      <a:pt x="422" y="232"/>
                    </a:cubicBezTo>
                    <a:cubicBezTo>
                      <a:pt x="423" y="232"/>
                      <a:pt x="424" y="233"/>
                      <a:pt x="426" y="233"/>
                    </a:cubicBezTo>
                    <a:cubicBezTo>
                      <a:pt x="431" y="233"/>
                      <a:pt x="431" y="233"/>
                      <a:pt x="431" y="233"/>
                    </a:cubicBezTo>
                    <a:cubicBezTo>
                      <a:pt x="433" y="233"/>
                      <a:pt x="434" y="235"/>
                      <a:pt x="437" y="237"/>
                    </a:cubicBezTo>
                    <a:cubicBezTo>
                      <a:pt x="440" y="239"/>
                      <a:pt x="444" y="238"/>
                      <a:pt x="446" y="241"/>
                    </a:cubicBezTo>
                    <a:cubicBezTo>
                      <a:pt x="449" y="246"/>
                      <a:pt x="448" y="249"/>
                      <a:pt x="450" y="255"/>
                    </a:cubicBezTo>
                    <a:cubicBezTo>
                      <a:pt x="451" y="258"/>
                      <a:pt x="454" y="258"/>
                      <a:pt x="454" y="262"/>
                    </a:cubicBezTo>
                    <a:cubicBezTo>
                      <a:pt x="454" y="265"/>
                      <a:pt x="451" y="267"/>
                      <a:pt x="451" y="270"/>
                    </a:cubicBezTo>
                    <a:cubicBezTo>
                      <a:pt x="451" y="272"/>
                      <a:pt x="451" y="272"/>
                      <a:pt x="451" y="272"/>
                    </a:cubicBezTo>
                    <a:cubicBezTo>
                      <a:pt x="451" y="272"/>
                      <a:pt x="451" y="272"/>
                      <a:pt x="452" y="272"/>
                    </a:cubicBezTo>
                    <a:cubicBezTo>
                      <a:pt x="454" y="272"/>
                      <a:pt x="454" y="270"/>
                      <a:pt x="455" y="268"/>
                    </a:cubicBezTo>
                    <a:cubicBezTo>
                      <a:pt x="456" y="266"/>
                      <a:pt x="457" y="265"/>
                      <a:pt x="458" y="263"/>
                    </a:cubicBezTo>
                    <a:cubicBezTo>
                      <a:pt x="460" y="261"/>
                      <a:pt x="461" y="258"/>
                      <a:pt x="463" y="258"/>
                    </a:cubicBezTo>
                    <a:cubicBezTo>
                      <a:pt x="467" y="258"/>
                      <a:pt x="467" y="263"/>
                      <a:pt x="470" y="265"/>
                    </a:cubicBezTo>
                    <a:cubicBezTo>
                      <a:pt x="472" y="265"/>
                      <a:pt x="473" y="266"/>
                      <a:pt x="474" y="267"/>
                    </a:cubicBezTo>
                    <a:cubicBezTo>
                      <a:pt x="475" y="268"/>
                      <a:pt x="477" y="268"/>
                      <a:pt x="477" y="270"/>
                    </a:cubicBezTo>
                    <a:cubicBezTo>
                      <a:pt x="477" y="272"/>
                      <a:pt x="475" y="272"/>
                      <a:pt x="474" y="273"/>
                    </a:cubicBezTo>
                    <a:cubicBezTo>
                      <a:pt x="477" y="275"/>
                      <a:pt x="479" y="274"/>
                      <a:pt x="480" y="276"/>
                    </a:cubicBezTo>
                    <a:cubicBezTo>
                      <a:pt x="482" y="279"/>
                      <a:pt x="480" y="284"/>
                      <a:pt x="483" y="284"/>
                    </a:cubicBezTo>
                    <a:cubicBezTo>
                      <a:pt x="485" y="284"/>
                      <a:pt x="485" y="281"/>
                      <a:pt x="486" y="279"/>
                    </a:cubicBezTo>
                    <a:cubicBezTo>
                      <a:pt x="487" y="276"/>
                      <a:pt x="488" y="274"/>
                      <a:pt x="489" y="271"/>
                    </a:cubicBezTo>
                    <a:cubicBezTo>
                      <a:pt x="490" y="269"/>
                      <a:pt x="490" y="265"/>
                      <a:pt x="493" y="265"/>
                    </a:cubicBezTo>
                    <a:cubicBezTo>
                      <a:pt x="495" y="265"/>
                      <a:pt x="496" y="267"/>
                      <a:pt x="498" y="269"/>
                    </a:cubicBezTo>
                    <a:cubicBezTo>
                      <a:pt x="503" y="276"/>
                      <a:pt x="507" y="278"/>
                      <a:pt x="513" y="283"/>
                    </a:cubicBezTo>
                    <a:cubicBezTo>
                      <a:pt x="517" y="285"/>
                      <a:pt x="523" y="286"/>
                      <a:pt x="523" y="290"/>
                    </a:cubicBezTo>
                    <a:cubicBezTo>
                      <a:pt x="523" y="300"/>
                      <a:pt x="523" y="300"/>
                      <a:pt x="523" y="300"/>
                    </a:cubicBezTo>
                    <a:cubicBezTo>
                      <a:pt x="524" y="297"/>
                      <a:pt x="525" y="294"/>
                      <a:pt x="529" y="294"/>
                    </a:cubicBezTo>
                    <a:cubicBezTo>
                      <a:pt x="530" y="294"/>
                      <a:pt x="530" y="295"/>
                      <a:pt x="531" y="296"/>
                    </a:cubicBezTo>
                    <a:cubicBezTo>
                      <a:pt x="533" y="297"/>
                      <a:pt x="535" y="297"/>
                      <a:pt x="535" y="299"/>
                    </a:cubicBezTo>
                    <a:cubicBezTo>
                      <a:pt x="536" y="302"/>
                      <a:pt x="535" y="308"/>
                      <a:pt x="538" y="308"/>
                    </a:cubicBezTo>
                    <a:cubicBezTo>
                      <a:pt x="541" y="308"/>
                      <a:pt x="542" y="306"/>
                      <a:pt x="544" y="306"/>
                    </a:cubicBezTo>
                    <a:cubicBezTo>
                      <a:pt x="548" y="306"/>
                      <a:pt x="548" y="306"/>
                      <a:pt x="548" y="306"/>
                    </a:cubicBezTo>
                    <a:cubicBezTo>
                      <a:pt x="552" y="306"/>
                      <a:pt x="552" y="302"/>
                      <a:pt x="556" y="302"/>
                    </a:cubicBezTo>
                    <a:cubicBezTo>
                      <a:pt x="558" y="302"/>
                      <a:pt x="559" y="302"/>
                      <a:pt x="562" y="302"/>
                    </a:cubicBezTo>
                    <a:cubicBezTo>
                      <a:pt x="568" y="302"/>
                      <a:pt x="571" y="298"/>
                      <a:pt x="577" y="298"/>
                    </a:cubicBezTo>
                    <a:cubicBezTo>
                      <a:pt x="581" y="298"/>
                      <a:pt x="581" y="298"/>
                      <a:pt x="581" y="298"/>
                    </a:cubicBezTo>
                    <a:cubicBezTo>
                      <a:pt x="584" y="298"/>
                      <a:pt x="584" y="301"/>
                      <a:pt x="585" y="303"/>
                    </a:cubicBezTo>
                    <a:cubicBezTo>
                      <a:pt x="588" y="308"/>
                      <a:pt x="591" y="311"/>
                      <a:pt x="591" y="316"/>
                    </a:cubicBezTo>
                    <a:cubicBezTo>
                      <a:pt x="591" y="319"/>
                      <a:pt x="588" y="319"/>
                      <a:pt x="588" y="322"/>
                    </a:cubicBezTo>
                    <a:cubicBezTo>
                      <a:pt x="588" y="326"/>
                      <a:pt x="592" y="327"/>
                      <a:pt x="592" y="331"/>
                    </a:cubicBezTo>
                    <a:cubicBezTo>
                      <a:pt x="592" y="334"/>
                      <a:pt x="589" y="336"/>
                      <a:pt x="587" y="338"/>
                    </a:cubicBezTo>
                    <a:cubicBezTo>
                      <a:pt x="584" y="341"/>
                      <a:pt x="583" y="343"/>
                      <a:pt x="579" y="345"/>
                    </a:cubicBezTo>
                    <a:cubicBezTo>
                      <a:pt x="570" y="349"/>
                      <a:pt x="564" y="351"/>
                      <a:pt x="554" y="354"/>
                    </a:cubicBezTo>
                    <a:cubicBezTo>
                      <a:pt x="547" y="356"/>
                      <a:pt x="543" y="357"/>
                      <a:pt x="535" y="359"/>
                    </a:cubicBezTo>
                    <a:cubicBezTo>
                      <a:pt x="527" y="361"/>
                      <a:pt x="524" y="365"/>
                      <a:pt x="517" y="370"/>
                    </a:cubicBezTo>
                    <a:cubicBezTo>
                      <a:pt x="515" y="372"/>
                      <a:pt x="513" y="372"/>
                      <a:pt x="510" y="372"/>
                    </a:cubicBezTo>
                    <a:cubicBezTo>
                      <a:pt x="506" y="372"/>
                      <a:pt x="504" y="368"/>
                      <a:pt x="500" y="368"/>
                    </a:cubicBezTo>
                    <a:cubicBezTo>
                      <a:pt x="498" y="368"/>
                      <a:pt x="496" y="369"/>
                      <a:pt x="494" y="369"/>
                    </a:cubicBezTo>
                    <a:cubicBezTo>
                      <a:pt x="491" y="369"/>
                      <a:pt x="490" y="368"/>
                      <a:pt x="487" y="368"/>
                    </a:cubicBezTo>
                    <a:cubicBezTo>
                      <a:pt x="481" y="368"/>
                      <a:pt x="478" y="373"/>
                      <a:pt x="472" y="373"/>
                    </a:cubicBezTo>
                    <a:cubicBezTo>
                      <a:pt x="471" y="373"/>
                      <a:pt x="469" y="372"/>
                      <a:pt x="469" y="371"/>
                    </a:cubicBezTo>
                    <a:cubicBezTo>
                      <a:pt x="469" y="367"/>
                      <a:pt x="469" y="367"/>
                      <a:pt x="469" y="367"/>
                    </a:cubicBezTo>
                    <a:cubicBezTo>
                      <a:pt x="468" y="363"/>
                      <a:pt x="464" y="363"/>
                      <a:pt x="460" y="363"/>
                    </a:cubicBezTo>
                    <a:cubicBezTo>
                      <a:pt x="457" y="362"/>
                      <a:pt x="455" y="360"/>
                      <a:pt x="452" y="360"/>
                    </a:cubicBezTo>
                    <a:cubicBezTo>
                      <a:pt x="450" y="360"/>
                      <a:pt x="448" y="361"/>
                      <a:pt x="447" y="363"/>
                    </a:cubicBezTo>
                    <a:cubicBezTo>
                      <a:pt x="448" y="364"/>
                      <a:pt x="448" y="364"/>
                      <a:pt x="449" y="365"/>
                    </a:cubicBezTo>
                    <a:cubicBezTo>
                      <a:pt x="448" y="367"/>
                      <a:pt x="446" y="367"/>
                      <a:pt x="445" y="367"/>
                    </a:cubicBezTo>
                    <a:cubicBezTo>
                      <a:pt x="442" y="367"/>
                      <a:pt x="441" y="366"/>
                      <a:pt x="438" y="366"/>
                    </a:cubicBezTo>
                    <a:cubicBezTo>
                      <a:pt x="435" y="366"/>
                      <a:pt x="433" y="369"/>
                      <a:pt x="431" y="371"/>
                    </a:cubicBezTo>
                    <a:cubicBezTo>
                      <a:pt x="426" y="374"/>
                      <a:pt x="422" y="377"/>
                      <a:pt x="422" y="383"/>
                    </a:cubicBezTo>
                    <a:cubicBezTo>
                      <a:pt x="422" y="387"/>
                      <a:pt x="426" y="388"/>
                      <a:pt x="427" y="393"/>
                    </a:cubicBezTo>
                    <a:cubicBezTo>
                      <a:pt x="430" y="403"/>
                      <a:pt x="430" y="412"/>
                      <a:pt x="440" y="415"/>
                    </a:cubicBezTo>
                    <a:cubicBezTo>
                      <a:pt x="446" y="415"/>
                      <a:pt x="450" y="416"/>
                      <a:pt x="455" y="416"/>
                    </a:cubicBezTo>
                    <a:cubicBezTo>
                      <a:pt x="461" y="416"/>
                      <a:pt x="462" y="409"/>
                      <a:pt x="467" y="409"/>
                    </a:cubicBezTo>
                    <a:cubicBezTo>
                      <a:pt x="470" y="409"/>
                      <a:pt x="470" y="413"/>
                      <a:pt x="473" y="415"/>
                    </a:cubicBezTo>
                    <a:cubicBezTo>
                      <a:pt x="476" y="418"/>
                      <a:pt x="480" y="416"/>
                      <a:pt x="485" y="417"/>
                    </a:cubicBezTo>
                    <a:cubicBezTo>
                      <a:pt x="485" y="420"/>
                      <a:pt x="485" y="420"/>
                      <a:pt x="485" y="420"/>
                    </a:cubicBezTo>
                    <a:cubicBezTo>
                      <a:pt x="484" y="422"/>
                      <a:pt x="482" y="422"/>
                      <a:pt x="480" y="422"/>
                    </a:cubicBezTo>
                    <a:cubicBezTo>
                      <a:pt x="477" y="422"/>
                      <a:pt x="476" y="424"/>
                      <a:pt x="474" y="424"/>
                    </a:cubicBezTo>
                    <a:cubicBezTo>
                      <a:pt x="470" y="424"/>
                      <a:pt x="470" y="424"/>
                      <a:pt x="470" y="424"/>
                    </a:cubicBezTo>
                    <a:cubicBezTo>
                      <a:pt x="467" y="424"/>
                      <a:pt x="467" y="424"/>
                      <a:pt x="467" y="424"/>
                    </a:cubicBezTo>
                    <a:cubicBezTo>
                      <a:pt x="467" y="425"/>
                      <a:pt x="467" y="425"/>
                      <a:pt x="467" y="425"/>
                    </a:cubicBezTo>
                    <a:cubicBezTo>
                      <a:pt x="468" y="426"/>
                      <a:pt x="469" y="427"/>
                      <a:pt x="469" y="429"/>
                    </a:cubicBezTo>
                    <a:cubicBezTo>
                      <a:pt x="469" y="432"/>
                      <a:pt x="465" y="432"/>
                      <a:pt x="464" y="435"/>
                    </a:cubicBezTo>
                    <a:cubicBezTo>
                      <a:pt x="471" y="439"/>
                      <a:pt x="470" y="445"/>
                      <a:pt x="474" y="451"/>
                    </a:cubicBezTo>
                    <a:cubicBezTo>
                      <a:pt x="476" y="448"/>
                      <a:pt x="477" y="446"/>
                      <a:pt x="479" y="442"/>
                    </a:cubicBezTo>
                    <a:cubicBezTo>
                      <a:pt x="480" y="440"/>
                      <a:pt x="480" y="437"/>
                      <a:pt x="483" y="437"/>
                    </a:cubicBezTo>
                    <a:cubicBezTo>
                      <a:pt x="487" y="437"/>
                      <a:pt x="488" y="441"/>
                      <a:pt x="491" y="445"/>
                    </a:cubicBezTo>
                    <a:cubicBezTo>
                      <a:pt x="492" y="448"/>
                      <a:pt x="495" y="449"/>
                      <a:pt x="495" y="452"/>
                    </a:cubicBezTo>
                    <a:cubicBezTo>
                      <a:pt x="495" y="454"/>
                      <a:pt x="493" y="454"/>
                      <a:pt x="491" y="454"/>
                    </a:cubicBezTo>
                    <a:cubicBezTo>
                      <a:pt x="490" y="454"/>
                      <a:pt x="489" y="453"/>
                      <a:pt x="488" y="453"/>
                    </a:cubicBezTo>
                    <a:cubicBezTo>
                      <a:pt x="486" y="453"/>
                      <a:pt x="487" y="456"/>
                      <a:pt x="485" y="458"/>
                    </a:cubicBezTo>
                    <a:cubicBezTo>
                      <a:pt x="482" y="460"/>
                      <a:pt x="479" y="460"/>
                      <a:pt x="475" y="461"/>
                    </a:cubicBezTo>
                    <a:cubicBezTo>
                      <a:pt x="470" y="463"/>
                      <a:pt x="467" y="465"/>
                      <a:pt x="461" y="465"/>
                    </a:cubicBezTo>
                    <a:cubicBezTo>
                      <a:pt x="450" y="465"/>
                      <a:pt x="435" y="444"/>
                      <a:pt x="449" y="464"/>
                    </a:cubicBezTo>
                    <a:cubicBezTo>
                      <a:pt x="449" y="464"/>
                      <a:pt x="449" y="464"/>
                      <a:pt x="449" y="464"/>
                    </a:cubicBezTo>
                    <a:cubicBezTo>
                      <a:pt x="443" y="465"/>
                      <a:pt x="440" y="468"/>
                      <a:pt x="434" y="469"/>
                    </a:cubicBezTo>
                    <a:cubicBezTo>
                      <a:pt x="423" y="472"/>
                      <a:pt x="415" y="471"/>
                      <a:pt x="406" y="477"/>
                    </a:cubicBezTo>
                    <a:cubicBezTo>
                      <a:pt x="403" y="480"/>
                      <a:pt x="401" y="482"/>
                      <a:pt x="397" y="482"/>
                    </a:cubicBezTo>
                    <a:cubicBezTo>
                      <a:pt x="393" y="482"/>
                      <a:pt x="391" y="478"/>
                      <a:pt x="387" y="476"/>
                    </a:cubicBezTo>
                    <a:cubicBezTo>
                      <a:pt x="379" y="471"/>
                      <a:pt x="375" y="469"/>
                      <a:pt x="366" y="466"/>
                    </a:cubicBezTo>
                    <a:cubicBezTo>
                      <a:pt x="367" y="465"/>
                      <a:pt x="368" y="464"/>
                      <a:pt x="368" y="463"/>
                    </a:cubicBezTo>
                    <a:cubicBezTo>
                      <a:pt x="367" y="463"/>
                      <a:pt x="366" y="463"/>
                      <a:pt x="364" y="463"/>
                    </a:cubicBezTo>
                    <a:cubicBezTo>
                      <a:pt x="358" y="463"/>
                      <a:pt x="356" y="458"/>
                      <a:pt x="354" y="453"/>
                    </a:cubicBezTo>
                    <a:cubicBezTo>
                      <a:pt x="351" y="450"/>
                      <a:pt x="348" y="450"/>
                      <a:pt x="344" y="448"/>
                    </a:cubicBezTo>
                    <a:cubicBezTo>
                      <a:pt x="342" y="447"/>
                      <a:pt x="341" y="444"/>
                      <a:pt x="339" y="444"/>
                    </a:cubicBezTo>
                    <a:cubicBezTo>
                      <a:pt x="336" y="444"/>
                      <a:pt x="336" y="448"/>
                      <a:pt x="333" y="449"/>
                    </a:cubicBezTo>
                    <a:cubicBezTo>
                      <a:pt x="331" y="450"/>
                      <a:pt x="326" y="449"/>
                      <a:pt x="326" y="452"/>
                    </a:cubicBezTo>
                    <a:cubicBezTo>
                      <a:pt x="326" y="456"/>
                      <a:pt x="330" y="457"/>
                      <a:pt x="333" y="460"/>
                    </a:cubicBezTo>
                    <a:cubicBezTo>
                      <a:pt x="334" y="460"/>
                      <a:pt x="336" y="461"/>
                      <a:pt x="336" y="462"/>
                    </a:cubicBezTo>
                    <a:cubicBezTo>
                      <a:pt x="336" y="464"/>
                      <a:pt x="334" y="464"/>
                      <a:pt x="333" y="464"/>
                    </a:cubicBezTo>
                    <a:cubicBezTo>
                      <a:pt x="330" y="466"/>
                      <a:pt x="330" y="466"/>
                      <a:pt x="328" y="468"/>
                    </a:cubicBezTo>
                    <a:cubicBezTo>
                      <a:pt x="330" y="472"/>
                      <a:pt x="330" y="475"/>
                      <a:pt x="332" y="478"/>
                    </a:cubicBezTo>
                    <a:cubicBezTo>
                      <a:pt x="334" y="481"/>
                      <a:pt x="335" y="481"/>
                      <a:pt x="336" y="484"/>
                    </a:cubicBezTo>
                    <a:cubicBezTo>
                      <a:pt x="338" y="487"/>
                      <a:pt x="341" y="487"/>
                      <a:pt x="343" y="490"/>
                    </a:cubicBezTo>
                    <a:cubicBezTo>
                      <a:pt x="344" y="487"/>
                      <a:pt x="344" y="485"/>
                      <a:pt x="346" y="482"/>
                    </a:cubicBezTo>
                    <a:cubicBezTo>
                      <a:pt x="346" y="481"/>
                      <a:pt x="347" y="479"/>
                      <a:pt x="349" y="479"/>
                    </a:cubicBezTo>
                    <a:cubicBezTo>
                      <a:pt x="351" y="479"/>
                      <a:pt x="353" y="481"/>
                      <a:pt x="355" y="481"/>
                    </a:cubicBezTo>
                    <a:cubicBezTo>
                      <a:pt x="363" y="482"/>
                      <a:pt x="369" y="484"/>
                      <a:pt x="374" y="490"/>
                    </a:cubicBezTo>
                    <a:cubicBezTo>
                      <a:pt x="374" y="490"/>
                      <a:pt x="374" y="490"/>
                      <a:pt x="374" y="490"/>
                    </a:cubicBezTo>
                    <a:cubicBezTo>
                      <a:pt x="367" y="490"/>
                      <a:pt x="363" y="490"/>
                      <a:pt x="357" y="490"/>
                    </a:cubicBezTo>
                    <a:cubicBezTo>
                      <a:pt x="348" y="490"/>
                      <a:pt x="343" y="493"/>
                      <a:pt x="334" y="493"/>
                    </a:cubicBezTo>
                    <a:cubicBezTo>
                      <a:pt x="323" y="493"/>
                      <a:pt x="319" y="485"/>
                      <a:pt x="310" y="480"/>
                    </a:cubicBezTo>
                    <a:cubicBezTo>
                      <a:pt x="301" y="474"/>
                      <a:pt x="291" y="474"/>
                      <a:pt x="287" y="464"/>
                    </a:cubicBezTo>
                    <a:cubicBezTo>
                      <a:pt x="286" y="462"/>
                      <a:pt x="284" y="461"/>
                      <a:pt x="281" y="461"/>
                    </a:cubicBezTo>
                    <a:cubicBezTo>
                      <a:pt x="278" y="461"/>
                      <a:pt x="278" y="466"/>
                      <a:pt x="275" y="466"/>
                    </a:cubicBezTo>
                    <a:cubicBezTo>
                      <a:pt x="272" y="466"/>
                      <a:pt x="270" y="463"/>
                      <a:pt x="268" y="461"/>
                    </a:cubicBezTo>
                    <a:cubicBezTo>
                      <a:pt x="266" y="463"/>
                      <a:pt x="265" y="466"/>
                      <a:pt x="262" y="466"/>
                    </a:cubicBezTo>
                    <a:cubicBezTo>
                      <a:pt x="258" y="466"/>
                      <a:pt x="256" y="464"/>
                      <a:pt x="252" y="464"/>
                    </a:cubicBezTo>
                    <a:cubicBezTo>
                      <a:pt x="249" y="464"/>
                      <a:pt x="248" y="467"/>
                      <a:pt x="245" y="467"/>
                    </a:cubicBezTo>
                    <a:cubicBezTo>
                      <a:pt x="242" y="467"/>
                      <a:pt x="242" y="463"/>
                      <a:pt x="239" y="463"/>
                    </a:cubicBezTo>
                    <a:cubicBezTo>
                      <a:pt x="235" y="461"/>
                      <a:pt x="232" y="460"/>
                      <a:pt x="227" y="460"/>
                    </a:cubicBezTo>
                    <a:cubicBezTo>
                      <a:pt x="224" y="460"/>
                      <a:pt x="225" y="467"/>
                      <a:pt x="221" y="467"/>
                    </a:cubicBezTo>
                    <a:cubicBezTo>
                      <a:pt x="218" y="467"/>
                      <a:pt x="218" y="462"/>
                      <a:pt x="214" y="461"/>
                    </a:cubicBezTo>
                    <a:cubicBezTo>
                      <a:pt x="210" y="460"/>
                      <a:pt x="206" y="460"/>
                      <a:pt x="205" y="457"/>
                    </a:cubicBezTo>
                    <a:cubicBezTo>
                      <a:pt x="201" y="461"/>
                      <a:pt x="198" y="464"/>
                      <a:pt x="195" y="468"/>
                    </a:cubicBezTo>
                    <a:cubicBezTo>
                      <a:pt x="187" y="464"/>
                      <a:pt x="187" y="452"/>
                      <a:pt x="178" y="452"/>
                    </a:cubicBezTo>
                    <a:cubicBezTo>
                      <a:pt x="177" y="452"/>
                      <a:pt x="176" y="453"/>
                      <a:pt x="176" y="455"/>
                    </a:cubicBezTo>
                    <a:cubicBezTo>
                      <a:pt x="176" y="463"/>
                      <a:pt x="176" y="463"/>
                      <a:pt x="176" y="463"/>
                    </a:cubicBezTo>
                    <a:cubicBezTo>
                      <a:pt x="176" y="466"/>
                      <a:pt x="178" y="467"/>
                      <a:pt x="179" y="469"/>
                    </a:cubicBezTo>
                    <a:cubicBezTo>
                      <a:pt x="173" y="470"/>
                      <a:pt x="170" y="471"/>
                      <a:pt x="166" y="474"/>
                    </a:cubicBezTo>
                    <a:cubicBezTo>
                      <a:pt x="161" y="469"/>
                      <a:pt x="159" y="466"/>
                      <a:pt x="154" y="461"/>
                    </a:cubicBezTo>
                    <a:cubicBezTo>
                      <a:pt x="152" y="459"/>
                      <a:pt x="152" y="456"/>
                      <a:pt x="149" y="456"/>
                    </a:cubicBezTo>
                    <a:cubicBezTo>
                      <a:pt x="143" y="456"/>
                      <a:pt x="140" y="460"/>
                      <a:pt x="134" y="460"/>
                    </a:cubicBezTo>
                    <a:cubicBezTo>
                      <a:pt x="129" y="460"/>
                      <a:pt x="126" y="461"/>
                      <a:pt x="120" y="461"/>
                    </a:cubicBezTo>
                    <a:cubicBezTo>
                      <a:pt x="119" y="461"/>
                      <a:pt x="118" y="459"/>
                      <a:pt x="117" y="459"/>
                    </a:cubicBezTo>
                    <a:cubicBezTo>
                      <a:pt x="110" y="459"/>
                      <a:pt x="110" y="468"/>
                      <a:pt x="108" y="474"/>
                    </a:cubicBezTo>
                    <a:cubicBezTo>
                      <a:pt x="102" y="471"/>
                      <a:pt x="100" y="467"/>
                      <a:pt x="95" y="463"/>
                    </a:cubicBezTo>
                    <a:cubicBezTo>
                      <a:pt x="89" y="459"/>
                      <a:pt x="84" y="460"/>
                      <a:pt x="78" y="457"/>
                    </a:cubicBezTo>
                    <a:cubicBezTo>
                      <a:pt x="76" y="462"/>
                      <a:pt x="71" y="461"/>
                      <a:pt x="69" y="466"/>
                    </a:cubicBezTo>
                    <a:cubicBezTo>
                      <a:pt x="66" y="472"/>
                      <a:pt x="68" y="478"/>
                      <a:pt x="63" y="482"/>
                    </a:cubicBezTo>
                    <a:cubicBezTo>
                      <a:pt x="58" y="487"/>
                      <a:pt x="53" y="483"/>
                      <a:pt x="47" y="485"/>
                    </a:cubicBezTo>
                    <a:cubicBezTo>
                      <a:pt x="43" y="487"/>
                      <a:pt x="43" y="492"/>
                      <a:pt x="42" y="497"/>
                    </a:cubicBezTo>
                    <a:cubicBezTo>
                      <a:pt x="42" y="497"/>
                      <a:pt x="42" y="497"/>
                      <a:pt x="42" y="497"/>
                    </a:cubicBezTo>
                    <a:cubicBezTo>
                      <a:pt x="39" y="495"/>
                      <a:pt x="38" y="492"/>
                      <a:pt x="35" y="489"/>
                    </a:cubicBezTo>
                    <a:cubicBezTo>
                      <a:pt x="35" y="488"/>
                      <a:pt x="33" y="487"/>
                      <a:pt x="33" y="486"/>
                    </a:cubicBezTo>
                    <a:cubicBezTo>
                      <a:pt x="33" y="483"/>
                      <a:pt x="35" y="482"/>
                      <a:pt x="36" y="479"/>
                    </a:cubicBezTo>
                    <a:cubicBezTo>
                      <a:pt x="37" y="477"/>
                      <a:pt x="38" y="475"/>
                      <a:pt x="39" y="472"/>
                    </a:cubicBezTo>
                    <a:cubicBezTo>
                      <a:pt x="39" y="471"/>
                      <a:pt x="40" y="470"/>
                      <a:pt x="40" y="468"/>
                    </a:cubicBezTo>
                    <a:cubicBezTo>
                      <a:pt x="40" y="465"/>
                      <a:pt x="40" y="462"/>
                      <a:pt x="37" y="461"/>
                    </a:cubicBezTo>
                    <a:cubicBezTo>
                      <a:pt x="33" y="459"/>
                      <a:pt x="29" y="458"/>
                      <a:pt x="28" y="453"/>
                    </a:cubicBezTo>
                    <a:cubicBezTo>
                      <a:pt x="26" y="449"/>
                      <a:pt x="28" y="445"/>
                      <a:pt x="27" y="440"/>
                    </a:cubicBezTo>
                    <a:cubicBezTo>
                      <a:pt x="27" y="437"/>
                      <a:pt x="25" y="435"/>
                      <a:pt x="25" y="432"/>
                    </a:cubicBezTo>
                    <a:cubicBezTo>
                      <a:pt x="25" y="424"/>
                      <a:pt x="31" y="420"/>
                      <a:pt x="32" y="411"/>
                    </a:cubicBezTo>
                    <a:cubicBezTo>
                      <a:pt x="32" y="408"/>
                      <a:pt x="31" y="406"/>
                      <a:pt x="32" y="403"/>
                    </a:cubicBezTo>
                    <a:cubicBezTo>
                      <a:pt x="34" y="400"/>
                      <a:pt x="35" y="398"/>
                      <a:pt x="37" y="395"/>
                    </a:cubicBezTo>
                    <a:cubicBezTo>
                      <a:pt x="38" y="393"/>
                      <a:pt x="39" y="392"/>
                      <a:pt x="39" y="390"/>
                    </a:cubicBezTo>
                    <a:cubicBezTo>
                      <a:pt x="39" y="384"/>
                      <a:pt x="37" y="381"/>
                      <a:pt x="34" y="376"/>
                    </a:cubicBezTo>
                    <a:cubicBezTo>
                      <a:pt x="32" y="373"/>
                      <a:pt x="32" y="371"/>
                      <a:pt x="29" y="368"/>
                    </a:cubicBezTo>
                    <a:cubicBezTo>
                      <a:pt x="16" y="370"/>
                      <a:pt x="16" y="370"/>
                      <a:pt x="16" y="370"/>
                    </a:cubicBezTo>
                    <a:cubicBezTo>
                      <a:pt x="12" y="370"/>
                      <a:pt x="10" y="369"/>
                      <a:pt x="7" y="36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7" name="Freeform 7"/>
              <p:cNvSpPr>
                <a:spLocks noEditPoints="1"/>
              </p:cNvSpPr>
              <p:nvPr/>
            </p:nvSpPr>
            <p:spPr bwMode="auto">
              <a:xfrm>
                <a:off x="5597426" y="3186513"/>
                <a:ext cx="2876836" cy="1939913"/>
              </a:xfrm>
              <a:custGeom>
                <a:avLst/>
                <a:gdLst/>
                <a:ahLst/>
                <a:cxnLst>
                  <a:cxn ang="0">
                    <a:pos x="860" y="15"/>
                  </a:cxn>
                  <a:cxn ang="0">
                    <a:pos x="877" y="100"/>
                  </a:cxn>
                  <a:cxn ang="0">
                    <a:pos x="828" y="17"/>
                  </a:cxn>
                  <a:cxn ang="0">
                    <a:pos x="806" y="115"/>
                  </a:cxn>
                  <a:cxn ang="0">
                    <a:pos x="694" y="58"/>
                  </a:cxn>
                  <a:cxn ang="0">
                    <a:pos x="649" y="142"/>
                  </a:cxn>
                  <a:cxn ang="0">
                    <a:pos x="575" y="222"/>
                  </a:cxn>
                  <a:cxn ang="0">
                    <a:pos x="520" y="286"/>
                  </a:cxn>
                  <a:cxn ang="0">
                    <a:pos x="394" y="315"/>
                  </a:cxn>
                  <a:cxn ang="0">
                    <a:pos x="344" y="332"/>
                  </a:cxn>
                  <a:cxn ang="0">
                    <a:pos x="290" y="348"/>
                  </a:cxn>
                  <a:cxn ang="0">
                    <a:pos x="305" y="385"/>
                  </a:cxn>
                  <a:cxn ang="0">
                    <a:pos x="332" y="374"/>
                  </a:cxn>
                  <a:cxn ang="0">
                    <a:pos x="352" y="419"/>
                  </a:cxn>
                  <a:cxn ang="0">
                    <a:pos x="313" y="432"/>
                  </a:cxn>
                  <a:cxn ang="0">
                    <a:pos x="260" y="437"/>
                  </a:cxn>
                  <a:cxn ang="0">
                    <a:pos x="265" y="447"/>
                  </a:cxn>
                  <a:cxn ang="0">
                    <a:pos x="247" y="493"/>
                  </a:cxn>
                  <a:cxn ang="0">
                    <a:pos x="246" y="501"/>
                  </a:cxn>
                  <a:cxn ang="0">
                    <a:pos x="270" y="527"/>
                  </a:cxn>
                  <a:cxn ang="0">
                    <a:pos x="282" y="539"/>
                  </a:cxn>
                  <a:cxn ang="0">
                    <a:pos x="249" y="514"/>
                  </a:cxn>
                  <a:cxn ang="0">
                    <a:pos x="222" y="526"/>
                  </a:cxn>
                  <a:cxn ang="0">
                    <a:pos x="243" y="552"/>
                  </a:cxn>
                  <a:cxn ang="0">
                    <a:pos x="188" y="529"/>
                  </a:cxn>
                  <a:cxn ang="0">
                    <a:pos x="164" y="544"/>
                  </a:cxn>
                  <a:cxn ang="0">
                    <a:pos x="161" y="517"/>
                  </a:cxn>
                  <a:cxn ang="0">
                    <a:pos x="116" y="509"/>
                  </a:cxn>
                  <a:cxn ang="0">
                    <a:pos x="96" y="502"/>
                  </a:cxn>
                  <a:cxn ang="0">
                    <a:pos x="40" y="487"/>
                  </a:cxn>
                  <a:cxn ang="0">
                    <a:pos x="3" y="481"/>
                  </a:cxn>
                  <a:cxn ang="0">
                    <a:pos x="78" y="569"/>
                  </a:cxn>
                  <a:cxn ang="0">
                    <a:pos x="167" y="626"/>
                  </a:cxn>
                  <a:cxn ang="0">
                    <a:pos x="249" y="600"/>
                  </a:cxn>
                  <a:cxn ang="0">
                    <a:pos x="361" y="597"/>
                  </a:cxn>
                  <a:cxn ang="0">
                    <a:pos x="452" y="520"/>
                  </a:cxn>
                  <a:cxn ang="0">
                    <a:pos x="542" y="524"/>
                  </a:cxn>
                  <a:cxn ang="0">
                    <a:pos x="606" y="560"/>
                  </a:cxn>
                  <a:cxn ang="0">
                    <a:pos x="674" y="543"/>
                  </a:cxn>
                  <a:cxn ang="0">
                    <a:pos x="772" y="537"/>
                  </a:cxn>
                  <a:cxn ang="0">
                    <a:pos x="805" y="478"/>
                  </a:cxn>
                  <a:cxn ang="0">
                    <a:pos x="825" y="398"/>
                  </a:cxn>
                  <a:cxn ang="0">
                    <a:pos x="853" y="385"/>
                  </a:cxn>
                  <a:cxn ang="0">
                    <a:pos x="858" y="338"/>
                  </a:cxn>
                  <a:cxn ang="0">
                    <a:pos x="902" y="298"/>
                  </a:cxn>
                  <a:cxn ang="0">
                    <a:pos x="933" y="237"/>
                  </a:cxn>
                  <a:cxn ang="0">
                    <a:pos x="938" y="133"/>
                  </a:cxn>
                  <a:cxn ang="0">
                    <a:pos x="936" y="101"/>
                  </a:cxn>
                  <a:cxn ang="0">
                    <a:pos x="933" y="28"/>
                  </a:cxn>
                  <a:cxn ang="0">
                    <a:pos x="267" y="341"/>
                  </a:cxn>
                  <a:cxn ang="0">
                    <a:pos x="282" y="384"/>
                  </a:cxn>
                  <a:cxn ang="0">
                    <a:pos x="268" y="347"/>
                  </a:cxn>
                  <a:cxn ang="0">
                    <a:pos x="313" y="395"/>
                  </a:cxn>
                  <a:cxn ang="0">
                    <a:pos x="287" y="390"/>
                  </a:cxn>
                  <a:cxn ang="0">
                    <a:pos x="316" y="415"/>
                  </a:cxn>
                  <a:cxn ang="0">
                    <a:pos x="257" y="396"/>
                  </a:cxn>
                  <a:cxn ang="0">
                    <a:pos x="257" y="396"/>
                  </a:cxn>
                  <a:cxn ang="0">
                    <a:pos x="290" y="401"/>
                  </a:cxn>
                  <a:cxn ang="0">
                    <a:pos x="300" y="430"/>
                  </a:cxn>
                  <a:cxn ang="0">
                    <a:pos x="251" y="431"/>
                  </a:cxn>
                </a:cxnLst>
                <a:rect l="0" t="0" r="r" b="b"/>
                <a:pathLst>
                  <a:path w="938" h="631">
                    <a:moveTo>
                      <a:pt x="903" y="0"/>
                    </a:moveTo>
                    <a:cubicBezTo>
                      <a:pt x="903" y="1"/>
                      <a:pt x="902" y="1"/>
                      <a:pt x="901" y="2"/>
                    </a:cubicBezTo>
                    <a:cubicBezTo>
                      <a:pt x="897" y="5"/>
                      <a:pt x="897" y="9"/>
                      <a:pt x="892" y="10"/>
                    </a:cubicBezTo>
                    <a:cubicBezTo>
                      <a:pt x="887" y="12"/>
                      <a:pt x="884" y="12"/>
                      <a:pt x="878" y="12"/>
                    </a:cubicBezTo>
                    <a:cubicBezTo>
                      <a:pt x="873" y="12"/>
                      <a:pt x="871" y="8"/>
                      <a:pt x="866" y="6"/>
                    </a:cubicBezTo>
                    <a:cubicBezTo>
                      <a:pt x="864" y="10"/>
                      <a:pt x="862" y="13"/>
                      <a:pt x="860" y="15"/>
                    </a:cubicBezTo>
                    <a:cubicBezTo>
                      <a:pt x="860" y="15"/>
                      <a:pt x="860" y="15"/>
                      <a:pt x="860" y="15"/>
                    </a:cubicBezTo>
                    <a:cubicBezTo>
                      <a:pt x="869" y="28"/>
                      <a:pt x="878" y="37"/>
                      <a:pt x="878" y="53"/>
                    </a:cubicBezTo>
                    <a:cubicBezTo>
                      <a:pt x="878" y="65"/>
                      <a:pt x="878" y="65"/>
                      <a:pt x="878" y="65"/>
                    </a:cubicBezTo>
                    <a:cubicBezTo>
                      <a:pt x="878" y="75"/>
                      <a:pt x="879" y="82"/>
                      <a:pt x="885" y="90"/>
                    </a:cubicBezTo>
                    <a:cubicBezTo>
                      <a:pt x="888" y="94"/>
                      <a:pt x="894" y="95"/>
                      <a:pt x="894" y="100"/>
                    </a:cubicBezTo>
                    <a:cubicBezTo>
                      <a:pt x="894" y="101"/>
                      <a:pt x="893" y="102"/>
                      <a:pt x="892" y="102"/>
                    </a:cubicBezTo>
                    <a:cubicBezTo>
                      <a:pt x="889" y="102"/>
                      <a:pt x="887" y="100"/>
                      <a:pt x="883" y="100"/>
                    </a:cubicBezTo>
                    <a:cubicBezTo>
                      <a:pt x="881" y="100"/>
                      <a:pt x="879" y="100"/>
                      <a:pt x="877" y="100"/>
                    </a:cubicBezTo>
                    <a:cubicBezTo>
                      <a:pt x="872" y="100"/>
                      <a:pt x="870" y="95"/>
                      <a:pt x="866" y="93"/>
                    </a:cubicBezTo>
                    <a:cubicBezTo>
                      <a:pt x="861" y="90"/>
                      <a:pt x="857" y="93"/>
                      <a:pt x="851" y="91"/>
                    </a:cubicBezTo>
                    <a:cubicBezTo>
                      <a:pt x="853" y="78"/>
                      <a:pt x="841" y="71"/>
                      <a:pt x="841" y="58"/>
                    </a:cubicBezTo>
                    <a:cubicBezTo>
                      <a:pt x="841" y="42"/>
                      <a:pt x="841" y="42"/>
                      <a:pt x="841" y="42"/>
                    </a:cubicBezTo>
                    <a:cubicBezTo>
                      <a:pt x="841" y="35"/>
                      <a:pt x="838" y="32"/>
                      <a:pt x="835" y="26"/>
                    </a:cubicBezTo>
                    <a:cubicBezTo>
                      <a:pt x="835" y="26"/>
                      <a:pt x="837" y="22"/>
                      <a:pt x="837" y="21"/>
                    </a:cubicBezTo>
                    <a:cubicBezTo>
                      <a:pt x="828" y="17"/>
                      <a:pt x="828" y="17"/>
                      <a:pt x="828" y="17"/>
                    </a:cubicBezTo>
                    <a:cubicBezTo>
                      <a:pt x="824" y="18"/>
                      <a:pt x="814" y="24"/>
                      <a:pt x="811" y="26"/>
                    </a:cubicBezTo>
                    <a:cubicBezTo>
                      <a:pt x="807" y="30"/>
                      <a:pt x="810" y="34"/>
                      <a:pt x="808" y="39"/>
                    </a:cubicBezTo>
                    <a:cubicBezTo>
                      <a:pt x="807" y="41"/>
                      <a:pt x="803" y="40"/>
                      <a:pt x="803" y="43"/>
                    </a:cubicBezTo>
                    <a:cubicBezTo>
                      <a:pt x="803" y="50"/>
                      <a:pt x="808" y="53"/>
                      <a:pt x="808" y="59"/>
                    </a:cubicBezTo>
                    <a:cubicBezTo>
                      <a:pt x="808" y="77"/>
                      <a:pt x="808" y="77"/>
                      <a:pt x="808" y="77"/>
                    </a:cubicBezTo>
                    <a:cubicBezTo>
                      <a:pt x="808" y="83"/>
                      <a:pt x="812" y="88"/>
                      <a:pt x="818" y="89"/>
                    </a:cubicBezTo>
                    <a:cubicBezTo>
                      <a:pt x="815" y="100"/>
                      <a:pt x="810" y="105"/>
                      <a:pt x="806" y="115"/>
                    </a:cubicBezTo>
                    <a:cubicBezTo>
                      <a:pt x="803" y="124"/>
                      <a:pt x="803" y="130"/>
                      <a:pt x="797" y="137"/>
                    </a:cubicBezTo>
                    <a:cubicBezTo>
                      <a:pt x="791" y="144"/>
                      <a:pt x="785" y="145"/>
                      <a:pt x="778" y="150"/>
                    </a:cubicBezTo>
                    <a:cubicBezTo>
                      <a:pt x="746" y="110"/>
                      <a:pt x="746" y="110"/>
                      <a:pt x="746" y="110"/>
                    </a:cubicBezTo>
                    <a:cubicBezTo>
                      <a:pt x="741" y="107"/>
                      <a:pt x="738" y="106"/>
                      <a:pt x="733" y="105"/>
                    </a:cubicBezTo>
                    <a:cubicBezTo>
                      <a:pt x="733" y="90"/>
                      <a:pt x="730" y="78"/>
                      <a:pt x="718" y="68"/>
                    </a:cubicBezTo>
                    <a:cubicBezTo>
                      <a:pt x="710" y="62"/>
                      <a:pt x="703" y="63"/>
                      <a:pt x="694" y="58"/>
                    </a:cubicBezTo>
                    <a:cubicBezTo>
                      <a:pt x="694" y="58"/>
                      <a:pt x="694" y="58"/>
                      <a:pt x="694" y="58"/>
                    </a:cubicBezTo>
                    <a:cubicBezTo>
                      <a:pt x="691" y="59"/>
                      <a:pt x="689" y="61"/>
                      <a:pt x="685" y="61"/>
                    </a:cubicBezTo>
                    <a:cubicBezTo>
                      <a:pt x="682" y="62"/>
                      <a:pt x="681" y="62"/>
                      <a:pt x="678" y="63"/>
                    </a:cubicBezTo>
                    <a:cubicBezTo>
                      <a:pt x="680" y="69"/>
                      <a:pt x="681" y="72"/>
                      <a:pt x="681" y="78"/>
                    </a:cubicBezTo>
                    <a:cubicBezTo>
                      <a:pt x="681" y="90"/>
                      <a:pt x="676" y="96"/>
                      <a:pt x="671" y="107"/>
                    </a:cubicBezTo>
                    <a:cubicBezTo>
                      <a:pt x="667" y="113"/>
                      <a:pt x="666" y="118"/>
                      <a:pt x="662" y="124"/>
                    </a:cubicBezTo>
                    <a:cubicBezTo>
                      <a:pt x="659" y="128"/>
                      <a:pt x="656" y="129"/>
                      <a:pt x="654" y="134"/>
                    </a:cubicBezTo>
                    <a:cubicBezTo>
                      <a:pt x="652" y="137"/>
                      <a:pt x="652" y="139"/>
                      <a:pt x="649" y="142"/>
                    </a:cubicBezTo>
                    <a:cubicBezTo>
                      <a:pt x="640" y="154"/>
                      <a:pt x="634" y="159"/>
                      <a:pt x="622" y="168"/>
                    </a:cubicBezTo>
                    <a:cubicBezTo>
                      <a:pt x="614" y="174"/>
                      <a:pt x="610" y="178"/>
                      <a:pt x="601" y="184"/>
                    </a:cubicBezTo>
                    <a:cubicBezTo>
                      <a:pt x="598" y="186"/>
                      <a:pt x="594" y="186"/>
                      <a:pt x="593" y="190"/>
                    </a:cubicBezTo>
                    <a:cubicBezTo>
                      <a:pt x="593" y="191"/>
                      <a:pt x="593" y="191"/>
                      <a:pt x="593" y="191"/>
                    </a:cubicBezTo>
                    <a:cubicBezTo>
                      <a:pt x="592" y="196"/>
                      <a:pt x="590" y="199"/>
                      <a:pt x="589" y="204"/>
                    </a:cubicBezTo>
                    <a:cubicBezTo>
                      <a:pt x="587" y="208"/>
                      <a:pt x="585" y="210"/>
                      <a:pt x="581" y="214"/>
                    </a:cubicBezTo>
                    <a:cubicBezTo>
                      <a:pt x="578" y="216"/>
                      <a:pt x="575" y="218"/>
                      <a:pt x="575" y="222"/>
                    </a:cubicBezTo>
                    <a:cubicBezTo>
                      <a:pt x="575" y="224"/>
                      <a:pt x="575" y="224"/>
                      <a:pt x="575" y="224"/>
                    </a:cubicBezTo>
                    <a:cubicBezTo>
                      <a:pt x="575" y="228"/>
                      <a:pt x="572" y="228"/>
                      <a:pt x="570" y="231"/>
                    </a:cubicBezTo>
                    <a:cubicBezTo>
                      <a:pt x="567" y="234"/>
                      <a:pt x="566" y="236"/>
                      <a:pt x="563" y="239"/>
                    </a:cubicBezTo>
                    <a:cubicBezTo>
                      <a:pt x="557" y="243"/>
                      <a:pt x="556" y="248"/>
                      <a:pt x="550" y="252"/>
                    </a:cubicBezTo>
                    <a:cubicBezTo>
                      <a:pt x="545" y="256"/>
                      <a:pt x="541" y="258"/>
                      <a:pt x="538" y="265"/>
                    </a:cubicBezTo>
                    <a:cubicBezTo>
                      <a:pt x="535" y="271"/>
                      <a:pt x="535" y="276"/>
                      <a:pt x="529" y="280"/>
                    </a:cubicBezTo>
                    <a:cubicBezTo>
                      <a:pt x="525" y="282"/>
                      <a:pt x="523" y="284"/>
                      <a:pt x="520" y="286"/>
                    </a:cubicBezTo>
                    <a:cubicBezTo>
                      <a:pt x="514" y="289"/>
                      <a:pt x="510" y="288"/>
                      <a:pt x="505" y="289"/>
                    </a:cubicBezTo>
                    <a:cubicBezTo>
                      <a:pt x="491" y="292"/>
                      <a:pt x="484" y="294"/>
                      <a:pt x="470" y="297"/>
                    </a:cubicBezTo>
                    <a:cubicBezTo>
                      <a:pt x="464" y="301"/>
                      <a:pt x="460" y="303"/>
                      <a:pt x="452" y="303"/>
                    </a:cubicBezTo>
                    <a:cubicBezTo>
                      <a:pt x="448" y="303"/>
                      <a:pt x="448" y="303"/>
                      <a:pt x="448" y="303"/>
                    </a:cubicBezTo>
                    <a:cubicBezTo>
                      <a:pt x="440" y="303"/>
                      <a:pt x="436" y="305"/>
                      <a:pt x="428" y="307"/>
                    </a:cubicBezTo>
                    <a:cubicBezTo>
                      <a:pt x="420" y="308"/>
                      <a:pt x="416" y="308"/>
                      <a:pt x="408" y="310"/>
                    </a:cubicBezTo>
                    <a:cubicBezTo>
                      <a:pt x="402" y="311"/>
                      <a:pt x="399" y="312"/>
                      <a:pt x="394" y="315"/>
                    </a:cubicBezTo>
                    <a:cubicBezTo>
                      <a:pt x="388" y="317"/>
                      <a:pt x="385" y="317"/>
                      <a:pt x="379" y="318"/>
                    </a:cubicBezTo>
                    <a:cubicBezTo>
                      <a:pt x="369" y="321"/>
                      <a:pt x="363" y="322"/>
                      <a:pt x="353" y="324"/>
                    </a:cubicBezTo>
                    <a:cubicBezTo>
                      <a:pt x="346" y="325"/>
                      <a:pt x="343" y="327"/>
                      <a:pt x="337" y="327"/>
                    </a:cubicBezTo>
                    <a:cubicBezTo>
                      <a:pt x="332" y="327"/>
                      <a:pt x="332" y="327"/>
                      <a:pt x="332" y="327"/>
                    </a:cubicBezTo>
                    <a:cubicBezTo>
                      <a:pt x="328" y="326"/>
                      <a:pt x="328" y="326"/>
                      <a:pt x="328" y="326"/>
                    </a:cubicBezTo>
                    <a:cubicBezTo>
                      <a:pt x="319" y="326"/>
                      <a:pt x="336" y="330"/>
                      <a:pt x="337" y="330"/>
                    </a:cubicBezTo>
                    <a:cubicBezTo>
                      <a:pt x="340" y="331"/>
                      <a:pt x="342" y="330"/>
                      <a:pt x="344" y="332"/>
                    </a:cubicBezTo>
                    <a:cubicBezTo>
                      <a:pt x="345" y="334"/>
                      <a:pt x="344" y="335"/>
                      <a:pt x="345" y="337"/>
                    </a:cubicBezTo>
                    <a:cubicBezTo>
                      <a:pt x="344" y="337"/>
                      <a:pt x="343" y="337"/>
                      <a:pt x="343" y="336"/>
                    </a:cubicBezTo>
                    <a:cubicBezTo>
                      <a:pt x="336" y="336"/>
                      <a:pt x="336" y="336"/>
                      <a:pt x="336" y="336"/>
                    </a:cubicBezTo>
                    <a:cubicBezTo>
                      <a:pt x="331" y="336"/>
                      <a:pt x="329" y="329"/>
                      <a:pt x="323" y="329"/>
                    </a:cubicBezTo>
                    <a:cubicBezTo>
                      <a:pt x="321" y="329"/>
                      <a:pt x="321" y="332"/>
                      <a:pt x="319" y="333"/>
                    </a:cubicBezTo>
                    <a:cubicBezTo>
                      <a:pt x="316" y="335"/>
                      <a:pt x="313" y="334"/>
                      <a:pt x="310" y="336"/>
                    </a:cubicBezTo>
                    <a:cubicBezTo>
                      <a:pt x="302" y="340"/>
                      <a:pt x="298" y="344"/>
                      <a:pt x="290" y="348"/>
                    </a:cubicBezTo>
                    <a:cubicBezTo>
                      <a:pt x="289" y="353"/>
                      <a:pt x="287" y="356"/>
                      <a:pt x="287" y="361"/>
                    </a:cubicBezTo>
                    <a:cubicBezTo>
                      <a:pt x="287" y="367"/>
                      <a:pt x="287" y="367"/>
                      <a:pt x="287" y="367"/>
                    </a:cubicBezTo>
                    <a:cubicBezTo>
                      <a:pt x="287" y="370"/>
                      <a:pt x="285" y="372"/>
                      <a:pt x="285" y="375"/>
                    </a:cubicBezTo>
                    <a:cubicBezTo>
                      <a:pt x="285" y="375"/>
                      <a:pt x="286" y="375"/>
                      <a:pt x="287" y="376"/>
                    </a:cubicBezTo>
                    <a:cubicBezTo>
                      <a:pt x="288" y="378"/>
                      <a:pt x="290" y="381"/>
                      <a:pt x="293" y="381"/>
                    </a:cubicBezTo>
                    <a:cubicBezTo>
                      <a:pt x="295" y="381"/>
                      <a:pt x="296" y="379"/>
                      <a:pt x="299" y="378"/>
                    </a:cubicBezTo>
                    <a:cubicBezTo>
                      <a:pt x="300" y="382"/>
                      <a:pt x="301" y="385"/>
                      <a:pt x="305" y="385"/>
                    </a:cubicBezTo>
                    <a:cubicBezTo>
                      <a:pt x="310" y="385"/>
                      <a:pt x="313" y="383"/>
                      <a:pt x="317" y="380"/>
                    </a:cubicBezTo>
                    <a:cubicBezTo>
                      <a:pt x="319" y="378"/>
                      <a:pt x="320" y="377"/>
                      <a:pt x="323" y="376"/>
                    </a:cubicBezTo>
                    <a:cubicBezTo>
                      <a:pt x="325" y="376"/>
                      <a:pt x="328" y="376"/>
                      <a:pt x="328" y="374"/>
                    </a:cubicBezTo>
                    <a:cubicBezTo>
                      <a:pt x="328" y="371"/>
                      <a:pt x="326" y="370"/>
                      <a:pt x="326" y="367"/>
                    </a:cubicBezTo>
                    <a:cubicBezTo>
                      <a:pt x="326" y="362"/>
                      <a:pt x="328" y="359"/>
                      <a:pt x="332" y="356"/>
                    </a:cubicBezTo>
                    <a:cubicBezTo>
                      <a:pt x="331" y="361"/>
                      <a:pt x="328" y="363"/>
                      <a:pt x="328" y="368"/>
                    </a:cubicBezTo>
                    <a:cubicBezTo>
                      <a:pt x="328" y="371"/>
                      <a:pt x="332" y="371"/>
                      <a:pt x="332" y="374"/>
                    </a:cubicBezTo>
                    <a:cubicBezTo>
                      <a:pt x="332" y="376"/>
                      <a:pt x="329" y="376"/>
                      <a:pt x="328" y="377"/>
                    </a:cubicBezTo>
                    <a:cubicBezTo>
                      <a:pt x="324" y="378"/>
                      <a:pt x="323" y="381"/>
                      <a:pt x="321" y="384"/>
                    </a:cubicBezTo>
                    <a:cubicBezTo>
                      <a:pt x="320" y="386"/>
                      <a:pt x="317" y="387"/>
                      <a:pt x="317" y="389"/>
                    </a:cubicBezTo>
                    <a:cubicBezTo>
                      <a:pt x="317" y="394"/>
                      <a:pt x="321" y="396"/>
                      <a:pt x="324" y="400"/>
                    </a:cubicBezTo>
                    <a:cubicBezTo>
                      <a:pt x="328" y="403"/>
                      <a:pt x="327" y="408"/>
                      <a:pt x="331" y="411"/>
                    </a:cubicBezTo>
                    <a:cubicBezTo>
                      <a:pt x="335" y="414"/>
                      <a:pt x="339" y="416"/>
                      <a:pt x="344" y="417"/>
                    </a:cubicBezTo>
                    <a:cubicBezTo>
                      <a:pt x="347" y="417"/>
                      <a:pt x="352" y="416"/>
                      <a:pt x="352" y="419"/>
                    </a:cubicBezTo>
                    <a:cubicBezTo>
                      <a:pt x="352" y="420"/>
                      <a:pt x="351" y="422"/>
                      <a:pt x="350" y="422"/>
                    </a:cubicBezTo>
                    <a:cubicBezTo>
                      <a:pt x="343" y="422"/>
                      <a:pt x="340" y="417"/>
                      <a:pt x="333" y="417"/>
                    </a:cubicBezTo>
                    <a:cubicBezTo>
                      <a:pt x="328" y="417"/>
                      <a:pt x="328" y="417"/>
                      <a:pt x="328" y="417"/>
                    </a:cubicBezTo>
                    <a:cubicBezTo>
                      <a:pt x="326" y="417"/>
                      <a:pt x="324" y="420"/>
                      <a:pt x="324" y="422"/>
                    </a:cubicBezTo>
                    <a:cubicBezTo>
                      <a:pt x="324" y="429"/>
                      <a:pt x="324" y="429"/>
                      <a:pt x="324" y="429"/>
                    </a:cubicBezTo>
                    <a:cubicBezTo>
                      <a:pt x="324" y="432"/>
                      <a:pt x="323" y="434"/>
                      <a:pt x="320" y="434"/>
                    </a:cubicBezTo>
                    <a:cubicBezTo>
                      <a:pt x="317" y="434"/>
                      <a:pt x="316" y="432"/>
                      <a:pt x="313" y="432"/>
                    </a:cubicBezTo>
                    <a:cubicBezTo>
                      <a:pt x="310" y="432"/>
                      <a:pt x="308" y="435"/>
                      <a:pt x="305" y="436"/>
                    </a:cubicBezTo>
                    <a:cubicBezTo>
                      <a:pt x="302" y="437"/>
                      <a:pt x="300" y="436"/>
                      <a:pt x="297" y="437"/>
                    </a:cubicBezTo>
                    <a:cubicBezTo>
                      <a:pt x="292" y="437"/>
                      <a:pt x="290" y="440"/>
                      <a:pt x="285" y="440"/>
                    </a:cubicBezTo>
                    <a:cubicBezTo>
                      <a:pt x="280" y="440"/>
                      <a:pt x="280" y="440"/>
                      <a:pt x="280" y="440"/>
                    </a:cubicBezTo>
                    <a:cubicBezTo>
                      <a:pt x="279" y="440"/>
                      <a:pt x="278" y="440"/>
                      <a:pt x="277" y="440"/>
                    </a:cubicBezTo>
                    <a:cubicBezTo>
                      <a:pt x="275" y="440"/>
                      <a:pt x="274" y="442"/>
                      <a:pt x="272" y="442"/>
                    </a:cubicBezTo>
                    <a:cubicBezTo>
                      <a:pt x="267" y="442"/>
                      <a:pt x="265" y="437"/>
                      <a:pt x="260" y="437"/>
                    </a:cubicBezTo>
                    <a:cubicBezTo>
                      <a:pt x="260" y="437"/>
                      <a:pt x="259" y="437"/>
                      <a:pt x="259" y="438"/>
                    </a:cubicBezTo>
                    <a:cubicBezTo>
                      <a:pt x="258" y="438"/>
                      <a:pt x="258" y="438"/>
                      <a:pt x="258" y="438"/>
                    </a:cubicBezTo>
                    <a:cubicBezTo>
                      <a:pt x="261" y="440"/>
                      <a:pt x="262" y="441"/>
                      <a:pt x="265" y="442"/>
                    </a:cubicBezTo>
                    <a:cubicBezTo>
                      <a:pt x="267" y="443"/>
                      <a:pt x="270" y="444"/>
                      <a:pt x="270" y="446"/>
                    </a:cubicBezTo>
                    <a:cubicBezTo>
                      <a:pt x="270" y="448"/>
                      <a:pt x="270" y="448"/>
                      <a:pt x="270" y="448"/>
                    </a:cubicBezTo>
                    <a:cubicBezTo>
                      <a:pt x="269" y="448"/>
                      <a:pt x="269" y="448"/>
                      <a:pt x="269" y="448"/>
                    </a:cubicBezTo>
                    <a:cubicBezTo>
                      <a:pt x="268" y="448"/>
                      <a:pt x="267" y="447"/>
                      <a:pt x="265" y="447"/>
                    </a:cubicBezTo>
                    <a:cubicBezTo>
                      <a:pt x="263" y="447"/>
                      <a:pt x="262" y="448"/>
                      <a:pt x="259" y="448"/>
                    </a:cubicBezTo>
                    <a:cubicBezTo>
                      <a:pt x="257" y="448"/>
                      <a:pt x="256" y="447"/>
                      <a:pt x="254" y="446"/>
                    </a:cubicBezTo>
                    <a:cubicBezTo>
                      <a:pt x="253" y="446"/>
                      <a:pt x="253" y="446"/>
                      <a:pt x="253" y="446"/>
                    </a:cubicBezTo>
                    <a:cubicBezTo>
                      <a:pt x="253" y="455"/>
                      <a:pt x="253" y="455"/>
                      <a:pt x="253" y="455"/>
                    </a:cubicBezTo>
                    <a:cubicBezTo>
                      <a:pt x="253" y="466"/>
                      <a:pt x="243" y="469"/>
                      <a:pt x="240" y="479"/>
                    </a:cubicBezTo>
                    <a:cubicBezTo>
                      <a:pt x="243" y="480"/>
                      <a:pt x="247" y="481"/>
                      <a:pt x="247" y="485"/>
                    </a:cubicBezTo>
                    <a:cubicBezTo>
                      <a:pt x="247" y="493"/>
                      <a:pt x="247" y="493"/>
                      <a:pt x="247" y="493"/>
                    </a:cubicBezTo>
                    <a:cubicBezTo>
                      <a:pt x="247" y="495"/>
                      <a:pt x="248" y="495"/>
                      <a:pt x="248" y="497"/>
                    </a:cubicBezTo>
                    <a:cubicBezTo>
                      <a:pt x="248" y="497"/>
                      <a:pt x="247" y="497"/>
                      <a:pt x="247" y="497"/>
                    </a:cubicBezTo>
                    <a:cubicBezTo>
                      <a:pt x="243" y="497"/>
                      <a:pt x="243" y="490"/>
                      <a:pt x="239" y="490"/>
                    </a:cubicBezTo>
                    <a:cubicBezTo>
                      <a:pt x="237" y="490"/>
                      <a:pt x="237" y="490"/>
                      <a:pt x="237" y="490"/>
                    </a:cubicBezTo>
                    <a:cubicBezTo>
                      <a:pt x="237" y="490"/>
                      <a:pt x="237" y="491"/>
                      <a:pt x="237" y="491"/>
                    </a:cubicBezTo>
                    <a:cubicBezTo>
                      <a:pt x="237" y="493"/>
                      <a:pt x="238" y="494"/>
                      <a:pt x="240" y="495"/>
                    </a:cubicBezTo>
                    <a:cubicBezTo>
                      <a:pt x="242" y="498"/>
                      <a:pt x="243" y="499"/>
                      <a:pt x="246" y="501"/>
                    </a:cubicBezTo>
                    <a:cubicBezTo>
                      <a:pt x="249" y="504"/>
                      <a:pt x="246" y="510"/>
                      <a:pt x="250" y="510"/>
                    </a:cubicBezTo>
                    <a:cubicBezTo>
                      <a:pt x="252" y="510"/>
                      <a:pt x="252" y="510"/>
                      <a:pt x="254" y="510"/>
                    </a:cubicBezTo>
                    <a:cubicBezTo>
                      <a:pt x="257" y="510"/>
                      <a:pt x="258" y="512"/>
                      <a:pt x="261" y="513"/>
                    </a:cubicBezTo>
                    <a:cubicBezTo>
                      <a:pt x="263" y="513"/>
                      <a:pt x="266" y="513"/>
                      <a:pt x="266" y="515"/>
                    </a:cubicBezTo>
                    <a:cubicBezTo>
                      <a:pt x="266" y="519"/>
                      <a:pt x="263" y="520"/>
                      <a:pt x="263" y="524"/>
                    </a:cubicBezTo>
                    <a:cubicBezTo>
                      <a:pt x="263" y="527"/>
                      <a:pt x="264" y="528"/>
                      <a:pt x="265" y="531"/>
                    </a:cubicBezTo>
                    <a:cubicBezTo>
                      <a:pt x="267" y="531"/>
                      <a:pt x="267" y="527"/>
                      <a:pt x="270" y="527"/>
                    </a:cubicBezTo>
                    <a:cubicBezTo>
                      <a:pt x="272" y="527"/>
                      <a:pt x="273" y="529"/>
                      <a:pt x="275" y="530"/>
                    </a:cubicBezTo>
                    <a:cubicBezTo>
                      <a:pt x="280" y="531"/>
                      <a:pt x="282" y="533"/>
                      <a:pt x="286" y="534"/>
                    </a:cubicBezTo>
                    <a:cubicBezTo>
                      <a:pt x="291" y="536"/>
                      <a:pt x="296" y="538"/>
                      <a:pt x="296" y="543"/>
                    </a:cubicBezTo>
                    <a:cubicBezTo>
                      <a:pt x="296" y="545"/>
                      <a:pt x="296" y="545"/>
                      <a:pt x="296" y="545"/>
                    </a:cubicBezTo>
                    <a:cubicBezTo>
                      <a:pt x="295" y="546"/>
                      <a:pt x="295" y="546"/>
                      <a:pt x="295" y="546"/>
                    </a:cubicBezTo>
                    <a:cubicBezTo>
                      <a:pt x="293" y="544"/>
                      <a:pt x="293" y="541"/>
                      <a:pt x="290" y="540"/>
                    </a:cubicBezTo>
                    <a:cubicBezTo>
                      <a:pt x="287" y="540"/>
                      <a:pt x="285" y="540"/>
                      <a:pt x="282" y="539"/>
                    </a:cubicBezTo>
                    <a:cubicBezTo>
                      <a:pt x="278" y="537"/>
                      <a:pt x="277" y="534"/>
                      <a:pt x="274" y="534"/>
                    </a:cubicBezTo>
                    <a:cubicBezTo>
                      <a:pt x="271" y="534"/>
                      <a:pt x="271" y="538"/>
                      <a:pt x="269" y="538"/>
                    </a:cubicBezTo>
                    <a:cubicBezTo>
                      <a:pt x="263" y="538"/>
                      <a:pt x="260" y="532"/>
                      <a:pt x="260" y="526"/>
                    </a:cubicBezTo>
                    <a:cubicBezTo>
                      <a:pt x="260" y="520"/>
                      <a:pt x="260" y="520"/>
                      <a:pt x="260" y="520"/>
                    </a:cubicBezTo>
                    <a:cubicBezTo>
                      <a:pt x="260" y="518"/>
                      <a:pt x="260" y="517"/>
                      <a:pt x="261" y="515"/>
                    </a:cubicBezTo>
                    <a:cubicBezTo>
                      <a:pt x="258" y="514"/>
                      <a:pt x="255" y="513"/>
                      <a:pt x="252" y="513"/>
                    </a:cubicBezTo>
                    <a:cubicBezTo>
                      <a:pt x="251" y="513"/>
                      <a:pt x="250" y="514"/>
                      <a:pt x="249" y="514"/>
                    </a:cubicBezTo>
                    <a:cubicBezTo>
                      <a:pt x="247" y="514"/>
                      <a:pt x="247" y="512"/>
                      <a:pt x="245" y="510"/>
                    </a:cubicBezTo>
                    <a:cubicBezTo>
                      <a:pt x="244" y="508"/>
                      <a:pt x="242" y="507"/>
                      <a:pt x="239" y="507"/>
                    </a:cubicBezTo>
                    <a:cubicBezTo>
                      <a:pt x="237" y="507"/>
                      <a:pt x="236" y="507"/>
                      <a:pt x="234" y="507"/>
                    </a:cubicBezTo>
                    <a:cubicBezTo>
                      <a:pt x="229" y="507"/>
                      <a:pt x="229" y="507"/>
                      <a:pt x="229" y="507"/>
                    </a:cubicBezTo>
                    <a:cubicBezTo>
                      <a:pt x="228" y="507"/>
                      <a:pt x="227" y="508"/>
                      <a:pt x="227" y="508"/>
                    </a:cubicBezTo>
                    <a:cubicBezTo>
                      <a:pt x="227" y="513"/>
                      <a:pt x="227" y="513"/>
                      <a:pt x="227" y="513"/>
                    </a:cubicBezTo>
                    <a:cubicBezTo>
                      <a:pt x="227" y="519"/>
                      <a:pt x="224" y="521"/>
                      <a:pt x="222" y="526"/>
                    </a:cubicBezTo>
                    <a:cubicBezTo>
                      <a:pt x="225" y="527"/>
                      <a:pt x="228" y="526"/>
                      <a:pt x="230" y="529"/>
                    </a:cubicBezTo>
                    <a:cubicBezTo>
                      <a:pt x="233" y="533"/>
                      <a:pt x="232" y="538"/>
                      <a:pt x="236" y="541"/>
                    </a:cubicBezTo>
                    <a:cubicBezTo>
                      <a:pt x="239" y="542"/>
                      <a:pt x="240" y="544"/>
                      <a:pt x="242" y="546"/>
                    </a:cubicBezTo>
                    <a:cubicBezTo>
                      <a:pt x="244" y="547"/>
                      <a:pt x="246" y="546"/>
                      <a:pt x="247" y="547"/>
                    </a:cubicBezTo>
                    <a:cubicBezTo>
                      <a:pt x="249" y="547"/>
                      <a:pt x="249" y="549"/>
                      <a:pt x="250" y="550"/>
                    </a:cubicBezTo>
                    <a:cubicBezTo>
                      <a:pt x="251" y="552"/>
                      <a:pt x="252" y="552"/>
                      <a:pt x="253" y="555"/>
                    </a:cubicBezTo>
                    <a:cubicBezTo>
                      <a:pt x="249" y="554"/>
                      <a:pt x="247" y="552"/>
                      <a:pt x="243" y="552"/>
                    </a:cubicBezTo>
                    <a:cubicBezTo>
                      <a:pt x="239" y="552"/>
                      <a:pt x="239" y="552"/>
                      <a:pt x="239" y="552"/>
                    </a:cubicBezTo>
                    <a:cubicBezTo>
                      <a:pt x="233" y="552"/>
                      <a:pt x="230" y="548"/>
                      <a:pt x="227" y="544"/>
                    </a:cubicBezTo>
                    <a:cubicBezTo>
                      <a:pt x="223" y="538"/>
                      <a:pt x="220" y="535"/>
                      <a:pt x="214" y="532"/>
                    </a:cubicBezTo>
                    <a:cubicBezTo>
                      <a:pt x="203" y="527"/>
                      <a:pt x="198" y="524"/>
                      <a:pt x="188" y="518"/>
                    </a:cubicBezTo>
                    <a:cubicBezTo>
                      <a:pt x="188" y="518"/>
                      <a:pt x="188" y="519"/>
                      <a:pt x="188" y="520"/>
                    </a:cubicBezTo>
                    <a:cubicBezTo>
                      <a:pt x="188" y="525"/>
                      <a:pt x="188" y="525"/>
                      <a:pt x="188" y="525"/>
                    </a:cubicBezTo>
                    <a:cubicBezTo>
                      <a:pt x="188" y="526"/>
                      <a:pt x="188" y="527"/>
                      <a:pt x="188" y="529"/>
                    </a:cubicBezTo>
                    <a:cubicBezTo>
                      <a:pt x="188" y="534"/>
                      <a:pt x="186" y="538"/>
                      <a:pt x="182" y="541"/>
                    </a:cubicBezTo>
                    <a:cubicBezTo>
                      <a:pt x="178" y="543"/>
                      <a:pt x="175" y="542"/>
                      <a:pt x="171" y="545"/>
                    </a:cubicBezTo>
                    <a:cubicBezTo>
                      <a:pt x="171" y="545"/>
                      <a:pt x="171" y="545"/>
                      <a:pt x="171" y="545"/>
                    </a:cubicBezTo>
                    <a:cubicBezTo>
                      <a:pt x="172" y="545"/>
                      <a:pt x="173" y="545"/>
                      <a:pt x="174" y="545"/>
                    </a:cubicBezTo>
                    <a:cubicBezTo>
                      <a:pt x="178" y="545"/>
                      <a:pt x="183" y="546"/>
                      <a:pt x="183" y="550"/>
                    </a:cubicBezTo>
                    <a:cubicBezTo>
                      <a:pt x="183" y="553"/>
                      <a:pt x="181" y="555"/>
                      <a:pt x="179" y="555"/>
                    </a:cubicBezTo>
                    <a:cubicBezTo>
                      <a:pt x="172" y="555"/>
                      <a:pt x="169" y="549"/>
                      <a:pt x="164" y="544"/>
                    </a:cubicBezTo>
                    <a:cubicBezTo>
                      <a:pt x="169" y="543"/>
                      <a:pt x="172" y="542"/>
                      <a:pt x="176" y="539"/>
                    </a:cubicBezTo>
                    <a:cubicBezTo>
                      <a:pt x="178" y="537"/>
                      <a:pt x="182" y="537"/>
                      <a:pt x="182" y="534"/>
                    </a:cubicBezTo>
                    <a:cubicBezTo>
                      <a:pt x="182" y="531"/>
                      <a:pt x="180" y="530"/>
                      <a:pt x="180" y="528"/>
                    </a:cubicBezTo>
                    <a:cubicBezTo>
                      <a:pt x="180" y="527"/>
                      <a:pt x="180" y="525"/>
                      <a:pt x="178" y="525"/>
                    </a:cubicBezTo>
                    <a:cubicBezTo>
                      <a:pt x="174" y="525"/>
                      <a:pt x="174" y="525"/>
                      <a:pt x="174" y="525"/>
                    </a:cubicBezTo>
                    <a:cubicBezTo>
                      <a:pt x="170" y="525"/>
                      <a:pt x="167" y="524"/>
                      <a:pt x="164" y="521"/>
                    </a:cubicBezTo>
                    <a:cubicBezTo>
                      <a:pt x="163" y="519"/>
                      <a:pt x="163" y="517"/>
                      <a:pt x="161" y="517"/>
                    </a:cubicBezTo>
                    <a:cubicBezTo>
                      <a:pt x="157" y="517"/>
                      <a:pt x="156" y="520"/>
                      <a:pt x="152" y="520"/>
                    </a:cubicBezTo>
                    <a:cubicBezTo>
                      <a:pt x="151" y="520"/>
                      <a:pt x="151" y="518"/>
                      <a:pt x="150" y="518"/>
                    </a:cubicBezTo>
                    <a:cubicBezTo>
                      <a:pt x="146" y="515"/>
                      <a:pt x="145" y="511"/>
                      <a:pt x="143" y="506"/>
                    </a:cubicBezTo>
                    <a:cubicBezTo>
                      <a:pt x="142" y="503"/>
                      <a:pt x="143" y="499"/>
                      <a:pt x="140" y="499"/>
                    </a:cubicBezTo>
                    <a:cubicBezTo>
                      <a:pt x="136" y="499"/>
                      <a:pt x="135" y="505"/>
                      <a:pt x="131" y="505"/>
                    </a:cubicBezTo>
                    <a:cubicBezTo>
                      <a:pt x="123" y="505"/>
                      <a:pt x="123" y="496"/>
                      <a:pt x="120" y="489"/>
                    </a:cubicBezTo>
                    <a:cubicBezTo>
                      <a:pt x="118" y="497"/>
                      <a:pt x="117" y="502"/>
                      <a:pt x="116" y="509"/>
                    </a:cubicBezTo>
                    <a:cubicBezTo>
                      <a:pt x="113" y="506"/>
                      <a:pt x="112" y="502"/>
                      <a:pt x="108" y="502"/>
                    </a:cubicBezTo>
                    <a:cubicBezTo>
                      <a:pt x="105" y="502"/>
                      <a:pt x="105" y="502"/>
                      <a:pt x="105" y="502"/>
                    </a:cubicBezTo>
                    <a:cubicBezTo>
                      <a:pt x="107" y="504"/>
                      <a:pt x="108" y="505"/>
                      <a:pt x="108" y="508"/>
                    </a:cubicBezTo>
                    <a:cubicBezTo>
                      <a:pt x="108" y="509"/>
                      <a:pt x="107" y="510"/>
                      <a:pt x="106" y="512"/>
                    </a:cubicBezTo>
                    <a:cubicBezTo>
                      <a:pt x="104" y="511"/>
                      <a:pt x="105" y="508"/>
                      <a:pt x="103" y="507"/>
                    </a:cubicBezTo>
                    <a:cubicBezTo>
                      <a:pt x="101" y="506"/>
                      <a:pt x="99" y="506"/>
                      <a:pt x="97" y="506"/>
                    </a:cubicBezTo>
                    <a:cubicBezTo>
                      <a:pt x="97" y="504"/>
                      <a:pt x="97" y="502"/>
                      <a:pt x="96" y="502"/>
                    </a:cubicBezTo>
                    <a:cubicBezTo>
                      <a:pt x="93" y="502"/>
                      <a:pt x="92" y="505"/>
                      <a:pt x="89" y="505"/>
                    </a:cubicBezTo>
                    <a:cubicBezTo>
                      <a:pt x="87" y="505"/>
                      <a:pt x="86" y="503"/>
                      <a:pt x="84" y="503"/>
                    </a:cubicBezTo>
                    <a:cubicBezTo>
                      <a:pt x="79" y="503"/>
                      <a:pt x="76" y="505"/>
                      <a:pt x="71" y="505"/>
                    </a:cubicBezTo>
                    <a:cubicBezTo>
                      <a:pt x="65" y="505"/>
                      <a:pt x="60" y="506"/>
                      <a:pt x="55" y="503"/>
                    </a:cubicBezTo>
                    <a:cubicBezTo>
                      <a:pt x="52" y="500"/>
                      <a:pt x="51" y="497"/>
                      <a:pt x="48" y="493"/>
                    </a:cubicBezTo>
                    <a:cubicBezTo>
                      <a:pt x="45" y="491"/>
                      <a:pt x="43" y="490"/>
                      <a:pt x="41" y="487"/>
                    </a:cubicBezTo>
                    <a:cubicBezTo>
                      <a:pt x="40" y="487"/>
                      <a:pt x="40" y="487"/>
                      <a:pt x="40" y="487"/>
                    </a:cubicBezTo>
                    <a:cubicBezTo>
                      <a:pt x="35" y="487"/>
                      <a:pt x="33" y="483"/>
                      <a:pt x="29" y="480"/>
                    </a:cubicBezTo>
                    <a:cubicBezTo>
                      <a:pt x="27" y="477"/>
                      <a:pt x="24" y="477"/>
                      <a:pt x="22" y="475"/>
                    </a:cubicBezTo>
                    <a:cubicBezTo>
                      <a:pt x="17" y="471"/>
                      <a:pt x="15" y="467"/>
                      <a:pt x="14" y="460"/>
                    </a:cubicBezTo>
                    <a:cubicBezTo>
                      <a:pt x="12" y="460"/>
                      <a:pt x="11" y="459"/>
                      <a:pt x="10" y="459"/>
                    </a:cubicBezTo>
                    <a:cubicBezTo>
                      <a:pt x="10" y="459"/>
                      <a:pt x="10" y="459"/>
                      <a:pt x="10" y="459"/>
                    </a:cubicBezTo>
                    <a:cubicBezTo>
                      <a:pt x="7" y="464"/>
                      <a:pt x="1" y="465"/>
                      <a:pt x="1" y="471"/>
                    </a:cubicBezTo>
                    <a:cubicBezTo>
                      <a:pt x="1" y="475"/>
                      <a:pt x="0" y="478"/>
                      <a:pt x="3" y="481"/>
                    </a:cubicBezTo>
                    <a:cubicBezTo>
                      <a:pt x="8" y="487"/>
                      <a:pt x="21" y="482"/>
                      <a:pt x="21" y="489"/>
                    </a:cubicBezTo>
                    <a:cubicBezTo>
                      <a:pt x="21" y="495"/>
                      <a:pt x="19" y="499"/>
                      <a:pt x="19" y="505"/>
                    </a:cubicBezTo>
                    <a:cubicBezTo>
                      <a:pt x="19" y="518"/>
                      <a:pt x="28" y="524"/>
                      <a:pt x="39" y="532"/>
                    </a:cubicBezTo>
                    <a:cubicBezTo>
                      <a:pt x="42" y="534"/>
                      <a:pt x="42" y="538"/>
                      <a:pt x="44" y="540"/>
                    </a:cubicBezTo>
                    <a:cubicBezTo>
                      <a:pt x="48" y="544"/>
                      <a:pt x="52" y="544"/>
                      <a:pt x="57" y="546"/>
                    </a:cubicBezTo>
                    <a:cubicBezTo>
                      <a:pt x="62" y="549"/>
                      <a:pt x="62" y="554"/>
                      <a:pt x="64" y="560"/>
                    </a:cubicBezTo>
                    <a:cubicBezTo>
                      <a:pt x="68" y="565"/>
                      <a:pt x="73" y="566"/>
                      <a:pt x="78" y="569"/>
                    </a:cubicBezTo>
                    <a:cubicBezTo>
                      <a:pt x="85" y="573"/>
                      <a:pt x="89" y="577"/>
                      <a:pt x="96" y="581"/>
                    </a:cubicBezTo>
                    <a:cubicBezTo>
                      <a:pt x="104" y="585"/>
                      <a:pt x="106" y="591"/>
                      <a:pt x="111" y="599"/>
                    </a:cubicBezTo>
                    <a:cubicBezTo>
                      <a:pt x="113" y="603"/>
                      <a:pt x="114" y="608"/>
                      <a:pt x="119" y="608"/>
                    </a:cubicBezTo>
                    <a:cubicBezTo>
                      <a:pt x="122" y="608"/>
                      <a:pt x="123" y="606"/>
                      <a:pt x="126" y="606"/>
                    </a:cubicBezTo>
                    <a:cubicBezTo>
                      <a:pt x="133" y="606"/>
                      <a:pt x="133" y="614"/>
                      <a:pt x="135" y="619"/>
                    </a:cubicBezTo>
                    <a:cubicBezTo>
                      <a:pt x="140" y="627"/>
                      <a:pt x="147" y="631"/>
                      <a:pt x="156" y="631"/>
                    </a:cubicBezTo>
                    <a:cubicBezTo>
                      <a:pt x="161" y="631"/>
                      <a:pt x="162" y="626"/>
                      <a:pt x="167" y="626"/>
                    </a:cubicBezTo>
                    <a:cubicBezTo>
                      <a:pt x="170" y="626"/>
                      <a:pt x="171" y="628"/>
                      <a:pt x="174" y="628"/>
                    </a:cubicBezTo>
                    <a:cubicBezTo>
                      <a:pt x="178" y="628"/>
                      <a:pt x="180" y="625"/>
                      <a:pt x="184" y="625"/>
                    </a:cubicBezTo>
                    <a:cubicBezTo>
                      <a:pt x="191" y="625"/>
                      <a:pt x="191" y="625"/>
                      <a:pt x="191" y="625"/>
                    </a:cubicBezTo>
                    <a:cubicBezTo>
                      <a:pt x="195" y="622"/>
                      <a:pt x="194" y="618"/>
                      <a:pt x="196" y="614"/>
                    </a:cubicBezTo>
                    <a:cubicBezTo>
                      <a:pt x="200" y="608"/>
                      <a:pt x="205" y="605"/>
                      <a:pt x="212" y="605"/>
                    </a:cubicBezTo>
                    <a:cubicBezTo>
                      <a:pt x="214" y="605"/>
                      <a:pt x="215" y="605"/>
                      <a:pt x="217" y="605"/>
                    </a:cubicBezTo>
                    <a:cubicBezTo>
                      <a:pt x="230" y="605"/>
                      <a:pt x="237" y="600"/>
                      <a:pt x="249" y="600"/>
                    </a:cubicBezTo>
                    <a:cubicBezTo>
                      <a:pt x="253" y="598"/>
                      <a:pt x="255" y="597"/>
                      <a:pt x="259" y="595"/>
                    </a:cubicBezTo>
                    <a:cubicBezTo>
                      <a:pt x="266" y="604"/>
                      <a:pt x="274" y="607"/>
                      <a:pt x="284" y="607"/>
                    </a:cubicBezTo>
                    <a:cubicBezTo>
                      <a:pt x="290" y="607"/>
                      <a:pt x="292" y="603"/>
                      <a:pt x="297" y="603"/>
                    </a:cubicBezTo>
                    <a:cubicBezTo>
                      <a:pt x="304" y="603"/>
                      <a:pt x="305" y="611"/>
                      <a:pt x="311" y="611"/>
                    </a:cubicBezTo>
                    <a:cubicBezTo>
                      <a:pt x="319" y="611"/>
                      <a:pt x="320" y="601"/>
                      <a:pt x="327" y="601"/>
                    </a:cubicBezTo>
                    <a:cubicBezTo>
                      <a:pt x="337" y="601"/>
                      <a:pt x="340" y="609"/>
                      <a:pt x="350" y="609"/>
                    </a:cubicBezTo>
                    <a:cubicBezTo>
                      <a:pt x="356" y="609"/>
                      <a:pt x="356" y="601"/>
                      <a:pt x="361" y="597"/>
                    </a:cubicBezTo>
                    <a:cubicBezTo>
                      <a:pt x="369" y="590"/>
                      <a:pt x="376" y="588"/>
                      <a:pt x="387" y="588"/>
                    </a:cubicBezTo>
                    <a:cubicBezTo>
                      <a:pt x="397" y="588"/>
                      <a:pt x="399" y="577"/>
                      <a:pt x="403" y="568"/>
                    </a:cubicBezTo>
                    <a:cubicBezTo>
                      <a:pt x="405" y="563"/>
                      <a:pt x="411" y="561"/>
                      <a:pt x="411" y="556"/>
                    </a:cubicBezTo>
                    <a:cubicBezTo>
                      <a:pt x="411" y="554"/>
                      <a:pt x="411" y="553"/>
                      <a:pt x="411" y="551"/>
                    </a:cubicBezTo>
                    <a:cubicBezTo>
                      <a:pt x="411" y="543"/>
                      <a:pt x="413" y="537"/>
                      <a:pt x="420" y="533"/>
                    </a:cubicBezTo>
                    <a:cubicBezTo>
                      <a:pt x="426" y="529"/>
                      <a:pt x="431" y="531"/>
                      <a:pt x="438" y="528"/>
                    </a:cubicBezTo>
                    <a:cubicBezTo>
                      <a:pt x="444" y="526"/>
                      <a:pt x="446" y="520"/>
                      <a:pt x="452" y="520"/>
                    </a:cubicBezTo>
                    <a:cubicBezTo>
                      <a:pt x="467" y="520"/>
                      <a:pt x="475" y="524"/>
                      <a:pt x="489" y="524"/>
                    </a:cubicBezTo>
                    <a:cubicBezTo>
                      <a:pt x="493" y="524"/>
                      <a:pt x="494" y="522"/>
                      <a:pt x="498" y="522"/>
                    </a:cubicBezTo>
                    <a:cubicBezTo>
                      <a:pt x="502" y="522"/>
                      <a:pt x="504" y="525"/>
                      <a:pt x="508" y="525"/>
                    </a:cubicBezTo>
                    <a:cubicBezTo>
                      <a:pt x="513" y="525"/>
                      <a:pt x="514" y="518"/>
                      <a:pt x="519" y="518"/>
                    </a:cubicBezTo>
                    <a:cubicBezTo>
                      <a:pt x="522" y="518"/>
                      <a:pt x="524" y="520"/>
                      <a:pt x="526" y="520"/>
                    </a:cubicBezTo>
                    <a:cubicBezTo>
                      <a:pt x="532" y="520"/>
                      <a:pt x="535" y="519"/>
                      <a:pt x="541" y="520"/>
                    </a:cubicBezTo>
                    <a:cubicBezTo>
                      <a:pt x="542" y="522"/>
                      <a:pt x="542" y="523"/>
                      <a:pt x="542" y="524"/>
                    </a:cubicBezTo>
                    <a:cubicBezTo>
                      <a:pt x="542" y="533"/>
                      <a:pt x="539" y="537"/>
                      <a:pt x="537" y="545"/>
                    </a:cubicBezTo>
                    <a:cubicBezTo>
                      <a:pt x="540" y="544"/>
                      <a:pt x="542" y="543"/>
                      <a:pt x="545" y="543"/>
                    </a:cubicBezTo>
                    <a:cubicBezTo>
                      <a:pt x="550" y="543"/>
                      <a:pt x="549" y="552"/>
                      <a:pt x="555" y="552"/>
                    </a:cubicBezTo>
                    <a:cubicBezTo>
                      <a:pt x="559" y="552"/>
                      <a:pt x="561" y="550"/>
                      <a:pt x="564" y="550"/>
                    </a:cubicBezTo>
                    <a:cubicBezTo>
                      <a:pt x="573" y="550"/>
                      <a:pt x="578" y="552"/>
                      <a:pt x="584" y="557"/>
                    </a:cubicBezTo>
                    <a:cubicBezTo>
                      <a:pt x="588" y="559"/>
                      <a:pt x="589" y="563"/>
                      <a:pt x="594" y="563"/>
                    </a:cubicBezTo>
                    <a:cubicBezTo>
                      <a:pt x="599" y="563"/>
                      <a:pt x="601" y="560"/>
                      <a:pt x="606" y="560"/>
                    </a:cubicBezTo>
                    <a:cubicBezTo>
                      <a:pt x="611" y="560"/>
                      <a:pt x="613" y="563"/>
                      <a:pt x="616" y="565"/>
                    </a:cubicBezTo>
                    <a:cubicBezTo>
                      <a:pt x="621" y="570"/>
                      <a:pt x="623" y="573"/>
                      <a:pt x="628" y="579"/>
                    </a:cubicBezTo>
                    <a:cubicBezTo>
                      <a:pt x="631" y="575"/>
                      <a:pt x="630" y="569"/>
                      <a:pt x="635" y="568"/>
                    </a:cubicBezTo>
                    <a:cubicBezTo>
                      <a:pt x="642" y="566"/>
                      <a:pt x="648" y="569"/>
                      <a:pt x="653" y="564"/>
                    </a:cubicBezTo>
                    <a:cubicBezTo>
                      <a:pt x="656" y="562"/>
                      <a:pt x="654" y="558"/>
                      <a:pt x="656" y="554"/>
                    </a:cubicBezTo>
                    <a:cubicBezTo>
                      <a:pt x="659" y="550"/>
                      <a:pt x="664" y="551"/>
                      <a:pt x="668" y="549"/>
                    </a:cubicBezTo>
                    <a:cubicBezTo>
                      <a:pt x="671" y="547"/>
                      <a:pt x="671" y="544"/>
                      <a:pt x="674" y="543"/>
                    </a:cubicBezTo>
                    <a:cubicBezTo>
                      <a:pt x="686" y="540"/>
                      <a:pt x="693" y="539"/>
                      <a:pt x="705" y="539"/>
                    </a:cubicBezTo>
                    <a:cubicBezTo>
                      <a:pt x="710" y="539"/>
                      <a:pt x="710" y="544"/>
                      <a:pt x="714" y="547"/>
                    </a:cubicBezTo>
                    <a:cubicBezTo>
                      <a:pt x="716" y="539"/>
                      <a:pt x="725" y="542"/>
                      <a:pt x="733" y="539"/>
                    </a:cubicBezTo>
                    <a:cubicBezTo>
                      <a:pt x="737" y="537"/>
                      <a:pt x="738" y="532"/>
                      <a:pt x="742" y="532"/>
                    </a:cubicBezTo>
                    <a:cubicBezTo>
                      <a:pt x="750" y="532"/>
                      <a:pt x="754" y="535"/>
                      <a:pt x="761" y="539"/>
                    </a:cubicBezTo>
                    <a:cubicBezTo>
                      <a:pt x="763" y="540"/>
                      <a:pt x="763" y="543"/>
                      <a:pt x="765" y="543"/>
                    </a:cubicBezTo>
                    <a:cubicBezTo>
                      <a:pt x="769" y="543"/>
                      <a:pt x="769" y="539"/>
                      <a:pt x="772" y="537"/>
                    </a:cubicBezTo>
                    <a:cubicBezTo>
                      <a:pt x="774" y="536"/>
                      <a:pt x="778" y="536"/>
                      <a:pt x="778" y="533"/>
                    </a:cubicBezTo>
                    <a:cubicBezTo>
                      <a:pt x="778" y="530"/>
                      <a:pt x="776" y="529"/>
                      <a:pt x="776" y="526"/>
                    </a:cubicBezTo>
                    <a:cubicBezTo>
                      <a:pt x="776" y="521"/>
                      <a:pt x="782" y="521"/>
                      <a:pt x="785" y="517"/>
                    </a:cubicBezTo>
                    <a:cubicBezTo>
                      <a:pt x="788" y="512"/>
                      <a:pt x="789" y="509"/>
                      <a:pt x="789" y="503"/>
                    </a:cubicBezTo>
                    <a:cubicBezTo>
                      <a:pt x="789" y="491"/>
                      <a:pt x="789" y="491"/>
                      <a:pt x="789" y="491"/>
                    </a:cubicBezTo>
                    <a:cubicBezTo>
                      <a:pt x="789" y="486"/>
                      <a:pt x="788" y="482"/>
                      <a:pt x="791" y="479"/>
                    </a:cubicBezTo>
                    <a:cubicBezTo>
                      <a:pt x="795" y="476"/>
                      <a:pt x="800" y="480"/>
                      <a:pt x="805" y="478"/>
                    </a:cubicBezTo>
                    <a:cubicBezTo>
                      <a:pt x="813" y="475"/>
                      <a:pt x="817" y="469"/>
                      <a:pt x="817" y="461"/>
                    </a:cubicBezTo>
                    <a:cubicBezTo>
                      <a:pt x="817" y="452"/>
                      <a:pt x="801" y="452"/>
                      <a:pt x="801" y="443"/>
                    </a:cubicBezTo>
                    <a:cubicBezTo>
                      <a:pt x="801" y="437"/>
                      <a:pt x="802" y="433"/>
                      <a:pt x="803" y="427"/>
                    </a:cubicBezTo>
                    <a:cubicBezTo>
                      <a:pt x="803" y="424"/>
                      <a:pt x="802" y="419"/>
                      <a:pt x="805" y="419"/>
                    </a:cubicBezTo>
                    <a:cubicBezTo>
                      <a:pt x="807" y="419"/>
                      <a:pt x="808" y="420"/>
                      <a:pt x="810" y="420"/>
                    </a:cubicBezTo>
                    <a:cubicBezTo>
                      <a:pt x="818" y="420"/>
                      <a:pt x="822" y="417"/>
                      <a:pt x="830" y="415"/>
                    </a:cubicBezTo>
                    <a:cubicBezTo>
                      <a:pt x="827" y="409"/>
                      <a:pt x="825" y="405"/>
                      <a:pt x="825" y="398"/>
                    </a:cubicBezTo>
                    <a:cubicBezTo>
                      <a:pt x="830" y="398"/>
                      <a:pt x="833" y="398"/>
                      <a:pt x="838" y="398"/>
                    </a:cubicBezTo>
                    <a:cubicBezTo>
                      <a:pt x="840" y="398"/>
                      <a:pt x="841" y="398"/>
                      <a:pt x="842" y="399"/>
                    </a:cubicBezTo>
                    <a:cubicBezTo>
                      <a:pt x="843" y="397"/>
                      <a:pt x="843" y="395"/>
                      <a:pt x="843" y="392"/>
                    </a:cubicBezTo>
                    <a:cubicBezTo>
                      <a:pt x="844" y="392"/>
                      <a:pt x="845" y="392"/>
                      <a:pt x="846" y="392"/>
                    </a:cubicBezTo>
                    <a:cubicBezTo>
                      <a:pt x="849" y="393"/>
                      <a:pt x="849" y="393"/>
                      <a:pt x="849" y="393"/>
                    </a:cubicBezTo>
                    <a:cubicBezTo>
                      <a:pt x="852" y="392"/>
                      <a:pt x="852" y="392"/>
                      <a:pt x="852" y="392"/>
                    </a:cubicBezTo>
                    <a:cubicBezTo>
                      <a:pt x="852" y="390"/>
                      <a:pt x="851" y="388"/>
                      <a:pt x="853" y="385"/>
                    </a:cubicBezTo>
                    <a:cubicBezTo>
                      <a:pt x="854" y="382"/>
                      <a:pt x="858" y="383"/>
                      <a:pt x="861" y="382"/>
                    </a:cubicBezTo>
                    <a:cubicBezTo>
                      <a:pt x="868" y="380"/>
                      <a:pt x="874" y="377"/>
                      <a:pt x="874" y="371"/>
                    </a:cubicBezTo>
                    <a:cubicBezTo>
                      <a:pt x="868" y="370"/>
                      <a:pt x="866" y="364"/>
                      <a:pt x="860" y="361"/>
                    </a:cubicBezTo>
                    <a:cubicBezTo>
                      <a:pt x="857" y="362"/>
                      <a:pt x="857" y="362"/>
                      <a:pt x="857" y="362"/>
                    </a:cubicBezTo>
                    <a:cubicBezTo>
                      <a:pt x="854" y="361"/>
                      <a:pt x="850" y="360"/>
                      <a:pt x="850" y="357"/>
                    </a:cubicBezTo>
                    <a:cubicBezTo>
                      <a:pt x="850" y="353"/>
                      <a:pt x="849" y="349"/>
                      <a:pt x="851" y="346"/>
                    </a:cubicBezTo>
                    <a:cubicBezTo>
                      <a:pt x="854" y="343"/>
                      <a:pt x="858" y="342"/>
                      <a:pt x="858" y="338"/>
                    </a:cubicBezTo>
                    <a:cubicBezTo>
                      <a:pt x="858" y="334"/>
                      <a:pt x="851" y="334"/>
                      <a:pt x="851" y="331"/>
                    </a:cubicBezTo>
                    <a:cubicBezTo>
                      <a:pt x="851" y="323"/>
                      <a:pt x="859" y="320"/>
                      <a:pt x="859" y="312"/>
                    </a:cubicBezTo>
                    <a:cubicBezTo>
                      <a:pt x="860" y="312"/>
                      <a:pt x="862" y="312"/>
                      <a:pt x="864" y="312"/>
                    </a:cubicBezTo>
                    <a:cubicBezTo>
                      <a:pt x="867" y="312"/>
                      <a:pt x="870" y="310"/>
                      <a:pt x="872" y="307"/>
                    </a:cubicBezTo>
                    <a:cubicBezTo>
                      <a:pt x="878" y="305"/>
                      <a:pt x="879" y="300"/>
                      <a:pt x="882" y="294"/>
                    </a:cubicBezTo>
                    <a:cubicBezTo>
                      <a:pt x="883" y="300"/>
                      <a:pt x="884" y="307"/>
                      <a:pt x="890" y="307"/>
                    </a:cubicBezTo>
                    <a:cubicBezTo>
                      <a:pt x="896" y="307"/>
                      <a:pt x="897" y="301"/>
                      <a:pt x="902" y="298"/>
                    </a:cubicBezTo>
                    <a:cubicBezTo>
                      <a:pt x="911" y="292"/>
                      <a:pt x="914" y="287"/>
                      <a:pt x="922" y="281"/>
                    </a:cubicBezTo>
                    <a:cubicBezTo>
                      <a:pt x="917" y="279"/>
                      <a:pt x="915" y="274"/>
                      <a:pt x="915" y="269"/>
                    </a:cubicBezTo>
                    <a:cubicBezTo>
                      <a:pt x="915" y="259"/>
                      <a:pt x="924" y="255"/>
                      <a:pt x="924" y="244"/>
                    </a:cubicBezTo>
                    <a:cubicBezTo>
                      <a:pt x="924" y="236"/>
                      <a:pt x="924" y="236"/>
                      <a:pt x="924" y="236"/>
                    </a:cubicBezTo>
                    <a:cubicBezTo>
                      <a:pt x="928" y="236"/>
                      <a:pt x="928" y="236"/>
                      <a:pt x="928" y="236"/>
                    </a:cubicBezTo>
                    <a:cubicBezTo>
                      <a:pt x="931" y="237"/>
                      <a:pt x="931" y="237"/>
                      <a:pt x="931" y="237"/>
                    </a:cubicBezTo>
                    <a:cubicBezTo>
                      <a:pt x="933" y="237"/>
                      <a:pt x="933" y="237"/>
                      <a:pt x="933" y="237"/>
                    </a:cubicBezTo>
                    <a:cubicBezTo>
                      <a:pt x="933" y="236"/>
                      <a:pt x="933" y="235"/>
                      <a:pt x="933" y="234"/>
                    </a:cubicBezTo>
                    <a:cubicBezTo>
                      <a:pt x="933" y="217"/>
                      <a:pt x="925" y="209"/>
                      <a:pt x="925" y="192"/>
                    </a:cubicBezTo>
                    <a:cubicBezTo>
                      <a:pt x="925" y="183"/>
                      <a:pt x="927" y="178"/>
                      <a:pt x="929" y="170"/>
                    </a:cubicBezTo>
                    <a:cubicBezTo>
                      <a:pt x="926" y="168"/>
                      <a:pt x="922" y="167"/>
                      <a:pt x="922" y="163"/>
                    </a:cubicBezTo>
                    <a:cubicBezTo>
                      <a:pt x="922" y="158"/>
                      <a:pt x="933" y="161"/>
                      <a:pt x="933" y="156"/>
                    </a:cubicBezTo>
                    <a:cubicBezTo>
                      <a:pt x="933" y="147"/>
                      <a:pt x="933" y="147"/>
                      <a:pt x="933" y="147"/>
                    </a:cubicBezTo>
                    <a:cubicBezTo>
                      <a:pt x="933" y="141"/>
                      <a:pt x="937" y="139"/>
                      <a:pt x="938" y="133"/>
                    </a:cubicBezTo>
                    <a:cubicBezTo>
                      <a:pt x="938" y="132"/>
                      <a:pt x="938" y="131"/>
                      <a:pt x="938" y="130"/>
                    </a:cubicBezTo>
                    <a:cubicBezTo>
                      <a:pt x="938" y="130"/>
                      <a:pt x="938" y="130"/>
                      <a:pt x="938" y="130"/>
                    </a:cubicBezTo>
                    <a:cubicBezTo>
                      <a:pt x="935" y="128"/>
                      <a:pt x="934" y="125"/>
                      <a:pt x="931" y="122"/>
                    </a:cubicBezTo>
                    <a:cubicBezTo>
                      <a:pt x="931" y="121"/>
                      <a:pt x="929" y="120"/>
                      <a:pt x="929" y="119"/>
                    </a:cubicBezTo>
                    <a:cubicBezTo>
                      <a:pt x="929" y="116"/>
                      <a:pt x="931" y="115"/>
                      <a:pt x="932" y="112"/>
                    </a:cubicBezTo>
                    <a:cubicBezTo>
                      <a:pt x="933" y="110"/>
                      <a:pt x="934" y="108"/>
                      <a:pt x="935" y="105"/>
                    </a:cubicBezTo>
                    <a:cubicBezTo>
                      <a:pt x="935" y="104"/>
                      <a:pt x="936" y="103"/>
                      <a:pt x="936" y="101"/>
                    </a:cubicBezTo>
                    <a:cubicBezTo>
                      <a:pt x="936" y="98"/>
                      <a:pt x="936" y="95"/>
                      <a:pt x="933" y="94"/>
                    </a:cubicBezTo>
                    <a:cubicBezTo>
                      <a:pt x="929" y="92"/>
                      <a:pt x="925" y="91"/>
                      <a:pt x="924" y="86"/>
                    </a:cubicBezTo>
                    <a:cubicBezTo>
                      <a:pt x="922" y="82"/>
                      <a:pt x="924" y="78"/>
                      <a:pt x="923" y="73"/>
                    </a:cubicBezTo>
                    <a:cubicBezTo>
                      <a:pt x="923" y="70"/>
                      <a:pt x="921" y="68"/>
                      <a:pt x="921" y="65"/>
                    </a:cubicBezTo>
                    <a:cubicBezTo>
                      <a:pt x="921" y="57"/>
                      <a:pt x="927" y="53"/>
                      <a:pt x="928" y="44"/>
                    </a:cubicBezTo>
                    <a:cubicBezTo>
                      <a:pt x="928" y="41"/>
                      <a:pt x="927" y="39"/>
                      <a:pt x="928" y="36"/>
                    </a:cubicBezTo>
                    <a:cubicBezTo>
                      <a:pt x="930" y="33"/>
                      <a:pt x="931" y="31"/>
                      <a:pt x="933" y="28"/>
                    </a:cubicBezTo>
                    <a:cubicBezTo>
                      <a:pt x="934" y="26"/>
                      <a:pt x="935" y="25"/>
                      <a:pt x="935" y="23"/>
                    </a:cubicBezTo>
                    <a:cubicBezTo>
                      <a:pt x="935" y="17"/>
                      <a:pt x="933" y="14"/>
                      <a:pt x="930" y="9"/>
                    </a:cubicBezTo>
                    <a:cubicBezTo>
                      <a:pt x="928" y="6"/>
                      <a:pt x="928" y="4"/>
                      <a:pt x="925" y="1"/>
                    </a:cubicBezTo>
                    <a:cubicBezTo>
                      <a:pt x="912" y="3"/>
                      <a:pt x="912" y="3"/>
                      <a:pt x="912" y="3"/>
                    </a:cubicBezTo>
                    <a:cubicBezTo>
                      <a:pt x="908" y="3"/>
                      <a:pt x="906" y="2"/>
                      <a:pt x="903" y="0"/>
                    </a:cubicBezTo>
                    <a:cubicBezTo>
                      <a:pt x="903" y="0"/>
                      <a:pt x="903" y="0"/>
                      <a:pt x="903" y="0"/>
                    </a:cubicBezTo>
                    <a:close/>
                    <a:moveTo>
                      <a:pt x="267" y="341"/>
                    </a:moveTo>
                    <a:cubicBezTo>
                      <a:pt x="269" y="339"/>
                      <a:pt x="270" y="339"/>
                      <a:pt x="271" y="338"/>
                    </a:cubicBezTo>
                    <a:cubicBezTo>
                      <a:pt x="272" y="336"/>
                      <a:pt x="273" y="335"/>
                      <a:pt x="274" y="335"/>
                    </a:cubicBezTo>
                    <a:cubicBezTo>
                      <a:pt x="276" y="335"/>
                      <a:pt x="275" y="337"/>
                      <a:pt x="276" y="338"/>
                    </a:cubicBezTo>
                    <a:cubicBezTo>
                      <a:pt x="279" y="342"/>
                      <a:pt x="281" y="345"/>
                      <a:pt x="281" y="350"/>
                    </a:cubicBezTo>
                    <a:cubicBezTo>
                      <a:pt x="281" y="356"/>
                      <a:pt x="281" y="356"/>
                      <a:pt x="281" y="356"/>
                    </a:cubicBezTo>
                    <a:cubicBezTo>
                      <a:pt x="281" y="361"/>
                      <a:pt x="279" y="364"/>
                      <a:pt x="279" y="369"/>
                    </a:cubicBezTo>
                    <a:cubicBezTo>
                      <a:pt x="279" y="375"/>
                      <a:pt x="281" y="378"/>
                      <a:pt x="282" y="384"/>
                    </a:cubicBezTo>
                    <a:cubicBezTo>
                      <a:pt x="282" y="389"/>
                      <a:pt x="282" y="392"/>
                      <a:pt x="284" y="397"/>
                    </a:cubicBezTo>
                    <a:cubicBezTo>
                      <a:pt x="282" y="397"/>
                      <a:pt x="279" y="398"/>
                      <a:pt x="278" y="400"/>
                    </a:cubicBezTo>
                    <a:cubicBezTo>
                      <a:pt x="275" y="398"/>
                      <a:pt x="275" y="395"/>
                      <a:pt x="274" y="392"/>
                    </a:cubicBezTo>
                    <a:cubicBezTo>
                      <a:pt x="273" y="390"/>
                      <a:pt x="270" y="390"/>
                      <a:pt x="270" y="388"/>
                    </a:cubicBezTo>
                    <a:cubicBezTo>
                      <a:pt x="270" y="384"/>
                      <a:pt x="271" y="382"/>
                      <a:pt x="271" y="378"/>
                    </a:cubicBezTo>
                    <a:cubicBezTo>
                      <a:pt x="271" y="370"/>
                      <a:pt x="269" y="366"/>
                      <a:pt x="268" y="358"/>
                    </a:cubicBezTo>
                    <a:cubicBezTo>
                      <a:pt x="268" y="347"/>
                      <a:pt x="268" y="347"/>
                      <a:pt x="268" y="347"/>
                    </a:cubicBezTo>
                    <a:cubicBezTo>
                      <a:pt x="267" y="341"/>
                      <a:pt x="267" y="341"/>
                      <a:pt x="267" y="341"/>
                    </a:cubicBezTo>
                    <a:close/>
                    <a:moveTo>
                      <a:pt x="287" y="388"/>
                    </a:moveTo>
                    <a:cubicBezTo>
                      <a:pt x="287" y="385"/>
                      <a:pt x="285" y="383"/>
                      <a:pt x="286" y="381"/>
                    </a:cubicBezTo>
                    <a:cubicBezTo>
                      <a:pt x="286" y="379"/>
                      <a:pt x="288" y="383"/>
                      <a:pt x="289" y="383"/>
                    </a:cubicBezTo>
                    <a:cubicBezTo>
                      <a:pt x="293" y="384"/>
                      <a:pt x="295" y="386"/>
                      <a:pt x="298" y="384"/>
                    </a:cubicBezTo>
                    <a:cubicBezTo>
                      <a:pt x="300" y="388"/>
                      <a:pt x="302" y="390"/>
                      <a:pt x="306" y="392"/>
                    </a:cubicBezTo>
                    <a:cubicBezTo>
                      <a:pt x="309" y="392"/>
                      <a:pt x="313" y="392"/>
                      <a:pt x="313" y="395"/>
                    </a:cubicBezTo>
                    <a:cubicBezTo>
                      <a:pt x="313" y="397"/>
                      <a:pt x="310" y="397"/>
                      <a:pt x="310" y="399"/>
                    </a:cubicBezTo>
                    <a:cubicBezTo>
                      <a:pt x="310" y="401"/>
                      <a:pt x="312" y="402"/>
                      <a:pt x="313" y="402"/>
                    </a:cubicBezTo>
                    <a:cubicBezTo>
                      <a:pt x="312" y="403"/>
                      <a:pt x="312" y="404"/>
                      <a:pt x="310" y="404"/>
                    </a:cubicBezTo>
                    <a:cubicBezTo>
                      <a:pt x="308" y="404"/>
                      <a:pt x="308" y="400"/>
                      <a:pt x="305" y="400"/>
                    </a:cubicBezTo>
                    <a:cubicBezTo>
                      <a:pt x="303" y="400"/>
                      <a:pt x="302" y="401"/>
                      <a:pt x="300" y="401"/>
                    </a:cubicBezTo>
                    <a:cubicBezTo>
                      <a:pt x="295" y="401"/>
                      <a:pt x="292" y="399"/>
                      <a:pt x="290" y="394"/>
                    </a:cubicBezTo>
                    <a:cubicBezTo>
                      <a:pt x="289" y="393"/>
                      <a:pt x="287" y="392"/>
                      <a:pt x="287" y="390"/>
                    </a:cubicBezTo>
                    <a:cubicBezTo>
                      <a:pt x="287" y="389"/>
                      <a:pt x="287" y="389"/>
                      <a:pt x="287" y="388"/>
                    </a:cubicBezTo>
                    <a:close/>
                    <a:moveTo>
                      <a:pt x="317" y="402"/>
                    </a:moveTo>
                    <a:cubicBezTo>
                      <a:pt x="318" y="402"/>
                      <a:pt x="320" y="401"/>
                      <a:pt x="321" y="402"/>
                    </a:cubicBezTo>
                    <a:cubicBezTo>
                      <a:pt x="322" y="404"/>
                      <a:pt x="322" y="405"/>
                      <a:pt x="322" y="407"/>
                    </a:cubicBezTo>
                    <a:cubicBezTo>
                      <a:pt x="323" y="409"/>
                      <a:pt x="325" y="410"/>
                      <a:pt x="325" y="412"/>
                    </a:cubicBezTo>
                    <a:cubicBezTo>
                      <a:pt x="325" y="415"/>
                      <a:pt x="321" y="416"/>
                      <a:pt x="320" y="419"/>
                    </a:cubicBezTo>
                    <a:cubicBezTo>
                      <a:pt x="318" y="417"/>
                      <a:pt x="318" y="415"/>
                      <a:pt x="316" y="415"/>
                    </a:cubicBezTo>
                    <a:cubicBezTo>
                      <a:pt x="316" y="415"/>
                      <a:pt x="316" y="416"/>
                      <a:pt x="315" y="416"/>
                    </a:cubicBezTo>
                    <a:cubicBezTo>
                      <a:pt x="315" y="416"/>
                      <a:pt x="315" y="415"/>
                      <a:pt x="315" y="415"/>
                    </a:cubicBezTo>
                    <a:cubicBezTo>
                      <a:pt x="315" y="414"/>
                      <a:pt x="315" y="413"/>
                      <a:pt x="315" y="412"/>
                    </a:cubicBezTo>
                    <a:cubicBezTo>
                      <a:pt x="315" y="411"/>
                      <a:pt x="314" y="411"/>
                      <a:pt x="314" y="410"/>
                    </a:cubicBezTo>
                    <a:cubicBezTo>
                      <a:pt x="314" y="407"/>
                      <a:pt x="317" y="407"/>
                      <a:pt x="317" y="405"/>
                    </a:cubicBezTo>
                    <a:cubicBezTo>
                      <a:pt x="317" y="404"/>
                      <a:pt x="317" y="403"/>
                      <a:pt x="317" y="402"/>
                    </a:cubicBezTo>
                    <a:close/>
                    <a:moveTo>
                      <a:pt x="257" y="396"/>
                    </a:moveTo>
                    <a:cubicBezTo>
                      <a:pt x="258" y="397"/>
                      <a:pt x="259" y="398"/>
                      <a:pt x="259" y="399"/>
                    </a:cubicBezTo>
                    <a:cubicBezTo>
                      <a:pt x="259" y="410"/>
                      <a:pt x="262" y="415"/>
                      <a:pt x="264" y="426"/>
                    </a:cubicBezTo>
                    <a:cubicBezTo>
                      <a:pt x="262" y="424"/>
                      <a:pt x="261" y="422"/>
                      <a:pt x="258" y="420"/>
                    </a:cubicBezTo>
                    <a:cubicBezTo>
                      <a:pt x="256" y="418"/>
                      <a:pt x="253" y="417"/>
                      <a:pt x="253" y="413"/>
                    </a:cubicBezTo>
                    <a:cubicBezTo>
                      <a:pt x="253" y="411"/>
                      <a:pt x="254" y="410"/>
                      <a:pt x="254" y="408"/>
                    </a:cubicBezTo>
                    <a:cubicBezTo>
                      <a:pt x="254" y="406"/>
                      <a:pt x="252" y="405"/>
                      <a:pt x="252" y="404"/>
                    </a:cubicBezTo>
                    <a:cubicBezTo>
                      <a:pt x="252" y="400"/>
                      <a:pt x="256" y="399"/>
                      <a:pt x="257" y="396"/>
                    </a:cubicBezTo>
                    <a:close/>
                    <a:moveTo>
                      <a:pt x="290" y="401"/>
                    </a:moveTo>
                    <a:cubicBezTo>
                      <a:pt x="291" y="404"/>
                      <a:pt x="291" y="404"/>
                      <a:pt x="291" y="404"/>
                    </a:cubicBezTo>
                    <a:cubicBezTo>
                      <a:pt x="290" y="407"/>
                      <a:pt x="288" y="408"/>
                      <a:pt x="287" y="411"/>
                    </a:cubicBezTo>
                    <a:cubicBezTo>
                      <a:pt x="286" y="411"/>
                      <a:pt x="286" y="411"/>
                      <a:pt x="285" y="411"/>
                    </a:cubicBezTo>
                    <a:cubicBezTo>
                      <a:pt x="284" y="411"/>
                      <a:pt x="283" y="411"/>
                      <a:pt x="282" y="411"/>
                    </a:cubicBezTo>
                    <a:cubicBezTo>
                      <a:pt x="282" y="407"/>
                      <a:pt x="282" y="405"/>
                      <a:pt x="282" y="402"/>
                    </a:cubicBezTo>
                    <a:cubicBezTo>
                      <a:pt x="285" y="402"/>
                      <a:pt x="287" y="401"/>
                      <a:pt x="290" y="401"/>
                    </a:cubicBezTo>
                    <a:close/>
                    <a:moveTo>
                      <a:pt x="308" y="414"/>
                    </a:moveTo>
                    <a:cubicBezTo>
                      <a:pt x="312" y="416"/>
                      <a:pt x="312" y="419"/>
                      <a:pt x="314" y="423"/>
                    </a:cubicBezTo>
                    <a:cubicBezTo>
                      <a:pt x="315" y="424"/>
                      <a:pt x="317" y="424"/>
                      <a:pt x="317" y="426"/>
                    </a:cubicBezTo>
                    <a:cubicBezTo>
                      <a:pt x="317" y="428"/>
                      <a:pt x="317" y="428"/>
                      <a:pt x="317" y="428"/>
                    </a:cubicBezTo>
                    <a:cubicBezTo>
                      <a:pt x="312" y="428"/>
                      <a:pt x="312" y="428"/>
                      <a:pt x="312" y="428"/>
                    </a:cubicBezTo>
                    <a:cubicBezTo>
                      <a:pt x="311" y="428"/>
                      <a:pt x="310" y="427"/>
                      <a:pt x="308" y="427"/>
                    </a:cubicBezTo>
                    <a:cubicBezTo>
                      <a:pt x="305" y="427"/>
                      <a:pt x="303" y="429"/>
                      <a:pt x="300" y="430"/>
                    </a:cubicBezTo>
                    <a:cubicBezTo>
                      <a:pt x="301" y="426"/>
                      <a:pt x="300" y="424"/>
                      <a:pt x="302" y="420"/>
                    </a:cubicBezTo>
                    <a:cubicBezTo>
                      <a:pt x="304" y="417"/>
                      <a:pt x="307" y="417"/>
                      <a:pt x="308" y="414"/>
                    </a:cubicBezTo>
                    <a:close/>
                    <a:moveTo>
                      <a:pt x="259" y="430"/>
                    </a:moveTo>
                    <a:cubicBezTo>
                      <a:pt x="259" y="431"/>
                      <a:pt x="259" y="431"/>
                      <a:pt x="259" y="432"/>
                    </a:cubicBezTo>
                    <a:cubicBezTo>
                      <a:pt x="258" y="432"/>
                      <a:pt x="257" y="431"/>
                      <a:pt x="256" y="431"/>
                    </a:cubicBezTo>
                    <a:cubicBezTo>
                      <a:pt x="255" y="431"/>
                      <a:pt x="254" y="432"/>
                      <a:pt x="253" y="432"/>
                    </a:cubicBezTo>
                    <a:cubicBezTo>
                      <a:pt x="252" y="432"/>
                      <a:pt x="252" y="432"/>
                      <a:pt x="251" y="431"/>
                    </a:cubicBezTo>
                    <a:cubicBezTo>
                      <a:pt x="252" y="428"/>
                      <a:pt x="254" y="428"/>
                      <a:pt x="256" y="425"/>
                    </a:cubicBezTo>
                    <a:cubicBezTo>
                      <a:pt x="257" y="427"/>
                      <a:pt x="259" y="428"/>
                      <a:pt x="259" y="43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20" name="Freeform 20"/>
              <p:cNvSpPr>
                <a:spLocks/>
              </p:cNvSpPr>
              <p:nvPr/>
            </p:nvSpPr>
            <p:spPr bwMode="auto">
              <a:xfrm>
                <a:off x="8256047" y="3010339"/>
                <a:ext cx="40039" cy="46046"/>
              </a:xfrm>
              <a:custGeom>
                <a:avLst/>
                <a:gdLst/>
                <a:ahLst/>
                <a:cxnLst>
                  <a:cxn ang="0">
                    <a:pos x="13" y="6"/>
                  </a:cxn>
                  <a:cxn ang="0">
                    <a:pos x="6" y="0"/>
                  </a:cxn>
                  <a:cxn ang="0">
                    <a:pos x="2" y="0"/>
                  </a:cxn>
                  <a:cxn ang="0">
                    <a:pos x="0" y="3"/>
                  </a:cxn>
                  <a:cxn ang="0">
                    <a:pos x="1" y="6"/>
                  </a:cxn>
                  <a:cxn ang="0">
                    <a:pos x="2" y="11"/>
                  </a:cxn>
                  <a:cxn ang="0">
                    <a:pos x="5" y="12"/>
                  </a:cxn>
                  <a:cxn ang="0">
                    <a:pos x="7" y="13"/>
                  </a:cxn>
                  <a:cxn ang="0">
                    <a:pos x="11" y="15"/>
                  </a:cxn>
                  <a:cxn ang="0">
                    <a:pos x="13" y="10"/>
                  </a:cxn>
                  <a:cxn ang="0">
                    <a:pos x="12" y="10"/>
                  </a:cxn>
                  <a:cxn ang="0">
                    <a:pos x="13" y="6"/>
                  </a:cxn>
                </a:cxnLst>
                <a:rect l="0" t="0" r="r" b="b"/>
                <a:pathLst>
                  <a:path w="13" h="15">
                    <a:moveTo>
                      <a:pt x="13" y="6"/>
                    </a:moveTo>
                    <a:cubicBezTo>
                      <a:pt x="11" y="4"/>
                      <a:pt x="9" y="0"/>
                      <a:pt x="6" y="0"/>
                    </a:cubicBezTo>
                    <a:cubicBezTo>
                      <a:pt x="5" y="0"/>
                      <a:pt x="3" y="0"/>
                      <a:pt x="2" y="0"/>
                    </a:cubicBezTo>
                    <a:cubicBezTo>
                      <a:pt x="1" y="0"/>
                      <a:pt x="0" y="2"/>
                      <a:pt x="0" y="3"/>
                    </a:cubicBezTo>
                    <a:cubicBezTo>
                      <a:pt x="1" y="4"/>
                      <a:pt x="1" y="4"/>
                      <a:pt x="1" y="6"/>
                    </a:cubicBezTo>
                    <a:cubicBezTo>
                      <a:pt x="2" y="8"/>
                      <a:pt x="1" y="9"/>
                      <a:pt x="2" y="11"/>
                    </a:cubicBezTo>
                    <a:cubicBezTo>
                      <a:pt x="3" y="12"/>
                      <a:pt x="3" y="12"/>
                      <a:pt x="5" y="12"/>
                    </a:cubicBezTo>
                    <a:cubicBezTo>
                      <a:pt x="5" y="12"/>
                      <a:pt x="7" y="12"/>
                      <a:pt x="7" y="13"/>
                    </a:cubicBezTo>
                    <a:cubicBezTo>
                      <a:pt x="8" y="13"/>
                      <a:pt x="10" y="15"/>
                      <a:pt x="11" y="15"/>
                    </a:cubicBezTo>
                    <a:cubicBezTo>
                      <a:pt x="12" y="14"/>
                      <a:pt x="12" y="11"/>
                      <a:pt x="13" y="10"/>
                    </a:cubicBezTo>
                    <a:cubicBezTo>
                      <a:pt x="12" y="10"/>
                      <a:pt x="12" y="10"/>
                      <a:pt x="12" y="10"/>
                    </a:cubicBezTo>
                    <a:lnTo>
                      <a:pt x="13" y="6"/>
                    </a:ln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grpSp>
      </p:grpSp>
      <p:sp>
        <p:nvSpPr>
          <p:cNvPr id="80"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81" name="Rectangle 80"/>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2" name="Rectangle 81"/>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3" name="Freeform 82"/>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4" name="Rounded Rectangle 83"/>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85" name="Freeform 84"/>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86" name="Rounded Rectangle 85"/>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93" name="Rectangle 92"/>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94" name="Oval 93"/>
          <p:cNvSpPr/>
          <p:nvPr/>
        </p:nvSpPr>
        <p:spPr bwMode="auto">
          <a:xfrm>
            <a:off x="394987" y="2171321"/>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95" name="Oval 94"/>
          <p:cNvSpPr/>
          <p:nvPr/>
        </p:nvSpPr>
        <p:spPr bwMode="auto">
          <a:xfrm>
            <a:off x="2342249" y="2642116"/>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96" name="Oval 95"/>
          <p:cNvSpPr/>
          <p:nvPr/>
        </p:nvSpPr>
        <p:spPr bwMode="auto">
          <a:xfrm>
            <a:off x="1531456" y="3441801"/>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97" name="Oval 96"/>
          <p:cNvSpPr/>
          <p:nvPr/>
        </p:nvSpPr>
        <p:spPr bwMode="auto">
          <a:xfrm>
            <a:off x="3894026" y="2219017"/>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2069010426"/>
      </p:ext>
    </p:extLst>
  </p:cSld>
  <p:clrMapOvr>
    <a:masterClrMapping/>
  </p:clrMapOvr>
  <p:transition spd="slow">
    <p:push dir="u"/>
  </p:transition>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North Korea Map</a:t>
            </a:r>
            <a:endParaRPr lang="en-US" dirty="0"/>
          </a:p>
        </p:txBody>
      </p:sp>
      <p:grpSp>
        <p:nvGrpSpPr>
          <p:cNvPr id="4" name="Group 3"/>
          <p:cNvGrpSpPr/>
          <p:nvPr/>
        </p:nvGrpSpPr>
        <p:grpSpPr>
          <a:xfrm>
            <a:off x="481979" y="1139551"/>
            <a:ext cx="3469200" cy="3739694"/>
            <a:chOff x="3290888" y="1190625"/>
            <a:chExt cx="2565400" cy="2765425"/>
          </a:xfrm>
        </p:grpSpPr>
        <p:sp>
          <p:nvSpPr>
            <p:cNvPr id="5" name="Freeform 5"/>
            <p:cNvSpPr>
              <a:spLocks noEditPoints="1"/>
            </p:cNvSpPr>
            <p:nvPr/>
          </p:nvSpPr>
          <p:spPr bwMode="auto">
            <a:xfrm>
              <a:off x="3476626" y="3435350"/>
              <a:ext cx="711200" cy="520700"/>
            </a:xfrm>
            <a:custGeom>
              <a:avLst/>
              <a:gdLst/>
              <a:ahLst/>
              <a:cxnLst>
                <a:cxn ang="0">
                  <a:pos x="484" y="360"/>
                </a:cxn>
                <a:cxn ang="0">
                  <a:pos x="445" y="348"/>
                </a:cxn>
                <a:cxn ang="0">
                  <a:pos x="398" y="337"/>
                </a:cxn>
                <a:cxn ang="0">
                  <a:pos x="345" y="284"/>
                </a:cxn>
                <a:cxn ang="0">
                  <a:pos x="314" y="298"/>
                </a:cxn>
                <a:cxn ang="0">
                  <a:pos x="317" y="318"/>
                </a:cxn>
                <a:cxn ang="0">
                  <a:pos x="308" y="382"/>
                </a:cxn>
                <a:cxn ang="0">
                  <a:pos x="274" y="382"/>
                </a:cxn>
                <a:cxn ang="0">
                  <a:pos x="223" y="411"/>
                </a:cxn>
                <a:cxn ang="0">
                  <a:pos x="240" y="379"/>
                </a:cxn>
                <a:cxn ang="0">
                  <a:pos x="265" y="359"/>
                </a:cxn>
                <a:cxn ang="0">
                  <a:pos x="271" y="344"/>
                </a:cxn>
                <a:cxn ang="0">
                  <a:pos x="260" y="322"/>
                </a:cxn>
                <a:cxn ang="0">
                  <a:pos x="238" y="333"/>
                </a:cxn>
                <a:cxn ang="0">
                  <a:pos x="234" y="340"/>
                </a:cxn>
                <a:cxn ang="0">
                  <a:pos x="212" y="355"/>
                </a:cxn>
                <a:cxn ang="0">
                  <a:pos x="191" y="357"/>
                </a:cxn>
                <a:cxn ang="0">
                  <a:pos x="192" y="314"/>
                </a:cxn>
                <a:cxn ang="0">
                  <a:pos x="125" y="327"/>
                </a:cxn>
                <a:cxn ang="0">
                  <a:pos x="167" y="302"/>
                </a:cxn>
                <a:cxn ang="0">
                  <a:pos x="196" y="261"/>
                </a:cxn>
                <a:cxn ang="0">
                  <a:pos x="77" y="237"/>
                </a:cxn>
                <a:cxn ang="0">
                  <a:pos x="75" y="193"/>
                </a:cxn>
                <a:cxn ang="0">
                  <a:pos x="75" y="185"/>
                </a:cxn>
                <a:cxn ang="0">
                  <a:pos x="107" y="109"/>
                </a:cxn>
                <a:cxn ang="0">
                  <a:pos x="131" y="56"/>
                </a:cxn>
                <a:cxn ang="0">
                  <a:pos x="159" y="49"/>
                </a:cxn>
                <a:cxn ang="0">
                  <a:pos x="184" y="23"/>
                </a:cxn>
                <a:cxn ang="0">
                  <a:pos x="224" y="13"/>
                </a:cxn>
                <a:cxn ang="0">
                  <a:pos x="281" y="13"/>
                </a:cxn>
                <a:cxn ang="0">
                  <a:pos x="326" y="48"/>
                </a:cxn>
                <a:cxn ang="0">
                  <a:pos x="338" y="103"/>
                </a:cxn>
                <a:cxn ang="0">
                  <a:pos x="387" y="163"/>
                </a:cxn>
                <a:cxn ang="0">
                  <a:pos x="471" y="207"/>
                </a:cxn>
                <a:cxn ang="0">
                  <a:pos x="570" y="230"/>
                </a:cxn>
                <a:cxn ang="0">
                  <a:pos x="564" y="274"/>
                </a:cxn>
                <a:cxn ang="0">
                  <a:pos x="404" y="377"/>
                </a:cxn>
                <a:cxn ang="0">
                  <a:pos x="407" y="378"/>
                </a:cxn>
                <a:cxn ang="0">
                  <a:pos x="359" y="368"/>
                </a:cxn>
                <a:cxn ang="0">
                  <a:pos x="234" y="350"/>
                </a:cxn>
                <a:cxn ang="0">
                  <a:pos x="237" y="353"/>
                </a:cxn>
                <a:cxn ang="0">
                  <a:pos x="226" y="366"/>
                </a:cxn>
                <a:cxn ang="0">
                  <a:pos x="233" y="362"/>
                </a:cxn>
                <a:cxn ang="0">
                  <a:pos x="205" y="388"/>
                </a:cxn>
                <a:cxn ang="0">
                  <a:pos x="200" y="405"/>
                </a:cxn>
                <a:cxn ang="0">
                  <a:pos x="166" y="364"/>
                </a:cxn>
                <a:cxn ang="0">
                  <a:pos x="174" y="366"/>
                </a:cxn>
                <a:cxn ang="0">
                  <a:pos x="127" y="353"/>
                </a:cxn>
                <a:cxn ang="0">
                  <a:pos x="114" y="364"/>
                </a:cxn>
                <a:cxn ang="0">
                  <a:pos x="132" y="357"/>
                </a:cxn>
                <a:cxn ang="0">
                  <a:pos x="41" y="77"/>
                </a:cxn>
                <a:cxn ang="0">
                  <a:pos x="121" y="30"/>
                </a:cxn>
                <a:cxn ang="0">
                  <a:pos x="112" y="24"/>
                </a:cxn>
              </a:cxnLst>
              <a:rect l="0" t="0" r="r" b="b"/>
              <a:pathLst>
                <a:path w="576" h="421">
                  <a:moveTo>
                    <a:pt x="567" y="325"/>
                  </a:moveTo>
                  <a:cubicBezTo>
                    <a:pt x="565" y="324"/>
                    <a:pt x="561" y="332"/>
                    <a:pt x="559" y="332"/>
                  </a:cubicBezTo>
                  <a:cubicBezTo>
                    <a:pt x="556" y="333"/>
                    <a:pt x="553" y="333"/>
                    <a:pt x="550" y="334"/>
                  </a:cubicBezTo>
                  <a:cubicBezTo>
                    <a:pt x="539" y="336"/>
                    <a:pt x="531" y="347"/>
                    <a:pt x="520" y="348"/>
                  </a:cubicBezTo>
                  <a:cubicBezTo>
                    <a:pt x="514" y="349"/>
                    <a:pt x="506" y="341"/>
                    <a:pt x="503" y="342"/>
                  </a:cubicBezTo>
                  <a:cubicBezTo>
                    <a:pt x="501" y="351"/>
                    <a:pt x="481" y="350"/>
                    <a:pt x="484" y="360"/>
                  </a:cubicBezTo>
                  <a:cubicBezTo>
                    <a:pt x="485" y="364"/>
                    <a:pt x="492" y="389"/>
                    <a:pt x="486" y="391"/>
                  </a:cubicBezTo>
                  <a:cubicBezTo>
                    <a:pt x="481" y="393"/>
                    <a:pt x="468" y="389"/>
                    <a:pt x="465" y="385"/>
                  </a:cubicBezTo>
                  <a:cubicBezTo>
                    <a:pt x="462" y="382"/>
                    <a:pt x="468" y="377"/>
                    <a:pt x="466" y="374"/>
                  </a:cubicBezTo>
                  <a:cubicBezTo>
                    <a:pt x="464" y="370"/>
                    <a:pt x="457" y="369"/>
                    <a:pt x="455" y="364"/>
                  </a:cubicBezTo>
                  <a:cubicBezTo>
                    <a:pt x="453" y="361"/>
                    <a:pt x="454" y="349"/>
                    <a:pt x="454" y="345"/>
                  </a:cubicBezTo>
                  <a:cubicBezTo>
                    <a:pt x="454" y="333"/>
                    <a:pt x="447" y="344"/>
                    <a:pt x="445" y="348"/>
                  </a:cubicBezTo>
                  <a:cubicBezTo>
                    <a:pt x="442" y="348"/>
                    <a:pt x="441" y="347"/>
                    <a:pt x="438" y="346"/>
                  </a:cubicBezTo>
                  <a:cubicBezTo>
                    <a:pt x="438" y="342"/>
                    <a:pt x="428" y="327"/>
                    <a:pt x="424" y="335"/>
                  </a:cubicBezTo>
                  <a:cubicBezTo>
                    <a:pt x="422" y="338"/>
                    <a:pt x="428" y="355"/>
                    <a:pt x="427" y="355"/>
                  </a:cubicBezTo>
                  <a:cubicBezTo>
                    <a:pt x="422" y="355"/>
                    <a:pt x="416" y="351"/>
                    <a:pt x="413" y="351"/>
                  </a:cubicBezTo>
                  <a:cubicBezTo>
                    <a:pt x="409" y="351"/>
                    <a:pt x="406" y="354"/>
                    <a:pt x="402" y="353"/>
                  </a:cubicBezTo>
                  <a:cubicBezTo>
                    <a:pt x="402" y="349"/>
                    <a:pt x="399" y="342"/>
                    <a:pt x="398" y="337"/>
                  </a:cubicBezTo>
                  <a:cubicBezTo>
                    <a:pt x="396" y="330"/>
                    <a:pt x="390" y="331"/>
                    <a:pt x="388" y="323"/>
                  </a:cubicBezTo>
                  <a:cubicBezTo>
                    <a:pt x="388" y="321"/>
                    <a:pt x="382" y="317"/>
                    <a:pt x="381" y="314"/>
                  </a:cubicBezTo>
                  <a:cubicBezTo>
                    <a:pt x="380" y="313"/>
                    <a:pt x="382" y="310"/>
                    <a:pt x="380" y="309"/>
                  </a:cubicBezTo>
                  <a:cubicBezTo>
                    <a:pt x="376" y="309"/>
                    <a:pt x="373" y="312"/>
                    <a:pt x="370" y="308"/>
                  </a:cubicBezTo>
                  <a:cubicBezTo>
                    <a:pt x="365" y="300"/>
                    <a:pt x="376" y="293"/>
                    <a:pt x="368" y="291"/>
                  </a:cubicBezTo>
                  <a:cubicBezTo>
                    <a:pt x="362" y="289"/>
                    <a:pt x="348" y="276"/>
                    <a:pt x="345" y="284"/>
                  </a:cubicBezTo>
                  <a:cubicBezTo>
                    <a:pt x="342" y="291"/>
                    <a:pt x="343" y="292"/>
                    <a:pt x="335" y="289"/>
                  </a:cubicBezTo>
                  <a:cubicBezTo>
                    <a:pt x="333" y="288"/>
                    <a:pt x="337" y="278"/>
                    <a:pt x="329" y="278"/>
                  </a:cubicBezTo>
                  <a:cubicBezTo>
                    <a:pt x="319" y="278"/>
                    <a:pt x="318" y="272"/>
                    <a:pt x="310" y="274"/>
                  </a:cubicBezTo>
                  <a:cubicBezTo>
                    <a:pt x="306" y="276"/>
                    <a:pt x="308" y="269"/>
                    <a:pt x="301" y="273"/>
                  </a:cubicBezTo>
                  <a:cubicBezTo>
                    <a:pt x="298" y="274"/>
                    <a:pt x="293" y="276"/>
                    <a:pt x="299" y="280"/>
                  </a:cubicBezTo>
                  <a:cubicBezTo>
                    <a:pt x="305" y="284"/>
                    <a:pt x="308" y="295"/>
                    <a:pt x="314" y="298"/>
                  </a:cubicBezTo>
                  <a:cubicBezTo>
                    <a:pt x="327" y="303"/>
                    <a:pt x="338" y="283"/>
                    <a:pt x="331" y="302"/>
                  </a:cubicBezTo>
                  <a:cubicBezTo>
                    <a:pt x="329" y="306"/>
                    <a:pt x="341" y="301"/>
                    <a:pt x="342" y="301"/>
                  </a:cubicBezTo>
                  <a:cubicBezTo>
                    <a:pt x="344" y="302"/>
                    <a:pt x="338" y="311"/>
                    <a:pt x="337" y="313"/>
                  </a:cubicBezTo>
                  <a:cubicBezTo>
                    <a:pt x="332" y="321"/>
                    <a:pt x="348" y="316"/>
                    <a:pt x="349" y="316"/>
                  </a:cubicBezTo>
                  <a:cubicBezTo>
                    <a:pt x="351" y="329"/>
                    <a:pt x="322" y="338"/>
                    <a:pt x="318" y="318"/>
                  </a:cubicBezTo>
                  <a:cubicBezTo>
                    <a:pt x="317" y="318"/>
                    <a:pt x="317" y="318"/>
                    <a:pt x="317" y="318"/>
                  </a:cubicBezTo>
                  <a:cubicBezTo>
                    <a:pt x="315" y="326"/>
                    <a:pt x="319" y="325"/>
                    <a:pt x="319" y="333"/>
                  </a:cubicBezTo>
                  <a:cubicBezTo>
                    <a:pt x="324" y="334"/>
                    <a:pt x="317" y="345"/>
                    <a:pt x="316" y="346"/>
                  </a:cubicBezTo>
                  <a:cubicBezTo>
                    <a:pt x="306" y="354"/>
                    <a:pt x="329" y="359"/>
                    <a:pt x="313" y="362"/>
                  </a:cubicBezTo>
                  <a:cubicBezTo>
                    <a:pt x="310" y="363"/>
                    <a:pt x="306" y="362"/>
                    <a:pt x="307" y="367"/>
                  </a:cubicBezTo>
                  <a:cubicBezTo>
                    <a:pt x="308" y="370"/>
                    <a:pt x="313" y="372"/>
                    <a:pt x="312" y="373"/>
                  </a:cubicBezTo>
                  <a:cubicBezTo>
                    <a:pt x="307" y="377"/>
                    <a:pt x="318" y="382"/>
                    <a:pt x="308" y="382"/>
                  </a:cubicBezTo>
                  <a:cubicBezTo>
                    <a:pt x="306" y="383"/>
                    <a:pt x="288" y="382"/>
                    <a:pt x="297" y="378"/>
                  </a:cubicBezTo>
                  <a:cubicBezTo>
                    <a:pt x="303" y="375"/>
                    <a:pt x="297" y="375"/>
                    <a:pt x="295" y="374"/>
                  </a:cubicBezTo>
                  <a:cubicBezTo>
                    <a:pt x="290" y="372"/>
                    <a:pt x="291" y="377"/>
                    <a:pt x="291" y="381"/>
                  </a:cubicBezTo>
                  <a:cubicBezTo>
                    <a:pt x="291" y="383"/>
                    <a:pt x="282" y="378"/>
                    <a:pt x="281" y="377"/>
                  </a:cubicBezTo>
                  <a:cubicBezTo>
                    <a:pt x="281" y="375"/>
                    <a:pt x="280" y="369"/>
                    <a:pt x="279" y="369"/>
                  </a:cubicBezTo>
                  <a:cubicBezTo>
                    <a:pt x="274" y="369"/>
                    <a:pt x="275" y="379"/>
                    <a:pt x="274" y="382"/>
                  </a:cubicBezTo>
                  <a:cubicBezTo>
                    <a:pt x="273" y="385"/>
                    <a:pt x="269" y="387"/>
                    <a:pt x="269" y="391"/>
                  </a:cubicBezTo>
                  <a:cubicBezTo>
                    <a:pt x="266" y="402"/>
                    <a:pt x="257" y="397"/>
                    <a:pt x="249" y="395"/>
                  </a:cubicBezTo>
                  <a:cubicBezTo>
                    <a:pt x="245" y="394"/>
                    <a:pt x="245" y="400"/>
                    <a:pt x="239" y="399"/>
                  </a:cubicBezTo>
                  <a:cubicBezTo>
                    <a:pt x="236" y="398"/>
                    <a:pt x="231" y="404"/>
                    <a:pt x="230" y="407"/>
                  </a:cubicBezTo>
                  <a:cubicBezTo>
                    <a:pt x="229" y="409"/>
                    <a:pt x="227" y="421"/>
                    <a:pt x="225" y="418"/>
                  </a:cubicBezTo>
                  <a:cubicBezTo>
                    <a:pt x="224" y="416"/>
                    <a:pt x="225" y="413"/>
                    <a:pt x="223" y="411"/>
                  </a:cubicBezTo>
                  <a:cubicBezTo>
                    <a:pt x="214" y="405"/>
                    <a:pt x="217" y="407"/>
                    <a:pt x="220" y="399"/>
                  </a:cubicBezTo>
                  <a:cubicBezTo>
                    <a:pt x="221" y="396"/>
                    <a:pt x="224" y="391"/>
                    <a:pt x="226" y="389"/>
                  </a:cubicBezTo>
                  <a:cubicBezTo>
                    <a:pt x="228" y="388"/>
                    <a:pt x="227" y="385"/>
                    <a:pt x="227" y="385"/>
                  </a:cubicBezTo>
                  <a:cubicBezTo>
                    <a:pt x="230" y="385"/>
                    <a:pt x="240" y="389"/>
                    <a:pt x="242" y="384"/>
                  </a:cubicBezTo>
                  <a:cubicBezTo>
                    <a:pt x="244" y="378"/>
                    <a:pt x="254" y="386"/>
                    <a:pt x="254" y="373"/>
                  </a:cubicBezTo>
                  <a:cubicBezTo>
                    <a:pt x="251" y="374"/>
                    <a:pt x="242" y="382"/>
                    <a:pt x="240" y="379"/>
                  </a:cubicBezTo>
                  <a:cubicBezTo>
                    <a:pt x="237" y="375"/>
                    <a:pt x="225" y="376"/>
                    <a:pt x="232" y="372"/>
                  </a:cubicBezTo>
                  <a:cubicBezTo>
                    <a:pt x="235" y="371"/>
                    <a:pt x="237" y="370"/>
                    <a:pt x="240" y="372"/>
                  </a:cubicBezTo>
                  <a:cubicBezTo>
                    <a:pt x="245" y="376"/>
                    <a:pt x="242" y="365"/>
                    <a:pt x="242" y="364"/>
                  </a:cubicBezTo>
                  <a:cubicBezTo>
                    <a:pt x="242" y="362"/>
                    <a:pt x="246" y="365"/>
                    <a:pt x="247" y="361"/>
                  </a:cubicBezTo>
                  <a:cubicBezTo>
                    <a:pt x="249" y="360"/>
                    <a:pt x="256" y="356"/>
                    <a:pt x="258" y="356"/>
                  </a:cubicBezTo>
                  <a:cubicBezTo>
                    <a:pt x="261" y="356"/>
                    <a:pt x="262" y="359"/>
                    <a:pt x="265" y="359"/>
                  </a:cubicBezTo>
                  <a:cubicBezTo>
                    <a:pt x="266" y="359"/>
                    <a:pt x="270" y="358"/>
                    <a:pt x="270" y="359"/>
                  </a:cubicBezTo>
                  <a:cubicBezTo>
                    <a:pt x="272" y="362"/>
                    <a:pt x="272" y="364"/>
                    <a:pt x="276" y="362"/>
                  </a:cubicBezTo>
                  <a:cubicBezTo>
                    <a:pt x="278" y="361"/>
                    <a:pt x="282" y="355"/>
                    <a:pt x="282" y="354"/>
                  </a:cubicBezTo>
                  <a:cubicBezTo>
                    <a:pt x="280" y="354"/>
                    <a:pt x="276" y="357"/>
                    <a:pt x="274" y="358"/>
                  </a:cubicBezTo>
                  <a:cubicBezTo>
                    <a:pt x="271" y="358"/>
                    <a:pt x="272" y="355"/>
                    <a:pt x="270" y="354"/>
                  </a:cubicBezTo>
                  <a:cubicBezTo>
                    <a:pt x="264" y="348"/>
                    <a:pt x="266" y="349"/>
                    <a:pt x="271" y="344"/>
                  </a:cubicBezTo>
                  <a:cubicBezTo>
                    <a:pt x="276" y="341"/>
                    <a:pt x="262" y="341"/>
                    <a:pt x="262" y="341"/>
                  </a:cubicBezTo>
                  <a:cubicBezTo>
                    <a:pt x="260" y="341"/>
                    <a:pt x="266" y="338"/>
                    <a:pt x="266" y="338"/>
                  </a:cubicBezTo>
                  <a:cubicBezTo>
                    <a:pt x="269" y="338"/>
                    <a:pt x="280" y="335"/>
                    <a:pt x="280" y="332"/>
                  </a:cubicBezTo>
                  <a:cubicBezTo>
                    <a:pt x="280" y="330"/>
                    <a:pt x="273" y="330"/>
                    <a:pt x="272" y="330"/>
                  </a:cubicBezTo>
                  <a:cubicBezTo>
                    <a:pt x="267" y="330"/>
                    <a:pt x="267" y="327"/>
                    <a:pt x="264" y="331"/>
                  </a:cubicBezTo>
                  <a:cubicBezTo>
                    <a:pt x="259" y="335"/>
                    <a:pt x="260" y="324"/>
                    <a:pt x="260" y="322"/>
                  </a:cubicBezTo>
                  <a:cubicBezTo>
                    <a:pt x="260" y="318"/>
                    <a:pt x="261" y="318"/>
                    <a:pt x="258" y="321"/>
                  </a:cubicBezTo>
                  <a:cubicBezTo>
                    <a:pt x="257" y="321"/>
                    <a:pt x="253" y="323"/>
                    <a:pt x="253" y="323"/>
                  </a:cubicBezTo>
                  <a:cubicBezTo>
                    <a:pt x="253" y="325"/>
                    <a:pt x="256" y="327"/>
                    <a:pt x="256" y="330"/>
                  </a:cubicBezTo>
                  <a:cubicBezTo>
                    <a:pt x="256" y="330"/>
                    <a:pt x="251" y="332"/>
                    <a:pt x="250" y="332"/>
                  </a:cubicBezTo>
                  <a:cubicBezTo>
                    <a:pt x="247" y="332"/>
                    <a:pt x="243" y="328"/>
                    <a:pt x="241" y="327"/>
                  </a:cubicBezTo>
                  <a:cubicBezTo>
                    <a:pt x="236" y="325"/>
                    <a:pt x="237" y="331"/>
                    <a:pt x="238" y="333"/>
                  </a:cubicBezTo>
                  <a:cubicBezTo>
                    <a:pt x="242" y="338"/>
                    <a:pt x="245" y="337"/>
                    <a:pt x="250" y="336"/>
                  </a:cubicBezTo>
                  <a:cubicBezTo>
                    <a:pt x="254" y="335"/>
                    <a:pt x="251" y="341"/>
                    <a:pt x="252" y="342"/>
                  </a:cubicBezTo>
                  <a:cubicBezTo>
                    <a:pt x="254" y="343"/>
                    <a:pt x="256" y="342"/>
                    <a:pt x="256" y="345"/>
                  </a:cubicBezTo>
                  <a:cubicBezTo>
                    <a:pt x="256" y="348"/>
                    <a:pt x="255" y="350"/>
                    <a:pt x="253" y="348"/>
                  </a:cubicBezTo>
                  <a:cubicBezTo>
                    <a:pt x="250" y="346"/>
                    <a:pt x="251" y="344"/>
                    <a:pt x="247" y="343"/>
                  </a:cubicBezTo>
                  <a:cubicBezTo>
                    <a:pt x="242" y="342"/>
                    <a:pt x="236" y="347"/>
                    <a:pt x="234" y="340"/>
                  </a:cubicBezTo>
                  <a:cubicBezTo>
                    <a:pt x="233" y="340"/>
                    <a:pt x="229" y="342"/>
                    <a:pt x="227" y="343"/>
                  </a:cubicBezTo>
                  <a:cubicBezTo>
                    <a:pt x="224" y="344"/>
                    <a:pt x="231" y="345"/>
                    <a:pt x="231" y="345"/>
                  </a:cubicBezTo>
                  <a:cubicBezTo>
                    <a:pt x="236" y="346"/>
                    <a:pt x="231" y="348"/>
                    <a:pt x="230" y="351"/>
                  </a:cubicBezTo>
                  <a:cubicBezTo>
                    <a:pt x="229" y="355"/>
                    <a:pt x="229" y="357"/>
                    <a:pt x="225" y="358"/>
                  </a:cubicBezTo>
                  <a:cubicBezTo>
                    <a:pt x="221" y="360"/>
                    <a:pt x="218" y="362"/>
                    <a:pt x="216" y="365"/>
                  </a:cubicBezTo>
                  <a:cubicBezTo>
                    <a:pt x="211" y="372"/>
                    <a:pt x="212" y="357"/>
                    <a:pt x="212" y="355"/>
                  </a:cubicBezTo>
                  <a:cubicBezTo>
                    <a:pt x="210" y="355"/>
                    <a:pt x="209" y="357"/>
                    <a:pt x="207" y="358"/>
                  </a:cubicBezTo>
                  <a:cubicBezTo>
                    <a:pt x="206" y="359"/>
                    <a:pt x="203" y="358"/>
                    <a:pt x="202" y="358"/>
                  </a:cubicBezTo>
                  <a:cubicBezTo>
                    <a:pt x="201" y="361"/>
                    <a:pt x="206" y="364"/>
                    <a:pt x="207" y="366"/>
                  </a:cubicBezTo>
                  <a:cubicBezTo>
                    <a:pt x="209" y="370"/>
                    <a:pt x="198" y="361"/>
                    <a:pt x="195" y="361"/>
                  </a:cubicBezTo>
                  <a:cubicBezTo>
                    <a:pt x="193" y="361"/>
                    <a:pt x="190" y="364"/>
                    <a:pt x="189" y="363"/>
                  </a:cubicBezTo>
                  <a:cubicBezTo>
                    <a:pt x="189" y="362"/>
                    <a:pt x="190" y="358"/>
                    <a:pt x="191" y="357"/>
                  </a:cubicBezTo>
                  <a:cubicBezTo>
                    <a:pt x="192" y="356"/>
                    <a:pt x="194" y="356"/>
                    <a:pt x="196" y="355"/>
                  </a:cubicBezTo>
                  <a:cubicBezTo>
                    <a:pt x="199" y="353"/>
                    <a:pt x="200" y="352"/>
                    <a:pt x="202" y="349"/>
                  </a:cubicBezTo>
                  <a:cubicBezTo>
                    <a:pt x="209" y="339"/>
                    <a:pt x="212" y="343"/>
                    <a:pt x="212" y="332"/>
                  </a:cubicBezTo>
                  <a:cubicBezTo>
                    <a:pt x="213" y="324"/>
                    <a:pt x="198" y="331"/>
                    <a:pt x="194" y="326"/>
                  </a:cubicBezTo>
                  <a:cubicBezTo>
                    <a:pt x="191" y="322"/>
                    <a:pt x="197" y="315"/>
                    <a:pt x="196" y="314"/>
                  </a:cubicBezTo>
                  <a:cubicBezTo>
                    <a:pt x="195" y="313"/>
                    <a:pt x="192" y="312"/>
                    <a:pt x="192" y="314"/>
                  </a:cubicBezTo>
                  <a:cubicBezTo>
                    <a:pt x="192" y="316"/>
                    <a:pt x="192" y="319"/>
                    <a:pt x="192" y="321"/>
                  </a:cubicBezTo>
                  <a:cubicBezTo>
                    <a:pt x="191" y="324"/>
                    <a:pt x="189" y="324"/>
                    <a:pt x="189" y="329"/>
                  </a:cubicBezTo>
                  <a:cubicBezTo>
                    <a:pt x="191" y="336"/>
                    <a:pt x="168" y="342"/>
                    <a:pt x="164" y="339"/>
                  </a:cubicBezTo>
                  <a:cubicBezTo>
                    <a:pt x="161" y="337"/>
                    <a:pt x="159" y="341"/>
                    <a:pt x="156" y="341"/>
                  </a:cubicBezTo>
                  <a:cubicBezTo>
                    <a:pt x="152" y="342"/>
                    <a:pt x="143" y="337"/>
                    <a:pt x="141" y="333"/>
                  </a:cubicBezTo>
                  <a:cubicBezTo>
                    <a:pt x="135" y="324"/>
                    <a:pt x="134" y="330"/>
                    <a:pt x="125" y="327"/>
                  </a:cubicBezTo>
                  <a:cubicBezTo>
                    <a:pt x="116" y="323"/>
                    <a:pt x="123" y="311"/>
                    <a:pt x="116" y="313"/>
                  </a:cubicBezTo>
                  <a:cubicBezTo>
                    <a:pt x="112" y="315"/>
                    <a:pt x="108" y="319"/>
                    <a:pt x="111" y="310"/>
                  </a:cubicBezTo>
                  <a:cubicBezTo>
                    <a:pt x="112" y="307"/>
                    <a:pt x="113" y="304"/>
                    <a:pt x="117" y="304"/>
                  </a:cubicBezTo>
                  <a:cubicBezTo>
                    <a:pt x="122" y="304"/>
                    <a:pt x="137" y="295"/>
                    <a:pt x="138" y="296"/>
                  </a:cubicBezTo>
                  <a:cubicBezTo>
                    <a:pt x="145" y="301"/>
                    <a:pt x="139" y="303"/>
                    <a:pt x="150" y="303"/>
                  </a:cubicBezTo>
                  <a:cubicBezTo>
                    <a:pt x="154" y="303"/>
                    <a:pt x="164" y="305"/>
                    <a:pt x="167" y="302"/>
                  </a:cubicBezTo>
                  <a:cubicBezTo>
                    <a:pt x="171" y="296"/>
                    <a:pt x="172" y="294"/>
                    <a:pt x="164" y="296"/>
                  </a:cubicBezTo>
                  <a:cubicBezTo>
                    <a:pt x="153" y="299"/>
                    <a:pt x="153" y="280"/>
                    <a:pt x="152" y="271"/>
                  </a:cubicBezTo>
                  <a:cubicBezTo>
                    <a:pt x="151" y="268"/>
                    <a:pt x="179" y="258"/>
                    <a:pt x="185" y="273"/>
                  </a:cubicBezTo>
                  <a:cubicBezTo>
                    <a:pt x="186" y="277"/>
                    <a:pt x="183" y="276"/>
                    <a:pt x="190" y="278"/>
                  </a:cubicBezTo>
                  <a:cubicBezTo>
                    <a:pt x="194" y="280"/>
                    <a:pt x="192" y="274"/>
                    <a:pt x="191" y="272"/>
                  </a:cubicBezTo>
                  <a:cubicBezTo>
                    <a:pt x="190" y="266"/>
                    <a:pt x="193" y="265"/>
                    <a:pt x="196" y="261"/>
                  </a:cubicBezTo>
                  <a:cubicBezTo>
                    <a:pt x="203" y="249"/>
                    <a:pt x="187" y="254"/>
                    <a:pt x="179" y="252"/>
                  </a:cubicBezTo>
                  <a:cubicBezTo>
                    <a:pt x="168" y="249"/>
                    <a:pt x="157" y="250"/>
                    <a:pt x="147" y="254"/>
                  </a:cubicBezTo>
                  <a:cubicBezTo>
                    <a:pt x="140" y="256"/>
                    <a:pt x="133" y="263"/>
                    <a:pt x="126" y="257"/>
                  </a:cubicBezTo>
                  <a:cubicBezTo>
                    <a:pt x="123" y="254"/>
                    <a:pt x="121" y="264"/>
                    <a:pt x="119" y="262"/>
                  </a:cubicBezTo>
                  <a:cubicBezTo>
                    <a:pt x="110" y="254"/>
                    <a:pt x="110" y="254"/>
                    <a:pt x="110" y="254"/>
                  </a:cubicBezTo>
                  <a:cubicBezTo>
                    <a:pt x="106" y="250"/>
                    <a:pt x="80" y="233"/>
                    <a:pt x="77" y="237"/>
                  </a:cubicBezTo>
                  <a:cubicBezTo>
                    <a:pt x="64" y="254"/>
                    <a:pt x="34" y="246"/>
                    <a:pt x="17" y="241"/>
                  </a:cubicBezTo>
                  <a:cubicBezTo>
                    <a:pt x="3" y="236"/>
                    <a:pt x="0" y="232"/>
                    <a:pt x="16" y="232"/>
                  </a:cubicBezTo>
                  <a:cubicBezTo>
                    <a:pt x="25" y="232"/>
                    <a:pt x="39" y="230"/>
                    <a:pt x="42" y="220"/>
                  </a:cubicBezTo>
                  <a:cubicBezTo>
                    <a:pt x="46" y="209"/>
                    <a:pt x="45" y="218"/>
                    <a:pt x="52" y="218"/>
                  </a:cubicBezTo>
                  <a:cubicBezTo>
                    <a:pt x="58" y="218"/>
                    <a:pt x="59" y="213"/>
                    <a:pt x="57" y="210"/>
                  </a:cubicBezTo>
                  <a:cubicBezTo>
                    <a:pt x="60" y="207"/>
                    <a:pt x="74" y="190"/>
                    <a:pt x="75" y="193"/>
                  </a:cubicBezTo>
                  <a:cubicBezTo>
                    <a:pt x="77" y="201"/>
                    <a:pt x="85" y="200"/>
                    <a:pt x="92" y="202"/>
                  </a:cubicBezTo>
                  <a:cubicBezTo>
                    <a:pt x="92" y="202"/>
                    <a:pt x="87" y="215"/>
                    <a:pt x="93" y="209"/>
                  </a:cubicBezTo>
                  <a:cubicBezTo>
                    <a:pt x="95" y="207"/>
                    <a:pt x="97" y="204"/>
                    <a:pt x="99" y="203"/>
                  </a:cubicBezTo>
                  <a:cubicBezTo>
                    <a:pt x="101" y="195"/>
                    <a:pt x="104" y="200"/>
                    <a:pt x="110" y="196"/>
                  </a:cubicBezTo>
                  <a:cubicBezTo>
                    <a:pt x="113" y="195"/>
                    <a:pt x="102" y="195"/>
                    <a:pt x="99" y="196"/>
                  </a:cubicBezTo>
                  <a:cubicBezTo>
                    <a:pt x="79" y="203"/>
                    <a:pt x="85" y="193"/>
                    <a:pt x="75" y="185"/>
                  </a:cubicBezTo>
                  <a:cubicBezTo>
                    <a:pt x="72" y="179"/>
                    <a:pt x="75" y="170"/>
                    <a:pt x="76" y="164"/>
                  </a:cubicBezTo>
                  <a:cubicBezTo>
                    <a:pt x="77" y="156"/>
                    <a:pt x="65" y="152"/>
                    <a:pt x="71" y="147"/>
                  </a:cubicBezTo>
                  <a:cubicBezTo>
                    <a:pt x="75" y="144"/>
                    <a:pt x="77" y="141"/>
                    <a:pt x="80" y="138"/>
                  </a:cubicBezTo>
                  <a:cubicBezTo>
                    <a:pt x="83" y="134"/>
                    <a:pt x="89" y="125"/>
                    <a:pt x="91" y="120"/>
                  </a:cubicBezTo>
                  <a:cubicBezTo>
                    <a:pt x="92" y="117"/>
                    <a:pt x="102" y="98"/>
                    <a:pt x="103" y="103"/>
                  </a:cubicBezTo>
                  <a:cubicBezTo>
                    <a:pt x="104" y="105"/>
                    <a:pt x="107" y="114"/>
                    <a:pt x="107" y="109"/>
                  </a:cubicBezTo>
                  <a:cubicBezTo>
                    <a:pt x="107" y="102"/>
                    <a:pt x="105" y="103"/>
                    <a:pt x="112" y="97"/>
                  </a:cubicBezTo>
                  <a:cubicBezTo>
                    <a:pt x="122" y="91"/>
                    <a:pt x="125" y="76"/>
                    <a:pt x="113" y="72"/>
                  </a:cubicBezTo>
                  <a:cubicBezTo>
                    <a:pt x="113" y="64"/>
                    <a:pt x="121" y="59"/>
                    <a:pt x="109" y="52"/>
                  </a:cubicBezTo>
                  <a:cubicBezTo>
                    <a:pt x="100" y="48"/>
                    <a:pt x="117" y="48"/>
                    <a:pt x="119" y="50"/>
                  </a:cubicBezTo>
                  <a:cubicBezTo>
                    <a:pt x="125" y="53"/>
                    <a:pt x="123" y="50"/>
                    <a:pt x="129" y="50"/>
                  </a:cubicBezTo>
                  <a:cubicBezTo>
                    <a:pt x="129" y="52"/>
                    <a:pt x="131" y="54"/>
                    <a:pt x="131" y="56"/>
                  </a:cubicBezTo>
                  <a:cubicBezTo>
                    <a:pt x="131" y="58"/>
                    <a:pt x="127" y="60"/>
                    <a:pt x="130" y="61"/>
                  </a:cubicBezTo>
                  <a:cubicBezTo>
                    <a:pt x="133" y="63"/>
                    <a:pt x="139" y="67"/>
                    <a:pt x="142" y="66"/>
                  </a:cubicBezTo>
                  <a:cubicBezTo>
                    <a:pt x="142" y="66"/>
                    <a:pt x="142" y="65"/>
                    <a:pt x="142" y="65"/>
                  </a:cubicBezTo>
                  <a:cubicBezTo>
                    <a:pt x="142" y="62"/>
                    <a:pt x="145" y="60"/>
                    <a:pt x="143" y="56"/>
                  </a:cubicBezTo>
                  <a:cubicBezTo>
                    <a:pt x="141" y="50"/>
                    <a:pt x="149" y="55"/>
                    <a:pt x="151" y="55"/>
                  </a:cubicBezTo>
                  <a:cubicBezTo>
                    <a:pt x="154" y="55"/>
                    <a:pt x="165" y="56"/>
                    <a:pt x="159" y="49"/>
                  </a:cubicBezTo>
                  <a:cubicBezTo>
                    <a:pt x="156" y="47"/>
                    <a:pt x="159" y="43"/>
                    <a:pt x="157" y="39"/>
                  </a:cubicBezTo>
                  <a:cubicBezTo>
                    <a:pt x="155" y="34"/>
                    <a:pt x="151" y="25"/>
                    <a:pt x="151" y="19"/>
                  </a:cubicBezTo>
                  <a:cubicBezTo>
                    <a:pt x="154" y="18"/>
                    <a:pt x="157" y="14"/>
                    <a:pt x="158" y="21"/>
                  </a:cubicBezTo>
                  <a:cubicBezTo>
                    <a:pt x="162" y="22"/>
                    <a:pt x="165" y="36"/>
                    <a:pt x="170" y="34"/>
                  </a:cubicBezTo>
                  <a:cubicBezTo>
                    <a:pt x="175" y="32"/>
                    <a:pt x="169" y="14"/>
                    <a:pt x="175" y="19"/>
                  </a:cubicBezTo>
                  <a:cubicBezTo>
                    <a:pt x="177" y="20"/>
                    <a:pt x="181" y="24"/>
                    <a:pt x="184" y="23"/>
                  </a:cubicBezTo>
                  <a:cubicBezTo>
                    <a:pt x="202" y="17"/>
                    <a:pt x="202" y="17"/>
                    <a:pt x="202" y="17"/>
                  </a:cubicBezTo>
                  <a:cubicBezTo>
                    <a:pt x="202" y="17"/>
                    <a:pt x="202" y="19"/>
                    <a:pt x="202" y="19"/>
                  </a:cubicBezTo>
                  <a:cubicBezTo>
                    <a:pt x="203" y="20"/>
                    <a:pt x="203" y="20"/>
                    <a:pt x="203" y="20"/>
                  </a:cubicBezTo>
                  <a:cubicBezTo>
                    <a:pt x="209" y="22"/>
                    <a:pt x="210" y="25"/>
                    <a:pt x="212" y="31"/>
                  </a:cubicBezTo>
                  <a:cubicBezTo>
                    <a:pt x="213" y="39"/>
                    <a:pt x="216" y="23"/>
                    <a:pt x="217" y="23"/>
                  </a:cubicBezTo>
                  <a:cubicBezTo>
                    <a:pt x="220" y="15"/>
                    <a:pt x="217" y="18"/>
                    <a:pt x="224" y="13"/>
                  </a:cubicBezTo>
                  <a:cubicBezTo>
                    <a:pt x="229" y="12"/>
                    <a:pt x="230" y="7"/>
                    <a:pt x="234" y="7"/>
                  </a:cubicBezTo>
                  <a:cubicBezTo>
                    <a:pt x="238" y="7"/>
                    <a:pt x="242" y="6"/>
                    <a:pt x="246" y="7"/>
                  </a:cubicBezTo>
                  <a:cubicBezTo>
                    <a:pt x="248" y="7"/>
                    <a:pt x="251" y="9"/>
                    <a:pt x="253" y="8"/>
                  </a:cubicBezTo>
                  <a:cubicBezTo>
                    <a:pt x="258" y="7"/>
                    <a:pt x="253" y="0"/>
                    <a:pt x="255" y="0"/>
                  </a:cubicBezTo>
                  <a:cubicBezTo>
                    <a:pt x="257" y="0"/>
                    <a:pt x="264" y="1"/>
                    <a:pt x="266" y="2"/>
                  </a:cubicBezTo>
                  <a:cubicBezTo>
                    <a:pt x="269" y="5"/>
                    <a:pt x="278" y="13"/>
                    <a:pt x="281" y="13"/>
                  </a:cubicBezTo>
                  <a:cubicBezTo>
                    <a:pt x="285" y="12"/>
                    <a:pt x="285" y="9"/>
                    <a:pt x="288" y="8"/>
                  </a:cubicBezTo>
                  <a:cubicBezTo>
                    <a:pt x="297" y="5"/>
                    <a:pt x="301" y="17"/>
                    <a:pt x="306" y="22"/>
                  </a:cubicBezTo>
                  <a:cubicBezTo>
                    <a:pt x="307" y="24"/>
                    <a:pt x="318" y="29"/>
                    <a:pt x="320" y="27"/>
                  </a:cubicBezTo>
                  <a:cubicBezTo>
                    <a:pt x="320" y="27"/>
                    <a:pt x="320" y="27"/>
                    <a:pt x="320" y="27"/>
                  </a:cubicBezTo>
                  <a:cubicBezTo>
                    <a:pt x="326" y="36"/>
                    <a:pt x="326" y="36"/>
                    <a:pt x="326" y="36"/>
                  </a:cubicBezTo>
                  <a:cubicBezTo>
                    <a:pt x="326" y="40"/>
                    <a:pt x="325" y="45"/>
                    <a:pt x="326" y="48"/>
                  </a:cubicBezTo>
                  <a:cubicBezTo>
                    <a:pt x="327" y="51"/>
                    <a:pt x="330" y="51"/>
                    <a:pt x="330" y="54"/>
                  </a:cubicBezTo>
                  <a:cubicBezTo>
                    <a:pt x="330" y="59"/>
                    <a:pt x="327" y="65"/>
                    <a:pt x="330" y="69"/>
                  </a:cubicBezTo>
                  <a:cubicBezTo>
                    <a:pt x="332" y="72"/>
                    <a:pt x="336" y="72"/>
                    <a:pt x="334" y="77"/>
                  </a:cubicBezTo>
                  <a:cubicBezTo>
                    <a:pt x="332" y="84"/>
                    <a:pt x="340" y="81"/>
                    <a:pt x="340" y="89"/>
                  </a:cubicBezTo>
                  <a:cubicBezTo>
                    <a:pt x="340" y="91"/>
                    <a:pt x="343" y="93"/>
                    <a:pt x="342" y="95"/>
                  </a:cubicBezTo>
                  <a:cubicBezTo>
                    <a:pt x="341" y="98"/>
                    <a:pt x="338" y="99"/>
                    <a:pt x="338" y="103"/>
                  </a:cubicBezTo>
                  <a:cubicBezTo>
                    <a:pt x="339" y="109"/>
                    <a:pt x="341" y="119"/>
                    <a:pt x="346" y="122"/>
                  </a:cubicBezTo>
                  <a:cubicBezTo>
                    <a:pt x="346" y="129"/>
                    <a:pt x="338" y="140"/>
                    <a:pt x="343" y="143"/>
                  </a:cubicBezTo>
                  <a:cubicBezTo>
                    <a:pt x="347" y="145"/>
                    <a:pt x="362" y="144"/>
                    <a:pt x="358" y="153"/>
                  </a:cubicBezTo>
                  <a:cubicBezTo>
                    <a:pt x="350" y="169"/>
                    <a:pt x="362" y="155"/>
                    <a:pt x="371" y="161"/>
                  </a:cubicBezTo>
                  <a:cubicBezTo>
                    <a:pt x="378" y="166"/>
                    <a:pt x="375" y="157"/>
                    <a:pt x="380" y="156"/>
                  </a:cubicBezTo>
                  <a:cubicBezTo>
                    <a:pt x="390" y="154"/>
                    <a:pt x="384" y="163"/>
                    <a:pt x="387" y="163"/>
                  </a:cubicBezTo>
                  <a:cubicBezTo>
                    <a:pt x="387" y="164"/>
                    <a:pt x="388" y="164"/>
                    <a:pt x="388" y="164"/>
                  </a:cubicBezTo>
                  <a:cubicBezTo>
                    <a:pt x="392" y="164"/>
                    <a:pt x="390" y="172"/>
                    <a:pt x="392" y="175"/>
                  </a:cubicBezTo>
                  <a:cubicBezTo>
                    <a:pt x="394" y="179"/>
                    <a:pt x="401" y="179"/>
                    <a:pt x="404" y="184"/>
                  </a:cubicBezTo>
                  <a:cubicBezTo>
                    <a:pt x="410" y="194"/>
                    <a:pt x="407" y="205"/>
                    <a:pt x="412" y="215"/>
                  </a:cubicBezTo>
                  <a:cubicBezTo>
                    <a:pt x="419" y="230"/>
                    <a:pt x="451" y="202"/>
                    <a:pt x="456" y="210"/>
                  </a:cubicBezTo>
                  <a:cubicBezTo>
                    <a:pt x="461" y="218"/>
                    <a:pt x="467" y="214"/>
                    <a:pt x="471" y="207"/>
                  </a:cubicBezTo>
                  <a:cubicBezTo>
                    <a:pt x="477" y="199"/>
                    <a:pt x="480" y="208"/>
                    <a:pt x="486" y="204"/>
                  </a:cubicBezTo>
                  <a:cubicBezTo>
                    <a:pt x="496" y="197"/>
                    <a:pt x="500" y="191"/>
                    <a:pt x="513" y="189"/>
                  </a:cubicBezTo>
                  <a:cubicBezTo>
                    <a:pt x="531" y="186"/>
                    <a:pt x="535" y="195"/>
                    <a:pt x="550" y="200"/>
                  </a:cubicBezTo>
                  <a:cubicBezTo>
                    <a:pt x="561" y="205"/>
                    <a:pt x="568" y="210"/>
                    <a:pt x="573" y="221"/>
                  </a:cubicBezTo>
                  <a:cubicBezTo>
                    <a:pt x="574" y="225"/>
                    <a:pt x="576" y="228"/>
                    <a:pt x="576" y="232"/>
                  </a:cubicBezTo>
                  <a:cubicBezTo>
                    <a:pt x="576" y="243"/>
                    <a:pt x="571" y="236"/>
                    <a:pt x="570" y="230"/>
                  </a:cubicBezTo>
                  <a:cubicBezTo>
                    <a:pt x="568" y="222"/>
                    <a:pt x="565" y="233"/>
                    <a:pt x="559" y="232"/>
                  </a:cubicBezTo>
                  <a:cubicBezTo>
                    <a:pt x="556" y="232"/>
                    <a:pt x="557" y="234"/>
                    <a:pt x="558" y="236"/>
                  </a:cubicBezTo>
                  <a:cubicBezTo>
                    <a:pt x="558" y="238"/>
                    <a:pt x="552" y="246"/>
                    <a:pt x="556" y="247"/>
                  </a:cubicBezTo>
                  <a:cubicBezTo>
                    <a:pt x="561" y="249"/>
                    <a:pt x="563" y="244"/>
                    <a:pt x="563" y="253"/>
                  </a:cubicBezTo>
                  <a:cubicBezTo>
                    <a:pt x="563" y="256"/>
                    <a:pt x="559" y="260"/>
                    <a:pt x="558" y="262"/>
                  </a:cubicBezTo>
                  <a:cubicBezTo>
                    <a:pt x="555" y="267"/>
                    <a:pt x="570" y="268"/>
                    <a:pt x="564" y="274"/>
                  </a:cubicBezTo>
                  <a:cubicBezTo>
                    <a:pt x="558" y="280"/>
                    <a:pt x="560" y="281"/>
                    <a:pt x="564" y="286"/>
                  </a:cubicBezTo>
                  <a:cubicBezTo>
                    <a:pt x="568" y="293"/>
                    <a:pt x="557" y="297"/>
                    <a:pt x="561" y="305"/>
                  </a:cubicBezTo>
                  <a:cubicBezTo>
                    <a:pt x="564" y="309"/>
                    <a:pt x="560" y="311"/>
                    <a:pt x="560" y="315"/>
                  </a:cubicBezTo>
                  <a:cubicBezTo>
                    <a:pt x="561" y="318"/>
                    <a:pt x="566" y="321"/>
                    <a:pt x="567" y="325"/>
                  </a:cubicBezTo>
                  <a:cubicBezTo>
                    <a:pt x="567" y="325"/>
                    <a:pt x="567" y="325"/>
                    <a:pt x="567" y="325"/>
                  </a:cubicBezTo>
                  <a:close/>
                  <a:moveTo>
                    <a:pt x="404" y="377"/>
                  </a:moveTo>
                  <a:cubicBezTo>
                    <a:pt x="404" y="377"/>
                    <a:pt x="403" y="377"/>
                    <a:pt x="403" y="377"/>
                  </a:cubicBezTo>
                  <a:cubicBezTo>
                    <a:pt x="402" y="378"/>
                    <a:pt x="401" y="378"/>
                    <a:pt x="400" y="378"/>
                  </a:cubicBezTo>
                  <a:cubicBezTo>
                    <a:pt x="399" y="379"/>
                    <a:pt x="397" y="380"/>
                    <a:pt x="397" y="381"/>
                  </a:cubicBezTo>
                  <a:cubicBezTo>
                    <a:pt x="397" y="382"/>
                    <a:pt x="399" y="382"/>
                    <a:pt x="400" y="381"/>
                  </a:cubicBezTo>
                  <a:cubicBezTo>
                    <a:pt x="401" y="381"/>
                    <a:pt x="401" y="381"/>
                    <a:pt x="402" y="381"/>
                  </a:cubicBezTo>
                  <a:cubicBezTo>
                    <a:pt x="404" y="381"/>
                    <a:pt x="406" y="379"/>
                    <a:pt x="407" y="378"/>
                  </a:cubicBezTo>
                  <a:cubicBezTo>
                    <a:pt x="409" y="377"/>
                    <a:pt x="407" y="377"/>
                    <a:pt x="406" y="376"/>
                  </a:cubicBezTo>
                  <a:cubicBezTo>
                    <a:pt x="404" y="377"/>
                    <a:pt x="404" y="377"/>
                    <a:pt x="404" y="377"/>
                  </a:cubicBezTo>
                  <a:close/>
                  <a:moveTo>
                    <a:pt x="362" y="365"/>
                  </a:moveTo>
                  <a:cubicBezTo>
                    <a:pt x="362" y="364"/>
                    <a:pt x="361" y="363"/>
                    <a:pt x="360" y="363"/>
                  </a:cubicBezTo>
                  <a:cubicBezTo>
                    <a:pt x="359" y="363"/>
                    <a:pt x="359" y="364"/>
                    <a:pt x="358" y="364"/>
                  </a:cubicBezTo>
                  <a:cubicBezTo>
                    <a:pt x="358" y="365"/>
                    <a:pt x="358" y="367"/>
                    <a:pt x="359" y="368"/>
                  </a:cubicBezTo>
                  <a:cubicBezTo>
                    <a:pt x="359" y="369"/>
                    <a:pt x="359" y="369"/>
                    <a:pt x="359" y="369"/>
                  </a:cubicBezTo>
                  <a:cubicBezTo>
                    <a:pt x="360" y="369"/>
                    <a:pt x="361" y="369"/>
                    <a:pt x="362" y="369"/>
                  </a:cubicBezTo>
                  <a:cubicBezTo>
                    <a:pt x="363" y="369"/>
                    <a:pt x="363" y="369"/>
                    <a:pt x="364" y="368"/>
                  </a:cubicBezTo>
                  <a:cubicBezTo>
                    <a:pt x="362" y="365"/>
                    <a:pt x="362" y="365"/>
                    <a:pt x="362" y="365"/>
                  </a:cubicBezTo>
                  <a:close/>
                  <a:moveTo>
                    <a:pt x="237" y="349"/>
                  </a:moveTo>
                  <a:cubicBezTo>
                    <a:pt x="236" y="349"/>
                    <a:pt x="235" y="349"/>
                    <a:pt x="234" y="350"/>
                  </a:cubicBezTo>
                  <a:cubicBezTo>
                    <a:pt x="234" y="350"/>
                    <a:pt x="233" y="351"/>
                    <a:pt x="233" y="351"/>
                  </a:cubicBezTo>
                  <a:cubicBezTo>
                    <a:pt x="233" y="352"/>
                    <a:pt x="233" y="352"/>
                    <a:pt x="233" y="352"/>
                  </a:cubicBezTo>
                  <a:cubicBezTo>
                    <a:pt x="233" y="352"/>
                    <a:pt x="233" y="353"/>
                    <a:pt x="233" y="353"/>
                  </a:cubicBezTo>
                  <a:cubicBezTo>
                    <a:pt x="234" y="353"/>
                    <a:pt x="234" y="354"/>
                    <a:pt x="234" y="354"/>
                  </a:cubicBezTo>
                  <a:cubicBezTo>
                    <a:pt x="235" y="354"/>
                    <a:pt x="235" y="354"/>
                    <a:pt x="236" y="354"/>
                  </a:cubicBezTo>
                  <a:cubicBezTo>
                    <a:pt x="236" y="353"/>
                    <a:pt x="237" y="353"/>
                    <a:pt x="237" y="353"/>
                  </a:cubicBezTo>
                  <a:cubicBezTo>
                    <a:pt x="238" y="353"/>
                    <a:pt x="238" y="353"/>
                    <a:pt x="238" y="352"/>
                  </a:cubicBezTo>
                  <a:cubicBezTo>
                    <a:pt x="238" y="352"/>
                    <a:pt x="238" y="352"/>
                    <a:pt x="238" y="352"/>
                  </a:cubicBezTo>
                  <a:cubicBezTo>
                    <a:pt x="238" y="352"/>
                    <a:pt x="238" y="352"/>
                    <a:pt x="238" y="352"/>
                  </a:cubicBezTo>
                  <a:cubicBezTo>
                    <a:pt x="237" y="349"/>
                    <a:pt x="237" y="349"/>
                    <a:pt x="237" y="349"/>
                  </a:cubicBezTo>
                  <a:close/>
                  <a:moveTo>
                    <a:pt x="229" y="362"/>
                  </a:moveTo>
                  <a:cubicBezTo>
                    <a:pt x="228" y="363"/>
                    <a:pt x="227" y="365"/>
                    <a:pt x="226" y="366"/>
                  </a:cubicBezTo>
                  <a:cubicBezTo>
                    <a:pt x="225" y="367"/>
                    <a:pt x="224" y="368"/>
                    <a:pt x="223" y="369"/>
                  </a:cubicBezTo>
                  <a:cubicBezTo>
                    <a:pt x="222" y="370"/>
                    <a:pt x="222" y="371"/>
                    <a:pt x="221" y="372"/>
                  </a:cubicBezTo>
                  <a:cubicBezTo>
                    <a:pt x="221" y="373"/>
                    <a:pt x="220" y="373"/>
                    <a:pt x="221" y="374"/>
                  </a:cubicBezTo>
                  <a:cubicBezTo>
                    <a:pt x="225" y="375"/>
                    <a:pt x="228" y="368"/>
                    <a:pt x="230" y="366"/>
                  </a:cubicBezTo>
                  <a:cubicBezTo>
                    <a:pt x="231" y="366"/>
                    <a:pt x="231" y="365"/>
                    <a:pt x="231" y="364"/>
                  </a:cubicBezTo>
                  <a:cubicBezTo>
                    <a:pt x="232" y="364"/>
                    <a:pt x="233" y="363"/>
                    <a:pt x="233" y="362"/>
                  </a:cubicBezTo>
                  <a:cubicBezTo>
                    <a:pt x="233" y="362"/>
                    <a:pt x="234" y="361"/>
                    <a:pt x="233" y="360"/>
                  </a:cubicBezTo>
                  <a:cubicBezTo>
                    <a:pt x="233" y="360"/>
                    <a:pt x="232" y="360"/>
                    <a:pt x="232" y="360"/>
                  </a:cubicBezTo>
                  <a:cubicBezTo>
                    <a:pt x="229" y="362"/>
                    <a:pt x="229" y="362"/>
                    <a:pt x="229" y="362"/>
                  </a:cubicBezTo>
                  <a:close/>
                  <a:moveTo>
                    <a:pt x="218" y="381"/>
                  </a:moveTo>
                  <a:cubicBezTo>
                    <a:pt x="216" y="382"/>
                    <a:pt x="213" y="385"/>
                    <a:pt x="211" y="387"/>
                  </a:cubicBezTo>
                  <a:cubicBezTo>
                    <a:pt x="209" y="388"/>
                    <a:pt x="207" y="388"/>
                    <a:pt x="205" y="388"/>
                  </a:cubicBezTo>
                  <a:cubicBezTo>
                    <a:pt x="203" y="390"/>
                    <a:pt x="207" y="397"/>
                    <a:pt x="202" y="393"/>
                  </a:cubicBezTo>
                  <a:cubicBezTo>
                    <a:pt x="201" y="392"/>
                    <a:pt x="199" y="392"/>
                    <a:pt x="198" y="393"/>
                  </a:cubicBezTo>
                  <a:cubicBezTo>
                    <a:pt x="197" y="394"/>
                    <a:pt x="198" y="395"/>
                    <a:pt x="198" y="396"/>
                  </a:cubicBezTo>
                  <a:cubicBezTo>
                    <a:pt x="197" y="400"/>
                    <a:pt x="188" y="403"/>
                    <a:pt x="186" y="406"/>
                  </a:cubicBezTo>
                  <a:cubicBezTo>
                    <a:pt x="185" y="407"/>
                    <a:pt x="185" y="410"/>
                    <a:pt x="186" y="411"/>
                  </a:cubicBezTo>
                  <a:cubicBezTo>
                    <a:pt x="189" y="414"/>
                    <a:pt x="197" y="407"/>
                    <a:pt x="200" y="405"/>
                  </a:cubicBezTo>
                  <a:cubicBezTo>
                    <a:pt x="207" y="402"/>
                    <a:pt x="213" y="396"/>
                    <a:pt x="218" y="390"/>
                  </a:cubicBezTo>
                  <a:cubicBezTo>
                    <a:pt x="219" y="388"/>
                    <a:pt x="220" y="386"/>
                    <a:pt x="222" y="384"/>
                  </a:cubicBezTo>
                  <a:cubicBezTo>
                    <a:pt x="226" y="380"/>
                    <a:pt x="224" y="380"/>
                    <a:pt x="220" y="381"/>
                  </a:cubicBezTo>
                  <a:cubicBezTo>
                    <a:pt x="218" y="381"/>
                    <a:pt x="218" y="381"/>
                    <a:pt x="218" y="381"/>
                  </a:cubicBezTo>
                  <a:close/>
                  <a:moveTo>
                    <a:pt x="173" y="363"/>
                  </a:moveTo>
                  <a:cubicBezTo>
                    <a:pt x="171" y="363"/>
                    <a:pt x="168" y="363"/>
                    <a:pt x="166" y="364"/>
                  </a:cubicBezTo>
                  <a:cubicBezTo>
                    <a:pt x="165" y="365"/>
                    <a:pt x="165" y="365"/>
                    <a:pt x="165" y="366"/>
                  </a:cubicBezTo>
                  <a:cubicBezTo>
                    <a:pt x="165" y="369"/>
                    <a:pt x="157" y="367"/>
                    <a:pt x="161" y="371"/>
                  </a:cubicBezTo>
                  <a:cubicBezTo>
                    <a:pt x="162" y="372"/>
                    <a:pt x="162" y="372"/>
                    <a:pt x="162" y="374"/>
                  </a:cubicBezTo>
                  <a:cubicBezTo>
                    <a:pt x="161" y="375"/>
                    <a:pt x="161" y="376"/>
                    <a:pt x="162" y="376"/>
                  </a:cubicBezTo>
                  <a:cubicBezTo>
                    <a:pt x="163" y="376"/>
                    <a:pt x="167" y="372"/>
                    <a:pt x="167" y="371"/>
                  </a:cubicBezTo>
                  <a:cubicBezTo>
                    <a:pt x="168" y="369"/>
                    <a:pt x="172" y="367"/>
                    <a:pt x="174" y="366"/>
                  </a:cubicBezTo>
                  <a:cubicBezTo>
                    <a:pt x="175" y="366"/>
                    <a:pt x="175" y="366"/>
                    <a:pt x="177" y="365"/>
                  </a:cubicBezTo>
                  <a:cubicBezTo>
                    <a:pt x="179" y="364"/>
                    <a:pt x="175" y="362"/>
                    <a:pt x="174" y="363"/>
                  </a:cubicBezTo>
                  <a:cubicBezTo>
                    <a:pt x="173" y="363"/>
                    <a:pt x="173" y="363"/>
                    <a:pt x="173" y="363"/>
                  </a:cubicBezTo>
                  <a:close/>
                  <a:moveTo>
                    <a:pt x="132" y="357"/>
                  </a:moveTo>
                  <a:cubicBezTo>
                    <a:pt x="133" y="354"/>
                    <a:pt x="132" y="353"/>
                    <a:pt x="129" y="353"/>
                  </a:cubicBezTo>
                  <a:cubicBezTo>
                    <a:pt x="128" y="353"/>
                    <a:pt x="128" y="353"/>
                    <a:pt x="127" y="353"/>
                  </a:cubicBezTo>
                  <a:cubicBezTo>
                    <a:pt x="126" y="354"/>
                    <a:pt x="121" y="353"/>
                    <a:pt x="123" y="355"/>
                  </a:cubicBezTo>
                  <a:cubicBezTo>
                    <a:pt x="123" y="356"/>
                    <a:pt x="126" y="357"/>
                    <a:pt x="124" y="358"/>
                  </a:cubicBezTo>
                  <a:cubicBezTo>
                    <a:pt x="123" y="359"/>
                    <a:pt x="123" y="358"/>
                    <a:pt x="122" y="358"/>
                  </a:cubicBezTo>
                  <a:cubicBezTo>
                    <a:pt x="121" y="357"/>
                    <a:pt x="119" y="357"/>
                    <a:pt x="118" y="357"/>
                  </a:cubicBezTo>
                  <a:cubicBezTo>
                    <a:pt x="117" y="357"/>
                    <a:pt x="117" y="358"/>
                    <a:pt x="117" y="359"/>
                  </a:cubicBezTo>
                  <a:cubicBezTo>
                    <a:pt x="117" y="361"/>
                    <a:pt x="113" y="362"/>
                    <a:pt x="114" y="364"/>
                  </a:cubicBezTo>
                  <a:cubicBezTo>
                    <a:pt x="114" y="366"/>
                    <a:pt x="116" y="366"/>
                    <a:pt x="118" y="366"/>
                  </a:cubicBezTo>
                  <a:cubicBezTo>
                    <a:pt x="119" y="365"/>
                    <a:pt x="118" y="366"/>
                    <a:pt x="119" y="367"/>
                  </a:cubicBezTo>
                  <a:cubicBezTo>
                    <a:pt x="121" y="368"/>
                    <a:pt x="123" y="366"/>
                    <a:pt x="124" y="366"/>
                  </a:cubicBezTo>
                  <a:cubicBezTo>
                    <a:pt x="124" y="365"/>
                    <a:pt x="125" y="364"/>
                    <a:pt x="126" y="364"/>
                  </a:cubicBezTo>
                  <a:cubicBezTo>
                    <a:pt x="127" y="363"/>
                    <a:pt x="128" y="361"/>
                    <a:pt x="129" y="361"/>
                  </a:cubicBezTo>
                  <a:cubicBezTo>
                    <a:pt x="132" y="357"/>
                    <a:pt x="132" y="357"/>
                    <a:pt x="132" y="357"/>
                  </a:cubicBezTo>
                  <a:close/>
                  <a:moveTo>
                    <a:pt x="70" y="62"/>
                  </a:moveTo>
                  <a:cubicBezTo>
                    <a:pt x="65" y="60"/>
                    <a:pt x="61" y="53"/>
                    <a:pt x="55" y="53"/>
                  </a:cubicBezTo>
                  <a:cubicBezTo>
                    <a:pt x="54" y="57"/>
                    <a:pt x="60" y="59"/>
                    <a:pt x="53" y="63"/>
                  </a:cubicBezTo>
                  <a:cubicBezTo>
                    <a:pt x="51" y="64"/>
                    <a:pt x="49" y="64"/>
                    <a:pt x="46" y="65"/>
                  </a:cubicBezTo>
                  <a:cubicBezTo>
                    <a:pt x="43" y="67"/>
                    <a:pt x="45" y="68"/>
                    <a:pt x="45" y="71"/>
                  </a:cubicBezTo>
                  <a:cubicBezTo>
                    <a:pt x="45" y="73"/>
                    <a:pt x="39" y="73"/>
                    <a:pt x="41" y="77"/>
                  </a:cubicBezTo>
                  <a:cubicBezTo>
                    <a:pt x="42" y="78"/>
                    <a:pt x="46" y="81"/>
                    <a:pt x="47" y="81"/>
                  </a:cubicBezTo>
                  <a:cubicBezTo>
                    <a:pt x="50" y="81"/>
                    <a:pt x="53" y="79"/>
                    <a:pt x="56" y="79"/>
                  </a:cubicBezTo>
                  <a:cubicBezTo>
                    <a:pt x="64" y="79"/>
                    <a:pt x="72" y="88"/>
                    <a:pt x="80" y="85"/>
                  </a:cubicBezTo>
                  <a:cubicBezTo>
                    <a:pt x="86" y="82"/>
                    <a:pt x="78" y="69"/>
                    <a:pt x="74" y="66"/>
                  </a:cubicBezTo>
                  <a:cubicBezTo>
                    <a:pt x="70" y="62"/>
                    <a:pt x="70" y="62"/>
                    <a:pt x="70" y="62"/>
                  </a:cubicBezTo>
                  <a:close/>
                  <a:moveTo>
                    <a:pt x="121" y="30"/>
                  </a:moveTo>
                  <a:cubicBezTo>
                    <a:pt x="121" y="29"/>
                    <a:pt x="122" y="28"/>
                    <a:pt x="122" y="26"/>
                  </a:cubicBezTo>
                  <a:cubicBezTo>
                    <a:pt x="122" y="25"/>
                    <a:pt x="121" y="25"/>
                    <a:pt x="121" y="24"/>
                  </a:cubicBezTo>
                  <a:cubicBezTo>
                    <a:pt x="120" y="24"/>
                    <a:pt x="118" y="24"/>
                    <a:pt x="117" y="23"/>
                  </a:cubicBezTo>
                  <a:cubicBezTo>
                    <a:pt x="115" y="22"/>
                    <a:pt x="115" y="21"/>
                    <a:pt x="115" y="19"/>
                  </a:cubicBezTo>
                  <a:cubicBezTo>
                    <a:pt x="115" y="18"/>
                    <a:pt x="114" y="17"/>
                    <a:pt x="113" y="17"/>
                  </a:cubicBezTo>
                  <a:cubicBezTo>
                    <a:pt x="110" y="17"/>
                    <a:pt x="111" y="22"/>
                    <a:pt x="112" y="24"/>
                  </a:cubicBezTo>
                  <a:cubicBezTo>
                    <a:pt x="112" y="25"/>
                    <a:pt x="113" y="25"/>
                    <a:pt x="114" y="26"/>
                  </a:cubicBezTo>
                  <a:cubicBezTo>
                    <a:pt x="114" y="26"/>
                    <a:pt x="114" y="27"/>
                    <a:pt x="114" y="27"/>
                  </a:cubicBezTo>
                  <a:cubicBezTo>
                    <a:pt x="112" y="28"/>
                    <a:pt x="110" y="30"/>
                    <a:pt x="109" y="33"/>
                  </a:cubicBezTo>
                  <a:cubicBezTo>
                    <a:pt x="108" y="36"/>
                    <a:pt x="115" y="33"/>
                    <a:pt x="116" y="33"/>
                  </a:cubicBezTo>
                  <a:lnTo>
                    <a:pt x="121" y="30"/>
                  </a:ln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3822701" y="3189288"/>
              <a:ext cx="601663" cy="714375"/>
            </a:xfrm>
            <a:custGeom>
              <a:avLst/>
              <a:gdLst/>
              <a:ahLst/>
              <a:cxnLst>
                <a:cxn ang="0">
                  <a:pos x="46" y="247"/>
                </a:cxn>
                <a:cxn ang="0">
                  <a:pos x="54" y="276"/>
                </a:cxn>
                <a:cxn ang="0">
                  <a:pos x="58" y="302"/>
                </a:cxn>
                <a:cxn ang="0">
                  <a:pos x="78" y="352"/>
                </a:cxn>
                <a:cxn ang="0">
                  <a:pos x="107" y="362"/>
                </a:cxn>
                <a:cxn ang="0">
                  <a:pos x="124" y="383"/>
                </a:cxn>
                <a:cxn ang="0">
                  <a:pos x="191" y="406"/>
                </a:cxn>
                <a:cxn ang="0">
                  <a:pos x="270" y="399"/>
                </a:cxn>
                <a:cxn ang="0">
                  <a:pos x="290" y="429"/>
                </a:cxn>
                <a:cxn ang="0">
                  <a:pos x="276" y="446"/>
                </a:cxn>
                <a:cxn ang="0">
                  <a:pos x="284" y="473"/>
                </a:cxn>
                <a:cxn ang="0">
                  <a:pos x="280" y="514"/>
                </a:cxn>
                <a:cxn ang="0">
                  <a:pos x="286" y="539"/>
                </a:cxn>
                <a:cxn ang="0">
                  <a:pos x="326" y="569"/>
                </a:cxn>
                <a:cxn ang="0">
                  <a:pos x="356" y="571"/>
                </a:cxn>
                <a:cxn ang="0">
                  <a:pos x="369" y="560"/>
                </a:cxn>
                <a:cxn ang="0">
                  <a:pos x="372" y="522"/>
                </a:cxn>
                <a:cxn ang="0">
                  <a:pos x="376" y="505"/>
                </a:cxn>
                <a:cxn ang="0">
                  <a:pos x="432" y="452"/>
                </a:cxn>
                <a:cxn ang="0">
                  <a:pos x="460" y="423"/>
                </a:cxn>
                <a:cxn ang="0">
                  <a:pos x="437" y="379"/>
                </a:cxn>
                <a:cxn ang="0">
                  <a:pos x="429" y="350"/>
                </a:cxn>
                <a:cxn ang="0">
                  <a:pos x="405" y="332"/>
                </a:cxn>
                <a:cxn ang="0">
                  <a:pos x="375" y="240"/>
                </a:cxn>
                <a:cxn ang="0">
                  <a:pos x="417" y="190"/>
                </a:cxn>
                <a:cxn ang="0">
                  <a:pos x="468" y="108"/>
                </a:cxn>
                <a:cxn ang="0">
                  <a:pos x="462" y="52"/>
                </a:cxn>
                <a:cxn ang="0">
                  <a:pos x="440" y="44"/>
                </a:cxn>
                <a:cxn ang="0">
                  <a:pos x="388" y="13"/>
                </a:cxn>
                <a:cxn ang="0">
                  <a:pos x="339" y="30"/>
                </a:cxn>
                <a:cxn ang="0">
                  <a:pos x="356" y="56"/>
                </a:cxn>
                <a:cxn ang="0">
                  <a:pos x="332" y="81"/>
                </a:cxn>
                <a:cxn ang="0">
                  <a:pos x="301" y="108"/>
                </a:cxn>
                <a:cxn ang="0">
                  <a:pos x="279" y="102"/>
                </a:cxn>
                <a:cxn ang="0">
                  <a:pos x="238" y="86"/>
                </a:cxn>
                <a:cxn ang="0">
                  <a:pos x="209" y="84"/>
                </a:cxn>
                <a:cxn ang="0">
                  <a:pos x="182" y="117"/>
                </a:cxn>
                <a:cxn ang="0">
                  <a:pos x="135" y="122"/>
                </a:cxn>
                <a:cxn ang="0">
                  <a:pos x="64" y="87"/>
                </a:cxn>
                <a:cxn ang="0">
                  <a:pos x="14" y="103"/>
                </a:cxn>
                <a:cxn ang="0">
                  <a:pos x="16" y="156"/>
                </a:cxn>
                <a:cxn ang="0">
                  <a:pos x="37" y="214"/>
                </a:cxn>
                <a:cxn ang="0">
                  <a:pos x="40" y="226"/>
                </a:cxn>
              </a:cxnLst>
              <a:rect l="0" t="0" r="r" b="b"/>
              <a:pathLst>
                <a:path w="487" h="578">
                  <a:moveTo>
                    <a:pt x="40" y="226"/>
                  </a:moveTo>
                  <a:cubicBezTo>
                    <a:pt x="46" y="235"/>
                    <a:pt x="46" y="235"/>
                    <a:pt x="46" y="235"/>
                  </a:cubicBezTo>
                  <a:cubicBezTo>
                    <a:pt x="46" y="239"/>
                    <a:pt x="45" y="244"/>
                    <a:pt x="46" y="247"/>
                  </a:cubicBezTo>
                  <a:cubicBezTo>
                    <a:pt x="47" y="250"/>
                    <a:pt x="50" y="250"/>
                    <a:pt x="50" y="253"/>
                  </a:cubicBezTo>
                  <a:cubicBezTo>
                    <a:pt x="50" y="258"/>
                    <a:pt x="47" y="264"/>
                    <a:pt x="50" y="268"/>
                  </a:cubicBezTo>
                  <a:cubicBezTo>
                    <a:pt x="52" y="271"/>
                    <a:pt x="56" y="271"/>
                    <a:pt x="54" y="276"/>
                  </a:cubicBezTo>
                  <a:cubicBezTo>
                    <a:pt x="52" y="283"/>
                    <a:pt x="60" y="280"/>
                    <a:pt x="60" y="288"/>
                  </a:cubicBezTo>
                  <a:cubicBezTo>
                    <a:pt x="60" y="290"/>
                    <a:pt x="63" y="292"/>
                    <a:pt x="62" y="294"/>
                  </a:cubicBezTo>
                  <a:cubicBezTo>
                    <a:pt x="61" y="297"/>
                    <a:pt x="58" y="298"/>
                    <a:pt x="58" y="302"/>
                  </a:cubicBezTo>
                  <a:cubicBezTo>
                    <a:pt x="59" y="308"/>
                    <a:pt x="61" y="318"/>
                    <a:pt x="66" y="321"/>
                  </a:cubicBezTo>
                  <a:cubicBezTo>
                    <a:pt x="66" y="328"/>
                    <a:pt x="58" y="339"/>
                    <a:pt x="63" y="342"/>
                  </a:cubicBezTo>
                  <a:cubicBezTo>
                    <a:pt x="67" y="344"/>
                    <a:pt x="82" y="343"/>
                    <a:pt x="78" y="352"/>
                  </a:cubicBezTo>
                  <a:cubicBezTo>
                    <a:pt x="70" y="368"/>
                    <a:pt x="82" y="354"/>
                    <a:pt x="91" y="360"/>
                  </a:cubicBezTo>
                  <a:cubicBezTo>
                    <a:pt x="98" y="365"/>
                    <a:pt x="95" y="356"/>
                    <a:pt x="100" y="355"/>
                  </a:cubicBezTo>
                  <a:cubicBezTo>
                    <a:pt x="110" y="353"/>
                    <a:pt x="104" y="362"/>
                    <a:pt x="107" y="362"/>
                  </a:cubicBezTo>
                  <a:cubicBezTo>
                    <a:pt x="107" y="363"/>
                    <a:pt x="108" y="363"/>
                    <a:pt x="108" y="363"/>
                  </a:cubicBezTo>
                  <a:cubicBezTo>
                    <a:pt x="112" y="363"/>
                    <a:pt x="110" y="371"/>
                    <a:pt x="112" y="374"/>
                  </a:cubicBezTo>
                  <a:cubicBezTo>
                    <a:pt x="114" y="378"/>
                    <a:pt x="121" y="378"/>
                    <a:pt x="124" y="383"/>
                  </a:cubicBezTo>
                  <a:cubicBezTo>
                    <a:pt x="130" y="393"/>
                    <a:pt x="127" y="404"/>
                    <a:pt x="132" y="414"/>
                  </a:cubicBezTo>
                  <a:cubicBezTo>
                    <a:pt x="139" y="429"/>
                    <a:pt x="171" y="401"/>
                    <a:pt x="176" y="409"/>
                  </a:cubicBezTo>
                  <a:cubicBezTo>
                    <a:pt x="181" y="417"/>
                    <a:pt x="187" y="413"/>
                    <a:pt x="191" y="406"/>
                  </a:cubicBezTo>
                  <a:cubicBezTo>
                    <a:pt x="197" y="398"/>
                    <a:pt x="200" y="407"/>
                    <a:pt x="206" y="403"/>
                  </a:cubicBezTo>
                  <a:cubicBezTo>
                    <a:pt x="216" y="396"/>
                    <a:pt x="220" y="390"/>
                    <a:pt x="233" y="388"/>
                  </a:cubicBezTo>
                  <a:cubicBezTo>
                    <a:pt x="251" y="385"/>
                    <a:pt x="255" y="394"/>
                    <a:pt x="270" y="399"/>
                  </a:cubicBezTo>
                  <a:cubicBezTo>
                    <a:pt x="281" y="404"/>
                    <a:pt x="288" y="409"/>
                    <a:pt x="293" y="420"/>
                  </a:cubicBezTo>
                  <a:cubicBezTo>
                    <a:pt x="294" y="424"/>
                    <a:pt x="296" y="427"/>
                    <a:pt x="296" y="431"/>
                  </a:cubicBezTo>
                  <a:cubicBezTo>
                    <a:pt x="296" y="442"/>
                    <a:pt x="291" y="435"/>
                    <a:pt x="290" y="429"/>
                  </a:cubicBezTo>
                  <a:cubicBezTo>
                    <a:pt x="288" y="421"/>
                    <a:pt x="285" y="432"/>
                    <a:pt x="279" y="431"/>
                  </a:cubicBezTo>
                  <a:cubicBezTo>
                    <a:pt x="276" y="431"/>
                    <a:pt x="277" y="433"/>
                    <a:pt x="278" y="435"/>
                  </a:cubicBezTo>
                  <a:cubicBezTo>
                    <a:pt x="278" y="437"/>
                    <a:pt x="272" y="445"/>
                    <a:pt x="276" y="446"/>
                  </a:cubicBezTo>
                  <a:cubicBezTo>
                    <a:pt x="281" y="448"/>
                    <a:pt x="283" y="443"/>
                    <a:pt x="283" y="452"/>
                  </a:cubicBezTo>
                  <a:cubicBezTo>
                    <a:pt x="283" y="455"/>
                    <a:pt x="279" y="459"/>
                    <a:pt x="278" y="461"/>
                  </a:cubicBezTo>
                  <a:cubicBezTo>
                    <a:pt x="275" y="466"/>
                    <a:pt x="290" y="467"/>
                    <a:pt x="284" y="473"/>
                  </a:cubicBezTo>
                  <a:cubicBezTo>
                    <a:pt x="278" y="479"/>
                    <a:pt x="280" y="480"/>
                    <a:pt x="284" y="485"/>
                  </a:cubicBezTo>
                  <a:cubicBezTo>
                    <a:pt x="288" y="492"/>
                    <a:pt x="277" y="496"/>
                    <a:pt x="281" y="504"/>
                  </a:cubicBezTo>
                  <a:cubicBezTo>
                    <a:pt x="284" y="508"/>
                    <a:pt x="280" y="510"/>
                    <a:pt x="280" y="514"/>
                  </a:cubicBezTo>
                  <a:cubicBezTo>
                    <a:pt x="281" y="517"/>
                    <a:pt x="286" y="520"/>
                    <a:pt x="287" y="524"/>
                  </a:cubicBezTo>
                  <a:cubicBezTo>
                    <a:pt x="287" y="524"/>
                    <a:pt x="287" y="524"/>
                    <a:pt x="287" y="524"/>
                  </a:cubicBezTo>
                  <a:cubicBezTo>
                    <a:pt x="287" y="529"/>
                    <a:pt x="282" y="535"/>
                    <a:pt x="286" y="539"/>
                  </a:cubicBezTo>
                  <a:cubicBezTo>
                    <a:pt x="291" y="544"/>
                    <a:pt x="301" y="550"/>
                    <a:pt x="302" y="557"/>
                  </a:cubicBezTo>
                  <a:cubicBezTo>
                    <a:pt x="303" y="562"/>
                    <a:pt x="311" y="559"/>
                    <a:pt x="315" y="560"/>
                  </a:cubicBezTo>
                  <a:cubicBezTo>
                    <a:pt x="319" y="562"/>
                    <a:pt x="323" y="565"/>
                    <a:pt x="326" y="569"/>
                  </a:cubicBezTo>
                  <a:cubicBezTo>
                    <a:pt x="332" y="570"/>
                    <a:pt x="335" y="577"/>
                    <a:pt x="342" y="577"/>
                  </a:cubicBezTo>
                  <a:cubicBezTo>
                    <a:pt x="346" y="578"/>
                    <a:pt x="348" y="577"/>
                    <a:pt x="351" y="574"/>
                  </a:cubicBezTo>
                  <a:cubicBezTo>
                    <a:pt x="353" y="573"/>
                    <a:pt x="354" y="571"/>
                    <a:pt x="356" y="571"/>
                  </a:cubicBezTo>
                  <a:cubicBezTo>
                    <a:pt x="360" y="571"/>
                    <a:pt x="361" y="574"/>
                    <a:pt x="363" y="568"/>
                  </a:cubicBezTo>
                  <a:cubicBezTo>
                    <a:pt x="364" y="565"/>
                    <a:pt x="365" y="559"/>
                    <a:pt x="369" y="560"/>
                  </a:cubicBezTo>
                  <a:cubicBezTo>
                    <a:pt x="369" y="560"/>
                    <a:pt x="369" y="560"/>
                    <a:pt x="369" y="560"/>
                  </a:cubicBezTo>
                  <a:cubicBezTo>
                    <a:pt x="371" y="556"/>
                    <a:pt x="373" y="553"/>
                    <a:pt x="375" y="550"/>
                  </a:cubicBezTo>
                  <a:cubicBezTo>
                    <a:pt x="373" y="531"/>
                    <a:pt x="373" y="531"/>
                    <a:pt x="373" y="531"/>
                  </a:cubicBezTo>
                  <a:cubicBezTo>
                    <a:pt x="372" y="529"/>
                    <a:pt x="372" y="524"/>
                    <a:pt x="372" y="522"/>
                  </a:cubicBezTo>
                  <a:cubicBezTo>
                    <a:pt x="372" y="522"/>
                    <a:pt x="372" y="521"/>
                    <a:pt x="371" y="521"/>
                  </a:cubicBezTo>
                  <a:cubicBezTo>
                    <a:pt x="370" y="517"/>
                    <a:pt x="369" y="514"/>
                    <a:pt x="369" y="509"/>
                  </a:cubicBezTo>
                  <a:cubicBezTo>
                    <a:pt x="369" y="503"/>
                    <a:pt x="371" y="505"/>
                    <a:pt x="376" y="505"/>
                  </a:cubicBezTo>
                  <a:cubicBezTo>
                    <a:pt x="386" y="505"/>
                    <a:pt x="393" y="499"/>
                    <a:pt x="401" y="494"/>
                  </a:cubicBezTo>
                  <a:cubicBezTo>
                    <a:pt x="408" y="490"/>
                    <a:pt x="422" y="479"/>
                    <a:pt x="426" y="471"/>
                  </a:cubicBezTo>
                  <a:cubicBezTo>
                    <a:pt x="430" y="466"/>
                    <a:pt x="430" y="458"/>
                    <a:pt x="432" y="452"/>
                  </a:cubicBezTo>
                  <a:cubicBezTo>
                    <a:pt x="434" y="445"/>
                    <a:pt x="448" y="436"/>
                    <a:pt x="455" y="434"/>
                  </a:cubicBezTo>
                  <a:cubicBezTo>
                    <a:pt x="456" y="433"/>
                    <a:pt x="458" y="428"/>
                    <a:pt x="460" y="423"/>
                  </a:cubicBezTo>
                  <a:cubicBezTo>
                    <a:pt x="460" y="423"/>
                    <a:pt x="460" y="423"/>
                    <a:pt x="460" y="423"/>
                  </a:cubicBezTo>
                  <a:cubicBezTo>
                    <a:pt x="456" y="417"/>
                    <a:pt x="456" y="405"/>
                    <a:pt x="451" y="401"/>
                  </a:cubicBezTo>
                  <a:cubicBezTo>
                    <a:pt x="444" y="394"/>
                    <a:pt x="441" y="409"/>
                    <a:pt x="434" y="393"/>
                  </a:cubicBezTo>
                  <a:cubicBezTo>
                    <a:pt x="431" y="387"/>
                    <a:pt x="434" y="384"/>
                    <a:pt x="437" y="379"/>
                  </a:cubicBezTo>
                  <a:cubicBezTo>
                    <a:pt x="441" y="370"/>
                    <a:pt x="432" y="371"/>
                    <a:pt x="432" y="366"/>
                  </a:cubicBezTo>
                  <a:cubicBezTo>
                    <a:pt x="431" y="360"/>
                    <a:pt x="446" y="356"/>
                    <a:pt x="441" y="348"/>
                  </a:cubicBezTo>
                  <a:cubicBezTo>
                    <a:pt x="438" y="344"/>
                    <a:pt x="432" y="347"/>
                    <a:pt x="429" y="350"/>
                  </a:cubicBezTo>
                  <a:cubicBezTo>
                    <a:pt x="422" y="355"/>
                    <a:pt x="422" y="356"/>
                    <a:pt x="420" y="348"/>
                  </a:cubicBezTo>
                  <a:cubicBezTo>
                    <a:pt x="418" y="341"/>
                    <a:pt x="411" y="346"/>
                    <a:pt x="409" y="342"/>
                  </a:cubicBezTo>
                  <a:cubicBezTo>
                    <a:pt x="407" y="339"/>
                    <a:pt x="408" y="335"/>
                    <a:pt x="405" y="332"/>
                  </a:cubicBezTo>
                  <a:cubicBezTo>
                    <a:pt x="398" y="319"/>
                    <a:pt x="385" y="306"/>
                    <a:pt x="382" y="291"/>
                  </a:cubicBezTo>
                  <a:cubicBezTo>
                    <a:pt x="379" y="277"/>
                    <a:pt x="382" y="269"/>
                    <a:pt x="384" y="255"/>
                  </a:cubicBezTo>
                  <a:cubicBezTo>
                    <a:pt x="385" y="246"/>
                    <a:pt x="380" y="246"/>
                    <a:pt x="375" y="240"/>
                  </a:cubicBezTo>
                  <a:cubicBezTo>
                    <a:pt x="372" y="235"/>
                    <a:pt x="373" y="232"/>
                    <a:pt x="372" y="226"/>
                  </a:cubicBezTo>
                  <a:cubicBezTo>
                    <a:pt x="374" y="219"/>
                    <a:pt x="389" y="219"/>
                    <a:pt x="395" y="216"/>
                  </a:cubicBezTo>
                  <a:cubicBezTo>
                    <a:pt x="407" y="210"/>
                    <a:pt x="412" y="202"/>
                    <a:pt x="417" y="190"/>
                  </a:cubicBezTo>
                  <a:cubicBezTo>
                    <a:pt x="426" y="172"/>
                    <a:pt x="440" y="158"/>
                    <a:pt x="435" y="136"/>
                  </a:cubicBezTo>
                  <a:cubicBezTo>
                    <a:pt x="433" y="130"/>
                    <a:pt x="435" y="128"/>
                    <a:pt x="435" y="122"/>
                  </a:cubicBezTo>
                  <a:cubicBezTo>
                    <a:pt x="441" y="109"/>
                    <a:pt x="460" y="116"/>
                    <a:pt x="468" y="108"/>
                  </a:cubicBezTo>
                  <a:cubicBezTo>
                    <a:pt x="476" y="101"/>
                    <a:pt x="487" y="89"/>
                    <a:pt x="482" y="77"/>
                  </a:cubicBezTo>
                  <a:cubicBezTo>
                    <a:pt x="479" y="70"/>
                    <a:pt x="470" y="67"/>
                    <a:pt x="468" y="59"/>
                  </a:cubicBezTo>
                  <a:cubicBezTo>
                    <a:pt x="468" y="55"/>
                    <a:pt x="465" y="54"/>
                    <a:pt x="462" y="52"/>
                  </a:cubicBezTo>
                  <a:cubicBezTo>
                    <a:pt x="462" y="52"/>
                    <a:pt x="462" y="52"/>
                    <a:pt x="462" y="52"/>
                  </a:cubicBezTo>
                  <a:cubicBezTo>
                    <a:pt x="454" y="50"/>
                    <a:pt x="454" y="50"/>
                    <a:pt x="454" y="50"/>
                  </a:cubicBezTo>
                  <a:cubicBezTo>
                    <a:pt x="440" y="44"/>
                    <a:pt x="440" y="44"/>
                    <a:pt x="440" y="44"/>
                  </a:cubicBezTo>
                  <a:cubicBezTo>
                    <a:pt x="434" y="41"/>
                    <a:pt x="427" y="32"/>
                    <a:pt x="422" y="27"/>
                  </a:cubicBezTo>
                  <a:cubicBezTo>
                    <a:pt x="414" y="20"/>
                    <a:pt x="406" y="26"/>
                    <a:pt x="399" y="21"/>
                  </a:cubicBezTo>
                  <a:cubicBezTo>
                    <a:pt x="394" y="18"/>
                    <a:pt x="395" y="14"/>
                    <a:pt x="388" y="13"/>
                  </a:cubicBezTo>
                  <a:cubicBezTo>
                    <a:pt x="380" y="12"/>
                    <a:pt x="371" y="16"/>
                    <a:pt x="363" y="18"/>
                  </a:cubicBezTo>
                  <a:cubicBezTo>
                    <a:pt x="349" y="22"/>
                    <a:pt x="351" y="6"/>
                    <a:pt x="342" y="3"/>
                  </a:cubicBezTo>
                  <a:cubicBezTo>
                    <a:pt x="331" y="0"/>
                    <a:pt x="333" y="26"/>
                    <a:pt x="339" y="30"/>
                  </a:cubicBezTo>
                  <a:cubicBezTo>
                    <a:pt x="345" y="35"/>
                    <a:pt x="340" y="39"/>
                    <a:pt x="344" y="42"/>
                  </a:cubicBezTo>
                  <a:cubicBezTo>
                    <a:pt x="346" y="44"/>
                    <a:pt x="348" y="47"/>
                    <a:pt x="351" y="49"/>
                  </a:cubicBezTo>
                  <a:cubicBezTo>
                    <a:pt x="353" y="51"/>
                    <a:pt x="356" y="52"/>
                    <a:pt x="356" y="56"/>
                  </a:cubicBezTo>
                  <a:cubicBezTo>
                    <a:pt x="356" y="59"/>
                    <a:pt x="356" y="62"/>
                    <a:pt x="358" y="64"/>
                  </a:cubicBezTo>
                  <a:cubicBezTo>
                    <a:pt x="361" y="68"/>
                    <a:pt x="366" y="71"/>
                    <a:pt x="366" y="77"/>
                  </a:cubicBezTo>
                  <a:cubicBezTo>
                    <a:pt x="366" y="91"/>
                    <a:pt x="340" y="86"/>
                    <a:pt x="332" y="81"/>
                  </a:cubicBezTo>
                  <a:cubicBezTo>
                    <a:pt x="328" y="78"/>
                    <a:pt x="314" y="66"/>
                    <a:pt x="312" y="77"/>
                  </a:cubicBezTo>
                  <a:cubicBezTo>
                    <a:pt x="310" y="87"/>
                    <a:pt x="319" y="96"/>
                    <a:pt x="314" y="107"/>
                  </a:cubicBezTo>
                  <a:cubicBezTo>
                    <a:pt x="311" y="114"/>
                    <a:pt x="305" y="111"/>
                    <a:pt x="301" y="108"/>
                  </a:cubicBezTo>
                  <a:cubicBezTo>
                    <a:pt x="298" y="107"/>
                    <a:pt x="293" y="107"/>
                    <a:pt x="290" y="107"/>
                  </a:cubicBezTo>
                  <a:cubicBezTo>
                    <a:pt x="287" y="107"/>
                    <a:pt x="283" y="104"/>
                    <a:pt x="279" y="102"/>
                  </a:cubicBezTo>
                  <a:cubicBezTo>
                    <a:pt x="279" y="102"/>
                    <a:pt x="279" y="102"/>
                    <a:pt x="279" y="102"/>
                  </a:cubicBezTo>
                  <a:cubicBezTo>
                    <a:pt x="275" y="100"/>
                    <a:pt x="272" y="96"/>
                    <a:pt x="267" y="95"/>
                  </a:cubicBezTo>
                  <a:cubicBezTo>
                    <a:pt x="263" y="94"/>
                    <a:pt x="259" y="96"/>
                    <a:pt x="257" y="92"/>
                  </a:cubicBezTo>
                  <a:cubicBezTo>
                    <a:pt x="254" y="86"/>
                    <a:pt x="246" y="99"/>
                    <a:pt x="238" y="86"/>
                  </a:cubicBezTo>
                  <a:cubicBezTo>
                    <a:pt x="234" y="80"/>
                    <a:pt x="231" y="80"/>
                    <a:pt x="224" y="80"/>
                  </a:cubicBezTo>
                  <a:cubicBezTo>
                    <a:pt x="218" y="79"/>
                    <a:pt x="215" y="71"/>
                    <a:pt x="210" y="84"/>
                  </a:cubicBezTo>
                  <a:cubicBezTo>
                    <a:pt x="210" y="84"/>
                    <a:pt x="209" y="84"/>
                    <a:pt x="209" y="84"/>
                  </a:cubicBezTo>
                  <a:cubicBezTo>
                    <a:pt x="206" y="84"/>
                    <a:pt x="204" y="92"/>
                    <a:pt x="200" y="85"/>
                  </a:cubicBezTo>
                  <a:cubicBezTo>
                    <a:pt x="198" y="80"/>
                    <a:pt x="193" y="90"/>
                    <a:pt x="192" y="91"/>
                  </a:cubicBezTo>
                  <a:cubicBezTo>
                    <a:pt x="188" y="98"/>
                    <a:pt x="182" y="109"/>
                    <a:pt x="182" y="117"/>
                  </a:cubicBezTo>
                  <a:cubicBezTo>
                    <a:pt x="182" y="121"/>
                    <a:pt x="184" y="136"/>
                    <a:pt x="180" y="136"/>
                  </a:cubicBezTo>
                  <a:cubicBezTo>
                    <a:pt x="173" y="136"/>
                    <a:pt x="155" y="136"/>
                    <a:pt x="149" y="132"/>
                  </a:cubicBezTo>
                  <a:cubicBezTo>
                    <a:pt x="144" y="129"/>
                    <a:pt x="142" y="125"/>
                    <a:pt x="135" y="122"/>
                  </a:cubicBezTo>
                  <a:cubicBezTo>
                    <a:pt x="128" y="119"/>
                    <a:pt x="123" y="121"/>
                    <a:pt x="116" y="116"/>
                  </a:cubicBezTo>
                  <a:cubicBezTo>
                    <a:pt x="107" y="110"/>
                    <a:pt x="113" y="95"/>
                    <a:pt x="103" y="91"/>
                  </a:cubicBezTo>
                  <a:cubicBezTo>
                    <a:pt x="91" y="86"/>
                    <a:pt x="76" y="91"/>
                    <a:pt x="64" y="87"/>
                  </a:cubicBezTo>
                  <a:cubicBezTo>
                    <a:pt x="58" y="86"/>
                    <a:pt x="47" y="91"/>
                    <a:pt x="41" y="93"/>
                  </a:cubicBezTo>
                  <a:cubicBezTo>
                    <a:pt x="33" y="94"/>
                    <a:pt x="21" y="107"/>
                    <a:pt x="14" y="103"/>
                  </a:cubicBezTo>
                  <a:cubicBezTo>
                    <a:pt x="14" y="103"/>
                    <a:pt x="14" y="103"/>
                    <a:pt x="14" y="103"/>
                  </a:cubicBezTo>
                  <a:cubicBezTo>
                    <a:pt x="12" y="109"/>
                    <a:pt x="12" y="114"/>
                    <a:pt x="11" y="119"/>
                  </a:cubicBezTo>
                  <a:cubicBezTo>
                    <a:pt x="9" y="123"/>
                    <a:pt x="0" y="124"/>
                    <a:pt x="7" y="129"/>
                  </a:cubicBezTo>
                  <a:cubicBezTo>
                    <a:pt x="16" y="136"/>
                    <a:pt x="10" y="149"/>
                    <a:pt x="16" y="156"/>
                  </a:cubicBezTo>
                  <a:cubicBezTo>
                    <a:pt x="20" y="161"/>
                    <a:pt x="19" y="170"/>
                    <a:pt x="21" y="176"/>
                  </a:cubicBezTo>
                  <a:cubicBezTo>
                    <a:pt x="26" y="186"/>
                    <a:pt x="36" y="184"/>
                    <a:pt x="32" y="199"/>
                  </a:cubicBezTo>
                  <a:cubicBezTo>
                    <a:pt x="31" y="205"/>
                    <a:pt x="36" y="208"/>
                    <a:pt x="37" y="214"/>
                  </a:cubicBezTo>
                  <a:cubicBezTo>
                    <a:pt x="35" y="222"/>
                    <a:pt x="35" y="222"/>
                    <a:pt x="35" y="222"/>
                  </a:cubicBezTo>
                  <a:cubicBezTo>
                    <a:pt x="35" y="222"/>
                    <a:pt x="35" y="222"/>
                    <a:pt x="35" y="222"/>
                  </a:cubicBezTo>
                  <a:cubicBezTo>
                    <a:pt x="36" y="223"/>
                    <a:pt x="40" y="225"/>
                    <a:pt x="40" y="22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3840163" y="3141663"/>
              <a:ext cx="330200" cy="215900"/>
            </a:xfrm>
            <a:custGeom>
              <a:avLst/>
              <a:gdLst/>
              <a:ahLst/>
              <a:cxnLst>
                <a:cxn ang="0">
                  <a:pos x="0" y="142"/>
                </a:cxn>
                <a:cxn ang="0">
                  <a:pos x="27" y="132"/>
                </a:cxn>
                <a:cxn ang="0">
                  <a:pos x="50" y="126"/>
                </a:cxn>
                <a:cxn ang="0">
                  <a:pos x="89" y="130"/>
                </a:cxn>
                <a:cxn ang="0">
                  <a:pos x="102" y="155"/>
                </a:cxn>
                <a:cxn ang="0">
                  <a:pos x="121" y="161"/>
                </a:cxn>
                <a:cxn ang="0">
                  <a:pos x="135" y="171"/>
                </a:cxn>
                <a:cxn ang="0">
                  <a:pos x="166" y="175"/>
                </a:cxn>
                <a:cxn ang="0">
                  <a:pos x="168" y="156"/>
                </a:cxn>
                <a:cxn ang="0">
                  <a:pos x="178" y="130"/>
                </a:cxn>
                <a:cxn ang="0">
                  <a:pos x="186" y="124"/>
                </a:cxn>
                <a:cxn ang="0">
                  <a:pos x="195" y="123"/>
                </a:cxn>
                <a:cxn ang="0">
                  <a:pos x="196" y="123"/>
                </a:cxn>
                <a:cxn ang="0">
                  <a:pos x="210" y="119"/>
                </a:cxn>
                <a:cxn ang="0">
                  <a:pos x="224" y="125"/>
                </a:cxn>
                <a:cxn ang="0">
                  <a:pos x="243" y="131"/>
                </a:cxn>
                <a:cxn ang="0">
                  <a:pos x="253" y="134"/>
                </a:cxn>
                <a:cxn ang="0">
                  <a:pos x="265" y="141"/>
                </a:cxn>
                <a:cxn ang="0">
                  <a:pos x="265" y="141"/>
                </a:cxn>
                <a:cxn ang="0">
                  <a:pos x="265" y="133"/>
                </a:cxn>
                <a:cxn ang="0">
                  <a:pos x="259" y="110"/>
                </a:cxn>
                <a:cxn ang="0">
                  <a:pos x="254" y="96"/>
                </a:cxn>
                <a:cxn ang="0">
                  <a:pos x="244" y="89"/>
                </a:cxn>
                <a:cxn ang="0">
                  <a:pos x="220" y="70"/>
                </a:cxn>
                <a:cxn ang="0">
                  <a:pos x="220" y="53"/>
                </a:cxn>
                <a:cxn ang="0">
                  <a:pos x="194" y="49"/>
                </a:cxn>
                <a:cxn ang="0">
                  <a:pos x="178" y="40"/>
                </a:cxn>
                <a:cxn ang="0">
                  <a:pos x="171" y="22"/>
                </a:cxn>
                <a:cxn ang="0">
                  <a:pos x="153" y="28"/>
                </a:cxn>
                <a:cxn ang="0">
                  <a:pos x="108" y="16"/>
                </a:cxn>
                <a:cxn ang="0">
                  <a:pos x="86" y="22"/>
                </a:cxn>
                <a:cxn ang="0">
                  <a:pos x="57" y="3"/>
                </a:cxn>
                <a:cxn ang="0">
                  <a:pos x="43" y="16"/>
                </a:cxn>
                <a:cxn ang="0">
                  <a:pos x="30" y="16"/>
                </a:cxn>
                <a:cxn ang="0">
                  <a:pos x="25" y="30"/>
                </a:cxn>
                <a:cxn ang="0">
                  <a:pos x="36" y="37"/>
                </a:cxn>
                <a:cxn ang="0">
                  <a:pos x="34" y="51"/>
                </a:cxn>
                <a:cxn ang="0">
                  <a:pos x="38" y="63"/>
                </a:cxn>
                <a:cxn ang="0">
                  <a:pos x="40" y="71"/>
                </a:cxn>
                <a:cxn ang="0">
                  <a:pos x="27" y="85"/>
                </a:cxn>
                <a:cxn ang="0">
                  <a:pos x="19" y="97"/>
                </a:cxn>
                <a:cxn ang="0">
                  <a:pos x="6" y="106"/>
                </a:cxn>
                <a:cxn ang="0">
                  <a:pos x="8" y="118"/>
                </a:cxn>
                <a:cxn ang="0">
                  <a:pos x="0" y="142"/>
                </a:cxn>
              </a:cxnLst>
              <a:rect l="0" t="0" r="r" b="b"/>
              <a:pathLst>
                <a:path w="267" h="175">
                  <a:moveTo>
                    <a:pt x="0" y="142"/>
                  </a:moveTo>
                  <a:cubicBezTo>
                    <a:pt x="7" y="146"/>
                    <a:pt x="19" y="133"/>
                    <a:pt x="27" y="132"/>
                  </a:cubicBezTo>
                  <a:cubicBezTo>
                    <a:pt x="33" y="130"/>
                    <a:pt x="44" y="125"/>
                    <a:pt x="50" y="126"/>
                  </a:cubicBezTo>
                  <a:cubicBezTo>
                    <a:pt x="62" y="130"/>
                    <a:pt x="77" y="125"/>
                    <a:pt x="89" y="130"/>
                  </a:cubicBezTo>
                  <a:cubicBezTo>
                    <a:pt x="99" y="134"/>
                    <a:pt x="93" y="149"/>
                    <a:pt x="102" y="155"/>
                  </a:cubicBezTo>
                  <a:cubicBezTo>
                    <a:pt x="109" y="160"/>
                    <a:pt x="114" y="158"/>
                    <a:pt x="121" y="161"/>
                  </a:cubicBezTo>
                  <a:cubicBezTo>
                    <a:pt x="128" y="164"/>
                    <a:pt x="130" y="168"/>
                    <a:pt x="135" y="171"/>
                  </a:cubicBezTo>
                  <a:cubicBezTo>
                    <a:pt x="141" y="175"/>
                    <a:pt x="159" y="175"/>
                    <a:pt x="166" y="175"/>
                  </a:cubicBezTo>
                  <a:cubicBezTo>
                    <a:pt x="170" y="175"/>
                    <a:pt x="168" y="160"/>
                    <a:pt x="168" y="156"/>
                  </a:cubicBezTo>
                  <a:cubicBezTo>
                    <a:pt x="168" y="148"/>
                    <a:pt x="174" y="137"/>
                    <a:pt x="178" y="130"/>
                  </a:cubicBezTo>
                  <a:cubicBezTo>
                    <a:pt x="179" y="129"/>
                    <a:pt x="184" y="119"/>
                    <a:pt x="186" y="124"/>
                  </a:cubicBezTo>
                  <a:cubicBezTo>
                    <a:pt x="190" y="131"/>
                    <a:pt x="192" y="123"/>
                    <a:pt x="195" y="123"/>
                  </a:cubicBezTo>
                  <a:cubicBezTo>
                    <a:pt x="195" y="123"/>
                    <a:pt x="196" y="123"/>
                    <a:pt x="196" y="123"/>
                  </a:cubicBezTo>
                  <a:cubicBezTo>
                    <a:pt x="201" y="110"/>
                    <a:pt x="204" y="118"/>
                    <a:pt x="210" y="119"/>
                  </a:cubicBezTo>
                  <a:cubicBezTo>
                    <a:pt x="217" y="119"/>
                    <a:pt x="220" y="119"/>
                    <a:pt x="224" y="125"/>
                  </a:cubicBezTo>
                  <a:cubicBezTo>
                    <a:pt x="232" y="138"/>
                    <a:pt x="240" y="125"/>
                    <a:pt x="243" y="131"/>
                  </a:cubicBezTo>
                  <a:cubicBezTo>
                    <a:pt x="245" y="135"/>
                    <a:pt x="249" y="133"/>
                    <a:pt x="253" y="134"/>
                  </a:cubicBezTo>
                  <a:cubicBezTo>
                    <a:pt x="258" y="135"/>
                    <a:pt x="261" y="139"/>
                    <a:pt x="265" y="141"/>
                  </a:cubicBezTo>
                  <a:cubicBezTo>
                    <a:pt x="265" y="141"/>
                    <a:pt x="265" y="141"/>
                    <a:pt x="265" y="141"/>
                  </a:cubicBezTo>
                  <a:cubicBezTo>
                    <a:pt x="265" y="133"/>
                    <a:pt x="265" y="133"/>
                    <a:pt x="265" y="133"/>
                  </a:cubicBezTo>
                  <a:cubicBezTo>
                    <a:pt x="267" y="125"/>
                    <a:pt x="263" y="117"/>
                    <a:pt x="259" y="110"/>
                  </a:cubicBezTo>
                  <a:cubicBezTo>
                    <a:pt x="256" y="105"/>
                    <a:pt x="254" y="102"/>
                    <a:pt x="254" y="96"/>
                  </a:cubicBezTo>
                  <a:cubicBezTo>
                    <a:pt x="254" y="90"/>
                    <a:pt x="248" y="90"/>
                    <a:pt x="244" y="89"/>
                  </a:cubicBezTo>
                  <a:cubicBezTo>
                    <a:pt x="231" y="85"/>
                    <a:pt x="225" y="85"/>
                    <a:pt x="220" y="70"/>
                  </a:cubicBezTo>
                  <a:cubicBezTo>
                    <a:pt x="219" y="64"/>
                    <a:pt x="222" y="58"/>
                    <a:pt x="220" y="53"/>
                  </a:cubicBezTo>
                  <a:cubicBezTo>
                    <a:pt x="216" y="42"/>
                    <a:pt x="201" y="50"/>
                    <a:pt x="194" y="49"/>
                  </a:cubicBezTo>
                  <a:cubicBezTo>
                    <a:pt x="189" y="49"/>
                    <a:pt x="182" y="43"/>
                    <a:pt x="178" y="40"/>
                  </a:cubicBezTo>
                  <a:cubicBezTo>
                    <a:pt x="173" y="35"/>
                    <a:pt x="178" y="24"/>
                    <a:pt x="171" y="22"/>
                  </a:cubicBezTo>
                  <a:cubicBezTo>
                    <a:pt x="162" y="19"/>
                    <a:pt x="159" y="23"/>
                    <a:pt x="153" y="28"/>
                  </a:cubicBezTo>
                  <a:cubicBezTo>
                    <a:pt x="144" y="36"/>
                    <a:pt x="114" y="23"/>
                    <a:pt x="108" y="16"/>
                  </a:cubicBezTo>
                  <a:cubicBezTo>
                    <a:pt x="96" y="3"/>
                    <a:pt x="97" y="24"/>
                    <a:pt x="86" y="22"/>
                  </a:cubicBezTo>
                  <a:cubicBezTo>
                    <a:pt x="71" y="19"/>
                    <a:pt x="68" y="0"/>
                    <a:pt x="57" y="3"/>
                  </a:cubicBezTo>
                  <a:cubicBezTo>
                    <a:pt x="48" y="6"/>
                    <a:pt x="46" y="5"/>
                    <a:pt x="43" y="16"/>
                  </a:cubicBezTo>
                  <a:cubicBezTo>
                    <a:pt x="41" y="25"/>
                    <a:pt x="34" y="24"/>
                    <a:pt x="30" y="16"/>
                  </a:cubicBezTo>
                  <a:cubicBezTo>
                    <a:pt x="28" y="10"/>
                    <a:pt x="25" y="30"/>
                    <a:pt x="25" y="30"/>
                  </a:cubicBezTo>
                  <a:cubicBezTo>
                    <a:pt x="29" y="32"/>
                    <a:pt x="33" y="34"/>
                    <a:pt x="36" y="37"/>
                  </a:cubicBezTo>
                  <a:cubicBezTo>
                    <a:pt x="36" y="37"/>
                    <a:pt x="34" y="48"/>
                    <a:pt x="34" y="51"/>
                  </a:cubicBezTo>
                  <a:cubicBezTo>
                    <a:pt x="34" y="57"/>
                    <a:pt x="34" y="59"/>
                    <a:pt x="38" y="63"/>
                  </a:cubicBezTo>
                  <a:cubicBezTo>
                    <a:pt x="40" y="66"/>
                    <a:pt x="41" y="67"/>
                    <a:pt x="40" y="71"/>
                  </a:cubicBezTo>
                  <a:cubicBezTo>
                    <a:pt x="38" y="76"/>
                    <a:pt x="33" y="85"/>
                    <a:pt x="27" y="85"/>
                  </a:cubicBezTo>
                  <a:cubicBezTo>
                    <a:pt x="18" y="85"/>
                    <a:pt x="20" y="91"/>
                    <a:pt x="19" y="97"/>
                  </a:cubicBezTo>
                  <a:cubicBezTo>
                    <a:pt x="17" y="106"/>
                    <a:pt x="6" y="100"/>
                    <a:pt x="6" y="106"/>
                  </a:cubicBezTo>
                  <a:cubicBezTo>
                    <a:pt x="6" y="110"/>
                    <a:pt x="8" y="114"/>
                    <a:pt x="8" y="118"/>
                  </a:cubicBezTo>
                  <a:cubicBezTo>
                    <a:pt x="8" y="129"/>
                    <a:pt x="5" y="133"/>
                    <a:pt x="0" y="14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3668713" y="2593975"/>
              <a:ext cx="819150" cy="869950"/>
            </a:xfrm>
            <a:custGeom>
              <a:avLst/>
              <a:gdLst/>
              <a:ahLst/>
              <a:cxnLst>
                <a:cxn ang="0">
                  <a:pos x="122" y="672"/>
                </a:cxn>
                <a:cxn ang="0">
                  <a:pos x="81" y="674"/>
                </a:cxn>
                <a:cxn ang="0">
                  <a:pos x="40" y="679"/>
                </a:cxn>
                <a:cxn ang="0">
                  <a:pos x="37" y="650"/>
                </a:cxn>
                <a:cxn ang="0">
                  <a:pos x="17" y="653"/>
                </a:cxn>
                <a:cxn ang="0">
                  <a:pos x="0" y="612"/>
                </a:cxn>
                <a:cxn ang="0">
                  <a:pos x="27" y="570"/>
                </a:cxn>
                <a:cxn ang="0">
                  <a:pos x="33" y="550"/>
                </a:cxn>
                <a:cxn ang="0">
                  <a:pos x="52" y="508"/>
                </a:cxn>
                <a:cxn ang="0">
                  <a:pos x="66" y="477"/>
                </a:cxn>
                <a:cxn ang="0">
                  <a:pos x="85" y="468"/>
                </a:cxn>
                <a:cxn ang="0">
                  <a:pos x="97" y="453"/>
                </a:cxn>
                <a:cxn ang="0">
                  <a:pos x="91" y="424"/>
                </a:cxn>
                <a:cxn ang="0">
                  <a:pos x="76" y="383"/>
                </a:cxn>
                <a:cxn ang="0">
                  <a:pos x="70" y="373"/>
                </a:cxn>
                <a:cxn ang="0">
                  <a:pos x="95" y="333"/>
                </a:cxn>
                <a:cxn ang="0">
                  <a:pos x="101" y="328"/>
                </a:cxn>
                <a:cxn ang="0">
                  <a:pos x="107" y="317"/>
                </a:cxn>
                <a:cxn ang="0">
                  <a:pos x="133" y="308"/>
                </a:cxn>
                <a:cxn ang="0">
                  <a:pos x="159" y="297"/>
                </a:cxn>
                <a:cxn ang="0">
                  <a:pos x="205" y="283"/>
                </a:cxn>
                <a:cxn ang="0">
                  <a:pos x="235" y="248"/>
                </a:cxn>
                <a:cxn ang="0">
                  <a:pos x="270" y="217"/>
                </a:cxn>
                <a:cxn ang="0">
                  <a:pos x="331" y="209"/>
                </a:cxn>
                <a:cxn ang="0">
                  <a:pos x="399" y="185"/>
                </a:cxn>
                <a:cxn ang="0">
                  <a:pos x="396" y="134"/>
                </a:cxn>
                <a:cxn ang="0">
                  <a:pos x="435" y="130"/>
                </a:cxn>
                <a:cxn ang="0">
                  <a:pos x="470" y="95"/>
                </a:cxn>
                <a:cxn ang="0">
                  <a:pos x="528" y="59"/>
                </a:cxn>
                <a:cxn ang="0">
                  <a:pos x="572" y="2"/>
                </a:cxn>
                <a:cxn ang="0">
                  <a:pos x="633" y="43"/>
                </a:cxn>
                <a:cxn ang="0">
                  <a:pos x="649" y="95"/>
                </a:cxn>
                <a:cxn ang="0">
                  <a:pos x="621" y="129"/>
                </a:cxn>
                <a:cxn ang="0">
                  <a:pos x="634" y="200"/>
                </a:cxn>
                <a:cxn ang="0">
                  <a:pos x="612" y="205"/>
                </a:cxn>
                <a:cxn ang="0">
                  <a:pos x="524" y="217"/>
                </a:cxn>
                <a:cxn ang="0">
                  <a:pos x="505" y="291"/>
                </a:cxn>
                <a:cxn ang="0">
                  <a:pos x="516" y="359"/>
                </a:cxn>
                <a:cxn ang="0">
                  <a:pos x="549" y="434"/>
                </a:cxn>
                <a:cxn ang="0">
                  <a:pos x="601" y="465"/>
                </a:cxn>
                <a:cxn ang="0">
                  <a:pos x="612" y="495"/>
                </a:cxn>
                <a:cxn ang="0">
                  <a:pos x="587" y="533"/>
                </a:cxn>
                <a:cxn ang="0">
                  <a:pos x="565" y="525"/>
                </a:cxn>
                <a:cxn ang="0">
                  <a:pos x="513" y="494"/>
                </a:cxn>
                <a:cxn ang="0">
                  <a:pos x="464" y="511"/>
                </a:cxn>
                <a:cxn ang="0">
                  <a:pos x="481" y="537"/>
                </a:cxn>
                <a:cxn ang="0">
                  <a:pos x="457" y="562"/>
                </a:cxn>
                <a:cxn ang="0">
                  <a:pos x="426" y="589"/>
                </a:cxn>
                <a:cxn ang="0">
                  <a:pos x="404" y="583"/>
                </a:cxn>
                <a:cxn ang="0">
                  <a:pos x="393" y="538"/>
                </a:cxn>
                <a:cxn ang="0">
                  <a:pos x="359" y="495"/>
                </a:cxn>
                <a:cxn ang="0">
                  <a:pos x="310" y="464"/>
                </a:cxn>
                <a:cxn ang="0">
                  <a:pos x="225" y="464"/>
                </a:cxn>
                <a:cxn ang="0">
                  <a:pos x="169" y="458"/>
                </a:cxn>
                <a:cxn ang="0">
                  <a:pos x="173" y="493"/>
                </a:cxn>
                <a:cxn ang="0">
                  <a:pos x="166" y="527"/>
                </a:cxn>
                <a:cxn ang="0">
                  <a:pos x="147" y="560"/>
                </a:cxn>
                <a:cxn ang="0">
                  <a:pos x="136" y="600"/>
                </a:cxn>
                <a:cxn ang="0">
                  <a:pos x="146" y="657"/>
                </a:cxn>
                <a:cxn ang="0">
                  <a:pos x="160" y="703"/>
                </a:cxn>
              </a:cxnLst>
              <a:rect l="0" t="0" r="r" b="b"/>
              <a:pathLst>
                <a:path w="663" h="703">
                  <a:moveTo>
                    <a:pt x="160" y="703"/>
                  </a:moveTo>
                  <a:cubicBezTo>
                    <a:pt x="156" y="698"/>
                    <a:pt x="147" y="698"/>
                    <a:pt x="147" y="691"/>
                  </a:cubicBezTo>
                  <a:cubicBezTo>
                    <a:pt x="145" y="676"/>
                    <a:pt x="138" y="672"/>
                    <a:pt x="122" y="672"/>
                  </a:cubicBezTo>
                  <a:cubicBezTo>
                    <a:pt x="112" y="672"/>
                    <a:pt x="111" y="669"/>
                    <a:pt x="104" y="664"/>
                  </a:cubicBezTo>
                  <a:cubicBezTo>
                    <a:pt x="99" y="660"/>
                    <a:pt x="98" y="670"/>
                    <a:pt x="94" y="673"/>
                  </a:cubicBezTo>
                  <a:cubicBezTo>
                    <a:pt x="89" y="676"/>
                    <a:pt x="86" y="674"/>
                    <a:pt x="81" y="674"/>
                  </a:cubicBezTo>
                  <a:cubicBezTo>
                    <a:pt x="74" y="674"/>
                    <a:pt x="73" y="674"/>
                    <a:pt x="67" y="679"/>
                  </a:cubicBezTo>
                  <a:cubicBezTo>
                    <a:pt x="65" y="681"/>
                    <a:pt x="62" y="677"/>
                    <a:pt x="59" y="680"/>
                  </a:cubicBezTo>
                  <a:cubicBezTo>
                    <a:pt x="49" y="690"/>
                    <a:pt x="50" y="686"/>
                    <a:pt x="40" y="679"/>
                  </a:cubicBezTo>
                  <a:cubicBezTo>
                    <a:pt x="33" y="674"/>
                    <a:pt x="31" y="674"/>
                    <a:pt x="37" y="667"/>
                  </a:cubicBezTo>
                  <a:cubicBezTo>
                    <a:pt x="38" y="665"/>
                    <a:pt x="42" y="656"/>
                    <a:pt x="43" y="653"/>
                  </a:cubicBezTo>
                  <a:cubicBezTo>
                    <a:pt x="44" y="650"/>
                    <a:pt x="38" y="654"/>
                    <a:pt x="37" y="650"/>
                  </a:cubicBezTo>
                  <a:cubicBezTo>
                    <a:pt x="33" y="637"/>
                    <a:pt x="34" y="653"/>
                    <a:pt x="34" y="656"/>
                  </a:cubicBezTo>
                  <a:cubicBezTo>
                    <a:pt x="31" y="665"/>
                    <a:pt x="30" y="670"/>
                    <a:pt x="24" y="658"/>
                  </a:cubicBezTo>
                  <a:cubicBezTo>
                    <a:pt x="23" y="655"/>
                    <a:pt x="22" y="651"/>
                    <a:pt x="17" y="653"/>
                  </a:cubicBezTo>
                  <a:cubicBezTo>
                    <a:pt x="6" y="646"/>
                    <a:pt x="1" y="635"/>
                    <a:pt x="8" y="622"/>
                  </a:cubicBezTo>
                  <a:cubicBezTo>
                    <a:pt x="9" y="619"/>
                    <a:pt x="6" y="618"/>
                    <a:pt x="6" y="614"/>
                  </a:cubicBezTo>
                  <a:cubicBezTo>
                    <a:pt x="4" y="613"/>
                    <a:pt x="3" y="612"/>
                    <a:pt x="0" y="612"/>
                  </a:cubicBezTo>
                  <a:cubicBezTo>
                    <a:pt x="0" y="607"/>
                    <a:pt x="7" y="611"/>
                    <a:pt x="9" y="609"/>
                  </a:cubicBezTo>
                  <a:cubicBezTo>
                    <a:pt x="12" y="607"/>
                    <a:pt x="13" y="598"/>
                    <a:pt x="15" y="594"/>
                  </a:cubicBezTo>
                  <a:cubicBezTo>
                    <a:pt x="17" y="588"/>
                    <a:pt x="20" y="574"/>
                    <a:pt x="27" y="570"/>
                  </a:cubicBezTo>
                  <a:cubicBezTo>
                    <a:pt x="27" y="570"/>
                    <a:pt x="27" y="570"/>
                    <a:pt x="27" y="570"/>
                  </a:cubicBezTo>
                  <a:cubicBezTo>
                    <a:pt x="23" y="568"/>
                    <a:pt x="15" y="569"/>
                    <a:pt x="24" y="562"/>
                  </a:cubicBezTo>
                  <a:cubicBezTo>
                    <a:pt x="31" y="558"/>
                    <a:pt x="29" y="557"/>
                    <a:pt x="33" y="550"/>
                  </a:cubicBezTo>
                  <a:cubicBezTo>
                    <a:pt x="40" y="539"/>
                    <a:pt x="40" y="539"/>
                    <a:pt x="40" y="539"/>
                  </a:cubicBezTo>
                  <a:cubicBezTo>
                    <a:pt x="44" y="534"/>
                    <a:pt x="43" y="529"/>
                    <a:pt x="48" y="525"/>
                  </a:cubicBezTo>
                  <a:cubicBezTo>
                    <a:pt x="57" y="518"/>
                    <a:pt x="52" y="516"/>
                    <a:pt x="52" y="508"/>
                  </a:cubicBezTo>
                  <a:cubicBezTo>
                    <a:pt x="52" y="503"/>
                    <a:pt x="54" y="498"/>
                    <a:pt x="56" y="493"/>
                  </a:cubicBezTo>
                  <a:cubicBezTo>
                    <a:pt x="58" y="490"/>
                    <a:pt x="59" y="485"/>
                    <a:pt x="62" y="484"/>
                  </a:cubicBezTo>
                  <a:cubicBezTo>
                    <a:pt x="66" y="483"/>
                    <a:pt x="66" y="480"/>
                    <a:pt x="66" y="477"/>
                  </a:cubicBezTo>
                  <a:cubicBezTo>
                    <a:pt x="66" y="474"/>
                    <a:pt x="74" y="467"/>
                    <a:pt x="76" y="465"/>
                  </a:cubicBezTo>
                  <a:cubicBezTo>
                    <a:pt x="80" y="462"/>
                    <a:pt x="82" y="469"/>
                    <a:pt x="84" y="471"/>
                  </a:cubicBezTo>
                  <a:cubicBezTo>
                    <a:pt x="87" y="472"/>
                    <a:pt x="86" y="469"/>
                    <a:pt x="85" y="468"/>
                  </a:cubicBezTo>
                  <a:cubicBezTo>
                    <a:pt x="84" y="466"/>
                    <a:pt x="82" y="462"/>
                    <a:pt x="83" y="460"/>
                  </a:cubicBezTo>
                  <a:cubicBezTo>
                    <a:pt x="84" y="457"/>
                    <a:pt x="90" y="450"/>
                    <a:pt x="93" y="452"/>
                  </a:cubicBezTo>
                  <a:cubicBezTo>
                    <a:pt x="94" y="452"/>
                    <a:pt x="97" y="454"/>
                    <a:pt x="97" y="453"/>
                  </a:cubicBezTo>
                  <a:cubicBezTo>
                    <a:pt x="98" y="450"/>
                    <a:pt x="96" y="446"/>
                    <a:pt x="93" y="445"/>
                  </a:cubicBezTo>
                  <a:cubicBezTo>
                    <a:pt x="78" y="442"/>
                    <a:pt x="103" y="433"/>
                    <a:pt x="103" y="430"/>
                  </a:cubicBezTo>
                  <a:cubicBezTo>
                    <a:pt x="95" y="430"/>
                    <a:pt x="93" y="433"/>
                    <a:pt x="91" y="424"/>
                  </a:cubicBezTo>
                  <a:cubicBezTo>
                    <a:pt x="91" y="420"/>
                    <a:pt x="90" y="408"/>
                    <a:pt x="87" y="405"/>
                  </a:cubicBezTo>
                  <a:cubicBezTo>
                    <a:pt x="79" y="401"/>
                    <a:pt x="80" y="400"/>
                    <a:pt x="74" y="393"/>
                  </a:cubicBezTo>
                  <a:cubicBezTo>
                    <a:pt x="74" y="389"/>
                    <a:pt x="69" y="385"/>
                    <a:pt x="76" y="383"/>
                  </a:cubicBezTo>
                  <a:cubicBezTo>
                    <a:pt x="78" y="382"/>
                    <a:pt x="85" y="379"/>
                    <a:pt x="85" y="378"/>
                  </a:cubicBezTo>
                  <a:cubicBezTo>
                    <a:pt x="81" y="377"/>
                    <a:pt x="79" y="380"/>
                    <a:pt x="75" y="381"/>
                  </a:cubicBezTo>
                  <a:cubicBezTo>
                    <a:pt x="69" y="382"/>
                    <a:pt x="71" y="376"/>
                    <a:pt x="70" y="373"/>
                  </a:cubicBezTo>
                  <a:cubicBezTo>
                    <a:pt x="69" y="369"/>
                    <a:pt x="79" y="360"/>
                    <a:pt x="82" y="358"/>
                  </a:cubicBezTo>
                  <a:cubicBezTo>
                    <a:pt x="87" y="354"/>
                    <a:pt x="88" y="351"/>
                    <a:pt x="88" y="345"/>
                  </a:cubicBezTo>
                  <a:cubicBezTo>
                    <a:pt x="89" y="338"/>
                    <a:pt x="88" y="335"/>
                    <a:pt x="95" y="333"/>
                  </a:cubicBezTo>
                  <a:cubicBezTo>
                    <a:pt x="102" y="332"/>
                    <a:pt x="94" y="332"/>
                    <a:pt x="92" y="332"/>
                  </a:cubicBezTo>
                  <a:cubicBezTo>
                    <a:pt x="84" y="334"/>
                    <a:pt x="91" y="327"/>
                    <a:pt x="94" y="327"/>
                  </a:cubicBezTo>
                  <a:cubicBezTo>
                    <a:pt x="95" y="323"/>
                    <a:pt x="99" y="329"/>
                    <a:pt x="101" y="328"/>
                  </a:cubicBezTo>
                  <a:cubicBezTo>
                    <a:pt x="101" y="327"/>
                    <a:pt x="100" y="326"/>
                    <a:pt x="100" y="324"/>
                  </a:cubicBezTo>
                  <a:cubicBezTo>
                    <a:pt x="102" y="324"/>
                    <a:pt x="108" y="326"/>
                    <a:pt x="108" y="323"/>
                  </a:cubicBezTo>
                  <a:cubicBezTo>
                    <a:pt x="107" y="321"/>
                    <a:pt x="107" y="318"/>
                    <a:pt x="107" y="317"/>
                  </a:cubicBezTo>
                  <a:cubicBezTo>
                    <a:pt x="107" y="317"/>
                    <a:pt x="107" y="317"/>
                    <a:pt x="107" y="317"/>
                  </a:cubicBezTo>
                  <a:cubicBezTo>
                    <a:pt x="118" y="317"/>
                    <a:pt x="118" y="317"/>
                    <a:pt x="118" y="317"/>
                  </a:cubicBezTo>
                  <a:cubicBezTo>
                    <a:pt x="122" y="318"/>
                    <a:pt x="128" y="310"/>
                    <a:pt x="133" y="308"/>
                  </a:cubicBezTo>
                  <a:cubicBezTo>
                    <a:pt x="136" y="307"/>
                    <a:pt x="141" y="309"/>
                    <a:pt x="145" y="307"/>
                  </a:cubicBezTo>
                  <a:cubicBezTo>
                    <a:pt x="148" y="305"/>
                    <a:pt x="149" y="302"/>
                    <a:pt x="152" y="301"/>
                  </a:cubicBezTo>
                  <a:cubicBezTo>
                    <a:pt x="154" y="299"/>
                    <a:pt x="157" y="299"/>
                    <a:pt x="159" y="297"/>
                  </a:cubicBezTo>
                  <a:cubicBezTo>
                    <a:pt x="162" y="295"/>
                    <a:pt x="167" y="288"/>
                    <a:pt x="171" y="291"/>
                  </a:cubicBezTo>
                  <a:cubicBezTo>
                    <a:pt x="182" y="299"/>
                    <a:pt x="185" y="290"/>
                    <a:pt x="193" y="286"/>
                  </a:cubicBezTo>
                  <a:cubicBezTo>
                    <a:pt x="197" y="283"/>
                    <a:pt x="201" y="284"/>
                    <a:pt x="205" y="283"/>
                  </a:cubicBezTo>
                  <a:cubicBezTo>
                    <a:pt x="211" y="281"/>
                    <a:pt x="212" y="276"/>
                    <a:pt x="216" y="274"/>
                  </a:cubicBezTo>
                  <a:cubicBezTo>
                    <a:pt x="221" y="271"/>
                    <a:pt x="223" y="271"/>
                    <a:pt x="225" y="267"/>
                  </a:cubicBezTo>
                  <a:cubicBezTo>
                    <a:pt x="228" y="258"/>
                    <a:pt x="233" y="259"/>
                    <a:pt x="235" y="248"/>
                  </a:cubicBezTo>
                  <a:cubicBezTo>
                    <a:pt x="236" y="240"/>
                    <a:pt x="246" y="246"/>
                    <a:pt x="251" y="242"/>
                  </a:cubicBezTo>
                  <a:cubicBezTo>
                    <a:pt x="257" y="237"/>
                    <a:pt x="253" y="232"/>
                    <a:pt x="263" y="229"/>
                  </a:cubicBezTo>
                  <a:cubicBezTo>
                    <a:pt x="268" y="228"/>
                    <a:pt x="268" y="221"/>
                    <a:pt x="270" y="217"/>
                  </a:cubicBezTo>
                  <a:cubicBezTo>
                    <a:pt x="272" y="210"/>
                    <a:pt x="278" y="214"/>
                    <a:pt x="280" y="212"/>
                  </a:cubicBezTo>
                  <a:cubicBezTo>
                    <a:pt x="282" y="207"/>
                    <a:pt x="284" y="194"/>
                    <a:pt x="289" y="201"/>
                  </a:cubicBezTo>
                  <a:cubicBezTo>
                    <a:pt x="303" y="219"/>
                    <a:pt x="312" y="213"/>
                    <a:pt x="331" y="209"/>
                  </a:cubicBezTo>
                  <a:cubicBezTo>
                    <a:pt x="359" y="204"/>
                    <a:pt x="359" y="204"/>
                    <a:pt x="359" y="204"/>
                  </a:cubicBezTo>
                  <a:cubicBezTo>
                    <a:pt x="368" y="202"/>
                    <a:pt x="372" y="195"/>
                    <a:pt x="380" y="192"/>
                  </a:cubicBezTo>
                  <a:cubicBezTo>
                    <a:pt x="385" y="189"/>
                    <a:pt x="396" y="190"/>
                    <a:pt x="399" y="185"/>
                  </a:cubicBezTo>
                  <a:cubicBezTo>
                    <a:pt x="404" y="179"/>
                    <a:pt x="400" y="171"/>
                    <a:pt x="395" y="166"/>
                  </a:cubicBezTo>
                  <a:cubicBezTo>
                    <a:pt x="389" y="160"/>
                    <a:pt x="389" y="154"/>
                    <a:pt x="390" y="146"/>
                  </a:cubicBezTo>
                  <a:cubicBezTo>
                    <a:pt x="396" y="134"/>
                    <a:pt x="396" y="134"/>
                    <a:pt x="396" y="134"/>
                  </a:cubicBezTo>
                  <a:cubicBezTo>
                    <a:pt x="396" y="134"/>
                    <a:pt x="396" y="134"/>
                    <a:pt x="396" y="134"/>
                  </a:cubicBezTo>
                  <a:cubicBezTo>
                    <a:pt x="404" y="139"/>
                    <a:pt x="409" y="148"/>
                    <a:pt x="419" y="145"/>
                  </a:cubicBezTo>
                  <a:cubicBezTo>
                    <a:pt x="427" y="143"/>
                    <a:pt x="429" y="135"/>
                    <a:pt x="435" y="130"/>
                  </a:cubicBezTo>
                  <a:cubicBezTo>
                    <a:pt x="442" y="125"/>
                    <a:pt x="458" y="130"/>
                    <a:pt x="461" y="122"/>
                  </a:cubicBezTo>
                  <a:cubicBezTo>
                    <a:pt x="462" y="119"/>
                    <a:pt x="460" y="114"/>
                    <a:pt x="461" y="110"/>
                  </a:cubicBezTo>
                  <a:cubicBezTo>
                    <a:pt x="462" y="104"/>
                    <a:pt x="466" y="99"/>
                    <a:pt x="470" y="95"/>
                  </a:cubicBezTo>
                  <a:cubicBezTo>
                    <a:pt x="479" y="92"/>
                    <a:pt x="482" y="88"/>
                    <a:pt x="489" y="83"/>
                  </a:cubicBezTo>
                  <a:cubicBezTo>
                    <a:pt x="494" y="79"/>
                    <a:pt x="498" y="84"/>
                    <a:pt x="503" y="81"/>
                  </a:cubicBezTo>
                  <a:cubicBezTo>
                    <a:pt x="512" y="75"/>
                    <a:pt x="514" y="59"/>
                    <a:pt x="528" y="59"/>
                  </a:cubicBezTo>
                  <a:cubicBezTo>
                    <a:pt x="549" y="59"/>
                    <a:pt x="537" y="36"/>
                    <a:pt x="555" y="29"/>
                  </a:cubicBezTo>
                  <a:cubicBezTo>
                    <a:pt x="566" y="25"/>
                    <a:pt x="565" y="9"/>
                    <a:pt x="572" y="2"/>
                  </a:cubicBezTo>
                  <a:cubicBezTo>
                    <a:pt x="572" y="2"/>
                    <a:pt x="572" y="2"/>
                    <a:pt x="572" y="2"/>
                  </a:cubicBezTo>
                  <a:cubicBezTo>
                    <a:pt x="583" y="7"/>
                    <a:pt x="600" y="0"/>
                    <a:pt x="612" y="4"/>
                  </a:cubicBezTo>
                  <a:cubicBezTo>
                    <a:pt x="620" y="7"/>
                    <a:pt x="622" y="15"/>
                    <a:pt x="629" y="19"/>
                  </a:cubicBezTo>
                  <a:cubicBezTo>
                    <a:pt x="643" y="27"/>
                    <a:pt x="633" y="33"/>
                    <a:pt x="633" y="43"/>
                  </a:cubicBezTo>
                  <a:cubicBezTo>
                    <a:pt x="633" y="49"/>
                    <a:pt x="633" y="55"/>
                    <a:pt x="634" y="61"/>
                  </a:cubicBezTo>
                  <a:cubicBezTo>
                    <a:pt x="636" y="69"/>
                    <a:pt x="643" y="67"/>
                    <a:pt x="650" y="67"/>
                  </a:cubicBezTo>
                  <a:cubicBezTo>
                    <a:pt x="663" y="73"/>
                    <a:pt x="654" y="88"/>
                    <a:pt x="649" y="95"/>
                  </a:cubicBezTo>
                  <a:cubicBezTo>
                    <a:pt x="643" y="103"/>
                    <a:pt x="637" y="105"/>
                    <a:pt x="630" y="109"/>
                  </a:cubicBezTo>
                  <a:cubicBezTo>
                    <a:pt x="621" y="115"/>
                    <a:pt x="629" y="118"/>
                    <a:pt x="629" y="125"/>
                  </a:cubicBezTo>
                  <a:cubicBezTo>
                    <a:pt x="629" y="129"/>
                    <a:pt x="623" y="128"/>
                    <a:pt x="621" y="129"/>
                  </a:cubicBezTo>
                  <a:cubicBezTo>
                    <a:pt x="612" y="135"/>
                    <a:pt x="621" y="161"/>
                    <a:pt x="628" y="166"/>
                  </a:cubicBezTo>
                  <a:cubicBezTo>
                    <a:pt x="628" y="172"/>
                    <a:pt x="631" y="177"/>
                    <a:pt x="634" y="181"/>
                  </a:cubicBezTo>
                  <a:cubicBezTo>
                    <a:pt x="636" y="186"/>
                    <a:pt x="638" y="196"/>
                    <a:pt x="634" y="200"/>
                  </a:cubicBezTo>
                  <a:cubicBezTo>
                    <a:pt x="631" y="203"/>
                    <a:pt x="627" y="204"/>
                    <a:pt x="624" y="204"/>
                  </a:cubicBezTo>
                  <a:cubicBezTo>
                    <a:pt x="621" y="205"/>
                    <a:pt x="620" y="205"/>
                    <a:pt x="618" y="204"/>
                  </a:cubicBezTo>
                  <a:cubicBezTo>
                    <a:pt x="615" y="203"/>
                    <a:pt x="614" y="203"/>
                    <a:pt x="612" y="205"/>
                  </a:cubicBezTo>
                  <a:cubicBezTo>
                    <a:pt x="604" y="214"/>
                    <a:pt x="601" y="216"/>
                    <a:pt x="596" y="205"/>
                  </a:cubicBezTo>
                  <a:cubicBezTo>
                    <a:pt x="589" y="189"/>
                    <a:pt x="564" y="197"/>
                    <a:pt x="550" y="198"/>
                  </a:cubicBezTo>
                  <a:cubicBezTo>
                    <a:pt x="540" y="199"/>
                    <a:pt x="527" y="206"/>
                    <a:pt x="524" y="217"/>
                  </a:cubicBezTo>
                  <a:cubicBezTo>
                    <a:pt x="522" y="225"/>
                    <a:pt x="520" y="235"/>
                    <a:pt x="516" y="242"/>
                  </a:cubicBezTo>
                  <a:cubicBezTo>
                    <a:pt x="501" y="263"/>
                    <a:pt x="527" y="250"/>
                    <a:pt x="522" y="265"/>
                  </a:cubicBezTo>
                  <a:cubicBezTo>
                    <a:pt x="518" y="277"/>
                    <a:pt x="498" y="274"/>
                    <a:pt x="505" y="291"/>
                  </a:cubicBezTo>
                  <a:cubicBezTo>
                    <a:pt x="507" y="294"/>
                    <a:pt x="510" y="303"/>
                    <a:pt x="509" y="307"/>
                  </a:cubicBezTo>
                  <a:cubicBezTo>
                    <a:pt x="505" y="315"/>
                    <a:pt x="495" y="318"/>
                    <a:pt x="494" y="328"/>
                  </a:cubicBezTo>
                  <a:cubicBezTo>
                    <a:pt x="493" y="347"/>
                    <a:pt x="514" y="346"/>
                    <a:pt x="516" y="359"/>
                  </a:cubicBezTo>
                  <a:cubicBezTo>
                    <a:pt x="519" y="370"/>
                    <a:pt x="509" y="389"/>
                    <a:pt x="504" y="398"/>
                  </a:cubicBezTo>
                  <a:cubicBezTo>
                    <a:pt x="503" y="410"/>
                    <a:pt x="500" y="444"/>
                    <a:pt x="523" y="429"/>
                  </a:cubicBezTo>
                  <a:cubicBezTo>
                    <a:pt x="533" y="422"/>
                    <a:pt x="547" y="420"/>
                    <a:pt x="549" y="434"/>
                  </a:cubicBezTo>
                  <a:cubicBezTo>
                    <a:pt x="551" y="450"/>
                    <a:pt x="551" y="444"/>
                    <a:pt x="561" y="437"/>
                  </a:cubicBezTo>
                  <a:cubicBezTo>
                    <a:pt x="575" y="426"/>
                    <a:pt x="580" y="445"/>
                    <a:pt x="577" y="455"/>
                  </a:cubicBezTo>
                  <a:cubicBezTo>
                    <a:pt x="571" y="480"/>
                    <a:pt x="590" y="460"/>
                    <a:pt x="601" y="465"/>
                  </a:cubicBezTo>
                  <a:cubicBezTo>
                    <a:pt x="609" y="471"/>
                    <a:pt x="609" y="471"/>
                    <a:pt x="609" y="471"/>
                  </a:cubicBezTo>
                  <a:cubicBezTo>
                    <a:pt x="609" y="471"/>
                    <a:pt x="609" y="471"/>
                    <a:pt x="609" y="471"/>
                  </a:cubicBezTo>
                  <a:cubicBezTo>
                    <a:pt x="615" y="478"/>
                    <a:pt x="626" y="491"/>
                    <a:pt x="612" y="495"/>
                  </a:cubicBezTo>
                  <a:cubicBezTo>
                    <a:pt x="606" y="497"/>
                    <a:pt x="595" y="499"/>
                    <a:pt x="595" y="507"/>
                  </a:cubicBezTo>
                  <a:cubicBezTo>
                    <a:pt x="594" y="516"/>
                    <a:pt x="600" y="518"/>
                    <a:pt x="594" y="527"/>
                  </a:cubicBezTo>
                  <a:cubicBezTo>
                    <a:pt x="587" y="533"/>
                    <a:pt x="587" y="533"/>
                    <a:pt x="587" y="533"/>
                  </a:cubicBezTo>
                  <a:cubicBezTo>
                    <a:pt x="587" y="533"/>
                    <a:pt x="587" y="533"/>
                    <a:pt x="587" y="533"/>
                  </a:cubicBezTo>
                  <a:cubicBezTo>
                    <a:pt x="579" y="531"/>
                    <a:pt x="579" y="531"/>
                    <a:pt x="579" y="531"/>
                  </a:cubicBezTo>
                  <a:cubicBezTo>
                    <a:pt x="565" y="525"/>
                    <a:pt x="565" y="525"/>
                    <a:pt x="565" y="525"/>
                  </a:cubicBezTo>
                  <a:cubicBezTo>
                    <a:pt x="559" y="522"/>
                    <a:pt x="552" y="513"/>
                    <a:pt x="547" y="508"/>
                  </a:cubicBezTo>
                  <a:cubicBezTo>
                    <a:pt x="539" y="501"/>
                    <a:pt x="531" y="507"/>
                    <a:pt x="524" y="502"/>
                  </a:cubicBezTo>
                  <a:cubicBezTo>
                    <a:pt x="519" y="499"/>
                    <a:pt x="520" y="495"/>
                    <a:pt x="513" y="494"/>
                  </a:cubicBezTo>
                  <a:cubicBezTo>
                    <a:pt x="505" y="493"/>
                    <a:pt x="496" y="497"/>
                    <a:pt x="488" y="499"/>
                  </a:cubicBezTo>
                  <a:cubicBezTo>
                    <a:pt x="474" y="503"/>
                    <a:pt x="476" y="487"/>
                    <a:pt x="467" y="484"/>
                  </a:cubicBezTo>
                  <a:cubicBezTo>
                    <a:pt x="456" y="481"/>
                    <a:pt x="458" y="507"/>
                    <a:pt x="464" y="511"/>
                  </a:cubicBezTo>
                  <a:cubicBezTo>
                    <a:pt x="470" y="516"/>
                    <a:pt x="465" y="520"/>
                    <a:pt x="469" y="523"/>
                  </a:cubicBezTo>
                  <a:cubicBezTo>
                    <a:pt x="471" y="525"/>
                    <a:pt x="473" y="528"/>
                    <a:pt x="476" y="530"/>
                  </a:cubicBezTo>
                  <a:cubicBezTo>
                    <a:pt x="478" y="532"/>
                    <a:pt x="481" y="533"/>
                    <a:pt x="481" y="537"/>
                  </a:cubicBezTo>
                  <a:cubicBezTo>
                    <a:pt x="481" y="540"/>
                    <a:pt x="481" y="543"/>
                    <a:pt x="483" y="545"/>
                  </a:cubicBezTo>
                  <a:cubicBezTo>
                    <a:pt x="486" y="549"/>
                    <a:pt x="491" y="552"/>
                    <a:pt x="491" y="558"/>
                  </a:cubicBezTo>
                  <a:cubicBezTo>
                    <a:pt x="491" y="572"/>
                    <a:pt x="465" y="567"/>
                    <a:pt x="457" y="562"/>
                  </a:cubicBezTo>
                  <a:cubicBezTo>
                    <a:pt x="453" y="559"/>
                    <a:pt x="439" y="547"/>
                    <a:pt x="437" y="558"/>
                  </a:cubicBezTo>
                  <a:cubicBezTo>
                    <a:pt x="435" y="568"/>
                    <a:pt x="444" y="577"/>
                    <a:pt x="439" y="588"/>
                  </a:cubicBezTo>
                  <a:cubicBezTo>
                    <a:pt x="436" y="595"/>
                    <a:pt x="430" y="592"/>
                    <a:pt x="426" y="589"/>
                  </a:cubicBezTo>
                  <a:cubicBezTo>
                    <a:pt x="423" y="588"/>
                    <a:pt x="418" y="588"/>
                    <a:pt x="415" y="588"/>
                  </a:cubicBezTo>
                  <a:cubicBezTo>
                    <a:pt x="412" y="588"/>
                    <a:pt x="408" y="585"/>
                    <a:pt x="404" y="583"/>
                  </a:cubicBezTo>
                  <a:cubicBezTo>
                    <a:pt x="404" y="583"/>
                    <a:pt x="404" y="583"/>
                    <a:pt x="404" y="583"/>
                  </a:cubicBezTo>
                  <a:cubicBezTo>
                    <a:pt x="404" y="575"/>
                    <a:pt x="404" y="575"/>
                    <a:pt x="404" y="575"/>
                  </a:cubicBezTo>
                  <a:cubicBezTo>
                    <a:pt x="406" y="567"/>
                    <a:pt x="402" y="559"/>
                    <a:pt x="398" y="552"/>
                  </a:cubicBezTo>
                  <a:cubicBezTo>
                    <a:pt x="395" y="547"/>
                    <a:pt x="393" y="544"/>
                    <a:pt x="393" y="538"/>
                  </a:cubicBezTo>
                  <a:cubicBezTo>
                    <a:pt x="393" y="532"/>
                    <a:pt x="387" y="532"/>
                    <a:pt x="383" y="531"/>
                  </a:cubicBezTo>
                  <a:cubicBezTo>
                    <a:pt x="370" y="527"/>
                    <a:pt x="364" y="527"/>
                    <a:pt x="359" y="512"/>
                  </a:cubicBezTo>
                  <a:cubicBezTo>
                    <a:pt x="358" y="506"/>
                    <a:pt x="361" y="500"/>
                    <a:pt x="359" y="495"/>
                  </a:cubicBezTo>
                  <a:cubicBezTo>
                    <a:pt x="355" y="484"/>
                    <a:pt x="340" y="492"/>
                    <a:pt x="333" y="491"/>
                  </a:cubicBezTo>
                  <a:cubicBezTo>
                    <a:pt x="328" y="491"/>
                    <a:pt x="321" y="485"/>
                    <a:pt x="317" y="482"/>
                  </a:cubicBezTo>
                  <a:cubicBezTo>
                    <a:pt x="312" y="477"/>
                    <a:pt x="317" y="466"/>
                    <a:pt x="310" y="464"/>
                  </a:cubicBezTo>
                  <a:cubicBezTo>
                    <a:pt x="301" y="461"/>
                    <a:pt x="298" y="465"/>
                    <a:pt x="292" y="470"/>
                  </a:cubicBezTo>
                  <a:cubicBezTo>
                    <a:pt x="283" y="478"/>
                    <a:pt x="253" y="465"/>
                    <a:pt x="247" y="458"/>
                  </a:cubicBezTo>
                  <a:cubicBezTo>
                    <a:pt x="235" y="445"/>
                    <a:pt x="236" y="466"/>
                    <a:pt x="225" y="464"/>
                  </a:cubicBezTo>
                  <a:cubicBezTo>
                    <a:pt x="210" y="461"/>
                    <a:pt x="207" y="442"/>
                    <a:pt x="196" y="445"/>
                  </a:cubicBezTo>
                  <a:cubicBezTo>
                    <a:pt x="187" y="448"/>
                    <a:pt x="185" y="447"/>
                    <a:pt x="182" y="458"/>
                  </a:cubicBezTo>
                  <a:cubicBezTo>
                    <a:pt x="180" y="467"/>
                    <a:pt x="173" y="466"/>
                    <a:pt x="169" y="458"/>
                  </a:cubicBezTo>
                  <a:cubicBezTo>
                    <a:pt x="167" y="452"/>
                    <a:pt x="164" y="472"/>
                    <a:pt x="164" y="472"/>
                  </a:cubicBezTo>
                  <a:cubicBezTo>
                    <a:pt x="168" y="474"/>
                    <a:pt x="172" y="476"/>
                    <a:pt x="175" y="479"/>
                  </a:cubicBezTo>
                  <a:cubicBezTo>
                    <a:pt x="175" y="479"/>
                    <a:pt x="173" y="490"/>
                    <a:pt x="173" y="493"/>
                  </a:cubicBezTo>
                  <a:cubicBezTo>
                    <a:pt x="173" y="499"/>
                    <a:pt x="173" y="501"/>
                    <a:pt x="177" y="505"/>
                  </a:cubicBezTo>
                  <a:cubicBezTo>
                    <a:pt x="179" y="508"/>
                    <a:pt x="180" y="509"/>
                    <a:pt x="179" y="513"/>
                  </a:cubicBezTo>
                  <a:cubicBezTo>
                    <a:pt x="177" y="518"/>
                    <a:pt x="172" y="527"/>
                    <a:pt x="166" y="527"/>
                  </a:cubicBezTo>
                  <a:cubicBezTo>
                    <a:pt x="157" y="527"/>
                    <a:pt x="159" y="533"/>
                    <a:pt x="158" y="539"/>
                  </a:cubicBezTo>
                  <a:cubicBezTo>
                    <a:pt x="156" y="548"/>
                    <a:pt x="145" y="542"/>
                    <a:pt x="145" y="548"/>
                  </a:cubicBezTo>
                  <a:cubicBezTo>
                    <a:pt x="145" y="552"/>
                    <a:pt x="147" y="556"/>
                    <a:pt x="147" y="560"/>
                  </a:cubicBezTo>
                  <a:cubicBezTo>
                    <a:pt x="147" y="571"/>
                    <a:pt x="144" y="575"/>
                    <a:pt x="139" y="584"/>
                  </a:cubicBezTo>
                  <a:cubicBezTo>
                    <a:pt x="139" y="584"/>
                    <a:pt x="139" y="584"/>
                    <a:pt x="139" y="584"/>
                  </a:cubicBezTo>
                  <a:cubicBezTo>
                    <a:pt x="137" y="590"/>
                    <a:pt x="137" y="595"/>
                    <a:pt x="136" y="600"/>
                  </a:cubicBezTo>
                  <a:cubicBezTo>
                    <a:pt x="134" y="604"/>
                    <a:pt x="125" y="605"/>
                    <a:pt x="132" y="610"/>
                  </a:cubicBezTo>
                  <a:cubicBezTo>
                    <a:pt x="141" y="617"/>
                    <a:pt x="135" y="630"/>
                    <a:pt x="141" y="637"/>
                  </a:cubicBezTo>
                  <a:cubicBezTo>
                    <a:pt x="145" y="642"/>
                    <a:pt x="144" y="651"/>
                    <a:pt x="146" y="657"/>
                  </a:cubicBezTo>
                  <a:cubicBezTo>
                    <a:pt x="151" y="667"/>
                    <a:pt x="161" y="665"/>
                    <a:pt x="157" y="680"/>
                  </a:cubicBezTo>
                  <a:cubicBezTo>
                    <a:pt x="156" y="686"/>
                    <a:pt x="161" y="689"/>
                    <a:pt x="162" y="695"/>
                  </a:cubicBezTo>
                  <a:cubicBezTo>
                    <a:pt x="160" y="703"/>
                    <a:pt x="160" y="703"/>
                    <a:pt x="160" y="70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4281488" y="3062288"/>
              <a:ext cx="666750" cy="649288"/>
            </a:xfrm>
            <a:custGeom>
              <a:avLst/>
              <a:gdLst/>
              <a:ahLst/>
              <a:cxnLst>
                <a:cxn ang="0">
                  <a:pos x="238" y="11"/>
                </a:cxn>
                <a:cxn ang="0">
                  <a:pos x="220" y="18"/>
                </a:cxn>
                <a:cxn ang="0">
                  <a:pos x="239" y="17"/>
                </a:cxn>
                <a:cxn ang="0">
                  <a:pos x="222" y="29"/>
                </a:cxn>
                <a:cxn ang="0">
                  <a:pos x="229" y="37"/>
                </a:cxn>
                <a:cxn ang="0">
                  <a:pos x="248" y="45"/>
                </a:cxn>
                <a:cxn ang="0">
                  <a:pos x="244" y="52"/>
                </a:cxn>
                <a:cxn ang="0">
                  <a:pos x="230" y="51"/>
                </a:cxn>
                <a:cxn ang="0">
                  <a:pos x="225" y="58"/>
                </a:cxn>
                <a:cxn ang="0">
                  <a:pos x="222" y="65"/>
                </a:cxn>
                <a:cxn ang="0">
                  <a:pos x="242" y="115"/>
                </a:cxn>
                <a:cxn ang="0">
                  <a:pos x="271" y="125"/>
                </a:cxn>
                <a:cxn ang="0">
                  <a:pos x="295" y="121"/>
                </a:cxn>
                <a:cxn ang="0">
                  <a:pos x="336" y="130"/>
                </a:cxn>
                <a:cxn ang="0">
                  <a:pos x="361" y="165"/>
                </a:cxn>
                <a:cxn ang="0">
                  <a:pos x="380" y="190"/>
                </a:cxn>
                <a:cxn ang="0">
                  <a:pos x="388" y="201"/>
                </a:cxn>
                <a:cxn ang="0">
                  <a:pos x="465" y="267"/>
                </a:cxn>
                <a:cxn ang="0">
                  <a:pos x="493" y="291"/>
                </a:cxn>
                <a:cxn ang="0">
                  <a:pos x="507" y="283"/>
                </a:cxn>
                <a:cxn ang="0">
                  <a:pos x="532" y="311"/>
                </a:cxn>
                <a:cxn ang="0">
                  <a:pos x="536" y="338"/>
                </a:cxn>
                <a:cxn ang="0">
                  <a:pos x="518" y="375"/>
                </a:cxn>
                <a:cxn ang="0">
                  <a:pos x="484" y="436"/>
                </a:cxn>
                <a:cxn ang="0">
                  <a:pos x="380" y="457"/>
                </a:cxn>
                <a:cxn ang="0">
                  <a:pos x="335" y="452"/>
                </a:cxn>
                <a:cxn ang="0">
                  <a:pos x="278" y="456"/>
                </a:cxn>
                <a:cxn ang="0">
                  <a:pos x="256" y="462"/>
                </a:cxn>
                <a:cxn ang="0">
                  <a:pos x="202" y="458"/>
                </a:cxn>
                <a:cxn ang="0">
                  <a:pos x="152" y="463"/>
                </a:cxn>
                <a:cxn ang="0">
                  <a:pos x="116" y="484"/>
                </a:cxn>
                <a:cxn ang="0">
                  <a:pos x="91" y="517"/>
                </a:cxn>
                <a:cxn ang="0">
                  <a:pos x="88" y="526"/>
                </a:cxn>
                <a:cxn ang="0">
                  <a:pos x="62" y="496"/>
                </a:cxn>
                <a:cxn ang="0">
                  <a:pos x="60" y="469"/>
                </a:cxn>
                <a:cxn ang="0">
                  <a:pos x="57" y="453"/>
                </a:cxn>
                <a:cxn ang="0">
                  <a:pos x="37" y="445"/>
                </a:cxn>
                <a:cxn ang="0">
                  <a:pos x="10" y="394"/>
                </a:cxn>
                <a:cxn ang="0">
                  <a:pos x="3" y="343"/>
                </a:cxn>
                <a:cxn ang="0">
                  <a:pos x="23" y="319"/>
                </a:cxn>
                <a:cxn ang="0">
                  <a:pos x="63" y="239"/>
                </a:cxn>
                <a:cxn ang="0">
                  <a:pos x="96" y="211"/>
                </a:cxn>
                <a:cxn ang="0">
                  <a:pos x="96" y="162"/>
                </a:cxn>
                <a:cxn ang="0">
                  <a:pos x="90" y="155"/>
                </a:cxn>
                <a:cxn ang="0">
                  <a:pos x="98" y="129"/>
                </a:cxn>
                <a:cxn ang="0">
                  <a:pos x="112" y="93"/>
                </a:cxn>
                <a:cxn ang="0">
                  <a:pos x="117" y="87"/>
                </a:cxn>
                <a:cxn ang="0">
                  <a:pos x="124" y="61"/>
                </a:cxn>
                <a:cxn ang="0">
                  <a:pos x="161" y="17"/>
                </a:cxn>
                <a:cxn ang="0">
                  <a:pos x="195" y="8"/>
                </a:cxn>
                <a:cxn ang="0">
                  <a:pos x="230" y="3"/>
                </a:cxn>
              </a:cxnLst>
              <a:rect l="0" t="0" r="r" b="b"/>
              <a:pathLst>
                <a:path w="539" h="526">
                  <a:moveTo>
                    <a:pt x="242" y="13"/>
                  </a:moveTo>
                  <a:cubicBezTo>
                    <a:pt x="241" y="12"/>
                    <a:pt x="240" y="12"/>
                    <a:pt x="238" y="11"/>
                  </a:cubicBezTo>
                  <a:cubicBezTo>
                    <a:pt x="236" y="10"/>
                    <a:pt x="221" y="12"/>
                    <a:pt x="220" y="13"/>
                  </a:cubicBezTo>
                  <a:cubicBezTo>
                    <a:pt x="222" y="15"/>
                    <a:pt x="224" y="14"/>
                    <a:pt x="220" y="18"/>
                  </a:cubicBezTo>
                  <a:cubicBezTo>
                    <a:pt x="216" y="24"/>
                    <a:pt x="228" y="16"/>
                    <a:pt x="229" y="15"/>
                  </a:cubicBezTo>
                  <a:cubicBezTo>
                    <a:pt x="236" y="12"/>
                    <a:pt x="235" y="16"/>
                    <a:pt x="239" y="17"/>
                  </a:cubicBezTo>
                  <a:cubicBezTo>
                    <a:pt x="239" y="26"/>
                    <a:pt x="231" y="22"/>
                    <a:pt x="229" y="26"/>
                  </a:cubicBezTo>
                  <a:cubicBezTo>
                    <a:pt x="227" y="31"/>
                    <a:pt x="225" y="27"/>
                    <a:pt x="222" y="29"/>
                  </a:cubicBezTo>
                  <a:cubicBezTo>
                    <a:pt x="222" y="29"/>
                    <a:pt x="229" y="32"/>
                    <a:pt x="224" y="33"/>
                  </a:cubicBezTo>
                  <a:cubicBezTo>
                    <a:pt x="215" y="36"/>
                    <a:pt x="223" y="43"/>
                    <a:pt x="229" y="37"/>
                  </a:cubicBezTo>
                  <a:cubicBezTo>
                    <a:pt x="233" y="34"/>
                    <a:pt x="235" y="39"/>
                    <a:pt x="240" y="33"/>
                  </a:cubicBezTo>
                  <a:cubicBezTo>
                    <a:pt x="246" y="22"/>
                    <a:pt x="251" y="42"/>
                    <a:pt x="248" y="45"/>
                  </a:cubicBezTo>
                  <a:cubicBezTo>
                    <a:pt x="246" y="47"/>
                    <a:pt x="236" y="47"/>
                    <a:pt x="236" y="51"/>
                  </a:cubicBezTo>
                  <a:cubicBezTo>
                    <a:pt x="236" y="58"/>
                    <a:pt x="242" y="51"/>
                    <a:pt x="244" y="52"/>
                  </a:cubicBezTo>
                  <a:cubicBezTo>
                    <a:pt x="249" y="53"/>
                    <a:pt x="241" y="60"/>
                    <a:pt x="237" y="58"/>
                  </a:cubicBezTo>
                  <a:cubicBezTo>
                    <a:pt x="233" y="56"/>
                    <a:pt x="231" y="56"/>
                    <a:pt x="230" y="51"/>
                  </a:cubicBezTo>
                  <a:cubicBezTo>
                    <a:pt x="230" y="49"/>
                    <a:pt x="228" y="45"/>
                    <a:pt x="225" y="45"/>
                  </a:cubicBezTo>
                  <a:cubicBezTo>
                    <a:pt x="225" y="51"/>
                    <a:pt x="231" y="54"/>
                    <a:pt x="225" y="58"/>
                  </a:cubicBezTo>
                  <a:cubicBezTo>
                    <a:pt x="224" y="58"/>
                    <a:pt x="228" y="59"/>
                    <a:pt x="228" y="60"/>
                  </a:cubicBezTo>
                  <a:cubicBezTo>
                    <a:pt x="229" y="62"/>
                    <a:pt x="223" y="63"/>
                    <a:pt x="222" y="65"/>
                  </a:cubicBezTo>
                  <a:cubicBezTo>
                    <a:pt x="216" y="76"/>
                    <a:pt x="216" y="87"/>
                    <a:pt x="223" y="97"/>
                  </a:cubicBezTo>
                  <a:cubicBezTo>
                    <a:pt x="230" y="102"/>
                    <a:pt x="236" y="110"/>
                    <a:pt x="242" y="115"/>
                  </a:cubicBezTo>
                  <a:cubicBezTo>
                    <a:pt x="252" y="123"/>
                    <a:pt x="250" y="112"/>
                    <a:pt x="255" y="111"/>
                  </a:cubicBezTo>
                  <a:cubicBezTo>
                    <a:pt x="256" y="111"/>
                    <a:pt x="268" y="127"/>
                    <a:pt x="271" y="125"/>
                  </a:cubicBezTo>
                  <a:cubicBezTo>
                    <a:pt x="279" y="119"/>
                    <a:pt x="276" y="124"/>
                    <a:pt x="285" y="122"/>
                  </a:cubicBezTo>
                  <a:cubicBezTo>
                    <a:pt x="295" y="119"/>
                    <a:pt x="289" y="116"/>
                    <a:pt x="295" y="121"/>
                  </a:cubicBezTo>
                  <a:cubicBezTo>
                    <a:pt x="298" y="124"/>
                    <a:pt x="302" y="123"/>
                    <a:pt x="305" y="127"/>
                  </a:cubicBezTo>
                  <a:cubicBezTo>
                    <a:pt x="316" y="140"/>
                    <a:pt x="324" y="137"/>
                    <a:pt x="336" y="130"/>
                  </a:cubicBezTo>
                  <a:cubicBezTo>
                    <a:pt x="337" y="131"/>
                    <a:pt x="333" y="138"/>
                    <a:pt x="337" y="138"/>
                  </a:cubicBezTo>
                  <a:cubicBezTo>
                    <a:pt x="354" y="140"/>
                    <a:pt x="348" y="165"/>
                    <a:pt x="361" y="165"/>
                  </a:cubicBezTo>
                  <a:cubicBezTo>
                    <a:pt x="367" y="167"/>
                    <a:pt x="371" y="177"/>
                    <a:pt x="372" y="183"/>
                  </a:cubicBezTo>
                  <a:cubicBezTo>
                    <a:pt x="374" y="194"/>
                    <a:pt x="375" y="187"/>
                    <a:pt x="380" y="190"/>
                  </a:cubicBezTo>
                  <a:cubicBezTo>
                    <a:pt x="381" y="190"/>
                    <a:pt x="380" y="194"/>
                    <a:pt x="381" y="195"/>
                  </a:cubicBezTo>
                  <a:cubicBezTo>
                    <a:pt x="382" y="198"/>
                    <a:pt x="387" y="196"/>
                    <a:pt x="388" y="201"/>
                  </a:cubicBezTo>
                  <a:cubicBezTo>
                    <a:pt x="388" y="212"/>
                    <a:pt x="404" y="214"/>
                    <a:pt x="404" y="216"/>
                  </a:cubicBezTo>
                  <a:cubicBezTo>
                    <a:pt x="408" y="248"/>
                    <a:pt x="455" y="237"/>
                    <a:pt x="465" y="267"/>
                  </a:cubicBezTo>
                  <a:cubicBezTo>
                    <a:pt x="469" y="275"/>
                    <a:pt x="477" y="279"/>
                    <a:pt x="482" y="286"/>
                  </a:cubicBezTo>
                  <a:cubicBezTo>
                    <a:pt x="488" y="295"/>
                    <a:pt x="482" y="298"/>
                    <a:pt x="493" y="291"/>
                  </a:cubicBezTo>
                  <a:cubicBezTo>
                    <a:pt x="496" y="289"/>
                    <a:pt x="503" y="291"/>
                    <a:pt x="504" y="285"/>
                  </a:cubicBezTo>
                  <a:cubicBezTo>
                    <a:pt x="504" y="284"/>
                    <a:pt x="506" y="281"/>
                    <a:pt x="507" y="283"/>
                  </a:cubicBezTo>
                  <a:cubicBezTo>
                    <a:pt x="509" y="287"/>
                    <a:pt x="507" y="293"/>
                    <a:pt x="513" y="295"/>
                  </a:cubicBezTo>
                  <a:cubicBezTo>
                    <a:pt x="522" y="298"/>
                    <a:pt x="526" y="305"/>
                    <a:pt x="532" y="311"/>
                  </a:cubicBezTo>
                  <a:cubicBezTo>
                    <a:pt x="539" y="318"/>
                    <a:pt x="536" y="329"/>
                    <a:pt x="536" y="338"/>
                  </a:cubicBezTo>
                  <a:cubicBezTo>
                    <a:pt x="536" y="338"/>
                    <a:pt x="536" y="338"/>
                    <a:pt x="536" y="338"/>
                  </a:cubicBezTo>
                  <a:cubicBezTo>
                    <a:pt x="528" y="341"/>
                    <a:pt x="521" y="343"/>
                    <a:pt x="519" y="348"/>
                  </a:cubicBezTo>
                  <a:cubicBezTo>
                    <a:pt x="515" y="355"/>
                    <a:pt x="518" y="366"/>
                    <a:pt x="518" y="375"/>
                  </a:cubicBezTo>
                  <a:cubicBezTo>
                    <a:pt x="518" y="387"/>
                    <a:pt x="517" y="402"/>
                    <a:pt x="509" y="411"/>
                  </a:cubicBezTo>
                  <a:cubicBezTo>
                    <a:pt x="484" y="436"/>
                    <a:pt x="484" y="436"/>
                    <a:pt x="484" y="436"/>
                  </a:cubicBezTo>
                  <a:cubicBezTo>
                    <a:pt x="472" y="444"/>
                    <a:pt x="445" y="464"/>
                    <a:pt x="431" y="462"/>
                  </a:cubicBezTo>
                  <a:cubicBezTo>
                    <a:pt x="422" y="462"/>
                    <a:pt x="386" y="450"/>
                    <a:pt x="380" y="457"/>
                  </a:cubicBezTo>
                  <a:cubicBezTo>
                    <a:pt x="377" y="461"/>
                    <a:pt x="372" y="463"/>
                    <a:pt x="367" y="462"/>
                  </a:cubicBezTo>
                  <a:cubicBezTo>
                    <a:pt x="351" y="459"/>
                    <a:pt x="355" y="443"/>
                    <a:pt x="335" y="452"/>
                  </a:cubicBezTo>
                  <a:cubicBezTo>
                    <a:pt x="292" y="452"/>
                    <a:pt x="292" y="452"/>
                    <a:pt x="292" y="452"/>
                  </a:cubicBezTo>
                  <a:cubicBezTo>
                    <a:pt x="278" y="456"/>
                    <a:pt x="278" y="456"/>
                    <a:pt x="278" y="456"/>
                  </a:cubicBezTo>
                  <a:cubicBezTo>
                    <a:pt x="277" y="458"/>
                    <a:pt x="269" y="463"/>
                    <a:pt x="266" y="465"/>
                  </a:cubicBezTo>
                  <a:cubicBezTo>
                    <a:pt x="260" y="468"/>
                    <a:pt x="260" y="464"/>
                    <a:pt x="256" y="462"/>
                  </a:cubicBezTo>
                  <a:cubicBezTo>
                    <a:pt x="247" y="457"/>
                    <a:pt x="235" y="455"/>
                    <a:pt x="226" y="452"/>
                  </a:cubicBezTo>
                  <a:cubicBezTo>
                    <a:pt x="222" y="451"/>
                    <a:pt x="207" y="458"/>
                    <a:pt x="202" y="458"/>
                  </a:cubicBezTo>
                  <a:cubicBezTo>
                    <a:pt x="192" y="460"/>
                    <a:pt x="178" y="453"/>
                    <a:pt x="170" y="457"/>
                  </a:cubicBezTo>
                  <a:cubicBezTo>
                    <a:pt x="165" y="459"/>
                    <a:pt x="157" y="465"/>
                    <a:pt x="152" y="463"/>
                  </a:cubicBezTo>
                  <a:cubicBezTo>
                    <a:pt x="140" y="460"/>
                    <a:pt x="145" y="461"/>
                    <a:pt x="136" y="469"/>
                  </a:cubicBezTo>
                  <a:cubicBezTo>
                    <a:pt x="129" y="475"/>
                    <a:pt x="124" y="479"/>
                    <a:pt x="116" y="484"/>
                  </a:cubicBezTo>
                  <a:cubicBezTo>
                    <a:pt x="109" y="488"/>
                    <a:pt x="107" y="498"/>
                    <a:pt x="100" y="502"/>
                  </a:cubicBezTo>
                  <a:cubicBezTo>
                    <a:pt x="93" y="505"/>
                    <a:pt x="95" y="511"/>
                    <a:pt x="91" y="517"/>
                  </a:cubicBezTo>
                  <a:cubicBezTo>
                    <a:pt x="91" y="518"/>
                    <a:pt x="89" y="522"/>
                    <a:pt x="88" y="526"/>
                  </a:cubicBezTo>
                  <a:cubicBezTo>
                    <a:pt x="88" y="526"/>
                    <a:pt x="88" y="526"/>
                    <a:pt x="88" y="526"/>
                  </a:cubicBezTo>
                  <a:cubicBezTo>
                    <a:pt x="84" y="520"/>
                    <a:pt x="84" y="508"/>
                    <a:pt x="79" y="504"/>
                  </a:cubicBezTo>
                  <a:cubicBezTo>
                    <a:pt x="72" y="497"/>
                    <a:pt x="69" y="512"/>
                    <a:pt x="62" y="496"/>
                  </a:cubicBezTo>
                  <a:cubicBezTo>
                    <a:pt x="59" y="490"/>
                    <a:pt x="62" y="487"/>
                    <a:pt x="65" y="482"/>
                  </a:cubicBezTo>
                  <a:cubicBezTo>
                    <a:pt x="69" y="473"/>
                    <a:pt x="60" y="474"/>
                    <a:pt x="60" y="469"/>
                  </a:cubicBezTo>
                  <a:cubicBezTo>
                    <a:pt x="59" y="463"/>
                    <a:pt x="74" y="459"/>
                    <a:pt x="69" y="451"/>
                  </a:cubicBezTo>
                  <a:cubicBezTo>
                    <a:pt x="66" y="447"/>
                    <a:pt x="60" y="450"/>
                    <a:pt x="57" y="453"/>
                  </a:cubicBezTo>
                  <a:cubicBezTo>
                    <a:pt x="50" y="458"/>
                    <a:pt x="50" y="459"/>
                    <a:pt x="48" y="451"/>
                  </a:cubicBezTo>
                  <a:cubicBezTo>
                    <a:pt x="46" y="444"/>
                    <a:pt x="39" y="449"/>
                    <a:pt x="37" y="445"/>
                  </a:cubicBezTo>
                  <a:cubicBezTo>
                    <a:pt x="35" y="442"/>
                    <a:pt x="36" y="438"/>
                    <a:pt x="33" y="435"/>
                  </a:cubicBezTo>
                  <a:cubicBezTo>
                    <a:pt x="26" y="422"/>
                    <a:pt x="13" y="409"/>
                    <a:pt x="10" y="394"/>
                  </a:cubicBezTo>
                  <a:cubicBezTo>
                    <a:pt x="7" y="380"/>
                    <a:pt x="10" y="372"/>
                    <a:pt x="12" y="358"/>
                  </a:cubicBezTo>
                  <a:cubicBezTo>
                    <a:pt x="13" y="349"/>
                    <a:pt x="8" y="349"/>
                    <a:pt x="3" y="343"/>
                  </a:cubicBezTo>
                  <a:cubicBezTo>
                    <a:pt x="0" y="338"/>
                    <a:pt x="1" y="335"/>
                    <a:pt x="0" y="329"/>
                  </a:cubicBezTo>
                  <a:cubicBezTo>
                    <a:pt x="2" y="322"/>
                    <a:pt x="17" y="322"/>
                    <a:pt x="23" y="319"/>
                  </a:cubicBezTo>
                  <a:cubicBezTo>
                    <a:pt x="35" y="313"/>
                    <a:pt x="40" y="305"/>
                    <a:pt x="45" y="293"/>
                  </a:cubicBezTo>
                  <a:cubicBezTo>
                    <a:pt x="54" y="275"/>
                    <a:pt x="68" y="261"/>
                    <a:pt x="63" y="239"/>
                  </a:cubicBezTo>
                  <a:cubicBezTo>
                    <a:pt x="61" y="233"/>
                    <a:pt x="63" y="231"/>
                    <a:pt x="63" y="225"/>
                  </a:cubicBezTo>
                  <a:cubicBezTo>
                    <a:pt x="69" y="212"/>
                    <a:pt x="88" y="219"/>
                    <a:pt x="96" y="211"/>
                  </a:cubicBezTo>
                  <a:cubicBezTo>
                    <a:pt x="104" y="204"/>
                    <a:pt x="115" y="192"/>
                    <a:pt x="110" y="180"/>
                  </a:cubicBezTo>
                  <a:cubicBezTo>
                    <a:pt x="107" y="173"/>
                    <a:pt x="98" y="170"/>
                    <a:pt x="96" y="162"/>
                  </a:cubicBezTo>
                  <a:cubicBezTo>
                    <a:pt x="96" y="158"/>
                    <a:pt x="93" y="157"/>
                    <a:pt x="90" y="155"/>
                  </a:cubicBezTo>
                  <a:cubicBezTo>
                    <a:pt x="90" y="155"/>
                    <a:pt x="90" y="155"/>
                    <a:pt x="90" y="155"/>
                  </a:cubicBezTo>
                  <a:cubicBezTo>
                    <a:pt x="97" y="149"/>
                    <a:pt x="97" y="149"/>
                    <a:pt x="97" y="149"/>
                  </a:cubicBezTo>
                  <a:cubicBezTo>
                    <a:pt x="103" y="140"/>
                    <a:pt x="97" y="138"/>
                    <a:pt x="98" y="129"/>
                  </a:cubicBezTo>
                  <a:cubicBezTo>
                    <a:pt x="98" y="121"/>
                    <a:pt x="109" y="119"/>
                    <a:pt x="115" y="117"/>
                  </a:cubicBezTo>
                  <a:cubicBezTo>
                    <a:pt x="129" y="113"/>
                    <a:pt x="118" y="100"/>
                    <a:pt x="112" y="93"/>
                  </a:cubicBezTo>
                  <a:cubicBezTo>
                    <a:pt x="112" y="93"/>
                    <a:pt x="112" y="93"/>
                    <a:pt x="112" y="93"/>
                  </a:cubicBezTo>
                  <a:cubicBezTo>
                    <a:pt x="117" y="87"/>
                    <a:pt x="117" y="87"/>
                    <a:pt x="117" y="87"/>
                  </a:cubicBezTo>
                  <a:cubicBezTo>
                    <a:pt x="116" y="81"/>
                    <a:pt x="113" y="76"/>
                    <a:pt x="112" y="70"/>
                  </a:cubicBezTo>
                  <a:cubicBezTo>
                    <a:pt x="110" y="62"/>
                    <a:pt x="119" y="62"/>
                    <a:pt x="124" y="61"/>
                  </a:cubicBezTo>
                  <a:cubicBezTo>
                    <a:pt x="143" y="60"/>
                    <a:pt x="128" y="9"/>
                    <a:pt x="147" y="15"/>
                  </a:cubicBezTo>
                  <a:cubicBezTo>
                    <a:pt x="152" y="16"/>
                    <a:pt x="154" y="21"/>
                    <a:pt x="161" y="17"/>
                  </a:cubicBezTo>
                  <a:cubicBezTo>
                    <a:pt x="171" y="12"/>
                    <a:pt x="174" y="21"/>
                    <a:pt x="185" y="17"/>
                  </a:cubicBezTo>
                  <a:cubicBezTo>
                    <a:pt x="188" y="16"/>
                    <a:pt x="191" y="11"/>
                    <a:pt x="195" y="8"/>
                  </a:cubicBezTo>
                  <a:cubicBezTo>
                    <a:pt x="201" y="6"/>
                    <a:pt x="207" y="3"/>
                    <a:pt x="213" y="2"/>
                  </a:cubicBezTo>
                  <a:cubicBezTo>
                    <a:pt x="218" y="0"/>
                    <a:pt x="225" y="2"/>
                    <a:pt x="230" y="3"/>
                  </a:cubicBezTo>
                  <a:cubicBezTo>
                    <a:pt x="235" y="5"/>
                    <a:pt x="240" y="8"/>
                    <a:pt x="242" y="1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noEditPoints="1"/>
            </p:cNvSpPr>
            <p:nvPr/>
          </p:nvSpPr>
          <p:spPr bwMode="auto">
            <a:xfrm>
              <a:off x="3290888" y="2435225"/>
              <a:ext cx="876300" cy="636588"/>
            </a:xfrm>
            <a:custGeom>
              <a:avLst/>
              <a:gdLst/>
              <a:ahLst/>
              <a:cxnLst>
                <a:cxn ang="0">
                  <a:pos x="227" y="451"/>
                </a:cxn>
                <a:cxn ang="0">
                  <a:pos x="218" y="470"/>
                </a:cxn>
                <a:cxn ang="0">
                  <a:pos x="215" y="487"/>
                </a:cxn>
                <a:cxn ang="0">
                  <a:pos x="241" y="464"/>
                </a:cxn>
                <a:cxn ang="0">
                  <a:pos x="241" y="443"/>
                </a:cxn>
                <a:cxn ang="0">
                  <a:pos x="139" y="505"/>
                </a:cxn>
                <a:cxn ang="0">
                  <a:pos x="145" y="509"/>
                </a:cxn>
                <a:cxn ang="0">
                  <a:pos x="167" y="486"/>
                </a:cxn>
                <a:cxn ang="0">
                  <a:pos x="171" y="470"/>
                </a:cxn>
                <a:cxn ang="0">
                  <a:pos x="167" y="465"/>
                </a:cxn>
                <a:cxn ang="0">
                  <a:pos x="136" y="470"/>
                </a:cxn>
                <a:cxn ang="0">
                  <a:pos x="158" y="457"/>
                </a:cxn>
                <a:cxn ang="0">
                  <a:pos x="386" y="459"/>
                </a:cxn>
                <a:cxn ang="0">
                  <a:pos x="337" y="454"/>
                </a:cxn>
                <a:cxn ang="0">
                  <a:pos x="337" y="437"/>
                </a:cxn>
                <a:cxn ang="0">
                  <a:pos x="300" y="442"/>
                </a:cxn>
                <a:cxn ang="0">
                  <a:pos x="260" y="430"/>
                </a:cxn>
                <a:cxn ang="0">
                  <a:pos x="241" y="421"/>
                </a:cxn>
                <a:cxn ang="0">
                  <a:pos x="208" y="395"/>
                </a:cxn>
                <a:cxn ang="0">
                  <a:pos x="184" y="380"/>
                </a:cxn>
                <a:cxn ang="0">
                  <a:pos x="182" y="405"/>
                </a:cxn>
                <a:cxn ang="0">
                  <a:pos x="168" y="430"/>
                </a:cxn>
                <a:cxn ang="0">
                  <a:pos x="148" y="442"/>
                </a:cxn>
                <a:cxn ang="0">
                  <a:pos x="139" y="392"/>
                </a:cxn>
                <a:cxn ang="0">
                  <a:pos x="134" y="372"/>
                </a:cxn>
                <a:cxn ang="0">
                  <a:pos x="118" y="350"/>
                </a:cxn>
                <a:cxn ang="0">
                  <a:pos x="76" y="351"/>
                </a:cxn>
                <a:cxn ang="0">
                  <a:pos x="50" y="311"/>
                </a:cxn>
                <a:cxn ang="0">
                  <a:pos x="40" y="306"/>
                </a:cxn>
                <a:cxn ang="0">
                  <a:pos x="30" y="351"/>
                </a:cxn>
                <a:cxn ang="0">
                  <a:pos x="0" y="350"/>
                </a:cxn>
                <a:cxn ang="0">
                  <a:pos x="38" y="300"/>
                </a:cxn>
                <a:cxn ang="0">
                  <a:pos x="71" y="225"/>
                </a:cxn>
                <a:cxn ang="0">
                  <a:pos x="125" y="174"/>
                </a:cxn>
                <a:cxn ang="0">
                  <a:pos x="231" y="81"/>
                </a:cxn>
                <a:cxn ang="0">
                  <a:pos x="262" y="78"/>
                </a:cxn>
                <a:cxn ang="0">
                  <a:pos x="302" y="39"/>
                </a:cxn>
                <a:cxn ang="0">
                  <a:pos x="350" y="12"/>
                </a:cxn>
                <a:cxn ang="0">
                  <a:pos x="368" y="7"/>
                </a:cxn>
                <a:cxn ang="0">
                  <a:pos x="399" y="0"/>
                </a:cxn>
                <a:cxn ang="0">
                  <a:pos x="439" y="33"/>
                </a:cxn>
                <a:cxn ang="0">
                  <a:pos x="449" y="96"/>
                </a:cxn>
                <a:cxn ang="0">
                  <a:pos x="532" y="178"/>
                </a:cxn>
                <a:cxn ang="0">
                  <a:pos x="610" y="212"/>
                </a:cxn>
                <a:cxn ang="0">
                  <a:pos x="701" y="263"/>
                </a:cxn>
                <a:cxn ang="0">
                  <a:pos x="704" y="314"/>
                </a:cxn>
                <a:cxn ang="0">
                  <a:pos x="594" y="330"/>
                </a:cxn>
                <a:cxn ang="0">
                  <a:pos x="556" y="371"/>
                </a:cxn>
                <a:cxn ang="0">
                  <a:pos x="510" y="412"/>
                </a:cxn>
                <a:cxn ang="0">
                  <a:pos x="457" y="430"/>
                </a:cxn>
                <a:cxn ang="0">
                  <a:pos x="412" y="446"/>
                </a:cxn>
              </a:cxnLst>
              <a:rect l="0" t="0" r="r" b="b"/>
              <a:pathLst>
                <a:path w="709" h="515">
                  <a:moveTo>
                    <a:pt x="240" y="441"/>
                  </a:moveTo>
                  <a:cubicBezTo>
                    <a:pt x="237" y="440"/>
                    <a:pt x="236" y="438"/>
                    <a:pt x="234" y="438"/>
                  </a:cubicBezTo>
                  <a:cubicBezTo>
                    <a:pt x="233" y="438"/>
                    <a:pt x="225" y="443"/>
                    <a:pt x="225" y="443"/>
                  </a:cubicBezTo>
                  <a:cubicBezTo>
                    <a:pt x="225" y="445"/>
                    <a:pt x="228" y="448"/>
                    <a:pt x="227" y="451"/>
                  </a:cubicBezTo>
                  <a:cubicBezTo>
                    <a:pt x="226" y="454"/>
                    <a:pt x="222" y="455"/>
                    <a:pt x="220" y="457"/>
                  </a:cubicBezTo>
                  <a:cubicBezTo>
                    <a:pt x="217" y="460"/>
                    <a:pt x="213" y="459"/>
                    <a:pt x="212" y="462"/>
                  </a:cubicBezTo>
                  <a:cubicBezTo>
                    <a:pt x="213" y="464"/>
                    <a:pt x="218" y="462"/>
                    <a:pt x="219" y="463"/>
                  </a:cubicBezTo>
                  <a:cubicBezTo>
                    <a:pt x="223" y="466"/>
                    <a:pt x="215" y="467"/>
                    <a:pt x="218" y="470"/>
                  </a:cubicBezTo>
                  <a:cubicBezTo>
                    <a:pt x="221" y="473"/>
                    <a:pt x="218" y="475"/>
                    <a:pt x="218" y="478"/>
                  </a:cubicBezTo>
                  <a:cubicBezTo>
                    <a:pt x="216" y="478"/>
                    <a:pt x="213" y="479"/>
                    <a:pt x="213" y="481"/>
                  </a:cubicBezTo>
                  <a:cubicBezTo>
                    <a:pt x="213" y="484"/>
                    <a:pt x="208" y="484"/>
                    <a:pt x="209" y="488"/>
                  </a:cubicBezTo>
                  <a:cubicBezTo>
                    <a:pt x="211" y="488"/>
                    <a:pt x="214" y="483"/>
                    <a:pt x="215" y="487"/>
                  </a:cubicBezTo>
                  <a:cubicBezTo>
                    <a:pt x="220" y="488"/>
                    <a:pt x="224" y="480"/>
                    <a:pt x="229" y="477"/>
                  </a:cubicBezTo>
                  <a:cubicBezTo>
                    <a:pt x="231" y="476"/>
                    <a:pt x="233" y="475"/>
                    <a:pt x="235" y="473"/>
                  </a:cubicBezTo>
                  <a:cubicBezTo>
                    <a:pt x="238" y="470"/>
                    <a:pt x="240" y="470"/>
                    <a:pt x="243" y="468"/>
                  </a:cubicBezTo>
                  <a:cubicBezTo>
                    <a:pt x="246" y="465"/>
                    <a:pt x="243" y="465"/>
                    <a:pt x="241" y="464"/>
                  </a:cubicBezTo>
                  <a:cubicBezTo>
                    <a:pt x="236" y="462"/>
                    <a:pt x="242" y="459"/>
                    <a:pt x="241" y="455"/>
                  </a:cubicBezTo>
                  <a:cubicBezTo>
                    <a:pt x="240" y="453"/>
                    <a:pt x="238" y="449"/>
                    <a:pt x="238" y="447"/>
                  </a:cubicBezTo>
                  <a:cubicBezTo>
                    <a:pt x="238" y="447"/>
                    <a:pt x="238" y="447"/>
                    <a:pt x="238" y="447"/>
                  </a:cubicBezTo>
                  <a:cubicBezTo>
                    <a:pt x="245" y="447"/>
                    <a:pt x="242" y="447"/>
                    <a:pt x="241" y="443"/>
                  </a:cubicBezTo>
                  <a:cubicBezTo>
                    <a:pt x="240" y="441"/>
                    <a:pt x="240" y="441"/>
                    <a:pt x="240" y="441"/>
                  </a:cubicBezTo>
                  <a:close/>
                  <a:moveTo>
                    <a:pt x="145" y="509"/>
                  </a:moveTo>
                  <a:cubicBezTo>
                    <a:pt x="144" y="508"/>
                    <a:pt x="144" y="506"/>
                    <a:pt x="143" y="505"/>
                  </a:cubicBezTo>
                  <a:cubicBezTo>
                    <a:pt x="142" y="504"/>
                    <a:pt x="139" y="505"/>
                    <a:pt x="139" y="505"/>
                  </a:cubicBezTo>
                  <a:cubicBezTo>
                    <a:pt x="136" y="507"/>
                    <a:pt x="137" y="509"/>
                    <a:pt x="137" y="511"/>
                  </a:cubicBezTo>
                  <a:cubicBezTo>
                    <a:pt x="137" y="512"/>
                    <a:pt x="136" y="514"/>
                    <a:pt x="138" y="515"/>
                  </a:cubicBezTo>
                  <a:cubicBezTo>
                    <a:pt x="140" y="515"/>
                    <a:pt x="142" y="515"/>
                    <a:pt x="144" y="514"/>
                  </a:cubicBezTo>
                  <a:cubicBezTo>
                    <a:pt x="145" y="509"/>
                    <a:pt x="145" y="509"/>
                    <a:pt x="145" y="509"/>
                  </a:cubicBezTo>
                  <a:close/>
                  <a:moveTo>
                    <a:pt x="171" y="470"/>
                  </a:moveTo>
                  <a:cubicBezTo>
                    <a:pt x="169" y="471"/>
                    <a:pt x="169" y="472"/>
                    <a:pt x="167" y="474"/>
                  </a:cubicBezTo>
                  <a:cubicBezTo>
                    <a:pt x="165" y="476"/>
                    <a:pt x="164" y="478"/>
                    <a:pt x="165" y="480"/>
                  </a:cubicBezTo>
                  <a:cubicBezTo>
                    <a:pt x="166" y="482"/>
                    <a:pt x="165" y="484"/>
                    <a:pt x="167" y="486"/>
                  </a:cubicBezTo>
                  <a:cubicBezTo>
                    <a:pt x="170" y="488"/>
                    <a:pt x="172" y="480"/>
                    <a:pt x="172" y="478"/>
                  </a:cubicBezTo>
                  <a:cubicBezTo>
                    <a:pt x="172" y="477"/>
                    <a:pt x="173" y="476"/>
                    <a:pt x="173" y="475"/>
                  </a:cubicBezTo>
                  <a:cubicBezTo>
                    <a:pt x="174" y="474"/>
                    <a:pt x="175" y="472"/>
                    <a:pt x="173" y="472"/>
                  </a:cubicBezTo>
                  <a:cubicBezTo>
                    <a:pt x="171" y="470"/>
                    <a:pt x="171" y="470"/>
                    <a:pt x="171" y="470"/>
                  </a:cubicBezTo>
                  <a:close/>
                  <a:moveTo>
                    <a:pt x="163" y="456"/>
                  </a:moveTo>
                  <a:cubicBezTo>
                    <a:pt x="166" y="456"/>
                    <a:pt x="166" y="456"/>
                    <a:pt x="166" y="456"/>
                  </a:cubicBezTo>
                  <a:cubicBezTo>
                    <a:pt x="167" y="456"/>
                    <a:pt x="170" y="459"/>
                    <a:pt x="169" y="461"/>
                  </a:cubicBezTo>
                  <a:cubicBezTo>
                    <a:pt x="169" y="463"/>
                    <a:pt x="167" y="463"/>
                    <a:pt x="167" y="465"/>
                  </a:cubicBezTo>
                  <a:cubicBezTo>
                    <a:pt x="165" y="470"/>
                    <a:pt x="159" y="470"/>
                    <a:pt x="155" y="467"/>
                  </a:cubicBezTo>
                  <a:cubicBezTo>
                    <a:pt x="153" y="466"/>
                    <a:pt x="150" y="463"/>
                    <a:pt x="149" y="467"/>
                  </a:cubicBezTo>
                  <a:cubicBezTo>
                    <a:pt x="148" y="473"/>
                    <a:pt x="146" y="465"/>
                    <a:pt x="142" y="467"/>
                  </a:cubicBezTo>
                  <a:cubicBezTo>
                    <a:pt x="141" y="467"/>
                    <a:pt x="137" y="470"/>
                    <a:pt x="136" y="470"/>
                  </a:cubicBezTo>
                  <a:cubicBezTo>
                    <a:pt x="134" y="468"/>
                    <a:pt x="139" y="465"/>
                    <a:pt x="140" y="464"/>
                  </a:cubicBezTo>
                  <a:cubicBezTo>
                    <a:pt x="143" y="463"/>
                    <a:pt x="144" y="463"/>
                    <a:pt x="146" y="460"/>
                  </a:cubicBezTo>
                  <a:cubicBezTo>
                    <a:pt x="147" y="459"/>
                    <a:pt x="148" y="460"/>
                    <a:pt x="150" y="459"/>
                  </a:cubicBezTo>
                  <a:cubicBezTo>
                    <a:pt x="153" y="457"/>
                    <a:pt x="153" y="456"/>
                    <a:pt x="158" y="457"/>
                  </a:cubicBezTo>
                  <a:cubicBezTo>
                    <a:pt x="161" y="458"/>
                    <a:pt x="161" y="456"/>
                    <a:pt x="163" y="456"/>
                  </a:cubicBezTo>
                  <a:close/>
                  <a:moveTo>
                    <a:pt x="412" y="446"/>
                  </a:moveTo>
                  <a:cubicBezTo>
                    <a:pt x="411" y="445"/>
                    <a:pt x="410" y="445"/>
                    <a:pt x="409" y="445"/>
                  </a:cubicBezTo>
                  <a:cubicBezTo>
                    <a:pt x="400" y="448"/>
                    <a:pt x="392" y="451"/>
                    <a:pt x="386" y="459"/>
                  </a:cubicBezTo>
                  <a:cubicBezTo>
                    <a:pt x="381" y="464"/>
                    <a:pt x="376" y="463"/>
                    <a:pt x="370" y="467"/>
                  </a:cubicBezTo>
                  <a:cubicBezTo>
                    <a:pt x="366" y="469"/>
                    <a:pt x="366" y="473"/>
                    <a:pt x="360" y="474"/>
                  </a:cubicBezTo>
                  <a:cubicBezTo>
                    <a:pt x="347" y="477"/>
                    <a:pt x="356" y="470"/>
                    <a:pt x="350" y="464"/>
                  </a:cubicBezTo>
                  <a:cubicBezTo>
                    <a:pt x="347" y="461"/>
                    <a:pt x="341" y="454"/>
                    <a:pt x="337" y="454"/>
                  </a:cubicBezTo>
                  <a:cubicBezTo>
                    <a:pt x="333" y="454"/>
                    <a:pt x="336" y="445"/>
                    <a:pt x="337" y="443"/>
                  </a:cubicBezTo>
                  <a:cubicBezTo>
                    <a:pt x="340" y="438"/>
                    <a:pt x="341" y="435"/>
                    <a:pt x="345" y="431"/>
                  </a:cubicBezTo>
                  <a:cubicBezTo>
                    <a:pt x="349" y="427"/>
                    <a:pt x="342" y="430"/>
                    <a:pt x="341" y="431"/>
                  </a:cubicBezTo>
                  <a:cubicBezTo>
                    <a:pt x="338" y="431"/>
                    <a:pt x="338" y="434"/>
                    <a:pt x="337" y="437"/>
                  </a:cubicBezTo>
                  <a:cubicBezTo>
                    <a:pt x="336" y="439"/>
                    <a:pt x="331" y="443"/>
                    <a:pt x="329" y="444"/>
                  </a:cubicBezTo>
                  <a:cubicBezTo>
                    <a:pt x="322" y="445"/>
                    <a:pt x="326" y="450"/>
                    <a:pt x="323" y="452"/>
                  </a:cubicBezTo>
                  <a:cubicBezTo>
                    <a:pt x="322" y="453"/>
                    <a:pt x="312" y="456"/>
                    <a:pt x="310" y="456"/>
                  </a:cubicBezTo>
                  <a:cubicBezTo>
                    <a:pt x="306" y="456"/>
                    <a:pt x="301" y="446"/>
                    <a:pt x="300" y="442"/>
                  </a:cubicBezTo>
                  <a:cubicBezTo>
                    <a:pt x="299" y="440"/>
                    <a:pt x="300" y="434"/>
                    <a:pt x="297" y="436"/>
                  </a:cubicBezTo>
                  <a:cubicBezTo>
                    <a:pt x="291" y="439"/>
                    <a:pt x="291" y="439"/>
                    <a:pt x="286" y="436"/>
                  </a:cubicBezTo>
                  <a:cubicBezTo>
                    <a:pt x="279" y="433"/>
                    <a:pt x="273" y="429"/>
                    <a:pt x="266" y="428"/>
                  </a:cubicBezTo>
                  <a:cubicBezTo>
                    <a:pt x="266" y="426"/>
                    <a:pt x="261" y="430"/>
                    <a:pt x="260" y="430"/>
                  </a:cubicBezTo>
                  <a:cubicBezTo>
                    <a:pt x="257" y="432"/>
                    <a:pt x="257" y="429"/>
                    <a:pt x="257" y="427"/>
                  </a:cubicBezTo>
                  <a:cubicBezTo>
                    <a:pt x="258" y="424"/>
                    <a:pt x="253" y="413"/>
                    <a:pt x="253" y="413"/>
                  </a:cubicBezTo>
                  <a:cubicBezTo>
                    <a:pt x="252" y="416"/>
                    <a:pt x="249" y="427"/>
                    <a:pt x="247" y="427"/>
                  </a:cubicBezTo>
                  <a:cubicBezTo>
                    <a:pt x="247" y="424"/>
                    <a:pt x="244" y="421"/>
                    <a:pt x="241" y="421"/>
                  </a:cubicBezTo>
                  <a:cubicBezTo>
                    <a:pt x="234" y="423"/>
                    <a:pt x="237" y="419"/>
                    <a:pt x="237" y="415"/>
                  </a:cubicBezTo>
                  <a:cubicBezTo>
                    <a:pt x="236" y="411"/>
                    <a:pt x="231" y="400"/>
                    <a:pt x="226" y="401"/>
                  </a:cubicBezTo>
                  <a:cubicBezTo>
                    <a:pt x="214" y="402"/>
                    <a:pt x="223" y="394"/>
                    <a:pt x="217" y="394"/>
                  </a:cubicBezTo>
                  <a:cubicBezTo>
                    <a:pt x="215" y="394"/>
                    <a:pt x="211" y="394"/>
                    <a:pt x="208" y="395"/>
                  </a:cubicBezTo>
                  <a:cubicBezTo>
                    <a:pt x="202" y="396"/>
                    <a:pt x="204" y="391"/>
                    <a:pt x="201" y="389"/>
                  </a:cubicBezTo>
                  <a:cubicBezTo>
                    <a:pt x="198" y="385"/>
                    <a:pt x="195" y="387"/>
                    <a:pt x="191" y="385"/>
                  </a:cubicBezTo>
                  <a:cubicBezTo>
                    <a:pt x="188" y="383"/>
                    <a:pt x="188" y="372"/>
                    <a:pt x="187" y="373"/>
                  </a:cubicBezTo>
                  <a:cubicBezTo>
                    <a:pt x="181" y="376"/>
                    <a:pt x="182" y="374"/>
                    <a:pt x="184" y="380"/>
                  </a:cubicBezTo>
                  <a:cubicBezTo>
                    <a:pt x="187" y="381"/>
                    <a:pt x="186" y="389"/>
                    <a:pt x="186" y="391"/>
                  </a:cubicBezTo>
                  <a:cubicBezTo>
                    <a:pt x="186" y="393"/>
                    <a:pt x="185" y="395"/>
                    <a:pt x="185" y="397"/>
                  </a:cubicBezTo>
                  <a:cubicBezTo>
                    <a:pt x="186" y="398"/>
                    <a:pt x="187" y="399"/>
                    <a:pt x="187" y="400"/>
                  </a:cubicBezTo>
                  <a:cubicBezTo>
                    <a:pt x="187" y="403"/>
                    <a:pt x="183" y="404"/>
                    <a:pt x="182" y="405"/>
                  </a:cubicBezTo>
                  <a:cubicBezTo>
                    <a:pt x="179" y="409"/>
                    <a:pt x="188" y="409"/>
                    <a:pt x="189" y="410"/>
                  </a:cubicBezTo>
                  <a:cubicBezTo>
                    <a:pt x="189" y="417"/>
                    <a:pt x="171" y="417"/>
                    <a:pt x="182" y="426"/>
                  </a:cubicBezTo>
                  <a:cubicBezTo>
                    <a:pt x="182" y="427"/>
                    <a:pt x="176" y="426"/>
                    <a:pt x="175" y="426"/>
                  </a:cubicBezTo>
                  <a:cubicBezTo>
                    <a:pt x="172" y="424"/>
                    <a:pt x="169" y="427"/>
                    <a:pt x="168" y="430"/>
                  </a:cubicBezTo>
                  <a:cubicBezTo>
                    <a:pt x="165" y="434"/>
                    <a:pt x="159" y="436"/>
                    <a:pt x="155" y="440"/>
                  </a:cubicBezTo>
                  <a:cubicBezTo>
                    <a:pt x="154" y="442"/>
                    <a:pt x="152" y="449"/>
                    <a:pt x="150" y="449"/>
                  </a:cubicBezTo>
                  <a:cubicBezTo>
                    <a:pt x="149" y="447"/>
                    <a:pt x="149" y="444"/>
                    <a:pt x="149" y="442"/>
                  </a:cubicBezTo>
                  <a:cubicBezTo>
                    <a:pt x="148" y="442"/>
                    <a:pt x="149" y="442"/>
                    <a:pt x="148" y="442"/>
                  </a:cubicBezTo>
                  <a:cubicBezTo>
                    <a:pt x="148" y="440"/>
                    <a:pt x="144" y="442"/>
                    <a:pt x="144" y="438"/>
                  </a:cubicBezTo>
                  <a:cubicBezTo>
                    <a:pt x="144" y="436"/>
                    <a:pt x="145" y="433"/>
                    <a:pt x="146" y="431"/>
                  </a:cubicBezTo>
                  <a:cubicBezTo>
                    <a:pt x="149" y="426"/>
                    <a:pt x="148" y="420"/>
                    <a:pt x="148" y="414"/>
                  </a:cubicBezTo>
                  <a:cubicBezTo>
                    <a:pt x="148" y="404"/>
                    <a:pt x="150" y="395"/>
                    <a:pt x="139" y="392"/>
                  </a:cubicBezTo>
                  <a:cubicBezTo>
                    <a:pt x="134" y="391"/>
                    <a:pt x="133" y="393"/>
                    <a:pt x="130" y="393"/>
                  </a:cubicBezTo>
                  <a:cubicBezTo>
                    <a:pt x="130" y="393"/>
                    <a:pt x="130" y="393"/>
                    <a:pt x="130" y="393"/>
                  </a:cubicBezTo>
                  <a:cubicBezTo>
                    <a:pt x="129" y="387"/>
                    <a:pt x="130" y="387"/>
                    <a:pt x="136" y="384"/>
                  </a:cubicBezTo>
                  <a:cubicBezTo>
                    <a:pt x="140" y="381"/>
                    <a:pt x="139" y="373"/>
                    <a:pt x="134" y="372"/>
                  </a:cubicBezTo>
                  <a:cubicBezTo>
                    <a:pt x="118" y="369"/>
                    <a:pt x="133" y="352"/>
                    <a:pt x="139" y="346"/>
                  </a:cubicBezTo>
                  <a:cubicBezTo>
                    <a:pt x="142" y="344"/>
                    <a:pt x="136" y="344"/>
                    <a:pt x="134" y="345"/>
                  </a:cubicBezTo>
                  <a:cubicBezTo>
                    <a:pt x="131" y="347"/>
                    <a:pt x="130" y="350"/>
                    <a:pt x="127" y="353"/>
                  </a:cubicBezTo>
                  <a:cubicBezTo>
                    <a:pt x="123" y="356"/>
                    <a:pt x="121" y="352"/>
                    <a:pt x="118" y="350"/>
                  </a:cubicBezTo>
                  <a:cubicBezTo>
                    <a:pt x="112" y="348"/>
                    <a:pt x="109" y="346"/>
                    <a:pt x="102" y="346"/>
                  </a:cubicBezTo>
                  <a:cubicBezTo>
                    <a:pt x="96" y="347"/>
                    <a:pt x="99" y="346"/>
                    <a:pt x="96" y="343"/>
                  </a:cubicBezTo>
                  <a:cubicBezTo>
                    <a:pt x="89" y="340"/>
                    <a:pt x="86" y="352"/>
                    <a:pt x="83" y="354"/>
                  </a:cubicBezTo>
                  <a:cubicBezTo>
                    <a:pt x="81" y="356"/>
                    <a:pt x="78" y="351"/>
                    <a:pt x="76" y="351"/>
                  </a:cubicBezTo>
                  <a:cubicBezTo>
                    <a:pt x="72" y="351"/>
                    <a:pt x="71" y="348"/>
                    <a:pt x="69" y="345"/>
                  </a:cubicBezTo>
                  <a:cubicBezTo>
                    <a:pt x="68" y="340"/>
                    <a:pt x="65" y="323"/>
                    <a:pt x="60" y="334"/>
                  </a:cubicBezTo>
                  <a:cubicBezTo>
                    <a:pt x="55" y="343"/>
                    <a:pt x="57" y="325"/>
                    <a:pt x="57" y="324"/>
                  </a:cubicBezTo>
                  <a:cubicBezTo>
                    <a:pt x="57" y="319"/>
                    <a:pt x="50" y="315"/>
                    <a:pt x="50" y="311"/>
                  </a:cubicBezTo>
                  <a:cubicBezTo>
                    <a:pt x="50" y="302"/>
                    <a:pt x="60" y="303"/>
                    <a:pt x="62" y="296"/>
                  </a:cubicBezTo>
                  <a:cubicBezTo>
                    <a:pt x="63" y="291"/>
                    <a:pt x="64" y="288"/>
                    <a:pt x="63" y="283"/>
                  </a:cubicBezTo>
                  <a:cubicBezTo>
                    <a:pt x="59" y="283"/>
                    <a:pt x="60" y="293"/>
                    <a:pt x="58" y="295"/>
                  </a:cubicBezTo>
                  <a:cubicBezTo>
                    <a:pt x="53" y="301"/>
                    <a:pt x="46" y="301"/>
                    <a:pt x="40" y="306"/>
                  </a:cubicBezTo>
                  <a:cubicBezTo>
                    <a:pt x="37" y="309"/>
                    <a:pt x="39" y="314"/>
                    <a:pt x="37" y="319"/>
                  </a:cubicBezTo>
                  <a:cubicBezTo>
                    <a:pt x="35" y="322"/>
                    <a:pt x="34" y="331"/>
                    <a:pt x="34" y="335"/>
                  </a:cubicBezTo>
                  <a:cubicBezTo>
                    <a:pt x="34" y="339"/>
                    <a:pt x="39" y="344"/>
                    <a:pt x="38" y="347"/>
                  </a:cubicBezTo>
                  <a:cubicBezTo>
                    <a:pt x="35" y="352"/>
                    <a:pt x="34" y="350"/>
                    <a:pt x="30" y="351"/>
                  </a:cubicBezTo>
                  <a:cubicBezTo>
                    <a:pt x="26" y="353"/>
                    <a:pt x="29" y="363"/>
                    <a:pt x="22" y="360"/>
                  </a:cubicBezTo>
                  <a:cubicBezTo>
                    <a:pt x="15" y="357"/>
                    <a:pt x="22" y="355"/>
                    <a:pt x="20" y="350"/>
                  </a:cubicBezTo>
                  <a:cubicBezTo>
                    <a:pt x="19" y="347"/>
                    <a:pt x="6" y="349"/>
                    <a:pt x="0" y="350"/>
                  </a:cubicBezTo>
                  <a:cubicBezTo>
                    <a:pt x="0" y="350"/>
                    <a:pt x="0" y="350"/>
                    <a:pt x="0" y="350"/>
                  </a:cubicBezTo>
                  <a:cubicBezTo>
                    <a:pt x="5" y="345"/>
                    <a:pt x="5" y="345"/>
                    <a:pt x="5" y="345"/>
                  </a:cubicBezTo>
                  <a:cubicBezTo>
                    <a:pt x="9" y="342"/>
                    <a:pt x="12" y="342"/>
                    <a:pt x="14" y="338"/>
                  </a:cubicBezTo>
                  <a:cubicBezTo>
                    <a:pt x="17" y="332"/>
                    <a:pt x="15" y="323"/>
                    <a:pt x="16" y="317"/>
                  </a:cubicBezTo>
                  <a:cubicBezTo>
                    <a:pt x="18" y="305"/>
                    <a:pt x="34" y="313"/>
                    <a:pt x="38" y="300"/>
                  </a:cubicBezTo>
                  <a:cubicBezTo>
                    <a:pt x="39" y="295"/>
                    <a:pt x="40" y="292"/>
                    <a:pt x="45" y="289"/>
                  </a:cubicBezTo>
                  <a:cubicBezTo>
                    <a:pt x="49" y="286"/>
                    <a:pt x="60" y="280"/>
                    <a:pt x="64" y="277"/>
                  </a:cubicBezTo>
                  <a:cubicBezTo>
                    <a:pt x="66" y="265"/>
                    <a:pt x="66" y="257"/>
                    <a:pt x="63" y="244"/>
                  </a:cubicBezTo>
                  <a:cubicBezTo>
                    <a:pt x="61" y="236"/>
                    <a:pt x="67" y="231"/>
                    <a:pt x="71" y="225"/>
                  </a:cubicBezTo>
                  <a:cubicBezTo>
                    <a:pt x="73" y="222"/>
                    <a:pt x="74" y="219"/>
                    <a:pt x="78" y="218"/>
                  </a:cubicBezTo>
                  <a:cubicBezTo>
                    <a:pt x="83" y="217"/>
                    <a:pt x="85" y="215"/>
                    <a:pt x="88" y="210"/>
                  </a:cubicBezTo>
                  <a:cubicBezTo>
                    <a:pt x="92" y="204"/>
                    <a:pt x="99" y="207"/>
                    <a:pt x="102" y="201"/>
                  </a:cubicBezTo>
                  <a:cubicBezTo>
                    <a:pt x="108" y="190"/>
                    <a:pt x="116" y="182"/>
                    <a:pt x="125" y="174"/>
                  </a:cubicBezTo>
                  <a:cubicBezTo>
                    <a:pt x="132" y="168"/>
                    <a:pt x="139" y="161"/>
                    <a:pt x="146" y="155"/>
                  </a:cubicBezTo>
                  <a:cubicBezTo>
                    <a:pt x="154" y="148"/>
                    <a:pt x="176" y="149"/>
                    <a:pt x="179" y="140"/>
                  </a:cubicBezTo>
                  <a:cubicBezTo>
                    <a:pt x="184" y="124"/>
                    <a:pt x="178" y="124"/>
                    <a:pt x="195" y="114"/>
                  </a:cubicBezTo>
                  <a:cubicBezTo>
                    <a:pt x="209" y="106"/>
                    <a:pt x="224" y="96"/>
                    <a:pt x="231" y="81"/>
                  </a:cubicBezTo>
                  <a:cubicBezTo>
                    <a:pt x="231" y="80"/>
                    <a:pt x="233" y="73"/>
                    <a:pt x="235" y="76"/>
                  </a:cubicBezTo>
                  <a:cubicBezTo>
                    <a:pt x="238" y="79"/>
                    <a:pt x="237" y="84"/>
                    <a:pt x="241" y="85"/>
                  </a:cubicBezTo>
                  <a:cubicBezTo>
                    <a:pt x="249" y="87"/>
                    <a:pt x="251" y="81"/>
                    <a:pt x="257" y="80"/>
                  </a:cubicBezTo>
                  <a:cubicBezTo>
                    <a:pt x="259" y="80"/>
                    <a:pt x="260" y="79"/>
                    <a:pt x="262" y="78"/>
                  </a:cubicBezTo>
                  <a:cubicBezTo>
                    <a:pt x="266" y="77"/>
                    <a:pt x="277" y="86"/>
                    <a:pt x="279" y="80"/>
                  </a:cubicBezTo>
                  <a:cubicBezTo>
                    <a:pt x="282" y="70"/>
                    <a:pt x="261" y="62"/>
                    <a:pt x="269" y="55"/>
                  </a:cubicBezTo>
                  <a:cubicBezTo>
                    <a:pt x="273" y="52"/>
                    <a:pt x="280" y="52"/>
                    <a:pt x="285" y="48"/>
                  </a:cubicBezTo>
                  <a:cubicBezTo>
                    <a:pt x="290" y="45"/>
                    <a:pt x="296" y="41"/>
                    <a:pt x="302" y="39"/>
                  </a:cubicBezTo>
                  <a:cubicBezTo>
                    <a:pt x="307" y="36"/>
                    <a:pt x="311" y="32"/>
                    <a:pt x="316" y="29"/>
                  </a:cubicBezTo>
                  <a:cubicBezTo>
                    <a:pt x="333" y="21"/>
                    <a:pt x="333" y="21"/>
                    <a:pt x="333" y="21"/>
                  </a:cubicBezTo>
                  <a:cubicBezTo>
                    <a:pt x="336" y="19"/>
                    <a:pt x="340" y="20"/>
                    <a:pt x="343" y="18"/>
                  </a:cubicBezTo>
                  <a:cubicBezTo>
                    <a:pt x="346" y="17"/>
                    <a:pt x="349" y="13"/>
                    <a:pt x="350" y="12"/>
                  </a:cubicBezTo>
                  <a:cubicBezTo>
                    <a:pt x="350" y="12"/>
                    <a:pt x="350" y="12"/>
                    <a:pt x="350" y="12"/>
                  </a:cubicBezTo>
                  <a:cubicBezTo>
                    <a:pt x="352" y="10"/>
                    <a:pt x="352" y="11"/>
                    <a:pt x="355" y="10"/>
                  </a:cubicBezTo>
                  <a:cubicBezTo>
                    <a:pt x="358" y="9"/>
                    <a:pt x="358" y="3"/>
                    <a:pt x="364" y="4"/>
                  </a:cubicBezTo>
                  <a:cubicBezTo>
                    <a:pt x="365" y="4"/>
                    <a:pt x="367" y="6"/>
                    <a:pt x="368" y="7"/>
                  </a:cubicBezTo>
                  <a:cubicBezTo>
                    <a:pt x="370" y="8"/>
                    <a:pt x="376" y="6"/>
                    <a:pt x="378" y="6"/>
                  </a:cubicBezTo>
                  <a:cubicBezTo>
                    <a:pt x="383" y="4"/>
                    <a:pt x="390" y="10"/>
                    <a:pt x="394" y="12"/>
                  </a:cubicBezTo>
                  <a:cubicBezTo>
                    <a:pt x="399" y="15"/>
                    <a:pt x="399" y="5"/>
                    <a:pt x="399" y="3"/>
                  </a:cubicBezTo>
                  <a:cubicBezTo>
                    <a:pt x="399" y="2"/>
                    <a:pt x="399" y="1"/>
                    <a:pt x="399" y="0"/>
                  </a:cubicBezTo>
                  <a:cubicBezTo>
                    <a:pt x="399" y="0"/>
                    <a:pt x="399" y="0"/>
                    <a:pt x="399" y="0"/>
                  </a:cubicBezTo>
                  <a:cubicBezTo>
                    <a:pt x="414" y="9"/>
                    <a:pt x="414" y="9"/>
                    <a:pt x="414" y="9"/>
                  </a:cubicBezTo>
                  <a:cubicBezTo>
                    <a:pt x="423" y="12"/>
                    <a:pt x="425" y="14"/>
                    <a:pt x="431" y="21"/>
                  </a:cubicBezTo>
                  <a:cubicBezTo>
                    <a:pt x="434" y="26"/>
                    <a:pt x="434" y="30"/>
                    <a:pt x="439" y="33"/>
                  </a:cubicBezTo>
                  <a:cubicBezTo>
                    <a:pt x="450" y="40"/>
                    <a:pt x="456" y="21"/>
                    <a:pt x="457" y="41"/>
                  </a:cubicBezTo>
                  <a:cubicBezTo>
                    <a:pt x="457" y="47"/>
                    <a:pt x="464" y="54"/>
                    <a:pt x="462" y="60"/>
                  </a:cubicBezTo>
                  <a:cubicBezTo>
                    <a:pt x="461" y="65"/>
                    <a:pt x="457" y="65"/>
                    <a:pt x="457" y="72"/>
                  </a:cubicBezTo>
                  <a:cubicBezTo>
                    <a:pt x="457" y="82"/>
                    <a:pt x="449" y="88"/>
                    <a:pt x="449" y="96"/>
                  </a:cubicBezTo>
                  <a:cubicBezTo>
                    <a:pt x="449" y="105"/>
                    <a:pt x="460" y="110"/>
                    <a:pt x="467" y="115"/>
                  </a:cubicBezTo>
                  <a:cubicBezTo>
                    <a:pt x="468" y="123"/>
                    <a:pt x="459" y="125"/>
                    <a:pt x="465" y="132"/>
                  </a:cubicBezTo>
                  <a:cubicBezTo>
                    <a:pt x="476" y="147"/>
                    <a:pt x="489" y="154"/>
                    <a:pt x="505" y="163"/>
                  </a:cubicBezTo>
                  <a:cubicBezTo>
                    <a:pt x="513" y="167"/>
                    <a:pt x="523" y="181"/>
                    <a:pt x="532" y="178"/>
                  </a:cubicBezTo>
                  <a:cubicBezTo>
                    <a:pt x="541" y="176"/>
                    <a:pt x="548" y="168"/>
                    <a:pt x="557" y="171"/>
                  </a:cubicBezTo>
                  <a:cubicBezTo>
                    <a:pt x="561" y="172"/>
                    <a:pt x="563" y="179"/>
                    <a:pt x="568" y="181"/>
                  </a:cubicBezTo>
                  <a:cubicBezTo>
                    <a:pt x="577" y="185"/>
                    <a:pt x="576" y="172"/>
                    <a:pt x="585" y="187"/>
                  </a:cubicBezTo>
                  <a:cubicBezTo>
                    <a:pt x="591" y="197"/>
                    <a:pt x="602" y="203"/>
                    <a:pt x="610" y="212"/>
                  </a:cubicBezTo>
                  <a:cubicBezTo>
                    <a:pt x="616" y="215"/>
                    <a:pt x="624" y="228"/>
                    <a:pt x="629" y="234"/>
                  </a:cubicBezTo>
                  <a:cubicBezTo>
                    <a:pt x="639" y="247"/>
                    <a:pt x="650" y="253"/>
                    <a:pt x="667" y="253"/>
                  </a:cubicBezTo>
                  <a:cubicBezTo>
                    <a:pt x="673" y="253"/>
                    <a:pt x="681" y="252"/>
                    <a:pt x="688" y="255"/>
                  </a:cubicBezTo>
                  <a:cubicBezTo>
                    <a:pt x="694" y="257"/>
                    <a:pt x="696" y="261"/>
                    <a:pt x="701" y="263"/>
                  </a:cubicBezTo>
                  <a:cubicBezTo>
                    <a:pt x="701" y="263"/>
                    <a:pt x="701" y="263"/>
                    <a:pt x="701" y="263"/>
                  </a:cubicBezTo>
                  <a:cubicBezTo>
                    <a:pt x="695" y="275"/>
                    <a:pt x="695" y="275"/>
                    <a:pt x="695" y="275"/>
                  </a:cubicBezTo>
                  <a:cubicBezTo>
                    <a:pt x="694" y="283"/>
                    <a:pt x="694" y="289"/>
                    <a:pt x="700" y="295"/>
                  </a:cubicBezTo>
                  <a:cubicBezTo>
                    <a:pt x="705" y="300"/>
                    <a:pt x="709" y="308"/>
                    <a:pt x="704" y="314"/>
                  </a:cubicBezTo>
                  <a:cubicBezTo>
                    <a:pt x="701" y="319"/>
                    <a:pt x="690" y="318"/>
                    <a:pt x="685" y="321"/>
                  </a:cubicBezTo>
                  <a:cubicBezTo>
                    <a:pt x="677" y="324"/>
                    <a:pt x="673" y="331"/>
                    <a:pt x="664" y="333"/>
                  </a:cubicBezTo>
                  <a:cubicBezTo>
                    <a:pt x="636" y="338"/>
                    <a:pt x="636" y="338"/>
                    <a:pt x="636" y="338"/>
                  </a:cubicBezTo>
                  <a:cubicBezTo>
                    <a:pt x="617" y="342"/>
                    <a:pt x="608" y="348"/>
                    <a:pt x="594" y="330"/>
                  </a:cubicBezTo>
                  <a:cubicBezTo>
                    <a:pt x="589" y="323"/>
                    <a:pt x="587" y="336"/>
                    <a:pt x="585" y="341"/>
                  </a:cubicBezTo>
                  <a:cubicBezTo>
                    <a:pt x="583" y="343"/>
                    <a:pt x="577" y="339"/>
                    <a:pt x="575" y="346"/>
                  </a:cubicBezTo>
                  <a:cubicBezTo>
                    <a:pt x="573" y="350"/>
                    <a:pt x="573" y="357"/>
                    <a:pt x="568" y="358"/>
                  </a:cubicBezTo>
                  <a:cubicBezTo>
                    <a:pt x="558" y="361"/>
                    <a:pt x="562" y="366"/>
                    <a:pt x="556" y="371"/>
                  </a:cubicBezTo>
                  <a:cubicBezTo>
                    <a:pt x="551" y="375"/>
                    <a:pt x="541" y="369"/>
                    <a:pt x="540" y="377"/>
                  </a:cubicBezTo>
                  <a:cubicBezTo>
                    <a:pt x="538" y="388"/>
                    <a:pt x="533" y="387"/>
                    <a:pt x="530" y="396"/>
                  </a:cubicBezTo>
                  <a:cubicBezTo>
                    <a:pt x="528" y="400"/>
                    <a:pt x="526" y="400"/>
                    <a:pt x="521" y="403"/>
                  </a:cubicBezTo>
                  <a:cubicBezTo>
                    <a:pt x="517" y="405"/>
                    <a:pt x="516" y="410"/>
                    <a:pt x="510" y="412"/>
                  </a:cubicBezTo>
                  <a:cubicBezTo>
                    <a:pt x="506" y="413"/>
                    <a:pt x="502" y="412"/>
                    <a:pt x="498" y="415"/>
                  </a:cubicBezTo>
                  <a:cubicBezTo>
                    <a:pt x="490" y="419"/>
                    <a:pt x="487" y="428"/>
                    <a:pt x="476" y="420"/>
                  </a:cubicBezTo>
                  <a:cubicBezTo>
                    <a:pt x="472" y="417"/>
                    <a:pt x="467" y="424"/>
                    <a:pt x="464" y="426"/>
                  </a:cubicBezTo>
                  <a:cubicBezTo>
                    <a:pt x="462" y="428"/>
                    <a:pt x="459" y="428"/>
                    <a:pt x="457" y="430"/>
                  </a:cubicBezTo>
                  <a:cubicBezTo>
                    <a:pt x="454" y="431"/>
                    <a:pt x="453" y="434"/>
                    <a:pt x="450" y="436"/>
                  </a:cubicBezTo>
                  <a:cubicBezTo>
                    <a:pt x="446" y="438"/>
                    <a:pt x="441" y="436"/>
                    <a:pt x="438" y="437"/>
                  </a:cubicBezTo>
                  <a:cubicBezTo>
                    <a:pt x="433" y="439"/>
                    <a:pt x="427" y="447"/>
                    <a:pt x="423" y="446"/>
                  </a:cubicBezTo>
                  <a:cubicBezTo>
                    <a:pt x="412" y="446"/>
                    <a:pt x="412" y="446"/>
                    <a:pt x="412" y="44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noEditPoints="1"/>
            </p:cNvSpPr>
            <p:nvPr/>
          </p:nvSpPr>
          <p:spPr bwMode="auto">
            <a:xfrm>
              <a:off x="4276726" y="2165350"/>
              <a:ext cx="969963" cy="1022350"/>
            </a:xfrm>
            <a:custGeom>
              <a:avLst/>
              <a:gdLst/>
              <a:ahLst/>
              <a:cxnLst>
                <a:cxn ang="0">
                  <a:pos x="489" y="495"/>
                </a:cxn>
                <a:cxn ang="0">
                  <a:pos x="475" y="497"/>
                </a:cxn>
                <a:cxn ang="0">
                  <a:pos x="485" y="501"/>
                </a:cxn>
                <a:cxn ang="0">
                  <a:pos x="494" y="496"/>
                </a:cxn>
                <a:cxn ang="0">
                  <a:pos x="116" y="819"/>
                </a:cxn>
                <a:cxn ang="0">
                  <a:pos x="68" y="785"/>
                </a:cxn>
                <a:cxn ang="0">
                  <a:pos x="11" y="746"/>
                </a:cxn>
                <a:cxn ang="0">
                  <a:pos x="16" y="655"/>
                </a:cxn>
                <a:cxn ang="0">
                  <a:pos x="23" y="590"/>
                </a:cxn>
                <a:cxn ang="0">
                  <a:pos x="103" y="553"/>
                </a:cxn>
                <a:cxn ang="0">
                  <a:pos x="131" y="552"/>
                </a:cxn>
                <a:cxn ang="0">
                  <a:pos x="135" y="514"/>
                </a:cxn>
                <a:cxn ang="0">
                  <a:pos x="137" y="457"/>
                </a:cxn>
                <a:cxn ang="0">
                  <a:pos x="141" y="409"/>
                </a:cxn>
                <a:cxn ang="0">
                  <a:pos x="119" y="352"/>
                </a:cxn>
                <a:cxn ang="0">
                  <a:pos x="85" y="328"/>
                </a:cxn>
                <a:cxn ang="0">
                  <a:pos x="110" y="274"/>
                </a:cxn>
                <a:cxn ang="0">
                  <a:pos x="161" y="232"/>
                </a:cxn>
                <a:cxn ang="0">
                  <a:pos x="210" y="175"/>
                </a:cxn>
                <a:cxn ang="0">
                  <a:pos x="249" y="84"/>
                </a:cxn>
                <a:cxn ang="0">
                  <a:pos x="268" y="50"/>
                </a:cxn>
                <a:cxn ang="0">
                  <a:pos x="312" y="24"/>
                </a:cxn>
                <a:cxn ang="0">
                  <a:pos x="334" y="73"/>
                </a:cxn>
                <a:cxn ang="0">
                  <a:pos x="313" y="121"/>
                </a:cxn>
                <a:cxn ang="0">
                  <a:pos x="312" y="177"/>
                </a:cxn>
                <a:cxn ang="0">
                  <a:pos x="355" y="238"/>
                </a:cxn>
                <a:cxn ang="0">
                  <a:pos x="378" y="298"/>
                </a:cxn>
                <a:cxn ang="0">
                  <a:pos x="437" y="245"/>
                </a:cxn>
                <a:cxn ang="0">
                  <a:pos x="529" y="210"/>
                </a:cxn>
                <a:cxn ang="0">
                  <a:pos x="551" y="157"/>
                </a:cxn>
                <a:cxn ang="0">
                  <a:pos x="587" y="84"/>
                </a:cxn>
                <a:cxn ang="0">
                  <a:pos x="652" y="78"/>
                </a:cxn>
                <a:cxn ang="0">
                  <a:pos x="655" y="8"/>
                </a:cxn>
                <a:cxn ang="0">
                  <a:pos x="736" y="25"/>
                </a:cxn>
                <a:cxn ang="0">
                  <a:pos x="744" y="63"/>
                </a:cxn>
                <a:cxn ang="0">
                  <a:pos x="726" y="147"/>
                </a:cxn>
                <a:cxn ang="0">
                  <a:pos x="763" y="230"/>
                </a:cxn>
                <a:cxn ang="0">
                  <a:pos x="782" y="272"/>
                </a:cxn>
                <a:cxn ang="0">
                  <a:pos x="743" y="301"/>
                </a:cxn>
                <a:cxn ang="0">
                  <a:pos x="672" y="348"/>
                </a:cxn>
                <a:cxn ang="0">
                  <a:pos x="618" y="374"/>
                </a:cxn>
                <a:cxn ang="0">
                  <a:pos x="634" y="411"/>
                </a:cxn>
                <a:cxn ang="0">
                  <a:pos x="594" y="432"/>
                </a:cxn>
                <a:cxn ang="0">
                  <a:pos x="536" y="460"/>
                </a:cxn>
                <a:cxn ang="0">
                  <a:pos x="490" y="482"/>
                </a:cxn>
                <a:cxn ang="0">
                  <a:pos x="447" y="477"/>
                </a:cxn>
                <a:cxn ang="0">
                  <a:pos x="404" y="499"/>
                </a:cxn>
                <a:cxn ang="0">
                  <a:pos x="380" y="540"/>
                </a:cxn>
                <a:cxn ang="0">
                  <a:pos x="350" y="554"/>
                </a:cxn>
                <a:cxn ang="0">
                  <a:pos x="317" y="567"/>
                </a:cxn>
                <a:cxn ang="0">
                  <a:pos x="290" y="570"/>
                </a:cxn>
                <a:cxn ang="0">
                  <a:pos x="267" y="603"/>
                </a:cxn>
                <a:cxn ang="0">
                  <a:pos x="275" y="645"/>
                </a:cxn>
                <a:cxn ang="0">
                  <a:pos x="272" y="689"/>
                </a:cxn>
                <a:cxn ang="0">
                  <a:pos x="277" y="748"/>
                </a:cxn>
                <a:cxn ang="0">
                  <a:pos x="272" y="787"/>
                </a:cxn>
                <a:cxn ang="0">
                  <a:pos x="277" y="760"/>
                </a:cxn>
                <a:cxn ang="0">
                  <a:pos x="246" y="739"/>
                </a:cxn>
                <a:cxn ang="0">
                  <a:pos x="217" y="728"/>
                </a:cxn>
                <a:cxn ang="0">
                  <a:pos x="165" y="743"/>
                </a:cxn>
                <a:cxn ang="0">
                  <a:pos x="116" y="796"/>
                </a:cxn>
              </a:cxnLst>
              <a:rect l="0" t="0" r="r" b="b"/>
              <a:pathLst>
                <a:path w="785" h="828">
                  <a:moveTo>
                    <a:pt x="493" y="495"/>
                  </a:moveTo>
                  <a:cubicBezTo>
                    <a:pt x="492" y="495"/>
                    <a:pt x="491" y="496"/>
                    <a:pt x="490" y="496"/>
                  </a:cubicBezTo>
                  <a:cubicBezTo>
                    <a:pt x="490" y="496"/>
                    <a:pt x="489" y="495"/>
                    <a:pt x="489" y="495"/>
                  </a:cubicBezTo>
                  <a:cubicBezTo>
                    <a:pt x="488" y="494"/>
                    <a:pt x="486" y="495"/>
                    <a:pt x="484" y="495"/>
                  </a:cubicBezTo>
                  <a:cubicBezTo>
                    <a:pt x="483" y="496"/>
                    <a:pt x="482" y="496"/>
                    <a:pt x="480" y="496"/>
                  </a:cubicBezTo>
                  <a:cubicBezTo>
                    <a:pt x="478" y="496"/>
                    <a:pt x="477" y="496"/>
                    <a:pt x="475" y="497"/>
                  </a:cubicBezTo>
                  <a:cubicBezTo>
                    <a:pt x="473" y="499"/>
                    <a:pt x="475" y="502"/>
                    <a:pt x="477" y="502"/>
                  </a:cubicBezTo>
                  <a:cubicBezTo>
                    <a:pt x="480" y="503"/>
                    <a:pt x="481" y="503"/>
                    <a:pt x="483" y="502"/>
                  </a:cubicBezTo>
                  <a:cubicBezTo>
                    <a:pt x="484" y="501"/>
                    <a:pt x="484" y="501"/>
                    <a:pt x="485" y="501"/>
                  </a:cubicBezTo>
                  <a:cubicBezTo>
                    <a:pt x="487" y="501"/>
                    <a:pt x="489" y="501"/>
                    <a:pt x="491" y="501"/>
                  </a:cubicBezTo>
                  <a:cubicBezTo>
                    <a:pt x="492" y="501"/>
                    <a:pt x="494" y="500"/>
                    <a:pt x="494" y="500"/>
                  </a:cubicBezTo>
                  <a:cubicBezTo>
                    <a:pt x="496" y="498"/>
                    <a:pt x="495" y="497"/>
                    <a:pt x="494" y="496"/>
                  </a:cubicBezTo>
                  <a:cubicBezTo>
                    <a:pt x="493" y="495"/>
                    <a:pt x="493" y="495"/>
                    <a:pt x="493" y="495"/>
                  </a:cubicBezTo>
                  <a:close/>
                  <a:moveTo>
                    <a:pt x="116" y="819"/>
                  </a:moveTo>
                  <a:cubicBezTo>
                    <a:pt x="116" y="819"/>
                    <a:pt x="116" y="819"/>
                    <a:pt x="116" y="819"/>
                  </a:cubicBezTo>
                  <a:cubicBezTo>
                    <a:pt x="108" y="813"/>
                    <a:pt x="108" y="813"/>
                    <a:pt x="108" y="813"/>
                  </a:cubicBezTo>
                  <a:cubicBezTo>
                    <a:pt x="97" y="808"/>
                    <a:pt x="78" y="828"/>
                    <a:pt x="84" y="803"/>
                  </a:cubicBezTo>
                  <a:cubicBezTo>
                    <a:pt x="87" y="793"/>
                    <a:pt x="82" y="774"/>
                    <a:pt x="68" y="785"/>
                  </a:cubicBezTo>
                  <a:cubicBezTo>
                    <a:pt x="58" y="792"/>
                    <a:pt x="58" y="798"/>
                    <a:pt x="56" y="782"/>
                  </a:cubicBezTo>
                  <a:cubicBezTo>
                    <a:pt x="54" y="768"/>
                    <a:pt x="40" y="770"/>
                    <a:pt x="30" y="777"/>
                  </a:cubicBezTo>
                  <a:cubicBezTo>
                    <a:pt x="7" y="792"/>
                    <a:pt x="10" y="758"/>
                    <a:pt x="11" y="746"/>
                  </a:cubicBezTo>
                  <a:cubicBezTo>
                    <a:pt x="16" y="737"/>
                    <a:pt x="26" y="718"/>
                    <a:pt x="23" y="707"/>
                  </a:cubicBezTo>
                  <a:cubicBezTo>
                    <a:pt x="21" y="694"/>
                    <a:pt x="0" y="695"/>
                    <a:pt x="1" y="676"/>
                  </a:cubicBezTo>
                  <a:cubicBezTo>
                    <a:pt x="2" y="666"/>
                    <a:pt x="12" y="663"/>
                    <a:pt x="16" y="655"/>
                  </a:cubicBezTo>
                  <a:cubicBezTo>
                    <a:pt x="17" y="651"/>
                    <a:pt x="14" y="642"/>
                    <a:pt x="12" y="639"/>
                  </a:cubicBezTo>
                  <a:cubicBezTo>
                    <a:pt x="5" y="622"/>
                    <a:pt x="25" y="625"/>
                    <a:pt x="29" y="613"/>
                  </a:cubicBezTo>
                  <a:cubicBezTo>
                    <a:pt x="34" y="598"/>
                    <a:pt x="8" y="611"/>
                    <a:pt x="23" y="590"/>
                  </a:cubicBezTo>
                  <a:cubicBezTo>
                    <a:pt x="27" y="583"/>
                    <a:pt x="29" y="573"/>
                    <a:pt x="31" y="565"/>
                  </a:cubicBezTo>
                  <a:cubicBezTo>
                    <a:pt x="34" y="554"/>
                    <a:pt x="47" y="547"/>
                    <a:pt x="57" y="546"/>
                  </a:cubicBezTo>
                  <a:cubicBezTo>
                    <a:pt x="71" y="545"/>
                    <a:pt x="96" y="537"/>
                    <a:pt x="103" y="553"/>
                  </a:cubicBezTo>
                  <a:cubicBezTo>
                    <a:pt x="108" y="564"/>
                    <a:pt x="111" y="562"/>
                    <a:pt x="119" y="553"/>
                  </a:cubicBezTo>
                  <a:cubicBezTo>
                    <a:pt x="121" y="551"/>
                    <a:pt x="122" y="551"/>
                    <a:pt x="125" y="552"/>
                  </a:cubicBezTo>
                  <a:cubicBezTo>
                    <a:pt x="127" y="553"/>
                    <a:pt x="128" y="553"/>
                    <a:pt x="131" y="552"/>
                  </a:cubicBezTo>
                  <a:cubicBezTo>
                    <a:pt x="134" y="552"/>
                    <a:pt x="138" y="551"/>
                    <a:pt x="141" y="548"/>
                  </a:cubicBezTo>
                  <a:cubicBezTo>
                    <a:pt x="145" y="544"/>
                    <a:pt x="143" y="534"/>
                    <a:pt x="141" y="529"/>
                  </a:cubicBezTo>
                  <a:cubicBezTo>
                    <a:pt x="138" y="525"/>
                    <a:pt x="135" y="520"/>
                    <a:pt x="135" y="514"/>
                  </a:cubicBezTo>
                  <a:cubicBezTo>
                    <a:pt x="128" y="509"/>
                    <a:pt x="119" y="483"/>
                    <a:pt x="128" y="477"/>
                  </a:cubicBezTo>
                  <a:cubicBezTo>
                    <a:pt x="130" y="476"/>
                    <a:pt x="136" y="477"/>
                    <a:pt x="136" y="473"/>
                  </a:cubicBezTo>
                  <a:cubicBezTo>
                    <a:pt x="136" y="466"/>
                    <a:pt x="128" y="463"/>
                    <a:pt x="137" y="457"/>
                  </a:cubicBezTo>
                  <a:cubicBezTo>
                    <a:pt x="144" y="453"/>
                    <a:pt x="150" y="451"/>
                    <a:pt x="156" y="443"/>
                  </a:cubicBezTo>
                  <a:cubicBezTo>
                    <a:pt x="161" y="436"/>
                    <a:pt x="170" y="421"/>
                    <a:pt x="157" y="415"/>
                  </a:cubicBezTo>
                  <a:cubicBezTo>
                    <a:pt x="150" y="415"/>
                    <a:pt x="143" y="417"/>
                    <a:pt x="141" y="409"/>
                  </a:cubicBezTo>
                  <a:cubicBezTo>
                    <a:pt x="140" y="403"/>
                    <a:pt x="140" y="397"/>
                    <a:pt x="140" y="391"/>
                  </a:cubicBezTo>
                  <a:cubicBezTo>
                    <a:pt x="140" y="381"/>
                    <a:pt x="150" y="375"/>
                    <a:pt x="136" y="367"/>
                  </a:cubicBezTo>
                  <a:cubicBezTo>
                    <a:pt x="129" y="363"/>
                    <a:pt x="127" y="355"/>
                    <a:pt x="119" y="352"/>
                  </a:cubicBezTo>
                  <a:cubicBezTo>
                    <a:pt x="107" y="348"/>
                    <a:pt x="90" y="355"/>
                    <a:pt x="79" y="350"/>
                  </a:cubicBezTo>
                  <a:cubicBezTo>
                    <a:pt x="79" y="350"/>
                    <a:pt x="79" y="350"/>
                    <a:pt x="79" y="350"/>
                  </a:cubicBezTo>
                  <a:cubicBezTo>
                    <a:pt x="85" y="328"/>
                    <a:pt x="85" y="328"/>
                    <a:pt x="85" y="328"/>
                  </a:cubicBezTo>
                  <a:cubicBezTo>
                    <a:pt x="88" y="317"/>
                    <a:pt x="89" y="308"/>
                    <a:pt x="98" y="301"/>
                  </a:cubicBezTo>
                  <a:cubicBezTo>
                    <a:pt x="102" y="298"/>
                    <a:pt x="106" y="297"/>
                    <a:pt x="109" y="291"/>
                  </a:cubicBezTo>
                  <a:cubicBezTo>
                    <a:pt x="112" y="285"/>
                    <a:pt x="110" y="280"/>
                    <a:pt x="110" y="274"/>
                  </a:cubicBezTo>
                  <a:cubicBezTo>
                    <a:pt x="110" y="268"/>
                    <a:pt x="108" y="255"/>
                    <a:pt x="115" y="253"/>
                  </a:cubicBezTo>
                  <a:cubicBezTo>
                    <a:pt x="121" y="252"/>
                    <a:pt x="123" y="258"/>
                    <a:pt x="129" y="251"/>
                  </a:cubicBezTo>
                  <a:cubicBezTo>
                    <a:pt x="139" y="240"/>
                    <a:pt x="146" y="234"/>
                    <a:pt x="161" y="232"/>
                  </a:cubicBezTo>
                  <a:cubicBezTo>
                    <a:pt x="183" y="229"/>
                    <a:pt x="177" y="208"/>
                    <a:pt x="184" y="193"/>
                  </a:cubicBezTo>
                  <a:cubicBezTo>
                    <a:pt x="187" y="186"/>
                    <a:pt x="194" y="185"/>
                    <a:pt x="201" y="183"/>
                  </a:cubicBezTo>
                  <a:cubicBezTo>
                    <a:pt x="205" y="182"/>
                    <a:pt x="207" y="177"/>
                    <a:pt x="210" y="175"/>
                  </a:cubicBezTo>
                  <a:cubicBezTo>
                    <a:pt x="215" y="172"/>
                    <a:pt x="219" y="171"/>
                    <a:pt x="224" y="168"/>
                  </a:cubicBezTo>
                  <a:cubicBezTo>
                    <a:pt x="244" y="163"/>
                    <a:pt x="244" y="146"/>
                    <a:pt x="238" y="130"/>
                  </a:cubicBezTo>
                  <a:cubicBezTo>
                    <a:pt x="232" y="112"/>
                    <a:pt x="235" y="97"/>
                    <a:pt x="249" y="84"/>
                  </a:cubicBezTo>
                  <a:cubicBezTo>
                    <a:pt x="252" y="80"/>
                    <a:pt x="256" y="77"/>
                    <a:pt x="259" y="73"/>
                  </a:cubicBezTo>
                  <a:cubicBezTo>
                    <a:pt x="263" y="69"/>
                    <a:pt x="264" y="64"/>
                    <a:pt x="266" y="58"/>
                  </a:cubicBezTo>
                  <a:cubicBezTo>
                    <a:pt x="268" y="50"/>
                    <a:pt x="268" y="50"/>
                    <a:pt x="268" y="50"/>
                  </a:cubicBezTo>
                  <a:cubicBezTo>
                    <a:pt x="268" y="50"/>
                    <a:pt x="268" y="50"/>
                    <a:pt x="268" y="50"/>
                  </a:cubicBezTo>
                  <a:cubicBezTo>
                    <a:pt x="274" y="53"/>
                    <a:pt x="295" y="53"/>
                    <a:pt x="301" y="50"/>
                  </a:cubicBezTo>
                  <a:cubicBezTo>
                    <a:pt x="310" y="45"/>
                    <a:pt x="309" y="32"/>
                    <a:pt x="312" y="24"/>
                  </a:cubicBezTo>
                  <a:cubicBezTo>
                    <a:pt x="317" y="11"/>
                    <a:pt x="346" y="19"/>
                    <a:pt x="355" y="23"/>
                  </a:cubicBezTo>
                  <a:cubicBezTo>
                    <a:pt x="368" y="29"/>
                    <a:pt x="355" y="69"/>
                    <a:pt x="347" y="72"/>
                  </a:cubicBezTo>
                  <a:cubicBezTo>
                    <a:pt x="342" y="74"/>
                    <a:pt x="339" y="72"/>
                    <a:pt x="334" y="73"/>
                  </a:cubicBezTo>
                  <a:cubicBezTo>
                    <a:pt x="325" y="75"/>
                    <a:pt x="323" y="83"/>
                    <a:pt x="331" y="88"/>
                  </a:cubicBezTo>
                  <a:cubicBezTo>
                    <a:pt x="339" y="93"/>
                    <a:pt x="333" y="101"/>
                    <a:pt x="329" y="106"/>
                  </a:cubicBezTo>
                  <a:cubicBezTo>
                    <a:pt x="327" y="112"/>
                    <a:pt x="319" y="117"/>
                    <a:pt x="313" y="121"/>
                  </a:cubicBezTo>
                  <a:cubicBezTo>
                    <a:pt x="309" y="123"/>
                    <a:pt x="293" y="134"/>
                    <a:pt x="297" y="141"/>
                  </a:cubicBezTo>
                  <a:cubicBezTo>
                    <a:pt x="303" y="150"/>
                    <a:pt x="304" y="153"/>
                    <a:pt x="304" y="164"/>
                  </a:cubicBezTo>
                  <a:cubicBezTo>
                    <a:pt x="304" y="170"/>
                    <a:pt x="309" y="173"/>
                    <a:pt x="312" y="177"/>
                  </a:cubicBezTo>
                  <a:cubicBezTo>
                    <a:pt x="316" y="182"/>
                    <a:pt x="317" y="200"/>
                    <a:pt x="323" y="201"/>
                  </a:cubicBezTo>
                  <a:cubicBezTo>
                    <a:pt x="331" y="203"/>
                    <a:pt x="334" y="203"/>
                    <a:pt x="334" y="214"/>
                  </a:cubicBezTo>
                  <a:cubicBezTo>
                    <a:pt x="334" y="235"/>
                    <a:pt x="333" y="237"/>
                    <a:pt x="355" y="238"/>
                  </a:cubicBezTo>
                  <a:cubicBezTo>
                    <a:pt x="368" y="240"/>
                    <a:pt x="353" y="252"/>
                    <a:pt x="353" y="261"/>
                  </a:cubicBezTo>
                  <a:cubicBezTo>
                    <a:pt x="354" y="278"/>
                    <a:pt x="331" y="292"/>
                    <a:pt x="339" y="313"/>
                  </a:cubicBezTo>
                  <a:cubicBezTo>
                    <a:pt x="343" y="326"/>
                    <a:pt x="372" y="303"/>
                    <a:pt x="378" y="298"/>
                  </a:cubicBezTo>
                  <a:cubicBezTo>
                    <a:pt x="387" y="291"/>
                    <a:pt x="401" y="285"/>
                    <a:pt x="406" y="274"/>
                  </a:cubicBezTo>
                  <a:cubicBezTo>
                    <a:pt x="409" y="267"/>
                    <a:pt x="412" y="253"/>
                    <a:pt x="419" y="249"/>
                  </a:cubicBezTo>
                  <a:cubicBezTo>
                    <a:pt x="425" y="246"/>
                    <a:pt x="429" y="250"/>
                    <a:pt x="437" y="245"/>
                  </a:cubicBezTo>
                  <a:cubicBezTo>
                    <a:pt x="466" y="225"/>
                    <a:pt x="457" y="264"/>
                    <a:pt x="484" y="255"/>
                  </a:cubicBezTo>
                  <a:cubicBezTo>
                    <a:pt x="494" y="246"/>
                    <a:pt x="502" y="234"/>
                    <a:pt x="511" y="223"/>
                  </a:cubicBezTo>
                  <a:cubicBezTo>
                    <a:pt x="517" y="216"/>
                    <a:pt x="519" y="214"/>
                    <a:pt x="529" y="210"/>
                  </a:cubicBezTo>
                  <a:cubicBezTo>
                    <a:pt x="541" y="206"/>
                    <a:pt x="533" y="191"/>
                    <a:pt x="538" y="183"/>
                  </a:cubicBezTo>
                  <a:cubicBezTo>
                    <a:pt x="540" y="178"/>
                    <a:pt x="544" y="176"/>
                    <a:pt x="546" y="172"/>
                  </a:cubicBezTo>
                  <a:cubicBezTo>
                    <a:pt x="549" y="167"/>
                    <a:pt x="550" y="163"/>
                    <a:pt x="551" y="157"/>
                  </a:cubicBezTo>
                  <a:cubicBezTo>
                    <a:pt x="554" y="144"/>
                    <a:pt x="557" y="133"/>
                    <a:pt x="562" y="121"/>
                  </a:cubicBezTo>
                  <a:cubicBezTo>
                    <a:pt x="566" y="113"/>
                    <a:pt x="566" y="107"/>
                    <a:pt x="566" y="97"/>
                  </a:cubicBezTo>
                  <a:cubicBezTo>
                    <a:pt x="566" y="83"/>
                    <a:pt x="574" y="73"/>
                    <a:pt x="587" y="84"/>
                  </a:cubicBezTo>
                  <a:cubicBezTo>
                    <a:pt x="600" y="93"/>
                    <a:pt x="604" y="75"/>
                    <a:pt x="615" y="75"/>
                  </a:cubicBezTo>
                  <a:cubicBezTo>
                    <a:pt x="621" y="75"/>
                    <a:pt x="623" y="85"/>
                    <a:pt x="627" y="89"/>
                  </a:cubicBezTo>
                  <a:cubicBezTo>
                    <a:pt x="634" y="99"/>
                    <a:pt x="652" y="87"/>
                    <a:pt x="652" y="78"/>
                  </a:cubicBezTo>
                  <a:cubicBezTo>
                    <a:pt x="653" y="69"/>
                    <a:pt x="653" y="54"/>
                    <a:pt x="657" y="47"/>
                  </a:cubicBezTo>
                  <a:cubicBezTo>
                    <a:pt x="660" y="37"/>
                    <a:pt x="635" y="43"/>
                    <a:pt x="636" y="32"/>
                  </a:cubicBezTo>
                  <a:cubicBezTo>
                    <a:pt x="637" y="24"/>
                    <a:pt x="649" y="13"/>
                    <a:pt x="655" y="8"/>
                  </a:cubicBezTo>
                  <a:cubicBezTo>
                    <a:pt x="662" y="0"/>
                    <a:pt x="665" y="5"/>
                    <a:pt x="672" y="8"/>
                  </a:cubicBezTo>
                  <a:cubicBezTo>
                    <a:pt x="679" y="11"/>
                    <a:pt x="685" y="4"/>
                    <a:pt x="691" y="2"/>
                  </a:cubicBezTo>
                  <a:cubicBezTo>
                    <a:pt x="700" y="0"/>
                    <a:pt x="729" y="19"/>
                    <a:pt x="736" y="25"/>
                  </a:cubicBezTo>
                  <a:cubicBezTo>
                    <a:pt x="742" y="33"/>
                    <a:pt x="742" y="33"/>
                    <a:pt x="742" y="33"/>
                  </a:cubicBezTo>
                  <a:cubicBezTo>
                    <a:pt x="742" y="33"/>
                    <a:pt x="742" y="33"/>
                    <a:pt x="742" y="33"/>
                  </a:cubicBezTo>
                  <a:cubicBezTo>
                    <a:pt x="746" y="44"/>
                    <a:pt x="740" y="53"/>
                    <a:pt x="744" y="63"/>
                  </a:cubicBezTo>
                  <a:cubicBezTo>
                    <a:pt x="752" y="83"/>
                    <a:pt x="726" y="89"/>
                    <a:pt x="726" y="105"/>
                  </a:cubicBezTo>
                  <a:cubicBezTo>
                    <a:pt x="726" y="112"/>
                    <a:pt x="737" y="120"/>
                    <a:pt x="730" y="127"/>
                  </a:cubicBezTo>
                  <a:cubicBezTo>
                    <a:pt x="723" y="133"/>
                    <a:pt x="724" y="138"/>
                    <a:pt x="726" y="147"/>
                  </a:cubicBezTo>
                  <a:cubicBezTo>
                    <a:pt x="729" y="157"/>
                    <a:pt x="736" y="165"/>
                    <a:pt x="738" y="177"/>
                  </a:cubicBezTo>
                  <a:cubicBezTo>
                    <a:pt x="739" y="187"/>
                    <a:pt x="739" y="192"/>
                    <a:pt x="745" y="200"/>
                  </a:cubicBezTo>
                  <a:cubicBezTo>
                    <a:pt x="755" y="214"/>
                    <a:pt x="765" y="211"/>
                    <a:pt x="763" y="230"/>
                  </a:cubicBezTo>
                  <a:cubicBezTo>
                    <a:pt x="761" y="247"/>
                    <a:pt x="779" y="256"/>
                    <a:pt x="785" y="269"/>
                  </a:cubicBezTo>
                  <a:cubicBezTo>
                    <a:pt x="785" y="269"/>
                    <a:pt x="785" y="269"/>
                    <a:pt x="785" y="269"/>
                  </a:cubicBezTo>
                  <a:cubicBezTo>
                    <a:pt x="784" y="270"/>
                    <a:pt x="783" y="271"/>
                    <a:pt x="782" y="272"/>
                  </a:cubicBezTo>
                  <a:cubicBezTo>
                    <a:pt x="777" y="281"/>
                    <a:pt x="775" y="288"/>
                    <a:pt x="766" y="294"/>
                  </a:cubicBezTo>
                  <a:cubicBezTo>
                    <a:pt x="765" y="295"/>
                    <a:pt x="759" y="293"/>
                    <a:pt x="757" y="293"/>
                  </a:cubicBezTo>
                  <a:cubicBezTo>
                    <a:pt x="755" y="293"/>
                    <a:pt x="747" y="300"/>
                    <a:pt x="743" y="301"/>
                  </a:cubicBezTo>
                  <a:cubicBezTo>
                    <a:pt x="739" y="302"/>
                    <a:pt x="735" y="301"/>
                    <a:pt x="731" y="305"/>
                  </a:cubicBezTo>
                  <a:cubicBezTo>
                    <a:pt x="720" y="316"/>
                    <a:pt x="711" y="333"/>
                    <a:pt x="694" y="338"/>
                  </a:cubicBezTo>
                  <a:cubicBezTo>
                    <a:pt x="692" y="341"/>
                    <a:pt x="674" y="352"/>
                    <a:pt x="672" y="348"/>
                  </a:cubicBezTo>
                  <a:cubicBezTo>
                    <a:pt x="651" y="356"/>
                    <a:pt x="651" y="356"/>
                    <a:pt x="651" y="356"/>
                  </a:cubicBezTo>
                  <a:cubicBezTo>
                    <a:pt x="648" y="357"/>
                    <a:pt x="631" y="368"/>
                    <a:pt x="631" y="362"/>
                  </a:cubicBezTo>
                  <a:cubicBezTo>
                    <a:pt x="630" y="362"/>
                    <a:pt x="619" y="372"/>
                    <a:pt x="618" y="374"/>
                  </a:cubicBezTo>
                  <a:cubicBezTo>
                    <a:pt x="618" y="377"/>
                    <a:pt x="624" y="381"/>
                    <a:pt x="624" y="385"/>
                  </a:cubicBezTo>
                  <a:cubicBezTo>
                    <a:pt x="624" y="388"/>
                    <a:pt x="632" y="388"/>
                    <a:pt x="633" y="397"/>
                  </a:cubicBezTo>
                  <a:cubicBezTo>
                    <a:pt x="633" y="401"/>
                    <a:pt x="635" y="408"/>
                    <a:pt x="634" y="411"/>
                  </a:cubicBezTo>
                  <a:cubicBezTo>
                    <a:pt x="633" y="411"/>
                    <a:pt x="630" y="407"/>
                    <a:pt x="630" y="410"/>
                  </a:cubicBezTo>
                  <a:cubicBezTo>
                    <a:pt x="630" y="420"/>
                    <a:pt x="620" y="418"/>
                    <a:pt x="614" y="418"/>
                  </a:cubicBezTo>
                  <a:cubicBezTo>
                    <a:pt x="604" y="419"/>
                    <a:pt x="600" y="426"/>
                    <a:pt x="594" y="432"/>
                  </a:cubicBezTo>
                  <a:cubicBezTo>
                    <a:pt x="591" y="438"/>
                    <a:pt x="582" y="439"/>
                    <a:pt x="576" y="439"/>
                  </a:cubicBezTo>
                  <a:cubicBezTo>
                    <a:pt x="571" y="439"/>
                    <a:pt x="572" y="449"/>
                    <a:pt x="566" y="450"/>
                  </a:cubicBezTo>
                  <a:cubicBezTo>
                    <a:pt x="554" y="450"/>
                    <a:pt x="544" y="451"/>
                    <a:pt x="536" y="460"/>
                  </a:cubicBezTo>
                  <a:cubicBezTo>
                    <a:pt x="528" y="469"/>
                    <a:pt x="528" y="496"/>
                    <a:pt x="516" y="471"/>
                  </a:cubicBezTo>
                  <a:cubicBezTo>
                    <a:pt x="514" y="467"/>
                    <a:pt x="503" y="464"/>
                    <a:pt x="499" y="467"/>
                  </a:cubicBezTo>
                  <a:cubicBezTo>
                    <a:pt x="491" y="473"/>
                    <a:pt x="506" y="482"/>
                    <a:pt x="490" y="482"/>
                  </a:cubicBezTo>
                  <a:cubicBezTo>
                    <a:pt x="477" y="479"/>
                    <a:pt x="478" y="490"/>
                    <a:pt x="472" y="490"/>
                  </a:cubicBezTo>
                  <a:cubicBezTo>
                    <a:pt x="472" y="479"/>
                    <a:pt x="469" y="478"/>
                    <a:pt x="458" y="480"/>
                  </a:cubicBezTo>
                  <a:cubicBezTo>
                    <a:pt x="454" y="481"/>
                    <a:pt x="450" y="476"/>
                    <a:pt x="447" y="477"/>
                  </a:cubicBezTo>
                  <a:cubicBezTo>
                    <a:pt x="437" y="480"/>
                    <a:pt x="440" y="472"/>
                    <a:pt x="432" y="474"/>
                  </a:cubicBezTo>
                  <a:cubicBezTo>
                    <a:pt x="429" y="474"/>
                    <a:pt x="417" y="467"/>
                    <a:pt x="420" y="476"/>
                  </a:cubicBezTo>
                  <a:cubicBezTo>
                    <a:pt x="422" y="480"/>
                    <a:pt x="407" y="495"/>
                    <a:pt x="404" y="499"/>
                  </a:cubicBezTo>
                  <a:cubicBezTo>
                    <a:pt x="397" y="508"/>
                    <a:pt x="393" y="496"/>
                    <a:pt x="386" y="510"/>
                  </a:cubicBezTo>
                  <a:cubicBezTo>
                    <a:pt x="385" y="512"/>
                    <a:pt x="382" y="515"/>
                    <a:pt x="382" y="517"/>
                  </a:cubicBezTo>
                  <a:cubicBezTo>
                    <a:pt x="382" y="522"/>
                    <a:pt x="388" y="537"/>
                    <a:pt x="380" y="540"/>
                  </a:cubicBezTo>
                  <a:cubicBezTo>
                    <a:pt x="374" y="542"/>
                    <a:pt x="373" y="537"/>
                    <a:pt x="366" y="541"/>
                  </a:cubicBezTo>
                  <a:cubicBezTo>
                    <a:pt x="359" y="544"/>
                    <a:pt x="358" y="535"/>
                    <a:pt x="352" y="541"/>
                  </a:cubicBezTo>
                  <a:cubicBezTo>
                    <a:pt x="353" y="545"/>
                    <a:pt x="356" y="552"/>
                    <a:pt x="350" y="554"/>
                  </a:cubicBezTo>
                  <a:cubicBezTo>
                    <a:pt x="347" y="555"/>
                    <a:pt x="343" y="554"/>
                    <a:pt x="340" y="554"/>
                  </a:cubicBezTo>
                  <a:cubicBezTo>
                    <a:pt x="337" y="554"/>
                    <a:pt x="328" y="558"/>
                    <a:pt x="325" y="559"/>
                  </a:cubicBezTo>
                  <a:cubicBezTo>
                    <a:pt x="320" y="561"/>
                    <a:pt x="320" y="564"/>
                    <a:pt x="317" y="567"/>
                  </a:cubicBezTo>
                  <a:cubicBezTo>
                    <a:pt x="312" y="573"/>
                    <a:pt x="309" y="561"/>
                    <a:pt x="302" y="567"/>
                  </a:cubicBezTo>
                  <a:cubicBezTo>
                    <a:pt x="299" y="569"/>
                    <a:pt x="292" y="575"/>
                    <a:pt x="291" y="570"/>
                  </a:cubicBezTo>
                  <a:cubicBezTo>
                    <a:pt x="290" y="570"/>
                    <a:pt x="290" y="570"/>
                    <a:pt x="290" y="570"/>
                  </a:cubicBezTo>
                  <a:cubicBezTo>
                    <a:pt x="290" y="576"/>
                    <a:pt x="288" y="578"/>
                    <a:pt x="284" y="581"/>
                  </a:cubicBezTo>
                  <a:cubicBezTo>
                    <a:pt x="280" y="584"/>
                    <a:pt x="280" y="587"/>
                    <a:pt x="279" y="591"/>
                  </a:cubicBezTo>
                  <a:cubicBezTo>
                    <a:pt x="279" y="591"/>
                    <a:pt x="269" y="601"/>
                    <a:pt x="267" y="603"/>
                  </a:cubicBezTo>
                  <a:cubicBezTo>
                    <a:pt x="264" y="609"/>
                    <a:pt x="262" y="619"/>
                    <a:pt x="260" y="625"/>
                  </a:cubicBezTo>
                  <a:cubicBezTo>
                    <a:pt x="260" y="629"/>
                    <a:pt x="262" y="642"/>
                    <a:pt x="265" y="645"/>
                  </a:cubicBezTo>
                  <a:cubicBezTo>
                    <a:pt x="270" y="650"/>
                    <a:pt x="272" y="642"/>
                    <a:pt x="275" y="645"/>
                  </a:cubicBezTo>
                  <a:cubicBezTo>
                    <a:pt x="278" y="647"/>
                    <a:pt x="286" y="660"/>
                    <a:pt x="287" y="663"/>
                  </a:cubicBezTo>
                  <a:cubicBezTo>
                    <a:pt x="288" y="670"/>
                    <a:pt x="280" y="671"/>
                    <a:pt x="279" y="676"/>
                  </a:cubicBezTo>
                  <a:cubicBezTo>
                    <a:pt x="278" y="682"/>
                    <a:pt x="277" y="686"/>
                    <a:pt x="272" y="689"/>
                  </a:cubicBezTo>
                  <a:cubicBezTo>
                    <a:pt x="268" y="691"/>
                    <a:pt x="270" y="704"/>
                    <a:pt x="269" y="709"/>
                  </a:cubicBezTo>
                  <a:cubicBezTo>
                    <a:pt x="268" y="718"/>
                    <a:pt x="274" y="725"/>
                    <a:pt x="274" y="734"/>
                  </a:cubicBezTo>
                  <a:cubicBezTo>
                    <a:pt x="276" y="738"/>
                    <a:pt x="275" y="745"/>
                    <a:pt x="277" y="748"/>
                  </a:cubicBezTo>
                  <a:cubicBezTo>
                    <a:pt x="280" y="754"/>
                    <a:pt x="281" y="761"/>
                    <a:pt x="282" y="767"/>
                  </a:cubicBezTo>
                  <a:cubicBezTo>
                    <a:pt x="282" y="772"/>
                    <a:pt x="288" y="779"/>
                    <a:pt x="286" y="784"/>
                  </a:cubicBezTo>
                  <a:cubicBezTo>
                    <a:pt x="283" y="788"/>
                    <a:pt x="277" y="788"/>
                    <a:pt x="272" y="787"/>
                  </a:cubicBezTo>
                  <a:cubicBezTo>
                    <a:pt x="266" y="786"/>
                    <a:pt x="268" y="780"/>
                    <a:pt x="271" y="776"/>
                  </a:cubicBezTo>
                  <a:cubicBezTo>
                    <a:pt x="273" y="772"/>
                    <a:pt x="270" y="771"/>
                    <a:pt x="271" y="767"/>
                  </a:cubicBezTo>
                  <a:cubicBezTo>
                    <a:pt x="271" y="766"/>
                    <a:pt x="276" y="764"/>
                    <a:pt x="277" y="760"/>
                  </a:cubicBezTo>
                  <a:cubicBezTo>
                    <a:pt x="277" y="756"/>
                    <a:pt x="273" y="748"/>
                    <a:pt x="270" y="746"/>
                  </a:cubicBezTo>
                  <a:cubicBezTo>
                    <a:pt x="265" y="743"/>
                    <a:pt x="267" y="739"/>
                    <a:pt x="264" y="735"/>
                  </a:cubicBezTo>
                  <a:cubicBezTo>
                    <a:pt x="262" y="733"/>
                    <a:pt x="254" y="739"/>
                    <a:pt x="246" y="739"/>
                  </a:cubicBezTo>
                  <a:cubicBezTo>
                    <a:pt x="246" y="739"/>
                    <a:pt x="246" y="739"/>
                    <a:pt x="246" y="739"/>
                  </a:cubicBezTo>
                  <a:cubicBezTo>
                    <a:pt x="244" y="734"/>
                    <a:pt x="239" y="731"/>
                    <a:pt x="234" y="729"/>
                  </a:cubicBezTo>
                  <a:cubicBezTo>
                    <a:pt x="229" y="728"/>
                    <a:pt x="222" y="726"/>
                    <a:pt x="217" y="728"/>
                  </a:cubicBezTo>
                  <a:cubicBezTo>
                    <a:pt x="211" y="729"/>
                    <a:pt x="205" y="732"/>
                    <a:pt x="199" y="734"/>
                  </a:cubicBezTo>
                  <a:cubicBezTo>
                    <a:pt x="195" y="737"/>
                    <a:pt x="192" y="742"/>
                    <a:pt x="189" y="743"/>
                  </a:cubicBezTo>
                  <a:cubicBezTo>
                    <a:pt x="178" y="747"/>
                    <a:pt x="175" y="738"/>
                    <a:pt x="165" y="743"/>
                  </a:cubicBezTo>
                  <a:cubicBezTo>
                    <a:pt x="158" y="747"/>
                    <a:pt x="156" y="742"/>
                    <a:pt x="151" y="741"/>
                  </a:cubicBezTo>
                  <a:cubicBezTo>
                    <a:pt x="132" y="735"/>
                    <a:pt x="147" y="786"/>
                    <a:pt x="128" y="787"/>
                  </a:cubicBezTo>
                  <a:cubicBezTo>
                    <a:pt x="123" y="788"/>
                    <a:pt x="114" y="788"/>
                    <a:pt x="116" y="796"/>
                  </a:cubicBezTo>
                  <a:cubicBezTo>
                    <a:pt x="117" y="802"/>
                    <a:pt x="120" y="807"/>
                    <a:pt x="121" y="813"/>
                  </a:cubicBezTo>
                  <a:lnTo>
                    <a:pt x="116" y="819"/>
                  </a:ln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3784601" y="1817688"/>
              <a:ext cx="828675" cy="960438"/>
            </a:xfrm>
            <a:custGeom>
              <a:avLst/>
              <a:gdLst/>
              <a:ahLst/>
              <a:cxnLst>
                <a:cxn ang="0">
                  <a:pos x="2" y="496"/>
                </a:cxn>
                <a:cxn ang="0">
                  <a:pos x="15" y="479"/>
                </a:cxn>
                <a:cxn ang="0">
                  <a:pos x="44" y="455"/>
                </a:cxn>
                <a:cxn ang="0">
                  <a:pos x="83" y="449"/>
                </a:cxn>
                <a:cxn ang="0">
                  <a:pos x="76" y="431"/>
                </a:cxn>
                <a:cxn ang="0">
                  <a:pos x="108" y="406"/>
                </a:cxn>
                <a:cxn ang="0">
                  <a:pos x="144" y="398"/>
                </a:cxn>
                <a:cxn ang="0">
                  <a:pos x="167" y="408"/>
                </a:cxn>
                <a:cxn ang="0">
                  <a:pos x="184" y="395"/>
                </a:cxn>
                <a:cxn ang="0">
                  <a:pos x="193" y="387"/>
                </a:cxn>
                <a:cxn ang="0">
                  <a:pos x="209" y="366"/>
                </a:cxn>
                <a:cxn ang="0">
                  <a:pos x="225" y="340"/>
                </a:cxn>
                <a:cxn ang="0">
                  <a:pos x="233" y="319"/>
                </a:cxn>
                <a:cxn ang="0">
                  <a:pos x="281" y="282"/>
                </a:cxn>
                <a:cxn ang="0">
                  <a:pos x="300" y="247"/>
                </a:cxn>
                <a:cxn ang="0">
                  <a:pos x="313" y="222"/>
                </a:cxn>
                <a:cxn ang="0">
                  <a:pos x="346" y="200"/>
                </a:cxn>
                <a:cxn ang="0">
                  <a:pos x="352" y="196"/>
                </a:cxn>
                <a:cxn ang="0">
                  <a:pos x="363" y="131"/>
                </a:cxn>
                <a:cxn ang="0">
                  <a:pos x="367" y="96"/>
                </a:cxn>
                <a:cxn ang="0">
                  <a:pos x="399" y="74"/>
                </a:cxn>
                <a:cxn ang="0">
                  <a:pos x="415" y="54"/>
                </a:cxn>
                <a:cxn ang="0">
                  <a:pos x="427" y="47"/>
                </a:cxn>
                <a:cxn ang="0">
                  <a:pos x="438" y="48"/>
                </a:cxn>
                <a:cxn ang="0">
                  <a:pos x="454" y="49"/>
                </a:cxn>
                <a:cxn ang="0">
                  <a:pos x="483" y="22"/>
                </a:cxn>
                <a:cxn ang="0">
                  <a:pos x="498" y="31"/>
                </a:cxn>
                <a:cxn ang="0">
                  <a:pos x="518" y="48"/>
                </a:cxn>
                <a:cxn ang="0">
                  <a:pos x="520" y="64"/>
                </a:cxn>
                <a:cxn ang="0">
                  <a:pos x="522" y="76"/>
                </a:cxn>
                <a:cxn ang="0">
                  <a:pos x="526" y="81"/>
                </a:cxn>
                <a:cxn ang="0">
                  <a:pos x="528" y="106"/>
                </a:cxn>
                <a:cxn ang="0">
                  <a:pos x="486" y="138"/>
                </a:cxn>
                <a:cxn ang="0">
                  <a:pos x="505" y="177"/>
                </a:cxn>
                <a:cxn ang="0">
                  <a:pos x="520" y="214"/>
                </a:cxn>
                <a:cxn ang="0">
                  <a:pos x="549" y="246"/>
                </a:cxn>
                <a:cxn ang="0">
                  <a:pos x="558" y="298"/>
                </a:cxn>
                <a:cxn ang="0">
                  <a:pos x="608" y="315"/>
                </a:cxn>
                <a:cxn ang="0">
                  <a:pos x="663" y="289"/>
                </a:cxn>
                <a:cxn ang="0">
                  <a:pos x="667" y="331"/>
                </a:cxn>
                <a:cxn ang="0">
                  <a:pos x="658" y="354"/>
                </a:cxn>
                <a:cxn ang="0">
                  <a:pos x="637" y="411"/>
                </a:cxn>
                <a:cxn ang="0">
                  <a:pos x="609" y="456"/>
                </a:cxn>
                <a:cxn ang="0">
                  <a:pos x="583" y="474"/>
                </a:cxn>
                <a:cxn ang="0">
                  <a:pos x="528" y="532"/>
                </a:cxn>
                <a:cxn ang="0">
                  <a:pos x="509" y="555"/>
                </a:cxn>
                <a:cxn ang="0">
                  <a:pos x="497" y="582"/>
                </a:cxn>
                <a:cxn ang="0">
                  <a:pos x="478" y="631"/>
                </a:cxn>
                <a:cxn ang="0">
                  <a:pos x="461" y="658"/>
                </a:cxn>
                <a:cxn ang="0">
                  <a:pos x="409" y="710"/>
                </a:cxn>
                <a:cxn ang="0">
                  <a:pos x="376" y="724"/>
                </a:cxn>
                <a:cxn ang="0">
                  <a:pos x="367" y="751"/>
                </a:cxn>
                <a:cxn ang="0">
                  <a:pos x="325" y="774"/>
                </a:cxn>
                <a:cxn ang="0">
                  <a:pos x="302" y="763"/>
                </a:cxn>
                <a:cxn ang="0">
                  <a:pos x="268" y="753"/>
                </a:cxn>
                <a:cxn ang="0">
                  <a:pos x="211" y="712"/>
                </a:cxn>
                <a:cxn ang="0">
                  <a:pos x="169" y="681"/>
                </a:cxn>
                <a:cxn ang="0">
                  <a:pos x="133" y="678"/>
                </a:cxn>
                <a:cxn ang="0">
                  <a:pos x="66" y="632"/>
                </a:cxn>
                <a:cxn ang="0">
                  <a:pos x="50" y="596"/>
                </a:cxn>
                <a:cxn ang="0">
                  <a:pos x="63" y="560"/>
                </a:cxn>
                <a:cxn ang="0">
                  <a:pos x="40" y="533"/>
                </a:cxn>
                <a:cxn ang="0">
                  <a:pos x="15" y="509"/>
                </a:cxn>
              </a:cxnLst>
              <a:rect l="0" t="0" r="r" b="b"/>
              <a:pathLst>
                <a:path w="671" h="777">
                  <a:moveTo>
                    <a:pt x="0" y="500"/>
                  </a:moveTo>
                  <a:cubicBezTo>
                    <a:pt x="0" y="498"/>
                    <a:pt x="1" y="497"/>
                    <a:pt x="2" y="496"/>
                  </a:cubicBezTo>
                  <a:cubicBezTo>
                    <a:pt x="5" y="494"/>
                    <a:pt x="7" y="494"/>
                    <a:pt x="10" y="491"/>
                  </a:cubicBezTo>
                  <a:cubicBezTo>
                    <a:pt x="11" y="489"/>
                    <a:pt x="14" y="481"/>
                    <a:pt x="15" y="479"/>
                  </a:cubicBezTo>
                  <a:cubicBezTo>
                    <a:pt x="20" y="477"/>
                    <a:pt x="21" y="473"/>
                    <a:pt x="28" y="474"/>
                  </a:cubicBezTo>
                  <a:cubicBezTo>
                    <a:pt x="40" y="476"/>
                    <a:pt x="37" y="461"/>
                    <a:pt x="44" y="455"/>
                  </a:cubicBezTo>
                  <a:cubicBezTo>
                    <a:pt x="54" y="448"/>
                    <a:pt x="53" y="459"/>
                    <a:pt x="61" y="459"/>
                  </a:cubicBezTo>
                  <a:cubicBezTo>
                    <a:pt x="66" y="459"/>
                    <a:pt x="87" y="458"/>
                    <a:pt x="83" y="449"/>
                  </a:cubicBezTo>
                  <a:cubicBezTo>
                    <a:pt x="81" y="445"/>
                    <a:pt x="75" y="445"/>
                    <a:pt x="72" y="443"/>
                  </a:cubicBezTo>
                  <a:cubicBezTo>
                    <a:pt x="65" y="439"/>
                    <a:pt x="75" y="434"/>
                    <a:pt x="76" y="431"/>
                  </a:cubicBezTo>
                  <a:cubicBezTo>
                    <a:pt x="79" y="425"/>
                    <a:pt x="87" y="420"/>
                    <a:pt x="91" y="414"/>
                  </a:cubicBezTo>
                  <a:cubicBezTo>
                    <a:pt x="95" y="408"/>
                    <a:pt x="101" y="415"/>
                    <a:pt x="108" y="406"/>
                  </a:cubicBezTo>
                  <a:cubicBezTo>
                    <a:pt x="117" y="394"/>
                    <a:pt x="116" y="422"/>
                    <a:pt x="132" y="412"/>
                  </a:cubicBezTo>
                  <a:cubicBezTo>
                    <a:pt x="138" y="408"/>
                    <a:pt x="140" y="403"/>
                    <a:pt x="144" y="398"/>
                  </a:cubicBezTo>
                  <a:cubicBezTo>
                    <a:pt x="147" y="394"/>
                    <a:pt x="149" y="402"/>
                    <a:pt x="153" y="397"/>
                  </a:cubicBezTo>
                  <a:cubicBezTo>
                    <a:pt x="156" y="393"/>
                    <a:pt x="157" y="410"/>
                    <a:pt x="167" y="408"/>
                  </a:cubicBezTo>
                  <a:cubicBezTo>
                    <a:pt x="174" y="407"/>
                    <a:pt x="175" y="395"/>
                    <a:pt x="181" y="399"/>
                  </a:cubicBezTo>
                  <a:cubicBezTo>
                    <a:pt x="186" y="403"/>
                    <a:pt x="196" y="395"/>
                    <a:pt x="184" y="395"/>
                  </a:cubicBezTo>
                  <a:cubicBezTo>
                    <a:pt x="174" y="395"/>
                    <a:pt x="179" y="392"/>
                    <a:pt x="184" y="389"/>
                  </a:cubicBezTo>
                  <a:cubicBezTo>
                    <a:pt x="190" y="385"/>
                    <a:pt x="185" y="381"/>
                    <a:pt x="193" y="387"/>
                  </a:cubicBezTo>
                  <a:cubicBezTo>
                    <a:pt x="197" y="389"/>
                    <a:pt x="203" y="374"/>
                    <a:pt x="204" y="371"/>
                  </a:cubicBezTo>
                  <a:cubicBezTo>
                    <a:pt x="205" y="369"/>
                    <a:pt x="210" y="370"/>
                    <a:pt x="209" y="366"/>
                  </a:cubicBezTo>
                  <a:cubicBezTo>
                    <a:pt x="203" y="346"/>
                    <a:pt x="223" y="362"/>
                    <a:pt x="217" y="348"/>
                  </a:cubicBezTo>
                  <a:cubicBezTo>
                    <a:pt x="213" y="340"/>
                    <a:pt x="222" y="343"/>
                    <a:pt x="225" y="340"/>
                  </a:cubicBezTo>
                  <a:cubicBezTo>
                    <a:pt x="231" y="334"/>
                    <a:pt x="227" y="333"/>
                    <a:pt x="225" y="328"/>
                  </a:cubicBezTo>
                  <a:cubicBezTo>
                    <a:pt x="220" y="317"/>
                    <a:pt x="227" y="320"/>
                    <a:pt x="233" y="319"/>
                  </a:cubicBezTo>
                  <a:cubicBezTo>
                    <a:pt x="241" y="317"/>
                    <a:pt x="255" y="302"/>
                    <a:pt x="262" y="296"/>
                  </a:cubicBezTo>
                  <a:cubicBezTo>
                    <a:pt x="270" y="290"/>
                    <a:pt x="274" y="291"/>
                    <a:pt x="281" y="282"/>
                  </a:cubicBezTo>
                  <a:cubicBezTo>
                    <a:pt x="285" y="277"/>
                    <a:pt x="284" y="272"/>
                    <a:pt x="284" y="266"/>
                  </a:cubicBezTo>
                  <a:cubicBezTo>
                    <a:pt x="285" y="256"/>
                    <a:pt x="300" y="259"/>
                    <a:pt x="300" y="247"/>
                  </a:cubicBezTo>
                  <a:cubicBezTo>
                    <a:pt x="300" y="240"/>
                    <a:pt x="298" y="239"/>
                    <a:pt x="304" y="235"/>
                  </a:cubicBezTo>
                  <a:cubicBezTo>
                    <a:pt x="309" y="231"/>
                    <a:pt x="308" y="227"/>
                    <a:pt x="313" y="222"/>
                  </a:cubicBezTo>
                  <a:cubicBezTo>
                    <a:pt x="320" y="216"/>
                    <a:pt x="321" y="213"/>
                    <a:pt x="328" y="205"/>
                  </a:cubicBezTo>
                  <a:cubicBezTo>
                    <a:pt x="332" y="201"/>
                    <a:pt x="342" y="196"/>
                    <a:pt x="346" y="200"/>
                  </a:cubicBezTo>
                  <a:cubicBezTo>
                    <a:pt x="349" y="202"/>
                    <a:pt x="335" y="205"/>
                    <a:pt x="339" y="208"/>
                  </a:cubicBezTo>
                  <a:cubicBezTo>
                    <a:pt x="347" y="215"/>
                    <a:pt x="362" y="205"/>
                    <a:pt x="352" y="196"/>
                  </a:cubicBezTo>
                  <a:cubicBezTo>
                    <a:pt x="336" y="184"/>
                    <a:pt x="349" y="166"/>
                    <a:pt x="357" y="153"/>
                  </a:cubicBezTo>
                  <a:cubicBezTo>
                    <a:pt x="362" y="147"/>
                    <a:pt x="358" y="137"/>
                    <a:pt x="363" y="131"/>
                  </a:cubicBezTo>
                  <a:cubicBezTo>
                    <a:pt x="371" y="120"/>
                    <a:pt x="375" y="124"/>
                    <a:pt x="369" y="110"/>
                  </a:cubicBezTo>
                  <a:cubicBezTo>
                    <a:pt x="368" y="106"/>
                    <a:pt x="362" y="98"/>
                    <a:pt x="367" y="96"/>
                  </a:cubicBezTo>
                  <a:cubicBezTo>
                    <a:pt x="379" y="90"/>
                    <a:pt x="376" y="86"/>
                    <a:pt x="380" y="75"/>
                  </a:cubicBezTo>
                  <a:cubicBezTo>
                    <a:pt x="384" y="66"/>
                    <a:pt x="391" y="81"/>
                    <a:pt x="399" y="74"/>
                  </a:cubicBezTo>
                  <a:cubicBezTo>
                    <a:pt x="401" y="72"/>
                    <a:pt x="402" y="69"/>
                    <a:pt x="404" y="66"/>
                  </a:cubicBezTo>
                  <a:cubicBezTo>
                    <a:pt x="406" y="64"/>
                    <a:pt x="418" y="57"/>
                    <a:pt x="415" y="54"/>
                  </a:cubicBezTo>
                  <a:cubicBezTo>
                    <a:pt x="412" y="51"/>
                    <a:pt x="405" y="49"/>
                    <a:pt x="404" y="44"/>
                  </a:cubicBezTo>
                  <a:cubicBezTo>
                    <a:pt x="401" y="31"/>
                    <a:pt x="424" y="40"/>
                    <a:pt x="427" y="47"/>
                  </a:cubicBezTo>
                  <a:cubicBezTo>
                    <a:pt x="429" y="51"/>
                    <a:pt x="430" y="63"/>
                    <a:pt x="437" y="62"/>
                  </a:cubicBezTo>
                  <a:cubicBezTo>
                    <a:pt x="441" y="60"/>
                    <a:pt x="438" y="51"/>
                    <a:pt x="438" y="48"/>
                  </a:cubicBezTo>
                  <a:cubicBezTo>
                    <a:pt x="438" y="45"/>
                    <a:pt x="441" y="37"/>
                    <a:pt x="444" y="41"/>
                  </a:cubicBezTo>
                  <a:cubicBezTo>
                    <a:pt x="445" y="44"/>
                    <a:pt x="449" y="55"/>
                    <a:pt x="454" y="49"/>
                  </a:cubicBezTo>
                  <a:cubicBezTo>
                    <a:pt x="458" y="44"/>
                    <a:pt x="452" y="36"/>
                    <a:pt x="458" y="31"/>
                  </a:cubicBezTo>
                  <a:cubicBezTo>
                    <a:pt x="461" y="29"/>
                    <a:pt x="495" y="0"/>
                    <a:pt x="483" y="22"/>
                  </a:cubicBezTo>
                  <a:cubicBezTo>
                    <a:pt x="479" y="28"/>
                    <a:pt x="487" y="27"/>
                    <a:pt x="489" y="27"/>
                  </a:cubicBezTo>
                  <a:cubicBezTo>
                    <a:pt x="494" y="28"/>
                    <a:pt x="494" y="31"/>
                    <a:pt x="498" y="31"/>
                  </a:cubicBezTo>
                  <a:cubicBezTo>
                    <a:pt x="509" y="31"/>
                    <a:pt x="498" y="41"/>
                    <a:pt x="509" y="41"/>
                  </a:cubicBezTo>
                  <a:cubicBezTo>
                    <a:pt x="516" y="41"/>
                    <a:pt x="519" y="38"/>
                    <a:pt x="518" y="48"/>
                  </a:cubicBezTo>
                  <a:cubicBezTo>
                    <a:pt x="518" y="50"/>
                    <a:pt x="517" y="57"/>
                    <a:pt x="520" y="58"/>
                  </a:cubicBezTo>
                  <a:cubicBezTo>
                    <a:pt x="528" y="59"/>
                    <a:pt x="529" y="62"/>
                    <a:pt x="520" y="64"/>
                  </a:cubicBezTo>
                  <a:cubicBezTo>
                    <a:pt x="518" y="65"/>
                    <a:pt x="515" y="67"/>
                    <a:pt x="515" y="70"/>
                  </a:cubicBezTo>
                  <a:cubicBezTo>
                    <a:pt x="515" y="73"/>
                    <a:pt x="520" y="76"/>
                    <a:pt x="522" y="76"/>
                  </a:cubicBezTo>
                  <a:cubicBezTo>
                    <a:pt x="527" y="77"/>
                    <a:pt x="526" y="79"/>
                    <a:pt x="526" y="81"/>
                  </a:cubicBezTo>
                  <a:cubicBezTo>
                    <a:pt x="526" y="81"/>
                    <a:pt x="526" y="81"/>
                    <a:pt x="526" y="81"/>
                  </a:cubicBezTo>
                  <a:cubicBezTo>
                    <a:pt x="524" y="88"/>
                    <a:pt x="524" y="88"/>
                    <a:pt x="524" y="88"/>
                  </a:cubicBezTo>
                  <a:cubicBezTo>
                    <a:pt x="525" y="93"/>
                    <a:pt x="528" y="102"/>
                    <a:pt x="528" y="106"/>
                  </a:cubicBezTo>
                  <a:cubicBezTo>
                    <a:pt x="529" y="122"/>
                    <a:pt x="512" y="113"/>
                    <a:pt x="508" y="125"/>
                  </a:cubicBezTo>
                  <a:cubicBezTo>
                    <a:pt x="503" y="140"/>
                    <a:pt x="501" y="138"/>
                    <a:pt x="486" y="138"/>
                  </a:cubicBezTo>
                  <a:cubicBezTo>
                    <a:pt x="473" y="137"/>
                    <a:pt x="483" y="161"/>
                    <a:pt x="486" y="168"/>
                  </a:cubicBezTo>
                  <a:cubicBezTo>
                    <a:pt x="490" y="175"/>
                    <a:pt x="497" y="178"/>
                    <a:pt x="505" y="177"/>
                  </a:cubicBezTo>
                  <a:cubicBezTo>
                    <a:pt x="509" y="177"/>
                    <a:pt x="525" y="175"/>
                    <a:pt x="516" y="184"/>
                  </a:cubicBezTo>
                  <a:cubicBezTo>
                    <a:pt x="508" y="195"/>
                    <a:pt x="514" y="204"/>
                    <a:pt x="520" y="214"/>
                  </a:cubicBezTo>
                  <a:cubicBezTo>
                    <a:pt x="525" y="221"/>
                    <a:pt x="524" y="236"/>
                    <a:pt x="531" y="241"/>
                  </a:cubicBezTo>
                  <a:cubicBezTo>
                    <a:pt x="536" y="244"/>
                    <a:pt x="544" y="242"/>
                    <a:pt x="549" y="246"/>
                  </a:cubicBezTo>
                  <a:cubicBezTo>
                    <a:pt x="554" y="249"/>
                    <a:pt x="549" y="252"/>
                    <a:pt x="547" y="255"/>
                  </a:cubicBezTo>
                  <a:cubicBezTo>
                    <a:pt x="542" y="265"/>
                    <a:pt x="548" y="294"/>
                    <a:pt x="558" y="298"/>
                  </a:cubicBezTo>
                  <a:cubicBezTo>
                    <a:pt x="568" y="298"/>
                    <a:pt x="569" y="302"/>
                    <a:pt x="575" y="309"/>
                  </a:cubicBezTo>
                  <a:cubicBezTo>
                    <a:pt x="578" y="312"/>
                    <a:pt x="604" y="317"/>
                    <a:pt x="608" y="315"/>
                  </a:cubicBezTo>
                  <a:cubicBezTo>
                    <a:pt x="612" y="313"/>
                    <a:pt x="619" y="311"/>
                    <a:pt x="622" y="306"/>
                  </a:cubicBezTo>
                  <a:cubicBezTo>
                    <a:pt x="631" y="293"/>
                    <a:pt x="646" y="279"/>
                    <a:pt x="663" y="289"/>
                  </a:cubicBezTo>
                  <a:cubicBezTo>
                    <a:pt x="671" y="294"/>
                    <a:pt x="669" y="323"/>
                    <a:pt x="667" y="331"/>
                  </a:cubicBezTo>
                  <a:cubicBezTo>
                    <a:pt x="667" y="331"/>
                    <a:pt x="667" y="331"/>
                    <a:pt x="667" y="331"/>
                  </a:cubicBezTo>
                  <a:cubicBezTo>
                    <a:pt x="665" y="339"/>
                    <a:pt x="665" y="339"/>
                    <a:pt x="665" y="339"/>
                  </a:cubicBezTo>
                  <a:cubicBezTo>
                    <a:pt x="663" y="345"/>
                    <a:pt x="662" y="350"/>
                    <a:pt x="658" y="354"/>
                  </a:cubicBezTo>
                  <a:cubicBezTo>
                    <a:pt x="655" y="358"/>
                    <a:pt x="651" y="361"/>
                    <a:pt x="648" y="365"/>
                  </a:cubicBezTo>
                  <a:cubicBezTo>
                    <a:pt x="634" y="378"/>
                    <a:pt x="631" y="393"/>
                    <a:pt x="637" y="411"/>
                  </a:cubicBezTo>
                  <a:cubicBezTo>
                    <a:pt x="643" y="427"/>
                    <a:pt x="643" y="444"/>
                    <a:pt x="623" y="449"/>
                  </a:cubicBezTo>
                  <a:cubicBezTo>
                    <a:pt x="618" y="452"/>
                    <a:pt x="614" y="453"/>
                    <a:pt x="609" y="456"/>
                  </a:cubicBezTo>
                  <a:cubicBezTo>
                    <a:pt x="606" y="458"/>
                    <a:pt x="604" y="463"/>
                    <a:pt x="600" y="464"/>
                  </a:cubicBezTo>
                  <a:cubicBezTo>
                    <a:pt x="593" y="466"/>
                    <a:pt x="586" y="467"/>
                    <a:pt x="583" y="474"/>
                  </a:cubicBezTo>
                  <a:cubicBezTo>
                    <a:pt x="576" y="489"/>
                    <a:pt x="582" y="510"/>
                    <a:pt x="560" y="513"/>
                  </a:cubicBezTo>
                  <a:cubicBezTo>
                    <a:pt x="545" y="515"/>
                    <a:pt x="538" y="521"/>
                    <a:pt x="528" y="532"/>
                  </a:cubicBezTo>
                  <a:cubicBezTo>
                    <a:pt x="522" y="539"/>
                    <a:pt x="520" y="533"/>
                    <a:pt x="514" y="534"/>
                  </a:cubicBezTo>
                  <a:cubicBezTo>
                    <a:pt x="507" y="536"/>
                    <a:pt x="509" y="549"/>
                    <a:pt x="509" y="555"/>
                  </a:cubicBezTo>
                  <a:cubicBezTo>
                    <a:pt x="509" y="561"/>
                    <a:pt x="511" y="566"/>
                    <a:pt x="508" y="572"/>
                  </a:cubicBezTo>
                  <a:cubicBezTo>
                    <a:pt x="505" y="578"/>
                    <a:pt x="501" y="579"/>
                    <a:pt x="497" y="582"/>
                  </a:cubicBezTo>
                  <a:cubicBezTo>
                    <a:pt x="488" y="589"/>
                    <a:pt x="487" y="598"/>
                    <a:pt x="484" y="609"/>
                  </a:cubicBezTo>
                  <a:cubicBezTo>
                    <a:pt x="478" y="631"/>
                    <a:pt x="478" y="631"/>
                    <a:pt x="478" y="631"/>
                  </a:cubicBezTo>
                  <a:cubicBezTo>
                    <a:pt x="478" y="631"/>
                    <a:pt x="478" y="631"/>
                    <a:pt x="478" y="631"/>
                  </a:cubicBezTo>
                  <a:cubicBezTo>
                    <a:pt x="471" y="638"/>
                    <a:pt x="472" y="654"/>
                    <a:pt x="461" y="658"/>
                  </a:cubicBezTo>
                  <a:cubicBezTo>
                    <a:pt x="443" y="665"/>
                    <a:pt x="455" y="688"/>
                    <a:pt x="434" y="688"/>
                  </a:cubicBezTo>
                  <a:cubicBezTo>
                    <a:pt x="420" y="688"/>
                    <a:pt x="418" y="704"/>
                    <a:pt x="409" y="710"/>
                  </a:cubicBezTo>
                  <a:cubicBezTo>
                    <a:pt x="404" y="713"/>
                    <a:pt x="400" y="708"/>
                    <a:pt x="395" y="712"/>
                  </a:cubicBezTo>
                  <a:cubicBezTo>
                    <a:pt x="388" y="717"/>
                    <a:pt x="385" y="721"/>
                    <a:pt x="376" y="724"/>
                  </a:cubicBezTo>
                  <a:cubicBezTo>
                    <a:pt x="372" y="728"/>
                    <a:pt x="368" y="733"/>
                    <a:pt x="367" y="739"/>
                  </a:cubicBezTo>
                  <a:cubicBezTo>
                    <a:pt x="366" y="743"/>
                    <a:pt x="368" y="748"/>
                    <a:pt x="367" y="751"/>
                  </a:cubicBezTo>
                  <a:cubicBezTo>
                    <a:pt x="364" y="759"/>
                    <a:pt x="348" y="754"/>
                    <a:pt x="341" y="759"/>
                  </a:cubicBezTo>
                  <a:cubicBezTo>
                    <a:pt x="335" y="764"/>
                    <a:pt x="333" y="772"/>
                    <a:pt x="325" y="774"/>
                  </a:cubicBezTo>
                  <a:cubicBezTo>
                    <a:pt x="315" y="777"/>
                    <a:pt x="310" y="768"/>
                    <a:pt x="302" y="763"/>
                  </a:cubicBezTo>
                  <a:cubicBezTo>
                    <a:pt x="302" y="763"/>
                    <a:pt x="302" y="763"/>
                    <a:pt x="302" y="763"/>
                  </a:cubicBezTo>
                  <a:cubicBezTo>
                    <a:pt x="297" y="761"/>
                    <a:pt x="295" y="757"/>
                    <a:pt x="289" y="755"/>
                  </a:cubicBezTo>
                  <a:cubicBezTo>
                    <a:pt x="282" y="752"/>
                    <a:pt x="274" y="753"/>
                    <a:pt x="268" y="753"/>
                  </a:cubicBezTo>
                  <a:cubicBezTo>
                    <a:pt x="251" y="753"/>
                    <a:pt x="240" y="747"/>
                    <a:pt x="230" y="734"/>
                  </a:cubicBezTo>
                  <a:cubicBezTo>
                    <a:pt x="225" y="728"/>
                    <a:pt x="217" y="715"/>
                    <a:pt x="211" y="712"/>
                  </a:cubicBezTo>
                  <a:cubicBezTo>
                    <a:pt x="203" y="703"/>
                    <a:pt x="192" y="697"/>
                    <a:pt x="186" y="687"/>
                  </a:cubicBezTo>
                  <a:cubicBezTo>
                    <a:pt x="177" y="672"/>
                    <a:pt x="178" y="685"/>
                    <a:pt x="169" y="681"/>
                  </a:cubicBezTo>
                  <a:cubicBezTo>
                    <a:pt x="164" y="679"/>
                    <a:pt x="162" y="672"/>
                    <a:pt x="158" y="671"/>
                  </a:cubicBezTo>
                  <a:cubicBezTo>
                    <a:pt x="149" y="668"/>
                    <a:pt x="142" y="676"/>
                    <a:pt x="133" y="678"/>
                  </a:cubicBezTo>
                  <a:cubicBezTo>
                    <a:pt x="124" y="681"/>
                    <a:pt x="114" y="667"/>
                    <a:pt x="106" y="663"/>
                  </a:cubicBezTo>
                  <a:cubicBezTo>
                    <a:pt x="90" y="654"/>
                    <a:pt x="77" y="647"/>
                    <a:pt x="66" y="632"/>
                  </a:cubicBezTo>
                  <a:cubicBezTo>
                    <a:pt x="60" y="625"/>
                    <a:pt x="69" y="623"/>
                    <a:pt x="68" y="615"/>
                  </a:cubicBezTo>
                  <a:cubicBezTo>
                    <a:pt x="61" y="610"/>
                    <a:pt x="50" y="605"/>
                    <a:pt x="50" y="596"/>
                  </a:cubicBezTo>
                  <a:cubicBezTo>
                    <a:pt x="50" y="588"/>
                    <a:pt x="58" y="582"/>
                    <a:pt x="58" y="572"/>
                  </a:cubicBezTo>
                  <a:cubicBezTo>
                    <a:pt x="58" y="565"/>
                    <a:pt x="62" y="565"/>
                    <a:pt x="63" y="560"/>
                  </a:cubicBezTo>
                  <a:cubicBezTo>
                    <a:pt x="65" y="554"/>
                    <a:pt x="58" y="547"/>
                    <a:pt x="58" y="541"/>
                  </a:cubicBezTo>
                  <a:cubicBezTo>
                    <a:pt x="57" y="521"/>
                    <a:pt x="51" y="540"/>
                    <a:pt x="40" y="533"/>
                  </a:cubicBezTo>
                  <a:cubicBezTo>
                    <a:pt x="35" y="530"/>
                    <a:pt x="35" y="526"/>
                    <a:pt x="32" y="521"/>
                  </a:cubicBezTo>
                  <a:cubicBezTo>
                    <a:pt x="26" y="514"/>
                    <a:pt x="24" y="512"/>
                    <a:pt x="15" y="509"/>
                  </a:cubicBezTo>
                  <a:cubicBezTo>
                    <a:pt x="0" y="500"/>
                    <a:pt x="0" y="500"/>
                    <a:pt x="0" y="50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4368801" y="1679575"/>
              <a:ext cx="857250" cy="887413"/>
            </a:xfrm>
            <a:custGeom>
              <a:avLst/>
              <a:gdLst/>
              <a:ahLst/>
              <a:cxnLst>
                <a:cxn ang="0">
                  <a:pos x="238" y="417"/>
                </a:cxn>
                <a:cxn ang="0">
                  <a:pos x="260" y="466"/>
                </a:cxn>
                <a:cxn ang="0">
                  <a:pos x="239" y="514"/>
                </a:cxn>
                <a:cxn ang="0">
                  <a:pos x="238" y="570"/>
                </a:cxn>
                <a:cxn ang="0">
                  <a:pos x="281" y="631"/>
                </a:cxn>
                <a:cxn ang="0">
                  <a:pos x="304" y="691"/>
                </a:cxn>
                <a:cxn ang="0">
                  <a:pos x="363" y="638"/>
                </a:cxn>
                <a:cxn ang="0">
                  <a:pos x="455" y="603"/>
                </a:cxn>
                <a:cxn ang="0">
                  <a:pos x="477" y="550"/>
                </a:cxn>
                <a:cxn ang="0">
                  <a:pos x="513" y="477"/>
                </a:cxn>
                <a:cxn ang="0">
                  <a:pos x="578" y="471"/>
                </a:cxn>
                <a:cxn ang="0">
                  <a:pos x="581" y="401"/>
                </a:cxn>
                <a:cxn ang="0">
                  <a:pos x="662" y="418"/>
                </a:cxn>
                <a:cxn ang="0">
                  <a:pos x="676" y="416"/>
                </a:cxn>
                <a:cxn ang="0">
                  <a:pos x="677" y="344"/>
                </a:cxn>
                <a:cxn ang="0">
                  <a:pos x="681" y="258"/>
                </a:cxn>
                <a:cxn ang="0">
                  <a:pos x="650" y="204"/>
                </a:cxn>
                <a:cxn ang="0">
                  <a:pos x="648" y="143"/>
                </a:cxn>
                <a:cxn ang="0">
                  <a:pos x="618" y="97"/>
                </a:cxn>
                <a:cxn ang="0">
                  <a:pos x="622" y="85"/>
                </a:cxn>
                <a:cxn ang="0">
                  <a:pos x="640" y="66"/>
                </a:cxn>
                <a:cxn ang="0">
                  <a:pos x="665" y="55"/>
                </a:cxn>
                <a:cxn ang="0">
                  <a:pos x="672" y="0"/>
                </a:cxn>
                <a:cxn ang="0">
                  <a:pos x="654" y="8"/>
                </a:cxn>
                <a:cxn ang="0">
                  <a:pos x="633" y="33"/>
                </a:cxn>
                <a:cxn ang="0">
                  <a:pos x="606" y="25"/>
                </a:cxn>
                <a:cxn ang="0">
                  <a:pos x="562" y="36"/>
                </a:cxn>
                <a:cxn ang="0">
                  <a:pos x="525" y="42"/>
                </a:cxn>
                <a:cxn ang="0">
                  <a:pos x="489" y="36"/>
                </a:cxn>
                <a:cxn ang="0">
                  <a:pos x="383" y="34"/>
                </a:cxn>
                <a:cxn ang="0">
                  <a:pos x="365" y="51"/>
                </a:cxn>
                <a:cxn ang="0">
                  <a:pos x="382" y="82"/>
                </a:cxn>
                <a:cxn ang="0">
                  <a:pos x="394" y="152"/>
                </a:cxn>
                <a:cxn ang="0">
                  <a:pos x="414" y="177"/>
                </a:cxn>
                <a:cxn ang="0">
                  <a:pos x="441" y="203"/>
                </a:cxn>
                <a:cxn ang="0">
                  <a:pos x="444" y="229"/>
                </a:cxn>
                <a:cxn ang="0">
                  <a:pos x="425" y="268"/>
                </a:cxn>
                <a:cxn ang="0">
                  <a:pos x="401" y="303"/>
                </a:cxn>
                <a:cxn ang="0">
                  <a:pos x="371" y="305"/>
                </a:cxn>
                <a:cxn ang="0">
                  <a:pos x="351" y="288"/>
                </a:cxn>
                <a:cxn ang="0">
                  <a:pos x="328" y="277"/>
                </a:cxn>
                <a:cxn ang="0">
                  <a:pos x="308" y="294"/>
                </a:cxn>
                <a:cxn ang="0">
                  <a:pos x="288" y="291"/>
                </a:cxn>
                <a:cxn ang="0">
                  <a:pos x="250" y="292"/>
                </a:cxn>
                <a:cxn ang="0">
                  <a:pos x="227" y="288"/>
                </a:cxn>
                <a:cxn ang="0">
                  <a:pos x="172" y="273"/>
                </a:cxn>
                <a:cxn ang="0">
                  <a:pos x="131" y="267"/>
                </a:cxn>
                <a:cxn ang="0">
                  <a:pos x="105" y="253"/>
                </a:cxn>
                <a:cxn ang="0">
                  <a:pos x="82" y="241"/>
                </a:cxn>
                <a:cxn ang="0">
                  <a:pos x="76" y="224"/>
                </a:cxn>
                <a:cxn ang="0">
                  <a:pos x="63" y="202"/>
                </a:cxn>
                <a:cxn ang="0">
                  <a:pos x="53" y="193"/>
                </a:cxn>
                <a:cxn ang="0">
                  <a:pos x="55" y="218"/>
                </a:cxn>
                <a:cxn ang="0">
                  <a:pos x="13" y="280"/>
                </a:cxn>
                <a:cxn ang="0">
                  <a:pos x="47" y="326"/>
                </a:cxn>
                <a:cxn ang="0">
                  <a:pos x="74" y="367"/>
                </a:cxn>
                <a:cxn ang="0">
                  <a:pos x="135" y="427"/>
                </a:cxn>
                <a:cxn ang="0">
                  <a:pos x="194" y="443"/>
                </a:cxn>
              </a:cxnLst>
              <a:rect l="0" t="0" r="r" b="b"/>
              <a:pathLst>
                <a:path w="694" h="719">
                  <a:moveTo>
                    <a:pt x="194" y="443"/>
                  </a:moveTo>
                  <a:cubicBezTo>
                    <a:pt x="200" y="446"/>
                    <a:pt x="221" y="446"/>
                    <a:pt x="227" y="443"/>
                  </a:cubicBezTo>
                  <a:cubicBezTo>
                    <a:pt x="236" y="438"/>
                    <a:pt x="235" y="425"/>
                    <a:pt x="238" y="417"/>
                  </a:cubicBezTo>
                  <a:cubicBezTo>
                    <a:pt x="243" y="404"/>
                    <a:pt x="272" y="412"/>
                    <a:pt x="281" y="416"/>
                  </a:cubicBezTo>
                  <a:cubicBezTo>
                    <a:pt x="294" y="422"/>
                    <a:pt x="281" y="462"/>
                    <a:pt x="273" y="465"/>
                  </a:cubicBezTo>
                  <a:cubicBezTo>
                    <a:pt x="268" y="467"/>
                    <a:pt x="265" y="465"/>
                    <a:pt x="260" y="466"/>
                  </a:cubicBezTo>
                  <a:cubicBezTo>
                    <a:pt x="251" y="468"/>
                    <a:pt x="249" y="476"/>
                    <a:pt x="257" y="481"/>
                  </a:cubicBezTo>
                  <a:cubicBezTo>
                    <a:pt x="265" y="486"/>
                    <a:pt x="259" y="494"/>
                    <a:pt x="255" y="499"/>
                  </a:cubicBezTo>
                  <a:cubicBezTo>
                    <a:pt x="253" y="505"/>
                    <a:pt x="245" y="510"/>
                    <a:pt x="239" y="514"/>
                  </a:cubicBezTo>
                  <a:cubicBezTo>
                    <a:pt x="235" y="516"/>
                    <a:pt x="219" y="527"/>
                    <a:pt x="223" y="534"/>
                  </a:cubicBezTo>
                  <a:cubicBezTo>
                    <a:pt x="229" y="543"/>
                    <a:pt x="230" y="546"/>
                    <a:pt x="230" y="557"/>
                  </a:cubicBezTo>
                  <a:cubicBezTo>
                    <a:pt x="230" y="563"/>
                    <a:pt x="235" y="566"/>
                    <a:pt x="238" y="570"/>
                  </a:cubicBezTo>
                  <a:cubicBezTo>
                    <a:pt x="242" y="575"/>
                    <a:pt x="243" y="593"/>
                    <a:pt x="249" y="594"/>
                  </a:cubicBezTo>
                  <a:cubicBezTo>
                    <a:pt x="257" y="596"/>
                    <a:pt x="260" y="596"/>
                    <a:pt x="260" y="607"/>
                  </a:cubicBezTo>
                  <a:cubicBezTo>
                    <a:pt x="260" y="628"/>
                    <a:pt x="259" y="630"/>
                    <a:pt x="281" y="631"/>
                  </a:cubicBezTo>
                  <a:cubicBezTo>
                    <a:pt x="294" y="633"/>
                    <a:pt x="279" y="645"/>
                    <a:pt x="279" y="654"/>
                  </a:cubicBezTo>
                  <a:cubicBezTo>
                    <a:pt x="280" y="671"/>
                    <a:pt x="257" y="685"/>
                    <a:pt x="265" y="706"/>
                  </a:cubicBezTo>
                  <a:cubicBezTo>
                    <a:pt x="269" y="719"/>
                    <a:pt x="298" y="696"/>
                    <a:pt x="304" y="691"/>
                  </a:cubicBezTo>
                  <a:cubicBezTo>
                    <a:pt x="313" y="684"/>
                    <a:pt x="327" y="678"/>
                    <a:pt x="332" y="667"/>
                  </a:cubicBezTo>
                  <a:cubicBezTo>
                    <a:pt x="335" y="660"/>
                    <a:pt x="338" y="646"/>
                    <a:pt x="345" y="642"/>
                  </a:cubicBezTo>
                  <a:cubicBezTo>
                    <a:pt x="351" y="639"/>
                    <a:pt x="355" y="643"/>
                    <a:pt x="363" y="638"/>
                  </a:cubicBezTo>
                  <a:cubicBezTo>
                    <a:pt x="392" y="618"/>
                    <a:pt x="383" y="657"/>
                    <a:pt x="410" y="648"/>
                  </a:cubicBezTo>
                  <a:cubicBezTo>
                    <a:pt x="420" y="639"/>
                    <a:pt x="428" y="627"/>
                    <a:pt x="437" y="616"/>
                  </a:cubicBezTo>
                  <a:cubicBezTo>
                    <a:pt x="443" y="609"/>
                    <a:pt x="445" y="607"/>
                    <a:pt x="455" y="603"/>
                  </a:cubicBezTo>
                  <a:cubicBezTo>
                    <a:pt x="467" y="599"/>
                    <a:pt x="459" y="584"/>
                    <a:pt x="464" y="576"/>
                  </a:cubicBezTo>
                  <a:cubicBezTo>
                    <a:pt x="466" y="571"/>
                    <a:pt x="470" y="569"/>
                    <a:pt x="472" y="565"/>
                  </a:cubicBezTo>
                  <a:cubicBezTo>
                    <a:pt x="475" y="560"/>
                    <a:pt x="476" y="556"/>
                    <a:pt x="477" y="550"/>
                  </a:cubicBezTo>
                  <a:cubicBezTo>
                    <a:pt x="480" y="537"/>
                    <a:pt x="483" y="526"/>
                    <a:pt x="488" y="514"/>
                  </a:cubicBezTo>
                  <a:cubicBezTo>
                    <a:pt x="492" y="506"/>
                    <a:pt x="492" y="500"/>
                    <a:pt x="492" y="490"/>
                  </a:cubicBezTo>
                  <a:cubicBezTo>
                    <a:pt x="492" y="476"/>
                    <a:pt x="500" y="466"/>
                    <a:pt x="513" y="477"/>
                  </a:cubicBezTo>
                  <a:cubicBezTo>
                    <a:pt x="526" y="486"/>
                    <a:pt x="530" y="468"/>
                    <a:pt x="541" y="468"/>
                  </a:cubicBezTo>
                  <a:cubicBezTo>
                    <a:pt x="547" y="468"/>
                    <a:pt x="549" y="478"/>
                    <a:pt x="553" y="482"/>
                  </a:cubicBezTo>
                  <a:cubicBezTo>
                    <a:pt x="560" y="492"/>
                    <a:pt x="578" y="480"/>
                    <a:pt x="578" y="471"/>
                  </a:cubicBezTo>
                  <a:cubicBezTo>
                    <a:pt x="579" y="462"/>
                    <a:pt x="579" y="447"/>
                    <a:pt x="583" y="440"/>
                  </a:cubicBezTo>
                  <a:cubicBezTo>
                    <a:pt x="586" y="430"/>
                    <a:pt x="561" y="436"/>
                    <a:pt x="562" y="425"/>
                  </a:cubicBezTo>
                  <a:cubicBezTo>
                    <a:pt x="563" y="417"/>
                    <a:pt x="575" y="406"/>
                    <a:pt x="581" y="401"/>
                  </a:cubicBezTo>
                  <a:cubicBezTo>
                    <a:pt x="588" y="393"/>
                    <a:pt x="591" y="398"/>
                    <a:pt x="598" y="401"/>
                  </a:cubicBezTo>
                  <a:cubicBezTo>
                    <a:pt x="605" y="404"/>
                    <a:pt x="611" y="397"/>
                    <a:pt x="617" y="395"/>
                  </a:cubicBezTo>
                  <a:cubicBezTo>
                    <a:pt x="626" y="393"/>
                    <a:pt x="655" y="412"/>
                    <a:pt x="662" y="418"/>
                  </a:cubicBezTo>
                  <a:cubicBezTo>
                    <a:pt x="668" y="426"/>
                    <a:pt x="668" y="426"/>
                    <a:pt x="668" y="426"/>
                  </a:cubicBezTo>
                  <a:cubicBezTo>
                    <a:pt x="668" y="426"/>
                    <a:pt x="668" y="426"/>
                    <a:pt x="668" y="426"/>
                  </a:cubicBezTo>
                  <a:cubicBezTo>
                    <a:pt x="671" y="423"/>
                    <a:pt x="675" y="419"/>
                    <a:pt x="676" y="416"/>
                  </a:cubicBezTo>
                  <a:cubicBezTo>
                    <a:pt x="678" y="412"/>
                    <a:pt x="677" y="407"/>
                    <a:pt x="675" y="403"/>
                  </a:cubicBezTo>
                  <a:cubicBezTo>
                    <a:pt x="673" y="399"/>
                    <a:pt x="667" y="396"/>
                    <a:pt x="667" y="392"/>
                  </a:cubicBezTo>
                  <a:cubicBezTo>
                    <a:pt x="667" y="373"/>
                    <a:pt x="688" y="353"/>
                    <a:pt x="677" y="344"/>
                  </a:cubicBezTo>
                  <a:cubicBezTo>
                    <a:pt x="672" y="340"/>
                    <a:pt x="672" y="331"/>
                    <a:pt x="667" y="325"/>
                  </a:cubicBezTo>
                  <a:cubicBezTo>
                    <a:pt x="662" y="318"/>
                    <a:pt x="658" y="302"/>
                    <a:pt x="660" y="293"/>
                  </a:cubicBezTo>
                  <a:cubicBezTo>
                    <a:pt x="660" y="274"/>
                    <a:pt x="664" y="267"/>
                    <a:pt x="681" y="258"/>
                  </a:cubicBezTo>
                  <a:cubicBezTo>
                    <a:pt x="694" y="250"/>
                    <a:pt x="692" y="232"/>
                    <a:pt x="683" y="222"/>
                  </a:cubicBezTo>
                  <a:cubicBezTo>
                    <a:pt x="679" y="217"/>
                    <a:pt x="670" y="205"/>
                    <a:pt x="662" y="207"/>
                  </a:cubicBezTo>
                  <a:cubicBezTo>
                    <a:pt x="660" y="207"/>
                    <a:pt x="649" y="209"/>
                    <a:pt x="650" y="204"/>
                  </a:cubicBezTo>
                  <a:cubicBezTo>
                    <a:pt x="651" y="197"/>
                    <a:pt x="654" y="194"/>
                    <a:pt x="656" y="187"/>
                  </a:cubicBezTo>
                  <a:cubicBezTo>
                    <a:pt x="659" y="181"/>
                    <a:pt x="649" y="175"/>
                    <a:pt x="649" y="167"/>
                  </a:cubicBezTo>
                  <a:cubicBezTo>
                    <a:pt x="649" y="160"/>
                    <a:pt x="647" y="150"/>
                    <a:pt x="648" y="143"/>
                  </a:cubicBezTo>
                  <a:cubicBezTo>
                    <a:pt x="648" y="138"/>
                    <a:pt x="650" y="131"/>
                    <a:pt x="648" y="127"/>
                  </a:cubicBezTo>
                  <a:cubicBezTo>
                    <a:pt x="644" y="120"/>
                    <a:pt x="631" y="131"/>
                    <a:pt x="628" y="123"/>
                  </a:cubicBezTo>
                  <a:cubicBezTo>
                    <a:pt x="627" y="119"/>
                    <a:pt x="621" y="97"/>
                    <a:pt x="618" y="97"/>
                  </a:cubicBezTo>
                  <a:cubicBezTo>
                    <a:pt x="613" y="97"/>
                    <a:pt x="616" y="97"/>
                    <a:pt x="613" y="93"/>
                  </a:cubicBezTo>
                  <a:cubicBezTo>
                    <a:pt x="609" y="91"/>
                    <a:pt x="607" y="86"/>
                    <a:pt x="613" y="86"/>
                  </a:cubicBezTo>
                  <a:cubicBezTo>
                    <a:pt x="616" y="86"/>
                    <a:pt x="619" y="86"/>
                    <a:pt x="622" y="85"/>
                  </a:cubicBezTo>
                  <a:cubicBezTo>
                    <a:pt x="626" y="83"/>
                    <a:pt x="635" y="96"/>
                    <a:pt x="635" y="86"/>
                  </a:cubicBezTo>
                  <a:cubicBezTo>
                    <a:pt x="635" y="82"/>
                    <a:pt x="639" y="79"/>
                    <a:pt x="637" y="77"/>
                  </a:cubicBezTo>
                  <a:cubicBezTo>
                    <a:pt x="633" y="71"/>
                    <a:pt x="636" y="72"/>
                    <a:pt x="640" y="66"/>
                  </a:cubicBezTo>
                  <a:cubicBezTo>
                    <a:pt x="641" y="64"/>
                    <a:pt x="645" y="67"/>
                    <a:pt x="647" y="65"/>
                  </a:cubicBezTo>
                  <a:cubicBezTo>
                    <a:pt x="650" y="63"/>
                    <a:pt x="652" y="62"/>
                    <a:pt x="655" y="59"/>
                  </a:cubicBezTo>
                  <a:cubicBezTo>
                    <a:pt x="656" y="56"/>
                    <a:pt x="661" y="58"/>
                    <a:pt x="665" y="55"/>
                  </a:cubicBezTo>
                  <a:cubicBezTo>
                    <a:pt x="668" y="51"/>
                    <a:pt x="665" y="46"/>
                    <a:pt x="668" y="43"/>
                  </a:cubicBezTo>
                  <a:cubicBezTo>
                    <a:pt x="675" y="36"/>
                    <a:pt x="676" y="25"/>
                    <a:pt x="676" y="15"/>
                  </a:cubicBezTo>
                  <a:cubicBezTo>
                    <a:pt x="672" y="0"/>
                    <a:pt x="672" y="0"/>
                    <a:pt x="672" y="0"/>
                  </a:cubicBezTo>
                  <a:cubicBezTo>
                    <a:pt x="672" y="0"/>
                    <a:pt x="672" y="0"/>
                    <a:pt x="672" y="0"/>
                  </a:cubicBezTo>
                  <a:cubicBezTo>
                    <a:pt x="671" y="0"/>
                    <a:pt x="669" y="1"/>
                    <a:pt x="668" y="2"/>
                  </a:cubicBezTo>
                  <a:cubicBezTo>
                    <a:pt x="664" y="7"/>
                    <a:pt x="659" y="0"/>
                    <a:pt x="654" y="8"/>
                  </a:cubicBezTo>
                  <a:cubicBezTo>
                    <a:pt x="650" y="14"/>
                    <a:pt x="656" y="20"/>
                    <a:pt x="655" y="25"/>
                  </a:cubicBezTo>
                  <a:cubicBezTo>
                    <a:pt x="653" y="30"/>
                    <a:pt x="651" y="30"/>
                    <a:pt x="646" y="34"/>
                  </a:cubicBezTo>
                  <a:cubicBezTo>
                    <a:pt x="638" y="40"/>
                    <a:pt x="640" y="36"/>
                    <a:pt x="633" y="33"/>
                  </a:cubicBezTo>
                  <a:cubicBezTo>
                    <a:pt x="628" y="31"/>
                    <a:pt x="624" y="37"/>
                    <a:pt x="621" y="32"/>
                  </a:cubicBezTo>
                  <a:cubicBezTo>
                    <a:pt x="619" y="29"/>
                    <a:pt x="616" y="33"/>
                    <a:pt x="614" y="31"/>
                  </a:cubicBezTo>
                  <a:cubicBezTo>
                    <a:pt x="610" y="29"/>
                    <a:pt x="611" y="25"/>
                    <a:pt x="606" y="25"/>
                  </a:cubicBezTo>
                  <a:cubicBezTo>
                    <a:pt x="600" y="24"/>
                    <a:pt x="592" y="31"/>
                    <a:pt x="589" y="25"/>
                  </a:cubicBezTo>
                  <a:cubicBezTo>
                    <a:pt x="587" y="17"/>
                    <a:pt x="579" y="28"/>
                    <a:pt x="576" y="30"/>
                  </a:cubicBezTo>
                  <a:cubicBezTo>
                    <a:pt x="572" y="34"/>
                    <a:pt x="568" y="37"/>
                    <a:pt x="562" y="36"/>
                  </a:cubicBezTo>
                  <a:cubicBezTo>
                    <a:pt x="556" y="35"/>
                    <a:pt x="558" y="28"/>
                    <a:pt x="553" y="28"/>
                  </a:cubicBezTo>
                  <a:cubicBezTo>
                    <a:pt x="549" y="28"/>
                    <a:pt x="539" y="28"/>
                    <a:pt x="538" y="33"/>
                  </a:cubicBezTo>
                  <a:cubicBezTo>
                    <a:pt x="537" y="39"/>
                    <a:pt x="532" y="50"/>
                    <a:pt x="525" y="42"/>
                  </a:cubicBezTo>
                  <a:cubicBezTo>
                    <a:pt x="521" y="38"/>
                    <a:pt x="517" y="40"/>
                    <a:pt x="513" y="42"/>
                  </a:cubicBezTo>
                  <a:cubicBezTo>
                    <a:pt x="504" y="45"/>
                    <a:pt x="505" y="43"/>
                    <a:pt x="500" y="40"/>
                  </a:cubicBezTo>
                  <a:cubicBezTo>
                    <a:pt x="497" y="38"/>
                    <a:pt x="491" y="39"/>
                    <a:pt x="489" y="36"/>
                  </a:cubicBezTo>
                  <a:cubicBezTo>
                    <a:pt x="488" y="35"/>
                    <a:pt x="486" y="35"/>
                    <a:pt x="484" y="36"/>
                  </a:cubicBezTo>
                  <a:cubicBezTo>
                    <a:pt x="402" y="33"/>
                    <a:pt x="402" y="33"/>
                    <a:pt x="402" y="33"/>
                  </a:cubicBezTo>
                  <a:cubicBezTo>
                    <a:pt x="383" y="34"/>
                    <a:pt x="383" y="34"/>
                    <a:pt x="383" y="34"/>
                  </a:cubicBezTo>
                  <a:cubicBezTo>
                    <a:pt x="376" y="34"/>
                    <a:pt x="375" y="38"/>
                    <a:pt x="369" y="40"/>
                  </a:cubicBezTo>
                  <a:cubicBezTo>
                    <a:pt x="367" y="41"/>
                    <a:pt x="364" y="42"/>
                    <a:pt x="362" y="43"/>
                  </a:cubicBezTo>
                  <a:cubicBezTo>
                    <a:pt x="358" y="47"/>
                    <a:pt x="363" y="48"/>
                    <a:pt x="365" y="51"/>
                  </a:cubicBezTo>
                  <a:cubicBezTo>
                    <a:pt x="367" y="55"/>
                    <a:pt x="370" y="57"/>
                    <a:pt x="373" y="60"/>
                  </a:cubicBezTo>
                  <a:cubicBezTo>
                    <a:pt x="379" y="65"/>
                    <a:pt x="383" y="67"/>
                    <a:pt x="380" y="75"/>
                  </a:cubicBezTo>
                  <a:cubicBezTo>
                    <a:pt x="382" y="82"/>
                    <a:pt x="382" y="82"/>
                    <a:pt x="382" y="82"/>
                  </a:cubicBezTo>
                  <a:cubicBezTo>
                    <a:pt x="383" y="86"/>
                    <a:pt x="384" y="88"/>
                    <a:pt x="383" y="92"/>
                  </a:cubicBezTo>
                  <a:cubicBezTo>
                    <a:pt x="382" y="99"/>
                    <a:pt x="379" y="129"/>
                    <a:pt x="384" y="133"/>
                  </a:cubicBezTo>
                  <a:cubicBezTo>
                    <a:pt x="392" y="139"/>
                    <a:pt x="398" y="139"/>
                    <a:pt x="394" y="152"/>
                  </a:cubicBezTo>
                  <a:cubicBezTo>
                    <a:pt x="394" y="154"/>
                    <a:pt x="399" y="164"/>
                    <a:pt x="400" y="165"/>
                  </a:cubicBezTo>
                  <a:cubicBezTo>
                    <a:pt x="404" y="167"/>
                    <a:pt x="407" y="167"/>
                    <a:pt x="410" y="169"/>
                  </a:cubicBezTo>
                  <a:cubicBezTo>
                    <a:pt x="413" y="171"/>
                    <a:pt x="412" y="175"/>
                    <a:pt x="414" y="177"/>
                  </a:cubicBezTo>
                  <a:cubicBezTo>
                    <a:pt x="415" y="179"/>
                    <a:pt x="421" y="181"/>
                    <a:pt x="424" y="181"/>
                  </a:cubicBezTo>
                  <a:cubicBezTo>
                    <a:pt x="427" y="182"/>
                    <a:pt x="432" y="186"/>
                    <a:pt x="434" y="189"/>
                  </a:cubicBezTo>
                  <a:cubicBezTo>
                    <a:pt x="437" y="192"/>
                    <a:pt x="437" y="202"/>
                    <a:pt x="441" y="203"/>
                  </a:cubicBezTo>
                  <a:cubicBezTo>
                    <a:pt x="445" y="204"/>
                    <a:pt x="448" y="204"/>
                    <a:pt x="443" y="208"/>
                  </a:cubicBezTo>
                  <a:cubicBezTo>
                    <a:pt x="438" y="211"/>
                    <a:pt x="447" y="209"/>
                    <a:pt x="447" y="215"/>
                  </a:cubicBezTo>
                  <a:cubicBezTo>
                    <a:pt x="446" y="220"/>
                    <a:pt x="454" y="225"/>
                    <a:pt x="444" y="229"/>
                  </a:cubicBezTo>
                  <a:cubicBezTo>
                    <a:pt x="437" y="232"/>
                    <a:pt x="442" y="235"/>
                    <a:pt x="443" y="240"/>
                  </a:cubicBezTo>
                  <a:cubicBezTo>
                    <a:pt x="444" y="241"/>
                    <a:pt x="425" y="258"/>
                    <a:pt x="425" y="260"/>
                  </a:cubicBezTo>
                  <a:cubicBezTo>
                    <a:pt x="425" y="263"/>
                    <a:pt x="426" y="265"/>
                    <a:pt x="425" y="268"/>
                  </a:cubicBezTo>
                  <a:cubicBezTo>
                    <a:pt x="424" y="275"/>
                    <a:pt x="425" y="283"/>
                    <a:pt x="417" y="286"/>
                  </a:cubicBezTo>
                  <a:cubicBezTo>
                    <a:pt x="413" y="288"/>
                    <a:pt x="419" y="293"/>
                    <a:pt x="412" y="295"/>
                  </a:cubicBezTo>
                  <a:cubicBezTo>
                    <a:pt x="404" y="296"/>
                    <a:pt x="408" y="298"/>
                    <a:pt x="401" y="303"/>
                  </a:cubicBezTo>
                  <a:cubicBezTo>
                    <a:pt x="396" y="306"/>
                    <a:pt x="391" y="309"/>
                    <a:pt x="386" y="312"/>
                  </a:cubicBezTo>
                  <a:cubicBezTo>
                    <a:pt x="377" y="317"/>
                    <a:pt x="383" y="300"/>
                    <a:pt x="379" y="300"/>
                  </a:cubicBezTo>
                  <a:cubicBezTo>
                    <a:pt x="376" y="300"/>
                    <a:pt x="375" y="308"/>
                    <a:pt x="371" y="305"/>
                  </a:cubicBezTo>
                  <a:cubicBezTo>
                    <a:pt x="368" y="304"/>
                    <a:pt x="364" y="303"/>
                    <a:pt x="362" y="301"/>
                  </a:cubicBezTo>
                  <a:cubicBezTo>
                    <a:pt x="359" y="298"/>
                    <a:pt x="362" y="293"/>
                    <a:pt x="359" y="291"/>
                  </a:cubicBezTo>
                  <a:cubicBezTo>
                    <a:pt x="356" y="289"/>
                    <a:pt x="350" y="295"/>
                    <a:pt x="351" y="288"/>
                  </a:cubicBezTo>
                  <a:cubicBezTo>
                    <a:pt x="352" y="283"/>
                    <a:pt x="346" y="281"/>
                    <a:pt x="346" y="286"/>
                  </a:cubicBezTo>
                  <a:cubicBezTo>
                    <a:pt x="345" y="292"/>
                    <a:pt x="340" y="283"/>
                    <a:pt x="334" y="283"/>
                  </a:cubicBezTo>
                  <a:cubicBezTo>
                    <a:pt x="331" y="283"/>
                    <a:pt x="332" y="277"/>
                    <a:pt x="328" y="277"/>
                  </a:cubicBezTo>
                  <a:cubicBezTo>
                    <a:pt x="325" y="277"/>
                    <a:pt x="324" y="282"/>
                    <a:pt x="323" y="284"/>
                  </a:cubicBezTo>
                  <a:cubicBezTo>
                    <a:pt x="317" y="296"/>
                    <a:pt x="314" y="281"/>
                    <a:pt x="310" y="282"/>
                  </a:cubicBezTo>
                  <a:cubicBezTo>
                    <a:pt x="306" y="283"/>
                    <a:pt x="308" y="291"/>
                    <a:pt x="308" y="294"/>
                  </a:cubicBezTo>
                  <a:cubicBezTo>
                    <a:pt x="308" y="304"/>
                    <a:pt x="302" y="292"/>
                    <a:pt x="300" y="292"/>
                  </a:cubicBezTo>
                  <a:cubicBezTo>
                    <a:pt x="297" y="292"/>
                    <a:pt x="296" y="298"/>
                    <a:pt x="293" y="297"/>
                  </a:cubicBezTo>
                  <a:cubicBezTo>
                    <a:pt x="290" y="296"/>
                    <a:pt x="292" y="291"/>
                    <a:pt x="288" y="291"/>
                  </a:cubicBezTo>
                  <a:cubicBezTo>
                    <a:pt x="285" y="291"/>
                    <a:pt x="281" y="299"/>
                    <a:pt x="278" y="294"/>
                  </a:cubicBezTo>
                  <a:cubicBezTo>
                    <a:pt x="274" y="288"/>
                    <a:pt x="276" y="291"/>
                    <a:pt x="268" y="290"/>
                  </a:cubicBezTo>
                  <a:cubicBezTo>
                    <a:pt x="262" y="289"/>
                    <a:pt x="256" y="290"/>
                    <a:pt x="250" y="292"/>
                  </a:cubicBezTo>
                  <a:cubicBezTo>
                    <a:pt x="246" y="294"/>
                    <a:pt x="246" y="290"/>
                    <a:pt x="244" y="289"/>
                  </a:cubicBezTo>
                  <a:cubicBezTo>
                    <a:pt x="235" y="286"/>
                    <a:pt x="246" y="303"/>
                    <a:pt x="234" y="297"/>
                  </a:cubicBezTo>
                  <a:cubicBezTo>
                    <a:pt x="230" y="295"/>
                    <a:pt x="230" y="291"/>
                    <a:pt x="227" y="288"/>
                  </a:cubicBezTo>
                  <a:cubicBezTo>
                    <a:pt x="220" y="282"/>
                    <a:pt x="211" y="294"/>
                    <a:pt x="205" y="281"/>
                  </a:cubicBezTo>
                  <a:cubicBezTo>
                    <a:pt x="196" y="263"/>
                    <a:pt x="203" y="272"/>
                    <a:pt x="184" y="269"/>
                  </a:cubicBezTo>
                  <a:cubicBezTo>
                    <a:pt x="176" y="267"/>
                    <a:pt x="179" y="274"/>
                    <a:pt x="172" y="273"/>
                  </a:cubicBezTo>
                  <a:cubicBezTo>
                    <a:pt x="169" y="273"/>
                    <a:pt x="160" y="275"/>
                    <a:pt x="159" y="271"/>
                  </a:cubicBezTo>
                  <a:cubicBezTo>
                    <a:pt x="158" y="267"/>
                    <a:pt x="156" y="266"/>
                    <a:pt x="152" y="266"/>
                  </a:cubicBezTo>
                  <a:cubicBezTo>
                    <a:pt x="140" y="266"/>
                    <a:pt x="146" y="280"/>
                    <a:pt x="131" y="267"/>
                  </a:cubicBezTo>
                  <a:cubicBezTo>
                    <a:pt x="124" y="261"/>
                    <a:pt x="116" y="269"/>
                    <a:pt x="112" y="265"/>
                  </a:cubicBezTo>
                  <a:cubicBezTo>
                    <a:pt x="109" y="262"/>
                    <a:pt x="126" y="249"/>
                    <a:pt x="115" y="252"/>
                  </a:cubicBezTo>
                  <a:cubicBezTo>
                    <a:pt x="112" y="253"/>
                    <a:pt x="105" y="261"/>
                    <a:pt x="105" y="253"/>
                  </a:cubicBezTo>
                  <a:cubicBezTo>
                    <a:pt x="105" y="243"/>
                    <a:pt x="100" y="252"/>
                    <a:pt x="98" y="248"/>
                  </a:cubicBezTo>
                  <a:cubicBezTo>
                    <a:pt x="97" y="247"/>
                    <a:pt x="98" y="244"/>
                    <a:pt x="96" y="244"/>
                  </a:cubicBezTo>
                  <a:cubicBezTo>
                    <a:pt x="91" y="244"/>
                    <a:pt x="87" y="248"/>
                    <a:pt x="82" y="241"/>
                  </a:cubicBezTo>
                  <a:cubicBezTo>
                    <a:pt x="80" y="238"/>
                    <a:pt x="77" y="249"/>
                    <a:pt x="75" y="241"/>
                  </a:cubicBezTo>
                  <a:cubicBezTo>
                    <a:pt x="73" y="236"/>
                    <a:pt x="66" y="243"/>
                    <a:pt x="64" y="237"/>
                  </a:cubicBezTo>
                  <a:cubicBezTo>
                    <a:pt x="62" y="230"/>
                    <a:pt x="76" y="227"/>
                    <a:pt x="76" y="224"/>
                  </a:cubicBezTo>
                  <a:cubicBezTo>
                    <a:pt x="76" y="217"/>
                    <a:pt x="87" y="222"/>
                    <a:pt x="87" y="218"/>
                  </a:cubicBezTo>
                  <a:cubicBezTo>
                    <a:pt x="87" y="214"/>
                    <a:pt x="71" y="216"/>
                    <a:pt x="67" y="209"/>
                  </a:cubicBezTo>
                  <a:cubicBezTo>
                    <a:pt x="66" y="208"/>
                    <a:pt x="66" y="201"/>
                    <a:pt x="63" y="202"/>
                  </a:cubicBezTo>
                  <a:cubicBezTo>
                    <a:pt x="56" y="206"/>
                    <a:pt x="64" y="195"/>
                    <a:pt x="63" y="195"/>
                  </a:cubicBezTo>
                  <a:cubicBezTo>
                    <a:pt x="61" y="194"/>
                    <a:pt x="57" y="196"/>
                    <a:pt x="55" y="195"/>
                  </a:cubicBezTo>
                  <a:cubicBezTo>
                    <a:pt x="54" y="195"/>
                    <a:pt x="54" y="194"/>
                    <a:pt x="53" y="193"/>
                  </a:cubicBezTo>
                  <a:cubicBezTo>
                    <a:pt x="53" y="193"/>
                    <a:pt x="53" y="193"/>
                    <a:pt x="53" y="193"/>
                  </a:cubicBezTo>
                  <a:cubicBezTo>
                    <a:pt x="51" y="200"/>
                    <a:pt x="51" y="200"/>
                    <a:pt x="51" y="200"/>
                  </a:cubicBezTo>
                  <a:cubicBezTo>
                    <a:pt x="52" y="205"/>
                    <a:pt x="55" y="214"/>
                    <a:pt x="55" y="218"/>
                  </a:cubicBezTo>
                  <a:cubicBezTo>
                    <a:pt x="56" y="234"/>
                    <a:pt x="39" y="225"/>
                    <a:pt x="35" y="237"/>
                  </a:cubicBezTo>
                  <a:cubicBezTo>
                    <a:pt x="30" y="252"/>
                    <a:pt x="28" y="250"/>
                    <a:pt x="13" y="250"/>
                  </a:cubicBezTo>
                  <a:cubicBezTo>
                    <a:pt x="0" y="249"/>
                    <a:pt x="10" y="273"/>
                    <a:pt x="13" y="280"/>
                  </a:cubicBezTo>
                  <a:cubicBezTo>
                    <a:pt x="17" y="287"/>
                    <a:pt x="24" y="290"/>
                    <a:pt x="32" y="289"/>
                  </a:cubicBezTo>
                  <a:cubicBezTo>
                    <a:pt x="36" y="289"/>
                    <a:pt x="52" y="287"/>
                    <a:pt x="43" y="296"/>
                  </a:cubicBezTo>
                  <a:cubicBezTo>
                    <a:pt x="35" y="307"/>
                    <a:pt x="41" y="316"/>
                    <a:pt x="47" y="326"/>
                  </a:cubicBezTo>
                  <a:cubicBezTo>
                    <a:pt x="52" y="333"/>
                    <a:pt x="51" y="348"/>
                    <a:pt x="58" y="353"/>
                  </a:cubicBezTo>
                  <a:cubicBezTo>
                    <a:pt x="63" y="356"/>
                    <a:pt x="71" y="354"/>
                    <a:pt x="76" y="358"/>
                  </a:cubicBezTo>
                  <a:cubicBezTo>
                    <a:pt x="81" y="361"/>
                    <a:pt x="76" y="364"/>
                    <a:pt x="74" y="367"/>
                  </a:cubicBezTo>
                  <a:cubicBezTo>
                    <a:pt x="69" y="377"/>
                    <a:pt x="75" y="406"/>
                    <a:pt x="85" y="410"/>
                  </a:cubicBezTo>
                  <a:cubicBezTo>
                    <a:pt x="95" y="410"/>
                    <a:pt x="96" y="414"/>
                    <a:pt x="102" y="421"/>
                  </a:cubicBezTo>
                  <a:cubicBezTo>
                    <a:pt x="105" y="424"/>
                    <a:pt x="131" y="429"/>
                    <a:pt x="135" y="427"/>
                  </a:cubicBezTo>
                  <a:cubicBezTo>
                    <a:pt x="139" y="425"/>
                    <a:pt x="146" y="423"/>
                    <a:pt x="149" y="418"/>
                  </a:cubicBezTo>
                  <a:cubicBezTo>
                    <a:pt x="158" y="405"/>
                    <a:pt x="173" y="391"/>
                    <a:pt x="190" y="401"/>
                  </a:cubicBezTo>
                  <a:cubicBezTo>
                    <a:pt x="198" y="406"/>
                    <a:pt x="196" y="435"/>
                    <a:pt x="194" y="44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5118101" y="1190625"/>
              <a:ext cx="646113" cy="1306513"/>
            </a:xfrm>
            <a:custGeom>
              <a:avLst/>
              <a:gdLst/>
              <a:ahLst/>
              <a:cxnLst>
                <a:cxn ang="0">
                  <a:pos x="58" y="450"/>
                </a:cxn>
                <a:cxn ang="0">
                  <a:pos x="30" y="472"/>
                </a:cxn>
                <a:cxn ang="0">
                  <a:pos x="6" y="488"/>
                </a:cxn>
                <a:cxn ang="0">
                  <a:pos x="41" y="538"/>
                </a:cxn>
                <a:cxn ang="0">
                  <a:pos x="55" y="602"/>
                </a:cxn>
                <a:cxn ang="0">
                  <a:pos x="60" y="720"/>
                </a:cxn>
                <a:cxn ang="0">
                  <a:pos x="69" y="811"/>
                </a:cxn>
                <a:cxn ang="0">
                  <a:pos x="45" y="893"/>
                </a:cxn>
                <a:cxn ang="0">
                  <a:pos x="64" y="988"/>
                </a:cxn>
                <a:cxn ang="0">
                  <a:pos x="110" y="1049"/>
                </a:cxn>
                <a:cxn ang="0">
                  <a:pos x="160" y="990"/>
                </a:cxn>
                <a:cxn ang="0">
                  <a:pos x="283" y="926"/>
                </a:cxn>
                <a:cxn ang="0">
                  <a:pos x="300" y="903"/>
                </a:cxn>
                <a:cxn ang="0">
                  <a:pos x="291" y="808"/>
                </a:cxn>
                <a:cxn ang="0">
                  <a:pos x="297" y="755"/>
                </a:cxn>
                <a:cxn ang="0">
                  <a:pos x="314" y="709"/>
                </a:cxn>
                <a:cxn ang="0">
                  <a:pos x="288" y="698"/>
                </a:cxn>
                <a:cxn ang="0">
                  <a:pos x="290" y="685"/>
                </a:cxn>
                <a:cxn ang="0">
                  <a:pos x="276" y="618"/>
                </a:cxn>
                <a:cxn ang="0">
                  <a:pos x="315" y="533"/>
                </a:cxn>
                <a:cxn ang="0">
                  <a:pos x="339" y="525"/>
                </a:cxn>
                <a:cxn ang="0">
                  <a:pos x="347" y="477"/>
                </a:cxn>
                <a:cxn ang="0">
                  <a:pos x="372" y="457"/>
                </a:cxn>
                <a:cxn ang="0">
                  <a:pos x="382" y="431"/>
                </a:cxn>
                <a:cxn ang="0">
                  <a:pos x="396" y="422"/>
                </a:cxn>
                <a:cxn ang="0">
                  <a:pos x="405" y="402"/>
                </a:cxn>
                <a:cxn ang="0">
                  <a:pos x="434" y="395"/>
                </a:cxn>
                <a:cxn ang="0">
                  <a:pos x="445" y="366"/>
                </a:cxn>
                <a:cxn ang="0">
                  <a:pos x="458" y="314"/>
                </a:cxn>
                <a:cxn ang="0">
                  <a:pos x="514" y="239"/>
                </a:cxn>
                <a:cxn ang="0">
                  <a:pos x="514" y="194"/>
                </a:cxn>
                <a:cxn ang="0">
                  <a:pos x="469" y="134"/>
                </a:cxn>
                <a:cxn ang="0">
                  <a:pos x="464" y="51"/>
                </a:cxn>
                <a:cxn ang="0">
                  <a:pos x="421" y="33"/>
                </a:cxn>
                <a:cxn ang="0">
                  <a:pos x="387" y="17"/>
                </a:cxn>
                <a:cxn ang="0">
                  <a:pos x="351" y="18"/>
                </a:cxn>
                <a:cxn ang="0">
                  <a:pos x="330" y="44"/>
                </a:cxn>
                <a:cxn ang="0">
                  <a:pos x="311" y="108"/>
                </a:cxn>
                <a:cxn ang="0">
                  <a:pos x="315" y="148"/>
                </a:cxn>
                <a:cxn ang="0">
                  <a:pos x="304" y="168"/>
                </a:cxn>
                <a:cxn ang="0">
                  <a:pos x="295" y="228"/>
                </a:cxn>
                <a:cxn ang="0">
                  <a:pos x="267" y="253"/>
                </a:cxn>
                <a:cxn ang="0">
                  <a:pos x="239" y="271"/>
                </a:cxn>
                <a:cxn ang="0">
                  <a:pos x="195" y="252"/>
                </a:cxn>
                <a:cxn ang="0">
                  <a:pos x="173" y="257"/>
                </a:cxn>
                <a:cxn ang="0">
                  <a:pos x="156" y="270"/>
                </a:cxn>
                <a:cxn ang="0">
                  <a:pos x="139" y="275"/>
                </a:cxn>
                <a:cxn ang="0">
                  <a:pos x="133" y="310"/>
                </a:cxn>
                <a:cxn ang="0">
                  <a:pos x="128" y="344"/>
                </a:cxn>
                <a:cxn ang="0">
                  <a:pos x="114" y="359"/>
                </a:cxn>
                <a:cxn ang="0">
                  <a:pos x="84" y="372"/>
                </a:cxn>
              </a:cxnLst>
              <a:rect l="0" t="0" r="r" b="b"/>
              <a:pathLst>
                <a:path w="523" h="1057">
                  <a:moveTo>
                    <a:pt x="65" y="395"/>
                  </a:moveTo>
                  <a:cubicBezTo>
                    <a:pt x="69" y="410"/>
                    <a:pt x="69" y="410"/>
                    <a:pt x="69" y="410"/>
                  </a:cubicBezTo>
                  <a:cubicBezTo>
                    <a:pt x="69" y="420"/>
                    <a:pt x="68" y="431"/>
                    <a:pt x="61" y="438"/>
                  </a:cubicBezTo>
                  <a:cubicBezTo>
                    <a:pt x="58" y="441"/>
                    <a:pt x="61" y="446"/>
                    <a:pt x="58" y="450"/>
                  </a:cubicBezTo>
                  <a:cubicBezTo>
                    <a:pt x="54" y="453"/>
                    <a:pt x="49" y="451"/>
                    <a:pt x="48" y="454"/>
                  </a:cubicBezTo>
                  <a:cubicBezTo>
                    <a:pt x="45" y="457"/>
                    <a:pt x="43" y="458"/>
                    <a:pt x="40" y="460"/>
                  </a:cubicBezTo>
                  <a:cubicBezTo>
                    <a:pt x="38" y="462"/>
                    <a:pt x="34" y="459"/>
                    <a:pt x="33" y="461"/>
                  </a:cubicBezTo>
                  <a:cubicBezTo>
                    <a:pt x="29" y="467"/>
                    <a:pt x="26" y="466"/>
                    <a:pt x="30" y="472"/>
                  </a:cubicBezTo>
                  <a:cubicBezTo>
                    <a:pt x="32" y="474"/>
                    <a:pt x="28" y="477"/>
                    <a:pt x="28" y="481"/>
                  </a:cubicBezTo>
                  <a:cubicBezTo>
                    <a:pt x="28" y="491"/>
                    <a:pt x="19" y="478"/>
                    <a:pt x="15" y="480"/>
                  </a:cubicBezTo>
                  <a:cubicBezTo>
                    <a:pt x="12" y="481"/>
                    <a:pt x="9" y="481"/>
                    <a:pt x="6" y="481"/>
                  </a:cubicBezTo>
                  <a:cubicBezTo>
                    <a:pt x="0" y="481"/>
                    <a:pt x="2" y="486"/>
                    <a:pt x="6" y="488"/>
                  </a:cubicBezTo>
                  <a:cubicBezTo>
                    <a:pt x="9" y="492"/>
                    <a:pt x="6" y="492"/>
                    <a:pt x="11" y="492"/>
                  </a:cubicBezTo>
                  <a:cubicBezTo>
                    <a:pt x="14" y="492"/>
                    <a:pt x="20" y="514"/>
                    <a:pt x="21" y="518"/>
                  </a:cubicBezTo>
                  <a:cubicBezTo>
                    <a:pt x="24" y="526"/>
                    <a:pt x="37" y="515"/>
                    <a:pt x="41" y="522"/>
                  </a:cubicBezTo>
                  <a:cubicBezTo>
                    <a:pt x="43" y="526"/>
                    <a:pt x="41" y="533"/>
                    <a:pt x="41" y="538"/>
                  </a:cubicBezTo>
                  <a:cubicBezTo>
                    <a:pt x="40" y="545"/>
                    <a:pt x="42" y="555"/>
                    <a:pt x="42" y="562"/>
                  </a:cubicBezTo>
                  <a:cubicBezTo>
                    <a:pt x="42" y="570"/>
                    <a:pt x="52" y="576"/>
                    <a:pt x="49" y="582"/>
                  </a:cubicBezTo>
                  <a:cubicBezTo>
                    <a:pt x="47" y="589"/>
                    <a:pt x="44" y="592"/>
                    <a:pt x="43" y="599"/>
                  </a:cubicBezTo>
                  <a:cubicBezTo>
                    <a:pt x="42" y="604"/>
                    <a:pt x="53" y="602"/>
                    <a:pt x="55" y="602"/>
                  </a:cubicBezTo>
                  <a:cubicBezTo>
                    <a:pt x="63" y="600"/>
                    <a:pt x="72" y="612"/>
                    <a:pt x="76" y="617"/>
                  </a:cubicBezTo>
                  <a:cubicBezTo>
                    <a:pt x="85" y="627"/>
                    <a:pt x="87" y="645"/>
                    <a:pt x="74" y="653"/>
                  </a:cubicBezTo>
                  <a:cubicBezTo>
                    <a:pt x="57" y="662"/>
                    <a:pt x="53" y="669"/>
                    <a:pt x="53" y="688"/>
                  </a:cubicBezTo>
                  <a:cubicBezTo>
                    <a:pt x="51" y="697"/>
                    <a:pt x="55" y="713"/>
                    <a:pt x="60" y="720"/>
                  </a:cubicBezTo>
                  <a:cubicBezTo>
                    <a:pt x="65" y="726"/>
                    <a:pt x="65" y="735"/>
                    <a:pt x="70" y="739"/>
                  </a:cubicBezTo>
                  <a:cubicBezTo>
                    <a:pt x="81" y="748"/>
                    <a:pt x="60" y="768"/>
                    <a:pt x="60" y="787"/>
                  </a:cubicBezTo>
                  <a:cubicBezTo>
                    <a:pt x="60" y="791"/>
                    <a:pt x="66" y="794"/>
                    <a:pt x="68" y="798"/>
                  </a:cubicBezTo>
                  <a:cubicBezTo>
                    <a:pt x="70" y="802"/>
                    <a:pt x="71" y="807"/>
                    <a:pt x="69" y="811"/>
                  </a:cubicBezTo>
                  <a:cubicBezTo>
                    <a:pt x="68" y="814"/>
                    <a:pt x="64" y="818"/>
                    <a:pt x="61" y="821"/>
                  </a:cubicBezTo>
                  <a:cubicBezTo>
                    <a:pt x="61" y="821"/>
                    <a:pt x="61" y="821"/>
                    <a:pt x="61" y="821"/>
                  </a:cubicBezTo>
                  <a:cubicBezTo>
                    <a:pt x="65" y="832"/>
                    <a:pt x="59" y="841"/>
                    <a:pt x="63" y="851"/>
                  </a:cubicBezTo>
                  <a:cubicBezTo>
                    <a:pt x="71" y="871"/>
                    <a:pt x="45" y="877"/>
                    <a:pt x="45" y="893"/>
                  </a:cubicBezTo>
                  <a:cubicBezTo>
                    <a:pt x="45" y="900"/>
                    <a:pt x="56" y="908"/>
                    <a:pt x="49" y="915"/>
                  </a:cubicBezTo>
                  <a:cubicBezTo>
                    <a:pt x="42" y="921"/>
                    <a:pt x="43" y="926"/>
                    <a:pt x="45" y="935"/>
                  </a:cubicBezTo>
                  <a:cubicBezTo>
                    <a:pt x="48" y="945"/>
                    <a:pt x="55" y="953"/>
                    <a:pt x="57" y="965"/>
                  </a:cubicBezTo>
                  <a:cubicBezTo>
                    <a:pt x="58" y="975"/>
                    <a:pt x="58" y="980"/>
                    <a:pt x="64" y="988"/>
                  </a:cubicBezTo>
                  <a:cubicBezTo>
                    <a:pt x="74" y="1002"/>
                    <a:pt x="84" y="999"/>
                    <a:pt x="82" y="1018"/>
                  </a:cubicBezTo>
                  <a:cubicBezTo>
                    <a:pt x="80" y="1035"/>
                    <a:pt x="98" y="1044"/>
                    <a:pt x="104" y="1057"/>
                  </a:cubicBezTo>
                  <a:cubicBezTo>
                    <a:pt x="104" y="1057"/>
                    <a:pt x="104" y="1057"/>
                    <a:pt x="104" y="1057"/>
                  </a:cubicBezTo>
                  <a:cubicBezTo>
                    <a:pt x="106" y="1055"/>
                    <a:pt x="109" y="1054"/>
                    <a:pt x="110" y="1049"/>
                  </a:cubicBezTo>
                  <a:cubicBezTo>
                    <a:pt x="112" y="1044"/>
                    <a:pt x="114" y="1031"/>
                    <a:pt x="116" y="1028"/>
                  </a:cubicBezTo>
                  <a:cubicBezTo>
                    <a:pt x="118" y="1026"/>
                    <a:pt x="123" y="1019"/>
                    <a:pt x="124" y="1015"/>
                  </a:cubicBezTo>
                  <a:cubicBezTo>
                    <a:pt x="124" y="1011"/>
                    <a:pt x="132" y="987"/>
                    <a:pt x="137" y="987"/>
                  </a:cubicBezTo>
                  <a:cubicBezTo>
                    <a:pt x="145" y="987"/>
                    <a:pt x="158" y="995"/>
                    <a:pt x="160" y="990"/>
                  </a:cubicBezTo>
                  <a:cubicBezTo>
                    <a:pt x="172" y="955"/>
                    <a:pt x="228" y="964"/>
                    <a:pt x="240" y="933"/>
                  </a:cubicBezTo>
                  <a:cubicBezTo>
                    <a:pt x="244" y="931"/>
                    <a:pt x="250" y="928"/>
                    <a:pt x="254" y="929"/>
                  </a:cubicBezTo>
                  <a:cubicBezTo>
                    <a:pt x="258" y="930"/>
                    <a:pt x="260" y="929"/>
                    <a:pt x="263" y="929"/>
                  </a:cubicBezTo>
                  <a:cubicBezTo>
                    <a:pt x="270" y="927"/>
                    <a:pt x="278" y="931"/>
                    <a:pt x="283" y="926"/>
                  </a:cubicBezTo>
                  <a:cubicBezTo>
                    <a:pt x="285" y="923"/>
                    <a:pt x="286" y="933"/>
                    <a:pt x="288" y="933"/>
                  </a:cubicBezTo>
                  <a:cubicBezTo>
                    <a:pt x="293" y="933"/>
                    <a:pt x="292" y="924"/>
                    <a:pt x="294" y="921"/>
                  </a:cubicBezTo>
                  <a:cubicBezTo>
                    <a:pt x="295" y="919"/>
                    <a:pt x="295" y="917"/>
                    <a:pt x="296" y="915"/>
                  </a:cubicBezTo>
                  <a:cubicBezTo>
                    <a:pt x="296" y="909"/>
                    <a:pt x="297" y="907"/>
                    <a:pt x="300" y="903"/>
                  </a:cubicBezTo>
                  <a:cubicBezTo>
                    <a:pt x="302" y="901"/>
                    <a:pt x="301" y="895"/>
                    <a:pt x="302" y="892"/>
                  </a:cubicBezTo>
                  <a:cubicBezTo>
                    <a:pt x="303" y="883"/>
                    <a:pt x="294" y="877"/>
                    <a:pt x="292" y="869"/>
                  </a:cubicBezTo>
                  <a:cubicBezTo>
                    <a:pt x="289" y="862"/>
                    <a:pt x="292" y="850"/>
                    <a:pt x="293" y="843"/>
                  </a:cubicBezTo>
                  <a:cubicBezTo>
                    <a:pt x="295" y="830"/>
                    <a:pt x="289" y="819"/>
                    <a:pt x="291" y="808"/>
                  </a:cubicBezTo>
                  <a:cubicBezTo>
                    <a:pt x="291" y="801"/>
                    <a:pt x="289" y="797"/>
                    <a:pt x="290" y="791"/>
                  </a:cubicBezTo>
                  <a:cubicBezTo>
                    <a:pt x="292" y="784"/>
                    <a:pt x="290" y="783"/>
                    <a:pt x="290" y="776"/>
                  </a:cubicBezTo>
                  <a:cubicBezTo>
                    <a:pt x="290" y="772"/>
                    <a:pt x="295" y="772"/>
                    <a:pt x="297" y="769"/>
                  </a:cubicBezTo>
                  <a:cubicBezTo>
                    <a:pt x="298" y="766"/>
                    <a:pt x="297" y="759"/>
                    <a:pt x="297" y="755"/>
                  </a:cubicBezTo>
                  <a:cubicBezTo>
                    <a:pt x="298" y="748"/>
                    <a:pt x="303" y="749"/>
                    <a:pt x="301" y="740"/>
                  </a:cubicBezTo>
                  <a:cubicBezTo>
                    <a:pt x="299" y="735"/>
                    <a:pt x="304" y="735"/>
                    <a:pt x="306" y="733"/>
                  </a:cubicBezTo>
                  <a:cubicBezTo>
                    <a:pt x="308" y="730"/>
                    <a:pt x="307" y="728"/>
                    <a:pt x="311" y="725"/>
                  </a:cubicBezTo>
                  <a:cubicBezTo>
                    <a:pt x="314" y="724"/>
                    <a:pt x="314" y="712"/>
                    <a:pt x="314" y="709"/>
                  </a:cubicBezTo>
                  <a:cubicBezTo>
                    <a:pt x="320" y="699"/>
                    <a:pt x="317" y="702"/>
                    <a:pt x="307" y="701"/>
                  </a:cubicBezTo>
                  <a:cubicBezTo>
                    <a:pt x="301" y="700"/>
                    <a:pt x="301" y="687"/>
                    <a:pt x="297" y="694"/>
                  </a:cubicBezTo>
                  <a:cubicBezTo>
                    <a:pt x="296" y="695"/>
                    <a:pt x="291" y="705"/>
                    <a:pt x="291" y="701"/>
                  </a:cubicBezTo>
                  <a:cubicBezTo>
                    <a:pt x="290" y="701"/>
                    <a:pt x="290" y="698"/>
                    <a:pt x="288" y="698"/>
                  </a:cubicBezTo>
                  <a:cubicBezTo>
                    <a:pt x="284" y="697"/>
                    <a:pt x="286" y="697"/>
                    <a:pt x="285" y="696"/>
                  </a:cubicBezTo>
                  <a:cubicBezTo>
                    <a:pt x="281" y="692"/>
                    <a:pt x="271" y="696"/>
                    <a:pt x="270" y="696"/>
                  </a:cubicBezTo>
                  <a:cubicBezTo>
                    <a:pt x="270" y="686"/>
                    <a:pt x="285" y="694"/>
                    <a:pt x="289" y="693"/>
                  </a:cubicBezTo>
                  <a:cubicBezTo>
                    <a:pt x="295" y="692"/>
                    <a:pt x="296" y="686"/>
                    <a:pt x="290" y="685"/>
                  </a:cubicBezTo>
                  <a:cubicBezTo>
                    <a:pt x="289" y="683"/>
                    <a:pt x="283" y="680"/>
                    <a:pt x="280" y="679"/>
                  </a:cubicBezTo>
                  <a:cubicBezTo>
                    <a:pt x="276" y="677"/>
                    <a:pt x="273" y="671"/>
                    <a:pt x="271" y="667"/>
                  </a:cubicBezTo>
                  <a:cubicBezTo>
                    <a:pt x="267" y="657"/>
                    <a:pt x="272" y="647"/>
                    <a:pt x="271" y="636"/>
                  </a:cubicBezTo>
                  <a:cubicBezTo>
                    <a:pt x="269" y="626"/>
                    <a:pt x="273" y="626"/>
                    <a:pt x="276" y="618"/>
                  </a:cubicBezTo>
                  <a:cubicBezTo>
                    <a:pt x="277" y="613"/>
                    <a:pt x="280" y="608"/>
                    <a:pt x="279" y="603"/>
                  </a:cubicBezTo>
                  <a:cubicBezTo>
                    <a:pt x="283" y="589"/>
                    <a:pt x="285" y="582"/>
                    <a:pt x="295" y="572"/>
                  </a:cubicBezTo>
                  <a:cubicBezTo>
                    <a:pt x="303" y="565"/>
                    <a:pt x="304" y="551"/>
                    <a:pt x="306" y="542"/>
                  </a:cubicBezTo>
                  <a:cubicBezTo>
                    <a:pt x="314" y="542"/>
                    <a:pt x="310" y="533"/>
                    <a:pt x="315" y="533"/>
                  </a:cubicBezTo>
                  <a:cubicBezTo>
                    <a:pt x="328" y="533"/>
                    <a:pt x="322" y="535"/>
                    <a:pt x="331" y="541"/>
                  </a:cubicBezTo>
                  <a:cubicBezTo>
                    <a:pt x="331" y="541"/>
                    <a:pt x="331" y="541"/>
                    <a:pt x="331" y="541"/>
                  </a:cubicBezTo>
                  <a:cubicBezTo>
                    <a:pt x="333" y="531"/>
                    <a:pt x="333" y="531"/>
                    <a:pt x="333" y="531"/>
                  </a:cubicBezTo>
                  <a:cubicBezTo>
                    <a:pt x="334" y="527"/>
                    <a:pt x="339" y="527"/>
                    <a:pt x="339" y="525"/>
                  </a:cubicBezTo>
                  <a:cubicBezTo>
                    <a:pt x="339" y="525"/>
                    <a:pt x="340" y="524"/>
                    <a:pt x="340" y="524"/>
                  </a:cubicBezTo>
                  <a:cubicBezTo>
                    <a:pt x="340" y="524"/>
                    <a:pt x="340" y="524"/>
                    <a:pt x="340" y="524"/>
                  </a:cubicBezTo>
                  <a:cubicBezTo>
                    <a:pt x="343" y="523"/>
                    <a:pt x="345" y="504"/>
                    <a:pt x="344" y="501"/>
                  </a:cubicBezTo>
                  <a:cubicBezTo>
                    <a:pt x="344" y="496"/>
                    <a:pt x="344" y="480"/>
                    <a:pt x="347" y="477"/>
                  </a:cubicBezTo>
                  <a:cubicBezTo>
                    <a:pt x="351" y="473"/>
                    <a:pt x="361" y="480"/>
                    <a:pt x="364" y="482"/>
                  </a:cubicBezTo>
                  <a:cubicBezTo>
                    <a:pt x="368" y="484"/>
                    <a:pt x="365" y="476"/>
                    <a:pt x="368" y="474"/>
                  </a:cubicBezTo>
                  <a:cubicBezTo>
                    <a:pt x="372" y="472"/>
                    <a:pt x="368" y="464"/>
                    <a:pt x="374" y="462"/>
                  </a:cubicBezTo>
                  <a:cubicBezTo>
                    <a:pt x="374" y="458"/>
                    <a:pt x="368" y="462"/>
                    <a:pt x="372" y="457"/>
                  </a:cubicBezTo>
                  <a:cubicBezTo>
                    <a:pt x="377" y="451"/>
                    <a:pt x="377" y="451"/>
                    <a:pt x="377" y="451"/>
                  </a:cubicBezTo>
                  <a:cubicBezTo>
                    <a:pt x="378" y="447"/>
                    <a:pt x="368" y="444"/>
                    <a:pt x="378" y="440"/>
                  </a:cubicBezTo>
                  <a:cubicBezTo>
                    <a:pt x="379" y="440"/>
                    <a:pt x="378" y="439"/>
                    <a:pt x="378" y="437"/>
                  </a:cubicBezTo>
                  <a:cubicBezTo>
                    <a:pt x="381" y="437"/>
                    <a:pt x="382" y="433"/>
                    <a:pt x="382" y="431"/>
                  </a:cubicBezTo>
                  <a:cubicBezTo>
                    <a:pt x="387" y="430"/>
                    <a:pt x="387" y="435"/>
                    <a:pt x="388" y="438"/>
                  </a:cubicBezTo>
                  <a:cubicBezTo>
                    <a:pt x="389" y="438"/>
                    <a:pt x="389" y="438"/>
                    <a:pt x="389" y="438"/>
                  </a:cubicBezTo>
                  <a:cubicBezTo>
                    <a:pt x="390" y="434"/>
                    <a:pt x="390" y="433"/>
                    <a:pt x="390" y="429"/>
                  </a:cubicBezTo>
                  <a:cubicBezTo>
                    <a:pt x="393" y="428"/>
                    <a:pt x="395" y="425"/>
                    <a:pt x="396" y="422"/>
                  </a:cubicBezTo>
                  <a:cubicBezTo>
                    <a:pt x="396" y="420"/>
                    <a:pt x="395" y="412"/>
                    <a:pt x="399" y="415"/>
                  </a:cubicBezTo>
                  <a:cubicBezTo>
                    <a:pt x="401" y="417"/>
                    <a:pt x="400" y="420"/>
                    <a:pt x="401" y="421"/>
                  </a:cubicBezTo>
                  <a:cubicBezTo>
                    <a:pt x="405" y="423"/>
                    <a:pt x="407" y="417"/>
                    <a:pt x="406" y="414"/>
                  </a:cubicBezTo>
                  <a:cubicBezTo>
                    <a:pt x="406" y="410"/>
                    <a:pt x="401" y="405"/>
                    <a:pt x="405" y="402"/>
                  </a:cubicBezTo>
                  <a:cubicBezTo>
                    <a:pt x="406" y="402"/>
                    <a:pt x="413" y="396"/>
                    <a:pt x="413" y="397"/>
                  </a:cubicBezTo>
                  <a:cubicBezTo>
                    <a:pt x="420" y="399"/>
                    <a:pt x="427" y="409"/>
                    <a:pt x="434" y="407"/>
                  </a:cubicBezTo>
                  <a:cubicBezTo>
                    <a:pt x="435" y="399"/>
                    <a:pt x="427" y="398"/>
                    <a:pt x="428" y="396"/>
                  </a:cubicBezTo>
                  <a:cubicBezTo>
                    <a:pt x="428" y="396"/>
                    <a:pt x="433" y="396"/>
                    <a:pt x="434" y="395"/>
                  </a:cubicBezTo>
                  <a:cubicBezTo>
                    <a:pt x="444" y="391"/>
                    <a:pt x="439" y="397"/>
                    <a:pt x="443" y="386"/>
                  </a:cubicBezTo>
                  <a:cubicBezTo>
                    <a:pt x="448" y="373"/>
                    <a:pt x="448" y="373"/>
                    <a:pt x="448" y="373"/>
                  </a:cubicBezTo>
                  <a:cubicBezTo>
                    <a:pt x="449" y="370"/>
                    <a:pt x="444" y="368"/>
                    <a:pt x="445" y="366"/>
                  </a:cubicBezTo>
                  <a:cubicBezTo>
                    <a:pt x="445" y="366"/>
                    <a:pt x="445" y="366"/>
                    <a:pt x="445" y="366"/>
                  </a:cubicBezTo>
                  <a:cubicBezTo>
                    <a:pt x="438" y="361"/>
                    <a:pt x="438" y="361"/>
                    <a:pt x="438" y="361"/>
                  </a:cubicBezTo>
                  <a:cubicBezTo>
                    <a:pt x="441" y="355"/>
                    <a:pt x="439" y="351"/>
                    <a:pt x="436" y="345"/>
                  </a:cubicBezTo>
                  <a:cubicBezTo>
                    <a:pt x="432" y="339"/>
                    <a:pt x="438" y="330"/>
                    <a:pt x="438" y="321"/>
                  </a:cubicBezTo>
                  <a:cubicBezTo>
                    <a:pt x="437" y="309"/>
                    <a:pt x="451" y="317"/>
                    <a:pt x="458" y="314"/>
                  </a:cubicBezTo>
                  <a:cubicBezTo>
                    <a:pt x="462" y="313"/>
                    <a:pt x="474" y="292"/>
                    <a:pt x="477" y="288"/>
                  </a:cubicBezTo>
                  <a:cubicBezTo>
                    <a:pt x="480" y="284"/>
                    <a:pt x="482" y="280"/>
                    <a:pt x="481" y="276"/>
                  </a:cubicBezTo>
                  <a:cubicBezTo>
                    <a:pt x="480" y="270"/>
                    <a:pt x="473" y="269"/>
                    <a:pt x="472" y="263"/>
                  </a:cubicBezTo>
                  <a:cubicBezTo>
                    <a:pt x="473" y="253"/>
                    <a:pt x="514" y="261"/>
                    <a:pt x="514" y="239"/>
                  </a:cubicBezTo>
                  <a:cubicBezTo>
                    <a:pt x="513" y="232"/>
                    <a:pt x="508" y="225"/>
                    <a:pt x="516" y="221"/>
                  </a:cubicBezTo>
                  <a:cubicBezTo>
                    <a:pt x="522" y="218"/>
                    <a:pt x="523" y="207"/>
                    <a:pt x="523" y="201"/>
                  </a:cubicBezTo>
                  <a:cubicBezTo>
                    <a:pt x="523" y="201"/>
                    <a:pt x="523" y="201"/>
                    <a:pt x="523" y="201"/>
                  </a:cubicBezTo>
                  <a:cubicBezTo>
                    <a:pt x="519" y="200"/>
                    <a:pt x="515" y="197"/>
                    <a:pt x="514" y="194"/>
                  </a:cubicBezTo>
                  <a:cubicBezTo>
                    <a:pt x="512" y="187"/>
                    <a:pt x="522" y="168"/>
                    <a:pt x="507" y="174"/>
                  </a:cubicBezTo>
                  <a:cubicBezTo>
                    <a:pt x="497" y="177"/>
                    <a:pt x="500" y="176"/>
                    <a:pt x="496" y="168"/>
                  </a:cubicBezTo>
                  <a:cubicBezTo>
                    <a:pt x="493" y="161"/>
                    <a:pt x="486" y="157"/>
                    <a:pt x="480" y="153"/>
                  </a:cubicBezTo>
                  <a:cubicBezTo>
                    <a:pt x="474" y="149"/>
                    <a:pt x="477" y="134"/>
                    <a:pt x="469" y="134"/>
                  </a:cubicBezTo>
                  <a:cubicBezTo>
                    <a:pt x="451" y="134"/>
                    <a:pt x="459" y="118"/>
                    <a:pt x="457" y="109"/>
                  </a:cubicBezTo>
                  <a:cubicBezTo>
                    <a:pt x="456" y="104"/>
                    <a:pt x="460" y="100"/>
                    <a:pt x="460" y="96"/>
                  </a:cubicBezTo>
                  <a:cubicBezTo>
                    <a:pt x="460" y="91"/>
                    <a:pt x="455" y="88"/>
                    <a:pt x="455" y="82"/>
                  </a:cubicBezTo>
                  <a:cubicBezTo>
                    <a:pt x="455" y="72"/>
                    <a:pt x="465" y="62"/>
                    <a:pt x="464" y="51"/>
                  </a:cubicBezTo>
                  <a:cubicBezTo>
                    <a:pt x="463" y="44"/>
                    <a:pt x="447" y="49"/>
                    <a:pt x="443" y="47"/>
                  </a:cubicBezTo>
                  <a:cubicBezTo>
                    <a:pt x="438" y="46"/>
                    <a:pt x="438" y="41"/>
                    <a:pt x="432" y="44"/>
                  </a:cubicBezTo>
                  <a:cubicBezTo>
                    <a:pt x="427" y="47"/>
                    <a:pt x="421" y="52"/>
                    <a:pt x="417" y="45"/>
                  </a:cubicBezTo>
                  <a:cubicBezTo>
                    <a:pt x="411" y="36"/>
                    <a:pt x="420" y="37"/>
                    <a:pt x="421" y="33"/>
                  </a:cubicBezTo>
                  <a:cubicBezTo>
                    <a:pt x="422" y="30"/>
                    <a:pt x="418" y="29"/>
                    <a:pt x="418" y="27"/>
                  </a:cubicBezTo>
                  <a:cubicBezTo>
                    <a:pt x="418" y="19"/>
                    <a:pt x="429" y="20"/>
                    <a:pt x="427" y="13"/>
                  </a:cubicBezTo>
                  <a:cubicBezTo>
                    <a:pt x="425" y="4"/>
                    <a:pt x="408" y="16"/>
                    <a:pt x="404" y="18"/>
                  </a:cubicBezTo>
                  <a:cubicBezTo>
                    <a:pt x="396" y="21"/>
                    <a:pt x="393" y="17"/>
                    <a:pt x="387" y="17"/>
                  </a:cubicBezTo>
                  <a:cubicBezTo>
                    <a:pt x="381" y="17"/>
                    <a:pt x="374" y="17"/>
                    <a:pt x="369" y="14"/>
                  </a:cubicBezTo>
                  <a:cubicBezTo>
                    <a:pt x="364" y="10"/>
                    <a:pt x="367" y="3"/>
                    <a:pt x="364" y="1"/>
                  </a:cubicBezTo>
                  <a:cubicBezTo>
                    <a:pt x="362" y="0"/>
                    <a:pt x="335" y="8"/>
                    <a:pt x="345" y="13"/>
                  </a:cubicBezTo>
                  <a:cubicBezTo>
                    <a:pt x="346" y="14"/>
                    <a:pt x="352" y="17"/>
                    <a:pt x="351" y="18"/>
                  </a:cubicBezTo>
                  <a:cubicBezTo>
                    <a:pt x="350" y="19"/>
                    <a:pt x="345" y="19"/>
                    <a:pt x="344" y="19"/>
                  </a:cubicBezTo>
                  <a:cubicBezTo>
                    <a:pt x="342" y="19"/>
                    <a:pt x="339" y="17"/>
                    <a:pt x="337" y="19"/>
                  </a:cubicBezTo>
                  <a:cubicBezTo>
                    <a:pt x="330" y="23"/>
                    <a:pt x="332" y="31"/>
                    <a:pt x="336" y="37"/>
                  </a:cubicBezTo>
                  <a:cubicBezTo>
                    <a:pt x="339" y="43"/>
                    <a:pt x="332" y="39"/>
                    <a:pt x="330" y="44"/>
                  </a:cubicBezTo>
                  <a:cubicBezTo>
                    <a:pt x="329" y="48"/>
                    <a:pt x="330" y="66"/>
                    <a:pt x="325" y="68"/>
                  </a:cubicBezTo>
                  <a:cubicBezTo>
                    <a:pt x="316" y="74"/>
                    <a:pt x="324" y="78"/>
                    <a:pt x="320" y="83"/>
                  </a:cubicBezTo>
                  <a:cubicBezTo>
                    <a:pt x="316" y="88"/>
                    <a:pt x="318" y="88"/>
                    <a:pt x="318" y="94"/>
                  </a:cubicBezTo>
                  <a:cubicBezTo>
                    <a:pt x="318" y="101"/>
                    <a:pt x="311" y="102"/>
                    <a:pt x="311" y="108"/>
                  </a:cubicBezTo>
                  <a:cubicBezTo>
                    <a:pt x="311" y="112"/>
                    <a:pt x="312" y="113"/>
                    <a:pt x="310" y="117"/>
                  </a:cubicBezTo>
                  <a:cubicBezTo>
                    <a:pt x="305" y="125"/>
                    <a:pt x="303" y="128"/>
                    <a:pt x="306" y="138"/>
                  </a:cubicBezTo>
                  <a:cubicBezTo>
                    <a:pt x="307" y="143"/>
                    <a:pt x="316" y="144"/>
                    <a:pt x="316" y="148"/>
                  </a:cubicBezTo>
                  <a:cubicBezTo>
                    <a:pt x="316" y="148"/>
                    <a:pt x="316" y="148"/>
                    <a:pt x="315" y="148"/>
                  </a:cubicBezTo>
                  <a:cubicBezTo>
                    <a:pt x="312" y="149"/>
                    <a:pt x="312" y="148"/>
                    <a:pt x="310" y="151"/>
                  </a:cubicBezTo>
                  <a:cubicBezTo>
                    <a:pt x="309" y="153"/>
                    <a:pt x="311" y="159"/>
                    <a:pt x="310" y="160"/>
                  </a:cubicBezTo>
                  <a:cubicBezTo>
                    <a:pt x="308" y="162"/>
                    <a:pt x="305" y="156"/>
                    <a:pt x="304" y="156"/>
                  </a:cubicBezTo>
                  <a:cubicBezTo>
                    <a:pt x="298" y="155"/>
                    <a:pt x="306" y="166"/>
                    <a:pt x="304" y="168"/>
                  </a:cubicBezTo>
                  <a:cubicBezTo>
                    <a:pt x="299" y="172"/>
                    <a:pt x="304" y="172"/>
                    <a:pt x="307" y="174"/>
                  </a:cubicBezTo>
                  <a:cubicBezTo>
                    <a:pt x="311" y="176"/>
                    <a:pt x="303" y="180"/>
                    <a:pt x="302" y="183"/>
                  </a:cubicBezTo>
                  <a:cubicBezTo>
                    <a:pt x="298" y="192"/>
                    <a:pt x="292" y="192"/>
                    <a:pt x="299" y="202"/>
                  </a:cubicBezTo>
                  <a:cubicBezTo>
                    <a:pt x="304" y="210"/>
                    <a:pt x="295" y="219"/>
                    <a:pt x="295" y="228"/>
                  </a:cubicBezTo>
                  <a:cubicBezTo>
                    <a:pt x="295" y="233"/>
                    <a:pt x="298" y="236"/>
                    <a:pt x="299" y="241"/>
                  </a:cubicBezTo>
                  <a:cubicBezTo>
                    <a:pt x="300" y="248"/>
                    <a:pt x="296" y="244"/>
                    <a:pt x="292" y="247"/>
                  </a:cubicBezTo>
                  <a:cubicBezTo>
                    <a:pt x="286" y="250"/>
                    <a:pt x="285" y="258"/>
                    <a:pt x="277" y="251"/>
                  </a:cubicBezTo>
                  <a:cubicBezTo>
                    <a:pt x="275" y="249"/>
                    <a:pt x="270" y="253"/>
                    <a:pt x="267" y="253"/>
                  </a:cubicBezTo>
                  <a:cubicBezTo>
                    <a:pt x="263" y="252"/>
                    <a:pt x="262" y="244"/>
                    <a:pt x="260" y="241"/>
                  </a:cubicBezTo>
                  <a:cubicBezTo>
                    <a:pt x="258" y="239"/>
                    <a:pt x="249" y="241"/>
                    <a:pt x="250" y="244"/>
                  </a:cubicBezTo>
                  <a:cubicBezTo>
                    <a:pt x="250" y="249"/>
                    <a:pt x="254" y="246"/>
                    <a:pt x="252" y="255"/>
                  </a:cubicBezTo>
                  <a:cubicBezTo>
                    <a:pt x="249" y="267"/>
                    <a:pt x="239" y="258"/>
                    <a:pt x="239" y="271"/>
                  </a:cubicBezTo>
                  <a:cubicBezTo>
                    <a:pt x="239" y="282"/>
                    <a:pt x="232" y="283"/>
                    <a:pt x="229" y="273"/>
                  </a:cubicBezTo>
                  <a:cubicBezTo>
                    <a:pt x="227" y="268"/>
                    <a:pt x="222" y="268"/>
                    <a:pt x="220" y="263"/>
                  </a:cubicBezTo>
                  <a:cubicBezTo>
                    <a:pt x="217" y="255"/>
                    <a:pt x="208" y="259"/>
                    <a:pt x="205" y="253"/>
                  </a:cubicBezTo>
                  <a:cubicBezTo>
                    <a:pt x="201" y="246"/>
                    <a:pt x="200" y="251"/>
                    <a:pt x="195" y="252"/>
                  </a:cubicBezTo>
                  <a:cubicBezTo>
                    <a:pt x="189" y="252"/>
                    <a:pt x="190" y="244"/>
                    <a:pt x="186" y="245"/>
                  </a:cubicBezTo>
                  <a:cubicBezTo>
                    <a:pt x="183" y="246"/>
                    <a:pt x="183" y="260"/>
                    <a:pt x="177" y="254"/>
                  </a:cubicBezTo>
                  <a:cubicBezTo>
                    <a:pt x="175" y="252"/>
                    <a:pt x="178" y="240"/>
                    <a:pt x="173" y="243"/>
                  </a:cubicBezTo>
                  <a:cubicBezTo>
                    <a:pt x="166" y="247"/>
                    <a:pt x="172" y="252"/>
                    <a:pt x="173" y="257"/>
                  </a:cubicBezTo>
                  <a:cubicBezTo>
                    <a:pt x="175" y="261"/>
                    <a:pt x="169" y="262"/>
                    <a:pt x="168" y="258"/>
                  </a:cubicBezTo>
                  <a:cubicBezTo>
                    <a:pt x="165" y="254"/>
                    <a:pt x="165" y="252"/>
                    <a:pt x="162" y="258"/>
                  </a:cubicBezTo>
                  <a:cubicBezTo>
                    <a:pt x="160" y="260"/>
                    <a:pt x="159" y="264"/>
                    <a:pt x="160" y="266"/>
                  </a:cubicBezTo>
                  <a:cubicBezTo>
                    <a:pt x="164" y="273"/>
                    <a:pt x="160" y="269"/>
                    <a:pt x="156" y="270"/>
                  </a:cubicBezTo>
                  <a:cubicBezTo>
                    <a:pt x="154" y="271"/>
                    <a:pt x="155" y="274"/>
                    <a:pt x="152" y="274"/>
                  </a:cubicBezTo>
                  <a:cubicBezTo>
                    <a:pt x="150" y="274"/>
                    <a:pt x="151" y="272"/>
                    <a:pt x="148" y="272"/>
                  </a:cubicBezTo>
                  <a:cubicBezTo>
                    <a:pt x="145" y="273"/>
                    <a:pt x="146" y="276"/>
                    <a:pt x="143" y="277"/>
                  </a:cubicBezTo>
                  <a:cubicBezTo>
                    <a:pt x="141" y="278"/>
                    <a:pt x="141" y="275"/>
                    <a:pt x="139" y="275"/>
                  </a:cubicBezTo>
                  <a:cubicBezTo>
                    <a:pt x="136" y="276"/>
                    <a:pt x="137" y="280"/>
                    <a:pt x="136" y="282"/>
                  </a:cubicBezTo>
                  <a:cubicBezTo>
                    <a:pt x="129" y="288"/>
                    <a:pt x="137" y="288"/>
                    <a:pt x="140" y="294"/>
                  </a:cubicBezTo>
                  <a:cubicBezTo>
                    <a:pt x="144" y="301"/>
                    <a:pt x="135" y="303"/>
                    <a:pt x="130" y="302"/>
                  </a:cubicBezTo>
                  <a:cubicBezTo>
                    <a:pt x="119" y="299"/>
                    <a:pt x="133" y="310"/>
                    <a:pt x="133" y="310"/>
                  </a:cubicBezTo>
                  <a:cubicBezTo>
                    <a:pt x="132" y="311"/>
                    <a:pt x="125" y="312"/>
                    <a:pt x="126" y="315"/>
                  </a:cubicBezTo>
                  <a:cubicBezTo>
                    <a:pt x="127" y="317"/>
                    <a:pt x="131" y="317"/>
                    <a:pt x="133" y="320"/>
                  </a:cubicBezTo>
                  <a:cubicBezTo>
                    <a:pt x="135" y="322"/>
                    <a:pt x="131" y="325"/>
                    <a:pt x="131" y="327"/>
                  </a:cubicBezTo>
                  <a:cubicBezTo>
                    <a:pt x="129" y="336"/>
                    <a:pt x="118" y="335"/>
                    <a:pt x="128" y="344"/>
                  </a:cubicBezTo>
                  <a:cubicBezTo>
                    <a:pt x="128" y="345"/>
                    <a:pt x="127" y="343"/>
                    <a:pt x="127" y="344"/>
                  </a:cubicBezTo>
                  <a:cubicBezTo>
                    <a:pt x="127" y="345"/>
                    <a:pt x="132" y="349"/>
                    <a:pt x="129" y="351"/>
                  </a:cubicBezTo>
                  <a:cubicBezTo>
                    <a:pt x="128" y="352"/>
                    <a:pt x="124" y="351"/>
                    <a:pt x="122" y="352"/>
                  </a:cubicBezTo>
                  <a:cubicBezTo>
                    <a:pt x="116" y="354"/>
                    <a:pt x="126" y="359"/>
                    <a:pt x="114" y="359"/>
                  </a:cubicBezTo>
                  <a:cubicBezTo>
                    <a:pt x="109" y="359"/>
                    <a:pt x="111" y="362"/>
                    <a:pt x="111" y="365"/>
                  </a:cubicBezTo>
                  <a:cubicBezTo>
                    <a:pt x="111" y="371"/>
                    <a:pt x="107" y="369"/>
                    <a:pt x="103" y="369"/>
                  </a:cubicBezTo>
                  <a:cubicBezTo>
                    <a:pt x="99" y="370"/>
                    <a:pt x="102" y="380"/>
                    <a:pt x="91" y="379"/>
                  </a:cubicBezTo>
                  <a:cubicBezTo>
                    <a:pt x="87" y="378"/>
                    <a:pt x="87" y="373"/>
                    <a:pt x="84" y="372"/>
                  </a:cubicBezTo>
                  <a:cubicBezTo>
                    <a:pt x="80" y="371"/>
                    <a:pt x="79" y="380"/>
                    <a:pt x="77" y="381"/>
                  </a:cubicBezTo>
                  <a:cubicBezTo>
                    <a:pt x="76" y="383"/>
                    <a:pt x="68" y="382"/>
                    <a:pt x="71" y="389"/>
                  </a:cubicBezTo>
                  <a:cubicBezTo>
                    <a:pt x="73" y="393"/>
                    <a:pt x="69" y="393"/>
                    <a:pt x="65" y="39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noEditPoints="1"/>
            </p:cNvSpPr>
            <p:nvPr/>
          </p:nvSpPr>
          <p:spPr bwMode="auto">
            <a:xfrm>
              <a:off x="5653088" y="1397000"/>
              <a:ext cx="203200" cy="258763"/>
            </a:xfrm>
            <a:custGeom>
              <a:avLst/>
              <a:gdLst/>
              <a:ahLst/>
              <a:cxnLst>
                <a:cxn ang="0">
                  <a:pos x="39" y="199"/>
                </a:cxn>
                <a:cxn ang="0">
                  <a:pos x="34" y="200"/>
                </a:cxn>
                <a:cxn ang="0">
                  <a:pos x="39" y="206"/>
                </a:cxn>
                <a:cxn ang="0">
                  <a:pos x="91" y="34"/>
                </a:cxn>
                <a:cxn ang="0">
                  <a:pos x="96" y="16"/>
                </a:cxn>
                <a:cxn ang="0">
                  <a:pos x="112" y="22"/>
                </a:cxn>
                <a:cxn ang="0">
                  <a:pos x="115" y="36"/>
                </a:cxn>
                <a:cxn ang="0">
                  <a:pos x="126" y="61"/>
                </a:cxn>
                <a:cxn ang="0">
                  <a:pos x="143" y="85"/>
                </a:cxn>
                <a:cxn ang="0">
                  <a:pos x="159" y="103"/>
                </a:cxn>
                <a:cxn ang="0">
                  <a:pos x="155" y="127"/>
                </a:cxn>
                <a:cxn ang="0">
                  <a:pos x="161" y="141"/>
                </a:cxn>
                <a:cxn ang="0">
                  <a:pos x="151" y="154"/>
                </a:cxn>
                <a:cxn ang="0">
                  <a:pos x="136" y="158"/>
                </a:cxn>
                <a:cxn ang="0">
                  <a:pos x="141" y="147"/>
                </a:cxn>
                <a:cxn ang="0">
                  <a:pos x="144" y="134"/>
                </a:cxn>
                <a:cxn ang="0">
                  <a:pos x="143" y="123"/>
                </a:cxn>
                <a:cxn ang="0">
                  <a:pos x="141" y="113"/>
                </a:cxn>
                <a:cxn ang="0">
                  <a:pos x="145" y="106"/>
                </a:cxn>
                <a:cxn ang="0">
                  <a:pos x="136" y="116"/>
                </a:cxn>
                <a:cxn ang="0">
                  <a:pos x="134" y="132"/>
                </a:cxn>
                <a:cxn ang="0">
                  <a:pos x="115" y="128"/>
                </a:cxn>
                <a:cxn ang="0">
                  <a:pos x="120" y="120"/>
                </a:cxn>
                <a:cxn ang="0">
                  <a:pos x="96" y="127"/>
                </a:cxn>
                <a:cxn ang="0">
                  <a:pos x="88" y="134"/>
                </a:cxn>
                <a:cxn ang="0">
                  <a:pos x="74" y="140"/>
                </a:cxn>
                <a:cxn ang="0">
                  <a:pos x="75" y="163"/>
                </a:cxn>
                <a:cxn ang="0">
                  <a:pos x="67" y="161"/>
                </a:cxn>
                <a:cxn ang="0">
                  <a:pos x="57" y="178"/>
                </a:cxn>
                <a:cxn ang="0">
                  <a:pos x="52" y="189"/>
                </a:cxn>
                <a:cxn ang="0">
                  <a:pos x="41" y="173"/>
                </a:cxn>
                <a:cxn ang="0">
                  <a:pos x="22" y="196"/>
                </a:cxn>
                <a:cxn ang="0">
                  <a:pos x="13" y="199"/>
                </a:cxn>
                <a:cxn ang="0">
                  <a:pos x="4" y="178"/>
                </a:cxn>
                <a:cxn ang="0">
                  <a:pos x="26" y="147"/>
                </a:cxn>
                <a:cxn ang="0">
                  <a:pos x="49" y="109"/>
                </a:cxn>
                <a:cxn ang="0">
                  <a:pos x="82" y="72"/>
                </a:cxn>
                <a:cxn ang="0">
                  <a:pos x="91" y="34"/>
                </a:cxn>
              </a:cxnLst>
              <a:rect l="0" t="0" r="r" b="b"/>
              <a:pathLst>
                <a:path w="165" h="209">
                  <a:moveTo>
                    <a:pt x="40" y="202"/>
                  </a:moveTo>
                  <a:cubicBezTo>
                    <a:pt x="40" y="201"/>
                    <a:pt x="40" y="200"/>
                    <a:pt x="39" y="199"/>
                  </a:cubicBezTo>
                  <a:cubicBezTo>
                    <a:pt x="38" y="198"/>
                    <a:pt x="37" y="197"/>
                    <a:pt x="36" y="198"/>
                  </a:cubicBezTo>
                  <a:cubicBezTo>
                    <a:pt x="34" y="198"/>
                    <a:pt x="34" y="199"/>
                    <a:pt x="34" y="200"/>
                  </a:cubicBezTo>
                  <a:cubicBezTo>
                    <a:pt x="34" y="202"/>
                    <a:pt x="34" y="204"/>
                    <a:pt x="34" y="206"/>
                  </a:cubicBezTo>
                  <a:cubicBezTo>
                    <a:pt x="34" y="209"/>
                    <a:pt x="37" y="209"/>
                    <a:pt x="39" y="206"/>
                  </a:cubicBezTo>
                  <a:cubicBezTo>
                    <a:pt x="40" y="202"/>
                    <a:pt x="40" y="202"/>
                    <a:pt x="40" y="202"/>
                  </a:cubicBezTo>
                  <a:close/>
                  <a:moveTo>
                    <a:pt x="91" y="34"/>
                  </a:moveTo>
                  <a:cubicBezTo>
                    <a:pt x="95" y="35"/>
                    <a:pt x="99" y="34"/>
                    <a:pt x="99" y="32"/>
                  </a:cubicBezTo>
                  <a:cubicBezTo>
                    <a:pt x="100" y="29"/>
                    <a:pt x="94" y="23"/>
                    <a:pt x="96" y="16"/>
                  </a:cubicBezTo>
                  <a:cubicBezTo>
                    <a:pt x="98" y="9"/>
                    <a:pt x="107" y="0"/>
                    <a:pt x="113" y="9"/>
                  </a:cubicBezTo>
                  <a:cubicBezTo>
                    <a:pt x="115" y="13"/>
                    <a:pt x="113" y="18"/>
                    <a:pt x="112" y="22"/>
                  </a:cubicBezTo>
                  <a:cubicBezTo>
                    <a:pt x="111" y="27"/>
                    <a:pt x="114" y="32"/>
                    <a:pt x="116" y="36"/>
                  </a:cubicBezTo>
                  <a:cubicBezTo>
                    <a:pt x="116" y="36"/>
                    <a:pt x="115" y="36"/>
                    <a:pt x="115" y="36"/>
                  </a:cubicBezTo>
                  <a:cubicBezTo>
                    <a:pt x="118" y="38"/>
                    <a:pt x="122" y="45"/>
                    <a:pt x="123" y="49"/>
                  </a:cubicBezTo>
                  <a:cubicBezTo>
                    <a:pt x="124" y="53"/>
                    <a:pt x="121" y="58"/>
                    <a:pt x="126" y="61"/>
                  </a:cubicBezTo>
                  <a:cubicBezTo>
                    <a:pt x="136" y="66"/>
                    <a:pt x="126" y="69"/>
                    <a:pt x="128" y="77"/>
                  </a:cubicBezTo>
                  <a:cubicBezTo>
                    <a:pt x="129" y="84"/>
                    <a:pt x="138" y="84"/>
                    <a:pt x="143" y="85"/>
                  </a:cubicBezTo>
                  <a:cubicBezTo>
                    <a:pt x="143" y="85"/>
                    <a:pt x="143" y="85"/>
                    <a:pt x="143" y="85"/>
                  </a:cubicBezTo>
                  <a:cubicBezTo>
                    <a:pt x="150" y="86"/>
                    <a:pt x="156" y="97"/>
                    <a:pt x="159" y="103"/>
                  </a:cubicBezTo>
                  <a:cubicBezTo>
                    <a:pt x="161" y="107"/>
                    <a:pt x="160" y="112"/>
                    <a:pt x="158" y="114"/>
                  </a:cubicBezTo>
                  <a:cubicBezTo>
                    <a:pt x="153" y="121"/>
                    <a:pt x="154" y="120"/>
                    <a:pt x="155" y="127"/>
                  </a:cubicBezTo>
                  <a:cubicBezTo>
                    <a:pt x="156" y="132"/>
                    <a:pt x="159" y="136"/>
                    <a:pt x="161" y="141"/>
                  </a:cubicBezTo>
                  <a:cubicBezTo>
                    <a:pt x="161" y="141"/>
                    <a:pt x="161" y="141"/>
                    <a:pt x="161" y="141"/>
                  </a:cubicBezTo>
                  <a:cubicBezTo>
                    <a:pt x="160" y="142"/>
                    <a:pt x="162" y="146"/>
                    <a:pt x="163" y="148"/>
                  </a:cubicBezTo>
                  <a:cubicBezTo>
                    <a:pt x="165" y="152"/>
                    <a:pt x="154" y="153"/>
                    <a:pt x="151" y="154"/>
                  </a:cubicBezTo>
                  <a:cubicBezTo>
                    <a:pt x="147" y="155"/>
                    <a:pt x="146" y="150"/>
                    <a:pt x="144" y="156"/>
                  </a:cubicBezTo>
                  <a:cubicBezTo>
                    <a:pt x="143" y="158"/>
                    <a:pt x="138" y="160"/>
                    <a:pt x="136" y="158"/>
                  </a:cubicBezTo>
                  <a:cubicBezTo>
                    <a:pt x="135" y="156"/>
                    <a:pt x="140" y="154"/>
                    <a:pt x="141" y="152"/>
                  </a:cubicBezTo>
                  <a:cubicBezTo>
                    <a:pt x="141" y="150"/>
                    <a:pt x="142" y="148"/>
                    <a:pt x="141" y="147"/>
                  </a:cubicBezTo>
                  <a:cubicBezTo>
                    <a:pt x="140" y="144"/>
                    <a:pt x="137" y="141"/>
                    <a:pt x="139" y="139"/>
                  </a:cubicBezTo>
                  <a:cubicBezTo>
                    <a:pt x="139" y="138"/>
                    <a:pt x="146" y="135"/>
                    <a:pt x="144" y="134"/>
                  </a:cubicBezTo>
                  <a:cubicBezTo>
                    <a:pt x="140" y="132"/>
                    <a:pt x="135" y="132"/>
                    <a:pt x="140" y="127"/>
                  </a:cubicBezTo>
                  <a:cubicBezTo>
                    <a:pt x="140" y="127"/>
                    <a:pt x="142" y="124"/>
                    <a:pt x="143" y="123"/>
                  </a:cubicBezTo>
                  <a:cubicBezTo>
                    <a:pt x="144" y="121"/>
                    <a:pt x="143" y="119"/>
                    <a:pt x="144" y="118"/>
                  </a:cubicBezTo>
                  <a:cubicBezTo>
                    <a:pt x="143" y="117"/>
                    <a:pt x="139" y="114"/>
                    <a:pt x="141" y="113"/>
                  </a:cubicBezTo>
                  <a:cubicBezTo>
                    <a:pt x="142" y="112"/>
                    <a:pt x="153" y="107"/>
                    <a:pt x="150" y="105"/>
                  </a:cubicBezTo>
                  <a:cubicBezTo>
                    <a:pt x="148" y="105"/>
                    <a:pt x="147" y="107"/>
                    <a:pt x="145" y="106"/>
                  </a:cubicBezTo>
                  <a:cubicBezTo>
                    <a:pt x="140" y="102"/>
                    <a:pt x="139" y="103"/>
                    <a:pt x="139" y="109"/>
                  </a:cubicBezTo>
                  <a:cubicBezTo>
                    <a:pt x="139" y="112"/>
                    <a:pt x="136" y="113"/>
                    <a:pt x="136" y="116"/>
                  </a:cubicBezTo>
                  <a:cubicBezTo>
                    <a:pt x="136" y="119"/>
                    <a:pt x="139" y="120"/>
                    <a:pt x="136" y="122"/>
                  </a:cubicBezTo>
                  <a:cubicBezTo>
                    <a:pt x="132" y="125"/>
                    <a:pt x="132" y="127"/>
                    <a:pt x="134" y="132"/>
                  </a:cubicBezTo>
                  <a:cubicBezTo>
                    <a:pt x="135" y="134"/>
                    <a:pt x="137" y="140"/>
                    <a:pt x="133" y="136"/>
                  </a:cubicBezTo>
                  <a:cubicBezTo>
                    <a:pt x="127" y="129"/>
                    <a:pt x="115" y="141"/>
                    <a:pt x="115" y="128"/>
                  </a:cubicBezTo>
                  <a:cubicBezTo>
                    <a:pt x="118" y="128"/>
                    <a:pt x="118" y="129"/>
                    <a:pt x="120" y="129"/>
                  </a:cubicBezTo>
                  <a:cubicBezTo>
                    <a:pt x="121" y="128"/>
                    <a:pt x="122" y="121"/>
                    <a:pt x="120" y="120"/>
                  </a:cubicBezTo>
                  <a:cubicBezTo>
                    <a:pt x="119" y="119"/>
                    <a:pt x="115" y="126"/>
                    <a:pt x="113" y="127"/>
                  </a:cubicBezTo>
                  <a:cubicBezTo>
                    <a:pt x="108" y="128"/>
                    <a:pt x="100" y="124"/>
                    <a:pt x="96" y="127"/>
                  </a:cubicBezTo>
                  <a:cubicBezTo>
                    <a:pt x="94" y="129"/>
                    <a:pt x="99" y="130"/>
                    <a:pt x="97" y="133"/>
                  </a:cubicBezTo>
                  <a:cubicBezTo>
                    <a:pt x="96" y="135"/>
                    <a:pt x="89" y="136"/>
                    <a:pt x="88" y="134"/>
                  </a:cubicBezTo>
                  <a:cubicBezTo>
                    <a:pt x="87" y="132"/>
                    <a:pt x="75" y="127"/>
                    <a:pt x="75" y="131"/>
                  </a:cubicBezTo>
                  <a:cubicBezTo>
                    <a:pt x="75" y="135"/>
                    <a:pt x="78" y="137"/>
                    <a:pt x="74" y="140"/>
                  </a:cubicBezTo>
                  <a:cubicBezTo>
                    <a:pt x="72" y="142"/>
                    <a:pt x="73" y="146"/>
                    <a:pt x="73" y="149"/>
                  </a:cubicBezTo>
                  <a:cubicBezTo>
                    <a:pt x="74" y="151"/>
                    <a:pt x="76" y="160"/>
                    <a:pt x="75" y="163"/>
                  </a:cubicBezTo>
                  <a:cubicBezTo>
                    <a:pt x="75" y="163"/>
                    <a:pt x="75" y="163"/>
                    <a:pt x="75" y="163"/>
                  </a:cubicBezTo>
                  <a:cubicBezTo>
                    <a:pt x="73" y="163"/>
                    <a:pt x="69" y="154"/>
                    <a:pt x="67" y="161"/>
                  </a:cubicBezTo>
                  <a:cubicBezTo>
                    <a:pt x="65" y="166"/>
                    <a:pt x="61" y="162"/>
                    <a:pt x="64" y="168"/>
                  </a:cubicBezTo>
                  <a:cubicBezTo>
                    <a:pt x="66" y="172"/>
                    <a:pt x="59" y="174"/>
                    <a:pt x="57" y="178"/>
                  </a:cubicBezTo>
                  <a:cubicBezTo>
                    <a:pt x="53" y="183"/>
                    <a:pt x="53" y="181"/>
                    <a:pt x="53" y="188"/>
                  </a:cubicBezTo>
                  <a:cubicBezTo>
                    <a:pt x="53" y="188"/>
                    <a:pt x="52" y="189"/>
                    <a:pt x="52" y="189"/>
                  </a:cubicBezTo>
                  <a:cubicBezTo>
                    <a:pt x="50" y="194"/>
                    <a:pt x="45" y="196"/>
                    <a:pt x="47" y="186"/>
                  </a:cubicBezTo>
                  <a:cubicBezTo>
                    <a:pt x="48" y="183"/>
                    <a:pt x="44" y="165"/>
                    <a:pt x="41" y="173"/>
                  </a:cubicBezTo>
                  <a:cubicBezTo>
                    <a:pt x="38" y="180"/>
                    <a:pt x="25" y="187"/>
                    <a:pt x="25" y="194"/>
                  </a:cubicBezTo>
                  <a:cubicBezTo>
                    <a:pt x="24" y="194"/>
                    <a:pt x="23" y="196"/>
                    <a:pt x="22" y="196"/>
                  </a:cubicBezTo>
                  <a:cubicBezTo>
                    <a:pt x="21" y="197"/>
                    <a:pt x="15" y="195"/>
                    <a:pt x="13" y="199"/>
                  </a:cubicBezTo>
                  <a:cubicBezTo>
                    <a:pt x="13" y="199"/>
                    <a:pt x="13" y="199"/>
                    <a:pt x="13" y="199"/>
                  </a:cubicBezTo>
                  <a:cubicBezTo>
                    <a:pt x="6" y="194"/>
                    <a:pt x="6" y="194"/>
                    <a:pt x="6" y="194"/>
                  </a:cubicBezTo>
                  <a:cubicBezTo>
                    <a:pt x="9" y="188"/>
                    <a:pt x="7" y="184"/>
                    <a:pt x="4" y="178"/>
                  </a:cubicBezTo>
                  <a:cubicBezTo>
                    <a:pt x="0" y="172"/>
                    <a:pt x="6" y="163"/>
                    <a:pt x="6" y="154"/>
                  </a:cubicBezTo>
                  <a:cubicBezTo>
                    <a:pt x="5" y="142"/>
                    <a:pt x="19" y="150"/>
                    <a:pt x="26" y="147"/>
                  </a:cubicBezTo>
                  <a:cubicBezTo>
                    <a:pt x="30" y="146"/>
                    <a:pt x="42" y="125"/>
                    <a:pt x="45" y="121"/>
                  </a:cubicBezTo>
                  <a:cubicBezTo>
                    <a:pt x="48" y="117"/>
                    <a:pt x="50" y="113"/>
                    <a:pt x="49" y="109"/>
                  </a:cubicBezTo>
                  <a:cubicBezTo>
                    <a:pt x="48" y="103"/>
                    <a:pt x="41" y="102"/>
                    <a:pt x="40" y="96"/>
                  </a:cubicBezTo>
                  <a:cubicBezTo>
                    <a:pt x="41" y="86"/>
                    <a:pt x="82" y="94"/>
                    <a:pt x="82" y="72"/>
                  </a:cubicBezTo>
                  <a:cubicBezTo>
                    <a:pt x="81" y="65"/>
                    <a:pt x="76" y="58"/>
                    <a:pt x="84" y="54"/>
                  </a:cubicBezTo>
                  <a:cubicBezTo>
                    <a:pt x="90" y="51"/>
                    <a:pt x="91" y="40"/>
                    <a:pt x="91" y="3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58"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59" name="Rectangle 58"/>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60" name="Rectangle 59"/>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61" name="Freeform 60"/>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62" name="Rounded Rectangle 61"/>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63" name="Freeform 62"/>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64" name="Rounded Rectangle 63"/>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65" name="Rectangle 64"/>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94" name="Oval 93"/>
          <p:cNvSpPr/>
          <p:nvPr/>
        </p:nvSpPr>
        <p:spPr bwMode="auto">
          <a:xfrm>
            <a:off x="1353733" y="2104471"/>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95" name="Oval 94"/>
          <p:cNvSpPr/>
          <p:nvPr/>
        </p:nvSpPr>
        <p:spPr bwMode="auto">
          <a:xfrm>
            <a:off x="2438767" y="1587296"/>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96" name="Oval 95"/>
          <p:cNvSpPr/>
          <p:nvPr/>
        </p:nvSpPr>
        <p:spPr bwMode="auto">
          <a:xfrm>
            <a:off x="968140" y="3742152"/>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97" name="Oval 96"/>
          <p:cNvSpPr/>
          <p:nvPr/>
        </p:nvSpPr>
        <p:spPr bwMode="auto">
          <a:xfrm>
            <a:off x="2223022" y="4014051"/>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3507356288"/>
      </p:ext>
    </p:extLst>
  </p:cSld>
  <p:clrMapOvr>
    <a:masterClrMapping/>
  </p:clrMapOvr>
  <p:transition spd="slow">
    <p:push dir="u"/>
  </p:transition>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Saudi Arabia Map</a:t>
            </a:r>
            <a:endParaRPr lang="en-US" dirty="0"/>
          </a:p>
        </p:txBody>
      </p:sp>
      <p:grpSp>
        <p:nvGrpSpPr>
          <p:cNvPr id="4" name="Group 3"/>
          <p:cNvGrpSpPr/>
          <p:nvPr/>
        </p:nvGrpSpPr>
        <p:grpSpPr>
          <a:xfrm>
            <a:off x="4586731" y="1321174"/>
            <a:ext cx="4287018" cy="3531464"/>
            <a:chOff x="3198813" y="1123950"/>
            <a:chExt cx="4089400" cy="3368675"/>
          </a:xfrm>
          <a:solidFill>
            <a:schemeClr val="bg1">
              <a:lumMod val="95000"/>
            </a:schemeClr>
          </a:solidFill>
        </p:grpSpPr>
        <p:sp>
          <p:nvSpPr>
            <p:cNvPr id="5" name="Freeform 5"/>
            <p:cNvSpPr>
              <a:spLocks/>
            </p:cNvSpPr>
            <p:nvPr/>
          </p:nvSpPr>
          <p:spPr bwMode="auto">
            <a:xfrm>
              <a:off x="3267075" y="1220788"/>
              <a:ext cx="1363663" cy="812800"/>
            </a:xfrm>
            <a:custGeom>
              <a:avLst/>
              <a:gdLst/>
              <a:ahLst/>
              <a:cxnLst>
                <a:cxn ang="0">
                  <a:pos x="568" y="315"/>
                </a:cxn>
                <a:cxn ang="0">
                  <a:pos x="575" y="261"/>
                </a:cxn>
                <a:cxn ang="0">
                  <a:pos x="662" y="207"/>
                </a:cxn>
                <a:cxn ang="0">
                  <a:pos x="688" y="188"/>
                </a:cxn>
                <a:cxn ang="0">
                  <a:pos x="667" y="166"/>
                </a:cxn>
                <a:cxn ang="0">
                  <a:pos x="640" y="136"/>
                </a:cxn>
                <a:cxn ang="0">
                  <a:pos x="627" y="135"/>
                </a:cxn>
                <a:cxn ang="0">
                  <a:pos x="603" y="122"/>
                </a:cxn>
                <a:cxn ang="0">
                  <a:pos x="548" y="115"/>
                </a:cxn>
                <a:cxn ang="0">
                  <a:pos x="504" y="109"/>
                </a:cxn>
                <a:cxn ang="0">
                  <a:pos x="469" y="96"/>
                </a:cxn>
                <a:cxn ang="0">
                  <a:pos x="459" y="94"/>
                </a:cxn>
                <a:cxn ang="0">
                  <a:pos x="430" y="89"/>
                </a:cxn>
                <a:cxn ang="0">
                  <a:pos x="409" y="88"/>
                </a:cxn>
                <a:cxn ang="0">
                  <a:pos x="392" y="90"/>
                </a:cxn>
                <a:cxn ang="0">
                  <a:pos x="381" y="92"/>
                </a:cxn>
                <a:cxn ang="0">
                  <a:pos x="351" y="97"/>
                </a:cxn>
                <a:cxn ang="0">
                  <a:pos x="338" y="97"/>
                </a:cxn>
                <a:cxn ang="0">
                  <a:pos x="314" y="76"/>
                </a:cxn>
                <a:cxn ang="0">
                  <a:pos x="296" y="61"/>
                </a:cxn>
                <a:cxn ang="0">
                  <a:pos x="303" y="13"/>
                </a:cxn>
                <a:cxn ang="0">
                  <a:pos x="306" y="0"/>
                </a:cxn>
                <a:cxn ang="0">
                  <a:pos x="307" y="140"/>
                </a:cxn>
                <a:cxn ang="0">
                  <a:pos x="258" y="197"/>
                </a:cxn>
                <a:cxn ang="0">
                  <a:pos x="163" y="250"/>
                </a:cxn>
                <a:cxn ang="0">
                  <a:pos x="13" y="267"/>
                </a:cxn>
                <a:cxn ang="0">
                  <a:pos x="12" y="269"/>
                </a:cxn>
                <a:cxn ang="0">
                  <a:pos x="10" y="278"/>
                </a:cxn>
                <a:cxn ang="0">
                  <a:pos x="8" y="284"/>
                </a:cxn>
                <a:cxn ang="0">
                  <a:pos x="4" y="299"/>
                </a:cxn>
                <a:cxn ang="0">
                  <a:pos x="3" y="307"/>
                </a:cxn>
                <a:cxn ang="0">
                  <a:pos x="0" y="313"/>
                </a:cxn>
                <a:cxn ang="0">
                  <a:pos x="40" y="314"/>
                </a:cxn>
                <a:cxn ang="0">
                  <a:pos x="131" y="317"/>
                </a:cxn>
                <a:cxn ang="0">
                  <a:pos x="158" y="348"/>
                </a:cxn>
                <a:cxn ang="0">
                  <a:pos x="198" y="349"/>
                </a:cxn>
                <a:cxn ang="0">
                  <a:pos x="293" y="328"/>
                </a:cxn>
                <a:cxn ang="0">
                  <a:pos x="359" y="401"/>
                </a:cxn>
                <a:cxn ang="0">
                  <a:pos x="406" y="400"/>
                </a:cxn>
                <a:cxn ang="0">
                  <a:pos x="421" y="384"/>
                </a:cxn>
                <a:cxn ang="0">
                  <a:pos x="470" y="364"/>
                </a:cxn>
                <a:cxn ang="0">
                  <a:pos x="512" y="340"/>
                </a:cxn>
                <a:cxn ang="0">
                  <a:pos x="554" y="328"/>
                </a:cxn>
              </a:cxnLst>
              <a:rect l="0" t="0" r="r" b="b"/>
              <a:pathLst>
                <a:path w="688" h="410">
                  <a:moveTo>
                    <a:pt x="554" y="328"/>
                  </a:moveTo>
                  <a:cubicBezTo>
                    <a:pt x="568" y="315"/>
                    <a:pt x="568" y="315"/>
                    <a:pt x="568" y="315"/>
                  </a:cubicBezTo>
                  <a:cubicBezTo>
                    <a:pt x="572" y="305"/>
                    <a:pt x="572" y="305"/>
                    <a:pt x="572" y="305"/>
                  </a:cubicBezTo>
                  <a:cubicBezTo>
                    <a:pt x="575" y="261"/>
                    <a:pt x="575" y="261"/>
                    <a:pt x="575" y="261"/>
                  </a:cubicBezTo>
                  <a:cubicBezTo>
                    <a:pt x="644" y="217"/>
                    <a:pt x="644" y="217"/>
                    <a:pt x="644" y="217"/>
                  </a:cubicBezTo>
                  <a:cubicBezTo>
                    <a:pt x="662" y="207"/>
                    <a:pt x="662" y="207"/>
                    <a:pt x="662" y="207"/>
                  </a:cubicBezTo>
                  <a:cubicBezTo>
                    <a:pt x="678" y="197"/>
                    <a:pt x="678" y="197"/>
                    <a:pt x="678" y="197"/>
                  </a:cubicBezTo>
                  <a:cubicBezTo>
                    <a:pt x="688" y="188"/>
                    <a:pt x="688" y="188"/>
                    <a:pt x="688" y="188"/>
                  </a:cubicBezTo>
                  <a:cubicBezTo>
                    <a:pt x="688" y="181"/>
                    <a:pt x="688" y="181"/>
                    <a:pt x="688" y="181"/>
                  </a:cubicBezTo>
                  <a:cubicBezTo>
                    <a:pt x="667" y="166"/>
                    <a:pt x="667" y="166"/>
                    <a:pt x="667" y="166"/>
                  </a:cubicBezTo>
                  <a:cubicBezTo>
                    <a:pt x="665" y="160"/>
                    <a:pt x="660" y="158"/>
                    <a:pt x="659" y="153"/>
                  </a:cubicBezTo>
                  <a:cubicBezTo>
                    <a:pt x="656" y="144"/>
                    <a:pt x="650" y="136"/>
                    <a:pt x="640" y="136"/>
                  </a:cubicBezTo>
                  <a:cubicBezTo>
                    <a:pt x="636" y="136"/>
                    <a:pt x="636" y="136"/>
                    <a:pt x="636" y="136"/>
                  </a:cubicBezTo>
                  <a:cubicBezTo>
                    <a:pt x="633" y="136"/>
                    <a:pt x="631" y="134"/>
                    <a:pt x="627" y="135"/>
                  </a:cubicBezTo>
                  <a:cubicBezTo>
                    <a:pt x="622" y="135"/>
                    <a:pt x="619" y="136"/>
                    <a:pt x="615" y="133"/>
                  </a:cubicBezTo>
                  <a:cubicBezTo>
                    <a:pt x="603" y="122"/>
                    <a:pt x="603" y="122"/>
                    <a:pt x="603" y="122"/>
                  </a:cubicBezTo>
                  <a:cubicBezTo>
                    <a:pt x="590" y="113"/>
                    <a:pt x="590" y="113"/>
                    <a:pt x="590" y="113"/>
                  </a:cubicBezTo>
                  <a:cubicBezTo>
                    <a:pt x="548" y="115"/>
                    <a:pt x="548" y="115"/>
                    <a:pt x="548" y="115"/>
                  </a:cubicBezTo>
                  <a:cubicBezTo>
                    <a:pt x="521" y="113"/>
                    <a:pt x="521" y="113"/>
                    <a:pt x="521" y="113"/>
                  </a:cubicBezTo>
                  <a:cubicBezTo>
                    <a:pt x="504" y="109"/>
                    <a:pt x="504" y="109"/>
                    <a:pt x="504" y="109"/>
                  </a:cubicBezTo>
                  <a:cubicBezTo>
                    <a:pt x="493" y="98"/>
                    <a:pt x="493" y="98"/>
                    <a:pt x="493" y="98"/>
                  </a:cubicBezTo>
                  <a:cubicBezTo>
                    <a:pt x="469" y="96"/>
                    <a:pt x="469" y="96"/>
                    <a:pt x="469" y="96"/>
                  </a:cubicBezTo>
                  <a:cubicBezTo>
                    <a:pt x="467" y="96"/>
                    <a:pt x="466" y="96"/>
                    <a:pt x="464" y="95"/>
                  </a:cubicBezTo>
                  <a:cubicBezTo>
                    <a:pt x="462" y="95"/>
                    <a:pt x="461" y="94"/>
                    <a:pt x="459" y="94"/>
                  </a:cubicBezTo>
                  <a:cubicBezTo>
                    <a:pt x="456" y="94"/>
                    <a:pt x="454" y="94"/>
                    <a:pt x="451" y="94"/>
                  </a:cubicBezTo>
                  <a:cubicBezTo>
                    <a:pt x="443" y="94"/>
                    <a:pt x="438" y="90"/>
                    <a:pt x="430" y="89"/>
                  </a:cubicBezTo>
                  <a:cubicBezTo>
                    <a:pt x="427" y="88"/>
                    <a:pt x="425" y="88"/>
                    <a:pt x="423" y="88"/>
                  </a:cubicBezTo>
                  <a:cubicBezTo>
                    <a:pt x="409" y="88"/>
                    <a:pt x="409" y="88"/>
                    <a:pt x="409" y="88"/>
                  </a:cubicBezTo>
                  <a:cubicBezTo>
                    <a:pt x="398" y="90"/>
                    <a:pt x="398" y="90"/>
                    <a:pt x="398" y="90"/>
                  </a:cubicBezTo>
                  <a:cubicBezTo>
                    <a:pt x="392" y="90"/>
                    <a:pt x="392" y="90"/>
                    <a:pt x="392" y="90"/>
                  </a:cubicBezTo>
                  <a:cubicBezTo>
                    <a:pt x="388" y="90"/>
                    <a:pt x="385" y="91"/>
                    <a:pt x="381" y="92"/>
                  </a:cubicBezTo>
                  <a:cubicBezTo>
                    <a:pt x="381" y="92"/>
                    <a:pt x="381" y="92"/>
                    <a:pt x="381" y="92"/>
                  </a:cubicBezTo>
                  <a:cubicBezTo>
                    <a:pt x="378" y="93"/>
                    <a:pt x="376" y="93"/>
                    <a:pt x="374" y="93"/>
                  </a:cubicBezTo>
                  <a:cubicBezTo>
                    <a:pt x="364" y="94"/>
                    <a:pt x="360" y="97"/>
                    <a:pt x="351" y="97"/>
                  </a:cubicBezTo>
                  <a:cubicBezTo>
                    <a:pt x="344" y="97"/>
                    <a:pt x="344" y="97"/>
                    <a:pt x="344" y="97"/>
                  </a:cubicBezTo>
                  <a:cubicBezTo>
                    <a:pt x="342" y="97"/>
                    <a:pt x="340" y="97"/>
                    <a:pt x="338" y="97"/>
                  </a:cubicBezTo>
                  <a:cubicBezTo>
                    <a:pt x="331" y="97"/>
                    <a:pt x="326" y="95"/>
                    <a:pt x="321" y="90"/>
                  </a:cubicBezTo>
                  <a:cubicBezTo>
                    <a:pt x="317" y="86"/>
                    <a:pt x="317" y="81"/>
                    <a:pt x="314" y="76"/>
                  </a:cubicBezTo>
                  <a:cubicBezTo>
                    <a:pt x="312" y="72"/>
                    <a:pt x="309" y="70"/>
                    <a:pt x="306" y="67"/>
                  </a:cubicBezTo>
                  <a:cubicBezTo>
                    <a:pt x="303" y="64"/>
                    <a:pt x="301" y="62"/>
                    <a:pt x="296" y="61"/>
                  </a:cubicBezTo>
                  <a:cubicBezTo>
                    <a:pt x="294" y="37"/>
                    <a:pt x="294" y="37"/>
                    <a:pt x="294" y="37"/>
                  </a:cubicBezTo>
                  <a:cubicBezTo>
                    <a:pt x="303" y="13"/>
                    <a:pt x="303" y="13"/>
                    <a:pt x="303" y="13"/>
                  </a:cubicBezTo>
                  <a:cubicBezTo>
                    <a:pt x="306" y="0"/>
                    <a:pt x="306" y="0"/>
                    <a:pt x="306" y="0"/>
                  </a:cubicBezTo>
                  <a:cubicBezTo>
                    <a:pt x="306" y="0"/>
                    <a:pt x="306" y="0"/>
                    <a:pt x="306" y="0"/>
                  </a:cubicBezTo>
                  <a:cubicBezTo>
                    <a:pt x="212" y="28"/>
                    <a:pt x="212" y="28"/>
                    <a:pt x="212" y="28"/>
                  </a:cubicBezTo>
                  <a:cubicBezTo>
                    <a:pt x="307" y="140"/>
                    <a:pt x="307" y="140"/>
                    <a:pt x="307" y="140"/>
                  </a:cubicBezTo>
                  <a:cubicBezTo>
                    <a:pt x="274" y="160"/>
                    <a:pt x="274" y="160"/>
                    <a:pt x="274" y="160"/>
                  </a:cubicBezTo>
                  <a:cubicBezTo>
                    <a:pt x="258" y="197"/>
                    <a:pt x="258" y="197"/>
                    <a:pt x="258" y="197"/>
                  </a:cubicBezTo>
                  <a:cubicBezTo>
                    <a:pt x="187" y="211"/>
                    <a:pt x="187" y="211"/>
                    <a:pt x="187" y="211"/>
                  </a:cubicBezTo>
                  <a:cubicBezTo>
                    <a:pt x="163" y="250"/>
                    <a:pt x="163" y="250"/>
                    <a:pt x="163" y="250"/>
                  </a:cubicBezTo>
                  <a:cubicBezTo>
                    <a:pt x="121" y="285"/>
                    <a:pt x="121" y="285"/>
                    <a:pt x="121" y="285"/>
                  </a:cubicBezTo>
                  <a:cubicBezTo>
                    <a:pt x="13" y="267"/>
                    <a:pt x="13" y="267"/>
                    <a:pt x="13" y="267"/>
                  </a:cubicBezTo>
                  <a:cubicBezTo>
                    <a:pt x="13" y="267"/>
                    <a:pt x="13" y="267"/>
                    <a:pt x="13" y="267"/>
                  </a:cubicBezTo>
                  <a:cubicBezTo>
                    <a:pt x="12" y="268"/>
                    <a:pt x="12" y="268"/>
                    <a:pt x="12" y="269"/>
                  </a:cubicBezTo>
                  <a:cubicBezTo>
                    <a:pt x="11" y="272"/>
                    <a:pt x="10" y="273"/>
                    <a:pt x="10" y="275"/>
                  </a:cubicBezTo>
                  <a:cubicBezTo>
                    <a:pt x="10" y="277"/>
                    <a:pt x="10" y="277"/>
                    <a:pt x="10" y="278"/>
                  </a:cubicBezTo>
                  <a:cubicBezTo>
                    <a:pt x="10" y="280"/>
                    <a:pt x="9" y="280"/>
                    <a:pt x="8" y="281"/>
                  </a:cubicBezTo>
                  <a:cubicBezTo>
                    <a:pt x="7" y="282"/>
                    <a:pt x="8" y="283"/>
                    <a:pt x="8" y="284"/>
                  </a:cubicBezTo>
                  <a:cubicBezTo>
                    <a:pt x="7" y="287"/>
                    <a:pt x="6" y="289"/>
                    <a:pt x="6" y="292"/>
                  </a:cubicBezTo>
                  <a:cubicBezTo>
                    <a:pt x="6" y="295"/>
                    <a:pt x="5" y="297"/>
                    <a:pt x="4" y="299"/>
                  </a:cubicBezTo>
                  <a:cubicBezTo>
                    <a:pt x="3" y="301"/>
                    <a:pt x="1" y="301"/>
                    <a:pt x="1" y="303"/>
                  </a:cubicBezTo>
                  <a:cubicBezTo>
                    <a:pt x="1" y="304"/>
                    <a:pt x="3" y="305"/>
                    <a:pt x="3" y="307"/>
                  </a:cubicBezTo>
                  <a:cubicBezTo>
                    <a:pt x="3" y="308"/>
                    <a:pt x="2" y="308"/>
                    <a:pt x="1" y="310"/>
                  </a:cubicBezTo>
                  <a:cubicBezTo>
                    <a:pt x="1" y="311"/>
                    <a:pt x="0" y="312"/>
                    <a:pt x="0" y="313"/>
                  </a:cubicBezTo>
                  <a:cubicBezTo>
                    <a:pt x="0" y="313"/>
                    <a:pt x="0" y="313"/>
                    <a:pt x="0" y="313"/>
                  </a:cubicBezTo>
                  <a:cubicBezTo>
                    <a:pt x="40" y="314"/>
                    <a:pt x="40" y="314"/>
                    <a:pt x="40" y="314"/>
                  </a:cubicBezTo>
                  <a:cubicBezTo>
                    <a:pt x="51" y="315"/>
                    <a:pt x="64" y="311"/>
                    <a:pt x="77" y="311"/>
                  </a:cubicBezTo>
                  <a:cubicBezTo>
                    <a:pt x="96" y="311"/>
                    <a:pt x="113" y="311"/>
                    <a:pt x="131" y="317"/>
                  </a:cubicBezTo>
                  <a:cubicBezTo>
                    <a:pt x="138" y="320"/>
                    <a:pt x="145" y="324"/>
                    <a:pt x="150" y="330"/>
                  </a:cubicBezTo>
                  <a:cubicBezTo>
                    <a:pt x="155" y="335"/>
                    <a:pt x="154" y="344"/>
                    <a:pt x="158" y="348"/>
                  </a:cubicBezTo>
                  <a:cubicBezTo>
                    <a:pt x="158" y="349"/>
                    <a:pt x="159" y="351"/>
                    <a:pt x="159" y="352"/>
                  </a:cubicBezTo>
                  <a:cubicBezTo>
                    <a:pt x="172" y="359"/>
                    <a:pt x="184" y="351"/>
                    <a:pt x="198" y="349"/>
                  </a:cubicBezTo>
                  <a:cubicBezTo>
                    <a:pt x="218" y="346"/>
                    <a:pt x="244" y="363"/>
                    <a:pt x="260" y="359"/>
                  </a:cubicBezTo>
                  <a:cubicBezTo>
                    <a:pt x="274" y="354"/>
                    <a:pt x="278" y="328"/>
                    <a:pt x="293" y="328"/>
                  </a:cubicBezTo>
                  <a:cubicBezTo>
                    <a:pt x="298" y="358"/>
                    <a:pt x="287" y="372"/>
                    <a:pt x="315" y="394"/>
                  </a:cubicBezTo>
                  <a:cubicBezTo>
                    <a:pt x="329" y="404"/>
                    <a:pt x="345" y="394"/>
                    <a:pt x="359" y="401"/>
                  </a:cubicBezTo>
                  <a:cubicBezTo>
                    <a:pt x="376" y="410"/>
                    <a:pt x="388" y="400"/>
                    <a:pt x="406" y="400"/>
                  </a:cubicBezTo>
                  <a:cubicBezTo>
                    <a:pt x="406" y="400"/>
                    <a:pt x="406" y="400"/>
                    <a:pt x="406" y="400"/>
                  </a:cubicBezTo>
                  <a:cubicBezTo>
                    <a:pt x="410" y="396"/>
                    <a:pt x="413" y="394"/>
                    <a:pt x="416" y="390"/>
                  </a:cubicBezTo>
                  <a:cubicBezTo>
                    <a:pt x="418" y="387"/>
                    <a:pt x="419" y="385"/>
                    <a:pt x="421" y="384"/>
                  </a:cubicBezTo>
                  <a:cubicBezTo>
                    <a:pt x="441" y="374"/>
                    <a:pt x="441" y="374"/>
                    <a:pt x="441" y="374"/>
                  </a:cubicBezTo>
                  <a:cubicBezTo>
                    <a:pt x="470" y="364"/>
                    <a:pt x="470" y="364"/>
                    <a:pt x="470" y="364"/>
                  </a:cubicBezTo>
                  <a:cubicBezTo>
                    <a:pt x="479" y="362"/>
                    <a:pt x="482" y="357"/>
                    <a:pt x="491" y="353"/>
                  </a:cubicBezTo>
                  <a:cubicBezTo>
                    <a:pt x="512" y="340"/>
                    <a:pt x="512" y="340"/>
                    <a:pt x="512" y="340"/>
                  </a:cubicBezTo>
                  <a:cubicBezTo>
                    <a:pt x="547" y="326"/>
                    <a:pt x="547" y="326"/>
                    <a:pt x="547" y="326"/>
                  </a:cubicBezTo>
                  <a:cubicBezTo>
                    <a:pt x="554" y="328"/>
                    <a:pt x="554" y="328"/>
                    <a:pt x="554" y="32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3849688" y="1123950"/>
              <a:ext cx="1554163" cy="1042988"/>
            </a:xfrm>
            <a:custGeom>
              <a:avLst/>
              <a:gdLst/>
              <a:ahLst/>
              <a:cxnLst>
                <a:cxn ang="0">
                  <a:pos x="274" y="364"/>
                </a:cxn>
                <a:cxn ang="0">
                  <a:pos x="281" y="310"/>
                </a:cxn>
                <a:cxn ang="0">
                  <a:pos x="368" y="256"/>
                </a:cxn>
                <a:cxn ang="0">
                  <a:pos x="394" y="237"/>
                </a:cxn>
                <a:cxn ang="0">
                  <a:pos x="373" y="215"/>
                </a:cxn>
                <a:cxn ang="0">
                  <a:pos x="346" y="185"/>
                </a:cxn>
                <a:cxn ang="0">
                  <a:pos x="333" y="184"/>
                </a:cxn>
                <a:cxn ang="0">
                  <a:pos x="309" y="171"/>
                </a:cxn>
                <a:cxn ang="0">
                  <a:pos x="254" y="164"/>
                </a:cxn>
                <a:cxn ang="0">
                  <a:pos x="210" y="158"/>
                </a:cxn>
                <a:cxn ang="0">
                  <a:pos x="175" y="145"/>
                </a:cxn>
                <a:cxn ang="0">
                  <a:pos x="165" y="143"/>
                </a:cxn>
                <a:cxn ang="0">
                  <a:pos x="136" y="138"/>
                </a:cxn>
                <a:cxn ang="0">
                  <a:pos x="115" y="137"/>
                </a:cxn>
                <a:cxn ang="0">
                  <a:pos x="98" y="139"/>
                </a:cxn>
                <a:cxn ang="0">
                  <a:pos x="87" y="141"/>
                </a:cxn>
                <a:cxn ang="0">
                  <a:pos x="57" y="146"/>
                </a:cxn>
                <a:cxn ang="0">
                  <a:pos x="44" y="146"/>
                </a:cxn>
                <a:cxn ang="0">
                  <a:pos x="20" y="125"/>
                </a:cxn>
                <a:cxn ang="0">
                  <a:pos x="2" y="110"/>
                </a:cxn>
                <a:cxn ang="0">
                  <a:pos x="9" y="62"/>
                </a:cxn>
                <a:cxn ang="0">
                  <a:pos x="12" y="49"/>
                </a:cxn>
                <a:cxn ang="0">
                  <a:pos x="119" y="12"/>
                </a:cxn>
                <a:cxn ang="0">
                  <a:pos x="131" y="0"/>
                </a:cxn>
                <a:cxn ang="0">
                  <a:pos x="350" y="92"/>
                </a:cxn>
                <a:cxn ang="0">
                  <a:pos x="653" y="322"/>
                </a:cxn>
                <a:cxn ang="0">
                  <a:pos x="784" y="344"/>
                </a:cxn>
                <a:cxn ang="0">
                  <a:pos x="775" y="362"/>
                </a:cxn>
                <a:cxn ang="0">
                  <a:pos x="750" y="397"/>
                </a:cxn>
                <a:cxn ang="0">
                  <a:pos x="730" y="434"/>
                </a:cxn>
                <a:cxn ang="0">
                  <a:pos x="689" y="495"/>
                </a:cxn>
                <a:cxn ang="0">
                  <a:pos x="694" y="518"/>
                </a:cxn>
                <a:cxn ang="0">
                  <a:pos x="691" y="523"/>
                </a:cxn>
                <a:cxn ang="0">
                  <a:pos x="684" y="526"/>
                </a:cxn>
                <a:cxn ang="0">
                  <a:pos x="672" y="519"/>
                </a:cxn>
                <a:cxn ang="0">
                  <a:pos x="672" y="515"/>
                </a:cxn>
                <a:cxn ang="0">
                  <a:pos x="656" y="499"/>
                </a:cxn>
                <a:cxn ang="0">
                  <a:pos x="632" y="491"/>
                </a:cxn>
                <a:cxn ang="0">
                  <a:pos x="595" y="465"/>
                </a:cxn>
                <a:cxn ang="0">
                  <a:pos x="569" y="420"/>
                </a:cxn>
                <a:cxn ang="0">
                  <a:pos x="564" y="423"/>
                </a:cxn>
                <a:cxn ang="0">
                  <a:pos x="548" y="432"/>
                </a:cxn>
                <a:cxn ang="0">
                  <a:pos x="525" y="423"/>
                </a:cxn>
                <a:cxn ang="0">
                  <a:pos x="510" y="425"/>
                </a:cxn>
                <a:cxn ang="0">
                  <a:pos x="499" y="401"/>
                </a:cxn>
                <a:cxn ang="0">
                  <a:pos x="485" y="403"/>
                </a:cxn>
                <a:cxn ang="0">
                  <a:pos x="465" y="409"/>
                </a:cxn>
                <a:cxn ang="0">
                  <a:pos x="442" y="385"/>
                </a:cxn>
                <a:cxn ang="0">
                  <a:pos x="389" y="374"/>
                </a:cxn>
                <a:cxn ang="0">
                  <a:pos x="342" y="370"/>
                </a:cxn>
                <a:cxn ang="0">
                  <a:pos x="260" y="377"/>
                </a:cxn>
              </a:cxnLst>
              <a:rect l="0" t="0" r="r" b="b"/>
              <a:pathLst>
                <a:path w="784" h="526">
                  <a:moveTo>
                    <a:pt x="260" y="377"/>
                  </a:moveTo>
                  <a:cubicBezTo>
                    <a:pt x="274" y="364"/>
                    <a:pt x="274" y="364"/>
                    <a:pt x="274" y="364"/>
                  </a:cubicBezTo>
                  <a:cubicBezTo>
                    <a:pt x="278" y="354"/>
                    <a:pt x="278" y="354"/>
                    <a:pt x="278" y="354"/>
                  </a:cubicBezTo>
                  <a:cubicBezTo>
                    <a:pt x="281" y="310"/>
                    <a:pt x="281" y="310"/>
                    <a:pt x="281" y="310"/>
                  </a:cubicBezTo>
                  <a:cubicBezTo>
                    <a:pt x="350" y="266"/>
                    <a:pt x="350" y="266"/>
                    <a:pt x="350" y="266"/>
                  </a:cubicBezTo>
                  <a:cubicBezTo>
                    <a:pt x="368" y="256"/>
                    <a:pt x="368" y="256"/>
                    <a:pt x="368" y="256"/>
                  </a:cubicBezTo>
                  <a:cubicBezTo>
                    <a:pt x="384" y="246"/>
                    <a:pt x="384" y="246"/>
                    <a:pt x="384" y="246"/>
                  </a:cubicBezTo>
                  <a:cubicBezTo>
                    <a:pt x="394" y="237"/>
                    <a:pt x="394" y="237"/>
                    <a:pt x="394" y="237"/>
                  </a:cubicBezTo>
                  <a:cubicBezTo>
                    <a:pt x="394" y="230"/>
                    <a:pt x="394" y="230"/>
                    <a:pt x="394" y="230"/>
                  </a:cubicBezTo>
                  <a:cubicBezTo>
                    <a:pt x="373" y="215"/>
                    <a:pt x="373" y="215"/>
                    <a:pt x="373" y="215"/>
                  </a:cubicBezTo>
                  <a:cubicBezTo>
                    <a:pt x="371" y="209"/>
                    <a:pt x="366" y="207"/>
                    <a:pt x="365" y="202"/>
                  </a:cubicBezTo>
                  <a:cubicBezTo>
                    <a:pt x="362" y="193"/>
                    <a:pt x="356" y="185"/>
                    <a:pt x="346" y="185"/>
                  </a:cubicBezTo>
                  <a:cubicBezTo>
                    <a:pt x="342" y="185"/>
                    <a:pt x="342" y="185"/>
                    <a:pt x="342" y="185"/>
                  </a:cubicBezTo>
                  <a:cubicBezTo>
                    <a:pt x="339" y="185"/>
                    <a:pt x="337" y="183"/>
                    <a:pt x="333" y="184"/>
                  </a:cubicBezTo>
                  <a:cubicBezTo>
                    <a:pt x="328" y="184"/>
                    <a:pt x="325" y="185"/>
                    <a:pt x="321" y="182"/>
                  </a:cubicBezTo>
                  <a:cubicBezTo>
                    <a:pt x="309" y="171"/>
                    <a:pt x="309" y="171"/>
                    <a:pt x="309" y="171"/>
                  </a:cubicBezTo>
                  <a:cubicBezTo>
                    <a:pt x="296" y="162"/>
                    <a:pt x="296" y="162"/>
                    <a:pt x="296" y="162"/>
                  </a:cubicBezTo>
                  <a:cubicBezTo>
                    <a:pt x="254" y="164"/>
                    <a:pt x="254" y="164"/>
                    <a:pt x="254" y="164"/>
                  </a:cubicBezTo>
                  <a:cubicBezTo>
                    <a:pt x="227" y="162"/>
                    <a:pt x="227" y="162"/>
                    <a:pt x="227" y="162"/>
                  </a:cubicBezTo>
                  <a:cubicBezTo>
                    <a:pt x="210" y="158"/>
                    <a:pt x="210" y="158"/>
                    <a:pt x="210" y="158"/>
                  </a:cubicBezTo>
                  <a:cubicBezTo>
                    <a:pt x="199" y="147"/>
                    <a:pt x="199" y="147"/>
                    <a:pt x="199" y="147"/>
                  </a:cubicBezTo>
                  <a:cubicBezTo>
                    <a:pt x="175" y="145"/>
                    <a:pt x="175" y="145"/>
                    <a:pt x="175" y="145"/>
                  </a:cubicBezTo>
                  <a:cubicBezTo>
                    <a:pt x="173" y="145"/>
                    <a:pt x="172" y="145"/>
                    <a:pt x="170" y="144"/>
                  </a:cubicBezTo>
                  <a:cubicBezTo>
                    <a:pt x="168" y="144"/>
                    <a:pt x="167" y="143"/>
                    <a:pt x="165" y="143"/>
                  </a:cubicBezTo>
                  <a:cubicBezTo>
                    <a:pt x="162" y="143"/>
                    <a:pt x="160" y="143"/>
                    <a:pt x="157" y="143"/>
                  </a:cubicBezTo>
                  <a:cubicBezTo>
                    <a:pt x="149" y="143"/>
                    <a:pt x="144" y="139"/>
                    <a:pt x="136" y="138"/>
                  </a:cubicBezTo>
                  <a:cubicBezTo>
                    <a:pt x="133" y="137"/>
                    <a:pt x="131" y="137"/>
                    <a:pt x="129" y="137"/>
                  </a:cubicBezTo>
                  <a:cubicBezTo>
                    <a:pt x="115" y="137"/>
                    <a:pt x="115" y="137"/>
                    <a:pt x="115" y="137"/>
                  </a:cubicBezTo>
                  <a:cubicBezTo>
                    <a:pt x="104" y="139"/>
                    <a:pt x="104" y="139"/>
                    <a:pt x="104" y="139"/>
                  </a:cubicBezTo>
                  <a:cubicBezTo>
                    <a:pt x="98" y="139"/>
                    <a:pt x="98" y="139"/>
                    <a:pt x="98" y="139"/>
                  </a:cubicBezTo>
                  <a:cubicBezTo>
                    <a:pt x="94" y="139"/>
                    <a:pt x="91" y="140"/>
                    <a:pt x="87" y="141"/>
                  </a:cubicBezTo>
                  <a:cubicBezTo>
                    <a:pt x="87" y="141"/>
                    <a:pt x="87" y="141"/>
                    <a:pt x="87" y="141"/>
                  </a:cubicBezTo>
                  <a:cubicBezTo>
                    <a:pt x="84" y="142"/>
                    <a:pt x="82" y="142"/>
                    <a:pt x="80" y="142"/>
                  </a:cubicBezTo>
                  <a:cubicBezTo>
                    <a:pt x="70" y="143"/>
                    <a:pt x="66" y="146"/>
                    <a:pt x="57" y="146"/>
                  </a:cubicBezTo>
                  <a:cubicBezTo>
                    <a:pt x="50" y="146"/>
                    <a:pt x="50" y="146"/>
                    <a:pt x="50" y="146"/>
                  </a:cubicBezTo>
                  <a:cubicBezTo>
                    <a:pt x="48" y="146"/>
                    <a:pt x="46" y="146"/>
                    <a:pt x="44" y="146"/>
                  </a:cubicBezTo>
                  <a:cubicBezTo>
                    <a:pt x="37" y="146"/>
                    <a:pt x="32" y="144"/>
                    <a:pt x="27" y="139"/>
                  </a:cubicBezTo>
                  <a:cubicBezTo>
                    <a:pt x="23" y="135"/>
                    <a:pt x="23" y="130"/>
                    <a:pt x="20" y="125"/>
                  </a:cubicBezTo>
                  <a:cubicBezTo>
                    <a:pt x="18" y="121"/>
                    <a:pt x="15" y="119"/>
                    <a:pt x="12" y="116"/>
                  </a:cubicBezTo>
                  <a:cubicBezTo>
                    <a:pt x="9" y="113"/>
                    <a:pt x="7" y="111"/>
                    <a:pt x="2" y="110"/>
                  </a:cubicBezTo>
                  <a:cubicBezTo>
                    <a:pt x="0" y="86"/>
                    <a:pt x="0" y="86"/>
                    <a:pt x="0" y="86"/>
                  </a:cubicBezTo>
                  <a:cubicBezTo>
                    <a:pt x="9" y="62"/>
                    <a:pt x="9" y="62"/>
                    <a:pt x="9" y="62"/>
                  </a:cubicBezTo>
                  <a:cubicBezTo>
                    <a:pt x="12" y="49"/>
                    <a:pt x="12" y="49"/>
                    <a:pt x="12" y="49"/>
                  </a:cubicBezTo>
                  <a:cubicBezTo>
                    <a:pt x="12" y="49"/>
                    <a:pt x="12" y="49"/>
                    <a:pt x="12" y="49"/>
                  </a:cubicBezTo>
                  <a:cubicBezTo>
                    <a:pt x="107" y="20"/>
                    <a:pt x="107" y="20"/>
                    <a:pt x="107" y="20"/>
                  </a:cubicBezTo>
                  <a:cubicBezTo>
                    <a:pt x="112" y="17"/>
                    <a:pt x="115" y="16"/>
                    <a:pt x="119" y="12"/>
                  </a:cubicBezTo>
                  <a:cubicBezTo>
                    <a:pt x="131" y="0"/>
                    <a:pt x="131" y="0"/>
                    <a:pt x="131" y="0"/>
                  </a:cubicBezTo>
                  <a:cubicBezTo>
                    <a:pt x="131" y="0"/>
                    <a:pt x="131" y="0"/>
                    <a:pt x="131" y="0"/>
                  </a:cubicBezTo>
                  <a:cubicBezTo>
                    <a:pt x="246" y="25"/>
                    <a:pt x="246" y="25"/>
                    <a:pt x="246" y="25"/>
                  </a:cubicBezTo>
                  <a:cubicBezTo>
                    <a:pt x="350" y="92"/>
                    <a:pt x="350" y="92"/>
                    <a:pt x="350" y="92"/>
                  </a:cubicBezTo>
                  <a:cubicBezTo>
                    <a:pt x="410" y="121"/>
                    <a:pt x="410" y="121"/>
                    <a:pt x="410" y="121"/>
                  </a:cubicBezTo>
                  <a:cubicBezTo>
                    <a:pt x="653" y="322"/>
                    <a:pt x="653" y="322"/>
                    <a:pt x="653" y="322"/>
                  </a:cubicBezTo>
                  <a:cubicBezTo>
                    <a:pt x="665" y="334"/>
                    <a:pt x="665" y="334"/>
                    <a:pt x="665" y="334"/>
                  </a:cubicBezTo>
                  <a:cubicBezTo>
                    <a:pt x="784" y="344"/>
                    <a:pt x="784" y="344"/>
                    <a:pt x="784" y="344"/>
                  </a:cubicBezTo>
                  <a:cubicBezTo>
                    <a:pt x="784" y="344"/>
                    <a:pt x="784" y="344"/>
                    <a:pt x="784" y="344"/>
                  </a:cubicBezTo>
                  <a:cubicBezTo>
                    <a:pt x="775" y="362"/>
                    <a:pt x="775" y="362"/>
                    <a:pt x="775" y="362"/>
                  </a:cubicBezTo>
                  <a:cubicBezTo>
                    <a:pt x="765" y="380"/>
                    <a:pt x="765" y="380"/>
                    <a:pt x="765" y="380"/>
                  </a:cubicBezTo>
                  <a:cubicBezTo>
                    <a:pt x="750" y="397"/>
                    <a:pt x="750" y="397"/>
                    <a:pt x="750" y="397"/>
                  </a:cubicBezTo>
                  <a:cubicBezTo>
                    <a:pt x="744" y="413"/>
                    <a:pt x="744" y="413"/>
                    <a:pt x="744" y="413"/>
                  </a:cubicBezTo>
                  <a:cubicBezTo>
                    <a:pt x="730" y="434"/>
                    <a:pt x="730" y="434"/>
                    <a:pt x="730" y="434"/>
                  </a:cubicBezTo>
                  <a:cubicBezTo>
                    <a:pt x="717" y="459"/>
                    <a:pt x="717" y="459"/>
                    <a:pt x="717" y="459"/>
                  </a:cubicBezTo>
                  <a:cubicBezTo>
                    <a:pt x="689" y="495"/>
                    <a:pt x="689" y="495"/>
                    <a:pt x="689" y="495"/>
                  </a:cubicBezTo>
                  <a:cubicBezTo>
                    <a:pt x="686" y="509"/>
                    <a:pt x="686" y="509"/>
                    <a:pt x="686" y="509"/>
                  </a:cubicBezTo>
                  <a:cubicBezTo>
                    <a:pt x="689" y="513"/>
                    <a:pt x="690" y="516"/>
                    <a:pt x="694" y="518"/>
                  </a:cubicBezTo>
                  <a:cubicBezTo>
                    <a:pt x="694" y="518"/>
                    <a:pt x="694" y="518"/>
                    <a:pt x="694" y="518"/>
                  </a:cubicBezTo>
                  <a:cubicBezTo>
                    <a:pt x="693" y="520"/>
                    <a:pt x="692" y="521"/>
                    <a:pt x="691" y="523"/>
                  </a:cubicBezTo>
                  <a:cubicBezTo>
                    <a:pt x="691" y="524"/>
                    <a:pt x="691" y="526"/>
                    <a:pt x="689" y="526"/>
                  </a:cubicBezTo>
                  <a:cubicBezTo>
                    <a:pt x="687" y="526"/>
                    <a:pt x="686" y="526"/>
                    <a:pt x="684" y="526"/>
                  </a:cubicBezTo>
                  <a:cubicBezTo>
                    <a:pt x="681" y="526"/>
                    <a:pt x="680" y="524"/>
                    <a:pt x="678" y="522"/>
                  </a:cubicBezTo>
                  <a:cubicBezTo>
                    <a:pt x="676" y="521"/>
                    <a:pt x="674" y="521"/>
                    <a:pt x="672" y="519"/>
                  </a:cubicBezTo>
                  <a:cubicBezTo>
                    <a:pt x="672" y="519"/>
                    <a:pt x="672" y="519"/>
                    <a:pt x="672" y="519"/>
                  </a:cubicBezTo>
                  <a:cubicBezTo>
                    <a:pt x="672" y="518"/>
                    <a:pt x="672" y="517"/>
                    <a:pt x="672" y="515"/>
                  </a:cubicBezTo>
                  <a:cubicBezTo>
                    <a:pt x="672" y="511"/>
                    <a:pt x="669" y="510"/>
                    <a:pt x="666" y="507"/>
                  </a:cubicBezTo>
                  <a:cubicBezTo>
                    <a:pt x="662" y="504"/>
                    <a:pt x="660" y="502"/>
                    <a:pt x="656" y="499"/>
                  </a:cubicBezTo>
                  <a:cubicBezTo>
                    <a:pt x="649" y="494"/>
                    <a:pt x="644" y="491"/>
                    <a:pt x="635" y="491"/>
                  </a:cubicBezTo>
                  <a:cubicBezTo>
                    <a:pt x="632" y="491"/>
                    <a:pt x="632" y="491"/>
                    <a:pt x="632" y="491"/>
                  </a:cubicBezTo>
                  <a:cubicBezTo>
                    <a:pt x="622" y="491"/>
                    <a:pt x="615" y="491"/>
                    <a:pt x="607" y="486"/>
                  </a:cubicBezTo>
                  <a:cubicBezTo>
                    <a:pt x="599" y="481"/>
                    <a:pt x="598" y="474"/>
                    <a:pt x="595" y="465"/>
                  </a:cubicBezTo>
                  <a:cubicBezTo>
                    <a:pt x="590" y="453"/>
                    <a:pt x="587" y="447"/>
                    <a:pt x="581" y="436"/>
                  </a:cubicBezTo>
                  <a:cubicBezTo>
                    <a:pt x="578" y="429"/>
                    <a:pt x="576" y="424"/>
                    <a:pt x="569" y="420"/>
                  </a:cubicBezTo>
                  <a:cubicBezTo>
                    <a:pt x="569" y="420"/>
                    <a:pt x="569" y="419"/>
                    <a:pt x="568" y="419"/>
                  </a:cubicBezTo>
                  <a:cubicBezTo>
                    <a:pt x="566" y="419"/>
                    <a:pt x="566" y="422"/>
                    <a:pt x="564" y="423"/>
                  </a:cubicBezTo>
                  <a:cubicBezTo>
                    <a:pt x="561" y="425"/>
                    <a:pt x="559" y="426"/>
                    <a:pt x="556" y="428"/>
                  </a:cubicBezTo>
                  <a:cubicBezTo>
                    <a:pt x="553" y="429"/>
                    <a:pt x="552" y="432"/>
                    <a:pt x="548" y="432"/>
                  </a:cubicBezTo>
                  <a:cubicBezTo>
                    <a:pt x="543" y="432"/>
                    <a:pt x="539" y="431"/>
                    <a:pt x="534" y="428"/>
                  </a:cubicBezTo>
                  <a:cubicBezTo>
                    <a:pt x="531" y="426"/>
                    <a:pt x="529" y="423"/>
                    <a:pt x="525" y="423"/>
                  </a:cubicBezTo>
                  <a:cubicBezTo>
                    <a:pt x="521" y="423"/>
                    <a:pt x="518" y="425"/>
                    <a:pt x="514" y="425"/>
                  </a:cubicBezTo>
                  <a:cubicBezTo>
                    <a:pt x="510" y="425"/>
                    <a:pt x="510" y="425"/>
                    <a:pt x="510" y="425"/>
                  </a:cubicBezTo>
                  <a:cubicBezTo>
                    <a:pt x="504" y="425"/>
                    <a:pt x="502" y="418"/>
                    <a:pt x="502" y="412"/>
                  </a:cubicBezTo>
                  <a:cubicBezTo>
                    <a:pt x="501" y="408"/>
                    <a:pt x="500" y="405"/>
                    <a:pt x="499" y="401"/>
                  </a:cubicBezTo>
                  <a:cubicBezTo>
                    <a:pt x="498" y="399"/>
                    <a:pt x="496" y="401"/>
                    <a:pt x="493" y="401"/>
                  </a:cubicBezTo>
                  <a:cubicBezTo>
                    <a:pt x="490" y="401"/>
                    <a:pt x="488" y="402"/>
                    <a:pt x="485" y="403"/>
                  </a:cubicBezTo>
                  <a:cubicBezTo>
                    <a:pt x="480" y="405"/>
                    <a:pt x="477" y="409"/>
                    <a:pt x="471" y="409"/>
                  </a:cubicBezTo>
                  <a:cubicBezTo>
                    <a:pt x="469" y="409"/>
                    <a:pt x="467" y="409"/>
                    <a:pt x="465" y="409"/>
                  </a:cubicBezTo>
                  <a:cubicBezTo>
                    <a:pt x="464" y="409"/>
                    <a:pt x="464" y="409"/>
                    <a:pt x="463" y="408"/>
                  </a:cubicBezTo>
                  <a:cubicBezTo>
                    <a:pt x="442" y="385"/>
                    <a:pt x="442" y="385"/>
                    <a:pt x="442" y="385"/>
                  </a:cubicBezTo>
                  <a:cubicBezTo>
                    <a:pt x="406" y="376"/>
                    <a:pt x="406" y="376"/>
                    <a:pt x="406" y="376"/>
                  </a:cubicBezTo>
                  <a:cubicBezTo>
                    <a:pt x="389" y="374"/>
                    <a:pt x="389" y="374"/>
                    <a:pt x="389" y="374"/>
                  </a:cubicBezTo>
                  <a:cubicBezTo>
                    <a:pt x="375" y="380"/>
                    <a:pt x="375" y="380"/>
                    <a:pt x="375" y="380"/>
                  </a:cubicBezTo>
                  <a:cubicBezTo>
                    <a:pt x="342" y="370"/>
                    <a:pt x="342" y="370"/>
                    <a:pt x="342" y="370"/>
                  </a:cubicBezTo>
                  <a:cubicBezTo>
                    <a:pt x="278" y="384"/>
                    <a:pt x="278" y="384"/>
                    <a:pt x="278" y="384"/>
                  </a:cubicBezTo>
                  <a:cubicBezTo>
                    <a:pt x="260" y="377"/>
                    <a:pt x="260" y="377"/>
                    <a:pt x="260" y="37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4071938" y="1857375"/>
              <a:ext cx="1109663" cy="769938"/>
            </a:xfrm>
            <a:custGeom>
              <a:avLst/>
              <a:gdLst/>
              <a:ahLst/>
              <a:cxnLst>
                <a:cxn ang="0">
                  <a:pos x="15" y="63"/>
                </a:cxn>
                <a:cxn ang="0">
                  <a:pos x="85" y="32"/>
                </a:cxn>
                <a:cxn ang="0">
                  <a:pos x="148" y="7"/>
                </a:cxn>
                <a:cxn ang="0">
                  <a:pos x="230" y="0"/>
                </a:cxn>
                <a:cxn ang="0">
                  <a:pos x="294" y="6"/>
                </a:cxn>
                <a:cxn ang="0">
                  <a:pos x="353" y="39"/>
                </a:cxn>
                <a:cxn ang="0">
                  <a:pos x="381" y="31"/>
                </a:cxn>
                <a:cxn ang="0">
                  <a:pos x="398" y="55"/>
                </a:cxn>
                <a:cxn ang="0">
                  <a:pos x="422" y="58"/>
                </a:cxn>
                <a:cxn ang="0">
                  <a:pos x="452" y="53"/>
                </a:cxn>
                <a:cxn ang="0">
                  <a:pos x="469" y="66"/>
                </a:cxn>
                <a:cxn ang="0">
                  <a:pos x="520" y="121"/>
                </a:cxn>
                <a:cxn ang="0">
                  <a:pos x="554" y="137"/>
                </a:cxn>
                <a:cxn ang="0">
                  <a:pos x="560" y="149"/>
                </a:cxn>
                <a:cxn ang="0">
                  <a:pos x="544" y="179"/>
                </a:cxn>
                <a:cxn ang="0">
                  <a:pos x="528" y="198"/>
                </a:cxn>
                <a:cxn ang="0">
                  <a:pos x="505" y="194"/>
                </a:cxn>
                <a:cxn ang="0">
                  <a:pos x="473" y="170"/>
                </a:cxn>
                <a:cxn ang="0">
                  <a:pos x="411" y="205"/>
                </a:cxn>
                <a:cxn ang="0">
                  <a:pos x="394" y="224"/>
                </a:cxn>
                <a:cxn ang="0">
                  <a:pos x="374" y="233"/>
                </a:cxn>
                <a:cxn ang="0">
                  <a:pos x="325" y="283"/>
                </a:cxn>
                <a:cxn ang="0">
                  <a:pos x="308" y="289"/>
                </a:cxn>
                <a:cxn ang="0">
                  <a:pos x="303" y="304"/>
                </a:cxn>
                <a:cxn ang="0">
                  <a:pos x="299" y="320"/>
                </a:cxn>
                <a:cxn ang="0">
                  <a:pos x="281" y="321"/>
                </a:cxn>
                <a:cxn ang="0">
                  <a:pos x="279" y="346"/>
                </a:cxn>
                <a:cxn ang="0">
                  <a:pos x="241" y="359"/>
                </a:cxn>
                <a:cxn ang="0">
                  <a:pos x="233" y="364"/>
                </a:cxn>
                <a:cxn ang="0">
                  <a:pos x="185" y="357"/>
                </a:cxn>
                <a:cxn ang="0">
                  <a:pos x="150" y="377"/>
                </a:cxn>
                <a:cxn ang="0">
                  <a:pos x="114" y="384"/>
                </a:cxn>
                <a:cxn ang="0">
                  <a:pos x="90" y="374"/>
                </a:cxn>
                <a:cxn ang="0">
                  <a:pos x="86" y="321"/>
                </a:cxn>
                <a:cxn ang="0">
                  <a:pos x="82" y="278"/>
                </a:cxn>
                <a:cxn ang="0">
                  <a:pos x="79" y="265"/>
                </a:cxn>
                <a:cxn ang="0">
                  <a:pos x="79" y="244"/>
                </a:cxn>
                <a:cxn ang="0">
                  <a:pos x="107" y="198"/>
                </a:cxn>
                <a:cxn ang="0">
                  <a:pos x="106" y="181"/>
                </a:cxn>
                <a:cxn ang="0">
                  <a:pos x="83" y="145"/>
                </a:cxn>
                <a:cxn ang="0">
                  <a:pos x="60" y="108"/>
                </a:cxn>
                <a:cxn ang="0">
                  <a:pos x="41" y="90"/>
                </a:cxn>
                <a:cxn ang="0">
                  <a:pos x="11" y="84"/>
                </a:cxn>
              </a:cxnLst>
              <a:rect l="0" t="0" r="r" b="b"/>
              <a:pathLst>
                <a:path w="560" h="388">
                  <a:moveTo>
                    <a:pt x="0" y="79"/>
                  </a:moveTo>
                  <a:cubicBezTo>
                    <a:pt x="4" y="75"/>
                    <a:pt x="7" y="73"/>
                    <a:pt x="10" y="69"/>
                  </a:cubicBezTo>
                  <a:cubicBezTo>
                    <a:pt x="12" y="66"/>
                    <a:pt x="13" y="64"/>
                    <a:pt x="15" y="63"/>
                  </a:cubicBezTo>
                  <a:cubicBezTo>
                    <a:pt x="35" y="53"/>
                    <a:pt x="35" y="53"/>
                    <a:pt x="35" y="53"/>
                  </a:cubicBezTo>
                  <a:cubicBezTo>
                    <a:pt x="64" y="43"/>
                    <a:pt x="64" y="43"/>
                    <a:pt x="64" y="43"/>
                  </a:cubicBezTo>
                  <a:cubicBezTo>
                    <a:pt x="73" y="41"/>
                    <a:pt x="76" y="36"/>
                    <a:pt x="85" y="32"/>
                  </a:cubicBezTo>
                  <a:cubicBezTo>
                    <a:pt x="106" y="19"/>
                    <a:pt x="106" y="19"/>
                    <a:pt x="106" y="19"/>
                  </a:cubicBezTo>
                  <a:cubicBezTo>
                    <a:pt x="141" y="5"/>
                    <a:pt x="141" y="5"/>
                    <a:pt x="141" y="5"/>
                  </a:cubicBezTo>
                  <a:cubicBezTo>
                    <a:pt x="148" y="7"/>
                    <a:pt x="148" y="7"/>
                    <a:pt x="148" y="7"/>
                  </a:cubicBezTo>
                  <a:cubicBezTo>
                    <a:pt x="148" y="7"/>
                    <a:pt x="148" y="7"/>
                    <a:pt x="148" y="7"/>
                  </a:cubicBezTo>
                  <a:cubicBezTo>
                    <a:pt x="166" y="14"/>
                    <a:pt x="166" y="14"/>
                    <a:pt x="166" y="14"/>
                  </a:cubicBezTo>
                  <a:cubicBezTo>
                    <a:pt x="230" y="0"/>
                    <a:pt x="230" y="0"/>
                    <a:pt x="230" y="0"/>
                  </a:cubicBezTo>
                  <a:cubicBezTo>
                    <a:pt x="263" y="10"/>
                    <a:pt x="263" y="10"/>
                    <a:pt x="263" y="10"/>
                  </a:cubicBezTo>
                  <a:cubicBezTo>
                    <a:pt x="277" y="4"/>
                    <a:pt x="277" y="4"/>
                    <a:pt x="277" y="4"/>
                  </a:cubicBezTo>
                  <a:cubicBezTo>
                    <a:pt x="294" y="6"/>
                    <a:pt x="294" y="6"/>
                    <a:pt x="294" y="6"/>
                  </a:cubicBezTo>
                  <a:cubicBezTo>
                    <a:pt x="330" y="15"/>
                    <a:pt x="330" y="15"/>
                    <a:pt x="330" y="15"/>
                  </a:cubicBezTo>
                  <a:cubicBezTo>
                    <a:pt x="351" y="38"/>
                    <a:pt x="351" y="38"/>
                    <a:pt x="351" y="38"/>
                  </a:cubicBezTo>
                  <a:cubicBezTo>
                    <a:pt x="352" y="39"/>
                    <a:pt x="352" y="39"/>
                    <a:pt x="353" y="39"/>
                  </a:cubicBezTo>
                  <a:cubicBezTo>
                    <a:pt x="355" y="39"/>
                    <a:pt x="357" y="39"/>
                    <a:pt x="359" y="39"/>
                  </a:cubicBezTo>
                  <a:cubicBezTo>
                    <a:pt x="365" y="39"/>
                    <a:pt x="368" y="35"/>
                    <a:pt x="373" y="33"/>
                  </a:cubicBezTo>
                  <a:cubicBezTo>
                    <a:pt x="376" y="32"/>
                    <a:pt x="378" y="31"/>
                    <a:pt x="381" y="31"/>
                  </a:cubicBezTo>
                  <a:cubicBezTo>
                    <a:pt x="384" y="31"/>
                    <a:pt x="386" y="29"/>
                    <a:pt x="387" y="31"/>
                  </a:cubicBezTo>
                  <a:cubicBezTo>
                    <a:pt x="388" y="35"/>
                    <a:pt x="389" y="38"/>
                    <a:pt x="390" y="42"/>
                  </a:cubicBezTo>
                  <a:cubicBezTo>
                    <a:pt x="390" y="48"/>
                    <a:pt x="392" y="55"/>
                    <a:pt x="398" y="55"/>
                  </a:cubicBezTo>
                  <a:cubicBezTo>
                    <a:pt x="402" y="55"/>
                    <a:pt x="402" y="55"/>
                    <a:pt x="402" y="55"/>
                  </a:cubicBezTo>
                  <a:cubicBezTo>
                    <a:pt x="406" y="55"/>
                    <a:pt x="409" y="53"/>
                    <a:pt x="413" y="53"/>
                  </a:cubicBezTo>
                  <a:cubicBezTo>
                    <a:pt x="417" y="53"/>
                    <a:pt x="419" y="56"/>
                    <a:pt x="422" y="58"/>
                  </a:cubicBezTo>
                  <a:cubicBezTo>
                    <a:pt x="427" y="61"/>
                    <a:pt x="431" y="62"/>
                    <a:pt x="436" y="62"/>
                  </a:cubicBezTo>
                  <a:cubicBezTo>
                    <a:pt x="440" y="62"/>
                    <a:pt x="441" y="59"/>
                    <a:pt x="444" y="58"/>
                  </a:cubicBezTo>
                  <a:cubicBezTo>
                    <a:pt x="447" y="56"/>
                    <a:pt x="449" y="55"/>
                    <a:pt x="452" y="53"/>
                  </a:cubicBezTo>
                  <a:cubicBezTo>
                    <a:pt x="454" y="52"/>
                    <a:pt x="454" y="49"/>
                    <a:pt x="456" y="49"/>
                  </a:cubicBezTo>
                  <a:cubicBezTo>
                    <a:pt x="457" y="49"/>
                    <a:pt x="457" y="50"/>
                    <a:pt x="457" y="50"/>
                  </a:cubicBezTo>
                  <a:cubicBezTo>
                    <a:pt x="464" y="54"/>
                    <a:pt x="466" y="59"/>
                    <a:pt x="469" y="66"/>
                  </a:cubicBezTo>
                  <a:cubicBezTo>
                    <a:pt x="475" y="77"/>
                    <a:pt x="478" y="83"/>
                    <a:pt x="483" y="95"/>
                  </a:cubicBezTo>
                  <a:cubicBezTo>
                    <a:pt x="486" y="104"/>
                    <a:pt x="487" y="111"/>
                    <a:pt x="495" y="116"/>
                  </a:cubicBezTo>
                  <a:cubicBezTo>
                    <a:pt x="503" y="121"/>
                    <a:pt x="510" y="121"/>
                    <a:pt x="520" y="121"/>
                  </a:cubicBezTo>
                  <a:cubicBezTo>
                    <a:pt x="523" y="121"/>
                    <a:pt x="523" y="121"/>
                    <a:pt x="523" y="121"/>
                  </a:cubicBezTo>
                  <a:cubicBezTo>
                    <a:pt x="532" y="121"/>
                    <a:pt x="537" y="124"/>
                    <a:pt x="544" y="129"/>
                  </a:cubicBezTo>
                  <a:cubicBezTo>
                    <a:pt x="548" y="132"/>
                    <a:pt x="550" y="134"/>
                    <a:pt x="554" y="137"/>
                  </a:cubicBezTo>
                  <a:cubicBezTo>
                    <a:pt x="557" y="140"/>
                    <a:pt x="560" y="141"/>
                    <a:pt x="560" y="145"/>
                  </a:cubicBezTo>
                  <a:cubicBezTo>
                    <a:pt x="560" y="147"/>
                    <a:pt x="560" y="148"/>
                    <a:pt x="560" y="149"/>
                  </a:cubicBezTo>
                  <a:cubicBezTo>
                    <a:pt x="560" y="149"/>
                    <a:pt x="560" y="149"/>
                    <a:pt x="560" y="149"/>
                  </a:cubicBezTo>
                  <a:cubicBezTo>
                    <a:pt x="557" y="151"/>
                    <a:pt x="554" y="152"/>
                    <a:pt x="551" y="155"/>
                  </a:cubicBezTo>
                  <a:cubicBezTo>
                    <a:pt x="546" y="163"/>
                    <a:pt x="547" y="170"/>
                    <a:pt x="544" y="179"/>
                  </a:cubicBezTo>
                  <a:cubicBezTo>
                    <a:pt x="544" y="179"/>
                    <a:pt x="544" y="179"/>
                    <a:pt x="544" y="179"/>
                  </a:cubicBezTo>
                  <a:cubicBezTo>
                    <a:pt x="542" y="185"/>
                    <a:pt x="541" y="188"/>
                    <a:pt x="536" y="193"/>
                  </a:cubicBezTo>
                  <a:cubicBezTo>
                    <a:pt x="535" y="195"/>
                    <a:pt x="534" y="198"/>
                    <a:pt x="532" y="198"/>
                  </a:cubicBezTo>
                  <a:cubicBezTo>
                    <a:pt x="528" y="198"/>
                    <a:pt x="528" y="198"/>
                    <a:pt x="528" y="198"/>
                  </a:cubicBezTo>
                  <a:cubicBezTo>
                    <a:pt x="524" y="198"/>
                    <a:pt x="522" y="196"/>
                    <a:pt x="517" y="196"/>
                  </a:cubicBezTo>
                  <a:cubicBezTo>
                    <a:pt x="515" y="196"/>
                    <a:pt x="513" y="197"/>
                    <a:pt x="511" y="197"/>
                  </a:cubicBezTo>
                  <a:cubicBezTo>
                    <a:pt x="509" y="197"/>
                    <a:pt x="508" y="195"/>
                    <a:pt x="505" y="194"/>
                  </a:cubicBezTo>
                  <a:cubicBezTo>
                    <a:pt x="483" y="175"/>
                    <a:pt x="483" y="175"/>
                    <a:pt x="483" y="175"/>
                  </a:cubicBezTo>
                  <a:cubicBezTo>
                    <a:pt x="482" y="172"/>
                    <a:pt x="480" y="170"/>
                    <a:pt x="476" y="170"/>
                  </a:cubicBezTo>
                  <a:cubicBezTo>
                    <a:pt x="473" y="170"/>
                    <a:pt x="473" y="170"/>
                    <a:pt x="473" y="170"/>
                  </a:cubicBezTo>
                  <a:cubicBezTo>
                    <a:pt x="471" y="170"/>
                    <a:pt x="470" y="170"/>
                    <a:pt x="469" y="170"/>
                  </a:cubicBezTo>
                  <a:cubicBezTo>
                    <a:pt x="418" y="197"/>
                    <a:pt x="418" y="197"/>
                    <a:pt x="418" y="197"/>
                  </a:cubicBezTo>
                  <a:cubicBezTo>
                    <a:pt x="416" y="200"/>
                    <a:pt x="414" y="201"/>
                    <a:pt x="411" y="205"/>
                  </a:cubicBezTo>
                  <a:cubicBezTo>
                    <a:pt x="408" y="216"/>
                    <a:pt x="408" y="216"/>
                    <a:pt x="408" y="216"/>
                  </a:cubicBezTo>
                  <a:cubicBezTo>
                    <a:pt x="406" y="219"/>
                    <a:pt x="404" y="220"/>
                    <a:pt x="401" y="222"/>
                  </a:cubicBezTo>
                  <a:cubicBezTo>
                    <a:pt x="398" y="223"/>
                    <a:pt x="397" y="224"/>
                    <a:pt x="394" y="224"/>
                  </a:cubicBezTo>
                  <a:cubicBezTo>
                    <a:pt x="393" y="225"/>
                    <a:pt x="392" y="224"/>
                    <a:pt x="391" y="224"/>
                  </a:cubicBezTo>
                  <a:cubicBezTo>
                    <a:pt x="388" y="225"/>
                    <a:pt x="388" y="228"/>
                    <a:pt x="385" y="229"/>
                  </a:cubicBezTo>
                  <a:cubicBezTo>
                    <a:pt x="381" y="232"/>
                    <a:pt x="378" y="231"/>
                    <a:pt x="374" y="233"/>
                  </a:cubicBezTo>
                  <a:cubicBezTo>
                    <a:pt x="341" y="259"/>
                    <a:pt x="341" y="259"/>
                    <a:pt x="341" y="259"/>
                  </a:cubicBezTo>
                  <a:cubicBezTo>
                    <a:pt x="328" y="272"/>
                    <a:pt x="328" y="272"/>
                    <a:pt x="328" y="272"/>
                  </a:cubicBezTo>
                  <a:cubicBezTo>
                    <a:pt x="325" y="276"/>
                    <a:pt x="326" y="279"/>
                    <a:pt x="325" y="283"/>
                  </a:cubicBezTo>
                  <a:cubicBezTo>
                    <a:pt x="323" y="287"/>
                    <a:pt x="318" y="286"/>
                    <a:pt x="314" y="286"/>
                  </a:cubicBezTo>
                  <a:cubicBezTo>
                    <a:pt x="309" y="286"/>
                    <a:pt x="309" y="286"/>
                    <a:pt x="309" y="286"/>
                  </a:cubicBezTo>
                  <a:cubicBezTo>
                    <a:pt x="308" y="286"/>
                    <a:pt x="308" y="288"/>
                    <a:pt x="308" y="289"/>
                  </a:cubicBezTo>
                  <a:cubicBezTo>
                    <a:pt x="307" y="291"/>
                    <a:pt x="306" y="292"/>
                    <a:pt x="306" y="294"/>
                  </a:cubicBezTo>
                  <a:cubicBezTo>
                    <a:pt x="305" y="296"/>
                    <a:pt x="303" y="298"/>
                    <a:pt x="303" y="300"/>
                  </a:cubicBezTo>
                  <a:cubicBezTo>
                    <a:pt x="303" y="304"/>
                    <a:pt x="303" y="304"/>
                    <a:pt x="303" y="304"/>
                  </a:cubicBezTo>
                  <a:cubicBezTo>
                    <a:pt x="303" y="310"/>
                    <a:pt x="304" y="313"/>
                    <a:pt x="306" y="318"/>
                  </a:cubicBezTo>
                  <a:cubicBezTo>
                    <a:pt x="305" y="320"/>
                    <a:pt x="304" y="320"/>
                    <a:pt x="302" y="320"/>
                  </a:cubicBezTo>
                  <a:cubicBezTo>
                    <a:pt x="299" y="320"/>
                    <a:pt x="299" y="320"/>
                    <a:pt x="299" y="320"/>
                  </a:cubicBezTo>
                  <a:cubicBezTo>
                    <a:pt x="294" y="320"/>
                    <a:pt x="293" y="316"/>
                    <a:pt x="289" y="316"/>
                  </a:cubicBezTo>
                  <a:cubicBezTo>
                    <a:pt x="287" y="316"/>
                    <a:pt x="286" y="316"/>
                    <a:pt x="284" y="316"/>
                  </a:cubicBezTo>
                  <a:cubicBezTo>
                    <a:pt x="282" y="316"/>
                    <a:pt x="282" y="319"/>
                    <a:pt x="281" y="321"/>
                  </a:cubicBezTo>
                  <a:cubicBezTo>
                    <a:pt x="280" y="323"/>
                    <a:pt x="278" y="324"/>
                    <a:pt x="278" y="326"/>
                  </a:cubicBezTo>
                  <a:cubicBezTo>
                    <a:pt x="278" y="333"/>
                    <a:pt x="285" y="335"/>
                    <a:pt x="285" y="341"/>
                  </a:cubicBezTo>
                  <a:cubicBezTo>
                    <a:pt x="285" y="344"/>
                    <a:pt x="282" y="345"/>
                    <a:pt x="279" y="346"/>
                  </a:cubicBezTo>
                  <a:cubicBezTo>
                    <a:pt x="274" y="346"/>
                    <a:pt x="271" y="346"/>
                    <a:pt x="267" y="347"/>
                  </a:cubicBezTo>
                  <a:cubicBezTo>
                    <a:pt x="258" y="351"/>
                    <a:pt x="254" y="359"/>
                    <a:pt x="245" y="359"/>
                  </a:cubicBezTo>
                  <a:cubicBezTo>
                    <a:pt x="241" y="359"/>
                    <a:pt x="241" y="359"/>
                    <a:pt x="241" y="359"/>
                  </a:cubicBezTo>
                  <a:cubicBezTo>
                    <a:pt x="239" y="359"/>
                    <a:pt x="238" y="358"/>
                    <a:pt x="236" y="359"/>
                  </a:cubicBezTo>
                  <a:cubicBezTo>
                    <a:pt x="234" y="360"/>
                    <a:pt x="234" y="362"/>
                    <a:pt x="233" y="364"/>
                  </a:cubicBezTo>
                  <a:cubicBezTo>
                    <a:pt x="233" y="364"/>
                    <a:pt x="233" y="364"/>
                    <a:pt x="233" y="364"/>
                  </a:cubicBezTo>
                  <a:cubicBezTo>
                    <a:pt x="230" y="363"/>
                    <a:pt x="228" y="362"/>
                    <a:pt x="226" y="361"/>
                  </a:cubicBezTo>
                  <a:cubicBezTo>
                    <a:pt x="215" y="358"/>
                    <a:pt x="209" y="357"/>
                    <a:pt x="197" y="357"/>
                  </a:cubicBezTo>
                  <a:cubicBezTo>
                    <a:pt x="192" y="357"/>
                    <a:pt x="190" y="357"/>
                    <a:pt x="185" y="357"/>
                  </a:cubicBezTo>
                  <a:cubicBezTo>
                    <a:pt x="177" y="357"/>
                    <a:pt x="173" y="360"/>
                    <a:pt x="167" y="365"/>
                  </a:cubicBezTo>
                  <a:cubicBezTo>
                    <a:pt x="164" y="368"/>
                    <a:pt x="164" y="371"/>
                    <a:pt x="161" y="374"/>
                  </a:cubicBezTo>
                  <a:cubicBezTo>
                    <a:pt x="158" y="377"/>
                    <a:pt x="154" y="377"/>
                    <a:pt x="150" y="377"/>
                  </a:cubicBezTo>
                  <a:cubicBezTo>
                    <a:pt x="145" y="377"/>
                    <a:pt x="142" y="377"/>
                    <a:pt x="138" y="377"/>
                  </a:cubicBezTo>
                  <a:cubicBezTo>
                    <a:pt x="132" y="377"/>
                    <a:pt x="129" y="379"/>
                    <a:pt x="124" y="381"/>
                  </a:cubicBezTo>
                  <a:cubicBezTo>
                    <a:pt x="120" y="382"/>
                    <a:pt x="117" y="382"/>
                    <a:pt x="114" y="384"/>
                  </a:cubicBezTo>
                  <a:cubicBezTo>
                    <a:pt x="109" y="386"/>
                    <a:pt x="107" y="388"/>
                    <a:pt x="102" y="388"/>
                  </a:cubicBezTo>
                  <a:cubicBezTo>
                    <a:pt x="99" y="388"/>
                    <a:pt x="99" y="385"/>
                    <a:pt x="96" y="383"/>
                  </a:cubicBezTo>
                  <a:cubicBezTo>
                    <a:pt x="93" y="381"/>
                    <a:pt x="90" y="378"/>
                    <a:pt x="90" y="374"/>
                  </a:cubicBezTo>
                  <a:cubicBezTo>
                    <a:pt x="90" y="368"/>
                    <a:pt x="92" y="364"/>
                    <a:pt x="92" y="358"/>
                  </a:cubicBezTo>
                  <a:cubicBezTo>
                    <a:pt x="91" y="337"/>
                    <a:pt x="91" y="337"/>
                    <a:pt x="91" y="337"/>
                  </a:cubicBezTo>
                  <a:cubicBezTo>
                    <a:pt x="88" y="331"/>
                    <a:pt x="89" y="327"/>
                    <a:pt x="86" y="321"/>
                  </a:cubicBezTo>
                  <a:cubicBezTo>
                    <a:pt x="93" y="284"/>
                    <a:pt x="93" y="284"/>
                    <a:pt x="93" y="284"/>
                  </a:cubicBezTo>
                  <a:cubicBezTo>
                    <a:pt x="91" y="276"/>
                    <a:pt x="91" y="276"/>
                    <a:pt x="91" y="276"/>
                  </a:cubicBezTo>
                  <a:cubicBezTo>
                    <a:pt x="87" y="277"/>
                    <a:pt x="85" y="278"/>
                    <a:pt x="82" y="278"/>
                  </a:cubicBezTo>
                  <a:cubicBezTo>
                    <a:pt x="79" y="278"/>
                    <a:pt x="77" y="276"/>
                    <a:pt x="75" y="274"/>
                  </a:cubicBezTo>
                  <a:cubicBezTo>
                    <a:pt x="75" y="273"/>
                    <a:pt x="74" y="273"/>
                    <a:pt x="74" y="272"/>
                  </a:cubicBezTo>
                  <a:cubicBezTo>
                    <a:pt x="74" y="268"/>
                    <a:pt x="77" y="268"/>
                    <a:pt x="79" y="265"/>
                  </a:cubicBezTo>
                  <a:cubicBezTo>
                    <a:pt x="81" y="261"/>
                    <a:pt x="81" y="258"/>
                    <a:pt x="81" y="253"/>
                  </a:cubicBezTo>
                  <a:cubicBezTo>
                    <a:pt x="81" y="249"/>
                    <a:pt x="80" y="247"/>
                    <a:pt x="79" y="244"/>
                  </a:cubicBezTo>
                  <a:cubicBezTo>
                    <a:pt x="79" y="244"/>
                    <a:pt x="79" y="244"/>
                    <a:pt x="79" y="244"/>
                  </a:cubicBezTo>
                  <a:cubicBezTo>
                    <a:pt x="81" y="241"/>
                    <a:pt x="83" y="240"/>
                    <a:pt x="85" y="237"/>
                  </a:cubicBezTo>
                  <a:cubicBezTo>
                    <a:pt x="87" y="230"/>
                    <a:pt x="87" y="227"/>
                    <a:pt x="89" y="220"/>
                  </a:cubicBezTo>
                  <a:cubicBezTo>
                    <a:pt x="92" y="210"/>
                    <a:pt x="99" y="206"/>
                    <a:pt x="107" y="198"/>
                  </a:cubicBezTo>
                  <a:cubicBezTo>
                    <a:pt x="109" y="196"/>
                    <a:pt x="109" y="194"/>
                    <a:pt x="110" y="192"/>
                  </a:cubicBezTo>
                  <a:cubicBezTo>
                    <a:pt x="111" y="190"/>
                    <a:pt x="112" y="189"/>
                    <a:pt x="112" y="187"/>
                  </a:cubicBezTo>
                  <a:cubicBezTo>
                    <a:pt x="112" y="183"/>
                    <a:pt x="109" y="182"/>
                    <a:pt x="106" y="181"/>
                  </a:cubicBezTo>
                  <a:cubicBezTo>
                    <a:pt x="102" y="179"/>
                    <a:pt x="101" y="177"/>
                    <a:pt x="97" y="176"/>
                  </a:cubicBezTo>
                  <a:cubicBezTo>
                    <a:pt x="90" y="174"/>
                    <a:pt x="89" y="168"/>
                    <a:pt x="86" y="161"/>
                  </a:cubicBezTo>
                  <a:cubicBezTo>
                    <a:pt x="83" y="155"/>
                    <a:pt x="84" y="151"/>
                    <a:pt x="83" y="145"/>
                  </a:cubicBezTo>
                  <a:cubicBezTo>
                    <a:pt x="82" y="137"/>
                    <a:pt x="80" y="133"/>
                    <a:pt x="78" y="125"/>
                  </a:cubicBezTo>
                  <a:cubicBezTo>
                    <a:pt x="76" y="119"/>
                    <a:pt x="74" y="115"/>
                    <a:pt x="68" y="112"/>
                  </a:cubicBezTo>
                  <a:cubicBezTo>
                    <a:pt x="65" y="111"/>
                    <a:pt x="62" y="111"/>
                    <a:pt x="60" y="108"/>
                  </a:cubicBezTo>
                  <a:cubicBezTo>
                    <a:pt x="59" y="106"/>
                    <a:pt x="59" y="104"/>
                    <a:pt x="57" y="102"/>
                  </a:cubicBezTo>
                  <a:cubicBezTo>
                    <a:pt x="55" y="100"/>
                    <a:pt x="52" y="101"/>
                    <a:pt x="50" y="99"/>
                  </a:cubicBezTo>
                  <a:cubicBezTo>
                    <a:pt x="46" y="96"/>
                    <a:pt x="45" y="92"/>
                    <a:pt x="41" y="90"/>
                  </a:cubicBezTo>
                  <a:cubicBezTo>
                    <a:pt x="35" y="88"/>
                    <a:pt x="32" y="87"/>
                    <a:pt x="26" y="86"/>
                  </a:cubicBezTo>
                  <a:cubicBezTo>
                    <a:pt x="22" y="86"/>
                    <a:pt x="19" y="84"/>
                    <a:pt x="15" y="84"/>
                  </a:cubicBezTo>
                  <a:cubicBezTo>
                    <a:pt x="11" y="84"/>
                    <a:pt x="11" y="84"/>
                    <a:pt x="11" y="84"/>
                  </a:cubicBezTo>
                  <a:cubicBezTo>
                    <a:pt x="6" y="84"/>
                    <a:pt x="1" y="84"/>
                    <a:pt x="0" y="79"/>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4533900" y="2193925"/>
              <a:ext cx="657225" cy="573088"/>
            </a:xfrm>
            <a:custGeom>
              <a:avLst/>
              <a:gdLst/>
              <a:ahLst/>
              <a:cxnLst>
                <a:cxn ang="0">
                  <a:pos x="3" y="189"/>
                </a:cxn>
                <a:cxn ang="0">
                  <a:pos x="12" y="189"/>
                </a:cxn>
                <a:cxn ang="0">
                  <a:pos x="46" y="176"/>
                </a:cxn>
                <a:cxn ang="0">
                  <a:pos x="45" y="156"/>
                </a:cxn>
                <a:cxn ang="0">
                  <a:pos x="51" y="146"/>
                </a:cxn>
                <a:cxn ang="0">
                  <a:pos x="66" y="150"/>
                </a:cxn>
                <a:cxn ang="0">
                  <a:pos x="73" y="148"/>
                </a:cxn>
                <a:cxn ang="0">
                  <a:pos x="70" y="130"/>
                </a:cxn>
                <a:cxn ang="0">
                  <a:pos x="75" y="119"/>
                </a:cxn>
                <a:cxn ang="0">
                  <a:pos x="81" y="116"/>
                </a:cxn>
                <a:cxn ang="0">
                  <a:pos x="95" y="102"/>
                </a:cxn>
                <a:cxn ang="0">
                  <a:pos x="141" y="63"/>
                </a:cxn>
                <a:cxn ang="0">
                  <a:pos x="158" y="54"/>
                </a:cxn>
                <a:cxn ang="0">
                  <a:pos x="168" y="52"/>
                </a:cxn>
                <a:cxn ang="0">
                  <a:pos x="178" y="35"/>
                </a:cxn>
                <a:cxn ang="0">
                  <a:pos x="236" y="0"/>
                </a:cxn>
                <a:cxn ang="0">
                  <a:pos x="243" y="0"/>
                </a:cxn>
                <a:cxn ang="0">
                  <a:pos x="272" y="24"/>
                </a:cxn>
                <a:cxn ang="0">
                  <a:pos x="284" y="26"/>
                </a:cxn>
                <a:cxn ang="0">
                  <a:pos x="299" y="28"/>
                </a:cxn>
                <a:cxn ang="0">
                  <a:pos x="311" y="9"/>
                </a:cxn>
                <a:cxn ang="0">
                  <a:pos x="326" y="17"/>
                </a:cxn>
                <a:cxn ang="0">
                  <a:pos x="332" y="34"/>
                </a:cxn>
                <a:cxn ang="0">
                  <a:pos x="319" y="45"/>
                </a:cxn>
                <a:cxn ang="0">
                  <a:pos x="302" y="66"/>
                </a:cxn>
                <a:cxn ang="0">
                  <a:pos x="289" y="73"/>
                </a:cxn>
                <a:cxn ang="0">
                  <a:pos x="288" y="99"/>
                </a:cxn>
                <a:cxn ang="0">
                  <a:pos x="298" y="118"/>
                </a:cxn>
                <a:cxn ang="0">
                  <a:pos x="315" y="141"/>
                </a:cxn>
                <a:cxn ang="0">
                  <a:pos x="317" y="154"/>
                </a:cxn>
                <a:cxn ang="0">
                  <a:pos x="324" y="174"/>
                </a:cxn>
                <a:cxn ang="0">
                  <a:pos x="322" y="189"/>
                </a:cxn>
                <a:cxn ang="0">
                  <a:pos x="307" y="189"/>
                </a:cxn>
                <a:cxn ang="0">
                  <a:pos x="291" y="191"/>
                </a:cxn>
                <a:cxn ang="0">
                  <a:pos x="274" y="189"/>
                </a:cxn>
                <a:cxn ang="0">
                  <a:pos x="250" y="195"/>
                </a:cxn>
                <a:cxn ang="0">
                  <a:pos x="231" y="217"/>
                </a:cxn>
                <a:cxn ang="0">
                  <a:pos x="184" y="233"/>
                </a:cxn>
                <a:cxn ang="0">
                  <a:pos x="169" y="248"/>
                </a:cxn>
                <a:cxn ang="0">
                  <a:pos x="164" y="265"/>
                </a:cxn>
                <a:cxn ang="0">
                  <a:pos x="169" y="282"/>
                </a:cxn>
                <a:cxn ang="0">
                  <a:pos x="152" y="278"/>
                </a:cxn>
                <a:cxn ang="0">
                  <a:pos x="119" y="281"/>
                </a:cxn>
                <a:cxn ang="0">
                  <a:pos x="104" y="276"/>
                </a:cxn>
                <a:cxn ang="0">
                  <a:pos x="89" y="270"/>
                </a:cxn>
                <a:cxn ang="0">
                  <a:pos x="81" y="277"/>
                </a:cxn>
                <a:cxn ang="0">
                  <a:pos x="73" y="289"/>
                </a:cxn>
                <a:cxn ang="0">
                  <a:pos x="51" y="264"/>
                </a:cxn>
                <a:cxn ang="0">
                  <a:pos x="26" y="244"/>
                </a:cxn>
                <a:cxn ang="0">
                  <a:pos x="24" y="211"/>
                </a:cxn>
                <a:cxn ang="0">
                  <a:pos x="20" y="199"/>
                </a:cxn>
              </a:cxnLst>
              <a:rect l="0" t="0" r="r" b="b"/>
              <a:pathLst>
                <a:path w="332" h="289">
                  <a:moveTo>
                    <a:pt x="0" y="194"/>
                  </a:moveTo>
                  <a:cubicBezTo>
                    <a:pt x="1" y="192"/>
                    <a:pt x="1" y="190"/>
                    <a:pt x="3" y="189"/>
                  </a:cubicBezTo>
                  <a:cubicBezTo>
                    <a:pt x="5" y="188"/>
                    <a:pt x="6" y="189"/>
                    <a:pt x="8" y="189"/>
                  </a:cubicBezTo>
                  <a:cubicBezTo>
                    <a:pt x="12" y="189"/>
                    <a:pt x="12" y="189"/>
                    <a:pt x="12" y="189"/>
                  </a:cubicBezTo>
                  <a:cubicBezTo>
                    <a:pt x="21" y="189"/>
                    <a:pt x="25" y="181"/>
                    <a:pt x="34" y="177"/>
                  </a:cubicBezTo>
                  <a:cubicBezTo>
                    <a:pt x="38" y="176"/>
                    <a:pt x="41" y="176"/>
                    <a:pt x="46" y="176"/>
                  </a:cubicBezTo>
                  <a:cubicBezTo>
                    <a:pt x="49" y="175"/>
                    <a:pt x="52" y="174"/>
                    <a:pt x="52" y="171"/>
                  </a:cubicBezTo>
                  <a:cubicBezTo>
                    <a:pt x="52" y="165"/>
                    <a:pt x="45" y="163"/>
                    <a:pt x="45" y="156"/>
                  </a:cubicBezTo>
                  <a:cubicBezTo>
                    <a:pt x="45" y="154"/>
                    <a:pt x="47" y="153"/>
                    <a:pt x="48" y="151"/>
                  </a:cubicBezTo>
                  <a:cubicBezTo>
                    <a:pt x="49" y="149"/>
                    <a:pt x="49" y="146"/>
                    <a:pt x="51" y="146"/>
                  </a:cubicBezTo>
                  <a:cubicBezTo>
                    <a:pt x="53" y="146"/>
                    <a:pt x="54" y="146"/>
                    <a:pt x="56" y="146"/>
                  </a:cubicBezTo>
                  <a:cubicBezTo>
                    <a:pt x="60" y="146"/>
                    <a:pt x="61" y="150"/>
                    <a:pt x="66" y="150"/>
                  </a:cubicBezTo>
                  <a:cubicBezTo>
                    <a:pt x="69" y="150"/>
                    <a:pt x="69" y="150"/>
                    <a:pt x="69" y="150"/>
                  </a:cubicBezTo>
                  <a:cubicBezTo>
                    <a:pt x="71" y="150"/>
                    <a:pt x="72" y="150"/>
                    <a:pt x="73" y="148"/>
                  </a:cubicBezTo>
                  <a:cubicBezTo>
                    <a:pt x="71" y="143"/>
                    <a:pt x="70" y="140"/>
                    <a:pt x="70" y="134"/>
                  </a:cubicBezTo>
                  <a:cubicBezTo>
                    <a:pt x="70" y="130"/>
                    <a:pt x="70" y="130"/>
                    <a:pt x="70" y="130"/>
                  </a:cubicBezTo>
                  <a:cubicBezTo>
                    <a:pt x="70" y="128"/>
                    <a:pt x="72" y="126"/>
                    <a:pt x="73" y="124"/>
                  </a:cubicBezTo>
                  <a:cubicBezTo>
                    <a:pt x="73" y="122"/>
                    <a:pt x="74" y="121"/>
                    <a:pt x="75" y="119"/>
                  </a:cubicBezTo>
                  <a:cubicBezTo>
                    <a:pt x="75" y="118"/>
                    <a:pt x="75" y="116"/>
                    <a:pt x="76" y="116"/>
                  </a:cubicBezTo>
                  <a:cubicBezTo>
                    <a:pt x="81" y="116"/>
                    <a:pt x="81" y="116"/>
                    <a:pt x="81" y="116"/>
                  </a:cubicBezTo>
                  <a:cubicBezTo>
                    <a:pt x="85" y="116"/>
                    <a:pt x="90" y="117"/>
                    <a:pt x="92" y="113"/>
                  </a:cubicBezTo>
                  <a:cubicBezTo>
                    <a:pt x="93" y="109"/>
                    <a:pt x="92" y="106"/>
                    <a:pt x="95" y="102"/>
                  </a:cubicBezTo>
                  <a:cubicBezTo>
                    <a:pt x="108" y="89"/>
                    <a:pt x="108" y="89"/>
                    <a:pt x="108" y="89"/>
                  </a:cubicBezTo>
                  <a:cubicBezTo>
                    <a:pt x="141" y="63"/>
                    <a:pt x="141" y="63"/>
                    <a:pt x="141" y="63"/>
                  </a:cubicBezTo>
                  <a:cubicBezTo>
                    <a:pt x="145" y="61"/>
                    <a:pt x="148" y="62"/>
                    <a:pt x="152" y="59"/>
                  </a:cubicBezTo>
                  <a:cubicBezTo>
                    <a:pt x="155" y="58"/>
                    <a:pt x="155" y="55"/>
                    <a:pt x="158" y="54"/>
                  </a:cubicBezTo>
                  <a:cubicBezTo>
                    <a:pt x="159" y="54"/>
                    <a:pt x="160" y="55"/>
                    <a:pt x="161" y="54"/>
                  </a:cubicBezTo>
                  <a:cubicBezTo>
                    <a:pt x="164" y="54"/>
                    <a:pt x="165" y="53"/>
                    <a:pt x="168" y="52"/>
                  </a:cubicBezTo>
                  <a:cubicBezTo>
                    <a:pt x="171" y="50"/>
                    <a:pt x="173" y="49"/>
                    <a:pt x="175" y="46"/>
                  </a:cubicBezTo>
                  <a:cubicBezTo>
                    <a:pt x="178" y="35"/>
                    <a:pt x="178" y="35"/>
                    <a:pt x="178" y="35"/>
                  </a:cubicBezTo>
                  <a:cubicBezTo>
                    <a:pt x="181" y="31"/>
                    <a:pt x="183" y="30"/>
                    <a:pt x="185" y="27"/>
                  </a:cubicBezTo>
                  <a:cubicBezTo>
                    <a:pt x="236" y="0"/>
                    <a:pt x="236" y="0"/>
                    <a:pt x="236" y="0"/>
                  </a:cubicBezTo>
                  <a:cubicBezTo>
                    <a:pt x="237" y="0"/>
                    <a:pt x="238" y="0"/>
                    <a:pt x="240" y="0"/>
                  </a:cubicBezTo>
                  <a:cubicBezTo>
                    <a:pt x="243" y="0"/>
                    <a:pt x="243" y="0"/>
                    <a:pt x="243" y="0"/>
                  </a:cubicBezTo>
                  <a:cubicBezTo>
                    <a:pt x="247" y="0"/>
                    <a:pt x="249" y="2"/>
                    <a:pt x="250" y="5"/>
                  </a:cubicBezTo>
                  <a:cubicBezTo>
                    <a:pt x="272" y="24"/>
                    <a:pt x="272" y="24"/>
                    <a:pt x="272" y="24"/>
                  </a:cubicBezTo>
                  <a:cubicBezTo>
                    <a:pt x="275" y="25"/>
                    <a:pt x="276" y="27"/>
                    <a:pt x="278" y="27"/>
                  </a:cubicBezTo>
                  <a:cubicBezTo>
                    <a:pt x="280" y="27"/>
                    <a:pt x="282" y="26"/>
                    <a:pt x="284" y="26"/>
                  </a:cubicBezTo>
                  <a:cubicBezTo>
                    <a:pt x="289" y="26"/>
                    <a:pt x="291" y="28"/>
                    <a:pt x="295" y="28"/>
                  </a:cubicBezTo>
                  <a:cubicBezTo>
                    <a:pt x="299" y="28"/>
                    <a:pt x="299" y="28"/>
                    <a:pt x="299" y="28"/>
                  </a:cubicBezTo>
                  <a:cubicBezTo>
                    <a:pt x="301" y="28"/>
                    <a:pt x="302" y="25"/>
                    <a:pt x="303" y="23"/>
                  </a:cubicBezTo>
                  <a:cubicBezTo>
                    <a:pt x="308" y="18"/>
                    <a:pt x="309" y="15"/>
                    <a:pt x="311" y="9"/>
                  </a:cubicBezTo>
                  <a:cubicBezTo>
                    <a:pt x="311" y="9"/>
                    <a:pt x="311" y="9"/>
                    <a:pt x="311" y="9"/>
                  </a:cubicBezTo>
                  <a:cubicBezTo>
                    <a:pt x="318" y="11"/>
                    <a:pt x="322" y="12"/>
                    <a:pt x="326" y="17"/>
                  </a:cubicBezTo>
                  <a:cubicBezTo>
                    <a:pt x="328" y="20"/>
                    <a:pt x="332" y="21"/>
                    <a:pt x="332" y="25"/>
                  </a:cubicBezTo>
                  <a:cubicBezTo>
                    <a:pt x="332" y="34"/>
                    <a:pt x="332" y="34"/>
                    <a:pt x="332" y="34"/>
                  </a:cubicBezTo>
                  <a:cubicBezTo>
                    <a:pt x="332" y="38"/>
                    <a:pt x="331" y="41"/>
                    <a:pt x="328" y="43"/>
                  </a:cubicBezTo>
                  <a:cubicBezTo>
                    <a:pt x="325" y="44"/>
                    <a:pt x="322" y="43"/>
                    <a:pt x="319" y="45"/>
                  </a:cubicBezTo>
                  <a:cubicBezTo>
                    <a:pt x="315" y="48"/>
                    <a:pt x="314" y="50"/>
                    <a:pt x="311" y="54"/>
                  </a:cubicBezTo>
                  <a:cubicBezTo>
                    <a:pt x="308" y="59"/>
                    <a:pt x="307" y="64"/>
                    <a:pt x="302" y="66"/>
                  </a:cubicBezTo>
                  <a:cubicBezTo>
                    <a:pt x="299" y="68"/>
                    <a:pt x="298" y="69"/>
                    <a:pt x="295" y="70"/>
                  </a:cubicBezTo>
                  <a:cubicBezTo>
                    <a:pt x="293" y="71"/>
                    <a:pt x="289" y="70"/>
                    <a:pt x="289" y="73"/>
                  </a:cubicBezTo>
                  <a:cubicBezTo>
                    <a:pt x="289" y="76"/>
                    <a:pt x="290" y="77"/>
                    <a:pt x="290" y="80"/>
                  </a:cubicBezTo>
                  <a:cubicBezTo>
                    <a:pt x="290" y="87"/>
                    <a:pt x="288" y="92"/>
                    <a:pt x="288" y="99"/>
                  </a:cubicBezTo>
                  <a:cubicBezTo>
                    <a:pt x="288" y="102"/>
                    <a:pt x="289" y="103"/>
                    <a:pt x="290" y="106"/>
                  </a:cubicBezTo>
                  <a:cubicBezTo>
                    <a:pt x="293" y="111"/>
                    <a:pt x="294" y="114"/>
                    <a:pt x="298" y="118"/>
                  </a:cubicBezTo>
                  <a:cubicBezTo>
                    <a:pt x="310" y="135"/>
                    <a:pt x="310" y="135"/>
                    <a:pt x="310" y="135"/>
                  </a:cubicBezTo>
                  <a:cubicBezTo>
                    <a:pt x="313" y="137"/>
                    <a:pt x="313" y="138"/>
                    <a:pt x="315" y="141"/>
                  </a:cubicBezTo>
                  <a:cubicBezTo>
                    <a:pt x="317" y="143"/>
                    <a:pt x="318" y="145"/>
                    <a:pt x="318" y="148"/>
                  </a:cubicBezTo>
                  <a:cubicBezTo>
                    <a:pt x="318" y="151"/>
                    <a:pt x="317" y="152"/>
                    <a:pt x="317" y="154"/>
                  </a:cubicBezTo>
                  <a:cubicBezTo>
                    <a:pt x="317" y="158"/>
                    <a:pt x="319" y="160"/>
                    <a:pt x="321" y="163"/>
                  </a:cubicBezTo>
                  <a:cubicBezTo>
                    <a:pt x="324" y="167"/>
                    <a:pt x="324" y="170"/>
                    <a:pt x="324" y="174"/>
                  </a:cubicBezTo>
                  <a:cubicBezTo>
                    <a:pt x="324" y="178"/>
                    <a:pt x="323" y="180"/>
                    <a:pt x="323" y="184"/>
                  </a:cubicBezTo>
                  <a:cubicBezTo>
                    <a:pt x="323" y="186"/>
                    <a:pt x="323" y="188"/>
                    <a:pt x="322" y="189"/>
                  </a:cubicBezTo>
                  <a:cubicBezTo>
                    <a:pt x="319" y="191"/>
                    <a:pt x="316" y="190"/>
                    <a:pt x="312" y="190"/>
                  </a:cubicBezTo>
                  <a:cubicBezTo>
                    <a:pt x="310" y="190"/>
                    <a:pt x="309" y="189"/>
                    <a:pt x="307" y="189"/>
                  </a:cubicBezTo>
                  <a:cubicBezTo>
                    <a:pt x="302" y="189"/>
                    <a:pt x="300" y="191"/>
                    <a:pt x="296" y="191"/>
                  </a:cubicBezTo>
                  <a:cubicBezTo>
                    <a:pt x="294" y="191"/>
                    <a:pt x="293" y="191"/>
                    <a:pt x="291" y="191"/>
                  </a:cubicBezTo>
                  <a:cubicBezTo>
                    <a:pt x="284" y="191"/>
                    <a:pt x="284" y="191"/>
                    <a:pt x="284" y="191"/>
                  </a:cubicBezTo>
                  <a:cubicBezTo>
                    <a:pt x="280" y="191"/>
                    <a:pt x="278" y="190"/>
                    <a:pt x="274" y="189"/>
                  </a:cubicBezTo>
                  <a:cubicBezTo>
                    <a:pt x="271" y="189"/>
                    <a:pt x="269" y="188"/>
                    <a:pt x="266" y="188"/>
                  </a:cubicBezTo>
                  <a:cubicBezTo>
                    <a:pt x="259" y="188"/>
                    <a:pt x="256" y="191"/>
                    <a:pt x="250" y="195"/>
                  </a:cubicBezTo>
                  <a:cubicBezTo>
                    <a:pt x="244" y="198"/>
                    <a:pt x="247" y="206"/>
                    <a:pt x="241" y="209"/>
                  </a:cubicBezTo>
                  <a:cubicBezTo>
                    <a:pt x="236" y="210"/>
                    <a:pt x="234" y="214"/>
                    <a:pt x="231" y="217"/>
                  </a:cubicBezTo>
                  <a:cubicBezTo>
                    <a:pt x="225" y="223"/>
                    <a:pt x="220" y="222"/>
                    <a:pt x="212" y="224"/>
                  </a:cubicBezTo>
                  <a:cubicBezTo>
                    <a:pt x="201" y="227"/>
                    <a:pt x="193" y="226"/>
                    <a:pt x="184" y="233"/>
                  </a:cubicBezTo>
                  <a:cubicBezTo>
                    <a:pt x="181" y="235"/>
                    <a:pt x="181" y="237"/>
                    <a:pt x="179" y="239"/>
                  </a:cubicBezTo>
                  <a:cubicBezTo>
                    <a:pt x="175" y="244"/>
                    <a:pt x="172" y="244"/>
                    <a:pt x="169" y="248"/>
                  </a:cubicBezTo>
                  <a:cubicBezTo>
                    <a:pt x="168" y="250"/>
                    <a:pt x="166" y="250"/>
                    <a:pt x="166" y="251"/>
                  </a:cubicBezTo>
                  <a:cubicBezTo>
                    <a:pt x="164" y="257"/>
                    <a:pt x="164" y="260"/>
                    <a:pt x="164" y="265"/>
                  </a:cubicBezTo>
                  <a:cubicBezTo>
                    <a:pt x="164" y="271"/>
                    <a:pt x="169" y="273"/>
                    <a:pt x="169" y="279"/>
                  </a:cubicBezTo>
                  <a:cubicBezTo>
                    <a:pt x="169" y="282"/>
                    <a:pt x="169" y="282"/>
                    <a:pt x="169" y="282"/>
                  </a:cubicBezTo>
                  <a:cubicBezTo>
                    <a:pt x="169" y="282"/>
                    <a:pt x="168" y="282"/>
                    <a:pt x="167" y="282"/>
                  </a:cubicBezTo>
                  <a:cubicBezTo>
                    <a:pt x="161" y="282"/>
                    <a:pt x="158" y="278"/>
                    <a:pt x="152" y="278"/>
                  </a:cubicBezTo>
                  <a:cubicBezTo>
                    <a:pt x="144" y="278"/>
                    <a:pt x="140" y="282"/>
                    <a:pt x="132" y="282"/>
                  </a:cubicBezTo>
                  <a:cubicBezTo>
                    <a:pt x="127" y="282"/>
                    <a:pt x="124" y="281"/>
                    <a:pt x="119" y="281"/>
                  </a:cubicBezTo>
                  <a:cubicBezTo>
                    <a:pt x="116" y="281"/>
                    <a:pt x="114" y="280"/>
                    <a:pt x="110" y="279"/>
                  </a:cubicBezTo>
                  <a:cubicBezTo>
                    <a:pt x="108" y="279"/>
                    <a:pt x="107" y="277"/>
                    <a:pt x="104" y="276"/>
                  </a:cubicBezTo>
                  <a:cubicBezTo>
                    <a:pt x="103" y="275"/>
                    <a:pt x="102" y="275"/>
                    <a:pt x="100" y="274"/>
                  </a:cubicBezTo>
                  <a:cubicBezTo>
                    <a:pt x="96" y="272"/>
                    <a:pt x="94" y="270"/>
                    <a:pt x="89" y="270"/>
                  </a:cubicBezTo>
                  <a:cubicBezTo>
                    <a:pt x="88" y="270"/>
                    <a:pt x="87" y="271"/>
                    <a:pt x="86" y="272"/>
                  </a:cubicBezTo>
                  <a:cubicBezTo>
                    <a:pt x="84" y="274"/>
                    <a:pt x="83" y="275"/>
                    <a:pt x="81" y="277"/>
                  </a:cubicBezTo>
                  <a:cubicBezTo>
                    <a:pt x="78" y="282"/>
                    <a:pt x="74" y="283"/>
                    <a:pt x="73" y="289"/>
                  </a:cubicBezTo>
                  <a:cubicBezTo>
                    <a:pt x="73" y="289"/>
                    <a:pt x="73" y="289"/>
                    <a:pt x="73" y="289"/>
                  </a:cubicBezTo>
                  <a:cubicBezTo>
                    <a:pt x="68" y="285"/>
                    <a:pt x="63" y="284"/>
                    <a:pt x="60" y="278"/>
                  </a:cubicBezTo>
                  <a:cubicBezTo>
                    <a:pt x="57" y="272"/>
                    <a:pt x="53" y="270"/>
                    <a:pt x="51" y="264"/>
                  </a:cubicBezTo>
                  <a:cubicBezTo>
                    <a:pt x="48" y="258"/>
                    <a:pt x="49" y="253"/>
                    <a:pt x="43" y="250"/>
                  </a:cubicBezTo>
                  <a:cubicBezTo>
                    <a:pt x="37" y="246"/>
                    <a:pt x="32" y="248"/>
                    <a:pt x="26" y="244"/>
                  </a:cubicBezTo>
                  <a:cubicBezTo>
                    <a:pt x="22" y="242"/>
                    <a:pt x="22" y="237"/>
                    <a:pt x="22" y="232"/>
                  </a:cubicBezTo>
                  <a:cubicBezTo>
                    <a:pt x="22" y="224"/>
                    <a:pt x="23" y="220"/>
                    <a:pt x="24" y="211"/>
                  </a:cubicBezTo>
                  <a:cubicBezTo>
                    <a:pt x="24" y="207"/>
                    <a:pt x="24" y="207"/>
                    <a:pt x="24" y="207"/>
                  </a:cubicBezTo>
                  <a:cubicBezTo>
                    <a:pt x="24" y="204"/>
                    <a:pt x="24" y="200"/>
                    <a:pt x="20" y="199"/>
                  </a:cubicBezTo>
                  <a:cubicBezTo>
                    <a:pt x="13" y="195"/>
                    <a:pt x="7" y="196"/>
                    <a:pt x="0" y="19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4652963" y="2151063"/>
              <a:ext cx="1217613" cy="1722438"/>
            </a:xfrm>
            <a:custGeom>
              <a:avLst/>
              <a:gdLst/>
              <a:ahLst/>
              <a:cxnLst>
                <a:cxn ang="0">
                  <a:pos x="279" y="8"/>
                </a:cxn>
                <a:cxn ang="0">
                  <a:pos x="289" y="0"/>
                </a:cxn>
                <a:cxn ang="0">
                  <a:pos x="303" y="14"/>
                </a:cxn>
                <a:cxn ang="0">
                  <a:pos x="347" y="50"/>
                </a:cxn>
                <a:cxn ang="0">
                  <a:pos x="367" y="65"/>
                </a:cxn>
                <a:cxn ang="0">
                  <a:pos x="394" y="73"/>
                </a:cxn>
                <a:cxn ang="0">
                  <a:pos x="437" y="96"/>
                </a:cxn>
                <a:cxn ang="0">
                  <a:pos x="466" y="97"/>
                </a:cxn>
                <a:cxn ang="0">
                  <a:pos x="527" y="141"/>
                </a:cxn>
                <a:cxn ang="0">
                  <a:pos x="528" y="269"/>
                </a:cxn>
                <a:cxn ang="0">
                  <a:pos x="603" y="354"/>
                </a:cxn>
                <a:cxn ang="0">
                  <a:pos x="615" y="412"/>
                </a:cxn>
                <a:cxn ang="0">
                  <a:pos x="559" y="840"/>
                </a:cxn>
                <a:cxn ang="0">
                  <a:pos x="419" y="861"/>
                </a:cxn>
                <a:cxn ang="0">
                  <a:pos x="299" y="868"/>
                </a:cxn>
                <a:cxn ang="0">
                  <a:pos x="246" y="843"/>
                </a:cxn>
                <a:cxn ang="0">
                  <a:pos x="205" y="807"/>
                </a:cxn>
                <a:cxn ang="0">
                  <a:pos x="188" y="779"/>
                </a:cxn>
                <a:cxn ang="0">
                  <a:pos x="204" y="743"/>
                </a:cxn>
                <a:cxn ang="0">
                  <a:pos x="192" y="721"/>
                </a:cxn>
                <a:cxn ang="0">
                  <a:pos x="177" y="702"/>
                </a:cxn>
                <a:cxn ang="0">
                  <a:pos x="150" y="667"/>
                </a:cxn>
                <a:cxn ang="0">
                  <a:pos x="142" y="636"/>
                </a:cxn>
                <a:cxn ang="0">
                  <a:pos x="149" y="580"/>
                </a:cxn>
                <a:cxn ang="0">
                  <a:pos x="131" y="530"/>
                </a:cxn>
                <a:cxn ang="0">
                  <a:pos x="103" y="528"/>
                </a:cxn>
                <a:cxn ang="0">
                  <a:pos x="95" y="492"/>
                </a:cxn>
                <a:cxn ang="0">
                  <a:pos x="65" y="488"/>
                </a:cxn>
                <a:cxn ang="0">
                  <a:pos x="44" y="486"/>
                </a:cxn>
                <a:cxn ang="0">
                  <a:pos x="23" y="442"/>
                </a:cxn>
                <a:cxn ang="0">
                  <a:pos x="5" y="405"/>
                </a:cxn>
                <a:cxn ang="0">
                  <a:pos x="2" y="381"/>
                </a:cxn>
                <a:cxn ang="0">
                  <a:pos x="5" y="341"/>
                </a:cxn>
                <a:cxn ang="0">
                  <a:pos x="14" y="315"/>
                </a:cxn>
                <a:cxn ang="0">
                  <a:pos x="21" y="299"/>
                </a:cxn>
                <a:cxn ang="0">
                  <a:pos x="40" y="296"/>
                </a:cxn>
                <a:cxn ang="0">
                  <a:pos x="59" y="303"/>
                </a:cxn>
                <a:cxn ang="0">
                  <a:pos x="107" y="304"/>
                </a:cxn>
                <a:cxn ang="0">
                  <a:pos x="104" y="287"/>
                </a:cxn>
                <a:cxn ang="0">
                  <a:pos x="119" y="261"/>
                </a:cxn>
                <a:cxn ang="0">
                  <a:pos x="171" y="239"/>
                </a:cxn>
                <a:cxn ang="0">
                  <a:pos x="206" y="210"/>
                </a:cxn>
                <a:cxn ang="0">
                  <a:pos x="231" y="213"/>
                </a:cxn>
                <a:cxn ang="0">
                  <a:pos x="252" y="212"/>
                </a:cxn>
                <a:cxn ang="0">
                  <a:pos x="264" y="196"/>
                </a:cxn>
                <a:cxn ang="0">
                  <a:pos x="258" y="170"/>
                </a:cxn>
                <a:cxn ang="0">
                  <a:pos x="238" y="140"/>
                </a:cxn>
                <a:cxn ang="0">
                  <a:pos x="230" y="102"/>
                </a:cxn>
                <a:cxn ang="0">
                  <a:pos x="242" y="88"/>
                </a:cxn>
                <a:cxn ang="0">
                  <a:pos x="268" y="65"/>
                </a:cxn>
                <a:cxn ang="0">
                  <a:pos x="266" y="39"/>
                </a:cxn>
                <a:cxn ang="0">
                  <a:pos x="258" y="7"/>
                </a:cxn>
              </a:cxnLst>
              <a:rect l="0" t="0" r="r" b="b"/>
              <a:pathLst>
                <a:path w="615" h="869">
                  <a:moveTo>
                    <a:pt x="267" y="1"/>
                  </a:moveTo>
                  <a:cubicBezTo>
                    <a:pt x="269" y="3"/>
                    <a:pt x="271" y="3"/>
                    <a:pt x="273" y="4"/>
                  </a:cubicBezTo>
                  <a:cubicBezTo>
                    <a:pt x="275" y="6"/>
                    <a:pt x="276" y="8"/>
                    <a:pt x="279" y="8"/>
                  </a:cubicBezTo>
                  <a:cubicBezTo>
                    <a:pt x="281" y="8"/>
                    <a:pt x="282" y="8"/>
                    <a:pt x="284" y="8"/>
                  </a:cubicBezTo>
                  <a:cubicBezTo>
                    <a:pt x="286" y="8"/>
                    <a:pt x="286" y="6"/>
                    <a:pt x="286" y="5"/>
                  </a:cubicBezTo>
                  <a:cubicBezTo>
                    <a:pt x="287" y="3"/>
                    <a:pt x="288" y="2"/>
                    <a:pt x="289" y="0"/>
                  </a:cubicBezTo>
                  <a:cubicBezTo>
                    <a:pt x="289" y="0"/>
                    <a:pt x="289" y="0"/>
                    <a:pt x="289" y="0"/>
                  </a:cubicBezTo>
                  <a:cubicBezTo>
                    <a:pt x="293" y="1"/>
                    <a:pt x="295" y="4"/>
                    <a:pt x="298" y="7"/>
                  </a:cubicBezTo>
                  <a:cubicBezTo>
                    <a:pt x="300" y="10"/>
                    <a:pt x="302" y="11"/>
                    <a:pt x="303" y="14"/>
                  </a:cubicBezTo>
                  <a:cubicBezTo>
                    <a:pt x="306" y="22"/>
                    <a:pt x="306" y="28"/>
                    <a:pt x="313" y="32"/>
                  </a:cubicBezTo>
                  <a:cubicBezTo>
                    <a:pt x="320" y="37"/>
                    <a:pt x="324" y="40"/>
                    <a:pt x="332" y="44"/>
                  </a:cubicBezTo>
                  <a:cubicBezTo>
                    <a:pt x="338" y="47"/>
                    <a:pt x="341" y="50"/>
                    <a:pt x="347" y="50"/>
                  </a:cubicBezTo>
                  <a:cubicBezTo>
                    <a:pt x="353" y="50"/>
                    <a:pt x="353" y="50"/>
                    <a:pt x="353" y="50"/>
                  </a:cubicBezTo>
                  <a:cubicBezTo>
                    <a:pt x="356" y="50"/>
                    <a:pt x="357" y="53"/>
                    <a:pt x="358" y="55"/>
                  </a:cubicBezTo>
                  <a:cubicBezTo>
                    <a:pt x="361" y="59"/>
                    <a:pt x="363" y="61"/>
                    <a:pt x="367" y="65"/>
                  </a:cubicBezTo>
                  <a:cubicBezTo>
                    <a:pt x="373" y="69"/>
                    <a:pt x="376" y="73"/>
                    <a:pt x="383" y="73"/>
                  </a:cubicBezTo>
                  <a:cubicBezTo>
                    <a:pt x="385" y="73"/>
                    <a:pt x="387" y="73"/>
                    <a:pt x="390" y="73"/>
                  </a:cubicBezTo>
                  <a:cubicBezTo>
                    <a:pt x="394" y="73"/>
                    <a:pt x="394" y="73"/>
                    <a:pt x="394" y="73"/>
                  </a:cubicBezTo>
                  <a:cubicBezTo>
                    <a:pt x="401" y="73"/>
                    <a:pt x="404" y="77"/>
                    <a:pt x="411" y="80"/>
                  </a:cubicBezTo>
                  <a:cubicBezTo>
                    <a:pt x="411" y="80"/>
                    <a:pt x="411" y="80"/>
                    <a:pt x="411" y="80"/>
                  </a:cubicBezTo>
                  <a:cubicBezTo>
                    <a:pt x="437" y="96"/>
                    <a:pt x="437" y="96"/>
                    <a:pt x="437" y="96"/>
                  </a:cubicBezTo>
                  <a:cubicBezTo>
                    <a:pt x="448" y="101"/>
                    <a:pt x="448" y="101"/>
                    <a:pt x="448" y="101"/>
                  </a:cubicBezTo>
                  <a:cubicBezTo>
                    <a:pt x="460" y="97"/>
                    <a:pt x="460" y="97"/>
                    <a:pt x="460" y="97"/>
                  </a:cubicBezTo>
                  <a:cubicBezTo>
                    <a:pt x="466" y="97"/>
                    <a:pt x="466" y="97"/>
                    <a:pt x="466" y="97"/>
                  </a:cubicBezTo>
                  <a:cubicBezTo>
                    <a:pt x="487" y="119"/>
                    <a:pt x="487" y="119"/>
                    <a:pt x="487" y="119"/>
                  </a:cubicBezTo>
                  <a:cubicBezTo>
                    <a:pt x="522" y="134"/>
                    <a:pt x="522" y="134"/>
                    <a:pt x="522" y="134"/>
                  </a:cubicBezTo>
                  <a:cubicBezTo>
                    <a:pt x="527" y="141"/>
                    <a:pt x="527" y="141"/>
                    <a:pt x="527" y="141"/>
                  </a:cubicBezTo>
                  <a:cubicBezTo>
                    <a:pt x="530" y="154"/>
                    <a:pt x="530" y="154"/>
                    <a:pt x="530" y="154"/>
                  </a:cubicBezTo>
                  <a:cubicBezTo>
                    <a:pt x="530" y="231"/>
                    <a:pt x="530" y="231"/>
                    <a:pt x="530" y="231"/>
                  </a:cubicBezTo>
                  <a:cubicBezTo>
                    <a:pt x="528" y="269"/>
                    <a:pt x="528" y="269"/>
                    <a:pt x="528" y="269"/>
                  </a:cubicBezTo>
                  <a:cubicBezTo>
                    <a:pt x="531" y="290"/>
                    <a:pt x="531" y="290"/>
                    <a:pt x="531" y="290"/>
                  </a:cubicBezTo>
                  <a:cubicBezTo>
                    <a:pt x="570" y="319"/>
                    <a:pt x="570" y="319"/>
                    <a:pt x="570" y="319"/>
                  </a:cubicBezTo>
                  <a:cubicBezTo>
                    <a:pt x="603" y="354"/>
                    <a:pt x="603" y="354"/>
                    <a:pt x="603" y="354"/>
                  </a:cubicBezTo>
                  <a:cubicBezTo>
                    <a:pt x="611" y="369"/>
                    <a:pt x="611" y="369"/>
                    <a:pt x="611" y="369"/>
                  </a:cubicBezTo>
                  <a:cubicBezTo>
                    <a:pt x="615" y="388"/>
                    <a:pt x="615" y="388"/>
                    <a:pt x="615" y="388"/>
                  </a:cubicBezTo>
                  <a:cubicBezTo>
                    <a:pt x="615" y="412"/>
                    <a:pt x="615" y="412"/>
                    <a:pt x="615" y="412"/>
                  </a:cubicBezTo>
                  <a:cubicBezTo>
                    <a:pt x="591" y="596"/>
                    <a:pt x="591" y="596"/>
                    <a:pt x="591" y="596"/>
                  </a:cubicBezTo>
                  <a:cubicBezTo>
                    <a:pt x="559" y="840"/>
                    <a:pt x="559" y="840"/>
                    <a:pt x="559" y="840"/>
                  </a:cubicBezTo>
                  <a:cubicBezTo>
                    <a:pt x="559" y="840"/>
                    <a:pt x="559" y="840"/>
                    <a:pt x="559" y="840"/>
                  </a:cubicBezTo>
                  <a:cubicBezTo>
                    <a:pt x="531" y="848"/>
                    <a:pt x="531" y="848"/>
                    <a:pt x="531" y="848"/>
                  </a:cubicBezTo>
                  <a:cubicBezTo>
                    <a:pt x="484" y="855"/>
                    <a:pt x="484" y="855"/>
                    <a:pt x="484" y="855"/>
                  </a:cubicBezTo>
                  <a:cubicBezTo>
                    <a:pt x="419" y="861"/>
                    <a:pt x="419" y="861"/>
                    <a:pt x="419" y="861"/>
                  </a:cubicBezTo>
                  <a:cubicBezTo>
                    <a:pt x="375" y="865"/>
                    <a:pt x="375" y="865"/>
                    <a:pt x="375" y="865"/>
                  </a:cubicBezTo>
                  <a:cubicBezTo>
                    <a:pt x="330" y="869"/>
                    <a:pt x="330" y="869"/>
                    <a:pt x="330" y="869"/>
                  </a:cubicBezTo>
                  <a:cubicBezTo>
                    <a:pt x="299" y="868"/>
                    <a:pt x="299" y="868"/>
                    <a:pt x="299" y="868"/>
                  </a:cubicBezTo>
                  <a:cubicBezTo>
                    <a:pt x="279" y="863"/>
                    <a:pt x="279" y="863"/>
                    <a:pt x="279" y="863"/>
                  </a:cubicBezTo>
                  <a:cubicBezTo>
                    <a:pt x="246" y="843"/>
                    <a:pt x="246" y="843"/>
                    <a:pt x="246" y="843"/>
                  </a:cubicBezTo>
                  <a:cubicBezTo>
                    <a:pt x="246" y="843"/>
                    <a:pt x="246" y="843"/>
                    <a:pt x="246" y="843"/>
                  </a:cubicBezTo>
                  <a:cubicBezTo>
                    <a:pt x="243" y="841"/>
                    <a:pt x="242" y="841"/>
                    <a:pt x="240" y="839"/>
                  </a:cubicBezTo>
                  <a:cubicBezTo>
                    <a:pt x="236" y="836"/>
                    <a:pt x="236" y="832"/>
                    <a:pt x="231" y="831"/>
                  </a:cubicBezTo>
                  <a:cubicBezTo>
                    <a:pt x="205" y="807"/>
                    <a:pt x="205" y="807"/>
                    <a:pt x="205" y="807"/>
                  </a:cubicBezTo>
                  <a:cubicBezTo>
                    <a:pt x="204" y="804"/>
                    <a:pt x="204" y="802"/>
                    <a:pt x="202" y="799"/>
                  </a:cubicBezTo>
                  <a:cubicBezTo>
                    <a:pt x="200" y="794"/>
                    <a:pt x="196" y="792"/>
                    <a:pt x="193" y="787"/>
                  </a:cubicBezTo>
                  <a:cubicBezTo>
                    <a:pt x="191" y="784"/>
                    <a:pt x="188" y="783"/>
                    <a:pt x="188" y="779"/>
                  </a:cubicBezTo>
                  <a:cubicBezTo>
                    <a:pt x="188" y="774"/>
                    <a:pt x="191" y="772"/>
                    <a:pt x="193" y="767"/>
                  </a:cubicBezTo>
                  <a:cubicBezTo>
                    <a:pt x="195" y="762"/>
                    <a:pt x="195" y="759"/>
                    <a:pt x="197" y="754"/>
                  </a:cubicBezTo>
                  <a:cubicBezTo>
                    <a:pt x="200" y="750"/>
                    <a:pt x="204" y="748"/>
                    <a:pt x="204" y="743"/>
                  </a:cubicBezTo>
                  <a:cubicBezTo>
                    <a:pt x="204" y="738"/>
                    <a:pt x="203" y="735"/>
                    <a:pt x="200" y="730"/>
                  </a:cubicBezTo>
                  <a:cubicBezTo>
                    <a:pt x="199" y="728"/>
                    <a:pt x="197" y="728"/>
                    <a:pt x="195" y="726"/>
                  </a:cubicBezTo>
                  <a:cubicBezTo>
                    <a:pt x="193" y="724"/>
                    <a:pt x="193" y="723"/>
                    <a:pt x="192" y="721"/>
                  </a:cubicBezTo>
                  <a:cubicBezTo>
                    <a:pt x="191" y="719"/>
                    <a:pt x="190" y="719"/>
                    <a:pt x="189" y="718"/>
                  </a:cubicBezTo>
                  <a:cubicBezTo>
                    <a:pt x="187" y="714"/>
                    <a:pt x="186" y="712"/>
                    <a:pt x="184" y="709"/>
                  </a:cubicBezTo>
                  <a:cubicBezTo>
                    <a:pt x="182" y="706"/>
                    <a:pt x="179" y="705"/>
                    <a:pt x="177" y="702"/>
                  </a:cubicBezTo>
                  <a:cubicBezTo>
                    <a:pt x="173" y="699"/>
                    <a:pt x="170" y="697"/>
                    <a:pt x="166" y="693"/>
                  </a:cubicBezTo>
                  <a:cubicBezTo>
                    <a:pt x="166" y="693"/>
                    <a:pt x="166" y="693"/>
                    <a:pt x="166" y="693"/>
                  </a:cubicBezTo>
                  <a:cubicBezTo>
                    <a:pt x="150" y="667"/>
                    <a:pt x="150" y="667"/>
                    <a:pt x="150" y="667"/>
                  </a:cubicBezTo>
                  <a:cubicBezTo>
                    <a:pt x="143" y="660"/>
                    <a:pt x="143" y="660"/>
                    <a:pt x="143" y="660"/>
                  </a:cubicBezTo>
                  <a:cubicBezTo>
                    <a:pt x="138" y="647"/>
                    <a:pt x="138" y="647"/>
                    <a:pt x="138" y="647"/>
                  </a:cubicBezTo>
                  <a:cubicBezTo>
                    <a:pt x="142" y="636"/>
                    <a:pt x="142" y="636"/>
                    <a:pt x="142" y="636"/>
                  </a:cubicBezTo>
                  <a:cubicBezTo>
                    <a:pt x="143" y="607"/>
                    <a:pt x="143" y="607"/>
                    <a:pt x="143" y="607"/>
                  </a:cubicBezTo>
                  <a:cubicBezTo>
                    <a:pt x="150" y="594"/>
                    <a:pt x="150" y="594"/>
                    <a:pt x="150" y="594"/>
                  </a:cubicBezTo>
                  <a:cubicBezTo>
                    <a:pt x="149" y="580"/>
                    <a:pt x="149" y="580"/>
                    <a:pt x="149" y="580"/>
                  </a:cubicBezTo>
                  <a:cubicBezTo>
                    <a:pt x="147" y="570"/>
                    <a:pt x="147" y="570"/>
                    <a:pt x="147" y="570"/>
                  </a:cubicBezTo>
                  <a:cubicBezTo>
                    <a:pt x="147" y="537"/>
                    <a:pt x="147" y="537"/>
                    <a:pt x="147" y="537"/>
                  </a:cubicBezTo>
                  <a:cubicBezTo>
                    <a:pt x="145" y="531"/>
                    <a:pt x="138" y="530"/>
                    <a:pt x="131" y="530"/>
                  </a:cubicBezTo>
                  <a:cubicBezTo>
                    <a:pt x="127" y="530"/>
                    <a:pt x="124" y="530"/>
                    <a:pt x="120" y="531"/>
                  </a:cubicBezTo>
                  <a:cubicBezTo>
                    <a:pt x="117" y="532"/>
                    <a:pt x="116" y="533"/>
                    <a:pt x="114" y="533"/>
                  </a:cubicBezTo>
                  <a:cubicBezTo>
                    <a:pt x="109" y="533"/>
                    <a:pt x="107" y="531"/>
                    <a:pt x="103" y="528"/>
                  </a:cubicBezTo>
                  <a:cubicBezTo>
                    <a:pt x="100" y="524"/>
                    <a:pt x="98" y="522"/>
                    <a:pt x="98" y="517"/>
                  </a:cubicBezTo>
                  <a:cubicBezTo>
                    <a:pt x="98" y="511"/>
                    <a:pt x="101" y="508"/>
                    <a:pt x="101" y="502"/>
                  </a:cubicBezTo>
                  <a:cubicBezTo>
                    <a:pt x="101" y="498"/>
                    <a:pt x="99" y="494"/>
                    <a:pt x="95" y="492"/>
                  </a:cubicBezTo>
                  <a:cubicBezTo>
                    <a:pt x="90" y="489"/>
                    <a:pt x="86" y="491"/>
                    <a:pt x="81" y="490"/>
                  </a:cubicBezTo>
                  <a:cubicBezTo>
                    <a:pt x="76" y="490"/>
                    <a:pt x="73" y="488"/>
                    <a:pt x="68" y="488"/>
                  </a:cubicBezTo>
                  <a:cubicBezTo>
                    <a:pt x="65" y="488"/>
                    <a:pt x="65" y="488"/>
                    <a:pt x="65" y="488"/>
                  </a:cubicBezTo>
                  <a:cubicBezTo>
                    <a:pt x="63" y="488"/>
                    <a:pt x="63" y="488"/>
                    <a:pt x="62" y="488"/>
                  </a:cubicBezTo>
                  <a:cubicBezTo>
                    <a:pt x="57" y="488"/>
                    <a:pt x="57" y="488"/>
                    <a:pt x="57" y="488"/>
                  </a:cubicBezTo>
                  <a:cubicBezTo>
                    <a:pt x="52" y="488"/>
                    <a:pt x="49" y="488"/>
                    <a:pt x="44" y="486"/>
                  </a:cubicBezTo>
                  <a:cubicBezTo>
                    <a:pt x="41" y="484"/>
                    <a:pt x="40" y="483"/>
                    <a:pt x="38" y="482"/>
                  </a:cubicBezTo>
                  <a:cubicBezTo>
                    <a:pt x="33" y="466"/>
                    <a:pt x="33" y="466"/>
                    <a:pt x="33" y="466"/>
                  </a:cubicBezTo>
                  <a:cubicBezTo>
                    <a:pt x="23" y="442"/>
                    <a:pt x="23" y="442"/>
                    <a:pt x="23" y="442"/>
                  </a:cubicBezTo>
                  <a:cubicBezTo>
                    <a:pt x="23" y="440"/>
                    <a:pt x="23" y="439"/>
                    <a:pt x="23" y="437"/>
                  </a:cubicBezTo>
                  <a:cubicBezTo>
                    <a:pt x="23" y="428"/>
                    <a:pt x="20" y="424"/>
                    <a:pt x="17" y="416"/>
                  </a:cubicBezTo>
                  <a:cubicBezTo>
                    <a:pt x="15" y="410"/>
                    <a:pt x="10" y="408"/>
                    <a:pt x="5" y="405"/>
                  </a:cubicBezTo>
                  <a:cubicBezTo>
                    <a:pt x="3" y="402"/>
                    <a:pt x="2" y="400"/>
                    <a:pt x="0" y="397"/>
                  </a:cubicBezTo>
                  <a:cubicBezTo>
                    <a:pt x="2" y="390"/>
                    <a:pt x="2" y="390"/>
                    <a:pt x="2" y="390"/>
                  </a:cubicBezTo>
                  <a:cubicBezTo>
                    <a:pt x="1" y="387"/>
                    <a:pt x="2" y="385"/>
                    <a:pt x="2" y="381"/>
                  </a:cubicBezTo>
                  <a:cubicBezTo>
                    <a:pt x="2" y="381"/>
                    <a:pt x="2" y="381"/>
                    <a:pt x="2" y="381"/>
                  </a:cubicBezTo>
                  <a:cubicBezTo>
                    <a:pt x="2" y="369"/>
                    <a:pt x="2" y="362"/>
                    <a:pt x="3" y="350"/>
                  </a:cubicBezTo>
                  <a:cubicBezTo>
                    <a:pt x="3" y="347"/>
                    <a:pt x="5" y="345"/>
                    <a:pt x="5" y="341"/>
                  </a:cubicBezTo>
                  <a:cubicBezTo>
                    <a:pt x="5" y="338"/>
                    <a:pt x="3" y="337"/>
                    <a:pt x="3" y="334"/>
                  </a:cubicBezTo>
                  <a:cubicBezTo>
                    <a:pt x="3" y="332"/>
                    <a:pt x="4" y="331"/>
                    <a:pt x="6" y="330"/>
                  </a:cubicBezTo>
                  <a:cubicBezTo>
                    <a:pt x="10" y="324"/>
                    <a:pt x="14" y="322"/>
                    <a:pt x="14" y="315"/>
                  </a:cubicBezTo>
                  <a:cubicBezTo>
                    <a:pt x="14" y="313"/>
                    <a:pt x="13" y="313"/>
                    <a:pt x="13" y="311"/>
                  </a:cubicBezTo>
                  <a:cubicBezTo>
                    <a:pt x="13" y="311"/>
                    <a:pt x="13" y="311"/>
                    <a:pt x="13" y="311"/>
                  </a:cubicBezTo>
                  <a:cubicBezTo>
                    <a:pt x="14" y="305"/>
                    <a:pt x="18" y="304"/>
                    <a:pt x="21" y="299"/>
                  </a:cubicBezTo>
                  <a:cubicBezTo>
                    <a:pt x="23" y="297"/>
                    <a:pt x="24" y="296"/>
                    <a:pt x="26" y="294"/>
                  </a:cubicBezTo>
                  <a:cubicBezTo>
                    <a:pt x="27" y="293"/>
                    <a:pt x="28" y="292"/>
                    <a:pt x="29" y="292"/>
                  </a:cubicBezTo>
                  <a:cubicBezTo>
                    <a:pt x="34" y="292"/>
                    <a:pt x="36" y="294"/>
                    <a:pt x="40" y="296"/>
                  </a:cubicBezTo>
                  <a:cubicBezTo>
                    <a:pt x="42" y="297"/>
                    <a:pt x="43" y="297"/>
                    <a:pt x="44" y="298"/>
                  </a:cubicBezTo>
                  <a:cubicBezTo>
                    <a:pt x="47" y="299"/>
                    <a:pt x="48" y="301"/>
                    <a:pt x="50" y="301"/>
                  </a:cubicBezTo>
                  <a:cubicBezTo>
                    <a:pt x="54" y="302"/>
                    <a:pt x="56" y="303"/>
                    <a:pt x="59" y="303"/>
                  </a:cubicBezTo>
                  <a:cubicBezTo>
                    <a:pt x="64" y="303"/>
                    <a:pt x="67" y="304"/>
                    <a:pt x="72" y="304"/>
                  </a:cubicBezTo>
                  <a:cubicBezTo>
                    <a:pt x="80" y="304"/>
                    <a:pt x="84" y="300"/>
                    <a:pt x="92" y="300"/>
                  </a:cubicBezTo>
                  <a:cubicBezTo>
                    <a:pt x="98" y="300"/>
                    <a:pt x="101" y="304"/>
                    <a:pt x="107" y="304"/>
                  </a:cubicBezTo>
                  <a:cubicBezTo>
                    <a:pt x="108" y="304"/>
                    <a:pt x="109" y="304"/>
                    <a:pt x="109" y="304"/>
                  </a:cubicBezTo>
                  <a:cubicBezTo>
                    <a:pt x="109" y="301"/>
                    <a:pt x="109" y="301"/>
                    <a:pt x="109" y="301"/>
                  </a:cubicBezTo>
                  <a:cubicBezTo>
                    <a:pt x="109" y="295"/>
                    <a:pt x="104" y="293"/>
                    <a:pt x="104" y="287"/>
                  </a:cubicBezTo>
                  <a:cubicBezTo>
                    <a:pt x="104" y="282"/>
                    <a:pt x="104" y="279"/>
                    <a:pt x="106" y="273"/>
                  </a:cubicBezTo>
                  <a:cubicBezTo>
                    <a:pt x="106" y="272"/>
                    <a:pt x="108" y="272"/>
                    <a:pt x="109" y="270"/>
                  </a:cubicBezTo>
                  <a:cubicBezTo>
                    <a:pt x="112" y="266"/>
                    <a:pt x="115" y="266"/>
                    <a:pt x="119" y="261"/>
                  </a:cubicBezTo>
                  <a:cubicBezTo>
                    <a:pt x="121" y="259"/>
                    <a:pt x="121" y="257"/>
                    <a:pt x="124" y="255"/>
                  </a:cubicBezTo>
                  <a:cubicBezTo>
                    <a:pt x="133" y="248"/>
                    <a:pt x="141" y="249"/>
                    <a:pt x="152" y="246"/>
                  </a:cubicBezTo>
                  <a:cubicBezTo>
                    <a:pt x="160" y="244"/>
                    <a:pt x="165" y="245"/>
                    <a:pt x="171" y="239"/>
                  </a:cubicBezTo>
                  <a:cubicBezTo>
                    <a:pt x="174" y="236"/>
                    <a:pt x="176" y="232"/>
                    <a:pt x="181" y="231"/>
                  </a:cubicBezTo>
                  <a:cubicBezTo>
                    <a:pt x="187" y="228"/>
                    <a:pt x="184" y="220"/>
                    <a:pt x="190" y="217"/>
                  </a:cubicBezTo>
                  <a:cubicBezTo>
                    <a:pt x="196" y="213"/>
                    <a:pt x="199" y="210"/>
                    <a:pt x="206" y="210"/>
                  </a:cubicBezTo>
                  <a:cubicBezTo>
                    <a:pt x="209" y="210"/>
                    <a:pt x="211" y="211"/>
                    <a:pt x="214" y="211"/>
                  </a:cubicBezTo>
                  <a:cubicBezTo>
                    <a:pt x="218" y="212"/>
                    <a:pt x="220" y="213"/>
                    <a:pt x="224" y="213"/>
                  </a:cubicBezTo>
                  <a:cubicBezTo>
                    <a:pt x="231" y="213"/>
                    <a:pt x="231" y="213"/>
                    <a:pt x="231" y="213"/>
                  </a:cubicBezTo>
                  <a:cubicBezTo>
                    <a:pt x="233" y="213"/>
                    <a:pt x="234" y="213"/>
                    <a:pt x="236" y="213"/>
                  </a:cubicBezTo>
                  <a:cubicBezTo>
                    <a:pt x="240" y="213"/>
                    <a:pt x="242" y="211"/>
                    <a:pt x="247" y="211"/>
                  </a:cubicBezTo>
                  <a:cubicBezTo>
                    <a:pt x="249" y="211"/>
                    <a:pt x="250" y="212"/>
                    <a:pt x="252" y="212"/>
                  </a:cubicBezTo>
                  <a:cubicBezTo>
                    <a:pt x="256" y="212"/>
                    <a:pt x="259" y="213"/>
                    <a:pt x="262" y="211"/>
                  </a:cubicBezTo>
                  <a:cubicBezTo>
                    <a:pt x="263" y="210"/>
                    <a:pt x="263" y="208"/>
                    <a:pt x="263" y="206"/>
                  </a:cubicBezTo>
                  <a:cubicBezTo>
                    <a:pt x="263" y="202"/>
                    <a:pt x="264" y="200"/>
                    <a:pt x="264" y="196"/>
                  </a:cubicBezTo>
                  <a:cubicBezTo>
                    <a:pt x="264" y="192"/>
                    <a:pt x="264" y="189"/>
                    <a:pt x="261" y="185"/>
                  </a:cubicBezTo>
                  <a:cubicBezTo>
                    <a:pt x="259" y="182"/>
                    <a:pt x="257" y="180"/>
                    <a:pt x="257" y="176"/>
                  </a:cubicBezTo>
                  <a:cubicBezTo>
                    <a:pt x="257" y="174"/>
                    <a:pt x="258" y="173"/>
                    <a:pt x="258" y="170"/>
                  </a:cubicBezTo>
                  <a:cubicBezTo>
                    <a:pt x="258" y="167"/>
                    <a:pt x="257" y="165"/>
                    <a:pt x="255" y="163"/>
                  </a:cubicBezTo>
                  <a:cubicBezTo>
                    <a:pt x="253" y="160"/>
                    <a:pt x="253" y="159"/>
                    <a:pt x="250" y="157"/>
                  </a:cubicBezTo>
                  <a:cubicBezTo>
                    <a:pt x="238" y="140"/>
                    <a:pt x="238" y="140"/>
                    <a:pt x="238" y="140"/>
                  </a:cubicBezTo>
                  <a:cubicBezTo>
                    <a:pt x="234" y="136"/>
                    <a:pt x="233" y="133"/>
                    <a:pt x="230" y="128"/>
                  </a:cubicBezTo>
                  <a:cubicBezTo>
                    <a:pt x="229" y="125"/>
                    <a:pt x="228" y="124"/>
                    <a:pt x="228" y="121"/>
                  </a:cubicBezTo>
                  <a:cubicBezTo>
                    <a:pt x="228" y="114"/>
                    <a:pt x="230" y="109"/>
                    <a:pt x="230" y="102"/>
                  </a:cubicBezTo>
                  <a:cubicBezTo>
                    <a:pt x="230" y="99"/>
                    <a:pt x="229" y="98"/>
                    <a:pt x="229" y="95"/>
                  </a:cubicBezTo>
                  <a:cubicBezTo>
                    <a:pt x="229" y="92"/>
                    <a:pt x="233" y="93"/>
                    <a:pt x="235" y="92"/>
                  </a:cubicBezTo>
                  <a:cubicBezTo>
                    <a:pt x="238" y="91"/>
                    <a:pt x="239" y="90"/>
                    <a:pt x="242" y="88"/>
                  </a:cubicBezTo>
                  <a:cubicBezTo>
                    <a:pt x="247" y="86"/>
                    <a:pt x="248" y="81"/>
                    <a:pt x="251" y="76"/>
                  </a:cubicBezTo>
                  <a:cubicBezTo>
                    <a:pt x="254" y="72"/>
                    <a:pt x="255" y="70"/>
                    <a:pt x="259" y="67"/>
                  </a:cubicBezTo>
                  <a:cubicBezTo>
                    <a:pt x="262" y="65"/>
                    <a:pt x="265" y="66"/>
                    <a:pt x="268" y="65"/>
                  </a:cubicBezTo>
                  <a:cubicBezTo>
                    <a:pt x="271" y="63"/>
                    <a:pt x="272" y="60"/>
                    <a:pt x="272" y="56"/>
                  </a:cubicBezTo>
                  <a:cubicBezTo>
                    <a:pt x="272" y="47"/>
                    <a:pt x="272" y="47"/>
                    <a:pt x="272" y="47"/>
                  </a:cubicBezTo>
                  <a:cubicBezTo>
                    <a:pt x="272" y="43"/>
                    <a:pt x="268" y="42"/>
                    <a:pt x="266" y="39"/>
                  </a:cubicBezTo>
                  <a:cubicBezTo>
                    <a:pt x="262" y="34"/>
                    <a:pt x="258" y="33"/>
                    <a:pt x="251" y="31"/>
                  </a:cubicBezTo>
                  <a:cubicBezTo>
                    <a:pt x="251" y="31"/>
                    <a:pt x="251" y="31"/>
                    <a:pt x="251" y="31"/>
                  </a:cubicBezTo>
                  <a:cubicBezTo>
                    <a:pt x="254" y="22"/>
                    <a:pt x="253" y="15"/>
                    <a:pt x="258" y="7"/>
                  </a:cubicBezTo>
                  <a:cubicBezTo>
                    <a:pt x="261" y="4"/>
                    <a:pt x="264" y="3"/>
                    <a:pt x="267" y="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4970463" y="3816350"/>
              <a:ext cx="788988" cy="533400"/>
            </a:xfrm>
            <a:custGeom>
              <a:avLst/>
              <a:gdLst/>
              <a:ahLst/>
              <a:cxnLst>
                <a:cxn ang="0">
                  <a:pos x="86" y="3"/>
                </a:cxn>
                <a:cxn ang="0">
                  <a:pos x="85" y="11"/>
                </a:cxn>
                <a:cxn ang="0">
                  <a:pos x="88" y="21"/>
                </a:cxn>
                <a:cxn ang="0">
                  <a:pos x="85" y="23"/>
                </a:cxn>
                <a:cxn ang="0">
                  <a:pos x="80" y="25"/>
                </a:cxn>
                <a:cxn ang="0">
                  <a:pos x="70" y="36"/>
                </a:cxn>
                <a:cxn ang="0">
                  <a:pos x="74" y="58"/>
                </a:cxn>
                <a:cxn ang="0">
                  <a:pos x="72" y="65"/>
                </a:cxn>
                <a:cxn ang="0">
                  <a:pos x="67" y="73"/>
                </a:cxn>
                <a:cxn ang="0">
                  <a:pos x="63" y="76"/>
                </a:cxn>
                <a:cxn ang="0">
                  <a:pos x="60" y="80"/>
                </a:cxn>
                <a:cxn ang="0">
                  <a:pos x="57" y="79"/>
                </a:cxn>
                <a:cxn ang="0">
                  <a:pos x="48" y="81"/>
                </a:cxn>
                <a:cxn ang="0">
                  <a:pos x="43" y="82"/>
                </a:cxn>
                <a:cxn ang="0">
                  <a:pos x="40" y="89"/>
                </a:cxn>
                <a:cxn ang="0">
                  <a:pos x="37" y="96"/>
                </a:cxn>
                <a:cxn ang="0">
                  <a:pos x="4" y="127"/>
                </a:cxn>
                <a:cxn ang="0">
                  <a:pos x="0" y="137"/>
                </a:cxn>
                <a:cxn ang="0">
                  <a:pos x="4" y="155"/>
                </a:cxn>
                <a:cxn ang="0">
                  <a:pos x="1" y="179"/>
                </a:cxn>
                <a:cxn ang="0">
                  <a:pos x="0" y="184"/>
                </a:cxn>
                <a:cxn ang="0">
                  <a:pos x="0" y="188"/>
                </a:cxn>
                <a:cxn ang="0">
                  <a:pos x="1" y="192"/>
                </a:cxn>
                <a:cxn ang="0">
                  <a:pos x="4" y="200"/>
                </a:cxn>
                <a:cxn ang="0">
                  <a:pos x="2" y="206"/>
                </a:cxn>
                <a:cxn ang="0">
                  <a:pos x="0" y="215"/>
                </a:cxn>
                <a:cxn ang="0">
                  <a:pos x="0" y="215"/>
                </a:cxn>
                <a:cxn ang="0">
                  <a:pos x="11" y="224"/>
                </a:cxn>
                <a:cxn ang="0">
                  <a:pos x="19" y="229"/>
                </a:cxn>
                <a:cxn ang="0">
                  <a:pos x="24" y="228"/>
                </a:cxn>
                <a:cxn ang="0">
                  <a:pos x="34" y="233"/>
                </a:cxn>
                <a:cxn ang="0">
                  <a:pos x="40" y="226"/>
                </a:cxn>
                <a:cxn ang="0">
                  <a:pos x="49" y="228"/>
                </a:cxn>
                <a:cxn ang="0">
                  <a:pos x="59" y="223"/>
                </a:cxn>
                <a:cxn ang="0">
                  <a:pos x="69" y="225"/>
                </a:cxn>
                <a:cxn ang="0">
                  <a:pos x="81" y="219"/>
                </a:cxn>
                <a:cxn ang="0">
                  <a:pos x="96" y="222"/>
                </a:cxn>
                <a:cxn ang="0">
                  <a:pos x="105" y="219"/>
                </a:cxn>
                <a:cxn ang="0">
                  <a:pos x="111" y="220"/>
                </a:cxn>
                <a:cxn ang="0">
                  <a:pos x="134" y="220"/>
                </a:cxn>
                <a:cxn ang="0">
                  <a:pos x="152" y="218"/>
                </a:cxn>
                <a:cxn ang="0">
                  <a:pos x="174" y="226"/>
                </a:cxn>
                <a:cxn ang="0">
                  <a:pos x="208" y="232"/>
                </a:cxn>
                <a:cxn ang="0">
                  <a:pos x="251" y="236"/>
                </a:cxn>
                <a:cxn ang="0">
                  <a:pos x="268" y="239"/>
                </a:cxn>
                <a:cxn ang="0">
                  <a:pos x="277" y="239"/>
                </a:cxn>
                <a:cxn ang="0">
                  <a:pos x="304" y="236"/>
                </a:cxn>
                <a:cxn ang="0">
                  <a:pos x="329" y="268"/>
                </a:cxn>
                <a:cxn ang="0">
                  <a:pos x="346" y="269"/>
                </a:cxn>
                <a:cxn ang="0">
                  <a:pos x="366" y="258"/>
                </a:cxn>
                <a:cxn ang="0">
                  <a:pos x="366" y="257"/>
                </a:cxn>
                <a:cxn ang="0">
                  <a:pos x="366" y="257"/>
                </a:cxn>
                <a:cxn ang="0">
                  <a:pos x="399" y="0"/>
                </a:cxn>
                <a:cxn ang="0">
                  <a:pos x="399" y="0"/>
                </a:cxn>
                <a:cxn ang="0">
                  <a:pos x="371" y="8"/>
                </a:cxn>
                <a:cxn ang="0">
                  <a:pos x="324" y="15"/>
                </a:cxn>
                <a:cxn ang="0">
                  <a:pos x="259" y="21"/>
                </a:cxn>
                <a:cxn ang="0">
                  <a:pos x="215" y="25"/>
                </a:cxn>
                <a:cxn ang="0">
                  <a:pos x="170" y="29"/>
                </a:cxn>
                <a:cxn ang="0">
                  <a:pos x="139" y="28"/>
                </a:cxn>
                <a:cxn ang="0">
                  <a:pos x="119" y="23"/>
                </a:cxn>
                <a:cxn ang="0">
                  <a:pos x="86" y="3"/>
                </a:cxn>
              </a:cxnLst>
              <a:rect l="0" t="0" r="r" b="b"/>
              <a:pathLst>
                <a:path w="399" h="269">
                  <a:moveTo>
                    <a:pt x="86" y="3"/>
                  </a:moveTo>
                  <a:cubicBezTo>
                    <a:pt x="86" y="6"/>
                    <a:pt x="85" y="8"/>
                    <a:pt x="85" y="11"/>
                  </a:cubicBezTo>
                  <a:cubicBezTo>
                    <a:pt x="85" y="15"/>
                    <a:pt x="88" y="17"/>
                    <a:pt x="88" y="21"/>
                  </a:cubicBezTo>
                  <a:cubicBezTo>
                    <a:pt x="88" y="22"/>
                    <a:pt x="86" y="22"/>
                    <a:pt x="85" y="23"/>
                  </a:cubicBezTo>
                  <a:cubicBezTo>
                    <a:pt x="83" y="24"/>
                    <a:pt x="82" y="24"/>
                    <a:pt x="80" y="25"/>
                  </a:cubicBezTo>
                  <a:cubicBezTo>
                    <a:pt x="74" y="27"/>
                    <a:pt x="70" y="30"/>
                    <a:pt x="70" y="36"/>
                  </a:cubicBezTo>
                  <a:cubicBezTo>
                    <a:pt x="70" y="45"/>
                    <a:pt x="74" y="49"/>
                    <a:pt x="74" y="58"/>
                  </a:cubicBezTo>
                  <a:cubicBezTo>
                    <a:pt x="74" y="61"/>
                    <a:pt x="73" y="63"/>
                    <a:pt x="72" y="65"/>
                  </a:cubicBezTo>
                  <a:cubicBezTo>
                    <a:pt x="71" y="69"/>
                    <a:pt x="70" y="71"/>
                    <a:pt x="67" y="73"/>
                  </a:cubicBezTo>
                  <a:cubicBezTo>
                    <a:pt x="66" y="75"/>
                    <a:pt x="65" y="75"/>
                    <a:pt x="63" y="76"/>
                  </a:cubicBezTo>
                  <a:cubicBezTo>
                    <a:pt x="62" y="77"/>
                    <a:pt x="62" y="80"/>
                    <a:pt x="60" y="80"/>
                  </a:cubicBezTo>
                  <a:cubicBezTo>
                    <a:pt x="59" y="80"/>
                    <a:pt x="58" y="79"/>
                    <a:pt x="57" y="79"/>
                  </a:cubicBezTo>
                  <a:cubicBezTo>
                    <a:pt x="54" y="80"/>
                    <a:pt x="52" y="81"/>
                    <a:pt x="48" y="81"/>
                  </a:cubicBezTo>
                  <a:cubicBezTo>
                    <a:pt x="46" y="81"/>
                    <a:pt x="44" y="81"/>
                    <a:pt x="43" y="82"/>
                  </a:cubicBezTo>
                  <a:cubicBezTo>
                    <a:pt x="41" y="84"/>
                    <a:pt x="41" y="86"/>
                    <a:pt x="40" y="89"/>
                  </a:cubicBezTo>
                  <a:cubicBezTo>
                    <a:pt x="39" y="92"/>
                    <a:pt x="38" y="93"/>
                    <a:pt x="37" y="96"/>
                  </a:cubicBezTo>
                  <a:cubicBezTo>
                    <a:pt x="4" y="127"/>
                    <a:pt x="4" y="127"/>
                    <a:pt x="4" y="127"/>
                  </a:cubicBezTo>
                  <a:cubicBezTo>
                    <a:pt x="2" y="131"/>
                    <a:pt x="0" y="133"/>
                    <a:pt x="0" y="137"/>
                  </a:cubicBezTo>
                  <a:cubicBezTo>
                    <a:pt x="0" y="144"/>
                    <a:pt x="4" y="148"/>
                    <a:pt x="4" y="155"/>
                  </a:cubicBezTo>
                  <a:cubicBezTo>
                    <a:pt x="4" y="165"/>
                    <a:pt x="2" y="170"/>
                    <a:pt x="1" y="179"/>
                  </a:cubicBezTo>
                  <a:cubicBezTo>
                    <a:pt x="1" y="181"/>
                    <a:pt x="0" y="182"/>
                    <a:pt x="0" y="184"/>
                  </a:cubicBezTo>
                  <a:cubicBezTo>
                    <a:pt x="0" y="188"/>
                    <a:pt x="0" y="188"/>
                    <a:pt x="0" y="188"/>
                  </a:cubicBezTo>
                  <a:cubicBezTo>
                    <a:pt x="0" y="190"/>
                    <a:pt x="1" y="190"/>
                    <a:pt x="1" y="192"/>
                  </a:cubicBezTo>
                  <a:cubicBezTo>
                    <a:pt x="3" y="195"/>
                    <a:pt x="4" y="197"/>
                    <a:pt x="4" y="200"/>
                  </a:cubicBezTo>
                  <a:cubicBezTo>
                    <a:pt x="4" y="203"/>
                    <a:pt x="3" y="204"/>
                    <a:pt x="2" y="206"/>
                  </a:cubicBezTo>
                  <a:cubicBezTo>
                    <a:pt x="0" y="215"/>
                    <a:pt x="0" y="215"/>
                    <a:pt x="0" y="215"/>
                  </a:cubicBezTo>
                  <a:cubicBezTo>
                    <a:pt x="0" y="215"/>
                    <a:pt x="0" y="215"/>
                    <a:pt x="0" y="215"/>
                  </a:cubicBezTo>
                  <a:cubicBezTo>
                    <a:pt x="3" y="218"/>
                    <a:pt x="7" y="221"/>
                    <a:pt x="11" y="224"/>
                  </a:cubicBezTo>
                  <a:cubicBezTo>
                    <a:pt x="14" y="226"/>
                    <a:pt x="15" y="229"/>
                    <a:pt x="19" y="229"/>
                  </a:cubicBezTo>
                  <a:cubicBezTo>
                    <a:pt x="21" y="229"/>
                    <a:pt x="22" y="228"/>
                    <a:pt x="24" y="228"/>
                  </a:cubicBezTo>
                  <a:cubicBezTo>
                    <a:pt x="29" y="228"/>
                    <a:pt x="30" y="233"/>
                    <a:pt x="34" y="233"/>
                  </a:cubicBezTo>
                  <a:cubicBezTo>
                    <a:pt x="38" y="233"/>
                    <a:pt x="37" y="226"/>
                    <a:pt x="40" y="226"/>
                  </a:cubicBezTo>
                  <a:cubicBezTo>
                    <a:pt x="44" y="226"/>
                    <a:pt x="46" y="228"/>
                    <a:pt x="49" y="228"/>
                  </a:cubicBezTo>
                  <a:cubicBezTo>
                    <a:pt x="54" y="228"/>
                    <a:pt x="55" y="223"/>
                    <a:pt x="59" y="223"/>
                  </a:cubicBezTo>
                  <a:cubicBezTo>
                    <a:pt x="63" y="223"/>
                    <a:pt x="65" y="225"/>
                    <a:pt x="69" y="225"/>
                  </a:cubicBezTo>
                  <a:cubicBezTo>
                    <a:pt x="74" y="225"/>
                    <a:pt x="76" y="219"/>
                    <a:pt x="81" y="219"/>
                  </a:cubicBezTo>
                  <a:cubicBezTo>
                    <a:pt x="87" y="219"/>
                    <a:pt x="90" y="222"/>
                    <a:pt x="96" y="222"/>
                  </a:cubicBezTo>
                  <a:cubicBezTo>
                    <a:pt x="99" y="222"/>
                    <a:pt x="101" y="219"/>
                    <a:pt x="105" y="219"/>
                  </a:cubicBezTo>
                  <a:cubicBezTo>
                    <a:pt x="107" y="219"/>
                    <a:pt x="108" y="220"/>
                    <a:pt x="111" y="220"/>
                  </a:cubicBezTo>
                  <a:cubicBezTo>
                    <a:pt x="120" y="220"/>
                    <a:pt x="125" y="220"/>
                    <a:pt x="134" y="220"/>
                  </a:cubicBezTo>
                  <a:cubicBezTo>
                    <a:pt x="141" y="220"/>
                    <a:pt x="145" y="218"/>
                    <a:pt x="152" y="218"/>
                  </a:cubicBezTo>
                  <a:cubicBezTo>
                    <a:pt x="161" y="218"/>
                    <a:pt x="165" y="223"/>
                    <a:pt x="174" y="226"/>
                  </a:cubicBezTo>
                  <a:cubicBezTo>
                    <a:pt x="187" y="230"/>
                    <a:pt x="194" y="230"/>
                    <a:pt x="208" y="232"/>
                  </a:cubicBezTo>
                  <a:cubicBezTo>
                    <a:pt x="225" y="234"/>
                    <a:pt x="235" y="234"/>
                    <a:pt x="251" y="236"/>
                  </a:cubicBezTo>
                  <a:cubicBezTo>
                    <a:pt x="258" y="237"/>
                    <a:pt x="262" y="239"/>
                    <a:pt x="268" y="239"/>
                  </a:cubicBezTo>
                  <a:cubicBezTo>
                    <a:pt x="277" y="239"/>
                    <a:pt x="277" y="239"/>
                    <a:pt x="277" y="239"/>
                  </a:cubicBezTo>
                  <a:cubicBezTo>
                    <a:pt x="287" y="239"/>
                    <a:pt x="293" y="236"/>
                    <a:pt x="304" y="236"/>
                  </a:cubicBezTo>
                  <a:cubicBezTo>
                    <a:pt x="329" y="268"/>
                    <a:pt x="329" y="268"/>
                    <a:pt x="329" y="268"/>
                  </a:cubicBezTo>
                  <a:cubicBezTo>
                    <a:pt x="346" y="269"/>
                    <a:pt x="346" y="269"/>
                    <a:pt x="346" y="269"/>
                  </a:cubicBezTo>
                  <a:cubicBezTo>
                    <a:pt x="366" y="258"/>
                    <a:pt x="366" y="258"/>
                    <a:pt x="366" y="258"/>
                  </a:cubicBezTo>
                  <a:cubicBezTo>
                    <a:pt x="366" y="257"/>
                    <a:pt x="366" y="257"/>
                    <a:pt x="366" y="257"/>
                  </a:cubicBezTo>
                  <a:cubicBezTo>
                    <a:pt x="366" y="257"/>
                    <a:pt x="366" y="257"/>
                    <a:pt x="366" y="257"/>
                  </a:cubicBezTo>
                  <a:cubicBezTo>
                    <a:pt x="399" y="0"/>
                    <a:pt x="399" y="0"/>
                    <a:pt x="399" y="0"/>
                  </a:cubicBezTo>
                  <a:cubicBezTo>
                    <a:pt x="399" y="0"/>
                    <a:pt x="399" y="0"/>
                    <a:pt x="399" y="0"/>
                  </a:cubicBezTo>
                  <a:cubicBezTo>
                    <a:pt x="371" y="8"/>
                    <a:pt x="371" y="8"/>
                    <a:pt x="371" y="8"/>
                  </a:cubicBezTo>
                  <a:cubicBezTo>
                    <a:pt x="324" y="15"/>
                    <a:pt x="324" y="15"/>
                    <a:pt x="324" y="15"/>
                  </a:cubicBezTo>
                  <a:cubicBezTo>
                    <a:pt x="259" y="21"/>
                    <a:pt x="259" y="21"/>
                    <a:pt x="259" y="21"/>
                  </a:cubicBezTo>
                  <a:cubicBezTo>
                    <a:pt x="215" y="25"/>
                    <a:pt x="215" y="25"/>
                    <a:pt x="215" y="25"/>
                  </a:cubicBezTo>
                  <a:cubicBezTo>
                    <a:pt x="170" y="29"/>
                    <a:pt x="170" y="29"/>
                    <a:pt x="170" y="29"/>
                  </a:cubicBezTo>
                  <a:cubicBezTo>
                    <a:pt x="139" y="28"/>
                    <a:pt x="139" y="28"/>
                    <a:pt x="139" y="28"/>
                  </a:cubicBezTo>
                  <a:cubicBezTo>
                    <a:pt x="119" y="23"/>
                    <a:pt x="119" y="23"/>
                    <a:pt x="119" y="23"/>
                  </a:cubicBezTo>
                  <a:cubicBezTo>
                    <a:pt x="86" y="3"/>
                    <a:pt x="86" y="3"/>
                    <a:pt x="86" y="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4535488" y="3524250"/>
              <a:ext cx="608013" cy="717550"/>
            </a:xfrm>
            <a:custGeom>
              <a:avLst/>
              <a:gdLst/>
              <a:ahLst/>
              <a:cxnLst>
                <a:cxn ang="0">
                  <a:pos x="236" y="9"/>
                </a:cxn>
                <a:cxn ang="0">
                  <a:pos x="248" y="25"/>
                </a:cxn>
                <a:cxn ang="0">
                  <a:pos x="254" y="33"/>
                </a:cxn>
                <a:cxn ang="0">
                  <a:pos x="263" y="50"/>
                </a:cxn>
                <a:cxn ang="0">
                  <a:pos x="252" y="74"/>
                </a:cxn>
                <a:cxn ang="0">
                  <a:pos x="252" y="94"/>
                </a:cxn>
                <a:cxn ang="0">
                  <a:pos x="264" y="114"/>
                </a:cxn>
                <a:cxn ang="0">
                  <a:pos x="299" y="146"/>
                </a:cxn>
                <a:cxn ang="0">
                  <a:pos x="305" y="150"/>
                </a:cxn>
                <a:cxn ang="0">
                  <a:pos x="307" y="168"/>
                </a:cxn>
                <a:cxn ang="0">
                  <a:pos x="299" y="172"/>
                </a:cxn>
                <a:cxn ang="0">
                  <a:pos x="293" y="205"/>
                </a:cxn>
                <a:cxn ang="0">
                  <a:pos x="286" y="220"/>
                </a:cxn>
                <a:cxn ang="0">
                  <a:pos x="279" y="227"/>
                </a:cxn>
                <a:cxn ang="0">
                  <a:pos x="267" y="228"/>
                </a:cxn>
                <a:cxn ang="0">
                  <a:pos x="259" y="236"/>
                </a:cxn>
                <a:cxn ang="0">
                  <a:pos x="223" y="274"/>
                </a:cxn>
                <a:cxn ang="0">
                  <a:pos x="223" y="302"/>
                </a:cxn>
                <a:cxn ang="0">
                  <a:pos x="219" y="331"/>
                </a:cxn>
                <a:cxn ang="0">
                  <a:pos x="220" y="339"/>
                </a:cxn>
                <a:cxn ang="0">
                  <a:pos x="221" y="353"/>
                </a:cxn>
                <a:cxn ang="0">
                  <a:pos x="219" y="362"/>
                </a:cxn>
                <a:cxn ang="0">
                  <a:pos x="198" y="360"/>
                </a:cxn>
                <a:cxn ang="0">
                  <a:pos x="192" y="354"/>
                </a:cxn>
                <a:cxn ang="0">
                  <a:pos x="178" y="340"/>
                </a:cxn>
                <a:cxn ang="0">
                  <a:pos x="158" y="322"/>
                </a:cxn>
                <a:cxn ang="0">
                  <a:pos x="151" y="317"/>
                </a:cxn>
                <a:cxn ang="0">
                  <a:pos x="151" y="311"/>
                </a:cxn>
                <a:cxn ang="0">
                  <a:pos x="147" y="304"/>
                </a:cxn>
                <a:cxn ang="0">
                  <a:pos x="127" y="333"/>
                </a:cxn>
                <a:cxn ang="0">
                  <a:pos x="122" y="339"/>
                </a:cxn>
                <a:cxn ang="0">
                  <a:pos x="105" y="324"/>
                </a:cxn>
                <a:cxn ang="0">
                  <a:pos x="87" y="314"/>
                </a:cxn>
                <a:cxn ang="0">
                  <a:pos x="71" y="304"/>
                </a:cxn>
                <a:cxn ang="0">
                  <a:pos x="59" y="299"/>
                </a:cxn>
                <a:cxn ang="0">
                  <a:pos x="54" y="284"/>
                </a:cxn>
                <a:cxn ang="0">
                  <a:pos x="51" y="273"/>
                </a:cxn>
                <a:cxn ang="0">
                  <a:pos x="38" y="272"/>
                </a:cxn>
                <a:cxn ang="0">
                  <a:pos x="43" y="255"/>
                </a:cxn>
                <a:cxn ang="0">
                  <a:pos x="23" y="225"/>
                </a:cxn>
                <a:cxn ang="0">
                  <a:pos x="8" y="223"/>
                </a:cxn>
                <a:cxn ang="0">
                  <a:pos x="1" y="212"/>
                </a:cxn>
                <a:cxn ang="0">
                  <a:pos x="1" y="197"/>
                </a:cxn>
                <a:cxn ang="0">
                  <a:pos x="2" y="184"/>
                </a:cxn>
                <a:cxn ang="0">
                  <a:pos x="16" y="182"/>
                </a:cxn>
                <a:cxn ang="0">
                  <a:pos x="41" y="180"/>
                </a:cxn>
                <a:cxn ang="0">
                  <a:pos x="50" y="157"/>
                </a:cxn>
                <a:cxn ang="0">
                  <a:pos x="47" y="128"/>
                </a:cxn>
                <a:cxn ang="0">
                  <a:pos x="31" y="120"/>
                </a:cxn>
                <a:cxn ang="0">
                  <a:pos x="37" y="107"/>
                </a:cxn>
                <a:cxn ang="0">
                  <a:pos x="44" y="94"/>
                </a:cxn>
                <a:cxn ang="0">
                  <a:pos x="49" y="77"/>
                </a:cxn>
                <a:cxn ang="0">
                  <a:pos x="66" y="64"/>
                </a:cxn>
                <a:cxn ang="0">
                  <a:pos x="67" y="36"/>
                </a:cxn>
                <a:cxn ang="0">
                  <a:pos x="76" y="55"/>
                </a:cxn>
                <a:cxn ang="0">
                  <a:pos x="94" y="63"/>
                </a:cxn>
                <a:cxn ang="0">
                  <a:pos x="103" y="55"/>
                </a:cxn>
                <a:cxn ang="0">
                  <a:pos x="130" y="32"/>
                </a:cxn>
                <a:cxn ang="0">
                  <a:pos x="147" y="24"/>
                </a:cxn>
                <a:cxn ang="0">
                  <a:pos x="154" y="16"/>
                </a:cxn>
                <a:cxn ang="0">
                  <a:pos x="173" y="13"/>
                </a:cxn>
                <a:cxn ang="0">
                  <a:pos x="196" y="13"/>
                </a:cxn>
                <a:cxn ang="0">
                  <a:pos x="210" y="6"/>
                </a:cxn>
              </a:cxnLst>
              <a:rect l="0" t="0" r="r" b="b"/>
              <a:pathLst>
                <a:path w="307" h="362">
                  <a:moveTo>
                    <a:pt x="225" y="0"/>
                  </a:moveTo>
                  <a:cubicBezTo>
                    <a:pt x="229" y="4"/>
                    <a:pt x="232" y="6"/>
                    <a:pt x="236" y="9"/>
                  </a:cubicBezTo>
                  <a:cubicBezTo>
                    <a:pt x="238" y="12"/>
                    <a:pt x="241" y="13"/>
                    <a:pt x="243" y="16"/>
                  </a:cubicBezTo>
                  <a:cubicBezTo>
                    <a:pt x="245" y="19"/>
                    <a:pt x="246" y="21"/>
                    <a:pt x="248" y="25"/>
                  </a:cubicBezTo>
                  <a:cubicBezTo>
                    <a:pt x="249" y="26"/>
                    <a:pt x="250" y="26"/>
                    <a:pt x="251" y="28"/>
                  </a:cubicBezTo>
                  <a:cubicBezTo>
                    <a:pt x="252" y="30"/>
                    <a:pt x="252" y="31"/>
                    <a:pt x="254" y="33"/>
                  </a:cubicBezTo>
                  <a:cubicBezTo>
                    <a:pt x="256" y="35"/>
                    <a:pt x="258" y="35"/>
                    <a:pt x="259" y="37"/>
                  </a:cubicBezTo>
                  <a:cubicBezTo>
                    <a:pt x="262" y="42"/>
                    <a:pt x="263" y="45"/>
                    <a:pt x="263" y="50"/>
                  </a:cubicBezTo>
                  <a:cubicBezTo>
                    <a:pt x="263" y="55"/>
                    <a:pt x="259" y="57"/>
                    <a:pt x="256" y="61"/>
                  </a:cubicBezTo>
                  <a:cubicBezTo>
                    <a:pt x="254" y="66"/>
                    <a:pt x="254" y="69"/>
                    <a:pt x="252" y="74"/>
                  </a:cubicBezTo>
                  <a:cubicBezTo>
                    <a:pt x="250" y="79"/>
                    <a:pt x="247" y="81"/>
                    <a:pt x="247" y="86"/>
                  </a:cubicBezTo>
                  <a:cubicBezTo>
                    <a:pt x="247" y="90"/>
                    <a:pt x="250" y="91"/>
                    <a:pt x="252" y="94"/>
                  </a:cubicBezTo>
                  <a:cubicBezTo>
                    <a:pt x="255" y="99"/>
                    <a:pt x="259" y="101"/>
                    <a:pt x="261" y="106"/>
                  </a:cubicBezTo>
                  <a:cubicBezTo>
                    <a:pt x="263" y="109"/>
                    <a:pt x="263" y="111"/>
                    <a:pt x="264" y="114"/>
                  </a:cubicBezTo>
                  <a:cubicBezTo>
                    <a:pt x="290" y="138"/>
                    <a:pt x="290" y="138"/>
                    <a:pt x="290" y="138"/>
                  </a:cubicBezTo>
                  <a:cubicBezTo>
                    <a:pt x="295" y="139"/>
                    <a:pt x="295" y="143"/>
                    <a:pt x="299" y="146"/>
                  </a:cubicBezTo>
                  <a:cubicBezTo>
                    <a:pt x="301" y="148"/>
                    <a:pt x="302" y="148"/>
                    <a:pt x="305" y="150"/>
                  </a:cubicBezTo>
                  <a:cubicBezTo>
                    <a:pt x="305" y="150"/>
                    <a:pt x="305" y="150"/>
                    <a:pt x="305" y="150"/>
                  </a:cubicBezTo>
                  <a:cubicBezTo>
                    <a:pt x="305" y="153"/>
                    <a:pt x="304" y="155"/>
                    <a:pt x="304" y="158"/>
                  </a:cubicBezTo>
                  <a:cubicBezTo>
                    <a:pt x="304" y="162"/>
                    <a:pt x="307" y="164"/>
                    <a:pt x="307" y="168"/>
                  </a:cubicBezTo>
                  <a:cubicBezTo>
                    <a:pt x="307" y="169"/>
                    <a:pt x="305" y="169"/>
                    <a:pt x="304" y="170"/>
                  </a:cubicBezTo>
                  <a:cubicBezTo>
                    <a:pt x="302" y="171"/>
                    <a:pt x="301" y="171"/>
                    <a:pt x="299" y="172"/>
                  </a:cubicBezTo>
                  <a:cubicBezTo>
                    <a:pt x="293" y="174"/>
                    <a:pt x="289" y="177"/>
                    <a:pt x="289" y="183"/>
                  </a:cubicBezTo>
                  <a:cubicBezTo>
                    <a:pt x="289" y="192"/>
                    <a:pt x="293" y="196"/>
                    <a:pt x="293" y="205"/>
                  </a:cubicBezTo>
                  <a:cubicBezTo>
                    <a:pt x="293" y="208"/>
                    <a:pt x="292" y="210"/>
                    <a:pt x="291" y="212"/>
                  </a:cubicBezTo>
                  <a:cubicBezTo>
                    <a:pt x="290" y="216"/>
                    <a:pt x="289" y="218"/>
                    <a:pt x="286" y="220"/>
                  </a:cubicBezTo>
                  <a:cubicBezTo>
                    <a:pt x="285" y="222"/>
                    <a:pt x="284" y="222"/>
                    <a:pt x="282" y="223"/>
                  </a:cubicBezTo>
                  <a:cubicBezTo>
                    <a:pt x="281" y="224"/>
                    <a:pt x="281" y="227"/>
                    <a:pt x="279" y="227"/>
                  </a:cubicBezTo>
                  <a:cubicBezTo>
                    <a:pt x="278" y="227"/>
                    <a:pt x="277" y="226"/>
                    <a:pt x="276" y="226"/>
                  </a:cubicBezTo>
                  <a:cubicBezTo>
                    <a:pt x="273" y="227"/>
                    <a:pt x="271" y="228"/>
                    <a:pt x="267" y="228"/>
                  </a:cubicBezTo>
                  <a:cubicBezTo>
                    <a:pt x="265" y="228"/>
                    <a:pt x="263" y="228"/>
                    <a:pt x="262" y="229"/>
                  </a:cubicBezTo>
                  <a:cubicBezTo>
                    <a:pt x="260" y="231"/>
                    <a:pt x="260" y="233"/>
                    <a:pt x="259" y="236"/>
                  </a:cubicBezTo>
                  <a:cubicBezTo>
                    <a:pt x="258" y="239"/>
                    <a:pt x="257" y="240"/>
                    <a:pt x="256" y="243"/>
                  </a:cubicBezTo>
                  <a:cubicBezTo>
                    <a:pt x="223" y="274"/>
                    <a:pt x="223" y="274"/>
                    <a:pt x="223" y="274"/>
                  </a:cubicBezTo>
                  <a:cubicBezTo>
                    <a:pt x="221" y="278"/>
                    <a:pt x="219" y="280"/>
                    <a:pt x="219" y="284"/>
                  </a:cubicBezTo>
                  <a:cubicBezTo>
                    <a:pt x="219" y="291"/>
                    <a:pt x="223" y="295"/>
                    <a:pt x="223" y="302"/>
                  </a:cubicBezTo>
                  <a:cubicBezTo>
                    <a:pt x="223" y="312"/>
                    <a:pt x="221" y="317"/>
                    <a:pt x="220" y="326"/>
                  </a:cubicBezTo>
                  <a:cubicBezTo>
                    <a:pt x="220" y="328"/>
                    <a:pt x="219" y="329"/>
                    <a:pt x="219" y="331"/>
                  </a:cubicBezTo>
                  <a:cubicBezTo>
                    <a:pt x="219" y="335"/>
                    <a:pt x="219" y="335"/>
                    <a:pt x="219" y="335"/>
                  </a:cubicBezTo>
                  <a:cubicBezTo>
                    <a:pt x="219" y="337"/>
                    <a:pt x="220" y="337"/>
                    <a:pt x="220" y="339"/>
                  </a:cubicBezTo>
                  <a:cubicBezTo>
                    <a:pt x="222" y="342"/>
                    <a:pt x="223" y="344"/>
                    <a:pt x="223" y="347"/>
                  </a:cubicBezTo>
                  <a:cubicBezTo>
                    <a:pt x="223" y="350"/>
                    <a:pt x="222" y="351"/>
                    <a:pt x="221" y="353"/>
                  </a:cubicBezTo>
                  <a:cubicBezTo>
                    <a:pt x="219" y="362"/>
                    <a:pt x="219" y="362"/>
                    <a:pt x="219" y="362"/>
                  </a:cubicBezTo>
                  <a:cubicBezTo>
                    <a:pt x="219" y="362"/>
                    <a:pt x="219" y="362"/>
                    <a:pt x="219" y="362"/>
                  </a:cubicBezTo>
                  <a:cubicBezTo>
                    <a:pt x="215" y="360"/>
                    <a:pt x="211" y="358"/>
                    <a:pt x="206" y="357"/>
                  </a:cubicBezTo>
                  <a:cubicBezTo>
                    <a:pt x="203" y="358"/>
                    <a:pt x="200" y="359"/>
                    <a:pt x="198" y="360"/>
                  </a:cubicBezTo>
                  <a:cubicBezTo>
                    <a:pt x="198" y="360"/>
                    <a:pt x="198" y="360"/>
                    <a:pt x="198" y="360"/>
                  </a:cubicBezTo>
                  <a:cubicBezTo>
                    <a:pt x="196" y="357"/>
                    <a:pt x="194" y="357"/>
                    <a:pt x="192" y="354"/>
                  </a:cubicBezTo>
                  <a:cubicBezTo>
                    <a:pt x="190" y="352"/>
                    <a:pt x="188" y="350"/>
                    <a:pt x="186" y="348"/>
                  </a:cubicBezTo>
                  <a:cubicBezTo>
                    <a:pt x="183" y="345"/>
                    <a:pt x="182" y="342"/>
                    <a:pt x="178" y="340"/>
                  </a:cubicBezTo>
                  <a:cubicBezTo>
                    <a:pt x="173" y="338"/>
                    <a:pt x="168" y="338"/>
                    <a:pt x="167" y="333"/>
                  </a:cubicBezTo>
                  <a:cubicBezTo>
                    <a:pt x="165" y="328"/>
                    <a:pt x="162" y="325"/>
                    <a:pt x="158" y="322"/>
                  </a:cubicBezTo>
                  <a:cubicBezTo>
                    <a:pt x="156" y="321"/>
                    <a:pt x="155" y="321"/>
                    <a:pt x="154" y="320"/>
                  </a:cubicBezTo>
                  <a:cubicBezTo>
                    <a:pt x="152" y="319"/>
                    <a:pt x="151" y="319"/>
                    <a:pt x="151" y="317"/>
                  </a:cubicBezTo>
                  <a:cubicBezTo>
                    <a:pt x="151" y="314"/>
                    <a:pt x="151" y="314"/>
                    <a:pt x="151" y="314"/>
                  </a:cubicBezTo>
                  <a:cubicBezTo>
                    <a:pt x="151" y="313"/>
                    <a:pt x="151" y="312"/>
                    <a:pt x="151" y="311"/>
                  </a:cubicBezTo>
                  <a:cubicBezTo>
                    <a:pt x="151" y="307"/>
                    <a:pt x="151" y="307"/>
                    <a:pt x="151" y="307"/>
                  </a:cubicBezTo>
                  <a:cubicBezTo>
                    <a:pt x="151" y="305"/>
                    <a:pt x="149" y="304"/>
                    <a:pt x="147" y="304"/>
                  </a:cubicBezTo>
                  <a:cubicBezTo>
                    <a:pt x="138" y="304"/>
                    <a:pt x="132" y="311"/>
                    <a:pt x="131" y="319"/>
                  </a:cubicBezTo>
                  <a:cubicBezTo>
                    <a:pt x="130" y="325"/>
                    <a:pt x="130" y="328"/>
                    <a:pt x="127" y="333"/>
                  </a:cubicBezTo>
                  <a:cubicBezTo>
                    <a:pt x="127" y="335"/>
                    <a:pt x="127" y="337"/>
                    <a:pt x="126" y="338"/>
                  </a:cubicBezTo>
                  <a:cubicBezTo>
                    <a:pt x="125" y="339"/>
                    <a:pt x="123" y="339"/>
                    <a:pt x="122" y="339"/>
                  </a:cubicBezTo>
                  <a:cubicBezTo>
                    <a:pt x="117" y="339"/>
                    <a:pt x="115" y="336"/>
                    <a:pt x="112" y="333"/>
                  </a:cubicBezTo>
                  <a:cubicBezTo>
                    <a:pt x="109" y="330"/>
                    <a:pt x="107" y="328"/>
                    <a:pt x="105" y="324"/>
                  </a:cubicBezTo>
                  <a:cubicBezTo>
                    <a:pt x="103" y="318"/>
                    <a:pt x="100" y="313"/>
                    <a:pt x="94" y="313"/>
                  </a:cubicBezTo>
                  <a:cubicBezTo>
                    <a:pt x="91" y="313"/>
                    <a:pt x="90" y="314"/>
                    <a:pt x="87" y="314"/>
                  </a:cubicBezTo>
                  <a:cubicBezTo>
                    <a:pt x="84" y="314"/>
                    <a:pt x="83" y="314"/>
                    <a:pt x="80" y="314"/>
                  </a:cubicBezTo>
                  <a:cubicBezTo>
                    <a:pt x="75" y="312"/>
                    <a:pt x="73" y="309"/>
                    <a:pt x="71" y="304"/>
                  </a:cubicBezTo>
                  <a:cubicBezTo>
                    <a:pt x="70" y="301"/>
                    <a:pt x="69" y="299"/>
                    <a:pt x="66" y="298"/>
                  </a:cubicBezTo>
                  <a:cubicBezTo>
                    <a:pt x="59" y="299"/>
                    <a:pt x="59" y="299"/>
                    <a:pt x="59" y="299"/>
                  </a:cubicBezTo>
                  <a:cubicBezTo>
                    <a:pt x="55" y="299"/>
                    <a:pt x="52" y="296"/>
                    <a:pt x="52" y="292"/>
                  </a:cubicBezTo>
                  <a:cubicBezTo>
                    <a:pt x="52" y="288"/>
                    <a:pt x="54" y="287"/>
                    <a:pt x="54" y="284"/>
                  </a:cubicBezTo>
                  <a:cubicBezTo>
                    <a:pt x="54" y="276"/>
                    <a:pt x="54" y="276"/>
                    <a:pt x="54" y="276"/>
                  </a:cubicBezTo>
                  <a:cubicBezTo>
                    <a:pt x="54" y="274"/>
                    <a:pt x="53" y="273"/>
                    <a:pt x="51" y="273"/>
                  </a:cubicBezTo>
                  <a:cubicBezTo>
                    <a:pt x="50" y="273"/>
                    <a:pt x="49" y="273"/>
                    <a:pt x="48" y="273"/>
                  </a:cubicBezTo>
                  <a:cubicBezTo>
                    <a:pt x="44" y="273"/>
                    <a:pt x="42" y="272"/>
                    <a:pt x="38" y="272"/>
                  </a:cubicBezTo>
                  <a:cubicBezTo>
                    <a:pt x="38" y="272"/>
                    <a:pt x="38" y="272"/>
                    <a:pt x="38" y="272"/>
                  </a:cubicBezTo>
                  <a:cubicBezTo>
                    <a:pt x="43" y="255"/>
                    <a:pt x="43" y="255"/>
                    <a:pt x="43" y="255"/>
                  </a:cubicBezTo>
                  <a:cubicBezTo>
                    <a:pt x="35" y="233"/>
                    <a:pt x="35" y="233"/>
                    <a:pt x="35" y="233"/>
                  </a:cubicBezTo>
                  <a:cubicBezTo>
                    <a:pt x="35" y="227"/>
                    <a:pt x="28" y="225"/>
                    <a:pt x="23" y="225"/>
                  </a:cubicBezTo>
                  <a:cubicBezTo>
                    <a:pt x="18" y="224"/>
                    <a:pt x="16" y="223"/>
                    <a:pt x="11" y="223"/>
                  </a:cubicBezTo>
                  <a:cubicBezTo>
                    <a:pt x="8" y="223"/>
                    <a:pt x="8" y="223"/>
                    <a:pt x="8" y="223"/>
                  </a:cubicBezTo>
                  <a:cubicBezTo>
                    <a:pt x="6" y="223"/>
                    <a:pt x="3" y="224"/>
                    <a:pt x="2" y="222"/>
                  </a:cubicBezTo>
                  <a:cubicBezTo>
                    <a:pt x="0" y="218"/>
                    <a:pt x="2" y="216"/>
                    <a:pt x="1" y="212"/>
                  </a:cubicBezTo>
                  <a:cubicBezTo>
                    <a:pt x="1" y="208"/>
                    <a:pt x="0" y="206"/>
                    <a:pt x="0" y="203"/>
                  </a:cubicBezTo>
                  <a:cubicBezTo>
                    <a:pt x="0" y="201"/>
                    <a:pt x="1" y="199"/>
                    <a:pt x="1" y="197"/>
                  </a:cubicBezTo>
                  <a:cubicBezTo>
                    <a:pt x="1" y="187"/>
                    <a:pt x="1" y="187"/>
                    <a:pt x="1" y="187"/>
                  </a:cubicBezTo>
                  <a:cubicBezTo>
                    <a:pt x="1" y="186"/>
                    <a:pt x="1" y="185"/>
                    <a:pt x="2" y="184"/>
                  </a:cubicBezTo>
                  <a:cubicBezTo>
                    <a:pt x="4" y="185"/>
                    <a:pt x="5" y="187"/>
                    <a:pt x="7" y="187"/>
                  </a:cubicBezTo>
                  <a:cubicBezTo>
                    <a:pt x="11" y="187"/>
                    <a:pt x="12" y="184"/>
                    <a:pt x="16" y="182"/>
                  </a:cubicBezTo>
                  <a:cubicBezTo>
                    <a:pt x="23" y="179"/>
                    <a:pt x="27" y="178"/>
                    <a:pt x="35" y="178"/>
                  </a:cubicBezTo>
                  <a:cubicBezTo>
                    <a:pt x="37" y="178"/>
                    <a:pt x="39" y="180"/>
                    <a:pt x="41" y="180"/>
                  </a:cubicBezTo>
                  <a:cubicBezTo>
                    <a:pt x="44" y="180"/>
                    <a:pt x="45" y="176"/>
                    <a:pt x="46" y="174"/>
                  </a:cubicBezTo>
                  <a:cubicBezTo>
                    <a:pt x="49" y="167"/>
                    <a:pt x="50" y="163"/>
                    <a:pt x="50" y="157"/>
                  </a:cubicBezTo>
                  <a:cubicBezTo>
                    <a:pt x="50" y="151"/>
                    <a:pt x="44" y="150"/>
                    <a:pt x="44" y="145"/>
                  </a:cubicBezTo>
                  <a:cubicBezTo>
                    <a:pt x="44" y="138"/>
                    <a:pt x="47" y="134"/>
                    <a:pt x="47" y="128"/>
                  </a:cubicBezTo>
                  <a:cubicBezTo>
                    <a:pt x="47" y="122"/>
                    <a:pt x="43" y="117"/>
                    <a:pt x="38" y="117"/>
                  </a:cubicBezTo>
                  <a:cubicBezTo>
                    <a:pt x="35" y="117"/>
                    <a:pt x="33" y="119"/>
                    <a:pt x="31" y="120"/>
                  </a:cubicBezTo>
                  <a:cubicBezTo>
                    <a:pt x="31" y="120"/>
                    <a:pt x="31" y="120"/>
                    <a:pt x="31" y="120"/>
                  </a:cubicBezTo>
                  <a:cubicBezTo>
                    <a:pt x="32" y="114"/>
                    <a:pt x="35" y="112"/>
                    <a:pt x="37" y="107"/>
                  </a:cubicBezTo>
                  <a:cubicBezTo>
                    <a:pt x="38" y="104"/>
                    <a:pt x="39" y="103"/>
                    <a:pt x="40" y="100"/>
                  </a:cubicBezTo>
                  <a:cubicBezTo>
                    <a:pt x="41" y="98"/>
                    <a:pt x="44" y="97"/>
                    <a:pt x="44" y="94"/>
                  </a:cubicBezTo>
                  <a:cubicBezTo>
                    <a:pt x="44" y="92"/>
                    <a:pt x="40" y="91"/>
                    <a:pt x="40" y="89"/>
                  </a:cubicBezTo>
                  <a:cubicBezTo>
                    <a:pt x="40" y="83"/>
                    <a:pt x="44" y="80"/>
                    <a:pt x="49" y="77"/>
                  </a:cubicBezTo>
                  <a:cubicBezTo>
                    <a:pt x="53" y="75"/>
                    <a:pt x="56" y="76"/>
                    <a:pt x="59" y="74"/>
                  </a:cubicBezTo>
                  <a:cubicBezTo>
                    <a:pt x="63" y="71"/>
                    <a:pt x="66" y="69"/>
                    <a:pt x="66" y="64"/>
                  </a:cubicBezTo>
                  <a:cubicBezTo>
                    <a:pt x="66" y="59"/>
                    <a:pt x="61" y="57"/>
                    <a:pt x="61" y="52"/>
                  </a:cubicBezTo>
                  <a:cubicBezTo>
                    <a:pt x="63" y="46"/>
                    <a:pt x="66" y="43"/>
                    <a:pt x="67" y="36"/>
                  </a:cubicBezTo>
                  <a:cubicBezTo>
                    <a:pt x="67" y="36"/>
                    <a:pt x="67" y="36"/>
                    <a:pt x="67" y="36"/>
                  </a:cubicBezTo>
                  <a:cubicBezTo>
                    <a:pt x="72" y="43"/>
                    <a:pt x="70" y="48"/>
                    <a:pt x="76" y="55"/>
                  </a:cubicBezTo>
                  <a:cubicBezTo>
                    <a:pt x="80" y="60"/>
                    <a:pt x="82" y="65"/>
                    <a:pt x="89" y="65"/>
                  </a:cubicBezTo>
                  <a:cubicBezTo>
                    <a:pt x="91" y="65"/>
                    <a:pt x="92" y="64"/>
                    <a:pt x="94" y="63"/>
                  </a:cubicBezTo>
                  <a:cubicBezTo>
                    <a:pt x="96" y="62"/>
                    <a:pt x="98" y="62"/>
                    <a:pt x="99" y="61"/>
                  </a:cubicBezTo>
                  <a:cubicBezTo>
                    <a:pt x="100" y="59"/>
                    <a:pt x="101" y="57"/>
                    <a:pt x="103" y="55"/>
                  </a:cubicBezTo>
                  <a:cubicBezTo>
                    <a:pt x="110" y="49"/>
                    <a:pt x="113" y="44"/>
                    <a:pt x="121" y="39"/>
                  </a:cubicBezTo>
                  <a:cubicBezTo>
                    <a:pt x="124" y="37"/>
                    <a:pt x="126" y="34"/>
                    <a:pt x="130" y="32"/>
                  </a:cubicBezTo>
                  <a:cubicBezTo>
                    <a:pt x="133" y="30"/>
                    <a:pt x="135" y="31"/>
                    <a:pt x="138" y="29"/>
                  </a:cubicBezTo>
                  <a:cubicBezTo>
                    <a:pt x="142" y="28"/>
                    <a:pt x="144" y="27"/>
                    <a:pt x="147" y="24"/>
                  </a:cubicBezTo>
                  <a:cubicBezTo>
                    <a:pt x="150" y="23"/>
                    <a:pt x="150" y="21"/>
                    <a:pt x="152" y="18"/>
                  </a:cubicBezTo>
                  <a:cubicBezTo>
                    <a:pt x="152" y="17"/>
                    <a:pt x="153" y="16"/>
                    <a:pt x="154" y="16"/>
                  </a:cubicBezTo>
                  <a:cubicBezTo>
                    <a:pt x="155" y="16"/>
                    <a:pt x="155" y="16"/>
                    <a:pt x="156" y="16"/>
                  </a:cubicBezTo>
                  <a:cubicBezTo>
                    <a:pt x="163" y="16"/>
                    <a:pt x="167" y="15"/>
                    <a:pt x="173" y="13"/>
                  </a:cubicBezTo>
                  <a:cubicBezTo>
                    <a:pt x="176" y="12"/>
                    <a:pt x="177" y="10"/>
                    <a:pt x="179" y="10"/>
                  </a:cubicBezTo>
                  <a:cubicBezTo>
                    <a:pt x="186" y="10"/>
                    <a:pt x="190" y="13"/>
                    <a:pt x="196" y="13"/>
                  </a:cubicBezTo>
                  <a:cubicBezTo>
                    <a:pt x="199" y="13"/>
                    <a:pt x="200" y="11"/>
                    <a:pt x="202" y="11"/>
                  </a:cubicBezTo>
                  <a:cubicBezTo>
                    <a:pt x="206" y="10"/>
                    <a:pt x="207" y="7"/>
                    <a:pt x="210" y="6"/>
                  </a:cubicBezTo>
                  <a:cubicBezTo>
                    <a:pt x="215" y="3"/>
                    <a:pt x="219" y="2"/>
                    <a:pt x="225" y="0"/>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noEditPoints="1"/>
            </p:cNvSpPr>
            <p:nvPr/>
          </p:nvSpPr>
          <p:spPr bwMode="auto">
            <a:xfrm>
              <a:off x="4568825" y="4064000"/>
              <a:ext cx="358775" cy="428625"/>
            </a:xfrm>
            <a:custGeom>
              <a:avLst/>
              <a:gdLst/>
              <a:ahLst/>
              <a:cxnLst>
                <a:cxn ang="0">
                  <a:pos x="36" y="124"/>
                </a:cxn>
                <a:cxn ang="0">
                  <a:pos x="22" y="136"/>
                </a:cxn>
                <a:cxn ang="0">
                  <a:pos x="0" y="144"/>
                </a:cxn>
                <a:cxn ang="0">
                  <a:pos x="2" y="150"/>
                </a:cxn>
                <a:cxn ang="0">
                  <a:pos x="0" y="144"/>
                </a:cxn>
                <a:cxn ang="0">
                  <a:pos x="15" y="140"/>
                </a:cxn>
                <a:cxn ang="0">
                  <a:pos x="23" y="160"/>
                </a:cxn>
                <a:cxn ang="0">
                  <a:pos x="25" y="165"/>
                </a:cxn>
                <a:cxn ang="0">
                  <a:pos x="52" y="152"/>
                </a:cxn>
                <a:cxn ang="0">
                  <a:pos x="61" y="163"/>
                </a:cxn>
                <a:cxn ang="0">
                  <a:pos x="56" y="171"/>
                </a:cxn>
                <a:cxn ang="0">
                  <a:pos x="40" y="166"/>
                </a:cxn>
                <a:cxn ang="0">
                  <a:pos x="21" y="150"/>
                </a:cxn>
                <a:cxn ang="0">
                  <a:pos x="29" y="154"/>
                </a:cxn>
                <a:cxn ang="0">
                  <a:pos x="40" y="157"/>
                </a:cxn>
                <a:cxn ang="0">
                  <a:pos x="27" y="142"/>
                </a:cxn>
                <a:cxn ang="0">
                  <a:pos x="37" y="137"/>
                </a:cxn>
                <a:cxn ang="0">
                  <a:pos x="36" y="141"/>
                </a:cxn>
                <a:cxn ang="0">
                  <a:pos x="44" y="157"/>
                </a:cxn>
                <a:cxn ang="0">
                  <a:pos x="48" y="162"/>
                </a:cxn>
                <a:cxn ang="0">
                  <a:pos x="47" y="156"/>
                </a:cxn>
                <a:cxn ang="0">
                  <a:pos x="67" y="204"/>
                </a:cxn>
                <a:cxn ang="0">
                  <a:pos x="62" y="201"/>
                </a:cxn>
                <a:cxn ang="0">
                  <a:pos x="70" y="205"/>
                </a:cxn>
                <a:cxn ang="0">
                  <a:pos x="88" y="204"/>
                </a:cxn>
                <a:cxn ang="0">
                  <a:pos x="90" y="207"/>
                </a:cxn>
                <a:cxn ang="0">
                  <a:pos x="80" y="213"/>
                </a:cxn>
                <a:cxn ang="0">
                  <a:pos x="80" y="214"/>
                </a:cxn>
                <a:cxn ang="0">
                  <a:pos x="169" y="108"/>
                </a:cxn>
                <a:cxn ang="0">
                  <a:pos x="156" y="140"/>
                </a:cxn>
                <a:cxn ang="0">
                  <a:pos x="164" y="160"/>
                </a:cxn>
                <a:cxn ang="0">
                  <a:pos x="142" y="182"/>
                </a:cxn>
                <a:cxn ang="0">
                  <a:pos x="118" y="197"/>
                </a:cxn>
                <a:cxn ang="0">
                  <a:pos x="113" y="180"/>
                </a:cxn>
                <a:cxn ang="0">
                  <a:pos x="101" y="150"/>
                </a:cxn>
                <a:cxn ang="0">
                  <a:pos x="96" y="135"/>
                </a:cxn>
                <a:cxn ang="0">
                  <a:pos x="79" y="116"/>
                </a:cxn>
                <a:cxn ang="0">
                  <a:pos x="75" y="114"/>
                </a:cxn>
                <a:cxn ang="0">
                  <a:pos x="73" y="98"/>
                </a:cxn>
                <a:cxn ang="0">
                  <a:pos x="63" y="79"/>
                </a:cxn>
                <a:cxn ang="0">
                  <a:pos x="33" y="54"/>
                </a:cxn>
                <a:cxn ang="0">
                  <a:pos x="22" y="48"/>
                </a:cxn>
                <a:cxn ang="0">
                  <a:pos x="11" y="35"/>
                </a:cxn>
                <a:cxn ang="0">
                  <a:pos x="4" y="26"/>
                </a:cxn>
                <a:cxn ang="0">
                  <a:pos x="11" y="11"/>
                </a:cxn>
                <a:cxn ang="0">
                  <a:pos x="34" y="1"/>
                </a:cxn>
                <a:cxn ang="0">
                  <a:pos x="42" y="27"/>
                </a:cxn>
                <a:cxn ang="0">
                  <a:pos x="70" y="42"/>
                </a:cxn>
                <a:cxn ang="0">
                  <a:pos x="105" y="67"/>
                </a:cxn>
                <a:cxn ang="0">
                  <a:pos x="130" y="32"/>
                </a:cxn>
                <a:cxn ang="0">
                  <a:pos x="134" y="45"/>
                </a:cxn>
                <a:cxn ang="0">
                  <a:pos x="161" y="68"/>
                </a:cxn>
              </a:cxnLst>
              <a:rect l="0" t="0" r="r" b="b"/>
              <a:pathLst>
                <a:path w="181" h="216">
                  <a:moveTo>
                    <a:pt x="34" y="124"/>
                  </a:moveTo>
                  <a:cubicBezTo>
                    <a:pt x="34" y="124"/>
                    <a:pt x="34" y="124"/>
                    <a:pt x="34" y="124"/>
                  </a:cubicBezTo>
                  <a:cubicBezTo>
                    <a:pt x="34" y="125"/>
                    <a:pt x="35" y="125"/>
                    <a:pt x="36" y="125"/>
                  </a:cubicBezTo>
                  <a:cubicBezTo>
                    <a:pt x="36" y="125"/>
                    <a:pt x="36" y="124"/>
                    <a:pt x="36" y="124"/>
                  </a:cubicBezTo>
                  <a:cubicBezTo>
                    <a:pt x="36" y="123"/>
                    <a:pt x="35" y="123"/>
                    <a:pt x="34" y="124"/>
                  </a:cubicBezTo>
                  <a:close/>
                  <a:moveTo>
                    <a:pt x="23" y="134"/>
                  </a:moveTo>
                  <a:cubicBezTo>
                    <a:pt x="23" y="134"/>
                    <a:pt x="22" y="135"/>
                    <a:pt x="22" y="135"/>
                  </a:cubicBezTo>
                  <a:cubicBezTo>
                    <a:pt x="22" y="136"/>
                    <a:pt x="22" y="136"/>
                    <a:pt x="22" y="136"/>
                  </a:cubicBezTo>
                  <a:cubicBezTo>
                    <a:pt x="22" y="136"/>
                    <a:pt x="23" y="137"/>
                    <a:pt x="23" y="137"/>
                  </a:cubicBezTo>
                  <a:cubicBezTo>
                    <a:pt x="24" y="137"/>
                    <a:pt x="24" y="137"/>
                    <a:pt x="24" y="136"/>
                  </a:cubicBezTo>
                  <a:cubicBezTo>
                    <a:pt x="24" y="135"/>
                    <a:pt x="24" y="134"/>
                    <a:pt x="23" y="134"/>
                  </a:cubicBezTo>
                  <a:close/>
                  <a:moveTo>
                    <a:pt x="0" y="144"/>
                  </a:moveTo>
                  <a:cubicBezTo>
                    <a:pt x="0" y="144"/>
                    <a:pt x="0" y="144"/>
                    <a:pt x="0" y="144"/>
                  </a:cubicBezTo>
                  <a:cubicBezTo>
                    <a:pt x="0" y="146"/>
                    <a:pt x="2" y="146"/>
                    <a:pt x="2" y="148"/>
                  </a:cubicBezTo>
                  <a:cubicBezTo>
                    <a:pt x="2" y="149"/>
                    <a:pt x="2" y="149"/>
                    <a:pt x="2" y="149"/>
                  </a:cubicBezTo>
                  <a:cubicBezTo>
                    <a:pt x="2" y="150"/>
                    <a:pt x="2" y="150"/>
                    <a:pt x="2" y="150"/>
                  </a:cubicBezTo>
                  <a:cubicBezTo>
                    <a:pt x="4" y="150"/>
                    <a:pt x="4" y="151"/>
                    <a:pt x="6" y="152"/>
                  </a:cubicBezTo>
                  <a:cubicBezTo>
                    <a:pt x="6" y="151"/>
                    <a:pt x="6" y="151"/>
                    <a:pt x="6" y="151"/>
                  </a:cubicBezTo>
                  <a:cubicBezTo>
                    <a:pt x="6" y="149"/>
                    <a:pt x="5" y="149"/>
                    <a:pt x="4" y="148"/>
                  </a:cubicBezTo>
                  <a:cubicBezTo>
                    <a:pt x="3" y="146"/>
                    <a:pt x="2" y="144"/>
                    <a:pt x="0" y="144"/>
                  </a:cubicBezTo>
                  <a:close/>
                  <a:moveTo>
                    <a:pt x="12" y="137"/>
                  </a:moveTo>
                  <a:cubicBezTo>
                    <a:pt x="10" y="137"/>
                    <a:pt x="9" y="139"/>
                    <a:pt x="9" y="141"/>
                  </a:cubicBezTo>
                  <a:cubicBezTo>
                    <a:pt x="9" y="142"/>
                    <a:pt x="10" y="143"/>
                    <a:pt x="11" y="144"/>
                  </a:cubicBezTo>
                  <a:cubicBezTo>
                    <a:pt x="13" y="143"/>
                    <a:pt x="15" y="142"/>
                    <a:pt x="15" y="140"/>
                  </a:cubicBezTo>
                  <a:cubicBezTo>
                    <a:pt x="15" y="139"/>
                    <a:pt x="15" y="139"/>
                    <a:pt x="14" y="139"/>
                  </a:cubicBezTo>
                  <a:cubicBezTo>
                    <a:pt x="13" y="138"/>
                    <a:pt x="13" y="137"/>
                    <a:pt x="12" y="137"/>
                  </a:cubicBezTo>
                  <a:close/>
                  <a:moveTo>
                    <a:pt x="23" y="161"/>
                  </a:moveTo>
                  <a:cubicBezTo>
                    <a:pt x="23" y="160"/>
                    <a:pt x="23" y="160"/>
                    <a:pt x="23" y="160"/>
                  </a:cubicBezTo>
                  <a:cubicBezTo>
                    <a:pt x="22" y="160"/>
                    <a:pt x="21" y="160"/>
                    <a:pt x="20" y="160"/>
                  </a:cubicBezTo>
                  <a:cubicBezTo>
                    <a:pt x="18" y="160"/>
                    <a:pt x="17" y="160"/>
                    <a:pt x="15" y="160"/>
                  </a:cubicBezTo>
                  <a:cubicBezTo>
                    <a:pt x="17" y="162"/>
                    <a:pt x="18" y="162"/>
                    <a:pt x="20" y="162"/>
                  </a:cubicBezTo>
                  <a:cubicBezTo>
                    <a:pt x="22" y="163"/>
                    <a:pt x="23" y="164"/>
                    <a:pt x="25" y="165"/>
                  </a:cubicBezTo>
                  <a:cubicBezTo>
                    <a:pt x="26" y="165"/>
                    <a:pt x="26" y="165"/>
                    <a:pt x="26" y="165"/>
                  </a:cubicBezTo>
                  <a:cubicBezTo>
                    <a:pt x="25" y="163"/>
                    <a:pt x="23" y="163"/>
                    <a:pt x="23" y="161"/>
                  </a:cubicBezTo>
                  <a:close/>
                  <a:moveTo>
                    <a:pt x="47" y="155"/>
                  </a:moveTo>
                  <a:cubicBezTo>
                    <a:pt x="47" y="153"/>
                    <a:pt x="52" y="150"/>
                    <a:pt x="52" y="152"/>
                  </a:cubicBezTo>
                  <a:cubicBezTo>
                    <a:pt x="52" y="152"/>
                    <a:pt x="52" y="153"/>
                    <a:pt x="52" y="153"/>
                  </a:cubicBezTo>
                  <a:cubicBezTo>
                    <a:pt x="52" y="155"/>
                    <a:pt x="54" y="156"/>
                    <a:pt x="55" y="158"/>
                  </a:cubicBezTo>
                  <a:cubicBezTo>
                    <a:pt x="55" y="159"/>
                    <a:pt x="56" y="161"/>
                    <a:pt x="57" y="161"/>
                  </a:cubicBezTo>
                  <a:cubicBezTo>
                    <a:pt x="59" y="161"/>
                    <a:pt x="61" y="162"/>
                    <a:pt x="61" y="163"/>
                  </a:cubicBezTo>
                  <a:cubicBezTo>
                    <a:pt x="61" y="164"/>
                    <a:pt x="60" y="165"/>
                    <a:pt x="59" y="165"/>
                  </a:cubicBezTo>
                  <a:cubicBezTo>
                    <a:pt x="62" y="174"/>
                    <a:pt x="62" y="174"/>
                    <a:pt x="62" y="174"/>
                  </a:cubicBezTo>
                  <a:cubicBezTo>
                    <a:pt x="61" y="174"/>
                    <a:pt x="61" y="174"/>
                    <a:pt x="60" y="174"/>
                  </a:cubicBezTo>
                  <a:cubicBezTo>
                    <a:pt x="58" y="174"/>
                    <a:pt x="58" y="172"/>
                    <a:pt x="56" y="171"/>
                  </a:cubicBezTo>
                  <a:cubicBezTo>
                    <a:pt x="54" y="170"/>
                    <a:pt x="53" y="171"/>
                    <a:pt x="51" y="170"/>
                  </a:cubicBezTo>
                  <a:cubicBezTo>
                    <a:pt x="52" y="168"/>
                    <a:pt x="55" y="168"/>
                    <a:pt x="55" y="166"/>
                  </a:cubicBezTo>
                  <a:cubicBezTo>
                    <a:pt x="55" y="163"/>
                    <a:pt x="52" y="163"/>
                    <a:pt x="49" y="163"/>
                  </a:cubicBezTo>
                  <a:cubicBezTo>
                    <a:pt x="45" y="163"/>
                    <a:pt x="44" y="166"/>
                    <a:pt x="40" y="166"/>
                  </a:cubicBezTo>
                  <a:cubicBezTo>
                    <a:pt x="37" y="166"/>
                    <a:pt x="36" y="163"/>
                    <a:pt x="33" y="161"/>
                  </a:cubicBezTo>
                  <a:cubicBezTo>
                    <a:pt x="31" y="160"/>
                    <a:pt x="30" y="160"/>
                    <a:pt x="28" y="159"/>
                  </a:cubicBezTo>
                  <a:cubicBezTo>
                    <a:pt x="26" y="157"/>
                    <a:pt x="26" y="156"/>
                    <a:pt x="25" y="154"/>
                  </a:cubicBezTo>
                  <a:cubicBezTo>
                    <a:pt x="21" y="150"/>
                    <a:pt x="21" y="156"/>
                    <a:pt x="21" y="150"/>
                  </a:cubicBezTo>
                  <a:cubicBezTo>
                    <a:pt x="21" y="148"/>
                    <a:pt x="20" y="147"/>
                    <a:pt x="20" y="145"/>
                  </a:cubicBezTo>
                  <a:cubicBezTo>
                    <a:pt x="19" y="144"/>
                    <a:pt x="20" y="145"/>
                    <a:pt x="21" y="145"/>
                  </a:cubicBezTo>
                  <a:cubicBezTo>
                    <a:pt x="24" y="146"/>
                    <a:pt x="26" y="147"/>
                    <a:pt x="28" y="149"/>
                  </a:cubicBezTo>
                  <a:cubicBezTo>
                    <a:pt x="29" y="151"/>
                    <a:pt x="28" y="152"/>
                    <a:pt x="29" y="154"/>
                  </a:cubicBezTo>
                  <a:cubicBezTo>
                    <a:pt x="30" y="157"/>
                    <a:pt x="32" y="158"/>
                    <a:pt x="34" y="159"/>
                  </a:cubicBezTo>
                  <a:cubicBezTo>
                    <a:pt x="38" y="158"/>
                    <a:pt x="38" y="158"/>
                    <a:pt x="38" y="158"/>
                  </a:cubicBezTo>
                  <a:cubicBezTo>
                    <a:pt x="39" y="158"/>
                    <a:pt x="40" y="159"/>
                    <a:pt x="41" y="159"/>
                  </a:cubicBezTo>
                  <a:cubicBezTo>
                    <a:pt x="42" y="159"/>
                    <a:pt x="40" y="158"/>
                    <a:pt x="40" y="157"/>
                  </a:cubicBezTo>
                  <a:cubicBezTo>
                    <a:pt x="40" y="154"/>
                    <a:pt x="38" y="155"/>
                    <a:pt x="35" y="153"/>
                  </a:cubicBezTo>
                  <a:cubicBezTo>
                    <a:pt x="32" y="152"/>
                    <a:pt x="32" y="150"/>
                    <a:pt x="30" y="148"/>
                  </a:cubicBezTo>
                  <a:cubicBezTo>
                    <a:pt x="29" y="146"/>
                    <a:pt x="27" y="146"/>
                    <a:pt x="27" y="144"/>
                  </a:cubicBezTo>
                  <a:cubicBezTo>
                    <a:pt x="27" y="142"/>
                    <a:pt x="27" y="142"/>
                    <a:pt x="27" y="142"/>
                  </a:cubicBezTo>
                  <a:cubicBezTo>
                    <a:pt x="30" y="142"/>
                    <a:pt x="33" y="141"/>
                    <a:pt x="33" y="137"/>
                  </a:cubicBezTo>
                  <a:cubicBezTo>
                    <a:pt x="33" y="136"/>
                    <a:pt x="32" y="135"/>
                    <a:pt x="32" y="134"/>
                  </a:cubicBezTo>
                  <a:cubicBezTo>
                    <a:pt x="32" y="133"/>
                    <a:pt x="33" y="133"/>
                    <a:pt x="33" y="134"/>
                  </a:cubicBezTo>
                  <a:cubicBezTo>
                    <a:pt x="34" y="135"/>
                    <a:pt x="35" y="136"/>
                    <a:pt x="37" y="137"/>
                  </a:cubicBezTo>
                  <a:cubicBezTo>
                    <a:pt x="37" y="137"/>
                    <a:pt x="37" y="137"/>
                    <a:pt x="37" y="137"/>
                  </a:cubicBezTo>
                  <a:cubicBezTo>
                    <a:pt x="37" y="137"/>
                    <a:pt x="36" y="138"/>
                    <a:pt x="36" y="138"/>
                  </a:cubicBezTo>
                  <a:cubicBezTo>
                    <a:pt x="36" y="139"/>
                    <a:pt x="37" y="139"/>
                    <a:pt x="37" y="140"/>
                  </a:cubicBezTo>
                  <a:cubicBezTo>
                    <a:pt x="37" y="140"/>
                    <a:pt x="36" y="140"/>
                    <a:pt x="36" y="141"/>
                  </a:cubicBezTo>
                  <a:cubicBezTo>
                    <a:pt x="36" y="144"/>
                    <a:pt x="39" y="145"/>
                    <a:pt x="41" y="147"/>
                  </a:cubicBezTo>
                  <a:cubicBezTo>
                    <a:pt x="40" y="147"/>
                    <a:pt x="40" y="148"/>
                    <a:pt x="39" y="148"/>
                  </a:cubicBezTo>
                  <a:cubicBezTo>
                    <a:pt x="38" y="148"/>
                    <a:pt x="37" y="147"/>
                    <a:pt x="35" y="148"/>
                  </a:cubicBezTo>
                  <a:cubicBezTo>
                    <a:pt x="36" y="152"/>
                    <a:pt x="41" y="153"/>
                    <a:pt x="44" y="157"/>
                  </a:cubicBezTo>
                  <a:cubicBezTo>
                    <a:pt x="43" y="157"/>
                    <a:pt x="43" y="157"/>
                    <a:pt x="43" y="158"/>
                  </a:cubicBezTo>
                  <a:cubicBezTo>
                    <a:pt x="43" y="158"/>
                    <a:pt x="43" y="159"/>
                    <a:pt x="44" y="159"/>
                  </a:cubicBezTo>
                  <a:cubicBezTo>
                    <a:pt x="44" y="159"/>
                    <a:pt x="44" y="159"/>
                    <a:pt x="44" y="159"/>
                  </a:cubicBezTo>
                  <a:cubicBezTo>
                    <a:pt x="46" y="159"/>
                    <a:pt x="46" y="162"/>
                    <a:pt x="48" y="162"/>
                  </a:cubicBezTo>
                  <a:cubicBezTo>
                    <a:pt x="49" y="162"/>
                    <a:pt x="50" y="160"/>
                    <a:pt x="50" y="159"/>
                  </a:cubicBezTo>
                  <a:cubicBezTo>
                    <a:pt x="49" y="159"/>
                    <a:pt x="48" y="159"/>
                    <a:pt x="47" y="159"/>
                  </a:cubicBezTo>
                  <a:cubicBezTo>
                    <a:pt x="47" y="159"/>
                    <a:pt x="47" y="159"/>
                    <a:pt x="47" y="159"/>
                  </a:cubicBezTo>
                  <a:cubicBezTo>
                    <a:pt x="47" y="158"/>
                    <a:pt x="47" y="157"/>
                    <a:pt x="47" y="156"/>
                  </a:cubicBezTo>
                  <a:cubicBezTo>
                    <a:pt x="47" y="156"/>
                    <a:pt x="47" y="155"/>
                    <a:pt x="47" y="155"/>
                  </a:cubicBezTo>
                  <a:close/>
                  <a:moveTo>
                    <a:pt x="68" y="201"/>
                  </a:moveTo>
                  <a:cubicBezTo>
                    <a:pt x="67" y="202"/>
                    <a:pt x="66" y="202"/>
                    <a:pt x="66" y="203"/>
                  </a:cubicBezTo>
                  <a:cubicBezTo>
                    <a:pt x="67" y="204"/>
                    <a:pt x="67" y="204"/>
                    <a:pt x="67" y="204"/>
                  </a:cubicBezTo>
                  <a:cubicBezTo>
                    <a:pt x="67" y="203"/>
                    <a:pt x="68" y="203"/>
                    <a:pt x="68" y="201"/>
                  </a:cubicBezTo>
                  <a:cubicBezTo>
                    <a:pt x="68" y="201"/>
                    <a:pt x="68" y="201"/>
                    <a:pt x="68" y="201"/>
                  </a:cubicBezTo>
                  <a:close/>
                  <a:moveTo>
                    <a:pt x="63" y="203"/>
                  </a:moveTo>
                  <a:cubicBezTo>
                    <a:pt x="63" y="202"/>
                    <a:pt x="62" y="202"/>
                    <a:pt x="62" y="201"/>
                  </a:cubicBezTo>
                  <a:cubicBezTo>
                    <a:pt x="62" y="203"/>
                    <a:pt x="62" y="204"/>
                    <a:pt x="61" y="205"/>
                  </a:cubicBezTo>
                  <a:cubicBezTo>
                    <a:pt x="63" y="205"/>
                    <a:pt x="63" y="205"/>
                    <a:pt x="63" y="205"/>
                  </a:cubicBezTo>
                  <a:cubicBezTo>
                    <a:pt x="63" y="204"/>
                    <a:pt x="63" y="204"/>
                    <a:pt x="63" y="203"/>
                  </a:cubicBezTo>
                  <a:close/>
                  <a:moveTo>
                    <a:pt x="70" y="205"/>
                  </a:moveTo>
                  <a:cubicBezTo>
                    <a:pt x="72" y="206"/>
                    <a:pt x="73" y="206"/>
                    <a:pt x="74" y="206"/>
                  </a:cubicBezTo>
                  <a:cubicBezTo>
                    <a:pt x="76" y="206"/>
                    <a:pt x="76" y="205"/>
                    <a:pt x="76" y="203"/>
                  </a:cubicBezTo>
                  <a:cubicBezTo>
                    <a:pt x="76" y="201"/>
                    <a:pt x="72" y="204"/>
                    <a:pt x="70" y="205"/>
                  </a:cubicBezTo>
                  <a:close/>
                  <a:moveTo>
                    <a:pt x="88" y="204"/>
                  </a:moveTo>
                  <a:cubicBezTo>
                    <a:pt x="87" y="205"/>
                    <a:pt x="87" y="205"/>
                    <a:pt x="87" y="206"/>
                  </a:cubicBezTo>
                  <a:cubicBezTo>
                    <a:pt x="88" y="206"/>
                    <a:pt x="88" y="206"/>
                    <a:pt x="88" y="206"/>
                  </a:cubicBezTo>
                  <a:cubicBezTo>
                    <a:pt x="88" y="206"/>
                    <a:pt x="89" y="207"/>
                    <a:pt x="89" y="207"/>
                  </a:cubicBezTo>
                  <a:cubicBezTo>
                    <a:pt x="90" y="207"/>
                    <a:pt x="90" y="207"/>
                    <a:pt x="90" y="207"/>
                  </a:cubicBezTo>
                  <a:cubicBezTo>
                    <a:pt x="91" y="207"/>
                    <a:pt x="91" y="207"/>
                    <a:pt x="92" y="207"/>
                  </a:cubicBezTo>
                  <a:cubicBezTo>
                    <a:pt x="92" y="207"/>
                    <a:pt x="92" y="207"/>
                    <a:pt x="92" y="207"/>
                  </a:cubicBezTo>
                  <a:cubicBezTo>
                    <a:pt x="91" y="205"/>
                    <a:pt x="89" y="205"/>
                    <a:pt x="88" y="204"/>
                  </a:cubicBezTo>
                  <a:close/>
                  <a:moveTo>
                    <a:pt x="80" y="213"/>
                  </a:moveTo>
                  <a:cubicBezTo>
                    <a:pt x="78" y="212"/>
                    <a:pt x="78" y="212"/>
                    <a:pt x="78" y="212"/>
                  </a:cubicBezTo>
                  <a:cubicBezTo>
                    <a:pt x="78" y="216"/>
                    <a:pt x="78" y="216"/>
                    <a:pt x="78" y="216"/>
                  </a:cubicBezTo>
                  <a:cubicBezTo>
                    <a:pt x="79" y="216"/>
                    <a:pt x="79" y="216"/>
                    <a:pt x="79" y="216"/>
                  </a:cubicBezTo>
                  <a:cubicBezTo>
                    <a:pt x="79" y="216"/>
                    <a:pt x="80" y="215"/>
                    <a:pt x="80" y="214"/>
                  </a:cubicBezTo>
                  <a:cubicBezTo>
                    <a:pt x="80" y="214"/>
                    <a:pt x="80" y="214"/>
                    <a:pt x="80" y="213"/>
                  </a:cubicBezTo>
                  <a:close/>
                  <a:moveTo>
                    <a:pt x="181" y="88"/>
                  </a:moveTo>
                  <a:cubicBezTo>
                    <a:pt x="174" y="91"/>
                    <a:pt x="169" y="96"/>
                    <a:pt x="163" y="103"/>
                  </a:cubicBezTo>
                  <a:cubicBezTo>
                    <a:pt x="166" y="104"/>
                    <a:pt x="168" y="105"/>
                    <a:pt x="169" y="108"/>
                  </a:cubicBezTo>
                  <a:cubicBezTo>
                    <a:pt x="163" y="112"/>
                    <a:pt x="156" y="115"/>
                    <a:pt x="156" y="122"/>
                  </a:cubicBezTo>
                  <a:cubicBezTo>
                    <a:pt x="156" y="123"/>
                    <a:pt x="158" y="124"/>
                    <a:pt x="158" y="125"/>
                  </a:cubicBezTo>
                  <a:cubicBezTo>
                    <a:pt x="156" y="131"/>
                    <a:pt x="156" y="131"/>
                    <a:pt x="156" y="131"/>
                  </a:cubicBezTo>
                  <a:cubicBezTo>
                    <a:pt x="156" y="140"/>
                    <a:pt x="156" y="140"/>
                    <a:pt x="156" y="140"/>
                  </a:cubicBezTo>
                  <a:cubicBezTo>
                    <a:pt x="155" y="141"/>
                    <a:pt x="155" y="141"/>
                    <a:pt x="154" y="143"/>
                  </a:cubicBezTo>
                  <a:cubicBezTo>
                    <a:pt x="157" y="144"/>
                    <a:pt x="157" y="146"/>
                    <a:pt x="159" y="148"/>
                  </a:cubicBezTo>
                  <a:cubicBezTo>
                    <a:pt x="162" y="151"/>
                    <a:pt x="167" y="153"/>
                    <a:pt x="167" y="157"/>
                  </a:cubicBezTo>
                  <a:cubicBezTo>
                    <a:pt x="167" y="158"/>
                    <a:pt x="165" y="158"/>
                    <a:pt x="164" y="160"/>
                  </a:cubicBezTo>
                  <a:cubicBezTo>
                    <a:pt x="162" y="162"/>
                    <a:pt x="165" y="166"/>
                    <a:pt x="163" y="169"/>
                  </a:cubicBezTo>
                  <a:cubicBezTo>
                    <a:pt x="160" y="167"/>
                    <a:pt x="159" y="165"/>
                    <a:pt x="156" y="165"/>
                  </a:cubicBezTo>
                  <a:cubicBezTo>
                    <a:pt x="154" y="165"/>
                    <a:pt x="155" y="169"/>
                    <a:pt x="155" y="171"/>
                  </a:cubicBezTo>
                  <a:cubicBezTo>
                    <a:pt x="155" y="178"/>
                    <a:pt x="148" y="180"/>
                    <a:pt x="142" y="182"/>
                  </a:cubicBezTo>
                  <a:cubicBezTo>
                    <a:pt x="135" y="185"/>
                    <a:pt x="138" y="196"/>
                    <a:pt x="131" y="196"/>
                  </a:cubicBezTo>
                  <a:cubicBezTo>
                    <a:pt x="130" y="196"/>
                    <a:pt x="130" y="196"/>
                    <a:pt x="129" y="196"/>
                  </a:cubicBezTo>
                  <a:cubicBezTo>
                    <a:pt x="124" y="196"/>
                    <a:pt x="122" y="196"/>
                    <a:pt x="118" y="197"/>
                  </a:cubicBezTo>
                  <a:cubicBezTo>
                    <a:pt x="118" y="197"/>
                    <a:pt x="118" y="197"/>
                    <a:pt x="118" y="197"/>
                  </a:cubicBezTo>
                  <a:cubicBezTo>
                    <a:pt x="117" y="196"/>
                    <a:pt x="117" y="194"/>
                    <a:pt x="117" y="191"/>
                  </a:cubicBezTo>
                  <a:cubicBezTo>
                    <a:pt x="117" y="190"/>
                    <a:pt x="118" y="189"/>
                    <a:pt x="118" y="188"/>
                  </a:cubicBezTo>
                  <a:cubicBezTo>
                    <a:pt x="118" y="185"/>
                    <a:pt x="115" y="185"/>
                    <a:pt x="114" y="183"/>
                  </a:cubicBezTo>
                  <a:cubicBezTo>
                    <a:pt x="113" y="182"/>
                    <a:pt x="113" y="181"/>
                    <a:pt x="113" y="180"/>
                  </a:cubicBezTo>
                  <a:cubicBezTo>
                    <a:pt x="112" y="178"/>
                    <a:pt x="111" y="177"/>
                    <a:pt x="111" y="175"/>
                  </a:cubicBezTo>
                  <a:cubicBezTo>
                    <a:pt x="111" y="173"/>
                    <a:pt x="113" y="172"/>
                    <a:pt x="113" y="170"/>
                  </a:cubicBezTo>
                  <a:cubicBezTo>
                    <a:pt x="113" y="164"/>
                    <a:pt x="110" y="162"/>
                    <a:pt x="108" y="157"/>
                  </a:cubicBezTo>
                  <a:cubicBezTo>
                    <a:pt x="106" y="153"/>
                    <a:pt x="105" y="150"/>
                    <a:pt x="101" y="150"/>
                  </a:cubicBezTo>
                  <a:cubicBezTo>
                    <a:pt x="100" y="150"/>
                    <a:pt x="100" y="150"/>
                    <a:pt x="99" y="150"/>
                  </a:cubicBezTo>
                  <a:cubicBezTo>
                    <a:pt x="97" y="150"/>
                    <a:pt x="98" y="147"/>
                    <a:pt x="97" y="145"/>
                  </a:cubicBezTo>
                  <a:cubicBezTo>
                    <a:pt x="97" y="143"/>
                    <a:pt x="96" y="141"/>
                    <a:pt x="96" y="139"/>
                  </a:cubicBezTo>
                  <a:cubicBezTo>
                    <a:pt x="96" y="135"/>
                    <a:pt x="96" y="135"/>
                    <a:pt x="96" y="135"/>
                  </a:cubicBezTo>
                  <a:cubicBezTo>
                    <a:pt x="96" y="131"/>
                    <a:pt x="90" y="131"/>
                    <a:pt x="87" y="128"/>
                  </a:cubicBezTo>
                  <a:cubicBezTo>
                    <a:pt x="85" y="126"/>
                    <a:pt x="84" y="124"/>
                    <a:pt x="83" y="120"/>
                  </a:cubicBezTo>
                  <a:cubicBezTo>
                    <a:pt x="83" y="118"/>
                    <a:pt x="80" y="118"/>
                    <a:pt x="79" y="116"/>
                  </a:cubicBezTo>
                  <a:cubicBezTo>
                    <a:pt x="79" y="116"/>
                    <a:pt x="79" y="116"/>
                    <a:pt x="79" y="116"/>
                  </a:cubicBezTo>
                  <a:cubicBezTo>
                    <a:pt x="80" y="118"/>
                    <a:pt x="79" y="120"/>
                    <a:pt x="80" y="122"/>
                  </a:cubicBezTo>
                  <a:cubicBezTo>
                    <a:pt x="80" y="122"/>
                    <a:pt x="79" y="122"/>
                    <a:pt x="79" y="122"/>
                  </a:cubicBezTo>
                  <a:cubicBezTo>
                    <a:pt x="78" y="121"/>
                    <a:pt x="78" y="120"/>
                    <a:pt x="78" y="118"/>
                  </a:cubicBezTo>
                  <a:cubicBezTo>
                    <a:pt x="77" y="116"/>
                    <a:pt x="75" y="116"/>
                    <a:pt x="75" y="114"/>
                  </a:cubicBezTo>
                  <a:cubicBezTo>
                    <a:pt x="75" y="109"/>
                    <a:pt x="75" y="109"/>
                    <a:pt x="75" y="109"/>
                  </a:cubicBezTo>
                  <a:cubicBezTo>
                    <a:pt x="75" y="108"/>
                    <a:pt x="75" y="107"/>
                    <a:pt x="75" y="105"/>
                  </a:cubicBezTo>
                  <a:cubicBezTo>
                    <a:pt x="75" y="104"/>
                    <a:pt x="75" y="102"/>
                    <a:pt x="74" y="101"/>
                  </a:cubicBezTo>
                  <a:cubicBezTo>
                    <a:pt x="73" y="98"/>
                    <a:pt x="73" y="98"/>
                    <a:pt x="73" y="98"/>
                  </a:cubicBezTo>
                  <a:cubicBezTo>
                    <a:pt x="73" y="96"/>
                    <a:pt x="74" y="96"/>
                    <a:pt x="74" y="94"/>
                  </a:cubicBezTo>
                  <a:cubicBezTo>
                    <a:pt x="74" y="93"/>
                    <a:pt x="74" y="92"/>
                    <a:pt x="74" y="90"/>
                  </a:cubicBezTo>
                  <a:cubicBezTo>
                    <a:pt x="74" y="88"/>
                    <a:pt x="72" y="87"/>
                    <a:pt x="70" y="85"/>
                  </a:cubicBezTo>
                  <a:cubicBezTo>
                    <a:pt x="68" y="88"/>
                    <a:pt x="66" y="82"/>
                    <a:pt x="63" y="79"/>
                  </a:cubicBezTo>
                  <a:cubicBezTo>
                    <a:pt x="61" y="78"/>
                    <a:pt x="60" y="76"/>
                    <a:pt x="58" y="76"/>
                  </a:cubicBezTo>
                  <a:cubicBezTo>
                    <a:pt x="57" y="76"/>
                    <a:pt x="50" y="68"/>
                    <a:pt x="48" y="66"/>
                  </a:cubicBezTo>
                  <a:cubicBezTo>
                    <a:pt x="47" y="65"/>
                    <a:pt x="47" y="63"/>
                    <a:pt x="45" y="63"/>
                  </a:cubicBezTo>
                  <a:cubicBezTo>
                    <a:pt x="40" y="61"/>
                    <a:pt x="38" y="57"/>
                    <a:pt x="33" y="54"/>
                  </a:cubicBezTo>
                  <a:cubicBezTo>
                    <a:pt x="32" y="53"/>
                    <a:pt x="32" y="51"/>
                    <a:pt x="31" y="51"/>
                  </a:cubicBezTo>
                  <a:cubicBezTo>
                    <a:pt x="30" y="51"/>
                    <a:pt x="30" y="51"/>
                    <a:pt x="29" y="51"/>
                  </a:cubicBezTo>
                  <a:cubicBezTo>
                    <a:pt x="26" y="51"/>
                    <a:pt x="26" y="48"/>
                    <a:pt x="23" y="48"/>
                  </a:cubicBezTo>
                  <a:cubicBezTo>
                    <a:pt x="22" y="48"/>
                    <a:pt x="22" y="48"/>
                    <a:pt x="22" y="48"/>
                  </a:cubicBezTo>
                  <a:cubicBezTo>
                    <a:pt x="21" y="48"/>
                    <a:pt x="21" y="48"/>
                    <a:pt x="21" y="48"/>
                  </a:cubicBezTo>
                  <a:cubicBezTo>
                    <a:pt x="21" y="43"/>
                    <a:pt x="17" y="41"/>
                    <a:pt x="13" y="38"/>
                  </a:cubicBezTo>
                  <a:cubicBezTo>
                    <a:pt x="12" y="37"/>
                    <a:pt x="11" y="37"/>
                    <a:pt x="11" y="35"/>
                  </a:cubicBezTo>
                  <a:cubicBezTo>
                    <a:pt x="11" y="35"/>
                    <a:pt x="11" y="35"/>
                    <a:pt x="11" y="35"/>
                  </a:cubicBezTo>
                  <a:cubicBezTo>
                    <a:pt x="11" y="33"/>
                    <a:pt x="7" y="33"/>
                    <a:pt x="7" y="31"/>
                  </a:cubicBezTo>
                  <a:cubicBezTo>
                    <a:pt x="7" y="31"/>
                    <a:pt x="8" y="31"/>
                    <a:pt x="8" y="30"/>
                  </a:cubicBezTo>
                  <a:cubicBezTo>
                    <a:pt x="8" y="29"/>
                    <a:pt x="9" y="28"/>
                    <a:pt x="8" y="27"/>
                  </a:cubicBezTo>
                  <a:cubicBezTo>
                    <a:pt x="7" y="26"/>
                    <a:pt x="5" y="27"/>
                    <a:pt x="4" y="26"/>
                  </a:cubicBezTo>
                  <a:cubicBezTo>
                    <a:pt x="3" y="25"/>
                    <a:pt x="3" y="23"/>
                    <a:pt x="2" y="22"/>
                  </a:cubicBezTo>
                  <a:cubicBezTo>
                    <a:pt x="2" y="22"/>
                    <a:pt x="2" y="22"/>
                    <a:pt x="2" y="22"/>
                  </a:cubicBezTo>
                  <a:cubicBezTo>
                    <a:pt x="3" y="18"/>
                    <a:pt x="4" y="15"/>
                    <a:pt x="7" y="13"/>
                  </a:cubicBezTo>
                  <a:cubicBezTo>
                    <a:pt x="8" y="11"/>
                    <a:pt x="9" y="12"/>
                    <a:pt x="11" y="11"/>
                  </a:cubicBezTo>
                  <a:cubicBezTo>
                    <a:pt x="16" y="8"/>
                    <a:pt x="21" y="6"/>
                    <a:pt x="21" y="0"/>
                  </a:cubicBezTo>
                  <a:cubicBezTo>
                    <a:pt x="21" y="0"/>
                    <a:pt x="21" y="0"/>
                    <a:pt x="21" y="0"/>
                  </a:cubicBezTo>
                  <a:cubicBezTo>
                    <a:pt x="25" y="0"/>
                    <a:pt x="27" y="1"/>
                    <a:pt x="31" y="1"/>
                  </a:cubicBezTo>
                  <a:cubicBezTo>
                    <a:pt x="32" y="1"/>
                    <a:pt x="33" y="1"/>
                    <a:pt x="34" y="1"/>
                  </a:cubicBezTo>
                  <a:cubicBezTo>
                    <a:pt x="36" y="1"/>
                    <a:pt x="37" y="2"/>
                    <a:pt x="37" y="4"/>
                  </a:cubicBezTo>
                  <a:cubicBezTo>
                    <a:pt x="37" y="12"/>
                    <a:pt x="37" y="12"/>
                    <a:pt x="37" y="12"/>
                  </a:cubicBezTo>
                  <a:cubicBezTo>
                    <a:pt x="37" y="15"/>
                    <a:pt x="35" y="16"/>
                    <a:pt x="35" y="20"/>
                  </a:cubicBezTo>
                  <a:cubicBezTo>
                    <a:pt x="35" y="24"/>
                    <a:pt x="38" y="27"/>
                    <a:pt x="42" y="27"/>
                  </a:cubicBezTo>
                  <a:cubicBezTo>
                    <a:pt x="49" y="26"/>
                    <a:pt x="49" y="26"/>
                    <a:pt x="49" y="26"/>
                  </a:cubicBezTo>
                  <a:cubicBezTo>
                    <a:pt x="52" y="27"/>
                    <a:pt x="53" y="29"/>
                    <a:pt x="54" y="32"/>
                  </a:cubicBezTo>
                  <a:cubicBezTo>
                    <a:pt x="56" y="37"/>
                    <a:pt x="58" y="40"/>
                    <a:pt x="63" y="42"/>
                  </a:cubicBezTo>
                  <a:cubicBezTo>
                    <a:pt x="66" y="42"/>
                    <a:pt x="67" y="42"/>
                    <a:pt x="70" y="42"/>
                  </a:cubicBezTo>
                  <a:cubicBezTo>
                    <a:pt x="73" y="42"/>
                    <a:pt x="74" y="41"/>
                    <a:pt x="77" y="41"/>
                  </a:cubicBezTo>
                  <a:cubicBezTo>
                    <a:pt x="83" y="41"/>
                    <a:pt x="86" y="46"/>
                    <a:pt x="88" y="52"/>
                  </a:cubicBezTo>
                  <a:cubicBezTo>
                    <a:pt x="90" y="56"/>
                    <a:pt x="92" y="58"/>
                    <a:pt x="95" y="61"/>
                  </a:cubicBezTo>
                  <a:cubicBezTo>
                    <a:pt x="98" y="64"/>
                    <a:pt x="100" y="67"/>
                    <a:pt x="105" y="67"/>
                  </a:cubicBezTo>
                  <a:cubicBezTo>
                    <a:pt x="106" y="67"/>
                    <a:pt x="108" y="67"/>
                    <a:pt x="109" y="66"/>
                  </a:cubicBezTo>
                  <a:cubicBezTo>
                    <a:pt x="110" y="65"/>
                    <a:pt x="110" y="63"/>
                    <a:pt x="110" y="61"/>
                  </a:cubicBezTo>
                  <a:cubicBezTo>
                    <a:pt x="113" y="56"/>
                    <a:pt x="113" y="53"/>
                    <a:pt x="114" y="47"/>
                  </a:cubicBezTo>
                  <a:cubicBezTo>
                    <a:pt x="115" y="39"/>
                    <a:pt x="121" y="32"/>
                    <a:pt x="130" y="32"/>
                  </a:cubicBezTo>
                  <a:cubicBezTo>
                    <a:pt x="132" y="32"/>
                    <a:pt x="134" y="33"/>
                    <a:pt x="134" y="35"/>
                  </a:cubicBezTo>
                  <a:cubicBezTo>
                    <a:pt x="134" y="39"/>
                    <a:pt x="134" y="39"/>
                    <a:pt x="134" y="39"/>
                  </a:cubicBezTo>
                  <a:cubicBezTo>
                    <a:pt x="134" y="40"/>
                    <a:pt x="134" y="41"/>
                    <a:pt x="134" y="42"/>
                  </a:cubicBezTo>
                  <a:cubicBezTo>
                    <a:pt x="134" y="45"/>
                    <a:pt x="134" y="45"/>
                    <a:pt x="134" y="45"/>
                  </a:cubicBezTo>
                  <a:cubicBezTo>
                    <a:pt x="134" y="47"/>
                    <a:pt x="135" y="47"/>
                    <a:pt x="137" y="48"/>
                  </a:cubicBezTo>
                  <a:cubicBezTo>
                    <a:pt x="138" y="49"/>
                    <a:pt x="139" y="49"/>
                    <a:pt x="141" y="50"/>
                  </a:cubicBezTo>
                  <a:cubicBezTo>
                    <a:pt x="145" y="53"/>
                    <a:pt x="148" y="56"/>
                    <a:pt x="150" y="61"/>
                  </a:cubicBezTo>
                  <a:cubicBezTo>
                    <a:pt x="151" y="66"/>
                    <a:pt x="156" y="66"/>
                    <a:pt x="161" y="68"/>
                  </a:cubicBezTo>
                  <a:cubicBezTo>
                    <a:pt x="165" y="70"/>
                    <a:pt x="166" y="73"/>
                    <a:pt x="169" y="76"/>
                  </a:cubicBezTo>
                  <a:cubicBezTo>
                    <a:pt x="171" y="78"/>
                    <a:pt x="173" y="80"/>
                    <a:pt x="175" y="82"/>
                  </a:cubicBezTo>
                  <a:cubicBezTo>
                    <a:pt x="177" y="85"/>
                    <a:pt x="179" y="85"/>
                    <a:pt x="181" y="8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4424363" y="3570288"/>
              <a:ext cx="244475" cy="285750"/>
            </a:xfrm>
            <a:custGeom>
              <a:avLst/>
              <a:gdLst/>
              <a:ahLst/>
              <a:cxnLst>
                <a:cxn ang="0">
                  <a:pos x="123" y="13"/>
                </a:cxn>
                <a:cxn ang="0">
                  <a:pos x="117" y="29"/>
                </a:cxn>
                <a:cxn ang="0">
                  <a:pos x="122" y="41"/>
                </a:cxn>
                <a:cxn ang="0">
                  <a:pos x="115" y="51"/>
                </a:cxn>
                <a:cxn ang="0">
                  <a:pos x="105" y="54"/>
                </a:cxn>
                <a:cxn ang="0">
                  <a:pos x="96" y="66"/>
                </a:cxn>
                <a:cxn ang="0">
                  <a:pos x="100" y="71"/>
                </a:cxn>
                <a:cxn ang="0">
                  <a:pos x="96" y="77"/>
                </a:cxn>
                <a:cxn ang="0">
                  <a:pos x="93" y="84"/>
                </a:cxn>
                <a:cxn ang="0">
                  <a:pos x="87" y="97"/>
                </a:cxn>
                <a:cxn ang="0">
                  <a:pos x="87" y="97"/>
                </a:cxn>
                <a:cxn ang="0">
                  <a:pos x="81" y="100"/>
                </a:cxn>
                <a:cxn ang="0">
                  <a:pos x="73" y="99"/>
                </a:cxn>
                <a:cxn ang="0">
                  <a:pos x="70" y="99"/>
                </a:cxn>
                <a:cxn ang="0">
                  <a:pos x="65" y="107"/>
                </a:cxn>
                <a:cxn ang="0">
                  <a:pos x="58" y="125"/>
                </a:cxn>
                <a:cxn ang="0">
                  <a:pos x="57" y="134"/>
                </a:cxn>
                <a:cxn ang="0">
                  <a:pos x="56" y="138"/>
                </a:cxn>
                <a:cxn ang="0">
                  <a:pos x="49" y="141"/>
                </a:cxn>
                <a:cxn ang="0">
                  <a:pos x="45" y="144"/>
                </a:cxn>
                <a:cxn ang="0">
                  <a:pos x="37" y="142"/>
                </a:cxn>
                <a:cxn ang="0">
                  <a:pos x="34" y="137"/>
                </a:cxn>
                <a:cxn ang="0">
                  <a:pos x="30" y="131"/>
                </a:cxn>
                <a:cxn ang="0">
                  <a:pos x="17" y="123"/>
                </a:cxn>
                <a:cxn ang="0">
                  <a:pos x="16" y="116"/>
                </a:cxn>
                <a:cxn ang="0">
                  <a:pos x="18" y="112"/>
                </a:cxn>
                <a:cxn ang="0">
                  <a:pos x="14" y="95"/>
                </a:cxn>
                <a:cxn ang="0">
                  <a:pos x="15" y="87"/>
                </a:cxn>
                <a:cxn ang="0">
                  <a:pos x="13" y="78"/>
                </a:cxn>
                <a:cxn ang="0">
                  <a:pos x="0" y="70"/>
                </a:cxn>
                <a:cxn ang="0">
                  <a:pos x="5" y="62"/>
                </a:cxn>
                <a:cxn ang="0">
                  <a:pos x="18" y="54"/>
                </a:cxn>
                <a:cxn ang="0">
                  <a:pos x="22" y="54"/>
                </a:cxn>
                <a:cxn ang="0">
                  <a:pos x="34" y="50"/>
                </a:cxn>
                <a:cxn ang="0">
                  <a:pos x="38" y="38"/>
                </a:cxn>
                <a:cxn ang="0">
                  <a:pos x="41" y="27"/>
                </a:cxn>
                <a:cxn ang="0">
                  <a:pos x="41" y="24"/>
                </a:cxn>
                <a:cxn ang="0">
                  <a:pos x="39" y="9"/>
                </a:cxn>
                <a:cxn ang="0">
                  <a:pos x="47" y="3"/>
                </a:cxn>
                <a:cxn ang="0">
                  <a:pos x="56" y="0"/>
                </a:cxn>
                <a:cxn ang="0">
                  <a:pos x="63" y="5"/>
                </a:cxn>
                <a:cxn ang="0">
                  <a:pos x="67" y="14"/>
                </a:cxn>
                <a:cxn ang="0">
                  <a:pos x="71" y="18"/>
                </a:cxn>
                <a:cxn ang="0">
                  <a:pos x="87" y="13"/>
                </a:cxn>
                <a:cxn ang="0">
                  <a:pos x="98" y="14"/>
                </a:cxn>
                <a:cxn ang="0">
                  <a:pos x="106" y="9"/>
                </a:cxn>
                <a:cxn ang="0">
                  <a:pos x="115" y="7"/>
                </a:cxn>
                <a:cxn ang="0">
                  <a:pos x="123" y="13"/>
                </a:cxn>
              </a:cxnLst>
              <a:rect l="0" t="0" r="r" b="b"/>
              <a:pathLst>
                <a:path w="123" h="144">
                  <a:moveTo>
                    <a:pt x="123" y="13"/>
                  </a:moveTo>
                  <a:cubicBezTo>
                    <a:pt x="122" y="20"/>
                    <a:pt x="119" y="23"/>
                    <a:pt x="117" y="29"/>
                  </a:cubicBezTo>
                  <a:cubicBezTo>
                    <a:pt x="117" y="34"/>
                    <a:pt x="122" y="36"/>
                    <a:pt x="122" y="41"/>
                  </a:cubicBezTo>
                  <a:cubicBezTo>
                    <a:pt x="122" y="46"/>
                    <a:pt x="119" y="48"/>
                    <a:pt x="115" y="51"/>
                  </a:cubicBezTo>
                  <a:cubicBezTo>
                    <a:pt x="112" y="53"/>
                    <a:pt x="109" y="52"/>
                    <a:pt x="105" y="54"/>
                  </a:cubicBezTo>
                  <a:cubicBezTo>
                    <a:pt x="100" y="57"/>
                    <a:pt x="96" y="60"/>
                    <a:pt x="96" y="66"/>
                  </a:cubicBezTo>
                  <a:cubicBezTo>
                    <a:pt x="96" y="68"/>
                    <a:pt x="100" y="69"/>
                    <a:pt x="100" y="71"/>
                  </a:cubicBezTo>
                  <a:cubicBezTo>
                    <a:pt x="100" y="74"/>
                    <a:pt x="97" y="75"/>
                    <a:pt x="96" y="77"/>
                  </a:cubicBezTo>
                  <a:cubicBezTo>
                    <a:pt x="95" y="80"/>
                    <a:pt x="94" y="81"/>
                    <a:pt x="93" y="84"/>
                  </a:cubicBezTo>
                  <a:cubicBezTo>
                    <a:pt x="91" y="89"/>
                    <a:pt x="88" y="91"/>
                    <a:pt x="87" y="97"/>
                  </a:cubicBezTo>
                  <a:cubicBezTo>
                    <a:pt x="87" y="97"/>
                    <a:pt x="87" y="97"/>
                    <a:pt x="87" y="97"/>
                  </a:cubicBezTo>
                  <a:cubicBezTo>
                    <a:pt x="86" y="99"/>
                    <a:pt x="84" y="100"/>
                    <a:pt x="81" y="100"/>
                  </a:cubicBezTo>
                  <a:cubicBezTo>
                    <a:pt x="78" y="100"/>
                    <a:pt x="76" y="99"/>
                    <a:pt x="73" y="99"/>
                  </a:cubicBezTo>
                  <a:cubicBezTo>
                    <a:pt x="70" y="99"/>
                    <a:pt x="70" y="99"/>
                    <a:pt x="70" y="99"/>
                  </a:cubicBezTo>
                  <a:cubicBezTo>
                    <a:pt x="67" y="101"/>
                    <a:pt x="67" y="104"/>
                    <a:pt x="65" y="107"/>
                  </a:cubicBezTo>
                  <a:cubicBezTo>
                    <a:pt x="61" y="114"/>
                    <a:pt x="60" y="118"/>
                    <a:pt x="58" y="125"/>
                  </a:cubicBezTo>
                  <a:cubicBezTo>
                    <a:pt x="58" y="129"/>
                    <a:pt x="57" y="131"/>
                    <a:pt x="57" y="134"/>
                  </a:cubicBezTo>
                  <a:cubicBezTo>
                    <a:pt x="56" y="136"/>
                    <a:pt x="57" y="137"/>
                    <a:pt x="56" y="138"/>
                  </a:cubicBezTo>
                  <a:cubicBezTo>
                    <a:pt x="55" y="141"/>
                    <a:pt x="52" y="140"/>
                    <a:pt x="49" y="141"/>
                  </a:cubicBezTo>
                  <a:cubicBezTo>
                    <a:pt x="48" y="142"/>
                    <a:pt x="47" y="144"/>
                    <a:pt x="45" y="144"/>
                  </a:cubicBezTo>
                  <a:cubicBezTo>
                    <a:pt x="42" y="144"/>
                    <a:pt x="40" y="144"/>
                    <a:pt x="37" y="142"/>
                  </a:cubicBezTo>
                  <a:cubicBezTo>
                    <a:pt x="35" y="141"/>
                    <a:pt x="35" y="139"/>
                    <a:pt x="34" y="137"/>
                  </a:cubicBezTo>
                  <a:cubicBezTo>
                    <a:pt x="32" y="135"/>
                    <a:pt x="31" y="134"/>
                    <a:pt x="30" y="131"/>
                  </a:cubicBezTo>
                  <a:cubicBezTo>
                    <a:pt x="26" y="126"/>
                    <a:pt x="21" y="127"/>
                    <a:pt x="17" y="123"/>
                  </a:cubicBezTo>
                  <a:cubicBezTo>
                    <a:pt x="15" y="121"/>
                    <a:pt x="17" y="119"/>
                    <a:pt x="16" y="116"/>
                  </a:cubicBezTo>
                  <a:cubicBezTo>
                    <a:pt x="17" y="115"/>
                    <a:pt x="18" y="114"/>
                    <a:pt x="18" y="112"/>
                  </a:cubicBezTo>
                  <a:cubicBezTo>
                    <a:pt x="18" y="105"/>
                    <a:pt x="14" y="102"/>
                    <a:pt x="14" y="95"/>
                  </a:cubicBezTo>
                  <a:cubicBezTo>
                    <a:pt x="14" y="92"/>
                    <a:pt x="15" y="90"/>
                    <a:pt x="15" y="87"/>
                  </a:cubicBezTo>
                  <a:cubicBezTo>
                    <a:pt x="15" y="83"/>
                    <a:pt x="16" y="80"/>
                    <a:pt x="13" y="78"/>
                  </a:cubicBezTo>
                  <a:cubicBezTo>
                    <a:pt x="8" y="75"/>
                    <a:pt x="0" y="76"/>
                    <a:pt x="0" y="70"/>
                  </a:cubicBezTo>
                  <a:cubicBezTo>
                    <a:pt x="0" y="66"/>
                    <a:pt x="3" y="65"/>
                    <a:pt x="5" y="62"/>
                  </a:cubicBezTo>
                  <a:cubicBezTo>
                    <a:pt x="9" y="58"/>
                    <a:pt x="12" y="54"/>
                    <a:pt x="18" y="54"/>
                  </a:cubicBezTo>
                  <a:cubicBezTo>
                    <a:pt x="22" y="54"/>
                    <a:pt x="22" y="54"/>
                    <a:pt x="22" y="54"/>
                  </a:cubicBezTo>
                  <a:cubicBezTo>
                    <a:pt x="27" y="54"/>
                    <a:pt x="31" y="54"/>
                    <a:pt x="34" y="50"/>
                  </a:cubicBezTo>
                  <a:cubicBezTo>
                    <a:pt x="37" y="46"/>
                    <a:pt x="36" y="42"/>
                    <a:pt x="38" y="38"/>
                  </a:cubicBezTo>
                  <a:cubicBezTo>
                    <a:pt x="40" y="34"/>
                    <a:pt x="41" y="31"/>
                    <a:pt x="41" y="27"/>
                  </a:cubicBezTo>
                  <a:cubicBezTo>
                    <a:pt x="41" y="24"/>
                    <a:pt x="41" y="24"/>
                    <a:pt x="41" y="24"/>
                  </a:cubicBezTo>
                  <a:cubicBezTo>
                    <a:pt x="41" y="18"/>
                    <a:pt x="39" y="15"/>
                    <a:pt x="39" y="9"/>
                  </a:cubicBezTo>
                  <a:cubicBezTo>
                    <a:pt x="39" y="5"/>
                    <a:pt x="43" y="4"/>
                    <a:pt x="47" y="3"/>
                  </a:cubicBezTo>
                  <a:cubicBezTo>
                    <a:pt x="50" y="1"/>
                    <a:pt x="52" y="0"/>
                    <a:pt x="56" y="0"/>
                  </a:cubicBezTo>
                  <a:cubicBezTo>
                    <a:pt x="60" y="0"/>
                    <a:pt x="62" y="2"/>
                    <a:pt x="63" y="5"/>
                  </a:cubicBezTo>
                  <a:cubicBezTo>
                    <a:pt x="64" y="9"/>
                    <a:pt x="65" y="10"/>
                    <a:pt x="67" y="14"/>
                  </a:cubicBezTo>
                  <a:cubicBezTo>
                    <a:pt x="68" y="16"/>
                    <a:pt x="69" y="18"/>
                    <a:pt x="71" y="18"/>
                  </a:cubicBezTo>
                  <a:cubicBezTo>
                    <a:pt x="78" y="18"/>
                    <a:pt x="81" y="13"/>
                    <a:pt x="87" y="13"/>
                  </a:cubicBezTo>
                  <a:cubicBezTo>
                    <a:pt x="92" y="13"/>
                    <a:pt x="94" y="14"/>
                    <a:pt x="98" y="14"/>
                  </a:cubicBezTo>
                  <a:cubicBezTo>
                    <a:pt x="102" y="14"/>
                    <a:pt x="103" y="11"/>
                    <a:pt x="106" y="9"/>
                  </a:cubicBezTo>
                  <a:cubicBezTo>
                    <a:pt x="109" y="7"/>
                    <a:pt x="112" y="7"/>
                    <a:pt x="115" y="7"/>
                  </a:cubicBezTo>
                  <a:cubicBezTo>
                    <a:pt x="119" y="7"/>
                    <a:pt x="120" y="11"/>
                    <a:pt x="123" y="13"/>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noEditPoints="1"/>
            </p:cNvSpPr>
            <p:nvPr/>
          </p:nvSpPr>
          <p:spPr bwMode="auto">
            <a:xfrm>
              <a:off x="4002088" y="2903538"/>
              <a:ext cx="979488" cy="1203325"/>
            </a:xfrm>
            <a:custGeom>
              <a:avLst/>
              <a:gdLst/>
              <a:ahLst/>
              <a:cxnLst>
                <a:cxn ang="0">
                  <a:pos x="240" y="559"/>
                </a:cxn>
                <a:cxn ang="0">
                  <a:pos x="288" y="607"/>
                </a:cxn>
                <a:cxn ang="0">
                  <a:pos x="280" y="593"/>
                </a:cxn>
                <a:cxn ang="0">
                  <a:pos x="273" y="569"/>
                </a:cxn>
                <a:cxn ang="0">
                  <a:pos x="256" y="553"/>
                </a:cxn>
                <a:cxn ang="0">
                  <a:pos x="246" y="523"/>
                </a:cxn>
                <a:cxn ang="0">
                  <a:pos x="237" y="496"/>
                </a:cxn>
                <a:cxn ang="0">
                  <a:pos x="227" y="471"/>
                </a:cxn>
                <a:cxn ang="0">
                  <a:pos x="209" y="439"/>
                </a:cxn>
                <a:cxn ang="0">
                  <a:pos x="200" y="439"/>
                </a:cxn>
                <a:cxn ang="0">
                  <a:pos x="181" y="413"/>
                </a:cxn>
                <a:cxn ang="0">
                  <a:pos x="158" y="395"/>
                </a:cxn>
                <a:cxn ang="0">
                  <a:pos x="135" y="386"/>
                </a:cxn>
                <a:cxn ang="0">
                  <a:pos x="97" y="359"/>
                </a:cxn>
                <a:cxn ang="0">
                  <a:pos x="77" y="332"/>
                </a:cxn>
                <a:cxn ang="0">
                  <a:pos x="54" y="302"/>
                </a:cxn>
                <a:cxn ang="0">
                  <a:pos x="50" y="290"/>
                </a:cxn>
                <a:cxn ang="0">
                  <a:pos x="50" y="266"/>
                </a:cxn>
                <a:cxn ang="0">
                  <a:pos x="44" y="250"/>
                </a:cxn>
                <a:cxn ang="0">
                  <a:pos x="29" y="209"/>
                </a:cxn>
                <a:cxn ang="0">
                  <a:pos x="37" y="226"/>
                </a:cxn>
                <a:cxn ang="0">
                  <a:pos x="37" y="203"/>
                </a:cxn>
                <a:cxn ang="0">
                  <a:pos x="38" y="187"/>
                </a:cxn>
                <a:cxn ang="0">
                  <a:pos x="42" y="179"/>
                </a:cxn>
                <a:cxn ang="0">
                  <a:pos x="42" y="163"/>
                </a:cxn>
                <a:cxn ang="0">
                  <a:pos x="26" y="123"/>
                </a:cxn>
                <a:cxn ang="0">
                  <a:pos x="11" y="89"/>
                </a:cxn>
                <a:cxn ang="0">
                  <a:pos x="0" y="60"/>
                </a:cxn>
                <a:cxn ang="0">
                  <a:pos x="35" y="68"/>
                </a:cxn>
                <a:cxn ang="0">
                  <a:pos x="62" y="87"/>
                </a:cxn>
                <a:cxn ang="0">
                  <a:pos x="109" y="89"/>
                </a:cxn>
                <a:cxn ang="0">
                  <a:pos x="120" y="119"/>
                </a:cxn>
                <a:cxn ang="0">
                  <a:pos x="139" y="152"/>
                </a:cxn>
                <a:cxn ang="0">
                  <a:pos x="169" y="146"/>
                </a:cxn>
                <a:cxn ang="0">
                  <a:pos x="227" y="118"/>
                </a:cxn>
                <a:cxn ang="0">
                  <a:pos x="278" y="77"/>
                </a:cxn>
                <a:cxn ang="0">
                  <a:pos x="295" y="41"/>
                </a:cxn>
                <a:cxn ang="0">
                  <a:pos x="314" y="0"/>
                </a:cxn>
                <a:cxn ang="0">
                  <a:pos x="330" y="10"/>
                </a:cxn>
                <a:cxn ang="0">
                  <a:pos x="351" y="62"/>
                </a:cxn>
                <a:cxn ang="0">
                  <a:pos x="390" y="108"/>
                </a:cxn>
                <a:cxn ang="0">
                  <a:pos x="429" y="122"/>
                </a:cxn>
                <a:cxn ang="0">
                  <a:pos x="459" y="150"/>
                </a:cxn>
                <a:cxn ang="0">
                  <a:pos x="471" y="227"/>
                </a:cxn>
                <a:cxn ang="0">
                  <a:pos x="494" y="313"/>
                </a:cxn>
                <a:cxn ang="0">
                  <a:pos x="448" y="323"/>
                </a:cxn>
                <a:cxn ang="0">
                  <a:pos x="416" y="337"/>
                </a:cxn>
                <a:cxn ang="0">
                  <a:pos x="368" y="374"/>
                </a:cxn>
                <a:cxn ang="0">
                  <a:pos x="336" y="349"/>
                </a:cxn>
                <a:cxn ang="0">
                  <a:pos x="284" y="354"/>
                </a:cxn>
                <a:cxn ang="0">
                  <a:pos x="252" y="345"/>
                </a:cxn>
                <a:cxn ang="0">
                  <a:pos x="235" y="390"/>
                </a:cxn>
                <a:cxn ang="0">
                  <a:pos x="228" y="423"/>
                </a:cxn>
                <a:cxn ang="0">
                  <a:pos x="243" y="467"/>
                </a:cxn>
                <a:cxn ang="0">
                  <a:pos x="269" y="474"/>
                </a:cxn>
                <a:cxn ang="0">
                  <a:pos x="286" y="435"/>
                </a:cxn>
                <a:cxn ang="0">
                  <a:pos x="316" y="441"/>
                </a:cxn>
                <a:cxn ang="0">
                  <a:pos x="304" y="491"/>
                </a:cxn>
                <a:cxn ang="0">
                  <a:pos x="270" y="510"/>
                </a:cxn>
                <a:cxn ang="0">
                  <a:pos x="280" y="536"/>
                </a:cxn>
                <a:cxn ang="0">
                  <a:pos x="307" y="585"/>
                </a:cxn>
              </a:cxnLst>
              <a:rect l="0" t="0" r="r" b="b"/>
              <a:pathLst>
                <a:path w="494" h="607">
                  <a:moveTo>
                    <a:pt x="240" y="559"/>
                  </a:moveTo>
                  <a:cubicBezTo>
                    <a:pt x="239" y="558"/>
                    <a:pt x="239" y="556"/>
                    <a:pt x="238" y="556"/>
                  </a:cubicBezTo>
                  <a:cubicBezTo>
                    <a:pt x="237" y="556"/>
                    <a:pt x="236" y="557"/>
                    <a:pt x="236" y="558"/>
                  </a:cubicBezTo>
                  <a:cubicBezTo>
                    <a:pt x="236" y="559"/>
                    <a:pt x="236" y="562"/>
                    <a:pt x="238" y="562"/>
                  </a:cubicBezTo>
                  <a:cubicBezTo>
                    <a:pt x="239" y="562"/>
                    <a:pt x="239" y="560"/>
                    <a:pt x="240" y="559"/>
                  </a:cubicBezTo>
                  <a:close/>
                  <a:moveTo>
                    <a:pt x="192" y="451"/>
                  </a:moveTo>
                  <a:cubicBezTo>
                    <a:pt x="193" y="452"/>
                    <a:pt x="195" y="453"/>
                    <a:pt x="197" y="453"/>
                  </a:cubicBezTo>
                  <a:cubicBezTo>
                    <a:pt x="197" y="452"/>
                    <a:pt x="197" y="452"/>
                    <a:pt x="197" y="452"/>
                  </a:cubicBezTo>
                  <a:cubicBezTo>
                    <a:pt x="195" y="451"/>
                    <a:pt x="194" y="451"/>
                    <a:pt x="192" y="451"/>
                  </a:cubicBezTo>
                  <a:close/>
                  <a:moveTo>
                    <a:pt x="288" y="607"/>
                  </a:moveTo>
                  <a:cubicBezTo>
                    <a:pt x="288" y="606"/>
                    <a:pt x="288" y="605"/>
                    <a:pt x="287" y="604"/>
                  </a:cubicBezTo>
                  <a:cubicBezTo>
                    <a:pt x="286" y="602"/>
                    <a:pt x="287" y="600"/>
                    <a:pt x="286" y="598"/>
                  </a:cubicBezTo>
                  <a:cubicBezTo>
                    <a:pt x="285" y="597"/>
                    <a:pt x="284" y="598"/>
                    <a:pt x="284" y="597"/>
                  </a:cubicBezTo>
                  <a:cubicBezTo>
                    <a:pt x="283" y="595"/>
                    <a:pt x="284" y="594"/>
                    <a:pt x="283" y="592"/>
                  </a:cubicBezTo>
                  <a:cubicBezTo>
                    <a:pt x="282" y="590"/>
                    <a:pt x="280" y="597"/>
                    <a:pt x="280" y="593"/>
                  </a:cubicBezTo>
                  <a:cubicBezTo>
                    <a:pt x="281" y="590"/>
                    <a:pt x="281" y="590"/>
                    <a:pt x="281" y="590"/>
                  </a:cubicBezTo>
                  <a:cubicBezTo>
                    <a:pt x="281" y="588"/>
                    <a:pt x="280" y="587"/>
                    <a:pt x="278" y="587"/>
                  </a:cubicBezTo>
                  <a:cubicBezTo>
                    <a:pt x="278" y="584"/>
                    <a:pt x="275" y="582"/>
                    <a:pt x="275" y="578"/>
                  </a:cubicBezTo>
                  <a:cubicBezTo>
                    <a:pt x="275" y="574"/>
                    <a:pt x="275" y="574"/>
                    <a:pt x="275" y="574"/>
                  </a:cubicBezTo>
                  <a:cubicBezTo>
                    <a:pt x="275" y="572"/>
                    <a:pt x="272" y="568"/>
                    <a:pt x="273" y="569"/>
                  </a:cubicBezTo>
                  <a:cubicBezTo>
                    <a:pt x="277" y="572"/>
                    <a:pt x="274" y="566"/>
                    <a:pt x="273" y="564"/>
                  </a:cubicBezTo>
                  <a:cubicBezTo>
                    <a:pt x="272" y="563"/>
                    <a:pt x="270" y="563"/>
                    <a:pt x="269" y="562"/>
                  </a:cubicBezTo>
                  <a:cubicBezTo>
                    <a:pt x="268" y="560"/>
                    <a:pt x="268" y="559"/>
                    <a:pt x="266" y="559"/>
                  </a:cubicBezTo>
                  <a:cubicBezTo>
                    <a:pt x="265" y="559"/>
                    <a:pt x="265" y="559"/>
                    <a:pt x="264" y="559"/>
                  </a:cubicBezTo>
                  <a:cubicBezTo>
                    <a:pt x="260" y="560"/>
                    <a:pt x="259" y="556"/>
                    <a:pt x="256" y="553"/>
                  </a:cubicBezTo>
                  <a:cubicBezTo>
                    <a:pt x="255" y="550"/>
                    <a:pt x="252" y="549"/>
                    <a:pt x="252" y="546"/>
                  </a:cubicBezTo>
                  <a:cubicBezTo>
                    <a:pt x="252" y="540"/>
                    <a:pt x="255" y="538"/>
                    <a:pt x="255" y="533"/>
                  </a:cubicBezTo>
                  <a:cubicBezTo>
                    <a:pt x="255" y="531"/>
                    <a:pt x="253" y="531"/>
                    <a:pt x="252" y="531"/>
                  </a:cubicBezTo>
                  <a:cubicBezTo>
                    <a:pt x="250" y="531"/>
                    <a:pt x="249" y="529"/>
                    <a:pt x="248" y="528"/>
                  </a:cubicBezTo>
                  <a:cubicBezTo>
                    <a:pt x="247" y="526"/>
                    <a:pt x="247" y="525"/>
                    <a:pt x="246" y="523"/>
                  </a:cubicBezTo>
                  <a:cubicBezTo>
                    <a:pt x="246" y="521"/>
                    <a:pt x="244" y="520"/>
                    <a:pt x="244" y="518"/>
                  </a:cubicBezTo>
                  <a:cubicBezTo>
                    <a:pt x="244" y="515"/>
                    <a:pt x="248" y="513"/>
                    <a:pt x="248" y="509"/>
                  </a:cubicBezTo>
                  <a:cubicBezTo>
                    <a:pt x="248" y="506"/>
                    <a:pt x="243" y="506"/>
                    <a:pt x="240" y="504"/>
                  </a:cubicBezTo>
                  <a:cubicBezTo>
                    <a:pt x="238" y="503"/>
                    <a:pt x="239" y="502"/>
                    <a:pt x="238" y="500"/>
                  </a:cubicBezTo>
                  <a:cubicBezTo>
                    <a:pt x="237" y="498"/>
                    <a:pt x="237" y="497"/>
                    <a:pt x="237" y="496"/>
                  </a:cubicBezTo>
                  <a:cubicBezTo>
                    <a:pt x="237" y="494"/>
                    <a:pt x="237" y="494"/>
                    <a:pt x="237" y="492"/>
                  </a:cubicBezTo>
                  <a:cubicBezTo>
                    <a:pt x="237" y="490"/>
                    <a:pt x="236" y="489"/>
                    <a:pt x="234" y="487"/>
                  </a:cubicBezTo>
                  <a:cubicBezTo>
                    <a:pt x="233" y="486"/>
                    <a:pt x="234" y="484"/>
                    <a:pt x="233" y="483"/>
                  </a:cubicBezTo>
                  <a:cubicBezTo>
                    <a:pt x="232" y="482"/>
                    <a:pt x="230" y="482"/>
                    <a:pt x="229" y="480"/>
                  </a:cubicBezTo>
                  <a:cubicBezTo>
                    <a:pt x="227" y="477"/>
                    <a:pt x="227" y="475"/>
                    <a:pt x="227" y="471"/>
                  </a:cubicBezTo>
                  <a:cubicBezTo>
                    <a:pt x="227" y="470"/>
                    <a:pt x="228" y="469"/>
                    <a:pt x="228" y="467"/>
                  </a:cubicBezTo>
                  <a:cubicBezTo>
                    <a:pt x="228" y="463"/>
                    <a:pt x="224" y="463"/>
                    <a:pt x="222" y="461"/>
                  </a:cubicBezTo>
                  <a:cubicBezTo>
                    <a:pt x="221" y="460"/>
                    <a:pt x="205" y="451"/>
                    <a:pt x="213" y="454"/>
                  </a:cubicBezTo>
                  <a:cubicBezTo>
                    <a:pt x="213" y="452"/>
                    <a:pt x="213" y="451"/>
                    <a:pt x="213" y="449"/>
                  </a:cubicBezTo>
                  <a:cubicBezTo>
                    <a:pt x="213" y="445"/>
                    <a:pt x="211" y="443"/>
                    <a:pt x="209" y="439"/>
                  </a:cubicBezTo>
                  <a:cubicBezTo>
                    <a:pt x="208" y="437"/>
                    <a:pt x="208" y="434"/>
                    <a:pt x="205" y="434"/>
                  </a:cubicBezTo>
                  <a:cubicBezTo>
                    <a:pt x="203" y="434"/>
                    <a:pt x="202" y="436"/>
                    <a:pt x="200" y="436"/>
                  </a:cubicBezTo>
                  <a:cubicBezTo>
                    <a:pt x="200" y="436"/>
                    <a:pt x="199" y="435"/>
                    <a:pt x="199" y="435"/>
                  </a:cubicBezTo>
                  <a:cubicBezTo>
                    <a:pt x="198" y="435"/>
                    <a:pt x="198" y="435"/>
                    <a:pt x="198" y="435"/>
                  </a:cubicBezTo>
                  <a:cubicBezTo>
                    <a:pt x="199" y="436"/>
                    <a:pt x="199" y="437"/>
                    <a:pt x="200" y="439"/>
                  </a:cubicBezTo>
                  <a:cubicBezTo>
                    <a:pt x="200" y="439"/>
                    <a:pt x="196" y="432"/>
                    <a:pt x="192" y="432"/>
                  </a:cubicBezTo>
                  <a:cubicBezTo>
                    <a:pt x="192" y="431"/>
                    <a:pt x="192" y="430"/>
                    <a:pt x="192" y="429"/>
                  </a:cubicBezTo>
                  <a:cubicBezTo>
                    <a:pt x="192" y="427"/>
                    <a:pt x="188" y="426"/>
                    <a:pt x="188" y="423"/>
                  </a:cubicBezTo>
                  <a:cubicBezTo>
                    <a:pt x="188" y="422"/>
                    <a:pt x="189" y="422"/>
                    <a:pt x="189" y="421"/>
                  </a:cubicBezTo>
                  <a:cubicBezTo>
                    <a:pt x="189" y="417"/>
                    <a:pt x="185" y="415"/>
                    <a:pt x="181" y="413"/>
                  </a:cubicBezTo>
                  <a:cubicBezTo>
                    <a:pt x="177" y="410"/>
                    <a:pt x="175" y="407"/>
                    <a:pt x="170" y="405"/>
                  </a:cubicBezTo>
                  <a:cubicBezTo>
                    <a:pt x="168" y="404"/>
                    <a:pt x="166" y="405"/>
                    <a:pt x="163" y="404"/>
                  </a:cubicBezTo>
                  <a:cubicBezTo>
                    <a:pt x="162" y="403"/>
                    <a:pt x="162" y="401"/>
                    <a:pt x="160" y="400"/>
                  </a:cubicBezTo>
                  <a:cubicBezTo>
                    <a:pt x="159" y="399"/>
                    <a:pt x="157" y="398"/>
                    <a:pt x="157" y="397"/>
                  </a:cubicBezTo>
                  <a:cubicBezTo>
                    <a:pt x="157" y="396"/>
                    <a:pt x="158" y="396"/>
                    <a:pt x="158" y="395"/>
                  </a:cubicBezTo>
                  <a:cubicBezTo>
                    <a:pt x="155" y="394"/>
                    <a:pt x="151" y="395"/>
                    <a:pt x="149" y="392"/>
                  </a:cubicBezTo>
                  <a:cubicBezTo>
                    <a:pt x="148" y="390"/>
                    <a:pt x="148" y="388"/>
                    <a:pt x="146" y="387"/>
                  </a:cubicBezTo>
                  <a:cubicBezTo>
                    <a:pt x="145" y="385"/>
                    <a:pt x="143" y="386"/>
                    <a:pt x="141" y="386"/>
                  </a:cubicBezTo>
                  <a:cubicBezTo>
                    <a:pt x="140" y="385"/>
                    <a:pt x="139" y="384"/>
                    <a:pt x="138" y="384"/>
                  </a:cubicBezTo>
                  <a:cubicBezTo>
                    <a:pt x="137" y="384"/>
                    <a:pt x="136" y="385"/>
                    <a:pt x="135" y="386"/>
                  </a:cubicBezTo>
                  <a:cubicBezTo>
                    <a:pt x="135" y="386"/>
                    <a:pt x="135" y="387"/>
                    <a:pt x="135" y="387"/>
                  </a:cubicBezTo>
                  <a:cubicBezTo>
                    <a:pt x="130" y="387"/>
                    <a:pt x="128" y="386"/>
                    <a:pt x="128" y="386"/>
                  </a:cubicBezTo>
                  <a:cubicBezTo>
                    <a:pt x="119" y="382"/>
                    <a:pt x="113" y="378"/>
                    <a:pt x="107" y="370"/>
                  </a:cubicBezTo>
                  <a:cubicBezTo>
                    <a:pt x="105" y="367"/>
                    <a:pt x="102" y="366"/>
                    <a:pt x="101" y="363"/>
                  </a:cubicBezTo>
                  <a:cubicBezTo>
                    <a:pt x="100" y="361"/>
                    <a:pt x="98" y="361"/>
                    <a:pt x="97" y="359"/>
                  </a:cubicBezTo>
                  <a:cubicBezTo>
                    <a:pt x="94" y="354"/>
                    <a:pt x="91" y="353"/>
                    <a:pt x="87" y="349"/>
                  </a:cubicBezTo>
                  <a:cubicBezTo>
                    <a:pt x="84" y="347"/>
                    <a:pt x="84" y="345"/>
                    <a:pt x="82" y="342"/>
                  </a:cubicBezTo>
                  <a:cubicBezTo>
                    <a:pt x="81" y="341"/>
                    <a:pt x="80" y="339"/>
                    <a:pt x="79" y="337"/>
                  </a:cubicBezTo>
                  <a:cubicBezTo>
                    <a:pt x="78" y="336"/>
                    <a:pt x="76" y="336"/>
                    <a:pt x="76" y="334"/>
                  </a:cubicBezTo>
                  <a:cubicBezTo>
                    <a:pt x="76" y="333"/>
                    <a:pt x="77" y="333"/>
                    <a:pt x="77" y="332"/>
                  </a:cubicBezTo>
                  <a:cubicBezTo>
                    <a:pt x="77" y="328"/>
                    <a:pt x="69" y="329"/>
                    <a:pt x="69" y="325"/>
                  </a:cubicBezTo>
                  <a:cubicBezTo>
                    <a:pt x="69" y="324"/>
                    <a:pt x="70" y="324"/>
                    <a:pt x="70" y="324"/>
                  </a:cubicBezTo>
                  <a:cubicBezTo>
                    <a:pt x="70" y="320"/>
                    <a:pt x="66" y="320"/>
                    <a:pt x="62" y="319"/>
                  </a:cubicBezTo>
                  <a:cubicBezTo>
                    <a:pt x="62" y="312"/>
                    <a:pt x="59" y="309"/>
                    <a:pt x="56" y="303"/>
                  </a:cubicBezTo>
                  <a:cubicBezTo>
                    <a:pt x="55" y="303"/>
                    <a:pt x="55" y="302"/>
                    <a:pt x="54" y="302"/>
                  </a:cubicBezTo>
                  <a:cubicBezTo>
                    <a:pt x="54" y="302"/>
                    <a:pt x="54" y="303"/>
                    <a:pt x="54" y="303"/>
                  </a:cubicBezTo>
                  <a:cubicBezTo>
                    <a:pt x="53" y="302"/>
                    <a:pt x="53" y="302"/>
                    <a:pt x="53" y="302"/>
                  </a:cubicBezTo>
                  <a:cubicBezTo>
                    <a:pt x="53" y="299"/>
                    <a:pt x="53" y="299"/>
                    <a:pt x="53" y="299"/>
                  </a:cubicBezTo>
                  <a:cubicBezTo>
                    <a:pt x="53" y="297"/>
                    <a:pt x="51" y="297"/>
                    <a:pt x="51" y="295"/>
                  </a:cubicBezTo>
                  <a:cubicBezTo>
                    <a:pt x="50" y="294"/>
                    <a:pt x="51" y="292"/>
                    <a:pt x="50" y="290"/>
                  </a:cubicBezTo>
                  <a:cubicBezTo>
                    <a:pt x="48" y="286"/>
                    <a:pt x="45" y="284"/>
                    <a:pt x="45" y="280"/>
                  </a:cubicBezTo>
                  <a:cubicBezTo>
                    <a:pt x="45" y="279"/>
                    <a:pt x="45" y="278"/>
                    <a:pt x="46" y="277"/>
                  </a:cubicBezTo>
                  <a:cubicBezTo>
                    <a:pt x="48" y="276"/>
                    <a:pt x="50" y="278"/>
                    <a:pt x="51" y="276"/>
                  </a:cubicBezTo>
                  <a:cubicBezTo>
                    <a:pt x="52" y="275"/>
                    <a:pt x="51" y="273"/>
                    <a:pt x="51" y="271"/>
                  </a:cubicBezTo>
                  <a:cubicBezTo>
                    <a:pt x="51" y="269"/>
                    <a:pt x="51" y="267"/>
                    <a:pt x="50" y="266"/>
                  </a:cubicBezTo>
                  <a:cubicBezTo>
                    <a:pt x="50" y="265"/>
                    <a:pt x="50" y="265"/>
                    <a:pt x="50" y="265"/>
                  </a:cubicBezTo>
                  <a:cubicBezTo>
                    <a:pt x="51" y="263"/>
                    <a:pt x="51" y="263"/>
                    <a:pt x="51" y="263"/>
                  </a:cubicBezTo>
                  <a:cubicBezTo>
                    <a:pt x="51" y="261"/>
                    <a:pt x="50" y="258"/>
                    <a:pt x="48" y="258"/>
                  </a:cubicBezTo>
                  <a:cubicBezTo>
                    <a:pt x="46" y="258"/>
                    <a:pt x="46" y="259"/>
                    <a:pt x="45" y="260"/>
                  </a:cubicBezTo>
                  <a:cubicBezTo>
                    <a:pt x="44" y="261"/>
                    <a:pt x="44" y="251"/>
                    <a:pt x="44" y="250"/>
                  </a:cubicBezTo>
                  <a:cubicBezTo>
                    <a:pt x="44" y="245"/>
                    <a:pt x="43" y="242"/>
                    <a:pt x="40" y="238"/>
                  </a:cubicBezTo>
                  <a:cubicBezTo>
                    <a:pt x="39" y="235"/>
                    <a:pt x="40" y="232"/>
                    <a:pt x="37" y="231"/>
                  </a:cubicBezTo>
                  <a:cubicBezTo>
                    <a:pt x="36" y="230"/>
                    <a:pt x="35" y="230"/>
                    <a:pt x="34" y="229"/>
                  </a:cubicBezTo>
                  <a:cubicBezTo>
                    <a:pt x="30" y="222"/>
                    <a:pt x="28" y="217"/>
                    <a:pt x="28" y="209"/>
                  </a:cubicBezTo>
                  <a:cubicBezTo>
                    <a:pt x="28" y="208"/>
                    <a:pt x="28" y="208"/>
                    <a:pt x="29" y="209"/>
                  </a:cubicBezTo>
                  <a:cubicBezTo>
                    <a:pt x="29" y="210"/>
                    <a:pt x="28" y="212"/>
                    <a:pt x="30" y="213"/>
                  </a:cubicBezTo>
                  <a:cubicBezTo>
                    <a:pt x="30" y="214"/>
                    <a:pt x="31" y="214"/>
                    <a:pt x="31" y="214"/>
                  </a:cubicBezTo>
                  <a:cubicBezTo>
                    <a:pt x="31" y="215"/>
                    <a:pt x="31" y="215"/>
                    <a:pt x="31" y="216"/>
                  </a:cubicBezTo>
                  <a:cubicBezTo>
                    <a:pt x="31" y="219"/>
                    <a:pt x="32" y="220"/>
                    <a:pt x="33" y="222"/>
                  </a:cubicBezTo>
                  <a:cubicBezTo>
                    <a:pt x="34" y="223"/>
                    <a:pt x="37" y="232"/>
                    <a:pt x="37" y="226"/>
                  </a:cubicBezTo>
                  <a:cubicBezTo>
                    <a:pt x="37" y="224"/>
                    <a:pt x="36" y="223"/>
                    <a:pt x="35" y="222"/>
                  </a:cubicBezTo>
                  <a:cubicBezTo>
                    <a:pt x="34" y="218"/>
                    <a:pt x="33" y="216"/>
                    <a:pt x="32" y="212"/>
                  </a:cubicBezTo>
                  <a:cubicBezTo>
                    <a:pt x="33" y="212"/>
                    <a:pt x="34" y="211"/>
                    <a:pt x="35" y="211"/>
                  </a:cubicBezTo>
                  <a:cubicBezTo>
                    <a:pt x="35" y="208"/>
                    <a:pt x="35" y="208"/>
                    <a:pt x="35" y="208"/>
                  </a:cubicBezTo>
                  <a:cubicBezTo>
                    <a:pt x="35" y="205"/>
                    <a:pt x="35" y="203"/>
                    <a:pt x="37" y="203"/>
                  </a:cubicBezTo>
                  <a:cubicBezTo>
                    <a:pt x="37" y="203"/>
                    <a:pt x="37" y="203"/>
                    <a:pt x="38" y="203"/>
                  </a:cubicBezTo>
                  <a:cubicBezTo>
                    <a:pt x="38" y="203"/>
                    <a:pt x="38" y="203"/>
                    <a:pt x="38" y="203"/>
                  </a:cubicBezTo>
                  <a:cubicBezTo>
                    <a:pt x="38" y="200"/>
                    <a:pt x="39" y="199"/>
                    <a:pt x="39" y="196"/>
                  </a:cubicBezTo>
                  <a:cubicBezTo>
                    <a:pt x="39" y="186"/>
                    <a:pt x="36" y="204"/>
                    <a:pt x="36" y="197"/>
                  </a:cubicBezTo>
                  <a:cubicBezTo>
                    <a:pt x="36" y="193"/>
                    <a:pt x="36" y="191"/>
                    <a:pt x="38" y="187"/>
                  </a:cubicBezTo>
                  <a:cubicBezTo>
                    <a:pt x="39" y="185"/>
                    <a:pt x="40" y="185"/>
                    <a:pt x="40" y="182"/>
                  </a:cubicBezTo>
                  <a:cubicBezTo>
                    <a:pt x="40" y="182"/>
                    <a:pt x="40" y="182"/>
                    <a:pt x="40" y="182"/>
                  </a:cubicBezTo>
                  <a:cubicBezTo>
                    <a:pt x="40" y="180"/>
                    <a:pt x="40" y="180"/>
                    <a:pt x="41" y="179"/>
                  </a:cubicBezTo>
                  <a:cubicBezTo>
                    <a:pt x="41" y="179"/>
                    <a:pt x="41" y="179"/>
                    <a:pt x="41" y="179"/>
                  </a:cubicBezTo>
                  <a:cubicBezTo>
                    <a:pt x="42" y="179"/>
                    <a:pt x="42" y="179"/>
                    <a:pt x="42" y="179"/>
                  </a:cubicBezTo>
                  <a:cubicBezTo>
                    <a:pt x="42" y="178"/>
                    <a:pt x="41" y="177"/>
                    <a:pt x="41" y="177"/>
                  </a:cubicBezTo>
                  <a:cubicBezTo>
                    <a:pt x="41" y="175"/>
                    <a:pt x="42" y="175"/>
                    <a:pt x="42" y="174"/>
                  </a:cubicBezTo>
                  <a:cubicBezTo>
                    <a:pt x="42" y="173"/>
                    <a:pt x="42" y="172"/>
                    <a:pt x="42" y="172"/>
                  </a:cubicBezTo>
                  <a:cubicBezTo>
                    <a:pt x="42" y="170"/>
                    <a:pt x="41" y="169"/>
                    <a:pt x="41" y="167"/>
                  </a:cubicBezTo>
                  <a:cubicBezTo>
                    <a:pt x="41" y="165"/>
                    <a:pt x="42" y="164"/>
                    <a:pt x="42" y="163"/>
                  </a:cubicBezTo>
                  <a:cubicBezTo>
                    <a:pt x="42" y="152"/>
                    <a:pt x="42" y="152"/>
                    <a:pt x="42" y="152"/>
                  </a:cubicBezTo>
                  <a:cubicBezTo>
                    <a:pt x="42" y="146"/>
                    <a:pt x="38" y="143"/>
                    <a:pt x="35" y="138"/>
                  </a:cubicBezTo>
                  <a:cubicBezTo>
                    <a:pt x="34" y="136"/>
                    <a:pt x="34" y="135"/>
                    <a:pt x="32" y="133"/>
                  </a:cubicBezTo>
                  <a:cubicBezTo>
                    <a:pt x="34" y="133"/>
                    <a:pt x="36" y="132"/>
                    <a:pt x="35" y="131"/>
                  </a:cubicBezTo>
                  <a:cubicBezTo>
                    <a:pt x="30" y="130"/>
                    <a:pt x="28" y="127"/>
                    <a:pt x="26" y="123"/>
                  </a:cubicBezTo>
                  <a:cubicBezTo>
                    <a:pt x="24" y="120"/>
                    <a:pt x="23" y="119"/>
                    <a:pt x="22" y="116"/>
                  </a:cubicBezTo>
                  <a:cubicBezTo>
                    <a:pt x="19" y="109"/>
                    <a:pt x="14" y="107"/>
                    <a:pt x="12" y="99"/>
                  </a:cubicBezTo>
                  <a:cubicBezTo>
                    <a:pt x="14" y="98"/>
                    <a:pt x="16" y="98"/>
                    <a:pt x="16" y="95"/>
                  </a:cubicBezTo>
                  <a:cubicBezTo>
                    <a:pt x="16" y="93"/>
                    <a:pt x="16" y="91"/>
                    <a:pt x="14" y="90"/>
                  </a:cubicBezTo>
                  <a:cubicBezTo>
                    <a:pt x="13" y="89"/>
                    <a:pt x="12" y="90"/>
                    <a:pt x="11" y="89"/>
                  </a:cubicBezTo>
                  <a:cubicBezTo>
                    <a:pt x="10" y="88"/>
                    <a:pt x="10" y="86"/>
                    <a:pt x="9" y="84"/>
                  </a:cubicBezTo>
                  <a:cubicBezTo>
                    <a:pt x="8" y="82"/>
                    <a:pt x="6" y="82"/>
                    <a:pt x="5" y="79"/>
                  </a:cubicBezTo>
                  <a:cubicBezTo>
                    <a:pt x="4" y="76"/>
                    <a:pt x="4" y="75"/>
                    <a:pt x="3" y="72"/>
                  </a:cubicBezTo>
                  <a:cubicBezTo>
                    <a:pt x="2" y="67"/>
                    <a:pt x="1" y="64"/>
                    <a:pt x="0" y="60"/>
                  </a:cubicBezTo>
                  <a:cubicBezTo>
                    <a:pt x="0" y="60"/>
                    <a:pt x="0" y="60"/>
                    <a:pt x="0" y="60"/>
                  </a:cubicBezTo>
                  <a:cubicBezTo>
                    <a:pt x="8" y="60"/>
                    <a:pt x="8" y="60"/>
                    <a:pt x="8" y="60"/>
                  </a:cubicBezTo>
                  <a:cubicBezTo>
                    <a:pt x="15" y="60"/>
                    <a:pt x="18" y="55"/>
                    <a:pt x="25" y="55"/>
                  </a:cubicBezTo>
                  <a:cubicBezTo>
                    <a:pt x="27" y="55"/>
                    <a:pt x="27" y="58"/>
                    <a:pt x="28" y="59"/>
                  </a:cubicBezTo>
                  <a:cubicBezTo>
                    <a:pt x="28" y="61"/>
                    <a:pt x="29" y="62"/>
                    <a:pt x="30" y="64"/>
                  </a:cubicBezTo>
                  <a:cubicBezTo>
                    <a:pt x="32" y="66"/>
                    <a:pt x="34" y="66"/>
                    <a:pt x="35" y="68"/>
                  </a:cubicBezTo>
                  <a:cubicBezTo>
                    <a:pt x="37" y="70"/>
                    <a:pt x="37" y="72"/>
                    <a:pt x="39" y="73"/>
                  </a:cubicBezTo>
                  <a:cubicBezTo>
                    <a:pt x="42" y="75"/>
                    <a:pt x="44" y="76"/>
                    <a:pt x="45" y="79"/>
                  </a:cubicBezTo>
                  <a:cubicBezTo>
                    <a:pt x="46" y="82"/>
                    <a:pt x="46" y="84"/>
                    <a:pt x="49" y="85"/>
                  </a:cubicBezTo>
                  <a:cubicBezTo>
                    <a:pt x="51" y="86"/>
                    <a:pt x="53" y="87"/>
                    <a:pt x="56" y="87"/>
                  </a:cubicBezTo>
                  <a:cubicBezTo>
                    <a:pt x="58" y="87"/>
                    <a:pt x="60" y="87"/>
                    <a:pt x="62" y="87"/>
                  </a:cubicBezTo>
                  <a:cubicBezTo>
                    <a:pt x="66" y="87"/>
                    <a:pt x="68" y="88"/>
                    <a:pt x="72" y="88"/>
                  </a:cubicBezTo>
                  <a:cubicBezTo>
                    <a:pt x="73" y="88"/>
                    <a:pt x="74" y="87"/>
                    <a:pt x="74" y="87"/>
                  </a:cubicBezTo>
                  <a:cubicBezTo>
                    <a:pt x="76" y="87"/>
                    <a:pt x="76" y="90"/>
                    <a:pt x="77" y="91"/>
                  </a:cubicBezTo>
                  <a:cubicBezTo>
                    <a:pt x="78" y="94"/>
                    <a:pt x="80" y="95"/>
                    <a:pt x="80" y="97"/>
                  </a:cubicBezTo>
                  <a:cubicBezTo>
                    <a:pt x="109" y="89"/>
                    <a:pt x="109" y="89"/>
                    <a:pt x="109" y="89"/>
                  </a:cubicBezTo>
                  <a:cubicBezTo>
                    <a:pt x="112" y="88"/>
                    <a:pt x="115" y="87"/>
                    <a:pt x="118" y="87"/>
                  </a:cubicBezTo>
                  <a:cubicBezTo>
                    <a:pt x="122" y="87"/>
                    <a:pt x="125" y="90"/>
                    <a:pt x="125" y="94"/>
                  </a:cubicBezTo>
                  <a:cubicBezTo>
                    <a:pt x="125" y="102"/>
                    <a:pt x="125" y="102"/>
                    <a:pt x="125" y="102"/>
                  </a:cubicBezTo>
                  <a:cubicBezTo>
                    <a:pt x="125" y="108"/>
                    <a:pt x="123" y="110"/>
                    <a:pt x="122" y="115"/>
                  </a:cubicBezTo>
                  <a:cubicBezTo>
                    <a:pt x="121" y="117"/>
                    <a:pt x="120" y="117"/>
                    <a:pt x="120" y="119"/>
                  </a:cubicBezTo>
                  <a:cubicBezTo>
                    <a:pt x="120" y="122"/>
                    <a:pt x="122" y="124"/>
                    <a:pt x="124" y="125"/>
                  </a:cubicBezTo>
                  <a:cubicBezTo>
                    <a:pt x="128" y="127"/>
                    <a:pt x="132" y="126"/>
                    <a:pt x="135" y="130"/>
                  </a:cubicBezTo>
                  <a:cubicBezTo>
                    <a:pt x="137" y="133"/>
                    <a:pt x="137" y="136"/>
                    <a:pt x="138" y="140"/>
                  </a:cubicBezTo>
                  <a:cubicBezTo>
                    <a:pt x="138" y="143"/>
                    <a:pt x="139" y="145"/>
                    <a:pt x="139" y="149"/>
                  </a:cubicBezTo>
                  <a:cubicBezTo>
                    <a:pt x="139" y="150"/>
                    <a:pt x="139" y="151"/>
                    <a:pt x="139" y="152"/>
                  </a:cubicBezTo>
                  <a:cubicBezTo>
                    <a:pt x="139" y="154"/>
                    <a:pt x="141" y="155"/>
                    <a:pt x="142" y="156"/>
                  </a:cubicBezTo>
                  <a:cubicBezTo>
                    <a:pt x="143" y="157"/>
                    <a:pt x="143" y="158"/>
                    <a:pt x="144" y="158"/>
                  </a:cubicBezTo>
                  <a:cubicBezTo>
                    <a:pt x="147" y="158"/>
                    <a:pt x="147" y="158"/>
                    <a:pt x="147" y="158"/>
                  </a:cubicBezTo>
                  <a:cubicBezTo>
                    <a:pt x="150" y="158"/>
                    <a:pt x="151" y="156"/>
                    <a:pt x="153" y="156"/>
                  </a:cubicBezTo>
                  <a:cubicBezTo>
                    <a:pt x="160" y="153"/>
                    <a:pt x="162" y="148"/>
                    <a:pt x="169" y="146"/>
                  </a:cubicBezTo>
                  <a:cubicBezTo>
                    <a:pt x="171" y="146"/>
                    <a:pt x="172" y="144"/>
                    <a:pt x="174" y="144"/>
                  </a:cubicBezTo>
                  <a:cubicBezTo>
                    <a:pt x="178" y="144"/>
                    <a:pt x="180" y="146"/>
                    <a:pt x="183" y="147"/>
                  </a:cubicBezTo>
                  <a:cubicBezTo>
                    <a:pt x="188" y="149"/>
                    <a:pt x="191" y="148"/>
                    <a:pt x="196" y="150"/>
                  </a:cubicBezTo>
                  <a:cubicBezTo>
                    <a:pt x="201" y="143"/>
                    <a:pt x="203" y="139"/>
                    <a:pt x="208" y="132"/>
                  </a:cubicBezTo>
                  <a:cubicBezTo>
                    <a:pt x="227" y="118"/>
                    <a:pt x="227" y="118"/>
                    <a:pt x="227" y="118"/>
                  </a:cubicBezTo>
                  <a:cubicBezTo>
                    <a:pt x="237" y="109"/>
                    <a:pt x="237" y="109"/>
                    <a:pt x="237" y="109"/>
                  </a:cubicBezTo>
                  <a:cubicBezTo>
                    <a:pt x="248" y="97"/>
                    <a:pt x="248" y="97"/>
                    <a:pt x="248" y="97"/>
                  </a:cubicBezTo>
                  <a:cubicBezTo>
                    <a:pt x="254" y="92"/>
                    <a:pt x="257" y="90"/>
                    <a:pt x="264" y="87"/>
                  </a:cubicBezTo>
                  <a:cubicBezTo>
                    <a:pt x="267" y="86"/>
                    <a:pt x="269" y="84"/>
                    <a:pt x="273" y="82"/>
                  </a:cubicBezTo>
                  <a:cubicBezTo>
                    <a:pt x="275" y="81"/>
                    <a:pt x="278" y="80"/>
                    <a:pt x="278" y="77"/>
                  </a:cubicBezTo>
                  <a:cubicBezTo>
                    <a:pt x="278" y="73"/>
                    <a:pt x="274" y="72"/>
                    <a:pt x="271" y="71"/>
                  </a:cubicBezTo>
                  <a:cubicBezTo>
                    <a:pt x="267" y="69"/>
                    <a:pt x="265" y="67"/>
                    <a:pt x="261" y="65"/>
                  </a:cubicBezTo>
                  <a:cubicBezTo>
                    <a:pt x="259" y="64"/>
                    <a:pt x="255" y="64"/>
                    <a:pt x="255" y="62"/>
                  </a:cubicBezTo>
                  <a:cubicBezTo>
                    <a:pt x="255" y="61"/>
                    <a:pt x="256" y="60"/>
                    <a:pt x="256" y="59"/>
                  </a:cubicBezTo>
                  <a:cubicBezTo>
                    <a:pt x="295" y="41"/>
                    <a:pt x="295" y="41"/>
                    <a:pt x="295" y="41"/>
                  </a:cubicBezTo>
                  <a:cubicBezTo>
                    <a:pt x="305" y="35"/>
                    <a:pt x="305" y="35"/>
                    <a:pt x="305" y="35"/>
                  </a:cubicBezTo>
                  <a:cubicBezTo>
                    <a:pt x="306" y="32"/>
                    <a:pt x="308" y="31"/>
                    <a:pt x="308" y="27"/>
                  </a:cubicBezTo>
                  <a:cubicBezTo>
                    <a:pt x="308" y="24"/>
                    <a:pt x="308" y="24"/>
                    <a:pt x="308" y="24"/>
                  </a:cubicBezTo>
                  <a:cubicBezTo>
                    <a:pt x="308" y="17"/>
                    <a:pt x="305" y="13"/>
                    <a:pt x="305" y="5"/>
                  </a:cubicBezTo>
                  <a:cubicBezTo>
                    <a:pt x="305" y="1"/>
                    <a:pt x="310" y="0"/>
                    <a:pt x="314" y="0"/>
                  </a:cubicBezTo>
                  <a:cubicBezTo>
                    <a:pt x="317" y="0"/>
                    <a:pt x="317" y="0"/>
                    <a:pt x="317" y="0"/>
                  </a:cubicBezTo>
                  <a:cubicBezTo>
                    <a:pt x="320" y="0"/>
                    <a:pt x="322" y="2"/>
                    <a:pt x="325" y="2"/>
                  </a:cubicBezTo>
                  <a:cubicBezTo>
                    <a:pt x="327" y="2"/>
                    <a:pt x="328" y="1"/>
                    <a:pt x="330" y="1"/>
                  </a:cubicBezTo>
                  <a:cubicBezTo>
                    <a:pt x="330" y="1"/>
                    <a:pt x="330" y="1"/>
                    <a:pt x="330" y="1"/>
                  </a:cubicBezTo>
                  <a:cubicBezTo>
                    <a:pt x="330" y="5"/>
                    <a:pt x="329" y="7"/>
                    <a:pt x="330" y="10"/>
                  </a:cubicBezTo>
                  <a:cubicBezTo>
                    <a:pt x="328" y="17"/>
                    <a:pt x="328" y="17"/>
                    <a:pt x="328" y="17"/>
                  </a:cubicBezTo>
                  <a:cubicBezTo>
                    <a:pt x="330" y="20"/>
                    <a:pt x="331" y="22"/>
                    <a:pt x="333" y="25"/>
                  </a:cubicBezTo>
                  <a:cubicBezTo>
                    <a:pt x="338" y="28"/>
                    <a:pt x="343" y="30"/>
                    <a:pt x="345" y="36"/>
                  </a:cubicBezTo>
                  <a:cubicBezTo>
                    <a:pt x="348" y="44"/>
                    <a:pt x="351" y="48"/>
                    <a:pt x="351" y="57"/>
                  </a:cubicBezTo>
                  <a:cubicBezTo>
                    <a:pt x="351" y="59"/>
                    <a:pt x="351" y="60"/>
                    <a:pt x="351" y="62"/>
                  </a:cubicBezTo>
                  <a:cubicBezTo>
                    <a:pt x="361" y="86"/>
                    <a:pt x="361" y="86"/>
                    <a:pt x="361" y="86"/>
                  </a:cubicBezTo>
                  <a:cubicBezTo>
                    <a:pt x="366" y="102"/>
                    <a:pt x="366" y="102"/>
                    <a:pt x="366" y="102"/>
                  </a:cubicBezTo>
                  <a:cubicBezTo>
                    <a:pt x="368" y="103"/>
                    <a:pt x="369" y="104"/>
                    <a:pt x="372" y="106"/>
                  </a:cubicBezTo>
                  <a:cubicBezTo>
                    <a:pt x="377" y="108"/>
                    <a:pt x="380" y="108"/>
                    <a:pt x="385" y="108"/>
                  </a:cubicBezTo>
                  <a:cubicBezTo>
                    <a:pt x="390" y="108"/>
                    <a:pt x="390" y="108"/>
                    <a:pt x="390" y="108"/>
                  </a:cubicBezTo>
                  <a:cubicBezTo>
                    <a:pt x="391" y="108"/>
                    <a:pt x="391" y="108"/>
                    <a:pt x="393" y="108"/>
                  </a:cubicBezTo>
                  <a:cubicBezTo>
                    <a:pt x="396" y="108"/>
                    <a:pt x="396" y="108"/>
                    <a:pt x="396" y="108"/>
                  </a:cubicBezTo>
                  <a:cubicBezTo>
                    <a:pt x="401" y="108"/>
                    <a:pt x="404" y="110"/>
                    <a:pt x="409" y="110"/>
                  </a:cubicBezTo>
                  <a:cubicBezTo>
                    <a:pt x="414" y="111"/>
                    <a:pt x="418" y="109"/>
                    <a:pt x="423" y="112"/>
                  </a:cubicBezTo>
                  <a:cubicBezTo>
                    <a:pt x="427" y="114"/>
                    <a:pt x="429" y="118"/>
                    <a:pt x="429" y="122"/>
                  </a:cubicBezTo>
                  <a:cubicBezTo>
                    <a:pt x="429" y="128"/>
                    <a:pt x="426" y="131"/>
                    <a:pt x="426" y="137"/>
                  </a:cubicBezTo>
                  <a:cubicBezTo>
                    <a:pt x="426" y="142"/>
                    <a:pt x="428" y="144"/>
                    <a:pt x="431" y="148"/>
                  </a:cubicBezTo>
                  <a:cubicBezTo>
                    <a:pt x="435" y="151"/>
                    <a:pt x="437" y="153"/>
                    <a:pt x="442" y="153"/>
                  </a:cubicBezTo>
                  <a:cubicBezTo>
                    <a:pt x="444" y="153"/>
                    <a:pt x="445" y="152"/>
                    <a:pt x="448" y="151"/>
                  </a:cubicBezTo>
                  <a:cubicBezTo>
                    <a:pt x="452" y="150"/>
                    <a:pt x="455" y="150"/>
                    <a:pt x="459" y="150"/>
                  </a:cubicBezTo>
                  <a:cubicBezTo>
                    <a:pt x="466" y="150"/>
                    <a:pt x="473" y="151"/>
                    <a:pt x="475" y="157"/>
                  </a:cubicBezTo>
                  <a:cubicBezTo>
                    <a:pt x="475" y="190"/>
                    <a:pt x="475" y="190"/>
                    <a:pt x="475" y="190"/>
                  </a:cubicBezTo>
                  <a:cubicBezTo>
                    <a:pt x="477" y="200"/>
                    <a:pt x="477" y="200"/>
                    <a:pt x="477" y="200"/>
                  </a:cubicBezTo>
                  <a:cubicBezTo>
                    <a:pt x="478" y="214"/>
                    <a:pt x="478" y="214"/>
                    <a:pt x="478" y="214"/>
                  </a:cubicBezTo>
                  <a:cubicBezTo>
                    <a:pt x="471" y="227"/>
                    <a:pt x="471" y="227"/>
                    <a:pt x="471" y="227"/>
                  </a:cubicBezTo>
                  <a:cubicBezTo>
                    <a:pt x="470" y="256"/>
                    <a:pt x="470" y="256"/>
                    <a:pt x="470" y="256"/>
                  </a:cubicBezTo>
                  <a:cubicBezTo>
                    <a:pt x="466" y="267"/>
                    <a:pt x="466" y="267"/>
                    <a:pt x="466" y="267"/>
                  </a:cubicBezTo>
                  <a:cubicBezTo>
                    <a:pt x="471" y="280"/>
                    <a:pt x="471" y="280"/>
                    <a:pt x="471" y="280"/>
                  </a:cubicBezTo>
                  <a:cubicBezTo>
                    <a:pt x="478" y="287"/>
                    <a:pt x="478" y="287"/>
                    <a:pt x="478" y="287"/>
                  </a:cubicBezTo>
                  <a:cubicBezTo>
                    <a:pt x="494" y="313"/>
                    <a:pt x="494" y="313"/>
                    <a:pt x="494" y="313"/>
                  </a:cubicBezTo>
                  <a:cubicBezTo>
                    <a:pt x="494" y="313"/>
                    <a:pt x="494" y="313"/>
                    <a:pt x="494" y="313"/>
                  </a:cubicBezTo>
                  <a:cubicBezTo>
                    <a:pt x="488" y="315"/>
                    <a:pt x="484" y="316"/>
                    <a:pt x="479" y="319"/>
                  </a:cubicBezTo>
                  <a:cubicBezTo>
                    <a:pt x="476" y="320"/>
                    <a:pt x="475" y="323"/>
                    <a:pt x="471" y="324"/>
                  </a:cubicBezTo>
                  <a:cubicBezTo>
                    <a:pt x="469" y="324"/>
                    <a:pt x="468" y="326"/>
                    <a:pt x="465" y="326"/>
                  </a:cubicBezTo>
                  <a:cubicBezTo>
                    <a:pt x="459" y="326"/>
                    <a:pt x="455" y="323"/>
                    <a:pt x="448" y="323"/>
                  </a:cubicBezTo>
                  <a:cubicBezTo>
                    <a:pt x="446" y="323"/>
                    <a:pt x="445" y="325"/>
                    <a:pt x="442" y="326"/>
                  </a:cubicBezTo>
                  <a:cubicBezTo>
                    <a:pt x="436" y="328"/>
                    <a:pt x="432" y="329"/>
                    <a:pt x="425" y="329"/>
                  </a:cubicBezTo>
                  <a:cubicBezTo>
                    <a:pt x="424" y="329"/>
                    <a:pt x="424" y="329"/>
                    <a:pt x="423" y="329"/>
                  </a:cubicBezTo>
                  <a:cubicBezTo>
                    <a:pt x="422" y="329"/>
                    <a:pt x="421" y="330"/>
                    <a:pt x="421" y="331"/>
                  </a:cubicBezTo>
                  <a:cubicBezTo>
                    <a:pt x="419" y="334"/>
                    <a:pt x="419" y="336"/>
                    <a:pt x="416" y="337"/>
                  </a:cubicBezTo>
                  <a:cubicBezTo>
                    <a:pt x="413" y="340"/>
                    <a:pt x="411" y="341"/>
                    <a:pt x="407" y="342"/>
                  </a:cubicBezTo>
                  <a:cubicBezTo>
                    <a:pt x="404" y="344"/>
                    <a:pt x="402" y="343"/>
                    <a:pt x="399" y="345"/>
                  </a:cubicBezTo>
                  <a:cubicBezTo>
                    <a:pt x="395" y="347"/>
                    <a:pt x="393" y="350"/>
                    <a:pt x="390" y="352"/>
                  </a:cubicBezTo>
                  <a:cubicBezTo>
                    <a:pt x="382" y="357"/>
                    <a:pt x="379" y="362"/>
                    <a:pt x="372" y="368"/>
                  </a:cubicBezTo>
                  <a:cubicBezTo>
                    <a:pt x="370" y="370"/>
                    <a:pt x="369" y="372"/>
                    <a:pt x="368" y="374"/>
                  </a:cubicBezTo>
                  <a:cubicBezTo>
                    <a:pt x="367" y="375"/>
                    <a:pt x="365" y="375"/>
                    <a:pt x="363" y="376"/>
                  </a:cubicBezTo>
                  <a:cubicBezTo>
                    <a:pt x="361" y="377"/>
                    <a:pt x="360" y="378"/>
                    <a:pt x="358" y="378"/>
                  </a:cubicBezTo>
                  <a:cubicBezTo>
                    <a:pt x="351" y="378"/>
                    <a:pt x="349" y="373"/>
                    <a:pt x="345" y="368"/>
                  </a:cubicBezTo>
                  <a:cubicBezTo>
                    <a:pt x="339" y="361"/>
                    <a:pt x="341" y="356"/>
                    <a:pt x="336" y="349"/>
                  </a:cubicBezTo>
                  <a:cubicBezTo>
                    <a:pt x="336" y="349"/>
                    <a:pt x="336" y="349"/>
                    <a:pt x="336" y="349"/>
                  </a:cubicBezTo>
                  <a:cubicBezTo>
                    <a:pt x="333" y="347"/>
                    <a:pt x="332" y="343"/>
                    <a:pt x="328" y="343"/>
                  </a:cubicBezTo>
                  <a:cubicBezTo>
                    <a:pt x="325" y="343"/>
                    <a:pt x="322" y="343"/>
                    <a:pt x="319" y="345"/>
                  </a:cubicBezTo>
                  <a:cubicBezTo>
                    <a:pt x="316" y="347"/>
                    <a:pt x="315" y="350"/>
                    <a:pt x="311" y="350"/>
                  </a:cubicBezTo>
                  <a:cubicBezTo>
                    <a:pt x="307" y="350"/>
                    <a:pt x="305" y="349"/>
                    <a:pt x="300" y="349"/>
                  </a:cubicBezTo>
                  <a:cubicBezTo>
                    <a:pt x="294" y="349"/>
                    <a:pt x="291" y="354"/>
                    <a:pt x="284" y="354"/>
                  </a:cubicBezTo>
                  <a:cubicBezTo>
                    <a:pt x="282" y="354"/>
                    <a:pt x="281" y="352"/>
                    <a:pt x="280" y="350"/>
                  </a:cubicBezTo>
                  <a:cubicBezTo>
                    <a:pt x="278" y="346"/>
                    <a:pt x="277" y="345"/>
                    <a:pt x="276" y="341"/>
                  </a:cubicBezTo>
                  <a:cubicBezTo>
                    <a:pt x="275" y="338"/>
                    <a:pt x="273" y="336"/>
                    <a:pt x="269" y="336"/>
                  </a:cubicBezTo>
                  <a:cubicBezTo>
                    <a:pt x="265" y="336"/>
                    <a:pt x="263" y="337"/>
                    <a:pt x="260" y="339"/>
                  </a:cubicBezTo>
                  <a:cubicBezTo>
                    <a:pt x="256" y="340"/>
                    <a:pt x="252" y="341"/>
                    <a:pt x="252" y="345"/>
                  </a:cubicBezTo>
                  <a:cubicBezTo>
                    <a:pt x="252" y="351"/>
                    <a:pt x="254" y="354"/>
                    <a:pt x="254" y="360"/>
                  </a:cubicBezTo>
                  <a:cubicBezTo>
                    <a:pt x="254" y="363"/>
                    <a:pt x="254" y="363"/>
                    <a:pt x="254" y="363"/>
                  </a:cubicBezTo>
                  <a:cubicBezTo>
                    <a:pt x="254" y="367"/>
                    <a:pt x="253" y="370"/>
                    <a:pt x="251" y="374"/>
                  </a:cubicBezTo>
                  <a:cubicBezTo>
                    <a:pt x="249" y="378"/>
                    <a:pt x="250" y="382"/>
                    <a:pt x="247" y="386"/>
                  </a:cubicBezTo>
                  <a:cubicBezTo>
                    <a:pt x="244" y="390"/>
                    <a:pt x="240" y="390"/>
                    <a:pt x="235" y="390"/>
                  </a:cubicBezTo>
                  <a:cubicBezTo>
                    <a:pt x="231" y="390"/>
                    <a:pt x="231" y="390"/>
                    <a:pt x="231" y="390"/>
                  </a:cubicBezTo>
                  <a:cubicBezTo>
                    <a:pt x="225" y="390"/>
                    <a:pt x="222" y="394"/>
                    <a:pt x="218" y="398"/>
                  </a:cubicBezTo>
                  <a:cubicBezTo>
                    <a:pt x="216" y="401"/>
                    <a:pt x="213" y="402"/>
                    <a:pt x="213" y="406"/>
                  </a:cubicBezTo>
                  <a:cubicBezTo>
                    <a:pt x="213" y="412"/>
                    <a:pt x="221" y="411"/>
                    <a:pt x="226" y="414"/>
                  </a:cubicBezTo>
                  <a:cubicBezTo>
                    <a:pt x="229" y="416"/>
                    <a:pt x="228" y="419"/>
                    <a:pt x="228" y="423"/>
                  </a:cubicBezTo>
                  <a:cubicBezTo>
                    <a:pt x="228" y="426"/>
                    <a:pt x="227" y="428"/>
                    <a:pt x="227" y="431"/>
                  </a:cubicBezTo>
                  <a:cubicBezTo>
                    <a:pt x="227" y="438"/>
                    <a:pt x="231" y="441"/>
                    <a:pt x="231" y="448"/>
                  </a:cubicBezTo>
                  <a:cubicBezTo>
                    <a:pt x="231" y="450"/>
                    <a:pt x="230" y="451"/>
                    <a:pt x="229" y="452"/>
                  </a:cubicBezTo>
                  <a:cubicBezTo>
                    <a:pt x="230" y="455"/>
                    <a:pt x="228" y="457"/>
                    <a:pt x="230" y="459"/>
                  </a:cubicBezTo>
                  <a:cubicBezTo>
                    <a:pt x="234" y="463"/>
                    <a:pt x="239" y="462"/>
                    <a:pt x="243" y="467"/>
                  </a:cubicBezTo>
                  <a:cubicBezTo>
                    <a:pt x="244" y="470"/>
                    <a:pt x="245" y="471"/>
                    <a:pt x="247" y="473"/>
                  </a:cubicBezTo>
                  <a:cubicBezTo>
                    <a:pt x="248" y="475"/>
                    <a:pt x="248" y="477"/>
                    <a:pt x="250" y="478"/>
                  </a:cubicBezTo>
                  <a:cubicBezTo>
                    <a:pt x="253" y="480"/>
                    <a:pt x="255" y="480"/>
                    <a:pt x="258" y="480"/>
                  </a:cubicBezTo>
                  <a:cubicBezTo>
                    <a:pt x="260" y="480"/>
                    <a:pt x="261" y="478"/>
                    <a:pt x="262" y="477"/>
                  </a:cubicBezTo>
                  <a:cubicBezTo>
                    <a:pt x="265" y="476"/>
                    <a:pt x="268" y="477"/>
                    <a:pt x="269" y="474"/>
                  </a:cubicBezTo>
                  <a:cubicBezTo>
                    <a:pt x="270" y="473"/>
                    <a:pt x="269" y="472"/>
                    <a:pt x="270" y="470"/>
                  </a:cubicBezTo>
                  <a:cubicBezTo>
                    <a:pt x="270" y="467"/>
                    <a:pt x="271" y="465"/>
                    <a:pt x="271" y="461"/>
                  </a:cubicBezTo>
                  <a:cubicBezTo>
                    <a:pt x="273" y="454"/>
                    <a:pt x="274" y="450"/>
                    <a:pt x="278" y="443"/>
                  </a:cubicBezTo>
                  <a:cubicBezTo>
                    <a:pt x="280" y="440"/>
                    <a:pt x="280" y="437"/>
                    <a:pt x="283" y="435"/>
                  </a:cubicBezTo>
                  <a:cubicBezTo>
                    <a:pt x="286" y="435"/>
                    <a:pt x="286" y="435"/>
                    <a:pt x="286" y="435"/>
                  </a:cubicBezTo>
                  <a:cubicBezTo>
                    <a:pt x="289" y="435"/>
                    <a:pt x="291" y="436"/>
                    <a:pt x="294" y="436"/>
                  </a:cubicBezTo>
                  <a:cubicBezTo>
                    <a:pt x="297" y="436"/>
                    <a:pt x="299" y="435"/>
                    <a:pt x="300" y="433"/>
                  </a:cubicBezTo>
                  <a:cubicBezTo>
                    <a:pt x="300" y="433"/>
                    <a:pt x="300" y="433"/>
                    <a:pt x="300" y="433"/>
                  </a:cubicBezTo>
                  <a:cubicBezTo>
                    <a:pt x="302" y="432"/>
                    <a:pt x="304" y="430"/>
                    <a:pt x="307" y="430"/>
                  </a:cubicBezTo>
                  <a:cubicBezTo>
                    <a:pt x="312" y="430"/>
                    <a:pt x="316" y="435"/>
                    <a:pt x="316" y="441"/>
                  </a:cubicBezTo>
                  <a:cubicBezTo>
                    <a:pt x="316" y="447"/>
                    <a:pt x="313" y="451"/>
                    <a:pt x="313" y="458"/>
                  </a:cubicBezTo>
                  <a:cubicBezTo>
                    <a:pt x="313" y="463"/>
                    <a:pt x="319" y="464"/>
                    <a:pt x="319" y="470"/>
                  </a:cubicBezTo>
                  <a:cubicBezTo>
                    <a:pt x="319" y="476"/>
                    <a:pt x="318" y="480"/>
                    <a:pt x="315" y="487"/>
                  </a:cubicBezTo>
                  <a:cubicBezTo>
                    <a:pt x="314" y="489"/>
                    <a:pt x="313" y="493"/>
                    <a:pt x="310" y="493"/>
                  </a:cubicBezTo>
                  <a:cubicBezTo>
                    <a:pt x="308" y="493"/>
                    <a:pt x="306" y="491"/>
                    <a:pt x="304" y="491"/>
                  </a:cubicBezTo>
                  <a:cubicBezTo>
                    <a:pt x="296" y="491"/>
                    <a:pt x="292" y="492"/>
                    <a:pt x="285" y="495"/>
                  </a:cubicBezTo>
                  <a:cubicBezTo>
                    <a:pt x="281" y="497"/>
                    <a:pt x="280" y="500"/>
                    <a:pt x="276" y="500"/>
                  </a:cubicBezTo>
                  <a:cubicBezTo>
                    <a:pt x="274" y="500"/>
                    <a:pt x="273" y="498"/>
                    <a:pt x="271" y="497"/>
                  </a:cubicBezTo>
                  <a:cubicBezTo>
                    <a:pt x="270" y="498"/>
                    <a:pt x="270" y="499"/>
                    <a:pt x="270" y="500"/>
                  </a:cubicBezTo>
                  <a:cubicBezTo>
                    <a:pt x="270" y="510"/>
                    <a:pt x="270" y="510"/>
                    <a:pt x="270" y="510"/>
                  </a:cubicBezTo>
                  <a:cubicBezTo>
                    <a:pt x="270" y="512"/>
                    <a:pt x="269" y="514"/>
                    <a:pt x="269" y="516"/>
                  </a:cubicBezTo>
                  <a:cubicBezTo>
                    <a:pt x="269" y="519"/>
                    <a:pt x="270" y="521"/>
                    <a:pt x="270" y="525"/>
                  </a:cubicBezTo>
                  <a:cubicBezTo>
                    <a:pt x="271" y="529"/>
                    <a:pt x="269" y="531"/>
                    <a:pt x="271" y="535"/>
                  </a:cubicBezTo>
                  <a:cubicBezTo>
                    <a:pt x="272" y="537"/>
                    <a:pt x="275" y="536"/>
                    <a:pt x="277" y="536"/>
                  </a:cubicBezTo>
                  <a:cubicBezTo>
                    <a:pt x="280" y="536"/>
                    <a:pt x="280" y="536"/>
                    <a:pt x="280" y="536"/>
                  </a:cubicBezTo>
                  <a:cubicBezTo>
                    <a:pt x="285" y="536"/>
                    <a:pt x="287" y="537"/>
                    <a:pt x="292" y="538"/>
                  </a:cubicBezTo>
                  <a:cubicBezTo>
                    <a:pt x="297" y="538"/>
                    <a:pt x="304" y="540"/>
                    <a:pt x="304" y="546"/>
                  </a:cubicBezTo>
                  <a:cubicBezTo>
                    <a:pt x="312" y="568"/>
                    <a:pt x="312" y="568"/>
                    <a:pt x="312" y="568"/>
                  </a:cubicBezTo>
                  <a:cubicBezTo>
                    <a:pt x="307" y="585"/>
                    <a:pt x="307" y="585"/>
                    <a:pt x="307" y="585"/>
                  </a:cubicBezTo>
                  <a:cubicBezTo>
                    <a:pt x="307" y="585"/>
                    <a:pt x="307" y="585"/>
                    <a:pt x="307" y="585"/>
                  </a:cubicBezTo>
                  <a:cubicBezTo>
                    <a:pt x="307" y="591"/>
                    <a:pt x="302" y="593"/>
                    <a:pt x="297" y="596"/>
                  </a:cubicBezTo>
                  <a:cubicBezTo>
                    <a:pt x="295" y="597"/>
                    <a:pt x="294" y="596"/>
                    <a:pt x="293" y="598"/>
                  </a:cubicBezTo>
                  <a:cubicBezTo>
                    <a:pt x="290" y="600"/>
                    <a:pt x="289" y="603"/>
                    <a:pt x="288" y="607"/>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3644900" y="2182813"/>
              <a:ext cx="1035050" cy="1035050"/>
            </a:xfrm>
            <a:custGeom>
              <a:avLst/>
              <a:gdLst/>
              <a:ahLst/>
              <a:cxnLst>
                <a:cxn ang="0">
                  <a:pos x="173" y="410"/>
                </a:cxn>
                <a:cxn ang="0">
                  <a:pos x="161" y="386"/>
                </a:cxn>
                <a:cxn ang="0">
                  <a:pos x="139" y="367"/>
                </a:cxn>
                <a:cxn ang="0">
                  <a:pos x="109" y="349"/>
                </a:cxn>
                <a:cxn ang="0">
                  <a:pos x="93" y="335"/>
                </a:cxn>
                <a:cxn ang="0">
                  <a:pos x="86" y="332"/>
                </a:cxn>
                <a:cxn ang="0">
                  <a:pos x="82" y="337"/>
                </a:cxn>
                <a:cxn ang="0">
                  <a:pos x="71" y="334"/>
                </a:cxn>
                <a:cxn ang="0">
                  <a:pos x="56" y="304"/>
                </a:cxn>
                <a:cxn ang="0">
                  <a:pos x="72" y="291"/>
                </a:cxn>
                <a:cxn ang="0">
                  <a:pos x="113" y="277"/>
                </a:cxn>
                <a:cxn ang="0">
                  <a:pos x="120" y="210"/>
                </a:cxn>
                <a:cxn ang="0">
                  <a:pos x="102" y="201"/>
                </a:cxn>
                <a:cxn ang="0">
                  <a:pos x="100" y="178"/>
                </a:cxn>
                <a:cxn ang="0">
                  <a:pos x="74" y="155"/>
                </a:cxn>
                <a:cxn ang="0">
                  <a:pos x="48" y="143"/>
                </a:cxn>
                <a:cxn ang="0">
                  <a:pos x="49" y="90"/>
                </a:cxn>
                <a:cxn ang="0">
                  <a:pos x="22" y="76"/>
                </a:cxn>
                <a:cxn ang="0">
                  <a:pos x="21" y="37"/>
                </a:cxn>
                <a:cxn ang="0">
                  <a:pos x="0" y="17"/>
                </a:cxn>
                <a:cxn ang="0">
                  <a:pos x="65" y="9"/>
                </a:cxn>
                <a:cxn ang="0">
                  <a:pos x="93" y="0"/>
                </a:cxn>
                <a:cxn ang="0">
                  <a:pos x="121" y="37"/>
                </a:cxn>
                <a:cxn ang="0">
                  <a:pos x="148" y="64"/>
                </a:cxn>
                <a:cxn ang="0">
                  <a:pos x="172" y="56"/>
                </a:cxn>
                <a:cxn ang="0">
                  <a:pos x="189" y="49"/>
                </a:cxn>
                <a:cxn ang="0">
                  <a:pos x="200" y="62"/>
                </a:cxn>
                <a:cxn ang="0">
                  <a:pos x="233" y="79"/>
                </a:cxn>
                <a:cxn ang="0">
                  <a:pos x="257" y="79"/>
                </a:cxn>
                <a:cxn ang="0">
                  <a:pos x="288" y="73"/>
                </a:cxn>
                <a:cxn ang="0">
                  <a:pos x="295" y="101"/>
                </a:cxn>
                <a:cxn ang="0">
                  <a:pos x="307" y="112"/>
                </a:cxn>
                <a:cxn ang="0">
                  <a:pos x="308" y="194"/>
                </a:cxn>
                <a:cxn ang="0">
                  <a:pos x="330" y="220"/>
                </a:cxn>
                <a:cxn ang="0">
                  <a:pos x="377" y="210"/>
                </a:cxn>
                <a:cxn ang="0">
                  <a:pos x="442" y="197"/>
                </a:cxn>
                <a:cxn ang="0">
                  <a:pos x="473" y="213"/>
                </a:cxn>
                <a:cxn ang="0">
                  <a:pos x="492" y="256"/>
                </a:cxn>
                <a:cxn ang="0">
                  <a:pos x="522" y="295"/>
                </a:cxn>
                <a:cxn ang="0">
                  <a:pos x="514" y="325"/>
                </a:cxn>
                <a:cxn ang="0">
                  <a:pos x="506" y="366"/>
                </a:cxn>
                <a:cxn ang="0">
                  <a:pos x="489" y="388"/>
                </a:cxn>
                <a:cxn ang="0">
                  <a:pos x="437" y="423"/>
                </a:cxn>
                <a:cxn ang="0">
                  <a:pos x="459" y="441"/>
                </a:cxn>
                <a:cxn ang="0">
                  <a:pos x="418" y="473"/>
                </a:cxn>
                <a:cxn ang="0">
                  <a:pos x="364" y="511"/>
                </a:cxn>
                <a:cxn ang="0">
                  <a:pos x="328" y="522"/>
                </a:cxn>
                <a:cxn ang="0">
                  <a:pos x="320" y="513"/>
                </a:cxn>
                <a:cxn ang="0">
                  <a:pos x="301" y="483"/>
                </a:cxn>
                <a:cxn ang="0">
                  <a:pos x="299" y="451"/>
                </a:cxn>
                <a:cxn ang="0">
                  <a:pos x="255" y="451"/>
                </a:cxn>
                <a:cxn ang="0">
                  <a:pos x="230" y="449"/>
                </a:cxn>
                <a:cxn ang="0">
                  <a:pos x="211" y="428"/>
                </a:cxn>
                <a:cxn ang="0">
                  <a:pos x="181" y="424"/>
                </a:cxn>
              </a:cxnLst>
              <a:rect l="0" t="0" r="r" b="b"/>
              <a:pathLst>
                <a:path w="523" h="522">
                  <a:moveTo>
                    <a:pt x="181" y="424"/>
                  </a:moveTo>
                  <a:cubicBezTo>
                    <a:pt x="180" y="422"/>
                    <a:pt x="180" y="419"/>
                    <a:pt x="179" y="416"/>
                  </a:cubicBezTo>
                  <a:cubicBezTo>
                    <a:pt x="178" y="413"/>
                    <a:pt x="176" y="412"/>
                    <a:pt x="175" y="409"/>
                  </a:cubicBezTo>
                  <a:cubicBezTo>
                    <a:pt x="173" y="410"/>
                    <a:pt x="173" y="410"/>
                    <a:pt x="173" y="410"/>
                  </a:cubicBezTo>
                  <a:cubicBezTo>
                    <a:pt x="175" y="415"/>
                    <a:pt x="175" y="412"/>
                    <a:pt x="170" y="412"/>
                  </a:cubicBezTo>
                  <a:cubicBezTo>
                    <a:pt x="170" y="409"/>
                    <a:pt x="170" y="409"/>
                    <a:pt x="170" y="409"/>
                  </a:cubicBezTo>
                  <a:cubicBezTo>
                    <a:pt x="170" y="407"/>
                    <a:pt x="169" y="406"/>
                    <a:pt x="168" y="404"/>
                  </a:cubicBezTo>
                  <a:cubicBezTo>
                    <a:pt x="163" y="397"/>
                    <a:pt x="164" y="392"/>
                    <a:pt x="161" y="386"/>
                  </a:cubicBezTo>
                  <a:cubicBezTo>
                    <a:pt x="160" y="384"/>
                    <a:pt x="157" y="385"/>
                    <a:pt x="156" y="383"/>
                  </a:cubicBezTo>
                  <a:cubicBezTo>
                    <a:pt x="155" y="381"/>
                    <a:pt x="155" y="379"/>
                    <a:pt x="153" y="377"/>
                  </a:cubicBezTo>
                  <a:cubicBezTo>
                    <a:pt x="151" y="376"/>
                    <a:pt x="148" y="377"/>
                    <a:pt x="147" y="375"/>
                  </a:cubicBezTo>
                  <a:cubicBezTo>
                    <a:pt x="145" y="371"/>
                    <a:pt x="143" y="369"/>
                    <a:pt x="139" y="367"/>
                  </a:cubicBezTo>
                  <a:cubicBezTo>
                    <a:pt x="135" y="365"/>
                    <a:pt x="134" y="363"/>
                    <a:pt x="130" y="360"/>
                  </a:cubicBezTo>
                  <a:cubicBezTo>
                    <a:pt x="128" y="358"/>
                    <a:pt x="128" y="355"/>
                    <a:pt x="125" y="355"/>
                  </a:cubicBezTo>
                  <a:cubicBezTo>
                    <a:pt x="124" y="355"/>
                    <a:pt x="124" y="355"/>
                    <a:pt x="123" y="355"/>
                  </a:cubicBezTo>
                  <a:cubicBezTo>
                    <a:pt x="117" y="355"/>
                    <a:pt x="115" y="349"/>
                    <a:pt x="109" y="349"/>
                  </a:cubicBezTo>
                  <a:cubicBezTo>
                    <a:pt x="108" y="349"/>
                    <a:pt x="107" y="349"/>
                    <a:pt x="106" y="349"/>
                  </a:cubicBezTo>
                  <a:cubicBezTo>
                    <a:pt x="104" y="349"/>
                    <a:pt x="103" y="346"/>
                    <a:pt x="101" y="344"/>
                  </a:cubicBezTo>
                  <a:cubicBezTo>
                    <a:pt x="99" y="342"/>
                    <a:pt x="97" y="342"/>
                    <a:pt x="95" y="340"/>
                  </a:cubicBezTo>
                  <a:cubicBezTo>
                    <a:pt x="94" y="338"/>
                    <a:pt x="94" y="337"/>
                    <a:pt x="93" y="335"/>
                  </a:cubicBezTo>
                  <a:cubicBezTo>
                    <a:pt x="93" y="334"/>
                    <a:pt x="90" y="336"/>
                    <a:pt x="89" y="336"/>
                  </a:cubicBezTo>
                  <a:cubicBezTo>
                    <a:pt x="88" y="336"/>
                    <a:pt x="89" y="335"/>
                    <a:pt x="90" y="334"/>
                  </a:cubicBezTo>
                  <a:cubicBezTo>
                    <a:pt x="90" y="334"/>
                    <a:pt x="90" y="334"/>
                    <a:pt x="90" y="334"/>
                  </a:cubicBezTo>
                  <a:cubicBezTo>
                    <a:pt x="88" y="333"/>
                    <a:pt x="88" y="332"/>
                    <a:pt x="86" y="332"/>
                  </a:cubicBezTo>
                  <a:cubicBezTo>
                    <a:pt x="85" y="332"/>
                    <a:pt x="85" y="333"/>
                    <a:pt x="84" y="333"/>
                  </a:cubicBezTo>
                  <a:cubicBezTo>
                    <a:pt x="83" y="333"/>
                    <a:pt x="83" y="333"/>
                    <a:pt x="82" y="333"/>
                  </a:cubicBezTo>
                  <a:cubicBezTo>
                    <a:pt x="81" y="333"/>
                    <a:pt x="81" y="333"/>
                    <a:pt x="81" y="333"/>
                  </a:cubicBezTo>
                  <a:cubicBezTo>
                    <a:pt x="81" y="333"/>
                    <a:pt x="82" y="337"/>
                    <a:pt x="82" y="337"/>
                  </a:cubicBezTo>
                  <a:cubicBezTo>
                    <a:pt x="81" y="337"/>
                    <a:pt x="81" y="337"/>
                    <a:pt x="80" y="337"/>
                  </a:cubicBezTo>
                  <a:cubicBezTo>
                    <a:pt x="76" y="337"/>
                    <a:pt x="76" y="337"/>
                    <a:pt x="76" y="337"/>
                  </a:cubicBezTo>
                  <a:cubicBezTo>
                    <a:pt x="75" y="337"/>
                    <a:pt x="75" y="335"/>
                    <a:pt x="74" y="335"/>
                  </a:cubicBezTo>
                  <a:cubicBezTo>
                    <a:pt x="73" y="334"/>
                    <a:pt x="72" y="335"/>
                    <a:pt x="71" y="334"/>
                  </a:cubicBezTo>
                  <a:cubicBezTo>
                    <a:pt x="68" y="333"/>
                    <a:pt x="68" y="331"/>
                    <a:pt x="67" y="328"/>
                  </a:cubicBezTo>
                  <a:cubicBezTo>
                    <a:pt x="65" y="326"/>
                    <a:pt x="62" y="325"/>
                    <a:pt x="62" y="322"/>
                  </a:cubicBezTo>
                  <a:cubicBezTo>
                    <a:pt x="62" y="318"/>
                    <a:pt x="65" y="321"/>
                    <a:pt x="65" y="320"/>
                  </a:cubicBezTo>
                  <a:cubicBezTo>
                    <a:pt x="64" y="317"/>
                    <a:pt x="60" y="309"/>
                    <a:pt x="56" y="304"/>
                  </a:cubicBezTo>
                  <a:cubicBezTo>
                    <a:pt x="56" y="304"/>
                    <a:pt x="56" y="304"/>
                    <a:pt x="56" y="304"/>
                  </a:cubicBezTo>
                  <a:cubicBezTo>
                    <a:pt x="58" y="299"/>
                    <a:pt x="59" y="296"/>
                    <a:pt x="62" y="293"/>
                  </a:cubicBezTo>
                  <a:cubicBezTo>
                    <a:pt x="64" y="291"/>
                    <a:pt x="66" y="291"/>
                    <a:pt x="69" y="291"/>
                  </a:cubicBezTo>
                  <a:cubicBezTo>
                    <a:pt x="72" y="291"/>
                    <a:pt x="72" y="291"/>
                    <a:pt x="72" y="291"/>
                  </a:cubicBezTo>
                  <a:cubicBezTo>
                    <a:pt x="77" y="291"/>
                    <a:pt x="81" y="290"/>
                    <a:pt x="85" y="287"/>
                  </a:cubicBezTo>
                  <a:cubicBezTo>
                    <a:pt x="90" y="284"/>
                    <a:pt x="92" y="279"/>
                    <a:pt x="98" y="279"/>
                  </a:cubicBezTo>
                  <a:cubicBezTo>
                    <a:pt x="104" y="279"/>
                    <a:pt x="104" y="279"/>
                    <a:pt x="104" y="279"/>
                  </a:cubicBezTo>
                  <a:cubicBezTo>
                    <a:pt x="108" y="279"/>
                    <a:pt x="110" y="279"/>
                    <a:pt x="113" y="277"/>
                  </a:cubicBezTo>
                  <a:cubicBezTo>
                    <a:pt x="117" y="274"/>
                    <a:pt x="117" y="270"/>
                    <a:pt x="117" y="266"/>
                  </a:cubicBezTo>
                  <a:cubicBezTo>
                    <a:pt x="117" y="259"/>
                    <a:pt x="116" y="255"/>
                    <a:pt x="116" y="249"/>
                  </a:cubicBezTo>
                  <a:cubicBezTo>
                    <a:pt x="116" y="235"/>
                    <a:pt x="119" y="227"/>
                    <a:pt x="120" y="214"/>
                  </a:cubicBezTo>
                  <a:cubicBezTo>
                    <a:pt x="120" y="210"/>
                    <a:pt x="120" y="210"/>
                    <a:pt x="120" y="210"/>
                  </a:cubicBezTo>
                  <a:cubicBezTo>
                    <a:pt x="120" y="208"/>
                    <a:pt x="121" y="206"/>
                    <a:pt x="119" y="205"/>
                  </a:cubicBezTo>
                  <a:cubicBezTo>
                    <a:pt x="117" y="203"/>
                    <a:pt x="116" y="203"/>
                    <a:pt x="114" y="203"/>
                  </a:cubicBezTo>
                  <a:cubicBezTo>
                    <a:pt x="111" y="203"/>
                    <a:pt x="110" y="204"/>
                    <a:pt x="107" y="204"/>
                  </a:cubicBezTo>
                  <a:cubicBezTo>
                    <a:pt x="105" y="203"/>
                    <a:pt x="104" y="202"/>
                    <a:pt x="102" y="201"/>
                  </a:cubicBezTo>
                  <a:cubicBezTo>
                    <a:pt x="102" y="200"/>
                    <a:pt x="102" y="200"/>
                    <a:pt x="102" y="199"/>
                  </a:cubicBezTo>
                  <a:cubicBezTo>
                    <a:pt x="102" y="195"/>
                    <a:pt x="107" y="194"/>
                    <a:pt x="107" y="191"/>
                  </a:cubicBezTo>
                  <a:cubicBezTo>
                    <a:pt x="107" y="189"/>
                    <a:pt x="105" y="188"/>
                    <a:pt x="104" y="187"/>
                  </a:cubicBezTo>
                  <a:cubicBezTo>
                    <a:pt x="103" y="183"/>
                    <a:pt x="103" y="181"/>
                    <a:pt x="100" y="178"/>
                  </a:cubicBezTo>
                  <a:cubicBezTo>
                    <a:pt x="98" y="177"/>
                    <a:pt x="96" y="178"/>
                    <a:pt x="93" y="177"/>
                  </a:cubicBezTo>
                  <a:cubicBezTo>
                    <a:pt x="87" y="173"/>
                    <a:pt x="86" y="169"/>
                    <a:pt x="82" y="163"/>
                  </a:cubicBezTo>
                  <a:cubicBezTo>
                    <a:pt x="81" y="160"/>
                    <a:pt x="80" y="159"/>
                    <a:pt x="78" y="157"/>
                  </a:cubicBezTo>
                  <a:cubicBezTo>
                    <a:pt x="77" y="156"/>
                    <a:pt x="76" y="156"/>
                    <a:pt x="74" y="155"/>
                  </a:cubicBezTo>
                  <a:cubicBezTo>
                    <a:pt x="73" y="153"/>
                    <a:pt x="73" y="151"/>
                    <a:pt x="72" y="148"/>
                  </a:cubicBezTo>
                  <a:cubicBezTo>
                    <a:pt x="69" y="145"/>
                    <a:pt x="65" y="144"/>
                    <a:pt x="61" y="142"/>
                  </a:cubicBezTo>
                  <a:cubicBezTo>
                    <a:pt x="58" y="141"/>
                    <a:pt x="57" y="138"/>
                    <a:pt x="54" y="138"/>
                  </a:cubicBezTo>
                  <a:cubicBezTo>
                    <a:pt x="51" y="138"/>
                    <a:pt x="51" y="143"/>
                    <a:pt x="48" y="143"/>
                  </a:cubicBezTo>
                  <a:cubicBezTo>
                    <a:pt x="46" y="143"/>
                    <a:pt x="46" y="143"/>
                    <a:pt x="46" y="143"/>
                  </a:cubicBezTo>
                  <a:cubicBezTo>
                    <a:pt x="46" y="141"/>
                    <a:pt x="46" y="141"/>
                    <a:pt x="46" y="141"/>
                  </a:cubicBezTo>
                  <a:cubicBezTo>
                    <a:pt x="46" y="129"/>
                    <a:pt x="37" y="123"/>
                    <a:pt x="37" y="111"/>
                  </a:cubicBezTo>
                  <a:cubicBezTo>
                    <a:pt x="37" y="102"/>
                    <a:pt x="46" y="100"/>
                    <a:pt x="49" y="90"/>
                  </a:cubicBezTo>
                  <a:cubicBezTo>
                    <a:pt x="47" y="90"/>
                    <a:pt x="45" y="89"/>
                    <a:pt x="45" y="87"/>
                  </a:cubicBezTo>
                  <a:cubicBezTo>
                    <a:pt x="45" y="83"/>
                    <a:pt x="41" y="82"/>
                    <a:pt x="36" y="82"/>
                  </a:cubicBezTo>
                  <a:cubicBezTo>
                    <a:pt x="32" y="81"/>
                    <a:pt x="28" y="82"/>
                    <a:pt x="25" y="79"/>
                  </a:cubicBezTo>
                  <a:cubicBezTo>
                    <a:pt x="24" y="77"/>
                    <a:pt x="23" y="77"/>
                    <a:pt x="22" y="76"/>
                  </a:cubicBezTo>
                  <a:cubicBezTo>
                    <a:pt x="19" y="71"/>
                    <a:pt x="19" y="67"/>
                    <a:pt x="19" y="62"/>
                  </a:cubicBezTo>
                  <a:cubicBezTo>
                    <a:pt x="19" y="52"/>
                    <a:pt x="19" y="52"/>
                    <a:pt x="19" y="52"/>
                  </a:cubicBezTo>
                  <a:cubicBezTo>
                    <a:pt x="21" y="41"/>
                    <a:pt x="21" y="41"/>
                    <a:pt x="21" y="41"/>
                  </a:cubicBezTo>
                  <a:cubicBezTo>
                    <a:pt x="21" y="37"/>
                    <a:pt x="21" y="37"/>
                    <a:pt x="21" y="37"/>
                  </a:cubicBezTo>
                  <a:cubicBezTo>
                    <a:pt x="21" y="30"/>
                    <a:pt x="16" y="23"/>
                    <a:pt x="9" y="23"/>
                  </a:cubicBezTo>
                  <a:cubicBezTo>
                    <a:pt x="6" y="23"/>
                    <a:pt x="4" y="23"/>
                    <a:pt x="0" y="23"/>
                  </a:cubicBezTo>
                  <a:cubicBezTo>
                    <a:pt x="0" y="23"/>
                    <a:pt x="0" y="22"/>
                    <a:pt x="0" y="22"/>
                  </a:cubicBezTo>
                  <a:cubicBezTo>
                    <a:pt x="0" y="20"/>
                    <a:pt x="0" y="19"/>
                    <a:pt x="0" y="17"/>
                  </a:cubicBezTo>
                  <a:cubicBezTo>
                    <a:pt x="14" y="15"/>
                    <a:pt x="20" y="11"/>
                    <a:pt x="33" y="6"/>
                  </a:cubicBezTo>
                  <a:cubicBezTo>
                    <a:pt x="38" y="3"/>
                    <a:pt x="41" y="1"/>
                    <a:pt x="47" y="1"/>
                  </a:cubicBezTo>
                  <a:cubicBezTo>
                    <a:pt x="52" y="1"/>
                    <a:pt x="54" y="4"/>
                    <a:pt x="58" y="7"/>
                  </a:cubicBezTo>
                  <a:cubicBezTo>
                    <a:pt x="60" y="9"/>
                    <a:pt x="62" y="8"/>
                    <a:pt x="65" y="9"/>
                  </a:cubicBezTo>
                  <a:cubicBezTo>
                    <a:pt x="68" y="10"/>
                    <a:pt x="69" y="12"/>
                    <a:pt x="71" y="12"/>
                  </a:cubicBezTo>
                  <a:cubicBezTo>
                    <a:pt x="73" y="12"/>
                    <a:pt x="74" y="11"/>
                    <a:pt x="75" y="10"/>
                  </a:cubicBezTo>
                  <a:cubicBezTo>
                    <a:pt x="78" y="8"/>
                    <a:pt x="80" y="8"/>
                    <a:pt x="83" y="5"/>
                  </a:cubicBezTo>
                  <a:cubicBezTo>
                    <a:pt x="87" y="2"/>
                    <a:pt x="89" y="0"/>
                    <a:pt x="93" y="0"/>
                  </a:cubicBezTo>
                  <a:cubicBezTo>
                    <a:pt x="96" y="0"/>
                    <a:pt x="97" y="3"/>
                    <a:pt x="99" y="6"/>
                  </a:cubicBezTo>
                  <a:cubicBezTo>
                    <a:pt x="102" y="11"/>
                    <a:pt x="103" y="14"/>
                    <a:pt x="105" y="20"/>
                  </a:cubicBezTo>
                  <a:cubicBezTo>
                    <a:pt x="106" y="23"/>
                    <a:pt x="107" y="25"/>
                    <a:pt x="109" y="27"/>
                  </a:cubicBezTo>
                  <a:cubicBezTo>
                    <a:pt x="112" y="33"/>
                    <a:pt x="115" y="37"/>
                    <a:pt x="121" y="37"/>
                  </a:cubicBezTo>
                  <a:cubicBezTo>
                    <a:pt x="126" y="37"/>
                    <a:pt x="129" y="36"/>
                    <a:pt x="134" y="36"/>
                  </a:cubicBezTo>
                  <a:cubicBezTo>
                    <a:pt x="139" y="37"/>
                    <a:pt x="136" y="45"/>
                    <a:pt x="140" y="48"/>
                  </a:cubicBezTo>
                  <a:cubicBezTo>
                    <a:pt x="145" y="52"/>
                    <a:pt x="148" y="55"/>
                    <a:pt x="148" y="60"/>
                  </a:cubicBezTo>
                  <a:cubicBezTo>
                    <a:pt x="148" y="64"/>
                    <a:pt x="148" y="64"/>
                    <a:pt x="148" y="64"/>
                  </a:cubicBezTo>
                  <a:cubicBezTo>
                    <a:pt x="148" y="65"/>
                    <a:pt x="150" y="67"/>
                    <a:pt x="151" y="67"/>
                  </a:cubicBezTo>
                  <a:cubicBezTo>
                    <a:pt x="155" y="67"/>
                    <a:pt x="156" y="63"/>
                    <a:pt x="159" y="60"/>
                  </a:cubicBezTo>
                  <a:cubicBezTo>
                    <a:pt x="161" y="59"/>
                    <a:pt x="163" y="58"/>
                    <a:pt x="165" y="58"/>
                  </a:cubicBezTo>
                  <a:cubicBezTo>
                    <a:pt x="168" y="57"/>
                    <a:pt x="169" y="56"/>
                    <a:pt x="172" y="56"/>
                  </a:cubicBezTo>
                  <a:cubicBezTo>
                    <a:pt x="176" y="56"/>
                    <a:pt x="178" y="57"/>
                    <a:pt x="181" y="59"/>
                  </a:cubicBezTo>
                  <a:cubicBezTo>
                    <a:pt x="183" y="60"/>
                    <a:pt x="184" y="62"/>
                    <a:pt x="187" y="62"/>
                  </a:cubicBezTo>
                  <a:cubicBezTo>
                    <a:pt x="188" y="62"/>
                    <a:pt x="190" y="61"/>
                    <a:pt x="190" y="59"/>
                  </a:cubicBezTo>
                  <a:cubicBezTo>
                    <a:pt x="190" y="55"/>
                    <a:pt x="189" y="53"/>
                    <a:pt x="189" y="49"/>
                  </a:cubicBezTo>
                  <a:cubicBezTo>
                    <a:pt x="189" y="49"/>
                    <a:pt x="189" y="49"/>
                    <a:pt x="190" y="49"/>
                  </a:cubicBezTo>
                  <a:cubicBezTo>
                    <a:pt x="192" y="49"/>
                    <a:pt x="193" y="49"/>
                    <a:pt x="195" y="51"/>
                  </a:cubicBezTo>
                  <a:cubicBezTo>
                    <a:pt x="197" y="52"/>
                    <a:pt x="196" y="54"/>
                    <a:pt x="196" y="57"/>
                  </a:cubicBezTo>
                  <a:cubicBezTo>
                    <a:pt x="197" y="59"/>
                    <a:pt x="198" y="60"/>
                    <a:pt x="200" y="62"/>
                  </a:cubicBezTo>
                  <a:cubicBezTo>
                    <a:pt x="201" y="64"/>
                    <a:pt x="204" y="64"/>
                    <a:pt x="207" y="64"/>
                  </a:cubicBezTo>
                  <a:cubicBezTo>
                    <a:pt x="210" y="65"/>
                    <a:pt x="213" y="66"/>
                    <a:pt x="216" y="68"/>
                  </a:cubicBezTo>
                  <a:cubicBezTo>
                    <a:pt x="220" y="70"/>
                    <a:pt x="220" y="73"/>
                    <a:pt x="224" y="76"/>
                  </a:cubicBezTo>
                  <a:cubicBezTo>
                    <a:pt x="227" y="78"/>
                    <a:pt x="230" y="78"/>
                    <a:pt x="233" y="79"/>
                  </a:cubicBezTo>
                  <a:cubicBezTo>
                    <a:pt x="239" y="79"/>
                    <a:pt x="242" y="79"/>
                    <a:pt x="247" y="80"/>
                  </a:cubicBezTo>
                  <a:cubicBezTo>
                    <a:pt x="249" y="80"/>
                    <a:pt x="250" y="81"/>
                    <a:pt x="252" y="81"/>
                  </a:cubicBezTo>
                  <a:cubicBezTo>
                    <a:pt x="253" y="81"/>
                    <a:pt x="253" y="80"/>
                    <a:pt x="254" y="79"/>
                  </a:cubicBezTo>
                  <a:cubicBezTo>
                    <a:pt x="257" y="79"/>
                    <a:pt x="257" y="79"/>
                    <a:pt x="257" y="79"/>
                  </a:cubicBezTo>
                  <a:cubicBezTo>
                    <a:pt x="258" y="79"/>
                    <a:pt x="259" y="78"/>
                    <a:pt x="260" y="78"/>
                  </a:cubicBezTo>
                  <a:cubicBezTo>
                    <a:pt x="267" y="77"/>
                    <a:pt x="271" y="75"/>
                    <a:pt x="278" y="74"/>
                  </a:cubicBezTo>
                  <a:cubicBezTo>
                    <a:pt x="281" y="73"/>
                    <a:pt x="282" y="71"/>
                    <a:pt x="285" y="71"/>
                  </a:cubicBezTo>
                  <a:cubicBezTo>
                    <a:pt x="287" y="71"/>
                    <a:pt x="287" y="72"/>
                    <a:pt x="288" y="73"/>
                  </a:cubicBezTo>
                  <a:cubicBezTo>
                    <a:pt x="291" y="76"/>
                    <a:pt x="292" y="77"/>
                    <a:pt x="295" y="80"/>
                  </a:cubicBezTo>
                  <a:cubicBezTo>
                    <a:pt x="295" y="80"/>
                    <a:pt x="295" y="80"/>
                    <a:pt x="295" y="80"/>
                  </a:cubicBezTo>
                  <a:cubicBezTo>
                    <a:pt x="296" y="83"/>
                    <a:pt x="297" y="85"/>
                    <a:pt x="297" y="89"/>
                  </a:cubicBezTo>
                  <a:cubicBezTo>
                    <a:pt x="297" y="94"/>
                    <a:pt x="297" y="97"/>
                    <a:pt x="295" y="101"/>
                  </a:cubicBezTo>
                  <a:cubicBezTo>
                    <a:pt x="293" y="104"/>
                    <a:pt x="290" y="104"/>
                    <a:pt x="290" y="108"/>
                  </a:cubicBezTo>
                  <a:cubicBezTo>
                    <a:pt x="290" y="109"/>
                    <a:pt x="291" y="109"/>
                    <a:pt x="291" y="110"/>
                  </a:cubicBezTo>
                  <a:cubicBezTo>
                    <a:pt x="293" y="112"/>
                    <a:pt x="295" y="114"/>
                    <a:pt x="298" y="114"/>
                  </a:cubicBezTo>
                  <a:cubicBezTo>
                    <a:pt x="301" y="114"/>
                    <a:pt x="303" y="113"/>
                    <a:pt x="307" y="112"/>
                  </a:cubicBezTo>
                  <a:cubicBezTo>
                    <a:pt x="309" y="120"/>
                    <a:pt x="309" y="120"/>
                    <a:pt x="309" y="120"/>
                  </a:cubicBezTo>
                  <a:cubicBezTo>
                    <a:pt x="302" y="157"/>
                    <a:pt x="302" y="157"/>
                    <a:pt x="302" y="157"/>
                  </a:cubicBezTo>
                  <a:cubicBezTo>
                    <a:pt x="305" y="163"/>
                    <a:pt x="304" y="167"/>
                    <a:pt x="307" y="173"/>
                  </a:cubicBezTo>
                  <a:cubicBezTo>
                    <a:pt x="308" y="194"/>
                    <a:pt x="308" y="194"/>
                    <a:pt x="308" y="194"/>
                  </a:cubicBezTo>
                  <a:cubicBezTo>
                    <a:pt x="308" y="200"/>
                    <a:pt x="306" y="204"/>
                    <a:pt x="306" y="210"/>
                  </a:cubicBezTo>
                  <a:cubicBezTo>
                    <a:pt x="306" y="214"/>
                    <a:pt x="309" y="217"/>
                    <a:pt x="312" y="219"/>
                  </a:cubicBezTo>
                  <a:cubicBezTo>
                    <a:pt x="315" y="221"/>
                    <a:pt x="315" y="224"/>
                    <a:pt x="318" y="224"/>
                  </a:cubicBezTo>
                  <a:cubicBezTo>
                    <a:pt x="323" y="224"/>
                    <a:pt x="325" y="222"/>
                    <a:pt x="330" y="220"/>
                  </a:cubicBezTo>
                  <a:cubicBezTo>
                    <a:pt x="333" y="218"/>
                    <a:pt x="336" y="218"/>
                    <a:pt x="340" y="217"/>
                  </a:cubicBezTo>
                  <a:cubicBezTo>
                    <a:pt x="345" y="215"/>
                    <a:pt x="348" y="213"/>
                    <a:pt x="354" y="213"/>
                  </a:cubicBezTo>
                  <a:cubicBezTo>
                    <a:pt x="358" y="213"/>
                    <a:pt x="361" y="213"/>
                    <a:pt x="366" y="213"/>
                  </a:cubicBezTo>
                  <a:cubicBezTo>
                    <a:pt x="370" y="213"/>
                    <a:pt x="374" y="213"/>
                    <a:pt x="377" y="210"/>
                  </a:cubicBezTo>
                  <a:cubicBezTo>
                    <a:pt x="380" y="207"/>
                    <a:pt x="380" y="204"/>
                    <a:pt x="383" y="201"/>
                  </a:cubicBezTo>
                  <a:cubicBezTo>
                    <a:pt x="389" y="196"/>
                    <a:pt x="393" y="193"/>
                    <a:pt x="401" y="193"/>
                  </a:cubicBezTo>
                  <a:cubicBezTo>
                    <a:pt x="406" y="193"/>
                    <a:pt x="408" y="193"/>
                    <a:pt x="413" y="193"/>
                  </a:cubicBezTo>
                  <a:cubicBezTo>
                    <a:pt x="425" y="193"/>
                    <a:pt x="431" y="194"/>
                    <a:pt x="442" y="197"/>
                  </a:cubicBezTo>
                  <a:cubicBezTo>
                    <a:pt x="444" y="198"/>
                    <a:pt x="446" y="199"/>
                    <a:pt x="449" y="200"/>
                  </a:cubicBezTo>
                  <a:cubicBezTo>
                    <a:pt x="449" y="200"/>
                    <a:pt x="449" y="200"/>
                    <a:pt x="449" y="200"/>
                  </a:cubicBezTo>
                  <a:cubicBezTo>
                    <a:pt x="456" y="202"/>
                    <a:pt x="462" y="201"/>
                    <a:pt x="469" y="205"/>
                  </a:cubicBezTo>
                  <a:cubicBezTo>
                    <a:pt x="473" y="206"/>
                    <a:pt x="473" y="210"/>
                    <a:pt x="473" y="213"/>
                  </a:cubicBezTo>
                  <a:cubicBezTo>
                    <a:pt x="473" y="217"/>
                    <a:pt x="473" y="217"/>
                    <a:pt x="473" y="217"/>
                  </a:cubicBezTo>
                  <a:cubicBezTo>
                    <a:pt x="472" y="226"/>
                    <a:pt x="471" y="230"/>
                    <a:pt x="471" y="238"/>
                  </a:cubicBezTo>
                  <a:cubicBezTo>
                    <a:pt x="471" y="243"/>
                    <a:pt x="471" y="248"/>
                    <a:pt x="475" y="250"/>
                  </a:cubicBezTo>
                  <a:cubicBezTo>
                    <a:pt x="481" y="254"/>
                    <a:pt x="486" y="252"/>
                    <a:pt x="492" y="256"/>
                  </a:cubicBezTo>
                  <a:cubicBezTo>
                    <a:pt x="498" y="259"/>
                    <a:pt x="497" y="264"/>
                    <a:pt x="500" y="270"/>
                  </a:cubicBezTo>
                  <a:cubicBezTo>
                    <a:pt x="502" y="276"/>
                    <a:pt x="506" y="278"/>
                    <a:pt x="509" y="284"/>
                  </a:cubicBezTo>
                  <a:cubicBezTo>
                    <a:pt x="512" y="290"/>
                    <a:pt x="517" y="291"/>
                    <a:pt x="522" y="295"/>
                  </a:cubicBezTo>
                  <a:cubicBezTo>
                    <a:pt x="522" y="295"/>
                    <a:pt x="522" y="295"/>
                    <a:pt x="522" y="295"/>
                  </a:cubicBezTo>
                  <a:cubicBezTo>
                    <a:pt x="522" y="297"/>
                    <a:pt x="523" y="297"/>
                    <a:pt x="523" y="299"/>
                  </a:cubicBezTo>
                  <a:cubicBezTo>
                    <a:pt x="523" y="306"/>
                    <a:pt x="519" y="308"/>
                    <a:pt x="515" y="314"/>
                  </a:cubicBezTo>
                  <a:cubicBezTo>
                    <a:pt x="513" y="315"/>
                    <a:pt x="512" y="316"/>
                    <a:pt x="512" y="318"/>
                  </a:cubicBezTo>
                  <a:cubicBezTo>
                    <a:pt x="512" y="321"/>
                    <a:pt x="514" y="322"/>
                    <a:pt x="514" y="325"/>
                  </a:cubicBezTo>
                  <a:cubicBezTo>
                    <a:pt x="514" y="329"/>
                    <a:pt x="512" y="331"/>
                    <a:pt x="512" y="334"/>
                  </a:cubicBezTo>
                  <a:cubicBezTo>
                    <a:pt x="511" y="346"/>
                    <a:pt x="511" y="353"/>
                    <a:pt x="511" y="365"/>
                  </a:cubicBezTo>
                  <a:cubicBezTo>
                    <a:pt x="511" y="365"/>
                    <a:pt x="511" y="365"/>
                    <a:pt x="511" y="365"/>
                  </a:cubicBezTo>
                  <a:cubicBezTo>
                    <a:pt x="509" y="365"/>
                    <a:pt x="508" y="366"/>
                    <a:pt x="506" y="366"/>
                  </a:cubicBezTo>
                  <a:cubicBezTo>
                    <a:pt x="503" y="366"/>
                    <a:pt x="501" y="364"/>
                    <a:pt x="498" y="364"/>
                  </a:cubicBezTo>
                  <a:cubicBezTo>
                    <a:pt x="495" y="364"/>
                    <a:pt x="495" y="364"/>
                    <a:pt x="495" y="364"/>
                  </a:cubicBezTo>
                  <a:cubicBezTo>
                    <a:pt x="491" y="364"/>
                    <a:pt x="486" y="365"/>
                    <a:pt x="486" y="369"/>
                  </a:cubicBezTo>
                  <a:cubicBezTo>
                    <a:pt x="486" y="377"/>
                    <a:pt x="489" y="381"/>
                    <a:pt x="489" y="388"/>
                  </a:cubicBezTo>
                  <a:cubicBezTo>
                    <a:pt x="489" y="391"/>
                    <a:pt x="489" y="391"/>
                    <a:pt x="489" y="391"/>
                  </a:cubicBezTo>
                  <a:cubicBezTo>
                    <a:pt x="489" y="395"/>
                    <a:pt x="487" y="396"/>
                    <a:pt x="486" y="399"/>
                  </a:cubicBezTo>
                  <a:cubicBezTo>
                    <a:pt x="476" y="405"/>
                    <a:pt x="476" y="405"/>
                    <a:pt x="476" y="405"/>
                  </a:cubicBezTo>
                  <a:cubicBezTo>
                    <a:pt x="437" y="423"/>
                    <a:pt x="437" y="423"/>
                    <a:pt x="437" y="423"/>
                  </a:cubicBezTo>
                  <a:cubicBezTo>
                    <a:pt x="437" y="424"/>
                    <a:pt x="436" y="425"/>
                    <a:pt x="436" y="426"/>
                  </a:cubicBezTo>
                  <a:cubicBezTo>
                    <a:pt x="436" y="428"/>
                    <a:pt x="440" y="428"/>
                    <a:pt x="442" y="429"/>
                  </a:cubicBezTo>
                  <a:cubicBezTo>
                    <a:pt x="446" y="431"/>
                    <a:pt x="448" y="433"/>
                    <a:pt x="452" y="435"/>
                  </a:cubicBezTo>
                  <a:cubicBezTo>
                    <a:pt x="455" y="436"/>
                    <a:pt x="459" y="437"/>
                    <a:pt x="459" y="441"/>
                  </a:cubicBezTo>
                  <a:cubicBezTo>
                    <a:pt x="459" y="444"/>
                    <a:pt x="456" y="445"/>
                    <a:pt x="454" y="446"/>
                  </a:cubicBezTo>
                  <a:cubicBezTo>
                    <a:pt x="450" y="448"/>
                    <a:pt x="448" y="450"/>
                    <a:pt x="445" y="451"/>
                  </a:cubicBezTo>
                  <a:cubicBezTo>
                    <a:pt x="438" y="454"/>
                    <a:pt x="435" y="456"/>
                    <a:pt x="429" y="461"/>
                  </a:cubicBezTo>
                  <a:cubicBezTo>
                    <a:pt x="418" y="473"/>
                    <a:pt x="418" y="473"/>
                    <a:pt x="418" y="473"/>
                  </a:cubicBezTo>
                  <a:cubicBezTo>
                    <a:pt x="408" y="482"/>
                    <a:pt x="408" y="482"/>
                    <a:pt x="408" y="482"/>
                  </a:cubicBezTo>
                  <a:cubicBezTo>
                    <a:pt x="389" y="496"/>
                    <a:pt x="389" y="496"/>
                    <a:pt x="389" y="496"/>
                  </a:cubicBezTo>
                  <a:cubicBezTo>
                    <a:pt x="384" y="503"/>
                    <a:pt x="382" y="507"/>
                    <a:pt x="377" y="514"/>
                  </a:cubicBezTo>
                  <a:cubicBezTo>
                    <a:pt x="372" y="512"/>
                    <a:pt x="369" y="513"/>
                    <a:pt x="364" y="511"/>
                  </a:cubicBezTo>
                  <a:cubicBezTo>
                    <a:pt x="361" y="510"/>
                    <a:pt x="359" y="508"/>
                    <a:pt x="355" y="508"/>
                  </a:cubicBezTo>
                  <a:cubicBezTo>
                    <a:pt x="353" y="508"/>
                    <a:pt x="352" y="510"/>
                    <a:pt x="350" y="510"/>
                  </a:cubicBezTo>
                  <a:cubicBezTo>
                    <a:pt x="343" y="512"/>
                    <a:pt x="341" y="517"/>
                    <a:pt x="334" y="520"/>
                  </a:cubicBezTo>
                  <a:cubicBezTo>
                    <a:pt x="332" y="520"/>
                    <a:pt x="331" y="522"/>
                    <a:pt x="328" y="522"/>
                  </a:cubicBezTo>
                  <a:cubicBezTo>
                    <a:pt x="325" y="522"/>
                    <a:pt x="325" y="522"/>
                    <a:pt x="325" y="522"/>
                  </a:cubicBezTo>
                  <a:cubicBezTo>
                    <a:pt x="324" y="522"/>
                    <a:pt x="324" y="521"/>
                    <a:pt x="323" y="520"/>
                  </a:cubicBezTo>
                  <a:cubicBezTo>
                    <a:pt x="322" y="519"/>
                    <a:pt x="320" y="518"/>
                    <a:pt x="320" y="516"/>
                  </a:cubicBezTo>
                  <a:cubicBezTo>
                    <a:pt x="320" y="515"/>
                    <a:pt x="320" y="514"/>
                    <a:pt x="320" y="513"/>
                  </a:cubicBezTo>
                  <a:cubicBezTo>
                    <a:pt x="320" y="509"/>
                    <a:pt x="319" y="507"/>
                    <a:pt x="319" y="504"/>
                  </a:cubicBezTo>
                  <a:cubicBezTo>
                    <a:pt x="318" y="500"/>
                    <a:pt x="318" y="497"/>
                    <a:pt x="316" y="494"/>
                  </a:cubicBezTo>
                  <a:cubicBezTo>
                    <a:pt x="313" y="490"/>
                    <a:pt x="309" y="491"/>
                    <a:pt x="305" y="489"/>
                  </a:cubicBezTo>
                  <a:cubicBezTo>
                    <a:pt x="303" y="488"/>
                    <a:pt x="301" y="486"/>
                    <a:pt x="301" y="483"/>
                  </a:cubicBezTo>
                  <a:cubicBezTo>
                    <a:pt x="301" y="481"/>
                    <a:pt x="302" y="481"/>
                    <a:pt x="303" y="479"/>
                  </a:cubicBezTo>
                  <a:cubicBezTo>
                    <a:pt x="304" y="474"/>
                    <a:pt x="306" y="472"/>
                    <a:pt x="306" y="466"/>
                  </a:cubicBezTo>
                  <a:cubicBezTo>
                    <a:pt x="306" y="458"/>
                    <a:pt x="306" y="458"/>
                    <a:pt x="306" y="458"/>
                  </a:cubicBezTo>
                  <a:cubicBezTo>
                    <a:pt x="306" y="454"/>
                    <a:pt x="303" y="451"/>
                    <a:pt x="299" y="451"/>
                  </a:cubicBezTo>
                  <a:cubicBezTo>
                    <a:pt x="296" y="451"/>
                    <a:pt x="293" y="452"/>
                    <a:pt x="290" y="453"/>
                  </a:cubicBezTo>
                  <a:cubicBezTo>
                    <a:pt x="261" y="461"/>
                    <a:pt x="261" y="461"/>
                    <a:pt x="261" y="461"/>
                  </a:cubicBezTo>
                  <a:cubicBezTo>
                    <a:pt x="261" y="459"/>
                    <a:pt x="259" y="458"/>
                    <a:pt x="258" y="455"/>
                  </a:cubicBezTo>
                  <a:cubicBezTo>
                    <a:pt x="257" y="454"/>
                    <a:pt x="257" y="451"/>
                    <a:pt x="255" y="451"/>
                  </a:cubicBezTo>
                  <a:cubicBezTo>
                    <a:pt x="255" y="451"/>
                    <a:pt x="254" y="452"/>
                    <a:pt x="253" y="452"/>
                  </a:cubicBezTo>
                  <a:cubicBezTo>
                    <a:pt x="249" y="452"/>
                    <a:pt x="247" y="451"/>
                    <a:pt x="243" y="451"/>
                  </a:cubicBezTo>
                  <a:cubicBezTo>
                    <a:pt x="241" y="451"/>
                    <a:pt x="239" y="451"/>
                    <a:pt x="237" y="451"/>
                  </a:cubicBezTo>
                  <a:cubicBezTo>
                    <a:pt x="234" y="451"/>
                    <a:pt x="232" y="450"/>
                    <a:pt x="230" y="449"/>
                  </a:cubicBezTo>
                  <a:cubicBezTo>
                    <a:pt x="227" y="448"/>
                    <a:pt x="227" y="446"/>
                    <a:pt x="226" y="443"/>
                  </a:cubicBezTo>
                  <a:cubicBezTo>
                    <a:pt x="225" y="440"/>
                    <a:pt x="223" y="439"/>
                    <a:pt x="220" y="437"/>
                  </a:cubicBezTo>
                  <a:cubicBezTo>
                    <a:pt x="218" y="436"/>
                    <a:pt x="218" y="434"/>
                    <a:pt x="216" y="432"/>
                  </a:cubicBezTo>
                  <a:cubicBezTo>
                    <a:pt x="215" y="430"/>
                    <a:pt x="213" y="430"/>
                    <a:pt x="211" y="428"/>
                  </a:cubicBezTo>
                  <a:cubicBezTo>
                    <a:pt x="210" y="426"/>
                    <a:pt x="209" y="425"/>
                    <a:pt x="209" y="423"/>
                  </a:cubicBezTo>
                  <a:cubicBezTo>
                    <a:pt x="208" y="422"/>
                    <a:pt x="208" y="419"/>
                    <a:pt x="206" y="419"/>
                  </a:cubicBezTo>
                  <a:cubicBezTo>
                    <a:pt x="199" y="419"/>
                    <a:pt x="196" y="424"/>
                    <a:pt x="189" y="424"/>
                  </a:cubicBezTo>
                  <a:cubicBezTo>
                    <a:pt x="181" y="424"/>
                    <a:pt x="181" y="424"/>
                    <a:pt x="181" y="424"/>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noEditPoints="1"/>
            </p:cNvSpPr>
            <p:nvPr/>
          </p:nvSpPr>
          <p:spPr bwMode="auto">
            <a:xfrm>
              <a:off x="3198813" y="1838325"/>
              <a:ext cx="1095375" cy="946150"/>
            </a:xfrm>
            <a:custGeom>
              <a:avLst/>
              <a:gdLst/>
              <a:ahLst/>
              <a:cxnLst>
                <a:cxn ang="0">
                  <a:pos x="241" y="387"/>
                </a:cxn>
                <a:cxn ang="0">
                  <a:pos x="246" y="389"/>
                </a:cxn>
                <a:cxn ang="0">
                  <a:pos x="242" y="382"/>
                </a:cxn>
                <a:cxn ang="0">
                  <a:pos x="247" y="385"/>
                </a:cxn>
                <a:cxn ang="0">
                  <a:pos x="245" y="378"/>
                </a:cxn>
                <a:cxn ang="0">
                  <a:pos x="239" y="375"/>
                </a:cxn>
                <a:cxn ang="0">
                  <a:pos x="233" y="386"/>
                </a:cxn>
                <a:cxn ang="0">
                  <a:pos x="225" y="378"/>
                </a:cxn>
                <a:cxn ang="0">
                  <a:pos x="214" y="385"/>
                </a:cxn>
                <a:cxn ang="0">
                  <a:pos x="232" y="371"/>
                </a:cxn>
                <a:cxn ang="0">
                  <a:pos x="214" y="373"/>
                </a:cxn>
                <a:cxn ang="0">
                  <a:pos x="209" y="371"/>
                </a:cxn>
                <a:cxn ang="0">
                  <a:pos x="207" y="339"/>
                </a:cxn>
                <a:cxn ang="0">
                  <a:pos x="201" y="351"/>
                </a:cxn>
                <a:cxn ang="0">
                  <a:pos x="185" y="305"/>
                </a:cxn>
                <a:cxn ang="0">
                  <a:pos x="193" y="310"/>
                </a:cxn>
                <a:cxn ang="0">
                  <a:pos x="159" y="259"/>
                </a:cxn>
                <a:cxn ang="0">
                  <a:pos x="82" y="144"/>
                </a:cxn>
                <a:cxn ang="0">
                  <a:pos x="123" y="203"/>
                </a:cxn>
                <a:cxn ang="0">
                  <a:pos x="66" y="109"/>
                </a:cxn>
                <a:cxn ang="0">
                  <a:pos x="21" y="114"/>
                </a:cxn>
                <a:cxn ang="0">
                  <a:pos x="14" y="116"/>
                </a:cxn>
                <a:cxn ang="0">
                  <a:pos x="2" y="109"/>
                </a:cxn>
                <a:cxn ang="0">
                  <a:pos x="268" y="462"/>
                </a:cxn>
                <a:cxn ang="0">
                  <a:pos x="263" y="447"/>
                </a:cxn>
                <a:cxn ang="0">
                  <a:pos x="272" y="419"/>
                </a:cxn>
                <a:cxn ang="0">
                  <a:pos x="245" y="372"/>
                </a:cxn>
                <a:cxn ang="0">
                  <a:pos x="226" y="355"/>
                </a:cxn>
                <a:cxn ang="0">
                  <a:pos x="212" y="340"/>
                </a:cxn>
                <a:cxn ang="0">
                  <a:pos x="218" y="338"/>
                </a:cxn>
                <a:cxn ang="0">
                  <a:pos x="198" y="313"/>
                </a:cxn>
                <a:cxn ang="0">
                  <a:pos x="171" y="256"/>
                </a:cxn>
                <a:cxn ang="0">
                  <a:pos x="149" y="225"/>
                </a:cxn>
                <a:cxn ang="0">
                  <a:pos x="124" y="184"/>
                </a:cxn>
                <a:cxn ang="0">
                  <a:pos x="101" y="149"/>
                </a:cxn>
                <a:cxn ang="0">
                  <a:pos x="86" y="126"/>
                </a:cxn>
                <a:cxn ang="0">
                  <a:pos x="65" y="100"/>
                </a:cxn>
                <a:cxn ang="0">
                  <a:pos x="35" y="98"/>
                </a:cxn>
                <a:cxn ang="0">
                  <a:pos x="22" y="90"/>
                </a:cxn>
                <a:cxn ang="0">
                  <a:pos x="13" y="96"/>
                </a:cxn>
                <a:cxn ang="0">
                  <a:pos x="32" y="46"/>
                </a:cxn>
                <a:cxn ang="0">
                  <a:pos x="75" y="3"/>
                </a:cxn>
                <a:cxn ang="0">
                  <a:pos x="295" y="48"/>
                </a:cxn>
                <a:cxn ang="0">
                  <a:pos x="456" y="94"/>
                </a:cxn>
                <a:cxn ang="0">
                  <a:pos x="519" y="135"/>
                </a:cxn>
                <a:cxn ang="0">
                  <a:pos x="548" y="208"/>
                </a:cxn>
                <a:cxn ang="0">
                  <a:pos x="503" y="248"/>
                </a:cxn>
                <a:cxn ang="0">
                  <a:pos x="449" y="250"/>
                </a:cxn>
                <a:cxn ang="0">
                  <a:pos x="414" y="223"/>
                </a:cxn>
                <a:cxn ang="0">
                  <a:pos x="376" y="241"/>
                </a:cxn>
                <a:cxn ang="0">
                  <a:pos x="330" y="194"/>
                </a:cxn>
                <a:cxn ang="0">
                  <a:pos x="283" y="181"/>
                </a:cxn>
                <a:cxn ang="0">
                  <a:pos x="246" y="211"/>
                </a:cxn>
                <a:cxn ang="0">
                  <a:pos x="270" y="261"/>
                </a:cxn>
                <a:cxn ang="0">
                  <a:pos x="286" y="316"/>
                </a:cxn>
                <a:cxn ang="0">
                  <a:pos x="329" y="361"/>
                </a:cxn>
                <a:cxn ang="0">
                  <a:pos x="345" y="384"/>
                </a:cxn>
                <a:cxn ang="0">
                  <a:pos x="310" y="461"/>
                </a:cxn>
              </a:cxnLst>
              <a:rect l="0" t="0" r="r" b="b"/>
              <a:pathLst>
                <a:path w="553" h="478">
                  <a:moveTo>
                    <a:pt x="254" y="432"/>
                  </a:moveTo>
                  <a:cubicBezTo>
                    <a:pt x="253" y="432"/>
                    <a:pt x="252" y="433"/>
                    <a:pt x="252" y="434"/>
                  </a:cubicBezTo>
                  <a:cubicBezTo>
                    <a:pt x="252" y="436"/>
                    <a:pt x="252" y="436"/>
                    <a:pt x="252" y="436"/>
                  </a:cubicBezTo>
                  <a:cubicBezTo>
                    <a:pt x="252" y="436"/>
                    <a:pt x="253" y="436"/>
                    <a:pt x="254" y="436"/>
                  </a:cubicBezTo>
                  <a:cubicBezTo>
                    <a:pt x="255" y="436"/>
                    <a:pt x="255" y="436"/>
                    <a:pt x="257" y="436"/>
                  </a:cubicBezTo>
                  <a:cubicBezTo>
                    <a:pt x="256" y="435"/>
                    <a:pt x="256" y="432"/>
                    <a:pt x="254" y="432"/>
                  </a:cubicBezTo>
                  <a:close/>
                  <a:moveTo>
                    <a:pt x="241" y="387"/>
                  </a:moveTo>
                  <a:cubicBezTo>
                    <a:pt x="239" y="388"/>
                    <a:pt x="238" y="388"/>
                    <a:pt x="237" y="390"/>
                  </a:cubicBezTo>
                  <a:cubicBezTo>
                    <a:pt x="239" y="390"/>
                    <a:pt x="240" y="388"/>
                    <a:pt x="241" y="388"/>
                  </a:cubicBezTo>
                  <a:cubicBezTo>
                    <a:pt x="241" y="388"/>
                    <a:pt x="242" y="388"/>
                    <a:pt x="242" y="388"/>
                  </a:cubicBezTo>
                  <a:cubicBezTo>
                    <a:pt x="242" y="387"/>
                    <a:pt x="241" y="387"/>
                    <a:pt x="241" y="387"/>
                  </a:cubicBezTo>
                  <a:close/>
                  <a:moveTo>
                    <a:pt x="247" y="387"/>
                  </a:moveTo>
                  <a:cubicBezTo>
                    <a:pt x="246" y="387"/>
                    <a:pt x="246" y="387"/>
                    <a:pt x="246" y="387"/>
                  </a:cubicBezTo>
                  <a:cubicBezTo>
                    <a:pt x="246" y="389"/>
                    <a:pt x="246" y="389"/>
                    <a:pt x="246" y="389"/>
                  </a:cubicBezTo>
                  <a:cubicBezTo>
                    <a:pt x="246" y="389"/>
                    <a:pt x="246" y="389"/>
                    <a:pt x="247" y="389"/>
                  </a:cubicBezTo>
                  <a:cubicBezTo>
                    <a:pt x="247" y="389"/>
                    <a:pt x="247" y="388"/>
                    <a:pt x="248" y="388"/>
                  </a:cubicBezTo>
                  <a:cubicBezTo>
                    <a:pt x="250" y="388"/>
                    <a:pt x="250" y="389"/>
                    <a:pt x="252" y="390"/>
                  </a:cubicBezTo>
                  <a:cubicBezTo>
                    <a:pt x="252" y="391"/>
                    <a:pt x="252" y="391"/>
                    <a:pt x="252" y="391"/>
                  </a:cubicBezTo>
                  <a:cubicBezTo>
                    <a:pt x="252" y="390"/>
                    <a:pt x="252" y="390"/>
                    <a:pt x="252" y="390"/>
                  </a:cubicBezTo>
                  <a:cubicBezTo>
                    <a:pt x="251" y="388"/>
                    <a:pt x="249" y="387"/>
                    <a:pt x="247" y="387"/>
                  </a:cubicBezTo>
                  <a:close/>
                  <a:moveTo>
                    <a:pt x="242" y="382"/>
                  </a:moveTo>
                  <a:cubicBezTo>
                    <a:pt x="242" y="382"/>
                    <a:pt x="242" y="382"/>
                    <a:pt x="242" y="382"/>
                  </a:cubicBezTo>
                  <a:cubicBezTo>
                    <a:pt x="242" y="383"/>
                    <a:pt x="242" y="383"/>
                    <a:pt x="242" y="383"/>
                  </a:cubicBezTo>
                  <a:cubicBezTo>
                    <a:pt x="243" y="383"/>
                    <a:pt x="243" y="383"/>
                    <a:pt x="243" y="383"/>
                  </a:cubicBezTo>
                  <a:cubicBezTo>
                    <a:pt x="243" y="384"/>
                    <a:pt x="243" y="384"/>
                    <a:pt x="244" y="385"/>
                  </a:cubicBezTo>
                  <a:cubicBezTo>
                    <a:pt x="244" y="385"/>
                    <a:pt x="245" y="385"/>
                    <a:pt x="246" y="385"/>
                  </a:cubicBezTo>
                  <a:cubicBezTo>
                    <a:pt x="246" y="385"/>
                    <a:pt x="246" y="385"/>
                    <a:pt x="247" y="386"/>
                  </a:cubicBezTo>
                  <a:cubicBezTo>
                    <a:pt x="247" y="385"/>
                    <a:pt x="247" y="385"/>
                    <a:pt x="247" y="385"/>
                  </a:cubicBezTo>
                  <a:cubicBezTo>
                    <a:pt x="247" y="384"/>
                    <a:pt x="246" y="384"/>
                    <a:pt x="246" y="383"/>
                  </a:cubicBezTo>
                  <a:cubicBezTo>
                    <a:pt x="245" y="383"/>
                    <a:pt x="246" y="382"/>
                    <a:pt x="246" y="381"/>
                  </a:cubicBezTo>
                  <a:cubicBezTo>
                    <a:pt x="244" y="381"/>
                    <a:pt x="243" y="382"/>
                    <a:pt x="242" y="382"/>
                  </a:cubicBezTo>
                  <a:close/>
                  <a:moveTo>
                    <a:pt x="241" y="377"/>
                  </a:moveTo>
                  <a:cubicBezTo>
                    <a:pt x="241" y="378"/>
                    <a:pt x="241" y="378"/>
                    <a:pt x="240" y="379"/>
                  </a:cubicBezTo>
                  <a:cubicBezTo>
                    <a:pt x="243" y="379"/>
                    <a:pt x="243" y="379"/>
                    <a:pt x="243" y="379"/>
                  </a:cubicBezTo>
                  <a:cubicBezTo>
                    <a:pt x="244" y="379"/>
                    <a:pt x="244" y="379"/>
                    <a:pt x="245" y="378"/>
                  </a:cubicBezTo>
                  <a:cubicBezTo>
                    <a:pt x="244" y="377"/>
                    <a:pt x="242" y="378"/>
                    <a:pt x="241" y="377"/>
                  </a:cubicBezTo>
                  <a:close/>
                  <a:moveTo>
                    <a:pt x="238" y="369"/>
                  </a:moveTo>
                  <a:cubicBezTo>
                    <a:pt x="238" y="369"/>
                    <a:pt x="238" y="369"/>
                    <a:pt x="238" y="368"/>
                  </a:cubicBezTo>
                  <a:cubicBezTo>
                    <a:pt x="238" y="367"/>
                    <a:pt x="238" y="367"/>
                    <a:pt x="238" y="367"/>
                  </a:cubicBezTo>
                  <a:cubicBezTo>
                    <a:pt x="237" y="367"/>
                    <a:pt x="236" y="367"/>
                    <a:pt x="236" y="368"/>
                  </a:cubicBezTo>
                  <a:cubicBezTo>
                    <a:pt x="236" y="371"/>
                    <a:pt x="236" y="373"/>
                    <a:pt x="238" y="375"/>
                  </a:cubicBezTo>
                  <a:cubicBezTo>
                    <a:pt x="238" y="375"/>
                    <a:pt x="239" y="375"/>
                    <a:pt x="239" y="375"/>
                  </a:cubicBezTo>
                  <a:cubicBezTo>
                    <a:pt x="239" y="373"/>
                    <a:pt x="237" y="372"/>
                    <a:pt x="237" y="370"/>
                  </a:cubicBezTo>
                  <a:cubicBezTo>
                    <a:pt x="237" y="370"/>
                    <a:pt x="238" y="369"/>
                    <a:pt x="238" y="369"/>
                  </a:cubicBezTo>
                  <a:close/>
                  <a:moveTo>
                    <a:pt x="227" y="383"/>
                  </a:moveTo>
                  <a:cubicBezTo>
                    <a:pt x="227" y="382"/>
                    <a:pt x="227" y="382"/>
                    <a:pt x="227" y="382"/>
                  </a:cubicBezTo>
                  <a:cubicBezTo>
                    <a:pt x="229" y="388"/>
                    <a:pt x="232" y="390"/>
                    <a:pt x="237" y="394"/>
                  </a:cubicBezTo>
                  <a:cubicBezTo>
                    <a:pt x="236" y="390"/>
                    <a:pt x="234" y="389"/>
                    <a:pt x="231" y="386"/>
                  </a:cubicBezTo>
                  <a:cubicBezTo>
                    <a:pt x="232" y="386"/>
                    <a:pt x="232" y="386"/>
                    <a:pt x="233" y="386"/>
                  </a:cubicBezTo>
                  <a:cubicBezTo>
                    <a:pt x="232" y="385"/>
                    <a:pt x="231" y="385"/>
                    <a:pt x="230" y="385"/>
                  </a:cubicBezTo>
                  <a:cubicBezTo>
                    <a:pt x="229" y="385"/>
                    <a:pt x="228" y="384"/>
                    <a:pt x="227" y="383"/>
                  </a:cubicBezTo>
                  <a:close/>
                  <a:moveTo>
                    <a:pt x="225" y="378"/>
                  </a:moveTo>
                  <a:cubicBezTo>
                    <a:pt x="228" y="378"/>
                    <a:pt x="231" y="380"/>
                    <a:pt x="231" y="382"/>
                  </a:cubicBezTo>
                  <a:cubicBezTo>
                    <a:pt x="229" y="382"/>
                    <a:pt x="228" y="380"/>
                    <a:pt x="225" y="380"/>
                  </a:cubicBezTo>
                  <a:cubicBezTo>
                    <a:pt x="225" y="379"/>
                    <a:pt x="225" y="379"/>
                    <a:pt x="225" y="379"/>
                  </a:cubicBezTo>
                  <a:cubicBezTo>
                    <a:pt x="225" y="378"/>
                    <a:pt x="225" y="378"/>
                    <a:pt x="225" y="378"/>
                  </a:cubicBezTo>
                  <a:close/>
                  <a:moveTo>
                    <a:pt x="214" y="385"/>
                  </a:moveTo>
                  <a:cubicBezTo>
                    <a:pt x="213" y="381"/>
                    <a:pt x="212" y="380"/>
                    <a:pt x="210" y="377"/>
                  </a:cubicBezTo>
                  <a:cubicBezTo>
                    <a:pt x="210" y="376"/>
                    <a:pt x="210" y="376"/>
                    <a:pt x="210" y="376"/>
                  </a:cubicBezTo>
                  <a:cubicBezTo>
                    <a:pt x="210" y="374"/>
                    <a:pt x="208" y="374"/>
                    <a:pt x="207" y="373"/>
                  </a:cubicBezTo>
                  <a:cubicBezTo>
                    <a:pt x="206" y="373"/>
                    <a:pt x="206" y="373"/>
                    <a:pt x="206" y="373"/>
                  </a:cubicBezTo>
                  <a:cubicBezTo>
                    <a:pt x="207" y="375"/>
                    <a:pt x="208" y="375"/>
                    <a:pt x="209" y="377"/>
                  </a:cubicBezTo>
                  <a:cubicBezTo>
                    <a:pt x="211" y="380"/>
                    <a:pt x="211" y="382"/>
                    <a:pt x="214" y="385"/>
                  </a:cubicBezTo>
                  <a:close/>
                  <a:moveTo>
                    <a:pt x="232" y="371"/>
                  </a:moveTo>
                  <a:cubicBezTo>
                    <a:pt x="231" y="371"/>
                    <a:pt x="231" y="371"/>
                    <a:pt x="231" y="371"/>
                  </a:cubicBezTo>
                  <a:cubicBezTo>
                    <a:pt x="231" y="370"/>
                    <a:pt x="231" y="370"/>
                    <a:pt x="231" y="370"/>
                  </a:cubicBezTo>
                  <a:cubicBezTo>
                    <a:pt x="230" y="372"/>
                    <a:pt x="229" y="372"/>
                    <a:pt x="229" y="374"/>
                  </a:cubicBezTo>
                  <a:cubicBezTo>
                    <a:pt x="229" y="374"/>
                    <a:pt x="230" y="374"/>
                    <a:pt x="230" y="374"/>
                  </a:cubicBezTo>
                  <a:cubicBezTo>
                    <a:pt x="231" y="374"/>
                    <a:pt x="233" y="374"/>
                    <a:pt x="233" y="373"/>
                  </a:cubicBezTo>
                  <a:cubicBezTo>
                    <a:pt x="233" y="372"/>
                    <a:pt x="232" y="372"/>
                    <a:pt x="232" y="371"/>
                  </a:cubicBezTo>
                  <a:close/>
                  <a:moveTo>
                    <a:pt x="214" y="370"/>
                  </a:moveTo>
                  <a:cubicBezTo>
                    <a:pt x="215" y="370"/>
                    <a:pt x="215" y="371"/>
                    <a:pt x="216" y="371"/>
                  </a:cubicBezTo>
                  <a:cubicBezTo>
                    <a:pt x="219" y="372"/>
                    <a:pt x="222" y="372"/>
                    <a:pt x="223" y="376"/>
                  </a:cubicBezTo>
                  <a:cubicBezTo>
                    <a:pt x="220" y="375"/>
                    <a:pt x="219" y="374"/>
                    <a:pt x="216" y="372"/>
                  </a:cubicBezTo>
                  <a:cubicBezTo>
                    <a:pt x="216" y="372"/>
                    <a:pt x="216" y="372"/>
                    <a:pt x="216" y="372"/>
                  </a:cubicBezTo>
                  <a:cubicBezTo>
                    <a:pt x="217" y="375"/>
                    <a:pt x="219" y="376"/>
                    <a:pt x="220" y="379"/>
                  </a:cubicBezTo>
                  <a:cubicBezTo>
                    <a:pt x="218" y="377"/>
                    <a:pt x="217" y="375"/>
                    <a:pt x="214" y="373"/>
                  </a:cubicBezTo>
                  <a:cubicBezTo>
                    <a:pt x="213" y="372"/>
                    <a:pt x="212" y="373"/>
                    <a:pt x="212" y="371"/>
                  </a:cubicBezTo>
                  <a:cubicBezTo>
                    <a:pt x="211" y="370"/>
                    <a:pt x="211" y="370"/>
                    <a:pt x="211" y="370"/>
                  </a:cubicBezTo>
                  <a:cubicBezTo>
                    <a:pt x="212" y="370"/>
                    <a:pt x="213" y="370"/>
                    <a:pt x="214" y="370"/>
                  </a:cubicBezTo>
                  <a:close/>
                  <a:moveTo>
                    <a:pt x="196" y="363"/>
                  </a:moveTo>
                  <a:cubicBezTo>
                    <a:pt x="196" y="365"/>
                    <a:pt x="197" y="366"/>
                    <a:pt x="199" y="368"/>
                  </a:cubicBezTo>
                  <a:cubicBezTo>
                    <a:pt x="199" y="367"/>
                    <a:pt x="200" y="367"/>
                    <a:pt x="200" y="366"/>
                  </a:cubicBezTo>
                  <a:cubicBezTo>
                    <a:pt x="203" y="369"/>
                    <a:pt x="205" y="370"/>
                    <a:pt x="209" y="371"/>
                  </a:cubicBezTo>
                  <a:cubicBezTo>
                    <a:pt x="210" y="371"/>
                    <a:pt x="210" y="371"/>
                    <a:pt x="210" y="371"/>
                  </a:cubicBezTo>
                  <a:cubicBezTo>
                    <a:pt x="208" y="367"/>
                    <a:pt x="203" y="368"/>
                    <a:pt x="201" y="364"/>
                  </a:cubicBezTo>
                  <a:cubicBezTo>
                    <a:pt x="200" y="363"/>
                    <a:pt x="199" y="363"/>
                    <a:pt x="199" y="362"/>
                  </a:cubicBezTo>
                  <a:cubicBezTo>
                    <a:pt x="199" y="359"/>
                    <a:pt x="202" y="359"/>
                    <a:pt x="202" y="356"/>
                  </a:cubicBezTo>
                  <a:cubicBezTo>
                    <a:pt x="202" y="355"/>
                    <a:pt x="200" y="358"/>
                    <a:pt x="199" y="359"/>
                  </a:cubicBezTo>
                  <a:cubicBezTo>
                    <a:pt x="198" y="360"/>
                    <a:pt x="196" y="361"/>
                    <a:pt x="196" y="363"/>
                  </a:cubicBezTo>
                  <a:close/>
                  <a:moveTo>
                    <a:pt x="207" y="339"/>
                  </a:moveTo>
                  <a:cubicBezTo>
                    <a:pt x="204" y="343"/>
                    <a:pt x="202" y="346"/>
                    <a:pt x="202" y="352"/>
                  </a:cubicBezTo>
                  <a:cubicBezTo>
                    <a:pt x="202" y="352"/>
                    <a:pt x="202" y="352"/>
                    <a:pt x="202" y="352"/>
                  </a:cubicBezTo>
                  <a:cubicBezTo>
                    <a:pt x="202" y="352"/>
                    <a:pt x="202" y="352"/>
                    <a:pt x="202" y="352"/>
                  </a:cubicBezTo>
                  <a:cubicBezTo>
                    <a:pt x="203" y="352"/>
                    <a:pt x="203" y="351"/>
                    <a:pt x="204" y="351"/>
                  </a:cubicBezTo>
                  <a:cubicBezTo>
                    <a:pt x="204" y="351"/>
                    <a:pt x="205" y="351"/>
                    <a:pt x="205" y="351"/>
                  </a:cubicBezTo>
                  <a:cubicBezTo>
                    <a:pt x="205" y="353"/>
                    <a:pt x="206" y="355"/>
                    <a:pt x="206" y="357"/>
                  </a:cubicBezTo>
                  <a:cubicBezTo>
                    <a:pt x="203" y="355"/>
                    <a:pt x="201" y="354"/>
                    <a:pt x="201" y="351"/>
                  </a:cubicBezTo>
                  <a:cubicBezTo>
                    <a:pt x="201" y="346"/>
                    <a:pt x="202" y="340"/>
                    <a:pt x="207" y="339"/>
                  </a:cubicBezTo>
                  <a:close/>
                  <a:moveTo>
                    <a:pt x="210" y="327"/>
                  </a:moveTo>
                  <a:cubicBezTo>
                    <a:pt x="210" y="328"/>
                    <a:pt x="210" y="328"/>
                    <a:pt x="210" y="328"/>
                  </a:cubicBezTo>
                  <a:cubicBezTo>
                    <a:pt x="211" y="328"/>
                    <a:pt x="211" y="328"/>
                    <a:pt x="211" y="328"/>
                  </a:cubicBezTo>
                  <a:cubicBezTo>
                    <a:pt x="211" y="327"/>
                    <a:pt x="211" y="327"/>
                    <a:pt x="212" y="326"/>
                  </a:cubicBezTo>
                  <a:cubicBezTo>
                    <a:pt x="211" y="326"/>
                    <a:pt x="210" y="326"/>
                    <a:pt x="210" y="327"/>
                  </a:cubicBezTo>
                  <a:close/>
                  <a:moveTo>
                    <a:pt x="185" y="305"/>
                  </a:moveTo>
                  <a:cubicBezTo>
                    <a:pt x="185" y="305"/>
                    <a:pt x="185" y="306"/>
                    <a:pt x="186" y="306"/>
                  </a:cubicBezTo>
                  <a:cubicBezTo>
                    <a:pt x="187" y="306"/>
                    <a:pt x="187" y="305"/>
                    <a:pt x="188" y="305"/>
                  </a:cubicBezTo>
                  <a:cubicBezTo>
                    <a:pt x="188" y="303"/>
                    <a:pt x="186" y="304"/>
                    <a:pt x="185" y="305"/>
                  </a:cubicBezTo>
                  <a:close/>
                  <a:moveTo>
                    <a:pt x="190" y="306"/>
                  </a:moveTo>
                  <a:cubicBezTo>
                    <a:pt x="190" y="306"/>
                    <a:pt x="190" y="306"/>
                    <a:pt x="189" y="306"/>
                  </a:cubicBezTo>
                  <a:cubicBezTo>
                    <a:pt x="189" y="306"/>
                    <a:pt x="189" y="306"/>
                    <a:pt x="189" y="306"/>
                  </a:cubicBezTo>
                  <a:cubicBezTo>
                    <a:pt x="189" y="309"/>
                    <a:pt x="192" y="308"/>
                    <a:pt x="193" y="310"/>
                  </a:cubicBezTo>
                  <a:cubicBezTo>
                    <a:pt x="193" y="309"/>
                    <a:pt x="193" y="308"/>
                    <a:pt x="193" y="306"/>
                  </a:cubicBezTo>
                  <a:cubicBezTo>
                    <a:pt x="192" y="307"/>
                    <a:pt x="191" y="306"/>
                    <a:pt x="190" y="306"/>
                  </a:cubicBezTo>
                  <a:close/>
                  <a:moveTo>
                    <a:pt x="155" y="255"/>
                  </a:moveTo>
                  <a:cubicBezTo>
                    <a:pt x="153" y="255"/>
                    <a:pt x="153" y="255"/>
                    <a:pt x="153" y="255"/>
                  </a:cubicBezTo>
                  <a:cubicBezTo>
                    <a:pt x="153" y="255"/>
                    <a:pt x="153" y="255"/>
                    <a:pt x="152" y="256"/>
                  </a:cubicBezTo>
                  <a:cubicBezTo>
                    <a:pt x="155" y="257"/>
                    <a:pt x="156" y="258"/>
                    <a:pt x="159" y="260"/>
                  </a:cubicBezTo>
                  <a:cubicBezTo>
                    <a:pt x="159" y="259"/>
                    <a:pt x="159" y="259"/>
                    <a:pt x="159" y="259"/>
                  </a:cubicBezTo>
                  <a:cubicBezTo>
                    <a:pt x="158" y="258"/>
                    <a:pt x="157" y="256"/>
                    <a:pt x="155" y="255"/>
                  </a:cubicBezTo>
                  <a:close/>
                  <a:moveTo>
                    <a:pt x="66" y="131"/>
                  </a:moveTo>
                  <a:cubicBezTo>
                    <a:pt x="65" y="131"/>
                    <a:pt x="65" y="131"/>
                    <a:pt x="64" y="131"/>
                  </a:cubicBezTo>
                  <a:cubicBezTo>
                    <a:pt x="64" y="132"/>
                    <a:pt x="65" y="132"/>
                    <a:pt x="66" y="132"/>
                  </a:cubicBezTo>
                  <a:cubicBezTo>
                    <a:pt x="66" y="132"/>
                    <a:pt x="66" y="132"/>
                    <a:pt x="66" y="131"/>
                  </a:cubicBezTo>
                  <a:close/>
                  <a:moveTo>
                    <a:pt x="82" y="144"/>
                  </a:moveTo>
                  <a:cubicBezTo>
                    <a:pt x="82" y="144"/>
                    <a:pt x="82" y="144"/>
                    <a:pt x="82" y="144"/>
                  </a:cubicBezTo>
                  <a:cubicBezTo>
                    <a:pt x="85" y="147"/>
                    <a:pt x="85" y="147"/>
                    <a:pt x="85" y="147"/>
                  </a:cubicBezTo>
                  <a:cubicBezTo>
                    <a:pt x="85" y="147"/>
                    <a:pt x="85" y="148"/>
                    <a:pt x="85" y="147"/>
                  </a:cubicBezTo>
                  <a:cubicBezTo>
                    <a:pt x="85" y="145"/>
                    <a:pt x="84" y="144"/>
                    <a:pt x="82" y="144"/>
                  </a:cubicBezTo>
                  <a:close/>
                  <a:moveTo>
                    <a:pt x="123" y="203"/>
                  </a:moveTo>
                  <a:cubicBezTo>
                    <a:pt x="125" y="205"/>
                    <a:pt x="126" y="206"/>
                    <a:pt x="127" y="207"/>
                  </a:cubicBezTo>
                  <a:cubicBezTo>
                    <a:pt x="127" y="206"/>
                    <a:pt x="126" y="205"/>
                    <a:pt x="126" y="204"/>
                  </a:cubicBezTo>
                  <a:cubicBezTo>
                    <a:pt x="124" y="199"/>
                    <a:pt x="123" y="196"/>
                    <a:pt x="123" y="203"/>
                  </a:cubicBezTo>
                  <a:close/>
                  <a:moveTo>
                    <a:pt x="80" y="124"/>
                  </a:moveTo>
                  <a:cubicBezTo>
                    <a:pt x="79" y="124"/>
                    <a:pt x="79" y="125"/>
                    <a:pt x="79" y="126"/>
                  </a:cubicBezTo>
                  <a:cubicBezTo>
                    <a:pt x="80" y="126"/>
                    <a:pt x="81" y="127"/>
                    <a:pt x="82" y="128"/>
                  </a:cubicBezTo>
                  <a:cubicBezTo>
                    <a:pt x="82" y="127"/>
                    <a:pt x="82" y="127"/>
                    <a:pt x="82" y="127"/>
                  </a:cubicBezTo>
                  <a:cubicBezTo>
                    <a:pt x="81" y="126"/>
                    <a:pt x="81" y="125"/>
                    <a:pt x="80" y="124"/>
                  </a:cubicBezTo>
                  <a:close/>
                  <a:moveTo>
                    <a:pt x="67" y="108"/>
                  </a:moveTo>
                  <a:cubicBezTo>
                    <a:pt x="66" y="109"/>
                    <a:pt x="66" y="109"/>
                    <a:pt x="66" y="109"/>
                  </a:cubicBezTo>
                  <a:cubicBezTo>
                    <a:pt x="68" y="110"/>
                    <a:pt x="68" y="112"/>
                    <a:pt x="69" y="114"/>
                  </a:cubicBezTo>
                  <a:cubicBezTo>
                    <a:pt x="69" y="114"/>
                    <a:pt x="69" y="113"/>
                    <a:pt x="70" y="113"/>
                  </a:cubicBezTo>
                  <a:cubicBezTo>
                    <a:pt x="70" y="114"/>
                    <a:pt x="71" y="114"/>
                    <a:pt x="71" y="115"/>
                  </a:cubicBezTo>
                  <a:cubicBezTo>
                    <a:pt x="72" y="115"/>
                    <a:pt x="72" y="115"/>
                    <a:pt x="73" y="114"/>
                  </a:cubicBezTo>
                  <a:cubicBezTo>
                    <a:pt x="71" y="111"/>
                    <a:pt x="69" y="110"/>
                    <a:pt x="67" y="108"/>
                  </a:cubicBezTo>
                  <a:close/>
                  <a:moveTo>
                    <a:pt x="21" y="112"/>
                  </a:moveTo>
                  <a:cubicBezTo>
                    <a:pt x="20" y="112"/>
                    <a:pt x="14" y="117"/>
                    <a:pt x="21" y="114"/>
                  </a:cubicBezTo>
                  <a:cubicBezTo>
                    <a:pt x="22" y="115"/>
                    <a:pt x="22" y="117"/>
                    <a:pt x="23" y="117"/>
                  </a:cubicBezTo>
                  <a:cubicBezTo>
                    <a:pt x="24" y="117"/>
                    <a:pt x="25" y="117"/>
                    <a:pt x="25" y="116"/>
                  </a:cubicBezTo>
                  <a:cubicBezTo>
                    <a:pt x="25" y="114"/>
                    <a:pt x="23" y="112"/>
                    <a:pt x="21" y="112"/>
                  </a:cubicBezTo>
                  <a:close/>
                  <a:moveTo>
                    <a:pt x="6" y="111"/>
                  </a:moveTo>
                  <a:cubicBezTo>
                    <a:pt x="0" y="111"/>
                    <a:pt x="3" y="114"/>
                    <a:pt x="7" y="116"/>
                  </a:cubicBezTo>
                  <a:cubicBezTo>
                    <a:pt x="8" y="117"/>
                    <a:pt x="9" y="118"/>
                    <a:pt x="10" y="118"/>
                  </a:cubicBezTo>
                  <a:cubicBezTo>
                    <a:pt x="12" y="118"/>
                    <a:pt x="12" y="116"/>
                    <a:pt x="14" y="116"/>
                  </a:cubicBezTo>
                  <a:cubicBezTo>
                    <a:pt x="13" y="115"/>
                    <a:pt x="11" y="115"/>
                    <a:pt x="11" y="113"/>
                  </a:cubicBezTo>
                  <a:cubicBezTo>
                    <a:pt x="11" y="113"/>
                    <a:pt x="11" y="112"/>
                    <a:pt x="11" y="112"/>
                  </a:cubicBezTo>
                  <a:cubicBezTo>
                    <a:pt x="11" y="112"/>
                    <a:pt x="11" y="111"/>
                    <a:pt x="11" y="111"/>
                  </a:cubicBezTo>
                  <a:cubicBezTo>
                    <a:pt x="10" y="111"/>
                    <a:pt x="9" y="112"/>
                    <a:pt x="8" y="112"/>
                  </a:cubicBezTo>
                  <a:cubicBezTo>
                    <a:pt x="7" y="112"/>
                    <a:pt x="7" y="111"/>
                    <a:pt x="6" y="111"/>
                  </a:cubicBezTo>
                  <a:close/>
                  <a:moveTo>
                    <a:pt x="4" y="106"/>
                  </a:moveTo>
                  <a:cubicBezTo>
                    <a:pt x="3" y="106"/>
                    <a:pt x="3" y="107"/>
                    <a:pt x="2" y="109"/>
                  </a:cubicBezTo>
                  <a:cubicBezTo>
                    <a:pt x="2" y="109"/>
                    <a:pt x="3" y="109"/>
                    <a:pt x="3" y="109"/>
                  </a:cubicBezTo>
                  <a:cubicBezTo>
                    <a:pt x="5" y="109"/>
                    <a:pt x="6" y="108"/>
                    <a:pt x="8" y="108"/>
                  </a:cubicBezTo>
                  <a:cubicBezTo>
                    <a:pt x="7" y="107"/>
                    <a:pt x="6" y="106"/>
                    <a:pt x="4" y="106"/>
                  </a:cubicBezTo>
                  <a:close/>
                  <a:moveTo>
                    <a:pt x="281" y="478"/>
                  </a:moveTo>
                  <a:cubicBezTo>
                    <a:pt x="279" y="474"/>
                    <a:pt x="278" y="471"/>
                    <a:pt x="278" y="471"/>
                  </a:cubicBezTo>
                  <a:cubicBezTo>
                    <a:pt x="276" y="468"/>
                    <a:pt x="275" y="466"/>
                    <a:pt x="272" y="465"/>
                  </a:cubicBezTo>
                  <a:cubicBezTo>
                    <a:pt x="271" y="463"/>
                    <a:pt x="269" y="463"/>
                    <a:pt x="268" y="462"/>
                  </a:cubicBezTo>
                  <a:cubicBezTo>
                    <a:pt x="267" y="461"/>
                    <a:pt x="266" y="456"/>
                    <a:pt x="267" y="456"/>
                  </a:cubicBezTo>
                  <a:cubicBezTo>
                    <a:pt x="267" y="456"/>
                    <a:pt x="267" y="456"/>
                    <a:pt x="268" y="456"/>
                  </a:cubicBezTo>
                  <a:cubicBezTo>
                    <a:pt x="268" y="454"/>
                    <a:pt x="268" y="454"/>
                    <a:pt x="268" y="453"/>
                  </a:cubicBezTo>
                  <a:cubicBezTo>
                    <a:pt x="268" y="452"/>
                    <a:pt x="266" y="454"/>
                    <a:pt x="265" y="454"/>
                  </a:cubicBezTo>
                  <a:cubicBezTo>
                    <a:pt x="263" y="454"/>
                    <a:pt x="263" y="453"/>
                    <a:pt x="263" y="452"/>
                  </a:cubicBezTo>
                  <a:cubicBezTo>
                    <a:pt x="262" y="450"/>
                    <a:pt x="261" y="450"/>
                    <a:pt x="261" y="448"/>
                  </a:cubicBezTo>
                  <a:cubicBezTo>
                    <a:pt x="261" y="447"/>
                    <a:pt x="262" y="447"/>
                    <a:pt x="263" y="447"/>
                  </a:cubicBezTo>
                  <a:cubicBezTo>
                    <a:pt x="264" y="447"/>
                    <a:pt x="265" y="448"/>
                    <a:pt x="267" y="448"/>
                  </a:cubicBezTo>
                  <a:cubicBezTo>
                    <a:pt x="268" y="448"/>
                    <a:pt x="269" y="447"/>
                    <a:pt x="270" y="446"/>
                  </a:cubicBezTo>
                  <a:cubicBezTo>
                    <a:pt x="271" y="446"/>
                    <a:pt x="272" y="446"/>
                    <a:pt x="272" y="445"/>
                  </a:cubicBezTo>
                  <a:cubicBezTo>
                    <a:pt x="272" y="443"/>
                    <a:pt x="270" y="442"/>
                    <a:pt x="270" y="440"/>
                  </a:cubicBezTo>
                  <a:cubicBezTo>
                    <a:pt x="270" y="437"/>
                    <a:pt x="274" y="435"/>
                    <a:pt x="274" y="432"/>
                  </a:cubicBezTo>
                  <a:cubicBezTo>
                    <a:pt x="274" y="428"/>
                    <a:pt x="270" y="427"/>
                    <a:pt x="270" y="423"/>
                  </a:cubicBezTo>
                  <a:cubicBezTo>
                    <a:pt x="270" y="421"/>
                    <a:pt x="272" y="420"/>
                    <a:pt x="272" y="419"/>
                  </a:cubicBezTo>
                  <a:cubicBezTo>
                    <a:pt x="272" y="416"/>
                    <a:pt x="272" y="414"/>
                    <a:pt x="270" y="412"/>
                  </a:cubicBezTo>
                  <a:cubicBezTo>
                    <a:pt x="269" y="411"/>
                    <a:pt x="268" y="411"/>
                    <a:pt x="267" y="411"/>
                  </a:cubicBezTo>
                  <a:cubicBezTo>
                    <a:pt x="265" y="409"/>
                    <a:pt x="265" y="408"/>
                    <a:pt x="263" y="406"/>
                  </a:cubicBezTo>
                  <a:cubicBezTo>
                    <a:pt x="257" y="401"/>
                    <a:pt x="255" y="396"/>
                    <a:pt x="253" y="388"/>
                  </a:cubicBezTo>
                  <a:cubicBezTo>
                    <a:pt x="253" y="385"/>
                    <a:pt x="252" y="383"/>
                    <a:pt x="249" y="381"/>
                  </a:cubicBezTo>
                  <a:cubicBezTo>
                    <a:pt x="248" y="379"/>
                    <a:pt x="247" y="380"/>
                    <a:pt x="246" y="378"/>
                  </a:cubicBezTo>
                  <a:cubicBezTo>
                    <a:pt x="245" y="376"/>
                    <a:pt x="246" y="374"/>
                    <a:pt x="245" y="372"/>
                  </a:cubicBezTo>
                  <a:cubicBezTo>
                    <a:pt x="245" y="371"/>
                    <a:pt x="243" y="371"/>
                    <a:pt x="242" y="369"/>
                  </a:cubicBezTo>
                  <a:cubicBezTo>
                    <a:pt x="241" y="367"/>
                    <a:pt x="242" y="365"/>
                    <a:pt x="241" y="363"/>
                  </a:cubicBezTo>
                  <a:cubicBezTo>
                    <a:pt x="239" y="360"/>
                    <a:pt x="237" y="360"/>
                    <a:pt x="233" y="360"/>
                  </a:cubicBezTo>
                  <a:cubicBezTo>
                    <a:pt x="233" y="357"/>
                    <a:pt x="231" y="356"/>
                    <a:pt x="229" y="354"/>
                  </a:cubicBezTo>
                  <a:cubicBezTo>
                    <a:pt x="229" y="354"/>
                    <a:pt x="225" y="349"/>
                    <a:pt x="225" y="351"/>
                  </a:cubicBezTo>
                  <a:cubicBezTo>
                    <a:pt x="226" y="352"/>
                    <a:pt x="226" y="353"/>
                    <a:pt x="226" y="355"/>
                  </a:cubicBezTo>
                  <a:cubicBezTo>
                    <a:pt x="226" y="355"/>
                    <a:pt x="226" y="355"/>
                    <a:pt x="226" y="355"/>
                  </a:cubicBezTo>
                  <a:cubicBezTo>
                    <a:pt x="224" y="355"/>
                    <a:pt x="224" y="353"/>
                    <a:pt x="222" y="353"/>
                  </a:cubicBezTo>
                  <a:cubicBezTo>
                    <a:pt x="221" y="352"/>
                    <a:pt x="219" y="353"/>
                    <a:pt x="219" y="352"/>
                  </a:cubicBezTo>
                  <a:cubicBezTo>
                    <a:pt x="217" y="350"/>
                    <a:pt x="219" y="349"/>
                    <a:pt x="218" y="347"/>
                  </a:cubicBezTo>
                  <a:cubicBezTo>
                    <a:pt x="217" y="348"/>
                    <a:pt x="217" y="348"/>
                    <a:pt x="217" y="348"/>
                  </a:cubicBezTo>
                  <a:cubicBezTo>
                    <a:pt x="216" y="348"/>
                    <a:pt x="216" y="347"/>
                    <a:pt x="216" y="346"/>
                  </a:cubicBezTo>
                  <a:cubicBezTo>
                    <a:pt x="216" y="346"/>
                    <a:pt x="217" y="345"/>
                    <a:pt x="217" y="345"/>
                  </a:cubicBezTo>
                  <a:cubicBezTo>
                    <a:pt x="217" y="342"/>
                    <a:pt x="212" y="343"/>
                    <a:pt x="212" y="340"/>
                  </a:cubicBezTo>
                  <a:cubicBezTo>
                    <a:pt x="213" y="339"/>
                    <a:pt x="213" y="339"/>
                    <a:pt x="213" y="338"/>
                  </a:cubicBezTo>
                  <a:cubicBezTo>
                    <a:pt x="216" y="339"/>
                    <a:pt x="217" y="340"/>
                    <a:pt x="220" y="340"/>
                  </a:cubicBezTo>
                  <a:cubicBezTo>
                    <a:pt x="223" y="340"/>
                    <a:pt x="225" y="338"/>
                    <a:pt x="228" y="338"/>
                  </a:cubicBezTo>
                  <a:cubicBezTo>
                    <a:pt x="228" y="337"/>
                    <a:pt x="228" y="337"/>
                    <a:pt x="228" y="337"/>
                  </a:cubicBezTo>
                  <a:cubicBezTo>
                    <a:pt x="228" y="335"/>
                    <a:pt x="227" y="333"/>
                    <a:pt x="227" y="330"/>
                  </a:cubicBezTo>
                  <a:cubicBezTo>
                    <a:pt x="227" y="330"/>
                    <a:pt x="227" y="330"/>
                    <a:pt x="226" y="330"/>
                  </a:cubicBezTo>
                  <a:cubicBezTo>
                    <a:pt x="224" y="334"/>
                    <a:pt x="223" y="338"/>
                    <a:pt x="218" y="338"/>
                  </a:cubicBezTo>
                  <a:cubicBezTo>
                    <a:pt x="217" y="338"/>
                    <a:pt x="216" y="337"/>
                    <a:pt x="215" y="335"/>
                  </a:cubicBezTo>
                  <a:cubicBezTo>
                    <a:pt x="218" y="327"/>
                    <a:pt x="218" y="327"/>
                    <a:pt x="218" y="327"/>
                  </a:cubicBezTo>
                  <a:cubicBezTo>
                    <a:pt x="218" y="323"/>
                    <a:pt x="218" y="323"/>
                    <a:pt x="218" y="323"/>
                  </a:cubicBezTo>
                  <a:cubicBezTo>
                    <a:pt x="218" y="322"/>
                    <a:pt x="216" y="321"/>
                    <a:pt x="215" y="320"/>
                  </a:cubicBezTo>
                  <a:cubicBezTo>
                    <a:pt x="213" y="319"/>
                    <a:pt x="212" y="318"/>
                    <a:pt x="211" y="318"/>
                  </a:cubicBezTo>
                  <a:cubicBezTo>
                    <a:pt x="210" y="318"/>
                    <a:pt x="209" y="319"/>
                    <a:pt x="208" y="319"/>
                  </a:cubicBezTo>
                  <a:cubicBezTo>
                    <a:pt x="203" y="319"/>
                    <a:pt x="200" y="317"/>
                    <a:pt x="198" y="313"/>
                  </a:cubicBezTo>
                  <a:cubicBezTo>
                    <a:pt x="196" y="309"/>
                    <a:pt x="196" y="306"/>
                    <a:pt x="194" y="303"/>
                  </a:cubicBezTo>
                  <a:cubicBezTo>
                    <a:pt x="193" y="300"/>
                    <a:pt x="191" y="299"/>
                    <a:pt x="189" y="297"/>
                  </a:cubicBezTo>
                  <a:cubicBezTo>
                    <a:pt x="188" y="294"/>
                    <a:pt x="188" y="291"/>
                    <a:pt x="186" y="288"/>
                  </a:cubicBezTo>
                  <a:cubicBezTo>
                    <a:pt x="185" y="286"/>
                    <a:pt x="182" y="285"/>
                    <a:pt x="182" y="282"/>
                  </a:cubicBezTo>
                  <a:cubicBezTo>
                    <a:pt x="182" y="281"/>
                    <a:pt x="183" y="281"/>
                    <a:pt x="183" y="280"/>
                  </a:cubicBezTo>
                  <a:cubicBezTo>
                    <a:pt x="183" y="273"/>
                    <a:pt x="179" y="270"/>
                    <a:pt x="175" y="264"/>
                  </a:cubicBezTo>
                  <a:cubicBezTo>
                    <a:pt x="173" y="261"/>
                    <a:pt x="173" y="259"/>
                    <a:pt x="171" y="256"/>
                  </a:cubicBezTo>
                  <a:cubicBezTo>
                    <a:pt x="170" y="254"/>
                    <a:pt x="168" y="255"/>
                    <a:pt x="167" y="254"/>
                  </a:cubicBezTo>
                  <a:cubicBezTo>
                    <a:pt x="164" y="252"/>
                    <a:pt x="165" y="249"/>
                    <a:pt x="163" y="248"/>
                  </a:cubicBezTo>
                  <a:cubicBezTo>
                    <a:pt x="161" y="246"/>
                    <a:pt x="159" y="247"/>
                    <a:pt x="158" y="245"/>
                  </a:cubicBezTo>
                  <a:cubicBezTo>
                    <a:pt x="157" y="243"/>
                    <a:pt x="158" y="241"/>
                    <a:pt x="157" y="239"/>
                  </a:cubicBezTo>
                  <a:cubicBezTo>
                    <a:pt x="155" y="236"/>
                    <a:pt x="153" y="235"/>
                    <a:pt x="153" y="232"/>
                  </a:cubicBezTo>
                  <a:cubicBezTo>
                    <a:pt x="153" y="231"/>
                    <a:pt x="153" y="231"/>
                    <a:pt x="153" y="230"/>
                  </a:cubicBezTo>
                  <a:cubicBezTo>
                    <a:pt x="153" y="222"/>
                    <a:pt x="149" y="232"/>
                    <a:pt x="149" y="225"/>
                  </a:cubicBezTo>
                  <a:cubicBezTo>
                    <a:pt x="149" y="225"/>
                    <a:pt x="149" y="225"/>
                    <a:pt x="149" y="225"/>
                  </a:cubicBezTo>
                  <a:cubicBezTo>
                    <a:pt x="149" y="224"/>
                    <a:pt x="149" y="224"/>
                    <a:pt x="149" y="224"/>
                  </a:cubicBezTo>
                  <a:cubicBezTo>
                    <a:pt x="145" y="221"/>
                    <a:pt x="143" y="219"/>
                    <a:pt x="139" y="215"/>
                  </a:cubicBezTo>
                  <a:cubicBezTo>
                    <a:pt x="137" y="213"/>
                    <a:pt x="137" y="212"/>
                    <a:pt x="135" y="210"/>
                  </a:cubicBezTo>
                  <a:cubicBezTo>
                    <a:pt x="132" y="207"/>
                    <a:pt x="128" y="205"/>
                    <a:pt x="128" y="200"/>
                  </a:cubicBezTo>
                  <a:cubicBezTo>
                    <a:pt x="128" y="198"/>
                    <a:pt x="129" y="197"/>
                    <a:pt x="130" y="195"/>
                  </a:cubicBezTo>
                  <a:cubicBezTo>
                    <a:pt x="134" y="198"/>
                    <a:pt x="125" y="185"/>
                    <a:pt x="124" y="184"/>
                  </a:cubicBezTo>
                  <a:cubicBezTo>
                    <a:pt x="125" y="183"/>
                    <a:pt x="125" y="183"/>
                    <a:pt x="125" y="183"/>
                  </a:cubicBezTo>
                  <a:cubicBezTo>
                    <a:pt x="123" y="179"/>
                    <a:pt x="119" y="180"/>
                    <a:pt x="116" y="177"/>
                  </a:cubicBezTo>
                  <a:cubicBezTo>
                    <a:pt x="114" y="175"/>
                    <a:pt x="113" y="175"/>
                    <a:pt x="112" y="172"/>
                  </a:cubicBezTo>
                  <a:cubicBezTo>
                    <a:pt x="111" y="171"/>
                    <a:pt x="111" y="170"/>
                    <a:pt x="109" y="169"/>
                  </a:cubicBezTo>
                  <a:cubicBezTo>
                    <a:pt x="109" y="166"/>
                    <a:pt x="109" y="166"/>
                    <a:pt x="109" y="166"/>
                  </a:cubicBezTo>
                  <a:cubicBezTo>
                    <a:pt x="109" y="163"/>
                    <a:pt x="106" y="163"/>
                    <a:pt x="104" y="160"/>
                  </a:cubicBezTo>
                  <a:cubicBezTo>
                    <a:pt x="102" y="157"/>
                    <a:pt x="103" y="154"/>
                    <a:pt x="101" y="149"/>
                  </a:cubicBezTo>
                  <a:cubicBezTo>
                    <a:pt x="101" y="147"/>
                    <a:pt x="98" y="146"/>
                    <a:pt x="98" y="143"/>
                  </a:cubicBezTo>
                  <a:cubicBezTo>
                    <a:pt x="98" y="140"/>
                    <a:pt x="105" y="141"/>
                    <a:pt x="99" y="140"/>
                  </a:cubicBezTo>
                  <a:cubicBezTo>
                    <a:pt x="98" y="140"/>
                    <a:pt x="96" y="139"/>
                    <a:pt x="96" y="138"/>
                  </a:cubicBezTo>
                  <a:cubicBezTo>
                    <a:pt x="96" y="135"/>
                    <a:pt x="100" y="135"/>
                    <a:pt x="97" y="135"/>
                  </a:cubicBezTo>
                  <a:cubicBezTo>
                    <a:pt x="95" y="135"/>
                    <a:pt x="95" y="132"/>
                    <a:pt x="92" y="131"/>
                  </a:cubicBezTo>
                  <a:cubicBezTo>
                    <a:pt x="90" y="131"/>
                    <a:pt x="88" y="131"/>
                    <a:pt x="87" y="130"/>
                  </a:cubicBezTo>
                  <a:cubicBezTo>
                    <a:pt x="86" y="128"/>
                    <a:pt x="86" y="127"/>
                    <a:pt x="86" y="126"/>
                  </a:cubicBezTo>
                  <a:cubicBezTo>
                    <a:pt x="85" y="124"/>
                    <a:pt x="84" y="123"/>
                    <a:pt x="83" y="121"/>
                  </a:cubicBezTo>
                  <a:cubicBezTo>
                    <a:pt x="80" y="117"/>
                    <a:pt x="78" y="116"/>
                    <a:pt x="76" y="112"/>
                  </a:cubicBezTo>
                  <a:cubicBezTo>
                    <a:pt x="75" y="110"/>
                    <a:pt x="74" y="108"/>
                    <a:pt x="71" y="108"/>
                  </a:cubicBezTo>
                  <a:cubicBezTo>
                    <a:pt x="70" y="108"/>
                    <a:pt x="68" y="108"/>
                    <a:pt x="68" y="107"/>
                  </a:cubicBezTo>
                  <a:cubicBezTo>
                    <a:pt x="66" y="106"/>
                    <a:pt x="70" y="104"/>
                    <a:pt x="71" y="104"/>
                  </a:cubicBezTo>
                  <a:cubicBezTo>
                    <a:pt x="72" y="104"/>
                    <a:pt x="73" y="105"/>
                    <a:pt x="75" y="105"/>
                  </a:cubicBezTo>
                  <a:cubicBezTo>
                    <a:pt x="74" y="101"/>
                    <a:pt x="69" y="102"/>
                    <a:pt x="65" y="100"/>
                  </a:cubicBezTo>
                  <a:cubicBezTo>
                    <a:pt x="63" y="99"/>
                    <a:pt x="61" y="98"/>
                    <a:pt x="58" y="96"/>
                  </a:cubicBezTo>
                  <a:cubicBezTo>
                    <a:pt x="57" y="95"/>
                    <a:pt x="57" y="93"/>
                    <a:pt x="55" y="93"/>
                  </a:cubicBezTo>
                  <a:cubicBezTo>
                    <a:pt x="52" y="93"/>
                    <a:pt x="54" y="96"/>
                    <a:pt x="50" y="96"/>
                  </a:cubicBezTo>
                  <a:cubicBezTo>
                    <a:pt x="48" y="96"/>
                    <a:pt x="47" y="97"/>
                    <a:pt x="45" y="98"/>
                  </a:cubicBezTo>
                  <a:cubicBezTo>
                    <a:pt x="43" y="98"/>
                    <a:pt x="42" y="98"/>
                    <a:pt x="40" y="99"/>
                  </a:cubicBezTo>
                  <a:cubicBezTo>
                    <a:pt x="39" y="99"/>
                    <a:pt x="38" y="100"/>
                    <a:pt x="37" y="100"/>
                  </a:cubicBezTo>
                  <a:cubicBezTo>
                    <a:pt x="35" y="100"/>
                    <a:pt x="35" y="99"/>
                    <a:pt x="35" y="98"/>
                  </a:cubicBezTo>
                  <a:cubicBezTo>
                    <a:pt x="35" y="97"/>
                    <a:pt x="37" y="97"/>
                    <a:pt x="38" y="96"/>
                  </a:cubicBezTo>
                  <a:cubicBezTo>
                    <a:pt x="39" y="95"/>
                    <a:pt x="39" y="93"/>
                    <a:pt x="37" y="93"/>
                  </a:cubicBezTo>
                  <a:cubicBezTo>
                    <a:pt x="34" y="93"/>
                    <a:pt x="31" y="94"/>
                    <a:pt x="31" y="97"/>
                  </a:cubicBezTo>
                  <a:cubicBezTo>
                    <a:pt x="29" y="97"/>
                    <a:pt x="26" y="102"/>
                    <a:pt x="26" y="99"/>
                  </a:cubicBezTo>
                  <a:cubicBezTo>
                    <a:pt x="26" y="98"/>
                    <a:pt x="26" y="98"/>
                    <a:pt x="26" y="97"/>
                  </a:cubicBezTo>
                  <a:cubicBezTo>
                    <a:pt x="26" y="96"/>
                    <a:pt x="24" y="96"/>
                    <a:pt x="24" y="94"/>
                  </a:cubicBezTo>
                  <a:cubicBezTo>
                    <a:pt x="23" y="93"/>
                    <a:pt x="24" y="90"/>
                    <a:pt x="22" y="90"/>
                  </a:cubicBezTo>
                  <a:cubicBezTo>
                    <a:pt x="20" y="90"/>
                    <a:pt x="21" y="93"/>
                    <a:pt x="20" y="94"/>
                  </a:cubicBezTo>
                  <a:cubicBezTo>
                    <a:pt x="20" y="95"/>
                    <a:pt x="18" y="95"/>
                    <a:pt x="18" y="96"/>
                  </a:cubicBezTo>
                  <a:cubicBezTo>
                    <a:pt x="18" y="97"/>
                    <a:pt x="19" y="97"/>
                    <a:pt x="19" y="98"/>
                  </a:cubicBezTo>
                  <a:cubicBezTo>
                    <a:pt x="19" y="99"/>
                    <a:pt x="18" y="99"/>
                    <a:pt x="18" y="99"/>
                  </a:cubicBezTo>
                  <a:cubicBezTo>
                    <a:pt x="16" y="100"/>
                    <a:pt x="16" y="102"/>
                    <a:pt x="16" y="104"/>
                  </a:cubicBezTo>
                  <a:cubicBezTo>
                    <a:pt x="15" y="104"/>
                    <a:pt x="15" y="104"/>
                    <a:pt x="15" y="104"/>
                  </a:cubicBezTo>
                  <a:cubicBezTo>
                    <a:pt x="14" y="101"/>
                    <a:pt x="14" y="99"/>
                    <a:pt x="13" y="96"/>
                  </a:cubicBezTo>
                  <a:cubicBezTo>
                    <a:pt x="12" y="96"/>
                    <a:pt x="12" y="96"/>
                    <a:pt x="12" y="96"/>
                  </a:cubicBezTo>
                  <a:cubicBezTo>
                    <a:pt x="12" y="96"/>
                    <a:pt x="11" y="96"/>
                    <a:pt x="10" y="97"/>
                  </a:cubicBezTo>
                  <a:cubicBezTo>
                    <a:pt x="9" y="97"/>
                    <a:pt x="15" y="88"/>
                    <a:pt x="16" y="87"/>
                  </a:cubicBezTo>
                  <a:cubicBezTo>
                    <a:pt x="16" y="88"/>
                    <a:pt x="16" y="88"/>
                    <a:pt x="17" y="88"/>
                  </a:cubicBezTo>
                  <a:cubicBezTo>
                    <a:pt x="18" y="84"/>
                    <a:pt x="20" y="81"/>
                    <a:pt x="22" y="77"/>
                  </a:cubicBezTo>
                  <a:cubicBezTo>
                    <a:pt x="24" y="71"/>
                    <a:pt x="24" y="68"/>
                    <a:pt x="26" y="62"/>
                  </a:cubicBezTo>
                  <a:cubicBezTo>
                    <a:pt x="29" y="56"/>
                    <a:pt x="32" y="53"/>
                    <a:pt x="32" y="46"/>
                  </a:cubicBezTo>
                  <a:cubicBezTo>
                    <a:pt x="32" y="41"/>
                    <a:pt x="30" y="39"/>
                    <a:pt x="30" y="34"/>
                  </a:cubicBezTo>
                  <a:cubicBezTo>
                    <a:pt x="30" y="32"/>
                    <a:pt x="31" y="30"/>
                    <a:pt x="31" y="28"/>
                  </a:cubicBezTo>
                  <a:cubicBezTo>
                    <a:pt x="34" y="22"/>
                    <a:pt x="36" y="18"/>
                    <a:pt x="36" y="11"/>
                  </a:cubicBezTo>
                  <a:cubicBezTo>
                    <a:pt x="36" y="10"/>
                    <a:pt x="34" y="9"/>
                    <a:pt x="34" y="8"/>
                  </a:cubicBezTo>
                  <a:cubicBezTo>
                    <a:pt x="34" y="6"/>
                    <a:pt x="34" y="4"/>
                    <a:pt x="35" y="2"/>
                  </a:cubicBezTo>
                  <a:cubicBezTo>
                    <a:pt x="35" y="2"/>
                    <a:pt x="35" y="2"/>
                    <a:pt x="35" y="2"/>
                  </a:cubicBezTo>
                  <a:cubicBezTo>
                    <a:pt x="75" y="3"/>
                    <a:pt x="75" y="3"/>
                    <a:pt x="75" y="3"/>
                  </a:cubicBezTo>
                  <a:cubicBezTo>
                    <a:pt x="86" y="4"/>
                    <a:pt x="99" y="0"/>
                    <a:pt x="112" y="0"/>
                  </a:cubicBezTo>
                  <a:cubicBezTo>
                    <a:pt x="131" y="0"/>
                    <a:pt x="148" y="0"/>
                    <a:pt x="166" y="6"/>
                  </a:cubicBezTo>
                  <a:cubicBezTo>
                    <a:pt x="173" y="9"/>
                    <a:pt x="180" y="13"/>
                    <a:pt x="185" y="19"/>
                  </a:cubicBezTo>
                  <a:cubicBezTo>
                    <a:pt x="190" y="24"/>
                    <a:pt x="189" y="33"/>
                    <a:pt x="193" y="37"/>
                  </a:cubicBezTo>
                  <a:cubicBezTo>
                    <a:pt x="193" y="38"/>
                    <a:pt x="194" y="40"/>
                    <a:pt x="194" y="41"/>
                  </a:cubicBezTo>
                  <a:cubicBezTo>
                    <a:pt x="207" y="48"/>
                    <a:pt x="219" y="40"/>
                    <a:pt x="233" y="38"/>
                  </a:cubicBezTo>
                  <a:cubicBezTo>
                    <a:pt x="253" y="35"/>
                    <a:pt x="279" y="52"/>
                    <a:pt x="295" y="48"/>
                  </a:cubicBezTo>
                  <a:cubicBezTo>
                    <a:pt x="309" y="43"/>
                    <a:pt x="313" y="17"/>
                    <a:pt x="328" y="17"/>
                  </a:cubicBezTo>
                  <a:cubicBezTo>
                    <a:pt x="333" y="47"/>
                    <a:pt x="322" y="61"/>
                    <a:pt x="350" y="83"/>
                  </a:cubicBezTo>
                  <a:cubicBezTo>
                    <a:pt x="364" y="93"/>
                    <a:pt x="380" y="83"/>
                    <a:pt x="394" y="90"/>
                  </a:cubicBezTo>
                  <a:cubicBezTo>
                    <a:pt x="411" y="99"/>
                    <a:pt x="423" y="89"/>
                    <a:pt x="441" y="89"/>
                  </a:cubicBezTo>
                  <a:cubicBezTo>
                    <a:pt x="441" y="89"/>
                    <a:pt x="441" y="89"/>
                    <a:pt x="441" y="89"/>
                  </a:cubicBezTo>
                  <a:cubicBezTo>
                    <a:pt x="442" y="94"/>
                    <a:pt x="447" y="94"/>
                    <a:pt x="452" y="94"/>
                  </a:cubicBezTo>
                  <a:cubicBezTo>
                    <a:pt x="456" y="94"/>
                    <a:pt x="456" y="94"/>
                    <a:pt x="456" y="94"/>
                  </a:cubicBezTo>
                  <a:cubicBezTo>
                    <a:pt x="460" y="94"/>
                    <a:pt x="463" y="96"/>
                    <a:pt x="467" y="96"/>
                  </a:cubicBezTo>
                  <a:cubicBezTo>
                    <a:pt x="473" y="97"/>
                    <a:pt x="476" y="98"/>
                    <a:pt x="482" y="100"/>
                  </a:cubicBezTo>
                  <a:cubicBezTo>
                    <a:pt x="486" y="102"/>
                    <a:pt x="487" y="106"/>
                    <a:pt x="491" y="109"/>
                  </a:cubicBezTo>
                  <a:cubicBezTo>
                    <a:pt x="493" y="111"/>
                    <a:pt x="496" y="110"/>
                    <a:pt x="498" y="112"/>
                  </a:cubicBezTo>
                  <a:cubicBezTo>
                    <a:pt x="500" y="114"/>
                    <a:pt x="500" y="116"/>
                    <a:pt x="501" y="118"/>
                  </a:cubicBezTo>
                  <a:cubicBezTo>
                    <a:pt x="503" y="121"/>
                    <a:pt x="506" y="121"/>
                    <a:pt x="509" y="122"/>
                  </a:cubicBezTo>
                  <a:cubicBezTo>
                    <a:pt x="515" y="125"/>
                    <a:pt x="517" y="129"/>
                    <a:pt x="519" y="135"/>
                  </a:cubicBezTo>
                  <a:cubicBezTo>
                    <a:pt x="521" y="143"/>
                    <a:pt x="523" y="147"/>
                    <a:pt x="524" y="155"/>
                  </a:cubicBezTo>
                  <a:cubicBezTo>
                    <a:pt x="525" y="161"/>
                    <a:pt x="524" y="165"/>
                    <a:pt x="527" y="171"/>
                  </a:cubicBezTo>
                  <a:cubicBezTo>
                    <a:pt x="530" y="178"/>
                    <a:pt x="531" y="184"/>
                    <a:pt x="538" y="186"/>
                  </a:cubicBezTo>
                  <a:cubicBezTo>
                    <a:pt x="542" y="187"/>
                    <a:pt x="543" y="189"/>
                    <a:pt x="547" y="191"/>
                  </a:cubicBezTo>
                  <a:cubicBezTo>
                    <a:pt x="550" y="192"/>
                    <a:pt x="553" y="193"/>
                    <a:pt x="553" y="197"/>
                  </a:cubicBezTo>
                  <a:cubicBezTo>
                    <a:pt x="553" y="199"/>
                    <a:pt x="552" y="200"/>
                    <a:pt x="551" y="202"/>
                  </a:cubicBezTo>
                  <a:cubicBezTo>
                    <a:pt x="550" y="204"/>
                    <a:pt x="550" y="206"/>
                    <a:pt x="548" y="208"/>
                  </a:cubicBezTo>
                  <a:cubicBezTo>
                    <a:pt x="540" y="216"/>
                    <a:pt x="533" y="220"/>
                    <a:pt x="530" y="230"/>
                  </a:cubicBezTo>
                  <a:cubicBezTo>
                    <a:pt x="528" y="237"/>
                    <a:pt x="528" y="240"/>
                    <a:pt x="526" y="247"/>
                  </a:cubicBezTo>
                  <a:cubicBezTo>
                    <a:pt x="524" y="250"/>
                    <a:pt x="522" y="251"/>
                    <a:pt x="520" y="254"/>
                  </a:cubicBezTo>
                  <a:cubicBezTo>
                    <a:pt x="520" y="254"/>
                    <a:pt x="520" y="254"/>
                    <a:pt x="520" y="254"/>
                  </a:cubicBezTo>
                  <a:cubicBezTo>
                    <a:pt x="517" y="251"/>
                    <a:pt x="516" y="250"/>
                    <a:pt x="513" y="247"/>
                  </a:cubicBezTo>
                  <a:cubicBezTo>
                    <a:pt x="512" y="246"/>
                    <a:pt x="512" y="245"/>
                    <a:pt x="510" y="245"/>
                  </a:cubicBezTo>
                  <a:cubicBezTo>
                    <a:pt x="507" y="245"/>
                    <a:pt x="506" y="247"/>
                    <a:pt x="503" y="248"/>
                  </a:cubicBezTo>
                  <a:cubicBezTo>
                    <a:pt x="496" y="249"/>
                    <a:pt x="492" y="251"/>
                    <a:pt x="485" y="252"/>
                  </a:cubicBezTo>
                  <a:cubicBezTo>
                    <a:pt x="484" y="252"/>
                    <a:pt x="483" y="253"/>
                    <a:pt x="482" y="253"/>
                  </a:cubicBezTo>
                  <a:cubicBezTo>
                    <a:pt x="479" y="253"/>
                    <a:pt x="479" y="253"/>
                    <a:pt x="479" y="253"/>
                  </a:cubicBezTo>
                  <a:cubicBezTo>
                    <a:pt x="478" y="254"/>
                    <a:pt x="478" y="255"/>
                    <a:pt x="477" y="255"/>
                  </a:cubicBezTo>
                  <a:cubicBezTo>
                    <a:pt x="475" y="255"/>
                    <a:pt x="474" y="254"/>
                    <a:pt x="472" y="254"/>
                  </a:cubicBezTo>
                  <a:cubicBezTo>
                    <a:pt x="467" y="253"/>
                    <a:pt x="464" y="253"/>
                    <a:pt x="458" y="253"/>
                  </a:cubicBezTo>
                  <a:cubicBezTo>
                    <a:pt x="455" y="252"/>
                    <a:pt x="452" y="252"/>
                    <a:pt x="449" y="250"/>
                  </a:cubicBezTo>
                  <a:cubicBezTo>
                    <a:pt x="445" y="247"/>
                    <a:pt x="445" y="244"/>
                    <a:pt x="441" y="242"/>
                  </a:cubicBezTo>
                  <a:cubicBezTo>
                    <a:pt x="438" y="240"/>
                    <a:pt x="435" y="239"/>
                    <a:pt x="432" y="238"/>
                  </a:cubicBezTo>
                  <a:cubicBezTo>
                    <a:pt x="429" y="238"/>
                    <a:pt x="426" y="238"/>
                    <a:pt x="425" y="236"/>
                  </a:cubicBezTo>
                  <a:cubicBezTo>
                    <a:pt x="423" y="234"/>
                    <a:pt x="422" y="233"/>
                    <a:pt x="421" y="231"/>
                  </a:cubicBezTo>
                  <a:cubicBezTo>
                    <a:pt x="421" y="228"/>
                    <a:pt x="422" y="226"/>
                    <a:pt x="420" y="225"/>
                  </a:cubicBezTo>
                  <a:cubicBezTo>
                    <a:pt x="418" y="223"/>
                    <a:pt x="417" y="223"/>
                    <a:pt x="415" y="223"/>
                  </a:cubicBezTo>
                  <a:cubicBezTo>
                    <a:pt x="414" y="223"/>
                    <a:pt x="414" y="223"/>
                    <a:pt x="414" y="223"/>
                  </a:cubicBezTo>
                  <a:cubicBezTo>
                    <a:pt x="414" y="227"/>
                    <a:pt x="415" y="229"/>
                    <a:pt x="415" y="233"/>
                  </a:cubicBezTo>
                  <a:cubicBezTo>
                    <a:pt x="415" y="235"/>
                    <a:pt x="413" y="236"/>
                    <a:pt x="412" y="236"/>
                  </a:cubicBezTo>
                  <a:cubicBezTo>
                    <a:pt x="409" y="236"/>
                    <a:pt x="408" y="234"/>
                    <a:pt x="406" y="233"/>
                  </a:cubicBezTo>
                  <a:cubicBezTo>
                    <a:pt x="403" y="231"/>
                    <a:pt x="401" y="230"/>
                    <a:pt x="397" y="230"/>
                  </a:cubicBezTo>
                  <a:cubicBezTo>
                    <a:pt x="394" y="230"/>
                    <a:pt x="393" y="231"/>
                    <a:pt x="390" y="232"/>
                  </a:cubicBezTo>
                  <a:cubicBezTo>
                    <a:pt x="388" y="232"/>
                    <a:pt x="386" y="233"/>
                    <a:pt x="384" y="234"/>
                  </a:cubicBezTo>
                  <a:cubicBezTo>
                    <a:pt x="381" y="237"/>
                    <a:pt x="380" y="241"/>
                    <a:pt x="376" y="241"/>
                  </a:cubicBezTo>
                  <a:cubicBezTo>
                    <a:pt x="375" y="241"/>
                    <a:pt x="373" y="239"/>
                    <a:pt x="373" y="238"/>
                  </a:cubicBezTo>
                  <a:cubicBezTo>
                    <a:pt x="373" y="234"/>
                    <a:pt x="373" y="234"/>
                    <a:pt x="373" y="234"/>
                  </a:cubicBezTo>
                  <a:cubicBezTo>
                    <a:pt x="373" y="229"/>
                    <a:pt x="370" y="226"/>
                    <a:pt x="365" y="222"/>
                  </a:cubicBezTo>
                  <a:cubicBezTo>
                    <a:pt x="361" y="219"/>
                    <a:pt x="364" y="211"/>
                    <a:pt x="359" y="210"/>
                  </a:cubicBezTo>
                  <a:cubicBezTo>
                    <a:pt x="354" y="210"/>
                    <a:pt x="351" y="211"/>
                    <a:pt x="346" y="211"/>
                  </a:cubicBezTo>
                  <a:cubicBezTo>
                    <a:pt x="340" y="211"/>
                    <a:pt x="337" y="207"/>
                    <a:pt x="334" y="201"/>
                  </a:cubicBezTo>
                  <a:cubicBezTo>
                    <a:pt x="332" y="199"/>
                    <a:pt x="331" y="197"/>
                    <a:pt x="330" y="194"/>
                  </a:cubicBezTo>
                  <a:cubicBezTo>
                    <a:pt x="328" y="188"/>
                    <a:pt x="327" y="185"/>
                    <a:pt x="324" y="180"/>
                  </a:cubicBezTo>
                  <a:cubicBezTo>
                    <a:pt x="322" y="177"/>
                    <a:pt x="321" y="174"/>
                    <a:pt x="318" y="174"/>
                  </a:cubicBezTo>
                  <a:cubicBezTo>
                    <a:pt x="314" y="174"/>
                    <a:pt x="312" y="176"/>
                    <a:pt x="308" y="179"/>
                  </a:cubicBezTo>
                  <a:cubicBezTo>
                    <a:pt x="305" y="182"/>
                    <a:pt x="303" y="182"/>
                    <a:pt x="300" y="184"/>
                  </a:cubicBezTo>
                  <a:cubicBezTo>
                    <a:pt x="299" y="185"/>
                    <a:pt x="298" y="186"/>
                    <a:pt x="296" y="186"/>
                  </a:cubicBezTo>
                  <a:cubicBezTo>
                    <a:pt x="294" y="186"/>
                    <a:pt x="293" y="184"/>
                    <a:pt x="290" y="183"/>
                  </a:cubicBezTo>
                  <a:cubicBezTo>
                    <a:pt x="287" y="182"/>
                    <a:pt x="285" y="183"/>
                    <a:pt x="283" y="181"/>
                  </a:cubicBezTo>
                  <a:cubicBezTo>
                    <a:pt x="279" y="178"/>
                    <a:pt x="277" y="175"/>
                    <a:pt x="272" y="175"/>
                  </a:cubicBezTo>
                  <a:cubicBezTo>
                    <a:pt x="266" y="175"/>
                    <a:pt x="263" y="177"/>
                    <a:pt x="258" y="180"/>
                  </a:cubicBezTo>
                  <a:cubicBezTo>
                    <a:pt x="245" y="185"/>
                    <a:pt x="239" y="189"/>
                    <a:pt x="225" y="191"/>
                  </a:cubicBezTo>
                  <a:cubicBezTo>
                    <a:pt x="225" y="193"/>
                    <a:pt x="225" y="194"/>
                    <a:pt x="225" y="196"/>
                  </a:cubicBezTo>
                  <a:cubicBezTo>
                    <a:pt x="225" y="196"/>
                    <a:pt x="225" y="197"/>
                    <a:pt x="225" y="197"/>
                  </a:cubicBezTo>
                  <a:cubicBezTo>
                    <a:pt x="229" y="197"/>
                    <a:pt x="231" y="197"/>
                    <a:pt x="234" y="197"/>
                  </a:cubicBezTo>
                  <a:cubicBezTo>
                    <a:pt x="241" y="197"/>
                    <a:pt x="246" y="204"/>
                    <a:pt x="246" y="211"/>
                  </a:cubicBezTo>
                  <a:cubicBezTo>
                    <a:pt x="246" y="215"/>
                    <a:pt x="246" y="215"/>
                    <a:pt x="246" y="215"/>
                  </a:cubicBezTo>
                  <a:cubicBezTo>
                    <a:pt x="244" y="226"/>
                    <a:pt x="244" y="226"/>
                    <a:pt x="244" y="226"/>
                  </a:cubicBezTo>
                  <a:cubicBezTo>
                    <a:pt x="244" y="236"/>
                    <a:pt x="244" y="236"/>
                    <a:pt x="244" y="236"/>
                  </a:cubicBezTo>
                  <a:cubicBezTo>
                    <a:pt x="244" y="241"/>
                    <a:pt x="244" y="245"/>
                    <a:pt x="247" y="250"/>
                  </a:cubicBezTo>
                  <a:cubicBezTo>
                    <a:pt x="248" y="251"/>
                    <a:pt x="249" y="251"/>
                    <a:pt x="250" y="253"/>
                  </a:cubicBezTo>
                  <a:cubicBezTo>
                    <a:pt x="253" y="256"/>
                    <a:pt x="257" y="255"/>
                    <a:pt x="261" y="256"/>
                  </a:cubicBezTo>
                  <a:cubicBezTo>
                    <a:pt x="266" y="256"/>
                    <a:pt x="270" y="257"/>
                    <a:pt x="270" y="261"/>
                  </a:cubicBezTo>
                  <a:cubicBezTo>
                    <a:pt x="270" y="263"/>
                    <a:pt x="272" y="264"/>
                    <a:pt x="274" y="264"/>
                  </a:cubicBezTo>
                  <a:cubicBezTo>
                    <a:pt x="271" y="274"/>
                    <a:pt x="262" y="276"/>
                    <a:pt x="262" y="285"/>
                  </a:cubicBezTo>
                  <a:cubicBezTo>
                    <a:pt x="262" y="297"/>
                    <a:pt x="271" y="303"/>
                    <a:pt x="271" y="315"/>
                  </a:cubicBezTo>
                  <a:cubicBezTo>
                    <a:pt x="271" y="317"/>
                    <a:pt x="271" y="317"/>
                    <a:pt x="271" y="317"/>
                  </a:cubicBezTo>
                  <a:cubicBezTo>
                    <a:pt x="273" y="317"/>
                    <a:pt x="273" y="317"/>
                    <a:pt x="273" y="317"/>
                  </a:cubicBezTo>
                  <a:cubicBezTo>
                    <a:pt x="276" y="317"/>
                    <a:pt x="276" y="312"/>
                    <a:pt x="279" y="312"/>
                  </a:cubicBezTo>
                  <a:cubicBezTo>
                    <a:pt x="282" y="312"/>
                    <a:pt x="283" y="315"/>
                    <a:pt x="286" y="316"/>
                  </a:cubicBezTo>
                  <a:cubicBezTo>
                    <a:pt x="290" y="318"/>
                    <a:pt x="294" y="319"/>
                    <a:pt x="297" y="322"/>
                  </a:cubicBezTo>
                  <a:cubicBezTo>
                    <a:pt x="298" y="325"/>
                    <a:pt x="298" y="327"/>
                    <a:pt x="299" y="329"/>
                  </a:cubicBezTo>
                  <a:cubicBezTo>
                    <a:pt x="301" y="330"/>
                    <a:pt x="302" y="330"/>
                    <a:pt x="303" y="331"/>
                  </a:cubicBezTo>
                  <a:cubicBezTo>
                    <a:pt x="305" y="333"/>
                    <a:pt x="306" y="334"/>
                    <a:pt x="307" y="337"/>
                  </a:cubicBezTo>
                  <a:cubicBezTo>
                    <a:pt x="311" y="343"/>
                    <a:pt x="312" y="347"/>
                    <a:pt x="318" y="351"/>
                  </a:cubicBezTo>
                  <a:cubicBezTo>
                    <a:pt x="321" y="352"/>
                    <a:pt x="323" y="351"/>
                    <a:pt x="325" y="352"/>
                  </a:cubicBezTo>
                  <a:cubicBezTo>
                    <a:pt x="328" y="355"/>
                    <a:pt x="328" y="357"/>
                    <a:pt x="329" y="361"/>
                  </a:cubicBezTo>
                  <a:cubicBezTo>
                    <a:pt x="330" y="362"/>
                    <a:pt x="332" y="363"/>
                    <a:pt x="332" y="365"/>
                  </a:cubicBezTo>
                  <a:cubicBezTo>
                    <a:pt x="332" y="368"/>
                    <a:pt x="327" y="369"/>
                    <a:pt x="327" y="373"/>
                  </a:cubicBezTo>
                  <a:cubicBezTo>
                    <a:pt x="327" y="374"/>
                    <a:pt x="327" y="374"/>
                    <a:pt x="327" y="375"/>
                  </a:cubicBezTo>
                  <a:cubicBezTo>
                    <a:pt x="329" y="376"/>
                    <a:pt x="330" y="377"/>
                    <a:pt x="332" y="378"/>
                  </a:cubicBezTo>
                  <a:cubicBezTo>
                    <a:pt x="335" y="378"/>
                    <a:pt x="336" y="377"/>
                    <a:pt x="339" y="377"/>
                  </a:cubicBezTo>
                  <a:cubicBezTo>
                    <a:pt x="341" y="377"/>
                    <a:pt x="342" y="377"/>
                    <a:pt x="344" y="379"/>
                  </a:cubicBezTo>
                  <a:cubicBezTo>
                    <a:pt x="346" y="380"/>
                    <a:pt x="345" y="382"/>
                    <a:pt x="345" y="384"/>
                  </a:cubicBezTo>
                  <a:cubicBezTo>
                    <a:pt x="345" y="388"/>
                    <a:pt x="345" y="388"/>
                    <a:pt x="345" y="388"/>
                  </a:cubicBezTo>
                  <a:cubicBezTo>
                    <a:pt x="344" y="401"/>
                    <a:pt x="341" y="409"/>
                    <a:pt x="341" y="423"/>
                  </a:cubicBezTo>
                  <a:cubicBezTo>
                    <a:pt x="341" y="429"/>
                    <a:pt x="342" y="433"/>
                    <a:pt x="342" y="440"/>
                  </a:cubicBezTo>
                  <a:cubicBezTo>
                    <a:pt x="342" y="444"/>
                    <a:pt x="342" y="448"/>
                    <a:pt x="338" y="451"/>
                  </a:cubicBezTo>
                  <a:cubicBezTo>
                    <a:pt x="335" y="453"/>
                    <a:pt x="333" y="453"/>
                    <a:pt x="329" y="453"/>
                  </a:cubicBezTo>
                  <a:cubicBezTo>
                    <a:pt x="323" y="453"/>
                    <a:pt x="323" y="453"/>
                    <a:pt x="323" y="453"/>
                  </a:cubicBezTo>
                  <a:cubicBezTo>
                    <a:pt x="317" y="453"/>
                    <a:pt x="315" y="458"/>
                    <a:pt x="310" y="461"/>
                  </a:cubicBezTo>
                  <a:cubicBezTo>
                    <a:pt x="306" y="464"/>
                    <a:pt x="302" y="465"/>
                    <a:pt x="297" y="465"/>
                  </a:cubicBezTo>
                  <a:cubicBezTo>
                    <a:pt x="294" y="465"/>
                    <a:pt x="294" y="465"/>
                    <a:pt x="294" y="465"/>
                  </a:cubicBezTo>
                  <a:cubicBezTo>
                    <a:pt x="291" y="465"/>
                    <a:pt x="289" y="465"/>
                    <a:pt x="287" y="467"/>
                  </a:cubicBezTo>
                  <a:cubicBezTo>
                    <a:pt x="284" y="470"/>
                    <a:pt x="283" y="473"/>
                    <a:pt x="281" y="478"/>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noEditPoints="1"/>
            </p:cNvSpPr>
            <p:nvPr/>
          </p:nvSpPr>
          <p:spPr bwMode="auto">
            <a:xfrm>
              <a:off x="5210175" y="1806575"/>
              <a:ext cx="2078038" cy="2519363"/>
            </a:xfrm>
            <a:custGeom>
              <a:avLst/>
              <a:gdLst/>
              <a:ahLst/>
              <a:cxnLst>
                <a:cxn ang="0">
                  <a:pos x="66" y="224"/>
                </a:cxn>
                <a:cxn ang="0">
                  <a:pos x="113" y="247"/>
                </a:cxn>
                <a:cxn ang="0">
                  <a:pos x="185" y="271"/>
                </a:cxn>
                <a:cxn ang="0">
                  <a:pos x="247" y="443"/>
                </a:cxn>
                <a:cxn ang="0">
                  <a:pos x="334" y="586"/>
                </a:cxn>
                <a:cxn ang="0">
                  <a:pos x="252" y="1267"/>
                </a:cxn>
                <a:cxn ang="0">
                  <a:pos x="693" y="1068"/>
                </a:cxn>
                <a:cxn ang="0">
                  <a:pos x="737" y="664"/>
                </a:cxn>
                <a:cxn ang="0">
                  <a:pos x="649" y="527"/>
                </a:cxn>
                <a:cxn ang="0">
                  <a:pos x="635" y="516"/>
                </a:cxn>
                <a:cxn ang="0">
                  <a:pos x="623" y="521"/>
                </a:cxn>
                <a:cxn ang="0">
                  <a:pos x="629" y="503"/>
                </a:cxn>
                <a:cxn ang="0">
                  <a:pos x="637" y="486"/>
                </a:cxn>
                <a:cxn ang="0">
                  <a:pos x="627" y="489"/>
                </a:cxn>
                <a:cxn ang="0">
                  <a:pos x="582" y="475"/>
                </a:cxn>
                <a:cxn ang="0">
                  <a:pos x="575" y="485"/>
                </a:cxn>
                <a:cxn ang="0">
                  <a:pos x="562" y="458"/>
                </a:cxn>
                <a:cxn ang="0">
                  <a:pos x="549" y="433"/>
                </a:cxn>
                <a:cxn ang="0">
                  <a:pos x="532" y="399"/>
                </a:cxn>
                <a:cxn ang="0">
                  <a:pos x="504" y="363"/>
                </a:cxn>
                <a:cxn ang="0">
                  <a:pos x="495" y="347"/>
                </a:cxn>
                <a:cxn ang="0">
                  <a:pos x="490" y="335"/>
                </a:cxn>
                <a:cxn ang="0">
                  <a:pos x="502" y="315"/>
                </a:cxn>
                <a:cxn ang="0">
                  <a:pos x="516" y="302"/>
                </a:cxn>
                <a:cxn ang="0">
                  <a:pos x="498" y="282"/>
                </a:cxn>
                <a:cxn ang="0">
                  <a:pos x="492" y="270"/>
                </a:cxn>
                <a:cxn ang="0">
                  <a:pos x="492" y="246"/>
                </a:cxn>
                <a:cxn ang="0">
                  <a:pos x="485" y="254"/>
                </a:cxn>
                <a:cxn ang="0">
                  <a:pos x="474" y="270"/>
                </a:cxn>
                <a:cxn ang="0">
                  <a:pos x="487" y="281"/>
                </a:cxn>
                <a:cxn ang="0">
                  <a:pos x="472" y="281"/>
                </a:cxn>
                <a:cxn ang="0">
                  <a:pos x="467" y="270"/>
                </a:cxn>
                <a:cxn ang="0">
                  <a:pos x="471" y="259"/>
                </a:cxn>
                <a:cxn ang="0">
                  <a:pos x="468" y="256"/>
                </a:cxn>
                <a:cxn ang="0">
                  <a:pos x="461" y="222"/>
                </a:cxn>
                <a:cxn ang="0">
                  <a:pos x="453" y="227"/>
                </a:cxn>
                <a:cxn ang="0">
                  <a:pos x="441" y="225"/>
                </a:cxn>
                <a:cxn ang="0">
                  <a:pos x="438" y="217"/>
                </a:cxn>
                <a:cxn ang="0">
                  <a:pos x="438" y="225"/>
                </a:cxn>
                <a:cxn ang="0">
                  <a:pos x="424" y="222"/>
                </a:cxn>
                <a:cxn ang="0">
                  <a:pos x="422" y="206"/>
                </a:cxn>
                <a:cxn ang="0">
                  <a:pos x="429" y="195"/>
                </a:cxn>
                <a:cxn ang="0">
                  <a:pos x="417" y="188"/>
                </a:cxn>
                <a:cxn ang="0">
                  <a:pos x="420" y="183"/>
                </a:cxn>
                <a:cxn ang="0">
                  <a:pos x="420" y="173"/>
                </a:cxn>
                <a:cxn ang="0">
                  <a:pos x="402" y="172"/>
                </a:cxn>
                <a:cxn ang="0">
                  <a:pos x="391" y="165"/>
                </a:cxn>
                <a:cxn ang="0">
                  <a:pos x="384" y="169"/>
                </a:cxn>
                <a:cxn ang="0">
                  <a:pos x="385" y="157"/>
                </a:cxn>
                <a:cxn ang="0">
                  <a:pos x="381" y="153"/>
                </a:cxn>
                <a:cxn ang="0">
                  <a:pos x="381" y="142"/>
                </a:cxn>
                <a:cxn ang="0">
                  <a:pos x="381" y="133"/>
                </a:cxn>
                <a:cxn ang="0">
                  <a:pos x="367" y="118"/>
                </a:cxn>
                <a:cxn ang="0">
                  <a:pos x="360" y="115"/>
                </a:cxn>
                <a:cxn ang="0">
                  <a:pos x="353" y="109"/>
                </a:cxn>
                <a:cxn ang="0">
                  <a:pos x="351" y="83"/>
                </a:cxn>
                <a:cxn ang="0">
                  <a:pos x="260" y="48"/>
                </a:cxn>
                <a:cxn ang="0">
                  <a:pos x="98" y="0"/>
                </a:cxn>
                <a:cxn ang="0">
                  <a:pos x="44" y="90"/>
                </a:cxn>
                <a:cxn ang="0">
                  <a:pos x="691" y="592"/>
                </a:cxn>
                <a:cxn ang="0">
                  <a:pos x="505" y="351"/>
                </a:cxn>
              </a:cxnLst>
              <a:rect l="0" t="0" r="r" b="b"/>
              <a:pathLst>
                <a:path w="1049" h="1271">
                  <a:moveTo>
                    <a:pt x="8" y="174"/>
                  </a:moveTo>
                  <a:cubicBezTo>
                    <a:pt x="12" y="175"/>
                    <a:pt x="14" y="178"/>
                    <a:pt x="17" y="181"/>
                  </a:cubicBezTo>
                  <a:cubicBezTo>
                    <a:pt x="19" y="184"/>
                    <a:pt x="21" y="185"/>
                    <a:pt x="22" y="188"/>
                  </a:cubicBezTo>
                  <a:cubicBezTo>
                    <a:pt x="25" y="196"/>
                    <a:pt x="25" y="202"/>
                    <a:pt x="32" y="206"/>
                  </a:cubicBezTo>
                  <a:cubicBezTo>
                    <a:pt x="39" y="211"/>
                    <a:pt x="43" y="214"/>
                    <a:pt x="51" y="218"/>
                  </a:cubicBezTo>
                  <a:cubicBezTo>
                    <a:pt x="57" y="221"/>
                    <a:pt x="60" y="224"/>
                    <a:pt x="66" y="224"/>
                  </a:cubicBezTo>
                  <a:cubicBezTo>
                    <a:pt x="72" y="224"/>
                    <a:pt x="72" y="224"/>
                    <a:pt x="72" y="224"/>
                  </a:cubicBezTo>
                  <a:cubicBezTo>
                    <a:pt x="75" y="224"/>
                    <a:pt x="76" y="227"/>
                    <a:pt x="77" y="229"/>
                  </a:cubicBezTo>
                  <a:cubicBezTo>
                    <a:pt x="80" y="233"/>
                    <a:pt x="82" y="235"/>
                    <a:pt x="86" y="239"/>
                  </a:cubicBezTo>
                  <a:cubicBezTo>
                    <a:pt x="92" y="243"/>
                    <a:pt x="95" y="247"/>
                    <a:pt x="102" y="247"/>
                  </a:cubicBezTo>
                  <a:cubicBezTo>
                    <a:pt x="104" y="247"/>
                    <a:pt x="106" y="247"/>
                    <a:pt x="109" y="247"/>
                  </a:cubicBezTo>
                  <a:cubicBezTo>
                    <a:pt x="113" y="247"/>
                    <a:pt x="113" y="247"/>
                    <a:pt x="113" y="247"/>
                  </a:cubicBezTo>
                  <a:cubicBezTo>
                    <a:pt x="120" y="247"/>
                    <a:pt x="123" y="251"/>
                    <a:pt x="130" y="254"/>
                  </a:cubicBezTo>
                  <a:cubicBezTo>
                    <a:pt x="130" y="254"/>
                    <a:pt x="130" y="254"/>
                    <a:pt x="130" y="254"/>
                  </a:cubicBezTo>
                  <a:cubicBezTo>
                    <a:pt x="156" y="270"/>
                    <a:pt x="156" y="270"/>
                    <a:pt x="156" y="270"/>
                  </a:cubicBezTo>
                  <a:cubicBezTo>
                    <a:pt x="167" y="275"/>
                    <a:pt x="167" y="275"/>
                    <a:pt x="167" y="275"/>
                  </a:cubicBezTo>
                  <a:cubicBezTo>
                    <a:pt x="179" y="271"/>
                    <a:pt x="179" y="271"/>
                    <a:pt x="179" y="271"/>
                  </a:cubicBezTo>
                  <a:cubicBezTo>
                    <a:pt x="185" y="271"/>
                    <a:pt x="185" y="271"/>
                    <a:pt x="185" y="271"/>
                  </a:cubicBezTo>
                  <a:cubicBezTo>
                    <a:pt x="206" y="293"/>
                    <a:pt x="206" y="293"/>
                    <a:pt x="206" y="293"/>
                  </a:cubicBezTo>
                  <a:cubicBezTo>
                    <a:pt x="241" y="308"/>
                    <a:pt x="241" y="308"/>
                    <a:pt x="241" y="308"/>
                  </a:cubicBezTo>
                  <a:cubicBezTo>
                    <a:pt x="246" y="315"/>
                    <a:pt x="246" y="315"/>
                    <a:pt x="246" y="315"/>
                  </a:cubicBezTo>
                  <a:cubicBezTo>
                    <a:pt x="249" y="328"/>
                    <a:pt x="249" y="328"/>
                    <a:pt x="249" y="328"/>
                  </a:cubicBezTo>
                  <a:cubicBezTo>
                    <a:pt x="249" y="405"/>
                    <a:pt x="249" y="405"/>
                    <a:pt x="249" y="405"/>
                  </a:cubicBezTo>
                  <a:cubicBezTo>
                    <a:pt x="247" y="443"/>
                    <a:pt x="247" y="443"/>
                    <a:pt x="247" y="443"/>
                  </a:cubicBezTo>
                  <a:cubicBezTo>
                    <a:pt x="250" y="464"/>
                    <a:pt x="250" y="464"/>
                    <a:pt x="250" y="464"/>
                  </a:cubicBezTo>
                  <a:cubicBezTo>
                    <a:pt x="289" y="493"/>
                    <a:pt x="289" y="493"/>
                    <a:pt x="289" y="493"/>
                  </a:cubicBezTo>
                  <a:cubicBezTo>
                    <a:pt x="322" y="528"/>
                    <a:pt x="322" y="528"/>
                    <a:pt x="322" y="528"/>
                  </a:cubicBezTo>
                  <a:cubicBezTo>
                    <a:pt x="330" y="543"/>
                    <a:pt x="330" y="543"/>
                    <a:pt x="330" y="543"/>
                  </a:cubicBezTo>
                  <a:cubicBezTo>
                    <a:pt x="334" y="562"/>
                    <a:pt x="334" y="562"/>
                    <a:pt x="334" y="562"/>
                  </a:cubicBezTo>
                  <a:cubicBezTo>
                    <a:pt x="334" y="586"/>
                    <a:pt x="334" y="586"/>
                    <a:pt x="334" y="586"/>
                  </a:cubicBezTo>
                  <a:cubicBezTo>
                    <a:pt x="310" y="770"/>
                    <a:pt x="310" y="770"/>
                    <a:pt x="310" y="770"/>
                  </a:cubicBezTo>
                  <a:cubicBezTo>
                    <a:pt x="278" y="1014"/>
                    <a:pt x="278" y="1014"/>
                    <a:pt x="278" y="1014"/>
                  </a:cubicBezTo>
                  <a:cubicBezTo>
                    <a:pt x="278" y="1014"/>
                    <a:pt x="278" y="1014"/>
                    <a:pt x="278" y="1014"/>
                  </a:cubicBezTo>
                  <a:cubicBezTo>
                    <a:pt x="245" y="1271"/>
                    <a:pt x="245" y="1271"/>
                    <a:pt x="245" y="1271"/>
                  </a:cubicBezTo>
                  <a:cubicBezTo>
                    <a:pt x="245" y="1271"/>
                    <a:pt x="245" y="1271"/>
                    <a:pt x="245" y="1271"/>
                  </a:cubicBezTo>
                  <a:cubicBezTo>
                    <a:pt x="252" y="1267"/>
                    <a:pt x="252" y="1267"/>
                    <a:pt x="252" y="1267"/>
                  </a:cubicBezTo>
                  <a:cubicBezTo>
                    <a:pt x="268" y="1229"/>
                    <a:pt x="268" y="1229"/>
                    <a:pt x="268" y="1229"/>
                  </a:cubicBezTo>
                  <a:cubicBezTo>
                    <a:pt x="324" y="1159"/>
                    <a:pt x="324" y="1159"/>
                    <a:pt x="324" y="1159"/>
                  </a:cubicBezTo>
                  <a:cubicBezTo>
                    <a:pt x="417" y="1113"/>
                    <a:pt x="417" y="1113"/>
                    <a:pt x="417" y="1113"/>
                  </a:cubicBezTo>
                  <a:cubicBezTo>
                    <a:pt x="567" y="1097"/>
                    <a:pt x="567" y="1097"/>
                    <a:pt x="567" y="1097"/>
                  </a:cubicBezTo>
                  <a:cubicBezTo>
                    <a:pt x="693" y="1068"/>
                    <a:pt x="693" y="1068"/>
                    <a:pt x="693" y="1068"/>
                  </a:cubicBezTo>
                  <a:cubicBezTo>
                    <a:pt x="693" y="1068"/>
                    <a:pt x="693" y="1068"/>
                    <a:pt x="693" y="1068"/>
                  </a:cubicBezTo>
                  <a:cubicBezTo>
                    <a:pt x="984" y="966"/>
                    <a:pt x="984" y="966"/>
                    <a:pt x="984" y="966"/>
                  </a:cubicBezTo>
                  <a:cubicBezTo>
                    <a:pt x="1049" y="761"/>
                    <a:pt x="1049" y="761"/>
                    <a:pt x="1049" y="761"/>
                  </a:cubicBezTo>
                  <a:cubicBezTo>
                    <a:pt x="1006" y="686"/>
                    <a:pt x="1006" y="686"/>
                    <a:pt x="1006" y="686"/>
                  </a:cubicBezTo>
                  <a:cubicBezTo>
                    <a:pt x="1006" y="686"/>
                    <a:pt x="1006" y="686"/>
                    <a:pt x="1006" y="686"/>
                  </a:cubicBezTo>
                  <a:cubicBezTo>
                    <a:pt x="985" y="708"/>
                    <a:pt x="985" y="708"/>
                    <a:pt x="985" y="708"/>
                  </a:cubicBezTo>
                  <a:cubicBezTo>
                    <a:pt x="737" y="664"/>
                    <a:pt x="737" y="664"/>
                    <a:pt x="737" y="664"/>
                  </a:cubicBezTo>
                  <a:cubicBezTo>
                    <a:pt x="701" y="608"/>
                    <a:pt x="701" y="608"/>
                    <a:pt x="701" y="608"/>
                  </a:cubicBezTo>
                  <a:cubicBezTo>
                    <a:pt x="691" y="592"/>
                    <a:pt x="691" y="592"/>
                    <a:pt x="691" y="592"/>
                  </a:cubicBezTo>
                  <a:cubicBezTo>
                    <a:pt x="656" y="538"/>
                    <a:pt x="656" y="538"/>
                    <a:pt x="656" y="538"/>
                  </a:cubicBezTo>
                  <a:cubicBezTo>
                    <a:pt x="655" y="534"/>
                    <a:pt x="654" y="531"/>
                    <a:pt x="653" y="527"/>
                  </a:cubicBezTo>
                  <a:cubicBezTo>
                    <a:pt x="653" y="527"/>
                    <a:pt x="653" y="527"/>
                    <a:pt x="653" y="527"/>
                  </a:cubicBezTo>
                  <a:cubicBezTo>
                    <a:pt x="652" y="527"/>
                    <a:pt x="651" y="527"/>
                    <a:pt x="649" y="527"/>
                  </a:cubicBezTo>
                  <a:cubicBezTo>
                    <a:pt x="649" y="527"/>
                    <a:pt x="648" y="527"/>
                    <a:pt x="648" y="527"/>
                  </a:cubicBezTo>
                  <a:cubicBezTo>
                    <a:pt x="647" y="527"/>
                    <a:pt x="647" y="527"/>
                    <a:pt x="647" y="527"/>
                  </a:cubicBezTo>
                  <a:cubicBezTo>
                    <a:pt x="647" y="525"/>
                    <a:pt x="647" y="525"/>
                    <a:pt x="647" y="525"/>
                  </a:cubicBezTo>
                  <a:cubicBezTo>
                    <a:pt x="647" y="525"/>
                    <a:pt x="648" y="524"/>
                    <a:pt x="648" y="524"/>
                  </a:cubicBezTo>
                  <a:cubicBezTo>
                    <a:pt x="648" y="521"/>
                    <a:pt x="645" y="521"/>
                    <a:pt x="642" y="520"/>
                  </a:cubicBezTo>
                  <a:cubicBezTo>
                    <a:pt x="639" y="519"/>
                    <a:pt x="638" y="516"/>
                    <a:pt x="635" y="516"/>
                  </a:cubicBezTo>
                  <a:cubicBezTo>
                    <a:pt x="632" y="516"/>
                    <a:pt x="632" y="519"/>
                    <a:pt x="631" y="521"/>
                  </a:cubicBezTo>
                  <a:cubicBezTo>
                    <a:pt x="630" y="523"/>
                    <a:pt x="628" y="523"/>
                    <a:pt x="627" y="525"/>
                  </a:cubicBezTo>
                  <a:cubicBezTo>
                    <a:pt x="627" y="525"/>
                    <a:pt x="627" y="525"/>
                    <a:pt x="626" y="525"/>
                  </a:cubicBezTo>
                  <a:cubicBezTo>
                    <a:pt x="625" y="525"/>
                    <a:pt x="623" y="524"/>
                    <a:pt x="623" y="522"/>
                  </a:cubicBezTo>
                  <a:cubicBezTo>
                    <a:pt x="623" y="521"/>
                    <a:pt x="623" y="521"/>
                    <a:pt x="623" y="521"/>
                  </a:cubicBezTo>
                  <a:cubicBezTo>
                    <a:pt x="623" y="521"/>
                    <a:pt x="623" y="521"/>
                    <a:pt x="623" y="521"/>
                  </a:cubicBezTo>
                  <a:cubicBezTo>
                    <a:pt x="624" y="521"/>
                    <a:pt x="624" y="521"/>
                    <a:pt x="625" y="521"/>
                  </a:cubicBezTo>
                  <a:cubicBezTo>
                    <a:pt x="625" y="520"/>
                    <a:pt x="625" y="519"/>
                    <a:pt x="625" y="519"/>
                  </a:cubicBezTo>
                  <a:cubicBezTo>
                    <a:pt x="625" y="517"/>
                    <a:pt x="624" y="517"/>
                    <a:pt x="624" y="515"/>
                  </a:cubicBezTo>
                  <a:cubicBezTo>
                    <a:pt x="624" y="513"/>
                    <a:pt x="627" y="512"/>
                    <a:pt x="627" y="510"/>
                  </a:cubicBezTo>
                  <a:cubicBezTo>
                    <a:pt x="627" y="509"/>
                    <a:pt x="625" y="508"/>
                    <a:pt x="625" y="507"/>
                  </a:cubicBezTo>
                  <a:cubicBezTo>
                    <a:pt x="625" y="505"/>
                    <a:pt x="628" y="504"/>
                    <a:pt x="629" y="503"/>
                  </a:cubicBezTo>
                  <a:cubicBezTo>
                    <a:pt x="631" y="501"/>
                    <a:pt x="631" y="499"/>
                    <a:pt x="633" y="499"/>
                  </a:cubicBezTo>
                  <a:cubicBezTo>
                    <a:pt x="635" y="499"/>
                    <a:pt x="637" y="498"/>
                    <a:pt x="637" y="496"/>
                  </a:cubicBezTo>
                  <a:cubicBezTo>
                    <a:pt x="637" y="494"/>
                    <a:pt x="636" y="492"/>
                    <a:pt x="638" y="492"/>
                  </a:cubicBezTo>
                  <a:cubicBezTo>
                    <a:pt x="639" y="492"/>
                    <a:pt x="639" y="492"/>
                    <a:pt x="640" y="492"/>
                  </a:cubicBezTo>
                  <a:cubicBezTo>
                    <a:pt x="642" y="492"/>
                    <a:pt x="643" y="491"/>
                    <a:pt x="643" y="489"/>
                  </a:cubicBezTo>
                  <a:cubicBezTo>
                    <a:pt x="643" y="487"/>
                    <a:pt x="640" y="487"/>
                    <a:pt x="637" y="486"/>
                  </a:cubicBezTo>
                  <a:cubicBezTo>
                    <a:pt x="636" y="486"/>
                    <a:pt x="636" y="485"/>
                    <a:pt x="636" y="486"/>
                  </a:cubicBezTo>
                  <a:cubicBezTo>
                    <a:pt x="634" y="490"/>
                    <a:pt x="632" y="491"/>
                    <a:pt x="630" y="493"/>
                  </a:cubicBezTo>
                  <a:cubicBezTo>
                    <a:pt x="629" y="494"/>
                    <a:pt x="629" y="496"/>
                    <a:pt x="628" y="497"/>
                  </a:cubicBezTo>
                  <a:cubicBezTo>
                    <a:pt x="627" y="497"/>
                    <a:pt x="628" y="497"/>
                    <a:pt x="627" y="496"/>
                  </a:cubicBezTo>
                  <a:cubicBezTo>
                    <a:pt x="627" y="495"/>
                    <a:pt x="626" y="494"/>
                    <a:pt x="626" y="493"/>
                  </a:cubicBezTo>
                  <a:cubicBezTo>
                    <a:pt x="626" y="491"/>
                    <a:pt x="627" y="490"/>
                    <a:pt x="627" y="489"/>
                  </a:cubicBezTo>
                  <a:cubicBezTo>
                    <a:pt x="627" y="487"/>
                    <a:pt x="626" y="490"/>
                    <a:pt x="625" y="490"/>
                  </a:cubicBezTo>
                  <a:cubicBezTo>
                    <a:pt x="625" y="490"/>
                    <a:pt x="625" y="490"/>
                    <a:pt x="625" y="490"/>
                  </a:cubicBezTo>
                  <a:cubicBezTo>
                    <a:pt x="624" y="488"/>
                    <a:pt x="623" y="487"/>
                    <a:pt x="622" y="486"/>
                  </a:cubicBezTo>
                  <a:cubicBezTo>
                    <a:pt x="622" y="486"/>
                    <a:pt x="622" y="486"/>
                    <a:pt x="622" y="486"/>
                  </a:cubicBezTo>
                  <a:cubicBezTo>
                    <a:pt x="616" y="488"/>
                    <a:pt x="612" y="490"/>
                    <a:pt x="606" y="490"/>
                  </a:cubicBezTo>
                  <a:cubicBezTo>
                    <a:pt x="595" y="490"/>
                    <a:pt x="584" y="486"/>
                    <a:pt x="582" y="475"/>
                  </a:cubicBezTo>
                  <a:cubicBezTo>
                    <a:pt x="582" y="475"/>
                    <a:pt x="582" y="475"/>
                    <a:pt x="582" y="475"/>
                  </a:cubicBezTo>
                  <a:cubicBezTo>
                    <a:pt x="581" y="475"/>
                    <a:pt x="580" y="475"/>
                    <a:pt x="580" y="476"/>
                  </a:cubicBezTo>
                  <a:cubicBezTo>
                    <a:pt x="580" y="478"/>
                    <a:pt x="578" y="479"/>
                    <a:pt x="578" y="481"/>
                  </a:cubicBezTo>
                  <a:cubicBezTo>
                    <a:pt x="578" y="486"/>
                    <a:pt x="586" y="486"/>
                    <a:pt x="586" y="490"/>
                  </a:cubicBezTo>
                  <a:cubicBezTo>
                    <a:pt x="586" y="492"/>
                    <a:pt x="583" y="493"/>
                    <a:pt x="581" y="493"/>
                  </a:cubicBezTo>
                  <a:cubicBezTo>
                    <a:pt x="577" y="493"/>
                    <a:pt x="577" y="488"/>
                    <a:pt x="575" y="485"/>
                  </a:cubicBezTo>
                  <a:cubicBezTo>
                    <a:pt x="573" y="485"/>
                    <a:pt x="573" y="485"/>
                    <a:pt x="573" y="485"/>
                  </a:cubicBezTo>
                  <a:cubicBezTo>
                    <a:pt x="572" y="484"/>
                    <a:pt x="572" y="482"/>
                    <a:pt x="570" y="481"/>
                  </a:cubicBezTo>
                  <a:cubicBezTo>
                    <a:pt x="570" y="480"/>
                    <a:pt x="568" y="479"/>
                    <a:pt x="568" y="478"/>
                  </a:cubicBezTo>
                  <a:cubicBezTo>
                    <a:pt x="568" y="477"/>
                    <a:pt x="570" y="477"/>
                    <a:pt x="571" y="477"/>
                  </a:cubicBezTo>
                  <a:cubicBezTo>
                    <a:pt x="572" y="477"/>
                    <a:pt x="569" y="473"/>
                    <a:pt x="569" y="471"/>
                  </a:cubicBezTo>
                  <a:cubicBezTo>
                    <a:pt x="568" y="466"/>
                    <a:pt x="568" y="458"/>
                    <a:pt x="562" y="458"/>
                  </a:cubicBezTo>
                  <a:cubicBezTo>
                    <a:pt x="561" y="449"/>
                    <a:pt x="557" y="445"/>
                    <a:pt x="552" y="438"/>
                  </a:cubicBezTo>
                  <a:cubicBezTo>
                    <a:pt x="551" y="438"/>
                    <a:pt x="552" y="440"/>
                    <a:pt x="552" y="440"/>
                  </a:cubicBezTo>
                  <a:cubicBezTo>
                    <a:pt x="552" y="441"/>
                    <a:pt x="552" y="441"/>
                    <a:pt x="552" y="442"/>
                  </a:cubicBezTo>
                  <a:cubicBezTo>
                    <a:pt x="552" y="442"/>
                    <a:pt x="552" y="442"/>
                    <a:pt x="552" y="442"/>
                  </a:cubicBezTo>
                  <a:cubicBezTo>
                    <a:pt x="551" y="442"/>
                    <a:pt x="551" y="442"/>
                    <a:pt x="551" y="442"/>
                  </a:cubicBezTo>
                  <a:cubicBezTo>
                    <a:pt x="550" y="439"/>
                    <a:pt x="549" y="437"/>
                    <a:pt x="549" y="433"/>
                  </a:cubicBezTo>
                  <a:cubicBezTo>
                    <a:pt x="549" y="430"/>
                    <a:pt x="551" y="429"/>
                    <a:pt x="551" y="426"/>
                  </a:cubicBezTo>
                  <a:cubicBezTo>
                    <a:pt x="551" y="422"/>
                    <a:pt x="546" y="421"/>
                    <a:pt x="546" y="418"/>
                  </a:cubicBezTo>
                  <a:cubicBezTo>
                    <a:pt x="546" y="416"/>
                    <a:pt x="547" y="415"/>
                    <a:pt x="547" y="413"/>
                  </a:cubicBezTo>
                  <a:cubicBezTo>
                    <a:pt x="547" y="408"/>
                    <a:pt x="545" y="405"/>
                    <a:pt x="542" y="401"/>
                  </a:cubicBezTo>
                  <a:cubicBezTo>
                    <a:pt x="541" y="401"/>
                    <a:pt x="541" y="401"/>
                    <a:pt x="541" y="401"/>
                  </a:cubicBezTo>
                  <a:cubicBezTo>
                    <a:pt x="538" y="408"/>
                    <a:pt x="538" y="406"/>
                    <a:pt x="532" y="399"/>
                  </a:cubicBezTo>
                  <a:cubicBezTo>
                    <a:pt x="530" y="396"/>
                    <a:pt x="529" y="394"/>
                    <a:pt x="527" y="392"/>
                  </a:cubicBezTo>
                  <a:cubicBezTo>
                    <a:pt x="526" y="390"/>
                    <a:pt x="526" y="388"/>
                    <a:pt x="524" y="388"/>
                  </a:cubicBezTo>
                  <a:cubicBezTo>
                    <a:pt x="523" y="387"/>
                    <a:pt x="522" y="387"/>
                    <a:pt x="521" y="386"/>
                  </a:cubicBezTo>
                  <a:cubicBezTo>
                    <a:pt x="517" y="382"/>
                    <a:pt x="517" y="379"/>
                    <a:pt x="513" y="375"/>
                  </a:cubicBezTo>
                  <a:cubicBezTo>
                    <a:pt x="511" y="372"/>
                    <a:pt x="509" y="370"/>
                    <a:pt x="507" y="367"/>
                  </a:cubicBezTo>
                  <a:cubicBezTo>
                    <a:pt x="507" y="365"/>
                    <a:pt x="504" y="365"/>
                    <a:pt x="504" y="363"/>
                  </a:cubicBezTo>
                  <a:cubicBezTo>
                    <a:pt x="504" y="361"/>
                    <a:pt x="504" y="360"/>
                    <a:pt x="502" y="359"/>
                  </a:cubicBezTo>
                  <a:cubicBezTo>
                    <a:pt x="500" y="360"/>
                    <a:pt x="500" y="360"/>
                    <a:pt x="500" y="360"/>
                  </a:cubicBezTo>
                  <a:cubicBezTo>
                    <a:pt x="500" y="360"/>
                    <a:pt x="499" y="359"/>
                    <a:pt x="499" y="359"/>
                  </a:cubicBezTo>
                  <a:cubicBezTo>
                    <a:pt x="499" y="358"/>
                    <a:pt x="501" y="358"/>
                    <a:pt x="502" y="357"/>
                  </a:cubicBezTo>
                  <a:cubicBezTo>
                    <a:pt x="499" y="353"/>
                    <a:pt x="497" y="351"/>
                    <a:pt x="496" y="347"/>
                  </a:cubicBezTo>
                  <a:cubicBezTo>
                    <a:pt x="495" y="346"/>
                    <a:pt x="495" y="346"/>
                    <a:pt x="495" y="347"/>
                  </a:cubicBezTo>
                  <a:cubicBezTo>
                    <a:pt x="495" y="347"/>
                    <a:pt x="495" y="347"/>
                    <a:pt x="494" y="347"/>
                  </a:cubicBezTo>
                  <a:cubicBezTo>
                    <a:pt x="493" y="347"/>
                    <a:pt x="493" y="346"/>
                    <a:pt x="493" y="345"/>
                  </a:cubicBezTo>
                  <a:cubicBezTo>
                    <a:pt x="493" y="343"/>
                    <a:pt x="494" y="342"/>
                    <a:pt x="494" y="340"/>
                  </a:cubicBezTo>
                  <a:cubicBezTo>
                    <a:pt x="495" y="328"/>
                    <a:pt x="494" y="338"/>
                    <a:pt x="487" y="341"/>
                  </a:cubicBezTo>
                  <a:cubicBezTo>
                    <a:pt x="486" y="341"/>
                    <a:pt x="486" y="341"/>
                    <a:pt x="486" y="341"/>
                  </a:cubicBezTo>
                  <a:cubicBezTo>
                    <a:pt x="487" y="338"/>
                    <a:pt x="490" y="338"/>
                    <a:pt x="490" y="335"/>
                  </a:cubicBezTo>
                  <a:cubicBezTo>
                    <a:pt x="490" y="331"/>
                    <a:pt x="490" y="331"/>
                    <a:pt x="490" y="331"/>
                  </a:cubicBezTo>
                  <a:cubicBezTo>
                    <a:pt x="490" y="331"/>
                    <a:pt x="490" y="330"/>
                    <a:pt x="490" y="330"/>
                  </a:cubicBezTo>
                  <a:cubicBezTo>
                    <a:pt x="489" y="326"/>
                    <a:pt x="489" y="326"/>
                    <a:pt x="489" y="326"/>
                  </a:cubicBezTo>
                  <a:cubicBezTo>
                    <a:pt x="489" y="324"/>
                    <a:pt x="489" y="323"/>
                    <a:pt x="489" y="322"/>
                  </a:cubicBezTo>
                  <a:cubicBezTo>
                    <a:pt x="493" y="321"/>
                    <a:pt x="495" y="320"/>
                    <a:pt x="498" y="318"/>
                  </a:cubicBezTo>
                  <a:cubicBezTo>
                    <a:pt x="500" y="317"/>
                    <a:pt x="500" y="315"/>
                    <a:pt x="502" y="315"/>
                  </a:cubicBezTo>
                  <a:cubicBezTo>
                    <a:pt x="503" y="315"/>
                    <a:pt x="504" y="316"/>
                    <a:pt x="505" y="316"/>
                  </a:cubicBezTo>
                  <a:cubicBezTo>
                    <a:pt x="508" y="316"/>
                    <a:pt x="510" y="316"/>
                    <a:pt x="512" y="315"/>
                  </a:cubicBezTo>
                  <a:cubicBezTo>
                    <a:pt x="515" y="315"/>
                    <a:pt x="515" y="315"/>
                    <a:pt x="515" y="315"/>
                  </a:cubicBezTo>
                  <a:cubicBezTo>
                    <a:pt x="516" y="315"/>
                    <a:pt x="516" y="314"/>
                    <a:pt x="516" y="313"/>
                  </a:cubicBezTo>
                  <a:cubicBezTo>
                    <a:pt x="516" y="312"/>
                    <a:pt x="516" y="311"/>
                    <a:pt x="516" y="309"/>
                  </a:cubicBezTo>
                  <a:cubicBezTo>
                    <a:pt x="516" y="302"/>
                    <a:pt x="516" y="302"/>
                    <a:pt x="516" y="302"/>
                  </a:cubicBezTo>
                  <a:cubicBezTo>
                    <a:pt x="516" y="298"/>
                    <a:pt x="513" y="296"/>
                    <a:pt x="511" y="292"/>
                  </a:cubicBezTo>
                  <a:cubicBezTo>
                    <a:pt x="510" y="290"/>
                    <a:pt x="507" y="290"/>
                    <a:pt x="507" y="287"/>
                  </a:cubicBezTo>
                  <a:cubicBezTo>
                    <a:pt x="507" y="286"/>
                    <a:pt x="509" y="283"/>
                    <a:pt x="507" y="284"/>
                  </a:cubicBezTo>
                  <a:cubicBezTo>
                    <a:pt x="506" y="286"/>
                    <a:pt x="505" y="287"/>
                    <a:pt x="505" y="289"/>
                  </a:cubicBezTo>
                  <a:cubicBezTo>
                    <a:pt x="503" y="289"/>
                    <a:pt x="503" y="289"/>
                    <a:pt x="503" y="289"/>
                  </a:cubicBezTo>
                  <a:cubicBezTo>
                    <a:pt x="501" y="287"/>
                    <a:pt x="499" y="285"/>
                    <a:pt x="498" y="282"/>
                  </a:cubicBezTo>
                  <a:cubicBezTo>
                    <a:pt x="497" y="281"/>
                    <a:pt x="496" y="280"/>
                    <a:pt x="496" y="279"/>
                  </a:cubicBezTo>
                  <a:cubicBezTo>
                    <a:pt x="496" y="278"/>
                    <a:pt x="496" y="278"/>
                    <a:pt x="497" y="278"/>
                  </a:cubicBezTo>
                  <a:cubicBezTo>
                    <a:pt x="500" y="278"/>
                    <a:pt x="501" y="278"/>
                    <a:pt x="503" y="279"/>
                  </a:cubicBezTo>
                  <a:cubicBezTo>
                    <a:pt x="503" y="277"/>
                    <a:pt x="503" y="274"/>
                    <a:pt x="501" y="274"/>
                  </a:cubicBezTo>
                  <a:cubicBezTo>
                    <a:pt x="499" y="274"/>
                    <a:pt x="499" y="276"/>
                    <a:pt x="497" y="276"/>
                  </a:cubicBezTo>
                  <a:cubicBezTo>
                    <a:pt x="494" y="276"/>
                    <a:pt x="493" y="273"/>
                    <a:pt x="492" y="270"/>
                  </a:cubicBezTo>
                  <a:cubicBezTo>
                    <a:pt x="491" y="268"/>
                    <a:pt x="491" y="267"/>
                    <a:pt x="491" y="266"/>
                  </a:cubicBezTo>
                  <a:cubicBezTo>
                    <a:pt x="490" y="264"/>
                    <a:pt x="489" y="264"/>
                    <a:pt x="489" y="262"/>
                  </a:cubicBezTo>
                  <a:cubicBezTo>
                    <a:pt x="489" y="261"/>
                    <a:pt x="491" y="261"/>
                    <a:pt x="491" y="260"/>
                  </a:cubicBezTo>
                  <a:cubicBezTo>
                    <a:pt x="491" y="258"/>
                    <a:pt x="489" y="257"/>
                    <a:pt x="489" y="255"/>
                  </a:cubicBezTo>
                  <a:cubicBezTo>
                    <a:pt x="489" y="253"/>
                    <a:pt x="491" y="252"/>
                    <a:pt x="491" y="251"/>
                  </a:cubicBezTo>
                  <a:cubicBezTo>
                    <a:pt x="492" y="249"/>
                    <a:pt x="492" y="248"/>
                    <a:pt x="492" y="246"/>
                  </a:cubicBezTo>
                  <a:cubicBezTo>
                    <a:pt x="492" y="246"/>
                    <a:pt x="492" y="246"/>
                    <a:pt x="492" y="246"/>
                  </a:cubicBezTo>
                  <a:cubicBezTo>
                    <a:pt x="490" y="246"/>
                    <a:pt x="490" y="246"/>
                    <a:pt x="490" y="246"/>
                  </a:cubicBezTo>
                  <a:cubicBezTo>
                    <a:pt x="489" y="246"/>
                    <a:pt x="485" y="246"/>
                    <a:pt x="485" y="247"/>
                  </a:cubicBezTo>
                  <a:cubicBezTo>
                    <a:pt x="486" y="248"/>
                    <a:pt x="486" y="248"/>
                    <a:pt x="487" y="248"/>
                  </a:cubicBezTo>
                  <a:cubicBezTo>
                    <a:pt x="487" y="248"/>
                    <a:pt x="488" y="248"/>
                    <a:pt x="488" y="249"/>
                  </a:cubicBezTo>
                  <a:cubicBezTo>
                    <a:pt x="487" y="251"/>
                    <a:pt x="487" y="252"/>
                    <a:pt x="485" y="254"/>
                  </a:cubicBezTo>
                  <a:cubicBezTo>
                    <a:pt x="484" y="256"/>
                    <a:pt x="483" y="256"/>
                    <a:pt x="483" y="257"/>
                  </a:cubicBezTo>
                  <a:cubicBezTo>
                    <a:pt x="483" y="258"/>
                    <a:pt x="484" y="258"/>
                    <a:pt x="484" y="259"/>
                  </a:cubicBezTo>
                  <a:cubicBezTo>
                    <a:pt x="483" y="259"/>
                    <a:pt x="482" y="259"/>
                    <a:pt x="481" y="260"/>
                  </a:cubicBezTo>
                  <a:cubicBezTo>
                    <a:pt x="480" y="262"/>
                    <a:pt x="479" y="264"/>
                    <a:pt x="477" y="264"/>
                  </a:cubicBezTo>
                  <a:cubicBezTo>
                    <a:pt x="475" y="264"/>
                    <a:pt x="474" y="264"/>
                    <a:pt x="473" y="264"/>
                  </a:cubicBezTo>
                  <a:cubicBezTo>
                    <a:pt x="472" y="264"/>
                    <a:pt x="473" y="268"/>
                    <a:pt x="474" y="270"/>
                  </a:cubicBezTo>
                  <a:cubicBezTo>
                    <a:pt x="474" y="271"/>
                    <a:pt x="476" y="269"/>
                    <a:pt x="477" y="269"/>
                  </a:cubicBezTo>
                  <a:cubicBezTo>
                    <a:pt x="478" y="269"/>
                    <a:pt x="478" y="269"/>
                    <a:pt x="479" y="269"/>
                  </a:cubicBezTo>
                  <a:cubicBezTo>
                    <a:pt x="480" y="269"/>
                    <a:pt x="480" y="267"/>
                    <a:pt x="481" y="265"/>
                  </a:cubicBezTo>
                  <a:cubicBezTo>
                    <a:pt x="482" y="264"/>
                    <a:pt x="483" y="265"/>
                    <a:pt x="484" y="264"/>
                  </a:cubicBezTo>
                  <a:cubicBezTo>
                    <a:pt x="487" y="264"/>
                    <a:pt x="488" y="276"/>
                    <a:pt x="488" y="278"/>
                  </a:cubicBezTo>
                  <a:cubicBezTo>
                    <a:pt x="488" y="279"/>
                    <a:pt x="488" y="281"/>
                    <a:pt x="487" y="281"/>
                  </a:cubicBezTo>
                  <a:cubicBezTo>
                    <a:pt x="483" y="281"/>
                    <a:pt x="482" y="275"/>
                    <a:pt x="478" y="275"/>
                  </a:cubicBezTo>
                  <a:cubicBezTo>
                    <a:pt x="477" y="275"/>
                    <a:pt x="476" y="276"/>
                    <a:pt x="476" y="277"/>
                  </a:cubicBezTo>
                  <a:cubicBezTo>
                    <a:pt x="476" y="278"/>
                    <a:pt x="477" y="279"/>
                    <a:pt x="477" y="280"/>
                  </a:cubicBezTo>
                  <a:cubicBezTo>
                    <a:pt x="477" y="281"/>
                    <a:pt x="477" y="281"/>
                    <a:pt x="477" y="282"/>
                  </a:cubicBezTo>
                  <a:cubicBezTo>
                    <a:pt x="475" y="282"/>
                    <a:pt x="474" y="280"/>
                    <a:pt x="473" y="280"/>
                  </a:cubicBezTo>
                  <a:cubicBezTo>
                    <a:pt x="472" y="280"/>
                    <a:pt x="472" y="281"/>
                    <a:pt x="472" y="281"/>
                  </a:cubicBezTo>
                  <a:cubicBezTo>
                    <a:pt x="472" y="282"/>
                    <a:pt x="472" y="282"/>
                    <a:pt x="472" y="282"/>
                  </a:cubicBezTo>
                  <a:cubicBezTo>
                    <a:pt x="472" y="284"/>
                    <a:pt x="472" y="286"/>
                    <a:pt x="472" y="288"/>
                  </a:cubicBezTo>
                  <a:cubicBezTo>
                    <a:pt x="472" y="288"/>
                    <a:pt x="472" y="288"/>
                    <a:pt x="472" y="289"/>
                  </a:cubicBezTo>
                  <a:cubicBezTo>
                    <a:pt x="472" y="289"/>
                    <a:pt x="469" y="284"/>
                    <a:pt x="469" y="284"/>
                  </a:cubicBezTo>
                  <a:cubicBezTo>
                    <a:pt x="467" y="281"/>
                    <a:pt x="465" y="280"/>
                    <a:pt x="465" y="277"/>
                  </a:cubicBezTo>
                  <a:cubicBezTo>
                    <a:pt x="465" y="274"/>
                    <a:pt x="465" y="272"/>
                    <a:pt x="467" y="270"/>
                  </a:cubicBezTo>
                  <a:cubicBezTo>
                    <a:pt x="468" y="269"/>
                    <a:pt x="469" y="269"/>
                    <a:pt x="469" y="267"/>
                  </a:cubicBezTo>
                  <a:cubicBezTo>
                    <a:pt x="469" y="264"/>
                    <a:pt x="466" y="264"/>
                    <a:pt x="464" y="262"/>
                  </a:cubicBezTo>
                  <a:cubicBezTo>
                    <a:pt x="463" y="261"/>
                    <a:pt x="463" y="259"/>
                    <a:pt x="461" y="258"/>
                  </a:cubicBezTo>
                  <a:cubicBezTo>
                    <a:pt x="461" y="258"/>
                    <a:pt x="465" y="257"/>
                    <a:pt x="466" y="257"/>
                  </a:cubicBezTo>
                  <a:cubicBezTo>
                    <a:pt x="466" y="257"/>
                    <a:pt x="469" y="260"/>
                    <a:pt x="470" y="261"/>
                  </a:cubicBezTo>
                  <a:cubicBezTo>
                    <a:pt x="471" y="262"/>
                    <a:pt x="471" y="259"/>
                    <a:pt x="471" y="259"/>
                  </a:cubicBezTo>
                  <a:cubicBezTo>
                    <a:pt x="472" y="258"/>
                    <a:pt x="473" y="258"/>
                    <a:pt x="473" y="257"/>
                  </a:cubicBezTo>
                  <a:cubicBezTo>
                    <a:pt x="473" y="254"/>
                    <a:pt x="471" y="253"/>
                    <a:pt x="471" y="251"/>
                  </a:cubicBezTo>
                  <a:cubicBezTo>
                    <a:pt x="471" y="249"/>
                    <a:pt x="472" y="248"/>
                    <a:pt x="472" y="246"/>
                  </a:cubicBezTo>
                  <a:cubicBezTo>
                    <a:pt x="472" y="244"/>
                    <a:pt x="467" y="249"/>
                    <a:pt x="467" y="251"/>
                  </a:cubicBezTo>
                  <a:cubicBezTo>
                    <a:pt x="467" y="253"/>
                    <a:pt x="468" y="254"/>
                    <a:pt x="468" y="255"/>
                  </a:cubicBezTo>
                  <a:cubicBezTo>
                    <a:pt x="468" y="256"/>
                    <a:pt x="468" y="256"/>
                    <a:pt x="468" y="256"/>
                  </a:cubicBezTo>
                  <a:cubicBezTo>
                    <a:pt x="465" y="254"/>
                    <a:pt x="465" y="251"/>
                    <a:pt x="463" y="249"/>
                  </a:cubicBezTo>
                  <a:cubicBezTo>
                    <a:pt x="462" y="249"/>
                    <a:pt x="466" y="246"/>
                    <a:pt x="467" y="245"/>
                  </a:cubicBezTo>
                  <a:cubicBezTo>
                    <a:pt x="468" y="245"/>
                    <a:pt x="464" y="239"/>
                    <a:pt x="463" y="238"/>
                  </a:cubicBezTo>
                  <a:cubicBezTo>
                    <a:pt x="462" y="235"/>
                    <a:pt x="463" y="233"/>
                    <a:pt x="462" y="230"/>
                  </a:cubicBezTo>
                  <a:cubicBezTo>
                    <a:pt x="462" y="227"/>
                    <a:pt x="458" y="226"/>
                    <a:pt x="458" y="224"/>
                  </a:cubicBezTo>
                  <a:cubicBezTo>
                    <a:pt x="458" y="223"/>
                    <a:pt x="460" y="223"/>
                    <a:pt x="461" y="222"/>
                  </a:cubicBezTo>
                  <a:cubicBezTo>
                    <a:pt x="462" y="222"/>
                    <a:pt x="463" y="221"/>
                    <a:pt x="463" y="219"/>
                  </a:cubicBezTo>
                  <a:cubicBezTo>
                    <a:pt x="464" y="219"/>
                    <a:pt x="460" y="222"/>
                    <a:pt x="458" y="222"/>
                  </a:cubicBezTo>
                  <a:cubicBezTo>
                    <a:pt x="456" y="222"/>
                    <a:pt x="456" y="220"/>
                    <a:pt x="454" y="219"/>
                  </a:cubicBezTo>
                  <a:cubicBezTo>
                    <a:pt x="454" y="218"/>
                    <a:pt x="454" y="220"/>
                    <a:pt x="454" y="220"/>
                  </a:cubicBezTo>
                  <a:cubicBezTo>
                    <a:pt x="454" y="222"/>
                    <a:pt x="455" y="224"/>
                    <a:pt x="456" y="226"/>
                  </a:cubicBezTo>
                  <a:cubicBezTo>
                    <a:pt x="455" y="226"/>
                    <a:pt x="453" y="226"/>
                    <a:pt x="453" y="227"/>
                  </a:cubicBezTo>
                  <a:cubicBezTo>
                    <a:pt x="453" y="228"/>
                    <a:pt x="453" y="229"/>
                    <a:pt x="453" y="229"/>
                  </a:cubicBezTo>
                  <a:cubicBezTo>
                    <a:pt x="453" y="231"/>
                    <a:pt x="455" y="237"/>
                    <a:pt x="455" y="237"/>
                  </a:cubicBezTo>
                  <a:cubicBezTo>
                    <a:pt x="453" y="236"/>
                    <a:pt x="451" y="236"/>
                    <a:pt x="449" y="233"/>
                  </a:cubicBezTo>
                  <a:cubicBezTo>
                    <a:pt x="448" y="231"/>
                    <a:pt x="447" y="229"/>
                    <a:pt x="445" y="227"/>
                  </a:cubicBezTo>
                  <a:cubicBezTo>
                    <a:pt x="444" y="226"/>
                    <a:pt x="444" y="224"/>
                    <a:pt x="442" y="224"/>
                  </a:cubicBezTo>
                  <a:cubicBezTo>
                    <a:pt x="442" y="224"/>
                    <a:pt x="441" y="225"/>
                    <a:pt x="441" y="225"/>
                  </a:cubicBezTo>
                  <a:cubicBezTo>
                    <a:pt x="440" y="225"/>
                    <a:pt x="440" y="222"/>
                    <a:pt x="440" y="222"/>
                  </a:cubicBezTo>
                  <a:cubicBezTo>
                    <a:pt x="440" y="221"/>
                    <a:pt x="441" y="221"/>
                    <a:pt x="441" y="220"/>
                  </a:cubicBezTo>
                  <a:cubicBezTo>
                    <a:pt x="441" y="218"/>
                    <a:pt x="442" y="218"/>
                    <a:pt x="444" y="217"/>
                  </a:cubicBezTo>
                  <a:cubicBezTo>
                    <a:pt x="443" y="216"/>
                    <a:pt x="443" y="216"/>
                    <a:pt x="443" y="216"/>
                  </a:cubicBezTo>
                  <a:cubicBezTo>
                    <a:pt x="442" y="216"/>
                    <a:pt x="440" y="219"/>
                    <a:pt x="440" y="219"/>
                  </a:cubicBezTo>
                  <a:cubicBezTo>
                    <a:pt x="439" y="218"/>
                    <a:pt x="439" y="217"/>
                    <a:pt x="438" y="217"/>
                  </a:cubicBezTo>
                  <a:cubicBezTo>
                    <a:pt x="438" y="217"/>
                    <a:pt x="438" y="217"/>
                    <a:pt x="437" y="217"/>
                  </a:cubicBezTo>
                  <a:cubicBezTo>
                    <a:pt x="437" y="217"/>
                    <a:pt x="435" y="217"/>
                    <a:pt x="435" y="217"/>
                  </a:cubicBezTo>
                  <a:cubicBezTo>
                    <a:pt x="436" y="218"/>
                    <a:pt x="436" y="219"/>
                    <a:pt x="437" y="220"/>
                  </a:cubicBezTo>
                  <a:cubicBezTo>
                    <a:pt x="438" y="221"/>
                    <a:pt x="439" y="221"/>
                    <a:pt x="439" y="221"/>
                  </a:cubicBezTo>
                  <a:cubicBezTo>
                    <a:pt x="439" y="225"/>
                    <a:pt x="439" y="225"/>
                    <a:pt x="439" y="225"/>
                  </a:cubicBezTo>
                  <a:cubicBezTo>
                    <a:pt x="439" y="225"/>
                    <a:pt x="439" y="226"/>
                    <a:pt x="438" y="225"/>
                  </a:cubicBezTo>
                  <a:cubicBezTo>
                    <a:pt x="437" y="224"/>
                    <a:pt x="436" y="224"/>
                    <a:pt x="435" y="222"/>
                  </a:cubicBezTo>
                  <a:cubicBezTo>
                    <a:pt x="435" y="222"/>
                    <a:pt x="435" y="222"/>
                    <a:pt x="435" y="223"/>
                  </a:cubicBezTo>
                  <a:cubicBezTo>
                    <a:pt x="435" y="224"/>
                    <a:pt x="435" y="227"/>
                    <a:pt x="434" y="227"/>
                  </a:cubicBezTo>
                  <a:cubicBezTo>
                    <a:pt x="433" y="226"/>
                    <a:pt x="433" y="225"/>
                    <a:pt x="432" y="225"/>
                  </a:cubicBezTo>
                  <a:cubicBezTo>
                    <a:pt x="430" y="225"/>
                    <a:pt x="430" y="225"/>
                    <a:pt x="430" y="225"/>
                  </a:cubicBezTo>
                  <a:cubicBezTo>
                    <a:pt x="428" y="224"/>
                    <a:pt x="427" y="222"/>
                    <a:pt x="424" y="222"/>
                  </a:cubicBezTo>
                  <a:cubicBezTo>
                    <a:pt x="423" y="221"/>
                    <a:pt x="426" y="217"/>
                    <a:pt x="426" y="216"/>
                  </a:cubicBezTo>
                  <a:cubicBezTo>
                    <a:pt x="428" y="215"/>
                    <a:pt x="430" y="216"/>
                    <a:pt x="430" y="214"/>
                  </a:cubicBezTo>
                  <a:cubicBezTo>
                    <a:pt x="430" y="213"/>
                    <a:pt x="428" y="213"/>
                    <a:pt x="428" y="211"/>
                  </a:cubicBezTo>
                  <a:cubicBezTo>
                    <a:pt x="427" y="210"/>
                    <a:pt x="428" y="209"/>
                    <a:pt x="428" y="208"/>
                  </a:cubicBezTo>
                  <a:cubicBezTo>
                    <a:pt x="428" y="208"/>
                    <a:pt x="425" y="209"/>
                    <a:pt x="424" y="210"/>
                  </a:cubicBezTo>
                  <a:cubicBezTo>
                    <a:pt x="423" y="210"/>
                    <a:pt x="422" y="207"/>
                    <a:pt x="422" y="206"/>
                  </a:cubicBezTo>
                  <a:cubicBezTo>
                    <a:pt x="422" y="204"/>
                    <a:pt x="425" y="202"/>
                    <a:pt x="428" y="202"/>
                  </a:cubicBezTo>
                  <a:cubicBezTo>
                    <a:pt x="428" y="202"/>
                    <a:pt x="429" y="202"/>
                    <a:pt x="429" y="202"/>
                  </a:cubicBezTo>
                  <a:cubicBezTo>
                    <a:pt x="429" y="202"/>
                    <a:pt x="430" y="202"/>
                    <a:pt x="430" y="202"/>
                  </a:cubicBezTo>
                  <a:cubicBezTo>
                    <a:pt x="431" y="202"/>
                    <a:pt x="429" y="201"/>
                    <a:pt x="428" y="200"/>
                  </a:cubicBezTo>
                  <a:cubicBezTo>
                    <a:pt x="428" y="199"/>
                    <a:pt x="428" y="198"/>
                    <a:pt x="427" y="197"/>
                  </a:cubicBezTo>
                  <a:cubicBezTo>
                    <a:pt x="428" y="196"/>
                    <a:pt x="428" y="196"/>
                    <a:pt x="429" y="195"/>
                  </a:cubicBezTo>
                  <a:cubicBezTo>
                    <a:pt x="428" y="195"/>
                    <a:pt x="428" y="193"/>
                    <a:pt x="427" y="193"/>
                  </a:cubicBezTo>
                  <a:cubicBezTo>
                    <a:pt x="424" y="193"/>
                    <a:pt x="424" y="193"/>
                    <a:pt x="424" y="193"/>
                  </a:cubicBezTo>
                  <a:cubicBezTo>
                    <a:pt x="422" y="193"/>
                    <a:pt x="422" y="195"/>
                    <a:pt x="421" y="196"/>
                  </a:cubicBezTo>
                  <a:cubicBezTo>
                    <a:pt x="421" y="196"/>
                    <a:pt x="421" y="194"/>
                    <a:pt x="421" y="194"/>
                  </a:cubicBezTo>
                  <a:cubicBezTo>
                    <a:pt x="421" y="193"/>
                    <a:pt x="421" y="193"/>
                    <a:pt x="421" y="192"/>
                  </a:cubicBezTo>
                  <a:cubicBezTo>
                    <a:pt x="421" y="190"/>
                    <a:pt x="418" y="190"/>
                    <a:pt x="417" y="188"/>
                  </a:cubicBezTo>
                  <a:cubicBezTo>
                    <a:pt x="416" y="187"/>
                    <a:pt x="415" y="186"/>
                    <a:pt x="414" y="186"/>
                  </a:cubicBezTo>
                  <a:cubicBezTo>
                    <a:pt x="412" y="186"/>
                    <a:pt x="412" y="187"/>
                    <a:pt x="410" y="187"/>
                  </a:cubicBezTo>
                  <a:cubicBezTo>
                    <a:pt x="408" y="187"/>
                    <a:pt x="407" y="186"/>
                    <a:pt x="407" y="184"/>
                  </a:cubicBezTo>
                  <a:cubicBezTo>
                    <a:pt x="407" y="183"/>
                    <a:pt x="407" y="183"/>
                    <a:pt x="407" y="183"/>
                  </a:cubicBezTo>
                  <a:cubicBezTo>
                    <a:pt x="407" y="183"/>
                    <a:pt x="410" y="180"/>
                    <a:pt x="415" y="180"/>
                  </a:cubicBezTo>
                  <a:cubicBezTo>
                    <a:pt x="417" y="180"/>
                    <a:pt x="418" y="183"/>
                    <a:pt x="420" y="183"/>
                  </a:cubicBezTo>
                  <a:cubicBezTo>
                    <a:pt x="420" y="183"/>
                    <a:pt x="421" y="182"/>
                    <a:pt x="421" y="182"/>
                  </a:cubicBezTo>
                  <a:cubicBezTo>
                    <a:pt x="420" y="181"/>
                    <a:pt x="418" y="181"/>
                    <a:pt x="418" y="180"/>
                  </a:cubicBezTo>
                  <a:cubicBezTo>
                    <a:pt x="418" y="178"/>
                    <a:pt x="420" y="178"/>
                    <a:pt x="421" y="178"/>
                  </a:cubicBezTo>
                  <a:cubicBezTo>
                    <a:pt x="420" y="176"/>
                    <a:pt x="425" y="178"/>
                    <a:pt x="426" y="178"/>
                  </a:cubicBezTo>
                  <a:cubicBezTo>
                    <a:pt x="426" y="178"/>
                    <a:pt x="426" y="177"/>
                    <a:pt x="427" y="177"/>
                  </a:cubicBezTo>
                  <a:cubicBezTo>
                    <a:pt x="426" y="174"/>
                    <a:pt x="423" y="174"/>
                    <a:pt x="420" y="173"/>
                  </a:cubicBezTo>
                  <a:cubicBezTo>
                    <a:pt x="418" y="173"/>
                    <a:pt x="418" y="171"/>
                    <a:pt x="417" y="171"/>
                  </a:cubicBezTo>
                  <a:cubicBezTo>
                    <a:pt x="415" y="171"/>
                    <a:pt x="415" y="174"/>
                    <a:pt x="412" y="174"/>
                  </a:cubicBezTo>
                  <a:cubicBezTo>
                    <a:pt x="411" y="174"/>
                    <a:pt x="411" y="173"/>
                    <a:pt x="410" y="173"/>
                  </a:cubicBezTo>
                  <a:cubicBezTo>
                    <a:pt x="409" y="173"/>
                    <a:pt x="408" y="175"/>
                    <a:pt x="406" y="175"/>
                  </a:cubicBezTo>
                  <a:cubicBezTo>
                    <a:pt x="404" y="175"/>
                    <a:pt x="403" y="174"/>
                    <a:pt x="401" y="173"/>
                  </a:cubicBezTo>
                  <a:cubicBezTo>
                    <a:pt x="401" y="172"/>
                    <a:pt x="402" y="172"/>
                    <a:pt x="402" y="172"/>
                  </a:cubicBezTo>
                  <a:cubicBezTo>
                    <a:pt x="403" y="172"/>
                    <a:pt x="403" y="173"/>
                    <a:pt x="405" y="173"/>
                  </a:cubicBezTo>
                  <a:cubicBezTo>
                    <a:pt x="406" y="173"/>
                    <a:pt x="407" y="172"/>
                    <a:pt x="409" y="171"/>
                  </a:cubicBezTo>
                  <a:cubicBezTo>
                    <a:pt x="408" y="169"/>
                    <a:pt x="405" y="169"/>
                    <a:pt x="402" y="168"/>
                  </a:cubicBezTo>
                  <a:cubicBezTo>
                    <a:pt x="401" y="167"/>
                    <a:pt x="399" y="167"/>
                    <a:pt x="398" y="166"/>
                  </a:cubicBezTo>
                  <a:cubicBezTo>
                    <a:pt x="397" y="165"/>
                    <a:pt x="397" y="164"/>
                    <a:pt x="396" y="164"/>
                  </a:cubicBezTo>
                  <a:cubicBezTo>
                    <a:pt x="394" y="164"/>
                    <a:pt x="393" y="165"/>
                    <a:pt x="391" y="165"/>
                  </a:cubicBezTo>
                  <a:cubicBezTo>
                    <a:pt x="391" y="169"/>
                    <a:pt x="389" y="171"/>
                    <a:pt x="387" y="175"/>
                  </a:cubicBezTo>
                  <a:cubicBezTo>
                    <a:pt x="387" y="175"/>
                    <a:pt x="386" y="173"/>
                    <a:pt x="386" y="172"/>
                  </a:cubicBezTo>
                  <a:cubicBezTo>
                    <a:pt x="386" y="170"/>
                    <a:pt x="388" y="170"/>
                    <a:pt x="388" y="168"/>
                  </a:cubicBezTo>
                  <a:cubicBezTo>
                    <a:pt x="388" y="167"/>
                    <a:pt x="390" y="161"/>
                    <a:pt x="389" y="163"/>
                  </a:cubicBezTo>
                  <a:cubicBezTo>
                    <a:pt x="388" y="164"/>
                    <a:pt x="384" y="165"/>
                    <a:pt x="384" y="166"/>
                  </a:cubicBezTo>
                  <a:cubicBezTo>
                    <a:pt x="384" y="169"/>
                    <a:pt x="384" y="169"/>
                    <a:pt x="384" y="169"/>
                  </a:cubicBezTo>
                  <a:cubicBezTo>
                    <a:pt x="384" y="169"/>
                    <a:pt x="383" y="170"/>
                    <a:pt x="383" y="170"/>
                  </a:cubicBezTo>
                  <a:cubicBezTo>
                    <a:pt x="383" y="169"/>
                    <a:pt x="382" y="169"/>
                    <a:pt x="382" y="169"/>
                  </a:cubicBezTo>
                  <a:cubicBezTo>
                    <a:pt x="382" y="168"/>
                    <a:pt x="383" y="168"/>
                    <a:pt x="383" y="167"/>
                  </a:cubicBezTo>
                  <a:cubicBezTo>
                    <a:pt x="383" y="166"/>
                    <a:pt x="382" y="167"/>
                    <a:pt x="382" y="166"/>
                  </a:cubicBezTo>
                  <a:cubicBezTo>
                    <a:pt x="382" y="162"/>
                    <a:pt x="384" y="161"/>
                    <a:pt x="386" y="157"/>
                  </a:cubicBezTo>
                  <a:cubicBezTo>
                    <a:pt x="385" y="157"/>
                    <a:pt x="385" y="157"/>
                    <a:pt x="385" y="157"/>
                  </a:cubicBezTo>
                  <a:cubicBezTo>
                    <a:pt x="385" y="157"/>
                    <a:pt x="385" y="157"/>
                    <a:pt x="384" y="157"/>
                  </a:cubicBezTo>
                  <a:cubicBezTo>
                    <a:pt x="383" y="157"/>
                    <a:pt x="383" y="156"/>
                    <a:pt x="383" y="155"/>
                  </a:cubicBezTo>
                  <a:cubicBezTo>
                    <a:pt x="383" y="155"/>
                    <a:pt x="383" y="155"/>
                    <a:pt x="382" y="155"/>
                  </a:cubicBezTo>
                  <a:cubicBezTo>
                    <a:pt x="381" y="158"/>
                    <a:pt x="381" y="160"/>
                    <a:pt x="380" y="162"/>
                  </a:cubicBezTo>
                  <a:cubicBezTo>
                    <a:pt x="379" y="162"/>
                    <a:pt x="379" y="161"/>
                    <a:pt x="379" y="161"/>
                  </a:cubicBezTo>
                  <a:cubicBezTo>
                    <a:pt x="379" y="157"/>
                    <a:pt x="381" y="156"/>
                    <a:pt x="381" y="153"/>
                  </a:cubicBezTo>
                  <a:cubicBezTo>
                    <a:pt x="381" y="150"/>
                    <a:pt x="381" y="150"/>
                    <a:pt x="381" y="150"/>
                  </a:cubicBezTo>
                  <a:cubicBezTo>
                    <a:pt x="380" y="150"/>
                    <a:pt x="380" y="151"/>
                    <a:pt x="379" y="151"/>
                  </a:cubicBezTo>
                  <a:cubicBezTo>
                    <a:pt x="379" y="151"/>
                    <a:pt x="379" y="151"/>
                    <a:pt x="379" y="151"/>
                  </a:cubicBezTo>
                  <a:cubicBezTo>
                    <a:pt x="379" y="149"/>
                    <a:pt x="379" y="148"/>
                    <a:pt x="380" y="147"/>
                  </a:cubicBezTo>
                  <a:cubicBezTo>
                    <a:pt x="380" y="143"/>
                    <a:pt x="380" y="143"/>
                    <a:pt x="380" y="143"/>
                  </a:cubicBezTo>
                  <a:cubicBezTo>
                    <a:pt x="381" y="142"/>
                    <a:pt x="381" y="142"/>
                    <a:pt x="381" y="142"/>
                  </a:cubicBezTo>
                  <a:cubicBezTo>
                    <a:pt x="382" y="143"/>
                    <a:pt x="382" y="144"/>
                    <a:pt x="382" y="145"/>
                  </a:cubicBezTo>
                  <a:cubicBezTo>
                    <a:pt x="383" y="146"/>
                    <a:pt x="382" y="140"/>
                    <a:pt x="384" y="140"/>
                  </a:cubicBezTo>
                  <a:cubicBezTo>
                    <a:pt x="385" y="141"/>
                    <a:pt x="385" y="142"/>
                    <a:pt x="387" y="142"/>
                  </a:cubicBezTo>
                  <a:cubicBezTo>
                    <a:pt x="388" y="143"/>
                    <a:pt x="385" y="137"/>
                    <a:pt x="384" y="137"/>
                  </a:cubicBezTo>
                  <a:cubicBezTo>
                    <a:pt x="383" y="136"/>
                    <a:pt x="381" y="136"/>
                    <a:pt x="381" y="134"/>
                  </a:cubicBezTo>
                  <a:cubicBezTo>
                    <a:pt x="381" y="133"/>
                    <a:pt x="381" y="133"/>
                    <a:pt x="381" y="133"/>
                  </a:cubicBezTo>
                  <a:cubicBezTo>
                    <a:pt x="381" y="132"/>
                    <a:pt x="381" y="132"/>
                    <a:pt x="381" y="132"/>
                  </a:cubicBezTo>
                  <a:cubicBezTo>
                    <a:pt x="379" y="132"/>
                    <a:pt x="378" y="130"/>
                    <a:pt x="377" y="128"/>
                  </a:cubicBezTo>
                  <a:cubicBezTo>
                    <a:pt x="376" y="126"/>
                    <a:pt x="371" y="122"/>
                    <a:pt x="372" y="122"/>
                  </a:cubicBezTo>
                  <a:cubicBezTo>
                    <a:pt x="374" y="122"/>
                    <a:pt x="375" y="121"/>
                    <a:pt x="376" y="121"/>
                  </a:cubicBezTo>
                  <a:cubicBezTo>
                    <a:pt x="376" y="120"/>
                    <a:pt x="376" y="120"/>
                    <a:pt x="375" y="120"/>
                  </a:cubicBezTo>
                  <a:cubicBezTo>
                    <a:pt x="372" y="119"/>
                    <a:pt x="370" y="120"/>
                    <a:pt x="367" y="118"/>
                  </a:cubicBezTo>
                  <a:cubicBezTo>
                    <a:pt x="366" y="117"/>
                    <a:pt x="366" y="116"/>
                    <a:pt x="365" y="115"/>
                  </a:cubicBezTo>
                  <a:cubicBezTo>
                    <a:pt x="365" y="115"/>
                    <a:pt x="365" y="115"/>
                    <a:pt x="365" y="115"/>
                  </a:cubicBezTo>
                  <a:cubicBezTo>
                    <a:pt x="364" y="117"/>
                    <a:pt x="364" y="118"/>
                    <a:pt x="363" y="118"/>
                  </a:cubicBezTo>
                  <a:cubicBezTo>
                    <a:pt x="360" y="118"/>
                    <a:pt x="360" y="116"/>
                    <a:pt x="359" y="114"/>
                  </a:cubicBezTo>
                  <a:cubicBezTo>
                    <a:pt x="358" y="114"/>
                    <a:pt x="359" y="114"/>
                    <a:pt x="359" y="114"/>
                  </a:cubicBezTo>
                  <a:cubicBezTo>
                    <a:pt x="360" y="115"/>
                    <a:pt x="360" y="115"/>
                    <a:pt x="360" y="115"/>
                  </a:cubicBezTo>
                  <a:cubicBezTo>
                    <a:pt x="361" y="114"/>
                    <a:pt x="361" y="114"/>
                    <a:pt x="362" y="113"/>
                  </a:cubicBezTo>
                  <a:cubicBezTo>
                    <a:pt x="362" y="113"/>
                    <a:pt x="360" y="109"/>
                    <a:pt x="359" y="109"/>
                  </a:cubicBezTo>
                  <a:cubicBezTo>
                    <a:pt x="356" y="109"/>
                    <a:pt x="355" y="112"/>
                    <a:pt x="353" y="112"/>
                  </a:cubicBezTo>
                  <a:cubicBezTo>
                    <a:pt x="351" y="112"/>
                    <a:pt x="351" y="110"/>
                    <a:pt x="350" y="109"/>
                  </a:cubicBezTo>
                  <a:cubicBezTo>
                    <a:pt x="350" y="108"/>
                    <a:pt x="350" y="108"/>
                    <a:pt x="350" y="108"/>
                  </a:cubicBezTo>
                  <a:cubicBezTo>
                    <a:pt x="352" y="108"/>
                    <a:pt x="352" y="109"/>
                    <a:pt x="353" y="109"/>
                  </a:cubicBezTo>
                  <a:cubicBezTo>
                    <a:pt x="355" y="109"/>
                    <a:pt x="355" y="106"/>
                    <a:pt x="357" y="106"/>
                  </a:cubicBezTo>
                  <a:cubicBezTo>
                    <a:pt x="358" y="106"/>
                    <a:pt x="359" y="107"/>
                    <a:pt x="360" y="107"/>
                  </a:cubicBezTo>
                  <a:cubicBezTo>
                    <a:pt x="361" y="107"/>
                    <a:pt x="361" y="107"/>
                    <a:pt x="361" y="107"/>
                  </a:cubicBezTo>
                  <a:cubicBezTo>
                    <a:pt x="361" y="106"/>
                    <a:pt x="361" y="105"/>
                    <a:pt x="361" y="103"/>
                  </a:cubicBezTo>
                  <a:cubicBezTo>
                    <a:pt x="361" y="102"/>
                    <a:pt x="361" y="101"/>
                    <a:pt x="361" y="100"/>
                  </a:cubicBezTo>
                  <a:cubicBezTo>
                    <a:pt x="361" y="92"/>
                    <a:pt x="351" y="91"/>
                    <a:pt x="351" y="83"/>
                  </a:cubicBezTo>
                  <a:cubicBezTo>
                    <a:pt x="351" y="79"/>
                    <a:pt x="355" y="74"/>
                    <a:pt x="350" y="76"/>
                  </a:cubicBezTo>
                  <a:cubicBezTo>
                    <a:pt x="349" y="74"/>
                    <a:pt x="350" y="72"/>
                    <a:pt x="348" y="70"/>
                  </a:cubicBezTo>
                  <a:cubicBezTo>
                    <a:pt x="348" y="67"/>
                    <a:pt x="346" y="65"/>
                    <a:pt x="344" y="63"/>
                  </a:cubicBezTo>
                  <a:cubicBezTo>
                    <a:pt x="344" y="63"/>
                    <a:pt x="344" y="63"/>
                    <a:pt x="344" y="63"/>
                  </a:cubicBezTo>
                  <a:cubicBezTo>
                    <a:pt x="272" y="64"/>
                    <a:pt x="272" y="64"/>
                    <a:pt x="272" y="64"/>
                  </a:cubicBezTo>
                  <a:cubicBezTo>
                    <a:pt x="260" y="48"/>
                    <a:pt x="260" y="48"/>
                    <a:pt x="260" y="48"/>
                  </a:cubicBezTo>
                  <a:cubicBezTo>
                    <a:pt x="261" y="34"/>
                    <a:pt x="261" y="34"/>
                    <a:pt x="261" y="34"/>
                  </a:cubicBezTo>
                  <a:cubicBezTo>
                    <a:pt x="248" y="13"/>
                    <a:pt x="248" y="13"/>
                    <a:pt x="248" y="13"/>
                  </a:cubicBezTo>
                  <a:cubicBezTo>
                    <a:pt x="160" y="1"/>
                    <a:pt x="160" y="1"/>
                    <a:pt x="160" y="1"/>
                  </a:cubicBezTo>
                  <a:cubicBezTo>
                    <a:pt x="160" y="1"/>
                    <a:pt x="160" y="1"/>
                    <a:pt x="160" y="1"/>
                  </a:cubicBezTo>
                  <a:cubicBezTo>
                    <a:pt x="149" y="4"/>
                    <a:pt x="149" y="4"/>
                    <a:pt x="149" y="4"/>
                  </a:cubicBezTo>
                  <a:cubicBezTo>
                    <a:pt x="98" y="0"/>
                    <a:pt x="98" y="0"/>
                    <a:pt x="98" y="0"/>
                  </a:cubicBezTo>
                  <a:cubicBezTo>
                    <a:pt x="98" y="0"/>
                    <a:pt x="98" y="0"/>
                    <a:pt x="98" y="0"/>
                  </a:cubicBezTo>
                  <a:cubicBezTo>
                    <a:pt x="89" y="18"/>
                    <a:pt x="89" y="18"/>
                    <a:pt x="89" y="18"/>
                  </a:cubicBezTo>
                  <a:cubicBezTo>
                    <a:pt x="79" y="36"/>
                    <a:pt x="79" y="36"/>
                    <a:pt x="79" y="36"/>
                  </a:cubicBezTo>
                  <a:cubicBezTo>
                    <a:pt x="64" y="53"/>
                    <a:pt x="64" y="53"/>
                    <a:pt x="64" y="53"/>
                  </a:cubicBezTo>
                  <a:cubicBezTo>
                    <a:pt x="58" y="69"/>
                    <a:pt x="58" y="69"/>
                    <a:pt x="58" y="69"/>
                  </a:cubicBezTo>
                  <a:cubicBezTo>
                    <a:pt x="44" y="90"/>
                    <a:pt x="44" y="90"/>
                    <a:pt x="44" y="90"/>
                  </a:cubicBezTo>
                  <a:cubicBezTo>
                    <a:pt x="31" y="115"/>
                    <a:pt x="31" y="115"/>
                    <a:pt x="31" y="115"/>
                  </a:cubicBezTo>
                  <a:cubicBezTo>
                    <a:pt x="3" y="151"/>
                    <a:pt x="3" y="151"/>
                    <a:pt x="3" y="151"/>
                  </a:cubicBezTo>
                  <a:cubicBezTo>
                    <a:pt x="0" y="165"/>
                    <a:pt x="0" y="165"/>
                    <a:pt x="0" y="165"/>
                  </a:cubicBezTo>
                  <a:cubicBezTo>
                    <a:pt x="3" y="169"/>
                    <a:pt x="4" y="172"/>
                    <a:pt x="8" y="174"/>
                  </a:cubicBezTo>
                  <a:cubicBezTo>
                    <a:pt x="8" y="174"/>
                    <a:pt x="8" y="174"/>
                    <a:pt x="8" y="174"/>
                  </a:cubicBezTo>
                  <a:close/>
                  <a:moveTo>
                    <a:pt x="691" y="592"/>
                  </a:moveTo>
                  <a:cubicBezTo>
                    <a:pt x="701" y="608"/>
                    <a:pt x="701" y="608"/>
                    <a:pt x="701" y="608"/>
                  </a:cubicBezTo>
                  <a:lnTo>
                    <a:pt x="691" y="592"/>
                  </a:lnTo>
                  <a:close/>
                  <a:moveTo>
                    <a:pt x="691" y="592"/>
                  </a:moveTo>
                  <a:cubicBezTo>
                    <a:pt x="701" y="608"/>
                    <a:pt x="701" y="608"/>
                    <a:pt x="701" y="608"/>
                  </a:cubicBezTo>
                  <a:cubicBezTo>
                    <a:pt x="691" y="592"/>
                    <a:pt x="691" y="592"/>
                    <a:pt x="691" y="592"/>
                  </a:cubicBezTo>
                  <a:close/>
                  <a:moveTo>
                    <a:pt x="505" y="351"/>
                  </a:moveTo>
                  <a:cubicBezTo>
                    <a:pt x="498" y="336"/>
                    <a:pt x="505" y="348"/>
                    <a:pt x="508" y="354"/>
                  </a:cubicBezTo>
                  <a:cubicBezTo>
                    <a:pt x="508" y="354"/>
                    <a:pt x="515" y="366"/>
                    <a:pt x="512" y="363"/>
                  </a:cubicBezTo>
                  <a:cubicBezTo>
                    <a:pt x="508" y="359"/>
                    <a:pt x="507" y="356"/>
                    <a:pt x="505" y="351"/>
                  </a:cubicBezTo>
                  <a:close/>
                </a:path>
              </a:pathLst>
            </a:custGeom>
            <a:grp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60" name="Inhaltsplatzhalter 4"/>
          <p:cNvSpPr txBox="1">
            <a:spLocks/>
          </p:cNvSpPr>
          <p:nvPr/>
        </p:nvSpPr>
        <p:spPr>
          <a:xfrm>
            <a:off x="422405"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61" name="Rectangle 60"/>
          <p:cNvSpPr/>
          <p:nvPr/>
        </p:nvSpPr>
        <p:spPr>
          <a:xfrm>
            <a:off x="642452"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62" name="Rectangle 61"/>
          <p:cNvSpPr/>
          <p:nvPr/>
        </p:nvSpPr>
        <p:spPr>
          <a:xfrm>
            <a:off x="422404"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63" name="Freeform 62"/>
          <p:cNvSpPr>
            <a:spLocks noChangeArrowheads="1"/>
          </p:cNvSpPr>
          <p:nvPr/>
        </p:nvSpPr>
        <p:spPr bwMode="auto">
          <a:xfrm>
            <a:off x="435858"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64" name="Rounded Rectangle 63"/>
          <p:cNvSpPr/>
          <p:nvPr/>
        </p:nvSpPr>
        <p:spPr bwMode="auto">
          <a:xfrm>
            <a:off x="758565"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65" name="Freeform 64"/>
          <p:cNvSpPr>
            <a:spLocks/>
          </p:cNvSpPr>
          <p:nvPr/>
        </p:nvSpPr>
        <p:spPr bwMode="auto">
          <a:xfrm>
            <a:off x="2203933"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66" name="Rounded Rectangle 65"/>
          <p:cNvSpPr/>
          <p:nvPr/>
        </p:nvSpPr>
        <p:spPr bwMode="auto">
          <a:xfrm>
            <a:off x="2571386"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67" name="Rectangle 66"/>
          <p:cNvSpPr/>
          <p:nvPr/>
        </p:nvSpPr>
        <p:spPr>
          <a:xfrm>
            <a:off x="819149"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96" name="Oval 95"/>
          <p:cNvSpPr/>
          <p:nvPr/>
        </p:nvSpPr>
        <p:spPr bwMode="auto">
          <a:xfrm>
            <a:off x="5118103" y="3119796"/>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97" name="Oval 96"/>
          <p:cNvSpPr/>
          <p:nvPr/>
        </p:nvSpPr>
        <p:spPr bwMode="auto">
          <a:xfrm>
            <a:off x="6161864" y="1506938"/>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98" name="Oval 97"/>
          <p:cNvSpPr/>
          <p:nvPr/>
        </p:nvSpPr>
        <p:spPr bwMode="auto">
          <a:xfrm>
            <a:off x="7465470" y="3400425"/>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Tree>
    <p:extLst>
      <p:ext uri="{BB962C8B-B14F-4D97-AF65-F5344CB8AC3E}">
        <p14:creationId xmlns:p14="http://schemas.microsoft.com/office/powerpoint/2010/main" val="4200755623"/>
      </p:ext>
    </p:extLst>
  </p:cSld>
  <p:clrMapOvr>
    <a:masterClrMapping/>
  </p:clrMapOvr>
  <p:transition spd="slow">
    <p:push dir="u"/>
  </p:transition>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Thailand Map</a:t>
            </a:r>
            <a:endParaRPr lang="en-US" dirty="0"/>
          </a:p>
        </p:txBody>
      </p:sp>
      <p:grpSp>
        <p:nvGrpSpPr>
          <p:cNvPr id="4" name="Group 3"/>
          <p:cNvGrpSpPr/>
          <p:nvPr/>
        </p:nvGrpSpPr>
        <p:grpSpPr>
          <a:xfrm>
            <a:off x="801250" y="514126"/>
            <a:ext cx="2509185" cy="4629374"/>
            <a:chOff x="3538538" y="663575"/>
            <a:chExt cx="2068513" cy="3816350"/>
          </a:xfrm>
        </p:grpSpPr>
        <p:sp>
          <p:nvSpPr>
            <p:cNvPr id="5" name="Freeform 5"/>
            <p:cNvSpPr>
              <a:spLocks/>
            </p:cNvSpPr>
            <p:nvPr/>
          </p:nvSpPr>
          <p:spPr bwMode="auto">
            <a:xfrm>
              <a:off x="4711701" y="1241425"/>
              <a:ext cx="341313" cy="184150"/>
            </a:xfrm>
            <a:custGeom>
              <a:avLst/>
              <a:gdLst/>
              <a:ahLst/>
              <a:cxnLst>
                <a:cxn ang="0">
                  <a:pos x="239" y="0"/>
                </a:cxn>
                <a:cxn ang="0">
                  <a:pos x="242" y="5"/>
                </a:cxn>
                <a:cxn ang="0">
                  <a:pos x="240" y="13"/>
                </a:cxn>
                <a:cxn ang="0">
                  <a:pos x="245" y="18"/>
                </a:cxn>
                <a:cxn ang="0">
                  <a:pos x="254" y="30"/>
                </a:cxn>
                <a:cxn ang="0">
                  <a:pos x="243" y="43"/>
                </a:cxn>
                <a:cxn ang="0">
                  <a:pos x="253" y="52"/>
                </a:cxn>
                <a:cxn ang="0">
                  <a:pos x="261" y="60"/>
                </a:cxn>
                <a:cxn ang="0">
                  <a:pos x="261" y="60"/>
                </a:cxn>
                <a:cxn ang="0">
                  <a:pos x="261" y="70"/>
                </a:cxn>
                <a:cxn ang="0">
                  <a:pos x="264" y="92"/>
                </a:cxn>
                <a:cxn ang="0">
                  <a:pos x="264" y="92"/>
                </a:cxn>
                <a:cxn ang="0">
                  <a:pos x="245" y="95"/>
                </a:cxn>
                <a:cxn ang="0">
                  <a:pos x="235" y="88"/>
                </a:cxn>
                <a:cxn ang="0">
                  <a:pos x="223" y="90"/>
                </a:cxn>
                <a:cxn ang="0">
                  <a:pos x="208" y="99"/>
                </a:cxn>
                <a:cxn ang="0">
                  <a:pos x="199" y="84"/>
                </a:cxn>
                <a:cxn ang="0">
                  <a:pos x="170" y="86"/>
                </a:cxn>
                <a:cxn ang="0">
                  <a:pos x="155" y="99"/>
                </a:cxn>
                <a:cxn ang="0">
                  <a:pos x="156" y="115"/>
                </a:cxn>
                <a:cxn ang="0">
                  <a:pos x="143" y="130"/>
                </a:cxn>
                <a:cxn ang="0">
                  <a:pos x="137" y="140"/>
                </a:cxn>
                <a:cxn ang="0">
                  <a:pos x="115" y="143"/>
                </a:cxn>
                <a:cxn ang="0">
                  <a:pos x="106" y="123"/>
                </a:cxn>
                <a:cxn ang="0">
                  <a:pos x="81" y="112"/>
                </a:cxn>
                <a:cxn ang="0">
                  <a:pos x="75" y="101"/>
                </a:cxn>
                <a:cxn ang="0">
                  <a:pos x="66" y="92"/>
                </a:cxn>
                <a:cxn ang="0">
                  <a:pos x="42" y="72"/>
                </a:cxn>
                <a:cxn ang="0">
                  <a:pos x="24" y="61"/>
                </a:cxn>
                <a:cxn ang="0">
                  <a:pos x="13" y="59"/>
                </a:cxn>
                <a:cxn ang="0">
                  <a:pos x="8" y="57"/>
                </a:cxn>
                <a:cxn ang="0">
                  <a:pos x="4" y="54"/>
                </a:cxn>
                <a:cxn ang="0">
                  <a:pos x="4" y="54"/>
                </a:cxn>
                <a:cxn ang="0">
                  <a:pos x="7" y="47"/>
                </a:cxn>
                <a:cxn ang="0">
                  <a:pos x="0" y="40"/>
                </a:cxn>
                <a:cxn ang="0">
                  <a:pos x="4" y="33"/>
                </a:cxn>
                <a:cxn ang="0">
                  <a:pos x="8" y="28"/>
                </a:cxn>
                <a:cxn ang="0">
                  <a:pos x="9" y="17"/>
                </a:cxn>
                <a:cxn ang="0">
                  <a:pos x="9" y="17"/>
                </a:cxn>
                <a:cxn ang="0">
                  <a:pos x="21" y="22"/>
                </a:cxn>
                <a:cxn ang="0">
                  <a:pos x="51" y="50"/>
                </a:cxn>
                <a:cxn ang="0">
                  <a:pos x="75" y="66"/>
                </a:cxn>
                <a:cxn ang="0">
                  <a:pos x="108" y="81"/>
                </a:cxn>
                <a:cxn ang="0">
                  <a:pos x="107" y="95"/>
                </a:cxn>
                <a:cxn ang="0">
                  <a:pos x="125" y="100"/>
                </a:cxn>
                <a:cxn ang="0">
                  <a:pos x="147" y="76"/>
                </a:cxn>
                <a:cxn ang="0">
                  <a:pos x="171" y="63"/>
                </a:cxn>
                <a:cxn ang="0">
                  <a:pos x="200" y="64"/>
                </a:cxn>
                <a:cxn ang="0">
                  <a:pos x="199" y="48"/>
                </a:cxn>
                <a:cxn ang="0">
                  <a:pos x="209" y="30"/>
                </a:cxn>
                <a:cxn ang="0">
                  <a:pos x="223" y="6"/>
                </a:cxn>
                <a:cxn ang="0">
                  <a:pos x="239" y="0"/>
                </a:cxn>
              </a:cxnLst>
              <a:rect l="0" t="0" r="r" b="b"/>
              <a:pathLst>
                <a:path w="268" h="145">
                  <a:moveTo>
                    <a:pt x="239" y="0"/>
                  </a:moveTo>
                  <a:cubicBezTo>
                    <a:pt x="242" y="5"/>
                    <a:pt x="242" y="5"/>
                    <a:pt x="242" y="5"/>
                  </a:cubicBezTo>
                  <a:cubicBezTo>
                    <a:pt x="242" y="9"/>
                    <a:pt x="241" y="10"/>
                    <a:pt x="240" y="13"/>
                  </a:cubicBezTo>
                  <a:cubicBezTo>
                    <a:pt x="238" y="17"/>
                    <a:pt x="241" y="17"/>
                    <a:pt x="245" y="18"/>
                  </a:cubicBezTo>
                  <a:cubicBezTo>
                    <a:pt x="249" y="20"/>
                    <a:pt x="258" y="24"/>
                    <a:pt x="254" y="30"/>
                  </a:cubicBezTo>
                  <a:cubicBezTo>
                    <a:pt x="251" y="34"/>
                    <a:pt x="239" y="34"/>
                    <a:pt x="243" y="43"/>
                  </a:cubicBezTo>
                  <a:cubicBezTo>
                    <a:pt x="245" y="47"/>
                    <a:pt x="250" y="50"/>
                    <a:pt x="253" y="52"/>
                  </a:cubicBezTo>
                  <a:cubicBezTo>
                    <a:pt x="255" y="53"/>
                    <a:pt x="259" y="58"/>
                    <a:pt x="261" y="60"/>
                  </a:cubicBezTo>
                  <a:cubicBezTo>
                    <a:pt x="261" y="60"/>
                    <a:pt x="261" y="60"/>
                    <a:pt x="261" y="60"/>
                  </a:cubicBezTo>
                  <a:cubicBezTo>
                    <a:pt x="258" y="61"/>
                    <a:pt x="259" y="66"/>
                    <a:pt x="261" y="70"/>
                  </a:cubicBezTo>
                  <a:cubicBezTo>
                    <a:pt x="263" y="74"/>
                    <a:pt x="268" y="89"/>
                    <a:pt x="264" y="92"/>
                  </a:cubicBezTo>
                  <a:cubicBezTo>
                    <a:pt x="264" y="92"/>
                    <a:pt x="264" y="92"/>
                    <a:pt x="264" y="92"/>
                  </a:cubicBezTo>
                  <a:cubicBezTo>
                    <a:pt x="258" y="90"/>
                    <a:pt x="252" y="94"/>
                    <a:pt x="245" y="95"/>
                  </a:cubicBezTo>
                  <a:cubicBezTo>
                    <a:pt x="238" y="97"/>
                    <a:pt x="240" y="90"/>
                    <a:pt x="235" y="88"/>
                  </a:cubicBezTo>
                  <a:cubicBezTo>
                    <a:pt x="232" y="85"/>
                    <a:pt x="226" y="89"/>
                    <a:pt x="223" y="90"/>
                  </a:cubicBezTo>
                  <a:cubicBezTo>
                    <a:pt x="219" y="93"/>
                    <a:pt x="215" y="109"/>
                    <a:pt x="208" y="99"/>
                  </a:cubicBezTo>
                  <a:cubicBezTo>
                    <a:pt x="206" y="95"/>
                    <a:pt x="205" y="84"/>
                    <a:pt x="199" y="84"/>
                  </a:cubicBezTo>
                  <a:cubicBezTo>
                    <a:pt x="187" y="84"/>
                    <a:pt x="174" y="109"/>
                    <a:pt x="170" y="86"/>
                  </a:cubicBezTo>
                  <a:cubicBezTo>
                    <a:pt x="169" y="79"/>
                    <a:pt x="157" y="97"/>
                    <a:pt x="155" y="99"/>
                  </a:cubicBezTo>
                  <a:cubicBezTo>
                    <a:pt x="152" y="105"/>
                    <a:pt x="156" y="109"/>
                    <a:pt x="156" y="115"/>
                  </a:cubicBezTo>
                  <a:cubicBezTo>
                    <a:pt x="156" y="124"/>
                    <a:pt x="148" y="124"/>
                    <a:pt x="143" y="130"/>
                  </a:cubicBezTo>
                  <a:cubicBezTo>
                    <a:pt x="141" y="133"/>
                    <a:pt x="140" y="137"/>
                    <a:pt x="137" y="140"/>
                  </a:cubicBezTo>
                  <a:cubicBezTo>
                    <a:pt x="133" y="142"/>
                    <a:pt x="118" y="145"/>
                    <a:pt x="115" y="143"/>
                  </a:cubicBezTo>
                  <a:cubicBezTo>
                    <a:pt x="107" y="137"/>
                    <a:pt x="111" y="129"/>
                    <a:pt x="106" y="123"/>
                  </a:cubicBezTo>
                  <a:cubicBezTo>
                    <a:pt x="99" y="115"/>
                    <a:pt x="91" y="112"/>
                    <a:pt x="81" y="112"/>
                  </a:cubicBezTo>
                  <a:cubicBezTo>
                    <a:pt x="74" y="112"/>
                    <a:pt x="75" y="106"/>
                    <a:pt x="75" y="101"/>
                  </a:cubicBezTo>
                  <a:cubicBezTo>
                    <a:pt x="74" y="96"/>
                    <a:pt x="66" y="95"/>
                    <a:pt x="66" y="92"/>
                  </a:cubicBezTo>
                  <a:cubicBezTo>
                    <a:pt x="66" y="76"/>
                    <a:pt x="51" y="79"/>
                    <a:pt x="42" y="72"/>
                  </a:cubicBezTo>
                  <a:cubicBezTo>
                    <a:pt x="34" y="66"/>
                    <a:pt x="36" y="60"/>
                    <a:pt x="24" y="61"/>
                  </a:cubicBezTo>
                  <a:cubicBezTo>
                    <a:pt x="21" y="61"/>
                    <a:pt x="13" y="64"/>
                    <a:pt x="13" y="59"/>
                  </a:cubicBezTo>
                  <a:cubicBezTo>
                    <a:pt x="12" y="58"/>
                    <a:pt x="10" y="58"/>
                    <a:pt x="8" y="57"/>
                  </a:cubicBezTo>
                  <a:cubicBezTo>
                    <a:pt x="7" y="56"/>
                    <a:pt x="5" y="55"/>
                    <a:pt x="4" y="54"/>
                  </a:cubicBezTo>
                  <a:cubicBezTo>
                    <a:pt x="4" y="54"/>
                    <a:pt x="4" y="54"/>
                    <a:pt x="4" y="54"/>
                  </a:cubicBezTo>
                  <a:cubicBezTo>
                    <a:pt x="6" y="52"/>
                    <a:pt x="10" y="50"/>
                    <a:pt x="7" y="47"/>
                  </a:cubicBezTo>
                  <a:cubicBezTo>
                    <a:pt x="5" y="45"/>
                    <a:pt x="1" y="43"/>
                    <a:pt x="0" y="40"/>
                  </a:cubicBezTo>
                  <a:cubicBezTo>
                    <a:pt x="0" y="38"/>
                    <a:pt x="2" y="34"/>
                    <a:pt x="4" y="33"/>
                  </a:cubicBezTo>
                  <a:cubicBezTo>
                    <a:pt x="5" y="31"/>
                    <a:pt x="7" y="30"/>
                    <a:pt x="8" y="28"/>
                  </a:cubicBezTo>
                  <a:cubicBezTo>
                    <a:pt x="9" y="17"/>
                    <a:pt x="9" y="17"/>
                    <a:pt x="9" y="17"/>
                  </a:cubicBezTo>
                  <a:cubicBezTo>
                    <a:pt x="9" y="17"/>
                    <a:pt x="9" y="17"/>
                    <a:pt x="9" y="17"/>
                  </a:cubicBezTo>
                  <a:cubicBezTo>
                    <a:pt x="14" y="17"/>
                    <a:pt x="19" y="18"/>
                    <a:pt x="21" y="22"/>
                  </a:cubicBezTo>
                  <a:cubicBezTo>
                    <a:pt x="28" y="32"/>
                    <a:pt x="36" y="50"/>
                    <a:pt x="51" y="50"/>
                  </a:cubicBezTo>
                  <a:cubicBezTo>
                    <a:pt x="60" y="51"/>
                    <a:pt x="66" y="62"/>
                    <a:pt x="75" y="66"/>
                  </a:cubicBezTo>
                  <a:cubicBezTo>
                    <a:pt x="88" y="72"/>
                    <a:pt x="115" y="62"/>
                    <a:pt x="108" y="81"/>
                  </a:cubicBezTo>
                  <a:cubicBezTo>
                    <a:pt x="106" y="85"/>
                    <a:pt x="104" y="91"/>
                    <a:pt x="107" y="95"/>
                  </a:cubicBezTo>
                  <a:cubicBezTo>
                    <a:pt x="111" y="99"/>
                    <a:pt x="123" y="106"/>
                    <a:pt x="125" y="100"/>
                  </a:cubicBezTo>
                  <a:cubicBezTo>
                    <a:pt x="128" y="88"/>
                    <a:pt x="137" y="84"/>
                    <a:pt x="147" y="76"/>
                  </a:cubicBezTo>
                  <a:cubicBezTo>
                    <a:pt x="153" y="70"/>
                    <a:pt x="163" y="63"/>
                    <a:pt x="171" y="63"/>
                  </a:cubicBezTo>
                  <a:cubicBezTo>
                    <a:pt x="177" y="63"/>
                    <a:pt x="200" y="72"/>
                    <a:pt x="200" y="64"/>
                  </a:cubicBezTo>
                  <a:cubicBezTo>
                    <a:pt x="200" y="59"/>
                    <a:pt x="199" y="54"/>
                    <a:pt x="199" y="48"/>
                  </a:cubicBezTo>
                  <a:cubicBezTo>
                    <a:pt x="198" y="38"/>
                    <a:pt x="203" y="35"/>
                    <a:pt x="209" y="30"/>
                  </a:cubicBezTo>
                  <a:cubicBezTo>
                    <a:pt x="215" y="25"/>
                    <a:pt x="215" y="12"/>
                    <a:pt x="223" y="6"/>
                  </a:cubicBezTo>
                  <a:cubicBezTo>
                    <a:pt x="225" y="4"/>
                    <a:pt x="234" y="3"/>
                    <a:pt x="239"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4997451" y="1198563"/>
              <a:ext cx="246063" cy="182563"/>
            </a:xfrm>
            <a:custGeom>
              <a:avLst/>
              <a:gdLst/>
              <a:ahLst/>
              <a:cxnLst>
                <a:cxn ang="0">
                  <a:pos x="36" y="93"/>
                </a:cxn>
                <a:cxn ang="0">
                  <a:pos x="43" y="94"/>
                </a:cxn>
                <a:cxn ang="0">
                  <a:pos x="57" y="84"/>
                </a:cxn>
                <a:cxn ang="0">
                  <a:pos x="83" y="97"/>
                </a:cxn>
                <a:cxn ang="0">
                  <a:pos x="108" y="112"/>
                </a:cxn>
                <a:cxn ang="0">
                  <a:pos x="117" y="126"/>
                </a:cxn>
                <a:cxn ang="0">
                  <a:pos x="129" y="122"/>
                </a:cxn>
                <a:cxn ang="0">
                  <a:pos x="139" y="134"/>
                </a:cxn>
                <a:cxn ang="0">
                  <a:pos x="159" y="139"/>
                </a:cxn>
                <a:cxn ang="0">
                  <a:pos x="159" y="139"/>
                </a:cxn>
                <a:cxn ang="0">
                  <a:pos x="159" y="133"/>
                </a:cxn>
                <a:cxn ang="0">
                  <a:pos x="156" y="123"/>
                </a:cxn>
                <a:cxn ang="0">
                  <a:pos x="158" y="115"/>
                </a:cxn>
                <a:cxn ang="0">
                  <a:pos x="172" y="121"/>
                </a:cxn>
                <a:cxn ang="0">
                  <a:pos x="181" y="122"/>
                </a:cxn>
                <a:cxn ang="0">
                  <a:pos x="182" y="108"/>
                </a:cxn>
                <a:cxn ang="0">
                  <a:pos x="183" y="90"/>
                </a:cxn>
                <a:cxn ang="0">
                  <a:pos x="193" y="88"/>
                </a:cxn>
                <a:cxn ang="0">
                  <a:pos x="193" y="88"/>
                </a:cxn>
                <a:cxn ang="0">
                  <a:pos x="179" y="73"/>
                </a:cxn>
                <a:cxn ang="0">
                  <a:pos x="171" y="56"/>
                </a:cxn>
                <a:cxn ang="0">
                  <a:pos x="151" y="25"/>
                </a:cxn>
                <a:cxn ang="0">
                  <a:pos x="127" y="35"/>
                </a:cxn>
                <a:cxn ang="0">
                  <a:pos x="112" y="24"/>
                </a:cxn>
                <a:cxn ang="0">
                  <a:pos x="85" y="18"/>
                </a:cxn>
                <a:cxn ang="0">
                  <a:pos x="74" y="8"/>
                </a:cxn>
                <a:cxn ang="0">
                  <a:pos x="44" y="4"/>
                </a:cxn>
                <a:cxn ang="0">
                  <a:pos x="10" y="17"/>
                </a:cxn>
                <a:cxn ang="0">
                  <a:pos x="18" y="29"/>
                </a:cxn>
                <a:cxn ang="0">
                  <a:pos x="14" y="33"/>
                </a:cxn>
                <a:cxn ang="0">
                  <a:pos x="14" y="33"/>
                </a:cxn>
                <a:cxn ang="0">
                  <a:pos x="17" y="38"/>
                </a:cxn>
                <a:cxn ang="0">
                  <a:pos x="15" y="46"/>
                </a:cxn>
                <a:cxn ang="0">
                  <a:pos x="20" y="51"/>
                </a:cxn>
                <a:cxn ang="0">
                  <a:pos x="29" y="63"/>
                </a:cxn>
                <a:cxn ang="0">
                  <a:pos x="18" y="76"/>
                </a:cxn>
                <a:cxn ang="0">
                  <a:pos x="28" y="85"/>
                </a:cxn>
                <a:cxn ang="0">
                  <a:pos x="36" y="93"/>
                </a:cxn>
              </a:cxnLst>
              <a:rect l="0" t="0" r="r" b="b"/>
              <a:pathLst>
                <a:path w="193" h="144">
                  <a:moveTo>
                    <a:pt x="36" y="93"/>
                  </a:moveTo>
                  <a:cubicBezTo>
                    <a:pt x="37" y="91"/>
                    <a:pt x="39" y="91"/>
                    <a:pt x="43" y="94"/>
                  </a:cubicBezTo>
                  <a:cubicBezTo>
                    <a:pt x="52" y="99"/>
                    <a:pt x="54" y="89"/>
                    <a:pt x="57" y="84"/>
                  </a:cubicBezTo>
                  <a:cubicBezTo>
                    <a:pt x="64" y="74"/>
                    <a:pt x="80" y="91"/>
                    <a:pt x="83" y="97"/>
                  </a:cubicBezTo>
                  <a:cubicBezTo>
                    <a:pt x="90" y="108"/>
                    <a:pt x="98" y="108"/>
                    <a:pt x="108" y="112"/>
                  </a:cubicBezTo>
                  <a:cubicBezTo>
                    <a:pt x="114" y="115"/>
                    <a:pt x="113" y="127"/>
                    <a:pt x="117" y="126"/>
                  </a:cubicBezTo>
                  <a:cubicBezTo>
                    <a:pt x="123" y="125"/>
                    <a:pt x="122" y="123"/>
                    <a:pt x="129" y="122"/>
                  </a:cubicBezTo>
                  <a:cubicBezTo>
                    <a:pt x="140" y="122"/>
                    <a:pt x="133" y="128"/>
                    <a:pt x="139" y="134"/>
                  </a:cubicBezTo>
                  <a:cubicBezTo>
                    <a:pt x="146" y="140"/>
                    <a:pt x="150" y="144"/>
                    <a:pt x="159" y="139"/>
                  </a:cubicBezTo>
                  <a:cubicBezTo>
                    <a:pt x="159" y="139"/>
                    <a:pt x="159" y="139"/>
                    <a:pt x="159" y="139"/>
                  </a:cubicBezTo>
                  <a:cubicBezTo>
                    <a:pt x="159" y="133"/>
                    <a:pt x="159" y="133"/>
                    <a:pt x="159" y="133"/>
                  </a:cubicBezTo>
                  <a:cubicBezTo>
                    <a:pt x="159" y="129"/>
                    <a:pt x="158" y="127"/>
                    <a:pt x="156" y="123"/>
                  </a:cubicBezTo>
                  <a:cubicBezTo>
                    <a:pt x="155" y="121"/>
                    <a:pt x="155" y="117"/>
                    <a:pt x="158" y="115"/>
                  </a:cubicBezTo>
                  <a:cubicBezTo>
                    <a:pt x="163" y="113"/>
                    <a:pt x="169" y="117"/>
                    <a:pt x="172" y="121"/>
                  </a:cubicBezTo>
                  <a:cubicBezTo>
                    <a:pt x="174" y="123"/>
                    <a:pt x="179" y="125"/>
                    <a:pt x="181" y="122"/>
                  </a:cubicBezTo>
                  <a:cubicBezTo>
                    <a:pt x="182" y="119"/>
                    <a:pt x="182" y="111"/>
                    <a:pt x="182" y="108"/>
                  </a:cubicBezTo>
                  <a:cubicBezTo>
                    <a:pt x="182" y="101"/>
                    <a:pt x="178" y="96"/>
                    <a:pt x="183" y="90"/>
                  </a:cubicBezTo>
                  <a:cubicBezTo>
                    <a:pt x="193" y="88"/>
                    <a:pt x="193" y="88"/>
                    <a:pt x="193" y="88"/>
                  </a:cubicBezTo>
                  <a:cubicBezTo>
                    <a:pt x="193" y="88"/>
                    <a:pt x="193" y="88"/>
                    <a:pt x="193" y="88"/>
                  </a:cubicBezTo>
                  <a:cubicBezTo>
                    <a:pt x="189" y="83"/>
                    <a:pt x="184" y="79"/>
                    <a:pt x="179" y="73"/>
                  </a:cubicBezTo>
                  <a:cubicBezTo>
                    <a:pt x="175" y="68"/>
                    <a:pt x="173" y="62"/>
                    <a:pt x="171" y="56"/>
                  </a:cubicBezTo>
                  <a:cubicBezTo>
                    <a:pt x="169" y="52"/>
                    <a:pt x="154" y="26"/>
                    <a:pt x="151" y="25"/>
                  </a:cubicBezTo>
                  <a:cubicBezTo>
                    <a:pt x="143" y="23"/>
                    <a:pt x="135" y="37"/>
                    <a:pt x="127" y="35"/>
                  </a:cubicBezTo>
                  <a:cubicBezTo>
                    <a:pt x="116" y="33"/>
                    <a:pt x="130" y="24"/>
                    <a:pt x="112" y="24"/>
                  </a:cubicBezTo>
                  <a:cubicBezTo>
                    <a:pt x="104" y="24"/>
                    <a:pt x="89" y="28"/>
                    <a:pt x="85" y="18"/>
                  </a:cubicBezTo>
                  <a:cubicBezTo>
                    <a:pt x="82" y="12"/>
                    <a:pt x="82" y="9"/>
                    <a:pt x="74" y="8"/>
                  </a:cubicBezTo>
                  <a:cubicBezTo>
                    <a:pt x="64" y="7"/>
                    <a:pt x="53" y="7"/>
                    <a:pt x="44" y="4"/>
                  </a:cubicBezTo>
                  <a:cubicBezTo>
                    <a:pt x="25" y="0"/>
                    <a:pt x="24" y="7"/>
                    <a:pt x="10" y="17"/>
                  </a:cubicBezTo>
                  <a:cubicBezTo>
                    <a:pt x="0" y="25"/>
                    <a:pt x="18" y="27"/>
                    <a:pt x="18" y="29"/>
                  </a:cubicBezTo>
                  <a:cubicBezTo>
                    <a:pt x="18" y="31"/>
                    <a:pt x="17" y="32"/>
                    <a:pt x="14" y="33"/>
                  </a:cubicBezTo>
                  <a:cubicBezTo>
                    <a:pt x="14" y="33"/>
                    <a:pt x="14" y="33"/>
                    <a:pt x="14" y="33"/>
                  </a:cubicBezTo>
                  <a:cubicBezTo>
                    <a:pt x="17" y="38"/>
                    <a:pt x="17" y="38"/>
                    <a:pt x="17" y="38"/>
                  </a:cubicBezTo>
                  <a:cubicBezTo>
                    <a:pt x="17" y="42"/>
                    <a:pt x="16" y="43"/>
                    <a:pt x="15" y="46"/>
                  </a:cubicBezTo>
                  <a:cubicBezTo>
                    <a:pt x="13" y="50"/>
                    <a:pt x="16" y="50"/>
                    <a:pt x="20" y="51"/>
                  </a:cubicBezTo>
                  <a:cubicBezTo>
                    <a:pt x="24" y="53"/>
                    <a:pt x="33" y="57"/>
                    <a:pt x="29" y="63"/>
                  </a:cubicBezTo>
                  <a:cubicBezTo>
                    <a:pt x="26" y="67"/>
                    <a:pt x="14" y="67"/>
                    <a:pt x="18" y="76"/>
                  </a:cubicBezTo>
                  <a:cubicBezTo>
                    <a:pt x="20" y="80"/>
                    <a:pt x="25" y="83"/>
                    <a:pt x="28" y="85"/>
                  </a:cubicBezTo>
                  <a:cubicBezTo>
                    <a:pt x="30" y="86"/>
                    <a:pt x="34" y="91"/>
                    <a:pt x="36" y="9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4972051" y="1554163"/>
              <a:ext cx="290513" cy="238125"/>
            </a:xfrm>
            <a:custGeom>
              <a:avLst/>
              <a:gdLst/>
              <a:ahLst/>
              <a:cxnLst>
                <a:cxn ang="0">
                  <a:pos x="79" y="184"/>
                </a:cxn>
                <a:cxn ang="0">
                  <a:pos x="89" y="182"/>
                </a:cxn>
                <a:cxn ang="0">
                  <a:pos x="106" y="184"/>
                </a:cxn>
                <a:cxn ang="0">
                  <a:pos x="127" y="163"/>
                </a:cxn>
                <a:cxn ang="0">
                  <a:pos x="130" y="140"/>
                </a:cxn>
                <a:cxn ang="0">
                  <a:pos x="151" y="131"/>
                </a:cxn>
                <a:cxn ang="0">
                  <a:pos x="181" y="136"/>
                </a:cxn>
                <a:cxn ang="0">
                  <a:pos x="207" y="136"/>
                </a:cxn>
                <a:cxn ang="0">
                  <a:pos x="228" y="134"/>
                </a:cxn>
                <a:cxn ang="0">
                  <a:pos x="228" y="134"/>
                </a:cxn>
                <a:cxn ang="0">
                  <a:pos x="220" y="117"/>
                </a:cxn>
                <a:cxn ang="0">
                  <a:pos x="217" y="108"/>
                </a:cxn>
                <a:cxn ang="0">
                  <a:pos x="211" y="86"/>
                </a:cxn>
                <a:cxn ang="0">
                  <a:pos x="201" y="71"/>
                </a:cxn>
                <a:cxn ang="0">
                  <a:pos x="191" y="55"/>
                </a:cxn>
                <a:cxn ang="0">
                  <a:pos x="191" y="55"/>
                </a:cxn>
                <a:cxn ang="0">
                  <a:pos x="180" y="53"/>
                </a:cxn>
                <a:cxn ang="0">
                  <a:pos x="169" y="63"/>
                </a:cxn>
                <a:cxn ang="0">
                  <a:pos x="147" y="51"/>
                </a:cxn>
                <a:cxn ang="0">
                  <a:pos x="134" y="37"/>
                </a:cxn>
                <a:cxn ang="0">
                  <a:pos x="131" y="29"/>
                </a:cxn>
                <a:cxn ang="0">
                  <a:pos x="124" y="21"/>
                </a:cxn>
                <a:cxn ang="0">
                  <a:pos x="112" y="13"/>
                </a:cxn>
                <a:cxn ang="0">
                  <a:pos x="112" y="13"/>
                </a:cxn>
                <a:cxn ang="0">
                  <a:pos x="101" y="7"/>
                </a:cxn>
                <a:cxn ang="0">
                  <a:pos x="89" y="4"/>
                </a:cxn>
                <a:cxn ang="0">
                  <a:pos x="71" y="48"/>
                </a:cxn>
                <a:cxn ang="0">
                  <a:pos x="64" y="57"/>
                </a:cxn>
                <a:cxn ang="0">
                  <a:pos x="59" y="49"/>
                </a:cxn>
                <a:cxn ang="0">
                  <a:pos x="31" y="33"/>
                </a:cxn>
                <a:cxn ang="0">
                  <a:pos x="15" y="32"/>
                </a:cxn>
                <a:cxn ang="0">
                  <a:pos x="3" y="34"/>
                </a:cxn>
                <a:cxn ang="0">
                  <a:pos x="3" y="34"/>
                </a:cxn>
                <a:cxn ang="0">
                  <a:pos x="1" y="54"/>
                </a:cxn>
                <a:cxn ang="0">
                  <a:pos x="15" y="48"/>
                </a:cxn>
                <a:cxn ang="0">
                  <a:pos x="10" y="76"/>
                </a:cxn>
                <a:cxn ang="0">
                  <a:pos x="10" y="82"/>
                </a:cxn>
                <a:cxn ang="0">
                  <a:pos x="10" y="95"/>
                </a:cxn>
                <a:cxn ang="0">
                  <a:pos x="10" y="95"/>
                </a:cxn>
                <a:cxn ang="0">
                  <a:pos x="14" y="125"/>
                </a:cxn>
                <a:cxn ang="0">
                  <a:pos x="15" y="150"/>
                </a:cxn>
                <a:cxn ang="0">
                  <a:pos x="35" y="147"/>
                </a:cxn>
                <a:cxn ang="0">
                  <a:pos x="49" y="158"/>
                </a:cxn>
                <a:cxn ang="0">
                  <a:pos x="55" y="168"/>
                </a:cxn>
                <a:cxn ang="0">
                  <a:pos x="63" y="180"/>
                </a:cxn>
                <a:cxn ang="0">
                  <a:pos x="79" y="184"/>
                </a:cxn>
              </a:cxnLst>
              <a:rect l="0" t="0" r="r" b="b"/>
              <a:pathLst>
                <a:path w="228" h="187">
                  <a:moveTo>
                    <a:pt x="79" y="184"/>
                  </a:moveTo>
                  <a:cubicBezTo>
                    <a:pt x="89" y="182"/>
                    <a:pt x="89" y="182"/>
                    <a:pt x="89" y="182"/>
                  </a:cubicBezTo>
                  <a:cubicBezTo>
                    <a:pt x="95" y="187"/>
                    <a:pt x="100" y="186"/>
                    <a:pt x="106" y="184"/>
                  </a:cubicBezTo>
                  <a:cubicBezTo>
                    <a:pt x="113" y="181"/>
                    <a:pt x="136" y="176"/>
                    <a:pt x="127" y="163"/>
                  </a:cubicBezTo>
                  <a:cubicBezTo>
                    <a:pt x="117" y="151"/>
                    <a:pt x="119" y="150"/>
                    <a:pt x="130" y="140"/>
                  </a:cubicBezTo>
                  <a:cubicBezTo>
                    <a:pt x="133" y="138"/>
                    <a:pt x="147" y="125"/>
                    <a:pt x="151" y="131"/>
                  </a:cubicBezTo>
                  <a:cubicBezTo>
                    <a:pt x="159" y="142"/>
                    <a:pt x="178" y="129"/>
                    <a:pt x="181" y="136"/>
                  </a:cubicBezTo>
                  <a:cubicBezTo>
                    <a:pt x="187" y="151"/>
                    <a:pt x="196" y="137"/>
                    <a:pt x="207" y="136"/>
                  </a:cubicBezTo>
                  <a:cubicBezTo>
                    <a:pt x="228" y="134"/>
                    <a:pt x="228" y="134"/>
                    <a:pt x="228" y="134"/>
                  </a:cubicBezTo>
                  <a:cubicBezTo>
                    <a:pt x="228" y="134"/>
                    <a:pt x="228" y="134"/>
                    <a:pt x="228" y="134"/>
                  </a:cubicBezTo>
                  <a:cubicBezTo>
                    <a:pt x="227" y="131"/>
                    <a:pt x="221" y="120"/>
                    <a:pt x="220" y="117"/>
                  </a:cubicBezTo>
                  <a:cubicBezTo>
                    <a:pt x="220" y="114"/>
                    <a:pt x="218" y="110"/>
                    <a:pt x="217" y="108"/>
                  </a:cubicBezTo>
                  <a:cubicBezTo>
                    <a:pt x="212" y="101"/>
                    <a:pt x="210" y="95"/>
                    <a:pt x="211" y="86"/>
                  </a:cubicBezTo>
                  <a:cubicBezTo>
                    <a:pt x="210" y="80"/>
                    <a:pt x="207" y="76"/>
                    <a:pt x="201" y="71"/>
                  </a:cubicBezTo>
                  <a:cubicBezTo>
                    <a:pt x="197" y="68"/>
                    <a:pt x="191" y="60"/>
                    <a:pt x="191" y="55"/>
                  </a:cubicBezTo>
                  <a:cubicBezTo>
                    <a:pt x="191" y="55"/>
                    <a:pt x="191" y="55"/>
                    <a:pt x="191" y="55"/>
                  </a:cubicBezTo>
                  <a:cubicBezTo>
                    <a:pt x="189" y="53"/>
                    <a:pt x="183" y="52"/>
                    <a:pt x="180" y="53"/>
                  </a:cubicBezTo>
                  <a:cubicBezTo>
                    <a:pt x="174" y="54"/>
                    <a:pt x="173" y="59"/>
                    <a:pt x="169" y="63"/>
                  </a:cubicBezTo>
                  <a:cubicBezTo>
                    <a:pt x="160" y="71"/>
                    <a:pt x="155" y="55"/>
                    <a:pt x="147" y="51"/>
                  </a:cubicBezTo>
                  <a:cubicBezTo>
                    <a:pt x="142" y="47"/>
                    <a:pt x="138" y="43"/>
                    <a:pt x="134" y="37"/>
                  </a:cubicBezTo>
                  <a:cubicBezTo>
                    <a:pt x="132" y="34"/>
                    <a:pt x="133" y="31"/>
                    <a:pt x="131" y="29"/>
                  </a:cubicBezTo>
                  <a:cubicBezTo>
                    <a:pt x="128" y="26"/>
                    <a:pt x="125" y="25"/>
                    <a:pt x="124" y="21"/>
                  </a:cubicBezTo>
                  <a:cubicBezTo>
                    <a:pt x="124" y="16"/>
                    <a:pt x="116" y="15"/>
                    <a:pt x="112" y="13"/>
                  </a:cubicBezTo>
                  <a:cubicBezTo>
                    <a:pt x="112" y="13"/>
                    <a:pt x="112" y="13"/>
                    <a:pt x="112" y="13"/>
                  </a:cubicBezTo>
                  <a:cubicBezTo>
                    <a:pt x="105" y="13"/>
                    <a:pt x="103" y="15"/>
                    <a:pt x="101" y="7"/>
                  </a:cubicBezTo>
                  <a:cubicBezTo>
                    <a:pt x="100" y="1"/>
                    <a:pt x="94" y="0"/>
                    <a:pt x="89" y="4"/>
                  </a:cubicBezTo>
                  <a:cubicBezTo>
                    <a:pt x="79" y="15"/>
                    <a:pt x="79" y="35"/>
                    <a:pt x="71" y="48"/>
                  </a:cubicBezTo>
                  <a:cubicBezTo>
                    <a:pt x="70" y="50"/>
                    <a:pt x="65" y="59"/>
                    <a:pt x="64" y="57"/>
                  </a:cubicBezTo>
                  <a:cubicBezTo>
                    <a:pt x="63" y="57"/>
                    <a:pt x="59" y="50"/>
                    <a:pt x="59" y="49"/>
                  </a:cubicBezTo>
                  <a:cubicBezTo>
                    <a:pt x="57" y="33"/>
                    <a:pt x="40" y="41"/>
                    <a:pt x="31" y="33"/>
                  </a:cubicBezTo>
                  <a:cubicBezTo>
                    <a:pt x="23" y="27"/>
                    <a:pt x="24" y="28"/>
                    <a:pt x="15" y="32"/>
                  </a:cubicBezTo>
                  <a:cubicBezTo>
                    <a:pt x="11" y="34"/>
                    <a:pt x="7" y="33"/>
                    <a:pt x="3" y="34"/>
                  </a:cubicBezTo>
                  <a:cubicBezTo>
                    <a:pt x="3" y="34"/>
                    <a:pt x="3" y="34"/>
                    <a:pt x="3" y="34"/>
                  </a:cubicBezTo>
                  <a:cubicBezTo>
                    <a:pt x="4" y="40"/>
                    <a:pt x="0" y="46"/>
                    <a:pt x="1" y="54"/>
                  </a:cubicBezTo>
                  <a:cubicBezTo>
                    <a:pt x="2" y="59"/>
                    <a:pt x="10" y="48"/>
                    <a:pt x="15" y="48"/>
                  </a:cubicBezTo>
                  <a:cubicBezTo>
                    <a:pt x="17" y="58"/>
                    <a:pt x="11" y="67"/>
                    <a:pt x="10" y="76"/>
                  </a:cubicBezTo>
                  <a:cubicBezTo>
                    <a:pt x="9" y="78"/>
                    <a:pt x="10" y="80"/>
                    <a:pt x="10" y="82"/>
                  </a:cubicBezTo>
                  <a:cubicBezTo>
                    <a:pt x="10" y="86"/>
                    <a:pt x="11" y="91"/>
                    <a:pt x="10" y="95"/>
                  </a:cubicBezTo>
                  <a:cubicBezTo>
                    <a:pt x="10" y="95"/>
                    <a:pt x="10" y="95"/>
                    <a:pt x="10" y="95"/>
                  </a:cubicBezTo>
                  <a:cubicBezTo>
                    <a:pt x="21" y="101"/>
                    <a:pt x="10" y="116"/>
                    <a:pt x="14" y="125"/>
                  </a:cubicBezTo>
                  <a:cubicBezTo>
                    <a:pt x="17" y="134"/>
                    <a:pt x="13" y="142"/>
                    <a:pt x="15" y="150"/>
                  </a:cubicBezTo>
                  <a:cubicBezTo>
                    <a:pt x="18" y="152"/>
                    <a:pt x="27" y="143"/>
                    <a:pt x="35" y="147"/>
                  </a:cubicBezTo>
                  <a:cubicBezTo>
                    <a:pt x="41" y="150"/>
                    <a:pt x="45" y="153"/>
                    <a:pt x="49" y="158"/>
                  </a:cubicBezTo>
                  <a:cubicBezTo>
                    <a:pt x="51" y="161"/>
                    <a:pt x="51" y="165"/>
                    <a:pt x="55" y="168"/>
                  </a:cubicBezTo>
                  <a:cubicBezTo>
                    <a:pt x="58" y="171"/>
                    <a:pt x="60" y="177"/>
                    <a:pt x="63" y="180"/>
                  </a:cubicBezTo>
                  <a:cubicBezTo>
                    <a:pt x="69" y="184"/>
                    <a:pt x="73" y="182"/>
                    <a:pt x="79" y="18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5008563" y="1712913"/>
              <a:ext cx="273050" cy="280988"/>
            </a:xfrm>
            <a:custGeom>
              <a:avLst/>
              <a:gdLst/>
              <a:ahLst/>
              <a:cxnLst>
                <a:cxn ang="0">
                  <a:pos x="50" y="59"/>
                </a:cxn>
                <a:cxn ang="0">
                  <a:pos x="60" y="57"/>
                </a:cxn>
                <a:cxn ang="0">
                  <a:pos x="77" y="59"/>
                </a:cxn>
                <a:cxn ang="0">
                  <a:pos x="98" y="38"/>
                </a:cxn>
                <a:cxn ang="0">
                  <a:pos x="101" y="15"/>
                </a:cxn>
                <a:cxn ang="0">
                  <a:pos x="122" y="6"/>
                </a:cxn>
                <a:cxn ang="0">
                  <a:pos x="152" y="11"/>
                </a:cxn>
                <a:cxn ang="0">
                  <a:pos x="178" y="11"/>
                </a:cxn>
                <a:cxn ang="0">
                  <a:pos x="199" y="9"/>
                </a:cxn>
                <a:cxn ang="0">
                  <a:pos x="199" y="9"/>
                </a:cxn>
                <a:cxn ang="0">
                  <a:pos x="208" y="15"/>
                </a:cxn>
                <a:cxn ang="0">
                  <a:pos x="210" y="24"/>
                </a:cxn>
                <a:cxn ang="0">
                  <a:pos x="214" y="35"/>
                </a:cxn>
                <a:cxn ang="0">
                  <a:pos x="214" y="35"/>
                </a:cxn>
                <a:cxn ang="0">
                  <a:pos x="212" y="42"/>
                </a:cxn>
                <a:cxn ang="0">
                  <a:pos x="198" y="56"/>
                </a:cxn>
                <a:cxn ang="0">
                  <a:pos x="182" y="76"/>
                </a:cxn>
                <a:cxn ang="0">
                  <a:pos x="169" y="86"/>
                </a:cxn>
                <a:cxn ang="0">
                  <a:pos x="165" y="103"/>
                </a:cxn>
                <a:cxn ang="0">
                  <a:pos x="151" y="116"/>
                </a:cxn>
                <a:cxn ang="0">
                  <a:pos x="153" y="131"/>
                </a:cxn>
                <a:cxn ang="0">
                  <a:pos x="149" y="141"/>
                </a:cxn>
                <a:cxn ang="0">
                  <a:pos x="170" y="136"/>
                </a:cxn>
                <a:cxn ang="0">
                  <a:pos x="174" y="152"/>
                </a:cxn>
                <a:cxn ang="0">
                  <a:pos x="179" y="169"/>
                </a:cxn>
                <a:cxn ang="0">
                  <a:pos x="171" y="189"/>
                </a:cxn>
                <a:cxn ang="0">
                  <a:pos x="171" y="189"/>
                </a:cxn>
                <a:cxn ang="0">
                  <a:pos x="165" y="195"/>
                </a:cxn>
                <a:cxn ang="0">
                  <a:pos x="159" y="201"/>
                </a:cxn>
                <a:cxn ang="0">
                  <a:pos x="151" y="211"/>
                </a:cxn>
                <a:cxn ang="0">
                  <a:pos x="145" y="221"/>
                </a:cxn>
                <a:cxn ang="0">
                  <a:pos x="145" y="221"/>
                </a:cxn>
                <a:cxn ang="0">
                  <a:pos x="134" y="218"/>
                </a:cxn>
                <a:cxn ang="0">
                  <a:pos x="126" y="213"/>
                </a:cxn>
                <a:cxn ang="0">
                  <a:pos x="116" y="211"/>
                </a:cxn>
                <a:cxn ang="0">
                  <a:pos x="98" y="216"/>
                </a:cxn>
                <a:cxn ang="0">
                  <a:pos x="82" y="213"/>
                </a:cxn>
                <a:cxn ang="0">
                  <a:pos x="58" y="213"/>
                </a:cxn>
                <a:cxn ang="0">
                  <a:pos x="44" y="213"/>
                </a:cxn>
                <a:cxn ang="0">
                  <a:pos x="34" y="211"/>
                </a:cxn>
                <a:cxn ang="0">
                  <a:pos x="34" y="211"/>
                </a:cxn>
                <a:cxn ang="0">
                  <a:pos x="32" y="205"/>
                </a:cxn>
                <a:cxn ang="0">
                  <a:pos x="27" y="194"/>
                </a:cxn>
                <a:cxn ang="0">
                  <a:pos x="11" y="190"/>
                </a:cxn>
                <a:cxn ang="0">
                  <a:pos x="14" y="161"/>
                </a:cxn>
                <a:cxn ang="0">
                  <a:pos x="33" y="154"/>
                </a:cxn>
                <a:cxn ang="0">
                  <a:pos x="33" y="145"/>
                </a:cxn>
                <a:cxn ang="0">
                  <a:pos x="38" y="134"/>
                </a:cxn>
                <a:cxn ang="0">
                  <a:pos x="42" y="119"/>
                </a:cxn>
                <a:cxn ang="0">
                  <a:pos x="44" y="106"/>
                </a:cxn>
                <a:cxn ang="0">
                  <a:pos x="41" y="75"/>
                </a:cxn>
                <a:cxn ang="0">
                  <a:pos x="50" y="59"/>
                </a:cxn>
              </a:cxnLst>
              <a:rect l="0" t="0" r="r" b="b"/>
              <a:pathLst>
                <a:path w="214" h="221">
                  <a:moveTo>
                    <a:pt x="50" y="59"/>
                  </a:moveTo>
                  <a:cubicBezTo>
                    <a:pt x="60" y="57"/>
                    <a:pt x="60" y="57"/>
                    <a:pt x="60" y="57"/>
                  </a:cubicBezTo>
                  <a:cubicBezTo>
                    <a:pt x="66" y="62"/>
                    <a:pt x="71" y="61"/>
                    <a:pt x="77" y="59"/>
                  </a:cubicBezTo>
                  <a:cubicBezTo>
                    <a:pt x="84" y="56"/>
                    <a:pt x="107" y="51"/>
                    <a:pt x="98" y="38"/>
                  </a:cubicBezTo>
                  <a:cubicBezTo>
                    <a:pt x="88" y="26"/>
                    <a:pt x="90" y="25"/>
                    <a:pt x="101" y="15"/>
                  </a:cubicBezTo>
                  <a:cubicBezTo>
                    <a:pt x="104" y="13"/>
                    <a:pt x="118" y="0"/>
                    <a:pt x="122" y="6"/>
                  </a:cubicBezTo>
                  <a:cubicBezTo>
                    <a:pt x="130" y="17"/>
                    <a:pt x="149" y="4"/>
                    <a:pt x="152" y="11"/>
                  </a:cubicBezTo>
                  <a:cubicBezTo>
                    <a:pt x="158" y="26"/>
                    <a:pt x="167" y="12"/>
                    <a:pt x="178" y="11"/>
                  </a:cubicBezTo>
                  <a:cubicBezTo>
                    <a:pt x="199" y="9"/>
                    <a:pt x="199" y="9"/>
                    <a:pt x="199" y="9"/>
                  </a:cubicBezTo>
                  <a:cubicBezTo>
                    <a:pt x="199" y="9"/>
                    <a:pt x="199" y="9"/>
                    <a:pt x="199" y="9"/>
                  </a:cubicBezTo>
                  <a:cubicBezTo>
                    <a:pt x="202" y="10"/>
                    <a:pt x="206" y="12"/>
                    <a:pt x="208" y="15"/>
                  </a:cubicBezTo>
                  <a:cubicBezTo>
                    <a:pt x="210" y="18"/>
                    <a:pt x="210" y="20"/>
                    <a:pt x="210" y="24"/>
                  </a:cubicBezTo>
                  <a:cubicBezTo>
                    <a:pt x="211" y="28"/>
                    <a:pt x="213" y="31"/>
                    <a:pt x="214" y="35"/>
                  </a:cubicBezTo>
                  <a:cubicBezTo>
                    <a:pt x="214" y="35"/>
                    <a:pt x="214" y="35"/>
                    <a:pt x="214" y="35"/>
                  </a:cubicBezTo>
                  <a:cubicBezTo>
                    <a:pt x="212" y="42"/>
                    <a:pt x="212" y="42"/>
                    <a:pt x="212" y="42"/>
                  </a:cubicBezTo>
                  <a:cubicBezTo>
                    <a:pt x="210" y="51"/>
                    <a:pt x="204" y="52"/>
                    <a:pt x="198" y="56"/>
                  </a:cubicBezTo>
                  <a:cubicBezTo>
                    <a:pt x="190" y="61"/>
                    <a:pt x="190" y="73"/>
                    <a:pt x="182" y="76"/>
                  </a:cubicBezTo>
                  <a:cubicBezTo>
                    <a:pt x="177" y="78"/>
                    <a:pt x="171" y="80"/>
                    <a:pt x="169" y="86"/>
                  </a:cubicBezTo>
                  <a:cubicBezTo>
                    <a:pt x="167" y="92"/>
                    <a:pt x="170" y="99"/>
                    <a:pt x="165" y="103"/>
                  </a:cubicBezTo>
                  <a:cubicBezTo>
                    <a:pt x="156" y="110"/>
                    <a:pt x="152" y="99"/>
                    <a:pt x="151" y="116"/>
                  </a:cubicBezTo>
                  <a:cubicBezTo>
                    <a:pt x="151" y="120"/>
                    <a:pt x="154" y="128"/>
                    <a:pt x="153" y="131"/>
                  </a:cubicBezTo>
                  <a:cubicBezTo>
                    <a:pt x="152" y="135"/>
                    <a:pt x="146" y="137"/>
                    <a:pt x="149" y="141"/>
                  </a:cubicBezTo>
                  <a:cubicBezTo>
                    <a:pt x="154" y="148"/>
                    <a:pt x="165" y="134"/>
                    <a:pt x="170" y="136"/>
                  </a:cubicBezTo>
                  <a:cubicBezTo>
                    <a:pt x="173" y="138"/>
                    <a:pt x="174" y="148"/>
                    <a:pt x="174" y="152"/>
                  </a:cubicBezTo>
                  <a:cubicBezTo>
                    <a:pt x="174" y="158"/>
                    <a:pt x="172" y="165"/>
                    <a:pt x="179" y="169"/>
                  </a:cubicBezTo>
                  <a:cubicBezTo>
                    <a:pt x="188" y="174"/>
                    <a:pt x="175" y="186"/>
                    <a:pt x="171" y="189"/>
                  </a:cubicBezTo>
                  <a:cubicBezTo>
                    <a:pt x="171" y="189"/>
                    <a:pt x="171" y="189"/>
                    <a:pt x="171" y="189"/>
                  </a:cubicBezTo>
                  <a:cubicBezTo>
                    <a:pt x="168" y="191"/>
                    <a:pt x="167" y="193"/>
                    <a:pt x="165" y="195"/>
                  </a:cubicBezTo>
                  <a:cubicBezTo>
                    <a:pt x="163" y="197"/>
                    <a:pt x="161" y="199"/>
                    <a:pt x="159" y="201"/>
                  </a:cubicBezTo>
                  <a:cubicBezTo>
                    <a:pt x="156" y="204"/>
                    <a:pt x="154" y="207"/>
                    <a:pt x="151" y="211"/>
                  </a:cubicBezTo>
                  <a:cubicBezTo>
                    <a:pt x="148" y="214"/>
                    <a:pt x="148" y="218"/>
                    <a:pt x="145" y="221"/>
                  </a:cubicBezTo>
                  <a:cubicBezTo>
                    <a:pt x="145" y="221"/>
                    <a:pt x="145" y="221"/>
                    <a:pt x="145" y="221"/>
                  </a:cubicBezTo>
                  <a:cubicBezTo>
                    <a:pt x="141" y="220"/>
                    <a:pt x="137" y="219"/>
                    <a:pt x="134" y="218"/>
                  </a:cubicBezTo>
                  <a:cubicBezTo>
                    <a:pt x="131" y="217"/>
                    <a:pt x="130" y="214"/>
                    <a:pt x="126" y="213"/>
                  </a:cubicBezTo>
                  <a:cubicBezTo>
                    <a:pt x="123" y="211"/>
                    <a:pt x="119" y="211"/>
                    <a:pt x="116" y="211"/>
                  </a:cubicBezTo>
                  <a:cubicBezTo>
                    <a:pt x="109" y="212"/>
                    <a:pt x="105" y="218"/>
                    <a:pt x="98" y="216"/>
                  </a:cubicBezTo>
                  <a:cubicBezTo>
                    <a:pt x="93" y="215"/>
                    <a:pt x="87" y="215"/>
                    <a:pt x="82" y="213"/>
                  </a:cubicBezTo>
                  <a:cubicBezTo>
                    <a:pt x="74" y="211"/>
                    <a:pt x="64" y="205"/>
                    <a:pt x="58" y="213"/>
                  </a:cubicBezTo>
                  <a:cubicBezTo>
                    <a:pt x="52" y="220"/>
                    <a:pt x="50" y="215"/>
                    <a:pt x="44" y="213"/>
                  </a:cubicBezTo>
                  <a:cubicBezTo>
                    <a:pt x="41" y="211"/>
                    <a:pt x="37" y="211"/>
                    <a:pt x="34" y="211"/>
                  </a:cubicBezTo>
                  <a:cubicBezTo>
                    <a:pt x="34" y="211"/>
                    <a:pt x="34" y="211"/>
                    <a:pt x="34" y="211"/>
                  </a:cubicBezTo>
                  <a:cubicBezTo>
                    <a:pt x="32" y="205"/>
                    <a:pt x="32" y="205"/>
                    <a:pt x="32" y="205"/>
                  </a:cubicBezTo>
                  <a:cubicBezTo>
                    <a:pt x="32" y="201"/>
                    <a:pt x="32" y="195"/>
                    <a:pt x="27" y="194"/>
                  </a:cubicBezTo>
                  <a:cubicBezTo>
                    <a:pt x="22" y="192"/>
                    <a:pt x="17" y="193"/>
                    <a:pt x="11" y="190"/>
                  </a:cubicBezTo>
                  <a:cubicBezTo>
                    <a:pt x="0" y="185"/>
                    <a:pt x="6" y="166"/>
                    <a:pt x="14" y="161"/>
                  </a:cubicBezTo>
                  <a:cubicBezTo>
                    <a:pt x="19" y="157"/>
                    <a:pt x="34" y="161"/>
                    <a:pt x="33" y="154"/>
                  </a:cubicBezTo>
                  <a:cubicBezTo>
                    <a:pt x="33" y="152"/>
                    <a:pt x="30" y="147"/>
                    <a:pt x="33" y="145"/>
                  </a:cubicBezTo>
                  <a:cubicBezTo>
                    <a:pt x="37" y="142"/>
                    <a:pt x="37" y="139"/>
                    <a:pt x="38" y="134"/>
                  </a:cubicBezTo>
                  <a:cubicBezTo>
                    <a:pt x="39" y="127"/>
                    <a:pt x="38" y="124"/>
                    <a:pt x="42" y="119"/>
                  </a:cubicBezTo>
                  <a:cubicBezTo>
                    <a:pt x="46" y="114"/>
                    <a:pt x="46" y="111"/>
                    <a:pt x="44" y="106"/>
                  </a:cubicBezTo>
                  <a:cubicBezTo>
                    <a:pt x="41" y="98"/>
                    <a:pt x="39" y="83"/>
                    <a:pt x="41" y="75"/>
                  </a:cubicBezTo>
                  <a:cubicBezTo>
                    <a:pt x="43" y="70"/>
                    <a:pt x="51" y="64"/>
                    <a:pt x="50" y="5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5194301" y="1311275"/>
              <a:ext cx="203200" cy="323850"/>
            </a:xfrm>
            <a:custGeom>
              <a:avLst/>
              <a:gdLst/>
              <a:ahLst/>
              <a:cxnLst>
                <a:cxn ang="0">
                  <a:pos x="4" y="51"/>
                </a:cxn>
                <a:cxn ang="0">
                  <a:pos x="11" y="57"/>
                </a:cxn>
                <a:cxn ang="0">
                  <a:pos x="15" y="66"/>
                </a:cxn>
                <a:cxn ang="0">
                  <a:pos x="13" y="78"/>
                </a:cxn>
                <a:cxn ang="0">
                  <a:pos x="6" y="94"/>
                </a:cxn>
                <a:cxn ang="0">
                  <a:pos x="4" y="112"/>
                </a:cxn>
                <a:cxn ang="0">
                  <a:pos x="11" y="128"/>
                </a:cxn>
                <a:cxn ang="0">
                  <a:pos x="22" y="131"/>
                </a:cxn>
                <a:cxn ang="0">
                  <a:pos x="27" y="133"/>
                </a:cxn>
                <a:cxn ang="0">
                  <a:pos x="42" y="128"/>
                </a:cxn>
                <a:cxn ang="0">
                  <a:pos x="67" y="126"/>
                </a:cxn>
                <a:cxn ang="0">
                  <a:pos x="80" y="147"/>
                </a:cxn>
                <a:cxn ang="0">
                  <a:pos x="85" y="163"/>
                </a:cxn>
                <a:cxn ang="0">
                  <a:pos x="77" y="180"/>
                </a:cxn>
                <a:cxn ang="0">
                  <a:pos x="72" y="191"/>
                </a:cxn>
                <a:cxn ang="0">
                  <a:pos x="76" y="200"/>
                </a:cxn>
                <a:cxn ang="0">
                  <a:pos x="53" y="226"/>
                </a:cxn>
                <a:cxn ang="0">
                  <a:pos x="50" y="234"/>
                </a:cxn>
                <a:cxn ang="0">
                  <a:pos x="50" y="234"/>
                </a:cxn>
                <a:cxn ang="0">
                  <a:pos x="56" y="245"/>
                </a:cxn>
                <a:cxn ang="0">
                  <a:pos x="60" y="244"/>
                </a:cxn>
                <a:cxn ang="0">
                  <a:pos x="67" y="246"/>
                </a:cxn>
                <a:cxn ang="0">
                  <a:pos x="72" y="241"/>
                </a:cxn>
                <a:cxn ang="0">
                  <a:pos x="76" y="240"/>
                </a:cxn>
                <a:cxn ang="0">
                  <a:pos x="85" y="238"/>
                </a:cxn>
                <a:cxn ang="0">
                  <a:pos x="102" y="242"/>
                </a:cxn>
                <a:cxn ang="0">
                  <a:pos x="120" y="240"/>
                </a:cxn>
                <a:cxn ang="0">
                  <a:pos x="126" y="248"/>
                </a:cxn>
                <a:cxn ang="0">
                  <a:pos x="133" y="255"/>
                </a:cxn>
                <a:cxn ang="0">
                  <a:pos x="146" y="252"/>
                </a:cxn>
                <a:cxn ang="0">
                  <a:pos x="146" y="252"/>
                </a:cxn>
                <a:cxn ang="0">
                  <a:pos x="149" y="245"/>
                </a:cxn>
                <a:cxn ang="0">
                  <a:pos x="147" y="231"/>
                </a:cxn>
                <a:cxn ang="0">
                  <a:pos x="146" y="208"/>
                </a:cxn>
                <a:cxn ang="0">
                  <a:pos x="155" y="186"/>
                </a:cxn>
                <a:cxn ang="0">
                  <a:pos x="159" y="159"/>
                </a:cxn>
                <a:cxn ang="0">
                  <a:pos x="155" y="125"/>
                </a:cxn>
                <a:cxn ang="0">
                  <a:pos x="132" y="102"/>
                </a:cxn>
                <a:cxn ang="0">
                  <a:pos x="91" y="75"/>
                </a:cxn>
                <a:cxn ang="0">
                  <a:pos x="67" y="40"/>
                </a:cxn>
                <a:cxn ang="0">
                  <a:pos x="57" y="35"/>
                </a:cxn>
                <a:cxn ang="0">
                  <a:pos x="51" y="25"/>
                </a:cxn>
                <a:cxn ang="0">
                  <a:pos x="39" y="2"/>
                </a:cxn>
                <a:cxn ang="0">
                  <a:pos x="38" y="0"/>
                </a:cxn>
                <a:cxn ang="0">
                  <a:pos x="38" y="0"/>
                </a:cxn>
                <a:cxn ang="0">
                  <a:pos x="28" y="2"/>
                </a:cxn>
                <a:cxn ang="0">
                  <a:pos x="27" y="20"/>
                </a:cxn>
                <a:cxn ang="0">
                  <a:pos x="26" y="34"/>
                </a:cxn>
                <a:cxn ang="0">
                  <a:pos x="17" y="33"/>
                </a:cxn>
                <a:cxn ang="0">
                  <a:pos x="3" y="27"/>
                </a:cxn>
                <a:cxn ang="0">
                  <a:pos x="1" y="35"/>
                </a:cxn>
                <a:cxn ang="0">
                  <a:pos x="4" y="45"/>
                </a:cxn>
                <a:cxn ang="0">
                  <a:pos x="4" y="51"/>
                </a:cxn>
              </a:cxnLst>
              <a:rect l="0" t="0" r="r" b="b"/>
              <a:pathLst>
                <a:path w="160" h="255">
                  <a:moveTo>
                    <a:pt x="4" y="51"/>
                  </a:moveTo>
                  <a:cubicBezTo>
                    <a:pt x="7" y="54"/>
                    <a:pt x="8" y="55"/>
                    <a:pt x="11" y="57"/>
                  </a:cubicBezTo>
                  <a:cubicBezTo>
                    <a:pt x="15" y="60"/>
                    <a:pt x="13" y="62"/>
                    <a:pt x="15" y="66"/>
                  </a:cubicBezTo>
                  <a:cubicBezTo>
                    <a:pt x="17" y="70"/>
                    <a:pt x="20" y="76"/>
                    <a:pt x="13" y="78"/>
                  </a:cubicBezTo>
                  <a:cubicBezTo>
                    <a:pt x="5" y="80"/>
                    <a:pt x="8" y="87"/>
                    <a:pt x="6" y="94"/>
                  </a:cubicBezTo>
                  <a:cubicBezTo>
                    <a:pt x="9" y="104"/>
                    <a:pt x="4" y="104"/>
                    <a:pt x="4" y="112"/>
                  </a:cubicBezTo>
                  <a:cubicBezTo>
                    <a:pt x="3" y="116"/>
                    <a:pt x="10" y="123"/>
                    <a:pt x="11" y="128"/>
                  </a:cubicBezTo>
                  <a:cubicBezTo>
                    <a:pt x="14" y="141"/>
                    <a:pt x="15" y="132"/>
                    <a:pt x="22" y="131"/>
                  </a:cubicBezTo>
                  <a:cubicBezTo>
                    <a:pt x="24" y="131"/>
                    <a:pt x="25" y="132"/>
                    <a:pt x="27" y="133"/>
                  </a:cubicBezTo>
                  <a:cubicBezTo>
                    <a:pt x="30" y="133"/>
                    <a:pt x="38" y="129"/>
                    <a:pt x="42" y="128"/>
                  </a:cubicBezTo>
                  <a:cubicBezTo>
                    <a:pt x="51" y="126"/>
                    <a:pt x="58" y="129"/>
                    <a:pt x="67" y="126"/>
                  </a:cubicBezTo>
                  <a:cubicBezTo>
                    <a:pt x="86" y="120"/>
                    <a:pt x="78" y="134"/>
                    <a:pt x="80" y="147"/>
                  </a:cubicBezTo>
                  <a:cubicBezTo>
                    <a:pt x="81" y="152"/>
                    <a:pt x="84" y="158"/>
                    <a:pt x="85" y="163"/>
                  </a:cubicBezTo>
                  <a:cubicBezTo>
                    <a:pt x="85" y="168"/>
                    <a:pt x="79" y="174"/>
                    <a:pt x="77" y="180"/>
                  </a:cubicBezTo>
                  <a:cubicBezTo>
                    <a:pt x="82" y="187"/>
                    <a:pt x="74" y="186"/>
                    <a:pt x="72" y="191"/>
                  </a:cubicBezTo>
                  <a:cubicBezTo>
                    <a:pt x="72" y="194"/>
                    <a:pt x="75" y="198"/>
                    <a:pt x="76" y="200"/>
                  </a:cubicBezTo>
                  <a:cubicBezTo>
                    <a:pt x="80" y="212"/>
                    <a:pt x="59" y="217"/>
                    <a:pt x="53" y="226"/>
                  </a:cubicBezTo>
                  <a:cubicBezTo>
                    <a:pt x="50" y="234"/>
                    <a:pt x="50" y="234"/>
                    <a:pt x="50" y="234"/>
                  </a:cubicBezTo>
                  <a:cubicBezTo>
                    <a:pt x="50" y="234"/>
                    <a:pt x="50" y="234"/>
                    <a:pt x="50" y="234"/>
                  </a:cubicBezTo>
                  <a:cubicBezTo>
                    <a:pt x="51" y="237"/>
                    <a:pt x="53" y="243"/>
                    <a:pt x="56" y="245"/>
                  </a:cubicBezTo>
                  <a:cubicBezTo>
                    <a:pt x="57" y="245"/>
                    <a:pt x="59" y="244"/>
                    <a:pt x="60" y="244"/>
                  </a:cubicBezTo>
                  <a:cubicBezTo>
                    <a:pt x="62" y="244"/>
                    <a:pt x="64" y="247"/>
                    <a:pt x="67" y="246"/>
                  </a:cubicBezTo>
                  <a:cubicBezTo>
                    <a:pt x="70" y="245"/>
                    <a:pt x="70" y="243"/>
                    <a:pt x="72" y="241"/>
                  </a:cubicBezTo>
                  <a:cubicBezTo>
                    <a:pt x="74" y="239"/>
                    <a:pt x="74" y="240"/>
                    <a:pt x="76" y="240"/>
                  </a:cubicBezTo>
                  <a:cubicBezTo>
                    <a:pt x="79" y="240"/>
                    <a:pt x="81" y="235"/>
                    <a:pt x="85" y="238"/>
                  </a:cubicBezTo>
                  <a:cubicBezTo>
                    <a:pt x="92" y="243"/>
                    <a:pt x="92" y="244"/>
                    <a:pt x="102" y="242"/>
                  </a:cubicBezTo>
                  <a:cubicBezTo>
                    <a:pt x="107" y="241"/>
                    <a:pt x="114" y="238"/>
                    <a:pt x="120" y="240"/>
                  </a:cubicBezTo>
                  <a:cubicBezTo>
                    <a:pt x="124" y="242"/>
                    <a:pt x="125" y="244"/>
                    <a:pt x="126" y="248"/>
                  </a:cubicBezTo>
                  <a:cubicBezTo>
                    <a:pt x="127" y="250"/>
                    <a:pt x="130" y="255"/>
                    <a:pt x="133" y="255"/>
                  </a:cubicBezTo>
                  <a:cubicBezTo>
                    <a:pt x="136" y="255"/>
                    <a:pt x="143" y="249"/>
                    <a:pt x="146" y="252"/>
                  </a:cubicBezTo>
                  <a:cubicBezTo>
                    <a:pt x="146" y="252"/>
                    <a:pt x="146" y="252"/>
                    <a:pt x="146" y="252"/>
                  </a:cubicBezTo>
                  <a:cubicBezTo>
                    <a:pt x="146" y="250"/>
                    <a:pt x="147" y="248"/>
                    <a:pt x="149" y="245"/>
                  </a:cubicBezTo>
                  <a:cubicBezTo>
                    <a:pt x="153" y="242"/>
                    <a:pt x="149" y="235"/>
                    <a:pt x="147" y="231"/>
                  </a:cubicBezTo>
                  <a:cubicBezTo>
                    <a:pt x="145" y="223"/>
                    <a:pt x="146" y="215"/>
                    <a:pt x="146" y="208"/>
                  </a:cubicBezTo>
                  <a:cubicBezTo>
                    <a:pt x="146" y="200"/>
                    <a:pt x="152" y="193"/>
                    <a:pt x="155" y="186"/>
                  </a:cubicBezTo>
                  <a:cubicBezTo>
                    <a:pt x="159" y="176"/>
                    <a:pt x="159" y="170"/>
                    <a:pt x="159" y="159"/>
                  </a:cubicBezTo>
                  <a:cubicBezTo>
                    <a:pt x="159" y="147"/>
                    <a:pt x="160" y="136"/>
                    <a:pt x="155" y="125"/>
                  </a:cubicBezTo>
                  <a:cubicBezTo>
                    <a:pt x="150" y="117"/>
                    <a:pt x="141" y="107"/>
                    <a:pt x="132" y="102"/>
                  </a:cubicBezTo>
                  <a:cubicBezTo>
                    <a:pt x="120" y="96"/>
                    <a:pt x="99" y="86"/>
                    <a:pt x="91" y="75"/>
                  </a:cubicBezTo>
                  <a:cubicBezTo>
                    <a:pt x="83" y="63"/>
                    <a:pt x="75" y="51"/>
                    <a:pt x="67" y="40"/>
                  </a:cubicBezTo>
                  <a:cubicBezTo>
                    <a:pt x="65" y="37"/>
                    <a:pt x="60" y="38"/>
                    <a:pt x="57" y="35"/>
                  </a:cubicBezTo>
                  <a:cubicBezTo>
                    <a:pt x="54" y="33"/>
                    <a:pt x="53" y="28"/>
                    <a:pt x="51" y="25"/>
                  </a:cubicBezTo>
                  <a:cubicBezTo>
                    <a:pt x="46" y="17"/>
                    <a:pt x="45" y="9"/>
                    <a:pt x="39" y="2"/>
                  </a:cubicBezTo>
                  <a:cubicBezTo>
                    <a:pt x="39" y="1"/>
                    <a:pt x="39" y="1"/>
                    <a:pt x="38" y="0"/>
                  </a:cubicBezTo>
                  <a:cubicBezTo>
                    <a:pt x="38" y="0"/>
                    <a:pt x="38" y="0"/>
                    <a:pt x="38" y="0"/>
                  </a:cubicBezTo>
                  <a:cubicBezTo>
                    <a:pt x="28" y="2"/>
                    <a:pt x="28" y="2"/>
                    <a:pt x="28" y="2"/>
                  </a:cubicBezTo>
                  <a:cubicBezTo>
                    <a:pt x="23" y="8"/>
                    <a:pt x="27" y="13"/>
                    <a:pt x="27" y="20"/>
                  </a:cubicBezTo>
                  <a:cubicBezTo>
                    <a:pt x="27" y="23"/>
                    <a:pt x="27" y="31"/>
                    <a:pt x="26" y="34"/>
                  </a:cubicBezTo>
                  <a:cubicBezTo>
                    <a:pt x="24" y="37"/>
                    <a:pt x="19" y="35"/>
                    <a:pt x="17" y="33"/>
                  </a:cubicBezTo>
                  <a:cubicBezTo>
                    <a:pt x="14" y="29"/>
                    <a:pt x="8" y="25"/>
                    <a:pt x="3" y="27"/>
                  </a:cubicBezTo>
                  <a:cubicBezTo>
                    <a:pt x="0" y="29"/>
                    <a:pt x="0" y="33"/>
                    <a:pt x="1" y="35"/>
                  </a:cubicBezTo>
                  <a:cubicBezTo>
                    <a:pt x="3" y="39"/>
                    <a:pt x="4" y="41"/>
                    <a:pt x="4" y="45"/>
                  </a:cubicBezTo>
                  <a:cubicBezTo>
                    <a:pt x="4" y="51"/>
                    <a:pt x="4" y="51"/>
                    <a:pt x="4" y="5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5008563" y="1292225"/>
              <a:ext cx="295275" cy="352425"/>
            </a:xfrm>
            <a:custGeom>
              <a:avLst/>
              <a:gdLst/>
              <a:ahLst/>
              <a:cxnLst>
                <a:cxn ang="0">
                  <a:pos x="163" y="261"/>
                </a:cxn>
                <a:cxn ang="0">
                  <a:pos x="169" y="261"/>
                </a:cxn>
                <a:cxn ang="0">
                  <a:pos x="181" y="254"/>
                </a:cxn>
                <a:cxn ang="0">
                  <a:pos x="188" y="253"/>
                </a:cxn>
                <a:cxn ang="0">
                  <a:pos x="197" y="248"/>
                </a:cxn>
                <a:cxn ang="0">
                  <a:pos x="197" y="248"/>
                </a:cxn>
                <a:cxn ang="0">
                  <a:pos x="200" y="240"/>
                </a:cxn>
                <a:cxn ang="0">
                  <a:pos x="223" y="214"/>
                </a:cxn>
                <a:cxn ang="0">
                  <a:pos x="219" y="205"/>
                </a:cxn>
                <a:cxn ang="0">
                  <a:pos x="224" y="194"/>
                </a:cxn>
                <a:cxn ang="0">
                  <a:pos x="232" y="177"/>
                </a:cxn>
                <a:cxn ang="0">
                  <a:pos x="227" y="161"/>
                </a:cxn>
                <a:cxn ang="0">
                  <a:pos x="214" y="140"/>
                </a:cxn>
                <a:cxn ang="0">
                  <a:pos x="189" y="142"/>
                </a:cxn>
                <a:cxn ang="0">
                  <a:pos x="174" y="147"/>
                </a:cxn>
                <a:cxn ang="0">
                  <a:pos x="169" y="145"/>
                </a:cxn>
                <a:cxn ang="0">
                  <a:pos x="158" y="142"/>
                </a:cxn>
                <a:cxn ang="0">
                  <a:pos x="151" y="126"/>
                </a:cxn>
                <a:cxn ang="0">
                  <a:pos x="153" y="108"/>
                </a:cxn>
                <a:cxn ang="0">
                  <a:pos x="160" y="92"/>
                </a:cxn>
                <a:cxn ang="0">
                  <a:pos x="162" y="80"/>
                </a:cxn>
                <a:cxn ang="0">
                  <a:pos x="158" y="71"/>
                </a:cxn>
                <a:cxn ang="0">
                  <a:pos x="151" y="65"/>
                </a:cxn>
                <a:cxn ang="0">
                  <a:pos x="151" y="65"/>
                </a:cxn>
                <a:cxn ang="0">
                  <a:pos x="131" y="60"/>
                </a:cxn>
                <a:cxn ang="0">
                  <a:pos x="121" y="48"/>
                </a:cxn>
                <a:cxn ang="0">
                  <a:pos x="109" y="52"/>
                </a:cxn>
                <a:cxn ang="0">
                  <a:pos x="100" y="38"/>
                </a:cxn>
                <a:cxn ang="0">
                  <a:pos x="75" y="23"/>
                </a:cxn>
                <a:cxn ang="0">
                  <a:pos x="49" y="10"/>
                </a:cxn>
                <a:cxn ang="0">
                  <a:pos x="35" y="20"/>
                </a:cxn>
                <a:cxn ang="0">
                  <a:pos x="28" y="29"/>
                </a:cxn>
                <a:cxn ang="0">
                  <a:pos x="31" y="51"/>
                </a:cxn>
                <a:cxn ang="0">
                  <a:pos x="31" y="51"/>
                </a:cxn>
                <a:cxn ang="0">
                  <a:pos x="27" y="56"/>
                </a:cxn>
                <a:cxn ang="0">
                  <a:pos x="26" y="66"/>
                </a:cxn>
                <a:cxn ang="0">
                  <a:pos x="30" y="74"/>
                </a:cxn>
                <a:cxn ang="0">
                  <a:pos x="30" y="88"/>
                </a:cxn>
                <a:cxn ang="0">
                  <a:pos x="31" y="102"/>
                </a:cxn>
                <a:cxn ang="0">
                  <a:pos x="20" y="109"/>
                </a:cxn>
                <a:cxn ang="0">
                  <a:pos x="8" y="123"/>
                </a:cxn>
                <a:cxn ang="0">
                  <a:pos x="6" y="151"/>
                </a:cxn>
                <a:cxn ang="0">
                  <a:pos x="6" y="171"/>
                </a:cxn>
                <a:cxn ang="0">
                  <a:pos x="22" y="178"/>
                </a:cxn>
                <a:cxn ang="0">
                  <a:pos x="32" y="184"/>
                </a:cxn>
                <a:cxn ang="0">
                  <a:pos x="49" y="183"/>
                </a:cxn>
                <a:cxn ang="0">
                  <a:pos x="66" y="193"/>
                </a:cxn>
                <a:cxn ang="0">
                  <a:pos x="75" y="197"/>
                </a:cxn>
                <a:cxn ang="0">
                  <a:pos x="76" y="201"/>
                </a:cxn>
                <a:cxn ang="0">
                  <a:pos x="81" y="206"/>
                </a:cxn>
                <a:cxn ang="0">
                  <a:pos x="83" y="215"/>
                </a:cxn>
                <a:cxn ang="0">
                  <a:pos x="84" y="219"/>
                </a:cxn>
                <a:cxn ang="0">
                  <a:pos x="84" y="219"/>
                </a:cxn>
                <a:cxn ang="0">
                  <a:pos x="96" y="227"/>
                </a:cxn>
                <a:cxn ang="0">
                  <a:pos x="103" y="235"/>
                </a:cxn>
                <a:cxn ang="0">
                  <a:pos x="106" y="243"/>
                </a:cxn>
                <a:cxn ang="0">
                  <a:pos x="119" y="257"/>
                </a:cxn>
                <a:cxn ang="0">
                  <a:pos x="141" y="269"/>
                </a:cxn>
                <a:cxn ang="0">
                  <a:pos x="152" y="259"/>
                </a:cxn>
                <a:cxn ang="0">
                  <a:pos x="163" y="261"/>
                </a:cxn>
              </a:cxnLst>
              <a:rect l="0" t="0" r="r" b="b"/>
              <a:pathLst>
                <a:path w="233" h="277">
                  <a:moveTo>
                    <a:pt x="163" y="261"/>
                  </a:moveTo>
                  <a:cubicBezTo>
                    <a:pt x="165" y="261"/>
                    <a:pt x="167" y="262"/>
                    <a:pt x="169" y="261"/>
                  </a:cubicBezTo>
                  <a:cubicBezTo>
                    <a:pt x="173" y="258"/>
                    <a:pt x="175" y="252"/>
                    <a:pt x="181" y="254"/>
                  </a:cubicBezTo>
                  <a:cubicBezTo>
                    <a:pt x="184" y="255"/>
                    <a:pt x="185" y="255"/>
                    <a:pt x="188" y="253"/>
                  </a:cubicBezTo>
                  <a:cubicBezTo>
                    <a:pt x="191" y="251"/>
                    <a:pt x="194" y="249"/>
                    <a:pt x="197" y="248"/>
                  </a:cubicBezTo>
                  <a:cubicBezTo>
                    <a:pt x="197" y="248"/>
                    <a:pt x="197" y="248"/>
                    <a:pt x="197" y="248"/>
                  </a:cubicBezTo>
                  <a:cubicBezTo>
                    <a:pt x="200" y="240"/>
                    <a:pt x="200" y="240"/>
                    <a:pt x="200" y="240"/>
                  </a:cubicBezTo>
                  <a:cubicBezTo>
                    <a:pt x="206" y="231"/>
                    <a:pt x="227" y="226"/>
                    <a:pt x="223" y="214"/>
                  </a:cubicBezTo>
                  <a:cubicBezTo>
                    <a:pt x="222" y="212"/>
                    <a:pt x="219" y="208"/>
                    <a:pt x="219" y="205"/>
                  </a:cubicBezTo>
                  <a:cubicBezTo>
                    <a:pt x="221" y="200"/>
                    <a:pt x="229" y="201"/>
                    <a:pt x="224" y="194"/>
                  </a:cubicBezTo>
                  <a:cubicBezTo>
                    <a:pt x="226" y="188"/>
                    <a:pt x="232" y="182"/>
                    <a:pt x="232" y="177"/>
                  </a:cubicBezTo>
                  <a:cubicBezTo>
                    <a:pt x="231" y="172"/>
                    <a:pt x="228" y="166"/>
                    <a:pt x="227" y="161"/>
                  </a:cubicBezTo>
                  <a:cubicBezTo>
                    <a:pt x="225" y="148"/>
                    <a:pt x="233" y="134"/>
                    <a:pt x="214" y="140"/>
                  </a:cubicBezTo>
                  <a:cubicBezTo>
                    <a:pt x="205" y="143"/>
                    <a:pt x="198" y="140"/>
                    <a:pt x="189" y="142"/>
                  </a:cubicBezTo>
                  <a:cubicBezTo>
                    <a:pt x="185" y="143"/>
                    <a:pt x="177" y="147"/>
                    <a:pt x="174" y="147"/>
                  </a:cubicBezTo>
                  <a:cubicBezTo>
                    <a:pt x="172" y="146"/>
                    <a:pt x="171" y="145"/>
                    <a:pt x="169" y="145"/>
                  </a:cubicBezTo>
                  <a:cubicBezTo>
                    <a:pt x="162" y="146"/>
                    <a:pt x="161" y="155"/>
                    <a:pt x="158" y="142"/>
                  </a:cubicBezTo>
                  <a:cubicBezTo>
                    <a:pt x="157" y="137"/>
                    <a:pt x="150" y="130"/>
                    <a:pt x="151" y="126"/>
                  </a:cubicBezTo>
                  <a:cubicBezTo>
                    <a:pt x="151" y="118"/>
                    <a:pt x="156" y="118"/>
                    <a:pt x="153" y="108"/>
                  </a:cubicBezTo>
                  <a:cubicBezTo>
                    <a:pt x="155" y="101"/>
                    <a:pt x="152" y="94"/>
                    <a:pt x="160" y="92"/>
                  </a:cubicBezTo>
                  <a:cubicBezTo>
                    <a:pt x="167" y="90"/>
                    <a:pt x="164" y="84"/>
                    <a:pt x="162" y="80"/>
                  </a:cubicBezTo>
                  <a:cubicBezTo>
                    <a:pt x="160" y="76"/>
                    <a:pt x="162" y="74"/>
                    <a:pt x="158" y="71"/>
                  </a:cubicBezTo>
                  <a:cubicBezTo>
                    <a:pt x="155" y="69"/>
                    <a:pt x="154" y="68"/>
                    <a:pt x="151" y="65"/>
                  </a:cubicBezTo>
                  <a:cubicBezTo>
                    <a:pt x="151" y="65"/>
                    <a:pt x="151" y="65"/>
                    <a:pt x="151" y="65"/>
                  </a:cubicBezTo>
                  <a:cubicBezTo>
                    <a:pt x="142" y="70"/>
                    <a:pt x="138" y="66"/>
                    <a:pt x="131" y="60"/>
                  </a:cubicBezTo>
                  <a:cubicBezTo>
                    <a:pt x="125" y="54"/>
                    <a:pt x="132" y="48"/>
                    <a:pt x="121" y="48"/>
                  </a:cubicBezTo>
                  <a:cubicBezTo>
                    <a:pt x="114" y="49"/>
                    <a:pt x="115" y="51"/>
                    <a:pt x="109" y="52"/>
                  </a:cubicBezTo>
                  <a:cubicBezTo>
                    <a:pt x="105" y="53"/>
                    <a:pt x="106" y="41"/>
                    <a:pt x="100" y="38"/>
                  </a:cubicBezTo>
                  <a:cubicBezTo>
                    <a:pt x="90" y="34"/>
                    <a:pt x="82" y="34"/>
                    <a:pt x="75" y="23"/>
                  </a:cubicBezTo>
                  <a:cubicBezTo>
                    <a:pt x="72" y="17"/>
                    <a:pt x="56" y="0"/>
                    <a:pt x="49" y="10"/>
                  </a:cubicBezTo>
                  <a:cubicBezTo>
                    <a:pt x="46" y="15"/>
                    <a:pt x="44" y="25"/>
                    <a:pt x="35" y="20"/>
                  </a:cubicBezTo>
                  <a:cubicBezTo>
                    <a:pt x="26" y="14"/>
                    <a:pt x="24" y="22"/>
                    <a:pt x="28" y="29"/>
                  </a:cubicBezTo>
                  <a:cubicBezTo>
                    <a:pt x="30" y="33"/>
                    <a:pt x="35" y="48"/>
                    <a:pt x="31" y="51"/>
                  </a:cubicBezTo>
                  <a:cubicBezTo>
                    <a:pt x="31" y="51"/>
                    <a:pt x="31" y="51"/>
                    <a:pt x="31" y="51"/>
                  </a:cubicBezTo>
                  <a:cubicBezTo>
                    <a:pt x="30" y="53"/>
                    <a:pt x="28" y="54"/>
                    <a:pt x="27" y="56"/>
                  </a:cubicBezTo>
                  <a:cubicBezTo>
                    <a:pt x="26" y="57"/>
                    <a:pt x="26" y="64"/>
                    <a:pt x="26" y="66"/>
                  </a:cubicBezTo>
                  <a:cubicBezTo>
                    <a:pt x="26" y="70"/>
                    <a:pt x="29" y="71"/>
                    <a:pt x="30" y="74"/>
                  </a:cubicBezTo>
                  <a:cubicBezTo>
                    <a:pt x="32" y="78"/>
                    <a:pt x="30" y="84"/>
                    <a:pt x="30" y="88"/>
                  </a:cubicBezTo>
                  <a:cubicBezTo>
                    <a:pt x="30" y="93"/>
                    <a:pt x="31" y="97"/>
                    <a:pt x="31" y="102"/>
                  </a:cubicBezTo>
                  <a:cubicBezTo>
                    <a:pt x="31" y="108"/>
                    <a:pt x="22" y="103"/>
                    <a:pt x="20" y="109"/>
                  </a:cubicBezTo>
                  <a:cubicBezTo>
                    <a:pt x="18" y="114"/>
                    <a:pt x="11" y="118"/>
                    <a:pt x="8" y="123"/>
                  </a:cubicBezTo>
                  <a:cubicBezTo>
                    <a:pt x="6" y="129"/>
                    <a:pt x="7" y="144"/>
                    <a:pt x="6" y="151"/>
                  </a:cubicBezTo>
                  <a:cubicBezTo>
                    <a:pt x="4" y="159"/>
                    <a:pt x="0" y="162"/>
                    <a:pt x="6" y="171"/>
                  </a:cubicBezTo>
                  <a:cubicBezTo>
                    <a:pt x="10" y="175"/>
                    <a:pt x="17" y="172"/>
                    <a:pt x="22" y="178"/>
                  </a:cubicBezTo>
                  <a:cubicBezTo>
                    <a:pt x="25" y="181"/>
                    <a:pt x="28" y="182"/>
                    <a:pt x="32" y="184"/>
                  </a:cubicBezTo>
                  <a:cubicBezTo>
                    <a:pt x="37" y="187"/>
                    <a:pt x="45" y="177"/>
                    <a:pt x="49" y="183"/>
                  </a:cubicBezTo>
                  <a:cubicBezTo>
                    <a:pt x="54" y="190"/>
                    <a:pt x="58" y="191"/>
                    <a:pt x="66" y="193"/>
                  </a:cubicBezTo>
                  <a:cubicBezTo>
                    <a:pt x="69" y="194"/>
                    <a:pt x="74" y="193"/>
                    <a:pt x="75" y="197"/>
                  </a:cubicBezTo>
                  <a:cubicBezTo>
                    <a:pt x="75" y="198"/>
                    <a:pt x="75" y="200"/>
                    <a:pt x="76" y="201"/>
                  </a:cubicBezTo>
                  <a:cubicBezTo>
                    <a:pt x="77" y="203"/>
                    <a:pt x="81" y="203"/>
                    <a:pt x="81" y="206"/>
                  </a:cubicBezTo>
                  <a:cubicBezTo>
                    <a:pt x="81" y="208"/>
                    <a:pt x="82" y="213"/>
                    <a:pt x="83" y="215"/>
                  </a:cubicBezTo>
                  <a:cubicBezTo>
                    <a:pt x="84" y="219"/>
                    <a:pt x="84" y="219"/>
                    <a:pt x="84" y="219"/>
                  </a:cubicBezTo>
                  <a:cubicBezTo>
                    <a:pt x="84" y="219"/>
                    <a:pt x="84" y="219"/>
                    <a:pt x="84" y="219"/>
                  </a:cubicBezTo>
                  <a:cubicBezTo>
                    <a:pt x="88" y="221"/>
                    <a:pt x="96" y="222"/>
                    <a:pt x="96" y="227"/>
                  </a:cubicBezTo>
                  <a:cubicBezTo>
                    <a:pt x="97" y="231"/>
                    <a:pt x="100" y="232"/>
                    <a:pt x="103" y="235"/>
                  </a:cubicBezTo>
                  <a:cubicBezTo>
                    <a:pt x="105" y="237"/>
                    <a:pt x="104" y="240"/>
                    <a:pt x="106" y="243"/>
                  </a:cubicBezTo>
                  <a:cubicBezTo>
                    <a:pt x="110" y="249"/>
                    <a:pt x="114" y="253"/>
                    <a:pt x="119" y="257"/>
                  </a:cubicBezTo>
                  <a:cubicBezTo>
                    <a:pt x="127" y="261"/>
                    <a:pt x="132" y="277"/>
                    <a:pt x="141" y="269"/>
                  </a:cubicBezTo>
                  <a:cubicBezTo>
                    <a:pt x="145" y="265"/>
                    <a:pt x="146" y="260"/>
                    <a:pt x="152" y="259"/>
                  </a:cubicBezTo>
                  <a:cubicBezTo>
                    <a:pt x="155" y="258"/>
                    <a:pt x="161" y="259"/>
                    <a:pt x="163" y="26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5214938" y="1608138"/>
              <a:ext cx="225425" cy="185738"/>
            </a:xfrm>
            <a:custGeom>
              <a:avLst/>
              <a:gdLst/>
              <a:ahLst/>
              <a:cxnLst>
                <a:cxn ang="0">
                  <a:pos x="34" y="0"/>
                </a:cxn>
                <a:cxn ang="0">
                  <a:pos x="40" y="11"/>
                </a:cxn>
                <a:cxn ang="0">
                  <a:pos x="44" y="10"/>
                </a:cxn>
                <a:cxn ang="0">
                  <a:pos x="51" y="12"/>
                </a:cxn>
                <a:cxn ang="0">
                  <a:pos x="56" y="7"/>
                </a:cxn>
                <a:cxn ang="0">
                  <a:pos x="60" y="6"/>
                </a:cxn>
                <a:cxn ang="0">
                  <a:pos x="69" y="4"/>
                </a:cxn>
                <a:cxn ang="0">
                  <a:pos x="86" y="8"/>
                </a:cxn>
                <a:cxn ang="0">
                  <a:pos x="104" y="6"/>
                </a:cxn>
                <a:cxn ang="0">
                  <a:pos x="110" y="14"/>
                </a:cxn>
                <a:cxn ang="0">
                  <a:pos x="117" y="21"/>
                </a:cxn>
                <a:cxn ang="0">
                  <a:pos x="130" y="18"/>
                </a:cxn>
                <a:cxn ang="0">
                  <a:pos x="130" y="18"/>
                </a:cxn>
                <a:cxn ang="0">
                  <a:pos x="134" y="32"/>
                </a:cxn>
                <a:cxn ang="0">
                  <a:pos x="132" y="57"/>
                </a:cxn>
                <a:cxn ang="0">
                  <a:pos x="146" y="88"/>
                </a:cxn>
                <a:cxn ang="0">
                  <a:pos x="163" y="112"/>
                </a:cxn>
                <a:cxn ang="0">
                  <a:pos x="177" y="125"/>
                </a:cxn>
                <a:cxn ang="0">
                  <a:pos x="177" y="125"/>
                </a:cxn>
                <a:cxn ang="0">
                  <a:pos x="163" y="135"/>
                </a:cxn>
                <a:cxn ang="0">
                  <a:pos x="149" y="145"/>
                </a:cxn>
                <a:cxn ang="0">
                  <a:pos x="138" y="146"/>
                </a:cxn>
                <a:cxn ang="0">
                  <a:pos x="138" y="146"/>
                </a:cxn>
                <a:cxn ang="0">
                  <a:pos x="128" y="142"/>
                </a:cxn>
                <a:cxn ang="0">
                  <a:pos x="111" y="138"/>
                </a:cxn>
                <a:cxn ang="0">
                  <a:pos x="98" y="129"/>
                </a:cxn>
                <a:cxn ang="0">
                  <a:pos x="93" y="120"/>
                </a:cxn>
                <a:cxn ang="0">
                  <a:pos x="77" y="115"/>
                </a:cxn>
                <a:cxn ang="0">
                  <a:pos x="52" y="118"/>
                </a:cxn>
                <a:cxn ang="0">
                  <a:pos x="52" y="118"/>
                </a:cxn>
                <a:cxn ang="0">
                  <a:pos x="48" y="107"/>
                </a:cxn>
                <a:cxn ang="0">
                  <a:pos x="46" y="98"/>
                </a:cxn>
                <a:cxn ang="0">
                  <a:pos x="37" y="92"/>
                </a:cxn>
                <a:cxn ang="0">
                  <a:pos x="37" y="92"/>
                </a:cxn>
                <a:cxn ang="0">
                  <a:pos x="29" y="75"/>
                </a:cxn>
                <a:cxn ang="0">
                  <a:pos x="26" y="66"/>
                </a:cxn>
                <a:cxn ang="0">
                  <a:pos x="20" y="44"/>
                </a:cxn>
                <a:cxn ang="0">
                  <a:pos x="10" y="29"/>
                </a:cxn>
                <a:cxn ang="0">
                  <a:pos x="0" y="13"/>
                </a:cxn>
                <a:cxn ang="0">
                  <a:pos x="0" y="13"/>
                </a:cxn>
                <a:cxn ang="0">
                  <a:pos x="6" y="13"/>
                </a:cxn>
                <a:cxn ang="0">
                  <a:pos x="18" y="6"/>
                </a:cxn>
                <a:cxn ang="0">
                  <a:pos x="25" y="5"/>
                </a:cxn>
                <a:cxn ang="0">
                  <a:pos x="34" y="0"/>
                </a:cxn>
              </a:cxnLst>
              <a:rect l="0" t="0" r="r" b="b"/>
              <a:pathLst>
                <a:path w="177" h="146">
                  <a:moveTo>
                    <a:pt x="34" y="0"/>
                  </a:moveTo>
                  <a:cubicBezTo>
                    <a:pt x="35" y="3"/>
                    <a:pt x="37" y="9"/>
                    <a:pt x="40" y="11"/>
                  </a:cubicBezTo>
                  <a:cubicBezTo>
                    <a:pt x="41" y="11"/>
                    <a:pt x="43" y="10"/>
                    <a:pt x="44" y="10"/>
                  </a:cubicBezTo>
                  <a:cubicBezTo>
                    <a:pt x="46" y="10"/>
                    <a:pt x="48" y="13"/>
                    <a:pt x="51" y="12"/>
                  </a:cubicBezTo>
                  <a:cubicBezTo>
                    <a:pt x="54" y="11"/>
                    <a:pt x="54" y="9"/>
                    <a:pt x="56" y="7"/>
                  </a:cubicBezTo>
                  <a:cubicBezTo>
                    <a:pt x="58" y="5"/>
                    <a:pt x="58" y="6"/>
                    <a:pt x="60" y="6"/>
                  </a:cubicBezTo>
                  <a:cubicBezTo>
                    <a:pt x="63" y="6"/>
                    <a:pt x="65" y="1"/>
                    <a:pt x="69" y="4"/>
                  </a:cubicBezTo>
                  <a:cubicBezTo>
                    <a:pt x="76" y="9"/>
                    <a:pt x="76" y="10"/>
                    <a:pt x="86" y="8"/>
                  </a:cubicBezTo>
                  <a:cubicBezTo>
                    <a:pt x="91" y="7"/>
                    <a:pt x="98" y="4"/>
                    <a:pt x="104" y="6"/>
                  </a:cubicBezTo>
                  <a:cubicBezTo>
                    <a:pt x="108" y="8"/>
                    <a:pt x="109" y="10"/>
                    <a:pt x="110" y="14"/>
                  </a:cubicBezTo>
                  <a:cubicBezTo>
                    <a:pt x="111" y="16"/>
                    <a:pt x="114" y="21"/>
                    <a:pt x="117" y="21"/>
                  </a:cubicBezTo>
                  <a:cubicBezTo>
                    <a:pt x="120" y="21"/>
                    <a:pt x="127" y="15"/>
                    <a:pt x="130" y="18"/>
                  </a:cubicBezTo>
                  <a:cubicBezTo>
                    <a:pt x="130" y="18"/>
                    <a:pt x="130" y="18"/>
                    <a:pt x="130" y="18"/>
                  </a:cubicBezTo>
                  <a:cubicBezTo>
                    <a:pt x="130" y="22"/>
                    <a:pt x="133" y="27"/>
                    <a:pt x="134" y="32"/>
                  </a:cubicBezTo>
                  <a:cubicBezTo>
                    <a:pt x="135" y="40"/>
                    <a:pt x="134" y="50"/>
                    <a:pt x="132" y="57"/>
                  </a:cubicBezTo>
                  <a:cubicBezTo>
                    <a:pt x="129" y="73"/>
                    <a:pt x="135" y="77"/>
                    <a:pt x="146" y="88"/>
                  </a:cubicBezTo>
                  <a:cubicBezTo>
                    <a:pt x="153" y="95"/>
                    <a:pt x="154" y="107"/>
                    <a:pt x="163" y="112"/>
                  </a:cubicBezTo>
                  <a:cubicBezTo>
                    <a:pt x="168" y="116"/>
                    <a:pt x="173" y="120"/>
                    <a:pt x="177" y="125"/>
                  </a:cubicBezTo>
                  <a:cubicBezTo>
                    <a:pt x="177" y="125"/>
                    <a:pt x="177" y="125"/>
                    <a:pt x="177" y="125"/>
                  </a:cubicBezTo>
                  <a:cubicBezTo>
                    <a:pt x="173" y="127"/>
                    <a:pt x="167" y="132"/>
                    <a:pt x="163" y="135"/>
                  </a:cubicBezTo>
                  <a:cubicBezTo>
                    <a:pt x="159" y="138"/>
                    <a:pt x="155" y="144"/>
                    <a:pt x="149" y="145"/>
                  </a:cubicBezTo>
                  <a:cubicBezTo>
                    <a:pt x="145" y="146"/>
                    <a:pt x="141" y="146"/>
                    <a:pt x="138" y="146"/>
                  </a:cubicBezTo>
                  <a:cubicBezTo>
                    <a:pt x="138" y="146"/>
                    <a:pt x="138" y="146"/>
                    <a:pt x="138" y="146"/>
                  </a:cubicBezTo>
                  <a:cubicBezTo>
                    <a:pt x="128" y="142"/>
                    <a:pt x="128" y="142"/>
                    <a:pt x="128" y="142"/>
                  </a:cubicBezTo>
                  <a:cubicBezTo>
                    <a:pt x="122" y="142"/>
                    <a:pt x="118" y="134"/>
                    <a:pt x="111" y="138"/>
                  </a:cubicBezTo>
                  <a:cubicBezTo>
                    <a:pt x="103" y="143"/>
                    <a:pt x="102" y="135"/>
                    <a:pt x="98" y="129"/>
                  </a:cubicBezTo>
                  <a:cubicBezTo>
                    <a:pt x="97" y="127"/>
                    <a:pt x="94" y="121"/>
                    <a:pt x="93" y="120"/>
                  </a:cubicBezTo>
                  <a:cubicBezTo>
                    <a:pt x="89" y="118"/>
                    <a:pt x="81" y="116"/>
                    <a:pt x="77" y="115"/>
                  </a:cubicBezTo>
                  <a:cubicBezTo>
                    <a:pt x="67" y="112"/>
                    <a:pt x="61" y="113"/>
                    <a:pt x="52" y="118"/>
                  </a:cubicBezTo>
                  <a:cubicBezTo>
                    <a:pt x="52" y="118"/>
                    <a:pt x="52" y="118"/>
                    <a:pt x="52" y="118"/>
                  </a:cubicBezTo>
                  <a:cubicBezTo>
                    <a:pt x="51" y="114"/>
                    <a:pt x="49" y="111"/>
                    <a:pt x="48" y="107"/>
                  </a:cubicBezTo>
                  <a:cubicBezTo>
                    <a:pt x="48" y="103"/>
                    <a:pt x="48" y="101"/>
                    <a:pt x="46" y="98"/>
                  </a:cubicBezTo>
                  <a:cubicBezTo>
                    <a:pt x="44" y="95"/>
                    <a:pt x="40" y="93"/>
                    <a:pt x="37" y="92"/>
                  </a:cubicBezTo>
                  <a:cubicBezTo>
                    <a:pt x="37" y="92"/>
                    <a:pt x="37" y="92"/>
                    <a:pt x="37" y="92"/>
                  </a:cubicBezTo>
                  <a:cubicBezTo>
                    <a:pt x="36" y="89"/>
                    <a:pt x="30" y="78"/>
                    <a:pt x="29" y="75"/>
                  </a:cubicBezTo>
                  <a:cubicBezTo>
                    <a:pt x="29" y="72"/>
                    <a:pt x="27" y="68"/>
                    <a:pt x="26" y="66"/>
                  </a:cubicBezTo>
                  <a:cubicBezTo>
                    <a:pt x="21" y="59"/>
                    <a:pt x="19" y="53"/>
                    <a:pt x="20" y="44"/>
                  </a:cubicBezTo>
                  <a:cubicBezTo>
                    <a:pt x="19" y="38"/>
                    <a:pt x="16" y="34"/>
                    <a:pt x="10" y="29"/>
                  </a:cubicBezTo>
                  <a:cubicBezTo>
                    <a:pt x="6" y="26"/>
                    <a:pt x="0" y="18"/>
                    <a:pt x="0" y="13"/>
                  </a:cubicBezTo>
                  <a:cubicBezTo>
                    <a:pt x="0" y="13"/>
                    <a:pt x="0" y="13"/>
                    <a:pt x="0" y="13"/>
                  </a:cubicBezTo>
                  <a:cubicBezTo>
                    <a:pt x="2" y="13"/>
                    <a:pt x="4" y="14"/>
                    <a:pt x="6" y="13"/>
                  </a:cubicBezTo>
                  <a:cubicBezTo>
                    <a:pt x="10" y="10"/>
                    <a:pt x="12" y="4"/>
                    <a:pt x="18" y="6"/>
                  </a:cubicBezTo>
                  <a:cubicBezTo>
                    <a:pt x="21" y="7"/>
                    <a:pt x="22" y="7"/>
                    <a:pt x="25" y="5"/>
                  </a:cubicBezTo>
                  <a:cubicBezTo>
                    <a:pt x="28" y="3"/>
                    <a:pt x="31" y="1"/>
                    <a:pt x="34"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4408488" y="1262063"/>
              <a:ext cx="325438" cy="384175"/>
            </a:xfrm>
            <a:custGeom>
              <a:avLst/>
              <a:gdLst/>
              <a:ahLst/>
              <a:cxnLst>
                <a:cxn ang="0">
                  <a:pos x="231" y="99"/>
                </a:cxn>
                <a:cxn ang="0">
                  <a:pos x="238" y="64"/>
                </a:cxn>
                <a:cxn ang="0">
                  <a:pos x="243" y="37"/>
                </a:cxn>
                <a:cxn ang="0">
                  <a:pos x="246" y="30"/>
                </a:cxn>
                <a:cxn ang="0">
                  <a:pos x="243" y="16"/>
                </a:cxn>
                <a:cxn ang="0">
                  <a:pos x="248" y="0"/>
                </a:cxn>
                <a:cxn ang="0">
                  <a:pos x="244" y="0"/>
                </a:cxn>
                <a:cxn ang="0">
                  <a:pos x="212" y="34"/>
                </a:cxn>
                <a:cxn ang="0">
                  <a:pos x="175" y="55"/>
                </a:cxn>
                <a:cxn ang="0">
                  <a:pos x="149" y="74"/>
                </a:cxn>
                <a:cxn ang="0">
                  <a:pos x="140" y="82"/>
                </a:cxn>
                <a:cxn ang="0">
                  <a:pos x="136" y="90"/>
                </a:cxn>
                <a:cxn ang="0">
                  <a:pos x="123" y="95"/>
                </a:cxn>
                <a:cxn ang="0">
                  <a:pos x="104" y="111"/>
                </a:cxn>
                <a:cxn ang="0">
                  <a:pos x="75" y="139"/>
                </a:cxn>
                <a:cxn ang="0">
                  <a:pos x="37" y="138"/>
                </a:cxn>
                <a:cxn ang="0">
                  <a:pos x="26" y="131"/>
                </a:cxn>
                <a:cxn ang="0">
                  <a:pos x="14" y="130"/>
                </a:cxn>
                <a:cxn ang="0">
                  <a:pos x="0" y="155"/>
                </a:cxn>
                <a:cxn ang="0">
                  <a:pos x="17" y="180"/>
                </a:cxn>
                <a:cxn ang="0">
                  <a:pos x="33" y="187"/>
                </a:cxn>
                <a:cxn ang="0">
                  <a:pos x="47" y="215"/>
                </a:cxn>
                <a:cxn ang="0">
                  <a:pos x="42" y="241"/>
                </a:cxn>
                <a:cxn ang="0">
                  <a:pos x="44" y="271"/>
                </a:cxn>
                <a:cxn ang="0">
                  <a:pos x="54" y="254"/>
                </a:cxn>
                <a:cxn ang="0">
                  <a:pos x="66" y="243"/>
                </a:cxn>
                <a:cxn ang="0">
                  <a:pos x="89" y="229"/>
                </a:cxn>
                <a:cxn ang="0">
                  <a:pos x="127" y="232"/>
                </a:cxn>
                <a:cxn ang="0">
                  <a:pos x="159" y="248"/>
                </a:cxn>
                <a:cxn ang="0">
                  <a:pos x="165" y="280"/>
                </a:cxn>
                <a:cxn ang="0">
                  <a:pos x="175" y="300"/>
                </a:cxn>
                <a:cxn ang="0">
                  <a:pos x="187" y="299"/>
                </a:cxn>
                <a:cxn ang="0">
                  <a:pos x="210" y="288"/>
                </a:cxn>
                <a:cxn ang="0">
                  <a:pos x="230" y="281"/>
                </a:cxn>
                <a:cxn ang="0">
                  <a:pos x="240" y="274"/>
                </a:cxn>
                <a:cxn ang="0">
                  <a:pos x="240" y="258"/>
                </a:cxn>
                <a:cxn ang="0">
                  <a:pos x="249" y="236"/>
                </a:cxn>
                <a:cxn ang="0">
                  <a:pos x="236" y="214"/>
                </a:cxn>
                <a:cxn ang="0">
                  <a:pos x="226" y="185"/>
                </a:cxn>
                <a:cxn ang="0">
                  <a:pos x="227" y="164"/>
                </a:cxn>
                <a:cxn ang="0">
                  <a:pos x="248" y="151"/>
                </a:cxn>
                <a:cxn ang="0">
                  <a:pos x="246" y="124"/>
                </a:cxn>
              </a:cxnLst>
              <a:rect l="0" t="0" r="r" b="b"/>
              <a:pathLst>
                <a:path w="256" h="302">
                  <a:moveTo>
                    <a:pt x="241" y="116"/>
                  </a:moveTo>
                  <a:cubicBezTo>
                    <a:pt x="236" y="110"/>
                    <a:pt x="232" y="108"/>
                    <a:pt x="231" y="99"/>
                  </a:cubicBezTo>
                  <a:cubicBezTo>
                    <a:pt x="229" y="91"/>
                    <a:pt x="233" y="90"/>
                    <a:pt x="237" y="84"/>
                  </a:cubicBezTo>
                  <a:cubicBezTo>
                    <a:pt x="240" y="77"/>
                    <a:pt x="237" y="71"/>
                    <a:pt x="238" y="64"/>
                  </a:cubicBezTo>
                  <a:cubicBezTo>
                    <a:pt x="239" y="56"/>
                    <a:pt x="233" y="50"/>
                    <a:pt x="236" y="42"/>
                  </a:cubicBezTo>
                  <a:cubicBezTo>
                    <a:pt x="243" y="37"/>
                    <a:pt x="243" y="37"/>
                    <a:pt x="243" y="37"/>
                  </a:cubicBezTo>
                  <a:cubicBezTo>
                    <a:pt x="243" y="37"/>
                    <a:pt x="243" y="37"/>
                    <a:pt x="243" y="37"/>
                  </a:cubicBezTo>
                  <a:cubicBezTo>
                    <a:pt x="245" y="35"/>
                    <a:pt x="249" y="33"/>
                    <a:pt x="246" y="30"/>
                  </a:cubicBezTo>
                  <a:cubicBezTo>
                    <a:pt x="244" y="28"/>
                    <a:pt x="240" y="26"/>
                    <a:pt x="239" y="23"/>
                  </a:cubicBezTo>
                  <a:cubicBezTo>
                    <a:pt x="239" y="21"/>
                    <a:pt x="241" y="17"/>
                    <a:pt x="243" y="16"/>
                  </a:cubicBezTo>
                  <a:cubicBezTo>
                    <a:pt x="244" y="14"/>
                    <a:pt x="246" y="13"/>
                    <a:pt x="247" y="11"/>
                  </a:cubicBezTo>
                  <a:cubicBezTo>
                    <a:pt x="248" y="0"/>
                    <a:pt x="248" y="0"/>
                    <a:pt x="248" y="0"/>
                  </a:cubicBezTo>
                  <a:cubicBezTo>
                    <a:pt x="248" y="0"/>
                    <a:pt x="248" y="0"/>
                    <a:pt x="248" y="0"/>
                  </a:cubicBezTo>
                  <a:cubicBezTo>
                    <a:pt x="247" y="0"/>
                    <a:pt x="246" y="0"/>
                    <a:pt x="244" y="0"/>
                  </a:cubicBezTo>
                  <a:cubicBezTo>
                    <a:pt x="234" y="0"/>
                    <a:pt x="235" y="14"/>
                    <a:pt x="228" y="16"/>
                  </a:cubicBezTo>
                  <a:cubicBezTo>
                    <a:pt x="219" y="19"/>
                    <a:pt x="215" y="25"/>
                    <a:pt x="212" y="34"/>
                  </a:cubicBezTo>
                  <a:cubicBezTo>
                    <a:pt x="209" y="43"/>
                    <a:pt x="202" y="37"/>
                    <a:pt x="196" y="34"/>
                  </a:cubicBezTo>
                  <a:cubicBezTo>
                    <a:pt x="180" y="27"/>
                    <a:pt x="180" y="44"/>
                    <a:pt x="175" y="55"/>
                  </a:cubicBezTo>
                  <a:cubicBezTo>
                    <a:pt x="171" y="65"/>
                    <a:pt x="169" y="67"/>
                    <a:pt x="158" y="66"/>
                  </a:cubicBezTo>
                  <a:cubicBezTo>
                    <a:pt x="150" y="64"/>
                    <a:pt x="152" y="71"/>
                    <a:pt x="149" y="74"/>
                  </a:cubicBezTo>
                  <a:cubicBezTo>
                    <a:pt x="147" y="75"/>
                    <a:pt x="143" y="74"/>
                    <a:pt x="143" y="75"/>
                  </a:cubicBezTo>
                  <a:cubicBezTo>
                    <a:pt x="140" y="82"/>
                    <a:pt x="140" y="82"/>
                    <a:pt x="140" y="82"/>
                  </a:cubicBezTo>
                  <a:cubicBezTo>
                    <a:pt x="140" y="85"/>
                    <a:pt x="143" y="84"/>
                    <a:pt x="143" y="88"/>
                  </a:cubicBezTo>
                  <a:cubicBezTo>
                    <a:pt x="143" y="90"/>
                    <a:pt x="137" y="90"/>
                    <a:pt x="136" y="90"/>
                  </a:cubicBezTo>
                  <a:cubicBezTo>
                    <a:pt x="130" y="90"/>
                    <a:pt x="133" y="101"/>
                    <a:pt x="129" y="98"/>
                  </a:cubicBezTo>
                  <a:cubicBezTo>
                    <a:pt x="127" y="98"/>
                    <a:pt x="124" y="93"/>
                    <a:pt x="123" y="95"/>
                  </a:cubicBezTo>
                  <a:cubicBezTo>
                    <a:pt x="121" y="98"/>
                    <a:pt x="115" y="101"/>
                    <a:pt x="114" y="103"/>
                  </a:cubicBezTo>
                  <a:cubicBezTo>
                    <a:pt x="112" y="110"/>
                    <a:pt x="109" y="107"/>
                    <a:pt x="104" y="111"/>
                  </a:cubicBezTo>
                  <a:cubicBezTo>
                    <a:pt x="101" y="113"/>
                    <a:pt x="98" y="114"/>
                    <a:pt x="95" y="116"/>
                  </a:cubicBezTo>
                  <a:cubicBezTo>
                    <a:pt x="87" y="121"/>
                    <a:pt x="80" y="131"/>
                    <a:pt x="75" y="139"/>
                  </a:cubicBezTo>
                  <a:cubicBezTo>
                    <a:pt x="71" y="144"/>
                    <a:pt x="65" y="142"/>
                    <a:pt x="64" y="148"/>
                  </a:cubicBezTo>
                  <a:cubicBezTo>
                    <a:pt x="61" y="161"/>
                    <a:pt x="42" y="144"/>
                    <a:pt x="37" y="138"/>
                  </a:cubicBezTo>
                  <a:cubicBezTo>
                    <a:pt x="34" y="135"/>
                    <a:pt x="29" y="134"/>
                    <a:pt x="26" y="131"/>
                  </a:cubicBezTo>
                  <a:cubicBezTo>
                    <a:pt x="26" y="131"/>
                    <a:pt x="26" y="131"/>
                    <a:pt x="26" y="131"/>
                  </a:cubicBezTo>
                  <a:cubicBezTo>
                    <a:pt x="21" y="135"/>
                    <a:pt x="21" y="135"/>
                    <a:pt x="21" y="135"/>
                  </a:cubicBezTo>
                  <a:cubicBezTo>
                    <a:pt x="17" y="135"/>
                    <a:pt x="16" y="133"/>
                    <a:pt x="14" y="130"/>
                  </a:cubicBezTo>
                  <a:cubicBezTo>
                    <a:pt x="8" y="125"/>
                    <a:pt x="10" y="140"/>
                    <a:pt x="7" y="142"/>
                  </a:cubicBezTo>
                  <a:cubicBezTo>
                    <a:pt x="4" y="144"/>
                    <a:pt x="0" y="152"/>
                    <a:pt x="0" y="155"/>
                  </a:cubicBezTo>
                  <a:cubicBezTo>
                    <a:pt x="3" y="159"/>
                    <a:pt x="10" y="153"/>
                    <a:pt x="13" y="154"/>
                  </a:cubicBezTo>
                  <a:cubicBezTo>
                    <a:pt x="13" y="159"/>
                    <a:pt x="13" y="178"/>
                    <a:pt x="17" y="180"/>
                  </a:cubicBezTo>
                  <a:cubicBezTo>
                    <a:pt x="19" y="183"/>
                    <a:pt x="26" y="179"/>
                    <a:pt x="30" y="180"/>
                  </a:cubicBezTo>
                  <a:cubicBezTo>
                    <a:pt x="32" y="181"/>
                    <a:pt x="33" y="186"/>
                    <a:pt x="33" y="187"/>
                  </a:cubicBezTo>
                  <a:cubicBezTo>
                    <a:pt x="34" y="192"/>
                    <a:pt x="44" y="192"/>
                    <a:pt x="47" y="194"/>
                  </a:cubicBezTo>
                  <a:cubicBezTo>
                    <a:pt x="54" y="197"/>
                    <a:pt x="47" y="211"/>
                    <a:pt x="47" y="215"/>
                  </a:cubicBezTo>
                  <a:cubicBezTo>
                    <a:pt x="47" y="222"/>
                    <a:pt x="49" y="221"/>
                    <a:pt x="44" y="227"/>
                  </a:cubicBezTo>
                  <a:cubicBezTo>
                    <a:pt x="42" y="230"/>
                    <a:pt x="41" y="236"/>
                    <a:pt x="42" y="241"/>
                  </a:cubicBezTo>
                  <a:cubicBezTo>
                    <a:pt x="44" y="271"/>
                    <a:pt x="44" y="271"/>
                    <a:pt x="44" y="271"/>
                  </a:cubicBezTo>
                  <a:cubicBezTo>
                    <a:pt x="44" y="271"/>
                    <a:pt x="44" y="271"/>
                    <a:pt x="44" y="271"/>
                  </a:cubicBezTo>
                  <a:cubicBezTo>
                    <a:pt x="45" y="271"/>
                    <a:pt x="52" y="271"/>
                    <a:pt x="53" y="270"/>
                  </a:cubicBezTo>
                  <a:cubicBezTo>
                    <a:pt x="54" y="265"/>
                    <a:pt x="54" y="258"/>
                    <a:pt x="54" y="254"/>
                  </a:cubicBezTo>
                  <a:cubicBezTo>
                    <a:pt x="54" y="251"/>
                    <a:pt x="54" y="245"/>
                    <a:pt x="57" y="244"/>
                  </a:cubicBezTo>
                  <a:cubicBezTo>
                    <a:pt x="60" y="243"/>
                    <a:pt x="63" y="246"/>
                    <a:pt x="66" y="243"/>
                  </a:cubicBezTo>
                  <a:cubicBezTo>
                    <a:pt x="69" y="240"/>
                    <a:pt x="72" y="234"/>
                    <a:pt x="75" y="233"/>
                  </a:cubicBezTo>
                  <a:cubicBezTo>
                    <a:pt x="81" y="230"/>
                    <a:pt x="83" y="234"/>
                    <a:pt x="89" y="229"/>
                  </a:cubicBezTo>
                  <a:cubicBezTo>
                    <a:pt x="94" y="224"/>
                    <a:pt x="98" y="220"/>
                    <a:pt x="104" y="216"/>
                  </a:cubicBezTo>
                  <a:cubicBezTo>
                    <a:pt x="113" y="211"/>
                    <a:pt x="122" y="227"/>
                    <a:pt x="127" y="232"/>
                  </a:cubicBezTo>
                  <a:cubicBezTo>
                    <a:pt x="133" y="239"/>
                    <a:pt x="134" y="244"/>
                    <a:pt x="139" y="251"/>
                  </a:cubicBezTo>
                  <a:cubicBezTo>
                    <a:pt x="150" y="264"/>
                    <a:pt x="154" y="230"/>
                    <a:pt x="159" y="248"/>
                  </a:cubicBezTo>
                  <a:cubicBezTo>
                    <a:pt x="161" y="255"/>
                    <a:pt x="163" y="257"/>
                    <a:pt x="167" y="263"/>
                  </a:cubicBezTo>
                  <a:cubicBezTo>
                    <a:pt x="169" y="267"/>
                    <a:pt x="162" y="275"/>
                    <a:pt x="165" y="280"/>
                  </a:cubicBezTo>
                  <a:cubicBezTo>
                    <a:pt x="169" y="282"/>
                    <a:pt x="170" y="284"/>
                    <a:pt x="170" y="288"/>
                  </a:cubicBezTo>
                  <a:cubicBezTo>
                    <a:pt x="171" y="292"/>
                    <a:pt x="170" y="298"/>
                    <a:pt x="175" y="300"/>
                  </a:cubicBezTo>
                  <a:cubicBezTo>
                    <a:pt x="178" y="302"/>
                    <a:pt x="185" y="297"/>
                    <a:pt x="187" y="299"/>
                  </a:cubicBezTo>
                  <a:cubicBezTo>
                    <a:pt x="187" y="299"/>
                    <a:pt x="187" y="299"/>
                    <a:pt x="187" y="299"/>
                  </a:cubicBezTo>
                  <a:cubicBezTo>
                    <a:pt x="191" y="298"/>
                    <a:pt x="194" y="295"/>
                    <a:pt x="198" y="293"/>
                  </a:cubicBezTo>
                  <a:cubicBezTo>
                    <a:pt x="202" y="292"/>
                    <a:pt x="206" y="289"/>
                    <a:pt x="210" y="288"/>
                  </a:cubicBezTo>
                  <a:cubicBezTo>
                    <a:pt x="213" y="286"/>
                    <a:pt x="214" y="286"/>
                    <a:pt x="218" y="286"/>
                  </a:cubicBezTo>
                  <a:cubicBezTo>
                    <a:pt x="223" y="286"/>
                    <a:pt x="227" y="284"/>
                    <a:pt x="230" y="281"/>
                  </a:cubicBezTo>
                  <a:cubicBezTo>
                    <a:pt x="233" y="279"/>
                    <a:pt x="237" y="275"/>
                    <a:pt x="240" y="274"/>
                  </a:cubicBezTo>
                  <a:cubicBezTo>
                    <a:pt x="240" y="274"/>
                    <a:pt x="240" y="274"/>
                    <a:pt x="240" y="274"/>
                  </a:cubicBezTo>
                  <a:cubicBezTo>
                    <a:pt x="239" y="271"/>
                    <a:pt x="234" y="261"/>
                    <a:pt x="237" y="259"/>
                  </a:cubicBezTo>
                  <a:cubicBezTo>
                    <a:pt x="238" y="258"/>
                    <a:pt x="239" y="258"/>
                    <a:pt x="240" y="258"/>
                  </a:cubicBezTo>
                  <a:cubicBezTo>
                    <a:pt x="248" y="258"/>
                    <a:pt x="251" y="252"/>
                    <a:pt x="255" y="247"/>
                  </a:cubicBezTo>
                  <a:cubicBezTo>
                    <a:pt x="256" y="240"/>
                    <a:pt x="250" y="240"/>
                    <a:pt x="249" y="236"/>
                  </a:cubicBezTo>
                  <a:cubicBezTo>
                    <a:pt x="247" y="228"/>
                    <a:pt x="250" y="231"/>
                    <a:pt x="244" y="225"/>
                  </a:cubicBezTo>
                  <a:cubicBezTo>
                    <a:pt x="242" y="222"/>
                    <a:pt x="236" y="218"/>
                    <a:pt x="236" y="214"/>
                  </a:cubicBezTo>
                  <a:cubicBezTo>
                    <a:pt x="238" y="205"/>
                    <a:pt x="246" y="209"/>
                    <a:pt x="236" y="199"/>
                  </a:cubicBezTo>
                  <a:cubicBezTo>
                    <a:pt x="232" y="196"/>
                    <a:pt x="227" y="190"/>
                    <a:pt x="226" y="185"/>
                  </a:cubicBezTo>
                  <a:cubicBezTo>
                    <a:pt x="225" y="181"/>
                    <a:pt x="232" y="179"/>
                    <a:pt x="229" y="174"/>
                  </a:cubicBezTo>
                  <a:cubicBezTo>
                    <a:pt x="228" y="171"/>
                    <a:pt x="227" y="167"/>
                    <a:pt x="227" y="164"/>
                  </a:cubicBezTo>
                  <a:cubicBezTo>
                    <a:pt x="226" y="157"/>
                    <a:pt x="224" y="155"/>
                    <a:pt x="231" y="157"/>
                  </a:cubicBezTo>
                  <a:cubicBezTo>
                    <a:pt x="238" y="160"/>
                    <a:pt x="242" y="155"/>
                    <a:pt x="248" y="151"/>
                  </a:cubicBezTo>
                  <a:cubicBezTo>
                    <a:pt x="254" y="145"/>
                    <a:pt x="254" y="139"/>
                    <a:pt x="250" y="131"/>
                  </a:cubicBezTo>
                  <a:cubicBezTo>
                    <a:pt x="249" y="128"/>
                    <a:pt x="247" y="126"/>
                    <a:pt x="246" y="124"/>
                  </a:cubicBezTo>
                  <a:cubicBezTo>
                    <a:pt x="244" y="122"/>
                    <a:pt x="243" y="119"/>
                    <a:pt x="241" y="11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4699001" y="1309688"/>
              <a:ext cx="415925" cy="319088"/>
            </a:xfrm>
            <a:custGeom>
              <a:avLst/>
              <a:gdLst/>
              <a:ahLst/>
              <a:cxnLst>
                <a:cxn ang="0">
                  <a:pos x="2" y="62"/>
                </a:cxn>
                <a:cxn ang="0">
                  <a:pos x="9" y="27"/>
                </a:cxn>
                <a:cxn ang="0">
                  <a:pos x="14" y="0"/>
                </a:cxn>
                <a:cxn ang="0">
                  <a:pos x="18" y="3"/>
                </a:cxn>
                <a:cxn ang="0">
                  <a:pos x="34" y="7"/>
                </a:cxn>
                <a:cxn ang="0">
                  <a:pos x="76" y="38"/>
                </a:cxn>
                <a:cxn ang="0">
                  <a:pos x="91" y="58"/>
                </a:cxn>
                <a:cxn ang="0">
                  <a:pos x="125" y="89"/>
                </a:cxn>
                <a:cxn ang="0">
                  <a:pos x="153" y="76"/>
                </a:cxn>
                <a:cxn ang="0">
                  <a:pos x="165" y="45"/>
                </a:cxn>
                <a:cxn ang="0">
                  <a:pos x="209" y="30"/>
                </a:cxn>
                <a:cxn ang="0">
                  <a:pos x="233" y="36"/>
                </a:cxn>
                <a:cxn ang="0">
                  <a:pos x="255" y="41"/>
                </a:cxn>
                <a:cxn ang="0">
                  <a:pos x="274" y="38"/>
                </a:cxn>
                <a:cxn ang="0">
                  <a:pos x="269" y="53"/>
                </a:cxn>
                <a:cxn ang="0">
                  <a:pos x="273" y="75"/>
                </a:cxn>
                <a:cxn ang="0">
                  <a:pos x="263" y="96"/>
                </a:cxn>
                <a:cxn ang="0">
                  <a:pos x="249" y="138"/>
                </a:cxn>
                <a:cxn ang="0">
                  <a:pos x="265" y="165"/>
                </a:cxn>
                <a:cxn ang="0">
                  <a:pos x="292" y="170"/>
                </a:cxn>
                <a:cxn ang="0">
                  <a:pos x="318" y="184"/>
                </a:cxn>
                <a:cxn ang="0">
                  <a:pos x="324" y="193"/>
                </a:cxn>
                <a:cxn ang="0">
                  <a:pos x="327" y="206"/>
                </a:cxn>
                <a:cxn ang="0">
                  <a:pos x="316" y="200"/>
                </a:cxn>
                <a:cxn ang="0">
                  <a:pos x="286" y="241"/>
                </a:cxn>
                <a:cxn ang="0">
                  <a:pos x="274" y="242"/>
                </a:cxn>
                <a:cxn ang="0">
                  <a:pos x="230" y="225"/>
                </a:cxn>
                <a:cxn ang="0">
                  <a:pos x="218" y="227"/>
                </a:cxn>
                <a:cxn ang="0">
                  <a:pos x="164" y="240"/>
                </a:cxn>
                <a:cxn ang="0">
                  <a:pos x="148" y="208"/>
                </a:cxn>
                <a:cxn ang="0">
                  <a:pos x="133" y="205"/>
                </a:cxn>
                <a:cxn ang="0">
                  <a:pos x="130" y="215"/>
                </a:cxn>
                <a:cxn ang="0">
                  <a:pos x="104" y="201"/>
                </a:cxn>
                <a:cxn ang="0">
                  <a:pos x="107" y="159"/>
                </a:cxn>
                <a:cxn ang="0">
                  <a:pos x="83" y="147"/>
                </a:cxn>
                <a:cxn ang="0">
                  <a:pos x="61" y="76"/>
                </a:cxn>
                <a:cxn ang="0">
                  <a:pos x="31" y="75"/>
                </a:cxn>
                <a:cxn ang="0">
                  <a:pos x="12" y="79"/>
                </a:cxn>
              </a:cxnLst>
              <a:rect l="0" t="0" r="r" b="b"/>
              <a:pathLst>
                <a:path w="327" h="252">
                  <a:moveTo>
                    <a:pt x="12" y="79"/>
                  </a:moveTo>
                  <a:cubicBezTo>
                    <a:pt x="7" y="73"/>
                    <a:pt x="3" y="71"/>
                    <a:pt x="2" y="62"/>
                  </a:cubicBezTo>
                  <a:cubicBezTo>
                    <a:pt x="0" y="54"/>
                    <a:pt x="4" y="53"/>
                    <a:pt x="8" y="47"/>
                  </a:cubicBezTo>
                  <a:cubicBezTo>
                    <a:pt x="11" y="40"/>
                    <a:pt x="8" y="34"/>
                    <a:pt x="9" y="27"/>
                  </a:cubicBezTo>
                  <a:cubicBezTo>
                    <a:pt x="10" y="19"/>
                    <a:pt x="4" y="13"/>
                    <a:pt x="7" y="5"/>
                  </a:cubicBezTo>
                  <a:cubicBezTo>
                    <a:pt x="14" y="0"/>
                    <a:pt x="14" y="0"/>
                    <a:pt x="14" y="0"/>
                  </a:cubicBezTo>
                  <a:cubicBezTo>
                    <a:pt x="14" y="0"/>
                    <a:pt x="14" y="0"/>
                    <a:pt x="14" y="0"/>
                  </a:cubicBezTo>
                  <a:cubicBezTo>
                    <a:pt x="15" y="1"/>
                    <a:pt x="17" y="2"/>
                    <a:pt x="18" y="3"/>
                  </a:cubicBezTo>
                  <a:cubicBezTo>
                    <a:pt x="20" y="4"/>
                    <a:pt x="22" y="4"/>
                    <a:pt x="23" y="5"/>
                  </a:cubicBezTo>
                  <a:cubicBezTo>
                    <a:pt x="23" y="10"/>
                    <a:pt x="31" y="7"/>
                    <a:pt x="34" y="7"/>
                  </a:cubicBezTo>
                  <a:cubicBezTo>
                    <a:pt x="46" y="6"/>
                    <a:pt x="44" y="12"/>
                    <a:pt x="52" y="18"/>
                  </a:cubicBezTo>
                  <a:cubicBezTo>
                    <a:pt x="61" y="25"/>
                    <a:pt x="76" y="22"/>
                    <a:pt x="76" y="38"/>
                  </a:cubicBezTo>
                  <a:cubicBezTo>
                    <a:pt x="76" y="41"/>
                    <a:pt x="84" y="42"/>
                    <a:pt x="85" y="47"/>
                  </a:cubicBezTo>
                  <a:cubicBezTo>
                    <a:pt x="85" y="52"/>
                    <a:pt x="84" y="58"/>
                    <a:pt x="91" y="58"/>
                  </a:cubicBezTo>
                  <a:cubicBezTo>
                    <a:pt x="101" y="58"/>
                    <a:pt x="109" y="61"/>
                    <a:pt x="116" y="69"/>
                  </a:cubicBezTo>
                  <a:cubicBezTo>
                    <a:pt x="121" y="75"/>
                    <a:pt x="117" y="83"/>
                    <a:pt x="125" y="89"/>
                  </a:cubicBezTo>
                  <a:cubicBezTo>
                    <a:pt x="128" y="91"/>
                    <a:pt x="143" y="88"/>
                    <a:pt x="147" y="86"/>
                  </a:cubicBezTo>
                  <a:cubicBezTo>
                    <a:pt x="150" y="83"/>
                    <a:pt x="151" y="79"/>
                    <a:pt x="153" y="76"/>
                  </a:cubicBezTo>
                  <a:cubicBezTo>
                    <a:pt x="158" y="70"/>
                    <a:pt x="166" y="70"/>
                    <a:pt x="166" y="61"/>
                  </a:cubicBezTo>
                  <a:cubicBezTo>
                    <a:pt x="166" y="55"/>
                    <a:pt x="162" y="51"/>
                    <a:pt x="165" y="45"/>
                  </a:cubicBezTo>
                  <a:cubicBezTo>
                    <a:pt x="167" y="43"/>
                    <a:pt x="179" y="25"/>
                    <a:pt x="180" y="32"/>
                  </a:cubicBezTo>
                  <a:cubicBezTo>
                    <a:pt x="184" y="55"/>
                    <a:pt x="197" y="30"/>
                    <a:pt x="209" y="30"/>
                  </a:cubicBezTo>
                  <a:cubicBezTo>
                    <a:pt x="215" y="30"/>
                    <a:pt x="216" y="41"/>
                    <a:pt x="218" y="45"/>
                  </a:cubicBezTo>
                  <a:cubicBezTo>
                    <a:pt x="225" y="55"/>
                    <a:pt x="229" y="39"/>
                    <a:pt x="233" y="36"/>
                  </a:cubicBezTo>
                  <a:cubicBezTo>
                    <a:pt x="236" y="35"/>
                    <a:pt x="242" y="31"/>
                    <a:pt x="245" y="34"/>
                  </a:cubicBezTo>
                  <a:cubicBezTo>
                    <a:pt x="250" y="36"/>
                    <a:pt x="248" y="43"/>
                    <a:pt x="255" y="41"/>
                  </a:cubicBezTo>
                  <a:cubicBezTo>
                    <a:pt x="262" y="40"/>
                    <a:pt x="268" y="36"/>
                    <a:pt x="274" y="38"/>
                  </a:cubicBezTo>
                  <a:cubicBezTo>
                    <a:pt x="274" y="38"/>
                    <a:pt x="274" y="38"/>
                    <a:pt x="274" y="38"/>
                  </a:cubicBezTo>
                  <a:cubicBezTo>
                    <a:pt x="273" y="40"/>
                    <a:pt x="271" y="41"/>
                    <a:pt x="270" y="43"/>
                  </a:cubicBezTo>
                  <a:cubicBezTo>
                    <a:pt x="269" y="44"/>
                    <a:pt x="269" y="51"/>
                    <a:pt x="269" y="53"/>
                  </a:cubicBezTo>
                  <a:cubicBezTo>
                    <a:pt x="269" y="57"/>
                    <a:pt x="272" y="58"/>
                    <a:pt x="273" y="61"/>
                  </a:cubicBezTo>
                  <a:cubicBezTo>
                    <a:pt x="275" y="65"/>
                    <a:pt x="273" y="71"/>
                    <a:pt x="273" y="75"/>
                  </a:cubicBezTo>
                  <a:cubicBezTo>
                    <a:pt x="273" y="80"/>
                    <a:pt x="274" y="84"/>
                    <a:pt x="274" y="89"/>
                  </a:cubicBezTo>
                  <a:cubicBezTo>
                    <a:pt x="274" y="95"/>
                    <a:pt x="265" y="90"/>
                    <a:pt x="263" y="96"/>
                  </a:cubicBezTo>
                  <a:cubicBezTo>
                    <a:pt x="261" y="101"/>
                    <a:pt x="254" y="105"/>
                    <a:pt x="251" y="110"/>
                  </a:cubicBezTo>
                  <a:cubicBezTo>
                    <a:pt x="249" y="116"/>
                    <a:pt x="250" y="131"/>
                    <a:pt x="249" y="138"/>
                  </a:cubicBezTo>
                  <a:cubicBezTo>
                    <a:pt x="247" y="146"/>
                    <a:pt x="243" y="149"/>
                    <a:pt x="249" y="158"/>
                  </a:cubicBezTo>
                  <a:cubicBezTo>
                    <a:pt x="253" y="162"/>
                    <a:pt x="260" y="159"/>
                    <a:pt x="265" y="165"/>
                  </a:cubicBezTo>
                  <a:cubicBezTo>
                    <a:pt x="268" y="168"/>
                    <a:pt x="271" y="169"/>
                    <a:pt x="275" y="171"/>
                  </a:cubicBezTo>
                  <a:cubicBezTo>
                    <a:pt x="280" y="174"/>
                    <a:pt x="288" y="164"/>
                    <a:pt x="292" y="170"/>
                  </a:cubicBezTo>
                  <a:cubicBezTo>
                    <a:pt x="297" y="177"/>
                    <a:pt x="301" y="178"/>
                    <a:pt x="309" y="180"/>
                  </a:cubicBezTo>
                  <a:cubicBezTo>
                    <a:pt x="312" y="181"/>
                    <a:pt x="317" y="180"/>
                    <a:pt x="318" y="184"/>
                  </a:cubicBezTo>
                  <a:cubicBezTo>
                    <a:pt x="318" y="185"/>
                    <a:pt x="318" y="187"/>
                    <a:pt x="319" y="188"/>
                  </a:cubicBezTo>
                  <a:cubicBezTo>
                    <a:pt x="320" y="190"/>
                    <a:pt x="324" y="190"/>
                    <a:pt x="324" y="193"/>
                  </a:cubicBezTo>
                  <a:cubicBezTo>
                    <a:pt x="324" y="195"/>
                    <a:pt x="325" y="200"/>
                    <a:pt x="326" y="202"/>
                  </a:cubicBezTo>
                  <a:cubicBezTo>
                    <a:pt x="327" y="206"/>
                    <a:pt x="327" y="206"/>
                    <a:pt x="327" y="206"/>
                  </a:cubicBezTo>
                  <a:cubicBezTo>
                    <a:pt x="327" y="206"/>
                    <a:pt x="327" y="206"/>
                    <a:pt x="327" y="206"/>
                  </a:cubicBezTo>
                  <a:cubicBezTo>
                    <a:pt x="320" y="206"/>
                    <a:pt x="318" y="208"/>
                    <a:pt x="316" y="200"/>
                  </a:cubicBezTo>
                  <a:cubicBezTo>
                    <a:pt x="315" y="194"/>
                    <a:pt x="309" y="193"/>
                    <a:pt x="304" y="197"/>
                  </a:cubicBezTo>
                  <a:cubicBezTo>
                    <a:pt x="294" y="208"/>
                    <a:pt x="294" y="228"/>
                    <a:pt x="286" y="241"/>
                  </a:cubicBezTo>
                  <a:cubicBezTo>
                    <a:pt x="285" y="243"/>
                    <a:pt x="280" y="252"/>
                    <a:pt x="279" y="250"/>
                  </a:cubicBezTo>
                  <a:cubicBezTo>
                    <a:pt x="278" y="250"/>
                    <a:pt x="274" y="243"/>
                    <a:pt x="274" y="242"/>
                  </a:cubicBezTo>
                  <a:cubicBezTo>
                    <a:pt x="272" y="226"/>
                    <a:pt x="255" y="234"/>
                    <a:pt x="246" y="226"/>
                  </a:cubicBezTo>
                  <a:cubicBezTo>
                    <a:pt x="238" y="220"/>
                    <a:pt x="239" y="221"/>
                    <a:pt x="230" y="225"/>
                  </a:cubicBezTo>
                  <a:cubicBezTo>
                    <a:pt x="226" y="227"/>
                    <a:pt x="222" y="226"/>
                    <a:pt x="218" y="227"/>
                  </a:cubicBezTo>
                  <a:cubicBezTo>
                    <a:pt x="218" y="227"/>
                    <a:pt x="218" y="227"/>
                    <a:pt x="218" y="227"/>
                  </a:cubicBezTo>
                  <a:cubicBezTo>
                    <a:pt x="209" y="231"/>
                    <a:pt x="200" y="238"/>
                    <a:pt x="191" y="244"/>
                  </a:cubicBezTo>
                  <a:cubicBezTo>
                    <a:pt x="178" y="252"/>
                    <a:pt x="175" y="239"/>
                    <a:pt x="164" y="240"/>
                  </a:cubicBezTo>
                  <a:cubicBezTo>
                    <a:pt x="160" y="240"/>
                    <a:pt x="157" y="228"/>
                    <a:pt x="157" y="225"/>
                  </a:cubicBezTo>
                  <a:cubicBezTo>
                    <a:pt x="157" y="215"/>
                    <a:pt x="157" y="213"/>
                    <a:pt x="148" y="208"/>
                  </a:cubicBezTo>
                  <a:cubicBezTo>
                    <a:pt x="145" y="206"/>
                    <a:pt x="139" y="198"/>
                    <a:pt x="138" y="198"/>
                  </a:cubicBezTo>
                  <a:cubicBezTo>
                    <a:pt x="137" y="200"/>
                    <a:pt x="134" y="203"/>
                    <a:pt x="133" y="205"/>
                  </a:cubicBezTo>
                  <a:cubicBezTo>
                    <a:pt x="131" y="208"/>
                    <a:pt x="131" y="212"/>
                    <a:pt x="130" y="215"/>
                  </a:cubicBezTo>
                  <a:cubicBezTo>
                    <a:pt x="130" y="215"/>
                    <a:pt x="130" y="215"/>
                    <a:pt x="130" y="215"/>
                  </a:cubicBezTo>
                  <a:cubicBezTo>
                    <a:pt x="126" y="213"/>
                    <a:pt x="122" y="210"/>
                    <a:pt x="118" y="208"/>
                  </a:cubicBezTo>
                  <a:cubicBezTo>
                    <a:pt x="112" y="206"/>
                    <a:pt x="109" y="205"/>
                    <a:pt x="104" y="201"/>
                  </a:cubicBezTo>
                  <a:cubicBezTo>
                    <a:pt x="94" y="191"/>
                    <a:pt x="95" y="182"/>
                    <a:pt x="102" y="171"/>
                  </a:cubicBezTo>
                  <a:cubicBezTo>
                    <a:pt x="103" y="169"/>
                    <a:pt x="111" y="161"/>
                    <a:pt x="107" y="159"/>
                  </a:cubicBezTo>
                  <a:cubicBezTo>
                    <a:pt x="107" y="158"/>
                    <a:pt x="107" y="158"/>
                    <a:pt x="107" y="158"/>
                  </a:cubicBezTo>
                  <a:cubicBezTo>
                    <a:pt x="96" y="155"/>
                    <a:pt x="90" y="158"/>
                    <a:pt x="83" y="147"/>
                  </a:cubicBezTo>
                  <a:cubicBezTo>
                    <a:pt x="83" y="128"/>
                    <a:pt x="67" y="110"/>
                    <a:pt x="62" y="92"/>
                  </a:cubicBezTo>
                  <a:cubicBezTo>
                    <a:pt x="60" y="86"/>
                    <a:pt x="62" y="82"/>
                    <a:pt x="61" y="76"/>
                  </a:cubicBezTo>
                  <a:cubicBezTo>
                    <a:pt x="56" y="75"/>
                    <a:pt x="50" y="80"/>
                    <a:pt x="45" y="80"/>
                  </a:cubicBezTo>
                  <a:cubicBezTo>
                    <a:pt x="40" y="80"/>
                    <a:pt x="36" y="75"/>
                    <a:pt x="31" y="75"/>
                  </a:cubicBezTo>
                  <a:cubicBezTo>
                    <a:pt x="26" y="75"/>
                    <a:pt x="26" y="80"/>
                    <a:pt x="23" y="82"/>
                  </a:cubicBezTo>
                  <a:cubicBezTo>
                    <a:pt x="20" y="85"/>
                    <a:pt x="16" y="81"/>
                    <a:pt x="12" y="7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4692651" y="1404938"/>
              <a:ext cx="171450" cy="241300"/>
            </a:xfrm>
            <a:custGeom>
              <a:avLst/>
              <a:gdLst/>
              <a:ahLst/>
              <a:cxnLst>
                <a:cxn ang="0">
                  <a:pos x="17" y="4"/>
                </a:cxn>
                <a:cxn ang="0">
                  <a:pos x="28" y="7"/>
                </a:cxn>
                <a:cxn ang="0">
                  <a:pos x="36" y="0"/>
                </a:cxn>
                <a:cxn ang="0">
                  <a:pos x="50" y="5"/>
                </a:cxn>
                <a:cxn ang="0">
                  <a:pos x="66" y="1"/>
                </a:cxn>
                <a:cxn ang="0">
                  <a:pos x="67" y="17"/>
                </a:cxn>
                <a:cxn ang="0">
                  <a:pos x="88" y="72"/>
                </a:cxn>
                <a:cxn ang="0">
                  <a:pos x="112" y="83"/>
                </a:cxn>
                <a:cxn ang="0">
                  <a:pos x="112" y="84"/>
                </a:cxn>
                <a:cxn ang="0">
                  <a:pos x="107" y="96"/>
                </a:cxn>
                <a:cxn ang="0">
                  <a:pos x="109" y="126"/>
                </a:cxn>
                <a:cxn ang="0">
                  <a:pos x="123" y="133"/>
                </a:cxn>
                <a:cxn ang="0">
                  <a:pos x="135" y="140"/>
                </a:cxn>
                <a:cxn ang="0">
                  <a:pos x="135" y="140"/>
                </a:cxn>
                <a:cxn ang="0">
                  <a:pos x="134" y="149"/>
                </a:cxn>
                <a:cxn ang="0">
                  <a:pos x="127" y="176"/>
                </a:cxn>
                <a:cxn ang="0">
                  <a:pos x="102" y="179"/>
                </a:cxn>
                <a:cxn ang="0">
                  <a:pos x="78" y="178"/>
                </a:cxn>
                <a:cxn ang="0">
                  <a:pos x="62" y="161"/>
                </a:cxn>
                <a:cxn ang="0">
                  <a:pos x="31" y="165"/>
                </a:cxn>
                <a:cxn ang="0">
                  <a:pos x="16" y="162"/>
                </a:cxn>
                <a:cxn ang="0">
                  <a:pos x="16" y="162"/>
                </a:cxn>
                <a:cxn ang="0">
                  <a:pos x="13" y="147"/>
                </a:cxn>
                <a:cxn ang="0">
                  <a:pos x="16" y="146"/>
                </a:cxn>
                <a:cxn ang="0">
                  <a:pos x="31" y="135"/>
                </a:cxn>
                <a:cxn ang="0">
                  <a:pos x="25" y="124"/>
                </a:cxn>
                <a:cxn ang="0">
                  <a:pos x="20" y="113"/>
                </a:cxn>
                <a:cxn ang="0">
                  <a:pos x="12" y="102"/>
                </a:cxn>
                <a:cxn ang="0">
                  <a:pos x="12" y="87"/>
                </a:cxn>
                <a:cxn ang="0">
                  <a:pos x="2" y="73"/>
                </a:cxn>
                <a:cxn ang="0">
                  <a:pos x="5" y="62"/>
                </a:cxn>
                <a:cxn ang="0">
                  <a:pos x="3" y="52"/>
                </a:cxn>
                <a:cxn ang="0">
                  <a:pos x="7" y="45"/>
                </a:cxn>
                <a:cxn ang="0">
                  <a:pos x="24" y="39"/>
                </a:cxn>
                <a:cxn ang="0">
                  <a:pos x="26" y="19"/>
                </a:cxn>
                <a:cxn ang="0">
                  <a:pos x="22" y="12"/>
                </a:cxn>
                <a:cxn ang="0">
                  <a:pos x="17" y="4"/>
                </a:cxn>
              </a:cxnLst>
              <a:rect l="0" t="0" r="r" b="b"/>
              <a:pathLst>
                <a:path w="135" h="190">
                  <a:moveTo>
                    <a:pt x="17" y="4"/>
                  </a:moveTo>
                  <a:cubicBezTo>
                    <a:pt x="21" y="6"/>
                    <a:pt x="25" y="10"/>
                    <a:pt x="28" y="7"/>
                  </a:cubicBezTo>
                  <a:cubicBezTo>
                    <a:pt x="31" y="5"/>
                    <a:pt x="31" y="0"/>
                    <a:pt x="36" y="0"/>
                  </a:cubicBezTo>
                  <a:cubicBezTo>
                    <a:pt x="41" y="0"/>
                    <a:pt x="45" y="5"/>
                    <a:pt x="50" y="5"/>
                  </a:cubicBezTo>
                  <a:cubicBezTo>
                    <a:pt x="55" y="5"/>
                    <a:pt x="61" y="0"/>
                    <a:pt x="66" y="1"/>
                  </a:cubicBezTo>
                  <a:cubicBezTo>
                    <a:pt x="67" y="7"/>
                    <a:pt x="65" y="11"/>
                    <a:pt x="67" y="17"/>
                  </a:cubicBezTo>
                  <a:cubicBezTo>
                    <a:pt x="72" y="35"/>
                    <a:pt x="88" y="53"/>
                    <a:pt x="88" y="72"/>
                  </a:cubicBezTo>
                  <a:cubicBezTo>
                    <a:pt x="95" y="83"/>
                    <a:pt x="101" y="80"/>
                    <a:pt x="112" y="83"/>
                  </a:cubicBezTo>
                  <a:cubicBezTo>
                    <a:pt x="112" y="83"/>
                    <a:pt x="112" y="83"/>
                    <a:pt x="112" y="84"/>
                  </a:cubicBezTo>
                  <a:cubicBezTo>
                    <a:pt x="116" y="86"/>
                    <a:pt x="108" y="94"/>
                    <a:pt x="107" y="96"/>
                  </a:cubicBezTo>
                  <a:cubicBezTo>
                    <a:pt x="100" y="107"/>
                    <a:pt x="99" y="116"/>
                    <a:pt x="109" y="126"/>
                  </a:cubicBezTo>
                  <a:cubicBezTo>
                    <a:pt x="114" y="130"/>
                    <a:pt x="117" y="131"/>
                    <a:pt x="123" y="133"/>
                  </a:cubicBezTo>
                  <a:cubicBezTo>
                    <a:pt x="127" y="135"/>
                    <a:pt x="131" y="138"/>
                    <a:pt x="135" y="140"/>
                  </a:cubicBezTo>
                  <a:cubicBezTo>
                    <a:pt x="135" y="140"/>
                    <a:pt x="135" y="140"/>
                    <a:pt x="135" y="140"/>
                  </a:cubicBezTo>
                  <a:cubicBezTo>
                    <a:pt x="134" y="149"/>
                    <a:pt x="134" y="149"/>
                    <a:pt x="134" y="149"/>
                  </a:cubicBezTo>
                  <a:cubicBezTo>
                    <a:pt x="134" y="161"/>
                    <a:pt x="129" y="165"/>
                    <a:pt x="127" y="176"/>
                  </a:cubicBezTo>
                  <a:cubicBezTo>
                    <a:pt x="124" y="190"/>
                    <a:pt x="111" y="180"/>
                    <a:pt x="102" y="179"/>
                  </a:cubicBezTo>
                  <a:cubicBezTo>
                    <a:pt x="95" y="178"/>
                    <a:pt x="84" y="181"/>
                    <a:pt x="78" y="178"/>
                  </a:cubicBezTo>
                  <a:cubicBezTo>
                    <a:pt x="68" y="174"/>
                    <a:pt x="68" y="166"/>
                    <a:pt x="62" y="161"/>
                  </a:cubicBezTo>
                  <a:cubicBezTo>
                    <a:pt x="53" y="154"/>
                    <a:pt x="40" y="174"/>
                    <a:pt x="31" y="165"/>
                  </a:cubicBezTo>
                  <a:cubicBezTo>
                    <a:pt x="25" y="158"/>
                    <a:pt x="23" y="164"/>
                    <a:pt x="16" y="162"/>
                  </a:cubicBezTo>
                  <a:cubicBezTo>
                    <a:pt x="16" y="162"/>
                    <a:pt x="16" y="162"/>
                    <a:pt x="16" y="162"/>
                  </a:cubicBezTo>
                  <a:cubicBezTo>
                    <a:pt x="15" y="159"/>
                    <a:pt x="10" y="149"/>
                    <a:pt x="13" y="147"/>
                  </a:cubicBezTo>
                  <a:cubicBezTo>
                    <a:pt x="14" y="146"/>
                    <a:pt x="15" y="146"/>
                    <a:pt x="16" y="146"/>
                  </a:cubicBezTo>
                  <a:cubicBezTo>
                    <a:pt x="24" y="146"/>
                    <a:pt x="27" y="140"/>
                    <a:pt x="31" y="135"/>
                  </a:cubicBezTo>
                  <a:cubicBezTo>
                    <a:pt x="32" y="128"/>
                    <a:pt x="26" y="128"/>
                    <a:pt x="25" y="124"/>
                  </a:cubicBezTo>
                  <a:cubicBezTo>
                    <a:pt x="23" y="116"/>
                    <a:pt x="26" y="119"/>
                    <a:pt x="20" y="113"/>
                  </a:cubicBezTo>
                  <a:cubicBezTo>
                    <a:pt x="18" y="110"/>
                    <a:pt x="12" y="106"/>
                    <a:pt x="12" y="102"/>
                  </a:cubicBezTo>
                  <a:cubicBezTo>
                    <a:pt x="14" y="93"/>
                    <a:pt x="22" y="97"/>
                    <a:pt x="12" y="87"/>
                  </a:cubicBezTo>
                  <a:cubicBezTo>
                    <a:pt x="8" y="84"/>
                    <a:pt x="3" y="78"/>
                    <a:pt x="2" y="73"/>
                  </a:cubicBezTo>
                  <a:cubicBezTo>
                    <a:pt x="1" y="69"/>
                    <a:pt x="8" y="67"/>
                    <a:pt x="5" y="62"/>
                  </a:cubicBezTo>
                  <a:cubicBezTo>
                    <a:pt x="4" y="59"/>
                    <a:pt x="3" y="55"/>
                    <a:pt x="3" y="52"/>
                  </a:cubicBezTo>
                  <a:cubicBezTo>
                    <a:pt x="2" y="45"/>
                    <a:pt x="0" y="43"/>
                    <a:pt x="7" y="45"/>
                  </a:cubicBezTo>
                  <a:cubicBezTo>
                    <a:pt x="14" y="48"/>
                    <a:pt x="18" y="43"/>
                    <a:pt x="24" y="39"/>
                  </a:cubicBezTo>
                  <a:cubicBezTo>
                    <a:pt x="30" y="33"/>
                    <a:pt x="30" y="27"/>
                    <a:pt x="26" y="19"/>
                  </a:cubicBezTo>
                  <a:cubicBezTo>
                    <a:pt x="25" y="16"/>
                    <a:pt x="23" y="14"/>
                    <a:pt x="22" y="12"/>
                  </a:cubicBezTo>
                  <a:cubicBezTo>
                    <a:pt x="20" y="10"/>
                    <a:pt x="19" y="7"/>
                    <a:pt x="17" y="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4802188" y="1892300"/>
              <a:ext cx="276225" cy="434975"/>
            </a:xfrm>
            <a:custGeom>
              <a:avLst/>
              <a:gdLst/>
              <a:ahLst/>
              <a:cxnLst>
                <a:cxn ang="0">
                  <a:pos x="139" y="79"/>
                </a:cxn>
                <a:cxn ang="0">
                  <a:pos x="177" y="98"/>
                </a:cxn>
                <a:cxn ang="0">
                  <a:pos x="207" y="98"/>
                </a:cxn>
                <a:cxn ang="0">
                  <a:pos x="198" y="147"/>
                </a:cxn>
                <a:cxn ang="0">
                  <a:pos x="167" y="212"/>
                </a:cxn>
                <a:cxn ang="0">
                  <a:pos x="155" y="255"/>
                </a:cxn>
                <a:cxn ang="0">
                  <a:pos x="158" y="285"/>
                </a:cxn>
                <a:cxn ang="0">
                  <a:pos x="159" y="301"/>
                </a:cxn>
                <a:cxn ang="0">
                  <a:pos x="123" y="310"/>
                </a:cxn>
                <a:cxn ang="0">
                  <a:pos x="102" y="328"/>
                </a:cxn>
                <a:cxn ang="0">
                  <a:pos x="79" y="334"/>
                </a:cxn>
                <a:cxn ang="0">
                  <a:pos x="36" y="333"/>
                </a:cxn>
                <a:cxn ang="0">
                  <a:pos x="1" y="336"/>
                </a:cxn>
                <a:cxn ang="0">
                  <a:pos x="23" y="322"/>
                </a:cxn>
                <a:cxn ang="0">
                  <a:pos x="28" y="293"/>
                </a:cxn>
                <a:cxn ang="0">
                  <a:pos x="33" y="275"/>
                </a:cxn>
                <a:cxn ang="0">
                  <a:pos x="21" y="262"/>
                </a:cxn>
                <a:cxn ang="0">
                  <a:pos x="7" y="223"/>
                </a:cxn>
                <a:cxn ang="0">
                  <a:pos x="10" y="200"/>
                </a:cxn>
                <a:cxn ang="0">
                  <a:pos x="30" y="178"/>
                </a:cxn>
                <a:cxn ang="0">
                  <a:pos x="51" y="173"/>
                </a:cxn>
                <a:cxn ang="0">
                  <a:pos x="74" y="159"/>
                </a:cxn>
                <a:cxn ang="0">
                  <a:pos x="94" y="126"/>
                </a:cxn>
                <a:cxn ang="0">
                  <a:pos x="106" y="114"/>
                </a:cxn>
                <a:cxn ang="0">
                  <a:pos x="104" y="84"/>
                </a:cxn>
                <a:cxn ang="0">
                  <a:pos x="95" y="62"/>
                </a:cxn>
                <a:cxn ang="0">
                  <a:pos x="73" y="52"/>
                </a:cxn>
                <a:cxn ang="0">
                  <a:pos x="70" y="33"/>
                </a:cxn>
                <a:cxn ang="0">
                  <a:pos x="88" y="30"/>
                </a:cxn>
                <a:cxn ang="0">
                  <a:pos x="90" y="10"/>
                </a:cxn>
                <a:cxn ang="0">
                  <a:pos x="99" y="0"/>
                </a:cxn>
                <a:cxn ang="0">
                  <a:pos x="112" y="31"/>
                </a:cxn>
                <a:cxn ang="0">
                  <a:pos x="133" y="66"/>
                </a:cxn>
              </a:cxnLst>
              <a:rect l="0" t="0" r="r" b="b"/>
              <a:pathLst>
                <a:path w="218" h="343">
                  <a:moveTo>
                    <a:pt x="133" y="66"/>
                  </a:moveTo>
                  <a:cubicBezTo>
                    <a:pt x="135" y="73"/>
                    <a:pt x="130" y="76"/>
                    <a:pt x="139" y="79"/>
                  </a:cubicBezTo>
                  <a:cubicBezTo>
                    <a:pt x="145" y="82"/>
                    <a:pt x="141" y="86"/>
                    <a:pt x="148" y="88"/>
                  </a:cubicBezTo>
                  <a:cubicBezTo>
                    <a:pt x="156" y="91"/>
                    <a:pt x="168" y="109"/>
                    <a:pt x="177" y="98"/>
                  </a:cubicBezTo>
                  <a:cubicBezTo>
                    <a:pt x="186" y="88"/>
                    <a:pt x="186" y="101"/>
                    <a:pt x="194" y="101"/>
                  </a:cubicBezTo>
                  <a:cubicBezTo>
                    <a:pt x="202" y="101"/>
                    <a:pt x="198" y="93"/>
                    <a:pt x="207" y="98"/>
                  </a:cubicBezTo>
                  <a:cubicBezTo>
                    <a:pt x="218" y="104"/>
                    <a:pt x="207" y="106"/>
                    <a:pt x="203" y="114"/>
                  </a:cubicBezTo>
                  <a:cubicBezTo>
                    <a:pt x="199" y="122"/>
                    <a:pt x="198" y="139"/>
                    <a:pt x="198" y="147"/>
                  </a:cubicBezTo>
                  <a:cubicBezTo>
                    <a:pt x="198" y="156"/>
                    <a:pt x="195" y="164"/>
                    <a:pt x="195" y="173"/>
                  </a:cubicBezTo>
                  <a:cubicBezTo>
                    <a:pt x="195" y="194"/>
                    <a:pt x="169" y="196"/>
                    <a:pt x="167" y="212"/>
                  </a:cubicBezTo>
                  <a:cubicBezTo>
                    <a:pt x="165" y="221"/>
                    <a:pt x="167" y="225"/>
                    <a:pt x="162" y="234"/>
                  </a:cubicBezTo>
                  <a:cubicBezTo>
                    <a:pt x="157" y="241"/>
                    <a:pt x="155" y="246"/>
                    <a:pt x="155" y="255"/>
                  </a:cubicBezTo>
                  <a:cubicBezTo>
                    <a:pt x="154" y="260"/>
                    <a:pt x="156" y="263"/>
                    <a:pt x="158" y="267"/>
                  </a:cubicBezTo>
                  <a:cubicBezTo>
                    <a:pt x="160" y="273"/>
                    <a:pt x="158" y="279"/>
                    <a:pt x="158" y="285"/>
                  </a:cubicBezTo>
                  <a:cubicBezTo>
                    <a:pt x="158" y="289"/>
                    <a:pt x="158" y="297"/>
                    <a:pt x="159" y="301"/>
                  </a:cubicBezTo>
                  <a:cubicBezTo>
                    <a:pt x="159" y="301"/>
                    <a:pt x="159" y="301"/>
                    <a:pt x="159" y="301"/>
                  </a:cubicBezTo>
                  <a:cubicBezTo>
                    <a:pt x="156" y="302"/>
                    <a:pt x="152" y="303"/>
                    <a:pt x="149" y="303"/>
                  </a:cubicBezTo>
                  <a:cubicBezTo>
                    <a:pt x="137" y="303"/>
                    <a:pt x="134" y="306"/>
                    <a:pt x="123" y="310"/>
                  </a:cubicBezTo>
                  <a:cubicBezTo>
                    <a:pt x="119" y="318"/>
                    <a:pt x="113" y="323"/>
                    <a:pt x="104" y="326"/>
                  </a:cubicBezTo>
                  <a:cubicBezTo>
                    <a:pt x="103" y="326"/>
                    <a:pt x="102" y="327"/>
                    <a:pt x="102" y="328"/>
                  </a:cubicBezTo>
                  <a:cubicBezTo>
                    <a:pt x="102" y="328"/>
                    <a:pt x="102" y="328"/>
                    <a:pt x="102" y="328"/>
                  </a:cubicBezTo>
                  <a:cubicBezTo>
                    <a:pt x="94" y="328"/>
                    <a:pt x="90" y="336"/>
                    <a:pt x="79" y="334"/>
                  </a:cubicBezTo>
                  <a:cubicBezTo>
                    <a:pt x="70" y="332"/>
                    <a:pt x="65" y="343"/>
                    <a:pt x="54" y="338"/>
                  </a:cubicBezTo>
                  <a:cubicBezTo>
                    <a:pt x="48" y="336"/>
                    <a:pt x="43" y="333"/>
                    <a:pt x="36" y="333"/>
                  </a:cubicBezTo>
                  <a:cubicBezTo>
                    <a:pt x="29" y="334"/>
                    <a:pt x="21" y="342"/>
                    <a:pt x="14" y="341"/>
                  </a:cubicBezTo>
                  <a:cubicBezTo>
                    <a:pt x="9" y="340"/>
                    <a:pt x="5" y="337"/>
                    <a:pt x="1" y="336"/>
                  </a:cubicBezTo>
                  <a:cubicBezTo>
                    <a:pt x="1" y="336"/>
                    <a:pt x="1" y="336"/>
                    <a:pt x="1" y="336"/>
                  </a:cubicBezTo>
                  <a:cubicBezTo>
                    <a:pt x="2" y="328"/>
                    <a:pt x="17" y="324"/>
                    <a:pt x="23" y="322"/>
                  </a:cubicBezTo>
                  <a:cubicBezTo>
                    <a:pt x="29" y="320"/>
                    <a:pt x="47" y="313"/>
                    <a:pt x="44" y="303"/>
                  </a:cubicBezTo>
                  <a:cubicBezTo>
                    <a:pt x="43" y="299"/>
                    <a:pt x="32" y="297"/>
                    <a:pt x="28" y="293"/>
                  </a:cubicBezTo>
                  <a:cubicBezTo>
                    <a:pt x="27" y="291"/>
                    <a:pt x="29" y="286"/>
                    <a:pt x="29" y="284"/>
                  </a:cubicBezTo>
                  <a:cubicBezTo>
                    <a:pt x="28" y="280"/>
                    <a:pt x="30" y="278"/>
                    <a:pt x="33" y="275"/>
                  </a:cubicBezTo>
                  <a:cubicBezTo>
                    <a:pt x="36" y="271"/>
                    <a:pt x="35" y="268"/>
                    <a:pt x="36" y="263"/>
                  </a:cubicBezTo>
                  <a:cubicBezTo>
                    <a:pt x="38" y="261"/>
                    <a:pt x="23" y="262"/>
                    <a:pt x="21" y="262"/>
                  </a:cubicBezTo>
                  <a:cubicBezTo>
                    <a:pt x="14" y="262"/>
                    <a:pt x="13" y="254"/>
                    <a:pt x="11" y="248"/>
                  </a:cubicBezTo>
                  <a:cubicBezTo>
                    <a:pt x="9" y="242"/>
                    <a:pt x="6" y="230"/>
                    <a:pt x="7" y="223"/>
                  </a:cubicBezTo>
                  <a:cubicBezTo>
                    <a:pt x="9" y="215"/>
                    <a:pt x="14" y="211"/>
                    <a:pt x="5" y="205"/>
                  </a:cubicBezTo>
                  <a:cubicBezTo>
                    <a:pt x="0" y="201"/>
                    <a:pt x="8" y="199"/>
                    <a:pt x="10" y="200"/>
                  </a:cubicBezTo>
                  <a:cubicBezTo>
                    <a:pt x="16" y="202"/>
                    <a:pt x="19" y="205"/>
                    <a:pt x="23" y="198"/>
                  </a:cubicBezTo>
                  <a:cubicBezTo>
                    <a:pt x="27" y="191"/>
                    <a:pt x="21" y="181"/>
                    <a:pt x="30" y="178"/>
                  </a:cubicBezTo>
                  <a:cubicBezTo>
                    <a:pt x="35" y="176"/>
                    <a:pt x="37" y="171"/>
                    <a:pt x="41" y="169"/>
                  </a:cubicBezTo>
                  <a:cubicBezTo>
                    <a:pt x="44" y="168"/>
                    <a:pt x="48" y="173"/>
                    <a:pt x="51" y="173"/>
                  </a:cubicBezTo>
                  <a:cubicBezTo>
                    <a:pt x="59" y="171"/>
                    <a:pt x="57" y="166"/>
                    <a:pt x="61" y="164"/>
                  </a:cubicBezTo>
                  <a:cubicBezTo>
                    <a:pt x="65" y="162"/>
                    <a:pt x="72" y="163"/>
                    <a:pt x="74" y="159"/>
                  </a:cubicBezTo>
                  <a:cubicBezTo>
                    <a:pt x="79" y="146"/>
                    <a:pt x="60" y="148"/>
                    <a:pt x="78" y="137"/>
                  </a:cubicBezTo>
                  <a:cubicBezTo>
                    <a:pt x="83" y="133"/>
                    <a:pt x="88" y="128"/>
                    <a:pt x="94" y="126"/>
                  </a:cubicBezTo>
                  <a:cubicBezTo>
                    <a:pt x="97" y="124"/>
                    <a:pt x="101" y="125"/>
                    <a:pt x="105" y="124"/>
                  </a:cubicBezTo>
                  <a:cubicBezTo>
                    <a:pt x="110" y="122"/>
                    <a:pt x="106" y="117"/>
                    <a:pt x="106" y="114"/>
                  </a:cubicBezTo>
                  <a:cubicBezTo>
                    <a:pt x="106" y="112"/>
                    <a:pt x="105" y="98"/>
                    <a:pt x="105" y="96"/>
                  </a:cubicBezTo>
                  <a:cubicBezTo>
                    <a:pt x="107" y="89"/>
                    <a:pt x="114" y="91"/>
                    <a:pt x="104" y="84"/>
                  </a:cubicBezTo>
                  <a:cubicBezTo>
                    <a:pt x="97" y="79"/>
                    <a:pt x="126" y="77"/>
                    <a:pt x="112" y="68"/>
                  </a:cubicBezTo>
                  <a:cubicBezTo>
                    <a:pt x="108" y="65"/>
                    <a:pt x="96" y="66"/>
                    <a:pt x="95" y="62"/>
                  </a:cubicBezTo>
                  <a:cubicBezTo>
                    <a:pt x="94" y="57"/>
                    <a:pt x="88" y="58"/>
                    <a:pt x="84" y="58"/>
                  </a:cubicBezTo>
                  <a:cubicBezTo>
                    <a:pt x="79" y="59"/>
                    <a:pt x="75" y="57"/>
                    <a:pt x="73" y="52"/>
                  </a:cubicBezTo>
                  <a:cubicBezTo>
                    <a:pt x="70" y="46"/>
                    <a:pt x="71" y="39"/>
                    <a:pt x="70" y="33"/>
                  </a:cubicBezTo>
                  <a:cubicBezTo>
                    <a:pt x="70" y="33"/>
                    <a:pt x="70" y="33"/>
                    <a:pt x="70" y="33"/>
                  </a:cubicBezTo>
                  <a:cubicBezTo>
                    <a:pt x="83" y="33"/>
                    <a:pt x="83" y="33"/>
                    <a:pt x="83" y="33"/>
                  </a:cubicBezTo>
                  <a:cubicBezTo>
                    <a:pt x="86" y="32"/>
                    <a:pt x="86" y="31"/>
                    <a:pt x="88" y="30"/>
                  </a:cubicBezTo>
                  <a:cubicBezTo>
                    <a:pt x="88" y="27"/>
                    <a:pt x="89" y="25"/>
                    <a:pt x="89" y="22"/>
                  </a:cubicBezTo>
                  <a:cubicBezTo>
                    <a:pt x="89" y="18"/>
                    <a:pt x="89" y="14"/>
                    <a:pt x="90" y="10"/>
                  </a:cubicBezTo>
                  <a:cubicBezTo>
                    <a:pt x="91" y="6"/>
                    <a:pt x="95" y="3"/>
                    <a:pt x="99" y="0"/>
                  </a:cubicBezTo>
                  <a:cubicBezTo>
                    <a:pt x="99" y="0"/>
                    <a:pt x="99" y="0"/>
                    <a:pt x="99" y="0"/>
                  </a:cubicBezTo>
                  <a:cubicBezTo>
                    <a:pt x="102" y="5"/>
                    <a:pt x="112" y="12"/>
                    <a:pt x="113" y="17"/>
                  </a:cubicBezTo>
                  <a:cubicBezTo>
                    <a:pt x="114" y="22"/>
                    <a:pt x="111" y="26"/>
                    <a:pt x="112" y="31"/>
                  </a:cubicBezTo>
                  <a:cubicBezTo>
                    <a:pt x="114" y="38"/>
                    <a:pt x="125" y="43"/>
                    <a:pt x="129" y="49"/>
                  </a:cubicBezTo>
                  <a:cubicBezTo>
                    <a:pt x="132" y="53"/>
                    <a:pt x="133" y="61"/>
                    <a:pt x="133" y="6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4905376" y="1674813"/>
              <a:ext cx="168275" cy="322263"/>
            </a:xfrm>
            <a:custGeom>
              <a:avLst/>
              <a:gdLst/>
              <a:ahLst/>
              <a:cxnLst>
                <a:cxn ang="0">
                  <a:pos x="63" y="0"/>
                </a:cxn>
                <a:cxn ang="0">
                  <a:pos x="67" y="30"/>
                </a:cxn>
                <a:cxn ang="0">
                  <a:pos x="68" y="55"/>
                </a:cxn>
                <a:cxn ang="0">
                  <a:pos x="88" y="52"/>
                </a:cxn>
                <a:cxn ang="0">
                  <a:pos x="102" y="63"/>
                </a:cxn>
                <a:cxn ang="0">
                  <a:pos x="108" y="73"/>
                </a:cxn>
                <a:cxn ang="0">
                  <a:pos x="116" y="85"/>
                </a:cxn>
                <a:cxn ang="0">
                  <a:pos x="132" y="89"/>
                </a:cxn>
                <a:cxn ang="0">
                  <a:pos x="132" y="89"/>
                </a:cxn>
                <a:cxn ang="0">
                  <a:pos x="123" y="105"/>
                </a:cxn>
                <a:cxn ang="0">
                  <a:pos x="126" y="136"/>
                </a:cxn>
                <a:cxn ang="0">
                  <a:pos x="124" y="149"/>
                </a:cxn>
                <a:cxn ang="0">
                  <a:pos x="120" y="164"/>
                </a:cxn>
                <a:cxn ang="0">
                  <a:pos x="115" y="175"/>
                </a:cxn>
                <a:cxn ang="0">
                  <a:pos x="115" y="184"/>
                </a:cxn>
                <a:cxn ang="0">
                  <a:pos x="96" y="191"/>
                </a:cxn>
                <a:cxn ang="0">
                  <a:pos x="93" y="220"/>
                </a:cxn>
                <a:cxn ang="0">
                  <a:pos x="109" y="224"/>
                </a:cxn>
                <a:cxn ang="0">
                  <a:pos x="114" y="235"/>
                </a:cxn>
                <a:cxn ang="0">
                  <a:pos x="116" y="241"/>
                </a:cxn>
                <a:cxn ang="0">
                  <a:pos x="116" y="241"/>
                </a:cxn>
                <a:cxn ang="0">
                  <a:pos x="103" y="252"/>
                </a:cxn>
                <a:cxn ang="0">
                  <a:pos x="86" y="247"/>
                </a:cxn>
                <a:cxn ang="0">
                  <a:pos x="52" y="237"/>
                </a:cxn>
                <a:cxn ang="0">
                  <a:pos x="52" y="237"/>
                </a:cxn>
                <a:cxn ang="0">
                  <a:pos x="48" y="220"/>
                </a:cxn>
                <a:cxn ang="0">
                  <a:pos x="31" y="202"/>
                </a:cxn>
                <a:cxn ang="0">
                  <a:pos x="32" y="188"/>
                </a:cxn>
                <a:cxn ang="0">
                  <a:pos x="18" y="171"/>
                </a:cxn>
                <a:cxn ang="0">
                  <a:pos x="18" y="171"/>
                </a:cxn>
                <a:cxn ang="0">
                  <a:pos x="18" y="155"/>
                </a:cxn>
                <a:cxn ang="0">
                  <a:pos x="13" y="144"/>
                </a:cxn>
                <a:cxn ang="0">
                  <a:pos x="6" y="122"/>
                </a:cxn>
                <a:cxn ang="0">
                  <a:pos x="6" y="105"/>
                </a:cxn>
                <a:cxn ang="0">
                  <a:pos x="4" y="76"/>
                </a:cxn>
                <a:cxn ang="0">
                  <a:pos x="13" y="63"/>
                </a:cxn>
                <a:cxn ang="0">
                  <a:pos x="22" y="46"/>
                </a:cxn>
                <a:cxn ang="0">
                  <a:pos x="29" y="36"/>
                </a:cxn>
                <a:cxn ang="0">
                  <a:pos x="38" y="31"/>
                </a:cxn>
                <a:cxn ang="0">
                  <a:pos x="43" y="25"/>
                </a:cxn>
                <a:cxn ang="0">
                  <a:pos x="51" y="18"/>
                </a:cxn>
                <a:cxn ang="0">
                  <a:pos x="58" y="7"/>
                </a:cxn>
                <a:cxn ang="0">
                  <a:pos x="63" y="0"/>
                </a:cxn>
              </a:cxnLst>
              <a:rect l="0" t="0" r="r" b="b"/>
              <a:pathLst>
                <a:path w="133" h="254">
                  <a:moveTo>
                    <a:pt x="63" y="0"/>
                  </a:moveTo>
                  <a:cubicBezTo>
                    <a:pt x="74" y="6"/>
                    <a:pt x="63" y="21"/>
                    <a:pt x="67" y="30"/>
                  </a:cubicBezTo>
                  <a:cubicBezTo>
                    <a:pt x="70" y="39"/>
                    <a:pt x="66" y="47"/>
                    <a:pt x="68" y="55"/>
                  </a:cubicBezTo>
                  <a:cubicBezTo>
                    <a:pt x="71" y="57"/>
                    <a:pt x="80" y="48"/>
                    <a:pt x="88" y="52"/>
                  </a:cubicBezTo>
                  <a:cubicBezTo>
                    <a:pt x="94" y="55"/>
                    <a:pt x="98" y="58"/>
                    <a:pt x="102" y="63"/>
                  </a:cubicBezTo>
                  <a:cubicBezTo>
                    <a:pt x="104" y="66"/>
                    <a:pt x="104" y="70"/>
                    <a:pt x="108" y="73"/>
                  </a:cubicBezTo>
                  <a:cubicBezTo>
                    <a:pt x="111" y="76"/>
                    <a:pt x="113" y="82"/>
                    <a:pt x="116" y="85"/>
                  </a:cubicBezTo>
                  <a:cubicBezTo>
                    <a:pt x="122" y="89"/>
                    <a:pt x="126" y="87"/>
                    <a:pt x="132" y="89"/>
                  </a:cubicBezTo>
                  <a:cubicBezTo>
                    <a:pt x="132" y="89"/>
                    <a:pt x="132" y="89"/>
                    <a:pt x="132" y="89"/>
                  </a:cubicBezTo>
                  <a:cubicBezTo>
                    <a:pt x="133" y="94"/>
                    <a:pt x="125" y="100"/>
                    <a:pt x="123" y="105"/>
                  </a:cubicBezTo>
                  <a:cubicBezTo>
                    <a:pt x="121" y="113"/>
                    <a:pt x="123" y="128"/>
                    <a:pt x="126" y="136"/>
                  </a:cubicBezTo>
                  <a:cubicBezTo>
                    <a:pt x="128" y="141"/>
                    <a:pt x="128" y="144"/>
                    <a:pt x="124" y="149"/>
                  </a:cubicBezTo>
                  <a:cubicBezTo>
                    <a:pt x="120" y="154"/>
                    <a:pt x="121" y="157"/>
                    <a:pt x="120" y="164"/>
                  </a:cubicBezTo>
                  <a:cubicBezTo>
                    <a:pt x="119" y="169"/>
                    <a:pt x="119" y="172"/>
                    <a:pt x="115" y="175"/>
                  </a:cubicBezTo>
                  <a:cubicBezTo>
                    <a:pt x="112" y="177"/>
                    <a:pt x="115" y="182"/>
                    <a:pt x="115" y="184"/>
                  </a:cubicBezTo>
                  <a:cubicBezTo>
                    <a:pt x="116" y="191"/>
                    <a:pt x="101" y="187"/>
                    <a:pt x="96" y="191"/>
                  </a:cubicBezTo>
                  <a:cubicBezTo>
                    <a:pt x="88" y="196"/>
                    <a:pt x="82" y="215"/>
                    <a:pt x="93" y="220"/>
                  </a:cubicBezTo>
                  <a:cubicBezTo>
                    <a:pt x="99" y="223"/>
                    <a:pt x="104" y="222"/>
                    <a:pt x="109" y="224"/>
                  </a:cubicBezTo>
                  <a:cubicBezTo>
                    <a:pt x="114" y="225"/>
                    <a:pt x="114" y="231"/>
                    <a:pt x="114" y="235"/>
                  </a:cubicBezTo>
                  <a:cubicBezTo>
                    <a:pt x="116" y="241"/>
                    <a:pt x="116" y="241"/>
                    <a:pt x="116" y="241"/>
                  </a:cubicBezTo>
                  <a:cubicBezTo>
                    <a:pt x="116" y="241"/>
                    <a:pt x="116" y="241"/>
                    <a:pt x="116" y="241"/>
                  </a:cubicBezTo>
                  <a:cubicBezTo>
                    <a:pt x="112" y="248"/>
                    <a:pt x="110" y="250"/>
                    <a:pt x="103" y="252"/>
                  </a:cubicBezTo>
                  <a:cubicBezTo>
                    <a:pt x="99" y="254"/>
                    <a:pt x="89" y="250"/>
                    <a:pt x="86" y="247"/>
                  </a:cubicBezTo>
                  <a:cubicBezTo>
                    <a:pt x="79" y="242"/>
                    <a:pt x="61" y="236"/>
                    <a:pt x="52" y="237"/>
                  </a:cubicBezTo>
                  <a:cubicBezTo>
                    <a:pt x="52" y="237"/>
                    <a:pt x="52" y="237"/>
                    <a:pt x="52" y="237"/>
                  </a:cubicBezTo>
                  <a:cubicBezTo>
                    <a:pt x="52" y="232"/>
                    <a:pt x="51" y="224"/>
                    <a:pt x="48" y="220"/>
                  </a:cubicBezTo>
                  <a:cubicBezTo>
                    <a:pt x="44" y="214"/>
                    <a:pt x="33" y="209"/>
                    <a:pt x="31" y="202"/>
                  </a:cubicBezTo>
                  <a:cubicBezTo>
                    <a:pt x="30" y="197"/>
                    <a:pt x="33" y="193"/>
                    <a:pt x="32" y="188"/>
                  </a:cubicBezTo>
                  <a:cubicBezTo>
                    <a:pt x="31" y="183"/>
                    <a:pt x="21" y="176"/>
                    <a:pt x="18" y="171"/>
                  </a:cubicBezTo>
                  <a:cubicBezTo>
                    <a:pt x="18" y="171"/>
                    <a:pt x="18" y="171"/>
                    <a:pt x="18" y="171"/>
                  </a:cubicBezTo>
                  <a:cubicBezTo>
                    <a:pt x="18" y="155"/>
                    <a:pt x="18" y="155"/>
                    <a:pt x="18" y="155"/>
                  </a:cubicBezTo>
                  <a:cubicBezTo>
                    <a:pt x="17" y="151"/>
                    <a:pt x="14" y="148"/>
                    <a:pt x="13" y="144"/>
                  </a:cubicBezTo>
                  <a:cubicBezTo>
                    <a:pt x="12" y="135"/>
                    <a:pt x="10" y="130"/>
                    <a:pt x="6" y="122"/>
                  </a:cubicBezTo>
                  <a:cubicBezTo>
                    <a:pt x="4" y="117"/>
                    <a:pt x="7" y="111"/>
                    <a:pt x="6" y="105"/>
                  </a:cubicBezTo>
                  <a:cubicBezTo>
                    <a:pt x="4" y="96"/>
                    <a:pt x="0" y="84"/>
                    <a:pt x="4" y="76"/>
                  </a:cubicBezTo>
                  <a:cubicBezTo>
                    <a:pt x="6" y="71"/>
                    <a:pt x="11" y="67"/>
                    <a:pt x="13" y="63"/>
                  </a:cubicBezTo>
                  <a:cubicBezTo>
                    <a:pt x="17" y="58"/>
                    <a:pt x="18" y="51"/>
                    <a:pt x="22" y="46"/>
                  </a:cubicBezTo>
                  <a:cubicBezTo>
                    <a:pt x="24" y="42"/>
                    <a:pt x="25" y="39"/>
                    <a:pt x="29" y="36"/>
                  </a:cubicBezTo>
                  <a:cubicBezTo>
                    <a:pt x="33" y="35"/>
                    <a:pt x="35" y="33"/>
                    <a:pt x="38" y="31"/>
                  </a:cubicBezTo>
                  <a:cubicBezTo>
                    <a:pt x="41" y="29"/>
                    <a:pt x="41" y="27"/>
                    <a:pt x="43" y="25"/>
                  </a:cubicBezTo>
                  <a:cubicBezTo>
                    <a:pt x="46" y="22"/>
                    <a:pt x="49" y="22"/>
                    <a:pt x="51" y="18"/>
                  </a:cubicBezTo>
                  <a:cubicBezTo>
                    <a:pt x="54" y="15"/>
                    <a:pt x="55" y="10"/>
                    <a:pt x="58" y="7"/>
                  </a:cubicBezTo>
                  <a:cubicBezTo>
                    <a:pt x="63" y="0"/>
                    <a:pt x="63" y="0"/>
                    <a:pt x="63"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4967288" y="1973263"/>
              <a:ext cx="252413" cy="301625"/>
            </a:xfrm>
            <a:custGeom>
              <a:avLst/>
              <a:gdLst/>
              <a:ahLst/>
              <a:cxnLst>
                <a:cxn ang="0">
                  <a:pos x="3" y="2"/>
                </a:cxn>
                <a:cxn ang="0">
                  <a:pos x="37" y="12"/>
                </a:cxn>
                <a:cxn ang="0">
                  <a:pos x="54" y="17"/>
                </a:cxn>
                <a:cxn ang="0">
                  <a:pos x="67" y="6"/>
                </a:cxn>
                <a:cxn ang="0">
                  <a:pos x="67" y="6"/>
                </a:cxn>
                <a:cxn ang="0">
                  <a:pos x="77" y="8"/>
                </a:cxn>
                <a:cxn ang="0">
                  <a:pos x="91" y="8"/>
                </a:cxn>
                <a:cxn ang="0">
                  <a:pos x="115" y="8"/>
                </a:cxn>
                <a:cxn ang="0">
                  <a:pos x="131" y="11"/>
                </a:cxn>
                <a:cxn ang="0">
                  <a:pos x="149" y="6"/>
                </a:cxn>
                <a:cxn ang="0">
                  <a:pos x="159" y="8"/>
                </a:cxn>
                <a:cxn ang="0">
                  <a:pos x="167" y="13"/>
                </a:cxn>
                <a:cxn ang="0">
                  <a:pos x="178" y="16"/>
                </a:cxn>
                <a:cxn ang="0">
                  <a:pos x="178" y="16"/>
                </a:cxn>
                <a:cxn ang="0">
                  <a:pos x="186" y="18"/>
                </a:cxn>
                <a:cxn ang="0">
                  <a:pos x="195" y="22"/>
                </a:cxn>
                <a:cxn ang="0">
                  <a:pos x="185" y="33"/>
                </a:cxn>
                <a:cxn ang="0">
                  <a:pos x="175" y="49"/>
                </a:cxn>
                <a:cxn ang="0">
                  <a:pos x="177" y="59"/>
                </a:cxn>
                <a:cxn ang="0">
                  <a:pos x="180" y="79"/>
                </a:cxn>
                <a:cxn ang="0">
                  <a:pos x="172" y="112"/>
                </a:cxn>
                <a:cxn ang="0">
                  <a:pos x="168" y="137"/>
                </a:cxn>
                <a:cxn ang="0">
                  <a:pos x="181" y="143"/>
                </a:cxn>
                <a:cxn ang="0">
                  <a:pos x="184" y="154"/>
                </a:cxn>
                <a:cxn ang="0">
                  <a:pos x="191" y="174"/>
                </a:cxn>
                <a:cxn ang="0">
                  <a:pos x="188" y="190"/>
                </a:cxn>
                <a:cxn ang="0">
                  <a:pos x="191" y="213"/>
                </a:cxn>
                <a:cxn ang="0">
                  <a:pos x="190" y="234"/>
                </a:cxn>
                <a:cxn ang="0">
                  <a:pos x="190" y="234"/>
                </a:cxn>
                <a:cxn ang="0">
                  <a:pos x="185" y="232"/>
                </a:cxn>
                <a:cxn ang="0">
                  <a:pos x="155" y="232"/>
                </a:cxn>
                <a:cxn ang="0">
                  <a:pos x="150" y="227"/>
                </a:cxn>
                <a:cxn ang="0">
                  <a:pos x="140" y="231"/>
                </a:cxn>
                <a:cxn ang="0">
                  <a:pos x="124" y="221"/>
                </a:cxn>
                <a:cxn ang="0">
                  <a:pos x="117" y="215"/>
                </a:cxn>
                <a:cxn ang="0">
                  <a:pos x="102" y="220"/>
                </a:cxn>
                <a:cxn ang="0">
                  <a:pos x="77" y="227"/>
                </a:cxn>
                <a:cxn ang="0">
                  <a:pos x="66" y="227"/>
                </a:cxn>
                <a:cxn ang="0">
                  <a:pos x="50" y="232"/>
                </a:cxn>
                <a:cxn ang="0">
                  <a:pos x="29" y="237"/>
                </a:cxn>
                <a:cxn ang="0">
                  <a:pos x="29" y="237"/>
                </a:cxn>
                <a:cxn ang="0">
                  <a:pos x="28" y="221"/>
                </a:cxn>
                <a:cxn ang="0">
                  <a:pos x="28" y="203"/>
                </a:cxn>
                <a:cxn ang="0">
                  <a:pos x="25" y="191"/>
                </a:cxn>
                <a:cxn ang="0">
                  <a:pos x="32" y="170"/>
                </a:cxn>
                <a:cxn ang="0">
                  <a:pos x="37" y="148"/>
                </a:cxn>
                <a:cxn ang="0">
                  <a:pos x="65" y="109"/>
                </a:cxn>
                <a:cxn ang="0">
                  <a:pos x="68" y="83"/>
                </a:cxn>
                <a:cxn ang="0">
                  <a:pos x="73" y="50"/>
                </a:cxn>
                <a:cxn ang="0">
                  <a:pos x="77" y="34"/>
                </a:cxn>
                <a:cxn ang="0">
                  <a:pos x="64" y="37"/>
                </a:cxn>
                <a:cxn ang="0">
                  <a:pos x="47" y="34"/>
                </a:cxn>
                <a:cxn ang="0">
                  <a:pos x="18" y="24"/>
                </a:cxn>
                <a:cxn ang="0">
                  <a:pos x="9" y="15"/>
                </a:cxn>
                <a:cxn ang="0">
                  <a:pos x="3" y="2"/>
                </a:cxn>
              </a:cxnLst>
              <a:rect l="0" t="0" r="r" b="b"/>
              <a:pathLst>
                <a:path w="198" h="237">
                  <a:moveTo>
                    <a:pt x="3" y="2"/>
                  </a:moveTo>
                  <a:cubicBezTo>
                    <a:pt x="12" y="1"/>
                    <a:pt x="30" y="7"/>
                    <a:pt x="37" y="12"/>
                  </a:cubicBezTo>
                  <a:cubicBezTo>
                    <a:pt x="40" y="15"/>
                    <a:pt x="50" y="19"/>
                    <a:pt x="54" y="17"/>
                  </a:cubicBezTo>
                  <a:cubicBezTo>
                    <a:pt x="61" y="15"/>
                    <a:pt x="63" y="13"/>
                    <a:pt x="67" y="6"/>
                  </a:cubicBezTo>
                  <a:cubicBezTo>
                    <a:pt x="67" y="6"/>
                    <a:pt x="67" y="6"/>
                    <a:pt x="67" y="6"/>
                  </a:cubicBezTo>
                  <a:cubicBezTo>
                    <a:pt x="70" y="6"/>
                    <a:pt x="74" y="6"/>
                    <a:pt x="77" y="8"/>
                  </a:cubicBezTo>
                  <a:cubicBezTo>
                    <a:pt x="83" y="10"/>
                    <a:pt x="85" y="15"/>
                    <a:pt x="91" y="8"/>
                  </a:cubicBezTo>
                  <a:cubicBezTo>
                    <a:pt x="97" y="0"/>
                    <a:pt x="107" y="6"/>
                    <a:pt x="115" y="8"/>
                  </a:cubicBezTo>
                  <a:cubicBezTo>
                    <a:pt x="120" y="10"/>
                    <a:pt x="126" y="10"/>
                    <a:pt x="131" y="11"/>
                  </a:cubicBezTo>
                  <a:cubicBezTo>
                    <a:pt x="138" y="13"/>
                    <a:pt x="142" y="7"/>
                    <a:pt x="149" y="6"/>
                  </a:cubicBezTo>
                  <a:cubicBezTo>
                    <a:pt x="152" y="6"/>
                    <a:pt x="156" y="6"/>
                    <a:pt x="159" y="8"/>
                  </a:cubicBezTo>
                  <a:cubicBezTo>
                    <a:pt x="163" y="9"/>
                    <a:pt x="164" y="12"/>
                    <a:pt x="167" y="13"/>
                  </a:cubicBezTo>
                  <a:cubicBezTo>
                    <a:pt x="170" y="14"/>
                    <a:pt x="174" y="15"/>
                    <a:pt x="178" y="16"/>
                  </a:cubicBezTo>
                  <a:cubicBezTo>
                    <a:pt x="178" y="16"/>
                    <a:pt x="178" y="16"/>
                    <a:pt x="178" y="16"/>
                  </a:cubicBezTo>
                  <a:cubicBezTo>
                    <a:pt x="181" y="16"/>
                    <a:pt x="182" y="18"/>
                    <a:pt x="186" y="18"/>
                  </a:cubicBezTo>
                  <a:cubicBezTo>
                    <a:pt x="189" y="18"/>
                    <a:pt x="194" y="19"/>
                    <a:pt x="195" y="22"/>
                  </a:cubicBezTo>
                  <a:cubicBezTo>
                    <a:pt x="198" y="29"/>
                    <a:pt x="190" y="30"/>
                    <a:pt x="185" y="33"/>
                  </a:cubicBezTo>
                  <a:cubicBezTo>
                    <a:pt x="179" y="36"/>
                    <a:pt x="176" y="42"/>
                    <a:pt x="175" y="49"/>
                  </a:cubicBezTo>
                  <a:cubicBezTo>
                    <a:pt x="176" y="52"/>
                    <a:pt x="179" y="56"/>
                    <a:pt x="177" y="59"/>
                  </a:cubicBezTo>
                  <a:cubicBezTo>
                    <a:pt x="174" y="66"/>
                    <a:pt x="179" y="72"/>
                    <a:pt x="180" y="79"/>
                  </a:cubicBezTo>
                  <a:cubicBezTo>
                    <a:pt x="181" y="90"/>
                    <a:pt x="178" y="103"/>
                    <a:pt x="172" y="112"/>
                  </a:cubicBezTo>
                  <a:cubicBezTo>
                    <a:pt x="166" y="120"/>
                    <a:pt x="153" y="128"/>
                    <a:pt x="168" y="137"/>
                  </a:cubicBezTo>
                  <a:cubicBezTo>
                    <a:pt x="170" y="137"/>
                    <a:pt x="181" y="141"/>
                    <a:pt x="181" y="143"/>
                  </a:cubicBezTo>
                  <a:cubicBezTo>
                    <a:pt x="182" y="148"/>
                    <a:pt x="181" y="150"/>
                    <a:pt x="184" y="154"/>
                  </a:cubicBezTo>
                  <a:cubicBezTo>
                    <a:pt x="188" y="160"/>
                    <a:pt x="190" y="166"/>
                    <a:pt x="191" y="174"/>
                  </a:cubicBezTo>
                  <a:cubicBezTo>
                    <a:pt x="191" y="181"/>
                    <a:pt x="188" y="184"/>
                    <a:pt x="188" y="190"/>
                  </a:cubicBezTo>
                  <a:cubicBezTo>
                    <a:pt x="186" y="198"/>
                    <a:pt x="192" y="204"/>
                    <a:pt x="191" y="213"/>
                  </a:cubicBezTo>
                  <a:cubicBezTo>
                    <a:pt x="190" y="219"/>
                    <a:pt x="190" y="227"/>
                    <a:pt x="190" y="234"/>
                  </a:cubicBezTo>
                  <a:cubicBezTo>
                    <a:pt x="190" y="234"/>
                    <a:pt x="190" y="234"/>
                    <a:pt x="190" y="234"/>
                  </a:cubicBezTo>
                  <a:cubicBezTo>
                    <a:pt x="188" y="233"/>
                    <a:pt x="186" y="233"/>
                    <a:pt x="185" y="232"/>
                  </a:cubicBezTo>
                  <a:cubicBezTo>
                    <a:pt x="172" y="230"/>
                    <a:pt x="167" y="237"/>
                    <a:pt x="155" y="232"/>
                  </a:cubicBezTo>
                  <a:cubicBezTo>
                    <a:pt x="154" y="232"/>
                    <a:pt x="152" y="228"/>
                    <a:pt x="150" y="227"/>
                  </a:cubicBezTo>
                  <a:cubicBezTo>
                    <a:pt x="146" y="226"/>
                    <a:pt x="143" y="231"/>
                    <a:pt x="140" y="231"/>
                  </a:cubicBezTo>
                  <a:cubicBezTo>
                    <a:pt x="138" y="231"/>
                    <a:pt x="125" y="223"/>
                    <a:pt x="124" y="221"/>
                  </a:cubicBezTo>
                  <a:cubicBezTo>
                    <a:pt x="122" y="215"/>
                    <a:pt x="126" y="215"/>
                    <a:pt x="117" y="215"/>
                  </a:cubicBezTo>
                  <a:cubicBezTo>
                    <a:pt x="110" y="215"/>
                    <a:pt x="107" y="223"/>
                    <a:pt x="102" y="220"/>
                  </a:cubicBezTo>
                  <a:cubicBezTo>
                    <a:pt x="91" y="214"/>
                    <a:pt x="88" y="224"/>
                    <a:pt x="77" y="227"/>
                  </a:cubicBezTo>
                  <a:cubicBezTo>
                    <a:pt x="72" y="228"/>
                    <a:pt x="69" y="223"/>
                    <a:pt x="66" y="227"/>
                  </a:cubicBezTo>
                  <a:cubicBezTo>
                    <a:pt x="59" y="233"/>
                    <a:pt x="60" y="232"/>
                    <a:pt x="50" y="232"/>
                  </a:cubicBezTo>
                  <a:cubicBezTo>
                    <a:pt x="43" y="232"/>
                    <a:pt x="36" y="235"/>
                    <a:pt x="29" y="237"/>
                  </a:cubicBezTo>
                  <a:cubicBezTo>
                    <a:pt x="29" y="237"/>
                    <a:pt x="29" y="237"/>
                    <a:pt x="29" y="237"/>
                  </a:cubicBezTo>
                  <a:cubicBezTo>
                    <a:pt x="28" y="233"/>
                    <a:pt x="28" y="225"/>
                    <a:pt x="28" y="221"/>
                  </a:cubicBezTo>
                  <a:cubicBezTo>
                    <a:pt x="28" y="215"/>
                    <a:pt x="30" y="209"/>
                    <a:pt x="28" y="203"/>
                  </a:cubicBezTo>
                  <a:cubicBezTo>
                    <a:pt x="26" y="199"/>
                    <a:pt x="24" y="196"/>
                    <a:pt x="25" y="191"/>
                  </a:cubicBezTo>
                  <a:cubicBezTo>
                    <a:pt x="25" y="182"/>
                    <a:pt x="27" y="177"/>
                    <a:pt x="32" y="170"/>
                  </a:cubicBezTo>
                  <a:cubicBezTo>
                    <a:pt x="37" y="161"/>
                    <a:pt x="35" y="157"/>
                    <a:pt x="37" y="148"/>
                  </a:cubicBezTo>
                  <a:cubicBezTo>
                    <a:pt x="39" y="132"/>
                    <a:pt x="65" y="130"/>
                    <a:pt x="65" y="109"/>
                  </a:cubicBezTo>
                  <a:cubicBezTo>
                    <a:pt x="65" y="100"/>
                    <a:pt x="68" y="92"/>
                    <a:pt x="68" y="83"/>
                  </a:cubicBezTo>
                  <a:cubicBezTo>
                    <a:pt x="68" y="75"/>
                    <a:pt x="69" y="58"/>
                    <a:pt x="73" y="50"/>
                  </a:cubicBezTo>
                  <a:cubicBezTo>
                    <a:pt x="77" y="42"/>
                    <a:pt x="88" y="40"/>
                    <a:pt x="77" y="34"/>
                  </a:cubicBezTo>
                  <a:cubicBezTo>
                    <a:pt x="68" y="29"/>
                    <a:pt x="72" y="37"/>
                    <a:pt x="64" y="37"/>
                  </a:cubicBezTo>
                  <a:cubicBezTo>
                    <a:pt x="56" y="37"/>
                    <a:pt x="56" y="24"/>
                    <a:pt x="47" y="34"/>
                  </a:cubicBezTo>
                  <a:cubicBezTo>
                    <a:pt x="38" y="45"/>
                    <a:pt x="26" y="27"/>
                    <a:pt x="18" y="24"/>
                  </a:cubicBezTo>
                  <a:cubicBezTo>
                    <a:pt x="11" y="22"/>
                    <a:pt x="15" y="18"/>
                    <a:pt x="9" y="15"/>
                  </a:cubicBezTo>
                  <a:cubicBezTo>
                    <a:pt x="0" y="12"/>
                    <a:pt x="5" y="9"/>
                    <a:pt x="3" y="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p:cNvSpPr>
            <p:nvPr/>
          </p:nvSpPr>
          <p:spPr bwMode="auto">
            <a:xfrm>
              <a:off x="4527551" y="1660525"/>
              <a:ext cx="284163" cy="349250"/>
            </a:xfrm>
            <a:custGeom>
              <a:avLst/>
              <a:gdLst/>
              <a:ahLst/>
              <a:cxnLst>
                <a:cxn ang="0">
                  <a:pos x="11" y="206"/>
                </a:cxn>
                <a:cxn ang="0">
                  <a:pos x="16" y="202"/>
                </a:cxn>
                <a:cxn ang="0">
                  <a:pos x="7" y="194"/>
                </a:cxn>
                <a:cxn ang="0">
                  <a:pos x="5" y="171"/>
                </a:cxn>
                <a:cxn ang="0">
                  <a:pos x="12" y="157"/>
                </a:cxn>
                <a:cxn ang="0">
                  <a:pos x="3" y="142"/>
                </a:cxn>
                <a:cxn ang="0">
                  <a:pos x="7" y="96"/>
                </a:cxn>
                <a:cxn ang="0">
                  <a:pos x="11" y="75"/>
                </a:cxn>
                <a:cxn ang="0">
                  <a:pos x="26" y="50"/>
                </a:cxn>
                <a:cxn ang="0">
                  <a:pos x="35" y="31"/>
                </a:cxn>
                <a:cxn ang="0">
                  <a:pos x="37" y="18"/>
                </a:cxn>
                <a:cxn ang="0">
                  <a:pos x="40" y="12"/>
                </a:cxn>
                <a:cxn ang="0">
                  <a:pos x="42" y="4"/>
                </a:cxn>
                <a:cxn ang="0">
                  <a:pos x="58" y="1"/>
                </a:cxn>
                <a:cxn ang="0">
                  <a:pos x="74" y="7"/>
                </a:cxn>
                <a:cxn ang="0">
                  <a:pos x="83" y="8"/>
                </a:cxn>
                <a:cxn ang="0">
                  <a:pos x="83" y="8"/>
                </a:cxn>
                <a:cxn ang="0">
                  <a:pos x="100" y="9"/>
                </a:cxn>
                <a:cxn ang="0">
                  <a:pos x="127" y="17"/>
                </a:cxn>
                <a:cxn ang="0">
                  <a:pos x="140" y="31"/>
                </a:cxn>
                <a:cxn ang="0">
                  <a:pos x="146" y="40"/>
                </a:cxn>
                <a:cxn ang="0">
                  <a:pos x="155" y="37"/>
                </a:cxn>
                <a:cxn ang="0">
                  <a:pos x="172" y="40"/>
                </a:cxn>
                <a:cxn ang="0">
                  <a:pos x="192" y="50"/>
                </a:cxn>
                <a:cxn ang="0">
                  <a:pos x="217" y="59"/>
                </a:cxn>
                <a:cxn ang="0">
                  <a:pos x="222" y="67"/>
                </a:cxn>
                <a:cxn ang="0">
                  <a:pos x="213" y="89"/>
                </a:cxn>
                <a:cxn ang="0">
                  <a:pos x="194" y="120"/>
                </a:cxn>
                <a:cxn ang="0">
                  <a:pos x="191" y="130"/>
                </a:cxn>
                <a:cxn ang="0">
                  <a:pos x="207" y="145"/>
                </a:cxn>
                <a:cxn ang="0">
                  <a:pos x="206" y="155"/>
                </a:cxn>
                <a:cxn ang="0">
                  <a:pos x="202" y="159"/>
                </a:cxn>
                <a:cxn ang="0">
                  <a:pos x="198" y="168"/>
                </a:cxn>
                <a:cxn ang="0">
                  <a:pos x="197" y="176"/>
                </a:cxn>
                <a:cxn ang="0">
                  <a:pos x="198" y="183"/>
                </a:cxn>
                <a:cxn ang="0">
                  <a:pos x="198" y="183"/>
                </a:cxn>
                <a:cxn ang="0">
                  <a:pos x="186" y="187"/>
                </a:cxn>
                <a:cxn ang="0">
                  <a:pos x="175" y="195"/>
                </a:cxn>
                <a:cxn ang="0">
                  <a:pos x="167" y="196"/>
                </a:cxn>
                <a:cxn ang="0">
                  <a:pos x="162" y="207"/>
                </a:cxn>
                <a:cxn ang="0">
                  <a:pos x="150" y="218"/>
                </a:cxn>
                <a:cxn ang="0">
                  <a:pos x="146" y="227"/>
                </a:cxn>
                <a:cxn ang="0">
                  <a:pos x="138" y="250"/>
                </a:cxn>
                <a:cxn ang="0">
                  <a:pos x="118" y="255"/>
                </a:cxn>
                <a:cxn ang="0">
                  <a:pos x="110" y="264"/>
                </a:cxn>
                <a:cxn ang="0">
                  <a:pos x="91" y="265"/>
                </a:cxn>
                <a:cxn ang="0">
                  <a:pos x="81" y="270"/>
                </a:cxn>
                <a:cxn ang="0">
                  <a:pos x="69" y="268"/>
                </a:cxn>
                <a:cxn ang="0">
                  <a:pos x="54" y="270"/>
                </a:cxn>
                <a:cxn ang="0">
                  <a:pos x="42" y="265"/>
                </a:cxn>
                <a:cxn ang="0">
                  <a:pos x="28" y="272"/>
                </a:cxn>
                <a:cxn ang="0">
                  <a:pos x="12" y="276"/>
                </a:cxn>
                <a:cxn ang="0">
                  <a:pos x="12" y="276"/>
                </a:cxn>
                <a:cxn ang="0">
                  <a:pos x="11" y="206"/>
                </a:cxn>
              </a:cxnLst>
              <a:rect l="0" t="0" r="r" b="b"/>
              <a:pathLst>
                <a:path w="223" h="276">
                  <a:moveTo>
                    <a:pt x="11" y="206"/>
                  </a:moveTo>
                  <a:cubicBezTo>
                    <a:pt x="16" y="202"/>
                    <a:pt x="16" y="202"/>
                    <a:pt x="16" y="202"/>
                  </a:cubicBezTo>
                  <a:cubicBezTo>
                    <a:pt x="18" y="195"/>
                    <a:pt x="11" y="195"/>
                    <a:pt x="7" y="194"/>
                  </a:cubicBezTo>
                  <a:cubicBezTo>
                    <a:pt x="0" y="192"/>
                    <a:pt x="2" y="176"/>
                    <a:pt x="5" y="171"/>
                  </a:cubicBezTo>
                  <a:cubicBezTo>
                    <a:pt x="7" y="167"/>
                    <a:pt x="11" y="162"/>
                    <a:pt x="12" y="157"/>
                  </a:cubicBezTo>
                  <a:cubicBezTo>
                    <a:pt x="13" y="151"/>
                    <a:pt x="6" y="148"/>
                    <a:pt x="3" y="142"/>
                  </a:cubicBezTo>
                  <a:cubicBezTo>
                    <a:pt x="1" y="129"/>
                    <a:pt x="3" y="109"/>
                    <a:pt x="7" y="96"/>
                  </a:cubicBezTo>
                  <a:cubicBezTo>
                    <a:pt x="9" y="90"/>
                    <a:pt x="9" y="82"/>
                    <a:pt x="11" y="75"/>
                  </a:cubicBezTo>
                  <a:cubicBezTo>
                    <a:pt x="13" y="66"/>
                    <a:pt x="21" y="59"/>
                    <a:pt x="26" y="50"/>
                  </a:cubicBezTo>
                  <a:cubicBezTo>
                    <a:pt x="31" y="42"/>
                    <a:pt x="22" y="36"/>
                    <a:pt x="35" y="31"/>
                  </a:cubicBezTo>
                  <a:cubicBezTo>
                    <a:pt x="41" y="29"/>
                    <a:pt x="35" y="23"/>
                    <a:pt x="37" y="18"/>
                  </a:cubicBezTo>
                  <a:cubicBezTo>
                    <a:pt x="37" y="16"/>
                    <a:pt x="39" y="15"/>
                    <a:pt x="40" y="12"/>
                  </a:cubicBezTo>
                  <a:cubicBezTo>
                    <a:pt x="40" y="10"/>
                    <a:pt x="38" y="3"/>
                    <a:pt x="42" y="4"/>
                  </a:cubicBezTo>
                  <a:cubicBezTo>
                    <a:pt x="49" y="5"/>
                    <a:pt x="52" y="2"/>
                    <a:pt x="58" y="1"/>
                  </a:cubicBezTo>
                  <a:cubicBezTo>
                    <a:pt x="65" y="0"/>
                    <a:pt x="69" y="4"/>
                    <a:pt x="74" y="7"/>
                  </a:cubicBezTo>
                  <a:cubicBezTo>
                    <a:pt x="83" y="8"/>
                    <a:pt x="83" y="8"/>
                    <a:pt x="83" y="8"/>
                  </a:cubicBezTo>
                  <a:cubicBezTo>
                    <a:pt x="83" y="8"/>
                    <a:pt x="83" y="8"/>
                    <a:pt x="83" y="8"/>
                  </a:cubicBezTo>
                  <a:cubicBezTo>
                    <a:pt x="89" y="12"/>
                    <a:pt x="93" y="10"/>
                    <a:pt x="100" y="9"/>
                  </a:cubicBezTo>
                  <a:cubicBezTo>
                    <a:pt x="104" y="9"/>
                    <a:pt x="125" y="14"/>
                    <a:pt x="127" y="17"/>
                  </a:cubicBezTo>
                  <a:cubicBezTo>
                    <a:pt x="131" y="22"/>
                    <a:pt x="137" y="26"/>
                    <a:pt x="140" y="31"/>
                  </a:cubicBezTo>
                  <a:cubicBezTo>
                    <a:pt x="141" y="32"/>
                    <a:pt x="142" y="42"/>
                    <a:pt x="146" y="40"/>
                  </a:cubicBezTo>
                  <a:cubicBezTo>
                    <a:pt x="148" y="39"/>
                    <a:pt x="154" y="34"/>
                    <a:pt x="155" y="37"/>
                  </a:cubicBezTo>
                  <a:cubicBezTo>
                    <a:pt x="161" y="45"/>
                    <a:pt x="164" y="37"/>
                    <a:pt x="172" y="40"/>
                  </a:cubicBezTo>
                  <a:cubicBezTo>
                    <a:pt x="192" y="50"/>
                    <a:pt x="192" y="50"/>
                    <a:pt x="192" y="50"/>
                  </a:cubicBezTo>
                  <a:cubicBezTo>
                    <a:pt x="206" y="52"/>
                    <a:pt x="208" y="45"/>
                    <a:pt x="217" y="59"/>
                  </a:cubicBezTo>
                  <a:cubicBezTo>
                    <a:pt x="219" y="62"/>
                    <a:pt x="223" y="63"/>
                    <a:pt x="222" y="67"/>
                  </a:cubicBezTo>
                  <a:cubicBezTo>
                    <a:pt x="221" y="73"/>
                    <a:pt x="216" y="83"/>
                    <a:pt x="213" y="89"/>
                  </a:cubicBezTo>
                  <a:cubicBezTo>
                    <a:pt x="208" y="100"/>
                    <a:pt x="200" y="110"/>
                    <a:pt x="194" y="120"/>
                  </a:cubicBezTo>
                  <a:cubicBezTo>
                    <a:pt x="191" y="124"/>
                    <a:pt x="188" y="126"/>
                    <a:pt x="191" y="130"/>
                  </a:cubicBezTo>
                  <a:cubicBezTo>
                    <a:pt x="195" y="135"/>
                    <a:pt x="202" y="141"/>
                    <a:pt x="207" y="145"/>
                  </a:cubicBezTo>
                  <a:cubicBezTo>
                    <a:pt x="207" y="148"/>
                    <a:pt x="208" y="151"/>
                    <a:pt x="206" y="155"/>
                  </a:cubicBezTo>
                  <a:cubicBezTo>
                    <a:pt x="204" y="157"/>
                    <a:pt x="203" y="157"/>
                    <a:pt x="202" y="159"/>
                  </a:cubicBezTo>
                  <a:cubicBezTo>
                    <a:pt x="202" y="163"/>
                    <a:pt x="200" y="165"/>
                    <a:pt x="198" y="168"/>
                  </a:cubicBezTo>
                  <a:cubicBezTo>
                    <a:pt x="196" y="170"/>
                    <a:pt x="196" y="174"/>
                    <a:pt x="197" y="176"/>
                  </a:cubicBezTo>
                  <a:cubicBezTo>
                    <a:pt x="198" y="183"/>
                    <a:pt x="198" y="183"/>
                    <a:pt x="198" y="183"/>
                  </a:cubicBezTo>
                  <a:cubicBezTo>
                    <a:pt x="198" y="183"/>
                    <a:pt x="198" y="183"/>
                    <a:pt x="198" y="183"/>
                  </a:cubicBezTo>
                  <a:cubicBezTo>
                    <a:pt x="194" y="184"/>
                    <a:pt x="190" y="186"/>
                    <a:pt x="186" y="187"/>
                  </a:cubicBezTo>
                  <a:cubicBezTo>
                    <a:pt x="182" y="189"/>
                    <a:pt x="179" y="193"/>
                    <a:pt x="175" y="195"/>
                  </a:cubicBezTo>
                  <a:cubicBezTo>
                    <a:pt x="172" y="196"/>
                    <a:pt x="170" y="194"/>
                    <a:pt x="167" y="196"/>
                  </a:cubicBezTo>
                  <a:cubicBezTo>
                    <a:pt x="162" y="199"/>
                    <a:pt x="163" y="202"/>
                    <a:pt x="162" y="207"/>
                  </a:cubicBezTo>
                  <a:cubicBezTo>
                    <a:pt x="160" y="215"/>
                    <a:pt x="155" y="214"/>
                    <a:pt x="150" y="218"/>
                  </a:cubicBezTo>
                  <a:cubicBezTo>
                    <a:pt x="147" y="221"/>
                    <a:pt x="147" y="224"/>
                    <a:pt x="146" y="227"/>
                  </a:cubicBezTo>
                  <a:cubicBezTo>
                    <a:pt x="142" y="236"/>
                    <a:pt x="144" y="241"/>
                    <a:pt x="138" y="250"/>
                  </a:cubicBezTo>
                  <a:cubicBezTo>
                    <a:pt x="134" y="255"/>
                    <a:pt x="124" y="255"/>
                    <a:pt x="118" y="255"/>
                  </a:cubicBezTo>
                  <a:cubicBezTo>
                    <a:pt x="116" y="256"/>
                    <a:pt x="116" y="263"/>
                    <a:pt x="110" y="264"/>
                  </a:cubicBezTo>
                  <a:cubicBezTo>
                    <a:pt x="104" y="266"/>
                    <a:pt x="96" y="262"/>
                    <a:pt x="91" y="265"/>
                  </a:cubicBezTo>
                  <a:cubicBezTo>
                    <a:pt x="88" y="267"/>
                    <a:pt x="85" y="270"/>
                    <a:pt x="81" y="270"/>
                  </a:cubicBezTo>
                  <a:cubicBezTo>
                    <a:pt x="76" y="270"/>
                    <a:pt x="73" y="268"/>
                    <a:pt x="69" y="268"/>
                  </a:cubicBezTo>
                  <a:cubicBezTo>
                    <a:pt x="63" y="266"/>
                    <a:pt x="59" y="270"/>
                    <a:pt x="54" y="270"/>
                  </a:cubicBezTo>
                  <a:cubicBezTo>
                    <a:pt x="49" y="270"/>
                    <a:pt x="46" y="265"/>
                    <a:pt x="42" y="265"/>
                  </a:cubicBezTo>
                  <a:cubicBezTo>
                    <a:pt x="36" y="265"/>
                    <a:pt x="32" y="274"/>
                    <a:pt x="28" y="272"/>
                  </a:cubicBezTo>
                  <a:cubicBezTo>
                    <a:pt x="23" y="269"/>
                    <a:pt x="16" y="273"/>
                    <a:pt x="12" y="276"/>
                  </a:cubicBezTo>
                  <a:cubicBezTo>
                    <a:pt x="12" y="276"/>
                    <a:pt x="12" y="276"/>
                    <a:pt x="12" y="276"/>
                  </a:cubicBezTo>
                  <a:cubicBezTo>
                    <a:pt x="11" y="206"/>
                    <a:pt x="11" y="206"/>
                    <a:pt x="11" y="20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4632326" y="1560513"/>
              <a:ext cx="361950" cy="373063"/>
            </a:xfrm>
            <a:custGeom>
              <a:avLst/>
              <a:gdLst/>
              <a:ahLst/>
              <a:cxnLst>
                <a:cxn ang="0">
                  <a:pos x="78" y="42"/>
                </a:cxn>
                <a:cxn ang="0">
                  <a:pos x="125" y="55"/>
                </a:cxn>
                <a:cxn ang="0">
                  <a:pos x="174" y="53"/>
                </a:cxn>
                <a:cxn ang="0">
                  <a:pos x="182" y="17"/>
                </a:cxn>
                <a:cxn ang="0">
                  <a:pos x="185" y="7"/>
                </a:cxn>
                <a:cxn ang="0">
                  <a:pos x="200" y="10"/>
                </a:cxn>
                <a:cxn ang="0">
                  <a:pos x="216" y="42"/>
                </a:cxn>
                <a:cxn ang="0">
                  <a:pos x="270" y="29"/>
                </a:cxn>
                <a:cxn ang="0">
                  <a:pos x="268" y="49"/>
                </a:cxn>
                <a:cxn ang="0">
                  <a:pos x="277" y="71"/>
                </a:cxn>
                <a:cxn ang="0">
                  <a:pos x="277" y="90"/>
                </a:cxn>
                <a:cxn ang="0">
                  <a:pos x="272" y="97"/>
                </a:cxn>
                <a:cxn ang="0">
                  <a:pos x="257" y="115"/>
                </a:cxn>
                <a:cxn ang="0">
                  <a:pos x="243" y="126"/>
                </a:cxn>
                <a:cxn ang="0">
                  <a:pos x="227" y="153"/>
                </a:cxn>
                <a:cxn ang="0">
                  <a:pos x="220" y="195"/>
                </a:cxn>
                <a:cxn ang="0">
                  <a:pos x="227" y="234"/>
                </a:cxn>
                <a:cxn ang="0">
                  <a:pos x="232" y="261"/>
                </a:cxn>
                <a:cxn ang="0">
                  <a:pos x="223" y="271"/>
                </a:cxn>
                <a:cxn ang="0">
                  <a:pos x="221" y="291"/>
                </a:cxn>
                <a:cxn ang="0">
                  <a:pos x="203" y="294"/>
                </a:cxn>
                <a:cxn ang="0">
                  <a:pos x="194" y="291"/>
                </a:cxn>
                <a:cxn ang="0">
                  <a:pos x="185" y="282"/>
                </a:cxn>
                <a:cxn ang="0">
                  <a:pos x="151" y="279"/>
                </a:cxn>
                <a:cxn ang="0">
                  <a:pos x="132" y="279"/>
                </a:cxn>
                <a:cxn ang="0">
                  <a:pos x="115" y="261"/>
                </a:cxn>
                <a:cxn ang="0">
                  <a:pos x="114" y="254"/>
                </a:cxn>
                <a:cxn ang="0">
                  <a:pos x="119" y="237"/>
                </a:cxn>
                <a:cxn ang="0">
                  <a:pos x="124" y="223"/>
                </a:cxn>
                <a:cxn ang="0">
                  <a:pos x="111" y="198"/>
                </a:cxn>
                <a:cxn ang="0">
                  <a:pos x="139" y="145"/>
                </a:cxn>
                <a:cxn ang="0">
                  <a:pos x="109" y="128"/>
                </a:cxn>
                <a:cxn ang="0">
                  <a:pos x="72" y="115"/>
                </a:cxn>
                <a:cxn ang="0">
                  <a:pos x="57" y="109"/>
                </a:cxn>
                <a:cxn ang="0">
                  <a:pos x="17" y="87"/>
                </a:cxn>
                <a:cxn ang="0">
                  <a:pos x="0" y="86"/>
                </a:cxn>
                <a:cxn ang="0">
                  <a:pos x="10" y="64"/>
                </a:cxn>
                <a:cxn ang="0">
                  <a:pos x="21" y="58"/>
                </a:cxn>
                <a:cxn ang="0">
                  <a:pos x="41" y="51"/>
                </a:cxn>
                <a:cxn ang="0">
                  <a:pos x="63" y="39"/>
                </a:cxn>
              </a:cxnLst>
              <a:rect l="0" t="0" r="r" b="b"/>
              <a:pathLst>
                <a:path w="284" h="294">
                  <a:moveTo>
                    <a:pt x="63" y="39"/>
                  </a:moveTo>
                  <a:cubicBezTo>
                    <a:pt x="70" y="41"/>
                    <a:pt x="72" y="35"/>
                    <a:pt x="78" y="42"/>
                  </a:cubicBezTo>
                  <a:cubicBezTo>
                    <a:pt x="87" y="51"/>
                    <a:pt x="100" y="31"/>
                    <a:pt x="109" y="38"/>
                  </a:cubicBezTo>
                  <a:cubicBezTo>
                    <a:pt x="115" y="43"/>
                    <a:pt x="115" y="51"/>
                    <a:pt x="125" y="55"/>
                  </a:cubicBezTo>
                  <a:cubicBezTo>
                    <a:pt x="131" y="58"/>
                    <a:pt x="142" y="55"/>
                    <a:pt x="149" y="56"/>
                  </a:cubicBezTo>
                  <a:cubicBezTo>
                    <a:pt x="158" y="57"/>
                    <a:pt x="171" y="67"/>
                    <a:pt x="174" y="53"/>
                  </a:cubicBezTo>
                  <a:cubicBezTo>
                    <a:pt x="176" y="42"/>
                    <a:pt x="181" y="38"/>
                    <a:pt x="181" y="26"/>
                  </a:cubicBezTo>
                  <a:cubicBezTo>
                    <a:pt x="182" y="17"/>
                    <a:pt x="182" y="17"/>
                    <a:pt x="182" y="17"/>
                  </a:cubicBezTo>
                  <a:cubicBezTo>
                    <a:pt x="182" y="17"/>
                    <a:pt x="182" y="17"/>
                    <a:pt x="182" y="17"/>
                  </a:cubicBezTo>
                  <a:cubicBezTo>
                    <a:pt x="183" y="14"/>
                    <a:pt x="183" y="10"/>
                    <a:pt x="185" y="7"/>
                  </a:cubicBezTo>
                  <a:cubicBezTo>
                    <a:pt x="186" y="5"/>
                    <a:pt x="189" y="2"/>
                    <a:pt x="190" y="0"/>
                  </a:cubicBezTo>
                  <a:cubicBezTo>
                    <a:pt x="191" y="0"/>
                    <a:pt x="197" y="8"/>
                    <a:pt x="200" y="10"/>
                  </a:cubicBezTo>
                  <a:cubicBezTo>
                    <a:pt x="209" y="15"/>
                    <a:pt x="209" y="17"/>
                    <a:pt x="209" y="27"/>
                  </a:cubicBezTo>
                  <a:cubicBezTo>
                    <a:pt x="209" y="30"/>
                    <a:pt x="212" y="42"/>
                    <a:pt x="216" y="42"/>
                  </a:cubicBezTo>
                  <a:cubicBezTo>
                    <a:pt x="227" y="41"/>
                    <a:pt x="230" y="54"/>
                    <a:pt x="243" y="46"/>
                  </a:cubicBezTo>
                  <a:cubicBezTo>
                    <a:pt x="252" y="40"/>
                    <a:pt x="261" y="33"/>
                    <a:pt x="270" y="29"/>
                  </a:cubicBezTo>
                  <a:cubicBezTo>
                    <a:pt x="270" y="29"/>
                    <a:pt x="270" y="29"/>
                    <a:pt x="270" y="29"/>
                  </a:cubicBezTo>
                  <a:cubicBezTo>
                    <a:pt x="271" y="35"/>
                    <a:pt x="267" y="41"/>
                    <a:pt x="268" y="49"/>
                  </a:cubicBezTo>
                  <a:cubicBezTo>
                    <a:pt x="269" y="54"/>
                    <a:pt x="277" y="43"/>
                    <a:pt x="282" y="43"/>
                  </a:cubicBezTo>
                  <a:cubicBezTo>
                    <a:pt x="284" y="53"/>
                    <a:pt x="278" y="62"/>
                    <a:pt x="277" y="71"/>
                  </a:cubicBezTo>
                  <a:cubicBezTo>
                    <a:pt x="276" y="73"/>
                    <a:pt x="277" y="75"/>
                    <a:pt x="277" y="77"/>
                  </a:cubicBezTo>
                  <a:cubicBezTo>
                    <a:pt x="277" y="81"/>
                    <a:pt x="278" y="86"/>
                    <a:pt x="277" y="90"/>
                  </a:cubicBezTo>
                  <a:cubicBezTo>
                    <a:pt x="277" y="90"/>
                    <a:pt x="277" y="90"/>
                    <a:pt x="277" y="90"/>
                  </a:cubicBezTo>
                  <a:cubicBezTo>
                    <a:pt x="272" y="97"/>
                    <a:pt x="272" y="97"/>
                    <a:pt x="272" y="97"/>
                  </a:cubicBezTo>
                  <a:cubicBezTo>
                    <a:pt x="269" y="100"/>
                    <a:pt x="268" y="105"/>
                    <a:pt x="265" y="108"/>
                  </a:cubicBezTo>
                  <a:cubicBezTo>
                    <a:pt x="263" y="112"/>
                    <a:pt x="260" y="112"/>
                    <a:pt x="257" y="115"/>
                  </a:cubicBezTo>
                  <a:cubicBezTo>
                    <a:pt x="255" y="117"/>
                    <a:pt x="255" y="119"/>
                    <a:pt x="252" y="121"/>
                  </a:cubicBezTo>
                  <a:cubicBezTo>
                    <a:pt x="249" y="123"/>
                    <a:pt x="247" y="125"/>
                    <a:pt x="243" y="126"/>
                  </a:cubicBezTo>
                  <a:cubicBezTo>
                    <a:pt x="239" y="129"/>
                    <a:pt x="238" y="132"/>
                    <a:pt x="236" y="136"/>
                  </a:cubicBezTo>
                  <a:cubicBezTo>
                    <a:pt x="232" y="141"/>
                    <a:pt x="231" y="148"/>
                    <a:pt x="227" y="153"/>
                  </a:cubicBezTo>
                  <a:cubicBezTo>
                    <a:pt x="225" y="157"/>
                    <a:pt x="220" y="161"/>
                    <a:pt x="218" y="166"/>
                  </a:cubicBezTo>
                  <a:cubicBezTo>
                    <a:pt x="214" y="174"/>
                    <a:pt x="218" y="186"/>
                    <a:pt x="220" y="195"/>
                  </a:cubicBezTo>
                  <a:cubicBezTo>
                    <a:pt x="221" y="201"/>
                    <a:pt x="218" y="207"/>
                    <a:pt x="220" y="212"/>
                  </a:cubicBezTo>
                  <a:cubicBezTo>
                    <a:pt x="224" y="220"/>
                    <a:pt x="226" y="225"/>
                    <a:pt x="227" y="234"/>
                  </a:cubicBezTo>
                  <a:cubicBezTo>
                    <a:pt x="228" y="238"/>
                    <a:pt x="231" y="241"/>
                    <a:pt x="232" y="245"/>
                  </a:cubicBezTo>
                  <a:cubicBezTo>
                    <a:pt x="232" y="261"/>
                    <a:pt x="232" y="261"/>
                    <a:pt x="232" y="261"/>
                  </a:cubicBezTo>
                  <a:cubicBezTo>
                    <a:pt x="232" y="261"/>
                    <a:pt x="232" y="261"/>
                    <a:pt x="232" y="261"/>
                  </a:cubicBezTo>
                  <a:cubicBezTo>
                    <a:pt x="228" y="264"/>
                    <a:pt x="224" y="267"/>
                    <a:pt x="223" y="271"/>
                  </a:cubicBezTo>
                  <a:cubicBezTo>
                    <a:pt x="222" y="275"/>
                    <a:pt x="222" y="279"/>
                    <a:pt x="222" y="283"/>
                  </a:cubicBezTo>
                  <a:cubicBezTo>
                    <a:pt x="222" y="286"/>
                    <a:pt x="221" y="288"/>
                    <a:pt x="221" y="291"/>
                  </a:cubicBezTo>
                  <a:cubicBezTo>
                    <a:pt x="219" y="292"/>
                    <a:pt x="219" y="293"/>
                    <a:pt x="216" y="294"/>
                  </a:cubicBezTo>
                  <a:cubicBezTo>
                    <a:pt x="203" y="294"/>
                    <a:pt x="203" y="294"/>
                    <a:pt x="203" y="294"/>
                  </a:cubicBezTo>
                  <a:cubicBezTo>
                    <a:pt x="203" y="294"/>
                    <a:pt x="203" y="294"/>
                    <a:pt x="203" y="294"/>
                  </a:cubicBezTo>
                  <a:cubicBezTo>
                    <a:pt x="201" y="293"/>
                    <a:pt x="196" y="293"/>
                    <a:pt x="194" y="291"/>
                  </a:cubicBezTo>
                  <a:cubicBezTo>
                    <a:pt x="192" y="289"/>
                    <a:pt x="192" y="287"/>
                    <a:pt x="190" y="285"/>
                  </a:cubicBezTo>
                  <a:cubicBezTo>
                    <a:pt x="188" y="283"/>
                    <a:pt x="186" y="283"/>
                    <a:pt x="185" y="282"/>
                  </a:cubicBezTo>
                  <a:cubicBezTo>
                    <a:pt x="179" y="278"/>
                    <a:pt x="175" y="278"/>
                    <a:pt x="169" y="278"/>
                  </a:cubicBezTo>
                  <a:cubicBezTo>
                    <a:pt x="163" y="278"/>
                    <a:pt x="156" y="281"/>
                    <a:pt x="151" y="279"/>
                  </a:cubicBezTo>
                  <a:cubicBezTo>
                    <a:pt x="149" y="278"/>
                    <a:pt x="146" y="277"/>
                    <a:pt x="143" y="277"/>
                  </a:cubicBezTo>
                  <a:cubicBezTo>
                    <a:pt x="138" y="278"/>
                    <a:pt x="137" y="282"/>
                    <a:pt x="132" y="279"/>
                  </a:cubicBezTo>
                  <a:cubicBezTo>
                    <a:pt x="125" y="275"/>
                    <a:pt x="122" y="277"/>
                    <a:pt x="122" y="268"/>
                  </a:cubicBezTo>
                  <a:cubicBezTo>
                    <a:pt x="122" y="264"/>
                    <a:pt x="118" y="263"/>
                    <a:pt x="115" y="261"/>
                  </a:cubicBezTo>
                  <a:cubicBezTo>
                    <a:pt x="115" y="261"/>
                    <a:pt x="115" y="261"/>
                    <a:pt x="115" y="261"/>
                  </a:cubicBezTo>
                  <a:cubicBezTo>
                    <a:pt x="114" y="254"/>
                    <a:pt x="114" y="254"/>
                    <a:pt x="114" y="254"/>
                  </a:cubicBezTo>
                  <a:cubicBezTo>
                    <a:pt x="113" y="252"/>
                    <a:pt x="113" y="248"/>
                    <a:pt x="115" y="246"/>
                  </a:cubicBezTo>
                  <a:cubicBezTo>
                    <a:pt x="117" y="243"/>
                    <a:pt x="119" y="241"/>
                    <a:pt x="119" y="237"/>
                  </a:cubicBezTo>
                  <a:cubicBezTo>
                    <a:pt x="120" y="235"/>
                    <a:pt x="121" y="235"/>
                    <a:pt x="123" y="233"/>
                  </a:cubicBezTo>
                  <a:cubicBezTo>
                    <a:pt x="125" y="229"/>
                    <a:pt x="124" y="226"/>
                    <a:pt x="124" y="223"/>
                  </a:cubicBezTo>
                  <a:cubicBezTo>
                    <a:pt x="119" y="219"/>
                    <a:pt x="112" y="213"/>
                    <a:pt x="108" y="208"/>
                  </a:cubicBezTo>
                  <a:cubicBezTo>
                    <a:pt x="105" y="204"/>
                    <a:pt x="108" y="202"/>
                    <a:pt x="111" y="198"/>
                  </a:cubicBezTo>
                  <a:cubicBezTo>
                    <a:pt x="117" y="188"/>
                    <a:pt x="125" y="178"/>
                    <a:pt x="130" y="167"/>
                  </a:cubicBezTo>
                  <a:cubicBezTo>
                    <a:pt x="133" y="161"/>
                    <a:pt x="138" y="151"/>
                    <a:pt x="139" y="145"/>
                  </a:cubicBezTo>
                  <a:cubicBezTo>
                    <a:pt x="140" y="141"/>
                    <a:pt x="136" y="140"/>
                    <a:pt x="134" y="137"/>
                  </a:cubicBezTo>
                  <a:cubicBezTo>
                    <a:pt x="125" y="123"/>
                    <a:pt x="123" y="130"/>
                    <a:pt x="109" y="128"/>
                  </a:cubicBezTo>
                  <a:cubicBezTo>
                    <a:pt x="89" y="118"/>
                    <a:pt x="89" y="118"/>
                    <a:pt x="89" y="118"/>
                  </a:cubicBezTo>
                  <a:cubicBezTo>
                    <a:pt x="81" y="115"/>
                    <a:pt x="78" y="123"/>
                    <a:pt x="72" y="115"/>
                  </a:cubicBezTo>
                  <a:cubicBezTo>
                    <a:pt x="71" y="112"/>
                    <a:pt x="65" y="117"/>
                    <a:pt x="63" y="118"/>
                  </a:cubicBezTo>
                  <a:cubicBezTo>
                    <a:pt x="59" y="120"/>
                    <a:pt x="58" y="110"/>
                    <a:pt x="57" y="109"/>
                  </a:cubicBezTo>
                  <a:cubicBezTo>
                    <a:pt x="54" y="104"/>
                    <a:pt x="48" y="100"/>
                    <a:pt x="44" y="95"/>
                  </a:cubicBezTo>
                  <a:cubicBezTo>
                    <a:pt x="42" y="92"/>
                    <a:pt x="21" y="87"/>
                    <a:pt x="17" y="87"/>
                  </a:cubicBezTo>
                  <a:cubicBezTo>
                    <a:pt x="10" y="88"/>
                    <a:pt x="6" y="90"/>
                    <a:pt x="0" y="86"/>
                  </a:cubicBezTo>
                  <a:cubicBezTo>
                    <a:pt x="0" y="86"/>
                    <a:pt x="0" y="86"/>
                    <a:pt x="0" y="86"/>
                  </a:cubicBezTo>
                  <a:cubicBezTo>
                    <a:pt x="9" y="74"/>
                    <a:pt x="9" y="74"/>
                    <a:pt x="9" y="74"/>
                  </a:cubicBezTo>
                  <a:cubicBezTo>
                    <a:pt x="10" y="64"/>
                    <a:pt x="10" y="64"/>
                    <a:pt x="10" y="64"/>
                  </a:cubicBezTo>
                  <a:cubicBezTo>
                    <a:pt x="10" y="64"/>
                    <a:pt x="10" y="64"/>
                    <a:pt x="10" y="64"/>
                  </a:cubicBezTo>
                  <a:cubicBezTo>
                    <a:pt x="14" y="63"/>
                    <a:pt x="17" y="60"/>
                    <a:pt x="21" y="58"/>
                  </a:cubicBezTo>
                  <a:cubicBezTo>
                    <a:pt x="25" y="57"/>
                    <a:pt x="29" y="54"/>
                    <a:pt x="33" y="53"/>
                  </a:cubicBezTo>
                  <a:cubicBezTo>
                    <a:pt x="36" y="51"/>
                    <a:pt x="37" y="51"/>
                    <a:pt x="41" y="51"/>
                  </a:cubicBezTo>
                  <a:cubicBezTo>
                    <a:pt x="46" y="51"/>
                    <a:pt x="50" y="49"/>
                    <a:pt x="53" y="46"/>
                  </a:cubicBezTo>
                  <a:cubicBezTo>
                    <a:pt x="56" y="44"/>
                    <a:pt x="60" y="40"/>
                    <a:pt x="63" y="3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5294313" y="1811338"/>
              <a:ext cx="312738" cy="495300"/>
            </a:xfrm>
            <a:custGeom>
              <a:avLst/>
              <a:gdLst/>
              <a:ahLst/>
              <a:cxnLst>
                <a:cxn ang="0">
                  <a:pos x="35" y="114"/>
                </a:cxn>
                <a:cxn ang="0">
                  <a:pos x="44" y="89"/>
                </a:cxn>
                <a:cxn ang="0">
                  <a:pos x="89" y="108"/>
                </a:cxn>
                <a:cxn ang="0">
                  <a:pos x="98" y="108"/>
                </a:cxn>
                <a:cxn ang="0">
                  <a:pos x="98" y="89"/>
                </a:cxn>
                <a:cxn ang="0">
                  <a:pos x="113" y="55"/>
                </a:cxn>
                <a:cxn ang="0">
                  <a:pos x="120" y="32"/>
                </a:cxn>
                <a:cxn ang="0">
                  <a:pos x="129" y="0"/>
                </a:cxn>
                <a:cxn ang="0">
                  <a:pos x="148" y="10"/>
                </a:cxn>
                <a:cxn ang="0">
                  <a:pos x="209" y="24"/>
                </a:cxn>
                <a:cxn ang="0">
                  <a:pos x="206" y="74"/>
                </a:cxn>
                <a:cxn ang="0">
                  <a:pos x="245" y="95"/>
                </a:cxn>
                <a:cxn ang="0">
                  <a:pos x="240" y="136"/>
                </a:cxn>
                <a:cxn ang="0">
                  <a:pos x="213" y="156"/>
                </a:cxn>
                <a:cxn ang="0">
                  <a:pos x="241" y="163"/>
                </a:cxn>
                <a:cxn ang="0">
                  <a:pos x="224" y="213"/>
                </a:cxn>
                <a:cxn ang="0">
                  <a:pos x="234" y="236"/>
                </a:cxn>
                <a:cxn ang="0">
                  <a:pos x="227" y="254"/>
                </a:cxn>
                <a:cxn ang="0">
                  <a:pos x="224" y="275"/>
                </a:cxn>
                <a:cxn ang="0">
                  <a:pos x="226" y="311"/>
                </a:cxn>
                <a:cxn ang="0">
                  <a:pos x="209" y="337"/>
                </a:cxn>
                <a:cxn ang="0">
                  <a:pos x="201" y="344"/>
                </a:cxn>
                <a:cxn ang="0">
                  <a:pos x="186" y="350"/>
                </a:cxn>
                <a:cxn ang="0">
                  <a:pos x="167" y="359"/>
                </a:cxn>
                <a:cxn ang="0">
                  <a:pos x="160" y="362"/>
                </a:cxn>
                <a:cxn ang="0">
                  <a:pos x="149" y="381"/>
                </a:cxn>
                <a:cxn ang="0">
                  <a:pos x="118" y="357"/>
                </a:cxn>
                <a:cxn ang="0">
                  <a:pos x="87" y="347"/>
                </a:cxn>
                <a:cxn ang="0">
                  <a:pos x="91" y="331"/>
                </a:cxn>
                <a:cxn ang="0">
                  <a:pos x="86" y="310"/>
                </a:cxn>
                <a:cxn ang="0">
                  <a:pos x="97" y="294"/>
                </a:cxn>
                <a:cxn ang="0">
                  <a:pos x="69" y="244"/>
                </a:cxn>
                <a:cxn ang="0">
                  <a:pos x="58" y="217"/>
                </a:cxn>
                <a:cxn ang="0">
                  <a:pos x="64" y="189"/>
                </a:cxn>
                <a:cxn ang="0">
                  <a:pos x="17" y="175"/>
                </a:cxn>
                <a:cxn ang="0">
                  <a:pos x="3" y="169"/>
                </a:cxn>
                <a:cxn ang="0">
                  <a:pos x="2" y="148"/>
                </a:cxn>
                <a:cxn ang="0">
                  <a:pos x="1" y="128"/>
                </a:cxn>
                <a:cxn ang="0">
                  <a:pos x="14" y="119"/>
                </a:cxn>
              </a:cxnLst>
              <a:rect l="0" t="0" r="r" b="b"/>
              <a:pathLst>
                <a:path w="246" h="390">
                  <a:moveTo>
                    <a:pt x="23" y="115"/>
                  </a:moveTo>
                  <a:cubicBezTo>
                    <a:pt x="28" y="119"/>
                    <a:pt x="34" y="131"/>
                    <a:pt x="35" y="114"/>
                  </a:cubicBezTo>
                  <a:cubicBezTo>
                    <a:pt x="35" y="111"/>
                    <a:pt x="38" y="109"/>
                    <a:pt x="39" y="105"/>
                  </a:cubicBezTo>
                  <a:cubicBezTo>
                    <a:pt x="40" y="98"/>
                    <a:pt x="38" y="95"/>
                    <a:pt x="44" y="89"/>
                  </a:cubicBezTo>
                  <a:cubicBezTo>
                    <a:pt x="46" y="87"/>
                    <a:pt x="74" y="99"/>
                    <a:pt x="78" y="101"/>
                  </a:cubicBezTo>
                  <a:cubicBezTo>
                    <a:pt x="82" y="102"/>
                    <a:pt x="85" y="106"/>
                    <a:pt x="89" y="108"/>
                  </a:cubicBezTo>
                  <a:cubicBezTo>
                    <a:pt x="92" y="109"/>
                    <a:pt x="91" y="112"/>
                    <a:pt x="92" y="115"/>
                  </a:cubicBezTo>
                  <a:cubicBezTo>
                    <a:pt x="95" y="122"/>
                    <a:pt x="97" y="109"/>
                    <a:pt x="98" y="108"/>
                  </a:cubicBezTo>
                  <a:cubicBezTo>
                    <a:pt x="101" y="106"/>
                    <a:pt x="104" y="102"/>
                    <a:pt x="102" y="99"/>
                  </a:cubicBezTo>
                  <a:cubicBezTo>
                    <a:pt x="99" y="95"/>
                    <a:pt x="98" y="94"/>
                    <a:pt x="98" y="89"/>
                  </a:cubicBezTo>
                  <a:cubicBezTo>
                    <a:pt x="99" y="78"/>
                    <a:pt x="102" y="83"/>
                    <a:pt x="109" y="76"/>
                  </a:cubicBezTo>
                  <a:cubicBezTo>
                    <a:pt x="112" y="73"/>
                    <a:pt x="111" y="60"/>
                    <a:pt x="113" y="55"/>
                  </a:cubicBezTo>
                  <a:cubicBezTo>
                    <a:pt x="116" y="50"/>
                    <a:pt x="117" y="47"/>
                    <a:pt x="116" y="42"/>
                  </a:cubicBezTo>
                  <a:cubicBezTo>
                    <a:pt x="115" y="38"/>
                    <a:pt x="119" y="35"/>
                    <a:pt x="120" y="32"/>
                  </a:cubicBezTo>
                  <a:cubicBezTo>
                    <a:pt x="121" y="28"/>
                    <a:pt x="120" y="22"/>
                    <a:pt x="121" y="18"/>
                  </a:cubicBezTo>
                  <a:cubicBezTo>
                    <a:pt x="121" y="13"/>
                    <a:pt x="126" y="4"/>
                    <a:pt x="129" y="0"/>
                  </a:cubicBezTo>
                  <a:cubicBezTo>
                    <a:pt x="129" y="0"/>
                    <a:pt x="129" y="0"/>
                    <a:pt x="129" y="0"/>
                  </a:cubicBezTo>
                  <a:cubicBezTo>
                    <a:pt x="134" y="5"/>
                    <a:pt x="141" y="8"/>
                    <a:pt x="148" y="10"/>
                  </a:cubicBezTo>
                  <a:cubicBezTo>
                    <a:pt x="164" y="12"/>
                    <a:pt x="182" y="19"/>
                    <a:pt x="198" y="20"/>
                  </a:cubicBezTo>
                  <a:cubicBezTo>
                    <a:pt x="201" y="20"/>
                    <a:pt x="209" y="23"/>
                    <a:pt x="209" y="24"/>
                  </a:cubicBezTo>
                  <a:cubicBezTo>
                    <a:pt x="207" y="28"/>
                    <a:pt x="192" y="25"/>
                    <a:pt x="188" y="33"/>
                  </a:cubicBezTo>
                  <a:cubicBezTo>
                    <a:pt x="186" y="36"/>
                    <a:pt x="203" y="71"/>
                    <a:pt x="206" y="74"/>
                  </a:cubicBezTo>
                  <a:cubicBezTo>
                    <a:pt x="212" y="79"/>
                    <a:pt x="215" y="69"/>
                    <a:pt x="223" y="73"/>
                  </a:cubicBezTo>
                  <a:cubicBezTo>
                    <a:pt x="233" y="80"/>
                    <a:pt x="242" y="82"/>
                    <a:pt x="245" y="95"/>
                  </a:cubicBezTo>
                  <a:cubicBezTo>
                    <a:pt x="246" y="100"/>
                    <a:pt x="245" y="108"/>
                    <a:pt x="242" y="112"/>
                  </a:cubicBezTo>
                  <a:cubicBezTo>
                    <a:pt x="235" y="121"/>
                    <a:pt x="240" y="127"/>
                    <a:pt x="240" y="136"/>
                  </a:cubicBezTo>
                  <a:cubicBezTo>
                    <a:pt x="239" y="147"/>
                    <a:pt x="218" y="142"/>
                    <a:pt x="213" y="152"/>
                  </a:cubicBezTo>
                  <a:cubicBezTo>
                    <a:pt x="212" y="154"/>
                    <a:pt x="212" y="155"/>
                    <a:pt x="213" y="156"/>
                  </a:cubicBezTo>
                  <a:cubicBezTo>
                    <a:pt x="215" y="160"/>
                    <a:pt x="223" y="160"/>
                    <a:pt x="226" y="160"/>
                  </a:cubicBezTo>
                  <a:cubicBezTo>
                    <a:pt x="233" y="160"/>
                    <a:pt x="237" y="159"/>
                    <a:pt x="241" y="163"/>
                  </a:cubicBezTo>
                  <a:cubicBezTo>
                    <a:pt x="240" y="168"/>
                    <a:pt x="226" y="178"/>
                    <a:pt x="222" y="181"/>
                  </a:cubicBezTo>
                  <a:cubicBezTo>
                    <a:pt x="208" y="188"/>
                    <a:pt x="216" y="205"/>
                    <a:pt x="224" y="213"/>
                  </a:cubicBezTo>
                  <a:cubicBezTo>
                    <a:pt x="228" y="217"/>
                    <a:pt x="231" y="223"/>
                    <a:pt x="236" y="227"/>
                  </a:cubicBezTo>
                  <a:cubicBezTo>
                    <a:pt x="240" y="231"/>
                    <a:pt x="243" y="236"/>
                    <a:pt x="234" y="236"/>
                  </a:cubicBezTo>
                  <a:cubicBezTo>
                    <a:pt x="224" y="242"/>
                    <a:pt x="227" y="240"/>
                    <a:pt x="230" y="247"/>
                  </a:cubicBezTo>
                  <a:cubicBezTo>
                    <a:pt x="232" y="254"/>
                    <a:pt x="227" y="251"/>
                    <a:pt x="227" y="254"/>
                  </a:cubicBezTo>
                  <a:cubicBezTo>
                    <a:pt x="227" y="257"/>
                    <a:pt x="231" y="260"/>
                    <a:pt x="225" y="260"/>
                  </a:cubicBezTo>
                  <a:cubicBezTo>
                    <a:pt x="215" y="262"/>
                    <a:pt x="223" y="270"/>
                    <a:pt x="224" y="275"/>
                  </a:cubicBezTo>
                  <a:cubicBezTo>
                    <a:pt x="225" y="277"/>
                    <a:pt x="220" y="283"/>
                    <a:pt x="220" y="288"/>
                  </a:cubicBezTo>
                  <a:cubicBezTo>
                    <a:pt x="221" y="296"/>
                    <a:pt x="226" y="303"/>
                    <a:pt x="226" y="311"/>
                  </a:cubicBezTo>
                  <a:cubicBezTo>
                    <a:pt x="226" y="319"/>
                    <a:pt x="216" y="326"/>
                    <a:pt x="212" y="332"/>
                  </a:cubicBezTo>
                  <a:cubicBezTo>
                    <a:pt x="211" y="334"/>
                    <a:pt x="210" y="335"/>
                    <a:pt x="209" y="337"/>
                  </a:cubicBezTo>
                  <a:cubicBezTo>
                    <a:pt x="208" y="338"/>
                    <a:pt x="206" y="340"/>
                    <a:pt x="206" y="340"/>
                  </a:cubicBezTo>
                  <a:cubicBezTo>
                    <a:pt x="201" y="344"/>
                    <a:pt x="201" y="344"/>
                    <a:pt x="201" y="344"/>
                  </a:cubicBezTo>
                  <a:cubicBezTo>
                    <a:pt x="198" y="346"/>
                    <a:pt x="197" y="345"/>
                    <a:pt x="196" y="348"/>
                  </a:cubicBezTo>
                  <a:cubicBezTo>
                    <a:pt x="195" y="353"/>
                    <a:pt x="190" y="353"/>
                    <a:pt x="186" y="350"/>
                  </a:cubicBezTo>
                  <a:cubicBezTo>
                    <a:pt x="182" y="348"/>
                    <a:pt x="179" y="356"/>
                    <a:pt x="175" y="358"/>
                  </a:cubicBezTo>
                  <a:cubicBezTo>
                    <a:pt x="173" y="358"/>
                    <a:pt x="169" y="357"/>
                    <a:pt x="167" y="359"/>
                  </a:cubicBezTo>
                  <a:cubicBezTo>
                    <a:pt x="165" y="360"/>
                    <a:pt x="162" y="361"/>
                    <a:pt x="160" y="362"/>
                  </a:cubicBezTo>
                  <a:cubicBezTo>
                    <a:pt x="160" y="362"/>
                    <a:pt x="160" y="362"/>
                    <a:pt x="160" y="362"/>
                  </a:cubicBezTo>
                  <a:cubicBezTo>
                    <a:pt x="154" y="363"/>
                    <a:pt x="154" y="363"/>
                    <a:pt x="154" y="363"/>
                  </a:cubicBezTo>
                  <a:cubicBezTo>
                    <a:pt x="151" y="365"/>
                    <a:pt x="152" y="377"/>
                    <a:pt x="149" y="381"/>
                  </a:cubicBezTo>
                  <a:cubicBezTo>
                    <a:pt x="146" y="386"/>
                    <a:pt x="138" y="390"/>
                    <a:pt x="132" y="387"/>
                  </a:cubicBezTo>
                  <a:cubicBezTo>
                    <a:pt x="124" y="382"/>
                    <a:pt x="116" y="365"/>
                    <a:pt x="118" y="357"/>
                  </a:cubicBezTo>
                  <a:cubicBezTo>
                    <a:pt x="120" y="348"/>
                    <a:pt x="99" y="349"/>
                    <a:pt x="95" y="348"/>
                  </a:cubicBezTo>
                  <a:cubicBezTo>
                    <a:pt x="87" y="347"/>
                    <a:pt x="87" y="347"/>
                    <a:pt x="87" y="347"/>
                  </a:cubicBezTo>
                  <a:cubicBezTo>
                    <a:pt x="87" y="347"/>
                    <a:pt x="87" y="347"/>
                    <a:pt x="87" y="347"/>
                  </a:cubicBezTo>
                  <a:cubicBezTo>
                    <a:pt x="87" y="343"/>
                    <a:pt x="90" y="335"/>
                    <a:pt x="91" y="331"/>
                  </a:cubicBezTo>
                  <a:cubicBezTo>
                    <a:pt x="91" y="327"/>
                    <a:pt x="91" y="323"/>
                    <a:pt x="90" y="319"/>
                  </a:cubicBezTo>
                  <a:cubicBezTo>
                    <a:pt x="90" y="316"/>
                    <a:pt x="87" y="313"/>
                    <a:pt x="86" y="310"/>
                  </a:cubicBezTo>
                  <a:cubicBezTo>
                    <a:pt x="87" y="305"/>
                    <a:pt x="87" y="303"/>
                    <a:pt x="91" y="300"/>
                  </a:cubicBezTo>
                  <a:cubicBezTo>
                    <a:pt x="92" y="299"/>
                    <a:pt x="97" y="296"/>
                    <a:pt x="97" y="294"/>
                  </a:cubicBezTo>
                  <a:cubicBezTo>
                    <a:pt x="97" y="288"/>
                    <a:pt x="89" y="283"/>
                    <a:pt x="85" y="278"/>
                  </a:cubicBezTo>
                  <a:cubicBezTo>
                    <a:pt x="76" y="266"/>
                    <a:pt x="88" y="251"/>
                    <a:pt x="69" y="244"/>
                  </a:cubicBezTo>
                  <a:cubicBezTo>
                    <a:pt x="64" y="242"/>
                    <a:pt x="62" y="238"/>
                    <a:pt x="58" y="236"/>
                  </a:cubicBezTo>
                  <a:cubicBezTo>
                    <a:pt x="53" y="230"/>
                    <a:pt x="54" y="223"/>
                    <a:pt x="58" y="217"/>
                  </a:cubicBezTo>
                  <a:cubicBezTo>
                    <a:pt x="61" y="211"/>
                    <a:pt x="59" y="205"/>
                    <a:pt x="62" y="200"/>
                  </a:cubicBezTo>
                  <a:cubicBezTo>
                    <a:pt x="64" y="197"/>
                    <a:pt x="67" y="193"/>
                    <a:pt x="64" y="189"/>
                  </a:cubicBezTo>
                  <a:cubicBezTo>
                    <a:pt x="60" y="184"/>
                    <a:pt x="52" y="180"/>
                    <a:pt x="47" y="175"/>
                  </a:cubicBezTo>
                  <a:cubicBezTo>
                    <a:pt x="41" y="170"/>
                    <a:pt x="26" y="177"/>
                    <a:pt x="17" y="175"/>
                  </a:cubicBezTo>
                  <a:cubicBezTo>
                    <a:pt x="12" y="174"/>
                    <a:pt x="9" y="169"/>
                    <a:pt x="3" y="169"/>
                  </a:cubicBezTo>
                  <a:cubicBezTo>
                    <a:pt x="3" y="169"/>
                    <a:pt x="3" y="169"/>
                    <a:pt x="3" y="169"/>
                  </a:cubicBezTo>
                  <a:cubicBezTo>
                    <a:pt x="6" y="166"/>
                    <a:pt x="3" y="163"/>
                    <a:pt x="7" y="160"/>
                  </a:cubicBezTo>
                  <a:cubicBezTo>
                    <a:pt x="11" y="155"/>
                    <a:pt x="4" y="153"/>
                    <a:pt x="2" y="148"/>
                  </a:cubicBezTo>
                  <a:cubicBezTo>
                    <a:pt x="1" y="146"/>
                    <a:pt x="0" y="143"/>
                    <a:pt x="1" y="141"/>
                  </a:cubicBezTo>
                  <a:cubicBezTo>
                    <a:pt x="1" y="136"/>
                    <a:pt x="3" y="134"/>
                    <a:pt x="1" y="128"/>
                  </a:cubicBezTo>
                  <a:cubicBezTo>
                    <a:pt x="0" y="123"/>
                    <a:pt x="2" y="113"/>
                    <a:pt x="9" y="117"/>
                  </a:cubicBezTo>
                  <a:cubicBezTo>
                    <a:pt x="11" y="118"/>
                    <a:pt x="11" y="120"/>
                    <a:pt x="14" y="119"/>
                  </a:cubicBezTo>
                  <a:cubicBezTo>
                    <a:pt x="16" y="119"/>
                    <a:pt x="22" y="116"/>
                    <a:pt x="23" y="11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p:cNvSpPr>
            <p:nvPr/>
          </p:nvSpPr>
          <p:spPr bwMode="auto">
            <a:xfrm>
              <a:off x="5194301" y="1749425"/>
              <a:ext cx="206375" cy="276225"/>
            </a:xfrm>
            <a:custGeom>
              <a:avLst/>
              <a:gdLst/>
              <a:ahLst/>
              <a:cxnLst>
                <a:cxn ang="0">
                  <a:pos x="68" y="6"/>
                </a:cxn>
                <a:cxn ang="0">
                  <a:pos x="93" y="3"/>
                </a:cxn>
                <a:cxn ang="0">
                  <a:pos x="109" y="8"/>
                </a:cxn>
                <a:cxn ang="0">
                  <a:pos x="114" y="17"/>
                </a:cxn>
                <a:cxn ang="0">
                  <a:pos x="127" y="26"/>
                </a:cxn>
                <a:cxn ang="0">
                  <a:pos x="144" y="30"/>
                </a:cxn>
                <a:cxn ang="0">
                  <a:pos x="154" y="34"/>
                </a:cxn>
                <a:cxn ang="0">
                  <a:pos x="154" y="34"/>
                </a:cxn>
                <a:cxn ang="0">
                  <a:pos x="158" y="41"/>
                </a:cxn>
                <a:cxn ang="0">
                  <a:pos x="154" y="48"/>
                </a:cxn>
                <a:cxn ang="0">
                  <a:pos x="142" y="47"/>
                </a:cxn>
                <a:cxn ang="0">
                  <a:pos x="115" y="52"/>
                </a:cxn>
                <a:cxn ang="0">
                  <a:pos x="103" y="69"/>
                </a:cxn>
                <a:cxn ang="0">
                  <a:pos x="95" y="86"/>
                </a:cxn>
                <a:cxn ang="0">
                  <a:pos x="90" y="109"/>
                </a:cxn>
                <a:cxn ang="0">
                  <a:pos x="88" y="133"/>
                </a:cxn>
                <a:cxn ang="0">
                  <a:pos x="88" y="142"/>
                </a:cxn>
                <a:cxn ang="0">
                  <a:pos x="93" y="153"/>
                </a:cxn>
                <a:cxn ang="0">
                  <a:pos x="102" y="159"/>
                </a:cxn>
                <a:cxn ang="0">
                  <a:pos x="101" y="163"/>
                </a:cxn>
                <a:cxn ang="0">
                  <a:pos x="101" y="163"/>
                </a:cxn>
                <a:cxn ang="0">
                  <a:pos x="92" y="167"/>
                </a:cxn>
                <a:cxn ang="0">
                  <a:pos x="87" y="165"/>
                </a:cxn>
                <a:cxn ang="0">
                  <a:pos x="79" y="176"/>
                </a:cxn>
                <a:cxn ang="0">
                  <a:pos x="79" y="189"/>
                </a:cxn>
                <a:cxn ang="0">
                  <a:pos x="80" y="196"/>
                </a:cxn>
                <a:cxn ang="0">
                  <a:pos x="85" y="208"/>
                </a:cxn>
                <a:cxn ang="0">
                  <a:pos x="81" y="217"/>
                </a:cxn>
                <a:cxn ang="0">
                  <a:pos x="81" y="217"/>
                </a:cxn>
                <a:cxn ang="0">
                  <a:pos x="70" y="206"/>
                </a:cxn>
                <a:cxn ang="0">
                  <a:pos x="49" y="194"/>
                </a:cxn>
                <a:cxn ang="0">
                  <a:pos x="37" y="181"/>
                </a:cxn>
                <a:cxn ang="0">
                  <a:pos x="28" y="173"/>
                </a:cxn>
                <a:cxn ang="0">
                  <a:pos x="25" y="160"/>
                </a:cxn>
                <a:cxn ang="0">
                  <a:pos x="25" y="160"/>
                </a:cxn>
                <a:cxn ang="0">
                  <a:pos x="33" y="140"/>
                </a:cxn>
                <a:cxn ang="0">
                  <a:pos x="28" y="123"/>
                </a:cxn>
                <a:cxn ang="0">
                  <a:pos x="24" y="107"/>
                </a:cxn>
                <a:cxn ang="0">
                  <a:pos x="3" y="112"/>
                </a:cxn>
                <a:cxn ang="0">
                  <a:pos x="7" y="102"/>
                </a:cxn>
                <a:cxn ang="0">
                  <a:pos x="5" y="87"/>
                </a:cxn>
                <a:cxn ang="0">
                  <a:pos x="19" y="74"/>
                </a:cxn>
                <a:cxn ang="0">
                  <a:pos x="23" y="57"/>
                </a:cxn>
                <a:cxn ang="0">
                  <a:pos x="36" y="47"/>
                </a:cxn>
                <a:cxn ang="0">
                  <a:pos x="52" y="27"/>
                </a:cxn>
                <a:cxn ang="0">
                  <a:pos x="66" y="13"/>
                </a:cxn>
                <a:cxn ang="0">
                  <a:pos x="68" y="6"/>
                </a:cxn>
              </a:cxnLst>
              <a:rect l="0" t="0" r="r" b="b"/>
              <a:pathLst>
                <a:path w="162" h="217">
                  <a:moveTo>
                    <a:pt x="68" y="6"/>
                  </a:moveTo>
                  <a:cubicBezTo>
                    <a:pt x="77" y="1"/>
                    <a:pt x="83" y="0"/>
                    <a:pt x="93" y="3"/>
                  </a:cubicBezTo>
                  <a:cubicBezTo>
                    <a:pt x="97" y="4"/>
                    <a:pt x="105" y="6"/>
                    <a:pt x="109" y="8"/>
                  </a:cubicBezTo>
                  <a:cubicBezTo>
                    <a:pt x="110" y="9"/>
                    <a:pt x="113" y="15"/>
                    <a:pt x="114" y="17"/>
                  </a:cubicBezTo>
                  <a:cubicBezTo>
                    <a:pt x="118" y="23"/>
                    <a:pt x="119" y="31"/>
                    <a:pt x="127" y="26"/>
                  </a:cubicBezTo>
                  <a:cubicBezTo>
                    <a:pt x="134" y="22"/>
                    <a:pt x="138" y="30"/>
                    <a:pt x="144" y="30"/>
                  </a:cubicBezTo>
                  <a:cubicBezTo>
                    <a:pt x="154" y="34"/>
                    <a:pt x="154" y="34"/>
                    <a:pt x="154" y="34"/>
                  </a:cubicBezTo>
                  <a:cubicBezTo>
                    <a:pt x="154" y="34"/>
                    <a:pt x="154" y="34"/>
                    <a:pt x="154" y="34"/>
                  </a:cubicBezTo>
                  <a:cubicBezTo>
                    <a:pt x="158" y="41"/>
                    <a:pt x="158" y="41"/>
                    <a:pt x="158" y="41"/>
                  </a:cubicBezTo>
                  <a:cubicBezTo>
                    <a:pt x="160" y="49"/>
                    <a:pt x="162" y="49"/>
                    <a:pt x="154" y="48"/>
                  </a:cubicBezTo>
                  <a:cubicBezTo>
                    <a:pt x="150" y="48"/>
                    <a:pt x="146" y="49"/>
                    <a:pt x="142" y="47"/>
                  </a:cubicBezTo>
                  <a:cubicBezTo>
                    <a:pt x="132" y="41"/>
                    <a:pt x="123" y="44"/>
                    <a:pt x="115" y="52"/>
                  </a:cubicBezTo>
                  <a:cubicBezTo>
                    <a:pt x="108" y="57"/>
                    <a:pt x="105" y="61"/>
                    <a:pt x="103" y="69"/>
                  </a:cubicBezTo>
                  <a:cubicBezTo>
                    <a:pt x="102" y="76"/>
                    <a:pt x="99" y="80"/>
                    <a:pt x="95" y="86"/>
                  </a:cubicBezTo>
                  <a:cubicBezTo>
                    <a:pt x="91" y="93"/>
                    <a:pt x="92" y="101"/>
                    <a:pt x="90" y="109"/>
                  </a:cubicBezTo>
                  <a:cubicBezTo>
                    <a:pt x="87" y="116"/>
                    <a:pt x="84" y="126"/>
                    <a:pt x="88" y="133"/>
                  </a:cubicBezTo>
                  <a:cubicBezTo>
                    <a:pt x="90" y="136"/>
                    <a:pt x="88" y="138"/>
                    <a:pt x="88" y="142"/>
                  </a:cubicBezTo>
                  <a:cubicBezTo>
                    <a:pt x="88" y="145"/>
                    <a:pt x="90" y="151"/>
                    <a:pt x="93" y="153"/>
                  </a:cubicBezTo>
                  <a:cubicBezTo>
                    <a:pt x="97" y="154"/>
                    <a:pt x="100" y="155"/>
                    <a:pt x="102" y="159"/>
                  </a:cubicBezTo>
                  <a:cubicBezTo>
                    <a:pt x="101" y="163"/>
                    <a:pt x="101" y="163"/>
                    <a:pt x="101" y="163"/>
                  </a:cubicBezTo>
                  <a:cubicBezTo>
                    <a:pt x="101" y="163"/>
                    <a:pt x="101" y="163"/>
                    <a:pt x="101" y="163"/>
                  </a:cubicBezTo>
                  <a:cubicBezTo>
                    <a:pt x="100" y="164"/>
                    <a:pt x="94" y="167"/>
                    <a:pt x="92" y="167"/>
                  </a:cubicBezTo>
                  <a:cubicBezTo>
                    <a:pt x="89" y="168"/>
                    <a:pt x="89" y="166"/>
                    <a:pt x="87" y="165"/>
                  </a:cubicBezTo>
                  <a:cubicBezTo>
                    <a:pt x="80" y="161"/>
                    <a:pt x="78" y="171"/>
                    <a:pt x="79" y="176"/>
                  </a:cubicBezTo>
                  <a:cubicBezTo>
                    <a:pt x="81" y="182"/>
                    <a:pt x="79" y="184"/>
                    <a:pt x="79" y="189"/>
                  </a:cubicBezTo>
                  <a:cubicBezTo>
                    <a:pt x="78" y="191"/>
                    <a:pt x="79" y="194"/>
                    <a:pt x="80" y="196"/>
                  </a:cubicBezTo>
                  <a:cubicBezTo>
                    <a:pt x="82" y="201"/>
                    <a:pt x="89" y="203"/>
                    <a:pt x="85" y="208"/>
                  </a:cubicBezTo>
                  <a:cubicBezTo>
                    <a:pt x="81" y="211"/>
                    <a:pt x="84" y="214"/>
                    <a:pt x="81" y="217"/>
                  </a:cubicBezTo>
                  <a:cubicBezTo>
                    <a:pt x="81" y="217"/>
                    <a:pt x="81" y="217"/>
                    <a:pt x="81" y="217"/>
                  </a:cubicBezTo>
                  <a:cubicBezTo>
                    <a:pt x="74" y="217"/>
                    <a:pt x="76" y="208"/>
                    <a:pt x="70" y="206"/>
                  </a:cubicBezTo>
                  <a:cubicBezTo>
                    <a:pt x="61" y="202"/>
                    <a:pt x="55" y="205"/>
                    <a:pt x="49" y="194"/>
                  </a:cubicBezTo>
                  <a:cubicBezTo>
                    <a:pt x="45" y="188"/>
                    <a:pt x="42" y="186"/>
                    <a:pt x="37" y="181"/>
                  </a:cubicBezTo>
                  <a:cubicBezTo>
                    <a:pt x="33" y="179"/>
                    <a:pt x="30" y="176"/>
                    <a:pt x="28" y="173"/>
                  </a:cubicBezTo>
                  <a:cubicBezTo>
                    <a:pt x="25" y="160"/>
                    <a:pt x="25" y="160"/>
                    <a:pt x="25" y="160"/>
                  </a:cubicBezTo>
                  <a:cubicBezTo>
                    <a:pt x="25" y="160"/>
                    <a:pt x="25" y="160"/>
                    <a:pt x="25" y="160"/>
                  </a:cubicBezTo>
                  <a:cubicBezTo>
                    <a:pt x="29" y="157"/>
                    <a:pt x="42" y="145"/>
                    <a:pt x="33" y="140"/>
                  </a:cubicBezTo>
                  <a:cubicBezTo>
                    <a:pt x="26" y="136"/>
                    <a:pt x="28" y="129"/>
                    <a:pt x="28" y="123"/>
                  </a:cubicBezTo>
                  <a:cubicBezTo>
                    <a:pt x="28" y="119"/>
                    <a:pt x="27" y="109"/>
                    <a:pt x="24" y="107"/>
                  </a:cubicBezTo>
                  <a:cubicBezTo>
                    <a:pt x="19" y="105"/>
                    <a:pt x="8" y="119"/>
                    <a:pt x="3" y="112"/>
                  </a:cubicBezTo>
                  <a:cubicBezTo>
                    <a:pt x="0" y="108"/>
                    <a:pt x="6" y="106"/>
                    <a:pt x="7" y="102"/>
                  </a:cubicBezTo>
                  <a:cubicBezTo>
                    <a:pt x="8" y="99"/>
                    <a:pt x="5" y="91"/>
                    <a:pt x="5" y="87"/>
                  </a:cubicBezTo>
                  <a:cubicBezTo>
                    <a:pt x="6" y="70"/>
                    <a:pt x="10" y="81"/>
                    <a:pt x="19" y="74"/>
                  </a:cubicBezTo>
                  <a:cubicBezTo>
                    <a:pt x="24" y="70"/>
                    <a:pt x="21" y="63"/>
                    <a:pt x="23" y="57"/>
                  </a:cubicBezTo>
                  <a:cubicBezTo>
                    <a:pt x="25" y="51"/>
                    <a:pt x="31" y="49"/>
                    <a:pt x="36" y="47"/>
                  </a:cubicBezTo>
                  <a:cubicBezTo>
                    <a:pt x="44" y="44"/>
                    <a:pt x="44" y="32"/>
                    <a:pt x="52" y="27"/>
                  </a:cubicBezTo>
                  <a:cubicBezTo>
                    <a:pt x="58" y="23"/>
                    <a:pt x="64" y="22"/>
                    <a:pt x="66" y="13"/>
                  </a:cubicBezTo>
                  <a:cubicBezTo>
                    <a:pt x="68" y="6"/>
                    <a:pt x="68" y="6"/>
                    <a:pt x="68" y="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p:cNvSpPr>
            <p:nvPr/>
          </p:nvSpPr>
          <p:spPr bwMode="auto">
            <a:xfrm>
              <a:off x="5162551" y="1952625"/>
              <a:ext cx="254000" cy="319088"/>
            </a:xfrm>
            <a:custGeom>
              <a:avLst/>
              <a:gdLst/>
              <a:ahLst/>
              <a:cxnLst>
                <a:cxn ang="0">
                  <a:pos x="25" y="32"/>
                </a:cxn>
                <a:cxn ang="0">
                  <a:pos x="31" y="22"/>
                </a:cxn>
                <a:cxn ang="0">
                  <a:pos x="39" y="12"/>
                </a:cxn>
                <a:cxn ang="0">
                  <a:pos x="45" y="6"/>
                </a:cxn>
                <a:cxn ang="0">
                  <a:pos x="51" y="0"/>
                </a:cxn>
                <a:cxn ang="0">
                  <a:pos x="51" y="0"/>
                </a:cxn>
                <a:cxn ang="0">
                  <a:pos x="54" y="13"/>
                </a:cxn>
                <a:cxn ang="0">
                  <a:pos x="63" y="21"/>
                </a:cxn>
                <a:cxn ang="0">
                  <a:pos x="75" y="34"/>
                </a:cxn>
                <a:cxn ang="0">
                  <a:pos x="96" y="46"/>
                </a:cxn>
                <a:cxn ang="0">
                  <a:pos x="107" y="57"/>
                </a:cxn>
                <a:cxn ang="0">
                  <a:pos x="107" y="57"/>
                </a:cxn>
                <a:cxn ang="0">
                  <a:pos x="121" y="63"/>
                </a:cxn>
                <a:cxn ang="0">
                  <a:pos x="151" y="63"/>
                </a:cxn>
                <a:cxn ang="0">
                  <a:pos x="168" y="77"/>
                </a:cxn>
                <a:cxn ang="0">
                  <a:pos x="166" y="88"/>
                </a:cxn>
                <a:cxn ang="0">
                  <a:pos x="162" y="105"/>
                </a:cxn>
                <a:cxn ang="0">
                  <a:pos x="162" y="124"/>
                </a:cxn>
                <a:cxn ang="0">
                  <a:pos x="173" y="132"/>
                </a:cxn>
                <a:cxn ang="0">
                  <a:pos x="189" y="166"/>
                </a:cxn>
                <a:cxn ang="0">
                  <a:pos x="201" y="182"/>
                </a:cxn>
                <a:cxn ang="0">
                  <a:pos x="195" y="188"/>
                </a:cxn>
                <a:cxn ang="0">
                  <a:pos x="190" y="198"/>
                </a:cxn>
                <a:cxn ang="0">
                  <a:pos x="194" y="207"/>
                </a:cxn>
                <a:cxn ang="0">
                  <a:pos x="195" y="219"/>
                </a:cxn>
                <a:cxn ang="0">
                  <a:pos x="191" y="235"/>
                </a:cxn>
                <a:cxn ang="0">
                  <a:pos x="191" y="235"/>
                </a:cxn>
                <a:cxn ang="0">
                  <a:pos x="181" y="233"/>
                </a:cxn>
                <a:cxn ang="0">
                  <a:pos x="168" y="233"/>
                </a:cxn>
                <a:cxn ang="0">
                  <a:pos x="158" y="237"/>
                </a:cxn>
                <a:cxn ang="0">
                  <a:pos x="133" y="245"/>
                </a:cxn>
                <a:cxn ang="0">
                  <a:pos x="111" y="245"/>
                </a:cxn>
                <a:cxn ang="0">
                  <a:pos x="78" y="238"/>
                </a:cxn>
                <a:cxn ang="0">
                  <a:pos x="66" y="242"/>
                </a:cxn>
                <a:cxn ang="0">
                  <a:pos x="59" y="245"/>
                </a:cxn>
                <a:cxn ang="0">
                  <a:pos x="46" y="249"/>
                </a:cxn>
                <a:cxn ang="0">
                  <a:pos x="37" y="250"/>
                </a:cxn>
                <a:cxn ang="0">
                  <a:pos x="37" y="250"/>
                </a:cxn>
                <a:cxn ang="0">
                  <a:pos x="38" y="229"/>
                </a:cxn>
                <a:cxn ang="0">
                  <a:pos x="35" y="206"/>
                </a:cxn>
                <a:cxn ang="0">
                  <a:pos x="38" y="190"/>
                </a:cxn>
                <a:cxn ang="0">
                  <a:pos x="31" y="170"/>
                </a:cxn>
                <a:cxn ang="0">
                  <a:pos x="28" y="159"/>
                </a:cxn>
                <a:cxn ang="0">
                  <a:pos x="15" y="153"/>
                </a:cxn>
                <a:cxn ang="0">
                  <a:pos x="19" y="128"/>
                </a:cxn>
                <a:cxn ang="0">
                  <a:pos x="27" y="95"/>
                </a:cxn>
                <a:cxn ang="0">
                  <a:pos x="24" y="75"/>
                </a:cxn>
                <a:cxn ang="0">
                  <a:pos x="22" y="65"/>
                </a:cxn>
                <a:cxn ang="0">
                  <a:pos x="32" y="49"/>
                </a:cxn>
                <a:cxn ang="0">
                  <a:pos x="42" y="38"/>
                </a:cxn>
                <a:cxn ang="0">
                  <a:pos x="33" y="34"/>
                </a:cxn>
                <a:cxn ang="0">
                  <a:pos x="25" y="32"/>
                </a:cxn>
              </a:cxnLst>
              <a:rect l="0" t="0" r="r" b="b"/>
              <a:pathLst>
                <a:path w="201" h="251">
                  <a:moveTo>
                    <a:pt x="25" y="32"/>
                  </a:moveTo>
                  <a:cubicBezTo>
                    <a:pt x="28" y="29"/>
                    <a:pt x="28" y="25"/>
                    <a:pt x="31" y="22"/>
                  </a:cubicBezTo>
                  <a:cubicBezTo>
                    <a:pt x="34" y="18"/>
                    <a:pt x="36" y="15"/>
                    <a:pt x="39" y="12"/>
                  </a:cubicBezTo>
                  <a:cubicBezTo>
                    <a:pt x="41" y="10"/>
                    <a:pt x="43" y="8"/>
                    <a:pt x="45" y="6"/>
                  </a:cubicBezTo>
                  <a:cubicBezTo>
                    <a:pt x="47" y="4"/>
                    <a:pt x="48" y="2"/>
                    <a:pt x="51" y="0"/>
                  </a:cubicBezTo>
                  <a:cubicBezTo>
                    <a:pt x="51" y="0"/>
                    <a:pt x="51" y="0"/>
                    <a:pt x="51" y="0"/>
                  </a:cubicBezTo>
                  <a:cubicBezTo>
                    <a:pt x="54" y="13"/>
                    <a:pt x="54" y="13"/>
                    <a:pt x="54" y="13"/>
                  </a:cubicBezTo>
                  <a:cubicBezTo>
                    <a:pt x="56" y="16"/>
                    <a:pt x="59" y="19"/>
                    <a:pt x="63" y="21"/>
                  </a:cubicBezTo>
                  <a:cubicBezTo>
                    <a:pt x="68" y="26"/>
                    <a:pt x="71" y="28"/>
                    <a:pt x="75" y="34"/>
                  </a:cubicBezTo>
                  <a:cubicBezTo>
                    <a:pt x="81" y="45"/>
                    <a:pt x="87" y="42"/>
                    <a:pt x="96" y="46"/>
                  </a:cubicBezTo>
                  <a:cubicBezTo>
                    <a:pt x="102" y="48"/>
                    <a:pt x="100" y="57"/>
                    <a:pt x="107" y="57"/>
                  </a:cubicBezTo>
                  <a:cubicBezTo>
                    <a:pt x="107" y="57"/>
                    <a:pt x="107" y="57"/>
                    <a:pt x="107" y="57"/>
                  </a:cubicBezTo>
                  <a:cubicBezTo>
                    <a:pt x="113" y="57"/>
                    <a:pt x="116" y="62"/>
                    <a:pt x="121" y="63"/>
                  </a:cubicBezTo>
                  <a:cubicBezTo>
                    <a:pt x="130" y="65"/>
                    <a:pt x="145" y="58"/>
                    <a:pt x="151" y="63"/>
                  </a:cubicBezTo>
                  <a:cubicBezTo>
                    <a:pt x="156" y="68"/>
                    <a:pt x="164" y="72"/>
                    <a:pt x="168" y="77"/>
                  </a:cubicBezTo>
                  <a:cubicBezTo>
                    <a:pt x="171" y="81"/>
                    <a:pt x="168" y="85"/>
                    <a:pt x="166" y="88"/>
                  </a:cubicBezTo>
                  <a:cubicBezTo>
                    <a:pt x="163" y="93"/>
                    <a:pt x="165" y="99"/>
                    <a:pt x="162" y="105"/>
                  </a:cubicBezTo>
                  <a:cubicBezTo>
                    <a:pt x="158" y="111"/>
                    <a:pt x="157" y="118"/>
                    <a:pt x="162" y="124"/>
                  </a:cubicBezTo>
                  <a:cubicBezTo>
                    <a:pt x="166" y="126"/>
                    <a:pt x="168" y="130"/>
                    <a:pt x="173" y="132"/>
                  </a:cubicBezTo>
                  <a:cubicBezTo>
                    <a:pt x="192" y="139"/>
                    <a:pt x="180" y="154"/>
                    <a:pt x="189" y="166"/>
                  </a:cubicBezTo>
                  <a:cubicBezTo>
                    <a:pt x="193" y="171"/>
                    <a:pt x="201" y="176"/>
                    <a:pt x="201" y="182"/>
                  </a:cubicBezTo>
                  <a:cubicBezTo>
                    <a:pt x="201" y="184"/>
                    <a:pt x="196" y="187"/>
                    <a:pt x="195" y="188"/>
                  </a:cubicBezTo>
                  <a:cubicBezTo>
                    <a:pt x="191" y="191"/>
                    <a:pt x="191" y="193"/>
                    <a:pt x="190" y="198"/>
                  </a:cubicBezTo>
                  <a:cubicBezTo>
                    <a:pt x="191" y="201"/>
                    <a:pt x="194" y="204"/>
                    <a:pt x="194" y="207"/>
                  </a:cubicBezTo>
                  <a:cubicBezTo>
                    <a:pt x="195" y="211"/>
                    <a:pt x="195" y="215"/>
                    <a:pt x="195" y="219"/>
                  </a:cubicBezTo>
                  <a:cubicBezTo>
                    <a:pt x="194" y="223"/>
                    <a:pt x="191" y="231"/>
                    <a:pt x="191" y="235"/>
                  </a:cubicBezTo>
                  <a:cubicBezTo>
                    <a:pt x="191" y="235"/>
                    <a:pt x="191" y="235"/>
                    <a:pt x="191" y="235"/>
                  </a:cubicBezTo>
                  <a:cubicBezTo>
                    <a:pt x="181" y="233"/>
                    <a:pt x="181" y="233"/>
                    <a:pt x="181" y="233"/>
                  </a:cubicBezTo>
                  <a:cubicBezTo>
                    <a:pt x="172" y="237"/>
                    <a:pt x="175" y="236"/>
                    <a:pt x="168" y="233"/>
                  </a:cubicBezTo>
                  <a:cubicBezTo>
                    <a:pt x="164" y="231"/>
                    <a:pt x="163" y="239"/>
                    <a:pt x="158" y="237"/>
                  </a:cubicBezTo>
                  <a:cubicBezTo>
                    <a:pt x="146" y="232"/>
                    <a:pt x="146" y="251"/>
                    <a:pt x="133" y="245"/>
                  </a:cubicBezTo>
                  <a:cubicBezTo>
                    <a:pt x="124" y="242"/>
                    <a:pt x="120" y="247"/>
                    <a:pt x="111" y="245"/>
                  </a:cubicBezTo>
                  <a:cubicBezTo>
                    <a:pt x="78" y="238"/>
                    <a:pt x="78" y="238"/>
                    <a:pt x="78" y="238"/>
                  </a:cubicBezTo>
                  <a:cubicBezTo>
                    <a:pt x="68" y="236"/>
                    <a:pt x="73" y="240"/>
                    <a:pt x="66" y="242"/>
                  </a:cubicBezTo>
                  <a:cubicBezTo>
                    <a:pt x="63" y="242"/>
                    <a:pt x="63" y="246"/>
                    <a:pt x="59" y="245"/>
                  </a:cubicBezTo>
                  <a:cubicBezTo>
                    <a:pt x="49" y="243"/>
                    <a:pt x="54" y="239"/>
                    <a:pt x="46" y="249"/>
                  </a:cubicBezTo>
                  <a:cubicBezTo>
                    <a:pt x="44" y="250"/>
                    <a:pt x="40" y="250"/>
                    <a:pt x="37" y="250"/>
                  </a:cubicBezTo>
                  <a:cubicBezTo>
                    <a:pt x="37" y="250"/>
                    <a:pt x="37" y="250"/>
                    <a:pt x="37" y="250"/>
                  </a:cubicBezTo>
                  <a:cubicBezTo>
                    <a:pt x="37" y="243"/>
                    <a:pt x="37" y="235"/>
                    <a:pt x="38" y="229"/>
                  </a:cubicBezTo>
                  <a:cubicBezTo>
                    <a:pt x="39" y="220"/>
                    <a:pt x="33" y="214"/>
                    <a:pt x="35" y="206"/>
                  </a:cubicBezTo>
                  <a:cubicBezTo>
                    <a:pt x="35" y="200"/>
                    <a:pt x="38" y="197"/>
                    <a:pt x="38" y="190"/>
                  </a:cubicBezTo>
                  <a:cubicBezTo>
                    <a:pt x="37" y="182"/>
                    <a:pt x="35" y="176"/>
                    <a:pt x="31" y="170"/>
                  </a:cubicBezTo>
                  <a:cubicBezTo>
                    <a:pt x="28" y="166"/>
                    <a:pt x="29" y="164"/>
                    <a:pt x="28" y="159"/>
                  </a:cubicBezTo>
                  <a:cubicBezTo>
                    <a:pt x="28" y="157"/>
                    <a:pt x="17" y="153"/>
                    <a:pt x="15" y="153"/>
                  </a:cubicBezTo>
                  <a:cubicBezTo>
                    <a:pt x="0" y="144"/>
                    <a:pt x="13" y="136"/>
                    <a:pt x="19" y="128"/>
                  </a:cubicBezTo>
                  <a:cubicBezTo>
                    <a:pt x="25" y="119"/>
                    <a:pt x="28" y="106"/>
                    <a:pt x="27" y="95"/>
                  </a:cubicBezTo>
                  <a:cubicBezTo>
                    <a:pt x="26" y="88"/>
                    <a:pt x="21" y="82"/>
                    <a:pt x="24" y="75"/>
                  </a:cubicBezTo>
                  <a:cubicBezTo>
                    <a:pt x="26" y="72"/>
                    <a:pt x="23" y="68"/>
                    <a:pt x="22" y="65"/>
                  </a:cubicBezTo>
                  <a:cubicBezTo>
                    <a:pt x="23" y="58"/>
                    <a:pt x="26" y="52"/>
                    <a:pt x="32" y="49"/>
                  </a:cubicBezTo>
                  <a:cubicBezTo>
                    <a:pt x="37" y="46"/>
                    <a:pt x="45" y="45"/>
                    <a:pt x="42" y="38"/>
                  </a:cubicBezTo>
                  <a:cubicBezTo>
                    <a:pt x="41" y="35"/>
                    <a:pt x="36" y="34"/>
                    <a:pt x="33" y="34"/>
                  </a:cubicBezTo>
                  <a:cubicBezTo>
                    <a:pt x="29" y="34"/>
                    <a:pt x="28" y="32"/>
                    <a:pt x="25" y="3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p:cNvSpPr>
            <p:nvPr/>
          </p:nvSpPr>
          <p:spPr bwMode="auto">
            <a:xfrm>
              <a:off x="5302251" y="1766888"/>
              <a:ext cx="155575" cy="211138"/>
            </a:xfrm>
            <a:custGeom>
              <a:avLst/>
              <a:gdLst/>
              <a:ahLst/>
              <a:cxnLst>
                <a:cxn ang="0">
                  <a:pos x="70" y="21"/>
                </a:cxn>
                <a:cxn ang="0">
                  <a:pos x="81" y="20"/>
                </a:cxn>
                <a:cxn ang="0">
                  <a:pos x="95" y="10"/>
                </a:cxn>
                <a:cxn ang="0">
                  <a:pos x="109" y="0"/>
                </a:cxn>
                <a:cxn ang="0">
                  <a:pos x="109" y="0"/>
                </a:cxn>
                <a:cxn ang="0">
                  <a:pos x="118" y="23"/>
                </a:cxn>
                <a:cxn ang="0">
                  <a:pos x="123" y="35"/>
                </a:cxn>
                <a:cxn ang="0">
                  <a:pos x="123" y="35"/>
                </a:cxn>
                <a:cxn ang="0">
                  <a:pos x="115" y="53"/>
                </a:cxn>
                <a:cxn ang="0">
                  <a:pos x="114" y="67"/>
                </a:cxn>
                <a:cxn ang="0">
                  <a:pos x="110" y="77"/>
                </a:cxn>
                <a:cxn ang="0">
                  <a:pos x="107" y="90"/>
                </a:cxn>
                <a:cxn ang="0">
                  <a:pos x="103" y="111"/>
                </a:cxn>
                <a:cxn ang="0">
                  <a:pos x="92" y="124"/>
                </a:cxn>
                <a:cxn ang="0">
                  <a:pos x="96" y="134"/>
                </a:cxn>
                <a:cxn ang="0">
                  <a:pos x="92" y="143"/>
                </a:cxn>
                <a:cxn ang="0">
                  <a:pos x="86" y="150"/>
                </a:cxn>
                <a:cxn ang="0">
                  <a:pos x="83" y="143"/>
                </a:cxn>
                <a:cxn ang="0">
                  <a:pos x="72" y="136"/>
                </a:cxn>
                <a:cxn ang="0">
                  <a:pos x="38" y="124"/>
                </a:cxn>
                <a:cxn ang="0">
                  <a:pos x="33" y="140"/>
                </a:cxn>
                <a:cxn ang="0">
                  <a:pos x="29" y="149"/>
                </a:cxn>
                <a:cxn ang="0">
                  <a:pos x="17" y="150"/>
                </a:cxn>
                <a:cxn ang="0">
                  <a:pos x="17" y="150"/>
                </a:cxn>
                <a:cxn ang="0">
                  <a:pos x="18" y="146"/>
                </a:cxn>
                <a:cxn ang="0">
                  <a:pos x="9" y="140"/>
                </a:cxn>
                <a:cxn ang="0">
                  <a:pos x="4" y="129"/>
                </a:cxn>
                <a:cxn ang="0">
                  <a:pos x="4" y="120"/>
                </a:cxn>
                <a:cxn ang="0">
                  <a:pos x="6" y="96"/>
                </a:cxn>
                <a:cxn ang="0">
                  <a:pos x="11" y="73"/>
                </a:cxn>
                <a:cxn ang="0">
                  <a:pos x="19" y="56"/>
                </a:cxn>
                <a:cxn ang="0">
                  <a:pos x="31" y="39"/>
                </a:cxn>
                <a:cxn ang="0">
                  <a:pos x="58" y="34"/>
                </a:cxn>
                <a:cxn ang="0">
                  <a:pos x="70" y="35"/>
                </a:cxn>
                <a:cxn ang="0">
                  <a:pos x="74" y="28"/>
                </a:cxn>
                <a:cxn ang="0">
                  <a:pos x="70" y="21"/>
                </a:cxn>
              </a:cxnLst>
              <a:rect l="0" t="0" r="r" b="b"/>
              <a:pathLst>
                <a:path w="123" h="166">
                  <a:moveTo>
                    <a:pt x="70" y="21"/>
                  </a:moveTo>
                  <a:cubicBezTo>
                    <a:pt x="73" y="21"/>
                    <a:pt x="77" y="21"/>
                    <a:pt x="81" y="20"/>
                  </a:cubicBezTo>
                  <a:cubicBezTo>
                    <a:pt x="87" y="19"/>
                    <a:pt x="91" y="13"/>
                    <a:pt x="95" y="10"/>
                  </a:cubicBezTo>
                  <a:cubicBezTo>
                    <a:pt x="99" y="7"/>
                    <a:pt x="105" y="2"/>
                    <a:pt x="109" y="0"/>
                  </a:cubicBezTo>
                  <a:cubicBezTo>
                    <a:pt x="109" y="0"/>
                    <a:pt x="109" y="0"/>
                    <a:pt x="109" y="0"/>
                  </a:cubicBezTo>
                  <a:cubicBezTo>
                    <a:pt x="115" y="6"/>
                    <a:pt x="118" y="14"/>
                    <a:pt x="118" y="23"/>
                  </a:cubicBezTo>
                  <a:cubicBezTo>
                    <a:pt x="119" y="28"/>
                    <a:pt x="121" y="32"/>
                    <a:pt x="123" y="35"/>
                  </a:cubicBezTo>
                  <a:cubicBezTo>
                    <a:pt x="123" y="35"/>
                    <a:pt x="123" y="35"/>
                    <a:pt x="123" y="35"/>
                  </a:cubicBezTo>
                  <a:cubicBezTo>
                    <a:pt x="120" y="39"/>
                    <a:pt x="115" y="48"/>
                    <a:pt x="115" y="53"/>
                  </a:cubicBezTo>
                  <a:cubicBezTo>
                    <a:pt x="114" y="57"/>
                    <a:pt x="115" y="63"/>
                    <a:pt x="114" y="67"/>
                  </a:cubicBezTo>
                  <a:cubicBezTo>
                    <a:pt x="113" y="70"/>
                    <a:pt x="109" y="73"/>
                    <a:pt x="110" y="77"/>
                  </a:cubicBezTo>
                  <a:cubicBezTo>
                    <a:pt x="111" y="82"/>
                    <a:pt x="110" y="85"/>
                    <a:pt x="107" y="90"/>
                  </a:cubicBezTo>
                  <a:cubicBezTo>
                    <a:pt x="105" y="95"/>
                    <a:pt x="106" y="108"/>
                    <a:pt x="103" y="111"/>
                  </a:cubicBezTo>
                  <a:cubicBezTo>
                    <a:pt x="96" y="118"/>
                    <a:pt x="93" y="113"/>
                    <a:pt x="92" y="124"/>
                  </a:cubicBezTo>
                  <a:cubicBezTo>
                    <a:pt x="92" y="129"/>
                    <a:pt x="93" y="130"/>
                    <a:pt x="96" y="134"/>
                  </a:cubicBezTo>
                  <a:cubicBezTo>
                    <a:pt x="98" y="137"/>
                    <a:pt x="95" y="141"/>
                    <a:pt x="92" y="143"/>
                  </a:cubicBezTo>
                  <a:cubicBezTo>
                    <a:pt x="91" y="144"/>
                    <a:pt x="89" y="157"/>
                    <a:pt x="86" y="150"/>
                  </a:cubicBezTo>
                  <a:cubicBezTo>
                    <a:pt x="85" y="147"/>
                    <a:pt x="86" y="144"/>
                    <a:pt x="83" y="143"/>
                  </a:cubicBezTo>
                  <a:cubicBezTo>
                    <a:pt x="79" y="141"/>
                    <a:pt x="76" y="137"/>
                    <a:pt x="72" y="136"/>
                  </a:cubicBezTo>
                  <a:cubicBezTo>
                    <a:pt x="68" y="134"/>
                    <a:pt x="40" y="122"/>
                    <a:pt x="38" y="124"/>
                  </a:cubicBezTo>
                  <a:cubicBezTo>
                    <a:pt x="32" y="130"/>
                    <a:pt x="34" y="133"/>
                    <a:pt x="33" y="140"/>
                  </a:cubicBezTo>
                  <a:cubicBezTo>
                    <a:pt x="32" y="144"/>
                    <a:pt x="29" y="146"/>
                    <a:pt x="29" y="149"/>
                  </a:cubicBezTo>
                  <a:cubicBezTo>
                    <a:pt x="28" y="166"/>
                    <a:pt x="22" y="154"/>
                    <a:pt x="17" y="150"/>
                  </a:cubicBezTo>
                  <a:cubicBezTo>
                    <a:pt x="17" y="150"/>
                    <a:pt x="17" y="150"/>
                    <a:pt x="17" y="150"/>
                  </a:cubicBezTo>
                  <a:cubicBezTo>
                    <a:pt x="18" y="146"/>
                    <a:pt x="18" y="146"/>
                    <a:pt x="18" y="146"/>
                  </a:cubicBezTo>
                  <a:cubicBezTo>
                    <a:pt x="16" y="142"/>
                    <a:pt x="13" y="141"/>
                    <a:pt x="9" y="140"/>
                  </a:cubicBezTo>
                  <a:cubicBezTo>
                    <a:pt x="6" y="138"/>
                    <a:pt x="4" y="132"/>
                    <a:pt x="4" y="129"/>
                  </a:cubicBezTo>
                  <a:cubicBezTo>
                    <a:pt x="4" y="125"/>
                    <a:pt x="6" y="123"/>
                    <a:pt x="4" y="120"/>
                  </a:cubicBezTo>
                  <a:cubicBezTo>
                    <a:pt x="0" y="113"/>
                    <a:pt x="3" y="103"/>
                    <a:pt x="6" y="96"/>
                  </a:cubicBezTo>
                  <a:cubicBezTo>
                    <a:pt x="8" y="88"/>
                    <a:pt x="7" y="80"/>
                    <a:pt x="11" y="73"/>
                  </a:cubicBezTo>
                  <a:cubicBezTo>
                    <a:pt x="15" y="67"/>
                    <a:pt x="18" y="63"/>
                    <a:pt x="19" y="56"/>
                  </a:cubicBezTo>
                  <a:cubicBezTo>
                    <a:pt x="21" y="48"/>
                    <a:pt x="24" y="44"/>
                    <a:pt x="31" y="39"/>
                  </a:cubicBezTo>
                  <a:cubicBezTo>
                    <a:pt x="39" y="31"/>
                    <a:pt x="48" y="28"/>
                    <a:pt x="58" y="34"/>
                  </a:cubicBezTo>
                  <a:cubicBezTo>
                    <a:pt x="62" y="36"/>
                    <a:pt x="66" y="35"/>
                    <a:pt x="70" y="35"/>
                  </a:cubicBezTo>
                  <a:cubicBezTo>
                    <a:pt x="78" y="36"/>
                    <a:pt x="76" y="36"/>
                    <a:pt x="74" y="28"/>
                  </a:cubicBezTo>
                  <a:cubicBezTo>
                    <a:pt x="70" y="21"/>
                    <a:pt x="70" y="21"/>
                    <a:pt x="70" y="2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p:cNvSpPr>
            <p:nvPr/>
          </p:nvSpPr>
          <p:spPr bwMode="auto">
            <a:xfrm>
              <a:off x="4344988" y="2085975"/>
              <a:ext cx="211138" cy="212725"/>
            </a:xfrm>
            <a:custGeom>
              <a:avLst/>
              <a:gdLst/>
              <a:ahLst/>
              <a:cxnLst>
                <a:cxn ang="0">
                  <a:pos x="161" y="0"/>
                </a:cxn>
                <a:cxn ang="0">
                  <a:pos x="167" y="32"/>
                </a:cxn>
                <a:cxn ang="0">
                  <a:pos x="150" y="52"/>
                </a:cxn>
                <a:cxn ang="0">
                  <a:pos x="133" y="63"/>
                </a:cxn>
                <a:cxn ang="0">
                  <a:pos x="123" y="83"/>
                </a:cxn>
                <a:cxn ang="0">
                  <a:pos x="121" y="107"/>
                </a:cxn>
                <a:cxn ang="0">
                  <a:pos x="127" y="115"/>
                </a:cxn>
                <a:cxn ang="0">
                  <a:pos x="127" y="115"/>
                </a:cxn>
                <a:cxn ang="0">
                  <a:pos x="103" y="140"/>
                </a:cxn>
                <a:cxn ang="0">
                  <a:pos x="93" y="132"/>
                </a:cxn>
                <a:cxn ang="0">
                  <a:pos x="93" y="132"/>
                </a:cxn>
                <a:cxn ang="0">
                  <a:pos x="75" y="153"/>
                </a:cxn>
                <a:cxn ang="0">
                  <a:pos x="70" y="158"/>
                </a:cxn>
                <a:cxn ang="0">
                  <a:pos x="65" y="167"/>
                </a:cxn>
                <a:cxn ang="0">
                  <a:pos x="65" y="167"/>
                </a:cxn>
                <a:cxn ang="0">
                  <a:pos x="60" y="158"/>
                </a:cxn>
                <a:cxn ang="0">
                  <a:pos x="49" y="164"/>
                </a:cxn>
                <a:cxn ang="0">
                  <a:pos x="49" y="164"/>
                </a:cxn>
                <a:cxn ang="0">
                  <a:pos x="48" y="149"/>
                </a:cxn>
                <a:cxn ang="0">
                  <a:pos x="37" y="139"/>
                </a:cxn>
                <a:cxn ang="0">
                  <a:pos x="36" y="129"/>
                </a:cxn>
                <a:cxn ang="0">
                  <a:pos x="33" y="123"/>
                </a:cxn>
                <a:cxn ang="0">
                  <a:pos x="37" y="102"/>
                </a:cxn>
                <a:cxn ang="0">
                  <a:pos x="24" y="98"/>
                </a:cxn>
                <a:cxn ang="0">
                  <a:pos x="20" y="97"/>
                </a:cxn>
                <a:cxn ang="0">
                  <a:pos x="6" y="100"/>
                </a:cxn>
                <a:cxn ang="0">
                  <a:pos x="0" y="87"/>
                </a:cxn>
                <a:cxn ang="0">
                  <a:pos x="4" y="79"/>
                </a:cxn>
                <a:cxn ang="0">
                  <a:pos x="4" y="79"/>
                </a:cxn>
                <a:cxn ang="0">
                  <a:pos x="19" y="67"/>
                </a:cxn>
                <a:cxn ang="0">
                  <a:pos x="29" y="58"/>
                </a:cxn>
                <a:cxn ang="0">
                  <a:pos x="47" y="51"/>
                </a:cxn>
                <a:cxn ang="0">
                  <a:pos x="53" y="56"/>
                </a:cxn>
                <a:cxn ang="0">
                  <a:pos x="64" y="59"/>
                </a:cxn>
                <a:cxn ang="0">
                  <a:pos x="77" y="56"/>
                </a:cxn>
                <a:cxn ang="0">
                  <a:pos x="90" y="59"/>
                </a:cxn>
                <a:cxn ang="0">
                  <a:pos x="97" y="36"/>
                </a:cxn>
                <a:cxn ang="0">
                  <a:pos x="135" y="23"/>
                </a:cxn>
                <a:cxn ang="0">
                  <a:pos x="140" y="17"/>
                </a:cxn>
                <a:cxn ang="0">
                  <a:pos x="148" y="8"/>
                </a:cxn>
                <a:cxn ang="0">
                  <a:pos x="161" y="0"/>
                </a:cxn>
              </a:cxnLst>
              <a:rect l="0" t="0" r="r" b="b"/>
              <a:pathLst>
                <a:path w="167" h="167">
                  <a:moveTo>
                    <a:pt x="161" y="0"/>
                  </a:moveTo>
                  <a:cubicBezTo>
                    <a:pt x="166" y="10"/>
                    <a:pt x="167" y="22"/>
                    <a:pt x="167" y="32"/>
                  </a:cubicBezTo>
                  <a:cubicBezTo>
                    <a:pt x="167" y="42"/>
                    <a:pt x="157" y="46"/>
                    <a:pt x="150" y="52"/>
                  </a:cubicBezTo>
                  <a:cubicBezTo>
                    <a:pt x="143" y="57"/>
                    <a:pt x="143" y="63"/>
                    <a:pt x="133" y="63"/>
                  </a:cubicBezTo>
                  <a:cubicBezTo>
                    <a:pt x="112" y="63"/>
                    <a:pt x="122" y="68"/>
                    <a:pt x="123" y="83"/>
                  </a:cubicBezTo>
                  <a:cubicBezTo>
                    <a:pt x="124" y="93"/>
                    <a:pt x="117" y="97"/>
                    <a:pt x="121" y="107"/>
                  </a:cubicBezTo>
                  <a:cubicBezTo>
                    <a:pt x="127" y="115"/>
                    <a:pt x="127" y="115"/>
                    <a:pt x="127" y="115"/>
                  </a:cubicBezTo>
                  <a:cubicBezTo>
                    <a:pt x="127" y="115"/>
                    <a:pt x="127" y="115"/>
                    <a:pt x="127" y="115"/>
                  </a:cubicBezTo>
                  <a:cubicBezTo>
                    <a:pt x="121" y="122"/>
                    <a:pt x="121" y="153"/>
                    <a:pt x="103" y="140"/>
                  </a:cubicBezTo>
                  <a:cubicBezTo>
                    <a:pt x="101" y="138"/>
                    <a:pt x="95" y="132"/>
                    <a:pt x="93" y="132"/>
                  </a:cubicBezTo>
                  <a:cubicBezTo>
                    <a:pt x="93" y="132"/>
                    <a:pt x="93" y="132"/>
                    <a:pt x="93" y="132"/>
                  </a:cubicBezTo>
                  <a:cubicBezTo>
                    <a:pt x="92" y="139"/>
                    <a:pt x="86" y="159"/>
                    <a:pt x="75" y="153"/>
                  </a:cubicBezTo>
                  <a:cubicBezTo>
                    <a:pt x="71" y="151"/>
                    <a:pt x="70" y="154"/>
                    <a:pt x="70" y="158"/>
                  </a:cubicBezTo>
                  <a:cubicBezTo>
                    <a:pt x="70" y="163"/>
                    <a:pt x="70" y="166"/>
                    <a:pt x="65" y="167"/>
                  </a:cubicBezTo>
                  <a:cubicBezTo>
                    <a:pt x="65" y="167"/>
                    <a:pt x="65" y="167"/>
                    <a:pt x="65" y="167"/>
                  </a:cubicBezTo>
                  <a:cubicBezTo>
                    <a:pt x="60" y="158"/>
                    <a:pt x="60" y="158"/>
                    <a:pt x="60" y="158"/>
                  </a:cubicBezTo>
                  <a:cubicBezTo>
                    <a:pt x="49" y="164"/>
                    <a:pt x="49" y="164"/>
                    <a:pt x="49" y="164"/>
                  </a:cubicBezTo>
                  <a:cubicBezTo>
                    <a:pt x="49" y="164"/>
                    <a:pt x="49" y="164"/>
                    <a:pt x="49" y="164"/>
                  </a:cubicBezTo>
                  <a:cubicBezTo>
                    <a:pt x="48" y="159"/>
                    <a:pt x="49" y="154"/>
                    <a:pt x="48" y="149"/>
                  </a:cubicBezTo>
                  <a:cubicBezTo>
                    <a:pt x="47" y="142"/>
                    <a:pt x="35" y="148"/>
                    <a:pt x="37" y="139"/>
                  </a:cubicBezTo>
                  <a:cubicBezTo>
                    <a:pt x="38" y="133"/>
                    <a:pt x="41" y="134"/>
                    <a:pt x="36" y="129"/>
                  </a:cubicBezTo>
                  <a:cubicBezTo>
                    <a:pt x="34" y="127"/>
                    <a:pt x="33" y="126"/>
                    <a:pt x="33" y="123"/>
                  </a:cubicBezTo>
                  <a:cubicBezTo>
                    <a:pt x="33" y="115"/>
                    <a:pt x="34" y="109"/>
                    <a:pt x="37" y="102"/>
                  </a:cubicBezTo>
                  <a:cubicBezTo>
                    <a:pt x="40" y="95"/>
                    <a:pt x="27" y="98"/>
                    <a:pt x="24" y="98"/>
                  </a:cubicBezTo>
                  <a:cubicBezTo>
                    <a:pt x="22" y="98"/>
                    <a:pt x="21" y="97"/>
                    <a:pt x="20" y="97"/>
                  </a:cubicBezTo>
                  <a:cubicBezTo>
                    <a:pt x="15" y="97"/>
                    <a:pt x="10" y="102"/>
                    <a:pt x="6" y="100"/>
                  </a:cubicBezTo>
                  <a:cubicBezTo>
                    <a:pt x="0" y="98"/>
                    <a:pt x="0" y="92"/>
                    <a:pt x="0" y="87"/>
                  </a:cubicBezTo>
                  <a:cubicBezTo>
                    <a:pt x="1" y="84"/>
                    <a:pt x="4" y="82"/>
                    <a:pt x="4" y="79"/>
                  </a:cubicBezTo>
                  <a:cubicBezTo>
                    <a:pt x="4" y="79"/>
                    <a:pt x="4" y="79"/>
                    <a:pt x="4" y="79"/>
                  </a:cubicBezTo>
                  <a:cubicBezTo>
                    <a:pt x="10" y="77"/>
                    <a:pt x="15" y="72"/>
                    <a:pt x="19" y="67"/>
                  </a:cubicBezTo>
                  <a:cubicBezTo>
                    <a:pt x="22" y="64"/>
                    <a:pt x="27" y="63"/>
                    <a:pt x="29" y="58"/>
                  </a:cubicBezTo>
                  <a:cubicBezTo>
                    <a:pt x="31" y="50"/>
                    <a:pt x="41" y="52"/>
                    <a:pt x="47" y="51"/>
                  </a:cubicBezTo>
                  <a:cubicBezTo>
                    <a:pt x="50" y="51"/>
                    <a:pt x="52" y="54"/>
                    <a:pt x="53" y="56"/>
                  </a:cubicBezTo>
                  <a:cubicBezTo>
                    <a:pt x="56" y="59"/>
                    <a:pt x="60" y="58"/>
                    <a:pt x="64" y="59"/>
                  </a:cubicBezTo>
                  <a:cubicBezTo>
                    <a:pt x="72" y="62"/>
                    <a:pt x="70" y="60"/>
                    <a:pt x="77" y="56"/>
                  </a:cubicBezTo>
                  <a:cubicBezTo>
                    <a:pt x="82" y="54"/>
                    <a:pt x="86" y="61"/>
                    <a:pt x="90" y="59"/>
                  </a:cubicBezTo>
                  <a:cubicBezTo>
                    <a:pt x="98" y="56"/>
                    <a:pt x="96" y="42"/>
                    <a:pt x="97" y="36"/>
                  </a:cubicBezTo>
                  <a:cubicBezTo>
                    <a:pt x="100" y="21"/>
                    <a:pt x="127" y="40"/>
                    <a:pt x="135" y="23"/>
                  </a:cubicBezTo>
                  <a:cubicBezTo>
                    <a:pt x="137" y="19"/>
                    <a:pt x="136" y="18"/>
                    <a:pt x="140" y="17"/>
                  </a:cubicBezTo>
                  <a:cubicBezTo>
                    <a:pt x="148" y="16"/>
                    <a:pt x="144" y="13"/>
                    <a:pt x="148" y="8"/>
                  </a:cubicBezTo>
                  <a:cubicBezTo>
                    <a:pt x="152" y="4"/>
                    <a:pt x="157" y="2"/>
                    <a:pt x="161"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4303713" y="1920875"/>
              <a:ext cx="246063" cy="266700"/>
            </a:xfrm>
            <a:custGeom>
              <a:avLst/>
              <a:gdLst/>
              <a:ahLst/>
              <a:cxnLst>
                <a:cxn ang="0">
                  <a:pos x="187" y="0"/>
                </a:cxn>
                <a:cxn ang="0">
                  <a:pos x="188" y="70"/>
                </a:cxn>
                <a:cxn ang="0">
                  <a:pos x="188" y="70"/>
                </a:cxn>
                <a:cxn ang="0">
                  <a:pos x="193" y="130"/>
                </a:cxn>
                <a:cxn ang="0">
                  <a:pos x="193" y="130"/>
                </a:cxn>
                <a:cxn ang="0">
                  <a:pos x="180" y="138"/>
                </a:cxn>
                <a:cxn ang="0">
                  <a:pos x="172" y="147"/>
                </a:cxn>
                <a:cxn ang="0">
                  <a:pos x="167" y="153"/>
                </a:cxn>
                <a:cxn ang="0">
                  <a:pos x="129" y="166"/>
                </a:cxn>
                <a:cxn ang="0">
                  <a:pos x="122" y="189"/>
                </a:cxn>
                <a:cxn ang="0">
                  <a:pos x="109" y="186"/>
                </a:cxn>
                <a:cxn ang="0">
                  <a:pos x="96" y="189"/>
                </a:cxn>
                <a:cxn ang="0">
                  <a:pos x="85" y="186"/>
                </a:cxn>
                <a:cxn ang="0">
                  <a:pos x="79" y="181"/>
                </a:cxn>
                <a:cxn ang="0">
                  <a:pos x="61" y="188"/>
                </a:cxn>
                <a:cxn ang="0">
                  <a:pos x="51" y="197"/>
                </a:cxn>
                <a:cxn ang="0">
                  <a:pos x="36" y="209"/>
                </a:cxn>
                <a:cxn ang="0">
                  <a:pos x="36" y="209"/>
                </a:cxn>
                <a:cxn ang="0">
                  <a:pos x="15" y="208"/>
                </a:cxn>
                <a:cxn ang="0">
                  <a:pos x="15" y="208"/>
                </a:cxn>
                <a:cxn ang="0">
                  <a:pos x="11" y="195"/>
                </a:cxn>
                <a:cxn ang="0">
                  <a:pos x="11" y="193"/>
                </a:cxn>
                <a:cxn ang="0">
                  <a:pos x="11" y="193"/>
                </a:cxn>
                <a:cxn ang="0">
                  <a:pos x="9" y="177"/>
                </a:cxn>
                <a:cxn ang="0">
                  <a:pos x="2" y="161"/>
                </a:cxn>
                <a:cxn ang="0">
                  <a:pos x="3" y="150"/>
                </a:cxn>
                <a:cxn ang="0">
                  <a:pos x="3" y="143"/>
                </a:cxn>
                <a:cxn ang="0">
                  <a:pos x="2" y="129"/>
                </a:cxn>
                <a:cxn ang="0">
                  <a:pos x="2" y="129"/>
                </a:cxn>
                <a:cxn ang="0">
                  <a:pos x="5" y="121"/>
                </a:cxn>
                <a:cxn ang="0">
                  <a:pos x="16" y="114"/>
                </a:cxn>
                <a:cxn ang="0">
                  <a:pos x="24" y="99"/>
                </a:cxn>
                <a:cxn ang="0">
                  <a:pos x="33" y="92"/>
                </a:cxn>
                <a:cxn ang="0">
                  <a:pos x="37" y="76"/>
                </a:cxn>
                <a:cxn ang="0">
                  <a:pos x="52" y="52"/>
                </a:cxn>
                <a:cxn ang="0">
                  <a:pos x="66" y="45"/>
                </a:cxn>
                <a:cxn ang="0">
                  <a:pos x="67" y="30"/>
                </a:cxn>
                <a:cxn ang="0">
                  <a:pos x="77" y="24"/>
                </a:cxn>
                <a:cxn ang="0">
                  <a:pos x="77" y="24"/>
                </a:cxn>
                <a:cxn ang="0">
                  <a:pos x="85" y="30"/>
                </a:cxn>
                <a:cxn ang="0">
                  <a:pos x="97" y="43"/>
                </a:cxn>
                <a:cxn ang="0">
                  <a:pos x="100" y="52"/>
                </a:cxn>
                <a:cxn ang="0">
                  <a:pos x="106" y="57"/>
                </a:cxn>
                <a:cxn ang="0">
                  <a:pos x="110" y="71"/>
                </a:cxn>
                <a:cxn ang="0">
                  <a:pos x="140" y="70"/>
                </a:cxn>
                <a:cxn ang="0">
                  <a:pos x="162" y="67"/>
                </a:cxn>
                <a:cxn ang="0">
                  <a:pos x="172" y="41"/>
                </a:cxn>
                <a:cxn ang="0">
                  <a:pos x="176" y="27"/>
                </a:cxn>
                <a:cxn ang="0">
                  <a:pos x="180" y="10"/>
                </a:cxn>
                <a:cxn ang="0">
                  <a:pos x="187" y="0"/>
                </a:cxn>
              </a:cxnLst>
              <a:rect l="0" t="0" r="r" b="b"/>
              <a:pathLst>
                <a:path w="193" h="209">
                  <a:moveTo>
                    <a:pt x="187" y="0"/>
                  </a:moveTo>
                  <a:cubicBezTo>
                    <a:pt x="188" y="70"/>
                    <a:pt x="188" y="70"/>
                    <a:pt x="188" y="70"/>
                  </a:cubicBezTo>
                  <a:cubicBezTo>
                    <a:pt x="188" y="70"/>
                    <a:pt x="188" y="70"/>
                    <a:pt x="188" y="70"/>
                  </a:cubicBezTo>
                  <a:cubicBezTo>
                    <a:pt x="193" y="130"/>
                    <a:pt x="193" y="130"/>
                    <a:pt x="193" y="130"/>
                  </a:cubicBezTo>
                  <a:cubicBezTo>
                    <a:pt x="193" y="130"/>
                    <a:pt x="193" y="130"/>
                    <a:pt x="193" y="130"/>
                  </a:cubicBezTo>
                  <a:cubicBezTo>
                    <a:pt x="189" y="132"/>
                    <a:pt x="184" y="134"/>
                    <a:pt x="180" y="138"/>
                  </a:cubicBezTo>
                  <a:cubicBezTo>
                    <a:pt x="176" y="143"/>
                    <a:pt x="180" y="146"/>
                    <a:pt x="172" y="147"/>
                  </a:cubicBezTo>
                  <a:cubicBezTo>
                    <a:pt x="168" y="148"/>
                    <a:pt x="169" y="149"/>
                    <a:pt x="167" y="153"/>
                  </a:cubicBezTo>
                  <a:cubicBezTo>
                    <a:pt x="159" y="170"/>
                    <a:pt x="132" y="151"/>
                    <a:pt x="129" y="166"/>
                  </a:cubicBezTo>
                  <a:cubicBezTo>
                    <a:pt x="128" y="172"/>
                    <a:pt x="130" y="186"/>
                    <a:pt x="122" y="189"/>
                  </a:cubicBezTo>
                  <a:cubicBezTo>
                    <a:pt x="118" y="191"/>
                    <a:pt x="114" y="184"/>
                    <a:pt x="109" y="186"/>
                  </a:cubicBezTo>
                  <a:cubicBezTo>
                    <a:pt x="102" y="190"/>
                    <a:pt x="104" y="192"/>
                    <a:pt x="96" y="189"/>
                  </a:cubicBezTo>
                  <a:cubicBezTo>
                    <a:pt x="92" y="188"/>
                    <a:pt x="88" y="189"/>
                    <a:pt x="85" y="186"/>
                  </a:cubicBezTo>
                  <a:cubicBezTo>
                    <a:pt x="84" y="184"/>
                    <a:pt x="82" y="181"/>
                    <a:pt x="79" y="181"/>
                  </a:cubicBezTo>
                  <a:cubicBezTo>
                    <a:pt x="73" y="182"/>
                    <a:pt x="63" y="180"/>
                    <a:pt x="61" y="188"/>
                  </a:cubicBezTo>
                  <a:cubicBezTo>
                    <a:pt x="59" y="193"/>
                    <a:pt x="54" y="194"/>
                    <a:pt x="51" y="197"/>
                  </a:cubicBezTo>
                  <a:cubicBezTo>
                    <a:pt x="47" y="202"/>
                    <a:pt x="42" y="207"/>
                    <a:pt x="36" y="209"/>
                  </a:cubicBezTo>
                  <a:cubicBezTo>
                    <a:pt x="36" y="209"/>
                    <a:pt x="36" y="209"/>
                    <a:pt x="36" y="209"/>
                  </a:cubicBezTo>
                  <a:cubicBezTo>
                    <a:pt x="15" y="208"/>
                    <a:pt x="15" y="208"/>
                    <a:pt x="15" y="208"/>
                  </a:cubicBezTo>
                  <a:cubicBezTo>
                    <a:pt x="15" y="208"/>
                    <a:pt x="15" y="208"/>
                    <a:pt x="15" y="208"/>
                  </a:cubicBezTo>
                  <a:cubicBezTo>
                    <a:pt x="11" y="195"/>
                    <a:pt x="11" y="195"/>
                    <a:pt x="11" y="195"/>
                  </a:cubicBezTo>
                  <a:cubicBezTo>
                    <a:pt x="11" y="193"/>
                    <a:pt x="11" y="193"/>
                    <a:pt x="11" y="193"/>
                  </a:cubicBezTo>
                  <a:cubicBezTo>
                    <a:pt x="11" y="193"/>
                    <a:pt x="11" y="193"/>
                    <a:pt x="11" y="193"/>
                  </a:cubicBezTo>
                  <a:cubicBezTo>
                    <a:pt x="9" y="177"/>
                    <a:pt x="9" y="177"/>
                    <a:pt x="9" y="177"/>
                  </a:cubicBezTo>
                  <a:cubicBezTo>
                    <a:pt x="8" y="171"/>
                    <a:pt x="4" y="167"/>
                    <a:pt x="2" y="161"/>
                  </a:cubicBezTo>
                  <a:cubicBezTo>
                    <a:pt x="0" y="156"/>
                    <a:pt x="2" y="154"/>
                    <a:pt x="3" y="150"/>
                  </a:cubicBezTo>
                  <a:cubicBezTo>
                    <a:pt x="4" y="148"/>
                    <a:pt x="3" y="145"/>
                    <a:pt x="3" y="143"/>
                  </a:cubicBezTo>
                  <a:cubicBezTo>
                    <a:pt x="4" y="136"/>
                    <a:pt x="8" y="135"/>
                    <a:pt x="2" y="129"/>
                  </a:cubicBezTo>
                  <a:cubicBezTo>
                    <a:pt x="2" y="129"/>
                    <a:pt x="2" y="129"/>
                    <a:pt x="2" y="129"/>
                  </a:cubicBezTo>
                  <a:cubicBezTo>
                    <a:pt x="4" y="127"/>
                    <a:pt x="3" y="123"/>
                    <a:pt x="5" y="121"/>
                  </a:cubicBezTo>
                  <a:cubicBezTo>
                    <a:pt x="7" y="119"/>
                    <a:pt x="12" y="118"/>
                    <a:pt x="16" y="114"/>
                  </a:cubicBezTo>
                  <a:cubicBezTo>
                    <a:pt x="19" y="110"/>
                    <a:pt x="21" y="104"/>
                    <a:pt x="24" y="99"/>
                  </a:cubicBezTo>
                  <a:cubicBezTo>
                    <a:pt x="25" y="96"/>
                    <a:pt x="30" y="95"/>
                    <a:pt x="33" y="92"/>
                  </a:cubicBezTo>
                  <a:cubicBezTo>
                    <a:pt x="38" y="86"/>
                    <a:pt x="33" y="83"/>
                    <a:pt x="37" y="76"/>
                  </a:cubicBezTo>
                  <a:cubicBezTo>
                    <a:pt x="44" y="66"/>
                    <a:pt x="37" y="56"/>
                    <a:pt x="52" y="52"/>
                  </a:cubicBezTo>
                  <a:cubicBezTo>
                    <a:pt x="57" y="50"/>
                    <a:pt x="63" y="51"/>
                    <a:pt x="66" y="45"/>
                  </a:cubicBezTo>
                  <a:cubicBezTo>
                    <a:pt x="68" y="40"/>
                    <a:pt x="63" y="35"/>
                    <a:pt x="67" y="30"/>
                  </a:cubicBezTo>
                  <a:cubicBezTo>
                    <a:pt x="77" y="24"/>
                    <a:pt x="77" y="24"/>
                    <a:pt x="77" y="24"/>
                  </a:cubicBezTo>
                  <a:cubicBezTo>
                    <a:pt x="77" y="24"/>
                    <a:pt x="77" y="24"/>
                    <a:pt x="77" y="24"/>
                  </a:cubicBezTo>
                  <a:cubicBezTo>
                    <a:pt x="81" y="24"/>
                    <a:pt x="84" y="27"/>
                    <a:pt x="85" y="30"/>
                  </a:cubicBezTo>
                  <a:cubicBezTo>
                    <a:pt x="88" y="39"/>
                    <a:pt x="95" y="33"/>
                    <a:pt x="97" y="43"/>
                  </a:cubicBezTo>
                  <a:cubicBezTo>
                    <a:pt x="98" y="46"/>
                    <a:pt x="98" y="50"/>
                    <a:pt x="100" y="52"/>
                  </a:cubicBezTo>
                  <a:cubicBezTo>
                    <a:pt x="101" y="54"/>
                    <a:pt x="105" y="54"/>
                    <a:pt x="106" y="57"/>
                  </a:cubicBezTo>
                  <a:cubicBezTo>
                    <a:pt x="109" y="61"/>
                    <a:pt x="108" y="66"/>
                    <a:pt x="110" y="71"/>
                  </a:cubicBezTo>
                  <a:cubicBezTo>
                    <a:pt x="113" y="79"/>
                    <a:pt x="133" y="69"/>
                    <a:pt x="140" y="70"/>
                  </a:cubicBezTo>
                  <a:cubicBezTo>
                    <a:pt x="151" y="72"/>
                    <a:pt x="152" y="75"/>
                    <a:pt x="162" y="67"/>
                  </a:cubicBezTo>
                  <a:cubicBezTo>
                    <a:pt x="173" y="57"/>
                    <a:pt x="175" y="56"/>
                    <a:pt x="172" y="41"/>
                  </a:cubicBezTo>
                  <a:cubicBezTo>
                    <a:pt x="171" y="34"/>
                    <a:pt x="173" y="32"/>
                    <a:pt x="176" y="27"/>
                  </a:cubicBezTo>
                  <a:cubicBezTo>
                    <a:pt x="178" y="22"/>
                    <a:pt x="178" y="15"/>
                    <a:pt x="180" y="10"/>
                  </a:cubicBezTo>
                  <a:cubicBezTo>
                    <a:pt x="187" y="0"/>
                    <a:pt x="187" y="0"/>
                    <a:pt x="187"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4481513" y="2238375"/>
              <a:ext cx="241300" cy="219075"/>
            </a:xfrm>
            <a:custGeom>
              <a:avLst/>
              <a:gdLst/>
              <a:ahLst/>
              <a:cxnLst>
                <a:cxn ang="0">
                  <a:pos x="190" y="66"/>
                </a:cxn>
                <a:cxn ang="0">
                  <a:pos x="183" y="77"/>
                </a:cxn>
                <a:cxn ang="0">
                  <a:pos x="181" y="85"/>
                </a:cxn>
                <a:cxn ang="0">
                  <a:pos x="157" y="90"/>
                </a:cxn>
                <a:cxn ang="0">
                  <a:pos x="159" y="102"/>
                </a:cxn>
                <a:cxn ang="0">
                  <a:pos x="150" y="112"/>
                </a:cxn>
                <a:cxn ang="0">
                  <a:pos x="157" y="134"/>
                </a:cxn>
                <a:cxn ang="0">
                  <a:pos x="159" y="160"/>
                </a:cxn>
                <a:cxn ang="0">
                  <a:pos x="154" y="173"/>
                </a:cxn>
                <a:cxn ang="0">
                  <a:pos x="154" y="173"/>
                </a:cxn>
                <a:cxn ang="0">
                  <a:pos x="129" y="152"/>
                </a:cxn>
                <a:cxn ang="0">
                  <a:pos x="104" y="145"/>
                </a:cxn>
                <a:cxn ang="0">
                  <a:pos x="86" y="143"/>
                </a:cxn>
                <a:cxn ang="0">
                  <a:pos x="79" y="136"/>
                </a:cxn>
                <a:cxn ang="0">
                  <a:pos x="72" y="136"/>
                </a:cxn>
                <a:cxn ang="0">
                  <a:pos x="67" y="131"/>
                </a:cxn>
                <a:cxn ang="0">
                  <a:pos x="52" y="126"/>
                </a:cxn>
                <a:cxn ang="0">
                  <a:pos x="40" y="120"/>
                </a:cxn>
                <a:cxn ang="0">
                  <a:pos x="30" y="119"/>
                </a:cxn>
                <a:cxn ang="0">
                  <a:pos x="20" y="118"/>
                </a:cxn>
                <a:cxn ang="0">
                  <a:pos x="15" y="118"/>
                </a:cxn>
                <a:cxn ang="0">
                  <a:pos x="6" y="122"/>
                </a:cxn>
                <a:cxn ang="0">
                  <a:pos x="3" y="122"/>
                </a:cxn>
                <a:cxn ang="0">
                  <a:pos x="2" y="120"/>
                </a:cxn>
                <a:cxn ang="0">
                  <a:pos x="2" y="116"/>
                </a:cxn>
                <a:cxn ang="0">
                  <a:pos x="3" y="113"/>
                </a:cxn>
                <a:cxn ang="0">
                  <a:pos x="3" y="106"/>
                </a:cxn>
                <a:cxn ang="0">
                  <a:pos x="0" y="100"/>
                </a:cxn>
                <a:cxn ang="0">
                  <a:pos x="0" y="100"/>
                </a:cxn>
                <a:cxn ang="0">
                  <a:pos x="1" y="95"/>
                </a:cxn>
                <a:cxn ang="0">
                  <a:pos x="17" y="83"/>
                </a:cxn>
                <a:cxn ang="0">
                  <a:pos x="32" y="82"/>
                </a:cxn>
                <a:cxn ang="0">
                  <a:pos x="30" y="63"/>
                </a:cxn>
                <a:cxn ang="0">
                  <a:pos x="46" y="48"/>
                </a:cxn>
                <a:cxn ang="0">
                  <a:pos x="55" y="43"/>
                </a:cxn>
                <a:cxn ang="0">
                  <a:pos x="70" y="29"/>
                </a:cxn>
                <a:cxn ang="0">
                  <a:pos x="57" y="16"/>
                </a:cxn>
                <a:cxn ang="0">
                  <a:pos x="57" y="16"/>
                </a:cxn>
                <a:cxn ang="0">
                  <a:pos x="72" y="5"/>
                </a:cxn>
                <a:cxn ang="0">
                  <a:pos x="95" y="8"/>
                </a:cxn>
                <a:cxn ang="0">
                  <a:pos x="116" y="28"/>
                </a:cxn>
                <a:cxn ang="0">
                  <a:pos x="130" y="23"/>
                </a:cxn>
                <a:cxn ang="0">
                  <a:pos x="145" y="27"/>
                </a:cxn>
                <a:cxn ang="0">
                  <a:pos x="152" y="31"/>
                </a:cxn>
                <a:cxn ang="0">
                  <a:pos x="155" y="37"/>
                </a:cxn>
                <a:cxn ang="0">
                  <a:pos x="175" y="53"/>
                </a:cxn>
                <a:cxn ang="0">
                  <a:pos x="184" y="58"/>
                </a:cxn>
                <a:cxn ang="0">
                  <a:pos x="190" y="66"/>
                </a:cxn>
              </a:cxnLst>
              <a:rect l="0" t="0" r="r" b="b"/>
              <a:pathLst>
                <a:path w="190" h="173">
                  <a:moveTo>
                    <a:pt x="190" y="66"/>
                  </a:moveTo>
                  <a:cubicBezTo>
                    <a:pt x="189" y="69"/>
                    <a:pt x="183" y="75"/>
                    <a:pt x="183" y="77"/>
                  </a:cubicBezTo>
                  <a:cubicBezTo>
                    <a:pt x="183" y="80"/>
                    <a:pt x="185" y="84"/>
                    <a:pt x="181" y="85"/>
                  </a:cubicBezTo>
                  <a:cubicBezTo>
                    <a:pt x="174" y="87"/>
                    <a:pt x="163" y="87"/>
                    <a:pt x="157" y="90"/>
                  </a:cubicBezTo>
                  <a:cubicBezTo>
                    <a:pt x="150" y="93"/>
                    <a:pt x="162" y="98"/>
                    <a:pt x="159" y="102"/>
                  </a:cubicBezTo>
                  <a:cubicBezTo>
                    <a:pt x="156" y="106"/>
                    <a:pt x="152" y="107"/>
                    <a:pt x="150" y="112"/>
                  </a:cubicBezTo>
                  <a:cubicBezTo>
                    <a:pt x="148" y="119"/>
                    <a:pt x="155" y="128"/>
                    <a:pt x="157" y="134"/>
                  </a:cubicBezTo>
                  <a:cubicBezTo>
                    <a:pt x="160" y="142"/>
                    <a:pt x="159" y="152"/>
                    <a:pt x="159" y="160"/>
                  </a:cubicBezTo>
                  <a:cubicBezTo>
                    <a:pt x="154" y="173"/>
                    <a:pt x="154" y="173"/>
                    <a:pt x="154" y="173"/>
                  </a:cubicBezTo>
                  <a:cubicBezTo>
                    <a:pt x="154" y="173"/>
                    <a:pt x="154" y="173"/>
                    <a:pt x="154" y="173"/>
                  </a:cubicBezTo>
                  <a:cubicBezTo>
                    <a:pt x="144" y="168"/>
                    <a:pt x="135" y="161"/>
                    <a:pt x="129" y="152"/>
                  </a:cubicBezTo>
                  <a:cubicBezTo>
                    <a:pt x="122" y="141"/>
                    <a:pt x="116" y="141"/>
                    <a:pt x="104" y="145"/>
                  </a:cubicBezTo>
                  <a:cubicBezTo>
                    <a:pt x="98" y="148"/>
                    <a:pt x="91" y="149"/>
                    <a:pt x="86" y="143"/>
                  </a:cubicBezTo>
                  <a:cubicBezTo>
                    <a:pt x="83" y="142"/>
                    <a:pt x="82" y="139"/>
                    <a:pt x="79" y="136"/>
                  </a:cubicBezTo>
                  <a:cubicBezTo>
                    <a:pt x="78" y="135"/>
                    <a:pt x="74" y="137"/>
                    <a:pt x="72" y="136"/>
                  </a:cubicBezTo>
                  <a:cubicBezTo>
                    <a:pt x="70" y="135"/>
                    <a:pt x="69" y="133"/>
                    <a:pt x="67" y="131"/>
                  </a:cubicBezTo>
                  <a:cubicBezTo>
                    <a:pt x="63" y="129"/>
                    <a:pt x="57" y="128"/>
                    <a:pt x="52" y="126"/>
                  </a:cubicBezTo>
                  <a:cubicBezTo>
                    <a:pt x="48" y="125"/>
                    <a:pt x="45" y="120"/>
                    <a:pt x="40" y="120"/>
                  </a:cubicBezTo>
                  <a:cubicBezTo>
                    <a:pt x="36" y="120"/>
                    <a:pt x="34" y="119"/>
                    <a:pt x="30" y="119"/>
                  </a:cubicBezTo>
                  <a:cubicBezTo>
                    <a:pt x="26" y="119"/>
                    <a:pt x="23" y="122"/>
                    <a:pt x="20" y="118"/>
                  </a:cubicBezTo>
                  <a:cubicBezTo>
                    <a:pt x="18" y="116"/>
                    <a:pt x="17" y="118"/>
                    <a:pt x="15" y="118"/>
                  </a:cubicBezTo>
                  <a:cubicBezTo>
                    <a:pt x="12" y="119"/>
                    <a:pt x="9" y="121"/>
                    <a:pt x="6" y="122"/>
                  </a:cubicBezTo>
                  <a:cubicBezTo>
                    <a:pt x="5" y="123"/>
                    <a:pt x="1" y="125"/>
                    <a:pt x="3" y="122"/>
                  </a:cubicBezTo>
                  <a:cubicBezTo>
                    <a:pt x="3" y="120"/>
                    <a:pt x="2" y="120"/>
                    <a:pt x="2" y="120"/>
                  </a:cubicBezTo>
                  <a:cubicBezTo>
                    <a:pt x="1" y="118"/>
                    <a:pt x="1" y="117"/>
                    <a:pt x="2" y="116"/>
                  </a:cubicBezTo>
                  <a:cubicBezTo>
                    <a:pt x="4" y="115"/>
                    <a:pt x="6" y="114"/>
                    <a:pt x="3" y="113"/>
                  </a:cubicBezTo>
                  <a:cubicBezTo>
                    <a:pt x="2" y="112"/>
                    <a:pt x="3" y="108"/>
                    <a:pt x="3" y="106"/>
                  </a:cubicBezTo>
                  <a:cubicBezTo>
                    <a:pt x="3" y="103"/>
                    <a:pt x="1" y="102"/>
                    <a:pt x="0" y="100"/>
                  </a:cubicBezTo>
                  <a:cubicBezTo>
                    <a:pt x="0" y="100"/>
                    <a:pt x="0" y="100"/>
                    <a:pt x="0" y="100"/>
                  </a:cubicBezTo>
                  <a:cubicBezTo>
                    <a:pt x="1" y="95"/>
                    <a:pt x="1" y="95"/>
                    <a:pt x="1" y="95"/>
                  </a:cubicBezTo>
                  <a:cubicBezTo>
                    <a:pt x="10" y="93"/>
                    <a:pt x="10" y="85"/>
                    <a:pt x="17" y="83"/>
                  </a:cubicBezTo>
                  <a:cubicBezTo>
                    <a:pt x="22" y="82"/>
                    <a:pt x="27" y="83"/>
                    <a:pt x="32" y="82"/>
                  </a:cubicBezTo>
                  <a:cubicBezTo>
                    <a:pt x="39" y="81"/>
                    <a:pt x="25" y="67"/>
                    <a:pt x="30" y="63"/>
                  </a:cubicBezTo>
                  <a:cubicBezTo>
                    <a:pt x="35" y="59"/>
                    <a:pt x="45" y="55"/>
                    <a:pt x="46" y="48"/>
                  </a:cubicBezTo>
                  <a:cubicBezTo>
                    <a:pt x="48" y="37"/>
                    <a:pt x="47" y="41"/>
                    <a:pt x="55" y="43"/>
                  </a:cubicBezTo>
                  <a:cubicBezTo>
                    <a:pt x="69" y="46"/>
                    <a:pt x="70" y="39"/>
                    <a:pt x="70" y="29"/>
                  </a:cubicBezTo>
                  <a:cubicBezTo>
                    <a:pt x="69" y="19"/>
                    <a:pt x="58" y="21"/>
                    <a:pt x="57" y="16"/>
                  </a:cubicBezTo>
                  <a:cubicBezTo>
                    <a:pt x="57" y="16"/>
                    <a:pt x="57" y="16"/>
                    <a:pt x="57" y="16"/>
                  </a:cubicBezTo>
                  <a:cubicBezTo>
                    <a:pt x="65" y="9"/>
                    <a:pt x="59" y="0"/>
                    <a:pt x="72" y="5"/>
                  </a:cubicBezTo>
                  <a:cubicBezTo>
                    <a:pt x="80" y="9"/>
                    <a:pt x="87" y="5"/>
                    <a:pt x="95" y="8"/>
                  </a:cubicBezTo>
                  <a:cubicBezTo>
                    <a:pt x="105" y="12"/>
                    <a:pt x="107" y="27"/>
                    <a:pt x="116" y="28"/>
                  </a:cubicBezTo>
                  <a:cubicBezTo>
                    <a:pt x="120" y="29"/>
                    <a:pt x="125" y="23"/>
                    <a:pt x="130" y="23"/>
                  </a:cubicBezTo>
                  <a:cubicBezTo>
                    <a:pt x="137" y="22"/>
                    <a:pt x="138" y="25"/>
                    <a:pt x="145" y="27"/>
                  </a:cubicBezTo>
                  <a:cubicBezTo>
                    <a:pt x="148" y="28"/>
                    <a:pt x="150" y="29"/>
                    <a:pt x="152" y="31"/>
                  </a:cubicBezTo>
                  <a:cubicBezTo>
                    <a:pt x="154" y="33"/>
                    <a:pt x="154" y="34"/>
                    <a:pt x="155" y="37"/>
                  </a:cubicBezTo>
                  <a:cubicBezTo>
                    <a:pt x="159" y="45"/>
                    <a:pt x="168" y="49"/>
                    <a:pt x="175" y="53"/>
                  </a:cubicBezTo>
                  <a:cubicBezTo>
                    <a:pt x="178" y="54"/>
                    <a:pt x="182" y="56"/>
                    <a:pt x="184" y="58"/>
                  </a:cubicBezTo>
                  <a:cubicBezTo>
                    <a:pt x="186" y="60"/>
                    <a:pt x="188" y="65"/>
                    <a:pt x="190" y="6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4486276" y="1892300"/>
              <a:ext cx="476250" cy="434975"/>
            </a:xfrm>
            <a:custGeom>
              <a:avLst/>
              <a:gdLst/>
              <a:ahLst/>
              <a:cxnLst>
                <a:cxn ang="0">
                  <a:pos x="237" y="7"/>
                </a:cxn>
                <a:cxn ang="0">
                  <a:pos x="258" y="16"/>
                </a:cxn>
                <a:cxn ang="0">
                  <a:pos x="284" y="17"/>
                </a:cxn>
                <a:cxn ang="0">
                  <a:pos x="305" y="24"/>
                </a:cxn>
                <a:cxn ang="0">
                  <a:pos x="318" y="33"/>
                </a:cxn>
                <a:cxn ang="0">
                  <a:pos x="321" y="52"/>
                </a:cxn>
                <a:cxn ang="0">
                  <a:pos x="343" y="62"/>
                </a:cxn>
                <a:cxn ang="0">
                  <a:pos x="352" y="84"/>
                </a:cxn>
                <a:cxn ang="0">
                  <a:pos x="354" y="114"/>
                </a:cxn>
                <a:cxn ang="0">
                  <a:pos x="342" y="126"/>
                </a:cxn>
                <a:cxn ang="0">
                  <a:pos x="322" y="159"/>
                </a:cxn>
                <a:cxn ang="0">
                  <a:pos x="299" y="173"/>
                </a:cxn>
                <a:cxn ang="0">
                  <a:pos x="278" y="178"/>
                </a:cxn>
                <a:cxn ang="0">
                  <a:pos x="258" y="200"/>
                </a:cxn>
                <a:cxn ang="0">
                  <a:pos x="255" y="223"/>
                </a:cxn>
                <a:cxn ang="0">
                  <a:pos x="269" y="262"/>
                </a:cxn>
                <a:cxn ang="0">
                  <a:pos x="281" y="275"/>
                </a:cxn>
                <a:cxn ang="0">
                  <a:pos x="276" y="293"/>
                </a:cxn>
                <a:cxn ang="0">
                  <a:pos x="271" y="322"/>
                </a:cxn>
                <a:cxn ang="0">
                  <a:pos x="249" y="336"/>
                </a:cxn>
                <a:cxn ang="0">
                  <a:pos x="228" y="341"/>
                </a:cxn>
                <a:cxn ang="0">
                  <a:pos x="199" y="337"/>
                </a:cxn>
                <a:cxn ang="0">
                  <a:pos x="186" y="338"/>
                </a:cxn>
                <a:cxn ang="0">
                  <a:pos x="171" y="325"/>
                </a:cxn>
                <a:cxn ang="0">
                  <a:pos x="148" y="303"/>
                </a:cxn>
                <a:cxn ang="0">
                  <a:pos x="126" y="295"/>
                </a:cxn>
                <a:cxn ang="0">
                  <a:pos x="91" y="280"/>
                </a:cxn>
                <a:cxn ang="0">
                  <a:pos x="53" y="288"/>
                </a:cxn>
                <a:cxn ang="0">
                  <a:pos x="46" y="282"/>
                </a:cxn>
                <a:cxn ang="0">
                  <a:pos x="22" y="265"/>
                </a:cxn>
                <a:cxn ang="0">
                  <a:pos x="15" y="268"/>
                </a:cxn>
                <a:cxn ang="0">
                  <a:pos x="11" y="236"/>
                </a:cxn>
                <a:cxn ang="0">
                  <a:pos x="38" y="205"/>
                </a:cxn>
                <a:cxn ang="0">
                  <a:pos x="49" y="153"/>
                </a:cxn>
                <a:cxn ang="0">
                  <a:pos x="44" y="93"/>
                </a:cxn>
                <a:cxn ang="0">
                  <a:pos x="60" y="89"/>
                </a:cxn>
                <a:cxn ang="0">
                  <a:pos x="86" y="87"/>
                </a:cxn>
                <a:cxn ang="0">
                  <a:pos x="113" y="87"/>
                </a:cxn>
                <a:cxn ang="0">
                  <a:pos x="142" y="81"/>
                </a:cxn>
                <a:cxn ang="0">
                  <a:pos x="170" y="67"/>
                </a:cxn>
                <a:cxn ang="0">
                  <a:pos x="182" y="35"/>
                </a:cxn>
                <a:cxn ang="0">
                  <a:pos x="199" y="13"/>
                </a:cxn>
                <a:cxn ang="0">
                  <a:pos x="218" y="4"/>
                </a:cxn>
              </a:cxnLst>
              <a:rect l="0" t="0" r="r" b="b"/>
              <a:pathLst>
                <a:path w="374" h="342">
                  <a:moveTo>
                    <a:pt x="230" y="0"/>
                  </a:moveTo>
                  <a:cubicBezTo>
                    <a:pt x="233" y="2"/>
                    <a:pt x="237" y="3"/>
                    <a:pt x="237" y="7"/>
                  </a:cubicBezTo>
                  <a:cubicBezTo>
                    <a:pt x="237" y="16"/>
                    <a:pt x="240" y="14"/>
                    <a:pt x="247" y="18"/>
                  </a:cubicBezTo>
                  <a:cubicBezTo>
                    <a:pt x="252" y="21"/>
                    <a:pt x="253" y="17"/>
                    <a:pt x="258" y="16"/>
                  </a:cubicBezTo>
                  <a:cubicBezTo>
                    <a:pt x="261" y="16"/>
                    <a:pt x="264" y="17"/>
                    <a:pt x="266" y="18"/>
                  </a:cubicBezTo>
                  <a:cubicBezTo>
                    <a:pt x="271" y="20"/>
                    <a:pt x="278" y="17"/>
                    <a:pt x="284" y="17"/>
                  </a:cubicBezTo>
                  <a:cubicBezTo>
                    <a:pt x="290" y="17"/>
                    <a:pt x="294" y="17"/>
                    <a:pt x="300" y="21"/>
                  </a:cubicBezTo>
                  <a:cubicBezTo>
                    <a:pt x="301" y="22"/>
                    <a:pt x="303" y="22"/>
                    <a:pt x="305" y="24"/>
                  </a:cubicBezTo>
                  <a:cubicBezTo>
                    <a:pt x="307" y="26"/>
                    <a:pt x="307" y="28"/>
                    <a:pt x="309" y="30"/>
                  </a:cubicBezTo>
                  <a:cubicBezTo>
                    <a:pt x="311" y="32"/>
                    <a:pt x="316" y="32"/>
                    <a:pt x="318" y="33"/>
                  </a:cubicBezTo>
                  <a:cubicBezTo>
                    <a:pt x="318" y="33"/>
                    <a:pt x="318" y="33"/>
                    <a:pt x="318" y="33"/>
                  </a:cubicBezTo>
                  <a:cubicBezTo>
                    <a:pt x="319" y="39"/>
                    <a:pt x="318" y="46"/>
                    <a:pt x="321" y="52"/>
                  </a:cubicBezTo>
                  <a:cubicBezTo>
                    <a:pt x="323" y="57"/>
                    <a:pt x="327" y="59"/>
                    <a:pt x="332" y="58"/>
                  </a:cubicBezTo>
                  <a:cubicBezTo>
                    <a:pt x="336" y="58"/>
                    <a:pt x="342" y="57"/>
                    <a:pt x="343" y="62"/>
                  </a:cubicBezTo>
                  <a:cubicBezTo>
                    <a:pt x="344" y="66"/>
                    <a:pt x="356" y="65"/>
                    <a:pt x="360" y="68"/>
                  </a:cubicBezTo>
                  <a:cubicBezTo>
                    <a:pt x="374" y="77"/>
                    <a:pt x="345" y="79"/>
                    <a:pt x="352" y="84"/>
                  </a:cubicBezTo>
                  <a:cubicBezTo>
                    <a:pt x="362" y="91"/>
                    <a:pt x="355" y="89"/>
                    <a:pt x="353" y="96"/>
                  </a:cubicBezTo>
                  <a:cubicBezTo>
                    <a:pt x="353" y="98"/>
                    <a:pt x="354" y="112"/>
                    <a:pt x="354" y="114"/>
                  </a:cubicBezTo>
                  <a:cubicBezTo>
                    <a:pt x="354" y="117"/>
                    <a:pt x="358" y="122"/>
                    <a:pt x="353" y="124"/>
                  </a:cubicBezTo>
                  <a:cubicBezTo>
                    <a:pt x="349" y="125"/>
                    <a:pt x="345" y="124"/>
                    <a:pt x="342" y="126"/>
                  </a:cubicBezTo>
                  <a:cubicBezTo>
                    <a:pt x="336" y="128"/>
                    <a:pt x="331" y="133"/>
                    <a:pt x="326" y="137"/>
                  </a:cubicBezTo>
                  <a:cubicBezTo>
                    <a:pt x="308" y="148"/>
                    <a:pt x="327" y="146"/>
                    <a:pt x="322" y="159"/>
                  </a:cubicBezTo>
                  <a:cubicBezTo>
                    <a:pt x="320" y="163"/>
                    <a:pt x="313" y="162"/>
                    <a:pt x="309" y="164"/>
                  </a:cubicBezTo>
                  <a:cubicBezTo>
                    <a:pt x="305" y="166"/>
                    <a:pt x="307" y="171"/>
                    <a:pt x="299" y="173"/>
                  </a:cubicBezTo>
                  <a:cubicBezTo>
                    <a:pt x="296" y="173"/>
                    <a:pt x="292" y="168"/>
                    <a:pt x="289" y="169"/>
                  </a:cubicBezTo>
                  <a:cubicBezTo>
                    <a:pt x="285" y="171"/>
                    <a:pt x="283" y="176"/>
                    <a:pt x="278" y="178"/>
                  </a:cubicBezTo>
                  <a:cubicBezTo>
                    <a:pt x="269" y="181"/>
                    <a:pt x="275" y="191"/>
                    <a:pt x="271" y="198"/>
                  </a:cubicBezTo>
                  <a:cubicBezTo>
                    <a:pt x="267" y="205"/>
                    <a:pt x="264" y="202"/>
                    <a:pt x="258" y="200"/>
                  </a:cubicBezTo>
                  <a:cubicBezTo>
                    <a:pt x="256" y="199"/>
                    <a:pt x="248" y="201"/>
                    <a:pt x="253" y="205"/>
                  </a:cubicBezTo>
                  <a:cubicBezTo>
                    <a:pt x="262" y="211"/>
                    <a:pt x="257" y="215"/>
                    <a:pt x="255" y="223"/>
                  </a:cubicBezTo>
                  <a:cubicBezTo>
                    <a:pt x="254" y="230"/>
                    <a:pt x="257" y="242"/>
                    <a:pt x="259" y="248"/>
                  </a:cubicBezTo>
                  <a:cubicBezTo>
                    <a:pt x="261" y="254"/>
                    <a:pt x="262" y="262"/>
                    <a:pt x="269" y="262"/>
                  </a:cubicBezTo>
                  <a:cubicBezTo>
                    <a:pt x="271" y="262"/>
                    <a:pt x="286" y="261"/>
                    <a:pt x="284" y="263"/>
                  </a:cubicBezTo>
                  <a:cubicBezTo>
                    <a:pt x="283" y="268"/>
                    <a:pt x="284" y="271"/>
                    <a:pt x="281" y="275"/>
                  </a:cubicBezTo>
                  <a:cubicBezTo>
                    <a:pt x="278" y="278"/>
                    <a:pt x="276" y="280"/>
                    <a:pt x="277" y="284"/>
                  </a:cubicBezTo>
                  <a:cubicBezTo>
                    <a:pt x="277" y="286"/>
                    <a:pt x="275" y="291"/>
                    <a:pt x="276" y="293"/>
                  </a:cubicBezTo>
                  <a:cubicBezTo>
                    <a:pt x="280" y="297"/>
                    <a:pt x="291" y="299"/>
                    <a:pt x="292" y="303"/>
                  </a:cubicBezTo>
                  <a:cubicBezTo>
                    <a:pt x="295" y="313"/>
                    <a:pt x="277" y="320"/>
                    <a:pt x="271" y="322"/>
                  </a:cubicBezTo>
                  <a:cubicBezTo>
                    <a:pt x="265" y="324"/>
                    <a:pt x="250" y="328"/>
                    <a:pt x="249" y="336"/>
                  </a:cubicBezTo>
                  <a:cubicBezTo>
                    <a:pt x="249" y="336"/>
                    <a:pt x="249" y="336"/>
                    <a:pt x="249" y="336"/>
                  </a:cubicBezTo>
                  <a:cubicBezTo>
                    <a:pt x="240" y="336"/>
                    <a:pt x="240" y="336"/>
                    <a:pt x="240" y="336"/>
                  </a:cubicBezTo>
                  <a:cubicBezTo>
                    <a:pt x="236" y="336"/>
                    <a:pt x="232" y="340"/>
                    <a:pt x="228" y="341"/>
                  </a:cubicBezTo>
                  <a:cubicBezTo>
                    <a:pt x="224" y="342"/>
                    <a:pt x="220" y="342"/>
                    <a:pt x="216" y="340"/>
                  </a:cubicBezTo>
                  <a:cubicBezTo>
                    <a:pt x="210" y="338"/>
                    <a:pt x="203" y="329"/>
                    <a:pt x="199" y="337"/>
                  </a:cubicBezTo>
                  <a:cubicBezTo>
                    <a:pt x="196" y="341"/>
                    <a:pt x="191" y="338"/>
                    <a:pt x="186" y="338"/>
                  </a:cubicBezTo>
                  <a:cubicBezTo>
                    <a:pt x="186" y="338"/>
                    <a:pt x="186" y="338"/>
                    <a:pt x="186" y="338"/>
                  </a:cubicBezTo>
                  <a:cubicBezTo>
                    <a:pt x="184" y="337"/>
                    <a:pt x="182" y="332"/>
                    <a:pt x="180" y="330"/>
                  </a:cubicBezTo>
                  <a:cubicBezTo>
                    <a:pt x="178" y="328"/>
                    <a:pt x="174" y="326"/>
                    <a:pt x="171" y="325"/>
                  </a:cubicBezTo>
                  <a:cubicBezTo>
                    <a:pt x="164" y="321"/>
                    <a:pt x="155" y="317"/>
                    <a:pt x="151" y="309"/>
                  </a:cubicBezTo>
                  <a:cubicBezTo>
                    <a:pt x="150" y="306"/>
                    <a:pt x="150" y="305"/>
                    <a:pt x="148" y="303"/>
                  </a:cubicBezTo>
                  <a:cubicBezTo>
                    <a:pt x="146" y="301"/>
                    <a:pt x="144" y="300"/>
                    <a:pt x="141" y="299"/>
                  </a:cubicBezTo>
                  <a:cubicBezTo>
                    <a:pt x="134" y="297"/>
                    <a:pt x="133" y="294"/>
                    <a:pt x="126" y="295"/>
                  </a:cubicBezTo>
                  <a:cubicBezTo>
                    <a:pt x="121" y="295"/>
                    <a:pt x="116" y="301"/>
                    <a:pt x="112" y="300"/>
                  </a:cubicBezTo>
                  <a:cubicBezTo>
                    <a:pt x="103" y="299"/>
                    <a:pt x="101" y="284"/>
                    <a:pt x="91" y="280"/>
                  </a:cubicBezTo>
                  <a:cubicBezTo>
                    <a:pt x="83" y="277"/>
                    <a:pt x="76" y="281"/>
                    <a:pt x="68" y="277"/>
                  </a:cubicBezTo>
                  <a:cubicBezTo>
                    <a:pt x="55" y="272"/>
                    <a:pt x="61" y="281"/>
                    <a:pt x="53" y="288"/>
                  </a:cubicBezTo>
                  <a:cubicBezTo>
                    <a:pt x="53" y="288"/>
                    <a:pt x="53" y="288"/>
                    <a:pt x="53" y="288"/>
                  </a:cubicBezTo>
                  <a:cubicBezTo>
                    <a:pt x="46" y="282"/>
                    <a:pt x="46" y="282"/>
                    <a:pt x="46" y="282"/>
                  </a:cubicBezTo>
                  <a:cubicBezTo>
                    <a:pt x="42" y="278"/>
                    <a:pt x="39" y="273"/>
                    <a:pt x="34" y="270"/>
                  </a:cubicBezTo>
                  <a:cubicBezTo>
                    <a:pt x="29" y="267"/>
                    <a:pt x="28" y="261"/>
                    <a:pt x="22" y="265"/>
                  </a:cubicBezTo>
                  <a:cubicBezTo>
                    <a:pt x="20" y="266"/>
                    <a:pt x="18" y="267"/>
                    <a:pt x="15" y="268"/>
                  </a:cubicBezTo>
                  <a:cubicBezTo>
                    <a:pt x="15" y="268"/>
                    <a:pt x="15" y="268"/>
                    <a:pt x="15" y="268"/>
                  </a:cubicBezTo>
                  <a:cubicBezTo>
                    <a:pt x="9" y="260"/>
                    <a:pt x="9" y="260"/>
                    <a:pt x="9" y="260"/>
                  </a:cubicBezTo>
                  <a:cubicBezTo>
                    <a:pt x="5" y="250"/>
                    <a:pt x="12" y="246"/>
                    <a:pt x="11" y="236"/>
                  </a:cubicBezTo>
                  <a:cubicBezTo>
                    <a:pt x="10" y="221"/>
                    <a:pt x="0" y="216"/>
                    <a:pt x="21" y="216"/>
                  </a:cubicBezTo>
                  <a:cubicBezTo>
                    <a:pt x="31" y="216"/>
                    <a:pt x="31" y="210"/>
                    <a:pt x="38" y="205"/>
                  </a:cubicBezTo>
                  <a:cubicBezTo>
                    <a:pt x="45" y="199"/>
                    <a:pt x="55" y="195"/>
                    <a:pt x="55" y="185"/>
                  </a:cubicBezTo>
                  <a:cubicBezTo>
                    <a:pt x="55" y="175"/>
                    <a:pt x="54" y="163"/>
                    <a:pt x="49" y="153"/>
                  </a:cubicBezTo>
                  <a:cubicBezTo>
                    <a:pt x="49" y="153"/>
                    <a:pt x="49" y="153"/>
                    <a:pt x="49" y="153"/>
                  </a:cubicBezTo>
                  <a:cubicBezTo>
                    <a:pt x="44" y="93"/>
                    <a:pt x="44" y="93"/>
                    <a:pt x="44" y="93"/>
                  </a:cubicBezTo>
                  <a:cubicBezTo>
                    <a:pt x="44" y="93"/>
                    <a:pt x="44" y="93"/>
                    <a:pt x="44" y="93"/>
                  </a:cubicBezTo>
                  <a:cubicBezTo>
                    <a:pt x="48" y="90"/>
                    <a:pt x="55" y="86"/>
                    <a:pt x="60" y="89"/>
                  </a:cubicBezTo>
                  <a:cubicBezTo>
                    <a:pt x="64" y="91"/>
                    <a:pt x="68" y="82"/>
                    <a:pt x="74" y="82"/>
                  </a:cubicBezTo>
                  <a:cubicBezTo>
                    <a:pt x="78" y="82"/>
                    <a:pt x="81" y="87"/>
                    <a:pt x="86" y="87"/>
                  </a:cubicBezTo>
                  <a:cubicBezTo>
                    <a:pt x="91" y="87"/>
                    <a:pt x="95" y="83"/>
                    <a:pt x="101" y="85"/>
                  </a:cubicBezTo>
                  <a:cubicBezTo>
                    <a:pt x="105" y="85"/>
                    <a:pt x="108" y="87"/>
                    <a:pt x="113" y="87"/>
                  </a:cubicBezTo>
                  <a:cubicBezTo>
                    <a:pt x="117" y="87"/>
                    <a:pt x="120" y="84"/>
                    <a:pt x="123" y="82"/>
                  </a:cubicBezTo>
                  <a:cubicBezTo>
                    <a:pt x="128" y="79"/>
                    <a:pt x="136" y="83"/>
                    <a:pt x="142" y="81"/>
                  </a:cubicBezTo>
                  <a:cubicBezTo>
                    <a:pt x="148" y="80"/>
                    <a:pt x="148" y="73"/>
                    <a:pt x="150" y="72"/>
                  </a:cubicBezTo>
                  <a:cubicBezTo>
                    <a:pt x="156" y="72"/>
                    <a:pt x="166" y="72"/>
                    <a:pt x="170" y="67"/>
                  </a:cubicBezTo>
                  <a:cubicBezTo>
                    <a:pt x="176" y="58"/>
                    <a:pt x="174" y="53"/>
                    <a:pt x="178" y="44"/>
                  </a:cubicBezTo>
                  <a:cubicBezTo>
                    <a:pt x="179" y="41"/>
                    <a:pt x="179" y="38"/>
                    <a:pt x="182" y="35"/>
                  </a:cubicBezTo>
                  <a:cubicBezTo>
                    <a:pt x="187" y="31"/>
                    <a:pt x="192" y="32"/>
                    <a:pt x="194" y="24"/>
                  </a:cubicBezTo>
                  <a:cubicBezTo>
                    <a:pt x="195" y="19"/>
                    <a:pt x="194" y="16"/>
                    <a:pt x="199" y="13"/>
                  </a:cubicBezTo>
                  <a:cubicBezTo>
                    <a:pt x="202" y="11"/>
                    <a:pt x="204" y="13"/>
                    <a:pt x="207" y="12"/>
                  </a:cubicBezTo>
                  <a:cubicBezTo>
                    <a:pt x="211" y="10"/>
                    <a:pt x="214" y="6"/>
                    <a:pt x="218" y="4"/>
                  </a:cubicBezTo>
                  <a:cubicBezTo>
                    <a:pt x="222" y="3"/>
                    <a:pt x="226" y="1"/>
                    <a:pt x="230"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4427538" y="2224088"/>
              <a:ext cx="142875" cy="142875"/>
            </a:xfrm>
            <a:custGeom>
              <a:avLst/>
              <a:gdLst/>
              <a:ahLst/>
              <a:cxnLst>
                <a:cxn ang="0">
                  <a:pos x="62" y="7"/>
                </a:cxn>
                <a:cxn ang="0">
                  <a:pos x="69" y="4"/>
                </a:cxn>
                <a:cxn ang="0">
                  <a:pos x="81" y="9"/>
                </a:cxn>
                <a:cxn ang="0">
                  <a:pos x="93" y="21"/>
                </a:cxn>
                <a:cxn ang="0">
                  <a:pos x="100" y="27"/>
                </a:cxn>
                <a:cxn ang="0">
                  <a:pos x="100" y="27"/>
                </a:cxn>
                <a:cxn ang="0">
                  <a:pos x="113" y="40"/>
                </a:cxn>
                <a:cxn ang="0">
                  <a:pos x="98" y="54"/>
                </a:cxn>
                <a:cxn ang="0">
                  <a:pos x="89" y="59"/>
                </a:cxn>
                <a:cxn ang="0">
                  <a:pos x="73" y="74"/>
                </a:cxn>
                <a:cxn ang="0">
                  <a:pos x="75" y="93"/>
                </a:cxn>
                <a:cxn ang="0">
                  <a:pos x="60" y="94"/>
                </a:cxn>
                <a:cxn ang="0">
                  <a:pos x="44" y="106"/>
                </a:cxn>
                <a:cxn ang="0">
                  <a:pos x="43" y="111"/>
                </a:cxn>
                <a:cxn ang="0">
                  <a:pos x="43" y="111"/>
                </a:cxn>
                <a:cxn ang="0">
                  <a:pos x="30" y="110"/>
                </a:cxn>
                <a:cxn ang="0">
                  <a:pos x="13" y="111"/>
                </a:cxn>
                <a:cxn ang="0">
                  <a:pos x="0" y="113"/>
                </a:cxn>
                <a:cxn ang="0">
                  <a:pos x="0" y="113"/>
                </a:cxn>
                <a:cxn ang="0">
                  <a:pos x="0" y="59"/>
                </a:cxn>
                <a:cxn ang="0">
                  <a:pos x="0" y="59"/>
                </a:cxn>
                <a:cxn ang="0">
                  <a:pos x="5" y="50"/>
                </a:cxn>
                <a:cxn ang="0">
                  <a:pos x="10" y="45"/>
                </a:cxn>
                <a:cxn ang="0">
                  <a:pos x="28" y="24"/>
                </a:cxn>
                <a:cxn ang="0">
                  <a:pos x="28" y="24"/>
                </a:cxn>
                <a:cxn ang="0">
                  <a:pos x="38" y="32"/>
                </a:cxn>
                <a:cxn ang="0">
                  <a:pos x="62" y="7"/>
                </a:cxn>
              </a:cxnLst>
              <a:rect l="0" t="0" r="r" b="b"/>
              <a:pathLst>
                <a:path w="113" h="113">
                  <a:moveTo>
                    <a:pt x="62" y="7"/>
                  </a:moveTo>
                  <a:cubicBezTo>
                    <a:pt x="65" y="6"/>
                    <a:pt x="67" y="5"/>
                    <a:pt x="69" y="4"/>
                  </a:cubicBezTo>
                  <a:cubicBezTo>
                    <a:pt x="75" y="0"/>
                    <a:pt x="76" y="6"/>
                    <a:pt x="81" y="9"/>
                  </a:cubicBezTo>
                  <a:cubicBezTo>
                    <a:pt x="86" y="12"/>
                    <a:pt x="89" y="17"/>
                    <a:pt x="93" y="21"/>
                  </a:cubicBezTo>
                  <a:cubicBezTo>
                    <a:pt x="100" y="27"/>
                    <a:pt x="100" y="27"/>
                    <a:pt x="100" y="27"/>
                  </a:cubicBezTo>
                  <a:cubicBezTo>
                    <a:pt x="100" y="27"/>
                    <a:pt x="100" y="27"/>
                    <a:pt x="100" y="27"/>
                  </a:cubicBezTo>
                  <a:cubicBezTo>
                    <a:pt x="101" y="32"/>
                    <a:pt x="112" y="30"/>
                    <a:pt x="113" y="40"/>
                  </a:cubicBezTo>
                  <a:cubicBezTo>
                    <a:pt x="113" y="50"/>
                    <a:pt x="112" y="57"/>
                    <a:pt x="98" y="54"/>
                  </a:cubicBezTo>
                  <a:cubicBezTo>
                    <a:pt x="90" y="52"/>
                    <a:pt x="91" y="48"/>
                    <a:pt x="89" y="59"/>
                  </a:cubicBezTo>
                  <a:cubicBezTo>
                    <a:pt x="88" y="66"/>
                    <a:pt x="78" y="70"/>
                    <a:pt x="73" y="74"/>
                  </a:cubicBezTo>
                  <a:cubicBezTo>
                    <a:pt x="68" y="78"/>
                    <a:pt x="82" y="92"/>
                    <a:pt x="75" y="93"/>
                  </a:cubicBezTo>
                  <a:cubicBezTo>
                    <a:pt x="70" y="94"/>
                    <a:pt x="65" y="93"/>
                    <a:pt x="60" y="94"/>
                  </a:cubicBezTo>
                  <a:cubicBezTo>
                    <a:pt x="53" y="96"/>
                    <a:pt x="53" y="104"/>
                    <a:pt x="44" y="106"/>
                  </a:cubicBezTo>
                  <a:cubicBezTo>
                    <a:pt x="43" y="111"/>
                    <a:pt x="43" y="111"/>
                    <a:pt x="43" y="111"/>
                  </a:cubicBezTo>
                  <a:cubicBezTo>
                    <a:pt x="43" y="111"/>
                    <a:pt x="43" y="111"/>
                    <a:pt x="43" y="111"/>
                  </a:cubicBezTo>
                  <a:cubicBezTo>
                    <a:pt x="38" y="111"/>
                    <a:pt x="34" y="110"/>
                    <a:pt x="30" y="110"/>
                  </a:cubicBezTo>
                  <a:cubicBezTo>
                    <a:pt x="13" y="111"/>
                    <a:pt x="13" y="111"/>
                    <a:pt x="13" y="111"/>
                  </a:cubicBezTo>
                  <a:cubicBezTo>
                    <a:pt x="8" y="111"/>
                    <a:pt x="4" y="113"/>
                    <a:pt x="0" y="113"/>
                  </a:cubicBezTo>
                  <a:cubicBezTo>
                    <a:pt x="0" y="113"/>
                    <a:pt x="0" y="113"/>
                    <a:pt x="0" y="113"/>
                  </a:cubicBezTo>
                  <a:cubicBezTo>
                    <a:pt x="0" y="59"/>
                    <a:pt x="0" y="59"/>
                    <a:pt x="0" y="59"/>
                  </a:cubicBezTo>
                  <a:cubicBezTo>
                    <a:pt x="0" y="59"/>
                    <a:pt x="0" y="59"/>
                    <a:pt x="0" y="59"/>
                  </a:cubicBezTo>
                  <a:cubicBezTo>
                    <a:pt x="5" y="58"/>
                    <a:pt x="5" y="55"/>
                    <a:pt x="5" y="50"/>
                  </a:cubicBezTo>
                  <a:cubicBezTo>
                    <a:pt x="5" y="46"/>
                    <a:pt x="6" y="43"/>
                    <a:pt x="10" y="45"/>
                  </a:cubicBezTo>
                  <a:cubicBezTo>
                    <a:pt x="21" y="51"/>
                    <a:pt x="27" y="31"/>
                    <a:pt x="28" y="24"/>
                  </a:cubicBezTo>
                  <a:cubicBezTo>
                    <a:pt x="28" y="24"/>
                    <a:pt x="28" y="24"/>
                    <a:pt x="28" y="24"/>
                  </a:cubicBezTo>
                  <a:cubicBezTo>
                    <a:pt x="30" y="24"/>
                    <a:pt x="36" y="30"/>
                    <a:pt x="38" y="32"/>
                  </a:cubicBezTo>
                  <a:cubicBezTo>
                    <a:pt x="56" y="45"/>
                    <a:pt x="56" y="14"/>
                    <a:pt x="62" y="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p:cNvSpPr>
            <p:nvPr/>
          </p:nvSpPr>
          <p:spPr bwMode="auto">
            <a:xfrm>
              <a:off x="4252913" y="2185988"/>
              <a:ext cx="153988" cy="144463"/>
            </a:xfrm>
            <a:custGeom>
              <a:avLst/>
              <a:gdLst/>
              <a:ahLst/>
              <a:cxnLst>
                <a:cxn ang="0">
                  <a:pos x="55" y="0"/>
                </a:cxn>
                <a:cxn ang="0">
                  <a:pos x="76" y="1"/>
                </a:cxn>
                <a:cxn ang="0">
                  <a:pos x="76" y="1"/>
                </a:cxn>
                <a:cxn ang="0">
                  <a:pos x="72" y="9"/>
                </a:cxn>
                <a:cxn ang="0">
                  <a:pos x="78" y="22"/>
                </a:cxn>
                <a:cxn ang="0">
                  <a:pos x="92" y="19"/>
                </a:cxn>
                <a:cxn ang="0">
                  <a:pos x="96" y="20"/>
                </a:cxn>
                <a:cxn ang="0">
                  <a:pos x="109" y="24"/>
                </a:cxn>
                <a:cxn ang="0">
                  <a:pos x="105" y="45"/>
                </a:cxn>
                <a:cxn ang="0">
                  <a:pos x="108" y="51"/>
                </a:cxn>
                <a:cxn ang="0">
                  <a:pos x="109" y="61"/>
                </a:cxn>
                <a:cxn ang="0">
                  <a:pos x="120" y="71"/>
                </a:cxn>
                <a:cxn ang="0">
                  <a:pos x="121" y="86"/>
                </a:cxn>
                <a:cxn ang="0">
                  <a:pos x="121" y="86"/>
                </a:cxn>
                <a:cxn ang="0">
                  <a:pos x="112" y="89"/>
                </a:cxn>
                <a:cxn ang="0">
                  <a:pos x="71" y="109"/>
                </a:cxn>
                <a:cxn ang="0">
                  <a:pos x="64" y="112"/>
                </a:cxn>
                <a:cxn ang="0">
                  <a:pos x="57" y="110"/>
                </a:cxn>
                <a:cxn ang="0">
                  <a:pos x="43" y="112"/>
                </a:cxn>
                <a:cxn ang="0">
                  <a:pos x="25" y="112"/>
                </a:cxn>
                <a:cxn ang="0">
                  <a:pos x="25" y="112"/>
                </a:cxn>
                <a:cxn ang="0">
                  <a:pos x="23" y="110"/>
                </a:cxn>
                <a:cxn ang="0">
                  <a:pos x="19" y="108"/>
                </a:cxn>
                <a:cxn ang="0">
                  <a:pos x="16" y="107"/>
                </a:cxn>
                <a:cxn ang="0">
                  <a:pos x="13" y="110"/>
                </a:cxn>
                <a:cxn ang="0">
                  <a:pos x="13" y="110"/>
                </a:cxn>
                <a:cxn ang="0">
                  <a:pos x="13" y="101"/>
                </a:cxn>
                <a:cxn ang="0">
                  <a:pos x="0" y="100"/>
                </a:cxn>
                <a:cxn ang="0">
                  <a:pos x="0" y="100"/>
                </a:cxn>
                <a:cxn ang="0">
                  <a:pos x="8" y="73"/>
                </a:cxn>
                <a:cxn ang="0">
                  <a:pos x="15" y="64"/>
                </a:cxn>
                <a:cxn ang="0">
                  <a:pos x="10" y="46"/>
                </a:cxn>
                <a:cxn ang="0">
                  <a:pos x="10" y="46"/>
                </a:cxn>
                <a:cxn ang="0">
                  <a:pos x="28" y="37"/>
                </a:cxn>
                <a:cxn ang="0">
                  <a:pos x="55" y="35"/>
                </a:cxn>
                <a:cxn ang="0">
                  <a:pos x="54" y="26"/>
                </a:cxn>
                <a:cxn ang="0">
                  <a:pos x="52" y="13"/>
                </a:cxn>
                <a:cxn ang="0">
                  <a:pos x="55" y="0"/>
                </a:cxn>
              </a:cxnLst>
              <a:rect l="0" t="0" r="r" b="b"/>
              <a:pathLst>
                <a:path w="121" h="114">
                  <a:moveTo>
                    <a:pt x="55" y="0"/>
                  </a:moveTo>
                  <a:cubicBezTo>
                    <a:pt x="76" y="1"/>
                    <a:pt x="76" y="1"/>
                    <a:pt x="76" y="1"/>
                  </a:cubicBezTo>
                  <a:cubicBezTo>
                    <a:pt x="76" y="1"/>
                    <a:pt x="76" y="1"/>
                    <a:pt x="76" y="1"/>
                  </a:cubicBezTo>
                  <a:cubicBezTo>
                    <a:pt x="76" y="4"/>
                    <a:pt x="73" y="6"/>
                    <a:pt x="72" y="9"/>
                  </a:cubicBezTo>
                  <a:cubicBezTo>
                    <a:pt x="72" y="14"/>
                    <a:pt x="72" y="20"/>
                    <a:pt x="78" y="22"/>
                  </a:cubicBezTo>
                  <a:cubicBezTo>
                    <a:pt x="82" y="24"/>
                    <a:pt x="87" y="19"/>
                    <a:pt x="92" y="19"/>
                  </a:cubicBezTo>
                  <a:cubicBezTo>
                    <a:pt x="93" y="19"/>
                    <a:pt x="94" y="20"/>
                    <a:pt x="96" y="20"/>
                  </a:cubicBezTo>
                  <a:cubicBezTo>
                    <a:pt x="99" y="20"/>
                    <a:pt x="112" y="17"/>
                    <a:pt x="109" y="24"/>
                  </a:cubicBezTo>
                  <a:cubicBezTo>
                    <a:pt x="106" y="31"/>
                    <a:pt x="105" y="37"/>
                    <a:pt x="105" y="45"/>
                  </a:cubicBezTo>
                  <a:cubicBezTo>
                    <a:pt x="105" y="48"/>
                    <a:pt x="106" y="49"/>
                    <a:pt x="108" y="51"/>
                  </a:cubicBezTo>
                  <a:cubicBezTo>
                    <a:pt x="113" y="56"/>
                    <a:pt x="110" y="55"/>
                    <a:pt x="109" y="61"/>
                  </a:cubicBezTo>
                  <a:cubicBezTo>
                    <a:pt x="107" y="70"/>
                    <a:pt x="119" y="64"/>
                    <a:pt x="120" y="71"/>
                  </a:cubicBezTo>
                  <a:cubicBezTo>
                    <a:pt x="121" y="76"/>
                    <a:pt x="120" y="81"/>
                    <a:pt x="121" y="86"/>
                  </a:cubicBezTo>
                  <a:cubicBezTo>
                    <a:pt x="121" y="86"/>
                    <a:pt x="121" y="86"/>
                    <a:pt x="121" y="86"/>
                  </a:cubicBezTo>
                  <a:cubicBezTo>
                    <a:pt x="112" y="89"/>
                    <a:pt x="112" y="89"/>
                    <a:pt x="112" y="89"/>
                  </a:cubicBezTo>
                  <a:cubicBezTo>
                    <a:pt x="98" y="95"/>
                    <a:pt x="85" y="107"/>
                    <a:pt x="71" y="109"/>
                  </a:cubicBezTo>
                  <a:cubicBezTo>
                    <a:pt x="68" y="109"/>
                    <a:pt x="67" y="112"/>
                    <a:pt x="64" y="112"/>
                  </a:cubicBezTo>
                  <a:cubicBezTo>
                    <a:pt x="62" y="111"/>
                    <a:pt x="62" y="106"/>
                    <a:pt x="57" y="110"/>
                  </a:cubicBezTo>
                  <a:cubicBezTo>
                    <a:pt x="51" y="114"/>
                    <a:pt x="49" y="111"/>
                    <a:pt x="43" y="112"/>
                  </a:cubicBezTo>
                  <a:cubicBezTo>
                    <a:pt x="25" y="112"/>
                    <a:pt x="25" y="112"/>
                    <a:pt x="25" y="112"/>
                  </a:cubicBezTo>
                  <a:cubicBezTo>
                    <a:pt x="25" y="112"/>
                    <a:pt x="25" y="112"/>
                    <a:pt x="25" y="112"/>
                  </a:cubicBezTo>
                  <a:cubicBezTo>
                    <a:pt x="25" y="111"/>
                    <a:pt x="24" y="110"/>
                    <a:pt x="23" y="110"/>
                  </a:cubicBezTo>
                  <a:cubicBezTo>
                    <a:pt x="22" y="109"/>
                    <a:pt x="20" y="109"/>
                    <a:pt x="19" y="108"/>
                  </a:cubicBezTo>
                  <a:cubicBezTo>
                    <a:pt x="18" y="108"/>
                    <a:pt x="17" y="107"/>
                    <a:pt x="16" y="107"/>
                  </a:cubicBezTo>
                  <a:cubicBezTo>
                    <a:pt x="15" y="107"/>
                    <a:pt x="14" y="109"/>
                    <a:pt x="13" y="110"/>
                  </a:cubicBezTo>
                  <a:cubicBezTo>
                    <a:pt x="13" y="110"/>
                    <a:pt x="13" y="110"/>
                    <a:pt x="13" y="110"/>
                  </a:cubicBezTo>
                  <a:cubicBezTo>
                    <a:pt x="13" y="101"/>
                    <a:pt x="13" y="101"/>
                    <a:pt x="13" y="101"/>
                  </a:cubicBezTo>
                  <a:cubicBezTo>
                    <a:pt x="0" y="100"/>
                    <a:pt x="0" y="100"/>
                    <a:pt x="0" y="100"/>
                  </a:cubicBezTo>
                  <a:cubicBezTo>
                    <a:pt x="0" y="100"/>
                    <a:pt x="0" y="100"/>
                    <a:pt x="0" y="100"/>
                  </a:cubicBezTo>
                  <a:cubicBezTo>
                    <a:pt x="2" y="91"/>
                    <a:pt x="2" y="80"/>
                    <a:pt x="8" y="73"/>
                  </a:cubicBezTo>
                  <a:cubicBezTo>
                    <a:pt x="10" y="70"/>
                    <a:pt x="14" y="68"/>
                    <a:pt x="15" y="64"/>
                  </a:cubicBezTo>
                  <a:cubicBezTo>
                    <a:pt x="16" y="56"/>
                    <a:pt x="12" y="53"/>
                    <a:pt x="10" y="46"/>
                  </a:cubicBezTo>
                  <a:cubicBezTo>
                    <a:pt x="10" y="46"/>
                    <a:pt x="10" y="46"/>
                    <a:pt x="10" y="46"/>
                  </a:cubicBezTo>
                  <a:cubicBezTo>
                    <a:pt x="18" y="45"/>
                    <a:pt x="19" y="36"/>
                    <a:pt x="28" y="37"/>
                  </a:cubicBezTo>
                  <a:cubicBezTo>
                    <a:pt x="36" y="37"/>
                    <a:pt x="59" y="57"/>
                    <a:pt x="55" y="35"/>
                  </a:cubicBezTo>
                  <a:cubicBezTo>
                    <a:pt x="55" y="32"/>
                    <a:pt x="54" y="29"/>
                    <a:pt x="54" y="26"/>
                  </a:cubicBezTo>
                  <a:cubicBezTo>
                    <a:pt x="52" y="21"/>
                    <a:pt x="49" y="18"/>
                    <a:pt x="52" y="13"/>
                  </a:cubicBezTo>
                  <a:cubicBezTo>
                    <a:pt x="54" y="9"/>
                    <a:pt x="53" y="4"/>
                    <a:pt x="55"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4243388" y="2151063"/>
              <a:ext cx="84138" cy="106363"/>
            </a:xfrm>
            <a:custGeom>
              <a:avLst/>
              <a:gdLst/>
              <a:ahLst/>
              <a:cxnLst>
                <a:cxn ang="0">
                  <a:pos x="58" y="12"/>
                </a:cxn>
                <a:cxn ang="0">
                  <a:pos x="58" y="14"/>
                </a:cxn>
                <a:cxn ang="0">
                  <a:pos x="62" y="27"/>
                </a:cxn>
                <a:cxn ang="0">
                  <a:pos x="62" y="27"/>
                </a:cxn>
                <a:cxn ang="0">
                  <a:pos x="59" y="40"/>
                </a:cxn>
                <a:cxn ang="0">
                  <a:pos x="61" y="53"/>
                </a:cxn>
                <a:cxn ang="0">
                  <a:pos x="62" y="62"/>
                </a:cxn>
                <a:cxn ang="0">
                  <a:pos x="35" y="64"/>
                </a:cxn>
                <a:cxn ang="0">
                  <a:pos x="17" y="73"/>
                </a:cxn>
                <a:cxn ang="0">
                  <a:pos x="17" y="73"/>
                </a:cxn>
                <a:cxn ang="0">
                  <a:pos x="9" y="63"/>
                </a:cxn>
                <a:cxn ang="0">
                  <a:pos x="7" y="27"/>
                </a:cxn>
                <a:cxn ang="0">
                  <a:pos x="4" y="15"/>
                </a:cxn>
                <a:cxn ang="0">
                  <a:pos x="6" y="1"/>
                </a:cxn>
                <a:cxn ang="0">
                  <a:pos x="6" y="1"/>
                </a:cxn>
                <a:cxn ang="0">
                  <a:pos x="26" y="2"/>
                </a:cxn>
                <a:cxn ang="0">
                  <a:pos x="44" y="9"/>
                </a:cxn>
                <a:cxn ang="0">
                  <a:pos x="58" y="12"/>
                </a:cxn>
              </a:cxnLst>
              <a:rect l="0" t="0" r="r" b="b"/>
              <a:pathLst>
                <a:path w="66" h="84">
                  <a:moveTo>
                    <a:pt x="58" y="12"/>
                  </a:moveTo>
                  <a:cubicBezTo>
                    <a:pt x="58" y="14"/>
                    <a:pt x="58" y="14"/>
                    <a:pt x="58" y="14"/>
                  </a:cubicBezTo>
                  <a:cubicBezTo>
                    <a:pt x="62" y="27"/>
                    <a:pt x="62" y="27"/>
                    <a:pt x="62" y="27"/>
                  </a:cubicBezTo>
                  <a:cubicBezTo>
                    <a:pt x="62" y="27"/>
                    <a:pt x="62" y="27"/>
                    <a:pt x="62" y="27"/>
                  </a:cubicBezTo>
                  <a:cubicBezTo>
                    <a:pt x="60" y="31"/>
                    <a:pt x="61" y="36"/>
                    <a:pt x="59" y="40"/>
                  </a:cubicBezTo>
                  <a:cubicBezTo>
                    <a:pt x="56" y="45"/>
                    <a:pt x="59" y="48"/>
                    <a:pt x="61" y="53"/>
                  </a:cubicBezTo>
                  <a:cubicBezTo>
                    <a:pt x="61" y="56"/>
                    <a:pt x="62" y="59"/>
                    <a:pt x="62" y="62"/>
                  </a:cubicBezTo>
                  <a:cubicBezTo>
                    <a:pt x="66" y="84"/>
                    <a:pt x="43" y="64"/>
                    <a:pt x="35" y="64"/>
                  </a:cubicBezTo>
                  <a:cubicBezTo>
                    <a:pt x="26" y="63"/>
                    <a:pt x="25" y="72"/>
                    <a:pt x="17" y="73"/>
                  </a:cubicBezTo>
                  <a:cubicBezTo>
                    <a:pt x="17" y="73"/>
                    <a:pt x="17" y="73"/>
                    <a:pt x="17" y="73"/>
                  </a:cubicBezTo>
                  <a:cubicBezTo>
                    <a:pt x="9" y="63"/>
                    <a:pt x="9" y="63"/>
                    <a:pt x="9" y="63"/>
                  </a:cubicBezTo>
                  <a:cubicBezTo>
                    <a:pt x="2" y="55"/>
                    <a:pt x="0" y="35"/>
                    <a:pt x="7" y="27"/>
                  </a:cubicBezTo>
                  <a:cubicBezTo>
                    <a:pt x="9" y="25"/>
                    <a:pt x="5" y="17"/>
                    <a:pt x="4" y="15"/>
                  </a:cubicBezTo>
                  <a:cubicBezTo>
                    <a:pt x="3" y="10"/>
                    <a:pt x="7" y="6"/>
                    <a:pt x="6" y="1"/>
                  </a:cubicBezTo>
                  <a:cubicBezTo>
                    <a:pt x="6" y="1"/>
                    <a:pt x="6" y="1"/>
                    <a:pt x="6" y="1"/>
                  </a:cubicBezTo>
                  <a:cubicBezTo>
                    <a:pt x="13" y="1"/>
                    <a:pt x="18" y="0"/>
                    <a:pt x="26" y="2"/>
                  </a:cubicBezTo>
                  <a:cubicBezTo>
                    <a:pt x="32" y="4"/>
                    <a:pt x="39" y="9"/>
                    <a:pt x="44" y="9"/>
                  </a:cubicBezTo>
                  <a:cubicBezTo>
                    <a:pt x="45" y="9"/>
                    <a:pt x="58" y="11"/>
                    <a:pt x="58" y="1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p:cNvSpPr>
            <p:nvPr/>
          </p:nvSpPr>
          <p:spPr bwMode="auto">
            <a:xfrm>
              <a:off x="4244976" y="2071688"/>
              <a:ext cx="73025" cy="95250"/>
            </a:xfrm>
            <a:custGeom>
              <a:avLst/>
              <a:gdLst/>
              <a:ahLst/>
              <a:cxnLst>
                <a:cxn ang="0">
                  <a:pos x="48" y="11"/>
                </a:cxn>
                <a:cxn ang="0">
                  <a:pos x="49" y="25"/>
                </a:cxn>
                <a:cxn ang="0">
                  <a:pos x="49" y="32"/>
                </a:cxn>
                <a:cxn ang="0">
                  <a:pos x="48" y="43"/>
                </a:cxn>
                <a:cxn ang="0">
                  <a:pos x="55" y="59"/>
                </a:cxn>
                <a:cxn ang="0">
                  <a:pos x="57" y="75"/>
                </a:cxn>
                <a:cxn ang="0">
                  <a:pos x="57" y="75"/>
                </a:cxn>
                <a:cxn ang="0">
                  <a:pos x="43" y="72"/>
                </a:cxn>
                <a:cxn ang="0">
                  <a:pos x="25" y="65"/>
                </a:cxn>
                <a:cxn ang="0">
                  <a:pos x="5" y="64"/>
                </a:cxn>
                <a:cxn ang="0">
                  <a:pos x="5" y="64"/>
                </a:cxn>
                <a:cxn ang="0">
                  <a:pos x="5" y="50"/>
                </a:cxn>
                <a:cxn ang="0">
                  <a:pos x="2" y="40"/>
                </a:cxn>
                <a:cxn ang="0">
                  <a:pos x="1" y="33"/>
                </a:cxn>
                <a:cxn ang="0">
                  <a:pos x="1" y="33"/>
                </a:cxn>
                <a:cxn ang="0">
                  <a:pos x="15" y="12"/>
                </a:cxn>
                <a:cxn ang="0">
                  <a:pos x="22" y="5"/>
                </a:cxn>
                <a:cxn ang="0">
                  <a:pos x="29" y="0"/>
                </a:cxn>
                <a:cxn ang="0">
                  <a:pos x="29" y="0"/>
                </a:cxn>
                <a:cxn ang="0">
                  <a:pos x="48" y="11"/>
                </a:cxn>
              </a:cxnLst>
              <a:rect l="0" t="0" r="r" b="b"/>
              <a:pathLst>
                <a:path w="57" h="75">
                  <a:moveTo>
                    <a:pt x="48" y="11"/>
                  </a:moveTo>
                  <a:cubicBezTo>
                    <a:pt x="54" y="17"/>
                    <a:pt x="50" y="18"/>
                    <a:pt x="49" y="25"/>
                  </a:cubicBezTo>
                  <a:cubicBezTo>
                    <a:pt x="49" y="27"/>
                    <a:pt x="50" y="30"/>
                    <a:pt x="49" y="32"/>
                  </a:cubicBezTo>
                  <a:cubicBezTo>
                    <a:pt x="48" y="36"/>
                    <a:pt x="46" y="38"/>
                    <a:pt x="48" y="43"/>
                  </a:cubicBezTo>
                  <a:cubicBezTo>
                    <a:pt x="50" y="49"/>
                    <a:pt x="54" y="53"/>
                    <a:pt x="55" y="59"/>
                  </a:cubicBezTo>
                  <a:cubicBezTo>
                    <a:pt x="57" y="75"/>
                    <a:pt x="57" y="75"/>
                    <a:pt x="57" y="75"/>
                  </a:cubicBezTo>
                  <a:cubicBezTo>
                    <a:pt x="57" y="75"/>
                    <a:pt x="57" y="75"/>
                    <a:pt x="57" y="75"/>
                  </a:cubicBezTo>
                  <a:cubicBezTo>
                    <a:pt x="57" y="74"/>
                    <a:pt x="44" y="72"/>
                    <a:pt x="43" y="72"/>
                  </a:cubicBezTo>
                  <a:cubicBezTo>
                    <a:pt x="38" y="72"/>
                    <a:pt x="31" y="67"/>
                    <a:pt x="25" y="65"/>
                  </a:cubicBezTo>
                  <a:cubicBezTo>
                    <a:pt x="17" y="63"/>
                    <a:pt x="12" y="64"/>
                    <a:pt x="5" y="64"/>
                  </a:cubicBezTo>
                  <a:cubicBezTo>
                    <a:pt x="5" y="64"/>
                    <a:pt x="5" y="64"/>
                    <a:pt x="5" y="64"/>
                  </a:cubicBezTo>
                  <a:cubicBezTo>
                    <a:pt x="1" y="60"/>
                    <a:pt x="4" y="55"/>
                    <a:pt x="5" y="50"/>
                  </a:cubicBezTo>
                  <a:cubicBezTo>
                    <a:pt x="7" y="46"/>
                    <a:pt x="9" y="41"/>
                    <a:pt x="2" y="40"/>
                  </a:cubicBezTo>
                  <a:cubicBezTo>
                    <a:pt x="0" y="40"/>
                    <a:pt x="1" y="35"/>
                    <a:pt x="1" y="33"/>
                  </a:cubicBezTo>
                  <a:cubicBezTo>
                    <a:pt x="1" y="33"/>
                    <a:pt x="1" y="33"/>
                    <a:pt x="1" y="33"/>
                  </a:cubicBezTo>
                  <a:cubicBezTo>
                    <a:pt x="6" y="26"/>
                    <a:pt x="7" y="17"/>
                    <a:pt x="15" y="12"/>
                  </a:cubicBezTo>
                  <a:cubicBezTo>
                    <a:pt x="17" y="10"/>
                    <a:pt x="19" y="7"/>
                    <a:pt x="22" y="5"/>
                  </a:cubicBezTo>
                  <a:cubicBezTo>
                    <a:pt x="24" y="3"/>
                    <a:pt x="27" y="2"/>
                    <a:pt x="29" y="0"/>
                  </a:cubicBezTo>
                  <a:cubicBezTo>
                    <a:pt x="29" y="0"/>
                    <a:pt x="29" y="0"/>
                    <a:pt x="29" y="0"/>
                  </a:cubicBezTo>
                  <a:cubicBezTo>
                    <a:pt x="48" y="11"/>
                    <a:pt x="48" y="11"/>
                    <a:pt x="48" y="1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p:cNvSpPr>
            <p:nvPr/>
          </p:nvSpPr>
          <p:spPr bwMode="auto">
            <a:xfrm>
              <a:off x="4262438" y="2320925"/>
              <a:ext cx="76200" cy="88900"/>
            </a:xfrm>
            <a:custGeom>
              <a:avLst/>
              <a:gdLst/>
              <a:ahLst/>
              <a:cxnLst>
                <a:cxn ang="0">
                  <a:pos x="6" y="3"/>
                </a:cxn>
                <a:cxn ang="0">
                  <a:pos x="9" y="0"/>
                </a:cxn>
                <a:cxn ang="0">
                  <a:pos x="12" y="1"/>
                </a:cxn>
                <a:cxn ang="0">
                  <a:pos x="16" y="3"/>
                </a:cxn>
                <a:cxn ang="0">
                  <a:pos x="18" y="5"/>
                </a:cxn>
                <a:cxn ang="0">
                  <a:pos x="18" y="5"/>
                </a:cxn>
                <a:cxn ang="0">
                  <a:pos x="15" y="17"/>
                </a:cxn>
                <a:cxn ang="0">
                  <a:pos x="21" y="28"/>
                </a:cxn>
                <a:cxn ang="0">
                  <a:pos x="30" y="31"/>
                </a:cxn>
                <a:cxn ang="0">
                  <a:pos x="36" y="33"/>
                </a:cxn>
                <a:cxn ang="0">
                  <a:pos x="48" y="40"/>
                </a:cxn>
                <a:cxn ang="0">
                  <a:pos x="52" y="39"/>
                </a:cxn>
                <a:cxn ang="0">
                  <a:pos x="54" y="38"/>
                </a:cxn>
                <a:cxn ang="0">
                  <a:pos x="57" y="38"/>
                </a:cxn>
                <a:cxn ang="0">
                  <a:pos x="61" y="38"/>
                </a:cxn>
                <a:cxn ang="0">
                  <a:pos x="61" y="38"/>
                </a:cxn>
                <a:cxn ang="0">
                  <a:pos x="59" y="48"/>
                </a:cxn>
                <a:cxn ang="0">
                  <a:pos x="57" y="59"/>
                </a:cxn>
                <a:cxn ang="0">
                  <a:pos x="51" y="63"/>
                </a:cxn>
                <a:cxn ang="0">
                  <a:pos x="50" y="66"/>
                </a:cxn>
                <a:cxn ang="0">
                  <a:pos x="48" y="68"/>
                </a:cxn>
                <a:cxn ang="0">
                  <a:pos x="45" y="70"/>
                </a:cxn>
                <a:cxn ang="0">
                  <a:pos x="40" y="68"/>
                </a:cxn>
                <a:cxn ang="0">
                  <a:pos x="15" y="68"/>
                </a:cxn>
                <a:cxn ang="0">
                  <a:pos x="15" y="68"/>
                </a:cxn>
                <a:cxn ang="0">
                  <a:pos x="12" y="63"/>
                </a:cxn>
                <a:cxn ang="0">
                  <a:pos x="5" y="40"/>
                </a:cxn>
                <a:cxn ang="0">
                  <a:pos x="9" y="36"/>
                </a:cxn>
                <a:cxn ang="0">
                  <a:pos x="6" y="33"/>
                </a:cxn>
                <a:cxn ang="0">
                  <a:pos x="3" y="28"/>
                </a:cxn>
                <a:cxn ang="0">
                  <a:pos x="3" y="19"/>
                </a:cxn>
                <a:cxn ang="0">
                  <a:pos x="4" y="13"/>
                </a:cxn>
                <a:cxn ang="0">
                  <a:pos x="6" y="3"/>
                </a:cxn>
              </a:cxnLst>
              <a:rect l="0" t="0" r="r" b="b"/>
              <a:pathLst>
                <a:path w="61" h="70">
                  <a:moveTo>
                    <a:pt x="6" y="3"/>
                  </a:moveTo>
                  <a:cubicBezTo>
                    <a:pt x="7" y="2"/>
                    <a:pt x="8" y="0"/>
                    <a:pt x="9" y="0"/>
                  </a:cubicBezTo>
                  <a:cubicBezTo>
                    <a:pt x="10" y="0"/>
                    <a:pt x="11" y="1"/>
                    <a:pt x="12" y="1"/>
                  </a:cubicBezTo>
                  <a:cubicBezTo>
                    <a:pt x="13" y="2"/>
                    <a:pt x="15" y="2"/>
                    <a:pt x="16" y="3"/>
                  </a:cubicBezTo>
                  <a:cubicBezTo>
                    <a:pt x="17" y="3"/>
                    <a:pt x="18" y="4"/>
                    <a:pt x="18" y="5"/>
                  </a:cubicBezTo>
                  <a:cubicBezTo>
                    <a:pt x="18" y="5"/>
                    <a:pt x="18" y="5"/>
                    <a:pt x="18" y="5"/>
                  </a:cubicBezTo>
                  <a:cubicBezTo>
                    <a:pt x="15" y="17"/>
                    <a:pt x="15" y="17"/>
                    <a:pt x="15" y="17"/>
                  </a:cubicBezTo>
                  <a:cubicBezTo>
                    <a:pt x="17" y="21"/>
                    <a:pt x="18" y="25"/>
                    <a:pt x="21" y="28"/>
                  </a:cubicBezTo>
                  <a:cubicBezTo>
                    <a:pt x="23" y="31"/>
                    <a:pt x="27" y="30"/>
                    <a:pt x="30" y="31"/>
                  </a:cubicBezTo>
                  <a:cubicBezTo>
                    <a:pt x="32" y="31"/>
                    <a:pt x="34" y="33"/>
                    <a:pt x="36" y="33"/>
                  </a:cubicBezTo>
                  <a:cubicBezTo>
                    <a:pt x="42" y="34"/>
                    <a:pt x="43" y="37"/>
                    <a:pt x="48" y="40"/>
                  </a:cubicBezTo>
                  <a:cubicBezTo>
                    <a:pt x="50" y="40"/>
                    <a:pt x="51" y="40"/>
                    <a:pt x="52" y="39"/>
                  </a:cubicBezTo>
                  <a:cubicBezTo>
                    <a:pt x="53" y="39"/>
                    <a:pt x="53" y="38"/>
                    <a:pt x="54" y="38"/>
                  </a:cubicBezTo>
                  <a:cubicBezTo>
                    <a:pt x="55" y="38"/>
                    <a:pt x="56" y="38"/>
                    <a:pt x="57" y="38"/>
                  </a:cubicBezTo>
                  <a:cubicBezTo>
                    <a:pt x="61" y="38"/>
                    <a:pt x="61" y="38"/>
                    <a:pt x="61" y="38"/>
                  </a:cubicBezTo>
                  <a:cubicBezTo>
                    <a:pt x="61" y="38"/>
                    <a:pt x="61" y="38"/>
                    <a:pt x="61" y="38"/>
                  </a:cubicBezTo>
                  <a:cubicBezTo>
                    <a:pt x="61" y="41"/>
                    <a:pt x="60" y="45"/>
                    <a:pt x="59" y="48"/>
                  </a:cubicBezTo>
                  <a:cubicBezTo>
                    <a:pt x="58" y="51"/>
                    <a:pt x="58" y="55"/>
                    <a:pt x="57" y="59"/>
                  </a:cubicBezTo>
                  <a:cubicBezTo>
                    <a:pt x="56" y="61"/>
                    <a:pt x="52" y="61"/>
                    <a:pt x="51" y="63"/>
                  </a:cubicBezTo>
                  <a:cubicBezTo>
                    <a:pt x="50" y="64"/>
                    <a:pt x="51" y="64"/>
                    <a:pt x="50" y="66"/>
                  </a:cubicBezTo>
                  <a:cubicBezTo>
                    <a:pt x="50" y="67"/>
                    <a:pt x="49" y="68"/>
                    <a:pt x="48" y="68"/>
                  </a:cubicBezTo>
                  <a:cubicBezTo>
                    <a:pt x="47" y="68"/>
                    <a:pt x="45" y="70"/>
                    <a:pt x="45" y="70"/>
                  </a:cubicBezTo>
                  <a:cubicBezTo>
                    <a:pt x="43" y="70"/>
                    <a:pt x="42" y="68"/>
                    <a:pt x="40" y="68"/>
                  </a:cubicBezTo>
                  <a:cubicBezTo>
                    <a:pt x="15" y="68"/>
                    <a:pt x="15" y="68"/>
                    <a:pt x="15" y="68"/>
                  </a:cubicBezTo>
                  <a:cubicBezTo>
                    <a:pt x="15" y="68"/>
                    <a:pt x="15" y="68"/>
                    <a:pt x="15" y="68"/>
                  </a:cubicBezTo>
                  <a:cubicBezTo>
                    <a:pt x="12" y="63"/>
                    <a:pt x="12" y="63"/>
                    <a:pt x="12" y="63"/>
                  </a:cubicBezTo>
                  <a:cubicBezTo>
                    <a:pt x="10" y="58"/>
                    <a:pt x="0" y="44"/>
                    <a:pt x="5" y="40"/>
                  </a:cubicBezTo>
                  <a:cubicBezTo>
                    <a:pt x="7" y="39"/>
                    <a:pt x="8" y="36"/>
                    <a:pt x="9" y="36"/>
                  </a:cubicBezTo>
                  <a:cubicBezTo>
                    <a:pt x="9" y="35"/>
                    <a:pt x="6" y="33"/>
                    <a:pt x="6" y="33"/>
                  </a:cubicBezTo>
                  <a:cubicBezTo>
                    <a:pt x="5" y="31"/>
                    <a:pt x="4" y="30"/>
                    <a:pt x="3" y="28"/>
                  </a:cubicBezTo>
                  <a:cubicBezTo>
                    <a:pt x="1" y="25"/>
                    <a:pt x="5" y="22"/>
                    <a:pt x="3" y="19"/>
                  </a:cubicBezTo>
                  <a:cubicBezTo>
                    <a:pt x="2" y="17"/>
                    <a:pt x="3" y="16"/>
                    <a:pt x="4" y="13"/>
                  </a:cubicBezTo>
                  <a:cubicBezTo>
                    <a:pt x="6" y="3"/>
                    <a:pt x="6" y="3"/>
                    <a:pt x="6" y="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p:cNvSpPr>
            <p:nvPr/>
          </p:nvSpPr>
          <p:spPr bwMode="auto">
            <a:xfrm>
              <a:off x="4281488" y="2287588"/>
              <a:ext cx="146050" cy="93663"/>
            </a:xfrm>
            <a:custGeom>
              <a:avLst/>
              <a:gdLst/>
              <a:ahLst/>
              <a:cxnLst>
                <a:cxn ang="0">
                  <a:pos x="3" y="32"/>
                </a:cxn>
                <a:cxn ang="0">
                  <a:pos x="21" y="32"/>
                </a:cxn>
                <a:cxn ang="0">
                  <a:pos x="35" y="30"/>
                </a:cxn>
                <a:cxn ang="0">
                  <a:pos x="42" y="32"/>
                </a:cxn>
                <a:cxn ang="0">
                  <a:pos x="49" y="29"/>
                </a:cxn>
                <a:cxn ang="0">
                  <a:pos x="90" y="9"/>
                </a:cxn>
                <a:cxn ang="0">
                  <a:pos x="99" y="6"/>
                </a:cxn>
                <a:cxn ang="0">
                  <a:pos x="99" y="6"/>
                </a:cxn>
                <a:cxn ang="0">
                  <a:pos x="110" y="0"/>
                </a:cxn>
                <a:cxn ang="0">
                  <a:pos x="115" y="9"/>
                </a:cxn>
                <a:cxn ang="0">
                  <a:pos x="115" y="9"/>
                </a:cxn>
                <a:cxn ang="0">
                  <a:pos x="115" y="63"/>
                </a:cxn>
                <a:cxn ang="0">
                  <a:pos x="114" y="66"/>
                </a:cxn>
                <a:cxn ang="0">
                  <a:pos x="92" y="68"/>
                </a:cxn>
                <a:cxn ang="0">
                  <a:pos x="69" y="72"/>
                </a:cxn>
                <a:cxn ang="0">
                  <a:pos x="68" y="69"/>
                </a:cxn>
                <a:cxn ang="0">
                  <a:pos x="61" y="68"/>
                </a:cxn>
                <a:cxn ang="0">
                  <a:pos x="53" y="65"/>
                </a:cxn>
                <a:cxn ang="0">
                  <a:pos x="46" y="65"/>
                </a:cxn>
                <a:cxn ang="0">
                  <a:pos x="46" y="65"/>
                </a:cxn>
                <a:cxn ang="0">
                  <a:pos x="42" y="65"/>
                </a:cxn>
                <a:cxn ang="0">
                  <a:pos x="39" y="65"/>
                </a:cxn>
                <a:cxn ang="0">
                  <a:pos x="37" y="66"/>
                </a:cxn>
                <a:cxn ang="0">
                  <a:pos x="33" y="67"/>
                </a:cxn>
                <a:cxn ang="0">
                  <a:pos x="21" y="60"/>
                </a:cxn>
                <a:cxn ang="0">
                  <a:pos x="15" y="58"/>
                </a:cxn>
                <a:cxn ang="0">
                  <a:pos x="6" y="55"/>
                </a:cxn>
                <a:cxn ang="0">
                  <a:pos x="0" y="44"/>
                </a:cxn>
                <a:cxn ang="0">
                  <a:pos x="3" y="32"/>
                </a:cxn>
              </a:cxnLst>
              <a:rect l="0" t="0" r="r" b="b"/>
              <a:pathLst>
                <a:path w="115" h="74">
                  <a:moveTo>
                    <a:pt x="3" y="32"/>
                  </a:moveTo>
                  <a:cubicBezTo>
                    <a:pt x="21" y="32"/>
                    <a:pt x="21" y="32"/>
                    <a:pt x="21" y="32"/>
                  </a:cubicBezTo>
                  <a:cubicBezTo>
                    <a:pt x="27" y="31"/>
                    <a:pt x="29" y="34"/>
                    <a:pt x="35" y="30"/>
                  </a:cubicBezTo>
                  <a:cubicBezTo>
                    <a:pt x="40" y="26"/>
                    <a:pt x="40" y="31"/>
                    <a:pt x="42" y="32"/>
                  </a:cubicBezTo>
                  <a:cubicBezTo>
                    <a:pt x="45" y="32"/>
                    <a:pt x="46" y="29"/>
                    <a:pt x="49" y="29"/>
                  </a:cubicBezTo>
                  <a:cubicBezTo>
                    <a:pt x="63" y="27"/>
                    <a:pt x="76" y="15"/>
                    <a:pt x="90" y="9"/>
                  </a:cubicBezTo>
                  <a:cubicBezTo>
                    <a:pt x="99" y="6"/>
                    <a:pt x="99" y="6"/>
                    <a:pt x="99" y="6"/>
                  </a:cubicBezTo>
                  <a:cubicBezTo>
                    <a:pt x="99" y="6"/>
                    <a:pt x="99" y="6"/>
                    <a:pt x="99" y="6"/>
                  </a:cubicBezTo>
                  <a:cubicBezTo>
                    <a:pt x="110" y="0"/>
                    <a:pt x="110" y="0"/>
                    <a:pt x="110" y="0"/>
                  </a:cubicBezTo>
                  <a:cubicBezTo>
                    <a:pt x="115" y="9"/>
                    <a:pt x="115" y="9"/>
                    <a:pt x="115" y="9"/>
                  </a:cubicBezTo>
                  <a:cubicBezTo>
                    <a:pt x="115" y="9"/>
                    <a:pt x="115" y="9"/>
                    <a:pt x="115" y="9"/>
                  </a:cubicBezTo>
                  <a:cubicBezTo>
                    <a:pt x="115" y="63"/>
                    <a:pt x="115" y="63"/>
                    <a:pt x="115" y="63"/>
                  </a:cubicBezTo>
                  <a:cubicBezTo>
                    <a:pt x="114" y="66"/>
                    <a:pt x="114" y="66"/>
                    <a:pt x="114" y="66"/>
                  </a:cubicBezTo>
                  <a:cubicBezTo>
                    <a:pt x="107" y="67"/>
                    <a:pt x="99" y="67"/>
                    <a:pt x="92" y="68"/>
                  </a:cubicBezTo>
                  <a:cubicBezTo>
                    <a:pt x="85" y="70"/>
                    <a:pt x="77" y="74"/>
                    <a:pt x="69" y="72"/>
                  </a:cubicBezTo>
                  <a:cubicBezTo>
                    <a:pt x="69" y="70"/>
                    <a:pt x="71" y="70"/>
                    <a:pt x="68" y="69"/>
                  </a:cubicBezTo>
                  <a:cubicBezTo>
                    <a:pt x="66" y="69"/>
                    <a:pt x="64" y="68"/>
                    <a:pt x="61" y="68"/>
                  </a:cubicBezTo>
                  <a:cubicBezTo>
                    <a:pt x="58" y="68"/>
                    <a:pt x="56" y="62"/>
                    <a:pt x="53" y="65"/>
                  </a:cubicBezTo>
                  <a:cubicBezTo>
                    <a:pt x="52" y="67"/>
                    <a:pt x="48" y="64"/>
                    <a:pt x="46" y="65"/>
                  </a:cubicBezTo>
                  <a:cubicBezTo>
                    <a:pt x="46" y="65"/>
                    <a:pt x="46" y="65"/>
                    <a:pt x="46" y="65"/>
                  </a:cubicBezTo>
                  <a:cubicBezTo>
                    <a:pt x="42" y="65"/>
                    <a:pt x="42" y="65"/>
                    <a:pt x="42" y="65"/>
                  </a:cubicBezTo>
                  <a:cubicBezTo>
                    <a:pt x="41" y="65"/>
                    <a:pt x="40" y="65"/>
                    <a:pt x="39" y="65"/>
                  </a:cubicBezTo>
                  <a:cubicBezTo>
                    <a:pt x="38" y="65"/>
                    <a:pt x="38" y="66"/>
                    <a:pt x="37" y="66"/>
                  </a:cubicBezTo>
                  <a:cubicBezTo>
                    <a:pt x="36" y="67"/>
                    <a:pt x="35" y="67"/>
                    <a:pt x="33" y="67"/>
                  </a:cubicBezTo>
                  <a:cubicBezTo>
                    <a:pt x="28" y="64"/>
                    <a:pt x="27" y="61"/>
                    <a:pt x="21" y="60"/>
                  </a:cubicBezTo>
                  <a:cubicBezTo>
                    <a:pt x="19" y="60"/>
                    <a:pt x="17" y="58"/>
                    <a:pt x="15" y="58"/>
                  </a:cubicBezTo>
                  <a:cubicBezTo>
                    <a:pt x="12" y="57"/>
                    <a:pt x="8" y="58"/>
                    <a:pt x="6" y="55"/>
                  </a:cubicBezTo>
                  <a:cubicBezTo>
                    <a:pt x="3" y="52"/>
                    <a:pt x="2" y="48"/>
                    <a:pt x="0" y="44"/>
                  </a:cubicBezTo>
                  <a:cubicBezTo>
                    <a:pt x="3" y="32"/>
                    <a:pt x="3" y="32"/>
                    <a:pt x="3" y="3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p:cNvSpPr>
            <p:nvPr/>
          </p:nvSpPr>
          <p:spPr bwMode="auto">
            <a:xfrm>
              <a:off x="4308476" y="2425700"/>
              <a:ext cx="131763" cy="66675"/>
            </a:xfrm>
            <a:custGeom>
              <a:avLst/>
              <a:gdLst/>
              <a:ahLst/>
              <a:cxnLst>
                <a:cxn ang="0">
                  <a:pos x="82" y="7"/>
                </a:cxn>
                <a:cxn ang="0">
                  <a:pos x="97" y="12"/>
                </a:cxn>
                <a:cxn ang="0">
                  <a:pos x="99" y="15"/>
                </a:cxn>
                <a:cxn ang="0">
                  <a:pos x="101" y="19"/>
                </a:cxn>
                <a:cxn ang="0">
                  <a:pos x="97" y="24"/>
                </a:cxn>
                <a:cxn ang="0">
                  <a:pos x="91" y="28"/>
                </a:cxn>
                <a:cxn ang="0">
                  <a:pos x="90" y="35"/>
                </a:cxn>
                <a:cxn ang="0">
                  <a:pos x="87" y="36"/>
                </a:cxn>
                <a:cxn ang="0">
                  <a:pos x="85" y="39"/>
                </a:cxn>
                <a:cxn ang="0">
                  <a:pos x="85" y="45"/>
                </a:cxn>
                <a:cxn ang="0">
                  <a:pos x="84" y="52"/>
                </a:cxn>
                <a:cxn ang="0">
                  <a:pos x="84" y="52"/>
                </a:cxn>
                <a:cxn ang="0">
                  <a:pos x="78" y="51"/>
                </a:cxn>
                <a:cxn ang="0">
                  <a:pos x="41" y="44"/>
                </a:cxn>
                <a:cxn ang="0">
                  <a:pos x="24" y="44"/>
                </a:cxn>
                <a:cxn ang="0">
                  <a:pos x="3" y="50"/>
                </a:cxn>
                <a:cxn ang="0">
                  <a:pos x="3" y="50"/>
                </a:cxn>
                <a:cxn ang="0">
                  <a:pos x="0" y="37"/>
                </a:cxn>
                <a:cxn ang="0">
                  <a:pos x="1" y="28"/>
                </a:cxn>
                <a:cxn ang="0">
                  <a:pos x="7" y="26"/>
                </a:cxn>
                <a:cxn ang="0">
                  <a:pos x="14" y="23"/>
                </a:cxn>
                <a:cxn ang="0">
                  <a:pos x="14" y="13"/>
                </a:cxn>
                <a:cxn ang="0">
                  <a:pos x="21" y="12"/>
                </a:cxn>
                <a:cxn ang="0">
                  <a:pos x="25" y="5"/>
                </a:cxn>
                <a:cxn ang="0">
                  <a:pos x="29" y="13"/>
                </a:cxn>
                <a:cxn ang="0">
                  <a:pos x="38" y="17"/>
                </a:cxn>
                <a:cxn ang="0">
                  <a:pos x="44" y="13"/>
                </a:cxn>
                <a:cxn ang="0">
                  <a:pos x="52" y="8"/>
                </a:cxn>
                <a:cxn ang="0">
                  <a:pos x="66" y="2"/>
                </a:cxn>
                <a:cxn ang="0">
                  <a:pos x="72" y="5"/>
                </a:cxn>
                <a:cxn ang="0">
                  <a:pos x="78" y="8"/>
                </a:cxn>
                <a:cxn ang="0">
                  <a:pos x="82" y="7"/>
                </a:cxn>
              </a:cxnLst>
              <a:rect l="0" t="0" r="r" b="b"/>
              <a:pathLst>
                <a:path w="103" h="52">
                  <a:moveTo>
                    <a:pt x="82" y="7"/>
                  </a:moveTo>
                  <a:cubicBezTo>
                    <a:pt x="87" y="9"/>
                    <a:pt x="93" y="10"/>
                    <a:pt x="97" y="12"/>
                  </a:cubicBezTo>
                  <a:cubicBezTo>
                    <a:pt x="99" y="13"/>
                    <a:pt x="99" y="13"/>
                    <a:pt x="99" y="15"/>
                  </a:cubicBezTo>
                  <a:cubicBezTo>
                    <a:pt x="100" y="17"/>
                    <a:pt x="103" y="16"/>
                    <a:pt x="101" y="19"/>
                  </a:cubicBezTo>
                  <a:cubicBezTo>
                    <a:pt x="100" y="21"/>
                    <a:pt x="99" y="23"/>
                    <a:pt x="97" y="24"/>
                  </a:cubicBezTo>
                  <a:cubicBezTo>
                    <a:pt x="96" y="27"/>
                    <a:pt x="92" y="26"/>
                    <a:pt x="91" y="28"/>
                  </a:cubicBezTo>
                  <a:cubicBezTo>
                    <a:pt x="90" y="30"/>
                    <a:pt x="95" y="31"/>
                    <a:pt x="90" y="35"/>
                  </a:cubicBezTo>
                  <a:cubicBezTo>
                    <a:pt x="88" y="35"/>
                    <a:pt x="88" y="34"/>
                    <a:pt x="87" y="36"/>
                  </a:cubicBezTo>
                  <a:cubicBezTo>
                    <a:pt x="86" y="37"/>
                    <a:pt x="86" y="38"/>
                    <a:pt x="85" y="39"/>
                  </a:cubicBezTo>
                  <a:cubicBezTo>
                    <a:pt x="84" y="41"/>
                    <a:pt x="85" y="44"/>
                    <a:pt x="85" y="45"/>
                  </a:cubicBezTo>
                  <a:cubicBezTo>
                    <a:pt x="85" y="47"/>
                    <a:pt x="84" y="50"/>
                    <a:pt x="84" y="52"/>
                  </a:cubicBezTo>
                  <a:cubicBezTo>
                    <a:pt x="84" y="52"/>
                    <a:pt x="84" y="52"/>
                    <a:pt x="84" y="52"/>
                  </a:cubicBezTo>
                  <a:cubicBezTo>
                    <a:pt x="82" y="51"/>
                    <a:pt x="80" y="51"/>
                    <a:pt x="78" y="51"/>
                  </a:cubicBezTo>
                  <a:cubicBezTo>
                    <a:pt x="67" y="49"/>
                    <a:pt x="51" y="49"/>
                    <a:pt x="41" y="44"/>
                  </a:cubicBezTo>
                  <a:cubicBezTo>
                    <a:pt x="31" y="39"/>
                    <a:pt x="32" y="38"/>
                    <a:pt x="24" y="44"/>
                  </a:cubicBezTo>
                  <a:cubicBezTo>
                    <a:pt x="19" y="48"/>
                    <a:pt x="11" y="49"/>
                    <a:pt x="3" y="50"/>
                  </a:cubicBezTo>
                  <a:cubicBezTo>
                    <a:pt x="3" y="50"/>
                    <a:pt x="3" y="50"/>
                    <a:pt x="3" y="50"/>
                  </a:cubicBezTo>
                  <a:cubicBezTo>
                    <a:pt x="0" y="37"/>
                    <a:pt x="0" y="37"/>
                    <a:pt x="0" y="37"/>
                  </a:cubicBezTo>
                  <a:cubicBezTo>
                    <a:pt x="1" y="34"/>
                    <a:pt x="1" y="31"/>
                    <a:pt x="1" y="28"/>
                  </a:cubicBezTo>
                  <a:cubicBezTo>
                    <a:pt x="2" y="24"/>
                    <a:pt x="4" y="26"/>
                    <a:pt x="7" y="26"/>
                  </a:cubicBezTo>
                  <a:cubicBezTo>
                    <a:pt x="10" y="31"/>
                    <a:pt x="16" y="26"/>
                    <a:pt x="14" y="23"/>
                  </a:cubicBezTo>
                  <a:cubicBezTo>
                    <a:pt x="13" y="21"/>
                    <a:pt x="14" y="16"/>
                    <a:pt x="14" y="13"/>
                  </a:cubicBezTo>
                  <a:cubicBezTo>
                    <a:pt x="14" y="8"/>
                    <a:pt x="19" y="15"/>
                    <a:pt x="21" y="12"/>
                  </a:cubicBezTo>
                  <a:cubicBezTo>
                    <a:pt x="22" y="10"/>
                    <a:pt x="21" y="5"/>
                    <a:pt x="25" y="5"/>
                  </a:cubicBezTo>
                  <a:cubicBezTo>
                    <a:pt x="30" y="5"/>
                    <a:pt x="26" y="12"/>
                    <a:pt x="29" y="13"/>
                  </a:cubicBezTo>
                  <a:cubicBezTo>
                    <a:pt x="31" y="14"/>
                    <a:pt x="37" y="17"/>
                    <a:pt x="38" y="17"/>
                  </a:cubicBezTo>
                  <a:cubicBezTo>
                    <a:pt x="41" y="16"/>
                    <a:pt x="40" y="13"/>
                    <a:pt x="44" y="13"/>
                  </a:cubicBezTo>
                  <a:cubicBezTo>
                    <a:pt x="48" y="14"/>
                    <a:pt x="52" y="15"/>
                    <a:pt x="52" y="8"/>
                  </a:cubicBezTo>
                  <a:cubicBezTo>
                    <a:pt x="52" y="0"/>
                    <a:pt x="59" y="3"/>
                    <a:pt x="66" y="2"/>
                  </a:cubicBezTo>
                  <a:cubicBezTo>
                    <a:pt x="68" y="3"/>
                    <a:pt x="70" y="4"/>
                    <a:pt x="72" y="5"/>
                  </a:cubicBezTo>
                  <a:cubicBezTo>
                    <a:pt x="74" y="6"/>
                    <a:pt x="76" y="7"/>
                    <a:pt x="78" y="8"/>
                  </a:cubicBezTo>
                  <a:cubicBezTo>
                    <a:pt x="79" y="9"/>
                    <a:pt x="80" y="9"/>
                    <a:pt x="82" y="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p:cNvSpPr>
            <p:nvPr/>
          </p:nvSpPr>
          <p:spPr bwMode="auto">
            <a:xfrm>
              <a:off x="4281488" y="2365375"/>
              <a:ext cx="153988" cy="123825"/>
            </a:xfrm>
            <a:custGeom>
              <a:avLst/>
              <a:gdLst/>
              <a:ahLst/>
              <a:cxnLst>
                <a:cxn ang="0">
                  <a:pos x="46" y="3"/>
                </a:cxn>
                <a:cxn ang="0">
                  <a:pos x="53" y="3"/>
                </a:cxn>
                <a:cxn ang="0">
                  <a:pos x="61" y="6"/>
                </a:cxn>
                <a:cxn ang="0">
                  <a:pos x="68" y="7"/>
                </a:cxn>
                <a:cxn ang="0">
                  <a:pos x="69" y="10"/>
                </a:cxn>
                <a:cxn ang="0">
                  <a:pos x="92" y="6"/>
                </a:cxn>
                <a:cxn ang="0">
                  <a:pos x="114" y="4"/>
                </a:cxn>
                <a:cxn ang="0">
                  <a:pos x="114" y="4"/>
                </a:cxn>
                <a:cxn ang="0">
                  <a:pos x="112" y="15"/>
                </a:cxn>
                <a:cxn ang="0">
                  <a:pos x="116" y="29"/>
                </a:cxn>
                <a:cxn ang="0">
                  <a:pos x="112" y="37"/>
                </a:cxn>
                <a:cxn ang="0">
                  <a:pos x="107" y="44"/>
                </a:cxn>
                <a:cxn ang="0">
                  <a:pos x="102" y="54"/>
                </a:cxn>
                <a:cxn ang="0">
                  <a:pos x="104" y="54"/>
                </a:cxn>
                <a:cxn ang="0">
                  <a:pos x="104" y="54"/>
                </a:cxn>
                <a:cxn ang="0">
                  <a:pos x="100" y="55"/>
                </a:cxn>
                <a:cxn ang="0">
                  <a:pos x="94" y="52"/>
                </a:cxn>
                <a:cxn ang="0">
                  <a:pos x="88" y="49"/>
                </a:cxn>
                <a:cxn ang="0">
                  <a:pos x="74" y="55"/>
                </a:cxn>
                <a:cxn ang="0">
                  <a:pos x="66" y="60"/>
                </a:cxn>
                <a:cxn ang="0">
                  <a:pos x="60" y="64"/>
                </a:cxn>
                <a:cxn ang="0">
                  <a:pos x="51" y="60"/>
                </a:cxn>
                <a:cxn ang="0">
                  <a:pos x="47" y="52"/>
                </a:cxn>
                <a:cxn ang="0">
                  <a:pos x="43" y="59"/>
                </a:cxn>
                <a:cxn ang="0">
                  <a:pos x="36" y="60"/>
                </a:cxn>
                <a:cxn ang="0">
                  <a:pos x="36" y="70"/>
                </a:cxn>
                <a:cxn ang="0">
                  <a:pos x="29" y="73"/>
                </a:cxn>
                <a:cxn ang="0">
                  <a:pos x="23" y="75"/>
                </a:cxn>
                <a:cxn ang="0">
                  <a:pos x="22" y="84"/>
                </a:cxn>
                <a:cxn ang="0">
                  <a:pos x="25" y="97"/>
                </a:cxn>
                <a:cxn ang="0">
                  <a:pos x="25" y="97"/>
                </a:cxn>
                <a:cxn ang="0">
                  <a:pos x="15" y="97"/>
                </a:cxn>
                <a:cxn ang="0">
                  <a:pos x="15" y="97"/>
                </a:cxn>
                <a:cxn ang="0">
                  <a:pos x="16" y="86"/>
                </a:cxn>
                <a:cxn ang="0">
                  <a:pos x="12" y="81"/>
                </a:cxn>
                <a:cxn ang="0">
                  <a:pos x="11" y="76"/>
                </a:cxn>
                <a:cxn ang="0">
                  <a:pos x="8" y="70"/>
                </a:cxn>
                <a:cxn ang="0">
                  <a:pos x="3" y="63"/>
                </a:cxn>
                <a:cxn ang="0">
                  <a:pos x="1" y="59"/>
                </a:cxn>
                <a:cxn ang="0">
                  <a:pos x="1" y="49"/>
                </a:cxn>
                <a:cxn ang="0">
                  <a:pos x="1" y="49"/>
                </a:cxn>
                <a:cxn ang="0">
                  <a:pos x="1" y="44"/>
                </a:cxn>
                <a:cxn ang="0">
                  <a:pos x="0" y="39"/>
                </a:cxn>
                <a:cxn ang="0">
                  <a:pos x="0" y="35"/>
                </a:cxn>
                <a:cxn ang="0">
                  <a:pos x="0" y="33"/>
                </a:cxn>
                <a:cxn ang="0">
                  <a:pos x="0" y="33"/>
                </a:cxn>
                <a:cxn ang="0">
                  <a:pos x="25" y="33"/>
                </a:cxn>
                <a:cxn ang="0">
                  <a:pos x="30" y="35"/>
                </a:cxn>
                <a:cxn ang="0">
                  <a:pos x="33" y="33"/>
                </a:cxn>
                <a:cxn ang="0">
                  <a:pos x="35" y="31"/>
                </a:cxn>
                <a:cxn ang="0">
                  <a:pos x="36" y="28"/>
                </a:cxn>
                <a:cxn ang="0">
                  <a:pos x="42" y="24"/>
                </a:cxn>
                <a:cxn ang="0">
                  <a:pos x="44" y="13"/>
                </a:cxn>
                <a:cxn ang="0">
                  <a:pos x="46" y="3"/>
                </a:cxn>
              </a:cxnLst>
              <a:rect l="0" t="0" r="r" b="b"/>
              <a:pathLst>
                <a:path w="121" h="97">
                  <a:moveTo>
                    <a:pt x="46" y="3"/>
                  </a:moveTo>
                  <a:cubicBezTo>
                    <a:pt x="48" y="2"/>
                    <a:pt x="52" y="5"/>
                    <a:pt x="53" y="3"/>
                  </a:cubicBezTo>
                  <a:cubicBezTo>
                    <a:pt x="56" y="0"/>
                    <a:pt x="58" y="6"/>
                    <a:pt x="61" y="6"/>
                  </a:cubicBezTo>
                  <a:cubicBezTo>
                    <a:pt x="64" y="6"/>
                    <a:pt x="66" y="7"/>
                    <a:pt x="68" y="7"/>
                  </a:cubicBezTo>
                  <a:cubicBezTo>
                    <a:pt x="71" y="8"/>
                    <a:pt x="69" y="8"/>
                    <a:pt x="69" y="10"/>
                  </a:cubicBezTo>
                  <a:cubicBezTo>
                    <a:pt x="77" y="12"/>
                    <a:pt x="85" y="8"/>
                    <a:pt x="92" y="6"/>
                  </a:cubicBezTo>
                  <a:cubicBezTo>
                    <a:pt x="99" y="5"/>
                    <a:pt x="107" y="5"/>
                    <a:pt x="114" y="4"/>
                  </a:cubicBezTo>
                  <a:cubicBezTo>
                    <a:pt x="114" y="4"/>
                    <a:pt x="114" y="4"/>
                    <a:pt x="114" y="4"/>
                  </a:cubicBezTo>
                  <a:cubicBezTo>
                    <a:pt x="112" y="15"/>
                    <a:pt x="112" y="15"/>
                    <a:pt x="112" y="15"/>
                  </a:cubicBezTo>
                  <a:cubicBezTo>
                    <a:pt x="111" y="21"/>
                    <a:pt x="111" y="25"/>
                    <a:pt x="116" y="29"/>
                  </a:cubicBezTo>
                  <a:cubicBezTo>
                    <a:pt x="121" y="32"/>
                    <a:pt x="114" y="34"/>
                    <a:pt x="112" y="37"/>
                  </a:cubicBezTo>
                  <a:cubicBezTo>
                    <a:pt x="110" y="39"/>
                    <a:pt x="109" y="42"/>
                    <a:pt x="107" y="44"/>
                  </a:cubicBezTo>
                  <a:cubicBezTo>
                    <a:pt x="105" y="47"/>
                    <a:pt x="105" y="51"/>
                    <a:pt x="102" y="54"/>
                  </a:cubicBezTo>
                  <a:cubicBezTo>
                    <a:pt x="103" y="54"/>
                    <a:pt x="103" y="54"/>
                    <a:pt x="104" y="54"/>
                  </a:cubicBezTo>
                  <a:cubicBezTo>
                    <a:pt x="104" y="54"/>
                    <a:pt x="104" y="54"/>
                    <a:pt x="104" y="54"/>
                  </a:cubicBezTo>
                  <a:cubicBezTo>
                    <a:pt x="102" y="56"/>
                    <a:pt x="101" y="56"/>
                    <a:pt x="100" y="55"/>
                  </a:cubicBezTo>
                  <a:cubicBezTo>
                    <a:pt x="98" y="54"/>
                    <a:pt x="96" y="53"/>
                    <a:pt x="94" y="52"/>
                  </a:cubicBezTo>
                  <a:cubicBezTo>
                    <a:pt x="92" y="51"/>
                    <a:pt x="90" y="50"/>
                    <a:pt x="88" y="49"/>
                  </a:cubicBezTo>
                  <a:cubicBezTo>
                    <a:pt x="81" y="50"/>
                    <a:pt x="74" y="47"/>
                    <a:pt x="74" y="55"/>
                  </a:cubicBezTo>
                  <a:cubicBezTo>
                    <a:pt x="74" y="62"/>
                    <a:pt x="70" y="61"/>
                    <a:pt x="66" y="60"/>
                  </a:cubicBezTo>
                  <a:cubicBezTo>
                    <a:pt x="62" y="60"/>
                    <a:pt x="63" y="63"/>
                    <a:pt x="60" y="64"/>
                  </a:cubicBezTo>
                  <a:cubicBezTo>
                    <a:pt x="59" y="64"/>
                    <a:pt x="53" y="61"/>
                    <a:pt x="51" y="60"/>
                  </a:cubicBezTo>
                  <a:cubicBezTo>
                    <a:pt x="48" y="59"/>
                    <a:pt x="52" y="52"/>
                    <a:pt x="47" y="52"/>
                  </a:cubicBezTo>
                  <a:cubicBezTo>
                    <a:pt x="43" y="52"/>
                    <a:pt x="44" y="57"/>
                    <a:pt x="43" y="59"/>
                  </a:cubicBezTo>
                  <a:cubicBezTo>
                    <a:pt x="41" y="62"/>
                    <a:pt x="36" y="55"/>
                    <a:pt x="36" y="60"/>
                  </a:cubicBezTo>
                  <a:cubicBezTo>
                    <a:pt x="36" y="63"/>
                    <a:pt x="35" y="68"/>
                    <a:pt x="36" y="70"/>
                  </a:cubicBezTo>
                  <a:cubicBezTo>
                    <a:pt x="38" y="73"/>
                    <a:pt x="32" y="78"/>
                    <a:pt x="29" y="73"/>
                  </a:cubicBezTo>
                  <a:cubicBezTo>
                    <a:pt x="26" y="73"/>
                    <a:pt x="24" y="71"/>
                    <a:pt x="23" y="75"/>
                  </a:cubicBezTo>
                  <a:cubicBezTo>
                    <a:pt x="23" y="78"/>
                    <a:pt x="23" y="81"/>
                    <a:pt x="22" y="84"/>
                  </a:cubicBezTo>
                  <a:cubicBezTo>
                    <a:pt x="25" y="97"/>
                    <a:pt x="25" y="97"/>
                    <a:pt x="25" y="97"/>
                  </a:cubicBezTo>
                  <a:cubicBezTo>
                    <a:pt x="25" y="97"/>
                    <a:pt x="25" y="97"/>
                    <a:pt x="25" y="97"/>
                  </a:cubicBezTo>
                  <a:cubicBezTo>
                    <a:pt x="22" y="97"/>
                    <a:pt x="19" y="97"/>
                    <a:pt x="15" y="97"/>
                  </a:cubicBezTo>
                  <a:cubicBezTo>
                    <a:pt x="15" y="97"/>
                    <a:pt x="15" y="97"/>
                    <a:pt x="15" y="97"/>
                  </a:cubicBezTo>
                  <a:cubicBezTo>
                    <a:pt x="14" y="94"/>
                    <a:pt x="15" y="88"/>
                    <a:pt x="16" y="86"/>
                  </a:cubicBezTo>
                  <a:cubicBezTo>
                    <a:pt x="19" y="82"/>
                    <a:pt x="13" y="83"/>
                    <a:pt x="12" y="81"/>
                  </a:cubicBezTo>
                  <a:cubicBezTo>
                    <a:pt x="11" y="80"/>
                    <a:pt x="11" y="78"/>
                    <a:pt x="11" y="76"/>
                  </a:cubicBezTo>
                  <a:cubicBezTo>
                    <a:pt x="9" y="74"/>
                    <a:pt x="9" y="72"/>
                    <a:pt x="8" y="70"/>
                  </a:cubicBezTo>
                  <a:cubicBezTo>
                    <a:pt x="8" y="66"/>
                    <a:pt x="5" y="66"/>
                    <a:pt x="3" y="63"/>
                  </a:cubicBezTo>
                  <a:cubicBezTo>
                    <a:pt x="2" y="62"/>
                    <a:pt x="2" y="60"/>
                    <a:pt x="1" y="59"/>
                  </a:cubicBezTo>
                  <a:cubicBezTo>
                    <a:pt x="1" y="49"/>
                    <a:pt x="1" y="49"/>
                    <a:pt x="1" y="49"/>
                  </a:cubicBezTo>
                  <a:cubicBezTo>
                    <a:pt x="1" y="49"/>
                    <a:pt x="1" y="49"/>
                    <a:pt x="1" y="49"/>
                  </a:cubicBezTo>
                  <a:cubicBezTo>
                    <a:pt x="1" y="47"/>
                    <a:pt x="1" y="46"/>
                    <a:pt x="1" y="44"/>
                  </a:cubicBezTo>
                  <a:cubicBezTo>
                    <a:pt x="1" y="42"/>
                    <a:pt x="0" y="41"/>
                    <a:pt x="0" y="39"/>
                  </a:cubicBezTo>
                  <a:cubicBezTo>
                    <a:pt x="0" y="38"/>
                    <a:pt x="1" y="36"/>
                    <a:pt x="0" y="35"/>
                  </a:cubicBezTo>
                  <a:cubicBezTo>
                    <a:pt x="0" y="34"/>
                    <a:pt x="0" y="34"/>
                    <a:pt x="0" y="33"/>
                  </a:cubicBezTo>
                  <a:cubicBezTo>
                    <a:pt x="0" y="33"/>
                    <a:pt x="0" y="33"/>
                    <a:pt x="0" y="33"/>
                  </a:cubicBezTo>
                  <a:cubicBezTo>
                    <a:pt x="25" y="33"/>
                    <a:pt x="25" y="33"/>
                    <a:pt x="25" y="33"/>
                  </a:cubicBezTo>
                  <a:cubicBezTo>
                    <a:pt x="27" y="33"/>
                    <a:pt x="28" y="35"/>
                    <a:pt x="30" y="35"/>
                  </a:cubicBezTo>
                  <a:cubicBezTo>
                    <a:pt x="30" y="35"/>
                    <a:pt x="32" y="33"/>
                    <a:pt x="33" y="33"/>
                  </a:cubicBezTo>
                  <a:cubicBezTo>
                    <a:pt x="34" y="33"/>
                    <a:pt x="35" y="32"/>
                    <a:pt x="35" y="31"/>
                  </a:cubicBezTo>
                  <a:cubicBezTo>
                    <a:pt x="36" y="29"/>
                    <a:pt x="35" y="29"/>
                    <a:pt x="36" y="28"/>
                  </a:cubicBezTo>
                  <a:cubicBezTo>
                    <a:pt x="37" y="26"/>
                    <a:pt x="41" y="26"/>
                    <a:pt x="42" y="24"/>
                  </a:cubicBezTo>
                  <a:cubicBezTo>
                    <a:pt x="43" y="20"/>
                    <a:pt x="43" y="16"/>
                    <a:pt x="44" y="13"/>
                  </a:cubicBezTo>
                  <a:cubicBezTo>
                    <a:pt x="45" y="10"/>
                    <a:pt x="46" y="6"/>
                    <a:pt x="46" y="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p:cNvSpPr>
            <p:nvPr/>
          </p:nvSpPr>
          <p:spPr bwMode="auto">
            <a:xfrm>
              <a:off x="4187826" y="1673225"/>
              <a:ext cx="212725" cy="192088"/>
            </a:xfrm>
            <a:custGeom>
              <a:avLst/>
              <a:gdLst/>
              <a:ahLst/>
              <a:cxnLst>
                <a:cxn ang="0">
                  <a:pos x="10" y="14"/>
                </a:cxn>
                <a:cxn ang="0">
                  <a:pos x="21" y="13"/>
                </a:cxn>
                <a:cxn ang="0">
                  <a:pos x="36" y="11"/>
                </a:cxn>
                <a:cxn ang="0">
                  <a:pos x="52" y="4"/>
                </a:cxn>
                <a:cxn ang="0">
                  <a:pos x="84" y="3"/>
                </a:cxn>
                <a:cxn ang="0">
                  <a:pos x="102" y="8"/>
                </a:cxn>
                <a:cxn ang="0">
                  <a:pos x="122" y="17"/>
                </a:cxn>
                <a:cxn ang="0">
                  <a:pos x="124" y="47"/>
                </a:cxn>
                <a:cxn ang="0">
                  <a:pos x="128" y="53"/>
                </a:cxn>
                <a:cxn ang="0">
                  <a:pos x="129" y="56"/>
                </a:cxn>
                <a:cxn ang="0">
                  <a:pos x="129" y="60"/>
                </a:cxn>
                <a:cxn ang="0">
                  <a:pos x="134" y="64"/>
                </a:cxn>
                <a:cxn ang="0">
                  <a:pos x="134" y="64"/>
                </a:cxn>
                <a:cxn ang="0">
                  <a:pos x="136" y="73"/>
                </a:cxn>
                <a:cxn ang="0">
                  <a:pos x="142" y="79"/>
                </a:cxn>
                <a:cxn ang="0">
                  <a:pos x="139" y="94"/>
                </a:cxn>
                <a:cxn ang="0">
                  <a:pos x="135" y="108"/>
                </a:cxn>
                <a:cxn ang="0">
                  <a:pos x="135" y="115"/>
                </a:cxn>
                <a:cxn ang="0">
                  <a:pos x="134" y="121"/>
                </a:cxn>
                <a:cxn ang="0">
                  <a:pos x="144" y="126"/>
                </a:cxn>
                <a:cxn ang="0">
                  <a:pos x="162" y="137"/>
                </a:cxn>
                <a:cxn ang="0">
                  <a:pos x="160" y="146"/>
                </a:cxn>
                <a:cxn ang="0">
                  <a:pos x="160" y="146"/>
                </a:cxn>
                <a:cxn ang="0">
                  <a:pos x="154" y="139"/>
                </a:cxn>
                <a:cxn ang="0">
                  <a:pos x="142" y="131"/>
                </a:cxn>
                <a:cxn ang="0">
                  <a:pos x="117" y="145"/>
                </a:cxn>
                <a:cxn ang="0">
                  <a:pos x="96" y="144"/>
                </a:cxn>
                <a:cxn ang="0">
                  <a:pos x="77" y="145"/>
                </a:cxn>
                <a:cxn ang="0">
                  <a:pos x="69" y="140"/>
                </a:cxn>
                <a:cxn ang="0">
                  <a:pos x="57" y="147"/>
                </a:cxn>
                <a:cxn ang="0">
                  <a:pos x="41" y="142"/>
                </a:cxn>
                <a:cxn ang="0">
                  <a:pos x="32" y="122"/>
                </a:cxn>
                <a:cxn ang="0">
                  <a:pos x="24" y="109"/>
                </a:cxn>
                <a:cxn ang="0">
                  <a:pos x="17" y="95"/>
                </a:cxn>
                <a:cxn ang="0">
                  <a:pos x="17" y="95"/>
                </a:cxn>
                <a:cxn ang="0">
                  <a:pos x="14" y="88"/>
                </a:cxn>
                <a:cxn ang="0">
                  <a:pos x="7" y="56"/>
                </a:cxn>
                <a:cxn ang="0">
                  <a:pos x="13" y="31"/>
                </a:cxn>
                <a:cxn ang="0">
                  <a:pos x="10" y="14"/>
                </a:cxn>
              </a:cxnLst>
              <a:rect l="0" t="0" r="r" b="b"/>
              <a:pathLst>
                <a:path w="167" h="152">
                  <a:moveTo>
                    <a:pt x="10" y="14"/>
                  </a:moveTo>
                  <a:cubicBezTo>
                    <a:pt x="14" y="14"/>
                    <a:pt x="18" y="17"/>
                    <a:pt x="21" y="13"/>
                  </a:cubicBezTo>
                  <a:cubicBezTo>
                    <a:pt x="27" y="6"/>
                    <a:pt x="29" y="10"/>
                    <a:pt x="36" y="11"/>
                  </a:cubicBezTo>
                  <a:cubicBezTo>
                    <a:pt x="43" y="12"/>
                    <a:pt x="45" y="5"/>
                    <a:pt x="52" y="4"/>
                  </a:cubicBezTo>
                  <a:cubicBezTo>
                    <a:pt x="60" y="1"/>
                    <a:pt x="75" y="4"/>
                    <a:pt x="84" y="3"/>
                  </a:cubicBezTo>
                  <a:cubicBezTo>
                    <a:pt x="90" y="3"/>
                    <a:pt x="102" y="0"/>
                    <a:pt x="102" y="8"/>
                  </a:cubicBezTo>
                  <a:cubicBezTo>
                    <a:pt x="103" y="23"/>
                    <a:pt x="123" y="12"/>
                    <a:pt x="122" y="17"/>
                  </a:cubicBezTo>
                  <a:cubicBezTo>
                    <a:pt x="120" y="26"/>
                    <a:pt x="116" y="40"/>
                    <a:pt x="124" y="47"/>
                  </a:cubicBezTo>
                  <a:cubicBezTo>
                    <a:pt x="126" y="49"/>
                    <a:pt x="128" y="49"/>
                    <a:pt x="128" y="53"/>
                  </a:cubicBezTo>
                  <a:cubicBezTo>
                    <a:pt x="129" y="54"/>
                    <a:pt x="129" y="55"/>
                    <a:pt x="129" y="56"/>
                  </a:cubicBezTo>
                  <a:cubicBezTo>
                    <a:pt x="128" y="58"/>
                    <a:pt x="128" y="59"/>
                    <a:pt x="129" y="60"/>
                  </a:cubicBezTo>
                  <a:cubicBezTo>
                    <a:pt x="134" y="64"/>
                    <a:pt x="134" y="64"/>
                    <a:pt x="134" y="64"/>
                  </a:cubicBezTo>
                  <a:cubicBezTo>
                    <a:pt x="134" y="64"/>
                    <a:pt x="134" y="64"/>
                    <a:pt x="134" y="64"/>
                  </a:cubicBezTo>
                  <a:cubicBezTo>
                    <a:pt x="134" y="67"/>
                    <a:pt x="135" y="70"/>
                    <a:pt x="136" y="73"/>
                  </a:cubicBezTo>
                  <a:cubicBezTo>
                    <a:pt x="137" y="76"/>
                    <a:pt x="140" y="77"/>
                    <a:pt x="142" y="79"/>
                  </a:cubicBezTo>
                  <a:cubicBezTo>
                    <a:pt x="146" y="85"/>
                    <a:pt x="142" y="89"/>
                    <a:pt x="139" y="94"/>
                  </a:cubicBezTo>
                  <a:cubicBezTo>
                    <a:pt x="135" y="99"/>
                    <a:pt x="135" y="103"/>
                    <a:pt x="135" y="108"/>
                  </a:cubicBezTo>
                  <a:cubicBezTo>
                    <a:pt x="136" y="111"/>
                    <a:pt x="136" y="113"/>
                    <a:pt x="135" y="115"/>
                  </a:cubicBezTo>
                  <a:cubicBezTo>
                    <a:pt x="135" y="117"/>
                    <a:pt x="134" y="119"/>
                    <a:pt x="134" y="121"/>
                  </a:cubicBezTo>
                  <a:cubicBezTo>
                    <a:pt x="135" y="124"/>
                    <a:pt x="141" y="126"/>
                    <a:pt x="144" y="126"/>
                  </a:cubicBezTo>
                  <a:cubicBezTo>
                    <a:pt x="148" y="127"/>
                    <a:pt x="160" y="133"/>
                    <a:pt x="162" y="137"/>
                  </a:cubicBezTo>
                  <a:cubicBezTo>
                    <a:pt x="164" y="141"/>
                    <a:pt x="167" y="146"/>
                    <a:pt x="160" y="146"/>
                  </a:cubicBezTo>
                  <a:cubicBezTo>
                    <a:pt x="160" y="146"/>
                    <a:pt x="160" y="146"/>
                    <a:pt x="160" y="146"/>
                  </a:cubicBezTo>
                  <a:cubicBezTo>
                    <a:pt x="155" y="146"/>
                    <a:pt x="156" y="142"/>
                    <a:pt x="154" y="139"/>
                  </a:cubicBezTo>
                  <a:cubicBezTo>
                    <a:pt x="152" y="135"/>
                    <a:pt x="146" y="133"/>
                    <a:pt x="142" y="131"/>
                  </a:cubicBezTo>
                  <a:cubicBezTo>
                    <a:pt x="128" y="127"/>
                    <a:pt x="126" y="139"/>
                    <a:pt x="117" y="145"/>
                  </a:cubicBezTo>
                  <a:cubicBezTo>
                    <a:pt x="110" y="148"/>
                    <a:pt x="103" y="144"/>
                    <a:pt x="96" y="144"/>
                  </a:cubicBezTo>
                  <a:cubicBezTo>
                    <a:pt x="91" y="144"/>
                    <a:pt x="81" y="147"/>
                    <a:pt x="77" y="145"/>
                  </a:cubicBezTo>
                  <a:cubicBezTo>
                    <a:pt x="73" y="144"/>
                    <a:pt x="71" y="141"/>
                    <a:pt x="69" y="140"/>
                  </a:cubicBezTo>
                  <a:cubicBezTo>
                    <a:pt x="65" y="139"/>
                    <a:pt x="60" y="145"/>
                    <a:pt x="57" y="147"/>
                  </a:cubicBezTo>
                  <a:cubicBezTo>
                    <a:pt x="49" y="152"/>
                    <a:pt x="47" y="147"/>
                    <a:pt x="41" y="142"/>
                  </a:cubicBezTo>
                  <a:cubicBezTo>
                    <a:pt x="35" y="137"/>
                    <a:pt x="36" y="129"/>
                    <a:pt x="32" y="122"/>
                  </a:cubicBezTo>
                  <a:cubicBezTo>
                    <a:pt x="30" y="118"/>
                    <a:pt x="25" y="114"/>
                    <a:pt x="24" y="109"/>
                  </a:cubicBezTo>
                  <a:cubicBezTo>
                    <a:pt x="23" y="99"/>
                    <a:pt x="24" y="102"/>
                    <a:pt x="17" y="95"/>
                  </a:cubicBezTo>
                  <a:cubicBezTo>
                    <a:pt x="17" y="95"/>
                    <a:pt x="17" y="95"/>
                    <a:pt x="17" y="95"/>
                  </a:cubicBezTo>
                  <a:cubicBezTo>
                    <a:pt x="14" y="88"/>
                    <a:pt x="14" y="88"/>
                    <a:pt x="14" y="88"/>
                  </a:cubicBezTo>
                  <a:cubicBezTo>
                    <a:pt x="10" y="76"/>
                    <a:pt x="14" y="67"/>
                    <a:pt x="7" y="56"/>
                  </a:cubicBezTo>
                  <a:cubicBezTo>
                    <a:pt x="0" y="46"/>
                    <a:pt x="7" y="38"/>
                    <a:pt x="13" y="31"/>
                  </a:cubicBezTo>
                  <a:cubicBezTo>
                    <a:pt x="16" y="27"/>
                    <a:pt x="10" y="18"/>
                    <a:pt x="10" y="1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37"/>
            <p:cNvSpPr>
              <a:spLocks/>
            </p:cNvSpPr>
            <p:nvPr/>
          </p:nvSpPr>
          <p:spPr bwMode="auto">
            <a:xfrm>
              <a:off x="4357688" y="1530350"/>
              <a:ext cx="287338" cy="492125"/>
            </a:xfrm>
            <a:custGeom>
              <a:avLst/>
              <a:gdLst/>
              <a:ahLst/>
              <a:cxnLst>
                <a:cxn ang="0">
                  <a:pos x="9" y="170"/>
                </a:cxn>
                <a:cxn ang="0">
                  <a:pos x="36" y="143"/>
                </a:cxn>
                <a:cxn ang="0">
                  <a:pos x="41" y="119"/>
                </a:cxn>
                <a:cxn ang="0">
                  <a:pos x="56" y="105"/>
                </a:cxn>
                <a:cxn ang="0">
                  <a:pos x="53" y="83"/>
                </a:cxn>
                <a:cxn ang="0">
                  <a:pos x="67" y="71"/>
                </a:cxn>
                <a:cxn ang="0">
                  <a:pos x="78" y="63"/>
                </a:cxn>
                <a:cxn ang="0">
                  <a:pos x="83" y="60"/>
                </a:cxn>
                <a:cxn ang="0">
                  <a:pos x="93" y="43"/>
                </a:cxn>
                <a:cxn ang="0">
                  <a:pos x="105" y="32"/>
                </a:cxn>
                <a:cxn ang="0">
                  <a:pos x="128" y="18"/>
                </a:cxn>
                <a:cxn ang="0">
                  <a:pos x="166" y="21"/>
                </a:cxn>
                <a:cxn ang="0">
                  <a:pos x="198" y="37"/>
                </a:cxn>
                <a:cxn ang="0">
                  <a:pos x="204" y="69"/>
                </a:cxn>
                <a:cxn ang="0">
                  <a:pos x="214" y="89"/>
                </a:cxn>
                <a:cxn ang="0">
                  <a:pos x="226" y="88"/>
                </a:cxn>
                <a:cxn ang="0">
                  <a:pos x="216" y="110"/>
                </a:cxn>
                <a:cxn ang="0">
                  <a:pos x="207" y="109"/>
                </a:cxn>
                <a:cxn ang="0">
                  <a:pos x="175" y="106"/>
                </a:cxn>
                <a:cxn ang="0">
                  <a:pos x="170" y="120"/>
                </a:cxn>
                <a:cxn ang="0">
                  <a:pos x="159" y="152"/>
                </a:cxn>
                <a:cxn ang="0">
                  <a:pos x="140" y="198"/>
                </a:cxn>
                <a:cxn ang="0">
                  <a:pos x="145" y="259"/>
                </a:cxn>
                <a:cxn ang="0">
                  <a:pos x="140" y="296"/>
                </a:cxn>
                <a:cxn ang="0">
                  <a:pos x="144" y="308"/>
                </a:cxn>
                <a:cxn ang="0">
                  <a:pos x="137" y="318"/>
                </a:cxn>
                <a:cxn ang="0">
                  <a:pos x="129" y="349"/>
                </a:cxn>
                <a:cxn ang="0">
                  <a:pos x="97" y="378"/>
                </a:cxn>
                <a:cxn ang="0">
                  <a:pos x="63" y="365"/>
                </a:cxn>
                <a:cxn ang="0">
                  <a:pos x="54" y="351"/>
                </a:cxn>
                <a:cxn ang="0">
                  <a:pos x="34" y="332"/>
                </a:cxn>
                <a:cxn ang="0">
                  <a:pos x="34" y="329"/>
                </a:cxn>
                <a:cxn ang="0">
                  <a:pos x="36" y="320"/>
                </a:cxn>
                <a:cxn ang="0">
                  <a:pos x="34" y="291"/>
                </a:cxn>
                <a:cxn ang="0">
                  <a:pos x="27" y="266"/>
                </a:cxn>
                <a:cxn ang="0">
                  <a:pos x="26" y="258"/>
                </a:cxn>
                <a:cxn ang="0">
                  <a:pos x="10" y="238"/>
                </a:cxn>
                <a:cxn ang="0">
                  <a:pos x="1" y="227"/>
                </a:cxn>
                <a:cxn ang="0">
                  <a:pos x="5" y="206"/>
                </a:cxn>
                <a:cxn ang="0">
                  <a:pos x="2" y="185"/>
                </a:cxn>
              </a:cxnLst>
              <a:rect l="0" t="0" r="r" b="b"/>
              <a:pathLst>
                <a:path w="226" h="387">
                  <a:moveTo>
                    <a:pt x="0" y="176"/>
                  </a:moveTo>
                  <a:cubicBezTo>
                    <a:pt x="5" y="175"/>
                    <a:pt x="6" y="174"/>
                    <a:pt x="9" y="170"/>
                  </a:cubicBezTo>
                  <a:cubicBezTo>
                    <a:pt x="12" y="166"/>
                    <a:pt x="10" y="160"/>
                    <a:pt x="17" y="160"/>
                  </a:cubicBezTo>
                  <a:cubicBezTo>
                    <a:pt x="28" y="160"/>
                    <a:pt x="30" y="150"/>
                    <a:pt x="36" y="143"/>
                  </a:cubicBezTo>
                  <a:cubicBezTo>
                    <a:pt x="39" y="140"/>
                    <a:pt x="42" y="137"/>
                    <a:pt x="41" y="134"/>
                  </a:cubicBezTo>
                  <a:cubicBezTo>
                    <a:pt x="40" y="129"/>
                    <a:pt x="39" y="124"/>
                    <a:pt x="41" y="119"/>
                  </a:cubicBezTo>
                  <a:cubicBezTo>
                    <a:pt x="42" y="117"/>
                    <a:pt x="43" y="112"/>
                    <a:pt x="45" y="111"/>
                  </a:cubicBezTo>
                  <a:cubicBezTo>
                    <a:pt x="49" y="108"/>
                    <a:pt x="54" y="111"/>
                    <a:pt x="56" y="105"/>
                  </a:cubicBezTo>
                  <a:cubicBezTo>
                    <a:pt x="57" y="101"/>
                    <a:pt x="54" y="97"/>
                    <a:pt x="53" y="94"/>
                  </a:cubicBezTo>
                  <a:cubicBezTo>
                    <a:pt x="52" y="92"/>
                    <a:pt x="51" y="84"/>
                    <a:pt x="53" y="83"/>
                  </a:cubicBezTo>
                  <a:cubicBezTo>
                    <a:pt x="56" y="82"/>
                    <a:pt x="60" y="82"/>
                    <a:pt x="61" y="80"/>
                  </a:cubicBezTo>
                  <a:cubicBezTo>
                    <a:pt x="64" y="77"/>
                    <a:pt x="64" y="73"/>
                    <a:pt x="67" y="71"/>
                  </a:cubicBezTo>
                  <a:cubicBezTo>
                    <a:pt x="69" y="70"/>
                    <a:pt x="71" y="70"/>
                    <a:pt x="72" y="68"/>
                  </a:cubicBezTo>
                  <a:cubicBezTo>
                    <a:pt x="74" y="66"/>
                    <a:pt x="76" y="65"/>
                    <a:pt x="78" y="63"/>
                  </a:cubicBezTo>
                  <a:cubicBezTo>
                    <a:pt x="83" y="60"/>
                    <a:pt x="83" y="60"/>
                    <a:pt x="83" y="60"/>
                  </a:cubicBezTo>
                  <a:cubicBezTo>
                    <a:pt x="83" y="60"/>
                    <a:pt x="83" y="60"/>
                    <a:pt x="83" y="60"/>
                  </a:cubicBezTo>
                  <a:cubicBezTo>
                    <a:pt x="84" y="60"/>
                    <a:pt x="91" y="60"/>
                    <a:pt x="92" y="59"/>
                  </a:cubicBezTo>
                  <a:cubicBezTo>
                    <a:pt x="93" y="54"/>
                    <a:pt x="93" y="47"/>
                    <a:pt x="93" y="43"/>
                  </a:cubicBezTo>
                  <a:cubicBezTo>
                    <a:pt x="93" y="40"/>
                    <a:pt x="93" y="34"/>
                    <a:pt x="96" y="33"/>
                  </a:cubicBezTo>
                  <a:cubicBezTo>
                    <a:pt x="99" y="32"/>
                    <a:pt x="102" y="35"/>
                    <a:pt x="105" y="32"/>
                  </a:cubicBezTo>
                  <a:cubicBezTo>
                    <a:pt x="108" y="29"/>
                    <a:pt x="111" y="23"/>
                    <a:pt x="114" y="22"/>
                  </a:cubicBezTo>
                  <a:cubicBezTo>
                    <a:pt x="120" y="19"/>
                    <a:pt x="122" y="23"/>
                    <a:pt x="128" y="18"/>
                  </a:cubicBezTo>
                  <a:cubicBezTo>
                    <a:pt x="133" y="13"/>
                    <a:pt x="137" y="9"/>
                    <a:pt x="143" y="5"/>
                  </a:cubicBezTo>
                  <a:cubicBezTo>
                    <a:pt x="152" y="0"/>
                    <a:pt x="161" y="16"/>
                    <a:pt x="166" y="21"/>
                  </a:cubicBezTo>
                  <a:cubicBezTo>
                    <a:pt x="172" y="28"/>
                    <a:pt x="173" y="33"/>
                    <a:pt x="178" y="40"/>
                  </a:cubicBezTo>
                  <a:cubicBezTo>
                    <a:pt x="189" y="53"/>
                    <a:pt x="193" y="19"/>
                    <a:pt x="198" y="37"/>
                  </a:cubicBezTo>
                  <a:cubicBezTo>
                    <a:pt x="200" y="44"/>
                    <a:pt x="202" y="46"/>
                    <a:pt x="206" y="52"/>
                  </a:cubicBezTo>
                  <a:cubicBezTo>
                    <a:pt x="208" y="56"/>
                    <a:pt x="201" y="64"/>
                    <a:pt x="204" y="69"/>
                  </a:cubicBezTo>
                  <a:cubicBezTo>
                    <a:pt x="208" y="71"/>
                    <a:pt x="209" y="73"/>
                    <a:pt x="209" y="77"/>
                  </a:cubicBezTo>
                  <a:cubicBezTo>
                    <a:pt x="210" y="81"/>
                    <a:pt x="209" y="87"/>
                    <a:pt x="214" y="89"/>
                  </a:cubicBezTo>
                  <a:cubicBezTo>
                    <a:pt x="217" y="91"/>
                    <a:pt x="224" y="86"/>
                    <a:pt x="226" y="88"/>
                  </a:cubicBezTo>
                  <a:cubicBezTo>
                    <a:pt x="226" y="88"/>
                    <a:pt x="226" y="88"/>
                    <a:pt x="226" y="88"/>
                  </a:cubicBezTo>
                  <a:cubicBezTo>
                    <a:pt x="225" y="98"/>
                    <a:pt x="225" y="98"/>
                    <a:pt x="225" y="98"/>
                  </a:cubicBezTo>
                  <a:cubicBezTo>
                    <a:pt x="216" y="110"/>
                    <a:pt x="216" y="110"/>
                    <a:pt x="216" y="110"/>
                  </a:cubicBezTo>
                  <a:cubicBezTo>
                    <a:pt x="216" y="110"/>
                    <a:pt x="216" y="110"/>
                    <a:pt x="216" y="110"/>
                  </a:cubicBezTo>
                  <a:cubicBezTo>
                    <a:pt x="207" y="109"/>
                    <a:pt x="207" y="109"/>
                    <a:pt x="207" y="109"/>
                  </a:cubicBezTo>
                  <a:cubicBezTo>
                    <a:pt x="202" y="106"/>
                    <a:pt x="198" y="102"/>
                    <a:pt x="191" y="103"/>
                  </a:cubicBezTo>
                  <a:cubicBezTo>
                    <a:pt x="185" y="104"/>
                    <a:pt x="182" y="107"/>
                    <a:pt x="175" y="106"/>
                  </a:cubicBezTo>
                  <a:cubicBezTo>
                    <a:pt x="171" y="105"/>
                    <a:pt x="173" y="112"/>
                    <a:pt x="173" y="114"/>
                  </a:cubicBezTo>
                  <a:cubicBezTo>
                    <a:pt x="172" y="117"/>
                    <a:pt x="170" y="118"/>
                    <a:pt x="170" y="120"/>
                  </a:cubicBezTo>
                  <a:cubicBezTo>
                    <a:pt x="168" y="125"/>
                    <a:pt x="174" y="131"/>
                    <a:pt x="168" y="133"/>
                  </a:cubicBezTo>
                  <a:cubicBezTo>
                    <a:pt x="155" y="138"/>
                    <a:pt x="164" y="144"/>
                    <a:pt x="159" y="152"/>
                  </a:cubicBezTo>
                  <a:cubicBezTo>
                    <a:pt x="154" y="161"/>
                    <a:pt x="146" y="168"/>
                    <a:pt x="144" y="177"/>
                  </a:cubicBezTo>
                  <a:cubicBezTo>
                    <a:pt x="142" y="184"/>
                    <a:pt x="142" y="192"/>
                    <a:pt x="140" y="198"/>
                  </a:cubicBezTo>
                  <a:cubicBezTo>
                    <a:pt x="136" y="211"/>
                    <a:pt x="134" y="231"/>
                    <a:pt x="136" y="244"/>
                  </a:cubicBezTo>
                  <a:cubicBezTo>
                    <a:pt x="139" y="250"/>
                    <a:pt x="146" y="253"/>
                    <a:pt x="145" y="259"/>
                  </a:cubicBezTo>
                  <a:cubicBezTo>
                    <a:pt x="144" y="264"/>
                    <a:pt x="140" y="269"/>
                    <a:pt x="138" y="273"/>
                  </a:cubicBezTo>
                  <a:cubicBezTo>
                    <a:pt x="135" y="278"/>
                    <a:pt x="133" y="294"/>
                    <a:pt x="140" y="296"/>
                  </a:cubicBezTo>
                  <a:cubicBezTo>
                    <a:pt x="144" y="297"/>
                    <a:pt x="151" y="297"/>
                    <a:pt x="149" y="304"/>
                  </a:cubicBezTo>
                  <a:cubicBezTo>
                    <a:pt x="144" y="308"/>
                    <a:pt x="144" y="308"/>
                    <a:pt x="144" y="308"/>
                  </a:cubicBezTo>
                  <a:cubicBezTo>
                    <a:pt x="144" y="308"/>
                    <a:pt x="144" y="308"/>
                    <a:pt x="144" y="308"/>
                  </a:cubicBezTo>
                  <a:cubicBezTo>
                    <a:pt x="137" y="318"/>
                    <a:pt x="137" y="318"/>
                    <a:pt x="137" y="318"/>
                  </a:cubicBezTo>
                  <a:cubicBezTo>
                    <a:pt x="135" y="323"/>
                    <a:pt x="135" y="330"/>
                    <a:pt x="133" y="335"/>
                  </a:cubicBezTo>
                  <a:cubicBezTo>
                    <a:pt x="130" y="340"/>
                    <a:pt x="128" y="342"/>
                    <a:pt x="129" y="349"/>
                  </a:cubicBezTo>
                  <a:cubicBezTo>
                    <a:pt x="132" y="364"/>
                    <a:pt x="130" y="365"/>
                    <a:pt x="119" y="375"/>
                  </a:cubicBezTo>
                  <a:cubicBezTo>
                    <a:pt x="109" y="383"/>
                    <a:pt x="108" y="380"/>
                    <a:pt x="97" y="378"/>
                  </a:cubicBezTo>
                  <a:cubicBezTo>
                    <a:pt x="90" y="377"/>
                    <a:pt x="70" y="387"/>
                    <a:pt x="67" y="379"/>
                  </a:cubicBezTo>
                  <a:cubicBezTo>
                    <a:pt x="65" y="374"/>
                    <a:pt x="66" y="369"/>
                    <a:pt x="63" y="365"/>
                  </a:cubicBezTo>
                  <a:cubicBezTo>
                    <a:pt x="62" y="362"/>
                    <a:pt x="58" y="362"/>
                    <a:pt x="57" y="360"/>
                  </a:cubicBezTo>
                  <a:cubicBezTo>
                    <a:pt x="55" y="358"/>
                    <a:pt x="55" y="354"/>
                    <a:pt x="54" y="351"/>
                  </a:cubicBezTo>
                  <a:cubicBezTo>
                    <a:pt x="52" y="341"/>
                    <a:pt x="45" y="347"/>
                    <a:pt x="42" y="338"/>
                  </a:cubicBezTo>
                  <a:cubicBezTo>
                    <a:pt x="41" y="335"/>
                    <a:pt x="38" y="332"/>
                    <a:pt x="34" y="332"/>
                  </a:cubicBezTo>
                  <a:cubicBezTo>
                    <a:pt x="34" y="332"/>
                    <a:pt x="34" y="332"/>
                    <a:pt x="34" y="332"/>
                  </a:cubicBezTo>
                  <a:cubicBezTo>
                    <a:pt x="34" y="331"/>
                    <a:pt x="34" y="330"/>
                    <a:pt x="34" y="329"/>
                  </a:cubicBezTo>
                  <a:cubicBezTo>
                    <a:pt x="34" y="328"/>
                    <a:pt x="34" y="327"/>
                    <a:pt x="34" y="326"/>
                  </a:cubicBezTo>
                  <a:cubicBezTo>
                    <a:pt x="34" y="324"/>
                    <a:pt x="35" y="322"/>
                    <a:pt x="36" y="320"/>
                  </a:cubicBezTo>
                  <a:cubicBezTo>
                    <a:pt x="36" y="317"/>
                    <a:pt x="35" y="315"/>
                    <a:pt x="34" y="313"/>
                  </a:cubicBezTo>
                  <a:cubicBezTo>
                    <a:pt x="36" y="307"/>
                    <a:pt x="38" y="296"/>
                    <a:pt x="34" y="291"/>
                  </a:cubicBezTo>
                  <a:cubicBezTo>
                    <a:pt x="31" y="286"/>
                    <a:pt x="31" y="278"/>
                    <a:pt x="32" y="273"/>
                  </a:cubicBezTo>
                  <a:cubicBezTo>
                    <a:pt x="32" y="269"/>
                    <a:pt x="30" y="267"/>
                    <a:pt x="27" y="266"/>
                  </a:cubicBezTo>
                  <a:cubicBezTo>
                    <a:pt x="26" y="258"/>
                    <a:pt x="26" y="258"/>
                    <a:pt x="26" y="258"/>
                  </a:cubicBezTo>
                  <a:cubicBezTo>
                    <a:pt x="26" y="258"/>
                    <a:pt x="26" y="258"/>
                    <a:pt x="26" y="258"/>
                  </a:cubicBezTo>
                  <a:cubicBezTo>
                    <a:pt x="33" y="258"/>
                    <a:pt x="30" y="253"/>
                    <a:pt x="28" y="249"/>
                  </a:cubicBezTo>
                  <a:cubicBezTo>
                    <a:pt x="26" y="245"/>
                    <a:pt x="14" y="239"/>
                    <a:pt x="10" y="238"/>
                  </a:cubicBezTo>
                  <a:cubicBezTo>
                    <a:pt x="7" y="238"/>
                    <a:pt x="1" y="236"/>
                    <a:pt x="0" y="233"/>
                  </a:cubicBezTo>
                  <a:cubicBezTo>
                    <a:pt x="0" y="231"/>
                    <a:pt x="1" y="229"/>
                    <a:pt x="1" y="227"/>
                  </a:cubicBezTo>
                  <a:cubicBezTo>
                    <a:pt x="2" y="225"/>
                    <a:pt x="2" y="223"/>
                    <a:pt x="1" y="220"/>
                  </a:cubicBezTo>
                  <a:cubicBezTo>
                    <a:pt x="1" y="215"/>
                    <a:pt x="1" y="211"/>
                    <a:pt x="5" y="206"/>
                  </a:cubicBezTo>
                  <a:cubicBezTo>
                    <a:pt x="8" y="201"/>
                    <a:pt x="12" y="197"/>
                    <a:pt x="8" y="191"/>
                  </a:cubicBezTo>
                  <a:cubicBezTo>
                    <a:pt x="6" y="189"/>
                    <a:pt x="3" y="188"/>
                    <a:pt x="2" y="185"/>
                  </a:cubicBezTo>
                  <a:cubicBezTo>
                    <a:pt x="1" y="182"/>
                    <a:pt x="0" y="179"/>
                    <a:pt x="0" y="17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38"/>
            <p:cNvSpPr>
              <a:spLocks/>
            </p:cNvSpPr>
            <p:nvPr/>
          </p:nvSpPr>
          <p:spPr bwMode="auto">
            <a:xfrm>
              <a:off x="3736976" y="1927225"/>
              <a:ext cx="431800" cy="496888"/>
            </a:xfrm>
            <a:custGeom>
              <a:avLst/>
              <a:gdLst/>
              <a:ahLst/>
              <a:cxnLst>
                <a:cxn ang="0">
                  <a:pos x="228" y="151"/>
                </a:cxn>
                <a:cxn ang="0">
                  <a:pos x="233" y="179"/>
                </a:cxn>
                <a:cxn ang="0">
                  <a:pos x="266" y="193"/>
                </a:cxn>
                <a:cxn ang="0">
                  <a:pos x="292" y="176"/>
                </a:cxn>
                <a:cxn ang="0">
                  <a:pos x="323" y="203"/>
                </a:cxn>
                <a:cxn ang="0">
                  <a:pos x="326" y="232"/>
                </a:cxn>
                <a:cxn ang="0">
                  <a:pos x="322" y="296"/>
                </a:cxn>
                <a:cxn ang="0">
                  <a:pos x="321" y="316"/>
                </a:cxn>
                <a:cxn ang="0">
                  <a:pos x="332" y="326"/>
                </a:cxn>
                <a:cxn ang="0">
                  <a:pos x="334" y="329"/>
                </a:cxn>
                <a:cxn ang="0">
                  <a:pos x="334" y="341"/>
                </a:cxn>
                <a:cxn ang="0">
                  <a:pos x="339" y="347"/>
                </a:cxn>
                <a:cxn ang="0">
                  <a:pos x="340" y="349"/>
                </a:cxn>
                <a:cxn ang="0">
                  <a:pos x="335" y="357"/>
                </a:cxn>
                <a:cxn ang="0">
                  <a:pos x="333" y="367"/>
                </a:cxn>
                <a:cxn ang="0">
                  <a:pos x="307" y="373"/>
                </a:cxn>
                <a:cxn ang="0">
                  <a:pos x="270" y="386"/>
                </a:cxn>
                <a:cxn ang="0">
                  <a:pos x="232" y="386"/>
                </a:cxn>
                <a:cxn ang="0">
                  <a:pos x="213" y="389"/>
                </a:cxn>
                <a:cxn ang="0">
                  <a:pos x="199" y="391"/>
                </a:cxn>
                <a:cxn ang="0">
                  <a:pos x="192" y="384"/>
                </a:cxn>
                <a:cxn ang="0">
                  <a:pos x="186" y="370"/>
                </a:cxn>
                <a:cxn ang="0">
                  <a:pos x="175" y="350"/>
                </a:cxn>
                <a:cxn ang="0">
                  <a:pos x="157" y="319"/>
                </a:cxn>
                <a:cxn ang="0">
                  <a:pos x="125" y="298"/>
                </a:cxn>
                <a:cxn ang="0">
                  <a:pos x="86" y="265"/>
                </a:cxn>
                <a:cxn ang="0">
                  <a:pos x="63" y="229"/>
                </a:cxn>
                <a:cxn ang="0">
                  <a:pos x="48" y="208"/>
                </a:cxn>
                <a:cxn ang="0">
                  <a:pos x="19" y="160"/>
                </a:cxn>
                <a:cxn ang="0">
                  <a:pos x="13" y="133"/>
                </a:cxn>
                <a:cxn ang="0">
                  <a:pos x="11" y="88"/>
                </a:cxn>
                <a:cxn ang="0">
                  <a:pos x="30" y="76"/>
                </a:cxn>
                <a:cxn ang="0">
                  <a:pos x="58" y="69"/>
                </a:cxn>
                <a:cxn ang="0">
                  <a:pos x="84" y="61"/>
                </a:cxn>
                <a:cxn ang="0">
                  <a:pos x="79" y="16"/>
                </a:cxn>
                <a:cxn ang="0">
                  <a:pos x="78" y="0"/>
                </a:cxn>
                <a:cxn ang="0">
                  <a:pos x="106" y="18"/>
                </a:cxn>
                <a:cxn ang="0">
                  <a:pos x="115" y="37"/>
                </a:cxn>
                <a:cxn ang="0">
                  <a:pos x="145" y="76"/>
                </a:cxn>
                <a:cxn ang="0">
                  <a:pos x="160" y="96"/>
                </a:cxn>
                <a:cxn ang="0">
                  <a:pos x="166" y="101"/>
                </a:cxn>
                <a:cxn ang="0">
                  <a:pos x="182" y="128"/>
                </a:cxn>
                <a:cxn ang="0">
                  <a:pos x="203" y="131"/>
                </a:cxn>
                <a:cxn ang="0">
                  <a:pos x="222" y="137"/>
                </a:cxn>
              </a:cxnLst>
              <a:rect l="0" t="0" r="r" b="b"/>
              <a:pathLst>
                <a:path w="340" h="391">
                  <a:moveTo>
                    <a:pt x="222" y="137"/>
                  </a:moveTo>
                  <a:cubicBezTo>
                    <a:pt x="228" y="151"/>
                    <a:pt x="228" y="151"/>
                    <a:pt x="228" y="151"/>
                  </a:cubicBezTo>
                  <a:cubicBezTo>
                    <a:pt x="228" y="156"/>
                    <a:pt x="222" y="160"/>
                    <a:pt x="228" y="165"/>
                  </a:cubicBezTo>
                  <a:cubicBezTo>
                    <a:pt x="232" y="168"/>
                    <a:pt x="230" y="175"/>
                    <a:pt x="233" y="179"/>
                  </a:cubicBezTo>
                  <a:cubicBezTo>
                    <a:pt x="236" y="184"/>
                    <a:pt x="242" y="182"/>
                    <a:pt x="246" y="180"/>
                  </a:cubicBezTo>
                  <a:cubicBezTo>
                    <a:pt x="254" y="179"/>
                    <a:pt x="257" y="193"/>
                    <a:pt x="266" y="193"/>
                  </a:cubicBezTo>
                  <a:cubicBezTo>
                    <a:pt x="277" y="194"/>
                    <a:pt x="275" y="189"/>
                    <a:pt x="280" y="183"/>
                  </a:cubicBezTo>
                  <a:cubicBezTo>
                    <a:pt x="284" y="177"/>
                    <a:pt x="286" y="177"/>
                    <a:pt x="292" y="176"/>
                  </a:cubicBezTo>
                  <a:cubicBezTo>
                    <a:pt x="303" y="175"/>
                    <a:pt x="297" y="184"/>
                    <a:pt x="304" y="190"/>
                  </a:cubicBezTo>
                  <a:cubicBezTo>
                    <a:pt x="311" y="197"/>
                    <a:pt x="317" y="194"/>
                    <a:pt x="323" y="203"/>
                  </a:cubicBezTo>
                  <a:cubicBezTo>
                    <a:pt x="327" y="211"/>
                    <a:pt x="322" y="211"/>
                    <a:pt x="322" y="218"/>
                  </a:cubicBezTo>
                  <a:cubicBezTo>
                    <a:pt x="322" y="223"/>
                    <a:pt x="325" y="228"/>
                    <a:pt x="326" y="232"/>
                  </a:cubicBezTo>
                  <a:cubicBezTo>
                    <a:pt x="330" y="250"/>
                    <a:pt x="325" y="272"/>
                    <a:pt x="325" y="291"/>
                  </a:cubicBezTo>
                  <a:cubicBezTo>
                    <a:pt x="324" y="292"/>
                    <a:pt x="324" y="294"/>
                    <a:pt x="322" y="296"/>
                  </a:cubicBezTo>
                  <a:cubicBezTo>
                    <a:pt x="318" y="299"/>
                    <a:pt x="316" y="304"/>
                    <a:pt x="317" y="309"/>
                  </a:cubicBezTo>
                  <a:cubicBezTo>
                    <a:pt x="318" y="311"/>
                    <a:pt x="319" y="314"/>
                    <a:pt x="321" y="316"/>
                  </a:cubicBezTo>
                  <a:cubicBezTo>
                    <a:pt x="323" y="318"/>
                    <a:pt x="325" y="321"/>
                    <a:pt x="328" y="323"/>
                  </a:cubicBezTo>
                  <a:cubicBezTo>
                    <a:pt x="332" y="326"/>
                    <a:pt x="332" y="326"/>
                    <a:pt x="332" y="326"/>
                  </a:cubicBezTo>
                  <a:cubicBezTo>
                    <a:pt x="332" y="326"/>
                    <a:pt x="332" y="326"/>
                    <a:pt x="332" y="326"/>
                  </a:cubicBezTo>
                  <a:cubicBezTo>
                    <a:pt x="332" y="328"/>
                    <a:pt x="333" y="328"/>
                    <a:pt x="334" y="329"/>
                  </a:cubicBezTo>
                  <a:cubicBezTo>
                    <a:pt x="336" y="331"/>
                    <a:pt x="329" y="336"/>
                    <a:pt x="332" y="339"/>
                  </a:cubicBezTo>
                  <a:cubicBezTo>
                    <a:pt x="333" y="339"/>
                    <a:pt x="334" y="340"/>
                    <a:pt x="334" y="341"/>
                  </a:cubicBezTo>
                  <a:cubicBezTo>
                    <a:pt x="335" y="342"/>
                    <a:pt x="335" y="343"/>
                    <a:pt x="337" y="344"/>
                  </a:cubicBezTo>
                  <a:cubicBezTo>
                    <a:pt x="338" y="345"/>
                    <a:pt x="339" y="345"/>
                    <a:pt x="339" y="347"/>
                  </a:cubicBezTo>
                  <a:cubicBezTo>
                    <a:pt x="340" y="349"/>
                    <a:pt x="340" y="349"/>
                    <a:pt x="340" y="349"/>
                  </a:cubicBezTo>
                  <a:cubicBezTo>
                    <a:pt x="340" y="349"/>
                    <a:pt x="340" y="349"/>
                    <a:pt x="340" y="349"/>
                  </a:cubicBezTo>
                  <a:cubicBezTo>
                    <a:pt x="336" y="353"/>
                    <a:pt x="336" y="353"/>
                    <a:pt x="336" y="353"/>
                  </a:cubicBezTo>
                  <a:cubicBezTo>
                    <a:pt x="336" y="354"/>
                    <a:pt x="335" y="356"/>
                    <a:pt x="335" y="357"/>
                  </a:cubicBezTo>
                  <a:cubicBezTo>
                    <a:pt x="335" y="358"/>
                    <a:pt x="334" y="359"/>
                    <a:pt x="334" y="360"/>
                  </a:cubicBezTo>
                  <a:cubicBezTo>
                    <a:pt x="335" y="362"/>
                    <a:pt x="335" y="365"/>
                    <a:pt x="333" y="367"/>
                  </a:cubicBezTo>
                  <a:cubicBezTo>
                    <a:pt x="323" y="373"/>
                    <a:pt x="323" y="373"/>
                    <a:pt x="323" y="373"/>
                  </a:cubicBezTo>
                  <a:cubicBezTo>
                    <a:pt x="317" y="374"/>
                    <a:pt x="312" y="375"/>
                    <a:pt x="307" y="373"/>
                  </a:cubicBezTo>
                  <a:cubicBezTo>
                    <a:pt x="303" y="371"/>
                    <a:pt x="300" y="369"/>
                    <a:pt x="297" y="371"/>
                  </a:cubicBezTo>
                  <a:cubicBezTo>
                    <a:pt x="288" y="377"/>
                    <a:pt x="285" y="390"/>
                    <a:pt x="270" y="386"/>
                  </a:cubicBezTo>
                  <a:cubicBezTo>
                    <a:pt x="266" y="384"/>
                    <a:pt x="260" y="380"/>
                    <a:pt x="257" y="381"/>
                  </a:cubicBezTo>
                  <a:cubicBezTo>
                    <a:pt x="251" y="385"/>
                    <a:pt x="240" y="390"/>
                    <a:pt x="232" y="386"/>
                  </a:cubicBezTo>
                  <a:cubicBezTo>
                    <a:pt x="230" y="385"/>
                    <a:pt x="227" y="382"/>
                    <a:pt x="225" y="386"/>
                  </a:cubicBezTo>
                  <a:cubicBezTo>
                    <a:pt x="221" y="391"/>
                    <a:pt x="219" y="391"/>
                    <a:pt x="213" y="389"/>
                  </a:cubicBezTo>
                  <a:cubicBezTo>
                    <a:pt x="199" y="391"/>
                    <a:pt x="199" y="391"/>
                    <a:pt x="199" y="391"/>
                  </a:cubicBezTo>
                  <a:cubicBezTo>
                    <a:pt x="199" y="391"/>
                    <a:pt x="199" y="391"/>
                    <a:pt x="199" y="391"/>
                  </a:cubicBezTo>
                  <a:cubicBezTo>
                    <a:pt x="199" y="391"/>
                    <a:pt x="199" y="390"/>
                    <a:pt x="198" y="389"/>
                  </a:cubicBezTo>
                  <a:cubicBezTo>
                    <a:pt x="197" y="387"/>
                    <a:pt x="194" y="386"/>
                    <a:pt x="192" y="384"/>
                  </a:cubicBezTo>
                  <a:cubicBezTo>
                    <a:pt x="189" y="381"/>
                    <a:pt x="191" y="377"/>
                    <a:pt x="190" y="374"/>
                  </a:cubicBezTo>
                  <a:cubicBezTo>
                    <a:pt x="189" y="372"/>
                    <a:pt x="187" y="371"/>
                    <a:pt x="186" y="370"/>
                  </a:cubicBezTo>
                  <a:cubicBezTo>
                    <a:pt x="185" y="365"/>
                    <a:pt x="189" y="359"/>
                    <a:pt x="182" y="357"/>
                  </a:cubicBezTo>
                  <a:cubicBezTo>
                    <a:pt x="178" y="356"/>
                    <a:pt x="178" y="353"/>
                    <a:pt x="175" y="350"/>
                  </a:cubicBezTo>
                  <a:cubicBezTo>
                    <a:pt x="164" y="346"/>
                    <a:pt x="172" y="339"/>
                    <a:pt x="165" y="334"/>
                  </a:cubicBezTo>
                  <a:cubicBezTo>
                    <a:pt x="160" y="331"/>
                    <a:pt x="160" y="320"/>
                    <a:pt x="157" y="319"/>
                  </a:cubicBezTo>
                  <a:cubicBezTo>
                    <a:pt x="153" y="317"/>
                    <a:pt x="147" y="317"/>
                    <a:pt x="143" y="314"/>
                  </a:cubicBezTo>
                  <a:cubicBezTo>
                    <a:pt x="137" y="308"/>
                    <a:pt x="132" y="303"/>
                    <a:pt x="125" y="298"/>
                  </a:cubicBezTo>
                  <a:cubicBezTo>
                    <a:pt x="117" y="292"/>
                    <a:pt x="105" y="280"/>
                    <a:pt x="97" y="278"/>
                  </a:cubicBezTo>
                  <a:cubicBezTo>
                    <a:pt x="88" y="275"/>
                    <a:pt x="89" y="272"/>
                    <a:pt x="86" y="265"/>
                  </a:cubicBezTo>
                  <a:cubicBezTo>
                    <a:pt x="85" y="262"/>
                    <a:pt x="82" y="261"/>
                    <a:pt x="80" y="259"/>
                  </a:cubicBezTo>
                  <a:cubicBezTo>
                    <a:pt x="73" y="252"/>
                    <a:pt x="76" y="229"/>
                    <a:pt x="63" y="229"/>
                  </a:cubicBezTo>
                  <a:cubicBezTo>
                    <a:pt x="58" y="229"/>
                    <a:pt x="59" y="221"/>
                    <a:pt x="58" y="218"/>
                  </a:cubicBezTo>
                  <a:cubicBezTo>
                    <a:pt x="56" y="214"/>
                    <a:pt x="51" y="211"/>
                    <a:pt x="48" y="208"/>
                  </a:cubicBezTo>
                  <a:cubicBezTo>
                    <a:pt x="31" y="189"/>
                    <a:pt x="31" y="189"/>
                    <a:pt x="31" y="189"/>
                  </a:cubicBezTo>
                  <a:cubicBezTo>
                    <a:pt x="22" y="179"/>
                    <a:pt x="20" y="174"/>
                    <a:pt x="19" y="160"/>
                  </a:cubicBezTo>
                  <a:cubicBezTo>
                    <a:pt x="17" y="154"/>
                    <a:pt x="17" y="154"/>
                    <a:pt x="17" y="154"/>
                  </a:cubicBezTo>
                  <a:cubicBezTo>
                    <a:pt x="21" y="144"/>
                    <a:pt x="9" y="141"/>
                    <a:pt x="13" y="133"/>
                  </a:cubicBezTo>
                  <a:cubicBezTo>
                    <a:pt x="19" y="121"/>
                    <a:pt x="0" y="118"/>
                    <a:pt x="8" y="107"/>
                  </a:cubicBezTo>
                  <a:cubicBezTo>
                    <a:pt x="11" y="102"/>
                    <a:pt x="10" y="89"/>
                    <a:pt x="11" y="88"/>
                  </a:cubicBezTo>
                  <a:cubicBezTo>
                    <a:pt x="15" y="85"/>
                    <a:pt x="18" y="88"/>
                    <a:pt x="21" y="87"/>
                  </a:cubicBezTo>
                  <a:cubicBezTo>
                    <a:pt x="25" y="86"/>
                    <a:pt x="29" y="79"/>
                    <a:pt x="30" y="76"/>
                  </a:cubicBezTo>
                  <a:cubicBezTo>
                    <a:pt x="32" y="71"/>
                    <a:pt x="40" y="76"/>
                    <a:pt x="43" y="77"/>
                  </a:cubicBezTo>
                  <a:cubicBezTo>
                    <a:pt x="50" y="81"/>
                    <a:pt x="53" y="73"/>
                    <a:pt x="58" y="69"/>
                  </a:cubicBezTo>
                  <a:cubicBezTo>
                    <a:pt x="61" y="64"/>
                    <a:pt x="66" y="58"/>
                    <a:pt x="72" y="57"/>
                  </a:cubicBezTo>
                  <a:cubicBezTo>
                    <a:pt x="76" y="57"/>
                    <a:pt x="79" y="63"/>
                    <a:pt x="84" y="61"/>
                  </a:cubicBezTo>
                  <a:cubicBezTo>
                    <a:pt x="88" y="58"/>
                    <a:pt x="84" y="41"/>
                    <a:pt x="83" y="36"/>
                  </a:cubicBezTo>
                  <a:cubicBezTo>
                    <a:pt x="82" y="30"/>
                    <a:pt x="80" y="22"/>
                    <a:pt x="79" y="16"/>
                  </a:cubicBezTo>
                  <a:cubicBezTo>
                    <a:pt x="79" y="11"/>
                    <a:pt x="78" y="6"/>
                    <a:pt x="78" y="0"/>
                  </a:cubicBezTo>
                  <a:cubicBezTo>
                    <a:pt x="78" y="0"/>
                    <a:pt x="78" y="0"/>
                    <a:pt x="78" y="0"/>
                  </a:cubicBezTo>
                  <a:cubicBezTo>
                    <a:pt x="93" y="7"/>
                    <a:pt x="93" y="7"/>
                    <a:pt x="93" y="7"/>
                  </a:cubicBezTo>
                  <a:cubicBezTo>
                    <a:pt x="94" y="10"/>
                    <a:pt x="103" y="15"/>
                    <a:pt x="106" y="18"/>
                  </a:cubicBezTo>
                  <a:cubicBezTo>
                    <a:pt x="109" y="21"/>
                    <a:pt x="108" y="25"/>
                    <a:pt x="110" y="29"/>
                  </a:cubicBezTo>
                  <a:cubicBezTo>
                    <a:pt x="111" y="33"/>
                    <a:pt x="113" y="34"/>
                    <a:pt x="115" y="37"/>
                  </a:cubicBezTo>
                  <a:cubicBezTo>
                    <a:pt x="119" y="42"/>
                    <a:pt x="121" y="49"/>
                    <a:pt x="125" y="55"/>
                  </a:cubicBezTo>
                  <a:cubicBezTo>
                    <a:pt x="130" y="63"/>
                    <a:pt x="141" y="66"/>
                    <a:pt x="145" y="76"/>
                  </a:cubicBezTo>
                  <a:cubicBezTo>
                    <a:pt x="148" y="81"/>
                    <a:pt x="149" y="82"/>
                    <a:pt x="154" y="85"/>
                  </a:cubicBezTo>
                  <a:cubicBezTo>
                    <a:pt x="157" y="86"/>
                    <a:pt x="159" y="93"/>
                    <a:pt x="160" y="96"/>
                  </a:cubicBezTo>
                  <a:cubicBezTo>
                    <a:pt x="166" y="101"/>
                    <a:pt x="166" y="101"/>
                    <a:pt x="166" y="101"/>
                  </a:cubicBezTo>
                  <a:cubicBezTo>
                    <a:pt x="166" y="101"/>
                    <a:pt x="166" y="101"/>
                    <a:pt x="166" y="101"/>
                  </a:cubicBezTo>
                  <a:cubicBezTo>
                    <a:pt x="169" y="107"/>
                    <a:pt x="168" y="114"/>
                    <a:pt x="170" y="120"/>
                  </a:cubicBezTo>
                  <a:cubicBezTo>
                    <a:pt x="172" y="126"/>
                    <a:pt x="177" y="128"/>
                    <a:pt x="182" y="128"/>
                  </a:cubicBezTo>
                  <a:cubicBezTo>
                    <a:pt x="188" y="128"/>
                    <a:pt x="190" y="129"/>
                    <a:pt x="195" y="131"/>
                  </a:cubicBezTo>
                  <a:cubicBezTo>
                    <a:pt x="197" y="132"/>
                    <a:pt x="200" y="131"/>
                    <a:pt x="203" y="131"/>
                  </a:cubicBezTo>
                  <a:cubicBezTo>
                    <a:pt x="206" y="131"/>
                    <a:pt x="210" y="134"/>
                    <a:pt x="213" y="135"/>
                  </a:cubicBezTo>
                  <a:cubicBezTo>
                    <a:pt x="216" y="136"/>
                    <a:pt x="221" y="136"/>
                    <a:pt x="222" y="137"/>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39"/>
            <p:cNvSpPr>
              <a:spLocks/>
            </p:cNvSpPr>
            <p:nvPr/>
          </p:nvSpPr>
          <p:spPr bwMode="auto">
            <a:xfrm>
              <a:off x="3967163" y="1793875"/>
              <a:ext cx="439738" cy="292100"/>
            </a:xfrm>
            <a:custGeom>
              <a:avLst/>
              <a:gdLst/>
              <a:ahLst/>
              <a:cxnLst>
                <a:cxn ang="0">
                  <a:pos x="38" y="56"/>
                </a:cxn>
                <a:cxn ang="0">
                  <a:pos x="75" y="57"/>
                </a:cxn>
                <a:cxn ang="0">
                  <a:pos x="115" y="61"/>
                </a:cxn>
                <a:cxn ang="0">
                  <a:pos x="145" y="52"/>
                </a:cxn>
                <a:cxn ang="0">
                  <a:pos x="174" y="21"/>
                </a:cxn>
                <a:cxn ang="0">
                  <a:pos x="191" y="0"/>
                </a:cxn>
                <a:cxn ang="0">
                  <a:pos x="198" y="14"/>
                </a:cxn>
                <a:cxn ang="0">
                  <a:pos x="215" y="47"/>
                </a:cxn>
                <a:cxn ang="0">
                  <a:pos x="243" y="45"/>
                </a:cxn>
                <a:cxn ang="0">
                  <a:pos x="270" y="49"/>
                </a:cxn>
                <a:cxn ang="0">
                  <a:pos x="316" y="36"/>
                </a:cxn>
                <a:cxn ang="0">
                  <a:pos x="334" y="51"/>
                </a:cxn>
                <a:cxn ang="0">
                  <a:pos x="335" y="59"/>
                </a:cxn>
                <a:cxn ang="0">
                  <a:pos x="342" y="84"/>
                </a:cxn>
                <a:cxn ang="0">
                  <a:pos x="344" y="113"/>
                </a:cxn>
                <a:cxn ang="0">
                  <a:pos x="342" y="122"/>
                </a:cxn>
                <a:cxn ang="0">
                  <a:pos x="342" y="125"/>
                </a:cxn>
                <a:cxn ang="0">
                  <a:pos x="331" y="146"/>
                </a:cxn>
                <a:cxn ang="0">
                  <a:pos x="302" y="177"/>
                </a:cxn>
                <a:cxn ang="0">
                  <a:pos x="289" y="200"/>
                </a:cxn>
                <a:cxn ang="0">
                  <a:pos x="270" y="222"/>
                </a:cxn>
                <a:cxn ang="0">
                  <a:pos x="267" y="230"/>
                </a:cxn>
                <a:cxn ang="0">
                  <a:pos x="248" y="219"/>
                </a:cxn>
                <a:cxn ang="0">
                  <a:pos x="243" y="206"/>
                </a:cxn>
                <a:cxn ang="0">
                  <a:pos x="230" y="180"/>
                </a:cxn>
                <a:cxn ang="0">
                  <a:pos x="210" y="162"/>
                </a:cxn>
                <a:cxn ang="0">
                  <a:pos x="202" y="157"/>
                </a:cxn>
                <a:cxn ang="0">
                  <a:pos x="184" y="139"/>
                </a:cxn>
                <a:cxn ang="0">
                  <a:pos x="170" y="132"/>
                </a:cxn>
                <a:cxn ang="0">
                  <a:pos x="168" y="104"/>
                </a:cxn>
                <a:cxn ang="0">
                  <a:pos x="153" y="115"/>
                </a:cxn>
                <a:cxn ang="0">
                  <a:pos x="133" y="102"/>
                </a:cxn>
                <a:cxn ang="0">
                  <a:pos x="98" y="120"/>
                </a:cxn>
                <a:cxn ang="0">
                  <a:pos x="57" y="107"/>
                </a:cxn>
                <a:cxn ang="0">
                  <a:pos x="12" y="79"/>
                </a:cxn>
                <a:cxn ang="0">
                  <a:pos x="10" y="77"/>
                </a:cxn>
                <a:cxn ang="0">
                  <a:pos x="4" y="69"/>
                </a:cxn>
              </a:cxnLst>
              <a:rect l="0" t="0" r="r" b="b"/>
              <a:pathLst>
                <a:path w="346" h="230">
                  <a:moveTo>
                    <a:pt x="2" y="58"/>
                  </a:moveTo>
                  <a:cubicBezTo>
                    <a:pt x="16" y="62"/>
                    <a:pt x="25" y="38"/>
                    <a:pt x="38" y="56"/>
                  </a:cubicBezTo>
                  <a:cubicBezTo>
                    <a:pt x="42" y="62"/>
                    <a:pt x="48" y="58"/>
                    <a:pt x="52" y="56"/>
                  </a:cubicBezTo>
                  <a:cubicBezTo>
                    <a:pt x="61" y="52"/>
                    <a:pt x="66" y="57"/>
                    <a:pt x="75" y="57"/>
                  </a:cubicBezTo>
                  <a:cubicBezTo>
                    <a:pt x="81" y="57"/>
                    <a:pt x="80" y="48"/>
                    <a:pt x="89" y="53"/>
                  </a:cubicBezTo>
                  <a:cubicBezTo>
                    <a:pt x="93" y="56"/>
                    <a:pt x="109" y="61"/>
                    <a:pt x="115" y="61"/>
                  </a:cubicBezTo>
                  <a:cubicBezTo>
                    <a:pt x="120" y="61"/>
                    <a:pt x="123" y="57"/>
                    <a:pt x="128" y="55"/>
                  </a:cubicBezTo>
                  <a:cubicBezTo>
                    <a:pt x="133" y="52"/>
                    <a:pt x="140" y="55"/>
                    <a:pt x="145" y="52"/>
                  </a:cubicBezTo>
                  <a:cubicBezTo>
                    <a:pt x="148" y="46"/>
                    <a:pt x="150" y="40"/>
                    <a:pt x="153" y="34"/>
                  </a:cubicBezTo>
                  <a:cubicBezTo>
                    <a:pt x="157" y="25"/>
                    <a:pt x="168" y="28"/>
                    <a:pt x="174" y="21"/>
                  </a:cubicBezTo>
                  <a:cubicBezTo>
                    <a:pt x="177" y="17"/>
                    <a:pt x="179" y="14"/>
                    <a:pt x="182" y="10"/>
                  </a:cubicBezTo>
                  <a:cubicBezTo>
                    <a:pt x="185" y="7"/>
                    <a:pt x="189" y="3"/>
                    <a:pt x="191" y="0"/>
                  </a:cubicBezTo>
                  <a:cubicBezTo>
                    <a:pt x="191" y="0"/>
                    <a:pt x="191" y="0"/>
                    <a:pt x="191" y="0"/>
                  </a:cubicBezTo>
                  <a:cubicBezTo>
                    <a:pt x="198" y="7"/>
                    <a:pt x="197" y="4"/>
                    <a:pt x="198" y="14"/>
                  </a:cubicBezTo>
                  <a:cubicBezTo>
                    <a:pt x="199" y="19"/>
                    <a:pt x="204" y="23"/>
                    <a:pt x="206" y="27"/>
                  </a:cubicBezTo>
                  <a:cubicBezTo>
                    <a:pt x="210" y="34"/>
                    <a:pt x="209" y="42"/>
                    <a:pt x="215" y="47"/>
                  </a:cubicBezTo>
                  <a:cubicBezTo>
                    <a:pt x="221" y="52"/>
                    <a:pt x="223" y="57"/>
                    <a:pt x="231" y="52"/>
                  </a:cubicBezTo>
                  <a:cubicBezTo>
                    <a:pt x="234" y="50"/>
                    <a:pt x="239" y="44"/>
                    <a:pt x="243" y="45"/>
                  </a:cubicBezTo>
                  <a:cubicBezTo>
                    <a:pt x="245" y="46"/>
                    <a:pt x="247" y="49"/>
                    <a:pt x="251" y="50"/>
                  </a:cubicBezTo>
                  <a:cubicBezTo>
                    <a:pt x="255" y="52"/>
                    <a:pt x="265" y="49"/>
                    <a:pt x="270" y="49"/>
                  </a:cubicBezTo>
                  <a:cubicBezTo>
                    <a:pt x="277" y="49"/>
                    <a:pt x="284" y="53"/>
                    <a:pt x="291" y="50"/>
                  </a:cubicBezTo>
                  <a:cubicBezTo>
                    <a:pt x="300" y="44"/>
                    <a:pt x="302" y="32"/>
                    <a:pt x="316" y="36"/>
                  </a:cubicBezTo>
                  <a:cubicBezTo>
                    <a:pt x="320" y="38"/>
                    <a:pt x="326" y="40"/>
                    <a:pt x="328" y="44"/>
                  </a:cubicBezTo>
                  <a:cubicBezTo>
                    <a:pt x="330" y="47"/>
                    <a:pt x="329" y="51"/>
                    <a:pt x="334" y="51"/>
                  </a:cubicBezTo>
                  <a:cubicBezTo>
                    <a:pt x="334" y="51"/>
                    <a:pt x="334" y="51"/>
                    <a:pt x="334" y="51"/>
                  </a:cubicBezTo>
                  <a:cubicBezTo>
                    <a:pt x="335" y="59"/>
                    <a:pt x="335" y="59"/>
                    <a:pt x="335" y="59"/>
                  </a:cubicBezTo>
                  <a:cubicBezTo>
                    <a:pt x="338" y="60"/>
                    <a:pt x="340" y="62"/>
                    <a:pt x="340" y="66"/>
                  </a:cubicBezTo>
                  <a:cubicBezTo>
                    <a:pt x="339" y="71"/>
                    <a:pt x="339" y="79"/>
                    <a:pt x="342" y="84"/>
                  </a:cubicBezTo>
                  <a:cubicBezTo>
                    <a:pt x="346" y="89"/>
                    <a:pt x="344" y="100"/>
                    <a:pt x="342" y="106"/>
                  </a:cubicBezTo>
                  <a:cubicBezTo>
                    <a:pt x="343" y="108"/>
                    <a:pt x="344" y="110"/>
                    <a:pt x="344" y="113"/>
                  </a:cubicBezTo>
                  <a:cubicBezTo>
                    <a:pt x="343" y="115"/>
                    <a:pt x="342" y="117"/>
                    <a:pt x="342" y="119"/>
                  </a:cubicBezTo>
                  <a:cubicBezTo>
                    <a:pt x="342" y="120"/>
                    <a:pt x="342" y="121"/>
                    <a:pt x="342" y="122"/>
                  </a:cubicBezTo>
                  <a:cubicBezTo>
                    <a:pt x="342" y="123"/>
                    <a:pt x="342" y="124"/>
                    <a:pt x="342" y="125"/>
                  </a:cubicBezTo>
                  <a:cubicBezTo>
                    <a:pt x="342" y="125"/>
                    <a:pt x="342" y="125"/>
                    <a:pt x="342" y="125"/>
                  </a:cubicBezTo>
                  <a:cubicBezTo>
                    <a:pt x="332" y="131"/>
                    <a:pt x="332" y="131"/>
                    <a:pt x="332" y="131"/>
                  </a:cubicBezTo>
                  <a:cubicBezTo>
                    <a:pt x="328" y="136"/>
                    <a:pt x="333" y="141"/>
                    <a:pt x="331" y="146"/>
                  </a:cubicBezTo>
                  <a:cubicBezTo>
                    <a:pt x="328" y="152"/>
                    <a:pt x="322" y="151"/>
                    <a:pt x="317" y="153"/>
                  </a:cubicBezTo>
                  <a:cubicBezTo>
                    <a:pt x="302" y="157"/>
                    <a:pt x="309" y="167"/>
                    <a:pt x="302" y="177"/>
                  </a:cubicBezTo>
                  <a:cubicBezTo>
                    <a:pt x="298" y="184"/>
                    <a:pt x="303" y="187"/>
                    <a:pt x="298" y="193"/>
                  </a:cubicBezTo>
                  <a:cubicBezTo>
                    <a:pt x="295" y="196"/>
                    <a:pt x="290" y="197"/>
                    <a:pt x="289" y="200"/>
                  </a:cubicBezTo>
                  <a:cubicBezTo>
                    <a:pt x="286" y="205"/>
                    <a:pt x="284" y="211"/>
                    <a:pt x="281" y="215"/>
                  </a:cubicBezTo>
                  <a:cubicBezTo>
                    <a:pt x="277" y="219"/>
                    <a:pt x="272" y="220"/>
                    <a:pt x="270" y="222"/>
                  </a:cubicBezTo>
                  <a:cubicBezTo>
                    <a:pt x="268" y="224"/>
                    <a:pt x="269" y="228"/>
                    <a:pt x="267" y="230"/>
                  </a:cubicBezTo>
                  <a:cubicBezTo>
                    <a:pt x="267" y="230"/>
                    <a:pt x="267" y="230"/>
                    <a:pt x="267" y="230"/>
                  </a:cubicBezTo>
                  <a:cubicBezTo>
                    <a:pt x="248" y="219"/>
                    <a:pt x="248" y="219"/>
                    <a:pt x="248" y="219"/>
                  </a:cubicBezTo>
                  <a:cubicBezTo>
                    <a:pt x="248" y="219"/>
                    <a:pt x="248" y="219"/>
                    <a:pt x="248" y="219"/>
                  </a:cubicBezTo>
                  <a:cubicBezTo>
                    <a:pt x="247" y="212"/>
                    <a:pt x="247" y="212"/>
                    <a:pt x="247" y="212"/>
                  </a:cubicBezTo>
                  <a:cubicBezTo>
                    <a:pt x="247" y="209"/>
                    <a:pt x="245" y="207"/>
                    <a:pt x="243" y="206"/>
                  </a:cubicBezTo>
                  <a:cubicBezTo>
                    <a:pt x="239" y="204"/>
                    <a:pt x="240" y="202"/>
                    <a:pt x="239" y="198"/>
                  </a:cubicBezTo>
                  <a:cubicBezTo>
                    <a:pt x="238" y="191"/>
                    <a:pt x="232" y="187"/>
                    <a:pt x="230" y="180"/>
                  </a:cubicBezTo>
                  <a:cubicBezTo>
                    <a:pt x="230" y="178"/>
                    <a:pt x="229" y="169"/>
                    <a:pt x="228" y="168"/>
                  </a:cubicBezTo>
                  <a:cubicBezTo>
                    <a:pt x="222" y="164"/>
                    <a:pt x="216" y="169"/>
                    <a:pt x="210" y="162"/>
                  </a:cubicBezTo>
                  <a:cubicBezTo>
                    <a:pt x="208" y="159"/>
                    <a:pt x="206" y="158"/>
                    <a:pt x="202" y="157"/>
                  </a:cubicBezTo>
                  <a:cubicBezTo>
                    <a:pt x="202" y="157"/>
                    <a:pt x="202" y="157"/>
                    <a:pt x="202" y="157"/>
                  </a:cubicBezTo>
                  <a:cubicBezTo>
                    <a:pt x="197" y="157"/>
                    <a:pt x="191" y="154"/>
                    <a:pt x="191" y="149"/>
                  </a:cubicBezTo>
                  <a:cubicBezTo>
                    <a:pt x="191" y="144"/>
                    <a:pt x="192" y="136"/>
                    <a:pt x="184" y="139"/>
                  </a:cubicBezTo>
                  <a:cubicBezTo>
                    <a:pt x="180" y="141"/>
                    <a:pt x="177" y="147"/>
                    <a:pt x="174" y="139"/>
                  </a:cubicBezTo>
                  <a:cubicBezTo>
                    <a:pt x="173" y="137"/>
                    <a:pt x="172" y="134"/>
                    <a:pt x="170" y="132"/>
                  </a:cubicBezTo>
                  <a:cubicBezTo>
                    <a:pt x="169" y="125"/>
                    <a:pt x="169" y="121"/>
                    <a:pt x="169" y="114"/>
                  </a:cubicBezTo>
                  <a:cubicBezTo>
                    <a:pt x="169" y="111"/>
                    <a:pt x="172" y="103"/>
                    <a:pt x="168" y="104"/>
                  </a:cubicBezTo>
                  <a:cubicBezTo>
                    <a:pt x="166" y="104"/>
                    <a:pt x="161" y="104"/>
                    <a:pt x="159" y="106"/>
                  </a:cubicBezTo>
                  <a:cubicBezTo>
                    <a:pt x="155" y="108"/>
                    <a:pt x="156" y="112"/>
                    <a:pt x="153" y="115"/>
                  </a:cubicBezTo>
                  <a:cubicBezTo>
                    <a:pt x="151" y="117"/>
                    <a:pt x="142" y="108"/>
                    <a:pt x="140" y="106"/>
                  </a:cubicBezTo>
                  <a:cubicBezTo>
                    <a:pt x="138" y="105"/>
                    <a:pt x="134" y="102"/>
                    <a:pt x="133" y="102"/>
                  </a:cubicBezTo>
                  <a:cubicBezTo>
                    <a:pt x="127" y="101"/>
                    <a:pt x="124" y="106"/>
                    <a:pt x="119" y="107"/>
                  </a:cubicBezTo>
                  <a:cubicBezTo>
                    <a:pt x="111" y="111"/>
                    <a:pt x="104" y="114"/>
                    <a:pt x="98" y="120"/>
                  </a:cubicBezTo>
                  <a:cubicBezTo>
                    <a:pt x="94" y="123"/>
                    <a:pt x="88" y="128"/>
                    <a:pt x="82" y="126"/>
                  </a:cubicBezTo>
                  <a:cubicBezTo>
                    <a:pt x="73" y="122"/>
                    <a:pt x="65" y="113"/>
                    <a:pt x="57" y="107"/>
                  </a:cubicBezTo>
                  <a:cubicBezTo>
                    <a:pt x="51" y="102"/>
                    <a:pt x="42" y="100"/>
                    <a:pt x="37" y="95"/>
                  </a:cubicBezTo>
                  <a:cubicBezTo>
                    <a:pt x="29" y="88"/>
                    <a:pt x="23" y="81"/>
                    <a:pt x="12" y="79"/>
                  </a:cubicBezTo>
                  <a:cubicBezTo>
                    <a:pt x="12" y="79"/>
                    <a:pt x="12" y="79"/>
                    <a:pt x="12" y="79"/>
                  </a:cubicBezTo>
                  <a:cubicBezTo>
                    <a:pt x="11" y="79"/>
                    <a:pt x="11" y="78"/>
                    <a:pt x="10" y="77"/>
                  </a:cubicBezTo>
                  <a:cubicBezTo>
                    <a:pt x="10" y="76"/>
                    <a:pt x="9" y="75"/>
                    <a:pt x="8" y="74"/>
                  </a:cubicBezTo>
                  <a:cubicBezTo>
                    <a:pt x="7" y="73"/>
                    <a:pt x="5" y="71"/>
                    <a:pt x="4" y="69"/>
                  </a:cubicBezTo>
                  <a:cubicBezTo>
                    <a:pt x="2" y="67"/>
                    <a:pt x="0" y="61"/>
                    <a:pt x="2" y="58"/>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Freeform 40"/>
            <p:cNvSpPr>
              <a:spLocks/>
            </p:cNvSpPr>
            <p:nvPr/>
          </p:nvSpPr>
          <p:spPr bwMode="auto">
            <a:xfrm>
              <a:off x="4117976" y="1992313"/>
              <a:ext cx="163513" cy="131763"/>
            </a:xfrm>
            <a:custGeom>
              <a:avLst/>
              <a:gdLst/>
              <a:ahLst/>
              <a:cxnLst>
                <a:cxn ang="0">
                  <a:pos x="83" y="0"/>
                </a:cxn>
                <a:cxn ang="0">
                  <a:pos x="91" y="5"/>
                </a:cxn>
                <a:cxn ang="0">
                  <a:pos x="109" y="11"/>
                </a:cxn>
                <a:cxn ang="0">
                  <a:pos x="111" y="23"/>
                </a:cxn>
                <a:cxn ang="0">
                  <a:pos x="120" y="41"/>
                </a:cxn>
                <a:cxn ang="0">
                  <a:pos x="124" y="49"/>
                </a:cxn>
                <a:cxn ang="0">
                  <a:pos x="128" y="55"/>
                </a:cxn>
                <a:cxn ang="0">
                  <a:pos x="129" y="62"/>
                </a:cxn>
                <a:cxn ang="0">
                  <a:pos x="129" y="62"/>
                </a:cxn>
                <a:cxn ang="0">
                  <a:pos x="122" y="67"/>
                </a:cxn>
                <a:cxn ang="0">
                  <a:pos x="115" y="74"/>
                </a:cxn>
                <a:cxn ang="0">
                  <a:pos x="101" y="95"/>
                </a:cxn>
                <a:cxn ang="0">
                  <a:pos x="101" y="95"/>
                </a:cxn>
                <a:cxn ang="0">
                  <a:pos x="83" y="99"/>
                </a:cxn>
                <a:cxn ang="0">
                  <a:pos x="68" y="97"/>
                </a:cxn>
                <a:cxn ang="0">
                  <a:pos x="55" y="103"/>
                </a:cxn>
                <a:cxn ang="0">
                  <a:pos x="36" y="98"/>
                </a:cxn>
                <a:cxn ang="0">
                  <a:pos x="9" y="88"/>
                </a:cxn>
                <a:cxn ang="0">
                  <a:pos x="9" y="88"/>
                </a:cxn>
                <a:cxn ang="0">
                  <a:pos x="13" y="77"/>
                </a:cxn>
                <a:cxn ang="0">
                  <a:pos x="18" y="68"/>
                </a:cxn>
                <a:cxn ang="0">
                  <a:pos x="11" y="44"/>
                </a:cxn>
                <a:cxn ang="0">
                  <a:pos x="6" y="36"/>
                </a:cxn>
                <a:cxn ang="0">
                  <a:pos x="1" y="25"/>
                </a:cxn>
                <a:cxn ang="0">
                  <a:pos x="15" y="20"/>
                </a:cxn>
                <a:cxn ang="0">
                  <a:pos x="37" y="23"/>
                </a:cxn>
                <a:cxn ang="0">
                  <a:pos x="61" y="23"/>
                </a:cxn>
                <a:cxn ang="0">
                  <a:pos x="72" y="28"/>
                </a:cxn>
                <a:cxn ang="0">
                  <a:pos x="79" y="19"/>
                </a:cxn>
                <a:cxn ang="0">
                  <a:pos x="83" y="0"/>
                </a:cxn>
              </a:cxnLst>
              <a:rect l="0" t="0" r="r" b="b"/>
              <a:pathLst>
                <a:path w="129" h="103">
                  <a:moveTo>
                    <a:pt x="83" y="0"/>
                  </a:moveTo>
                  <a:cubicBezTo>
                    <a:pt x="87" y="1"/>
                    <a:pt x="89" y="2"/>
                    <a:pt x="91" y="5"/>
                  </a:cubicBezTo>
                  <a:cubicBezTo>
                    <a:pt x="97" y="12"/>
                    <a:pt x="103" y="7"/>
                    <a:pt x="109" y="11"/>
                  </a:cubicBezTo>
                  <a:cubicBezTo>
                    <a:pt x="110" y="12"/>
                    <a:pt x="111" y="21"/>
                    <a:pt x="111" y="23"/>
                  </a:cubicBezTo>
                  <a:cubicBezTo>
                    <a:pt x="113" y="30"/>
                    <a:pt x="119" y="34"/>
                    <a:pt x="120" y="41"/>
                  </a:cubicBezTo>
                  <a:cubicBezTo>
                    <a:pt x="121" y="45"/>
                    <a:pt x="120" y="47"/>
                    <a:pt x="124" y="49"/>
                  </a:cubicBezTo>
                  <a:cubicBezTo>
                    <a:pt x="126" y="50"/>
                    <a:pt x="128" y="52"/>
                    <a:pt x="128" y="55"/>
                  </a:cubicBezTo>
                  <a:cubicBezTo>
                    <a:pt x="129" y="62"/>
                    <a:pt x="129" y="62"/>
                    <a:pt x="129" y="62"/>
                  </a:cubicBezTo>
                  <a:cubicBezTo>
                    <a:pt x="129" y="62"/>
                    <a:pt x="129" y="62"/>
                    <a:pt x="129" y="62"/>
                  </a:cubicBezTo>
                  <a:cubicBezTo>
                    <a:pt x="127" y="64"/>
                    <a:pt x="124" y="65"/>
                    <a:pt x="122" y="67"/>
                  </a:cubicBezTo>
                  <a:cubicBezTo>
                    <a:pt x="119" y="69"/>
                    <a:pt x="117" y="72"/>
                    <a:pt x="115" y="74"/>
                  </a:cubicBezTo>
                  <a:cubicBezTo>
                    <a:pt x="107" y="79"/>
                    <a:pt x="106" y="88"/>
                    <a:pt x="101" y="95"/>
                  </a:cubicBezTo>
                  <a:cubicBezTo>
                    <a:pt x="101" y="95"/>
                    <a:pt x="101" y="95"/>
                    <a:pt x="101" y="95"/>
                  </a:cubicBezTo>
                  <a:cubicBezTo>
                    <a:pt x="96" y="97"/>
                    <a:pt x="88" y="102"/>
                    <a:pt x="83" y="99"/>
                  </a:cubicBezTo>
                  <a:cubicBezTo>
                    <a:pt x="79" y="96"/>
                    <a:pt x="73" y="91"/>
                    <a:pt x="68" y="97"/>
                  </a:cubicBezTo>
                  <a:cubicBezTo>
                    <a:pt x="65" y="101"/>
                    <a:pt x="61" y="103"/>
                    <a:pt x="55" y="103"/>
                  </a:cubicBezTo>
                  <a:cubicBezTo>
                    <a:pt x="49" y="103"/>
                    <a:pt x="42" y="101"/>
                    <a:pt x="36" y="98"/>
                  </a:cubicBezTo>
                  <a:cubicBezTo>
                    <a:pt x="27" y="95"/>
                    <a:pt x="18" y="93"/>
                    <a:pt x="9" y="88"/>
                  </a:cubicBezTo>
                  <a:cubicBezTo>
                    <a:pt x="9" y="88"/>
                    <a:pt x="9" y="88"/>
                    <a:pt x="9" y="88"/>
                  </a:cubicBezTo>
                  <a:cubicBezTo>
                    <a:pt x="10" y="84"/>
                    <a:pt x="12" y="81"/>
                    <a:pt x="13" y="77"/>
                  </a:cubicBezTo>
                  <a:cubicBezTo>
                    <a:pt x="14" y="74"/>
                    <a:pt x="17" y="71"/>
                    <a:pt x="18" y="68"/>
                  </a:cubicBezTo>
                  <a:cubicBezTo>
                    <a:pt x="18" y="62"/>
                    <a:pt x="17" y="48"/>
                    <a:pt x="11" y="44"/>
                  </a:cubicBezTo>
                  <a:cubicBezTo>
                    <a:pt x="8" y="42"/>
                    <a:pt x="7" y="40"/>
                    <a:pt x="6" y="36"/>
                  </a:cubicBezTo>
                  <a:cubicBezTo>
                    <a:pt x="4" y="33"/>
                    <a:pt x="0" y="28"/>
                    <a:pt x="1" y="25"/>
                  </a:cubicBezTo>
                  <a:cubicBezTo>
                    <a:pt x="3" y="20"/>
                    <a:pt x="11" y="23"/>
                    <a:pt x="15" y="20"/>
                  </a:cubicBezTo>
                  <a:cubicBezTo>
                    <a:pt x="21" y="18"/>
                    <a:pt x="31" y="21"/>
                    <a:pt x="37" y="23"/>
                  </a:cubicBezTo>
                  <a:cubicBezTo>
                    <a:pt x="46" y="25"/>
                    <a:pt x="53" y="23"/>
                    <a:pt x="61" y="23"/>
                  </a:cubicBezTo>
                  <a:cubicBezTo>
                    <a:pt x="66" y="23"/>
                    <a:pt x="68" y="25"/>
                    <a:pt x="72" y="28"/>
                  </a:cubicBezTo>
                  <a:cubicBezTo>
                    <a:pt x="77" y="30"/>
                    <a:pt x="78" y="21"/>
                    <a:pt x="79" y="19"/>
                  </a:cubicBezTo>
                  <a:cubicBezTo>
                    <a:pt x="83" y="11"/>
                    <a:pt x="81" y="7"/>
                    <a:pt x="83"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41"/>
            <p:cNvSpPr>
              <a:spLocks/>
            </p:cNvSpPr>
            <p:nvPr/>
          </p:nvSpPr>
          <p:spPr bwMode="auto">
            <a:xfrm>
              <a:off x="4154488" y="2312988"/>
              <a:ext cx="127000" cy="134938"/>
            </a:xfrm>
            <a:custGeom>
              <a:avLst/>
              <a:gdLst/>
              <a:ahLst/>
              <a:cxnLst>
                <a:cxn ang="0">
                  <a:pos x="3" y="23"/>
                </a:cxn>
                <a:cxn ang="0">
                  <a:pos x="5" y="26"/>
                </a:cxn>
                <a:cxn ang="0">
                  <a:pos x="3" y="36"/>
                </a:cxn>
                <a:cxn ang="0">
                  <a:pos x="5" y="38"/>
                </a:cxn>
                <a:cxn ang="0">
                  <a:pos x="8" y="41"/>
                </a:cxn>
                <a:cxn ang="0">
                  <a:pos x="10" y="44"/>
                </a:cxn>
                <a:cxn ang="0">
                  <a:pos x="11" y="46"/>
                </a:cxn>
                <a:cxn ang="0">
                  <a:pos x="11" y="46"/>
                </a:cxn>
                <a:cxn ang="0">
                  <a:pos x="19" y="51"/>
                </a:cxn>
                <a:cxn ang="0">
                  <a:pos x="15" y="57"/>
                </a:cxn>
                <a:cxn ang="0">
                  <a:pos x="17" y="61"/>
                </a:cxn>
                <a:cxn ang="0">
                  <a:pos x="18" y="68"/>
                </a:cxn>
                <a:cxn ang="0">
                  <a:pos x="21" y="82"/>
                </a:cxn>
                <a:cxn ang="0">
                  <a:pos x="40" y="86"/>
                </a:cxn>
                <a:cxn ang="0">
                  <a:pos x="40" y="92"/>
                </a:cxn>
                <a:cxn ang="0">
                  <a:pos x="42" y="97"/>
                </a:cxn>
                <a:cxn ang="0">
                  <a:pos x="48" y="101"/>
                </a:cxn>
                <a:cxn ang="0">
                  <a:pos x="47" y="103"/>
                </a:cxn>
                <a:cxn ang="0">
                  <a:pos x="48" y="106"/>
                </a:cxn>
                <a:cxn ang="0">
                  <a:pos x="48" y="106"/>
                </a:cxn>
                <a:cxn ang="0">
                  <a:pos x="53" y="105"/>
                </a:cxn>
                <a:cxn ang="0">
                  <a:pos x="60" y="99"/>
                </a:cxn>
                <a:cxn ang="0">
                  <a:pos x="64" y="99"/>
                </a:cxn>
                <a:cxn ang="0">
                  <a:pos x="71" y="99"/>
                </a:cxn>
                <a:cxn ang="0">
                  <a:pos x="75" y="98"/>
                </a:cxn>
                <a:cxn ang="0">
                  <a:pos x="78" y="100"/>
                </a:cxn>
                <a:cxn ang="0">
                  <a:pos x="88" y="99"/>
                </a:cxn>
                <a:cxn ang="0">
                  <a:pos x="93" y="92"/>
                </a:cxn>
                <a:cxn ang="0">
                  <a:pos x="100" y="91"/>
                </a:cxn>
                <a:cxn ang="0">
                  <a:pos x="100" y="91"/>
                </a:cxn>
                <a:cxn ang="0">
                  <a:pos x="100" y="86"/>
                </a:cxn>
                <a:cxn ang="0">
                  <a:pos x="99" y="81"/>
                </a:cxn>
                <a:cxn ang="0">
                  <a:pos x="99" y="77"/>
                </a:cxn>
                <a:cxn ang="0">
                  <a:pos x="99" y="75"/>
                </a:cxn>
                <a:cxn ang="0">
                  <a:pos x="99" y="75"/>
                </a:cxn>
                <a:cxn ang="0">
                  <a:pos x="96" y="70"/>
                </a:cxn>
                <a:cxn ang="0">
                  <a:pos x="89" y="47"/>
                </a:cxn>
                <a:cxn ang="0">
                  <a:pos x="93" y="43"/>
                </a:cxn>
                <a:cxn ang="0">
                  <a:pos x="90" y="40"/>
                </a:cxn>
                <a:cxn ang="0">
                  <a:pos x="87" y="35"/>
                </a:cxn>
                <a:cxn ang="0">
                  <a:pos x="87" y="26"/>
                </a:cxn>
                <a:cxn ang="0">
                  <a:pos x="88" y="20"/>
                </a:cxn>
                <a:cxn ang="0">
                  <a:pos x="90" y="10"/>
                </a:cxn>
                <a:cxn ang="0">
                  <a:pos x="90" y="10"/>
                </a:cxn>
                <a:cxn ang="0">
                  <a:pos x="90" y="1"/>
                </a:cxn>
                <a:cxn ang="0">
                  <a:pos x="77" y="0"/>
                </a:cxn>
                <a:cxn ang="0">
                  <a:pos x="77" y="0"/>
                </a:cxn>
                <a:cxn ang="0">
                  <a:pos x="71" y="2"/>
                </a:cxn>
                <a:cxn ang="0">
                  <a:pos x="33" y="8"/>
                </a:cxn>
                <a:cxn ang="0">
                  <a:pos x="23" y="11"/>
                </a:cxn>
                <a:cxn ang="0">
                  <a:pos x="17" y="12"/>
                </a:cxn>
                <a:cxn ang="0">
                  <a:pos x="3" y="23"/>
                </a:cxn>
              </a:cxnLst>
              <a:rect l="0" t="0" r="r" b="b"/>
              <a:pathLst>
                <a:path w="100" h="107">
                  <a:moveTo>
                    <a:pt x="3" y="23"/>
                  </a:moveTo>
                  <a:cubicBezTo>
                    <a:pt x="3" y="25"/>
                    <a:pt x="4" y="25"/>
                    <a:pt x="5" y="26"/>
                  </a:cubicBezTo>
                  <a:cubicBezTo>
                    <a:pt x="7" y="28"/>
                    <a:pt x="0" y="33"/>
                    <a:pt x="3" y="36"/>
                  </a:cubicBezTo>
                  <a:cubicBezTo>
                    <a:pt x="4" y="36"/>
                    <a:pt x="5" y="37"/>
                    <a:pt x="5" y="38"/>
                  </a:cubicBezTo>
                  <a:cubicBezTo>
                    <a:pt x="6" y="39"/>
                    <a:pt x="6" y="40"/>
                    <a:pt x="8" y="41"/>
                  </a:cubicBezTo>
                  <a:cubicBezTo>
                    <a:pt x="9" y="42"/>
                    <a:pt x="10" y="42"/>
                    <a:pt x="10" y="44"/>
                  </a:cubicBezTo>
                  <a:cubicBezTo>
                    <a:pt x="11" y="46"/>
                    <a:pt x="11" y="46"/>
                    <a:pt x="11" y="46"/>
                  </a:cubicBezTo>
                  <a:cubicBezTo>
                    <a:pt x="11" y="46"/>
                    <a:pt x="11" y="46"/>
                    <a:pt x="11" y="46"/>
                  </a:cubicBezTo>
                  <a:cubicBezTo>
                    <a:pt x="13" y="47"/>
                    <a:pt x="19" y="48"/>
                    <a:pt x="19" y="51"/>
                  </a:cubicBezTo>
                  <a:cubicBezTo>
                    <a:pt x="20" y="53"/>
                    <a:pt x="15" y="54"/>
                    <a:pt x="15" y="57"/>
                  </a:cubicBezTo>
                  <a:cubicBezTo>
                    <a:pt x="16" y="58"/>
                    <a:pt x="17" y="60"/>
                    <a:pt x="17" y="61"/>
                  </a:cubicBezTo>
                  <a:cubicBezTo>
                    <a:pt x="17" y="64"/>
                    <a:pt x="16" y="65"/>
                    <a:pt x="18" y="68"/>
                  </a:cubicBezTo>
                  <a:cubicBezTo>
                    <a:pt x="29" y="70"/>
                    <a:pt x="21" y="74"/>
                    <a:pt x="21" y="82"/>
                  </a:cubicBezTo>
                  <a:cubicBezTo>
                    <a:pt x="21" y="92"/>
                    <a:pt x="32" y="85"/>
                    <a:pt x="40" y="86"/>
                  </a:cubicBezTo>
                  <a:cubicBezTo>
                    <a:pt x="41" y="87"/>
                    <a:pt x="40" y="90"/>
                    <a:pt x="40" y="92"/>
                  </a:cubicBezTo>
                  <a:cubicBezTo>
                    <a:pt x="40" y="93"/>
                    <a:pt x="40" y="96"/>
                    <a:pt x="42" y="97"/>
                  </a:cubicBezTo>
                  <a:cubicBezTo>
                    <a:pt x="43" y="98"/>
                    <a:pt x="48" y="98"/>
                    <a:pt x="48" y="101"/>
                  </a:cubicBezTo>
                  <a:cubicBezTo>
                    <a:pt x="48" y="101"/>
                    <a:pt x="47" y="102"/>
                    <a:pt x="47" y="103"/>
                  </a:cubicBezTo>
                  <a:cubicBezTo>
                    <a:pt x="47" y="104"/>
                    <a:pt x="47" y="105"/>
                    <a:pt x="48" y="106"/>
                  </a:cubicBezTo>
                  <a:cubicBezTo>
                    <a:pt x="48" y="106"/>
                    <a:pt x="48" y="106"/>
                    <a:pt x="48" y="106"/>
                  </a:cubicBezTo>
                  <a:cubicBezTo>
                    <a:pt x="50" y="104"/>
                    <a:pt x="50" y="103"/>
                    <a:pt x="53" y="105"/>
                  </a:cubicBezTo>
                  <a:cubicBezTo>
                    <a:pt x="60" y="107"/>
                    <a:pt x="56" y="99"/>
                    <a:pt x="60" y="99"/>
                  </a:cubicBezTo>
                  <a:cubicBezTo>
                    <a:pt x="61" y="99"/>
                    <a:pt x="62" y="99"/>
                    <a:pt x="64" y="99"/>
                  </a:cubicBezTo>
                  <a:cubicBezTo>
                    <a:pt x="67" y="100"/>
                    <a:pt x="68" y="97"/>
                    <a:pt x="71" y="99"/>
                  </a:cubicBezTo>
                  <a:cubicBezTo>
                    <a:pt x="73" y="101"/>
                    <a:pt x="73" y="98"/>
                    <a:pt x="75" y="98"/>
                  </a:cubicBezTo>
                  <a:cubicBezTo>
                    <a:pt x="77" y="98"/>
                    <a:pt x="78" y="99"/>
                    <a:pt x="78" y="100"/>
                  </a:cubicBezTo>
                  <a:cubicBezTo>
                    <a:pt x="81" y="101"/>
                    <a:pt x="85" y="101"/>
                    <a:pt x="88" y="99"/>
                  </a:cubicBezTo>
                  <a:cubicBezTo>
                    <a:pt x="90" y="98"/>
                    <a:pt x="90" y="94"/>
                    <a:pt x="93" y="92"/>
                  </a:cubicBezTo>
                  <a:cubicBezTo>
                    <a:pt x="100" y="91"/>
                    <a:pt x="100" y="91"/>
                    <a:pt x="100" y="91"/>
                  </a:cubicBezTo>
                  <a:cubicBezTo>
                    <a:pt x="100" y="91"/>
                    <a:pt x="100" y="91"/>
                    <a:pt x="100" y="91"/>
                  </a:cubicBezTo>
                  <a:cubicBezTo>
                    <a:pt x="100" y="89"/>
                    <a:pt x="100" y="88"/>
                    <a:pt x="100" y="86"/>
                  </a:cubicBezTo>
                  <a:cubicBezTo>
                    <a:pt x="100" y="84"/>
                    <a:pt x="99" y="83"/>
                    <a:pt x="99" y="81"/>
                  </a:cubicBezTo>
                  <a:cubicBezTo>
                    <a:pt x="99" y="80"/>
                    <a:pt x="100" y="78"/>
                    <a:pt x="99" y="77"/>
                  </a:cubicBezTo>
                  <a:cubicBezTo>
                    <a:pt x="99" y="76"/>
                    <a:pt x="99" y="76"/>
                    <a:pt x="99" y="75"/>
                  </a:cubicBezTo>
                  <a:cubicBezTo>
                    <a:pt x="99" y="75"/>
                    <a:pt x="99" y="75"/>
                    <a:pt x="99" y="75"/>
                  </a:cubicBezTo>
                  <a:cubicBezTo>
                    <a:pt x="96" y="70"/>
                    <a:pt x="96" y="70"/>
                    <a:pt x="96" y="70"/>
                  </a:cubicBezTo>
                  <a:cubicBezTo>
                    <a:pt x="94" y="65"/>
                    <a:pt x="84" y="51"/>
                    <a:pt x="89" y="47"/>
                  </a:cubicBezTo>
                  <a:cubicBezTo>
                    <a:pt x="91" y="46"/>
                    <a:pt x="92" y="43"/>
                    <a:pt x="93" y="43"/>
                  </a:cubicBezTo>
                  <a:cubicBezTo>
                    <a:pt x="93" y="42"/>
                    <a:pt x="90" y="40"/>
                    <a:pt x="90" y="40"/>
                  </a:cubicBezTo>
                  <a:cubicBezTo>
                    <a:pt x="89" y="38"/>
                    <a:pt x="88" y="37"/>
                    <a:pt x="87" y="35"/>
                  </a:cubicBezTo>
                  <a:cubicBezTo>
                    <a:pt x="85" y="32"/>
                    <a:pt x="89" y="29"/>
                    <a:pt x="87" y="26"/>
                  </a:cubicBezTo>
                  <a:cubicBezTo>
                    <a:pt x="86" y="24"/>
                    <a:pt x="87" y="23"/>
                    <a:pt x="88" y="20"/>
                  </a:cubicBezTo>
                  <a:cubicBezTo>
                    <a:pt x="90" y="10"/>
                    <a:pt x="90" y="10"/>
                    <a:pt x="90" y="10"/>
                  </a:cubicBezTo>
                  <a:cubicBezTo>
                    <a:pt x="90" y="10"/>
                    <a:pt x="90" y="10"/>
                    <a:pt x="90" y="10"/>
                  </a:cubicBezTo>
                  <a:cubicBezTo>
                    <a:pt x="90" y="1"/>
                    <a:pt x="90" y="1"/>
                    <a:pt x="90" y="1"/>
                  </a:cubicBezTo>
                  <a:cubicBezTo>
                    <a:pt x="77" y="0"/>
                    <a:pt x="77" y="0"/>
                    <a:pt x="77" y="0"/>
                  </a:cubicBezTo>
                  <a:cubicBezTo>
                    <a:pt x="77" y="0"/>
                    <a:pt x="77" y="0"/>
                    <a:pt x="77" y="0"/>
                  </a:cubicBezTo>
                  <a:cubicBezTo>
                    <a:pt x="71" y="2"/>
                    <a:pt x="71" y="2"/>
                    <a:pt x="71" y="2"/>
                  </a:cubicBezTo>
                  <a:cubicBezTo>
                    <a:pt x="59" y="11"/>
                    <a:pt x="46" y="2"/>
                    <a:pt x="33" y="8"/>
                  </a:cubicBezTo>
                  <a:cubicBezTo>
                    <a:pt x="29" y="9"/>
                    <a:pt x="27" y="8"/>
                    <a:pt x="23" y="11"/>
                  </a:cubicBezTo>
                  <a:cubicBezTo>
                    <a:pt x="21" y="12"/>
                    <a:pt x="19" y="11"/>
                    <a:pt x="17" y="12"/>
                  </a:cubicBezTo>
                  <a:cubicBezTo>
                    <a:pt x="12" y="14"/>
                    <a:pt x="10" y="23"/>
                    <a:pt x="3" y="2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2" name="Freeform 42"/>
            <p:cNvSpPr>
              <a:spLocks/>
            </p:cNvSpPr>
            <p:nvPr/>
          </p:nvSpPr>
          <p:spPr bwMode="auto">
            <a:xfrm>
              <a:off x="3987801" y="2371725"/>
              <a:ext cx="228600" cy="212725"/>
            </a:xfrm>
            <a:custGeom>
              <a:avLst/>
              <a:gdLst/>
              <a:ahLst/>
              <a:cxnLst>
                <a:cxn ang="0">
                  <a:pos x="142" y="0"/>
                </a:cxn>
                <a:cxn ang="0">
                  <a:pos x="150" y="5"/>
                </a:cxn>
                <a:cxn ang="0">
                  <a:pos x="146" y="11"/>
                </a:cxn>
                <a:cxn ang="0">
                  <a:pos x="148" y="15"/>
                </a:cxn>
                <a:cxn ang="0">
                  <a:pos x="149" y="22"/>
                </a:cxn>
                <a:cxn ang="0">
                  <a:pos x="152" y="36"/>
                </a:cxn>
                <a:cxn ang="0">
                  <a:pos x="171" y="40"/>
                </a:cxn>
                <a:cxn ang="0">
                  <a:pos x="171" y="46"/>
                </a:cxn>
                <a:cxn ang="0">
                  <a:pos x="173" y="51"/>
                </a:cxn>
                <a:cxn ang="0">
                  <a:pos x="179" y="55"/>
                </a:cxn>
                <a:cxn ang="0">
                  <a:pos x="178" y="57"/>
                </a:cxn>
                <a:cxn ang="0">
                  <a:pos x="179" y="60"/>
                </a:cxn>
                <a:cxn ang="0">
                  <a:pos x="179" y="60"/>
                </a:cxn>
                <a:cxn ang="0">
                  <a:pos x="178" y="64"/>
                </a:cxn>
                <a:cxn ang="0">
                  <a:pos x="174" y="68"/>
                </a:cxn>
                <a:cxn ang="0">
                  <a:pos x="174" y="72"/>
                </a:cxn>
                <a:cxn ang="0">
                  <a:pos x="173" y="81"/>
                </a:cxn>
                <a:cxn ang="0">
                  <a:pos x="172" y="89"/>
                </a:cxn>
                <a:cxn ang="0">
                  <a:pos x="172" y="89"/>
                </a:cxn>
                <a:cxn ang="0">
                  <a:pos x="165" y="90"/>
                </a:cxn>
                <a:cxn ang="0">
                  <a:pos x="158" y="91"/>
                </a:cxn>
                <a:cxn ang="0">
                  <a:pos x="154" y="87"/>
                </a:cxn>
                <a:cxn ang="0">
                  <a:pos x="142" y="106"/>
                </a:cxn>
                <a:cxn ang="0">
                  <a:pos x="138" y="123"/>
                </a:cxn>
                <a:cxn ang="0">
                  <a:pos x="138" y="123"/>
                </a:cxn>
                <a:cxn ang="0">
                  <a:pos x="131" y="122"/>
                </a:cxn>
                <a:cxn ang="0">
                  <a:pos x="129" y="122"/>
                </a:cxn>
                <a:cxn ang="0">
                  <a:pos x="125" y="123"/>
                </a:cxn>
                <a:cxn ang="0">
                  <a:pos x="121" y="122"/>
                </a:cxn>
                <a:cxn ang="0">
                  <a:pos x="115" y="124"/>
                </a:cxn>
                <a:cxn ang="0">
                  <a:pos x="96" y="144"/>
                </a:cxn>
                <a:cxn ang="0">
                  <a:pos x="72" y="152"/>
                </a:cxn>
                <a:cxn ang="0">
                  <a:pos x="54" y="152"/>
                </a:cxn>
                <a:cxn ang="0">
                  <a:pos x="35" y="144"/>
                </a:cxn>
                <a:cxn ang="0">
                  <a:pos x="17" y="156"/>
                </a:cxn>
                <a:cxn ang="0">
                  <a:pos x="9" y="147"/>
                </a:cxn>
                <a:cxn ang="0">
                  <a:pos x="9" y="147"/>
                </a:cxn>
                <a:cxn ang="0">
                  <a:pos x="7" y="128"/>
                </a:cxn>
                <a:cxn ang="0">
                  <a:pos x="9" y="118"/>
                </a:cxn>
                <a:cxn ang="0">
                  <a:pos x="7" y="85"/>
                </a:cxn>
                <a:cxn ang="0">
                  <a:pos x="4" y="74"/>
                </a:cxn>
                <a:cxn ang="0">
                  <a:pos x="0" y="55"/>
                </a:cxn>
                <a:cxn ang="0">
                  <a:pos x="1" y="42"/>
                </a:cxn>
                <a:cxn ang="0">
                  <a:pos x="1" y="42"/>
                </a:cxn>
                <a:cxn ang="0">
                  <a:pos x="15" y="40"/>
                </a:cxn>
                <a:cxn ang="0">
                  <a:pos x="27" y="37"/>
                </a:cxn>
                <a:cxn ang="0">
                  <a:pos x="34" y="37"/>
                </a:cxn>
                <a:cxn ang="0">
                  <a:pos x="59" y="32"/>
                </a:cxn>
                <a:cxn ang="0">
                  <a:pos x="72" y="37"/>
                </a:cxn>
                <a:cxn ang="0">
                  <a:pos x="99" y="22"/>
                </a:cxn>
                <a:cxn ang="0">
                  <a:pos x="109" y="24"/>
                </a:cxn>
                <a:cxn ang="0">
                  <a:pos x="125" y="24"/>
                </a:cxn>
                <a:cxn ang="0">
                  <a:pos x="135" y="18"/>
                </a:cxn>
                <a:cxn ang="0">
                  <a:pos x="136" y="11"/>
                </a:cxn>
                <a:cxn ang="0">
                  <a:pos x="137" y="8"/>
                </a:cxn>
                <a:cxn ang="0">
                  <a:pos x="138" y="4"/>
                </a:cxn>
                <a:cxn ang="0">
                  <a:pos x="142" y="0"/>
                </a:cxn>
              </a:cxnLst>
              <a:rect l="0" t="0" r="r" b="b"/>
              <a:pathLst>
                <a:path w="179" h="168">
                  <a:moveTo>
                    <a:pt x="142" y="0"/>
                  </a:moveTo>
                  <a:cubicBezTo>
                    <a:pt x="144" y="1"/>
                    <a:pt x="150" y="2"/>
                    <a:pt x="150" y="5"/>
                  </a:cubicBezTo>
                  <a:cubicBezTo>
                    <a:pt x="151" y="7"/>
                    <a:pt x="146" y="8"/>
                    <a:pt x="146" y="11"/>
                  </a:cubicBezTo>
                  <a:cubicBezTo>
                    <a:pt x="147" y="12"/>
                    <a:pt x="148" y="14"/>
                    <a:pt x="148" y="15"/>
                  </a:cubicBezTo>
                  <a:cubicBezTo>
                    <a:pt x="148" y="18"/>
                    <a:pt x="147" y="19"/>
                    <a:pt x="149" y="22"/>
                  </a:cubicBezTo>
                  <a:cubicBezTo>
                    <a:pt x="160" y="24"/>
                    <a:pt x="152" y="28"/>
                    <a:pt x="152" y="36"/>
                  </a:cubicBezTo>
                  <a:cubicBezTo>
                    <a:pt x="152" y="46"/>
                    <a:pt x="163" y="39"/>
                    <a:pt x="171" y="40"/>
                  </a:cubicBezTo>
                  <a:cubicBezTo>
                    <a:pt x="172" y="41"/>
                    <a:pt x="171" y="44"/>
                    <a:pt x="171" y="46"/>
                  </a:cubicBezTo>
                  <a:cubicBezTo>
                    <a:pt x="171" y="47"/>
                    <a:pt x="171" y="50"/>
                    <a:pt x="173" y="51"/>
                  </a:cubicBezTo>
                  <a:cubicBezTo>
                    <a:pt x="174" y="52"/>
                    <a:pt x="179" y="52"/>
                    <a:pt x="179" y="55"/>
                  </a:cubicBezTo>
                  <a:cubicBezTo>
                    <a:pt x="179" y="55"/>
                    <a:pt x="178" y="56"/>
                    <a:pt x="178" y="57"/>
                  </a:cubicBezTo>
                  <a:cubicBezTo>
                    <a:pt x="178" y="58"/>
                    <a:pt x="178" y="59"/>
                    <a:pt x="179" y="60"/>
                  </a:cubicBezTo>
                  <a:cubicBezTo>
                    <a:pt x="179" y="60"/>
                    <a:pt x="179" y="60"/>
                    <a:pt x="179" y="60"/>
                  </a:cubicBezTo>
                  <a:cubicBezTo>
                    <a:pt x="178" y="64"/>
                    <a:pt x="178" y="64"/>
                    <a:pt x="178" y="64"/>
                  </a:cubicBezTo>
                  <a:cubicBezTo>
                    <a:pt x="177" y="67"/>
                    <a:pt x="176" y="65"/>
                    <a:pt x="174" y="68"/>
                  </a:cubicBezTo>
                  <a:cubicBezTo>
                    <a:pt x="174" y="69"/>
                    <a:pt x="174" y="71"/>
                    <a:pt x="174" y="72"/>
                  </a:cubicBezTo>
                  <a:cubicBezTo>
                    <a:pt x="173" y="75"/>
                    <a:pt x="174" y="78"/>
                    <a:pt x="173" y="81"/>
                  </a:cubicBezTo>
                  <a:cubicBezTo>
                    <a:pt x="172" y="84"/>
                    <a:pt x="172" y="86"/>
                    <a:pt x="172" y="89"/>
                  </a:cubicBezTo>
                  <a:cubicBezTo>
                    <a:pt x="172" y="89"/>
                    <a:pt x="172" y="89"/>
                    <a:pt x="172" y="89"/>
                  </a:cubicBezTo>
                  <a:cubicBezTo>
                    <a:pt x="169" y="90"/>
                    <a:pt x="168" y="88"/>
                    <a:pt x="165" y="90"/>
                  </a:cubicBezTo>
                  <a:cubicBezTo>
                    <a:pt x="163" y="91"/>
                    <a:pt x="160" y="91"/>
                    <a:pt x="158" y="91"/>
                  </a:cubicBezTo>
                  <a:cubicBezTo>
                    <a:pt x="156" y="90"/>
                    <a:pt x="156" y="88"/>
                    <a:pt x="154" y="87"/>
                  </a:cubicBezTo>
                  <a:cubicBezTo>
                    <a:pt x="146" y="85"/>
                    <a:pt x="143" y="100"/>
                    <a:pt x="142" y="106"/>
                  </a:cubicBezTo>
                  <a:cubicBezTo>
                    <a:pt x="141" y="112"/>
                    <a:pt x="139" y="118"/>
                    <a:pt x="138" y="123"/>
                  </a:cubicBezTo>
                  <a:cubicBezTo>
                    <a:pt x="138" y="123"/>
                    <a:pt x="138" y="123"/>
                    <a:pt x="138" y="123"/>
                  </a:cubicBezTo>
                  <a:cubicBezTo>
                    <a:pt x="131" y="122"/>
                    <a:pt x="131" y="122"/>
                    <a:pt x="131" y="122"/>
                  </a:cubicBezTo>
                  <a:cubicBezTo>
                    <a:pt x="130" y="122"/>
                    <a:pt x="130" y="122"/>
                    <a:pt x="129" y="122"/>
                  </a:cubicBezTo>
                  <a:cubicBezTo>
                    <a:pt x="127" y="123"/>
                    <a:pt x="127" y="123"/>
                    <a:pt x="125" y="123"/>
                  </a:cubicBezTo>
                  <a:cubicBezTo>
                    <a:pt x="124" y="123"/>
                    <a:pt x="123" y="122"/>
                    <a:pt x="121" y="122"/>
                  </a:cubicBezTo>
                  <a:cubicBezTo>
                    <a:pt x="119" y="121"/>
                    <a:pt x="117" y="123"/>
                    <a:pt x="115" y="124"/>
                  </a:cubicBezTo>
                  <a:cubicBezTo>
                    <a:pt x="107" y="129"/>
                    <a:pt x="96" y="133"/>
                    <a:pt x="96" y="144"/>
                  </a:cubicBezTo>
                  <a:cubicBezTo>
                    <a:pt x="96" y="154"/>
                    <a:pt x="79" y="149"/>
                    <a:pt x="72" y="152"/>
                  </a:cubicBezTo>
                  <a:cubicBezTo>
                    <a:pt x="64" y="155"/>
                    <a:pt x="62" y="152"/>
                    <a:pt x="54" y="152"/>
                  </a:cubicBezTo>
                  <a:cubicBezTo>
                    <a:pt x="47" y="152"/>
                    <a:pt x="39" y="138"/>
                    <a:pt x="35" y="144"/>
                  </a:cubicBezTo>
                  <a:cubicBezTo>
                    <a:pt x="29" y="151"/>
                    <a:pt x="27" y="168"/>
                    <a:pt x="17" y="156"/>
                  </a:cubicBezTo>
                  <a:cubicBezTo>
                    <a:pt x="9" y="147"/>
                    <a:pt x="9" y="147"/>
                    <a:pt x="9" y="147"/>
                  </a:cubicBezTo>
                  <a:cubicBezTo>
                    <a:pt x="9" y="147"/>
                    <a:pt x="9" y="147"/>
                    <a:pt x="9" y="147"/>
                  </a:cubicBezTo>
                  <a:cubicBezTo>
                    <a:pt x="9" y="142"/>
                    <a:pt x="5" y="132"/>
                    <a:pt x="7" y="128"/>
                  </a:cubicBezTo>
                  <a:cubicBezTo>
                    <a:pt x="8" y="124"/>
                    <a:pt x="9" y="122"/>
                    <a:pt x="9" y="118"/>
                  </a:cubicBezTo>
                  <a:cubicBezTo>
                    <a:pt x="7" y="85"/>
                    <a:pt x="7" y="85"/>
                    <a:pt x="7" y="85"/>
                  </a:cubicBezTo>
                  <a:cubicBezTo>
                    <a:pt x="7" y="80"/>
                    <a:pt x="5" y="78"/>
                    <a:pt x="4" y="74"/>
                  </a:cubicBezTo>
                  <a:cubicBezTo>
                    <a:pt x="2" y="66"/>
                    <a:pt x="0" y="63"/>
                    <a:pt x="0" y="55"/>
                  </a:cubicBezTo>
                  <a:cubicBezTo>
                    <a:pt x="1" y="51"/>
                    <a:pt x="2" y="46"/>
                    <a:pt x="1" y="42"/>
                  </a:cubicBezTo>
                  <a:cubicBezTo>
                    <a:pt x="1" y="42"/>
                    <a:pt x="1" y="42"/>
                    <a:pt x="1" y="42"/>
                  </a:cubicBezTo>
                  <a:cubicBezTo>
                    <a:pt x="15" y="40"/>
                    <a:pt x="15" y="40"/>
                    <a:pt x="15" y="40"/>
                  </a:cubicBezTo>
                  <a:cubicBezTo>
                    <a:pt x="21" y="42"/>
                    <a:pt x="23" y="42"/>
                    <a:pt x="27" y="37"/>
                  </a:cubicBezTo>
                  <a:cubicBezTo>
                    <a:pt x="29" y="33"/>
                    <a:pt x="32" y="36"/>
                    <a:pt x="34" y="37"/>
                  </a:cubicBezTo>
                  <a:cubicBezTo>
                    <a:pt x="42" y="41"/>
                    <a:pt x="53" y="36"/>
                    <a:pt x="59" y="32"/>
                  </a:cubicBezTo>
                  <a:cubicBezTo>
                    <a:pt x="62" y="31"/>
                    <a:pt x="68" y="35"/>
                    <a:pt x="72" y="37"/>
                  </a:cubicBezTo>
                  <a:cubicBezTo>
                    <a:pt x="87" y="41"/>
                    <a:pt x="90" y="28"/>
                    <a:pt x="99" y="22"/>
                  </a:cubicBezTo>
                  <a:cubicBezTo>
                    <a:pt x="102" y="20"/>
                    <a:pt x="105" y="22"/>
                    <a:pt x="109" y="24"/>
                  </a:cubicBezTo>
                  <a:cubicBezTo>
                    <a:pt x="114" y="26"/>
                    <a:pt x="119" y="25"/>
                    <a:pt x="125" y="24"/>
                  </a:cubicBezTo>
                  <a:cubicBezTo>
                    <a:pt x="135" y="18"/>
                    <a:pt x="135" y="18"/>
                    <a:pt x="135" y="18"/>
                  </a:cubicBezTo>
                  <a:cubicBezTo>
                    <a:pt x="137" y="16"/>
                    <a:pt x="137" y="13"/>
                    <a:pt x="136" y="11"/>
                  </a:cubicBezTo>
                  <a:cubicBezTo>
                    <a:pt x="136" y="10"/>
                    <a:pt x="137" y="9"/>
                    <a:pt x="137" y="8"/>
                  </a:cubicBezTo>
                  <a:cubicBezTo>
                    <a:pt x="137" y="7"/>
                    <a:pt x="138" y="5"/>
                    <a:pt x="138" y="4"/>
                  </a:cubicBezTo>
                  <a:cubicBezTo>
                    <a:pt x="142" y="0"/>
                    <a:pt x="142" y="0"/>
                    <a:pt x="142"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3" name="Freeform 43"/>
            <p:cNvSpPr>
              <a:spLocks/>
            </p:cNvSpPr>
            <p:nvPr/>
          </p:nvSpPr>
          <p:spPr bwMode="auto">
            <a:xfrm>
              <a:off x="4206876" y="2428875"/>
              <a:ext cx="98425" cy="79375"/>
            </a:xfrm>
            <a:custGeom>
              <a:avLst/>
              <a:gdLst/>
              <a:ahLst/>
              <a:cxnLst>
                <a:cxn ang="0">
                  <a:pos x="7" y="15"/>
                </a:cxn>
                <a:cxn ang="0">
                  <a:pos x="12" y="14"/>
                </a:cxn>
                <a:cxn ang="0">
                  <a:pos x="19" y="8"/>
                </a:cxn>
                <a:cxn ang="0">
                  <a:pos x="23" y="8"/>
                </a:cxn>
                <a:cxn ang="0">
                  <a:pos x="30" y="8"/>
                </a:cxn>
                <a:cxn ang="0">
                  <a:pos x="34" y="7"/>
                </a:cxn>
                <a:cxn ang="0">
                  <a:pos x="37" y="9"/>
                </a:cxn>
                <a:cxn ang="0">
                  <a:pos x="47" y="8"/>
                </a:cxn>
                <a:cxn ang="0">
                  <a:pos x="52" y="1"/>
                </a:cxn>
                <a:cxn ang="0">
                  <a:pos x="59" y="0"/>
                </a:cxn>
                <a:cxn ang="0">
                  <a:pos x="59" y="0"/>
                </a:cxn>
                <a:cxn ang="0">
                  <a:pos x="59" y="10"/>
                </a:cxn>
                <a:cxn ang="0">
                  <a:pos x="61" y="14"/>
                </a:cxn>
                <a:cxn ang="0">
                  <a:pos x="66" y="21"/>
                </a:cxn>
                <a:cxn ang="0">
                  <a:pos x="69" y="27"/>
                </a:cxn>
                <a:cxn ang="0">
                  <a:pos x="70" y="32"/>
                </a:cxn>
                <a:cxn ang="0">
                  <a:pos x="74" y="37"/>
                </a:cxn>
                <a:cxn ang="0">
                  <a:pos x="73" y="48"/>
                </a:cxn>
                <a:cxn ang="0">
                  <a:pos x="73" y="48"/>
                </a:cxn>
                <a:cxn ang="0">
                  <a:pos x="48" y="45"/>
                </a:cxn>
                <a:cxn ang="0">
                  <a:pos x="38" y="51"/>
                </a:cxn>
                <a:cxn ang="0">
                  <a:pos x="11" y="63"/>
                </a:cxn>
                <a:cxn ang="0">
                  <a:pos x="11" y="63"/>
                </a:cxn>
                <a:cxn ang="0">
                  <a:pos x="9" y="53"/>
                </a:cxn>
                <a:cxn ang="0">
                  <a:pos x="4" y="47"/>
                </a:cxn>
                <a:cxn ang="0">
                  <a:pos x="0" y="44"/>
                </a:cxn>
                <a:cxn ang="0">
                  <a:pos x="0" y="44"/>
                </a:cxn>
                <a:cxn ang="0">
                  <a:pos x="1" y="36"/>
                </a:cxn>
                <a:cxn ang="0">
                  <a:pos x="2" y="27"/>
                </a:cxn>
                <a:cxn ang="0">
                  <a:pos x="2" y="23"/>
                </a:cxn>
                <a:cxn ang="0">
                  <a:pos x="6" y="19"/>
                </a:cxn>
                <a:cxn ang="0">
                  <a:pos x="7" y="15"/>
                </a:cxn>
              </a:cxnLst>
              <a:rect l="0" t="0" r="r" b="b"/>
              <a:pathLst>
                <a:path w="77" h="63">
                  <a:moveTo>
                    <a:pt x="7" y="15"/>
                  </a:moveTo>
                  <a:cubicBezTo>
                    <a:pt x="9" y="13"/>
                    <a:pt x="9" y="12"/>
                    <a:pt x="12" y="14"/>
                  </a:cubicBezTo>
                  <a:cubicBezTo>
                    <a:pt x="19" y="16"/>
                    <a:pt x="15" y="8"/>
                    <a:pt x="19" y="8"/>
                  </a:cubicBezTo>
                  <a:cubicBezTo>
                    <a:pt x="20" y="8"/>
                    <a:pt x="21" y="8"/>
                    <a:pt x="23" y="8"/>
                  </a:cubicBezTo>
                  <a:cubicBezTo>
                    <a:pt x="26" y="9"/>
                    <a:pt x="27" y="6"/>
                    <a:pt x="30" y="8"/>
                  </a:cubicBezTo>
                  <a:cubicBezTo>
                    <a:pt x="32" y="10"/>
                    <a:pt x="32" y="7"/>
                    <a:pt x="34" y="7"/>
                  </a:cubicBezTo>
                  <a:cubicBezTo>
                    <a:pt x="36" y="7"/>
                    <a:pt x="37" y="8"/>
                    <a:pt x="37" y="9"/>
                  </a:cubicBezTo>
                  <a:cubicBezTo>
                    <a:pt x="40" y="10"/>
                    <a:pt x="44" y="10"/>
                    <a:pt x="47" y="8"/>
                  </a:cubicBezTo>
                  <a:cubicBezTo>
                    <a:pt x="49" y="7"/>
                    <a:pt x="49" y="3"/>
                    <a:pt x="52" y="1"/>
                  </a:cubicBezTo>
                  <a:cubicBezTo>
                    <a:pt x="59" y="0"/>
                    <a:pt x="59" y="0"/>
                    <a:pt x="59" y="0"/>
                  </a:cubicBezTo>
                  <a:cubicBezTo>
                    <a:pt x="59" y="0"/>
                    <a:pt x="59" y="0"/>
                    <a:pt x="59" y="0"/>
                  </a:cubicBezTo>
                  <a:cubicBezTo>
                    <a:pt x="59" y="10"/>
                    <a:pt x="59" y="10"/>
                    <a:pt x="59" y="10"/>
                  </a:cubicBezTo>
                  <a:cubicBezTo>
                    <a:pt x="60" y="11"/>
                    <a:pt x="60" y="13"/>
                    <a:pt x="61" y="14"/>
                  </a:cubicBezTo>
                  <a:cubicBezTo>
                    <a:pt x="63" y="17"/>
                    <a:pt x="66" y="17"/>
                    <a:pt x="66" y="21"/>
                  </a:cubicBezTo>
                  <a:cubicBezTo>
                    <a:pt x="67" y="23"/>
                    <a:pt x="67" y="25"/>
                    <a:pt x="69" y="27"/>
                  </a:cubicBezTo>
                  <a:cubicBezTo>
                    <a:pt x="69" y="29"/>
                    <a:pt x="69" y="31"/>
                    <a:pt x="70" y="32"/>
                  </a:cubicBezTo>
                  <a:cubicBezTo>
                    <a:pt x="71" y="34"/>
                    <a:pt x="77" y="33"/>
                    <a:pt x="74" y="37"/>
                  </a:cubicBezTo>
                  <a:cubicBezTo>
                    <a:pt x="73" y="39"/>
                    <a:pt x="72" y="45"/>
                    <a:pt x="73" y="48"/>
                  </a:cubicBezTo>
                  <a:cubicBezTo>
                    <a:pt x="73" y="48"/>
                    <a:pt x="73" y="48"/>
                    <a:pt x="73" y="48"/>
                  </a:cubicBezTo>
                  <a:cubicBezTo>
                    <a:pt x="64" y="47"/>
                    <a:pt x="55" y="45"/>
                    <a:pt x="48" y="45"/>
                  </a:cubicBezTo>
                  <a:cubicBezTo>
                    <a:pt x="46" y="45"/>
                    <a:pt x="40" y="50"/>
                    <a:pt x="38" y="51"/>
                  </a:cubicBezTo>
                  <a:cubicBezTo>
                    <a:pt x="29" y="54"/>
                    <a:pt x="20" y="60"/>
                    <a:pt x="11" y="63"/>
                  </a:cubicBezTo>
                  <a:cubicBezTo>
                    <a:pt x="11" y="63"/>
                    <a:pt x="11" y="63"/>
                    <a:pt x="11" y="63"/>
                  </a:cubicBezTo>
                  <a:cubicBezTo>
                    <a:pt x="10" y="60"/>
                    <a:pt x="9" y="55"/>
                    <a:pt x="9" y="53"/>
                  </a:cubicBezTo>
                  <a:cubicBezTo>
                    <a:pt x="8" y="51"/>
                    <a:pt x="5" y="49"/>
                    <a:pt x="4" y="47"/>
                  </a:cubicBezTo>
                  <a:cubicBezTo>
                    <a:pt x="3" y="45"/>
                    <a:pt x="2" y="44"/>
                    <a:pt x="0" y="44"/>
                  </a:cubicBezTo>
                  <a:cubicBezTo>
                    <a:pt x="0" y="44"/>
                    <a:pt x="0" y="44"/>
                    <a:pt x="0" y="44"/>
                  </a:cubicBezTo>
                  <a:cubicBezTo>
                    <a:pt x="0" y="41"/>
                    <a:pt x="0" y="39"/>
                    <a:pt x="1" y="36"/>
                  </a:cubicBezTo>
                  <a:cubicBezTo>
                    <a:pt x="2" y="33"/>
                    <a:pt x="1" y="30"/>
                    <a:pt x="2" y="27"/>
                  </a:cubicBezTo>
                  <a:cubicBezTo>
                    <a:pt x="2" y="26"/>
                    <a:pt x="2" y="24"/>
                    <a:pt x="2" y="23"/>
                  </a:cubicBezTo>
                  <a:cubicBezTo>
                    <a:pt x="4" y="20"/>
                    <a:pt x="5" y="22"/>
                    <a:pt x="6" y="19"/>
                  </a:cubicBezTo>
                  <a:cubicBezTo>
                    <a:pt x="7" y="15"/>
                    <a:pt x="7" y="15"/>
                    <a:pt x="7" y="1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4" name="Freeform 44"/>
            <p:cNvSpPr>
              <a:spLocks/>
            </p:cNvSpPr>
            <p:nvPr/>
          </p:nvSpPr>
          <p:spPr bwMode="auto">
            <a:xfrm>
              <a:off x="4160838" y="2479675"/>
              <a:ext cx="60325" cy="71438"/>
            </a:xfrm>
            <a:custGeom>
              <a:avLst/>
              <a:gdLst/>
              <a:ahLst/>
              <a:cxnLst>
                <a:cxn ang="0">
                  <a:pos x="37" y="4"/>
                </a:cxn>
                <a:cxn ang="0">
                  <a:pos x="41" y="7"/>
                </a:cxn>
                <a:cxn ang="0">
                  <a:pos x="46" y="13"/>
                </a:cxn>
                <a:cxn ang="0">
                  <a:pos x="48" y="23"/>
                </a:cxn>
                <a:cxn ang="0">
                  <a:pos x="48" y="23"/>
                </a:cxn>
                <a:cxn ang="0">
                  <a:pos x="44" y="23"/>
                </a:cxn>
                <a:cxn ang="0">
                  <a:pos x="26" y="50"/>
                </a:cxn>
                <a:cxn ang="0">
                  <a:pos x="26" y="50"/>
                </a:cxn>
                <a:cxn ang="0">
                  <a:pos x="16" y="48"/>
                </a:cxn>
                <a:cxn ang="0">
                  <a:pos x="10" y="49"/>
                </a:cxn>
                <a:cxn ang="0">
                  <a:pos x="9" y="55"/>
                </a:cxn>
                <a:cxn ang="0">
                  <a:pos x="2" y="55"/>
                </a:cxn>
                <a:cxn ang="0">
                  <a:pos x="0" y="50"/>
                </a:cxn>
                <a:cxn ang="0">
                  <a:pos x="1" y="43"/>
                </a:cxn>
                <a:cxn ang="0">
                  <a:pos x="3" y="38"/>
                </a:cxn>
                <a:cxn ang="0">
                  <a:pos x="3" y="38"/>
                </a:cxn>
                <a:cxn ang="0">
                  <a:pos x="7" y="21"/>
                </a:cxn>
                <a:cxn ang="0">
                  <a:pos x="19" y="2"/>
                </a:cxn>
                <a:cxn ang="0">
                  <a:pos x="23" y="6"/>
                </a:cxn>
                <a:cxn ang="0">
                  <a:pos x="30" y="5"/>
                </a:cxn>
                <a:cxn ang="0">
                  <a:pos x="37" y="4"/>
                </a:cxn>
              </a:cxnLst>
              <a:rect l="0" t="0" r="r" b="b"/>
              <a:pathLst>
                <a:path w="48" h="57">
                  <a:moveTo>
                    <a:pt x="37" y="4"/>
                  </a:moveTo>
                  <a:cubicBezTo>
                    <a:pt x="39" y="4"/>
                    <a:pt x="40" y="5"/>
                    <a:pt x="41" y="7"/>
                  </a:cubicBezTo>
                  <a:cubicBezTo>
                    <a:pt x="42" y="9"/>
                    <a:pt x="45" y="11"/>
                    <a:pt x="46" y="13"/>
                  </a:cubicBezTo>
                  <a:cubicBezTo>
                    <a:pt x="46" y="15"/>
                    <a:pt x="47" y="20"/>
                    <a:pt x="48" y="23"/>
                  </a:cubicBezTo>
                  <a:cubicBezTo>
                    <a:pt x="48" y="23"/>
                    <a:pt x="48" y="23"/>
                    <a:pt x="48" y="23"/>
                  </a:cubicBezTo>
                  <a:cubicBezTo>
                    <a:pt x="46" y="23"/>
                    <a:pt x="45" y="23"/>
                    <a:pt x="44" y="23"/>
                  </a:cubicBezTo>
                  <a:cubicBezTo>
                    <a:pt x="26" y="50"/>
                    <a:pt x="26" y="50"/>
                    <a:pt x="26" y="50"/>
                  </a:cubicBezTo>
                  <a:cubicBezTo>
                    <a:pt x="26" y="50"/>
                    <a:pt x="26" y="50"/>
                    <a:pt x="26" y="50"/>
                  </a:cubicBezTo>
                  <a:cubicBezTo>
                    <a:pt x="24" y="49"/>
                    <a:pt x="18" y="47"/>
                    <a:pt x="16" y="48"/>
                  </a:cubicBezTo>
                  <a:cubicBezTo>
                    <a:pt x="14" y="49"/>
                    <a:pt x="12" y="46"/>
                    <a:pt x="10" y="49"/>
                  </a:cubicBezTo>
                  <a:cubicBezTo>
                    <a:pt x="9" y="51"/>
                    <a:pt x="10" y="53"/>
                    <a:pt x="9" y="55"/>
                  </a:cubicBezTo>
                  <a:cubicBezTo>
                    <a:pt x="8" y="57"/>
                    <a:pt x="4" y="56"/>
                    <a:pt x="2" y="55"/>
                  </a:cubicBezTo>
                  <a:cubicBezTo>
                    <a:pt x="1" y="54"/>
                    <a:pt x="0" y="51"/>
                    <a:pt x="0" y="50"/>
                  </a:cubicBezTo>
                  <a:cubicBezTo>
                    <a:pt x="0" y="47"/>
                    <a:pt x="1" y="46"/>
                    <a:pt x="1" y="43"/>
                  </a:cubicBezTo>
                  <a:cubicBezTo>
                    <a:pt x="2" y="41"/>
                    <a:pt x="3" y="40"/>
                    <a:pt x="3" y="38"/>
                  </a:cubicBezTo>
                  <a:cubicBezTo>
                    <a:pt x="3" y="38"/>
                    <a:pt x="3" y="38"/>
                    <a:pt x="3" y="38"/>
                  </a:cubicBezTo>
                  <a:cubicBezTo>
                    <a:pt x="4" y="33"/>
                    <a:pt x="6" y="27"/>
                    <a:pt x="7" y="21"/>
                  </a:cubicBezTo>
                  <a:cubicBezTo>
                    <a:pt x="8" y="15"/>
                    <a:pt x="11" y="0"/>
                    <a:pt x="19" y="2"/>
                  </a:cubicBezTo>
                  <a:cubicBezTo>
                    <a:pt x="21" y="3"/>
                    <a:pt x="21" y="5"/>
                    <a:pt x="23" y="6"/>
                  </a:cubicBezTo>
                  <a:cubicBezTo>
                    <a:pt x="25" y="6"/>
                    <a:pt x="28" y="6"/>
                    <a:pt x="30" y="5"/>
                  </a:cubicBezTo>
                  <a:cubicBezTo>
                    <a:pt x="33" y="3"/>
                    <a:pt x="34" y="5"/>
                    <a:pt x="37" y="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5" name="Freeform 45"/>
            <p:cNvSpPr>
              <a:spLocks/>
            </p:cNvSpPr>
            <p:nvPr/>
          </p:nvSpPr>
          <p:spPr bwMode="auto">
            <a:xfrm>
              <a:off x="4019551" y="2079625"/>
              <a:ext cx="254000" cy="261938"/>
            </a:xfrm>
            <a:custGeom>
              <a:avLst/>
              <a:gdLst/>
              <a:ahLst/>
              <a:cxnLst>
                <a:cxn ang="0">
                  <a:pos x="0" y="18"/>
                </a:cxn>
                <a:cxn ang="0">
                  <a:pos x="8" y="3"/>
                </a:cxn>
                <a:cxn ang="0">
                  <a:pos x="16" y="6"/>
                </a:cxn>
                <a:cxn ang="0">
                  <a:pos x="25" y="7"/>
                </a:cxn>
                <a:cxn ang="0">
                  <a:pos x="30" y="17"/>
                </a:cxn>
                <a:cxn ang="0">
                  <a:pos x="36" y="20"/>
                </a:cxn>
                <a:cxn ang="0">
                  <a:pos x="46" y="20"/>
                </a:cxn>
                <a:cxn ang="0">
                  <a:pos x="57" y="25"/>
                </a:cxn>
                <a:cxn ang="0">
                  <a:pos x="66" y="21"/>
                </a:cxn>
                <a:cxn ang="0">
                  <a:pos x="81" y="20"/>
                </a:cxn>
                <a:cxn ang="0">
                  <a:pos x="87" y="20"/>
                </a:cxn>
                <a:cxn ang="0">
                  <a:pos x="87" y="20"/>
                </a:cxn>
                <a:cxn ang="0">
                  <a:pos x="114" y="30"/>
                </a:cxn>
                <a:cxn ang="0">
                  <a:pos x="133" y="35"/>
                </a:cxn>
                <a:cxn ang="0">
                  <a:pos x="146" y="29"/>
                </a:cxn>
                <a:cxn ang="0">
                  <a:pos x="161" y="31"/>
                </a:cxn>
                <a:cxn ang="0">
                  <a:pos x="179" y="27"/>
                </a:cxn>
                <a:cxn ang="0">
                  <a:pos x="179" y="27"/>
                </a:cxn>
                <a:cxn ang="0">
                  <a:pos x="180" y="34"/>
                </a:cxn>
                <a:cxn ang="0">
                  <a:pos x="183" y="44"/>
                </a:cxn>
                <a:cxn ang="0">
                  <a:pos x="183" y="58"/>
                </a:cxn>
                <a:cxn ang="0">
                  <a:pos x="183" y="58"/>
                </a:cxn>
                <a:cxn ang="0">
                  <a:pos x="181" y="72"/>
                </a:cxn>
                <a:cxn ang="0">
                  <a:pos x="184" y="84"/>
                </a:cxn>
                <a:cxn ang="0">
                  <a:pos x="186" y="120"/>
                </a:cxn>
                <a:cxn ang="0">
                  <a:pos x="194" y="130"/>
                </a:cxn>
                <a:cxn ang="0">
                  <a:pos x="194" y="130"/>
                </a:cxn>
                <a:cxn ang="0">
                  <a:pos x="199" y="148"/>
                </a:cxn>
                <a:cxn ang="0">
                  <a:pos x="192" y="157"/>
                </a:cxn>
                <a:cxn ang="0">
                  <a:pos x="184" y="184"/>
                </a:cxn>
                <a:cxn ang="0">
                  <a:pos x="184" y="184"/>
                </a:cxn>
                <a:cxn ang="0">
                  <a:pos x="178" y="186"/>
                </a:cxn>
                <a:cxn ang="0">
                  <a:pos x="140" y="192"/>
                </a:cxn>
                <a:cxn ang="0">
                  <a:pos x="130" y="195"/>
                </a:cxn>
                <a:cxn ang="0">
                  <a:pos x="124" y="196"/>
                </a:cxn>
                <a:cxn ang="0">
                  <a:pos x="110" y="207"/>
                </a:cxn>
                <a:cxn ang="0">
                  <a:pos x="110" y="207"/>
                </a:cxn>
                <a:cxn ang="0">
                  <a:pos x="106" y="204"/>
                </a:cxn>
                <a:cxn ang="0">
                  <a:pos x="99" y="197"/>
                </a:cxn>
                <a:cxn ang="0">
                  <a:pos x="95" y="190"/>
                </a:cxn>
                <a:cxn ang="0">
                  <a:pos x="100" y="177"/>
                </a:cxn>
                <a:cxn ang="0">
                  <a:pos x="103" y="172"/>
                </a:cxn>
                <a:cxn ang="0">
                  <a:pos x="104" y="113"/>
                </a:cxn>
                <a:cxn ang="0">
                  <a:pos x="100" y="99"/>
                </a:cxn>
                <a:cxn ang="0">
                  <a:pos x="101" y="84"/>
                </a:cxn>
                <a:cxn ang="0">
                  <a:pos x="82" y="71"/>
                </a:cxn>
                <a:cxn ang="0">
                  <a:pos x="70" y="57"/>
                </a:cxn>
                <a:cxn ang="0">
                  <a:pos x="58" y="64"/>
                </a:cxn>
                <a:cxn ang="0">
                  <a:pos x="44" y="74"/>
                </a:cxn>
                <a:cxn ang="0">
                  <a:pos x="24" y="61"/>
                </a:cxn>
                <a:cxn ang="0">
                  <a:pos x="11" y="60"/>
                </a:cxn>
                <a:cxn ang="0">
                  <a:pos x="6" y="46"/>
                </a:cxn>
                <a:cxn ang="0">
                  <a:pos x="6" y="32"/>
                </a:cxn>
                <a:cxn ang="0">
                  <a:pos x="0" y="18"/>
                </a:cxn>
              </a:cxnLst>
              <a:rect l="0" t="0" r="r" b="b"/>
              <a:pathLst>
                <a:path w="200" h="207">
                  <a:moveTo>
                    <a:pt x="0" y="18"/>
                  </a:moveTo>
                  <a:cubicBezTo>
                    <a:pt x="4" y="14"/>
                    <a:pt x="4" y="5"/>
                    <a:pt x="8" y="3"/>
                  </a:cubicBezTo>
                  <a:cubicBezTo>
                    <a:pt x="12" y="0"/>
                    <a:pt x="14" y="4"/>
                    <a:pt x="16" y="6"/>
                  </a:cubicBezTo>
                  <a:cubicBezTo>
                    <a:pt x="19" y="8"/>
                    <a:pt x="22" y="6"/>
                    <a:pt x="25" y="7"/>
                  </a:cubicBezTo>
                  <a:cubicBezTo>
                    <a:pt x="30" y="9"/>
                    <a:pt x="27" y="14"/>
                    <a:pt x="30" y="17"/>
                  </a:cubicBezTo>
                  <a:cubicBezTo>
                    <a:pt x="31" y="19"/>
                    <a:pt x="34" y="20"/>
                    <a:pt x="36" y="20"/>
                  </a:cubicBezTo>
                  <a:cubicBezTo>
                    <a:pt x="39" y="21"/>
                    <a:pt x="43" y="19"/>
                    <a:pt x="46" y="20"/>
                  </a:cubicBezTo>
                  <a:cubicBezTo>
                    <a:pt x="50" y="21"/>
                    <a:pt x="54" y="22"/>
                    <a:pt x="57" y="25"/>
                  </a:cubicBezTo>
                  <a:cubicBezTo>
                    <a:pt x="64" y="30"/>
                    <a:pt x="63" y="25"/>
                    <a:pt x="66" y="21"/>
                  </a:cubicBezTo>
                  <a:cubicBezTo>
                    <a:pt x="71" y="17"/>
                    <a:pt x="76" y="19"/>
                    <a:pt x="81" y="20"/>
                  </a:cubicBezTo>
                  <a:cubicBezTo>
                    <a:pt x="87" y="20"/>
                    <a:pt x="87" y="20"/>
                    <a:pt x="87" y="20"/>
                  </a:cubicBezTo>
                  <a:cubicBezTo>
                    <a:pt x="87" y="20"/>
                    <a:pt x="87" y="20"/>
                    <a:pt x="87" y="20"/>
                  </a:cubicBezTo>
                  <a:cubicBezTo>
                    <a:pt x="96" y="25"/>
                    <a:pt x="105" y="27"/>
                    <a:pt x="114" y="30"/>
                  </a:cubicBezTo>
                  <a:cubicBezTo>
                    <a:pt x="120" y="33"/>
                    <a:pt x="127" y="35"/>
                    <a:pt x="133" y="35"/>
                  </a:cubicBezTo>
                  <a:cubicBezTo>
                    <a:pt x="139" y="35"/>
                    <a:pt x="143" y="33"/>
                    <a:pt x="146" y="29"/>
                  </a:cubicBezTo>
                  <a:cubicBezTo>
                    <a:pt x="151" y="23"/>
                    <a:pt x="157" y="28"/>
                    <a:pt x="161" y="31"/>
                  </a:cubicBezTo>
                  <a:cubicBezTo>
                    <a:pt x="166" y="34"/>
                    <a:pt x="174" y="29"/>
                    <a:pt x="179" y="27"/>
                  </a:cubicBezTo>
                  <a:cubicBezTo>
                    <a:pt x="179" y="27"/>
                    <a:pt x="179" y="27"/>
                    <a:pt x="179" y="27"/>
                  </a:cubicBezTo>
                  <a:cubicBezTo>
                    <a:pt x="179" y="29"/>
                    <a:pt x="178" y="34"/>
                    <a:pt x="180" y="34"/>
                  </a:cubicBezTo>
                  <a:cubicBezTo>
                    <a:pt x="187" y="35"/>
                    <a:pt x="185" y="40"/>
                    <a:pt x="183" y="44"/>
                  </a:cubicBezTo>
                  <a:cubicBezTo>
                    <a:pt x="182" y="49"/>
                    <a:pt x="179" y="54"/>
                    <a:pt x="183" y="58"/>
                  </a:cubicBezTo>
                  <a:cubicBezTo>
                    <a:pt x="183" y="58"/>
                    <a:pt x="183" y="58"/>
                    <a:pt x="183" y="58"/>
                  </a:cubicBezTo>
                  <a:cubicBezTo>
                    <a:pt x="184" y="63"/>
                    <a:pt x="180" y="67"/>
                    <a:pt x="181" y="72"/>
                  </a:cubicBezTo>
                  <a:cubicBezTo>
                    <a:pt x="182" y="74"/>
                    <a:pt x="186" y="82"/>
                    <a:pt x="184" y="84"/>
                  </a:cubicBezTo>
                  <a:cubicBezTo>
                    <a:pt x="177" y="92"/>
                    <a:pt x="179" y="112"/>
                    <a:pt x="186" y="120"/>
                  </a:cubicBezTo>
                  <a:cubicBezTo>
                    <a:pt x="194" y="130"/>
                    <a:pt x="194" y="130"/>
                    <a:pt x="194" y="130"/>
                  </a:cubicBezTo>
                  <a:cubicBezTo>
                    <a:pt x="194" y="130"/>
                    <a:pt x="194" y="130"/>
                    <a:pt x="194" y="130"/>
                  </a:cubicBezTo>
                  <a:cubicBezTo>
                    <a:pt x="196" y="137"/>
                    <a:pt x="200" y="140"/>
                    <a:pt x="199" y="148"/>
                  </a:cubicBezTo>
                  <a:cubicBezTo>
                    <a:pt x="198" y="152"/>
                    <a:pt x="194" y="154"/>
                    <a:pt x="192" y="157"/>
                  </a:cubicBezTo>
                  <a:cubicBezTo>
                    <a:pt x="186" y="164"/>
                    <a:pt x="186" y="175"/>
                    <a:pt x="184" y="184"/>
                  </a:cubicBezTo>
                  <a:cubicBezTo>
                    <a:pt x="184" y="184"/>
                    <a:pt x="184" y="184"/>
                    <a:pt x="184" y="184"/>
                  </a:cubicBezTo>
                  <a:cubicBezTo>
                    <a:pt x="178" y="186"/>
                    <a:pt x="178" y="186"/>
                    <a:pt x="178" y="186"/>
                  </a:cubicBezTo>
                  <a:cubicBezTo>
                    <a:pt x="166" y="195"/>
                    <a:pt x="153" y="186"/>
                    <a:pt x="140" y="192"/>
                  </a:cubicBezTo>
                  <a:cubicBezTo>
                    <a:pt x="136" y="193"/>
                    <a:pt x="134" y="192"/>
                    <a:pt x="130" y="195"/>
                  </a:cubicBezTo>
                  <a:cubicBezTo>
                    <a:pt x="128" y="196"/>
                    <a:pt x="126" y="195"/>
                    <a:pt x="124" y="196"/>
                  </a:cubicBezTo>
                  <a:cubicBezTo>
                    <a:pt x="119" y="198"/>
                    <a:pt x="117" y="207"/>
                    <a:pt x="110" y="207"/>
                  </a:cubicBezTo>
                  <a:cubicBezTo>
                    <a:pt x="110" y="207"/>
                    <a:pt x="110" y="207"/>
                    <a:pt x="110" y="207"/>
                  </a:cubicBezTo>
                  <a:cubicBezTo>
                    <a:pt x="106" y="204"/>
                    <a:pt x="106" y="204"/>
                    <a:pt x="106" y="204"/>
                  </a:cubicBezTo>
                  <a:cubicBezTo>
                    <a:pt x="103" y="202"/>
                    <a:pt x="101" y="199"/>
                    <a:pt x="99" y="197"/>
                  </a:cubicBezTo>
                  <a:cubicBezTo>
                    <a:pt x="97" y="195"/>
                    <a:pt x="96" y="192"/>
                    <a:pt x="95" y="190"/>
                  </a:cubicBezTo>
                  <a:cubicBezTo>
                    <a:pt x="94" y="185"/>
                    <a:pt x="96" y="180"/>
                    <a:pt x="100" y="177"/>
                  </a:cubicBezTo>
                  <a:cubicBezTo>
                    <a:pt x="102" y="175"/>
                    <a:pt x="102" y="173"/>
                    <a:pt x="103" y="172"/>
                  </a:cubicBezTo>
                  <a:cubicBezTo>
                    <a:pt x="103" y="153"/>
                    <a:pt x="108" y="131"/>
                    <a:pt x="104" y="113"/>
                  </a:cubicBezTo>
                  <a:cubicBezTo>
                    <a:pt x="103" y="109"/>
                    <a:pt x="100" y="104"/>
                    <a:pt x="100" y="99"/>
                  </a:cubicBezTo>
                  <a:cubicBezTo>
                    <a:pt x="100" y="92"/>
                    <a:pt x="105" y="92"/>
                    <a:pt x="101" y="84"/>
                  </a:cubicBezTo>
                  <a:cubicBezTo>
                    <a:pt x="95" y="75"/>
                    <a:pt x="89" y="78"/>
                    <a:pt x="82" y="71"/>
                  </a:cubicBezTo>
                  <a:cubicBezTo>
                    <a:pt x="75" y="65"/>
                    <a:pt x="81" y="56"/>
                    <a:pt x="70" y="57"/>
                  </a:cubicBezTo>
                  <a:cubicBezTo>
                    <a:pt x="64" y="58"/>
                    <a:pt x="62" y="58"/>
                    <a:pt x="58" y="64"/>
                  </a:cubicBezTo>
                  <a:cubicBezTo>
                    <a:pt x="53" y="70"/>
                    <a:pt x="55" y="75"/>
                    <a:pt x="44" y="74"/>
                  </a:cubicBezTo>
                  <a:cubicBezTo>
                    <a:pt x="35" y="74"/>
                    <a:pt x="32" y="60"/>
                    <a:pt x="24" y="61"/>
                  </a:cubicBezTo>
                  <a:cubicBezTo>
                    <a:pt x="20" y="63"/>
                    <a:pt x="14" y="65"/>
                    <a:pt x="11" y="60"/>
                  </a:cubicBezTo>
                  <a:cubicBezTo>
                    <a:pt x="8" y="56"/>
                    <a:pt x="10" y="49"/>
                    <a:pt x="6" y="46"/>
                  </a:cubicBezTo>
                  <a:cubicBezTo>
                    <a:pt x="0" y="41"/>
                    <a:pt x="6" y="37"/>
                    <a:pt x="6" y="32"/>
                  </a:cubicBezTo>
                  <a:cubicBezTo>
                    <a:pt x="0" y="18"/>
                    <a:pt x="0" y="18"/>
                    <a:pt x="0" y="18"/>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6" name="Freeform 46"/>
            <p:cNvSpPr>
              <a:spLocks/>
            </p:cNvSpPr>
            <p:nvPr/>
          </p:nvSpPr>
          <p:spPr bwMode="auto">
            <a:xfrm>
              <a:off x="3948113" y="1893888"/>
              <a:ext cx="276225" cy="223838"/>
            </a:xfrm>
            <a:custGeom>
              <a:avLst/>
              <a:gdLst/>
              <a:ahLst/>
              <a:cxnLst>
                <a:cxn ang="0">
                  <a:pos x="27" y="0"/>
                </a:cxn>
                <a:cxn ang="0">
                  <a:pos x="52" y="16"/>
                </a:cxn>
                <a:cxn ang="0">
                  <a:pos x="72" y="28"/>
                </a:cxn>
                <a:cxn ang="0">
                  <a:pos x="97" y="47"/>
                </a:cxn>
                <a:cxn ang="0">
                  <a:pos x="113" y="41"/>
                </a:cxn>
                <a:cxn ang="0">
                  <a:pos x="134" y="28"/>
                </a:cxn>
                <a:cxn ang="0">
                  <a:pos x="148" y="23"/>
                </a:cxn>
                <a:cxn ang="0">
                  <a:pos x="155" y="27"/>
                </a:cxn>
                <a:cxn ang="0">
                  <a:pos x="168" y="36"/>
                </a:cxn>
                <a:cxn ang="0">
                  <a:pos x="174" y="27"/>
                </a:cxn>
                <a:cxn ang="0">
                  <a:pos x="183" y="25"/>
                </a:cxn>
                <a:cxn ang="0">
                  <a:pos x="184" y="35"/>
                </a:cxn>
                <a:cxn ang="0">
                  <a:pos x="185" y="53"/>
                </a:cxn>
                <a:cxn ang="0">
                  <a:pos x="189" y="60"/>
                </a:cxn>
                <a:cxn ang="0">
                  <a:pos x="199" y="60"/>
                </a:cxn>
                <a:cxn ang="0">
                  <a:pos x="206" y="70"/>
                </a:cxn>
                <a:cxn ang="0">
                  <a:pos x="217" y="78"/>
                </a:cxn>
                <a:cxn ang="0">
                  <a:pos x="217" y="78"/>
                </a:cxn>
                <a:cxn ang="0">
                  <a:pos x="213" y="97"/>
                </a:cxn>
                <a:cxn ang="0">
                  <a:pos x="206" y="106"/>
                </a:cxn>
                <a:cxn ang="0">
                  <a:pos x="195" y="101"/>
                </a:cxn>
                <a:cxn ang="0">
                  <a:pos x="171" y="101"/>
                </a:cxn>
                <a:cxn ang="0">
                  <a:pos x="149" y="98"/>
                </a:cxn>
                <a:cxn ang="0">
                  <a:pos x="135" y="103"/>
                </a:cxn>
                <a:cxn ang="0">
                  <a:pos x="140" y="114"/>
                </a:cxn>
                <a:cxn ang="0">
                  <a:pos x="145" y="122"/>
                </a:cxn>
                <a:cxn ang="0">
                  <a:pos x="152" y="146"/>
                </a:cxn>
                <a:cxn ang="0">
                  <a:pos x="147" y="155"/>
                </a:cxn>
                <a:cxn ang="0">
                  <a:pos x="143" y="166"/>
                </a:cxn>
                <a:cxn ang="0">
                  <a:pos x="143" y="166"/>
                </a:cxn>
                <a:cxn ang="0">
                  <a:pos x="137" y="166"/>
                </a:cxn>
                <a:cxn ang="0">
                  <a:pos x="122" y="167"/>
                </a:cxn>
                <a:cxn ang="0">
                  <a:pos x="113" y="171"/>
                </a:cxn>
                <a:cxn ang="0">
                  <a:pos x="102" y="166"/>
                </a:cxn>
                <a:cxn ang="0">
                  <a:pos x="92" y="166"/>
                </a:cxn>
                <a:cxn ang="0">
                  <a:pos x="86" y="163"/>
                </a:cxn>
                <a:cxn ang="0">
                  <a:pos x="81" y="153"/>
                </a:cxn>
                <a:cxn ang="0">
                  <a:pos x="72" y="152"/>
                </a:cxn>
                <a:cxn ang="0">
                  <a:pos x="64" y="149"/>
                </a:cxn>
                <a:cxn ang="0">
                  <a:pos x="56" y="164"/>
                </a:cxn>
                <a:cxn ang="0">
                  <a:pos x="56" y="164"/>
                </a:cxn>
                <a:cxn ang="0">
                  <a:pos x="47" y="162"/>
                </a:cxn>
                <a:cxn ang="0">
                  <a:pos x="37" y="158"/>
                </a:cxn>
                <a:cxn ang="0">
                  <a:pos x="29" y="158"/>
                </a:cxn>
                <a:cxn ang="0">
                  <a:pos x="16" y="155"/>
                </a:cxn>
                <a:cxn ang="0">
                  <a:pos x="4" y="147"/>
                </a:cxn>
                <a:cxn ang="0">
                  <a:pos x="0" y="128"/>
                </a:cxn>
                <a:cxn ang="0">
                  <a:pos x="0" y="128"/>
                </a:cxn>
                <a:cxn ang="0">
                  <a:pos x="8" y="96"/>
                </a:cxn>
                <a:cxn ang="0">
                  <a:pos x="15" y="62"/>
                </a:cxn>
                <a:cxn ang="0">
                  <a:pos x="17" y="44"/>
                </a:cxn>
                <a:cxn ang="0">
                  <a:pos x="26" y="21"/>
                </a:cxn>
                <a:cxn ang="0">
                  <a:pos x="28" y="11"/>
                </a:cxn>
                <a:cxn ang="0">
                  <a:pos x="27" y="0"/>
                </a:cxn>
              </a:cxnLst>
              <a:rect l="0" t="0" r="r" b="b"/>
              <a:pathLst>
                <a:path w="217" h="176">
                  <a:moveTo>
                    <a:pt x="27" y="0"/>
                  </a:moveTo>
                  <a:cubicBezTo>
                    <a:pt x="38" y="2"/>
                    <a:pt x="44" y="9"/>
                    <a:pt x="52" y="16"/>
                  </a:cubicBezTo>
                  <a:cubicBezTo>
                    <a:pt x="57" y="21"/>
                    <a:pt x="66" y="23"/>
                    <a:pt x="72" y="28"/>
                  </a:cubicBezTo>
                  <a:cubicBezTo>
                    <a:pt x="80" y="34"/>
                    <a:pt x="88" y="43"/>
                    <a:pt x="97" y="47"/>
                  </a:cubicBezTo>
                  <a:cubicBezTo>
                    <a:pt x="103" y="49"/>
                    <a:pt x="109" y="44"/>
                    <a:pt x="113" y="41"/>
                  </a:cubicBezTo>
                  <a:cubicBezTo>
                    <a:pt x="119" y="35"/>
                    <a:pt x="126" y="32"/>
                    <a:pt x="134" y="28"/>
                  </a:cubicBezTo>
                  <a:cubicBezTo>
                    <a:pt x="139" y="27"/>
                    <a:pt x="142" y="22"/>
                    <a:pt x="148" y="23"/>
                  </a:cubicBezTo>
                  <a:cubicBezTo>
                    <a:pt x="149" y="23"/>
                    <a:pt x="153" y="26"/>
                    <a:pt x="155" y="27"/>
                  </a:cubicBezTo>
                  <a:cubicBezTo>
                    <a:pt x="157" y="29"/>
                    <a:pt x="166" y="38"/>
                    <a:pt x="168" y="36"/>
                  </a:cubicBezTo>
                  <a:cubicBezTo>
                    <a:pt x="171" y="33"/>
                    <a:pt x="170" y="29"/>
                    <a:pt x="174" y="27"/>
                  </a:cubicBezTo>
                  <a:cubicBezTo>
                    <a:pt x="176" y="25"/>
                    <a:pt x="181" y="25"/>
                    <a:pt x="183" y="25"/>
                  </a:cubicBezTo>
                  <a:cubicBezTo>
                    <a:pt x="187" y="24"/>
                    <a:pt x="184" y="32"/>
                    <a:pt x="184" y="35"/>
                  </a:cubicBezTo>
                  <a:cubicBezTo>
                    <a:pt x="184" y="42"/>
                    <a:pt x="184" y="46"/>
                    <a:pt x="185" y="53"/>
                  </a:cubicBezTo>
                  <a:cubicBezTo>
                    <a:pt x="187" y="55"/>
                    <a:pt x="188" y="58"/>
                    <a:pt x="189" y="60"/>
                  </a:cubicBezTo>
                  <a:cubicBezTo>
                    <a:pt x="192" y="68"/>
                    <a:pt x="195" y="62"/>
                    <a:pt x="199" y="60"/>
                  </a:cubicBezTo>
                  <a:cubicBezTo>
                    <a:pt x="207" y="57"/>
                    <a:pt x="206" y="65"/>
                    <a:pt x="206" y="70"/>
                  </a:cubicBezTo>
                  <a:cubicBezTo>
                    <a:pt x="206" y="75"/>
                    <a:pt x="212" y="78"/>
                    <a:pt x="217" y="78"/>
                  </a:cubicBezTo>
                  <a:cubicBezTo>
                    <a:pt x="217" y="78"/>
                    <a:pt x="217" y="78"/>
                    <a:pt x="217" y="78"/>
                  </a:cubicBezTo>
                  <a:cubicBezTo>
                    <a:pt x="215" y="85"/>
                    <a:pt x="217" y="89"/>
                    <a:pt x="213" y="97"/>
                  </a:cubicBezTo>
                  <a:cubicBezTo>
                    <a:pt x="212" y="99"/>
                    <a:pt x="211" y="108"/>
                    <a:pt x="206" y="106"/>
                  </a:cubicBezTo>
                  <a:cubicBezTo>
                    <a:pt x="202" y="103"/>
                    <a:pt x="200" y="101"/>
                    <a:pt x="195" y="101"/>
                  </a:cubicBezTo>
                  <a:cubicBezTo>
                    <a:pt x="187" y="101"/>
                    <a:pt x="180" y="103"/>
                    <a:pt x="171" y="101"/>
                  </a:cubicBezTo>
                  <a:cubicBezTo>
                    <a:pt x="165" y="99"/>
                    <a:pt x="155" y="96"/>
                    <a:pt x="149" y="98"/>
                  </a:cubicBezTo>
                  <a:cubicBezTo>
                    <a:pt x="145" y="101"/>
                    <a:pt x="137" y="98"/>
                    <a:pt x="135" y="103"/>
                  </a:cubicBezTo>
                  <a:cubicBezTo>
                    <a:pt x="134" y="106"/>
                    <a:pt x="138" y="111"/>
                    <a:pt x="140" y="114"/>
                  </a:cubicBezTo>
                  <a:cubicBezTo>
                    <a:pt x="141" y="118"/>
                    <a:pt x="142" y="120"/>
                    <a:pt x="145" y="122"/>
                  </a:cubicBezTo>
                  <a:cubicBezTo>
                    <a:pt x="151" y="126"/>
                    <a:pt x="152" y="140"/>
                    <a:pt x="152" y="146"/>
                  </a:cubicBezTo>
                  <a:cubicBezTo>
                    <a:pt x="151" y="149"/>
                    <a:pt x="148" y="152"/>
                    <a:pt x="147" y="155"/>
                  </a:cubicBezTo>
                  <a:cubicBezTo>
                    <a:pt x="146" y="159"/>
                    <a:pt x="144" y="162"/>
                    <a:pt x="143" y="166"/>
                  </a:cubicBezTo>
                  <a:cubicBezTo>
                    <a:pt x="143" y="166"/>
                    <a:pt x="143" y="166"/>
                    <a:pt x="143" y="166"/>
                  </a:cubicBezTo>
                  <a:cubicBezTo>
                    <a:pt x="137" y="166"/>
                    <a:pt x="137" y="166"/>
                    <a:pt x="137" y="166"/>
                  </a:cubicBezTo>
                  <a:cubicBezTo>
                    <a:pt x="132" y="165"/>
                    <a:pt x="127" y="163"/>
                    <a:pt x="122" y="167"/>
                  </a:cubicBezTo>
                  <a:cubicBezTo>
                    <a:pt x="119" y="171"/>
                    <a:pt x="120" y="176"/>
                    <a:pt x="113" y="171"/>
                  </a:cubicBezTo>
                  <a:cubicBezTo>
                    <a:pt x="110" y="168"/>
                    <a:pt x="106" y="167"/>
                    <a:pt x="102" y="166"/>
                  </a:cubicBezTo>
                  <a:cubicBezTo>
                    <a:pt x="99" y="165"/>
                    <a:pt x="95" y="167"/>
                    <a:pt x="92" y="166"/>
                  </a:cubicBezTo>
                  <a:cubicBezTo>
                    <a:pt x="90" y="166"/>
                    <a:pt x="87" y="165"/>
                    <a:pt x="86" y="163"/>
                  </a:cubicBezTo>
                  <a:cubicBezTo>
                    <a:pt x="83" y="160"/>
                    <a:pt x="86" y="155"/>
                    <a:pt x="81" y="153"/>
                  </a:cubicBezTo>
                  <a:cubicBezTo>
                    <a:pt x="78" y="152"/>
                    <a:pt x="75" y="154"/>
                    <a:pt x="72" y="152"/>
                  </a:cubicBezTo>
                  <a:cubicBezTo>
                    <a:pt x="70" y="150"/>
                    <a:pt x="68" y="146"/>
                    <a:pt x="64" y="149"/>
                  </a:cubicBezTo>
                  <a:cubicBezTo>
                    <a:pt x="60" y="151"/>
                    <a:pt x="60" y="160"/>
                    <a:pt x="56" y="164"/>
                  </a:cubicBezTo>
                  <a:cubicBezTo>
                    <a:pt x="56" y="164"/>
                    <a:pt x="56" y="164"/>
                    <a:pt x="56" y="164"/>
                  </a:cubicBezTo>
                  <a:cubicBezTo>
                    <a:pt x="55" y="163"/>
                    <a:pt x="50" y="163"/>
                    <a:pt x="47" y="162"/>
                  </a:cubicBezTo>
                  <a:cubicBezTo>
                    <a:pt x="44" y="161"/>
                    <a:pt x="40" y="158"/>
                    <a:pt x="37" y="158"/>
                  </a:cubicBezTo>
                  <a:cubicBezTo>
                    <a:pt x="34" y="158"/>
                    <a:pt x="31" y="159"/>
                    <a:pt x="29" y="158"/>
                  </a:cubicBezTo>
                  <a:cubicBezTo>
                    <a:pt x="24" y="156"/>
                    <a:pt x="22" y="155"/>
                    <a:pt x="16" y="155"/>
                  </a:cubicBezTo>
                  <a:cubicBezTo>
                    <a:pt x="11" y="155"/>
                    <a:pt x="6" y="153"/>
                    <a:pt x="4" y="147"/>
                  </a:cubicBezTo>
                  <a:cubicBezTo>
                    <a:pt x="2" y="141"/>
                    <a:pt x="3" y="134"/>
                    <a:pt x="0" y="128"/>
                  </a:cubicBezTo>
                  <a:cubicBezTo>
                    <a:pt x="0" y="128"/>
                    <a:pt x="0" y="128"/>
                    <a:pt x="0" y="128"/>
                  </a:cubicBezTo>
                  <a:cubicBezTo>
                    <a:pt x="4" y="117"/>
                    <a:pt x="7" y="107"/>
                    <a:pt x="8" y="96"/>
                  </a:cubicBezTo>
                  <a:cubicBezTo>
                    <a:pt x="10" y="84"/>
                    <a:pt x="15" y="74"/>
                    <a:pt x="15" y="62"/>
                  </a:cubicBezTo>
                  <a:cubicBezTo>
                    <a:pt x="15" y="55"/>
                    <a:pt x="10" y="49"/>
                    <a:pt x="17" y="44"/>
                  </a:cubicBezTo>
                  <a:cubicBezTo>
                    <a:pt x="26" y="36"/>
                    <a:pt x="22" y="31"/>
                    <a:pt x="26" y="21"/>
                  </a:cubicBezTo>
                  <a:cubicBezTo>
                    <a:pt x="27" y="18"/>
                    <a:pt x="29" y="14"/>
                    <a:pt x="28" y="11"/>
                  </a:cubicBezTo>
                  <a:cubicBezTo>
                    <a:pt x="27" y="8"/>
                    <a:pt x="27" y="4"/>
                    <a:pt x="27"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7" name="Freeform 47"/>
            <p:cNvSpPr>
              <a:spLocks/>
            </p:cNvSpPr>
            <p:nvPr/>
          </p:nvSpPr>
          <p:spPr bwMode="auto">
            <a:xfrm>
              <a:off x="4027488" y="1363663"/>
              <a:ext cx="196850" cy="303213"/>
            </a:xfrm>
            <a:custGeom>
              <a:avLst/>
              <a:gdLst/>
              <a:ahLst/>
              <a:cxnLst>
                <a:cxn ang="0">
                  <a:pos x="120" y="11"/>
                </a:cxn>
                <a:cxn ang="0">
                  <a:pos x="123" y="21"/>
                </a:cxn>
                <a:cxn ang="0">
                  <a:pos x="131" y="37"/>
                </a:cxn>
                <a:cxn ang="0">
                  <a:pos x="125" y="46"/>
                </a:cxn>
                <a:cxn ang="0">
                  <a:pos x="122" y="62"/>
                </a:cxn>
                <a:cxn ang="0">
                  <a:pos x="137" y="76"/>
                </a:cxn>
                <a:cxn ang="0">
                  <a:pos x="138" y="82"/>
                </a:cxn>
                <a:cxn ang="0">
                  <a:pos x="136" y="84"/>
                </a:cxn>
                <a:cxn ang="0">
                  <a:pos x="136" y="97"/>
                </a:cxn>
                <a:cxn ang="0">
                  <a:pos x="137" y="102"/>
                </a:cxn>
                <a:cxn ang="0">
                  <a:pos x="137" y="102"/>
                </a:cxn>
                <a:cxn ang="0">
                  <a:pos x="132" y="116"/>
                </a:cxn>
                <a:cxn ang="0">
                  <a:pos x="132" y="128"/>
                </a:cxn>
                <a:cxn ang="0">
                  <a:pos x="140" y="131"/>
                </a:cxn>
                <a:cxn ang="0">
                  <a:pos x="141" y="135"/>
                </a:cxn>
                <a:cxn ang="0">
                  <a:pos x="135" y="136"/>
                </a:cxn>
                <a:cxn ang="0">
                  <a:pos x="126" y="136"/>
                </a:cxn>
                <a:cxn ang="0">
                  <a:pos x="143" y="164"/>
                </a:cxn>
                <a:cxn ang="0">
                  <a:pos x="147" y="173"/>
                </a:cxn>
                <a:cxn ang="0">
                  <a:pos x="156" y="185"/>
                </a:cxn>
                <a:cxn ang="0">
                  <a:pos x="143" y="200"/>
                </a:cxn>
                <a:cxn ang="0">
                  <a:pos x="135" y="200"/>
                </a:cxn>
                <a:cxn ang="0">
                  <a:pos x="131" y="199"/>
                </a:cxn>
                <a:cxn ang="0">
                  <a:pos x="122" y="205"/>
                </a:cxn>
                <a:cxn ang="0">
                  <a:pos x="117" y="210"/>
                </a:cxn>
                <a:cxn ang="0">
                  <a:pos x="113" y="219"/>
                </a:cxn>
                <a:cxn ang="0">
                  <a:pos x="109" y="227"/>
                </a:cxn>
                <a:cxn ang="0">
                  <a:pos x="109" y="227"/>
                </a:cxn>
                <a:cxn ang="0">
                  <a:pos x="93" y="235"/>
                </a:cxn>
                <a:cxn ang="0">
                  <a:pos x="81" y="228"/>
                </a:cxn>
                <a:cxn ang="0">
                  <a:pos x="70" y="225"/>
                </a:cxn>
                <a:cxn ang="0">
                  <a:pos x="56" y="216"/>
                </a:cxn>
                <a:cxn ang="0">
                  <a:pos x="49" y="200"/>
                </a:cxn>
                <a:cxn ang="0">
                  <a:pos x="40" y="201"/>
                </a:cxn>
                <a:cxn ang="0">
                  <a:pos x="35" y="192"/>
                </a:cxn>
                <a:cxn ang="0">
                  <a:pos x="35" y="192"/>
                </a:cxn>
                <a:cxn ang="0">
                  <a:pos x="31" y="180"/>
                </a:cxn>
                <a:cxn ang="0">
                  <a:pos x="20" y="171"/>
                </a:cxn>
                <a:cxn ang="0">
                  <a:pos x="9" y="151"/>
                </a:cxn>
                <a:cxn ang="0">
                  <a:pos x="0" y="138"/>
                </a:cxn>
                <a:cxn ang="0">
                  <a:pos x="4" y="115"/>
                </a:cxn>
                <a:cxn ang="0">
                  <a:pos x="4" y="115"/>
                </a:cxn>
                <a:cxn ang="0">
                  <a:pos x="18" y="129"/>
                </a:cxn>
                <a:cxn ang="0">
                  <a:pos x="26" y="122"/>
                </a:cxn>
                <a:cxn ang="0">
                  <a:pos x="23" y="113"/>
                </a:cxn>
                <a:cxn ang="0">
                  <a:pos x="30" y="95"/>
                </a:cxn>
                <a:cxn ang="0">
                  <a:pos x="23" y="82"/>
                </a:cxn>
                <a:cxn ang="0">
                  <a:pos x="20" y="69"/>
                </a:cxn>
                <a:cxn ang="0">
                  <a:pos x="23" y="60"/>
                </a:cxn>
                <a:cxn ang="0">
                  <a:pos x="22" y="48"/>
                </a:cxn>
                <a:cxn ang="0">
                  <a:pos x="28" y="34"/>
                </a:cxn>
                <a:cxn ang="0">
                  <a:pos x="32" y="18"/>
                </a:cxn>
                <a:cxn ang="0">
                  <a:pos x="32" y="18"/>
                </a:cxn>
                <a:cxn ang="0">
                  <a:pos x="55" y="1"/>
                </a:cxn>
                <a:cxn ang="0">
                  <a:pos x="89" y="16"/>
                </a:cxn>
                <a:cxn ang="0">
                  <a:pos x="107" y="2"/>
                </a:cxn>
                <a:cxn ang="0">
                  <a:pos x="120" y="11"/>
                </a:cxn>
              </a:cxnLst>
              <a:rect l="0" t="0" r="r" b="b"/>
              <a:pathLst>
                <a:path w="156" h="239">
                  <a:moveTo>
                    <a:pt x="120" y="11"/>
                  </a:moveTo>
                  <a:cubicBezTo>
                    <a:pt x="123" y="21"/>
                    <a:pt x="123" y="21"/>
                    <a:pt x="123" y="21"/>
                  </a:cubicBezTo>
                  <a:cubicBezTo>
                    <a:pt x="126" y="27"/>
                    <a:pt x="130" y="31"/>
                    <a:pt x="131" y="37"/>
                  </a:cubicBezTo>
                  <a:cubicBezTo>
                    <a:pt x="131" y="42"/>
                    <a:pt x="129" y="43"/>
                    <a:pt x="125" y="46"/>
                  </a:cubicBezTo>
                  <a:cubicBezTo>
                    <a:pt x="122" y="48"/>
                    <a:pt x="122" y="58"/>
                    <a:pt x="122" y="62"/>
                  </a:cubicBezTo>
                  <a:cubicBezTo>
                    <a:pt x="122" y="70"/>
                    <a:pt x="134" y="70"/>
                    <a:pt x="137" y="76"/>
                  </a:cubicBezTo>
                  <a:cubicBezTo>
                    <a:pt x="138" y="77"/>
                    <a:pt x="139" y="81"/>
                    <a:pt x="138" y="82"/>
                  </a:cubicBezTo>
                  <a:cubicBezTo>
                    <a:pt x="138" y="82"/>
                    <a:pt x="137" y="83"/>
                    <a:pt x="136" y="84"/>
                  </a:cubicBezTo>
                  <a:cubicBezTo>
                    <a:pt x="133" y="87"/>
                    <a:pt x="136" y="93"/>
                    <a:pt x="136" y="97"/>
                  </a:cubicBezTo>
                  <a:cubicBezTo>
                    <a:pt x="137" y="102"/>
                    <a:pt x="137" y="102"/>
                    <a:pt x="137" y="102"/>
                  </a:cubicBezTo>
                  <a:cubicBezTo>
                    <a:pt x="137" y="102"/>
                    <a:pt x="137" y="102"/>
                    <a:pt x="137" y="102"/>
                  </a:cubicBezTo>
                  <a:cubicBezTo>
                    <a:pt x="134" y="106"/>
                    <a:pt x="133" y="112"/>
                    <a:pt x="132" y="116"/>
                  </a:cubicBezTo>
                  <a:cubicBezTo>
                    <a:pt x="130" y="122"/>
                    <a:pt x="129" y="123"/>
                    <a:pt x="132" y="128"/>
                  </a:cubicBezTo>
                  <a:cubicBezTo>
                    <a:pt x="134" y="130"/>
                    <a:pt x="138" y="129"/>
                    <a:pt x="140" y="131"/>
                  </a:cubicBezTo>
                  <a:cubicBezTo>
                    <a:pt x="141" y="132"/>
                    <a:pt x="142" y="134"/>
                    <a:pt x="141" y="135"/>
                  </a:cubicBezTo>
                  <a:cubicBezTo>
                    <a:pt x="139" y="138"/>
                    <a:pt x="137" y="136"/>
                    <a:pt x="135" y="136"/>
                  </a:cubicBezTo>
                  <a:cubicBezTo>
                    <a:pt x="132" y="135"/>
                    <a:pt x="129" y="135"/>
                    <a:pt x="126" y="136"/>
                  </a:cubicBezTo>
                  <a:cubicBezTo>
                    <a:pt x="121" y="142"/>
                    <a:pt x="142" y="158"/>
                    <a:pt x="143" y="164"/>
                  </a:cubicBezTo>
                  <a:cubicBezTo>
                    <a:pt x="144" y="167"/>
                    <a:pt x="144" y="170"/>
                    <a:pt x="147" y="173"/>
                  </a:cubicBezTo>
                  <a:cubicBezTo>
                    <a:pt x="150" y="177"/>
                    <a:pt x="156" y="180"/>
                    <a:pt x="156" y="185"/>
                  </a:cubicBezTo>
                  <a:cubicBezTo>
                    <a:pt x="156" y="192"/>
                    <a:pt x="151" y="199"/>
                    <a:pt x="143" y="200"/>
                  </a:cubicBezTo>
                  <a:cubicBezTo>
                    <a:pt x="141" y="200"/>
                    <a:pt x="138" y="201"/>
                    <a:pt x="135" y="200"/>
                  </a:cubicBezTo>
                  <a:cubicBezTo>
                    <a:pt x="134" y="200"/>
                    <a:pt x="132" y="199"/>
                    <a:pt x="131" y="199"/>
                  </a:cubicBezTo>
                  <a:cubicBezTo>
                    <a:pt x="126" y="199"/>
                    <a:pt x="125" y="202"/>
                    <a:pt x="122" y="205"/>
                  </a:cubicBezTo>
                  <a:cubicBezTo>
                    <a:pt x="121" y="207"/>
                    <a:pt x="119" y="209"/>
                    <a:pt x="117" y="210"/>
                  </a:cubicBezTo>
                  <a:cubicBezTo>
                    <a:pt x="112" y="212"/>
                    <a:pt x="113" y="215"/>
                    <a:pt x="113" y="219"/>
                  </a:cubicBezTo>
                  <a:cubicBezTo>
                    <a:pt x="112" y="222"/>
                    <a:pt x="112" y="224"/>
                    <a:pt x="109" y="227"/>
                  </a:cubicBezTo>
                  <a:cubicBezTo>
                    <a:pt x="109" y="227"/>
                    <a:pt x="109" y="227"/>
                    <a:pt x="109" y="227"/>
                  </a:cubicBezTo>
                  <a:cubicBezTo>
                    <a:pt x="104" y="227"/>
                    <a:pt x="99" y="232"/>
                    <a:pt x="93" y="235"/>
                  </a:cubicBezTo>
                  <a:cubicBezTo>
                    <a:pt x="85" y="239"/>
                    <a:pt x="86" y="231"/>
                    <a:pt x="81" y="228"/>
                  </a:cubicBezTo>
                  <a:cubicBezTo>
                    <a:pt x="78" y="226"/>
                    <a:pt x="73" y="227"/>
                    <a:pt x="70" y="225"/>
                  </a:cubicBezTo>
                  <a:cubicBezTo>
                    <a:pt x="65" y="221"/>
                    <a:pt x="62" y="219"/>
                    <a:pt x="56" y="216"/>
                  </a:cubicBezTo>
                  <a:cubicBezTo>
                    <a:pt x="47" y="211"/>
                    <a:pt x="53" y="203"/>
                    <a:pt x="49" y="200"/>
                  </a:cubicBezTo>
                  <a:cubicBezTo>
                    <a:pt x="46" y="198"/>
                    <a:pt x="44" y="202"/>
                    <a:pt x="40" y="201"/>
                  </a:cubicBezTo>
                  <a:cubicBezTo>
                    <a:pt x="39" y="201"/>
                    <a:pt x="37" y="194"/>
                    <a:pt x="35" y="192"/>
                  </a:cubicBezTo>
                  <a:cubicBezTo>
                    <a:pt x="35" y="192"/>
                    <a:pt x="35" y="192"/>
                    <a:pt x="35" y="192"/>
                  </a:cubicBezTo>
                  <a:cubicBezTo>
                    <a:pt x="35" y="187"/>
                    <a:pt x="35" y="183"/>
                    <a:pt x="31" y="180"/>
                  </a:cubicBezTo>
                  <a:cubicBezTo>
                    <a:pt x="28" y="176"/>
                    <a:pt x="23" y="175"/>
                    <a:pt x="20" y="171"/>
                  </a:cubicBezTo>
                  <a:cubicBezTo>
                    <a:pt x="13" y="163"/>
                    <a:pt x="23" y="153"/>
                    <a:pt x="9" y="151"/>
                  </a:cubicBezTo>
                  <a:cubicBezTo>
                    <a:pt x="1" y="150"/>
                    <a:pt x="0" y="146"/>
                    <a:pt x="0" y="138"/>
                  </a:cubicBezTo>
                  <a:cubicBezTo>
                    <a:pt x="0" y="130"/>
                    <a:pt x="1" y="123"/>
                    <a:pt x="4" y="115"/>
                  </a:cubicBezTo>
                  <a:cubicBezTo>
                    <a:pt x="4" y="115"/>
                    <a:pt x="4" y="115"/>
                    <a:pt x="4" y="115"/>
                  </a:cubicBezTo>
                  <a:cubicBezTo>
                    <a:pt x="9" y="116"/>
                    <a:pt x="12" y="127"/>
                    <a:pt x="18" y="129"/>
                  </a:cubicBezTo>
                  <a:cubicBezTo>
                    <a:pt x="25" y="130"/>
                    <a:pt x="26" y="128"/>
                    <a:pt x="26" y="122"/>
                  </a:cubicBezTo>
                  <a:cubicBezTo>
                    <a:pt x="26" y="120"/>
                    <a:pt x="21" y="113"/>
                    <a:pt x="23" y="113"/>
                  </a:cubicBezTo>
                  <a:cubicBezTo>
                    <a:pt x="28" y="113"/>
                    <a:pt x="33" y="99"/>
                    <a:pt x="30" y="95"/>
                  </a:cubicBezTo>
                  <a:cubicBezTo>
                    <a:pt x="27" y="91"/>
                    <a:pt x="22" y="88"/>
                    <a:pt x="23" y="82"/>
                  </a:cubicBezTo>
                  <a:cubicBezTo>
                    <a:pt x="23" y="77"/>
                    <a:pt x="21" y="74"/>
                    <a:pt x="20" y="69"/>
                  </a:cubicBezTo>
                  <a:cubicBezTo>
                    <a:pt x="19" y="65"/>
                    <a:pt x="23" y="64"/>
                    <a:pt x="23" y="60"/>
                  </a:cubicBezTo>
                  <a:cubicBezTo>
                    <a:pt x="23" y="58"/>
                    <a:pt x="15" y="46"/>
                    <a:pt x="22" y="48"/>
                  </a:cubicBezTo>
                  <a:cubicBezTo>
                    <a:pt x="29" y="50"/>
                    <a:pt x="25" y="39"/>
                    <a:pt x="28" y="34"/>
                  </a:cubicBezTo>
                  <a:cubicBezTo>
                    <a:pt x="32" y="18"/>
                    <a:pt x="32" y="18"/>
                    <a:pt x="32" y="18"/>
                  </a:cubicBezTo>
                  <a:cubicBezTo>
                    <a:pt x="32" y="18"/>
                    <a:pt x="32" y="18"/>
                    <a:pt x="32" y="18"/>
                  </a:cubicBezTo>
                  <a:cubicBezTo>
                    <a:pt x="40" y="15"/>
                    <a:pt x="44" y="2"/>
                    <a:pt x="55" y="1"/>
                  </a:cubicBezTo>
                  <a:cubicBezTo>
                    <a:pt x="68" y="0"/>
                    <a:pt x="78" y="26"/>
                    <a:pt x="89" y="16"/>
                  </a:cubicBezTo>
                  <a:cubicBezTo>
                    <a:pt x="94" y="12"/>
                    <a:pt x="98" y="0"/>
                    <a:pt x="107" y="2"/>
                  </a:cubicBezTo>
                  <a:cubicBezTo>
                    <a:pt x="113" y="3"/>
                    <a:pt x="115" y="9"/>
                    <a:pt x="120" y="1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8" name="Freeform 48"/>
            <p:cNvSpPr>
              <a:spLocks/>
            </p:cNvSpPr>
            <p:nvPr/>
          </p:nvSpPr>
          <p:spPr bwMode="auto">
            <a:xfrm>
              <a:off x="4165601" y="1387475"/>
              <a:ext cx="311150" cy="366713"/>
            </a:xfrm>
            <a:custGeom>
              <a:avLst/>
              <a:gdLst/>
              <a:ahLst/>
              <a:cxnLst>
                <a:cxn ang="0">
                  <a:pos x="4" y="201"/>
                </a:cxn>
                <a:cxn ang="0">
                  <a:pos x="13" y="187"/>
                </a:cxn>
                <a:cxn ang="0">
                  <a:pos x="26" y="182"/>
                </a:cxn>
                <a:cxn ang="0">
                  <a:pos x="47" y="167"/>
                </a:cxn>
                <a:cxn ang="0">
                  <a:pos x="34" y="146"/>
                </a:cxn>
                <a:cxn ang="0">
                  <a:pos x="26" y="118"/>
                </a:cxn>
                <a:cxn ang="0">
                  <a:pos x="31" y="113"/>
                </a:cxn>
                <a:cxn ang="0">
                  <a:pos x="23" y="98"/>
                </a:cxn>
                <a:cxn ang="0">
                  <a:pos x="28" y="84"/>
                </a:cxn>
                <a:cxn ang="0">
                  <a:pos x="81" y="99"/>
                </a:cxn>
                <a:cxn ang="0">
                  <a:pos x="121" y="65"/>
                </a:cxn>
                <a:cxn ang="0">
                  <a:pos x="188" y="19"/>
                </a:cxn>
                <a:cxn ang="0">
                  <a:pos x="221" y="0"/>
                </a:cxn>
                <a:cxn ang="0">
                  <a:pos x="223" y="3"/>
                </a:cxn>
                <a:cxn ang="0">
                  <a:pos x="218" y="27"/>
                </a:cxn>
                <a:cxn ang="0">
                  <a:pos x="217" y="33"/>
                </a:cxn>
                <a:cxn ang="0">
                  <a:pos x="205" y="32"/>
                </a:cxn>
                <a:cxn ang="0">
                  <a:pos x="191" y="57"/>
                </a:cxn>
                <a:cxn ang="0">
                  <a:pos x="208" y="82"/>
                </a:cxn>
                <a:cxn ang="0">
                  <a:pos x="224" y="89"/>
                </a:cxn>
                <a:cxn ang="0">
                  <a:pos x="238" y="117"/>
                </a:cxn>
                <a:cxn ang="0">
                  <a:pos x="233" y="143"/>
                </a:cxn>
                <a:cxn ang="0">
                  <a:pos x="235" y="173"/>
                </a:cxn>
                <a:cxn ang="0">
                  <a:pos x="224" y="181"/>
                </a:cxn>
                <a:cxn ang="0">
                  <a:pos x="213" y="193"/>
                </a:cxn>
                <a:cxn ang="0">
                  <a:pos x="205" y="207"/>
                </a:cxn>
                <a:cxn ang="0">
                  <a:pos x="197" y="224"/>
                </a:cxn>
                <a:cxn ang="0">
                  <a:pos x="193" y="247"/>
                </a:cxn>
                <a:cxn ang="0">
                  <a:pos x="169" y="273"/>
                </a:cxn>
                <a:cxn ang="0">
                  <a:pos x="152" y="289"/>
                </a:cxn>
                <a:cxn ang="0">
                  <a:pos x="147" y="285"/>
                </a:cxn>
                <a:cxn ang="0">
                  <a:pos x="146" y="278"/>
                </a:cxn>
                <a:cxn ang="0">
                  <a:pos x="140" y="242"/>
                </a:cxn>
                <a:cxn ang="0">
                  <a:pos x="102" y="228"/>
                </a:cxn>
                <a:cxn ang="0">
                  <a:pos x="54" y="236"/>
                </a:cxn>
                <a:cxn ang="0">
                  <a:pos x="28" y="239"/>
                </a:cxn>
                <a:cxn ang="0">
                  <a:pos x="13" y="236"/>
                </a:cxn>
                <a:cxn ang="0">
                  <a:pos x="0" y="209"/>
                </a:cxn>
              </a:cxnLst>
              <a:rect l="0" t="0" r="r" b="b"/>
              <a:pathLst>
                <a:path w="245" h="289">
                  <a:moveTo>
                    <a:pt x="0" y="209"/>
                  </a:moveTo>
                  <a:cubicBezTo>
                    <a:pt x="3" y="206"/>
                    <a:pt x="3" y="204"/>
                    <a:pt x="4" y="201"/>
                  </a:cubicBezTo>
                  <a:cubicBezTo>
                    <a:pt x="4" y="197"/>
                    <a:pt x="3" y="194"/>
                    <a:pt x="8" y="192"/>
                  </a:cubicBezTo>
                  <a:cubicBezTo>
                    <a:pt x="10" y="191"/>
                    <a:pt x="12" y="189"/>
                    <a:pt x="13" y="187"/>
                  </a:cubicBezTo>
                  <a:cubicBezTo>
                    <a:pt x="16" y="184"/>
                    <a:pt x="17" y="181"/>
                    <a:pt x="22" y="181"/>
                  </a:cubicBezTo>
                  <a:cubicBezTo>
                    <a:pt x="23" y="181"/>
                    <a:pt x="25" y="182"/>
                    <a:pt x="26" y="182"/>
                  </a:cubicBezTo>
                  <a:cubicBezTo>
                    <a:pt x="29" y="183"/>
                    <a:pt x="32" y="182"/>
                    <a:pt x="34" y="182"/>
                  </a:cubicBezTo>
                  <a:cubicBezTo>
                    <a:pt x="42" y="181"/>
                    <a:pt x="47" y="174"/>
                    <a:pt x="47" y="167"/>
                  </a:cubicBezTo>
                  <a:cubicBezTo>
                    <a:pt x="47" y="162"/>
                    <a:pt x="41" y="159"/>
                    <a:pt x="38" y="155"/>
                  </a:cubicBezTo>
                  <a:cubicBezTo>
                    <a:pt x="35" y="152"/>
                    <a:pt x="35" y="149"/>
                    <a:pt x="34" y="146"/>
                  </a:cubicBezTo>
                  <a:cubicBezTo>
                    <a:pt x="33" y="140"/>
                    <a:pt x="12" y="124"/>
                    <a:pt x="17" y="118"/>
                  </a:cubicBezTo>
                  <a:cubicBezTo>
                    <a:pt x="20" y="117"/>
                    <a:pt x="23" y="117"/>
                    <a:pt x="26" y="118"/>
                  </a:cubicBezTo>
                  <a:cubicBezTo>
                    <a:pt x="28" y="118"/>
                    <a:pt x="30" y="120"/>
                    <a:pt x="32" y="117"/>
                  </a:cubicBezTo>
                  <a:cubicBezTo>
                    <a:pt x="33" y="116"/>
                    <a:pt x="32" y="114"/>
                    <a:pt x="31" y="113"/>
                  </a:cubicBezTo>
                  <a:cubicBezTo>
                    <a:pt x="29" y="111"/>
                    <a:pt x="25" y="112"/>
                    <a:pt x="23" y="110"/>
                  </a:cubicBezTo>
                  <a:cubicBezTo>
                    <a:pt x="20" y="105"/>
                    <a:pt x="21" y="104"/>
                    <a:pt x="23" y="98"/>
                  </a:cubicBezTo>
                  <a:cubicBezTo>
                    <a:pt x="24" y="94"/>
                    <a:pt x="25" y="88"/>
                    <a:pt x="28" y="84"/>
                  </a:cubicBezTo>
                  <a:cubicBezTo>
                    <a:pt x="28" y="84"/>
                    <a:pt x="28" y="84"/>
                    <a:pt x="28" y="84"/>
                  </a:cubicBezTo>
                  <a:cubicBezTo>
                    <a:pt x="41" y="91"/>
                    <a:pt x="34" y="113"/>
                    <a:pt x="51" y="116"/>
                  </a:cubicBezTo>
                  <a:cubicBezTo>
                    <a:pt x="58" y="117"/>
                    <a:pt x="77" y="105"/>
                    <a:pt x="81" y="99"/>
                  </a:cubicBezTo>
                  <a:cubicBezTo>
                    <a:pt x="85" y="93"/>
                    <a:pt x="82" y="81"/>
                    <a:pt x="88" y="78"/>
                  </a:cubicBezTo>
                  <a:cubicBezTo>
                    <a:pt x="97" y="73"/>
                    <a:pt x="111" y="63"/>
                    <a:pt x="121" y="65"/>
                  </a:cubicBezTo>
                  <a:cubicBezTo>
                    <a:pt x="140" y="69"/>
                    <a:pt x="142" y="62"/>
                    <a:pt x="155" y="50"/>
                  </a:cubicBezTo>
                  <a:cubicBezTo>
                    <a:pt x="169" y="46"/>
                    <a:pt x="179" y="30"/>
                    <a:pt x="188" y="19"/>
                  </a:cubicBezTo>
                  <a:cubicBezTo>
                    <a:pt x="192" y="13"/>
                    <a:pt x="198" y="9"/>
                    <a:pt x="205" y="9"/>
                  </a:cubicBezTo>
                  <a:cubicBezTo>
                    <a:pt x="212" y="9"/>
                    <a:pt x="216" y="4"/>
                    <a:pt x="221" y="0"/>
                  </a:cubicBezTo>
                  <a:cubicBezTo>
                    <a:pt x="221" y="0"/>
                    <a:pt x="221" y="0"/>
                    <a:pt x="221" y="0"/>
                  </a:cubicBezTo>
                  <a:cubicBezTo>
                    <a:pt x="222" y="1"/>
                    <a:pt x="223" y="2"/>
                    <a:pt x="223" y="3"/>
                  </a:cubicBezTo>
                  <a:cubicBezTo>
                    <a:pt x="225" y="6"/>
                    <a:pt x="222" y="9"/>
                    <a:pt x="221" y="12"/>
                  </a:cubicBezTo>
                  <a:cubicBezTo>
                    <a:pt x="218" y="17"/>
                    <a:pt x="221" y="23"/>
                    <a:pt x="218" y="27"/>
                  </a:cubicBezTo>
                  <a:cubicBezTo>
                    <a:pt x="216" y="30"/>
                    <a:pt x="216" y="32"/>
                    <a:pt x="217" y="33"/>
                  </a:cubicBezTo>
                  <a:cubicBezTo>
                    <a:pt x="217" y="33"/>
                    <a:pt x="217" y="33"/>
                    <a:pt x="217" y="33"/>
                  </a:cubicBezTo>
                  <a:cubicBezTo>
                    <a:pt x="212" y="37"/>
                    <a:pt x="212" y="37"/>
                    <a:pt x="212" y="37"/>
                  </a:cubicBezTo>
                  <a:cubicBezTo>
                    <a:pt x="208" y="37"/>
                    <a:pt x="207" y="35"/>
                    <a:pt x="205" y="32"/>
                  </a:cubicBezTo>
                  <a:cubicBezTo>
                    <a:pt x="199" y="27"/>
                    <a:pt x="201" y="42"/>
                    <a:pt x="198" y="44"/>
                  </a:cubicBezTo>
                  <a:cubicBezTo>
                    <a:pt x="195" y="46"/>
                    <a:pt x="191" y="54"/>
                    <a:pt x="191" y="57"/>
                  </a:cubicBezTo>
                  <a:cubicBezTo>
                    <a:pt x="194" y="61"/>
                    <a:pt x="201" y="55"/>
                    <a:pt x="204" y="56"/>
                  </a:cubicBezTo>
                  <a:cubicBezTo>
                    <a:pt x="204" y="61"/>
                    <a:pt x="204" y="80"/>
                    <a:pt x="208" y="82"/>
                  </a:cubicBezTo>
                  <a:cubicBezTo>
                    <a:pt x="210" y="85"/>
                    <a:pt x="217" y="81"/>
                    <a:pt x="221" y="82"/>
                  </a:cubicBezTo>
                  <a:cubicBezTo>
                    <a:pt x="223" y="83"/>
                    <a:pt x="224" y="88"/>
                    <a:pt x="224" y="89"/>
                  </a:cubicBezTo>
                  <a:cubicBezTo>
                    <a:pt x="225" y="94"/>
                    <a:pt x="235" y="94"/>
                    <a:pt x="238" y="96"/>
                  </a:cubicBezTo>
                  <a:cubicBezTo>
                    <a:pt x="245" y="99"/>
                    <a:pt x="238" y="113"/>
                    <a:pt x="238" y="117"/>
                  </a:cubicBezTo>
                  <a:cubicBezTo>
                    <a:pt x="238" y="124"/>
                    <a:pt x="240" y="123"/>
                    <a:pt x="235" y="129"/>
                  </a:cubicBezTo>
                  <a:cubicBezTo>
                    <a:pt x="233" y="132"/>
                    <a:pt x="232" y="138"/>
                    <a:pt x="233" y="143"/>
                  </a:cubicBezTo>
                  <a:cubicBezTo>
                    <a:pt x="235" y="173"/>
                    <a:pt x="235" y="173"/>
                    <a:pt x="235" y="173"/>
                  </a:cubicBezTo>
                  <a:cubicBezTo>
                    <a:pt x="235" y="173"/>
                    <a:pt x="235" y="173"/>
                    <a:pt x="235" y="173"/>
                  </a:cubicBezTo>
                  <a:cubicBezTo>
                    <a:pt x="230" y="176"/>
                    <a:pt x="230" y="176"/>
                    <a:pt x="230" y="176"/>
                  </a:cubicBezTo>
                  <a:cubicBezTo>
                    <a:pt x="228" y="178"/>
                    <a:pt x="226" y="179"/>
                    <a:pt x="224" y="181"/>
                  </a:cubicBezTo>
                  <a:cubicBezTo>
                    <a:pt x="223" y="183"/>
                    <a:pt x="221" y="183"/>
                    <a:pt x="219" y="184"/>
                  </a:cubicBezTo>
                  <a:cubicBezTo>
                    <a:pt x="216" y="186"/>
                    <a:pt x="216" y="190"/>
                    <a:pt x="213" y="193"/>
                  </a:cubicBezTo>
                  <a:cubicBezTo>
                    <a:pt x="212" y="195"/>
                    <a:pt x="208" y="195"/>
                    <a:pt x="205" y="196"/>
                  </a:cubicBezTo>
                  <a:cubicBezTo>
                    <a:pt x="203" y="197"/>
                    <a:pt x="204" y="205"/>
                    <a:pt x="205" y="207"/>
                  </a:cubicBezTo>
                  <a:cubicBezTo>
                    <a:pt x="206" y="210"/>
                    <a:pt x="209" y="214"/>
                    <a:pt x="208" y="218"/>
                  </a:cubicBezTo>
                  <a:cubicBezTo>
                    <a:pt x="206" y="224"/>
                    <a:pt x="201" y="221"/>
                    <a:pt x="197" y="224"/>
                  </a:cubicBezTo>
                  <a:cubicBezTo>
                    <a:pt x="195" y="225"/>
                    <a:pt x="194" y="230"/>
                    <a:pt x="193" y="232"/>
                  </a:cubicBezTo>
                  <a:cubicBezTo>
                    <a:pt x="191" y="237"/>
                    <a:pt x="192" y="242"/>
                    <a:pt x="193" y="247"/>
                  </a:cubicBezTo>
                  <a:cubicBezTo>
                    <a:pt x="194" y="250"/>
                    <a:pt x="191" y="253"/>
                    <a:pt x="188" y="256"/>
                  </a:cubicBezTo>
                  <a:cubicBezTo>
                    <a:pt x="182" y="263"/>
                    <a:pt x="180" y="273"/>
                    <a:pt x="169" y="273"/>
                  </a:cubicBezTo>
                  <a:cubicBezTo>
                    <a:pt x="162" y="273"/>
                    <a:pt x="164" y="279"/>
                    <a:pt x="161" y="283"/>
                  </a:cubicBezTo>
                  <a:cubicBezTo>
                    <a:pt x="158" y="287"/>
                    <a:pt x="157" y="288"/>
                    <a:pt x="152" y="289"/>
                  </a:cubicBezTo>
                  <a:cubicBezTo>
                    <a:pt x="152" y="289"/>
                    <a:pt x="152" y="289"/>
                    <a:pt x="152" y="289"/>
                  </a:cubicBezTo>
                  <a:cubicBezTo>
                    <a:pt x="147" y="285"/>
                    <a:pt x="147" y="285"/>
                    <a:pt x="147" y="285"/>
                  </a:cubicBezTo>
                  <a:cubicBezTo>
                    <a:pt x="146" y="284"/>
                    <a:pt x="146" y="283"/>
                    <a:pt x="147" y="281"/>
                  </a:cubicBezTo>
                  <a:cubicBezTo>
                    <a:pt x="147" y="280"/>
                    <a:pt x="147" y="279"/>
                    <a:pt x="146" y="278"/>
                  </a:cubicBezTo>
                  <a:cubicBezTo>
                    <a:pt x="146" y="274"/>
                    <a:pt x="144" y="274"/>
                    <a:pt x="142" y="272"/>
                  </a:cubicBezTo>
                  <a:cubicBezTo>
                    <a:pt x="134" y="265"/>
                    <a:pt x="138" y="251"/>
                    <a:pt x="140" y="242"/>
                  </a:cubicBezTo>
                  <a:cubicBezTo>
                    <a:pt x="141" y="237"/>
                    <a:pt x="121" y="248"/>
                    <a:pt x="120" y="233"/>
                  </a:cubicBezTo>
                  <a:cubicBezTo>
                    <a:pt x="120" y="225"/>
                    <a:pt x="108" y="228"/>
                    <a:pt x="102" y="228"/>
                  </a:cubicBezTo>
                  <a:cubicBezTo>
                    <a:pt x="93" y="229"/>
                    <a:pt x="78" y="226"/>
                    <a:pt x="70" y="229"/>
                  </a:cubicBezTo>
                  <a:cubicBezTo>
                    <a:pt x="63" y="230"/>
                    <a:pt x="61" y="237"/>
                    <a:pt x="54" y="236"/>
                  </a:cubicBezTo>
                  <a:cubicBezTo>
                    <a:pt x="47" y="235"/>
                    <a:pt x="45" y="231"/>
                    <a:pt x="39" y="238"/>
                  </a:cubicBezTo>
                  <a:cubicBezTo>
                    <a:pt x="36" y="242"/>
                    <a:pt x="32" y="239"/>
                    <a:pt x="28" y="239"/>
                  </a:cubicBezTo>
                  <a:cubicBezTo>
                    <a:pt x="28" y="239"/>
                    <a:pt x="28" y="239"/>
                    <a:pt x="28" y="239"/>
                  </a:cubicBezTo>
                  <a:cubicBezTo>
                    <a:pt x="23" y="239"/>
                    <a:pt x="18" y="239"/>
                    <a:pt x="13" y="236"/>
                  </a:cubicBezTo>
                  <a:cubicBezTo>
                    <a:pt x="9" y="233"/>
                    <a:pt x="5" y="225"/>
                    <a:pt x="5" y="220"/>
                  </a:cubicBezTo>
                  <a:cubicBezTo>
                    <a:pt x="5" y="215"/>
                    <a:pt x="1" y="213"/>
                    <a:pt x="0" y="20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9" name="Freeform 49"/>
            <p:cNvSpPr>
              <a:spLocks/>
            </p:cNvSpPr>
            <p:nvPr/>
          </p:nvSpPr>
          <p:spPr bwMode="auto">
            <a:xfrm>
              <a:off x="3944938" y="1608138"/>
              <a:ext cx="265113" cy="263525"/>
            </a:xfrm>
            <a:custGeom>
              <a:avLst/>
              <a:gdLst/>
              <a:ahLst/>
              <a:cxnLst>
                <a:cxn ang="0">
                  <a:pos x="173" y="35"/>
                </a:cxn>
                <a:cxn ang="0">
                  <a:pos x="178" y="46"/>
                </a:cxn>
                <a:cxn ang="0">
                  <a:pos x="186" y="62"/>
                </a:cxn>
                <a:cxn ang="0">
                  <a:pos x="201" y="65"/>
                </a:cxn>
                <a:cxn ang="0">
                  <a:pos x="201" y="65"/>
                </a:cxn>
                <a:cxn ang="0">
                  <a:pos x="204" y="82"/>
                </a:cxn>
                <a:cxn ang="0">
                  <a:pos x="198" y="107"/>
                </a:cxn>
                <a:cxn ang="0">
                  <a:pos x="205" y="139"/>
                </a:cxn>
                <a:cxn ang="0">
                  <a:pos x="208" y="146"/>
                </a:cxn>
                <a:cxn ang="0">
                  <a:pos x="208" y="146"/>
                </a:cxn>
                <a:cxn ang="0">
                  <a:pos x="199" y="156"/>
                </a:cxn>
                <a:cxn ang="0">
                  <a:pos x="191" y="167"/>
                </a:cxn>
                <a:cxn ang="0">
                  <a:pos x="170" y="180"/>
                </a:cxn>
                <a:cxn ang="0">
                  <a:pos x="162" y="198"/>
                </a:cxn>
                <a:cxn ang="0">
                  <a:pos x="145" y="201"/>
                </a:cxn>
                <a:cxn ang="0">
                  <a:pos x="132" y="207"/>
                </a:cxn>
                <a:cxn ang="0">
                  <a:pos x="106" y="199"/>
                </a:cxn>
                <a:cxn ang="0">
                  <a:pos x="92" y="203"/>
                </a:cxn>
                <a:cxn ang="0">
                  <a:pos x="69" y="202"/>
                </a:cxn>
                <a:cxn ang="0">
                  <a:pos x="55" y="202"/>
                </a:cxn>
                <a:cxn ang="0">
                  <a:pos x="19" y="204"/>
                </a:cxn>
                <a:cxn ang="0">
                  <a:pos x="19" y="204"/>
                </a:cxn>
                <a:cxn ang="0">
                  <a:pos x="19" y="191"/>
                </a:cxn>
                <a:cxn ang="0">
                  <a:pos x="20" y="173"/>
                </a:cxn>
                <a:cxn ang="0">
                  <a:pos x="8" y="142"/>
                </a:cxn>
                <a:cxn ang="0">
                  <a:pos x="9" y="124"/>
                </a:cxn>
                <a:cxn ang="0">
                  <a:pos x="12" y="111"/>
                </a:cxn>
                <a:cxn ang="0">
                  <a:pos x="10" y="97"/>
                </a:cxn>
                <a:cxn ang="0">
                  <a:pos x="6" y="87"/>
                </a:cxn>
                <a:cxn ang="0">
                  <a:pos x="34" y="81"/>
                </a:cxn>
                <a:cxn ang="0">
                  <a:pos x="49" y="70"/>
                </a:cxn>
                <a:cxn ang="0">
                  <a:pos x="52" y="43"/>
                </a:cxn>
                <a:cxn ang="0">
                  <a:pos x="60" y="32"/>
                </a:cxn>
                <a:cxn ang="0">
                  <a:pos x="66" y="18"/>
                </a:cxn>
                <a:cxn ang="0">
                  <a:pos x="81" y="7"/>
                </a:cxn>
                <a:cxn ang="0">
                  <a:pos x="99" y="0"/>
                </a:cxn>
                <a:cxn ang="0">
                  <a:pos x="99" y="0"/>
                </a:cxn>
                <a:cxn ang="0">
                  <a:pos x="104" y="9"/>
                </a:cxn>
                <a:cxn ang="0">
                  <a:pos x="113" y="8"/>
                </a:cxn>
                <a:cxn ang="0">
                  <a:pos x="120" y="24"/>
                </a:cxn>
                <a:cxn ang="0">
                  <a:pos x="134" y="33"/>
                </a:cxn>
                <a:cxn ang="0">
                  <a:pos x="145" y="36"/>
                </a:cxn>
                <a:cxn ang="0">
                  <a:pos x="157" y="43"/>
                </a:cxn>
                <a:cxn ang="0">
                  <a:pos x="173" y="35"/>
                </a:cxn>
              </a:cxnLst>
              <a:rect l="0" t="0" r="r" b="b"/>
              <a:pathLst>
                <a:path w="208" h="208">
                  <a:moveTo>
                    <a:pt x="173" y="35"/>
                  </a:moveTo>
                  <a:cubicBezTo>
                    <a:pt x="174" y="39"/>
                    <a:pt x="178" y="41"/>
                    <a:pt x="178" y="46"/>
                  </a:cubicBezTo>
                  <a:cubicBezTo>
                    <a:pt x="178" y="51"/>
                    <a:pt x="182" y="59"/>
                    <a:pt x="186" y="62"/>
                  </a:cubicBezTo>
                  <a:cubicBezTo>
                    <a:pt x="191" y="65"/>
                    <a:pt x="196" y="65"/>
                    <a:pt x="201" y="65"/>
                  </a:cubicBezTo>
                  <a:cubicBezTo>
                    <a:pt x="201" y="65"/>
                    <a:pt x="201" y="65"/>
                    <a:pt x="201" y="65"/>
                  </a:cubicBezTo>
                  <a:cubicBezTo>
                    <a:pt x="201" y="69"/>
                    <a:pt x="207" y="78"/>
                    <a:pt x="204" y="82"/>
                  </a:cubicBezTo>
                  <a:cubicBezTo>
                    <a:pt x="198" y="89"/>
                    <a:pt x="191" y="97"/>
                    <a:pt x="198" y="107"/>
                  </a:cubicBezTo>
                  <a:cubicBezTo>
                    <a:pt x="205" y="118"/>
                    <a:pt x="201" y="127"/>
                    <a:pt x="205" y="139"/>
                  </a:cubicBezTo>
                  <a:cubicBezTo>
                    <a:pt x="208" y="146"/>
                    <a:pt x="208" y="146"/>
                    <a:pt x="208" y="146"/>
                  </a:cubicBezTo>
                  <a:cubicBezTo>
                    <a:pt x="208" y="146"/>
                    <a:pt x="208" y="146"/>
                    <a:pt x="208" y="146"/>
                  </a:cubicBezTo>
                  <a:cubicBezTo>
                    <a:pt x="206" y="149"/>
                    <a:pt x="202" y="153"/>
                    <a:pt x="199" y="156"/>
                  </a:cubicBezTo>
                  <a:cubicBezTo>
                    <a:pt x="196" y="160"/>
                    <a:pt x="194" y="163"/>
                    <a:pt x="191" y="167"/>
                  </a:cubicBezTo>
                  <a:cubicBezTo>
                    <a:pt x="185" y="174"/>
                    <a:pt x="174" y="171"/>
                    <a:pt x="170" y="180"/>
                  </a:cubicBezTo>
                  <a:cubicBezTo>
                    <a:pt x="167" y="186"/>
                    <a:pt x="165" y="192"/>
                    <a:pt x="162" y="198"/>
                  </a:cubicBezTo>
                  <a:cubicBezTo>
                    <a:pt x="157" y="201"/>
                    <a:pt x="150" y="198"/>
                    <a:pt x="145" y="201"/>
                  </a:cubicBezTo>
                  <a:cubicBezTo>
                    <a:pt x="140" y="203"/>
                    <a:pt x="137" y="207"/>
                    <a:pt x="132" y="207"/>
                  </a:cubicBezTo>
                  <a:cubicBezTo>
                    <a:pt x="126" y="207"/>
                    <a:pt x="110" y="202"/>
                    <a:pt x="106" y="199"/>
                  </a:cubicBezTo>
                  <a:cubicBezTo>
                    <a:pt x="97" y="194"/>
                    <a:pt x="98" y="203"/>
                    <a:pt x="92" y="203"/>
                  </a:cubicBezTo>
                  <a:cubicBezTo>
                    <a:pt x="83" y="203"/>
                    <a:pt x="78" y="198"/>
                    <a:pt x="69" y="202"/>
                  </a:cubicBezTo>
                  <a:cubicBezTo>
                    <a:pt x="65" y="204"/>
                    <a:pt x="59" y="208"/>
                    <a:pt x="55" y="202"/>
                  </a:cubicBezTo>
                  <a:cubicBezTo>
                    <a:pt x="42" y="184"/>
                    <a:pt x="33" y="208"/>
                    <a:pt x="19" y="204"/>
                  </a:cubicBezTo>
                  <a:cubicBezTo>
                    <a:pt x="19" y="204"/>
                    <a:pt x="19" y="204"/>
                    <a:pt x="19" y="204"/>
                  </a:cubicBezTo>
                  <a:cubicBezTo>
                    <a:pt x="20" y="203"/>
                    <a:pt x="19" y="192"/>
                    <a:pt x="19" y="191"/>
                  </a:cubicBezTo>
                  <a:cubicBezTo>
                    <a:pt x="17" y="183"/>
                    <a:pt x="18" y="180"/>
                    <a:pt x="20" y="173"/>
                  </a:cubicBezTo>
                  <a:cubicBezTo>
                    <a:pt x="24" y="160"/>
                    <a:pt x="16" y="152"/>
                    <a:pt x="8" y="142"/>
                  </a:cubicBezTo>
                  <a:cubicBezTo>
                    <a:pt x="0" y="132"/>
                    <a:pt x="4" y="133"/>
                    <a:pt x="9" y="124"/>
                  </a:cubicBezTo>
                  <a:cubicBezTo>
                    <a:pt x="12" y="120"/>
                    <a:pt x="12" y="116"/>
                    <a:pt x="12" y="111"/>
                  </a:cubicBezTo>
                  <a:cubicBezTo>
                    <a:pt x="12" y="106"/>
                    <a:pt x="12" y="101"/>
                    <a:pt x="10" y="97"/>
                  </a:cubicBezTo>
                  <a:cubicBezTo>
                    <a:pt x="9" y="95"/>
                    <a:pt x="1" y="87"/>
                    <a:pt x="6" y="87"/>
                  </a:cubicBezTo>
                  <a:cubicBezTo>
                    <a:pt x="15" y="87"/>
                    <a:pt x="28" y="88"/>
                    <a:pt x="34" y="81"/>
                  </a:cubicBezTo>
                  <a:cubicBezTo>
                    <a:pt x="38" y="76"/>
                    <a:pt x="48" y="76"/>
                    <a:pt x="49" y="70"/>
                  </a:cubicBezTo>
                  <a:cubicBezTo>
                    <a:pt x="51" y="61"/>
                    <a:pt x="48" y="51"/>
                    <a:pt x="52" y="43"/>
                  </a:cubicBezTo>
                  <a:cubicBezTo>
                    <a:pt x="54" y="37"/>
                    <a:pt x="59" y="37"/>
                    <a:pt x="60" y="32"/>
                  </a:cubicBezTo>
                  <a:cubicBezTo>
                    <a:pt x="62" y="27"/>
                    <a:pt x="61" y="20"/>
                    <a:pt x="66" y="18"/>
                  </a:cubicBezTo>
                  <a:cubicBezTo>
                    <a:pt x="72" y="14"/>
                    <a:pt x="78" y="14"/>
                    <a:pt x="81" y="7"/>
                  </a:cubicBezTo>
                  <a:cubicBezTo>
                    <a:pt x="85" y="0"/>
                    <a:pt x="93" y="2"/>
                    <a:pt x="99" y="0"/>
                  </a:cubicBezTo>
                  <a:cubicBezTo>
                    <a:pt x="99" y="0"/>
                    <a:pt x="99" y="0"/>
                    <a:pt x="99" y="0"/>
                  </a:cubicBezTo>
                  <a:cubicBezTo>
                    <a:pt x="101" y="2"/>
                    <a:pt x="103" y="9"/>
                    <a:pt x="104" y="9"/>
                  </a:cubicBezTo>
                  <a:cubicBezTo>
                    <a:pt x="108" y="10"/>
                    <a:pt x="110" y="6"/>
                    <a:pt x="113" y="8"/>
                  </a:cubicBezTo>
                  <a:cubicBezTo>
                    <a:pt x="117" y="11"/>
                    <a:pt x="111" y="19"/>
                    <a:pt x="120" y="24"/>
                  </a:cubicBezTo>
                  <a:cubicBezTo>
                    <a:pt x="126" y="27"/>
                    <a:pt x="129" y="29"/>
                    <a:pt x="134" y="33"/>
                  </a:cubicBezTo>
                  <a:cubicBezTo>
                    <a:pt x="137" y="35"/>
                    <a:pt x="142" y="34"/>
                    <a:pt x="145" y="36"/>
                  </a:cubicBezTo>
                  <a:cubicBezTo>
                    <a:pt x="150" y="39"/>
                    <a:pt x="149" y="47"/>
                    <a:pt x="157" y="43"/>
                  </a:cubicBezTo>
                  <a:cubicBezTo>
                    <a:pt x="163" y="40"/>
                    <a:pt x="168" y="35"/>
                    <a:pt x="173" y="3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0" name="Freeform 50"/>
            <p:cNvSpPr>
              <a:spLocks/>
            </p:cNvSpPr>
            <p:nvPr/>
          </p:nvSpPr>
          <p:spPr bwMode="auto">
            <a:xfrm>
              <a:off x="4281488" y="890588"/>
              <a:ext cx="254000" cy="428625"/>
            </a:xfrm>
            <a:custGeom>
              <a:avLst/>
              <a:gdLst/>
              <a:ahLst/>
              <a:cxnLst>
                <a:cxn ang="0">
                  <a:pos x="35" y="334"/>
                </a:cxn>
                <a:cxn ang="0">
                  <a:pos x="106" y="313"/>
                </a:cxn>
                <a:cxn ang="0">
                  <a:pos x="132" y="273"/>
                </a:cxn>
                <a:cxn ang="0">
                  <a:pos x="150" y="262"/>
                </a:cxn>
                <a:cxn ang="0">
                  <a:pos x="147" y="241"/>
                </a:cxn>
                <a:cxn ang="0">
                  <a:pos x="160" y="224"/>
                </a:cxn>
                <a:cxn ang="0">
                  <a:pos x="179" y="203"/>
                </a:cxn>
                <a:cxn ang="0">
                  <a:pos x="178" y="176"/>
                </a:cxn>
                <a:cxn ang="0">
                  <a:pos x="183" y="149"/>
                </a:cxn>
                <a:cxn ang="0">
                  <a:pos x="199" y="121"/>
                </a:cxn>
                <a:cxn ang="0">
                  <a:pos x="178" y="85"/>
                </a:cxn>
                <a:cxn ang="0">
                  <a:pos x="174" y="59"/>
                </a:cxn>
                <a:cxn ang="0">
                  <a:pos x="172" y="42"/>
                </a:cxn>
                <a:cxn ang="0">
                  <a:pos x="184" y="30"/>
                </a:cxn>
                <a:cxn ang="0">
                  <a:pos x="175" y="7"/>
                </a:cxn>
                <a:cxn ang="0">
                  <a:pos x="148" y="11"/>
                </a:cxn>
                <a:cxn ang="0">
                  <a:pos x="109" y="1"/>
                </a:cxn>
                <a:cxn ang="0">
                  <a:pos x="68" y="17"/>
                </a:cxn>
                <a:cxn ang="0">
                  <a:pos x="49" y="25"/>
                </a:cxn>
                <a:cxn ang="0">
                  <a:pos x="44" y="40"/>
                </a:cxn>
                <a:cxn ang="0">
                  <a:pos x="45" y="61"/>
                </a:cxn>
                <a:cxn ang="0">
                  <a:pos x="54" y="66"/>
                </a:cxn>
                <a:cxn ang="0">
                  <a:pos x="56" y="105"/>
                </a:cxn>
                <a:cxn ang="0">
                  <a:pos x="46" y="126"/>
                </a:cxn>
                <a:cxn ang="0">
                  <a:pos x="18" y="145"/>
                </a:cxn>
                <a:cxn ang="0">
                  <a:pos x="1" y="172"/>
                </a:cxn>
                <a:cxn ang="0">
                  <a:pos x="2" y="196"/>
                </a:cxn>
                <a:cxn ang="0">
                  <a:pos x="6" y="216"/>
                </a:cxn>
                <a:cxn ang="0">
                  <a:pos x="27" y="237"/>
                </a:cxn>
                <a:cxn ang="0">
                  <a:pos x="33" y="263"/>
                </a:cxn>
                <a:cxn ang="0">
                  <a:pos x="19" y="306"/>
                </a:cxn>
                <a:cxn ang="0">
                  <a:pos x="14" y="335"/>
                </a:cxn>
              </a:cxnLst>
              <a:rect l="0" t="0" r="r" b="b"/>
              <a:pathLst>
                <a:path w="199" h="338">
                  <a:moveTo>
                    <a:pt x="14" y="335"/>
                  </a:moveTo>
                  <a:cubicBezTo>
                    <a:pt x="35" y="334"/>
                    <a:pt x="35" y="334"/>
                    <a:pt x="35" y="334"/>
                  </a:cubicBezTo>
                  <a:cubicBezTo>
                    <a:pt x="46" y="330"/>
                    <a:pt x="49" y="325"/>
                    <a:pt x="62" y="330"/>
                  </a:cubicBezTo>
                  <a:cubicBezTo>
                    <a:pt x="81" y="338"/>
                    <a:pt x="95" y="327"/>
                    <a:pt x="106" y="313"/>
                  </a:cubicBezTo>
                  <a:cubicBezTo>
                    <a:pt x="113" y="304"/>
                    <a:pt x="112" y="303"/>
                    <a:pt x="114" y="293"/>
                  </a:cubicBezTo>
                  <a:cubicBezTo>
                    <a:pt x="117" y="283"/>
                    <a:pt x="124" y="279"/>
                    <a:pt x="132" y="273"/>
                  </a:cubicBezTo>
                  <a:cubicBezTo>
                    <a:pt x="150" y="262"/>
                    <a:pt x="150" y="262"/>
                    <a:pt x="150" y="262"/>
                  </a:cubicBezTo>
                  <a:cubicBezTo>
                    <a:pt x="150" y="262"/>
                    <a:pt x="150" y="262"/>
                    <a:pt x="150" y="262"/>
                  </a:cubicBezTo>
                  <a:cubicBezTo>
                    <a:pt x="149" y="261"/>
                    <a:pt x="149" y="261"/>
                    <a:pt x="148" y="260"/>
                  </a:cubicBezTo>
                  <a:cubicBezTo>
                    <a:pt x="143" y="255"/>
                    <a:pt x="140" y="246"/>
                    <a:pt x="147" y="241"/>
                  </a:cubicBezTo>
                  <a:cubicBezTo>
                    <a:pt x="151" y="238"/>
                    <a:pt x="150" y="233"/>
                    <a:pt x="152" y="230"/>
                  </a:cubicBezTo>
                  <a:cubicBezTo>
                    <a:pt x="154" y="225"/>
                    <a:pt x="156" y="226"/>
                    <a:pt x="160" y="224"/>
                  </a:cubicBezTo>
                  <a:cubicBezTo>
                    <a:pt x="172" y="220"/>
                    <a:pt x="161" y="213"/>
                    <a:pt x="167" y="209"/>
                  </a:cubicBezTo>
                  <a:cubicBezTo>
                    <a:pt x="172" y="206"/>
                    <a:pt x="176" y="211"/>
                    <a:pt x="179" y="203"/>
                  </a:cubicBezTo>
                  <a:cubicBezTo>
                    <a:pt x="182" y="194"/>
                    <a:pt x="176" y="192"/>
                    <a:pt x="175" y="186"/>
                  </a:cubicBezTo>
                  <a:cubicBezTo>
                    <a:pt x="175" y="182"/>
                    <a:pt x="176" y="180"/>
                    <a:pt x="178" y="176"/>
                  </a:cubicBezTo>
                  <a:cubicBezTo>
                    <a:pt x="179" y="171"/>
                    <a:pt x="178" y="166"/>
                    <a:pt x="179" y="162"/>
                  </a:cubicBezTo>
                  <a:cubicBezTo>
                    <a:pt x="179" y="157"/>
                    <a:pt x="181" y="152"/>
                    <a:pt x="183" y="149"/>
                  </a:cubicBezTo>
                  <a:cubicBezTo>
                    <a:pt x="186" y="145"/>
                    <a:pt x="190" y="146"/>
                    <a:pt x="189" y="140"/>
                  </a:cubicBezTo>
                  <a:cubicBezTo>
                    <a:pt x="186" y="126"/>
                    <a:pt x="199" y="133"/>
                    <a:pt x="199" y="121"/>
                  </a:cubicBezTo>
                  <a:cubicBezTo>
                    <a:pt x="199" y="116"/>
                    <a:pt x="189" y="111"/>
                    <a:pt x="186" y="108"/>
                  </a:cubicBezTo>
                  <a:cubicBezTo>
                    <a:pt x="180" y="101"/>
                    <a:pt x="180" y="94"/>
                    <a:pt x="178" y="85"/>
                  </a:cubicBezTo>
                  <a:cubicBezTo>
                    <a:pt x="178" y="82"/>
                    <a:pt x="175" y="70"/>
                    <a:pt x="175" y="68"/>
                  </a:cubicBezTo>
                  <a:cubicBezTo>
                    <a:pt x="176" y="63"/>
                    <a:pt x="180" y="62"/>
                    <a:pt x="174" y="59"/>
                  </a:cubicBezTo>
                  <a:cubicBezTo>
                    <a:pt x="170" y="56"/>
                    <a:pt x="167" y="52"/>
                    <a:pt x="168" y="48"/>
                  </a:cubicBezTo>
                  <a:cubicBezTo>
                    <a:pt x="168" y="45"/>
                    <a:pt x="171" y="44"/>
                    <a:pt x="172" y="42"/>
                  </a:cubicBezTo>
                  <a:cubicBezTo>
                    <a:pt x="173" y="40"/>
                    <a:pt x="172" y="35"/>
                    <a:pt x="173" y="34"/>
                  </a:cubicBezTo>
                  <a:cubicBezTo>
                    <a:pt x="175" y="32"/>
                    <a:pt x="183" y="37"/>
                    <a:pt x="184" y="30"/>
                  </a:cubicBezTo>
                  <a:cubicBezTo>
                    <a:pt x="184" y="24"/>
                    <a:pt x="185" y="16"/>
                    <a:pt x="184" y="10"/>
                  </a:cubicBezTo>
                  <a:cubicBezTo>
                    <a:pt x="184" y="7"/>
                    <a:pt x="178" y="7"/>
                    <a:pt x="175" y="7"/>
                  </a:cubicBezTo>
                  <a:cubicBezTo>
                    <a:pt x="167" y="5"/>
                    <a:pt x="170" y="6"/>
                    <a:pt x="166" y="11"/>
                  </a:cubicBezTo>
                  <a:cubicBezTo>
                    <a:pt x="165" y="12"/>
                    <a:pt x="151" y="11"/>
                    <a:pt x="148" y="11"/>
                  </a:cubicBezTo>
                  <a:cubicBezTo>
                    <a:pt x="140" y="10"/>
                    <a:pt x="144" y="0"/>
                    <a:pt x="132" y="1"/>
                  </a:cubicBezTo>
                  <a:cubicBezTo>
                    <a:pt x="125" y="3"/>
                    <a:pt x="114" y="0"/>
                    <a:pt x="109" y="1"/>
                  </a:cubicBezTo>
                  <a:cubicBezTo>
                    <a:pt x="106" y="2"/>
                    <a:pt x="98" y="15"/>
                    <a:pt x="95" y="18"/>
                  </a:cubicBezTo>
                  <a:cubicBezTo>
                    <a:pt x="84" y="33"/>
                    <a:pt x="82" y="26"/>
                    <a:pt x="68" y="17"/>
                  </a:cubicBezTo>
                  <a:cubicBezTo>
                    <a:pt x="58" y="10"/>
                    <a:pt x="55" y="14"/>
                    <a:pt x="50" y="24"/>
                  </a:cubicBezTo>
                  <a:cubicBezTo>
                    <a:pt x="50" y="25"/>
                    <a:pt x="49" y="25"/>
                    <a:pt x="49" y="25"/>
                  </a:cubicBezTo>
                  <a:cubicBezTo>
                    <a:pt x="49" y="25"/>
                    <a:pt x="49" y="25"/>
                    <a:pt x="49" y="25"/>
                  </a:cubicBezTo>
                  <a:cubicBezTo>
                    <a:pt x="49" y="29"/>
                    <a:pt x="47" y="38"/>
                    <a:pt x="44" y="40"/>
                  </a:cubicBezTo>
                  <a:cubicBezTo>
                    <a:pt x="40" y="43"/>
                    <a:pt x="37" y="43"/>
                    <a:pt x="32" y="45"/>
                  </a:cubicBezTo>
                  <a:cubicBezTo>
                    <a:pt x="24" y="49"/>
                    <a:pt x="42" y="59"/>
                    <a:pt x="45" y="61"/>
                  </a:cubicBezTo>
                  <a:cubicBezTo>
                    <a:pt x="46" y="62"/>
                    <a:pt x="47" y="65"/>
                    <a:pt x="49" y="66"/>
                  </a:cubicBezTo>
                  <a:cubicBezTo>
                    <a:pt x="51" y="67"/>
                    <a:pt x="51" y="66"/>
                    <a:pt x="54" y="66"/>
                  </a:cubicBezTo>
                  <a:cubicBezTo>
                    <a:pt x="54" y="71"/>
                    <a:pt x="53" y="75"/>
                    <a:pt x="51" y="80"/>
                  </a:cubicBezTo>
                  <a:cubicBezTo>
                    <a:pt x="51" y="89"/>
                    <a:pt x="57" y="98"/>
                    <a:pt x="56" y="105"/>
                  </a:cubicBezTo>
                  <a:cubicBezTo>
                    <a:pt x="54" y="113"/>
                    <a:pt x="40" y="111"/>
                    <a:pt x="51" y="119"/>
                  </a:cubicBezTo>
                  <a:cubicBezTo>
                    <a:pt x="56" y="123"/>
                    <a:pt x="52" y="127"/>
                    <a:pt x="46" y="126"/>
                  </a:cubicBezTo>
                  <a:cubicBezTo>
                    <a:pt x="42" y="125"/>
                    <a:pt x="33" y="119"/>
                    <a:pt x="30" y="123"/>
                  </a:cubicBezTo>
                  <a:cubicBezTo>
                    <a:pt x="27" y="127"/>
                    <a:pt x="31" y="151"/>
                    <a:pt x="18" y="145"/>
                  </a:cubicBezTo>
                  <a:cubicBezTo>
                    <a:pt x="6" y="139"/>
                    <a:pt x="9" y="167"/>
                    <a:pt x="1" y="172"/>
                  </a:cubicBezTo>
                  <a:cubicBezTo>
                    <a:pt x="1" y="172"/>
                    <a:pt x="1" y="172"/>
                    <a:pt x="1" y="172"/>
                  </a:cubicBezTo>
                  <a:cubicBezTo>
                    <a:pt x="1" y="175"/>
                    <a:pt x="2" y="179"/>
                    <a:pt x="2" y="183"/>
                  </a:cubicBezTo>
                  <a:cubicBezTo>
                    <a:pt x="3" y="187"/>
                    <a:pt x="0" y="192"/>
                    <a:pt x="2" y="196"/>
                  </a:cubicBezTo>
                  <a:cubicBezTo>
                    <a:pt x="3" y="199"/>
                    <a:pt x="6" y="201"/>
                    <a:pt x="7" y="204"/>
                  </a:cubicBezTo>
                  <a:cubicBezTo>
                    <a:pt x="9" y="209"/>
                    <a:pt x="6" y="211"/>
                    <a:pt x="6" y="216"/>
                  </a:cubicBezTo>
                  <a:cubicBezTo>
                    <a:pt x="5" y="222"/>
                    <a:pt x="11" y="226"/>
                    <a:pt x="14" y="232"/>
                  </a:cubicBezTo>
                  <a:cubicBezTo>
                    <a:pt x="16" y="239"/>
                    <a:pt x="21" y="236"/>
                    <a:pt x="27" y="237"/>
                  </a:cubicBezTo>
                  <a:cubicBezTo>
                    <a:pt x="31" y="238"/>
                    <a:pt x="34" y="240"/>
                    <a:pt x="39" y="241"/>
                  </a:cubicBezTo>
                  <a:cubicBezTo>
                    <a:pt x="50" y="243"/>
                    <a:pt x="37" y="260"/>
                    <a:pt x="33" y="263"/>
                  </a:cubicBezTo>
                  <a:cubicBezTo>
                    <a:pt x="26" y="271"/>
                    <a:pt x="30" y="273"/>
                    <a:pt x="30" y="282"/>
                  </a:cubicBezTo>
                  <a:cubicBezTo>
                    <a:pt x="30" y="287"/>
                    <a:pt x="21" y="301"/>
                    <a:pt x="19" y="306"/>
                  </a:cubicBezTo>
                  <a:cubicBezTo>
                    <a:pt x="17" y="310"/>
                    <a:pt x="13" y="313"/>
                    <a:pt x="13" y="318"/>
                  </a:cubicBezTo>
                  <a:cubicBezTo>
                    <a:pt x="14" y="335"/>
                    <a:pt x="14" y="335"/>
                    <a:pt x="14" y="33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1" name="Freeform 51"/>
            <p:cNvSpPr>
              <a:spLocks/>
            </p:cNvSpPr>
            <p:nvPr/>
          </p:nvSpPr>
          <p:spPr bwMode="auto">
            <a:xfrm>
              <a:off x="4179888" y="1222375"/>
              <a:ext cx="317500" cy="312738"/>
            </a:xfrm>
            <a:custGeom>
              <a:avLst/>
              <a:gdLst/>
              <a:ahLst/>
              <a:cxnLst>
                <a:cxn ang="0">
                  <a:pos x="95" y="73"/>
                </a:cxn>
                <a:cxn ang="0">
                  <a:pos x="116" y="72"/>
                </a:cxn>
                <a:cxn ang="0">
                  <a:pos x="143" y="68"/>
                </a:cxn>
                <a:cxn ang="0">
                  <a:pos x="187" y="51"/>
                </a:cxn>
                <a:cxn ang="0">
                  <a:pos x="195" y="31"/>
                </a:cxn>
                <a:cxn ang="0">
                  <a:pos x="213" y="11"/>
                </a:cxn>
                <a:cxn ang="0">
                  <a:pos x="231" y="0"/>
                </a:cxn>
                <a:cxn ang="0">
                  <a:pos x="231" y="0"/>
                </a:cxn>
                <a:cxn ang="0">
                  <a:pos x="244" y="4"/>
                </a:cxn>
                <a:cxn ang="0">
                  <a:pos x="244" y="4"/>
                </a:cxn>
                <a:cxn ang="0">
                  <a:pos x="242" y="11"/>
                </a:cxn>
                <a:cxn ang="0">
                  <a:pos x="242" y="18"/>
                </a:cxn>
                <a:cxn ang="0">
                  <a:pos x="246" y="31"/>
                </a:cxn>
                <a:cxn ang="0">
                  <a:pos x="244" y="51"/>
                </a:cxn>
                <a:cxn ang="0">
                  <a:pos x="236" y="74"/>
                </a:cxn>
                <a:cxn ang="0">
                  <a:pos x="228" y="90"/>
                </a:cxn>
                <a:cxn ang="0">
                  <a:pos x="218" y="97"/>
                </a:cxn>
                <a:cxn ang="0">
                  <a:pos x="217" y="109"/>
                </a:cxn>
                <a:cxn ang="0">
                  <a:pos x="211" y="114"/>
                </a:cxn>
                <a:cxn ang="0">
                  <a:pos x="209" y="120"/>
                </a:cxn>
                <a:cxn ang="0">
                  <a:pos x="210" y="129"/>
                </a:cxn>
                <a:cxn ang="0">
                  <a:pos x="210" y="129"/>
                </a:cxn>
                <a:cxn ang="0">
                  <a:pos x="194" y="138"/>
                </a:cxn>
                <a:cxn ang="0">
                  <a:pos x="177" y="148"/>
                </a:cxn>
                <a:cxn ang="0">
                  <a:pos x="144" y="179"/>
                </a:cxn>
                <a:cxn ang="0">
                  <a:pos x="110" y="194"/>
                </a:cxn>
                <a:cxn ang="0">
                  <a:pos x="77" y="207"/>
                </a:cxn>
                <a:cxn ang="0">
                  <a:pos x="70" y="228"/>
                </a:cxn>
                <a:cxn ang="0">
                  <a:pos x="40" y="245"/>
                </a:cxn>
                <a:cxn ang="0">
                  <a:pos x="17" y="213"/>
                </a:cxn>
                <a:cxn ang="0">
                  <a:pos x="17" y="213"/>
                </a:cxn>
                <a:cxn ang="0">
                  <a:pos x="16" y="208"/>
                </a:cxn>
                <a:cxn ang="0">
                  <a:pos x="16" y="195"/>
                </a:cxn>
                <a:cxn ang="0">
                  <a:pos x="18" y="193"/>
                </a:cxn>
                <a:cxn ang="0">
                  <a:pos x="17" y="187"/>
                </a:cxn>
                <a:cxn ang="0">
                  <a:pos x="2" y="173"/>
                </a:cxn>
                <a:cxn ang="0">
                  <a:pos x="5" y="157"/>
                </a:cxn>
                <a:cxn ang="0">
                  <a:pos x="11" y="148"/>
                </a:cxn>
                <a:cxn ang="0">
                  <a:pos x="3" y="132"/>
                </a:cxn>
                <a:cxn ang="0">
                  <a:pos x="0" y="122"/>
                </a:cxn>
                <a:cxn ang="0">
                  <a:pos x="0" y="122"/>
                </a:cxn>
                <a:cxn ang="0">
                  <a:pos x="12" y="113"/>
                </a:cxn>
                <a:cxn ang="0">
                  <a:pos x="23" y="111"/>
                </a:cxn>
                <a:cxn ang="0">
                  <a:pos x="51" y="96"/>
                </a:cxn>
                <a:cxn ang="0">
                  <a:pos x="65" y="84"/>
                </a:cxn>
                <a:cxn ang="0">
                  <a:pos x="82" y="91"/>
                </a:cxn>
                <a:cxn ang="0">
                  <a:pos x="95" y="73"/>
                </a:cxn>
              </a:cxnLst>
              <a:rect l="0" t="0" r="r" b="b"/>
              <a:pathLst>
                <a:path w="250" h="246">
                  <a:moveTo>
                    <a:pt x="95" y="73"/>
                  </a:moveTo>
                  <a:cubicBezTo>
                    <a:pt x="116" y="72"/>
                    <a:pt x="116" y="72"/>
                    <a:pt x="116" y="72"/>
                  </a:cubicBezTo>
                  <a:cubicBezTo>
                    <a:pt x="127" y="68"/>
                    <a:pt x="130" y="63"/>
                    <a:pt x="143" y="68"/>
                  </a:cubicBezTo>
                  <a:cubicBezTo>
                    <a:pt x="162" y="76"/>
                    <a:pt x="176" y="65"/>
                    <a:pt x="187" y="51"/>
                  </a:cubicBezTo>
                  <a:cubicBezTo>
                    <a:pt x="194" y="42"/>
                    <a:pt x="193" y="41"/>
                    <a:pt x="195" y="31"/>
                  </a:cubicBezTo>
                  <a:cubicBezTo>
                    <a:pt x="198" y="21"/>
                    <a:pt x="205" y="17"/>
                    <a:pt x="213" y="11"/>
                  </a:cubicBezTo>
                  <a:cubicBezTo>
                    <a:pt x="231" y="0"/>
                    <a:pt x="231" y="0"/>
                    <a:pt x="231" y="0"/>
                  </a:cubicBezTo>
                  <a:cubicBezTo>
                    <a:pt x="231" y="0"/>
                    <a:pt x="231" y="0"/>
                    <a:pt x="231" y="0"/>
                  </a:cubicBezTo>
                  <a:cubicBezTo>
                    <a:pt x="235" y="2"/>
                    <a:pt x="241" y="3"/>
                    <a:pt x="244" y="4"/>
                  </a:cubicBezTo>
                  <a:cubicBezTo>
                    <a:pt x="244" y="4"/>
                    <a:pt x="244" y="4"/>
                    <a:pt x="244" y="4"/>
                  </a:cubicBezTo>
                  <a:cubicBezTo>
                    <a:pt x="244" y="6"/>
                    <a:pt x="242" y="8"/>
                    <a:pt x="242" y="11"/>
                  </a:cubicBezTo>
                  <a:cubicBezTo>
                    <a:pt x="242" y="14"/>
                    <a:pt x="244" y="15"/>
                    <a:pt x="242" y="18"/>
                  </a:cubicBezTo>
                  <a:cubicBezTo>
                    <a:pt x="239" y="23"/>
                    <a:pt x="241" y="30"/>
                    <a:pt x="246" y="31"/>
                  </a:cubicBezTo>
                  <a:cubicBezTo>
                    <a:pt x="249" y="32"/>
                    <a:pt x="242" y="46"/>
                    <a:pt x="244" y="51"/>
                  </a:cubicBezTo>
                  <a:cubicBezTo>
                    <a:pt x="250" y="66"/>
                    <a:pt x="244" y="63"/>
                    <a:pt x="236" y="74"/>
                  </a:cubicBezTo>
                  <a:cubicBezTo>
                    <a:pt x="233" y="82"/>
                    <a:pt x="235" y="84"/>
                    <a:pt x="228" y="90"/>
                  </a:cubicBezTo>
                  <a:cubicBezTo>
                    <a:pt x="225" y="93"/>
                    <a:pt x="220" y="93"/>
                    <a:pt x="218" y="97"/>
                  </a:cubicBezTo>
                  <a:cubicBezTo>
                    <a:pt x="216" y="100"/>
                    <a:pt x="219" y="107"/>
                    <a:pt x="217" y="109"/>
                  </a:cubicBezTo>
                  <a:cubicBezTo>
                    <a:pt x="215" y="111"/>
                    <a:pt x="211" y="109"/>
                    <a:pt x="211" y="114"/>
                  </a:cubicBezTo>
                  <a:cubicBezTo>
                    <a:pt x="211" y="118"/>
                    <a:pt x="212" y="117"/>
                    <a:pt x="209" y="120"/>
                  </a:cubicBezTo>
                  <a:cubicBezTo>
                    <a:pt x="205" y="125"/>
                    <a:pt x="207" y="127"/>
                    <a:pt x="210" y="129"/>
                  </a:cubicBezTo>
                  <a:cubicBezTo>
                    <a:pt x="210" y="129"/>
                    <a:pt x="210" y="129"/>
                    <a:pt x="210" y="129"/>
                  </a:cubicBezTo>
                  <a:cubicBezTo>
                    <a:pt x="205" y="133"/>
                    <a:pt x="201" y="138"/>
                    <a:pt x="194" y="138"/>
                  </a:cubicBezTo>
                  <a:cubicBezTo>
                    <a:pt x="187" y="138"/>
                    <a:pt x="181" y="142"/>
                    <a:pt x="177" y="148"/>
                  </a:cubicBezTo>
                  <a:cubicBezTo>
                    <a:pt x="168" y="159"/>
                    <a:pt x="158" y="175"/>
                    <a:pt x="144" y="179"/>
                  </a:cubicBezTo>
                  <a:cubicBezTo>
                    <a:pt x="131" y="191"/>
                    <a:pt x="129" y="198"/>
                    <a:pt x="110" y="194"/>
                  </a:cubicBezTo>
                  <a:cubicBezTo>
                    <a:pt x="100" y="192"/>
                    <a:pt x="86" y="202"/>
                    <a:pt x="77" y="207"/>
                  </a:cubicBezTo>
                  <a:cubicBezTo>
                    <a:pt x="71" y="210"/>
                    <a:pt x="74" y="222"/>
                    <a:pt x="70" y="228"/>
                  </a:cubicBezTo>
                  <a:cubicBezTo>
                    <a:pt x="66" y="234"/>
                    <a:pt x="47" y="246"/>
                    <a:pt x="40" y="245"/>
                  </a:cubicBezTo>
                  <a:cubicBezTo>
                    <a:pt x="23" y="242"/>
                    <a:pt x="30" y="220"/>
                    <a:pt x="17" y="213"/>
                  </a:cubicBezTo>
                  <a:cubicBezTo>
                    <a:pt x="17" y="213"/>
                    <a:pt x="17" y="213"/>
                    <a:pt x="17" y="213"/>
                  </a:cubicBezTo>
                  <a:cubicBezTo>
                    <a:pt x="16" y="208"/>
                    <a:pt x="16" y="208"/>
                    <a:pt x="16" y="208"/>
                  </a:cubicBezTo>
                  <a:cubicBezTo>
                    <a:pt x="16" y="204"/>
                    <a:pt x="13" y="198"/>
                    <a:pt x="16" y="195"/>
                  </a:cubicBezTo>
                  <a:cubicBezTo>
                    <a:pt x="17" y="194"/>
                    <a:pt x="18" y="193"/>
                    <a:pt x="18" y="193"/>
                  </a:cubicBezTo>
                  <a:cubicBezTo>
                    <a:pt x="19" y="192"/>
                    <a:pt x="18" y="188"/>
                    <a:pt x="17" y="187"/>
                  </a:cubicBezTo>
                  <a:cubicBezTo>
                    <a:pt x="14" y="181"/>
                    <a:pt x="2" y="181"/>
                    <a:pt x="2" y="173"/>
                  </a:cubicBezTo>
                  <a:cubicBezTo>
                    <a:pt x="2" y="169"/>
                    <a:pt x="2" y="159"/>
                    <a:pt x="5" y="157"/>
                  </a:cubicBezTo>
                  <a:cubicBezTo>
                    <a:pt x="9" y="154"/>
                    <a:pt x="11" y="153"/>
                    <a:pt x="11" y="148"/>
                  </a:cubicBezTo>
                  <a:cubicBezTo>
                    <a:pt x="10" y="142"/>
                    <a:pt x="6" y="138"/>
                    <a:pt x="3" y="132"/>
                  </a:cubicBezTo>
                  <a:cubicBezTo>
                    <a:pt x="0" y="122"/>
                    <a:pt x="0" y="122"/>
                    <a:pt x="0" y="122"/>
                  </a:cubicBezTo>
                  <a:cubicBezTo>
                    <a:pt x="0" y="122"/>
                    <a:pt x="0" y="122"/>
                    <a:pt x="0" y="122"/>
                  </a:cubicBezTo>
                  <a:cubicBezTo>
                    <a:pt x="7" y="120"/>
                    <a:pt x="8" y="120"/>
                    <a:pt x="12" y="113"/>
                  </a:cubicBezTo>
                  <a:cubicBezTo>
                    <a:pt x="14" y="108"/>
                    <a:pt x="19" y="110"/>
                    <a:pt x="23" y="111"/>
                  </a:cubicBezTo>
                  <a:cubicBezTo>
                    <a:pt x="36" y="112"/>
                    <a:pt x="43" y="104"/>
                    <a:pt x="51" y="96"/>
                  </a:cubicBezTo>
                  <a:cubicBezTo>
                    <a:pt x="55" y="91"/>
                    <a:pt x="58" y="83"/>
                    <a:pt x="65" y="84"/>
                  </a:cubicBezTo>
                  <a:cubicBezTo>
                    <a:pt x="69" y="85"/>
                    <a:pt x="82" y="103"/>
                    <a:pt x="82" y="91"/>
                  </a:cubicBezTo>
                  <a:cubicBezTo>
                    <a:pt x="82" y="83"/>
                    <a:pt x="86" y="74"/>
                    <a:pt x="95" y="7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2" name="Freeform 52"/>
            <p:cNvSpPr>
              <a:spLocks/>
            </p:cNvSpPr>
            <p:nvPr/>
          </p:nvSpPr>
          <p:spPr bwMode="auto">
            <a:xfrm>
              <a:off x="4037013" y="1100138"/>
              <a:ext cx="307975" cy="298450"/>
            </a:xfrm>
            <a:custGeom>
              <a:avLst/>
              <a:gdLst/>
              <a:ahLst/>
              <a:cxnLst>
                <a:cxn ang="0">
                  <a:pos x="207" y="170"/>
                </a:cxn>
                <a:cxn ang="0">
                  <a:pos x="206" y="153"/>
                </a:cxn>
                <a:cxn ang="0">
                  <a:pos x="212" y="141"/>
                </a:cxn>
                <a:cxn ang="0">
                  <a:pos x="223" y="117"/>
                </a:cxn>
                <a:cxn ang="0">
                  <a:pos x="226" y="98"/>
                </a:cxn>
                <a:cxn ang="0">
                  <a:pos x="232" y="76"/>
                </a:cxn>
                <a:cxn ang="0">
                  <a:pos x="220" y="72"/>
                </a:cxn>
                <a:cxn ang="0">
                  <a:pos x="207" y="67"/>
                </a:cxn>
                <a:cxn ang="0">
                  <a:pos x="199" y="51"/>
                </a:cxn>
                <a:cxn ang="0">
                  <a:pos x="200" y="39"/>
                </a:cxn>
                <a:cxn ang="0">
                  <a:pos x="195" y="31"/>
                </a:cxn>
                <a:cxn ang="0">
                  <a:pos x="195" y="18"/>
                </a:cxn>
                <a:cxn ang="0">
                  <a:pos x="194" y="7"/>
                </a:cxn>
                <a:cxn ang="0">
                  <a:pos x="194" y="7"/>
                </a:cxn>
                <a:cxn ang="0">
                  <a:pos x="187" y="6"/>
                </a:cxn>
                <a:cxn ang="0">
                  <a:pos x="170" y="4"/>
                </a:cxn>
                <a:cxn ang="0">
                  <a:pos x="153" y="5"/>
                </a:cxn>
                <a:cxn ang="0">
                  <a:pos x="151" y="5"/>
                </a:cxn>
                <a:cxn ang="0">
                  <a:pos x="151" y="5"/>
                </a:cxn>
                <a:cxn ang="0">
                  <a:pos x="148" y="32"/>
                </a:cxn>
                <a:cxn ang="0">
                  <a:pos x="150" y="47"/>
                </a:cxn>
                <a:cxn ang="0">
                  <a:pos x="143" y="55"/>
                </a:cxn>
                <a:cxn ang="0">
                  <a:pos x="134" y="74"/>
                </a:cxn>
                <a:cxn ang="0">
                  <a:pos x="119" y="95"/>
                </a:cxn>
                <a:cxn ang="0">
                  <a:pos x="110" y="112"/>
                </a:cxn>
                <a:cxn ang="0">
                  <a:pos x="99" y="116"/>
                </a:cxn>
                <a:cxn ang="0">
                  <a:pos x="81" y="140"/>
                </a:cxn>
                <a:cxn ang="0">
                  <a:pos x="68" y="161"/>
                </a:cxn>
                <a:cxn ang="0">
                  <a:pos x="56" y="162"/>
                </a:cxn>
                <a:cxn ang="0">
                  <a:pos x="44" y="174"/>
                </a:cxn>
                <a:cxn ang="0">
                  <a:pos x="23" y="193"/>
                </a:cxn>
                <a:cxn ang="0">
                  <a:pos x="3" y="224"/>
                </a:cxn>
                <a:cxn ang="0">
                  <a:pos x="5" y="235"/>
                </a:cxn>
                <a:cxn ang="0">
                  <a:pos x="24" y="226"/>
                </a:cxn>
                <a:cxn ang="0">
                  <a:pos x="24" y="226"/>
                </a:cxn>
                <a:cxn ang="0">
                  <a:pos x="47" y="209"/>
                </a:cxn>
                <a:cxn ang="0">
                  <a:pos x="81" y="224"/>
                </a:cxn>
                <a:cxn ang="0">
                  <a:pos x="99" y="210"/>
                </a:cxn>
                <a:cxn ang="0">
                  <a:pos x="112" y="219"/>
                </a:cxn>
                <a:cxn ang="0">
                  <a:pos x="112" y="219"/>
                </a:cxn>
                <a:cxn ang="0">
                  <a:pos x="124" y="210"/>
                </a:cxn>
                <a:cxn ang="0">
                  <a:pos x="135" y="208"/>
                </a:cxn>
                <a:cxn ang="0">
                  <a:pos x="163" y="193"/>
                </a:cxn>
                <a:cxn ang="0">
                  <a:pos x="177" y="181"/>
                </a:cxn>
                <a:cxn ang="0">
                  <a:pos x="194" y="188"/>
                </a:cxn>
                <a:cxn ang="0">
                  <a:pos x="207" y="170"/>
                </a:cxn>
              </a:cxnLst>
              <a:rect l="0" t="0" r="r" b="b"/>
              <a:pathLst>
                <a:path w="243" h="235">
                  <a:moveTo>
                    <a:pt x="207" y="170"/>
                  </a:moveTo>
                  <a:cubicBezTo>
                    <a:pt x="206" y="153"/>
                    <a:pt x="206" y="153"/>
                    <a:pt x="206" y="153"/>
                  </a:cubicBezTo>
                  <a:cubicBezTo>
                    <a:pt x="206" y="148"/>
                    <a:pt x="210" y="145"/>
                    <a:pt x="212" y="141"/>
                  </a:cubicBezTo>
                  <a:cubicBezTo>
                    <a:pt x="214" y="136"/>
                    <a:pt x="223" y="122"/>
                    <a:pt x="223" y="117"/>
                  </a:cubicBezTo>
                  <a:cubicBezTo>
                    <a:pt x="223" y="108"/>
                    <a:pt x="219" y="106"/>
                    <a:pt x="226" y="98"/>
                  </a:cubicBezTo>
                  <a:cubicBezTo>
                    <a:pt x="230" y="95"/>
                    <a:pt x="243" y="78"/>
                    <a:pt x="232" y="76"/>
                  </a:cubicBezTo>
                  <a:cubicBezTo>
                    <a:pt x="227" y="75"/>
                    <a:pt x="224" y="73"/>
                    <a:pt x="220" y="72"/>
                  </a:cubicBezTo>
                  <a:cubicBezTo>
                    <a:pt x="214" y="71"/>
                    <a:pt x="209" y="74"/>
                    <a:pt x="207" y="67"/>
                  </a:cubicBezTo>
                  <a:cubicBezTo>
                    <a:pt x="204" y="61"/>
                    <a:pt x="198" y="57"/>
                    <a:pt x="199" y="51"/>
                  </a:cubicBezTo>
                  <a:cubicBezTo>
                    <a:pt x="199" y="46"/>
                    <a:pt x="202" y="44"/>
                    <a:pt x="200" y="39"/>
                  </a:cubicBezTo>
                  <a:cubicBezTo>
                    <a:pt x="199" y="36"/>
                    <a:pt x="196" y="34"/>
                    <a:pt x="195" y="31"/>
                  </a:cubicBezTo>
                  <a:cubicBezTo>
                    <a:pt x="193" y="27"/>
                    <a:pt x="196" y="22"/>
                    <a:pt x="195" y="18"/>
                  </a:cubicBezTo>
                  <a:cubicBezTo>
                    <a:pt x="195" y="14"/>
                    <a:pt x="194" y="10"/>
                    <a:pt x="194" y="7"/>
                  </a:cubicBezTo>
                  <a:cubicBezTo>
                    <a:pt x="194" y="7"/>
                    <a:pt x="194" y="7"/>
                    <a:pt x="194" y="7"/>
                  </a:cubicBezTo>
                  <a:cubicBezTo>
                    <a:pt x="187" y="6"/>
                    <a:pt x="187" y="6"/>
                    <a:pt x="187" y="6"/>
                  </a:cubicBezTo>
                  <a:cubicBezTo>
                    <a:pt x="182" y="4"/>
                    <a:pt x="176" y="6"/>
                    <a:pt x="170" y="4"/>
                  </a:cubicBezTo>
                  <a:cubicBezTo>
                    <a:pt x="166" y="3"/>
                    <a:pt x="155" y="0"/>
                    <a:pt x="153" y="5"/>
                  </a:cubicBezTo>
                  <a:cubicBezTo>
                    <a:pt x="152" y="5"/>
                    <a:pt x="152" y="5"/>
                    <a:pt x="151" y="5"/>
                  </a:cubicBezTo>
                  <a:cubicBezTo>
                    <a:pt x="151" y="5"/>
                    <a:pt x="151" y="5"/>
                    <a:pt x="151" y="5"/>
                  </a:cubicBezTo>
                  <a:cubicBezTo>
                    <a:pt x="150" y="15"/>
                    <a:pt x="150" y="23"/>
                    <a:pt x="148" y="32"/>
                  </a:cubicBezTo>
                  <a:cubicBezTo>
                    <a:pt x="146" y="40"/>
                    <a:pt x="148" y="40"/>
                    <a:pt x="150" y="47"/>
                  </a:cubicBezTo>
                  <a:cubicBezTo>
                    <a:pt x="151" y="53"/>
                    <a:pt x="149" y="56"/>
                    <a:pt x="143" y="55"/>
                  </a:cubicBezTo>
                  <a:cubicBezTo>
                    <a:pt x="135" y="54"/>
                    <a:pt x="136" y="70"/>
                    <a:pt x="134" y="74"/>
                  </a:cubicBezTo>
                  <a:cubicBezTo>
                    <a:pt x="131" y="81"/>
                    <a:pt x="124" y="89"/>
                    <a:pt x="119" y="95"/>
                  </a:cubicBezTo>
                  <a:cubicBezTo>
                    <a:pt x="116" y="100"/>
                    <a:pt x="114" y="108"/>
                    <a:pt x="110" y="112"/>
                  </a:cubicBezTo>
                  <a:cubicBezTo>
                    <a:pt x="106" y="115"/>
                    <a:pt x="103" y="111"/>
                    <a:pt x="99" y="116"/>
                  </a:cubicBezTo>
                  <a:cubicBezTo>
                    <a:pt x="94" y="124"/>
                    <a:pt x="83" y="129"/>
                    <a:pt x="81" y="140"/>
                  </a:cubicBezTo>
                  <a:cubicBezTo>
                    <a:pt x="78" y="152"/>
                    <a:pt x="75" y="152"/>
                    <a:pt x="68" y="161"/>
                  </a:cubicBezTo>
                  <a:cubicBezTo>
                    <a:pt x="62" y="168"/>
                    <a:pt x="62" y="167"/>
                    <a:pt x="56" y="162"/>
                  </a:cubicBezTo>
                  <a:cubicBezTo>
                    <a:pt x="48" y="157"/>
                    <a:pt x="48" y="171"/>
                    <a:pt x="44" y="174"/>
                  </a:cubicBezTo>
                  <a:cubicBezTo>
                    <a:pt x="38" y="181"/>
                    <a:pt x="27" y="185"/>
                    <a:pt x="23" y="193"/>
                  </a:cubicBezTo>
                  <a:cubicBezTo>
                    <a:pt x="16" y="202"/>
                    <a:pt x="0" y="211"/>
                    <a:pt x="3" y="224"/>
                  </a:cubicBezTo>
                  <a:cubicBezTo>
                    <a:pt x="3" y="226"/>
                    <a:pt x="4" y="235"/>
                    <a:pt x="5" y="235"/>
                  </a:cubicBezTo>
                  <a:cubicBezTo>
                    <a:pt x="11" y="235"/>
                    <a:pt x="18" y="225"/>
                    <a:pt x="24" y="226"/>
                  </a:cubicBezTo>
                  <a:cubicBezTo>
                    <a:pt x="24" y="226"/>
                    <a:pt x="24" y="226"/>
                    <a:pt x="24" y="226"/>
                  </a:cubicBezTo>
                  <a:cubicBezTo>
                    <a:pt x="32" y="223"/>
                    <a:pt x="36" y="210"/>
                    <a:pt x="47" y="209"/>
                  </a:cubicBezTo>
                  <a:cubicBezTo>
                    <a:pt x="60" y="208"/>
                    <a:pt x="70" y="234"/>
                    <a:pt x="81" y="224"/>
                  </a:cubicBezTo>
                  <a:cubicBezTo>
                    <a:pt x="86" y="220"/>
                    <a:pt x="90" y="208"/>
                    <a:pt x="99" y="210"/>
                  </a:cubicBezTo>
                  <a:cubicBezTo>
                    <a:pt x="105" y="211"/>
                    <a:pt x="107" y="217"/>
                    <a:pt x="112" y="219"/>
                  </a:cubicBezTo>
                  <a:cubicBezTo>
                    <a:pt x="112" y="219"/>
                    <a:pt x="112" y="219"/>
                    <a:pt x="112" y="219"/>
                  </a:cubicBezTo>
                  <a:cubicBezTo>
                    <a:pt x="119" y="217"/>
                    <a:pt x="120" y="217"/>
                    <a:pt x="124" y="210"/>
                  </a:cubicBezTo>
                  <a:cubicBezTo>
                    <a:pt x="126" y="205"/>
                    <a:pt x="131" y="207"/>
                    <a:pt x="135" y="208"/>
                  </a:cubicBezTo>
                  <a:cubicBezTo>
                    <a:pt x="148" y="209"/>
                    <a:pt x="155" y="201"/>
                    <a:pt x="163" y="193"/>
                  </a:cubicBezTo>
                  <a:cubicBezTo>
                    <a:pt x="167" y="188"/>
                    <a:pt x="170" y="180"/>
                    <a:pt x="177" y="181"/>
                  </a:cubicBezTo>
                  <a:cubicBezTo>
                    <a:pt x="181" y="182"/>
                    <a:pt x="194" y="200"/>
                    <a:pt x="194" y="188"/>
                  </a:cubicBezTo>
                  <a:cubicBezTo>
                    <a:pt x="194" y="180"/>
                    <a:pt x="198" y="171"/>
                    <a:pt x="207" y="17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3" name="Freeform 53"/>
            <p:cNvSpPr>
              <a:spLocks/>
            </p:cNvSpPr>
            <p:nvPr/>
          </p:nvSpPr>
          <p:spPr bwMode="auto">
            <a:xfrm>
              <a:off x="3862388" y="1123950"/>
              <a:ext cx="165100" cy="342900"/>
            </a:xfrm>
            <a:custGeom>
              <a:avLst/>
              <a:gdLst/>
              <a:ahLst/>
              <a:cxnLst>
                <a:cxn ang="0">
                  <a:pos x="129" y="44"/>
                </a:cxn>
                <a:cxn ang="0">
                  <a:pos x="120" y="52"/>
                </a:cxn>
                <a:cxn ang="0">
                  <a:pos x="110" y="64"/>
                </a:cxn>
                <a:cxn ang="0">
                  <a:pos x="94" y="89"/>
                </a:cxn>
                <a:cxn ang="0">
                  <a:pos x="87" y="97"/>
                </a:cxn>
                <a:cxn ang="0">
                  <a:pos x="73" y="108"/>
                </a:cxn>
                <a:cxn ang="0">
                  <a:pos x="79" y="125"/>
                </a:cxn>
                <a:cxn ang="0">
                  <a:pos x="86" y="148"/>
                </a:cxn>
                <a:cxn ang="0">
                  <a:pos x="86" y="159"/>
                </a:cxn>
                <a:cxn ang="0">
                  <a:pos x="89" y="168"/>
                </a:cxn>
                <a:cxn ang="0">
                  <a:pos x="99" y="173"/>
                </a:cxn>
                <a:cxn ang="0">
                  <a:pos x="101" y="186"/>
                </a:cxn>
                <a:cxn ang="0">
                  <a:pos x="96" y="193"/>
                </a:cxn>
                <a:cxn ang="0">
                  <a:pos x="90" y="194"/>
                </a:cxn>
                <a:cxn ang="0">
                  <a:pos x="83" y="213"/>
                </a:cxn>
                <a:cxn ang="0">
                  <a:pos x="78" y="228"/>
                </a:cxn>
                <a:cxn ang="0">
                  <a:pos x="51" y="228"/>
                </a:cxn>
                <a:cxn ang="0">
                  <a:pos x="50" y="245"/>
                </a:cxn>
                <a:cxn ang="0">
                  <a:pos x="50" y="250"/>
                </a:cxn>
                <a:cxn ang="0">
                  <a:pos x="50" y="250"/>
                </a:cxn>
                <a:cxn ang="0">
                  <a:pos x="42" y="259"/>
                </a:cxn>
                <a:cxn ang="0">
                  <a:pos x="30" y="259"/>
                </a:cxn>
                <a:cxn ang="0">
                  <a:pos x="7" y="269"/>
                </a:cxn>
                <a:cxn ang="0">
                  <a:pos x="7" y="256"/>
                </a:cxn>
                <a:cxn ang="0">
                  <a:pos x="7" y="236"/>
                </a:cxn>
                <a:cxn ang="0">
                  <a:pos x="17" y="218"/>
                </a:cxn>
                <a:cxn ang="0">
                  <a:pos x="3" y="192"/>
                </a:cxn>
                <a:cxn ang="0">
                  <a:pos x="3" y="192"/>
                </a:cxn>
                <a:cxn ang="0">
                  <a:pos x="15" y="196"/>
                </a:cxn>
                <a:cxn ang="0">
                  <a:pos x="27" y="194"/>
                </a:cxn>
                <a:cxn ang="0">
                  <a:pos x="38" y="174"/>
                </a:cxn>
                <a:cxn ang="0">
                  <a:pos x="31" y="157"/>
                </a:cxn>
                <a:cxn ang="0">
                  <a:pos x="29" y="146"/>
                </a:cxn>
                <a:cxn ang="0">
                  <a:pos x="27" y="136"/>
                </a:cxn>
                <a:cxn ang="0">
                  <a:pos x="24" y="114"/>
                </a:cxn>
                <a:cxn ang="0">
                  <a:pos x="12" y="94"/>
                </a:cxn>
                <a:cxn ang="0">
                  <a:pos x="0" y="85"/>
                </a:cxn>
                <a:cxn ang="0">
                  <a:pos x="8" y="76"/>
                </a:cxn>
                <a:cxn ang="0">
                  <a:pos x="19" y="65"/>
                </a:cxn>
                <a:cxn ang="0">
                  <a:pos x="31" y="54"/>
                </a:cxn>
                <a:cxn ang="0">
                  <a:pos x="52" y="43"/>
                </a:cxn>
                <a:cxn ang="0">
                  <a:pos x="65" y="23"/>
                </a:cxn>
                <a:cxn ang="0">
                  <a:pos x="84" y="13"/>
                </a:cxn>
                <a:cxn ang="0">
                  <a:pos x="100" y="0"/>
                </a:cxn>
                <a:cxn ang="0">
                  <a:pos x="107" y="13"/>
                </a:cxn>
                <a:cxn ang="0">
                  <a:pos x="112" y="31"/>
                </a:cxn>
                <a:cxn ang="0">
                  <a:pos x="129" y="44"/>
                </a:cxn>
              </a:cxnLst>
              <a:rect l="0" t="0" r="r" b="b"/>
              <a:pathLst>
                <a:path w="129" h="270">
                  <a:moveTo>
                    <a:pt x="129" y="44"/>
                  </a:moveTo>
                  <a:cubicBezTo>
                    <a:pt x="120" y="52"/>
                    <a:pt x="120" y="52"/>
                    <a:pt x="120" y="52"/>
                  </a:cubicBezTo>
                  <a:cubicBezTo>
                    <a:pt x="115" y="56"/>
                    <a:pt x="115" y="60"/>
                    <a:pt x="110" y="64"/>
                  </a:cubicBezTo>
                  <a:cubicBezTo>
                    <a:pt x="102" y="70"/>
                    <a:pt x="101" y="82"/>
                    <a:pt x="94" y="89"/>
                  </a:cubicBezTo>
                  <a:cubicBezTo>
                    <a:pt x="92" y="92"/>
                    <a:pt x="92" y="97"/>
                    <a:pt x="87" y="97"/>
                  </a:cubicBezTo>
                  <a:cubicBezTo>
                    <a:pt x="82" y="97"/>
                    <a:pt x="71" y="102"/>
                    <a:pt x="73" y="108"/>
                  </a:cubicBezTo>
                  <a:cubicBezTo>
                    <a:pt x="76" y="114"/>
                    <a:pt x="78" y="118"/>
                    <a:pt x="79" y="125"/>
                  </a:cubicBezTo>
                  <a:cubicBezTo>
                    <a:pt x="81" y="135"/>
                    <a:pt x="81" y="139"/>
                    <a:pt x="86" y="148"/>
                  </a:cubicBezTo>
                  <a:cubicBezTo>
                    <a:pt x="88" y="152"/>
                    <a:pt x="86" y="154"/>
                    <a:pt x="86" y="159"/>
                  </a:cubicBezTo>
                  <a:cubicBezTo>
                    <a:pt x="86" y="162"/>
                    <a:pt x="88" y="164"/>
                    <a:pt x="89" y="168"/>
                  </a:cubicBezTo>
                  <a:cubicBezTo>
                    <a:pt x="89" y="172"/>
                    <a:pt x="96" y="173"/>
                    <a:pt x="99" y="173"/>
                  </a:cubicBezTo>
                  <a:cubicBezTo>
                    <a:pt x="101" y="186"/>
                    <a:pt x="101" y="186"/>
                    <a:pt x="101" y="186"/>
                  </a:cubicBezTo>
                  <a:cubicBezTo>
                    <a:pt x="101" y="191"/>
                    <a:pt x="102" y="193"/>
                    <a:pt x="96" y="193"/>
                  </a:cubicBezTo>
                  <a:cubicBezTo>
                    <a:pt x="95" y="193"/>
                    <a:pt x="87" y="190"/>
                    <a:pt x="90" y="194"/>
                  </a:cubicBezTo>
                  <a:cubicBezTo>
                    <a:pt x="96" y="203"/>
                    <a:pt x="88" y="206"/>
                    <a:pt x="83" y="213"/>
                  </a:cubicBezTo>
                  <a:cubicBezTo>
                    <a:pt x="79" y="218"/>
                    <a:pt x="81" y="223"/>
                    <a:pt x="78" y="228"/>
                  </a:cubicBezTo>
                  <a:cubicBezTo>
                    <a:pt x="73" y="235"/>
                    <a:pt x="58" y="228"/>
                    <a:pt x="51" y="228"/>
                  </a:cubicBezTo>
                  <a:cubicBezTo>
                    <a:pt x="39" y="228"/>
                    <a:pt x="50" y="239"/>
                    <a:pt x="50" y="245"/>
                  </a:cubicBezTo>
                  <a:cubicBezTo>
                    <a:pt x="50" y="250"/>
                    <a:pt x="50" y="250"/>
                    <a:pt x="50" y="250"/>
                  </a:cubicBezTo>
                  <a:cubicBezTo>
                    <a:pt x="50" y="250"/>
                    <a:pt x="50" y="250"/>
                    <a:pt x="50" y="250"/>
                  </a:cubicBezTo>
                  <a:cubicBezTo>
                    <a:pt x="48" y="253"/>
                    <a:pt x="46" y="258"/>
                    <a:pt x="42" y="259"/>
                  </a:cubicBezTo>
                  <a:cubicBezTo>
                    <a:pt x="38" y="260"/>
                    <a:pt x="34" y="258"/>
                    <a:pt x="30" y="259"/>
                  </a:cubicBezTo>
                  <a:cubicBezTo>
                    <a:pt x="23" y="260"/>
                    <a:pt x="13" y="270"/>
                    <a:pt x="7" y="269"/>
                  </a:cubicBezTo>
                  <a:cubicBezTo>
                    <a:pt x="3" y="269"/>
                    <a:pt x="6" y="258"/>
                    <a:pt x="7" y="256"/>
                  </a:cubicBezTo>
                  <a:cubicBezTo>
                    <a:pt x="8" y="250"/>
                    <a:pt x="8" y="242"/>
                    <a:pt x="7" y="236"/>
                  </a:cubicBezTo>
                  <a:cubicBezTo>
                    <a:pt x="5" y="225"/>
                    <a:pt x="4" y="218"/>
                    <a:pt x="17" y="218"/>
                  </a:cubicBezTo>
                  <a:cubicBezTo>
                    <a:pt x="18" y="217"/>
                    <a:pt x="5" y="195"/>
                    <a:pt x="3" y="192"/>
                  </a:cubicBezTo>
                  <a:cubicBezTo>
                    <a:pt x="3" y="192"/>
                    <a:pt x="3" y="192"/>
                    <a:pt x="3" y="192"/>
                  </a:cubicBezTo>
                  <a:cubicBezTo>
                    <a:pt x="15" y="196"/>
                    <a:pt x="15" y="196"/>
                    <a:pt x="15" y="196"/>
                  </a:cubicBezTo>
                  <a:cubicBezTo>
                    <a:pt x="22" y="198"/>
                    <a:pt x="18" y="186"/>
                    <a:pt x="27" y="194"/>
                  </a:cubicBezTo>
                  <a:cubicBezTo>
                    <a:pt x="39" y="205"/>
                    <a:pt x="39" y="180"/>
                    <a:pt x="38" y="174"/>
                  </a:cubicBezTo>
                  <a:cubicBezTo>
                    <a:pt x="37" y="169"/>
                    <a:pt x="36" y="159"/>
                    <a:pt x="31" y="157"/>
                  </a:cubicBezTo>
                  <a:cubicBezTo>
                    <a:pt x="23" y="153"/>
                    <a:pt x="27" y="152"/>
                    <a:pt x="29" y="146"/>
                  </a:cubicBezTo>
                  <a:cubicBezTo>
                    <a:pt x="31" y="142"/>
                    <a:pt x="29" y="140"/>
                    <a:pt x="27" y="136"/>
                  </a:cubicBezTo>
                  <a:cubicBezTo>
                    <a:pt x="25" y="130"/>
                    <a:pt x="26" y="121"/>
                    <a:pt x="24" y="114"/>
                  </a:cubicBezTo>
                  <a:cubicBezTo>
                    <a:pt x="21" y="104"/>
                    <a:pt x="18" y="102"/>
                    <a:pt x="12" y="94"/>
                  </a:cubicBezTo>
                  <a:cubicBezTo>
                    <a:pt x="7" y="92"/>
                    <a:pt x="4" y="90"/>
                    <a:pt x="0" y="85"/>
                  </a:cubicBezTo>
                  <a:cubicBezTo>
                    <a:pt x="1" y="82"/>
                    <a:pt x="8" y="81"/>
                    <a:pt x="8" y="76"/>
                  </a:cubicBezTo>
                  <a:cubicBezTo>
                    <a:pt x="9" y="66"/>
                    <a:pt x="8" y="65"/>
                    <a:pt x="19" y="65"/>
                  </a:cubicBezTo>
                  <a:cubicBezTo>
                    <a:pt x="24" y="65"/>
                    <a:pt x="28" y="57"/>
                    <a:pt x="31" y="54"/>
                  </a:cubicBezTo>
                  <a:cubicBezTo>
                    <a:pt x="37" y="49"/>
                    <a:pt x="47" y="49"/>
                    <a:pt x="52" y="43"/>
                  </a:cubicBezTo>
                  <a:cubicBezTo>
                    <a:pt x="57" y="36"/>
                    <a:pt x="57" y="29"/>
                    <a:pt x="65" y="23"/>
                  </a:cubicBezTo>
                  <a:cubicBezTo>
                    <a:pt x="73" y="21"/>
                    <a:pt x="77" y="17"/>
                    <a:pt x="84" y="13"/>
                  </a:cubicBezTo>
                  <a:cubicBezTo>
                    <a:pt x="88" y="11"/>
                    <a:pt x="95" y="0"/>
                    <a:pt x="100" y="0"/>
                  </a:cubicBezTo>
                  <a:cubicBezTo>
                    <a:pt x="102" y="4"/>
                    <a:pt x="102" y="10"/>
                    <a:pt x="107" y="13"/>
                  </a:cubicBezTo>
                  <a:cubicBezTo>
                    <a:pt x="117" y="18"/>
                    <a:pt x="108" y="24"/>
                    <a:pt x="112" y="31"/>
                  </a:cubicBezTo>
                  <a:cubicBezTo>
                    <a:pt x="115" y="37"/>
                    <a:pt x="123" y="41"/>
                    <a:pt x="129" y="4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4" name="Freeform 54"/>
            <p:cNvSpPr>
              <a:spLocks/>
            </p:cNvSpPr>
            <p:nvPr/>
          </p:nvSpPr>
          <p:spPr bwMode="auto">
            <a:xfrm>
              <a:off x="4010026" y="663575"/>
              <a:ext cx="331788" cy="393700"/>
            </a:xfrm>
            <a:custGeom>
              <a:avLst/>
              <a:gdLst/>
              <a:ahLst/>
              <a:cxnLst>
                <a:cxn ang="0">
                  <a:pos x="91" y="230"/>
                </a:cxn>
                <a:cxn ang="0">
                  <a:pos x="125" y="220"/>
                </a:cxn>
                <a:cxn ang="0">
                  <a:pos x="157" y="219"/>
                </a:cxn>
                <a:cxn ang="0">
                  <a:pos x="163" y="202"/>
                </a:cxn>
                <a:cxn ang="0">
                  <a:pos x="183" y="192"/>
                </a:cxn>
                <a:cxn ang="0">
                  <a:pos x="188" y="182"/>
                </a:cxn>
                <a:cxn ang="0">
                  <a:pos x="199" y="174"/>
                </a:cxn>
                <a:cxn ang="0">
                  <a:pos x="214" y="168"/>
                </a:cxn>
                <a:cxn ang="0">
                  <a:pos x="220" y="162"/>
                </a:cxn>
                <a:cxn ang="0">
                  <a:pos x="229" y="156"/>
                </a:cxn>
                <a:cxn ang="0">
                  <a:pos x="229" y="156"/>
                </a:cxn>
                <a:cxn ang="0">
                  <a:pos x="233" y="144"/>
                </a:cxn>
                <a:cxn ang="0">
                  <a:pos x="242" y="129"/>
                </a:cxn>
                <a:cxn ang="0">
                  <a:pos x="259" y="81"/>
                </a:cxn>
                <a:cxn ang="0">
                  <a:pos x="261" y="66"/>
                </a:cxn>
                <a:cxn ang="0">
                  <a:pos x="246" y="70"/>
                </a:cxn>
                <a:cxn ang="0">
                  <a:pos x="237" y="55"/>
                </a:cxn>
                <a:cxn ang="0">
                  <a:pos x="226" y="39"/>
                </a:cxn>
                <a:cxn ang="0">
                  <a:pos x="213" y="18"/>
                </a:cxn>
                <a:cxn ang="0">
                  <a:pos x="187" y="36"/>
                </a:cxn>
                <a:cxn ang="0">
                  <a:pos x="179" y="49"/>
                </a:cxn>
                <a:cxn ang="0">
                  <a:pos x="166" y="35"/>
                </a:cxn>
                <a:cxn ang="0">
                  <a:pos x="166" y="28"/>
                </a:cxn>
                <a:cxn ang="0">
                  <a:pos x="166" y="28"/>
                </a:cxn>
                <a:cxn ang="0">
                  <a:pos x="157" y="20"/>
                </a:cxn>
                <a:cxn ang="0">
                  <a:pos x="147" y="4"/>
                </a:cxn>
                <a:cxn ang="0">
                  <a:pos x="117" y="17"/>
                </a:cxn>
                <a:cxn ang="0">
                  <a:pos x="100" y="31"/>
                </a:cxn>
                <a:cxn ang="0">
                  <a:pos x="91" y="33"/>
                </a:cxn>
                <a:cxn ang="0">
                  <a:pos x="75" y="29"/>
                </a:cxn>
                <a:cxn ang="0">
                  <a:pos x="59" y="27"/>
                </a:cxn>
                <a:cxn ang="0">
                  <a:pos x="41" y="23"/>
                </a:cxn>
                <a:cxn ang="0">
                  <a:pos x="50" y="33"/>
                </a:cxn>
                <a:cxn ang="0">
                  <a:pos x="56" y="52"/>
                </a:cxn>
                <a:cxn ang="0">
                  <a:pos x="61" y="63"/>
                </a:cxn>
                <a:cxn ang="0">
                  <a:pos x="56" y="71"/>
                </a:cxn>
                <a:cxn ang="0">
                  <a:pos x="56" y="71"/>
                </a:cxn>
                <a:cxn ang="0">
                  <a:pos x="61" y="78"/>
                </a:cxn>
                <a:cxn ang="0">
                  <a:pos x="49" y="87"/>
                </a:cxn>
                <a:cxn ang="0">
                  <a:pos x="40" y="101"/>
                </a:cxn>
                <a:cxn ang="0">
                  <a:pos x="34" y="115"/>
                </a:cxn>
                <a:cxn ang="0">
                  <a:pos x="29" y="127"/>
                </a:cxn>
                <a:cxn ang="0">
                  <a:pos x="26" y="151"/>
                </a:cxn>
                <a:cxn ang="0">
                  <a:pos x="4" y="173"/>
                </a:cxn>
                <a:cxn ang="0">
                  <a:pos x="12" y="199"/>
                </a:cxn>
                <a:cxn ang="0">
                  <a:pos x="12" y="213"/>
                </a:cxn>
                <a:cxn ang="0">
                  <a:pos x="15" y="224"/>
                </a:cxn>
                <a:cxn ang="0">
                  <a:pos x="16" y="245"/>
                </a:cxn>
                <a:cxn ang="0">
                  <a:pos x="15" y="281"/>
                </a:cxn>
                <a:cxn ang="0">
                  <a:pos x="26" y="294"/>
                </a:cxn>
                <a:cxn ang="0">
                  <a:pos x="31" y="309"/>
                </a:cxn>
                <a:cxn ang="0">
                  <a:pos x="31" y="309"/>
                </a:cxn>
                <a:cxn ang="0">
                  <a:pos x="48" y="295"/>
                </a:cxn>
                <a:cxn ang="0">
                  <a:pos x="59" y="282"/>
                </a:cxn>
                <a:cxn ang="0">
                  <a:pos x="59" y="258"/>
                </a:cxn>
                <a:cxn ang="0">
                  <a:pos x="66" y="231"/>
                </a:cxn>
                <a:cxn ang="0">
                  <a:pos x="69" y="225"/>
                </a:cxn>
                <a:cxn ang="0">
                  <a:pos x="73" y="228"/>
                </a:cxn>
                <a:cxn ang="0">
                  <a:pos x="83" y="230"/>
                </a:cxn>
                <a:cxn ang="0">
                  <a:pos x="91" y="230"/>
                </a:cxn>
              </a:cxnLst>
              <a:rect l="0" t="0" r="r" b="b"/>
              <a:pathLst>
                <a:path w="261" h="309">
                  <a:moveTo>
                    <a:pt x="91" y="230"/>
                  </a:moveTo>
                  <a:cubicBezTo>
                    <a:pt x="107" y="220"/>
                    <a:pt x="104" y="210"/>
                    <a:pt x="125" y="220"/>
                  </a:cubicBezTo>
                  <a:cubicBezTo>
                    <a:pt x="135" y="224"/>
                    <a:pt x="146" y="218"/>
                    <a:pt x="157" y="219"/>
                  </a:cubicBezTo>
                  <a:cubicBezTo>
                    <a:pt x="164" y="220"/>
                    <a:pt x="161" y="207"/>
                    <a:pt x="163" y="202"/>
                  </a:cubicBezTo>
                  <a:cubicBezTo>
                    <a:pt x="167" y="186"/>
                    <a:pt x="176" y="205"/>
                    <a:pt x="183" y="192"/>
                  </a:cubicBezTo>
                  <a:cubicBezTo>
                    <a:pt x="185" y="188"/>
                    <a:pt x="181" y="182"/>
                    <a:pt x="188" y="182"/>
                  </a:cubicBezTo>
                  <a:cubicBezTo>
                    <a:pt x="192" y="182"/>
                    <a:pt x="196" y="177"/>
                    <a:pt x="199" y="174"/>
                  </a:cubicBezTo>
                  <a:cubicBezTo>
                    <a:pt x="206" y="175"/>
                    <a:pt x="210" y="174"/>
                    <a:pt x="214" y="168"/>
                  </a:cubicBezTo>
                  <a:cubicBezTo>
                    <a:pt x="215" y="166"/>
                    <a:pt x="218" y="163"/>
                    <a:pt x="220" y="162"/>
                  </a:cubicBezTo>
                  <a:cubicBezTo>
                    <a:pt x="223" y="160"/>
                    <a:pt x="227" y="157"/>
                    <a:pt x="229" y="156"/>
                  </a:cubicBezTo>
                  <a:cubicBezTo>
                    <a:pt x="229" y="156"/>
                    <a:pt x="229" y="156"/>
                    <a:pt x="229" y="156"/>
                  </a:cubicBezTo>
                  <a:cubicBezTo>
                    <a:pt x="228" y="152"/>
                    <a:pt x="232" y="147"/>
                    <a:pt x="233" y="144"/>
                  </a:cubicBezTo>
                  <a:cubicBezTo>
                    <a:pt x="239" y="136"/>
                    <a:pt x="232" y="135"/>
                    <a:pt x="242" y="129"/>
                  </a:cubicBezTo>
                  <a:cubicBezTo>
                    <a:pt x="254" y="125"/>
                    <a:pt x="256" y="91"/>
                    <a:pt x="259" y="81"/>
                  </a:cubicBezTo>
                  <a:cubicBezTo>
                    <a:pt x="260" y="76"/>
                    <a:pt x="259" y="70"/>
                    <a:pt x="261" y="66"/>
                  </a:cubicBezTo>
                  <a:cubicBezTo>
                    <a:pt x="255" y="60"/>
                    <a:pt x="254" y="75"/>
                    <a:pt x="246" y="70"/>
                  </a:cubicBezTo>
                  <a:cubicBezTo>
                    <a:pt x="243" y="68"/>
                    <a:pt x="239" y="59"/>
                    <a:pt x="237" y="55"/>
                  </a:cubicBezTo>
                  <a:cubicBezTo>
                    <a:pt x="235" y="48"/>
                    <a:pt x="229" y="47"/>
                    <a:pt x="226" y="39"/>
                  </a:cubicBezTo>
                  <a:cubicBezTo>
                    <a:pt x="224" y="32"/>
                    <a:pt x="220" y="21"/>
                    <a:pt x="213" y="18"/>
                  </a:cubicBezTo>
                  <a:cubicBezTo>
                    <a:pt x="193" y="8"/>
                    <a:pt x="198" y="31"/>
                    <a:pt x="187" y="36"/>
                  </a:cubicBezTo>
                  <a:cubicBezTo>
                    <a:pt x="181" y="40"/>
                    <a:pt x="182" y="48"/>
                    <a:pt x="179" y="49"/>
                  </a:cubicBezTo>
                  <a:cubicBezTo>
                    <a:pt x="170" y="52"/>
                    <a:pt x="167" y="41"/>
                    <a:pt x="166" y="35"/>
                  </a:cubicBezTo>
                  <a:cubicBezTo>
                    <a:pt x="165" y="33"/>
                    <a:pt x="165" y="31"/>
                    <a:pt x="166" y="28"/>
                  </a:cubicBezTo>
                  <a:cubicBezTo>
                    <a:pt x="166" y="28"/>
                    <a:pt x="166" y="28"/>
                    <a:pt x="166" y="28"/>
                  </a:cubicBezTo>
                  <a:cubicBezTo>
                    <a:pt x="157" y="20"/>
                    <a:pt x="157" y="20"/>
                    <a:pt x="157" y="20"/>
                  </a:cubicBezTo>
                  <a:cubicBezTo>
                    <a:pt x="151" y="17"/>
                    <a:pt x="155" y="6"/>
                    <a:pt x="147" y="4"/>
                  </a:cubicBezTo>
                  <a:cubicBezTo>
                    <a:pt x="138" y="0"/>
                    <a:pt x="120" y="8"/>
                    <a:pt x="117" y="17"/>
                  </a:cubicBezTo>
                  <a:cubicBezTo>
                    <a:pt x="114" y="25"/>
                    <a:pt x="109" y="32"/>
                    <a:pt x="100" y="31"/>
                  </a:cubicBezTo>
                  <a:cubicBezTo>
                    <a:pt x="96" y="31"/>
                    <a:pt x="94" y="30"/>
                    <a:pt x="91" y="33"/>
                  </a:cubicBezTo>
                  <a:cubicBezTo>
                    <a:pt x="83" y="37"/>
                    <a:pt x="82" y="28"/>
                    <a:pt x="75" y="29"/>
                  </a:cubicBezTo>
                  <a:cubicBezTo>
                    <a:pt x="68" y="30"/>
                    <a:pt x="66" y="32"/>
                    <a:pt x="59" y="27"/>
                  </a:cubicBezTo>
                  <a:cubicBezTo>
                    <a:pt x="55" y="23"/>
                    <a:pt x="40" y="13"/>
                    <a:pt x="41" y="23"/>
                  </a:cubicBezTo>
                  <a:cubicBezTo>
                    <a:pt x="42" y="27"/>
                    <a:pt x="47" y="31"/>
                    <a:pt x="50" y="33"/>
                  </a:cubicBezTo>
                  <a:cubicBezTo>
                    <a:pt x="54" y="38"/>
                    <a:pt x="51" y="48"/>
                    <a:pt x="56" y="52"/>
                  </a:cubicBezTo>
                  <a:cubicBezTo>
                    <a:pt x="59" y="56"/>
                    <a:pt x="63" y="57"/>
                    <a:pt x="61" y="63"/>
                  </a:cubicBezTo>
                  <a:cubicBezTo>
                    <a:pt x="60" y="66"/>
                    <a:pt x="59" y="69"/>
                    <a:pt x="56" y="71"/>
                  </a:cubicBezTo>
                  <a:cubicBezTo>
                    <a:pt x="56" y="71"/>
                    <a:pt x="56" y="71"/>
                    <a:pt x="56" y="71"/>
                  </a:cubicBezTo>
                  <a:cubicBezTo>
                    <a:pt x="61" y="78"/>
                    <a:pt x="61" y="78"/>
                    <a:pt x="61" y="78"/>
                  </a:cubicBezTo>
                  <a:cubicBezTo>
                    <a:pt x="57" y="83"/>
                    <a:pt x="51" y="79"/>
                    <a:pt x="49" y="87"/>
                  </a:cubicBezTo>
                  <a:cubicBezTo>
                    <a:pt x="48" y="91"/>
                    <a:pt x="42" y="97"/>
                    <a:pt x="40" y="101"/>
                  </a:cubicBezTo>
                  <a:cubicBezTo>
                    <a:pt x="37" y="105"/>
                    <a:pt x="35" y="110"/>
                    <a:pt x="34" y="115"/>
                  </a:cubicBezTo>
                  <a:cubicBezTo>
                    <a:pt x="34" y="120"/>
                    <a:pt x="29" y="123"/>
                    <a:pt x="29" y="127"/>
                  </a:cubicBezTo>
                  <a:cubicBezTo>
                    <a:pt x="27" y="135"/>
                    <a:pt x="30" y="143"/>
                    <a:pt x="26" y="151"/>
                  </a:cubicBezTo>
                  <a:cubicBezTo>
                    <a:pt x="21" y="161"/>
                    <a:pt x="8" y="163"/>
                    <a:pt x="4" y="173"/>
                  </a:cubicBezTo>
                  <a:cubicBezTo>
                    <a:pt x="0" y="186"/>
                    <a:pt x="19" y="186"/>
                    <a:pt x="12" y="199"/>
                  </a:cubicBezTo>
                  <a:cubicBezTo>
                    <a:pt x="9" y="206"/>
                    <a:pt x="12" y="206"/>
                    <a:pt x="12" y="213"/>
                  </a:cubicBezTo>
                  <a:cubicBezTo>
                    <a:pt x="12" y="219"/>
                    <a:pt x="13" y="219"/>
                    <a:pt x="15" y="224"/>
                  </a:cubicBezTo>
                  <a:cubicBezTo>
                    <a:pt x="18" y="229"/>
                    <a:pt x="14" y="238"/>
                    <a:pt x="16" y="245"/>
                  </a:cubicBezTo>
                  <a:cubicBezTo>
                    <a:pt x="21" y="260"/>
                    <a:pt x="3" y="267"/>
                    <a:pt x="15" y="281"/>
                  </a:cubicBezTo>
                  <a:cubicBezTo>
                    <a:pt x="26" y="294"/>
                    <a:pt x="26" y="294"/>
                    <a:pt x="26" y="294"/>
                  </a:cubicBezTo>
                  <a:cubicBezTo>
                    <a:pt x="29" y="298"/>
                    <a:pt x="29" y="305"/>
                    <a:pt x="31" y="309"/>
                  </a:cubicBezTo>
                  <a:cubicBezTo>
                    <a:pt x="31" y="309"/>
                    <a:pt x="31" y="309"/>
                    <a:pt x="31" y="309"/>
                  </a:cubicBezTo>
                  <a:cubicBezTo>
                    <a:pt x="38" y="307"/>
                    <a:pt x="41" y="299"/>
                    <a:pt x="48" y="295"/>
                  </a:cubicBezTo>
                  <a:cubicBezTo>
                    <a:pt x="53" y="292"/>
                    <a:pt x="57" y="288"/>
                    <a:pt x="59" y="282"/>
                  </a:cubicBezTo>
                  <a:cubicBezTo>
                    <a:pt x="60" y="273"/>
                    <a:pt x="52" y="266"/>
                    <a:pt x="59" y="258"/>
                  </a:cubicBezTo>
                  <a:cubicBezTo>
                    <a:pt x="66" y="250"/>
                    <a:pt x="66" y="242"/>
                    <a:pt x="66" y="231"/>
                  </a:cubicBezTo>
                  <a:cubicBezTo>
                    <a:pt x="66" y="228"/>
                    <a:pt x="65" y="225"/>
                    <a:pt x="69" y="225"/>
                  </a:cubicBezTo>
                  <a:cubicBezTo>
                    <a:pt x="70" y="225"/>
                    <a:pt x="72" y="227"/>
                    <a:pt x="73" y="228"/>
                  </a:cubicBezTo>
                  <a:cubicBezTo>
                    <a:pt x="77" y="230"/>
                    <a:pt x="79" y="230"/>
                    <a:pt x="83" y="230"/>
                  </a:cubicBezTo>
                  <a:cubicBezTo>
                    <a:pt x="85" y="229"/>
                    <a:pt x="89" y="229"/>
                    <a:pt x="91" y="23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5" name="Freeform 55"/>
            <p:cNvSpPr>
              <a:spLocks/>
            </p:cNvSpPr>
            <p:nvPr/>
          </p:nvSpPr>
          <p:spPr bwMode="auto">
            <a:xfrm>
              <a:off x="4121151" y="862013"/>
              <a:ext cx="233363" cy="246063"/>
            </a:xfrm>
            <a:custGeom>
              <a:avLst/>
              <a:gdLst/>
              <a:ahLst/>
              <a:cxnLst>
                <a:cxn ang="0">
                  <a:pos x="4" y="74"/>
                </a:cxn>
                <a:cxn ang="0">
                  <a:pos x="38" y="64"/>
                </a:cxn>
                <a:cxn ang="0">
                  <a:pos x="70" y="63"/>
                </a:cxn>
                <a:cxn ang="0">
                  <a:pos x="76" y="46"/>
                </a:cxn>
                <a:cxn ang="0">
                  <a:pos x="96" y="36"/>
                </a:cxn>
                <a:cxn ang="0">
                  <a:pos x="101" y="26"/>
                </a:cxn>
                <a:cxn ang="0">
                  <a:pos x="112" y="18"/>
                </a:cxn>
                <a:cxn ang="0">
                  <a:pos x="127" y="12"/>
                </a:cxn>
                <a:cxn ang="0">
                  <a:pos x="133" y="6"/>
                </a:cxn>
                <a:cxn ang="0">
                  <a:pos x="142" y="0"/>
                </a:cxn>
                <a:cxn ang="0">
                  <a:pos x="142" y="0"/>
                </a:cxn>
                <a:cxn ang="0">
                  <a:pos x="147" y="2"/>
                </a:cxn>
                <a:cxn ang="0">
                  <a:pos x="151" y="20"/>
                </a:cxn>
                <a:cxn ang="0">
                  <a:pos x="156" y="34"/>
                </a:cxn>
                <a:cxn ang="0">
                  <a:pos x="176" y="47"/>
                </a:cxn>
                <a:cxn ang="0">
                  <a:pos x="176" y="47"/>
                </a:cxn>
                <a:cxn ang="0">
                  <a:pos x="171" y="62"/>
                </a:cxn>
                <a:cxn ang="0">
                  <a:pos x="159" y="67"/>
                </a:cxn>
                <a:cxn ang="0">
                  <a:pos x="172" y="83"/>
                </a:cxn>
                <a:cxn ang="0">
                  <a:pos x="176" y="88"/>
                </a:cxn>
                <a:cxn ang="0">
                  <a:pos x="181" y="88"/>
                </a:cxn>
                <a:cxn ang="0">
                  <a:pos x="178" y="102"/>
                </a:cxn>
                <a:cxn ang="0">
                  <a:pos x="183" y="127"/>
                </a:cxn>
                <a:cxn ang="0">
                  <a:pos x="178" y="141"/>
                </a:cxn>
                <a:cxn ang="0">
                  <a:pos x="173" y="148"/>
                </a:cxn>
                <a:cxn ang="0">
                  <a:pos x="157" y="145"/>
                </a:cxn>
                <a:cxn ang="0">
                  <a:pos x="145" y="167"/>
                </a:cxn>
                <a:cxn ang="0">
                  <a:pos x="128" y="194"/>
                </a:cxn>
                <a:cxn ang="0">
                  <a:pos x="128" y="194"/>
                </a:cxn>
                <a:cxn ang="0">
                  <a:pos x="121" y="193"/>
                </a:cxn>
                <a:cxn ang="0">
                  <a:pos x="104" y="191"/>
                </a:cxn>
                <a:cxn ang="0">
                  <a:pos x="87" y="192"/>
                </a:cxn>
                <a:cxn ang="0">
                  <a:pos x="85" y="192"/>
                </a:cxn>
                <a:cxn ang="0">
                  <a:pos x="85" y="192"/>
                </a:cxn>
                <a:cxn ang="0">
                  <a:pos x="70" y="180"/>
                </a:cxn>
                <a:cxn ang="0">
                  <a:pos x="58" y="172"/>
                </a:cxn>
                <a:cxn ang="0">
                  <a:pos x="47" y="160"/>
                </a:cxn>
                <a:cxn ang="0">
                  <a:pos x="30" y="151"/>
                </a:cxn>
                <a:cxn ang="0">
                  <a:pos x="17" y="137"/>
                </a:cxn>
                <a:cxn ang="0">
                  <a:pos x="12" y="125"/>
                </a:cxn>
                <a:cxn ang="0">
                  <a:pos x="5" y="93"/>
                </a:cxn>
                <a:cxn ang="0">
                  <a:pos x="4" y="74"/>
                </a:cxn>
              </a:cxnLst>
              <a:rect l="0" t="0" r="r" b="b"/>
              <a:pathLst>
                <a:path w="184" h="194">
                  <a:moveTo>
                    <a:pt x="4" y="74"/>
                  </a:moveTo>
                  <a:cubicBezTo>
                    <a:pt x="20" y="64"/>
                    <a:pt x="17" y="54"/>
                    <a:pt x="38" y="64"/>
                  </a:cubicBezTo>
                  <a:cubicBezTo>
                    <a:pt x="48" y="68"/>
                    <a:pt x="59" y="62"/>
                    <a:pt x="70" y="63"/>
                  </a:cubicBezTo>
                  <a:cubicBezTo>
                    <a:pt x="77" y="64"/>
                    <a:pt x="74" y="51"/>
                    <a:pt x="76" y="46"/>
                  </a:cubicBezTo>
                  <a:cubicBezTo>
                    <a:pt x="80" y="30"/>
                    <a:pt x="89" y="49"/>
                    <a:pt x="96" y="36"/>
                  </a:cubicBezTo>
                  <a:cubicBezTo>
                    <a:pt x="98" y="32"/>
                    <a:pt x="94" y="26"/>
                    <a:pt x="101" y="26"/>
                  </a:cubicBezTo>
                  <a:cubicBezTo>
                    <a:pt x="105" y="26"/>
                    <a:pt x="109" y="21"/>
                    <a:pt x="112" y="18"/>
                  </a:cubicBezTo>
                  <a:cubicBezTo>
                    <a:pt x="119" y="19"/>
                    <a:pt x="123" y="18"/>
                    <a:pt x="127" y="12"/>
                  </a:cubicBezTo>
                  <a:cubicBezTo>
                    <a:pt x="128" y="10"/>
                    <a:pt x="131" y="7"/>
                    <a:pt x="133" y="6"/>
                  </a:cubicBezTo>
                  <a:cubicBezTo>
                    <a:pt x="136" y="4"/>
                    <a:pt x="140" y="1"/>
                    <a:pt x="142" y="0"/>
                  </a:cubicBezTo>
                  <a:cubicBezTo>
                    <a:pt x="142" y="0"/>
                    <a:pt x="142" y="0"/>
                    <a:pt x="142" y="0"/>
                  </a:cubicBezTo>
                  <a:cubicBezTo>
                    <a:pt x="143" y="1"/>
                    <a:pt x="144" y="2"/>
                    <a:pt x="147" y="2"/>
                  </a:cubicBezTo>
                  <a:cubicBezTo>
                    <a:pt x="147" y="11"/>
                    <a:pt x="145" y="14"/>
                    <a:pt x="151" y="20"/>
                  </a:cubicBezTo>
                  <a:cubicBezTo>
                    <a:pt x="157" y="25"/>
                    <a:pt x="153" y="28"/>
                    <a:pt x="156" y="34"/>
                  </a:cubicBezTo>
                  <a:cubicBezTo>
                    <a:pt x="158" y="38"/>
                    <a:pt x="171" y="51"/>
                    <a:pt x="176" y="47"/>
                  </a:cubicBezTo>
                  <a:cubicBezTo>
                    <a:pt x="176" y="47"/>
                    <a:pt x="176" y="47"/>
                    <a:pt x="176" y="47"/>
                  </a:cubicBezTo>
                  <a:cubicBezTo>
                    <a:pt x="176" y="51"/>
                    <a:pt x="174" y="60"/>
                    <a:pt x="171" y="62"/>
                  </a:cubicBezTo>
                  <a:cubicBezTo>
                    <a:pt x="167" y="65"/>
                    <a:pt x="164" y="65"/>
                    <a:pt x="159" y="67"/>
                  </a:cubicBezTo>
                  <a:cubicBezTo>
                    <a:pt x="151" y="71"/>
                    <a:pt x="169" y="81"/>
                    <a:pt x="172" y="83"/>
                  </a:cubicBezTo>
                  <a:cubicBezTo>
                    <a:pt x="173" y="84"/>
                    <a:pt x="174" y="87"/>
                    <a:pt x="176" y="88"/>
                  </a:cubicBezTo>
                  <a:cubicBezTo>
                    <a:pt x="178" y="89"/>
                    <a:pt x="178" y="88"/>
                    <a:pt x="181" y="88"/>
                  </a:cubicBezTo>
                  <a:cubicBezTo>
                    <a:pt x="181" y="93"/>
                    <a:pt x="180" y="97"/>
                    <a:pt x="178" y="102"/>
                  </a:cubicBezTo>
                  <a:cubicBezTo>
                    <a:pt x="178" y="111"/>
                    <a:pt x="184" y="120"/>
                    <a:pt x="183" y="127"/>
                  </a:cubicBezTo>
                  <a:cubicBezTo>
                    <a:pt x="181" y="135"/>
                    <a:pt x="167" y="133"/>
                    <a:pt x="178" y="141"/>
                  </a:cubicBezTo>
                  <a:cubicBezTo>
                    <a:pt x="183" y="145"/>
                    <a:pt x="179" y="149"/>
                    <a:pt x="173" y="148"/>
                  </a:cubicBezTo>
                  <a:cubicBezTo>
                    <a:pt x="169" y="147"/>
                    <a:pt x="160" y="141"/>
                    <a:pt x="157" y="145"/>
                  </a:cubicBezTo>
                  <a:cubicBezTo>
                    <a:pt x="154" y="149"/>
                    <a:pt x="158" y="173"/>
                    <a:pt x="145" y="167"/>
                  </a:cubicBezTo>
                  <a:cubicBezTo>
                    <a:pt x="133" y="161"/>
                    <a:pt x="136" y="189"/>
                    <a:pt x="128" y="194"/>
                  </a:cubicBezTo>
                  <a:cubicBezTo>
                    <a:pt x="128" y="194"/>
                    <a:pt x="128" y="194"/>
                    <a:pt x="128" y="194"/>
                  </a:cubicBezTo>
                  <a:cubicBezTo>
                    <a:pt x="121" y="193"/>
                    <a:pt x="121" y="193"/>
                    <a:pt x="121" y="193"/>
                  </a:cubicBezTo>
                  <a:cubicBezTo>
                    <a:pt x="116" y="191"/>
                    <a:pt x="110" y="193"/>
                    <a:pt x="104" y="191"/>
                  </a:cubicBezTo>
                  <a:cubicBezTo>
                    <a:pt x="100" y="190"/>
                    <a:pt x="89" y="187"/>
                    <a:pt x="87" y="192"/>
                  </a:cubicBezTo>
                  <a:cubicBezTo>
                    <a:pt x="86" y="192"/>
                    <a:pt x="86" y="192"/>
                    <a:pt x="85" y="192"/>
                  </a:cubicBezTo>
                  <a:cubicBezTo>
                    <a:pt x="85" y="192"/>
                    <a:pt x="85" y="192"/>
                    <a:pt x="85" y="192"/>
                  </a:cubicBezTo>
                  <a:cubicBezTo>
                    <a:pt x="79" y="190"/>
                    <a:pt x="72" y="187"/>
                    <a:pt x="70" y="180"/>
                  </a:cubicBezTo>
                  <a:cubicBezTo>
                    <a:pt x="67" y="170"/>
                    <a:pt x="65" y="175"/>
                    <a:pt x="58" y="172"/>
                  </a:cubicBezTo>
                  <a:cubicBezTo>
                    <a:pt x="54" y="170"/>
                    <a:pt x="50" y="163"/>
                    <a:pt x="47" y="160"/>
                  </a:cubicBezTo>
                  <a:cubicBezTo>
                    <a:pt x="42" y="154"/>
                    <a:pt x="38" y="152"/>
                    <a:pt x="30" y="151"/>
                  </a:cubicBezTo>
                  <a:cubicBezTo>
                    <a:pt x="21" y="149"/>
                    <a:pt x="28" y="138"/>
                    <a:pt x="17" y="137"/>
                  </a:cubicBezTo>
                  <a:cubicBezTo>
                    <a:pt x="13" y="137"/>
                    <a:pt x="13" y="128"/>
                    <a:pt x="12" y="125"/>
                  </a:cubicBezTo>
                  <a:cubicBezTo>
                    <a:pt x="8" y="114"/>
                    <a:pt x="0" y="106"/>
                    <a:pt x="5" y="93"/>
                  </a:cubicBezTo>
                  <a:cubicBezTo>
                    <a:pt x="4" y="74"/>
                    <a:pt x="4" y="74"/>
                    <a:pt x="4" y="7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6" name="Freeform 56"/>
            <p:cNvSpPr>
              <a:spLocks/>
            </p:cNvSpPr>
            <p:nvPr/>
          </p:nvSpPr>
          <p:spPr bwMode="auto">
            <a:xfrm>
              <a:off x="3911601" y="949325"/>
              <a:ext cx="317500" cy="579438"/>
            </a:xfrm>
            <a:custGeom>
              <a:avLst/>
              <a:gdLst/>
              <a:ahLst/>
              <a:cxnLst>
                <a:cxn ang="0">
                  <a:pos x="125" y="70"/>
                </a:cxn>
                <a:cxn ang="0">
                  <a:pos x="136" y="33"/>
                </a:cxn>
                <a:cxn ang="0">
                  <a:pos x="146" y="0"/>
                </a:cxn>
                <a:cxn ang="0">
                  <a:pos x="160" y="5"/>
                </a:cxn>
                <a:cxn ang="0">
                  <a:pos x="168" y="5"/>
                </a:cxn>
                <a:cxn ang="0">
                  <a:pos x="176" y="56"/>
                </a:cxn>
                <a:cxn ang="0">
                  <a:pos x="194" y="82"/>
                </a:cxn>
                <a:cxn ang="0">
                  <a:pos x="222" y="103"/>
                </a:cxn>
                <a:cxn ang="0">
                  <a:pos x="249" y="123"/>
                </a:cxn>
                <a:cxn ang="0">
                  <a:pos x="246" y="150"/>
                </a:cxn>
                <a:cxn ang="0">
                  <a:pos x="241" y="173"/>
                </a:cxn>
                <a:cxn ang="0">
                  <a:pos x="217" y="213"/>
                </a:cxn>
                <a:cxn ang="0">
                  <a:pos x="197" y="234"/>
                </a:cxn>
                <a:cxn ang="0">
                  <a:pos x="166" y="279"/>
                </a:cxn>
                <a:cxn ang="0">
                  <a:pos x="142" y="292"/>
                </a:cxn>
                <a:cxn ang="0">
                  <a:pos x="101" y="342"/>
                </a:cxn>
                <a:cxn ang="0">
                  <a:pos x="122" y="344"/>
                </a:cxn>
                <a:cxn ang="0">
                  <a:pos x="118" y="360"/>
                </a:cxn>
                <a:cxn ang="0">
                  <a:pos x="113" y="386"/>
                </a:cxn>
                <a:cxn ang="0">
                  <a:pos x="113" y="408"/>
                </a:cxn>
                <a:cxn ang="0">
                  <a:pos x="113" y="439"/>
                </a:cxn>
                <a:cxn ang="0">
                  <a:pos x="108" y="455"/>
                </a:cxn>
                <a:cxn ang="0">
                  <a:pos x="94" y="441"/>
                </a:cxn>
                <a:cxn ang="0">
                  <a:pos x="76" y="413"/>
                </a:cxn>
                <a:cxn ang="0">
                  <a:pos x="21" y="400"/>
                </a:cxn>
                <a:cxn ang="0">
                  <a:pos x="11" y="387"/>
                </a:cxn>
                <a:cxn ang="0">
                  <a:pos x="12" y="365"/>
                </a:cxn>
                <a:cxn ang="0">
                  <a:pos x="44" y="350"/>
                </a:cxn>
                <a:cxn ang="0">
                  <a:pos x="57" y="330"/>
                </a:cxn>
                <a:cxn ang="0">
                  <a:pos x="60" y="310"/>
                </a:cxn>
                <a:cxn ang="0">
                  <a:pos x="47" y="296"/>
                </a:cxn>
                <a:cxn ang="0">
                  <a:pos x="40" y="262"/>
                </a:cxn>
                <a:cxn ang="0">
                  <a:pos x="48" y="234"/>
                </a:cxn>
                <a:cxn ang="0">
                  <a:pos x="71" y="201"/>
                </a:cxn>
                <a:cxn ang="0">
                  <a:pos x="90" y="181"/>
                </a:cxn>
                <a:cxn ang="0">
                  <a:pos x="97" y="166"/>
                </a:cxn>
                <a:cxn ang="0">
                  <a:pos x="96" y="145"/>
                </a:cxn>
                <a:cxn ang="0">
                  <a:pos x="102" y="106"/>
                </a:cxn>
              </a:cxnLst>
              <a:rect l="0" t="0" r="r" b="b"/>
              <a:pathLst>
                <a:path w="249" h="456">
                  <a:moveTo>
                    <a:pt x="108" y="84"/>
                  </a:moveTo>
                  <a:cubicBezTo>
                    <a:pt x="115" y="82"/>
                    <a:pt x="118" y="74"/>
                    <a:pt x="125" y="70"/>
                  </a:cubicBezTo>
                  <a:cubicBezTo>
                    <a:pt x="130" y="67"/>
                    <a:pt x="134" y="63"/>
                    <a:pt x="136" y="57"/>
                  </a:cubicBezTo>
                  <a:cubicBezTo>
                    <a:pt x="137" y="48"/>
                    <a:pt x="129" y="41"/>
                    <a:pt x="136" y="33"/>
                  </a:cubicBezTo>
                  <a:cubicBezTo>
                    <a:pt x="143" y="25"/>
                    <a:pt x="143" y="17"/>
                    <a:pt x="143" y="6"/>
                  </a:cubicBezTo>
                  <a:cubicBezTo>
                    <a:pt x="143" y="3"/>
                    <a:pt x="142" y="0"/>
                    <a:pt x="146" y="0"/>
                  </a:cubicBezTo>
                  <a:cubicBezTo>
                    <a:pt x="147" y="0"/>
                    <a:pt x="149" y="2"/>
                    <a:pt x="150" y="3"/>
                  </a:cubicBezTo>
                  <a:cubicBezTo>
                    <a:pt x="154" y="5"/>
                    <a:pt x="156" y="5"/>
                    <a:pt x="160" y="5"/>
                  </a:cubicBezTo>
                  <a:cubicBezTo>
                    <a:pt x="162" y="4"/>
                    <a:pt x="166" y="4"/>
                    <a:pt x="168" y="5"/>
                  </a:cubicBezTo>
                  <a:cubicBezTo>
                    <a:pt x="168" y="5"/>
                    <a:pt x="168" y="5"/>
                    <a:pt x="168" y="5"/>
                  </a:cubicBezTo>
                  <a:cubicBezTo>
                    <a:pt x="169" y="24"/>
                    <a:pt x="169" y="24"/>
                    <a:pt x="169" y="24"/>
                  </a:cubicBezTo>
                  <a:cubicBezTo>
                    <a:pt x="164" y="37"/>
                    <a:pt x="172" y="45"/>
                    <a:pt x="176" y="56"/>
                  </a:cubicBezTo>
                  <a:cubicBezTo>
                    <a:pt x="177" y="59"/>
                    <a:pt x="177" y="68"/>
                    <a:pt x="181" y="68"/>
                  </a:cubicBezTo>
                  <a:cubicBezTo>
                    <a:pt x="192" y="69"/>
                    <a:pt x="185" y="80"/>
                    <a:pt x="194" y="82"/>
                  </a:cubicBezTo>
                  <a:cubicBezTo>
                    <a:pt x="202" y="83"/>
                    <a:pt x="206" y="85"/>
                    <a:pt x="211" y="91"/>
                  </a:cubicBezTo>
                  <a:cubicBezTo>
                    <a:pt x="214" y="94"/>
                    <a:pt x="218" y="101"/>
                    <a:pt x="222" y="103"/>
                  </a:cubicBezTo>
                  <a:cubicBezTo>
                    <a:pt x="229" y="106"/>
                    <a:pt x="231" y="101"/>
                    <a:pt x="234" y="111"/>
                  </a:cubicBezTo>
                  <a:cubicBezTo>
                    <a:pt x="236" y="118"/>
                    <a:pt x="243" y="121"/>
                    <a:pt x="249" y="123"/>
                  </a:cubicBezTo>
                  <a:cubicBezTo>
                    <a:pt x="249" y="123"/>
                    <a:pt x="249" y="123"/>
                    <a:pt x="249" y="123"/>
                  </a:cubicBezTo>
                  <a:cubicBezTo>
                    <a:pt x="248" y="133"/>
                    <a:pt x="248" y="141"/>
                    <a:pt x="246" y="150"/>
                  </a:cubicBezTo>
                  <a:cubicBezTo>
                    <a:pt x="244" y="158"/>
                    <a:pt x="246" y="158"/>
                    <a:pt x="248" y="165"/>
                  </a:cubicBezTo>
                  <a:cubicBezTo>
                    <a:pt x="249" y="171"/>
                    <a:pt x="247" y="174"/>
                    <a:pt x="241" y="173"/>
                  </a:cubicBezTo>
                  <a:cubicBezTo>
                    <a:pt x="233" y="172"/>
                    <a:pt x="234" y="188"/>
                    <a:pt x="232" y="192"/>
                  </a:cubicBezTo>
                  <a:cubicBezTo>
                    <a:pt x="229" y="199"/>
                    <a:pt x="222" y="207"/>
                    <a:pt x="217" y="213"/>
                  </a:cubicBezTo>
                  <a:cubicBezTo>
                    <a:pt x="214" y="218"/>
                    <a:pt x="212" y="226"/>
                    <a:pt x="208" y="230"/>
                  </a:cubicBezTo>
                  <a:cubicBezTo>
                    <a:pt x="204" y="233"/>
                    <a:pt x="201" y="229"/>
                    <a:pt x="197" y="234"/>
                  </a:cubicBezTo>
                  <a:cubicBezTo>
                    <a:pt x="192" y="242"/>
                    <a:pt x="181" y="247"/>
                    <a:pt x="179" y="258"/>
                  </a:cubicBezTo>
                  <a:cubicBezTo>
                    <a:pt x="176" y="270"/>
                    <a:pt x="173" y="270"/>
                    <a:pt x="166" y="279"/>
                  </a:cubicBezTo>
                  <a:cubicBezTo>
                    <a:pt x="160" y="286"/>
                    <a:pt x="160" y="285"/>
                    <a:pt x="154" y="280"/>
                  </a:cubicBezTo>
                  <a:cubicBezTo>
                    <a:pt x="146" y="275"/>
                    <a:pt x="146" y="289"/>
                    <a:pt x="142" y="292"/>
                  </a:cubicBezTo>
                  <a:cubicBezTo>
                    <a:pt x="136" y="299"/>
                    <a:pt x="125" y="303"/>
                    <a:pt x="121" y="311"/>
                  </a:cubicBezTo>
                  <a:cubicBezTo>
                    <a:pt x="114" y="320"/>
                    <a:pt x="98" y="329"/>
                    <a:pt x="101" y="342"/>
                  </a:cubicBezTo>
                  <a:cubicBezTo>
                    <a:pt x="101" y="344"/>
                    <a:pt x="102" y="353"/>
                    <a:pt x="103" y="353"/>
                  </a:cubicBezTo>
                  <a:cubicBezTo>
                    <a:pt x="109" y="353"/>
                    <a:pt x="116" y="343"/>
                    <a:pt x="122" y="344"/>
                  </a:cubicBezTo>
                  <a:cubicBezTo>
                    <a:pt x="122" y="344"/>
                    <a:pt x="122" y="344"/>
                    <a:pt x="122" y="344"/>
                  </a:cubicBezTo>
                  <a:cubicBezTo>
                    <a:pt x="118" y="360"/>
                    <a:pt x="118" y="360"/>
                    <a:pt x="118" y="360"/>
                  </a:cubicBezTo>
                  <a:cubicBezTo>
                    <a:pt x="115" y="365"/>
                    <a:pt x="119" y="376"/>
                    <a:pt x="112" y="374"/>
                  </a:cubicBezTo>
                  <a:cubicBezTo>
                    <a:pt x="105" y="372"/>
                    <a:pt x="113" y="384"/>
                    <a:pt x="113" y="386"/>
                  </a:cubicBezTo>
                  <a:cubicBezTo>
                    <a:pt x="113" y="390"/>
                    <a:pt x="109" y="391"/>
                    <a:pt x="110" y="395"/>
                  </a:cubicBezTo>
                  <a:cubicBezTo>
                    <a:pt x="111" y="400"/>
                    <a:pt x="113" y="403"/>
                    <a:pt x="113" y="408"/>
                  </a:cubicBezTo>
                  <a:cubicBezTo>
                    <a:pt x="112" y="414"/>
                    <a:pt x="117" y="417"/>
                    <a:pt x="120" y="421"/>
                  </a:cubicBezTo>
                  <a:cubicBezTo>
                    <a:pt x="123" y="425"/>
                    <a:pt x="118" y="439"/>
                    <a:pt x="113" y="439"/>
                  </a:cubicBezTo>
                  <a:cubicBezTo>
                    <a:pt x="111" y="439"/>
                    <a:pt x="116" y="446"/>
                    <a:pt x="116" y="448"/>
                  </a:cubicBezTo>
                  <a:cubicBezTo>
                    <a:pt x="116" y="454"/>
                    <a:pt x="115" y="456"/>
                    <a:pt x="108" y="455"/>
                  </a:cubicBezTo>
                  <a:cubicBezTo>
                    <a:pt x="102" y="453"/>
                    <a:pt x="99" y="442"/>
                    <a:pt x="94" y="441"/>
                  </a:cubicBezTo>
                  <a:cubicBezTo>
                    <a:pt x="94" y="441"/>
                    <a:pt x="94" y="441"/>
                    <a:pt x="94" y="441"/>
                  </a:cubicBezTo>
                  <a:cubicBezTo>
                    <a:pt x="84" y="435"/>
                    <a:pt x="81" y="433"/>
                    <a:pt x="78" y="421"/>
                  </a:cubicBezTo>
                  <a:cubicBezTo>
                    <a:pt x="77" y="419"/>
                    <a:pt x="79" y="413"/>
                    <a:pt x="76" y="413"/>
                  </a:cubicBezTo>
                  <a:cubicBezTo>
                    <a:pt x="70" y="411"/>
                    <a:pt x="67" y="418"/>
                    <a:pt x="64" y="422"/>
                  </a:cubicBezTo>
                  <a:cubicBezTo>
                    <a:pt x="50" y="437"/>
                    <a:pt x="31" y="406"/>
                    <a:pt x="21" y="400"/>
                  </a:cubicBezTo>
                  <a:cubicBezTo>
                    <a:pt x="16" y="397"/>
                    <a:pt x="16" y="390"/>
                    <a:pt x="11" y="387"/>
                  </a:cubicBezTo>
                  <a:cubicBezTo>
                    <a:pt x="11" y="387"/>
                    <a:pt x="11" y="387"/>
                    <a:pt x="11" y="387"/>
                  </a:cubicBezTo>
                  <a:cubicBezTo>
                    <a:pt x="11" y="382"/>
                    <a:pt x="11" y="382"/>
                    <a:pt x="11" y="382"/>
                  </a:cubicBezTo>
                  <a:cubicBezTo>
                    <a:pt x="11" y="376"/>
                    <a:pt x="0" y="365"/>
                    <a:pt x="12" y="365"/>
                  </a:cubicBezTo>
                  <a:cubicBezTo>
                    <a:pt x="19" y="365"/>
                    <a:pt x="34" y="372"/>
                    <a:pt x="39" y="365"/>
                  </a:cubicBezTo>
                  <a:cubicBezTo>
                    <a:pt x="42" y="360"/>
                    <a:pt x="40" y="355"/>
                    <a:pt x="44" y="350"/>
                  </a:cubicBezTo>
                  <a:cubicBezTo>
                    <a:pt x="49" y="343"/>
                    <a:pt x="57" y="340"/>
                    <a:pt x="51" y="331"/>
                  </a:cubicBezTo>
                  <a:cubicBezTo>
                    <a:pt x="48" y="327"/>
                    <a:pt x="56" y="330"/>
                    <a:pt x="57" y="330"/>
                  </a:cubicBezTo>
                  <a:cubicBezTo>
                    <a:pt x="63" y="330"/>
                    <a:pt x="62" y="328"/>
                    <a:pt x="62" y="323"/>
                  </a:cubicBezTo>
                  <a:cubicBezTo>
                    <a:pt x="60" y="310"/>
                    <a:pt x="60" y="310"/>
                    <a:pt x="60" y="310"/>
                  </a:cubicBezTo>
                  <a:cubicBezTo>
                    <a:pt x="57" y="310"/>
                    <a:pt x="50" y="309"/>
                    <a:pt x="50" y="305"/>
                  </a:cubicBezTo>
                  <a:cubicBezTo>
                    <a:pt x="49" y="301"/>
                    <a:pt x="47" y="299"/>
                    <a:pt x="47" y="296"/>
                  </a:cubicBezTo>
                  <a:cubicBezTo>
                    <a:pt x="47" y="291"/>
                    <a:pt x="49" y="289"/>
                    <a:pt x="47" y="285"/>
                  </a:cubicBezTo>
                  <a:cubicBezTo>
                    <a:pt x="42" y="276"/>
                    <a:pt x="42" y="272"/>
                    <a:pt x="40" y="262"/>
                  </a:cubicBezTo>
                  <a:cubicBezTo>
                    <a:pt x="39" y="255"/>
                    <a:pt x="37" y="251"/>
                    <a:pt x="34" y="245"/>
                  </a:cubicBezTo>
                  <a:cubicBezTo>
                    <a:pt x="32" y="239"/>
                    <a:pt x="43" y="234"/>
                    <a:pt x="48" y="234"/>
                  </a:cubicBezTo>
                  <a:cubicBezTo>
                    <a:pt x="53" y="234"/>
                    <a:pt x="53" y="229"/>
                    <a:pt x="55" y="226"/>
                  </a:cubicBezTo>
                  <a:cubicBezTo>
                    <a:pt x="62" y="219"/>
                    <a:pt x="63" y="207"/>
                    <a:pt x="71" y="201"/>
                  </a:cubicBezTo>
                  <a:cubicBezTo>
                    <a:pt x="76" y="197"/>
                    <a:pt x="76" y="193"/>
                    <a:pt x="81" y="189"/>
                  </a:cubicBezTo>
                  <a:cubicBezTo>
                    <a:pt x="90" y="181"/>
                    <a:pt x="90" y="181"/>
                    <a:pt x="90" y="181"/>
                  </a:cubicBezTo>
                  <a:cubicBezTo>
                    <a:pt x="90" y="181"/>
                    <a:pt x="90" y="181"/>
                    <a:pt x="90" y="181"/>
                  </a:cubicBezTo>
                  <a:cubicBezTo>
                    <a:pt x="93" y="178"/>
                    <a:pt x="100" y="170"/>
                    <a:pt x="97" y="166"/>
                  </a:cubicBezTo>
                  <a:cubicBezTo>
                    <a:pt x="93" y="162"/>
                    <a:pt x="92" y="161"/>
                    <a:pt x="95" y="155"/>
                  </a:cubicBezTo>
                  <a:cubicBezTo>
                    <a:pt x="96" y="152"/>
                    <a:pt x="96" y="148"/>
                    <a:pt x="96" y="145"/>
                  </a:cubicBezTo>
                  <a:cubicBezTo>
                    <a:pt x="95" y="138"/>
                    <a:pt x="100" y="134"/>
                    <a:pt x="100" y="128"/>
                  </a:cubicBezTo>
                  <a:cubicBezTo>
                    <a:pt x="100" y="120"/>
                    <a:pt x="99" y="113"/>
                    <a:pt x="102" y="106"/>
                  </a:cubicBezTo>
                  <a:cubicBezTo>
                    <a:pt x="108" y="84"/>
                    <a:pt x="108" y="84"/>
                    <a:pt x="108" y="8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7" name="Freeform 57"/>
            <p:cNvSpPr>
              <a:spLocks/>
            </p:cNvSpPr>
            <p:nvPr/>
          </p:nvSpPr>
          <p:spPr bwMode="auto">
            <a:xfrm>
              <a:off x="3538538" y="842963"/>
              <a:ext cx="322263" cy="573088"/>
            </a:xfrm>
            <a:custGeom>
              <a:avLst/>
              <a:gdLst/>
              <a:ahLst/>
              <a:cxnLst>
                <a:cxn ang="0">
                  <a:pos x="155" y="436"/>
                </a:cxn>
                <a:cxn ang="0">
                  <a:pos x="144" y="411"/>
                </a:cxn>
                <a:cxn ang="0">
                  <a:pos x="153" y="388"/>
                </a:cxn>
                <a:cxn ang="0">
                  <a:pos x="183" y="359"/>
                </a:cxn>
                <a:cxn ang="0">
                  <a:pos x="157" y="334"/>
                </a:cxn>
                <a:cxn ang="0">
                  <a:pos x="162" y="315"/>
                </a:cxn>
                <a:cxn ang="0">
                  <a:pos x="152" y="280"/>
                </a:cxn>
                <a:cxn ang="0">
                  <a:pos x="165" y="263"/>
                </a:cxn>
                <a:cxn ang="0">
                  <a:pos x="149" y="241"/>
                </a:cxn>
                <a:cxn ang="0">
                  <a:pos x="144" y="207"/>
                </a:cxn>
                <a:cxn ang="0">
                  <a:pos x="163" y="164"/>
                </a:cxn>
                <a:cxn ang="0">
                  <a:pos x="189" y="137"/>
                </a:cxn>
                <a:cxn ang="0">
                  <a:pos x="225" y="162"/>
                </a:cxn>
                <a:cxn ang="0">
                  <a:pos x="251" y="150"/>
                </a:cxn>
                <a:cxn ang="0">
                  <a:pos x="254" y="141"/>
                </a:cxn>
                <a:cxn ang="0">
                  <a:pos x="244" y="113"/>
                </a:cxn>
                <a:cxn ang="0">
                  <a:pos x="242" y="74"/>
                </a:cxn>
                <a:cxn ang="0">
                  <a:pos x="236" y="48"/>
                </a:cxn>
                <a:cxn ang="0">
                  <a:pos x="217" y="25"/>
                </a:cxn>
                <a:cxn ang="0">
                  <a:pos x="209" y="23"/>
                </a:cxn>
                <a:cxn ang="0">
                  <a:pos x="152" y="6"/>
                </a:cxn>
                <a:cxn ang="0">
                  <a:pos x="134" y="0"/>
                </a:cxn>
                <a:cxn ang="0">
                  <a:pos x="120" y="42"/>
                </a:cxn>
                <a:cxn ang="0">
                  <a:pos x="97" y="54"/>
                </a:cxn>
                <a:cxn ang="0">
                  <a:pos x="93" y="77"/>
                </a:cxn>
                <a:cxn ang="0">
                  <a:pos x="96" y="105"/>
                </a:cxn>
                <a:cxn ang="0">
                  <a:pos x="84" y="111"/>
                </a:cxn>
                <a:cxn ang="0">
                  <a:pos x="95" y="143"/>
                </a:cxn>
                <a:cxn ang="0">
                  <a:pos x="80" y="159"/>
                </a:cxn>
                <a:cxn ang="0">
                  <a:pos x="62" y="181"/>
                </a:cxn>
                <a:cxn ang="0">
                  <a:pos x="78" y="215"/>
                </a:cxn>
                <a:cxn ang="0">
                  <a:pos x="81" y="230"/>
                </a:cxn>
                <a:cxn ang="0">
                  <a:pos x="69" y="255"/>
                </a:cxn>
                <a:cxn ang="0">
                  <a:pos x="52" y="257"/>
                </a:cxn>
                <a:cxn ang="0">
                  <a:pos x="42" y="264"/>
                </a:cxn>
                <a:cxn ang="0">
                  <a:pos x="31" y="273"/>
                </a:cxn>
                <a:cxn ang="0">
                  <a:pos x="15" y="262"/>
                </a:cxn>
                <a:cxn ang="0">
                  <a:pos x="0" y="259"/>
                </a:cxn>
                <a:cxn ang="0">
                  <a:pos x="11" y="282"/>
                </a:cxn>
                <a:cxn ang="0">
                  <a:pos x="30" y="319"/>
                </a:cxn>
                <a:cxn ang="0">
                  <a:pos x="53" y="326"/>
                </a:cxn>
                <a:cxn ang="0">
                  <a:pos x="65" y="361"/>
                </a:cxn>
                <a:cxn ang="0">
                  <a:pos x="70" y="388"/>
                </a:cxn>
                <a:cxn ang="0">
                  <a:pos x="74" y="416"/>
                </a:cxn>
                <a:cxn ang="0">
                  <a:pos x="78" y="420"/>
                </a:cxn>
                <a:cxn ang="0">
                  <a:pos x="108" y="409"/>
                </a:cxn>
                <a:cxn ang="0">
                  <a:pos x="124" y="419"/>
                </a:cxn>
              </a:cxnLst>
              <a:rect l="0" t="0" r="r" b="b"/>
              <a:pathLst>
                <a:path w="254" h="451">
                  <a:moveTo>
                    <a:pt x="144" y="451"/>
                  </a:moveTo>
                  <a:cubicBezTo>
                    <a:pt x="150" y="447"/>
                    <a:pt x="155" y="443"/>
                    <a:pt x="155" y="436"/>
                  </a:cubicBezTo>
                  <a:cubicBezTo>
                    <a:pt x="154" y="434"/>
                    <a:pt x="155" y="420"/>
                    <a:pt x="153" y="420"/>
                  </a:cubicBezTo>
                  <a:cubicBezTo>
                    <a:pt x="149" y="419"/>
                    <a:pt x="144" y="417"/>
                    <a:pt x="144" y="411"/>
                  </a:cubicBezTo>
                  <a:cubicBezTo>
                    <a:pt x="144" y="402"/>
                    <a:pt x="125" y="401"/>
                    <a:pt x="129" y="390"/>
                  </a:cubicBezTo>
                  <a:cubicBezTo>
                    <a:pt x="133" y="380"/>
                    <a:pt x="145" y="385"/>
                    <a:pt x="153" y="388"/>
                  </a:cubicBezTo>
                  <a:cubicBezTo>
                    <a:pt x="157" y="390"/>
                    <a:pt x="163" y="380"/>
                    <a:pt x="169" y="379"/>
                  </a:cubicBezTo>
                  <a:cubicBezTo>
                    <a:pt x="175" y="378"/>
                    <a:pt x="185" y="365"/>
                    <a:pt x="183" y="359"/>
                  </a:cubicBezTo>
                  <a:cubicBezTo>
                    <a:pt x="181" y="353"/>
                    <a:pt x="163" y="357"/>
                    <a:pt x="160" y="347"/>
                  </a:cubicBezTo>
                  <a:cubicBezTo>
                    <a:pt x="158" y="343"/>
                    <a:pt x="159" y="338"/>
                    <a:pt x="157" y="334"/>
                  </a:cubicBezTo>
                  <a:cubicBezTo>
                    <a:pt x="156" y="330"/>
                    <a:pt x="152" y="322"/>
                    <a:pt x="153" y="318"/>
                  </a:cubicBezTo>
                  <a:cubicBezTo>
                    <a:pt x="155" y="313"/>
                    <a:pt x="159" y="317"/>
                    <a:pt x="162" y="315"/>
                  </a:cubicBezTo>
                  <a:cubicBezTo>
                    <a:pt x="177" y="306"/>
                    <a:pt x="148" y="296"/>
                    <a:pt x="146" y="287"/>
                  </a:cubicBezTo>
                  <a:cubicBezTo>
                    <a:pt x="145" y="281"/>
                    <a:pt x="150" y="283"/>
                    <a:pt x="152" y="280"/>
                  </a:cubicBezTo>
                  <a:cubicBezTo>
                    <a:pt x="155" y="276"/>
                    <a:pt x="154" y="270"/>
                    <a:pt x="159" y="265"/>
                  </a:cubicBezTo>
                  <a:cubicBezTo>
                    <a:pt x="160" y="263"/>
                    <a:pt x="163" y="264"/>
                    <a:pt x="165" y="263"/>
                  </a:cubicBezTo>
                  <a:cubicBezTo>
                    <a:pt x="167" y="263"/>
                    <a:pt x="169" y="257"/>
                    <a:pt x="170" y="255"/>
                  </a:cubicBezTo>
                  <a:cubicBezTo>
                    <a:pt x="169" y="249"/>
                    <a:pt x="155" y="243"/>
                    <a:pt x="149" y="241"/>
                  </a:cubicBezTo>
                  <a:cubicBezTo>
                    <a:pt x="143" y="238"/>
                    <a:pt x="147" y="229"/>
                    <a:pt x="147" y="222"/>
                  </a:cubicBezTo>
                  <a:cubicBezTo>
                    <a:pt x="147" y="217"/>
                    <a:pt x="145" y="213"/>
                    <a:pt x="144" y="207"/>
                  </a:cubicBezTo>
                  <a:cubicBezTo>
                    <a:pt x="142" y="198"/>
                    <a:pt x="142" y="195"/>
                    <a:pt x="151" y="188"/>
                  </a:cubicBezTo>
                  <a:cubicBezTo>
                    <a:pt x="160" y="182"/>
                    <a:pt x="160" y="174"/>
                    <a:pt x="163" y="164"/>
                  </a:cubicBezTo>
                  <a:cubicBezTo>
                    <a:pt x="167" y="157"/>
                    <a:pt x="173" y="151"/>
                    <a:pt x="174" y="142"/>
                  </a:cubicBezTo>
                  <a:cubicBezTo>
                    <a:pt x="175" y="135"/>
                    <a:pt x="183" y="137"/>
                    <a:pt x="189" y="137"/>
                  </a:cubicBezTo>
                  <a:cubicBezTo>
                    <a:pt x="192" y="143"/>
                    <a:pt x="201" y="162"/>
                    <a:pt x="210" y="160"/>
                  </a:cubicBezTo>
                  <a:cubicBezTo>
                    <a:pt x="217" y="158"/>
                    <a:pt x="219" y="161"/>
                    <a:pt x="225" y="162"/>
                  </a:cubicBezTo>
                  <a:cubicBezTo>
                    <a:pt x="232" y="164"/>
                    <a:pt x="235" y="160"/>
                    <a:pt x="241" y="158"/>
                  </a:cubicBezTo>
                  <a:cubicBezTo>
                    <a:pt x="245" y="157"/>
                    <a:pt x="250" y="154"/>
                    <a:pt x="251" y="150"/>
                  </a:cubicBezTo>
                  <a:cubicBezTo>
                    <a:pt x="252" y="148"/>
                    <a:pt x="252" y="146"/>
                    <a:pt x="252" y="145"/>
                  </a:cubicBezTo>
                  <a:cubicBezTo>
                    <a:pt x="253" y="143"/>
                    <a:pt x="254" y="142"/>
                    <a:pt x="254" y="141"/>
                  </a:cubicBezTo>
                  <a:cubicBezTo>
                    <a:pt x="252" y="133"/>
                    <a:pt x="245" y="132"/>
                    <a:pt x="242" y="126"/>
                  </a:cubicBezTo>
                  <a:cubicBezTo>
                    <a:pt x="240" y="122"/>
                    <a:pt x="243" y="117"/>
                    <a:pt x="244" y="113"/>
                  </a:cubicBezTo>
                  <a:cubicBezTo>
                    <a:pt x="245" y="107"/>
                    <a:pt x="246" y="101"/>
                    <a:pt x="243" y="96"/>
                  </a:cubicBezTo>
                  <a:cubicBezTo>
                    <a:pt x="240" y="90"/>
                    <a:pt x="241" y="81"/>
                    <a:pt x="242" y="74"/>
                  </a:cubicBezTo>
                  <a:cubicBezTo>
                    <a:pt x="242" y="68"/>
                    <a:pt x="243" y="63"/>
                    <a:pt x="241" y="57"/>
                  </a:cubicBezTo>
                  <a:cubicBezTo>
                    <a:pt x="239" y="54"/>
                    <a:pt x="237" y="51"/>
                    <a:pt x="236" y="48"/>
                  </a:cubicBezTo>
                  <a:cubicBezTo>
                    <a:pt x="234" y="44"/>
                    <a:pt x="233" y="40"/>
                    <a:pt x="230" y="37"/>
                  </a:cubicBezTo>
                  <a:cubicBezTo>
                    <a:pt x="225" y="34"/>
                    <a:pt x="219" y="30"/>
                    <a:pt x="217" y="25"/>
                  </a:cubicBezTo>
                  <a:cubicBezTo>
                    <a:pt x="217" y="25"/>
                    <a:pt x="217" y="25"/>
                    <a:pt x="217" y="25"/>
                  </a:cubicBezTo>
                  <a:cubicBezTo>
                    <a:pt x="215" y="26"/>
                    <a:pt x="213" y="26"/>
                    <a:pt x="209" y="23"/>
                  </a:cubicBezTo>
                  <a:cubicBezTo>
                    <a:pt x="199" y="17"/>
                    <a:pt x="180" y="36"/>
                    <a:pt x="173" y="20"/>
                  </a:cubicBezTo>
                  <a:cubicBezTo>
                    <a:pt x="171" y="16"/>
                    <a:pt x="157" y="6"/>
                    <a:pt x="152" y="6"/>
                  </a:cubicBezTo>
                  <a:cubicBezTo>
                    <a:pt x="147" y="6"/>
                    <a:pt x="143" y="7"/>
                    <a:pt x="143" y="0"/>
                  </a:cubicBezTo>
                  <a:cubicBezTo>
                    <a:pt x="141" y="0"/>
                    <a:pt x="137" y="0"/>
                    <a:pt x="134" y="0"/>
                  </a:cubicBezTo>
                  <a:cubicBezTo>
                    <a:pt x="133" y="6"/>
                    <a:pt x="129" y="21"/>
                    <a:pt x="132" y="27"/>
                  </a:cubicBezTo>
                  <a:cubicBezTo>
                    <a:pt x="138" y="42"/>
                    <a:pt x="119" y="30"/>
                    <a:pt x="120" y="42"/>
                  </a:cubicBezTo>
                  <a:cubicBezTo>
                    <a:pt x="120" y="47"/>
                    <a:pt x="106" y="49"/>
                    <a:pt x="103" y="48"/>
                  </a:cubicBezTo>
                  <a:cubicBezTo>
                    <a:pt x="100" y="50"/>
                    <a:pt x="97" y="50"/>
                    <a:pt x="97" y="54"/>
                  </a:cubicBezTo>
                  <a:cubicBezTo>
                    <a:pt x="99" y="61"/>
                    <a:pt x="108" y="60"/>
                    <a:pt x="101" y="67"/>
                  </a:cubicBezTo>
                  <a:cubicBezTo>
                    <a:pt x="98" y="70"/>
                    <a:pt x="96" y="74"/>
                    <a:pt x="93" y="77"/>
                  </a:cubicBezTo>
                  <a:cubicBezTo>
                    <a:pt x="90" y="80"/>
                    <a:pt x="81" y="84"/>
                    <a:pt x="86" y="90"/>
                  </a:cubicBezTo>
                  <a:cubicBezTo>
                    <a:pt x="89" y="93"/>
                    <a:pt x="96" y="101"/>
                    <a:pt x="96" y="105"/>
                  </a:cubicBezTo>
                  <a:cubicBezTo>
                    <a:pt x="96" y="105"/>
                    <a:pt x="96" y="106"/>
                    <a:pt x="95" y="106"/>
                  </a:cubicBezTo>
                  <a:cubicBezTo>
                    <a:pt x="91" y="106"/>
                    <a:pt x="86" y="106"/>
                    <a:pt x="84" y="111"/>
                  </a:cubicBezTo>
                  <a:cubicBezTo>
                    <a:pt x="83" y="113"/>
                    <a:pt x="93" y="117"/>
                    <a:pt x="94" y="121"/>
                  </a:cubicBezTo>
                  <a:cubicBezTo>
                    <a:pt x="93" y="128"/>
                    <a:pt x="95" y="136"/>
                    <a:pt x="95" y="143"/>
                  </a:cubicBezTo>
                  <a:cubicBezTo>
                    <a:pt x="95" y="150"/>
                    <a:pt x="87" y="146"/>
                    <a:pt x="84" y="150"/>
                  </a:cubicBezTo>
                  <a:cubicBezTo>
                    <a:pt x="81" y="152"/>
                    <a:pt x="84" y="158"/>
                    <a:pt x="80" y="159"/>
                  </a:cubicBezTo>
                  <a:cubicBezTo>
                    <a:pt x="78" y="159"/>
                    <a:pt x="75" y="157"/>
                    <a:pt x="75" y="161"/>
                  </a:cubicBezTo>
                  <a:cubicBezTo>
                    <a:pt x="76" y="170"/>
                    <a:pt x="70" y="178"/>
                    <a:pt x="62" y="181"/>
                  </a:cubicBezTo>
                  <a:cubicBezTo>
                    <a:pt x="62" y="183"/>
                    <a:pt x="74" y="188"/>
                    <a:pt x="74" y="195"/>
                  </a:cubicBezTo>
                  <a:cubicBezTo>
                    <a:pt x="75" y="202"/>
                    <a:pt x="77" y="208"/>
                    <a:pt x="78" y="215"/>
                  </a:cubicBezTo>
                  <a:cubicBezTo>
                    <a:pt x="78" y="217"/>
                    <a:pt x="77" y="220"/>
                    <a:pt x="77" y="222"/>
                  </a:cubicBezTo>
                  <a:cubicBezTo>
                    <a:pt x="77" y="224"/>
                    <a:pt x="81" y="227"/>
                    <a:pt x="81" y="230"/>
                  </a:cubicBezTo>
                  <a:cubicBezTo>
                    <a:pt x="81" y="239"/>
                    <a:pt x="82" y="247"/>
                    <a:pt x="82" y="255"/>
                  </a:cubicBezTo>
                  <a:cubicBezTo>
                    <a:pt x="69" y="255"/>
                    <a:pt x="69" y="255"/>
                    <a:pt x="69" y="255"/>
                  </a:cubicBezTo>
                  <a:cubicBezTo>
                    <a:pt x="65" y="255"/>
                    <a:pt x="61" y="254"/>
                    <a:pt x="57" y="255"/>
                  </a:cubicBezTo>
                  <a:cubicBezTo>
                    <a:pt x="54" y="255"/>
                    <a:pt x="54" y="256"/>
                    <a:pt x="52" y="257"/>
                  </a:cubicBezTo>
                  <a:cubicBezTo>
                    <a:pt x="51" y="257"/>
                    <a:pt x="50" y="258"/>
                    <a:pt x="50" y="259"/>
                  </a:cubicBezTo>
                  <a:cubicBezTo>
                    <a:pt x="48" y="263"/>
                    <a:pt x="50" y="260"/>
                    <a:pt x="42" y="264"/>
                  </a:cubicBezTo>
                  <a:cubicBezTo>
                    <a:pt x="40" y="266"/>
                    <a:pt x="39" y="267"/>
                    <a:pt x="37" y="268"/>
                  </a:cubicBezTo>
                  <a:cubicBezTo>
                    <a:pt x="36" y="269"/>
                    <a:pt x="33" y="277"/>
                    <a:pt x="31" y="273"/>
                  </a:cubicBezTo>
                  <a:cubicBezTo>
                    <a:pt x="27" y="266"/>
                    <a:pt x="23" y="275"/>
                    <a:pt x="18" y="270"/>
                  </a:cubicBezTo>
                  <a:cubicBezTo>
                    <a:pt x="16" y="268"/>
                    <a:pt x="17" y="264"/>
                    <a:pt x="15" y="262"/>
                  </a:cubicBezTo>
                  <a:cubicBezTo>
                    <a:pt x="13" y="259"/>
                    <a:pt x="9" y="260"/>
                    <a:pt x="6" y="259"/>
                  </a:cubicBezTo>
                  <a:cubicBezTo>
                    <a:pt x="0" y="259"/>
                    <a:pt x="0" y="259"/>
                    <a:pt x="0" y="259"/>
                  </a:cubicBezTo>
                  <a:cubicBezTo>
                    <a:pt x="0" y="261"/>
                    <a:pt x="0" y="263"/>
                    <a:pt x="1" y="265"/>
                  </a:cubicBezTo>
                  <a:cubicBezTo>
                    <a:pt x="4" y="271"/>
                    <a:pt x="9" y="274"/>
                    <a:pt x="11" y="282"/>
                  </a:cubicBezTo>
                  <a:cubicBezTo>
                    <a:pt x="12" y="286"/>
                    <a:pt x="15" y="290"/>
                    <a:pt x="17" y="294"/>
                  </a:cubicBezTo>
                  <a:cubicBezTo>
                    <a:pt x="22" y="302"/>
                    <a:pt x="14" y="318"/>
                    <a:pt x="30" y="319"/>
                  </a:cubicBezTo>
                  <a:cubicBezTo>
                    <a:pt x="38" y="319"/>
                    <a:pt x="42" y="297"/>
                    <a:pt x="50" y="308"/>
                  </a:cubicBezTo>
                  <a:cubicBezTo>
                    <a:pt x="55" y="313"/>
                    <a:pt x="54" y="319"/>
                    <a:pt x="53" y="326"/>
                  </a:cubicBezTo>
                  <a:cubicBezTo>
                    <a:pt x="52" y="337"/>
                    <a:pt x="61" y="338"/>
                    <a:pt x="64" y="346"/>
                  </a:cubicBezTo>
                  <a:cubicBezTo>
                    <a:pt x="66" y="351"/>
                    <a:pt x="63" y="357"/>
                    <a:pt x="65" y="361"/>
                  </a:cubicBezTo>
                  <a:cubicBezTo>
                    <a:pt x="67" y="367"/>
                    <a:pt x="71" y="366"/>
                    <a:pt x="73" y="371"/>
                  </a:cubicBezTo>
                  <a:cubicBezTo>
                    <a:pt x="75" y="376"/>
                    <a:pt x="75" y="385"/>
                    <a:pt x="70" y="388"/>
                  </a:cubicBezTo>
                  <a:cubicBezTo>
                    <a:pt x="62" y="395"/>
                    <a:pt x="64" y="396"/>
                    <a:pt x="63" y="407"/>
                  </a:cubicBezTo>
                  <a:cubicBezTo>
                    <a:pt x="74" y="416"/>
                    <a:pt x="74" y="416"/>
                    <a:pt x="74" y="416"/>
                  </a:cubicBezTo>
                  <a:cubicBezTo>
                    <a:pt x="76" y="417"/>
                    <a:pt x="77" y="418"/>
                    <a:pt x="78" y="420"/>
                  </a:cubicBezTo>
                  <a:cubicBezTo>
                    <a:pt x="78" y="420"/>
                    <a:pt x="78" y="420"/>
                    <a:pt x="78" y="420"/>
                  </a:cubicBezTo>
                  <a:cubicBezTo>
                    <a:pt x="95" y="419"/>
                    <a:pt x="95" y="419"/>
                    <a:pt x="95" y="419"/>
                  </a:cubicBezTo>
                  <a:cubicBezTo>
                    <a:pt x="105" y="418"/>
                    <a:pt x="102" y="415"/>
                    <a:pt x="108" y="409"/>
                  </a:cubicBezTo>
                  <a:cubicBezTo>
                    <a:pt x="110" y="406"/>
                    <a:pt x="119" y="402"/>
                    <a:pt x="122" y="407"/>
                  </a:cubicBezTo>
                  <a:cubicBezTo>
                    <a:pt x="124" y="410"/>
                    <a:pt x="124" y="415"/>
                    <a:pt x="124" y="419"/>
                  </a:cubicBezTo>
                  <a:cubicBezTo>
                    <a:pt x="124" y="433"/>
                    <a:pt x="133" y="443"/>
                    <a:pt x="144" y="45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8" name="Freeform 58"/>
            <p:cNvSpPr>
              <a:spLocks/>
            </p:cNvSpPr>
            <p:nvPr/>
          </p:nvSpPr>
          <p:spPr bwMode="auto">
            <a:xfrm>
              <a:off x="3636963" y="1354138"/>
              <a:ext cx="434975" cy="701675"/>
            </a:xfrm>
            <a:custGeom>
              <a:avLst/>
              <a:gdLst/>
              <a:ahLst/>
              <a:cxnLst>
                <a:cxn ang="0">
                  <a:pos x="17" y="17"/>
                </a:cxn>
                <a:cxn ang="0">
                  <a:pos x="44" y="5"/>
                </a:cxn>
                <a:cxn ang="0">
                  <a:pos x="66" y="49"/>
                </a:cxn>
                <a:cxn ang="0">
                  <a:pos x="70" y="61"/>
                </a:cxn>
                <a:cxn ang="0">
                  <a:pos x="106" y="63"/>
                </a:cxn>
                <a:cxn ang="0">
                  <a:pos x="109" y="100"/>
                </a:cxn>
                <a:cxn ang="0">
                  <a:pos x="132" y="126"/>
                </a:cxn>
                <a:cxn ang="0">
                  <a:pos x="159" y="112"/>
                </a:cxn>
                <a:cxn ang="0">
                  <a:pos x="156" y="92"/>
                </a:cxn>
                <a:cxn ang="0">
                  <a:pos x="153" y="42"/>
                </a:cxn>
                <a:cxn ang="0">
                  <a:pos x="156" y="13"/>
                </a:cxn>
                <a:cxn ang="0">
                  <a:pos x="180" y="11"/>
                </a:cxn>
                <a:cxn ang="0">
                  <a:pos x="184" y="55"/>
                </a:cxn>
                <a:cxn ang="0">
                  <a:pos x="184" y="88"/>
                </a:cxn>
                <a:cxn ang="0">
                  <a:pos x="219" y="78"/>
                </a:cxn>
                <a:cxn ang="0">
                  <a:pos x="227" y="69"/>
                </a:cxn>
                <a:cxn ang="0">
                  <a:pos x="280" y="104"/>
                </a:cxn>
                <a:cxn ang="0">
                  <a:pos x="294" y="103"/>
                </a:cxn>
                <a:cxn ang="0">
                  <a:pos x="310" y="123"/>
                </a:cxn>
                <a:cxn ang="0">
                  <a:pos x="315" y="159"/>
                </a:cxn>
                <a:cxn ang="0">
                  <a:pos x="337" y="188"/>
                </a:cxn>
                <a:cxn ang="0">
                  <a:pos x="341" y="200"/>
                </a:cxn>
                <a:cxn ang="0">
                  <a:pos x="308" y="218"/>
                </a:cxn>
                <a:cxn ang="0">
                  <a:pos x="294" y="243"/>
                </a:cxn>
                <a:cxn ang="0">
                  <a:pos x="276" y="281"/>
                </a:cxn>
                <a:cxn ang="0">
                  <a:pos x="252" y="297"/>
                </a:cxn>
                <a:cxn ang="0">
                  <a:pos x="251" y="324"/>
                </a:cxn>
                <a:cxn ang="0">
                  <a:pos x="262" y="373"/>
                </a:cxn>
                <a:cxn ang="0">
                  <a:pos x="261" y="404"/>
                </a:cxn>
                <a:cxn ang="0">
                  <a:pos x="263" y="415"/>
                </a:cxn>
                <a:cxn ang="0">
                  <a:pos x="269" y="423"/>
                </a:cxn>
                <a:cxn ang="0">
                  <a:pos x="271" y="425"/>
                </a:cxn>
                <a:cxn ang="0">
                  <a:pos x="270" y="446"/>
                </a:cxn>
                <a:cxn ang="0">
                  <a:pos x="259" y="487"/>
                </a:cxn>
                <a:cxn ang="0">
                  <a:pos x="244" y="553"/>
                </a:cxn>
                <a:cxn ang="0">
                  <a:pos x="238" y="548"/>
                </a:cxn>
                <a:cxn ang="0">
                  <a:pos x="223" y="528"/>
                </a:cxn>
                <a:cxn ang="0">
                  <a:pos x="193" y="489"/>
                </a:cxn>
                <a:cxn ang="0">
                  <a:pos x="184" y="470"/>
                </a:cxn>
                <a:cxn ang="0">
                  <a:pos x="156" y="452"/>
                </a:cxn>
                <a:cxn ang="0">
                  <a:pos x="159" y="436"/>
                </a:cxn>
                <a:cxn ang="0">
                  <a:pos x="163" y="398"/>
                </a:cxn>
                <a:cxn ang="0">
                  <a:pos x="160" y="370"/>
                </a:cxn>
                <a:cxn ang="0">
                  <a:pos x="179" y="365"/>
                </a:cxn>
                <a:cxn ang="0">
                  <a:pos x="202" y="358"/>
                </a:cxn>
                <a:cxn ang="0">
                  <a:pos x="225" y="328"/>
                </a:cxn>
                <a:cxn ang="0">
                  <a:pos x="215" y="296"/>
                </a:cxn>
                <a:cxn ang="0">
                  <a:pos x="191" y="317"/>
                </a:cxn>
                <a:cxn ang="0">
                  <a:pos x="178" y="310"/>
                </a:cxn>
                <a:cxn ang="0">
                  <a:pos x="161" y="264"/>
                </a:cxn>
                <a:cxn ang="0">
                  <a:pos x="148" y="243"/>
                </a:cxn>
                <a:cxn ang="0">
                  <a:pos x="152" y="219"/>
                </a:cxn>
                <a:cxn ang="0">
                  <a:pos x="152" y="203"/>
                </a:cxn>
                <a:cxn ang="0">
                  <a:pos x="133" y="175"/>
                </a:cxn>
                <a:cxn ang="0">
                  <a:pos x="102" y="146"/>
                </a:cxn>
                <a:cxn ang="0">
                  <a:pos x="68" y="105"/>
                </a:cxn>
                <a:cxn ang="0">
                  <a:pos x="67" y="98"/>
                </a:cxn>
                <a:cxn ang="0">
                  <a:pos x="41" y="71"/>
                </a:cxn>
                <a:cxn ang="0">
                  <a:pos x="5" y="35"/>
                </a:cxn>
              </a:cxnLst>
              <a:rect l="0" t="0" r="r" b="b"/>
              <a:pathLst>
                <a:path w="341" h="553">
                  <a:moveTo>
                    <a:pt x="0" y="18"/>
                  </a:moveTo>
                  <a:cubicBezTo>
                    <a:pt x="17" y="17"/>
                    <a:pt x="17" y="17"/>
                    <a:pt x="17" y="17"/>
                  </a:cubicBezTo>
                  <a:cubicBezTo>
                    <a:pt x="27" y="16"/>
                    <a:pt x="24" y="13"/>
                    <a:pt x="30" y="7"/>
                  </a:cubicBezTo>
                  <a:cubicBezTo>
                    <a:pt x="32" y="4"/>
                    <a:pt x="41" y="0"/>
                    <a:pt x="44" y="5"/>
                  </a:cubicBezTo>
                  <a:cubicBezTo>
                    <a:pt x="46" y="8"/>
                    <a:pt x="46" y="13"/>
                    <a:pt x="46" y="17"/>
                  </a:cubicBezTo>
                  <a:cubicBezTo>
                    <a:pt x="46" y="31"/>
                    <a:pt x="55" y="41"/>
                    <a:pt x="66" y="49"/>
                  </a:cubicBezTo>
                  <a:cubicBezTo>
                    <a:pt x="66" y="49"/>
                    <a:pt x="66" y="49"/>
                    <a:pt x="66" y="49"/>
                  </a:cubicBezTo>
                  <a:cubicBezTo>
                    <a:pt x="66" y="51"/>
                    <a:pt x="69" y="59"/>
                    <a:pt x="70" y="61"/>
                  </a:cubicBezTo>
                  <a:cubicBezTo>
                    <a:pt x="75" y="69"/>
                    <a:pt x="84" y="69"/>
                    <a:pt x="91" y="65"/>
                  </a:cubicBezTo>
                  <a:cubicBezTo>
                    <a:pt x="96" y="62"/>
                    <a:pt x="103" y="57"/>
                    <a:pt x="106" y="63"/>
                  </a:cubicBezTo>
                  <a:cubicBezTo>
                    <a:pt x="110" y="69"/>
                    <a:pt x="116" y="82"/>
                    <a:pt x="112" y="89"/>
                  </a:cubicBezTo>
                  <a:cubicBezTo>
                    <a:pt x="108" y="95"/>
                    <a:pt x="104" y="94"/>
                    <a:pt x="109" y="100"/>
                  </a:cubicBezTo>
                  <a:cubicBezTo>
                    <a:pt x="114" y="105"/>
                    <a:pt x="110" y="109"/>
                    <a:pt x="112" y="115"/>
                  </a:cubicBezTo>
                  <a:cubicBezTo>
                    <a:pt x="120" y="120"/>
                    <a:pt x="120" y="132"/>
                    <a:pt x="132" y="126"/>
                  </a:cubicBezTo>
                  <a:cubicBezTo>
                    <a:pt x="137" y="123"/>
                    <a:pt x="147" y="126"/>
                    <a:pt x="152" y="125"/>
                  </a:cubicBezTo>
                  <a:cubicBezTo>
                    <a:pt x="157" y="123"/>
                    <a:pt x="159" y="116"/>
                    <a:pt x="159" y="112"/>
                  </a:cubicBezTo>
                  <a:cubicBezTo>
                    <a:pt x="159" y="109"/>
                    <a:pt x="156" y="106"/>
                    <a:pt x="156" y="103"/>
                  </a:cubicBezTo>
                  <a:cubicBezTo>
                    <a:pt x="155" y="99"/>
                    <a:pt x="159" y="96"/>
                    <a:pt x="156" y="92"/>
                  </a:cubicBezTo>
                  <a:cubicBezTo>
                    <a:pt x="152" y="86"/>
                    <a:pt x="152" y="82"/>
                    <a:pt x="152" y="75"/>
                  </a:cubicBezTo>
                  <a:cubicBezTo>
                    <a:pt x="152" y="64"/>
                    <a:pt x="154" y="53"/>
                    <a:pt x="153" y="42"/>
                  </a:cubicBezTo>
                  <a:cubicBezTo>
                    <a:pt x="152" y="36"/>
                    <a:pt x="143" y="12"/>
                    <a:pt x="151" y="8"/>
                  </a:cubicBezTo>
                  <a:cubicBezTo>
                    <a:pt x="152" y="8"/>
                    <a:pt x="155" y="12"/>
                    <a:pt x="156" y="13"/>
                  </a:cubicBezTo>
                  <a:cubicBezTo>
                    <a:pt x="163" y="21"/>
                    <a:pt x="172" y="11"/>
                    <a:pt x="180" y="11"/>
                  </a:cubicBezTo>
                  <a:cubicBezTo>
                    <a:pt x="180" y="11"/>
                    <a:pt x="180" y="11"/>
                    <a:pt x="180" y="11"/>
                  </a:cubicBezTo>
                  <a:cubicBezTo>
                    <a:pt x="182" y="14"/>
                    <a:pt x="195" y="36"/>
                    <a:pt x="194" y="37"/>
                  </a:cubicBezTo>
                  <a:cubicBezTo>
                    <a:pt x="181" y="37"/>
                    <a:pt x="182" y="44"/>
                    <a:pt x="184" y="55"/>
                  </a:cubicBezTo>
                  <a:cubicBezTo>
                    <a:pt x="185" y="61"/>
                    <a:pt x="185" y="69"/>
                    <a:pt x="184" y="75"/>
                  </a:cubicBezTo>
                  <a:cubicBezTo>
                    <a:pt x="183" y="77"/>
                    <a:pt x="180" y="88"/>
                    <a:pt x="184" y="88"/>
                  </a:cubicBezTo>
                  <a:cubicBezTo>
                    <a:pt x="190" y="89"/>
                    <a:pt x="200" y="79"/>
                    <a:pt x="207" y="78"/>
                  </a:cubicBezTo>
                  <a:cubicBezTo>
                    <a:pt x="211" y="77"/>
                    <a:pt x="215" y="79"/>
                    <a:pt x="219" y="78"/>
                  </a:cubicBezTo>
                  <a:cubicBezTo>
                    <a:pt x="223" y="77"/>
                    <a:pt x="225" y="72"/>
                    <a:pt x="227" y="69"/>
                  </a:cubicBezTo>
                  <a:cubicBezTo>
                    <a:pt x="227" y="69"/>
                    <a:pt x="227" y="69"/>
                    <a:pt x="227" y="69"/>
                  </a:cubicBezTo>
                  <a:cubicBezTo>
                    <a:pt x="232" y="72"/>
                    <a:pt x="232" y="79"/>
                    <a:pt x="237" y="82"/>
                  </a:cubicBezTo>
                  <a:cubicBezTo>
                    <a:pt x="247" y="88"/>
                    <a:pt x="266" y="119"/>
                    <a:pt x="280" y="104"/>
                  </a:cubicBezTo>
                  <a:cubicBezTo>
                    <a:pt x="283" y="100"/>
                    <a:pt x="286" y="93"/>
                    <a:pt x="292" y="95"/>
                  </a:cubicBezTo>
                  <a:cubicBezTo>
                    <a:pt x="295" y="95"/>
                    <a:pt x="293" y="101"/>
                    <a:pt x="294" y="103"/>
                  </a:cubicBezTo>
                  <a:cubicBezTo>
                    <a:pt x="297" y="115"/>
                    <a:pt x="300" y="117"/>
                    <a:pt x="310" y="123"/>
                  </a:cubicBezTo>
                  <a:cubicBezTo>
                    <a:pt x="310" y="123"/>
                    <a:pt x="310" y="123"/>
                    <a:pt x="310" y="123"/>
                  </a:cubicBezTo>
                  <a:cubicBezTo>
                    <a:pt x="307" y="131"/>
                    <a:pt x="306" y="138"/>
                    <a:pt x="306" y="146"/>
                  </a:cubicBezTo>
                  <a:cubicBezTo>
                    <a:pt x="306" y="154"/>
                    <a:pt x="307" y="158"/>
                    <a:pt x="315" y="159"/>
                  </a:cubicBezTo>
                  <a:cubicBezTo>
                    <a:pt x="329" y="161"/>
                    <a:pt x="319" y="171"/>
                    <a:pt x="326" y="179"/>
                  </a:cubicBezTo>
                  <a:cubicBezTo>
                    <a:pt x="329" y="183"/>
                    <a:pt x="334" y="184"/>
                    <a:pt x="337" y="188"/>
                  </a:cubicBezTo>
                  <a:cubicBezTo>
                    <a:pt x="341" y="191"/>
                    <a:pt x="341" y="195"/>
                    <a:pt x="341" y="200"/>
                  </a:cubicBezTo>
                  <a:cubicBezTo>
                    <a:pt x="341" y="200"/>
                    <a:pt x="341" y="200"/>
                    <a:pt x="341" y="200"/>
                  </a:cubicBezTo>
                  <a:cubicBezTo>
                    <a:pt x="335" y="202"/>
                    <a:pt x="327" y="200"/>
                    <a:pt x="323" y="207"/>
                  </a:cubicBezTo>
                  <a:cubicBezTo>
                    <a:pt x="320" y="214"/>
                    <a:pt x="314" y="214"/>
                    <a:pt x="308" y="218"/>
                  </a:cubicBezTo>
                  <a:cubicBezTo>
                    <a:pt x="303" y="220"/>
                    <a:pt x="304" y="227"/>
                    <a:pt x="302" y="232"/>
                  </a:cubicBezTo>
                  <a:cubicBezTo>
                    <a:pt x="301" y="237"/>
                    <a:pt x="296" y="237"/>
                    <a:pt x="294" y="243"/>
                  </a:cubicBezTo>
                  <a:cubicBezTo>
                    <a:pt x="290" y="251"/>
                    <a:pt x="293" y="261"/>
                    <a:pt x="291" y="270"/>
                  </a:cubicBezTo>
                  <a:cubicBezTo>
                    <a:pt x="290" y="276"/>
                    <a:pt x="280" y="276"/>
                    <a:pt x="276" y="281"/>
                  </a:cubicBezTo>
                  <a:cubicBezTo>
                    <a:pt x="270" y="288"/>
                    <a:pt x="257" y="287"/>
                    <a:pt x="248" y="287"/>
                  </a:cubicBezTo>
                  <a:cubicBezTo>
                    <a:pt x="243" y="287"/>
                    <a:pt x="251" y="295"/>
                    <a:pt x="252" y="297"/>
                  </a:cubicBezTo>
                  <a:cubicBezTo>
                    <a:pt x="254" y="301"/>
                    <a:pt x="254" y="306"/>
                    <a:pt x="254" y="311"/>
                  </a:cubicBezTo>
                  <a:cubicBezTo>
                    <a:pt x="254" y="316"/>
                    <a:pt x="254" y="320"/>
                    <a:pt x="251" y="324"/>
                  </a:cubicBezTo>
                  <a:cubicBezTo>
                    <a:pt x="246" y="333"/>
                    <a:pt x="242" y="332"/>
                    <a:pt x="250" y="342"/>
                  </a:cubicBezTo>
                  <a:cubicBezTo>
                    <a:pt x="258" y="352"/>
                    <a:pt x="266" y="360"/>
                    <a:pt x="262" y="373"/>
                  </a:cubicBezTo>
                  <a:cubicBezTo>
                    <a:pt x="260" y="380"/>
                    <a:pt x="259" y="383"/>
                    <a:pt x="261" y="391"/>
                  </a:cubicBezTo>
                  <a:cubicBezTo>
                    <a:pt x="261" y="392"/>
                    <a:pt x="262" y="403"/>
                    <a:pt x="261" y="404"/>
                  </a:cubicBezTo>
                  <a:cubicBezTo>
                    <a:pt x="261" y="404"/>
                    <a:pt x="261" y="404"/>
                    <a:pt x="261" y="404"/>
                  </a:cubicBezTo>
                  <a:cubicBezTo>
                    <a:pt x="259" y="407"/>
                    <a:pt x="261" y="413"/>
                    <a:pt x="263" y="415"/>
                  </a:cubicBezTo>
                  <a:cubicBezTo>
                    <a:pt x="264" y="417"/>
                    <a:pt x="266" y="419"/>
                    <a:pt x="267" y="420"/>
                  </a:cubicBezTo>
                  <a:cubicBezTo>
                    <a:pt x="268" y="421"/>
                    <a:pt x="269" y="422"/>
                    <a:pt x="269" y="423"/>
                  </a:cubicBezTo>
                  <a:cubicBezTo>
                    <a:pt x="270" y="424"/>
                    <a:pt x="270" y="425"/>
                    <a:pt x="271" y="425"/>
                  </a:cubicBezTo>
                  <a:cubicBezTo>
                    <a:pt x="271" y="425"/>
                    <a:pt x="271" y="425"/>
                    <a:pt x="271" y="425"/>
                  </a:cubicBezTo>
                  <a:cubicBezTo>
                    <a:pt x="271" y="429"/>
                    <a:pt x="271" y="433"/>
                    <a:pt x="272" y="436"/>
                  </a:cubicBezTo>
                  <a:cubicBezTo>
                    <a:pt x="273" y="439"/>
                    <a:pt x="271" y="443"/>
                    <a:pt x="270" y="446"/>
                  </a:cubicBezTo>
                  <a:cubicBezTo>
                    <a:pt x="266" y="456"/>
                    <a:pt x="270" y="461"/>
                    <a:pt x="261" y="469"/>
                  </a:cubicBezTo>
                  <a:cubicBezTo>
                    <a:pt x="254" y="474"/>
                    <a:pt x="259" y="480"/>
                    <a:pt x="259" y="487"/>
                  </a:cubicBezTo>
                  <a:cubicBezTo>
                    <a:pt x="259" y="499"/>
                    <a:pt x="254" y="509"/>
                    <a:pt x="252" y="521"/>
                  </a:cubicBezTo>
                  <a:cubicBezTo>
                    <a:pt x="251" y="532"/>
                    <a:pt x="248" y="542"/>
                    <a:pt x="244" y="553"/>
                  </a:cubicBezTo>
                  <a:cubicBezTo>
                    <a:pt x="244" y="553"/>
                    <a:pt x="244" y="553"/>
                    <a:pt x="244" y="553"/>
                  </a:cubicBezTo>
                  <a:cubicBezTo>
                    <a:pt x="238" y="548"/>
                    <a:pt x="238" y="548"/>
                    <a:pt x="238" y="548"/>
                  </a:cubicBezTo>
                  <a:cubicBezTo>
                    <a:pt x="237" y="545"/>
                    <a:pt x="235" y="538"/>
                    <a:pt x="232" y="537"/>
                  </a:cubicBezTo>
                  <a:cubicBezTo>
                    <a:pt x="227" y="534"/>
                    <a:pt x="226" y="533"/>
                    <a:pt x="223" y="528"/>
                  </a:cubicBezTo>
                  <a:cubicBezTo>
                    <a:pt x="219" y="518"/>
                    <a:pt x="208" y="515"/>
                    <a:pt x="203" y="507"/>
                  </a:cubicBezTo>
                  <a:cubicBezTo>
                    <a:pt x="199" y="501"/>
                    <a:pt x="197" y="494"/>
                    <a:pt x="193" y="489"/>
                  </a:cubicBezTo>
                  <a:cubicBezTo>
                    <a:pt x="191" y="486"/>
                    <a:pt x="189" y="485"/>
                    <a:pt x="188" y="481"/>
                  </a:cubicBezTo>
                  <a:cubicBezTo>
                    <a:pt x="186" y="477"/>
                    <a:pt x="187" y="473"/>
                    <a:pt x="184" y="470"/>
                  </a:cubicBezTo>
                  <a:cubicBezTo>
                    <a:pt x="181" y="467"/>
                    <a:pt x="172" y="462"/>
                    <a:pt x="171" y="459"/>
                  </a:cubicBezTo>
                  <a:cubicBezTo>
                    <a:pt x="156" y="452"/>
                    <a:pt x="156" y="452"/>
                    <a:pt x="156" y="452"/>
                  </a:cubicBezTo>
                  <a:cubicBezTo>
                    <a:pt x="156" y="452"/>
                    <a:pt x="156" y="452"/>
                    <a:pt x="156" y="452"/>
                  </a:cubicBezTo>
                  <a:cubicBezTo>
                    <a:pt x="156" y="447"/>
                    <a:pt x="157" y="442"/>
                    <a:pt x="159" y="436"/>
                  </a:cubicBezTo>
                  <a:cubicBezTo>
                    <a:pt x="162" y="429"/>
                    <a:pt x="164" y="420"/>
                    <a:pt x="166" y="411"/>
                  </a:cubicBezTo>
                  <a:cubicBezTo>
                    <a:pt x="168" y="405"/>
                    <a:pt x="162" y="403"/>
                    <a:pt x="163" y="398"/>
                  </a:cubicBezTo>
                  <a:cubicBezTo>
                    <a:pt x="165" y="388"/>
                    <a:pt x="167" y="385"/>
                    <a:pt x="161" y="376"/>
                  </a:cubicBezTo>
                  <a:cubicBezTo>
                    <a:pt x="159" y="374"/>
                    <a:pt x="160" y="372"/>
                    <a:pt x="160" y="370"/>
                  </a:cubicBezTo>
                  <a:cubicBezTo>
                    <a:pt x="166" y="369"/>
                    <a:pt x="171" y="376"/>
                    <a:pt x="172" y="374"/>
                  </a:cubicBezTo>
                  <a:cubicBezTo>
                    <a:pt x="179" y="365"/>
                    <a:pt x="179" y="365"/>
                    <a:pt x="179" y="365"/>
                  </a:cubicBezTo>
                  <a:cubicBezTo>
                    <a:pt x="181" y="364"/>
                    <a:pt x="180" y="358"/>
                    <a:pt x="184" y="357"/>
                  </a:cubicBezTo>
                  <a:cubicBezTo>
                    <a:pt x="188" y="356"/>
                    <a:pt x="198" y="356"/>
                    <a:pt x="202" y="358"/>
                  </a:cubicBezTo>
                  <a:cubicBezTo>
                    <a:pt x="217" y="367"/>
                    <a:pt x="213" y="354"/>
                    <a:pt x="215" y="343"/>
                  </a:cubicBezTo>
                  <a:cubicBezTo>
                    <a:pt x="217" y="336"/>
                    <a:pt x="223" y="335"/>
                    <a:pt x="225" y="328"/>
                  </a:cubicBezTo>
                  <a:cubicBezTo>
                    <a:pt x="229" y="318"/>
                    <a:pt x="229" y="318"/>
                    <a:pt x="229" y="318"/>
                  </a:cubicBezTo>
                  <a:cubicBezTo>
                    <a:pt x="232" y="309"/>
                    <a:pt x="226" y="295"/>
                    <a:pt x="215" y="296"/>
                  </a:cubicBezTo>
                  <a:cubicBezTo>
                    <a:pt x="208" y="297"/>
                    <a:pt x="204" y="307"/>
                    <a:pt x="200" y="313"/>
                  </a:cubicBezTo>
                  <a:cubicBezTo>
                    <a:pt x="198" y="315"/>
                    <a:pt x="193" y="314"/>
                    <a:pt x="191" y="317"/>
                  </a:cubicBezTo>
                  <a:cubicBezTo>
                    <a:pt x="189" y="320"/>
                    <a:pt x="188" y="329"/>
                    <a:pt x="185" y="329"/>
                  </a:cubicBezTo>
                  <a:cubicBezTo>
                    <a:pt x="178" y="329"/>
                    <a:pt x="179" y="315"/>
                    <a:pt x="178" y="310"/>
                  </a:cubicBezTo>
                  <a:cubicBezTo>
                    <a:pt x="175" y="300"/>
                    <a:pt x="174" y="290"/>
                    <a:pt x="172" y="280"/>
                  </a:cubicBezTo>
                  <a:cubicBezTo>
                    <a:pt x="166" y="275"/>
                    <a:pt x="163" y="270"/>
                    <a:pt x="161" y="264"/>
                  </a:cubicBezTo>
                  <a:cubicBezTo>
                    <a:pt x="158" y="257"/>
                    <a:pt x="163" y="254"/>
                    <a:pt x="154" y="252"/>
                  </a:cubicBezTo>
                  <a:cubicBezTo>
                    <a:pt x="149" y="251"/>
                    <a:pt x="149" y="248"/>
                    <a:pt x="148" y="243"/>
                  </a:cubicBezTo>
                  <a:cubicBezTo>
                    <a:pt x="146" y="238"/>
                    <a:pt x="139" y="238"/>
                    <a:pt x="139" y="231"/>
                  </a:cubicBezTo>
                  <a:cubicBezTo>
                    <a:pt x="139" y="224"/>
                    <a:pt x="146" y="222"/>
                    <a:pt x="152" y="219"/>
                  </a:cubicBezTo>
                  <a:cubicBezTo>
                    <a:pt x="156" y="217"/>
                    <a:pt x="150" y="212"/>
                    <a:pt x="147" y="212"/>
                  </a:cubicBezTo>
                  <a:cubicBezTo>
                    <a:pt x="141" y="210"/>
                    <a:pt x="151" y="204"/>
                    <a:pt x="152" y="203"/>
                  </a:cubicBezTo>
                  <a:cubicBezTo>
                    <a:pt x="154" y="198"/>
                    <a:pt x="145" y="194"/>
                    <a:pt x="145" y="189"/>
                  </a:cubicBezTo>
                  <a:cubicBezTo>
                    <a:pt x="147" y="175"/>
                    <a:pt x="137" y="184"/>
                    <a:pt x="133" y="175"/>
                  </a:cubicBezTo>
                  <a:cubicBezTo>
                    <a:pt x="128" y="165"/>
                    <a:pt x="117" y="171"/>
                    <a:pt x="109" y="163"/>
                  </a:cubicBezTo>
                  <a:cubicBezTo>
                    <a:pt x="106" y="160"/>
                    <a:pt x="105" y="151"/>
                    <a:pt x="102" y="146"/>
                  </a:cubicBezTo>
                  <a:cubicBezTo>
                    <a:pt x="99" y="139"/>
                    <a:pt x="95" y="133"/>
                    <a:pt x="88" y="129"/>
                  </a:cubicBezTo>
                  <a:cubicBezTo>
                    <a:pt x="80" y="124"/>
                    <a:pt x="68" y="115"/>
                    <a:pt x="68" y="105"/>
                  </a:cubicBezTo>
                  <a:cubicBezTo>
                    <a:pt x="67" y="99"/>
                    <a:pt x="67" y="99"/>
                    <a:pt x="67" y="99"/>
                  </a:cubicBezTo>
                  <a:cubicBezTo>
                    <a:pt x="67" y="99"/>
                    <a:pt x="67" y="99"/>
                    <a:pt x="67" y="98"/>
                  </a:cubicBezTo>
                  <a:cubicBezTo>
                    <a:pt x="59" y="96"/>
                    <a:pt x="58" y="92"/>
                    <a:pt x="54" y="84"/>
                  </a:cubicBezTo>
                  <a:cubicBezTo>
                    <a:pt x="51" y="78"/>
                    <a:pt x="47" y="74"/>
                    <a:pt x="41" y="71"/>
                  </a:cubicBezTo>
                  <a:cubicBezTo>
                    <a:pt x="35" y="67"/>
                    <a:pt x="31" y="68"/>
                    <a:pt x="30" y="60"/>
                  </a:cubicBezTo>
                  <a:cubicBezTo>
                    <a:pt x="30" y="53"/>
                    <a:pt x="9" y="42"/>
                    <a:pt x="5" y="35"/>
                  </a:cubicBezTo>
                  <a:cubicBezTo>
                    <a:pt x="2" y="30"/>
                    <a:pt x="2" y="23"/>
                    <a:pt x="0" y="18"/>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9" name="Freeform 59"/>
            <p:cNvSpPr>
              <a:spLocks/>
            </p:cNvSpPr>
            <p:nvPr/>
          </p:nvSpPr>
          <p:spPr bwMode="auto">
            <a:xfrm>
              <a:off x="3697288" y="754063"/>
              <a:ext cx="390525" cy="766763"/>
            </a:xfrm>
            <a:custGeom>
              <a:avLst/>
              <a:gdLst/>
              <a:ahLst/>
              <a:cxnLst>
                <a:cxn ang="0">
                  <a:pos x="257" y="9"/>
                </a:cxn>
                <a:cxn ang="0">
                  <a:pos x="208" y="16"/>
                </a:cxn>
                <a:cxn ang="0">
                  <a:pos x="205" y="42"/>
                </a:cxn>
                <a:cxn ang="0">
                  <a:pos x="201" y="66"/>
                </a:cxn>
                <a:cxn ang="0">
                  <a:pos x="185" y="77"/>
                </a:cxn>
                <a:cxn ang="0">
                  <a:pos x="160" y="75"/>
                </a:cxn>
                <a:cxn ang="0">
                  <a:pos x="117" y="89"/>
                </a:cxn>
                <a:cxn ang="0">
                  <a:pos x="112" y="97"/>
                </a:cxn>
                <a:cxn ang="0">
                  <a:pos x="92" y="95"/>
                </a:cxn>
                <a:cxn ang="0">
                  <a:pos x="105" y="107"/>
                </a:cxn>
                <a:cxn ang="0">
                  <a:pos x="116" y="127"/>
                </a:cxn>
                <a:cxn ang="0">
                  <a:pos x="118" y="166"/>
                </a:cxn>
                <a:cxn ang="0">
                  <a:pos x="117" y="196"/>
                </a:cxn>
                <a:cxn ang="0">
                  <a:pos x="127" y="215"/>
                </a:cxn>
                <a:cxn ang="0">
                  <a:pos x="116" y="228"/>
                </a:cxn>
                <a:cxn ang="0">
                  <a:pos x="85" y="230"/>
                </a:cxn>
                <a:cxn ang="0">
                  <a:pos x="49" y="212"/>
                </a:cxn>
                <a:cxn ang="0">
                  <a:pos x="26" y="258"/>
                </a:cxn>
                <a:cxn ang="0">
                  <a:pos x="22" y="292"/>
                </a:cxn>
                <a:cxn ang="0">
                  <a:pos x="45" y="325"/>
                </a:cxn>
                <a:cxn ang="0">
                  <a:pos x="34" y="335"/>
                </a:cxn>
                <a:cxn ang="0">
                  <a:pos x="21" y="357"/>
                </a:cxn>
                <a:cxn ang="0">
                  <a:pos x="28" y="388"/>
                </a:cxn>
                <a:cxn ang="0">
                  <a:pos x="35" y="417"/>
                </a:cxn>
                <a:cxn ang="0">
                  <a:pos x="44" y="449"/>
                </a:cxn>
                <a:cxn ang="0">
                  <a:pos x="4" y="460"/>
                </a:cxn>
                <a:cxn ang="0">
                  <a:pos x="28" y="490"/>
                </a:cxn>
                <a:cxn ang="0">
                  <a:pos x="19" y="521"/>
                </a:cxn>
                <a:cxn ang="0">
                  <a:pos x="23" y="533"/>
                </a:cxn>
                <a:cxn ang="0">
                  <a:pos x="59" y="535"/>
                </a:cxn>
                <a:cxn ang="0">
                  <a:pos x="62" y="572"/>
                </a:cxn>
                <a:cxn ang="0">
                  <a:pos x="85" y="598"/>
                </a:cxn>
                <a:cxn ang="0">
                  <a:pos x="112" y="584"/>
                </a:cxn>
                <a:cxn ang="0">
                  <a:pos x="109" y="564"/>
                </a:cxn>
                <a:cxn ang="0">
                  <a:pos x="106" y="514"/>
                </a:cxn>
                <a:cxn ang="0">
                  <a:pos x="109" y="485"/>
                </a:cxn>
                <a:cxn ang="0">
                  <a:pos x="133" y="483"/>
                </a:cxn>
                <a:cxn ang="0">
                  <a:pos x="157" y="485"/>
                </a:cxn>
                <a:cxn ang="0">
                  <a:pos x="161" y="448"/>
                </a:cxn>
                <a:cxn ang="0">
                  <a:pos x="157" y="427"/>
                </a:cxn>
                <a:cxn ang="0">
                  <a:pos x="142" y="385"/>
                </a:cxn>
                <a:cxn ang="0">
                  <a:pos x="138" y="367"/>
                </a:cxn>
                <a:cxn ang="0">
                  <a:pos x="161" y="345"/>
                </a:cxn>
                <a:cxn ang="0">
                  <a:pos x="195" y="314"/>
                </a:cxn>
                <a:cxn ang="0">
                  <a:pos x="230" y="291"/>
                </a:cxn>
                <a:cxn ang="0">
                  <a:pos x="242" y="322"/>
                </a:cxn>
                <a:cxn ang="0">
                  <a:pos x="259" y="335"/>
                </a:cxn>
                <a:cxn ang="0">
                  <a:pos x="264" y="309"/>
                </a:cxn>
                <a:cxn ang="0">
                  <a:pos x="269" y="282"/>
                </a:cxn>
                <a:cxn ang="0">
                  <a:pos x="277" y="238"/>
                </a:cxn>
                <a:cxn ang="0">
                  <a:pos x="272" y="223"/>
                </a:cxn>
                <a:cxn ang="0">
                  <a:pos x="262" y="174"/>
                </a:cxn>
                <a:cxn ang="0">
                  <a:pos x="258" y="142"/>
                </a:cxn>
                <a:cxn ang="0">
                  <a:pos x="250" y="102"/>
                </a:cxn>
                <a:cxn ang="0">
                  <a:pos x="275" y="56"/>
                </a:cxn>
                <a:cxn ang="0">
                  <a:pos x="286" y="30"/>
                </a:cxn>
                <a:cxn ang="0">
                  <a:pos x="307" y="7"/>
                </a:cxn>
              </a:cxnLst>
              <a:rect l="0" t="0" r="r" b="b"/>
              <a:pathLst>
                <a:path w="307" h="604">
                  <a:moveTo>
                    <a:pt x="302" y="0"/>
                  </a:moveTo>
                  <a:cubicBezTo>
                    <a:pt x="291" y="11"/>
                    <a:pt x="269" y="12"/>
                    <a:pt x="257" y="9"/>
                  </a:cubicBezTo>
                  <a:cubicBezTo>
                    <a:pt x="249" y="7"/>
                    <a:pt x="241" y="2"/>
                    <a:pt x="232" y="2"/>
                  </a:cubicBezTo>
                  <a:cubicBezTo>
                    <a:pt x="226" y="2"/>
                    <a:pt x="215" y="12"/>
                    <a:pt x="208" y="16"/>
                  </a:cubicBezTo>
                  <a:cubicBezTo>
                    <a:pt x="202" y="23"/>
                    <a:pt x="213" y="26"/>
                    <a:pt x="208" y="31"/>
                  </a:cubicBezTo>
                  <a:cubicBezTo>
                    <a:pt x="201" y="38"/>
                    <a:pt x="208" y="36"/>
                    <a:pt x="205" y="42"/>
                  </a:cubicBezTo>
                  <a:cubicBezTo>
                    <a:pt x="203" y="46"/>
                    <a:pt x="202" y="46"/>
                    <a:pt x="202" y="51"/>
                  </a:cubicBezTo>
                  <a:cubicBezTo>
                    <a:pt x="201" y="66"/>
                    <a:pt x="201" y="66"/>
                    <a:pt x="201" y="66"/>
                  </a:cubicBezTo>
                  <a:cubicBezTo>
                    <a:pt x="201" y="70"/>
                    <a:pt x="197" y="82"/>
                    <a:pt x="194" y="83"/>
                  </a:cubicBezTo>
                  <a:cubicBezTo>
                    <a:pt x="188" y="83"/>
                    <a:pt x="189" y="78"/>
                    <a:pt x="185" y="77"/>
                  </a:cubicBezTo>
                  <a:cubicBezTo>
                    <a:pt x="180" y="75"/>
                    <a:pt x="175" y="75"/>
                    <a:pt x="170" y="72"/>
                  </a:cubicBezTo>
                  <a:cubicBezTo>
                    <a:pt x="165" y="69"/>
                    <a:pt x="163" y="70"/>
                    <a:pt x="160" y="75"/>
                  </a:cubicBezTo>
                  <a:cubicBezTo>
                    <a:pt x="155" y="84"/>
                    <a:pt x="148" y="79"/>
                    <a:pt x="142" y="79"/>
                  </a:cubicBezTo>
                  <a:cubicBezTo>
                    <a:pt x="135" y="78"/>
                    <a:pt x="126" y="88"/>
                    <a:pt x="117" y="89"/>
                  </a:cubicBezTo>
                  <a:cubicBezTo>
                    <a:pt x="115" y="91"/>
                    <a:pt x="114" y="95"/>
                    <a:pt x="113" y="97"/>
                  </a:cubicBezTo>
                  <a:cubicBezTo>
                    <a:pt x="113" y="97"/>
                    <a:pt x="112" y="97"/>
                    <a:pt x="112" y="97"/>
                  </a:cubicBezTo>
                  <a:cubicBezTo>
                    <a:pt x="108" y="97"/>
                    <a:pt x="105" y="85"/>
                    <a:pt x="99" y="89"/>
                  </a:cubicBezTo>
                  <a:cubicBezTo>
                    <a:pt x="95" y="91"/>
                    <a:pt x="94" y="93"/>
                    <a:pt x="92" y="95"/>
                  </a:cubicBezTo>
                  <a:cubicBezTo>
                    <a:pt x="92" y="95"/>
                    <a:pt x="92" y="95"/>
                    <a:pt x="92" y="95"/>
                  </a:cubicBezTo>
                  <a:cubicBezTo>
                    <a:pt x="94" y="100"/>
                    <a:pt x="100" y="104"/>
                    <a:pt x="105" y="107"/>
                  </a:cubicBezTo>
                  <a:cubicBezTo>
                    <a:pt x="108" y="110"/>
                    <a:pt x="109" y="114"/>
                    <a:pt x="111" y="118"/>
                  </a:cubicBezTo>
                  <a:cubicBezTo>
                    <a:pt x="112" y="121"/>
                    <a:pt x="114" y="124"/>
                    <a:pt x="116" y="127"/>
                  </a:cubicBezTo>
                  <a:cubicBezTo>
                    <a:pt x="118" y="133"/>
                    <a:pt x="117" y="138"/>
                    <a:pt x="117" y="144"/>
                  </a:cubicBezTo>
                  <a:cubicBezTo>
                    <a:pt x="116" y="151"/>
                    <a:pt x="115" y="160"/>
                    <a:pt x="118" y="166"/>
                  </a:cubicBezTo>
                  <a:cubicBezTo>
                    <a:pt x="121" y="171"/>
                    <a:pt x="120" y="177"/>
                    <a:pt x="119" y="183"/>
                  </a:cubicBezTo>
                  <a:cubicBezTo>
                    <a:pt x="118" y="187"/>
                    <a:pt x="115" y="192"/>
                    <a:pt x="117" y="196"/>
                  </a:cubicBezTo>
                  <a:cubicBezTo>
                    <a:pt x="120" y="202"/>
                    <a:pt x="127" y="203"/>
                    <a:pt x="129" y="211"/>
                  </a:cubicBezTo>
                  <a:cubicBezTo>
                    <a:pt x="129" y="212"/>
                    <a:pt x="128" y="213"/>
                    <a:pt x="127" y="215"/>
                  </a:cubicBezTo>
                  <a:cubicBezTo>
                    <a:pt x="127" y="216"/>
                    <a:pt x="127" y="218"/>
                    <a:pt x="126" y="220"/>
                  </a:cubicBezTo>
                  <a:cubicBezTo>
                    <a:pt x="125" y="224"/>
                    <a:pt x="120" y="227"/>
                    <a:pt x="116" y="228"/>
                  </a:cubicBezTo>
                  <a:cubicBezTo>
                    <a:pt x="110" y="230"/>
                    <a:pt x="107" y="234"/>
                    <a:pt x="100" y="232"/>
                  </a:cubicBezTo>
                  <a:cubicBezTo>
                    <a:pt x="94" y="231"/>
                    <a:pt x="92" y="228"/>
                    <a:pt x="85" y="230"/>
                  </a:cubicBezTo>
                  <a:cubicBezTo>
                    <a:pt x="76" y="232"/>
                    <a:pt x="67" y="213"/>
                    <a:pt x="64" y="207"/>
                  </a:cubicBezTo>
                  <a:cubicBezTo>
                    <a:pt x="58" y="207"/>
                    <a:pt x="50" y="205"/>
                    <a:pt x="49" y="212"/>
                  </a:cubicBezTo>
                  <a:cubicBezTo>
                    <a:pt x="48" y="221"/>
                    <a:pt x="42" y="227"/>
                    <a:pt x="38" y="234"/>
                  </a:cubicBezTo>
                  <a:cubicBezTo>
                    <a:pt x="35" y="244"/>
                    <a:pt x="35" y="252"/>
                    <a:pt x="26" y="258"/>
                  </a:cubicBezTo>
                  <a:cubicBezTo>
                    <a:pt x="17" y="265"/>
                    <a:pt x="17" y="268"/>
                    <a:pt x="19" y="277"/>
                  </a:cubicBezTo>
                  <a:cubicBezTo>
                    <a:pt x="20" y="283"/>
                    <a:pt x="22" y="287"/>
                    <a:pt x="22" y="292"/>
                  </a:cubicBezTo>
                  <a:cubicBezTo>
                    <a:pt x="22" y="299"/>
                    <a:pt x="18" y="308"/>
                    <a:pt x="24" y="311"/>
                  </a:cubicBezTo>
                  <a:cubicBezTo>
                    <a:pt x="30" y="313"/>
                    <a:pt x="44" y="319"/>
                    <a:pt x="45" y="325"/>
                  </a:cubicBezTo>
                  <a:cubicBezTo>
                    <a:pt x="44" y="327"/>
                    <a:pt x="42" y="333"/>
                    <a:pt x="40" y="333"/>
                  </a:cubicBezTo>
                  <a:cubicBezTo>
                    <a:pt x="38" y="334"/>
                    <a:pt x="35" y="333"/>
                    <a:pt x="34" y="335"/>
                  </a:cubicBezTo>
                  <a:cubicBezTo>
                    <a:pt x="29" y="340"/>
                    <a:pt x="30" y="346"/>
                    <a:pt x="27" y="350"/>
                  </a:cubicBezTo>
                  <a:cubicBezTo>
                    <a:pt x="25" y="353"/>
                    <a:pt x="20" y="351"/>
                    <a:pt x="21" y="357"/>
                  </a:cubicBezTo>
                  <a:cubicBezTo>
                    <a:pt x="23" y="366"/>
                    <a:pt x="52" y="376"/>
                    <a:pt x="37" y="385"/>
                  </a:cubicBezTo>
                  <a:cubicBezTo>
                    <a:pt x="34" y="387"/>
                    <a:pt x="30" y="383"/>
                    <a:pt x="28" y="388"/>
                  </a:cubicBezTo>
                  <a:cubicBezTo>
                    <a:pt x="27" y="392"/>
                    <a:pt x="31" y="400"/>
                    <a:pt x="32" y="404"/>
                  </a:cubicBezTo>
                  <a:cubicBezTo>
                    <a:pt x="34" y="408"/>
                    <a:pt x="33" y="413"/>
                    <a:pt x="35" y="417"/>
                  </a:cubicBezTo>
                  <a:cubicBezTo>
                    <a:pt x="38" y="427"/>
                    <a:pt x="56" y="423"/>
                    <a:pt x="58" y="429"/>
                  </a:cubicBezTo>
                  <a:cubicBezTo>
                    <a:pt x="60" y="435"/>
                    <a:pt x="50" y="448"/>
                    <a:pt x="44" y="449"/>
                  </a:cubicBezTo>
                  <a:cubicBezTo>
                    <a:pt x="38" y="450"/>
                    <a:pt x="32" y="460"/>
                    <a:pt x="28" y="458"/>
                  </a:cubicBezTo>
                  <a:cubicBezTo>
                    <a:pt x="20" y="455"/>
                    <a:pt x="8" y="450"/>
                    <a:pt x="4" y="460"/>
                  </a:cubicBezTo>
                  <a:cubicBezTo>
                    <a:pt x="0" y="471"/>
                    <a:pt x="19" y="472"/>
                    <a:pt x="19" y="481"/>
                  </a:cubicBezTo>
                  <a:cubicBezTo>
                    <a:pt x="19" y="487"/>
                    <a:pt x="24" y="489"/>
                    <a:pt x="28" y="490"/>
                  </a:cubicBezTo>
                  <a:cubicBezTo>
                    <a:pt x="30" y="490"/>
                    <a:pt x="29" y="504"/>
                    <a:pt x="30" y="506"/>
                  </a:cubicBezTo>
                  <a:cubicBezTo>
                    <a:pt x="30" y="513"/>
                    <a:pt x="25" y="517"/>
                    <a:pt x="19" y="521"/>
                  </a:cubicBezTo>
                  <a:cubicBezTo>
                    <a:pt x="19" y="521"/>
                    <a:pt x="19" y="521"/>
                    <a:pt x="19" y="521"/>
                  </a:cubicBezTo>
                  <a:cubicBezTo>
                    <a:pt x="19" y="523"/>
                    <a:pt x="22" y="531"/>
                    <a:pt x="23" y="533"/>
                  </a:cubicBezTo>
                  <a:cubicBezTo>
                    <a:pt x="28" y="541"/>
                    <a:pt x="37" y="541"/>
                    <a:pt x="44" y="537"/>
                  </a:cubicBezTo>
                  <a:cubicBezTo>
                    <a:pt x="49" y="534"/>
                    <a:pt x="56" y="529"/>
                    <a:pt x="59" y="535"/>
                  </a:cubicBezTo>
                  <a:cubicBezTo>
                    <a:pt x="63" y="541"/>
                    <a:pt x="69" y="554"/>
                    <a:pt x="65" y="561"/>
                  </a:cubicBezTo>
                  <a:cubicBezTo>
                    <a:pt x="61" y="567"/>
                    <a:pt x="57" y="566"/>
                    <a:pt x="62" y="572"/>
                  </a:cubicBezTo>
                  <a:cubicBezTo>
                    <a:pt x="67" y="577"/>
                    <a:pt x="63" y="581"/>
                    <a:pt x="65" y="587"/>
                  </a:cubicBezTo>
                  <a:cubicBezTo>
                    <a:pt x="73" y="592"/>
                    <a:pt x="73" y="604"/>
                    <a:pt x="85" y="598"/>
                  </a:cubicBezTo>
                  <a:cubicBezTo>
                    <a:pt x="90" y="595"/>
                    <a:pt x="100" y="598"/>
                    <a:pt x="105" y="597"/>
                  </a:cubicBezTo>
                  <a:cubicBezTo>
                    <a:pt x="110" y="595"/>
                    <a:pt x="112" y="588"/>
                    <a:pt x="112" y="584"/>
                  </a:cubicBezTo>
                  <a:cubicBezTo>
                    <a:pt x="112" y="581"/>
                    <a:pt x="109" y="578"/>
                    <a:pt x="109" y="575"/>
                  </a:cubicBezTo>
                  <a:cubicBezTo>
                    <a:pt x="108" y="571"/>
                    <a:pt x="112" y="568"/>
                    <a:pt x="109" y="564"/>
                  </a:cubicBezTo>
                  <a:cubicBezTo>
                    <a:pt x="105" y="558"/>
                    <a:pt x="105" y="554"/>
                    <a:pt x="105" y="547"/>
                  </a:cubicBezTo>
                  <a:cubicBezTo>
                    <a:pt x="105" y="536"/>
                    <a:pt x="107" y="525"/>
                    <a:pt x="106" y="514"/>
                  </a:cubicBezTo>
                  <a:cubicBezTo>
                    <a:pt x="105" y="508"/>
                    <a:pt x="96" y="484"/>
                    <a:pt x="104" y="480"/>
                  </a:cubicBezTo>
                  <a:cubicBezTo>
                    <a:pt x="105" y="480"/>
                    <a:pt x="108" y="484"/>
                    <a:pt x="109" y="485"/>
                  </a:cubicBezTo>
                  <a:cubicBezTo>
                    <a:pt x="116" y="493"/>
                    <a:pt x="125" y="483"/>
                    <a:pt x="133" y="483"/>
                  </a:cubicBezTo>
                  <a:cubicBezTo>
                    <a:pt x="133" y="483"/>
                    <a:pt x="133" y="483"/>
                    <a:pt x="133" y="483"/>
                  </a:cubicBezTo>
                  <a:cubicBezTo>
                    <a:pt x="145" y="487"/>
                    <a:pt x="145" y="487"/>
                    <a:pt x="145" y="487"/>
                  </a:cubicBezTo>
                  <a:cubicBezTo>
                    <a:pt x="152" y="489"/>
                    <a:pt x="148" y="477"/>
                    <a:pt x="157" y="485"/>
                  </a:cubicBezTo>
                  <a:cubicBezTo>
                    <a:pt x="169" y="496"/>
                    <a:pt x="169" y="471"/>
                    <a:pt x="168" y="465"/>
                  </a:cubicBezTo>
                  <a:cubicBezTo>
                    <a:pt x="167" y="460"/>
                    <a:pt x="166" y="450"/>
                    <a:pt x="161" y="448"/>
                  </a:cubicBezTo>
                  <a:cubicBezTo>
                    <a:pt x="153" y="444"/>
                    <a:pt x="157" y="443"/>
                    <a:pt x="159" y="437"/>
                  </a:cubicBezTo>
                  <a:cubicBezTo>
                    <a:pt x="161" y="433"/>
                    <a:pt x="159" y="431"/>
                    <a:pt x="157" y="427"/>
                  </a:cubicBezTo>
                  <a:cubicBezTo>
                    <a:pt x="155" y="421"/>
                    <a:pt x="156" y="412"/>
                    <a:pt x="154" y="405"/>
                  </a:cubicBezTo>
                  <a:cubicBezTo>
                    <a:pt x="151" y="395"/>
                    <a:pt x="148" y="393"/>
                    <a:pt x="142" y="385"/>
                  </a:cubicBezTo>
                  <a:cubicBezTo>
                    <a:pt x="137" y="383"/>
                    <a:pt x="134" y="381"/>
                    <a:pt x="130" y="376"/>
                  </a:cubicBezTo>
                  <a:cubicBezTo>
                    <a:pt x="131" y="373"/>
                    <a:pt x="138" y="372"/>
                    <a:pt x="138" y="367"/>
                  </a:cubicBezTo>
                  <a:cubicBezTo>
                    <a:pt x="139" y="357"/>
                    <a:pt x="138" y="356"/>
                    <a:pt x="149" y="356"/>
                  </a:cubicBezTo>
                  <a:cubicBezTo>
                    <a:pt x="154" y="356"/>
                    <a:pt x="158" y="348"/>
                    <a:pt x="161" y="345"/>
                  </a:cubicBezTo>
                  <a:cubicBezTo>
                    <a:pt x="167" y="340"/>
                    <a:pt x="177" y="340"/>
                    <a:pt x="182" y="334"/>
                  </a:cubicBezTo>
                  <a:cubicBezTo>
                    <a:pt x="187" y="327"/>
                    <a:pt x="187" y="320"/>
                    <a:pt x="195" y="314"/>
                  </a:cubicBezTo>
                  <a:cubicBezTo>
                    <a:pt x="203" y="312"/>
                    <a:pt x="207" y="308"/>
                    <a:pt x="214" y="304"/>
                  </a:cubicBezTo>
                  <a:cubicBezTo>
                    <a:pt x="218" y="302"/>
                    <a:pt x="225" y="291"/>
                    <a:pt x="230" y="291"/>
                  </a:cubicBezTo>
                  <a:cubicBezTo>
                    <a:pt x="232" y="295"/>
                    <a:pt x="232" y="301"/>
                    <a:pt x="237" y="304"/>
                  </a:cubicBezTo>
                  <a:cubicBezTo>
                    <a:pt x="247" y="309"/>
                    <a:pt x="238" y="315"/>
                    <a:pt x="242" y="322"/>
                  </a:cubicBezTo>
                  <a:cubicBezTo>
                    <a:pt x="245" y="328"/>
                    <a:pt x="253" y="332"/>
                    <a:pt x="259" y="335"/>
                  </a:cubicBezTo>
                  <a:cubicBezTo>
                    <a:pt x="259" y="335"/>
                    <a:pt x="259" y="335"/>
                    <a:pt x="259" y="335"/>
                  </a:cubicBezTo>
                  <a:cubicBezTo>
                    <a:pt x="262" y="332"/>
                    <a:pt x="269" y="324"/>
                    <a:pt x="266" y="320"/>
                  </a:cubicBezTo>
                  <a:cubicBezTo>
                    <a:pt x="262" y="316"/>
                    <a:pt x="261" y="315"/>
                    <a:pt x="264" y="309"/>
                  </a:cubicBezTo>
                  <a:cubicBezTo>
                    <a:pt x="265" y="306"/>
                    <a:pt x="265" y="302"/>
                    <a:pt x="265" y="299"/>
                  </a:cubicBezTo>
                  <a:cubicBezTo>
                    <a:pt x="264" y="292"/>
                    <a:pt x="269" y="288"/>
                    <a:pt x="269" y="282"/>
                  </a:cubicBezTo>
                  <a:cubicBezTo>
                    <a:pt x="269" y="274"/>
                    <a:pt x="268" y="267"/>
                    <a:pt x="271" y="260"/>
                  </a:cubicBezTo>
                  <a:cubicBezTo>
                    <a:pt x="277" y="238"/>
                    <a:pt x="277" y="238"/>
                    <a:pt x="277" y="238"/>
                  </a:cubicBezTo>
                  <a:cubicBezTo>
                    <a:pt x="277" y="238"/>
                    <a:pt x="277" y="238"/>
                    <a:pt x="277" y="238"/>
                  </a:cubicBezTo>
                  <a:cubicBezTo>
                    <a:pt x="275" y="234"/>
                    <a:pt x="275" y="227"/>
                    <a:pt x="272" y="223"/>
                  </a:cubicBezTo>
                  <a:cubicBezTo>
                    <a:pt x="261" y="210"/>
                    <a:pt x="261" y="210"/>
                    <a:pt x="261" y="210"/>
                  </a:cubicBezTo>
                  <a:cubicBezTo>
                    <a:pt x="249" y="196"/>
                    <a:pt x="267" y="189"/>
                    <a:pt x="262" y="174"/>
                  </a:cubicBezTo>
                  <a:cubicBezTo>
                    <a:pt x="260" y="167"/>
                    <a:pt x="264" y="158"/>
                    <a:pt x="261" y="153"/>
                  </a:cubicBezTo>
                  <a:cubicBezTo>
                    <a:pt x="259" y="148"/>
                    <a:pt x="258" y="148"/>
                    <a:pt x="258" y="142"/>
                  </a:cubicBezTo>
                  <a:cubicBezTo>
                    <a:pt x="258" y="135"/>
                    <a:pt x="255" y="135"/>
                    <a:pt x="258" y="128"/>
                  </a:cubicBezTo>
                  <a:cubicBezTo>
                    <a:pt x="265" y="115"/>
                    <a:pt x="246" y="115"/>
                    <a:pt x="250" y="102"/>
                  </a:cubicBezTo>
                  <a:cubicBezTo>
                    <a:pt x="254" y="92"/>
                    <a:pt x="267" y="90"/>
                    <a:pt x="272" y="80"/>
                  </a:cubicBezTo>
                  <a:cubicBezTo>
                    <a:pt x="276" y="72"/>
                    <a:pt x="273" y="64"/>
                    <a:pt x="275" y="56"/>
                  </a:cubicBezTo>
                  <a:cubicBezTo>
                    <a:pt x="275" y="52"/>
                    <a:pt x="280" y="49"/>
                    <a:pt x="280" y="44"/>
                  </a:cubicBezTo>
                  <a:cubicBezTo>
                    <a:pt x="281" y="39"/>
                    <a:pt x="283" y="34"/>
                    <a:pt x="286" y="30"/>
                  </a:cubicBezTo>
                  <a:cubicBezTo>
                    <a:pt x="288" y="26"/>
                    <a:pt x="294" y="20"/>
                    <a:pt x="295" y="16"/>
                  </a:cubicBezTo>
                  <a:cubicBezTo>
                    <a:pt x="297" y="8"/>
                    <a:pt x="303" y="12"/>
                    <a:pt x="307" y="7"/>
                  </a:cubicBezTo>
                  <a:cubicBezTo>
                    <a:pt x="302" y="0"/>
                    <a:pt x="302" y="0"/>
                    <a:pt x="302"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0" name="Freeform 60"/>
            <p:cNvSpPr>
              <a:spLocks/>
            </p:cNvSpPr>
            <p:nvPr/>
          </p:nvSpPr>
          <p:spPr bwMode="auto">
            <a:xfrm>
              <a:off x="3983038" y="2703513"/>
              <a:ext cx="220663" cy="431800"/>
            </a:xfrm>
            <a:custGeom>
              <a:avLst/>
              <a:gdLst/>
              <a:ahLst/>
              <a:cxnLst>
                <a:cxn ang="0">
                  <a:pos x="0" y="325"/>
                </a:cxn>
                <a:cxn ang="0">
                  <a:pos x="12" y="333"/>
                </a:cxn>
                <a:cxn ang="0">
                  <a:pos x="26" y="338"/>
                </a:cxn>
                <a:cxn ang="0">
                  <a:pos x="38" y="337"/>
                </a:cxn>
                <a:cxn ang="0">
                  <a:pos x="54" y="336"/>
                </a:cxn>
                <a:cxn ang="0">
                  <a:pos x="71" y="333"/>
                </a:cxn>
                <a:cxn ang="0">
                  <a:pos x="71" y="333"/>
                </a:cxn>
                <a:cxn ang="0">
                  <a:pos x="79" y="290"/>
                </a:cxn>
                <a:cxn ang="0">
                  <a:pos x="87" y="290"/>
                </a:cxn>
                <a:cxn ang="0">
                  <a:pos x="81" y="281"/>
                </a:cxn>
                <a:cxn ang="0">
                  <a:pos x="83" y="266"/>
                </a:cxn>
                <a:cxn ang="0">
                  <a:pos x="129" y="179"/>
                </a:cxn>
                <a:cxn ang="0">
                  <a:pos x="132" y="157"/>
                </a:cxn>
                <a:cxn ang="0">
                  <a:pos x="147" y="123"/>
                </a:cxn>
                <a:cxn ang="0">
                  <a:pos x="170" y="95"/>
                </a:cxn>
                <a:cxn ang="0">
                  <a:pos x="167" y="79"/>
                </a:cxn>
                <a:cxn ang="0">
                  <a:pos x="170" y="56"/>
                </a:cxn>
                <a:cxn ang="0">
                  <a:pos x="165" y="0"/>
                </a:cxn>
                <a:cxn ang="0">
                  <a:pos x="165" y="0"/>
                </a:cxn>
                <a:cxn ang="0">
                  <a:pos x="137" y="3"/>
                </a:cxn>
                <a:cxn ang="0">
                  <a:pos x="114" y="7"/>
                </a:cxn>
                <a:cxn ang="0">
                  <a:pos x="103" y="2"/>
                </a:cxn>
                <a:cxn ang="0">
                  <a:pos x="88" y="14"/>
                </a:cxn>
                <a:cxn ang="0">
                  <a:pos x="78" y="14"/>
                </a:cxn>
                <a:cxn ang="0">
                  <a:pos x="68" y="13"/>
                </a:cxn>
                <a:cxn ang="0">
                  <a:pos x="56" y="14"/>
                </a:cxn>
                <a:cxn ang="0">
                  <a:pos x="56" y="14"/>
                </a:cxn>
                <a:cxn ang="0">
                  <a:pos x="56" y="19"/>
                </a:cxn>
                <a:cxn ang="0">
                  <a:pos x="56" y="29"/>
                </a:cxn>
                <a:cxn ang="0">
                  <a:pos x="54" y="40"/>
                </a:cxn>
                <a:cxn ang="0">
                  <a:pos x="58" y="62"/>
                </a:cxn>
                <a:cxn ang="0">
                  <a:pos x="65" y="72"/>
                </a:cxn>
                <a:cxn ang="0">
                  <a:pos x="66" y="85"/>
                </a:cxn>
                <a:cxn ang="0">
                  <a:pos x="67" y="98"/>
                </a:cxn>
                <a:cxn ang="0">
                  <a:pos x="71" y="109"/>
                </a:cxn>
                <a:cxn ang="0">
                  <a:pos x="79" y="111"/>
                </a:cxn>
                <a:cxn ang="0">
                  <a:pos x="78" y="121"/>
                </a:cxn>
                <a:cxn ang="0">
                  <a:pos x="83" y="128"/>
                </a:cxn>
                <a:cxn ang="0">
                  <a:pos x="92" y="159"/>
                </a:cxn>
                <a:cxn ang="0">
                  <a:pos x="101" y="168"/>
                </a:cxn>
                <a:cxn ang="0">
                  <a:pos x="96" y="183"/>
                </a:cxn>
                <a:cxn ang="0">
                  <a:pos x="90" y="194"/>
                </a:cxn>
                <a:cxn ang="0">
                  <a:pos x="82" y="205"/>
                </a:cxn>
                <a:cxn ang="0">
                  <a:pos x="65" y="211"/>
                </a:cxn>
                <a:cxn ang="0">
                  <a:pos x="62" y="231"/>
                </a:cxn>
                <a:cxn ang="0">
                  <a:pos x="51" y="245"/>
                </a:cxn>
                <a:cxn ang="0">
                  <a:pos x="40" y="262"/>
                </a:cxn>
                <a:cxn ang="0">
                  <a:pos x="32" y="279"/>
                </a:cxn>
                <a:cxn ang="0">
                  <a:pos x="23" y="291"/>
                </a:cxn>
                <a:cxn ang="0">
                  <a:pos x="16" y="304"/>
                </a:cxn>
                <a:cxn ang="0">
                  <a:pos x="9" y="313"/>
                </a:cxn>
                <a:cxn ang="0">
                  <a:pos x="4" y="322"/>
                </a:cxn>
                <a:cxn ang="0">
                  <a:pos x="0" y="325"/>
                </a:cxn>
              </a:cxnLst>
              <a:rect l="0" t="0" r="r" b="b"/>
              <a:pathLst>
                <a:path w="173" h="340">
                  <a:moveTo>
                    <a:pt x="0" y="325"/>
                  </a:moveTo>
                  <a:cubicBezTo>
                    <a:pt x="12" y="333"/>
                    <a:pt x="12" y="333"/>
                    <a:pt x="12" y="333"/>
                  </a:cubicBezTo>
                  <a:cubicBezTo>
                    <a:pt x="17" y="335"/>
                    <a:pt x="21" y="338"/>
                    <a:pt x="26" y="338"/>
                  </a:cubicBezTo>
                  <a:cubicBezTo>
                    <a:pt x="30" y="338"/>
                    <a:pt x="34" y="336"/>
                    <a:pt x="38" y="337"/>
                  </a:cubicBezTo>
                  <a:cubicBezTo>
                    <a:pt x="44" y="338"/>
                    <a:pt x="48" y="340"/>
                    <a:pt x="54" y="336"/>
                  </a:cubicBezTo>
                  <a:cubicBezTo>
                    <a:pt x="59" y="333"/>
                    <a:pt x="66" y="333"/>
                    <a:pt x="71" y="333"/>
                  </a:cubicBezTo>
                  <a:cubicBezTo>
                    <a:pt x="71" y="333"/>
                    <a:pt x="71" y="333"/>
                    <a:pt x="71" y="333"/>
                  </a:cubicBezTo>
                  <a:cubicBezTo>
                    <a:pt x="72" y="318"/>
                    <a:pt x="62" y="299"/>
                    <a:pt x="79" y="290"/>
                  </a:cubicBezTo>
                  <a:cubicBezTo>
                    <a:pt x="81" y="288"/>
                    <a:pt x="85" y="291"/>
                    <a:pt x="87" y="290"/>
                  </a:cubicBezTo>
                  <a:cubicBezTo>
                    <a:pt x="88" y="289"/>
                    <a:pt x="82" y="283"/>
                    <a:pt x="81" y="281"/>
                  </a:cubicBezTo>
                  <a:cubicBezTo>
                    <a:pt x="80" y="277"/>
                    <a:pt x="82" y="271"/>
                    <a:pt x="83" y="266"/>
                  </a:cubicBezTo>
                  <a:cubicBezTo>
                    <a:pt x="91" y="238"/>
                    <a:pt x="109" y="200"/>
                    <a:pt x="129" y="179"/>
                  </a:cubicBezTo>
                  <a:cubicBezTo>
                    <a:pt x="133" y="176"/>
                    <a:pt x="132" y="162"/>
                    <a:pt x="132" y="157"/>
                  </a:cubicBezTo>
                  <a:cubicBezTo>
                    <a:pt x="132" y="144"/>
                    <a:pt x="142" y="133"/>
                    <a:pt x="147" y="123"/>
                  </a:cubicBezTo>
                  <a:cubicBezTo>
                    <a:pt x="153" y="112"/>
                    <a:pt x="164" y="105"/>
                    <a:pt x="170" y="95"/>
                  </a:cubicBezTo>
                  <a:cubicBezTo>
                    <a:pt x="173" y="90"/>
                    <a:pt x="169" y="85"/>
                    <a:pt x="167" y="79"/>
                  </a:cubicBezTo>
                  <a:cubicBezTo>
                    <a:pt x="165" y="69"/>
                    <a:pt x="166" y="65"/>
                    <a:pt x="170" y="56"/>
                  </a:cubicBezTo>
                  <a:cubicBezTo>
                    <a:pt x="166" y="36"/>
                    <a:pt x="164" y="19"/>
                    <a:pt x="165" y="0"/>
                  </a:cubicBezTo>
                  <a:cubicBezTo>
                    <a:pt x="165" y="0"/>
                    <a:pt x="165" y="0"/>
                    <a:pt x="165" y="0"/>
                  </a:cubicBezTo>
                  <a:cubicBezTo>
                    <a:pt x="157" y="0"/>
                    <a:pt x="145" y="2"/>
                    <a:pt x="137" y="3"/>
                  </a:cubicBezTo>
                  <a:cubicBezTo>
                    <a:pt x="130" y="4"/>
                    <a:pt x="121" y="8"/>
                    <a:pt x="114" y="7"/>
                  </a:cubicBezTo>
                  <a:cubicBezTo>
                    <a:pt x="110" y="7"/>
                    <a:pt x="106" y="2"/>
                    <a:pt x="103" y="2"/>
                  </a:cubicBezTo>
                  <a:cubicBezTo>
                    <a:pt x="94" y="3"/>
                    <a:pt x="95" y="12"/>
                    <a:pt x="88" y="14"/>
                  </a:cubicBezTo>
                  <a:cubicBezTo>
                    <a:pt x="85" y="14"/>
                    <a:pt x="81" y="13"/>
                    <a:pt x="78" y="14"/>
                  </a:cubicBezTo>
                  <a:cubicBezTo>
                    <a:pt x="74" y="16"/>
                    <a:pt x="72" y="16"/>
                    <a:pt x="68" y="13"/>
                  </a:cubicBezTo>
                  <a:cubicBezTo>
                    <a:pt x="56" y="14"/>
                    <a:pt x="56" y="14"/>
                    <a:pt x="56" y="14"/>
                  </a:cubicBezTo>
                  <a:cubicBezTo>
                    <a:pt x="56" y="14"/>
                    <a:pt x="56" y="14"/>
                    <a:pt x="56" y="14"/>
                  </a:cubicBezTo>
                  <a:cubicBezTo>
                    <a:pt x="57" y="16"/>
                    <a:pt x="57" y="17"/>
                    <a:pt x="56" y="19"/>
                  </a:cubicBezTo>
                  <a:cubicBezTo>
                    <a:pt x="55" y="22"/>
                    <a:pt x="56" y="26"/>
                    <a:pt x="56" y="29"/>
                  </a:cubicBezTo>
                  <a:cubicBezTo>
                    <a:pt x="56" y="34"/>
                    <a:pt x="47" y="34"/>
                    <a:pt x="54" y="40"/>
                  </a:cubicBezTo>
                  <a:cubicBezTo>
                    <a:pt x="65" y="50"/>
                    <a:pt x="54" y="52"/>
                    <a:pt x="58" y="62"/>
                  </a:cubicBezTo>
                  <a:cubicBezTo>
                    <a:pt x="59" y="65"/>
                    <a:pt x="63" y="68"/>
                    <a:pt x="65" y="72"/>
                  </a:cubicBezTo>
                  <a:cubicBezTo>
                    <a:pt x="67" y="75"/>
                    <a:pt x="65" y="81"/>
                    <a:pt x="66" y="85"/>
                  </a:cubicBezTo>
                  <a:cubicBezTo>
                    <a:pt x="70" y="93"/>
                    <a:pt x="66" y="92"/>
                    <a:pt x="67" y="98"/>
                  </a:cubicBezTo>
                  <a:cubicBezTo>
                    <a:pt x="68" y="101"/>
                    <a:pt x="69" y="107"/>
                    <a:pt x="71" y="109"/>
                  </a:cubicBezTo>
                  <a:cubicBezTo>
                    <a:pt x="74" y="110"/>
                    <a:pt x="79" y="106"/>
                    <a:pt x="79" y="111"/>
                  </a:cubicBezTo>
                  <a:cubicBezTo>
                    <a:pt x="79" y="115"/>
                    <a:pt x="78" y="118"/>
                    <a:pt x="78" y="121"/>
                  </a:cubicBezTo>
                  <a:cubicBezTo>
                    <a:pt x="78" y="126"/>
                    <a:pt x="79" y="127"/>
                    <a:pt x="83" y="128"/>
                  </a:cubicBezTo>
                  <a:cubicBezTo>
                    <a:pt x="92" y="131"/>
                    <a:pt x="85" y="152"/>
                    <a:pt x="92" y="159"/>
                  </a:cubicBezTo>
                  <a:cubicBezTo>
                    <a:pt x="94" y="161"/>
                    <a:pt x="104" y="165"/>
                    <a:pt x="101" y="168"/>
                  </a:cubicBezTo>
                  <a:cubicBezTo>
                    <a:pt x="97" y="174"/>
                    <a:pt x="96" y="176"/>
                    <a:pt x="96" y="183"/>
                  </a:cubicBezTo>
                  <a:cubicBezTo>
                    <a:pt x="95" y="186"/>
                    <a:pt x="91" y="191"/>
                    <a:pt x="90" y="194"/>
                  </a:cubicBezTo>
                  <a:cubicBezTo>
                    <a:pt x="88" y="198"/>
                    <a:pt x="86" y="204"/>
                    <a:pt x="82" y="205"/>
                  </a:cubicBezTo>
                  <a:cubicBezTo>
                    <a:pt x="74" y="206"/>
                    <a:pt x="68" y="197"/>
                    <a:pt x="65" y="211"/>
                  </a:cubicBezTo>
                  <a:cubicBezTo>
                    <a:pt x="64" y="218"/>
                    <a:pt x="65" y="224"/>
                    <a:pt x="62" y="231"/>
                  </a:cubicBezTo>
                  <a:cubicBezTo>
                    <a:pt x="57" y="239"/>
                    <a:pt x="51" y="230"/>
                    <a:pt x="51" y="245"/>
                  </a:cubicBezTo>
                  <a:cubicBezTo>
                    <a:pt x="51" y="257"/>
                    <a:pt x="46" y="254"/>
                    <a:pt x="40" y="262"/>
                  </a:cubicBezTo>
                  <a:cubicBezTo>
                    <a:pt x="38" y="267"/>
                    <a:pt x="36" y="276"/>
                    <a:pt x="32" y="279"/>
                  </a:cubicBezTo>
                  <a:cubicBezTo>
                    <a:pt x="26" y="284"/>
                    <a:pt x="24" y="282"/>
                    <a:pt x="23" y="291"/>
                  </a:cubicBezTo>
                  <a:cubicBezTo>
                    <a:pt x="22" y="297"/>
                    <a:pt x="17" y="299"/>
                    <a:pt x="16" y="304"/>
                  </a:cubicBezTo>
                  <a:cubicBezTo>
                    <a:pt x="16" y="308"/>
                    <a:pt x="13" y="312"/>
                    <a:pt x="9" y="313"/>
                  </a:cubicBezTo>
                  <a:cubicBezTo>
                    <a:pt x="6" y="314"/>
                    <a:pt x="6" y="319"/>
                    <a:pt x="4" y="322"/>
                  </a:cubicBezTo>
                  <a:cubicBezTo>
                    <a:pt x="3" y="323"/>
                    <a:pt x="2" y="324"/>
                    <a:pt x="0" y="32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1" name="Freeform 61"/>
            <p:cNvSpPr>
              <a:spLocks/>
            </p:cNvSpPr>
            <p:nvPr/>
          </p:nvSpPr>
          <p:spPr bwMode="auto">
            <a:xfrm>
              <a:off x="3975101" y="2524125"/>
              <a:ext cx="255588" cy="200025"/>
            </a:xfrm>
            <a:custGeom>
              <a:avLst/>
              <a:gdLst/>
              <a:ahLst/>
              <a:cxnLst>
                <a:cxn ang="0">
                  <a:pos x="148" y="2"/>
                </a:cxn>
                <a:cxn ang="0">
                  <a:pos x="146" y="7"/>
                </a:cxn>
                <a:cxn ang="0">
                  <a:pos x="145" y="14"/>
                </a:cxn>
                <a:cxn ang="0">
                  <a:pos x="147" y="19"/>
                </a:cxn>
                <a:cxn ang="0">
                  <a:pos x="154" y="19"/>
                </a:cxn>
                <a:cxn ang="0">
                  <a:pos x="155" y="13"/>
                </a:cxn>
                <a:cxn ang="0">
                  <a:pos x="161" y="12"/>
                </a:cxn>
                <a:cxn ang="0">
                  <a:pos x="171" y="14"/>
                </a:cxn>
                <a:cxn ang="0">
                  <a:pos x="171" y="14"/>
                </a:cxn>
                <a:cxn ang="0">
                  <a:pos x="183" y="32"/>
                </a:cxn>
                <a:cxn ang="0">
                  <a:pos x="190" y="47"/>
                </a:cxn>
                <a:cxn ang="0">
                  <a:pos x="197" y="60"/>
                </a:cxn>
                <a:cxn ang="0">
                  <a:pos x="182" y="92"/>
                </a:cxn>
                <a:cxn ang="0">
                  <a:pos x="174" y="114"/>
                </a:cxn>
                <a:cxn ang="0">
                  <a:pos x="171" y="141"/>
                </a:cxn>
                <a:cxn ang="0">
                  <a:pos x="171" y="141"/>
                </a:cxn>
                <a:cxn ang="0">
                  <a:pos x="143" y="144"/>
                </a:cxn>
                <a:cxn ang="0">
                  <a:pos x="120" y="148"/>
                </a:cxn>
                <a:cxn ang="0">
                  <a:pos x="109" y="143"/>
                </a:cxn>
                <a:cxn ang="0">
                  <a:pos x="94" y="155"/>
                </a:cxn>
                <a:cxn ang="0">
                  <a:pos x="84" y="155"/>
                </a:cxn>
                <a:cxn ang="0">
                  <a:pos x="74" y="154"/>
                </a:cxn>
                <a:cxn ang="0">
                  <a:pos x="62" y="155"/>
                </a:cxn>
                <a:cxn ang="0">
                  <a:pos x="62" y="155"/>
                </a:cxn>
                <a:cxn ang="0">
                  <a:pos x="45" y="140"/>
                </a:cxn>
                <a:cxn ang="0">
                  <a:pos x="35" y="129"/>
                </a:cxn>
                <a:cxn ang="0">
                  <a:pos x="25" y="122"/>
                </a:cxn>
                <a:cxn ang="0">
                  <a:pos x="23" y="111"/>
                </a:cxn>
                <a:cxn ang="0">
                  <a:pos x="18" y="99"/>
                </a:cxn>
                <a:cxn ang="0">
                  <a:pos x="17" y="77"/>
                </a:cxn>
                <a:cxn ang="0">
                  <a:pos x="0" y="54"/>
                </a:cxn>
                <a:cxn ang="0">
                  <a:pos x="7" y="44"/>
                </a:cxn>
                <a:cxn ang="0">
                  <a:pos x="3" y="31"/>
                </a:cxn>
                <a:cxn ang="0">
                  <a:pos x="10" y="26"/>
                </a:cxn>
                <a:cxn ang="0">
                  <a:pos x="19" y="26"/>
                </a:cxn>
                <a:cxn ang="0">
                  <a:pos x="19" y="26"/>
                </a:cxn>
                <a:cxn ang="0">
                  <a:pos x="27" y="35"/>
                </a:cxn>
                <a:cxn ang="0">
                  <a:pos x="45" y="23"/>
                </a:cxn>
                <a:cxn ang="0">
                  <a:pos x="64" y="31"/>
                </a:cxn>
                <a:cxn ang="0">
                  <a:pos x="82" y="31"/>
                </a:cxn>
                <a:cxn ang="0">
                  <a:pos x="106" y="23"/>
                </a:cxn>
                <a:cxn ang="0">
                  <a:pos x="125" y="3"/>
                </a:cxn>
                <a:cxn ang="0">
                  <a:pos x="131" y="1"/>
                </a:cxn>
                <a:cxn ang="0">
                  <a:pos x="135" y="2"/>
                </a:cxn>
                <a:cxn ang="0">
                  <a:pos x="139" y="1"/>
                </a:cxn>
                <a:cxn ang="0">
                  <a:pos x="141" y="1"/>
                </a:cxn>
                <a:cxn ang="0">
                  <a:pos x="148" y="2"/>
                </a:cxn>
              </a:cxnLst>
              <a:rect l="0" t="0" r="r" b="b"/>
              <a:pathLst>
                <a:path w="201" h="157">
                  <a:moveTo>
                    <a:pt x="148" y="2"/>
                  </a:moveTo>
                  <a:cubicBezTo>
                    <a:pt x="148" y="4"/>
                    <a:pt x="147" y="5"/>
                    <a:pt x="146" y="7"/>
                  </a:cubicBezTo>
                  <a:cubicBezTo>
                    <a:pt x="146" y="10"/>
                    <a:pt x="145" y="11"/>
                    <a:pt x="145" y="14"/>
                  </a:cubicBezTo>
                  <a:cubicBezTo>
                    <a:pt x="145" y="15"/>
                    <a:pt x="146" y="18"/>
                    <a:pt x="147" y="19"/>
                  </a:cubicBezTo>
                  <a:cubicBezTo>
                    <a:pt x="149" y="20"/>
                    <a:pt x="153" y="21"/>
                    <a:pt x="154" y="19"/>
                  </a:cubicBezTo>
                  <a:cubicBezTo>
                    <a:pt x="155" y="17"/>
                    <a:pt x="154" y="15"/>
                    <a:pt x="155" y="13"/>
                  </a:cubicBezTo>
                  <a:cubicBezTo>
                    <a:pt x="157" y="10"/>
                    <a:pt x="159" y="13"/>
                    <a:pt x="161" y="12"/>
                  </a:cubicBezTo>
                  <a:cubicBezTo>
                    <a:pt x="163" y="11"/>
                    <a:pt x="169" y="13"/>
                    <a:pt x="171" y="14"/>
                  </a:cubicBezTo>
                  <a:cubicBezTo>
                    <a:pt x="171" y="14"/>
                    <a:pt x="171" y="14"/>
                    <a:pt x="171" y="14"/>
                  </a:cubicBezTo>
                  <a:cubicBezTo>
                    <a:pt x="169" y="17"/>
                    <a:pt x="180" y="30"/>
                    <a:pt x="183" y="32"/>
                  </a:cubicBezTo>
                  <a:cubicBezTo>
                    <a:pt x="189" y="37"/>
                    <a:pt x="194" y="37"/>
                    <a:pt x="190" y="47"/>
                  </a:cubicBezTo>
                  <a:cubicBezTo>
                    <a:pt x="185" y="58"/>
                    <a:pt x="201" y="52"/>
                    <a:pt x="197" y="60"/>
                  </a:cubicBezTo>
                  <a:cubicBezTo>
                    <a:pt x="192" y="71"/>
                    <a:pt x="182" y="78"/>
                    <a:pt x="182" y="92"/>
                  </a:cubicBezTo>
                  <a:cubicBezTo>
                    <a:pt x="182" y="98"/>
                    <a:pt x="175" y="108"/>
                    <a:pt x="174" y="114"/>
                  </a:cubicBezTo>
                  <a:cubicBezTo>
                    <a:pt x="172" y="123"/>
                    <a:pt x="171" y="132"/>
                    <a:pt x="171" y="141"/>
                  </a:cubicBezTo>
                  <a:cubicBezTo>
                    <a:pt x="171" y="141"/>
                    <a:pt x="171" y="141"/>
                    <a:pt x="171" y="141"/>
                  </a:cubicBezTo>
                  <a:cubicBezTo>
                    <a:pt x="163" y="141"/>
                    <a:pt x="151" y="143"/>
                    <a:pt x="143" y="144"/>
                  </a:cubicBezTo>
                  <a:cubicBezTo>
                    <a:pt x="136" y="145"/>
                    <a:pt x="127" y="149"/>
                    <a:pt x="120" y="148"/>
                  </a:cubicBezTo>
                  <a:cubicBezTo>
                    <a:pt x="116" y="148"/>
                    <a:pt x="112" y="143"/>
                    <a:pt x="109" y="143"/>
                  </a:cubicBezTo>
                  <a:cubicBezTo>
                    <a:pt x="100" y="144"/>
                    <a:pt x="101" y="153"/>
                    <a:pt x="94" y="155"/>
                  </a:cubicBezTo>
                  <a:cubicBezTo>
                    <a:pt x="91" y="155"/>
                    <a:pt x="87" y="154"/>
                    <a:pt x="84" y="155"/>
                  </a:cubicBezTo>
                  <a:cubicBezTo>
                    <a:pt x="80" y="157"/>
                    <a:pt x="78" y="157"/>
                    <a:pt x="74" y="154"/>
                  </a:cubicBezTo>
                  <a:cubicBezTo>
                    <a:pt x="62" y="155"/>
                    <a:pt x="62" y="155"/>
                    <a:pt x="62" y="155"/>
                  </a:cubicBezTo>
                  <a:cubicBezTo>
                    <a:pt x="62" y="155"/>
                    <a:pt x="62" y="155"/>
                    <a:pt x="62" y="155"/>
                  </a:cubicBezTo>
                  <a:cubicBezTo>
                    <a:pt x="60" y="149"/>
                    <a:pt x="50" y="144"/>
                    <a:pt x="45" y="140"/>
                  </a:cubicBezTo>
                  <a:cubicBezTo>
                    <a:pt x="40" y="136"/>
                    <a:pt x="35" y="137"/>
                    <a:pt x="35" y="129"/>
                  </a:cubicBezTo>
                  <a:cubicBezTo>
                    <a:pt x="34" y="124"/>
                    <a:pt x="26" y="127"/>
                    <a:pt x="25" y="122"/>
                  </a:cubicBezTo>
                  <a:cubicBezTo>
                    <a:pt x="23" y="118"/>
                    <a:pt x="23" y="114"/>
                    <a:pt x="23" y="111"/>
                  </a:cubicBezTo>
                  <a:cubicBezTo>
                    <a:pt x="22" y="106"/>
                    <a:pt x="19" y="103"/>
                    <a:pt x="18" y="99"/>
                  </a:cubicBezTo>
                  <a:cubicBezTo>
                    <a:pt x="16" y="92"/>
                    <a:pt x="17" y="84"/>
                    <a:pt x="17" y="77"/>
                  </a:cubicBezTo>
                  <a:cubicBezTo>
                    <a:pt x="17" y="64"/>
                    <a:pt x="4" y="65"/>
                    <a:pt x="0" y="54"/>
                  </a:cubicBezTo>
                  <a:cubicBezTo>
                    <a:pt x="2" y="50"/>
                    <a:pt x="8" y="50"/>
                    <a:pt x="7" y="44"/>
                  </a:cubicBezTo>
                  <a:cubicBezTo>
                    <a:pt x="6" y="40"/>
                    <a:pt x="0" y="33"/>
                    <a:pt x="3" y="31"/>
                  </a:cubicBezTo>
                  <a:cubicBezTo>
                    <a:pt x="5" y="28"/>
                    <a:pt x="7" y="26"/>
                    <a:pt x="10" y="26"/>
                  </a:cubicBezTo>
                  <a:cubicBezTo>
                    <a:pt x="13" y="26"/>
                    <a:pt x="19" y="34"/>
                    <a:pt x="19" y="26"/>
                  </a:cubicBezTo>
                  <a:cubicBezTo>
                    <a:pt x="19" y="26"/>
                    <a:pt x="19" y="26"/>
                    <a:pt x="19" y="26"/>
                  </a:cubicBezTo>
                  <a:cubicBezTo>
                    <a:pt x="27" y="35"/>
                    <a:pt x="27" y="35"/>
                    <a:pt x="27" y="35"/>
                  </a:cubicBezTo>
                  <a:cubicBezTo>
                    <a:pt x="37" y="47"/>
                    <a:pt x="39" y="30"/>
                    <a:pt x="45" y="23"/>
                  </a:cubicBezTo>
                  <a:cubicBezTo>
                    <a:pt x="49" y="17"/>
                    <a:pt x="57" y="31"/>
                    <a:pt x="64" y="31"/>
                  </a:cubicBezTo>
                  <a:cubicBezTo>
                    <a:pt x="72" y="31"/>
                    <a:pt x="74" y="34"/>
                    <a:pt x="82" y="31"/>
                  </a:cubicBezTo>
                  <a:cubicBezTo>
                    <a:pt x="89" y="28"/>
                    <a:pt x="106" y="33"/>
                    <a:pt x="106" y="23"/>
                  </a:cubicBezTo>
                  <a:cubicBezTo>
                    <a:pt x="106" y="12"/>
                    <a:pt x="117" y="8"/>
                    <a:pt x="125" y="3"/>
                  </a:cubicBezTo>
                  <a:cubicBezTo>
                    <a:pt x="127" y="2"/>
                    <a:pt x="129" y="0"/>
                    <a:pt x="131" y="1"/>
                  </a:cubicBezTo>
                  <a:cubicBezTo>
                    <a:pt x="133" y="1"/>
                    <a:pt x="134" y="2"/>
                    <a:pt x="135" y="2"/>
                  </a:cubicBezTo>
                  <a:cubicBezTo>
                    <a:pt x="137" y="2"/>
                    <a:pt x="137" y="2"/>
                    <a:pt x="139" y="1"/>
                  </a:cubicBezTo>
                  <a:cubicBezTo>
                    <a:pt x="140" y="1"/>
                    <a:pt x="140" y="1"/>
                    <a:pt x="141" y="1"/>
                  </a:cubicBezTo>
                  <a:cubicBezTo>
                    <a:pt x="148" y="2"/>
                    <a:pt x="148" y="2"/>
                    <a:pt x="148" y="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2" name="Freeform 62"/>
            <p:cNvSpPr>
              <a:spLocks/>
            </p:cNvSpPr>
            <p:nvPr/>
          </p:nvSpPr>
          <p:spPr bwMode="auto">
            <a:xfrm>
              <a:off x="4618038" y="2532063"/>
              <a:ext cx="217488" cy="261938"/>
            </a:xfrm>
            <a:custGeom>
              <a:avLst/>
              <a:gdLst/>
              <a:ahLst/>
              <a:cxnLst>
                <a:cxn ang="0">
                  <a:pos x="111" y="206"/>
                </a:cxn>
                <a:cxn ang="0">
                  <a:pos x="123" y="202"/>
                </a:cxn>
                <a:cxn ang="0">
                  <a:pos x="133" y="191"/>
                </a:cxn>
                <a:cxn ang="0">
                  <a:pos x="127" y="172"/>
                </a:cxn>
                <a:cxn ang="0">
                  <a:pos x="125" y="154"/>
                </a:cxn>
                <a:cxn ang="0">
                  <a:pos x="140" y="138"/>
                </a:cxn>
                <a:cxn ang="0">
                  <a:pos x="143" y="123"/>
                </a:cxn>
                <a:cxn ang="0">
                  <a:pos x="160" y="114"/>
                </a:cxn>
                <a:cxn ang="0">
                  <a:pos x="160" y="114"/>
                </a:cxn>
                <a:cxn ang="0">
                  <a:pos x="166" y="102"/>
                </a:cxn>
                <a:cxn ang="0">
                  <a:pos x="160" y="81"/>
                </a:cxn>
                <a:cxn ang="0">
                  <a:pos x="158" y="72"/>
                </a:cxn>
                <a:cxn ang="0">
                  <a:pos x="161" y="62"/>
                </a:cxn>
                <a:cxn ang="0">
                  <a:pos x="154" y="52"/>
                </a:cxn>
                <a:cxn ang="0">
                  <a:pos x="143" y="38"/>
                </a:cxn>
                <a:cxn ang="0">
                  <a:pos x="136" y="15"/>
                </a:cxn>
                <a:cxn ang="0">
                  <a:pos x="127" y="3"/>
                </a:cxn>
                <a:cxn ang="0">
                  <a:pos x="127" y="3"/>
                </a:cxn>
                <a:cxn ang="0">
                  <a:pos x="97" y="8"/>
                </a:cxn>
                <a:cxn ang="0">
                  <a:pos x="81" y="3"/>
                </a:cxn>
                <a:cxn ang="0">
                  <a:pos x="71" y="11"/>
                </a:cxn>
                <a:cxn ang="0">
                  <a:pos x="57" y="1"/>
                </a:cxn>
                <a:cxn ang="0">
                  <a:pos x="57" y="1"/>
                </a:cxn>
                <a:cxn ang="0">
                  <a:pos x="49" y="5"/>
                </a:cxn>
                <a:cxn ang="0">
                  <a:pos x="41" y="9"/>
                </a:cxn>
                <a:cxn ang="0">
                  <a:pos x="35" y="8"/>
                </a:cxn>
                <a:cxn ang="0">
                  <a:pos x="26" y="16"/>
                </a:cxn>
                <a:cxn ang="0">
                  <a:pos x="7" y="28"/>
                </a:cxn>
                <a:cxn ang="0">
                  <a:pos x="7" y="28"/>
                </a:cxn>
                <a:cxn ang="0">
                  <a:pos x="0" y="36"/>
                </a:cxn>
                <a:cxn ang="0">
                  <a:pos x="0" y="36"/>
                </a:cxn>
                <a:cxn ang="0">
                  <a:pos x="6" y="51"/>
                </a:cxn>
                <a:cxn ang="0">
                  <a:pos x="12" y="58"/>
                </a:cxn>
                <a:cxn ang="0">
                  <a:pos x="22" y="76"/>
                </a:cxn>
                <a:cxn ang="0">
                  <a:pos x="27" y="100"/>
                </a:cxn>
                <a:cxn ang="0">
                  <a:pos x="19" y="126"/>
                </a:cxn>
                <a:cxn ang="0">
                  <a:pos x="19" y="126"/>
                </a:cxn>
                <a:cxn ang="0">
                  <a:pos x="22" y="127"/>
                </a:cxn>
                <a:cxn ang="0">
                  <a:pos x="42" y="147"/>
                </a:cxn>
                <a:cxn ang="0">
                  <a:pos x="59" y="159"/>
                </a:cxn>
                <a:cxn ang="0">
                  <a:pos x="81" y="175"/>
                </a:cxn>
                <a:cxn ang="0">
                  <a:pos x="104" y="198"/>
                </a:cxn>
                <a:cxn ang="0">
                  <a:pos x="111" y="206"/>
                </a:cxn>
              </a:cxnLst>
              <a:rect l="0" t="0" r="r" b="b"/>
              <a:pathLst>
                <a:path w="171" h="206">
                  <a:moveTo>
                    <a:pt x="111" y="206"/>
                  </a:moveTo>
                  <a:cubicBezTo>
                    <a:pt x="123" y="202"/>
                    <a:pt x="123" y="202"/>
                    <a:pt x="123" y="202"/>
                  </a:cubicBezTo>
                  <a:cubicBezTo>
                    <a:pt x="126" y="201"/>
                    <a:pt x="131" y="194"/>
                    <a:pt x="133" y="191"/>
                  </a:cubicBezTo>
                  <a:cubicBezTo>
                    <a:pt x="137" y="183"/>
                    <a:pt x="121" y="180"/>
                    <a:pt x="127" y="172"/>
                  </a:cubicBezTo>
                  <a:cubicBezTo>
                    <a:pt x="130" y="168"/>
                    <a:pt x="124" y="159"/>
                    <a:pt x="125" y="154"/>
                  </a:cubicBezTo>
                  <a:cubicBezTo>
                    <a:pt x="127" y="141"/>
                    <a:pt x="147" y="155"/>
                    <a:pt x="140" y="138"/>
                  </a:cubicBezTo>
                  <a:cubicBezTo>
                    <a:pt x="137" y="131"/>
                    <a:pt x="137" y="128"/>
                    <a:pt x="143" y="123"/>
                  </a:cubicBezTo>
                  <a:cubicBezTo>
                    <a:pt x="146" y="120"/>
                    <a:pt x="156" y="116"/>
                    <a:pt x="160" y="114"/>
                  </a:cubicBezTo>
                  <a:cubicBezTo>
                    <a:pt x="160" y="114"/>
                    <a:pt x="160" y="114"/>
                    <a:pt x="160" y="114"/>
                  </a:cubicBezTo>
                  <a:cubicBezTo>
                    <a:pt x="163" y="110"/>
                    <a:pt x="171" y="106"/>
                    <a:pt x="166" y="102"/>
                  </a:cubicBezTo>
                  <a:cubicBezTo>
                    <a:pt x="158" y="93"/>
                    <a:pt x="161" y="92"/>
                    <a:pt x="160" y="81"/>
                  </a:cubicBezTo>
                  <a:cubicBezTo>
                    <a:pt x="160" y="78"/>
                    <a:pt x="158" y="75"/>
                    <a:pt x="158" y="72"/>
                  </a:cubicBezTo>
                  <a:cubicBezTo>
                    <a:pt x="158" y="68"/>
                    <a:pt x="168" y="66"/>
                    <a:pt x="161" y="62"/>
                  </a:cubicBezTo>
                  <a:cubicBezTo>
                    <a:pt x="157" y="60"/>
                    <a:pt x="156" y="56"/>
                    <a:pt x="154" y="52"/>
                  </a:cubicBezTo>
                  <a:cubicBezTo>
                    <a:pt x="152" y="47"/>
                    <a:pt x="146" y="46"/>
                    <a:pt x="143" y="38"/>
                  </a:cubicBezTo>
                  <a:cubicBezTo>
                    <a:pt x="140" y="31"/>
                    <a:pt x="138" y="23"/>
                    <a:pt x="136" y="15"/>
                  </a:cubicBezTo>
                  <a:cubicBezTo>
                    <a:pt x="133" y="12"/>
                    <a:pt x="127" y="7"/>
                    <a:pt x="127" y="3"/>
                  </a:cubicBezTo>
                  <a:cubicBezTo>
                    <a:pt x="127" y="3"/>
                    <a:pt x="127" y="3"/>
                    <a:pt x="127" y="3"/>
                  </a:cubicBezTo>
                  <a:cubicBezTo>
                    <a:pt x="121" y="6"/>
                    <a:pt x="104" y="11"/>
                    <a:pt x="97" y="8"/>
                  </a:cubicBezTo>
                  <a:cubicBezTo>
                    <a:pt x="92" y="6"/>
                    <a:pt x="88" y="0"/>
                    <a:pt x="81" y="3"/>
                  </a:cubicBezTo>
                  <a:cubicBezTo>
                    <a:pt x="77" y="5"/>
                    <a:pt x="76" y="11"/>
                    <a:pt x="71" y="11"/>
                  </a:cubicBezTo>
                  <a:cubicBezTo>
                    <a:pt x="63" y="11"/>
                    <a:pt x="63" y="3"/>
                    <a:pt x="57" y="1"/>
                  </a:cubicBezTo>
                  <a:cubicBezTo>
                    <a:pt x="57" y="1"/>
                    <a:pt x="57" y="1"/>
                    <a:pt x="57" y="1"/>
                  </a:cubicBezTo>
                  <a:cubicBezTo>
                    <a:pt x="49" y="5"/>
                    <a:pt x="49" y="5"/>
                    <a:pt x="49" y="5"/>
                  </a:cubicBezTo>
                  <a:cubicBezTo>
                    <a:pt x="46" y="7"/>
                    <a:pt x="44" y="9"/>
                    <a:pt x="41" y="9"/>
                  </a:cubicBezTo>
                  <a:cubicBezTo>
                    <a:pt x="39" y="9"/>
                    <a:pt x="37" y="8"/>
                    <a:pt x="35" y="8"/>
                  </a:cubicBezTo>
                  <a:cubicBezTo>
                    <a:pt x="32" y="8"/>
                    <a:pt x="28" y="13"/>
                    <a:pt x="26" y="16"/>
                  </a:cubicBezTo>
                  <a:cubicBezTo>
                    <a:pt x="22" y="24"/>
                    <a:pt x="17" y="29"/>
                    <a:pt x="7" y="28"/>
                  </a:cubicBezTo>
                  <a:cubicBezTo>
                    <a:pt x="7" y="28"/>
                    <a:pt x="7" y="28"/>
                    <a:pt x="7" y="28"/>
                  </a:cubicBezTo>
                  <a:cubicBezTo>
                    <a:pt x="0" y="36"/>
                    <a:pt x="0" y="36"/>
                    <a:pt x="0" y="36"/>
                  </a:cubicBezTo>
                  <a:cubicBezTo>
                    <a:pt x="0" y="36"/>
                    <a:pt x="0" y="36"/>
                    <a:pt x="0" y="36"/>
                  </a:cubicBezTo>
                  <a:cubicBezTo>
                    <a:pt x="2" y="40"/>
                    <a:pt x="2" y="49"/>
                    <a:pt x="6" y="51"/>
                  </a:cubicBezTo>
                  <a:cubicBezTo>
                    <a:pt x="9" y="52"/>
                    <a:pt x="14" y="53"/>
                    <a:pt x="12" y="58"/>
                  </a:cubicBezTo>
                  <a:cubicBezTo>
                    <a:pt x="9" y="69"/>
                    <a:pt x="17" y="68"/>
                    <a:pt x="22" y="76"/>
                  </a:cubicBezTo>
                  <a:cubicBezTo>
                    <a:pt x="27" y="83"/>
                    <a:pt x="25" y="92"/>
                    <a:pt x="27" y="100"/>
                  </a:cubicBezTo>
                  <a:cubicBezTo>
                    <a:pt x="19" y="126"/>
                    <a:pt x="19" y="126"/>
                    <a:pt x="19" y="126"/>
                  </a:cubicBezTo>
                  <a:cubicBezTo>
                    <a:pt x="19" y="126"/>
                    <a:pt x="19" y="126"/>
                    <a:pt x="19" y="126"/>
                  </a:cubicBezTo>
                  <a:cubicBezTo>
                    <a:pt x="20" y="126"/>
                    <a:pt x="21" y="127"/>
                    <a:pt x="22" y="127"/>
                  </a:cubicBezTo>
                  <a:cubicBezTo>
                    <a:pt x="31" y="133"/>
                    <a:pt x="35" y="143"/>
                    <a:pt x="42" y="147"/>
                  </a:cubicBezTo>
                  <a:cubicBezTo>
                    <a:pt x="50" y="152"/>
                    <a:pt x="48" y="157"/>
                    <a:pt x="59" y="159"/>
                  </a:cubicBezTo>
                  <a:cubicBezTo>
                    <a:pt x="66" y="161"/>
                    <a:pt x="75" y="170"/>
                    <a:pt x="81" y="175"/>
                  </a:cubicBezTo>
                  <a:cubicBezTo>
                    <a:pt x="89" y="181"/>
                    <a:pt x="96" y="191"/>
                    <a:pt x="104" y="198"/>
                  </a:cubicBezTo>
                  <a:cubicBezTo>
                    <a:pt x="107" y="201"/>
                    <a:pt x="110" y="204"/>
                    <a:pt x="111" y="20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3" name="Freeform 63"/>
            <p:cNvSpPr>
              <a:spLocks/>
            </p:cNvSpPr>
            <p:nvPr/>
          </p:nvSpPr>
          <p:spPr bwMode="auto">
            <a:xfrm>
              <a:off x="4446588" y="2574925"/>
              <a:ext cx="204788" cy="147638"/>
            </a:xfrm>
            <a:custGeom>
              <a:avLst/>
              <a:gdLst/>
              <a:ahLst/>
              <a:cxnLst>
                <a:cxn ang="0">
                  <a:pos x="0" y="101"/>
                </a:cxn>
                <a:cxn ang="0">
                  <a:pos x="2" y="83"/>
                </a:cxn>
                <a:cxn ang="0">
                  <a:pos x="12" y="67"/>
                </a:cxn>
                <a:cxn ang="0">
                  <a:pos x="18" y="34"/>
                </a:cxn>
                <a:cxn ang="0">
                  <a:pos x="37" y="23"/>
                </a:cxn>
                <a:cxn ang="0">
                  <a:pos x="54" y="17"/>
                </a:cxn>
                <a:cxn ang="0">
                  <a:pos x="86" y="21"/>
                </a:cxn>
                <a:cxn ang="0">
                  <a:pos x="108" y="15"/>
                </a:cxn>
                <a:cxn ang="0">
                  <a:pos x="122" y="0"/>
                </a:cxn>
                <a:cxn ang="0">
                  <a:pos x="135" y="2"/>
                </a:cxn>
                <a:cxn ang="0">
                  <a:pos x="135" y="2"/>
                </a:cxn>
                <a:cxn ang="0">
                  <a:pos x="141" y="17"/>
                </a:cxn>
                <a:cxn ang="0">
                  <a:pos x="147" y="24"/>
                </a:cxn>
                <a:cxn ang="0">
                  <a:pos x="157" y="42"/>
                </a:cxn>
                <a:cxn ang="0">
                  <a:pos x="162" y="66"/>
                </a:cxn>
                <a:cxn ang="0">
                  <a:pos x="154" y="92"/>
                </a:cxn>
                <a:cxn ang="0">
                  <a:pos x="154" y="92"/>
                </a:cxn>
                <a:cxn ang="0">
                  <a:pos x="126" y="101"/>
                </a:cxn>
                <a:cxn ang="0">
                  <a:pos x="109" y="106"/>
                </a:cxn>
                <a:cxn ang="0">
                  <a:pos x="99" y="105"/>
                </a:cxn>
                <a:cxn ang="0">
                  <a:pos x="85" y="115"/>
                </a:cxn>
                <a:cxn ang="0">
                  <a:pos x="69" y="106"/>
                </a:cxn>
                <a:cxn ang="0">
                  <a:pos x="25" y="94"/>
                </a:cxn>
                <a:cxn ang="0">
                  <a:pos x="0" y="101"/>
                </a:cxn>
              </a:cxnLst>
              <a:rect l="0" t="0" r="r" b="b"/>
              <a:pathLst>
                <a:path w="162" h="116">
                  <a:moveTo>
                    <a:pt x="0" y="101"/>
                  </a:moveTo>
                  <a:cubicBezTo>
                    <a:pt x="2" y="83"/>
                    <a:pt x="2" y="83"/>
                    <a:pt x="2" y="83"/>
                  </a:cubicBezTo>
                  <a:cubicBezTo>
                    <a:pt x="6" y="77"/>
                    <a:pt x="6" y="73"/>
                    <a:pt x="12" y="67"/>
                  </a:cubicBezTo>
                  <a:cubicBezTo>
                    <a:pt x="20" y="58"/>
                    <a:pt x="18" y="44"/>
                    <a:pt x="18" y="34"/>
                  </a:cubicBezTo>
                  <a:cubicBezTo>
                    <a:pt x="18" y="22"/>
                    <a:pt x="30" y="31"/>
                    <a:pt x="37" y="23"/>
                  </a:cubicBezTo>
                  <a:cubicBezTo>
                    <a:pt x="43" y="15"/>
                    <a:pt x="46" y="20"/>
                    <a:pt x="54" y="17"/>
                  </a:cubicBezTo>
                  <a:cubicBezTo>
                    <a:pt x="70" y="11"/>
                    <a:pt x="71" y="25"/>
                    <a:pt x="86" y="21"/>
                  </a:cubicBezTo>
                  <a:cubicBezTo>
                    <a:pt x="93" y="19"/>
                    <a:pt x="102" y="18"/>
                    <a:pt x="108" y="15"/>
                  </a:cubicBezTo>
                  <a:cubicBezTo>
                    <a:pt x="114" y="11"/>
                    <a:pt x="116" y="4"/>
                    <a:pt x="122" y="0"/>
                  </a:cubicBezTo>
                  <a:cubicBezTo>
                    <a:pt x="135" y="2"/>
                    <a:pt x="135" y="2"/>
                    <a:pt x="135" y="2"/>
                  </a:cubicBezTo>
                  <a:cubicBezTo>
                    <a:pt x="135" y="2"/>
                    <a:pt x="135" y="2"/>
                    <a:pt x="135" y="2"/>
                  </a:cubicBezTo>
                  <a:cubicBezTo>
                    <a:pt x="137" y="6"/>
                    <a:pt x="137" y="15"/>
                    <a:pt x="141" y="17"/>
                  </a:cubicBezTo>
                  <a:cubicBezTo>
                    <a:pt x="144" y="18"/>
                    <a:pt x="149" y="19"/>
                    <a:pt x="147" y="24"/>
                  </a:cubicBezTo>
                  <a:cubicBezTo>
                    <a:pt x="144" y="35"/>
                    <a:pt x="152" y="34"/>
                    <a:pt x="157" y="42"/>
                  </a:cubicBezTo>
                  <a:cubicBezTo>
                    <a:pt x="162" y="49"/>
                    <a:pt x="160" y="58"/>
                    <a:pt x="162" y="66"/>
                  </a:cubicBezTo>
                  <a:cubicBezTo>
                    <a:pt x="154" y="92"/>
                    <a:pt x="154" y="92"/>
                    <a:pt x="154" y="92"/>
                  </a:cubicBezTo>
                  <a:cubicBezTo>
                    <a:pt x="154" y="92"/>
                    <a:pt x="154" y="92"/>
                    <a:pt x="154" y="92"/>
                  </a:cubicBezTo>
                  <a:cubicBezTo>
                    <a:pt x="140" y="85"/>
                    <a:pt x="133" y="104"/>
                    <a:pt x="126" y="101"/>
                  </a:cubicBezTo>
                  <a:cubicBezTo>
                    <a:pt x="116" y="98"/>
                    <a:pt x="116" y="104"/>
                    <a:pt x="109" y="106"/>
                  </a:cubicBezTo>
                  <a:cubicBezTo>
                    <a:pt x="105" y="107"/>
                    <a:pt x="103" y="105"/>
                    <a:pt x="99" y="105"/>
                  </a:cubicBezTo>
                  <a:cubicBezTo>
                    <a:pt x="89" y="105"/>
                    <a:pt x="87" y="107"/>
                    <a:pt x="85" y="115"/>
                  </a:cubicBezTo>
                  <a:cubicBezTo>
                    <a:pt x="82" y="116"/>
                    <a:pt x="73" y="107"/>
                    <a:pt x="69" y="106"/>
                  </a:cubicBezTo>
                  <a:cubicBezTo>
                    <a:pt x="58" y="100"/>
                    <a:pt x="38" y="93"/>
                    <a:pt x="25" y="94"/>
                  </a:cubicBezTo>
                  <a:cubicBezTo>
                    <a:pt x="20" y="95"/>
                    <a:pt x="8" y="97"/>
                    <a:pt x="0" y="10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4" name="Freeform 64"/>
            <p:cNvSpPr>
              <a:spLocks/>
            </p:cNvSpPr>
            <p:nvPr/>
          </p:nvSpPr>
          <p:spPr bwMode="auto">
            <a:xfrm>
              <a:off x="4405313" y="2462213"/>
              <a:ext cx="220663" cy="260350"/>
            </a:xfrm>
            <a:custGeom>
              <a:avLst/>
              <a:gdLst/>
              <a:ahLst/>
              <a:cxnLst>
                <a:cxn ang="0">
                  <a:pos x="174" y="83"/>
                </a:cxn>
                <a:cxn ang="0">
                  <a:pos x="167" y="91"/>
                </a:cxn>
                <a:cxn ang="0">
                  <a:pos x="167" y="91"/>
                </a:cxn>
                <a:cxn ang="0">
                  <a:pos x="154" y="89"/>
                </a:cxn>
                <a:cxn ang="0">
                  <a:pos x="140" y="104"/>
                </a:cxn>
                <a:cxn ang="0">
                  <a:pos x="118" y="110"/>
                </a:cxn>
                <a:cxn ang="0">
                  <a:pos x="86" y="106"/>
                </a:cxn>
                <a:cxn ang="0">
                  <a:pos x="69" y="112"/>
                </a:cxn>
                <a:cxn ang="0">
                  <a:pos x="50" y="123"/>
                </a:cxn>
                <a:cxn ang="0">
                  <a:pos x="44" y="156"/>
                </a:cxn>
                <a:cxn ang="0">
                  <a:pos x="34" y="172"/>
                </a:cxn>
                <a:cxn ang="0">
                  <a:pos x="32" y="190"/>
                </a:cxn>
                <a:cxn ang="0">
                  <a:pos x="32" y="190"/>
                </a:cxn>
                <a:cxn ang="0">
                  <a:pos x="25" y="198"/>
                </a:cxn>
                <a:cxn ang="0">
                  <a:pos x="18" y="195"/>
                </a:cxn>
                <a:cxn ang="0">
                  <a:pos x="9" y="185"/>
                </a:cxn>
                <a:cxn ang="0">
                  <a:pos x="14" y="161"/>
                </a:cxn>
                <a:cxn ang="0">
                  <a:pos x="11" y="147"/>
                </a:cxn>
                <a:cxn ang="0">
                  <a:pos x="6" y="135"/>
                </a:cxn>
                <a:cxn ang="0">
                  <a:pos x="15" y="119"/>
                </a:cxn>
                <a:cxn ang="0">
                  <a:pos x="12" y="109"/>
                </a:cxn>
                <a:cxn ang="0">
                  <a:pos x="11" y="98"/>
                </a:cxn>
                <a:cxn ang="0">
                  <a:pos x="16" y="80"/>
                </a:cxn>
                <a:cxn ang="0">
                  <a:pos x="17" y="65"/>
                </a:cxn>
                <a:cxn ang="0">
                  <a:pos x="14" y="57"/>
                </a:cxn>
                <a:cxn ang="0">
                  <a:pos x="22" y="50"/>
                </a:cxn>
                <a:cxn ang="0">
                  <a:pos x="28" y="49"/>
                </a:cxn>
                <a:cxn ang="0">
                  <a:pos x="28" y="27"/>
                </a:cxn>
                <a:cxn ang="0">
                  <a:pos x="28" y="27"/>
                </a:cxn>
                <a:cxn ang="0">
                  <a:pos x="36" y="22"/>
                </a:cxn>
                <a:cxn ang="0">
                  <a:pos x="45" y="15"/>
                </a:cxn>
                <a:cxn ang="0">
                  <a:pos x="45" y="7"/>
                </a:cxn>
                <a:cxn ang="0">
                  <a:pos x="45" y="7"/>
                </a:cxn>
                <a:cxn ang="0">
                  <a:pos x="51" y="7"/>
                </a:cxn>
                <a:cxn ang="0">
                  <a:pos x="64" y="0"/>
                </a:cxn>
                <a:cxn ang="0">
                  <a:pos x="87" y="6"/>
                </a:cxn>
                <a:cxn ang="0">
                  <a:pos x="100" y="21"/>
                </a:cxn>
                <a:cxn ang="0">
                  <a:pos x="108" y="23"/>
                </a:cxn>
                <a:cxn ang="0">
                  <a:pos x="112" y="26"/>
                </a:cxn>
                <a:cxn ang="0">
                  <a:pos x="118" y="28"/>
                </a:cxn>
                <a:cxn ang="0">
                  <a:pos x="123" y="31"/>
                </a:cxn>
                <a:cxn ang="0">
                  <a:pos x="128" y="30"/>
                </a:cxn>
                <a:cxn ang="0">
                  <a:pos x="137" y="34"/>
                </a:cxn>
                <a:cxn ang="0">
                  <a:pos x="142" y="49"/>
                </a:cxn>
                <a:cxn ang="0">
                  <a:pos x="151" y="57"/>
                </a:cxn>
                <a:cxn ang="0">
                  <a:pos x="161" y="61"/>
                </a:cxn>
                <a:cxn ang="0">
                  <a:pos x="174" y="83"/>
                </a:cxn>
              </a:cxnLst>
              <a:rect l="0" t="0" r="r" b="b"/>
              <a:pathLst>
                <a:path w="174" h="205">
                  <a:moveTo>
                    <a:pt x="174" y="83"/>
                  </a:moveTo>
                  <a:cubicBezTo>
                    <a:pt x="167" y="91"/>
                    <a:pt x="167" y="91"/>
                    <a:pt x="167" y="91"/>
                  </a:cubicBezTo>
                  <a:cubicBezTo>
                    <a:pt x="167" y="91"/>
                    <a:pt x="167" y="91"/>
                    <a:pt x="167" y="91"/>
                  </a:cubicBezTo>
                  <a:cubicBezTo>
                    <a:pt x="154" y="89"/>
                    <a:pt x="154" y="89"/>
                    <a:pt x="154" y="89"/>
                  </a:cubicBezTo>
                  <a:cubicBezTo>
                    <a:pt x="148" y="93"/>
                    <a:pt x="146" y="100"/>
                    <a:pt x="140" y="104"/>
                  </a:cubicBezTo>
                  <a:cubicBezTo>
                    <a:pt x="134" y="107"/>
                    <a:pt x="125" y="108"/>
                    <a:pt x="118" y="110"/>
                  </a:cubicBezTo>
                  <a:cubicBezTo>
                    <a:pt x="103" y="114"/>
                    <a:pt x="102" y="100"/>
                    <a:pt x="86" y="106"/>
                  </a:cubicBezTo>
                  <a:cubicBezTo>
                    <a:pt x="78" y="109"/>
                    <a:pt x="75" y="104"/>
                    <a:pt x="69" y="112"/>
                  </a:cubicBezTo>
                  <a:cubicBezTo>
                    <a:pt x="62" y="120"/>
                    <a:pt x="50" y="111"/>
                    <a:pt x="50" y="123"/>
                  </a:cubicBezTo>
                  <a:cubicBezTo>
                    <a:pt x="50" y="133"/>
                    <a:pt x="52" y="147"/>
                    <a:pt x="44" y="156"/>
                  </a:cubicBezTo>
                  <a:cubicBezTo>
                    <a:pt x="38" y="162"/>
                    <a:pt x="38" y="166"/>
                    <a:pt x="34" y="172"/>
                  </a:cubicBezTo>
                  <a:cubicBezTo>
                    <a:pt x="32" y="190"/>
                    <a:pt x="32" y="190"/>
                    <a:pt x="32" y="190"/>
                  </a:cubicBezTo>
                  <a:cubicBezTo>
                    <a:pt x="32" y="190"/>
                    <a:pt x="32" y="190"/>
                    <a:pt x="32" y="190"/>
                  </a:cubicBezTo>
                  <a:cubicBezTo>
                    <a:pt x="28" y="192"/>
                    <a:pt x="25" y="195"/>
                    <a:pt x="25" y="198"/>
                  </a:cubicBezTo>
                  <a:cubicBezTo>
                    <a:pt x="25" y="205"/>
                    <a:pt x="18" y="197"/>
                    <a:pt x="18" y="195"/>
                  </a:cubicBezTo>
                  <a:cubicBezTo>
                    <a:pt x="18" y="183"/>
                    <a:pt x="11" y="191"/>
                    <a:pt x="9" y="185"/>
                  </a:cubicBezTo>
                  <a:cubicBezTo>
                    <a:pt x="5" y="175"/>
                    <a:pt x="14" y="169"/>
                    <a:pt x="14" y="161"/>
                  </a:cubicBezTo>
                  <a:cubicBezTo>
                    <a:pt x="14" y="155"/>
                    <a:pt x="13" y="152"/>
                    <a:pt x="11" y="147"/>
                  </a:cubicBezTo>
                  <a:cubicBezTo>
                    <a:pt x="10" y="142"/>
                    <a:pt x="0" y="138"/>
                    <a:pt x="6" y="135"/>
                  </a:cubicBezTo>
                  <a:cubicBezTo>
                    <a:pt x="13" y="132"/>
                    <a:pt x="14" y="125"/>
                    <a:pt x="15" y="119"/>
                  </a:cubicBezTo>
                  <a:cubicBezTo>
                    <a:pt x="16" y="113"/>
                    <a:pt x="20" y="111"/>
                    <a:pt x="12" y="109"/>
                  </a:cubicBezTo>
                  <a:cubicBezTo>
                    <a:pt x="8" y="108"/>
                    <a:pt x="10" y="102"/>
                    <a:pt x="11" y="98"/>
                  </a:cubicBezTo>
                  <a:cubicBezTo>
                    <a:pt x="16" y="92"/>
                    <a:pt x="19" y="88"/>
                    <a:pt x="16" y="80"/>
                  </a:cubicBezTo>
                  <a:cubicBezTo>
                    <a:pt x="14" y="74"/>
                    <a:pt x="15" y="70"/>
                    <a:pt x="17" y="65"/>
                  </a:cubicBezTo>
                  <a:cubicBezTo>
                    <a:pt x="19" y="61"/>
                    <a:pt x="14" y="60"/>
                    <a:pt x="14" y="57"/>
                  </a:cubicBezTo>
                  <a:cubicBezTo>
                    <a:pt x="14" y="56"/>
                    <a:pt x="20" y="50"/>
                    <a:pt x="22" y="50"/>
                  </a:cubicBezTo>
                  <a:cubicBezTo>
                    <a:pt x="25" y="51"/>
                    <a:pt x="26" y="52"/>
                    <a:pt x="28" y="49"/>
                  </a:cubicBezTo>
                  <a:cubicBezTo>
                    <a:pt x="31" y="45"/>
                    <a:pt x="28" y="32"/>
                    <a:pt x="28" y="27"/>
                  </a:cubicBezTo>
                  <a:cubicBezTo>
                    <a:pt x="28" y="27"/>
                    <a:pt x="28" y="27"/>
                    <a:pt x="28" y="27"/>
                  </a:cubicBezTo>
                  <a:cubicBezTo>
                    <a:pt x="36" y="22"/>
                    <a:pt x="36" y="22"/>
                    <a:pt x="36" y="22"/>
                  </a:cubicBezTo>
                  <a:cubicBezTo>
                    <a:pt x="38" y="22"/>
                    <a:pt x="43" y="17"/>
                    <a:pt x="45" y="15"/>
                  </a:cubicBezTo>
                  <a:cubicBezTo>
                    <a:pt x="47" y="14"/>
                    <a:pt x="45" y="9"/>
                    <a:pt x="45" y="7"/>
                  </a:cubicBezTo>
                  <a:cubicBezTo>
                    <a:pt x="45" y="7"/>
                    <a:pt x="45" y="7"/>
                    <a:pt x="45" y="7"/>
                  </a:cubicBezTo>
                  <a:cubicBezTo>
                    <a:pt x="47" y="7"/>
                    <a:pt x="49" y="8"/>
                    <a:pt x="51" y="7"/>
                  </a:cubicBezTo>
                  <a:cubicBezTo>
                    <a:pt x="55" y="4"/>
                    <a:pt x="59" y="1"/>
                    <a:pt x="64" y="0"/>
                  </a:cubicBezTo>
                  <a:cubicBezTo>
                    <a:pt x="67" y="0"/>
                    <a:pt x="85" y="4"/>
                    <a:pt x="87" y="6"/>
                  </a:cubicBezTo>
                  <a:cubicBezTo>
                    <a:pt x="91" y="11"/>
                    <a:pt x="94" y="19"/>
                    <a:pt x="100" y="21"/>
                  </a:cubicBezTo>
                  <a:cubicBezTo>
                    <a:pt x="104" y="25"/>
                    <a:pt x="103" y="24"/>
                    <a:pt x="108" y="23"/>
                  </a:cubicBezTo>
                  <a:cubicBezTo>
                    <a:pt x="112" y="23"/>
                    <a:pt x="112" y="22"/>
                    <a:pt x="112" y="26"/>
                  </a:cubicBezTo>
                  <a:cubicBezTo>
                    <a:pt x="113" y="28"/>
                    <a:pt x="116" y="28"/>
                    <a:pt x="118" y="28"/>
                  </a:cubicBezTo>
                  <a:cubicBezTo>
                    <a:pt x="120" y="29"/>
                    <a:pt x="121" y="30"/>
                    <a:pt x="123" y="31"/>
                  </a:cubicBezTo>
                  <a:cubicBezTo>
                    <a:pt x="125" y="33"/>
                    <a:pt x="127" y="27"/>
                    <a:pt x="128" y="30"/>
                  </a:cubicBezTo>
                  <a:cubicBezTo>
                    <a:pt x="131" y="40"/>
                    <a:pt x="133" y="28"/>
                    <a:pt x="137" y="34"/>
                  </a:cubicBezTo>
                  <a:cubicBezTo>
                    <a:pt x="139" y="38"/>
                    <a:pt x="140" y="45"/>
                    <a:pt x="142" y="49"/>
                  </a:cubicBezTo>
                  <a:cubicBezTo>
                    <a:pt x="145" y="54"/>
                    <a:pt x="147" y="55"/>
                    <a:pt x="151" y="57"/>
                  </a:cubicBezTo>
                  <a:cubicBezTo>
                    <a:pt x="154" y="59"/>
                    <a:pt x="158" y="59"/>
                    <a:pt x="161" y="61"/>
                  </a:cubicBezTo>
                  <a:cubicBezTo>
                    <a:pt x="168" y="66"/>
                    <a:pt x="170" y="75"/>
                    <a:pt x="174" y="8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5" name="Freeform 65"/>
            <p:cNvSpPr>
              <a:spLocks/>
            </p:cNvSpPr>
            <p:nvPr/>
          </p:nvSpPr>
          <p:spPr bwMode="auto">
            <a:xfrm>
              <a:off x="4410076" y="2363788"/>
              <a:ext cx="284163" cy="204788"/>
            </a:xfrm>
            <a:custGeom>
              <a:avLst/>
              <a:gdLst/>
              <a:ahLst/>
              <a:cxnLst>
                <a:cxn ang="0">
                  <a:pos x="26" y="1"/>
                </a:cxn>
                <a:cxn ang="0">
                  <a:pos x="56" y="1"/>
                </a:cxn>
                <a:cxn ang="0">
                  <a:pos x="59" y="7"/>
                </a:cxn>
                <a:cxn ang="0">
                  <a:pos x="58" y="17"/>
                </a:cxn>
                <a:cxn ang="0">
                  <a:pos x="59" y="23"/>
                </a:cxn>
                <a:cxn ang="0">
                  <a:pos x="71" y="19"/>
                </a:cxn>
                <a:cxn ang="0">
                  <a:pos x="86" y="20"/>
                </a:cxn>
                <a:cxn ang="0">
                  <a:pos x="108" y="27"/>
                </a:cxn>
                <a:cxn ang="0">
                  <a:pos x="128" y="37"/>
                </a:cxn>
                <a:cxn ang="0">
                  <a:pos x="142" y="44"/>
                </a:cxn>
                <a:cxn ang="0">
                  <a:pos x="185" y="53"/>
                </a:cxn>
                <a:cxn ang="0">
                  <a:pos x="210" y="74"/>
                </a:cxn>
                <a:cxn ang="0">
                  <a:pos x="209" y="98"/>
                </a:cxn>
                <a:cxn ang="0">
                  <a:pos x="218" y="112"/>
                </a:cxn>
                <a:cxn ang="0">
                  <a:pos x="220" y="134"/>
                </a:cxn>
                <a:cxn ang="0">
                  <a:pos x="212" y="138"/>
                </a:cxn>
                <a:cxn ang="0">
                  <a:pos x="198" y="141"/>
                </a:cxn>
                <a:cxn ang="0">
                  <a:pos x="170" y="161"/>
                </a:cxn>
                <a:cxn ang="0">
                  <a:pos x="157" y="139"/>
                </a:cxn>
                <a:cxn ang="0">
                  <a:pos x="138" y="127"/>
                </a:cxn>
                <a:cxn ang="0">
                  <a:pos x="124" y="108"/>
                </a:cxn>
                <a:cxn ang="0">
                  <a:pos x="114" y="106"/>
                </a:cxn>
                <a:cxn ang="0">
                  <a:pos x="104" y="101"/>
                </a:cxn>
                <a:cxn ang="0">
                  <a:pos x="83" y="84"/>
                </a:cxn>
                <a:cxn ang="0">
                  <a:pos x="47" y="85"/>
                </a:cxn>
                <a:cxn ang="0">
                  <a:pos x="41" y="85"/>
                </a:cxn>
                <a:cxn ang="0">
                  <a:pos x="32" y="100"/>
                </a:cxn>
                <a:cxn ang="0">
                  <a:pos x="24" y="105"/>
                </a:cxn>
                <a:cxn ang="0">
                  <a:pos x="4" y="101"/>
                </a:cxn>
                <a:cxn ang="0">
                  <a:pos x="5" y="94"/>
                </a:cxn>
                <a:cxn ang="0">
                  <a:pos x="7" y="85"/>
                </a:cxn>
                <a:cxn ang="0">
                  <a:pos x="11" y="77"/>
                </a:cxn>
                <a:cxn ang="0">
                  <a:pos x="21" y="68"/>
                </a:cxn>
                <a:cxn ang="0">
                  <a:pos x="17" y="61"/>
                </a:cxn>
                <a:cxn ang="0">
                  <a:pos x="2" y="56"/>
                </a:cxn>
                <a:cxn ang="0">
                  <a:pos x="5" y="46"/>
                </a:cxn>
                <a:cxn ang="0">
                  <a:pos x="14" y="31"/>
                </a:cxn>
                <a:cxn ang="0">
                  <a:pos x="12" y="6"/>
                </a:cxn>
                <a:cxn ang="0">
                  <a:pos x="13" y="3"/>
                </a:cxn>
              </a:cxnLst>
              <a:rect l="0" t="0" r="r" b="b"/>
              <a:pathLst>
                <a:path w="223" h="162">
                  <a:moveTo>
                    <a:pt x="13" y="3"/>
                  </a:moveTo>
                  <a:cubicBezTo>
                    <a:pt x="17" y="3"/>
                    <a:pt x="21" y="1"/>
                    <a:pt x="26" y="1"/>
                  </a:cubicBezTo>
                  <a:cubicBezTo>
                    <a:pt x="43" y="0"/>
                    <a:pt x="43" y="0"/>
                    <a:pt x="43" y="0"/>
                  </a:cubicBezTo>
                  <a:cubicBezTo>
                    <a:pt x="47" y="0"/>
                    <a:pt x="51" y="1"/>
                    <a:pt x="56" y="1"/>
                  </a:cubicBezTo>
                  <a:cubicBezTo>
                    <a:pt x="56" y="1"/>
                    <a:pt x="56" y="1"/>
                    <a:pt x="56" y="1"/>
                  </a:cubicBezTo>
                  <a:cubicBezTo>
                    <a:pt x="57" y="3"/>
                    <a:pt x="59" y="4"/>
                    <a:pt x="59" y="7"/>
                  </a:cubicBezTo>
                  <a:cubicBezTo>
                    <a:pt x="59" y="9"/>
                    <a:pt x="58" y="13"/>
                    <a:pt x="59" y="14"/>
                  </a:cubicBezTo>
                  <a:cubicBezTo>
                    <a:pt x="62" y="15"/>
                    <a:pt x="60" y="16"/>
                    <a:pt x="58" y="17"/>
                  </a:cubicBezTo>
                  <a:cubicBezTo>
                    <a:pt x="57" y="18"/>
                    <a:pt x="57" y="19"/>
                    <a:pt x="58" y="21"/>
                  </a:cubicBezTo>
                  <a:cubicBezTo>
                    <a:pt x="58" y="21"/>
                    <a:pt x="59" y="21"/>
                    <a:pt x="59" y="23"/>
                  </a:cubicBezTo>
                  <a:cubicBezTo>
                    <a:pt x="57" y="26"/>
                    <a:pt x="61" y="24"/>
                    <a:pt x="62" y="23"/>
                  </a:cubicBezTo>
                  <a:cubicBezTo>
                    <a:pt x="65" y="22"/>
                    <a:pt x="68" y="20"/>
                    <a:pt x="71" y="19"/>
                  </a:cubicBezTo>
                  <a:cubicBezTo>
                    <a:pt x="73" y="19"/>
                    <a:pt x="74" y="17"/>
                    <a:pt x="76" y="19"/>
                  </a:cubicBezTo>
                  <a:cubicBezTo>
                    <a:pt x="79" y="23"/>
                    <a:pt x="82" y="20"/>
                    <a:pt x="86" y="20"/>
                  </a:cubicBezTo>
                  <a:cubicBezTo>
                    <a:pt x="90" y="20"/>
                    <a:pt x="92" y="21"/>
                    <a:pt x="96" y="21"/>
                  </a:cubicBezTo>
                  <a:cubicBezTo>
                    <a:pt x="101" y="21"/>
                    <a:pt x="104" y="26"/>
                    <a:pt x="108" y="27"/>
                  </a:cubicBezTo>
                  <a:cubicBezTo>
                    <a:pt x="113" y="29"/>
                    <a:pt x="119" y="30"/>
                    <a:pt x="123" y="32"/>
                  </a:cubicBezTo>
                  <a:cubicBezTo>
                    <a:pt x="125" y="34"/>
                    <a:pt x="126" y="36"/>
                    <a:pt x="128" y="37"/>
                  </a:cubicBezTo>
                  <a:cubicBezTo>
                    <a:pt x="130" y="38"/>
                    <a:pt x="134" y="36"/>
                    <a:pt x="135" y="37"/>
                  </a:cubicBezTo>
                  <a:cubicBezTo>
                    <a:pt x="138" y="40"/>
                    <a:pt x="139" y="43"/>
                    <a:pt x="142" y="44"/>
                  </a:cubicBezTo>
                  <a:cubicBezTo>
                    <a:pt x="147" y="50"/>
                    <a:pt x="154" y="49"/>
                    <a:pt x="160" y="46"/>
                  </a:cubicBezTo>
                  <a:cubicBezTo>
                    <a:pt x="172" y="42"/>
                    <a:pt x="178" y="42"/>
                    <a:pt x="185" y="53"/>
                  </a:cubicBezTo>
                  <a:cubicBezTo>
                    <a:pt x="191" y="62"/>
                    <a:pt x="200" y="69"/>
                    <a:pt x="210" y="74"/>
                  </a:cubicBezTo>
                  <a:cubicBezTo>
                    <a:pt x="210" y="74"/>
                    <a:pt x="210" y="74"/>
                    <a:pt x="210" y="74"/>
                  </a:cubicBezTo>
                  <a:cubicBezTo>
                    <a:pt x="207" y="79"/>
                    <a:pt x="203" y="83"/>
                    <a:pt x="202" y="88"/>
                  </a:cubicBezTo>
                  <a:cubicBezTo>
                    <a:pt x="201" y="94"/>
                    <a:pt x="203" y="97"/>
                    <a:pt x="209" y="98"/>
                  </a:cubicBezTo>
                  <a:cubicBezTo>
                    <a:pt x="214" y="98"/>
                    <a:pt x="213" y="100"/>
                    <a:pt x="215" y="104"/>
                  </a:cubicBezTo>
                  <a:cubicBezTo>
                    <a:pt x="216" y="107"/>
                    <a:pt x="216" y="109"/>
                    <a:pt x="218" y="112"/>
                  </a:cubicBezTo>
                  <a:cubicBezTo>
                    <a:pt x="221" y="115"/>
                    <a:pt x="223" y="119"/>
                    <a:pt x="222" y="123"/>
                  </a:cubicBezTo>
                  <a:cubicBezTo>
                    <a:pt x="221" y="127"/>
                    <a:pt x="217" y="130"/>
                    <a:pt x="220" y="134"/>
                  </a:cubicBezTo>
                  <a:cubicBezTo>
                    <a:pt x="220" y="134"/>
                    <a:pt x="220" y="134"/>
                    <a:pt x="220" y="134"/>
                  </a:cubicBezTo>
                  <a:cubicBezTo>
                    <a:pt x="212" y="138"/>
                    <a:pt x="212" y="138"/>
                    <a:pt x="212" y="138"/>
                  </a:cubicBezTo>
                  <a:cubicBezTo>
                    <a:pt x="209" y="140"/>
                    <a:pt x="207" y="142"/>
                    <a:pt x="204" y="142"/>
                  </a:cubicBezTo>
                  <a:cubicBezTo>
                    <a:pt x="202" y="142"/>
                    <a:pt x="200" y="141"/>
                    <a:pt x="198" y="141"/>
                  </a:cubicBezTo>
                  <a:cubicBezTo>
                    <a:pt x="195" y="141"/>
                    <a:pt x="191" y="146"/>
                    <a:pt x="189" y="149"/>
                  </a:cubicBezTo>
                  <a:cubicBezTo>
                    <a:pt x="185" y="157"/>
                    <a:pt x="180" y="162"/>
                    <a:pt x="170" y="161"/>
                  </a:cubicBezTo>
                  <a:cubicBezTo>
                    <a:pt x="170" y="161"/>
                    <a:pt x="170" y="161"/>
                    <a:pt x="170" y="161"/>
                  </a:cubicBezTo>
                  <a:cubicBezTo>
                    <a:pt x="166" y="153"/>
                    <a:pt x="164" y="144"/>
                    <a:pt x="157" y="139"/>
                  </a:cubicBezTo>
                  <a:cubicBezTo>
                    <a:pt x="154" y="137"/>
                    <a:pt x="150" y="137"/>
                    <a:pt x="147" y="135"/>
                  </a:cubicBezTo>
                  <a:cubicBezTo>
                    <a:pt x="143" y="133"/>
                    <a:pt x="141" y="132"/>
                    <a:pt x="138" y="127"/>
                  </a:cubicBezTo>
                  <a:cubicBezTo>
                    <a:pt x="136" y="123"/>
                    <a:pt x="135" y="116"/>
                    <a:pt x="133" y="112"/>
                  </a:cubicBezTo>
                  <a:cubicBezTo>
                    <a:pt x="129" y="106"/>
                    <a:pt x="127" y="118"/>
                    <a:pt x="124" y="108"/>
                  </a:cubicBezTo>
                  <a:cubicBezTo>
                    <a:pt x="123" y="105"/>
                    <a:pt x="121" y="111"/>
                    <a:pt x="119" y="109"/>
                  </a:cubicBezTo>
                  <a:cubicBezTo>
                    <a:pt x="117" y="108"/>
                    <a:pt x="116" y="107"/>
                    <a:pt x="114" y="106"/>
                  </a:cubicBezTo>
                  <a:cubicBezTo>
                    <a:pt x="112" y="106"/>
                    <a:pt x="109" y="106"/>
                    <a:pt x="108" y="104"/>
                  </a:cubicBezTo>
                  <a:cubicBezTo>
                    <a:pt x="108" y="100"/>
                    <a:pt x="108" y="101"/>
                    <a:pt x="104" y="101"/>
                  </a:cubicBezTo>
                  <a:cubicBezTo>
                    <a:pt x="99" y="102"/>
                    <a:pt x="100" y="103"/>
                    <a:pt x="96" y="99"/>
                  </a:cubicBezTo>
                  <a:cubicBezTo>
                    <a:pt x="90" y="97"/>
                    <a:pt x="87" y="89"/>
                    <a:pt x="83" y="84"/>
                  </a:cubicBezTo>
                  <a:cubicBezTo>
                    <a:pt x="81" y="82"/>
                    <a:pt x="63" y="78"/>
                    <a:pt x="60" y="78"/>
                  </a:cubicBezTo>
                  <a:cubicBezTo>
                    <a:pt x="55" y="79"/>
                    <a:pt x="51" y="82"/>
                    <a:pt x="47" y="85"/>
                  </a:cubicBezTo>
                  <a:cubicBezTo>
                    <a:pt x="45" y="86"/>
                    <a:pt x="43" y="85"/>
                    <a:pt x="41" y="85"/>
                  </a:cubicBezTo>
                  <a:cubicBezTo>
                    <a:pt x="41" y="85"/>
                    <a:pt x="41" y="85"/>
                    <a:pt x="41" y="85"/>
                  </a:cubicBezTo>
                  <a:cubicBezTo>
                    <a:pt x="41" y="87"/>
                    <a:pt x="43" y="92"/>
                    <a:pt x="41" y="93"/>
                  </a:cubicBezTo>
                  <a:cubicBezTo>
                    <a:pt x="39" y="95"/>
                    <a:pt x="34" y="100"/>
                    <a:pt x="32" y="100"/>
                  </a:cubicBezTo>
                  <a:cubicBezTo>
                    <a:pt x="24" y="105"/>
                    <a:pt x="24" y="105"/>
                    <a:pt x="24" y="105"/>
                  </a:cubicBezTo>
                  <a:cubicBezTo>
                    <a:pt x="24" y="105"/>
                    <a:pt x="24" y="105"/>
                    <a:pt x="24" y="105"/>
                  </a:cubicBezTo>
                  <a:cubicBezTo>
                    <a:pt x="20" y="104"/>
                    <a:pt x="16" y="105"/>
                    <a:pt x="12" y="104"/>
                  </a:cubicBezTo>
                  <a:cubicBezTo>
                    <a:pt x="10" y="103"/>
                    <a:pt x="7" y="102"/>
                    <a:pt x="4" y="101"/>
                  </a:cubicBezTo>
                  <a:cubicBezTo>
                    <a:pt x="4" y="101"/>
                    <a:pt x="4" y="101"/>
                    <a:pt x="4" y="101"/>
                  </a:cubicBezTo>
                  <a:cubicBezTo>
                    <a:pt x="4" y="99"/>
                    <a:pt x="5" y="96"/>
                    <a:pt x="5" y="94"/>
                  </a:cubicBezTo>
                  <a:cubicBezTo>
                    <a:pt x="5" y="93"/>
                    <a:pt x="4" y="90"/>
                    <a:pt x="5" y="88"/>
                  </a:cubicBezTo>
                  <a:cubicBezTo>
                    <a:pt x="6" y="87"/>
                    <a:pt x="6" y="86"/>
                    <a:pt x="7" y="85"/>
                  </a:cubicBezTo>
                  <a:cubicBezTo>
                    <a:pt x="8" y="83"/>
                    <a:pt x="8" y="84"/>
                    <a:pt x="10" y="84"/>
                  </a:cubicBezTo>
                  <a:cubicBezTo>
                    <a:pt x="15" y="80"/>
                    <a:pt x="10" y="79"/>
                    <a:pt x="11" y="77"/>
                  </a:cubicBezTo>
                  <a:cubicBezTo>
                    <a:pt x="12" y="75"/>
                    <a:pt x="16" y="76"/>
                    <a:pt x="17" y="73"/>
                  </a:cubicBezTo>
                  <a:cubicBezTo>
                    <a:pt x="19" y="72"/>
                    <a:pt x="20" y="70"/>
                    <a:pt x="21" y="68"/>
                  </a:cubicBezTo>
                  <a:cubicBezTo>
                    <a:pt x="23" y="65"/>
                    <a:pt x="20" y="66"/>
                    <a:pt x="19" y="64"/>
                  </a:cubicBezTo>
                  <a:cubicBezTo>
                    <a:pt x="19" y="62"/>
                    <a:pt x="19" y="62"/>
                    <a:pt x="17" y="61"/>
                  </a:cubicBezTo>
                  <a:cubicBezTo>
                    <a:pt x="13" y="59"/>
                    <a:pt x="7" y="58"/>
                    <a:pt x="2" y="56"/>
                  </a:cubicBezTo>
                  <a:cubicBezTo>
                    <a:pt x="2" y="56"/>
                    <a:pt x="2" y="56"/>
                    <a:pt x="2" y="56"/>
                  </a:cubicBezTo>
                  <a:cubicBezTo>
                    <a:pt x="1" y="56"/>
                    <a:pt x="1" y="56"/>
                    <a:pt x="0" y="56"/>
                  </a:cubicBezTo>
                  <a:cubicBezTo>
                    <a:pt x="3" y="53"/>
                    <a:pt x="3" y="49"/>
                    <a:pt x="5" y="46"/>
                  </a:cubicBezTo>
                  <a:cubicBezTo>
                    <a:pt x="7" y="44"/>
                    <a:pt x="8" y="41"/>
                    <a:pt x="10" y="39"/>
                  </a:cubicBezTo>
                  <a:cubicBezTo>
                    <a:pt x="12" y="36"/>
                    <a:pt x="19" y="34"/>
                    <a:pt x="14" y="31"/>
                  </a:cubicBezTo>
                  <a:cubicBezTo>
                    <a:pt x="9" y="27"/>
                    <a:pt x="9" y="23"/>
                    <a:pt x="10" y="17"/>
                  </a:cubicBezTo>
                  <a:cubicBezTo>
                    <a:pt x="12" y="6"/>
                    <a:pt x="12" y="6"/>
                    <a:pt x="12" y="6"/>
                  </a:cubicBezTo>
                  <a:cubicBezTo>
                    <a:pt x="12" y="6"/>
                    <a:pt x="12" y="6"/>
                    <a:pt x="12" y="6"/>
                  </a:cubicBezTo>
                  <a:cubicBezTo>
                    <a:pt x="13" y="3"/>
                    <a:pt x="13" y="3"/>
                    <a:pt x="13" y="3"/>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6" name="Freeform 66"/>
            <p:cNvSpPr>
              <a:spLocks/>
            </p:cNvSpPr>
            <p:nvPr/>
          </p:nvSpPr>
          <p:spPr bwMode="auto">
            <a:xfrm>
              <a:off x="4665663" y="2308225"/>
              <a:ext cx="269875" cy="238125"/>
            </a:xfrm>
            <a:custGeom>
              <a:avLst/>
              <a:gdLst/>
              <a:ahLst/>
              <a:cxnLst>
                <a:cxn ang="0">
                  <a:pos x="45" y="10"/>
                </a:cxn>
                <a:cxn ang="0">
                  <a:pos x="38" y="21"/>
                </a:cxn>
                <a:cxn ang="0">
                  <a:pos x="36" y="29"/>
                </a:cxn>
                <a:cxn ang="0">
                  <a:pos x="12" y="34"/>
                </a:cxn>
                <a:cxn ang="0">
                  <a:pos x="14" y="46"/>
                </a:cxn>
                <a:cxn ang="0">
                  <a:pos x="5" y="56"/>
                </a:cxn>
                <a:cxn ang="0">
                  <a:pos x="12" y="78"/>
                </a:cxn>
                <a:cxn ang="0">
                  <a:pos x="14" y="104"/>
                </a:cxn>
                <a:cxn ang="0">
                  <a:pos x="9" y="117"/>
                </a:cxn>
                <a:cxn ang="0">
                  <a:pos x="9" y="117"/>
                </a:cxn>
                <a:cxn ang="0">
                  <a:pos x="1" y="131"/>
                </a:cxn>
                <a:cxn ang="0">
                  <a:pos x="8" y="141"/>
                </a:cxn>
                <a:cxn ang="0">
                  <a:pos x="14" y="147"/>
                </a:cxn>
                <a:cxn ang="0">
                  <a:pos x="17" y="155"/>
                </a:cxn>
                <a:cxn ang="0">
                  <a:pos x="21" y="166"/>
                </a:cxn>
                <a:cxn ang="0">
                  <a:pos x="19" y="177"/>
                </a:cxn>
                <a:cxn ang="0">
                  <a:pos x="19" y="177"/>
                </a:cxn>
                <a:cxn ang="0">
                  <a:pos x="33" y="187"/>
                </a:cxn>
                <a:cxn ang="0">
                  <a:pos x="43" y="179"/>
                </a:cxn>
                <a:cxn ang="0">
                  <a:pos x="59" y="184"/>
                </a:cxn>
                <a:cxn ang="0">
                  <a:pos x="89" y="179"/>
                </a:cxn>
                <a:cxn ang="0">
                  <a:pos x="89" y="179"/>
                </a:cxn>
                <a:cxn ang="0">
                  <a:pos x="90" y="176"/>
                </a:cxn>
                <a:cxn ang="0">
                  <a:pos x="96" y="140"/>
                </a:cxn>
                <a:cxn ang="0">
                  <a:pos x="136" y="123"/>
                </a:cxn>
                <a:cxn ang="0">
                  <a:pos x="140" y="97"/>
                </a:cxn>
                <a:cxn ang="0">
                  <a:pos x="167" y="81"/>
                </a:cxn>
                <a:cxn ang="0">
                  <a:pos x="181" y="49"/>
                </a:cxn>
                <a:cxn ang="0">
                  <a:pos x="191" y="40"/>
                </a:cxn>
                <a:cxn ang="0">
                  <a:pos x="204" y="28"/>
                </a:cxn>
                <a:cxn ang="0">
                  <a:pos x="208" y="15"/>
                </a:cxn>
                <a:cxn ang="0">
                  <a:pos x="209" y="0"/>
                </a:cxn>
                <a:cxn ang="0">
                  <a:pos x="209" y="0"/>
                </a:cxn>
                <a:cxn ang="0">
                  <a:pos x="186" y="6"/>
                </a:cxn>
                <a:cxn ang="0">
                  <a:pos x="161" y="10"/>
                </a:cxn>
                <a:cxn ang="0">
                  <a:pos x="143" y="5"/>
                </a:cxn>
                <a:cxn ang="0">
                  <a:pos x="121" y="13"/>
                </a:cxn>
                <a:cxn ang="0">
                  <a:pos x="108" y="8"/>
                </a:cxn>
                <a:cxn ang="0">
                  <a:pos x="108" y="8"/>
                </a:cxn>
                <a:cxn ang="0">
                  <a:pos x="99" y="8"/>
                </a:cxn>
                <a:cxn ang="0">
                  <a:pos x="87" y="13"/>
                </a:cxn>
                <a:cxn ang="0">
                  <a:pos x="75" y="12"/>
                </a:cxn>
                <a:cxn ang="0">
                  <a:pos x="58" y="9"/>
                </a:cxn>
                <a:cxn ang="0">
                  <a:pos x="45" y="10"/>
                </a:cxn>
              </a:cxnLst>
              <a:rect l="0" t="0" r="r" b="b"/>
              <a:pathLst>
                <a:path w="212" h="187">
                  <a:moveTo>
                    <a:pt x="45" y="10"/>
                  </a:moveTo>
                  <a:cubicBezTo>
                    <a:pt x="44" y="13"/>
                    <a:pt x="38" y="19"/>
                    <a:pt x="38" y="21"/>
                  </a:cubicBezTo>
                  <a:cubicBezTo>
                    <a:pt x="38" y="24"/>
                    <a:pt x="40" y="28"/>
                    <a:pt x="36" y="29"/>
                  </a:cubicBezTo>
                  <a:cubicBezTo>
                    <a:pt x="29" y="31"/>
                    <a:pt x="18" y="31"/>
                    <a:pt x="12" y="34"/>
                  </a:cubicBezTo>
                  <a:cubicBezTo>
                    <a:pt x="5" y="37"/>
                    <a:pt x="17" y="42"/>
                    <a:pt x="14" y="46"/>
                  </a:cubicBezTo>
                  <a:cubicBezTo>
                    <a:pt x="11" y="50"/>
                    <a:pt x="7" y="51"/>
                    <a:pt x="5" y="56"/>
                  </a:cubicBezTo>
                  <a:cubicBezTo>
                    <a:pt x="3" y="63"/>
                    <a:pt x="10" y="72"/>
                    <a:pt x="12" y="78"/>
                  </a:cubicBezTo>
                  <a:cubicBezTo>
                    <a:pt x="15" y="86"/>
                    <a:pt x="14" y="96"/>
                    <a:pt x="14" y="104"/>
                  </a:cubicBezTo>
                  <a:cubicBezTo>
                    <a:pt x="9" y="117"/>
                    <a:pt x="9" y="117"/>
                    <a:pt x="9" y="117"/>
                  </a:cubicBezTo>
                  <a:cubicBezTo>
                    <a:pt x="9" y="117"/>
                    <a:pt x="9" y="117"/>
                    <a:pt x="9" y="117"/>
                  </a:cubicBezTo>
                  <a:cubicBezTo>
                    <a:pt x="6" y="122"/>
                    <a:pt x="2" y="126"/>
                    <a:pt x="1" y="131"/>
                  </a:cubicBezTo>
                  <a:cubicBezTo>
                    <a:pt x="0" y="137"/>
                    <a:pt x="2" y="140"/>
                    <a:pt x="8" y="141"/>
                  </a:cubicBezTo>
                  <a:cubicBezTo>
                    <a:pt x="13" y="141"/>
                    <a:pt x="12" y="143"/>
                    <a:pt x="14" y="147"/>
                  </a:cubicBezTo>
                  <a:cubicBezTo>
                    <a:pt x="15" y="150"/>
                    <a:pt x="15" y="152"/>
                    <a:pt x="17" y="155"/>
                  </a:cubicBezTo>
                  <a:cubicBezTo>
                    <a:pt x="20" y="158"/>
                    <a:pt x="22" y="162"/>
                    <a:pt x="21" y="166"/>
                  </a:cubicBezTo>
                  <a:cubicBezTo>
                    <a:pt x="20" y="170"/>
                    <a:pt x="16" y="173"/>
                    <a:pt x="19" y="177"/>
                  </a:cubicBezTo>
                  <a:cubicBezTo>
                    <a:pt x="19" y="177"/>
                    <a:pt x="19" y="177"/>
                    <a:pt x="19" y="177"/>
                  </a:cubicBezTo>
                  <a:cubicBezTo>
                    <a:pt x="25" y="179"/>
                    <a:pt x="25" y="187"/>
                    <a:pt x="33" y="187"/>
                  </a:cubicBezTo>
                  <a:cubicBezTo>
                    <a:pt x="38" y="187"/>
                    <a:pt x="39" y="181"/>
                    <a:pt x="43" y="179"/>
                  </a:cubicBezTo>
                  <a:cubicBezTo>
                    <a:pt x="50" y="176"/>
                    <a:pt x="54" y="182"/>
                    <a:pt x="59" y="184"/>
                  </a:cubicBezTo>
                  <a:cubicBezTo>
                    <a:pt x="66" y="187"/>
                    <a:pt x="83" y="182"/>
                    <a:pt x="89" y="179"/>
                  </a:cubicBezTo>
                  <a:cubicBezTo>
                    <a:pt x="89" y="179"/>
                    <a:pt x="89" y="179"/>
                    <a:pt x="89" y="179"/>
                  </a:cubicBezTo>
                  <a:cubicBezTo>
                    <a:pt x="89" y="178"/>
                    <a:pt x="89" y="177"/>
                    <a:pt x="90" y="176"/>
                  </a:cubicBezTo>
                  <a:cubicBezTo>
                    <a:pt x="96" y="168"/>
                    <a:pt x="100" y="150"/>
                    <a:pt x="96" y="140"/>
                  </a:cubicBezTo>
                  <a:cubicBezTo>
                    <a:pt x="79" y="108"/>
                    <a:pt x="127" y="143"/>
                    <a:pt x="136" y="123"/>
                  </a:cubicBezTo>
                  <a:cubicBezTo>
                    <a:pt x="140" y="114"/>
                    <a:pt x="127" y="105"/>
                    <a:pt x="140" y="97"/>
                  </a:cubicBezTo>
                  <a:cubicBezTo>
                    <a:pt x="150" y="91"/>
                    <a:pt x="162" y="97"/>
                    <a:pt x="167" y="81"/>
                  </a:cubicBezTo>
                  <a:cubicBezTo>
                    <a:pt x="172" y="71"/>
                    <a:pt x="173" y="58"/>
                    <a:pt x="181" y="49"/>
                  </a:cubicBezTo>
                  <a:cubicBezTo>
                    <a:pt x="184" y="46"/>
                    <a:pt x="187" y="42"/>
                    <a:pt x="191" y="40"/>
                  </a:cubicBezTo>
                  <a:cubicBezTo>
                    <a:pt x="200" y="36"/>
                    <a:pt x="203" y="39"/>
                    <a:pt x="204" y="28"/>
                  </a:cubicBezTo>
                  <a:cubicBezTo>
                    <a:pt x="205" y="21"/>
                    <a:pt x="202" y="21"/>
                    <a:pt x="208" y="15"/>
                  </a:cubicBezTo>
                  <a:cubicBezTo>
                    <a:pt x="212" y="11"/>
                    <a:pt x="208" y="4"/>
                    <a:pt x="209" y="0"/>
                  </a:cubicBezTo>
                  <a:cubicBezTo>
                    <a:pt x="209" y="0"/>
                    <a:pt x="209" y="0"/>
                    <a:pt x="209" y="0"/>
                  </a:cubicBezTo>
                  <a:cubicBezTo>
                    <a:pt x="201" y="0"/>
                    <a:pt x="197" y="8"/>
                    <a:pt x="186" y="6"/>
                  </a:cubicBezTo>
                  <a:cubicBezTo>
                    <a:pt x="177" y="4"/>
                    <a:pt x="172" y="15"/>
                    <a:pt x="161" y="10"/>
                  </a:cubicBezTo>
                  <a:cubicBezTo>
                    <a:pt x="155" y="8"/>
                    <a:pt x="150" y="5"/>
                    <a:pt x="143" y="5"/>
                  </a:cubicBezTo>
                  <a:cubicBezTo>
                    <a:pt x="136" y="6"/>
                    <a:pt x="128" y="14"/>
                    <a:pt x="121" y="13"/>
                  </a:cubicBezTo>
                  <a:cubicBezTo>
                    <a:pt x="116" y="12"/>
                    <a:pt x="112" y="9"/>
                    <a:pt x="108" y="8"/>
                  </a:cubicBezTo>
                  <a:cubicBezTo>
                    <a:pt x="108" y="8"/>
                    <a:pt x="108" y="8"/>
                    <a:pt x="108" y="8"/>
                  </a:cubicBezTo>
                  <a:cubicBezTo>
                    <a:pt x="99" y="8"/>
                    <a:pt x="99" y="8"/>
                    <a:pt x="99" y="8"/>
                  </a:cubicBezTo>
                  <a:cubicBezTo>
                    <a:pt x="95" y="8"/>
                    <a:pt x="91" y="12"/>
                    <a:pt x="87" y="13"/>
                  </a:cubicBezTo>
                  <a:cubicBezTo>
                    <a:pt x="83" y="14"/>
                    <a:pt x="79" y="14"/>
                    <a:pt x="75" y="12"/>
                  </a:cubicBezTo>
                  <a:cubicBezTo>
                    <a:pt x="69" y="10"/>
                    <a:pt x="62" y="1"/>
                    <a:pt x="58" y="9"/>
                  </a:cubicBezTo>
                  <a:cubicBezTo>
                    <a:pt x="55" y="13"/>
                    <a:pt x="50" y="10"/>
                    <a:pt x="45" y="1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7" name="Freeform 67"/>
            <p:cNvSpPr>
              <a:spLocks noEditPoints="1"/>
            </p:cNvSpPr>
            <p:nvPr/>
          </p:nvSpPr>
          <p:spPr bwMode="auto">
            <a:xfrm>
              <a:off x="4759326" y="2676525"/>
              <a:ext cx="166688" cy="307975"/>
            </a:xfrm>
            <a:custGeom>
              <a:avLst/>
              <a:gdLst/>
              <a:ahLst/>
              <a:cxnLst>
                <a:cxn ang="0">
                  <a:pos x="29" y="152"/>
                </a:cxn>
                <a:cxn ang="0">
                  <a:pos x="20" y="157"/>
                </a:cxn>
                <a:cxn ang="0">
                  <a:pos x="11" y="153"/>
                </a:cxn>
                <a:cxn ang="0">
                  <a:pos x="10" y="143"/>
                </a:cxn>
                <a:cxn ang="0">
                  <a:pos x="4" y="126"/>
                </a:cxn>
                <a:cxn ang="0">
                  <a:pos x="14" y="128"/>
                </a:cxn>
                <a:cxn ang="0">
                  <a:pos x="31" y="145"/>
                </a:cxn>
                <a:cxn ang="0">
                  <a:pos x="31" y="155"/>
                </a:cxn>
                <a:cxn ang="0">
                  <a:pos x="29" y="152"/>
                </a:cxn>
                <a:cxn ang="0">
                  <a:pos x="59" y="228"/>
                </a:cxn>
                <a:cxn ang="0">
                  <a:pos x="55" y="217"/>
                </a:cxn>
                <a:cxn ang="0">
                  <a:pos x="59" y="207"/>
                </a:cxn>
                <a:cxn ang="0">
                  <a:pos x="62" y="201"/>
                </a:cxn>
                <a:cxn ang="0">
                  <a:pos x="64" y="208"/>
                </a:cxn>
                <a:cxn ang="0">
                  <a:pos x="70" y="218"/>
                </a:cxn>
                <a:cxn ang="0">
                  <a:pos x="68" y="228"/>
                </a:cxn>
                <a:cxn ang="0">
                  <a:pos x="66" y="238"/>
                </a:cxn>
                <a:cxn ang="0">
                  <a:pos x="63" y="233"/>
                </a:cxn>
                <a:cxn ang="0">
                  <a:pos x="55" y="231"/>
                </a:cxn>
                <a:cxn ang="0">
                  <a:pos x="59" y="228"/>
                </a:cxn>
                <a:cxn ang="0">
                  <a:pos x="0" y="92"/>
                </a:cxn>
                <a:cxn ang="0">
                  <a:pos x="0" y="92"/>
                </a:cxn>
                <a:cxn ang="0">
                  <a:pos x="7" y="107"/>
                </a:cxn>
                <a:cxn ang="0">
                  <a:pos x="22" y="113"/>
                </a:cxn>
                <a:cxn ang="0">
                  <a:pos x="38" y="121"/>
                </a:cxn>
                <a:cxn ang="0">
                  <a:pos x="57" y="126"/>
                </a:cxn>
                <a:cxn ang="0">
                  <a:pos x="59" y="135"/>
                </a:cxn>
                <a:cxn ang="0">
                  <a:pos x="64" y="142"/>
                </a:cxn>
                <a:cxn ang="0">
                  <a:pos x="61" y="125"/>
                </a:cxn>
                <a:cxn ang="0">
                  <a:pos x="64" y="108"/>
                </a:cxn>
                <a:cxn ang="0">
                  <a:pos x="65" y="108"/>
                </a:cxn>
                <a:cxn ang="0">
                  <a:pos x="93" y="134"/>
                </a:cxn>
                <a:cxn ang="0">
                  <a:pos x="103" y="151"/>
                </a:cxn>
                <a:cxn ang="0">
                  <a:pos x="106" y="170"/>
                </a:cxn>
                <a:cxn ang="0">
                  <a:pos x="120" y="192"/>
                </a:cxn>
                <a:cxn ang="0">
                  <a:pos x="129" y="215"/>
                </a:cxn>
                <a:cxn ang="0">
                  <a:pos x="129" y="215"/>
                </a:cxn>
                <a:cxn ang="0">
                  <a:pos x="130" y="203"/>
                </a:cxn>
                <a:cxn ang="0">
                  <a:pos x="115" y="177"/>
                </a:cxn>
                <a:cxn ang="0">
                  <a:pos x="106" y="136"/>
                </a:cxn>
                <a:cxn ang="0">
                  <a:pos x="93" y="122"/>
                </a:cxn>
                <a:cxn ang="0">
                  <a:pos x="90" y="98"/>
                </a:cxn>
                <a:cxn ang="0">
                  <a:pos x="95" y="78"/>
                </a:cxn>
                <a:cxn ang="0">
                  <a:pos x="105" y="68"/>
                </a:cxn>
                <a:cxn ang="0">
                  <a:pos x="99" y="59"/>
                </a:cxn>
                <a:cxn ang="0">
                  <a:pos x="86" y="43"/>
                </a:cxn>
                <a:cxn ang="0">
                  <a:pos x="80" y="37"/>
                </a:cxn>
                <a:cxn ang="0">
                  <a:pos x="78" y="30"/>
                </a:cxn>
                <a:cxn ang="0">
                  <a:pos x="69" y="22"/>
                </a:cxn>
                <a:cxn ang="0">
                  <a:pos x="53" y="17"/>
                </a:cxn>
                <a:cxn ang="0">
                  <a:pos x="49" y="0"/>
                </a:cxn>
                <a:cxn ang="0">
                  <a:pos x="49" y="0"/>
                </a:cxn>
                <a:cxn ang="0">
                  <a:pos x="32" y="9"/>
                </a:cxn>
                <a:cxn ang="0">
                  <a:pos x="29" y="24"/>
                </a:cxn>
                <a:cxn ang="0">
                  <a:pos x="14" y="40"/>
                </a:cxn>
                <a:cxn ang="0">
                  <a:pos x="16" y="58"/>
                </a:cxn>
                <a:cxn ang="0">
                  <a:pos x="22" y="77"/>
                </a:cxn>
                <a:cxn ang="0">
                  <a:pos x="12" y="88"/>
                </a:cxn>
                <a:cxn ang="0">
                  <a:pos x="0" y="92"/>
                </a:cxn>
              </a:cxnLst>
              <a:rect l="0" t="0" r="r" b="b"/>
              <a:pathLst>
                <a:path w="131" h="242">
                  <a:moveTo>
                    <a:pt x="29" y="152"/>
                  </a:moveTo>
                  <a:cubicBezTo>
                    <a:pt x="26" y="154"/>
                    <a:pt x="24" y="157"/>
                    <a:pt x="20" y="157"/>
                  </a:cubicBezTo>
                  <a:cubicBezTo>
                    <a:pt x="15" y="158"/>
                    <a:pt x="10" y="159"/>
                    <a:pt x="11" y="153"/>
                  </a:cubicBezTo>
                  <a:cubicBezTo>
                    <a:pt x="11" y="150"/>
                    <a:pt x="11" y="147"/>
                    <a:pt x="10" y="143"/>
                  </a:cubicBezTo>
                  <a:cubicBezTo>
                    <a:pt x="9" y="138"/>
                    <a:pt x="3" y="131"/>
                    <a:pt x="4" y="126"/>
                  </a:cubicBezTo>
                  <a:cubicBezTo>
                    <a:pt x="6" y="118"/>
                    <a:pt x="11" y="125"/>
                    <a:pt x="14" y="128"/>
                  </a:cubicBezTo>
                  <a:cubicBezTo>
                    <a:pt x="19" y="133"/>
                    <a:pt x="28" y="138"/>
                    <a:pt x="31" y="145"/>
                  </a:cubicBezTo>
                  <a:cubicBezTo>
                    <a:pt x="33" y="149"/>
                    <a:pt x="41" y="162"/>
                    <a:pt x="31" y="155"/>
                  </a:cubicBezTo>
                  <a:cubicBezTo>
                    <a:pt x="29" y="152"/>
                    <a:pt x="29" y="152"/>
                    <a:pt x="29" y="152"/>
                  </a:cubicBezTo>
                  <a:close/>
                  <a:moveTo>
                    <a:pt x="59" y="228"/>
                  </a:moveTo>
                  <a:cubicBezTo>
                    <a:pt x="61" y="223"/>
                    <a:pt x="56" y="221"/>
                    <a:pt x="55" y="217"/>
                  </a:cubicBezTo>
                  <a:cubicBezTo>
                    <a:pt x="54" y="213"/>
                    <a:pt x="58" y="210"/>
                    <a:pt x="59" y="207"/>
                  </a:cubicBezTo>
                  <a:cubicBezTo>
                    <a:pt x="59" y="206"/>
                    <a:pt x="60" y="198"/>
                    <a:pt x="62" y="201"/>
                  </a:cubicBezTo>
                  <a:cubicBezTo>
                    <a:pt x="63" y="203"/>
                    <a:pt x="64" y="206"/>
                    <a:pt x="64" y="208"/>
                  </a:cubicBezTo>
                  <a:cubicBezTo>
                    <a:pt x="65" y="212"/>
                    <a:pt x="72" y="212"/>
                    <a:pt x="70" y="218"/>
                  </a:cubicBezTo>
                  <a:cubicBezTo>
                    <a:pt x="69" y="222"/>
                    <a:pt x="68" y="224"/>
                    <a:pt x="68" y="228"/>
                  </a:cubicBezTo>
                  <a:cubicBezTo>
                    <a:pt x="68" y="229"/>
                    <a:pt x="70" y="242"/>
                    <a:pt x="66" y="238"/>
                  </a:cubicBezTo>
                  <a:cubicBezTo>
                    <a:pt x="64" y="236"/>
                    <a:pt x="66" y="232"/>
                    <a:pt x="63" y="233"/>
                  </a:cubicBezTo>
                  <a:cubicBezTo>
                    <a:pt x="60" y="234"/>
                    <a:pt x="57" y="234"/>
                    <a:pt x="55" y="231"/>
                  </a:cubicBezTo>
                  <a:cubicBezTo>
                    <a:pt x="59" y="228"/>
                    <a:pt x="59" y="228"/>
                    <a:pt x="59" y="228"/>
                  </a:cubicBezTo>
                  <a:close/>
                  <a:moveTo>
                    <a:pt x="0" y="92"/>
                  </a:moveTo>
                  <a:cubicBezTo>
                    <a:pt x="0" y="92"/>
                    <a:pt x="0" y="92"/>
                    <a:pt x="0" y="92"/>
                  </a:cubicBezTo>
                  <a:cubicBezTo>
                    <a:pt x="4" y="96"/>
                    <a:pt x="5" y="100"/>
                    <a:pt x="7" y="107"/>
                  </a:cubicBezTo>
                  <a:cubicBezTo>
                    <a:pt x="10" y="119"/>
                    <a:pt x="16" y="107"/>
                    <a:pt x="22" y="113"/>
                  </a:cubicBezTo>
                  <a:cubicBezTo>
                    <a:pt x="27" y="117"/>
                    <a:pt x="31" y="120"/>
                    <a:pt x="38" y="121"/>
                  </a:cubicBezTo>
                  <a:cubicBezTo>
                    <a:pt x="46" y="122"/>
                    <a:pt x="51" y="118"/>
                    <a:pt x="57" y="126"/>
                  </a:cubicBezTo>
                  <a:cubicBezTo>
                    <a:pt x="58" y="129"/>
                    <a:pt x="59" y="132"/>
                    <a:pt x="59" y="135"/>
                  </a:cubicBezTo>
                  <a:cubicBezTo>
                    <a:pt x="59" y="139"/>
                    <a:pt x="63" y="140"/>
                    <a:pt x="64" y="142"/>
                  </a:cubicBezTo>
                  <a:cubicBezTo>
                    <a:pt x="68" y="142"/>
                    <a:pt x="60" y="127"/>
                    <a:pt x="61" y="125"/>
                  </a:cubicBezTo>
                  <a:cubicBezTo>
                    <a:pt x="62" y="122"/>
                    <a:pt x="63" y="112"/>
                    <a:pt x="64" y="108"/>
                  </a:cubicBezTo>
                  <a:cubicBezTo>
                    <a:pt x="64" y="108"/>
                    <a:pt x="65" y="108"/>
                    <a:pt x="65" y="108"/>
                  </a:cubicBezTo>
                  <a:cubicBezTo>
                    <a:pt x="71" y="116"/>
                    <a:pt x="85" y="127"/>
                    <a:pt x="93" y="134"/>
                  </a:cubicBezTo>
                  <a:cubicBezTo>
                    <a:pt x="98" y="138"/>
                    <a:pt x="101" y="144"/>
                    <a:pt x="103" y="151"/>
                  </a:cubicBezTo>
                  <a:cubicBezTo>
                    <a:pt x="105" y="156"/>
                    <a:pt x="102" y="166"/>
                    <a:pt x="106" y="170"/>
                  </a:cubicBezTo>
                  <a:cubicBezTo>
                    <a:pt x="107" y="177"/>
                    <a:pt x="116" y="186"/>
                    <a:pt x="120" y="192"/>
                  </a:cubicBezTo>
                  <a:cubicBezTo>
                    <a:pt x="126" y="199"/>
                    <a:pt x="127" y="207"/>
                    <a:pt x="129" y="215"/>
                  </a:cubicBezTo>
                  <a:cubicBezTo>
                    <a:pt x="129" y="215"/>
                    <a:pt x="129" y="215"/>
                    <a:pt x="129" y="215"/>
                  </a:cubicBezTo>
                  <a:cubicBezTo>
                    <a:pt x="130" y="203"/>
                    <a:pt x="130" y="203"/>
                    <a:pt x="130" y="203"/>
                  </a:cubicBezTo>
                  <a:cubicBezTo>
                    <a:pt x="131" y="194"/>
                    <a:pt x="119" y="183"/>
                    <a:pt x="115" y="177"/>
                  </a:cubicBezTo>
                  <a:cubicBezTo>
                    <a:pt x="106" y="164"/>
                    <a:pt x="112" y="148"/>
                    <a:pt x="106" y="136"/>
                  </a:cubicBezTo>
                  <a:cubicBezTo>
                    <a:pt x="103" y="130"/>
                    <a:pt x="95" y="128"/>
                    <a:pt x="93" y="122"/>
                  </a:cubicBezTo>
                  <a:cubicBezTo>
                    <a:pt x="89" y="113"/>
                    <a:pt x="90" y="107"/>
                    <a:pt x="90" y="98"/>
                  </a:cubicBezTo>
                  <a:cubicBezTo>
                    <a:pt x="91" y="92"/>
                    <a:pt x="92" y="82"/>
                    <a:pt x="95" y="78"/>
                  </a:cubicBezTo>
                  <a:cubicBezTo>
                    <a:pt x="99" y="73"/>
                    <a:pt x="104" y="74"/>
                    <a:pt x="105" y="68"/>
                  </a:cubicBezTo>
                  <a:cubicBezTo>
                    <a:pt x="105" y="63"/>
                    <a:pt x="102" y="61"/>
                    <a:pt x="99" y="59"/>
                  </a:cubicBezTo>
                  <a:cubicBezTo>
                    <a:pt x="92" y="56"/>
                    <a:pt x="92" y="48"/>
                    <a:pt x="86" y="43"/>
                  </a:cubicBezTo>
                  <a:cubicBezTo>
                    <a:pt x="84" y="41"/>
                    <a:pt x="82" y="40"/>
                    <a:pt x="80" y="37"/>
                  </a:cubicBezTo>
                  <a:cubicBezTo>
                    <a:pt x="79" y="35"/>
                    <a:pt x="80" y="32"/>
                    <a:pt x="78" y="30"/>
                  </a:cubicBezTo>
                  <a:cubicBezTo>
                    <a:pt x="76" y="27"/>
                    <a:pt x="71" y="27"/>
                    <a:pt x="69" y="22"/>
                  </a:cubicBezTo>
                  <a:cubicBezTo>
                    <a:pt x="67" y="16"/>
                    <a:pt x="59" y="20"/>
                    <a:pt x="53" y="17"/>
                  </a:cubicBezTo>
                  <a:cubicBezTo>
                    <a:pt x="47" y="13"/>
                    <a:pt x="51" y="6"/>
                    <a:pt x="49" y="0"/>
                  </a:cubicBezTo>
                  <a:cubicBezTo>
                    <a:pt x="49" y="0"/>
                    <a:pt x="49" y="0"/>
                    <a:pt x="49" y="0"/>
                  </a:cubicBezTo>
                  <a:cubicBezTo>
                    <a:pt x="45" y="2"/>
                    <a:pt x="35" y="6"/>
                    <a:pt x="32" y="9"/>
                  </a:cubicBezTo>
                  <a:cubicBezTo>
                    <a:pt x="26" y="14"/>
                    <a:pt x="26" y="17"/>
                    <a:pt x="29" y="24"/>
                  </a:cubicBezTo>
                  <a:cubicBezTo>
                    <a:pt x="36" y="41"/>
                    <a:pt x="16" y="27"/>
                    <a:pt x="14" y="40"/>
                  </a:cubicBezTo>
                  <a:cubicBezTo>
                    <a:pt x="13" y="45"/>
                    <a:pt x="19" y="54"/>
                    <a:pt x="16" y="58"/>
                  </a:cubicBezTo>
                  <a:cubicBezTo>
                    <a:pt x="10" y="66"/>
                    <a:pt x="26" y="69"/>
                    <a:pt x="22" y="77"/>
                  </a:cubicBezTo>
                  <a:cubicBezTo>
                    <a:pt x="20" y="80"/>
                    <a:pt x="15" y="87"/>
                    <a:pt x="12" y="88"/>
                  </a:cubicBezTo>
                  <a:lnTo>
                    <a:pt x="0" y="92"/>
                  </a:ln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8" name="Freeform 68"/>
            <p:cNvSpPr>
              <a:spLocks/>
            </p:cNvSpPr>
            <p:nvPr/>
          </p:nvSpPr>
          <p:spPr bwMode="auto">
            <a:xfrm>
              <a:off x="3797301" y="3182938"/>
              <a:ext cx="141288" cy="369888"/>
            </a:xfrm>
            <a:custGeom>
              <a:avLst/>
              <a:gdLst/>
              <a:ahLst/>
              <a:cxnLst>
                <a:cxn ang="0">
                  <a:pos x="0" y="284"/>
                </a:cxn>
                <a:cxn ang="0">
                  <a:pos x="13" y="285"/>
                </a:cxn>
                <a:cxn ang="0">
                  <a:pos x="23" y="291"/>
                </a:cxn>
                <a:cxn ang="0">
                  <a:pos x="23" y="291"/>
                </a:cxn>
                <a:cxn ang="0">
                  <a:pos x="33" y="281"/>
                </a:cxn>
                <a:cxn ang="0">
                  <a:pos x="47" y="282"/>
                </a:cxn>
                <a:cxn ang="0">
                  <a:pos x="59" y="256"/>
                </a:cxn>
                <a:cxn ang="0">
                  <a:pos x="73" y="243"/>
                </a:cxn>
                <a:cxn ang="0">
                  <a:pos x="71" y="231"/>
                </a:cxn>
                <a:cxn ang="0">
                  <a:pos x="71" y="231"/>
                </a:cxn>
                <a:cxn ang="0">
                  <a:pos x="54" y="218"/>
                </a:cxn>
                <a:cxn ang="0">
                  <a:pos x="49" y="210"/>
                </a:cxn>
                <a:cxn ang="0">
                  <a:pos x="52" y="191"/>
                </a:cxn>
                <a:cxn ang="0">
                  <a:pos x="66" y="178"/>
                </a:cxn>
                <a:cxn ang="0">
                  <a:pos x="72" y="166"/>
                </a:cxn>
                <a:cxn ang="0">
                  <a:pos x="85" y="159"/>
                </a:cxn>
                <a:cxn ang="0">
                  <a:pos x="92" y="141"/>
                </a:cxn>
                <a:cxn ang="0">
                  <a:pos x="95" y="118"/>
                </a:cxn>
                <a:cxn ang="0">
                  <a:pos x="105" y="92"/>
                </a:cxn>
                <a:cxn ang="0">
                  <a:pos x="104" y="74"/>
                </a:cxn>
                <a:cxn ang="0">
                  <a:pos x="109" y="45"/>
                </a:cxn>
                <a:cxn ang="0">
                  <a:pos x="106" y="23"/>
                </a:cxn>
                <a:cxn ang="0">
                  <a:pos x="100" y="12"/>
                </a:cxn>
                <a:cxn ang="0">
                  <a:pos x="93" y="0"/>
                </a:cxn>
                <a:cxn ang="0">
                  <a:pos x="93" y="0"/>
                </a:cxn>
                <a:cxn ang="0">
                  <a:pos x="79" y="35"/>
                </a:cxn>
                <a:cxn ang="0">
                  <a:pos x="72" y="76"/>
                </a:cxn>
                <a:cxn ang="0">
                  <a:pos x="60" y="111"/>
                </a:cxn>
                <a:cxn ang="0">
                  <a:pos x="60" y="111"/>
                </a:cxn>
                <a:cxn ang="0">
                  <a:pos x="55" y="127"/>
                </a:cxn>
                <a:cxn ang="0">
                  <a:pos x="48" y="139"/>
                </a:cxn>
                <a:cxn ang="0">
                  <a:pos x="39" y="157"/>
                </a:cxn>
                <a:cxn ang="0">
                  <a:pos x="31" y="176"/>
                </a:cxn>
                <a:cxn ang="0">
                  <a:pos x="26" y="182"/>
                </a:cxn>
                <a:cxn ang="0">
                  <a:pos x="30" y="192"/>
                </a:cxn>
                <a:cxn ang="0">
                  <a:pos x="25" y="196"/>
                </a:cxn>
                <a:cxn ang="0">
                  <a:pos x="23" y="203"/>
                </a:cxn>
                <a:cxn ang="0">
                  <a:pos x="31" y="204"/>
                </a:cxn>
                <a:cxn ang="0">
                  <a:pos x="28" y="214"/>
                </a:cxn>
                <a:cxn ang="0">
                  <a:pos x="23" y="222"/>
                </a:cxn>
                <a:cxn ang="0">
                  <a:pos x="26" y="229"/>
                </a:cxn>
                <a:cxn ang="0">
                  <a:pos x="16" y="234"/>
                </a:cxn>
                <a:cxn ang="0">
                  <a:pos x="23" y="241"/>
                </a:cxn>
                <a:cxn ang="0">
                  <a:pos x="12" y="246"/>
                </a:cxn>
                <a:cxn ang="0">
                  <a:pos x="2" y="272"/>
                </a:cxn>
                <a:cxn ang="0">
                  <a:pos x="0" y="284"/>
                </a:cxn>
              </a:cxnLst>
              <a:rect l="0" t="0" r="r" b="b"/>
              <a:pathLst>
                <a:path w="112" h="291">
                  <a:moveTo>
                    <a:pt x="0" y="284"/>
                  </a:moveTo>
                  <a:cubicBezTo>
                    <a:pt x="13" y="285"/>
                    <a:pt x="13" y="285"/>
                    <a:pt x="13" y="285"/>
                  </a:cubicBezTo>
                  <a:cubicBezTo>
                    <a:pt x="23" y="291"/>
                    <a:pt x="23" y="291"/>
                    <a:pt x="23" y="291"/>
                  </a:cubicBezTo>
                  <a:cubicBezTo>
                    <a:pt x="23" y="291"/>
                    <a:pt x="23" y="291"/>
                    <a:pt x="23" y="291"/>
                  </a:cubicBezTo>
                  <a:cubicBezTo>
                    <a:pt x="25" y="287"/>
                    <a:pt x="29" y="283"/>
                    <a:pt x="33" y="281"/>
                  </a:cubicBezTo>
                  <a:cubicBezTo>
                    <a:pt x="38" y="277"/>
                    <a:pt x="42" y="281"/>
                    <a:pt x="47" y="282"/>
                  </a:cubicBezTo>
                  <a:cubicBezTo>
                    <a:pt x="58" y="284"/>
                    <a:pt x="53" y="262"/>
                    <a:pt x="59" y="256"/>
                  </a:cubicBezTo>
                  <a:cubicBezTo>
                    <a:pt x="64" y="252"/>
                    <a:pt x="72" y="251"/>
                    <a:pt x="73" y="243"/>
                  </a:cubicBezTo>
                  <a:cubicBezTo>
                    <a:pt x="71" y="231"/>
                    <a:pt x="71" y="231"/>
                    <a:pt x="71" y="231"/>
                  </a:cubicBezTo>
                  <a:cubicBezTo>
                    <a:pt x="71" y="231"/>
                    <a:pt x="71" y="231"/>
                    <a:pt x="71" y="231"/>
                  </a:cubicBezTo>
                  <a:cubicBezTo>
                    <a:pt x="66" y="226"/>
                    <a:pt x="57" y="224"/>
                    <a:pt x="54" y="218"/>
                  </a:cubicBezTo>
                  <a:cubicBezTo>
                    <a:pt x="52" y="216"/>
                    <a:pt x="51" y="213"/>
                    <a:pt x="49" y="210"/>
                  </a:cubicBezTo>
                  <a:cubicBezTo>
                    <a:pt x="48" y="202"/>
                    <a:pt x="46" y="197"/>
                    <a:pt x="52" y="191"/>
                  </a:cubicBezTo>
                  <a:cubicBezTo>
                    <a:pt x="56" y="186"/>
                    <a:pt x="63" y="184"/>
                    <a:pt x="66" y="178"/>
                  </a:cubicBezTo>
                  <a:cubicBezTo>
                    <a:pt x="67" y="174"/>
                    <a:pt x="69" y="168"/>
                    <a:pt x="72" y="166"/>
                  </a:cubicBezTo>
                  <a:cubicBezTo>
                    <a:pt x="77" y="163"/>
                    <a:pt x="83" y="167"/>
                    <a:pt x="85" y="159"/>
                  </a:cubicBezTo>
                  <a:cubicBezTo>
                    <a:pt x="87" y="154"/>
                    <a:pt x="98" y="150"/>
                    <a:pt x="92" y="141"/>
                  </a:cubicBezTo>
                  <a:cubicBezTo>
                    <a:pt x="90" y="137"/>
                    <a:pt x="94" y="123"/>
                    <a:pt x="95" y="118"/>
                  </a:cubicBezTo>
                  <a:cubicBezTo>
                    <a:pt x="97" y="109"/>
                    <a:pt x="99" y="100"/>
                    <a:pt x="105" y="92"/>
                  </a:cubicBezTo>
                  <a:cubicBezTo>
                    <a:pt x="108" y="88"/>
                    <a:pt x="108" y="77"/>
                    <a:pt x="104" y="74"/>
                  </a:cubicBezTo>
                  <a:cubicBezTo>
                    <a:pt x="88" y="61"/>
                    <a:pt x="104" y="58"/>
                    <a:pt x="109" y="45"/>
                  </a:cubicBezTo>
                  <a:cubicBezTo>
                    <a:pt x="112" y="38"/>
                    <a:pt x="110" y="29"/>
                    <a:pt x="106" y="23"/>
                  </a:cubicBezTo>
                  <a:cubicBezTo>
                    <a:pt x="104" y="20"/>
                    <a:pt x="100" y="16"/>
                    <a:pt x="100" y="12"/>
                  </a:cubicBezTo>
                  <a:cubicBezTo>
                    <a:pt x="93" y="0"/>
                    <a:pt x="93" y="0"/>
                    <a:pt x="93" y="0"/>
                  </a:cubicBezTo>
                  <a:cubicBezTo>
                    <a:pt x="93" y="0"/>
                    <a:pt x="93" y="0"/>
                    <a:pt x="93" y="0"/>
                  </a:cubicBezTo>
                  <a:cubicBezTo>
                    <a:pt x="78" y="5"/>
                    <a:pt x="73" y="21"/>
                    <a:pt x="79" y="35"/>
                  </a:cubicBezTo>
                  <a:cubicBezTo>
                    <a:pt x="84" y="50"/>
                    <a:pt x="81" y="63"/>
                    <a:pt x="72" y="76"/>
                  </a:cubicBezTo>
                  <a:cubicBezTo>
                    <a:pt x="60" y="111"/>
                    <a:pt x="60" y="111"/>
                    <a:pt x="60" y="111"/>
                  </a:cubicBezTo>
                  <a:cubicBezTo>
                    <a:pt x="60" y="111"/>
                    <a:pt x="60" y="111"/>
                    <a:pt x="60" y="111"/>
                  </a:cubicBezTo>
                  <a:cubicBezTo>
                    <a:pt x="60" y="115"/>
                    <a:pt x="57" y="124"/>
                    <a:pt x="55" y="127"/>
                  </a:cubicBezTo>
                  <a:cubicBezTo>
                    <a:pt x="53" y="131"/>
                    <a:pt x="50" y="135"/>
                    <a:pt x="48" y="139"/>
                  </a:cubicBezTo>
                  <a:cubicBezTo>
                    <a:pt x="45" y="145"/>
                    <a:pt x="40" y="151"/>
                    <a:pt x="39" y="157"/>
                  </a:cubicBezTo>
                  <a:cubicBezTo>
                    <a:pt x="37" y="168"/>
                    <a:pt x="42" y="169"/>
                    <a:pt x="31" y="176"/>
                  </a:cubicBezTo>
                  <a:cubicBezTo>
                    <a:pt x="30" y="178"/>
                    <a:pt x="27" y="180"/>
                    <a:pt x="26" y="182"/>
                  </a:cubicBezTo>
                  <a:cubicBezTo>
                    <a:pt x="26" y="185"/>
                    <a:pt x="30" y="188"/>
                    <a:pt x="30" y="192"/>
                  </a:cubicBezTo>
                  <a:cubicBezTo>
                    <a:pt x="30" y="193"/>
                    <a:pt x="26" y="194"/>
                    <a:pt x="25" y="196"/>
                  </a:cubicBezTo>
                  <a:cubicBezTo>
                    <a:pt x="24" y="197"/>
                    <a:pt x="23" y="201"/>
                    <a:pt x="23" y="203"/>
                  </a:cubicBezTo>
                  <a:cubicBezTo>
                    <a:pt x="23" y="206"/>
                    <a:pt x="29" y="202"/>
                    <a:pt x="31" y="204"/>
                  </a:cubicBezTo>
                  <a:cubicBezTo>
                    <a:pt x="33" y="206"/>
                    <a:pt x="29" y="212"/>
                    <a:pt x="28" y="214"/>
                  </a:cubicBezTo>
                  <a:cubicBezTo>
                    <a:pt x="29" y="221"/>
                    <a:pt x="18" y="216"/>
                    <a:pt x="23" y="222"/>
                  </a:cubicBezTo>
                  <a:cubicBezTo>
                    <a:pt x="25" y="223"/>
                    <a:pt x="28" y="226"/>
                    <a:pt x="26" y="229"/>
                  </a:cubicBezTo>
                  <a:cubicBezTo>
                    <a:pt x="23" y="232"/>
                    <a:pt x="14" y="224"/>
                    <a:pt x="16" y="234"/>
                  </a:cubicBezTo>
                  <a:cubicBezTo>
                    <a:pt x="17" y="238"/>
                    <a:pt x="36" y="234"/>
                    <a:pt x="23" y="241"/>
                  </a:cubicBezTo>
                  <a:cubicBezTo>
                    <a:pt x="18" y="244"/>
                    <a:pt x="12" y="238"/>
                    <a:pt x="12" y="246"/>
                  </a:cubicBezTo>
                  <a:cubicBezTo>
                    <a:pt x="12" y="255"/>
                    <a:pt x="6" y="265"/>
                    <a:pt x="2" y="272"/>
                  </a:cubicBezTo>
                  <a:cubicBezTo>
                    <a:pt x="0" y="275"/>
                    <a:pt x="1" y="281"/>
                    <a:pt x="0" y="284"/>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9" name="Freeform 69"/>
            <p:cNvSpPr>
              <a:spLocks/>
            </p:cNvSpPr>
            <p:nvPr/>
          </p:nvSpPr>
          <p:spPr bwMode="auto">
            <a:xfrm>
              <a:off x="3854451" y="3116263"/>
              <a:ext cx="222250" cy="360363"/>
            </a:xfrm>
            <a:custGeom>
              <a:avLst/>
              <a:gdLst/>
              <a:ahLst/>
              <a:cxnLst>
                <a:cxn ang="0">
                  <a:pos x="47" y="52"/>
                </a:cxn>
                <a:cxn ang="0">
                  <a:pos x="54" y="64"/>
                </a:cxn>
                <a:cxn ang="0">
                  <a:pos x="60" y="75"/>
                </a:cxn>
                <a:cxn ang="0">
                  <a:pos x="63" y="97"/>
                </a:cxn>
                <a:cxn ang="0">
                  <a:pos x="58" y="126"/>
                </a:cxn>
                <a:cxn ang="0">
                  <a:pos x="59" y="144"/>
                </a:cxn>
                <a:cxn ang="0">
                  <a:pos x="49" y="170"/>
                </a:cxn>
                <a:cxn ang="0">
                  <a:pos x="46" y="193"/>
                </a:cxn>
                <a:cxn ang="0">
                  <a:pos x="39" y="211"/>
                </a:cxn>
                <a:cxn ang="0">
                  <a:pos x="26" y="218"/>
                </a:cxn>
                <a:cxn ang="0">
                  <a:pos x="20" y="230"/>
                </a:cxn>
                <a:cxn ang="0">
                  <a:pos x="6" y="243"/>
                </a:cxn>
                <a:cxn ang="0">
                  <a:pos x="3" y="262"/>
                </a:cxn>
                <a:cxn ang="0">
                  <a:pos x="8" y="270"/>
                </a:cxn>
                <a:cxn ang="0">
                  <a:pos x="25" y="283"/>
                </a:cxn>
                <a:cxn ang="0">
                  <a:pos x="25" y="283"/>
                </a:cxn>
                <a:cxn ang="0">
                  <a:pos x="36" y="267"/>
                </a:cxn>
                <a:cxn ang="0">
                  <a:pos x="50" y="260"/>
                </a:cxn>
                <a:cxn ang="0">
                  <a:pos x="70" y="269"/>
                </a:cxn>
                <a:cxn ang="0">
                  <a:pos x="103" y="265"/>
                </a:cxn>
                <a:cxn ang="0">
                  <a:pos x="103" y="265"/>
                </a:cxn>
                <a:cxn ang="0">
                  <a:pos x="103" y="238"/>
                </a:cxn>
                <a:cxn ang="0">
                  <a:pos x="105" y="211"/>
                </a:cxn>
                <a:cxn ang="0">
                  <a:pos x="105" y="190"/>
                </a:cxn>
                <a:cxn ang="0">
                  <a:pos x="120" y="159"/>
                </a:cxn>
                <a:cxn ang="0">
                  <a:pos x="119" y="158"/>
                </a:cxn>
                <a:cxn ang="0">
                  <a:pos x="113" y="155"/>
                </a:cxn>
                <a:cxn ang="0">
                  <a:pos x="107" y="148"/>
                </a:cxn>
                <a:cxn ang="0">
                  <a:pos x="108" y="133"/>
                </a:cxn>
                <a:cxn ang="0">
                  <a:pos x="121" y="133"/>
                </a:cxn>
                <a:cxn ang="0">
                  <a:pos x="130" y="132"/>
                </a:cxn>
                <a:cxn ang="0">
                  <a:pos x="120" y="101"/>
                </a:cxn>
                <a:cxn ang="0">
                  <a:pos x="143" y="65"/>
                </a:cxn>
                <a:cxn ang="0">
                  <a:pos x="159" y="41"/>
                </a:cxn>
                <a:cxn ang="0">
                  <a:pos x="168" y="30"/>
                </a:cxn>
                <a:cxn ang="0">
                  <a:pos x="173" y="31"/>
                </a:cxn>
                <a:cxn ang="0">
                  <a:pos x="172" y="11"/>
                </a:cxn>
                <a:cxn ang="0">
                  <a:pos x="172" y="8"/>
                </a:cxn>
                <a:cxn ang="0">
                  <a:pos x="172" y="8"/>
                </a:cxn>
                <a:cxn ang="0">
                  <a:pos x="155" y="11"/>
                </a:cxn>
                <a:cxn ang="0">
                  <a:pos x="139" y="12"/>
                </a:cxn>
                <a:cxn ang="0">
                  <a:pos x="127" y="13"/>
                </a:cxn>
                <a:cxn ang="0">
                  <a:pos x="113" y="8"/>
                </a:cxn>
                <a:cxn ang="0">
                  <a:pos x="101" y="0"/>
                </a:cxn>
                <a:cxn ang="0">
                  <a:pos x="101" y="0"/>
                </a:cxn>
                <a:cxn ang="0">
                  <a:pos x="93" y="5"/>
                </a:cxn>
                <a:cxn ang="0">
                  <a:pos x="87" y="17"/>
                </a:cxn>
                <a:cxn ang="0">
                  <a:pos x="73" y="18"/>
                </a:cxn>
                <a:cxn ang="0">
                  <a:pos x="71" y="38"/>
                </a:cxn>
                <a:cxn ang="0">
                  <a:pos x="59" y="44"/>
                </a:cxn>
                <a:cxn ang="0">
                  <a:pos x="50" y="51"/>
                </a:cxn>
                <a:cxn ang="0">
                  <a:pos x="47" y="52"/>
                </a:cxn>
              </a:cxnLst>
              <a:rect l="0" t="0" r="r" b="b"/>
              <a:pathLst>
                <a:path w="174" h="283">
                  <a:moveTo>
                    <a:pt x="47" y="52"/>
                  </a:moveTo>
                  <a:cubicBezTo>
                    <a:pt x="54" y="64"/>
                    <a:pt x="54" y="64"/>
                    <a:pt x="54" y="64"/>
                  </a:cubicBezTo>
                  <a:cubicBezTo>
                    <a:pt x="54" y="68"/>
                    <a:pt x="58" y="72"/>
                    <a:pt x="60" y="75"/>
                  </a:cubicBezTo>
                  <a:cubicBezTo>
                    <a:pt x="64" y="81"/>
                    <a:pt x="66" y="90"/>
                    <a:pt x="63" y="97"/>
                  </a:cubicBezTo>
                  <a:cubicBezTo>
                    <a:pt x="58" y="110"/>
                    <a:pt x="42" y="113"/>
                    <a:pt x="58" y="126"/>
                  </a:cubicBezTo>
                  <a:cubicBezTo>
                    <a:pt x="62" y="129"/>
                    <a:pt x="62" y="140"/>
                    <a:pt x="59" y="144"/>
                  </a:cubicBezTo>
                  <a:cubicBezTo>
                    <a:pt x="53" y="152"/>
                    <a:pt x="51" y="161"/>
                    <a:pt x="49" y="170"/>
                  </a:cubicBezTo>
                  <a:cubicBezTo>
                    <a:pt x="48" y="175"/>
                    <a:pt x="44" y="189"/>
                    <a:pt x="46" y="193"/>
                  </a:cubicBezTo>
                  <a:cubicBezTo>
                    <a:pt x="52" y="202"/>
                    <a:pt x="41" y="206"/>
                    <a:pt x="39" y="211"/>
                  </a:cubicBezTo>
                  <a:cubicBezTo>
                    <a:pt x="37" y="219"/>
                    <a:pt x="31" y="215"/>
                    <a:pt x="26" y="218"/>
                  </a:cubicBezTo>
                  <a:cubicBezTo>
                    <a:pt x="23" y="220"/>
                    <a:pt x="21" y="226"/>
                    <a:pt x="20" y="230"/>
                  </a:cubicBezTo>
                  <a:cubicBezTo>
                    <a:pt x="17" y="236"/>
                    <a:pt x="10" y="238"/>
                    <a:pt x="6" y="243"/>
                  </a:cubicBezTo>
                  <a:cubicBezTo>
                    <a:pt x="0" y="249"/>
                    <a:pt x="2" y="254"/>
                    <a:pt x="3" y="262"/>
                  </a:cubicBezTo>
                  <a:cubicBezTo>
                    <a:pt x="5" y="265"/>
                    <a:pt x="6" y="268"/>
                    <a:pt x="8" y="270"/>
                  </a:cubicBezTo>
                  <a:cubicBezTo>
                    <a:pt x="11" y="276"/>
                    <a:pt x="20" y="278"/>
                    <a:pt x="25" y="283"/>
                  </a:cubicBezTo>
                  <a:cubicBezTo>
                    <a:pt x="25" y="283"/>
                    <a:pt x="25" y="283"/>
                    <a:pt x="25" y="283"/>
                  </a:cubicBezTo>
                  <a:cubicBezTo>
                    <a:pt x="29" y="278"/>
                    <a:pt x="28" y="270"/>
                    <a:pt x="36" y="267"/>
                  </a:cubicBezTo>
                  <a:cubicBezTo>
                    <a:pt x="40" y="266"/>
                    <a:pt x="46" y="259"/>
                    <a:pt x="50" y="260"/>
                  </a:cubicBezTo>
                  <a:cubicBezTo>
                    <a:pt x="59" y="261"/>
                    <a:pt x="59" y="275"/>
                    <a:pt x="70" y="269"/>
                  </a:cubicBezTo>
                  <a:cubicBezTo>
                    <a:pt x="78" y="264"/>
                    <a:pt x="94" y="265"/>
                    <a:pt x="103" y="265"/>
                  </a:cubicBezTo>
                  <a:cubicBezTo>
                    <a:pt x="103" y="265"/>
                    <a:pt x="103" y="265"/>
                    <a:pt x="103" y="265"/>
                  </a:cubicBezTo>
                  <a:cubicBezTo>
                    <a:pt x="100" y="255"/>
                    <a:pt x="100" y="245"/>
                    <a:pt x="103" y="238"/>
                  </a:cubicBezTo>
                  <a:cubicBezTo>
                    <a:pt x="107" y="231"/>
                    <a:pt x="104" y="219"/>
                    <a:pt x="105" y="211"/>
                  </a:cubicBezTo>
                  <a:cubicBezTo>
                    <a:pt x="106" y="203"/>
                    <a:pt x="109" y="197"/>
                    <a:pt x="105" y="190"/>
                  </a:cubicBezTo>
                  <a:cubicBezTo>
                    <a:pt x="99" y="179"/>
                    <a:pt x="109" y="162"/>
                    <a:pt x="120" y="159"/>
                  </a:cubicBezTo>
                  <a:cubicBezTo>
                    <a:pt x="120" y="158"/>
                    <a:pt x="120" y="158"/>
                    <a:pt x="119" y="158"/>
                  </a:cubicBezTo>
                  <a:cubicBezTo>
                    <a:pt x="118" y="158"/>
                    <a:pt x="113" y="156"/>
                    <a:pt x="113" y="155"/>
                  </a:cubicBezTo>
                  <a:cubicBezTo>
                    <a:pt x="112" y="150"/>
                    <a:pt x="111" y="150"/>
                    <a:pt x="107" y="148"/>
                  </a:cubicBezTo>
                  <a:cubicBezTo>
                    <a:pt x="105" y="143"/>
                    <a:pt x="101" y="136"/>
                    <a:pt x="108" y="133"/>
                  </a:cubicBezTo>
                  <a:cubicBezTo>
                    <a:pt x="110" y="132"/>
                    <a:pt x="119" y="131"/>
                    <a:pt x="121" y="133"/>
                  </a:cubicBezTo>
                  <a:cubicBezTo>
                    <a:pt x="125" y="133"/>
                    <a:pt x="126" y="133"/>
                    <a:pt x="130" y="132"/>
                  </a:cubicBezTo>
                  <a:cubicBezTo>
                    <a:pt x="130" y="118"/>
                    <a:pt x="116" y="116"/>
                    <a:pt x="120" y="101"/>
                  </a:cubicBezTo>
                  <a:cubicBezTo>
                    <a:pt x="124" y="88"/>
                    <a:pt x="135" y="75"/>
                    <a:pt x="143" y="65"/>
                  </a:cubicBezTo>
                  <a:cubicBezTo>
                    <a:pt x="149" y="57"/>
                    <a:pt x="159" y="52"/>
                    <a:pt x="159" y="41"/>
                  </a:cubicBezTo>
                  <a:cubicBezTo>
                    <a:pt x="159" y="35"/>
                    <a:pt x="162" y="31"/>
                    <a:pt x="168" y="30"/>
                  </a:cubicBezTo>
                  <a:cubicBezTo>
                    <a:pt x="169" y="30"/>
                    <a:pt x="172" y="32"/>
                    <a:pt x="173" y="31"/>
                  </a:cubicBezTo>
                  <a:cubicBezTo>
                    <a:pt x="174" y="30"/>
                    <a:pt x="171" y="15"/>
                    <a:pt x="172" y="11"/>
                  </a:cubicBezTo>
                  <a:cubicBezTo>
                    <a:pt x="172" y="10"/>
                    <a:pt x="172" y="9"/>
                    <a:pt x="172" y="8"/>
                  </a:cubicBezTo>
                  <a:cubicBezTo>
                    <a:pt x="172" y="8"/>
                    <a:pt x="172" y="8"/>
                    <a:pt x="172" y="8"/>
                  </a:cubicBezTo>
                  <a:cubicBezTo>
                    <a:pt x="167" y="8"/>
                    <a:pt x="160" y="8"/>
                    <a:pt x="155" y="11"/>
                  </a:cubicBezTo>
                  <a:cubicBezTo>
                    <a:pt x="149" y="15"/>
                    <a:pt x="145" y="13"/>
                    <a:pt x="139" y="12"/>
                  </a:cubicBezTo>
                  <a:cubicBezTo>
                    <a:pt x="135" y="11"/>
                    <a:pt x="131" y="13"/>
                    <a:pt x="127" y="13"/>
                  </a:cubicBezTo>
                  <a:cubicBezTo>
                    <a:pt x="122" y="13"/>
                    <a:pt x="118" y="10"/>
                    <a:pt x="113" y="8"/>
                  </a:cubicBezTo>
                  <a:cubicBezTo>
                    <a:pt x="101" y="0"/>
                    <a:pt x="101" y="0"/>
                    <a:pt x="101" y="0"/>
                  </a:cubicBezTo>
                  <a:cubicBezTo>
                    <a:pt x="101" y="0"/>
                    <a:pt x="101" y="0"/>
                    <a:pt x="101" y="0"/>
                  </a:cubicBezTo>
                  <a:cubicBezTo>
                    <a:pt x="98" y="1"/>
                    <a:pt x="95" y="0"/>
                    <a:pt x="93" y="5"/>
                  </a:cubicBezTo>
                  <a:cubicBezTo>
                    <a:pt x="92" y="7"/>
                    <a:pt x="90" y="17"/>
                    <a:pt x="87" y="17"/>
                  </a:cubicBezTo>
                  <a:cubicBezTo>
                    <a:pt x="83" y="17"/>
                    <a:pt x="73" y="9"/>
                    <a:pt x="73" y="18"/>
                  </a:cubicBezTo>
                  <a:cubicBezTo>
                    <a:pt x="73" y="25"/>
                    <a:pt x="81" y="33"/>
                    <a:pt x="71" y="38"/>
                  </a:cubicBezTo>
                  <a:cubicBezTo>
                    <a:pt x="68" y="44"/>
                    <a:pt x="65" y="44"/>
                    <a:pt x="59" y="44"/>
                  </a:cubicBezTo>
                  <a:cubicBezTo>
                    <a:pt x="55" y="44"/>
                    <a:pt x="54" y="49"/>
                    <a:pt x="50" y="51"/>
                  </a:cubicBezTo>
                  <a:cubicBezTo>
                    <a:pt x="49" y="51"/>
                    <a:pt x="48" y="51"/>
                    <a:pt x="47" y="52"/>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0" name="Freeform 70"/>
            <p:cNvSpPr>
              <a:spLocks/>
            </p:cNvSpPr>
            <p:nvPr/>
          </p:nvSpPr>
          <p:spPr bwMode="auto">
            <a:xfrm>
              <a:off x="3997326" y="3549650"/>
              <a:ext cx="285750" cy="371475"/>
            </a:xfrm>
            <a:custGeom>
              <a:avLst/>
              <a:gdLst/>
              <a:ahLst/>
              <a:cxnLst>
                <a:cxn ang="0">
                  <a:pos x="192" y="286"/>
                </a:cxn>
                <a:cxn ang="0">
                  <a:pos x="202" y="285"/>
                </a:cxn>
                <a:cxn ang="0">
                  <a:pos x="225" y="275"/>
                </a:cxn>
                <a:cxn ang="0">
                  <a:pos x="225" y="275"/>
                </a:cxn>
                <a:cxn ang="0">
                  <a:pos x="222" y="255"/>
                </a:cxn>
                <a:cxn ang="0">
                  <a:pos x="211" y="204"/>
                </a:cxn>
                <a:cxn ang="0">
                  <a:pos x="189" y="162"/>
                </a:cxn>
                <a:cxn ang="0">
                  <a:pos x="189" y="162"/>
                </a:cxn>
                <a:cxn ang="0">
                  <a:pos x="188" y="184"/>
                </a:cxn>
                <a:cxn ang="0">
                  <a:pos x="174" y="169"/>
                </a:cxn>
                <a:cxn ang="0">
                  <a:pos x="159" y="155"/>
                </a:cxn>
                <a:cxn ang="0">
                  <a:pos x="143" y="97"/>
                </a:cxn>
                <a:cxn ang="0">
                  <a:pos x="141" y="66"/>
                </a:cxn>
                <a:cxn ang="0">
                  <a:pos x="138" y="40"/>
                </a:cxn>
                <a:cxn ang="0">
                  <a:pos x="133" y="26"/>
                </a:cxn>
                <a:cxn ang="0">
                  <a:pos x="129" y="4"/>
                </a:cxn>
                <a:cxn ang="0">
                  <a:pos x="122" y="1"/>
                </a:cxn>
                <a:cxn ang="0">
                  <a:pos x="111" y="0"/>
                </a:cxn>
                <a:cxn ang="0">
                  <a:pos x="111" y="0"/>
                </a:cxn>
                <a:cxn ang="0">
                  <a:pos x="110" y="16"/>
                </a:cxn>
                <a:cxn ang="0">
                  <a:pos x="105" y="26"/>
                </a:cxn>
                <a:cxn ang="0">
                  <a:pos x="101" y="34"/>
                </a:cxn>
                <a:cxn ang="0">
                  <a:pos x="112" y="50"/>
                </a:cxn>
                <a:cxn ang="0">
                  <a:pos x="105" y="64"/>
                </a:cxn>
                <a:cxn ang="0">
                  <a:pos x="98" y="73"/>
                </a:cxn>
                <a:cxn ang="0">
                  <a:pos x="81" y="78"/>
                </a:cxn>
                <a:cxn ang="0">
                  <a:pos x="65" y="94"/>
                </a:cxn>
                <a:cxn ang="0">
                  <a:pos x="58" y="122"/>
                </a:cxn>
                <a:cxn ang="0">
                  <a:pos x="48" y="145"/>
                </a:cxn>
                <a:cxn ang="0">
                  <a:pos x="38" y="160"/>
                </a:cxn>
                <a:cxn ang="0">
                  <a:pos x="8" y="184"/>
                </a:cxn>
                <a:cxn ang="0">
                  <a:pos x="23" y="200"/>
                </a:cxn>
                <a:cxn ang="0">
                  <a:pos x="23" y="200"/>
                </a:cxn>
                <a:cxn ang="0">
                  <a:pos x="26" y="212"/>
                </a:cxn>
                <a:cxn ang="0">
                  <a:pos x="36" y="229"/>
                </a:cxn>
                <a:cxn ang="0">
                  <a:pos x="39" y="240"/>
                </a:cxn>
                <a:cxn ang="0">
                  <a:pos x="42" y="259"/>
                </a:cxn>
                <a:cxn ang="0">
                  <a:pos x="36" y="274"/>
                </a:cxn>
                <a:cxn ang="0">
                  <a:pos x="36" y="274"/>
                </a:cxn>
                <a:cxn ang="0">
                  <a:pos x="47" y="282"/>
                </a:cxn>
                <a:cxn ang="0">
                  <a:pos x="68" y="284"/>
                </a:cxn>
                <a:cxn ang="0">
                  <a:pos x="83" y="264"/>
                </a:cxn>
                <a:cxn ang="0">
                  <a:pos x="96" y="261"/>
                </a:cxn>
                <a:cxn ang="0">
                  <a:pos x="107" y="272"/>
                </a:cxn>
                <a:cxn ang="0">
                  <a:pos x="107" y="289"/>
                </a:cxn>
                <a:cxn ang="0">
                  <a:pos x="107" y="289"/>
                </a:cxn>
                <a:cxn ang="0">
                  <a:pos x="119" y="288"/>
                </a:cxn>
                <a:cxn ang="0">
                  <a:pos x="136" y="284"/>
                </a:cxn>
                <a:cxn ang="0">
                  <a:pos x="152" y="285"/>
                </a:cxn>
                <a:cxn ang="0">
                  <a:pos x="170" y="293"/>
                </a:cxn>
                <a:cxn ang="0">
                  <a:pos x="192" y="286"/>
                </a:cxn>
              </a:cxnLst>
              <a:rect l="0" t="0" r="r" b="b"/>
              <a:pathLst>
                <a:path w="225" h="293">
                  <a:moveTo>
                    <a:pt x="192" y="286"/>
                  </a:moveTo>
                  <a:cubicBezTo>
                    <a:pt x="195" y="287"/>
                    <a:pt x="199" y="289"/>
                    <a:pt x="202" y="285"/>
                  </a:cubicBezTo>
                  <a:cubicBezTo>
                    <a:pt x="207" y="280"/>
                    <a:pt x="217" y="276"/>
                    <a:pt x="225" y="275"/>
                  </a:cubicBezTo>
                  <a:cubicBezTo>
                    <a:pt x="225" y="275"/>
                    <a:pt x="225" y="275"/>
                    <a:pt x="225" y="275"/>
                  </a:cubicBezTo>
                  <a:cubicBezTo>
                    <a:pt x="222" y="255"/>
                    <a:pt x="222" y="255"/>
                    <a:pt x="222" y="255"/>
                  </a:cubicBezTo>
                  <a:cubicBezTo>
                    <a:pt x="211" y="204"/>
                    <a:pt x="211" y="204"/>
                    <a:pt x="211" y="204"/>
                  </a:cubicBezTo>
                  <a:cubicBezTo>
                    <a:pt x="210" y="197"/>
                    <a:pt x="199" y="160"/>
                    <a:pt x="189" y="162"/>
                  </a:cubicBezTo>
                  <a:cubicBezTo>
                    <a:pt x="189" y="162"/>
                    <a:pt x="189" y="162"/>
                    <a:pt x="189" y="162"/>
                  </a:cubicBezTo>
                  <a:cubicBezTo>
                    <a:pt x="189" y="169"/>
                    <a:pt x="189" y="177"/>
                    <a:pt x="188" y="184"/>
                  </a:cubicBezTo>
                  <a:cubicBezTo>
                    <a:pt x="184" y="184"/>
                    <a:pt x="176" y="173"/>
                    <a:pt x="174" y="169"/>
                  </a:cubicBezTo>
                  <a:cubicBezTo>
                    <a:pt x="170" y="164"/>
                    <a:pt x="163" y="161"/>
                    <a:pt x="159" y="155"/>
                  </a:cubicBezTo>
                  <a:cubicBezTo>
                    <a:pt x="148" y="141"/>
                    <a:pt x="144" y="115"/>
                    <a:pt x="143" y="97"/>
                  </a:cubicBezTo>
                  <a:cubicBezTo>
                    <a:pt x="142" y="87"/>
                    <a:pt x="143" y="76"/>
                    <a:pt x="141" y="66"/>
                  </a:cubicBezTo>
                  <a:cubicBezTo>
                    <a:pt x="139" y="58"/>
                    <a:pt x="143" y="47"/>
                    <a:pt x="138" y="40"/>
                  </a:cubicBezTo>
                  <a:cubicBezTo>
                    <a:pt x="135" y="34"/>
                    <a:pt x="135" y="32"/>
                    <a:pt x="133" y="26"/>
                  </a:cubicBezTo>
                  <a:cubicBezTo>
                    <a:pt x="132" y="18"/>
                    <a:pt x="129" y="12"/>
                    <a:pt x="129" y="4"/>
                  </a:cubicBezTo>
                  <a:cubicBezTo>
                    <a:pt x="127" y="3"/>
                    <a:pt x="125" y="2"/>
                    <a:pt x="122" y="1"/>
                  </a:cubicBezTo>
                  <a:cubicBezTo>
                    <a:pt x="120" y="1"/>
                    <a:pt x="115" y="1"/>
                    <a:pt x="111" y="0"/>
                  </a:cubicBezTo>
                  <a:cubicBezTo>
                    <a:pt x="111" y="0"/>
                    <a:pt x="111" y="0"/>
                    <a:pt x="111" y="0"/>
                  </a:cubicBezTo>
                  <a:cubicBezTo>
                    <a:pt x="110" y="4"/>
                    <a:pt x="110" y="12"/>
                    <a:pt x="110" y="16"/>
                  </a:cubicBezTo>
                  <a:cubicBezTo>
                    <a:pt x="110" y="20"/>
                    <a:pt x="107" y="23"/>
                    <a:pt x="105" y="26"/>
                  </a:cubicBezTo>
                  <a:cubicBezTo>
                    <a:pt x="103" y="29"/>
                    <a:pt x="102" y="31"/>
                    <a:pt x="101" y="34"/>
                  </a:cubicBezTo>
                  <a:cubicBezTo>
                    <a:pt x="103" y="43"/>
                    <a:pt x="107" y="44"/>
                    <a:pt x="112" y="50"/>
                  </a:cubicBezTo>
                  <a:cubicBezTo>
                    <a:pt x="115" y="53"/>
                    <a:pt x="107" y="62"/>
                    <a:pt x="105" y="64"/>
                  </a:cubicBezTo>
                  <a:cubicBezTo>
                    <a:pt x="101" y="69"/>
                    <a:pt x="101" y="69"/>
                    <a:pt x="98" y="73"/>
                  </a:cubicBezTo>
                  <a:cubicBezTo>
                    <a:pt x="95" y="79"/>
                    <a:pt x="86" y="77"/>
                    <a:pt x="81" y="78"/>
                  </a:cubicBezTo>
                  <a:cubicBezTo>
                    <a:pt x="79" y="79"/>
                    <a:pt x="66" y="92"/>
                    <a:pt x="65" y="94"/>
                  </a:cubicBezTo>
                  <a:cubicBezTo>
                    <a:pt x="60" y="105"/>
                    <a:pt x="66" y="112"/>
                    <a:pt x="58" y="122"/>
                  </a:cubicBezTo>
                  <a:cubicBezTo>
                    <a:pt x="55" y="130"/>
                    <a:pt x="52" y="138"/>
                    <a:pt x="48" y="145"/>
                  </a:cubicBezTo>
                  <a:cubicBezTo>
                    <a:pt x="46" y="149"/>
                    <a:pt x="42" y="157"/>
                    <a:pt x="38" y="160"/>
                  </a:cubicBezTo>
                  <a:cubicBezTo>
                    <a:pt x="30" y="168"/>
                    <a:pt x="0" y="166"/>
                    <a:pt x="8" y="184"/>
                  </a:cubicBezTo>
                  <a:cubicBezTo>
                    <a:pt x="11" y="191"/>
                    <a:pt x="20" y="194"/>
                    <a:pt x="23" y="200"/>
                  </a:cubicBezTo>
                  <a:cubicBezTo>
                    <a:pt x="23" y="200"/>
                    <a:pt x="23" y="200"/>
                    <a:pt x="23" y="200"/>
                  </a:cubicBezTo>
                  <a:cubicBezTo>
                    <a:pt x="26" y="212"/>
                    <a:pt x="26" y="212"/>
                    <a:pt x="26" y="212"/>
                  </a:cubicBezTo>
                  <a:cubicBezTo>
                    <a:pt x="23" y="220"/>
                    <a:pt x="30" y="225"/>
                    <a:pt x="36" y="229"/>
                  </a:cubicBezTo>
                  <a:cubicBezTo>
                    <a:pt x="36" y="232"/>
                    <a:pt x="39" y="236"/>
                    <a:pt x="39" y="240"/>
                  </a:cubicBezTo>
                  <a:cubicBezTo>
                    <a:pt x="40" y="246"/>
                    <a:pt x="44" y="253"/>
                    <a:pt x="42" y="259"/>
                  </a:cubicBezTo>
                  <a:cubicBezTo>
                    <a:pt x="41" y="264"/>
                    <a:pt x="36" y="269"/>
                    <a:pt x="36" y="274"/>
                  </a:cubicBezTo>
                  <a:cubicBezTo>
                    <a:pt x="36" y="274"/>
                    <a:pt x="36" y="274"/>
                    <a:pt x="36" y="274"/>
                  </a:cubicBezTo>
                  <a:cubicBezTo>
                    <a:pt x="42" y="277"/>
                    <a:pt x="44" y="276"/>
                    <a:pt x="47" y="282"/>
                  </a:cubicBezTo>
                  <a:cubicBezTo>
                    <a:pt x="51" y="288"/>
                    <a:pt x="65" y="292"/>
                    <a:pt x="68" y="284"/>
                  </a:cubicBezTo>
                  <a:cubicBezTo>
                    <a:pt x="71" y="278"/>
                    <a:pt x="78" y="268"/>
                    <a:pt x="83" y="264"/>
                  </a:cubicBezTo>
                  <a:cubicBezTo>
                    <a:pt x="89" y="259"/>
                    <a:pt x="90" y="261"/>
                    <a:pt x="96" y="261"/>
                  </a:cubicBezTo>
                  <a:cubicBezTo>
                    <a:pt x="107" y="262"/>
                    <a:pt x="108" y="261"/>
                    <a:pt x="107" y="272"/>
                  </a:cubicBezTo>
                  <a:cubicBezTo>
                    <a:pt x="106" y="276"/>
                    <a:pt x="105" y="285"/>
                    <a:pt x="107" y="289"/>
                  </a:cubicBezTo>
                  <a:cubicBezTo>
                    <a:pt x="107" y="289"/>
                    <a:pt x="107" y="289"/>
                    <a:pt x="107" y="289"/>
                  </a:cubicBezTo>
                  <a:cubicBezTo>
                    <a:pt x="111" y="290"/>
                    <a:pt x="116" y="292"/>
                    <a:pt x="119" y="288"/>
                  </a:cubicBezTo>
                  <a:cubicBezTo>
                    <a:pt x="123" y="280"/>
                    <a:pt x="129" y="283"/>
                    <a:pt x="136" y="284"/>
                  </a:cubicBezTo>
                  <a:cubicBezTo>
                    <a:pt x="141" y="285"/>
                    <a:pt x="146" y="284"/>
                    <a:pt x="152" y="285"/>
                  </a:cubicBezTo>
                  <a:cubicBezTo>
                    <a:pt x="159" y="288"/>
                    <a:pt x="161" y="293"/>
                    <a:pt x="170" y="293"/>
                  </a:cubicBezTo>
                  <a:cubicBezTo>
                    <a:pt x="178" y="293"/>
                    <a:pt x="184" y="287"/>
                    <a:pt x="192" y="28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1" name="Freeform 71"/>
            <p:cNvSpPr>
              <a:spLocks/>
            </p:cNvSpPr>
            <p:nvPr/>
          </p:nvSpPr>
          <p:spPr bwMode="auto">
            <a:xfrm>
              <a:off x="4213226" y="3898900"/>
              <a:ext cx="258763" cy="411163"/>
            </a:xfrm>
            <a:custGeom>
              <a:avLst/>
              <a:gdLst/>
              <a:ahLst/>
              <a:cxnLst>
                <a:cxn ang="0">
                  <a:pos x="22" y="11"/>
                </a:cxn>
                <a:cxn ang="0">
                  <a:pos x="32" y="10"/>
                </a:cxn>
                <a:cxn ang="0">
                  <a:pos x="55" y="0"/>
                </a:cxn>
                <a:cxn ang="0">
                  <a:pos x="55" y="0"/>
                </a:cxn>
                <a:cxn ang="0">
                  <a:pos x="56" y="7"/>
                </a:cxn>
                <a:cxn ang="0">
                  <a:pos x="61" y="35"/>
                </a:cxn>
                <a:cxn ang="0">
                  <a:pos x="65" y="59"/>
                </a:cxn>
                <a:cxn ang="0">
                  <a:pos x="79" y="98"/>
                </a:cxn>
                <a:cxn ang="0">
                  <a:pos x="99" y="141"/>
                </a:cxn>
                <a:cxn ang="0">
                  <a:pos x="122" y="169"/>
                </a:cxn>
                <a:cxn ang="0">
                  <a:pos x="170" y="206"/>
                </a:cxn>
                <a:cxn ang="0">
                  <a:pos x="195" y="216"/>
                </a:cxn>
                <a:cxn ang="0">
                  <a:pos x="195" y="216"/>
                </a:cxn>
                <a:cxn ang="0">
                  <a:pos x="190" y="231"/>
                </a:cxn>
                <a:cxn ang="0">
                  <a:pos x="191" y="242"/>
                </a:cxn>
                <a:cxn ang="0">
                  <a:pos x="203" y="260"/>
                </a:cxn>
                <a:cxn ang="0">
                  <a:pos x="203" y="260"/>
                </a:cxn>
                <a:cxn ang="0">
                  <a:pos x="195" y="279"/>
                </a:cxn>
                <a:cxn ang="0">
                  <a:pos x="182" y="290"/>
                </a:cxn>
                <a:cxn ang="0">
                  <a:pos x="165" y="322"/>
                </a:cxn>
                <a:cxn ang="0">
                  <a:pos x="153" y="324"/>
                </a:cxn>
                <a:cxn ang="0">
                  <a:pos x="153" y="324"/>
                </a:cxn>
                <a:cxn ang="0">
                  <a:pos x="153" y="318"/>
                </a:cxn>
                <a:cxn ang="0">
                  <a:pos x="150" y="308"/>
                </a:cxn>
                <a:cxn ang="0">
                  <a:pos x="143" y="293"/>
                </a:cxn>
                <a:cxn ang="0">
                  <a:pos x="132" y="286"/>
                </a:cxn>
                <a:cxn ang="0">
                  <a:pos x="109" y="290"/>
                </a:cxn>
                <a:cxn ang="0">
                  <a:pos x="84" y="280"/>
                </a:cxn>
                <a:cxn ang="0">
                  <a:pos x="63" y="277"/>
                </a:cxn>
                <a:cxn ang="0">
                  <a:pos x="48" y="261"/>
                </a:cxn>
                <a:cxn ang="0">
                  <a:pos x="49" y="249"/>
                </a:cxn>
                <a:cxn ang="0">
                  <a:pos x="37" y="244"/>
                </a:cxn>
                <a:cxn ang="0">
                  <a:pos x="29" y="241"/>
                </a:cxn>
                <a:cxn ang="0">
                  <a:pos x="29" y="241"/>
                </a:cxn>
                <a:cxn ang="0">
                  <a:pos x="29" y="228"/>
                </a:cxn>
                <a:cxn ang="0">
                  <a:pos x="26" y="220"/>
                </a:cxn>
                <a:cxn ang="0">
                  <a:pos x="28" y="214"/>
                </a:cxn>
                <a:cxn ang="0">
                  <a:pos x="29" y="209"/>
                </a:cxn>
                <a:cxn ang="0">
                  <a:pos x="22" y="200"/>
                </a:cxn>
                <a:cxn ang="0">
                  <a:pos x="9" y="198"/>
                </a:cxn>
                <a:cxn ang="0">
                  <a:pos x="6" y="191"/>
                </a:cxn>
                <a:cxn ang="0">
                  <a:pos x="1" y="182"/>
                </a:cxn>
                <a:cxn ang="0">
                  <a:pos x="3" y="171"/>
                </a:cxn>
                <a:cxn ang="0">
                  <a:pos x="0" y="163"/>
                </a:cxn>
                <a:cxn ang="0">
                  <a:pos x="0" y="163"/>
                </a:cxn>
                <a:cxn ang="0">
                  <a:pos x="5" y="156"/>
                </a:cxn>
                <a:cxn ang="0">
                  <a:pos x="14" y="155"/>
                </a:cxn>
                <a:cxn ang="0">
                  <a:pos x="21" y="152"/>
                </a:cxn>
                <a:cxn ang="0">
                  <a:pos x="50" y="140"/>
                </a:cxn>
                <a:cxn ang="0">
                  <a:pos x="59" y="131"/>
                </a:cxn>
                <a:cxn ang="0">
                  <a:pos x="68" y="116"/>
                </a:cxn>
                <a:cxn ang="0">
                  <a:pos x="64" y="105"/>
                </a:cxn>
                <a:cxn ang="0">
                  <a:pos x="59" y="82"/>
                </a:cxn>
                <a:cxn ang="0">
                  <a:pos x="35" y="73"/>
                </a:cxn>
                <a:cxn ang="0">
                  <a:pos x="30" y="55"/>
                </a:cxn>
                <a:cxn ang="0">
                  <a:pos x="28" y="41"/>
                </a:cxn>
                <a:cxn ang="0">
                  <a:pos x="25" y="27"/>
                </a:cxn>
                <a:cxn ang="0">
                  <a:pos x="22" y="11"/>
                </a:cxn>
              </a:cxnLst>
              <a:rect l="0" t="0" r="r" b="b"/>
              <a:pathLst>
                <a:path w="203" h="324">
                  <a:moveTo>
                    <a:pt x="22" y="11"/>
                  </a:moveTo>
                  <a:cubicBezTo>
                    <a:pt x="25" y="12"/>
                    <a:pt x="29" y="14"/>
                    <a:pt x="32" y="10"/>
                  </a:cubicBezTo>
                  <a:cubicBezTo>
                    <a:pt x="37" y="5"/>
                    <a:pt x="47" y="1"/>
                    <a:pt x="55" y="0"/>
                  </a:cubicBezTo>
                  <a:cubicBezTo>
                    <a:pt x="55" y="0"/>
                    <a:pt x="55" y="0"/>
                    <a:pt x="55" y="0"/>
                  </a:cubicBezTo>
                  <a:cubicBezTo>
                    <a:pt x="56" y="7"/>
                    <a:pt x="56" y="7"/>
                    <a:pt x="56" y="7"/>
                  </a:cubicBezTo>
                  <a:cubicBezTo>
                    <a:pt x="57" y="16"/>
                    <a:pt x="61" y="26"/>
                    <a:pt x="61" y="35"/>
                  </a:cubicBezTo>
                  <a:cubicBezTo>
                    <a:pt x="61" y="41"/>
                    <a:pt x="64" y="53"/>
                    <a:pt x="65" y="59"/>
                  </a:cubicBezTo>
                  <a:cubicBezTo>
                    <a:pt x="67" y="72"/>
                    <a:pt x="74" y="86"/>
                    <a:pt x="79" y="98"/>
                  </a:cubicBezTo>
                  <a:cubicBezTo>
                    <a:pt x="83" y="111"/>
                    <a:pt x="90" y="130"/>
                    <a:pt x="99" y="141"/>
                  </a:cubicBezTo>
                  <a:cubicBezTo>
                    <a:pt x="108" y="148"/>
                    <a:pt x="116" y="159"/>
                    <a:pt x="122" y="169"/>
                  </a:cubicBezTo>
                  <a:cubicBezTo>
                    <a:pt x="133" y="186"/>
                    <a:pt x="154" y="196"/>
                    <a:pt x="170" y="206"/>
                  </a:cubicBezTo>
                  <a:cubicBezTo>
                    <a:pt x="176" y="210"/>
                    <a:pt x="188" y="217"/>
                    <a:pt x="195" y="216"/>
                  </a:cubicBezTo>
                  <a:cubicBezTo>
                    <a:pt x="195" y="216"/>
                    <a:pt x="195" y="216"/>
                    <a:pt x="195" y="216"/>
                  </a:cubicBezTo>
                  <a:cubicBezTo>
                    <a:pt x="194" y="220"/>
                    <a:pt x="192" y="227"/>
                    <a:pt x="190" y="231"/>
                  </a:cubicBezTo>
                  <a:cubicBezTo>
                    <a:pt x="188" y="235"/>
                    <a:pt x="188" y="238"/>
                    <a:pt x="191" y="242"/>
                  </a:cubicBezTo>
                  <a:cubicBezTo>
                    <a:pt x="195" y="248"/>
                    <a:pt x="202" y="252"/>
                    <a:pt x="203" y="260"/>
                  </a:cubicBezTo>
                  <a:cubicBezTo>
                    <a:pt x="203" y="260"/>
                    <a:pt x="203" y="260"/>
                    <a:pt x="203" y="260"/>
                  </a:cubicBezTo>
                  <a:cubicBezTo>
                    <a:pt x="200" y="267"/>
                    <a:pt x="199" y="273"/>
                    <a:pt x="195" y="279"/>
                  </a:cubicBezTo>
                  <a:cubicBezTo>
                    <a:pt x="191" y="287"/>
                    <a:pt x="190" y="288"/>
                    <a:pt x="182" y="290"/>
                  </a:cubicBezTo>
                  <a:cubicBezTo>
                    <a:pt x="164" y="294"/>
                    <a:pt x="175" y="320"/>
                    <a:pt x="165" y="322"/>
                  </a:cubicBezTo>
                  <a:cubicBezTo>
                    <a:pt x="153" y="324"/>
                    <a:pt x="153" y="324"/>
                    <a:pt x="153" y="324"/>
                  </a:cubicBezTo>
                  <a:cubicBezTo>
                    <a:pt x="153" y="324"/>
                    <a:pt x="153" y="324"/>
                    <a:pt x="153" y="324"/>
                  </a:cubicBezTo>
                  <a:cubicBezTo>
                    <a:pt x="153" y="322"/>
                    <a:pt x="153" y="320"/>
                    <a:pt x="153" y="318"/>
                  </a:cubicBezTo>
                  <a:cubicBezTo>
                    <a:pt x="152" y="315"/>
                    <a:pt x="150" y="311"/>
                    <a:pt x="150" y="308"/>
                  </a:cubicBezTo>
                  <a:cubicBezTo>
                    <a:pt x="149" y="303"/>
                    <a:pt x="148" y="295"/>
                    <a:pt x="143" y="293"/>
                  </a:cubicBezTo>
                  <a:cubicBezTo>
                    <a:pt x="138" y="291"/>
                    <a:pt x="132" y="292"/>
                    <a:pt x="132" y="286"/>
                  </a:cubicBezTo>
                  <a:cubicBezTo>
                    <a:pt x="124" y="286"/>
                    <a:pt x="120" y="299"/>
                    <a:pt x="109" y="290"/>
                  </a:cubicBezTo>
                  <a:cubicBezTo>
                    <a:pt x="100" y="283"/>
                    <a:pt x="91" y="289"/>
                    <a:pt x="84" y="280"/>
                  </a:cubicBezTo>
                  <a:cubicBezTo>
                    <a:pt x="83" y="279"/>
                    <a:pt x="68" y="279"/>
                    <a:pt x="63" y="277"/>
                  </a:cubicBezTo>
                  <a:cubicBezTo>
                    <a:pt x="61" y="277"/>
                    <a:pt x="48" y="262"/>
                    <a:pt x="48" y="261"/>
                  </a:cubicBezTo>
                  <a:cubicBezTo>
                    <a:pt x="49" y="256"/>
                    <a:pt x="52" y="254"/>
                    <a:pt x="49" y="249"/>
                  </a:cubicBezTo>
                  <a:cubicBezTo>
                    <a:pt x="44" y="242"/>
                    <a:pt x="46" y="245"/>
                    <a:pt x="37" y="244"/>
                  </a:cubicBezTo>
                  <a:cubicBezTo>
                    <a:pt x="34" y="244"/>
                    <a:pt x="31" y="242"/>
                    <a:pt x="29" y="241"/>
                  </a:cubicBezTo>
                  <a:cubicBezTo>
                    <a:pt x="29" y="241"/>
                    <a:pt x="29" y="241"/>
                    <a:pt x="29" y="241"/>
                  </a:cubicBezTo>
                  <a:cubicBezTo>
                    <a:pt x="28" y="238"/>
                    <a:pt x="29" y="231"/>
                    <a:pt x="29" y="228"/>
                  </a:cubicBezTo>
                  <a:cubicBezTo>
                    <a:pt x="28" y="225"/>
                    <a:pt x="26" y="223"/>
                    <a:pt x="26" y="220"/>
                  </a:cubicBezTo>
                  <a:cubicBezTo>
                    <a:pt x="26" y="218"/>
                    <a:pt x="28" y="216"/>
                    <a:pt x="28" y="214"/>
                  </a:cubicBezTo>
                  <a:cubicBezTo>
                    <a:pt x="29" y="213"/>
                    <a:pt x="29" y="211"/>
                    <a:pt x="29" y="209"/>
                  </a:cubicBezTo>
                  <a:cubicBezTo>
                    <a:pt x="29" y="205"/>
                    <a:pt x="26" y="201"/>
                    <a:pt x="22" y="200"/>
                  </a:cubicBezTo>
                  <a:cubicBezTo>
                    <a:pt x="19" y="199"/>
                    <a:pt x="12" y="200"/>
                    <a:pt x="9" y="198"/>
                  </a:cubicBezTo>
                  <a:cubicBezTo>
                    <a:pt x="8" y="196"/>
                    <a:pt x="8" y="193"/>
                    <a:pt x="6" y="191"/>
                  </a:cubicBezTo>
                  <a:cubicBezTo>
                    <a:pt x="4" y="188"/>
                    <a:pt x="1" y="186"/>
                    <a:pt x="1" y="182"/>
                  </a:cubicBezTo>
                  <a:cubicBezTo>
                    <a:pt x="0" y="178"/>
                    <a:pt x="3" y="175"/>
                    <a:pt x="3" y="171"/>
                  </a:cubicBezTo>
                  <a:cubicBezTo>
                    <a:pt x="3" y="168"/>
                    <a:pt x="1" y="166"/>
                    <a:pt x="0" y="163"/>
                  </a:cubicBezTo>
                  <a:cubicBezTo>
                    <a:pt x="0" y="163"/>
                    <a:pt x="0" y="163"/>
                    <a:pt x="0" y="163"/>
                  </a:cubicBezTo>
                  <a:cubicBezTo>
                    <a:pt x="5" y="156"/>
                    <a:pt x="5" y="156"/>
                    <a:pt x="5" y="156"/>
                  </a:cubicBezTo>
                  <a:cubicBezTo>
                    <a:pt x="9" y="155"/>
                    <a:pt x="10" y="155"/>
                    <a:pt x="14" y="155"/>
                  </a:cubicBezTo>
                  <a:cubicBezTo>
                    <a:pt x="18" y="155"/>
                    <a:pt x="19" y="155"/>
                    <a:pt x="21" y="152"/>
                  </a:cubicBezTo>
                  <a:cubicBezTo>
                    <a:pt x="27" y="145"/>
                    <a:pt x="43" y="150"/>
                    <a:pt x="50" y="140"/>
                  </a:cubicBezTo>
                  <a:cubicBezTo>
                    <a:pt x="53" y="135"/>
                    <a:pt x="54" y="133"/>
                    <a:pt x="59" y="131"/>
                  </a:cubicBezTo>
                  <a:cubicBezTo>
                    <a:pt x="66" y="128"/>
                    <a:pt x="67" y="123"/>
                    <a:pt x="68" y="116"/>
                  </a:cubicBezTo>
                  <a:cubicBezTo>
                    <a:pt x="68" y="112"/>
                    <a:pt x="67" y="108"/>
                    <a:pt x="64" y="105"/>
                  </a:cubicBezTo>
                  <a:cubicBezTo>
                    <a:pt x="60" y="101"/>
                    <a:pt x="64" y="86"/>
                    <a:pt x="59" y="82"/>
                  </a:cubicBezTo>
                  <a:cubicBezTo>
                    <a:pt x="54" y="78"/>
                    <a:pt x="32" y="93"/>
                    <a:pt x="35" y="73"/>
                  </a:cubicBezTo>
                  <a:cubicBezTo>
                    <a:pt x="36" y="65"/>
                    <a:pt x="31" y="62"/>
                    <a:pt x="30" y="55"/>
                  </a:cubicBezTo>
                  <a:cubicBezTo>
                    <a:pt x="29" y="50"/>
                    <a:pt x="30" y="45"/>
                    <a:pt x="28" y="41"/>
                  </a:cubicBezTo>
                  <a:cubicBezTo>
                    <a:pt x="27" y="36"/>
                    <a:pt x="26" y="32"/>
                    <a:pt x="25" y="27"/>
                  </a:cubicBezTo>
                  <a:cubicBezTo>
                    <a:pt x="22" y="11"/>
                    <a:pt x="22" y="11"/>
                    <a:pt x="22" y="11"/>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2" name="Freeform 72"/>
            <p:cNvSpPr>
              <a:spLocks/>
            </p:cNvSpPr>
            <p:nvPr/>
          </p:nvSpPr>
          <p:spPr bwMode="auto">
            <a:xfrm>
              <a:off x="4133851" y="3905250"/>
              <a:ext cx="166688" cy="203200"/>
            </a:xfrm>
            <a:custGeom>
              <a:avLst/>
              <a:gdLst/>
              <a:ahLst/>
              <a:cxnLst>
                <a:cxn ang="0">
                  <a:pos x="0" y="9"/>
                </a:cxn>
                <a:cxn ang="0">
                  <a:pos x="12" y="8"/>
                </a:cxn>
                <a:cxn ang="0">
                  <a:pos x="29" y="4"/>
                </a:cxn>
                <a:cxn ang="0">
                  <a:pos x="45" y="5"/>
                </a:cxn>
                <a:cxn ang="0">
                  <a:pos x="63" y="13"/>
                </a:cxn>
                <a:cxn ang="0">
                  <a:pos x="85" y="6"/>
                </a:cxn>
                <a:cxn ang="0">
                  <a:pos x="85" y="6"/>
                </a:cxn>
                <a:cxn ang="0">
                  <a:pos x="88" y="22"/>
                </a:cxn>
                <a:cxn ang="0">
                  <a:pos x="91" y="36"/>
                </a:cxn>
                <a:cxn ang="0">
                  <a:pos x="93" y="50"/>
                </a:cxn>
                <a:cxn ang="0">
                  <a:pos x="98" y="68"/>
                </a:cxn>
                <a:cxn ang="0">
                  <a:pos x="122" y="77"/>
                </a:cxn>
                <a:cxn ang="0">
                  <a:pos x="127" y="100"/>
                </a:cxn>
                <a:cxn ang="0">
                  <a:pos x="131" y="111"/>
                </a:cxn>
                <a:cxn ang="0">
                  <a:pos x="122" y="126"/>
                </a:cxn>
                <a:cxn ang="0">
                  <a:pos x="113" y="135"/>
                </a:cxn>
                <a:cxn ang="0">
                  <a:pos x="84" y="147"/>
                </a:cxn>
                <a:cxn ang="0">
                  <a:pos x="77" y="150"/>
                </a:cxn>
                <a:cxn ang="0">
                  <a:pos x="68" y="151"/>
                </a:cxn>
                <a:cxn ang="0">
                  <a:pos x="63" y="158"/>
                </a:cxn>
                <a:cxn ang="0">
                  <a:pos x="63" y="158"/>
                </a:cxn>
                <a:cxn ang="0">
                  <a:pos x="53" y="158"/>
                </a:cxn>
                <a:cxn ang="0">
                  <a:pos x="46" y="149"/>
                </a:cxn>
                <a:cxn ang="0">
                  <a:pos x="41" y="142"/>
                </a:cxn>
                <a:cxn ang="0">
                  <a:pos x="41" y="142"/>
                </a:cxn>
                <a:cxn ang="0">
                  <a:pos x="38" y="125"/>
                </a:cxn>
                <a:cxn ang="0">
                  <a:pos x="30" y="103"/>
                </a:cxn>
                <a:cxn ang="0">
                  <a:pos x="14" y="51"/>
                </a:cxn>
                <a:cxn ang="0">
                  <a:pos x="9" y="36"/>
                </a:cxn>
                <a:cxn ang="0">
                  <a:pos x="5" y="20"/>
                </a:cxn>
                <a:cxn ang="0">
                  <a:pos x="0" y="9"/>
                </a:cxn>
              </a:cxnLst>
              <a:rect l="0" t="0" r="r" b="b"/>
              <a:pathLst>
                <a:path w="131" h="160">
                  <a:moveTo>
                    <a:pt x="0" y="9"/>
                  </a:moveTo>
                  <a:cubicBezTo>
                    <a:pt x="4" y="10"/>
                    <a:pt x="9" y="12"/>
                    <a:pt x="12" y="8"/>
                  </a:cubicBezTo>
                  <a:cubicBezTo>
                    <a:pt x="16" y="0"/>
                    <a:pt x="22" y="3"/>
                    <a:pt x="29" y="4"/>
                  </a:cubicBezTo>
                  <a:cubicBezTo>
                    <a:pt x="34" y="5"/>
                    <a:pt x="39" y="4"/>
                    <a:pt x="45" y="5"/>
                  </a:cubicBezTo>
                  <a:cubicBezTo>
                    <a:pt x="52" y="8"/>
                    <a:pt x="54" y="13"/>
                    <a:pt x="63" y="13"/>
                  </a:cubicBezTo>
                  <a:cubicBezTo>
                    <a:pt x="71" y="13"/>
                    <a:pt x="77" y="7"/>
                    <a:pt x="85" y="6"/>
                  </a:cubicBezTo>
                  <a:cubicBezTo>
                    <a:pt x="85" y="6"/>
                    <a:pt x="85" y="6"/>
                    <a:pt x="85" y="6"/>
                  </a:cubicBezTo>
                  <a:cubicBezTo>
                    <a:pt x="88" y="22"/>
                    <a:pt x="88" y="22"/>
                    <a:pt x="88" y="22"/>
                  </a:cubicBezTo>
                  <a:cubicBezTo>
                    <a:pt x="89" y="27"/>
                    <a:pt x="90" y="31"/>
                    <a:pt x="91" y="36"/>
                  </a:cubicBezTo>
                  <a:cubicBezTo>
                    <a:pt x="93" y="40"/>
                    <a:pt x="92" y="45"/>
                    <a:pt x="93" y="50"/>
                  </a:cubicBezTo>
                  <a:cubicBezTo>
                    <a:pt x="94" y="57"/>
                    <a:pt x="99" y="60"/>
                    <a:pt x="98" y="68"/>
                  </a:cubicBezTo>
                  <a:cubicBezTo>
                    <a:pt x="95" y="88"/>
                    <a:pt x="117" y="73"/>
                    <a:pt x="122" y="77"/>
                  </a:cubicBezTo>
                  <a:cubicBezTo>
                    <a:pt x="127" y="81"/>
                    <a:pt x="123" y="96"/>
                    <a:pt x="127" y="100"/>
                  </a:cubicBezTo>
                  <a:cubicBezTo>
                    <a:pt x="130" y="103"/>
                    <a:pt x="131" y="107"/>
                    <a:pt x="131" y="111"/>
                  </a:cubicBezTo>
                  <a:cubicBezTo>
                    <a:pt x="130" y="118"/>
                    <a:pt x="129" y="123"/>
                    <a:pt x="122" y="126"/>
                  </a:cubicBezTo>
                  <a:cubicBezTo>
                    <a:pt x="117" y="128"/>
                    <a:pt x="116" y="130"/>
                    <a:pt x="113" y="135"/>
                  </a:cubicBezTo>
                  <a:cubicBezTo>
                    <a:pt x="106" y="145"/>
                    <a:pt x="90" y="140"/>
                    <a:pt x="84" y="147"/>
                  </a:cubicBezTo>
                  <a:cubicBezTo>
                    <a:pt x="82" y="150"/>
                    <a:pt x="81" y="150"/>
                    <a:pt x="77" y="150"/>
                  </a:cubicBezTo>
                  <a:cubicBezTo>
                    <a:pt x="73" y="150"/>
                    <a:pt x="72" y="150"/>
                    <a:pt x="68" y="151"/>
                  </a:cubicBezTo>
                  <a:cubicBezTo>
                    <a:pt x="63" y="158"/>
                    <a:pt x="63" y="158"/>
                    <a:pt x="63" y="158"/>
                  </a:cubicBezTo>
                  <a:cubicBezTo>
                    <a:pt x="63" y="158"/>
                    <a:pt x="63" y="158"/>
                    <a:pt x="63" y="158"/>
                  </a:cubicBezTo>
                  <a:cubicBezTo>
                    <a:pt x="59" y="159"/>
                    <a:pt x="56" y="160"/>
                    <a:pt x="53" y="158"/>
                  </a:cubicBezTo>
                  <a:cubicBezTo>
                    <a:pt x="49" y="157"/>
                    <a:pt x="48" y="152"/>
                    <a:pt x="46" y="149"/>
                  </a:cubicBezTo>
                  <a:cubicBezTo>
                    <a:pt x="45" y="146"/>
                    <a:pt x="43" y="145"/>
                    <a:pt x="41" y="142"/>
                  </a:cubicBezTo>
                  <a:cubicBezTo>
                    <a:pt x="41" y="142"/>
                    <a:pt x="41" y="142"/>
                    <a:pt x="41" y="142"/>
                  </a:cubicBezTo>
                  <a:cubicBezTo>
                    <a:pt x="43" y="137"/>
                    <a:pt x="38" y="131"/>
                    <a:pt x="38" y="125"/>
                  </a:cubicBezTo>
                  <a:cubicBezTo>
                    <a:pt x="38" y="118"/>
                    <a:pt x="32" y="111"/>
                    <a:pt x="30" y="103"/>
                  </a:cubicBezTo>
                  <a:cubicBezTo>
                    <a:pt x="25" y="85"/>
                    <a:pt x="9" y="73"/>
                    <a:pt x="14" y="51"/>
                  </a:cubicBezTo>
                  <a:cubicBezTo>
                    <a:pt x="16" y="45"/>
                    <a:pt x="14" y="40"/>
                    <a:pt x="9" y="36"/>
                  </a:cubicBezTo>
                  <a:cubicBezTo>
                    <a:pt x="5" y="33"/>
                    <a:pt x="5" y="25"/>
                    <a:pt x="5" y="20"/>
                  </a:cubicBezTo>
                  <a:cubicBezTo>
                    <a:pt x="4" y="16"/>
                    <a:pt x="1" y="13"/>
                    <a:pt x="0" y="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3" name="Freeform 73"/>
            <p:cNvSpPr>
              <a:spLocks/>
            </p:cNvSpPr>
            <p:nvPr/>
          </p:nvSpPr>
          <p:spPr bwMode="auto">
            <a:xfrm>
              <a:off x="4543426" y="4222750"/>
              <a:ext cx="179388" cy="234950"/>
            </a:xfrm>
            <a:custGeom>
              <a:avLst/>
              <a:gdLst/>
              <a:ahLst/>
              <a:cxnLst>
                <a:cxn ang="0">
                  <a:pos x="40" y="15"/>
                </a:cxn>
                <a:cxn ang="0">
                  <a:pos x="42" y="22"/>
                </a:cxn>
                <a:cxn ang="0">
                  <a:pos x="24" y="36"/>
                </a:cxn>
                <a:cxn ang="0">
                  <a:pos x="9" y="47"/>
                </a:cxn>
                <a:cxn ang="0">
                  <a:pos x="2" y="79"/>
                </a:cxn>
                <a:cxn ang="0">
                  <a:pos x="14" y="110"/>
                </a:cxn>
                <a:cxn ang="0">
                  <a:pos x="17" y="120"/>
                </a:cxn>
                <a:cxn ang="0">
                  <a:pos x="21" y="134"/>
                </a:cxn>
                <a:cxn ang="0">
                  <a:pos x="24" y="149"/>
                </a:cxn>
                <a:cxn ang="0">
                  <a:pos x="24" y="149"/>
                </a:cxn>
                <a:cxn ang="0">
                  <a:pos x="27" y="147"/>
                </a:cxn>
                <a:cxn ang="0">
                  <a:pos x="40" y="144"/>
                </a:cxn>
                <a:cxn ang="0">
                  <a:pos x="50" y="151"/>
                </a:cxn>
                <a:cxn ang="0">
                  <a:pos x="52" y="159"/>
                </a:cxn>
                <a:cxn ang="0">
                  <a:pos x="77" y="171"/>
                </a:cxn>
                <a:cxn ang="0">
                  <a:pos x="86" y="174"/>
                </a:cxn>
                <a:cxn ang="0">
                  <a:pos x="93" y="169"/>
                </a:cxn>
                <a:cxn ang="0">
                  <a:pos x="99" y="159"/>
                </a:cxn>
                <a:cxn ang="0">
                  <a:pos x="106" y="140"/>
                </a:cxn>
                <a:cxn ang="0">
                  <a:pos x="114" y="123"/>
                </a:cxn>
                <a:cxn ang="0">
                  <a:pos x="139" y="106"/>
                </a:cxn>
                <a:cxn ang="0">
                  <a:pos x="137" y="96"/>
                </a:cxn>
                <a:cxn ang="0">
                  <a:pos x="139" y="79"/>
                </a:cxn>
                <a:cxn ang="0">
                  <a:pos x="139" y="79"/>
                </a:cxn>
                <a:cxn ang="0">
                  <a:pos x="92" y="44"/>
                </a:cxn>
                <a:cxn ang="0">
                  <a:pos x="66" y="14"/>
                </a:cxn>
                <a:cxn ang="0">
                  <a:pos x="66" y="14"/>
                </a:cxn>
                <a:cxn ang="0">
                  <a:pos x="51" y="8"/>
                </a:cxn>
                <a:cxn ang="0">
                  <a:pos x="40" y="5"/>
                </a:cxn>
                <a:cxn ang="0">
                  <a:pos x="40" y="15"/>
                </a:cxn>
              </a:cxnLst>
              <a:rect l="0" t="0" r="r" b="b"/>
              <a:pathLst>
                <a:path w="141" h="185">
                  <a:moveTo>
                    <a:pt x="40" y="15"/>
                  </a:moveTo>
                  <a:cubicBezTo>
                    <a:pt x="42" y="22"/>
                    <a:pt x="42" y="22"/>
                    <a:pt x="42" y="22"/>
                  </a:cubicBezTo>
                  <a:cubicBezTo>
                    <a:pt x="42" y="28"/>
                    <a:pt x="28" y="34"/>
                    <a:pt x="24" y="36"/>
                  </a:cubicBezTo>
                  <a:cubicBezTo>
                    <a:pt x="17" y="39"/>
                    <a:pt x="15" y="43"/>
                    <a:pt x="9" y="47"/>
                  </a:cubicBezTo>
                  <a:cubicBezTo>
                    <a:pt x="0" y="53"/>
                    <a:pt x="3" y="69"/>
                    <a:pt x="2" y="79"/>
                  </a:cubicBezTo>
                  <a:cubicBezTo>
                    <a:pt x="2" y="94"/>
                    <a:pt x="4" y="98"/>
                    <a:pt x="14" y="110"/>
                  </a:cubicBezTo>
                  <a:cubicBezTo>
                    <a:pt x="15" y="113"/>
                    <a:pt x="17" y="116"/>
                    <a:pt x="17" y="120"/>
                  </a:cubicBezTo>
                  <a:cubicBezTo>
                    <a:pt x="17" y="125"/>
                    <a:pt x="19" y="129"/>
                    <a:pt x="21" y="134"/>
                  </a:cubicBezTo>
                  <a:cubicBezTo>
                    <a:pt x="22" y="137"/>
                    <a:pt x="23" y="145"/>
                    <a:pt x="24" y="149"/>
                  </a:cubicBezTo>
                  <a:cubicBezTo>
                    <a:pt x="24" y="149"/>
                    <a:pt x="24" y="149"/>
                    <a:pt x="24" y="149"/>
                  </a:cubicBezTo>
                  <a:cubicBezTo>
                    <a:pt x="25" y="149"/>
                    <a:pt x="26" y="148"/>
                    <a:pt x="27" y="147"/>
                  </a:cubicBezTo>
                  <a:cubicBezTo>
                    <a:pt x="30" y="145"/>
                    <a:pt x="38" y="138"/>
                    <a:pt x="40" y="144"/>
                  </a:cubicBezTo>
                  <a:cubicBezTo>
                    <a:pt x="42" y="148"/>
                    <a:pt x="46" y="150"/>
                    <a:pt x="50" y="151"/>
                  </a:cubicBezTo>
                  <a:cubicBezTo>
                    <a:pt x="52" y="151"/>
                    <a:pt x="52" y="157"/>
                    <a:pt x="52" y="159"/>
                  </a:cubicBezTo>
                  <a:cubicBezTo>
                    <a:pt x="56" y="185"/>
                    <a:pt x="72" y="161"/>
                    <a:pt x="77" y="171"/>
                  </a:cubicBezTo>
                  <a:cubicBezTo>
                    <a:pt x="79" y="174"/>
                    <a:pt x="86" y="185"/>
                    <a:pt x="86" y="174"/>
                  </a:cubicBezTo>
                  <a:cubicBezTo>
                    <a:pt x="86" y="170"/>
                    <a:pt x="90" y="170"/>
                    <a:pt x="93" y="169"/>
                  </a:cubicBezTo>
                  <a:cubicBezTo>
                    <a:pt x="96" y="168"/>
                    <a:pt x="97" y="161"/>
                    <a:pt x="99" y="159"/>
                  </a:cubicBezTo>
                  <a:cubicBezTo>
                    <a:pt x="111" y="156"/>
                    <a:pt x="106" y="148"/>
                    <a:pt x="106" y="140"/>
                  </a:cubicBezTo>
                  <a:cubicBezTo>
                    <a:pt x="106" y="133"/>
                    <a:pt x="109" y="128"/>
                    <a:pt x="114" y="123"/>
                  </a:cubicBezTo>
                  <a:cubicBezTo>
                    <a:pt x="122" y="115"/>
                    <a:pt x="132" y="114"/>
                    <a:pt x="139" y="106"/>
                  </a:cubicBezTo>
                  <a:cubicBezTo>
                    <a:pt x="141" y="104"/>
                    <a:pt x="138" y="99"/>
                    <a:pt x="137" y="96"/>
                  </a:cubicBezTo>
                  <a:cubicBezTo>
                    <a:pt x="136" y="91"/>
                    <a:pt x="137" y="84"/>
                    <a:pt x="139" y="79"/>
                  </a:cubicBezTo>
                  <a:cubicBezTo>
                    <a:pt x="139" y="79"/>
                    <a:pt x="139" y="79"/>
                    <a:pt x="139" y="79"/>
                  </a:cubicBezTo>
                  <a:cubicBezTo>
                    <a:pt x="122" y="68"/>
                    <a:pt x="109" y="49"/>
                    <a:pt x="92" y="44"/>
                  </a:cubicBezTo>
                  <a:cubicBezTo>
                    <a:pt x="82" y="40"/>
                    <a:pt x="72" y="24"/>
                    <a:pt x="66" y="14"/>
                  </a:cubicBezTo>
                  <a:cubicBezTo>
                    <a:pt x="66" y="14"/>
                    <a:pt x="66" y="14"/>
                    <a:pt x="66" y="14"/>
                  </a:cubicBezTo>
                  <a:cubicBezTo>
                    <a:pt x="62" y="15"/>
                    <a:pt x="52" y="13"/>
                    <a:pt x="51" y="8"/>
                  </a:cubicBezTo>
                  <a:cubicBezTo>
                    <a:pt x="49" y="3"/>
                    <a:pt x="44" y="0"/>
                    <a:pt x="40" y="5"/>
                  </a:cubicBezTo>
                  <a:cubicBezTo>
                    <a:pt x="39" y="7"/>
                    <a:pt x="40" y="13"/>
                    <a:pt x="40" y="1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4" name="Freeform 74"/>
            <p:cNvSpPr>
              <a:spLocks/>
            </p:cNvSpPr>
            <p:nvPr/>
          </p:nvSpPr>
          <p:spPr bwMode="auto">
            <a:xfrm>
              <a:off x="4408488" y="4213225"/>
              <a:ext cx="188913" cy="266700"/>
            </a:xfrm>
            <a:custGeom>
              <a:avLst/>
              <a:gdLst/>
              <a:ahLst/>
              <a:cxnLst>
                <a:cxn ang="0">
                  <a:pos x="0" y="76"/>
                </a:cxn>
                <a:cxn ang="0">
                  <a:pos x="12" y="74"/>
                </a:cxn>
                <a:cxn ang="0">
                  <a:pos x="29" y="42"/>
                </a:cxn>
                <a:cxn ang="0">
                  <a:pos x="42" y="31"/>
                </a:cxn>
                <a:cxn ang="0">
                  <a:pos x="50" y="12"/>
                </a:cxn>
                <a:cxn ang="0">
                  <a:pos x="50" y="12"/>
                </a:cxn>
                <a:cxn ang="0">
                  <a:pos x="67" y="16"/>
                </a:cxn>
                <a:cxn ang="0">
                  <a:pos x="79" y="9"/>
                </a:cxn>
                <a:cxn ang="0">
                  <a:pos x="89" y="0"/>
                </a:cxn>
                <a:cxn ang="0">
                  <a:pos x="91" y="8"/>
                </a:cxn>
                <a:cxn ang="0">
                  <a:pos x="99" y="23"/>
                </a:cxn>
                <a:cxn ang="0">
                  <a:pos x="114" y="20"/>
                </a:cxn>
                <a:cxn ang="0">
                  <a:pos x="132" y="21"/>
                </a:cxn>
                <a:cxn ang="0">
                  <a:pos x="147" y="22"/>
                </a:cxn>
                <a:cxn ang="0">
                  <a:pos x="147" y="22"/>
                </a:cxn>
                <a:cxn ang="0">
                  <a:pos x="149" y="29"/>
                </a:cxn>
                <a:cxn ang="0">
                  <a:pos x="131" y="43"/>
                </a:cxn>
                <a:cxn ang="0">
                  <a:pos x="116" y="54"/>
                </a:cxn>
                <a:cxn ang="0">
                  <a:pos x="109" y="86"/>
                </a:cxn>
                <a:cxn ang="0">
                  <a:pos x="121" y="117"/>
                </a:cxn>
                <a:cxn ang="0">
                  <a:pos x="124" y="127"/>
                </a:cxn>
                <a:cxn ang="0">
                  <a:pos x="128" y="141"/>
                </a:cxn>
                <a:cxn ang="0">
                  <a:pos x="131" y="156"/>
                </a:cxn>
                <a:cxn ang="0">
                  <a:pos x="131" y="156"/>
                </a:cxn>
                <a:cxn ang="0">
                  <a:pos x="114" y="159"/>
                </a:cxn>
                <a:cxn ang="0">
                  <a:pos x="95" y="172"/>
                </a:cxn>
                <a:cxn ang="0">
                  <a:pos x="82" y="190"/>
                </a:cxn>
                <a:cxn ang="0">
                  <a:pos x="60" y="208"/>
                </a:cxn>
                <a:cxn ang="0">
                  <a:pos x="45" y="186"/>
                </a:cxn>
                <a:cxn ang="0">
                  <a:pos x="32" y="179"/>
                </a:cxn>
                <a:cxn ang="0">
                  <a:pos x="42" y="152"/>
                </a:cxn>
                <a:cxn ang="0">
                  <a:pos x="52" y="136"/>
                </a:cxn>
                <a:cxn ang="0">
                  <a:pos x="51" y="123"/>
                </a:cxn>
                <a:cxn ang="0">
                  <a:pos x="55" y="114"/>
                </a:cxn>
                <a:cxn ang="0">
                  <a:pos x="45" y="101"/>
                </a:cxn>
                <a:cxn ang="0">
                  <a:pos x="56" y="94"/>
                </a:cxn>
                <a:cxn ang="0">
                  <a:pos x="47" y="84"/>
                </a:cxn>
                <a:cxn ang="0">
                  <a:pos x="34" y="84"/>
                </a:cxn>
                <a:cxn ang="0">
                  <a:pos x="26" y="80"/>
                </a:cxn>
                <a:cxn ang="0">
                  <a:pos x="13" y="89"/>
                </a:cxn>
                <a:cxn ang="0">
                  <a:pos x="1" y="79"/>
                </a:cxn>
                <a:cxn ang="0">
                  <a:pos x="0" y="76"/>
                </a:cxn>
              </a:cxnLst>
              <a:rect l="0" t="0" r="r" b="b"/>
              <a:pathLst>
                <a:path w="149" h="209">
                  <a:moveTo>
                    <a:pt x="0" y="76"/>
                  </a:moveTo>
                  <a:cubicBezTo>
                    <a:pt x="12" y="74"/>
                    <a:pt x="12" y="74"/>
                    <a:pt x="12" y="74"/>
                  </a:cubicBezTo>
                  <a:cubicBezTo>
                    <a:pt x="22" y="72"/>
                    <a:pt x="11" y="46"/>
                    <a:pt x="29" y="42"/>
                  </a:cubicBezTo>
                  <a:cubicBezTo>
                    <a:pt x="37" y="40"/>
                    <a:pt x="38" y="39"/>
                    <a:pt x="42" y="31"/>
                  </a:cubicBezTo>
                  <a:cubicBezTo>
                    <a:pt x="46" y="25"/>
                    <a:pt x="47" y="19"/>
                    <a:pt x="50" y="12"/>
                  </a:cubicBezTo>
                  <a:cubicBezTo>
                    <a:pt x="50" y="12"/>
                    <a:pt x="50" y="12"/>
                    <a:pt x="50" y="12"/>
                  </a:cubicBezTo>
                  <a:cubicBezTo>
                    <a:pt x="67" y="16"/>
                    <a:pt x="67" y="16"/>
                    <a:pt x="67" y="16"/>
                  </a:cubicBezTo>
                  <a:cubicBezTo>
                    <a:pt x="71" y="18"/>
                    <a:pt x="77" y="12"/>
                    <a:pt x="79" y="9"/>
                  </a:cubicBezTo>
                  <a:cubicBezTo>
                    <a:pt x="82" y="7"/>
                    <a:pt x="87" y="0"/>
                    <a:pt x="89" y="0"/>
                  </a:cubicBezTo>
                  <a:cubicBezTo>
                    <a:pt x="92" y="0"/>
                    <a:pt x="91" y="7"/>
                    <a:pt x="91" y="8"/>
                  </a:cubicBezTo>
                  <a:cubicBezTo>
                    <a:pt x="91" y="13"/>
                    <a:pt x="92" y="21"/>
                    <a:pt x="99" y="23"/>
                  </a:cubicBezTo>
                  <a:cubicBezTo>
                    <a:pt x="103" y="24"/>
                    <a:pt x="109" y="18"/>
                    <a:pt x="114" y="20"/>
                  </a:cubicBezTo>
                  <a:cubicBezTo>
                    <a:pt x="119" y="21"/>
                    <a:pt x="128" y="15"/>
                    <a:pt x="132" y="21"/>
                  </a:cubicBezTo>
                  <a:cubicBezTo>
                    <a:pt x="134" y="25"/>
                    <a:pt x="143" y="24"/>
                    <a:pt x="147" y="22"/>
                  </a:cubicBezTo>
                  <a:cubicBezTo>
                    <a:pt x="147" y="22"/>
                    <a:pt x="147" y="22"/>
                    <a:pt x="147" y="22"/>
                  </a:cubicBezTo>
                  <a:cubicBezTo>
                    <a:pt x="149" y="29"/>
                    <a:pt x="149" y="29"/>
                    <a:pt x="149" y="29"/>
                  </a:cubicBezTo>
                  <a:cubicBezTo>
                    <a:pt x="149" y="35"/>
                    <a:pt x="135" y="41"/>
                    <a:pt x="131" y="43"/>
                  </a:cubicBezTo>
                  <a:cubicBezTo>
                    <a:pt x="124" y="46"/>
                    <a:pt x="122" y="50"/>
                    <a:pt x="116" y="54"/>
                  </a:cubicBezTo>
                  <a:cubicBezTo>
                    <a:pt x="107" y="60"/>
                    <a:pt x="110" y="76"/>
                    <a:pt x="109" y="86"/>
                  </a:cubicBezTo>
                  <a:cubicBezTo>
                    <a:pt x="109" y="101"/>
                    <a:pt x="111" y="105"/>
                    <a:pt x="121" y="117"/>
                  </a:cubicBezTo>
                  <a:cubicBezTo>
                    <a:pt x="122" y="120"/>
                    <a:pt x="124" y="123"/>
                    <a:pt x="124" y="127"/>
                  </a:cubicBezTo>
                  <a:cubicBezTo>
                    <a:pt x="124" y="132"/>
                    <a:pt x="126" y="136"/>
                    <a:pt x="128" y="141"/>
                  </a:cubicBezTo>
                  <a:cubicBezTo>
                    <a:pt x="129" y="144"/>
                    <a:pt x="130" y="152"/>
                    <a:pt x="131" y="156"/>
                  </a:cubicBezTo>
                  <a:cubicBezTo>
                    <a:pt x="131" y="156"/>
                    <a:pt x="131" y="156"/>
                    <a:pt x="131" y="156"/>
                  </a:cubicBezTo>
                  <a:cubicBezTo>
                    <a:pt x="125" y="160"/>
                    <a:pt x="122" y="159"/>
                    <a:pt x="114" y="159"/>
                  </a:cubicBezTo>
                  <a:cubicBezTo>
                    <a:pt x="104" y="159"/>
                    <a:pt x="103" y="173"/>
                    <a:pt x="95" y="172"/>
                  </a:cubicBezTo>
                  <a:cubicBezTo>
                    <a:pt x="80" y="171"/>
                    <a:pt x="87" y="179"/>
                    <a:pt x="82" y="190"/>
                  </a:cubicBezTo>
                  <a:cubicBezTo>
                    <a:pt x="79" y="195"/>
                    <a:pt x="65" y="205"/>
                    <a:pt x="60" y="208"/>
                  </a:cubicBezTo>
                  <a:cubicBezTo>
                    <a:pt x="57" y="209"/>
                    <a:pt x="47" y="189"/>
                    <a:pt x="45" y="186"/>
                  </a:cubicBezTo>
                  <a:cubicBezTo>
                    <a:pt x="41" y="180"/>
                    <a:pt x="34" y="190"/>
                    <a:pt x="32" y="179"/>
                  </a:cubicBezTo>
                  <a:cubicBezTo>
                    <a:pt x="30" y="170"/>
                    <a:pt x="27" y="150"/>
                    <a:pt x="42" y="152"/>
                  </a:cubicBezTo>
                  <a:cubicBezTo>
                    <a:pt x="49" y="153"/>
                    <a:pt x="52" y="142"/>
                    <a:pt x="52" y="136"/>
                  </a:cubicBezTo>
                  <a:cubicBezTo>
                    <a:pt x="52" y="131"/>
                    <a:pt x="51" y="127"/>
                    <a:pt x="51" y="123"/>
                  </a:cubicBezTo>
                  <a:cubicBezTo>
                    <a:pt x="51" y="119"/>
                    <a:pt x="55" y="117"/>
                    <a:pt x="55" y="114"/>
                  </a:cubicBezTo>
                  <a:cubicBezTo>
                    <a:pt x="54" y="109"/>
                    <a:pt x="36" y="106"/>
                    <a:pt x="45" y="101"/>
                  </a:cubicBezTo>
                  <a:cubicBezTo>
                    <a:pt x="47" y="99"/>
                    <a:pt x="56" y="96"/>
                    <a:pt x="56" y="94"/>
                  </a:cubicBezTo>
                  <a:cubicBezTo>
                    <a:pt x="56" y="90"/>
                    <a:pt x="51" y="85"/>
                    <a:pt x="47" y="84"/>
                  </a:cubicBezTo>
                  <a:cubicBezTo>
                    <a:pt x="43" y="83"/>
                    <a:pt x="38" y="85"/>
                    <a:pt x="34" y="84"/>
                  </a:cubicBezTo>
                  <a:cubicBezTo>
                    <a:pt x="31" y="83"/>
                    <a:pt x="29" y="78"/>
                    <a:pt x="26" y="80"/>
                  </a:cubicBezTo>
                  <a:cubicBezTo>
                    <a:pt x="23" y="83"/>
                    <a:pt x="19" y="90"/>
                    <a:pt x="13" y="89"/>
                  </a:cubicBezTo>
                  <a:cubicBezTo>
                    <a:pt x="11" y="88"/>
                    <a:pt x="1" y="82"/>
                    <a:pt x="1" y="79"/>
                  </a:cubicBezTo>
                  <a:cubicBezTo>
                    <a:pt x="0" y="78"/>
                    <a:pt x="0" y="77"/>
                    <a:pt x="0" y="7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5" name="Freeform 75"/>
            <p:cNvSpPr>
              <a:spLocks/>
            </p:cNvSpPr>
            <p:nvPr/>
          </p:nvSpPr>
          <p:spPr bwMode="auto">
            <a:xfrm>
              <a:off x="4452938" y="4157663"/>
              <a:ext cx="174625" cy="87313"/>
            </a:xfrm>
            <a:custGeom>
              <a:avLst/>
              <a:gdLst/>
              <a:ahLst/>
              <a:cxnLst>
                <a:cxn ang="0">
                  <a:pos x="15" y="56"/>
                </a:cxn>
                <a:cxn ang="0">
                  <a:pos x="32" y="60"/>
                </a:cxn>
                <a:cxn ang="0">
                  <a:pos x="44" y="53"/>
                </a:cxn>
                <a:cxn ang="0">
                  <a:pos x="54" y="44"/>
                </a:cxn>
                <a:cxn ang="0">
                  <a:pos x="56" y="52"/>
                </a:cxn>
                <a:cxn ang="0">
                  <a:pos x="64" y="67"/>
                </a:cxn>
                <a:cxn ang="0">
                  <a:pos x="79" y="64"/>
                </a:cxn>
                <a:cxn ang="0">
                  <a:pos x="97" y="65"/>
                </a:cxn>
                <a:cxn ang="0">
                  <a:pos x="112" y="66"/>
                </a:cxn>
                <a:cxn ang="0">
                  <a:pos x="112" y="66"/>
                </a:cxn>
                <a:cxn ang="0">
                  <a:pos x="112" y="56"/>
                </a:cxn>
                <a:cxn ang="0">
                  <a:pos x="123" y="59"/>
                </a:cxn>
                <a:cxn ang="0">
                  <a:pos x="138" y="65"/>
                </a:cxn>
                <a:cxn ang="0">
                  <a:pos x="138" y="65"/>
                </a:cxn>
                <a:cxn ang="0">
                  <a:pos x="137" y="63"/>
                </a:cxn>
                <a:cxn ang="0">
                  <a:pos x="113" y="20"/>
                </a:cxn>
                <a:cxn ang="0">
                  <a:pos x="73" y="3"/>
                </a:cxn>
                <a:cxn ang="0">
                  <a:pos x="41" y="6"/>
                </a:cxn>
                <a:cxn ang="0">
                  <a:pos x="10" y="11"/>
                </a:cxn>
                <a:cxn ang="0">
                  <a:pos x="7" y="12"/>
                </a:cxn>
                <a:cxn ang="0">
                  <a:pos x="7" y="12"/>
                </a:cxn>
                <a:cxn ang="0">
                  <a:pos x="2" y="27"/>
                </a:cxn>
                <a:cxn ang="0">
                  <a:pos x="3" y="38"/>
                </a:cxn>
                <a:cxn ang="0">
                  <a:pos x="15" y="56"/>
                </a:cxn>
              </a:cxnLst>
              <a:rect l="0" t="0" r="r" b="b"/>
              <a:pathLst>
                <a:path w="138" h="69">
                  <a:moveTo>
                    <a:pt x="15" y="56"/>
                  </a:moveTo>
                  <a:cubicBezTo>
                    <a:pt x="32" y="60"/>
                    <a:pt x="32" y="60"/>
                    <a:pt x="32" y="60"/>
                  </a:cubicBezTo>
                  <a:cubicBezTo>
                    <a:pt x="36" y="62"/>
                    <a:pt x="42" y="56"/>
                    <a:pt x="44" y="53"/>
                  </a:cubicBezTo>
                  <a:cubicBezTo>
                    <a:pt x="47" y="51"/>
                    <a:pt x="52" y="44"/>
                    <a:pt x="54" y="44"/>
                  </a:cubicBezTo>
                  <a:cubicBezTo>
                    <a:pt x="57" y="44"/>
                    <a:pt x="56" y="51"/>
                    <a:pt x="56" y="52"/>
                  </a:cubicBezTo>
                  <a:cubicBezTo>
                    <a:pt x="56" y="57"/>
                    <a:pt x="57" y="65"/>
                    <a:pt x="64" y="67"/>
                  </a:cubicBezTo>
                  <a:cubicBezTo>
                    <a:pt x="68" y="68"/>
                    <a:pt x="74" y="62"/>
                    <a:pt x="79" y="64"/>
                  </a:cubicBezTo>
                  <a:cubicBezTo>
                    <a:pt x="84" y="65"/>
                    <a:pt x="93" y="59"/>
                    <a:pt x="97" y="65"/>
                  </a:cubicBezTo>
                  <a:cubicBezTo>
                    <a:pt x="99" y="69"/>
                    <a:pt x="108" y="68"/>
                    <a:pt x="112" y="66"/>
                  </a:cubicBezTo>
                  <a:cubicBezTo>
                    <a:pt x="112" y="66"/>
                    <a:pt x="112" y="66"/>
                    <a:pt x="112" y="66"/>
                  </a:cubicBezTo>
                  <a:cubicBezTo>
                    <a:pt x="112" y="64"/>
                    <a:pt x="111" y="58"/>
                    <a:pt x="112" y="56"/>
                  </a:cubicBezTo>
                  <a:cubicBezTo>
                    <a:pt x="116" y="51"/>
                    <a:pt x="121" y="54"/>
                    <a:pt x="123" y="59"/>
                  </a:cubicBezTo>
                  <a:cubicBezTo>
                    <a:pt x="124" y="64"/>
                    <a:pt x="134" y="66"/>
                    <a:pt x="138" y="65"/>
                  </a:cubicBezTo>
                  <a:cubicBezTo>
                    <a:pt x="138" y="65"/>
                    <a:pt x="138" y="65"/>
                    <a:pt x="138" y="65"/>
                  </a:cubicBezTo>
                  <a:cubicBezTo>
                    <a:pt x="138" y="64"/>
                    <a:pt x="138" y="63"/>
                    <a:pt x="137" y="63"/>
                  </a:cubicBezTo>
                  <a:cubicBezTo>
                    <a:pt x="131" y="49"/>
                    <a:pt x="121" y="33"/>
                    <a:pt x="113" y="20"/>
                  </a:cubicBezTo>
                  <a:cubicBezTo>
                    <a:pt x="106" y="8"/>
                    <a:pt x="88" y="0"/>
                    <a:pt x="73" y="3"/>
                  </a:cubicBezTo>
                  <a:cubicBezTo>
                    <a:pt x="62" y="5"/>
                    <a:pt x="53" y="5"/>
                    <a:pt x="41" y="6"/>
                  </a:cubicBezTo>
                  <a:cubicBezTo>
                    <a:pt x="31" y="8"/>
                    <a:pt x="19" y="6"/>
                    <a:pt x="10" y="11"/>
                  </a:cubicBezTo>
                  <a:cubicBezTo>
                    <a:pt x="9" y="11"/>
                    <a:pt x="8" y="12"/>
                    <a:pt x="7" y="12"/>
                  </a:cubicBezTo>
                  <a:cubicBezTo>
                    <a:pt x="7" y="12"/>
                    <a:pt x="7" y="12"/>
                    <a:pt x="7" y="12"/>
                  </a:cubicBezTo>
                  <a:cubicBezTo>
                    <a:pt x="6" y="16"/>
                    <a:pt x="4" y="23"/>
                    <a:pt x="2" y="27"/>
                  </a:cubicBezTo>
                  <a:cubicBezTo>
                    <a:pt x="0" y="31"/>
                    <a:pt x="0" y="34"/>
                    <a:pt x="3" y="38"/>
                  </a:cubicBezTo>
                  <a:cubicBezTo>
                    <a:pt x="7" y="44"/>
                    <a:pt x="14" y="48"/>
                    <a:pt x="15" y="5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6" name="Freeform 76"/>
            <p:cNvSpPr>
              <a:spLocks noEditPoints="1"/>
            </p:cNvSpPr>
            <p:nvPr/>
          </p:nvSpPr>
          <p:spPr bwMode="auto">
            <a:xfrm>
              <a:off x="3817938" y="3429000"/>
              <a:ext cx="401638" cy="382588"/>
            </a:xfrm>
            <a:custGeom>
              <a:avLst/>
              <a:gdLst/>
              <a:ahLst/>
              <a:cxnLst>
                <a:cxn ang="0">
                  <a:pos x="286" y="46"/>
                </a:cxn>
                <a:cxn ang="0">
                  <a:pos x="313" y="40"/>
                </a:cxn>
                <a:cxn ang="0">
                  <a:pos x="309" y="61"/>
                </a:cxn>
                <a:cxn ang="0">
                  <a:pos x="295" y="76"/>
                </a:cxn>
                <a:cxn ang="0">
                  <a:pos x="287" y="59"/>
                </a:cxn>
                <a:cxn ang="0">
                  <a:pos x="301" y="19"/>
                </a:cxn>
                <a:cxn ang="0">
                  <a:pos x="294" y="0"/>
                </a:cxn>
                <a:cxn ang="0">
                  <a:pos x="311" y="2"/>
                </a:cxn>
                <a:cxn ang="0">
                  <a:pos x="309" y="23"/>
                </a:cxn>
                <a:cxn ang="0">
                  <a:pos x="252" y="95"/>
                </a:cxn>
                <a:cxn ang="0">
                  <a:pos x="235" y="95"/>
                </a:cxn>
                <a:cxn ang="0">
                  <a:pos x="200" y="114"/>
                </a:cxn>
                <a:cxn ang="0">
                  <a:pos x="167" y="114"/>
                </a:cxn>
                <a:cxn ang="0">
                  <a:pos x="146" y="97"/>
                </a:cxn>
                <a:cxn ang="0">
                  <a:pos x="157" y="71"/>
                </a:cxn>
                <a:cxn ang="0">
                  <a:pos x="132" y="19"/>
                </a:cxn>
                <a:cxn ang="0">
                  <a:pos x="99" y="23"/>
                </a:cxn>
                <a:cxn ang="0">
                  <a:pos x="65" y="21"/>
                </a:cxn>
                <a:cxn ang="0">
                  <a:pos x="54" y="37"/>
                </a:cxn>
                <a:cxn ang="0">
                  <a:pos x="42" y="62"/>
                </a:cxn>
                <a:cxn ang="0">
                  <a:pos x="16" y="87"/>
                </a:cxn>
                <a:cxn ang="0">
                  <a:pos x="6" y="97"/>
                </a:cxn>
                <a:cxn ang="0">
                  <a:pos x="5" y="119"/>
                </a:cxn>
                <a:cxn ang="0">
                  <a:pos x="0" y="143"/>
                </a:cxn>
                <a:cxn ang="0">
                  <a:pos x="4" y="169"/>
                </a:cxn>
                <a:cxn ang="0">
                  <a:pos x="24" y="199"/>
                </a:cxn>
                <a:cxn ang="0">
                  <a:pos x="42" y="236"/>
                </a:cxn>
                <a:cxn ang="0">
                  <a:pos x="43" y="235"/>
                </a:cxn>
                <a:cxn ang="0">
                  <a:pos x="78" y="224"/>
                </a:cxn>
                <a:cxn ang="0">
                  <a:pos x="105" y="284"/>
                </a:cxn>
                <a:cxn ang="0">
                  <a:pos x="164" y="295"/>
                </a:cxn>
                <a:cxn ang="0">
                  <a:pos x="149" y="279"/>
                </a:cxn>
                <a:cxn ang="0">
                  <a:pos x="189" y="240"/>
                </a:cxn>
                <a:cxn ang="0">
                  <a:pos x="206" y="189"/>
                </a:cxn>
                <a:cxn ang="0">
                  <a:pos x="239" y="168"/>
                </a:cxn>
                <a:cxn ang="0">
                  <a:pos x="253" y="145"/>
                </a:cxn>
                <a:cxn ang="0">
                  <a:pos x="246" y="121"/>
                </a:cxn>
                <a:cxn ang="0">
                  <a:pos x="252" y="95"/>
                </a:cxn>
              </a:cxnLst>
              <a:rect l="0" t="0" r="r" b="b"/>
              <a:pathLst>
                <a:path w="316" h="301">
                  <a:moveTo>
                    <a:pt x="287" y="59"/>
                  </a:moveTo>
                  <a:cubicBezTo>
                    <a:pt x="287" y="55"/>
                    <a:pt x="286" y="50"/>
                    <a:pt x="286" y="46"/>
                  </a:cubicBezTo>
                  <a:cubicBezTo>
                    <a:pt x="286" y="39"/>
                    <a:pt x="292" y="41"/>
                    <a:pt x="297" y="41"/>
                  </a:cubicBezTo>
                  <a:cubicBezTo>
                    <a:pt x="301" y="42"/>
                    <a:pt x="309" y="38"/>
                    <a:pt x="313" y="40"/>
                  </a:cubicBezTo>
                  <a:cubicBezTo>
                    <a:pt x="313" y="44"/>
                    <a:pt x="311" y="47"/>
                    <a:pt x="311" y="52"/>
                  </a:cubicBezTo>
                  <a:cubicBezTo>
                    <a:pt x="312" y="56"/>
                    <a:pt x="312" y="59"/>
                    <a:pt x="309" y="61"/>
                  </a:cubicBezTo>
                  <a:cubicBezTo>
                    <a:pt x="307" y="63"/>
                    <a:pt x="306" y="64"/>
                    <a:pt x="304" y="66"/>
                  </a:cubicBezTo>
                  <a:cubicBezTo>
                    <a:pt x="302" y="70"/>
                    <a:pt x="300" y="75"/>
                    <a:pt x="295" y="76"/>
                  </a:cubicBezTo>
                  <a:cubicBezTo>
                    <a:pt x="287" y="78"/>
                    <a:pt x="287" y="70"/>
                    <a:pt x="287" y="65"/>
                  </a:cubicBezTo>
                  <a:cubicBezTo>
                    <a:pt x="287" y="59"/>
                    <a:pt x="287" y="59"/>
                    <a:pt x="287" y="59"/>
                  </a:cubicBezTo>
                  <a:close/>
                  <a:moveTo>
                    <a:pt x="308" y="20"/>
                  </a:moveTo>
                  <a:cubicBezTo>
                    <a:pt x="306" y="21"/>
                    <a:pt x="303" y="19"/>
                    <a:pt x="301" y="19"/>
                  </a:cubicBezTo>
                  <a:cubicBezTo>
                    <a:pt x="299" y="17"/>
                    <a:pt x="296" y="15"/>
                    <a:pt x="294" y="13"/>
                  </a:cubicBezTo>
                  <a:cubicBezTo>
                    <a:pt x="292" y="10"/>
                    <a:pt x="290" y="1"/>
                    <a:pt x="294" y="0"/>
                  </a:cubicBezTo>
                  <a:cubicBezTo>
                    <a:pt x="297" y="0"/>
                    <a:pt x="298" y="1"/>
                    <a:pt x="300" y="1"/>
                  </a:cubicBezTo>
                  <a:cubicBezTo>
                    <a:pt x="303" y="1"/>
                    <a:pt x="308" y="1"/>
                    <a:pt x="311" y="2"/>
                  </a:cubicBezTo>
                  <a:cubicBezTo>
                    <a:pt x="314" y="3"/>
                    <a:pt x="314" y="12"/>
                    <a:pt x="314" y="15"/>
                  </a:cubicBezTo>
                  <a:cubicBezTo>
                    <a:pt x="314" y="20"/>
                    <a:pt x="316" y="23"/>
                    <a:pt x="309" y="23"/>
                  </a:cubicBezTo>
                  <a:cubicBezTo>
                    <a:pt x="308" y="20"/>
                    <a:pt x="308" y="20"/>
                    <a:pt x="308" y="20"/>
                  </a:cubicBezTo>
                  <a:close/>
                  <a:moveTo>
                    <a:pt x="252" y="95"/>
                  </a:moveTo>
                  <a:cubicBezTo>
                    <a:pt x="250" y="95"/>
                    <a:pt x="248" y="95"/>
                    <a:pt x="246" y="94"/>
                  </a:cubicBezTo>
                  <a:cubicBezTo>
                    <a:pt x="241" y="92"/>
                    <a:pt x="239" y="89"/>
                    <a:pt x="235" y="95"/>
                  </a:cubicBezTo>
                  <a:cubicBezTo>
                    <a:pt x="229" y="105"/>
                    <a:pt x="218" y="103"/>
                    <a:pt x="209" y="100"/>
                  </a:cubicBezTo>
                  <a:cubicBezTo>
                    <a:pt x="203" y="98"/>
                    <a:pt x="204" y="111"/>
                    <a:pt x="200" y="114"/>
                  </a:cubicBezTo>
                  <a:cubicBezTo>
                    <a:pt x="193" y="121"/>
                    <a:pt x="184" y="116"/>
                    <a:pt x="175" y="120"/>
                  </a:cubicBezTo>
                  <a:cubicBezTo>
                    <a:pt x="172" y="122"/>
                    <a:pt x="169" y="116"/>
                    <a:pt x="167" y="114"/>
                  </a:cubicBezTo>
                  <a:cubicBezTo>
                    <a:pt x="162" y="109"/>
                    <a:pt x="160" y="115"/>
                    <a:pt x="155" y="114"/>
                  </a:cubicBezTo>
                  <a:cubicBezTo>
                    <a:pt x="149" y="112"/>
                    <a:pt x="148" y="102"/>
                    <a:pt x="146" y="97"/>
                  </a:cubicBezTo>
                  <a:cubicBezTo>
                    <a:pt x="146" y="91"/>
                    <a:pt x="154" y="84"/>
                    <a:pt x="159" y="82"/>
                  </a:cubicBezTo>
                  <a:cubicBezTo>
                    <a:pt x="167" y="78"/>
                    <a:pt x="162" y="75"/>
                    <a:pt x="157" y="71"/>
                  </a:cubicBezTo>
                  <a:cubicBezTo>
                    <a:pt x="154" y="68"/>
                    <a:pt x="151" y="63"/>
                    <a:pt x="149" y="59"/>
                  </a:cubicBezTo>
                  <a:cubicBezTo>
                    <a:pt x="145" y="50"/>
                    <a:pt x="137" y="34"/>
                    <a:pt x="132" y="19"/>
                  </a:cubicBezTo>
                  <a:cubicBezTo>
                    <a:pt x="132" y="19"/>
                    <a:pt x="132" y="19"/>
                    <a:pt x="132" y="19"/>
                  </a:cubicBezTo>
                  <a:cubicBezTo>
                    <a:pt x="123" y="19"/>
                    <a:pt x="107" y="18"/>
                    <a:pt x="99" y="23"/>
                  </a:cubicBezTo>
                  <a:cubicBezTo>
                    <a:pt x="88" y="29"/>
                    <a:pt x="88" y="15"/>
                    <a:pt x="79" y="14"/>
                  </a:cubicBezTo>
                  <a:cubicBezTo>
                    <a:pt x="75" y="13"/>
                    <a:pt x="69" y="20"/>
                    <a:pt x="65" y="21"/>
                  </a:cubicBezTo>
                  <a:cubicBezTo>
                    <a:pt x="57" y="24"/>
                    <a:pt x="58" y="32"/>
                    <a:pt x="54" y="37"/>
                  </a:cubicBezTo>
                  <a:cubicBezTo>
                    <a:pt x="54" y="37"/>
                    <a:pt x="54" y="37"/>
                    <a:pt x="54" y="37"/>
                  </a:cubicBezTo>
                  <a:cubicBezTo>
                    <a:pt x="56" y="49"/>
                    <a:pt x="56" y="49"/>
                    <a:pt x="56" y="49"/>
                  </a:cubicBezTo>
                  <a:cubicBezTo>
                    <a:pt x="55" y="57"/>
                    <a:pt x="47" y="58"/>
                    <a:pt x="42" y="62"/>
                  </a:cubicBezTo>
                  <a:cubicBezTo>
                    <a:pt x="36" y="68"/>
                    <a:pt x="41" y="90"/>
                    <a:pt x="30" y="88"/>
                  </a:cubicBezTo>
                  <a:cubicBezTo>
                    <a:pt x="25" y="87"/>
                    <a:pt x="21" y="83"/>
                    <a:pt x="16" y="87"/>
                  </a:cubicBezTo>
                  <a:cubicBezTo>
                    <a:pt x="12" y="89"/>
                    <a:pt x="8" y="93"/>
                    <a:pt x="6" y="97"/>
                  </a:cubicBezTo>
                  <a:cubicBezTo>
                    <a:pt x="6" y="97"/>
                    <a:pt x="6" y="97"/>
                    <a:pt x="6" y="97"/>
                  </a:cubicBezTo>
                  <a:cubicBezTo>
                    <a:pt x="10" y="107"/>
                    <a:pt x="10" y="107"/>
                    <a:pt x="10" y="107"/>
                  </a:cubicBezTo>
                  <a:cubicBezTo>
                    <a:pt x="7" y="111"/>
                    <a:pt x="5" y="114"/>
                    <a:pt x="5" y="119"/>
                  </a:cubicBezTo>
                  <a:cubicBezTo>
                    <a:pt x="5" y="121"/>
                    <a:pt x="5" y="124"/>
                    <a:pt x="4" y="125"/>
                  </a:cubicBezTo>
                  <a:cubicBezTo>
                    <a:pt x="1" y="130"/>
                    <a:pt x="0" y="137"/>
                    <a:pt x="0" y="143"/>
                  </a:cubicBezTo>
                  <a:cubicBezTo>
                    <a:pt x="1" y="148"/>
                    <a:pt x="5" y="153"/>
                    <a:pt x="5" y="159"/>
                  </a:cubicBezTo>
                  <a:cubicBezTo>
                    <a:pt x="5" y="162"/>
                    <a:pt x="4" y="165"/>
                    <a:pt x="4" y="169"/>
                  </a:cubicBezTo>
                  <a:cubicBezTo>
                    <a:pt x="4" y="172"/>
                    <a:pt x="9" y="187"/>
                    <a:pt x="12" y="189"/>
                  </a:cubicBezTo>
                  <a:cubicBezTo>
                    <a:pt x="16" y="192"/>
                    <a:pt x="23" y="193"/>
                    <a:pt x="24" y="199"/>
                  </a:cubicBezTo>
                  <a:cubicBezTo>
                    <a:pt x="24" y="206"/>
                    <a:pt x="14" y="215"/>
                    <a:pt x="23" y="221"/>
                  </a:cubicBezTo>
                  <a:cubicBezTo>
                    <a:pt x="30" y="225"/>
                    <a:pt x="39" y="228"/>
                    <a:pt x="42" y="236"/>
                  </a:cubicBezTo>
                  <a:cubicBezTo>
                    <a:pt x="42" y="236"/>
                    <a:pt x="42" y="236"/>
                    <a:pt x="42" y="236"/>
                  </a:cubicBezTo>
                  <a:cubicBezTo>
                    <a:pt x="43" y="235"/>
                    <a:pt x="43" y="235"/>
                    <a:pt x="43" y="235"/>
                  </a:cubicBezTo>
                  <a:cubicBezTo>
                    <a:pt x="48" y="231"/>
                    <a:pt x="52" y="224"/>
                    <a:pt x="59" y="224"/>
                  </a:cubicBezTo>
                  <a:cubicBezTo>
                    <a:pt x="78" y="224"/>
                    <a:pt x="78" y="224"/>
                    <a:pt x="78" y="224"/>
                  </a:cubicBezTo>
                  <a:cubicBezTo>
                    <a:pt x="85" y="224"/>
                    <a:pt x="89" y="222"/>
                    <a:pt x="89" y="230"/>
                  </a:cubicBezTo>
                  <a:cubicBezTo>
                    <a:pt x="89" y="243"/>
                    <a:pt x="89" y="279"/>
                    <a:pt x="105" y="284"/>
                  </a:cubicBezTo>
                  <a:cubicBezTo>
                    <a:pt x="117" y="287"/>
                    <a:pt x="126" y="281"/>
                    <a:pt x="139" y="289"/>
                  </a:cubicBezTo>
                  <a:cubicBezTo>
                    <a:pt x="147" y="294"/>
                    <a:pt x="153" y="301"/>
                    <a:pt x="164" y="295"/>
                  </a:cubicBezTo>
                  <a:cubicBezTo>
                    <a:pt x="164" y="295"/>
                    <a:pt x="164" y="295"/>
                    <a:pt x="164" y="295"/>
                  </a:cubicBezTo>
                  <a:cubicBezTo>
                    <a:pt x="161" y="289"/>
                    <a:pt x="152" y="286"/>
                    <a:pt x="149" y="279"/>
                  </a:cubicBezTo>
                  <a:cubicBezTo>
                    <a:pt x="141" y="261"/>
                    <a:pt x="171" y="263"/>
                    <a:pt x="179" y="255"/>
                  </a:cubicBezTo>
                  <a:cubicBezTo>
                    <a:pt x="183" y="252"/>
                    <a:pt x="187" y="244"/>
                    <a:pt x="189" y="240"/>
                  </a:cubicBezTo>
                  <a:cubicBezTo>
                    <a:pt x="193" y="233"/>
                    <a:pt x="196" y="225"/>
                    <a:pt x="199" y="217"/>
                  </a:cubicBezTo>
                  <a:cubicBezTo>
                    <a:pt x="207" y="207"/>
                    <a:pt x="201" y="200"/>
                    <a:pt x="206" y="189"/>
                  </a:cubicBezTo>
                  <a:cubicBezTo>
                    <a:pt x="207" y="187"/>
                    <a:pt x="220" y="174"/>
                    <a:pt x="222" y="173"/>
                  </a:cubicBezTo>
                  <a:cubicBezTo>
                    <a:pt x="227" y="172"/>
                    <a:pt x="236" y="174"/>
                    <a:pt x="239" y="168"/>
                  </a:cubicBezTo>
                  <a:cubicBezTo>
                    <a:pt x="242" y="164"/>
                    <a:pt x="242" y="164"/>
                    <a:pt x="246" y="159"/>
                  </a:cubicBezTo>
                  <a:cubicBezTo>
                    <a:pt x="248" y="157"/>
                    <a:pt x="256" y="148"/>
                    <a:pt x="253" y="145"/>
                  </a:cubicBezTo>
                  <a:cubicBezTo>
                    <a:pt x="248" y="139"/>
                    <a:pt x="244" y="138"/>
                    <a:pt x="242" y="129"/>
                  </a:cubicBezTo>
                  <a:cubicBezTo>
                    <a:pt x="243" y="126"/>
                    <a:pt x="244" y="124"/>
                    <a:pt x="246" y="121"/>
                  </a:cubicBezTo>
                  <a:cubicBezTo>
                    <a:pt x="248" y="118"/>
                    <a:pt x="251" y="115"/>
                    <a:pt x="251" y="111"/>
                  </a:cubicBezTo>
                  <a:cubicBezTo>
                    <a:pt x="251" y="107"/>
                    <a:pt x="251" y="99"/>
                    <a:pt x="252" y="95"/>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7" name="Freeform 77"/>
            <p:cNvSpPr>
              <a:spLocks noEditPoints="1"/>
            </p:cNvSpPr>
            <p:nvPr/>
          </p:nvSpPr>
          <p:spPr bwMode="auto">
            <a:xfrm>
              <a:off x="3992563" y="4086225"/>
              <a:ext cx="257175" cy="190500"/>
            </a:xfrm>
            <a:custGeom>
              <a:avLst/>
              <a:gdLst/>
              <a:ahLst/>
              <a:cxnLst>
                <a:cxn ang="0">
                  <a:pos x="22" y="123"/>
                </a:cxn>
                <a:cxn ang="0">
                  <a:pos x="26" y="123"/>
                </a:cxn>
                <a:cxn ang="0">
                  <a:pos x="28" y="131"/>
                </a:cxn>
                <a:cxn ang="0">
                  <a:pos x="24" y="133"/>
                </a:cxn>
                <a:cxn ang="0">
                  <a:pos x="1" y="126"/>
                </a:cxn>
                <a:cxn ang="0">
                  <a:pos x="17" y="122"/>
                </a:cxn>
                <a:cxn ang="0">
                  <a:pos x="8" y="129"/>
                </a:cxn>
                <a:cxn ang="0">
                  <a:pos x="0" y="128"/>
                </a:cxn>
                <a:cxn ang="0">
                  <a:pos x="91" y="128"/>
                </a:cxn>
                <a:cxn ang="0">
                  <a:pos x="89" y="109"/>
                </a:cxn>
                <a:cxn ang="0">
                  <a:pos x="97" y="102"/>
                </a:cxn>
                <a:cxn ang="0">
                  <a:pos x="98" y="126"/>
                </a:cxn>
                <a:cxn ang="0">
                  <a:pos x="94" y="131"/>
                </a:cxn>
                <a:cxn ang="0">
                  <a:pos x="110" y="14"/>
                </a:cxn>
                <a:cxn ang="0">
                  <a:pos x="109" y="17"/>
                </a:cxn>
                <a:cxn ang="0">
                  <a:pos x="102" y="44"/>
                </a:cxn>
                <a:cxn ang="0">
                  <a:pos x="119" y="76"/>
                </a:cxn>
                <a:cxn ang="0">
                  <a:pos x="144" y="96"/>
                </a:cxn>
                <a:cxn ang="0">
                  <a:pos x="159" y="119"/>
                </a:cxn>
                <a:cxn ang="0">
                  <a:pos x="176" y="130"/>
                </a:cxn>
                <a:cxn ang="0">
                  <a:pos x="185" y="149"/>
                </a:cxn>
                <a:cxn ang="0">
                  <a:pos x="185" y="151"/>
                </a:cxn>
                <a:cxn ang="0">
                  <a:pos x="196" y="120"/>
                </a:cxn>
                <a:cxn ang="0">
                  <a:pos x="198" y="95"/>
                </a:cxn>
                <a:cxn ang="0">
                  <a:pos x="203" y="94"/>
                </a:cxn>
                <a:cxn ang="0">
                  <a:pos x="200" y="73"/>
                </a:cxn>
                <a:cxn ang="0">
                  <a:pos x="203" y="62"/>
                </a:cxn>
                <a:cxn ang="0">
                  <a:pos x="183" y="51"/>
                </a:cxn>
                <a:cxn ang="0">
                  <a:pos x="175" y="35"/>
                </a:cxn>
                <a:cxn ang="0">
                  <a:pos x="174" y="16"/>
                </a:cxn>
                <a:cxn ang="0">
                  <a:pos x="164" y="16"/>
                </a:cxn>
                <a:cxn ang="0">
                  <a:pos x="152" y="0"/>
                </a:cxn>
                <a:cxn ang="0">
                  <a:pos x="145" y="0"/>
                </a:cxn>
                <a:cxn ang="0">
                  <a:pos x="135" y="5"/>
                </a:cxn>
                <a:cxn ang="0">
                  <a:pos x="110" y="14"/>
                </a:cxn>
              </a:cxnLst>
              <a:rect l="0" t="0" r="r" b="b"/>
              <a:pathLst>
                <a:path w="203" h="151">
                  <a:moveTo>
                    <a:pt x="22" y="131"/>
                  </a:moveTo>
                  <a:cubicBezTo>
                    <a:pt x="21" y="129"/>
                    <a:pt x="21" y="125"/>
                    <a:pt x="22" y="123"/>
                  </a:cubicBezTo>
                  <a:cubicBezTo>
                    <a:pt x="23" y="122"/>
                    <a:pt x="24" y="122"/>
                    <a:pt x="25" y="122"/>
                  </a:cubicBezTo>
                  <a:cubicBezTo>
                    <a:pt x="25" y="122"/>
                    <a:pt x="26" y="123"/>
                    <a:pt x="26" y="123"/>
                  </a:cubicBezTo>
                  <a:cubicBezTo>
                    <a:pt x="27" y="124"/>
                    <a:pt x="29" y="123"/>
                    <a:pt x="29" y="124"/>
                  </a:cubicBezTo>
                  <a:cubicBezTo>
                    <a:pt x="29" y="127"/>
                    <a:pt x="28" y="129"/>
                    <a:pt x="28" y="131"/>
                  </a:cubicBezTo>
                  <a:cubicBezTo>
                    <a:pt x="28" y="132"/>
                    <a:pt x="28" y="133"/>
                    <a:pt x="28" y="133"/>
                  </a:cubicBezTo>
                  <a:cubicBezTo>
                    <a:pt x="27" y="134"/>
                    <a:pt x="24" y="134"/>
                    <a:pt x="24" y="133"/>
                  </a:cubicBezTo>
                  <a:cubicBezTo>
                    <a:pt x="22" y="131"/>
                    <a:pt x="22" y="131"/>
                    <a:pt x="22" y="131"/>
                  </a:cubicBezTo>
                  <a:close/>
                  <a:moveTo>
                    <a:pt x="1" y="126"/>
                  </a:moveTo>
                  <a:cubicBezTo>
                    <a:pt x="3" y="124"/>
                    <a:pt x="6" y="121"/>
                    <a:pt x="9" y="121"/>
                  </a:cubicBezTo>
                  <a:cubicBezTo>
                    <a:pt x="11" y="121"/>
                    <a:pt x="14" y="122"/>
                    <a:pt x="17" y="122"/>
                  </a:cubicBezTo>
                  <a:cubicBezTo>
                    <a:pt x="17" y="123"/>
                    <a:pt x="15" y="125"/>
                    <a:pt x="15" y="126"/>
                  </a:cubicBezTo>
                  <a:cubicBezTo>
                    <a:pt x="13" y="129"/>
                    <a:pt x="11" y="129"/>
                    <a:pt x="8" y="129"/>
                  </a:cubicBezTo>
                  <a:cubicBezTo>
                    <a:pt x="7" y="129"/>
                    <a:pt x="6" y="129"/>
                    <a:pt x="5" y="130"/>
                  </a:cubicBezTo>
                  <a:cubicBezTo>
                    <a:pt x="3" y="130"/>
                    <a:pt x="2" y="129"/>
                    <a:pt x="0" y="128"/>
                  </a:cubicBezTo>
                  <a:cubicBezTo>
                    <a:pt x="1" y="126"/>
                    <a:pt x="1" y="126"/>
                    <a:pt x="1" y="126"/>
                  </a:cubicBezTo>
                  <a:close/>
                  <a:moveTo>
                    <a:pt x="91" y="128"/>
                  </a:moveTo>
                  <a:cubicBezTo>
                    <a:pt x="89" y="128"/>
                    <a:pt x="85" y="120"/>
                    <a:pt x="85" y="118"/>
                  </a:cubicBezTo>
                  <a:cubicBezTo>
                    <a:pt x="85" y="114"/>
                    <a:pt x="86" y="112"/>
                    <a:pt x="89" y="109"/>
                  </a:cubicBezTo>
                  <a:cubicBezTo>
                    <a:pt x="92" y="105"/>
                    <a:pt x="88" y="93"/>
                    <a:pt x="94" y="91"/>
                  </a:cubicBezTo>
                  <a:cubicBezTo>
                    <a:pt x="96" y="90"/>
                    <a:pt x="97" y="100"/>
                    <a:pt x="97" y="102"/>
                  </a:cubicBezTo>
                  <a:cubicBezTo>
                    <a:pt x="98" y="105"/>
                    <a:pt x="99" y="108"/>
                    <a:pt x="99" y="112"/>
                  </a:cubicBezTo>
                  <a:cubicBezTo>
                    <a:pt x="99" y="116"/>
                    <a:pt x="97" y="122"/>
                    <a:pt x="98" y="126"/>
                  </a:cubicBezTo>
                  <a:cubicBezTo>
                    <a:pt x="98" y="127"/>
                    <a:pt x="99" y="130"/>
                    <a:pt x="99" y="132"/>
                  </a:cubicBezTo>
                  <a:cubicBezTo>
                    <a:pt x="98" y="135"/>
                    <a:pt x="95" y="134"/>
                    <a:pt x="94" y="131"/>
                  </a:cubicBezTo>
                  <a:cubicBezTo>
                    <a:pt x="91" y="128"/>
                    <a:pt x="91" y="128"/>
                    <a:pt x="91" y="128"/>
                  </a:cubicBezTo>
                  <a:close/>
                  <a:moveTo>
                    <a:pt x="110" y="14"/>
                  </a:moveTo>
                  <a:cubicBezTo>
                    <a:pt x="110" y="14"/>
                    <a:pt x="110" y="14"/>
                    <a:pt x="110" y="14"/>
                  </a:cubicBezTo>
                  <a:cubicBezTo>
                    <a:pt x="110" y="15"/>
                    <a:pt x="110" y="15"/>
                    <a:pt x="109" y="17"/>
                  </a:cubicBezTo>
                  <a:cubicBezTo>
                    <a:pt x="102" y="26"/>
                    <a:pt x="98" y="26"/>
                    <a:pt x="98" y="39"/>
                  </a:cubicBezTo>
                  <a:cubicBezTo>
                    <a:pt x="98" y="42"/>
                    <a:pt x="102" y="42"/>
                    <a:pt x="102" y="44"/>
                  </a:cubicBezTo>
                  <a:cubicBezTo>
                    <a:pt x="100" y="51"/>
                    <a:pt x="101" y="51"/>
                    <a:pt x="101" y="58"/>
                  </a:cubicBezTo>
                  <a:cubicBezTo>
                    <a:pt x="103" y="70"/>
                    <a:pt x="115" y="64"/>
                    <a:pt x="119" y="76"/>
                  </a:cubicBezTo>
                  <a:cubicBezTo>
                    <a:pt x="122" y="83"/>
                    <a:pt x="129" y="80"/>
                    <a:pt x="133" y="87"/>
                  </a:cubicBezTo>
                  <a:cubicBezTo>
                    <a:pt x="135" y="92"/>
                    <a:pt x="144" y="93"/>
                    <a:pt x="144" y="96"/>
                  </a:cubicBezTo>
                  <a:cubicBezTo>
                    <a:pt x="146" y="103"/>
                    <a:pt x="154" y="105"/>
                    <a:pt x="153" y="111"/>
                  </a:cubicBezTo>
                  <a:cubicBezTo>
                    <a:pt x="152" y="116"/>
                    <a:pt x="154" y="117"/>
                    <a:pt x="159" y="119"/>
                  </a:cubicBezTo>
                  <a:cubicBezTo>
                    <a:pt x="162" y="120"/>
                    <a:pt x="165" y="125"/>
                    <a:pt x="167" y="128"/>
                  </a:cubicBezTo>
                  <a:cubicBezTo>
                    <a:pt x="170" y="131"/>
                    <a:pt x="173" y="137"/>
                    <a:pt x="176" y="130"/>
                  </a:cubicBezTo>
                  <a:cubicBezTo>
                    <a:pt x="178" y="124"/>
                    <a:pt x="179" y="130"/>
                    <a:pt x="179" y="132"/>
                  </a:cubicBezTo>
                  <a:cubicBezTo>
                    <a:pt x="179" y="140"/>
                    <a:pt x="186" y="143"/>
                    <a:pt x="185" y="149"/>
                  </a:cubicBezTo>
                  <a:cubicBezTo>
                    <a:pt x="185" y="150"/>
                    <a:pt x="185" y="151"/>
                    <a:pt x="185" y="151"/>
                  </a:cubicBezTo>
                  <a:cubicBezTo>
                    <a:pt x="185" y="151"/>
                    <a:pt x="185" y="151"/>
                    <a:pt x="185" y="151"/>
                  </a:cubicBezTo>
                  <a:cubicBezTo>
                    <a:pt x="191" y="144"/>
                    <a:pt x="191" y="144"/>
                    <a:pt x="191" y="144"/>
                  </a:cubicBezTo>
                  <a:cubicBezTo>
                    <a:pt x="199" y="135"/>
                    <a:pt x="184" y="124"/>
                    <a:pt x="196" y="120"/>
                  </a:cubicBezTo>
                  <a:cubicBezTo>
                    <a:pt x="196" y="117"/>
                    <a:pt x="193" y="115"/>
                    <a:pt x="193" y="112"/>
                  </a:cubicBezTo>
                  <a:cubicBezTo>
                    <a:pt x="193" y="108"/>
                    <a:pt x="196" y="99"/>
                    <a:pt x="198" y="95"/>
                  </a:cubicBezTo>
                  <a:cubicBezTo>
                    <a:pt x="199" y="93"/>
                    <a:pt x="201" y="93"/>
                    <a:pt x="203" y="94"/>
                  </a:cubicBezTo>
                  <a:cubicBezTo>
                    <a:pt x="203" y="94"/>
                    <a:pt x="203" y="94"/>
                    <a:pt x="203" y="94"/>
                  </a:cubicBezTo>
                  <a:cubicBezTo>
                    <a:pt x="202" y="91"/>
                    <a:pt x="203" y="84"/>
                    <a:pt x="203" y="81"/>
                  </a:cubicBezTo>
                  <a:cubicBezTo>
                    <a:pt x="202" y="78"/>
                    <a:pt x="200" y="76"/>
                    <a:pt x="200" y="73"/>
                  </a:cubicBezTo>
                  <a:cubicBezTo>
                    <a:pt x="200" y="71"/>
                    <a:pt x="202" y="69"/>
                    <a:pt x="202" y="67"/>
                  </a:cubicBezTo>
                  <a:cubicBezTo>
                    <a:pt x="203" y="66"/>
                    <a:pt x="203" y="64"/>
                    <a:pt x="203" y="62"/>
                  </a:cubicBezTo>
                  <a:cubicBezTo>
                    <a:pt x="203" y="58"/>
                    <a:pt x="200" y="54"/>
                    <a:pt x="196" y="53"/>
                  </a:cubicBezTo>
                  <a:cubicBezTo>
                    <a:pt x="193" y="52"/>
                    <a:pt x="186" y="53"/>
                    <a:pt x="183" y="51"/>
                  </a:cubicBezTo>
                  <a:cubicBezTo>
                    <a:pt x="182" y="49"/>
                    <a:pt x="182" y="46"/>
                    <a:pt x="180" y="44"/>
                  </a:cubicBezTo>
                  <a:cubicBezTo>
                    <a:pt x="178" y="41"/>
                    <a:pt x="175" y="39"/>
                    <a:pt x="175" y="35"/>
                  </a:cubicBezTo>
                  <a:cubicBezTo>
                    <a:pt x="174" y="31"/>
                    <a:pt x="177" y="28"/>
                    <a:pt x="177" y="24"/>
                  </a:cubicBezTo>
                  <a:cubicBezTo>
                    <a:pt x="177" y="21"/>
                    <a:pt x="175" y="19"/>
                    <a:pt x="174" y="16"/>
                  </a:cubicBezTo>
                  <a:cubicBezTo>
                    <a:pt x="174" y="16"/>
                    <a:pt x="174" y="16"/>
                    <a:pt x="174" y="16"/>
                  </a:cubicBezTo>
                  <a:cubicBezTo>
                    <a:pt x="170" y="17"/>
                    <a:pt x="167" y="18"/>
                    <a:pt x="164" y="16"/>
                  </a:cubicBezTo>
                  <a:cubicBezTo>
                    <a:pt x="160" y="15"/>
                    <a:pt x="159" y="10"/>
                    <a:pt x="157" y="7"/>
                  </a:cubicBezTo>
                  <a:cubicBezTo>
                    <a:pt x="156" y="4"/>
                    <a:pt x="154" y="3"/>
                    <a:pt x="152" y="0"/>
                  </a:cubicBezTo>
                  <a:cubicBezTo>
                    <a:pt x="152" y="0"/>
                    <a:pt x="152" y="0"/>
                    <a:pt x="152" y="0"/>
                  </a:cubicBezTo>
                  <a:cubicBezTo>
                    <a:pt x="145" y="0"/>
                    <a:pt x="145" y="0"/>
                    <a:pt x="145" y="0"/>
                  </a:cubicBezTo>
                  <a:cubicBezTo>
                    <a:pt x="143" y="0"/>
                    <a:pt x="141" y="1"/>
                    <a:pt x="139" y="2"/>
                  </a:cubicBezTo>
                  <a:cubicBezTo>
                    <a:pt x="138" y="3"/>
                    <a:pt x="136" y="4"/>
                    <a:pt x="135" y="5"/>
                  </a:cubicBezTo>
                  <a:cubicBezTo>
                    <a:pt x="132" y="9"/>
                    <a:pt x="127" y="12"/>
                    <a:pt x="122" y="12"/>
                  </a:cubicBezTo>
                  <a:lnTo>
                    <a:pt x="110" y="14"/>
                  </a:ln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8" name="Freeform 78"/>
            <p:cNvSpPr>
              <a:spLocks noEditPoints="1"/>
            </p:cNvSpPr>
            <p:nvPr/>
          </p:nvSpPr>
          <p:spPr bwMode="auto">
            <a:xfrm>
              <a:off x="4000501" y="3878263"/>
              <a:ext cx="187325" cy="236538"/>
            </a:xfrm>
            <a:custGeom>
              <a:avLst/>
              <a:gdLst/>
              <a:ahLst/>
              <a:cxnLst>
                <a:cxn ang="0">
                  <a:pos x="71" y="178"/>
                </a:cxn>
                <a:cxn ang="0">
                  <a:pos x="74" y="179"/>
                </a:cxn>
                <a:cxn ang="0">
                  <a:pos x="77" y="181"/>
                </a:cxn>
                <a:cxn ang="0">
                  <a:pos x="78" y="184"/>
                </a:cxn>
                <a:cxn ang="0">
                  <a:pos x="73" y="183"/>
                </a:cxn>
                <a:cxn ang="0">
                  <a:pos x="70" y="181"/>
                </a:cxn>
                <a:cxn ang="0">
                  <a:pos x="68" y="178"/>
                </a:cxn>
                <a:cxn ang="0">
                  <a:pos x="71" y="178"/>
                </a:cxn>
                <a:cxn ang="0">
                  <a:pos x="32" y="155"/>
                </a:cxn>
                <a:cxn ang="0">
                  <a:pos x="34" y="148"/>
                </a:cxn>
                <a:cxn ang="0">
                  <a:pos x="39" y="148"/>
                </a:cxn>
                <a:cxn ang="0">
                  <a:pos x="45" y="148"/>
                </a:cxn>
                <a:cxn ang="0">
                  <a:pos x="43" y="149"/>
                </a:cxn>
                <a:cxn ang="0">
                  <a:pos x="38" y="157"/>
                </a:cxn>
                <a:cxn ang="0">
                  <a:pos x="32" y="158"/>
                </a:cxn>
                <a:cxn ang="0">
                  <a:pos x="32" y="155"/>
                </a:cxn>
                <a:cxn ang="0">
                  <a:pos x="9" y="69"/>
                </a:cxn>
                <a:cxn ang="0">
                  <a:pos x="9" y="70"/>
                </a:cxn>
                <a:cxn ang="0">
                  <a:pos x="15" y="83"/>
                </a:cxn>
                <a:cxn ang="0">
                  <a:pos x="19" y="94"/>
                </a:cxn>
                <a:cxn ang="0">
                  <a:pos x="19" y="102"/>
                </a:cxn>
                <a:cxn ang="0">
                  <a:pos x="29" y="133"/>
                </a:cxn>
                <a:cxn ang="0">
                  <a:pos x="54" y="142"/>
                </a:cxn>
                <a:cxn ang="0">
                  <a:pos x="53" y="130"/>
                </a:cxn>
                <a:cxn ang="0">
                  <a:pos x="57" y="122"/>
                </a:cxn>
                <a:cxn ang="0">
                  <a:pos x="61" y="142"/>
                </a:cxn>
                <a:cxn ang="0">
                  <a:pos x="63" y="141"/>
                </a:cxn>
                <a:cxn ang="0">
                  <a:pos x="71" y="133"/>
                </a:cxn>
                <a:cxn ang="0">
                  <a:pos x="64" y="153"/>
                </a:cxn>
                <a:cxn ang="0">
                  <a:pos x="76" y="172"/>
                </a:cxn>
                <a:cxn ang="0">
                  <a:pos x="89" y="172"/>
                </a:cxn>
                <a:cxn ang="0">
                  <a:pos x="103" y="177"/>
                </a:cxn>
                <a:cxn ang="0">
                  <a:pos x="103" y="177"/>
                </a:cxn>
                <a:cxn ang="0">
                  <a:pos x="115" y="175"/>
                </a:cxn>
                <a:cxn ang="0">
                  <a:pos x="128" y="168"/>
                </a:cxn>
                <a:cxn ang="0">
                  <a:pos x="132" y="165"/>
                </a:cxn>
                <a:cxn ang="0">
                  <a:pos x="138" y="163"/>
                </a:cxn>
                <a:cxn ang="0">
                  <a:pos x="145" y="163"/>
                </a:cxn>
                <a:cxn ang="0">
                  <a:pos x="145" y="163"/>
                </a:cxn>
                <a:cxn ang="0">
                  <a:pos x="142" y="146"/>
                </a:cxn>
                <a:cxn ang="0">
                  <a:pos x="134" y="124"/>
                </a:cxn>
                <a:cxn ang="0">
                  <a:pos x="118" y="72"/>
                </a:cxn>
                <a:cxn ang="0">
                  <a:pos x="113" y="57"/>
                </a:cxn>
                <a:cxn ang="0">
                  <a:pos x="109" y="41"/>
                </a:cxn>
                <a:cxn ang="0">
                  <a:pos x="104" y="30"/>
                </a:cxn>
                <a:cxn ang="0">
                  <a:pos x="104" y="30"/>
                </a:cxn>
                <a:cxn ang="0">
                  <a:pos x="104" y="13"/>
                </a:cxn>
                <a:cxn ang="0">
                  <a:pos x="93" y="2"/>
                </a:cxn>
                <a:cxn ang="0">
                  <a:pos x="80" y="5"/>
                </a:cxn>
                <a:cxn ang="0">
                  <a:pos x="65" y="25"/>
                </a:cxn>
                <a:cxn ang="0">
                  <a:pos x="44" y="23"/>
                </a:cxn>
                <a:cxn ang="0">
                  <a:pos x="33" y="15"/>
                </a:cxn>
                <a:cxn ang="0">
                  <a:pos x="33" y="15"/>
                </a:cxn>
                <a:cxn ang="0">
                  <a:pos x="25" y="19"/>
                </a:cxn>
                <a:cxn ang="0">
                  <a:pos x="16" y="27"/>
                </a:cxn>
                <a:cxn ang="0">
                  <a:pos x="15" y="38"/>
                </a:cxn>
                <a:cxn ang="0">
                  <a:pos x="18" y="62"/>
                </a:cxn>
                <a:cxn ang="0">
                  <a:pos x="9" y="69"/>
                </a:cxn>
              </a:cxnLst>
              <a:rect l="0" t="0" r="r" b="b"/>
              <a:pathLst>
                <a:path w="147" h="186">
                  <a:moveTo>
                    <a:pt x="71" y="178"/>
                  </a:moveTo>
                  <a:cubicBezTo>
                    <a:pt x="72" y="178"/>
                    <a:pt x="73" y="179"/>
                    <a:pt x="74" y="179"/>
                  </a:cubicBezTo>
                  <a:cubicBezTo>
                    <a:pt x="75" y="180"/>
                    <a:pt x="76" y="180"/>
                    <a:pt x="77" y="181"/>
                  </a:cubicBezTo>
                  <a:cubicBezTo>
                    <a:pt x="77" y="182"/>
                    <a:pt x="78" y="182"/>
                    <a:pt x="78" y="184"/>
                  </a:cubicBezTo>
                  <a:cubicBezTo>
                    <a:pt x="79" y="186"/>
                    <a:pt x="74" y="183"/>
                    <a:pt x="73" y="183"/>
                  </a:cubicBezTo>
                  <a:cubicBezTo>
                    <a:pt x="72" y="182"/>
                    <a:pt x="71" y="182"/>
                    <a:pt x="70" y="181"/>
                  </a:cubicBezTo>
                  <a:cubicBezTo>
                    <a:pt x="68" y="180"/>
                    <a:pt x="67" y="180"/>
                    <a:pt x="68" y="178"/>
                  </a:cubicBezTo>
                  <a:cubicBezTo>
                    <a:pt x="71" y="178"/>
                    <a:pt x="71" y="178"/>
                    <a:pt x="71" y="178"/>
                  </a:cubicBezTo>
                  <a:close/>
                  <a:moveTo>
                    <a:pt x="32" y="155"/>
                  </a:moveTo>
                  <a:cubicBezTo>
                    <a:pt x="31" y="153"/>
                    <a:pt x="31" y="148"/>
                    <a:pt x="34" y="148"/>
                  </a:cubicBezTo>
                  <a:cubicBezTo>
                    <a:pt x="36" y="148"/>
                    <a:pt x="37" y="148"/>
                    <a:pt x="39" y="148"/>
                  </a:cubicBezTo>
                  <a:cubicBezTo>
                    <a:pt x="41" y="148"/>
                    <a:pt x="43" y="148"/>
                    <a:pt x="45" y="148"/>
                  </a:cubicBezTo>
                  <a:cubicBezTo>
                    <a:pt x="45" y="148"/>
                    <a:pt x="44" y="149"/>
                    <a:pt x="43" y="149"/>
                  </a:cubicBezTo>
                  <a:cubicBezTo>
                    <a:pt x="40" y="151"/>
                    <a:pt x="39" y="153"/>
                    <a:pt x="38" y="157"/>
                  </a:cubicBezTo>
                  <a:cubicBezTo>
                    <a:pt x="37" y="160"/>
                    <a:pt x="34" y="161"/>
                    <a:pt x="32" y="158"/>
                  </a:cubicBezTo>
                  <a:cubicBezTo>
                    <a:pt x="32" y="155"/>
                    <a:pt x="32" y="155"/>
                    <a:pt x="32" y="155"/>
                  </a:cubicBezTo>
                  <a:close/>
                  <a:moveTo>
                    <a:pt x="9" y="69"/>
                  </a:moveTo>
                  <a:cubicBezTo>
                    <a:pt x="10" y="69"/>
                    <a:pt x="10" y="70"/>
                    <a:pt x="9" y="70"/>
                  </a:cubicBezTo>
                  <a:cubicBezTo>
                    <a:pt x="0" y="76"/>
                    <a:pt x="14" y="78"/>
                    <a:pt x="15" y="83"/>
                  </a:cubicBezTo>
                  <a:cubicBezTo>
                    <a:pt x="19" y="94"/>
                    <a:pt x="19" y="94"/>
                    <a:pt x="19" y="94"/>
                  </a:cubicBezTo>
                  <a:cubicBezTo>
                    <a:pt x="20" y="96"/>
                    <a:pt x="15" y="100"/>
                    <a:pt x="19" y="102"/>
                  </a:cubicBezTo>
                  <a:cubicBezTo>
                    <a:pt x="32" y="109"/>
                    <a:pt x="18" y="126"/>
                    <a:pt x="29" y="133"/>
                  </a:cubicBezTo>
                  <a:cubicBezTo>
                    <a:pt x="33" y="134"/>
                    <a:pt x="52" y="148"/>
                    <a:pt x="54" y="142"/>
                  </a:cubicBezTo>
                  <a:cubicBezTo>
                    <a:pt x="56" y="138"/>
                    <a:pt x="50" y="135"/>
                    <a:pt x="53" y="130"/>
                  </a:cubicBezTo>
                  <a:cubicBezTo>
                    <a:pt x="54" y="128"/>
                    <a:pt x="54" y="122"/>
                    <a:pt x="57" y="122"/>
                  </a:cubicBezTo>
                  <a:cubicBezTo>
                    <a:pt x="57" y="124"/>
                    <a:pt x="59" y="142"/>
                    <a:pt x="61" y="142"/>
                  </a:cubicBezTo>
                  <a:cubicBezTo>
                    <a:pt x="61" y="142"/>
                    <a:pt x="62" y="141"/>
                    <a:pt x="63" y="141"/>
                  </a:cubicBezTo>
                  <a:cubicBezTo>
                    <a:pt x="64" y="139"/>
                    <a:pt x="69" y="133"/>
                    <a:pt x="71" y="133"/>
                  </a:cubicBezTo>
                  <a:cubicBezTo>
                    <a:pt x="71" y="142"/>
                    <a:pt x="58" y="147"/>
                    <a:pt x="64" y="153"/>
                  </a:cubicBezTo>
                  <a:cubicBezTo>
                    <a:pt x="69" y="158"/>
                    <a:pt x="71" y="170"/>
                    <a:pt x="76" y="172"/>
                  </a:cubicBezTo>
                  <a:cubicBezTo>
                    <a:pt x="82" y="174"/>
                    <a:pt x="84" y="164"/>
                    <a:pt x="89" y="172"/>
                  </a:cubicBezTo>
                  <a:cubicBezTo>
                    <a:pt x="92" y="177"/>
                    <a:pt x="102" y="174"/>
                    <a:pt x="103" y="177"/>
                  </a:cubicBezTo>
                  <a:cubicBezTo>
                    <a:pt x="103" y="177"/>
                    <a:pt x="103" y="177"/>
                    <a:pt x="103" y="177"/>
                  </a:cubicBezTo>
                  <a:cubicBezTo>
                    <a:pt x="115" y="175"/>
                    <a:pt x="115" y="175"/>
                    <a:pt x="115" y="175"/>
                  </a:cubicBezTo>
                  <a:cubicBezTo>
                    <a:pt x="120" y="175"/>
                    <a:pt x="125" y="172"/>
                    <a:pt x="128" y="168"/>
                  </a:cubicBezTo>
                  <a:cubicBezTo>
                    <a:pt x="129" y="167"/>
                    <a:pt x="131" y="166"/>
                    <a:pt x="132" y="165"/>
                  </a:cubicBezTo>
                  <a:cubicBezTo>
                    <a:pt x="134" y="164"/>
                    <a:pt x="136" y="163"/>
                    <a:pt x="138" y="163"/>
                  </a:cubicBezTo>
                  <a:cubicBezTo>
                    <a:pt x="145" y="163"/>
                    <a:pt x="145" y="163"/>
                    <a:pt x="145" y="163"/>
                  </a:cubicBezTo>
                  <a:cubicBezTo>
                    <a:pt x="145" y="163"/>
                    <a:pt x="145" y="163"/>
                    <a:pt x="145" y="163"/>
                  </a:cubicBezTo>
                  <a:cubicBezTo>
                    <a:pt x="147" y="158"/>
                    <a:pt x="142" y="152"/>
                    <a:pt x="142" y="146"/>
                  </a:cubicBezTo>
                  <a:cubicBezTo>
                    <a:pt x="142" y="139"/>
                    <a:pt x="136" y="132"/>
                    <a:pt x="134" y="124"/>
                  </a:cubicBezTo>
                  <a:cubicBezTo>
                    <a:pt x="129" y="106"/>
                    <a:pt x="113" y="94"/>
                    <a:pt x="118" y="72"/>
                  </a:cubicBezTo>
                  <a:cubicBezTo>
                    <a:pt x="120" y="66"/>
                    <a:pt x="118" y="61"/>
                    <a:pt x="113" y="57"/>
                  </a:cubicBezTo>
                  <a:cubicBezTo>
                    <a:pt x="109" y="54"/>
                    <a:pt x="109" y="46"/>
                    <a:pt x="109" y="41"/>
                  </a:cubicBezTo>
                  <a:cubicBezTo>
                    <a:pt x="108" y="37"/>
                    <a:pt x="105" y="34"/>
                    <a:pt x="104" y="30"/>
                  </a:cubicBezTo>
                  <a:cubicBezTo>
                    <a:pt x="104" y="30"/>
                    <a:pt x="104" y="30"/>
                    <a:pt x="104" y="30"/>
                  </a:cubicBezTo>
                  <a:cubicBezTo>
                    <a:pt x="102" y="26"/>
                    <a:pt x="103" y="17"/>
                    <a:pt x="104" y="13"/>
                  </a:cubicBezTo>
                  <a:cubicBezTo>
                    <a:pt x="105" y="2"/>
                    <a:pt x="104" y="3"/>
                    <a:pt x="93" y="2"/>
                  </a:cubicBezTo>
                  <a:cubicBezTo>
                    <a:pt x="87" y="2"/>
                    <a:pt x="86" y="0"/>
                    <a:pt x="80" y="5"/>
                  </a:cubicBezTo>
                  <a:cubicBezTo>
                    <a:pt x="75" y="9"/>
                    <a:pt x="68" y="19"/>
                    <a:pt x="65" y="25"/>
                  </a:cubicBezTo>
                  <a:cubicBezTo>
                    <a:pt x="62" y="33"/>
                    <a:pt x="48" y="29"/>
                    <a:pt x="44" y="23"/>
                  </a:cubicBezTo>
                  <a:cubicBezTo>
                    <a:pt x="41" y="17"/>
                    <a:pt x="39" y="18"/>
                    <a:pt x="33" y="15"/>
                  </a:cubicBezTo>
                  <a:cubicBezTo>
                    <a:pt x="33" y="15"/>
                    <a:pt x="33" y="15"/>
                    <a:pt x="33" y="15"/>
                  </a:cubicBezTo>
                  <a:cubicBezTo>
                    <a:pt x="25" y="19"/>
                    <a:pt x="25" y="19"/>
                    <a:pt x="25" y="19"/>
                  </a:cubicBezTo>
                  <a:cubicBezTo>
                    <a:pt x="22" y="19"/>
                    <a:pt x="18" y="24"/>
                    <a:pt x="16" y="27"/>
                  </a:cubicBezTo>
                  <a:cubicBezTo>
                    <a:pt x="14" y="31"/>
                    <a:pt x="14" y="34"/>
                    <a:pt x="15" y="38"/>
                  </a:cubicBezTo>
                  <a:cubicBezTo>
                    <a:pt x="15" y="45"/>
                    <a:pt x="21" y="56"/>
                    <a:pt x="18" y="62"/>
                  </a:cubicBezTo>
                  <a:cubicBezTo>
                    <a:pt x="9" y="69"/>
                    <a:pt x="9" y="69"/>
                    <a:pt x="9" y="69"/>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9" name="Freeform 79"/>
            <p:cNvSpPr>
              <a:spLocks noEditPoints="1"/>
            </p:cNvSpPr>
            <p:nvPr/>
          </p:nvSpPr>
          <p:spPr bwMode="auto">
            <a:xfrm>
              <a:off x="3854451" y="3711575"/>
              <a:ext cx="198438" cy="312738"/>
            </a:xfrm>
            <a:custGeom>
              <a:avLst/>
              <a:gdLst/>
              <a:ahLst/>
              <a:cxnLst>
                <a:cxn ang="0">
                  <a:pos x="71" y="175"/>
                </a:cxn>
                <a:cxn ang="0">
                  <a:pos x="65" y="170"/>
                </a:cxn>
                <a:cxn ang="0">
                  <a:pos x="62" y="163"/>
                </a:cxn>
                <a:cxn ang="0">
                  <a:pos x="69" y="166"/>
                </a:cxn>
                <a:cxn ang="0">
                  <a:pos x="71" y="170"/>
                </a:cxn>
                <a:cxn ang="0">
                  <a:pos x="73" y="176"/>
                </a:cxn>
                <a:cxn ang="0">
                  <a:pos x="71" y="175"/>
                </a:cxn>
                <a:cxn ang="0">
                  <a:pos x="10" y="56"/>
                </a:cxn>
                <a:cxn ang="0">
                  <a:pos x="11" y="57"/>
                </a:cxn>
                <a:cxn ang="0">
                  <a:pos x="5" y="63"/>
                </a:cxn>
                <a:cxn ang="0">
                  <a:pos x="1" y="75"/>
                </a:cxn>
                <a:cxn ang="0">
                  <a:pos x="17" y="73"/>
                </a:cxn>
                <a:cxn ang="0">
                  <a:pos x="19" y="86"/>
                </a:cxn>
                <a:cxn ang="0">
                  <a:pos x="23" y="100"/>
                </a:cxn>
                <a:cxn ang="0">
                  <a:pos x="28" y="123"/>
                </a:cxn>
                <a:cxn ang="0">
                  <a:pos x="40" y="130"/>
                </a:cxn>
                <a:cxn ang="0">
                  <a:pos x="57" y="127"/>
                </a:cxn>
                <a:cxn ang="0">
                  <a:pos x="62" y="134"/>
                </a:cxn>
                <a:cxn ang="0">
                  <a:pos x="65" y="143"/>
                </a:cxn>
                <a:cxn ang="0">
                  <a:pos x="70" y="156"/>
                </a:cxn>
                <a:cxn ang="0">
                  <a:pos x="81" y="154"/>
                </a:cxn>
                <a:cxn ang="0">
                  <a:pos x="86" y="153"/>
                </a:cxn>
                <a:cxn ang="0">
                  <a:pos x="90" y="154"/>
                </a:cxn>
                <a:cxn ang="0">
                  <a:pos x="85" y="163"/>
                </a:cxn>
                <a:cxn ang="0">
                  <a:pos x="79" y="176"/>
                </a:cxn>
                <a:cxn ang="0">
                  <a:pos x="84" y="193"/>
                </a:cxn>
                <a:cxn ang="0">
                  <a:pos x="81" y="218"/>
                </a:cxn>
                <a:cxn ang="0">
                  <a:pos x="90" y="237"/>
                </a:cxn>
                <a:cxn ang="0">
                  <a:pos x="91" y="227"/>
                </a:cxn>
                <a:cxn ang="0">
                  <a:pos x="91" y="215"/>
                </a:cxn>
                <a:cxn ang="0">
                  <a:pos x="98" y="211"/>
                </a:cxn>
                <a:cxn ang="0">
                  <a:pos x="97" y="193"/>
                </a:cxn>
                <a:cxn ang="0">
                  <a:pos x="101" y="181"/>
                </a:cxn>
                <a:cxn ang="0">
                  <a:pos x="118" y="200"/>
                </a:cxn>
                <a:cxn ang="0">
                  <a:pos x="125" y="201"/>
                </a:cxn>
                <a:cxn ang="0">
                  <a:pos x="125" y="201"/>
                </a:cxn>
                <a:cxn ang="0">
                  <a:pos x="134" y="194"/>
                </a:cxn>
                <a:cxn ang="0">
                  <a:pos x="131" y="170"/>
                </a:cxn>
                <a:cxn ang="0">
                  <a:pos x="132" y="159"/>
                </a:cxn>
                <a:cxn ang="0">
                  <a:pos x="141" y="151"/>
                </a:cxn>
                <a:cxn ang="0">
                  <a:pos x="149" y="147"/>
                </a:cxn>
                <a:cxn ang="0">
                  <a:pos x="149" y="147"/>
                </a:cxn>
                <a:cxn ang="0">
                  <a:pos x="155" y="132"/>
                </a:cxn>
                <a:cxn ang="0">
                  <a:pos x="152" y="113"/>
                </a:cxn>
                <a:cxn ang="0">
                  <a:pos x="149" y="102"/>
                </a:cxn>
                <a:cxn ang="0">
                  <a:pos x="139" y="85"/>
                </a:cxn>
                <a:cxn ang="0">
                  <a:pos x="136" y="73"/>
                </a:cxn>
                <a:cxn ang="0">
                  <a:pos x="136" y="73"/>
                </a:cxn>
                <a:cxn ang="0">
                  <a:pos x="111" y="67"/>
                </a:cxn>
                <a:cxn ang="0">
                  <a:pos x="77" y="62"/>
                </a:cxn>
                <a:cxn ang="0">
                  <a:pos x="61" y="8"/>
                </a:cxn>
                <a:cxn ang="0">
                  <a:pos x="50" y="2"/>
                </a:cxn>
                <a:cxn ang="0">
                  <a:pos x="31" y="2"/>
                </a:cxn>
                <a:cxn ang="0">
                  <a:pos x="15" y="13"/>
                </a:cxn>
                <a:cxn ang="0">
                  <a:pos x="14" y="14"/>
                </a:cxn>
                <a:cxn ang="0">
                  <a:pos x="14" y="14"/>
                </a:cxn>
                <a:cxn ang="0">
                  <a:pos x="13" y="20"/>
                </a:cxn>
                <a:cxn ang="0">
                  <a:pos x="13" y="31"/>
                </a:cxn>
                <a:cxn ang="0">
                  <a:pos x="10" y="39"/>
                </a:cxn>
                <a:cxn ang="0">
                  <a:pos x="9" y="45"/>
                </a:cxn>
                <a:cxn ang="0">
                  <a:pos x="10" y="56"/>
                </a:cxn>
              </a:cxnLst>
              <a:rect l="0" t="0" r="r" b="b"/>
              <a:pathLst>
                <a:path w="157" h="247">
                  <a:moveTo>
                    <a:pt x="71" y="175"/>
                  </a:moveTo>
                  <a:cubicBezTo>
                    <a:pt x="69" y="174"/>
                    <a:pt x="67" y="171"/>
                    <a:pt x="65" y="170"/>
                  </a:cubicBezTo>
                  <a:cubicBezTo>
                    <a:pt x="63" y="168"/>
                    <a:pt x="61" y="165"/>
                    <a:pt x="62" y="163"/>
                  </a:cubicBezTo>
                  <a:cubicBezTo>
                    <a:pt x="64" y="159"/>
                    <a:pt x="68" y="164"/>
                    <a:pt x="69" y="166"/>
                  </a:cubicBezTo>
                  <a:cubicBezTo>
                    <a:pt x="70" y="167"/>
                    <a:pt x="70" y="169"/>
                    <a:pt x="71" y="170"/>
                  </a:cubicBezTo>
                  <a:cubicBezTo>
                    <a:pt x="72" y="172"/>
                    <a:pt x="72" y="174"/>
                    <a:pt x="73" y="176"/>
                  </a:cubicBezTo>
                  <a:cubicBezTo>
                    <a:pt x="71" y="175"/>
                    <a:pt x="71" y="175"/>
                    <a:pt x="71" y="175"/>
                  </a:cubicBezTo>
                  <a:close/>
                  <a:moveTo>
                    <a:pt x="10" y="56"/>
                  </a:moveTo>
                  <a:cubicBezTo>
                    <a:pt x="11" y="56"/>
                    <a:pt x="12" y="56"/>
                    <a:pt x="11" y="57"/>
                  </a:cubicBezTo>
                  <a:cubicBezTo>
                    <a:pt x="11" y="58"/>
                    <a:pt x="6" y="62"/>
                    <a:pt x="5" y="63"/>
                  </a:cubicBezTo>
                  <a:cubicBezTo>
                    <a:pt x="3" y="65"/>
                    <a:pt x="2" y="72"/>
                    <a:pt x="1" y="75"/>
                  </a:cubicBezTo>
                  <a:cubicBezTo>
                    <a:pt x="0" y="84"/>
                    <a:pt x="17" y="71"/>
                    <a:pt x="17" y="73"/>
                  </a:cubicBezTo>
                  <a:cubicBezTo>
                    <a:pt x="17" y="78"/>
                    <a:pt x="15" y="82"/>
                    <a:pt x="19" y="86"/>
                  </a:cubicBezTo>
                  <a:cubicBezTo>
                    <a:pt x="23" y="90"/>
                    <a:pt x="21" y="95"/>
                    <a:pt x="23" y="100"/>
                  </a:cubicBezTo>
                  <a:cubicBezTo>
                    <a:pt x="24" y="105"/>
                    <a:pt x="24" y="121"/>
                    <a:pt x="28" y="123"/>
                  </a:cubicBezTo>
                  <a:cubicBezTo>
                    <a:pt x="33" y="125"/>
                    <a:pt x="36" y="126"/>
                    <a:pt x="40" y="130"/>
                  </a:cubicBezTo>
                  <a:cubicBezTo>
                    <a:pt x="45" y="135"/>
                    <a:pt x="52" y="130"/>
                    <a:pt x="57" y="127"/>
                  </a:cubicBezTo>
                  <a:cubicBezTo>
                    <a:pt x="61" y="129"/>
                    <a:pt x="62" y="130"/>
                    <a:pt x="62" y="134"/>
                  </a:cubicBezTo>
                  <a:cubicBezTo>
                    <a:pt x="62" y="137"/>
                    <a:pt x="63" y="141"/>
                    <a:pt x="65" y="143"/>
                  </a:cubicBezTo>
                  <a:cubicBezTo>
                    <a:pt x="67" y="145"/>
                    <a:pt x="68" y="156"/>
                    <a:pt x="70" y="156"/>
                  </a:cubicBezTo>
                  <a:cubicBezTo>
                    <a:pt x="73" y="156"/>
                    <a:pt x="77" y="154"/>
                    <a:pt x="81" y="154"/>
                  </a:cubicBezTo>
                  <a:cubicBezTo>
                    <a:pt x="83" y="154"/>
                    <a:pt x="84" y="154"/>
                    <a:pt x="86" y="153"/>
                  </a:cubicBezTo>
                  <a:cubicBezTo>
                    <a:pt x="88" y="152"/>
                    <a:pt x="92" y="150"/>
                    <a:pt x="90" y="154"/>
                  </a:cubicBezTo>
                  <a:cubicBezTo>
                    <a:pt x="89" y="157"/>
                    <a:pt x="89" y="161"/>
                    <a:pt x="85" y="163"/>
                  </a:cubicBezTo>
                  <a:cubicBezTo>
                    <a:pt x="80" y="167"/>
                    <a:pt x="79" y="170"/>
                    <a:pt x="79" y="176"/>
                  </a:cubicBezTo>
                  <a:cubicBezTo>
                    <a:pt x="84" y="193"/>
                    <a:pt x="84" y="193"/>
                    <a:pt x="84" y="193"/>
                  </a:cubicBezTo>
                  <a:cubicBezTo>
                    <a:pt x="86" y="201"/>
                    <a:pt x="77" y="207"/>
                    <a:pt x="81" y="218"/>
                  </a:cubicBezTo>
                  <a:cubicBezTo>
                    <a:pt x="83" y="224"/>
                    <a:pt x="85" y="232"/>
                    <a:pt x="90" y="237"/>
                  </a:cubicBezTo>
                  <a:cubicBezTo>
                    <a:pt x="100" y="247"/>
                    <a:pt x="92" y="230"/>
                    <a:pt x="91" y="227"/>
                  </a:cubicBezTo>
                  <a:cubicBezTo>
                    <a:pt x="90" y="224"/>
                    <a:pt x="88" y="218"/>
                    <a:pt x="91" y="215"/>
                  </a:cubicBezTo>
                  <a:cubicBezTo>
                    <a:pt x="94" y="212"/>
                    <a:pt x="98" y="218"/>
                    <a:pt x="98" y="211"/>
                  </a:cubicBezTo>
                  <a:cubicBezTo>
                    <a:pt x="99" y="204"/>
                    <a:pt x="95" y="197"/>
                    <a:pt x="97" y="193"/>
                  </a:cubicBezTo>
                  <a:cubicBezTo>
                    <a:pt x="97" y="191"/>
                    <a:pt x="99" y="179"/>
                    <a:pt x="101" y="181"/>
                  </a:cubicBezTo>
                  <a:cubicBezTo>
                    <a:pt x="108" y="186"/>
                    <a:pt x="106" y="198"/>
                    <a:pt x="118" y="200"/>
                  </a:cubicBezTo>
                  <a:cubicBezTo>
                    <a:pt x="118" y="200"/>
                    <a:pt x="124" y="200"/>
                    <a:pt x="125" y="201"/>
                  </a:cubicBezTo>
                  <a:cubicBezTo>
                    <a:pt x="125" y="201"/>
                    <a:pt x="125" y="201"/>
                    <a:pt x="125" y="201"/>
                  </a:cubicBezTo>
                  <a:cubicBezTo>
                    <a:pt x="134" y="194"/>
                    <a:pt x="134" y="194"/>
                    <a:pt x="134" y="194"/>
                  </a:cubicBezTo>
                  <a:cubicBezTo>
                    <a:pt x="137" y="188"/>
                    <a:pt x="131" y="177"/>
                    <a:pt x="131" y="170"/>
                  </a:cubicBezTo>
                  <a:cubicBezTo>
                    <a:pt x="130" y="166"/>
                    <a:pt x="130" y="163"/>
                    <a:pt x="132" y="159"/>
                  </a:cubicBezTo>
                  <a:cubicBezTo>
                    <a:pt x="134" y="156"/>
                    <a:pt x="138" y="151"/>
                    <a:pt x="141" y="151"/>
                  </a:cubicBezTo>
                  <a:cubicBezTo>
                    <a:pt x="149" y="147"/>
                    <a:pt x="149" y="147"/>
                    <a:pt x="149" y="147"/>
                  </a:cubicBezTo>
                  <a:cubicBezTo>
                    <a:pt x="149" y="147"/>
                    <a:pt x="149" y="147"/>
                    <a:pt x="149" y="147"/>
                  </a:cubicBezTo>
                  <a:cubicBezTo>
                    <a:pt x="149" y="142"/>
                    <a:pt x="154" y="137"/>
                    <a:pt x="155" y="132"/>
                  </a:cubicBezTo>
                  <a:cubicBezTo>
                    <a:pt x="157" y="126"/>
                    <a:pt x="153" y="119"/>
                    <a:pt x="152" y="113"/>
                  </a:cubicBezTo>
                  <a:cubicBezTo>
                    <a:pt x="152" y="109"/>
                    <a:pt x="149" y="105"/>
                    <a:pt x="149" y="102"/>
                  </a:cubicBezTo>
                  <a:cubicBezTo>
                    <a:pt x="143" y="98"/>
                    <a:pt x="136" y="93"/>
                    <a:pt x="139" y="85"/>
                  </a:cubicBezTo>
                  <a:cubicBezTo>
                    <a:pt x="136" y="73"/>
                    <a:pt x="136" y="73"/>
                    <a:pt x="136" y="73"/>
                  </a:cubicBezTo>
                  <a:cubicBezTo>
                    <a:pt x="136" y="73"/>
                    <a:pt x="136" y="73"/>
                    <a:pt x="136" y="73"/>
                  </a:cubicBezTo>
                  <a:cubicBezTo>
                    <a:pt x="125" y="79"/>
                    <a:pt x="119" y="72"/>
                    <a:pt x="111" y="67"/>
                  </a:cubicBezTo>
                  <a:cubicBezTo>
                    <a:pt x="98" y="59"/>
                    <a:pt x="89" y="65"/>
                    <a:pt x="77" y="62"/>
                  </a:cubicBezTo>
                  <a:cubicBezTo>
                    <a:pt x="61" y="57"/>
                    <a:pt x="61" y="21"/>
                    <a:pt x="61" y="8"/>
                  </a:cubicBezTo>
                  <a:cubicBezTo>
                    <a:pt x="61" y="0"/>
                    <a:pt x="57" y="2"/>
                    <a:pt x="50" y="2"/>
                  </a:cubicBezTo>
                  <a:cubicBezTo>
                    <a:pt x="31" y="2"/>
                    <a:pt x="31" y="2"/>
                    <a:pt x="31" y="2"/>
                  </a:cubicBezTo>
                  <a:cubicBezTo>
                    <a:pt x="24" y="2"/>
                    <a:pt x="20" y="9"/>
                    <a:pt x="15" y="13"/>
                  </a:cubicBezTo>
                  <a:cubicBezTo>
                    <a:pt x="14" y="14"/>
                    <a:pt x="14" y="14"/>
                    <a:pt x="14" y="14"/>
                  </a:cubicBezTo>
                  <a:cubicBezTo>
                    <a:pt x="14" y="14"/>
                    <a:pt x="14" y="14"/>
                    <a:pt x="14" y="14"/>
                  </a:cubicBezTo>
                  <a:cubicBezTo>
                    <a:pt x="13" y="20"/>
                    <a:pt x="13" y="20"/>
                    <a:pt x="13" y="20"/>
                  </a:cubicBezTo>
                  <a:cubicBezTo>
                    <a:pt x="13" y="24"/>
                    <a:pt x="14" y="27"/>
                    <a:pt x="13" y="31"/>
                  </a:cubicBezTo>
                  <a:cubicBezTo>
                    <a:pt x="13" y="34"/>
                    <a:pt x="11" y="37"/>
                    <a:pt x="10" y="39"/>
                  </a:cubicBezTo>
                  <a:cubicBezTo>
                    <a:pt x="9" y="41"/>
                    <a:pt x="9" y="43"/>
                    <a:pt x="9" y="45"/>
                  </a:cubicBezTo>
                  <a:cubicBezTo>
                    <a:pt x="10" y="56"/>
                    <a:pt x="10" y="56"/>
                    <a:pt x="10" y="56"/>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0" name="Freeform 80"/>
            <p:cNvSpPr>
              <a:spLocks noEditPoints="1"/>
            </p:cNvSpPr>
            <p:nvPr/>
          </p:nvSpPr>
          <p:spPr bwMode="auto">
            <a:xfrm>
              <a:off x="3741738" y="3543300"/>
              <a:ext cx="130175" cy="352425"/>
            </a:xfrm>
            <a:custGeom>
              <a:avLst/>
              <a:gdLst/>
              <a:ahLst/>
              <a:cxnLst>
                <a:cxn ang="0">
                  <a:pos x="81" y="254"/>
                </a:cxn>
                <a:cxn ang="0">
                  <a:pos x="71" y="250"/>
                </a:cxn>
                <a:cxn ang="0">
                  <a:pos x="77" y="264"/>
                </a:cxn>
                <a:cxn ang="0">
                  <a:pos x="83" y="272"/>
                </a:cxn>
                <a:cxn ang="0">
                  <a:pos x="85" y="258"/>
                </a:cxn>
                <a:cxn ang="0">
                  <a:pos x="82" y="239"/>
                </a:cxn>
                <a:cxn ang="0">
                  <a:pos x="89" y="231"/>
                </a:cxn>
                <a:cxn ang="0">
                  <a:pos x="91" y="244"/>
                </a:cxn>
                <a:cxn ang="0">
                  <a:pos x="79" y="244"/>
                </a:cxn>
                <a:cxn ang="0">
                  <a:pos x="20" y="35"/>
                </a:cxn>
                <a:cxn ang="0">
                  <a:pos x="15" y="47"/>
                </a:cxn>
                <a:cxn ang="0">
                  <a:pos x="16" y="62"/>
                </a:cxn>
                <a:cxn ang="0">
                  <a:pos x="28" y="52"/>
                </a:cxn>
                <a:cxn ang="0">
                  <a:pos x="28" y="42"/>
                </a:cxn>
                <a:cxn ang="0">
                  <a:pos x="28" y="229"/>
                </a:cxn>
                <a:cxn ang="0">
                  <a:pos x="47" y="238"/>
                </a:cxn>
                <a:cxn ang="0">
                  <a:pos x="57" y="223"/>
                </a:cxn>
                <a:cxn ang="0">
                  <a:pos x="57" y="201"/>
                </a:cxn>
                <a:cxn ang="0">
                  <a:pos x="77" y="197"/>
                </a:cxn>
                <a:cxn ang="0">
                  <a:pos x="98" y="188"/>
                </a:cxn>
                <a:cxn ang="0">
                  <a:pos x="98" y="171"/>
                </a:cxn>
                <a:cxn ang="0">
                  <a:pos x="101" y="152"/>
                </a:cxn>
                <a:cxn ang="0">
                  <a:pos x="102" y="146"/>
                </a:cxn>
                <a:cxn ang="0">
                  <a:pos x="84" y="109"/>
                </a:cxn>
                <a:cxn ang="0">
                  <a:pos x="64" y="79"/>
                </a:cxn>
                <a:cxn ang="0">
                  <a:pos x="60" y="53"/>
                </a:cxn>
                <a:cxn ang="0">
                  <a:pos x="65" y="29"/>
                </a:cxn>
                <a:cxn ang="0">
                  <a:pos x="66" y="7"/>
                </a:cxn>
                <a:cxn ang="0">
                  <a:pos x="56" y="1"/>
                </a:cxn>
                <a:cxn ang="0">
                  <a:pos x="43" y="0"/>
                </a:cxn>
                <a:cxn ang="0">
                  <a:pos x="29" y="27"/>
                </a:cxn>
                <a:cxn ang="0">
                  <a:pos x="36" y="50"/>
                </a:cxn>
                <a:cxn ang="0">
                  <a:pos x="30" y="66"/>
                </a:cxn>
                <a:cxn ang="0">
                  <a:pos x="22" y="67"/>
                </a:cxn>
                <a:cxn ang="0">
                  <a:pos x="17" y="96"/>
                </a:cxn>
                <a:cxn ang="0">
                  <a:pos x="13" y="122"/>
                </a:cxn>
                <a:cxn ang="0">
                  <a:pos x="15" y="158"/>
                </a:cxn>
                <a:cxn ang="0">
                  <a:pos x="20" y="206"/>
                </a:cxn>
                <a:cxn ang="0">
                  <a:pos x="24" y="229"/>
                </a:cxn>
              </a:cxnLst>
              <a:rect l="0" t="0" r="r" b="b"/>
              <a:pathLst>
                <a:path w="102" h="277">
                  <a:moveTo>
                    <a:pt x="85" y="258"/>
                  </a:moveTo>
                  <a:cubicBezTo>
                    <a:pt x="84" y="258"/>
                    <a:pt x="82" y="255"/>
                    <a:pt x="81" y="254"/>
                  </a:cubicBezTo>
                  <a:cubicBezTo>
                    <a:pt x="79" y="252"/>
                    <a:pt x="78" y="250"/>
                    <a:pt x="76" y="249"/>
                  </a:cubicBezTo>
                  <a:cubicBezTo>
                    <a:pt x="74" y="248"/>
                    <a:pt x="72" y="247"/>
                    <a:pt x="71" y="250"/>
                  </a:cubicBezTo>
                  <a:cubicBezTo>
                    <a:pt x="70" y="252"/>
                    <a:pt x="73" y="254"/>
                    <a:pt x="74" y="255"/>
                  </a:cubicBezTo>
                  <a:cubicBezTo>
                    <a:pt x="77" y="258"/>
                    <a:pt x="77" y="261"/>
                    <a:pt x="77" y="264"/>
                  </a:cubicBezTo>
                  <a:cubicBezTo>
                    <a:pt x="78" y="267"/>
                    <a:pt x="77" y="275"/>
                    <a:pt x="81" y="276"/>
                  </a:cubicBezTo>
                  <a:cubicBezTo>
                    <a:pt x="83" y="277"/>
                    <a:pt x="83" y="273"/>
                    <a:pt x="83" y="272"/>
                  </a:cubicBezTo>
                  <a:cubicBezTo>
                    <a:pt x="83" y="269"/>
                    <a:pt x="85" y="266"/>
                    <a:pt x="85" y="264"/>
                  </a:cubicBezTo>
                  <a:cubicBezTo>
                    <a:pt x="85" y="258"/>
                    <a:pt x="85" y="258"/>
                    <a:pt x="85" y="258"/>
                  </a:cubicBezTo>
                  <a:close/>
                  <a:moveTo>
                    <a:pt x="79" y="244"/>
                  </a:moveTo>
                  <a:cubicBezTo>
                    <a:pt x="79" y="242"/>
                    <a:pt x="81" y="240"/>
                    <a:pt x="82" y="239"/>
                  </a:cubicBezTo>
                  <a:cubicBezTo>
                    <a:pt x="83" y="237"/>
                    <a:pt x="84" y="235"/>
                    <a:pt x="85" y="234"/>
                  </a:cubicBezTo>
                  <a:cubicBezTo>
                    <a:pt x="87" y="233"/>
                    <a:pt x="88" y="233"/>
                    <a:pt x="89" y="231"/>
                  </a:cubicBezTo>
                  <a:cubicBezTo>
                    <a:pt x="91" y="230"/>
                    <a:pt x="92" y="232"/>
                    <a:pt x="92" y="233"/>
                  </a:cubicBezTo>
                  <a:cubicBezTo>
                    <a:pt x="92" y="237"/>
                    <a:pt x="91" y="240"/>
                    <a:pt x="91" y="244"/>
                  </a:cubicBezTo>
                  <a:cubicBezTo>
                    <a:pt x="91" y="248"/>
                    <a:pt x="86" y="250"/>
                    <a:pt x="82" y="247"/>
                  </a:cubicBezTo>
                  <a:cubicBezTo>
                    <a:pt x="79" y="244"/>
                    <a:pt x="79" y="244"/>
                    <a:pt x="79" y="244"/>
                  </a:cubicBezTo>
                  <a:close/>
                  <a:moveTo>
                    <a:pt x="26" y="39"/>
                  </a:moveTo>
                  <a:cubicBezTo>
                    <a:pt x="23" y="39"/>
                    <a:pt x="23" y="35"/>
                    <a:pt x="20" y="35"/>
                  </a:cubicBezTo>
                  <a:cubicBezTo>
                    <a:pt x="18" y="35"/>
                    <a:pt x="19" y="39"/>
                    <a:pt x="19" y="40"/>
                  </a:cubicBezTo>
                  <a:cubicBezTo>
                    <a:pt x="18" y="43"/>
                    <a:pt x="16" y="44"/>
                    <a:pt x="15" y="47"/>
                  </a:cubicBezTo>
                  <a:cubicBezTo>
                    <a:pt x="15" y="49"/>
                    <a:pt x="15" y="51"/>
                    <a:pt x="16" y="53"/>
                  </a:cubicBezTo>
                  <a:cubicBezTo>
                    <a:pt x="16" y="55"/>
                    <a:pt x="13" y="61"/>
                    <a:pt x="16" y="62"/>
                  </a:cubicBezTo>
                  <a:cubicBezTo>
                    <a:pt x="19" y="62"/>
                    <a:pt x="21" y="61"/>
                    <a:pt x="23" y="60"/>
                  </a:cubicBezTo>
                  <a:cubicBezTo>
                    <a:pt x="27" y="58"/>
                    <a:pt x="28" y="56"/>
                    <a:pt x="28" y="52"/>
                  </a:cubicBezTo>
                  <a:cubicBezTo>
                    <a:pt x="28" y="51"/>
                    <a:pt x="29" y="50"/>
                    <a:pt x="29" y="49"/>
                  </a:cubicBezTo>
                  <a:cubicBezTo>
                    <a:pt x="29" y="47"/>
                    <a:pt x="28" y="44"/>
                    <a:pt x="28" y="42"/>
                  </a:cubicBezTo>
                  <a:cubicBezTo>
                    <a:pt x="26" y="39"/>
                    <a:pt x="26" y="39"/>
                    <a:pt x="26" y="39"/>
                  </a:cubicBezTo>
                  <a:close/>
                  <a:moveTo>
                    <a:pt x="28" y="229"/>
                  </a:moveTo>
                  <a:cubicBezTo>
                    <a:pt x="34" y="229"/>
                    <a:pt x="38" y="241"/>
                    <a:pt x="42" y="240"/>
                  </a:cubicBezTo>
                  <a:cubicBezTo>
                    <a:pt x="44" y="240"/>
                    <a:pt x="45" y="238"/>
                    <a:pt x="47" y="238"/>
                  </a:cubicBezTo>
                  <a:cubicBezTo>
                    <a:pt x="49" y="237"/>
                    <a:pt x="51" y="238"/>
                    <a:pt x="53" y="236"/>
                  </a:cubicBezTo>
                  <a:cubicBezTo>
                    <a:pt x="54" y="235"/>
                    <a:pt x="57" y="224"/>
                    <a:pt x="57" y="223"/>
                  </a:cubicBezTo>
                  <a:cubicBezTo>
                    <a:pt x="56" y="219"/>
                    <a:pt x="59" y="217"/>
                    <a:pt x="58" y="214"/>
                  </a:cubicBezTo>
                  <a:cubicBezTo>
                    <a:pt x="57" y="211"/>
                    <a:pt x="54" y="203"/>
                    <a:pt x="57" y="201"/>
                  </a:cubicBezTo>
                  <a:cubicBezTo>
                    <a:pt x="59" y="200"/>
                    <a:pt x="63" y="202"/>
                    <a:pt x="65" y="202"/>
                  </a:cubicBezTo>
                  <a:cubicBezTo>
                    <a:pt x="69" y="203"/>
                    <a:pt x="75" y="199"/>
                    <a:pt x="77" y="197"/>
                  </a:cubicBezTo>
                  <a:cubicBezTo>
                    <a:pt x="81" y="193"/>
                    <a:pt x="94" y="187"/>
                    <a:pt x="98" y="188"/>
                  </a:cubicBezTo>
                  <a:cubicBezTo>
                    <a:pt x="98" y="188"/>
                    <a:pt x="98" y="188"/>
                    <a:pt x="98" y="188"/>
                  </a:cubicBezTo>
                  <a:cubicBezTo>
                    <a:pt x="97" y="177"/>
                    <a:pt x="97" y="177"/>
                    <a:pt x="97" y="177"/>
                  </a:cubicBezTo>
                  <a:cubicBezTo>
                    <a:pt x="97" y="175"/>
                    <a:pt x="97" y="173"/>
                    <a:pt x="98" y="171"/>
                  </a:cubicBezTo>
                  <a:cubicBezTo>
                    <a:pt x="99" y="169"/>
                    <a:pt x="101" y="166"/>
                    <a:pt x="101" y="163"/>
                  </a:cubicBezTo>
                  <a:cubicBezTo>
                    <a:pt x="102" y="159"/>
                    <a:pt x="101" y="156"/>
                    <a:pt x="101" y="152"/>
                  </a:cubicBezTo>
                  <a:cubicBezTo>
                    <a:pt x="102" y="146"/>
                    <a:pt x="102" y="146"/>
                    <a:pt x="102" y="146"/>
                  </a:cubicBezTo>
                  <a:cubicBezTo>
                    <a:pt x="102" y="146"/>
                    <a:pt x="102" y="146"/>
                    <a:pt x="102" y="146"/>
                  </a:cubicBezTo>
                  <a:cubicBezTo>
                    <a:pt x="99" y="138"/>
                    <a:pt x="90" y="135"/>
                    <a:pt x="83" y="131"/>
                  </a:cubicBezTo>
                  <a:cubicBezTo>
                    <a:pt x="74" y="125"/>
                    <a:pt x="84" y="116"/>
                    <a:pt x="84" y="109"/>
                  </a:cubicBezTo>
                  <a:cubicBezTo>
                    <a:pt x="83" y="103"/>
                    <a:pt x="76" y="102"/>
                    <a:pt x="72" y="99"/>
                  </a:cubicBezTo>
                  <a:cubicBezTo>
                    <a:pt x="69" y="97"/>
                    <a:pt x="64" y="82"/>
                    <a:pt x="64" y="79"/>
                  </a:cubicBezTo>
                  <a:cubicBezTo>
                    <a:pt x="64" y="75"/>
                    <a:pt x="65" y="72"/>
                    <a:pt x="65" y="69"/>
                  </a:cubicBezTo>
                  <a:cubicBezTo>
                    <a:pt x="65" y="63"/>
                    <a:pt x="61" y="58"/>
                    <a:pt x="60" y="53"/>
                  </a:cubicBezTo>
                  <a:cubicBezTo>
                    <a:pt x="60" y="47"/>
                    <a:pt x="61" y="40"/>
                    <a:pt x="64" y="35"/>
                  </a:cubicBezTo>
                  <a:cubicBezTo>
                    <a:pt x="65" y="34"/>
                    <a:pt x="65" y="31"/>
                    <a:pt x="65" y="29"/>
                  </a:cubicBezTo>
                  <a:cubicBezTo>
                    <a:pt x="65" y="24"/>
                    <a:pt x="67" y="21"/>
                    <a:pt x="70" y="17"/>
                  </a:cubicBezTo>
                  <a:cubicBezTo>
                    <a:pt x="66" y="7"/>
                    <a:pt x="66" y="7"/>
                    <a:pt x="66" y="7"/>
                  </a:cubicBezTo>
                  <a:cubicBezTo>
                    <a:pt x="66" y="7"/>
                    <a:pt x="66" y="7"/>
                    <a:pt x="66" y="7"/>
                  </a:cubicBezTo>
                  <a:cubicBezTo>
                    <a:pt x="56" y="1"/>
                    <a:pt x="56" y="1"/>
                    <a:pt x="56" y="1"/>
                  </a:cubicBezTo>
                  <a:cubicBezTo>
                    <a:pt x="43" y="0"/>
                    <a:pt x="43" y="0"/>
                    <a:pt x="43" y="0"/>
                  </a:cubicBezTo>
                  <a:cubicBezTo>
                    <a:pt x="43" y="0"/>
                    <a:pt x="43" y="0"/>
                    <a:pt x="43" y="0"/>
                  </a:cubicBezTo>
                  <a:cubicBezTo>
                    <a:pt x="41" y="6"/>
                    <a:pt x="39" y="12"/>
                    <a:pt x="36" y="17"/>
                  </a:cubicBezTo>
                  <a:cubicBezTo>
                    <a:pt x="38" y="28"/>
                    <a:pt x="29" y="20"/>
                    <a:pt x="29" y="27"/>
                  </a:cubicBezTo>
                  <a:cubicBezTo>
                    <a:pt x="29" y="30"/>
                    <a:pt x="32" y="33"/>
                    <a:pt x="32" y="37"/>
                  </a:cubicBezTo>
                  <a:cubicBezTo>
                    <a:pt x="32" y="42"/>
                    <a:pt x="31" y="46"/>
                    <a:pt x="36" y="50"/>
                  </a:cubicBezTo>
                  <a:cubicBezTo>
                    <a:pt x="42" y="54"/>
                    <a:pt x="36" y="54"/>
                    <a:pt x="32" y="55"/>
                  </a:cubicBezTo>
                  <a:cubicBezTo>
                    <a:pt x="31" y="58"/>
                    <a:pt x="29" y="63"/>
                    <a:pt x="30" y="66"/>
                  </a:cubicBezTo>
                  <a:cubicBezTo>
                    <a:pt x="34" y="67"/>
                    <a:pt x="36" y="66"/>
                    <a:pt x="36" y="71"/>
                  </a:cubicBezTo>
                  <a:cubicBezTo>
                    <a:pt x="31" y="72"/>
                    <a:pt x="28" y="68"/>
                    <a:pt x="22" y="67"/>
                  </a:cubicBezTo>
                  <a:cubicBezTo>
                    <a:pt x="18" y="67"/>
                    <a:pt x="11" y="64"/>
                    <a:pt x="17" y="72"/>
                  </a:cubicBezTo>
                  <a:cubicBezTo>
                    <a:pt x="20" y="76"/>
                    <a:pt x="17" y="90"/>
                    <a:pt x="17" y="96"/>
                  </a:cubicBezTo>
                  <a:cubicBezTo>
                    <a:pt x="17" y="100"/>
                    <a:pt x="17" y="104"/>
                    <a:pt x="17" y="108"/>
                  </a:cubicBezTo>
                  <a:cubicBezTo>
                    <a:pt x="16" y="113"/>
                    <a:pt x="13" y="117"/>
                    <a:pt x="13" y="122"/>
                  </a:cubicBezTo>
                  <a:cubicBezTo>
                    <a:pt x="12" y="129"/>
                    <a:pt x="14" y="137"/>
                    <a:pt x="14" y="144"/>
                  </a:cubicBezTo>
                  <a:cubicBezTo>
                    <a:pt x="14" y="148"/>
                    <a:pt x="16" y="155"/>
                    <a:pt x="15" y="158"/>
                  </a:cubicBezTo>
                  <a:cubicBezTo>
                    <a:pt x="0" y="149"/>
                    <a:pt x="10" y="162"/>
                    <a:pt x="11" y="170"/>
                  </a:cubicBezTo>
                  <a:cubicBezTo>
                    <a:pt x="13" y="183"/>
                    <a:pt x="16" y="194"/>
                    <a:pt x="20" y="206"/>
                  </a:cubicBezTo>
                  <a:cubicBezTo>
                    <a:pt x="20" y="213"/>
                    <a:pt x="22" y="221"/>
                    <a:pt x="23" y="227"/>
                  </a:cubicBezTo>
                  <a:cubicBezTo>
                    <a:pt x="24" y="228"/>
                    <a:pt x="24" y="228"/>
                    <a:pt x="24" y="229"/>
                  </a:cubicBezTo>
                  <a:lnTo>
                    <a:pt x="28" y="229"/>
                  </a:ln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1" name="Freeform 81"/>
            <p:cNvSpPr>
              <a:spLocks/>
            </p:cNvSpPr>
            <p:nvPr/>
          </p:nvSpPr>
          <p:spPr bwMode="auto">
            <a:xfrm>
              <a:off x="3762376" y="3833813"/>
              <a:ext cx="46038" cy="107950"/>
            </a:xfrm>
            <a:custGeom>
              <a:avLst/>
              <a:gdLst/>
              <a:ahLst/>
              <a:cxnLst>
                <a:cxn ang="0">
                  <a:pos x="12" y="0"/>
                </a:cxn>
                <a:cxn ang="0">
                  <a:pos x="8" y="0"/>
                </a:cxn>
                <a:cxn ang="0">
                  <a:pos x="8" y="0"/>
                </a:cxn>
                <a:cxn ang="0">
                  <a:pos x="6" y="15"/>
                </a:cxn>
                <a:cxn ang="0">
                  <a:pos x="3" y="29"/>
                </a:cxn>
                <a:cxn ang="0">
                  <a:pos x="4" y="52"/>
                </a:cxn>
                <a:cxn ang="0">
                  <a:pos x="4" y="58"/>
                </a:cxn>
                <a:cxn ang="0">
                  <a:pos x="7" y="67"/>
                </a:cxn>
                <a:cxn ang="0">
                  <a:pos x="12" y="81"/>
                </a:cxn>
                <a:cxn ang="0">
                  <a:pos x="20" y="72"/>
                </a:cxn>
                <a:cxn ang="0">
                  <a:pos x="27" y="67"/>
                </a:cxn>
                <a:cxn ang="0">
                  <a:pos x="31" y="60"/>
                </a:cxn>
                <a:cxn ang="0">
                  <a:pos x="28" y="47"/>
                </a:cxn>
                <a:cxn ang="0">
                  <a:pos x="31" y="42"/>
                </a:cxn>
                <a:cxn ang="0">
                  <a:pos x="34" y="32"/>
                </a:cxn>
                <a:cxn ang="0">
                  <a:pos x="34" y="22"/>
                </a:cxn>
                <a:cxn ang="0">
                  <a:pos x="25" y="18"/>
                </a:cxn>
                <a:cxn ang="0">
                  <a:pos x="22" y="13"/>
                </a:cxn>
                <a:cxn ang="0">
                  <a:pos x="12" y="0"/>
                </a:cxn>
              </a:cxnLst>
              <a:rect l="0" t="0" r="r" b="b"/>
              <a:pathLst>
                <a:path w="36" h="85">
                  <a:moveTo>
                    <a:pt x="12" y="0"/>
                  </a:moveTo>
                  <a:cubicBezTo>
                    <a:pt x="8" y="0"/>
                    <a:pt x="8" y="0"/>
                    <a:pt x="8" y="0"/>
                  </a:cubicBezTo>
                  <a:cubicBezTo>
                    <a:pt x="8" y="0"/>
                    <a:pt x="8" y="0"/>
                    <a:pt x="8" y="0"/>
                  </a:cubicBezTo>
                  <a:cubicBezTo>
                    <a:pt x="8" y="5"/>
                    <a:pt x="7" y="10"/>
                    <a:pt x="6" y="15"/>
                  </a:cubicBezTo>
                  <a:cubicBezTo>
                    <a:pt x="2" y="18"/>
                    <a:pt x="3" y="24"/>
                    <a:pt x="3" y="29"/>
                  </a:cubicBezTo>
                  <a:cubicBezTo>
                    <a:pt x="4" y="52"/>
                    <a:pt x="4" y="52"/>
                    <a:pt x="4" y="52"/>
                  </a:cubicBezTo>
                  <a:cubicBezTo>
                    <a:pt x="4" y="54"/>
                    <a:pt x="6" y="56"/>
                    <a:pt x="4" y="58"/>
                  </a:cubicBezTo>
                  <a:cubicBezTo>
                    <a:pt x="0" y="62"/>
                    <a:pt x="5" y="64"/>
                    <a:pt x="7" y="67"/>
                  </a:cubicBezTo>
                  <a:cubicBezTo>
                    <a:pt x="7" y="69"/>
                    <a:pt x="7" y="85"/>
                    <a:pt x="12" y="81"/>
                  </a:cubicBezTo>
                  <a:cubicBezTo>
                    <a:pt x="15" y="79"/>
                    <a:pt x="13" y="69"/>
                    <a:pt x="20" y="72"/>
                  </a:cubicBezTo>
                  <a:cubicBezTo>
                    <a:pt x="24" y="74"/>
                    <a:pt x="26" y="71"/>
                    <a:pt x="27" y="67"/>
                  </a:cubicBezTo>
                  <a:cubicBezTo>
                    <a:pt x="27" y="65"/>
                    <a:pt x="30" y="62"/>
                    <a:pt x="31" y="60"/>
                  </a:cubicBezTo>
                  <a:cubicBezTo>
                    <a:pt x="33" y="54"/>
                    <a:pt x="29" y="52"/>
                    <a:pt x="28" y="47"/>
                  </a:cubicBezTo>
                  <a:cubicBezTo>
                    <a:pt x="28" y="45"/>
                    <a:pt x="30" y="44"/>
                    <a:pt x="31" y="42"/>
                  </a:cubicBezTo>
                  <a:cubicBezTo>
                    <a:pt x="32" y="39"/>
                    <a:pt x="33" y="35"/>
                    <a:pt x="34" y="32"/>
                  </a:cubicBezTo>
                  <a:cubicBezTo>
                    <a:pt x="34" y="34"/>
                    <a:pt x="36" y="21"/>
                    <a:pt x="34" y="22"/>
                  </a:cubicBezTo>
                  <a:cubicBezTo>
                    <a:pt x="30" y="23"/>
                    <a:pt x="28" y="22"/>
                    <a:pt x="25" y="18"/>
                  </a:cubicBezTo>
                  <a:cubicBezTo>
                    <a:pt x="24" y="17"/>
                    <a:pt x="24" y="14"/>
                    <a:pt x="22" y="13"/>
                  </a:cubicBezTo>
                  <a:cubicBezTo>
                    <a:pt x="17" y="13"/>
                    <a:pt x="12" y="5"/>
                    <a:pt x="12" y="0"/>
                  </a:cubicBezTo>
                  <a:close/>
                </a:path>
              </a:pathLst>
            </a:custGeom>
            <a:solidFill>
              <a:schemeClr val="bg2">
                <a:lumMod val="95000"/>
              </a:schemeClr>
            </a:solidFill>
            <a:ln w="1"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124" name="Inhaltsplatzhalter 4"/>
          <p:cNvSpPr txBox="1">
            <a:spLocks/>
          </p:cNvSpPr>
          <p:nvPr/>
        </p:nvSpPr>
        <p:spPr>
          <a:xfrm>
            <a:off x="5138183"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125" name="Rectangle 124"/>
          <p:cNvSpPr/>
          <p:nvPr/>
        </p:nvSpPr>
        <p:spPr>
          <a:xfrm>
            <a:off x="5358230"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26" name="Rectangle 125"/>
          <p:cNvSpPr/>
          <p:nvPr/>
        </p:nvSpPr>
        <p:spPr>
          <a:xfrm>
            <a:off x="5138182"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27" name="Freeform 126"/>
          <p:cNvSpPr>
            <a:spLocks noChangeArrowheads="1"/>
          </p:cNvSpPr>
          <p:nvPr/>
        </p:nvSpPr>
        <p:spPr bwMode="auto">
          <a:xfrm>
            <a:off x="5151636"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28" name="Rounded Rectangle 127"/>
          <p:cNvSpPr/>
          <p:nvPr/>
        </p:nvSpPr>
        <p:spPr bwMode="auto">
          <a:xfrm>
            <a:off x="5474343"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129" name="Freeform 128"/>
          <p:cNvSpPr>
            <a:spLocks/>
          </p:cNvSpPr>
          <p:nvPr/>
        </p:nvSpPr>
        <p:spPr bwMode="auto">
          <a:xfrm>
            <a:off x="6919711"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30" name="Rounded Rectangle 129"/>
          <p:cNvSpPr/>
          <p:nvPr/>
        </p:nvSpPr>
        <p:spPr bwMode="auto">
          <a:xfrm>
            <a:off x="7287164"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131" name="Rectangle 130"/>
          <p:cNvSpPr/>
          <p:nvPr/>
        </p:nvSpPr>
        <p:spPr>
          <a:xfrm>
            <a:off x="5534927"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160" name="Oval 159"/>
          <p:cNvSpPr/>
          <p:nvPr/>
        </p:nvSpPr>
        <p:spPr bwMode="auto">
          <a:xfrm>
            <a:off x="1070679" y="561517"/>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161" name="Oval 160"/>
          <p:cNvSpPr/>
          <p:nvPr/>
        </p:nvSpPr>
        <p:spPr bwMode="auto">
          <a:xfrm>
            <a:off x="1706010" y="1691186"/>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162" name="Oval 161"/>
          <p:cNvSpPr/>
          <p:nvPr/>
        </p:nvSpPr>
        <p:spPr bwMode="auto">
          <a:xfrm>
            <a:off x="1122400" y="3222889"/>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
        <p:nvSpPr>
          <p:cNvPr id="163" name="Oval 162"/>
          <p:cNvSpPr/>
          <p:nvPr/>
        </p:nvSpPr>
        <p:spPr bwMode="auto">
          <a:xfrm>
            <a:off x="1565753" y="4162910"/>
            <a:ext cx="767012" cy="763396"/>
          </a:xfrm>
          <a:prstGeom prst="ellipse">
            <a:avLst/>
          </a:prstGeom>
          <a:solidFill>
            <a:schemeClr val="accent4">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15%</a:t>
            </a:r>
          </a:p>
        </p:txBody>
      </p:sp>
    </p:spTree>
    <p:extLst>
      <p:ext uri="{BB962C8B-B14F-4D97-AF65-F5344CB8AC3E}">
        <p14:creationId xmlns:p14="http://schemas.microsoft.com/office/powerpoint/2010/main" val="1969829025"/>
      </p:ext>
    </p:extLst>
  </p:cSld>
  <p:clrMapOvr>
    <a:masterClrMapping/>
  </p:clrMapOvr>
  <p:transition spd="slow">
    <p:push dir="u"/>
  </p:transition>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Your Subtitle Will Go Here</a:t>
            </a:r>
          </a:p>
        </p:txBody>
      </p:sp>
      <p:sp>
        <p:nvSpPr>
          <p:cNvPr id="2" name="Title 1"/>
          <p:cNvSpPr>
            <a:spLocks noGrp="1"/>
          </p:cNvSpPr>
          <p:nvPr>
            <p:ph type="title"/>
          </p:nvPr>
        </p:nvSpPr>
        <p:spPr/>
        <p:txBody>
          <a:bodyPr/>
          <a:lstStyle/>
          <a:p>
            <a:r>
              <a:rPr lang="en-US"/>
              <a:t>Australia Map</a:t>
            </a:r>
            <a:endParaRPr lang="en-US" dirty="0"/>
          </a:p>
        </p:txBody>
      </p:sp>
      <p:grpSp>
        <p:nvGrpSpPr>
          <p:cNvPr id="4" name="Group 3"/>
          <p:cNvGrpSpPr/>
          <p:nvPr/>
        </p:nvGrpSpPr>
        <p:grpSpPr>
          <a:xfrm>
            <a:off x="4657621" y="1147855"/>
            <a:ext cx="4054302" cy="3824573"/>
            <a:chOff x="2540000" y="973138"/>
            <a:chExt cx="4062413" cy="3832225"/>
          </a:xfrm>
          <a:solidFill>
            <a:schemeClr val="bg2">
              <a:lumMod val="95000"/>
            </a:schemeClr>
          </a:solidFill>
        </p:grpSpPr>
        <p:sp>
          <p:nvSpPr>
            <p:cNvPr id="5" name="Freeform 6"/>
            <p:cNvSpPr>
              <a:spLocks noEditPoints="1"/>
            </p:cNvSpPr>
            <p:nvPr/>
          </p:nvSpPr>
          <p:spPr bwMode="auto">
            <a:xfrm>
              <a:off x="2540000" y="1339850"/>
              <a:ext cx="1604963" cy="2360613"/>
            </a:xfrm>
            <a:custGeom>
              <a:avLst/>
              <a:gdLst/>
              <a:ahLst/>
              <a:cxnLst>
                <a:cxn ang="0">
                  <a:pos x="852" y="68"/>
                </a:cxn>
                <a:cxn ang="0">
                  <a:pos x="846" y="76"/>
                </a:cxn>
                <a:cxn ang="0">
                  <a:pos x="830" y="87"/>
                </a:cxn>
                <a:cxn ang="0">
                  <a:pos x="815" y="35"/>
                </a:cxn>
                <a:cxn ang="0">
                  <a:pos x="771" y="0"/>
                </a:cxn>
                <a:cxn ang="0">
                  <a:pos x="754" y="25"/>
                </a:cxn>
                <a:cxn ang="0">
                  <a:pos x="721" y="30"/>
                </a:cxn>
                <a:cxn ang="0">
                  <a:pos x="709" y="47"/>
                </a:cxn>
                <a:cxn ang="0">
                  <a:pos x="685" y="51"/>
                </a:cxn>
                <a:cxn ang="0">
                  <a:pos x="680" y="63"/>
                </a:cxn>
                <a:cxn ang="0">
                  <a:pos x="686" y="72"/>
                </a:cxn>
                <a:cxn ang="0">
                  <a:pos x="657" y="79"/>
                </a:cxn>
                <a:cxn ang="0">
                  <a:pos x="668" y="93"/>
                </a:cxn>
                <a:cxn ang="0">
                  <a:pos x="651" y="90"/>
                </a:cxn>
                <a:cxn ang="0">
                  <a:pos x="629" y="115"/>
                </a:cxn>
                <a:cxn ang="0">
                  <a:pos x="642" y="125"/>
                </a:cxn>
                <a:cxn ang="0">
                  <a:pos x="634" y="148"/>
                </a:cxn>
                <a:cxn ang="0">
                  <a:pos x="631" y="159"/>
                </a:cxn>
                <a:cxn ang="0">
                  <a:pos x="608" y="151"/>
                </a:cxn>
                <a:cxn ang="0">
                  <a:pos x="589" y="139"/>
                </a:cxn>
                <a:cxn ang="0">
                  <a:pos x="589" y="159"/>
                </a:cxn>
                <a:cxn ang="0">
                  <a:pos x="597" y="186"/>
                </a:cxn>
                <a:cxn ang="0">
                  <a:pos x="587" y="201"/>
                </a:cxn>
                <a:cxn ang="0">
                  <a:pos x="560" y="180"/>
                </a:cxn>
                <a:cxn ang="0">
                  <a:pos x="548" y="153"/>
                </a:cxn>
                <a:cxn ang="0">
                  <a:pos x="528" y="183"/>
                </a:cxn>
                <a:cxn ang="0">
                  <a:pos x="505" y="261"/>
                </a:cxn>
                <a:cxn ang="0">
                  <a:pos x="467" y="314"/>
                </a:cxn>
                <a:cxn ang="0">
                  <a:pos x="342" y="358"/>
                </a:cxn>
                <a:cxn ang="0">
                  <a:pos x="267" y="397"/>
                </a:cxn>
                <a:cxn ang="0">
                  <a:pos x="182" y="411"/>
                </a:cxn>
                <a:cxn ang="0">
                  <a:pos x="92" y="478"/>
                </a:cxn>
                <a:cxn ang="0">
                  <a:pos x="64" y="486"/>
                </a:cxn>
                <a:cxn ang="0">
                  <a:pos x="47" y="501"/>
                </a:cxn>
                <a:cxn ang="0">
                  <a:pos x="41" y="655"/>
                </a:cxn>
                <a:cxn ang="0">
                  <a:pos x="75" y="718"/>
                </a:cxn>
                <a:cxn ang="0">
                  <a:pos x="53" y="728"/>
                </a:cxn>
                <a:cxn ang="0">
                  <a:pos x="28" y="698"/>
                </a:cxn>
                <a:cxn ang="0">
                  <a:pos x="43" y="761"/>
                </a:cxn>
                <a:cxn ang="0">
                  <a:pos x="25" y="732"/>
                </a:cxn>
                <a:cxn ang="0">
                  <a:pos x="27" y="748"/>
                </a:cxn>
                <a:cxn ang="0">
                  <a:pos x="68" y="850"/>
                </a:cxn>
                <a:cxn ang="0">
                  <a:pos x="112" y="950"/>
                </a:cxn>
                <a:cxn ang="0">
                  <a:pos x="155" y="1082"/>
                </a:cxn>
                <a:cxn ang="0">
                  <a:pos x="150" y="1132"/>
                </a:cxn>
                <a:cxn ang="0">
                  <a:pos x="114" y="1209"/>
                </a:cxn>
                <a:cxn ang="0">
                  <a:pos x="170" y="1285"/>
                </a:cxn>
                <a:cxn ang="0">
                  <a:pos x="239" y="1296"/>
                </a:cxn>
                <a:cxn ang="0">
                  <a:pos x="275" y="1302"/>
                </a:cxn>
                <a:cxn ang="0">
                  <a:pos x="338" y="1258"/>
                </a:cxn>
                <a:cxn ang="0">
                  <a:pos x="421" y="1220"/>
                </a:cxn>
                <a:cxn ang="0">
                  <a:pos x="508" y="1227"/>
                </a:cxn>
                <a:cxn ang="0">
                  <a:pos x="566" y="1227"/>
                </a:cxn>
                <a:cxn ang="0">
                  <a:pos x="624" y="1163"/>
                </a:cxn>
                <a:cxn ang="0">
                  <a:pos x="732" y="1111"/>
                </a:cxn>
                <a:cxn ang="0">
                  <a:pos x="885" y="716"/>
                </a:cxn>
                <a:cxn ang="0">
                  <a:pos x="128" y="410"/>
                </a:cxn>
                <a:cxn ang="0">
                  <a:pos x="3" y="689"/>
                </a:cxn>
              </a:cxnLst>
              <a:rect l="0" t="0" r="r" b="b"/>
              <a:pathLst>
                <a:path w="885" h="1302">
                  <a:moveTo>
                    <a:pt x="882" y="66"/>
                  </a:moveTo>
                  <a:cubicBezTo>
                    <a:pt x="879" y="64"/>
                    <a:pt x="875" y="63"/>
                    <a:pt x="871" y="63"/>
                  </a:cubicBezTo>
                  <a:cubicBezTo>
                    <a:pt x="866" y="62"/>
                    <a:pt x="864" y="59"/>
                    <a:pt x="860" y="59"/>
                  </a:cubicBezTo>
                  <a:cubicBezTo>
                    <a:pt x="857" y="59"/>
                    <a:pt x="856" y="60"/>
                    <a:pt x="853" y="60"/>
                  </a:cubicBezTo>
                  <a:cubicBezTo>
                    <a:pt x="854" y="63"/>
                    <a:pt x="854" y="66"/>
                    <a:pt x="856" y="68"/>
                  </a:cubicBezTo>
                  <a:cubicBezTo>
                    <a:pt x="856" y="69"/>
                    <a:pt x="856" y="69"/>
                    <a:pt x="856" y="69"/>
                  </a:cubicBezTo>
                  <a:cubicBezTo>
                    <a:pt x="854" y="69"/>
                    <a:pt x="853" y="68"/>
                    <a:pt x="852" y="68"/>
                  </a:cubicBezTo>
                  <a:cubicBezTo>
                    <a:pt x="851" y="68"/>
                    <a:pt x="851" y="68"/>
                    <a:pt x="851" y="68"/>
                  </a:cubicBezTo>
                  <a:cubicBezTo>
                    <a:pt x="851" y="69"/>
                    <a:pt x="851" y="70"/>
                    <a:pt x="852" y="70"/>
                  </a:cubicBezTo>
                  <a:cubicBezTo>
                    <a:pt x="852" y="72"/>
                    <a:pt x="852" y="72"/>
                    <a:pt x="852" y="72"/>
                  </a:cubicBezTo>
                  <a:cubicBezTo>
                    <a:pt x="850" y="71"/>
                    <a:pt x="848" y="70"/>
                    <a:pt x="847" y="68"/>
                  </a:cubicBezTo>
                  <a:cubicBezTo>
                    <a:pt x="846" y="69"/>
                    <a:pt x="846" y="69"/>
                    <a:pt x="846" y="69"/>
                  </a:cubicBezTo>
                  <a:cubicBezTo>
                    <a:pt x="846" y="71"/>
                    <a:pt x="847" y="73"/>
                    <a:pt x="847" y="75"/>
                  </a:cubicBezTo>
                  <a:cubicBezTo>
                    <a:pt x="847" y="75"/>
                    <a:pt x="846" y="76"/>
                    <a:pt x="846" y="76"/>
                  </a:cubicBezTo>
                  <a:cubicBezTo>
                    <a:pt x="842" y="71"/>
                    <a:pt x="842" y="71"/>
                    <a:pt x="842" y="71"/>
                  </a:cubicBezTo>
                  <a:cubicBezTo>
                    <a:pt x="840" y="73"/>
                    <a:pt x="839" y="75"/>
                    <a:pt x="839" y="78"/>
                  </a:cubicBezTo>
                  <a:cubicBezTo>
                    <a:pt x="839" y="83"/>
                    <a:pt x="843" y="95"/>
                    <a:pt x="836" y="83"/>
                  </a:cubicBezTo>
                  <a:cubicBezTo>
                    <a:pt x="835" y="86"/>
                    <a:pt x="833" y="91"/>
                    <a:pt x="833" y="94"/>
                  </a:cubicBezTo>
                  <a:cubicBezTo>
                    <a:pt x="833" y="95"/>
                    <a:pt x="835" y="98"/>
                    <a:pt x="833" y="96"/>
                  </a:cubicBezTo>
                  <a:cubicBezTo>
                    <a:pt x="830" y="90"/>
                    <a:pt x="830" y="90"/>
                    <a:pt x="830" y="90"/>
                  </a:cubicBezTo>
                  <a:cubicBezTo>
                    <a:pt x="827" y="89"/>
                    <a:pt x="823" y="87"/>
                    <a:pt x="830" y="87"/>
                  </a:cubicBezTo>
                  <a:cubicBezTo>
                    <a:pt x="832" y="87"/>
                    <a:pt x="834" y="85"/>
                    <a:pt x="834" y="83"/>
                  </a:cubicBezTo>
                  <a:cubicBezTo>
                    <a:pt x="834" y="78"/>
                    <a:pt x="832" y="76"/>
                    <a:pt x="832" y="72"/>
                  </a:cubicBezTo>
                  <a:cubicBezTo>
                    <a:pt x="832" y="69"/>
                    <a:pt x="832" y="67"/>
                    <a:pt x="833" y="64"/>
                  </a:cubicBezTo>
                  <a:cubicBezTo>
                    <a:pt x="834" y="62"/>
                    <a:pt x="837" y="61"/>
                    <a:pt x="837" y="58"/>
                  </a:cubicBezTo>
                  <a:cubicBezTo>
                    <a:pt x="837" y="53"/>
                    <a:pt x="832" y="50"/>
                    <a:pt x="827" y="47"/>
                  </a:cubicBezTo>
                  <a:cubicBezTo>
                    <a:pt x="823" y="45"/>
                    <a:pt x="821" y="43"/>
                    <a:pt x="818" y="39"/>
                  </a:cubicBezTo>
                  <a:cubicBezTo>
                    <a:pt x="818" y="37"/>
                    <a:pt x="815" y="37"/>
                    <a:pt x="815" y="35"/>
                  </a:cubicBezTo>
                  <a:cubicBezTo>
                    <a:pt x="815" y="35"/>
                    <a:pt x="815" y="34"/>
                    <a:pt x="815" y="34"/>
                  </a:cubicBezTo>
                  <a:cubicBezTo>
                    <a:pt x="815" y="29"/>
                    <a:pt x="811" y="28"/>
                    <a:pt x="807" y="26"/>
                  </a:cubicBezTo>
                  <a:cubicBezTo>
                    <a:pt x="805" y="25"/>
                    <a:pt x="804" y="23"/>
                    <a:pt x="801" y="21"/>
                  </a:cubicBezTo>
                  <a:cubicBezTo>
                    <a:pt x="799" y="20"/>
                    <a:pt x="795" y="21"/>
                    <a:pt x="795" y="18"/>
                  </a:cubicBezTo>
                  <a:cubicBezTo>
                    <a:pt x="795" y="15"/>
                    <a:pt x="795" y="11"/>
                    <a:pt x="793" y="11"/>
                  </a:cubicBezTo>
                  <a:cubicBezTo>
                    <a:pt x="789" y="11"/>
                    <a:pt x="787" y="12"/>
                    <a:pt x="784" y="12"/>
                  </a:cubicBezTo>
                  <a:cubicBezTo>
                    <a:pt x="777" y="12"/>
                    <a:pt x="774" y="7"/>
                    <a:pt x="771" y="0"/>
                  </a:cubicBezTo>
                  <a:cubicBezTo>
                    <a:pt x="769" y="2"/>
                    <a:pt x="768" y="3"/>
                    <a:pt x="765" y="4"/>
                  </a:cubicBezTo>
                  <a:cubicBezTo>
                    <a:pt x="760" y="2"/>
                    <a:pt x="760" y="2"/>
                    <a:pt x="760" y="2"/>
                  </a:cubicBezTo>
                  <a:cubicBezTo>
                    <a:pt x="759" y="3"/>
                    <a:pt x="759" y="3"/>
                    <a:pt x="759" y="3"/>
                  </a:cubicBezTo>
                  <a:cubicBezTo>
                    <a:pt x="762" y="7"/>
                    <a:pt x="763" y="10"/>
                    <a:pt x="768" y="13"/>
                  </a:cubicBezTo>
                  <a:cubicBezTo>
                    <a:pt x="767" y="14"/>
                    <a:pt x="767" y="14"/>
                    <a:pt x="767" y="14"/>
                  </a:cubicBezTo>
                  <a:cubicBezTo>
                    <a:pt x="765" y="13"/>
                    <a:pt x="764" y="14"/>
                    <a:pt x="761" y="14"/>
                  </a:cubicBezTo>
                  <a:cubicBezTo>
                    <a:pt x="761" y="19"/>
                    <a:pt x="758" y="22"/>
                    <a:pt x="754" y="25"/>
                  </a:cubicBezTo>
                  <a:cubicBezTo>
                    <a:pt x="752" y="27"/>
                    <a:pt x="752" y="29"/>
                    <a:pt x="749" y="29"/>
                  </a:cubicBezTo>
                  <a:cubicBezTo>
                    <a:pt x="744" y="29"/>
                    <a:pt x="744" y="22"/>
                    <a:pt x="744" y="17"/>
                  </a:cubicBezTo>
                  <a:cubicBezTo>
                    <a:pt x="744" y="10"/>
                    <a:pt x="745" y="15"/>
                    <a:pt x="740" y="18"/>
                  </a:cubicBezTo>
                  <a:cubicBezTo>
                    <a:pt x="738" y="19"/>
                    <a:pt x="735" y="19"/>
                    <a:pt x="735" y="21"/>
                  </a:cubicBezTo>
                  <a:cubicBezTo>
                    <a:pt x="735" y="24"/>
                    <a:pt x="737" y="24"/>
                    <a:pt x="738" y="26"/>
                  </a:cubicBezTo>
                  <a:cubicBezTo>
                    <a:pt x="735" y="27"/>
                    <a:pt x="734" y="29"/>
                    <a:pt x="731" y="29"/>
                  </a:cubicBezTo>
                  <a:cubicBezTo>
                    <a:pt x="723" y="29"/>
                    <a:pt x="730" y="19"/>
                    <a:pt x="721" y="30"/>
                  </a:cubicBezTo>
                  <a:cubicBezTo>
                    <a:pt x="722" y="32"/>
                    <a:pt x="722" y="32"/>
                    <a:pt x="722" y="32"/>
                  </a:cubicBezTo>
                  <a:cubicBezTo>
                    <a:pt x="720" y="35"/>
                    <a:pt x="718" y="36"/>
                    <a:pt x="718" y="38"/>
                  </a:cubicBezTo>
                  <a:cubicBezTo>
                    <a:pt x="718" y="40"/>
                    <a:pt x="719" y="41"/>
                    <a:pt x="719" y="43"/>
                  </a:cubicBezTo>
                  <a:cubicBezTo>
                    <a:pt x="719" y="46"/>
                    <a:pt x="715" y="45"/>
                    <a:pt x="712" y="45"/>
                  </a:cubicBezTo>
                  <a:cubicBezTo>
                    <a:pt x="713" y="48"/>
                    <a:pt x="713" y="49"/>
                    <a:pt x="714" y="51"/>
                  </a:cubicBezTo>
                  <a:cubicBezTo>
                    <a:pt x="713" y="50"/>
                    <a:pt x="713" y="50"/>
                    <a:pt x="713" y="50"/>
                  </a:cubicBezTo>
                  <a:cubicBezTo>
                    <a:pt x="712" y="49"/>
                    <a:pt x="710" y="48"/>
                    <a:pt x="709" y="47"/>
                  </a:cubicBezTo>
                  <a:cubicBezTo>
                    <a:pt x="708" y="45"/>
                    <a:pt x="708" y="41"/>
                    <a:pt x="706" y="41"/>
                  </a:cubicBezTo>
                  <a:cubicBezTo>
                    <a:pt x="697" y="41"/>
                    <a:pt x="699" y="56"/>
                    <a:pt x="699" y="33"/>
                  </a:cubicBezTo>
                  <a:cubicBezTo>
                    <a:pt x="699" y="33"/>
                    <a:pt x="700" y="33"/>
                    <a:pt x="700" y="32"/>
                  </a:cubicBezTo>
                  <a:cubicBezTo>
                    <a:pt x="700" y="30"/>
                    <a:pt x="697" y="29"/>
                    <a:pt x="695" y="28"/>
                  </a:cubicBezTo>
                  <a:cubicBezTo>
                    <a:pt x="695" y="40"/>
                    <a:pt x="695" y="40"/>
                    <a:pt x="695" y="40"/>
                  </a:cubicBezTo>
                  <a:cubicBezTo>
                    <a:pt x="695" y="43"/>
                    <a:pt x="695" y="44"/>
                    <a:pt x="695" y="47"/>
                  </a:cubicBezTo>
                  <a:cubicBezTo>
                    <a:pt x="691" y="47"/>
                    <a:pt x="687" y="47"/>
                    <a:pt x="685" y="51"/>
                  </a:cubicBezTo>
                  <a:cubicBezTo>
                    <a:pt x="685" y="50"/>
                    <a:pt x="684" y="50"/>
                    <a:pt x="684" y="50"/>
                  </a:cubicBezTo>
                  <a:cubicBezTo>
                    <a:pt x="684" y="48"/>
                    <a:pt x="684" y="48"/>
                    <a:pt x="684" y="48"/>
                  </a:cubicBezTo>
                  <a:cubicBezTo>
                    <a:pt x="681" y="48"/>
                    <a:pt x="681" y="48"/>
                    <a:pt x="681" y="48"/>
                  </a:cubicBezTo>
                  <a:cubicBezTo>
                    <a:pt x="680" y="48"/>
                    <a:pt x="680" y="47"/>
                    <a:pt x="679" y="47"/>
                  </a:cubicBezTo>
                  <a:cubicBezTo>
                    <a:pt x="678" y="47"/>
                    <a:pt x="678" y="48"/>
                    <a:pt x="678" y="48"/>
                  </a:cubicBezTo>
                  <a:cubicBezTo>
                    <a:pt x="678" y="52"/>
                    <a:pt x="673" y="53"/>
                    <a:pt x="673" y="57"/>
                  </a:cubicBezTo>
                  <a:cubicBezTo>
                    <a:pt x="673" y="61"/>
                    <a:pt x="676" y="63"/>
                    <a:pt x="680" y="63"/>
                  </a:cubicBezTo>
                  <a:cubicBezTo>
                    <a:pt x="680" y="64"/>
                    <a:pt x="680" y="64"/>
                    <a:pt x="680" y="64"/>
                  </a:cubicBezTo>
                  <a:cubicBezTo>
                    <a:pt x="680" y="67"/>
                    <a:pt x="679" y="67"/>
                    <a:pt x="678" y="69"/>
                  </a:cubicBezTo>
                  <a:cubicBezTo>
                    <a:pt x="678" y="70"/>
                    <a:pt x="678" y="70"/>
                    <a:pt x="678" y="70"/>
                  </a:cubicBezTo>
                  <a:cubicBezTo>
                    <a:pt x="679" y="71"/>
                    <a:pt x="679" y="71"/>
                    <a:pt x="680" y="71"/>
                  </a:cubicBezTo>
                  <a:cubicBezTo>
                    <a:pt x="681" y="71"/>
                    <a:pt x="681" y="70"/>
                    <a:pt x="682" y="70"/>
                  </a:cubicBezTo>
                  <a:cubicBezTo>
                    <a:pt x="683" y="70"/>
                    <a:pt x="683" y="72"/>
                    <a:pt x="684" y="72"/>
                  </a:cubicBezTo>
                  <a:cubicBezTo>
                    <a:pt x="685" y="72"/>
                    <a:pt x="686" y="72"/>
                    <a:pt x="686" y="72"/>
                  </a:cubicBezTo>
                  <a:cubicBezTo>
                    <a:pt x="685" y="73"/>
                    <a:pt x="684" y="73"/>
                    <a:pt x="684" y="75"/>
                  </a:cubicBezTo>
                  <a:cubicBezTo>
                    <a:pt x="684" y="77"/>
                    <a:pt x="687" y="78"/>
                    <a:pt x="689" y="80"/>
                  </a:cubicBezTo>
                  <a:cubicBezTo>
                    <a:pt x="686" y="80"/>
                    <a:pt x="685" y="81"/>
                    <a:pt x="682" y="81"/>
                  </a:cubicBezTo>
                  <a:cubicBezTo>
                    <a:pt x="678" y="81"/>
                    <a:pt x="677" y="79"/>
                    <a:pt x="673" y="77"/>
                  </a:cubicBezTo>
                  <a:cubicBezTo>
                    <a:pt x="673" y="79"/>
                    <a:pt x="673" y="80"/>
                    <a:pt x="672" y="81"/>
                  </a:cubicBezTo>
                  <a:cubicBezTo>
                    <a:pt x="665" y="78"/>
                    <a:pt x="665" y="66"/>
                    <a:pt x="664" y="79"/>
                  </a:cubicBezTo>
                  <a:cubicBezTo>
                    <a:pt x="662" y="79"/>
                    <a:pt x="660" y="79"/>
                    <a:pt x="657" y="79"/>
                  </a:cubicBezTo>
                  <a:cubicBezTo>
                    <a:pt x="657" y="80"/>
                    <a:pt x="657" y="81"/>
                    <a:pt x="657" y="82"/>
                  </a:cubicBezTo>
                  <a:cubicBezTo>
                    <a:pt x="660" y="83"/>
                    <a:pt x="660" y="83"/>
                    <a:pt x="660" y="83"/>
                  </a:cubicBezTo>
                  <a:cubicBezTo>
                    <a:pt x="662" y="82"/>
                    <a:pt x="663" y="81"/>
                    <a:pt x="666" y="81"/>
                  </a:cubicBezTo>
                  <a:cubicBezTo>
                    <a:pt x="663" y="83"/>
                    <a:pt x="662" y="84"/>
                    <a:pt x="659" y="85"/>
                  </a:cubicBezTo>
                  <a:cubicBezTo>
                    <a:pt x="660" y="88"/>
                    <a:pt x="662" y="89"/>
                    <a:pt x="664" y="89"/>
                  </a:cubicBezTo>
                  <a:cubicBezTo>
                    <a:pt x="666" y="89"/>
                    <a:pt x="667" y="87"/>
                    <a:pt x="669" y="87"/>
                  </a:cubicBezTo>
                  <a:cubicBezTo>
                    <a:pt x="668" y="89"/>
                    <a:pt x="668" y="90"/>
                    <a:pt x="668" y="93"/>
                  </a:cubicBezTo>
                  <a:cubicBezTo>
                    <a:pt x="668" y="96"/>
                    <a:pt x="678" y="106"/>
                    <a:pt x="676" y="105"/>
                  </a:cubicBezTo>
                  <a:cubicBezTo>
                    <a:pt x="671" y="103"/>
                    <a:pt x="672" y="99"/>
                    <a:pt x="668" y="99"/>
                  </a:cubicBezTo>
                  <a:cubicBezTo>
                    <a:pt x="667" y="99"/>
                    <a:pt x="666" y="101"/>
                    <a:pt x="665" y="102"/>
                  </a:cubicBezTo>
                  <a:cubicBezTo>
                    <a:pt x="663" y="100"/>
                    <a:pt x="661" y="100"/>
                    <a:pt x="660" y="98"/>
                  </a:cubicBezTo>
                  <a:cubicBezTo>
                    <a:pt x="659" y="96"/>
                    <a:pt x="661" y="94"/>
                    <a:pt x="659" y="92"/>
                  </a:cubicBezTo>
                  <a:cubicBezTo>
                    <a:pt x="657" y="90"/>
                    <a:pt x="655" y="92"/>
                    <a:pt x="653" y="91"/>
                  </a:cubicBezTo>
                  <a:cubicBezTo>
                    <a:pt x="652" y="91"/>
                    <a:pt x="652" y="90"/>
                    <a:pt x="651" y="90"/>
                  </a:cubicBezTo>
                  <a:cubicBezTo>
                    <a:pt x="647" y="90"/>
                    <a:pt x="647" y="93"/>
                    <a:pt x="644" y="95"/>
                  </a:cubicBezTo>
                  <a:cubicBezTo>
                    <a:pt x="645" y="98"/>
                    <a:pt x="645" y="98"/>
                    <a:pt x="645" y="98"/>
                  </a:cubicBezTo>
                  <a:cubicBezTo>
                    <a:pt x="644" y="100"/>
                    <a:pt x="642" y="101"/>
                    <a:pt x="640" y="101"/>
                  </a:cubicBezTo>
                  <a:cubicBezTo>
                    <a:pt x="638" y="101"/>
                    <a:pt x="637" y="99"/>
                    <a:pt x="636" y="99"/>
                  </a:cubicBezTo>
                  <a:cubicBezTo>
                    <a:pt x="635" y="101"/>
                    <a:pt x="631" y="101"/>
                    <a:pt x="631" y="104"/>
                  </a:cubicBezTo>
                  <a:cubicBezTo>
                    <a:pt x="631" y="105"/>
                    <a:pt x="632" y="106"/>
                    <a:pt x="633" y="106"/>
                  </a:cubicBezTo>
                  <a:cubicBezTo>
                    <a:pt x="630" y="108"/>
                    <a:pt x="629" y="112"/>
                    <a:pt x="629" y="115"/>
                  </a:cubicBezTo>
                  <a:cubicBezTo>
                    <a:pt x="629" y="117"/>
                    <a:pt x="631" y="119"/>
                    <a:pt x="632" y="119"/>
                  </a:cubicBezTo>
                  <a:cubicBezTo>
                    <a:pt x="633" y="119"/>
                    <a:pt x="633" y="118"/>
                    <a:pt x="634" y="118"/>
                  </a:cubicBezTo>
                  <a:cubicBezTo>
                    <a:pt x="635" y="118"/>
                    <a:pt x="635" y="118"/>
                    <a:pt x="635" y="118"/>
                  </a:cubicBezTo>
                  <a:cubicBezTo>
                    <a:pt x="635" y="120"/>
                    <a:pt x="635" y="121"/>
                    <a:pt x="635" y="123"/>
                  </a:cubicBezTo>
                  <a:cubicBezTo>
                    <a:pt x="642" y="120"/>
                    <a:pt x="644" y="115"/>
                    <a:pt x="649" y="110"/>
                  </a:cubicBezTo>
                  <a:cubicBezTo>
                    <a:pt x="649" y="116"/>
                    <a:pt x="649" y="116"/>
                    <a:pt x="649" y="116"/>
                  </a:cubicBezTo>
                  <a:cubicBezTo>
                    <a:pt x="649" y="120"/>
                    <a:pt x="642" y="120"/>
                    <a:pt x="642" y="125"/>
                  </a:cubicBezTo>
                  <a:cubicBezTo>
                    <a:pt x="642" y="126"/>
                    <a:pt x="642" y="126"/>
                    <a:pt x="642" y="128"/>
                  </a:cubicBezTo>
                  <a:cubicBezTo>
                    <a:pt x="641" y="128"/>
                    <a:pt x="640" y="129"/>
                    <a:pt x="640" y="130"/>
                  </a:cubicBezTo>
                  <a:cubicBezTo>
                    <a:pt x="640" y="132"/>
                    <a:pt x="641" y="133"/>
                    <a:pt x="641" y="135"/>
                  </a:cubicBezTo>
                  <a:cubicBezTo>
                    <a:pt x="641" y="137"/>
                    <a:pt x="638" y="137"/>
                    <a:pt x="637" y="139"/>
                  </a:cubicBezTo>
                  <a:cubicBezTo>
                    <a:pt x="635" y="139"/>
                    <a:pt x="634" y="138"/>
                    <a:pt x="633" y="137"/>
                  </a:cubicBezTo>
                  <a:cubicBezTo>
                    <a:pt x="632" y="141"/>
                    <a:pt x="632" y="143"/>
                    <a:pt x="630" y="146"/>
                  </a:cubicBezTo>
                  <a:cubicBezTo>
                    <a:pt x="632" y="147"/>
                    <a:pt x="632" y="148"/>
                    <a:pt x="634" y="148"/>
                  </a:cubicBezTo>
                  <a:cubicBezTo>
                    <a:pt x="635" y="148"/>
                    <a:pt x="636" y="147"/>
                    <a:pt x="637" y="147"/>
                  </a:cubicBezTo>
                  <a:cubicBezTo>
                    <a:pt x="639" y="147"/>
                    <a:pt x="659" y="153"/>
                    <a:pt x="654" y="154"/>
                  </a:cubicBezTo>
                  <a:cubicBezTo>
                    <a:pt x="647" y="152"/>
                    <a:pt x="643" y="154"/>
                    <a:pt x="636" y="153"/>
                  </a:cubicBezTo>
                  <a:cubicBezTo>
                    <a:pt x="633" y="152"/>
                    <a:pt x="631" y="149"/>
                    <a:pt x="628" y="149"/>
                  </a:cubicBezTo>
                  <a:cubicBezTo>
                    <a:pt x="628" y="149"/>
                    <a:pt x="627" y="150"/>
                    <a:pt x="627" y="150"/>
                  </a:cubicBezTo>
                  <a:cubicBezTo>
                    <a:pt x="627" y="153"/>
                    <a:pt x="629" y="155"/>
                    <a:pt x="632" y="155"/>
                  </a:cubicBezTo>
                  <a:cubicBezTo>
                    <a:pt x="632" y="157"/>
                    <a:pt x="631" y="157"/>
                    <a:pt x="631" y="159"/>
                  </a:cubicBezTo>
                  <a:cubicBezTo>
                    <a:pt x="629" y="157"/>
                    <a:pt x="628" y="155"/>
                    <a:pt x="625" y="155"/>
                  </a:cubicBezTo>
                  <a:cubicBezTo>
                    <a:pt x="624" y="155"/>
                    <a:pt x="624" y="156"/>
                    <a:pt x="623" y="156"/>
                  </a:cubicBezTo>
                  <a:cubicBezTo>
                    <a:pt x="618" y="156"/>
                    <a:pt x="618" y="151"/>
                    <a:pt x="616" y="148"/>
                  </a:cubicBezTo>
                  <a:cubicBezTo>
                    <a:pt x="613" y="144"/>
                    <a:pt x="610" y="145"/>
                    <a:pt x="606" y="145"/>
                  </a:cubicBezTo>
                  <a:cubicBezTo>
                    <a:pt x="605" y="145"/>
                    <a:pt x="605" y="145"/>
                    <a:pt x="605" y="145"/>
                  </a:cubicBezTo>
                  <a:cubicBezTo>
                    <a:pt x="606" y="147"/>
                    <a:pt x="608" y="148"/>
                    <a:pt x="608" y="150"/>
                  </a:cubicBezTo>
                  <a:cubicBezTo>
                    <a:pt x="608" y="151"/>
                    <a:pt x="608" y="151"/>
                    <a:pt x="608" y="151"/>
                  </a:cubicBezTo>
                  <a:cubicBezTo>
                    <a:pt x="605" y="151"/>
                    <a:pt x="605" y="151"/>
                    <a:pt x="605" y="151"/>
                  </a:cubicBezTo>
                  <a:cubicBezTo>
                    <a:pt x="603" y="151"/>
                    <a:pt x="603" y="153"/>
                    <a:pt x="601" y="153"/>
                  </a:cubicBezTo>
                  <a:cubicBezTo>
                    <a:pt x="600" y="153"/>
                    <a:pt x="599" y="151"/>
                    <a:pt x="598" y="150"/>
                  </a:cubicBezTo>
                  <a:cubicBezTo>
                    <a:pt x="595" y="147"/>
                    <a:pt x="592" y="145"/>
                    <a:pt x="592" y="141"/>
                  </a:cubicBezTo>
                  <a:cubicBezTo>
                    <a:pt x="592" y="140"/>
                    <a:pt x="592" y="139"/>
                    <a:pt x="592" y="139"/>
                  </a:cubicBezTo>
                  <a:cubicBezTo>
                    <a:pt x="590" y="139"/>
                    <a:pt x="590" y="139"/>
                    <a:pt x="590" y="139"/>
                  </a:cubicBezTo>
                  <a:cubicBezTo>
                    <a:pt x="590" y="139"/>
                    <a:pt x="589" y="139"/>
                    <a:pt x="589" y="139"/>
                  </a:cubicBezTo>
                  <a:cubicBezTo>
                    <a:pt x="588" y="139"/>
                    <a:pt x="588" y="139"/>
                    <a:pt x="587" y="139"/>
                  </a:cubicBezTo>
                  <a:cubicBezTo>
                    <a:pt x="587" y="141"/>
                    <a:pt x="586" y="142"/>
                    <a:pt x="586" y="144"/>
                  </a:cubicBezTo>
                  <a:cubicBezTo>
                    <a:pt x="586" y="144"/>
                    <a:pt x="587" y="144"/>
                    <a:pt x="587" y="145"/>
                  </a:cubicBezTo>
                  <a:cubicBezTo>
                    <a:pt x="591" y="145"/>
                    <a:pt x="591" y="145"/>
                    <a:pt x="591" y="145"/>
                  </a:cubicBezTo>
                  <a:cubicBezTo>
                    <a:pt x="591" y="152"/>
                    <a:pt x="591" y="152"/>
                    <a:pt x="591" y="152"/>
                  </a:cubicBezTo>
                  <a:cubicBezTo>
                    <a:pt x="590" y="153"/>
                    <a:pt x="588" y="153"/>
                    <a:pt x="588" y="155"/>
                  </a:cubicBezTo>
                  <a:cubicBezTo>
                    <a:pt x="588" y="157"/>
                    <a:pt x="589" y="157"/>
                    <a:pt x="589" y="159"/>
                  </a:cubicBezTo>
                  <a:cubicBezTo>
                    <a:pt x="589" y="162"/>
                    <a:pt x="585" y="162"/>
                    <a:pt x="585" y="165"/>
                  </a:cubicBezTo>
                  <a:cubicBezTo>
                    <a:pt x="585" y="169"/>
                    <a:pt x="590" y="167"/>
                    <a:pt x="592" y="169"/>
                  </a:cubicBezTo>
                  <a:cubicBezTo>
                    <a:pt x="595" y="172"/>
                    <a:pt x="594" y="176"/>
                    <a:pt x="596" y="180"/>
                  </a:cubicBezTo>
                  <a:cubicBezTo>
                    <a:pt x="598" y="180"/>
                    <a:pt x="600" y="180"/>
                    <a:pt x="602" y="179"/>
                  </a:cubicBezTo>
                  <a:cubicBezTo>
                    <a:pt x="603" y="179"/>
                    <a:pt x="603" y="179"/>
                    <a:pt x="603" y="179"/>
                  </a:cubicBezTo>
                  <a:cubicBezTo>
                    <a:pt x="601" y="181"/>
                    <a:pt x="600" y="182"/>
                    <a:pt x="597" y="183"/>
                  </a:cubicBezTo>
                  <a:cubicBezTo>
                    <a:pt x="601" y="188"/>
                    <a:pt x="604" y="191"/>
                    <a:pt x="597" y="186"/>
                  </a:cubicBezTo>
                  <a:cubicBezTo>
                    <a:pt x="599" y="191"/>
                    <a:pt x="600" y="195"/>
                    <a:pt x="603" y="200"/>
                  </a:cubicBezTo>
                  <a:cubicBezTo>
                    <a:pt x="603" y="201"/>
                    <a:pt x="603" y="201"/>
                    <a:pt x="603" y="201"/>
                  </a:cubicBezTo>
                  <a:cubicBezTo>
                    <a:pt x="599" y="198"/>
                    <a:pt x="596" y="197"/>
                    <a:pt x="592" y="194"/>
                  </a:cubicBezTo>
                  <a:cubicBezTo>
                    <a:pt x="590" y="192"/>
                    <a:pt x="591" y="187"/>
                    <a:pt x="588" y="187"/>
                  </a:cubicBezTo>
                  <a:cubicBezTo>
                    <a:pt x="586" y="187"/>
                    <a:pt x="587" y="190"/>
                    <a:pt x="587" y="192"/>
                  </a:cubicBezTo>
                  <a:cubicBezTo>
                    <a:pt x="587" y="196"/>
                    <a:pt x="589" y="197"/>
                    <a:pt x="591" y="200"/>
                  </a:cubicBezTo>
                  <a:cubicBezTo>
                    <a:pt x="590" y="201"/>
                    <a:pt x="589" y="201"/>
                    <a:pt x="587" y="201"/>
                  </a:cubicBezTo>
                  <a:cubicBezTo>
                    <a:pt x="587" y="205"/>
                    <a:pt x="584" y="206"/>
                    <a:pt x="584" y="209"/>
                  </a:cubicBezTo>
                  <a:cubicBezTo>
                    <a:pt x="584" y="210"/>
                    <a:pt x="585" y="211"/>
                    <a:pt x="585" y="212"/>
                  </a:cubicBezTo>
                  <a:cubicBezTo>
                    <a:pt x="585" y="216"/>
                    <a:pt x="582" y="233"/>
                    <a:pt x="582" y="220"/>
                  </a:cubicBezTo>
                  <a:cubicBezTo>
                    <a:pt x="582" y="219"/>
                    <a:pt x="583" y="218"/>
                    <a:pt x="583" y="216"/>
                  </a:cubicBezTo>
                  <a:cubicBezTo>
                    <a:pt x="583" y="211"/>
                    <a:pt x="579" y="210"/>
                    <a:pt x="575" y="207"/>
                  </a:cubicBezTo>
                  <a:cubicBezTo>
                    <a:pt x="571" y="202"/>
                    <a:pt x="572" y="197"/>
                    <a:pt x="569" y="191"/>
                  </a:cubicBezTo>
                  <a:cubicBezTo>
                    <a:pt x="566" y="186"/>
                    <a:pt x="560" y="185"/>
                    <a:pt x="560" y="180"/>
                  </a:cubicBezTo>
                  <a:cubicBezTo>
                    <a:pt x="560" y="178"/>
                    <a:pt x="561" y="177"/>
                    <a:pt x="561" y="176"/>
                  </a:cubicBezTo>
                  <a:cubicBezTo>
                    <a:pt x="561" y="173"/>
                    <a:pt x="561" y="173"/>
                    <a:pt x="561" y="173"/>
                  </a:cubicBezTo>
                  <a:cubicBezTo>
                    <a:pt x="560" y="173"/>
                    <a:pt x="559" y="173"/>
                    <a:pt x="558" y="172"/>
                  </a:cubicBezTo>
                  <a:cubicBezTo>
                    <a:pt x="558" y="170"/>
                    <a:pt x="558" y="170"/>
                    <a:pt x="558" y="170"/>
                  </a:cubicBezTo>
                  <a:cubicBezTo>
                    <a:pt x="555" y="166"/>
                    <a:pt x="550" y="165"/>
                    <a:pt x="550" y="161"/>
                  </a:cubicBezTo>
                  <a:cubicBezTo>
                    <a:pt x="550" y="157"/>
                    <a:pt x="552" y="156"/>
                    <a:pt x="553" y="153"/>
                  </a:cubicBezTo>
                  <a:cubicBezTo>
                    <a:pt x="551" y="153"/>
                    <a:pt x="550" y="153"/>
                    <a:pt x="548" y="153"/>
                  </a:cubicBezTo>
                  <a:cubicBezTo>
                    <a:pt x="547" y="157"/>
                    <a:pt x="544" y="160"/>
                    <a:pt x="539" y="160"/>
                  </a:cubicBezTo>
                  <a:cubicBezTo>
                    <a:pt x="540" y="163"/>
                    <a:pt x="539" y="164"/>
                    <a:pt x="539" y="167"/>
                  </a:cubicBezTo>
                  <a:cubicBezTo>
                    <a:pt x="539" y="169"/>
                    <a:pt x="541" y="171"/>
                    <a:pt x="544" y="172"/>
                  </a:cubicBezTo>
                  <a:cubicBezTo>
                    <a:pt x="543" y="172"/>
                    <a:pt x="543" y="173"/>
                    <a:pt x="543" y="173"/>
                  </a:cubicBezTo>
                  <a:cubicBezTo>
                    <a:pt x="539" y="173"/>
                    <a:pt x="537" y="175"/>
                    <a:pt x="533" y="175"/>
                  </a:cubicBezTo>
                  <a:cubicBezTo>
                    <a:pt x="531" y="175"/>
                    <a:pt x="530" y="173"/>
                    <a:pt x="528" y="172"/>
                  </a:cubicBezTo>
                  <a:cubicBezTo>
                    <a:pt x="528" y="177"/>
                    <a:pt x="529" y="179"/>
                    <a:pt x="528" y="183"/>
                  </a:cubicBezTo>
                  <a:cubicBezTo>
                    <a:pt x="527" y="183"/>
                    <a:pt x="527" y="183"/>
                    <a:pt x="527" y="183"/>
                  </a:cubicBezTo>
                  <a:cubicBezTo>
                    <a:pt x="521" y="185"/>
                    <a:pt x="518" y="189"/>
                    <a:pt x="515" y="194"/>
                  </a:cubicBezTo>
                  <a:cubicBezTo>
                    <a:pt x="511" y="199"/>
                    <a:pt x="507" y="202"/>
                    <a:pt x="507" y="208"/>
                  </a:cubicBezTo>
                  <a:cubicBezTo>
                    <a:pt x="507" y="216"/>
                    <a:pt x="509" y="221"/>
                    <a:pt x="510" y="228"/>
                  </a:cubicBezTo>
                  <a:cubicBezTo>
                    <a:pt x="510" y="233"/>
                    <a:pt x="508" y="236"/>
                    <a:pt x="511" y="239"/>
                  </a:cubicBezTo>
                  <a:cubicBezTo>
                    <a:pt x="514" y="242"/>
                    <a:pt x="520" y="240"/>
                    <a:pt x="520" y="244"/>
                  </a:cubicBezTo>
                  <a:cubicBezTo>
                    <a:pt x="520" y="253"/>
                    <a:pt x="513" y="257"/>
                    <a:pt x="505" y="261"/>
                  </a:cubicBezTo>
                  <a:cubicBezTo>
                    <a:pt x="499" y="265"/>
                    <a:pt x="496" y="269"/>
                    <a:pt x="489" y="270"/>
                  </a:cubicBezTo>
                  <a:cubicBezTo>
                    <a:pt x="486" y="271"/>
                    <a:pt x="487" y="274"/>
                    <a:pt x="484" y="276"/>
                  </a:cubicBezTo>
                  <a:cubicBezTo>
                    <a:pt x="485" y="277"/>
                    <a:pt x="487" y="278"/>
                    <a:pt x="487" y="280"/>
                  </a:cubicBezTo>
                  <a:cubicBezTo>
                    <a:pt x="487" y="283"/>
                    <a:pt x="484" y="286"/>
                    <a:pt x="481" y="286"/>
                  </a:cubicBezTo>
                  <a:cubicBezTo>
                    <a:pt x="480" y="286"/>
                    <a:pt x="480" y="286"/>
                    <a:pt x="479" y="286"/>
                  </a:cubicBezTo>
                  <a:cubicBezTo>
                    <a:pt x="479" y="287"/>
                    <a:pt x="480" y="288"/>
                    <a:pt x="480" y="289"/>
                  </a:cubicBezTo>
                  <a:cubicBezTo>
                    <a:pt x="480" y="300"/>
                    <a:pt x="474" y="305"/>
                    <a:pt x="467" y="314"/>
                  </a:cubicBezTo>
                  <a:cubicBezTo>
                    <a:pt x="460" y="323"/>
                    <a:pt x="456" y="329"/>
                    <a:pt x="447" y="335"/>
                  </a:cubicBezTo>
                  <a:cubicBezTo>
                    <a:pt x="437" y="342"/>
                    <a:pt x="431" y="343"/>
                    <a:pt x="420" y="348"/>
                  </a:cubicBezTo>
                  <a:cubicBezTo>
                    <a:pt x="411" y="351"/>
                    <a:pt x="406" y="356"/>
                    <a:pt x="396" y="356"/>
                  </a:cubicBezTo>
                  <a:cubicBezTo>
                    <a:pt x="389" y="356"/>
                    <a:pt x="389" y="356"/>
                    <a:pt x="389" y="356"/>
                  </a:cubicBezTo>
                  <a:cubicBezTo>
                    <a:pt x="378" y="356"/>
                    <a:pt x="373" y="364"/>
                    <a:pt x="362" y="364"/>
                  </a:cubicBezTo>
                  <a:cubicBezTo>
                    <a:pt x="355" y="364"/>
                    <a:pt x="351" y="358"/>
                    <a:pt x="344" y="358"/>
                  </a:cubicBezTo>
                  <a:cubicBezTo>
                    <a:pt x="343" y="358"/>
                    <a:pt x="343" y="358"/>
                    <a:pt x="342" y="358"/>
                  </a:cubicBezTo>
                  <a:cubicBezTo>
                    <a:pt x="342" y="360"/>
                    <a:pt x="342" y="361"/>
                    <a:pt x="342" y="362"/>
                  </a:cubicBezTo>
                  <a:cubicBezTo>
                    <a:pt x="340" y="362"/>
                    <a:pt x="340" y="361"/>
                    <a:pt x="338" y="361"/>
                  </a:cubicBezTo>
                  <a:cubicBezTo>
                    <a:pt x="330" y="361"/>
                    <a:pt x="330" y="369"/>
                    <a:pt x="324" y="374"/>
                  </a:cubicBezTo>
                  <a:cubicBezTo>
                    <a:pt x="318" y="380"/>
                    <a:pt x="313" y="381"/>
                    <a:pt x="305" y="381"/>
                  </a:cubicBezTo>
                  <a:cubicBezTo>
                    <a:pt x="300" y="381"/>
                    <a:pt x="300" y="381"/>
                    <a:pt x="300" y="381"/>
                  </a:cubicBezTo>
                  <a:cubicBezTo>
                    <a:pt x="291" y="383"/>
                    <a:pt x="286" y="383"/>
                    <a:pt x="278" y="387"/>
                  </a:cubicBezTo>
                  <a:cubicBezTo>
                    <a:pt x="273" y="390"/>
                    <a:pt x="272" y="394"/>
                    <a:pt x="267" y="397"/>
                  </a:cubicBezTo>
                  <a:cubicBezTo>
                    <a:pt x="259" y="403"/>
                    <a:pt x="253" y="405"/>
                    <a:pt x="243" y="405"/>
                  </a:cubicBezTo>
                  <a:cubicBezTo>
                    <a:pt x="237" y="405"/>
                    <a:pt x="235" y="398"/>
                    <a:pt x="229" y="398"/>
                  </a:cubicBezTo>
                  <a:cubicBezTo>
                    <a:pt x="222" y="398"/>
                    <a:pt x="219" y="404"/>
                    <a:pt x="213" y="404"/>
                  </a:cubicBezTo>
                  <a:cubicBezTo>
                    <a:pt x="211" y="404"/>
                    <a:pt x="210" y="403"/>
                    <a:pt x="209" y="403"/>
                  </a:cubicBezTo>
                  <a:cubicBezTo>
                    <a:pt x="209" y="402"/>
                    <a:pt x="213" y="390"/>
                    <a:pt x="211" y="394"/>
                  </a:cubicBezTo>
                  <a:cubicBezTo>
                    <a:pt x="203" y="404"/>
                    <a:pt x="195" y="407"/>
                    <a:pt x="184" y="413"/>
                  </a:cubicBezTo>
                  <a:cubicBezTo>
                    <a:pt x="182" y="411"/>
                    <a:pt x="182" y="411"/>
                    <a:pt x="182" y="411"/>
                  </a:cubicBezTo>
                  <a:cubicBezTo>
                    <a:pt x="180" y="414"/>
                    <a:pt x="181" y="417"/>
                    <a:pt x="178" y="419"/>
                  </a:cubicBezTo>
                  <a:cubicBezTo>
                    <a:pt x="172" y="422"/>
                    <a:pt x="167" y="421"/>
                    <a:pt x="162" y="426"/>
                  </a:cubicBezTo>
                  <a:cubicBezTo>
                    <a:pt x="155" y="433"/>
                    <a:pt x="152" y="438"/>
                    <a:pt x="144" y="445"/>
                  </a:cubicBezTo>
                  <a:cubicBezTo>
                    <a:pt x="133" y="455"/>
                    <a:pt x="124" y="458"/>
                    <a:pt x="110" y="461"/>
                  </a:cubicBezTo>
                  <a:cubicBezTo>
                    <a:pt x="106" y="462"/>
                    <a:pt x="105" y="466"/>
                    <a:pt x="100" y="466"/>
                  </a:cubicBezTo>
                  <a:cubicBezTo>
                    <a:pt x="99" y="466"/>
                    <a:pt x="98" y="466"/>
                    <a:pt x="96" y="466"/>
                  </a:cubicBezTo>
                  <a:cubicBezTo>
                    <a:pt x="94" y="471"/>
                    <a:pt x="94" y="474"/>
                    <a:pt x="92" y="478"/>
                  </a:cubicBezTo>
                  <a:cubicBezTo>
                    <a:pt x="89" y="483"/>
                    <a:pt x="86" y="485"/>
                    <a:pt x="85" y="491"/>
                  </a:cubicBezTo>
                  <a:cubicBezTo>
                    <a:pt x="83" y="497"/>
                    <a:pt x="84" y="502"/>
                    <a:pt x="79" y="506"/>
                  </a:cubicBezTo>
                  <a:cubicBezTo>
                    <a:pt x="78" y="505"/>
                    <a:pt x="77" y="504"/>
                    <a:pt x="75" y="504"/>
                  </a:cubicBezTo>
                  <a:cubicBezTo>
                    <a:pt x="74" y="507"/>
                    <a:pt x="71" y="508"/>
                    <a:pt x="68" y="509"/>
                  </a:cubicBezTo>
                  <a:cubicBezTo>
                    <a:pt x="67" y="508"/>
                    <a:pt x="66" y="507"/>
                    <a:pt x="66" y="505"/>
                  </a:cubicBezTo>
                  <a:cubicBezTo>
                    <a:pt x="66" y="502"/>
                    <a:pt x="68" y="500"/>
                    <a:pt x="68" y="497"/>
                  </a:cubicBezTo>
                  <a:cubicBezTo>
                    <a:pt x="64" y="486"/>
                    <a:pt x="64" y="486"/>
                    <a:pt x="64" y="486"/>
                  </a:cubicBezTo>
                  <a:cubicBezTo>
                    <a:pt x="64" y="485"/>
                    <a:pt x="65" y="484"/>
                    <a:pt x="65" y="482"/>
                  </a:cubicBezTo>
                  <a:cubicBezTo>
                    <a:pt x="63" y="474"/>
                    <a:pt x="63" y="474"/>
                    <a:pt x="63" y="474"/>
                  </a:cubicBezTo>
                  <a:cubicBezTo>
                    <a:pt x="64" y="471"/>
                    <a:pt x="67" y="471"/>
                    <a:pt x="67" y="468"/>
                  </a:cubicBezTo>
                  <a:cubicBezTo>
                    <a:pt x="67" y="467"/>
                    <a:pt x="66" y="466"/>
                    <a:pt x="65" y="466"/>
                  </a:cubicBezTo>
                  <a:cubicBezTo>
                    <a:pt x="60" y="466"/>
                    <a:pt x="58" y="472"/>
                    <a:pt x="57" y="477"/>
                  </a:cubicBezTo>
                  <a:cubicBezTo>
                    <a:pt x="55" y="482"/>
                    <a:pt x="53" y="485"/>
                    <a:pt x="51" y="490"/>
                  </a:cubicBezTo>
                  <a:cubicBezTo>
                    <a:pt x="49" y="494"/>
                    <a:pt x="49" y="497"/>
                    <a:pt x="47" y="501"/>
                  </a:cubicBezTo>
                  <a:cubicBezTo>
                    <a:pt x="45" y="506"/>
                    <a:pt x="42" y="509"/>
                    <a:pt x="42" y="514"/>
                  </a:cubicBezTo>
                  <a:cubicBezTo>
                    <a:pt x="42" y="524"/>
                    <a:pt x="51" y="529"/>
                    <a:pt x="51" y="539"/>
                  </a:cubicBezTo>
                  <a:cubicBezTo>
                    <a:pt x="51" y="541"/>
                    <a:pt x="48" y="542"/>
                    <a:pt x="48" y="545"/>
                  </a:cubicBezTo>
                  <a:cubicBezTo>
                    <a:pt x="48" y="549"/>
                    <a:pt x="49" y="551"/>
                    <a:pt x="49" y="554"/>
                  </a:cubicBezTo>
                  <a:cubicBezTo>
                    <a:pt x="49" y="564"/>
                    <a:pt x="43" y="568"/>
                    <a:pt x="38" y="576"/>
                  </a:cubicBezTo>
                  <a:cubicBezTo>
                    <a:pt x="31" y="590"/>
                    <a:pt x="26" y="600"/>
                    <a:pt x="26" y="616"/>
                  </a:cubicBezTo>
                  <a:cubicBezTo>
                    <a:pt x="26" y="632"/>
                    <a:pt x="44" y="639"/>
                    <a:pt x="41" y="655"/>
                  </a:cubicBezTo>
                  <a:cubicBezTo>
                    <a:pt x="41" y="659"/>
                    <a:pt x="42" y="662"/>
                    <a:pt x="45" y="664"/>
                  </a:cubicBezTo>
                  <a:cubicBezTo>
                    <a:pt x="47" y="666"/>
                    <a:pt x="50" y="666"/>
                    <a:pt x="51" y="669"/>
                  </a:cubicBezTo>
                  <a:cubicBezTo>
                    <a:pt x="55" y="678"/>
                    <a:pt x="55" y="685"/>
                    <a:pt x="61" y="693"/>
                  </a:cubicBezTo>
                  <a:cubicBezTo>
                    <a:pt x="64" y="698"/>
                    <a:pt x="66" y="701"/>
                    <a:pt x="70" y="705"/>
                  </a:cubicBezTo>
                  <a:cubicBezTo>
                    <a:pt x="72" y="708"/>
                    <a:pt x="75" y="709"/>
                    <a:pt x="75" y="713"/>
                  </a:cubicBezTo>
                  <a:cubicBezTo>
                    <a:pt x="75" y="714"/>
                    <a:pt x="74" y="714"/>
                    <a:pt x="74" y="715"/>
                  </a:cubicBezTo>
                  <a:cubicBezTo>
                    <a:pt x="74" y="716"/>
                    <a:pt x="75" y="717"/>
                    <a:pt x="75" y="718"/>
                  </a:cubicBezTo>
                  <a:cubicBezTo>
                    <a:pt x="75" y="719"/>
                    <a:pt x="73" y="718"/>
                    <a:pt x="72" y="720"/>
                  </a:cubicBezTo>
                  <a:cubicBezTo>
                    <a:pt x="72" y="722"/>
                    <a:pt x="73" y="723"/>
                    <a:pt x="72" y="726"/>
                  </a:cubicBezTo>
                  <a:cubicBezTo>
                    <a:pt x="72" y="728"/>
                    <a:pt x="70" y="728"/>
                    <a:pt x="70" y="730"/>
                  </a:cubicBezTo>
                  <a:cubicBezTo>
                    <a:pt x="70" y="733"/>
                    <a:pt x="72" y="734"/>
                    <a:pt x="72" y="737"/>
                  </a:cubicBezTo>
                  <a:cubicBezTo>
                    <a:pt x="72" y="742"/>
                    <a:pt x="69" y="746"/>
                    <a:pt x="64" y="746"/>
                  </a:cubicBezTo>
                  <a:cubicBezTo>
                    <a:pt x="60" y="746"/>
                    <a:pt x="61" y="741"/>
                    <a:pt x="59" y="737"/>
                  </a:cubicBezTo>
                  <a:cubicBezTo>
                    <a:pt x="57" y="733"/>
                    <a:pt x="54" y="732"/>
                    <a:pt x="53" y="728"/>
                  </a:cubicBezTo>
                  <a:cubicBezTo>
                    <a:pt x="52" y="728"/>
                    <a:pt x="52" y="728"/>
                    <a:pt x="52" y="728"/>
                  </a:cubicBezTo>
                  <a:cubicBezTo>
                    <a:pt x="49" y="731"/>
                    <a:pt x="45" y="732"/>
                    <a:pt x="40" y="727"/>
                  </a:cubicBezTo>
                  <a:cubicBezTo>
                    <a:pt x="40" y="721"/>
                    <a:pt x="44" y="718"/>
                    <a:pt x="44" y="713"/>
                  </a:cubicBezTo>
                  <a:cubicBezTo>
                    <a:pt x="44" y="709"/>
                    <a:pt x="41" y="707"/>
                    <a:pt x="39" y="704"/>
                  </a:cubicBezTo>
                  <a:cubicBezTo>
                    <a:pt x="36" y="700"/>
                    <a:pt x="34" y="697"/>
                    <a:pt x="31" y="693"/>
                  </a:cubicBezTo>
                  <a:cubicBezTo>
                    <a:pt x="28" y="693"/>
                    <a:pt x="28" y="693"/>
                    <a:pt x="28" y="693"/>
                  </a:cubicBezTo>
                  <a:cubicBezTo>
                    <a:pt x="28" y="695"/>
                    <a:pt x="28" y="696"/>
                    <a:pt x="28" y="698"/>
                  </a:cubicBezTo>
                  <a:cubicBezTo>
                    <a:pt x="28" y="702"/>
                    <a:pt x="28" y="702"/>
                    <a:pt x="28" y="702"/>
                  </a:cubicBezTo>
                  <a:cubicBezTo>
                    <a:pt x="28" y="706"/>
                    <a:pt x="31" y="708"/>
                    <a:pt x="33" y="713"/>
                  </a:cubicBezTo>
                  <a:cubicBezTo>
                    <a:pt x="36" y="719"/>
                    <a:pt x="35" y="723"/>
                    <a:pt x="39" y="728"/>
                  </a:cubicBezTo>
                  <a:cubicBezTo>
                    <a:pt x="42" y="733"/>
                    <a:pt x="46" y="733"/>
                    <a:pt x="50" y="737"/>
                  </a:cubicBezTo>
                  <a:cubicBezTo>
                    <a:pt x="54" y="740"/>
                    <a:pt x="53" y="744"/>
                    <a:pt x="53" y="749"/>
                  </a:cubicBezTo>
                  <a:cubicBezTo>
                    <a:pt x="53" y="751"/>
                    <a:pt x="51" y="753"/>
                    <a:pt x="50" y="755"/>
                  </a:cubicBezTo>
                  <a:cubicBezTo>
                    <a:pt x="47" y="757"/>
                    <a:pt x="47" y="761"/>
                    <a:pt x="43" y="761"/>
                  </a:cubicBezTo>
                  <a:cubicBezTo>
                    <a:pt x="41" y="761"/>
                    <a:pt x="41" y="759"/>
                    <a:pt x="39" y="758"/>
                  </a:cubicBezTo>
                  <a:cubicBezTo>
                    <a:pt x="37" y="756"/>
                    <a:pt x="33" y="756"/>
                    <a:pt x="33" y="753"/>
                  </a:cubicBezTo>
                  <a:cubicBezTo>
                    <a:pt x="33" y="751"/>
                    <a:pt x="34" y="749"/>
                    <a:pt x="34" y="747"/>
                  </a:cubicBezTo>
                  <a:cubicBezTo>
                    <a:pt x="32" y="745"/>
                    <a:pt x="30" y="745"/>
                    <a:pt x="29" y="743"/>
                  </a:cubicBezTo>
                  <a:cubicBezTo>
                    <a:pt x="29" y="741"/>
                    <a:pt x="30" y="740"/>
                    <a:pt x="30" y="737"/>
                  </a:cubicBezTo>
                  <a:cubicBezTo>
                    <a:pt x="30" y="735"/>
                    <a:pt x="29" y="733"/>
                    <a:pt x="27" y="731"/>
                  </a:cubicBezTo>
                  <a:cubicBezTo>
                    <a:pt x="25" y="732"/>
                    <a:pt x="25" y="732"/>
                    <a:pt x="25" y="732"/>
                  </a:cubicBezTo>
                  <a:cubicBezTo>
                    <a:pt x="25" y="734"/>
                    <a:pt x="25" y="734"/>
                    <a:pt x="25" y="734"/>
                  </a:cubicBezTo>
                  <a:cubicBezTo>
                    <a:pt x="26" y="739"/>
                    <a:pt x="26" y="739"/>
                    <a:pt x="26" y="739"/>
                  </a:cubicBezTo>
                  <a:cubicBezTo>
                    <a:pt x="26" y="744"/>
                    <a:pt x="26" y="744"/>
                    <a:pt x="26" y="744"/>
                  </a:cubicBezTo>
                  <a:cubicBezTo>
                    <a:pt x="25" y="745"/>
                    <a:pt x="25" y="745"/>
                    <a:pt x="25" y="745"/>
                  </a:cubicBezTo>
                  <a:cubicBezTo>
                    <a:pt x="24" y="742"/>
                    <a:pt x="23" y="741"/>
                    <a:pt x="22" y="740"/>
                  </a:cubicBezTo>
                  <a:cubicBezTo>
                    <a:pt x="20" y="739"/>
                    <a:pt x="20" y="739"/>
                    <a:pt x="20" y="739"/>
                  </a:cubicBezTo>
                  <a:cubicBezTo>
                    <a:pt x="21" y="744"/>
                    <a:pt x="25" y="744"/>
                    <a:pt x="27" y="748"/>
                  </a:cubicBezTo>
                  <a:cubicBezTo>
                    <a:pt x="31" y="756"/>
                    <a:pt x="35" y="759"/>
                    <a:pt x="41" y="766"/>
                  </a:cubicBezTo>
                  <a:cubicBezTo>
                    <a:pt x="46" y="772"/>
                    <a:pt x="48" y="777"/>
                    <a:pt x="52" y="784"/>
                  </a:cubicBezTo>
                  <a:cubicBezTo>
                    <a:pt x="60" y="796"/>
                    <a:pt x="65" y="803"/>
                    <a:pt x="66" y="818"/>
                  </a:cubicBezTo>
                  <a:cubicBezTo>
                    <a:pt x="67" y="818"/>
                    <a:pt x="68" y="818"/>
                    <a:pt x="69" y="818"/>
                  </a:cubicBezTo>
                  <a:cubicBezTo>
                    <a:pt x="69" y="819"/>
                    <a:pt x="69" y="819"/>
                    <a:pt x="69" y="819"/>
                  </a:cubicBezTo>
                  <a:cubicBezTo>
                    <a:pt x="65" y="823"/>
                    <a:pt x="66" y="827"/>
                    <a:pt x="66" y="833"/>
                  </a:cubicBezTo>
                  <a:cubicBezTo>
                    <a:pt x="66" y="839"/>
                    <a:pt x="65" y="844"/>
                    <a:pt x="68" y="850"/>
                  </a:cubicBezTo>
                  <a:cubicBezTo>
                    <a:pt x="70" y="852"/>
                    <a:pt x="72" y="851"/>
                    <a:pt x="74" y="853"/>
                  </a:cubicBezTo>
                  <a:cubicBezTo>
                    <a:pt x="77" y="856"/>
                    <a:pt x="77" y="858"/>
                    <a:pt x="79" y="861"/>
                  </a:cubicBezTo>
                  <a:cubicBezTo>
                    <a:pt x="84" y="867"/>
                    <a:pt x="88" y="870"/>
                    <a:pt x="90" y="879"/>
                  </a:cubicBezTo>
                  <a:cubicBezTo>
                    <a:pt x="93" y="886"/>
                    <a:pt x="92" y="892"/>
                    <a:pt x="96" y="899"/>
                  </a:cubicBezTo>
                  <a:cubicBezTo>
                    <a:pt x="98" y="904"/>
                    <a:pt x="103" y="904"/>
                    <a:pt x="106" y="909"/>
                  </a:cubicBezTo>
                  <a:cubicBezTo>
                    <a:pt x="113" y="918"/>
                    <a:pt x="114" y="927"/>
                    <a:pt x="114" y="939"/>
                  </a:cubicBezTo>
                  <a:cubicBezTo>
                    <a:pt x="114" y="943"/>
                    <a:pt x="112" y="946"/>
                    <a:pt x="112" y="950"/>
                  </a:cubicBezTo>
                  <a:cubicBezTo>
                    <a:pt x="112" y="960"/>
                    <a:pt x="112" y="960"/>
                    <a:pt x="112" y="960"/>
                  </a:cubicBezTo>
                  <a:cubicBezTo>
                    <a:pt x="112" y="963"/>
                    <a:pt x="111" y="965"/>
                    <a:pt x="111" y="969"/>
                  </a:cubicBezTo>
                  <a:cubicBezTo>
                    <a:pt x="111" y="972"/>
                    <a:pt x="114" y="974"/>
                    <a:pt x="115" y="977"/>
                  </a:cubicBezTo>
                  <a:cubicBezTo>
                    <a:pt x="117" y="985"/>
                    <a:pt x="116" y="990"/>
                    <a:pt x="117" y="998"/>
                  </a:cubicBezTo>
                  <a:cubicBezTo>
                    <a:pt x="119" y="1009"/>
                    <a:pt x="124" y="1015"/>
                    <a:pt x="129" y="1026"/>
                  </a:cubicBezTo>
                  <a:cubicBezTo>
                    <a:pt x="137" y="1040"/>
                    <a:pt x="140" y="1049"/>
                    <a:pt x="147" y="1064"/>
                  </a:cubicBezTo>
                  <a:cubicBezTo>
                    <a:pt x="150" y="1071"/>
                    <a:pt x="155" y="1074"/>
                    <a:pt x="155" y="1082"/>
                  </a:cubicBezTo>
                  <a:cubicBezTo>
                    <a:pt x="155" y="1091"/>
                    <a:pt x="155" y="1091"/>
                    <a:pt x="155" y="1091"/>
                  </a:cubicBezTo>
                  <a:cubicBezTo>
                    <a:pt x="155" y="1092"/>
                    <a:pt x="155" y="1093"/>
                    <a:pt x="155" y="1094"/>
                  </a:cubicBezTo>
                  <a:cubicBezTo>
                    <a:pt x="155" y="1099"/>
                    <a:pt x="157" y="1102"/>
                    <a:pt x="157" y="1107"/>
                  </a:cubicBezTo>
                  <a:cubicBezTo>
                    <a:pt x="157" y="1110"/>
                    <a:pt x="156" y="1112"/>
                    <a:pt x="154" y="1115"/>
                  </a:cubicBezTo>
                  <a:cubicBezTo>
                    <a:pt x="156" y="1120"/>
                    <a:pt x="156" y="1120"/>
                    <a:pt x="156" y="1120"/>
                  </a:cubicBezTo>
                  <a:cubicBezTo>
                    <a:pt x="155" y="1123"/>
                    <a:pt x="155" y="1126"/>
                    <a:pt x="154" y="1129"/>
                  </a:cubicBezTo>
                  <a:cubicBezTo>
                    <a:pt x="153" y="1131"/>
                    <a:pt x="151" y="1131"/>
                    <a:pt x="150" y="1132"/>
                  </a:cubicBezTo>
                  <a:cubicBezTo>
                    <a:pt x="148" y="1134"/>
                    <a:pt x="148" y="1136"/>
                    <a:pt x="147" y="1139"/>
                  </a:cubicBezTo>
                  <a:cubicBezTo>
                    <a:pt x="152" y="1168"/>
                    <a:pt x="152" y="1168"/>
                    <a:pt x="152" y="1168"/>
                  </a:cubicBezTo>
                  <a:cubicBezTo>
                    <a:pt x="152" y="1178"/>
                    <a:pt x="149" y="1183"/>
                    <a:pt x="145" y="1191"/>
                  </a:cubicBezTo>
                  <a:cubicBezTo>
                    <a:pt x="141" y="1199"/>
                    <a:pt x="136" y="1205"/>
                    <a:pt x="127" y="1205"/>
                  </a:cubicBezTo>
                  <a:cubicBezTo>
                    <a:pt x="122" y="1205"/>
                    <a:pt x="120" y="1201"/>
                    <a:pt x="116" y="1198"/>
                  </a:cubicBezTo>
                  <a:cubicBezTo>
                    <a:pt x="116" y="1204"/>
                    <a:pt x="116" y="1204"/>
                    <a:pt x="116" y="1204"/>
                  </a:cubicBezTo>
                  <a:cubicBezTo>
                    <a:pt x="116" y="1206"/>
                    <a:pt x="114" y="1207"/>
                    <a:pt x="114" y="1209"/>
                  </a:cubicBezTo>
                  <a:cubicBezTo>
                    <a:pt x="114" y="1224"/>
                    <a:pt x="114" y="1224"/>
                    <a:pt x="114" y="1224"/>
                  </a:cubicBezTo>
                  <a:cubicBezTo>
                    <a:pt x="114" y="1230"/>
                    <a:pt x="116" y="1233"/>
                    <a:pt x="117" y="1239"/>
                  </a:cubicBezTo>
                  <a:cubicBezTo>
                    <a:pt x="118" y="1244"/>
                    <a:pt x="119" y="1247"/>
                    <a:pt x="122" y="1250"/>
                  </a:cubicBezTo>
                  <a:cubicBezTo>
                    <a:pt x="123" y="1248"/>
                    <a:pt x="124" y="1247"/>
                    <a:pt x="125" y="1245"/>
                  </a:cubicBezTo>
                  <a:cubicBezTo>
                    <a:pt x="137" y="1250"/>
                    <a:pt x="144" y="1254"/>
                    <a:pt x="154" y="1263"/>
                  </a:cubicBezTo>
                  <a:cubicBezTo>
                    <a:pt x="159" y="1268"/>
                    <a:pt x="164" y="1270"/>
                    <a:pt x="167" y="1276"/>
                  </a:cubicBezTo>
                  <a:cubicBezTo>
                    <a:pt x="169" y="1280"/>
                    <a:pt x="167" y="1283"/>
                    <a:pt x="170" y="1285"/>
                  </a:cubicBezTo>
                  <a:cubicBezTo>
                    <a:pt x="174" y="1287"/>
                    <a:pt x="177" y="1285"/>
                    <a:pt x="181" y="1287"/>
                  </a:cubicBezTo>
                  <a:cubicBezTo>
                    <a:pt x="191" y="1290"/>
                    <a:pt x="196" y="1292"/>
                    <a:pt x="205" y="1298"/>
                  </a:cubicBezTo>
                  <a:cubicBezTo>
                    <a:pt x="206" y="1296"/>
                    <a:pt x="206" y="1295"/>
                    <a:pt x="207" y="1293"/>
                  </a:cubicBezTo>
                  <a:cubicBezTo>
                    <a:pt x="219" y="1298"/>
                    <a:pt x="219" y="1298"/>
                    <a:pt x="219" y="1298"/>
                  </a:cubicBezTo>
                  <a:cubicBezTo>
                    <a:pt x="220" y="1296"/>
                    <a:pt x="221" y="1295"/>
                    <a:pt x="222" y="1292"/>
                  </a:cubicBezTo>
                  <a:cubicBezTo>
                    <a:pt x="225" y="1295"/>
                    <a:pt x="227" y="1296"/>
                    <a:pt x="231" y="1296"/>
                  </a:cubicBezTo>
                  <a:cubicBezTo>
                    <a:pt x="234" y="1296"/>
                    <a:pt x="236" y="1296"/>
                    <a:pt x="239" y="1296"/>
                  </a:cubicBezTo>
                  <a:cubicBezTo>
                    <a:pt x="241" y="1296"/>
                    <a:pt x="242" y="1294"/>
                    <a:pt x="244" y="1294"/>
                  </a:cubicBezTo>
                  <a:cubicBezTo>
                    <a:pt x="246" y="1294"/>
                    <a:pt x="248" y="1294"/>
                    <a:pt x="250" y="1294"/>
                  </a:cubicBezTo>
                  <a:cubicBezTo>
                    <a:pt x="250" y="1295"/>
                    <a:pt x="249" y="1296"/>
                    <a:pt x="249" y="1297"/>
                  </a:cubicBezTo>
                  <a:cubicBezTo>
                    <a:pt x="249" y="1298"/>
                    <a:pt x="251" y="1298"/>
                    <a:pt x="252" y="1299"/>
                  </a:cubicBezTo>
                  <a:cubicBezTo>
                    <a:pt x="254" y="1299"/>
                    <a:pt x="256" y="1301"/>
                    <a:pt x="258" y="1301"/>
                  </a:cubicBezTo>
                  <a:cubicBezTo>
                    <a:pt x="261" y="1301"/>
                    <a:pt x="261" y="1297"/>
                    <a:pt x="264" y="1297"/>
                  </a:cubicBezTo>
                  <a:cubicBezTo>
                    <a:pt x="269" y="1297"/>
                    <a:pt x="270" y="1301"/>
                    <a:pt x="275" y="1302"/>
                  </a:cubicBezTo>
                  <a:cubicBezTo>
                    <a:pt x="275" y="1294"/>
                    <a:pt x="283" y="1293"/>
                    <a:pt x="290" y="1289"/>
                  </a:cubicBezTo>
                  <a:cubicBezTo>
                    <a:pt x="294" y="1287"/>
                    <a:pt x="296" y="1287"/>
                    <a:pt x="300" y="1285"/>
                  </a:cubicBezTo>
                  <a:cubicBezTo>
                    <a:pt x="303" y="1283"/>
                    <a:pt x="303" y="1279"/>
                    <a:pt x="305" y="1278"/>
                  </a:cubicBezTo>
                  <a:cubicBezTo>
                    <a:pt x="308" y="1276"/>
                    <a:pt x="309" y="1274"/>
                    <a:pt x="312" y="1273"/>
                  </a:cubicBezTo>
                  <a:cubicBezTo>
                    <a:pt x="315" y="1271"/>
                    <a:pt x="318" y="1272"/>
                    <a:pt x="321" y="1269"/>
                  </a:cubicBezTo>
                  <a:cubicBezTo>
                    <a:pt x="322" y="1268"/>
                    <a:pt x="321" y="1265"/>
                    <a:pt x="322" y="1263"/>
                  </a:cubicBezTo>
                  <a:cubicBezTo>
                    <a:pt x="326" y="1258"/>
                    <a:pt x="331" y="1258"/>
                    <a:pt x="338" y="1258"/>
                  </a:cubicBezTo>
                  <a:cubicBezTo>
                    <a:pt x="342" y="1258"/>
                    <a:pt x="345" y="1260"/>
                    <a:pt x="349" y="1261"/>
                  </a:cubicBezTo>
                  <a:cubicBezTo>
                    <a:pt x="350" y="1258"/>
                    <a:pt x="352" y="1258"/>
                    <a:pt x="355" y="1257"/>
                  </a:cubicBezTo>
                  <a:cubicBezTo>
                    <a:pt x="364" y="1239"/>
                    <a:pt x="374" y="1223"/>
                    <a:pt x="395" y="1223"/>
                  </a:cubicBezTo>
                  <a:cubicBezTo>
                    <a:pt x="397" y="1223"/>
                    <a:pt x="397" y="1224"/>
                    <a:pt x="399" y="1224"/>
                  </a:cubicBezTo>
                  <a:cubicBezTo>
                    <a:pt x="401" y="1224"/>
                    <a:pt x="402" y="1223"/>
                    <a:pt x="405" y="1223"/>
                  </a:cubicBezTo>
                  <a:cubicBezTo>
                    <a:pt x="409" y="1223"/>
                    <a:pt x="411" y="1225"/>
                    <a:pt x="415" y="1225"/>
                  </a:cubicBezTo>
                  <a:cubicBezTo>
                    <a:pt x="418" y="1225"/>
                    <a:pt x="418" y="1220"/>
                    <a:pt x="421" y="1220"/>
                  </a:cubicBezTo>
                  <a:cubicBezTo>
                    <a:pt x="427" y="1218"/>
                    <a:pt x="431" y="1218"/>
                    <a:pt x="437" y="1218"/>
                  </a:cubicBezTo>
                  <a:cubicBezTo>
                    <a:pt x="448" y="1218"/>
                    <a:pt x="448" y="1218"/>
                    <a:pt x="448" y="1218"/>
                  </a:cubicBezTo>
                  <a:cubicBezTo>
                    <a:pt x="456" y="1218"/>
                    <a:pt x="460" y="1215"/>
                    <a:pt x="467" y="1215"/>
                  </a:cubicBezTo>
                  <a:cubicBezTo>
                    <a:pt x="476" y="1215"/>
                    <a:pt x="481" y="1220"/>
                    <a:pt x="490" y="1220"/>
                  </a:cubicBezTo>
                  <a:cubicBezTo>
                    <a:pt x="493" y="1220"/>
                    <a:pt x="494" y="1217"/>
                    <a:pt x="498" y="1217"/>
                  </a:cubicBezTo>
                  <a:cubicBezTo>
                    <a:pt x="501" y="1217"/>
                    <a:pt x="504" y="1219"/>
                    <a:pt x="505" y="1222"/>
                  </a:cubicBezTo>
                  <a:cubicBezTo>
                    <a:pt x="506" y="1224"/>
                    <a:pt x="506" y="1227"/>
                    <a:pt x="508" y="1227"/>
                  </a:cubicBezTo>
                  <a:cubicBezTo>
                    <a:pt x="511" y="1227"/>
                    <a:pt x="512" y="1228"/>
                    <a:pt x="515" y="1226"/>
                  </a:cubicBezTo>
                  <a:cubicBezTo>
                    <a:pt x="517" y="1225"/>
                    <a:pt x="517" y="1220"/>
                    <a:pt x="520" y="1220"/>
                  </a:cubicBezTo>
                  <a:cubicBezTo>
                    <a:pt x="524" y="1220"/>
                    <a:pt x="525" y="1223"/>
                    <a:pt x="529" y="1223"/>
                  </a:cubicBezTo>
                  <a:cubicBezTo>
                    <a:pt x="531" y="1223"/>
                    <a:pt x="531" y="1222"/>
                    <a:pt x="532" y="1220"/>
                  </a:cubicBezTo>
                  <a:cubicBezTo>
                    <a:pt x="538" y="1220"/>
                    <a:pt x="538" y="1220"/>
                    <a:pt x="538" y="1220"/>
                  </a:cubicBezTo>
                  <a:cubicBezTo>
                    <a:pt x="545" y="1220"/>
                    <a:pt x="549" y="1219"/>
                    <a:pt x="555" y="1219"/>
                  </a:cubicBezTo>
                  <a:cubicBezTo>
                    <a:pt x="561" y="1219"/>
                    <a:pt x="561" y="1227"/>
                    <a:pt x="566" y="1227"/>
                  </a:cubicBezTo>
                  <a:cubicBezTo>
                    <a:pt x="573" y="1227"/>
                    <a:pt x="576" y="1223"/>
                    <a:pt x="582" y="1220"/>
                  </a:cubicBezTo>
                  <a:cubicBezTo>
                    <a:pt x="585" y="1219"/>
                    <a:pt x="588" y="1219"/>
                    <a:pt x="591" y="1218"/>
                  </a:cubicBezTo>
                  <a:cubicBezTo>
                    <a:pt x="593" y="1217"/>
                    <a:pt x="596" y="1217"/>
                    <a:pt x="596" y="1215"/>
                  </a:cubicBezTo>
                  <a:cubicBezTo>
                    <a:pt x="596" y="1213"/>
                    <a:pt x="595" y="1212"/>
                    <a:pt x="595" y="1211"/>
                  </a:cubicBezTo>
                  <a:cubicBezTo>
                    <a:pt x="595" y="1203"/>
                    <a:pt x="604" y="1203"/>
                    <a:pt x="608" y="1197"/>
                  </a:cubicBezTo>
                  <a:cubicBezTo>
                    <a:pt x="612" y="1192"/>
                    <a:pt x="611" y="1187"/>
                    <a:pt x="613" y="1180"/>
                  </a:cubicBezTo>
                  <a:cubicBezTo>
                    <a:pt x="614" y="1172"/>
                    <a:pt x="617" y="1167"/>
                    <a:pt x="624" y="1163"/>
                  </a:cubicBezTo>
                  <a:cubicBezTo>
                    <a:pt x="630" y="1160"/>
                    <a:pt x="632" y="1156"/>
                    <a:pt x="639" y="1156"/>
                  </a:cubicBezTo>
                  <a:cubicBezTo>
                    <a:pt x="645" y="1156"/>
                    <a:pt x="645" y="1156"/>
                    <a:pt x="645" y="1156"/>
                  </a:cubicBezTo>
                  <a:cubicBezTo>
                    <a:pt x="651" y="1156"/>
                    <a:pt x="654" y="1152"/>
                    <a:pt x="659" y="1149"/>
                  </a:cubicBezTo>
                  <a:cubicBezTo>
                    <a:pt x="670" y="1142"/>
                    <a:pt x="676" y="1138"/>
                    <a:pt x="688" y="1135"/>
                  </a:cubicBezTo>
                  <a:cubicBezTo>
                    <a:pt x="704" y="1133"/>
                    <a:pt x="708" y="1117"/>
                    <a:pt x="723" y="1113"/>
                  </a:cubicBezTo>
                  <a:cubicBezTo>
                    <a:pt x="726" y="1114"/>
                    <a:pt x="726" y="1114"/>
                    <a:pt x="726" y="1114"/>
                  </a:cubicBezTo>
                  <a:cubicBezTo>
                    <a:pt x="728" y="1112"/>
                    <a:pt x="729" y="1111"/>
                    <a:pt x="732" y="1111"/>
                  </a:cubicBezTo>
                  <a:cubicBezTo>
                    <a:pt x="741" y="1111"/>
                    <a:pt x="746" y="1117"/>
                    <a:pt x="756" y="1117"/>
                  </a:cubicBezTo>
                  <a:cubicBezTo>
                    <a:pt x="774" y="1117"/>
                    <a:pt x="784" y="1115"/>
                    <a:pt x="801" y="1111"/>
                  </a:cubicBezTo>
                  <a:cubicBezTo>
                    <a:pt x="810" y="1109"/>
                    <a:pt x="813" y="1105"/>
                    <a:pt x="821" y="1103"/>
                  </a:cubicBezTo>
                  <a:cubicBezTo>
                    <a:pt x="835" y="1099"/>
                    <a:pt x="842" y="1096"/>
                    <a:pt x="856" y="1090"/>
                  </a:cubicBezTo>
                  <a:cubicBezTo>
                    <a:pt x="867" y="1085"/>
                    <a:pt x="872" y="1077"/>
                    <a:pt x="885" y="1076"/>
                  </a:cubicBezTo>
                  <a:cubicBezTo>
                    <a:pt x="885" y="1076"/>
                    <a:pt x="885" y="1076"/>
                    <a:pt x="885" y="1076"/>
                  </a:cubicBezTo>
                  <a:cubicBezTo>
                    <a:pt x="885" y="716"/>
                    <a:pt x="885" y="716"/>
                    <a:pt x="885" y="716"/>
                  </a:cubicBezTo>
                  <a:cubicBezTo>
                    <a:pt x="885" y="716"/>
                    <a:pt x="885" y="716"/>
                    <a:pt x="885" y="716"/>
                  </a:cubicBezTo>
                  <a:cubicBezTo>
                    <a:pt x="882" y="66"/>
                    <a:pt x="882" y="66"/>
                    <a:pt x="882" y="66"/>
                  </a:cubicBezTo>
                  <a:cubicBezTo>
                    <a:pt x="882" y="66"/>
                    <a:pt x="882" y="66"/>
                    <a:pt x="882" y="66"/>
                  </a:cubicBezTo>
                  <a:close/>
                  <a:moveTo>
                    <a:pt x="128" y="410"/>
                  </a:moveTo>
                  <a:cubicBezTo>
                    <a:pt x="131" y="405"/>
                    <a:pt x="133" y="402"/>
                    <a:pt x="138" y="400"/>
                  </a:cubicBezTo>
                  <a:cubicBezTo>
                    <a:pt x="138" y="405"/>
                    <a:pt x="136" y="411"/>
                    <a:pt x="131" y="411"/>
                  </a:cubicBezTo>
                  <a:cubicBezTo>
                    <a:pt x="130" y="411"/>
                    <a:pt x="129" y="410"/>
                    <a:pt x="128" y="410"/>
                  </a:cubicBezTo>
                  <a:close/>
                  <a:moveTo>
                    <a:pt x="3" y="689"/>
                  </a:moveTo>
                  <a:cubicBezTo>
                    <a:pt x="2" y="689"/>
                    <a:pt x="2" y="688"/>
                    <a:pt x="1" y="688"/>
                  </a:cubicBezTo>
                  <a:cubicBezTo>
                    <a:pt x="0" y="689"/>
                    <a:pt x="0" y="689"/>
                    <a:pt x="0" y="691"/>
                  </a:cubicBezTo>
                  <a:cubicBezTo>
                    <a:pt x="0" y="700"/>
                    <a:pt x="4" y="705"/>
                    <a:pt x="8" y="714"/>
                  </a:cubicBezTo>
                  <a:cubicBezTo>
                    <a:pt x="10" y="718"/>
                    <a:pt x="11" y="721"/>
                    <a:pt x="14" y="725"/>
                  </a:cubicBezTo>
                  <a:cubicBezTo>
                    <a:pt x="13" y="712"/>
                    <a:pt x="3" y="706"/>
                    <a:pt x="3" y="693"/>
                  </a:cubicBezTo>
                  <a:lnTo>
                    <a:pt x="3" y="689"/>
                  </a:ln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7"/>
            <p:cNvSpPr>
              <a:spLocks noEditPoints="1"/>
            </p:cNvSpPr>
            <p:nvPr/>
          </p:nvSpPr>
          <p:spPr bwMode="auto">
            <a:xfrm>
              <a:off x="4140200" y="1065213"/>
              <a:ext cx="901700" cy="1576388"/>
            </a:xfrm>
            <a:custGeom>
              <a:avLst/>
              <a:gdLst/>
              <a:ahLst/>
              <a:cxnLst>
                <a:cxn ang="0">
                  <a:pos x="113" y="24"/>
                </a:cxn>
                <a:cxn ang="0">
                  <a:pos x="91" y="19"/>
                </a:cxn>
                <a:cxn ang="0">
                  <a:pos x="77" y="7"/>
                </a:cxn>
                <a:cxn ang="0">
                  <a:pos x="109" y="49"/>
                </a:cxn>
                <a:cxn ang="0">
                  <a:pos x="140" y="20"/>
                </a:cxn>
                <a:cxn ang="0">
                  <a:pos x="80" y="31"/>
                </a:cxn>
                <a:cxn ang="0">
                  <a:pos x="69" y="39"/>
                </a:cxn>
                <a:cxn ang="0">
                  <a:pos x="72" y="34"/>
                </a:cxn>
                <a:cxn ang="0">
                  <a:pos x="74" y="14"/>
                </a:cxn>
                <a:cxn ang="0">
                  <a:pos x="433" y="182"/>
                </a:cxn>
                <a:cxn ang="0">
                  <a:pos x="431" y="177"/>
                </a:cxn>
                <a:cxn ang="0">
                  <a:pos x="425" y="160"/>
                </a:cxn>
                <a:cxn ang="0">
                  <a:pos x="421" y="153"/>
                </a:cxn>
                <a:cxn ang="0">
                  <a:pos x="399" y="157"/>
                </a:cxn>
                <a:cxn ang="0">
                  <a:pos x="446" y="268"/>
                </a:cxn>
                <a:cxn ang="0">
                  <a:pos x="498" y="869"/>
                </a:cxn>
                <a:cxn ang="0">
                  <a:pos x="0" y="217"/>
                </a:cxn>
                <a:cxn ang="0">
                  <a:pos x="15" y="216"/>
                </a:cxn>
                <a:cxn ang="0">
                  <a:pos x="44" y="233"/>
                </a:cxn>
                <a:cxn ang="0">
                  <a:pos x="42" y="214"/>
                </a:cxn>
                <a:cxn ang="0">
                  <a:pos x="43" y="210"/>
                </a:cxn>
                <a:cxn ang="0">
                  <a:pos x="37" y="198"/>
                </a:cxn>
                <a:cxn ang="0">
                  <a:pos x="42" y="161"/>
                </a:cxn>
                <a:cxn ang="0">
                  <a:pos x="68" y="130"/>
                </a:cxn>
                <a:cxn ang="0">
                  <a:pos x="64" y="112"/>
                </a:cxn>
                <a:cxn ang="0">
                  <a:pos x="80" y="90"/>
                </a:cxn>
                <a:cxn ang="0">
                  <a:pos x="87" y="84"/>
                </a:cxn>
                <a:cxn ang="0">
                  <a:pos x="104" y="87"/>
                </a:cxn>
                <a:cxn ang="0">
                  <a:pos x="110" y="84"/>
                </a:cxn>
                <a:cxn ang="0">
                  <a:pos x="125" y="59"/>
                </a:cxn>
                <a:cxn ang="0">
                  <a:pos x="165" y="70"/>
                </a:cxn>
                <a:cxn ang="0">
                  <a:pos x="201" y="39"/>
                </a:cxn>
                <a:cxn ang="0">
                  <a:pos x="199" y="27"/>
                </a:cxn>
                <a:cxn ang="0">
                  <a:pos x="157" y="7"/>
                </a:cxn>
                <a:cxn ang="0">
                  <a:pos x="175" y="13"/>
                </a:cxn>
                <a:cxn ang="0">
                  <a:pos x="188" y="9"/>
                </a:cxn>
                <a:cxn ang="0">
                  <a:pos x="197" y="6"/>
                </a:cxn>
                <a:cxn ang="0">
                  <a:pos x="214" y="17"/>
                </a:cxn>
                <a:cxn ang="0">
                  <a:pos x="259" y="41"/>
                </a:cxn>
                <a:cxn ang="0">
                  <a:pos x="277" y="47"/>
                </a:cxn>
                <a:cxn ang="0">
                  <a:pos x="307" y="57"/>
                </a:cxn>
                <a:cxn ang="0">
                  <a:pos x="345" y="69"/>
                </a:cxn>
                <a:cxn ang="0">
                  <a:pos x="360" y="55"/>
                </a:cxn>
                <a:cxn ang="0">
                  <a:pos x="378" y="48"/>
                </a:cxn>
                <a:cxn ang="0">
                  <a:pos x="378" y="63"/>
                </a:cxn>
                <a:cxn ang="0">
                  <a:pos x="394" y="79"/>
                </a:cxn>
                <a:cxn ang="0">
                  <a:pos x="405" y="56"/>
                </a:cxn>
                <a:cxn ang="0">
                  <a:pos x="427" y="62"/>
                </a:cxn>
                <a:cxn ang="0">
                  <a:pos x="426" y="78"/>
                </a:cxn>
                <a:cxn ang="0">
                  <a:pos x="410" y="108"/>
                </a:cxn>
                <a:cxn ang="0">
                  <a:pos x="400" y="116"/>
                </a:cxn>
                <a:cxn ang="0">
                  <a:pos x="388" y="122"/>
                </a:cxn>
                <a:cxn ang="0">
                  <a:pos x="379" y="132"/>
                </a:cxn>
                <a:cxn ang="0">
                  <a:pos x="359" y="202"/>
                </a:cxn>
                <a:cxn ang="0">
                  <a:pos x="379" y="236"/>
                </a:cxn>
                <a:cxn ang="0">
                  <a:pos x="430" y="274"/>
                </a:cxn>
                <a:cxn ang="0">
                  <a:pos x="463" y="287"/>
                </a:cxn>
                <a:cxn ang="0">
                  <a:pos x="490" y="305"/>
                </a:cxn>
              </a:cxnLst>
              <a:rect l="0" t="0" r="r" b="b"/>
              <a:pathLst>
                <a:path w="498" h="869">
                  <a:moveTo>
                    <a:pt x="125" y="6"/>
                  </a:moveTo>
                  <a:cubicBezTo>
                    <a:pt x="124" y="11"/>
                    <a:pt x="125" y="14"/>
                    <a:pt x="125" y="19"/>
                  </a:cubicBezTo>
                  <a:cubicBezTo>
                    <a:pt x="123" y="17"/>
                    <a:pt x="123" y="13"/>
                    <a:pt x="120" y="13"/>
                  </a:cubicBezTo>
                  <a:cubicBezTo>
                    <a:pt x="116" y="13"/>
                    <a:pt x="113" y="14"/>
                    <a:pt x="113" y="18"/>
                  </a:cubicBezTo>
                  <a:cubicBezTo>
                    <a:pt x="113" y="20"/>
                    <a:pt x="113" y="21"/>
                    <a:pt x="113" y="24"/>
                  </a:cubicBezTo>
                  <a:cubicBezTo>
                    <a:pt x="111" y="20"/>
                    <a:pt x="112" y="15"/>
                    <a:pt x="108" y="15"/>
                  </a:cubicBezTo>
                  <a:cubicBezTo>
                    <a:pt x="104" y="15"/>
                    <a:pt x="102" y="17"/>
                    <a:pt x="98" y="18"/>
                  </a:cubicBezTo>
                  <a:cubicBezTo>
                    <a:pt x="99" y="21"/>
                    <a:pt x="100" y="22"/>
                    <a:pt x="101" y="25"/>
                  </a:cubicBezTo>
                  <a:cubicBezTo>
                    <a:pt x="100" y="26"/>
                    <a:pt x="100" y="26"/>
                    <a:pt x="100" y="26"/>
                  </a:cubicBezTo>
                  <a:cubicBezTo>
                    <a:pt x="97" y="23"/>
                    <a:pt x="95" y="21"/>
                    <a:pt x="91" y="19"/>
                  </a:cubicBezTo>
                  <a:cubicBezTo>
                    <a:pt x="89" y="18"/>
                    <a:pt x="86" y="17"/>
                    <a:pt x="85" y="15"/>
                  </a:cubicBezTo>
                  <a:cubicBezTo>
                    <a:pt x="88" y="15"/>
                    <a:pt x="88" y="15"/>
                    <a:pt x="88" y="15"/>
                  </a:cubicBezTo>
                  <a:cubicBezTo>
                    <a:pt x="88" y="14"/>
                    <a:pt x="88" y="13"/>
                    <a:pt x="88" y="12"/>
                  </a:cubicBezTo>
                  <a:cubicBezTo>
                    <a:pt x="84" y="11"/>
                    <a:pt x="82" y="8"/>
                    <a:pt x="78" y="6"/>
                  </a:cubicBezTo>
                  <a:cubicBezTo>
                    <a:pt x="78" y="7"/>
                    <a:pt x="77" y="7"/>
                    <a:pt x="77" y="7"/>
                  </a:cubicBezTo>
                  <a:cubicBezTo>
                    <a:pt x="77" y="17"/>
                    <a:pt x="83" y="23"/>
                    <a:pt x="83" y="33"/>
                  </a:cubicBezTo>
                  <a:cubicBezTo>
                    <a:pt x="86" y="33"/>
                    <a:pt x="88" y="33"/>
                    <a:pt x="90" y="35"/>
                  </a:cubicBezTo>
                  <a:cubicBezTo>
                    <a:pt x="93" y="36"/>
                    <a:pt x="92" y="40"/>
                    <a:pt x="95" y="42"/>
                  </a:cubicBezTo>
                  <a:cubicBezTo>
                    <a:pt x="97" y="44"/>
                    <a:pt x="100" y="42"/>
                    <a:pt x="102" y="43"/>
                  </a:cubicBezTo>
                  <a:cubicBezTo>
                    <a:pt x="106" y="44"/>
                    <a:pt x="106" y="46"/>
                    <a:pt x="109" y="49"/>
                  </a:cubicBezTo>
                  <a:cubicBezTo>
                    <a:pt x="111" y="47"/>
                    <a:pt x="111" y="45"/>
                    <a:pt x="113" y="44"/>
                  </a:cubicBezTo>
                  <a:cubicBezTo>
                    <a:pt x="116" y="41"/>
                    <a:pt x="119" y="42"/>
                    <a:pt x="121" y="40"/>
                  </a:cubicBezTo>
                  <a:cubicBezTo>
                    <a:pt x="125" y="36"/>
                    <a:pt x="125" y="30"/>
                    <a:pt x="131" y="30"/>
                  </a:cubicBezTo>
                  <a:cubicBezTo>
                    <a:pt x="132" y="30"/>
                    <a:pt x="133" y="30"/>
                    <a:pt x="134" y="30"/>
                  </a:cubicBezTo>
                  <a:cubicBezTo>
                    <a:pt x="136" y="26"/>
                    <a:pt x="140" y="25"/>
                    <a:pt x="140" y="20"/>
                  </a:cubicBezTo>
                  <a:cubicBezTo>
                    <a:pt x="140" y="17"/>
                    <a:pt x="136" y="18"/>
                    <a:pt x="134" y="15"/>
                  </a:cubicBezTo>
                  <a:cubicBezTo>
                    <a:pt x="131" y="11"/>
                    <a:pt x="129" y="8"/>
                    <a:pt x="125" y="6"/>
                  </a:cubicBezTo>
                  <a:close/>
                  <a:moveTo>
                    <a:pt x="76" y="19"/>
                  </a:moveTo>
                  <a:cubicBezTo>
                    <a:pt x="77" y="23"/>
                    <a:pt x="75" y="26"/>
                    <a:pt x="74" y="30"/>
                  </a:cubicBezTo>
                  <a:cubicBezTo>
                    <a:pt x="76" y="30"/>
                    <a:pt x="78" y="30"/>
                    <a:pt x="80" y="31"/>
                  </a:cubicBezTo>
                  <a:cubicBezTo>
                    <a:pt x="79" y="34"/>
                    <a:pt x="79" y="34"/>
                    <a:pt x="79" y="34"/>
                  </a:cubicBezTo>
                  <a:cubicBezTo>
                    <a:pt x="79" y="34"/>
                    <a:pt x="79" y="35"/>
                    <a:pt x="79" y="35"/>
                  </a:cubicBezTo>
                  <a:cubicBezTo>
                    <a:pt x="83" y="36"/>
                    <a:pt x="86" y="37"/>
                    <a:pt x="89" y="41"/>
                  </a:cubicBezTo>
                  <a:cubicBezTo>
                    <a:pt x="88" y="42"/>
                    <a:pt x="87" y="43"/>
                    <a:pt x="85" y="43"/>
                  </a:cubicBezTo>
                  <a:cubicBezTo>
                    <a:pt x="79" y="43"/>
                    <a:pt x="75" y="39"/>
                    <a:pt x="69" y="39"/>
                  </a:cubicBezTo>
                  <a:cubicBezTo>
                    <a:pt x="65" y="39"/>
                    <a:pt x="64" y="41"/>
                    <a:pt x="60" y="41"/>
                  </a:cubicBezTo>
                  <a:cubicBezTo>
                    <a:pt x="61" y="39"/>
                    <a:pt x="61" y="38"/>
                    <a:pt x="61" y="35"/>
                  </a:cubicBezTo>
                  <a:cubicBezTo>
                    <a:pt x="64" y="35"/>
                    <a:pt x="64" y="35"/>
                    <a:pt x="64" y="35"/>
                  </a:cubicBezTo>
                  <a:cubicBezTo>
                    <a:pt x="64" y="36"/>
                    <a:pt x="65" y="36"/>
                    <a:pt x="66" y="36"/>
                  </a:cubicBezTo>
                  <a:cubicBezTo>
                    <a:pt x="68" y="36"/>
                    <a:pt x="72" y="37"/>
                    <a:pt x="72" y="34"/>
                  </a:cubicBezTo>
                  <a:cubicBezTo>
                    <a:pt x="72" y="30"/>
                    <a:pt x="68" y="29"/>
                    <a:pt x="67" y="26"/>
                  </a:cubicBezTo>
                  <a:cubicBezTo>
                    <a:pt x="68" y="24"/>
                    <a:pt x="68" y="24"/>
                    <a:pt x="68" y="24"/>
                  </a:cubicBezTo>
                  <a:cubicBezTo>
                    <a:pt x="67" y="23"/>
                    <a:pt x="66" y="23"/>
                    <a:pt x="66" y="23"/>
                  </a:cubicBezTo>
                  <a:cubicBezTo>
                    <a:pt x="66" y="21"/>
                    <a:pt x="66" y="21"/>
                    <a:pt x="66" y="21"/>
                  </a:cubicBezTo>
                  <a:cubicBezTo>
                    <a:pt x="70" y="20"/>
                    <a:pt x="71" y="17"/>
                    <a:pt x="74" y="14"/>
                  </a:cubicBezTo>
                  <a:cubicBezTo>
                    <a:pt x="75" y="16"/>
                    <a:pt x="76" y="17"/>
                    <a:pt x="76" y="19"/>
                  </a:cubicBezTo>
                  <a:close/>
                  <a:moveTo>
                    <a:pt x="411" y="157"/>
                  </a:moveTo>
                  <a:cubicBezTo>
                    <a:pt x="411" y="159"/>
                    <a:pt x="412" y="160"/>
                    <a:pt x="412" y="162"/>
                  </a:cubicBezTo>
                  <a:cubicBezTo>
                    <a:pt x="412" y="168"/>
                    <a:pt x="411" y="171"/>
                    <a:pt x="410" y="176"/>
                  </a:cubicBezTo>
                  <a:cubicBezTo>
                    <a:pt x="420" y="176"/>
                    <a:pt x="424" y="182"/>
                    <a:pt x="433" y="182"/>
                  </a:cubicBezTo>
                  <a:cubicBezTo>
                    <a:pt x="435" y="182"/>
                    <a:pt x="436" y="182"/>
                    <a:pt x="438" y="182"/>
                  </a:cubicBezTo>
                  <a:cubicBezTo>
                    <a:pt x="438" y="180"/>
                    <a:pt x="438" y="179"/>
                    <a:pt x="438" y="177"/>
                  </a:cubicBezTo>
                  <a:cubicBezTo>
                    <a:pt x="437" y="176"/>
                    <a:pt x="437" y="176"/>
                    <a:pt x="437" y="176"/>
                  </a:cubicBezTo>
                  <a:cubicBezTo>
                    <a:pt x="435" y="177"/>
                    <a:pt x="435" y="178"/>
                    <a:pt x="433" y="178"/>
                  </a:cubicBezTo>
                  <a:cubicBezTo>
                    <a:pt x="432" y="178"/>
                    <a:pt x="432" y="177"/>
                    <a:pt x="431" y="177"/>
                  </a:cubicBezTo>
                  <a:cubicBezTo>
                    <a:pt x="430" y="177"/>
                    <a:pt x="429" y="178"/>
                    <a:pt x="428" y="178"/>
                  </a:cubicBezTo>
                  <a:cubicBezTo>
                    <a:pt x="426" y="178"/>
                    <a:pt x="424" y="175"/>
                    <a:pt x="424" y="173"/>
                  </a:cubicBezTo>
                  <a:cubicBezTo>
                    <a:pt x="424" y="170"/>
                    <a:pt x="427" y="170"/>
                    <a:pt x="428" y="167"/>
                  </a:cubicBezTo>
                  <a:cubicBezTo>
                    <a:pt x="426" y="167"/>
                    <a:pt x="425" y="166"/>
                    <a:pt x="425" y="164"/>
                  </a:cubicBezTo>
                  <a:cubicBezTo>
                    <a:pt x="425" y="162"/>
                    <a:pt x="425" y="161"/>
                    <a:pt x="425" y="160"/>
                  </a:cubicBezTo>
                  <a:cubicBezTo>
                    <a:pt x="426" y="160"/>
                    <a:pt x="427" y="160"/>
                    <a:pt x="428" y="160"/>
                  </a:cubicBezTo>
                  <a:cubicBezTo>
                    <a:pt x="433" y="160"/>
                    <a:pt x="437" y="158"/>
                    <a:pt x="429" y="158"/>
                  </a:cubicBezTo>
                  <a:cubicBezTo>
                    <a:pt x="427" y="158"/>
                    <a:pt x="424" y="156"/>
                    <a:pt x="424" y="153"/>
                  </a:cubicBezTo>
                  <a:cubicBezTo>
                    <a:pt x="424" y="152"/>
                    <a:pt x="425" y="151"/>
                    <a:pt x="425" y="149"/>
                  </a:cubicBezTo>
                  <a:cubicBezTo>
                    <a:pt x="425" y="146"/>
                    <a:pt x="422" y="151"/>
                    <a:pt x="421" y="153"/>
                  </a:cubicBezTo>
                  <a:cubicBezTo>
                    <a:pt x="419" y="157"/>
                    <a:pt x="415" y="157"/>
                    <a:pt x="411" y="157"/>
                  </a:cubicBezTo>
                  <a:close/>
                  <a:moveTo>
                    <a:pt x="400" y="148"/>
                  </a:moveTo>
                  <a:cubicBezTo>
                    <a:pt x="399" y="147"/>
                    <a:pt x="398" y="147"/>
                    <a:pt x="397" y="147"/>
                  </a:cubicBezTo>
                  <a:cubicBezTo>
                    <a:pt x="397" y="148"/>
                    <a:pt x="396" y="149"/>
                    <a:pt x="396" y="150"/>
                  </a:cubicBezTo>
                  <a:cubicBezTo>
                    <a:pt x="396" y="153"/>
                    <a:pt x="398" y="154"/>
                    <a:pt x="399" y="157"/>
                  </a:cubicBezTo>
                  <a:cubicBezTo>
                    <a:pt x="400" y="153"/>
                    <a:pt x="401" y="151"/>
                    <a:pt x="400" y="148"/>
                  </a:cubicBezTo>
                  <a:close/>
                  <a:moveTo>
                    <a:pt x="445" y="263"/>
                  </a:moveTo>
                  <a:cubicBezTo>
                    <a:pt x="444" y="261"/>
                    <a:pt x="444" y="258"/>
                    <a:pt x="442" y="258"/>
                  </a:cubicBezTo>
                  <a:cubicBezTo>
                    <a:pt x="440" y="258"/>
                    <a:pt x="439" y="259"/>
                    <a:pt x="438" y="261"/>
                  </a:cubicBezTo>
                  <a:cubicBezTo>
                    <a:pt x="440" y="264"/>
                    <a:pt x="442" y="266"/>
                    <a:pt x="446" y="268"/>
                  </a:cubicBezTo>
                  <a:cubicBezTo>
                    <a:pt x="446" y="268"/>
                    <a:pt x="446" y="267"/>
                    <a:pt x="446" y="267"/>
                  </a:cubicBezTo>
                  <a:cubicBezTo>
                    <a:pt x="446" y="266"/>
                    <a:pt x="446" y="264"/>
                    <a:pt x="445" y="263"/>
                  </a:cubicBezTo>
                  <a:close/>
                  <a:moveTo>
                    <a:pt x="497" y="313"/>
                  </a:moveTo>
                  <a:cubicBezTo>
                    <a:pt x="497" y="313"/>
                    <a:pt x="497" y="313"/>
                    <a:pt x="497" y="313"/>
                  </a:cubicBezTo>
                  <a:cubicBezTo>
                    <a:pt x="498" y="869"/>
                    <a:pt x="498" y="869"/>
                    <a:pt x="498" y="869"/>
                  </a:cubicBezTo>
                  <a:cubicBezTo>
                    <a:pt x="498" y="869"/>
                    <a:pt x="498" y="869"/>
                    <a:pt x="498" y="869"/>
                  </a:cubicBezTo>
                  <a:cubicBezTo>
                    <a:pt x="3" y="867"/>
                    <a:pt x="3" y="867"/>
                    <a:pt x="3" y="867"/>
                  </a:cubicBezTo>
                  <a:cubicBezTo>
                    <a:pt x="3" y="867"/>
                    <a:pt x="3" y="867"/>
                    <a:pt x="3" y="867"/>
                  </a:cubicBezTo>
                  <a:cubicBezTo>
                    <a:pt x="0" y="217"/>
                    <a:pt x="0" y="217"/>
                    <a:pt x="0" y="217"/>
                  </a:cubicBezTo>
                  <a:cubicBezTo>
                    <a:pt x="0" y="217"/>
                    <a:pt x="0" y="217"/>
                    <a:pt x="0" y="217"/>
                  </a:cubicBezTo>
                  <a:cubicBezTo>
                    <a:pt x="6" y="220"/>
                    <a:pt x="10" y="223"/>
                    <a:pt x="10" y="230"/>
                  </a:cubicBezTo>
                  <a:cubicBezTo>
                    <a:pt x="10" y="244"/>
                    <a:pt x="10" y="230"/>
                    <a:pt x="17" y="230"/>
                  </a:cubicBezTo>
                  <a:cubicBezTo>
                    <a:pt x="16" y="226"/>
                    <a:pt x="13" y="224"/>
                    <a:pt x="13" y="220"/>
                  </a:cubicBezTo>
                  <a:cubicBezTo>
                    <a:pt x="13" y="218"/>
                    <a:pt x="14" y="218"/>
                    <a:pt x="14" y="216"/>
                  </a:cubicBezTo>
                  <a:cubicBezTo>
                    <a:pt x="14" y="216"/>
                    <a:pt x="15" y="216"/>
                    <a:pt x="15" y="216"/>
                  </a:cubicBezTo>
                  <a:cubicBezTo>
                    <a:pt x="16" y="216"/>
                    <a:pt x="17" y="216"/>
                    <a:pt x="18" y="217"/>
                  </a:cubicBezTo>
                  <a:cubicBezTo>
                    <a:pt x="20" y="216"/>
                    <a:pt x="20" y="216"/>
                    <a:pt x="20" y="216"/>
                  </a:cubicBezTo>
                  <a:cubicBezTo>
                    <a:pt x="22" y="219"/>
                    <a:pt x="24" y="221"/>
                    <a:pt x="28" y="222"/>
                  </a:cubicBezTo>
                  <a:cubicBezTo>
                    <a:pt x="31" y="223"/>
                    <a:pt x="31" y="226"/>
                    <a:pt x="33" y="228"/>
                  </a:cubicBezTo>
                  <a:cubicBezTo>
                    <a:pt x="39" y="232"/>
                    <a:pt x="46" y="234"/>
                    <a:pt x="44" y="233"/>
                  </a:cubicBezTo>
                  <a:cubicBezTo>
                    <a:pt x="44" y="231"/>
                    <a:pt x="41" y="232"/>
                    <a:pt x="39" y="230"/>
                  </a:cubicBezTo>
                  <a:cubicBezTo>
                    <a:pt x="37" y="228"/>
                    <a:pt x="37" y="225"/>
                    <a:pt x="36" y="222"/>
                  </a:cubicBezTo>
                  <a:cubicBezTo>
                    <a:pt x="36" y="220"/>
                    <a:pt x="34" y="219"/>
                    <a:pt x="34" y="217"/>
                  </a:cubicBezTo>
                  <a:cubicBezTo>
                    <a:pt x="34" y="214"/>
                    <a:pt x="34" y="214"/>
                    <a:pt x="34" y="214"/>
                  </a:cubicBezTo>
                  <a:cubicBezTo>
                    <a:pt x="42" y="214"/>
                    <a:pt x="42" y="214"/>
                    <a:pt x="42" y="214"/>
                  </a:cubicBezTo>
                  <a:cubicBezTo>
                    <a:pt x="44" y="214"/>
                    <a:pt x="44" y="213"/>
                    <a:pt x="45" y="213"/>
                  </a:cubicBezTo>
                  <a:cubicBezTo>
                    <a:pt x="46" y="213"/>
                    <a:pt x="46" y="214"/>
                    <a:pt x="47" y="214"/>
                  </a:cubicBezTo>
                  <a:cubicBezTo>
                    <a:pt x="50" y="214"/>
                    <a:pt x="51" y="211"/>
                    <a:pt x="54" y="211"/>
                  </a:cubicBezTo>
                  <a:cubicBezTo>
                    <a:pt x="53" y="210"/>
                    <a:pt x="53" y="209"/>
                    <a:pt x="52" y="209"/>
                  </a:cubicBezTo>
                  <a:cubicBezTo>
                    <a:pt x="48" y="209"/>
                    <a:pt x="47" y="210"/>
                    <a:pt x="43" y="210"/>
                  </a:cubicBezTo>
                  <a:cubicBezTo>
                    <a:pt x="41" y="210"/>
                    <a:pt x="40" y="210"/>
                    <a:pt x="38" y="210"/>
                  </a:cubicBezTo>
                  <a:cubicBezTo>
                    <a:pt x="38" y="208"/>
                    <a:pt x="38" y="207"/>
                    <a:pt x="38" y="205"/>
                  </a:cubicBezTo>
                  <a:cubicBezTo>
                    <a:pt x="38" y="201"/>
                    <a:pt x="42" y="200"/>
                    <a:pt x="43" y="197"/>
                  </a:cubicBezTo>
                  <a:cubicBezTo>
                    <a:pt x="43" y="197"/>
                    <a:pt x="42" y="197"/>
                    <a:pt x="42" y="197"/>
                  </a:cubicBezTo>
                  <a:cubicBezTo>
                    <a:pt x="40" y="197"/>
                    <a:pt x="39" y="197"/>
                    <a:pt x="37" y="198"/>
                  </a:cubicBezTo>
                  <a:cubicBezTo>
                    <a:pt x="36" y="195"/>
                    <a:pt x="32" y="196"/>
                    <a:pt x="29" y="194"/>
                  </a:cubicBezTo>
                  <a:cubicBezTo>
                    <a:pt x="25" y="191"/>
                    <a:pt x="23" y="187"/>
                    <a:pt x="23" y="182"/>
                  </a:cubicBezTo>
                  <a:cubicBezTo>
                    <a:pt x="23" y="178"/>
                    <a:pt x="25" y="175"/>
                    <a:pt x="28" y="174"/>
                  </a:cubicBezTo>
                  <a:cubicBezTo>
                    <a:pt x="31" y="175"/>
                    <a:pt x="31" y="175"/>
                    <a:pt x="31" y="175"/>
                  </a:cubicBezTo>
                  <a:cubicBezTo>
                    <a:pt x="34" y="169"/>
                    <a:pt x="42" y="168"/>
                    <a:pt x="42" y="161"/>
                  </a:cubicBezTo>
                  <a:cubicBezTo>
                    <a:pt x="42" y="158"/>
                    <a:pt x="44" y="157"/>
                    <a:pt x="45" y="154"/>
                  </a:cubicBezTo>
                  <a:cubicBezTo>
                    <a:pt x="47" y="150"/>
                    <a:pt x="46" y="147"/>
                    <a:pt x="46" y="142"/>
                  </a:cubicBezTo>
                  <a:cubicBezTo>
                    <a:pt x="46" y="140"/>
                    <a:pt x="46" y="138"/>
                    <a:pt x="48" y="136"/>
                  </a:cubicBezTo>
                  <a:cubicBezTo>
                    <a:pt x="50" y="138"/>
                    <a:pt x="51" y="139"/>
                    <a:pt x="54" y="139"/>
                  </a:cubicBezTo>
                  <a:cubicBezTo>
                    <a:pt x="60" y="139"/>
                    <a:pt x="62" y="132"/>
                    <a:pt x="68" y="130"/>
                  </a:cubicBezTo>
                  <a:cubicBezTo>
                    <a:pt x="69" y="132"/>
                    <a:pt x="70" y="133"/>
                    <a:pt x="72" y="135"/>
                  </a:cubicBezTo>
                  <a:cubicBezTo>
                    <a:pt x="73" y="135"/>
                    <a:pt x="73" y="135"/>
                    <a:pt x="73" y="135"/>
                  </a:cubicBezTo>
                  <a:cubicBezTo>
                    <a:pt x="72" y="133"/>
                    <a:pt x="71" y="132"/>
                    <a:pt x="71" y="130"/>
                  </a:cubicBezTo>
                  <a:cubicBezTo>
                    <a:pt x="71" y="129"/>
                    <a:pt x="72" y="128"/>
                    <a:pt x="72" y="127"/>
                  </a:cubicBezTo>
                  <a:cubicBezTo>
                    <a:pt x="72" y="120"/>
                    <a:pt x="64" y="119"/>
                    <a:pt x="64" y="112"/>
                  </a:cubicBezTo>
                  <a:cubicBezTo>
                    <a:pt x="64" y="109"/>
                    <a:pt x="65" y="107"/>
                    <a:pt x="65" y="105"/>
                  </a:cubicBezTo>
                  <a:cubicBezTo>
                    <a:pt x="65" y="105"/>
                    <a:pt x="65" y="104"/>
                    <a:pt x="66" y="104"/>
                  </a:cubicBezTo>
                  <a:cubicBezTo>
                    <a:pt x="67" y="104"/>
                    <a:pt x="68" y="106"/>
                    <a:pt x="70" y="106"/>
                  </a:cubicBezTo>
                  <a:cubicBezTo>
                    <a:pt x="75" y="106"/>
                    <a:pt x="76" y="98"/>
                    <a:pt x="76" y="93"/>
                  </a:cubicBezTo>
                  <a:cubicBezTo>
                    <a:pt x="77" y="92"/>
                    <a:pt x="78" y="90"/>
                    <a:pt x="80" y="90"/>
                  </a:cubicBezTo>
                  <a:cubicBezTo>
                    <a:pt x="85" y="90"/>
                    <a:pt x="86" y="95"/>
                    <a:pt x="91" y="95"/>
                  </a:cubicBezTo>
                  <a:cubicBezTo>
                    <a:pt x="93" y="95"/>
                    <a:pt x="94" y="95"/>
                    <a:pt x="96" y="95"/>
                  </a:cubicBezTo>
                  <a:cubicBezTo>
                    <a:pt x="97" y="94"/>
                    <a:pt x="97" y="94"/>
                    <a:pt x="97" y="93"/>
                  </a:cubicBezTo>
                  <a:cubicBezTo>
                    <a:pt x="94" y="90"/>
                    <a:pt x="89" y="91"/>
                    <a:pt x="89" y="87"/>
                  </a:cubicBezTo>
                  <a:cubicBezTo>
                    <a:pt x="89" y="85"/>
                    <a:pt x="87" y="85"/>
                    <a:pt x="87" y="84"/>
                  </a:cubicBezTo>
                  <a:cubicBezTo>
                    <a:pt x="87" y="81"/>
                    <a:pt x="89" y="79"/>
                    <a:pt x="89" y="76"/>
                  </a:cubicBezTo>
                  <a:cubicBezTo>
                    <a:pt x="94" y="77"/>
                    <a:pt x="97" y="80"/>
                    <a:pt x="99" y="85"/>
                  </a:cubicBezTo>
                  <a:cubicBezTo>
                    <a:pt x="100" y="85"/>
                    <a:pt x="100" y="85"/>
                    <a:pt x="100" y="85"/>
                  </a:cubicBezTo>
                  <a:cubicBezTo>
                    <a:pt x="101" y="84"/>
                    <a:pt x="101" y="84"/>
                    <a:pt x="101" y="84"/>
                  </a:cubicBezTo>
                  <a:cubicBezTo>
                    <a:pt x="102" y="85"/>
                    <a:pt x="103" y="86"/>
                    <a:pt x="104" y="87"/>
                  </a:cubicBezTo>
                  <a:cubicBezTo>
                    <a:pt x="105" y="87"/>
                    <a:pt x="105" y="87"/>
                    <a:pt x="105" y="87"/>
                  </a:cubicBezTo>
                  <a:cubicBezTo>
                    <a:pt x="105" y="86"/>
                    <a:pt x="105" y="86"/>
                    <a:pt x="105" y="85"/>
                  </a:cubicBezTo>
                  <a:cubicBezTo>
                    <a:pt x="106" y="84"/>
                    <a:pt x="106" y="84"/>
                    <a:pt x="106" y="84"/>
                  </a:cubicBezTo>
                  <a:cubicBezTo>
                    <a:pt x="107" y="85"/>
                    <a:pt x="108" y="85"/>
                    <a:pt x="109" y="85"/>
                  </a:cubicBezTo>
                  <a:cubicBezTo>
                    <a:pt x="109" y="85"/>
                    <a:pt x="110" y="84"/>
                    <a:pt x="110" y="84"/>
                  </a:cubicBezTo>
                  <a:cubicBezTo>
                    <a:pt x="110" y="79"/>
                    <a:pt x="105" y="78"/>
                    <a:pt x="105" y="73"/>
                  </a:cubicBezTo>
                  <a:cubicBezTo>
                    <a:pt x="105" y="71"/>
                    <a:pt x="105" y="71"/>
                    <a:pt x="105" y="71"/>
                  </a:cubicBezTo>
                  <a:cubicBezTo>
                    <a:pt x="109" y="70"/>
                    <a:pt x="111" y="69"/>
                    <a:pt x="115" y="68"/>
                  </a:cubicBezTo>
                  <a:cubicBezTo>
                    <a:pt x="117" y="68"/>
                    <a:pt x="120" y="69"/>
                    <a:pt x="121" y="67"/>
                  </a:cubicBezTo>
                  <a:cubicBezTo>
                    <a:pt x="124" y="64"/>
                    <a:pt x="123" y="61"/>
                    <a:pt x="125" y="59"/>
                  </a:cubicBezTo>
                  <a:cubicBezTo>
                    <a:pt x="125" y="65"/>
                    <a:pt x="133" y="67"/>
                    <a:pt x="139" y="67"/>
                  </a:cubicBezTo>
                  <a:cubicBezTo>
                    <a:pt x="145" y="67"/>
                    <a:pt x="145" y="67"/>
                    <a:pt x="145" y="67"/>
                  </a:cubicBezTo>
                  <a:cubicBezTo>
                    <a:pt x="147" y="67"/>
                    <a:pt x="148" y="68"/>
                    <a:pt x="149" y="68"/>
                  </a:cubicBezTo>
                  <a:cubicBezTo>
                    <a:pt x="152" y="68"/>
                    <a:pt x="154" y="67"/>
                    <a:pt x="157" y="67"/>
                  </a:cubicBezTo>
                  <a:cubicBezTo>
                    <a:pt x="160" y="67"/>
                    <a:pt x="162" y="70"/>
                    <a:pt x="165" y="70"/>
                  </a:cubicBezTo>
                  <a:cubicBezTo>
                    <a:pt x="172" y="70"/>
                    <a:pt x="174" y="65"/>
                    <a:pt x="180" y="63"/>
                  </a:cubicBezTo>
                  <a:cubicBezTo>
                    <a:pt x="185" y="62"/>
                    <a:pt x="187" y="61"/>
                    <a:pt x="192" y="60"/>
                  </a:cubicBezTo>
                  <a:cubicBezTo>
                    <a:pt x="195" y="60"/>
                    <a:pt x="199" y="60"/>
                    <a:pt x="200" y="57"/>
                  </a:cubicBezTo>
                  <a:cubicBezTo>
                    <a:pt x="201" y="54"/>
                    <a:pt x="201" y="52"/>
                    <a:pt x="201" y="48"/>
                  </a:cubicBezTo>
                  <a:cubicBezTo>
                    <a:pt x="201" y="39"/>
                    <a:pt x="201" y="39"/>
                    <a:pt x="201" y="39"/>
                  </a:cubicBezTo>
                  <a:cubicBezTo>
                    <a:pt x="201" y="36"/>
                    <a:pt x="203" y="34"/>
                    <a:pt x="206" y="32"/>
                  </a:cubicBezTo>
                  <a:cubicBezTo>
                    <a:pt x="205" y="32"/>
                    <a:pt x="205" y="31"/>
                    <a:pt x="204" y="31"/>
                  </a:cubicBezTo>
                  <a:cubicBezTo>
                    <a:pt x="201" y="31"/>
                    <a:pt x="200" y="34"/>
                    <a:pt x="197" y="35"/>
                  </a:cubicBezTo>
                  <a:cubicBezTo>
                    <a:pt x="197" y="34"/>
                    <a:pt x="196" y="34"/>
                    <a:pt x="196" y="33"/>
                  </a:cubicBezTo>
                  <a:cubicBezTo>
                    <a:pt x="196" y="31"/>
                    <a:pt x="199" y="30"/>
                    <a:pt x="199" y="27"/>
                  </a:cubicBezTo>
                  <a:cubicBezTo>
                    <a:pt x="199" y="22"/>
                    <a:pt x="192" y="20"/>
                    <a:pt x="187" y="20"/>
                  </a:cubicBezTo>
                  <a:cubicBezTo>
                    <a:pt x="180" y="20"/>
                    <a:pt x="176" y="24"/>
                    <a:pt x="170" y="27"/>
                  </a:cubicBezTo>
                  <a:cubicBezTo>
                    <a:pt x="169" y="22"/>
                    <a:pt x="167" y="19"/>
                    <a:pt x="163" y="15"/>
                  </a:cubicBezTo>
                  <a:cubicBezTo>
                    <a:pt x="160" y="14"/>
                    <a:pt x="157" y="13"/>
                    <a:pt x="157" y="10"/>
                  </a:cubicBezTo>
                  <a:cubicBezTo>
                    <a:pt x="157" y="9"/>
                    <a:pt x="157" y="8"/>
                    <a:pt x="157" y="7"/>
                  </a:cubicBezTo>
                  <a:cubicBezTo>
                    <a:pt x="160" y="7"/>
                    <a:pt x="160" y="7"/>
                    <a:pt x="160" y="7"/>
                  </a:cubicBezTo>
                  <a:cubicBezTo>
                    <a:pt x="161" y="7"/>
                    <a:pt x="162" y="8"/>
                    <a:pt x="163" y="8"/>
                  </a:cubicBezTo>
                  <a:cubicBezTo>
                    <a:pt x="165" y="8"/>
                    <a:pt x="165" y="5"/>
                    <a:pt x="167" y="5"/>
                  </a:cubicBezTo>
                  <a:cubicBezTo>
                    <a:pt x="171" y="5"/>
                    <a:pt x="171" y="11"/>
                    <a:pt x="174" y="15"/>
                  </a:cubicBezTo>
                  <a:cubicBezTo>
                    <a:pt x="174" y="14"/>
                    <a:pt x="175" y="14"/>
                    <a:pt x="175" y="13"/>
                  </a:cubicBezTo>
                  <a:cubicBezTo>
                    <a:pt x="175" y="12"/>
                    <a:pt x="174" y="11"/>
                    <a:pt x="174" y="10"/>
                  </a:cubicBezTo>
                  <a:cubicBezTo>
                    <a:pt x="174" y="7"/>
                    <a:pt x="175" y="5"/>
                    <a:pt x="177" y="4"/>
                  </a:cubicBezTo>
                  <a:cubicBezTo>
                    <a:pt x="178" y="5"/>
                    <a:pt x="179" y="6"/>
                    <a:pt x="180" y="6"/>
                  </a:cubicBezTo>
                  <a:cubicBezTo>
                    <a:pt x="182" y="6"/>
                    <a:pt x="183" y="4"/>
                    <a:pt x="185" y="4"/>
                  </a:cubicBezTo>
                  <a:cubicBezTo>
                    <a:pt x="187" y="4"/>
                    <a:pt x="187" y="7"/>
                    <a:pt x="188" y="9"/>
                  </a:cubicBezTo>
                  <a:cubicBezTo>
                    <a:pt x="190" y="11"/>
                    <a:pt x="192" y="10"/>
                    <a:pt x="194" y="12"/>
                  </a:cubicBezTo>
                  <a:cubicBezTo>
                    <a:pt x="194" y="11"/>
                    <a:pt x="195" y="11"/>
                    <a:pt x="195" y="10"/>
                  </a:cubicBezTo>
                  <a:cubicBezTo>
                    <a:pt x="195" y="7"/>
                    <a:pt x="193" y="6"/>
                    <a:pt x="193" y="3"/>
                  </a:cubicBezTo>
                  <a:cubicBezTo>
                    <a:pt x="193" y="1"/>
                    <a:pt x="195" y="1"/>
                    <a:pt x="196" y="0"/>
                  </a:cubicBezTo>
                  <a:cubicBezTo>
                    <a:pt x="198" y="1"/>
                    <a:pt x="197" y="3"/>
                    <a:pt x="197" y="6"/>
                  </a:cubicBezTo>
                  <a:cubicBezTo>
                    <a:pt x="197" y="13"/>
                    <a:pt x="197" y="13"/>
                    <a:pt x="197" y="13"/>
                  </a:cubicBezTo>
                  <a:cubicBezTo>
                    <a:pt x="197" y="16"/>
                    <a:pt x="198" y="17"/>
                    <a:pt x="200" y="19"/>
                  </a:cubicBezTo>
                  <a:cubicBezTo>
                    <a:pt x="202" y="20"/>
                    <a:pt x="201" y="25"/>
                    <a:pt x="203" y="25"/>
                  </a:cubicBezTo>
                  <a:cubicBezTo>
                    <a:pt x="206" y="25"/>
                    <a:pt x="209" y="25"/>
                    <a:pt x="211" y="23"/>
                  </a:cubicBezTo>
                  <a:cubicBezTo>
                    <a:pt x="213" y="21"/>
                    <a:pt x="211" y="17"/>
                    <a:pt x="214" y="17"/>
                  </a:cubicBezTo>
                  <a:cubicBezTo>
                    <a:pt x="225" y="17"/>
                    <a:pt x="223" y="38"/>
                    <a:pt x="234" y="38"/>
                  </a:cubicBezTo>
                  <a:cubicBezTo>
                    <a:pt x="236" y="38"/>
                    <a:pt x="237" y="37"/>
                    <a:pt x="239" y="37"/>
                  </a:cubicBezTo>
                  <a:cubicBezTo>
                    <a:pt x="241" y="37"/>
                    <a:pt x="242" y="39"/>
                    <a:pt x="244" y="41"/>
                  </a:cubicBezTo>
                  <a:cubicBezTo>
                    <a:pt x="248" y="43"/>
                    <a:pt x="251" y="44"/>
                    <a:pt x="256" y="44"/>
                  </a:cubicBezTo>
                  <a:cubicBezTo>
                    <a:pt x="258" y="44"/>
                    <a:pt x="258" y="42"/>
                    <a:pt x="259" y="41"/>
                  </a:cubicBezTo>
                  <a:cubicBezTo>
                    <a:pt x="261" y="38"/>
                    <a:pt x="264" y="38"/>
                    <a:pt x="268" y="38"/>
                  </a:cubicBezTo>
                  <a:cubicBezTo>
                    <a:pt x="268" y="38"/>
                    <a:pt x="268" y="38"/>
                    <a:pt x="268" y="39"/>
                  </a:cubicBezTo>
                  <a:cubicBezTo>
                    <a:pt x="268" y="41"/>
                    <a:pt x="265" y="42"/>
                    <a:pt x="265" y="44"/>
                  </a:cubicBezTo>
                  <a:cubicBezTo>
                    <a:pt x="265" y="47"/>
                    <a:pt x="269" y="49"/>
                    <a:pt x="272" y="49"/>
                  </a:cubicBezTo>
                  <a:cubicBezTo>
                    <a:pt x="274" y="49"/>
                    <a:pt x="275" y="47"/>
                    <a:pt x="277" y="47"/>
                  </a:cubicBezTo>
                  <a:cubicBezTo>
                    <a:pt x="282" y="47"/>
                    <a:pt x="284" y="53"/>
                    <a:pt x="284" y="57"/>
                  </a:cubicBezTo>
                  <a:cubicBezTo>
                    <a:pt x="285" y="58"/>
                    <a:pt x="285" y="58"/>
                    <a:pt x="286" y="58"/>
                  </a:cubicBezTo>
                  <a:cubicBezTo>
                    <a:pt x="287" y="56"/>
                    <a:pt x="287" y="53"/>
                    <a:pt x="289" y="53"/>
                  </a:cubicBezTo>
                  <a:cubicBezTo>
                    <a:pt x="294" y="53"/>
                    <a:pt x="296" y="57"/>
                    <a:pt x="301" y="57"/>
                  </a:cubicBezTo>
                  <a:cubicBezTo>
                    <a:pt x="307" y="57"/>
                    <a:pt x="307" y="57"/>
                    <a:pt x="307" y="57"/>
                  </a:cubicBezTo>
                  <a:cubicBezTo>
                    <a:pt x="311" y="57"/>
                    <a:pt x="312" y="53"/>
                    <a:pt x="316" y="51"/>
                  </a:cubicBezTo>
                  <a:cubicBezTo>
                    <a:pt x="320" y="57"/>
                    <a:pt x="325" y="59"/>
                    <a:pt x="330" y="63"/>
                  </a:cubicBezTo>
                  <a:cubicBezTo>
                    <a:pt x="332" y="64"/>
                    <a:pt x="332" y="67"/>
                    <a:pt x="334" y="67"/>
                  </a:cubicBezTo>
                  <a:cubicBezTo>
                    <a:pt x="336" y="67"/>
                    <a:pt x="336" y="66"/>
                    <a:pt x="338" y="66"/>
                  </a:cubicBezTo>
                  <a:cubicBezTo>
                    <a:pt x="341" y="66"/>
                    <a:pt x="342" y="69"/>
                    <a:pt x="345" y="69"/>
                  </a:cubicBezTo>
                  <a:cubicBezTo>
                    <a:pt x="348" y="69"/>
                    <a:pt x="348" y="67"/>
                    <a:pt x="350" y="65"/>
                  </a:cubicBezTo>
                  <a:cubicBezTo>
                    <a:pt x="349" y="65"/>
                    <a:pt x="348" y="65"/>
                    <a:pt x="346" y="65"/>
                  </a:cubicBezTo>
                  <a:cubicBezTo>
                    <a:pt x="347" y="62"/>
                    <a:pt x="350" y="62"/>
                    <a:pt x="351" y="59"/>
                  </a:cubicBezTo>
                  <a:cubicBezTo>
                    <a:pt x="352" y="60"/>
                    <a:pt x="353" y="61"/>
                    <a:pt x="354" y="61"/>
                  </a:cubicBezTo>
                  <a:cubicBezTo>
                    <a:pt x="357" y="61"/>
                    <a:pt x="357" y="55"/>
                    <a:pt x="360" y="55"/>
                  </a:cubicBezTo>
                  <a:cubicBezTo>
                    <a:pt x="361" y="55"/>
                    <a:pt x="361" y="56"/>
                    <a:pt x="362" y="56"/>
                  </a:cubicBezTo>
                  <a:cubicBezTo>
                    <a:pt x="364" y="56"/>
                    <a:pt x="365" y="55"/>
                    <a:pt x="367" y="54"/>
                  </a:cubicBezTo>
                  <a:cubicBezTo>
                    <a:pt x="366" y="54"/>
                    <a:pt x="365" y="53"/>
                    <a:pt x="365" y="53"/>
                  </a:cubicBezTo>
                  <a:cubicBezTo>
                    <a:pt x="369" y="51"/>
                    <a:pt x="372" y="50"/>
                    <a:pt x="377" y="48"/>
                  </a:cubicBezTo>
                  <a:cubicBezTo>
                    <a:pt x="378" y="48"/>
                    <a:pt x="378" y="48"/>
                    <a:pt x="378" y="48"/>
                  </a:cubicBezTo>
                  <a:cubicBezTo>
                    <a:pt x="376" y="53"/>
                    <a:pt x="376" y="57"/>
                    <a:pt x="371" y="61"/>
                  </a:cubicBezTo>
                  <a:cubicBezTo>
                    <a:pt x="370" y="62"/>
                    <a:pt x="369" y="63"/>
                    <a:pt x="369" y="65"/>
                  </a:cubicBezTo>
                  <a:cubicBezTo>
                    <a:pt x="369" y="67"/>
                    <a:pt x="369" y="67"/>
                    <a:pt x="369" y="67"/>
                  </a:cubicBezTo>
                  <a:cubicBezTo>
                    <a:pt x="370" y="68"/>
                    <a:pt x="370" y="68"/>
                    <a:pt x="371" y="68"/>
                  </a:cubicBezTo>
                  <a:cubicBezTo>
                    <a:pt x="375" y="68"/>
                    <a:pt x="375" y="63"/>
                    <a:pt x="378" y="63"/>
                  </a:cubicBezTo>
                  <a:cubicBezTo>
                    <a:pt x="379" y="63"/>
                    <a:pt x="379" y="65"/>
                    <a:pt x="380" y="65"/>
                  </a:cubicBezTo>
                  <a:cubicBezTo>
                    <a:pt x="383" y="66"/>
                    <a:pt x="387" y="66"/>
                    <a:pt x="387" y="69"/>
                  </a:cubicBezTo>
                  <a:cubicBezTo>
                    <a:pt x="387" y="72"/>
                    <a:pt x="384" y="73"/>
                    <a:pt x="384" y="76"/>
                  </a:cubicBezTo>
                  <a:cubicBezTo>
                    <a:pt x="384" y="77"/>
                    <a:pt x="384" y="78"/>
                    <a:pt x="385" y="79"/>
                  </a:cubicBezTo>
                  <a:cubicBezTo>
                    <a:pt x="394" y="79"/>
                    <a:pt x="394" y="79"/>
                    <a:pt x="394" y="79"/>
                  </a:cubicBezTo>
                  <a:cubicBezTo>
                    <a:pt x="395" y="79"/>
                    <a:pt x="395" y="79"/>
                    <a:pt x="396" y="79"/>
                  </a:cubicBezTo>
                  <a:cubicBezTo>
                    <a:pt x="400" y="79"/>
                    <a:pt x="402" y="75"/>
                    <a:pt x="403" y="72"/>
                  </a:cubicBezTo>
                  <a:cubicBezTo>
                    <a:pt x="404" y="69"/>
                    <a:pt x="407" y="68"/>
                    <a:pt x="407" y="66"/>
                  </a:cubicBezTo>
                  <a:cubicBezTo>
                    <a:pt x="407" y="61"/>
                    <a:pt x="401" y="63"/>
                    <a:pt x="397" y="61"/>
                  </a:cubicBezTo>
                  <a:cubicBezTo>
                    <a:pt x="399" y="58"/>
                    <a:pt x="401" y="57"/>
                    <a:pt x="405" y="56"/>
                  </a:cubicBezTo>
                  <a:cubicBezTo>
                    <a:pt x="408" y="55"/>
                    <a:pt x="409" y="52"/>
                    <a:pt x="413" y="51"/>
                  </a:cubicBezTo>
                  <a:cubicBezTo>
                    <a:pt x="414" y="57"/>
                    <a:pt x="416" y="62"/>
                    <a:pt x="421" y="65"/>
                  </a:cubicBezTo>
                  <a:cubicBezTo>
                    <a:pt x="423" y="66"/>
                    <a:pt x="424" y="69"/>
                    <a:pt x="426" y="69"/>
                  </a:cubicBezTo>
                  <a:cubicBezTo>
                    <a:pt x="428" y="69"/>
                    <a:pt x="428" y="67"/>
                    <a:pt x="428" y="66"/>
                  </a:cubicBezTo>
                  <a:cubicBezTo>
                    <a:pt x="428" y="65"/>
                    <a:pt x="427" y="64"/>
                    <a:pt x="427" y="62"/>
                  </a:cubicBezTo>
                  <a:cubicBezTo>
                    <a:pt x="428" y="62"/>
                    <a:pt x="428" y="61"/>
                    <a:pt x="428" y="61"/>
                  </a:cubicBezTo>
                  <a:cubicBezTo>
                    <a:pt x="432" y="61"/>
                    <a:pt x="435" y="65"/>
                    <a:pt x="435" y="69"/>
                  </a:cubicBezTo>
                  <a:cubicBezTo>
                    <a:pt x="435" y="73"/>
                    <a:pt x="435" y="79"/>
                    <a:pt x="431" y="79"/>
                  </a:cubicBezTo>
                  <a:cubicBezTo>
                    <a:pt x="430" y="79"/>
                    <a:pt x="429" y="78"/>
                    <a:pt x="428" y="78"/>
                  </a:cubicBezTo>
                  <a:cubicBezTo>
                    <a:pt x="426" y="78"/>
                    <a:pt x="426" y="78"/>
                    <a:pt x="426" y="78"/>
                  </a:cubicBezTo>
                  <a:cubicBezTo>
                    <a:pt x="425" y="85"/>
                    <a:pt x="424" y="89"/>
                    <a:pt x="419" y="95"/>
                  </a:cubicBezTo>
                  <a:cubicBezTo>
                    <a:pt x="416" y="94"/>
                    <a:pt x="416" y="94"/>
                    <a:pt x="416" y="94"/>
                  </a:cubicBezTo>
                  <a:cubicBezTo>
                    <a:pt x="415" y="95"/>
                    <a:pt x="414" y="96"/>
                    <a:pt x="412" y="97"/>
                  </a:cubicBezTo>
                  <a:cubicBezTo>
                    <a:pt x="413" y="101"/>
                    <a:pt x="416" y="102"/>
                    <a:pt x="418" y="106"/>
                  </a:cubicBezTo>
                  <a:cubicBezTo>
                    <a:pt x="415" y="107"/>
                    <a:pt x="412" y="106"/>
                    <a:pt x="410" y="108"/>
                  </a:cubicBezTo>
                  <a:cubicBezTo>
                    <a:pt x="412" y="110"/>
                    <a:pt x="414" y="111"/>
                    <a:pt x="415" y="113"/>
                  </a:cubicBezTo>
                  <a:cubicBezTo>
                    <a:pt x="412" y="115"/>
                    <a:pt x="412" y="118"/>
                    <a:pt x="409" y="121"/>
                  </a:cubicBezTo>
                  <a:cubicBezTo>
                    <a:pt x="407" y="118"/>
                    <a:pt x="408" y="115"/>
                    <a:pt x="406" y="112"/>
                  </a:cubicBezTo>
                  <a:cubicBezTo>
                    <a:pt x="405" y="111"/>
                    <a:pt x="405" y="111"/>
                    <a:pt x="405" y="111"/>
                  </a:cubicBezTo>
                  <a:cubicBezTo>
                    <a:pt x="404" y="114"/>
                    <a:pt x="402" y="116"/>
                    <a:pt x="400" y="116"/>
                  </a:cubicBezTo>
                  <a:cubicBezTo>
                    <a:pt x="399" y="117"/>
                    <a:pt x="399" y="117"/>
                    <a:pt x="399" y="117"/>
                  </a:cubicBezTo>
                  <a:cubicBezTo>
                    <a:pt x="399" y="118"/>
                    <a:pt x="400" y="118"/>
                    <a:pt x="400" y="118"/>
                  </a:cubicBezTo>
                  <a:cubicBezTo>
                    <a:pt x="400" y="121"/>
                    <a:pt x="397" y="121"/>
                    <a:pt x="395" y="123"/>
                  </a:cubicBezTo>
                  <a:cubicBezTo>
                    <a:pt x="394" y="120"/>
                    <a:pt x="395" y="117"/>
                    <a:pt x="392" y="115"/>
                  </a:cubicBezTo>
                  <a:cubicBezTo>
                    <a:pt x="391" y="118"/>
                    <a:pt x="391" y="120"/>
                    <a:pt x="388" y="122"/>
                  </a:cubicBezTo>
                  <a:cubicBezTo>
                    <a:pt x="388" y="121"/>
                    <a:pt x="388" y="120"/>
                    <a:pt x="387" y="120"/>
                  </a:cubicBezTo>
                  <a:cubicBezTo>
                    <a:pt x="383" y="120"/>
                    <a:pt x="379" y="124"/>
                    <a:pt x="379" y="128"/>
                  </a:cubicBezTo>
                  <a:cubicBezTo>
                    <a:pt x="379" y="130"/>
                    <a:pt x="381" y="130"/>
                    <a:pt x="382" y="133"/>
                  </a:cubicBezTo>
                  <a:cubicBezTo>
                    <a:pt x="381" y="133"/>
                    <a:pt x="381" y="133"/>
                    <a:pt x="381" y="133"/>
                  </a:cubicBezTo>
                  <a:cubicBezTo>
                    <a:pt x="379" y="132"/>
                    <a:pt x="379" y="132"/>
                    <a:pt x="379" y="132"/>
                  </a:cubicBezTo>
                  <a:cubicBezTo>
                    <a:pt x="378" y="136"/>
                    <a:pt x="378" y="138"/>
                    <a:pt x="378" y="142"/>
                  </a:cubicBezTo>
                  <a:cubicBezTo>
                    <a:pt x="378" y="146"/>
                    <a:pt x="380" y="151"/>
                    <a:pt x="384" y="151"/>
                  </a:cubicBezTo>
                  <a:cubicBezTo>
                    <a:pt x="391" y="151"/>
                    <a:pt x="385" y="164"/>
                    <a:pt x="381" y="172"/>
                  </a:cubicBezTo>
                  <a:cubicBezTo>
                    <a:pt x="378" y="177"/>
                    <a:pt x="372" y="177"/>
                    <a:pt x="370" y="183"/>
                  </a:cubicBezTo>
                  <a:cubicBezTo>
                    <a:pt x="366" y="190"/>
                    <a:pt x="365" y="195"/>
                    <a:pt x="359" y="202"/>
                  </a:cubicBezTo>
                  <a:cubicBezTo>
                    <a:pt x="357" y="205"/>
                    <a:pt x="355" y="206"/>
                    <a:pt x="353" y="209"/>
                  </a:cubicBezTo>
                  <a:cubicBezTo>
                    <a:pt x="353" y="216"/>
                    <a:pt x="353" y="216"/>
                    <a:pt x="353" y="216"/>
                  </a:cubicBezTo>
                  <a:cubicBezTo>
                    <a:pt x="353" y="219"/>
                    <a:pt x="356" y="218"/>
                    <a:pt x="358" y="220"/>
                  </a:cubicBezTo>
                  <a:cubicBezTo>
                    <a:pt x="370" y="227"/>
                    <a:pt x="362" y="230"/>
                    <a:pt x="371" y="230"/>
                  </a:cubicBezTo>
                  <a:cubicBezTo>
                    <a:pt x="375" y="230"/>
                    <a:pt x="376" y="234"/>
                    <a:pt x="379" y="236"/>
                  </a:cubicBezTo>
                  <a:cubicBezTo>
                    <a:pt x="387" y="240"/>
                    <a:pt x="393" y="241"/>
                    <a:pt x="399" y="247"/>
                  </a:cubicBezTo>
                  <a:cubicBezTo>
                    <a:pt x="402" y="250"/>
                    <a:pt x="401" y="253"/>
                    <a:pt x="403" y="256"/>
                  </a:cubicBezTo>
                  <a:cubicBezTo>
                    <a:pt x="412" y="266"/>
                    <a:pt x="425" y="259"/>
                    <a:pt x="421" y="269"/>
                  </a:cubicBezTo>
                  <a:cubicBezTo>
                    <a:pt x="424" y="270"/>
                    <a:pt x="425" y="272"/>
                    <a:pt x="426" y="275"/>
                  </a:cubicBezTo>
                  <a:cubicBezTo>
                    <a:pt x="428" y="275"/>
                    <a:pt x="428" y="274"/>
                    <a:pt x="430" y="274"/>
                  </a:cubicBezTo>
                  <a:cubicBezTo>
                    <a:pt x="432" y="274"/>
                    <a:pt x="433" y="275"/>
                    <a:pt x="435" y="275"/>
                  </a:cubicBezTo>
                  <a:cubicBezTo>
                    <a:pt x="436" y="275"/>
                    <a:pt x="437" y="275"/>
                    <a:pt x="438" y="274"/>
                  </a:cubicBezTo>
                  <a:cubicBezTo>
                    <a:pt x="439" y="274"/>
                    <a:pt x="440" y="274"/>
                    <a:pt x="441" y="274"/>
                  </a:cubicBezTo>
                  <a:cubicBezTo>
                    <a:pt x="447" y="274"/>
                    <a:pt x="450" y="277"/>
                    <a:pt x="453" y="282"/>
                  </a:cubicBezTo>
                  <a:cubicBezTo>
                    <a:pt x="455" y="286"/>
                    <a:pt x="459" y="285"/>
                    <a:pt x="463" y="287"/>
                  </a:cubicBezTo>
                  <a:cubicBezTo>
                    <a:pt x="470" y="292"/>
                    <a:pt x="473" y="296"/>
                    <a:pt x="481" y="296"/>
                  </a:cubicBezTo>
                  <a:cubicBezTo>
                    <a:pt x="481" y="296"/>
                    <a:pt x="482" y="296"/>
                    <a:pt x="482" y="297"/>
                  </a:cubicBezTo>
                  <a:cubicBezTo>
                    <a:pt x="482" y="298"/>
                    <a:pt x="481" y="298"/>
                    <a:pt x="481" y="298"/>
                  </a:cubicBezTo>
                  <a:cubicBezTo>
                    <a:pt x="481" y="299"/>
                    <a:pt x="483" y="299"/>
                    <a:pt x="484" y="300"/>
                  </a:cubicBezTo>
                  <a:cubicBezTo>
                    <a:pt x="486" y="302"/>
                    <a:pt x="487" y="303"/>
                    <a:pt x="490" y="305"/>
                  </a:cubicBezTo>
                  <a:cubicBezTo>
                    <a:pt x="492" y="308"/>
                    <a:pt x="495" y="311"/>
                    <a:pt x="497" y="31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8"/>
            <p:cNvSpPr>
              <a:spLocks noEditPoints="1"/>
            </p:cNvSpPr>
            <p:nvPr/>
          </p:nvSpPr>
          <p:spPr bwMode="auto">
            <a:xfrm>
              <a:off x="5040313" y="973138"/>
              <a:ext cx="1555750" cy="2028825"/>
            </a:xfrm>
            <a:custGeom>
              <a:avLst/>
              <a:gdLst/>
              <a:ahLst/>
              <a:cxnLst>
                <a:cxn ang="0">
                  <a:pos x="85" y="358"/>
                </a:cxn>
                <a:cxn ang="0">
                  <a:pos x="82" y="388"/>
                </a:cxn>
                <a:cxn ang="0">
                  <a:pos x="230" y="32"/>
                </a:cxn>
                <a:cxn ang="0">
                  <a:pos x="235" y="2"/>
                </a:cxn>
                <a:cxn ang="0">
                  <a:pos x="736" y="789"/>
                </a:cxn>
                <a:cxn ang="0">
                  <a:pos x="841" y="850"/>
                </a:cxn>
                <a:cxn ang="0">
                  <a:pos x="832" y="884"/>
                </a:cxn>
                <a:cxn ang="0">
                  <a:pos x="842" y="875"/>
                </a:cxn>
                <a:cxn ang="0">
                  <a:pos x="848" y="1060"/>
                </a:cxn>
                <a:cxn ang="0">
                  <a:pos x="802" y="1061"/>
                </a:cxn>
                <a:cxn ang="0">
                  <a:pos x="778" y="1088"/>
                </a:cxn>
                <a:cxn ang="0">
                  <a:pos x="741" y="1119"/>
                </a:cxn>
                <a:cxn ang="0">
                  <a:pos x="694" y="1086"/>
                </a:cxn>
                <a:cxn ang="0">
                  <a:pos x="648" y="1084"/>
                </a:cxn>
                <a:cxn ang="0">
                  <a:pos x="168" y="1107"/>
                </a:cxn>
                <a:cxn ang="0">
                  <a:pos x="0" y="364"/>
                </a:cxn>
                <a:cxn ang="0">
                  <a:pos x="67" y="408"/>
                </a:cxn>
                <a:cxn ang="0">
                  <a:pos x="121" y="430"/>
                </a:cxn>
                <a:cxn ang="0">
                  <a:pos x="154" y="418"/>
                </a:cxn>
                <a:cxn ang="0">
                  <a:pos x="174" y="377"/>
                </a:cxn>
                <a:cxn ang="0">
                  <a:pos x="182" y="367"/>
                </a:cxn>
                <a:cxn ang="0">
                  <a:pos x="191" y="320"/>
                </a:cxn>
                <a:cxn ang="0">
                  <a:pos x="205" y="275"/>
                </a:cxn>
                <a:cxn ang="0">
                  <a:pos x="195" y="205"/>
                </a:cxn>
                <a:cxn ang="0">
                  <a:pos x="209" y="180"/>
                </a:cxn>
                <a:cxn ang="0">
                  <a:pos x="218" y="146"/>
                </a:cxn>
                <a:cxn ang="0">
                  <a:pos x="209" y="115"/>
                </a:cxn>
                <a:cxn ang="0">
                  <a:pos x="219" y="108"/>
                </a:cxn>
                <a:cxn ang="0">
                  <a:pos x="225" y="86"/>
                </a:cxn>
                <a:cxn ang="0">
                  <a:pos x="234" y="46"/>
                </a:cxn>
                <a:cxn ang="0">
                  <a:pos x="249" y="45"/>
                </a:cxn>
                <a:cxn ang="0">
                  <a:pos x="263" y="56"/>
                </a:cxn>
                <a:cxn ang="0">
                  <a:pos x="283" y="100"/>
                </a:cxn>
                <a:cxn ang="0">
                  <a:pos x="293" y="135"/>
                </a:cxn>
                <a:cxn ang="0">
                  <a:pos x="304" y="153"/>
                </a:cxn>
                <a:cxn ang="0">
                  <a:pos x="315" y="232"/>
                </a:cxn>
                <a:cxn ang="0">
                  <a:pos x="363" y="233"/>
                </a:cxn>
                <a:cxn ang="0">
                  <a:pos x="385" y="261"/>
                </a:cxn>
                <a:cxn ang="0">
                  <a:pos x="400" y="301"/>
                </a:cxn>
                <a:cxn ang="0">
                  <a:pos x="412" y="346"/>
                </a:cxn>
                <a:cxn ang="0">
                  <a:pos x="437" y="390"/>
                </a:cxn>
                <a:cxn ang="0">
                  <a:pos x="442" y="455"/>
                </a:cxn>
                <a:cxn ang="0">
                  <a:pos x="462" y="504"/>
                </a:cxn>
                <a:cxn ang="0">
                  <a:pos x="499" y="521"/>
                </a:cxn>
                <a:cxn ang="0">
                  <a:pos x="538" y="555"/>
                </a:cxn>
                <a:cxn ang="0">
                  <a:pos x="564" y="563"/>
                </a:cxn>
                <a:cxn ang="0">
                  <a:pos x="591" y="581"/>
                </a:cxn>
                <a:cxn ang="0">
                  <a:pos x="590" y="592"/>
                </a:cxn>
                <a:cxn ang="0">
                  <a:pos x="609" y="622"/>
                </a:cxn>
                <a:cxn ang="0">
                  <a:pos x="617" y="637"/>
                </a:cxn>
                <a:cxn ang="0">
                  <a:pos x="631" y="658"/>
                </a:cxn>
                <a:cxn ang="0">
                  <a:pos x="646" y="707"/>
                </a:cxn>
                <a:cxn ang="0">
                  <a:pos x="663" y="690"/>
                </a:cxn>
                <a:cxn ang="0">
                  <a:pos x="693" y="703"/>
                </a:cxn>
                <a:cxn ang="0">
                  <a:pos x="707" y="727"/>
                </a:cxn>
                <a:cxn ang="0">
                  <a:pos x="707" y="767"/>
                </a:cxn>
                <a:cxn ang="0">
                  <a:pos x="717" y="775"/>
                </a:cxn>
                <a:cxn ang="0">
                  <a:pos x="754" y="804"/>
                </a:cxn>
                <a:cxn ang="0">
                  <a:pos x="782" y="841"/>
                </a:cxn>
                <a:cxn ang="0">
                  <a:pos x="817" y="878"/>
                </a:cxn>
                <a:cxn ang="0">
                  <a:pos x="831" y="941"/>
                </a:cxn>
                <a:cxn ang="0">
                  <a:pos x="836" y="958"/>
                </a:cxn>
                <a:cxn ang="0">
                  <a:pos x="837" y="999"/>
                </a:cxn>
              </a:cxnLst>
              <a:rect l="0" t="0" r="r" b="b"/>
              <a:pathLst>
                <a:path w="858" h="1119">
                  <a:moveTo>
                    <a:pt x="64" y="368"/>
                  </a:moveTo>
                  <a:cubicBezTo>
                    <a:pt x="64" y="371"/>
                    <a:pt x="68" y="371"/>
                    <a:pt x="70" y="371"/>
                  </a:cubicBezTo>
                  <a:cubicBezTo>
                    <a:pt x="72" y="371"/>
                    <a:pt x="72" y="369"/>
                    <a:pt x="74" y="367"/>
                  </a:cubicBezTo>
                  <a:cubicBezTo>
                    <a:pt x="75" y="366"/>
                    <a:pt x="77" y="367"/>
                    <a:pt x="79" y="367"/>
                  </a:cubicBezTo>
                  <a:cubicBezTo>
                    <a:pt x="79" y="363"/>
                    <a:pt x="81" y="358"/>
                    <a:pt x="85" y="358"/>
                  </a:cubicBezTo>
                  <a:cubicBezTo>
                    <a:pt x="87" y="358"/>
                    <a:pt x="88" y="360"/>
                    <a:pt x="89" y="360"/>
                  </a:cubicBezTo>
                  <a:cubicBezTo>
                    <a:pt x="91" y="360"/>
                    <a:pt x="92" y="359"/>
                    <a:pt x="92" y="358"/>
                  </a:cubicBezTo>
                  <a:cubicBezTo>
                    <a:pt x="92" y="354"/>
                    <a:pt x="85" y="354"/>
                    <a:pt x="81" y="356"/>
                  </a:cubicBezTo>
                  <a:cubicBezTo>
                    <a:pt x="74" y="359"/>
                    <a:pt x="64" y="360"/>
                    <a:pt x="64" y="368"/>
                  </a:cubicBezTo>
                  <a:close/>
                  <a:moveTo>
                    <a:pt x="82" y="388"/>
                  </a:moveTo>
                  <a:cubicBezTo>
                    <a:pt x="81" y="390"/>
                    <a:pt x="80" y="391"/>
                    <a:pt x="79" y="393"/>
                  </a:cubicBezTo>
                  <a:cubicBezTo>
                    <a:pt x="81" y="394"/>
                    <a:pt x="82" y="393"/>
                    <a:pt x="84" y="394"/>
                  </a:cubicBezTo>
                  <a:cubicBezTo>
                    <a:pt x="84" y="391"/>
                    <a:pt x="84" y="390"/>
                    <a:pt x="82" y="388"/>
                  </a:cubicBezTo>
                  <a:close/>
                  <a:moveTo>
                    <a:pt x="234" y="27"/>
                  </a:moveTo>
                  <a:cubicBezTo>
                    <a:pt x="232" y="28"/>
                    <a:pt x="230" y="29"/>
                    <a:pt x="230" y="32"/>
                  </a:cubicBezTo>
                  <a:cubicBezTo>
                    <a:pt x="230" y="33"/>
                    <a:pt x="231" y="33"/>
                    <a:pt x="231" y="34"/>
                  </a:cubicBezTo>
                  <a:cubicBezTo>
                    <a:pt x="232" y="33"/>
                    <a:pt x="233" y="32"/>
                    <a:pt x="235" y="32"/>
                  </a:cubicBezTo>
                  <a:cubicBezTo>
                    <a:pt x="235" y="31"/>
                    <a:pt x="236" y="31"/>
                    <a:pt x="236" y="31"/>
                  </a:cubicBezTo>
                  <a:cubicBezTo>
                    <a:pt x="236" y="29"/>
                    <a:pt x="235" y="28"/>
                    <a:pt x="234" y="27"/>
                  </a:cubicBezTo>
                  <a:close/>
                  <a:moveTo>
                    <a:pt x="235" y="2"/>
                  </a:moveTo>
                  <a:cubicBezTo>
                    <a:pt x="235" y="4"/>
                    <a:pt x="237" y="5"/>
                    <a:pt x="238" y="6"/>
                  </a:cubicBezTo>
                  <a:cubicBezTo>
                    <a:pt x="240" y="5"/>
                    <a:pt x="240" y="3"/>
                    <a:pt x="241" y="1"/>
                  </a:cubicBezTo>
                  <a:cubicBezTo>
                    <a:pt x="239" y="0"/>
                    <a:pt x="235" y="0"/>
                    <a:pt x="235" y="2"/>
                  </a:cubicBezTo>
                  <a:close/>
                  <a:moveTo>
                    <a:pt x="720" y="768"/>
                  </a:moveTo>
                  <a:cubicBezTo>
                    <a:pt x="722" y="778"/>
                    <a:pt x="728" y="782"/>
                    <a:pt x="736" y="789"/>
                  </a:cubicBezTo>
                  <a:cubicBezTo>
                    <a:pt x="736" y="789"/>
                    <a:pt x="736" y="788"/>
                    <a:pt x="736" y="788"/>
                  </a:cubicBezTo>
                  <a:cubicBezTo>
                    <a:pt x="736" y="784"/>
                    <a:pt x="733" y="782"/>
                    <a:pt x="730" y="779"/>
                  </a:cubicBezTo>
                  <a:cubicBezTo>
                    <a:pt x="727" y="774"/>
                    <a:pt x="726" y="769"/>
                    <a:pt x="720" y="768"/>
                  </a:cubicBezTo>
                  <a:close/>
                  <a:moveTo>
                    <a:pt x="842" y="850"/>
                  </a:moveTo>
                  <a:cubicBezTo>
                    <a:pt x="841" y="850"/>
                    <a:pt x="841" y="850"/>
                    <a:pt x="841" y="850"/>
                  </a:cubicBezTo>
                  <a:cubicBezTo>
                    <a:pt x="841" y="852"/>
                    <a:pt x="842" y="854"/>
                    <a:pt x="842" y="856"/>
                  </a:cubicBezTo>
                  <a:cubicBezTo>
                    <a:pt x="842" y="862"/>
                    <a:pt x="839" y="865"/>
                    <a:pt x="835" y="868"/>
                  </a:cubicBezTo>
                  <a:cubicBezTo>
                    <a:pt x="834" y="869"/>
                    <a:pt x="831" y="869"/>
                    <a:pt x="831" y="871"/>
                  </a:cubicBezTo>
                  <a:cubicBezTo>
                    <a:pt x="831" y="873"/>
                    <a:pt x="832" y="874"/>
                    <a:pt x="832" y="876"/>
                  </a:cubicBezTo>
                  <a:cubicBezTo>
                    <a:pt x="832" y="884"/>
                    <a:pt x="832" y="884"/>
                    <a:pt x="832" y="884"/>
                  </a:cubicBezTo>
                  <a:cubicBezTo>
                    <a:pt x="832" y="889"/>
                    <a:pt x="829" y="891"/>
                    <a:pt x="826" y="895"/>
                  </a:cubicBezTo>
                  <a:cubicBezTo>
                    <a:pt x="829" y="896"/>
                    <a:pt x="828" y="900"/>
                    <a:pt x="829" y="904"/>
                  </a:cubicBezTo>
                  <a:cubicBezTo>
                    <a:pt x="830" y="906"/>
                    <a:pt x="832" y="906"/>
                    <a:pt x="833" y="908"/>
                  </a:cubicBezTo>
                  <a:cubicBezTo>
                    <a:pt x="837" y="903"/>
                    <a:pt x="834" y="897"/>
                    <a:pt x="837" y="891"/>
                  </a:cubicBezTo>
                  <a:cubicBezTo>
                    <a:pt x="839" y="885"/>
                    <a:pt x="840" y="881"/>
                    <a:pt x="842" y="875"/>
                  </a:cubicBezTo>
                  <a:cubicBezTo>
                    <a:pt x="844" y="870"/>
                    <a:pt x="848" y="867"/>
                    <a:pt x="848" y="861"/>
                  </a:cubicBezTo>
                  <a:cubicBezTo>
                    <a:pt x="848" y="856"/>
                    <a:pt x="844" y="854"/>
                    <a:pt x="842" y="850"/>
                  </a:cubicBezTo>
                  <a:close/>
                  <a:moveTo>
                    <a:pt x="858" y="1055"/>
                  </a:moveTo>
                  <a:cubicBezTo>
                    <a:pt x="858" y="1055"/>
                    <a:pt x="858" y="1055"/>
                    <a:pt x="858" y="1055"/>
                  </a:cubicBezTo>
                  <a:cubicBezTo>
                    <a:pt x="854" y="1057"/>
                    <a:pt x="852" y="1058"/>
                    <a:pt x="848" y="1060"/>
                  </a:cubicBezTo>
                  <a:cubicBezTo>
                    <a:pt x="845" y="1061"/>
                    <a:pt x="843" y="1059"/>
                    <a:pt x="840" y="1060"/>
                  </a:cubicBezTo>
                  <a:cubicBezTo>
                    <a:pt x="837" y="1062"/>
                    <a:pt x="838" y="1067"/>
                    <a:pt x="834" y="1067"/>
                  </a:cubicBezTo>
                  <a:cubicBezTo>
                    <a:pt x="832" y="1067"/>
                    <a:pt x="831" y="1066"/>
                    <a:pt x="829" y="1066"/>
                  </a:cubicBezTo>
                  <a:cubicBezTo>
                    <a:pt x="825" y="1065"/>
                    <a:pt x="822" y="1066"/>
                    <a:pt x="818" y="1066"/>
                  </a:cubicBezTo>
                  <a:cubicBezTo>
                    <a:pt x="811" y="1066"/>
                    <a:pt x="808" y="1061"/>
                    <a:pt x="802" y="1061"/>
                  </a:cubicBezTo>
                  <a:cubicBezTo>
                    <a:pt x="797" y="1061"/>
                    <a:pt x="796" y="1067"/>
                    <a:pt x="792" y="1070"/>
                  </a:cubicBezTo>
                  <a:cubicBezTo>
                    <a:pt x="790" y="1071"/>
                    <a:pt x="788" y="1070"/>
                    <a:pt x="786" y="1071"/>
                  </a:cubicBezTo>
                  <a:cubicBezTo>
                    <a:pt x="780" y="1073"/>
                    <a:pt x="777" y="1077"/>
                    <a:pt x="771" y="1079"/>
                  </a:cubicBezTo>
                  <a:cubicBezTo>
                    <a:pt x="773" y="1082"/>
                    <a:pt x="773" y="1084"/>
                    <a:pt x="776" y="1087"/>
                  </a:cubicBezTo>
                  <a:cubicBezTo>
                    <a:pt x="776" y="1087"/>
                    <a:pt x="778" y="1087"/>
                    <a:pt x="778" y="1088"/>
                  </a:cubicBezTo>
                  <a:cubicBezTo>
                    <a:pt x="778" y="1096"/>
                    <a:pt x="773" y="1102"/>
                    <a:pt x="765" y="1102"/>
                  </a:cubicBezTo>
                  <a:cubicBezTo>
                    <a:pt x="765" y="1104"/>
                    <a:pt x="765" y="1105"/>
                    <a:pt x="765" y="1106"/>
                  </a:cubicBezTo>
                  <a:cubicBezTo>
                    <a:pt x="761" y="1106"/>
                    <a:pt x="760" y="1101"/>
                    <a:pt x="757" y="1101"/>
                  </a:cubicBezTo>
                  <a:cubicBezTo>
                    <a:pt x="749" y="1101"/>
                    <a:pt x="747" y="1108"/>
                    <a:pt x="743" y="1114"/>
                  </a:cubicBezTo>
                  <a:cubicBezTo>
                    <a:pt x="742" y="1116"/>
                    <a:pt x="743" y="1119"/>
                    <a:pt x="741" y="1119"/>
                  </a:cubicBezTo>
                  <a:cubicBezTo>
                    <a:pt x="732" y="1119"/>
                    <a:pt x="737" y="1103"/>
                    <a:pt x="729" y="1099"/>
                  </a:cubicBezTo>
                  <a:cubicBezTo>
                    <a:pt x="722" y="1096"/>
                    <a:pt x="719" y="1092"/>
                    <a:pt x="712" y="1088"/>
                  </a:cubicBezTo>
                  <a:cubicBezTo>
                    <a:pt x="710" y="1086"/>
                    <a:pt x="710" y="1084"/>
                    <a:pt x="708" y="1084"/>
                  </a:cubicBezTo>
                  <a:cubicBezTo>
                    <a:pt x="705" y="1084"/>
                    <a:pt x="703" y="1086"/>
                    <a:pt x="700" y="1086"/>
                  </a:cubicBezTo>
                  <a:cubicBezTo>
                    <a:pt x="694" y="1086"/>
                    <a:pt x="694" y="1086"/>
                    <a:pt x="694" y="1086"/>
                  </a:cubicBezTo>
                  <a:cubicBezTo>
                    <a:pt x="693" y="1086"/>
                    <a:pt x="693" y="1086"/>
                    <a:pt x="691" y="1086"/>
                  </a:cubicBezTo>
                  <a:cubicBezTo>
                    <a:pt x="686" y="1086"/>
                    <a:pt x="685" y="1079"/>
                    <a:pt x="680" y="1079"/>
                  </a:cubicBezTo>
                  <a:cubicBezTo>
                    <a:pt x="672" y="1079"/>
                    <a:pt x="668" y="1084"/>
                    <a:pt x="659" y="1084"/>
                  </a:cubicBezTo>
                  <a:cubicBezTo>
                    <a:pt x="657" y="1084"/>
                    <a:pt x="656" y="1084"/>
                    <a:pt x="654" y="1084"/>
                  </a:cubicBezTo>
                  <a:cubicBezTo>
                    <a:pt x="648" y="1084"/>
                    <a:pt x="648" y="1084"/>
                    <a:pt x="648" y="1084"/>
                  </a:cubicBezTo>
                  <a:cubicBezTo>
                    <a:pt x="644" y="1084"/>
                    <a:pt x="642" y="1081"/>
                    <a:pt x="638" y="1081"/>
                  </a:cubicBezTo>
                  <a:cubicBezTo>
                    <a:pt x="633" y="1081"/>
                    <a:pt x="631" y="1086"/>
                    <a:pt x="626" y="1090"/>
                  </a:cubicBezTo>
                  <a:cubicBezTo>
                    <a:pt x="621" y="1094"/>
                    <a:pt x="616" y="1094"/>
                    <a:pt x="612" y="1099"/>
                  </a:cubicBezTo>
                  <a:cubicBezTo>
                    <a:pt x="611" y="1101"/>
                    <a:pt x="612" y="1105"/>
                    <a:pt x="609" y="1106"/>
                  </a:cubicBezTo>
                  <a:cubicBezTo>
                    <a:pt x="168" y="1107"/>
                    <a:pt x="168" y="1107"/>
                    <a:pt x="168" y="1107"/>
                  </a:cubicBezTo>
                  <a:cubicBezTo>
                    <a:pt x="168" y="1107"/>
                    <a:pt x="168" y="1107"/>
                    <a:pt x="168" y="1107"/>
                  </a:cubicBezTo>
                  <a:cubicBezTo>
                    <a:pt x="168" y="921"/>
                    <a:pt x="168" y="921"/>
                    <a:pt x="168" y="921"/>
                  </a:cubicBezTo>
                  <a:cubicBezTo>
                    <a:pt x="1" y="920"/>
                    <a:pt x="1" y="920"/>
                    <a:pt x="1" y="920"/>
                  </a:cubicBezTo>
                  <a:cubicBezTo>
                    <a:pt x="1" y="920"/>
                    <a:pt x="1" y="920"/>
                    <a:pt x="1" y="920"/>
                  </a:cubicBezTo>
                  <a:cubicBezTo>
                    <a:pt x="0" y="364"/>
                    <a:pt x="0" y="364"/>
                    <a:pt x="0" y="364"/>
                  </a:cubicBezTo>
                  <a:cubicBezTo>
                    <a:pt x="0" y="364"/>
                    <a:pt x="0" y="364"/>
                    <a:pt x="0" y="364"/>
                  </a:cubicBezTo>
                  <a:cubicBezTo>
                    <a:pt x="4" y="368"/>
                    <a:pt x="9" y="370"/>
                    <a:pt x="15" y="372"/>
                  </a:cubicBezTo>
                  <a:cubicBezTo>
                    <a:pt x="27" y="376"/>
                    <a:pt x="34" y="378"/>
                    <a:pt x="46" y="382"/>
                  </a:cubicBezTo>
                  <a:cubicBezTo>
                    <a:pt x="52" y="384"/>
                    <a:pt x="58" y="384"/>
                    <a:pt x="61" y="390"/>
                  </a:cubicBezTo>
                  <a:cubicBezTo>
                    <a:pt x="65" y="396"/>
                    <a:pt x="62" y="403"/>
                    <a:pt x="67" y="408"/>
                  </a:cubicBezTo>
                  <a:cubicBezTo>
                    <a:pt x="71" y="412"/>
                    <a:pt x="76" y="410"/>
                    <a:pt x="82" y="411"/>
                  </a:cubicBezTo>
                  <a:cubicBezTo>
                    <a:pt x="85" y="412"/>
                    <a:pt x="86" y="415"/>
                    <a:pt x="88" y="417"/>
                  </a:cubicBezTo>
                  <a:cubicBezTo>
                    <a:pt x="97" y="424"/>
                    <a:pt x="91" y="422"/>
                    <a:pt x="98" y="422"/>
                  </a:cubicBezTo>
                  <a:cubicBezTo>
                    <a:pt x="106" y="422"/>
                    <a:pt x="108" y="430"/>
                    <a:pt x="115" y="430"/>
                  </a:cubicBezTo>
                  <a:cubicBezTo>
                    <a:pt x="121" y="430"/>
                    <a:pt x="121" y="430"/>
                    <a:pt x="121" y="430"/>
                  </a:cubicBezTo>
                  <a:cubicBezTo>
                    <a:pt x="132" y="430"/>
                    <a:pt x="137" y="421"/>
                    <a:pt x="148" y="421"/>
                  </a:cubicBezTo>
                  <a:cubicBezTo>
                    <a:pt x="149" y="421"/>
                    <a:pt x="149" y="422"/>
                    <a:pt x="150" y="423"/>
                  </a:cubicBezTo>
                  <a:cubicBezTo>
                    <a:pt x="150" y="418"/>
                    <a:pt x="150" y="418"/>
                    <a:pt x="150" y="418"/>
                  </a:cubicBezTo>
                  <a:cubicBezTo>
                    <a:pt x="151" y="418"/>
                    <a:pt x="151" y="418"/>
                    <a:pt x="152" y="418"/>
                  </a:cubicBezTo>
                  <a:cubicBezTo>
                    <a:pt x="153" y="418"/>
                    <a:pt x="153" y="418"/>
                    <a:pt x="154" y="418"/>
                  </a:cubicBezTo>
                  <a:cubicBezTo>
                    <a:pt x="155" y="412"/>
                    <a:pt x="159" y="410"/>
                    <a:pt x="161" y="405"/>
                  </a:cubicBezTo>
                  <a:cubicBezTo>
                    <a:pt x="162" y="406"/>
                    <a:pt x="162" y="406"/>
                    <a:pt x="162" y="406"/>
                  </a:cubicBezTo>
                  <a:cubicBezTo>
                    <a:pt x="166" y="399"/>
                    <a:pt x="168" y="394"/>
                    <a:pt x="167" y="386"/>
                  </a:cubicBezTo>
                  <a:cubicBezTo>
                    <a:pt x="170" y="385"/>
                    <a:pt x="171" y="383"/>
                    <a:pt x="172" y="381"/>
                  </a:cubicBezTo>
                  <a:cubicBezTo>
                    <a:pt x="173" y="379"/>
                    <a:pt x="173" y="377"/>
                    <a:pt x="174" y="377"/>
                  </a:cubicBezTo>
                  <a:cubicBezTo>
                    <a:pt x="175" y="377"/>
                    <a:pt x="175" y="378"/>
                    <a:pt x="175" y="378"/>
                  </a:cubicBezTo>
                  <a:cubicBezTo>
                    <a:pt x="175" y="377"/>
                    <a:pt x="175" y="376"/>
                    <a:pt x="175" y="374"/>
                  </a:cubicBezTo>
                  <a:cubicBezTo>
                    <a:pt x="178" y="374"/>
                    <a:pt x="179" y="374"/>
                    <a:pt x="181" y="374"/>
                  </a:cubicBezTo>
                  <a:cubicBezTo>
                    <a:pt x="180" y="373"/>
                    <a:pt x="180" y="372"/>
                    <a:pt x="180" y="370"/>
                  </a:cubicBezTo>
                  <a:cubicBezTo>
                    <a:pt x="180" y="369"/>
                    <a:pt x="180" y="367"/>
                    <a:pt x="182" y="367"/>
                  </a:cubicBezTo>
                  <a:cubicBezTo>
                    <a:pt x="182" y="367"/>
                    <a:pt x="182" y="368"/>
                    <a:pt x="183" y="368"/>
                  </a:cubicBezTo>
                  <a:cubicBezTo>
                    <a:pt x="183" y="364"/>
                    <a:pt x="183" y="364"/>
                    <a:pt x="183" y="364"/>
                  </a:cubicBezTo>
                  <a:cubicBezTo>
                    <a:pt x="183" y="352"/>
                    <a:pt x="191" y="346"/>
                    <a:pt x="191" y="334"/>
                  </a:cubicBezTo>
                  <a:cubicBezTo>
                    <a:pt x="191" y="331"/>
                    <a:pt x="190" y="330"/>
                    <a:pt x="190" y="328"/>
                  </a:cubicBezTo>
                  <a:cubicBezTo>
                    <a:pt x="190" y="325"/>
                    <a:pt x="191" y="323"/>
                    <a:pt x="191" y="320"/>
                  </a:cubicBezTo>
                  <a:cubicBezTo>
                    <a:pt x="191" y="312"/>
                    <a:pt x="193" y="307"/>
                    <a:pt x="196" y="300"/>
                  </a:cubicBezTo>
                  <a:cubicBezTo>
                    <a:pt x="198" y="295"/>
                    <a:pt x="197" y="291"/>
                    <a:pt x="201" y="288"/>
                  </a:cubicBezTo>
                  <a:cubicBezTo>
                    <a:pt x="207" y="288"/>
                    <a:pt x="201" y="289"/>
                    <a:pt x="201" y="285"/>
                  </a:cubicBezTo>
                  <a:cubicBezTo>
                    <a:pt x="201" y="284"/>
                    <a:pt x="202" y="284"/>
                    <a:pt x="203" y="283"/>
                  </a:cubicBezTo>
                  <a:cubicBezTo>
                    <a:pt x="205" y="281"/>
                    <a:pt x="204" y="278"/>
                    <a:pt x="205" y="275"/>
                  </a:cubicBezTo>
                  <a:cubicBezTo>
                    <a:pt x="198" y="265"/>
                    <a:pt x="196" y="257"/>
                    <a:pt x="196" y="245"/>
                  </a:cubicBezTo>
                  <a:cubicBezTo>
                    <a:pt x="196" y="239"/>
                    <a:pt x="201" y="236"/>
                    <a:pt x="201" y="229"/>
                  </a:cubicBezTo>
                  <a:cubicBezTo>
                    <a:pt x="201" y="224"/>
                    <a:pt x="201" y="224"/>
                    <a:pt x="201" y="224"/>
                  </a:cubicBezTo>
                  <a:cubicBezTo>
                    <a:pt x="201" y="218"/>
                    <a:pt x="193" y="218"/>
                    <a:pt x="193" y="213"/>
                  </a:cubicBezTo>
                  <a:cubicBezTo>
                    <a:pt x="193" y="210"/>
                    <a:pt x="195" y="208"/>
                    <a:pt x="195" y="205"/>
                  </a:cubicBezTo>
                  <a:cubicBezTo>
                    <a:pt x="196" y="200"/>
                    <a:pt x="195" y="197"/>
                    <a:pt x="198" y="193"/>
                  </a:cubicBezTo>
                  <a:cubicBezTo>
                    <a:pt x="201" y="190"/>
                    <a:pt x="199" y="186"/>
                    <a:pt x="201" y="182"/>
                  </a:cubicBezTo>
                  <a:cubicBezTo>
                    <a:pt x="204" y="183"/>
                    <a:pt x="204" y="185"/>
                    <a:pt x="205" y="187"/>
                  </a:cubicBezTo>
                  <a:cubicBezTo>
                    <a:pt x="206" y="187"/>
                    <a:pt x="206" y="187"/>
                    <a:pt x="206" y="187"/>
                  </a:cubicBezTo>
                  <a:cubicBezTo>
                    <a:pt x="206" y="184"/>
                    <a:pt x="208" y="183"/>
                    <a:pt x="209" y="180"/>
                  </a:cubicBezTo>
                  <a:cubicBezTo>
                    <a:pt x="205" y="179"/>
                    <a:pt x="205" y="175"/>
                    <a:pt x="203" y="171"/>
                  </a:cubicBezTo>
                  <a:cubicBezTo>
                    <a:pt x="202" y="167"/>
                    <a:pt x="200" y="164"/>
                    <a:pt x="200" y="160"/>
                  </a:cubicBezTo>
                  <a:cubicBezTo>
                    <a:pt x="200" y="156"/>
                    <a:pt x="204" y="156"/>
                    <a:pt x="207" y="153"/>
                  </a:cubicBezTo>
                  <a:cubicBezTo>
                    <a:pt x="210" y="151"/>
                    <a:pt x="210" y="148"/>
                    <a:pt x="213" y="145"/>
                  </a:cubicBezTo>
                  <a:cubicBezTo>
                    <a:pt x="219" y="150"/>
                    <a:pt x="221" y="162"/>
                    <a:pt x="218" y="146"/>
                  </a:cubicBezTo>
                  <a:cubicBezTo>
                    <a:pt x="228" y="147"/>
                    <a:pt x="218" y="143"/>
                    <a:pt x="215" y="141"/>
                  </a:cubicBezTo>
                  <a:cubicBezTo>
                    <a:pt x="232" y="133"/>
                    <a:pt x="206" y="142"/>
                    <a:pt x="206" y="125"/>
                  </a:cubicBezTo>
                  <a:cubicBezTo>
                    <a:pt x="206" y="122"/>
                    <a:pt x="206" y="120"/>
                    <a:pt x="208" y="118"/>
                  </a:cubicBezTo>
                  <a:cubicBezTo>
                    <a:pt x="210" y="119"/>
                    <a:pt x="210" y="119"/>
                    <a:pt x="210" y="119"/>
                  </a:cubicBezTo>
                  <a:cubicBezTo>
                    <a:pt x="210" y="117"/>
                    <a:pt x="209" y="117"/>
                    <a:pt x="209" y="115"/>
                  </a:cubicBezTo>
                  <a:cubicBezTo>
                    <a:pt x="209" y="111"/>
                    <a:pt x="212" y="110"/>
                    <a:pt x="215" y="107"/>
                  </a:cubicBezTo>
                  <a:cubicBezTo>
                    <a:pt x="217" y="110"/>
                    <a:pt x="218" y="112"/>
                    <a:pt x="219" y="115"/>
                  </a:cubicBezTo>
                  <a:cubicBezTo>
                    <a:pt x="219" y="116"/>
                    <a:pt x="220" y="117"/>
                    <a:pt x="220" y="115"/>
                  </a:cubicBezTo>
                  <a:cubicBezTo>
                    <a:pt x="220" y="113"/>
                    <a:pt x="219" y="112"/>
                    <a:pt x="219" y="110"/>
                  </a:cubicBezTo>
                  <a:cubicBezTo>
                    <a:pt x="219" y="108"/>
                    <a:pt x="219" y="108"/>
                    <a:pt x="219" y="108"/>
                  </a:cubicBezTo>
                  <a:cubicBezTo>
                    <a:pt x="224" y="108"/>
                    <a:pt x="224" y="108"/>
                    <a:pt x="224" y="108"/>
                  </a:cubicBezTo>
                  <a:cubicBezTo>
                    <a:pt x="224" y="107"/>
                    <a:pt x="224" y="107"/>
                    <a:pt x="224" y="106"/>
                  </a:cubicBezTo>
                  <a:cubicBezTo>
                    <a:pt x="224" y="103"/>
                    <a:pt x="219" y="104"/>
                    <a:pt x="219" y="101"/>
                  </a:cubicBezTo>
                  <a:cubicBezTo>
                    <a:pt x="219" y="95"/>
                    <a:pt x="223" y="93"/>
                    <a:pt x="226" y="89"/>
                  </a:cubicBezTo>
                  <a:cubicBezTo>
                    <a:pt x="226" y="88"/>
                    <a:pt x="225" y="87"/>
                    <a:pt x="225" y="86"/>
                  </a:cubicBezTo>
                  <a:cubicBezTo>
                    <a:pt x="225" y="79"/>
                    <a:pt x="230" y="75"/>
                    <a:pt x="230" y="68"/>
                  </a:cubicBezTo>
                  <a:cubicBezTo>
                    <a:pt x="230" y="61"/>
                    <a:pt x="230" y="61"/>
                    <a:pt x="230" y="61"/>
                  </a:cubicBezTo>
                  <a:cubicBezTo>
                    <a:pt x="230" y="57"/>
                    <a:pt x="230" y="55"/>
                    <a:pt x="230" y="51"/>
                  </a:cubicBezTo>
                  <a:cubicBezTo>
                    <a:pt x="230" y="49"/>
                    <a:pt x="230" y="48"/>
                    <a:pt x="230" y="46"/>
                  </a:cubicBezTo>
                  <a:cubicBezTo>
                    <a:pt x="232" y="46"/>
                    <a:pt x="233" y="46"/>
                    <a:pt x="234" y="46"/>
                  </a:cubicBezTo>
                  <a:cubicBezTo>
                    <a:pt x="239" y="46"/>
                    <a:pt x="242" y="43"/>
                    <a:pt x="244" y="39"/>
                  </a:cubicBezTo>
                  <a:cubicBezTo>
                    <a:pt x="245" y="36"/>
                    <a:pt x="244" y="33"/>
                    <a:pt x="247" y="33"/>
                  </a:cubicBezTo>
                  <a:cubicBezTo>
                    <a:pt x="249" y="33"/>
                    <a:pt x="250" y="33"/>
                    <a:pt x="252" y="33"/>
                  </a:cubicBezTo>
                  <a:cubicBezTo>
                    <a:pt x="252" y="33"/>
                    <a:pt x="252" y="34"/>
                    <a:pt x="252" y="34"/>
                  </a:cubicBezTo>
                  <a:cubicBezTo>
                    <a:pt x="252" y="39"/>
                    <a:pt x="250" y="41"/>
                    <a:pt x="249" y="45"/>
                  </a:cubicBezTo>
                  <a:cubicBezTo>
                    <a:pt x="250" y="45"/>
                    <a:pt x="250" y="46"/>
                    <a:pt x="250" y="46"/>
                  </a:cubicBezTo>
                  <a:cubicBezTo>
                    <a:pt x="253" y="46"/>
                    <a:pt x="254" y="45"/>
                    <a:pt x="256" y="45"/>
                  </a:cubicBezTo>
                  <a:cubicBezTo>
                    <a:pt x="258" y="45"/>
                    <a:pt x="258" y="47"/>
                    <a:pt x="259" y="47"/>
                  </a:cubicBezTo>
                  <a:cubicBezTo>
                    <a:pt x="261" y="47"/>
                    <a:pt x="265" y="47"/>
                    <a:pt x="265" y="50"/>
                  </a:cubicBezTo>
                  <a:cubicBezTo>
                    <a:pt x="265" y="52"/>
                    <a:pt x="263" y="54"/>
                    <a:pt x="263" y="56"/>
                  </a:cubicBezTo>
                  <a:cubicBezTo>
                    <a:pt x="263" y="60"/>
                    <a:pt x="266" y="62"/>
                    <a:pt x="267" y="66"/>
                  </a:cubicBezTo>
                  <a:cubicBezTo>
                    <a:pt x="270" y="73"/>
                    <a:pt x="270" y="78"/>
                    <a:pt x="270" y="86"/>
                  </a:cubicBezTo>
                  <a:cubicBezTo>
                    <a:pt x="270" y="89"/>
                    <a:pt x="269" y="91"/>
                    <a:pt x="269" y="94"/>
                  </a:cubicBezTo>
                  <a:cubicBezTo>
                    <a:pt x="269" y="98"/>
                    <a:pt x="272" y="102"/>
                    <a:pt x="276" y="102"/>
                  </a:cubicBezTo>
                  <a:cubicBezTo>
                    <a:pt x="279" y="102"/>
                    <a:pt x="280" y="100"/>
                    <a:pt x="283" y="100"/>
                  </a:cubicBezTo>
                  <a:cubicBezTo>
                    <a:pt x="285" y="100"/>
                    <a:pt x="285" y="103"/>
                    <a:pt x="285" y="105"/>
                  </a:cubicBezTo>
                  <a:cubicBezTo>
                    <a:pt x="285" y="109"/>
                    <a:pt x="281" y="111"/>
                    <a:pt x="281" y="116"/>
                  </a:cubicBezTo>
                  <a:cubicBezTo>
                    <a:pt x="281" y="119"/>
                    <a:pt x="280" y="122"/>
                    <a:pt x="283" y="124"/>
                  </a:cubicBezTo>
                  <a:cubicBezTo>
                    <a:pt x="286" y="126"/>
                    <a:pt x="289" y="125"/>
                    <a:pt x="291" y="127"/>
                  </a:cubicBezTo>
                  <a:cubicBezTo>
                    <a:pt x="292" y="130"/>
                    <a:pt x="291" y="132"/>
                    <a:pt x="293" y="135"/>
                  </a:cubicBezTo>
                  <a:cubicBezTo>
                    <a:pt x="295" y="137"/>
                    <a:pt x="300" y="136"/>
                    <a:pt x="300" y="139"/>
                  </a:cubicBezTo>
                  <a:cubicBezTo>
                    <a:pt x="300" y="145"/>
                    <a:pt x="295" y="147"/>
                    <a:pt x="295" y="153"/>
                  </a:cubicBezTo>
                  <a:cubicBezTo>
                    <a:pt x="295" y="154"/>
                    <a:pt x="296" y="155"/>
                    <a:pt x="297" y="155"/>
                  </a:cubicBezTo>
                  <a:cubicBezTo>
                    <a:pt x="299" y="155"/>
                    <a:pt x="300" y="154"/>
                    <a:pt x="302" y="153"/>
                  </a:cubicBezTo>
                  <a:cubicBezTo>
                    <a:pt x="304" y="153"/>
                    <a:pt x="304" y="153"/>
                    <a:pt x="304" y="153"/>
                  </a:cubicBezTo>
                  <a:cubicBezTo>
                    <a:pt x="304" y="157"/>
                    <a:pt x="303" y="159"/>
                    <a:pt x="303" y="164"/>
                  </a:cubicBezTo>
                  <a:cubicBezTo>
                    <a:pt x="303" y="174"/>
                    <a:pt x="310" y="179"/>
                    <a:pt x="310" y="189"/>
                  </a:cubicBezTo>
                  <a:cubicBezTo>
                    <a:pt x="310" y="194"/>
                    <a:pt x="305" y="196"/>
                    <a:pt x="305" y="201"/>
                  </a:cubicBezTo>
                  <a:cubicBezTo>
                    <a:pt x="305" y="206"/>
                    <a:pt x="308" y="208"/>
                    <a:pt x="311" y="212"/>
                  </a:cubicBezTo>
                  <a:cubicBezTo>
                    <a:pt x="313" y="219"/>
                    <a:pt x="312" y="224"/>
                    <a:pt x="315" y="232"/>
                  </a:cubicBezTo>
                  <a:cubicBezTo>
                    <a:pt x="318" y="239"/>
                    <a:pt x="323" y="242"/>
                    <a:pt x="328" y="248"/>
                  </a:cubicBezTo>
                  <a:cubicBezTo>
                    <a:pt x="335" y="242"/>
                    <a:pt x="336" y="233"/>
                    <a:pt x="345" y="233"/>
                  </a:cubicBezTo>
                  <a:cubicBezTo>
                    <a:pt x="347" y="233"/>
                    <a:pt x="347" y="235"/>
                    <a:pt x="349" y="235"/>
                  </a:cubicBezTo>
                  <a:cubicBezTo>
                    <a:pt x="354" y="235"/>
                    <a:pt x="355" y="230"/>
                    <a:pt x="359" y="229"/>
                  </a:cubicBezTo>
                  <a:cubicBezTo>
                    <a:pt x="360" y="231"/>
                    <a:pt x="363" y="231"/>
                    <a:pt x="363" y="233"/>
                  </a:cubicBezTo>
                  <a:cubicBezTo>
                    <a:pt x="363" y="234"/>
                    <a:pt x="363" y="234"/>
                    <a:pt x="363" y="235"/>
                  </a:cubicBezTo>
                  <a:cubicBezTo>
                    <a:pt x="363" y="236"/>
                    <a:pt x="365" y="236"/>
                    <a:pt x="365" y="237"/>
                  </a:cubicBezTo>
                  <a:cubicBezTo>
                    <a:pt x="368" y="242"/>
                    <a:pt x="367" y="248"/>
                    <a:pt x="372" y="250"/>
                  </a:cubicBezTo>
                  <a:cubicBezTo>
                    <a:pt x="376" y="252"/>
                    <a:pt x="381" y="250"/>
                    <a:pt x="383" y="255"/>
                  </a:cubicBezTo>
                  <a:cubicBezTo>
                    <a:pt x="384" y="257"/>
                    <a:pt x="384" y="259"/>
                    <a:pt x="385" y="261"/>
                  </a:cubicBezTo>
                  <a:cubicBezTo>
                    <a:pt x="389" y="265"/>
                    <a:pt x="394" y="264"/>
                    <a:pt x="398" y="268"/>
                  </a:cubicBezTo>
                  <a:cubicBezTo>
                    <a:pt x="401" y="270"/>
                    <a:pt x="405" y="270"/>
                    <a:pt x="405" y="273"/>
                  </a:cubicBezTo>
                  <a:cubicBezTo>
                    <a:pt x="405" y="277"/>
                    <a:pt x="401" y="278"/>
                    <a:pt x="401" y="283"/>
                  </a:cubicBezTo>
                  <a:cubicBezTo>
                    <a:pt x="401" y="287"/>
                    <a:pt x="402" y="289"/>
                    <a:pt x="405" y="292"/>
                  </a:cubicBezTo>
                  <a:cubicBezTo>
                    <a:pt x="402" y="294"/>
                    <a:pt x="400" y="297"/>
                    <a:pt x="400" y="301"/>
                  </a:cubicBezTo>
                  <a:cubicBezTo>
                    <a:pt x="400" y="308"/>
                    <a:pt x="408" y="311"/>
                    <a:pt x="408" y="319"/>
                  </a:cubicBezTo>
                  <a:cubicBezTo>
                    <a:pt x="408" y="321"/>
                    <a:pt x="407" y="322"/>
                    <a:pt x="407" y="324"/>
                  </a:cubicBezTo>
                  <a:cubicBezTo>
                    <a:pt x="407" y="328"/>
                    <a:pt x="413" y="329"/>
                    <a:pt x="413" y="333"/>
                  </a:cubicBezTo>
                  <a:cubicBezTo>
                    <a:pt x="413" y="336"/>
                    <a:pt x="411" y="338"/>
                    <a:pt x="411" y="342"/>
                  </a:cubicBezTo>
                  <a:cubicBezTo>
                    <a:pt x="411" y="344"/>
                    <a:pt x="412" y="344"/>
                    <a:pt x="412" y="346"/>
                  </a:cubicBezTo>
                  <a:cubicBezTo>
                    <a:pt x="412" y="349"/>
                    <a:pt x="409" y="350"/>
                    <a:pt x="409" y="353"/>
                  </a:cubicBezTo>
                  <a:cubicBezTo>
                    <a:pt x="409" y="359"/>
                    <a:pt x="414" y="361"/>
                    <a:pt x="418" y="366"/>
                  </a:cubicBezTo>
                  <a:cubicBezTo>
                    <a:pt x="424" y="374"/>
                    <a:pt x="427" y="380"/>
                    <a:pt x="435" y="386"/>
                  </a:cubicBezTo>
                  <a:cubicBezTo>
                    <a:pt x="438" y="385"/>
                    <a:pt x="438" y="385"/>
                    <a:pt x="438" y="385"/>
                  </a:cubicBezTo>
                  <a:cubicBezTo>
                    <a:pt x="437" y="387"/>
                    <a:pt x="437" y="388"/>
                    <a:pt x="437" y="390"/>
                  </a:cubicBezTo>
                  <a:cubicBezTo>
                    <a:pt x="437" y="392"/>
                    <a:pt x="438" y="394"/>
                    <a:pt x="439" y="396"/>
                  </a:cubicBezTo>
                  <a:cubicBezTo>
                    <a:pt x="443" y="405"/>
                    <a:pt x="444" y="410"/>
                    <a:pt x="446" y="420"/>
                  </a:cubicBezTo>
                  <a:cubicBezTo>
                    <a:pt x="446" y="421"/>
                    <a:pt x="447" y="422"/>
                    <a:pt x="447" y="423"/>
                  </a:cubicBezTo>
                  <a:cubicBezTo>
                    <a:pt x="447" y="431"/>
                    <a:pt x="447" y="435"/>
                    <a:pt x="447" y="443"/>
                  </a:cubicBezTo>
                  <a:cubicBezTo>
                    <a:pt x="442" y="455"/>
                    <a:pt x="442" y="455"/>
                    <a:pt x="442" y="455"/>
                  </a:cubicBezTo>
                  <a:cubicBezTo>
                    <a:pt x="443" y="461"/>
                    <a:pt x="444" y="465"/>
                    <a:pt x="448" y="469"/>
                  </a:cubicBezTo>
                  <a:cubicBezTo>
                    <a:pt x="452" y="472"/>
                    <a:pt x="453" y="475"/>
                    <a:pt x="457" y="478"/>
                  </a:cubicBezTo>
                  <a:cubicBezTo>
                    <a:pt x="458" y="479"/>
                    <a:pt x="459" y="479"/>
                    <a:pt x="459" y="481"/>
                  </a:cubicBezTo>
                  <a:cubicBezTo>
                    <a:pt x="459" y="486"/>
                    <a:pt x="457" y="488"/>
                    <a:pt x="457" y="493"/>
                  </a:cubicBezTo>
                  <a:cubicBezTo>
                    <a:pt x="457" y="498"/>
                    <a:pt x="459" y="500"/>
                    <a:pt x="462" y="504"/>
                  </a:cubicBezTo>
                  <a:cubicBezTo>
                    <a:pt x="470" y="511"/>
                    <a:pt x="476" y="513"/>
                    <a:pt x="485" y="518"/>
                  </a:cubicBezTo>
                  <a:cubicBezTo>
                    <a:pt x="490" y="520"/>
                    <a:pt x="491" y="524"/>
                    <a:pt x="495" y="526"/>
                  </a:cubicBezTo>
                  <a:cubicBezTo>
                    <a:pt x="496" y="522"/>
                    <a:pt x="497" y="520"/>
                    <a:pt x="500" y="518"/>
                  </a:cubicBezTo>
                  <a:cubicBezTo>
                    <a:pt x="500" y="519"/>
                    <a:pt x="500" y="519"/>
                    <a:pt x="500" y="519"/>
                  </a:cubicBezTo>
                  <a:cubicBezTo>
                    <a:pt x="499" y="521"/>
                    <a:pt x="499" y="521"/>
                    <a:pt x="499" y="521"/>
                  </a:cubicBezTo>
                  <a:cubicBezTo>
                    <a:pt x="501" y="528"/>
                    <a:pt x="507" y="530"/>
                    <a:pt x="513" y="530"/>
                  </a:cubicBezTo>
                  <a:cubicBezTo>
                    <a:pt x="517" y="530"/>
                    <a:pt x="519" y="529"/>
                    <a:pt x="523" y="528"/>
                  </a:cubicBezTo>
                  <a:cubicBezTo>
                    <a:pt x="525" y="532"/>
                    <a:pt x="528" y="534"/>
                    <a:pt x="528" y="538"/>
                  </a:cubicBezTo>
                  <a:cubicBezTo>
                    <a:pt x="528" y="539"/>
                    <a:pt x="527" y="540"/>
                    <a:pt x="527" y="542"/>
                  </a:cubicBezTo>
                  <a:cubicBezTo>
                    <a:pt x="527" y="548"/>
                    <a:pt x="533" y="551"/>
                    <a:pt x="538" y="555"/>
                  </a:cubicBezTo>
                  <a:cubicBezTo>
                    <a:pt x="539" y="552"/>
                    <a:pt x="539" y="550"/>
                    <a:pt x="541" y="547"/>
                  </a:cubicBezTo>
                  <a:cubicBezTo>
                    <a:pt x="544" y="547"/>
                    <a:pt x="544" y="547"/>
                    <a:pt x="544" y="547"/>
                  </a:cubicBezTo>
                  <a:cubicBezTo>
                    <a:pt x="544" y="553"/>
                    <a:pt x="546" y="560"/>
                    <a:pt x="553" y="560"/>
                  </a:cubicBezTo>
                  <a:cubicBezTo>
                    <a:pt x="555" y="560"/>
                    <a:pt x="554" y="557"/>
                    <a:pt x="556" y="557"/>
                  </a:cubicBezTo>
                  <a:cubicBezTo>
                    <a:pt x="560" y="557"/>
                    <a:pt x="561" y="561"/>
                    <a:pt x="564" y="563"/>
                  </a:cubicBezTo>
                  <a:cubicBezTo>
                    <a:pt x="569" y="568"/>
                    <a:pt x="571" y="571"/>
                    <a:pt x="578" y="573"/>
                  </a:cubicBezTo>
                  <a:cubicBezTo>
                    <a:pt x="578" y="571"/>
                    <a:pt x="579" y="570"/>
                    <a:pt x="581" y="569"/>
                  </a:cubicBezTo>
                  <a:cubicBezTo>
                    <a:pt x="582" y="572"/>
                    <a:pt x="582" y="574"/>
                    <a:pt x="584" y="576"/>
                  </a:cubicBezTo>
                  <a:cubicBezTo>
                    <a:pt x="585" y="577"/>
                    <a:pt x="588" y="576"/>
                    <a:pt x="589" y="578"/>
                  </a:cubicBezTo>
                  <a:cubicBezTo>
                    <a:pt x="590" y="579"/>
                    <a:pt x="589" y="581"/>
                    <a:pt x="591" y="581"/>
                  </a:cubicBezTo>
                  <a:cubicBezTo>
                    <a:pt x="594" y="583"/>
                    <a:pt x="598" y="583"/>
                    <a:pt x="598" y="586"/>
                  </a:cubicBezTo>
                  <a:cubicBezTo>
                    <a:pt x="598" y="589"/>
                    <a:pt x="595" y="590"/>
                    <a:pt x="593" y="590"/>
                  </a:cubicBezTo>
                  <a:cubicBezTo>
                    <a:pt x="592" y="590"/>
                    <a:pt x="591" y="589"/>
                    <a:pt x="589" y="589"/>
                  </a:cubicBezTo>
                  <a:cubicBezTo>
                    <a:pt x="589" y="589"/>
                    <a:pt x="589" y="590"/>
                    <a:pt x="589" y="590"/>
                  </a:cubicBezTo>
                  <a:cubicBezTo>
                    <a:pt x="589" y="591"/>
                    <a:pt x="590" y="591"/>
                    <a:pt x="590" y="592"/>
                  </a:cubicBezTo>
                  <a:cubicBezTo>
                    <a:pt x="590" y="594"/>
                    <a:pt x="588" y="595"/>
                    <a:pt x="588" y="596"/>
                  </a:cubicBezTo>
                  <a:cubicBezTo>
                    <a:pt x="588" y="599"/>
                    <a:pt x="591" y="600"/>
                    <a:pt x="592" y="602"/>
                  </a:cubicBezTo>
                  <a:cubicBezTo>
                    <a:pt x="598" y="609"/>
                    <a:pt x="599" y="618"/>
                    <a:pt x="608" y="617"/>
                  </a:cubicBezTo>
                  <a:cubicBezTo>
                    <a:pt x="608" y="618"/>
                    <a:pt x="608" y="619"/>
                    <a:pt x="608" y="621"/>
                  </a:cubicBezTo>
                  <a:cubicBezTo>
                    <a:pt x="609" y="622"/>
                    <a:pt x="609" y="622"/>
                    <a:pt x="609" y="622"/>
                  </a:cubicBezTo>
                  <a:cubicBezTo>
                    <a:pt x="610" y="621"/>
                    <a:pt x="610" y="621"/>
                    <a:pt x="610" y="621"/>
                  </a:cubicBezTo>
                  <a:cubicBezTo>
                    <a:pt x="612" y="621"/>
                    <a:pt x="612" y="623"/>
                    <a:pt x="614" y="625"/>
                  </a:cubicBezTo>
                  <a:cubicBezTo>
                    <a:pt x="615" y="627"/>
                    <a:pt x="618" y="627"/>
                    <a:pt x="618" y="629"/>
                  </a:cubicBezTo>
                  <a:cubicBezTo>
                    <a:pt x="618" y="631"/>
                    <a:pt x="617" y="633"/>
                    <a:pt x="617" y="635"/>
                  </a:cubicBezTo>
                  <a:cubicBezTo>
                    <a:pt x="617" y="636"/>
                    <a:pt x="617" y="636"/>
                    <a:pt x="617" y="637"/>
                  </a:cubicBezTo>
                  <a:cubicBezTo>
                    <a:pt x="618" y="637"/>
                    <a:pt x="618" y="637"/>
                    <a:pt x="619" y="637"/>
                  </a:cubicBezTo>
                  <a:cubicBezTo>
                    <a:pt x="622" y="637"/>
                    <a:pt x="622" y="640"/>
                    <a:pt x="622" y="642"/>
                  </a:cubicBezTo>
                  <a:cubicBezTo>
                    <a:pt x="622" y="647"/>
                    <a:pt x="621" y="654"/>
                    <a:pt x="626" y="654"/>
                  </a:cubicBezTo>
                  <a:cubicBezTo>
                    <a:pt x="627" y="654"/>
                    <a:pt x="627" y="654"/>
                    <a:pt x="628" y="653"/>
                  </a:cubicBezTo>
                  <a:cubicBezTo>
                    <a:pt x="629" y="655"/>
                    <a:pt x="631" y="656"/>
                    <a:pt x="631" y="658"/>
                  </a:cubicBezTo>
                  <a:cubicBezTo>
                    <a:pt x="631" y="661"/>
                    <a:pt x="630" y="662"/>
                    <a:pt x="630" y="665"/>
                  </a:cubicBezTo>
                  <a:cubicBezTo>
                    <a:pt x="630" y="678"/>
                    <a:pt x="640" y="683"/>
                    <a:pt x="640" y="696"/>
                  </a:cubicBezTo>
                  <a:cubicBezTo>
                    <a:pt x="640" y="698"/>
                    <a:pt x="639" y="698"/>
                    <a:pt x="639" y="700"/>
                  </a:cubicBezTo>
                  <a:cubicBezTo>
                    <a:pt x="639" y="701"/>
                    <a:pt x="641" y="702"/>
                    <a:pt x="642" y="703"/>
                  </a:cubicBezTo>
                  <a:cubicBezTo>
                    <a:pt x="643" y="704"/>
                    <a:pt x="644" y="707"/>
                    <a:pt x="646" y="707"/>
                  </a:cubicBezTo>
                  <a:cubicBezTo>
                    <a:pt x="647" y="707"/>
                    <a:pt x="648" y="706"/>
                    <a:pt x="649" y="706"/>
                  </a:cubicBezTo>
                  <a:cubicBezTo>
                    <a:pt x="662" y="706"/>
                    <a:pt x="666" y="730"/>
                    <a:pt x="660" y="703"/>
                  </a:cubicBezTo>
                  <a:cubicBezTo>
                    <a:pt x="661" y="700"/>
                    <a:pt x="661" y="700"/>
                    <a:pt x="661" y="700"/>
                  </a:cubicBezTo>
                  <a:cubicBezTo>
                    <a:pt x="660" y="699"/>
                    <a:pt x="659" y="698"/>
                    <a:pt x="659" y="697"/>
                  </a:cubicBezTo>
                  <a:cubicBezTo>
                    <a:pt x="659" y="694"/>
                    <a:pt x="660" y="690"/>
                    <a:pt x="663" y="690"/>
                  </a:cubicBezTo>
                  <a:cubicBezTo>
                    <a:pt x="667" y="690"/>
                    <a:pt x="666" y="696"/>
                    <a:pt x="669" y="699"/>
                  </a:cubicBezTo>
                  <a:cubicBezTo>
                    <a:pt x="674" y="705"/>
                    <a:pt x="678" y="707"/>
                    <a:pt x="684" y="712"/>
                  </a:cubicBezTo>
                  <a:cubicBezTo>
                    <a:pt x="688" y="716"/>
                    <a:pt x="690" y="718"/>
                    <a:pt x="695" y="719"/>
                  </a:cubicBezTo>
                  <a:cubicBezTo>
                    <a:pt x="695" y="712"/>
                    <a:pt x="695" y="712"/>
                    <a:pt x="695" y="712"/>
                  </a:cubicBezTo>
                  <a:cubicBezTo>
                    <a:pt x="695" y="708"/>
                    <a:pt x="693" y="707"/>
                    <a:pt x="693" y="703"/>
                  </a:cubicBezTo>
                  <a:cubicBezTo>
                    <a:pt x="693" y="701"/>
                    <a:pt x="693" y="701"/>
                    <a:pt x="693" y="701"/>
                  </a:cubicBezTo>
                  <a:cubicBezTo>
                    <a:pt x="693" y="701"/>
                    <a:pt x="694" y="700"/>
                    <a:pt x="694" y="700"/>
                  </a:cubicBezTo>
                  <a:cubicBezTo>
                    <a:pt x="697" y="700"/>
                    <a:pt x="696" y="705"/>
                    <a:pt x="698" y="707"/>
                  </a:cubicBezTo>
                  <a:cubicBezTo>
                    <a:pt x="701" y="711"/>
                    <a:pt x="701" y="714"/>
                    <a:pt x="703" y="719"/>
                  </a:cubicBezTo>
                  <a:cubicBezTo>
                    <a:pt x="705" y="722"/>
                    <a:pt x="707" y="724"/>
                    <a:pt x="707" y="727"/>
                  </a:cubicBezTo>
                  <a:cubicBezTo>
                    <a:pt x="707" y="730"/>
                    <a:pt x="704" y="731"/>
                    <a:pt x="704" y="733"/>
                  </a:cubicBezTo>
                  <a:cubicBezTo>
                    <a:pt x="704" y="737"/>
                    <a:pt x="706" y="738"/>
                    <a:pt x="707" y="741"/>
                  </a:cubicBezTo>
                  <a:cubicBezTo>
                    <a:pt x="708" y="750"/>
                    <a:pt x="709" y="755"/>
                    <a:pt x="709" y="764"/>
                  </a:cubicBezTo>
                  <a:cubicBezTo>
                    <a:pt x="709" y="767"/>
                    <a:pt x="709" y="767"/>
                    <a:pt x="709" y="767"/>
                  </a:cubicBezTo>
                  <a:cubicBezTo>
                    <a:pt x="708" y="767"/>
                    <a:pt x="708" y="767"/>
                    <a:pt x="707" y="767"/>
                  </a:cubicBezTo>
                  <a:cubicBezTo>
                    <a:pt x="707" y="767"/>
                    <a:pt x="706" y="766"/>
                    <a:pt x="706" y="766"/>
                  </a:cubicBezTo>
                  <a:cubicBezTo>
                    <a:pt x="703" y="766"/>
                    <a:pt x="700" y="767"/>
                    <a:pt x="700" y="769"/>
                  </a:cubicBezTo>
                  <a:cubicBezTo>
                    <a:pt x="700" y="772"/>
                    <a:pt x="703" y="772"/>
                    <a:pt x="704" y="774"/>
                  </a:cubicBezTo>
                  <a:cubicBezTo>
                    <a:pt x="707" y="777"/>
                    <a:pt x="711" y="777"/>
                    <a:pt x="714" y="780"/>
                  </a:cubicBezTo>
                  <a:cubicBezTo>
                    <a:pt x="716" y="779"/>
                    <a:pt x="716" y="777"/>
                    <a:pt x="717" y="775"/>
                  </a:cubicBezTo>
                  <a:cubicBezTo>
                    <a:pt x="724" y="778"/>
                    <a:pt x="724" y="784"/>
                    <a:pt x="728" y="791"/>
                  </a:cubicBezTo>
                  <a:cubicBezTo>
                    <a:pt x="730" y="794"/>
                    <a:pt x="734" y="794"/>
                    <a:pt x="737" y="796"/>
                  </a:cubicBezTo>
                  <a:cubicBezTo>
                    <a:pt x="739" y="798"/>
                    <a:pt x="739" y="800"/>
                    <a:pt x="741" y="802"/>
                  </a:cubicBezTo>
                  <a:cubicBezTo>
                    <a:pt x="743" y="806"/>
                    <a:pt x="746" y="805"/>
                    <a:pt x="750" y="807"/>
                  </a:cubicBezTo>
                  <a:cubicBezTo>
                    <a:pt x="751" y="805"/>
                    <a:pt x="752" y="804"/>
                    <a:pt x="754" y="804"/>
                  </a:cubicBezTo>
                  <a:cubicBezTo>
                    <a:pt x="756" y="804"/>
                    <a:pt x="756" y="806"/>
                    <a:pt x="758" y="807"/>
                  </a:cubicBezTo>
                  <a:cubicBezTo>
                    <a:pt x="764" y="809"/>
                    <a:pt x="768" y="811"/>
                    <a:pt x="771" y="817"/>
                  </a:cubicBezTo>
                  <a:cubicBezTo>
                    <a:pt x="773" y="822"/>
                    <a:pt x="774" y="825"/>
                    <a:pt x="774" y="830"/>
                  </a:cubicBezTo>
                  <a:cubicBezTo>
                    <a:pt x="775" y="830"/>
                    <a:pt x="775" y="830"/>
                    <a:pt x="775" y="830"/>
                  </a:cubicBezTo>
                  <a:cubicBezTo>
                    <a:pt x="779" y="833"/>
                    <a:pt x="778" y="838"/>
                    <a:pt x="782" y="841"/>
                  </a:cubicBezTo>
                  <a:cubicBezTo>
                    <a:pt x="786" y="845"/>
                    <a:pt x="791" y="843"/>
                    <a:pt x="795" y="847"/>
                  </a:cubicBezTo>
                  <a:cubicBezTo>
                    <a:pt x="798" y="850"/>
                    <a:pt x="796" y="854"/>
                    <a:pt x="797" y="857"/>
                  </a:cubicBezTo>
                  <a:cubicBezTo>
                    <a:pt x="798" y="862"/>
                    <a:pt x="802" y="863"/>
                    <a:pt x="803" y="867"/>
                  </a:cubicBezTo>
                  <a:cubicBezTo>
                    <a:pt x="804" y="870"/>
                    <a:pt x="805" y="872"/>
                    <a:pt x="807" y="874"/>
                  </a:cubicBezTo>
                  <a:cubicBezTo>
                    <a:pt x="811" y="876"/>
                    <a:pt x="813" y="877"/>
                    <a:pt x="817" y="878"/>
                  </a:cubicBezTo>
                  <a:cubicBezTo>
                    <a:pt x="819" y="878"/>
                    <a:pt x="823" y="878"/>
                    <a:pt x="823" y="880"/>
                  </a:cubicBezTo>
                  <a:cubicBezTo>
                    <a:pt x="823" y="886"/>
                    <a:pt x="819" y="890"/>
                    <a:pt x="819" y="896"/>
                  </a:cubicBezTo>
                  <a:cubicBezTo>
                    <a:pt x="819" y="904"/>
                    <a:pt x="825" y="908"/>
                    <a:pt x="830" y="914"/>
                  </a:cubicBezTo>
                  <a:cubicBezTo>
                    <a:pt x="833" y="916"/>
                    <a:pt x="837" y="916"/>
                    <a:pt x="837" y="919"/>
                  </a:cubicBezTo>
                  <a:cubicBezTo>
                    <a:pt x="837" y="928"/>
                    <a:pt x="831" y="932"/>
                    <a:pt x="831" y="941"/>
                  </a:cubicBezTo>
                  <a:cubicBezTo>
                    <a:pt x="831" y="943"/>
                    <a:pt x="832" y="945"/>
                    <a:pt x="832" y="947"/>
                  </a:cubicBezTo>
                  <a:cubicBezTo>
                    <a:pt x="833" y="947"/>
                    <a:pt x="833" y="948"/>
                    <a:pt x="834" y="948"/>
                  </a:cubicBezTo>
                  <a:cubicBezTo>
                    <a:pt x="834" y="948"/>
                    <a:pt x="834" y="947"/>
                    <a:pt x="835" y="947"/>
                  </a:cubicBezTo>
                  <a:cubicBezTo>
                    <a:pt x="836" y="949"/>
                    <a:pt x="836" y="951"/>
                    <a:pt x="836" y="954"/>
                  </a:cubicBezTo>
                  <a:cubicBezTo>
                    <a:pt x="836" y="958"/>
                    <a:pt x="836" y="958"/>
                    <a:pt x="836" y="958"/>
                  </a:cubicBezTo>
                  <a:cubicBezTo>
                    <a:pt x="836" y="961"/>
                    <a:pt x="837" y="963"/>
                    <a:pt x="839" y="966"/>
                  </a:cubicBezTo>
                  <a:cubicBezTo>
                    <a:pt x="834" y="970"/>
                    <a:pt x="831" y="975"/>
                    <a:pt x="831" y="981"/>
                  </a:cubicBezTo>
                  <a:cubicBezTo>
                    <a:pt x="831" y="984"/>
                    <a:pt x="834" y="985"/>
                    <a:pt x="836" y="987"/>
                  </a:cubicBezTo>
                  <a:cubicBezTo>
                    <a:pt x="834" y="988"/>
                    <a:pt x="831" y="989"/>
                    <a:pt x="831" y="991"/>
                  </a:cubicBezTo>
                  <a:cubicBezTo>
                    <a:pt x="831" y="995"/>
                    <a:pt x="835" y="996"/>
                    <a:pt x="837" y="999"/>
                  </a:cubicBezTo>
                  <a:cubicBezTo>
                    <a:pt x="838" y="1002"/>
                    <a:pt x="837" y="1004"/>
                    <a:pt x="838" y="1007"/>
                  </a:cubicBezTo>
                  <a:cubicBezTo>
                    <a:pt x="840" y="1012"/>
                    <a:pt x="844" y="1013"/>
                    <a:pt x="847" y="1018"/>
                  </a:cubicBezTo>
                  <a:cubicBezTo>
                    <a:pt x="846" y="1021"/>
                    <a:pt x="845" y="1022"/>
                    <a:pt x="845" y="1025"/>
                  </a:cubicBezTo>
                  <a:cubicBezTo>
                    <a:pt x="845" y="1038"/>
                    <a:pt x="855" y="1044"/>
                    <a:pt x="858" y="105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9"/>
            <p:cNvSpPr>
              <a:spLocks noEditPoints="1"/>
            </p:cNvSpPr>
            <p:nvPr/>
          </p:nvSpPr>
          <p:spPr bwMode="auto">
            <a:xfrm>
              <a:off x="4144963" y="2638425"/>
              <a:ext cx="1200150" cy="1435100"/>
            </a:xfrm>
            <a:custGeom>
              <a:avLst/>
              <a:gdLst/>
              <a:ahLst/>
              <a:cxnLst>
                <a:cxn ang="0">
                  <a:pos x="499" y="640"/>
                </a:cxn>
                <a:cxn ang="0">
                  <a:pos x="417" y="642"/>
                </a:cxn>
                <a:cxn ang="0">
                  <a:pos x="435" y="649"/>
                </a:cxn>
                <a:cxn ang="0">
                  <a:pos x="453" y="648"/>
                </a:cxn>
                <a:cxn ang="0">
                  <a:pos x="461" y="646"/>
                </a:cxn>
                <a:cxn ang="0">
                  <a:pos x="481" y="640"/>
                </a:cxn>
                <a:cxn ang="0">
                  <a:pos x="473" y="629"/>
                </a:cxn>
                <a:cxn ang="0">
                  <a:pos x="436" y="627"/>
                </a:cxn>
                <a:cxn ang="0">
                  <a:pos x="0" y="360"/>
                </a:cxn>
                <a:cxn ang="0">
                  <a:pos x="0" y="0"/>
                </a:cxn>
                <a:cxn ang="0">
                  <a:pos x="662" y="3"/>
                </a:cxn>
                <a:cxn ang="0">
                  <a:pos x="661" y="515"/>
                </a:cxn>
                <a:cxn ang="0">
                  <a:pos x="660" y="791"/>
                </a:cxn>
                <a:cxn ang="0">
                  <a:pos x="635" y="785"/>
                </a:cxn>
                <a:cxn ang="0">
                  <a:pos x="610" y="750"/>
                </a:cxn>
                <a:cxn ang="0">
                  <a:pos x="596" y="726"/>
                </a:cxn>
                <a:cxn ang="0">
                  <a:pos x="600" y="691"/>
                </a:cxn>
                <a:cxn ang="0">
                  <a:pos x="560" y="623"/>
                </a:cxn>
                <a:cxn ang="0">
                  <a:pos x="563" y="614"/>
                </a:cxn>
                <a:cxn ang="0">
                  <a:pos x="566" y="629"/>
                </a:cxn>
                <a:cxn ang="0">
                  <a:pos x="552" y="608"/>
                </a:cxn>
                <a:cxn ang="0">
                  <a:pos x="514" y="625"/>
                </a:cxn>
                <a:cxn ang="0">
                  <a:pos x="513" y="614"/>
                </a:cxn>
                <a:cxn ang="0">
                  <a:pos x="515" y="549"/>
                </a:cxn>
                <a:cxn ang="0">
                  <a:pos x="496" y="534"/>
                </a:cxn>
                <a:cxn ang="0">
                  <a:pos x="483" y="580"/>
                </a:cxn>
                <a:cxn ang="0">
                  <a:pos x="434" y="599"/>
                </a:cxn>
                <a:cxn ang="0">
                  <a:pos x="437" y="586"/>
                </a:cxn>
                <a:cxn ang="0">
                  <a:pos x="459" y="574"/>
                </a:cxn>
                <a:cxn ang="0">
                  <a:pos x="469" y="527"/>
                </a:cxn>
                <a:cxn ang="0">
                  <a:pos x="471" y="511"/>
                </a:cxn>
                <a:cxn ang="0">
                  <a:pos x="484" y="494"/>
                </a:cxn>
                <a:cxn ang="0">
                  <a:pos x="487" y="465"/>
                </a:cxn>
                <a:cxn ang="0">
                  <a:pos x="488" y="458"/>
                </a:cxn>
                <a:cxn ang="0">
                  <a:pos x="499" y="456"/>
                </a:cxn>
                <a:cxn ang="0">
                  <a:pos x="483" y="413"/>
                </a:cxn>
                <a:cxn ang="0">
                  <a:pos x="481" y="443"/>
                </a:cxn>
                <a:cxn ang="0">
                  <a:pos x="465" y="453"/>
                </a:cxn>
                <a:cxn ang="0">
                  <a:pos x="461" y="473"/>
                </a:cxn>
                <a:cxn ang="0">
                  <a:pos x="436" y="492"/>
                </a:cxn>
                <a:cxn ang="0">
                  <a:pos x="419" y="504"/>
                </a:cxn>
                <a:cxn ang="0">
                  <a:pos x="390" y="539"/>
                </a:cxn>
                <a:cxn ang="0">
                  <a:pos x="377" y="560"/>
                </a:cxn>
                <a:cxn ang="0">
                  <a:pos x="376" y="568"/>
                </a:cxn>
                <a:cxn ang="0">
                  <a:pos x="368" y="569"/>
                </a:cxn>
                <a:cxn ang="0">
                  <a:pos x="358" y="561"/>
                </a:cxn>
                <a:cxn ang="0">
                  <a:pos x="357" y="552"/>
                </a:cxn>
                <a:cxn ang="0">
                  <a:pos x="346" y="521"/>
                </a:cxn>
                <a:cxn ang="0">
                  <a:pos x="340" y="502"/>
                </a:cxn>
                <a:cxn ang="0">
                  <a:pos x="321" y="467"/>
                </a:cxn>
                <a:cxn ang="0">
                  <a:pos x="299" y="454"/>
                </a:cxn>
                <a:cxn ang="0">
                  <a:pos x="286" y="440"/>
                </a:cxn>
                <a:cxn ang="0">
                  <a:pos x="288" y="433"/>
                </a:cxn>
                <a:cxn ang="0">
                  <a:pos x="268" y="415"/>
                </a:cxn>
                <a:cxn ang="0">
                  <a:pos x="268" y="408"/>
                </a:cxn>
                <a:cxn ang="0">
                  <a:pos x="259" y="392"/>
                </a:cxn>
                <a:cxn ang="0">
                  <a:pos x="246" y="387"/>
                </a:cxn>
                <a:cxn ang="0">
                  <a:pos x="217" y="384"/>
                </a:cxn>
                <a:cxn ang="0">
                  <a:pos x="175" y="382"/>
                </a:cxn>
                <a:cxn ang="0">
                  <a:pos x="120" y="344"/>
                </a:cxn>
                <a:cxn ang="0">
                  <a:pos x="79" y="353"/>
                </a:cxn>
                <a:cxn ang="0">
                  <a:pos x="7" y="360"/>
                </a:cxn>
              </a:cxnLst>
              <a:rect l="0" t="0" r="r" b="b"/>
              <a:pathLst>
                <a:path w="662" h="792">
                  <a:moveTo>
                    <a:pt x="496" y="630"/>
                  </a:moveTo>
                  <a:cubicBezTo>
                    <a:pt x="491" y="631"/>
                    <a:pt x="489" y="634"/>
                    <a:pt x="486" y="637"/>
                  </a:cubicBezTo>
                  <a:cubicBezTo>
                    <a:pt x="490" y="640"/>
                    <a:pt x="494" y="640"/>
                    <a:pt x="499" y="640"/>
                  </a:cubicBezTo>
                  <a:cubicBezTo>
                    <a:pt x="501" y="640"/>
                    <a:pt x="501" y="639"/>
                    <a:pt x="503" y="638"/>
                  </a:cubicBezTo>
                  <a:cubicBezTo>
                    <a:pt x="501" y="634"/>
                    <a:pt x="499" y="632"/>
                    <a:pt x="496" y="630"/>
                  </a:cubicBezTo>
                  <a:close/>
                  <a:moveTo>
                    <a:pt x="417" y="642"/>
                  </a:moveTo>
                  <a:cubicBezTo>
                    <a:pt x="417" y="644"/>
                    <a:pt x="421" y="644"/>
                    <a:pt x="423" y="645"/>
                  </a:cubicBezTo>
                  <a:cubicBezTo>
                    <a:pt x="425" y="647"/>
                    <a:pt x="425" y="649"/>
                    <a:pt x="427" y="649"/>
                  </a:cubicBezTo>
                  <a:cubicBezTo>
                    <a:pt x="435" y="649"/>
                    <a:pt x="435" y="649"/>
                    <a:pt x="435" y="649"/>
                  </a:cubicBezTo>
                  <a:cubicBezTo>
                    <a:pt x="441" y="650"/>
                    <a:pt x="441" y="650"/>
                    <a:pt x="441" y="650"/>
                  </a:cubicBezTo>
                  <a:cubicBezTo>
                    <a:pt x="445" y="650"/>
                    <a:pt x="448" y="650"/>
                    <a:pt x="453" y="650"/>
                  </a:cubicBezTo>
                  <a:cubicBezTo>
                    <a:pt x="453" y="649"/>
                    <a:pt x="453" y="649"/>
                    <a:pt x="453" y="648"/>
                  </a:cubicBezTo>
                  <a:cubicBezTo>
                    <a:pt x="453" y="647"/>
                    <a:pt x="453" y="647"/>
                    <a:pt x="452" y="647"/>
                  </a:cubicBezTo>
                  <a:cubicBezTo>
                    <a:pt x="454" y="646"/>
                    <a:pt x="454" y="646"/>
                    <a:pt x="454" y="646"/>
                  </a:cubicBezTo>
                  <a:cubicBezTo>
                    <a:pt x="461" y="646"/>
                    <a:pt x="461" y="646"/>
                    <a:pt x="461" y="646"/>
                  </a:cubicBezTo>
                  <a:cubicBezTo>
                    <a:pt x="464" y="649"/>
                    <a:pt x="466" y="651"/>
                    <a:pt x="470" y="654"/>
                  </a:cubicBezTo>
                  <a:cubicBezTo>
                    <a:pt x="472" y="649"/>
                    <a:pt x="474" y="647"/>
                    <a:pt x="474" y="643"/>
                  </a:cubicBezTo>
                  <a:cubicBezTo>
                    <a:pt x="474" y="640"/>
                    <a:pt x="478" y="641"/>
                    <a:pt x="481" y="640"/>
                  </a:cubicBezTo>
                  <a:cubicBezTo>
                    <a:pt x="483" y="638"/>
                    <a:pt x="482" y="635"/>
                    <a:pt x="483" y="632"/>
                  </a:cubicBezTo>
                  <a:cubicBezTo>
                    <a:pt x="481" y="632"/>
                    <a:pt x="480" y="632"/>
                    <a:pt x="479" y="632"/>
                  </a:cubicBezTo>
                  <a:cubicBezTo>
                    <a:pt x="476" y="632"/>
                    <a:pt x="473" y="632"/>
                    <a:pt x="473" y="629"/>
                  </a:cubicBezTo>
                  <a:cubicBezTo>
                    <a:pt x="473" y="627"/>
                    <a:pt x="474" y="626"/>
                    <a:pt x="474" y="624"/>
                  </a:cubicBezTo>
                  <a:cubicBezTo>
                    <a:pt x="474" y="622"/>
                    <a:pt x="472" y="621"/>
                    <a:pt x="470" y="621"/>
                  </a:cubicBezTo>
                  <a:cubicBezTo>
                    <a:pt x="456" y="621"/>
                    <a:pt x="449" y="623"/>
                    <a:pt x="436" y="627"/>
                  </a:cubicBezTo>
                  <a:cubicBezTo>
                    <a:pt x="430" y="630"/>
                    <a:pt x="425" y="627"/>
                    <a:pt x="420" y="631"/>
                  </a:cubicBezTo>
                  <a:cubicBezTo>
                    <a:pt x="417" y="634"/>
                    <a:pt x="417" y="637"/>
                    <a:pt x="417" y="642"/>
                  </a:cubicBezTo>
                  <a:close/>
                  <a:moveTo>
                    <a:pt x="0" y="360"/>
                  </a:moveTo>
                  <a:cubicBezTo>
                    <a:pt x="0" y="360"/>
                    <a:pt x="0" y="360"/>
                    <a:pt x="0" y="360"/>
                  </a:cubicBezTo>
                  <a:cubicBezTo>
                    <a:pt x="0" y="0"/>
                    <a:pt x="0" y="0"/>
                    <a:pt x="0" y="0"/>
                  </a:cubicBezTo>
                  <a:cubicBezTo>
                    <a:pt x="0" y="0"/>
                    <a:pt x="0" y="0"/>
                    <a:pt x="0" y="0"/>
                  </a:cubicBezTo>
                  <a:cubicBezTo>
                    <a:pt x="495" y="2"/>
                    <a:pt x="495" y="2"/>
                    <a:pt x="495" y="2"/>
                  </a:cubicBezTo>
                  <a:cubicBezTo>
                    <a:pt x="495" y="2"/>
                    <a:pt x="495" y="2"/>
                    <a:pt x="495" y="2"/>
                  </a:cubicBezTo>
                  <a:cubicBezTo>
                    <a:pt x="662" y="3"/>
                    <a:pt x="662" y="3"/>
                    <a:pt x="662" y="3"/>
                  </a:cubicBezTo>
                  <a:cubicBezTo>
                    <a:pt x="662" y="189"/>
                    <a:pt x="662" y="189"/>
                    <a:pt x="662" y="189"/>
                  </a:cubicBezTo>
                  <a:cubicBezTo>
                    <a:pt x="662" y="189"/>
                    <a:pt x="662" y="189"/>
                    <a:pt x="662" y="189"/>
                  </a:cubicBezTo>
                  <a:cubicBezTo>
                    <a:pt x="661" y="515"/>
                    <a:pt x="661" y="515"/>
                    <a:pt x="661" y="515"/>
                  </a:cubicBezTo>
                  <a:cubicBezTo>
                    <a:pt x="661" y="515"/>
                    <a:pt x="661" y="515"/>
                    <a:pt x="661" y="515"/>
                  </a:cubicBezTo>
                  <a:cubicBezTo>
                    <a:pt x="660" y="791"/>
                    <a:pt x="660" y="791"/>
                    <a:pt x="660" y="791"/>
                  </a:cubicBezTo>
                  <a:cubicBezTo>
                    <a:pt x="660" y="791"/>
                    <a:pt x="660" y="791"/>
                    <a:pt x="660" y="791"/>
                  </a:cubicBezTo>
                  <a:cubicBezTo>
                    <a:pt x="658" y="791"/>
                    <a:pt x="656" y="790"/>
                    <a:pt x="654" y="790"/>
                  </a:cubicBezTo>
                  <a:cubicBezTo>
                    <a:pt x="650" y="790"/>
                    <a:pt x="648" y="792"/>
                    <a:pt x="644" y="792"/>
                  </a:cubicBezTo>
                  <a:cubicBezTo>
                    <a:pt x="640" y="792"/>
                    <a:pt x="638" y="787"/>
                    <a:pt x="635" y="785"/>
                  </a:cubicBezTo>
                  <a:cubicBezTo>
                    <a:pt x="626" y="778"/>
                    <a:pt x="623" y="772"/>
                    <a:pt x="619" y="762"/>
                  </a:cubicBezTo>
                  <a:cubicBezTo>
                    <a:pt x="617" y="759"/>
                    <a:pt x="616" y="757"/>
                    <a:pt x="614" y="754"/>
                  </a:cubicBezTo>
                  <a:cubicBezTo>
                    <a:pt x="612" y="753"/>
                    <a:pt x="612" y="750"/>
                    <a:pt x="610" y="750"/>
                  </a:cubicBezTo>
                  <a:cubicBezTo>
                    <a:pt x="608" y="749"/>
                    <a:pt x="606" y="751"/>
                    <a:pt x="604" y="749"/>
                  </a:cubicBezTo>
                  <a:cubicBezTo>
                    <a:pt x="598" y="743"/>
                    <a:pt x="600" y="735"/>
                    <a:pt x="593" y="730"/>
                  </a:cubicBezTo>
                  <a:cubicBezTo>
                    <a:pt x="594" y="729"/>
                    <a:pt x="596" y="728"/>
                    <a:pt x="596" y="726"/>
                  </a:cubicBezTo>
                  <a:cubicBezTo>
                    <a:pt x="596" y="721"/>
                    <a:pt x="593" y="716"/>
                    <a:pt x="588" y="714"/>
                  </a:cubicBezTo>
                  <a:cubicBezTo>
                    <a:pt x="595" y="711"/>
                    <a:pt x="600" y="707"/>
                    <a:pt x="600" y="699"/>
                  </a:cubicBezTo>
                  <a:cubicBezTo>
                    <a:pt x="600" y="691"/>
                    <a:pt x="600" y="691"/>
                    <a:pt x="600" y="691"/>
                  </a:cubicBezTo>
                  <a:cubicBezTo>
                    <a:pt x="600" y="674"/>
                    <a:pt x="591" y="665"/>
                    <a:pt x="584" y="650"/>
                  </a:cubicBezTo>
                  <a:cubicBezTo>
                    <a:pt x="581" y="646"/>
                    <a:pt x="577" y="646"/>
                    <a:pt x="574" y="641"/>
                  </a:cubicBezTo>
                  <a:cubicBezTo>
                    <a:pt x="569" y="634"/>
                    <a:pt x="564" y="631"/>
                    <a:pt x="560" y="623"/>
                  </a:cubicBezTo>
                  <a:cubicBezTo>
                    <a:pt x="559" y="621"/>
                    <a:pt x="556" y="620"/>
                    <a:pt x="556" y="618"/>
                  </a:cubicBezTo>
                  <a:cubicBezTo>
                    <a:pt x="556" y="617"/>
                    <a:pt x="557" y="617"/>
                    <a:pt x="557" y="616"/>
                  </a:cubicBezTo>
                  <a:cubicBezTo>
                    <a:pt x="559" y="616"/>
                    <a:pt x="560" y="614"/>
                    <a:pt x="563" y="614"/>
                  </a:cubicBezTo>
                  <a:cubicBezTo>
                    <a:pt x="565" y="614"/>
                    <a:pt x="567" y="615"/>
                    <a:pt x="567" y="617"/>
                  </a:cubicBezTo>
                  <a:cubicBezTo>
                    <a:pt x="567" y="621"/>
                    <a:pt x="564" y="622"/>
                    <a:pt x="564" y="626"/>
                  </a:cubicBezTo>
                  <a:cubicBezTo>
                    <a:pt x="564" y="627"/>
                    <a:pt x="565" y="628"/>
                    <a:pt x="566" y="629"/>
                  </a:cubicBezTo>
                  <a:cubicBezTo>
                    <a:pt x="573" y="628"/>
                    <a:pt x="572" y="620"/>
                    <a:pt x="572" y="613"/>
                  </a:cubicBezTo>
                  <a:cubicBezTo>
                    <a:pt x="572" y="607"/>
                    <a:pt x="569" y="602"/>
                    <a:pt x="563" y="602"/>
                  </a:cubicBezTo>
                  <a:cubicBezTo>
                    <a:pt x="558" y="602"/>
                    <a:pt x="556" y="606"/>
                    <a:pt x="552" y="608"/>
                  </a:cubicBezTo>
                  <a:cubicBezTo>
                    <a:pt x="549" y="609"/>
                    <a:pt x="547" y="608"/>
                    <a:pt x="544" y="609"/>
                  </a:cubicBezTo>
                  <a:cubicBezTo>
                    <a:pt x="540" y="609"/>
                    <a:pt x="539" y="614"/>
                    <a:pt x="535" y="616"/>
                  </a:cubicBezTo>
                  <a:cubicBezTo>
                    <a:pt x="527" y="620"/>
                    <a:pt x="523" y="622"/>
                    <a:pt x="514" y="625"/>
                  </a:cubicBezTo>
                  <a:cubicBezTo>
                    <a:pt x="504" y="623"/>
                    <a:pt x="504" y="623"/>
                    <a:pt x="504" y="623"/>
                  </a:cubicBezTo>
                  <a:cubicBezTo>
                    <a:pt x="504" y="622"/>
                    <a:pt x="504" y="622"/>
                    <a:pt x="504" y="622"/>
                  </a:cubicBezTo>
                  <a:cubicBezTo>
                    <a:pt x="506" y="618"/>
                    <a:pt x="510" y="618"/>
                    <a:pt x="513" y="614"/>
                  </a:cubicBezTo>
                  <a:cubicBezTo>
                    <a:pt x="519" y="603"/>
                    <a:pt x="521" y="596"/>
                    <a:pt x="525" y="584"/>
                  </a:cubicBezTo>
                  <a:cubicBezTo>
                    <a:pt x="527" y="579"/>
                    <a:pt x="530" y="576"/>
                    <a:pt x="530" y="570"/>
                  </a:cubicBezTo>
                  <a:cubicBezTo>
                    <a:pt x="530" y="560"/>
                    <a:pt x="521" y="557"/>
                    <a:pt x="515" y="549"/>
                  </a:cubicBezTo>
                  <a:cubicBezTo>
                    <a:pt x="511" y="544"/>
                    <a:pt x="511" y="539"/>
                    <a:pt x="509" y="532"/>
                  </a:cubicBezTo>
                  <a:cubicBezTo>
                    <a:pt x="508" y="528"/>
                    <a:pt x="505" y="526"/>
                    <a:pt x="504" y="521"/>
                  </a:cubicBezTo>
                  <a:cubicBezTo>
                    <a:pt x="500" y="525"/>
                    <a:pt x="500" y="529"/>
                    <a:pt x="496" y="534"/>
                  </a:cubicBezTo>
                  <a:cubicBezTo>
                    <a:pt x="491" y="540"/>
                    <a:pt x="489" y="546"/>
                    <a:pt x="489" y="554"/>
                  </a:cubicBezTo>
                  <a:cubicBezTo>
                    <a:pt x="488" y="561"/>
                    <a:pt x="486" y="565"/>
                    <a:pt x="485" y="572"/>
                  </a:cubicBezTo>
                  <a:cubicBezTo>
                    <a:pt x="484" y="575"/>
                    <a:pt x="483" y="577"/>
                    <a:pt x="483" y="580"/>
                  </a:cubicBezTo>
                  <a:cubicBezTo>
                    <a:pt x="482" y="583"/>
                    <a:pt x="482" y="587"/>
                    <a:pt x="478" y="587"/>
                  </a:cubicBezTo>
                  <a:cubicBezTo>
                    <a:pt x="474" y="587"/>
                    <a:pt x="472" y="585"/>
                    <a:pt x="468" y="585"/>
                  </a:cubicBezTo>
                  <a:cubicBezTo>
                    <a:pt x="454" y="585"/>
                    <a:pt x="448" y="599"/>
                    <a:pt x="434" y="599"/>
                  </a:cubicBezTo>
                  <a:cubicBezTo>
                    <a:pt x="433" y="599"/>
                    <a:pt x="433" y="599"/>
                    <a:pt x="433" y="599"/>
                  </a:cubicBezTo>
                  <a:cubicBezTo>
                    <a:pt x="433" y="596"/>
                    <a:pt x="433" y="596"/>
                    <a:pt x="433" y="596"/>
                  </a:cubicBezTo>
                  <a:cubicBezTo>
                    <a:pt x="433" y="592"/>
                    <a:pt x="435" y="590"/>
                    <a:pt x="437" y="586"/>
                  </a:cubicBezTo>
                  <a:cubicBezTo>
                    <a:pt x="438" y="582"/>
                    <a:pt x="437" y="577"/>
                    <a:pt x="442" y="575"/>
                  </a:cubicBezTo>
                  <a:cubicBezTo>
                    <a:pt x="445" y="574"/>
                    <a:pt x="447" y="574"/>
                    <a:pt x="450" y="574"/>
                  </a:cubicBezTo>
                  <a:cubicBezTo>
                    <a:pt x="459" y="574"/>
                    <a:pt x="459" y="574"/>
                    <a:pt x="459" y="574"/>
                  </a:cubicBezTo>
                  <a:cubicBezTo>
                    <a:pt x="467" y="574"/>
                    <a:pt x="468" y="563"/>
                    <a:pt x="468" y="555"/>
                  </a:cubicBezTo>
                  <a:cubicBezTo>
                    <a:pt x="468" y="549"/>
                    <a:pt x="467" y="546"/>
                    <a:pt x="466" y="541"/>
                  </a:cubicBezTo>
                  <a:cubicBezTo>
                    <a:pt x="469" y="527"/>
                    <a:pt x="469" y="527"/>
                    <a:pt x="469" y="527"/>
                  </a:cubicBezTo>
                  <a:cubicBezTo>
                    <a:pt x="469" y="526"/>
                    <a:pt x="468" y="525"/>
                    <a:pt x="468" y="523"/>
                  </a:cubicBezTo>
                  <a:cubicBezTo>
                    <a:pt x="468" y="519"/>
                    <a:pt x="473" y="518"/>
                    <a:pt x="473" y="514"/>
                  </a:cubicBezTo>
                  <a:cubicBezTo>
                    <a:pt x="473" y="513"/>
                    <a:pt x="471" y="512"/>
                    <a:pt x="471" y="511"/>
                  </a:cubicBezTo>
                  <a:cubicBezTo>
                    <a:pt x="471" y="508"/>
                    <a:pt x="476" y="508"/>
                    <a:pt x="476" y="504"/>
                  </a:cubicBezTo>
                  <a:cubicBezTo>
                    <a:pt x="476" y="503"/>
                    <a:pt x="475" y="503"/>
                    <a:pt x="474" y="502"/>
                  </a:cubicBezTo>
                  <a:cubicBezTo>
                    <a:pt x="477" y="498"/>
                    <a:pt x="480" y="497"/>
                    <a:pt x="484" y="494"/>
                  </a:cubicBezTo>
                  <a:cubicBezTo>
                    <a:pt x="486" y="491"/>
                    <a:pt x="486" y="488"/>
                    <a:pt x="489" y="487"/>
                  </a:cubicBezTo>
                  <a:cubicBezTo>
                    <a:pt x="491" y="486"/>
                    <a:pt x="494" y="485"/>
                    <a:pt x="494" y="483"/>
                  </a:cubicBezTo>
                  <a:cubicBezTo>
                    <a:pt x="494" y="475"/>
                    <a:pt x="487" y="472"/>
                    <a:pt x="487" y="465"/>
                  </a:cubicBezTo>
                  <a:cubicBezTo>
                    <a:pt x="487" y="463"/>
                    <a:pt x="488" y="462"/>
                    <a:pt x="488" y="461"/>
                  </a:cubicBezTo>
                  <a:cubicBezTo>
                    <a:pt x="488" y="460"/>
                    <a:pt x="487" y="460"/>
                    <a:pt x="487" y="460"/>
                  </a:cubicBezTo>
                  <a:cubicBezTo>
                    <a:pt x="487" y="459"/>
                    <a:pt x="487" y="459"/>
                    <a:pt x="488" y="458"/>
                  </a:cubicBezTo>
                  <a:cubicBezTo>
                    <a:pt x="491" y="458"/>
                    <a:pt x="492" y="455"/>
                    <a:pt x="495" y="455"/>
                  </a:cubicBezTo>
                  <a:cubicBezTo>
                    <a:pt x="496" y="455"/>
                    <a:pt x="496" y="457"/>
                    <a:pt x="497" y="457"/>
                  </a:cubicBezTo>
                  <a:cubicBezTo>
                    <a:pt x="498" y="457"/>
                    <a:pt x="498" y="456"/>
                    <a:pt x="499" y="456"/>
                  </a:cubicBezTo>
                  <a:cubicBezTo>
                    <a:pt x="499" y="453"/>
                    <a:pt x="499" y="453"/>
                    <a:pt x="499" y="453"/>
                  </a:cubicBezTo>
                  <a:cubicBezTo>
                    <a:pt x="499" y="449"/>
                    <a:pt x="494" y="448"/>
                    <a:pt x="493" y="444"/>
                  </a:cubicBezTo>
                  <a:cubicBezTo>
                    <a:pt x="488" y="432"/>
                    <a:pt x="492" y="422"/>
                    <a:pt x="483" y="413"/>
                  </a:cubicBezTo>
                  <a:cubicBezTo>
                    <a:pt x="483" y="417"/>
                    <a:pt x="482" y="419"/>
                    <a:pt x="482" y="423"/>
                  </a:cubicBezTo>
                  <a:cubicBezTo>
                    <a:pt x="482" y="427"/>
                    <a:pt x="483" y="429"/>
                    <a:pt x="483" y="433"/>
                  </a:cubicBezTo>
                  <a:cubicBezTo>
                    <a:pt x="483" y="437"/>
                    <a:pt x="484" y="441"/>
                    <a:pt x="481" y="443"/>
                  </a:cubicBezTo>
                  <a:cubicBezTo>
                    <a:pt x="478" y="445"/>
                    <a:pt x="476" y="442"/>
                    <a:pt x="473" y="444"/>
                  </a:cubicBezTo>
                  <a:cubicBezTo>
                    <a:pt x="470" y="445"/>
                    <a:pt x="472" y="450"/>
                    <a:pt x="469" y="451"/>
                  </a:cubicBezTo>
                  <a:cubicBezTo>
                    <a:pt x="468" y="452"/>
                    <a:pt x="466" y="452"/>
                    <a:pt x="465" y="453"/>
                  </a:cubicBezTo>
                  <a:cubicBezTo>
                    <a:pt x="463" y="455"/>
                    <a:pt x="464" y="457"/>
                    <a:pt x="464" y="459"/>
                  </a:cubicBezTo>
                  <a:cubicBezTo>
                    <a:pt x="463" y="461"/>
                    <a:pt x="462" y="462"/>
                    <a:pt x="461" y="464"/>
                  </a:cubicBezTo>
                  <a:cubicBezTo>
                    <a:pt x="461" y="467"/>
                    <a:pt x="463" y="470"/>
                    <a:pt x="461" y="473"/>
                  </a:cubicBezTo>
                  <a:cubicBezTo>
                    <a:pt x="460" y="475"/>
                    <a:pt x="457" y="476"/>
                    <a:pt x="456" y="478"/>
                  </a:cubicBezTo>
                  <a:cubicBezTo>
                    <a:pt x="454" y="485"/>
                    <a:pt x="452" y="493"/>
                    <a:pt x="445" y="493"/>
                  </a:cubicBezTo>
                  <a:cubicBezTo>
                    <a:pt x="442" y="493"/>
                    <a:pt x="440" y="492"/>
                    <a:pt x="436" y="492"/>
                  </a:cubicBezTo>
                  <a:cubicBezTo>
                    <a:pt x="434" y="492"/>
                    <a:pt x="434" y="494"/>
                    <a:pt x="433" y="496"/>
                  </a:cubicBezTo>
                  <a:cubicBezTo>
                    <a:pt x="431" y="498"/>
                    <a:pt x="429" y="499"/>
                    <a:pt x="427" y="501"/>
                  </a:cubicBezTo>
                  <a:cubicBezTo>
                    <a:pt x="425" y="503"/>
                    <a:pt x="422" y="503"/>
                    <a:pt x="419" y="504"/>
                  </a:cubicBezTo>
                  <a:cubicBezTo>
                    <a:pt x="415" y="506"/>
                    <a:pt x="413" y="509"/>
                    <a:pt x="409" y="513"/>
                  </a:cubicBezTo>
                  <a:cubicBezTo>
                    <a:pt x="403" y="517"/>
                    <a:pt x="403" y="523"/>
                    <a:pt x="399" y="529"/>
                  </a:cubicBezTo>
                  <a:cubicBezTo>
                    <a:pt x="397" y="534"/>
                    <a:pt x="390" y="534"/>
                    <a:pt x="390" y="539"/>
                  </a:cubicBezTo>
                  <a:cubicBezTo>
                    <a:pt x="390" y="541"/>
                    <a:pt x="392" y="541"/>
                    <a:pt x="392" y="543"/>
                  </a:cubicBezTo>
                  <a:cubicBezTo>
                    <a:pt x="392" y="547"/>
                    <a:pt x="387" y="546"/>
                    <a:pt x="384" y="548"/>
                  </a:cubicBezTo>
                  <a:cubicBezTo>
                    <a:pt x="379" y="550"/>
                    <a:pt x="377" y="554"/>
                    <a:pt x="377" y="560"/>
                  </a:cubicBezTo>
                  <a:cubicBezTo>
                    <a:pt x="377" y="560"/>
                    <a:pt x="378" y="560"/>
                    <a:pt x="378" y="561"/>
                  </a:cubicBezTo>
                  <a:cubicBezTo>
                    <a:pt x="378" y="563"/>
                    <a:pt x="375" y="563"/>
                    <a:pt x="375" y="566"/>
                  </a:cubicBezTo>
                  <a:cubicBezTo>
                    <a:pt x="375" y="567"/>
                    <a:pt x="376" y="567"/>
                    <a:pt x="376" y="568"/>
                  </a:cubicBezTo>
                  <a:cubicBezTo>
                    <a:pt x="379" y="567"/>
                    <a:pt x="380" y="567"/>
                    <a:pt x="383" y="566"/>
                  </a:cubicBezTo>
                  <a:cubicBezTo>
                    <a:pt x="382" y="569"/>
                    <a:pt x="382" y="572"/>
                    <a:pt x="381" y="576"/>
                  </a:cubicBezTo>
                  <a:cubicBezTo>
                    <a:pt x="377" y="572"/>
                    <a:pt x="374" y="569"/>
                    <a:pt x="368" y="569"/>
                  </a:cubicBezTo>
                  <a:cubicBezTo>
                    <a:pt x="366" y="569"/>
                    <a:pt x="366" y="572"/>
                    <a:pt x="366" y="575"/>
                  </a:cubicBezTo>
                  <a:cubicBezTo>
                    <a:pt x="364" y="574"/>
                    <a:pt x="364" y="574"/>
                    <a:pt x="364" y="574"/>
                  </a:cubicBezTo>
                  <a:cubicBezTo>
                    <a:pt x="362" y="569"/>
                    <a:pt x="362" y="565"/>
                    <a:pt x="358" y="561"/>
                  </a:cubicBezTo>
                  <a:cubicBezTo>
                    <a:pt x="342" y="545"/>
                    <a:pt x="349" y="555"/>
                    <a:pt x="355" y="555"/>
                  </a:cubicBezTo>
                  <a:cubicBezTo>
                    <a:pt x="357" y="555"/>
                    <a:pt x="357" y="555"/>
                    <a:pt x="357" y="555"/>
                  </a:cubicBezTo>
                  <a:cubicBezTo>
                    <a:pt x="357" y="552"/>
                    <a:pt x="357" y="552"/>
                    <a:pt x="357" y="552"/>
                  </a:cubicBezTo>
                  <a:cubicBezTo>
                    <a:pt x="352" y="538"/>
                    <a:pt x="352" y="538"/>
                    <a:pt x="352" y="538"/>
                  </a:cubicBezTo>
                  <a:cubicBezTo>
                    <a:pt x="351" y="534"/>
                    <a:pt x="352" y="531"/>
                    <a:pt x="350" y="528"/>
                  </a:cubicBezTo>
                  <a:cubicBezTo>
                    <a:pt x="349" y="525"/>
                    <a:pt x="346" y="524"/>
                    <a:pt x="346" y="521"/>
                  </a:cubicBezTo>
                  <a:cubicBezTo>
                    <a:pt x="346" y="520"/>
                    <a:pt x="347" y="520"/>
                    <a:pt x="347" y="519"/>
                  </a:cubicBezTo>
                  <a:cubicBezTo>
                    <a:pt x="347" y="516"/>
                    <a:pt x="345" y="514"/>
                    <a:pt x="344" y="511"/>
                  </a:cubicBezTo>
                  <a:cubicBezTo>
                    <a:pt x="343" y="507"/>
                    <a:pt x="343" y="504"/>
                    <a:pt x="340" y="502"/>
                  </a:cubicBezTo>
                  <a:cubicBezTo>
                    <a:pt x="336" y="500"/>
                    <a:pt x="333" y="499"/>
                    <a:pt x="331" y="495"/>
                  </a:cubicBezTo>
                  <a:cubicBezTo>
                    <a:pt x="328" y="491"/>
                    <a:pt x="325" y="489"/>
                    <a:pt x="324" y="485"/>
                  </a:cubicBezTo>
                  <a:cubicBezTo>
                    <a:pt x="322" y="478"/>
                    <a:pt x="323" y="474"/>
                    <a:pt x="321" y="467"/>
                  </a:cubicBezTo>
                  <a:cubicBezTo>
                    <a:pt x="320" y="464"/>
                    <a:pt x="315" y="464"/>
                    <a:pt x="315" y="460"/>
                  </a:cubicBezTo>
                  <a:cubicBezTo>
                    <a:pt x="315" y="459"/>
                    <a:pt x="315" y="459"/>
                    <a:pt x="315" y="458"/>
                  </a:cubicBezTo>
                  <a:cubicBezTo>
                    <a:pt x="315" y="452"/>
                    <a:pt x="306" y="455"/>
                    <a:pt x="299" y="454"/>
                  </a:cubicBezTo>
                  <a:cubicBezTo>
                    <a:pt x="293" y="453"/>
                    <a:pt x="292" y="446"/>
                    <a:pt x="285" y="446"/>
                  </a:cubicBezTo>
                  <a:cubicBezTo>
                    <a:pt x="285" y="443"/>
                    <a:pt x="285" y="443"/>
                    <a:pt x="285" y="443"/>
                  </a:cubicBezTo>
                  <a:cubicBezTo>
                    <a:pt x="285" y="442"/>
                    <a:pt x="286" y="441"/>
                    <a:pt x="286" y="440"/>
                  </a:cubicBezTo>
                  <a:cubicBezTo>
                    <a:pt x="286" y="437"/>
                    <a:pt x="283" y="438"/>
                    <a:pt x="280" y="437"/>
                  </a:cubicBezTo>
                  <a:cubicBezTo>
                    <a:pt x="283" y="435"/>
                    <a:pt x="283" y="432"/>
                    <a:pt x="285" y="429"/>
                  </a:cubicBezTo>
                  <a:cubicBezTo>
                    <a:pt x="287" y="430"/>
                    <a:pt x="287" y="431"/>
                    <a:pt x="288" y="433"/>
                  </a:cubicBezTo>
                  <a:cubicBezTo>
                    <a:pt x="289" y="430"/>
                    <a:pt x="292" y="428"/>
                    <a:pt x="292" y="424"/>
                  </a:cubicBezTo>
                  <a:cubicBezTo>
                    <a:pt x="292" y="417"/>
                    <a:pt x="290" y="409"/>
                    <a:pt x="283" y="409"/>
                  </a:cubicBezTo>
                  <a:cubicBezTo>
                    <a:pt x="276" y="409"/>
                    <a:pt x="274" y="413"/>
                    <a:pt x="268" y="415"/>
                  </a:cubicBezTo>
                  <a:cubicBezTo>
                    <a:pt x="268" y="414"/>
                    <a:pt x="267" y="414"/>
                    <a:pt x="267" y="414"/>
                  </a:cubicBezTo>
                  <a:cubicBezTo>
                    <a:pt x="267" y="412"/>
                    <a:pt x="269" y="412"/>
                    <a:pt x="269" y="410"/>
                  </a:cubicBezTo>
                  <a:cubicBezTo>
                    <a:pt x="269" y="409"/>
                    <a:pt x="268" y="409"/>
                    <a:pt x="268" y="408"/>
                  </a:cubicBezTo>
                  <a:cubicBezTo>
                    <a:pt x="269" y="408"/>
                    <a:pt x="270" y="409"/>
                    <a:pt x="272" y="409"/>
                  </a:cubicBezTo>
                  <a:cubicBezTo>
                    <a:pt x="273" y="409"/>
                    <a:pt x="273" y="409"/>
                    <a:pt x="273" y="409"/>
                  </a:cubicBezTo>
                  <a:cubicBezTo>
                    <a:pt x="271" y="401"/>
                    <a:pt x="264" y="399"/>
                    <a:pt x="259" y="392"/>
                  </a:cubicBezTo>
                  <a:cubicBezTo>
                    <a:pt x="257" y="389"/>
                    <a:pt x="257" y="385"/>
                    <a:pt x="253" y="385"/>
                  </a:cubicBezTo>
                  <a:cubicBezTo>
                    <a:pt x="251" y="385"/>
                    <a:pt x="252" y="389"/>
                    <a:pt x="250" y="389"/>
                  </a:cubicBezTo>
                  <a:cubicBezTo>
                    <a:pt x="248" y="389"/>
                    <a:pt x="247" y="388"/>
                    <a:pt x="246" y="387"/>
                  </a:cubicBezTo>
                  <a:cubicBezTo>
                    <a:pt x="243" y="389"/>
                    <a:pt x="242" y="393"/>
                    <a:pt x="238" y="393"/>
                  </a:cubicBezTo>
                  <a:cubicBezTo>
                    <a:pt x="232" y="393"/>
                    <a:pt x="229" y="389"/>
                    <a:pt x="223" y="386"/>
                  </a:cubicBezTo>
                  <a:cubicBezTo>
                    <a:pt x="221" y="385"/>
                    <a:pt x="220" y="385"/>
                    <a:pt x="217" y="384"/>
                  </a:cubicBezTo>
                  <a:cubicBezTo>
                    <a:pt x="209" y="379"/>
                    <a:pt x="204" y="374"/>
                    <a:pt x="193" y="374"/>
                  </a:cubicBezTo>
                  <a:cubicBezTo>
                    <a:pt x="190" y="374"/>
                    <a:pt x="189" y="378"/>
                    <a:pt x="186" y="379"/>
                  </a:cubicBezTo>
                  <a:cubicBezTo>
                    <a:pt x="182" y="381"/>
                    <a:pt x="179" y="381"/>
                    <a:pt x="175" y="382"/>
                  </a:cubicBezTo>
                  <a:cubicBezTo>
                    <a:pt x="174" y="372"/>
                    <a:pt x="163" y="371"/>
                    <a:pt x="157" y="364"/>
                  </a:cubicBezTo>
                  <a:cubicBezTo>
                    <a:pt x="149" y="358"/>
                    <a:pt x="144" y="356"/>
                    <a:pt x="135" y="352"/>
                  </a:cubicBezTo>
                  <a:cubicBezTo>
                    <a:pt x="130" y="348"/>
                    <a:pt x="127" y="344"/>
                    <a:pt x="120" y="344"/>
                  </a:cubicBezTo>
                  <a:cubicBezTo>
                    <a:pt x="116" y="344"/>
                    <a:pt x="114" y="347"/>
                    <a:pt x="111" y="349"/>
                  </a:cubicBezTo>
                  <a:cubicBezTo>
                    <a:pt x="105" y="352"/>
                    <a:pt x="102" y="354"/>
                    <a:pt x="95" y="354"/>
                  </a:cubicBezTo>
                  <a:cubicBezTo>
                    <a:pt x="89" y="354"/>
                    <a:pt x="85" y="353"/>
                    <a:pt x="79" y="353"/>
                  </a:cubicBezTo>
                  <a:cubicBezTo>
                    <a:pt x="74" y="353"/>
                    <a:pt x="71" y="354"/>
                    <a:pt x="66" y="354"/>
                  </a:cubicBezTo>
                  <a:cubicBezTo>
                    <a:pt x="41" y="354"/>
                    <a:pt x="41" y="354"/>
                    <a:pt x="41" y="354"/>
                  </a:cubicBezTo>
                  <a:cubicBezTo>
                    <a:pt x="7" y="360"/>
                    <a:pt x="7" y="360"/>
                    <a:pt x="7" y="360"/>
                  </a:cubicBezTo>
                  <a:cubicBezTo>
                    <a:pt x="1" y="360"/>
                    <a:pt x="1" y="360"/>
                    <a:pt x="1" y="360"/>
                  </a:cubicBezTo>
                  <a:cubicBezTo>
                    <a:pt x="0" y="360"/>
                    <a:pt x="0" y="360"/>
                    <a:pt x="0" y="360"/>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10"/>
            <p:cNvSpPr>
              <a:spLocks noEditPoints="1"/>
            </p:cNvSpPr>
            <p:nvPr/>
          </p:nvSpPr>
          <p:spPr bwMode="auto">
            <a:xfrm>
              <a:off x="5341938" y="3571875"/>
              <a:ext cx="900113" cy="636588"/>
            </a:xfrm>
            <a:custGeom>
              <a:avLst/>
              <a:gdLst/>
              <a:ahLst/>
              <a:cxnLst>
                <a:cxn ang="0">
                  <a:pos x="238" y="307"/>
                </a:cxn>
                <a:cxn ang="0">
                  <a:pos x="0" y="276"/>
                </a:cxn>
                <a:cxn ang="0">
                  <a:pos x="4" y="0"/>
                </a:cxn>
                <a:cxn ang="0">
                  <a:pos x="40" y="5"/>
                </a:cxn>
                <a:cxn ang="0">
                  <a:pos x="69" y="15"/>
                </a:cxn>
                <a:cxn ang="0">
                  <a:pos x="78" y="30"/>
                </a:cxn>
                <a:cxn ang="0">
                  <a:pos x="96" y="41"/>
                </a:cxn>
                <a:cxn ang="0">
                  <a:pos x="132" y="51"/>
                </a:cxn>
                <a:cxn ang="0">
                  <a:pos x="144" y="83"/>
                </a:cxn>
                <a:cxn ang="0">
                  <a:pos x="162" y="98"/>
                </a:cxn>
                <a:cxn ang="0">
                  <a:pos x="197" y="133"/>
                </a:cxn>
                <a:cxn ang="0">
                  <a:pos x="221" y="139"/>
                </a:cxn>
                <a:cxn ang="0">
                  <a:pos x="242" y="125"/>
                </a:cxn>
                <a:cxn ang="0">
                  <a:pos x="271" y="132"/>
                </a:cxn>
                <a:cxn ang="0">
                  <a:pos x="286" y="135"/>
                </a:cxn>
                <a:cxn ang="0">
                  <a:pos x="300" y="133"/>
                </a:cxn>
                <a:cxn ang="0">
                  <a:pos x="308" y="133"/>
                </a:cxn>
                <a:cxn ang="0">
                  <a:pos x="339" y="135"/>
                </a:cxn>
                <a:cxn ang="0">
                  <a:pos x="390" y="152"/>
                </a:cxn>
                <a:cxn ang="0">
                  <a:pos x="396" y="185"/>
                </a:cxn>
                <a:cxn ang="0">
                  <a:pos x="496" y="236"/>
                </a:cxn>
                <a:cxn ang="0">
                  <a:pos x="487" y="235"/>
                </a:cxn>
                <a:cxn ang="0">
                  <a:pos x="467" y="254"/>
                </a:cxn>
                <a:cxn ang="0">
                  <a:pos x="449" y="254"/>
                </a:cxn>
                <a:cxn ang="0">
                  <a:pos x="420" y="257"/>
                </a:cxn>
                <a:cxn ang="0">
                  <a:pos x="396" y="260"/>
                </a:cxn>
                <a:cxn ang="0">
                  <a:pos x="377" y="259"/>
                </a:cxn>
                <a:cxn ang="0">
                  <a:pos x="369" y="268"/>
                </a:cxn>
                <a:cxn ang="0">
                  <a:pos x="366" y="274"/>
                </a:cxn>
                <a:cxn ang="0">
                  <a:pos x="327" y="313"/>
                </a:cxn>
                <a:cxn ang="0">
                  <a:pos x="289" y="321"/>
                </a:cxn>
                <a:cxn ang="0">
                  <a:pos x="302" y="331"/>
                </a:cxn>
                <a:cxn ang="0">
                  <a:pos x="294" y="341"/>
                </a:cxn>
                <a:cxn ang="0">
                  <a:pos x="276" y="335"/>
                </a:cxn>
                <a:cxn ang="0">
                  <a:pos x="270" y="320"/>
                </a:cxn>
                <a:cxn ang="0">
                  <a:pos x="256" y="319"/>
                </a:cxn>
                <a:cxn ang="0">
                  <a:pos x="246" y="300"/>
                </a:cxn>
                <a:cxn ang="0">
                  <a:pos x="240" y="299"/>
                </a:cxn>
                <a:cxn ang="0">
                  <a:pos x="218" y="306"/>
                </a:cxn>
                <a:cxn ang="0">
                  <a:pos x="228" y="279"/>
                </a:cxn>
                <a:cxn ang="0">
                  <a:pos x="212" y="265"/>
                </a:cxn>
                <a:cxn ang="0">
                  <a:pos x="190" y="281"/>
                </a:cxn>
                <a:cxn ang="0">
                  <a:pos x="206" y="282"/>
                </a:cxn>
                <a:cxn ang="0">
                  <a:pos x="156" y="319"/>
                </a:cxn>
                <a:cxn ang="0">
                  <a:pos x="129" y="323"/>
                </a:cxn>
                <a:cxn ang="0">
                  <a:pos x="102" y="312"/>
                </a:cxn>
                <a:cxn ang="0">
                  <a:pos x="63" y="296"/>
                </a:cxn>
                <a:cxn ang="0">
                  <a:pos x="35" y="294"/>
                </a:cxn>
                <a:cxn ang="0">
                  <a:pos x="33" y="300"/>
                </a:cxn>
              </a:cxnLst>
              <a:rect l="0" t="0" r="r" b="b"/>
              <a:pathLst>
                <a:path w="496" h="351">
                  <a:moveTo>
                    <a:pt x="237" y="302"/>
                  </a:moveTo>
                  <a:cubicBezTo>
                    <a:pt x="235" y="303"/>
                    <a:pt x="233" y="304"/>
                    <a:pt x="232" y="307"/>
                  </a:cubicBezTo>
                  <a:cubicBezTo>
                    <a:pt x="234" y="307"/>
                    <a:pt x="235" y="307"/>
                    <a:pt x="238" y="307"/>
                  </a:cubicBezTo>
                  <a:cubicBezTo>
                    <a:pt x="238" y="305"/>
                    <a:pt x="237" y="304"/>
                    <a:pt x="237" y="302"/>
                  </a:cubicBezTo>
                  <a:close/>
                  <a:moveTo>
                    <a:pt x="0" y="276"/>
                  </a:moveTo>
                  <a:cubicBezTo>
                    <a:pt x="0" y="276"/>
                    <a:pt x="0" y="276"/>
                    <a:pt x="0" y="276"/>
                  </a:cubicBezTo>
                  <a:cubicBezTo>
                    <a:pt x="1" y="0"/>
                    <a:pt x="1" y="0"/>
                    <a:pt x="1" y="0"/>
                  </a:cubicBezTo>
                  <a:cubicBezTo>
                    <a:pt x="1" y="0"/>
                    <a:pt x="1" y="0"/>
                    <a:pt x="1" y="0"/>
                  </a:cubicBezTo>
                  <a:cubicBezTo>
                    <a:pt x="4" y="0"/>
                    <a:pt x="4" y="0"/>
                    <a:pt x="4" y="0"/>
                  </a:cubicBezTo>
                  <a:cubicBezTo>
                    <a:pt x="8" y="2"/>
                    <a:pt x="12" y="2"/>
                    <a:pt x="17" y="4"/>
                  </a:cubicBezTo>
                  <a:cubicBezTo>
                    <a:pt x="23" y="6"/>
                    <a:pt x="26" y="12"/>
                    <a:pt x="33" y="12"/>
                  </a:cubicBezTo>
                  <a:cubicBezTo>
                    <a:pt x="37" y="12"/>
                    <a:pt x="36" y="5"/>
                    <a:pt x="40" y="5"/>
                  </a:cubicBezTo>
                  <a:cubicBezTo>
                    <a:pt x="44" y="5"/>
                    <a:pt x="47" y="6"/>
                    <a:pt x="51" y="6"/>
                  </a:cubicBezTo>
                  <a:cubicBezTo>
                    <a:pt x="53" y="6"/>
                    <a:pt x="55" y="6"/>
                    <a:pt x="57" y="6"/>
                  </a:cubicBezTo>
                  <a:cubicBezTo>
                    <a:pt x="63" y="6"/>
                    <a:pt x="65" y="11"/>
                    <a:pt x="69" y="15"/>
                  </a:cubicBezTo>
                  <a:cubicBezTo>
                    <a:pt x="70" y="17"/>
                    <a:pt x="70" y="18"/>
                    <a:pt x="71" y="19"/>
                  </a:cubicBezTo>
                  <a:cubicBezTo>
                    <a:pt x="74" y="21"/>
                    <a:pt x="79" y="19"/>
                    <a:pt x="79" y="22"/>
                  </a:cubicBezTo>
                  <a:cubicBezTo>
                    <a:pt x="79" y="25"/>
                    <a:pt x="78" y="27"/>
                    <a:pt x="78" y="30"/>
                  </a:cubicBezTo>
                  <a:cubicBezTo>
                    <a:pt x="78" y="34"/>
                    <a:pt x="81" y="35"/>
                    <a:pt x="82" y="38"/>
                  </a:cubicBezTo>
                  <a:cubicBezTo>
                    <a:pt x="85" y="43"/>
                    <a:pt x="86" y="50"/>
                    <a:pt x="92" y="50"/>
                  </a:cubicBezTo>
                  <a:cubicBezTo>
                    <a:pt x="96" y="50"/>
                    <a:pt x="96" y="45"/>
                    <a:pt x="96" y="41"/>
                  </a:cubicBezTo>
                  <a:cubicBezTo>
                    <a:pt x="97" y="38"/>
                    <a:pt x="100" y="37"/>
                    <a:pt x="101" y="34"/>
                  </a:cubicBezTo>
                  <a:cubicBezTo>
                    <a:pt x="104" y="41"/>
                    <a:pt x="111" y="42"/>
                    <a:pt x="119" y="44"/>
                  </a:cubicBezTo>
                  <a:cubicBezTo>
                    <a:pt x="125" y="46"/>
                    <a:pt x="127" y="49"/>
                    <a:pt x="132" y="51"/>
                  </a:cubicBezTo>
                  <a:cubicBezTo>
                    <a:pt x="131" y="54"/>
                    <a:pt x="130" y="56"/>
                    <a:pt x="130" y="59"/>
                  </a:cubicBezTo>
                  <a:cubicBezTo>
                    <a:pt x="130" y="66"/>
                    <a:pt x="129" y="71"/>
                    <a:pt x="134" y="76"/>
                  </a:cubicBezTo>
                  <a:cubicBezTo>
                    <a:pt x="138" y="79"/>
                    <a:pt x="144" y="78"/>
                    <a:pt x="144" y="83"/>
                  </a:cubicBezTo>
                  <a:cubicBezTo>
                    <a:pt x="144" y="88"/>
                    <a:pt x="144" y="88"/>
                    <a:pt x="144" y="88"/>
                  </a:cubicBezTo>
                  <a:cubicBezTo>
                    <a:pt x="144" y="91"/>
                    <a:pt x="149" y="90"/>
                    <a:pt x="151" y="91"/>
                  </a:cubicBezTo>
                  <a:cubicBezTo>
                    <a:pt x="156" y="92"/>
                    <a:pt x="158" y="96"/>
                    <a:pt x="162" y="98"/>
                  </a:cubicBezTo>
                  <a:cubicBezTo>
                    <a:pt x="170" y="103"/>
                    <a:pt x="175" y="105"/>
                    <a:pt x="179" y="112"/>
                  </a:cubicBezTo>
                  <a:cubicBezTo>
                    <a:pt x="180" y="115"/>
                    <a:pt x="183" y="115"/>
                    <a:pt x="184" y="117"/>
                  </a:cubicBezTo>
                  <a:cubicBezTo>
                    <a:pt x="189" y="124"/>
                    <a:pt x="191" y="128"/>
                    <a:pt x="197" y="133"/>
                  </a:cubicBezTo>
                  <a:cubicBezTo>
                    <a:pt x="202" y="137"/>
                    <a:pt x="205" y="142"/>
                    <a:pt x="211" y="142"/>
                  </a:cubicBezTo>
                  <a:cubicBezTo>
                    <a:pt x="212" y="142"/>
                    <a:pt x="213" y="140"/>
                    <a:pt x="214" y="140"/>
                  </a:cubicBezTo>
                  <a:cubicBezTo>
                    <a:pt x="217" y="139"/>
                    <a:pt x="219" y="140"/>
                    <a:pt x="221" y="139"/>
                  </a:cubicBezTo>
                  <a:cubicBezTo>
                    <a:pt x="221" y="137"/>
                    <a:pt x="219" y="135"/>
                    <a:pt x="219" y="133"/>
                  </a:cubicBezTo>
                  <a:cubicBezTo>
                    <a:pt x="219" y="127"/>
                    <a:pt x="224" y="123"/>
                    <a:pt x="230" y="123"/>
                  </a:cubicBezTo>
                  <a:cubicBezTo>
                    <a:pt x="235" y="123"/>
                    <a:pt x="237" y="125"/>
                    <a:pt x="242" y="125"/>
                  </a:cubicBezTo>
                  <a:cubicBezTo>
                    <a:pt x="245" y="125"/>
                    <a:pt x="246" y="122"/>
                    <a:pt x="249" y="122"/>
                  </a:cubicBezTo>
                  <a:cubicBezTo>
                    <a:pt x="258" y="122"/>
                    <a:pt x="260" y="133"/>
                    <a:pt x="269" y="133"/>
                  </a:cubicBezTo>
                  <a:cubicBezTo>
                    <a:pt x="270" y="133"/>
                    <a:pt x="270" y="132"/>
                    <a:pt x="271" y="132"/>
                  </a:cubicBezTo>
                  <a:cubicBezTo>
                    <a:pt x="274" y="132"/>
                    <a:pt x="275" y="134"/>
                    <a:pt x="278" y="134"/>
                  </a:cubicBezTo>
                  <a:cubicBezTo>
                    <a:pt x="279" y="134"/>
                    <a:pt x="280" y="133"/>
                    <a:pt x="282" y="133"/>
                  </a:cubicBezTo>
                  <a:cubicBezTo>
                    <a:pt x="284" y="133"/>
                    <a:pt x="284" y="135"/>
                    <a:pt x="286" y="135"/>
                  </a:cubicBezTo>
                  <a:cubicBezTo>
                    <a:pt x="290" y="137"/>
                    <a:pt x="293" y="137"/>
                    <a:pt x="297" y="137"/>
                  </a:cubicBezTo>
                  <a:cubicBezTo>
                    <a:pt x="300" y="137"/>
                    <a:pt x="300" y="137"/>
                    <a:pt x="300" y="137"/>
                  </a:cubicBezTo>
                  <a:cubicBezTo>
                    <a:pt x="300" y="133"/>
                    <a:pt x="300" y="133"/>
                    <a:pt x="300" y="133"/>
                  </a:cubicBezTo>
                  <a:cubicBezTo>
                    <a:pt x="301" y="133"/>
                    <a:pt x="301" y="132"/>
                    <a:pt x="302" y="132"/>
                  </a:cubicBezTo>
                  <a:cubicBezTo>
                    <a:pt x="303" y="132"/>
                    <a:pt x="304" y="133"/>
                    <a:pt x="305" y="133"/>
                  </a:cubicBezTo>
                  <a:cubicBezTo>
                    <a:pt x="306" y="133"/>
                    <a:pt x="307" y="133"/>
                    <a:pt x="308" y="133"/>
                  </a:cubicBezTo>
                  <a:cubicBezTo>
                    <a:pt x="311" y="133"/>
                    <a:pt x="312" y="135"/>
                    <a:pt x="315" y="136"/>
                  </a:cubicBezTo>
                  <a:cubicBezTo>
                    <a:pt x="322" y="139"/>
                    <a:pt x="326" y="141"/>
                    <a:pt x="333" y="141"/>
                  </a:cubicBezTo>
                  <a:cubicBezTo>
                    <a:pt x="337" y="141"/>
                    <a:pt x="336" y="136"/>
                    <a:pt x="339" y="135"/>
                  </a:cubicBezTo>
                  <a:cubicBezTo>
                    <a:pt x="349" y="132"/>
                    <a:pt x="355" y="130"/>
                    <a:pt x="365" y="130"/>
                  </a:cubicBezTo>
                  <a:cubicBezTo>
                    <a:pt x="373" y="130"/>
                    <a:pt x="379" y="131"/>
                    <a:pt x="385" y="136"/>
                  </a:cubicBezTo>
                  <a:cubicBezTo>
                    <a:pt x="390" y="140"/>
                    <a:pt x="390" y="145"/>
                    <a:pt x="390" y="152"/>
                  </a:cubicBezTo>
                  <a:cubicBezTo>
                    <a:pt x="390" y="158"/>
                    <a:pt x="390" y="158"/>
                    <a:pt x="390" y="158"/>
                  </a:cubicBezTo>
                  <a:cubicBezTo>
                    <a:pt x="390" y="167"/>
                    <a:pt x="397" y="171"/>
                    <a:pt x="397" y="180"/>
                  </a:cubicBezTo>
                  <a:cubicBezTo>
                    <a:pt x="397" y="182"/>
                    <a:pt x="396" y="183"/>
                    <a:pt x="396" y="185"/>
                  </a:cubicBezTo>
                  <a:cubicBezTo>
                    <a:pt x="396" y="188"/>
                    <a:pt x="400" y="189"/>
                    <a:pt x="403" y="190"/>
                  </a:cubicBezTo>
                  <a:cubicBezTo>
                    <a:pt x="408" y="192"/>
                    <a:pt x="411" y="194"/>
                    <a:pt x="416" y="197"/>
                  </a:cubicBezTo>
                  <a:cubicBezTo>
                    <a:pt x="496" y="236"/>
                    <a:pt x="496" y="236"/>
                    <a:pt x="496" y="236"/>
                  </a:cubicBezTo>
                  <a:cubicBezTo>
                    <a:pt x="496" y="236"/>
                    <a:pt x="496" y="236"/>
                    <a:pt x="496" y="236"/>
                  </a:cubicBezTo>
                  <a:cubicBezTo>
                    <a:pt x="495" y="238"/>
                    <a:pt x="494" y="240"/>
                    <a:pt x="492" y="240"/>
                  </a:cubicBezTo>
                  <a:cubicBezTo>
                    <a:pt x="489" y="240"/>
                    <a:pt x="488" y="238"/>
                    <a:pt x="487" y="235"/>
                  </a:cubicBezTo>
                  <a:cubicBezTo>
                    <a:pt x="486" y="235"/>
                    <a:pt x="485" y="236"/>
                    <a:pt x="484" y="236"/>
                  </a:cubicBezTo>
                  <a:cubicBezTo>
                    <a:pt x="479" y="232"/>
                    <a:pt x="480" y="233"/>
                    <a:pt x="484" y="241"/>
                  </a:cubicBezTo>
                  <a:cubicBezTo>
                    <a:pt x="484" y="249"/>
                    <a:pt x="474" y="251"/>
                    <a:pt x="467" y="254"/>
                  </a:cubicBezTo>
                  <a:cubicBezTo>
                    <a:pt x="465" y="254"/>
                    <a:pt x="465" y="254"/>
                    <a:pt x="465" y="254"/>
                  </a:cubicBezTo>
                  <a:cubicBezTo>
                    <a:pt x="461" y="255"/>
                    <a:pt x="459" y="255"/>
                    <a:pt x="456" y="255"/>
                  </a:cubicBezTo>
                  <a:cubicBezTo>
                    <a:pt x="453" y="255"/>
                    <a:pt x="452" y="254"/>
                    <a:pt x="449" y="254"/>
                  </a:cubicBezTo>
                  <a:cubicBezTo>
                    <a:pt x="448" y="254"/>
                    <a:pt x="447" y="255"/>
                    <a:pt x="445" y="255"/>
                  </a:cubicBezTo>
                  <a:cubicBezTo>
                    <a:pt x="444" y="255"/>
                    <a:pt x="443" y="254"/>
                    <a:pt x="442" y="254"/>
                  </a:cubicBezTo>
                  <a:cubicBezTo>
                    <a:pt x="433" y="254"/>
                    <a:pt x="429" y="257"/>
                    <a:pt x="420" y="257"/>
                  </a:cubicBezTo>
                  <a:cubicBezTo>
                    <a:pt x="418" y="257"/>
                    <a:pt x="416" y="257"/>
                    <a:pt x="414" y="255"/>
                  </a:cubicBezTo>
                  <a:cubicBezTo>
                    <a:pt x="413" y="258"/>
                    <a:pt x="409" y="258"/>
                    <a:pt x="405" y="258"/>
                  </a:cubicBezTo>
                  <a:cubicBezTo>
                    <a:pt x="402" y="259"/>
                    <a:pt x="400" y="260"/>
                    <a:pt x="396" y="260"/>
                  </a:cubicBezTo>
                  <a:cubicBezTo>
                    <a:pt x="395" y="260"/>
                    <a:pt x="395" y="258"/>
                    <a:pt x="394" y="257"/>
                  </a:cubicBezTo>
                  <a:cubicBezTo>
                    <a:pt x="392" y="262"/>
                    <a:pt x="387" y="262"/>
                    <a:pt x="382" y="262"/>
                  </a:cubicBezTo>
                  <a:cubicBezTo>
                    <a:pt x="380" y="262"/>
                    <a:pt x="379" y="259"/>
                    <a:pt x="377" y="259"/>
                  </a:cubicBezTo>
                  <a:cubicBezTo>
                    <a:pt x="373" y="259"/>
                    <a:pt x="371" y="259"/>
                    <a:pt x="367" y="260"/>
                  </a:cubicBezTo>
                  <a:cubicBezTo>
                    <a:pt x="367" y="261"/>
                    <a:pt x="367" y="261"/>
                    <a:pt x="367" y="262"/>
                  </a:cubicBezTo>
                  <a:cubicBezTo>
                    <a:pt x="367" y="265"/>
                    <a:pt x="368" y="266"/>
                    <a:pt x="369" y="268"/>
                  </a:cubicBezTo>
                  <a:cubicBezTo>
                    <a:pt x="364" y="271"/>
                    <a:pt x="357" y="271"/>
                    <a:pt x="357" y="277"/>
                  </a:cubicBezTo>
                  <a:cubicBezTo>
                    <a:pt x="357" y="277"/>
                    <a:pt x="358" y="277"/>
                    <a:pt x="358" y="278"/>
                  </a:cubicBezTo>
                  <a:cubicBezTo>
                    <a:pt x="361" y="276"/>
                    <a:pt x="363" y="275"/>
                    <a:pt x="366" y="274"/>
                  </a:cubicBezTo>
                  <a:cubicBezTo>
                    <a:pt x="360" y="281"/>
                    <a:pt x="358" y="285"/>
                    <a:pt x="351" y="292"/>
                  </a:cubicBezTo>
                  <a:cubicBezTo>
                    <a:pt x="345" y="298"/>
                    <a:pt x="342" y="301"/>
                    <a:pt x="335" y="307"/>
                  </a:cubicBezTo>
                  <a:cubicBezTo>
                    <a:pt x="332" y="309"/>
                    <a:pt x="331" y="312"/>
                    <a:pt x="327" y="313"/>
                  </a:cubicBezTo>
                  <a:cubicBezTo>
                    <a:pt x="321" y="315"/>
                    <a:pt x="317" y="313"/>
                    <a:pt x="311" y="316"/>
                  </a:cubicBezTo>
                  <a:cubicBezTo>
                    <a:pt x="304" y="318"/>
                    <a:pt x="301" y="320"/>
                    <a:pt x="294" y="320"/>
                  </a:cubicBezTo>
                  <a:cubicBezTo>
                    <a:pt x="292" y="320"/>
                    <a:pt x="291" y="320"/>
                    <a:pt x="289" y="321"/>
                  </a:cubicBezTo>
                  <a:cubicBezTo>
                    <a:pt x="289" y="324"/>
                    <a:pt x="291" y="326"/>
                    <a:pt x="292" y="329"/>
                  </a:cubicBezTo>
                  <a:cubicBezTo>
                    <a:pt x="293" y="331"/>
                    <a:pt x="294" y="334"/>
                    <a:pt x="296" y="334"/>
                  </a:cubicBezTo>
                  <a:cubicBezTo>
                    <a:pt x="299" y="334"/>
                    <a:pt x="300" y="333"/>
                    <a:pt x="302" y="331"/>
                  </a:cubicBezTo>
                  <a:cubicBezTo>
                    <a:pt x="303" y="332"/>
                    <a:pt x="303" y="333"/>
                    <a:pt x="303" y="334"/>
                  </a:cubicBezTo>
                  <a:cubicBezTo>
                    <a:pt x="303" y="340"/>
                    <a:pt x="302" y="344"/>
                    <a:pt x="301" y="351"/>
                  </a:cubicBezTo>
                  <a:cubicBezTo>
                    <a:pt x="297" y="350"/>
                    <a:pt x="296" y="345"/>
                    <a:pt x="294" y="341"/>
                  </a:cubicBezTo>
                  <a:cubicBezTo>
                    <a:pt x="292" y="337"/>
                    <a:pt x="290" y="334"/>
                    <a:pt x="290" y="330"/>
                  </a:cubicBezTo>
                  <a:cubicBezTo>
                    <a:pt x="286" y="329"/>
                    <a:pt x="284" y="327"/>
                    <a:pt x="280" y="327"/>
                  </a:cubicBezTo>
                  <a:cubicBezTo>
                    <a:pt x="276" y="327"/>
                    <a:pt x="277" y="332"/>
                    <a:pt x="276" y="335"/>
                  </a:cubicBezTo>
                  <a:cubicBezTo>
                    <a:pt x="273" y="332"/>
                    <a:pt x="273" y="329"/>
                    <a:pt x="271" y="326"/>
                  </a:cubicBezTo>
                  <a:cubicBezTo>
                    <a:pt x="270" y="324"/>
                    <a:pt x="268" y="323"/>
                    <a:pt x="268" y="321"/>
                  </a:cubicBezTo>
                  <a:cubicBezTo>
                    <a:pt x="268" y="320"/>
                    <a:pt x="269" y="320"/>
                    <a:pt x="270" y="320"/>
                  </a:cubicBezTo>
                  <a:cubicBezTo>
                    <a:pt x="269" y="318"/>
                    <a:pt x="270" y="315"/>
                    <a:pt x="268" y="315"/>
                  </a:cubicBezTo>
                  <a:cubicBezTo>
                    <a:pt x="265" y="315"/>
                    <a:pt x="263" y="317"/>
                    <a:pt x="260" y="318"/>
                  </a:cubicBezTo>
                  <a:cubicBezTo>
                    <a:pt x="259" y="319"/>
                    <a:pt x="258" y="319"/>
                    <a:pt x="256" y="319"/>
                  </a:cubicBezTo>
                  <a:cubicBezTo>
                    <a:pt x="253" y="319"/>
                    <a:pt x="252" y="315"/>
                    <a:pt x="250" y="312"/>
                  </a:cubicBezTo>
                  <a:cubicBezTo>
                    <a:pt x="248" y="309"/>
                    <a:pt x="245" y="308"/>
                    <a:pt x="245" y="304"/>
                  </a:cubicBezTo>
                  <a:cubicBezTo>
                    <a:pt x="245" y="302"/>
                    <a:pt x="246" y="302"/>
                    <a:pt x="246" y="300"/>
                  </a:cubicBezTo>
                  <a:cubicBezTo>
                    <a:pt x="246" y="299"/>
                    <a:pt x="246" y="299"/>
                    <a:pt x="246" y="299"/>
                  </a:cubicBezTo>
                  <a:cubicBezTo>
                    <a:pt x="244" y="298"/>
                    <a:pt x="244" y="298"/>
                    <a:pt x="244" y="298"/>
                  </a:cubicBezTo>
                  <a:cubicBezTo>
                    <a:pt x="243" y="299"/>
                    <a:pt x="242" y="299"/>
                    <a:pt x="240" y="299"/>
                  </a:cubicBezTo>
                  <a:cubicBezTo>
                    <a:pt x="234" y="298"/>
                    <a:pt x="234" y="298"/>
                    <a:pt x="234" y="298"/>
                  </a:cubicBezTo>
                  <a:cubicBezTo>
                    <a:pt x="230" y="299"/>
                    <a:pt x="227" y="299"/>
                    <a:pt x="224" y="301"/>
                  </a:cubicBezTo>
                  <a:cubicBezTo>
                    <a:pt x="221" y="303"/>
                    <a:pt x="221" y="306"/>
                    <a:pt x="218" y="306"/>
                  </a:cubicBezTo>
                  <a:cubicBezTo>
                    <a:pt x="214" y="306"/>
                    <a:pt x="212" y="302"/>
                    <a:pt x="212" y="298"/>
                  </a:cubicBezTo>
                  <a:cubicBezTo>
                    <a:pt x="212" y="295"/>
                    <a:pt x="217" y="296"/>
                    <a:pt x="220" y="293"/>
                  </a:cubicBezTo>
                  <a:cubicBezTo>
                    <a:pt x="225" y="289"/>
                    <a:pt x="228" y="285"/>
                    <a:pt x="228" y="279"/>
                  </a:cubicBezTo>
                  <a:cubicBezTo>
                    <a:pt x="228" y="274"/>
                    <a:pt x="226" y="271"/>
                    <a:pt x="223" y="267"/>
                  </a:cubicBezTo>
                  <a:cubicBezTo>
                    <a:pt x="221" y="264"/>
                    <a:pt x="220" y="261"/>
                    <a:pt x="217" y="261"/>
                  </a:cubicBezTo>
                  <a:cubicBezTo>
                    <a:pt x="214" y="261"/>
                    <a:pt x="214" y="264"/>
                    <a:pt x="212" y="265"/>
                  </a:cubicBezTo>
                  <a:cubicBezTo>
                    <a:pt x="208" y="268"/>
                    <a:pt x="204" y="269"/>
                    <a:pt x="200" y="272"/>
                  </a:cubicBezTo>
                  <a:cubicBezTo>
                    <a:pt x="197" y="273"/>
                    <a:pt x="196" y="275"/>
                    <a:pt x="194" y="277"/>
                  </a:cubicBezTo>
                  <a:cubicBezTo>
                    <a:pt x="192" y="278"/>
                    <a:pt x="190" y="279"/>
                    <a:pt x="190" y="281"/>
                  </a:cubicBezTo>
                  <a:cubicBezTo>
                    <a:pt x="190" y="283"/>
                    <a:pt x="193" y="284"/>
                    <a:pt x="195" y="284"/>
                  </a:cubicBezTo>
                  <a:cubicBezTo>
                    <a:pt x="199" y="284"/>
                    <a:pt x="201" y="282"/>
                    <a:pt x="205" y="280"/>
                  </a:cubicBezTo>
                  <a:cubicBezTo>
                    <a:pt x="205" y="281"/>
                    <a:pt x="206" y="281"/>
                    <a:pt x="206" y="282"/>
                  </a:cubicBezTo>
                  <a:cubicBezTo>
                    <a:pt x="206" y="287"/>
                    <a:pt x="200" y="288"/>
                    <a:pt x="196" y="290"/>
                  </a:cubicBezTo>
                  <a:cubicBezTo>
                    <a:pt x="188" y="295"/>
                    <a:pt x="183" y="298"/>
                    <a:pt x="174" y="302"/>
                  </a:cubicBezTo>
                  <a:cubicBezTo>
                    <a:pt x="166" y="306"/>
                    <a:pt x="164" y="313"/>
                    <a:pt x="156" y="319"/>
                  </a:cubicBezTo>
                  <a:cubicBezTo>
                    <a:pt x="154" y="321"/>
                    <a:pt x="152" y="320"/>
                    <a:pt x="150" y="322"/>
                  </a:cubicBezTo>
                  <a:cubicBezTo>
                    <a:pt x="147" y="325"/>
                    <a:pt x="147" y="330"/>
                    <a:pt x="143" y="330"/>
                  </a:cubicBezTo>
                  <a:cubicBezTo>
                    <a:pt x="137" y="330"/>
                    <a:pt x="135" y="323"/>
                    <a:pt x="129" y="323"/>
                  </a:cubicBezTo>
                  <a:cubicBezTo>
                    <a:pt x="128" y="323"/>
                    <a:pt x="128" y="324"/>
                    <a:pt x="127" y="324"/>
                  </a:cubicBezTo>
                  <a:cubicBezTo>
                    <a:pt x="121" y="324"/>
                    <a:pt x="120" y="319"/>
                    <a:pt x="115" y="317"/>
                  </a:cubicBezTo>
                  <a:cubicBezTo>
                    <a:pt x="110" y="314"/>
                    <a:pt x="106" y="315"/>
                    <a:pt x="102" y="312"/>
                  </a:cubicBezTo>
                  <a:cubicBezTo>
                    <a:pt x="93" y="305"/>
                    <a:pt x="89" y="297"/>
                    <a:pt x="78" y="297"/>
                  </a:cubicBezTo>
                  <a:cubicBezTo>
                    <a:pt x="74" y="297"/>
                    <a:pt x="72" y="300"/>
                    <a:pt x="68" y="300"/>
                  </a:cubicBezTo>
                  <a:cubicBezTo>
                    <a:pt x="65" y="300"/>
                    <a:pt x="65" y="297"/>
                    <a:pt x="63" y="296"/>
                  </a:cubicBezTo>
                  <a:cubicBezTo>
                    <a:pt x="57" y="292"/>
                    <a:pt x="53" y="290"/>
                    <a:pt x="46" y="290"/>
                  </a:cubicBezTo>
                  <a:cubicBezTo>
                    <a:pt x="44" y="290"/>
                    <a:pt x="43" y="291"/>
                    <a:pt x="41" y="291"/>
                  </a:cubicBezTo>
                  <a:cubicBezTo>
                    <a:pt x="39" y="292"/>
                    <a:pt x="35" y="291"/>
                    <a:pt x="35" y="294"/>
                  </a:cubicBezTo>
                  <a:cubicBezTo>
                    <a:pt x="35" y="295"/>
                    <a:pt x="36" y="296"/>
                    <a:pt x="36" y="297"/>
                  </a:cubicBezTo>
                  <a:cubicBezTo>
                    <a:pt x="36" y="300"/>
                    <a:pt x="36" y="300"/>
                    <a:pt x="36" y="300"/>
                  </a:cubicBezTo>
                  <a:cubicBezTo>
                    <a:pt x="33" y="300"/>
                    <a:pt x="33" y="300"/>
                    <a:pt x="33" y="300"/>
                  </a:cubicBezTo>
                  <a:cubicBezTo>
                    <a:pt x="27" y="297"/>
                    <a:pt x="25" y="292"/>
                    <a:pt x="20" y="287"/>
                  </a:cubicBezTo>
                  <a:cubicBezTo>
                    <a:pt x="14" y="281"/>
                    <a:pt x="8" y="277"/>
                    <a:pt x="0" y="27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1"/>
            <p:cNvSpPr>
              <a:spLocks noEditPoints="1"/>
            </p:cNvSpPr>
            <p:nvPr/>
          </p:nvSpPr>
          <p:spPr bwMode="auto">
            <a:xfrm>
              <a:off x="5343525" y="2886075"/>
              <a:ext cx="1258888" cy="1112838"/>
            </a:xfrm>
            <a:custGeom>
              <a:avLst/>
              <a:gdLst/>
              <a:ahLst/>
              <a:cxnLst>
                <a:cxn ang="0">
                  <a:pos x="497" y="596"/>
                </a:cxn>
                <a:cxn ang="0">
                  <a:pos x="491" y="586"/>
                </a:cxn>
                <a:cxn ang="0">
                  <a:pos x="496" y="560"/>
                </a:cxn>
                <a:cxn ang="0">
                  <a:pos x="502" y="515"/>
                </a:cxn>
                <a:cxn ang="0">
                  <a:pos x="513" y="488"/>
                </a:cxn>
                <a:cxn ang="0">
                  <a:pos x="526" y="457"/>
                </a:cxn>
                <a:cxn ang="0">
                  <a:pos x="533" y="453"/>
                </a:cxn>
                <a:cxn ang="0">
                  <a:pos x="538" y="443"/>
                </a:cxn>
                <a:cxn ang="0">
                  <a:pos x="545" y="412"/>
                </a:cxn>
                <a:cxn ang="0">
                  <a:pos x="568" y="353"/>
                </a:cxn>
                <a:cxn ang="0">
                  <a:pos x="558" y="341"/>
                </a:cxn>
                <a:cxn ang="0">
                  <a:pos x="570" y="342"/>
                </a:cxn>
                <a:cxn ang="0">
                  <a:pos x="581" y="315"/>
                </a:cxn>
                <a:cxn ang="0">
                  <a:pos x="590" y="309"/>
                </a:cxn>
                <a:cxn ang="0">
                  <a:pos x="630" y="276"/>
                </a:cxn>
                <a:cxn ang="0">
                  <a:pos x="628" y="257"/>
                </a:cxn>
                <a:cxn ang="0">
                  <a:pos x="653" y="216"/>
                </a:cxn>
                <a:cxn ang="0">
                  <a:pos x="666" y="175"/>
                </a:cxn>
                <a:cxn ang="0">
                  <a:pos x="674" y="121"/>
                </a:cxn>
                <a:cxn ang="0">
                  <a:pos x="682" y="86"/>
                </a:cxn>
                <a:cxn ang="0">
                  <a:pos x="682" y="72"/>
                </a:cxn>
                <a:cxn ang="0">
                  <a:pos x="693" y="8"/>
                </a:cxn>
                <a:cxn ang="0">
                  <a:pos x="673" y="5"/>
                </a:cxn>
                <a:cxn ang="0">
                  <a:pos x="635" y="6"/>
                </a:cxn>
                <a:cxn ang="0">
                  <a:pos x="609" y="32"/>
                </a:cxn>
                <a:cxn ang="0">
                  <a:pos x="590" y="46"/>
                </a:cxn>
                <a:cxn ang="0">
                  <a:pos x="545" y="33"/>
                </a:cxn>
                <a:cxn ang="0">
                  <a:pos x="524" y="31"/>
                </a:cxn>
                <a:cxn ang="0">
                  <a:pos x="481" y="29"/>
                </a:cxn>
                <a:cxn ang="0">
                  <a:pos x="442" y="51"/>
                </a:cxn>
                <a:cxn ang="0">
                  <a:pos x="0" y="378"/>
                </a:cxn>
                <a:cxn ang="0">
                  <a:pos x="39" y="383"/>
                </a:cxn>
                <a:cxn ang="0">
                  <a:pos x="70" y="397"/>
                </a:cxn>
                <a:cxn ang="0">
                  <a:pos x="91" y="428"/>
                </a:cxn>
                <a:cxn ang="0">
                  <a:pos x="131" y="429"/>
                </a:cxn>
                <a:cxn ang="0">
                  <a:pos x="143" y="466"/>
                </a:cxn>
                <a:cxn ang="0">
                  <a:pos x="183" y="495"/>
                </a:cxn>
                <a:cxn ang="0">
                  <a:pos x="220" y="517"/>
                </a:cxn>
                <a:cxn ang="0">
                  <a:pos x="248" y="500"/>
                </a:cxn>
                <a:cxn ang="0">
                  <a:pos x="281" y="511"/>
                </a:cxn>
                <a:cxn ang="0">
                  <a:pos x="299" y="511"/>
                </a:cxn>
                <a:cxn ang="0">
                  <a:pos x="314" y="514"/>
                </a:cxn>
                <a:cxn ang="0">
                  <a:pos x="384" y="514"/>
                </a:cxn>
                <a:cxn ang="0">
                  <a:pos x="395" y="563"/>
                </a:cxn>
                <a:cxn ang="0">
                  <a:pos x="495" y="614"/>
                </a:cxn>
                <a:cxn ang="0">
                  <a:pos x="450" y="469"/>
                </a:cxn>
                <a:cxn ang="0">
                  <a:pos x="447" y="502"/>
                </a:cxn>
                <a:cxn ang="0">
                  <a:pos x="431" y="470"/>
                </a:cxn>
              </a:cxnLst>
              <a:rect l="0" t="0" r="r" b="b"/>
              <a:pathLst>
                <a:path w="694" h="614">
                  <a:moveTo>
                    <a:pt x="495" y="614"/>
                  </a:moveTo>
                  <a:cubicBezTo>
                    <a:pt x="495" y="614"/>
                    <a:pt x="495" y="613"/>
                    <a:pt x="495" y="613"/>
                  </a:cubicBezTo>
                  <a:cubicBezTo>
                    <a:pt x="495" y="607"/>
                    <a:pt x="495" y="607"/>
                    <a:pt x="495" y="607"/>
                  </a:cubicBezTo>
                  <a:cubicBezTo>
                    <a:pt x="495" y="603"/>
                    <a:pt x="497" y="600"/>
                    <a:pt x="497" y="596"/>
                  </a:cubicBezTo>
                  <a:cubicBezTo>
                    <a:pt x="497" y="592"/>
                    <a:pt x="496" y="590"/>
                    <a:pt x="496" y="587"/>
                  </a:cubicBezTo>
                  <a:cubicBezTo>
                    <a:pt x="493" y="587"/>
                    <a:pt x="493" y="587"/>
                    <a:pt x="493" y="587"/>
                  </a:cubicBezTo>
                  <a:cubicBezTo>
                    <a:pt x="492" y="587"/>
                    <a:pt x="492" y="588"/>
                    <a:pt x="491" y="588"/>
                  </a:cubicBezTo>
                  <a:cubicBezTo>
                    <a:pt x="491" y="586"/>
                    <a:pt x="491" y="586"/>
                    <a:pt x="491" y="586"/>
                  </a:cubicBezTo>
                  <a:cubicBezTo>
                    <a:pt x="493" y="579"/>
                    <a:pt x="493" y="579"/>
                    <a:pt x="493" y="579"/>
                  </a:cubicBezTo>
                  <a:cubicBezTo>
                    <a:pt x="492" y="578"/>
                    <a:pt x="491" y="577"/>
                    <a:pt x="491" y="576"/>
                  </a:cubicBezTo>
                  <a:cubicBezTo>
                    <a:pt x="491" y="570"/>
                    <a:pt x="497" y="567"/>
                    <a:pt x="497" y="562"/>
                  </a:cubicBezTo>
                  <a:cubicBezTo>
                    <a:pt x="497" y="561"/>
                    <a:pt x="496" y="561"/>
                    <a:pt x="496" y="560"/>
                  </a:cubicBezTo>
                  <a:cubicBezTo>
                    <a:pt x="496" y="555"/>
                    <a:pt x="500" y="552"/>
                    <a:pt x="500" y="547"/>
                  </a:cubicBezTo>
                  <a:cubicBezTo>
                    <a:pt x="500" y="537"/>
                    <a:pt x="500" y="537"/>
                    <a:pt x="500" y="537"/>
                  </a:cubicBezTo>
                  <a:cubicBezTo>
                    <a:pt x="500" y="533"/>
                    <a:pt x="504" y="532"/>
                    <a:pt x="504" y="528"/>
                  </a:cubicBezTo>
                  <a:cubicBezTo>
                    <a:pt x="504" y="522"/>
                    <a:pt x="502" y="520"/>
                    <a:pt x="502" y="515"/>
                  </a:cubicBezTo>
                  <a:cubicBezTo>
                    <a:pt x="502" y="512"/>
                    <a:pt x="506" y="511"/>
                    <a:pt x="506" y="508"/>
                  </a:cubicBezTo>
                  <a:cubicBezTo>
                    <a:pt x="506" y="507"/>
                    <a:pt x="504" y="507"/>
                    <a:pt x="504" y="507"/>
                  </a:cubicBezTo>
                  <a:cubicBezTo>
                    <a:pt x="504" y="501"/>
                    <a:pt x="509" y="498"/>
                    <a:pt x="509" y="492"/>
                  </a:cubicBezTo>
                  <a:cubicBezTo>
                    <a:pt x="511" y="493"/>
                    <a:pt x="513" y="491"/>
                    <a:pt x="513" y="488"/>
                  </a:cubicBezTo>
                  <a:cubicBezTo>
                    <a:pt x="515" y="485"/>
                    <a:pt x="517" y="484"/>
                    <a:pt x="517" y="481"/>
                  </a:cubicBezTo>
                  <a:cubicBezTo>
                    <a:pt x="517" y="474"/>
                    <a:pt x="521" y="472"/>
                    <a:pt x="523" y="466"/>
                  </a:cubicBezTo>
                  <a:cubicBezTo>
                    <a:pt x="523" y="462"/>
                    <a:pt x="524" y="459"/>
                    <a:pt x="526" y="457"/>
                  </a:cubicBezTo>
                  <a:cubicBezTo>
                    <a:pt x="526" y="457"/>
                    <a:pt x="526" y="457"/>
                    <a:pt x="526" y="457"/>
                  </a:cubicBezTo>
                  <a:cubicBezTo>
                    <a:pt x="526" y="456"/>
                    <a:pt x="525" y="455"/>
                    <a:pt x="525" y="455"/>
                  </a:cubicBezTo>
                  <a:cubicBezTo>
                    <a:pt x="526" y="452"/>
                    <a:pt x="530" y="450"/>
                    <a:pt x="532" y="453"/>
                  </a:cubicBezTo>
                  <a:cubicBezTo>
                    <a:pt x="532" y="453"/>
                    <a:pt x="532" y="453"/>
                    <a:pt x="532" y="453"/>
                  </a:cubicBezTo>
                  <a:cubicBezTo>
                    <a:pt x="532" y="453"/>
                    <a:pt x="533" y="453"/>
                    <a:pt x="533" y="453"/>
                  </a:cubicBezTo>
                  <a:cubicBezTo>
                    <a:pt x="534" y="453"/>
                    <a:pt x="535" y="454"/>
                    <a:pt x="536" y="454"/>
                  </a:cubicBezTo>
                  <a:cubicBezTo>
                    <a:pt x="536" y="454"/>
                    <a:pt x="536" y="454"/>
                    <a:pt x="537" y="454"/>
                  </a:cubicBezTo>
                  <a:cubicBezTo>
                    <a:pt x="535" y="451"/>
                    <a:pt x="535" y="449"/>
                    <a:pt x="535" y="445"/>
                  </a:cubicBezTo>
                  <a:cubicBezTo>
                    <a:pt x="535" y="444"/>
                    <a:pt x="536" y="443"/>
                    <a:pt x="538" y="443"/>
                  </a:cubicBezTo>
                  <a:cubicBezTo>
                    <a:pt x="541" y="445"/>
                    <a:pt x="542" y="450"/>
                    <a:pt x="539" y="436"/>
                  </a:cubicBezTo>
                  <a:cubicBezTo>
                    <a:pt x="538" y="435"/>
                    <a:pt x="538" y="434"/>
                    <a:pt x="537" y="433"/>
                  </a:cubicBezTo>
                  <a:cubicBezTo>
                    <a:pt x="542" y="429"/>
                    <a:pt x="545" y="425"/>
                    <a:pt x="545" y="419"/>
                  </a:cubicBezTo>
                  <a:cubicBezTo>
                    <a:pt x="545" y="412"/>
                    <a:pt x="545" y="412"/>
                    <a:pt x="545" y="412"/>
                  </a:cubicBezTo>
                  <a:cubicBezTo>
                    <a:pt x="545" y="411"/>
                    <a:pt x="542" y="411"/>
                    <a:pt x="542" y="409"/>
                  </a:cubicBezTo>
                  <a:cubicBezTo>
                    <a:pt x="542" y="406"/>
                    <a:pt x="545" y="405"/>
                    <a:pt x="546" y="402"/>
                  </a:cubicBezTo>
                  <a:cubicBezTo>
                    <a:pt x="549" y="395"/>
                    <a:pt x="552" y="393"/>
                    <a:pt x="556" y="387"/>
                  </a:cubicBezTo>
                  <a:cubicBezTo>
                    <a:pt x="565" y="376"/>
                    <a:pt x="568" y="367"/>
                    <a:pt x="568" y="353"/>
                  </a:cubicBezTo>
                  <a:cubicBezTo>
                    <a:pt x="568" y="352"/>
                    <a:pt x="568" y="350"/>
                    <a:pt x="567" y="350"/>
                  </a:cubicBezTo>
                  <a:cubicBezTo>
                    <a:pt x="564" y="350"/>
                    <a:pt x="563" y="352"/>
                    <a:pt x="561" y="353"/>
                  </a:cubicBezTo>
                  <a:cubicBezTo>
                    <a:pt x="560" y="351"/>
                    <a:pt x="561" y="349"/>
                    <a:pt x="561" y="347"/>
                  </a:cubicBezTo>
                  <a:cubicBezTo>
                    <a:pt x="561" y="344"/>
                    <a:pt x="558" y="343"/>
                    <a:pt x="558" y="341"/>
                  </a:cubicBezTo>
                  <a:cubicBezTo>
                    <a:pt x="558" y="340"/>
                    <a:pt x="559" y="340"/>
                    <a:pt x="559" y="340"/>
                  </a:cubicBezTo>
                  <a:cubicBezTo>
                    <a:pt x="560" y="341"/>
                    <a:pt x="561" y="342"/>
                    <a:pt x="563" y="342"/>
                  </a:cubicBezTo>
                  <a:cubicBezTo>
                    <a:pt x="564" y="342"/>
                    <a:pt x="564" y="340"/>
                    <a:pt x="566" y="340"/>
                  </a:cubicBezTo>
                  <a:cubicBezTo>
                    <a:pt x="567" y="340"/>
                    <a:pt x="568" y="342"/>
                    <a:pt x="570" y="342"/>
                  </a:cubicBezTo>
                  <a:cubicBezTo>
                    <a:pt x="573" y="342"/>
                    <a:pt x="576" y="340"/>
                    <a:pt x="576" y="337"/>
                  </a:cubicBezTo>
                  <a:cubicBezTo>
                    <a:pt x="576" y="336"/>
                    <a:pt x="575" y="335"/>
                    <a:pt x="575" y="334"/>
                  </a:cubicBezTo>
                  <a:cubicBezTo>
                    <a:pt x="575" y="329"/>
                    <a:pt x="581" y="328"/>
                    <a:pt x="581" y="323"/>
                  </a:cubicBezTo>
                  <a:cubicBezTo>
                    <a:pt x="581" y="315"/>
                    <a:pt x="581" y="315"/>
                    <a:pt x="581" y="315"/>
                  </a:cubicBezTo>
                  <a:cubicBezTo>
                    <a:pt x="581" y="313"/>
                    <a:pt x="582" y="312"/>
                    <a:pt x="584" y="312"/>
                  </a:cubicBezTo>
                  <a:cubicBezTo>
                    <a:pt x="586" y="312"/>
                    <a:pt x="586" y="312"/>
                    <a:pt x="586" y="312"/>
                  </a:cubicBezTo>
                  <a:cubicBezTo>
                    <a:pt x="586" y="315"/>
                    <a:pt x="585" y="317"/>
                    <a:pt x="586" y="320"/>
                  </a:cubicBezTo>
                  <a:cubicBezTo>
                    <a:pt x="588" y="316"/>
                    <a:pt x="588" y="313"/>
                    <a:pt x="590" y="309"/>
                  </a:cubicBezTo>
                  <a:cubicBezTo>
                    <a:pt x="594" y="303"/>
                    <a:pt x="601" y="302"/>
                    <a:pt x="604" y="295"/>
                  </a:cubicBezTo>
                  <a:cubicBezTo>
                    <a:pt x="605" y="293"/>
                    <a:pt x="605" y="292"/>
                    <a:pt x="606" y="290"/>
                  </a:cubicBezTo>
                  <a:cubicBezTo>
                    <a:pt x="609" y="285"/>
                    <a:pt x="614" y="287"/>
                    <a:pt x="619" y="285"/>
                  </a:cubicBezTo>
                  <a:cubicBezTo>
                    <a:pt x="624" y="283"/>
                    <a:pt x="625" y="279"/>
                    <a:pt x="630" y="276"/>
                  </a:cubicBezTo>
                  <a:cubicBezTo>
                    <a:pt x="632" y="275"/>
                    <a:pt x="634" y="274"/>
                    <a:pt x="634" y="271"/>
                  </a:cubicBezTo>
                  <a:cubicBezTo>
                    <a:pt x="634" y="268"/>
                    <a:pt x="634" y="263"/>
                    <a:pt x="630" y="263"/>
                  </a:cubicBezTo>
                  <a:cubicBezTo>
                    <a:pt x="630" y="263"/>
                    <a:pt x="630" y="264"/>
                    <a:pt x="629" y="264"/>
                  </a:cubicBezTo>
                  <a:cubicBezTo>
                    <a:pt x="629" y="261"/>
                    <a:pt x="628" y="260"/>
                    <a:pt x="628" y="257"/>
                  </a:cubicBezTo>
                  <a:cubicBezTo>
                    <a:pt x="628" y="253"/>
                    <a:pt x="634" y="255"/>
                    <a:pt x="635" y="252"/>
                  </a:cubicBezTo>
                  <a:cubicBezTo>
                    <a:pt x="636" y="250"/>
                    <a:pt x="636" y="248"/>
                    <a:pt x="637" y="246"/>
                  </a:cubicBezTo>
                  <a:cubicBezTo>
                    <a:pt x="641" y="240"/>
                    <a:pt x="645" y="238"/>
                    <a:pt x="648" y="232"/>
                  </a:cubicBezTo>
                  <a:cubicBezTo>
                    <a:pt x="650" y="226"/>
                    <a:pt x="651" y="222"/>
                    <a:pt x="653" y="216"/>
                  </a:cubicBezTo>
                  <a:cubicBezTo>
                    <a:pt x="653" y="214"/>
                    <a:pt x="655" y="214"/>
                    <a:pt x="656" y="213"/>
                  </a:cubicBezTo>
                  <a:cubicBezTo>
                    <a:pt x="658" y="209"/>
                    <a:pt x="659" y="206"/>
                    <a:pt x="660" y="201"/>
                  </a:cubicBezTo>
                  <a:cubicBezTo>
                    <a:pt x="661" y="193"/>
                    <a:pt x="666" y="189"/>
                    <a:pt x="666" y="180"/>
                  </a:cubicBezTo>
                  <a:cubicBezTo>
                    <a:pt x="666" y="178"/>
                    <a:pt x="666" y="177"/>
                    <a:pt x="666" y="175"/>
                  </a:cubicBezTo>
                  <a:cubicBezTo>
                    <a:pt x="661" y="174"/>
                    <a:pt x="662" y="169"/>
                    <a:pt x="662" y="164"/>
                  </a:cubicBezTo>
                  <a:cubicBezTo>
                    <a:pt x="662" y="159"/>
                    <a:pt x="664" y="157"/>
                    <a:pt x="665" y="152"/>
                  </a:cubicBezTo>
                  <a:cubicBezTo>
                    <a:pt x="667" y="144"/>
                    <a:pt x="668" y="139"/>
                    <a:pt x="670" y="130"/>
                  </a:cubicBezTo>
                  <a:cubicBezTo>
                    <a:pt x="671" y="127"/>
                    <a:pt x="674" y="125"/>
                    <a:pt x="674" y="121"/>
                  </a:cubicBezTo>
                  <a:cubicBezTo>
                    <a:pt x="674" y="120"/>
                    <a:pt x="674" y="119"/>
                    <a:pt x="674" y="117"/>
                  </a:cubicBezTo>
                  <a:cubicBezTo>
                    <a:pt x="674" y="114"/>
                    <a:pt x="677" y="113"/>
                    <a:pt x="677" y="109"/>
                  </a:cubicBezTo>
                  <a:cubicBezTo>
                    <a:pt x="677" y="108"/>
                    <a:pt x="676" y="108"/>
                    <a:pt x="676" y="106"/>
                  </a:cubicBezTo>
                  <a:cubicBezTo>
                    <a:pt x="676" y="98"/>
                    <a:pt x="682" y="94"/>
                    <a:pt x="682" y="86"/>
                  </a:cubicBezTo>
                  <a:cubicBezTo>
                    <a:pt x="682" y="82"/>
                    <a:pt x="678" y="80"/>
                    <a:pt x="675" y="80"/>
                  </a:cubicBezTo>
                  <a:cubicBezTo>
                    <a:pt x="673" y="80"/>
                    <a:pt x="672" y="81"/>
                    <a:pt x="670" y="81"/>
                  </a:cubicBezTo>
                  <a:cubicBezTo>
                    <a:pt x="671" y="80"/>
                    <a:pt x="671" y="80"/>
                    <a:pt x="671" y="80"/>
                  </a:cubicBezTo>
                  <a:cubicBezTo>
                    <a:pt x="673" y="75"/>
                    <a:pt x="679" y="76"/>
                    <a:pt x="682" y="72"/>
                  </a:cubicBezTo>
                  <a:cubicBezTo>
                    <a:pt x="687" y="66"/>
                    <a:pt x="685" y="60"/>
                    <a:pt x="687" y="53"/>
                  </a:cubicBezTo>
                  <a:cubicBezTo>
                    <a:pt x="689" y="47"/>
                    <a:pt x="694" y="45"/>
                    <a:pt x="694" y="39"/>
                  </a:cubicBezTo>
                  <a:cubicBezTo>
                    <a:pt x="694" y="32"/>
                    <a:pt x="691" y="27"/>
                    <a:pt x="691" y="19"/>
                  </a:cubicBezTo>
                  <a:cubicBezTo>
                    <a:pt x="691" y="15"/>
                    <a:pt x="693" y="12"/>
                    <a:pt x="693" y="8"/>
                  </a:cubicBezTo>
                  <a:cubicBezTo>
                    <a:pt x="693" y="5"/>
                    <a:pt x="692" y="2"/>
                    <a:pt x="691" y="0"/>
                  </a:cubicBezTo>
                  <a:cubicBezTo>
                    <a:pt x="691" y="0"/>
                    <a:pt x="691" y="0"/>
                    <a:pt x="691" y="0"/>
                  </a:cubicBezTo>
                  <a:cubicBezTo>
                    <a:pt x="687" y="2"/>
                    <a:pt x="685" y="3"/>
                    <a:pt x="681" y="5"/>
                  </a:cubicBezTo>
                  <a:cubicBezTo>
                    <a:pt x="678" y="6"/>
                    <a:pt x="676" y="4"/>
                    <a:pt x="673" y="5"/>
                  </a:cubicBezTo>
                  <a:cubicBezTo>
                    <a:pt x="670" y="7"/>
                    <a:pt x="671" y="12"/>
                    <a:pt x="667" y="12"/>
                  </a:cubicBezTo>
                  <a:cubicBezTo>
                    <a:pt x="665" y="12"/>
                    <a:pt x="664" y="11"/>
                    <a:pt x="662" y="11"/>
                  </a:cubicBezTo>
                  <a:cubicBezTo>
                    <a:pt x="658" y="10"/>
                    <a:pt x="655" y="11"/>
                    <a:pt x="651" y="11"/>
                  </a:cubicBezTo>
                  <a:cubicBezTo>
                    <a:pt x="644" y="11"/>
                    <a:pt x="641" y="6"/>
                    <a:pt x="635" y="6"/>
                  </a:cubicBezTo>
                  <a:cubicBezTo>
                    <a:pt x="630" y="6"/>
                    <a:pt x="629" y="12"/>
                    <a:pt x="625" y="15"/>
                  </a:cubicBezTo>
                  <a:cubicBezTo>
                    <a:pt x="623" y="16"/>
                    <a:pt x="621" y="15"/>
                    <a:pt x="619" y="16"/>
                  </a:cubicBezTo>
                  <a:cubicBezTo>
                    <a:pt x="613" y="18"/>
                    <a:pt x="610" y="22"/>
                    <a:pt x="604" y="24"/>
                  </a:cubicBezTo>
                  <a:cubicBezTo>
                    <a:pt x="606" y="27"/>
                    <a:pt x="606" y="29"/>
                    <a:pt x="609" y="32"/>
                  </a:cubicBezTo>
                  <a:cubicBezTo>
                    <a:pt x="609" y="32"/>
                    <a:pt x="611" y="32"/>
                    <a:pt x="611" y="33"/>
                  </a:cubicBezTo>
                  <a:cubicBezTo>
                    <a:pt x="611" y="41"/>
                    <a:pt x="606" y="47"/>
                    <a:pt x="598" y="47"/>
                  </a:cubicBezTo>
                  <a:cubicBezTo>
                    <a:pt x="598" y="49"/>
                    <a:pt x="598" y="50"/>
                    <a:pt x="598" y="51"/>
                  </a:cubicBezTo>
                  <a:cubicBezTo>
                    <a:pt x="594" y="51"/>
                    <a:pt x="593" y="46"/>
                    <a:pt x="590" y="46"/>
                  </a:cubicBezTo>
                  <a:cubicBezTo>
                    <a:pt x="582" y="46"/>
                    <a:pt x="580" y="53"/>
                    <a:pt x="576" y="59"/>
                  </a:cubicBezTo>
                  <a:cubicBezTo>
                    <a:pt x="575" y="61"/>
                    <a:pt x="576" y="64"/>
                    <a:pt x="574" y="64"/>
                  </a:cubicBezTo>
                  <a:cubicBezTo>
                    <a:pt x="565" y="64"/>
                    <a:pt x="570" y="48"/>
                    <a:pt x="562" y="44"/>
                  </a:cubicBezTo>
                  <a:cubicBezTo>
                    <a:pt x="555" y="41"/>
                    <a:pt x="552" y="37"/>
                    <a:pt x="545" y="33"/>
                  </a:cubicBezTo>
                  <a:cubicBezTo>
                    <a:pt x="543" y="31"/>
                    <a:pt x="543" y="29"/>
                    <a:pt x="541" y="29"/>
                  </a:cubicBezTo>
                  <a:cubicBezTo>
                    <a:pt x="538" y="29"/>
                    <a:pt x="536" y="31"/>
                    <a:pt x="533" y="31"/>
                  </a:cubicBezTo>
                  <a:cubicBezTo>
                    <a:pt x="527" y="31"/>
                    <a:pt x="527" y="31"/>
                    <a:pt x="527" y="31"/>
                  </a:cubicBezTo>
                  <a:cubicBezTo>
                    <a:pt x="526" y="31"/>
                    <a:pt x="526" y="31"/>
                    <a:pt x="524" y="31"/>
                  </a:cubicBezTo>
                  <a:cubicBezTo>
                    <a:pt x="519" y="31"/>
                    <a:pt x="518" y="24"/>
                    <a:pt x="513" y="24"/>
                  </a:cubicBezTo>
                  <a:cubicBezTo>
                    <a:pt x="505" y="24"/>
                    <a:pt x="501" y="29"/>
                    <a:pt x="492" y="29"/>
                  </a:cubicBezTo>
                  <a:cubicBezTo>
                    <a:pt x="490" y="29"/>
                    <a:pt x="489" y="29"/>
                    <a:pt x="487" y="29"/>
                  </a:cubicBezTo>
                  <a:cubicBezTo>
                    <a:pt x="481" y="29"/>
                    <a:pt x="481" y="29"/>
                    <a:pt x="481" y="29"/>
                  </a:cubicBezTo>
                  <a:cubicBezTo>
                    <a:pt x="477" y="29"/>
                    <a:pt x="475" y="26"/>
                    <a:pt x="471" y="26"/>
                  </a:cubicBezTo>
                  <a:cubicBezTo>
                    <a:pt x="466" y="26"/>
                    <a:pt x="464" y="31"/>
                    <a:pt x="459" y="35"/>
                  </a:cubicBezTo>
                  <a:cubicBezTo>
                    <a:pt x="454" y="39"/>
                    <a:pt x="449" y="39"/>
                    <a:pt x="445" y="44"/>
                  </a:cubicBezTo>
                  <a:cubicBezTo>
                    <a:pt x="444" y="46"/>
                    <a:pt x="445" y="50"/>
                    <a:pt x="442" y="51"/>
                  </a:cubicBezTo>
                  <a:cubicBezTo>
                    <a:pt x="1" y="52"/>
                    <a:pt x="1" y="52"/>
                    <a:pt x="1" y="52"/>
                  </a:cubicBezTo>
                  <a:cubicBezTo>
                    <a:pt x="1" y="52"/>
                    <a:pt x="1" y="52"/>
                    <a:pt x="1" y="52"/>
                  </a:cubicBezTo>
                  <a:cubicBezTo>
                    <a:pt x="0" y="378"/>
                    <a:pt x="0" y="378"/>
                    <a:pt x="0" y="378"/>
                  </a:cubicBezTo>
                  <a:cubicBezTo>
                    <a:pt x="0" y="378"/>
                    <a:pt x="0" y="378"/>
                    <a:pt x="0" y="378"/>
                  </a:cubicBezTo>
                  <a:cubicBezTo>
                    <a:pt x="3" y="378"/>
                    <a:pt x="3" y="378"/>
                    <a:pt x="3" y="378"/>
                  </a:cubicBezTo>
                  <a:cubicBezTo>
                    <a:pt x="7" y="380"/>
                    <a:pt x="11" y="380"/>
                    <a:pt x="16" y="382"/>
                  </a:cubicBezTo>
                  <a:cubicBezTo>
                    <a:pt x="22" y="384"/>
                    <a:pt x="25" y="390"/>
                    <a:pt x="32" y="390"/>
                  </a:cubicBezTo>
                  <a:cubicBezTo>
                    <a:pt x="36" y="390"/>
                    <a:pt x="35" y="383"/>
                    <a:pt x="39" y="383"/>
                  </a:cubicBezTo>
                  <a:cubicBezTo>
                    <a:pt x="43" y="383"/>
                    <a:pt x="46" y="384"/>
                    <a:pt x="50" y="384"/>
                  </a:cubicBezTo>
                  <a:cubicBezTo>
                    <a:pt x="52" y="384"/>
                    <a:pt x="54" y="384"/>
                    <a:pt x="56" y="384"/>
                  </a:cubicBezTo>
                  <a:cubicBezTo>
                    <a:pt x="62" y="384"/>
                    <a:pt x="64" y="389"/>
                    <a:pt x="68" y="393"/>
                  </a:cubicBezTo>
                  <a:cubicBezTo>
                    <a:pt x="69" y="395"/>
                    <a:pt x="69" y="396"/>
                    <a:pt x="70" y="397"/>
                  </a:cubicBezTo>
                  <a:cubicBezTo>
                    <a:pt x="73" y="399"/>
                    <a:pt x="78" y="397"/>
                    <a:pt x="78" y="400"/>
                  </a:cubicBezTo>
                  <a:cubicBezTo>
                    <a:pt x="78" y="403"/>
                    <a:pt x="77" y="405"/>
                    <a:pt x="77" y="408"/>
                  </a:cubicBezTo>
                  <a:cubicBezTo>
                    <a:pt x="77" y="412"/>
                    <a:pt x="80" y="413"/>
                    <a:pt x="81" y="416"/>
                  </a:cubicBezTo>
                  <a:cubicBezTo>
                    <a:pt x="84" y="421"/>
                    <a:pt x="85" y="428"/>
                    <a:pt x="91" y="428"/>
                  </a:cubicBezTo>
                  <a:cubicBezTo>
                    <a:pt x="95" y="428"/>
                    <a:pt x="95" y="423"/>
                    <a:pt x="95" y="419"/>
                  </a:cubicBezTo>
                  <a:cubicBezTo>
                    <a:pt x="96" y="416"/>
                    <a:pt x="99" y="415"/>
                    <a:pt x="100" y="412"/>
                  </a:cubicBezTo>
                  <a:cubicBezTo>
                    <a:pt x="103" y="419"/>
                    <a:pt x="110" y="420"/>
                    <a:pt x="118" y="422"/>
                  </a:cubicBezTo>
                  <a:cubicBezTo>
                    <a:pt x="124" y="424"/>
                    <a:pt x="126" y="427"/>
                    <a:pt x="131" y="429"/>
                  </a:cubicBezTo>
                  <a:cubicBezTo>
                    <a:pt x="130" y="432"/>
                    <a:pt x="129" y="434"/>
                    <a:pt x="129" y="437"/>
                  </a:cubicBezTo>
                  <a:cubicBezTo>
                    <a:pt x="129" y="444"/>
                    <a:pt x="128" y="449"/>
                    <a:pt x="133" y="454"/>
                  </a:cubicBezTo>
                  <a:cubicBezTo>
                    <a:pt x="137" y="457"/>
                    <a:pt x="143" y="456"/>
                    <a:pt x="143" y="461"/>
                  </a:cubicBezTo>
                  <a:cubicBezTo>
                    <a:pt x="143" y="466"/>
                    <a:pt x="143" y="466"/>
                    <a:pt x="143" y="466"/>
                  </a:cubicBezTo>
                  <a:cubicBezTo>
                    <a:pt x="143" y="469"/>
                    <a:pt x="148" y="468"/>
                    <a:pt x="150" y="469"/>
                  </a:cubicBezTo>
                  <a:cubicBezTo>
                    <a:pt x="155" y="470"/>
                    <a:pt x="157" y="474"/>
                    <a:pt x="161" y="476"/>
                  </a:cubicBezTo>
                  <a:cubicBezTo>
                    <a:pt x="169" y="481"/>
                    <a:pt x="174" y="483"/>
                    <a:pt x="178" y="490"/>
                  </a:cubicBezTo>
                  <a:cubicBezTo>
                    <a:pt x="179" y="493"/>
                    <a:pt x="182" y="493"/>
                    <a:pt x="183" y="495"/>
                  </a:cubicBezTo>
                  <a:cubicBezTo>
                    <a:pt x="188" y="502"/>
                    <a:pt x="190" y="506"/>
                    <a:pt x="196" y="511"/>
                  </a:cubicBezTo>
                  <a:cubicBezTo>
                    <a:pt x="201" y="515"/>
                    <a:pt x="204" y="520"/>
                    <a:pt x="210" y="520"/>
                  </a:cubicBezTo>
                  <a:cubicBezTo>
                    <a:pt x="211" y="520"/>
                    <a:pt x="212" y="518"/>
                    <a:pt x="213" y="518"/>
                  </a:cubicBezTo>
                  <a:cubicBezTo>
                    <a:pt x="216" y="517"/>
                    <a:pt x="218" y="518"/>
                    <a:pt x="220" y="517"/>
                  </a:cubicBezTo>
                  <a:cubicBezTo>
                    <a:pt x="220" y="515"/>
                    <a:pt x="218" y="513"/>
                    <a:pt x="218" y="511"/>
                  </a:cubicBezTo>
                  <a:cubicBezTo>
                    <a:pt x="218" y="505"/>
                    <a:pt x="223" y="501"/>
                    <a:pt x="229" y="501"/>
                  </a:cubicBezTo>
                  <a:cubicBezTo>
                    <a:pt x="234" y="501"/>
                    <a:pt x="236" y="503"/>
                    <a:pt x="241" y="503"/>
                  </a:cubicBezTo>
                  <a:cubicBezTo>
                    <a:pt x="244" y="503"/>
                    <a:pt x="245" y="500"/>
                    <a:pt x="248" y="500"/>
                  </a:cubicBezTo>
                  <a:cubicBezTo>
                    <a:pt x="257" y="500"/>
                    <a:pt x="259" y="511"/>
                    <a:pt x="268" y="511"/>
                  </a:cubicBezTo>
                  <a:cubicBezTo>
                    <a:pt x="269" y="511"/>
                    <a:pt x="269" y="510"/>
                    <a:pt x="270" y="510"/>
                  </a:cubicBezTo>
                  <a:cubicBezTo>
                    <a:pt x="273" y="510"/>
                    <a:pt x="274" y="512"/>
                    <a:pt x="277" y="512"/>
                  </a:cubicBezTo>
                  <a:cubicBezTo>
                    <a:pt x="278" y="512"/>
                    <a:pt x="279" y="511"/>
                    <a:pt x="281" y="511"/>
                  </a:cubicBezTo>
                  <a:cubicBezTo>
                    <a:pt x="283" y="511"/>
                    <a:pt x="283" y="513"/>
                    <a:pt x="285" y="513"/>
                  </a:cubicBezTo>
                  <a:cubicBezTo>
                    <a:pt x="289" y="515"/>
                    <a:pt x="292" y="515"/>
                    <a:pt x="296" y="515"/>
                  </a:cubicBezTo>
                  <a:cubicBezTo>
                    <a:pt x="299" y="515"/>
                    <a:pt x="299" y="515"/>
                    <a:pt x="299" y="515"/>
                  </a:cubicBezTo>
                  <a:cubicBezTo>
                    <a:pt x="299" y="511"/>
                    <a:pt x="299" y="511"/>
                    <a:pt x="299" y="511"/>
                  </a:cubicBezTo>
                  <a:cubicBezTo>
                    <a:pt x="300" y="511"/>
                    <a:pt x="300" y="510"/>
                    <a:pt x="301" y="510"/>
                  </a:cubicBezTo>
                  <a:cubicBezTo>
                    <a:pt x="302" y="510"/>
                    <a:pt x="303" y="511"/>
                    <a:pt x="304" y="511"/>
                  </a:cubicBezTo>
                  <a:cubicBezTo>
                    <a:pt x="305" y="511"/>
                    <a:pt x="306" y="511"/>
                    <a:pt x="307" y="511"/>
                  </a:cubicBezTo>
                  <a:cubicBezTo>
                    <a:pt x="310" y="511"/>
                    <a:pt x="311" y="513"/>
                    <a:pt x="314" y="514"/>
                  </a:cubicBezTo>
                  <a:cubicBezTo>
                    <a:pt x="321" y="517"/>
                    <a:pt x="325" y="519"/>
                    <a:pt x="332" y="519"/>
                  </a:cubicBezTo>
                  <a:cubicBezTo>
                    <a:pt x="336" y="519"/>
                    <a:pt x="335" y="514"/>
                    <a:pt x="338" y="513"/>
                  </a:cubicBezTo>
                  <a:cubicBezTo>
                    <a:pt x="348" y="510"/>
                    <a:pt x="354" y="508"/>
                    <a:pt x="364" y="508"/>
                  </a:cubicBezTo>
                  <a:cubicBezTo>
                    <a:pt x="372" y="508"/>
                    <a:pt x="378" y="509"/>
                    <a:pt x="384" y="514"/>
                  </a:cubicBezTo>
                  <a:cubicBezTo>
                    <a:pt x="389" y="518"/>
                    <a:pt x="389" y="523"/>
                    <a:pt x="389" y="530"/>
                  </a:cubicBezTo>
                  <a:cubicBezTo>
                    <a:pt x="389" y="536"/>
                    <a:pt x="389" y="536"/>
                    <a:pt x="389" y="536"/>
                  </a:cubicBezTo>
                  <a:cubicBezTo>
                    <a:pt x="389" y="545"/>
                    <a:pt x="396" y="549"/>
                    <a:pt x="396" y="558"/>
                  </a:cubicBezTo>
                  <a:cubicBezTo>
                    <a:pt x="396" y="560"/>
                    <a:pt x="395" y="561"/>
                    <a:pt x="395" y="563"/>
                  </a:cubicBezTo>
                  <a:cubicBezTo>
                    <a:pt x="395" y="566"/>
                    <a:pt x="399" y="567"/>
                    <a:pt x="402" y="568"/>
                  </a:cubicBezTo>
                  <a:cubicBezTo>
                    <a:pt x="407" y="570"/>
                    <a:pt x="410" y="572"/>
                    <a:pt x="415" y="575"/>
                  </a:cubicBezTo>
                  <a:cubicBezTo>
                    <a:pt x="495" y="614"/>
                    <a:pt x="495" y="614"/>
                    <a:pt x="495" y="614"/>
                  </a:cubicBezTo>
                  <a:cubicBezTo>
                    <a:pt x="495" y="614"/>
                    <a:pt x="495" y="614"/>
                    <a:pt x="495" y="614"/>
                  </a:cubicBezTo>
                  <a:close/>
                  <a:moveTo>
                    <a:pt x="441" y="456"/>
                  </a:moveTo>
                  <a:cubicBezTo>
                    <a:pt x="444" y="454"/>
                    <a:pt x="446" y="451"/>
                    <a:pt x="449" y="451"/>
                  </a:cubicBezTo>
                  <a:cubicBezTo>
                    <a:pt x="457" y="451"/>
                    <a:pt x="456" y="462"/>
                    <a:pt x="463" y="465"/>
                  </a:cubicBezTo>
                  <a:cubicBezTo>
                    <a:pt x="459" y="468"/>
                    <a:pt x="454" y="466"/>
                    <a:pt x="450" y="469"/>
                  </a:cubicBezTo>
                  <a:cubicBezTo>
                    <a:pt x="448" y="471"/>
                    <a:pt x="449" y="473"/>
                    <a:pt x="448" y="476"/>
                  </a:cubicBezTo>
                  <a:cubicBezTo>
                    <a:pt x="447" y="480"/>
                    <a:pt x="446" y="482"/>
                    <a:pt x="446" y="486"/>
                  </a:cubicBezTo>
                  <a:cubicBezTo>
                    <a:pt x="446" y="490"/>
                    <a:pt x="447" y="492"/>
                    <a:pt x="447" y="497"/>
                  </a:cubicBezTo>
                  <a:cubicBezTo>
                    <a:pt x="447" y="499"/>
                    <a:pt x="447" y="500"/>
                    <a:pt x="447" y="502"/>
                  </a:cubicBezTo>
                  <a:cubicBezTo>
                    <a:pt x="447" y="504"/>
                    <a:pt x="448" y="507"/>
                    <a:pt x="446" y="507"/>
                  </a:cubicBezTo>
                  <a:cubicBezTo>
                    <a:pt x="440" y="507"/>
                    <a:pt x="438" y="501"/>
                    <a:pt x="435" y="497"/>
                  </a:cubicBezTo>
                  <a:cubicBezTo>
                    <a:pt x="431" y="492"/>
                    <a:pt x="427" y="489"/>
                    <a:pt x="427" y="482"/>
                  </a:cubicBezTo>
                  <a:cubicBezTo>
                    <a:pt x="427" y="477"/>
                    <a:pt x="431" y="475"/>
                    <a:pt x="431" y="470"/>
                  </a:cubicBezTo>
                  <a:cubicBezTo>
                    <a:pt x="431" y="465"/>
                    <a:pt x="431" y="465"/>
                    <a:pt x="431" y="465"/>
                  </a:cubicBezTo>
                  <a:cubicBezTo>
                    <a:pt x="431" y="460"/>
                    <a:pt x="440" y="461"/>
                    <a:pt x="441" y="456"/>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2"/>
            <p:cNvSpPr>
              <a:spLocks/>
            </p:cNvSpPr>
            <p:nvPr/>
          </p:nvSpPr>
          <p:spPr bwMode="auto">
            <a:xfrm>
              <a:off x="6296025" y="3702050"/>
              <a:ext cx="12700" cy="12700"/>
            </a:xfrm>
            <a:custGeom>
              <a:avLst/>
              <a:gdLst/>
              <a:ahLst/>
              <a:cxnLst>
                <a:cxn ang="0">
                  <a:pos x="1" y="7"/>
                </a:cxn>
                <a:cxn ang="0">
                  <a:pos x="7" y="3"/>
                </a:cxn>
                <a:cxn ang="0">
                  <a:pos x="7" y="3"/>
                </a:cxn>
                <a:cxn ang="0">
                  <a:pos x="0" y="5"/>
                </a:cxn>
                <a:cxn ang="0">
                  <a:pos x="1" y="7"/>
                </a:cxn>
              </a:cxnLst>
              <a:rect l="0" t="0" r="r" b="b"/>
              <a:pathLst>
                <a:path w="7" h="7">
                  <a:moveTo>
                    <a:pt x="1" y="7"/>
                  </a:moveTo>
                  <a:cubicBezTo>
                    <a:pt x="3" y="5"/>
                    <a:pt x="5" y="4"/>
                    <a:pt x="7" y="3"/>
                  </a:cubicBezTo>
                  <a:cubicBezTo>
                    <a:pt x="7" y="3"/>
                    <a:pt x="7" y="3"/>
                    <a:pt x="7" y="3"/>
                  </a:cubicBezTo>
                  <a:cubicBezTo>
                    <a:pt x="5" y="0"/>
                    <a:pt x="1" y="2"/>
                    <a:pt x="0" y="5"/>
                  </a:cubicBezTo>
                  <a:cubicBezTo>
                    <a:pt x="0" y="5"/>
                    <a:pt x="1" y="6"/>
                    <a:pt x="1" y="7"/>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3"/>
            <p:cNvSpPr>
              <a:spLocks/>
            </p:cNvSpPr>
            <p:nvPr/>
          </p:nvSpPr>
          <p:spPr bwMode="auto">
            <a:xfrm>
              <a:off x="6118225" y="3703638"/>
              <a:ext cx="65088" cy="101600"/>
            </a:xfrm>
            <a:custGeom>
              <a:avLst/>
              <a:gdLst/>
              <a:ahLst/>
              <a:cxnLst>
                <a:cxn ang="0">
                  <a:pos x="14" y="5"/>
                </a:cxn>
                <a:cxn ang="0">
                  <a:pos x="4" y="14"/>
                </a:cxn>
                <a:cxn ang="0">
                  <a:pos x="4" y="19"/>
                </a:cxn>
                <a:cxn ang="0">
                  <a:pos x="0" y="31"/>
                </a:cxn>
                <a:cxn ang="0">
                  <a:pos x="8" y="46"/>
                </a:cxn>
                <a:cxn ang="0">
                  <a:pos x="19" y="56"/>
                </a:cxn>
                <a:cxn ang="0">
                  <a:pos x="20" y="51"/>
                </a:cxn>
                <a:cxn ang="0">
                  <a:pos x="20" y="46"/>
                </a:cxn>
                <a:cxn ang="0">
                  <a:pos x="19" y="35"/>
                </a:cxn>
                <a:cxn ang="0">
                  <a:pos x="21" y="25"/>
                </a:cxn>
                <a:cxn ang="0">
                  <a:pos x="23" y="18"/>
                </a:cxn>
                <a:cxn ang="0">
                  <a:pos x="36" y="14"/>
                </a:cxn>
                <a:cxn ang="0">
                  <a:pos x="22" y="0"/>
                </a:cxn>
                <a:cxn ang="0">
                  <a:pos x="14" y="5"/>
                </a:cxn>
              </a:cxnLst>
              <a:rect l="0" t="0" r="r" b="b"/>
              <a:pathLst>
                <a:path w="36" h="56">
                  <a:moveTo>
                    <a:pt x="14" y="5"/>
                  </a:moveTo>
                  <a:cubicBezTo>
                    <a:pt x="13" y="10"/>
                    <a:pt x="4" y="9"/>
                    <a:pt x="4" y="14"/>
                  </a:cubicBezTo>
                  <a:cubicBezTo>
                    <a:pt x="4" y="19"/>
                    <a:pt x="4" y="19"/>
                    <a:pt x="4" y="19"/>
                  </a:cubicBezTo>
                  <a:cubicBezTo>
                    <a:pt x="4" y="24"/>
                    <a:pt x="0" y="26"/>
                    <a:pt x="0" y="31"/>
                  </a:cubicBezTo>
                  <a:cubicBezTo>
                    <a:pt x="0" y="38"/>
                    <a:pt x="4" y="41"/>
                    <a:pt x="8" y="46"/>
                  </a:cubicBezTo>
                  <a:cubicBezTo>
                    <a:pt x="11" y="50"/>
                    <a:pt x="13" y="56"/>
                    <a:pt x="19" y="56"/>
                  </a:cubicBezTo>
                  <a:cubicBezTo>
                    <a:pt x="21" y="56"/>
                    <a:pt x="20" y="53"/>
                    <a:pt x="20" y="51"/>
                  </a:cubicBezTo>
                  <a:cubicBezTo>
                    <a:pt x="20" y="49"/>
                    <a:pt x="20" y="48"/>
                    <a:pt x="20" y="46"/>
                  </a:cubicBezTo>
                  <a:cubicBezTo>
                    <a:pt x="20" y="41"/>
                    <a:pt x="19" y="39"/>
                    <a:pt x="19" y="35"/>
                  </a:cubicBezTo>
                  <a:cubicBezTo>
                    <a:pt x="19" y="31"/>
                    <a:pt x="20" y="29"/>
                    <a:pt x="21" y="25"/>
                  </a:cubicBezTo>
                  <a:cubicBezTo>
                    <a:pt x="22" y="22"/>
                    <a:pt x="21" y="20"/>
                    <a:pt x="23" y="18"/>
                  </a:cubicBezTo>
                  <a:cubicBezTo>
                    <a:pt x="27" y="15"/>
                    <a:pt x="32" y="17"/>
                    <a:pt x="36" y="14"/>
                  </a:cubicBezTo>
                  <a:cubicBezTo>
                    <a:pt x="29" y="11"/>
                    <a:pt x="30" y="0"/>
                    <a:pt x="22" y="0"/>
                  </a:cubicBezTo>
                  <a:cubicBezTo>
                    <a:pt x="19" y="0"/>
                    <a:pt x="17" y="3"/>
                    <a:pt x="14" y="5"/>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4"/>
            <p:cNvSpPr>
              <a:spLocks noEditPoints="1"/>
            </p:cNvSpPr>
            <p:nvPr/>
          </p:nvSpPr>
          <p:spPr bwMode="auto">
            <a:xfrm>
              <a:off x="5630863" y="4265613"/>
              <a:ext cx="458788" cy="539750"/>
            </a:xfrm>
            <a:custGeom>
              <a:avLst/>
              <a:gdLst/>
              <a:ahLst/>
              <a:cxnLst>
                <a:cxn ang="0">
                  <a:pos x="226" y="227"/>
                </a:cxn>
                <a:cxn ang="0">
                  <a:pos x="225" y="252"/>
                </a:cxn>
                <a:cxn ang="0">
                  <a:pos x="221" y="259"/>
                </a:cxn>
                <a:cxn ang="0">
                  <a:pos x="214" y="256"/>
                </a:cxn>
                <a:cxn ang="0">
                  <a:pos x="211" y="250"/>
                </a:cxn>
                <a:cxn ang="0">
                  <a:pos x="204" y="238"/>
                </a:cxn>
                <a:cxn ang="0">
                  <a:pos x="190" y="252"/>
                </a:cxn>
                <a:cxn ang="0">
                  <a:pos x="188" y="262"/>
                </a:cxn>
                <a:cxn ang="0">
                  <a:pos x="178" y="265"/>
                </a:cxn>
                <a:cxn ang="0">
                  <a:pos x="173" y="276"/>
                </a:cxn>
                <a:cxn ang="0">
                  <a:pos x="163" y="297"/>
                </a:cxn>
                <a:cxn ang="0">
                  <a:pos x="132" y="289"/>
                </a:cxn>
                <a:cxn ang="0">
                  <a:pos x="108" y="269"/>
                </a:cxn>
                <a:cxn ang="0">
                  <a:pos x="81" y="221"/>
                </a:cxn>
                <a:cxn ang="0">
                  <a:pos x="77" y="195"/>
                </a:cxn>
                <a:cxn ang="0">
                  <a:pos x="93" y="212"/>
                </a:cxn>
                <a:cxn ang="0">
                  <a:pos x="78" y="186"/>
                </a:cxn>
                <a:cxn ang="0">
                  <a:pos x="52" y="132"/>
                </a:cxn>
                <a:cxn ang="0">
                  <a:pos x="48" y="88"/>
                </a:cxn>
                <a:cxn ang="0">
                  <a:pos x="50" y="82"/>
                </a:cxn>
                <a:cxn ang="0">
                  <a:pos x="73" y="87"/>
                </a:cxn>
                <a:cxn ang="0">
                  <a:pos x="135" y="113"/>
                </a:cxn>
                <a:cxn ang="0">
                  <a:pos x="156" y="107"/>
                </a:cxn>
                <a:cxn ang="0">
                  <a:pos x="167" y="105"/>
                </a:cxn>
                <a:cxn ang="0">
                  <a:pos x="178" y="104"/>
                </a:cxn>
                <a:cxn ang="0">
                  <a:pos x="207" y="90"/>
                </a:cxn>
                <a:cxn ang="0">
                  <a:pos x="247" y="101"/>
                </a:cxn>
                <a:cxn ang="0">
                  <a:pos x="243" y="117"/>
                </a:cxn>
                <a:cxn ang="0">
                  <a:pos x="244" y="137"/>
                </a:cxn>
                <a:cxn ang="0">
                  <a:pos x="245" y="169"/>
                </a:cxn>
                <a:cxn ang="0">
                  <a:pos x="240" y="180"/>
                </a:cxn>
                <a:cxn ang="0">
                  <a:pos x="233" y="189"/>
                </a:cxn>
                <a:cxn ang="0">
                  <a:pos x="191" y="273"/>
                </a:cxn>
                <a:cxn ang="0">
                  <a:pos x="189" y="288"/>
                </a:cxn>
                <a:cxn ang="0">
                  <a:pos x="191" y="273"/>
                </a:cxn>
                <a:cxn ang="0">
                  <a:pos x="233" y="220"/>
                </a:cxn>
                <a:cxn ang="0">
                  <a:pos x="235" y="226"/>
                </a:cxn>
                <a:cxn ang="0">
                  <a:pos x="57" y="82"/>
                </a:cxn>
                <a:cxn ang="0">
                  <a:pos x="58" y="77"/>
                </a:cxn>
                <a:cxn ang="0">
                  <a:pos x="222" y="30"/>
                </a:cxn>
                <a:cxn ang="0">
                  <a:pos x="234" y="49"/>
                </a:cxn>
                <a:cxn ang="0">
                  <a:pos x="245" y="44"/>
                </a:cxn>
                <a:cxn ang="0">
                  <a:pos x="241" y="39"/>
                </a:cxn>
                <a:cxn ang="0">
                  <a:pos x="225" y="11"/>
                </a:cxn>
                <a:cxn ang="0">
                  <a:pos x="234" y="55"/>
                </a:cxn>
                <a:cxn ang="0">
                  <a:pos x="244" y="59"/>
                </a:cxn>
                <a:cxn ang="0">
                  <a:pos x="248" y="52"/>
                </a:cxn>
                <a:cxn ang="0">
                  <a:pos x="236" y="69"/>
                </a:cxn>
                <a:cxn ang="0">
                  <a:pos x="236" y="69"/>
                </a:cxn>
                <a:cxn ang="0">
                  <a:pos x="61" y="58"/>
                </a:cxn>
                <a:cxn ang="0">
                  <a:pos x="7" y="1"/>
                </a:cxn>
                <a:cxn ang="0">
                  <a:pos x="1" y="9"/>
                </a:cxn>
                <a:cxn ang="0">
                  <a:pos x="0" y="24"/>
                </a:cxn>
                <a:cxn ang="0">
                  <a:pos x="4" y="38"/>
                </a:cxn>
                <a:cxn ang="0">
                  <a:pos x="13" y="15"/>
                </a:cxn>
              </a:cxnLst>
              <a:rect l="0" t="0" r="r" b="b"/>
              <a:pathLst>
                <a:path w="253" h="297">
                  <a:moveTo>
                    <a:pt x="230" y="202"/>
                  </a:moveTo>
                  <a:cubicBezTo>
                    <a:pt x="229" y="210"/>
                    <a:pt x="227" y="214"/>
                    <a:pt x="222" y="219"/>
                  </a:cubicBezTo>
                  <a:cubicBezTo>
                    <a:pt x="226" y="227"/>
                    <a:pt x="226" y="227"/>
                    <a:pt x="226" y="227"/>
                  </a:cubicBezTo>
                  <a:cubicBezTo>
                    <a:pt x="225" y="233"/>
                    <a:pt x="220" y="235"/>
                    <a:pt x="220" y="241"/>
                  </a:cubicBezTo>
                  <a:cubicBezTo>
                    <a:pt x="220" y="245"/>
                    <a:pt x="228" y="243"/>
                    <a:pt x="228" y="247"/>
                  </a:cubicBezTo>
                  <a:cubicBezTo>
                    <a:pt x="228" y="249"/>
                    <a:pt x="226" y="250"/>
                    <a:pt x="225" y="252"/>
                  </a:cubicBezTo>
                  <a:cubicBezTo>
                    <a:pt x="226" y="261"/>
                    <a:pt x="226" y="261"/>
                    <a:pt x="226" y="261"/>
                  </a:cubicBezTo>
                  <a:cubicBezTo>
                    <a:pt x="226" y="262"/>
                    <a:pt x="226" y="263"/>
                    <a:pt x="225" y="264"/>
                  </a:cubicBezTo>
                  <a:cubicBezTo>
                    <a:pt x="223" y="263"/>
                    <a:pt x="222" y="261"/>
                    <a:pt x="221" y="259"/>
                  </a:cubicBezTo>
                  <a:cubicBezTo>
                    <a:pt x="220" y="261"/>
                    <a:pt x="220" y="264"/>
                    <a:pt x="217" y="264"/>
                  </a:cubicBezTo>
                  <a:cubicBezTo>
                    <a:pt x="215" y="264"/>
                    <a:pt x="214" y="263"/>
                    <a:pt x="214" y="262"/>
                  </a:cubicBezTo>
                  <a:cubicBezTo>
                    <a:pt x="214" y="259"/>
                    <a:pt x="214" y="258"/>
                    <a:pt x="214" y="256"/>
                  </a:cubicBezTo>
                  <a:cubicBezTo>
                    <a:pt x="211" y="256"/>
                    <a:pt x="210" y="256"/>
                    <a:pt x="208" y="255"/>
                  </a:cubicBezTo>
                  <a:cubicBezTo>
                    <a:pt x="209" y="253"/>
                    <a:pt x="209" y="252"/>
                    <a:pt x="209" y="250"/>
                  </a:cubicBezTo>
                  <a:cubicBezTo>
                    <a:pt x="211" y="250"/>
                    <a:pt x="211" y="250"/>
                    <a:pt x="211" y="250"/>
                  </a:cubicBezTo>
                  <a:cubicBezTo>
                    <a:pt x="213" y="252"/>
                    <a:pt x="214" y="255"/>
                    <a:pt x="217" y="255"/>
                  </a:cubicBezTo>
                  <a:cubicBezTo>
                    <a:pt x="219" y="255"/>
                    <a:pt x="221" y="254"/>
                    <a:pt x="221" y="252"/>
                  </a:cubicBezTo>
                  <a:cubicBezTo>
                    <a:pt x="221" y="244"/>
                    <a:pt x="213" y="238"/>
                    <a:pt x="204" y="238"/>
                  </a:cubicBezTo>
                  <a:cubicBezTo>
                    <a:pt x="199" y="238"/>
                    <a:pt x="199" y="260"/>
                    <a:pt x="199" y="249"/>
                  </a:cubicBezTo>
                  <a:cubicBezTo>
                    <a:pt x="199" y="247"/>
                    <a:pt x="199" y="245"/>
                    <a:pt x="197" y="245"/>
                  </a:cubicBezTo>
                  <a:cubicBezTo>
                    <a:pt x="193" y="245"/>
                    <a:pt x="190" y="248"/>
                    <a:pt x="190" y="252"/>
                  </a:cubicBezTo>
                  <a:cubicBezTo>
                    <a:pt x="190" y="254"/>
                    <a:pt x="190" y="254"/>
                    <a:pt x="190" y="254"/>
                  </a:cubicBezTo>
                  <a:cubicBezTo>
                    <a:pt x="189" y="254"/>
                    <a:pt x="188" y="254"/>
                    <a:pt x="187" y="253"/>
                  </a:cubicBezTo>
                  <a:cubicBezTo>
                    <a:pt x="187" y="256"/>
                    <a:pt x="188" y="258"/>
                    <a:pt x="188" y="262"/>
                  </a:cubicBezTo>
                  <a:cubicBezTo>
                    <a:pt x="188" y="266"/>
                    <a:pt x="189" y="271"/>
                    <a:pt x="185" y="271"/>
                  </a:cubicBezTo>
                  <a:cubicBezTo>
                    <a:pt x="182" y="271"/>
                    <a:pt x="179" y="269"/>
                    <a:pt x="178" y="267"/>
                  </a:cubicBezTo>
                  <a:cubicBezTo>
                    <a:pt x="178" y="265"/>
                    <a:pt x="178" y="265"/>
                    <a:pt x="178" y="265"/>
                  </a:cubicBezTo>
                  <a:cubicBezTo>
                    <a:pt x="175" y="266"/>
                    <a:pt x="174" y="264"/>
                    <a:pt x="171" y="264"/>
                  </a:cubicBezTo>
                  <a:cubicBezTo>
                    <a:pt x="173" y="267"/>
                    <a:pt x="176" y="269"/>
                    <a:pt x="176" y="273"/>
                  </a:cubicBezTo>
                  <a:cubicBezTo>
                    <a:pt x="176" y="275"/>
                    <a:pt x="175" y="275"/>
                    <a:pt x="173" y="276"/>
                  </a:cubicBezTo>
                  <a:cubicBezTo>
                    <a:pt x="174" y="276"/>
                    <a:pt x="175" y="277"/>
                    <a:pt x="175" y="278"/>
                  </a:cubicBezTo>
                  <a:cubicBezTo>
                    <a:pt x="175" y="281"/>
                    <a:pt x="171" y="282"/>
                    <a:pt x="169" y="285"/>
                  </a:cubicBezTo>
                  <a:cubicBezTo>
                    <a:pt x="166" y="289"/>
                    <a:pt x="168" y="297"/>
                    <a:pt x="163" y="297"/>
                  </a:cubicBezTo>
                  <a:cubicBezTo>
                    <a:pt x="156" y="297"/>
                    <a:pt x="154" y="290"/>
                    <a:pt x="147" y="290"/>
                  </a:cubicBezTo>
                  <a:cubicBezTo>
                    <a:pt x="143" y="290"/>
                    <a:pt x="141" y="291"/>
                    <a:pt x="137" y="291"/>
                  </a:cubicBezTo>
                  <a:cubicBezTo>
                    <a:pt x="134" y="291"/>
                    <a:pt x="134" y="289"/>
                    <a:pt x="132" y="289"/>
                  </a:cubicBezTo>
                  <a:cubicBezTo>
                    <a:pt x="128" y="289"/>
                    <a:pt x="127" y="293"/>
                    <a:pt x="124" y="293"/>
                  </a:cubicBezTo>
                  <a:cubicBezTo>
                    <a:pt x="119" y="293"/>
                    <a:pt x="121" y="286"/>
                    <a:pt x="118" y="281"/>
                  </a:cubicBezTo>
                  <a:cubicBezTo>
                    <a:pt x="114" y="276"/>
                    <a:pt x="112" y="273"/>
                    <a:pt x="108" y="269"/>
                  </a:cubicBezTo>
                  <a:cubicBezTo>
                    <a:pt x="104" y="259"/>
                    <a:pt x="97" y="257"/>
                    <a:pt x="91" y="248"/>
                  </a:cubicBezTo>
                  <a:cubicBezTo>
                    <a:pt x="88" y="241"/>
                    <a:pt x="88" y="236"/>
                    <a:pt x="85" y="228"/>
                  </a:cubicBezTo>
                  <a:cubicBezTo>
                    <a:pt x="84" y="225"/>
                    <a:pt x="82" y="224"/>
                    <a:pt x="81" y="221"/>
                  </a:cubicBezTo>
                  <a:cubicBezTo>
                    <a:pt x="80" y="217"/>
                    <a:pt x="81" y="215"/>
                    <a:pt x="80" y="211"/>
                  </a:cubicBezTo>
                  <a:cubicBezTo>
                    <a:pt x="80" y="204"/>
                    <a:pt x="76" y="201"/>
                    <a:pt x="75" y="195"/>
                  </a:cubicBezTo>
                  <a:cubicBezTo>
                    <a:pt x="77" y="195"/>
                    <a:pt x="77" y="195"/>
                    <a:pt x="77" y="195"/>
                  </a:cubicBezTo>
                  <a:cubicBezTo>
                    <a:pt x="79" y="200"/>
                    <a:pt x="82" y="201"/>
                    <a:pt x="86" y="205"/>
                  </a:cubicBezTo>
                  <a:cubicBezTo>
                    <a:pt x="89" y="207"/>
                    <a:pt x="87" y="215"/>
                    <a:pt x="89" y="209"/>
                  </a:cubicBezTo>
                  <a:cubicBezTo>
                    <a:pt x="91" y="210"/>
                    <a:pt x="92" y="211"/>
                    <a:pt x="93" y="212"/>
                  </a:cubicBezTo>
                  <a:cubicBezTo>
                    <a:pt x="93" y="209"/>
                    <a:pt x="93" y="209"/>
                    <a:pt x="93" y="209"/>
                  </a:cubicBezTo>
                  <a:cubicBezTo>
                    <a:pt x="93" y="202"/>
                    <a:pt x="88" y="200"/>
                    <a:pt x="85" y="194"/>
                  </a:cubicBezTo>
                  <a:cubicBezTo>
                    <a:pt x="83" y="190"/>
                    <a:pt x="82" y="186"/>
                    <a:pt x="78" y="186"/>
                  </a:cubicBezTo>
                  <a:cubicBezTo>
                    <a:pt x="78" y="169"/>
                    <a:pt x="66" y="163"/>
                    <a:pt x="59" y="147"/>
                  </a:cubicBezTo>
                  <a:cubicBezTo>
                    <a:pt x="56" y="142"/>
                    <a:pt x="51" y="139"/>
                    <a:pt x="51" y="133"/>
                  </a:cubicBezTo>
                  <a:cubicBezTo>
                    <a:pt x="51" y="132"/>
                    <a:pt x="52" y="132"/>
                    <a:pt x="52" y="132"/>
                  </a:cubicBezTo>
                  <a:cubicBezTo>
                    <a:pt x="52" y="121"/>
                    <a:pt x="48" y="116"/>
                    <a:pt x="45" y="106"/>
                  </a:cubicBezTo>
                  <a:cubicBezTo>
                    <a:pt x="45" y="104"/>
                    <a:pt x="43" y="104"/>
                    <a:pt x="43" y="102"/>
                  </a:cubicBezTo>
                  <a:cubicBezTo>
                    <a:pt x="43" y="96"/>
                    <a:pt x="47" y="94"/>
                    <a:pt x="48" y="88"/>
                  </a:cubicBezTo>
                  <a:cubicBezTo>
                    <a:pt x="47" y="80"/>
                    <a:pt x="47" y="80"/>
                    <a:pt x="47" y="80"/>
                  </a:cubicBezTo>
                  <a:cubicBezTo>
                    <a:pt x="48" y="80"/>
                    <a:pt x="48" y="80"/>
                    <a:pt x="48" y="80"/>
                  </a:cubicBezTo>
                  <a:cubicBezTo>
                    <a:pt x="49" y="81"/>
                    <a:pt x="49" y="81"/>
                    <a:pt x="50" y="82"/>
                  </a:cubicBezTo>
                  <a:cubicBezTo>
                    <a:pt x="54" y="84"/>
                    <a:pt x="57" y="84"/>
                    <a:pt x="61" y="85"/>
                  </a:cubicBezTo>
                  <a:cubicBezTo>
                    <a:pt x="64" y="86"/>
                    <a:pt x="65" y="89"/>
                    <a:pt x="68" y="89"/>
                  </a:cubicBezTo>
                  <a:cubicBezTo>
                    <a:pt x="70" y="89"/>
                    <a:pt x="71" y="87"/>
                    <a:pt x="73" y="87"/>
                  </a:cubicBezTo>
                  <a:cubicBezTo>
                    <a:pt x="80" y="87"/>
                    <a:pt x="82" y="91"/>
                    <a:pt x="88" y="94"/>
                  </a:cubicBezTo>
                  <a:cubicBezTo>
                    <a:pt x="100" y="98"/>
                    <a:pt x="107" y="102"/>
                    <a:pt x="119" y="107"/>
                  </a:cubicBezTo>
                  <a:cubicBezTo>
                    <a:pt x="125" y="110"/>
                    <a:pt x="129" y="113"/>
                    <a:pt x="135" y="113"/>
                  </a:cubicBezTo>
                  <a:cubicBezTo>
                    <a:pt x="141" y="113"/>
                    <a:pt x="141" y="113"/>
                    <a:pt x="141" y="113"/>
                  </a:cubicBezTo>
                  <a:cubicBezTo>
                    <a:pt x="146" y="113"/>
                    <a:pt x="147" y="116"/>
                    <a:pt x="151" y="118"/>
                  </a:cubicBezTo>
                  <a:cubicBezTo>
                    <a:pt x="152" y="113"/>
                    <a:pt x="152" y="107"/>
                    <a:pt x="156" y="107"/>
                  </a:cubicBezTo>
                  <a:cubicBezTo>
                    <a:pt x="160" y="107"/>
                    <a:pt x="161" y="110"/>
                    <a:pt x="164" y="112"/>
                  </a:cubicBezTo>
                  <a:cubicBezTo>
                    <a:pt x="168" y="116"/>
                    <a:pt x="170" y="118"/>
                    <a:pt x="173" y="122"/>
                  </a:cubicBezTo>
                  <a:cubicBezTo>
                    <a:pt x="174" y="125"/>
                    <a:pt x="167" y="107"/>
                    <a:pt x="167" y="105"/>
                  </a:cubicBezTo>
                  <a:cubicBezTo>
                    <a:pt x="167" y="102"/>
                    <a:pt x="167" y="102"/>
                    <a:pt x="167" y="102"/>
                  </a:cubicBezTo>
                  <a:cubicBezTo>
                    <a:pt x="168" y="102"/>
                    <a:pt x="168" y="102"/>
                    <a:pt x="168" y="102"/>
                  </a:cubicBezTo>
                  <a:cubicBezTo>
                    <a:pt x="172" y="102"/>
                    <a:pt x="174" y="104"/>
                    <a:pt x="178" y="104"/>
                  </a:cubicBezTo>
                  <a:cubicBezTo>
                    <a:pt x="182" y="104"/>
                    <a:pt x="183" y="100"/>
                    <a:pt x="187" y="100"/>
                  </a:cubicBezTo>
                  <a:cubicBezTo>
                    <a:pt x="190" y="100"/>
                    <a:pt x="191" y="104"/>
                    <a:pt x="193" y="104"/>
                  </a:cubicBezTo>
                  <a:cubicBezTo>
                    <a:pt x="201" y="104"/>
                    <a:pt x="204" y="97"/>
                    <a:pt x="207" y="90"/>
                  </a:cubicBezTo>
                  <a:cubicBezTo>
                    <a:pt x="211" y="92"/>
                    <a:pt x="213" y="95"/>
                    <a:pt x="218" y="95"/>
                  </a:cubicBezTo>
                  <a:cubicBezTo>
                    <a:pt x="223" y="95"/>
                    <a:pt x="227" y="91"/>
                    <a:pt x="227" y="86"/>
                  </a:cubicBezTo>
                  <a:cubicBezTo>
                    <a:pt x="227" y="81"/>
                    <a:pt x="247" y="97"/>
                    <a:pt x="247" y="101"/>
                  </a:cubicBezTo>
                  <a:cubicBezTo>
                    <a:pt x="247" y="104"/>
                    <a:pt x="242" y="104"/>
                    <a:pt x="242" y="107"/>
                  </a:cubicBezTo>
                  <a:cubicBezTo>
                    <a:pt x="242" y="107"/>
                    <a:pt x="243" y="107"/>
                    <a:pt x="243" y="108"/>
                  </a:cubicBezTo>
                  <a:cubicBezTo>
                    <a:pt x="243" y="117"/>
                    <a:pt x="243" y="117"/>
                    <a:pt x="243" y="117"/>
                  </a:cubicBezTo>
                  <a:cubicBezTo>
                    <a:pt x="243" y="119"/>
                    <a:pt x="244" y="120"/>
                    <a:pt x="244" y="123"/>
                  </a:cubicBezTo>
                  <a:cubicBezTo>
                    <a:pt x="244" y="126"/>
                    <a:pt x="244" y="128"/>
                    <a:pt x="244" y="131"/>
                  </a:cubicBezTo>
                  <a:cubicBezTo>
                    <a:pt x="244" y="137"/>
                    <a:pt x="244" y="137"/>
                    <a:pt x="244" y="137"/>
                  </a:cubicBezTo>
                  <a:cubicBezTo>
                    <a:pt x="244" y="142"/>
                    <a:pt x="247" y="144"/>
                    <a:pt x="247" y="148"/>
                  </a:cubicBezTo>
                  <a:cubicBezTo>
                    <a:pt x="247" y="152"/>
                    <a:pt x="244" y="154"/>
                    <a:pt x="244" y="159"/>
                  </a:cubicBezTo>
                  <a:cubicBezTo>
                    <a:pt x="244" y="163"/>
                    <a:pt x="245" y="165"/>
                    <a:pt x="245" y="169"/>
                  </a:cubicBezTo>
                  <a:cubicBezTo>
                    <a:pt x="245" y="172"/>
                    <a:pt x="243" y="174"/>
                    <a:pt x="243" y="177"/>
                  </a:cubicBezTo>
                  <a:cubicBezTo>
                    <a:pt x="243" y="180"/>
                    <a:pt x="245" y="180"/>
                    <a:pt x="245" y="183"/>
                  </a:cubicBezTo>
                  <a:cubicBezTo>
                    <a:pt x="243" y="182"/>
                    <a:pt x="242" y="181"/>
                    <a:pt x="240" y="180"/>
                  </a:cubicBezTo>
                  <a:cubicBezTo>
                    <a:pt x="240" y="180"/>
                    <a:pt x="240" y="180"/>
                    <a:pt x="240" y="179"/>
                  </a:cubicBezTo>
                  <a:cubicBezTo>
                    <a:pt x="240" y="178"/>
                    <a:pt x="241" y="177"/>
                    <a:pt x="241" y="175"/>
                  </a:cubicBezTo>
                  <a:cubicBezTo>
                    <a:pt x="235" y="178"/>
                    <a:pt x="234" y="183"/>
                    <a:pt x="233" y="189"/>
                  </a:cubicBezTo>
                  <a:cubicBezTo>
                    <a:pt x="231" y="194"/>
                    <a:pt x="229" y="196"/>
                    <a:pt x="229" y="201"/>
                  </a:cubicBezTo>
                  <a:cubicBezTo>
                    <a:pt x="229" y="202"/>
                    <a:pt x="230" y="202"/>
                    <a:pt x="230" y="202"/>
                  </a:cubicBezTo>
                  <a:close/>
                  <a:moveTo>
                    <a:pt x="191" y="273"/>
                  </a:moveTo>
                  <a:cubicBezTo>
                    <a:pt x="191" y="273"/>
                    <a:pt x="191" y="272"/>
                    <a:pt x="190" y="272"/>
                  </a:cubicBezTo>
                  <a:cubicBezTo>
                    <a:pt x="186" y="272"/>
                    <a:pt x="187" y="278"/>
                    <a:pt x="185" y="281"/>
                  </a:cubicBezTo>
                  <a:cubicBezTo>
                    <a:pt x="187" y="283"/>
                    <a:pt x="187" y="286"/>
                    <a:pt x="189" y="288"/>
                  </a:cubicBezTo>
                  <a:cubicBezTo>
                    <a:pt x="191" y="285"/>
                    <a:pt x="191" y="283"/>
                    <a:pt x="192" y="280"/>
                  </a:cubicBezTo>
                  <a:cubicBezTo>
                    <a:pt x="191" y="278"/>
                    <a:pt x="191" y="278"/>
                    <a:pt x="191" y="278"/>
                  </a:cubicBezTo>
                  <a:cubicBezTo>
                    <a:pt x="191" y="273"/>
                    <a:pt x="191" y="273"/>
                    <a:pt x="191" y="273"/>
                  </a:cubicBezTo>
                  <a:close/>
                  <a:moveTo>
                    <a:pt x="235" y="221"/>
                  </a:moveTo>
                  <a:cubicBezTo>
                    <a:pt x="234" y="220"/>
                    <a:pt x="234" y="220"/>
                    <a:pt x="234" y="220"/>
                  </a:cubicBezTo>
                  <a:cubicBezTo>
                    <a:pt x="233" y="220"/>
                    <a:pt x="233" y="220"/>
                    <a:pt x="233" y="220"/>
                  </a:cubicBezTo>
                  <a:cubicBezTo>
                    <a:pt x="232" y="222"/>
                    <a:pt x="232" y="224"/>
                    <a:pt x="231" y="226"/>
                  </a:cubicBezTo>
                  <a:cubicBezTo>
                    <a:pt x="232" y="226"/>
                    <a:pt x="233" y="227"/>
                    <a:pt x="234" y="227"/>
                  </a:cubicBezTo>
                  <a:cubicBezTo>
                    <a:pt x="234" y="227"/>
                    <a:pt x="235" y="226"/>
                    <a:pt x="235" y="226"/>
                  </a:cubicBezTo>
                  <a:cubicBezTo>
                    <a:pt x="235" y="221"/>
                    <a:pt x="235" y="221"/>
                    <a:pt x="235" y="221"/>
                  </a:cubicBezTo>
                  <a:close/>
                  <a:moveTo>
                    <a:pt x="58" y="77"/>
                  </a:moveTo>
                  <a:cubicBezTo>
                    <a:pt x="58" y="79"/>
                    <a:pt x="57" y="80"/>
                    <a:pt x="57" y="82"/>
                  </a:cubicBezTo>
                  <a:cubicBezTo>
                    <a:pt x="58" y="82"/>
                    <a:pt x="58" y="82"/>
                    <a:pt x="58" y="82"/>
                  </a:cubicBezTo>
                  <a:cubicBezTo>
                    <a:pt x="61" y="81"/>
                    <a:pt x="62" y="81"/>
                    <a:pt x="64" y="79"/>
                  </a:cubicBezTo>
                  <a:cubicBezTo>
                    <a:pt x="62" y="78"/>
                    <a:pt x="61" y="77"/>
                    <a:pt x="58" y="77"/>
                  </a:cubicBezTo>
                  <a:close/>
                  <a:moveTo>
                    <a:pt x="218" y="20"/>
                  </a:moveTo>
                  <a:cubicBezTo>
                    <a:pt x="222" y="22"/>
                    <a:pt x="224" y="25"/>
                    <a:pt x="224" y="29"/>
                  </a:cubicBezTo>
                  <a:cubicBezTo>
                    <a:pt x="224" y="29"/>
                    <a:pt x="223" y="30"/>
                    <a:pt x="222" y="30"/>
                  </a:cubicBezTo>
                  <a:cubicBezTo>
                    <a:pt x="223" y="31"/>
                    <a:pt x="223" y="31"/>
                    <a:pt x="223" y="31"/>
                  </a:cubicBezTo>
                  <a:cubicBezTo>
                    <a:pt x="227" y="31"/>
                    <a:pt x="228" y="36"/>
                    <a:pt x="230" y="41"/>
                  </a:cubicBezTo>
                  <a:cubicBezTo>
                    <a:pt x="232" y="44"/>
                    <a:pt x="233" y="46"/>
                    <a:pt x="234" y="49"/>
                  </a:cubicBezTo>
                  <a:cubicBezTo>
                    <a:pt x="236" y="48"/>
                    <a:pt x="237" y="45"/>
                    <a:pt x="240" y="45"/>
                  </a:cubicBezTo>
                  <a:cubicBezTo>
                    <a:pt x="242" y="45"/>
                    <a:pt x="243" y="46"/>
                    <a:pt x="244" y="46"/>
                  </a:cubicBezTo>
                  <a:cubicBezTo>
                    <a:pt x="245" y="46"/>
                    <a:pt x="245" y="45"/>
                    <a:pt x="245" y="44"/>
                  </a:cubicBezTo>
                  <a:cubicBezTo>
                    <a:pt x="245" y="42"/>
                    <a:pt x="245" y="41"/>
                    <a:pt x="245" y="39"/>
                  </a:cubicBezTo>
                  <a:cubicBezTo>
                    <a:pt x="244" y="39"/>
                    <a:pt x="243" y="40"/>
                    <a:pt x="242" y="40"/>
                  </a:cubicBezTo>
                  <a:cubicBezTo>
                    <a:pt x="241" y="40"/>
                    <a:pt x="241" y="39"/>
                    <a:pt x="241" y="39"/>
                  </a:cubicBezTo>
                  <a:cubicBezTo>
                    <a:pt x="242" y="37"/>
                    <a:pt x="243" y="36"/>
                    <a:pt x="243" y="34"/>
                  </a:cubicBezTo>
                  <a:cubicBezTo>
                    <a:pt x="243" y="28"/>
                    <a:pt x="243" y="28"/>
                    <a:pt x="243" y="28"/>
                  </a:cubicBezTo>
                  <a:cubicBezTo>
                    <a:pt x="233" y="28"/>
                    <a:pt x="232" y="18"/>
                    <a:pt x="225" y="11"/>
                  </a:cubicBezTo>
                  <a:cubicBezTo>
                    <a:pt x="223" y="15"/>
                    <a:pt x="222" y="18"/>
                    <a:pt x="218" y="20"/>
                  </a:cubicBezTo>
                  <a:close/>
                  <a:moveTo>
                    <a:pt x="238" y="56"/>
                  </a:moveTo>
                  <a:cubicBezTo>
                    <a:pt x="236" y="56"/>
                    <a:pt x="236" y="55"/>
                    <a:pt x="234" y="55"/>
                  </a:cubicBezTo>
                  <a:cubicBezTo>
                    <a:pt x="231" y="55"/>
                    <a:pt x="229" y="56"/>
                    <a:pt x="228" y="59"/>
                  </a:cubicBezTo>
                  <a:cubicBezTo>
                    <a:pt x="231" y="61"/>
                    <a:pt x="233" y="61"/>
                    <a:pt x="237" y="61"/>
                  </a:cubicBezTo>
                  <a:cubicBezTo>
                    <a:pt x="240" y="61"/>
                    <a:pt x="242" y="61"/>
                    <a:pt x="244" y="59"/>
                  </a:cubicBezTo>
                  <a:cubicBezTo>
                    <a:pt x="245" y="61"/>
                    <a:pt x="246" y="62"/>
                    <a:pt x="247" y="64"/>
                  </a:cubicBezTo>
                  <a:cubicBezTo>
                    <a:pt x="250" y="63"/>
                    <a:pt x="251" y="62"/>
                    <a:pt x="253" y="60"/>
                  </a:cubicBezTo>
                  <a:cubicBezTo>
                    <a:pt x="251" y="57"/>
                    <a:pt x="249" y="56"/>
                    <a:pt x="248" y="52"/>
                  </a:cubicBezTo>
                  <a:cubicBezTo>
                    <a:pt x="247" y="52"/>
                    <a:pt x="247" y="52"/>
                    <a:pt x="247" y="52"/>
                  </a:cubicBezTo>
                  <a:cubicBezTo>
                    <a:pt x="245" y="55"/>
                    <a:pt x="242" y="56"/>
                    <a:pt x="238" y="56"/>
                  </a:cubicBezTo>
                  <a:close/>
                  <a:moveTo>
                    <a:pt x="236" y="69"/>
                  </a:moveTo>
                  <a:cubicBezTo>
                    <a:pt x="236" y="70"/>
                    <a:pt x="236" y="70"/>
                    <a:pt x="236" y="71"/>
                  </a:cubicBezTo>
                  <a:cubicBezTo>
                    <a:pt x="239" y="70"/>
                    <a:pt x="240" y="69"/>
                    <a:pt x="242" y="67"/>
                  </a:cubicBezTo>
                  <a:cubicBezTo>
                    <a:pt x="239" y="66"/>
                    <a:pt x="236" y="67"/>
                    <a:pt x="236" y="69"/>
                  </a:cubicBezTo>
                  <a:close/>
                  <a:moveTo>
                    <a:pt x="55" y="62"/>
                  </a:moveTo>
                  <a:cubicBezTo>
                    <a:pt x="61" y="62"/>
                    <a:pt x="61" y="62"/>
                    <a:pt x="61" y="62"/>
                  </a:cubicBezTo>
                  <a:cubicBezTo>
                    <a:pt x="61" y="61"/>
                    <a:pt x="61" y="60"/>
                    <a:pt x="61" y="58"/>
                  </a:cubicBezTo>
                  <a:cubicBezTo>
                    <a:pt x="58" y="59"/>
                    <a:pt x="57" y="61"/>
                    <a:pt x="55" y="62"/>
                  </a:cubicBezTo>
                  <a:close/>
                  <a:moveTo>
                    <a:pt x="9" y="3"/>
                  </a:moveTo>
                  <a:cubicBezTo>
                    <a:pt x="8" y="2"/>
                    <a:pt x="8" y="1"/>
                    <a:pt x="7" y="1"/>
                  </a:cubicBezTo>
                  <a:cubicBezTo>
                    <a:pt x="5" y="0"/>
                    <a:pt x="5" y="0"/>
                    <a:pt x="5" y="0"/>
                  </a:cubicBezTo>
                  <a:cubicBezTo>
                    <a:pt x="5" y="2"/>
                    <a:pt x="6" y="3"/>
                    <a:pt x="5" y="5"/>
                  </a:cubicBezTo>
                  <a:cubicBezTo>
                    <a:pt x="5" y="7"/>
                    <a:pt x="1" y="7"/>
                    <a:pt x="1" y="9"/>
                  </a:cubicBezTo>
                  <a:cubicBezTo>
                    <a:pt x="1" y="11"/>
                    <a:pt x="2" y="12"/>
                    <a:pt x="2" y="13"/>
                  </a:cubicBezTo>
                  <a:cubicBezTo>
                    <a:pt x="2" y="17"/>
                    <a:pt x="0" y="18"/>
                    <a:pt x="0" y="21"/>
                  </a:cubicBezTo>
                  <a:cubicBezTo>
                    <a:pt x="0" y="24"/>
                    <a:pt x="0" y="24"/>
                    <a:pt x="0" y="24"/>
                  </a:cubicBezTo>
                  <a:cubicBezTo>
                    <a:pt x="1" y="24"/>
                    <a:pt x="2" y="24"/>
                    <a:pt x="3" y="24"/>
                  </a:cubicBezTo>
                  <a:cubicBezTo>
                    <a:pt x="3" y="38"/>
                    <a:pt x="3" y="38"/>
                    <a:pt x="3" y="38"/>
                  </a:cubicBezTo>
                  <a:cubicBezTo>
                    <a:pt x="3" y="38"/>
                    <a:pt x="4" y="38"/>
                    <a:pt x="4" y="38"/>
                  </a:cubicBezTo>
                  <a:cubicBezTo>
                    <a:pt x="6" y="38"/>
                    <a:pt x="6" y="36"/>
                    <a:pt x="8" y="35"/>
                  </a:cubicBezTo>
                  <a:cubicBezTo>
                    <a:pt x="12" y="33"/>
                    <a:pt x="15" y="30"/>
                    <a:pt x="15" y="25"/>
                  </a:cubicBezTo>
                  <a:cubicBezTo>
                    <a:pt x="15" y="21"/>
                    <a:pt x="13" y="19"/>
                    <a:pt x="13" y="15"/>
                  </a:cubicBezTo>
                  <a:cubicBezTo>
                    <a:pt x="13" y="11"/>
                    <a:pt x="14" y="9"/>
                    <a:pt x="14" y="6"/>
                  </a:cubicBezTo>
                  <a:cubicBezTo>
                    <a:pt x="14" y="4"/>
                    <a:pt x="11" y="4"/>
                    <a:pt x="9" y="3"/>
                  </a:cubicBezTo>
                  <a:close/>
                </a:path>
              </a:pathLst>
            </a:custGeom>
            <a:grpFill/>
            <a:ln w="2" cap="flat">
              <a:solidFill>
                <a:schemeClr val="tx2">
                  <a:lumMod val="50000"/>
                  <a:lumOff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36" name="Inhaltsplatzhalter 4"/>
          <p:cNvSpPr txBox="1">
            <a:spLocks/>
          </p:cNvSpPr>
          <p:nvPr/>
        </p:nvSpPr>
        <p:spPr>
          <a:xfrm>
            <a:off x="422405" y="1399930"/>
            <a:ext cx="3634842" cy="1522725"/>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200" b="1" dirty="0">
                <a:solidFill>
                  <a:schemeClr val="bg1">
                    <a:lumMod val="65000"/>
                  </a:schemeClr>
                </a:solidFill>
                <a:latin typeface="+mj-lt"/>
              </a:rPr>
              <a:t>ELEMENT TITLE HERE</a:t>
            </a:r>
          </a:p>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p>
        </p:txBody>
      </p:sp>
      <p:sp>
        <p:nvSpPr>
          <p:cNvPr id="84" name="Rectangle 83"/>
          <p:cNvSpPr/>
          <p:nvPr/>
        </p:nvSpPr>
        <p:spPr>
          <a:xfrm>
            <a:off x="642452" y="3902224"/>
            <a:ext cx="3415061" cy="89619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5" name="Rectangle 84"/>
          <p:cNvSpPr/>
          <p:nvPr/>
        </p:nvSpPr>
        <p:spPr>
          <a:xfrm>
            <a:off x="422404" y="3902224"/>
            <a:ext cx="220046" cy="8961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59" name="Freeform 58"/>
          <p:cNvSpPr>
            <a:spLocks noChangeArrowheads="1"/>
          </p:cNvSpPr>
          <p:nvPr/>
        </p:nvSpPr>
        <p:spPr bwMode="auto">
          <a:xfrm>
            <a:off x="435858" y="3184946"/>
            <a:ext cx="163157" cy="417570"/>
          </a:xfrm>
          <a:custGeom>
            <a:avLst/>
            <a:gdLst>
              <a:gd name="connsiteX0" fmla="*/ 42465 w 163157"/>
              <a:gd name="connsiteY0" fmla="*/ 70516 h 417570"/>
              <a:gd name="connsiteX1" fmla="*/ 122927 w 163157"/>
              <a:gd name="connsiteY1" fmla="*/ 72784 h 417570"/>
              <a:gd name="connsiteX2" fmla="*/ 163157 w 163157"/>
              <a:gd name="connsiteY2" fmla="*/ 104541 h 417570"/>
              <a:gd name="connsiteX3" fmla="*/ 163157 w 163157"/>
              <a:gd name="connsiteY3" fmla="*/ 106809 h 417570"/>
              <a:gd name="connsiteX4" fmla="*/ 163157 w 163157"/>
              <a:gd name="connsiteY4" fmla="*/ 111346 h 417570"/>
              <a:gd name="connsiteX5" fmla="*/ 163157 w 163157"/>
              <a:gd name="connsiteY5" fmla="*/ 227031 h 417570"/>
              <a:gd name="connsiteX6" fmla="*/ 147512 w 163157"/>
              <a:gd name="connsiteY6" fmla="*/ 240641 h 417570"/>
              <a:gd name="connsiteX7" fmla="*/ 134102 w 163157"/>
              <a:gd name="connsiteY7" fmla="*/ 227031 h 417570"/>
              <a:gd name="connsiteX8" fmla="*/ 134102 w 163157"/>
              <a:gd name="connsiteY8" fmla="*/ 127224 h 417570"/>
              <a:gd name="connsiteX9" fmla="*/ 122927 w 163157"/>
              <a:gd name="connsiteY9" fmla="*/ 127224 h 417570"/>
              <a:gd name="connsiteX10" fmla="*/ 122927 w 163157"/>
              <a:gd name="connsiteY10" fmla="*/ 222494 h 417570"/>
              <a:gd name="connsiteX11" fmla="*/ 122927 w 163157"/>
              <a:gd name="connsiteY11" fmla="*/ 224762 h 417570"/>
              <a:gd name="connsiteX12" fmla="*/ 122927 w 163157"/>
              <a:gd name="connsiteY12" fmla="*/ 399424 h 417570"/>
              <a:gd name="connsiteX13" fmla="*/ 105047 w 163157"/>
              <a:gd name="connsiteY13" fmla="*/ 417570 h 417570"/>
              <a:gd name="connsiteX14" fmla="*/ 87166 w 163157"/>
              <a:gd name="connsiteY14" fmla="*/ 399424 h 417570"/>
              <a:gd name="connsiteX15" fmla="*/ 87166 w 163157"/>
              <a:gd name="connsiteY15" fmla="*/ 247446 h 417570"/>
              <a:gd name="connsiteX16" fmla="*/ 75991 w 163157"/>
              <a:gd name="connsiteY16" fmla="*/ 247446 h 417570"/>
              <a:gd name="connsiteX17" fmla="*/ 75991 w 163157"/>
              <a:gd name="connsiteY17" fmla="*/ 399424 h 417570"/>
              <a:gd name="connsiteX18" fmla="*/ 58111 w 163157"/>
              <a:gd name="connsiteY18" fmla="*/ 417570 h 417570"/>
              <a:gd name="connsiteX19" fmla="*/ 40230 w 163157"/>
              <a:gd name="connsiteY19" fmla="*/ 399424 h 417570"/>
              <a:gd name="connsiteX20" fmla="*/ 40230 w 163157"/>
              <a:gd name="connsiteY20" fmla="*/ 227031 h 417570"/>
              <a:gd name="connsiteX21" fmla="*/ 40230 w 163157"/>
              <a:gd name="connsiteY21" fmla="*/ 224762 h 417570"/>
              <a:gd name="connsiteX22" fmla="*/ 40230 w 163157"/>
              <a:gd name="connsiteY22" fmla="*/ 127224 h 417570"/>
              <a:gd name="connsiteX23" fmla="*/ 26820 w 163157"/>
              <a:gd name="connsiteY23" fmla="*/ 127224 h 417570"/>
              <a:gd name="connsiteX24" fmla="*/ 26820 w 163157"/>
              <a:gd name="connsiteY24" fmla="*/ 227031 h 417570"/>
              <a:gd name="connsiteX25" fmla="*/ 13410 w 163157"/>
              <a:gd name="connsiteY25" fmla="*/ 240641 h 417570"/>
              <a:gd name="connsiteX26" fmla="*/ 0 w 163157"/>
              <a:gd name="connsiteY26" fmla="*/ 227031 h 417570"/>
              <a:gd name="connsiteX27" fmla="*/ 0 w 163157"/>
              <a:gd name="connsiteY27" fmla="*/ 111346 h 417570"/>
              <a:gd name="connsiteX28" fmla="*/ 0 w 163157"/>
              <a:gd name="connsiteY28" fmla="*/ 106809 h 417570"/>
              <a:gd name="connsiteX29" fmla="*/ 42465 w 163157"/>
              <a:gd name="connsiteY29" fmla="*/ 70516 h 417570"/>
              <a:gd name="connsiteX30" fmla="*/ 80888 w 163157"/>
              <a:gd name="connsiteY30" fmla="*/ 0 h 417570"/>
              <a:gd name="connsiteX31" fmla="*/ 113382 w 163157"/>
              <a:gd name="connsiteY31" fmla="*/ 33185 h 417570"/>
              <a:gd name="connsiteX32" fmla="*/ 80888 w 163157"/>
              <a:gd name="connsiteY32" fmla="*/ 66370 h 417570"/>
              <a:gd name="connsiteX33" fmla="*/ 48394 w 163157"/>
              <a:gd name="connsiteY33" fmla="*/ 33185 h 417570"/>
              <a:gd name="connsiteX34" fmla="*/ 80888 w 163157"/>
              <a:gd name="connsiteY34" fmla="*/ 0 h 41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3157" h="417570">
                <a:moveTo>
                  <a:pt x="42465" y="70516"/>
                </a:moveTo>
                <a:cubicBezTo>
                  <a:pt x="42465" y="70516"/>
                  <a:pt x="42465" y="70516"/>
                  <a:pt x="122927" y="72784"/>
                </a:cubicBezTo>
                <a:cubicBezTo>
                  <a:pt x="149747" y="72784"/>
                  <a:pt x="163157" y="93199"/>
                  <a:pt x="163157" y="104541"/>
                </a:cubicBezTo>
                <a:cubicBezTo>
                  <a:pt x="163157" y="104541"/>
                  <a:pt x="163157" y="104541"/>
                  <a:pt x="163157" y="106809"/>
                </a:cubicBezTo>
                <a:cubicBezTo>
                  <a:pt x="163157" y="106809"/>
                  <a:pt x="163157" y="106809"/>
                  <a:pt x="163157" y="111346"/>
                </a:cubicBezTo>
                <a:cubicBezTo>
                  <a:pt x="163157" y="111346"/>
                  <a:pt x="163157" y="111346"/>
                  <a:pt x="163157" y="227031"/>
                </a:cubicBezTo>
                <a:cubicBezTo>
                  <a:pt x="163157" y="236104"/>
                  <a:pt x="156452" y="240641"/>
                  <a:pt x="147512" y="240641"/>
                </a:cubicBezTo>
                <a:cubicBezTo>
                  <a:pt x="140807" y="240641"/>
                  <a:pt x="134102" y="236104"/>
                  <a:pt x="134102" y="227031"/>
                </a:cubicBezTo>
                <a:cubicBezTo>
                  <a:pt x="134102" y="227031"/>
                  <a:pt x="134102" y="227031"/>
                  <a:pt x="134102" y="127224"/>
                </a:cubicBezTo>
                <a:cubicBezTo>
                  <a:pt x="134102" y="127224"/>
                  <a:pt x="134102" y="127224"/>
                  <a:pt x="122927" y="127224"/>
                </a:cubicBezTo>
                <a:cubicBezTo>
                  <a:pt x="122927" y="127224"/>
                  <a:pt x="122927" y="127224"/>
                  <a:pt x="122927" y="222494"/>
                </a:cubicBezTo>
                <a:cubicBezTo>
                  <a:pt x="122927" y="222494"/>
                  <a:pt x="122927" y="222494"/>
                  <a:pt x="122927" y="224762"/>
                </a:cubicBezTo>
                <a:cubicBezTo>
                  <a:pt x="122927" y="224762"/>
                  <a:pt x="122927" y="224762"/>
                  <a:pt x="122927" y="399424"/>
                </a:cubicBezTo>
                <a:cubicBezTo>
                  <a:pt x="122927" y="410765"/>
                  <a:pt x="116222" y="417570"/>
                  <a:pt x="105047" y="417570"/>
                </a:cubicBezTo>
                <a:cubicBezTo>
                  <a:pt x="93871" y="417570"/>
                  <a:pt x="87166" y="410765"/>
                  <a:pt x="87166" y="399424"/>
                </a:cubicBezTo>
                <a:cubicBezTo>
                  <a:pt x="87166" y="399424"/>
                  <a:pt x="87166" y="399424"/>
                  <a:pt x="87166" y="247446"/>
                </a:cubicBezTo>
                <a:cubicBezTo>
                  <a:pt x="87166" y="247446"/>
                  <a:pt x="87166" y="247446"/>
                  <a:pt x="75991" y="247446"/>
                </a:cubicBezTo>
                <a:cubicBezTo>
                  <a:pt x="75991" y="247446"/>
                  <a:pt x="75991" y="247446"/>
                  <a:pt x="75991" y="399424"/>
                </a:cubicBezTo>
                <a:cubicBezTo>
                  <a:pt x="75991" y="410765"/>
                  <a:pt x="69286" y="417570"/>
                  <a:pt x="58111" y="417570"/>
                </a:cubicBezTo>
                <a:cubicBezTo>
                  <a:pt x="46935" y="417570"/>
                  <a:pt x="40230" y="410765"/>
                  <a:pt x="40230" y="399424"/>
                </a:cubicBezTo>
                <a:cubicBezTo>
                  <a:pt x="40230" y="399424"/>
                  <a:pt x="40230" y="399424"/>
                  <a:pt x="40230" y="227031"/>
                </a:cubicBezTo>
                <a:cubicBezTo>
                  <a:pt x="40230" y="227031"/>
                  <a:pt x="40230" y="224762"/>
                  <a:pt x="40230" y="224762"/>
                </a:cubicBezTo>
                <a:cubicBezTo>
                  <a:pt x="40230" y="224762"/>
                  <a:pt x="40230" y="224762"/>
                  <a:pt x="40230" y="127224"/>
                </a:cubicBezTo>
                <a:cubicBezTo>
                  <a:pt x="40230" y="127224"/>
                  <a:pt x="40230" y="127224"/>
                  <a:pt x="26820" y="127224"/>
                </a:cubicBezTo>
                <a:cubicBezTo>
                  <a:pt x="26820" y="127224"/>
                  <a:pt x="26820" y="127224"/>
                  <a:pt x="26820" y="227031"/>
                </a:cubicBezTo>
                <a:cubicBezTo>
                  <a:pt x="26820" y="236104"/>
                  <a:pt x="22350" y="240641"/>
                  <a:pt x="13410" y="240641"/>
                </a:cubicBezTo>
                <a:cubicBezTo>
                  <a:pt x="6705" y="240641"/>
                  <a:pt x="0" y="236104"/>
                  <a:pt x="0" y="227031"/>
                </a:cubicBezTo>
                <a:cubicBezTo>
                  <a:pt x="0" y="227031"/>
                  <a:pt x="0" y="227031"/>
                  <a:pt x="0" y="111346"/>
                </a:cubicBezTo>
                <a:cubicBezTo>
                  <a:pt x="0" y="111346"/>
                  <a:pt x="0" y="111346"/>
                  <a:pt x="0" y="106809"/>
                </a:cubicBezTo>
                <a:cubicBezTo>
                  <a:pt x="0" y="97736"/>
                  <a:pt x="11175" y="72784"/>
                  <a:pt x="42465" y="70516"/>
                </a:cubicBezTo>
                <a:close/>
                <a:moveTo>
                  <a:pt x="80888" y="0"/>
                </a:moveTo>
                <a:cubicBezTo>
                  <a:pt x="98834" y="0"/>
                  <a:pt x="113382" y="14857"/>
                  <a:pt x="113382" y="33185"/>
                </a:cubicBezTo>
                <a:cubicBezTo>
                  <a:pt x="113382" y="51513"/>
                  <a:pt x="98834" y="66370"/>
                  <a:pt x="80888" y="66370"/>
                </a:cubicBezTo>
                <a:cubicBezTo>
                  <a:pt x="62942" y="66370"/>
                  <a:pt x="48394" y="51513"/>
                  <a:pt x="48394" y="33185"/>
                </a:cubicBezTo>
                <a:cubicBezTo>
                  <a:pt x="48394" y="14857"/>
                  <a:pt x="62942" y="0"/>
                  <a:pt x="80888"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39" name="Rounded Rectangle 38"/>
          <p:cNvSpPr/>
          <p:nvPr/>
        </p:nvSpPr>
        <p:spPr bwMode="auto">
          <a:xfrm>
            <a:off x="758565" y="3169767"/>
            <a:ext cx="1285818" cy="447928"/>
          </a:xfrm>
          <a:prstGeom prst="roundRect">
            <a:avLst>
              <a:gd name="adj" fmla="val 4509"/>
            </a:avLst>
          </a:prstGeom>
          <a:solidFill>
            <a:schemeClr val="accent1"/>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4 of 10</a:t>
            </a:r>
          </a:p>
        </p:txBody>
      </p:sp>
      <p:sp>
        <p:nvSpPr>
          <p:cNvPr id="49" name="Freeform 48"/>
          <p:cNvSpPr>
            <a:spLocks/>
          </p:cNvSpPr>
          <p:nvPr/>
        </p:nvSpPr>
        <p:spPr bwMode="auto">
          <a:xfrm>
            <a:off x="2203933" y="3186464"/>
            <a:ext cx="190064" cy="414535"/>
          </a:xfrm>
          <a:custGeom>
            <a:avLst/>
            <a:gdLst>
              <a:gd name="connsiteX0" fmla="*/ 55427 w 190064"/>
              <a:gd name="connsiteY0" fmla="*/ 75616 h 414535"/>
              <a:gd name="connsiteX1" fmla="*/ 132224 w 190064"/>
              <a:gd name="connsiteY1" fmla="*/ 75616 h 414535"/>
              <a:gd name="connsiteX2" fmla="*/ 154166 w 190064"/>
              <a:gd name="connsiteY2" fmla="*/ 95553 h 414535"/>
              <a:gd name="connsiteX3" fmla="*/ 189273 w 190064"/>
              <a:gd name="connsiteY3" fmla="*/ 199665 h 414535"/>
              <a:gd name="connsiteX4" fmla="*/ 180496 w 190064"/>
              <a:gd name="connsiteY4" fmla="*/ 217386 h 414535"/>
              <a:gd name="connsiteX5" fmla="*/ 162943 w 190064"/>
              <a:gd name="connsiteY5" fmla="*/ 208526 h 414535"/>
              <a:gd name="connsiteX6" fmla="*/ 134418 w 190064"/>
              <a:gd name="connsiteY6" fmla="*/ 122134 h 414535"/>
              <a:gd name="connsiteX7" fmla="*/ 132224 w 190064"/>
              <a:gd name="connsiteY7" fmla="*/ 122134 h 414535"/>
              <a:gd name="connsiteX8" fmla="*/ 130030 w 190064"/>
              <a:gd name="connsiteY8" fmla="*/ 122134 h 414535"/>
              <a:gd name="connsiteX9" fmla="*/ 173914 w 190064"/>
              <a:gd name="connsiteY9" fmla="*/ 277195 h 414535"/>
              <a:gd name="connsiteX10" fmla="*/ 132224 w 190064"/>
              <a:gd name="connsiteY10" fmla="*/ 277195 h 414535"/>
              <a:gd name="connsiteX11" fmla="*/ 132224 w 190064"/>
              <a:gd name="connsiteY11" fmla="*/ 399029 h 414535"/>
              <a:gd name="connsiteX12" fmla="*/ 116864 w 190064"/>
              <a:gd name="connsiteY12" fmla="*/ 414535 h 414535"/>
              <a:gd name="connsiteX13" fmla="*/ 99311 w 190064"/>
              <a:gd name="connsiteY13" fmla="*/ 399029 h 414535"/>
              <a:gd name="connsiteX14" fmla="*/ 99311 w 190064"/>
              <a:gd name="connsiteY14" fmla="*/ 277195 h 414535"/>
              <a:gd name="connsiteX15" fmla="*/ 90534 w 190064"/>
              <a:gd name="connsiteY15" fmla="*/ 277195 h 414535"/>
              <a:gd name="connsiteX16" fmla="*/ 90534 w 190064"/>
              <a:gd name="connsiteY16" fmla="*/ 399029 h 414535"/>
              <a:gd name="connsiteX17" fmla="*/ 75174 w 190064"/>
              <a:gd name="connsiteY17" fmla="*/ 414535 h 414535"/>
              <a:gd name="connsiteX18" fmla="*/ 59815 w 190064"/>
              <a:gd name="connsiteY18" fmla="*/ 399029 h 414535"/>
              <a:gd name="connsiteX19" fmla="*/ 59815 w 190064"/>
              <a:gd name="connsiteY19" fmla="*/ 277195 h 414535"/>
              <a:gd name="connsiteX20" fmla="*/ 18125 w 190064"/>
              <a:gd name="connsiteY20" fmla="*/ 277195 h 414535"/>
              <a:gd name="connsiteX21" fmla="*/ 57621 w 190064"/>
              <a:gd name="connsiteY21" fmla="*/ 122134 h 414535"/>
              <a:gd name="connsiteX22" fmla="*/ 55427 w 190064"/>
              <a:gd name="connsiteY22" fmla="*/ 122134 h 414535"/>
              <a:gd name="connsiteX23" fmla="*/ 53232 w 190064"/>
              <a:gd name="connsiteY23" fmla="*/ 122134 h 414535"/>
              <a:gd name="connsiteX24" fmla="*/ 26902 w 190064"/>
              <a:gd name="connsiteY24" fmla="*/ 208526 h 414535"/>
              <a:gd name="connsiteX25" fmla="*/ 9348 w 190064"/>
              <a:gd name="connsiteY25" fmla="*/ 217386 h 414535"/>
              <a:gd name="connsiteX26" fmla="*/ 571 w 190064"/>
              <a:gd name="connsiteY26" fmla="*/ 199665 h 414535"/>
              <a:gd name="connsiteX27" fmla="*/ 33485 w 190064"/>
              <a:gd name="connsiteY27" fmla="*/ 91122 h 414535"/>
              <a:gd name="connsiteX28" fmla="*/ 35679 w 190064"/>
              <a:gd name="connsiteY28" fmla="*/ 88907 h 414535"/>
              <a:gd name="connsiteX29" fmla="*/ 37873 w 190064"/>
              <a:gd name="connsiteY29" fmla="*/ 84477 h 414535"/>
              <a:gd name="connsiteX30" fmla="*/ 55427 w 190064"/>
              <a:gd name="connsiteY30" fmla="*/ 75616 h 414535"/>
              <a:gd name="connsiteX31" fmla="*/ 95598 w 190064"/>
              <a:gd name="connsiteY31" fmla="*/ 0 h 414535"/>
              <a:gd name="connsiteX32" fmla="*/ 126655 w 190064"/>
              <a:gd name="connsiteY32" fmla="*/ 31057 h 414535"/>
              <a:gd name="connsiteX33" fmla="*/ 95598 w 190064"/>
              <a:gd name="connsiteY33" fmla="*/ 62114 h 414535"/>
              <a:gd name="connsiteX34" fmla="*/ 64541 w 190064"/>
              <a:gd name="connsiteY34" fmla="*/ 31057 h 414535"/>
              <a:gd name="connsiteX35" fmla="*/ 95598 w 190064"/>
              <a:gd name="connsiteY35" fmla="*/ 0 h 41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0064" h="414535">
                <a:moveTo>
                  <a:pt x="55427" y="75616"/>
                </a:moveTo>
                <a:cubicBezTo>
                  <a:pt x="55427" y="75616"/>
                  <a:pt x="55427" y="75616"/>
                  <a:pt x="132224" y="75616"/>
                </a:cubicBezTo>
                <a:cubicBezTo>
                  <a:pt x="145389" y="75616"/>
                  <a:pt x="154166" y="84477"/>
                  <a:pt x="154166" y="95553"/>
                </a:cubicBezTo>
                <a:cubicBezTo>
                  <a:pt x="154166" y="95553"/>
                  <a:pt x="154166" y="95553"/>
                  <a:pt x="189273" y="199665"/>
                </a:cubicBezTo>
                <a:cubicBezTo>
                  <a:pt x="191467" y="206310"/>
                  <a:pt x="189273" y="215171"/>
                  <a:pt x="180496" y="217386"/>
                </a:cubicBezTo>
                <a:cubicBezTo>
                  <a:pt x="173914" y="219601"/>
                  <a:pt x="167331" y="215171"/>
                  <a:pt x="162943" y="208526"/>
                </a:cubicBezTo>
                <a:cubicBezTo>
                  <a:pt x="162943" y="208526"/>
                  <a:pt x="162943" y="208526"/>
                  <a:pt x="134418" y="122134"/>
                </a:cubicBezTo>
                <a:cubicBezTo>
                  <a:pt x="134418" y="122134"/>
                  <a:pt x="134418" y="122134"/>
                  <a:pt x="132224" y="122134"/>
                </a:cubicBezTo>
                <a:cubicBezTo>
                  <a:pt x="132224" y="122134"/>
                  <a:pt x="132224" y="122134"/>
                  <a:pt x="130030" y="122134"/>
                </a:cubicBezTo>
                <a:cubicBezTo>
                  <a:pt x="130030" y="122134"/>
                  <a:pt x="130030" y="122134"/>
                  <a:pt x="173914" y="277195"/>
                </a:cubicBezTo>
                <a:cubicBezTo>
                  <a:pt x="173914" y="277195"/>
                  <a:pt x="173914" y="277195"/>
                  <a:pt x="132224" y="277195"/>
                </a:cubicBezTo>
                <a:cubicBezTo>
                  <a:pt x="132224" y="277195"/>
                  <a:pt x="132224" y="277195"/>
                  <a:pt x="132224" y="399029"/>
                </a:cubicBezTo>
                <a:cubicBezTo>
                  <a:pt x="132224" y="407890"/>
                  <a:pt x="125641" y="414535"/>
                  <a:pt x="116864" y="414535"/>
                </a:cubicBezTo>
                <a:cubicBezTo>
                  <a:pt x="108087" y="414535"/>
                  <a:pt x="99311" y="407890"/>
                  <a:pt x="99311" y="399029"/>
                </a:cubicBezTo>
                <a:cubicBezTo>
                  <a:pt x="99311" y="399029"/>
                  <a:pt x="99311" y="399029"/>
                  <a:pt x="99311" y="277195"/>
                </a:cubicBezTo>
                <a:cubicBezTo>
                  <a:pt x="99311" y="277195"/>
                  <a:pt x="99311" y="277195"/>
                  <a:pt x="90534" y="277195"/>
                </a:cubicBezTo>
                <a:cubicBezTo>
                  <a:pt x="90534" y="277195"/>
                  <a:pt x="90534" y="277195"/>
                  <a:pt x="90534" y="399029"/>
                </a:cubicBezTo>
                <a:cubicBezTo>
                  <a:pt x="90534" y="407890"/>
                  <a:pt x="83951" y="414535"/>
                  <a:pt x="75174" y="414535"/>
                </a:cubicBezTo>
                <a:cubicBezTo>
                  <a:pt x="66398" y="414535"/>
                  <a:pt x="59815" y="407890"/>
                  <a:pt x="59815" y="399029"/>
                </a:cubicBezTo>
                <a:cubicBezTo>
                  <a:pt x="59815" y="399029"/>
                  <a:pt x="59815" y="399029"/>
                  <a:pt x="59815" y="277195"/>
                </a:cubicBezTo>
                <a:cubicBezTo>
                  <a:pt x="59815" y="277195"/>
                  <a:pt x="59815" y="277195"/>
                  <a:pt x="18125" y="277195"/>
                </a:cubicBezTo>
                <a:cubicBezTo>
                  <a:pt x="18125" y="277195"/>
                  <a:pt x="18125" y="277195"/>
                  <a:pt x="57621" y="122134"/>
                </a:cubicBezTo>
                <a:cubicBezTo>
                  <a:pt x="57621" y="122134"/>
                  <a:pt x="57621" y="122134"/>
                  <a:pt x="55427" y="122134"/>
                </a:cubicBezTo>
                <a:cubicBezTo>
                  <a:pt x="55427" y="122134"/>
                  <a:pt x="53232" y="122134"/>
                  <a:pt x="53232" y="122134"/>
                </a:cubicBezTo>
                <a:cubicBezTo>
                  <a:pt x="53232" y="122134"/>
                  <a:pt x="53232" y="122134"/>
                  <a:pt x="26902" y="208526"/>
                </a:cubicBezTo>
                <a:cubicBezTo>
                  <a:pt x="24708" y="215171"/>
                  <a:pt x="15931" y="219601"/>
                  <a:pt x="9348" y="217386"/>
                </a:cubicBezTo>
                <a:cubicBezTo>
                  <a:pt x="2766" y="215171"/>
                  <a:pt x="-1623" y="208526"/>
                  <a:pt x="571" y="199665"/>
                </a:cubicBezTo>
                <a:cubicBezTo>
                  <a:pt x="571" y="199665"/>
                  <a:pt x="571" y="199665"/>
                  <a:pt x="33485" y="91122"/>
                </a:cubicBezTo>
                <a:cubicBezTo>
                  <a:pt x="33485" y="91122"/>
                  <a:pt x="35679" y="91122"/>
                  <a:pt x="35679" y="88907"/>
                </a:cubicBezTo>
                <a:cubicBezTo>
                  <a:pt x="35679" y="86692"/>
                  <a:pt x="35679" y="86692"/>
                  <a:pt x="37873" y="84477"/>
                </a:cubicBezTo>
                <a:cubicBezTo>
                  <a:pt x="40067" y="77831"/>
                  <a:pt x="48844" y="75616"/>
                  <a:pt x="55427" y="75616"/>
                </a:cubicBezTo>
                <a:close/>
                <a:moveTo>
                  <a:pt x="95598" y="0"/>
                </a:moveTo>
                <a:cubicBezTo>
                  <a:pt x="112750" y="0"/>
                  <a:pt x="126655" y="13905"/>
                  <a:pt x="126655" y="31057"/>
                </a:cubicBezTo>
                <a:cubicBezTo>
                  <a:pt x="126655" y="48209"/>
                  <a:pt x="112750" y="62114"/>
                  <a:pt x="95598" y="62114"/>
                </a:cubicBezTo>
                <a:cubicBezTo>
                  <a:pt x="78446" y="62114"/>
                  <a:pt x="64541" y="48209"/>
                  <a:pt x="64541" y="31057"/>
                </a:cubicBezTo>
                <a:cubicBezTo>
                  <a:pt x="64541" y="13905"/>
                  <a:pt x="78446" y="0"/>
                  <a:pt x="95598"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1" name="Rounded Rectangle 40"/>
          <p:cNvSpPr/>
          <p:nvPr/>
        </p:nvSpPr>
        <p:spPr bwMode="auto">
          <a:xfrm>
            <a:off x="2571386" y="3169767"/>
            <a:ext cx="1285818" cy="447928"/>
          </a:xfrm>
          <a:prstGeom prst="roundRect">
            <a:avLst>
              <a:gd name="adj" fmla="val 4509"/>
            </a:avLst>
          </a:prstGeom>
          <a:solidFill>
            <a:schemeClr val="accent2"/>
          </a:solidFill>
          <a:ln w="9525">
            <a:noFill/>
            <a:round/>
            <a:headEnd/>
            <a:tailEnd/>
          </a:ln>
        </p:spPr>
        <p:txBody>
          <a:bodyPr vert="horz" wrap="square" lIns="91440" tIns="91440" rIns="91440" bIns="91440" numCol="1" rtlCol="0" anchor="ctr" anchorCtr="0" compatLnSpc="1">
            <a:prstTxWarp prst="textNoShape">
              <a:avLst/>
            </a:prstTxWarp>
          </a:bodyPr>
          <a:lstStyle/>
          <a:p>
            <a:pPr algn="ctr"/>
            <a:r>
              <a:rPr lang="en-US" dirty="0">
                <a:solidFill>
                  <a:schemeClr val="bg1"/>
                </a:solidFill>
              </a:rPr>
              <a:t>5 of 10</a:t>
            </a:r>
          </a:p>
        </p:txBody>
      </p:sp>
      <p:sp>
        <p:nvSpPr>
          <p:cNvPr id="42" name="Rectangle 41"/>
          <p:cNvSpPr/>
          <p:nvPr/>
        </p:nvSpPr>
        <p:spPr>
          <a:xfrm>
            <a:off x="819149" y="4059941"/>
            <a:ext cx="3185120" cy="577081"/>
          </a:xfrm>
          <a:prstGeom prst="rect">
            <a:avLst/>
          </a:prstGeom>
        </p:spPr>
        <p:txBody>
          <a:bodyPr wrap="square" lIns="91440" tIns="45720" rIns="91440" bIns="45720" anchor="ctr">
            <a:spAutoFit/>
          </a:bodyPr>
          <a:lstStyle/>
          <a:p>
            <a:pPr>
              <a:spcAft>
                <a:spcPts val="900"/>
              </a:spcAft>
            </a:pPr>
            <a:r>
              <a:rPr lang="en-US" sz="1050" b="1" dirty="0">
                <a:solidFill>
                  <a:schemeClr val="bg1">
                    <a:lumMod val="65000"/>
                  </a:schemeClr>
                </a:solidFill>
              </a:rPr>
              <a:t>Lorem Ipsum</a:t>
            </a:r>
            <a:r>
              <a:rPr lang="en-US" sz="1050" dirty="0">
                <a:solidFill>
                  <a:schemeClr val="bg1">
                    <a:lumMod val="65000"/>
                  </a:schemeClr>
                </a:solidFill>
              </a:rPr>
              <a:t> is simply dummy text of the printing and typesetting industry. Lorem Ipsum has been the industry's standard dummy</a:t>
            </a:r>
          </a:p>
        </p:txBody>
      </p:sp>
      <p:sp>
        <p:nvSpPr>
          <p:cNvPr id="64" name="Oval 63"/>
          <p:cNvSpPr/>
          <p:nvPr/>
        </p:nvSpPr>
        <p:spPr bwMode="auto">
          <a:xfrm>
            <a:off x="5118103" y="3119796"/>
            <a:ext cx="858552" cy="854504"/>
          </a:xfrm>
          <a:prstGeom prst="ellipse">
            <a:avLst/>
          </a:prstGeom>
          <a:solidFill>
            <a:schemeClr val="accent1">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20%</a:t>
            </a:r>
          </a:p>
        </p:txBody>
      </p:sp>
      <p:sp>
        <p:nvSpPr>
          <p:cNvPr id="65" name="Oval 64"/>
          <p:cNvSpPr/>
          <p:nvPr/>
        </p:nvSpPr>
        <p:spPr bwMode="auto">
          <a:xfrm>
            <a:off x="6161864" y="1506938"/>
            <a:ext cx="1134286" cy="1128938"/>
          </a:xfrm>
          <a:prstGeom prst="ellipse">
            <a:avLst/>
          </a:prstGeom>
          <a:solidFill>
            <a:schemeClr val="accent2">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b="1" dirty="0">
                <a:solidFill>
                  <a:schemeClr val="bg1"/>
                </a:solidFill>
              </a:rPr>
              <a:t>40%</a:t>
            </a:r>
          </a:p>
        </p:txBody>
      </p:sp>
      <p:sp>
        <p:nvSpPr>
          <p:cNvPr id="66" name="Oval 65"/>
          <p:cNvSpPr/>
          <p:nvPr/>
        </p:nvSpPr>
        <p:spPr bwMode="auto">
          <a:xfrm>
            <a:off x="7465470" y="3400425"/>
            <a:ext cx="685186" cy="681956"/>
          </a:xfrm>
          <a:prstGeom prst="ellipse">
            <a:avLst/>
          </a:prstGeom>
          <a:solidFill>
            <a:schemeClr val="accent3">
              <a:alpha val="90000"/>
            </a:schemeClr>
          </a:solidFill>
          <a:ln w="28575">
            <a:noFill/>
            <a:round/>
            <a:headEnd/>
            <a:tailEnd/>
          </a:ln>
        </p:spPr>
        <p:txBody>
          <a:bodyPr vert="horz" wrap="square" lIns="91440" tIns="45720" rIns="91440" bIns="45720" numCol="1" rtlCol="0" anchor="ctr" anchorCtr="0" compatLnSpc="1">
            <a:prstTxWarp prst="textNoShape">
              <a:avLst/>
            </a:prstTxWarp>
          </a:bodyPr>
          <a:lstStyle/>
          <a:p>
            <a:pPr algn="ctr">
              <a:lnSpc>
                <a:spcPct val="150000"/>
              </a:lnSpc>
              <a:spcAft>
                <a:spcPts val="900"/>
              </a:spcAft>
            </a:pPr>
            <a:r>
              <a:rPr lang="en-US" sz="1200" b="1" dirty="0">
                <a:solidFill>
                  <a:schemeClr val="bg1"/>
                </a:solidFill>
              </a:rPr>
              <a:t>10%</a:t>
            </a:r>
          </a:p>
        </p:txBody>
      </p:sp>
    </p:spTree>
    <p:extLst>
      <p:ext uri="{BB962C8B-B14F-4D97-AF65-F5344CB8AC3E}">
        <p14:creationId xmlns:p14="http://schemas.microsoft.com/office/powerpoint/2010/main" val="3750242239"/>
      </p:ext>
    </p:extLst>
  </p:cSld>
  <p:clrMapOvr>
    <a:masterClrMapping/>
  </p:clrMapOvr>
  <p:transition spd="slow">
    <p:push dir="u"/>
  </p:transition>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2"/>
          </p:nvPr>
        </p:nvSpPr>
        <p:spPr/>
      </p:sp>
      <p:grpSp>
        <p:nvGrpSpPr>
          <p:cNvPr id="3" name="Group 2"/>
          <p:cNvGrpSpPr/>
          <p:nvPr/>
        </p:nvGrpSpPr>
        <p:grpSpPr>
          <a:xfrm flipH="1">
            <a:off x="397969" y="1628519"/>
            <a:ext cx="6022792" cy="1886463"/>
            <a:chOff x="2727081" y="2164694"/>
            <a:chExt cx="6022792" cy="1886463"/>
          </a:xfrm>
          <a:solidFill>
            <a:schemeClr val="accent2"/>
          </a:solidFill>
        </p:grpSpPr>
        <p:sp>
          <p:nvSpPr>
            <p:cNvPr id="51" name="Freeform 50"/>
            <p:cNvSpPr>
              <a:spLocks/>
            </p:cNvSpPr>
            <p:nvPr userDrawn="1"/>
          </p:nvSpPr>
          <p:spPr bwMode="auto">
            <a:xfrm>
              <a:off x="2727081" y="3482833"/>
              <a:ext cx="6022792" cy="568324"/>
            </a:xfrm>
            <a:custGeom>
              <a:avLst/>
              <a:gdLst>
                <a:gd name="connsiteX0" fmla="*/ 288823 w 5027611"/>
                <a:gd name="connsiteY0" fmla="*/ 0 h 479426"/>
                <a:gd name="connsiteX1" fmla="*/ 2239962 w 5027611"/>
                <a:gd name="connsiteY1" fmla="*/ 0 h 479426"/>
                <a:gd name="connsiteX2" fmla="*/ 2239963 w 5027611"/>
                <a:gd name="connsiteY2" fmla="*/ 0 h 479426"/>
                <a:gd name="connsiteX3" fmla="*/ 5027611 w 5027611"/>
                <a:gd name="connsiteY3" fmla="*/ 0 h 479426"/>
                <a:gd name="connsiteX4" fmla="*/ 5027611 w 5027611"/>
                <a:gd name="connsiteY4" fmla="*/ 476250 h 479426"/>
                <a:gd name="connsiteX5" fmla="*/ 2239963 w 5027611"/>
                <a:gd name="connsiteY5" fmla="*/ 476250 h 479426"/>
                <a:gd name="connsiteX6" fmla="*/ 2239963 w 5027611"/>
                <a:gd name="connsiteY6" fmla="*/ 479426 h 479426"/>
                <a:gd name="connsiteX7" fmla="*/ 0 w 5027611"/>
                <a:gd name="connsiteY7" fmla="*/ 479426 h 47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7611" h="479426">
                  <a:moveTo>
                    <a:pt x="288823" y="0"/>
                  </a:moveTo>
                  <a:lnTo>
                    <a:pt x="2239962" y="0"/>
                  </a:lnTo>
                  <a:lnTo>
                    <a:pt x="2239963" y="0"/>
                  </a:lnTo>
                  <a:lnTo>
                    <a:pt x="5027611" y="0"/>
                  </a:lnTo>
                  <a:lnTo>
                    <a:pt x="5027611" y="476250"/>
                  </a:lnTo>
                  <a:lnTo>
                    <a:pt x="2239963" y="476250"/>
                  </a:lnTo>
                  <a:lnTo>
                    <a:pt x="2239963" y="479426"/>
                  </a:lnTo>
                  <a:lnTo>
                    <a:pt x="0" y="4794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Freeform 55"/>
            <p:cNvSpPr>
              <a:spLocks/>
            </p:cNvSpPr>
            <p:nvPr/>
          </p:nvSpPr>
          <p:spPr bwMode="auto">
            <a:xfrm>
              <a:off x="3200400" y="2164694"/>
              <a:ext cx="5549473" cy="1115869"/>
            </a:xfrm>
            <a:custGeom>
              <a:avLst/>
              <a:gdLst>
                <a:gd name="connsiteX0" fmla="*/ 606094 w 5549473"/>
                <a:gd name="connsiteY0" fmla="*/ 0 h 1115869"/>
                <a:gd name="connsiteX1" fmla="*/ 2641471 w 5549473"/>
                <a:gd name="connsiteY1" fmla="*/ 0 h 1115869"/>
                <a:gd name="connsiteX2" fmla="*/ 2641472 w 5549473"/>
                <a:gd name="connsiteY2" fmla="*/ 0 h 1115869"/>
                <a:gd name="connsiteX3" fmla="*/ 5549473 w 5549473"/>
                <a:gd name="connsiteY3" fmla="*/ 0 h 1115869"/>
                <a:gd name="connsiteX4" fmla="*/ 5549473 w 5549473"/>
                <a:gd name="connsiteY4" fmla="*/ 547545 h 1115869"/>
                <a:gd name="connsiteX5" fmla="*/ 5549473 w 5549473"/>
                <a:gd name="connsiteY5" fmla="*/ 564559 h 1115869"/>
                <a:gd name="connsiteX6" fmla="*/ 5549473 w 5549473"/>
                <a:gd name="connsiteY6" fmla="*/ 1112104 h 1115869"/>
                <a:gd name="connsiteX7" fmla="*/ 2472469 w 5549473"/>
                <a:gd name="connsiteY7" fmla="*/ 1112104 h 1115869"/>
                <a:gd name="connsiteX8" fmla="*/ 2472469 w 5549473"/>
                <a:gd name="connsiteY8" fmla="*/ 1115869 h 1115869"/>
                <a:gd name="connsiteX9" fmla="*/ 0 w 5549473"/>
                <a:gd name="connsiteY9" fmla="*/ 1115869 h 1115869"/>
                <a:gd name="connsiteX10" fmla="*/ 307147 w 5549473"/>
                <a:gd name="connsiteY10" fmla="*/ 568324 h 1115869"/>
                <a:gd name="connsiteX11" fmla="*/ 304801 w 5549473"/>
                <a:gd name="connsiteY11" fmla="*/ 568324 h 11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49473" h="1115869">
                  <a:moveTo>
                    <a:pt x="606094" y="0"/>
                  </a:moveTo>
                  <a:lnTo>
                    <a:pt x="2641471" y="0"/>
                  </a:lnTo>
                  <a:lnTo>
                    <a:pt x="2641472" y="0"/>
                  </a:lnTo>
                  <a:lnTo>
                    <a:pt x="5549473" y="0"/>
                  </a:lnTo>
                  <a:lnTo>
                    <a:pt x="5549473" y="547545"/>
                  </a:lnTo>
                  <a:lnTo>
                    <a:pt x="5549473" y="564559"/>
                  </a:lnTo>
                  <a:lnTo>
                    <a:pt x="5549473" y="1112104"/>
                  </a:lnTo>
                  <a:lnTo>
                    <a:pt x="2472469" y="1112104"/>
                  </a:lnTo>
                  <a:lnTo>
                    <a:pt x="2472469" y="1115869"/>
                  </a:lnTo>
                  <a:lnTo>
                    <a:pt x="0" y="1115869"/>
                  </a:lnTo>
                  <a:lnTo>
                    <a:pt x="307147" y="568324"/>
                  </a:lnTo>
                  <a:lnTo>
                    <a:pt x="304801" y="5683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sp>
        <p:nvSpPr>
          <p:cNvPr id="58" name="TextBox 57"/>
          <p:cNvSpPr txBox="1"/>
          <p:nvPr/>
        </p:nvSpPr>
        <p:spPr>
          <a:xfrm>
            <a:off x="1868186" y="1898280"/>
            <a:ext cx="3456695" cy="584775"/>
          </a:xfrm>
          <a:prstGeom prst="rect">
            <a:avLst/>
          </a:prstGeom>
          <a:noFill/>
        </p:spPr>
        <p:txBody>
          <a:bodyPr wrap="square" rtlCol="0">
            <a:spAutoFit/>
          </a:bodyPr>
          <a:lstStyle/>
          <a:p>
            <a:r>
              <a:rPr lang="en-US" sz="3200" b="1" dirty="0">
                <a:solidFill>
                  <a:schemeClr val="bg1"/>
                </a:solidFill>
              </a:rPr>
              <a:t>Closing</a:t>
            </a:r>
          </a:p>
        </p:txBody>
      </p:sp>
      <p:sp>
        <p:nvSpPr>
          <p:cNvPr id="182" name="Freeform 218"/>
          <p:cNvSpPr>
            <a:spLocks noEditPoints="1"/>
          </p:cNvSpPr>
          <p:nvPr/>
        </p:nvSpPr>
        <p:spPr bwMode="auto">
          <a:xfrm>
            <a:off x="981162" y="1880590"/>
            <a:ext cx="657224" cy="657224"/>
          </a:xfrm>
          <a:custGeom>
            <a:avLst/>
            <a:gdLst/>
            <a:ahLst/>
            <a:cxnLst>
              <a:cxn ang="0">
                <a:pos x="244" y="140"/>
              </a:cxn>
              <a:cxn ang="0">
                <a:pos x="231" y="140"/>
              </a:cxn>
              <a:cxn ang="0">
                <a:pos x="140" y="231"/>
              </a:cxn>
              <a:cxn ang="0">
                <a:pos x="140" y="244"/>
              </a:cxn>
              <a:cxn ang="0">
                <a:pos x="128" y="256"/>
              </a:cxn>
              <a:cxn ang="0">
                <a:pos x="116" y="244"/>
              </a:cxn>
              <a:cxn ang="0">
                <a:pos x="116" y="231"/>
              </a:cxn>
              <a:cxn ang="0">
                <a:pos x="25" y="140"/>
              </a:cxn>
              <a:cxn ang="0">
                <a:pos x="12" y="140"/>
              </a:cxn>
              <a:cxn ang="0">
                <a:pos x="0" y="128"/>
              </a:cxn>
              <a:cxn ang="0">
                <a:pos x="12" y="116"/>
              </a:cxn>
              <a:cxn ang="0">
                <a:pos x="25" y="116"/>
              </a:cxn>
              <a:cxn ang="0">
                <a:pos x="116" y="25"/>
              </a:cxn>
              <a:cxn ang="0">
                <a:pos x="116" y="12"/>
              </a:cxn>
              <a:cxn ang="0">
                <a:pos x="128" y="0"/>
              </a:cxn>
              <a:cxn ang="0">
                <a:pos x="140" y="12"/>
              </a:cxn>
              <a:cxn ang="0">
                <a:pos x="140" y="25"/>
              </a:cxn>
              <a:cxn ang="0">
                <a:pos x="231" y="116"/>
              </a:cxn>
              <a:cxn ang="0">
                <a:pos x="244" y="116"/>
              </a:cxn>
              <a:cxn ang="0">
                <a:pos x="256" y="128"/>
              </a:cxn>
              <a:cxn ang="0">
                <a:pos x="244" y="140"/>
              </a:cxn>
              <a:cxn ang="0">
                <a:pos x="184" y="116"/>
              </a:cxn>
              <a:cxn ang="0">
                <a:pos x="207" y="116"/>
              </a:cxn>
              <a:cxn ang="0">
                <a:pos x="140" y="49"/>
              </a:cxn>
              <a:cxn ang="0">
                <a:pos x="140" y="72"/>
              </a:cxn>
              <a:cxn ang="0">
                <a:pos x="128" y="84"/>
              </a:cxn>
              <a:cxn ang="0">
                <a:pos x="116" y="72"/>
              </a:cxn>
              <a:cxn ang="0">
                <a:pos x="116" y="49"/>
              </a:cxn>
              <a:cxn ang="0">
                <a:pos x="49" y="116"/>
              </a:cxn>
              <a:cxn ang="0">
                <a:pos x="72" y="116"/>
              </a:cxn>
              <a:cxn ang="0">
                <a:pos x="84" y="128"/>
              </a:cxn>
              <a:cxn ang="0">
                <a:pos x="72" y="140"/>
              </a:cxn>
              <a:cxn ang="0">
                <a:pos x="49" y="140"/>
              </a:cxn>
              <a:cxn ang="0">
                <a:pos x="116" y="207"/>
              </a:cxn>
              <a:cxn ang="0">
                <a:pos x="116" y="184"/>
              </a:cxn>
              <a:cxn ang="0">
                <a:pos x="128" y="172"/>
              </a:cxn>
              <a:cxn ang="0">
                <a:pos x="140" y="184"/>
              </a:cxn>
              <a:cxn ang="0">
                <a:pos x="140" y="207"/>
              </a:cxn>
              <a:cxn ang="0">
                <a:pos x="207" y="140"/>
              </a:cxn>
              <a:cxn ang="0">
                <a:pos x="184" y="140"/>
              </a:cxn>
              <a:cxn ang="0">
                <a:pos x="172" y="128"/>
              </a:cxn>
              <a:cxn ang="0">
                <a:pos x="184" y="116"/>
              </a:cxn>
              <a:cxn ang="0">
                <a:pos x="128" y="140"/>
              </a:cxn>
              <a:cxn ang="0">
                <a:pos x="116" y="128"/>
              </a:cxn>
              <a:cxn ang="0">
                <a:pos x="128" y="116"/>
              </a:cxn>
              <a:cxn ang="0">
                <a:pos x="140" y="128"/>
              </a:cxn>
              <a:cxn ang="0">
                <a:pos x="128" y="140"/>
              </a:cxn>
            </a:cxnLst>
            <a:rect l="0" t="0" r="r" b="b"/>
            <a:pathLst>
              <a:path w="256" h="256">
                <a:moveTo>
                  <a:pt x="244" y="140"/>
                </a:moveTo>
                <a:cubicBezTo>
                  <a:pt x="231" y="140"/>
                  <a:pt x="231" y="140"/>
                  <a:pt x="231" y="140"/>
                </a:cubicBezTo>
                <a:cubicBezTo>
                  <a:pt x="226" y="188"/>
                  <a:pt x="188" y="226"/>
                  <a:pt x="140" y="231"/>
                </a:cubicBezTo>
                <a:cubicBezTo>
                  <a:pt x="140" y="244"/>
                  <a:pt x="140" y="244"/>
                  <a:pt x="140" y="244"/>
                </a:cubicBezTo>
                <a:cubicBezTo>
                  <a:pt x="140" y="251"/>
                  <a:pt x="135" y="256"/>
                  <a:pt x="128" y="256"/>
                </a:cubicBezTo>
                <a:cubicBezTo>
                  <a:pt x="121" y="256"/>
                  <a:pt x="116" y="251"/>
                  <a:pt x="116" y="244"/>
                </a:cubicBezTo>
                <a:cubicBezTo>
                  <a:pt x="116" y="231"/>
                  <a:pt x="116" y="231"/>
                  <a:pt x="116" y="231"/>
                </a:cubicBezTo>
                <a:cubicBezTo>
                  <a:pt x="68" y="226"/>
                  <a:pt x="30" y="188"/>
                  <a:pt x="25" y="140"/>
                </a:cubicBezTo>
                <a:cubicBezTo>
                  <a:pt x="12" y="140"/>
                  <a:pt x="12" y="140"/>
                  <a:pt x="12" y="140"/>
                </a:cubicBezTo>
                <a:cubicBezTo>
                  <a:pt x="5" y="140"/>
                  <a:pt x="0" y="135"/>
                  <a:pt x="0" y="128"/>
                </a:cubicBezTo>
                <a:cubicBezTo>
                  <a:pt x="0" y="121"/>
                  <a:pt x="5" y="116"/>
                  <a:pt x="12" y="116"/>
                </a:cubicBezTo>
                <a:cubicBezTo>
                  <a:pt x="25" y="116"/>
                  <a:pt x="25" y="116"/>
                  <a:pt x="25" y="116"/>
                </a:cubicBezTo>
                <a:cubicBezTo>
                  <a:pt x="30" y="68"/>
                  <a:pt x="68" y="30"/>
                  <a:pt x="116" y="25"/>
                </a:cubicBezTo>
                <a:cubicBezTo>
                  <a:pt x="116" y="12"/>
                  <a:pt x="116" y="12"/>
                  <a:pt x="116" y="12"/>
                </a:cubicBezTo>
                <a:cubicBezTo>
                  <a:pt x="116" y="5"/>
                  <a:pt x="121" y="0"/>
                  <a:pt x="128" y="0"/>
                </a:cubicBezTo>
                <a:cubicBezTo>
                  <a:pt x="135" y="0"/>
                  <a:pt x="140" y="5"/>
                  <a:pt x="140" y="12"/>
                </a:cubicBezTo>
                <a:cubicBezTo>
                  <a:pt x="140" y="25"/>
                  <a:pt x="140" y="25"/>
                  <a:pt x="140" y="25"/>
                </a:cubicBezTo>
                <a:cubicBezTo>
                  <a:pt x="188" y="30"/>
                  <a:pt x="226" y="68"/>
                  <a:pt x="231" y="116"/>
                </a:cubicBezTo>
                <a:cubicBezTo>
                  <a:pt x="244" y="116"/>
                  <a:pt x="244" y="116"/>
                  <a:pt x="244" y="116"/>
                </a:cubicBezTo>
                <a:cubicBezTo>
                  <a:pt x="251" y="116"/>
                  <a:pt x="256" y="121"/>
                  <a:pt x="256" y="128"/>
                </a:cubicBezTo>
                <a:cubicBezTo>
                  <a:pt x="256" y="135"/>
                  <a:pt x="251" y="140"/>
                  <a:pt x="244" y="140"/>
                </a:cubicBezTo>
                <a:moveTo>
                  <a:pt x="184" y="116"/>
                </a:moveTo>
                <a:cubicBezTo>
                  <a:pt x="207" y="116"/>
                  <a:pt x="207" y="116"/>
                  <a:pt x="207" y="116"/>
                </a:cubicBezTo>
                <a:cubicBezTo>
                  <a:pt x="202" y="81"/>
                  <a:pt x="175" y="54"/>
                  <a:pt x="140" y="49"/>
                </a:cubicBezTo>
                <a:cubicBezTo>
                  <a:pt x="140" y="72"/>
                  <a:pt x="140" y="72"/>
                  <a:pt x="140" y="72"/>
                </a:cubicBezTo>
                <a:cubicBezTo>
                  <a:pt x="140" y="79"/>
                  <a:pt x="135" y="84"/>
                  <a:pt x="128" y="84"/>
                </a:cubicBezTo>
                <a:cubicBezTo>
                  <a:pt x="121" y="84"/>
                  <a:pt x="116" y="79"/>
                  <a:pt x="116" y="72"/>
                </a:cubicBezTo>
                <a:cubicBezTo>
                  <a:pt x="116" y="49"/>
                  <a:pt x="116" y="49"/>
                  <a:pt x="116" y="49"/>
                </a:cubicBezTo>
                <a:cubicBezTo>
                  <a:pt x="81" y="54"/>
                  <a:pt x="54" y="81"/>
                  <a:pt x="49" y="116"/>
                </a:cubicBezTo>
                <a:cubicBezTo>
                  <a:pt x="72" y="116"/>
                  <a:pt x="72" y="116"/>
                  <a:pt x="72" y="116"/>
                </a:cubicBezTo>
                <a:cubicBezTo>
                  <a:pt x="79" y="116"/>
                  <a:pt x="84" y="121"/>
                  <a:pt x="84" y="128"/>
                </a:cubicBezTo>
                <a:cubicBezTo>
                  <a:pt x="84" y="135"/>
                  <a:pt x="79" y="140"/>
                  <a:pt x="72" y="140"/>
                </a:cubicBezTo>
                <a:cubicBezTo>
                  <a:pt x="49" y="140"/>
                  <a:pt x="49" y="140"/>
                  <a:pt x="49" y="140"/>
                </a:cubicBezTo>
                <a:cubicBezTo>
                  <a:pt x="54" y="175"/>
                  <a:pt x="81" y="202"/>
                  <a:pt x="116" y="207"/>
                </a:cubicBezTo>
                <a:cubicBezTo>
                  <a:pt x="116" y="184"/>
                  <a:pt x="116" y="184"/>
                  <a:pt x="116" y="184"/>
                </a:cubicBezTo>
                <a:cubicBezTo>
                  <a:pt x="116" y="177"/>
                  <a:pt x="121" y="172"/>
                  <a:pt x="128" y="172"/>
                </a:cubicBezTo>
                <a:cubicBezTo>
                  <a:pt x="135" y="172"/>
                  <a:pt x="140" y="177"/>
                  <a:pt x="140" y="184"/>
                </a:cubicBezTo>
                <a:cubicBezTo>
                  <a:pt x="140" y="207"/>
                  <a:pt x="140" y="207"/>
                  <a:pt x="140" y="207"/>
                </a:cubicBezTo>
                <a:cubicBezTo>
                  <a:pt x="175" y="202"/>
                  <a:pt x="202" y="175"/>
                  <a:pt x="207" y="140"/>
                </a:cubicBezTo>
                <a:cubicBezTo>
                  <a:pt x="184" y="140"/>
                  <a:pt x="184" y="140"/>
                  <a:pt x="184" y="140"/>
                </a:cubicBezTo>
                <a:cubicBezTo>
                  <a:pt x="177" y="140"/>
                  <a:pt x="172" y="135"/>
                  <a:pt x="172" y="128"/>
                </a:cubicBezTo>
                <a:cubicBezTo>
                  <a:pt x="172" y="121"/>
                  <a:pt x="177" y="116"/>
                  <a:pt x="184" y="116"/>
                </a:cubicBezTo>
                <a:moveTo>
                  <a:pt x="128" y="140"/>
                </a:moveTo>
                <a:cubicBezTo>
                  <a:pt x="121" y="140"/>
                  <a:pt x="116" y="135"/>
                  <a:pt x="116" y="128"/>
                </a:cubicBezTo>
                <a:cubicBezTo>
                  <a:pt x="116" y="121"/>
                  <a:pt x="121" y="116"/>
                  <a:pt x="128" y="116"/>
                </a:cubicBezTo>
                <a:cubicBezTo>
                  <a:pt x="135" y="116"/>
                  <a:pt x="140" y="121"/>
                  <a:pt x="140" y="128"/>
                </a:cubicBezTo>
                <a:cubicBezTo>
                  <a:pt x="140" y="135"/>
                  <a:pt x="135" y="140"/>
                  <a:pt x="128" y="140"/>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43300992"/>
      </p:ext>
    </p:extLst>
  </p:cSld>
  <p:clrMapOvr>
    <a:masterClrMapping/>
  </p:clrMapOvr>
  <p:transition spd="slow">
    <p:push dir="u"/>
  </p:transition>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1"/>
          </p:nvPr>
        </p:nvSpPr>
        <p:spPr/>
      </p:sp>
      <p:grpSp>
        <p:nvGrpSpPr>
          <p:cNvPr id="12" name="Group 11"/>
          <p:cNvGrpSpPr/>
          <p:nvPr/>
        </p:nvGrpSpPr>
        <p:grpSpPr>
          <a:xfrm>
            <a:off x="4953000" y="1866900"/>
            <a:ext cx="3733800" cy="1409700"/>
            <a:chOff x="4953000" y="1423600"/>
            <a:chExt cx="3733800" cy="1409700"/>
          </a:xfrm>
        </p:grpSpPr>
        <p:cxnSp>
          <p:nvCxnSpPr>
            <p:cNvPr id="5" name="Straight Connector 4"/>
            <p:cNvCxnSpPr/>
            <p:nvPr/>
          </p:nvCxnSpPr>
          <p:spPr>
            <a:xfrm>
              <a:off x="4953000" y="1423600"/>
              <a:ext cx="0" cy="14097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5102156" y="1445957"/>
              <a:ext cx="3584644" cy="1372393"/>
              <a:chOff x="5102156" y="1380351"/>
              <a:chExt cx="3584644" cy="1372393"/>
            </a:xfrm>
          </p:grpSpPr>
          <p:sp>
            <p:nvSpPr>
              <p:cNvPr id="7" name="Inhaltsplatzhalter 4"/>
              <p:cNvSpPr txBox="1">
                <a:spLocks/>
              </p:cNvSpPr>
              <p:nvPr/>
            </p:nvSpPr>
            <p:spPr>
              <a:xfrm>
                <a:off x="5102157" y="1380351"/>
                <a:ext cx="3584643" cy="1107996"/>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3600" b="1" dirty="0">
                    <a:latin typeface="+mj-lt"/>
                  </a:rPr>
                  <a:t>BREAK SECTION SLIDE</a:t>
                </a:r>
                <a:endParaRPr lang="en-US" sz="1200" dirty="0">
                  <a:latin typeface="+mn-lt"/>
                </a:endParaRPr>
              </a:p>
            </p:txBody>
          </p:sp>
          <p:sp>
            <p:nvSpPr>
              <p:cNvPr id="8" name="Inhaltsplatzhalter 4"/>
              <p:cNvSpPr txBox="1">
                <a:spLocks/>
              </p:cNvSpPr>
              <p:nvPr/>
            </p:nvSpPr>
            <p:spPr>
              <a:xfrm>
                <a:off x="5102156" y="2507099"/>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dirty="0">
                    <a:latin typeface="+mn-lt"/>
                  </a:rPr>
                  <a:t>CREATIVE PRESENTATION TEMPLATES</a:t>
                </a:r>
              </a:p>
            </p:txBody>
          </p:sp>
        </p:grpSp>
      </p:grpSp>
    </p:spTree>
    <p:extLst>
      <p:ext uri="{BB962C8B-B14F-4D97-AF65-F5344CB8AC3E}">
        <p14:creationId xmlns:p14="http://schemas.microsoft.com/office/powerpoint/2010/main" val="1063031129"/>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904392" y="3028950"/>
            <a:ext cx="2124808" cy="400110"/>
          </a:xfrm>
          <a:prstGeom prst="rect">
            <a:avLst/>
          </a:prstGeom>
          <a:noFill/>
        </p:spPr>
        <p:txBody>
          <a:bodyPr wrap="square" lIns="0" rtlCol="0">
            <a:spAutoFit/>
          </a:bodyPr>
          <a:lstStyle/>
          <a:p>
            <a:r>
              <a:rPr lang="en-US" b="1" dirty="0">
                <a:solidFill>
                  <a:schemeClr val="bg1">
                    <a:lumMod val="50000"/>
                  </a:schemeClr>
                </a:solidFill>
              </a:rPr>
              <a:t>WHO WE ARE</a:t>
            </a:r>
          </a:p>
        </p:txBody>
      </p:sp>
      <p:sp>
        <p:nvSpPr>
          <p:cNvPr id="34" name="Footer Text"/>
          <p:cNvSpPr txBox="1"/>
          <p:nvPr/>
        </p:nvSpPr>
        <p:spPr>
          <a:xfrm>
            <a:off x="2904392" y="3461726"/>
            <a:ext cx="5715000" cy="1246495"/>
          </a:xfrm>
          <a:prstGeom prst="rect">
            <a:avLst/>
          </a:prstGeom>
          <a:noFill/>
        </p:spPr>
        <p:txBody>
          <a:bodyPr wrap="square" lIns="0" tIns="0" rIns="0" bIns="0" rtlCol="0" anchor="ctr">
            <a:spAutoFit/>
          </a:bodyPr>
          <a:lstStyle/>
          <a:p>
            <a:pPr>
              <a:lnSpc>
                <a:spcPct val="150000"/>
              </a:lnSpc>
            </a:pPr>
            <a:r>
              <a:rPr lang="en-US" sz="900" dirty="0">
                <a:solidFill>
                  <a:schemeClr val="bg1">
                    <a:lumMod val="65000"/>
                  </a:schemeClr>
                </a:solidFill>
                <a:latin typeface="Roboto" panose="02000000000000000000" pitchFamily="2" charset="0"/>
                <a:ea typeface="Roboto" panose="02000000000000000000" pitchFamily="2" charset="0"/>
              </a:rPr>
              <a:t>simply dummy text of the printing and typesetting industry. Lorem Ipsum has been the industry's standard dummy text ever since the 1500s, when an unknown printer took . simply dummy text of the printing and typesetting industry. Lorem Ipsum has been the industry.</a:t>
            </a:r>
          </a:p>
          <a:p>
            <a:pPr>
              <a:lnSpc>
                <a:spcPct val="150000"/>
              </a:lnSpc>
            </a:pPr>
            <a:r>
              <a:rPr lang="en-US" sz="900" dirty="0">
                <a:solidFill>
                  <a:schemeClr val="bg1">
                    <a:lumMod val="65000"/>
                  </a:schemeClr>
                </a:solidFill>
                <a:latin typeface="Roboto" panose="02000000000000000000" pitchFamily="2" charset="0"/>
                <a:ea typeface="Roboto" panose="02000000000000000000" pitchFamily="2" charset="0"/>
              </a:rPr>
              <a:t>simply dummy text of the printing and typesetting industry. Lorem Ipsum has been the industry's standard dummy text ever since the 1500s, when an unknown printer took . simply dummy text of the printing and typesetting industry. Lorem Ipsum has been the industry</a:t>
            </a:r>
          </a:p>
        </p:txBody>
      </p:sp>
      <p:sp>
        <p:nvSpPr>
          <p:cNvPr id="14" name="Rectangle 13"/>
          <p:cNvSpPr/>
          <p:nvPr/>
        </p:nvSpPr>
        <p:spPr>
          <a:xfrm rot="5400000" flipV="1">
            <a:off x="-1206500" y="1206500"/>
            <a:ext cx="5143499" cy="27305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dirty="0"/>
          </a:p>
        </p:txBody>
      </p:sp>
      <p:sp>
        <p:nvSpPr>
          <p:cNvPr id="17" name="TextBox 16"/>
          <p:cNvSpPr txBox="1"/>
          <p:nvPr/>
        </p:nvSpPr>
        <p:spPr>
          <a:xfrm>
            <a:off x="-18216" y="2343150"/>
            <a:ext cx="2710616" cy="2677656"/>
          </a:xfrm>
          <a:prstGeom prst="rect">
            <a:avLst/>
          </a:prstGeom>
          <a:noFill/>
        </p:spPr>
        <p:txBody>
          <a:bodyPr wrap="square" rtlCol="0">
            <a:spAutoFit/>
          </a:bodyPr>
          <a:lstStyle/>
          <a:p>
            <a:pPr algn="ctr"/>
            <a:r>
              <a:rPr lang="en-US" sz="2400" b="1" dirty="0">
                <a:solidFill>
                  <a:schemeClr val="bg1"/>
                </a:solidFill>
              </a:rPr>
              <a:t>“In the business world, the rearview mirror is always clearer than the windshield.”</a:t>
            </a:r>
            <a:br>
              <a:rPr lang="en-US" sz="2400" b="1" dirty="0">
                <a:solidFill>
                  <a:schemeClr val="bg1"/>
                </a:solidFill>
              </a:rPr>
            </a:br>
            <a:r>
              <a:rPr lang="en-US" sz="2400" b="1" dirty="0">
                <a:solidFill>
                  <a:schemeClr val="bg1"/>
                </a:solidFill>
              </a:rPr>
              <a:t>-</a:t>
            </a:r>
            <a:r>
              <a:rPr lang="en-US" sz="1200" b="1" dirty="0">
                <a:solidFill>
                  <a:schemeClr val="bg1"/>
                </a:solidFill>
              </a:rPr>
              <a:t>Warren Buffett</a:t>
            </a:r>
          </a:p>
        </p:txBody>
      </p:sp>
      <p:sp>
        <p:nvSpPr>
          <p:cNvPr id="3" name="Picture Placeholder 2"/>
          <p:cNvSpPr>
            <a:spLocks noGrp="1"/>
          </p:cNvSpPr>
          <p:nvPr>
            <p:ph type="pic" sz="quarter" idx="32"/>
          </p:nvPr>
        </p:nvSpPr>
        <p:spPr/>
      </p:sp>
    </p:spTree>
  </p:cSld>
  <p:clrMapOvr>
    <a:masterClrMapping/>
  </p:clrMapOvr>
  <p:transition spd="slow" advTm="6000">
    <p:push dir="u"/>
  </p:transition>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1"/>
          </p:nvPr>
        </p:nvSpPr>
        <p:spPr/>
      </p:sp>
      <p:grpSp>
        <p:nvGrpSpPr>
          <p:cNvPr id="11" name="Group 10"/>
          <p:cNvGrpSpPr/>
          <p:nvPr/>
        </p:nvGrpSpPr>
        <p:grpSpPr>
          <a:xfrm>
            <a:off x="1778000" y="1885553"/>
            <a:ext cx="5588000" cy="1372394"/>
            <a:chOff x="5102156" y="1380351"/>
            <a:chExt cx="3584644" cy="1372394"/>
          </a:xfrm>
        </p:grpSpPr>
        <p:sp>
          <p:nvSpPr>
            <p:cNvPr id="7" name="Inhaltsplatzhalter 4"/>
            <p:cNvSpPr txBox="1">
              <a:spLocks/>
            </p:cNvSpPr>
            <p:nvPr/>
          </p:nvSpPr>
          <p:spPr>
            <a:xfrm>
              <a:off x="5102157" y="1380351"/>
              <a:ext cx="3584643" cy="1107996"/>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buNone/>
              </a:pPr>
              <a:r>
                <a:rPr lang="en-US" sz="3600" b="1" dirty="0">
                  <a:latin typeface="+mj-lt"/>
                </a:rPr>
                <a:t>BREAK SECTION SLIDE</a:t>
              </a:r>
              <a:endParaRPr lang="en-US" sz="1200" dirty="0">
                <a:latin typeface="+mn-lt"/>
              </a:endParaRPr>
            </a:p>
          </p:txBody>
        </p:sp>
        <p:sp>
          <p:nvSpPr>
            <p:cNvPr id="8" name="Inhaltsplatzhalter 4"/>
            <p:cNvSpPr txBox="1">
              <a:spLocks/>
            </p:cNvSpPr>
            <p:nvPr/>
          </p:nvSpPr>
          <p:spPr>
            <a:xfrm>
              <a:off x="5102156" y="2507100"/>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dirty="0">
                  <a:latin typeface="+mn-lt"/>
                </a:rPr>
                <a:t>CREATIVE PRESENTATION TEMPLATES</a:t>
              </a:r>
            </a:p>
          </p:txBody>
        </p:sp>
      </p:grpSp>
      <p:grpSp>
        <p:nvGrpSpPr>
          <p:cNvPr id="4" name="Group 3"/>
          <p:cNvGrpSpPr/>
          <p:nvPr/>
        </p:nvGrpSpPr>
        <p:grpSpPr>
          <a:xfrm>
            <a:off x="3200400" y="1524000"/>
            <a:ext cx="2743200" cy="2095500"/>
            <a:chOff x="2895600" y="895350"/>
            <a:chExt cx="2743200" cy="2667000"/>
          </a:xfrm>
        </p:grpSpPr>
        <p:cxnSp>
          <p:nvCxnSpPr>
            <p:cNvPr id="5" name="Straight Connector 4"/>
            <p:cNvCxnSpPr/>
            <p:nvPr/>
          </p:nvCxnSpPr>
          <p:spPr>
            <a:xfrm>
              <a:off x="2895600" y="895350"/>
              <a:ext cx="27432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895600" y="3562350"/>
              <a:ext cx="27432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87929129"/>
      </p:ext>
    </p:extLst>
  </p:cSld>
  <p:clrMapOvr>
    <a:masterClrMapping/>
  </p:clrMapOvr>
  <p:transition spd="slow">
    <p:push dir="u"/>
  </p:transition>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1"/>
          </p:nvPr>
        </p:nvSpPr>
        <p:spPr/>
      </p:sp>
      <p:grpSp>
        <p:nvGrpSpPr>
          <p:cNvPr id="4" name="Group 3"/>
          <p:cNvGrpSpPr/>
          <p:nvPr/>
        </p:nvGrpSpPr>
        <p:grpSpPr>
          <a:xfrm>
            <a:off x="762000" y="1524000"/>
            <a:ext cx="2743200" cy="2095500"/>
            <a:chOff x="2895600" y="895350"/>
            <a:chExt cx="2743200" cy="2667000"/>
          </a:xfrm>
        </p:grpSpPr>
        <p:cxnSp>
          <p:nvCxnSpPr>
            <p:cNvPr id="5" name="Straight Connector 4"/>
            <p:cNvCxnSpPr/>
            <p:nvPr/>
          </p:nvCxnSpPr>
          <p:spPr>
            <a:xfrm>
              <a:off x="2895600" y="895350"/>
              <a:ext cx="27432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895600" y="3562350"/>
              <a:ext cx="27432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3" name="Group 12"/>
          <p:cNvGrpSpPr/>
          <p:nvPr/>
        </p:nvGrpSpPr>
        <p:grpSpPr>
          <a:xfrm>
            <a:off x="762000" y="1889257"/>
            <a:ext cx="3584644" cy="1372393"/>
            <a:chOff x="5102156" y="1380351"/>
            <a:chExt cx="3584644" cy="1372393"/>
          </a:xfrm>
        </p:grpSpPr>
        <p:sp>
          <p:nvSpPr>
            <p:cNvPr id="14" name="Inhaltsplatzhalter 4"/>
            <p:cNvSpPr txBox="1">
              <a:spLocks/>
            </p:cNvSpPr>
            <p:nvPr/>
          </p:nvSpPr>
          <p:spPr>
            <a:xfrm>
              <a:off x="5102157" y="1380351"/>
              <a:ext cx="3584643" cy="1107996"/>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3600" b="1" dirty="0">
                  <a:latin typeface="+mj-lt"/>
                </a:rPr>
                <a:t>BREAK SECTION SLIDE</a:t>
              </a:r>
              <a:endParaRPr lang="en-US" sz="1200" dirty="0">
                <a:latin typeface="+mn-lt"/>
              </a:endParaRPr>
            </a:p>
          </p:txBody>
        </p:sp>
        <p:sp>
          <p:nvSpPr>
            <p:cNvPr id="15" name="Inhaltsplatzhalter 4"/>
            <p:cNvSpPr txBox="1">
              <a:spLocks/>
            </p:cNvSpPr>
            <p:nvPr/>
          </p:nvSpPr>
          <p:spPr>
            <a:xfrm>
              <a:off x="5102156" y="2507099"/>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dirty="0">
                  <a:latin typeface="+mn-lt"/>
                </a:rPr>
                <a:t>CREATIVE PRESENTATION TEMPLATES</a:t>
              </a:r>
            </a:p>
          </p:txBody>
        </p:sp>
      </p:grpSp>
    </p:spTree>
    <p:extLst>
      <p:ext uri="{BB962C8B-B14F-4D97-AF65-F5344CB8AC3E}">
        <p14:creationId xmlns:p14="http://schemas.microsoft.com/office/powerpoint/2010/main" val="2988313657"/>
      </p:ext>
    </p:extLst>
  </p:cSld>
  <p:clrMapOvr>
    <a:masterClrMapping/>
  </p:clrMapOvr>
  <p:transition spd="slow">
    <p:push dir="u"/>
  </p:transition>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1"/>
          </p:nvPr>
        </p:nvSpPr>
        <p:spPr/>
      </p:sp>
      <p:grpSp>
        <p:nvGrpSpPr>
          <p:cNvPr id="2" name="Group 1"/>
          <p:cNvGrpSpPr/>
          <p:nvPr/>
        </p:nvGrpSpPr>
        <p:grpSpPr>
          <a:xfrm>
            <a:off x="762000" y="1110490"/>
            <a:ext cx="3634843" cy="2922521"/>
            <a:chOff x="762000" y="819150"/>
            <a:chExt cx="3634843" cy="2922521"/>
          </a:xfrm>
        </p:grpSpPr>
        <p:cxnSp>
          <p:nvCxnSpPr>
            <p:cNvPr id="9" name="Straight Connector 8"/>
            <p:cNvCxnSpPr/>
            <p:nvPr/>
          </p:nvCxnSpPr>
          <p:spPr>
            <a:xfrm>
              <a:off x="762000" y="2339843"/>
              <a:ext cx="10668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762000" y="819150"/>
              <a:ext cx="3584644" cy="1372393"/>
              <a:chOff x="5102156" y="1380351"/>
              <a:chExt cx="3584644" cy="1372393"/>
            </a:xfrm>
          </p:grpSpPr>
          <p:sp>
            <p:nvSpPr>
              <p:cNvPr id="14" name="Inhaltsplatzhalter 4"/>
              <p:cNvSpPr txBox="1">
                <a:spLocks/>
              </p:cNvSpPr>
              <p:nvPr/>
            </p:nvSpPr>
            <p:spPr>
              <a:xfrm>
                <a:off x="5102157" y="1380351"/>
                <a:ext cx="3584643" cy="1107996"/>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3600" b="1" dirty="0">
                    <a:latin typeface="+mj-lt"/>
                  </a:rPr>
                  <a:t>BREAK SECTION SLIDE</a:t>
                </a:r>
                <a:endParaRPr lang="en-US" sz="1200" dirty="0">
                  <a:latin typeface="+mn-lt"/>
                </a:endParaRPr>
              </a:p>
            </p:txBody>
          </p:sp>
          <p:sp>
            <p:nvSpPr>
              <p:cNvPr id="15" name="Inhaltsplatzhalter 4"/>
              <p:cNvSpPr txBox="1">
                <a:spLocks/>
              </p:cNvSpPr>
              <p:nvPr/>
            </p:nvSpPr>
            <p:spPr>
              <a:xfrm>
                <a:off x="5102156" y="2507099"/>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dirty="0">
                    <a:latin typeface="+mn-lt"/>
                  </a:rPr>
                  <a:t>CREATIVE PRESENTATION TEMPLATES</a:t>
                </a:r>
              </a:p>
            </p:txBody>
          </p:sp>
        </p:grpSp>
        <p:sp>
          <p:nvSpPr>
            <p:cNvPr id="10" name="Inhaltsplatzhalter 4"/>
            <p:cNvSpPr txBox="1">
              <a:spLocks/>
            </p:cNvSpPr>
            <p:nvPr/>
          </p:nvSpPr>
          <p:spPr>
            <a:xfrm>
              <a:off x="762001" y="2613605"/>
              <a:ext cx="3634842" cy="1128066"/>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000" b="1" dirty="0">
                  <a:latin typeface="+mj-lt"/>
                </a:rPr>
                <a:t>Lorem Ipsum</a:t>
              </a:r>
              <a:r>
                <a:rPr lang="en-US" sz="1000" dirty="0">
                  <a:latin typeface="+mj-lt"/>
                </a:rPr>
                <a:t> is simply dummy text of the printing and typesetting industry. Lorem Ipsum has been the industry's standard dummy</a:t>
              </a:r>
              <a:r>
                <a:rPr lang="ar-SY" sz="1000" dirty="0">
                  <a:latin typeface="+mj-lt"/>
                </a:rPr>
                <a:t> </a:t>
              </a:r>
              <a:r>
                <a:rPr lang="en-US" sz="1000" b="1" dirty="0">
                  <a:latin typeface="+mj-lt"/>
                </a:rPr>
                <a:t>Lorem Ipsum</a:t>
              </a:r>
              <a:r>
                <a:rPr lang="en-US" sz="1000" dirty="0">
                  <a:latin typeface="+mj-lt"/>
                </a:rPr>
                <a:t> is simply dummy text of the printing and typesetting industry. Lorem Ipsum has been the industry's standard dummy</a:t>
              </a:r>
            </a:p>
          </p:txBody>
        </p:sp>
      </p:grpSp>
    </p:spTree>
    <p:extLst>
      <p:ext uri="{BB962C8B-B14F-4D97-AF65-F5344CB8AC3E}">
        <p14:creationId xmlns:p14="http://schemas.microsoft.com/office/powerpoint/2010/main" val="3256377232"/>
      </p:ext>
    </p:extLst>
  </p:cSld>
  <p:clrMapOvr>
    <a:masterClrMapping/>
  </p:clrMapOvr>
  <p:transition spd="slow">
    <p:push dir="u"/>
  </p:transition>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1"/>
          </p:nvPr>
        </p:nvSpPr>
        <p:spPr/>
      </p:sp>
      <p:grpSp>
        <p:nvGrpSpPr>
          <p:cNvPr id="4" name="Group 3"/>
          <p:cNvGrpSpPr/>
          <p:nvPr/>
        </p:nvGrpSpPr>
        <p:grpSpPr>
          <a:xfrm>
            <a:off x="4876800" y="1110490"/>
            <a:ext cx="3634842" cy="2922521"/>
            <a:chOff x="762001" y="1110490"/>
            <a:chExt cx="3634842" cy="2922521"/>
          </a:xfrm>
        </p:grpSpPr>
        <p:cxnSp>
          <p:nvCxnSpPr>
            <p:cNvPr id="9" name="Straight Connector 8"/>
            <p:cNvCxnSpPr/>
            <p:nvPr/>
          </p:nvCxnSpPr>
          <p:spPr>
            <a:xfrm>
              <a:off x="3330043" y="2631183"/>
              <a:ext cx="10668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12199" y="1110490"/>
              <a:ext cx="3584644" cy="1372393"/>
              <a:chOff x="5102156" y="1380351"/>
              <a:chExt cx="3584644" cy="1372393"/>
            </a:xfrm>
          </p:grpSpPr>
          <p:sp>
            <p:nvSpPr>
              <p:cNvPr id="14" name="Inhaltsplatzhalter 4"/>
              <p:cNvSpPr txBox="1">
                <a:spLocks/>
              </p:cNvSpPr>
              <p:nvPr/>
            </p:nvSpPr>
            <p:spPr>
              <a:xfrm>
                <a:off x="5102157" y="1380351"/>
                <a:ext cx="3584643" cy="1107996"/>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100000"/>
                  </a:lnSpc>
                  <a:buNone/>
                </a:pPr>
                <a:r>
                  <a:rPr lang="en-US" sz="3600" b="1" dirty="0">
                    <a:latin typeface="+mj-lt"/>
                  </a:rPr>
                  <a:t>BREAK SECTION SLIDE</a:t>
                </a:r>
                <a:endParaRPr lang="en-US" sz="1200" dirty="0">
                  <a:latin typeface="+mn-lt"/>
                </a:endParaRPr>
              </a:p>
            </p:txBody>
          </p:sp>
          <p:sp>
            <p:nvSpPr>
              <p:cNvPr id="15" name="Inhaltsplatzhalter 4"/>
              <p:cNvSpPr txBox="1">
                <a:spLocks/>
              </p:cNvSpPr>
              <p:nvPr/>
            </p:nvSpPr>
            <p:spPr>
              <a:xfrm>
                <a:off x="5102156" y="2507099"/>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150000"/>
                  </a:lnSpc>
                  <a:buNone/>
                </a:pPr>
                <a:r>
                  <a:rPr lang="en-US" sz="1200" dirty="0">
                    <a:latin typeface="+mn-lt"/>
                  </a:rPr>
                  <a:t>CREATIVE PRESENTATION TEMPLATES</a:t>
                </a:r>
              </a:p>
            </p:txBody>
          </p:sp>
        </p:grpSp>
        <p:sp>
          <p:nvSpPr>
            <p:cNvPr id="10" name="Inhaltsplatzhalter 4"/>
            <p:cNvSpPr txBox="1">
              <a:spLocks/>
            </p:cNvSpPr>
            <p:nvPr/>
          </p:nvSpPr>
          <p:spPr>
            <a:xfrm>
              <a:off x="762001" y="2904945"/>
              <a:ext cx="3634842" cy="1128066"/>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150000"/>
                </a:lnSpc>
                <a:spcAft>
                  <a:spcPts val="900"/>
                </a:spcAft>
                <a:buNone/>
              </a:pPr>
              <a:r>
                <a:rPr lang="en-US" sz="1000" b="1" dirty="0">
                  <a:latin typeface="+mj-lt"/>
                </a:rPr>
                <a:t>Lorem Ipsum</a:t>
              </a:r>
              <a:r>
                <a:rPr lang="en-US" sz="1000" dirty="0">
                  <a:latin typeface="+mj-lt"/>
                </a:rPr>
                <a:t> is simply dummy text of the printing and typesetting industry. Lorem Ipsum has been the industry's standard dummy</a:t>
              </a:r>
              <a:r>
                <a:rPr lang="ar-SY" sz="1000" dirty="0">
                  <a:latin typeface="+mj-lt"/>
                </a:rPr>
                <a:t> </a:t>
              </a:r>
              <a:r>
                <a:rPr lang="en-US" sz="1000" b="1" dirty="0">
                  <a:latin typeface="+mj-lt"/>
                </a:rPr>
                <a:t>Lorem Ipsum</a:t>
              </a:r>
              <a:r>
                <a:rPr lang="en-US" sz="1000" dirty="0">
                  <a:latin typeface="+mj-lt"/>
                </a:rPr>
                <a:t> is simply dummy text of the printing and typesetting industry. Lorem Ipsum has been the industry's standard dummy</a:t>
              </a:r>
            </a:p>
          </p:txBody>
        </p:sp>
      </p:grpSp>
    </p:spTree>
    <p:extLst>
      <p:ext uri="{BB962C8B-B14F-4D97-AF65-F5344CB8AC3E}">
        <p14:creationId xmlns:p14="http://schemas.microsoft.com/office/powerpoint/2010/main" val="2223136822"/>
      </p:ext>
    </p:extLst>
  </p:cSld>
  <p:clrMapOvr>
    <a:masterClrMapping/>
  </p:clrMapOvr>
  <p:transition spd="slow">
    <p:push dir="u"/>
  </p:transition>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1"/>
          </p:nvPr>
        </p:nvSpPr>
        <p:spPr/>
      </p:sp>
      <p:grpSp>
        <p:nvGrpSpPr>
          <p:cNvPr id="11" name="Group 10"/>
          <p:cNvGrpSpPr/>
          <p:nvPr/>
        </p:nvGrpSpPr>
        <p:grpSpPr>
          <a:xfrm>
            <a:off x="1778000" y="1885553"/>
            <a:ext cx="5588000" cy="1372394"/>
            <a:chOff x="5102156" y="1380351"/>
            <a:chExt cx="3584644" cy="1372394"/>
          </a:xfrm>
        </p:grpSpPr>
        <p:sp>
          <p:nvSpPr>
            <p:cNvPr id="7" name="Inhaltsplatzhalter 4"/>
            <p:cNvSpPr txBox="1">
              <a:spLocks/>
            </p:cNvSpPr>
            <p:nvPr/>
          </p:nvSpPr>
          <p:spPr>
            <a:xfrm>
              <a:off x="5102157" y="1380351"/>
              <a:ext cx="3584643" cy="1107996"/>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buNone/>
              </a:pPr>
              <a:r>
                <a:rPr lang="en-US" sz="3600" b="1" dirty="0">
                  <a:latin typeface="+mj-lt"/>
                </a:rPr>
                <a:t>BREAK SECTION SLIDE</a:t>
              </a:r>
              <a:endParaRPr lang="en-US" sz="1200" dirty="0">
                <a:latin typeface="+mn-lt"/>
              </a:endParaRPr>
            </a:p>
          </p:txBody>
        </p:sp>
        <p:sp>
          <p:nvSpPr>
            <p:cNvPr id="8" name="Inhaltsplatzhalter 4"/>
            <p:cNvSpPr txBox="1">
              <a:spLocks/>
            </p:cNvSpPr>
            <p:nvPr/>
          </p:nvSpPr>
          <p:spPr>
            <a:xfrm>
              <a:off x="5102156" y="2507100"/>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dirty="0">
                  <a:latin typeface="+mn-lt"/>
                </a:rPr>
                <a:t>CREATIVE PRESENTATION TEMPLATES</a:t>
              </a:r>
            </a:p>
          </p:txBody>
        </p:sp>
      </p:grpSp>
      <p:sp>
        <p:nvSpPr>
          <p:cNvPr id="2" name="Rectangle 1"/>
          <p:cNvSpPr/>
          <p:nvPr/>
        </p:nvSpPr>
        <p:spPr>
          <a:xfrm rot="2700000">
            <a:off x="2057400" y="57150"/>
            <a:ext cx="5029200" cy="502920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rot="2700000">
            <a:off x="5683697" y="4048098"/>
            <a:ext cx="1688481" cy="1688481"/>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rot="2700000">
            <a:off x="1797497" y="-593080"/>
            <a:ext cx="1688481" cy="1688481"/>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7277316"/>
      </p:ext>
    </p:extLst>
  </p:cSld>
  <p:clrMapOvr>
    <a:masterClrMapping/>
  </p:clrMapOvr>
  <p:transition spd="slow">
    <p:push dir="u"/>
  </p:transition>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31"/>
          </p:nvPr>
        </p:nvSpPr>
        <p:spPr/>
      </p:sp>
      <p:grpSp>
        <p:nvGrpSpPr>
          <p:cNvPr id="11" name="Group 10"/>
          <p:cNvGrpSpPr/>
          <p:nvPr/>
        </p:nvGrpSpPr>
        <p:grpSpPr>
          <a:xfrm>
            <a:off x="1778000" y="1885553"/>
            <a:ext cx="5588000" cy="1372394"/>
            <a:chOff x="5102156" y="1380351"/>
            <a:chExt cx="3584644" cy="1372394"/>
          </a:xfrm>
        </p:grpSpPr>
        <p:sp>
          <p:nvSpPr>
            <p:cNvPr id="7" name="Inhaltsplatzhalter 4"/>
            <p:cNvSpPr txBox="1">
              <a:spLocks/>
            </p:cNvSpPr>
            <p:nvPr/>
          </p:nvSpPr>
          <p:spPr>
            <a:xfrm>
              <a:off x="5102157" y="1380351"/>
              <a:ext cx="3584643" cy="1107996"/>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buNone/>
              </a:pPr>
              <a:r>
                <a:rPr lang="en-US" sz="3600" b="1" dirty="0">
                  <a:latin typeface="+mj-lt"/>
                </a:rPr>
                <a:t>BREAK SECTION</a:t>
              </a:r>
              <a:br>
                <a:rPr lang="en-US" sz="3600" b="1" dirty="0">
                  <a:latin typeface="+mj-lt"/>
                </a:rPr>
              </a:br>
              <a:r>
                <a:rPr lang="en-US" sz="3600" b="1" dirty="0">
                  <a:latin typeface="+mj-lt"/>
                </a:rPr>
                <a:t> SLIDE</a:t>
              </a:r>
              <a:endParaRPr lang="en-US" sz="1200" dirty="0">
                <a:latin typeface="+mn-lt"/>
              </a:endParaRPr>
            </a:p>
          </p:txBody>
        </p:sp>
        <p:sp>
          <p:nvSpPr>
            <p:cNvPr id="8" name="Inhaltsplatzhalter 4"/>
            <p:cNvSpPr txBox="1">
              <a:spLocks/>
            </p:cNvSpPr>
            <p:nvPr/>
          </p:nvSpPr>
          <p:spPr>
            <a:xfrm>
              <a:off x="5102156" y="2507100"/>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dirty="0">
                  <a:latin typeface="+mn-lt"/>
                </a:rPr>
                <a:t>CREATIVE PRESENTATION TEMPLATES</a:t>
              </a:r>
            </a:p>
          </p:txBody>
        </p:sp>
      </p:grpSp>
      <p:sp>
        <p:nvSpPr>
          <p:cNvPr id="2" name="Oval 1"/>
          <p:cNvSpPr/>
          <p:nvPr/>
        </p:nvSpPr>
        <p:spPr>
          <a:xfrm>
            <a:off x="2495550" y="495300"/>
            <a:ext cx="4152900" cy="41529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1731126"/>
      </p:ext>
    </p:extLst>
  </p:cSld>
  <p:clrMapOvr>
    <a:masterClrMapping/>
  </p:clrMapOvr>
  <p:transition spd="slow">
    <p:push dir="u"/>
  </p:transition>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1"/>
          </p:nvPr>
        </p:nvSpPr>
        <p:spPr/>
      </p:sp>
      <p:grpSp>
        <p:nvGrpSpPr>
          <p:cNvPr id="11" name="Group 10"/>
          <p:cNvGrpSpPr/>
          <p:nvPr/>
        </p:nvGrpSpPr>
        <p:grpSpPr>
          <a:xfrm>
            <a:off x="1778000" y="1885553"/>
            <a:ext cx="5588000" cy="1372394"/>
            <a:chOff x="5102156" y="1380351"/>
            <a:chExt cx="3584644" cy="1372394"/>
          </a:xfrm>
        </p:grpSpPr>
        <p:sp>
          <p:nvSpPr>
            <p:cNvPr id="7" name="Inhaltsplatzhalter 4"/>
            <p:cNvSpPr txBox="1">
              <a:spLocks/>
            </p:cNvSpPr>
            <p:nvPr/>
          </p:nvSpPr>
          <p:spPr>
            <a:xfrm>
              <a:off x="5102157" y="1380351"/>
              <a:ext cx="3584643" cy="1107996"/>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buNone/>
              </a:pPr>
              <a:r>
                <a:rPr lang="en-US" sz="3600" b="1" dirty="0">
                  <a:latin typeface="+mj-lt"/>
                </a:rPr>
                <a:t>BREAK SECTION SLIDE</a:t>
              </a:r>
              <a:endParaRPr lang="en-US" sz="1200" dirty="0">
                <a:latin typeface="+mn-lt"/>
              </a:endParaRPr>
            </a:p>
          </p:txBody>
        </p:sp>
        <p:sp>
          <p:nvSpPr>
            <p:cNvPr id="8" name="Inhaltsplatzhalter 4"/>
            <p:cNvSpPr txBox="1">
              <a:spLocks/>
            </p:cNvSpPr>
            <p:nvPr/>
          </p:nvSpPr>
          <p:spPr>
            <a:xfrm>
              <a:off x="5102156" y="2507100"/>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dirty="0">
                  <a:latin typeface="+mn-lt"/>
                </a:rPr>
                <a:t>CREATIVE PRESENTATION TEMPLATES</a:t>
              </a:r>
            </a:p>
          </p:txBody>
        </p:sp>
      </p:grpSp>
      <p:grpSp>
        <p:nvGrpSpPr>
          <p:cNvPr id="13" name="Group 12"/>
          <p:cNvGrpSpPr/>
          <p:nvPr/>
        </p:nvGrpSpPr>
        <p:grpSpPr>
          <a:xfrm>
            <a:off x="1712068" y="1504950"/>
            <a:ext cx="5719864" cy="533400"/>
            <a:chOff x="1712068" y="1504950"/>
            <a:chExt cx="5719864" cy="533400"/>
          </a:xfrm>
        </p:grpSpPr>
        <p:cxnSp>
          <p:nvCxnSpPr>
            <p:cNvPr id="5" name="Straight Connector 4"/>
            <p:cNvCxnSpPr/>
            <p:nvPr/>
          </p:nvCxnSpPr>
          <p:spPr>
            <a:xfrm>
              <a:off x="1712068" y="1524000"/>
              <a:ext cx="571986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712068" y="1504950"/>
              <a:ext cx="0" cy="5334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7431932" y="1504950"/>
              <a:ext cx="0" cy="5334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rot="10800000">
            <a:off x="1712068" y="3116074"/>
            <a:ext cx="5719864" cy="533400"/>
            <a:chOff x="1712068" y="1504950"/>
            <a:chExt cx="5719864" cy="533400"/>
          </a:xfrm>
        </p:grpSpPr>
        <p:cxnSp>
          <p:nvCxnSpPr>
            <p:cNvPr id="19" name="Straight Connector 18"/>
            <p:cNvCxnSpPr/>
            <p:nvPr/>
          </p:nvCxnSpPr>
          <p:spPr>
            <a:xfrm>
              <a:off x="1712068" y="1524000"/>
              <a:ext cx="571986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712068" y="1504950"/>
              <a:ext cx="0" cy="5334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7431932" y="1504950"/>
              <a:ext cx="0" cy="5334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40692403"/>
      </p:ext>
    </p:extLst>
  </p:cSld>
  <p:clrMapOvr>
    <a:masterClrMapping/>
  </p:clrMapOvr>
  <p:transition spd="slow">
    <p:push dir="u"/>
  </p:transition>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31"/>
          </p:nvPr>
        </p:nvSpPr>
        <p:spPr/>
      </p:sp>
      <p:grpSp>
        <p:nvGrpSpPr>
          <p:cNvPr id="4" name="Group 3"/>
          <p:cNvGrpSpPr/>
          <p:nvPr/>
        </p:nvGrpSpPr>
        <p:grpSpPr>
          <a:xfrm>
            <a:off x="3200400" y="1524000"/>
            <a:ext cx="2743200" cy="2095500"/>
            <a:chOff x="2895600" y="895350"/>
            <a:chExt cx="2743200" cy="2667000"/>
          </a:xfrm>
        </p:grpSpPr>
        <p:cxnSp>
          <p:nvCxnSpPr>
            <p:cNvPr id="5" name="Straight Connector 4"/>
            <p:cNvCxnSpPr/>
            <p:nvPr/>
          </p:nvCxnSpPr>
          <p:spPr>
            <a:xfrm>
              <a:off x="2895600" y="895350"/>
              <a:ext cx="27432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895600" y="3562350"/>
              <a:ext cx="27432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3" name="Group 12"/>
          <p:cNvGrpSpPr/>
          <p:nvPr/>
        </p:nvGrpSpPr>
        <p:grpSpPr>
          <a:xfrm>
            <a:off x="3200400" y="1889257"/>
            <a:ext cx="3584644" cy="1372393"/>
            <a:chOff x="5102156" y="1380351"/>
            <a:chExt cx="3584644" cy="1372393"/>
          </a:xfrm>
        </p:grpSpPr>
        <p:sp>
          <p:nvSpPr>
            <p:cNvPr id="14" name="Inhaltsplatzhalter 4"/>
            <p:cNvSpPr txBox="1">
              <a:spLocks/>
            </p:cNvSpPr>
            <p:nvPr/>
          </p:nvSpPr>
          <p:spPr>
            <a:xfrm>
              <a:off x="5102157" y="1380351"/>
              <a:ext cx="3584643" cy="1107996"/>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3600" b="1" dirty="0">
                  <a:latin typeface="+mj-lt"/>
                </a:rPr>
                <a:t>BREAK SECTION SLIDE</a:t>
              </a:r>
              <a:endParaRPr lang="en-US" sz="1200" dirty="0">
                <a:latin typeface="+mn-lt"/>
              </a:endParaRPr>
            </a:p>
          </p:txBody>
        </p:sp>
        <p:sp>
          <p:nvSpPr>
            <p:cNvPr id="15" name="Inhaltsplatzhalter 4"/>
            <p:cNvSpPr txBox="1">
              <a:spLocks/>
            </p:cNvSpPr>
            <p:nvPr/>
          </p:nvSpPr>
          <p:spPr>
            <a:xfrm>
              <a:off x="5102156" y="2507099"/>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dirty="0">
                  <a:latin typeface="+mn-lt"/>
                </a:rPr>
                <a:t>CREATIVE PRESENTATION TEMPLATES</a:t>
              </a:r>
            </a:p>
          </p:txBody>
        </p:sp>
      </p:grpSp>
      <p:sp>
        <p:nvSpPr>
          <p:cNvPr id="2" name="Rectangle 1"/>
          <p:cNvSpPr/>
          <p:nvPr/>
        </p:nvSpPr>
        <p:spPr>
          <a:xfrm>
            <a:off x="457200" y="0"/>
            <a:ext cx="2438400" cy="51434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82"/>
          <p:cNvSpPr>
            <a:spLocks noEditPoints="1"/>
          </p:cNvSpPr>
          <p:nvPr/>
        </p:nvSpPr>
        <p:spPr bwMode="auto">
          <a:xfrm>
            <a:off x="1134894" y="2080264"/>
            <a:ext cx="1083012" cy="982970"/>
          </a:xfrm>
          <a:custGeom>
            <a:avLst/>
            <a:gdLst/>
            <a:ahLst/>
            <a:cxnLst>
              <a:cxn ang="0">
                <a:pos x="236" y="184"/>
              </a:cxn>
              <a:cxn ang="0">
                <a:pos x="176" y="184"/>
              </a:cxn>
              <a:cxn ang="0">
                <a:pos x="160" y="184"/>
              </a:cxn>
              <a:cxn ang="0">
                <a:pos x="160" y="204"/>
              </a:cxn>
              <a:cxn ang="0">
                <a:pos x="176" y="220"/>
              </a:cxn>
              <a:cxn ang="0">
                <a:pos x="176" y="224"/>
              </a:cxn>
              <a:cxn ang="0">
                <a:pos x="72" y="224"/>
              </a:cxn>
              <a:cxn ang="0">
                <a:pos x="72" y="220"/>
              </a:cxn>
              <a:cxn ang="0">
                <a:pos x="88" y="204"/>
              </a:cxn>
              <a:cxn ang="0">
                <a:pos x="88" y="184"/>
              </a:cxn>
              <a:cxn ang="0">
                <a:pos x="72" y="184"/>
              </a:cxn>
              <a:cxn ang="0">
                <a:pos x="12" y="184"/>
              </a:cxn>
              <a:cxn ang="0">
                <a:pos x="0" y="172"/>
              </a:cxn>
              <a:cxn ang="0">
                <a:pos x="0" y="12"/>
              </a:cxn>
              <a:cxn ang="0">
                <a:pos x="12" y="0"/>
              </a:cxn>
              <a:cxn ang="0">
                <a:pos x="236" y="0"/>
              </a:cxn>
              <a:cxn ang="0">
                <a:pos x="248" y="12"/>
              </a:cxn>
              <a:cxn ang="0">
                <a:pos x="248" y="172"/>
              </a:cxn>
              <a:cxn ang="0">
                <a:pos x="236" y="184"/>
              </a:cxn>
              <a:cxn ang="0">
                <a:pos x="232" y="16"/>
              </a:cxn>
              <a:cxn ang="0">
                <a:pos x="16" y="16"/>
              </a:cxn>
              <a:cxn ang="0">
                <a:pos x="16" y="152"/>
              </a:cxn>
              <a:cxn ang="0">
                <a:pos x="232" y="152"/>
              </a:cxn>
              <a:cxn ang="0">
                <a:pos x="232" y="16"/>
              </a:cxn>
              <a:cxn ang="0">
                <a:pos x="100" y="72"/>
              </a:cxn>
              <a:cxn ang="0">
                <a:pos x="108" y="76"/>
              </a:cxn>
              <a:cxn ang="0">
                <a:pos x="116" y="83"/>
              </a:cxn>
              <a:cxn ang="0">
                <a:pos x="140" y="60"/>
              </a:cxn>
              <a:cxn ang="0">
                <a:pos x="148" y="56"/>
              </a:cxn>
              <a:cxn ang="0">
                <a:pos x="160" y="68"/>
              </a:cxn>
              <a:cxn ang="0">
                <a:pos x="156" y="76"/>
              </a:cxn>
              <a:cxn ang="0">
                <a:pos x="124" y="108"/>
              </a:cxn>
              <a:cxn ang="0">
                <a:pos x="116" y="112"/>
              </a:cxn>
              <a:cxn ang="0">
                <a:pos x="108" y="108"/>
              </a:cxn>
              <a:cxn ang="0">
                <a:pos x="92" y="92"/>
              </a:cxn>
              <a:cxn ang="0">
                <a:pos x="88" y="84"/>
              </a:cxn>
              <a:cxn ang="0">
                <a:pos x="100" y="72"/>
              </a:cxn>
            </a:cxnLst>
            <a:rect l="0" t="0" r="r" b="b"/>
            <a:pathLst>
              <a:path w="248" h="224">
                <a:moveTo>
                  <a:pt x="236" y="184"/>
                </a:moveTo>
                <a:cubicBezTo>
                  <a:pt x="176" y="184"/>
                  <a:pt x="176" y="184"/>
                  <a:pt x="176" y="184"/>
                </a:cubicBezTo>
                <a:cubicBezTo>
                  <a:pt x="160" y="184"/>
                  <a:pt x="160" y="184"/>
                  <a:pt x="160" y="184"/>
                </a:cubicBezTo>
                <a:cubicBezTo>
                  <a:pt x="160" y="204"/>
                  <a:pt x="160" y="204"/>
                  <a:pt x="160" y="204"/>
                </a:cubicBezTo>
                <a:cubicBezTo>
                  <a:pt x="176" y="220"/>
                  <a:pt x="176" y="220"/>
                  <a:pt x="176" y="220"/>
                </a:cubicBezTo>
                <a:cubicBezTo>
                  <a:pt x="176" y="224"/>
                  <a:pt x="176" y="224"/>
                  <a:pt x="176" y="224"/>
                </a:cubicBezTo>
                <a:cubicBezTo>
                  <a:pt x="72" y="224"/>
                  <a:pt x="72" y="224"/>
                  <a:pt x="72" y="224"/>
                </a:cubicBezTo>
                <a:cubicBezTo>
                  <a:pt x="72" y="220"/>
                  <a:pt x="72" y="220"/>
                  <a:pt x="72" y="220"/>
                </a:cubicBezTo>
                <a:cubicBezTo>
                  <a:pt x="88" y="204"/>
                  <a:pt x="88" y="204"/>
                  <a:pt x="88" y="204"/>
                </a:cubicBezTo>
                <a:cubicBezTo>
                  <a:pt x="88" y="184"/>
                  <a:pt x="88" y="184"/>
                  <a:pt x="88" y="184"/>
                </a:cubicBezTo>
                <a:cubicBezTo>
                  <a:pt x="72" y="184"/>
                  <a:pt x="72" y="184"/>
                  <a:pt x="72" y="184"/>
                </a:cubicBezTo>
                <a:cubicBezTo>
                  <a:pt x="12" y="184"/>
                  <a:pt x="12" y="184"/>
                  <a:pt x="12" y="184"/>
                </a:cubicBezTo>
                <a:cubicBezTo>
                  <a:pt x="5" y="184"/>
                  <a:pt x="0" y="179"/>
                  <a:pt x="0" y="172"/>
                </a:cubicBezTo>
                <a:cubicBezTo>
                  <a:pt x="0" y="12"/>
                  <a:pt x="0" y="12"/>
                  <a:pt x="0" y="12"/>
                </a:cubicBezTo>
                <a:cubicBezTo>
                  <a:pt x="0" y="5"/>
                  <a:pt x="5" y="0"/>
                  <a:pt x="12" y="0"/>
                </a:cubicBezTo>
                <a:cubicBezTo>
                  <a:pt x="236" y="0"/>
                  <a:pt x="236" y="0"/>
                  <a:pt x="236" y="0"/>
                </a:cubicBezTo>
                <a:cubicBezTo>
                  <a:pt x="243" y="0"/>
                  <a:pt x="248" y="5"/>
                  <a:pt x="248" y="12"/>
                </a:cubicBezTo>
                <a:cubicBezTo>
                  <a:pt x="248" y="172"/>
                  <a:pt x="248" y="172"/>
                  <a:pt x="248" y="172"/>
                </a:cubicBezTo>
                <a:cubicBezTo>
                  <a:pt x="248" y="179"/>
                  <a:pt x="243" y="184"/>
                  <a:pt x="236" y="184"/>
                </a:cubicBezTo>
                <a:moveTo>
                  <a:pt x="232" y="16"/>
                </a:moveTo>
                <a:cubicBezTo>
                  <a:pt x="16" y="16"/>
                  <a:pt x="16" y="16"/>
                  <a:pt x="16" y="16"/>
                </a:cubicBezTo>
                <a:cubicBezTo>
                  <a:pt x="16" y="152"/>
                  <a:pt x="16" y="152"/>
                  <a:pt x="16" y="152"/>
                </a:cubicBezTo>
                <a:cubicBezTo>
                  <a:pt x="232" y="152"/>
                  <a:pt x="232" y="152"/>
                  <a:pt x="232" y="152"/>
                </a:cubicBezTo>
                <a:lnTo>
                  <a:pt x="232" y="16"/>
                </a:lnTo>
                <a:close/>
                <a:moveTo>
                  <a:pt x="100" y="72"/>
                </a:moveTo>
                <a:cubicBezTo>
                  <a:pt x="103" y="72"/>
                  <a:pt x="106" y="73"/>
                  <a:pt x="108" y="76"/>
                </a:cubicBezTo>
                <a:cubicBezTo>
                  <a:pt x="116" y="83"/>
                  <a:pt x="116" y="83"/>
                  <a:pt x="116" y="83"/>
                </a:cubicBezTo>
                <a:cubicBezTo>
                  <a:pt x="140" y="60"/>
                  <a:pt x="140" y="60"/>
                  <a:pt x="140" y="60"/>
                </a:cubicBezTo>
                <a:cubicBezTo>
                  <a:pt x="142" y="57"/>
                  <a:pt x="145" y="56"/>
                  <a:pt x="148" y="56"/>
                </a:cubicBezTo>
                <a:cubicBezTo>
                  <a:pt x="155" y="56"/>
                  <a:pt x="160" y="61"/>
                  <a:pt x="160" y="68"/>
                </a:cubicBezTo>
                <a:cubicBezTo>
                  <a:pt x="160" y="71"/>
                  <a:pt x="159" y="74"/>
                  <a:pt x="156" y="76"/>
                </a:cubicBezTo>
                <a:cubicBezTo>
                  <a:pt x="124" y="108"/>
                  <a:pt x="124" y="108"/>
                  <a:pt x="124" y="108"/>
                </a:cubicBezTo>
                <a:cubicBezTo>
                  <a:pt x="122" y="111"/>
                  <a:pt x="119" y="112"/>
                  <a:pt x="116" y="112"/>
                </a:cubicBezTo>
                <a:cubicBezTo>
                  <a:pt x="113" y="112"/>
                  <a:pt x="110" y="111"/>
                  <a:pt x="108" y="108"/>
                </a:cubicBezTo>
                <a:cubicBezTo>
                  <a:pt x="92" y="92"/>
                  <a:pt x="92" y="92"/>
                  <a:pt x="92" y="92"/>
                </a:cubicBezTo>
                <a:cubicBezTo>
                  <a:pt x="89" y="90"/>
                  <a:pt x="88" y="87"/>
                  <a:pt x="88" y="84"/>
                </a:cubicBezTo>
                <a:cubicBezTo>
                  <a:pt x="88" y="77"/>
                  <a:pt x="93" y="72"/>
                  <a:pt x="100" y="7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16251285"/>
      </p:ext>
    </p:extLst>
  </p:cSld>
  <p:clrMapOvr>
    <a:masterClrMapping/>
  </p:clrMapOvr>
  <p:transition spd="slow">
    <p:push dir="u"/>
  </p:transition>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2"/>
          </p:nvPr>
        </p:nvSpPr>
        <p:spPr/>
      </p:sp>
      <p:cxnSp>
        <p:nvCxnSpPr>
          <p:cNvPr id="5" name="Straight Connector 4"/>
          <p:cNvCxnSpPr/>
          <p:nvPr/>
        </p:nvCxnSpPr>
        <p:spPr>
          <a:xfrm>
            <a:off x="457200" y="1823658"/>
            <a:ext cx="10668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457200" y="579964"/>
            <a:ext cx="3584644" cy="827731"/>
            <a:chOff x="5102156" y="1657350"/>
            <a:chExt cx="3584644" cy="827731"/>
          </a:xfrm>
        </p:grpSpPr>
        <p:sp>
          <p:nvSpPr>
            <p:cNvPr id="8" name="Inhaltsplatzhalter 4"/>
            <p:cNvSpPr txBox="1">
              <a:spLocks/>
            </p:cNvSpPr>
            <p:nvPr/>
          </p:nvSpPr>
          <p:spPr>
            <a:xfrm>
              <a:off x="5102157" y="1657350"/>
              <a:ext cx="3584643" cy="553998"/>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3600" b="1" dirty="0">
                  <a:solidFill>
                    <a:schemeClr val="accent1"/>
                  </a:solidFill>
                  <a:latin typeface="+mj-lt"/>
                </a:rPr>
                <a:t>CONTACT US</a:t>
              </a:r>
              <a:endParaRPr lang="en-US" sz="1200" dirty="0">
                <a:solidFill>
                  <a:schemeClr val="accent1"/>
                </a:solidFill>
                <a:latin typeface="+mn-lt"/>
              </a:endParaRPr>
            </a:p>
          </p:txBody>
        </p:sp>
        <p:sp>
          <p:nvSpPr>
            <p:cNvPr id="9" name="Inhaltsplatzhalter 4"/>
            <p:cNvSpPr txBox="1">
              <a:spLocks/>
            </p:cNvSpPr>
            <p:nvPr/>
          </p:nvSpPr>
          <p:spPr>
            <a:xfrm>
              <a:off x="5102156" y="2239436"/>
              <a:ext cx="3584643"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dirty="0">
                  <a:solidFill>
                    <a:schemeClr val="accent1"/>
                  </a:solidFill>
                  <a:latin typeface="+mn-lt"/>
                </a:rPr>
                <a:t>CREATIVE PRESENTATION TEMPLATES</a:t>
              </a:r>
            </a:p>
          </p:txBody>
        </p:sp>
      </p:grpSp>
      <p:sp>
        <p:nvSpPr>
          <p:cNvPr id="7" name="Inhaltsplatzhalter 4"/>
          <p:cNvSpPr txBox="1">
            <a:spLocks/>
          </p:cNvSpPr>
          <p:nvPr/>
        </p:nvSpPr>
        <p:spPr>
          <a:xfrm>
            <a:off x="457201" y="1519884"/>
            <a:ext cx="3634842" cy="666401"/>
          </a:xfrm>
          <a:prstGeom prst="rect">
            <a:avLst/>
          </a:prstGeom>
        </p:spPr>
        <p:txBody>
          <a:bodyPr wrap="square" lIns="0" tIns="0" rIns="0" bIns="0">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Aft>
                <a:spcPts val="900"/>
              </a:spcAft>
              <a:buNone/>
            </a:pPr>
            <a:r>
              <a:rPr lang="en-US" sz="1000" b="1" dirty="0">
                <a:solidFill>
                  <a:schemeClr val="bg1">
                    <a:lumMod val="65000"/>
                  </a:schemeClr>
                </a:solidFill>
                <a:latin typeface="+mj-lt"/>
              </a:rPr>
              <a:t>Lorem Ipsum</a:t>
            </a:r>
            <a:r>
              <a:rPr lang="en-US" sz="1000" dirty="0">
                <a:solidFill>
                  <a:schemeClr val="bg1">
                    <a:lumMod val="65000"/>
                  </a:schemeClr>
                </a:solidFill>
                <a:latin typeface="+mj-lt"/>
              </a:rPr>
              <a:t> is simply dummy text of the printing and typesetting industry. Lorem Ipsum has been the industry's standard dummy</a:t>
            </a:r>
            <a:r>
              <a:rPr lang="ar-SY" sz="1000" dirty="0">
                <a:solidFill>
                  <a:schemeClr val="bg1">
                    <a:lumMod val="65000"/>
                  </a:schemeClr>
                </a:solidFill>
                <a:latin typeface="+mj-lt"/>
              </a:rPr>
              <a:t> </a:t>
            </a:r>
            <a:r>
              <a:rPr lang="en-US" sz="1000" b="1" dirty="0">
                <a:solidFill>
                  <a:schemeClr val="bg1">
                    <a:lumMod val="65000"/>
                  </a:schemeClr>
                </a:solidFill>
                <a:latin typeface="+mj-lt"/>
              </a:rPr>
              <a:t>Lorem Ipsum</a:t>
            </a:r>
            <a:r>
              <a:rPr lang="en-US" sz="1000" dirty="0">
                <a:solidFill>
                  <a:schemeClr val="bg1">
                    <a:lumMod val="65000"/>
                  </a:schemeClr>
                </a:solidFill>
                <a:latin typeface="+mj-lt"/>
              </a:rPr>
              <a:t> is</a:t>
            </a:r>
          </a:p>
        </p:txBody>
      </p:sp>
      <p:sp>
        <p:nvSpPr>
          <p:cNvPr id="10" name="Freeform 88"/>
          <p:cNvSpPr>
            <a:spLocks noEditPoints="1"/>
          </p:cNvSpPr>
          <p:nvPr/>
        </p:nvSpPr>
        <p:spPr bwMode="auto">
          <a:xfrm>
            <a:off x="525463" y="3282950"/>
            <a:ext cx="217488" cy="369888"/>
          </a:xfrm>
          <a:custGeom>
            <a:avLst/>
            <a:gdLst/>
            <a:ahLst/>
            <a:cxnLst>
              <a:cxn ang="0">
                <a:pos x="124" y="232"/>
              </a:cxn>
              <a:cxn ang="0">
                <a:pos x="12" y="232"/>
              </a:cxn>
              <a:cxn ang="0">
                <a:pos x="0" y="220"/>
              </a:cxn>
              <a:cxn ang="0">
                <a:pos x="0" y="12"/>
              </a:cxn>
              <a:cxn ang="0">
                <a:pos x="12" y="0"/>
              </a:cxn>
              <a:cxn ang="0">
                <a:pos x="124" y="0"/>
              </a:cxn>
              <a:cxn ang="0">
                <a:pos x="136" y="12"/>
              </a:cxn>
              <a:cxn ang="0">
                <a:pos x="136" y="220"/>
              </a:cxn>
              <a:cxn ang="0">
                <a:pos x="124" y="232"/>
              </a:cxn>
              <a:cxn ang="0">
                <a:pos x="68" y="220"/>
              </a:cxn>
              <a:cxn ang="0">
                <a:pos x="76" y="212"/>
              </a:cxn>
              <a:cxn ang="0">
                <a:pos x="68" y="204"/>
              </a:cxn>
              <a:cxn ang="0">
                <a:pos x="60" y="212"/>
              </a:cxn>
              <a:cxn ang="0">
                <a:pos x="68" y="220"/>
              </a:cxn>
              <a:cxn ang="0">
                <a:pos x="124" y="24"/>
              </a:cxn>
              <a:cxn ang="0">
                <a:pos x="120" y="24"/>
              </a:cxn>
              <a:cxn ang="0">
                <a:pos x="16" y="24"/>
              </a:cxn>
              <a:cxn ang="0">
                <a:pos x="12" y="24"/>
              </a:cxn>
              <a:cxn ang="0">
                <a:pos x="12" y="192"/>
              </a:cxn>
              <a:cxn ang="0">
                <a:pos x="16" y="192"/>
              </a:cxn>
              <a:cxn ang="0">
                <a:pos x="120" y="192"/>
              </a:cxn>
              <a:cxn ang="0">
                <a:pos x="124" y="192"/>
              </a:cxn>
              <a:cxn ang="0">
                <a:pos x="124" y="24"/>
              </a:cxn>
            </a:cxnLst>
            <a:rect l="0" t="0" r="r" b="b"/>
            <a:pathLst>
              <a:path w="136" h="232">
                <a:moveTo>
                  <a:pt x="124" y="232"/>
                </a:moveTo>
                <a:cubicBezTo>
                  <a:pt x="12" y="232"/>
                  <a:pt x="12" y="232"/>
                  <a:pt x="12" y="232"/>
                </a:cubicBezTo>
                <a:cubicBezTo>
                  <a:pt x="5" y="232"/>
                  <a:pt x="0" y="227"/>
                  <a:pt x="0" y="220"/>
                </a:cubicBezTo>
                <a:cubicBezTo>
                  <a:pt x="0" y="12"/>
                  <a:pt x="0" y="12"/>
                  <a:pt x="0" y="12"/>
                </a:cubicBezTo>
                <a:cubicBezTo>
                  <a:pt x="0" y="5"/>
                  <a:pt x="5" y="0"/>
                  <a:pt x="12" y="0"/>
                </a:cubicBezTo>
                <a:cubicBezTo>
                  <a:pt x="124" y="0"/>
                  <a:pt x="124" y="0"/>
                  <a:pt x="124" y="0"/>
                </a:cubicBezTo>
                <a:cubicBezTo>
                  <a:pt x="131" y="0"/>
                  <a:pt x="136" y="5"/>
                  <a:pt x="136" y="12"/>
                </a:cubicBezTo>
                <a:cubicBezTo>
                  <a:pt x="136" y="220"/>
                  <a:pt x="136" y="220"/>
                  <a:pt x="136" y="220"/>
                </a:cubicBezTo>
                <a:cubicBezTo>
                  <a:pt x="136" y="227"/>
                  <a:pt x="131" y="232"/>
                  <a:pt x="124" y="232"/>
                </a:cubicBezTo>
                <a:moveTo>
                  <a:pt x="68" y="220"/>
                </a:moveTo>
                <a:cubicBezTo>
                  <a:pt x="72" y="220"/>
                  <a:pt x="76" y="216"/>
                  <a:pt x="76" y="212"/>
                </a:cubicBezTo>
                <a:cubicBezTo>
                  <a:pt x="76" y="208"/>
                  <a:pt x="72" y="204"/>
                  <a:pt x="68" y="204"/>
                </a:cubicBezTo>
                <a:cubicBezTo>
                  <a:pt x="64" y="204"/>
                  <a:pt x="60" y="208"/>
                  <a:pt x="60" y="212"/>
                </a:cubicBezTo>
                <a:cubicBezTo>
                  <a:pt x="60" y="216"/>
                  <a:pt x="64" y="220"/>
                  <a:pt x="68" y="220"/>
                </a:cubicBezTo>
                <a:moveTo>
                  <a:pt x="124" y="24"/>
                </a:moveTo>
                <a:cubicBezTo>
                  <a:pt x="120" y="24"/>
                  <a:pt x="120" y="24"/>
                  <a:pt x="120" y="24"/>
                </a:cubicBezTo>
                <a:cubicBezTo>
                  <a:pt x="16" y="24"/>
                  <a:pt x="16" y="24"/>
                  <a:pt x="16" y="24"/>
                </a:cubicBezTo>
                <a:cubicBezTo>
                  <a:pt x="12" y="24"/>
                  <a:pt x="12" y="24"/>
                  <a:pt x="12" y="24"/>
                </a:cubicBezTo>
                <a:cubicBezTo>
                  <a:pt x="12" y="192"/>
                  <a:pt x="12" y="192"/>
                  <a:pt x="12" y="192"/>
                </a:cubicBezTo>
                <a:cubicBezTo>
                  <a:pt x="16" y="192"/>
                  <a:pt x="16" y="192"/>
                  <a:pt x="16" y="192"/>
                </a:cubicBezTo>
                <a:cubicBezTo>
                  <a:pt x="120" y="192"/>
                  <a:pt x="120" y="192"/>
                  <a:pt x="120" y="192"/>
                </a:cubicBezTo>
                <a:cubicBezTo>
                  <a:pt x="124" y="192"/>
                  <a:pt x="124" y="192"/>
                  <a:pt x="124" y="192"/>
                </a:cubicBezTo>
                <a:lnTo>
                  <a:pt x="124" y="24"/>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6"/>
          <p:cNvSpPr>
            <a:spLocks noEditPoints="1"/>
          </p:cNvSpPr>
          <p:nvPr/>
        </p:nvSpPr>
        <p:spPr bwMode="auto">
          <a:xfrm>
            <a:off x="456843" y="4252444"/>
            <a:ext cx="354728" cy="354728"/>
          </a:xfrm>
          <a:custGeom>
            <a:avLst/>
            <a:gdLst/>
            <a:ahLst/>
            <a:cxnLst>
              <a:cxn ang="0">
                <a:pos x="229" y="140"/>
              </a:cxn>
              <a:cxn ang="0">
                <a:pos x="59" y="53"/>
              </a:cxn>
              <a:cxn ang="0">
                <a:pos x="84" y="39"/>
              </a:cxn>
              <a:cxn ang="0">
                <a:pos x="86" y="43"/>
              </a:cxn>
              <a:cxn ang="0">
                <a:pos x="85" y="47"/>
              </a:cxn>
              <a:cxn ang="0">
                <a:pos x="88" y="51"/>
              </a:cxn>
              <a:cxn ang="0">
                <a:pos x="77" y="59"/>
              </a:cxn>
              <a:cxn ang="0">
                <a:pos x="73" y="67"/>
              </a:cxn>
              <a:cxn ang="0">
                <a:pos x="69" y="74"/>
              </a:cxn>
              <a:cxn ang="0">
                <a:pos x="61" y="71"/>
              </a:cxn>
              <a:cxn ang="0">
                <a:pos x="58" y="67"/>
              </a:cxn>
              <a:cxn ang="0">
                <a:pos x="58" y="60"/>
              </a:cxn>
              <a:cxn ang="0">
                <a:pos x="58" y="56"/>
              </a:cxn>
              <a:cxn ang="0">
                <a:pos x="47" y="66"/>
              </a:cxn>
              <a:cxn ang="0">
                <a:pos x="40" y="74"/>
              </a:cxn>
              <a:cxn ang="0">
                <a:pos x="53" y="94"/>
              </a:cxn>
              <a:cxn ang="0">
                <a:pos x="48" y="103"/>
              </a:cxn>
              <a:cxn ang="0">
                <a:pos x="42" y="103"/>
              </a:cxn>
              <a:cxn ang="0">
                <a:pos x="34" y="113"/>
              </a:cxn>
              <a:cxn ang="0">
                <a:pos x="32" y="113"/>
              </a:cxn>
              <a:cxn ang="0">
                <a:pos x="32" y="116"/>
              </a:cxn>
              <a:cxn ang="0">
                <a:pos x="29" y="134"/>
              </a:cxn>
              <a:cxn ang="0">
                <a:pos x="44" y="154"/>
              </a:cxn>
              <a:cxn ang="0">
                <a:pos x="69" y="187"/>
              </a:cxn>
              <a:cxn ang="0">
                <a:pos x="222" y="132"/>
              </a:cxn>
              <a:cxn ang="0">
                <a:pos x="204" y="140"/>
              </a:cxn>
              <a:cxn ang="0">
                <a:pos x="168" y="115"/>
              </a:cxn>
              <a:cxn ang="0">
                <a:pos x="166" y="135"/>
              </a:cxn>
              <a:cxn ang="0">
                <a:pos x="143" y="104"/>
              </a:cxn>
              <a:cxn ang="0">
                <a:pos x="156" y="93"/>
              </a:cxn>
              <a:cxn ang="0">
                <a:pos x="143" y="101"/>
              </a:cxn>
              <a:cxn ang="0">
                <a:pos x="139" y="105"/>
              </a:cxn>
              <a:cxn ang="0">
                <a:pos x="129" y="98"/>
              </a:cxn>
              <a:cxn ang="0">
                <a:pos x="111" y="105"/>
              </a:cxn>
              <a:cxn ang="0">
                <a:pos x="110" y="91"/>
              </a:cxn>
              <a:cxn ang="0">
                <a:pos x="120" y="81"/>
              </a:cxn>
              <a:cxn ang="0">
                <a:pos x="132" y="79"/>
              </a:cxn>
              <a:cxn ang="0">
                <a:pos x="141" y="70"/>
              </a:cxn>
              <a:cxn ang="0">
                <a:pos x="134" y="71"/>
              </a:cxn>
              <a:cxn ang="0">
                <a:pos x="124" y="72"/>
              </a:cxn>
              <a:cxn ang="0">
                <a:pos x="119" y="67"/>
              </a:cxn>
              <a:cxn ang="0">
                <a:pos x="136" y="53"/>
              </a:cxn>
              <a:cxn ang="0">
                <a:pos x="161" y="59"/>
              </a:cxn>
              <a:cxn ang="0">
                <a:pos x="181" y="41"/>
              </a:cxn>
              <a:cxn ang="0">
                <a:pos x="173" y="91"/>
              </a:cxn>
              <a:cxn ang="0">
                <a:pos x="175" y="100"/>
              </a:cxn>
              <a:cxn ang="0">
                <a:pos x="138" y="28"/>
              </a:cxn>
              <a:cxn ang="0">
                <a:pos x="133" y="30"/>
              </a:cxn>
              <a:cxn ang="0">
                <a:pos x="106" y="76"/>
              </a:cxn>
              <a:cxn ang="0">
                <a:pos x="100" y="84"/>
              </a:cxn>
              <a:cxn ang="0">
                <a:pos x="121" y="106"/>
              </a:cxn>
              <a:cxn ang="0">
                <a:pos x="159" y="133"/>
              </a:cxn>
              <a:cxn ang="0">
                <a:pos x="156" y="171"/>
              </a:cxn>
              <a:cxn ang="0">
                <a:pos x="127" y="166"/>
              </a:cxn>
              <a:cxn ang="0">
                <a:pos x="100" y="143"/>
              </a:cxn>
              <a:cxn ang="0">
                <a:pos x="84" y="62"/>
              </a:cxn>
              <a:cxn ang="0">
                <a:pos x="165" y="169"/>
              </a:cxn>
              <a:cxn ang="0">
                <a:pos x="140" y="107"/>
              </a:cxn>
              <a:cxn ang="0">
                <a:pos x="123" y="99"/>
              </a:cxn>
              <a:cxn ang="0">
                <a:pos x="85" y="48"/>
              </a:cxn>
              <a:cxn ang="0">
                <a:pos x="57" y="96"/>
              </a:cxn>
              <a:cxn ang="0">
                <a:pos x="41" y="137"/>
              </a:cxn>
              <a:cxn ang="0">
                <a:pos x="206" y="140"/>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200" y="53"/>
                </a:moveTo>
                <a:cubicBezTo>
                  <a:pt x="199" y="53"/>
                  <a:pt x="199" y="53"/>
                  <a:pt x="198" y="53"/>
                </a:cubicBezTo>
                <a:cubicBezTo>
                  <a:pt x="198" y="53"/>
                  <a:pt x="198" y="52"/>
                  <a:pt x="198" y="52"/>
                </a:cubicBezTo>
                <a:cubicBezTo>
                  <a:pt x="198" y="52"/>
                  <a:pt x="198" y="52"/>
                  <a:pt x="198" y="51"/>
                </a:cubicBezTo>
                <a:cubicBezTo>
                  <a:pt x="198" y="51"/>
                  <a:pt x="197" y="51"/>
                  <a:pt x="197" y="50"/>
                </a:cubicBezTo>
                <a:cubicBezTo>
                  <a:pt x="197" y="50"/>
                  <a:pt x="197" y="50"/>
                  <a:pt x="197" y="50"/>
                </a:cubicBezTo>
                <a:cubicBezTo>
                  <a:pt x="197" y="51"/>
                  <a:pt x="197" y="51"/>
                  <a:pt x="197" y="51"/>
                </a:cubicBezTo>
                <a:cubicBezTo>
                  <a:pt x="197" y="51"/>
                  <a:pt x="197" y="51"/>
                  <a:pt x="197" y="52"/>
                </a:cubicBezTo>
                <a:cubicBezTo>
                  <a:pt x="197" y="52"/>
                  <a:pt x="197" y="53"/>
                  <a:pt x="197" y="53"/>
                </a:cubicBezTo>
                <a:cubicBezTo>
                  <a:pt x="197" y="54"/>
                  <a:pt x="197" y="54"/>
                  <a:pt x="198" y="54"/>
                </a:cubicBezTo>
                <a:cubicBezTo>
                  <a:pt x="198" y="55"/>
                  <a:pt x="198" y="55"/>
                  <a:pt x="197" y="55"/>
                </a:cubicBezTo>
                <a:cubicBezTo>
                  <a:pt x="197" y="55"/>
                  <a:pt x="197" y="56"/>
                  <a:pt x="197" y="56"/>
                </a:cubicBezTo>
                <a:cubicBezTo>
                  <a:pt x="197" y="56"/>
                  <a:pt x="197" y="57"/>
                  <a:pt x="196" y="57"/>
                </a:cubicBezTo>
                <a:cubicBezTo>
                  <a:pt x="196" y="57"/>
                  <a:pt x="196" y="57"/>
                  <a:pt x="195" y="57"/>
                </a:cubicBezTo>
                <a:cubicBezTo>
                  <a:pt x="196" y="58"/>
                  <a:pt x="196" y="58"/>
                  <a:pt x="196" y="58"/>
                </a:cubicBezTo>
                <a:cubicBezTo>
                  <a:pt x="195" y="58"/>
                  <a:pt x="195" y="58"/>
                  <a:pt x="195" y="58"/>
                </a:cubicBezTo>
                <a:cubicBezTo>
                  <a:pt x="195" y="58"/>
                  <a:pt x="194" y="58"/>
                  <a:pt x="194" y="58"/>
                </a:cubicBezTo>
                <a:cubicBezTo>
                  <a:pt x="194" y="58"/>
                  <a:pt x="193" y="58"/>
                  <a:pt x="193" y="58"/>
                </a:cubicBezTo>
                <a:cubicBezTo>
                  <a:pt x="193" y="59"/>
                  <a:pt x="194" y="59"/>
                  <a:pt x="195" y="59"/>
                </a:cubicBezTo>
                <a:cubicBezTo>
                  <a:pt x="195" y="59"/>
                  <a:pt x="195" y="59"/>
                  <a:pt x="195" y="59"/>
                </a:cubicBezTo>
                <a:cubicBezTo>
                  <a:pt x="196" y="59"/>
                  <a:pt x="196" y="59"/>
                  <a:pt x="196" y="59"/>
                </a:cubicBezTo>
                <a:cubicBezTo>
                  <a:pt x="197" y="58"/>
                  <a:pt x="197" y="58"/>
                  <a:pt x="198" y="58"/>
                </a:cubicBezTo>
                <a:cubicBezTo>
                  <a:pt x="198" y="57"/>
                  <a:pt x="198" y="57"/>
                  <a:pt x="198" y="57"/>
                </a:cubicBezTo>
                <a:cubicBezTo>
                  <a:pt x="199" y="57"/>
                  <a:pt x="199" y="57"/>
                  <a:pt x="199" y="57"/>
                </a:cubicBezTo>
                <a:cubicBezTo>
                  <a:pt x="199" y="56"/>
                  <a:pt x="199" y="56"/>
                  <a:pt x="199" y="56"/>
                </a:cubicBezTo>
                <a:cubicBezTo>
                  <a:pt x="199" y="55"/>
                  <a:pt x="199" y="55"/>
                  <a:pt x="199" y="55"/>
                </a:cubicBezTo>
                <a:cubicBezTo>
                  <a:pt x="199" y="54"/>
                  <a:pt x="200" y="54"/>
                  <a:pt x="201" y="54"/>
                </a:cubicBezTo>
                <a:cubicBezTo>
                  <a:pt x="201" y="54"/>
                  <a:pt x="200" y="53"/>
                  <a:pt x="200" y="53"/>
                </a:cubicBezTo>
                <a:cubicBezTo>
                  <a:pt x="200" y="53"/>
                  <a:pt x="200" y="53"/>
                  <a:pt x="200" y="53"/>
                </a:cubicBezTo>
                <a:moveTo>
                  <a:pt x="203" y="56"/>
                </a:moveTo>
                <a:cubicBezTo>
                  <a:pt x="203" y="56"/>
                  <a:pt x="203" y="56"/>
                  <a:pt x="202" y="56"/>
                </a:cubicBezTo>
                <a:cubicBezTo>
                  <a:pt x="202" y="56"/>
                  <a:pt x="202" y="56"/>
                  <a:pt x="202" y="56"/>
                </a:cubicBezTo>
                <a:cubicBezTo>
                  <a:pt x="202" y="56"/>
                  <a:pt x="203" y="56"/>
                  <a:pt x="203" y="56"/>
                </a:cubicBezTo>
                <a:cubicBezTo>
                  <a:pt x="202" y="55"/>
                  <a:pt x="202" y="55"/>
                  <a:pt x="202" y="55"/>
                </a:cubicBezTo>
                <a:cubicBezTo>
                  <a:pt x="202" y="55"/>
                  <a:pt x="202" y="56"/>
                  <a:pt x="202" y="56"/>
                </a:cubicBezTo>
                <a:cubicBezTo>
                  <a:pt x="202" y="57"/>
                  <a:pt x="203" y="57"/>
                  <a:pt x="203" y="56"/>
                </a:cubicBezTo>
                <a:cubicBezTo>
                  <a:pt x="203" y="56"/>
                  <a:pt x="203" y="56"/>
                  <a:pt x="203" y="56"/>
                </a:cubicBezTo>
                <a:moveTo>
                  <a:pt x="231" y="143"/>
                </a:moveTo>
                <a:cubicBezTo>
                  <a:pt x="231" y="141"/>
                  <a:pt x="231" y="138"/>
                  <a:pt x="232" y="136"/>
                </a:cubicBezTo>
                <a:cubicBezTo>
                  <a:pt x="232" y="136"/>
                  <a:pt x="232" y="136"/>
                  <a:pt x="232" y="136"/>
                </a:cubicBezTo>
                <a:cubicBezTo>
                  <a:pt x="231" y="136"/>
                  <a:pt x="231" y="136"/>
                  <a:pt x="231" y="136"/>
                </a:cubicBezTo>
                <a:cubicBezTo>
                  <a:pt x="231" y="135"/>
                  <a:pt x="231" y="136"/>
                  <a:pt x="230" y="136"/>
                </a:cubicBezTo>
                <a:cubicBezTo>
                  <a:pt x="230" y="136"/>
                  <a:pt x="230" y="136"/>
                  <a:pt x="230" y="136"/>
                </a:cubicBezTo>
                <a:cubicBezTo>
                  <a:pt x="230" y="135"/>
                  <a:pt x="230" y="135"/>
                  <a:pt x="230" y="135"/>
                </a:cubicBezTo>
                <a:cubicBezTo>
                  <a:pt x="229" y="135"/>
                  <a:pt x="229" y="135"/>
                  <a:pt x="229" y="135"/>
                </a:cubicBezTo>
                <a:cubicBezTo>
                  <a:pt x="229" y="135"/>
                  <a:pt x="229" y="135"/>
                  <a:pt x="229" y="136"/>
                </a:cubicBezTo>
                <a:cubicBezTo>
                  <a:pt x="229" y="136"/>
                  <a:pt x="229" y="136"/>
                  <a:pt x="229" y="136"/>
                </a:cubicBezTo>
                <a:cubicBezTo>
                  <a:pt x="228" y="137"/>
                  <a:pt x="227" y="139"/>
                  <a:pt x="228" y="140"/>
                </a:cubicBezTo>
                <a:cubicBezTo>
                  <a:pt x="228" y="140"/>
                  <a:pt x="228" y="140"/>
                  <a:pt x="229" y="140"/>
                </a:cubicBezTo>
                <a:cubicBezTo>
                  <a:pt x="229" y="140"/>
                  <a:pt x="229" y="140"/>
                  <a:pt x="229" y="141"/>
                </a:cubicBezTo>
                <a:cubicBezTo>
                  <a:pt x="229" y="140"/>
                  <a:pt x="229" y="140"/>
                  <a:pt x="229" y="140"/>
                </a:cubicBezTo>
                <a:cubicBezTo>
                  <a:pt x="229" y="142"/>
                  <a:pt x="229" y="143"/>
                  <a:pt x="231" y="142"/>
                </a:cubicBezTo>
                <a:cubicBezTo>
                  <a:pt x="231" y="143"/>
                  <a:pt x="231" y="143"/>
                  <a:pt x="231" y="143"/>
                </a:cubicBezTo>
                <a:moveTo>
                  <a:pt x="28" y="153"/>
                </a:moveTo>
                <a:cubicBezTo>
                  <a:pt x="28" y="152"/>
                  <a:pt x="27" y="152"/>
                  <a:pt x="28" y="151"/>
                </a:cubicBezTo>
                <a:cubicBezTo>
                  <a:pt x="28" y="151"/>
                  <a:pt x="29" y="151"/>
                  <a:pt x="29" y="151"/>
                </a:cubicBezTo>
                <a:cubicBezTo>
                  <a:pt x="29" y="151"/>
                  <a:pt x="29" y="151"/>
                  <a:pt x="29" y="152"/>
                </a:cubicBezTo>
                <a:cubicBezTo>
                  <a:pt x="29" y="152"/>
                  <a:pt x="29" y="151"/>
                  <a:pt x="29" y="151"/>
                </a:cubicBezTo>
                <a:cubicBezTo>
                  <a:pt x="29" y="151"/>
                  <a:pt x="29" y="151"/>
                  <a:pt x="29" y="151"/>
                </a:cubicBezTo>
                <a:cubicBezTo>
                  <a:pt x="30" y="151"/>
                  <a:pt x="31" y="151"/>
                  <a:pt x="31" y="151"/>
                </a:cubicBezTo>
                <a:cubicBezTo>
                  <a:pt x="31" y="150"/>
                  <a:pt x="30" y="150"/>
                  <a:pt x="30" y="150"/>
                </a:cubicBezTo>
                <a:cubicBezTo>
                  <a:pt x="30" y="149"/>
                  <a:pt x="31" y="150"/>
                  <a:pt x="31" y="150"/>
                </a:cubicBezTo>
                <a:cubicBezTo>
                  <a:pt x="31" y="150"/>
                  <a:pt x="31" y="150"/>
                  <a:pt x="31" y="150"/>
                </a:cubicBezTo>
                <a:cubicBezTo>
                  <a:pt x="31" y="149"/>
                  <a:pt x="31" y="149"/>
                  <a:pt x="31" y="149"/>
                </a:cubicBezTo>
                <a:cubicBezTo>
                  <a:pt x="31" y="149"/>
                  <a:pt x="30" y="149"/>
                  <a:pt x="30" y="149"/>
                </a:cubicBezTo>
                <a:cubicBezTo>
                  <a:pt x="30" y="149"/>
                  <a:pt x="30" y="149"/>
                  <a:pt x="29" y="149"/>
                </a:cubicBezTo>
                <a:cubicBezTo>
                  <a:pt x="29" y="149"/>
                  <a:pt x="29" y="149"/>
                  <a:pt x="29" y="149"/>
                </a:cubicBezTo>
                <a:cubicBezTo>
                  <a:pt x="28" y="149"/>
                  <a:pt x="28" y="149"/>
                  <a:pt x="28" y="150"/>
                </a:cubicBezTo>
                <a:cubicBezTo>
                  <a:pt x="28" y="150"/>
                  <a:pt x="28" y="150"/>
                  <a:pt x="28" y="150"/>
                </a:cubicBezTo>
                <a:cubicBezTo>
                  <a:pt x="28" y="150"/>
                  <a:pt x="28" y="151"/>
                  <a:pt x="27" y="151"/>
                </a:cubicBezTo>
                <a:cubicBezTo>
                  <a:pt x="27" y="151"/>
                  <a:pt x="27" y="151"/>
                  <a:pt x="27" y="151"/>
                </a:cubicBezTo>
                <a:cubicBezTo>
                  <a:pt x="27" y="150"/>
                  <a:pt x="27" y="150"/>
                  <a:pt x="27" y="150"/>
                </a:cubicBezTo>
                <a:cubicBezTo>
                  <a:pt x="27" y="150"/>
                  <a:pt x="27" y="150"/>
                  <a:pt x="27" y="150"/>
                </a:cubicBezTo>
                <a:cubicBezTo>
                  <a:pt x="27" y="150"/>
                  <a:pt x="27" y="150"/>
                  <a:pt x="27" y="150"/>
                </a:cubicBezTo>
                <a:cubicBezTo>
                  <a:pt x="27" y="150"/>
                  <a:pt x="27" y="150"/>
                  <a:pt x="26" y="150"/>
                </a:cubicBezTo>
                <a:cubicBezTo>
                  <a:pt x="26" y="150"/>
                  <a:pt x="26" y="150"/>
                  <a:pt x="26" y="150"/>
                </a:cubicBezTo>
                <a:cubicBezTo>
                  <a:pt x="27" y="151"/>
                  <a:pt x="27" y="152"/>
                  <a:pt x="27" y="153"/>
                </a:cubicBezTo>
                <a:cubicBezTo>
                  <a:pt x="27" y="153"/>
                  <a:pt x="27" y="153"/>
                  <a:pt x="28" y="153"/>
                </a:cubicBezTo>
                <a:moveTo>
                  <a:pt x="32" y="112"/>
                </a:moveTo>
                <a:cubicBezTo>
                  <a:pt x="32" y="112"/>
                  <a:pt x="32" y="112"/>
                  <a:pt x="32" y="112"/>
                </a:cubicBezTo>
                <a:cubicBezTo>
                  <a:pt x="32" y="112"/>
                  <a:pt x="32" y="112"/>
                  <a:pt x="32" y="112"/>
                </a:cubicBezTo>
                <a:cubicBezTo>
                  <a:pt x="32" y="112"/>
                  <a:pt x="32" y="112"/>
                  <a:pt x="32" y="112"/>
                </a:cubicBezTo>
                <a:moveTo>
                  <a:pt x="30" y="94"/>
                </a:moveTo>
                <a:cubicBezTo>
                  <a:pt x="30" y="94"/>
                  <a:pt x="30" y="94"/>
                  <a:pt x="30" y="94"/>
                </a:cubicBezTo>
                <a:cubicBezTo>
                  <a:pt x="30" y="94"/>
                  <a:pt x="30" y="93"/>
                  <a:pt x="30" y="93"/>
                </a:cubicBezTo>
                <a:cubicBezTo>
                  <a:pt x="30" y="93"/>
                  <a:pt x="30" y="94"/>
                  <a:pt x="30" y="94"/>
                </a:cubicBezTo>
                <a:moveTo>
                  <a:pt x="59" y="53"/>
                </a:moveTo>
                <a:cubicBezTo>
                  <a:pt x="59" y="53"/>
                  <a:pt x="59" y="53"/>
                  <a:pt x="59" y="53"/>
                </a:cubicBezTo>
                <a:cubicBezTo>
                  <a:pt x="58" y="53"/>
                  <a:pt x="58" y="53"/>
                  <a:pt x="58" y="53"/>
                </a:cubicBezTo>
                <a:cubicBezTo>
                  <a:pt x="58" y="53"/>
                  <a:pt x="58" y="53"/>
                  <a:pt x="58" y="53"/>
                </a:cubicBezTo>
                <a:cubicBezTo>
                  <a:pt x="58" y="53"/>
                  <a:pt x="58" y="53"/>
                  <a:pt x="58" y="53"/>
                </a:cubicBezTo>
                <a:cubicBezTo>
                  <a:pt x="58" y="53"/>
                  <a:pt x="58" y="53"/>
                  <a:pt x="59" y="53"/>
                </a:cubicBezTo>
                <a:cubicBezTo>
                  <a:pt x="59" y="53"/>
                  <a:pt x="59" y="53"/>
                  <a:pt x="59" y="53"/>
                </a:cubicBezTo>
                <a:cubicBezTo>
                  <a:pt x="59" y="53"/>
                  <a:pt x="58" y="53"/>
                  <a:pt x="58" y="53"/>
                </a:cubicBezTo>
                <a:cubicBezTo>
                  <a:pt x="58" y="53"/>
                  <a:pt x="58" y="53"/>
                  <a:pt x="59" y="52"/>
                </a:cubicBezTo>
                <a:cubicBezTo>
                  <a:pt x="58" y="52"/>
                  <a:pt x="57" y="52"/>
                  <a:pt x="57" y="52"/>
                </a:cubicBezTo>
                <a:cubicBezTo>
                  <a:pt x="57" y="52"/>
                  <a:pt x="57" y="52"/>
                  <a:pt x="57" y="52"/>
                </a:cubicBezTo>
                <a:cubicBezTo>
                  <a:pt x="57" y="52"/>
                  <a:pt x="57" y="52"/>
                  <a:pt x="57" y="52"/>
                </a:cubicBezTo>
                <a:cubicBezTo>
                  <a:pt x="58" y="52"/>
                  <a:pt x="58" y="52"/>
                  <a:pt x="58" y="52"/>
                </a:cubicBezTo>
                <a:cubicBezTo>
                  <a:pt x="58" y="52"/>
                  <a:pt x="58" y="52"/>
                  <a:pt x="58" y="52"/>
                </a:cubicBezTo>
                <a:cubicBezTo>
                  <a:pt x="58" y="52"/>
                  <a:pt x="58" y="52"/>
                  <a:pt x="58" y="52"/>
                </a:cubicBezTo>
                <a:cubicBezTo>
                  <a:pt x="58" y="52"/>
                  <a:pt x="58" y="52"/>
                  <a:pt x="58" y="52"/>
                </a:cubicBezTo>
                <a:cubicBezTo>
                  <a:pt x="57" y="52"/>
                  <a:pt x="57" y="52"/>
                  <a:pt x="56" y="53"/>
                </a:cubicBezTo>
                <a:cubicBezTo>
                  <a:pt x="57" y="53"/>
                  <a:pt x="57" y="53"/>
                  <a:pt x="57" y="53"/>
                </a:cubicBezTo>
                <a:cubicBezTo>
                  <a:pt x="57" y="53"/>
                  <a:pt x="58" y="53"/>
                  <a:pt x="58" y="53"/>
                </a:cubicBezTo>
                <a:cubicBezTo>
                  <a:pt x="58" y="53"/>
                  <a:pt x="59" y="53"/>
                  <a:pt x="59" y="53"/>
                </a:cubicBezTo>
                <a:cubicBezTo>
                  <a:pt x="59" y="53"/>
                  <a:pt x="59" y="53"/>
                  <a:pt x="59" y="53"/>
                </a:cubicBezTo>
                <a:cubicBezTo>
                  <a:pt x="59" y="53"/>
                  <a:pt x="59" y="53"/>
                  <a:pt x="59" y="53"/>
                </a:cubicBezTo>
                <a:moveTo>
                  <a:pt x="54" y="55"/>
                </a:moveTo>
                <a:cubicBezTo>
                  <a:pt x="54" y="55"/>
                  <a:pt x="54" y="55"/>
                  <a:pt x="54" y="55"/>
                </a:cubicBezTo>
                <a:cubicBezTo>
                  <a:pt x="54" y="55"/>
                  <a:pt x="54" y="55"/>
                  <a:pt x="54" y="55"/>
                </a:cubicBezTo>
                <a:cubicBezTo>
                  <a:pt x="54" y="55"/>
                  <a:pt x="54" y="55"/>
                  <a:pt x="54" y="55"/>
                </a:cubicBezTo>
                <a:moveTo>
                  <a:pt x="83" y="34"/>
                </a:moveTo>
                <a:cubicBezTo>
                  <a:pt x="83" y="34"/>
                  <a:pt x="83" y="34"/>
                  <a:pt x="83" y="34"/>
                </a:cubicBezTo>
                <a:cubicBezTo>
                  <a:pt x="83" y="35"/>
                  <a:pt x="84" y="35"/>
                  <a:pt x="84" y="35"/>
                </a:cubicBezTo>
                <a:cubicBezTo>
                  <a:pt x="84" y="35"/>
                  <a:pt x="83" y="35"/>
                  <a:pt x="83" y="35"/>
                </a:cubicBezTo>
                <a:cubicBezTo>
                  <a:pt x="83" y="35"/>
                  <a:pt x="83" y="35"/>
                  <a:pt x="83" y="35"/>
                </a:cubicBezTo>
                <a:cubicBezTo>
                  <a:pt x="83" y="35"/>
                  <a:pt x="83" y="35"/>
                  <a:pt x="83" y="35"/>
                </a:cubicBezTo>
                <a:cubicBezTo>
                  <a:pt x="83" y="35"/>
                  <a:pt x="83" y="34"/>
                  <a:pt x="83" y="34"/>
                </a:cubicBezTo>
                <a:cubicBezTo>
                  <a:pt x="83" y="35"/>
                  <a:pt x="82" y="35"/>
                  <a:pt x="82" y="35"/>
                </a:cubicBezTo>
                <a:cubicBezTo>
                  <a:pt x="82" y="35"/>
                  <a:pt x="82" y="35"/>
                  <a:pt x="82" y="35"/>
                </a:cubicBezTo>
                <a:cubicBezTo>
                  <a:pt x="82" y="35"/>
                  <a:pt x="82" y="35"/>
                  <a:pt x="82" y="35"/>
                </a:cubicBezTo>
                <a:cubicBezTo>
                  <a:pt x="82" y="35"/>
                  <a:pt x="82" y="35"/>
                  <a:pt x="82" y="35"/>
                </a:cubicBezTo>
                <a:cubicBezTo>
                  <a:pt x="82" y="35"/>
                  <a:pt x="82" y="36"/>
                  <a:pt x="81" y="36"/>
                </a:cubicBezTo>
                <a:cubicBezTo>
                  <a:pt x="81" y="36"/>
                  <a:pt x="81" y="36"/>
                  <a:pt x="81" y="36"/>
                </a:cubicBezTo>
                <a:cubicBezTo>
                  <a:pt x="81" y="36"/>
                  <a:pt x="82" y="36"/>
                  <a:pt x="82" y="36"/>
                </a:cubicBezTo>
                <a:cubicBezTo>
                  <a:pt x="82" y="36"/>
                  <a:pt x="82" y="35"/>
                  <a:pt x="82" y="35"/>
                </a:cubicBezTo>
                <a:cubicBezTo>
                  <a:pt x="82" y="35"/>
                  <a:pt x="82" y="35"/>
                  <a:pt x="82" y="35"/>
                </a:cubicBezTo>
                <a:cubicBezTo>
                  <a:pt x="83" y="35"/>
                  <a:pt x="83" y="35"/>
                  <a:pt x="83" y="35"/>
                </a:cubicBezTo>
                <a:cubicBezTo>
                  <a:pt x="83" y="35"/>
                  <a:pt x="83" y="36"/>
                  <a:pt x="83" y="36"/>
                </a:cubicBezTo>
                <a:cubicBezTo>
                  <a:pt x="84" y="36"/>
                  <a:pt x="84" y="36"/>
                  <a:pt x="84" y="36"/>
                </a:cubicBezTo>
                <a:cubicBezTo>
                  <a:pt x="84" y="36"/>
                  <a:pt x="84" y="37"/>
                  <a:pt x="84" y="37"/>
                </a:cubicBezTo>
                <a:cubicBezTo>
                  <a:pt x="84" y="37"/>
                  <a:pt x="84" y="36"/>
                  <a:pt x="84" y="36"/>
                </a:cubicBezTo>
                <a:cubicBezTo>
                  <a:pt x="83" y="36"/>
                  <a:pt x="83" y="37"/>
                  <a:pt x="83" y="37"/>
                </a:cubicBezTo>
                <a:cubicBezTo>
                  <a:pt x="83" y="37"/>
                  <a:pt x="83" y="37"/>
                  <a:pt x="82" y="36"/>
                </a:cubicBezTo>
                <a:cubicBezTo>
                  <a:pt x="82" y="36"/>
                  <a:pt x="82" y="36"/>
                  <a:pt x="82" y="36"/>
                </a:cubicBezTo>
                <a:cubicBezTo>
                  <a:pt x="82" y="36"/>
                  <a:pt x="82" y="36"/>
                  <a:pt x="82" y="36"/>
                </a:cubicBezTo>
                <a:cubicBezTo>
                  <a:pt x="82" y="37"/>
                  <a:pt x="82" y="37"/>
                  <a:pt x="82" y="37"/>
                </a:cubicBezTo>
                <a:cubicBezTo>
                  <a:pt x="82" y="37"/>
                  <a:pt x="82" y="37"/>
                  <a:pt x="82" y="37"/>
                </a:cubicBezTo>
                <a:cubicBezTo>
                  <a:pt x="82" y="37"/>
                  <a:pt x="82"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2" y="37"/>
                  <a:pt x="82" y="37"/>
                </a:cubicBezTo>
                <a:cubicBezTo>
                  <a:pt x="82" y="37"/>
                  <a:pt x="83" y="38"/>
                  <a:pt x="83" y="38"/>
                </a:cubicBezTo>
                <a:cubicBezTo>
                  <a:pt x="83" y="37"/>
                  <a:pt x="83" y="37"/>
                  <a:pt x="84" y="37"/>
                </a:cubicBezTo>
                <a:cubicBezTo>
                  <a:pt x="84" y="37"/>
                  <a:pt x="84" y="37"/>
                  <a:pt x="84" y="37"/>
                </a:cubicBezTo>
                <a:cubicBezTo>
                  <a:pt x="84" y="38"/>
                  <a:pt x="84" y="38"/>
                  <a:pt x="84" y="38"/>
                </a:cubicBezTo>
                <a:cubicBezTo>
                  <a:pt x="84" y="38"/>
                  <a:pt x="84" y="38"/>
                  <a:pt x="84" y="38"/>
                </a:cubicBezTo>
                <a:cubicBezTo>
                  <a:pt x="85" y="38"/>
                  <a:pt x="85" y="37"/>
                  <a:pt x="85" y="37"/>
                </a:cubicBezTo>
                <a:cubicBezTo>
                  <a:pt x="85" y="37"/>
                  <a:pt x="86" y="37"/>
                  <a:pt x="86" y="38"/>
                </a:cubicBezTo>
                <a:cubicBezTo>
                  <a:pt x="86" y="38"/>
                  <a:pt x="86" y="38"/>
                  <a:pt x="85" y="38"/>
                </a:cubicBezTo>
                <a:cubicBezTo>
                  <a:pt x="85" y="38"/>
                  <a:pt x="85" y="38"/>
                  <a:pt x="85" y="38"/>
                </a:cubicBezTo>
                <a:cubicBezTo>
                  <a:pt x="85" y="38"/>
                  <a:pt x="85" y="38"/>
                  <a:pt x="85" y="38"/>
                </a:cubicBezTo>
                <a:cubicBezTo>
                  <a:pt x="84" y="38"/>
                  <a:pt x="84" y="38"/>
                  <a:pt x="84" y="38"/>
                </a:cubicBezTo>
                <a:cubicBezTo>
                  <a:pt x="84" y="38"/>
                  <a:pt x="83" y="38"/>
                  <a:pt x="83" y="38"/>
                </a:cubicBezTo>
                <a:cubicBezTo>
                  <a:pt x="83" y="38"/>
                  <a:pt x="83" y="38"/>
                  <a:pt x="83" y="38"/>
                </a:cubicBezTo>
                <a:cubicBezTo>
                  <a:pt x="83" y="38"/>
                  <a:pt x="84" y="39"/>
                  <a:pt x="84" y="39"/>
                </a:cubicBezTo>
                <a:cubicBezTo>
                  <a:pt x="84" y="39"/>
                  <a:pt x="83" y="39"/>
                  <a:pt x="83"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5" y="39"/>
                  <a:pt x="85" y="39"/>
                </a:cubicBezTo>
                <a:cubicBezTo>
                  <a:pt x="86" y="39"/>
                  <a:pt x="86" y="39"/>
                  <a:pt x="86" y="39"/>
                </a:cubicBezTo>
                <a:cubicBezTo>
                  <a:pt x="86" y="39"/>
                  <a:pt x="87" y="40"/>
                  <a:pt x="86" y="40"/>
                </a:cubicBezTo>
                <a:cubicBezTo>
                  <a:pt x="86" y="40"/>
                  <a:pt x="86" y="40"/>
                  <a:pt x="86" y="40"/>
                </a:cubicBezTo>
                <a:cubicBezTo>
                  <a:pt x="86" y="40"/>
                  <a:pt x="86" y="40"/>
                  <a:pt x="86" y="40"/>
                </a:cubicBezTo>
                <a:cubicBezTo>
                  <a:pt x="85" y="40"/>
                  <a:pt x="85" y="41"/>
                  <a:pt x="85" y="41"/>
                </a:cubicBezTo>
                <a:cubicBezTo>
                  <a:pt x="85" y="41"/>
                  <a:pt x="85" y="41"/>
                  <a:pt x="85" y="41"/>
                </a:cubicBezTo>
                <a:cubicBezTo>
                  <a:pt x="84" y="41"/>
                  <a:pt x="84" y="41"/>
                  <a:pt x="84" y="41"/>
                </a:cubicBezTo>
                <a:cubicBezTo>
                  <a:pt x="84" y="41"/>
                  <a:pt x="83" y="41"/>
                  <a:pt x="83" y="41"/>
                </a:cubicBezTo>
                <a:cubicBezTo>
                  <a:pt x="83" y="41"/>
                  <a:pt x="83" y="41"/>
                  <a:pt x="83" y="41"/>
                </a:cubicBezTo>
                <a:cubicBezTo>
                  <a:pt x="83" y="41"/>
                  <a:pt x="84" y="41"/>
                  <a:pt x="84" y="41"/>
                </a:cubicBezTo>
                <a:cubicBezTo>
                  <a:pt x="84" y="40"/>
                  <a:pt x="84" y="40"/>
                  <a:pt x="84" y="40"/>
                </a:cubicBezTo>
                <a:cubicBezTo>
                  <a:pt x="84" y="40"/>
                  <a:pt x="84" y="40"/>
                  <a:pt x="84" y="40"/>
                </a:cubicBezTo>
                <a:cubicBezTo>
                  <a:pt x="84" y="40"/>
                  <a:pt x="84" y="40"/>
                  <a:pt x="84" y="40"/>
                </a:cubicBezTo>
                <a:cubicBezTo>
                  <a:pt x="84" y="40"/>
                  <a:pt x="84" y="40"/>
                  <a:pt x="84" y="40"/>
                </a:cubicBezTo>
                <a:cubicBezTo>
                  <a:pt x="83" y="40"/>
                  <a:pt x="83" y="41"/>
                  <a:pt x="83" y="41"/>
                </a:cubicBezTo>
                <a:cubicBezTo>
                  <a:pt x="83" y="41"/>
                  <a:pt x="83" y="41"/>
                  <a:pt x="83" y="41"/>
                </a:cubicBezTo>
                <a:cubicBezTo>
                  <a:pt x="83" y="41"/>
                  <a:pt x="82" y="41"/>
                  <a:pt x="82" y="41"/>
                </a:cubicBezTo>
                <a:cubicBezTo>
                  <a:pt x="82" y="41"/>
                  <a:pt x="83" y="41"/>
                  <a:pt x="83" y="41"/>
                </a:cubicBezTo>
                <a:cubicBezTo>
                  <a:pt x="83" y="41"/>
                  <a:pt x="83" y="41"/>
                  <a:pt x="83" y="41"/>
                </a:cubicBezTo>
                <a:cubicBezTo>
                  <a:pt x="83" y="41"/>
                  <a:pt x="82" y="41"/>
                  <a:pt x="82" y="42"/>
                </a:cubicBezTo>
                <a:cubicBezTo>
                  <a:pt x="82" y="42"/>
                  <a:pt x="82" y="42"/>
                  <a:pt x="82" y="42"/>
                </a:cubicBezTo>
                <a:cubicBezTo>
                  <a:pt x="82" y="42"/>
                  <a:pt x="82" y="42"/>
                  <a:pt x="82" y="42"/>
                </a:cubicBezTo>
                <a:cubicBezTo>
                  <a:pt x="82" y="42"/>
                  <a:pt x="81" y="42"/>
                  <a:pt x="81" y="42"/>
                </a:cubicBezTo>
                <a:cubicBezTo>
                  <a:pt x="81" y="42"/>
                  <a:pt x="81" y="42"/>
                  <a:pt x="81" y="42"/>
                </a:cubicBezTo>
                <a:cubicBezTo>
                  <a:pt x="81" y="42"/>
                  <a:pt x="81" y="42"/>
                  <a:pt x="81" y="42"/>
                </a:cubicBezTo>
                <a:cubicBezTo>
                  <a:pt x="81" y="42"/>
                  <a:pt x="81" y="42"/>
                  <a:pt x="81" y="42"/>
                </a:cubicBezTo>
                <a:cubicBezTo>
                  <a:pt x="81" y="43"/>
                  <a:pt x="80" y="43"/>
                  <a:pt x="81" y="43"/>
                </a:cubicBezTo>
                <a:cubicBezTo>
                  <a:pt x="81" y="43"/>
                  <a:pt x="81" y="43"/>
                  <a:pt x="81" y="43"/>
                </a:cubicBezTo>
                <a:cubicBezTo>
                  <a:pt x="81" y="43"/>
                  <a:pt x="81" y="43"/>
                  <a:pt x="82" y="43"/>
                </a:cubicBezTo>
                <a:cubicBezTo>
                  <a:pt x="82" y="42"/>
                  <a:pt x="82" y="42"/>
                  <a:pt x="82" y="42"/>
                </a:cubicBezTo>
                <a:cubicBezTo>
                  <a:pt x="82" y="42"/>
                  <a:pt x="82" y="42"/>
                  <a:pt x="82" y="42"/>
                </a:cubicBezTo>
                <a:cubicBezTo>
                  <a:pt x="82" y="42"/>
                  <a:pt x="83" y="42"/>
                  <a:pt x="83" y="42"/>
                </a:cubicBezTo>
                <a:cubicBezTo>
                  <a:pt x="83" y="42"/>
                  <a:pt x="83" y="42"/>
                  <a:pt x="83" y="42"/>
                </a:cubicBezTo>
                <a:cubicBezTo>
                  <a:pt x="83" y="43"/>
                  <a:pt x="83" y="43"/>
                  <a:pt x="82" y="43"/>
                </a:cubicBezTo>
                <a:cubicBezTo>
                  <a:pt x="82" y="43"/>
                  <a:pt x="82" y="43"/>
                  <a:pt x="82" y="43"/>
                </a:cubicBezTo>
                <a:cubicBezTo>
                  <a:pt x="82" y="43"/>
                  <a:pt x="82" y="43"/>
                  <a:pt x="82" y="43"/>
                </a:cubicBezTo>
                <a:cubicBezTo>
                  <a:pt x="82" y="43"/>
                  <a:pt x="82" y="43"/>
                  <a:pt x="83" y="43"/>
                </a:cubicBezTo>
                <a:cubicBezTo>
                  <a:pt x="83" y="43"/>
                  <a:pt x="83" y="43"/>
                  <a:pt x="83" y="43"/>
                </a:cubicBezTo>
                <a:cubicBezTo>
                  <a:pt x="83" y="43"/>
                  <a:pt x="83" y="43"/>
                  <a:pt x="83" y="43"/>
                </a:cubicBezTo>
                <a:cubicBezTo>
                  <a:pt x="83" y="43"/>
                  <a:pt x="83" y="43"/>
                  <a:pt x="83" y="43"/>
                </a:cubicBezTo>
                <a:cubicBezTo>
                  <a:pt x="83" y="43"/>
                  <a:pt x="83" y="43"/>
                  <a:pt x="83" y="43"/>
                </a:cubicBezTo>
                <a:cubicBezTo>
                  <a:pt x="83" y="43"/>
                  <a:pt x="84" y="43"/>
                  <a:pt x="84" y="43"/>
                </a:cubicBezTo>
                <a:cubicBezTo>
                  <a:pt x="84" y="43"/>
                  <a:pt x="84" y="43"/>
                  <a:pt x="84" y="43"/>
                </a:cubicBezTo>
                <a:cubicBezTo>
                  <a:pt x="84" y="43"/>
                  <a:pt x="84" y="43"/>
                  <a:pt x="84" y="43"/>
                </a:cubicBezTo>
                <a:cubicBezTo>
                  <a:pt x="84" y="44"/>
                  <a:pt x="84" y="44"/>
                  <a:pt x="84" y="44"/>
                </a:cubicBezTo>
                <a:cubicBezTo>
                  <a:pt x="84" y="44"/>
                  <a:pt x="84" y="44"/>
                  <a:pt x="84" y="44"/>
                </a:cubicBezTo>
                <a:cubicBezTo>
                  <a:pt x="84" y="44"/>
                  <a:pt x="84" y="44"/>
                  <a:pt x="84" y="44"/>
                </a:cubicBezTo>
                <a:cubicBezTo>
                  <a:pt x="84" y="44"/>
                  <a:pt x="84" y="44"/>
                  <a:pt x="84" y="44"/>
                </a:cubicBezTo>
                <a:cubicBezTo>
                  <a:pt x="84" y="44"/>
                  <a:pt x="84" y="43"/>
                  <a:pt x="85" y="43"/>
                </a:cubicBezTo>
                <a:cubicBezTo>
                  <a:pt x="85" y="43"/>
                  <a:pt x="85" y="43"/>
                  <a:pt x="86" y="43"/>
                </a:cubicBezTo>
                <a:cubicBezTo>
                  <a:pt x="86" y="44"/>
                  <a:pt x="86" y="43"/>
                  <a:pt x="87" y="43"/>
                </a:cubicBezTo>
                <a:cubicBezTo>
                  <a:pt x="87" y="43"/>
                  <a:pt x="87" y="44"/>
                  <a:pt x="87" y="43"/>
                </a:cubicBezTo>
                <a:cubicBezTo>
                  <a:pt x="87" y="43"/>
                  <a:pt x="87" y="43"/>
                  <a:pt x="87" y="43"/>
                </a:cubicBezTo>
                <a:cubicBezTo>
                  <a:pt x="87" y="43"/>
                  <a:pt x="87" y="43"/>
                  <a:pt x="87" y="43"/>
                </a:cubicBezTo>
                <a:cubicBezTo>
                  <a:pt x="87" y="43"/>
                  <a:pt x="87" y="43"/>
                  <a:pt x="87" y="43"/>
                </a:cubicBezTo>
                <a:cubicBezTo>
                  <a:pt x="87" y="44"/>
                  <a:pt x="87" y="44"/>
                  <a:pt x="87"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5"/>
                </a:cubicBezTo>
                <a:cubicBezTo>
                  <a:pt x="88" y="45"/>
                  <a:pt x="88" y="44"/>
                  <a:pt x="88" y="44"/>
                </a:cubicBezTo>
                <a:cubicBezTo>
                  <a:pt x="88" y="44"/>
                  <a:pt x="88" y="44"/>
                  <a:pt x="89" y="44"/>
                </a:cubicBezTo>
                <a:cubicBezTo>
                  <a:pt x="89" y="44"/>
                  <a:pt x="89" y="44"/>
                  <a:pt x="89" y="44"/>
                </a:cubicBezTo>
                <a:cubicBezTo>
                  <a:pt x="89" y="44"/>
                  <a:pt x="89" y="44"/>
                  <a:pt x="89" y="45"/>
                </a:cubicBezTo>
                <a:cubicBezTo>
                  <a:pt x="89" y="45"/>
                  <a:pt x="89" y="45"/>
                  <a:pt x="89" y="45"/>
                </a:cubicBezTo>
                <a:cubicBezTo>
                  <a:pt x="89" y="45"/>
                  <a:pt x="89" y="45"/>
                  <a:pt x="89" y="45"/>
                </a:cubicBezTo>
                <a:cubicBezTo>
                  <a:pt x="89" y="45"/>
                  <a:pt x="89" y="45"/>
                  <a:pt x="89" y="45"/>
                </a:cubicBezTo>
                <a:cubicBezTo>
                  <a:pt x="90" y="45"/>
                  <a:pt x="90" y="45"/>
                  <a:pt x="90" y="45"/>
                </a:cubicBezTo>
                <a:cubicBezTo>
                  <a:pt x="90" y="45"/>
                  <a:pt x="90" y="45"/>
                  <a:pt x="90" y="45"/>
                </a:cubicBezTo>
                <a:cubicBezTo>
                  <a:pt x="90" y="45"/>
                  <a:pt x="90" y="45"/>
                  <a:pt x="90" y="45"/>
                </a:cubicBezTo>
                <a:cubicBezTo>
                  <a:pt x="90" y="45"/>
                  <a:pt x="90" y="45"/>
                  <a:pt x="90" y="45"/>
                </a:cubicBezTo>
                <a:cubicBezTo>
                  <a:pt x="90" y="46"/>
                  <a:pt x="91" y="46"/>
                  <a:pt x="90" y="46"/>
                </a:cubicBezTo>
                <a:cubicBezTo>
                  <a:pt x="90" y="46"/>
                  <a:pt x="90" y="46"/>
                  <a:pt x="90" y="46"/>
                </a:cubicBezTo>
                <a:cubicBezTo>
                  <a:pt x="90" y="46"/>
                  <a:pt x="90" y="46"/>
                  <a:pt x="90" y="46"/>
                </a:cubicBezTo>
                <a:cubicBezTo>
                  <a:pt x="90" y="46"/>
                  <a:pt x="89" y="46"/>
                  <a:pt x="89" y="45"/>
                </a:cubicBezTo>
                <a:cubicBezTo>
                  <a:pt x="89" y="45"/>
                  <a:pt x="89" y="45"/>
                  <a:pt x="89" y="45"/>
                </a:cubicBezTo>
                <a:cubicBezTo>
                  <a:pt x="89" y="46"/>
                  <a:pt x="90" y="46"/>
                  <a:pt x="89" y="46"/>
                </a:cubicBezTo>
                <a:cubicBezTo>
                  <a:pt x="89" y="46"/>
                  <a:pt x="89" y="46"/>
                  <a:pt x="89" y="46"/>
                </a:cubicBezTo>
                <a:cubicBezTo>
                  <a:pt x="89" y="46"/>
                  <a:pt x="89" y="47"/>
                  <a:pt x="88" y="46"/>
                </a:cubicBezTo>
                <a:cubicBezTo>
                  <a:pt x="88" y="46"/>
                  <a:pt x="88" y="46"/>
                  <a:pt x="87" y="46"/>
                </a:cubicBezTo>
                <a:cubicBezTo>
                  <a:pt x="87" y="46"/>
                  <a:pt x="87" y="46"/>
                  <a:pt x="87" y="46"/>
                </a:cubicBezTo>
                <a:cubicBezTo>
                  <a:pt x="87" y="46"/>
                  <a:pt x="87" y="46"/>
                  <a:pt x="87" y="46"/>
                </a:cubicBezTo>
                <a:cubicBezTo>
                  <a:pt x="87" y="46"/>
                  <a:pt x="87" y="46"/>
                  <a:pt x="87" y="46"/>
                </a:cubicBezTo>
                <a:cubicBezTo>
                  <a:pt x="87" y="46"/>
                  <a:pt x="87" y="46"/>
                  <a:pt x="87" y="46"/>
                </a:cubicBezTo>
                <a:cubicBezTo>
                  <a:pt x="86" y="45"/>
                  <a:pt x="86" y="45"/>
                  <a:pt x="86" y="45"/>
                </a:cubicBezTo>
                <a:cubicBezTo>
                  <a:pt x="86" y="45"/>
                  <a:pt x="86" y="45"/>
                  <a:pt x="86" y="45"/>
                </a:cubicBezTo>
                <a:cubicBezTo>
                  <a:pt x="85" y="45"/>
                  <a:pt x="85" y="45"/>
                  <a:pt x="85" y="45"/>
                </a:cubicBezTo>
                <a:cubicBezTo>
                  <a:pt x="84" y="45"/>
                  <a:pt x="84" y="46"/>
                  <a:pt x="84" y="46"/>
                </a:cubicBezTo>
                <a:cubicBezTo>
                  <a:pt x="83" y="45"/>
                  <a:pt x="83" y="45"/>
                  <a:pt x="82" y="45"/>
                </a:cubicBezTo>
                <a:cubicBezTo>
                  <a:pt x="82" y="45"/>
                  <a:pt x="82" y="45"/>
                  <a:pt x="81" y="45"/>
                </a:cubicBezTo>
                <a:cubicBezTo>
                  <a:pt x="81" y="45"/>
                  <a:pt x="81" y="45"/>
                  <a:pt x="81" y="45"/>
                </a:cubicBezTo>
                <a:cubicBezTo>
                  <a:pt x="81" y="45"/>
                  <a:pt x="81" y="45"/>
                  <a:pt x="82" y="45"/>
                </a:cubicBezTo>
                <a:cubicBezTo>
                  <a:pt x="82" y="45"/>
                  <a:pt x="82" y="45"/>
                  <a:pt x="82" y="45"/>
                </a:cubicBezTo>
                <a:cubicBezTo>
                  <a:pt x="82" y="45"/>
                  <a:pt x="83" y="45"/>
                  <a:pt x="83" y="46"/>
                </a:cubicBezTo>
                <a:cubicBezTo>
                  <a:pt x="83" y="46"/>
                  <a:pt x="83" y="46"/>
                  <a:pt x="82" y="46"/>
                </a:cubicBezTo>
                <a:cubicBezTo>
                  <a:pt x="82" y="46"/>
                  <a:pt x="82" y="46"/>
                  <a:pt x="82" y="46"/>
                </a:cubicBezTo>
                <a:cubicBezTo>
                  <a:pt x="82" y="46"/>
                  <a:pt x="82" y="46"/>
                  <a:pt x="82" y="46"/>
                </a:cubicBezTo>
                <a:cubicBezTo>
                  <a:pt x="83" y="46"/>
                  <a:pt x="83" y="46"/>
                  <a:pt x="83" y="46"/>
                </a:cubicBezTo>
                <a:cubicBezTo>
                  <a:pt x="83" y="46"/>
                  <a:pt x="83" y="46"/>
                  <a:pt x="83" y="46"/>
                </a:cubicBezTo>
                <a:cubicBezTo>
                  <a:pt x="84" y="46"/>
                  <a:pt x="84" y="46"/>
                  <a:pt x="84" y="46"/>
                </a:cubicBezTo>
                <a:cubicBezTo>
                  <a:pt x="85" y="46"/>
                  <a:pt x="85" y="45"/>
                  <a:pt x="85" y="45"/>
                </a:cubicBezTo>
                <a:cubicBezTo>
                  <a:pt x="85" y="45"/>
                  <a:pt x="85" y="46"/>
                  <a:pt x="85" y="46"/>
                </a:cubicBezTo>
                <a:cubicBezTo>
                  <a:pt x="85" y="46"/>
                  <a:pt x="85" y="46"/>
                  <a:pt x="85" y="46"/>
                </a:cubicBezTo>
                <a:cubicBezTo>
                  <a:pt x="85" y="46"/>
                  <a:pt x="85" y="47"/>
                  <a:pt x="85" y="47"/>
                </a:cubicBezTo>
                <a:cubicBezTo>
                  <a:pt x="85" y="47"/>
                  <a:pt x="84" y="47"/>
                  <a:pt x="84" y="47"/>
                </a:cubicBezTo>
                <a:cubicBezTo>
                  <a:pt x="84" y="47"/>
                  <a:pt x="84" y="47"/>
                  <a:pt x="84" y="47"/>
                </a:cubicBezTo>
                <a:cubicBezTo>
                  <a:pt x="84" y="47"/>
                  <a:pt x="83" y="47"/>
                  <a:pt x="83" y="47"/>
                </a:cubicBezTo>
                <a:cubicBezTo>
                  <a:pt x="83" y="47"/>
                  <a:pt x="83" y="47"/>
                  <a:pt x="83" y="47"/>
                </a:cubicBezTo>
                <a:cubicBezTo>
                  <a:pt x="84" y="48"/>
                  <a:pt x="83" y="48"/>
                  <a:pt x="83" y="49"/>
                </a:cubicBezTo>
                <a:cubicBezTo>
                  <a:pt x="83" y="49"/>
                  <a:pt x="83" y="49"/>
                  <a:pt x="83" y="49"/>
                </a:cubicBezTo>
                <a:cubicBezTo>
                  <a:pt x="83" y="49"/>
                  <a:pt x="83" y="49"/>
                  <a:pt x="83" y="49"/>
                </a:cubicBezTo>
                <a:cubicBezTo>
                  <a:pt x="83" y="49"/>
                  <a:pt x="83" y="48"/>
                  <a:pt x="84" y="48"/>
                </a:cubicBezTo>
                <a:cubicBezTo>
                  <a:pt x="84" y="48"/>
                  <a:pt x="84" y="48"/>
                  <a:pt x="84" y="48"/>
                </a:cubicBezTo>
                <a:cubicBezTo>
                  <a:pt x="84" y="48"/>
                  <a:pt x="85" y="48"/>
                  <a:pt x="85" y="48"/>
                </a:cubicBezTo>
                <a:cubicBezTo>
                  <a:pt x="85" y="48"/>
                  <a:pt x="85" y="48"/>
                  <a:pt x="85" y="48"/>
                </a:cubicBezTo>
                <a:cubicBezTo>
                  <a:pt x="85" y="48"/>
                  <a:pt x="85" y="48"/>
                  <a:pt x="86" y="48"/>
                </a:cubicBezTo>
                <a:cubicBezTo>
                  <a:pt x="86" y="48"/>
                  <a:pt x="86" y="48"/>
                  <a:pt x="86" y="48"/>
                </a:cubicBezTo>
                <a:cubicBezTo>
                  <a:pt x="86" y="48"/>
                  <a:pt x="85" y="48"/>
                  <a:pt x="85" y="48"/>
                </a:cubicBezTo>
                <a:cubicBezTo>
                  <a:pt x="85" y="48"/>
                  <a:pt x="85" y="49"/>
                  <a:pt x="85" y="49"/>
                </a:cubicBezTo>
                <a:cubicBezTo>
                  <a:pt x="85" y="49"/>
                  <a:pt x="84" y="49"/>
                  <a:pt x="84" y="49"/>
                </a:cubicBezTo>
                <a:cubicBezTo>
                  <a:pt x="84" y="49"/>
                  <a:pt x="84" y="49"/>
                  <a:pt x="84" y="49"/>
                </a:cubicBezTo>
                <a:cubicBezTo>
                  <a:pt x="84" y="49"/>
                  <a:pt x="84" y="49"/>
                  <a:pt x="84" y="49"/>
                </a:cubicBezTo>
                <a:cubicBezTo>
                  <a:pt x="84" y="49"/>
                  <a:pt x="84" y="49"/>
                  <a:pt x="85" y="49"/>
                </a:cubicBezTo>
                <a:cubicBezTo>
                  <a:pt x="85" y="49"/>
                  <a:pt x="85" y="49"/>
                  <a:pt x="85" y="49"/>
                </a:cubicBezTo>
                <a:cubicBezTo>
                  <a:pt x="85" y="49"/>
                  <a:pt x="85" y="49"/>
                  <a:pt x="85" y="49"/>
                </a:cubicBezTo>
                <a:cubicBezTo>
                  <a:pt x="85" y="49"/>
                  <a:pt x="86" y="49"/>
                  <a:pt x="86" y="48"/>
                </a:cubicBezTo>
                <a:cubicBezTo>
                  <a:pt x="86" y="48"/>
                  <a:pt x="86" y="48"/>
                  <a:pt x="86" y="48"/>
                </a:cubicBezTo>
                <a:cubicBezTo>
                  <a:pt x="86" y="48"/>
                  <a:pt x="87" y="48"/>
                  <a:pt x="87" y="47"/>
                </a:cubicBezTo>
                <a:cubicBezTo>
                  <a:pt x="87" y="47"/>
                  <a:pt x="87" y="47"/>
                  <a:pt x="87" y="47"/>
                </a:cubicBezTo>
                <a:cubicBezTo>
                  <a:pt x="87" y="47"/>
                  <a:pt x="87" y="47"/>
                  <a:pt x="87" y="48"/>
                </a:cubicBezTo>
                <a:cubicBezTo>
                  <a:pt x="87" y="48"/>
                  <a:pt x="88" y="47"/>
                  <a:pt x="88" y="47"/>
                </a:cubicBezTo>
                <a:cubicBezTo>
                  <a:pt x="88" y="47"/>
                  <a:pt x="89" y="47"/>
                  <a:pt x="89" y="47"/>
                </a:cubicBezTo>
                <a:cubicBezTo>
                  <a:pt x="89" y="47"/>
                  <a:pt x="89" y="47"/>
                  <a:pt x="90" y="47"/>
                </a:cubicBezTo>
                <a:cubicBezTo>
                  <a:pt x="90" y="47"/>
                  <a:pt x="90" y="47"/>
                  <a:pt x="90" y="47"/>
                </a:cubicBezTo>
                <a:cubicBezTo>
                  <a:pt x="90" y="47"/>
                  <a:pt x="90" y="47"/>
                  <a:pt x="90" y="46"/>
                </a:cubicBezTo>
                <a:cubicBezTo>
                  <a:pt x="91" y="47"/>
                  <a:pt x="91" y="47"/>
                  <a:pt x="91" y="47"/>
                </a:cubicBezTo>
                <a:cubicBezTo>
                  <a:pt x="91" y="47"/>
                  <a:pt x="90" y="47"/>
                  <a:pt x="90" y="47"/>
                </a:cubicBezTo>
                <a:cubicBezTo>
                  <a:pt x="90" y="47"/>
                  <a:pt x="90" y="47"/>
                  <a:pt x="90" y="47"/>
                </a:cubicBezTo>
                <a:cubicBezTo>
                  <a:pt x="90" y="47"/>
                  <a:pt x="90" y="47"/>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89" y="48"/>
                  <a:pt x="89" y="48"/>
                </a:cubicBezTo>
                <a:cubicBezTo>
                  <a:pt x="89" y="49"/>
                  <a:pt x="89" y="49"/>
                  <a:pt x="90" y="49"/>
                </a:cubicBezTo>
                <a:cubicBezTo>
                  <a:pt x="90" y="49"/>
                  <a:pt x="90" y="49"/>
                  <a:pt x="90" y="49"/>
                </a:cubicBezTo>
                <a:cubicBezTo>
                  <a:pt x="89" y="49"/>
                  <a:pt x="89" y="49"/>
                  <a:pt x="89" y="49"/>
                </a:cubicBezTo>
                <a:cubicBezTo>
                  <a:pt x="89" y="49"/>
                  <a:pt x="89" y="49"/>
                  <a:pt x="89" y="49"/>
                </a:cubicBezTo>
                <a:cubicBezTo>
                  <a:pt x="89" y="49"/>
                  <a:pt x="89" y="49"/>
                  <a:pt x="89" y="49"/>
                </a:cubicBezTo>
                <a:cubicBezTo>
                  <a:pt x="89" y="49"/>
                  <a:pt x="89" y="50"/>
                  <a:pt x="89" y="50"/>
                </a:cubicBezTo>
                <a:cubicBezTo>
                  <a:pt x="89" y="50"/>
                  <a:pt x="89" y="50"/>
                  <a:pt x="88" y="50"/>
                </a:cubicBezTo>
                <a:cubicBezTo>
                  <a:pt x="89" y="50"/>
                  <a:pt x="89" y="50"/>
                  <a:pt x="89" y="50"/>
                </a:cubicBezTo>
                <a:cubicBezTo>
                  <a:pt x="89" y="50"/>
                  <a:pt x="89" y="50"/>
                  <a:pt x="89" y="50"/>
                </a:cubicBezTo>
                <a:cubicBezTo>
                  <a:pt x="89" y="50"/>
                  <a:pt x="89" y="51"/>
                  <a:pt x="89"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7" y="52"/>
                  <a:pt x="87" y="52"/>
                </a:cubicBezTo>
                <a:cubicBezTo>
                  <a:pt x="87" y="52"/>
                  <a:pt x="87" y="52"/>
                  <a:pt x="87" y="52"/>
                </a:cubicBezTo>
                <a:cubicBezTo>
                  <a:pt x="87" y="52"/>
                  <a:pt x="87" y="52"/>
                  <a:pt x="87" y="52"/>
                </a:cubicBezTo>
                <a:cubicBezTo>
                  <a:pt x="86" y="52"/>
                  <a:pt x="86" y="52"/>
                  <a:pt x="86" y="52"/>
                </a:cubicBezTo>
                <a:cubicBezTo>
                  <a:pt x="86" y="53"/>
                  <a:pt x="86" y="53"/>
                  <a:pt x="85" y="53"/>
                </a:cubicBezTo>
                <a:cubicBezTo>
                  <a:pt x="85" y="53"/>
                  <a:pt x="85" y="53"/>
                  <a:pt x="85" y="53"/>
                </a:cubicBezTo>
                <a:cubicBezTo>
                  <a:pt x="85" y="53"/>
                  <a:pt x="85" y="53"/>
                  <a:pt x="85" y="53"/>
                </a:cubicBezTo>
                <a:cubicBezTo>
                  <a:pt x="85" y="53"/>
                  <a:pt x="84" y="53"/>
                  <a:pt x="84" y="53"/>
                </a:cubicBezTo>
                <a:cubicBezTo>
                  <a:pt x="84" y="53"/>
                  <a:pt x="85" y="53"/>
                  <a:pt x="85" y="53"/>
                </a:cubicBezTo>
                <a:cubicBezTo>
                  <a:pt x="85" y="54"/>
                  <a:pt x="84" y="54"/>
                  <a:pt x="84" y="54"/>
                </a:cubicBezTo>
                <a:cubicBezTo>
                  <a:pt x="84" y="53"/>
                  <a:pt x="84" y="54"/>
                  <a:pt x="84" y="53"/>
                </a:cubicBezTo>
                <a:cubicBezTo>
                  <a:pt x="84" y="54"/>
                  <a:pt x="84" y="54"/>
                  <a:pt x="84" y="54"/>
                </a:cubicBezTo>
                <a:cubicBezTo>
                  <a:pt x="84" y="54"/>
                  <a:pt x="84" y="54"/>
                  <a:pt x="83" y="54"/>
                </a:cubicBezTo>
                <a:cubicBezTo>
                  <a:pt x="83" y="54"/>
                  <a:pt x="83" y="54"/>
                  <a:pt x="83" y="54"/>
                </a:cubicBezTo>
                <a:cubicBezTo>
                  <a:pt x="83" y="54"/>
                  <a:pt x="83" y="54"/>
                  <a:pt x="82" y="54"/>
                </a:cubicBezTo>
                <a:cubicBezTo>
                  <a:pt x="82" y="54"/>
                  <a:pt x="82" y="54"/>
                  <a:pt x="81" y="53"/>
                </a:cubicBezTo>
                <a:cubicBezTo>
                  <a:pt x="81" y="53"/>
                  <a:pt x="81" y="53"/>
                  <a:pt x="81" y="53"/>
                </a:cubicBezTo>
                <a:cubicBezTo>
                  <a:pt x="81" y="54"/>
                  <a:pt x="81" y="54"/>
                  <a:pt x="81" y="54"/>
                </a:cubicBezTo>
                <a:cubicBezTo>
                  <a:pt x="81" y="54"/>
                  <a:pt x="82" y="54"/>
                  <a:pt x="82" y="54"/>
                </a:cubicBezTo>
                <a:cubicBezTo>
                  <a:pt x="82" y="54"/>
                  <a:pt x="82" y="54"/>
                  <a:pt x="82" y="54"/>
                </a:cubicBezTo>
                <a:cubicBezTo>
                  <a:pt x="82" y="54"/>
                  <a:pt x="82" y="54"/>
                  <a:pt x="82" y="54"/>
                </a:cubicBezTo>
                <a:cubicBezTo>
                  <a:pt x="82" y="54"/>
                  <a:pt x="82" y="54"/>
                  <a:pt x="82" y="54"/>
                </a:cubicBezTo>
                <a:cubicBezTo>
                  <a:pt x="83" y="54"/>
                  <a:pt x="82" y="55"/>
                  <a:pt x="82" y="55"/>
                </a:cubicBezTo>
                <a:cubicBezTo>
                  <a:pt x="82" y="55"/>
                  <a:pt x="82" y="55"/>
                  <a:pt x="82" y="55"/>
                </a:cubicBezTo>
                <a:cubicBezTo>
                  <a:pt x="82" y="55"/>
                  <a:pt x="82" y="55"/>
                  <a:pt x="81" y="55"/>
                </a:cubicBezTo>
                <a:cubicBezTo>
                  <a:pt x="81" y="56"/>
                  <a:pt x="82" y="56"/>
                  <a:pt x="81" y="56"/>
                </a:cubicBezTo>
                <a:cubicBezTo>
                  <a:pt x="81" y="56"/>
                  <a:pt x="81" y="56"/>
                  <a:pt x="81" y="56"/>
                </a:cubicBezTo>
                <a:cubicBezTo>
                  <a:pt x="81" y="56"/>
                  <a:pt x="81" y="57"/>
                  <a:pt x="81" y="57"/>
                </a:cubicBezTo>
                <a:cubicBezTo>
                  <a:pt x="81" y="57"/>
                  <a:pt x="81" y="57"/>
                  <a:pt x="81" y="57"/>
                </a:cubicBezTo>
                <a:cubicBezTo>
                  <a:pt x="81" y="57"/>
                  <a:pt x="81" y="57"/>
                  <a:pt x="81" y="57"/>
                </a:cubicBezTo>
                <a:cubicBezTo>
                  <a:pt x="81" y="57"/>
                  <a:pt x="81" y="57"/>
                  <a:pt x="81" y="57"/>
                </a:cubicBezTo>
                <a:cubicBezTo>
                  <a:pt x="81" y="57"/>
                  <a:pt x="81" y="57"/>
                  <a:pt x="81" y="58"/>
                </a:cubicBezTo>
                <a:cubicBezTo>
                  <a:pt x="81" y="58"/>
                  <a:pt x="81" y="58"/>
                  <a:pt x="81" y="58"/>
                </a:cubicBezTo>
                <a:cubicBezTo>
                  <a:pt x="81" y="58"/>
                  <a:pt x="81" y="58"/>
                  <a:pt x="81" y="59"/>
                </a:cubicBezTo>
                <a:cubicBezTo>
                  <a:pt x="81" y="59"/>
                  <a:pt x="81" y="59"/>
                  <a:pt x="80" y="59"/>
                </a:cubicBezTo>
                <a:cubicBezTo>
                  <a:pt x="80" y="59"/>
                  <a:pt x="80" y="59"/>
                  <a:pt x="80" y="59"/>
                </a:cubicBezTo>
                <a:cubicBezTo>
                  <a:pt x="80" y="59"/>
                  <a:pt x="79" y="59"/>
                  <a:pt x="79" y="59"/>
                </a:cubicBezTo>
                <a:cubicBezTo>
                  <a:pt x="79" y="59"/>
                  <a:pt x="80" y="59"/>
                  <a:pt x="80" y="59"/>
                </a:cubicBezTo>
                <a:cubicBezTo>
                  <a:pt x="80" y="59"/>
                  <a:pt x="79" y="59"/>
                  <a:pt x="79" y="59"/>
                </a:cubicBezTo>
                <a:cubicBezTo>
                  <a:pt x="79" y="60"/>
                  <a:pt x="79" y="60"/>
                  <a:pt x="79" y="60"/>
                </a:cubicBezTo>
                <a:cubicBezTo>
                  <a:pt x="79" y="60"/>
                  <a:pt x="79" y="60"/>
                  <a:pt x="79" y="60"/>
                </a:cubicBezTo>
                <a:cubicBezTo>
                  <a:pt x="79" y="60"/>
                  <a:pt x="79" y="60"/>
                  <a:pt x="79" y="60"/>
                </a:cubicBezTo>
                <a:cubicBezTo>
                  <a:pt x="79" y="60"/>
                  <a:pt x="79" y="60"/>
                  <a:pt x="79" y="60"/>
                </a:cubicBezTo>
                <a:cubicBezTo>
                  <a:pt x="79" y="60"/>
                  <a:pt x="78" y="60"/>
                  <a:pt x="78" y="60"/>
                </a:cubicBezTo>
                <a:cubicBezTo>
                  <a:pt x="78" y="60"/>
                  <a:pt x="78" y="60"/>
                  <a:pt x="78" y="60"/>
                </a:cubicBezTo>
                <a:cubicBezTo>
                  <a:pt x="78" y="60"/>
                  <a:pt x="78" y="60"/>
                  <a:pt x="78" y="60"/>
                </a:cubicBezTo>
                <a:cubicBezTo>
                  <a:pt x="78" y="60"/>
                  <a:pt x="78" y="60"/>
                  <a:pt x="78" y="60"/>
                </a:cubicBezTo>
                <a:cubicBezTo>
                  <a:pt x="78" y="60"/>
                  <a:pt x="78" y="61"/>
                  <a:pt x="77" y="61"/>
                </a:cubicBezTo>
                <a:cubicBezTo>
                  <a:pt x="77" y="61"/>
                  <a:pt x="77" y="61"/>
                  <a:pt x="77" y="61"/>
                </a:cubicBezTo>
                <a:cubicBezTo>
                  <a:pt x="77" y="61"/>
                  <a:pt x="77" y="61"/>
                  <a:pt x="77" y="61"/>
                </a:cubicBezTo>
                <a:cubicBezTo>
                  <a:pt x="77" y="61"/>
                  <a:pt x="77" y="61"/>
                  <a:pt x="77" y="61"/>
                </a:cubicBezTo>
                <a:cubicBezTo>
                  <a:pt x="77" y="61"/>
                  <a:pt x="77" y="61"/>
                  <a:pt x="77" y="61"/>
                </a:cubicBezTo>
                <a:cubicBezTo>
                  <a:pt x="77" y="61"/>
                  <a:pt x="77" y="61"/>
                  <a:pt x="77" y="60"/>
                </a:cubicBezTo>
                <a:cubicBezTo>
                  <a:pt x="77" y="60"/>
                  <a:pt x="77" y="60"/>
                  <a:pt x="77" y="60"/>
                </a:cubicBezTo>
                <a:cubicBezTo>
                  <a:pt x="77" y="60"/>
                  <a:pt x="77" y="60"/>
                  <a:pt x="77" y="59"/>
                </a:cubicBezTo>
                <a:cubicBezTo>
                  <a:pt x="77" y="60"/>
                  <a:pt x="77" y="60"/>
                  <a:pt x="77" y="59"/>
                </a:cubicBezTo>
                <a:cubicBezTo>
                  <a:pt x="77" y="60"/>
                  <a:pt x="77" y="60"/>
                  <a:pt x="77" y="60"/>
                </a:cubicBezTo>
                <a:cubicBezTo>
                  <a:pt x="77" y="60"/>
                  <a:pt x="77" y="60"/>
                  <a:pt x="77" y="60"/>
                </a:cubicBezTo>
                <a:cubicBezTo>
                  <a:pt x="77" y="60"/>
                  <a:pt x="77" y="60"/>
                  <a:pt x="77" y="60"/>
                </a:cubicBezTo>
                <a:cubicBezTo>
                  <a:pt x="77" y="60"/>
                  <a:pt x="76" y="60"/>
                  <a:pt x="76" y="60"/>
                </a:cubicBezTo>
                <a:cubicBezTo>
                  <a:pt x="76" y="60"/>
                  <a:pt x="76" y="60"/>
                  <a:pt x="76" y="61"/>
                </a:cubicBezTo>
                <a:cubicBezTo>
                  <a:pt x="76" y="61"/>
                  <a:pt x="77" y="61"/>
                  <a:pt x="76" y="61"/>
                </a:cubicBezTo>
                <a:cubicBezTo>
                  <a:pt x="76" y="61"/>
                  <a:pt x="76" y="61"/>
                  <a:pt x="76" y="61"/>
                </a:cubicBezTo>
                <a:cubicBezTo>
                  <a:pt x="76" y="61"/>
                  <a:pt x="76" y="61"/>
                  <a:pt x="76" y="62"/>
                </a:cubicBezTo>
                <a:cubicBezTo>
                  <a:pt x="76" y="62"/>
                  <a:pt x="76" y="62"/>
                  <a:pt x="75" y="62"/>
                </a:cubicBezTo>
                <a:cubicBezTo>
                  <a:pt x="75" y="62"/>
                  <a:pt x="75" y="62"/>
                  <a:pt x="75" y="62"/>
                </a:cubicBezTo>
                <a:cubicBezTo>
                  <a:pt x="75" y="62"/>
                  <a:pt x="75" y="62"/>
                  <a:pt x="75" y="61"/>
                </a:cubicBezTo>
                <a:cubicBezTo>
                  <a:pt x="75" y="61"/>
                  <a:pt x="75" y="61"/>
                  <a:pt x="75" y="61"/>
                </a:cubicBezTo>
                <a:cubicBezTo>
                  <a:pt x="75" y="61"/>
                  <a:pt x="75" y="61"/>
                  <a:pt x="75" y="61"/>
                </a:cubicBezTo>
                <a:cubicBezTo>
                  <a:pt x="75" y="61"/>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4" y="62"/>
                  <a:pt x="75" y="62"/>
                  <a:pt x="74" y="62"/>
                </a:cubicBezTo>
                <a:cubicBezTo>
                  <a:pt x="74" y="62"/>
                  <a:pt x="74" y="62"/>
                  <a:pt x="74" y="62"/>
                </a:cubicBezTo>
                <a:cubicBezTo>
                  <a:pt x="74" y="62"/>
                  <a:pt x="74" y="62"/>
                  <a:pt x="74" y="62"/>
                </a:cubicBezTo>
                <a:cubicBezTo>
                  <a:pt x="74" y="62"/>
                  <a:pt x="74" y="62"/>
                  <a:pt x="75" y="62"/>
                </a:cubicBezTo>
                <a:cubicBezTo>
                  <a:pt x="75" y="62"/>
                  <a:pt x="75" y="63"/>
                  <a:pt x="75" y="63"/>
                </a:cubicBezTo>
                <a:cubicBezTo>
                  <a:pt x="74" y="63"/>
                  <a:pt x="74" y="63"/>
                  <a:pt x="74" y="63"/>
                </a:cubicBezTo>
                <a:cubicBezTo>
                  <a:pt x="74" y="63"/>
                  <a:pt x="74" y="63"/>
                  <a:pt x="73" y="63"/>
                </a:cubicBezTo>
                <a:cubicBezTo>
                  <a:pt x="73" y="63"/>
                  <a:pt x="73" y="63"/>
                  <a:pt x="73" y="63"/>
                </a:cubicBezTo>
                <a:cubicBezTo>
                  <a:pt x="73" y="64"/>
                  <a:pt x="74" y="63"/>
                  <a:pt x="74" y="64"/>
                </a:cubicBezTo>
                <a:cubicBezTo>
                  <a:pt x="74" y="64"/>
                  <a:pt x="74" y="64"/>
                  <a:pt x="74" y="64"/>
                </a:cubicBezTo>
                <a:cubicBezTo>
                  <a:pt x="74" y="64"/>
                  <a:pt x="74" y="64"/>
                  <a:pt x="74" y="64"/>
                </a:cubicBezTo>
                <a:cubicBezTo>
                  <a:pt x="74" y="64"/>
                  <a:pt x="74" y="64"/>
                  <a:pt x="74" y="64"/>
                </a:cubicBezTo>
                <a:cubicBezTo>
                  <a:pt x="74" y="64"/>
                  <a:pt x="74" y="64"/>
                  <a:pt x="74" y="64"/>
                </a:cubicBezTo>
                <a:cubicBezTo>
                  <a:pt x="74" y="64"/>
                  <a:pt x="74" y="64"/>
                  <a:pt x="74" y="65"/>
                </a:cubicBezTo>
                <a:cubicBezTo>
                  <a:pt x="74" y="65"/>
                  <a:pt x="74" y="65"/>
                  <a:pt x="74" y="65"/>
                </a:cubicBezTo>
                <a:cubicBezTo>
                  <a:pt x="74" y="65"/>
                  <a:pt x="74" y="65"/>
                  <a:pt x="73" y="65"/>
                </a:cubicBezTo>
                <a:cubicBezTo>
                  <a:pt x="73" y="65"/>
                  <a:pt x="73" y="65"/>
                  <a:pt x="73" y="65"/>
                </a:cubicBezTo>
                <a:cubicBezTo>
                  <a:pt x="73" y="65"/>
                  <a:pt x="73" y="65"/>
                  <a:pt x="74" y="65"/>
                </a:cubicBezTo>
                <a:cubicBezTo>
                  <a:pt x="74" y="65"/>
                  <a:pt x="74" y="65"/>
                  <a:pt x="74" y="65"/>
                </a:cubicBezTo>
                <a:cubicBezTo>
                  <a:pt x="74" y="65"/>
                  <a:pt x="74" y="65"/>
                  <a:pt x="74" y="65"/>
                </a:cubicBezTo>
                <a:cubicBezTo>
                  <a:pt x="74" y="65"/>
                  <a:pt x="74" y="66"/>
                  <a:pt x="74" y="66"/>
                </a:cubicBezTo>
                <a:cubicBezTo>
                  <a:pt x="74" y="66"/>
                  <a:pt x="75" y="66"/>
                  <a:pt x="75" y="66"/>
                </a:cubicBezTo>
                <a:cubicBezTo>
                  <a:pt x="74" y="66"/>
                  <a:pt x="74" y="66"/>
                  <a:pt x="74" y="66"/>
                </a:cubicBezTo>
                <a:cubicBezTo>
                  <a:pt x="74" y="66"/>
                  <a:pt x="74" y="66"/>
                  <a:pt x="74" y="66"/>
                </a:cubicBezTo>
                <a:cubicBezTo>
                  <a:pt x="73" y="66"/>
                  <a:pt x="73" y="66"/>
                  <a:pt x="73" y="66"/>
                </a:cubicBezTo>
                <a:cubicBezTo>
                  <a:pt x="73" y="66"/>
                  <a:pt x="73" y="66"/>
                  <a:pt x="73" y="66"/>
                </a:cubicBezTo>
                <a:cubicBezTo>
                  <a:pt x="73" y="66"/>
                  <a:pt x="73" y="66"/>
                  <a:pt x="73" y="66"/>
                </a:cubicBezTo>
                <a:cubicBezTo>
                  <a:pt x="73" y="66"/>
                  <a:pt x="73" y="66"/>
                  <a:pt x="74" y="66"/>
                </a:cubicBezTo>
                <a:cubicBezTo>
                  <a:pt x="74" y="66"/>
                  <a:pt x="74" y="66"/>
                  <a:pt x="74" y="66"/>
                </a:cubicBezTo>
                <a:cubicBezTo>
                  <a:pt x="74" y="66"/>
                  <a:pt x="74" y="66"/>
                  <a:pt x="74" y="66"/>
                </a:cubicBezTo>
                <a:cubicBezTo>
                  <a:pt x="74" y="66"/>
                  <a:pt x="74" y="66"/>
                  <a:pt x="74" y="67"/>
                </a:cubicBezTo>
                <a:cubicBezTo>
                  <a:pt x="74" y="67"/>
                  <a:pt x="74" y="67"/>
                  <a:pt x="74" y="67"/>
                </a:cubicBezTo>
                <a:cubicBezTo>
                  <a:pt x="74" y="67"/>
                  <a:pt x="74" y="67"/>
                  <a:pt x="73" y="67"/>
                </a:cubicBezTo>
                <a:cubicBezTo>
                  <a:pt x="73" y="67"/>
                  <a:pt x="73" y="67"/>
                  <a:pt x="73" y="67"/>
                </a:cubicBezTo>
                <a:cubicBezTo>
                  <a:pt x="73" y="67"/>
                  <a:pt x="74" y="67"/>
                  <a:pt x="74" y="67"/>
                </a:cubicBezTo>
                <a:cubicBezTo>
                  <a:pt x="74" y="67"/>
                  <a:pt x="74" y="67"/>
                  <a:pt x="74" y="67"/>
                </a:cubicBezTo>
                <a:cubicBezTo>
                  <a:pt x="73" y="67"/>
                  <a:pt x="73" y="67"/>
                  <a:pt x="73" y="67"/>
                </a:cubicBezTo>
                <a:cubicBezTo>
                  <a:pt x="73" y="67"/>
                  <a:pt x="73" y="67"/>
                  <a:pt x="73" y="67"/>
                </a:cubicBezTo>
                <a:cubicBezTo>
                  <a:pt x="73" y="67"/>
                  <a:pt x="73" y="67"/>
                  <a:pt x="74" y="67"/>
                </a:cubicBezTo>
                <a:cubicBezTo>
                  <a:pt x="74" y="67"/>
                  <a:pt x="74" y="67"/>
                  <a:pt x="74" y="67"/>
                </a:cubicBezTo>
                <a:cubicBezTo>
                  <a:pt x="74" y="68"/>
                  <a:pt x="74" y="68"/>
                  <a:pt x="74" y="68"/>
                </a:cubicBezTo>
                <a:cubicBezTo>
                  <a:pt x="73" y="68"/>
                  <a:pt x="73" y="67"/>
                  <a:pt x="73" y="67"/>
                </a:cubicBezTo>
                <a:cubicBezTo>
                  <a:pt x="73" y="67"/>
                  <a:pt x="73" y="67"/>
                  <a:pt x="73" y="67"/>
                </a:cubicBezTo>
                <a:cubicBezTo>
                  <a:pt x="73" y="68"/>
                  <a:pt x="73" y="68"/>
                  <a:pt x="73" y="68"/>
                </a:cubicBezTo>
                <a:cubicBezTo>
                  <a:pt x="73" y="68"/>
                  <a:pt x="73" y="68"/>
                  <a:pt x="73" y="68"/>
                </a:cubicBezTo>
                <a:cubicBezTo>
                  <a:pt x="73" y="68"/>
                  <a:pt x="73" y="68"/>
                  <a:pt x="73" y="68"/>
                </a:cubicBezTo>
                <a:cubicBezTo>
                  <a:pt x="73" y="68"/>
                  <a:pt x="73" y="68"/>
                  <a:pt x="73" y="68"/>
                </a:cubicBezTo>
                <a:cubicBezTo>
                  <a:pt x="72" y="68"/>
                  <a:pt x="72" y="69"/>
                  <a:pt x="72" y="69"/>
                </a:cubicBezTo>
                <a:cubicBezTo>
                  <a:pt x="72" y="69"/>
                  <a:pt x="72" y="69"/>
                  <a:pt x="72" y="69"/>
                </a:cubicBezTo>
                <a:cubicBezTo>
                  <a:pt x="72" y="69"/>
                  <a:pt x="73" y="69"/>
                  <a:pt x="73" y="69"/>
                </a:cubicBezTo>
                <a:cubicBezTo>
                  <a:pt x="73" y="69"/>
                  <a:pt x="73" y="69"/>
                  <a:pt x="73" y="69"/>
                </a:cubicBezTo>
                <a:cubicBezTo>
                  <a:pt x="73" y="69"/>
                  <a:pt x="73" y="69"/>
                  <a:pt x="73" y="69"/>
                </a:cubicBezTo>
                <a:cubicBezTo>
                  <a:pt x="73" y="69"/>
                  <a:pt x="72" y="69"/>
                  <a:pt x="72" y="69"/>
                </a:cubicBezTo>
                <a:cubicBezTo>
                  <a:pt x="72" y="69"/>
                  <a:pt x="72" y="69"/>
                  <a:pt x="73" y="70"/>
                </a:cubicBezTo>
                <a:cubicBezTo>
                  <a:pt x="73" y="70"/>
                  <a:pt x="73" y="70"/>
                  <a:pt x="73" y="70"/>
                </a:cubicBezTo>
                <a:cubicBezTo>
                  <a:pt x="73" y="70"/>
                  <a:pt x="73" y="71"/>
                  <a:pt x="73" y="71"/>
                </a:cubicBezTo>
                <a:cubicBezTo>
                  <a:pt x="73" y="71"/>
                  <a:pt x="73" y="71"/>
                  <a:pt x="73" y="71"/>
                </a:cubicBezTo>
                <a:cubicBezTo>
                  <a:pt x="73" y="71"/>
                  <a:pt x="73" y="71"/>
                  <a:pt x="73" y="71"/>
                </a:cubicBezTo>
                <a:cubicBezTo>
                  <a:pt x="73" y="71"/>
                  <a:pt x="73" y="71"/>
                  <a:pt x="73" y="71"/>
                </a:cubicBezTo>
                <a:cubicBezTo>
                  <a:pt x="73" y="71"/>
                  <a:pt x="73" y="71"/>
                  <a:pt x="73" y="71"/>
                </a:cubicBezTo>
                <a:cubicBezTo>
                  <a:pt x="73" y="71"/>
                  <a:pt x="73" y="72"/>
                  <a:pt x="73" y="72"/>
                </a:cubicBezTo>
                <a:cubicBezTo>
                  <a:pt x="73" y="72"/>
                  <a:pt x="73" y="72"/>
                  <a:pt x="73" y="72"/>
                </a:cubicBezTo>
                <a:cubicBezTo>
                  <a:pt x="72" y="72"/>
                  <a:pt x="72" y="72"/>
                  <a:pt x="72" y="72"/>
                </a:cubicBezTo>
                <a:cubicBezTo>
                  <a:pt x="72" y="72"/>
                  <a:pt x="72" y="72"/>
                  <a:pt x="72" y="72"/>
                </a:cubicBezTo>
                <a:cubicBezTo>
                  <a:pt x="72" y="72"/>
                  <a:pt x="72" y="72"/>
                  <a:pt x="73" y="72"/>
                </a:cubicBezTo>
                <a:cubicBezTo>
                  <a:pt x="73" y="72"/>
                  <a:pt x="73" y="72"/>
                  <a:pt x="73" y="72"/>
                </a:cubicBezTo>
                <a:cubicBezTo>
                  <a:pt x="72" y="72"/>
                  <a:pt x="73" y="72"/>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3" y="73"/>
                </a:cubicBezTo>
                <a:cubicBezTo>
                  <a:pt x="73" y="73"/>
                  <a:pt x="73" y="73"/>
                  <a:pt x="73" y="73"/>
                </a:cubicBezTo>
                <a:cubicBezTo>
                  <a:pt x="73" y="73"/>
                  <a:pt x="72" y="74"/>
                  <a:pt x="71" y="74"/>
                </a:cubicBezTo>
                <a:cubicBezTo>
                  <a:pt x="71" y="74"/>
                  <a:pt x="72" y="74"/>
                  <a:pt x="72" y="74"/>
                </a:cubicBezTo>
                <a:cubicBezTo>
                  <a:pt x="72" y="74"/>
                  <a:pt x="72" y="74"/>
                  <a:pt x="72" y="74"/>
                </a:cubicBezTo>
                <a:cubicBezTo>
                  <a:pt x="72" y="74"/>
                  <a:pt x="73" y="74"/>
                  <a:pt x="72" y="74"/>
                </a:cubicBezTo>
                <a:cubicBezTo>
                  <a:pt x="72" y="74"/>
                  <a:pt x="72" y="74"/>
                  <a:pt x="72" y="74"/>
                </a:cubicBezTo>
                <a:cubicBezTo>
                  <a:pt x="72" y="74"/>
                  <a:pt x="72" y="74"/>
                  <a:pt x="72" y="74"/>
                </a:cubicBezTo>
                <a:cubicBezTo>
                  <a:pt x="72" y="74"/>
                  <a:pt x="72" y="74"/>
                  <a:pt x="71" y="74"/>
                </a:cubicBezTo>
                <a:cubicBezTo>
                  <a:pt x="71" y="74"/>
                  <a:pt x="71" y="74"/>
                  <a:pt x="71" y="74"/>
                </a:cubicBezTo>
                <a:cubicBezTo>
                  <a:pt x="70" y="74"/>
                  <a:pt x="70" y="75"/>
                  <a:pt x="70" y="75"/>
                </a:cubicBezTo>
                <a:cubicBezTo>
                  <a:pt x="70" y="75"/>
                  <a:pt x="70" y="75"/>
                  <a:pt x="70" y="75"/>
                </a:cubicBezTo>
                <a:cubicBezTo>
                  <a:pt x="70" y="75"/>
                  <a:pt x="70" y="75"/>
                  <a:pt x="70" y="75"/>
                </a:cubicBezTo>
                <a:cubicBezTo>
                  <a:pt x="69" y="75"/>
                  <a:pt x="69" y="75"/>
                  <a:pt x="69" y="75"/>
                </a:cubicBezTo>
                <a:cubicBezTo>
                  <a:pt x="69" y="75"/>
                  <a:pt x="70" y="74"/>
                  <a:pt x="69" y="74"/>
                </a:cubicBezTo>
                <a:cubicBezTo>
                  <a:pt x="69" y="74"/>
                  <a:pt x="69" y="74"/>
                  <a:pt x="69" y="74"/>
                </a:cubicBezTo>
                <a:cubicBezTo>
                  <a:pt x="69" y="74"/>
                  <a:pt x="69" y="74"/>
                  <a:pt x="70" y="74"/>
                </a:cubicBezTo>
                <a:cubicBezTo>
                  <a:pt x="69" y="74"/>
                  <a:pt x="69" y="74"/>
                  <a:pt x="69" y="74"/>
                </a:cubicBezTo>
                <a:cubicBezTo>
                  <a:pt x="69" y="74"/>
                  <a:pt x="69" y="74"/>
                  <a:pt x="69" y="74"/>
                </a:cubicBezTo>
                <a:cubicBezTo>
                  <a:pt x="69" y="74"/>
                  <a:pt x="69" y="74"/>
                  <a:pt x="69" y="74"/>
                </a:cubicBezTo>
                <a:cubicBezTo>
                  <a:pt x="69" y="74"/>
                  <a:pt x="69" y="74"/>
                  <a:pt x="69" y="74"/>
                </a:cubicBezTo>
                <a:cubicBezTo>
                  <a:pt x="68" y="74"/>
                  <a:pt x="69"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3"/>
                  <a:pt x="68" y="73"/>
                </a:cubicBezTo>
                <a:cubicBezTo>
                  <a:pt x="68" y="73"/>
                  <a:pt x="69" y="73"/>
                  <a:pt x="69" y="73"/>
                </a:cubicBezTo>
                <a:cubicBezTo>
                  <a:pt x="69" y="73"/>
                  <a:pt x="68" y="73"/>
                  <a:pt x="68" y="73"/>
                </a:cubicBezTo>
                <a:cubicBezTo>
                  <a:pt x="68" y="73"/>
                  <a:pt x="68" y="73"/>
                  <a:pt x="68" y="73"/>
                </a:cubicBezTo>
                <a:cubicBezTo>
                  <a:pt x="68" y="73"/>
                  <a:pt x="68" y="73"/>
                  <a:pt x="68" y="73"/>
                </a:cubicBezTo>
                <a:cubicBezTo>
                  <a:pt x="68" y="73"/>
                  <a:pt x="68" y="73"/>
                  <a:pt x="68" y="73"/>
                </a:cubicBezTo>
                <a:cubicBezTo>
                  <a:pt x="68" y="73"/>
                  <a:pt x="67" y="73"/>
                  <a:pt x="67" y="73"/>
                </a:cubicBezTo>
                <a:cubicBezTo>
                  <a:pt x="67" y="73"/>
                  <a:pt x="68" y="73"/>
                  <a:pt x="68" y="73"/>
                </a:cubicBezTo>
                <a:cubicBezTo>
                  <a:pt x="68" y="73"/>
                  <a:pt x="68" y="73"/>
                  <a:pt x="68" y="73"/>
                </a:cubicBezTo>
                <a:cubicBezTo>
                  <a:pt x="68" y="73"/>
                  <a:pt x="68" y="72"/>
                  <a:pt x="67" y="72"/>
                </a:cubicBezTo>
                <a:cubicBezTo>
                  <a:pt x="67" y="72"/>
                  <a:pt x="67" y="73"/>
                  <a:pt x="67" y="73"/>
                </a:cubicBezTo>
                <a:cubicBezTo>
                  <a:pt x="67" y="73"/>
                  <a:pt x="67" y="73"/>
                  <a:pt x="67" y="73"/>
                </a:cubicBezTo>
                <a:cubicBezTo>
                  <a:pt x="67" y="73"/>
                  <a:pt x="67"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5" y="73"/>
                </a:cubicBezTo>
                <a:cubicBezTo>
                  <a:pt x="65" y="73"/>
                  <a:pt x="65" y="74"/>
                  <a:pt x="65" y="74"/>
                </a:cubicBezTo>
                <a:cubicBezTo>
                  <a:pt x="65" y="74"/>
                  <a:pt x="65" y="74"/>
                  <a:pt x="65" y="74"/>
                </a:cubicBezTo>
                <a:cubicBezTo>
                  <a:pt x="65" y="74"/>
                  <a:pt x="65" y="74"/>
                  <a:pt x="65" y="74"/>
                </a:cubicBezTo>
                <a:cubicBezTo>
                  <a:pt x="65" y="74"/>
                  <a:pt x="64" y="74"/>
                  <a:pt x="64" y="74"/>
                </a:cubicBezTo>
                <a:cubicBezTo>
                  <a:pt x="64" y="74"/>
                  <a:pt x="65" y="74"/>
                  <a:pt x="65" y="73"/>
                </a:cubicBezTo>
                <a:cubicBezTo>
                  <a:pt x="65" y="73"/>
                  <a:pt x="64" y="73"/>
                  <a:pt x="64" y="73"/>
                </a:cubicBezTo>
                <a:cubicBezTo>
                  <a:pt x="64" y="73"/>
                  <a:pt x="64" y="73"/>
                  <a:pt x="64" y="73"/>
                </a:cubicBezTo>
                <a:cubicBezTo>
                  <a:pt x="64" y="73"/>
                  <a:pt x="64" y="73"/>
                  <a:pt x="64" y="73"/>
                </a:cubicBezTo>
                <a:cubicBezTo>
                  <a:pt x="64" y="73"/>
                  <a:pt x="64" y="73"/>
                  <a:pt x="64" y="73"/>
                </a:cubicBezTo>
                <a:cubicBezTo>
                  <a:pt x="64" y="73"/>
                  <a:pt x="64" y="73"/>
                  <a:pt x="64" y="73"/>
                </a:cubicBezTo>
                <a:cubicBezTo>
                  <a:pt x="64" y="73"/>
                  <a:pt x="63" y="73"/>
                  <a:pt x="63" y="73"/>
                </a:cubicBezTo>
                <a:cubicBezTo>
                  <a:pt x="63" y="73"/>
                  <a:pt x="63" y="72"/>
                  <a:pt x="63" y="72"/>
                </a:cubicBezTo>
                <a:cubicBezTo>
                  <a:pt x="63" y="72"/>
                  <a:pt x="63" y="72"/>
                  <a:pt x="63" y="72"/>
                </a:cubicBezTo>
                <a:cubicBezTo>
                  <a:pt x="63" y="72"/>
                  <a:pt x="63" y="72"/>
                  <a:pt x="63" y="72"/>
                </a:cubicBezTo>
                <a:cubicBezTo>
                  <a:pt x="63" y="73"/>
                  <a:pt x="63" y="72"/>
                  <a:pt x="63" y="72"/>
                </a:cubicBezTo>
                <a:cubicBezTo>
                  <a:pt x="63" y="72"/>
                  <a:pt x="63" y="73"/>
                  <a:pt x="63" y="73"/>
                </a:cubicBezTo>
                <a:cubicBezTo>
                  <a:pt x="62" y="73"/>
                  <a:pt x="62" y="73"/>
                  <a:pt x="62" y="72"/>
                </a:cubicBezTo>
                <a:cubicBezTo>
                  <a:pt x="62" y="72"/>
                  <a:pt x="62" y="72"/>
                  <a:pt x="62" y="72"/>
                </a:cubicBezTo>
                <a:cubicBezTo>
                  <a:pt x="62" y="72"/>
                  <a:pt x="62" y="72"/>
                  <a:pt x="62" y="72"/>
                </a:cubicBezTo>
                <a:cubicBezTo>
                  <a:pt x="62" y="72"/>
                  <a:pt x="63" y="72"/>
                  <a:pt x="62" y="71"/>
                </a:cubicBezTo>
                <a:cubicBezTo>
                  <a:pt x="62" y="72"/>
                  <a:pt x="62" y="72"/>
                  <a:pt x="61" y="72"/>
                </a:cubicBezTo>
                <a:cubicBezTo>
                  <a:pt x="62" y="72"/>
                  <a:pt x="62" y="72"/>
                  <a:pt x="62" y="71"/>
                </a:cubicBezTo>
                <a:cubicBezTo>
                  <a:pt x="62" y="71"/>
                  <a:pt x="62" y="71"/>
                  <a:pt x="62" y="71"/>
                </a:cubicBezTo>
                <a:cubicBezTo>
                  <a:pt x="62" y="71"/>
                  <a:pt x="62" y="71"/>
                  <a:pt x="62" y="71"/>
                </a:cubicBezTo>
                <a:cubicBezTo>
                  <a:pt x="62" y="71"/>
                  <a:pt x="62" y="71"/>
                  <a:pt x="62" y="72"/>
                </a:cubicBezTo>
                <a:cubicBezTo>
                  <a:pt x="61" y="71"/>
                  <a:pt x="61" y="71"/>
                  <a:pt x="61" y="71"/>
                </a:cubicBezTo>
                <a:cubicBezTo>
                  <a:pt x="61" y="71"/>
                  <a:pt x="61" y="71"/>
                  <a:pt x="61" y="71"/>
                </a:cubicBezTo>
                <a:cubicBezTo>
                  <a:pt x="62" y="71"/>
                  <a:pt x="62" y="71"/>
                  <a:pt x="62" y="71"/>
                </a:cubicBezTo>
                <a:cubicBezTo>
                  <a:pt x="62" y="71"/>
                  <a:pt x="62" y="71"/>
                  <a:pt x="62" y="71"/>
                </a:cubicBezTo>
                <a:cubicBezTo>
                  <a:pt x="61" y="71"/>
                  <a:pt x="61" y="71"/>
                  <a:pt x="61" y="71"/>
                </a:cubicBezTo>
                <a:cubicBezTo>
                  <a:pt x="61" y="71"/>
                  <a:pt x="61" y="71"/>
                  <a:pt x="60" y="71"/>
                </a:cubicBezTo>
                <a:cubicBezTo>
                  <a:pt x="60" y="71"/>
                  <a:pt x="60" y="71"/>
                  <a:pt x="60" y="70"/>
                </a:cubicBezTo>
                <a:cubicBezTo>
                  <a:pt x="60" y="70"/>
                  <a:pt x="60" y="70"/>
                  <a:pt x="61" y="70"/>
                </a:cubicBezTo>
                <a:cubicBezTo>
                  <a:pt x="61" y="69"/>
                  <a:pt x="61" y="69"/>
                  <a:pt x="61" y="69"/>
                </a:cubicBezTo>
                <a:cubicBezTo>
                  <a:pt x="61" y="69"/>
                  <a:pt x="61" y="69"/>
                  <a:pt x="61" y="69"/>
                </a:cubicBezTo>
                <a:cubicBezTo>
                  <a:pt x="60" y="69"/>
                  <a:pt x="60" y="70"/>
                  <a:pt x="60" y="70"/>
                </a:cubicBezTo>
                <a:cubicBezTo>
                  <a:pt x="60" y="70"/>
                  <a:pt x="60" y="70"/>
                  <a:pt x="60" y="70"/>
                </a:cubicBezTo>
                <a:cubicBezTo>
                  <a:pt x="60" y="70"/>
                  <a:pt x="60" y="70"/>
                  <a:pt x="60" y="69"/>
                </a:cubicBezTo>
                <a:cubicBezTo>
                  <a:pt x="60" y="69"/>
                  <a:pt x="60" y="69"/>
                  <a:pt x="60" y="69"/>
                </a:cubicBezTo>
                <a:cubicBezTo>
                  <a:pt x="60" y="69"/>
                  <a:pt x="60" y="70"/>
                  <a:pt x="60" y="70"/>
                </a:cubicBezTo>
                <a:cubicBezTo>
                  <a:pt x="59" y="69"/>
                  <a:pt x="60" y="69"/>
                  <a:pt x="60" y="69"/>
                </a:cubicBezTo>
                <a:cubicBezTo>
                  <a:pt x="60" y="69"/>
                  <a:pt x="60" y="69"/>
                  <a:pt x="59" y="69"/>
                </a:cubicBezTo>
                <a:cubicBezTo>
                  <a:pt x="59" y="69"/>
                  <a:pt x="59" y="69"/>
                  <a:pt x="59" y="69"/>
                </a:cubicBezTo>
                <a:cubicBezTo>
                  <a:pt x="59" y="69"/>
                  <a:pt x="59" y="69"/>
                  <a:pt x="59" y="69"/>
                </a:cubicBezTo>
                <a:cubicBezTo>
                  <a:pt x="59" y="68"/>
                  <a:pt x="59" y="68"/>
                  <a:pt x="60" y="68"/>
                </a:cubicBezTo>
                <a:cubicBezTo>
                  <a:pt x="59" y="68"/>
                  <a:pt x="59" y="68"/>
                  <a:pt x="59" y="68"/>
                </a:cubicBezTo>
                <a:cubicBezTo>
                  <a:pt x="59" y="68"/>
                  <a:pt x="59"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7"/>
                  <a:pt x="58" y="67"/>
                </a:cubicBezTo>
                <a:cubicBezTo>
                  <a:pt x="58" y="67"/>
                  <a:pt x="58" y="67"/>
                  <a:pt x="59" y="67"/>
                </a:cubicBezTo>
                <a:cubicBezTo>
                  <a:pt x="59" y="67"/>
                  <a:pt x="59" y="67"/>
                  <a:pt x="60" y="67"/>
                </a:cubicBezTo>
                <a:cubicBezTo>
                  <a:pt x="60" y="67"/>
                  <a:pt x="60" y="67"/>
                  <a:pt x="60" y="67"/>
                </a:cubicBezTo>
                <a:cubicBezTo>
                  <a:pt x="60" y="67"/>
                  <a:pt x="60" y="67"/>
                  <a:pt x="60" y="66"/>
                </a:cubicBezTo>
                <a:cubicBezTo>
                  <a:pt x="60" y="67"/>
                  <a:pt x="60" y="67"/>
                  <a:pt x="60" y="67"/>
                </a:cubicBezTo>
                <a:cubicBezTo>
                  <a:pt x="59" y="67"/>
                  <a:pt x="59" y="67"/>
                  <a:pt x="59" y="67"/>
                </a:cubicBezTo>
                <a:cubicBezTo>
                  <a:pt x="58" y="67"/>
                  <a:pt x="58" y="67"/>
                  <a:pt x="58" y="67"/>
                </a:cubicBezTo>
                <a:cubicBezTo>
                  <a:pt x="58" y="67"/>
                  <a:pt x="58" y="67"/>
                  <a:pt x="58" y="67"/>
                </a:cubicBezTo>
                <a:cubicBezTo>
                  <a:pt x="58" y="67"/>
                  <a:pt x="59" y="67"/>
                  <a:pt x="59" y="66"/>
                </a:cubicBezTo>
                <a:cubicBezTo>
                  <a:pt x="59" y="66"/>
                  <a:pt x="59" y="66"/>
                  <a:pt x="59" y="66"/>
                </a:cubicBezTo>
                <a:cubicBezTo>
                  <a:pt x="59" y="66"/>
                  <a:pt x="59" y="66"/>
                  <a:pt x="59" y="66"/>
                </a:cubicBezTo>
                <a:cubicBezTo>
                  <a:pt x="59" y="66"/>
                  <a:pt x="59" y="66"/>
                  <a:pt x="59" y="66"/>
                </a:cubicBezTo>
                <a:cubicBezTo>
                  <a:pt x="59" y="66"/>
                  <a:pt x="59" y="66"/>
                  <a:pt x="60" y="66"/>
                </a:cubicBezTo>
                <a:cubicBezTo>
                  <a:pt x="60" y="66"/>
                  <a:pt x="60" y="66"/>
                  <a:pt x="60" y="66"/>
                </a:cubicBezTo>
                <a:cubicBezTo>
                  <a:pt x="60" y="66"/>
                  <a:pt x="61" y="66"/>
                  <a:pt x="61" y="66"/>
                </a:cubicBezTo>
                <a:cubicBezTo>
                  <a:pt x="61" y="66"/>
                  <a:pt x="61" y="66"/>
                  <a:pt x="61" y="66"/>
                </a:cubicBezTo>
                <a:cubicBezTo>
                  <a:pt x="61" y="66"/>
                  <a:pt x="61" y="66"/>
                  <a:pt x="61" y="66"/>
                </a:cubicBezTo>
                <a:cubicBezTo>
                  <a:pt x="61" y="66"/>
                  <a:pt x="60" y="66"/>
                  <a:pt x="60" y="66"/>
                </a:cubicBezTo>
                <a:cubicBezTo>
                  <a:pt x="60" y="66"/>
                  <a:pt x="60" y="66"/>
                  <a:pt x="60" y="65"/>
                </a:cubicBezTo>
                <a:cubicBezTo>
                  <a:pt x="60" y="65"/>
                  <a:pt x="60" y="66"/>
                  <a:pt x="59" y="66"/>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6"/>
                  <a:pt x="59" y="66"/>
                </a:cubicBezTo>
                <a:cubicBezTo>
                  <a:pt x="59" y="66"/>
                  <a:pt x="59" y="66"/>
                  <a:pt x="59" y="66"/>
                </a:cubicBezTo>
                <a:cubicBezTo>
                  <a:pt x="59" y="66"/>
                  <a:pt x="59" y="66"/>
                  <a:pt x="59" y="66"/>
                </a:cubicBezTo>
                <a:cubicBezTo>
                  <a:pt x="59" y="66"/>
                  <a:pt x="59" y="66"/>
                  <a:pt x="58" y="66"/>
                </a:cubicBezTo>
                <a:cubicBezTo>
                  <a:pt x="58" y="66"/>
                  <a:pt x="58" y="66"/>
                  <a:pt x="58" y="66"/>
                </a:cubicBezTo>
                <a:cubicBezTo>
                  <a:pt x="58" y="66"/>
                  <a:pt x="58" y="66"/>
                  <a:pt x="58" y="66"/>
                </a:cubicBezTo>
                <a:cubicBezTo>
                  <a:pt x="58" y="66"/>
                  <a:pt x="58" y="66"/>
                  <a:pt x="58" y="66"/>
                </a:cubicBezTo>
                <a:cubicBezTo>
                  <a:pt x="58" y="66"/>
                  <a:pt x="58" y="67"/>
                  <a:pt x="58" y="67"/>
                </a:cubicBezTo>
                <a:cubicBezTo>
                  <a:pt x="58" y="67"/>
                  <a:pt x="57" y="67"/>
                  <a:pt x="57" y="67"/>
                </a:cubicBezTo>
                <a:cubicBezTo>
                  <a:pt x="57" y="67"/>
                  <a:pt x="57" y="67"/>
                  <a:pt x="57" y="67"/>
                </a:cubicBezTo>
                <a:cubicBezTo>
                  <a:pt x="57" y="67"/>
                  <a:pt x="57" y="67"/>
                  <a:pt x="57" y="66"/>
                </a:cubicBezTo>
                <a:cubicBezTo>
                  <a:pt x="57" y="66"/>
                  <a:pt x="57" y="66"/>
                  <a:pt x="58" y="65"/>
                </a:cubicBezTo>
                <a:cubicBezTo>
                  <a:pt x="58" y="65"/>
                  <a:pt x="58" y="65"/>
                  <a:pt x="58"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6" y="64"/>
                </a:cubicBezTo>
                <a:cubicBezTo>
                  <a:pt x="56" y="64"/>
                  <a:pt x="56" y="64"/>
                  <a:pt x="56" y="64"/>
                </a:cubicBezTo>
                <a:cubicBezTo>
                  <a:pt x="56" y="64"/>
                  <a:pt x="56" y="64"/>
                  <a:pt x="56" y="64"/>
                </a:cubicBezTo>
                <a:cubicBezTo>
                  <a:pt x="56" y="64"/>
                  <a:pt x="56" y="63"/>
                  <a:pt x="56" y="63"/>
                </a:cubicBezTo>
                <a:cubicBezTo>
                  <a:pt x="56" y="63"/>
                  <a:pt x="56" y="63"/>
                  <a:pt x="55" y="63"/>
                </a:cubicBezTo>
                <a:cubicBezTo>
                  <a:pt x="55" y="63"/>
                  <a:pt x="55" y="63"/>
                  <a:pt x="55" y="63"/>
                </a:cubicBezTo>
                <a:cubicBezTo>
                  <a:pt x="55" y="63"/>
                  <a:pt x="56" y="63"/>
                  <a:pt x="56" y="63"/>
                </a:cubicBezTo>
                <a:cubicBezTo>
                  <a:pt x="56" y="63"/>
                  <a:pt x="57" y="62"/>
                  <a:pt x="57" y="62"/>
                </a:cubicBezTo>
                <a:cubicBezTo>
                  <a:pt x="57" y="62"/>
                  <a:pt x="57" y="62"/>
                  <a:pt x="57" y="62"/>
                </a:cubicBezTo>
                <a:cubicBezTo>
                  <a:pt x="57" y="62"/>
                  <a:pt x="58" y="62"/>
                  <a:pt x="58" y="62"/>
                </a:cubicBezTo>
                <a:cubicBezTo>
                  <a:pt x="58" y="62"/>
                  <a:pt x="58" y="62"/>
                  <a:pt x="58" y="62"/>
                </a:cubicBezTo>
                <a:cubicBezTo>
                  <a:pt x="58" y="61"/>
                  <a:pt x="58" y="61"/>
                  <a:pt x="58" y="61"/>
                </a:cubicBezTo>
                <a:cubicBezTo>
                  <a:pt x="59" y="61"/>
                  <a:pt x="59" y="61"/>
                  <a:pt x="60" y="61"/>
                </a:cubicBezTo>
                <a:cubicBezTo>
                  <a:pt x="60" y="61"/>
                  <a:pt x="60" y="61"/>
                  <a:pt x="60" y="61"/>
                </a:cubicBezTo>
                <a:cubicBezTo>
                  <a:pt x="60" y="61"/>
                  <a:pt x="60" y="61"/>
                  <a:pt x="60" y="61"/>
                </a:cubicBezTo>
                <a:cubicBezTo>
                  <a:pt x="59" y="61"/>
                  <a:pt x="59" y="61"/>
                  <a:pt x="59" y="61"/>
                </a:cubicBezTo>
                <a:cubicBezTo>
                  <a:pt x="59" y="61"/>
                  <a:pt x="59" y="61"/>
                  <a:pt x="59" y="61"/>
                </a:cubicBezTo>
                <a:cubicBezTo>
                  <a:pt x="59" y="61"/>
                  <a:pt x="58" y="61"/>
                  <a:pt x="58" y="61"/>
                </a:cubicBezTo>
                <a:cubicBezTo>
                  <a:pt x="58" y="61"/>
                  <a:pt x="58" y="61"/>
                  <a:pt x="58" y="61"/>
                </a:cubicBezTo>
                <a:cubicBezTo>
                  <a:pt x="58" y="61"/>
                  <a:pt x="57" y="62"/>
                  <a:pt x="57" y="62"/>
                </a:cubicBezTo>
                <a:cubicBezTo>
                  <a:pt x="57" y="62"/>
                  <a:pt x="57" y="62"/>
                  <a:pt x="57" y="62"/>
                </a:cubicBezTo>
                <a:cubicBezTo>
                  <a:pt x="57" y="62"/>
                  <a:pt x="56" y="62"/>
                  <a:pt x="56" y="63"/>
                </a:cubicBezTo>
                <a:cubicBezTo>
                  <a:pt x="56" y="63"/>
                  <a:pt x="56" y="63"/>
                  <a:pt x="55" y="63"/>
                </a:cubicBezTo>
                <a:cubicBezTo>
                  <a:pt x="55" y="63"/>
                  <a:pt x="55" y="63"/>
                  <a:pt x="55" y="63"/>
                </a:cubicBezTo>
                <a:cubicBezTo>
                  <a:pt x="55" y="63"/>
                  <a:pt x="55" y="63"/>
                  <a:pt x="55" y="63"/>
                </a:cubicBezTo>
                <a:cubicBezTo>
                  <a:pt x="55" y="63"/>
                  <a:pt x="55" y="63"/>
                  <a:pt x="55" y="62"/>
                </a:cubicBezTo>
                <a:cubicBezTo>
                  <a:pt x="55" y="62"/>
                  <a:pt x="55" y="62"/>
                  <a:pt x="55" y="62"/>
                </a:cubicBezTo>
                <a:cubicBezTo>
                  <a:pt x="55" y="62"/>
                  <a:pt x="56" y="62"/>
                  <a:pt x="56" y="62"/>
                </a:cubicBezTo>
                <a:cubicBezTo>
                  <a:pt x="56" y="62"/>
                  <a:pt x="56" y="62"/>
                  <a:pt x="56" y="62"/>
                </a:cubicBezTo>
                <a:cubicBezTo>
                  <a:pt x="56" y="62"/>
                  <a:pt x="56" y="62"/>
                  <a:pt x="55" y="62"/>
                </a:cubicBezTo>
                <a:cubicBezTo>
                  <a:pt x="55" y="62"/>
                  <a:pt x="55" y="62"/>
                  <a:pt x="55" y="62"/>
                </a:cubicBezTo>
                <a:cubicBezTo>
                  <a:pt x="56" y="61"/>
                  <a:pt x="57" y="62"/>
                  <a:pt x="57" y="61"/>
                </a:cubicBezTo>
                <a:cubicBezTo>
                  <a:pt x="57" y="61"/>
                  <a:pt x="57" y="61"/>
                  <a:pt x="57" y="61"/>
                </a:cubicBezTo>
                <a:cubicBezTo>
                  <a:pt x="57" y="61"/>
                  <a:pt x="56" y="61"/>
                  <a:pt x="56" y="61"/>
                </a:cubicBezTo>
                <a:cubicBezTo>
                  <a:pt x="56" y="61"/>
                  <a:pt x="56" y="61"/>
                  <a:pt x="56" y="61"/>
                </a:cubicBezTo>
                <a:cubicBezTo>
                  <a:pt x="55" y="61"/>
                  <a:pt x="55" y="61"/>
                  <a:pt x="55" y="61"/>
                </a:cubicBezTo>
                <a:cubicBezTo>
                  <a:pt x="55" y="61"/>
                  <a:pt x="55" y="61"/>
                  <a:pt x="55" y="61"/>
                </a:cubicBezTo>
                <a:cubicBezTo>
                  <a:pt x="55" y="61"/>
                  <a:pt x="55" y="61"/>
                  <a:pt x="55" y="61"/>
                </a:cubicBezTo>
                <a:cubicBezTo>
                  <a:pt x="56" y="60"/>
                  <a:pt x="57" y="60"/>
                  <a:pt x="58" y="60"/>
                </a:cubicBezTo>
                <a:cubicBezTo>
                  <a:pt x="58" y="60"/>
                  <a:pt x="58" y="60"/>
                  <a:pt x="58" y="60"/>
                </a:cubicBezTo>
                <a:cubicBezTo>
                  <a:pt x="58" y="60"/>
                  <a:pt x="58" y="60"/>
                  <a:pt x="58" y="60"/>
                </a:cubicBezTo>
                <a:cubicBezTo>
                  <a:pt x="58" y="60"/>
                  <a:pt x="58" y="60"/>
                  <a:pt x="57" y="60"/>
                </a:cubicBezTo>
                <a:cubicBezTo>
                  <a:pt x="57" y="60"/>
                  <a:pt x="57" y="60"/>
                  <a:pt x="57" y="60"/>
                </a:cubicBezTo>
                <a:cubicBezTo>
                  <a:pt x="57" y="60"/>
                  <a:pt x="57" y="60"/>
                  <a:pt x="57" y="60"/>
                </a:cubicBezTo>
                <a:cubicBezTo>
                  <a:pt x="56" y="60"/>
                  <a:pt x="55" y="60"/>
                  <a:pt x="55" y="60"/>
                </a:cubicBezTo>
                <a:cubicBezTo>
                  <a:pt x="55" y="60"/>
                  <a:pt x="55" y="60"/>
                  <a:pt x="55" y="60"/>
                </a:cubicBezTo>
                <a:cubicBezTo>
                  <a:pt x="55" y="60"/>
                  <a:pt x="55" y="60"/>
                  <a:pt x="55" y="60"/>
                </a:cubicBezTo>
                <a:cubicBezTo>
                  <a:pt x="56" y="60"/>
                  <a:pt x="56" y="60"/>
                  <a:pt x="56" y="59"/>
                </a:cubicBezTo>
                <a:cubicBezTo>
                  <a:pt x="56" y="59"/>
                  <a:pt x="56" y="59"/>
                  <a:pt x="57" y="59"/>
                </a:cubicBezTo>
                <a:cubicBezTo>
                  <a:pt x="57" y="59"/>
                  <a:pt x="57" y="59"/>
                  <a:pt x="57" y="59"/>
                </a:cubicBezTo>
                <a:cubicBezTo>
                  <a:pt x="58" y="59"/>
                  <a:pt x="58" y="59"/>
                  <a:pt x="58" y="59"/>
                </a:cubicBezTo>
                <a:cubicBezTo>
                  <a:pt x="58" y="59"/>
                  <a:pt x="58" y="59"/>
                  <a:pt x="58" y="59"/>
                </a:cubicBezTo>
                <a:cubicBezTo>
                  <a:pt x="58" y="59"/>
                  <a:pt x="58" y="59"/>
                  <a:pt x="59" y="59"/>
                </a:cubicBezTo>
                <a:cubicBezTo>
                  <a:pt x="59" y="59"/>
                  <a:pt x="59" y="59"/>
                  <a:pt x="59" y="59"/>
                </a:cubicBezTo>
                <a:cubicBezTo>
                  <a:pt x="58" y="59"/>
                  <a:pt x="58" y="59"/>
                  <a:pt x="58" y="59"/>
                </a:cubicBezTo>
                <a:cubicBezTo>
                  <a:pt x="58" y="59"/>
                  <a:pt x="58" y="59"/>
                  <a:pt x="58" y="59"/>
                </a:cubicBezTo>
                <a:cubicBezTo>
                  <a:pt x="58" y="59"/>
                  <a:pt x="58" y="59"/>
                  <a:pt x="58" y="59"/>
                </a:cubicBezTo>
                <a:cubicBezTo>
                  <a:pt x="58" y="59"/>
                  <a:pt x="58" y="59"/>
                  <a:pt x="57" y="59"/>
                </a:cubicBezTo>
                <a:cubicBezTo>
                  <a:pt x="57" y="59"/>
                  <a:pt x="57" y="59"/>
                  <a:pt x="57" y="59"/>
                </a:cubicBezTo>
                <a:cubicBezTo>
                  <a:pt x="57" y="59"/>
                  <a:pt x="57" y="59"/>
                  <a:pt x="57" y="59"/>
                </a:cubicBezTo>
                <a:cubicBezTo>
                  <a:pt x="57" y="59"/>
                  <a:pt x="56" y="59"/>
                  <a:pt x="56" y="59"/>
                </a:cubicBezTo>
                <a:cubicBezTo>
                  <a:pt x="56" y="59"/>
                  <a:pt x="56" y="59"/>
                  <a:pt x="56" y="59"/>
                </a:cubicBezTo>
                <a:cubicBezTo>
                  <a:pt x="56" y="59"/>
                  <a:pt x="55" y="60"/>
                  <a:pt x="55" y="60"/>
                </a:cubicBezTo>
                <a:cubicBezTo>
                  <a:pt x="55" y="60"/>
                  <a:pt x="55" y="60"/>
                  <a:pt x="55" y="60"/>
                </a:cubicBezTo>
                <a:cubicBezTo>
                  <a:pt x="55" y="60"/>
                  <a:pt x="55" y="59"/>
                  <a:pt x="55" y="59"/>
                </a:cubicBezTo>
                <a:cubicBezTo>
                  <a:pt x="55" y="59"/>
                  <a:pt x="55" y="59"/>
                  <a:pt x="56" y="59"/>
                </a:cubicBezTo>
                <a:cubicBezTo>
                  <a:pt x="56" y="59"/>
                  <a:pt x="57" y="59"/>
                  <a:pt x="57" y="59"/>
                </a:cubicBezTo>
                <a:cubicBezTo>
                  <a:pt x="57" y="59"/>
                  <a:pt x="57" y="59"/>
                  <a:pt x="57" y="59"/>
                </a:cubicBezTo>
                <a:cubicBezTo>
                  <a:pt x="56" y="59"/>
                  <a:pt x="56" y="59"/>
                  <a:pt x="56" y="58"/>
                </a:cubicBezTo>
                <a:cubicBezTo>
                  <a:pt x="56" y="58"/>
                  <a:pt x="56" y="58"/>
                  <a:pt x="56" y="58"/>
                </a:cubicBezTo>
                <a:cubicBezTo>
                  <a:pt x="56" y="58"/>
                  <a:pt x="56" y="58"/>
                  <a:pt x="56" y="58"/>
                </a:cubicBezTo>
                <a:cubicBezTo>
                  <a:pt x="56" y="58"/>
                  <a:pt x="56" y="58"/>
                  <a:pt x="57" y="58"/>
                </a:cubicBezTo>
                <a:cubicBezTo>
                  <a:pt x="57" y="59"/>
                  <a:pt x="57" y="59"/>
                  <a:pt x="57" y="59"/>
                </a:cubicBezTo>
                <a:cubicBezTo>
                  <a:pt x="58" y="59"/>
                  <a:pt x="58" y="59"/>
                  <a:pt x="58" y="58"/>
                </a:cubicBezTo>
                <a:cubicBezTo>
                  <a:pt x="58" y="58"/>
                  <a:pt x="59" y="59"/>
                  <a:pt x="59" y="59"/>
                </a:cubicBezTo>
                <a:cubicBezTo>
                  <a:pt x="59" y="59"/>
                  <a:pt x="59" y="59"/>
                  <a:pt x="59" y="59"/>
                </a:cubicBezTo>
                <a:cubicBezTo>
                  <a:pt x="59"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7" y="58"/>
                  <a:pt x="57" y="58"/>
                  <a:pt x="57" y="58"/>
                </a:cubicBezTo>
                <a:cubicBezTo>
                  <a:pt x="57" y="58"/>
                  <a:pt x="57" y="58"/>
                  <a:pt x="57" y="58"/>
                </a:cubicBezTo>
                <a:cubicBezTo>
                  <a:pt x="56" y="58"/>
                  <a:pt x="56" y="58"/>
                  <a:pt x="56" y="58"/>
                </a:cubicBezTo>
                <a:cubicBezTo>
                  <a:pt x="56" y="58"/>
                  <a:pt x="56" y="58"/>
                  <a:pt x="56" y="58"/>
                </a:cubicBezTo>
                <a:cubicBezTo>
                  <a:pt x="56" y="58"/>
                  <a:pt x="56" y="58"/>
                  <a:pt x="57" y="57"/>
                </a:cubicBezTo>
                <a:cubicBezTo>
                  <a:pt x="57" y="57"/>
                  <a:pt x="57" y="57"/>
                  <a:pt x="57" y="57"/>
                </a:cubicBezTo>
                <a:cubicBezTo>
                  <a:pt x="58" y="57"/>
                  <a:pt x="58" y="57"/>
                  <a:pt x="58" y="57"/>
                </a:cubicBezTo>
                <a:cubicBezTo>
                  <a:pt x="58" y="57"/>
                  <a:pt x="58" y="57"/>
                  <a:pt x="59" y="57"/>
                </a:cubicBezTo>
                <a:cubicBezTo>
                  <a:pt x="59" y="57"/>
                  <a:pt x="59" y="57"/>
                  <a:pt x="59" y="57"/>
                </a:cubicBezTo>
                <a:cubicBezTo>
                  <a:pt x="58" y="57"/>
                  <a:pt x="58" y="57"/>
                  <a:pt x="58" y="57"/>
                </a:cubicBezTo>
                <a:cubicBezTo>
                  <a:pt x="58" y="57"/>
                  <a:pt x="58" y="57"/>
                  <a:pt x="58" y="57"/>
                </a:cubicBezTo>
                <a:cubicBezTo>
                  <a:pt x="58" y="57"/>
                  <a:pt x="58" y="57"/>
                  <a:pt x="58" y="56"/>
                </a:cubicBezTo>
                <a:cubicBezTo>
                  <a:pt x="58" y="56"/>
                  <a:pt x="58" y="56"/>
                  <a:pt x="58" y="56"/>
                </a:cubicBezTo>
                <a:cubicBezTo>
                  <a:pt x="58"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8" y="56"/>
                </a:cubicBezTo>
                <a:cubicBezTo>
                  <a:pt x="58" y="56"/>
                  <a:pt x="58" y="56"/>
                  <a:pt x="58" y="56"/>
                </a:cubicBezTo>
                <a:cubicBezTo>
                  <a:pt x="59" y="56"/>
                  <a:pt x="59" y="56"/>
                  <a:pt x="59" y="56"/>
                </a:cubicBezTo>
                <a:cubicBezTo>
                  <a:pt x="59" y="56"/>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4"/>
                  <a:pt x="59" y="54"/>
                  <a:pt x="59" y="54"/>
                </a:cubicBezTo>
                <a:cubicBezTo>
                  <a:pt x="59" y="54"/>
                  <a:pt x="59" y="54"/>
                  <a:pt x="59" y="54"/>
                </a:cubicBezTo>
                <a:cubicBezTo>
                  <a:pt x="59" y="54"/>
                  <a:pt x="59" y="54"/>
                  <a:pt x="59" y="54"/>
                </a:cubicBezTo>
                <a:cubicBezTo>
                  <a:pt x="59" y="54"/>
                  <a:pt x="59"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7" y="54"/>
                  <a:pt x="57" y="54"/>
                  <a:pt x="57" y="54"/>
                </a:cubicBezTo>
                <a:cubicBezTo>
                  <a:pt x="57" y="54"/>
                  <a:pt x="56" y="54"/>
                  <a:pt x="56" y="54"/>
                </a:cubicBezTo>
                <a:cubicBezTo>
                  <a:pt x="56" y="54"/>
                  <a:pt x="56" y="54"/>
                  <a:pt x="56" y="54"/>
                </a:cubicBezTo>
                <a:cubicBezTo>
                  <a:pt x="56" y="54"/>
                  <a:pt x="56" y="54"/>
                  <a:pt x="56" y="54"/>
                </a:cubicBezTo>
                <a:cubicBezTo>
                  <a:pt x="56" y="54"/>
                  <a:pt x="55" y="54"/>
                  <a:pt x="55" y="54"/>
                </a:cubicBezTo>
                <a:cubicBezTo>
                  <a:pt x="55" y="54"/>
                  <a:pt x="55" y="54"/>
                  <a:pt x="55" y="54"/>
                </a:cubicBezTo>
                <a:cubicBezTo>
                  <a:pt x="56" y="54"/>
                  <a:pt x="56" y="54"/>
                  <a:pt x="56" y="54"/>
                </a:cubicBezTo>
                <a:cubicBezTo>
                  <a:pt x="56" y="54"/>
                  <a:pt x="56" y="54"/>
                  <a:pt x="57" y="55"/>
                </a:cubicBezTo>
                <a:cubicBezTo>
                  <a:pt x="57" y="55"/>
                  <a:pt x="58" y="55"/>
                  <a:pt x="57" y="55"/>
                </a:cubicBezTo>
                <a:cubicBezTo>
                  <a:pt x="57" y="55"/>
                  <a:pt x="57" y="56"/>
                  <a:pt x="56" y="56"/>
                </a:cubicBezTo>
                <a:cubicBezTo>
                  <a:pt x="56" y="56"/>
                  <a:pt x="56" y="56"/>
                  <a:pt x="56" y="56"/>
                </a:cubicBezTo>
                <a:cubicBezTo>
                  <a:pt x="56" y="56"/>
                  <a:pt x="55" y="56"/>
                  <a:pt x="55" y="56"/>
                </a:cubicBezTo>
                <a:cubicBezTo>
                  <a:pt x="55" y="56"/>
                  <a:pt x="55" y="56"/>
                  <a:pt x="55" y="56"/>
                </a:cubicBezTo>
                <a:cubicBezTo>
                  <a:pt x="55" y="56"/>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4" y="55"/>
                  <a:pt x="54" y="55"/>
                  <a:pt x="54" y="55"/>
                </a:cubicBezTo>
                <a:cubicBezTo>
                  <a:pt x="54" y="55"/>
                  <a:pt x="54" y="55"/>
                  <a:pt x="54" y="55"/>
                </a:cubicBezTo>
                <a:cubicBezTo>
                  <a:pt x="51" y="58"/>
                  <a:pt x="48" y="61"/>
                  <a:pt x="46" y="64"/>
                </a:cubicBezTo>
                <a:cubicBezTo>
                  <a:pt x="46" y="64"/>
                  <a:pt x="46" y="64"/>
                  <a:pt x="46" y="64"/>
                </a:cubicBezTo>
                <a:cubicBezTo>
                  <a:pt x="47" y="64"/>
                  <a:pt x="47" y="65"/>
                  <a:pt x="47" y="65"/>
                </a:cubicBezTo>
                <a:cubicBezTo>
                  <a:pt x="47" y="65"/>
                  <a:pt x="47" y="65"/>
                  <a:pt x="47" y="65"/>
                </a:cubicBezTo>
                <a:cubicBezTo>
                  <a:pt x="47" y="65"/>
                  <a:pt x="47" y="65"/>
                  <a:pt x="47" y="66"/>
                </a:cubicBezTo>
                <a:cubicBezTo>
                  <a:pt x="47" y="66"/>
                  <a:pt x="47" y="66"/>
                  <a:pt x="47" y="66"/>
                </a:cubicBezTo>
                <a:cubicBezTo>
                  <a:pt x="47" y="66"/>
                  <a:pt x="48" y="66"/>
                  <a:pt x="48" y="66"/>
                </a:cubicBezTo>
                <a:cubicBezTo>
                  <a:pt x="48" y="66"/>
                  <a:pt x="48" y="66"/>
                  <a:pt x="48" y="66"/>
                </a:cubicBezTo>
                <a:cubicBezTo>
                  <a:pt x="49" y="66"/>
                  <a:pt x="49" y="66"/>
                  <a:pt x="49" y="66"/>
                </a:cubicBezTo>
                <a:cubicBezTo>
                  <a:pt x="50" y="66"/>
                  <a:pt x="50" y="67"/>
                  <a:pt x="51" y="67"/>
                </a:cubicBezTo>
                <a:cubicBezTo>
                  <a:pt x="51" y="67"/>
                  <a:pt x="51" y="67"/>
                  <a:pt x="51" y="67"/>
                </a:cubicBezTo>
                <a:cubicBezTo>
                  <a:pt x="50" y="67"/>
                  <a:pt x="50" y="67"/>
                  <a:pt x="50" y="67"/>
                </a:cubicBezTo>
                <a:cubicBezTo>
                  <a:pt x="50" y="68"/>
                  <a:pt x="49" y="67"/>
                  <a:pt x="49" y="67"/>
                </a:cubicBezTo>
                <a:cubicBezTo>
                  <a:pt x="49" y="67"/>
                  <a:pt x="49" y="67"/>
                  <a:pt x="49" y="67"/>
                </a:cubicBezTo>
                <a:cubicBezTo>
                  <a:pt x="49" y="68"/>
                  <a:pt x="50" y="68"/>
                  <a:pt x="50" y="68"/>
                </a:cubicBezTo>
                <a:cubicBezTo>
                  <a:pt x="49" y="68"/>
                  <a:pt x="49" y="68"/>
                  <a:pt x="49" y="69"/>
                </a:cubicBezTo>
                <a:cubicBezTo>
                  <a:pt x="48" y="69"/>
                  <a:pt x="48" y="68"/>
                  <a:pt x="48" y="68"/>
                </a:cubicBezTo>
                <a:cubicBezTo>
                  <a:pt x="48" y="68"/>
                  <a:pt x="48" y="68"/>
                  <a:pt x="48" y="68"/>
                </a:cubicBezTo>
                <a:cubicBezTo>
                  <a:pt x="48" y="69"/>
                  <a:pt x="48" y="69"/>
                  <a:pt x="48" y="69"/>
                </a:cubicBezTo>
                <a:cubicBezTo>
                  <a:pt x="48" y="69"/>
                  <a:pt x="48" y="70"/>
                  <a:pt x="48" y="70"/>
                </a:cubicBezTo>
                <a:cubicBezTo>
                  <a:pt x="48" y="70"/>
                  <a:pt x="48" y="70"/>
                  <a:pt x="48" y="70"/>
                </a:cubicBezTo>
                <a:cubicBezTo>
                  <a:pt x="48" y="70"/>
                  <a:pt x="47" y="70"/>
                  <a:pt x="47" y="70"/>
                </a:cubicBezTo>
                <a:cubicBezTo>
                  <a:pt x="47" y="69"/>
                  <a:pt x="47" y="69"/>
                  <a:pt x="47" y="69"/>
                </a:cubicBezTo>
                <a:cubicBezTo>
                  <a:pt x="47" y="69"/>
                  <a:pt x="46" y="69"/>
                  <a:pt x="46" y="69"/>
                </a:cubicBezTo>
                <a:cubicBezTo>
                  <a:pt x="46" y="69"/>
                  <a:pt x="46" y="69"/>
                  <a:pt x="46" y="69"/>
                </a:cubicBezTo>
                <a:cubicBezTo>
                  <a:pt x="46" y="68"/>
                  <a:pt x="46" y="68"/>
                  <a:pt x="46" y="68"/>
                </a:cubicBezTo>
                <a:cubicBezTo>
                  <a:pt x="46" y="68"/>
                  <a:pt x="46" y="68"/>
                  <a:pt x="45" y="68"/>
                </a:cubicBezTo>
                <a:cubicBezTo>
                  <a:pt x="45" y="68"/>
                  <a:pt x="44" y="67"/>
                  <a:pt x="44" y="67"/>
                </a:cubicBezTo>
                <a:cubicBezTo>
                  <a:pt x="44" y="67"/>
                  <a:pt x="43" y="68"/>
                  <a:pt x="43" y="68"/>
                </a:cubicBezTo>
                <a:cubicBezTo>
                  <a:pt x="43" y="68"/>
                  <a:pt x="43" y="68"/>
                  <a:pt x="44" y="68"/>
                </a:cubicBezTo>
                <a:cubicBezTo>
                  <a:pt x="44" y="68"/>
                  <a:pt x="44" y="68"/>
                  <a:pt x="43" y="68"/>
                </a:cubicBezTo>
                <a:cubicBezTo>
                  <a:pt x="43" y="68"/>
                  <a:pt x="43" y="68"/>
                  <a:pt x="43" y="68"/>
                </a:cubicBezTo>
                <a:cubicBezTo>
                  <a:pt x="43" y="68"/>
                  <a:pt x="43" y="68"/>
                  <a:pt x="43" y="68"/>
                </a:cubicBezTo>
                <a:cubicBezTo>
                  <a:pt x="43" y="68"/>
                  <a:pt x="43" y="68"/>
                  <a:pt x="43" y="69"/>
                </a:cubicBezTo>
                <a:cubicBezTo>
                  <a:pt x="43" y="69"/>
                  <a:pt x="43" y="69"/>
                  <a:pt x="43" y="69"/>
                </a:cubicBezTo>
                <a:cubicBezTo>
                  <a:pt x="43" y="69"/>
                  <a:pt x="43" y="69"/>
                  <a:pt x="43" y="69"/>
                </a:cubicBezTo>
                <a:cubicBezTo>
                  <a:pt x="44" y="69"/>
                  <a:pt x="44" y="70"/>
                  <a:pt x="44" y="70"/>
                </a:cubicBezTo>
                <a:cubicBezTo>
                  <a:pt x="44" y="70"/>
                  <a:pt x="44" y="70"/>
                  <a:pt x="44" y="70"/>
                </a:cubicBezTo>
                <a:cubicBezTo>
                  <a:pt x="44" y="70"/>
                  <a:pt x="44" y="70"/>
                  <a:pt x="45" y="70"/>
                </a:cubicBezTo>
                <a:cubicBezTo>
                  <a:pt x="45" y="70"/>
                  <a:pt x="45" y="71"/>
                  <a:pt x="45" y="71"/>
                </a:cubicBezTo>
                <a:cubicBezTo>
                  <a:pt x="46" y="71"/>
                  <a:pt x="46" y="71"/>
                  <a:pt x="46" y="71"/>
                </a:cubicBezTo>
                <a:cubicBezTo>
                  <a:pt x="46" y="71"/>
                  <a:pt x="46" y="71"/>
                  <a:pt x="46" y="71"/>
                </a:cubicBezTo>
                <a:cubicBezTo>
                  <a:pt x="46" y="71"/>
                  <a:pt x="46" y="71"/>
                  <a:pt x="46" y="71"/>
                </a:cubicBezTo>
                <a:cubicBezTo>
                  <a:pt x="46" y="71"/>
                  <a:pt x="46" y="71"/>
                  <a:pt x="46" y="71"/>
                </a:cubicBezTo>
                <a:cubicBezTo>
                  <a:pt x="46" y="72"/>
                  <a:pt x="47" y="72"/>
                  <a:pt x="47" y="73"/>
                </a:cubicBezTo>
                <a:cubicBezTo>
                  <a:pt x="47" y="73"/>
                  <a:pt x="47" y="73"/>
                  <a:pt x="47" y="73"/>
                </a:cubicBezTo>
                <a:cubicBezTo>
                  <a:pt x="47" y="73"/>
                  <a:pt x="46" y="72"/>
                  <a:pt x="46" y="72"/>
                </a:cubicBezTo>
                <a:cubicBezTo>
                  <a:pt x="46" y="73"/>
                  <a:pt x="46" y="73"/>
                  <a:pt x="46" y="74"/>
                </a:cubicBezTo>
                <a:cubicBezTo>
                  <a:pt x="46" y="74"/>
                  <a:pt x="46" y="74"/>
                  <a:pt x="46" y="74"/>
                </a:cubicBezTo>
                <a:cubicBezTo>
                  <a:pt x="46" y="74"/>
                  <a:pt x="46" y="74"/>
                  <a:pt x="46" y="74"/>
                </a:cubicBezTo>
                <a:cubicBezTo>
                  <a:pt x="46" y="74"/>
                  <a:pt x="46" y="74"/>
                  <a:pt x="46" y="75"/>
                </a:cubicBezTo>
                <a:cubicBezTo>
                  <a:pt x="46" y="74"/>
                  <a:pt x="46" y="74"/>
                  <a:pt x="45" y="74"/>
                </a:cubicBezTo>
                <a:cubicBezTo>
                  <a:pt x="44" y="74"/>
                  <a:pt x="44" y="73"/>
                  <a:pt x="43" y="72"/>
                </a:cubicBezTo>
                <a:cubicBezTo>
                  <a:pt x="43" y="72"/>
                  <a:pt x="43" y="73"/>
                  <a:pt x="43" y="73"/>
                </a:cubicBezTo>
                <a:cubicBezTo>
                  <a:pt x="42" y="73"/>
                  <a:pt x="42" y="72"/>
                  <a:pt x="42" y="72"/>
                </a:cubicBezTo>
                <a:cubicBezTo>
                  <a:pt x="42" y="73"/>
                  <a:pt x="43" y="74"/>
                  <a:pt x="43" y="74"/>
                </a:cubicBezTo>
                <a:cubicBezTo>
                  <a:pt x="44" y="74"/>
                  <a:pt x="45" y="75"/>
                  <a:pt x="45" y="76"/>
                </a:cubicBezTo>
                <a:cubicBezTo>
                  <a:pt x="44" y="76"/>
                  <a:pt x="43" y="75"/>
                  <a:pt x="43" y="75"/>
                </a:cubicBezTo>
                <a:cubicBezTo>
                  <a:pt x="42" y="75"/>
                  <a:pt x="42" y="75"/>
                  <a:pt x="41" y="75"/>
                </a:cubicBezTo>
                <a:cubicBezTo>
                  <a:pt x="41" y="75"/>
                  <a:pt x="41" y="74"/>
                  <a:pt x="41" y="74"/>
                </a:cubicBezTo>
                <a:cubicBezTo>
                  <a:pt x="41" y="74"/>
                  <a:pt x="40" y="74"/>
                  <a:pt x="40" y="74"/>
                </a:cubicBezTo>
                <a:cubicBezTo>
                  <a:pt x="40" y="74"/>
                  <a:pt x="40" y="74"/>
                  <a:pt x="40" y="74"/>
                </a:cubicBezTo>
                <a:cubicBezTo>
                  <a:pt x="40" y="74"/>
                  <a:pt x="39" y="74"/>
                  <a:pt x="39" y="74"/>
                </a:cubicBezTo>
                <a:cubicBezTo>
                  <a:pt x="39" y="74"/>
                  <a:pt x="39" y="74"/>
                  <a:pt x="39" y="74"/>
                </a:cubicBezTo>
                <a:cubicBezTo>
                  <a:pt x="39" y="75"/>
                  <a:pt x="38" y="75"/>
                  <a:pt x="38" y="76"/>
                </a:cubicBezTo>
                <a:cubicBezTo>
                  <a:pt x="38" y="76"/>
                  <a:pt x="38" y="76"/>
                  <a:pt x="38" y="76"/>
                </a:cubicBezTo>
                <a:cubicBezTo>
                  <a:pt x="38" y="77"/>
                  <a:pt x="38" y="77"/>
                  <a:pt x="38" y="77"/>
                </a:cubicBezTo>
                <a:cubicBezTo>
                  <a:pt x="39" y="77"/>
                  <a:pt x="40" y="77"/>
                  <a:pt x="40" y="78"/>
                </a:cubicBezTo>
                <a:cubicBezTo>
                  <a:pt x="41" y="78"/>
                  <a:pt x="41" y="77"/>
                  <a:pt x="41" y="77"/>
                </a:cubicBezTo>
                <a:cubicBezTo>
                  <a:pt x="41" y="77"/>
                  <a:pt x="41" y="78"/>
                  <a:pt x="41" y="78"/>
                </a:cubicBezTo>
                <a:cubicBezTo>
                  <a:pt x="41" y="78"/>
                  <a:pt x="41" y="78"/>
                  <a:pt x="41" y="78"/>
                </a:cubicBezTo>
                <a:cubicBezTo>
                  <a:pt x="40" y="78"/>
                  <a:pt x="41" y="80"/>
                  <a:pt x="41" y="81"/>
                </a:cubicBezTo>
                <a:cubicBezTo>
                  <a:pt x="41" y="81"/>
                  <a:pt x="41" y="81"/>
                  <a:pt x="40" y="81"/>
                </a:cubicBezTo>
                <a:cubicBezTo>
                  <a:pt x="40" y="81"/>
                  <a:pt x="40" y="81"/>
                  <a:pt x="41" y="82"/>
                </a:cubicBezTo>
                <a:cubicBezTo>
                  <a:pt x="41" y="82"/>
                  <a:pt x="41" y="82"/>
                  <a:pt x="41" y="82"/>
                </a:cubicBezTo>
                <a:cubicBezTo>
                  <a:pt x="41" y="81"/>
                  <a:pt x="42" y="81"/>
                  <a:pt x="43" y="82"/>
                </a:cubicBezTo>
                <a:cubicBezTo>
                  <a:pt x="43" y="82"/>
                  <a:pt x="43" y="82"/>
                  <a:pt x="42" y="82"/>
                </a:cubicBezTo>
                <a:cubicBezTo>
                  <a:pt x="43" y="82"/>
                  <a:pt x="43" y="82"/>
                  <a:pt x="43" y="82"/>
                </a:cubicBezTo>
                <a:cubicBezTo>
                  <a:pt x="43" y="82"/>
                  <a:pt x="44" y="82"/>
                  <a:pt x="44" y="82"/>
                </a:cubicBezTo>
                <a:cubicBezTo>
                  <a:pt x="44" y="82"/>
                  <a:pt x="44" y="81"/>
                  <a:pt x="44" y="81"/>
                </a:cubicBezTo>
                <a:cubicBezTo>
                  <a:pt x="45" y="81"/>
                  <a:pt x="45" y="82"/>
                  <a:pt x="45" y="82"/>
                </a:cubicBezTo>
                <a:cubicBezTo>
                  <a:pt x="45" y="82"/>
                  <a:pt x="45" y="82"/>
                  <a:pt x="45" y="82"/>
                </a:cubicBezTo>
                <a:cubicBezTo>
                  <a:pt x="45" y="81"/>
                  <a:pt x="45" y="81"/>
                  <a:pt x="46" y="80"/>
                </a:cubicBezTo>
                <a:cubicBezTo>
                  <a:pt x="45" y="79"/>
                  <a:pt x="46" y="80"/>
                  <a:pt x="46" y="79"/>
                </a:cubicBezTo>
                <a:cubicBezTo>
                  <a:pt x="46" y="79"/>
                  <a:pt x="46" y="79"/>
                  <a:pt x="46" y="79"/>
                </a:cubicBezTo>
                <a:cubicBezTo>
                  <a:pt x="47" y="79"/>
                  <a:pt x="47" y="79"/>
                  <a:pt x="47" y="79"/>
                </a:cubicBezTo>
                <a:cubicBezTo>
                  <a:pt x="47" y="79"/>
                  <a:pt x="48" y="81"/>
                  <a:pt x="49" y="81"/>
                </a:cubicBezTo>
                <a:cubicBezTo>
                  <a:pt x="49" y="82"/>
                  <a:pt x="48" y="82"/>
                  <a:pt x="48" y="82"/>
                </a:cubicBezTo>
                <a:cubicBezTo>
                  <a:pt x="49" y="82"/>
                  <a:pt x="49" y="82"/>
                  <a:pt x="49" y="82"/>
                </a:cubicBezTo>
                <a:cubicBezTo>
                  <a:pt x="49" y="83"/>
                  <a:pt x="50" y="82"/>
                  <a:pt x="50" y="83"/>
                </a:cubicBezTo>
                <a:cubicBezTo>
                  <a:pt x="50" y="83"/>
                  <a:pt x="50" y="83"/>
                  <a:pt x="49" y="83"/>
                </a:cubicBezTo>
                <a:cubicBezTo>
                  <a:pt x="50" y="84"/>
                  <a:pt x="50" y="84"/>
                  <a:pt x="50" y="84"/>
                </a:cubicBezTo>
                <a:cubicBezTo>
                  <a:pt x="50" y="84"/>
                  <a:pt x="50" y="84"/>
                  <a:pt x="50" y="85"/>
                </a:cubicBezTo>
                <a:cubicBezTo>
                  <a:pt x="50" y="85"/>
                  <a:pt x="50" y="84"/>
                  <a:pt x="49" y="85"/>
                </a:cubicBezTo>
                <a:cubicBezTo>
                  <a:pt x="49" y="85"/>
                  <a:pt x="49" y="85"/>
                  <a:pt x="49" y="85"/>
                </a:cubicBezTo>
                <a:cubicBezTo>
                  <a:pt x="49" y="85"/>
                  <a:pt x="50" y="85"/>
                  <a:pt x="50" y="86"/>
                </a:cubicBezTo>
                <a:cubicBezTo>
                  <a:pt x="50" y="86"/>
                  <a:pt x="50" y="86"/>
                  <a:pt x="50" y="86"/>
                </a:cubicBezTo>
                <a:cubicBezTo>
                  <a:pt x="51" y="86"/>
                  <a:pt x="52" y="86"/>
                  <a:pt x="52" y="87"/>
                </a:cubicBezTo>
                <a:cubicBezTo>
                  <a:pt x="51" y="87"/>
                  <a:pt x="51" y="87"/>
                  <a:pt x="51" y="87"/>
                </a:cubicBezTo>
                <a:cubicBezTo>
                  <a:pt x="52" y="87"/>
                  <a:pt x="52" y="87"/>
                  <a:pt x="52" y="87"/>
                </a:cubicBezTo>
                <a:cubicBezTo>
                  <a:pt x="53" y="87"/>
                  <a:pt x="53" y="88"/>
                  <a:pt x="54" y="88"/>
                </a:cubicBezTo>
                <a:cubicBezTo>
                  <a:pt x="54" y="88"/>
                  <a:pt x="54" y="88"/>
                  <a:pt x="55" y="88"/>
                </a:cubicBezTo>
                <a:cubicBezTo>
                  <a:pt x="55" y="89"/>
                  <a:pt x="54" y="89"/>
                  <a:pt x="54" y="89"/>
                </a:cubicBezTo>
                <a:cubicBezTo>
                  <a:pt x="53" y="89"/>
                  <a:pt x="53" y="89"/>
                  <a:pt x="53" y="89"/>
                </a:cubicBezTo>
                <a:cubicBezTo>
                  <a:pt x="52" y="89"/>
                  <a:pt x="52" y="89"/>
                  <a:pt x="52" y="89"/>
                </a:cubicBezTo>
                <a:cubicBezTo>
                  <a:pt x="52" y="90"/>
                  <a:pt x="52" y="90"/>
                  <a:pt x="52" y="90"/>
                </a:cubicBezTo>
                <a:cubicBezTo>
                  <a:pt x="52" y="90"/>
                  <a:pt x="53" y="90"/>
                  <a:pt x="53" y="90"/>
                </a:cubicBezTo>
                <a:cubicBezTo>
                  <a:pt x="54" y="89"/>
                  <a:pt x="54" y="88"/>
                  <a:pt x="55" y="89"/>
                </a:cubicBezTo>
                <a:cubicBezTo>
                  <a:pt x="55" y="89"/>
                  <a:pt x="55" y="90"/>
                  <a:pt x="55" y="90"/>
                </a:cubicBezTo>
                <a:cubicBezTo>
                  <a:pt x="55" y="90"/>
                  <a:pt x="55" y="90"/>
                  <a:pt x="55" y="90"/>
                </a:cubicBezTo>
                <a:cubicBezTo>
                  <a:pt x="55" y="90"/>
                  <a:pt x="56" y="90"/>
                  <a:pt x="56" y="90"/>
                </a:cubicBezTo>
                <a:cubicBezTo>
                  <a:pt x="56" y="90"/>
                  <a:pt x="57" y="90"/>
                  <a:pt x="57" y="90"/>
                </a:cubicBezTo>
                <a:cubicBezTo>
                  <a:pt x="57" y="91"/>
                  <a:pt x="57" y="91"/>
                  <a:pt x="57" y="91"/>
                </a:cubicBezTo>
                <a:cubicBezTo>
                  <a:pt x="57" y="92"/>
                  <a:pt x="57" y="92"/>
                  <a:pt x="57" y="92"/>
                </a:cubicBezTo>
                <a:cubicBezTo>
                  <a:pt x="57" y="92"/>
                  <a:pt x="57" y="92"/>
                  <a:pt x="57" y="92"/>
                </a:cubicBezTo>
                <a:cubicBezTo>
                  <a:pt x="57" y="92"/>
                  <a:pt x="56" y="93"/>
                  <a:pt x="56" y="93"/>
                </a:cubicBezTo>
                <a:cubicBezTo>
                  <a:pt x="55" y="93"/>
                  <a:pt x="54" y="93"/>
                  <a:pt x="54" y="93"/>
                </a:cubicBezTo>
                <a:cubicBezTo>
                  <a:pt x="53" y="94"/>
                  <a:pt x="53" y="94"/>
                  <a:pt x="53" y="94"/>
                </a:cubicBezTo>
                <a:cubicBezTo>
                  <a:pt x="52" y="95"/>
                  <a:pt x="51" y="95"/>
                  <a:pt x="50" y="95"/>
                </a:cubicBezTo>
                <a:cubicBezTo>
                  <a:pt x="50" y="95"/>
                  <a:pt x="49" y="95"/>
                  <a:pt x="48" y="95"/>
                </a:cubicBezTo>
                <a:cubicBezTo>
                  <a:pt x="48" y="95"/>
                  <a:pt x="47" y="95"/>
                  <a:pt x="46" y="95"/>
                </a:cubicBezTo>
                <a:cubicBezTo>
                  <a:pt x="46" y="95"/>
                  <a:pt x="45" y="95"/>
                  <a:pt x="44" y="95"/>
                </a:cubicBezTo>
                <a:cubicBezTo>
                  <a:pt x="44" y="95"/>
                  <a:pt x="44" y="96"/>
                  <a:pt x="43" y="96"/>
                </a:cubicBezTo>
                <a:cubicBezTo>
                  <a:pt x="43" y="96"/>
                  <a:pt x="43" y="96"/>
                  <a:pt x="42" y="97"/>
                </a:cubicBezTo>
                <a:cubicBezTo>
                  <a:pt x="41" y="97"/>
                  <a:pt x="40" y="99"/>
                  <a:pt x="39" y="100"/>
                </a:cubicBezTo>
                <a:cubicBezTo>
                  <a:pt x="40" y="100"/>
                  <a:pt x="40" y="99"/>
                  <a:pt x="41" y="98"/>
                </a:cubicBezTo>
                <a:cubicBezTo>
                  <a:pt x="42" y="98"/>
                  <a:pt x="43" y="97"/>
                  <a:pt x="44" y="97"/>
                </a:cubicBezTo>
                <a:cubicBezTo>
                  <a:pt x="45" y="96"/>
                  <a:pt x="47" y="96"/>
                  <a:pt x="47" y="97"/>
                </a:cubicBezTo>
                <a:cubicBezTo>
                  <a:pt x="47" y="98"/>
                  <a:pt x="46" y="98"/>
                  <a:pt x="46" y="98"/>
                </a:cubicBezTo>
                <a:cubicBezTo>
                  <a:pt x="45" y="98"/>
                  <a:pt x="45" y="98"/>
                  <a:pt x="45" y="98"/>
                </a:cubicBezTo>
                <a:cubicBezTo>
                  <a:pt x="45" y="98"/>
                  <a:pt x="45" y="98"/>
                  <a:pt x="44" y="98"/>
                </a:cubicBezTo>
                <a:cubicBezTo>
                  <a:pt x="44" y="98"/>
                  <a:pt x="44" y="98"/>
                  <a:pt x="44" y="98"/>
                </a:cubicBezTo>
                <a:cubicBezTo>
                  <a:pt x="45" y="98"/>
                  <a:pt x="45" y="98"/>
                  <a:pt x="45"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100"/>
                </a:cubicBezTo>
                <a:cubicBezTo>
                  <a:pt x="46" y="100"/>
                  <a:pt x="46" y="100"/>
                  <a:pt x="46" y="100"/>
                </a:cubicBezTo>
                <a:cubicBezTo>
                  <a:pt x="46" y="100"/>
                  <a:pt x="46" y="100"/>
                  <a:pt x="46" y="100"/>
                </a:cubicBezTo>
                <a:cubicBezTo>
                  <a:pt x="46" y="100"/>
                  <a:pt x="46" y="100"/>
                  <a:pt x="46" y="100"/>
                </a:cubicBezTo>
                <a:cubicBezTo>
                  <a:pt x="46" y="101"/>
                  <a:pt x="47" y="101"/>
                  <a:pt x="48" y="101"/>
                </a:cubicBezTo>
                <a:cubicBezTo>
                  <a:pt x="48" y="101"/>
                  <a:pt x="48" y="101"/>
                  <a:pt x="47" y="101"/>
                </a:cubicBezTo>
                <a:cubicBezTo>
                  <a:pt x="47" y="101"/>
                  <a:pt x="47" y="101"/>
                  <a:pt x="47" y="101"/>
                </a:cubicBezTo>
                <a:cubicBezTo>
                  <a:pt x="47" y="101"/>
                  <a:pt x="47" y="101"/>
                  <a:pt x="47" y="101"/>
                </a:cubicBezTo>
                <a:cubicBezTo>
                  <a:pt x="47" y="101"/>
                  <a:pt x="47" y="101"/>
                  <a:pt x="47" y="101"/>
                </a:cubicBezTo>
                <a:cubicBezTo>
                  <a:pt x="47" y="101"/>
                  <a:pt x="47" y="101"/>
                  <a:pt x="47" y="101"/>
                </a:cubicBezTo>
                <a:cubicBezTo>
                  <a:pt x="47" y="101"/>
                  <a:pt x="47" y="101"/>
                  <a:pt x="48" y="101"/>
                </a:cubicBezTo>
                <a:cubicBezTo>
                  <a:pt x="48" y="101"/>
                  <a:pt x="48" y="101"/>
                  <a:pt x="48" y="101"/>
                </a:cubicBezTo>
                <a:cubicBezTo>
                  <a:pt x="48" y="101"/>
                  <a:pt x="48" y="102"/>
                  <a:pt x="48" y="102"/>
                </a:cubicBezTo>
                <a:cubicBezTo>
                  <a:pt x="48" y="102"/>
                  <a:pt x="49" y="101"/>
                  <a:pt x="49" y="102"/>
                </a:cubicBezTo>
                <a:cubicBezTo>
                  <a:pt x="49" y="102"/>
                  <a:pt x="49" y="102"/>
                  <a:pt x="49" y="102"/>
                </a:cubicBezTo>
                <a:cubicBezTo>
                  <a:pt x="49" y="102"/>
                  <a:pt x="49" y="102"/>
                  <a:pt x="49" y="102"/>
                </a:cubicBezTo>
                <a:cubicBezTo>
                  <a:pt x="49" y="102"/>
                  <a:pt x="49" y="102"/>
                  <a:pt x="49" y="102"/>
                </a:cubicBezTo>
                <a:cubicBezTo>
                  <a:pt x="49" y="102"/>
                  <a:pt x="49" y="102"/>
                  <a:pt x="49" y="102"/>
                </a:cubicBezTo>
                <a:cubicBezTo>
                  <a:pt x="49" y="102"/>
                  <a:pt x="49" y="101"/>
                  <a:pt x="50" y="101"/>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1" y="102"/>
                  <a:pt x="51" y="102"/>
                  <a:pt x="51" y="102"/>
                </a:cubicBezTo>
                <a:cubicBezTo>
                  <a:pt x="51" y="102"/>
                  <a:pt x="51" y="102"/>
                  <a:pt x="51" y="102"/>
                </a:cubicBezTo>
                <a:cubicBezTo>
                  <a:pt x="50" y="102"/>
                  <a:pt x="51" y="102"/>
                  <a:pt x="50" y="102"/>
                </a:cubicBezTo>
                <a:cubicBezTo>
                  <a:pt x="50" y="102"/>
                  <a:pt x="50" y="102"/>
                  <a:pt x="50" y="102"/>
                </a:cubicBezTo>
                <a:cubicBezTo>
                  <a:pt x="50" y="102"/>
                  <a:pt x="50" y="102"/>
                  <a:pt x="50" y="103"/>
                </a:cubicBezTo>
                <a:cubicBezTo>
                  <a:pt x="50" y="103"/>
                  <a:pt x="50" y="102"/>
                  <a:pt x="50" y="102"/>
                </a:cubicBezTo>
                <a:cubicBezTo>
                  <a:pt x="50" y="103"/>
                  <a:pt x="50" y="103"/>
                  <a:pt x="50" y="103"/>
                </a:cubicBezTo>
                <a:cubicBezTo>
                  <a:pt x="49" y="103"/>
                  <a:pt x="49"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4"/>
                  <a:pt x="47" y="104"/>
                  <a:pt x="47" y="104"/>
                </a:cubicBezTo>
                <a:cubicBezTo>
                  <a:pt x="47" y="104"/>
                  <a:pt x="46" y="104"/>
                  <a:pt x="46" y="104"/>
                </a:cubicBezTo>
                <a:cubicBezTo>
                  <a:pt x="46" y="104"/>
                  <a:pt x="46" y="104"/>
                  <a:pt x="46" y="104"/>
                </a:cubicBezTo>
                <a:cubicBezTo>
                  <a:pt x="46" y="105"/>
                  <a:pt x="46" y="105"/>
                  <a:pt x="46" y="105"/>
                </a:cubicBezTo>
                <a:cubicBezTo>
                  <a:pt x="46" y="105"/>
                  <a:pt x="46" y="105"/>
                  <a:pt x="46" y="105"/>
                </a:cubicBezTo>
                <a:cubicBezTo>
                  <a:pt x="46" y="105"/>
                  <a:pt x="46" y="105"/>
                  <a:pt x="46" y="105"/>
                </a:cubicBezTo>
                <a:cubicBezTo>
                  <a:pt x="45" y="105"/>
                  <a:pt x="45" y="105"/>
                  <a:pt x="45" y="105"/>
                </a:cubicBezTo>
                <a:cubicBezTo>
                  <a:pt x="45" y="104"/>
                  <a:pt x="45" y="104"/>
                  <a:pt x="45" y="104"/>
                </a:cubicBezTo>
                <a:cubicBezTo>
                  <a:pt x="45" y="105"/>
                  <a:pt x="45" y="105"/>
                  <a:pt x="45" y="105"/>
                </a:cubicBezTo>
                <a:cubicBezTo>
                  <a:pt x="45" y="104"/>
                  <a:pt x="45" y="104"/>
                  <a:pt x="45" y="103"/>
                </a:cubicBezTo>
                <a:cubicBezTo>
                  <a:pt x="45" y="103"/>
                  <a:pt x="45" y="103"/>
                  <a:pt x="45" y="103"/>
                </a:cubicBezTo>
                <a:cubicBezTo>
                  <a:pt x="45" y="103"/>
                  <a:pt x="45" y="103"/>
                  <a:pt x="45" y="104"/>
                </a:cubicBezTo>
                <a:cubicBezTo>
                  <a:pt x="45" y="104"/>
                  <a:pt x="45" y="104"/>
                  <a:pt x="45" y="104"/>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7" y="102"/>
                  <a:pt x="47" y="102"/>
                </a:cubicBezTo>
                <a:cubicBezTo>
                  <a:pt x="47" y="102"/>
                  <a:pt x="47" y="102"/>
                  <a:pt x="47" y="103"/>
                </a:cubicBezTo>
                <a:cubicBezTo>
                  <a:pt x="47" y="103"/>
                  <a:pt x="47" y="103"/>
                  <a:pt x="47" y="103"/>
                </a:cubicBezTo>
                <a:cubicBezTo>
                  <a:pt x="47" y="102"/>
                  <a:pt x="47" y="102"/>
                  <a:pt x="47" y="102"/>
                </a:cubicBezTo>
                <a:cubicBezTo>
                  <a:pt x="47" y="102"/>
                  <a:pt x="48" y="102"/>
                  <a:pt x="48" y="102"/>
                </a:cubicBezTo>
                <a:cubicBezTo>
                  <a:pt x="48" y="102"/>
                  <a:pt x="48" y="102"/>
                  <a:pt x="48" y="102"/>
                </a:cubicBezTo>
                <a:cubicBezTo>
                  <a:pt x="47" y="102"/>
                  <a:pt x="47" y="102"/>
                  <a:pt x="46" y="102"/>
                </a:cubicBezTo>
                <a:cubicBezTo>
                  <a:pt x="46" y="102"/>
                  <a:pt x="46" y="102"/>
                  <a:pt x="46" y="102"/>
                </a:cubicBezTo>
                <a:cubicBezTo>
                  <a:pt x="47" y="102"/>
                  <a:pt x="47" y="102"/>
                  <a:pt x="47" y="101"/>
                </a:cubicBezTo>
                <a:cubicBezTo>
                  <a:pt x="47" y="101"/>
                  <a:pt x="47" y="101"/>
                  <a:pt x="47" y="101"/>
                </a:cubicBezTo>
                <a:cubicBezTo>
                  <a:pt x="47" y="102"/>
                  <a:pt x="47" y="102"/>
                  <a:pt x="47" y="102"/>
                </a:cubicBezTo>
                <a:cubicBezTo>
                  <a:pt x="47" y="101"/>
                  <a:pt x="47" y="101"/>
                  <a:pt x="47" y="101"/>
                </a:cubicBezTo>
                <a:cubicBezTo>
                  <a:pt x="47" y="101"/>
                  <a:pt x="47" y="101"/>
                  <a:pt x="47" y="102"/>
                </a:cubicBezTo>
                <a:cubicBezTo>
                  <a:pt x="47" y="102"/>
                  <a:pt x="46" y="102"/>
                  <a:pt x="46" y="102"/>
                </a:cubicBezTo>
                <a:cubicBezTo>
                  <a:pt x="46" y="102"/>
                  <a:pt x="46" y="102"/>
                  <a:pt x="45" y="102"/>
                </a:cubicBezTo>
                <a:cubicBezTo>
                  <a:pt x="45" y="102"/>
                  <a:pt x="45" y="102"/>
                  <a:pt x="45" y="102"/>
                </a:cubicBezTo>
                <a:cubicBezTo>
                  <a:pt x="45" y="102"/>
                  <a:pt x="45" y="102"/>
                  <a:pt x="45" y="102"/>
                </a:cubicBezTo>
                <a:cubicBezTo>
                  <a:pt x="45" y="102"/>
                  <a:pt x="45" y="103"/>
                  <a:pt x="44" y="103"/>
                </a:cubicBezTo>
                <a:cubicBezTo>
                  <a:pt x="44" y="102"/>
                  <a:pt x="44" y="102"/>
                  <a:pt x="44" y="103"/>
                </a:cubicBezTo>
                <a:cubicBezTo>
                  <a:pt x="44" y="103"/>
                  <a:pt x="44" y="102"/>
                  <a:pt x="44" y="102"/>
                </a:cubicBezTo>
                <a:cubicBezTo>
                  <a:pt x="44" y="103"/>
                  <a:pt x="44" y="103"/>
                  <a:pt x="44" y="103"/>
                </a:cubicBezTo>
                <a:cubicBezTo>
                  <a:pt x="44" y="103"/>
                  <a:pt x="44" y="103"/>
                  <a:pt x="44" y="103"/>
                </a:cubicBezTo>
                <a:cubicBezTo>
                  <a:pt x="44" y="103"/>
                  <a:pt x="44" y="103"/>
                  <a:pt x="44" y="103"/>
                </a:cubicBezTo>
                <a:cubicBezTo>
                  <a:pt x="44" y="103"/>
                  <a:pt x="44" y="103"/>
                  <a:pt x="44" y="103"/>
                </a:cubicBezTo>
                <a:cubicBezTo>
                  <a:pt x="44" y="103"/>
                  <a:pt x="43" y="103"/>
                  <a:pt x="43" y="103"/>
                </a:cubicBezTo>
                <a:cubicBezTo>
                  <a:pt x="43" y="103"/>
                  <a:pt x="43" y="103"/>
                  <a:pt x="43" y="103"/>
                </a:cubicBezTo>
                <a:cubicBezTo>
                  <a:pt x="43" y="103"/>
                  <a:pt x="43" y="103"/>
                  <a:pt x="43" y="103"/>
                </a:cubicBezTo>
                <a:cubicBezTo>
                  <a:pt x="43" y="103"/>
                  <a:pt x="43" y="104"/>
                  <a:pt x="43" y="104"/>
                </a:cubicBezTo>
                <a:cubicBezTo>
                  <a:pt x="43" y="104"/>
                  <a:pt x="42" y="103"/>
                  <a:pt x="42" y="103"/>
                </a:cubicBezTo>
                <a:cubicBezTo>
                  <a:pt x="42" y="103"/>
                  <a:pt x="42" y="104"/>
                  <a:pt x="42" y="104"/>
                </a:cubicBezTo>
                <a:cubicBezTo>
                  <a:pt x="42" y="104"/>
                  <a:pt x="42" y="104"/>
                  <a:pt x="42" y="104"/>
                </a:cubicBezTo>
                <a:cubicBezTo>
                  <a:pt x="42" y="104"/>
                  <a:pt x="42" y="104"/>
                  <a:pt x="42" y="104"/>
                </a:cubicBezTo>
                <a:cubicBezTo>
                  <a:pt x="42" y="104"/>
                  <a:pt x="42" y="104"/>
                  <a:pt x="42" y="104"/>
                </a:cubicBezTo>
                <a:cubicBezTo>
                  <a:pt x="42" y="104"/>
                  <a:pt x="42" y="103"/>
                  <a:pt x="42" y="103"/>
                </a:cubicBezTo>
                <a:cubicBezTo>
                  <a:pt x="42" y="103"/>
                  <a:pt x="42" y="103"/>
                  <a:pt x="42" y="103"/>
                </a:cubicBezTo>
                <a:cubicBezTo>
                  <a:pt x="42" y="103"/>
                  <a:pt x="42" y="103"/>
                  <a:pt x="42" y="103"/>
                </a:cubicBezTo>
                <a:cubicBezTo>
                  <a:pt x="42"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0" y="105"/>
                </a:cubicBezTo>
                <a:cubicBezTo>
                  <a:pt x="40" y="105"/>
                  <a:pt x="40" y="105"/>
                  <a:pt x="40" y="105"/>
                </a:cubicBezTo>
                <a:cubicBezTo>
                  <a:pt x="40" y="105"/>
                  <a:pt x="40" y="104"/>
                  <a:pt x="40" y="104"/>
                </a:cubicBezTo>
                <a:cubicBezTo>
                  <a:pt x="40" y="104"/>
                  <a:pt x="40" y="104"/>
                  <a:pt x="40" y="104"/>
                </a:cubicBezTo>
                <a:cubicBezTo>
                  <a:pt x="40" y="104"/>
                  <a:pt x="40" y="104"/>
                  <a:pt x="40" y="104"/>
                </a:cubicBezTo>
                <a:cubicBezTo>
                  <a:pt x="40" y="105"/>
                  <a:pt x="40" y="105"/>
                  <a:pt x="40" y="105"/>
                </a:cubicBezTo>
                <a:cubicBezTo>
                  <a:pt x="40" y="105"/>
                  <a:pt x="39" y="106"/>
                  <a:pt x="39" y="106"/>
                </a:cubicBezTo>
                <a:cubicBezTo>
                  <a:pt x="39" y="106"/>
                  <a:pt x="39" y="106"/>
                  <a:pt x="40" y="106"/>
                </a:cubicBezTo>
                <a:cubicBezTo>
                  <a:pt x="40" y="106"/>
                  <a:pt x="40" y="106"/>
                  <a:pt x="40" y="106"/>
                </a:cubicBezTo>
                <a:cubicBezTo>
                  <a:pt x="39" y="106"/>
                  <a:pt x="39" y="106"/>
                  <a:pt x="39" y="107"/>
                </a:cubicBezTo>
                <a:cubicBezTo>
                  <a:pt x="39"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8"/>
                  <a:pt x="40" y="108"/>
                </a:cubicBezTo>
                <a:cubicBezTo>
                  <a:pt x="40" y="107"/>
                  <a:pt x="40" y="107"/>
                  <a:pt x="39" y="107"/>
                </a:cubicBezTo>
                <a:cubicBezTo>
                  <a:pt x="39" y="107"/>
                  <a:pt x="39" y="107"/>
                  <a:pt x="39" y="107"/>
                </a:cubicBezTo>
                <a:cubicBezTo>
                  <a:pt x="39" y="108"/>
                  <a:pt x="39" y="108"/>
                  <a:pt x="39" y="108"/>
                </a:cubicBezTo>
                <a:cubicBezTo>
                  <a:pt x="39" y="108"/>
                  <a:pt x="39" y="108"/>
                  <a:pt x="39" y="108"/>
                </a:cubicBezTo>
                <a:cubicBezTo>
                  <a:pt x="39" y="108"/>
                  <a:pt x="39" y="107"/>
                  <a:pt x="39" y="107"/>
                </a:cubicBezTo>
                <a:cubicBezTo>
                  <a:pt x="39" y="107"/>
                  <a:pt x="39" y="107"/>
                  <a:pt x="39" y="107"/>
                </a:cubicBezTo>
                <a:cubicBezTo>
                  <a:pt x="39" y="108"/>
                  <a:pt x="39" y="108"/>
                  <a:pt x="39" y="108"/>
                </a:cubicBezTo>
                <a:cubicBezTo>
                  <a:pt x="37" y="108"/>
                  <a:pt x="36" y="108"/>
                  <a:pt x="36" y="109"/>
                </a:cubicBezTo>
                <a:cubicBezTo>
                  <a:pt x="36" y="109"/>
                  <a:pt x="36" y="108"/>
                  <a:pt x="36" y="108"/>
                </a:cubicBezTo>
                <a:cubicBezTo>
                  <a:pt x="36" y="108"/>
                  <a:pt x="36" y="109"/>
                  <a:pt x="36" y="109"/>
                </a:cubicBezTo>
                <a:cubicBezTo>
                  <a:pt x="35" y="109"/>
                  <a:pt x="35" y="109"/>
                  <a:pt x="35" y="109"/>
                </a:cubicBezTo>
                <a:cubicBezTo>
                  <a:pt x="35" y="109"/>
                  <a:pt x="35" y="109"/>
                  <a:pt x="35" y="109"/>
                </a:cubicBezTo>
                <a:cubicBezTo>
                  <a:pt x="35" y="109"/>
                  <a:pt x="35" y="109"/>
                  <a:pt x="36" y="109"/>
                </a:cubicBezTo>
                <a:cubicBezTo>
                  <a:pt x="36" y="110"/>
                  <a:pt x="35" y="110"/>
                  <a:pt x="35" y="110"/>
                </a:cubicBezTo>
                <a:cubicBezTo>
                  <a:pt x="35" y="110"/>
                  <a:pt x="35" y="110"/>
                  <a:pt x="35" y="110"/>
                </a:cubicBezTo>
                <a:cubicBezTo>
                  <a:pt x="35" y="111"/>
                  <a:pt x="35" y="111"/>
                  <a:pt x="35" y="111"/>
                </a:cubicBezTo>
                <a:cubicBezTo>
                  <a:pt x="35" y="111"/>
                  <a:pt x="34" y="111"/>
                  <a:pt x="34" y="111"/>
                </a:cubicBezTo>
                <a:cubicBezTo>
                  <a:pt x="34" y="111"/>
                  <a:pt x="34" y="111"/>
                  <a:pt x="34" y="111"/>
                </a:cubicBezTo>
                <a:cubicBezTo>
                  <a:pt x="35" y="111"/>
                  <a:pt x="35" y="111"/>
                  <a:pt x="35" y="111"/>
                </a:cubicBezTo>
                <a:cubicBezTo>
                  <a:pt x="34" y="111"/>
                  <a:pt x="34" y="111"/>
                  <a:pt x="34" y="110"/>
                </a:cubicBezTo>
                <a:cubicBezTo>
                  <a:pt x="34" y="110"/>
                  <a:pt x="34" y="110"/>
                  <a:pt x="34" y="110"/>
                </a:cubicBezTo>
                <a:cubicBezTo>
                  <a:pt x="34" y="110"/>
                  <a:pt x="34" y="110"/>
                  <a:pt x="34" y="110"/>
                </a:cubicBezTo>
                <a:cubicBezTo>
                  <a:pt x="34" y="110"/>
                  <a:pt x="34" y="110"/>
                  <a:pt x="34" y="110"/>
                </a:cubicBezTo>
                <a:cubicBezTo>
                  <a:pt x="34" y="111"/>
                  <a:pt x="34" y="111"/>
                  <a:pt x="34" y="111"/>
                </a:cubicBezTo>
                <a:cubicBezTo>
                  <a:pt x="34" y="112"/>
                  <a:pt x="34" y="112"/>
                  <a:pt x="34" y="112"/>
                </a:cubicBezTo>
                <a:cubicBezTo>
                  <a:pt x="34" y="112"/>
                  <a:pt x="34" y="112"/>
                  <a:pt x="34" y="112"/>
                </a:cubicBezTo>
                <a:cubicBezTo>
                  <a:pt x="34" y="113"/>
                  <a:pt x="34" y="113"/>
                  <a:pt x="34" y="113"/>
                </a:cubicBezTo>
                <a:cubicBezTo>
                  <a:pt x="34" y="113"/>
                  <a:pt x="34" y="113"/>
                  <a:pt x="34" y="113"/>
                </a:cubicBezTo>
                <a:cubicBezTo>
                  <a:pt x="34" y="113"/>
                  <a:pt x="33" y="113"/>
                  <a:pt x="33" y="114"/>
                </a:cubicBezTo>
                <a:cubicBezTo>
                  <a:pt x="33" y="114"/>
                  <a:pt x="33" y="114"/>
                  <a:pt x="33" y="114"/>
                </a:cubicBezTo>
                <a:cubicBezTo>
                  <a:pt x="33" y="114"/>
                  <a:pt x="33" y="114"/>
                  <a:pt x="33" y="113"/>
                </a:cubicBezTo>
                <a:cubicBezTo>
                  <a:pt x="33" y="113"/>
                  <a:pt x="34" y="113"/>
                  <a:pt x="34" y="113"/>
                </a:cubicBezTo>
                <a:cubicBezTo>
                  <a:pt x="34" y="112"/>
                  <a:pt x="34" y="113"/>
                  <a:pt x="33" y="113"/>
                </a:cubicBezTo>
                <a:cubicBezTo>
                  <a:pt x="33" y="113"/>
                  <a:pt x="33" y="113"/>
                  <a:pt x="33" y="113"/>
                </a:cubicBezTo>
                <a:cubicBezTo>
                  <a:pt x="33" y="113"/>
                  <a:pt x="33" y="113"/>
                  <a:pt x="33" y="113"/>
                </a:cubicBezTo>
                <a:cubicBezTo>
                  <a:pt x="33" y="112"/>
                  <a:pt x="34" y="112"/>
                  <a:pt x="34"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1"/>
                  <a:pt x="33" y="111"/>
                  <a:pt x="33" y="112"/>
                </a:cubicBezTo>
                <a:cubicBezTo>
                  <a:pt x="33" y="112"/>
                  <a:pt x="33" y="112"/>
                  <a:pt x="33" y="112"/>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0"/>
                  <a:pt x="33" y="110"/>
                  <a:pt x="33" y="110"/>
                </a:cubicBezTo>
                <a:cubicBezTo>
                  <a:pt x="33" y="110"/>
                  <a:pt x="33" y="110"/>
                  <a:pt x="33" y="110"/>
                </a:cubicBezTo>
                <a:cubicBezTo>
                  <a:pt x="33" y="111"/>
                  <a:pt x="33" y="111"/>
                  <a:pt x="33" y="111"/>
                </a:cubicBezTo>
                <a:cubicBezTo>
                  <a:pt x="33" y="111"/>
                  <a:pt x="33" y="111"/>
                  <a:pt x="33" y="110"/>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2" y="112"/>
                  <a:pt x="32" y="112"/>
                  <a:pt x="32" y="112"/>
                </a:cubicBezTo>
                <a:cubicBezTo>
                  <a:pt x="33" y="112"/>
                  <a:pt x="33" y="112"/>
                  <a:pt x="33" y="112"/>
                </a:cubicBezTo>
                <a:cubicBezTo>
                  <a:pt x="33" y="112"/>
                  <a:pt x="32" y="112"/>
                  <a:pt x="32" y="112"/>
                </a:cubicBezTo>
                <a:cubicBezTo>
                  <a:pt x="32" y="112"/>
                  <a:pt x="32" y="112"/>
                  <a:pt x="32" y="112"/>
                </a:cubicBezTo>
                <a:cubicBezTo>
                  <a:pt x="32" y="112"/>
                  <a:pt x="32" y="112"/>
                  <a:pt x="32" y="112"/>
                </a:cubicBezTo>
                <a:cubicBezTo>
                  <a:pt x="32" y="112"/>
                  <a:pt x="32" y="112"/>
                  <a:pt x="32" y="112"/>
                </a:cubicBezTo>
                <a:cubicBezTo>
                  <a:pt x="32" y="112"/>
                  <a:pt x="33" y="112"/>
                  <a:pt x="33" y="113"/>
                </a:cubicBezTo>
                <a:cubicBezTo>
                  <a:pt x="33" y="113"/>
                  <a:pt x="33" y="113"/>
                  <a:pt x="33" y="113"/>
                </a:cubicBezTo>
                <a:cubicBezTo>
                  <a:pt x="33" y="113"/>
                  <a:pt x="33" y="113"/>
                  <a:pt x="33" y="113"/>
                </a:cubicBezTo>
                <a:cubicBezTo>
                  <a:pt x="33" y="113"/>
                  <a:pt x="32" y="113"/>
                  <a:pt x="32" y="113"/>
                </a:cubicBezTo>
                <a:cubicBezTo>
                  <a:pt x="32"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2" y="113"/>
                </a:cubicBezTo>
                <a:cubicBezTo>
                  <a:pt x="33" y="113"/>
                  <a:pt x="33" y="113"/>
                  <a:pt x="33" y="113"/>
                </a:cubicBezTo>
                <a:cubicBezTo>
                  <a:pt x="33" y="113"/>
                  <a:pt x="33" y="113"/>
                  <a:pt x="33" y="113"/>
                </a:cubicBezTo>
                <a:cubicBezTo>
                  <a:pt x="33" y="113"/>
                  <a:pt x="33" y="114"/>
                  <a:pt x="33" y="114"/>
                </a:cubicBezTo>
                <a:cubicBezTo>
                  <a:pt x="33" y="114"/>
                  <a:pt x="33" y="114"/>
                  <a:pt x="33" y="114"/>
                </a:cubicBezTo>
                <a:cubicBezTo>
                  <a:pt x="33" y="114"/>
                  <a:pt x="33" y="114"/>
                  <a:pt x="33" y="114"/>
                </a:cubicBezTo>
                <a:cubicBezTo>
                  <a:pt x="33" y="114"/>
                  <a:pt x="32" y="114"/>
                  <a:pt x="32" y="113"/>
                </a:cubicBezTo>
                <a:cubicBezTo>
                  <a:pt x="32" y="113"/>
                  <a:pt x="32" y="113"/>
                  <a:pt x="32" y="113"/>
                </a:cubicBezTo>
                <a:cubicBezTo>
                  <a:pt x="32" y="114"/>
                  <a:pt x="32" y="114"/>
                  <a:pt x="32" y="114"/>
                </a:cubicBezTo>
                <a:cubicBezTo>
                  <a:pt x="32" y="114"/>
                  <a:pt x="33" y="114"/>
                  <a:pt x="33" y="114"/>
                </a:cubicBezTo>
                <a:cubicBezTo>
                  <a:pt x="33" y="114"/>
                  <a:pt x="33" y="114"/>
                  <a:pt x="33" y="114"/>
                </a:cubicBezTo>
                <a:cubicBezTo>
                  <a:pt x="33" y="114"/>
                  <a:pt x="33" y="114"/>
                  <a:pt x="33" y="114"/>
                </a:cubicBezTo>
                <a:cubicBezTo>
                  <a:pt x="33" y="114"/>
                  <a:pt x="33" y="114"/>
                  <a:pt x="33" y="115"/>
                </a:cubicBezTo>
                <a:cubicBezTo>
                  <a:pt x="33" y="115"/>
                  <a:pt x="33" y="115"/>
                  <a:pt x="33" y="115"/>
                </a:cubicBezTo>
                <a:cubicBezTo>
                  <a:pt x="33" y="115"/>
                  <a:pt x="33" y="115"/>
                  <a:pt x="34"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2" y="115"/>
                  <a:pt x="32" y="115"/>
                </a:cubicBezTo>
                <a:cubicBezTo>
                  <a:pt x="32" y="115"/>
                  <a:pt x="32" y="115"/>
                  <a:pt x="32" y="115"/>
                </a:cubicBezTo>
                <a:cubicBezTo>
                  <a:pt x="32" y="115"/>
                  <a:pt x="32" y="115"/>
                  <a:pt x="32" y="115"/>
                </a:cubicBezTo>
                <a:cubicBezTo>
                  <a:pt x="32" y="115"/>
                  <a:pt x="32" y="115"/>
                  <a:pt x="32" y="115"/>
                </a:cubicBezTo>
                <a:cubicBezTo>
                  <a:pt x="33" y="115"/>
                  <a:pt x="33" y="115"/>
                  <a:pt x="33" y="115"/>
                </a:cubicBezTo>
                <a:cubicBezTo>
                  <a:pt x="33" y="115"/>
                  <a:pt x="33" y="115"/>
                  <a:pt x="33" y="115"/>
                </a:cubicBezTo>
                <a:cubicBezTo>
                  <a:pt x="33" y="115"/>
                  <a:pt x="33" y="115"/>
                  <a:pt x="33" y="116"/>
                </a:cubicBezTo>
                <a:cubicBezTo>
                  <a:pt x="33" y="116"/>
                  <a:pt x="33" y="116"/>
                  <a:pt x="33" y="116"/>
                </a:cubicBezTo>
                <a:cubicBezTo>
                  <a:pt x="33" y="116"/>
                  <a:pt x="33" y="116"/>
                  <a:pt x="33" y="116"/>
                </a:cubicBezTo>
                <a:cubicBezTo>
                  <a:pt x="33" y="116"/>
                  <a:pt x="33" y="116"/>
                  <a:pt x="33" y="116"/>
                </a:cubicBezTo>
                <a:cubicBezTo>
                  <a:pt x="33" y="115"/>
                  <a:pt x="33" y="115"/>
                  <a:pt x="33" y="115"/>
                </a:cubicBezTo>
                <a:cubicBezTo>
                  <a:pt x="33" y="115"/>
                  <a:pt x="33" y="115"/>
                  <a:pt x="33" y="115"/>
                </a:cubicBezTo>
                <a:cubicBezTo>
                  <a:pt x="34" y="115"/>
                  <a:pt x="34" y="115"/>
                  <a:pt x="34" y="116"/>
                </a:cubicBezTo>
                <a:cubicBezTo>
                  <a:pt x="34" y="116"/>
                  <a:pt x="34" y="116"/>
                  <a:pt x="34"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2" y="116"/>
                  <a:pt x="32" y="116"/>
                  <a:pt x="32" y="116"/>
                </a:cubicBezTo>
                <a:cubicBezTo>
                  <a:pt x="32" y="116"/>
                  <a:pt x="32" y="116"/>
                  <a:pt x="32" y="116"/>
                </a:cubicBezTo>
                <a:cubicBezTo>
                  <a:pt x="32" y="116"/>
                  <a:pt x="33" y="116"/>
                  <a:pt x="33" y="116"/>
                </a:cubicBezTo>
                <a:cubicBezTo>
                  <a:pt x="33" y="116"/>
                  <a:pt x="33" y="116"/>
                  <a:pt x="33" y="116"/>
                </a:cubicBezTo>
                <a:cubicBezTo>
                  <a:pt x="33" y="116"/>
                  <a:pt x="33" y="116"/>
                  <a:pt x="32" y="117"/>
                </a:cubicBezTo>
                <a:cubicBezTo>
                  <a:pt x="32" y="116"/>
                  <a:pt x="32" y="116"/>
                  <a:pt x="32" y="116"/>
                </a:cubicBezTo>
                <a:cubicBezTo>
                  <a:pt x="32" y="116"/>
                  <a:pt x="32" y="116"/>
                  <a:pt x="32" y="117"/>
                </a:cubicBezTo>
                <a:cubicBezTo>
                  <a:pt x="32" y="117"/>
                  <a:pt x="32" y="117"/>
                  <a:pt x="32" y="117"/>
                </a:cubicBezTo>
                <a:cubicBezTo>
                  <a:pt x="32" y="117"/>
                  <a:pt x="33" y="116"/>
                  <a:pt x="33" y="116"/>
                </a:cubicBezTo>
                <a:cubicBezTo>
                  <a:pt x="33" y="117"/>
                  <a:pt x="33" y="117"/>
                  <a:pt x="33" y="117"/>
                </a:cubicBezTo>
                <a:cubicBezTo>
                  <a:pt x="33" y="117"/>
                  <a:pt x="33" y="117"/>
                  <a:pt x="33" y="117"/>
                </a:cubicBezTo>
                <a:cubicBezTo>
                  <a:pt x="33" y="117"/>
                  <a:pt x="33" y="117"/>
                  <a:pt x="33" y="117"/>
                </a:cubicBezTo>
                <a:cubicBezTo>
                  <a:pt x="32" y="117"/>
                  <a:pt x="32" y="117"/>
                  <a:pt x="32" y="117"/>
                </a:cubicBezTo>
                <a:cubicBezTo>
                  <a:pt x="31" y="117"/>
                  <a:pt x="31" y="118"/>
                  <a:pt x="31" y="118"/>
                </a:cubicBezTo>
                <a:cubicBezTo>
                  <a:pt x="31" y="118"/>
                  <a:pt x="30" y="118"/>
                  <a:pt x="30" y="118"/>
                </a:cubicBezTo>
                <a:cubicBezTo>
                  <a:pt x="30" y="118"/>
                  <a:pt x="30" y="119"/>
                  <a:pt x="29" y="119"/>
                </a:cubicBezTo>
                <a:cubicBezTo>
                  <a:pt x="29" y="120"/>
                  <a:pt x="28" y="120"/>
                  <a:pt x="28" y="120"/>
                </a:cubicBezTo>
                <a:cubicBezTo>
                  <a:pt x="28" y="120"/>
                  <a:pt x="27" y="121"/>
                  <a:pt x="27" y="121"/>
                </a:cubicBezTo>
                <a:cubicBezTo>
                  <a:pt x="27" y="121"/>
                  <a:pt x="27" y="122"/>
                  <a:pt x="27" y="122"/>
                </a:cubicBezTo>
                <a:cubicBezTo>
                  <a:pt x="27" y="123"/>
                  <a:pt x="28" y="124"/>
                  <a:pt x="28" y="125"/>
                </a:cubicBezTo>
                <a:cubicBezTo>
                  <a:pt x="28" y="125"/>
                  <a:pt x="28" y="126"/>
                  <a:pt x="28" y="126"/>
                </a:cubicBezTo>
                <a:cubicBezTo>
                  <a:pt x="28" y="126"/>
                  <a:pt x="28" y="127"/>
                  <a:pt x="28" y="127"/>
                </a:cubicBezTo>
                <a:cubicBezTo>
                  <a:pt x="29" y="128"/>
                  <a:pt x="28" y="129"/>
                  <a:pt x="28" y="129"/>
                </a:cubicBezTo>
                <a:cubicBezTo>
                  <a:pt x="28" y="129"/>
                  <a:pt x="28" y="129"/>
                  <a:pt x="28" y="129"/>
                </a:cubicBezTo>
                <a:cubicBezTo>
                  <a:pt x="28" y="129"/>
                  <a:pt x="28" y="129"/>
                  <a:pt x="28" y="129"/>
                </a:cubicBezTo>
                <a:cubicBezTo>
                  <a:pt x="28" y="129"/>
                  <a:pt x="28" y="129"/>
                  <a:pt x="27" y="129"/>
                </a:cubicBezTo>
                <a:cubicBezTo>
                  <a:pt x="27" y="129"/>
                  <a:pt x="27" y="128"/>
                  <a:pt x="27" y="128"/>
                </a:cubicBezTo>
                <a:cubicBezTo>
                  <a:pt x="26" y="128"/>
                  <a:pt x="27" y="128"/>
                  <a:pt x="26" y="128"/>
                </a:cubicBezTo>
                <a:cubicBezTo>
                  <a:pt x="26" y="128"/>
                  <a:pt x="26" y="127"/>
                  <a:pt x="26" y="127"/>
                </a:cubicBezTo>
                <a:cubicBezTo>
                  <a:pt x="26" y="127"/>
                  <a:pt x="26" y="127"/>
                  <a:pt x="26" y="127"/>
                </a:cubicBezTo>
                <a:cubicBezTo>
                  <a:pt x="26" y="127"/>
                  <a:pt x="26" y="127"/>
                  <a:pt x="26" y="127"/>
                </a:cubicBezTo>
                <a:cubicBezTo>
                  <a:pt x="26" y="127"/>
                  <a:pt x="26" y="126"/>
                  <a:pt x="25" y="126"/>
                </a:cubicBezTo>
                <a:cubicBezTo>
                  <a:pt x="26" y="126"/>
                  <a:pt x="26" y="126"/>
                  <a:pt x="26" y="126"/>
                </a:cubicBezTo>
                <a:cubicBezTo>
                  <a:pt x="26" y="126"/>
                  <a:pt x="26" y="126"/>
                  <a:pt x="26" y="126"/>
                </a:cubicBezTo>
                <a:cubicBezTo>
                  <a:pt x="26" y="126"/>
                  <a:pt x="25" y="126"/>
                  <a:pt x="25" y="126"/>
                </a:cubicBezTo>
                <a:cubicBezTo>
                  <a:pt x="25" y="126"/>
                  <a:pt x="25" y="126"/>
                  <a:pt x="25" y="126"/>
                </a:cubicBezTo>
                <a:cubicBezTo>
                  <a:pt x="25" y="125"/>
                  <a:pt x="25" y="125"/>
                  <a:pt x="25" y="124"/>
                </a:cubicBezTo>
                <a:cubicBezTo>
                  <a:pt x="25" y="124"/>
                  <a:pt x="25" y="124"/>
                  <a:pt x="25" y="124"/>
                </a:cubicBezTo>
                <a:cubicBezTo>
                  <a:pt x="25" y="124"/>
                  <a:pt x="25" y="123"/>
                  <a:pt x="24" y="123"/>
                </a:cubicBezTo>
                <a:cubicBezTo>
                  <a:pt x="24" y="125"/>
                  <a:pt x="24" y="126"/>
                  <a:pt x="24" y="128"/>
                </a:cubicBezTo>
                <a:cubicBezTo>
                  <a:pt x="24" y="129"/>
                  <a:pt x="24" y="131"/>
                  <a:pt x="24" y="132"/>
                </a:cubicBezTo>
                <a:cubicBezTo>
                  <a:pt x="24" y="132"/>
                  <a:pt x="25" y="132"/>
                  <a:pt x="25" y="132"/>
                </a:cubicBezTo>
                <a:cubicBezTo>
                  <a:pt x="25" y="132"/>
                  <a:pt x="26" y="132"/>
                  <a:pt x="26" y="132"/>
                </a:cubicBezTo>
                <a:cubicBezTo>
                  <a:pt x="27" y="132"/>
                  <a:pt x="27" y="132"/>
                  <a:pt x="28" y="132"/>
                </a:cubicBezTo>
                <a:cubicBezTo>
                  <a:pt x="28" y="132"/>
                  <a:pt x="28" y="132"/>
                  <a:pt x="28" y="132"/>
                </a:cubicBezTo>
                <a:cubicBezTo>
                  <a:pt x="29" y="132"/>
                  <a:pt x="29" y="132"/>
                  <a:pt x="29" y="133"/>
                </a:cubicBezTo>
                <a:cubicBezTo>
                  <a:pt x="30" y="133"/>
                  <a:pt x="31" y="133"/>
                  <a:pt x="31" y="133"/>
                </a:cubicBezTo>
                <a:cubicBezTo>
                  <a:pt x="31" y="133"/>
                  <a:pt x="31" y="134"/>
                  <a:pt x="32" y="134"/>
                </a:cubicBezTo>
                <a:cubicBezTo>
                  <a:pt x="32" y="134"/>
                  <a:pt x="33" y="134"/>
                  <a:pt x="34" y="134"/>
                </a:cubicBezTo>
                <a:cubicBezTo>
                  <a:pt x="33" y="134"/>
                  <a:pt x="33" y="135"/>
                  <a:pt x="33" y="135"/>
                </a:cubicBezTo>
                <a:cubicBezTo>
                  <a:pt x="33" y="135"/>
                  <a:pt x="33" y="135"/>
                  <a:pt x="33" y="135"/>
                </a:cubicBezTo>
                <a:cubicBezTo>
                  <a:pt x="34" y="135"/>
                  <a:pt x="35" y="135"/>
                  <a:pt x="35" y="135"/>
                </a:cubicBezTo>
                <a:cubicBezTo>
                  <a:pt x="35" y="135"/>
                  <a:pt x="35" y="135"/>
                  <a:pt x="35" y="135"/>
                </a:cubicBezTo>
                <a:cubicBezTo>
                  <a:pt x="35" y="135"/>
                  <a:pt x="34" y="136"/>
                  <a:pt x="34" y="136"/>
                </a:cubicBezTo>
                <a:cubicBezTo>
                  <a:pt x="33" y="136"/>
                  <a:pt x="33" y="136"/>
                  <a:pt x="33" y="135"/>
                </a:cubicBezTo>
                <a:cubicBezTo>
                  <a:pt x="32" y="135"/>
                  <a:pt x="32" y="136"/>
                  <a:pt x="31" y="136"/>
                </a:cubicBezTo>
                <a:cubicBezTo>
                  <a:pt x="31" y="136"/>
                  <a:pt x="31" y="136"/>
                  <a:pt x="31" y="136"/>
                </a:cubicBezTo>
                <a:cubicBezTo>
                  <a:pt x="31" y="136"/>
                  <a:pt x="31" y="135"/>
                  <a:pt x="31" y="135"/>
                </a:cubicBezTo>
                <a:cubicBezTo>
                  <a:pt x="32" y="135"/>
                  <a:pt x="32" y="135"/>
                  <a:pt x="32" y="135"/>
                </a:cubicBezTo>
                <a:cubicBezTo>
                  <a:pt x="31" y="135"/>
                  <a:pt x="31" y="135"/>
                  <a:pt x="30" y="134"/>
                </a:cubicBezTo>
                <a:cubicBezTo>
                  <a:pt x="30" y="134"/>
                  <a:pt x="30" y="134"/>
                  <a:pt x="30" y="134"/>
                </a:cubicBezTo>
                <a:cubicBezTo>
                  <a:pt x="30" y="133"/>
                  <a:pt x="29" y="134"/>
                  <a:pt x="29" y="134"/>
                </a:cubicBezTo>
                <a:cubicBezTo>
                  <a:pt x="28" y="133"/>
                  <a:pt x="28" y="133"/>
                  <a:pt x="28" y="133"/>
                </a:cubicBezTo>
                <a:cubicBezTo>
                  <a:pt x="27" y="133"/>
                  <a:pt x="26" y="133"/>
                  <a:pt x="26" y="133"/>
                </a:cubicBezTo>
                <a:cubicBezTo>
                  <a:pt x="26" y="133"/>
                  <a:pt x="26" y="133"/>
                  <a:pt x="26" y="132"/>
                </a:cubicBezTo>
                <a:cubicBezTo>
                  <a:pt x="26" y="132"/>
                  <a:pt x="26" y="132"/>
                  <a:pt x="26" y="132"/>
                </a:cubicBezTo>
                <a:cubicBezTo>
                  <a:pt x="26" y="132"/>
                  <a:pt x="26" y="132"/>
                  <a:pt x="26" y="132"/>
                </a:cubicBezTo>
                <a:cubicBezTo>
                  <a:pt x="25" y="132"/>
                  <a:pt x="25" y="132"/>
                  <a:pt x="24" y="133"/>
                </a:cubicBezTo>
                <a:cubicBezTo>
                  <a:pt x="24" y="133"/>
                  <a:pt x="24" y="133"/>
                  <a:pt x="24" y="133"/>
                </a:cubicBezTo>
                <a:cubicBezTo>
                  <a:pt x="24" y="138"/>
                  <a:pt x="25" y="144"/>
                  <a:pt x="26" y="149"/>
                </a:cubicBezTo>
                <a:cubicBezTo>
                  <a:pt x="26" y="149"/>
                  <a:pt x="26" y="149"/>
                  <a:pt x="27" y="149"/>
                </a:cubicBezTo>
                <a:cubicBezTo>
                  <a:pt x="27" y="149"/>
                  <a:pt x="27" y="149"/>
                  <a:pt x="28" y="148"/>
                </a:cubicBezTo>
                <a:cubicBezTo>
                  <a:pt x="28" y="148"/>
                  <a:pt x="28" y="148"/>
                  <a:pt x="28" y="148"/>
                </a:cubicBezTo>
                <a:cubicBezTo>
                  <a:pt x="29" y="148"/>
                  <a:pt x="29" y="148"/>
                  <a:pt x="29" y="148"/>
                </a:cubicBezTo>
                <a:cubicBezTo>
                  <a:pt x="29" y="148"/>
                  <a:pt x="29" y="148"/>
                  <a:pt x="30" y="148"/>
                </a:cubicBezTo>
                <a:cubicBezTo>
                  <a:pt x="30" y="148"/>
                  <a:pt x="30" y="148"/>
                  <a:pt x="30" y="148"/>
                </a:cubicBezTo>
                <a:cubicBezTo>
                  <a:pt x="31" y="148"/>
                  <a:pt x="31" y="149"/>
                  <a:pt x="32" y="150"/>
                </a:cubicBezTo>
                <a:cubicBezTo>
                  <a:pt x="32" y="150"/>
                  <a:pt x="31" y="150"/>
                  <a:pt x="31" y="150"/>
                </a:cubicBezTo>
                <a:cubicBezTo>
                  <a:pt x="31" y="150"/>
                  <a:pt x="31" y="150"/>
                  <a:pt x="31" y="150"/>
                </a:cubicBezTo>
                <a:cubicBezTo>
                  <a:pt x="31" y="150"/>
                  <a:pt x="31" y="150"/>
                  <a:pt x="31" y="150"/>
                </a:cubicBezTo>
                <a:cubicBezTo>
                  <a:pt x="31" y="150"/>
                  <a:pt x="31" y="150"/>
                  <a:pt x="31" y="151"/>
                </a:cubicBezTo>
                <a:cubicBezTo>
                  <a:pt x="31" y="150"/>
                  <a:pt x="31" y="150"/>
                  <a:pt x="31" y="150"/>
                </a:cubicBezTo>
                <a:cubicBezTo>
                  <a:pt x="32" y="150"/>
                  <a:pt x="32" y="149"/>
                  <a:pt x="32" y="150"/>
                </a:cubicBezTo>
                <a:cubicBezTo>
                  <a:pt x="33" y="150"/>
                  <a:pt x="33" y="150"/>
                  <a:pt x="33" y="150"/>
                </a:cubicBezTo>
                <a:cubicBezTo>
                  <a:pt x="33" y="150"/>
                  <a:pt x="33" y="150"/>
                  <a:pt x="33" y="150"/>
                </a:cubicBezTo>
                <a:cubicBezTo>
                  <a:pt x="32" y="150"/>
                  <a:pt x="32" y="150"/>
                  <a:pt x="32" y="151"/>
                </a:cubicBezTo>
                <a:cubicBezTo>
                  <a:pt x="32" y="151"/>
                  <a:pt x="32" y="151"/>
                  <a:pt x="32" y="152"/>
                </a:cubicBezTo>
                <a:cubicBezTo>
                  <a:pt x="32" y="152"/>
                  <a:pt x="32" y="152"/>
                  <a:pt x="32" y="153"/>
                </a:cubicBezTo>
                <a:cubicBezTo>
                  <a:pt x="32" y="153"/>
                  <a:pt x="32" y="153"/>
                  <a:pt x="32" y="154"/>
                </a:cubicBezTo>
                <a:cubicBezTo>
                  <a:pt x="33" y="154"/>
                  <a:pt x="33" y="153"/>
                  <a:pt x="33" y="153"/>
                </a:cubicBezTo>
                <a:cubicBezTo>
                  <a:pt x="33" y="153"/>
                  <a:pt x="33" y="152"/>
                  <a:pt x="32" y="152"/>
                </a:cubicBezTo>
                <a:cubicBezTo>
                  <a:pt x="32" y="152"/>
                  <a:pt x="32" y="152"/>
                  <a:pt x="32" y="151"/>
                </a:cubicBezTo>
                <a:cubicBezTo>
                  <a:pt x="32" y="151"/>
                  <a:pt x="32" y="151"/>
                  <a:pt x="32" y="151"/>
                </a:cubicBezTo>
                <a:cubicBezTo>
                  <a:pt x="33" y="151"/>
                  <a:pt x="34" y="151"/>
                  <a:pt x="34" y="151"/>
                </a:cubicBezTo>
                <a:cubicBezTo>
                  <a:pt x="34" y="151"/>
                  <a:pt x="34" y="150"/>
                  <a:pt x="34" y="150"/>
                </a:cubicBezTo>
                <a:cubicBezTo>
                  <a:pt x="34" y="150"/>
                  <a:pt x="34" y="150"/>
                  <a:pt x="34" y="150"/>
                </a:cubicBezTo>
                <a:cubicBezTo>
                  <a:pt x="34" y="150"/>
                  <a:pt x="34" y="150"/>
                  <a:pt x="34" y="150"/>
                </a:cubicBezTo>
                <a:cubicBezTo>
                  <a:pt x="34" y="150"/>
                  <a:pt x="34" y="150"/>
                  <a:pt x="34" y="150"/>
                </a:cubicBezTo>
                <a:cubicBezTo>
                  <a:pt x="34" y="150"/>
                  <a:pt x="34" y="150"/>
                  <a:pt x="35" y="151"/>
                </a:cubicBezTo>
                <a:cubicBezTo>
                  <a:pt x="35" y="151"/>
                  <a:pt x="36" y="151"/>
                  <a:pt x="36" y="151"/>
                </a:cubicBezTo>
                <a:cubicBezTo>
                  <a:pt x="36" y="152"/>
                  <a:pt x="36" y="152"/>
                  <a:pt x="36" y="152"/>
                </a:cubicBezTo>
                <a:cubicBezTo>
                  <a:pt x="37" y="152"/>
                  <a:pt x="38" y="152"/>
                  <a:pt x="38" y="152"/>
                </a:cubicBezTo>
                <a:cubicBezTo>
                  <a:pt x="39" y="152"/>
                  <a:pt x="39" y="153"/>
                  <a:pt x="40" y="152"/>
                </a:cubicBezTo>
                <a:cubicBezTo>
                  <a:pt x="41" y="152"/>
                  <a:pt x="41" y="152"/>
                  <a:pt x="41" y="152"/>
                </a:cubicBezTo>
                <a:cubicBezTo>
                  <a:pt x="42" y="152"/>
                  <a:pt x="43" y="152"/>
                  <a:pt x="43" y="152"/>
                </a:cubicBezTo>
                <a:cubicBezTo>
                  <a:pt x="43" y="152"/>
                  <a:pt x="43" y="152"/>
                  <a:pt x="43" y="152"/>
                </a:cubicBezTo>
                <a:cubicBezTo>
                  <a:pt x="43" y="152"/>
                  <a:pt x="43" y="152"/>
                  <a:pt x="43" y="152"/>
                </a:cubicBezTo>
                <a:cubicBezTo>
                  <a:pt x="43" y="152"/>
                  <a:pt x="43" y="152"/>
                  <a:pt x="43" y="152"/>
                </a:cubicBezTo>
                <a:cubicBezTo>
                  <a:pt x="43" y="152"/>
                  <a:pt x="43" y="152"/>
                  <a:pt x="42" y="152"/>
                </a:cubicBezTo>
                <a:cubicBezTo>
                  <a:pt x="42" y="152"/>
                  <a:pt x="42" y="152"/>
                  <a:pt x="42" y="152"/>
                </a:cubicBezTo>
                <a:cubicBezTo>
                  <a:pt x="43" y="152"/>
                  <a:pt x="43" y="152"/>
                  <a:pt x="43" y="153"/>
                </a:cubicBezTo>
                <a:cubicBezTo>
                  <a:pt x="43" y="153"/>
                  <a:pt x="43" y="153"/>
                  <a:pt x="43" y="153"/>
                </a:cubicBezTo>
                <a:cubicBezTo>
                  <a:pt x="43" y="153"/>
                  <a:pt x="43" y="153"/>
                  <a:pt x="43" y="152"/>
                </a:cubicBezTo>
                <a:cubicBezTo>
                  <a:pt x="44" y="153"/>
                  <a:pt x="44" y="153"/>
                  <a:pt x="44" y="153"/>
                </a:cubicBezTo>
                <a:cubicBezTo>
                  <a:pt x="44" y="153"/>
                  <a:pt x="44" y="153"/>
                  <a:pt x="44" y="153"/>
                </a:cubicBezTo>
                <a:cubicBezTo>
                  <a:pt x="44" y="153"/>
                  <a:pt x="45" y="153"/>
                  <a:pt x="45" y="153"/>
                </a:cubicBezTo>
                <a:cubicBezTo>
                  <a:pt x="45" y="153"/>
                  <a:pt x="45" y="153"/>
                  <a:pt x="45" y="153"/>
                </a:cubicBezTo>
                <a:cubicBezTo>
                  <a:pt x="44" y="153"/>
                  <a:pt x="45" y="154"/>
                  <a:pt x="44" y="154"/>
                </a:cubicBezTo>
                <a:cubicBezTo>
                  <a:pt x="44" y="154"/>
                  <a:pt x="44" y="154"/>
                  <a:pt x="44" y="154"/>
                </a:cubicBezTo>
                <a:cubicBezTo>
                  <a:pt x="44" y="154"/>
                  <a:pt x="44" y="154"/>
                  <a:pt x="45" y="154"/>
                </a:cubicBezTo>
                <a:cubicBezTo>
                  <a:pt x="45" y="154"/>
                  <a:pt x="45" y="154"/>
                  <a:pt x="46" y="154"/>
                </a:cubicBezTo>
                <a:cubicBezTo>
                  <a:pt x="46" y="154"/>
                  <a:pt x="47" y="155"/>
                  <a:pt x="47" y="155"/>
                </a:cubicBezTo>
                <a:cubicBezTo>
                  <a:pt x="48" y="156"/>
                  <a:pt x="48" y="156"/>
                  <a:pt x="48" y="157"/>
                </a:cubicBezTo>
                <a:cubicBezTo>
                  <a:pt x="48" y="156"/>
                  <a:pt x="48" y="156"/>
                  <a:pt x="48" y="156"/>
                </a:cubicBezTo>
                <a:cubicBezTo>
                  <a:pt x="48" y="156"/>
                  <a:pt x="48" y="156"/>
                  <a:pt x="48" y="156"/>
                </a:cubicBezTo>
                <a:cubicBezTo>
                  <a:pt x="48" y="156"/>
                  <a:pt x="49" y="157"/>
                  <a:pt x="49" y="157"/>
                </a:cubicBezTo>
                <a:cubicBezTo>
                  <a:pt x="49" y="157"/>
                  <a:pt x="49" y="157"/>
                  <a:pt x="49" y="157"/>
                </a:cubicBezTo>
                <a:cubicBezTo>
                  <a:pt x="49" y="157"/>
                  <a:pt x="49" y="157"/>
                  <a:pt x="49" y="157"/>
                </a:cubicBezTo>
                <a:cubicBezTo>
                  <a:pt x="50" y="157"/>
                  <a:pt x="50" y="157"/>
                  <a:pt x="51" y="157"/>
                </a:cubicBezTo>
                <a:cubicBezTo>
                  <a:pt x="51" y="157"/>
                  <a:pt x="51" y="157"/>
                  <a:pt x="51" y="157"/>
                </a:cubicBezTo>
                <a:cubicBezTo>
                  <a:pt x="51" y="157"/>
                  <a:pt x="52" y="157"/>
                  <a:pt x="53" y="157"/>
                </a:cubicBezTo>
                <a:cubicBezTo>
                  <a:pt x="53" y="158"/>
                  <a:pt x="54" y="158"/>
                  <a:pt x="54" y="158"/>
                </a:cubicBezTo>
                <a:cubicBezTo>
                  <a:pt x="54" y="158"/>
                  <a:pt x="56" y="159"/>
                  <a:pt x="56" y="159"/>
                </a:cubicBezTo>
                <a:cubicBezTo>
                  <a:pt x="56" y="159"/>
                  <a:pt x="56" y="159"/>
                  <a:pt x="56" y="159"/>
                </a:cubicBezTo>
                <a:cubicBezTo>
                  <a:pt x="56" y="159"/>
                  <a:pt x="56" y="160"/>
                  <a:pt x="56" y="160"/>
                </a:cubicBezTo>
                <a:cubicBezTo>
                  <a:pt x="56" y="161"/>
                  <a:pt x="57" y="162"/>
                  <a:pt x="58" y="162"/>
                </a:cubicBezTo>
                <a:cubicBezTo>
                  <a:pt x="58" y="162"/>
                  <a:pt x="58" y="163"/>
                  <a:pt x="58" y="163"/>
                </a:cubicBezTo>
                <a:cubicBezTo>
                  <a:pt x="57" y="163"/>
                  <a:pt x="57" y="164"/>
                  <a:pt x="57" y="164"/>
                </a:cubicBezTo>
                <a:cubicBezTo>
                  <a:pt x="57" y="164"/>
                  <a:pt x="56" y="164"/>
                  <a:pt x="56" y="165"/>
                </a:cubicBezTo>
                <a:cubicBezTo>
                  <a:pt x="55" y="165"/>
                  <a:pt x="55" y="166"/>
                  <a:pt x="55" y="166"/>
                </a:cubicBezTo>
                <a:cubicBezTo>
                  <a:pt x="55" y="166"/>
                  <a:pt x="55" y="166"/>
                  <a:pt x="55" y="166"/>
                </a:cubicBezTo>
                <a:cubicBezTo>
                  <a:pt x="56" y="166"/>
                  <a:pt x="56" y="166"/>
                  <a:pt x="56" y="166"/>
                </a:cubicBezTo>
                <a:cubicBezTo>
                  <a:pt x="57" y="166"/>
                  <a:pt x="57" y="166"/>
                  <a:pt x="57" y="166"/>
                </a:cubicBezTo>
                <a:cubicBezTo>
                  <a:pt x="57" y="167"/>
                  <a:pt x="58" y="166"/>
                  <a:pt x="58" y="166"/>
                </a:cubicBezTo>
                <a:cubicBezTo>
                  <a:pt x="58" y="167"/>
                  <a:pt x="58" y="167"/>
                  <a:pt x="58" y="167"/>
                </a:cubicBezTo>
                <a:cubicBezTo>
                  <a:pt x="58" y="167"/>
                  <a:pt x="58" y="167"/>
                  <a:pt x="58" y="167"/>
                </a:cubicBezTo>
                <a:cubicBezTo>
                  <a:pt x="59" y="166"/>
                  <a:pt x="59" y="166"/>
                  <a:pt x="59" y="166"/>
                </a:cubicBezTo>
                <a:cubicBezTo>
                  <a:pt x="60" y="166"/>
                  <a:pt x="60" y="165"/>
                  <a:pt x="60" y="165"/>
                </a:cubicBezTo>
                <a:cubicBezTo>
                  <a:pt x="60" y="165"/>
                  <a:pt x="61" y="165"/>
                  <a:pt x="61" y="165"/>
                </a:cubicBezTo>
                <a:cubicBezTo>
                  <a:pt x="61" y="165"/>
                  <a:pt x="61" y="165"/>
                  <a:pt x="61" y="165"/>
                </a:cubicBezTo>
                <a:cubicBezTo>
                  <a:pt x="62" y="166"/>
                  <a:pt x="63" y="166"/>
                  <a:pt x="63" y="166"/>
                </a:cubicBezTo>
                <a:cubicBezTo>
                  <a:pt x="63" y="166"/>
                  <a:pt x="63" y="166"/>
                  <a:pt x="63" y="166"/>
                </a:cubicBezTo>
                <a:cubicBezTo>
                  <a:pt x="63" y="166"/>
                  <a:pt x="63" y="166"/>
                  <a:pt x="63" y="166"/>
                </a:cubicBezTo>
                <a:cubicBezTo>
                  <a:pt x="64" y="166"/>
                  <a:pt x="64" y="167"/>
                  <a:pt x="64" y="167"/>
                </a:cubicBezTo>
                <a:cubicBezTo>
                  <a:pt x="64" y="167"/>
                  <a:pt x="64" y="167"/>
                  <a:pt x="64" y="168"/>
                </a:cubicBezTo>
                <a:cubicBezTo>
                  <a:pt x="64" y="168"/>
                  <a:pt x="65" y="167"/>
                  <a:pt x="65" y="167"/>
                </a:cubicBezTo>
                <a:cubicBezTo>
                  <a:pt x="66" y="167"/>
                  <a:pt x="66" y="167"/>
                  <a:pt x="67" y="168"/>
                </a:cubicBezTo>
                <a:cubicBezTo>
                  <a:pt x="67" y="168"/>
                  <a:pt x="67" y="168"/>
                  <a:pt x="68" y="168"/>
                </a:cubicBezTo>
                <a:cubicBezTo>
                  <a:pt x="68" y="168"/>
                  <a:pt x="69" y="167"/>
                  <a:pt x="70" y="168"/>
                </a:cubicBezTo>
                <a:cubicBezTo>
                  <a:pt x="71" y="168"/>
                  <a:pt x="71" y="169"/>
                  <a:pt x="72" y="170"/>
                </a:cubicBezTo>
                <a:cubicBezTo>
                  <a:pt x="73" y="170"/>
                  <a:pt x="74" y="170"/>
                  <a:pt x="74" y="170"/>
                </a:cubicBezTo>
                <a:cubicBezTo>
                  <a:pt x="75" y="170"/>
                  <a:pt x="75" y="173"/>
                  <a:pt x="75" y="173"/>
                </a:cubicBezTo>
                <a:cubicBezTo>
                  <a:pt x="75" y="175"/>
                  <a:pt x="74" y="176"/>
                  <a:pt x="73" y="177"/>
                </a:cubicBezTo>
                <a:cubicBezTo>
                  <a:pt x="73" y="177"/>
                  <a:pt x="73" y="177"/>
                  <a:pt x="72" y="177"/>
                </a:cubicBezTo>
                <a:cubicBezTo>
                  <a:pt x="72" y="177"/>
                  <a:pt x="72" y="177"/>
                  <a:pt x="72" y="178"/>
                </a:cubicBezTo>
                <a:cubicBezTo>
                  <a:pt x="72" y="178"/>
                  <a:pt x="72" y="179"/>
                  <a:pt x="71" y="179"/>
                </a:cubicBezTo>
                <a:cubicBezTo>
                  <a:pt x="71" y="179"/>
                  <a:pt x="71" y="179"/>
                  <a:pt x="71" y="179"/>
                </a:cubicBezTo>
                <a:cubicBezTo>
                  <a:pt x="71" y="179"/>
                  <a:pt x="71" y="179"/>
                  <a:pt x="71" y="179"/>
                </a:cubicBezTo>
                <a:cubicBezTo>
                  <a:pt x="71" y="179"/>
                  <a:pt x="71" y="179"/>
                  <a:pt x="71" y="179"/>
                </a:cubicBezTo>
                <a:cubicBezTo>
                  <a:pt x="71" y="180"/>
                  <a:pt x="70" y="180"/>
                  <a:pt x="70" y="181"/>
                </a:cubicBezTo>
                <a:cubicBezTo>
                  <a:pt x="70" y="182"/>
                  <a:pt x="70" y="182"/>
                  <a:pt x="70" y="183"/>
                </a:cubicBezTo>
                <a:cubicBezTo>
                  <a:pt x="71" y="183"/>
                  <a:pt x="70" y="184"/>
                  <a:pt x="70" y="184"/>
                </a:cubicBezTo>
                <a:cubicBezTo>
                  <a:pt x="70" y="185"/>
                  <a:pt x="70" y="185"/>
                  <a:pt x="70" y="185"/>
                </a:cubicBezTo>
                <a:cubicBezTo>
                  <a:pt x="70" y="185"/>
                  <a:pt x="69" y="186"/>
                  <a:pt x="69" y="187"/>
                </a:cubicBezTo>
                <a:cubicBezTo>
                  <a:pt x="70" y="187"/>
                  <a:pt x="70" y="187"/>
                  <a:pt x="70" y="187"/>
                </a:cubicBezTo>
                <a:cubicBezTo>
                  <a:pt x="69" y="188"/>
                  <a:pt x="69" y="188"/>
                  <a:pt x="69" y="188"/>
                </a:cubicBezTo>
                <a:cubicBezTo>
                  <a:pt x="69" y="188"/>
                  <a:pt x="69" y="188"/>
                  <a:pt x="69" y="189"/>
                </a:cubicBezTo>
                <a:cubicBezTo>
                  <a:pt x="68" y="189"/>
                  <a:pt x="68" y="189"/>
                  <a:pt x="68" y="190"/>
                </a:cubicBezTo>
                <a:cubicBezTo>
                  <a:pt x="68" y="190"/>
                  <a:pt x="68" y="190"/>
                  <a:pt x="68" y="190"/>
                </a:cubicBezTo>
                <a:cubicBezTo>
                  <a:pt x="67" y="191"/>
                  <a:pt x="67" y="191"/>
                  <a:pt x="67" y="191"/>
                </a:cubicBezTo>
                <a:cubicBezTo>
                  <a:pt x="66" y="192"/>
                  <a:pt x="66" y="192"/>
                  <a:pt x="65" y="192"/>
                </a:cubicBezTo>
                <a:cubicBezTo>
                  <a:pt x="65" y="192"/>
                  <a:pt x="64" y="192"/>
                  <a:pt x="64" y="192"/>
                </a:cubicBezTo>
                <a:cubicBezTo>
                  <a:pt x="64" y="192"/>
                  <a:pt x="64" y="192"/>
                  <a:pt x="63" y="192"/>
                </a:cubicBezTo>
                <a:cubicBezTo>
                  <a:pt x="63" y="192"/>
                  <a:pt x="63" y="192"/>
                  <a:pt x="63" y="193"/>
                </a:cubicBezTo>
                <a:cubicBezTo>
                  <a:pt x="63" y="193"/>
                  <a:pt x="63" y="192"/>
                  <a:pt x="62" y="192"/>
                </a:cubicBezTo>
                <a:cubicBezTo>
                  <a:pt x="62" y="193"/>
                  <a:pt x="60" y="194"/>
                  <a:pt x="60" y="194"/>
                </a:cubicBezTo>
                <a:cubicBezTo>
                  <a:pt x="60" y="194"/>
                  <a:pt x="60" y="195"/>
                  <a:pt x="59" y="195"/>
                </a:cubicBezTo>
                <a:cubicBezTo>
                  <a:pt x="59" y="195"/>
                  <a:pt x="59" y="195"/>
                  <a:pt x="59" y="195"/>
                </a:cubicBezTo>
                <a:cubicBezTo>
                  <a:pt x="60" y="195"/>
                  <a:pt x="59" y="196"/>
                  <a:pt x="59" y="196"/>
                </a:cubicBezTo>
                <a:cubicBezTo>
                  <a:pt x="59" y="196"/>
                  <a:pt x="59" y="196"/>
                  <a:pt x="59" y="196"/>
                </a:cubicBezTo>
                <a:cubicBezTo>
                  <a:pt x="60" y="199"/>
                  <a:pt x="58" y="199"/>
                  <a:pt x="58" y="200"/>
                </a:cubicBezTo>
                <a:cubicBezTo>
                  <a:pt x="57" y="200"/>
                  <a:pt x="57" y="201"/>
                  <a:pt x="57" y="201"/>
                </a:cubicBezTo>
                <a:cubicBezTo>
                  <a:pt x="57" y="202"/>
                  <a:pt x="56" y="202"/>
                  <a:pt x="56" y="203"/>
                </a:cubicBezTo>
                <a:cubicBezTo>
                  <a:pt x="56" y="202"/>
                  <a:pt x="57" y="201"/>
                  <a:pt x="57" y="201"/>
                </a:cubicBezTo>
                <a:cubicBezTo>
                  <a:pt x="57" y="201"/>
                  <a:pt x="57" y="201"/>
                  <a:pt x="57" y="201"/>
                </a:cubicBezTo>
                <a:cubicBezTo>
                  <a:pt x="57" y="201"/>
                  <a:pt x="56" y="201"/>
                  <a:pt x="56" y="201"/>
                </a:cubicBezTo>
                <a:cubicBezTo>
                  <a:pt x="56" y="201"/>
                  <a:pt x="56" y="201"/>
                  <a:pt x="56" y="201"/>
                </a:cubicBezTo>
                <a:cubicBezTo>
                  <a:pt x="56" y="201"/>
                  <a:pt x="56" y="201"/>
                  <a:pt x="56" y="202"/>
                </a:cubicBezTo>
                <a:cubicBezTo>
                  <a:pt x="56" y="202"/>
                  <a:pt x="55" y="202"/>
                  <a:pt x="55" y="202"/>
                </a:cubicBezTo>
                <a:cubicBezTo>
                  <a:pt x="74" y="221"/>
                  <a:pt x="100" y="232"/>
                  <a:pt x="128" y="232"/>
                </a:cubicBezTo>
                <a:cubicBezTo>
                  <a:pt x="179" y="232"/>
                  <a:pt x="221" y="195"/>
                  <a:pt x="230" y="147"/>
                </a:cubicBezTo>
                <a:cubicBezTo>
                  <a:pt x="230" y="147"/>
                  <a:pt x="230" y="146"/>
                  <a:pt x="230" y="146"/>
                </a:cubicBezTo>
                <a:cubicBezTo>
                  <a:pt x="230" y="146"/>
                  <a:pt x="230" y="146"/>
                  <a:pt x="230" y="146"/>
                </a:cubicBezTo>
                <a:cubicBezTo>
                  <a:pt x="229" y="146"/>
                  <a:pt x="230" y="145"/>
                  <a:pt x="230" y="145"/>
                </a:cubicBezTo>
                <a:cubicBezTo>
                  <a:pt x="229" y="145"/>
                  <a:pt x="229" y="145"/>
                  <a:pt x="229" y="145"/>
                </a:cubicBezTo>
                <a:cubicBezTo>
                  <a:pt x="229" y="144"/>
                  <a:pt x="229" y="143"/>
                  <a:pt x="229" y="143"/>
                </a:cubicBezTo>
                <a:cubicBezTo>
                  <a:pt x="229" y="143"/>
                  <a:pt x="229" y="143"/>
                  <a:pt x="229" y="143"/>
                </a:cubicBezTo>
                <a:cubicBezTo>
                  <a:pt x="229" y="143"/>
                  <a:pt x="229" y="143"/>
                  <a:pt x="229" y="143"/>
                </a:cubicBezTo>
                <a:cubicBezTo>
                  <a:pt x="229" y="143"/>
                  <a:pt x="228" y="143"/>
                  <a:pt x="228" y="143"/>
                </a:cubicBezTo>
                <a:cubicBezTo>
                  <a:pt x="228" y="142"/>
                  <a:pt x="228" y="142"/>
                  <a:pt x="228" y="142"/>
                </a:cubicBezTo>
                <a:cubicBezTo>
                  <a:pt x="228" y="142"/>
                  <a:pt x="228" y="142"/>
                  <a:pt x="228" y="142"/>
                </a:cubicBezTo>
                <a:cubicBezTo>
                  <a:pt x="228" y="141"/>
                  <a:pt x="227" y="141"/>
                  <a:pt x="227" y="141"/>
                </a:cubicBezTo>
                <a:cubicBezTo>
                  <a:pt x="227" y="141"/>
                  <a:pt x="227" y="141"/>
                  <a:pt x="227" y="141"/>
                </a:cubicBezTo>
                <a:cubicBezTo>
                  <a:pt x="227" y="140"/>
                  <a:pt x="227" y="139"/>
                  <a:pt x="227" y="139"/>
                </a:cubicBezTo>
                <a:cubicBezTo>
                  <a:pt x="227" y="139"/>
                  <a:pt x="227" y="139"/>
                  <a:pt x="227" y="138"/>
                </a:cubicBezTo>
                <a:cubicBezTo>
                  <a:pt x="227" y="138"/>
                  <a:pt x="227" y="137"/>
                  <a:pt x="228" y="137"/>
                </a:cubicBezTo>
                <a:cubicBezTo>
                  <a:pt x="227" y="137"/>
                  <a:pt x="227" y="137"/>
                  <a:pt x="227" y="137"/>
                </a:cubicBezTo>
                <a:cubicBezTo>
                  <a:pt x="227" y="136"/>
                  <a:pt x="227" y="136"/>
                  <a:pt x="227" y="135"/>
                </a:cubicBezTo>
                <a:cubicBezTo>
                  <a:pt x="227" y="134"/>
                  <a:pt x="226" y="134"/>
                  <a:pt x="226" y="133"/>
                </a:cubicBezTo>
                <a:cubicBezTo>
                  <a:pt x="226" y="133"/>
                  <a:pt x="226" y="132"/>
                  <a:pt x="226" y="131"/>
                </a:cubicBezTo>
                <a:cubicBezTo>
                  <a:pt x="226" y="131"/>
                  <a:pt x="226" y="130"/>
                  <a:pt x="225" y="130"/>
                </a:cubicBezTo>
                <a:cubicBezTo>
                  <a:pt x="225" y="130"/>
                  <a:pt x="225" y="130"/>
                  <a:pt x="225" y="130"/>
                </a:cubicBezTo>
                <a:cubicBezTo>
                  <a:pt x="225" y="131"/>
                  <a:pt x="225" y="131"/>
                  <a:pt x="224" y="131"/>
                </a:cubicBezTo>
                <a:cubicBezTo>
                  <a:pt x="224" y="132"/>
                  <a:pt x="224" y="132"/>
                  <a:pt x="223" y="132"/>
                </a:cubicBezTo>
                <a:cubicBezTo>
                  <a:pt x="223" y="132"/>
                  <a:pt x="223" y="132"/>
                  <a:pt x="223" y="132"/>
                </a:cubicBezTo>
                <a:cubicBezTo>
                  <a:pt x="223" y="132"/>
                  <a:pt x="223" y="132"/>
                  <a:pt x="223" y="132"/>
                </a:cubicBezTo>
                <a:cubicBezTo>
                  <a:pt x="223" y="132"/>
                  <a:pt x="223" y="132"/>
                  <a:pt x="223" y="132"/>
                </a:cubicBezTo>
                <a:cubicBezTo>
                  <a:pt x="223" y="132"/>
                  <a:pt x="223" y="132"/>
                  <a:pt x="223" y="132"/>
                </a:cubicBezTo>
                <a:cubicBezTo>
                  <a:pt x="223" y="132"/>
                  <a:pt x="223" y="131"/>
                  <a:pt x="223" y="131"/>
                </a:cubicBezTo>
                <a:cubicBezTo>
                  <a:pt x="222" y="131"/>
                  <a:pt x="222" y="132"/>
                  <a:pt x="222" y="132"/>
                </a:cubicBezTo>
                <a:cubicBezTo>
                  <a:pt x="222" y="132"/>
                  <a:pt x="222" y="132"/>
                  <a:pt x="222" y="132"/>
                </a:cubicBezTo>
                <a:cubicBezTo>
                  <a:pt x="222" y="131"/>
                  <a:pt x="222" y="131"/>
                  <a:pt x="222" y="130"/>
                </a:cubicBezTo>
                <a:cubicBezTo>
                  <a:pt x="223" y="129"/>
                  <a:pt x="222" y="128"/>
                  <a:pt x="222" y="128"/>
                </a:cubicBezTo>
                <a:cubicBezTo>
                  <a:pt x="222" y="128"/>
                  <a:pt x="222" y="128"/>
                  <a:pt x="222" y="128"/>
                </a:cubicBezTo>
                <a:cubicBezTo>
                  <a:pt x="222" y="128"/>
                  <a:pt x="222" y="128"/>
                  <a:pt x="222" y="128"/>
                </a:cubicBezTo>
                <a:cubicBezTo>
                  <a:pt x="221" y="128"/>
                  <a:pt x="221" y="128"/>
                  <a:pt x="221" y="128"/>
                </a:cubicBezTo>
                <a:cubicBezTo>
                  <a:pt x="221" y="128"/>
                  <a:pt x="221" y="128"/>
                  <a:pt x="222" y="128"/>
                </a:cubicBezTo>
                <a:cubicBezTo>
                  <a:pt x="222" y="128"/>
                  <a:pt x="222" y="128"/>
                  <a:pt x="222" y="128"/>
                </a:cubicBezTo>
                <a:cubicBezTo>
                  <a:pt x="222" y="127"/>
                  <a:pt x="221" y="127"/>
                  <a:pt x="221" y="127"/>
                </a:cubicBezTo>
                <a:cubicBezTo>
                  <a:pt x="221" y="127"/>
                  <a:pt x="221" y="127"/>
                  <a:pt x="221" y="127"/>
                </a:cubicBezTo>
                <a:cubicBezTo>
                  <a:pt x="221" y="126"/>
                  <a:pt x="221" y="126"/>
                  <a:pt x="221" y="126"/>
                </a:cubicBezTo>
                <a:cubicBezTo>
                  <a:pt x="220" y="126"/>
                  <a:pt x="220" y="126"/>
                  <a:pt x="220" y="126"/>
                </a:cubicBezTo>
                <a:cubicBezTo>
                  <a:pt x="219" y="126"/>
                  <a:pt x="220" y="124"/>
                  <a:pt x="219" y="123"/>
                </a:cubicBezTo>
                <a:cubicBezTo>
                  <a:pt x="219" y="124"/>
                  <a:pt x="219" y="124"/>
                  <a:pt x="218" y="124"/>
                </a:cubicBezTo>
                <a:cubicBezTo>
                  <a:pt x="218" y="123"/>
                  <a:pt x="218" y="123"/>
                  <a:pt x="218" y="123"/>
                </a:cubicBezTo>
                <a:cubicBezTo>
                  <a:pt x="218" y="123"/>
                  <a:pt x="218" y="123"/>
                  <a:pt x="218" y="123"/>
                </a:cubicBezTo>
                <a:cubicBezTo>
                  <a:pt x="218" y="123"/>
                  <a:pt x="218" y="123"/>
                  <a:pt x="218" y="124"/>
                </a:cubicBezTo>
                <a:cubicBezTo>
                  <a:pt x="218" y="124"/>
                  <a:pt x="218" y="124"/>
                  <a:pt x="218" y="124"/>
                </a:cubicBezTo>
                <a:cubicBezTo>
                  <a:pt x="218" y="124"/>
                  <a:pt x="218" y="124"/>
                  <a:pt x="218" y="125"/>
                </a:cubicBezTo>
                <a:cubicBezTo>
                  <a:pt x="217" y="125"/>
                  <a:pt x="217" y="125"/>
                  <a:pt x="217" y="125"/>
                </a:cubicBezTo>
                <a:cubicBezTo>
                  <a:pt x="217" y="125"/>
                  <a:pt x="217" y="124"/>
                  <a:pt x="217" y="124"/>
                </a:cubicBezTo>
                <a:cubicBezTo>
                  <a:pt x="217" y="124"/>
                  <a:pt x="217" y="124"/>
                  <a:pt x="217" y="124"/>
                </a:cubicBezTo>
                <a:cubicBezTo>
                  <a:pt x="217" y="124"/>
                  <a:pt x="217" y="125"/>
                  <a:pt x="217" y="125"/>
                </a:cubicBezTo>
                <a:cubicBezTo>
                  <a:pt x="217" y="125"/>
                  <a:pt x="217" y="125"/>
                  <a:pt x="217" y="125"/>
                </a:cubicBezTo>
                <a:cubicBezTo>
                  <a:pt x="217" y="125"/>
                  <a:pt x="217" y="125"/>
                  <a:pt x="217" y="124"/>
                </a:cubicBezTo>
                <a:cubicBezTo>
                  <a:pt x="217" y="124"/>
                  <a:pt x="217"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5" y="125"/>
                  <a:pt x="215" y="125"/>
                  <a:pt x="215" y="125"/>
                </a:cubicBezTo>
                <a:cubicBezTo>
                  <a:pt x="215" y="125"/>
                  <a:pt x="215" y="125"/>
                  <a:pt x="215" y="125"/>
                </a:cubicBezTo>
                <a:cubicBezTo>
                  <a:pt x="215" y="125"/>
                  <a:pt x="215" y="125"/>
                  <a:pt x="215" y="125"/>
                </a:cubicBezTo>
                <a:cubicBezTo>
                  <a:pt x="215" y="125"/>
                  <a:pt x="215" y="125"/>
                  <a:pt x="215" y="124"/>
                </a:cubicBezTo>
                <a:cubicBezTo>
                  <a:pt x="215" y="125"/>
                  <a:pt x="215" y="125"/>
                  <a:pt x="215" y="125"/>
                </a:cubicBezTo>
                <a:cubicBezTo>
                  <a:pt x="214" y="125"/>
                  <a:pt x="214" y="125"/>
                  <a:pt x="213" y="125"/>
                </a:cubicBezTo>
                <a:cubicBezTo>
                  <a:pt x="213" y="126"/>
                  <a:pt x="214" y="126"/>
                  <a:pt x="214" y="126"/>
                </a:cubicBezTo>
                <a:cubicBezTo>
                  <a:pt x="213" y="126"/>
                  <a:pt x="213" y="127"/>
                  <a:pt x="213" y="127"/>
                </a:cubicBezTo>
                <a:cubicBezTo>
                  <a:pt x="212" y="127"/>
                  <a:pt x="212" y="127"/>
                  <a:pt x="212" y="127"/>
                </a:cubicBezTo>
                <a:cubicBezTo>
                  <a:pt x="211" y="128"/>
                  <a:pt x="211" y="128"/>
                  <a:pt x="210" y="129"/>
                </a:cubicBezTo>
                <a:cubicBezTo>
                  <a:pt x="210" y="129"/>
                  <a:pt x="210" y="129"/>
                  <a:pt x="210" y="129"/>
                </a:cubicBezTo>
                <a:cubicBezTo>
                  <a:pt x="210" y="129"/>
                  <a:pt x="209" y="130"/>
                  <a:pt x="209" y="130"/>
                </a:cubicBezTo>
                <a:cubicBezTo>
                  <a:pt x="209" y="130"/>
                  <a:pt x="209" y="130"/>
                  <a:pt x="208" y="130"/>
                </a:cubicBezTo>
                <a:cubicBezTo>
                  <a:pt x="208" y="130"/>
                  <a:pt x="208" y="131"/>
                  <a:pt x="208" y="131"/>
                </a:cubicBezTo>
                <a:cubicBezTo>
                  <a:pt x="208" y="131"/>
                  <a:pt x="207" y="131"/>
                  <a:pt x="207" y="131"/>
                </a:cubicBezTo>
                <a:cubicBezTo>
                  <a:pt x="207" y="132"/>
                  <a:pt x="207" y="132"/>
                  <a:pt x="207" y="132"/>
                </a:cubicBezTo>
                <a:cubicBezTo>
                  <a:pt x="206" y="132"/>
                  <a:pt x="206" y="132"/>
                  <a:pt x="206" y="132"/>
                </a:cubicBezTo>
                <a:cubicBezTo>
                  <a:pt x="206" y="132"/>
                  <a:pt x="206" y="132"/>
                  <a:pt x="206" y="133"/>
                </a:cubicBezTo>
                <a:cubicBezTo>
                  <a:pt x="205" y="133"/>
                  <a:pt x="206" y="134"/>
                  <a:pt x="206" y="134"/>
                </a:cubicBezTo>
                <a:cubicBezTo>
                  <a:pt x="206" y="135"/>
                  <a:pt x="205" y="136"/>
                  <a:pt x="205" y="137"/>
                </a:cubicBezTo>
                <a:cubicBezTo>
                  <a:pt x="205" y="137"/>
                  <a:pt x="205" y="138"/>
                  <a:pt x="205" y="138"/>
                </a:cubicBezTo>
                <a:cubicBezTo>
                  <a:pt x="205" y="138"/>
                  <a:pt x="205" y="138"/>
                  <a:pt x="205" y="139"/>
                </a:cubicBezTo>
                <a:cubicBezTo>
                  <a:pt x="204" y="139"/>
                  <a:pt x="204" y="139"/>
                  <a:pt x="204" y="139"/>
                </a:cubicBezTo>
                <a:cubicBezTo>
                  <a:pt x="204" y="139"/>
                  <a:pt x="204" y="140"/>
                  <a:pt x="204" y="140"/>
                </a:cubicBezTo>
                <a:cubicBezTo>
                  <a:pt x="204" y="140"/>
                  <a:pt x="204" y="140"/>
                  <a:pt x="204" y="140"/>
                </a:cubicBezTo>
                <a:cubicBezTo>
                  <a:pt x="203" y="140"/>
                  <a:pt x="203" y="140"/>
                  <a:pt x="203" y="141"/>
                </a:cubicBezTo>
                <a:cubicBezTo>
                  <a:pt x="203" y="141"/>
                  <a:pt x="203" y="141"/>
                  <a:pt x="202" y="141"/>
                </a:cubicBezTo>
                <a:cubicBezTo>
                  <a:pt x="202" y="141"/>
                  <a:pt x="202" y="141"/>
                  <a:pt x="202" y="140"/>
                </a:cubicBezTo>
                <a:cubicBezTo>
                  <a:pt x="202" y="140"/>
                  <a:pt x="201" y="139"/>
                  <a:pt x="201" y="139"/>
                </a:cubicBezTo>
                <a:cubicBezTo>
                  <a:pt x="200" y="137"/>
                  <a:pt x="200" y="137"/>
                  <a:pt x="200" y="137"/>
                </a:cubicBezTo>
                <a:cubicBezTo>
                  <a:pt x="200" y="137"/>
                  <a:pt x="200" y="137"/>
                  <a:pt x="200" y="136"/>
                </a:cubicBezTo>
                <a:cubicBezTo>
                  <a:pt x="200" y="136"/>
                  <a:pt x="200" y="136"/>
                  <a:pt x="200" y="135"/>
                </a:cubicBezTo>
                <a:cubicBezTo>
                  <a:pt x="199" y="135"/>
                  <a:pt x="199" y="134"/>
                  <a:pt x="199" y="134"/>
                </a:cubicBezTo>
                <a:cubicBezTo>
                  <a:pt x="199" y="133"/>
                  <a:pt x="198" y="132"/>
                  <a:pt x="198" y="131"/>
                </a:cubicBezTo>
                <a:cubicBezTo>
                  <a:pt x="198" y="130"/>
                  <a:pt x="198" y="129"/>
                  <a:pt x="197" y="128"/>
                </a:cubicBezTo>
                <a:cubicBezTo>
                  <a:pt x="197" y="128"/>
                  <a:pt x="197" y="127"/>
                  <a:pt x="197" y="127"/>
                </a:cubicBezTo>
                <a:cubicBezTo>
                  <a:pt x="197" y="126"/>
                  <a:pt x="197" y="126"/>
                  <a:pt x="197" y="126"/>
                </a:cubicBezTo>
                <a:cubicBezTo>
                  <a:pt x="198" y="126"/>
                  <a:pt x="197" y="126"/>
                  <a:pt x="197" y="125"/>
                </a:cubicBezTo>
                <a:cubicBezTo>
                  <a:pt x="197" y="125"/>
                  <a:pt x="197" y="125"/>
                  <a:pt x="197" y="124"/>
                </a:cubicBezTo>
                <a:cubicBezTo>
                  <a:pt x="197" y="124"/>
                  <a:pt x="197" y="124"/>
                  <a:pt x="196" y="124"/>
                </a:cubicBezTo>
                <a:cubicBezTo>
                  <a:pt x="196" y="124"/>
                  <a:pt x="196" y="125"/>
                  <a:pt x="196" y="125"/>
                </a:cubicBezTo>
                <a:cubicBezTo>
                  <a:pt x="197" y="125"/>
                  <a:pt x="196" y="126"/>
                  <a:pt x="195" y="126"/>
                </a:cubicBezTo>
                <a:cubicBezTo>
                  <a:pt x="195" y="126"/>
                  <a:pt x="195" y="126"/>
                  <a:pt x="195" y="126"/>
                </a:cubicBezTo>
                <a:cubicBezTo>
                  <a:pt x="194" y="126"/>
                  <a:pt x="193" y="124"/>
                  <a:pt x="193" y="124"/>
                </a:cubicBezTo>
                <a:cubicBezTo>
                  <a:pt x="193" y="124"/>
                  <a:pt x="193" y="124"/>
                  <a:pt x="193" y="124"/>
                </a:cubicBezTo>
                <a:cubicBezTo>
                  <a:pt x="193" y="124"/>
                  <a:pt x="194" y="124"/>
                  <a:pt x="194" y="124"/>
                </a:cubicBezTo>
                <a:cubicBezTo>
                  <a:pt x="194" y="124"/>
                  <a:pt x="194" y="124"/>
                  <a:pt x="194" y="123"/>
                </a:cubicBezTo>
                <a:cubicBezTo>
                  <a:pt x="193" y="124"/>
                  <a:pt x="192" y="123"/>
                  <a:pt x="192" y="123"/>
                </a:cubicBezTo>
                <a:cubicBezTo>
                  <a:pt x="192" y="123"/>
                  <a:pt x="192" y="122"/>
                  <a:pt x="192" y="122"/>
                </a:cubicBezTo>
                <a:cubicBezTo>
                  <a:pt x="191" y="122"/>
                  <a:pt x="191" y="122"/>
                  <a:pt x="191" y="122"/>
                </a:cubicBezTo>
                <a:cubicBezTo>
                  <a:pt x="191" y="122"/>
                  <a:pt x="191" y="121"/>
                  <a:pt x="190" y="121"/>
                </a:cubicBezTo>
                <a:cubicBezTo>
                  <a:pt x="190" y="121"/>
                  <a:pt x="190" y="121"/>
                  <a:pt x="190" y="121"/>
                </a:cubicBezTo>
                <a:cubicBezTo>
                  <a:pt x="190" y="120"/>
                  <a:pt x="190" y="120"/>
                  <a:pt x="190" y="120"/>
                </a:cubicBezTo>
                <a:cubicBezTo>
                  <a:pt x="189" y="120"/>
                  <a:pt x="187" y="121"/>
                  <a:pt x="187" y="120"/>
                </a:cubicBezTo>
                <a:cubicBezTo>
                  <a:pt x="187" y="120"/>
                  <a:pt x="186" y="120"/>
                  <a:pt x="186" y="120"/>
                </a:cubicBezTo>
                <a:cubicBezTo>
                  <a:pt x="185" y="120"/>
                  <a:pt x="185" y="120"/>
                  <a:pt x="185" y="120"/>
                </a:cubicBezTo>
                <a:cubicBezTo>
                  <a:pt x="185" y="121"/>
                  <a:pt x="184" y="121"/>
                  <a:pt x="184" y="121"/>
                </a:cubicBezTo>
                <a:cubicBezTo>
                  <a:pt x="183" y="121"/>
                  <a:pt x="183" y="120"/>
                  <a:pt x="183" y="120"/>
                </a:cubicBezTo>
                <a:cubicBezTo>
                  <a:pt x="182" y="120"/>
                  <a:pt x="182" y="120"/>
                  <a:pt x="181" y="120"/>
                </a:cubicBezTo>
                <a:cubicBezTo>
                  <a:pt x="181" y="120"/>
                  <a:pt x="181" y="120"/>
                  <a:pt x="181" y="120"/>
                </a:cubicBezTo>
                <a:cubicBezTo>
                  <a:pt x="180" y="120"/>
                  <a:pt x="180" y="120"/>
                  <a:pt x="180" y="120"/>
                </a:cubicBezTo>
                <a:cubicBezTo>
                  <a:pt x="179" y="120"/>
                  <a:pt x="179" y="120"/>
                  <a:pt x="179" y="120"/>
                </a:cubicBezTo>
                <a:cubicBezTo>
                  <a:pt x="179" y="119"/>
                  <a:pt x="179" y="119"/>
                  <a:pt x="179" y="119"/>
                </a:cubicBezTo>
                <a:cubicBezTo>
                  <a:pt x="178" y="119"/>
                  <a:pt x="178" y="118"/>
                  <a:pt x="178" y="118"/>
                </a:cubicBezTo>
                <a:cubicBezTo>
                  <a:pt x="178" y="118"/>
                  <a:pt x="178" y="118"/>
                  <a:pt x="178" y="118"/>
                </a:cubicBezTo>
                <a:cubicBezTo>
                  <a:pt x="178" y="118"/>
                  <a:pt x="177" y="118"/>
                  <a:pt x="177" y="118"/>
                </a:cubicBezTo>
                <a:cubicBezTo>
                  <a:pt x="177" y="118"/>
                  <a:pt x="176" y="119"/>
                  <a:pt x="176" y="119"/>
                </a:cubicBezTo>
                <a:cubicBezTo>
                  <a:pt x="176" y="119"/>
                  <a:pt x="175" y="119"/>
                  <a:pt x="175" y="119"/>
                </a:cubicBezTo>
                <a:cubicBezTo>
                  <a:pt x="175" y="118"/>
                  <a:pt x="174" y="118"/>
                  <a:pt x="174" y="118"/>
                </a:cubicBezTo>
                <a:cubicBezTo>
                  <a:pt x="174" y="118"/>
                  <a:pt x="173" y="118"/>
                  <a:pt x="173" y="117"/>
                </a:cubicBezTo>
                <a:cubicBezTo>
                  <a:pt x="173" y="117"/>
                  <a:pt x="172" y="117"/>
                  <a:pt x="172" y="117"/>
                </a:cubicBezTo>
                <a:cubicBezTo>
                  <a:pt x="172" y="117"/>
                  <a:pt x="171" y="116"/>
                  <a:pt x="171" y="116"/>
                </a:cubicBezTo>
                <a:cubicBezTo>
                  <a:pt x="171" y="115"/>
                  <a:pt x="171" y="115"/>
                  <a:pt x="171" y="115"/>
                </a:cubicBezTo>
                <a:cubicBezTo>
                  <a:pt x="171" y="115"/>
                  <a:pt x="171" y="115"/>
                  <a:pt x="171" y="114"/>
                </a:cubicBezTo>
                <a:cubicBezTo>
                  <a:pt x="170" y="114"/>
                  <a:pt x="170" y="114"/>
                  <a:pt x="170" y="114"/>
                </a:cubicBezTo>
                <a:cubicBezTo>
                  <a:pt x="170" y="114"/>
                  <a:pt x="170" y="114"/>
                  <a:pt x="170" y="114"/>
                </a:cubicBezTo>
                <a:cubicBezTo>
                  <a:pt x="169" y="114"/>
                  <a:pt x="169" y="114"/>
                  <a:pt x="169" y="114"/>
                </a:cubicBezTo>
                <a:cubicBezTo>
                  <a:pt x="169" y="114"/>
                  <a:pt x="169" y="114"/>
                  <a:pt x="169" y="114"/>
                </a:cubicBezTo>
                <a:cubicBezTo>
                  <a:pt x="169" y="114"/>
                  <a:pt x="168" y="114"/>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6"/>
                  <a:pt x="169" y="117"/>
                  <a:pt x="169" y="117"/>
                </a:cubicBezTo>
                <a:cubicBezTo>
                  <a:pt x="169" y="117"/>
                  <a:pt x="169" y="117"/>
                  <a:pt x="170" y="118"/>
                </a:cubicBezTo>
                <a:cubicBezTo>
                  <a:pt x="170" y="118"/>
                  <a:pt x="169" y="118"/>
                  <a:pt x="170" y="118"/>
                </a:cubicBezTo>
                <a:cubicBezTo>
                  <a:pt x="170" y="118"/>
                  <a:pt x="170" y="118"/>
                  <a:pt x="171" y="118"/>
                </a:cubicBezTo>
                <a:cubicBezTo>
                  <a:pt x="171" y="119"/>
                  <a:pt x="171" y="119"/>
                  <a:pt x="170" y="119"/>
                </a:cubicBezTo>
                <a:cubicBezTo>
                  <a:pt x="170" y="119"/>
                  <a:pt x="171" y="119"/>
                  <a:pt x="171" y="119"/>
                </a:cubicBezTo>
                <a:cubicBezTo>
                  <a:pt x="170" y="119"/>
                  <a:pt x="171" y="120"/>
                  <a:pt x="171" y="120"/>
                </a:cubicBezTo>
                <a:cubicBezTo>
                  <a:pt x="171" y="120"/>
                  <a:pt x="171" y="120"/>
                  <a:pt x="171" y="120"/>
                </a:cubicBezTo>
                <a:cubicBezTo>
                  <a:pt x="171" y="120"/>
                  <a:pt x="171" y="121"/>
                  <a:pt x="171" y="121"/>
                </a:cubicBezTo>
                <a:cubicBezTo>
                  <a:pt x="172" y="121"/>
                  <a:pt x="172" y="121"/>
                  <a:pt x="172" y="121"/>
                </a:cubicBezTo>
                <a:cubicBezTo>
                  <a:pt x="171" y="120"/>
                  <a:pt x="172" y="120"/>
                  <a:pt x="172" y="119"/>
                </a:cubicBezTo>
                <a:cubicBezTo>
                  <a:pt x="172" y="119"/>
                  <a:pt x="172" y="119"/>
                  <a:pt x="172" y="119"/>
                </a:cubicBezTo>
                <a:cubicBezTo>
                  <a:pt x="172" y="120"/>
                  <a:pt x="172" y="119"/>
                  <a:pt x="172" y="120"/>
                </a:cubicBezTo>
                <a:cubicBezTo>
                  <a:pt x="172" y="120"/>
                  <a:pt x="172" y="121"/>
                  <a:pt x="172" y="121"/>
                </a:cubicBezTo>
                <a:cubicBezTo>
                  <a:pt x="172" y="121"/>
                  <a:pt x="172" y="121"/>
                  <a:pt x="172" y="122"/>
                </a:cubicBezTo>
                <a:cubicBezTo>
                  <a:pt x="172" y="122"/>
                  <a:pt x="172" y="122"/>
                  <a:pt x="172" y="122"/>
                </a:cubicBezTo>
                <a:cubicBezTo>
                  <a:pt x="173" y="122"/>
                  <a:pt x="173" y="122"/>
                  <a:pt x="173" y="122"/>
                </a:cubicBezTo>
                <a:cubicBezTo>
                  <a:pt x="173" y="122"/>
                  <a:pt x="173" y="122"/>
                  <a:pt x="173" y="122"/>
                </a:cubicBezTo>
                <a:cubicBezTo>
                  <a:pt x="174" y="122"/>
                  <a:pt x="175" y="122"/>
                  <a:pt x="175" y="122"/>
                </a:cubicBezTo>
                <a:cubicBezTo>
                  <a:pt x="175" y="122"/>
                  <a:pt x="175" y="122"/>
                  <a:pt x="175" y="122"/>
                </a:cubicBezTo>
                <a:cubicBezTo>
                  <a:pt x="175" y="122"/>
                  <a:pt x="175" y="122"/>
                  <a:pt x="176" y="122"/>
                </a:cubicBezTo>
                <a:cubicBezTo>
                  <a:pt x="176" y="122"/>
                  <a:pt x="176" y="122"/>
                  <a:pt x="176" y="121"/>
                </a:cubicBezTo>
                <a:cubicBezTo>
                  <a:pt x="176" y="121"/>
                  <a:pt x="176" y="121"/>
                  <a:pt x="176" y="121"/>
                </a:cubicBezTo>
                <a:cubicBezTo>
                  <a:pt x="177" y="120"/>
                  <a:pt x="177" y="120"/>
                  <a:pt x="177" y="120"/>
                </a:cubicBezTo>
                <a:cubicBezTo>
                  <a:pt x="178" y="120"/>
                  <a:pt x="178" y="119"/>
                  <a:pt x="178" y="119"/>
                </a:cubicBezTo>
                <a:cubicBezTo>
                  <a:pt x="178" y="119"/>
                  <a:pt x="178" y="119"/>
                  <a:pt x="178" y="119"/>
                </a:cubicBezTo>
                <a:cubicBezTo>
                  <a:pt x="178" y="120"/>
                  <a:pt x="178" y="120"/>
                  <a:pt x="178" y="120"/>
                </a:cubicBezTo>
                <a:cubicBezTo>
                  <a:pt x="178" y="120"/>
                  <a:pt x="178" y="120"/>
                  <a:pt x="178" y="120"/>
                </a:cubicBezTo>
                <a:cubicBezTo>
                  <a:pt x="178" y="120"/>
                  <a:pt x="178" y="121"/>
                  <a:pt x="178" y="121"/>
                </a:cubicBezTo>
                <a:cubicBezTo>
                  <a:pt x="178" y="121"/>
                  <a:pt x="179" y="122"/>
                  <a:pt x="179" y="122"/>
                </a:cubicBezTo>
                <a:cubicBezTo>
                  <a:pt x="179" y="122"/>
                  <a:pt x="180" y="122"/>
                  <a:pt x="180" y="123"/>
                </a:cubicBezTo>
                <a:cubicBezTo>
                  <a:pt x="180" y="123"/>
                  <a:pt x="180" y="122"/>
                  <a:pt x="181" y="123"/>
                </a:cubicBezTo>
                <a:cubicBezTo>
                  <a:pt x="181" y="123"/>
                  <a:pt x="181" y="123"/>
                  <a:pt x="181" y="124"/>
                </a:cubicBezTo>
                <a:cubicBezTo>
                  <a:pt x="181" y="124"/>
                  <a:pt x="182" y="124"/>
                  <a:pt x="182" y="124"/>
                </a:cubicBezTo>
                <a:cubicBezTo>
                  <a:pt x="182" y="124"/>
                  <a:pt x="182" y="125"/>
                  <a:pt x="181" y="125"/>
                </a:cubicBezTo>
                <a:cubicBezTo>
                  <a:pt x="181" y="125"/>
                  <a:pt x="181" y="125"/>
                  <a:pt x="181" y="125"/>
                </a:cubicBezTo>
                <a:cubicBezTo>
                  <a:pt x="181" y="126"/>
                  <a:pt x="181" y="126"/>
                  <a:pt x="180" y="126"/>
                </a:cubicBezTo>
                <a:cubicBezTo>
                  <a:pt x="180" y="126"/>
                  <a:pt x="180" y="126"/>
                  <a:pt x="180" y="126"/>
                </a:cubicBezTo>
                <a:cubicBezTo>
                  <a:pt x="180" y="127"/>
                  <a:pt x="180" y="128"/>
                  <a:pt x="180" y="128"/>
                </a:cubicBezTo>
                <a:cubicBezTo>
                  <a:pt x="179" y="128"/>
                  <a:pt x="178" y="128"/>
                  <a:pt x="178" y="129"/>
                </a:cubicBezTo>
                <a:cubicBezTo>
                  <a:pt x="178" y="129"/>
                  <a:pt x="178" y="129"/>
                  <a:pt x="178" y="129"/>
                </a:cubicBezTo>
                <a:cubicBezTo>
                  <a:pt x="178" y="129"/>
                  <a:pt x="177" y="129"/>
                  <a:pt x="177" y="129"/>
                </a:cubicBezTo>
                <a:cubicBezTo>
                  <a:pt x="177" y="129"/>
                  <a:pt x="177" y="130"/>
                  <a:pt x="177" y="130"/>
                </a:cubicBezTo>
                <a:cubicBezTo>
                  <a:pt x="176" y="130"/>
                  <a:pt x="176" y="130"/>
                  <a:pt x="176" y="130"/>
                </a:cubicBezTo>
                <a:cubicBezTo>
                  <a:pt x="176" y="130"/>
                  <a:pt x="176" y="130"/>
                  <a:pt x="175" y="130"/>
                </a:cubicBezTo>
                <a:cubicBezTo>
                  <a:pt x="175" y="131"/>
                  <a:pt x="174" y="131"/>
                  <a:pt x="174" y="131"/>
                </a:cubicBezTo>
                <a:cubicBezTo>
                  <a:pt x="174" y="131"/>
                  <a:pt x="173" y="131"/>
                  <a:pt x="173" y="132"/>
                </a:cubicBezTo>
                <a:cubicBezTo>
                  <a:pt x="173" y="132"/>
                  <a:pt x="173" y="132"/>
                  <a:pt x="173" y="132"/>
                </a:cubicBezTo>
                <a:cubicBezTo>
                  <a:pt x="172" y="133"/>
                  <a:pt x="171" y="133"/>
                  <a:pt x="170" y="133"/>
                </a:cubicBezTo>
                <a:cubicBezTo>
                  <a:pt x="169" y="133"/>
                  <a:pt x="169" y="134"/>
                  <a:pt x="169" y="134"/>
                </a:cubicBezTo>
                <a:cubicBezTo>
                  <a:pt x="169" y="134"/>
                  <a:pt x="168" y="134"/>
                  <a:pt x="168" y="134"/>
                </a:cubicBezTo>
                <a:cubicBezTo>
                  <a:pt x="168" y="134"/>
                  <a:pt x="167" y="134"/>
                  <a:pt x="167" y="135"/>
                </a:cubicBezTo>
                <a:cubicBezTo>
                  <a:pt x="166" y="135"/>
                  <a:pt x="166" y="135"/>
                  <a:pt x="166" y="135"/>
                </a:cubicBezTo>
                <a:cubicBezTo>
                  <a:pt x="165" y="135"/>
                  <a:pt x="165" y="135"/>
                  <a:pt x="165" y="135"/>
                </a:cubicBezTo>
                <a:cubicBezTo>
                  <a:pt x="164" y="136"/>
                  <a:pt x="163" y="136"/>
                  <a:pt x="163" y="135"/>
                </a:cubicBezTo>
                <a:cubicBezTo>
                  <a:pt x="163" y="134"/>
                  <a:pt x="163" y="134"/>
                  <a:pt x="163" y="134"/>
                </a:cubicBezTo>
                <a:cubicBezTo>
                  <a:pt x="162" y="134"/>
                  <a:pt x="162" y="133"/>
                  <a:pt x="162" y="132"/>
                </a:cubicBezTo>
                <a:cubicBezTo>
                  <a:pt x="162" y="132"/>
                  <a:pt x="162" y="132"/>
                  <a:pt x="162" y="132"/>
                </a:cubicBezTo>
                <a:cubicBezTo>
                  <a:pt x="162" y="131"/>
                  <a:pt x="162" y="131"/>
                  <a:pt x="162" y="131"/>
                </a:cubicBezTo>
                <a:cubicBezTo>
                  <a:pt x="162" y="130"/>
                  <a:pt x="161" y="130"/>
                  <a:pt x="161" y="129"/>
                </a:cubicBezTo>
                <a:cubicBezTo>
                  <a:pt x="161" y="129"/>
                  <a:pt x="161" y="129"/>
                  <a:pt x="161" y="129"/>
                </a:cubicBezTo>
                <a:cubicBezTo>
                  <a:pt x="160" y="128"/>
                  <a:pt x="160" y="128"/>
                  <a:pt x="160" y="127"/>
                </a:cubicBezTo>
                <a:cubicBezTo>
                  <a:pt x="159" y="127"/>
                  <a:pt x="159" y="127"/>
                  <a:pt x="158" y="126"/>
                </a:cubicBezTo>
                <a:cubicBezTo>
                  <a:pt x="158" y="126"/>
                  <a:pt x="158" y="126"/>
                  <a:pt x="158" y="125"/>
                </a:cubicBezTo>
                <a:cubicBezTo>
                  <a:pt x="158" y="125"/>
                  <a:pt x="158" y="124"/>
                  <a:pt x="158" y="123"/>
                </a:cubicBezTo>
                <a:cubicBezTo>
                  <a:pt x="157" y="123"/>
                  <a:pt x="157" y="123"/>
                  <a:pt x="157" y="122"/>
                </a:cubicBezTo>
                <a:cubicBezTo>
                  <a:pt x="156" y="122"/>
                  <a:pt x="156" y="122"/>
                  <a:pt x="156" y="121"/>
                </a:cubicBezTo>
                <a:cubicBezTo>
                  <a:pt x="156" y="120"/>
                  <a:pt x="155" y="120"/>
                  <a:pt x="155" y="119"/>
                </a:cubicBezTo>
                <a:cubicBezTo>
                  <a:pt x="154" y="119"/>
                  <a:pt x="154" y="118"/>
                  <a:pt x="154" y="118"/>
                </a:cubicBezTo>
                <a:cubicBezTo>
                  <a:pt x="153" y="117"/>
                  <a:pt x="153" y="117"/>
                  <a:pt x="153" y="117"/>
                </a:cubicBezTo>
                <a:cubicBezTo>
                  <a:pt x="153" y="117"/>
                  <a:pt x="153" y="117"/>
                  <a:pt x="153" y="117"/>
                </a:cubicBezTo>
                <a:cubicBezTo>
                  <a:pt x="153" y="116"/>
                  <a:pt x="153" y="116"/>
                  <a:pt x="153" y="115"/>
                </a:cubicBezTo>
                <a:cubicBezTo>
                  <a:pt x="153" y="115"/>
                  <a:pt x="153" y="115"/>
                  <a:pt x="153" y="115"/>
                </a:cubicBezTo>
                <a:cubicBezTo>
                  <a:pt x="153" y="114"/>
                  <a:pt x="152" y="114"/>
                  <a:pt x="152" y="113"/>
                </a:cubicBezTo>
                <a:cubicBezTo>
                  <a:pt x="152" y="112"/>
                  <a:pt x="152" y="112"/>
                  <a:pt x="153" y="111"/>
                </a:cubicBezTo>
                <a:cubicBezTo>
                  <a:pt x="153" y="111"/>
                  <a:pt x="153" y="111"/>
                  <a:pt x="153" y="111"/>
                </a:cubicBezTo>
                <a:cubicBezTo>
                  <a:pt x="153" y="110"/>
                  <a:pt x="153" y="109"/>
                  <a:pt x="154" y="109"/>
                </a:cubicBezTo>
                <a:cubicBezTo>
                  <a:pt x="154" y="108"/>
                  <a:pt x="154" y="108"/>
                  <a:pt x="154" y="107"/>
                </a:cubicBezTo>
                <a:cubicBezTo>
                  <a:pt x="154" y="107"/>
                  <a:pt x="154" y="107"/>
                  <a:pt x="154" y="107"/>
                </a:cubicBezTo>
                <a:cubicBezTo>
                  <a:pt x="154" y="107"/>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3" y="106"/>
                </a:cubicBezTo>
                <a:cubicBezTo>
                  <a:pt x="153" y="106"/>
                  <a:pt x="153" y="106"/>
                  <a:pt x="152" y="106"/>
                </a:cubicBezTo>
                <a:cubicBezTo>
                  <a:pt x="152" y="106"/>
                  <a:pt x="152" y="106"/>
                  <a:pt x="152" y="106"/>
                </a:cubicBezTo>
                <a:cubicBezTo>
                  <a:pt x="151" y="106"/>
                  <a:pt x="151" y="107"/>
                  <a:pt x="150" y="107"/>
                </a:cubicBezTo>
                <a:cubicBezTo>
                  <a:pt x="150" y="106"/>
                  <a:pt x="150" y="106"/>
                  <a:pt x="149" y="106"/>
                </a:cubicBezTo>
                <a:cubicBezTo>
                  <a:pt x="149" y="106"/>
                  <a:pt x="148" y="105"/>
                  <a:pt x="148" y="106"/>
                </a:cubicBezTo>
                <a:cubicBezTo>
                  <a:pt x="148" y="106"/>
                  <a:pt x="148" y="106"/>
                  <a:pt x="148" y="106"/>
                </a:cubicBezTo>
                <a:cubicBezTo>
                  <a:pt x="148" y="106"/>
                  <a:pt x="148" y="106"/>
                  <a:pt x="147" y="106"/>
                </a:cubicBezTo>
                <a:cubicBezTo>
                  <a:pt x="147" y="106"/>
                  <a:pt x="147" y="106"/>
                  <a:pt x="146" y="106"/>
                </a:cubicBezTo>
                <a:cubicBezTo>
                  <a:pt x="146" y="106"/>
                  <a:pt x="146" y="106"/>
                  <a:pt x="146" y="106"/>
                </a:cubicBezTo>
                <a:cubicBezTo>
                  <a:pt x="146" y="106"/>
                  <a:pt x="146" y="106"/>
                  <a:pt x="146" y="106"/>
                </a:cubicBezTo>
                <a:cubicBezTo>
                  <a:pt x="145" y="106"/>
                  <a:pt x="145" y="106"/>
                  <a:pt x="145" y="106"/>
                </a:cubicBezTo>
                <a:cubicBezTo>
                  <a:pt x="145" y="106"/>
                  <a:pt x="145" y="106"/>
                  <a:pt x="145" y="106"/>
                </a:cubicBezTo>
                <a:cubicBezTo>
                  <a:pt x="145" y="106"/>
                  <a:pt x="145" y="106"/>
                  <a:pt x="145" y="106"/>
                </a:cubicBezTo>
                <a:cubicBezTo>
                  <a:pt x="145" y="106"/>
                  <a:pt x="145" y="106"/>
                  <a:pt x="145" y="106"/>
                </a:cubicBezTo>
                <a:cubicBezTo>
                  <a:pt x="145" y="105"/>
                  <a:pt x="145" y="105"/>
                  <a:pt x="145" y="105"/>
                </a:cubicBezTo>
                <a:cubicBezTo>
                  <a:pt x="145" y="105"/>
                  <a:pt x="145" y="105"/>
                  <a:pt x="145" y="105"/>
                </a:cubicBezTo>
                <a:cubicBezTo>
                  <a:pt x="145" y="105"/>
                  <a:pt x="144" y="105"/>
                  <a:pt x="144" y="105"/>
                </a:cubicBezTo>
                <a:cubicBezTo>
                  <a:pt x="144" y="105"/>
                  <a:pt x="144" y="105"/>
                  <a:pt x="144" y="105"/>
                </a:cubicBezTo>
                <a:cubicBezTo>
                  <a:pt x="144" y="105"/>
                  <a:pt x="144" y="105"/>
                  <a:pt x="144" y="105"/>
                </a:cubicBezTo>
                <a:cubicBezTo>
                  <a:pt x="144" y="105"/>
                  <a:pt x="144" y="105"/>
                  <a:pt x="144" y="105"/>
                </a:cubicBezTo>
                <a:cubicBezTo>
                  <a:pt x="144" y="105"/>
                  <a:pt x="144" y="105"/>
                  <a:pt x="144" y="105"/>
                </a:cubicBezTo>
                <a:cubicBezTo>
                  <a:pt x="144" y="104"/>
                  <a:pt x="144" y="104"/>
                  <a:pt x="144" y="104"/>
                </a:cubicBezTo>
                <a:cubicBezTo>
                  <a:pt x="143" y="104"/>
                  <a:pt x="143" y="104"/>
                  <a:pt x="143" y="104"/>
                </a:cubicBezTo>
                <a:cubicBezTo>
                  <a:pt x="143" y="104"/>
                  <a:pt x="143" y="104"/>
                  <a:pt x="143" y="104"/>
                </a:cubicBezTo>
                <a:cubicBezTo>
                  <a:pt x="143" y="103"/>
                  <a:pt x="143" y="103"/>
                  <a:pt x="143" y="103"/>
                </a:cubicBezTo>
                <a:cubicBezTo>
                  <a:pt x="143" y="103"/>
                  <a:pt x="143" y="103"/>
                  <a:pt x="143" y="103"/>
                </a:cubicBezTo>
                <a:cubicBezTo>
                  <a:pt x="144" y="103"/>
                  <a:pt x="144" y="103"/>
                  <a:pt x="143" y="103"/>
                </a:cubicBezTo>
                <a:cubicBezTo>
                  <a:pt x="143" y="103"/>
                  <a:pt x="143" y="103"/>
                  <a:pt x="143" y="103"/>
                </a:cubicBezTo>
                <a:cubicBezTo>
                  <a:pt x="143" y="103"/>
                  <a:pt x="144" y="103"/>
                  <a:pt x="144" y="103"/>
                </a:cubicBezTo>
                <a:cubicBezTo>
                  <a:pt x="144" y="103"/>
                  <a:pt x="144" y="103"/>
                  <a:pt x="144" y="103"/>
                </a:cubicBezTo>
                <a:cubicBezTo>
                  <a:pt x="143" y="103"/>
                  <a:pt x="143" y="103"/>
                  <a:pt x="143" y="103"/>
                </a:cubicBezTo>
                <a:cubicBezTo>
                  <a:pt x="143" y="102"/>
                  <a:pt x="143" y="102"/>
                  <a:pt x="143" y="102"/>
                </a:cubicBezTo>
                <a:cubicBezTo>
                  <a:pt x="143" y="102"/>
                  <a:pt x="143" y="102"/>
                  <a:pt x="143" y="102"/>
                </a:cubicBezTo>
                <a:cubicBezTo>
                  <a:pt x="143" y="102"/>
                  <a:pt x="143" y="102"/>
                  <a:pt x="143" y="102"/>
                </a:cubicBezTo>
                <a:cubicBezTo>
                  <a:pt x="143" y="102"/>
                  <a:pt x="143" y="102"/>
                  <a:pt x="144" y="102"/>
                </a:cubicBezTo>
                <a:cubicBezTo>
                  <a:pt x="144" y="102"/>
                  <a:pt x="144" y="102"/>
                  <a:pt x="144" y="102"/>
                </a:cubicBezTo>
                <a:cubicBezTo>
                  <a:pt x="143" y="102"/>
                  <a:pt x="143" y="102"/>
                  <a:pt x="143" y="102"/>
                </a:cubicBezTo>
                <a:cubicBezTo>
                  <a:pt x="143" y="102"/>
                  <a:pt x="143" y="101"/>
                  <a:pt x="143" y="101"/>
                </a:cubicBezTo>
                <a:cubicBezTo>
                  <a:pt x="143" y="101"/>
                  <a:pt x="143" y="101"/>
                  <a:pt x="143" y="101"/>
                </a:cubicBezTo>
                <a:cubicBezTo>
                  <a:pt x="143" y="101"/>
                  <a:pt x="144" y="101"/>
                  <a:pt x="144" y="100"/>
                </a:cubicBezTo>
                <a:cubicBezTo>
                  <a:pt x="144" y="101"/>
                  <a:pt x="144" y="101"/>
                  <a:pt x="145" y="101"/>
                </a:cubicBezTo>
                <a:cubicBezTo>
                  <a:pt x="145" y="101"/>
                  <a:pt x="145" y="101"/>
                  <a:pt x="145" y="101"/>
                </a:cubicBezTo>
                <a:cubicBezTo>
                  <a:pt x="145" y="101"/>
                  <a:pt x="144" y="101"/>
                  <a:pt x="144" y="101"/>
                </a:cubicBezTo>
                <a:cubicBezTo>
                  <a:pt x="144" y="100"/>
                  <a:pt x="144" y="100"/>
                  <a:pt x="144" y="100"/>
                </a:cubicBezTo>
                <a:cubicBezTo>
                  <a:pt x="145" y="100"/>
                  <a:pt x="145" y="100"/>
                  <a:pt x="145" y="100"/>
                </a:cubicBezTo>
                <a:cubicBezTo>
                  <a:pt x="145" y="101"/>
                  <a:pt x="145" y="101"/>
                  <a:pt x="145" y="101"/>
                </a:cubicBezTo>
                <a:cubicBezTo>
                  <a:pt x="145" y="101"/>
                  <a:pt x="146" y="101"/>
                  <a:pt x="146" y="101"/>
                </a:cubicBezTo>
                <a:cubicBezTo>
                  <a:pt x="146" y="101"/>
                  <a:pt x="146" y="101"/>
                  <a:pt x="146" y="101"/>
                </a:cubicBezTo>
                <a:cubicBezTo>
                  <a:pt x="146" y="101"/>
                  <a:pt x="146" y="101"/>
                  <a:pt x="146" y="101"/>
                </a:cubicBezTo>
                <a:cubicBezTo>
                  <a:pt x="146" y="100"/>
                  <a:pt x="146" y="100"/>
                  <a:pt x="146" y="100"/>
                </a:cubicBezTo>
                <a:cubicBezTo>
                  <a:pt x="146" y="100"/>
                  <a:pt x="146" y="100"/>
                  <a:pt x="146" y="100"/>
                </a:cubicBezTo>
                <a:cubicBezTo>
                  <a:pt x="146" y="100"/>
                  <a:pt x="147" y="100"/>
                  <a:pt x="147" y="100"/>
                </a:cubicBezTo>
                <a:cubicBezTo>
                  <a:pt x="147" y="100"/>
                  <a:pt x="147" y="100"/>
                  <a:pt x="147" y="100"/>
                </a:cubicBezTo>
                <a:cubicBezTo>
                  <a:pt x="147" y="100"/>
                  <a:pt x="147" y="100"/>
                  <a:pt x="146" y="100"/>
                </a:cubicBezTo>
                <a:cubicBezTo>
                  <a:pt x="146" y="100"/>
                  <a:pt x="146" y="100"/>
                  <a:pt x="146" y="100"/>
                </a:cubicBezTo>
                <a:cubicBezTo>
                  <a:pt x="146" y="100"/>
                  <a:pt x="146" y="100"/>
                  <a:pt x="146" y="99"/>
                </a:cubicBezTo>
                <a:cubicBezTo>
                  <a:pt x="146" y="99"/>
                  <a:pt x="147" y="100"/>
                  <a:pt x="147" y="100"/>
                </a:cubicBezTo>
                <a:cubicBezTo>
                  <a:pt x="147" y="100"/>
                  <a:pt x="147" y="99"/>
                  <a:pt x="147" y="99"/>
                </a:cubicBezTo>
                <a:cubicBezTo>
                  <a:pt x="148" y="100"/>
                  <a:pt x="148" y="100"/>
                  <a:pt x="149" y="100"/>
                </a:cubicBezTo>
                <a:cubicBezTo>
                  <a:pt x="149" y="99"/>
                  <a:pt x="149" y="99"/>
                  <a:pt x="149" y="99"/>
                </a:cubicBezTo>
                <a:cubicBezTo>
                  <a:pt x="149" y="99"/>
                  <a:pt x="150" y="99"/>
                  <a:pt x="151" y="98"/>
                </a:cubicBezTo>
                <a:cubicBezTo>
                  <a:pt x="152" y="98"/>
                  <a:pt x="152" y="99"/>
                  <a:pt x="153" y="98"/>
                </a:cubicBezTo>
                <a:cubicBezTo>
                  <a:pt x="153" y="98"/>
                  <a:pt x="153" y="99"/>
                  <a:pt x="153" y="99"/>
                </a:cubicBezTo>
                <a:cubicBezTo>
                  <a:pt x="154" y="99"/>
                  <a:pt x="154" y="99"/>
                  <a:pt x="154" y="99"/>
                </a:cubicBezTo>
                <a:cubicBezTo>
                  <a:pt x="154" y="99"/>
                  <a:pt x="154" y="99"/>
                  <a:pt x="155" y="99"/>
                </a:cubicBezTo>
                <a:cubicBezTo>
                  <a:pt x="155" y="99"/>
                  <a:pt x="155" y="100"/>
                  <a:pt x="156" y="100"/>
                </a:cubicBezTo>
                <a:cubicBezTo>
                  <a:pt x="156" y="100"/>
                  <a:pt x="157" y="100"/>
                  <a:pt x="157" y="100"/>
                </a:cubicBezTo>
                <a:cubicBezTo>
                  <a:pt x="157" y="100"/>
                  <a:pt x="158" y="100"/>
                  <a:pt x="158" y="100"/>
                </a:cubicBezTo>
                <a:cubicBezTo>
                  <a:pt x="158" y="100"/>
                  <a:pt x="159" y="100"/>
                  <a:pt x="159" y="100"/>
                </a:cubicBezTo>
                <a:cubicBezTo>
                  <a:pt x="160" y="100"/>
                  <a:pt x="161" y="99"/>
                  <a:pt x="161" y="98"/>
                </a:cubicBezTo>
                <a:cubicBezTo>
                  <a:pt x="161" y="98"/>
                  <a:pt x="160" y="98"/>
                  <a:pt x="160" y="97"/>
                </a:cubicBezTo>
                <a:cubicBezTo>
                  <a:pt x="160" y="97"/>
                  <a:pt x="159" y="97"/>
                  <a:pt x="159" y="97"/>
                </a:cubicBezTo>
                <a:cubicBezTo>
                  <a:pt x="159" y="96"/>
                  <a:pt x="159" y="96"/>
                  <a:pt x="159" y="96"/>
                </a:cubicBezTo>
                <a:cubicBezTo>
                  <a:pt x="159" y="96"/>
                  <a:pt x="158" y="96"/>
                  <a:pt x="158" y="96"/>
                </a:cubicBezTo>
                <a:cubicBezTo>
                  <a:pt x="158" y="95"/>
                  <a:pt x="158" y="95"/>
                  <a:pt x="157" y="95"/>
                </a:cubicBezTo>
                <a:cubicBezTo>
                  <a:pt x="157" y="95"/>
                  <a:pt x="157" y="95"/>
                  <a:pt x="157" y="95"/>
                </a:cubicBezTo>
                <a:cubicBezTo>
                  <a:pt x="156" y="95"/>
                  <a:pt x="156" y="94"/>
                  <a:pt x="156" y="94"/>
                </a:cubicBezTo>
                <a:cubicBezTo>
                  <a:pt x="156" y="94"/>
                  <a:pt x="156" y="94"/>
                  <a:pt x="156" y="94"/>
                </a:cubicBezTo>
                <a:cubicBezTo>
                  <a:pt x="156" y="94"/>
                  <a:pt x="155" y="94"/>
                  <a:pt x="155" y="94"/>
                </a:cubicBezTo>
                <a:cubicBezTo>
                  <a:pt x="155" y="94"/>
                  <a:pt x="156" y="94"/>
                  <a:pt x="156" y="93"/>
                </a:cubicBezTo>
                <a:cubicBezTo>
                  <a:pt x="156" y="93"/>
                  <a:pt x="156" y="93"/>
                  <a:pt x="156" y="93"/>
                </a:cubicBezTo>
                <a:cubicBezTo>
                  <a:pt x="157" y="93"/>
                  <a:pt x="157" y="93"/>
                  <a:pt x="157" y="92"/>
                </a:cubicBezTo>
                <a:cubicBezTo>
                  <a:pt x="157" y="92"/>
                  <a:pt x="156" y="92"/>
                  <a:pt x="156" y="92"/>
                </a:cubicBezTo>
                <a:cubicBezTo>
                  <a:pt x="156" y="92"/>
                  <a:pt x="156" y="92"/>
                  <a:pt x="156" y="92"/>
                </a:cubicBezTo>
                <a:cubicBezTo>
                  <a:pt x="157" y="92"/>
                  <a:pt x="157" y="91"/>
                  <a:pt x="158" y="91"/>
                </a:cubicBezTo>
                <a:cubicBezTo>
                  <a:pt x="158" y="91"/>
                  <a:pt x="158" y="91"/>
                  <a:pt x="158" y="91"/>
                </a:cubicBezTo>
                <a:cubicBezTo>
                  <a:pt x="157" y="91"/>
                  <a:pt x="157" y="91"/>
                  <a:pt x="157" y="91"/>
                </a:cubicBezTo>
                <a:cubicBezTo>
                  <a:pt x="157" y="91"/>
                  <a:pt x="157" y="91"/>
                  <a:pt x="157" y="91"/>
                </a:cubicBezTo>
                <a:cubicBezTo>
                  <a:pt x="156" y="91"/>
                  <a:pt x="156" y="91"/>
                  <a:pt x="156" y="91"/>
                </a:cubicBezTo>
                <a:cubicBezTo>
                  <a:pt x="156" y="91"/>
                  <a:pt x="156" y="91"/>
                  <a:pt x="155" y="91"/>
                </a:cubicBezTo>
                <a:cubicBezTo>
                  <a:pt x="155" y="92"/>
                  <a:pt x="154" y="92"/>
                  <a:pt x="154" y="92"/>
                </a:cubicBezTo>
                <a:cubicBezTo>
                  <a:pt x="154" y="92"/>
                  <a:pt x="154" y="92"/>
                  <a:pt x="154" y="92"/>
                </a:cubicBezTo>
                <a:cubicBezTo>
                  <a:pt x="153" y="92"/>
                  <a:pt x="153" y="92"/>
                  <a:pt x="153" y="92"/>
                </a:cubicBezTo>
                <a:cubicBezTo>
                  <a:pt x="153" y="92"/>
                  <a:pt x="153" y="92"/>
                  <a:pt x="153" y="92"/>
                </a:cubicBezTo>
                <a:cubicBezTo>
                  <a:pt x="153" y="92"/>
                  <a:pt x="153" y="92"/>
                  <a:pt x="153" y="92"/>
                </a:cubicBezTo>
                <a:cubicBezTo>
                  <a:pt x="153" y="92"/>
                  <a:pt x="153" y="92"/>
                  <a:pt x="153" y="92"/>
                </a:cubicBezTo>
                <a:cubicBezTo>
                  <a:pt x="152" y="92"/>
                  <a:pt x="152" y="92"/>
                  <a:pt x="152" y="92"/>
                </a:cubicBezTo>
                <a:cubicBezTo>
                  <a:pt x="152" y="92"/>
                  <a:pt x="152" y="92"/>
                  <a:pt x="152" y="92"/>
                </a:cubicBezTo>
                <a:cubicBezTo>
                  <a:pt x="152" y="93"/>
                  <a:pt x="153" y="93"/>
                  <a:pt x="153" y="94"/>
                </a:cubicBezTo>
                <a:cubicBezTo>
                  <a:pt x="153" y="94"/>
                  <a:pt x="154" y="94"/>
                  <a:pt x="154" y="94"/>
                </a:cubicBezTo>
                <a:cubicBezTo>
                  <a:pt x="154" y="94"/>
                  <a:pt x="154" y="94"/>
                  <a:pt x="155" y="94"/>
                </a:cubicBezTo>
                <a:cubicBezTo>
                  <a:pt x="155" y="94"/>
                  <a:pt x="154" y="94"/>
                  <a:pt x="154" y="94"/>
                </a:cubicBezTo>
                <a:cubicBezTo>
                  <a:pt x="154" y="94"/>
                  <a:pt x="154" y="94"/>
                  <a:pt x="154" y="94"/>
                </a:cubicBezTo>
                <a:cubicBezTo>
                  <a:pt x="154" y="94"/>
                  <a:pt x="154" y="94"/>
                  <a:pt x="153" y="94"/>
                </a:cubicBezTo>
                <a:cubicBezTo>
                  <a:pt x="153" y="94"/>
                  <a:pt x="153" y="94"/>
                  <a:pt x="153" y="94"/>
                </a:cubicBezTo>
                <a:cubicBezTo>
                  <a:pt x="153" y="94"/>
                  <a:pt x="153" y="94"/>
                  <a:pt x="152" y="94"/>
                </a:cubicBezTo>
                <a:cubicBezTo>
                  <a:pt x="152" y="95"/>
                  <a:pt x="152" y="95"/>
                  <a:pt x="151" y="95"/>
                </a:cubicBezTo>
                <a:cubicBezTo>
                  <a:pt x="151" y="95"/>
                  <a:pt x="151" y="95"/>
                  <a:pt x="151" y="95"/>
                </a:cubicBezTo>
                <a:cubicBezTo>
                  <a:pt x="151" y="94"/>
                  <a:pt x="151" y="94"/>
                  <a:pt x="150" y="94"/>
                </a:cubicBezTo>
                <a:cubicBezTo>
                  <a:pt x="150" y="94"/>
                  <a:pt x="150" y="94"/>
                  <a:pt x="150" y="94"/>
                </a:cubicBezTo>
                <a:cubicBezTo>
                  <a:pt x="150" y="93"/>
                  <a:pt x="151" y="93"/>
                  <a:pt x="151" y="93"/>
                </a:cubicBezTo>
                <a:cubicBezTo>
                  <a:pt x="151" y="93"/>
                  <a:pt x="151" y="93"/>
                  <a:pt x="151" y="92"/>
                </a:cubicBezTo>
                <a:cubicBezTo>
                  <a:pt x="150" y="92"/>
                  <a:pt x="150" y="93"/>
                  <a:pt x="149" y="92"/>
                </a:cubicBezTo>
                <a:cubicBezTo>
                  <a:pt x="149" y="92"/>
                  <a:pt x="149" y="92"/>
                  <a:pt x="149" y="92"/>
                </a:cubicBezTo>
                <a:cubicBezTo>
                  <a:pt x="149" y="92"/>
                  <a:pt x="149" y="92"/>
                  <a:pt x="150" y="92"/>
                </a:cubicBezTo>
                <a:cubicBezTo>
                  <a:pt x="150" y="92"/>
                  <a:pt x="150" y="92"/>
                  <a:pt x="150" y="92"/>
                </a:cubicBezTo>
                <a:cubicBezTo>
                  <a:pt x="149" y="92"/>
                  <a:pt x="149" y="92"/>
                  <a:pt x="149" y="91"/>
                </a:cubicBezTo>
                <a:cubicBezTo>
                  <a:pt x="149" y="91"/>
                  <a:pt x="149" y="92"/>
                  <a:pt x="149" y="92"/>
                </a:cubicBezTo>
                <a:cubicBezTo>
                  <a:pt x="149" y="92"/>
                  <a:pt x="149" y="92"/>
                  <a:pt x="149" y="92"/>
                </a:cubicBezTo>
                <a:cubicBezTo>
                  <a:pt x="148" y="92"/>
                  <a:pt x="148" y="92"/>
                  <a:pt x="147" y="93"/>
                </a:cubicBezTo>
                <a:cubicBezTo>
                  <a:pt x="147" y="93"/>
                  <a:pt x="146" y="93"/>
                  <a:pt x="147" y="93"/>
                </a:cubicBezTo>
                <a:cubicBezTo>
                  <a:pt x="147" y="94"/>
                  <a:pt x="147" y="94"/>
                  <a:pt x="147" y="94"/>
                </a:cubicBezTo>
                <a:cubicBezTo>
                  <a:pt x="147" y="94"/>
                  <a:pt x="147" y="94"/>
                  <a:pt x="146" y="94"/>
                </a:cubicBezTo>
                <a:cubicBezTo>
                  <a:pt x="146" y="94"/>
                  <a:pt x="145" y="95"/>
                  <a:pt x="145" y="96"/>
                </a:cubicBezTo>
                <a:cubicBezTo>
                  <a:pt x="145" y="96"/>
                  <a:pt x="145" y="96"/>
                  <a:pt x="145" y="96"/>
                </a:cubicBezTo>
                <a:cubicBezTo>
                  <a:pt x="145" y="96"/>
                  <a:pt x="145" y="96"/>
                  <a:pt x="145" y="97"/>
                </a:cubicBezTo>
                <a:cubicBezTo>
                  <a:pt x="145" y="97"/>
                  <a:pt x="145" y="97"/>
                  <a:pt x="145" y="97"/>
                </a:cubicBezTo>
                <a:cubicBezTo>
                  <a:pt x="144" y="97"/>
                  <a:pt x="144" y="98"/>
                  <a:pt x="144" y="98"/>
                </a:cubicBezTo>
                <a:cubicBezTo>
                  <a:pt x="144" y="98"/>
                  <a:pt x="144" y="98"/>
                  <a:pt x="144" y="98"/>
                </a:cubicBezTo>
                <a:cubicBezTo>
                  <a:pt x="144" y="98"/>
                  <a:pt x="145" y="99"/>
                  <a:pt x="145" y="99"/>
                </a:cubicBezTo>
                <a:cubicBezTo>
                  <a:pt x="145" y="99"/>
                  <a:pt x="146" y="99"/>
                  <a:pt x="146" y="99"/>
                </a:cubicBezTo>
                <a:cubicBezTo>
                  <a:pt x="146" y="100"/>
                  <a:pt x="146" y="100"/>
                  <a:pt x="146" y="100"/>
                </a:cubicBezTo>
                <a:cubicBezTo>
                  <a:pt x="145" y="100"/>
                  <a:pt x="145" y="100"/>
                  <a:pt x="145" y="100"/>
                </a:cubicBezTo>
                <a:cubicBezTo>
                  <a:pt x="144" y="100"/>
                  <a:pt x="144" y="100"/>
                  <a:pt x="144" y="100"/>
                </a:cubicBezTo>
                <a:cubicBezTo>
                  <a:pt x="144" y="100"/>
                  <a:pt x="144" y="100"/>
                  <a:pt x="144" y="100"/>
                </a:cubicBezTo>
                <a:cubicBezTo>
                  <a:pt x="144" y="100"/>
                  <a:pt x="143" y="100"/>
                  <a:pt x="143" y="101"/>
                </a:cubicBezTo>
                <a:cubicBezTo>
                  <a:pt x="143" y="101"/>
                  <a:pt x="143" y="101"/>
                  <a:pt x="143" y="101"/>
                </a:cubicBezTo>
                <a:cubicBezTo>
                  <a:pt x="143" y="101"/>
                  <a:pt x="143" y="101"/>
                  <a:pt x="143" y="101"/>
                </a:cubicBezTo>
                <a:cubicBezTo>
                  <a:pt x="143" y="101"/>
                  <a:pt x="143" y="101"/>
                  <a:pt x="143" y="100"/>
                </a:cubicBezTo>
                <a:cubicBezTo>
                  <a:pt x="143" y="100"/>
                  <a:pt x="143" y="100"/>
                  <a:pt x="143" y="100"/>
                </a:cubicBezTo>
                <a:cubicBezTo>
                  <a:pt x="143" y="100"/>
                  <a:pt x="143" y="100"/>
                  <a:pt x="142" y="100"/>
                </a:cubicBezTo>
                <a:cubicBezTo>
                  <a:pt x="142" y="100"/>
                  <a:pt x="142" y="100"/>
                  <a:pt x="142" y="100"/>
                </a:cubicBezTo>
                <a:cubicBezTo>
                  <a:pt x="142" y="100"/>
                  <a:pt x="141" y="100"/>
                  <a:pt x="141" y="100"/>
                </a:cubicBezTo>
                <a:cubicBezTo>
                  <a:pt x="141" y="100"/>
                  <a:pt x="141" y="100"/>
                  <a:pt x="141" y="100"/>
                </a:cubicBezTo>
                <a:cubicBezTo>
                  <a:pt x="141" y="100"/>
                  <a:pt x="141" y="100"/>
                  <a:pt x="140" y="100"/>
                </a:cubicBezTo>
                <a:cubicBezTo>
                  <a:pt x="140" y="100"/>
                  <a:pt x="140" y="100"/>
                  <a:pt x="140" y="100"/>
                </a:cubicBezTo>
                <a:cubicBezTo>
                  <a:pt x="140" y="100"/>
                  <a:pt x="140" y="100"/>
                  <a:pt x="140" y="100"/>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39" y="101"/>
                  <a:pt x="139" y="101"/>
                </a:cubicBezTo>
                <a:cubicBezTo>
                  <a:pt x="139" y="101"/>
                  <a:pt x="139" y="101"/>
                  <a:pt x="139" y="101"/>
                </a:cubicBezTo>
                <a:cubicBezTo>
                  <a:pt x="139" y="101"/>
                  <a:pt x="139" y="101"/>
                  <a:pt x="140" y="101"/>
                </a:cubicBezTo>
                <a:cubicBezTo>
                  <a:pt x="140" y="101"/>
                  <a:pt x="140" y="101"/>
                  <a:pt x="140" y="101"/>
                </a:cubicBezTo>
                <a:cubicBezTo>
                  <a:pt x="139" y="101"/>
                  <a:pt x="139" y="101"/>
                  <a:pt x="139" y="101"/>
                </a:cubicBezTo>
                <a:cubicBezTo>
                  <a:pt x="139" y="101"/>
                  <a:pt x="139" y="101"/>
                  <a:pt x="139" y="101"/>
                </a:cubicBezTo>
                <a:cubicBezTo>
                  <a:pt x="139" y="101"/>
                  <a:pt x="139" y="100"/>
                  <a:pt x="139" y="100"/>
                </a:cubicBezTo>
                <a:cubicBezTo>
                  <a:pt x="139" y="100"/>
                  <a:pt x="139" y="100"/>
                  <a:pt x="139" y="100"/>
                </a:cubicBezTo>
                <a:cubicBezTo>
                  <a:pt x="139" y="100"/>
                  <a:pt x="139" y="100"/>
                  <a:pt x="139" y="100"/>
                </a:cubicBezTo>
                <a:cubicBezTo>
                  <a:pt x="139" y="100"/>
                  <a:pt x="138" y="100"/>
                  <a:pt x="138" y="101"/>
                </a:cubicBezTo>
                <a:cubicBezTo>
                  <a:pt x="138" y="101"/>
                  <a:pt x="138" y="101"/>
                  <a:pt x="138" y="101"/>
                </a:cubicBezTo>
                <a:cubicBezTo>
                  <a:pt x="138" y="101"/>
                  <a:pt x="138" y="101"/>
                  <a:pt x="138" y="101"/>
                </a:cubicBezTo>
                <a:cubicBezTo>
                  <a:pt x="138"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3"/>
                </a:cubicBezTo>
                <a:cubicBezTo>
                  <a:pt x="139" y="103"/>
                  <a:pt x="138" y="103"/>
                  <a:pt x="138" y="103"/>
                </a:cubicBezTo>
                <a:cubicBezTo>
                  <a:pt x="138" y="103"/>
                  <a:pt x="138" y="103"/>
                  <a:pt x="138" y="103"/>
                </a:cubicBezTo>
                <a:cubicBezTo>
                  <a:pt x="139" y="103"/>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39" y="104"/>
                </a:cubicBezTo>
                <a:cubicBezTo>
                  <a:pt x="139" y="104"/>
                  <a:pt x="139" y="104"/>
                  <a:pt x="139" y="104"/>
                </a:cubicBezTo>
                <a:cubicBezTo>
                  <a:pt x="139" y="104"/>
                  <a:pt x="139" y="104"/>
                  <a:pt x="139" y="104"/>
                </a:cubicBezTo>
                <a:cubicBezTo>
                  <a:pt x="139" y="104"/>
                  <a:pt x="139" y="104"/>
                  <a:pt x="139" y="104"/>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8" y="105"/>
                </a:cubicBezTo>
                <a:cubicBezTo>
                  <a:pt x="138" y="105"/>
                  <a:pt x="138" y="105"/>
                  <a:pt x="138" y="105"/>
                </a:cubicBezTo>
                <a:cubicBezTo>
                  <a:pt x="139" y="105"/>
                  <a:pt x="139" y="105"/>
                  <a:pt x="139" y="106"/>
                </a:cubicBezTo>
                <a:cubicBezTo>
                  <a:pt x="139" y="106"/>
                  <a:pt x="138" y="106"/>
                  <a:pt x="138" y="106"/>
                </a:cubicBezTo>
                <a:cubicBezTo>
                  <a:pt x="138" y="106"/>
                  <a:pt x="138" y="106"/>
                  <a:pt x="138" y="106"/>
                </a:cubicBezTo>
                <a:cubicBezTo>
                  <a:pt x="138" y="106"/>
                  <a:pt x="138" y="106"/>
                  <a:pt x="138" y="106"/>
                </a:cubicBezTo>
                <a:cubicBezTo>
                  <a:pt x="138" y="106"/>
                  <a:pt x="138" y="105"/>
                  <a:pt x="138" y="105"/>
                </a:cubicBezTo>
                <a:cubicBezTo>
                  <a:pt x="138" y="105"/>
                  <a:pt x="138" y="105"/>
                  <a:pt x="137" y="106"/>
                </a:cubicBezTo>
                <a:cubicBezTo>
                  <a:pt x="137" y="105"/>
                  <a:pt x="137" y="105"/>
                  <a:pt x="137" y="105"/>
                </a:cubicBezTo>
                <a:cubicBezTo>
                  <a:pt x="137" y="105"/>
                  <a:pt x="137" y="105"/>
                  <a:pt x="137" y="105"/>
                </a:cubicBezTo>
                <a:cubicBezTo>
                  <a:pt x="137" y="105"/>
                  <a:pt x="137" y="104"/>
                  <a:pt x="137" y="104"/>
                </a:cubicBezTo>
                <a:cubicBezTo>
                  <a:pt x="137" y="104"/>
                  <a:pt x="137" y="104"/>
                  <a:pt x="137" y="104"/>
                </a:cubicBezTo>
                <a:cubicBezTo>
                  <a:pt x="137" y="104"/>
                  <a:pt x="138" y="104"/>
                  <a:pt x="138" y="104"/>
                </a:cubicBezTo>
                <a:cubicBezTo>
                  <a:pt x="138" y="104"/>
                  <a:pt x="139" y="104"/>
                  <a:pt x="139" y="104"/>
                </a:cubicBezTo>
                <a:cubicBezTo>
                  <a:pt x="139" y="104"/>
                  <a:pt x="139" y="104"/>
                  <a:pt x="139" y="104"/>
                </a:cubicBezTo>
                <a:cubicBezTo>
                  <a:pt x="139" y="104"/>
                  <a:pt x="138" y="103"/>
                  <a:pt x="138" y="103"/>
                </a:cubicBezTo>
                <a:cubicBezTo>
                  <a:pt x="138" y="103"/>
                  <a:pt x="137" y="103"/>
                  <a:pt x="137" y="103"/>
                </a:cubicBezTo>
                <a:cubicBezTo>
                  <a:pt x="137" y="103"/>
                  <a:pt x="136" y="103"/>
                  <a:pt x="136" y="103"/>
                </a:cubicBezTo>
                <a:cubicBezTo>
                  <a:pt x="136" y="103"/>
                  <a:pt x="136" y="103"/>
                  <a:pt x="136" y="103"/>
                </a:cubicBezTo>
                <a:cubicBezTo>
                  <a:pt x="136" y="103"/>
                  <a:pt x="137" y="103"/>
                  <a:pt x="137" y="103"/>
                </a:cubicBezTo>
                <a:cubicBezTo>
                  <a:pt x="137" y="103"/>
                  <a:pt x="137" y="103"/>
                  <a:pt x="137" y="103"/>
                </a:cubicBezTo>
                <a:cubicBezTo>
                  <a:pt x="137" y="103"/>
                  <a:pt x="137" y="103"/>
                  <a:pt x="137" y="102"/>
                </a:cubicBezTo>
                <a:cubicBezTo>
                  <a:pt x="136" y="103"/>
                  <a:pt x="136" y="102"/>
                  <a:pt x="135" y="102"/>
                </a:cubicBezTo>
                <a:cubicBezTo>
                  <a:pt x="135" y="102"/>
                  <a:pt x="135" y="102"/>
                  <a:pt x="135" y="101"/>
                </a:cubicBezTo>
                <a:cubicBezTo>
                  <a:pt x="135" y="101"/>
                  <a:pt x="135" y="101"/>
                  <a:pt x="135" y="101"/>
                </a:cubicBezTo>
                <a:cubicBezTo>
                  <a:pt x="135" y="101"/>
                  <a:pt x="135" y="101"/>
                  <a:pt x="135" y="101"/>
                </a:cubicBezTo>
                <a:cubicBezTo>
                  <a:pt x="135" y="101"/>
                  <a:pt x="135" y="101"/>
                  <a:pt x="135" y="100"/>
                </a:cubicBezTo>
                <a:cubicBezTo>
                  <a:pt x="135" y="100"/>
                  <a:pt x="135" y="100"/>
                  <a:pt x="135" y="100"/>
                </a:cubicBezTo>
                <a:cubicBezTo>
                  <a:pt x="135" y="100"/>
                  <a:pt x="135" y="99"/>
                  <a:pt x="135" y="99"/>
                </a:cubicBezTo>
                <a:cubicBezTo>
                  <a:pt x="135" y="99"/>
                  <a:pt x="135" y="99"/>
                  <a:pt x="135" y="99"/>
                </a:cubicBezTo>
                <a:cubicBezTo>
                  <a:pt x="135" y="99"/>
                  <a:pt x="135" y="99"/>
                  <a:pt x="134" y="99"/>
                </a:cubicBezTo>
                <a:cubicBezTo>
                  <a:pt x="134" y="98"/>
                  <a:pt x="134" y="98"/>
                  <a:pt x="134" y="98"/>
                </a:cubicBezTo>
                <a:cubicBezTo>
                  <a:pt x="134" y="98"/>
                  <a:pt x="133" y="98"/>
                  <a:pt x="132" y="97"/>
                </a:cubicBezTo>
                <a:cubicBezTo>
                  <a:pt x="132" y="97"/>
                  <a:pt x="132" y="97"/>
                  <a:pt x="132" y="97"/>
                </a:cubicBezTo>
                <a:cubicBezTo>
                  <a:pt x="132" y="97"/>
                  <a:pt x="131" y="96"/>
                  <a:pt x="131" y="96"/>
                </a:cubicBezTo>
                <a:cubicBezTo>
                  <a:pt x="131" y="96"/>
                  <a:pt x="131" y="96"/>
                  <a:pt x="131" y="96"/>
                </a:cubicBezTo>
                <a:cubicBezTo>
                  <a:pt x="130" y="96"/>
                  <a:pt x="130" y="96"/>
                  <a:pt x="130" y="95"/>
                </a:cubicBezTo>
                <a:cubicBezTo>
                  <a:pt x="130" y="95"/>
                  <a:pt x="130" y="95"/>
                  <a:pt x="130" y="95"/>
                </a:cubicBezTo>
                <a:cubicBezTo>
                  <a:pt x="130" y="95"/>
                  <a:pt x="130" y="95"/>
                  <a:pt x="130" y="95"/>
                </a:cubicBezTo>
                <a:cubicBezTo>
                  <a:pt x="129" y="95"/>
                  <a:pt x="130" y="94"/>
                  <a:pt x="129" y="94"/>
                </a:cubicBezTo>
                <a:cubicBezTo>
                  <a:pt x="129" y="94"/>
                  <a:pt x="129" y="94"/>
                  <a:pt x="129" y="94"/>
                </a:cubicBezTo>
                <a:cubicBezTo>
                  <a:pt x="128" y="94"/>
                  <a:pt x="128" y="94"/>
                  <a:pt x="128" y="95"/>
                </a:cubicBezTo>
                <a:cubicBezTo>
                  <a:pt x="128" y="94"/>
                  <a:pt x="128" y="94"/>
                  <a:pt x="128" y="94"/>
                </a:cubicBezTo>
                <a:cubicBezTo>
                  <a:pt x="128" y="94"/>
                  <a:pt x="128" y="93"/>
                  <a:pt x="128" y="93"/>
                </a:cubicBezTo>
                <a:cubicBezTo>
                  <a:pt x="128" y="93"/>
                  <a:pt x="128" y="93"/>
                  <a:pt x="128" y="93"/>
                </a:cubicBezTo>
                <a:cubicBezTo>
                  <a:pt x="128" y="93"/>
                  <a:pt x="128" y="93"/>
                  <a:pt x="127" y="93"/>
                </a:cubicBezTo>
                <a:cubicBezTo>
                  <a:pt x="127" y="93"/>
                  <a:pt x="127" y="93"/>
                  <a:pt x="127" y="93"/>
                </a:cubicBezTo>
                <a:cubicBezTo>
                  <a:pt x="127" y="93"/>
                  <a:pt x="127" y="94"/>
                  <a:pt x="126" y="94"/>
                </a:cubicBezTo>
                <a:cubicBezTo>
                  <a:pt x="126" y="94"/>
                  <a:pt x="126" y="94"/>
                  <a:pt x="126" y="94"/>
                </a:cubicBezTo>
                <a:cubicBezTo>
                  <a:pt x="126" y="94"/>
                  <a:pt x="126" y="94"/>
                  <a:pt x="126" y="94"/>
                </a:cubicBezTo>
                <a:cubicBezTo>
                  <a:pt x="126" y="94"/>
                  <a:pt x="127" y="94"/>
                  <a:pt x="127" y="94"/>
                </a:cubicBezTo>
                <a:cubicBezTo>
                  <a:pt x="127" y="95"/>
                  <a:pt x="126" y="95"/>
                  <a:pt x="126" y="95"/>
                </a:cubicBezTo>
                <a:cubicBezTo>
                  <a:pt x="127" y="95"/>
                  <a:pt x="127" y="96"/>
                  <a:pt x="127" y="96"/>
                </a:cubicBezTo>
                <a:cubicBezTo>
                  <a:pt x="128" y="96"/>
                  <a:pt x="128" y="96"/>
                  <a:pt x="128" y="96"/>
                </a:cubicBezTo>
                <a:cubicBezTo>
                  <a:pt x="128" y="97"/>
                  <a:pt x="128" y="97"/>
                  <a:pt x="128" y="97"/>
                </a:cubicBezTo>
                <a:cubicBezTo>
                  <a:pt x="128" y="98"/>
                  <a:pt x="129" y="98"/>
                  <a:pt x="129" y="98"/>
                </a:cubicBezTo>
                <a:cubicBezTo>
                  <a:pt x="130" y="99"/>
                  <a:pt x="131" y="98"/>
                  <a:pt x="131" y="99"/>
                </a:cubicBezTo>
                <a:cubicBezTo>
                  <a:pt x="131" y="99"/>
                  <a:pt x="131" y="99"/>
                  <a:pt x="131" y="99"/>
                </a:cubicBezTo>
                <a:cubicBezTo>
                  <a:pt x="131" y="99"/>
                  <a:pt x="131" y="99"/>
                  <a:pt x="131" y="99"/>
                </a:cubicBezTo>
                <a:cubicBezTo>
                  <a:pt x="131" y="99"/>
                  <a:pt x="131" y="99"/>
                  <a:pt x="131" y="99"/>
                </a:cubicBezTo>
                <a:cubicBezTo>
                  <a:pt x="132" y="100"/>
                  <a:pt x="133" y="100"/>
                  <a:pt x="134" y="101"/>
                </a:cubicBezTo>
                <a:cubicBezTo>
                  <a:pt x="134" y="101"/>
                  <a:pt x="134" y="101"/>
                  <a:pt x="133" y="102"/>
                </a:cubicBezTo>
                <a:cubicBezTo>
                  <a:pt x="133" y="101"/>
                  <a:pt x="133" y="101"/>
                  <a:pt x="133" y="101"/>
                </a:cubicBezTo>
                <a:cubicBezTo>
                  <a:pt x="133" y="101"/>
                  <a:pt x="133" y="101"/>
                  <a:pt x="133" y="101"/>
                </a:cubicBezTo>
                <a:cubicBezTo>
                  <a:pt x="133" y="101"/>
                  <a:pt x="132" y="101"/>
                  <a:pt x="132" y="101"/>
                </a:cubicBezTo>
                <a:cubicBezTo>
                  <a:pt x="132" y="100"/>
                  <a:pt x="131" y="101"/>
                  <a:pt x="131" y="102"/>
                </a:cubicBezTo>
                <a:cubicBezTo>
                  <a:pt x="132" y="102"/>
                  <a:pt x="132" y="102"/>
                  <a:pt x="132" y="102"/>
                </a:cubicBezTo>
                <a:cubicBezTo>
                  <a:pt x="132" y="102"/>
                  <a:pt x="132" y="102"/>
                  <a:pt x="132" y="103"/>
                </a:cubicBezTo>
                <a:cubicBezTo>
                  <a:pt x="132" y="103"/>
                  <a:pt x="132" y="103"/>
                  <a:pt x="132" y="103"/>
                </a:cubicBezTo>
                <a:cubicBezTo>
                  <a:pt x="132" y="103"/>
                  <a:pt x="132" y="103"/>
                  <a:pt x="131" y="103"/>
                </a:cubicBezTo>
                <a:cubicBezTo>
                  <a:pt x="131" y="103"/>
                  <a:pt x="131" y="103"/>
                  <a:pt x="131" y="103"/>
                </a:cubicBezTo>
                <a:cubicBezTo>
                  <a:pt x="131" y="104"/>
                  <a:pt x="131" y="104"/>
                  <a:pt x="131" y="104"/>
                </a:cubicBezTo>
                <a:cubicBezTo>
                  <a:pt x="130" y="104"/>
                  <a:pt x="130" y="104"/>
                  <a:pt x="130" y="104"/>
                </a:cubicBezTo>
                <a:cubicBezTo>
                  <a:pt x="130" y="104"/>
                  <a:pt x="130" y="104"/>
                  <a:pt x="130" y="104"/>
                </a:cubicBezTo>
                <a:cubicBezTo>
                  <a:pt x="130" y="104"/>
                  <a:pt x="130" y="104"/>
                  <a:pt x="130" y="104"/>
                </a:cubicBezTo>
                <a:cubicBezTo>
                  <a:pt x="131" y="104"/>
                  <a:pt x="131" y="103"/>
                  <a:pt x="131" y="103"/>
                </a:cubicBezTo>
                <a:cubicBezTo>
                  <a:pt x="131" y="103"/>
                  <a:pt x="131" y="103"/>
                  <a:pt x="131" y="103"/>
                </a:cubicBezTo>
                <a:cubicBezTo>
                  <a:pt x="131" y="103"/>
                  <a:pt x="131" y="103"/>
                  <a:pt x="131" y="103"/>
                </a:cubicBezTo>
                <a:cubicBezTo>
                  <a:pt x="131" y="103"/>
                  <a:pt x="131" y="103"/>
                  <a:pt x="131" y="103"/>
                </a:cubicBezTo>
                <a:cubicBezTo>
                  <a:pt x="131" y="103"/>
                  <a:pt x="130" y="101"/>
                  <a:pt x="130" y="101"/>
                </a:cubicBezTo>
                <a:cubicBezTo>
                  <a:pt x="130" y="101"/>
                  <a:pt x="130" y="101"/>
                  <a:pt x="130" y="101"/>
                </a:cubicBezTo>
                <a:cubicBezTo>
                  <a:pt x="130" y="101"/>
                  <a:pt x="130" y="101"/>
                  <a:pt x="129" y="101"/>
                </a:cubicBezTo>
                <a:cubicBezTo>
                  <a:pt x="129" y="101"/>
                  <a:pt x="130" y="101"/>
                  <a:pt x="129" y="101"/>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8" y="100"/>
                </a:cubicBezTo>
                <a:cubicBezTo>
                  <a:pt x="128" y="99"/>
                  <a:pt x="128" y="100"/>
                  <a:pt x="127" y="99"/>
                </a:cubicBezTo>
                <a:cubicBezTo>
                  <a:pt x="126" y="99"/>
                  <a:pt x="126" y="98"/>
                  <a:pt x="125" y="98"/>
                </a:cubicBezTo>
                <a:cubicBezTo>
                  <a:pt x="124" y="97"/>
                  <a:pt x="124" y="96"/>
                  <a:pt x="123" y="95"/>
                </a:cubicBezTo>
                <a:cubicBezTo>
                  <a:pt x="123" y="95"/>
                  <a:pt x="122" y="95"/>
                  <a:pt x="122" y="95"/>
                </a:cubicBezTo>
                <a:cubicBezTo>
                  <a:pt x="122" y="95"/>
                  <a:pt x="121" y="96"/>
                  <a:pt x="121" y="96"/>
                </a:cubicBezTo>
                <a:cubicBezTo>
                  <a:pt x="121" y="96"/>
                  <a:pt x="121" y="96"/>
                  <a:pt x="121" y="96"/>
                </a:cubicBezTo>
                <a:cubicBezTo>
                  <a:pt x="120" y="96"/>
                  <a:pt x="120" y="97"/>
                  <a:pt x="119" y="97"/>
                </a:cubicBezTo>
                <a:cubicBezTo>
                  <a:pt x="118" y="97"/>
                  <a:pt x="118" y="97"/>
                  <a:pt x="118" y="97"/>
                </a:cubicBezTo>
                <a:cubicBezTo>
                  <a:pt x="118" y="96"/>
                  <a:pt x="118" y="97"/>
                  <a:pt x="117" y="97"/>
                </a:cubicBezTo>
                <a:cubicBezTo>
                  <a:pt x="117" y="97"/>
                  <a:pt x="117" y="96"/>
                  <a:pt x="116" y="97"/>
                </a:cubicBezTo>
                <a:cubicBezTo>
                  <a:pt x="115" y="97"/>
                  <a:pt x="116" y="98"/>
                  <a:pt x="116" y="99"/>
                </a:cubicBezTo>
                <a:cubicBezTo>
                  <a:pt x="115" y="99"/>
                  <a:pt x="115" y="99"/>
                  <a:pt x="115" y="99"/>
                </a:cubicBezTo>
                <a:cubicBezTo>
                  <a:pt x="115" y="99"/>
                  <a:pt x="114" y="99"/>
                  <a:pt x="114" y="99"/>
                </a:cubicBezTo>
                <a:cubicBezTo>
                  <a:pt x="114" y="100"/>
                  <a:pt x="113" y="99"/>
                  <a:pt x="113" y="100"/>
                </a:cubicBezTo>
                <a:cubicBezTo>
                  <a:pt x="113" y="100"/>
                  <a:pt x="113" y="100"/>
                  <a:pt x="113" y="100"/>
                </a:cubicBezTo>
                <a:cubicBezTo>
                  <a:pt x="113" y="100"/>
                  <a:pt x="113" y="100"/>
                  <a:pt x="113" y="100"/>
                </a:cubicBezTo>
                <a:cubicBezTo>
                  <a:pt x="112" y="100"/>
                  <a:pt x="112" y="101"/>
                  <a:pt x="112" y="102"/>
                </a:cubicBezTo>
                <a:cubicBezTo>
                  <a:pt x="112" y="102"/>
                  <a:pt x="112" y="102"/>
                  <a:pt x="112" y="103"/>
                </a:cubicBezTo>
                <a:cubicBezTo>
                  <a:pt x="112" y="103"/>
                  <a:pt x="112" y="103"/>
                  <a:pt x="112" y="103"/>
                </a:cubicBezTo>
                <a:cubicBezTo>
                  <a:pt x="112" y="103"/>
                  <a:pt x="112" y="103"/>
                  <a:pt x="112" y="103"/>
                </a:cubicBezTo>
                <a:cubicBezTo>
                  <a:pt x="112" y="103"/>
                  <a:pt x="111" y="104"/>
                  <a:pt x="111" y="104"/>
                </a:cubicBezTo>
                <a:cubicBezTo>
                  <a:pt x="111" y="104"/>
                  <a:pt x="111" y="104"/>
                  <a:pt x="111" y="105"/>
                </a:cubicBezTo>
                <a:cubicBezTo>
                  <a:pt x="111" y="105"/>
                  <a:pt x="110" y="105"/>
                  <a:pt x="110" y="105"/>
                </a:cubicBezTo>
                <a:cubicBezTo>
                  <a:pt x="110" y="105"/>
                  <a:pt x="110" y="105"/>
                  <a:pt x="109" y="106"/>
                </a:cubicBezTo>
                <a:cubicBezTo>
                  <a:pt x="109" y="106"/>
                  <a:pt x="109" y="106"/>
                  <a:pt x="109" y="106"/>
                </a:cubicBezTo>
                <a:cubicBezTo>
                  <a:pt x="109" y="106"/>
                  <a:pt x="109" y="106"/>
                  <a:pt x="109" y="106"/>
                </a:cubicBezTo>
                <a:cubicBezTo>
                  <a:pt x="108" y="106"/>
                  <a:pt x="107" y="106"/>
                  <a:pt x="107" y="106"/>
                </a:cubicBezTo>
                <a:cubicBezTo>
                  <a:pt x="107" y="106"/>
                  <a:pt x="107" y="106"/>
                  <a:pt x="106" y="106"/>
                </a:cubicBezTo>
                <a:cubicBezTo>
                  <a:pt x="106" y="106"/>
                  <a:pt x="106" y="106"/>
                  <a:pt x="106" y="107"/>
                </a:cubicBezTo>
                <a:cubicBezTo>
                  <a:pt x="106" y="107"/>
                  <a:pt x="106" y="107"/>
                  <a:pt x="106" y="107"/>
                </a:cubicBezTo>
                <a:cubicBezTo>
                  <a:pt x="106" y="107"/>
                  <a:pt x="106" y="106"/>
                  <a:pt x="106" y="106"/>
                </a:cubicBezTo>
                <a:cubicBezTo>
                  <a:pt x="106" y="106"/>
                  <a:pt x="106" y="106"/>
                  <a:pt x="106" y="106"/>
                </a:cubicBezTo>
                <a:cubicBezTo>
                  <a:pt x="106" y="107"/>
                  <a:pt x="106" y="107"/>
                  <a:pt x="106" y="107"/>
                </a:cubicBezTo>
                <a:cubicBezTo>
                  <a:pt x="105" y="107"/>
                  <a:pt x="105" y="106"/>
                  <a:pt x="105" y="106"/>
                </a:cubicBezTo>
                <a:cubicBezTo>
                  <a:pt x="105" y="106"/>
                  <a:pt x="105" y="106"/>
                  <a:pt x="104" y="106"/>
                </a:cubicBezTo>
                <a:cubicBezTo>
                  <a:pt x="104" y="105"/>
                  <a:pt x="104" y="105"/>
                  <a:pt x="103" y="105"/>
                </a:cubicBezTo>
                <a:cubicBezTo>
                  <a:pt x="103" y="105"/>
                  <a:pt x="103" y="105"/>
                  <a:pt x="103" y="105"/>
                </a:cubicBezTo>
                <a:cubicBezTo>
                  <a:pt x="103" y="105"/>
                  <a:pt x="102" y="105"/>
                  <a:pt x="102" y="105"/>
                </a:cubicBezTo>
                <a:cubicBezTo>
                  <a:pt x="102" y="105"/>
                  <a:pt x="102" y="105"/>
                  <a:pt x="102" y="105"/>
                </a:cubicBezTo>
                <a:cubicBezTo>
                  <a:pt x="102" y="105"/>
                  <a:pt x="102" y="105"/>
                  <a:pt x="102" y="105"/>
                </a:cubicBezTo>
                <a:cubicBezTo>
                  <a:pt x="101" y="105"/>
                  <a:pt x="102" y="105"/>
                  <a:pt x="102" y="105"/>
                </a:cubicBezTo>
                <a:cubicBezTo>
                  <a:pt x="102" y="104"/>
                  <a:pt x="102" y="104"/>
                  <a:pt x="102" y="104"/>
                </a:cubicBezTo>
                <a:cubicBezTo>
                  <a:pt x="102" y="104"/>
                  <a:pt x="102" y="104"/>
                  <a:pt x="102" y="104"/>
                </a:cubicBezTo>
                <a:cubicBezTo>
                  <a:pt x="102" y="104"/>
                  <a:pt x="102" y="104"/>
                  <a:pt x="102" y="103"/>
                </a:cubicBezTo>
                <a:cubicBezTo>
                  <a:pt x="102" y="103"/>
                  <a:pt x="102" y="103"/>
                  <a:pt x="102" y="103"/>
                </a:cubicBezTo>
                <a:cubicBezTo>
                  <a:pt x="102" y="103"/>
                  <a:pt x="101" y="103"/>
                  <a:pt x="101" y="103"/>
                </a:cubicBezTo>
                <a:cubicBezTo>
                  <a:pt x="101" y="103"/>
                  <a:pt x="101" y="103"/>
                  <a:pt x="101" y="103"/>
                </a:cubicBezTo>
                <a:cubicBezTo>
                  <a:pt x="101" y="103"/>
                  <a:pt x="101" y="103"/>
                  <a:pt x="101" y="103"/>
                </a:cubicBezTo>
                <a:cubicBezTo>
                  <a:pt x="101" y="103"/>
                  <a:pt x="101" y="103"/>
                  <a:pt x="102" y="103"/>
                </a:cubicBezTo>
                <a:cubicBezTo>
                  <a:pt x="102" y="103"/>
                  <a:pt x="102" y="103"/>
                  <a:pt x="101" y="103"/>
                </a:cubicBezTo>
                <a:cubicBezTo>
                  <a:pt x="101" y="103"/>
                  <a:pt x="101" y="103"/>
                  <a:pt x="101" y="103"/>
                </a:cubicBezTo>
                <a:cubicBezTo>
                  <a:pt x="101" y="103"/>
                  <a:pt x="101" y="103"/>
                  <a:pt x="101" y="103"/>
                </a:cubicBezTo>
                <a:cubicBezTo>
                  <a:pt x="101" y="103"/>
                  <a:pt x="101" y="103"/>
                  <a:pt x="101" y="103"/>
                </a:cubicBezTo>
                <a:cubicBezTo>
                  <a:pt x="101" y="103"/>
                  <a:pt x="101" y="102"/>
                  <a:pt x="101" y="102"/>
                </a:cubicBezTo>
                <a:cubicBezTo>
                  <a:pt x="102" y="102"/>
                  <a:pt x="102" y="100"/>
                  <a:pt x="102" y="99"/>
                </a:cubicBezTo>
                <a:cubicBezTo>
                  <a:pt x="102" y="99"/>
                  <a:pt x="102" y="98"/>
                  <a:pt x="102" y="98"/>
                </a:cubicBezTo>
                <a:cubicBezTo>
                  <a:pt x="102" y="98"/>
                  <a:pt x="102" y="97"/>
                  <a:pt x="101" y="97"/>
                </a:cubicBezTo>
                <a:cubicBezTo>
                  <a:pt x="101" y="97"/>
                  <a:pt x="101" y="97"/>
                  <a:pt x="101" y="97"/>
                </a:cubicBezTo>
                <a:cubicBezTo>
                  <a:pt x="101" y="97"/>
                  <a:pt x="102" y="97"/>
                  <a:pt x="102" y="97"/>
                </a:cubicBezTo>
                <a:cubicBezTo>
                  <a:pt x="102" y="97"/>
                  <a:pt x="102" y="97"/>
                  <a:pt x="102" y="97"/>
                </a:cubicBezTo>
                <a:cubicBezTo>
                  <a:pt x="102" y="96"/>
                  <a:pt x="102" y="96"/>
                  <a:pt x="102" y="96"/>
                </a:cubicBezTo>
                <a:cubicBezTo>
                  <a:pt x="103" y="96"/>
                  <a:pt x="103" y="96"/>
                  <a:pt x="104" y="96"/>
                </a:cubicBezTo>
                <a:cubicBezTo>
                  <a:pt x="104" y="96"/>
                  <a:pt x="105" y="96"/>
                  <a:pt x="105" y="96"/>
                </a:cubicBezTo>
                <a:cubicBezTo>
                  <a:pt x="105" y="96"/>
                  <a:pt x="106" y="96"/>
                  <a:pt x="106" y="96"/>
                </a:cubicBezTo>
                <a:cubicBezTo>
                  <a:pt x="107" y="96"/>
                  <a:pt x="108" y="97"/>
                  <a:pt x="109" y="96"/>
                </a:cubicBezTo>
                <a:cubicBezTo>
                  <a:pt x="109" y="96"/>
                  <a:pt x="109" y="97"/>
                  <a:pt x="110" y="97"/>
                </a:cubicBezTo>
                <a:cubicBezTo>
                  <a:pt x="110" y="96"/>
                  <a:pt x="110" y="95"/>
                  <a:pt x="110" y="95"/>
                </a:cubicBezTo>
                <a:cubicBezTo>
                  <a:pt x="111" y="95"/>
                  <a:pt x="111" y="95"/>
                  <a:pt x="111" y="95"/>
                </a:cubicBezTo>
                <a:cubicBezTo>
                  <a:pt x="111" y="95"/>
                  <a:pt x="111" y="95"/>
                  <a:pt x="111" y="95"/>
                </a:cubicBezTo>
                <a:cubicBezTo>
                  <a:pt x="111" y="95"/>
                  <a:pt x="111" y="95"/>
                  <a:pt x="110" y="95"/>
                </a:cubicBezTo>
                <a:cubicBezTo>
                  <a:pt x="110" y="94"/>
                  <a:pt x="111" y="94"/>
                  <a:pt x="111" y="93"/>
                </a:cubicBezTo>
                <a:cubicBezTo>
                  <a:pt x="111" y="93"/>
                  <a:pt x="111" y="93"/>
                  <a:pt x="111" y="93"/>
                </a:cubicBezTo>
                <a:cubicBezTo>
                  <a:pt x="111" y="94"/>
                  <a:pt x="111" y="94"/>
                  <a:pt x="111" y="94"/>
                </a:cubicBezTo>
                <a:cubicBezTo>
                  <a:pt x="111" y="94"/>
                  <a:pt x="111" y="93"/>
                  <a:pt x="111" y="93"/>
                </a:cubicBezTo>
                <a:cubicBezTo>
                  <a:pt x="111" y="93"/>
                  <a:pt x="111" y="93"/>
                  <a:pt x="111" y="93"/>
                </a:cubicBezTo>
                <a:cubicBezTo>
                  <a:pt x="110" y="92"/>
                  <a:pt x="111" y="92"/>
                  <a:pt x="110" y="92"/>
                </a:cubicBezTo>
                <a:cubicBezTo>
                  <a:pt x="110" y="92"/>
                  <a:pt x="110" y="92"/>
                  <a:pt x="110" y="91"/>
                </a:cubicBezTo>
                <a:cubicBezTo>
                  <a:pt x="110" y="91"/>
                  <a:pt x="110" y="91"/>
                  <a:pt x="110" y="91"/>
                </a:cubicBezTo>
                <a:cubicBezTo>
                  <a:pt x="109" y="91"/>
                  <a:pt x="109" y="91"/>
                  <a:pt x="109" y="91"/>
                </a:cubicBezTo>
                <a:cubicBezTo>
                  <a:pt x="109" y="91"/>
                  <a:pt x="109" y="91"/>
                  <a:pt x="109" y="91"/>
                </a:cubicBezTo>
                <a:cubicBezTo>
                  <a:pt x="109" y="90"/>
                  <a:pt x="109" y="90"/>
                  <a:pt x="109" y="90"/>
                </a:cubicBezTo>
                <a:cubicBezTo>
                  <a:pt x="109" y="90"/>
                  <a:pt x="109" y="91"/>
                  <a:pt x="109" y="91"/>
                </a:cubicBezTo>
                <a:cubicBezTo>
                  <a:pt x="108" y="90"/>
                  <a:pt x="108" y="90"/>
                  <a:pt x="107" y="90"/>
                </a:cubicBezTo>
                <a:cubicBezTo>
                  <a:pt x="107" y="90"/>
                  <a:pt x="107" y="90"/>
                  <a:pt x="107" y="90"/>
                </a:cubicBezTo>
                <a:cubicBezTo>
                  <a:pt x="107" y="90"/>
                  <a:pt x="107" y="90"/>
                  <a:pt x="107" y="90"/>
                </a:cubicBezTo>
                <a:cubicBezTo>
                  <a:pt x="107" y="90"/>
                  <a:pt x="107" y="90"/>
                  <a:pt x="107" y="90"/>
                </a:cubicBezTo>
                <a:cubicBezTo>
                  <a:pt x="107" y="90"/>
                  <a:pt x="107" y="90"/>
                  <a:pt x="107" y="90"/>
                </a:cubicBezTo>
                <a:cubicBezTo>
                  <a:pt x="107" y="90"/>
                  <a:pt x="107" y="90"/>
                  <a:pt x="107" y="89"/>
                </a:cubicBezTo>
                <a:cubicBezTo>
                  <a:pt x="107" y="89"/>
                  <a:pt x="107" y="89"/>
                  <a:pt x="107" y="89"/>
                </a:cubicBezTo>
                <a:cubicBezTo>
                  <a:pt x="107" y="89"/>
                  <a:pt x="107" y="89"/>
                  <a:pt x="107" y="89"/>
                </a:cubicBezTo>
                <a:cubicBezTo>
                  <a:pt x="107" y="89"/>
                  <a:pt x="107" y="89"/>
                  <a:pt x="106" y="89"/>
                </a:cubicBezTo>
                <a:cubicBezTo>
                  <a:pt x="106" y="89"/>
                  <a:pt x="106" y="89"/>
                  <a:pt x="106" y="89"/>
                </a:cubicBezTo>
                <a:cubicBezTo>
                  <a:pt x="107" y="89"/>
                  <a:pt x="107" y="89"/>
                  <a:pt x="107" y="89"/>
                </a:cubicBezTo>
                <a:cubicBezTo>
                  <a:pt x="107" y="89"/>
                  <a:pt x="107" y="89"/>
                  <a:pt x="107" y="89"/>
                </a:cubicBezTo>
                <a:cubicBezTo>
                  <a:pt x="107" y="89"/>
                  <a:pt x="108" y="89"/>
                  <a:pt x="108" y="89"/>
                </a:cubicBezTo>
                <a:cubicBezTo>
                  <a:pt x="108" y="89"/>
                  <a:pt x="108" y="89"/>
                  <a:pt x="108" y="89"/>
                </a:cubicBezTo>
                <a:cubicBezTo>
                  <a:pt x="108" y="89"/>
                  <a:pt x="108" y="88"/>
                  <a:pt x="108" y="88"/>
                </a:cubicBezTo>
                <a:cubicBezTo>
                  <a:pt x="109" y="89"/>
                  <a:pt x="109" y="89"/>
                  <a:pt x="109" y="89"/>
                </a:cubicBezTo>
                <a:cubicBezTo>
                  <a:pt x="109" y="89"/>
                  <a:pt x="110" y="89"/>
                  <a:pt x="110" y="89"/>
                </a:cubicBezTo>
                <a:cubicBezTo>
                  <a:pt x="110" y="89"/>
                  <a:pt x="110" y="89"/>
                  <a:pt x="110" y="89"/>
                </a:cubicBezTo>
                <a:cubicBezTo>
                  <a:pt x="110" y="89"/>
                  <a:pt x="110" y="89"/>
                  <a:pt x="110" y="89"/>
                </a:cubicBezTo>
                <a:cubicBezTo>
                  <a:pt x="110" y="89"/>
                  <a:pt x="110" y="88"/>
                  <a:pt x="110" y="88"/>
                </a:cubicBezTo>
                <a:cubicBezTo>
                  <a:pt x="110" y="88"/>
                  <a:pt x="110" y="88"/>
                  <a:pt x="110" y="87"/>
                </a:cubicBezTo>
                <a:cubicBezTo>
                  <a:pt x="110" y="87"/>
                  <a:pt x="110" y="87"/>
                  <a:pt x="111" y="87"/>
                </a:cubicBezTo>
                <a:cubicBezTo>
                  <a:pt x="111" y="87"/>
                  <a:pt x="111" y="88"/>
                  <a:pt x="111" y="88"/>
                </a:cubicBezTo>
                <a:cubicBezTo>
                  <a:pt x="111" y="87"/>
                  <a:pt x="112" y="88"/>
                  <a:pt x="112" y="88"/>
                </a:cubicBezTo>
                <a:cubicBezTo>
                  <a:pt x="112" y="88"/>
                  <a:pt x="112" y="88"/>
                  <a:pt x="112" y="88"/>
                </a:cubicBezTo>
                <a:cubicBezTo>
                  <a:pt x="112" y="87"/>
                  <a:pt x="112" y="87"/>
                  <a:pt x="112" y="87"/>
                </a:cubicBezTo>
                <a:cubicBezTo>
                  <a:pt x="112" y="87"/>
                  <a:pt x="113" y="87"/>
                  <a:pt x="114" y="87"/>
                </a:cubicBezTo>
                <a:cubicBezTo>
                  <a:pt x="114" y="86"/>
                  <a:pt x="114" y="86"/>
                  <a:pt x="114" y="85"/>
                </a:cubicBezTo>
                <a:cubicBezTo>
                  <a:pt x="114" y="85"/>
                  <a:pt x="114" y="85"/>
                  <a:pt x="114" y="85"/>
                </a:cubicBezTo>
                <a:cubicBezTo>
                  <a:pt x="115" y="85"/>
                  <a:pt x="115" y="85"/>
                  <a:pt x="115" y="85"/>
                </a:cubicBezTo>
                <a:cubicBezTo>
                  <a:pt x="115" y="85"/>
                  <a:pt x="115" y="85"/>
                  <a:pt x="116" y="85"/>
                </a:cubicBezTo>
                <a:cubicBezTo>
                  <a:pt x="116" y="85"/>
                  <a:pt x="116" y="85"/>
                  <a:pt x="116" y="85"/>
                </a:cubicBezTo>
                <a:cubicBezTo>
                  <a:pt x="116" y="84"/>
                  <a:pt x="116" y="84"/>
                  <a:pt x="116" y="84"/>
                </a:cubicBezTo>
                <a:cubicBezTo>
                  <a:pt x="116" y="84"/>
                  <a:pt x="117" y="84"/>
                  <a:pt x="117" y="84"/>
                </a:cubicBezTo>
                <a:cubicBezTo>
                  <a:pt x="117" y="83"/>
                  <a:pt x="117" y="83"/>
                  <a:pt x="117" y="82"/>
                </a:cubicBezTo>
                <a:cubicBezTo>
                  <a:pt x="118" y="82"/>
                  <a:pt x="118" y="82"/>
                  <a:pt x="118" y="82"/>
                </a:cubicBezTo>
                <a:cubicBezTo>
                  <a:pt x="118" y="82"/>
                  <a:pt x="118" y="82"/>
                  <a:pt x="118" y="83"/>
                </a:cubicBezTo>
                <a:cubicBezTo>
                  <a:pt x="118" y="83"/>
                  <a:pt x="118" y="83"/>
                  <a:pt x="118" y="83"/>
                </a:cubicBezTo>
                <a:cubicBezTo>
                  <a:pt x="118" y="83"/>
                  <a:pt x="118" y="83"/>
                  <a:pt x="118" y="83"/>
                </a:cubicBezTo>
                <a:cubicBezTo>
                  <a:pt x="118" y="83"/>
                  <a:pt x="118" y="83"/>
                  <a:pt x="118" y="83"/>
                </a:cubicBezTo>
                <a:cubicBezTo>
                  <a:pt x="118" y="83"/>
                  <a:pt x="118" y="83"/>
                  <a:pt x="118" y="83"/>
                </a:cubicBezTo>
                <a:cubicBezTo>
                  <a:pt x="119" y="83"/>
                  <a:pt x="119" y="83"/>
                  <a:pt x="119" y="83"/>
                </a:cubicBezTo>
                <a:cubicBezTo>
                  <a:pt x="119" y="83"/>
                  <a:pt x="119" y="83"/>
                  <a:pt x="118" y="83"/>
                </a:cubicBezTo>
                <a:cubicBezTo>
                  <a:pt x="118" y="83"/>
                  <a:pt x="119" y="83"/>
                  <a:pt x="119" y="82"/>
                </a:cubicBezTo>
                <a:cubicBezTo>
                  <a:pt x="118" y="82"/>
                  <a:pt x="118" y="82"/>
                  <a:pt x="118" y="82"/>
                </a:cubicBezTo>
                <a:cubicBezTo>
                  <a:pt x="118" y="82"/>
                  <a:pt x="118" y="82"/>
                  <a:pt x="118" y="82"/>
                </a:cubicBezTo>
                <a:cubicBezTo>
                  <a:pt x="119" y="82"/>
                  <a:pt x="119" y="81"/>
                  <a:pt x="120" y="82"/>
                </a:cubicBezTo>
                <a:cubicBezTo>
                  <a:pt x="120" y="82"/>
                  <a:pt x="120" y="82"/>
                  <a:pt x="120" y="82"/>
                </a:cubicBezTo>
                <a:cubicBezTo>
                  <a:pt x="120" y="82"/>
                  <a:pt x="120" y="82"/>
                  <a:pt x="120" y="82"/>
                </a:cubicBezTo>
                <a:cubicBezTo>
                  <a:pt x="120" y="82"/>
                  <a:pt x="120" y="82"/>
                  <a:pt x="120" y="82"/>
                </a:cubicBezTo>
                <a:cubicBezTo>
                  <a:pt x="120" y="82"/>
                  <a:pt x="120" y="82"/>
                  <a:pt x="120" y="81"/>
                </a:cubicBezTo>
                <a:cubicBezTo>
                  <a:pt x="120" y="81"/>
                  <a:pt x="120" y="81"/>
                  <a:pt x="120" y="81"/>
                </a:cubicBezTo>
                <a:cubicBezTo>
                  <a:pt x="121" y="81"/>
                  <a:pt x="121" y="81"/>
                  <a:pt x="121" y="81"/>
                </a:cubicBezTo>
                <a:cubicBezTo>
                  <a:pt x="121" y="81"/>
                  <a:pt x="121" y="81"/>
                  <a:pt x="121" y="82"/>
                </a:cubicBezTo>
                <a:cubicBezTo>
                  <a:pt x="121" y="82"/>
                  <a:pt x="121" y="82"/>
                  <a:pt x="122" y="82"/>
                </a:cubicBezTo>
                <a:cubicBezTo>
                  <a:pt x="122" y="82"/>
                  <a:pt x="122" y="82"/>
                  <a:pt x="122" y="82"/>
                </a:cubicBezTo>
                <a:cubicBezTo>
                  <a:pt x="122" y="82"/>
                  <a:pt x="122" y="82"/>
                  <a:pt x="122" y="81"/>
                </a:cubicBezTo>
                <a:cubicBezTo>
                  <a:pt x="122" y="81"/>
                  <a:pt x="122" y="81"/>
                  <a:pt x="122" y="81"/>
                </a:cubicBezTo>
                <a:cubicBezTo>
                  <a:pt x="122" y="81"/>
                  <a:pt x="122" y="81"/>
                  <a:pt x="122" y="81"/>
                </a:cubicBezTo>
                <a:cubicBezTo>
                  <a:pt x="122" y="81"/>
                  <a:pt x="122" y="81"/>
                  <a:pt x="122" y="81"/>
                </a:cubicBezTo>
                <a:cubicBezTo>
                  <a:pt x="122" y="81"/>
                  <a:pt x="122" y="81"/>
                  <a:pt x="123" y="81"/>
                </a:cubicBezTo>
                <a:cubicBezTo>
                  <a:pt x="123" y="81"/>
                  <a:pt x="122" y="81"/>
                  <a:pt x="122" y="81"/>
                </a:cubicBezTo>
                <a:cubicBezTo>
                  <a:pt x="122" y="81"/>
                  <a:pt x="122" y="81"/>
                  <a:pt x="122" y="81"/>
                </a:cubicBezTo>
                <a:cubicBezTo>
                  <a:pt x="122" y="81"/>
                  <a:pt x="122" y="81"/>
                  <a:pt x="122" y="80"/>
                </a:cubicBezTo>
                <a:cubicBezTo>
                  <a:pt x="122" y="80"/>
                  <a:pt x="122" y="80"/>
                  <a:pt x="122" y="80"/>
                </a:cubicBezTo>
                <a:cubicBezTo>
                  <a:pt x="122" y="80"/>
                  <a:pt x="122" y="80"/>
                  <a:pt x="122" y="80"/>
                </a:cubicBezTo>
                <a:cubicBezTo>
                  <a:pt x="122" y="80"/>
                  <a:pt x="122" y="80"/>
                  <a:pt x="122" y="80"/>
                </a:cubicBezTo>
                <a:cubicBezTo>
                  <a:pt x="122" y="80"/>
                  <a:pt x="122" y="80"/>
                  <a:pt x="122" y="80"/>
                </a:cubicBezTo>
                <a:cubicBezTo>
                  <a:pt x="122" y="80"/>
                  <a:pt x="122" y="79"/>
                  <a:pt x="122" y="79"/>
                </a:cubicBezTo>
                <a:cubicBezTo>
                  <a:pt x="122" y="79"/>
                  <a:pt x="122" y="79"/>
                  <a:pt x="122" y="78"/>
                </a:cubicBezTo>
                <a:cubicBezTo>
                  <a:pt x="122" y="78"/>
                  <a:pt x="122" y="78"/>
                  <a:pt x="122" y="78"/>
                </a:cubicBezTo>
                <a:cubicBezTo>
                  <a:pt x="122" y="78"/>
                  <a:pt x="122" y="78"/>
                  <a:pt x="122" y="78"/>
                </a:cubicBezTo>
                <a:cubicBezTo>
                  <a:pt x="122" y="78"/>
                  <a:pt x="121" y="78"/>
                  <a:pt x="121" y="78"/>
                </a:cubicBezTo>
                <a:cubicBezTo>
                  <a:pt x="121" y="78"/>
                  <a:pt x="122" y="78"/>
                  <a:pt x="122" y="78"/>
                </a:cubicBezTo>
                <a:cubicBezTo>
                  <a:pt x="122" y="77"/>
                  <a:pt x="121" y="77"/>
                  <a:pt x="122" y="77"/>
                </a:cubicBezTo>
                <a:cubicBezTo>
                  <a:pt x="122" y="77"/>
                  <a:pt x="122" y="77"/>
                  <a:pt x="122" y="77"/>
                </a:cubicBezTo>
                <a:cubicBezTo>
                  <a:pt x="122" y="77"/>
                  <a:pt x="122" y="76"/>
                  <a:pt x="123" y="76"/>
                </a:cubicBezTo>
                <a:cubicBezTo>
                  <a:pt x="123" y="76"/>
                  <a:pt x="123" y="76"/>
                  <a:pt x="123" y="77"/>
                </a:cubicBezTo>
                <a:cubicBezTo>
                  <a:pt x="123" y="76"/>
                  <a:pt x="123" y="76"/>
                  <a:pt x="123" y="76"/>
                </a:cubicBezTo>
                <a:cubicBezTo>
                  <a:pt x="123" y="76"/>
                  <a:pt x="123" y="76"/>
                  <a:pt x="123" y="76"/>
                </a:cubicBezTo>
                <a:cubicBezTo>
                  <a:pt x="123" y="76"/>
                  <a:pt x="124" y="76"/>
                  <a:pt x="124" y="76"/>
                </a:cubicBezTo>
                <a:cubicBezTo>
                  <a:pt x="124" y="76"/>
                  <a:pt x="124" y="76"/>
                  <a:pt x="124" y="76"/>
                </a:cubicBezTo>
                <a:cubicBezTo>
                  <a:pt x="124" y="76"/>
                  <a:pt x="124" y="77"/>
                  <a:pt x="125" y="77"/>
                </a:cubicBezTo>
                <a:cubicBezTo>
                  <a:pt x="125" y="77"/>
                  <a:pt x="125" y="77"/>
                  <a:pt x="125" y="77"/>
                </a:cubicBezTo>
                <a:cubicBezTo>
                  <a:pt x="124" y="77"/>
                  <a:pt x="124" y="77"/>
                  <a:pt x="124" y="77"/>
                </a:cubicBezTo>
                <a:cubicBezTo>
                  <a:pt x="124" y="77"/>
                  <a:pt x="124" y="77"/>
                  <a:pt x="124" y="77"/>
                </a:cubicBezTo>
                <a:cubicBezTo>
                  <a:pt x="124" y="77"/>
                  <a:pt x="124" y="77"/>
                  <a:pt x="124" y="77"/>
                </a:cubicBezTo>
                <a:cubicBezTo>
                  <a:pt x="124" y="78"/>
                  <a:pt x="124" y="78"/>
                  <a:pt x="124" y="78"/>
                </a:cubicBezTo>
                <a:cubicBezTo>
                  <a:pt x="124" y="78"/>
                  <a:pt x="123" y="78"/>
                  <a:pt x="123" y="78"/>
                </a:cubicBezTo>
                <a:cubicBezTo>
                  <a:pt x="123" y="78"/>
                  <a:pt x="123" y="78"/>
                  <a:pt x="123" y="78"/>
                </a:cubicBezTo>
                <a:cubicBezTo>
                  <a:pt x="123" y="78"/>
                  <a:pt x="123" y="79"/>
                  <a:pt x="123" y="79"/>
                </a:cubicBezTo>
                <a:cubicBezTo>
                  <a:pt x="123" y="79"/>
                  <a:pt x="124" y="79"/>
                  <a:pt x="124" y="80"/>
                </a:cubicBezTo>
                <a:cubicBezTo>
                  <a:pt x="124" y="80"/>
                  <a:pt x="124" y="80"/>
                  <a:pt x="124" y="80"/>
                </a:cubicBezTo>
                <a:cubicBezTo>
                  <a:pt x="124" y="80"/>
                  <a:pt x="124" y="80"/>
                  <a:pt x="124" y="80"/>
                </a:cubicBezTo>
                <a:cubicBezTo>
                  <a:pt x="125" y="80"/>
                  <a:pt x="125" y="80"/>
                  <a:pt x="125" y="80"/>
                </a:cubicBezTo>
                <a:cubicBezTo>
                  <a:pt x="125" y="80"/>
                  <a:pt x="125" y="80"/>
                  <a:pt x="125" y="80"/>
                </a:cubicBezTo>
                <a:cubicBezTo>
                  <a:pt x="125" y="80"/>
                  <a:pt x="125" y="80"/>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0"/>
                  <a:pt x="127" y="80"/>
                  <a:pt x="127" y="80"/>
                </a:cubicBezTo>
                <a:cubicBezTo>
                  <a:pt x="127" y="81"/>
                  <a:pt x="128" y="80"/>
                  <a:pt x="128" y="80"/>
                </a:cubicBezTo>
                <a:cubicBezTo>
                  <a:pt x="128" y="81"/>
                  <a:pt x="128" y="81"/>
                  <a:pt x="128" y="81"/>
                </a:cubicBezTo>
                <a:cubicBezTo>
                  <a:pt x="128" y="81"/>
                  <a:pt x="129" y="81"/>
                  <a:pt x="129" y="81"/>
                </a:cubicBezTo>
                <a:cubicBezTo>
                  <a:pt x="129" y="81"/>
                  <a:pt x="129" y="81"/>
                  <a:pt x="129" y="81"/>
                </a:cubicBezTo>
                <a:cubicBezTo>
                  <a:pt x="130" y="81"/>
                  <a:pt x="131" y="80"/>
                  <a:pt x="132" y="79"/>
                </a:cubicBezTo>
                <a:cubicBezTo>
                  <a:pt x="133" y="79"/>
                  <a:pt x="133" y="79"/>
                  <a:pt x="133" y="80"/>
                </a:cubicBezTo>
                <a:cubicBezTo>
                  <a:pt x="134" y="80"/>
                  <a:pt x="134" y="80"/>
                  <a:pt x="134" y="80"/>
                </a:cubicBezTo>
                <a:cubicBezTo>
                  <a:pt x="134" y="80"/>
                  <a:pt x="135" y="80"/>
                  <a:pt x="135" y="80"/>
                </a:cubicBezTo>
                <a:cubicBezTo>
                  <a:pt x="135" y="79"/>
                  <a:pt x="135" y="79"/>
                  <a:pt x="135" y="79"/>
                </a:cubicBezTo>
                <a:cubicBezTo>
                  <a:pt x="136" y="79"/>
                  <a:pt x="136" y="79"/>
                  <a:pt x="137" y="79"/>
                </a:cubicBezTo>
                <a:cubicBezTo>
                  <a:pt x="137" y="79"/>
                  <a:pt x="137" y="79"/>
                  <a:pt x="137" y="79"/>
                </a:cubicBezTo>
                <a:cubicBezTo>
                  <a:pt x="137" y="79"/>
                  <a:pt x="137" y="79"/>
                  <a:pt x="137" y="79"/>
                </a:cubicBezTo>
                <a:cubicBezTo>
                  <a:pt x="137" y="78"/>
                  <a:pt x="137" y="79"/>
                  <a:pt x="137" y="78"/>
                </a:cubicBezTo>
                <a:cubicBezTo>
                  <a:pt x="137" y="78"/>
                  <a:pt x="136" y="77"/>
                  <a:pt x="137" y="76"/>
                </a:cubicBezTo>
                <a:cubicBezTo>
                  <a:pt x="137" y="76"/>
                  <a:pt x="137" y="76"/>
                  <a:pt x="137" y="76"/>
                </a:cubicBezTo>
                <a:cubicBezTo>
                  <a:pt x="137" y="76"/>
                  <a:pt x="137" y="75"/>
                  <a:pt x="137" y="75"/>
                </a:cubicBezTo>
                <a:cubicBezTo>
                  <a:pt x="137" y="75"/>
                  <a:pt x="137" y="75"/>
                  <a:pt x="137" y="75"/>
                </a:cubicBezTo>
                <a:cubicBezTo>
                  <a:pt x="138" y="75"/>
                  <a:pt x="138" y="75"/>
                  <a:pt x="138" y="75"/>
                </a:cubicBezTo>
                <a:cubicBezTo>
                  <a:pt x="138" y="75"/>
                  <a:pt x="138" y="75"/>
                  <a:pt x="138" y="75"/>
                </a:cubicBezTo>
                <a:cubicBezTo>
                  <a:pt x="139" y="75"/>
                  <a:pt x="139" y="75"/>
                  <a:pt x="139" y="75"/>
                </a:cubicBezTo>
                <a:cubicBezTo>
                  <a:pt x="139" y="75"/>
                  <a:pt x="139" y="75"/>
                  <a:pt x="139" y="76"/>
                </a:cubicBezTo>
                <a:cubicBezTo>
                  <a:pt x="140" y="76"/>
                  <a:pt x="140" y="76"/>
                  <a:pt x="140" y="75"/>
                </a:cubicBezTo>
                <a:cubicBezTo>
                  <a:pt x="140" y="75"/>
                  <a:pt x="140" y="74"/>
                  <a:pt x="141" y="74"/>
                </a:cubicBezTo>
                <a:cubicBezTo>
                  <a:pt x="141" y="74"/>
                  <a:pt x="140" y="73"/>
                  <a:pt x="140" y="73"/>
                </a:cubicBezTo>
                <a:cubicBezTo>
                  <a:pt x="140" y="74"/>
                  <a:pt x="140" y="74"/>
                  <a:pt x="140" y="74"/>
                </a:cubicBezTo>
                <a:cubicBezTo>
                  <a:pt x="140" y="74"/>
                  <a:pt x="140" y="74"/>
                  <a:pt x="140" y="74"/>
                </a:cubicBezTo>
                <a:cubicBezTo>
                  <a:pt x="140" y="73"/>
                  <a:pt x="140" y="73"/>
                  <a:pt x="140" y="73"/>
                </a:cubicBezTo>
                <a:cubicBezTo>
                  <a:pt x="140" y="73"/>
                  <a:pt x="140" y="73"/>
                  <a:pt x="139" y="73"/>
                </a:cubicBezTo>
                <a:cubicBezTo>
                  <a:pt x="139" y="73"/>
                  <a:pt x="139" y="73"/>
                  <a:pt x="139" y="72"/>
                </a:cubicBezTo>
                <a:cubicBezTo>
                  <a:pt x="139" y="72"/>
                  <a:pt x="139" y="72"/>
                  <a:pt x="139" y="72"/>
                </a:cubicBezTo>
                <a:cubicBezTo>
                  <a:pt x="140" y="72"/>
                  <a:pt x="140" y="72"/>
                  <a:pt x="140" y="72"/>
                </a:cubicBezTo>
                <a:cubicBezTo>
                  <a:pt x="141" y="72"/>
                  <a:pt x="141" y="72"/>
                  <a:pt x="141" y="72"/>
                </a:cubicBezTo>
                <a:cubicBezTo>
                  <a:pt x="141" y="72"/>
                  <a:pt x="141" y="71"/>
                  <a:pt x="141" y="71"/>
                </a:cubicBezTo>
                <a:cubicBezTo>
                  <a:pt x="141" y="71"/>
                  <a:pt x="141" y="72"/>
                  <a:pt x="142" y="72"/>
                </a:cubicBezTo>
                <a:cubicBezTo>
                  <a:pt x="142" y="71"/>
                  <a:pt x="142" y="71"/>
                  <a:pt x="142" y="71"/>
                </a:cubicBezTo>
                <a:cubicBezTo>
                  <a:pt x="142" y="71"/>
                  <a:pt x="142" y="71"/>
                  <a:pt x="143" y="71"/>
                </a:cubicBezTo>
                <a:cubicBezTo>
                  <a:pt x="143" y="72"/>
                  <a:pt x="144" y="72"/>
                  <a:pt x="144" y="72"/>
                </a:cubicBezTo>
                <a:cubicBezTo>
                  <a:pt x="145" y="72"/>
                  <a:pt x="145" y="71"/>
                  <a:pt x="145" y="71"/>
                </a:cubicBezTo>
                <a:cubicBezTo>
                  <a:pt x="145" y="71"/>
                  <a:pt x="145" y="71"/>
                  <a:pt x="145" y="72"/>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6" y="71"/>
                </a:cubicBezTo>
                <a:cubicBezTo>
                  <a:pt x="146" y="71"/>
                  <a:pt x="146" y="71"/>
                  <a:pt x="146" y="70"/>
                </a:cubicBezTo>
                <a:cubicBezTo>
                  <a:pt x="146" y="71"/>
                  <a:pt x="147" y="71"/>
                  <a:pt x="147" y="71"/>
                </a:cubicBezTo>
                <a:cubicBezTo>
                  <a:pt x="147" y="71"/>
                  <a:pt x="147" y="71"/>
                  <a:pt x="147" y="71"/>
                </a:cubicBezTo>
                <a:cubicBezTo>
                  <a:pt x="147" y="70"/>
                  <a:pt x="146" y="71"/>
                  <a:pt x="145" y="70"/>
                </a:cubicBezTo>
                <a:cubicBezTo>
                  <a:pt x="145" y="70"/>
                  <a:pt x="145" y="69"/>
                  <a:pt x="145" y="69"/>
                </a:cubicBezTo>
                <a:cubicBezTo>
                  <a:pt x="145" y="69"/>
                  <a:pt x="145" y="69"/>
                  <a:pt x="145" y="69"/>
                </a:cubicBezTo>
                <a:cubicBezTo>
                  <a:pt x="145" y="69"/>
                  <a:pt x="144" y="70"/>
                  <a:pt x="144" y="70"/>
                </a:cubicBezTo>
                <a:cubicBezTo>
                  <a:pt x="144" y="70"/>
                  <a:pt x="144" y="70"/>
                  <a:pt x="144" y="70"/>
                </a:cubicBezTo>
                <a:cubicBezTo>
                  <a:pt x="144" y="70"/>
                  <a:pt x="144" y="70"/>
                  <a:pt x="143" y="70"/>
                </a:cubicBezTo>
                <a:cubicBezTo>
                  <a:pt x="143" y="70"/>
                  <a:pt x="143" y="70"/>
                  <a:pt x="143" y="70"/>
                </a:cubicBezTo>
                <a:cubicBezTo>
                  <a:pt x="143" y="70"/>
                  <a:pt x="143" y="70"/>
                  <a:pt x="143" y="70"/>
                </a:cubicBezTo>
                <a:cubicBezTo>
                  <a:pt x="143" y="70"/>
                  <a:pt x="143" y="70"/>
                  <a:pt x="143" y="70"/>
                </a:cubicBezTo>
                <a:cubicBezTo>
                  <a:pt x="143" y="70"/>
                  <a:pt x="142" y="70"/>
                  <a:pt x="142" y="70"/>
                </a:cubicBezTo>
                <a:cubicBezTo>
                  <a:pt x="142" y="70"/>
                  <a:pt x="142" y="70"/>
                  <a:pt x="142" y="70"/>
                </a:cubicBezTo>
                <a:cubicBezTo>
                  <a:pt x="142" y="70"/>
                  <a:pt x="142" y="70"/>
                  <a:pt x="142" y="70"/>
                </a:cubicBezTo>
                <a:cubicBezTo>
                  <a:pt x="142" y="70"/>
                  <a:pt x="141" y="70"/>
                  <a:pt x="141" y="70"/>
                </a:cubicBezTo>
                <a:cubicBezTo>
                  <a:pt x="141" y="70"/>
                  <a:pt x="141" y="70"/>
                  <a:pt x="141" y="70"/>
                </a:cubicBezTo>
                <a:cubicBezTo>
                  <a:pt x="141" y="70"/>
                  <a:pt x="141" y="70"/>
                  <a:pt x="141" y="71"/>
                </a:cubicBezTo>
                <a:cubicBezTo>
                  <a:pt x="140" y="71"/>
                  <a:pt x="140" y="71"/>
                  <a:pt x="140" y="71"/>
                </a:cubicBezTo>
                <a:cubicBezTo>
                  <a:pt x="140" y="71"/>
                  <a:pt x="140" y="71"/>
                  <a:pt x="140" y="71"/>
                </a:cubicBezTo>
                <a:cubicBezTo>
                  <a:pt x="140" y="71"/>
                  <a:pt x="139" y="71"/>
                  <a:pt x="139" y="71"/>
                </a:cubicBezTo>
                <a:cubicBezTo>
                  <a:pt x="139" y="71"/>
                  <a:pt x="139" y="71"/>
                  <a:pt x="139" y="70"/>
                </a:cubicBezTo>
                <a:cubicBezTo>
                  <a:pt x="139" y="70"/>
                  <a:pt x="139" y="70"/>
                  <a:pt x="139" y="70"/>
                </a:cubicBezTo>
                <a:cubicBezTo>
                  <a:pt x="139" y="70"/>
                  <a:pt x="138" y="70"/>
                  <a:pt x="138" y="70"/>
                </a:cubicBezTo>
                <a:cubicBezTo>
                  <a:pt x="138" y="70"/>
                  <a:pt x="138" y="70"/>
                  <a:pt x="138" y="70"/>
                </a:cubicBezTo>
                <a:cubicBezTo>
                  <a:pt x="138" y="70"/>
                  <a:pt x="138" y="70"/>
                  <a:pt x="138" y="70"/>
                </a:cubicBezTo>
                <a:cubicBezTo>
                  <a:pt x="137" y="70"/>
                  <a:pt x="137" y="69"/>
                  <a:pt x="137" y="68"/>
                </a:cubicBezTo>
                <a:cubicBezTo>
                  <a:pt x="137" y="68"/>
                  <a:pt x="137" y="68"/>
                  <a:pt x="137" y="68"/>
                </a:cubicBezTo>
                <a:cubicBezTo>
                  <a:pt x="137" y="68"/>
                  <a:pt x="137" y="67"/>
                  <a:pt x="137" y="67"/>
                </a:cubicBezTo>
                <a:cubicBezTo>
                  <a:pt x="137" y="67"/>
                  <a:pt x="137" y="67"/>
                  <a:pt x="137" y="66"/>
                </a:cubicBezTo>
                <a:cubicBezTo>
                  <a:pt x="137" y="66"/>
                  <a:pt x="137" y="66"/>
                  <a:pt x="137" y="66"/>
                </a:cubicBezTo>
                <a:cubicBezTo>
                  <a:pt x="137" y="66"/>
                  <a:pt x="137" y="65"/>
                  <a:pt x="137" y="65"/>
                </a:cubicBezTo>
                <a:cubicBezTo>
                  <a:pt x="137" y="65"/>
                  <a:pt x="137" y="65"/>
                  <a:pt x="137" y="65"/>
                </a:cubicBezTo>
                <a:cubicBezTo>
                  <a:pt x="137" y="65"/>
                  <a:pt x="138" y="65"/>
                  <a:pt x="138" y="65"/>
                </a:cubicBezTo>
                <a:cubicBezTo>
                  <a:pt x="138" y="65"/>
                  <a:pt x="138" y="64"/>
                  <a:pt x="138" y="64"/>
                </a:cubicBezTo>
                <a:cubicBezTo>
                  <a:pt x="138" y="64"/>
                  <a:pt x="138" y="64"/>
                  <a:pt x="138" y="64"/>
                </a:cubicBezTo>
                <a:cubicBezTo>
                  <a:pt x="139" y="64"/>
                  <a:pt x="139" y="64"/>
                  <a:pt x="139" y="64"/>
                </a:cubicBezTo>
                <a:cubicBezTo>
                  <a:pt x="139" y="64"/>
                  <a:pt x="139" y="64"/>
                  <a:pt x="139" y="64"/>
                </a:cubicBezTo>
                <a:cubicBezTo>
                  <a:pt x="139" y="64"/>
                  <a:pt x="141" y="62"/>
                  <a:pt x="141" y="62"/>
                </a:cubicBezTo>
                <a:cubicBezTo>
                  <a:pt x="141" y="62"/>
                  <a:pt x="141" y="62"/>
                  <a:pt x="142" y="62"/>
                </a:cubicBezTo>
                <a:cubicBezTo>
                  <a:pt x="142" y="62"/>
                  <a:pt x="142" y="62"/>
                  <a:pt x="142" y="61"/>
                </a:cubicBezTo>
                <a:cubicBezTo>
                  <a:pt x="142" y="61"/>
                  <a:pt x="141" y="61"/>
                  <a:pt x="141" y="61"/>
                </a:cubicBezTo>
                <a:cubicBezTo>
                  <a:pt x="141" y="61"/>
                  <a:pt x="142" y="61"/>
                  <a:pt x="141" y="61"/>
                </a:cubicBezTo>
                <a:cubicBezTo>
                  <a:pt x="141" y="60"/>
                  <a:pt x="141" y="60"/>
                  <a:pt x="141" y="60"/>
                </a:cubicBezTo>
                <a:cubicBezTo>
                  <a:pt x="141" y="60"/>
                  <a:pt x="141" y="60"/>
                  <a:pt x="140" y="60"/>
                </a:cubicBezTo>
                <a:cubicBezTo>
                  <a:pt x="140" y="60"/>
                  <a:pt x="139" y="60"/>
                  <a:pt x="139" y="60"/>
                </a:cubicBezTo>
                <a:cubicBezTo>
                  <a:pt x="139" y="60"/>
                  <a:pt x="139" y="60"/>
                  <a:pt x="138" y="60"/>
                </a:cubicBezTo>
                <a:cubicBezTo>
                  <a:pt x="138" y="60"/>
                  <a:pt x="138" y="60"/>
                  <a:pt x="138" y="61"/>
                </a:cubicBezTo>
                <a:cubicBezTo>
                  <a:pt x="137" y="61"/>
                  <a:pt x="137" y="61"/>
                  <a:pt x="137" y="61"/>
                </a:cubicBezTo>
                <a:cubicBezTo>
                  <a:pt x="137" y="61"/>
                  <a:pt x="137" y="61"/>
                  <a:pt x="137" y="61"/>
                </a:cubicBezTo>
                <a:cubicBezTo>
                  <a:pt x="137" y="62"/>
                  <a:pt x="137" y="62"/>
                  <a:pt x="136" y="62"/>
                </a:cubicBezTo>
                <a:cubicBezTo>
                  <a:pt x="136" y="62"/>
                  <a:pt x="136" y="62"/>
                  <a:pt x="137" y="62"/>
                </a:cubicBezTo>
                <a:cubicBezTo>
                  <a:pt x="137" y="62"/>
                  <a:pt x="137" y="62"/>
                  <a:pt x="137" y="63"/>
                </a:cubicBezTo>
                <a:cubicBezTo>
                  <a:pt x="137" y="63"/>
                  <a:pt x="137" y="63"/>
                  <a:pt x="137" y="63"/>
                </a:cubicBezTo>
                <a:cubicBezTo>
                  <a:pt x="137" y="63"/>
                  <a:pt x="136" y="63"/>
                  <a:pt x="136" y="64"/>
                </a:cubicBezTo>
                <a:cubicBezTo>
                  <a:pt x="136" y="64"/>
                  <a:pt x="135" y="64"/>
                  <a:pt x="135" y="64"/>
                </a:cubicBezTo>
                <a:cubicBezTo>
                  <a:pt x="135" y="64"/>
                  <a:pt x="135" y="64"/>
                  <a:pt x="135" y="64"/>
                </a:cubicBezTo>
                <a:cubicBezTo>
                  <a:pt x="134" y="64"/>
                  <a:pt x="134" y="65"/>
                  <a:pt x="134" y="65"/>
                </a:cubicBezTo>
                <a:cubicBezTo>
                  <a:pt x="134" y="65"/>
                  <a:pt x="134" y="65"/>
                  <a:pt x="133" y="66"/>
                </a:cubicBezTo>
                <a:cubicBezTo>
                  <a:pt x="133" y="66"/>
                  <a:pt x="133" y="66"/>
                  <a:pt x="133" y="66"/>
                </a:cubicBezTo>
                <a:cubicBezTo>
                  <a:pt x="133" y="66"/>
                  <a:pt x="133" y="66"/>
                  <a:pt x="133" y="66"/>
                </a:cubicBezTo>
                <a:cubicBezTo>
                  <a:pt x="133" y="66"/>
                  <a:pt x="133" y="66"/>
                  <a:pt x="133" y="66"/>
                </a:cubicBezTo>
                <a:cubicBezTo>
                  <a:pt x="133" y="66"/>
                  <a:pt x="132" y="66"/>
                  <a:pt x="132" y="66"/>
                </a:cubicBezTo>
                <a:cubicBezTo>
                  <a:pt x="132" y="67"/>
                  <a:pt x="133" y="67"/>
                  <a:pt x="132" y="68"/>
                </a:cubicBezTo>
                <a:cubicBezTo>
                  <a:pt x="132" y="68"/>
                  <a:pt x="132" y="68"/>
                  <a:pt x="132" y="68"/>
                </a:cubicBezTo>
                <a:cubicBezTo>
                  <a:pt x="132" y="68"/>
                  <a:pt x="132" y="69"/>
                  <a:pt x="132" y="69"/>
                </a:cubicBezTo>
                <a:cubicBezTo>
                  <a:pt x="132" y="69"/>
                  <a:pt x="132" y="69"/>
                  <a:pt x="132" y="69"/>
                </a:cubicBezTo>
                <a:cubicBezTo>
                  <a:pt x="132" y="69"/>
                  <a:pt x="133" y="69"/>
                  <a:pt x="133" y="69"/>
                </a:cubicBezTo>
                <a:cubicBezTo>
                  <a:pt x="133" y="69"/>
                  <a:pt x="133" y="69"/>
                  <a:pt x="133" y="69"/>
                </a:cubicBezTo>
                <a:cubicBezTo>
                  <a:pt x="133" y="70"/>
                  <a:pt x="133" y="70"/>
                  <a:pt x="134" y="70"/>
                </a:cubicBezTo>
                <a:cubicBezTo>
                  <a:pt x="134" y="71"/>
                  <a:pt x="134" y="71"/>
                  <a:pt x="134" y="71"/>
                </a:cubicBezTo>
                <a:cubicBezTo>
                  <a:pt x="134" y="71"/>
                  <a:pt x="134" y="71"/>
                  <a:pt x="134" y="71"/>
                </a:cubicBezTo>
                <a:cubicBezTo>
                  <a:pt x="134" y="71"/>
                  <a:pt x="133" y="72"/>
                  <a:pt x="133" y="72"/>
                </a:cubicBezTo>
                <a:cubicBezTo>
                  <a:pt x="133" y="71"/>
                  <a:pt x="131" y="71"/>
                  <a:pt x="131" y="71"/>
                </a:cubicBezTo>
                <a:cubicBezTo>
                  <a:pt x="131" y="71"/>
                  <a:pt x="131" y="71"/>
                  <a:pt x="131" y="71"/>
                </a:cubicBezTo>
                <a:cubicBezTo>
                  <a:pt x="131" y="71"/>
                  <a:pt x="131" y="71"/>
                  <a:pt x="131" y="71"/>
                </a:cubicBezTo>
                <a:cubicBezTo>
                  <a:pt x="132" y="71"/>
                  <a:pt x="132" y="72"/>
                  <a:pt x="132" y="72"/>
                </a:cubicBezTo>
                <a:cubicBezTo>
                  <a:pt x="133" y="72"/>
                  <a:pt x="133" y="71"/>
                  <a:pt x="134" y="72"/>
                </a:cubicBezTo>
                <a:cubicBezTo>
                  <a:pt x="134" y="72"/>
                  <a:pt x="134" y="72"/>
                  <a:pt x="134" y="72"/>
                </a:cubicBezTo>
                <a:cubicBezTo>
                  <a:pt x="134" y="72"/>
                  <a:pt x="134" y="72"/>
                  <a:pt x="134" y="72"/>
                </a:cubicBezTo>
                <a:cubicBezTo>
                  <a:pt x="134" y="72"/>
                  <a:pt x="134" y="72"/>
                  <a:pt x="134" y="72"/>
                </a:cubicBezTo>
                <a:cubicBezTo>
                  <a:pt x="134" y="72"/>
                  <a:pt x="134" y="72"/>
                  <a:pt x="134" y="72"/>
                </a:cubicBezTo>
                <a:cubicBezTo>
                  <a:pt x="134"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2" y="72"/>
                  <a:pt x="133" y="73"/>
                  <a:pt x="132" y="73"/>
                </a:cubicBezTo>
                <a:cubicBezTo>
                  <a:pt x="132" y="73"/>
                  <a:pt x="132" y="73"/>
                  <a:pt x="132" y="73"/>
                </a:cubicBezTo>
                <a:cubicBezTo>
                  <a:pt x="132" y="73"/>
                  <a:pt x="131" y="73"/>
                  <a:pt x="131" y="73"/>
                </a:cubicBezTo>
                <a:cubicBezTo>
                  <a:pt x="131" y="73"/>
                  <a:pt x="132" y="74"/>
                  <a:pt x="132" y="74"/>
                </a:cubicBezTo>
                <a:cubicBezTo>
                  <a:pt x="131" y="74"/>
                  <a:pt x="131" y="74"/>
                  <a:pt x="131" y="74"/>
                </a:cubicBezTo>
                <a:cubicBezTo>
                  <a:pt x="131" y="74"/>
                  <a:pt x="131" y="74"/>
                  <a:pt x="131" y="74"/>
                </a:cubicBezTo>
                <a:cubicBezTo>
                  <a:pt x="131" y="74"/>
                  <a:pt x="131" y="74"/>
                  <a:pt x="131" y="75"/>
                </a:cubicBezTo>
                <a:cubicBezTo>
                  <a:pt x="131" y="75"/>
                  <a:pt x="131" y="75"/>
                  <a:pt x="131" y="75"/>
                </a:cubicBezTo>
                <a:cubicBezTo>
                  <a:pt x="131" y="75"/>
                  <a:pt x="131" y="75"/>
                  <a:pt x="131" y="75"/>
                </a:cubicBezTo>
                <a:cubicBezTo>
                  <a:pt x="131" y="76"/>
                  <a:pt x="131" y="76"/>
                  <a:pt x="131" y="76"/>
                </a:cubicBezTo>
                <a:cubicBezTo>
                  <a:pt x="131" y="76"/>
                  <a:pt x="131" y="77"/>
                  <a:pt x="130" y="77"/>
                </a:cubicBezTo>
                <a:cubicBezTo>
                  <a:pt x="130" y="77"/>
                  <a:pt x="130" y="77"/>
                  <a:pt x="130" y="77"/>
                </a:cubicBezTo>
                <a:cubicBezTo>
                  <a:pt x="130" y="77"/>
                  <a:pt x="130" y="77"/>
                  <a:pt x="130" y="77"/>
                </a:cubicBezTo>
                <a:cubicBezTo>
                  <a:pt x="130" y="77"/>
                  <a:pt x="130" y="77"/>
                  <a:pt x="129" y="77"/>
                </a:cubicBezTo>
                <a:cubicBezTo>
                  <a:pt x="129" y="77"/>
                  <a:pt x="129" y="77"/>
                  <a:pt x="129" y="77"/>
                </a:cubicBezTo>
                <a:cubicBezTo>
                  <a:pt x="129" y="77"/>
                  <a:pt x="129" y="77"/>
                  <a:pt x="129" y="77"/>
                </a:cubicBezTo>
                <a:cubicBezTo>
                  <a:pt x="129" y="77"/>
                  <a:pt x="129" y="78"/>
                  <a:pt x="129" y="78"/>
                </a:cubicBezTo>
                <a:cubicBezTo>
                  <a:pt x="129" y="78"/>
                  <a:pt x="129" y="78"/>
                  <a:pt x="129" y="78"/>
                </a:cubicBezTo>
                <a:cubicBezTo>
                  <a:pt x="129" y="78"/>
                  <a:pt x="129" y="78"/>
                  <a:pt x="128" y="78"/>
                </a:cubicBezTo>
                <a:cubicBezTo>
                  <a:pt x="128" y="78"/>
                  <a:pt x="128" y="78"/>
                  <a:pt x="127" y="78"/>
                </a:cubicBezTo>
                <a:cubicBezTo>
                  <a:pt x="127" y="78"/>
                  <a:pt x="127" y="78"/>
                  <a:pt x="127" y="78"/>
                </a:cubicBezTo>
                <a:cubicBezTo>
                  <a:pt x="127" y="78"/>
                  <a:pt x="127" y="77"/>
                  <a:pt x="127" y="77"/>
                </a:cubicBezTo>
                <a:cubicBezTo>
                  <a:pt x="127" y="77"/>
                  <a:pt x="127" y="77"/>
                  <a:pt x="127" y="77"/>
                </a:cubicBezTo>
                <a:cubicBezTo>
                  <a:pt x="127" y="77"/>
                  <a:pt x="127" y="77"/>
                  <a:pt x="127" y="77"/>
                </a:cubicBezTo>
                <a:cubicBezTo>
                  <a:pt x="127" y="77"/>
                  <a:pt x="127" y="77"/>
                  <a:pt x="127" y="77"/>
                </a:cubicBezTo>
                <a:cubicBezTo>
                  <a:pt x="127" y="77"/>
                  <a:pt x="127" y="76"/>
                  <a:pt x="127" y="76"/>
                </a:cubicBezTo>
                <a:cubicBezTo>
                  <a:pt x="127" y="76"/>
                  <a:pt x="126" y="76"/>
                  <a:pt x="126" y="75"/>
                </a:cubicBezTo>
                <a:cubicBezTo>
                  <a:pt x="126" y="75"/>
                  <a:pt x="126" y="75"/>
                  <a:pt x="126" y="75"/>
                </a:cubicBezTo>
                <a:cubicBezTo>
                  <a:pt x="126" y="75"/>
                  <a:pt x="126" y="74"/>
                  <a:pt x="126" y="74"/>
                </a:cubicBezTo>
                <a:cubicBezTo>
                  <a:pt x="126" y="74"/>
                  <a:pt x="126" y="74"/>
                  <a:pt x="126" y="74"/>
                </a:cubicBezTo>
                <a:cubicBezTo>
                  <a:pt x="126" y="74"/>
                  <a:pt x="126" y="74"/>
                  <a:pt x="125" y="74"/>
                </a:cubicBezTo>
                <a:cubicBezTo>
                  <a:pt x="125" y="74"/>
                  <a:pt x="125" y="73"/>
                  <a:pt x="125" y="73"/>
                </a:cubicBezTo>
                <a:cubicBezTo>
                  <a:pt x="125" y="73"/>
                  <a:pt x="125" y="73"/>
                  <a:pt x="125" y="73"/>
                </a:cubicBezTo>
                <a:cubicBezTo>
                  <a:pt x="125" y="73"/>
                  <a:pt x="125" y="73"/>
                  <a:pt x="125" y="72"/>
                </a:cubicBezTo>
                <a:cubicBezTo>
                  <a:pt x="125" y="72"/>
                  <a:pt x="125" y="72"/>
                  <a:pt x="125" y="72"/>
                </a:cubicBezTo>
                <a:cubicBezTo>
                  <a:pt x="125" y="72"/>
                  <a:pt x="125" y="72"/>
                  <a:pt x="125" y="72"/>
                </a:cubicBezTo>
                <a:cubicBezTo>
                  <a:pt x="125" y="72"/>
                  <a:pt x="125" y="72"/>
                  <a:pt x="124" y="72"/>
                </a:cubicBezTo>
                <a:cubicBezTo>
                  <a:pt x="124" y="71"/>
                  <a:pt x="124" y="71"/>
                  <a:pt x="124" y="71"/>
                </a:cubicBezTo>
                <a:cubicBezTo>
                  <a:pt x="124" y="71"/>
                  <a:pt x="124" y="71"/>
                  <a:pt x="124" y="71"/>
                </a:cubicBezTo>
                <a:cubicBezTo>
                  <a:pt x="124" y="72"/>
                  <a:pt x="124" y="72"/>
                  <a:pt x="124" y="72"/>
                </a:cubicBezTo>
                <a:cubicBezTo>
                  <a:pt x="124" y="72"/>
                  <a:pt x="123" y="72"/>
                  <a:pt x="123" y="72"/>
                </a:cubicBezTo>
                <a:cubicBezTo>
                  <a:pt x="123" y="72"/>
                  <a:pt x="123" y="73"/>
                  <a:pt x="123" y="73"/>
                </a:cubicBezTo>
                <a:cubicBezTo>
                  <a:pt x="122" y="73"/>
                  <a:pt x="122" y="73"/>
                  <a:pt x="121" y="74"/>
                </a:cubicBezTo>
                <a:cubicBezTo>
                  <a:pt x="121" y="74"/>
                  <a:pt x="120" y="74"/>
                  <a:pt x="120" y="74"/>
                </a:cubicBezTo>
                <a:cubicBezTo>
                  <a:pt x="120" y="74"/>
                  <a:pt x="120" y="74"/>
                  <a:pt x="120" y="74"/>
                </a:cubicBezTo>
                <a:cubicBezTo>
                  <a:pt x="120" y="74"/>
                  <a:pt x="120" y="74"/>
                  <a:pt x="120" y="74"/>
                </a:cubicBezTo>
                <a:cubicBezTo>
                  <a:pt x="120" y="74"/>
                  <a:pt x="120" y="74"/>
                  <a:pt x="120" y="74"/>
                </a:cubicBezTo>
                <a:cubicBezTo>
                  <a:pt x="120" y="74"/>
                  <a:pt x="120" y="74"/>
                  <a:pt x="120" y="74"/>
                </a:cubicBezTo>
                <a:cubicBezTo>
                  <a:pt x="119" y="73"/>
                  <a:pt x="119" y="73"/>
                  <a:pt x="119" y="73"/>
                </a:cubicBezTo>
                <a:cubicBezTo>
                  <a:pt x="118" y="73"/>
                  <a:pt x="118" y="73"/>
                  <a:pt x="118" y="73"/>
                </a:cubicBezTo>
                <a:cubicBezTo>
                  <a:pt x="118" y="73"/>
                  <a:pt x="118" y="72"/>
                  <a:pt x="118" y="72"/>
                </a:cubicBezTo>
                <a:cubicBezTo>
                  <a:pt x="118" y="72"/>
                  <a:pt x="119" y="72"/>
                  <a:pt x="119" y="72"/>
                </a:cubicBezTo>
                <a:cubicBezTo>
                  <a:pt x="119" y="72"/>
                  <a:pt x="119" y="72"/>
                  <a:pt x="119" y="72"/>
                </a:cubicBezTo>
                <a:cubicBezTo>
                  <a:pt x="119" y="72"/>
                  <a:pt x="119" y="72"/>
                  <a:pt x="119" y="72"/>
                </a:cubicBezTo>
                <a:cubicBezTo>
                  <a:pt x="119" y="72"/>
                  <a:pt x="119" y="72"/>
                  <a:pt x="119" y="73"/>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1"/>
                  <a:pt x="119" y="71"/>
                </a:cubicBezTo>
                <a:cubicBezTo>
                  <a:pt x="119" y="71"/>
                  <a:pt x="119" y="72"/>
                  <a:pt x="119" y="72"/>
                </a:cubicBezTo>
                <a:cubicBezTo>
                  <a:pt x="119" y="72"/>
                  <a:pt x="119" y="72"/>
                  <a:pt x="119" y="72"/>
                </a:cubicBezTo>
                <a:cubicBezTo>
                  <a:pt x="119" y="71"/>
                  <a:pt x="119" y="71"/>
                  <a:pt x="119" y="71"/>
                </a:cubicBezTo>
                <a:cubicBezTo>
                  <a:pt x="119" y="71"/>
                  <a:pt x="119" y="72"/>
                  <a:pt x="119" y="72"/>
                </a:cubicBezTo>
                <a:cubicBezTo>
                  <a:pt x="119" y="72"/>
                  <a:pt x="118" y="72"/>
                  <a:pt x="118" y="72"/>
                </a:cubicBezTo>
                <a:cubicBezTo>
                  <a:pt x="118" y="72"/>
                  <a:pt x="118" y="72"/>
                  <a:pt x="118" y="72"/>
                </a:cubicBezTo>
                <a:cubicBezTo>
                  <a:pt x="118" y="72"/>
                  <a:pt x="118" y="72"/>
                  <a:pt x="118" y="72"/>
                </a:cubicBezTo>
                <a:cubicBezTo>
                  <a:pt x="118" y="72"/>
                  <a:pt x="118" y="72"/>
                  <a:pt x="118" y="72"/>
                </a:cubicBezTo>
                <a:cubicBezTo>
                  <a:pt x="118" y="72"/>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9" y="71"/>
                  <a:pt x="119" y="71"/>
                </a:cubicBezTo>
                <a:cubicBezTo>
                  <a:pt x="119" y="71"/>
                  <a:pt x="119" y="71"/>
                  <a:pt x="119" y="71"/>
                </a:cubicBezTo>
                <a:cubicBezTo>
                  <a:pt x="119" y="71"/>
                  <a:pt x="119" y="71"/>
                  <a:pt x="119" y="71"/>
                </a:cubicBezTo>
                <a:cubicBezTo>
                  <a:pt x="119" y="71"/>
                  <a:pt x="119" y="71"/>
                  <a:pt x="119" y="71"/>
                </a:cubicBezTo>
                <a:cubicBezTo>
                  <a:pt x="119" y="71"/>
                  <a:pt x="119" y="71"/>
                  <a:pt x="118" y="71"/>
                </a:cubicBezTo>
                <a:cubicBezTo>
                  <a:pt x="119" y="71"/>
                  <a:pt x="119" y="71"/>
                  <a:pt x="119" y="71"/>
                </a:cubicBezTo>
                <a:cubicBezTo>
                  <a:pt x="119" y="71"/>
                  <a:pt x="119" y="70"/>
                  <a:pt x="119" y="70"/>
                </a:cubicBezTo>
                <a:cubicBezTo>
                  <a:pt x="118" y="70"/>
                  <a:pt x="118" y="70"/>
                  <a:pt x="118" y="70"/>
                </a:cubicBezTo>
                <a:cubicBezTo>
                  <a:pt x="118" y="70"/>
                  <a:pt x="118" y="70"/>
                  <a:pt x="118" y="70"/>
                </a:cubicBezTo>
                <a:cubicBezTo>
                  <a:pt x="118" y="70"/>
                  <a:pt x="118" y="69"/>
                  <a:pt x="118" y="69"/>
                </a:cubicBezTo>
                <a:cubicBezTo>
                  <a:pt x="118" y="70"/>
                  <a:pt x="118" y="69"/>
                  <a:pt x="118" y="69"/>
                </a:cubicBezTo>
                <a:cubicBezTo>
                  <a:pt x="118" y="69"/>
                  <a:pt x="118" y="69"/>
                  <a:pt x="118" y="69"/>
                </a:cubicBezTo>
                <a:cubicBezTo>
                  <a:pt x="118" y="69"/>
                  <a:pt x="118" y="69"/>
                  <a:pt x="118" y="69"/>
                </a:cubicBezTo>
                <a:cubicBezTo>
                  <a:pt x="118" y="69"/>
                  <a:pt x="118" y="69"/>
                  <a:pt x="118" y="69"/>
                </a:cubicBezTo>
                <a:cubicBezTo>
                  <a:pt x="118" y="69"/>
                  <a:pt x="118" y="68"/>
                  <a:pt x="118" y="68"/>
                </a:cubicBezTo>
                <a:cubicBezTo>
                  <a:pt x="118" y="68"/>
                  <a:pt x="118" y="68"/>
                  <a:pt x="118" y="67"/>
                </a:cubicBezTo>
                <a:cubicBezTo>
                  <a:pt x="118" y="67"/>
                  <a:pt x="119" y="67"/>
                  <a:pt x="119" y="67"/>
                </a:cubicBezTo>
                <a:cubicBezTo>
                  <a:pt x="119" y="67"/>
                  <a:pt x="119" y="67"/>
                  <a:pt x="119" y="67"/>
                </a:cubicBezTo>
                <a:cubicBezTo>
                  <a:pt x="119" y="67"/>
                  <a:pt x="118" y="67"/>
                  <a:pt x="118" y="67"/>
                </a:cubicBezTo>
                <a:cubicBezTo>
                  <a:pt x="118" y="67"/>
                  <a:pt x="118" y="67"/>
                  <a:pt x="118" y="67"/>
                </a:cubicBezTo>
                <a:cubicBezTo>
                  <a:pt x="119" y="67"/>
                  <a:pt x="119" y="66"/>
                  <a:pt x="119" y="66"/>
                </a:cubicBezTo>
                <a:cubicBezTo>
                  <a:pt x="120" y="66"/>
                  <a:pt x="120" y="66"/>
                  <a:pt x="120" y="66"/>
                </a:cubicBezTo>
                <a:cubicBezTo>
                  <a:pt x="120" y="66"/>
                  <a:pt x="121" y="66"/>
                  <a:pt x="121" y="66"/>
                </a:cubicBezTo>
                <a:cubicBezTo>
                  <a:pt x="121" y="66"/>
                  <a:pt x="120" y="66"/>
                  <a:pt x="120" y="65"/>
                </a:cubicBezTo>
                <a:cubicBezTo>
                  <a:pt x="120" y="65"/>
                  <a:pt x="120" y="65"/>
                  <a:pt x="120" y="65"/>
                </a:cubicBezTo>
                <a:cubicBezTo>
                  <a:pt x="121" y="65"/>
                  <a:pt x="121" y="65"/>
                  <a:pt x="122" y="65"/>
                </a:cubicBezTo>
                <a:cubicBezTo>
                  <a:pt x="122" y="65"/>
                  <a:pt x="122" y="64"/>
                  <a:pt x="123" y="64"/>
                </a:cubicBezTo>
                <a:cubicBezTo>
                  <a:pt x="123" y="64"/>
                  <a:pt x="123" y="65"/>
                  <a:pt x="123" y="65"/>
                </a:cubicBezTo>
                <a:cubicBezTo>
                  <a:pt x="123" y="65"/>
                  <a:pt x="123" y="65"/>
                  <a:pt x="123" y="65"/>
                </a:cubicBezTo>
                <a:cubicBezTo>
                  <a:pt x="123" y="64"/>
                  <a:pt x="123" y="64"/>
                  <a:pt x="123" y="64"/>
                </a:cubicBezTo>
                <a:cubicBezTo>
                  <a:pt x="123" y="64"/>
                  <a:pt x="124" y="64"/>
                  <a:pt x="124" y="63"/>
                </a:cubicBezTo>
                <a:cubicBezTo>
                  <a:pt x="124" y="63"/>
                  <a:pt x="124" y="63"/>
                  <a:pt x="125" y="62"/>
                </a:cubicBezTo>
                <a:cubicBezTo>
                  <a:pt x="125" y="62"/>
                  <a:pt x="125" y="63"/>
                  <a:pt x="125" y="62"/>
                </a:cubicBezTo>
                <a:cubicBezTo>
                  <a:pt x="125" y="62"/>
                  <a:pt x="125" y="62"/>
                  <a:pt x="125" y="62"/>
                </a:cubicBezTo>
                <a:cubicBezTo>
                  <a:pt x="125" y="62"/>
                  <a:pt x="125" y="62"/>
                  <a:pt x="125" y="62"/>
                </a:cubicBezTo>
                <a:cubicBezTo>
                  <a:pt x="126" y="62"/>
                  <a:pt x="126" y="61"/>
                  <a:pt x="126" y="61"/>
                </a:cubicBezTo>
                <a:cubicBezTo>
                  <a:pt x="126" y="61"/>
                  <a:pt x="126" y="61"/>
                  <a:pt x="127" y="61"/>
                </a:cubicBezTo>
                <a:cubicBezTo>
                  <a:pt x="127" y="61"/>
                  <a:pt x="127" y="61"/>
                  <a:pt x="127" y="61"/>
                </a:cubicBezTo>
                <a:cubicBezTo>
                  <a:pt x="127" y="61"/>
                  <a:pt x="126" y="61"/>
                  <a:pt x="126" y="61"/>
                </a:cubicBezTo>
                <a:cubicBezTo>
                  <a:pt x="127" y="60"/>
                  <a:pt x="127" y="60"/>
                  <a:pt x="127" y="60"/>
                </a:cubicBezTo>
                <a:cubicBezTo>
                  <a:pt x="127" y="60"/>
                  <a:pt x="127" y="59"/>
                  <a:pt x="127" y="59"/>
                </a:cubicBezTo>
                <a:cubicBezTo>
                  <a:pt x="128" y="59"/>
                  <a:pt x="128" y="59"/>
                  <a:pt x="128" y="59"/>
                </a:cubicBezTo>
                <a:cubicBezTo>
                  <a:pt x="128" y="59"/>
                  <a:pt x="128" y="59"/>
                  <a:pt x="128" y="59"/>
                </a:cubicBezTo>
                <a:cubicBezTo>
                  <a:pt x="128" y="59"/>
                  <a:pt x="128" y="59"/>
                  <a:pt x="127" y="59"/>
                </a:cubicBezTo>
                <a:cubicBezTo>
                  <a:pt x="127" y="58"/>
                  <a:pt x="128" y="58"/>
                  <a:pt x="128" y="58"/>
                </a:cubicBezTo>
                <a:cubicBezTo>
                  <a:pt x="128" y="58"/>
                  <a:pt x="128" y="58"/>
                  <a:pt x="128" y="58"/>
                </a:cubicBezTo>
                <a:cubicBezTo>
                  <a:pt x="128" y="58"/>
                  <a:pt x="128" y="58"/>
                  <a:pt x="128" y="58"/>
                </a:cubicBezTo>
                <a:cubicBezTo>
                  <a:pt x="128" y="58"/>
                  <a:pt x="128" y="58"/>
                  <a:pt x="128" y="58"/>
                </a:cubicBezTo>
                <a:cubicBezTo>
                  <a:pt x="128" y="58"/>
                  <a:pt x="128" y="58"/>
                  <a:pt x="128" y="58"/>
                </a:cubicBezTo>
                <a:cubicBezTo>
                  <a:pt x="128" y="57"/>
                  <a:pt x="129" y="57"/>
                  <a:pt x="129" y="57"/>
                </a:cubicBezTo>
                <a:cubicBezTo>
                  <a:pt x="129" y="57"/>
                  <a:pt x="129" y="57"/>
                  <a:pt x="129" y="57"/>
                </a:cubicBezTo>
                <a:cubicBezTo>
                  <a:pt x="129" y="57"/>
                  <a:pt x="129" y="57"/>
                  <a:pt x="129" y="56"/>
                </a:cubicBezTo>
                <a:cubicBezTo>
                  <a:pt x="130" y="56"/>
                  <a:pt x="130" y="57"/>
                  <a:pt x="130" y="57"/>
                </a:cubicBezTo>
                <a:cubicBezTo>
                  <a:pt x="130" y="56"/>
                  <a:pt x="130" y="56"/>
                  <a:pt x="130" y="56"/>
                </a:cubicBezTo>
                <a:cubicBezTo>
                  <a:pt x="130" y="56"/>
                  <a:pt x="130" y="56"/>
                  <a:pt x="130" y="56"/>
                </a:cubicBezTo>
                <a:cubicBezTo>
                  <a:pt x="130" y="56"/>
                  <a:pt x="130" y="56"/>
                  <a:pt x="130" y="56"/>
                </a:cubicBezTo>
                <a:cubicBezTo>
                  <a:pt x="130" y="56"/>
                  <a:pt x="131" y="55"/>
                  <a:pt x="131" y="55"/>
                </a:cubicBezTo>
                <a:cubicBezTo>
                  <a:pt x="131" y="55"/>
                  <a:pt x="131" y="55"/>
                  <a:pt x="131" y="55"/>
                </a:cubicBezTo>
                <a:cubicBezTo>
                  <a:pt x="131" y="56"/>
                  <a:pt x="131" y="56"/>
                  <a:pt x="131" y="56"/>
                </a:cubicBezTo>
                <a:cubicBezTo>
                  <a:pt x="131" y="56"/>
                  <a:pt x="131" y="56"/>
                  <a:pt x="131" y="56"/>
                </a:cubicBezTo>
                <a:cubicBezTo>
                  <a:pt x="131" y="56"/>
                  <a:pt x="131" y="56"/>
                  <a:pt x="131" y="55"/>
                </a:cubicBezTo>
                <a:cubicBezTo>
                  <a:pt x="131" y="55"/>
                  <a:pt x="131" y="55"/>
                  <a:pt x="131" y="55"/>
                </a:cubicBezTo>
                <a:cubicBezTo>
                  <a:pt x="132" y="55"/>
                  <a:pt x="132" y="55"/>
                  <a:pt x="132" y="55"/>
                </a:cubicBezTo>
                <a:cubicBezTo>
                  <a:pt x="132" y="55"/>
                  <a:pt x="132" y="55"/>
                  <a:pt x="132" y="55"/>
                </a:cubicBezTo>
                <a:cubicBezTo>
                  <a:pt x="132" y="55"/>
                  <a:pt x="132" y="55"/>
                  <a:pt x="132" y="54"/>
                </a:cubicBezTo>
                <a:cubicBezTo>
                  <a:pt x="132" y="54"/>
                  <a:pt x="132" y="54"/>
                  <a:pt x="132" y="54"/>
                </a:cubicBezTo>
                <a:cubicBezTo>
                  <a:pt x="132" y="54"/>
                  <a:pt x="132" y="54"/>
                  <a:pt x="133" y="54"/>
                </a:cubicBezTo>
                <a:cubicBezTo>
                  <a:pt x="133" y="53"/>
                  <a:pt x="133" y="54"/>
                  <a:pt x="133" y="53"/>
                </a:cubicBezTo>
                <a:cubicBezTo>
                  <a:pt x="133" y="53"/>
                  <a:pt x="134" y="53"/>
                  <a:pt x="134" y="53"/>
                </a:cubicBezTo>
                <a:cubicBezTo>
                  <a:pt x="134" y="53"/>
                  <a:pt x="134" y="53"/>
                  <a:pt x="135" y="53"/>
                </a:cubicBezTo>
                <a:cubicBezTo>
                  <a:pt x="135" y="53"/>
                  <a:pt x="135" y="52"/>
                  <a:pt x="136" y="52"/>
                </a:cubicBezTo>
                <a:cubicBezTo>
                  <a:pt x="136" y="52"/>
                  <a:pt x="136" y="52"/>
                  <a:pt x="136" y="52"/>
                </a:cubicBezTo>
                <a:cubicBezTo>
                  <a:pt x="136" y="52"/>
                  <a:pt x="136" y="52"/>
                  <a:pt x="136" y="52"/>
                </a:cubicBezTo>
                <a:cubicBezTo>
                  <a:pt x="136" y="52"/>
                  <a:pt x="136" y="53"/>
                  <a:pt x="136" y="53"/>
                </a:cubicBezTo>
                <a:cubicBezTo>
                  <a:pt x="136" y="53"/>
                  <a:pt x="136" y="52"/>
                  <a:pt x="136" y="52"/>
                </a:cubicBezTo>
                <a:cubicBezTo>
                  <a:pt x="137" y="52"/>
                  <a:pt x="137" y="52"/>
                  <a:pt x="137" y="51"/>
                </a:cubicBezTo>
                <a:cubicBezTo>
                  <a:pt x="137" y="51"/>
                  <a:pt x="137" y="51"/>
                  <a:pt x="137" y="51"/>
                </a:cubicBezTo>
                <a:cubicBezTo>
                  <a:pt x="137" y="52"/>
                  <a:pt x="137" y="52"/>
                  <a:pt x="138" y="52"/>
                </a:cubicBezTo>
                <a:cubicBezTo>
                  <a:pt x="138" y="50"/>
                  <a:pt x="138" y="51"/>
                  <a:pt x="139" y="51"/>
                </a:cubicBezTo>
                <a:cubicBezTo>
                  <a:pt x="139" y="51"/>
                  <a:pt x="140" y="51"/>
                  <a:pt x="140" y="50"/>
                </a:cubicBezTo>
                <a:cubicBezTo>
                  <a:pt x="140" y="50"/>
                  <a:pt x="140" y="50"/>
                  <a:pt x="140" y="50"/>
                </a:cubicBezTo>
                <a:cubicBezTo>
                  <a:pt x="141" y="50"/>
                  <a:pt x="141" y="49"/>
                  <a:pt x="142" y="50"/>
                </a:cubicBezTo>
                <a:cubicBezTo>
                  <a:pt x="142" y="50"/>
                  <a:pt x="141" y="50"/>
                  <a:pt x="141" y="51"/>
                </a:cubicBezTo>
                <a:cubicBezTo>
                  <a:pt x="141" y="51"/>
                  <a:pt x="141" y="51"/>
                  <a:pt x="142" y="51"/>
                </a:cubicBezTo>
                <a:cubicBezTo>
                  <a:pt x="142" y="51"/>
                  <a:pt x="143" y="50"/>
                  <a:pt x="143" y="49"/>
                </a:cubicBezTo>
                <a:cubicBezTo>
                  <a:pt x="143" y="50"/>
                  <a:pt x="143" y="50"/>
                  <a:pt x="143" y="51"/>
                </a:cubicBezTo>
                <a:cubicBezTo>
                  <a:pt x="144" y="50"/>
                  <a:pt x="144" y="50"/>
                  <a:pt x="144" y="49"/>
                </a:cubicBezTo>
                <a:cubicBezTo>
                  <a:pt x="144" y="49"/>
                  <a:pt x="145" y="49"/>
                  <a:pt x="145" y="49"/>
                </a:cubicBezTo>
                <a:cubicBezTo>
                  <a:pt x="145" y="50"/>
                  <a:pt x="145" y="50"/>
                  <a:pt x="145" y="51"/>
                </a:cubicBezTo>
                <a:cubicBezTo>
                  <a:pt x="145" y="51"/>
                  <a:pt x="145" y="51"/>
                  <a:pt x="145" y="51"/>
                </a:cubicBezTo>
                <a:cubicBezTo>
                  <a:pt x="145" y="50"/>
                  <a:pt x="145" y="50"/>
                  <a:pt x="146" y="50"/>
                </a:cubicBezTo>
                <a:cubicBezTo>
                  <a:pt x="146" y="50"/>
                  <a:pt x="146" y="50"/>
                  <a:pt x="147" y="50"/>
                </a:cubicBezTo>
                <a:cubicBezTo>
                  <a:pt x="147" y="50"/>
                  <a:pt x="147" y="50"/>
                  <a:pt x="148" y="50"/>
                </a:cubicBezTo>
                <a:cubicBezTo>
                  <a:pt x="148" y="50"/>
                  <a:pt x="148" y="50"/>
                  <a:pt x="148" y="50"/>
                </a:cubicBezTo>
                <a:cubicBezTo>
                  <a:pt x="148" y="51"/>
                  <a:pt x="148" y="51"/>
                  <a:pt x="148" y="51"/>
                </a:cubicBezTo>
                <a:cubicBezTo>
                  <a:pt x="147" y="51"/>
                  <a:pt x="147" y="51"/>
                  <a:pt x="146" y="51"/>
                </a:cubicBezTo>
                <a:cubicBezTo>
                  <a:pt x="146" y="52"/>
                  <a:pt x="146" y="52"/>
                  <a:pt x="147" y="52"/>
                </a:cubicBezTo>
                <a:cubicBezTo>
                  <a:pt x="147" y="52"/>
                  <a:pt x="148" y="52"/>
                  <a:pt x="148" y="52"/>
                </a:cubicBezTo>
                <a:cubicBezTo>
                  <a:pt x="148" y="52"/>
                  <a:pt x="149" y="52"/>
                  <a:pt x="149" y="52"/>
                </a:cubicBezTo>
                <a:cubicBezTo>
                  <a:pt x="149" y="52"/>
                  <a:pt x="149" y="52"/>
                  <a:pt x="150" y="52"/>
                </a:cubicBezTo>
                <a:cubicBezTo>
                  <a:pt x="150" y="52"/>
                  <a:pt x="150" y="53"/>
                  <a:pt x="151" y="53"/>
                </a:cubicBezTo>
                <a:cubicBezTo>
                  <a:pt x="151" y="53"/>
                  <a:pt x="151" y="53"/>
                  <a:pt x="151" y="53"/>
                </a:cubicBezTo>
                <a:cubicBezTo>
                  <a:pt x="151" y="53"/>
                  <a:pt x="151" y="53"/>
                  <a:pt x="151" y="53"/>
                </a:cubicBezTo>
                <a:cubicBezTo>
                  <a:pt x="152" y="53"/>
                  <a:pt x="153" y="53"/>
                  <a:pt x="153" y="53"/>
                </a:cubicBezTo>
                <a:cubicBezTo>
                  <a:pt x="154" y="53"/>
                  <a:pt x="154" y="53"/>
                  <a:pt x="155" y="54"/>
                </a:cubicBezTo>
                <a:cubicBezTo>
                  <a:pt x="155" y="54"/>
                  <a:pt x="155" y="54"/>
                  <a:pt x="156" y="54"/>
                </a:cubicBezTo>
                <a:cubicBezTo>
                  <a:pt x="156" y="54"/>
                  <a:pt x="157" y="55"/>
                  <a:pt x="157" y="55"/>
                </a:cubicBezTo>
                <a:cubicBezTo>
                  <a:pt x="158" y="55"/>
                  <a:pt x="158" y="55"/>
                  <a:pt x="159" y="55"/>
                </a:cubicBezTo>
                <a:cubicBezTo>
                  <a:pt x="159" y="56"/>
                  <a:pt x="160" y="56"/>
                  <a:pt x="160" y="56"/>
                </a:cubicBezTo>
                <a:cubicBezTo>
                  <a:pt x="160" y="57"/>
                  <a:pt x="160" y="57"/>
                  <a:pt x="160" y="57"/>
                </a:cubicBezTo>
                <a:cubicBezTo>
                  <a:pt x="160" y="58"/>
                  <a:pt x="160" y="58"/>
                  <a:pt x="159" y="59"/>
                </a:cubicBezTo>
                <a:cubicBezTo>
                  <a:pt x="157" y="60"/>
                  <a:pt x="154" y="59"/>
                  <a:pt x="152" y="58"/>
                </a:cubicBezTo>
                <a:cubicBezTo>
                  <a:pt x="152" y="58"/>
                  <a:pt x="151" y="58"/>
                  <a:pt x="151" y="58"/>
                </a:cubicBezTo>
                <a:cubicBezTo>
                  <a:pt x="151" y="58"/>
                  <a:pt x="151" y="57"/>
                  <a:pt x="150" y="57"/>
                </a:cubicBezTo>
                <a:cubicBezTo>
                  <a:pt x="150" y="58"/>
                  <a:pt x="151" y="58"/>
                  <a:pt x="151" y="59"/>
                </a:cubicBezTo>
                <a:cubicBezTo>
                  <a:pt x="151" y="59"/>
                  <a:pt x="152" y="59"/>
                  <a:pt x="152" y="59"/>
                </a:cubicBezTo>
                <a:cubicBezTo>
                  <a:pt x="153" y="60"/>
                  <a:pt x="153" y="60"/>
                  <a:pt x="152" y="60"/>
                </a:cubicBezTo>
                <a:cubicBezTo>
                  <a:pt x="152" y="61"/>
                  <a:pt x="153" y="62"/>
                  <a:pt x="153" y="63"/>
                </a:cubicBezTo>
                <a:cubicBezTo>
                  <a:pt x="153" y="63"/>
                  <a:pt x="154" y="63"/>
                  <a:pt x="154" y="63"/>
                </a:cubicBezTo>
                <a:cubicBezTo>
                  <a:pt x="154" y="63"/>
                  <a:pt x="154" y="63"/>
                  <a:pt x="154" y="63"/>
                </a:cubicBezTo>
                <a:cubicBezTo>
                  <a:pt x="155" y="63"/>
                  <a:pt x="155" y="63"/>
                  <a:pt x="155" y="63"/>
                </a:cubicBezTo>
                <a:cubicBezTo>
                  <a:pt x="156" y="64"/>
                  <a:pt x="157" y="64"/>
                  <a:pt x="156" y="63"/>
                </a:cubicBezTo>
                <a:cubicBezTo>
                  <a:pt x="156" y="63"/>
                  <a:pt x="156" y="63"/>
                  <a:pt x="156" y="63"/>
                </a:cubicBezTo>
                <a:cubicBezTo>
                  <a:pt x="155" y="62"/>
                  <a:pt x="155" y="62"/>
                  <a:pt x="155" y="62"/>
                </a:cubicBezTo>
                <a:cubicBezTo>
                  <a:pt x="155" y="61"/>
                  <a:pt x="155" y="61"/>
                  <a:pt x="155" y="61"/>
                </a:cubicBezTo>
                <a:cubicBezTo>
                  <a:pt x="156" y="62"/>
                  <a:pt x="157" y="62"/>
                  <a:pt x="158" y="62"/>
                </a:cubicBezTo>
                <a:cubicBezTo>
                  <a:pt x="158" y="62"/>
                  <a:pt x="158" y="62"/>
                  <a:pt x="159" y="62"/>
                </a:cubicBezTo>
                <a:cubicBezTo>
                  <a:pt x="159" y="62"/>
                  <a:pt x="159" y="62"/>
                  <a:pt x="159" y="62"/>
                </a:cubicBezTo>
                <a:cubicBezTo>
                  <a:pt x="160" y="61"/>
                  <a:pt x="159" y="61"/>
                  <a:pt x="159" y="60"/>
                </a:cubicBezTo>
                <a:cubicBezTo>
                  <a:pt x="159" y="59"/>
                  <a:pt x="161" y="60"/>
                  <a:pt x="161" y="59"/>
                </a:cubicBezTo>
                <a:cubicBezTo>
                  <a:pt x="162" y="58"/>
                  <a:pt x="163" y="59"/>
                  <a:pt x="163" y="59"/>
                </a:cubicBezTo>
                <a:cubicBezTo>
                  <a:pt x="163" y="59"/>
                  <a:pt x="163" y="59"/>
                  <a:pt x="163" y="59"/>
                </a:cubicBezTo>
                <a:cubicBezTo>
                  <a:pt x="163" y="59"/>
                  <a:pt x="164" y="59"/>
                  <a:pt x="164" y="59"/>
                </a:cubicBezTo>
                <a:cubicBezTo>
                  <a:pt x="164" y="58"/>
                  <a:pt x="164" y="58"/>
                  <a:pt x="164" y="57"/>
                </a:cubicBezTo>
                <a:cubicBezTo>
                  <a:pt x="163" y="57"/>
                  <a:pt x="163" y="57"/>
                  <a:pt x="163" y="57"/>
                </a:cubicBezTo>
                <a:cubicBezTo>
                  <a:pt x="163" y="57"/>
                  <a:pt x="163" y="57"/>
                  <a:pt x="163" y="57"/>
                </a:cubicBezTo>
                <a:cubicBezTo>
                  <a:pt x="163" y="56"/>
                  <a:pt x="164" y="56"/>
                  <a:pt x="164" y="56"/>
                </a:cubicBezTo>
                <a:cubicBezTo>
                  <a:pt x="164" y="55"/>
                  <a:pt x="163" y="55"/>
                  <a:pt x="163" y="54"/>
                </a:cubicBezTo>
                <a:cubicBezTo>
                  <a:pt x="164" y="54"/>
                  <a:pt x="164" y="55"/>
                  <a:pt x="164" y="55"/>
                </a:cubicBezTo>
                <a:cubicBezTo>
                  <a:pt x="164" y="55"/>
                  <a:pt x="165" y="55"/>
                  <a:pt x="165" y="54"/>
                </a:cubicBezTo>
                <a:cubicBezTo>
                  <a:pt x="166" y="55"/>
                  <a:pt x="166" y="56"/>
                  <a:pt x="166" y="56"/>
                </a:cubicBezTo>
                <a:cubicBezTo>
                  <a:pt x="166" y="56"/>
                  <a:pt x="165" y="56"/>
                  <a:pt x="164" y="57"/>
                </a:cubicBezTo>
                <a:cubicBezTo>
                  <a:pt x="165" y="57"/>
                  <a:pt x="166" y="58"/>
                  <a:pt x="167" y="58"/>
                </a:cubicBezTo>
                <a:cubicBezTo>
                  <a:pt x="167" y="58"/>
                  <a:pt x="167" y="58"/>
                  <a:pt x="168" y="58"/>
                </a:cubicBezTo>
                <a:cubicBezTo>
                  <a:pt x="168" y="57"/>
                  <a:pt x="168" y="57"/>
                  <a:pt x="168" y="56"/>
                </a:cubicBezTo>
                <a:cubicBezTo>
                  <a:pt x="168" y="56"/>
                  <a:pt x="169" y="56"/>
                  <a:pt x="169" y="56"/>
                </a:cubicBezTo>
                <a:cubicBezTo>
                  <a:pt x="170" y="56"/>
                  <a:pt x="171" y="55"/>
                  <a:pt x="171" y="55"/>
                </a:cubicBezTo>
                <a:cubicBezTo>
                  <a:pt x="172" y="55"/>
                  <a:pt x="173" y="55"/>
                  <a:pt x="173" y="54"/>
                </a:cubicBezTo>
                <a:cubicBezTo>
                  <a:pt x="173" y="54"/>
                  <a:pt x="173" y="55"/>
                  <a:pt x="173" y="55"/>
                </a:cubicBezTo>
                <a:cubicBezTo>
                  <a:pt x="173" y="55"/>
                  <a:pt x="173" y="55"/>
                  <a:pt x="173" y="55"/>
                </a:cubicBezTo>
                <a:cubicBezTo>
                  <a:pt x="174" y="55"/>
                  <a:pt x="173" y="54"/>
                  <a:pt x="175" y="54"/>
                </a:cubicBezTo>
                <a:cubicBezTo>
                  <a:pt x="175" y="54"/>
                  <a:pt x="175" y="54"/>
                  <a:pt x="175" y="55"/>
                </a:cubicBezTo>
                <a:cubicBezTo>
                  <a:pt x="175" y="55"/>
                  <a:pt x="175" y="55"/>
                  <a:pt x="174" y="55"/>
                </a:cubicBezTo>
                <a:cubicBezTo>
                  <a:pt x="174" y="55"/>
                  <a:pt x="174" y="55"/>
                  <a:pt x="174" y="55"/>
                </a:cubicBezTo>
                <a:cubicBezTo>
                  <a:pt x="175" y="55"/>
                  <a:pt x="175" y="55"/>
                  <a:pt x="176" y="55"/>
                </a:cubicBezTo>
                <a:cubicBezTo>
                  <a:pt x="176" y="55"/>
                  <a:pt x="176" y="55"/>
                  <a:pt x="176" y="55"/>
                </a:cubicBezTo>
                <a:cubicBezTo>
                  <a:pt x="176" y="55"/>
                  <a:pt x="176" y="55"/>
                  <a:pt x="177" y="54"/>
                </a:cubicBezTo>
                <a:cubicBezTo>
                  <a:pt x="177" y="54"/>
                  <a:pt x="178" y="54"/>
                  <a:pt x="178" y="54"/>
                </a:cubicBezTo>
                <a:cubicBezTo>
                  <a:pt x="178" y="54"/>
                  <a:pt x="179" y="55"/>
                  <a:pt x="179" y="54"/>
                </a:cubicBezTo>
                <a:cubicBezTo>
                  <a:pt x="179" y="54"/>
                  <a:pt x="179" y="54"/>
                  <a:pt x="180" y="54"/>
                </a:cubicBezTo>
                <a:cubicBezTo>
                  <a:pt x="180" y="54"/>
                  <a:pt x="181" y="54"/>
                  <a:pt x="181" y="54"/>
                </a:cubicBezTo>
                <a:cubicBezTo>
                  <a:pt x="181" y="54"/>
                  <a:pt x="181" y="54"/>
                  <a:pt x="181" y="54"/>
                </a:cubicBezTo>
                <a:cubicBezTo>
                  <a:pt x="181" y="55"/>
                  <a:pt x="181" y="55"/>
                  <a:pt x="182" y="55"/>
                </a:cubicBezTo>
                <a:cubicBezTo>
                  <a:pt x="182" y="55"/>
                  <a:pt x="182" y="54"/>
                  <a:pt x="182" y="54"/>
                </a:cubicBezTo>
                <a:cubicBezTo>
                  <a:pt x="183" y="54"/>
                  <a:pt x="183" y="54"/>
                  <a:pt x="183" y="53"/>
                </a:cubicBezTo>
                <a:cubicBezTo>
                  <a:pt x="183" y="53"/>
                  <a:pt x="183" y="53"/>
                  <a:pt x="183" y="52"/>
                </a:cubicBezTo>
                <a:cubicBezTo>
                  <a:pt x="183" y="52"/>
                  <a:pt x="183" y="52"/>
                  <a:pt x="183" y="52"/>
                </a:cubicBezTo>
                <a:cubicBezTo>
                  <a:pt x="183" y="52"/>
                  <a:pt x="183" y="52"/>
                  <a:pt x="183" y="52"/>
                </a:cubicBezTo>
                <a:cubicBezTo>
                  <a:pt x="184" y="52"/>
                  <a:pt x="185" y="52"/>
                  <a:pt x="186" y="52"/>
                </a:cubicBezTo>
                <a:cubicBezTo>
                  <a:pt x="188" y="53"/>
                  <a:pt x="190" y="54"/>
                  <a:pt x="192" y="55"/>
                </a:cubicBezTo>
                <a:cubicBezTo>
                  <a:pt x="192" y="55"/>
                  <a:pt x="192" y="55"/>
                  <a:pt x="192" y="55"/>
                </a:cubicBezTo>
                <a:cubicBezTo>
                  <a:pt x="192" y="55"/>
                  <a:pt x="193" y="54"/>
                  <a:pt x="193" y="54"/>
                </a:cubicBezTo>
                <a:cubicBezTo>
                  <a:pt x="192" y="54"/>
                  <a:pt x="192" y="54"/>
                  <a:pt x="192" y="53"/>
                </a:cubicBezTo>
                <a:cubicBezTo>
                  <a:pt x="191" y="53"/>
                  <a:pt x="192" y="53"/>
                  <a:pt x="192" y="52"/>
                </a:cubicBezTo>
                <a:cubicBezTo>
                  <a:pt x="191" y="52"/>
                  <a:pt x="190" y="52"/>
                  <a:pt x="190" y="52"/>
                </a:cubicBezTo>
                <a:cubicBezTo>
                  <a:pt x="190" y="51"/>
                  <a:pt x="191" y="51"/>
                  <a:pt x="191" y="50"/>
                </a:cubicBezTo>
                <a:cubicBezTo>
                  <a:pt x="190" y="50"/>
                  <a:pt x="190" y="50"/>
                  <a:pt x="190" y="50"/>
                </a:cubicBezTo>
                <a:cubicBezTo>
                  <a:pt x="190" y="49"/>
                  <a:pt x="191" y="48"/>
                  <a:pt x="192" y="48"/>
                </a:cubicBezTo>
                <a:cubicBezTo>
                  <a:pt x="192" y="47"/>
                  <a:pt x="192" y="47"/>
                  <a:pt x="192" y="47"/>
                </a:cubicBezTo>
                <a:cubicBezTo>
                  <a:pt x="192" y="47"/>
                  <a:pt x="192" y="47"/>
                  <a:pt x="192" y="46"/>
                </a:cubicBezTo>
                <a:cubicBezTo>
                  <a:pt x="189" y="44"/>
                  <a:pt x="186" y="42"/>
                  <a:pt x="183" y="40"/>
                </a:cubicBezTo>
                <a:cubicBezTo>
                  <a:pt x="183" y="40"/>
                  <a:pt x="183" y="40"/>
                  <a:pt x="183" y="40"/>
                </a:cubicBezTo>
                <a:cubicBezTo>
                  <a:pt x="183" y="40"/>
                  <a:pt x="183" y="40"/>
                  <a:pt x="183" y="40"/>
                </a:cubicBezTo>
                <a:cubicBezTo>
                  <a:pt x="183" y="40"/>
                  <a:pt x="183" y="41"/>
                  <a:pt x="183" y="41"/>
                </a:cubicBezTo>
                <a:cubicBezTo>
                  <a:pt x="182" y="41"/>
                  <a:pt x="182" y="41"/>
                  <a:pt x="182" y="41"/>
                </a:cubicBezTo>
                <a:cubicBezTo>
                  <a:pt x="182" y="41"/>
                  <a:pt x="181" y="41"/>
                  <a:pt x="181" y="41"/>
                </a:cubicBezTo>
                <a:cubicBezTo>
                  <a:pt x="181" y="41"/>
                  <a:pt x="181" y="41"/>
                  <a:pt x="181" y="41"/>
                </a:cubicBezTo>
                <a:cubicBezTo>
                  <a:pt x="181" y="41"/>
                  <a:pt x="180" y="41"/>
                  <a:pt x="181" y="41"/>
                </a:cubicBezTo>
                <a:cubicBezTo>
                  <a:pt x="181" y="41"/>
                  <a:pt x="181" y="42"/>
                  <a:pt x="181" y="42"/>
                </a:cubicBezTo>
                <a:cubicBezTo>
                  <a:pt x="181" y="42"/>
                  <a:pt x="181" y="42"/>
                  <a:pt x="181" y="42"/>
                </a:cubicBezTo>
                <a:cubicBezTo>
                  <a:pt x="181" y="42"/>
                  <a:pt x="180" y="42"/>
                  <a:pt x="180" y="42"/>
                </a:cubicBezTo>
                <a:cubicBezTo>
                  <a:pt x="180" y="42"/>
                  <a:pt x="180" y="42"/>
                  <a:pt x="179" y="42"/>
                </a:cubicBezTo>
                <a:cubicBezTo>
                  <a:pt x="179" y="42"/>
                  <a:pt x="179" y="42"/>
                  <a:pt x="179" y="42"/>
                </a:cubicBezTo>
                <a:cubicBezTo>
                  <a:pt x="179" y="42"/>
                  <a:pt x="179" y="42"/>
                  <a:pt x="179" y="43"/>
                </a:cubicBezTo>
                <a:cubicBezTo>
                  <a:pt x="179" y="43"/>
                  <a:pt x="179" y="43"/>
                  <a:pt x="180" y="43"/>
                </a:cubicBezTo>
                <a:cubicBezTo>
                  <a:pt x="180" y="43"/>
                  <a:pt x="180" y="43"/>
                  <a:pt x="180" y="43"/>
                </a:cubicBezTo>
                <a:cubicBezTo>
                  <a:pt x="179" y="43"/>
                  <a:pt x="179" y="44"/>
                  <a:pt x="179" y="44"/>
                </a:cubicBezTo>
                <a:cubicBezTo>
                  <a:pt x="178" y="44"/>
                  <a:pt x="178" y="44"/>
                  <a:pt x="177" y="44"/>
                </a:cubicBezTo>
                <a:cubicBezTo>
                  <a:pt x="176" y="43"/>
                  <a:pt x="176" y="44"/>
                  <a:pt x="175" y="43"/>
                </a:cubicBezTo>
                <a:cubicBezTo>
                  <a:pt x="175" y="43"/>
                  <a:pt x="175" y="43"/>
                  <a:pt x="175" y="43"/>
                </a:cubicBezTo>
                <a:cubicBezTo>
                  <a:pt x="176" y="43"/>
                  <a:pt x="176" y="42"/>
                  <a:pt x="177" y="42"/>
                </a:cubicBezTo>
                <a:cubicBezTo>
                  <a:pt x="177" y="42"/>
                  <a:pt x="177" y="42"/>
                  <a:pt x="177" y="42"/>
                </a:cubicBezTo>
                <a:cubicBezTo>
                  <a:pt x="177" y="42"/>
                  <a:pt x="177" y="42"/>
                  <a:pt x="177" y="42"/>
                </a:cubicBezTo>
                <a:cubicBezTo>
                  <a:pt x="177" y="42"/>
                  <a:pt x="177" y="42"/>
                  <a:pt x="177" y="42"/>
                </a:cubicBezTo>
                <a:cubicBezTo>
                  <a:pt x="177" y="41"/>
                  <a:pt x="178" y="41"/>
                  <a:pt x="178" y="41"/>
                </a:cubicBezTo>
                <a:cubicBezTo>
                  <a:pt x="178" y="41"/>
                  <a:pt x="178" y="41"/>
                  <a:pt x="178" y="41"/>
                </a:cubicBezTo>
                <a:cubicBezTo>
                  <a:pt x="178" y="40"/>
                  <a:pt x="178" y="40"/>
                  <a:pt x="178" y="40"/>
                </a:cubicBezTo>
                <a:cubicBezTo>
                  <a:pt x="178" y="40"/>
                  <a:pt x="179" y="40"/>
                  <a:pt x="179" y="39"/>
                </a:cubicBezTo>
                <a:cubicBezTo>
                  <a:pt x="179" y="39"/>
                  <a:pt x="179" y="40"/>
                  <a:pt x="179" y="40"/>
                </a:cubicBezTo>
                <a:cubicBezTo>
                  <a:pt x="180" y="39"/>
                  <a:pt x="180" y="39"/>
                  <a:pt x="181" y="38"/>
                </a:cubicBezTo>
                <a:cubicBezTo>
                  <a:pt x="165" y="29"/>
                  <a:pt x="147" y="24"/>
                  <a:pt x="128" y="24"/>
                </a:cubicBezTo>
                <a:cubicBezTo>
                  <a:pt x="112" y="24"/>
                  <a:pt x="97" y="28"/>
                  <a:pt x="83" y="34"/>
                </a:cubicBezTo>
                <a:moveTo>
                  <a:pt x="84" y="39"/>
                </a:moveTo>
                <a:cubicBezTo>
                  <a:pt x="84" y="39"/>
                  <a:pt x="84" y="39"/>
                  <a:pt x="84" y="39"/>
                </a:cubicBezTo>
                <a:cubicBezTo>
                  <a:pt x="84" y="39"/>
                  <a:pt x="84" y="39"/>
                  <a:pt x="84" y="39"/>
                </a:cubicBezTo>
                <a:cubicBezTo>
                  <a:pt x="84" y="39"/>
                  <a:pt x="84" y="39"/>
                  <a:pt x="84" y="39"/>
                </a:cubicBezTo>
                <a:cubicBezTo>
                  <a:pt x="84" y="39"/>
                  <a:pt x="84" y="39"/>
                  <a:pt x="84" y="39"/>
                </a:cubicBezTo>
                <a:moveTo>
                  <a:pt x="174" y="99"/>
                </a:moveTo>
                <a:cubicBezTo>
                  <a:pt x="174" y="99"/>
                  <a:pt x="174" y="99"/>
                  <a:pt x="173" y="99"/>
                </a:cubicBezTo>
                <a:cubicBezTo>
                  <a:pt x="173" y="99"/>
                  <a:pt x="173" y="98"/>
                  <a:pt x="173" y="98"/>
                </a:cubicBezTo>
                <a:cubicBezTo>
                  <a:pt x="174" y="98"/>
                  <a:pt x="174" y="98"/>
                  <a:pt x="174" y="97"/>
                </a:cubicBezTo>
                <a:cubicBezTo>
                  <a:pt x="174" y="97"/>
                  <a:pt x="173" y="97"/>
                  <a:pt x="173" y="97"/>
                </a:cubicBezTo>
                <a:cubicBezTo>
                  <a:pt x="173" y="97"/>
                  <a:pt x="173" y="97"/>
                  <a:pt x="172" y="97"/>
                </a:cubicBezTo>
                <a:cubicBezTo>
                  <a:pt x="172" y="97"/>
                  <a:pt x="172" y="97"/>
                  <a:pt x="172" y="97"/>
                </a:cubicBezTo>
                <a:cubicBezTo>
                  <a:pt x="172" y="96"/>
                  <a:pt x="172" y="96"/>
                  <a:pt x="172" y="95"/>
                </a:cubicBezTo>
                <a:cubicBezTo>
                  <a:pt x="171" y="95"/>
                  <a:pt x="171" y="95"/>
                  <a:pt x="171" y="95"/>
                </a:cubicBezTo>
                <a:cubicBezTo>
                  <a:pt x="171" y="95"/>
                  <a:pt x="171" y="95"/>
                  <a:pt x="171" y="95"/>
                </a:cubicBezTo>
                <a:cubicBezTo>
                  <a:pt x="171" y="95"/>
                  <a:pt x="171" y="95"/>
                  <a:pt x="171" y="95"/>
                </a:cubicBezTo>
                <a:cubicBezTo>
                  <a:pt x="171" y="95"/>
                  <a:pt x="172" y="95"/>
                  <a:pt x="172" y="95"/>
                </a:cubicBezTo>
                <a:cubicBezTo>
                  <a:pt x="172" y="95"/>
                  <a:pt x="172" y="95"/>
                  <a:pt x="172" y="95"/>
                </a:cubicBezTo>
                <a:cubicBezTo>
                  <a:pt x="172" y="95"/>
                  <a:pt x="172" y="94"/>
                  <a:pt x="172" y="94"/>
                </a:cubicBezTo>
                <a:cubicBezTo>
                  <a:pt x="172" y="94"/>
                  <a:pt x="172" y="94"/>
                  <a:pt x="172" y="94"/>
                </a:cubicBezTo>
                <a:cubicBezTo>
                  <a:pt x="172" y="94"/>
                  <a:pt x="172" y="94"/>
                  <a:pt x="172" y="94"/>
                </a:cubicBezTo>
                <a:cubicBezTo>
                  <a:pt x="172" y="94"/>
                  <a:pt x="172" y="93"/>
                  <a:pt x="173" y="93"/>
                </a:cubicBezTo>
                <a:cubicBezTo>
                  <a:pt x="173" y="93"/>
                  <a:pt x="174" y="94"/>
                  <a:pt x="174" y="94"/>
                </a:cubicBezTo>
                <a:cubicBezTo>
                  <a:pt x="174" y="94"/>
                  <a:pt x="174" y="94"/>
                  <a:pt x="174" y="94"/>
                </a:cubicBezTo>
                <a:cubicBezTo>
                  <a:pt x="174" y="93"/>
                  <a:pt x="174" y="93"/>
                  <a:pt x="174" y="93"/>
                </a:cubicBezTo>
                <a:cubicBezTo>
                  <a:pt x="174" y="93"/>
                  <a:pt x="174" y="92"/>
                  <a:pt x="174" y="92"/>
                </a:cubicBezTo>
                <a:cubicBezTo>
                  <a:pt x="174" y="92"/>
                  <a:pt x="174" y="92"/>
                  <a:pt x="174" y="92"/>
                </a:cubicBezTo>
                <a:cubicBezTo>
                  <a:pt x="174" y="92"/>
                  <a:pt x="174" y="91"/>
                  <a:pt x="174" y="91"/>
                </a:cubicBezTo>
                <a:cubicBezTo>
                  <a:pt x="174" y="91"/>
                  <a:pt x="174" y="91"/>
                  <a:pt x="173" y="91"/>
                </a:cubicBezTo>
                <a:cubicBezTo>
                  <a:pt x="173" y="91"/>
                  <a:pt x="173" y="91"/>
                  <a:pt x="173" y="91"/>
                </a:cubicBezTo>
                <a:cubicBezTo>
                  <a:pt x="173" y="91"/>
                  <a:pt x="172" y="91"/>
                  <a:pt x="172" y="91"/>
                </a:cubicBezTo>
                <a:cubicBezTo>
                  <a:pt x="171" y="91"/>
                  <a:pt x="171" y="92"/>
                  <a:pt x="170" y="92"/>
                </a:cubicBezTo>
                <a:cubicBezTo>
                  <a:pt x="170" y="92"/>
                  <a:pt x="170" y="92"/>
                  <a:pt x="170" y="92"/>
                </a:cubicBezTo>
                <a:cubicBezTo>
                  <a:pt x="170" y="92"/>
                  <a:pt x="169" y="92"/>
                  <a:pt x="169" y="92"/>
                </a:cubicBezTo>
                <a:cubicBezTo>
                  <a:pt x="169" y="93"/>
                  <a:pt x="169" y="93"/>
                  <a:pt x="169" y="93"/>
                </a:cubicBezTo>
                <a:cubicBezTo>
                  <a:pt x="169" y="93"/>
                  <a:pt x="169" y="93"/>
                  <a:pt x="169" y="93"/>
                </a:cubicBezTo>
                <a:cubicBezTo>
                  <a:pt x="169" y="93"/>
                  <a:pt x="168" y="93"/>
                  <a:pt x="168" y="93"/>
                </a:cubicBezTo>
                <a:cubicBezTo>
                  <a:pt x="168" y="93"/>
                  <a:pt x="168" y="93"/>
                  <a:pt x="168" y="93"/>
                </a:cubicBezTo>
                <a:cubicBezTo>
                  <a:pt x="168" y="93"/>
                  <a:pt x="167" y="94"/>
                  <a:pt x="167" y="94"/>
                </a:cubicBezTo>
                <a:cubicBezTo>
                  <a:pt x="167" y="94"/>
                  <a:pt x="167" y="94"/>
                  <a:pt x="167" y="95"/>
                </a:cubicBezTo>
                <a:cubicBezTo>
                  <a:pt x="167" y="95"/>
                  <a:pt x="167" y="95"/>
                  <a:pt x="167" y="95"/>
                </a:cubicBezTo>
                <a:cubicBezTo>
                  <a:pt x="167" y="95"/>
                  <a:pt x="167" y="95"/>
                  <a:pt x="167" y="95"/>
                </a:cubicBezTo>
                <a:cubicBezTo>
                  <a:pt x="167" y="95"/>
                  <a:pt x="168" y="96"/>
                  <a:pt x="168" y="96"/>
                </a:cubicBezTo>
                <a:cubicBezTo>
                  <a:pt x="168" y="96"/>
                  <a:pt x="168" y="96"/>
                  <a:pt x="168" y="96"/>
                </a:cubicBezTo>
                <a:cubicBezTo>
                  <a:pt x="168" y="96"/>
                  <a:pt x="168" y="96"/>
                  <a:pt x="168" y="96"/>
                </a:cubicBezTo>
                <a:cubicBezTo>
                  <a:pt x="168" y="96"/>
                  <a:pt x="168" y="96"/>
                  <a:pt x="168" y="96"/>
                </a:cubicBezTo>
                <a:cubicBezTo>
                  <a:pt x="168" y="96"/>
                  <a:pt x="168" y="96"/>
                  <a:pt x="168" y="96"/>
                </a:cubicBezTo>
                <a:cubicBezTo>
                  <a:pt x="168" y="96"/>
                  <a:pt x="167" y="97"/>
                  <a:pt x="168" y="97"/>
                </a:cubicBezTo>
                <a:cubicBezTo>
                  <a:pt x="168" y="97"/>
                  <a:pt x="168" y="97"/>
                  <a:pt x="168" y="97"/>
                </a:cubicBezTo>
                <a:cubicBezTo>
                  <a:pt x="168" y="97"/>
                  <a:pt x="168" y="97"/>
                  <a:pt x="168" y="97"/>
                </a:cubicBezTo>
                <a:cubicBezTo>
                  <a:pt x="168" y="98"/>
                  <a:pt x="168" y="98"/>
                  <a:pt x="169" y="98"/>
                </a:cubicBezTo>
                <a:cubicBezTo>
                  <a:pt x="169" y="98"/>
                  <a:pt x="169" y="98"/>
                  <a:pt x="169" y="98"/>
                </a:cubicBezTo>
                <a:cubicBezTo>
                  <a:pt x="169" y="99"/>
                  <a:pt x="169" y="99"/>
                  <a:pt x="169" y="99"/>
                </a:cubicBezTo>
                <a:cubicBezTo>
                  <a:pt x="170" y="99"/>
                  <a:pt x="170" y="99"/>
                  <a:pt x="170" y="100"/>
                </a:cubicBezTo>
                <a:cubicBezTo>
                  <a:pt x="170" y="100"/>
                  <a:pt x="170" y="100"/>
                  <a:pt x="170" y="100"/>
                </a:cubicBezTo>
                <a:cubicBezTo>
                  <a:pt x="170" y="100"/>
                  <a:pt x="171" y="100"/>
                  <a:pt x="171" y="101"/>
                </a:cubicBezTo>
                <a:cubicBezTo>
                  <a:pt x="171" y="101"/>
                  <a:pt x="171" y="101"/>
                  <a:pt x="171" y="101"/>
                </a:cubicBezTo>
                <a:cubicBezTo>
                  <a:pt x="171" y="101"/>
                  <a:pt x="171" y="101"/>
                  <a:pt x="171" y="101"/>
                </a:cubicBezTo>
                <a:cubicBezTo>
                  <a:pt x="170" y="100"/>
                  <a:pt x="170" y="101"/>
                  <a:pt x="170" y="102"/>
                </a:cubicBezTo>
                <a:cubicBezTo>
                  <a:pt x="170" y="102"/>
                  <a:pt x="170" y="102"/>
                  <a:pt x="170" y="102"/>
                </a:cubicBezTo>
                <a:cubicBezTo>
                  <a:pt x="170" y="102"/>
                  <a:pt x="170" y="102"/>
                  <a:pt x="170" y="102"/>
                </a:cubicBezTo>
                <a:cubicBezTo>
                  <a:pt x="170" y="102"/>
                  <a:pt x="170" y="102"/>
                  <a:pt x="170" y="102"/>
                </a:cubicBezTo>
                <a:cubicBezTo>
                  <a:pt x="170" y="102"/>
                  <a:pt x="170" y="102"/>
                  <a:pt x="169" y="102"/>
                </a:cubicBezTo>
                <a:cubicBezTo>
                  <a:pt x="169" y="102"/>
                  <a:pt x="169" y="102"/>
                  <a:pt x="169" y="102"/>
                </a:cubicBezTo>
                <a:cubicBezTo>
                  <a:pt x="169" y="103"/>
                  <a:pt x="169" y="104"/>
                  <a:pt x="169" y="105"/>
                </a:cubicBezTo>
                <a:cubicBezTo>
                  <a:pt x="170" y="105"/>
                  <a:pt x="170" y="105"/>
                  <a:pt x="171" y="105"/>
                </a:cubicBezTo>
                <a:cubicBezTo>
                  <a:pt x="171" y="106"/>
                  <a:pt x="173" y="106"/>
                  <a:pt x="174" y="106"/>
                </a:cubicBezTo>
                <a:cubicBezTo>
                  <a:pt x="174" y="106"/>
                  <a:pt x="175" y="106"/>
                  <a:pt x="175" y="106"/>
                </a:cubicBezTo>
                <a:cubicBezTo>
                  <a:pt x="175" y="105"/>
                  <a:pt x="175" y="104"/>
                  <a:pt x="175" y="104"/>
                </a:cubicBezTo>
                <a:cubicBezTo>
                  <a:pt x="175" y="104"/>
                  <a:pt x="175" y="104"/>
                  <a:pt x="175" y="103"/>
                </a:cubicBezTo>
                <a:cubicBezTo>
                  <a:pt x="175" y="103"/>
                  <a:pt x="175" y="103"/>
                  <a:pt x="175" y="103"/>
                </a:cubicBezTo>
                <a:cubicBezTo>
                  <a:pt x="175" y="102"/>
                  <a:pt x="175" y="102"/>
                  <a:pt x="175" y="102"/>
                </a:cubicBezTo>
                <a:cubicBezTo>
                  <a:pt x="175" y="102"/>
                  <a:pt x="174" y="102"/>
                  <a:pt x="174" y="102"/>
                </a:cubicBezTo>
                <a:cubicBezTo>
                  <a:pt x="174" y="102"/>
                  <a:pt x="174" y="102"/>
                  <a:pt x="174" y="102"/>
                </a:cubicBezTo>
                <a:cubicBezTo>
                  <a:pt x="174" y="102"/>
                  <a:pt x="174" y="102"/>
                  <a:pt x="174" y="102"/>
                </a:cubicBezTo>
                <a:cubicBezTo>
                  <a:pt x="175" y="102"/>
                  <a:pt x="175" y="102"/>
                  <a:pt x="175" y="102"/>
                </a:cubicBezTo>
                <a:cubicBezTo>
                  <a:pt x="175" y="102"/>
                  <a:pt x="175" y="102"/>
                  <a:pt x="175" y="102"/>
                </a:cubicBezTo>
                <a:cubicBezTo>
                  <a:pt x="175" y="102"/>
                  <a:pt x="175" y="102"/>
                  <a:pt x="175" y="102"/>
                </a:cubicBezTo>
                <a:cubicBezTo>
                  <a:pt x="175" y="101"/>
                  <a:pt x="175" y="101"/>
                  <a:pt x="175" y="101"/>
                </a:cubicBezTo>
                <a:cubicBezTo>
                  <a:pt x="175" y="101"/>
                  <a:pt x="175" y="101"/>
                  <a:pt x="175" y="101"/>
                </a:cubicBezTo>
                <a:cubicBezTo>
                  <a:pt x="174" y="101"/>
                  <a:pt x="174" y="101"/>
                  <a:pt x="174" y="101"/>
                </a:cubicBezTo>
                <a:cubicBezTo>
                  <a:pt x="174" y="101"/>
                  <a:pt x="174" y="100"/>
                  <a:pt x="174" y="100"/>
                </a:cubicBezTo>
                <a:cubicBezTo>
                  <a:pt x="174" y="100"/>
                  <a:pt x="174" y="100"/>
                  <a:pt x="174" y="100"/>
                </a:cubicBezTo>
                <a:cubicBezTo>
                  <a:pt x="174"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6" y="100"/>
                  <a:pt x="176" y="100"/>
                  <a:pt x="176" y="100"/>
                </a:cubicBezTo>
                <a:cubicBezTo>
                  <a:pt x="176" y="100"/>
                  <a:pt x="176" y="100"/>
                  <a:pt x="176" y="100"/>
                </a:cubicBezTo>
                <a:cubicBezTo>
                  <a:pt x="176" y="100"/>
                  <a:pt x="176" y="100"/>
                  <a:pt x="176" y="100"/>
                </a:cubicBezTo>
                <a:cubicBezTo>
                  <a:pt x="176" y="100"/>
                  <a:pt x="176" y="100"/>
                  <a:pt x="176" y="100"/>
                </a:cubicBezTo>
                <a:cubicBezTo>
                  <a:pt x="176" y="99"/>
                  <a:pt x="176" y="99"/>
                  <a:pt x="175" y="99"/>
                </a:cubicBezTo>
                <a:cubicBezTo>
                  <a:pt x="175" y="99"/>
                  <a:pt x="175" y="98"/>
                  <a:pt x="175" y="98"/>
                </a:cubicBezTo>
                <a:cubicBezTo>
                  <a:pt x="175" y="98"/>
                  <a:pt x="174" y="98"/>
                  <a:pt x="174" y="98"/>
                </a:cubicBezTo>
                <a:cubicBezTo>
                  <a:pt x="174" y="99"/>
                  <a:pt x="174" y="99"/>
                  <a:pt x="174" y="100"/>
                </a:cubicBezTo>
                <a:cubicBezTo>
                  <a:pt x="174" y="99"/>
                  <a:pt x="174" y="99"/>
                  <a:pt x="174" y="99"/>
                </a:cubicBezTo>
                <a:cubicBezTo>
                  <a:pt x="174" y="99"/>
                  <a:pt x="174" y="99"/>
                  <a:pt x="174" y="99"/>
                </a:cubicBezTo>
                <a:cubicBezTo>
                  <a:pt x="174" y="99"/>
                  <a:pt x="174" y="99"/>
                  <a:pt x="174" y="99"/>
                </a:cubicBezTo>
                <a:moveTo>
                  <a:pt x="143" y="99"/>
                </a:moveTo>
                <a:cubicBezTo>
                  <a:pt x="143" y="99"/>
                  <a:pt x="143" y="99"/>
                  <a:pt x="143" y="99"/>
                </a:cubicBezTo>
                <a:cubicBezTo>
                  <a:pt x="143" y="99"/>
                  <a:pt x="143" y="99"/>
                  <a:pt x="143" y="99"/>
                </a:cubicBezTo>
                <a:cubicBezTo>
                  <a:pt x="143" y="99"/>
                  <a:pt x="143" y="99"/>
                  <a:pt x="143" y="99"/>
                </a:cubicBezTo>
                <a:cubicBezTo>
                  <a:pt x="143" y="99"/>
                  <a:pt x="143" y="99"/>
                  <a:pt x="143" y="99"/>
                </a:cubicBezTo>
                <a:cubicBezTo>
                  <a:pt x="143" y="99"/>
                  <a:pt x="143" y="99"/>
                  <a:pt x="143" y="99"/>
                </a:cubicBezTo>
                <a:moveTo>
                  <a:pt x="177" y="44"/>
                </a:moveTo>
                <a:cubicBezTo>
                  <a:pt x="178" y="44"/>
                  <a:pt x="178" y="44"/>
                  <a:pt x="178" y="44"/>
                </a:cubicBezTo>
                <a:cubicBezTo>
                  <a:pt x="178" y="46"/>
                  <a:pt x="177" y="45"/>
                  <a:pt x="177" y="47"/>
                </a:cubicBezTo>
                <a:cubicBezTo>
                  <a:pt x="177" y="48"/>
                  <a:pt x="177" y="49"/>
                  <a:pt x="178" y="49"/>
                </a:cubicBezTo>
                <a:cubicBezTo>
                  <a:pt x="178" y="49"/>
                  <a:pt x="179" y="49"/>
                  <a:pt x="179" y="50"/>
                </a:cubicBezTo>
                <a:cubicBezTo>
                  <a:pt x="178" y="50"/>
                  <a:pt x="178" y="50"/>
                  <a:pt x="177" y="50"/>
                </a:cubicBezTo>
                <a:cubicBezTo>
                  <a:pt x="177" y="50"/>
                  <a:pt x="177" y="50"/>
                  <a:pt x="176" y="50"/>
                </a:cubicBezTo>
                <a:cubicBezTo>
                  <a:pt x="176" y="50"/>
                  <a:pt x="176" y="50"/>
                  <a:pt x="176" y="50"/>
                </a:cubicBezTo>
                <a:cubicBezTo>
                  <a:pt x="175" y="50"/>
                  <a:pt x="175" y="50"/>
                  <a:pt x="175" y="50"/>
                </a:cubicBezTo>
                <a:cubicBezTo>
                  <a:pt x="175" y="49"/>
                  <a:pt x="175" y="49"/>
                  <a:pt x="175" y="49"/>
                </a:cubicBezTo>
                <a:cubicBezTo>
                  <a:pt x="175" y="49"/>
                  <a:pt x="175" y="49"/>
                  <a:pt x="176" y="49"/>
                </a:cubicBezTo>
                <a:cubicBezTo>
                  <a:pt x="175" y="49"/>
                  <a:pt x="174" y="48"/>
                  <a:pt x="174" y="48"/>
                </a:cubicBezTo>
                <a:cubicBezTo>
                  <a:pt x="173" y="48"/>
                  <a:pt x="173" y="48"/>
                  <a:pt x="172" y="48"/>
                </a:cubicBezTo>
                <a:cubicBezTo>
                  <a:pt x="172" y="48"/>
                  <a:pt x="172" y="48"/>
                  <a:pt x="172" y="48"/>
                </a:cubicBezTo>
                <a:cubicBezTo>
                  <a:pt x="172" y="47"/>
                  <a:pt x="172" y="47"/>
                  <a:pt x="172" y="47"/>
                </a:cubicBezTo>
                <a:cubicBezTo>
                  <a:pt x="173" y="47"/>
                  <a:pt x="173" y="47"/>
                  <a:pt x="173" y="47"/>
                </a:cubicBezTo>
                <a:cubicBezTo>
                  <a:pt x="174" y="47"/>
                  <a:pt x="174" y="46"/>
                  <a:pt x="174" y="46"/>
                </a:cubicBezTo>
                <a:cubicBezTo>
                  <a:pt x="174" y="46"/>
                  <a:pt x="174" y="46"/>
                  <a:pt x="173" y="45"/>
                </a:cubicBezTo>
                <a:cubicBezTo>
                  <a:pt x="173" y="45"/>
                  <a:pt x="174" y="45"/>
                  <a:pt x="174" y="45"/>
                </a:cubicBezTo>
                <a:cubicBezTo>
                  <a:pt x="174" y="45"/>
                  <a:pt x="174" y="45"/>
                  <a:pt x="174" y="45"/>
                </a:cubicBezTo>
                <a:cubicBezTo>
                  <a:pt x="175" y="44"/>
                  <a:pt x="175" y="44"/>
                  <a:pt x="175" y="44"/>
                </a:cubicBezTo>
                <a:cubicBezTo>
                  <a:pt x="176" y="44"/>
                  <a:pt x="177" y="44"/>
                  <a:pt x="177" y="44"/>
                </a:cubicBezTo>
                <a:moveTo>
                  <a:pt x="143" y="29"/>
                </a:moveTo>
                <a:cubicBezTo>
                  <a:pt x="142" y="29"/>
                  <a:pt x="142" y="29"/>
                  <a:pt x="142" y="30"/>
                </a:cubicBezTo>
                <a:cubicBezTo>
                  <a:pt x="141" y="30"/>
                  <a:pt x="141" y="30"/>
                  <a:pt x="141" y="30"/>
                </a:cubicBezTo>
                <a:cubicBezTo>
                  <a:pt x="140" y="30"/>
                  <a:pt x="140" y="30"/>
                  <a:pt x="140" y="30"/>
                </a:cubicBezTo>
                <a:cubicBezTo>
                  <a:pt x="139" y="30"/>
                  <a:pt x="138" y="30"/>
                  <a:pt x="137" y="30"/>
                </a:cubicBezTo>
                <a:cubicBezTo>
                  <a:pt x="137" y="30"/>
                  <a:pt x="137" y="30"/>
                  <a:pt x="137" y="30"/>
                </a:cubicBezTo>
                <a:cubicBezTo>
                  <a:pt x="137" y="29"/>
                  <a:pt x="137" y="29"/>
                  <a:pt x="138" y="28"/>
                </a:cubicBezTo>
                <a:cubicBezTo>
                  <a:pt x="138" y="28"/>
                  <a:pt x="138" y="28"/>
                  <a:pt x="138" y="28"/>
                </a:cubicBezTo>
                <a:cubicBezTo>
                  <a:pt x="136" y="28"/>
                  <a:pt x="134" y="29"/>
                  <a:pt x="133" y="28"/>
                </a:cubicBezTo>
                <a:cubicBezTo>
                  <a:pt x="133" y="28"/>
                  <a:pt x="133" y="28"/>
                  <a:pt x="133" y="28"/>
                </a:cubicBezTo>
                <a:cubicBezTo>
                  <a:pt x="134" y="28"/>
                  <a:pt x="134" y="28"/>
                  <a:pt x="134" y="27"/>
                </a:cubicBezTo>
                <a:cubicBezTo>
                  <a:pt x="135" y="27"/>
                  <a:pt x="135" y="27"/>
                  <a:pt x="135" y="26"/>
                </a:cubicBezTo>
                <a:cubicBezTo>
                  <a:pt x="135" y="26"/>
                  <a:pt x="136" y="27"/>
                  <a:pt x="136" y="27"/>
                </a:cubicBezTo>
                <a:cubicBezTo>
                  <a:pt x="137" y="28"/>
                  <a:pt x="137" y="27"/>
                  <a:pt x="138" y="28"/>
                </a:cubicBezTo>
                <a:cubicBezTo>
                  <a:pt x="138" y="28"/>
                  <a:pt x="138" y="27"/>
                  <a:pt x="138" y="27"/>
                </a:cubicBezTo>
                <a:cubicBezTo>
                  <a:pt x="139" y="27"/>
                  <a:pt x="139" y="27"/>
                  <a:pt x="139" y="26"/>
                </a:cubicBezTo>
                <a:cubicBezTo>
                  <a:pt x="139" y="27"/>
                  <a:pt x="139" y="27"/>
                  <a:pt x="139" y="28"/>
                </a:cubicBezTo>
                <a:cubicBezTo>
                  <a:pt x="139" y="28"/>
                  <a:pt x="139" y="28"/>
                  <a:pt x="139" y="28"/>
                </a:cubicBezTo>
                <a:cubicBezTo>
                  <a:pt x="140" y="27"/>
                  <a:pt x="140" y="27"/>
                  <a:pt x="141" y="27"/>
                </a:cubicBezTo>
                <a:cubicBezTo>
                  <a:pt x="141" y="27"/>
                  <a:pt x="141" y="27"/>
                  <a:pt x="141" y="27"/>
                </a:cubicBezTo>
                <a:cubicBezTo>
                  <a:pt x="141" y="27"/>
                  <a:pt x="141" y="27"/>
                  <a:pt x="141" y="27"/>
                </a:cubicBezTo>
                <a:cubicBezTo>
                  <a:pt x="142" y="27"/>
                  <a:pt x="142" y="27"/>
                  <a:pt x="143" y="27"/>
                </a:cubicBezTo>
                <a:cubicBezTo>
                  <a:pt x="143" y="27"/>
                  <a:pt x="143" y="28"/>
                  <a:pt x="144" y="28"/>
                </a:cubicBezTo>
                <a:cubicBezTo>
                  <a:pt x="144" y="28"/>
                  <a:pt x="144" y="28"/>
                  <a:pt x="144" y="28"/>
                </a:cubicBezTo>
                <a:cubicBezTo>
                  <a:pt x="144" y="28"/>
                  <a:pt x="144" y="28"/>
                  <a:pt x="144" y="28"/>
                </a:cubicBezTo>
                <a:lnTo>
                  <a:pt x="143" y="29"/>
                </a:lnTo>
                <a:close/>
                <a:moveTo>
                  <a:pt x="134" y="30"/>
                </a:moveTo>
                <a:cubicBezTo>
                  <a:pt x="135" y="30"/>
                  <a:pt x="135" y="30"/>
                  <a:pt x="135" y="30"/>
                </a:cubicBezTo>
                <a:cubicBezTo>
                  <a:pt x="136" y="30"/>
                  <a:pt x="136" y="31"/>
                  <a:pt x="136" y="31"/>
                </a:cubicBezTo>
                <a:cubicBezTo>
                  <a:pt x="136" y="31"/>
                  <a:pt x="136" y="31"/>
                  <a:pt x="136" y="31"/>
                </a:cubicBezTo>
                <a:cubicBezTo>
                  <a:pt x="135" y="31"/>
                  <a:pt x="135" y="32"/>
                  <a:pt x="135" y="32"/>
                </a:cubicBezTo>
                <a:cubicBezTo>
                  <a:pt x="134" y="32"/>
                  <a:pt x="134" y="33"/>
                  <a:pt x="134" y="33"/>
                </a:cubicBezTo>
                <a:cubicBezTo>
                  <a:pt x="134" y="34"/>
                  <a:pt x="134" y="34"/>
                  <a:pt x="134" y="34"/>
                </a:cubicBezTo>
                <a:cubicBezTo>
                  <a:pt x="133" y="34"/>
                  <a:pt x="133" y="34"/>
                  <a:pt x="133" y="34"/>
                </a:cubicBezTo>
                <a:cubicBezTo>
                  <a:pt x="132" y="35"/>
                  <a:pt x="132" y="35"/>
                  <a:pt x="132" y="36"/>
                </a:cubicBezTo>
                <a:cubicBezTo>
                  <a:pt x="132" y="36"/>
                  <a:pt x="132" y="36"/>
                  <a:pt x="132" y="36"/>
                </a:cubicBezTo>
                <a:cubicBezTo>
                  <a:pt x="131" y="36"/>
                  <a:pt x="129" y="35"/>
                  <a:pt x="129" y="35"/>
                </a:cubicBezTo>
                <a:cubicBezTo>
                  <a:pt x="129" y="35"/>
                  <a:pt x="129" y="35"/>
                  <a:pt x="129" y="35"/>
                </a:cubicBezTo>
                <a:cubicBezTo>
                  <a:pt x="129" y="34"/>
                  <a:pt x="129" y="34"/>
                  <a:pt x="129" y="34"/>
                </a:cubicBezTo>
                <a:cubicBezTo>
                  <a:pt x="130" y="34"/>
                  <a:pt x="131" y="34"/>
                  <a:pt x="132" y="34"/>
                </a:cubicBezTo>
                <a:cubicBezTo>
                  <a:pt x="131" y="34"/>
                  <a:pt x="131" y="33"/>
                  <a:pt x="131" y="33"/>
                </a:cubicBezTo>
                <a:cubicBezTo>
                  <a:pt x="130" y="33"/>
                  <a:pt x="130" y="34"/>
                  <a:pt x="129" y="34"/>
                </a:cubicBezTo>
                <a:cubicBezTo>
                  <a:pt x="128" y="34"/>
                  <a:pt x="128" y="33"/>
                  <a:pt x="128" y="33"/>
                </a:cubicBezTo>
                <a:cubicBezTo>
                  <a:pt x="128" y="33"/>
                  <a:pt x="128" y="33"/>
                  <a:pt x="128" y="33"/>
                </a:cubicBezTo>
                <a:cubicBezTo>
                  <a:pt x="129" y="33"/>
                  <a:pt x="131" y="33"/>
                  <a:pt x="131" y="32"/>
                </a:cubicBezTo>
                <a:cubicBezTo>
                  <a:pt x="131" y="32"/>
                  <a:pt x="131" y="32"/>
                  <a:pt x="131" y="32"/>
                </a:cubicBezTo>
                <a:cubicBezTo>
                  <a:pt x="131" y="32"/>
                  <a:pt x="130" y="31"/>
                  <a:pt x="130" y="31"/>
                </a:cubicBezTo>
                <a:cubicBezTo>
                  <a:pt x="129" y="31"/>
                  <a:pt x="129" y="32"/>
                  <a:pt x="128" y="32"/>
                </a:cubicBezTo>
                <a:cubicBezTo>
                  <a:pt x="127" y="33"/>
                  <a:pt x="126" y="31"/>
                  <a:pt x="126" y="31"/>
                </a:cubicBezTo>
                <a:cubicBezTo>
                  <a:pt x="126" y="31"/>
                  <a:pt x="126" y="31"/>
                  <a:pt x="127" y="30"/>
                </a:cubicBezTo>
                <a:cubicBezTo>
                  <a:pt x="127" y="30"/>
                  <a:pt x="126" y="30"/>
                  <a:pt x="126" y="30"/>
                </a:cubicBezTo>
                <a:cubicBezTo>
                  <a:pt x="126" y="30"/>
                  <a:pt x="126" y="30"/>
                  <a:pt x="125" y="30"/>
                </a:cubicBezTo>
                <a:cubicBezTo>
                  <a:pt x="125" y="30"/>
                  <a:pt x="125" y="29"/>
                  <a:pt x="125" y="29"/>
                </a:cubicBezTo>
                <a:cubicBezTo>
                  <a:pt x="125" y="29"/>
                  <a:pt x="125" y="29"/>
                  <a:pt x="126" y="29"/>
                </a:cubicBezTo>
                <a:cubicBezTo>
                  <a:pt x="126" y="29"/>
                  <a:pt x="126" y="29"/>
                  <a:pt x="127" y="29"/>
                </a:cubicBezTo>
                <a:cubicBezTo>
                  <a:pt x="127" y="29"/>
                  <a:pt x="127" y="28"/>
                  <a:pt x="128" y="28"/>
                </a:cubicBezTo>
                <a:cubicBezTo>
                  <a:pt x="128" y="29"/>
                  <a:pt x="128" y="29"/>
                  <a:pt x="128" y="29"/>
                </a:cubicBezTo>
                <a:cubicBezTo>
                  <a:pt x="128" y="29"/>
                  <a:pt x="128" y="30"/>
                  <a:pt x="129" y="30"/>
                </a:cubicBezTo>
                <a:cubicBezTo>
                  <a:pt x="129" y="30"/>
                  <a:pt x="129" y="30"/>
                  <a:pt x="129" y="30"/>
                </a:cubicBezTo>
                <a:cubicBezTo>
                  <a:pt x="129" y="29"/>
                  <a:pt x="129" y="29"/>
                  <a:pt x="129" y="29"/>
                </a:cubicBezTo>
                <a:cubicBezTo>
                  <a:pt x="129" y="28"/>
                  <a:pt x="129" y="28"/>
                  <a:pt x="129" y="29"/>
                </a:cubicBezTo>
                <a:cubicBezTo>
                  <a:pt x="130" y="29"/>
                  <a:pt x="130" y="30"/>
                  <a:pt x="131" y="30"/>
                </a:cubicBezTo>
                <a:cubicBezTo>
                  <a:pt x="131" y="30"/>
                  <a:pt x="131" y="30"/>
                  <a:pt x="131" y="30"/>
                </a:cubicBezTo>
                <a:cubicBezTo>
                  <a:pt x="131" y="30"/>
                  <a:pt x="130" y="29"/>
                  <a:pt x="131" y="28"/>
                </a:cubicBezTo>
                <a:cubicBezTo>
                  <a:pt x="131" y="28"/>
                  <a:pt x="131" y="28"/>
                  <a:pt x="131" y="28"/>
                </a:cubicBezTo>
                <a:cubicBezTo>
                  <a:pt x="131" y="28"/>
                  <a:pt x="132" y="28"/>
                  <a:pt x="132" y="28"/>
                </a:cubicBezTo>
                <a:cubicBezTo>
                  <a:pt x="133" y="28"/>
                  <a:pt x="133" y="28"/>
                  <a:pt x="133" y="28"/>
                </a:cubicBezTo>
                <a:cubicBezTo>
                  <a:pt x="133" y="28"/>
                  <a:pt x="133" y="28"/>
                  <a:pt x="133" y="28"/>
                </a:cubicBezTo>
                <a:cubicBezTo>
                  <a:pt x="133" y="29"/>
                  <a:pt x="133" y="29"/>
                  <a:pt x="133" y="29"/>
                </a:cubicBezTo>
                <a:cubicBezTo>
                  <a:pt x="133" y="30"/>
                  <a:pt x="133" y="30"/>
                  <a:pt x="133" y="30"/>
                </a:cubicBezTo>
                <a:cubicBezTo>
                  <a:pt x="133" y="29"/>
                  <a:pt x="133" y="29"/>
                  <a:pt x="134" y="29"/>
                </a:cubicBezTo>
                <a:cubicBezTo>
                  <a:pt x="134" y="29"/>
                  <a:pt x="134" y="30"/>
                  <a:pt x="134" y="30"/>
                </a:cubicBezTo>
                <a:moveTo>
                  <a:pt x="112" y="85"/>
                </a:moveTo>
                <a:cubicBezTo>
                  <a:pt x="112" y="85"/>
                  <a:pt x="112" y="85"/>
                  <a:pt x="112" y="85"/>
                </a:cubicBezTo>
                <a:cubicBezTo>
                  <a:pt x="113" y="85"/>
                  <a:pt x="114" y="85"/>
                  <a:pt x="114" y="85"/>
                </a:cubicBezTo>
                <a:cubicBezTo>
                  <a:pt x="114" y="85"/>
                  <a:pt x="114" y="85"/>
                  <a:pt x="114" y="85"/>
                </a:cubicBezTo>
                <a:cubicBezTo>
                  <a:pt x="114" y="85"/>
                  <a:pt x="114" y="85"/>
                  <a:pt x="114" y="85"/>
                </a:cubicBezTo>
                <a:cubicBezTo>
                  <a:pt x="113" y="85"/>
                  <a:pt x="113" y="85"/>
                  <a:pt x="113" y="85"/>
                </a:cubicBezTo>
                <a:cubicBezTo>
                  <a:pt x="113" y="85"/>
                  <a:pt x="113" y="86"/>
                  <a:pt x="112" y="86"/>
                </a:cubicBezTo>
                <a:cubicBezTo>
                  <a:pt x="112" y="86"/>
                  <a:pt x="112" y="86"/>
                  <a:pt x="112" y="86"/>
                </a:cubicBezTo>
                <a:cubicBezTo>
                  <a:pt x="111" y="86"/>
                  <a:pt x="111" y="86"/>
                  <a:pt x="111" y="86"/>
                </a:cubicBezTo>
                <a:cubicBezTo>
                  <a:pt x="111" y="86"/>
                  <a:pt x="111" y="86"/>
                  <a:pt x="111" y="86"/>
                </a:cubicBezTo>
                <a:cubicBezTo>
                  <a:pt x="110" y="86"/>
                  <a:pt x="110" y="86"/>
                  <a:pt x="110" y="86"/>
                </a:cubicBezTo>
                <a:cubicBezTo>
                  <a:pt x="110" y="86"/>
                  <a:pt x="110" y="86"/>
                  <a:pt x="110" y="86"/>
                </a:cubicBezTo>
                <a:cubicBezTo>
                  <a:pt x="109" y="86"/>
                  <a:pt x="109" y="86"/>
                  <a:pt x="108" y="86"/>
                </a:cubicBezTo>
                <a:cubicBezTo>
                  <a:pt x="108" y="87"/>
                  <a:pt x="108" y="86"/>
                  <a:pt x="107" y="86"/>
                </a:cubicBezTo>
                <a:cubicBezTo>
                  <a:pt x="107" y="86"/>
                  <a:pt x="107" y="86"/>
                  <a:pt x="107" y="86"/>
                </a:cubicBezTo>
                <a:cubicBezTo>
                  <a:pt x="106" y="86"/>
                  <a:pt x="106" y="87"/>
                  <a:pt x="106" y="87"/>
                </a:cubicBezTo>
                <a:cubicBezTo>
                  <a:pt x="106" y="87"/>
                  <a:pt x="106" y="87"/>
                  <a:pt x="106" y="87"/>
                </a:cubicBezTo>
                <a:cubicBezTo>
                  <a:pt x="106" y="87"/>
                  <a:pt x="105" y="87"/>
                  <a:pt x="105" y="87"/>
                </a:cubicBezTo>
                <a:cubicBezTo>
                  <a:pt x="105" y="87"/>
                  <a:pt x="105" y="87"/>
                  <a:pt x="105" y="86"/>
                </a:cubicBezTo>
                <a:cubicBezTo>
                  <a:pt x="106" y="86"/>
                  <a:pt x="107" y="86"/>
                  <a:pt x="107" y="85"/>
                </a:cubicBezTo>
                <a:cubicBezTo>
                  <a:pt x="107" y="85"/>
                  <a:pt x="107" y="85"/>
                  <a:pt x="107" y="85"/>
                </a:cubicBezTo>
                <a:cubicBezTo>
                  <a:pt x="108" y="85"/>
                  <a:pt x="108" y="85"/>
                  <a:pt x="108" y="85"/>
                </a:cubicBezTo>
                <a:cubicBezTo>
                  <a:pt x="108" y="85"/>
                  <a:pt x="109" y="84"/>
                  <a:pt x="109" y="84"/>
                </a:cubicBezTo>
                <a:cubicBezTo>
                  <a:pt x="109" y="84"/>
                  <a:pt x="108" y="85"/>
                  <a:pt x="108" y="85"/>
                </a:cubicBezTo>
                <a:cubicBezTo>
                  <a:pt x="108" y="85"/>
                  <a:pt x="108" y="85"/>
                  <a:pt x="108" y="85"/>
                </a:cubicBezTo>
                <a:cubicBezTo>
                  <a:pt x="108" y="85"/>
                  <a:pt x="108" y="85"/>
                  <a:pt x="108" y="85"/>
                </a:cubicBezTo>
                <a:cubicBezTo>
                  <a:pt x="108" y="84"/>
                  <a:pt x="107" y="84"/>
                  <a:pt x="107" y="84"/>
                </a:cubicBezTo>
                <a:cubicBezTo>
                  <a:pt x="107" y="84"/>
                  <a:pt x="107" y="84"/>
                  <a:pt x="106" y="84"/>
                </a:cubicBezTo>
                <a:cubicBezTo>
                  <a:pt x="106" y="84"/>
                  <a:pt x="106" y="84"/>
                  <a:pt x="106" y="84"/>
                </a:cubicBezTo>
                <a:cubicBezTo>
                  <a:pt x="106" y="84"/>
                  <a:pt x="106" y="84"/>
                  <a:pt x="106" y="84"/>
                </a:cubicBezTo>
                <a:cubicBezTo>
                  <a:pt x="106" y="84"/>
                  <a:pt x="107" y="84"/>
                  <a:pt x="107" y="83"/>
                </a:cubicBezTo>
                <a:cubicBezTo>
                  <a:pt x="107" y="83"/>
                  <a:pt x="107" y="83"/>
                  <a:pt x="107" y="82"/>
                </a:cubicBezTo>
                <a:cubicBezTo>
                  <a:pt x="107" y="82"/>
                  <a:pt x="107" y="82"/>
                  <a:pt x="107" y="82"/>
                </a:cubicBezTo>
                <a:cubicBezTo>
                  <a:pt x="107" y="82"/>
                  <a:pt x="107" y="82"/>
                  <a:pt x="107" y="82"/>
                </a:cubicBezTo>
                <a:cubicBezTo>
                  <a:pt x="107" y="82"/>
                  <a:pt x="107" y="82"/>
                  <a:pt x="107" y="82"/>
                </a:cubicBezTo>
                <a:cubicBezTo>
                  <a:pt x="107" y="82"/>
                  <a:pt x="108" y="82"/>
                  <a:pt x="109" y="82"/>
                </a:cubicBezTo>
                <a:cubicBezTo>
                  <a:pt x="109" y="82"/>
                  <a:pt x="109" y="82"/>
                  <a:pt x="109" y="82"/>
                </a:cubicBezTo>
                <a:cubicBezTo>
                  <a:pt x="108" y="81"/>
                  <a:pt x="109" y="81"/>
                  <a:pt x="109" y="80"/>
                </a:cubicBezTo>
                <a:cubicBezTo>
                  <a:pt x="109" y="80"/>
                  <a:pt x="109" y="80"/>
                  <a:pt x="109" y="80"/>
                </a:cubicBezTo>
                <a:cubicBezTo>
                  <a:pt x="108" y="80"/>
                  <a:pt x="108" y="80"/>
                  <a:pt x="108" y="80"/>
                </a:cubicBezTo>
                <a:cubicBezTo>
                  <a:pt x="108" y="80"/>
                  <a:pt x="108" y="80"/>
                  <a:pt x="108" y="80"/>
                </a:cubicBezTo>
                <a:cubicBezTo>
                  <a:pt x="108" y="80"/>
                  <a:pt x="108" y="79"/>
                  <a:pt x="108" y="79"/>
                </a:cubicBezTo>
                <a:cubicBezTo>
                  <a:pt x="108" y="79"/>
                  <a:pt x="108" y="79"/>
                  <a:pt x="107" y="79"/>
                </a:cubicBezTo>
                <a:cubicBezTo>
                  <a:pt x="107" y="79"/>
                  <a:pt x="107" y="79"/>
                  <a:pt x="107" y="79"/>
                </a:cubicBezTo>
                <a:cubicBezTo>
                  <a:pt x="107" y="79"/>
                  <a:pt x="107" y="79"/>
                  <a:pt x="107" y="79"/>
                </a:cubicBezTo>
                <a:cubicBezTo>
                  <a:pt x="106" y="79"/>
                  <a:pt x="106" y="79"/>
                  <a:pt x="106" y="79"/>
                </a:cubicBezTo>
                <a:cubicBezTo>
                  <a:pt x="106" y="79"/>
                  <a:pt x="107" y="78"/>
                  <a:pt x="107" y="78"/>
                </a:cubicBezTo>
                <a:cubicBezTo>
                  <a:pt x="106" y="78"/>
                  <a:pt x="106" y="78"/>
                  <a:pt x="106" y="78"/>
                </a:cubicBezTo>
                <a:cubicBezTo>
                  <a:pt x="106" y="78"/>
                  <a:pt x="107" y="78"/>
                  <a:pt x="107" y="77"/>
                </a:cubicBezTo>
                <a:cubicBezTo>
                  <a:pt x="107" y="77"/>
                  <a:pt x="107" y="77"/>
                  <a:pt x="107" y="77"/>
                </a:cubicBezTo>
                <a:cubicBezTo>
                  <a:pt x="106" y="77"/>
                  <a:pt x="106" y="77"/>
                  <a:pt x="106" y="77"/>
                </a:cubicBezTo>
                <a:cubicBezTo>
                  <a:pt x="106" y="77"/>
                  <a:pt x="106" y="77"/>
                  <a:pt x="106" y="78"/>
                </a:cubicBezTo>
                <a:cubicBezTo>
                  <a:pt x="106" y="78"/>
                  <a:pt x="106" y="78"/>
                  <a:pt x="106" y="78"/>
                </a:cubicBezTo>
                <a:cubicBezTo>
                  <a:pt x="105" y="77"/>
                  <a:pt x="106" y="77"/>
                  <a:pt x="106" y="76"/>
                </a:cubicBezTo>
                <a:cubicBezTo>
                  <a:pt x="106" y="76"/>
                  <a:pt x="106" y="76"/>
                  <a:pt x="106" y="76"/>
                </a:cubicBezTo>
                <a:cubicBezTo>
                  <a:pt x="106" y="76"/>
                  <a:pt x="106" y="76"/>
                  <a:pt x="106" y="76"/>
                </a:cubicBezTo>
                <a:cubicBezTo>
                  <a:pt x="105" y="76"/>
                  <a:pt x="105" y="76"/>
                  <a:pt x="105" y="77"/>
                </a:cubicBezTo>
                <a:cubicBezTo>
                  <a:pt x="105" y="77"/>
                  <a:pt x="105" y="77"/>
                  <a:pt x="105" y="76"/>
                </a:cubicBezTo>
                <a:cubicBezTo>
                  <a:pt x="105" y="76"/>
                  <a:pt x="105" y="76"/>
                  <a:pt x="105" y="76"/>
                </a:cubicBezTo>
                <a:cubicBezTo>
                  <a:pt x="105" y="75"/>
                  <a:pt x="105" y="75"/>
                  <a:pt x="105" y="75"/>
                </a:cubicBezTo>
                <a:cubicBezTo>
                  <a:pt x="105" y="75"/>
                  <a:pt x="106" y="75"/>
                  <a:pt x="106" y="75"/>
                </a:cubicBezTo>
                <a:cubicBezTo>
                  <a:pt x="106" y="75"/>
                  <a:pt x="105" y="75"/>
                  <a:pt x="105" y="75"/>
                </a:cubicBezTo>
                <a:cubicBezTo>
                  <a:pt x="105" y="74"/>
                  <a:pt x="105" y="74"/>
                  <a:pt x="106" y="74"/>
                </a:cubicBezTo>
                <a:cubicBezTo>
                  <a:pt x="106" y="74"/>
                  <a:pt x="106" y="74"/>
                  <a:pt x="106" y="74"/>
                </a:cubicBezTo>
                <a:cubicBezTo>
                  <a:pt x="106" y="74"/>
                  <a:pt x="106" y="74"/>
                  <a:pt x="106" y="74"/>
                </a:cubicBezTo>
                <a:cubicBezTo>
                  <a:pt x="106" y="74"/>
                  <a:pt x="106" y="74"/>
                  <a:pt x="106" y="74"/>
                </a:cubicBezTo>
                <a:cubicBezTo>
                  <a:pt x="106" y="73"/>
                  <a:pt x="106" y="73"/>
                  <a:pt x="106" y="73"/>
                </a:cubicBezTo>
                <a:cubicBezTo>
                  <a:pt x="106" y="73"/>
                  <a:pt x="106" y="73"/>
                  <a:pt x="106" y="73"/>
                </a:cubicBezTo>
                <a:cubicBezTo>
                  <a:pt x="106" y="73"/>
                  <a:pt x="107" y="73"/>
                  <a:pt x="107" y="73"/>
                </a:cubicBezTo>
                <a:cubicBezTo>
                  <a:pt x="107" y="73"/>
                  <a:pt x="108" y="73"/>
                  <a:pt x="108" y="73"/>
                </a:cubicBezTo>
                <a:cubicBezTo>
                  <a:pt x="108" y="73"/>
                  <a:pt x="109" y="73"/>
                  <a:pt x="108" y="73"/>
                </a:cubicBezTo>
                <a:cubicBezTo>
                  <a:pt x="108" y="74"/>
                  <a:pt x="107" y="74"/>
                  <a:pt x="107" y="75"/>
                </a:cubicBezTo>
                <a:cubicBezTo>
                  <a:pt x="107" y="75"/>
                  <a:pt x="107" y="75"/>
                  <a:pt x="107" y="75"/>
                </a:cubicBezTo>
                <a:cubicBezTo>
                  <a:pt x="108" y="75"/>
                  <a:pt x="109" y="74"/>
                  <a:pt x="110" y="75"/>
                </a:cubicBezTo>
                <a:cubicBezTo>
                  <a:pt x="110" y="75"/>
                  <a:pt x="110" y="75"/>
                  <a:pt x="110" y="75"/>
                </a:cubicBezTo>
                <a:cubicBezTo>
                  <a:pt x="109" y="76"/>
                  <a:pt x="109" y="77"/>
                  <a:pt x="108" y="77"/>
                </a:cubicBezTo>
                <a:cubicBezTo>
                  <a:pt x="108" y="77"/>
                  <a:pt x="108" y="77"/>
                  <a:pt x="108" y="77"/>
                </a:cubicBezTo>
                <a:cubicBezTo>
                  <a:pt x="109" y="77"/>
                  <a:pt x="109" y="77"/>
                  <a:pt x="109" y="77"/>
                </a:cubicBezTo>
                <a:cubicBezTo>
                  <a:pt x="109" y="77"/>
                  <a:pt x="109" y="77"/>
                  <a:pt x="109" y="77"/>
                </a:cubicBezTo>
                <a:cubicBezTo>
                  <a:pt x="109" y="77"/>
                  <a:pt x="108" y="77"/>
                  <a:pt x="108" y="77"/>
                </a:cubicBezTo>
                <a:cubicBezTo>
                  <a:pt x="108" y="77"/>
                  <a:pt x="108" y="77"/>
                  <a:pt x="108" y="77"/>
                </a:cubicBezTo>
                <a:cubicBezTo>
                  <a:pt x="108" y="78"/>
                  <a:pt x="108" y="77"/>
                  <a:pt x="109" y="77"/>
                </a:cubicBezTo>
                <a:cubicBezTo>
                  <a:pt x="109" y="77"/>
                  <a:pt x="110" y="78"/>
                  <a:pt x="110" y="78"/>
                </a:cubicBezTo>
                <a:cubicBezTo>
                  <a:pt x="110" y="79"/>
                  <a:pt x="110" y="79"/>
                  <a:pt x="110" y="79"/>
                </a:cubicBezTo>
                <a:cubicBezTo>
                  <a:pt x="111" y="80"/>
                  <a:pt x="111" y="79"/>
                  <a:pt x="111" y="80"/>
                </a:cubicBezTo>
                <a:cubicBezTo>
                  <a:pt x="111" y="80"/>
                  <a:pt x="111" y="80"/>
                  <a:pt x="112" y="80"/>
                </a:cubicBezTo>
                <a:cubicBezTo>
                  <a:pt x="112" y="81"/>
                  <a:pt x="112" y="81"/>
                  <a:pt x="112" y="81"/>
                </a:cubicBezTo>
                <a:cubicBezTo>
                  <a:pt x="112" y="82"/>
                  <a:pt x="113" y="82"/>
                  <a:pt x="112" y="82"/>
                </a:cubicBezTo>
                <a:cubicBezTo>
                  <a:pt x="112" y="82"/>
                  <a:pt x="112" y="83"/>
                  <a:pt x="112" y="83"/>
                </a:cubicBezTo>
                <a:cubicBezTo>
                  <a:pt x="113" y="82"/>
                  <a:pt x="114" y="82"/>
                  <a:pt x="114" y="83"/>
                </a:cubicBezTo>
                <a:cubicBezTo>
                  <a:pt x="114" y="83"/>
                  <a:pt x="114" y="83"/>
                  <a:pt x="114" y="83"/>
                </a:cubicBezTo>
                <a:cubicBezTo>
                  <a:pt x="114" y="84"/>
                  <a:pt x="113" y="84"/>
                  <a:pt x="112" y="85"/>
                </a:cubicBezTo>
                <a:moveTo>
                  <a:pt x="106" y="78"/>
                </a:moveTo>
                <a:cubicBezTo>
                  <a:pt x="106" y="78"/>
                  <a:pt x="106" y="78"/>
                  <a:pt x="106" y="78"/>
                </a:cubicBezTo>
                <a:cubicBezTo>
                  <a:pt x="106" y="78"/>
                  <a:pt x="106" y="78"/>
                  <a:pt x="105" y="78"/>
                </a:cubicBezTo>
                <a:cubicBezTo>
                  <a:pt x="105" y="78"/>
                  <a:pt x="105" y="78"/>
                  <a:pt x="105" y="78"/>
                </a:cubicBezTo>
                <a:cubicBezTo>
                  <a:pt x="105" y="78"/>
                  <a:pt x="105" y="78"/>
                  <a:pt x="105" y="78"/>
                </a:cubicBezTo>
                <a:cubicBezTo>
                  <a:pt x="105" y="78"/>
                  <a:pt x="105" y="78"/>
                  <a:pt x="106" y="78"/>
                </a:cubicBezTo>
                <a:moveTo>
                  <a:pt x="105" y="80"/>
                </a:moveTo>
                <a:cubicBezTo>
                  <a:pt x="105" y="80"/>
                  <a:pt x="105" y="81"/>
                  <a:pt x="104" y="81"/>
                </a:cubicBezTo>
                <a:cubicBezTo>
                  <a:pt x="105" y="81"/>
                  <a:pt x="105" y="82"/>
                  <a:pt x="105" y="82"/>
                </a:cubicBezTo>
                <a:cubicBezTo>
                  <a:pt x="105" y="83"/>
                  <a:pt x="105" y="83"/>
                  <a:pt x="105" y="83"/>
                </a:cubicBezTo>
                <a:cubicBezTo>
                  <a:pt x="104" y="83"/>
                  <a:pt x="104" y="83"/>
                  <a:pt x="104" y="83"/>
                </a:cubicBezTo>
                <a:cubicBezTo>
                  <a:pt x="104" y="83"/>
                  <a:pt x="104" y="83"/>
                  <a:pt x="104" y="84"/>
                </a:cubicBezTo>
                <a:cubicBezTo>
                  <a:pt x="104" y="84"/>
                  <a:pt x="103" y="84"/>
                  <a:pt x="103" y="84"/>
                </a:cubicBezTo>
                <a:cubicBezTo>
                  <a:pt x="103" y="84"/>
                  <a:pt x="102" y="84"/>
                  <a:pt x="102" y="84"/>
                </a:cubicBezTo>
                <a:cubicBezTo>
                  <a:pt x="102" y="84"/>
                  <a:pt x="102" y="84"/>
                  <a:pt x="102" y="84"/>
                </a:cubicBezTo>
                <a:cubicBezTo>
                  <a:pt x="101" y="84"/>
                  <a:pt x="101" y="85"/>
                  <a:pt x="101" y="85"/>
                </a:cubicBezTo>
                <a:cubicBezTo>
                  <a:pt x="101" y="84"/>
                  <a:pt x="101" y="84"/>
                  <a:pt x="101"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3"/>
                  <a:pt x="100" y="83"/>
                  <a:pt x="100" y="83"/>
                </a:cubicBezTo>
                <a:cubicBezTo>
                  <a:pt x="100" y="83"/>
                  <a:pt x="100" y="83"/>
                  <a:pt x="101" y="83"/>
                </a:cubicBezTo>
                <a:cubicBezTo>
                  <a:pt x="101" y="83"/>
                  <a:pt x="101" y="83"/>
                  <a:pt x="101" y="83"/>
                </a:cubicBezTo>
                <a:cubicBezTo>
                  <a:pt x="101" y="83"/>
                  <a:pt x="101" y="83"/>
                  <a:pt x="101" y="83"/>
                </a:cubicBezTo>
                <a:cubicBezTo>
                  <a:pt x="101" y="83"/>
                  <a:pt x="101" y="83"/>
                  <a:pt x="101" y="83"/>
                </a:cubicBezTo>
                <a:cubicBezTo>
                  <a:pt x="101" y="83"/>
                  <a:pt x="101" y="83"/>
                  <a:pt x="101" y="83"/>
                </a:cubicBezTo>
                <a:cubicBezTo>
                  <a:pt x="101" y="83"/>
                  <a:pt x="101" y="82"/>
                  <a:pt x="101" y="82"/>
                </a:cubicBezTo>
                <a:cubicBezTo>
                  <a:pt x="101" y="82"/>
                  <a:pt x="101" y="82"/>
                  <a:pt x="101" y="82"/>
                </a:cubicBezTo>
                <a:cubicBezTo>
                  <a:pt x="101" y="82"/>
                  <a:pt x="101" y="82"/>
                  <a:pt x="102" y="82"/>
                </a:cubicBezTo>
                <a:cubicBezTo>
                  <a:pt x="102" y="82"/>
                  <a:pt x="102" y="82"/>
                  <a:pt x="102" y="82"/>
                </a:cubicBezTo>
                <a:cubicBezTo>
                  <a:pt x="101" y="82"/>
                  <a:pt x="100" y="82"/>
                  <a:pt x="100" y="81"/>
                </a:cubicBezTo>
                <a:cubicBezTo>
                  <a:pt x="100" y="81"/>
                  <a:pt x="100" y="81"/>
                  <a:pt x="100" y="81"/>
                </a:cubicBezTo>
                <a:cubicBezTo>
                  <a:pt x="100" y="81"/>
                  <a:pt x="100" y="81"/>
                  <a:pt x="100" y="81"/>
                </a:cubicBezTo>
                <a:cubicBezTo>
                  <a:pt x="100" y="81"/>
                  <a:pt x="100" y="81"/>
                  <a:pt x="101" y="81"/>
                </a:cubicBezTo>
                <a:cubicBezTo>
                  <a:pt x="100" y="81"/>
                  <a:pt x="101" y="81"/>
                  <a:pt x="101" y="81"/>
                </a:cubicBezTo>
                <a:cubicBezTo>
                  <a:pt x="101" y="81"/>
                  <a:pt x="101" y="81"/>
                  <a:pt x="101" y="81"/>
                </a:cubicBezTo>
                <a:cubicBezTo>
                  <a:pt x="100" y="81"/>
                  <a:pt x="100" y="81"/>
                  <a:pt x="100" y="81"/>
                </a:cubicBezTo>
                <a:cubicBezTo>
                  <a:pt x="100" y="81"/>
                  <a:pt x="100" y="81"/>
                  <a:pt x="100" y="81"/>
                </a:cubicBezTo>
                <a:cubicBezTo>
                  <a:pt x="100" y="80"/>
                  <a:pt x="100" y="80"/>
                  <a:pt x="100" y="80"/>
                </a:cubicBezTo>
                <a:cubicBezTo>
                  <a:pt x="101" y="80"/>
                  <a:pt x="101" y="80"/>
                  <a:pt x="102" y="80"/>
                </a:cubicBezTo>
                <a:cubicBezTo>
                  <a:pt x="102" y="80"/>
                  <a:pt x="102" y="80"/>
                  <a:pt x="102" y="80"/>
                </a:cubicBezTo>
                <a:cubicBezTo>
                  <a:pt x="102" y="80"/>
                  <a:pt x="102" y="80"/>
                  <a:pt x="102" y="79"/>
                </a:cubicBezTo>
                <a:cubicBezTo>
                  <a:pt x="102" y="79"/>
                  <a:pt x="102" y="79"/>
                  <a:pt x="102" y="79"/>
                </a:cubicBezTo>
                <a:cubicBezTo>
                  <a:pt x="102" y="79"/>
                  <a:pt x="102" y="79"/>
                  <a:pt x="102" y="79"/>
                </a:cubicBezTo>
                <a:cubicBezTo>
                  <a:pt x="102" y="79"/>
                  <a:pt x="102" y="79"/>
                  <a:pt x="102" y="79"/>
                </a:cubicBezTo>
                <a:cubicBezTo>
                  <a:pt x="102" y="79"/>
                  <a:pt x="102" y="79"/>
                  <a:pt x="103" y="78"/>
                </a:cubicBezTo>
                <a:cubicBezTo>
                  <a:pt x="103" y="79"/>
                  <a:pt x="103" y="79"/>
                  <a:pt x="103" y="79"/>
                </a:cubicBezTo>
                <a:cubicBezTo>
                  <a:pt x="104" y="79"/>
                  <a:pt x="105" y="78"/>
                  <a:pt x="105" y="79"/>
                </a:cubicBezTo>
                <a:cubicBezTo>
                  <a:pt x="105" y="79"/>
                  <a:pt x="105" y="80"/>
                  <a:pt x="105" y="80"/>
                </a:cubicBezTo>
                <a:moveTo>
                  <a:pt x="100" y="113"/>
                </a:moveTo>
                <a:cubicBezTo>
                  <a:pt x="101" y="112"/>
                  <a:pt x="101" y="112"/>
                  <a:pt x="101" y="112"/>
                </a:cubicBezTo>
                <a:cubicBezTo>
                  <a:pt x="101" y="112"/>
                  <a:pt x="101" y="111"/>
                  <a:pt x="101" y="111"/>
                </a:cubicBezTo>
                <a:cubicBezTo>
                  <a:pt x="101" y="111"/>
                  <a:pt x="102" y="110"/>
                  <a:pt x="102" y="110"/>
                </a:cubicBezTo>
                <a:cubicBezTo>
                  <a:pt x="103" y="110"/>
                  <a:pt x="104" y="110"/>
                  <a:pt x="104" y="109"/>
                </a:cubicBezTo>
                <a:cubicBezTo>
                  <a:pt x="104" y="109"/>
                  <a:pt x="105" y="107"/>
                  <a:pt x="105" y="107"/>
                </a:cubicBezTo>
                <a:cubicBezTo>
                  <a:pt x="105" y="107"/>
                  <a:pt x="105" y="107"/>
                  <a:pt x="105" y="107"/>
                </a:cubicBezTo>
                <a:cubicBezTo>
                  <a:pt x="106" y="107"/>
                  <a:pt x="106" y="108"/>
                  <a:pt x="107" y="108"/>
                </a:cubicBezTo>
                <a:cubicBezTo>
                  <a:pt x="107" y="108"/>
                  <a:pt x="108" y="107"/>
                  <a:pt x="109" y="107"/>
                </a:cubicBezTo>
                <a:cubicBezTo>
                  <a:pt x="109" y="108"/>
                  <a:pt x="109" y="108"/>
                  <a:pt x="110" y="108"/>
                </a:cubicBezTo>
                <a:cubicBezTo>
                  <a:pt x="110" y="108"/>
                  <a:pt x="110" y="107"/>
                  <a:pt x="111" y="107"/>
                </a:cubicBezTo>
                <a:cubicBezTo>
                  <a:pt x="111" y="107"/>
                  <a:pt x="111" y="107"/>
                  <a:pt x="112" y="107"/>
                </a:cubicBezTo>
                <a:cubicBezTo>
                  <a:pt x="112" y="107"/>
                  <a:pt x="112" y="107"/>
                  <a:pt x="112" y="107"/>
                </a:cubicBezTo>
                <a:cubicBezTo>
                  <a:pt x="112" y="107"/>
                  <a:pt x="112" y="106"/>
                  <a:pt x="113" y="106"/>
                </a:cubicBezTo>
                <a:cubicBezTo>
                  <a:pt x="113" y="106"/>
                  <a:pt x="114" y="106"/>
                  <a:pt x="115" y="106"/>
                </a:cubicBezTo>
                <a:cubicBezTo>
                  <a:pt x="115" y="106"/>
                  <a:pt x="115" y="106"/>
                  <a:pt x="115" y="106"/>
                </a:cubicBezTo>
                <a:cubicBezTo>
                  <a:pt x="115" y="106"/>
                  <a:pt x="116" y="106"/>
                  <a:pt x="116" y="106"/>
                </a:cubicBezTo>
                <a:cubicBezTo>
                  <a:pt x="116" y="106"/>
                  <a:pt x="116" y="106"/>
                  <a:pt x="116" y="105"/>
                </a:cubicBezTo>
                <a:cubicBezTo>
                  <a:pt x="117" y="105"/>
                  <a:pt x="118" y="106"/>
                  <a:pt x="118" y="106"/>
                </a:cubicBezTo>
                <a:cubicBezTo>
                  <a:pt x="119" y="106"/>
                  <a:pt x="119" y="105"/>
                  <a:pt x="119" y="105"/>
                </a:cubicBezTo>
                <a:cubicBezTo>
                  <a:pt x="120" y="105"/>
                  <a:pt x="120" y="105"/>
                  <a:pt x="120" y="105"/>
                </a:cubicBezTo>
                <a:cubicBezTo>
                  <a:pt x="120" y="105"/>
                  <a:pt x="120" y="105"/>
                  <a:pt x="121" y="105"/>
                </a:cubicBezTo>
                <a:cubicBezTo>
                  <a:pt x="121" y="105"/>
                  <a:pt x="121" y="106"/>
                  <a:pt x="121" y="106"/>
                </a:cubicBezTo>
                <a:cubicBezTo>
                  <a:pt x="122" y="106"/>
                  <a:pt x="123" y="105"/>
                  <a:pt x="123" y="105"/>
                </a:cubicBezTo>
                <a:cubicBezTo>
                  <a:pt x="123" y="105"/>
                  <a:pt x="123" y="105"/>
                  <a:pt x="123" y="105"/>
                </a:cubicBezTo>
                <a:cubicBezTo>
                  <a:pt x="123" y="105"/>
                  <a:pt x="124" y="105"/>
                  <a:pt x="124" y="105"/>
                </a:cubicBezTo>
                <a:cubicBezTo>
                  <a:pt x="124" y="105"/>
                  <a:pt x="124" y="105"/>
                  <a:pt x="124" y="106"/>
                </a:cubicBezTo>
                <a:cubicBezTo>
                  <a:pt x="124" y="106"/>
                  <a:pt x="124" y="106"/>
                  <a:pt x="124" y="106"/>
                </a:cubicBezTo>
                <a:cubicBezTo>
                  <a:pt x="124" y="105"/>
                  <a:pt x="125" y="105"/>
                  <a:pt x="125" y="105"/>
                </a:cubicBezTo>
                <a:cubicBezTo>
                  <a:pt x="125" y="106"/>
                  <a:pt x="123" y="106"/>
                  <a:pt x="125" y="107"/>
                </a:cubicBezTo>
                <a:cubicBezTo>
                  <a:pt x="125" y="107"/>
                  <a:pt x="125" y="107"/>
                  <a:pt x="125" y="108"/>
                </a:cubicBezTo>
                <a:cubicBezTo>
                  <a:pt x="125" y="108"/>
                  <a:pt x="124" y="109"/>
                  <a:pt x="124" y="109"/>
                </a:cubicBezTo>
                <a:cubicBezTo>
                  <a:pt x="124" y="109"/>
                  <a:pt x="124" y="110"/>
                  <a:pt x="124" y="110"/>
                </a:cubicBezTo>
                <a:cubicBezTo>
                  <a:pt x="125" y="110"/>
                  <a:pt x="125" y="110"/>
                  <a:pt x="125" y="110"/>
                </a:cubicBezTo>
                <a:cubicBezTo>
                  <a:pt x="125" y="110"/>
                  <a:pt x="125" y="110"/>
                  <a:pt x="125" y="110"/>
                </a:cubicBezTo>
                <a:cubicBezTo>
                  <a:pt x="126" y="110"/>
                  <a:pt x="126" y="111"/>
                  <a:pt x="127" y="111"/>
                </a:cubicBezTo>
                <a:cubicBezTo>
                  <a:pt x="127" y="111"/>
                  <a:pt x="127" y="111"/>
                  <a:pt x="128" y="111"/>
                </a:cubicBezTo>
                <a:cubicBezTo>
                  <a:pt x="128" y="111"/>
                  <a:pt x="128" y="111"/>
                  <a:pt x="129" y="111"/>
                </a:cubicBezTo>
                <a:cubicBezTo>
                  <a:pt x="129" y="111"/>
                  <a:pt x="129" y="111"/>
                  <a:pt x="129" y="111"/>
                </a:cubicBezTo>
                <a:cubicBezTo>
                  <a:pt x="129" y="111"/>
                  <a:pt x="129" y="111"/>
                  <a:pt x="129" y="111"/>
                </a:cubicBezTo>
                <a:cubicBezTo>
                  <a:pt x="130" y="112"/>
                  <a:pt x="130" y="113"/>
                  <a:pt x="130" y="113"/>
                </a:cubicBezTo>
                <a:cubicBezTo>
                  <a:pt x="131" y="113"/>
                  <a:pt x="132" y="113"/>
                  <a:pt x="133" y="113"/>
                </a:cubicBezTo>
                <a:cubicBezTo>
                  <a:pt x="133" y="113"/>
                  <a:pt x="134" y="114"/>
                  <a:pt x="134" y="114"/>
                </a:cubicBezTo>
                <a:cubicBezTo>
                  <a:pt x="134" y="114"/>
                  <a:pt x="135" y="114"/>
                  <a:pt x="135" y="114"/>
                </a:cubicBezTo>
                <a:cubicBezTo>
                  <a:pt x="136" y="113"/>
                  <a:pt x="135" y="113"/>
                  <a:pt x="135" y="112"/>
                </a:cubicBezTo>
                <a:cubicBezTo>
                  <a:pt x="136" y="111"/>
                  <a:pt x="137" y="111"/>
                  <a:pt x="139" y="111"/>
                </a:cubicBezTo>
                <a:cubicBezTo>
                  <a:pt x="139" y="111"/>
                  <a:pt x="139" y="112"/>
                  <a:pt x="139" y="112"/>
                </a:cubicBezTo>
                <a:cubicBezTo>
                  <a:pt x="139" y="112"/>
                  <a:pt x="140" y="112"/>
                  <a:pt x="140" y="112"/>
                </a:cubicBezTo>
                <a:cubicBezTo>
                  <a:pt x="141" y="112"/>
                  <a:pt x="141" y="112"/>
                  <a:pt x="141" y="112"/>
                </a:cubicBezTo>
                <a:cubicBezTo>
                  <a:pt x="141" y="112"/>
                  <a:pt x="141" y="112"/>
                  <a:pt x="141" y="113"/>
                </a:cubicBezTo>
                <a:cubicBezTo>
                  <a:pt x="143" y="113"/>
                  <a:pt x="143" y="113"/>
                  <a:pt x="143" y="113"/>
                </a:cubicBezTo>
                <a:cubicBezTo>
                  <a:pt x="143" y="113"/>
                  <a:pt x="144" y="113"/>
                  <a:pt x="144" y="113"/>
                </a:cubicBezTo>
                <a:cubicBezTo>
                  <a:pt x="144" y="113"/>
                  <a:pt x="145" y="113"/>
                  <a:pt x="145" y="113"/>
                </a:cubicBezTo>
                <a:cubicBezTo>
                  <a:pt x="145" y="113"/>
                  <a:pt x="145" y="113"/>
                  <a:pt x="145" y="113"/>
                </a:cubicBezTo>
                <a:cubicBezTo>
                  <a:pt x="146" y="113"/>
                  <a:pt x="146" y="114"/>
                  <a:pt x="146" y="113"/>
                </a:cubicBezTo>
                <a:cubicBezTo>
                  <a:pt x="146" y="113"/>
                  <a:pt x="146" y="113"/>
                  <a:pt x="147" y="113"/>
                </a:cubicBezTo>
                <a:cubicBezTo>
                  <a:pt x="147" y="113"/>
                  <a:pt x="148" y="112"/>
                  <a:pt x="149" y="113"/>
                </a:cubicBezTo>
                <a:cubicBezTo>
                  <a:pt x="149" y="113"/>
                  <a:pt x="149" y="113"/>
                  <a:pt x="149" y="113"/>
                </a:cubicBezTo>
                <a:cubicBezTo>
                  <a:pt x="150" y="113"/>
                  <a:pt x="150" y="113"/>
                  <a:pt x="151" y="113"/>
                </a:cubicBezTo>
                <a:cubicBezTo>
                  <a:pt x="151" y="113"/>
                  <a:pt x="151" y="113"/>
                  <a:pt x="152" y="113"/>
                </a:cubicBezTo>
                <a:cubicBezTo>
                  <a:pt x="152" y="114"/>
                  <a:pt x="152" y="114"/>
                  <a:pt x="153" y="115"/>
                </a:cubicBezTo>
                <a:cubicBezTo>
                  <a:pt x="152" y="116"/>
                  <a:pt x="152" y="117"/>
                  <a:pt x="152" y="117"/>
                </a:cubicBezTo>
                <a:cubicBezTo>
                  <a:pt x="152" y="117"/>
                  <a:pt x="152" y="117"/>
                  <a:pt x="152" y="117"/>
                </a:cubicBezTo>
                <a:cubicBezTo>
                  <a:pt x="151" y="117"/>
                  <a:pt x="150" y="116"/>
                  <a:pt x="150" y="115"/>
                </a:cubicBezTo>
                <a:cubicBezTo>
                  <a:pt x="150" y="115"/>
                  <a:pt x="150" y="115"/>
                  <a:pt x="150" y="115"/>
                </a:cubicBezTo>
                <a:cubicBezTo>
                  <a:pt x="150" y="116"/>
                  <a:pt x="151" y="116"/>
                  <a:pt x="151" y="117"/>
                </a:cubicBezTo>
                <a:cubicBezTo>
                  <a:pt x="151" y="118"/>
                  <a:pt x="151" y="118"/>
                  <a:pt x="152" y="119"/>
                </a:cubicBezTo>
                <a:cubicBezTo>
                  <a:pt x="152" y="120"/>
                  <a:pt x="153" y="121"/>
                  <a:pt x="153" y="121"/>
                </a:cubicBezTo>
                <a:cubicBezTo>
                  <a:pt x="153" y="122"/>
                  <a:pt x="153" y="122"/>
                  <a:pt x="154" y="122"/>
                </a:cubicBezTo>
                <a:cubicBezTo>
                  <a:pt x="154" y="122"/>
                  <a:pt x="154" y="122"/>
                  <a:pt x="153" y="122"/>
                </a:cubicBezTo>
                <a:cubicBezTo>
                  <a:pt x="154" y="123"/>
                  <a:pt x="154" y="123"/>
                  <a:pt x="154" y="123"/>
                </a:cubicBezTo>
                <a:cubicBezTo>
                  <a:pt x="154" y="123"/>
                  <a:pt x="154" y="124"/>
                  <a:pt x="154" y="124"/>
                </a:cubicBezTo>
                <a:cubicBezTo>
                  <a:pt x="155" y="124"/>
                  <a:pt x="155" y="125"/>
                  <a:pt x="155" y="125"/>
                </a:cubicBezTo>
                <a:cubicBezTo>
                  <a:pt x="156" y="126"/>
                  <a:pt x="155" y="128"/>
                  <a:pt x="156" y="128"/>
                </a:cubicBezTo>
                <a:cubicBezTo>
                  <a:pt x="156" y="129"/>
                  <a:pt x="157" y="129"/>
                  <a:pt x="157" y="129"/>
                </a:cubicBezTo>
                <a:cubicBezTo>
                  <a:pt x="158" y="130"/>
                  <a:pt x="158" y="132"/>
                  <a:pt x="159" y="133"/>
                </a:cubicBezTo>
                <a:cubicBezTo>
                  <a:pt x="159" y="133"/>
                  <a:pt x="159" y="133"/>
                  <a:pt x="159" y="133"/>
                </a:cubicBezTo>
                <a:cubicBezTo>
                  <a:pt x="159" y="133"/>
                  <a:pt x="159" y="132"/>
                  <a:pt x="159" y="132"/>
                </a:cubicBezTo>
                <a:cubicBezTo>
                  <a:pt x="159" y="132"/>
                  <a:pt x="159" y="133"/>
                  <a:pt x="159" y="133"/>
                </a:cubicBezTo>
                <a:cubicBezTo>
                  <a:pt x="159" y="133"/>
                  <a:pt x="160" y="133"/>
                  <a:pt x="160" y="133"/>
                </a:cubicBezTo>
                <a:cubicBezTo>
                  <a:pt x="160" y="133"/>
                  <a:pt x="160" y="134"/>
                  <a:pt x="161" y="134"/>
                </a:cubicBezTo>
                <a:cubicBezTo>
                  <a:pt x="161" y="134"/>
                  <a:pt x="161" y="134"/>
                  <a:pt x="161" y="134"/>
                </a:cubicBezTo>
                <a:cubicBezTo>
                  <a:pt x="161" y="134"/>
                  <a:pt x="161" y="135"/>
                  <a:pt x="162" y="135"/>
                </a:cubicBezTo>
                <a:cubicBezTo>
                  <a:pt x="162" y="135"/>
                  <a:pt x="163" y="136"/>
                  <a:pt x="163" y="136"/>
                </a:cubicBezTo>
                <a:cubicBezTo>
                  <a:pt x="163" y="136"/>
                  <a:pt x="162" y="137"/>
                  <a:pt x="162" y="137"/>
                </a:cubicBezTo>
                <a:cubicBezTo>
                  <a:pt x="162" y="137"/>
                  <a:pt x="162" y="137"/>
                  <a:pt x="162" y="137"/>
                </a:cubicBezTo>
                <a:cubicBezTo>
                  <a:pt x="162" y="137"/>
                  <a:pt x="162" y="137"/>
                  <a:pt x="162" y="137"/>
                </a:cubicBezTo>
                <a:cubicBezTo>
                  <a:pt x="162" y="137"/>
                  <a:pt x="162" y="137"/>
                  <a:pt x="163" y="137"/>
                </a:cubicBezTo>
                <a:cubicBezTo>
                  <a:pt x="163" y="137"/>
                  <a:pt x="163" y="138"/>
                  <a:pt x="164" y="138"/>
                </a:cubicBezTo>
                <a:cubicBezTo>
                  <a:pt x="164" y="138"/>
                  <a:pt x="164" y="138"/>
                  <a:pt x="164" y="138"/>
                </a:cubicBezTo>
                <a:cubicBezTo>
                  <a:pt x="165" y="138"/>
                  <a:pt x="165" y="138"/>
                  <a:pt x="166" y="138"/>
                </a:cubicBezTo>
                <a:cubicBezTo>
                  <a:pt x="166" y="138"/>
                  <a:pt x="166" y="138"/>
                  <a:pt x="166" y="138"/>
                </a:cubicBezTo>
                <a:cubicBezTo>
                  <a:pt x="167" y="138"/>
                  <a:pt x="167" y="138"/>
                  <a:pt x="167" y="137"/>
                </a:cubicBezTo>
                <a:cubicBezTo>
                  <a:pt x="167" y="137"/>
                  <a:pt x="167" y="137"/>
                  <a:pt x="167" y="137"/>
                </a:cubicBezTo>
                <a:cubicBezTo>
                  <a:pt x="168" y="137"/>
                  <a:pt x="168" y="137"/>
                  <a:pt x="168" y="138"/>
                </a:cubicBezTo>
                <a:cubicBezTo>
                  <a:pt x="168" y="137"/>
                  <a:pt x="169" y="137"/>
                  <a:pt x="169" y="137"/>
                </a:cubicBezTo>
                <a:cubicBezTo>
                  <a:pt x="169" y="137"/>
                  <a:pt x="169" y="137"/>
                  <a:pt x="170" y="137"/>
                </a:cubicBezTo>
                <a:cubicBezTo>
                  <a:pt x="170" y="137"/>
                  <a:pt x="171" y="137"/>
                  <a:pt x="171" y="136"/>
                </a:cubicBezTo>
                <a:cubicBezTo>
                  <a:pt x="171" y="137"/>
                  <a:pt x="172" y="137"/>
                  <a:pt x="172" y="137"/>
                </a:cubicBezTo>
                <a:cubicBezTo>
                  <a:pt x="172" y="137"/>
                  <a:pt x="172" y="137"/>
                  <a:pt x="172" y="137"/>
                </a:cubicBezTo>
                <a:cubicBezTo>
                  <a:pt x="172" y="137"/>
                  <a:pt x="172" y="137"/>
                  <a:pt x="172" y="137"/>
                </a:cubicBezTo>
                <a:cubicBezTo>
                  <a:pt x="172" y="138"/>
                  <a:pt x="172" y="138"/>
                  <a:pt x="172" y="138"/>
                </a:cubicBezTo>
                <a:cubicBezTo>
                  <a:pt x="172" y="138"/>
                  <a:pt x="171" y="138"/>
                  <a:pt x="171" y="139"/>
                </a:cubicBezTo>
                <a:cubicBezTo>
                  <a:pt x="171" y="139"/>
                  <a:pt x="171" y="139"/>
                  <a:pt x="171" y="140"/>
                </a:cubicBezTo>
                <a:cubicBezTo>
                  <a:pt x="171" y="140"/>
                  <a:pt x="171" y="140"/>
                  <a:pt x="171" y="141"/>
                </a:cubicBezTo>
                <a:cubicBezTo>
                  <a:pt x="170" y="141"/>
                  <a:pt x="170" y="141"/>
                  <a:pt x="170" y="141"/>
                </a:cubicBezTo>
                <a:cubicBezTo>
                  <a:pt x="170" y="141"/>
                  <a:pt x="170" y="141"/>
                  <a:pt x="170" y="142"/>
                </a:cubicBezTo>
                <a:cubicBezTo>
                  <a:pt x="170" y="142"/>
                  <a:pt x="170" y="142"/>
                  <a:pt x="169" y="143"/>
                </a:cubicBezTo>
                <a:cubicBezTo>
                  <a:pt x="169" y="143"/>
                  <a:pt x="169" y="143"/>
                  <a:pt x="169" y="144"/>
                </a:cubicBezTo>
                <a:cubicBezTo>
                  <a:pt x="169" y="145"/>
                  <a:pt x="168" y="145"/>
                  <a:pt x="167" y="146"/>
                </a:cubicBezTo>
                <a:cubicBezTo>
                  <a:pt x="167" y="147"/>
                  <a:pt x="166" y="147"/>
                  <a:pt x="166" y="148"/>
                </a:cubicBezTo>
                <a:cubicBezTo>
                  <a:pt x="165" y="148"/>
                  <a:pt x="164" y="149"/>
                  <a:pt x="163" y="150"/>
                </a:cubicBezTo>
                <a:cubicBezTo>
                  <a:pt x="162" y="151"/>
                  <a:pt x="161" y="151"/>
                  <a:pt x="161" y="152"/>
                </a:cubicBezTo>
                <a:cubicBezTo>
                  <a:pt x="161" y="153"/>
                  <a:pt x="161" y="153"/>
                  <a:pt x="161" y="153"/>
                </a:cubicBezTo>
                <a:cubicBezTo>
                  <a:pt x="160" y="153"/>
                  <a:pt x="160" y="153"/>
                  <a:pt x="160" y="153"/>
                </a:cubicBezTo>
                <a:cubicBezTo>
                  <a:pt x="160" y="154"/>
                  <a:pt x="159" y="154"/>
                  <a:pt x="159" y="154"/>
                </a:cubicBezTo>
                <a:cubicBezTo>
                  <a:pt x="159" y="155"/>
                  <a:pt x="158" y="155"/>
                  <a:pt x="158" y="155"/>
                </a:cubicBezTo>
                <a:cubicBezTo>
                  <a:pt x="158" y="156"/>
                  <a:pt x="158" y="156"/>
                  <a:pt x="158" y="156"/>
                </a:cubicBezTo>
                <a:cubicBezTo>
                  <a:pt x="158" y="156"/>
                  <a:pt x="158" y="156"/>
                  <a:pt x="158" y="156"/>
                </a:cubicBezTo>
                <a:cubicBezTo>
                  <a:pt x="158" y="156"/>
                  <a:pt x="157" y="158"/>
                  <a:pt x="157" y="158"/>
                </a:cubicBezTo>
                <a:cubicBezTo>
                  <a:pt x="158" y="158"/>
                  <a:pt x="158" y="159"/>
                  <a:pt x="158" y="159"/>
                </a:cubicBezTo>
                <a:cubicBezTo>
                  <a:pt x="158" y="159"/>
                  <a:pt x="158" y="159"/>
                  <a:pt x="158" y="160"/>
                </a:cubicBezTo>
                <a:cubicBezTo>
                  <a:pt x="158" y="160"/>
                  <a:pt x="158" y="160"/>
                  <a:pt x="158" y="160"/>
                </a:cubicBezTo>
                <a:cubicBezTo>
                  <a:pt x="158" y="161"/>
                  <a:pt x="158" y="162"/>
                  <a:pt x="158" y="162"/>
                </a:cubicBezTo>
                <a:cubicBezTo>
                  <a:pt x="159" y="163"/>
                  <a:pt x="159" y="163"/>
                  <a:pt x="159" y="163"/>
                </a:cubicBezTo>
                <a:cubicBezTo>
                  <a:pt x="159" y="163"/>
                  <a:pt x="159" y="164"/>
                  <a:pt x="159" y="164"/>
                </a:cubicBezTo>
                <a:cubicBezTo>
                  <a:pt x="159" y="164"/>
                  <a:pt x="159" y="165"/>
                  <a:pt x="159" y="165"/>
                </a:cubicBezTo>
                <a:cubicBezTo>
                  <a:pt x="159" y="166"/>
                  <a:pt x="159" y="166"/>
                  <a:pt x="159" y="166"/>
                </a:cubicBezTo>
                <a:cubicBezTo>
                  <a:pt x="159" y="166"/>
                  <a:pt x="159" y="167"/>
                  <a:pt x="159" y="168"/>
                </a:cubicBezTo>
                <a:cubicBezTo>
                  <a:pt x="160" y="168"/>
                  <a:pt x="160" y="168"/>
                  <a:pt x="160" y="168"/>
                </a:cubicBezTo>
                <a:cubicBezTo>
                  <a:pt x="160" y="168"/>
                  <a:pt x="160" y="168"/>
                  <a:pt x="160" y="168"/>
                </a:cubicBezTo>
                <a:cubicBezTo>
                  <a:pt x="160" y="168"/>
                  <a:pt x="160" y="168"/>
                  <a:pt x="159" y="168"/>
                </a:cubicBezTo>
                <a:cubicBezTo>
                  <a:pt x="159" y="168"/>
                  <a:pt x="159" y="169"/>
                  <a:pt x="159" y="169"/>
                </a:cubicBezTo>
                <a:cubicBezTo>
                  <a:pt x="159" y="169"/>
                  <a:pt x="159" y="170"/>
                  <a:pt x="158" y="170"/>
                </a:cubicBezTo>
                <a:cubicBezTo>
                  <a:pt x="157" y="171"/>
                  <a:pt x="156" y="171"/>
                  <a:pt x="156" y="171"/>
                </a:cubicBezTo>
                <a:cubicBezTo>
                  <a:pt x="155" y="172"/>
                  <a:pt x="155" y="173"/>
                  <a:pt x="154" y="173"/>
                </a:cubicBezTo>
                <a:cubicBezTo>
                  <a:pt x="153" y="173"/>
                  <a:pt x="153" y="174"/>
                  <a:pt x="153" y="174"/>
                </a:cubicBezTo>
                <a:cubicBezTo>
                  <a:pt x="153" y="175"/>
                  <a:pt x="153" y="175"/>
                  <a:pt x="153" y="175"/>
                </a:cubicBezTo>
                <a:cubicBezTo>
                  <a:pt x="153" y="175"/>
                  <a:pt x="153" y="175"/>
                  <a:pt x="153" y="175"/>
                </a:cubicBezTo>
                <a:cubicBezTo>
                  <a:pt x="153" y="176"/>
                  <a:pt x="153" y="176"/>
                  <a:pt x="153" y="177"/>
                </a:cubicBezTo>
                <a:cubicBezTo>
                  <a:pt x="153" y="177"/>
                  <a:pt x="153" y="177"/>
                  <a:pt x="153" y="177"/>
                </a:cubicBezTo>
                <a:cubicBezTo>
                  <a:pt x="153" y="177"/>
                  <a:pt x="154" y="178"/>
                  <a:pt x="153" y="178"/>
                </a:cubicBezTo>
                <a:cubicBezTo>
                  <a:pt x="153" y="179"/>
                  <a:pt x="153" y="179"/>
                  <a:pt x="153" y="179"/>
                </a:cubicBezTo>
                <a:cubicBezTo>
                  <a:pt x="153" y="179"/>
                  <a:pt x="153" y="179"/>
                  <a:pt x="153" y="179"/>
                </a:cubicBezTo>
                <a:cubicBezTo>
                  <a:pt x="153" y="179"/>
                  <a:pt x="153" y="179"/>
                  <a:pt x="153" y="179"/>
                </a:cubicBezTo>
                <a:cubicBezTo>
                  <a:pt x="153" y="180"/>
                  <a:pt x="152" y="180"/>
                  <a:pt x="151" y="181"/>
                </a:cubicBezTo>
                <a:cubicBezTo>
                  <a:pt x="150" y="181"/>
                  <a:pt x="150" y="181"/>
                  <a:pt x="150" y="182"/>
                </a:cubicBezTo>
                <a:cubicBezTo>
                  <a:pt x="150" y="182"/>
                  <a:pt x="150" y="182"/>
                  <a:pt x="150" y="182"/>
                </a:cubicBezTo>
                <a:cubicBezTo>
                  <a:pt x="150" y="182"/>
                  <a:pt x="150" y="182"/>
                  <a:pt x="150" y="182"/>
                </a:cubicBezTo>
                <a:cubicBezTo>
                  <a:pt x="151" y="183"/>
                  <a:pt x="150" y="184"/>
                  <a:pt x="150" y="184"/>
                </a:cubicBezTo>
                <a:cubicBezTo>
                  <a:pt x="150" y="184"/>
                  <a:pt x="150" y="184"/>
                  <a:pt x="150" y="184"/>
                </a:cubicBezTo>
                <a:cubicBezTo>
                  <a:pt x="150" y="184"/>
                  <a:pt x="150" y="185"/>
                  <a:pt x="150" y="185"/>
                </a:cubicBezTo>
                <a:cubicBezTo>
                  <a:pt x="150" y="185"/>
                  <a:pt x="149" y="186"/>
                  <a:pt x="149" y="186"/>
                </a:cubicBezTo>
                <a:cubicBezTo>
                  <a:pt x="147" y="188"/>
                  <a:pt x="146" y="189"/>
                  <a:pt x="144" y="191"/>
                </a:cubicBezTo>
                <a:cubicBezTo>
                  <a:pt x="144" y="191"/>
                  <a:pt x="144" y="191"/>
                  <a:pt x="144" y="191"/>
                </a:cubicBezTo>
                <a:cubicBezTo>
                  <a:pt x="143" y="192"/>
                  <a:pt x="142" y="192"/>
                  <a:pt x="142" y="192"/>
                </a:cubicBezTo>
                <a:cubicBezTo>
                  <a:pt x="142" y="192"/>
                  <a:pt x="142" y="192"/>
                  <a:pt x="142" y="192"/>
                </a:cubicBezTo>
                <a:cubicBezTo>
                  <a:pt x="142" y="192"/>
                  <a:pt x="141" y="192"/>
                  <a:pt x="141" y="192"/>
                </a:cubicBezTo>
                <a:cubicBezTo>
                  <a:pt x="141" y="192"/>
                  <a:pt x="141" y="192"/>
                  <a:pt x="141" y="192"/>
                </a:cubicBezTo>
                <a:cubicBezTo>
                  <a:pt x="140" y="192"/>
                  <a:pt x="140" y="192"/>
                  <a:pt x="139" y="192"/>
                </a:cubicBezTo>
                <a:cubicBezTo>
                  <a:pt x="139" y="192"/>
                  <a:pt x="139" y="192"/>
                  <a:pt x="139" y="192"/>
                </a:cubicBezTo>
                <a:cubicBezTo>
                  <a:pt x="139" y="192"/>
                  <a:pt x="138" y="192"/>
                  <a:pt x="138" y="192"/>
                </a:cubicBezTo>
                <a:cubicBezTo>
                  <a:pt x="138" y="192"/>
                  <a:pt x="137" y="192"/>
                  <a:pt x="137" y="192"/>
                </a:cubicBezTo>
                <a:cubicBezTo>
                  <a:pt x="137" y="193"/>
                  <a:pt x="136" y="192"/>
                  <a:pt x="136" y="192"/>
                </a:cubicBezTo>
                <a:cubicBezTo>
                  <a:pt x="136" y="193"/>
                  <a:pt x="135" y="193"/>
                  <a:pt x="135" y="193"/>
                </a:cubicBezTo>
                <a:cubicBezTo>
                  <a:pt x="135" y="193"/>
                  <a:pt x="135" y="193"/>
                  <a:pt x="135" y="193"/>
                </a:cubicBezTo>
                <a:cubicBezTo>
                  <a:pt x="134" y="193"/>
                  <a:pt x="134" y="192"/>
                  <a:pt x="134" y="192"/>
                </a:cubicBezTo>
                <a:cubicBezTo>
                  <a:pt x="134" y="192"/>
                  <a:pt x="134" y="192"/>
                  <a:pt x="134" y="192"/>
                </a:cubicBezTo>
                <a:cubicBezTo>
                  <a:pt x="134" y="192"/>
                  <a:pt x="134" y="192"/>
                  <a:pt x="134" y="192"/>
                </a:cubicBezTo>
                <a:cubicBezTo>
                  <a:pt x="134" y="192"/>
                  <a:pt x="134" y="192"/>
                  <a:pt x="134" y="192"/>
                </a:cubicBezTo>
                <a:cubicBezTo>
                  <a:pt x="134" y="192"/>
                  <a:pt x="134" y="192"/>
                  <a:pt x="134" y="192"/>
                </a:cubicBezTo>
                <a:cubicBezTo>
                  <a:pt x="134" y="192"/>
                  <a:pt x="133" y="192"/>
                  <a:pt x="133" y="192"/>
                </a:cubicBezTo>
                <a:cubicBezTo>
                  <a:pt x="133" y="192"/>
                  <a:pt x="133" y="192"/>
                  <a:pt x="133" y="192"/>
                </a:cubicBezTo>
                <a:cubicBezTo>
                  <a:pt x="133" y="192"/>
                  <a:pt x="133" y="192"/>
                  <a:pt x="134" y="192"/>
                </a:cubicBezTo>
                <a:cubicBezTo>
                  <a:pt x="133" y="191"/>
                  <a:pt x="133" y="191"/>
                  <a:pt x="133" y="190"/>
                </a:cubicBezTo>
                <a:cubicBezTo>
                  <a:pt x="133" y="190"/>
                  <a:pt x="133" y="190"/>
                  <a:pt x="133" y="190"/>
                </a:cubicBezTo>
                <a:cubicBezTo>
                  <a:pt x="134" y="189"/>
                  <a:pt x="133" y="188"/>
                  <a:pt x="132" y="188"/>
                </a:cubicBezTo>
                <a:cubicBezTo>
                  <a:pt x="132" y="187"/>
                  <a:pt x="132" y="186"/>
                  <a:pt x="131" y="185"/>
                </a:cubicBezTo>
                <a:cubicBezTo>
                  <a:pt x="131" y="185"/>
                  <a:pt x="130" y="184"/>
                  <a:pt x="130" y="184"/>
                </a:cubicBezTo>
                <a:cubicBezTo>
                  <a:pt x="130" y="183"/>
                  <a:pt x="130" y="183"/>
                  <a:pt x="130" y="182"/>
                </a:cubicBezTo>
                <a:cubicBezTo>
                  <a:pt x="130" y="182"/>
                  <a:pt x="130" y="182"/>
                  <a:pt x="130" y="182"/>
                </a:cubicBezTo>
                <a:cubicBezTo>
                  <a:pt x="130" y="182"/>
                  <a:pt x="129" y="181"/>
                  <a:pt x="129" y="181"/>
                </a:cubicBezTo>
                <a:cubicBezTo>
                  <a:pt x="129" y="181"/>
                  <a:pt x="129" y="181"/>
                  <a:pt x="129" y="180"/>
                </a:cubicBezTo>
                <a:cubicBezTo>
                  <a:pt x="129" y="180"/>
                  <a:pt x="129" y="180"/>
                  <a:pt x="129" y="180"/>
                </a:cubicBezTo>
                <a:cubicBezTo>
                  <a:pt x="129" y="179"/>
                  <a:pt x="129" y="179"/>
                  <a:pt x="129" y="178"/>
                </a:cubicBezTo>
                <a:cubicBezTo>
                  <a:pt x="129" y="177"/>
                  <a:pt x="128" y="176"/>
                  <a:pt x="128" y="176"/>
                </a:cubicBezTo>
                <a:cubicBezTo>
                  <a:pt x="128" y="175"/>
                  <a:pt x="127" y="174"/>
                  <a:pt x="127" y="173"/>
                </a:cubicBezTo>
                <a:cubicBezTo>
                  <a:pt x="126" y="173"/>
                  <a:pt x="126" y="172"/>
                  <a:pt x="126" y="172"/>
                </a:cubicBezTo>
                <a:cubicBezTo>
                  <a:pt x="126" y="171"/>
                  <a:pt x="126" y="170"/>
                  <a:pt x="126" y="169"/>
                </a:cubicBezTo>
                <a:cubicBezTo>
                  <a:pt x="126" y="169"/>
                  <a:pt x="126" y="167"/>
                  <a:pt x="127" y="166"/>
                </a:cubicBezTo>
                <a:cubicBezTo>
                  <a:pt x="127" y="166"/>
                  <a:pt x="127" y="166"/>
                  <a:pt x="127" y="166"/>
                </a:cubicBezTo>
                <a:cubicBezTo>
                  <a:pt x="127" y="166"/>
                  <a:pt x="127" y="166"/>
                  <a:pt x="127" y="166"/>
                </a:cubicBezTo>
                <a:cubicBezTo>
                  <a:pt x="127" y="165"/>
                  <a:pt x="127" y="165"/>
                  <a:pt x="128" y="165"/>
                </a:cubicBezTo>
                <a:cubicBezTo>
                  <a:pt x="128" y="165"/>
                  <a:pt x="128" y="164"/>
                  <a:pt x="128" y="164"/>
                </a:cubicBezTo>
                <a:cubicBezTo>
                  <a:pt x="128" y="164"/>
                  <a:pt x="128" y="163"/>
                  <a:pt x="128" y="163"/>
                </a:cubicBezTo>
                <a:cubicBezTo>
                  <a:pt x="128" y="162"/>
                  <a:pt x="127" y="161"/>
                  <a:pt x="128" y="161"/>
                </a:cubicBezTo>
                <a:cubicBezTo>
                  <a:pt x="128" y="160"/>
                  <a:pt x="127" y="160"/>
                  <a:pt x="127" y="159"/>
                </a:cubicBezTo>
                <a:cubicBezTo>
                  <a:pt x="127" y="159"/>
                  <a:pt x="127" y="159"/>
                  <a:pt x="127" y="159"/>
                </a:cubicBezTo>
                <a:cubicBezTo>
                  <a:pt x="127" y="158"/>
                  <a:pt x="127" y="158"/>
                  <a:pt x="126" y="158"/>
                </a:cubicBezTo>
                <a:cubicBezTo>
                  <a:pt x="126" y="157"/>
                  <a:pt x="126" y="157"/>
                  <a:pt x="126" y="157"/>
                </a:cubicBezTo>
                <a:cubicBezTo>
                  <a:pt x="126" y="157"/>
                  <a:pt x="126" y="156"/>
                  <a:pt x="126" y="156"/>
                </a:cubicBezTo>
                <a:cubicBezTo>
                  <a:pt x="125" y="155"/>
                  <a:pt x="125" y="155"/>
                  <a:pt x="124" y="155"/>
                </a:cubicBezTo>
                <a:cubicBezTo>
                  <a:pt x="124" y="154"/>
                  <a:pt x="124" y="154"/>
                  <a:pt x="124" y="154"/>
                </a:cubicBezTo>
                <a:cubicBezTo>
                  <a:pt x="124" y="154"/>
                  <a:pt x="124" y="154"/>
                  <a:pt x="124" y="154"/>
                </a:cubicBezTo>
                <a:cubicBezTo>
                  <a:pt x="124" y="153"/>
                  <a:pt x="123" y="153"/>
                  <a:pt x="123" y="153"/>
                </a:cubicBezTo>
                <a:cubicBezTo>
                  <a:pt x="123" y="153"/>
                  <a:pt x="123" y="153"/>
                  <a:pt x="123" y="153"/>
                </a:cubicBezTo>
                <a:cubicBezTo>
                  <a:pt x="123" y="153"/>
                  <a:pt x="123" y="153"/>
                  <a:pt x="123" y="153"/>
                </a:cubicBezTo>
                <a:cubicBezTo>
                  <a:pt x="123" y="153"/>
                  <a:pt x="123" y="152"/>
                  <a:pt x="123" y="152"/>
                </a:cubicBezTo>
                <a:cubicBezTo>
                  <a:pt x="123" y="152"/>
                  <a:pt x="123" y="152"/>
                  <a:pt x="123" y="152"/>
                </a:cubicBezTo>
                <a:cubicBezTo>
                  <a:pt x="122" y="152"/>
                  <a:pt x="122" y="152"/>
                  <a:pt x="122" y="152"/>
                </a:cubicBezTo>
                <a:cubicBezTo>
                  <a:pt x="123" y="151"/>
                  <a:pt x="123" y="151"/>
                  <a:pt x="123" y="150"/>
                </a:cubicBezTo>
                <a:cubicBezTo>
                  <a:pt x="123" y="150"/>
                  <a:pt x="123" y="150"/>
                  <a:pt x="123" y="150"/>
                </a:cubicBezTo>
                <a:cubicBezTo>
                  <a:pt x="123" y="150"/>
                  <a:pt x="123" y="150"/>
                  <a:pt x="123" y="150"/>
                </a:cubicBezTo>
                <a:cubicBezTo>
                  <a:pt x="123" y="150"/>
                  <a:pt x="123" y="150"/>
                  <a:pt x="123" y="150"/>
                </a:cubicBezTo>
                <a:cubicBezTo>
                  <a:pt x="123" y="150"/>
                  <a:pt x="123" y="150"/>
                  <a:pt x="123" y="149"/>
                </a:cubicBezTo>
                <a:cubicBezTo>
                  <a:pt x="123" y="149"/>
                  <a:pt x="123" y="149"/>
                  <a:pt x="123" y="149"/>
                </a:cubicBezTo>
                <a:cubicBezTo>
                  <a:pt x="123" y="149"/>
                  <a:pt x="123" y="149"/>
                  <a:pt x="123" y="149"/>
                </a:cubicBezTo>
                <a:cubicBezTo>
                  <a:pt x="123" y="149"/>
                  <a:pt x="123" y="148"/>
                  <a:pt x="124" y="148"/>
                </a:cubicBezTo>
                <a:cubicBezTo>
                  <a:pt x="124" y="148"/>
                  <a:pt x="123" y="148"/>
                  <a:pt x="123" y="148"/>
                </a:cubicBezTo>
                <a:cubicBezTo>
                  <a:pt x="123" y="148"/>
                  <a:pt x="124" y="147"/>
                  <a:pt x="124" y="147"/>
                </a:cubicBezTo>
                <a:cubicBezTo>
                  <a:pt x="124" y="147"/>
                  <a:pt x="123" y="147"/>
                  <a:pt x="123" y="146"/>
                </a:cubicBezTo>
                <a:cubicBezTo>
                  <a:pt x="123" y="146"/>
                  <a:pt x="123" y="146"/>
                  <a:pt x="123" y="146"/>
                </a:cubicBezTo>
                <a:cubicBezTo>
                  <a:pt x="123" y="146"/>
                  <a:pt x="123" y="146"/>
                  <a:pt x="123" y="146"/>
                </a:cubicBezTo>
                <a:cubicBezTo>
                  <a:pt x="123" y="146"/>
                  <a:pt x="123" y="146"/>
                  <a:pt x="123" y="146"/>
                </a:cubicBezTo>
                <a:cubicBezTo>
                  <a:pt x="122" y="146"/>
                  <a:pt x="123" y="146"/>
                  <a:pt x="122" y="145"/>
                </a:cubicBezTo>
                <a:cubicBezTo>
                  <a:pt x="122" y="145"/>
                  <a:pt x="122" y="145"/>
                  <a:pt x="122" y="145"/>
                </a:cubicBezTo>
                <a:cubicBezTo>
                  <a:pt x="122" y="145"/>
                  <a:pt x="122" y="145"/>
                  <a:pt x="122" y="145"/>
                </a:cubicBezTo>
                <a:cubicBezTo>
                  <a:pt x="121" y="145"/>
                  <a:pt x="121" y="145"/>
                  <a:pt x="120" y="145"/>
                </a:cubicBezTo>
                <a:cubicBezTo>
                  <a:pt x="120" y="146"/>
                  <a:pt x="118" y="145"/>
                  <a:pt x="118" y="144"/>
                </a:cubicBezTo>
                <a:cubicBezTo>
                  <a:pt x="118" y="144"/>
                  <a:pt x="118" y="144"/>
                  <a:pt x="118" y="144"/>
                </a:cubicBezTo>
                <a:cubicBezTo>
                  <a:pt x="118" y="144"/>
                  <a:pt x="118" y="144"/>
                  <a:pt x="118" y="144"/>
                </a:cubicBezTo>
                <a:cubicBezTo>
                  <a:pt x="118" y="144"/>
                  <a:pt x="118" y="144"/>
                  <a:pt x="118" y="144"/>
                </a:cubicBezTo>
                <a:cubicBezTo>
                  <a:pt x="118" y="144"/>
                  <a:pt x="118" y="144"/>
                  <a:pt x="118" y="144"/>
                </a:cubicBezTo>
                <a:cubicBezTo>
                  <a:pt x="118" y="143"/>
                  <a:pt x="117" y="143"/>
                  <a:pt x="116" y="143"/>
                </a:cubicBezTo>
                <a:cubicBezTo>
                  <a:pt x="116" y="143"/>
                  <a:pt x="116" y="143"/>
                  <a:pt x="116" y="143"/>
                </a:cubicBezTo>
                <a:cubicBezTo>
                  <a:pt x="115" y="143"/>
                  <a:pt x="114" y="143"/>
                  <a:pt x="114" y="143"/>
                </a:cubicBezTo>
                <a:cubicBezTo>
                  <a:pt x="113" y="143"/>
                  <a:pt x="113" y="144"/>
                  <a:pt x="113" y="144"/>
                </a:cubicBezTo>
                <a:cubicBezTo>
                  <a:pt x="113" y="144"/>
                  <a:pt x="112" y="144"/>
                  <a:pt x="112" y="144"/>
                </a:cubicBezTo>
                <a:cubicBezTo>
                  <a:pt x="111" y="144"/>
                  <a:pt x="110" y="145"/>
                  <a:pt x="110" y="145"/>
                </a:cubicBezTo>
                <a:cubicBezTo>
                  <a:pt x="109" y="145"/>
                  <a:pt x="109" y="144"/>
                  <a:pt x="108" y="144"/>
                </a:cubicBezTo>
                <a:cubicBezTo>
                  <a:pt x="108" y="144"/>
                  <a:pt x="108" y="144"/>
                  <a:pt x="108" y="145"/>
                </a:cubicBezTo>
                <a:cubicBezTo>
                  <a:pt x="108" y="145"/>
                  <a:pt x="108" y="144"/>
                  <a:pt x="107" y="144"/>
                </a:cubicBezTo>
                <a:cubicBezTo>
                  <a:pt x="107" y="144"/>
                  <a:pt x="106" y="144"/>
                  <a:pt x="106" y="144"/>
                </a:cubicBezTo>
                <a:cubicBezTo>
                  <a:pt x="105" y="145"/>
                  <a:pt x="105" y="145"/>
                  <a:pt x="105" y="145"/>
                </a:cubicBezTo>
                <a:cubicBezTo>
                  <a:pt x="104" y="145"/>
                  <a:pt x="104" y="145"/>
                  <a:pt x="103" y="145"/>
                </a:cubicBezTo>
                <a:cubicBezTo>
                  <a:pt x="103" y="146"/>
                  <a:pt x="102" y="145"/>
                  <a:pt x="102" y="145"/>
                </a:cubicBezTo>
                <a:cubicBezTo>
                  <a:pt x="101" y="144"/>
                  <a:pt x="101" y="144"/>
                  <a:pt x="100" y="143"/>
                </a:cubicBezTo>
                <a:cubicBezTo>
                  <a:pt x="100" y="143"/>
                  <a:pt x="99" y="143"/>
                  <a:pt x="99" y="143"/>
                </a:cubicBezTo>
                <a:cubicBezTo>
                  <a:pt x="98" y="143"/>
                  <a:pt x="98" y="142"/>
                  <a:pt x="98" y="142"/>
                </a:cubicBezTo>
                <a:cubicBezTo>
                  <a:pt x="98" y="142"/>
                  <a:pt x="98" y="142"/>
                  <a:pt x="98" y="142"/>
                </a:cubicBezTo>
                <a:cubicBezTo>
                  <a:pt x="97" y="141"/>
                  <a:pt x="97" y="141"/>
                  <a:pt x="97" y="141"/>
                </a:cubicBezTo>
                <a:cubicBezTo>
                  <a:pt x="97" y="141"/>
                  <a:pt x="97" y="141"/>
                  <a:pt x="97" y="141"/>
                </a:cubicBezTo>
                <a:cubicBezTo>
                  <a:pt x="97" y="141"/>
                  <a:pt x="97" y="141"/>
                  <a:pt x="97" y="141"/>
                </a:cubicBezTo>
                <a:cubicBezTo>
                  <a:pt x="97" y="140"/>
                  <a:pt x="97" y="140"/>
                  <a:pt x="97" y="140"/>
                </a:cubicBezTo>
                <a:cubicBezTo>
                  <a:pt x="97" y="140"/>
                  <a:pt x="97" y="140"/>
                  <a:pt x="97" y="140"/>
                </a:cubicBezTo>
                <a:cubicBezTo>
                  <a:pt x="97" y="140"/>
                  <a:pt x="97" y="140"/>
                  <a:pt x="97" y="140"/>
                </a:cubicBezTo>
                <a:cubicBezTo>
                  <a:pt x="97" y="140"/>
                  <a:pt x="96" y="140"/>
                  <a:pt x="96" y="139"/>
                </a:cubicBezTo>
                <a:cubicBezTo>
                  <a:pt x="96" y="139"/>
                  <a:pt x="96" y="139"/>
                  <a:pt x="96" y="139"/>
                </a:cubicBezTo>
                <a:cubicBezTo>
                  <a:pt x="96" y="139"/>
                  <a:pt x="95" y="139"/>
                  <a:pt x="95" y="138"/>
                </a:cubicBezTo>
                <a:cubicBezTo>
                  <a:pt x="95" y="138"/>
                  <a:pt x="95" y="138"/>
                  <a:pt x="95" y="138"/>
                </a:cubicBezTo>
                <a:cubicBezTo>
                  <a:pt x="95" y="138"/>
                  <a:pt x="95" y="138"/>
                  <a:pt x="94" y="138"/>
                </a:cubicBezTo>
                <a:cubicBezTo>
                  <a:pt x="94" y="138"/>
                  <a:pt x="94" y="138"/>
                  <a:pt x="94" y="138"/>
                </a:cubicBezTo>
                <a:cubicBezTo>
                  <a:pt x="94" y="137"/>
                  <a:pt x="94" y="137"/>
                  <a:pt x="94" y="137"/>
                </a:cubicBezTo>
                <a:cubicBezTo>
                  <a:pt x="94" y="137"/>
                  <a:pt x="94" y="137"/>
                  <a:pt x="94" y="137"/>
                </a:cubicBezTo>
                <a:cubicBezTo>
                  <a:pt x="94" y="136"/>
                  <a:pt x="94" y="137"/>
                  <a:pt x="93" y="137"/>
                </a:cubicBezTo>
                <a:cubicBezTo>
                  <a:pt x="93" y="137"/>
                  <a:pt x="93" y="136"/>
                  <a:pt x="93" y="136"/>
                </a:cubicBezTo>
                <a:cubicBezTo>
                  <a:pt x="93" y="136"/>
                  <a:pt x="93" y="136"/>
                  <a:pt x="93" y="136"/>
                </a:cubicBezTo>
                <a:cubicBezTo>
                  <a:pt x="93" y="136"/>
                  <a:pt x="93" y="136"/>
                  <a:pt x="92" y="136"/>
                </a:cubicBezTo>
                <a:cubicBezTo>
                  <a:pt x="92" y="135"/>
                  <a:pt x="92" y="135"/>
                  <a:pt x="92" y="135"/>
                </a:cubicBezTo>
                <a:cubicBezTo>
                  <a:pt x="93" y="135"/>
                  <a:pt x="93" y="135"/>
                  <a:pt x="93" y="135"/>
                </a:cubicBezTo>
                <a:cubicBezTo>
                  <a:pt x="93" y="135"/>
                  <a:pt x="93" y="134"/>
                  <a:pt x="93" y="134"/>
                </a:cubicBezTo>
                <a:cubicBezTo>
                  <a:pt x="92" y="134"/>
                  <a:pt x="92" y="133"/>
                  <a:pt x="92" y="133"/>
                </a:cubicBezTo>
                <a:cubicBezTo>
                  <a:pt x="92" y="133"/>
                  <a:pt x="92" y="133"/>
                  <a:pt x="92" y="133"/>
                </a:cubicBezTo>
                <a:cubicBezTo>
                  <a:pt x="92" y="133"/>
                  <a:pt x="93" y="132"/>
                  <a:pt x="93" y="132"/>
                </a:cubicBezTo>
                <a:cubicBezTo>
                  <a:pt x="93" y="131"/>
                  <a:pt x="93" y="131"/>
                  <a:pt x="93" y="131"/>
                </a:cubicBezTo>
                <a:cubicBezTo>
                  <a:pt x="93" y="130"/>
                  <a:pt x="94" y="128"/>
                  <a:pt x="93" y="128"/>
                </a:cubicBezTo>
                <a:cubicBezTo>
                  <a:pt x="93" y="127"/>
                  <a:pt x="93" y="126"/>
                  <a:pt x="92" y="126"/>
                </a:cubicBezTo>
                <a:cubicBezTo>
                  <a:pt x="92" y="126"/>
                  <a:pt x="92" y="126"/>
                  <a:pt x="92" y="126"/>
                </a:cubicBezTo>
                <a:cubicBezTo>
                  <a:pt x="92" y="125"/>
                  <a:pt x="92" y="125"/>
                  <a:pt x="92" y="124"/>
                </a:cubicBezTo>
                <a:cubicBezTo>
                  <a:pt x="93" y="124"/>
                  <a:pt x="93" y="124"/>
                  <a:pt x="93" y="124"/>
                </a:cubicBezTo>
                <a:cubicBezTo>
                  <a:pt x="93" y="123"/>
                  <a:pt x="93" y="123"/>
                  <a:pt x="94" y="122"/>
                </a:cubicBezTo>
                <a:cubicBezTo>
                  <a:pt x="94" y="122"/>
                  <a:pt x="94" y="121"/>
                  <a:pt x="95" y="121"/>
                </a:cubicBezTo>
                <a:cubicBezTo>
                  <a:pt x="95" y="121"/>
                  <a:pt x="95" y="121"/>
                  <a:pt x="95" y="121"/>
                </a:cubicBezTo>
                <a:cubicBezTo>
                  <a:pt x="95" y="120"/>
                  <a:pt x="95" y="120"/>
                  <a:pt x="95" y="119"/>
                </a:cubicBezTo>
                <a:cubicBezTo>
                  <a:pt x="95" y="119"/>
                  <a:pt x="96" y="119"/>
                  <a:pt x="96" y="119"/>
                </a:cubicBezTo>
                <a:cubicBezTo>
                  <a:pt x="96" y="118"/>
                  <a:pt x="96" y="117"/>
                  <a:pt x="97" y="117"/>
                </a:cubicBezTo>
                <a:cubicBezTo>
                  <a:pt x="97" y="117"/>
                  <a:pt x="98" y="117"/>
                  <a:pt x="98" y="117"/>
                </a:cubicBezTo>
                <a:cubicBezTo>
                  <a:pt x="99" y="117"/>
                  <a:pt x="100" y="115"/>
                  <a:pt x="100" y="115"/>
                </a:cubicBezTo>
                <a:cubicBezTo>
                  <a:pt x="101" y="114"/>
                  <a:pt x="100" y="114"/>
                  <a:pt x="100" y="113"/>
                </a:cubicBezTo>
                <a:moveTo>
                  <a:pt x="95" y="62"/>
                </a:moveTo>
                <a:cubicBezTo>
                  <a:pt x="95" y="62"/>
                  <a:pt x="95" y="62"/>
                  <a:pt x="95" y="62"/>
                </a:cubicBezTo>
                <a:cubicBezTo>
                  <a:pt x="95" y="63"/>
                  <a:pt x="95" y="63"/>
                  <a:pt x="94" y="63"/>
                </a:cubicBezTo>
                <a:cubicBezTo>
                  <a:pt x="94" y="63"/>
                  <a:pt x="93" y="63"/>
                  <a:pt x="93" y="64"/>
                </a:cubicBezTo>
                <a:cubicBezTo>
                  <a:pt x="92" y="64"/>
                  <a:pt x="92" y="64"/>
                  <a:pt x="92" y="64"/>
                </a:cubicBezTo>
                <a:cubicBezTo>
                  <a:pt x="91" y="64"/>
                  <a:pt x="91" y="65"/>
                  <a:pt x="90" y="65"/>
                </a:cubicBezTo>
                <a:cubicBezTo>
                  <a:pt x="90" y="64"/>
                  <a:pt x="89" y="64"/>
                  <a:pt x="89" y="64"/>
                </a:cubicBezTo>
                <a:cubicBezTo>
                  <a:pt x="89" y="64"/>
                  <a:pt x="88" y="64"/>
                  <a:pt x="88" y="64"/>
                </a:cubicBezTo>
                <a:cubicBezTo>
                  <a:pt x="88" y="64"/>
                  <a:pt x="86" y="64"/>
                  <a:pt x="86" y="64"/>
                </a:cubicBezTo>
                <a:cubicBezTo>
                  <a:pt x="86" y="63"/>
                  <a:pt x="87" y="63"/>
                  <a:pt x="87" y="63"/>
                </a:cubicBezTo>
                <a:cubicBezTo>
                  <a:pt x="86" y="63"/>
                  <a:pt x="86" y="62"/>
                  <a:pt x="86" y="62"/>
                </a:cubicBezTo>
                <a:cubicBezTo>
                  <a:pt x="86" y="62"/>
                  <a:pt x="85" y="62"/>
                  <a:pt x="85" y="62"/>
                </a:cubicBezTo>
                <a:cubicBezTo>
                  <a:pt x="84" y="62"/>
                  <a:pt x="84" y="62"/>
                  <a:pt x="84" y="62"/>
                </a:cubicBezTo>
                <a:cubicBezTo>
                  <a:pt x="84" y="62"/>
                  <a:pt x="84" y="62"/>
                  <a:pt x="84" y="62"/>
                </a:cubicBezTo>
                <a:cubicBezTo>
                  <a:pt x="85" y="62"/>
                  <a:pt x="86" y="62"/>
                  <a:pt x="87" y="61"/>
                </a:cubicBezTo>
                <a:cubicBezTo>
                  <a:pt x="87" y="61"/>
                  <a:pt x="87" y="61"/>
                  <a:pt x="87" y="61"/>
                </a:cubicBezTo>
                <a:cubicBezTo>
                  <a:pt x="87" y="61"/>
                  <a:pt x="87" y="61"/>
                  <a:pt x="87" y="61"/>
                </a:cubicBezTo>
                <a:cubicBezTo>
                  <a:pt x="86" y="61"/>
                  <a:pt x="86" y="61"/>
                  <a:pt x="86" y="60"/>
                </a:cubicBezTo>
                <a:cubicBezTo>
                  <a:pt x="85" y="60"/>
                  <a:pt x="84" y="61"/>
                  <a:pt x="84" y="60"/>
                </a:cubicBezTo>
                <a:cubicBezTo>
                  <a:pt x="84" y="60"/>
                  <a:pt x="84" y="60"/>
                  <a:pt x="84" y="60"/>
                </a:cubicBezTo>
                <a:cubicBezTo>
                  <a:pt x="84" y="60"/>
                  <a:pt x="85" y="60"/>
                  <a:pt x="85" y="60"/>
                </a:cubicBezTo>
                <a:cubicBezTo>
                  <a:pt x="85" y="60"/>
                  <a:pt x="85" y="60"/>
                  <a:pt x="85" y="60"/>
                </a:cubicBezTo>
                <a:cubicBezTo>
                  <a:pt x="85" y="60"/>
                  <a:pt x="85" y="60"/>
                  <a:pt x="84" y="60"/>
                </a:cubicBezTo>
                <a:cubicBezTo>
                  <a:pt x="85" y="59"/>
                  <a:pt x="85" y="60"/>
                  <a:pt x="86" y="59"/>
                </a:cubicBezTo>
                <a:cubicBezTo>
                  <a:pt x="86" y="59"/>
                  <a:pt x="86" y="59"/>
                  <a:pt x="86" y="59"/>
                </a:cubicBezTo>
                <a:cubicBezTo>
                  <a:pt x="86" y="59"/>
                  <a:pt x="86" y="59"/>
                  <a:pt x="85" y="59"/>
                </a:cubicBezTo>
                <a:cubicBezTo>
                  <a:pt x="85" y="59"/>
                  <a:pt x="85" y="59"/>
                  <a:pt x="85" y="59"/>
                </a:cubicBezTo>
                <a:cubicBezTo>
                  <a:pt x="85" y="59"/>
                  <a:pt x="86" y="59"/>
                  <a:pt x="86" y="59"/>
                </a:cubicBezTo>
                <a:cubicBezTo>
                  <a:pt x="86" y="59"/>
                  <a:pt x="87" y="59"/>
                  <a:pt x="87" y="60"/>
                </a:cubicBezTo>
                <a:cubicBezTo>
                  <a:pt x="87" y="60"/>
                  <a:pt x="87" y="60"/>
                  <a:pt x="87" y="60"/>
                </a:cubicBezTo>
                <a:cubicBezTo>
                  <a:pt x="87" y="61"/>
                  <a:pt x="87" y="61"/>
                  <a:pt x="87" y="61"/>
                </a:cubicBezTo>
                <a:cubicBezTo>
                  <a:pt x="88" y="61"/>
                  <a:pt x="88" y="61"/>
                  <a:pt x="88" y="61"/>
                </a:cubicBezTo>
                <a:cubicBezTo>
                  <a:pt x="88" y="60"/>
                  <a:pt x="88" y="60"/>
                  <a:pt x="88" y="60"/>
                </a:cubicBezTo>
                <a:cubicBezTo>
                  <a:pt x="88" y="60"/>
                  <a:pt x="88" y="60"/>
                  <a:pt x="88" y="59"/>
                </a:cubicBezTo>
                <a:cubicBezTo>
                  <a:pt x="89" y="59"/>
                  <a:pt x="89" y="59"/>
                  <a:pt x="89" y="59"/>
                </a:cubicBezTo>
                <a:cubicBezTo>
                  <a:pt x="89" y="59"/>
                  <a:pt x="89" y="59"/>
                  <a:pt x="89" y="59"/>
                </a:cubicBezTo>
                <a:cubicBezTo>
                  <a:pt x="89" y="60"/>
                  <a:pt x="89" y="60"/>
                  <a:pt x="89" y="60"/>
                </a:cubicBezTo>
                <a:cubicBezTo>
                  <a:pt x="90" y="60"/>
                  <a:pt x="90" y="60"/>
                  <a:pt x="90" y="60"/>
                </a:cubicBezTo>
                <a:cubicBezTo>
                  <a:pt x="90" y="60"/>
                  <a:pt x="90" y="60"/>
                  <a:pt x="90" y="60"/>
                </a:cubicBezTo>
                <a:cubicBezTo>
                  <a:pt x="90" y="60"/>
                  <a:pt x="90" y="60"/>
                  <a:pt x="90" y="60"/>
                </a:cubicBezTo>
                <a:cubicBezTo>
                  <a:pt x="90" y="59"/>
                  <a:pt x="90" y="59"/>
                  <a:pt x="90" y="59"/>
                </a:cubicBezTo>
                <a:cubicBezTo>
                  <a:pt x="90" y="60"/>
                  <a:pt x="91" y="60"/>
                  <a:pt x="91" y="60"/>
                </a:cubicBezTo>
                <a:cubicBezTo>
                  <a:pt x="91" y="60"/>
                  <a:pt x="91" y="60"/>
                  <a:pt x="91" y="59"/>
                </a:cubicBezTo>
                <a:cubicBezTo>
                  <a:pt x="92" y="59"/>
                  <a:pt x="92" y="60"/>
                  <a:pt x="93" y="59"/>
                </a:cubicBezTo>
                <a:cubicBezTo>
                  <a:pt x="93" y="59"/>
                  <a:pt x="93" y="59"/>
                  <a:pt x="93" y="59"/>
                </a:cubicBezTo>
                <a:cubicBezTo>
                  <a:pt x="93" y="59"/>
                  <a:pt x="93" y="59"/>
                  <a:pt x="94" y="59"/>
                </a:cubicBezTo>
                <a:cubicBezTo>
                  <a:pt x="94" y="59"/>
                  <a:pt x="94" y="59"/>
                  <a:pt x="95" y="59"/>
                </a:cubicBezTo>
                <a:cubicBezTo>
                  <a:pt x="95" y="59"/>
                  <a:pt x="95" y="60"/>
                  <a:pt x="95" y="60"/>
                </a:cubicBezTo>
                <a:cubicBezTo>
                  <a:pt x="95" y="60"/>
                  <a:pt x="95" y="60"/>
                  <a:pt x="95" y="60"/>
                </a:cubicBezTo>
                <a:cubicBezTo>
                  <a:pt x="95" y="60"/>
                  <a:pt x="95" y="60"/>
                  <a:pt x="95" y="60"/>
                </a:cubicBezTo>
                <a:cubicBezTo>
                  <a:pt x="95" y="60"/>
                  <a:pt x="96" y="60"/>
                  <a:pt x="96" y="60"/>
                </a:cubicBezTo>
                <a:cubicBezTo>
                  <a:pt x="96" y="61"/>
                  <a:pt x="96" y="62"/>
                  <a:pt x="96" y="62"/>
                </a:cubicBezTo>
                <a:cubicBezTo>
                  <a:pt x="96" y="62"/>
                  <a:pt x="96" y="62"/>
                  <a:pt x="95" y="62"/>
                </a:cubicBezTo>
                <a:moveTo>
                  <a:pt x="122" y="146"/>
                </a:moveTo>
                <a:cubicBezTo>
                  <a:pt x="122" y="147"/>
                  <a:pt x="122" y="147"/>
                  <a:pt x="122" y="147"/>
                </a:cubicBezTo>
                <a:cubicBezTo>
                  <a:pt x="122" y="147"/>
                  <a:pt x="122" y="147"/>
                  <a:pt x="122" y="147"/>
                </a:cubicBezTo>
                <a:cubicBezTo>
                  <a:pt x="122" y="147"/>
                  <a:pt x="122" y="147"/>
                  <a:pt x="122" y="147"/>
                </a:cubicBezTo>
                <a:cubicBezTo>
                  <a:pt x="122" y="147"/>
                  <a:pt x="122" y="146"/>
                  <a:pt x="122" y="146"/>
                </a:cubicBezTo>
                <a:cubicBezTo>
                  <a:pt x="122" y="146"/>
                  <a:pt x="122" y="146"/>
                  <a:pt x="122" y="146"/>
                </a:cubicBezTo>
                <a:moveTo>
                  <a:pt x="163" y="176"/>
                </a:moveTo>
                <a:cubicBezTo>
                  <a:pt x="163" y="176"/>
                  <a:pt x="163" y="176"/>
                  <a:pt x="163" y="176"/>
                </a:cubicBezTo>
                <a:cubicBezTo>
                  <a:pt x="163" y="176"/>
                  <a:pt x="164" y="174"/>
                  <a:pt x="164" y="174"/>
                </a:cubicBezTo>
                <a:cubicBezTo>
                  <a:pt x="164" y="173"/>
                  <a:pt x="164" y="173"/>
                  <a:pt x="164" y="173"/>
                </a:cubicBezTo>
                <a:cubicBezTo>
                  <a:pt x="164" y="173"/>
                  <a:pt x="164" y="173"/>
                  <a:pt x="164" y="173"/>
                </a:cubicBezTo>
                <a:cubicBezTo>
                  <a:pt x="164" y="172"/>
                  <a:pt x="163" y="172"/>
                  <a:pt x="163" y="171"/>
                </a:cubicBezTo>
                <a:cubicBezTo>
                  <a:pt x="164" y="171"/>
                  <a:pt x="164" y="170"/>
                  <a:pt x="164" y="170"/>
                </a:cubicBezTo>
                <a:cubicBezTo>
                  <a:pt x="164" y="170"/>
                  <a:pt x="164" y="170"/>
                  <a:pt x="164" y="170"/>
                </a:cubicBezTo>
                <a:cubicBezTo>
                  <a:pt x="165" y="170"/>
                  <a:pt x="165" y="169"/>
                  <a:pt x="165" y="169"/>
                </a:cubicBezTo>
                <a:cubicBezTo>
                  <a:pt x="165" y="169"/>
                  <a:pt x="165" y="170"/>
                  <a:pt x="165" y="169"/>
                </a:cubicBezTo>
                <a:cubicBezTo>
                  <a:pt x="165" y="169"/>
                  <a:pt x="165" y="169"/>
                  <a:pt x="165" y="169"/>
                </a:cubicBezTo>
                <a:cubicBezTo>
                  <a:pt x="166" y="169"/>
                  <a:pt x="166" y="169"/>
                  <a:pt x="166" y="169"/>
                </a:cubicBezTo>
                <a:cubicBezTo>
                  <a:pt x="166" y="169"/>
                  <a:pt x="166" y="169"/>
                  <a:pt x="166" y="169"/>
                </a:cubicBezTo>
                <a:cubicBezTo>
                  <a:pt x="166" y="169"/>
                  <a:pt x="167" y="169"/>
                  <a:pt x="167" y="169"/>
                </a:cubicBezTo>
                <a:cubicBezTo>
                  <a:pt x="167" y="169"/>
                  <a:pt x="167" y="169"/>
                  <a:pt x="167" y="169"/>
                </a:cubicBezTo>
                <a:cubicBezTo>
                  <a:pt x="167" y="169"/>
                  <a:pt x="167" y="169"/>
                  <a:pt x="167" y="169"/>
                </a:cubicBezTo>
                <a:cubicBezTo>
                  <a:pt x="167" y="168"/>
                  <a:pt x="167" y="168"/>
                  <a:pt x="167" y="168"/>
                </a:cubicBezTo>
                <a:cubicBezTo>
                  <a:pt x="167" y="168"/>
                  <a:pt x="167" y="168"/>
                  <a:pt x="167" y="168"/>
                </a:cubicBezTo>
                <a:cubicBezTo>
                  <a:pt x="167" y="168"/>
                  <a:pt x="167" y="168"/>
                  <a:pt x="167" y="168"/>
                </a:cubicBezTo>
                <a:cubicBezTo>
                  <a:pt x="167" y="168"/>
                  <a:pt x="167" y="168"/>
                  <a:pt x="168" y="168"/>
                </a:cubicBezTo>
                <a:cubicBezTo>
                  <a:pt x="168" y="168"/>
                  <a:pt x="168" y="168"/>
                  <a:pt x="168" y="168"/>
                </a:cubicBezTo>
                <a:cubicBezTo>
                  <a:pt x="168" y="168"/>
                  <a:pt x="168" y="168"/>
                  <a:pt x="168" y="167"/>
                </a:cubicBezTo>
                <a:cubicBezTo>
                  <a:pt x="168" y="167"/>
                  <a:pt x="168" y="167"/>
                  <a:pt x="168" y="167"/>
                </a:cubicBezTo>
                <a:cubicBezTo>
                  <a:pt x="168" y="167"/>
                  <a:pt x="168" y="167"/>
                  <a:pt x="168" y="167"/>
                </a:cubicBezTo>
                <a:cubicBezTo>
                  <a:pt x="168" y="167"/>
                  <a:pt x="168" y="167"/>
                  <a:pt x="168" y="167"/>
                </a:cubicBezTo>
                <a:cubicBezTo>
                  <a:pt x="168" y="167"/>
                  <a:pt x="168" y="167"/>
                  <a:pt x="168" y="166"/>
                </a:cubicBezTo>
                <a:cubicBezTo>
                  <a:pt x="168" y="166"/>
                  <a:pt x="168" y="166"/>
                  <a:pt x="168" y="166"/>
                </a:cubicBezTo>
                <a:cubicBezTo>
                  <a:pt x="168" y="167"/>
                  <a:pt x="168" y="167"/>
                  <a:pt x="168" y="167"/>
                </a:cubicBezTo>
                <a:cubicBezTo>
                  <a:pt x="169" y="167"/>
                  <a:pt x="169" y="167"/>
                  <a:pt x="169" y="166"/>
                </a:cubicBezTo>
                <a:cubicBezTo>
                  <a:pt x="169" y="166"/>
                  <a:pt x="169" y="166"/>
                  <a:pt x="169" y="165"/>
                </a:cubicBezTo>
                <a:cubicBezTo>
                  <a:pt x="169" y="165"/>
                  <a:pt x="169" y="165"/>
                  <a:pt x="170" y="165"/>
                </a:cubicBezTo>
                <a:cubicBezTo>
                  <a:pt x="170" y="165"/>
                  <a:pt x="170" y="165"/>
                  <a:pt x="170" y="166"/>
                </a:cubicBezTo>
                <a:cubicBezTo>
                  <a:pt x="171" y="166"/>
                  <a:pt x="170" y="167"/>
                  <a:pt x="171" y="168"/>
                </a:cubicBezTo>
                <a:cubicBezTo>
                  <a:pt x="171" y="168"/>
                  <a:pt x="171" y="168"/>
                  <a:pt x="171" y="169"/>
                </a:cubicBezTo>
                <a:cubicBezTo>
                  <a:pt x="171" y="169"/>
                  <a:pt x="171" y="169"/>
                  <a:pt x="171" y="169"/>
                </a:cubicBezTo>
                <a:cubicBezTo>
                  <a:pt x="170" y="169"/>
                  <a:pt x="170" y="169"/>
                  <a:pt x="170" y="169"/>
                </a:cubicBezTo>
                <a:cubicBezTo>
                  <a:pt x="170" y="169"/>
                  <a:pt x="170" y="169"/>
                  <a:pt x="170" y="169"/>
                </a:cubicBezTo>
                <a:cubicBezTo>
                  <a:pt x="170" y="169"/>
                  <a:pt x="170" y="169"/>
                  <a:pt x="170" y="169"/>
                </a:cubicBezTo>
                <a:cubicBezTo>
                  <a:pt x="170" y="169"/>
                  <a:pt x="170" y="170"/>
                  <a:pt x="170" y="170"/>
                </a:cubicBezTo>
                <a:cubicBezTo>
                  <a:pt x="170" y="170"/>
                  <a:pt x="170" y="170"/>
                  <a:pt x="170" y="171"/>
                </a:cubicBezTo>
                <a:cubicBezTo>
                  <a:pt x="170" y="171"/>
                  <a:pt x="170" y="172"/>
                  <a:pt x="170" y="172"/>
                </a:cubicBezTo>
                <a:cubicBezTo>
                  <a:pt x="169" y="174"/>
                  <a:pt x="168" y="176"/>
                  <a:pt x="168" y="178"/>
                </a:cubicBezTo>
                <a:cubicBezTo>
                  <a:pt x="168" y="179"/>
                  <a:pt x="167" y="180"/>
                  <a:pt x="167" y="181"/>
                </a:cubicBezTo>
                <a:cubicBezTo>
                  <a:pt x="167" y="181"/>
                  <a:pt x="166" y="181"/>
                  <a:pt x="166" y="181"/>
                </a:cubicBezTo>
                <a:cubicBezTo>
                  <a:pt x="165" y="181"/>
                  <a:pt x="165" y="181"/>
                  <a:pt x="165" y="181"/>
                </a:cubicBezTo>
                <a:cubicBezTo>
                  <a:pt x="164" y="181"/>
                  <a:pt x="164" y="181"/>
                  <a:pt x="163" y="180"/>
                </a:cubicBezTo>
                <a:cubicBezTo>
                  <a:pt x="163" y="180"/>
                  <a:pt x="163" y="180"/>
                  <a:pt x="163" y="180"/>
                </a:cubicBezTo>
                <a:cubicBezTo>
                  <a:pt x="163" y="180"/>
                  <a:pt x="163" y="179"/>
                  <a:pt x="163" y="179"/>
                </a:cubicBezTo>
                <a:cubicBezTo>
                  <a:pt x="163" y="179"/>
                  <a:pt x="163" y="179"/>
                  <a:pt x="163" y="178"/>
                </a:cubicBezTo>
                <a:cubicBezTo>
                  <a:pt x="163" y="178"/>
                  <a:pt x="163" y="178"/>
                  <a:pt x="163" y="177"/>
                </a:cubicBezTo>
                <a:cubicBezTo>
                  <a:pt x="162" y="177"/>
                  <a:pt x="163" y="176"/>
                  <a:pt x="163" y="176"/>
                </a:cubicBezTo>
                <a:moveTo>
                  <a:pt x="152" y="108"/>
                </a:moveTo>
                <a:cubicBezTo>
                  <a:pt x="151" y="108"/>
                  <a:pt x="151" y="108"/>
                  <a:pt x="151" y="108"/>
                </a:cubicBezTo>
                <a:cubicBezTo>
                  <a:pt x="151" y="108"/>
                  <a:pt x="151" y="108"/>
                  <a:pt x="150" y="108"/>
                </a:cubicBezTo>
                <a:cubicBezTo>
                  <a:pt x="150" y="108"/>
                  <a:pt x="150" y="108"/>
                  <a:pt x="150" y="108"/>
                </a:cubicBezTo>
                <a:cubicBezTo>
                  <a:pt x="150" y="108"/>
                  <a:pt x="150" y="108"/>
                  <a:pt x="150" y="108"/>
                </a:cubicBezTo>
                <a:cubicBezTo>
                  <a:pt x="150" y="108"/>
                  <a:pt x="150" y="108"/>
                  <a:pt x="150" y="108"/>
                </a:cubicBezTo>
                <a:cubicBezTo>
                  <a:pt x="150" y="108"/>
                  <a:pt x="150" y="107"/>
                  <a:pt x="150" y="107"/>
                </a:cubicBezTo>
                <a:cubicBezTo>
                  <a:pt x="151" y="107"/>
                  <a:pt x="151" y="107"/>
                  <a:pt x="151" y="107"/>
                </a:cubicBezTo>
                <a:cubicBezTo>
                  <a:pt x="151" y="107"/>
                  <a:pt x="152" y="107"/>
                  <a:pt x="152" y="107"/>
                </a:cubicBezTo>
                <a:cubicBezTo>
                  <a:pt x="152" y="107"/>
                  <a:pt x="152" y="107"/>
                  <a:pt x="152" y="108"/>
                </a:cubicBezTo>
                <a:cubicBezTo>
                  <a:pt x="152" y="108"/>
                  <a:pt x="152" y="108"/>
                  <a:pt x="152" y="108"/>
                </a:cubicBezTo>
                <a:moveTo>
                  <a:pt x="141" y="108"/>
                </a:moveTo>
                <a:cubicBezTo>
                  <a:pt x="141" y="108"/>
                  <a:pt x="141" y="108"/>
                  <a:pt x="141" y="108"/>
                </a:cubicBezTo>
                <a:cubicBezTo>
                  <a:pt x="140" y="108"/>
                  <a:pt x="140" y="108"/>
                  <a:pt x="139" y="108"/>
                </a:cubicBezTo>
                <a:cubicBezTo>
                  <a:pt x="139" y="107"/>
                  <a:pt x="139"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1" y="107"/>
                  <a:pt x="141" y="107"/>
                  <a:pt x="141" y="107"/>
                </a:cubicBezTo>
                <a:cubicBezTo>
                  <a:pt x="141" y="108"/>
                  <a:pt x="142" y="108"/>
                  <a:pt x="142" y="108"/>
                </a:cubicBezTo>
                <a:cubicBezTo>
                  <a:pt x="142" y="108"/>
                  <a:pt x="142" y="108"/>
                  <a:pt x="142" y="108"/>
                </a:cubicBezTo>
                <a:cubicBezTo>
                  <a:pt x="142" y="108"/>
                  <a:pt x="142" y="108"/>
                  <a:pt x="142" y="108"/>
                </a:cubicBezTo>
                <a:cubicBezTo>
                  <a:pt x="142" y="108"/>
                  <a:pt x="142" y="108"/>
                  <a:pt x="142" y="108"/>
                </a:cubicBezTo>
                <a:cubicBezTo>
                  <a:pt x="142" y="108"/>
                  <a:pt x="143" y="108"/>
                  <a:pt x="143" y="108"/>
                </a:cubicBezTo>
                <a:cubicBezTo>
                  <a:pt x="143" y="108"/>
                  <a:pt x="143" y="108"/>
                  <a:pt x="143" y="108"/>
                </a:cubicBezTo>
                <a:cubicBezTo>
                  <a:pt x="142" y="108"/>
                  <a:pt x="141" y="108"/>
                  <a:pt x="141" y="108"/>
                </a:cubicBezTo>
                <a:moveTo>
                  <a:pt x="130" y="105"/>
                </a:moveTo>
                <a:cubicBezTo>
                  <a:pt x="130" y="105"/>
                  <a:pt x="130" y="106"/>
                  <a:pt x="129" y="106"/>
                </a:cubicBezTo>
                <a:cubicBezTo>
                  <a:pt x="129" y="105"/>
                  <a:pt x="128" y="105"/>
                  <a:pt x="127" y="105"/>
                </a:cubicBezTo>
                <a:cubicBezTo>
                  <a:pt x="127" y="105"/>
                  <a:pt x="127" y="105"/>
                  <a:pt x="127" y="104"/>
                </a:cubicBezTo>
                <a:cubicBezTo>
                  <a:pt x="127" y="104"/>
                  <a:pt x="127" y="104"/>
                  <a:pt x="128" y="104"/>
                </a:cubicBezTo>
                <a:cubicBezTo>
                  <a:pt x="128" y="104"/>
                  <a:pt x="129" y="104"/>
                  <a:pt x="129" y="104"/>
                </a:cubicBezTo>
                <a:cubicBezTo>
                  <a:pt x="130" y="104"/>
                  <a:pt x="130" y="104"/>
                  <a:pt x="130" y="104"/>
                </a:cubicBezTo>
                <a:cubicBezTo>
                  <a:pt x="130" y="104"/>
                  <a:pt x="130" y="104"/>
                  <a:pt x="130" y="104"/>
                </a:cubicBezTo>
                <a:cubicBezTo>
                  <a:pt x="130" y="104"/>
                  <a:pt x="130" y="105"/>
                  <a:pt x="130" y="105"/>
                </a:cubicBezTo>
                <a:cubicBezTo>
                  <a:pt x="130" y="105"/>
                  <a:pt x="130" y="105"/>
                  <a:pt x="130" y="105"/>
                </a:cubicBezTo>
                <a:moveTo>
                  <a:pt x="123" y="102"/>
                </a:moveTo>
                <a:cubicBezTo>
                  <a:pt x="123" y="102"/>
                  <a:pt x="123" y="102"/>
                  <a:pt x="123" y="102"/>
                </a:cubicBezTo>
                <a:cubicBezTo>
                  <a:pt x="123" y="102"/>
                  <a:pt x="123" y="102"/>
                  <a:pt x="123" y="102"/>
                </a:cubicBezTo>
                <a:cubicBezTo>
                  <a:pt x="122" y="102"/>
                  <a:pt x="122" y="103"/>
                  <a:pt x="122" y="103"/>
                </a:cubicBezTo>
                <a:cubicBezTo>
                  <a:pt x="121" y="102"/>
                  <a:pt x="122" y="102"/>
                  <a:pt x="122" y="101"/>
                </a:cubicBezTo>
                <a:cubicBezTo>
                  <a:pt x="122" y="101"/>
                  <a:pt x="122" y="100"/>
                  <a:pt x="122" y="100"/>
                </a:cubicBezTo>
                <a:cubicBezTo>
                  <a:pt x="122" y="100"/>
                  <a:pt x="122" y="100"/>
                  <a:pt x="122" y="100"/>
                </a:cubicBezTo>
                <a:cubicBezTo>
                  <a:pt x="122" y="100"/>
                  <a:pt x="122" y="100"/>
                  <a:pt x="123" y="100"/>
                </a:cubicBezTo>
                <a:cubicBezTo>
                  <a:pt x="123" y="100"/>
                  <a:pt x="124" y="100"/>
                  <a:pt x="123" y="101"/>
                </a:cubicBezTo>
                <a:cubicBezTo>
                  <a:pt x="123" y="101"/>
                  <a:pt x="123" y="101"/>
                  <a:pt x="123" y="101"/>
                </a:cubicBezTo>
                <a:cubicBezTo>
                  <a:pt x="123" y="101"/>
                  <a:pt x="123" y="101"/>
                  <a:pt x="123" y="102"/>
                </a:cubicBezTo>
                <a:moveTo>
                  <a:pt x="123" y="99"/>
                </a:moveTo>
                <a:cubicBezTo>
                  <a:pt x="123" y="99"/>
                  <a:pt x="123" y="99"/>
                  <a:pt x="123"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8"/>
                  <a:pt x="122" y="98"/>
                  <a:pt x="122" y="98"/>
                </a:cubicBezTo>
                <a:cubicBezTo>
                  <a:pt x="122" y="98"/>
                  <a:pt x="122" y="98"/>
                  <a:pt x="122" y="98"/>
                </a:cubicBezTo>
                <a:cubicBezTo>
                  <a:pt x="122" y="98"/>
                  <a:pt x="122" y="98"/>
                  <a:pt x="122" y="98"/>
                </a:cubicBezTo>
                <a:cubicBezTo>
                  <a:pt x="122" y="98"/>
                  <a:pt x="122" y="98"/>
                  <a:pt x="122" y="98"/>
                </a:cubicBezTo>
                <a:cubicBezTo>
                  <a:pt x="122" y="98"/>
                  <a:pt x="123" y="97"/>
                  <a:pt x="123" y="97"/>
                </a:cubicBezTo>
                <a:cubicBezTo>
                  <a:pt x="123" y="97"/>
                  <a:pt x="123" y="97"/>
                  <a:pt x="123" y="97"/>
                </a:cubicBezTo>
                <a:cubicBezTo>
                  <a:pt x="123" y="97"/>
                  <a:pt x="123" y="97"/>
                  <a:pt x="123" y="97"/>
                </a:cubicBezTo>
                <a:cubicBezTo>
                  <a:pt x="123" y="97"/>
                  <a:pt x="123" y="97"/>
                  <a:pt x="123" y="97"/>
                </a:cubicBezTo>
                <a:cubicBezTo>
                  <a:pt x="123" y="98"/>
                  <a:pt x="123" y="99"/>
                  <a:pt x="123" y="99"/>
                </a:cubicBezTo>
                <a:cubicBezTo>
                  <a:pt x="123" y="99"/>
                  <a:pt x="123" y="99"/>
                  <a:pt x="123" y="99"/>
                </a:cubicBezTo>
                <a:moveTo>
                  <a:pt x="87" y="43"/>
                </a:moveTo>
                <a:cubicBezTo>
                  <a:pt x="87" y="43"/>
                  <a:pt x="87" y="43"/>
                  <a:pt x="87" y="43"/>
                </a:cubicBezTo>
                <a:cubicBezTo>
                  <a:pt x="87" y="43"/>
                  <a:pt x="87" y="43"/>
                  <a:pt x="87" y="43"/>
                </a:cubicBezTo>
                <a:cubicBezTo>
                  <a:pt x="87" y="43"/>
                  <a:pt x="86" y="43"/>
                  <a:pt x="86" y="43"/>
                </a:cubicBezTo>
                <a:cubicBezTo>
                  <a:pt x="86" y="43"/>
                  <a:pt x="85" y="43"/>
                  <a:pt x="84" y="43"/>
                </a:cubicBezTo>
                <a:cubicBezTo>
                  <a:pt x="84" y="43"/>
                  <a:pt x="84" y="43"/>
                  <a:pt x="84" y="42"/>
                </a:cubicBezTo>
                <a:cubicBezTo>
                  <a:pt x="84" y="42"/>
                  <a:pt x="85" y="42"/>
                  <a:pt x="85" y="42"/>
                </a:cubicBezTo>
                <a:cubicBezTo>
                  <a:pt x="86" y="42"/>
                  <a:pt x="86" y="42"/>
                  <a:pt x="87" y="42"/>
                </a:cubicBezTo>
                <a:cubicBezTo>
                  <a:pt x="87" y="42"/>
                  <a:pt x="87" y="42"/>
                  <a:pt x="87" y="42"/>
                </a:cubicBezTo>
                <a:cubicBezTo>
                  <a:pt x="87" y="42"/>
                  <a:pt x="87" y="42"/>
                  <a:pt x="87" y="42"/>
                </a:cubicBezTo>
                <a:cubicBezTo>
                  <a:pt x="87" y="42"/>
                  <a:pt x="87" y="42"/>
                  <a:pt x="87" y="42"/>
                </a:cubicBezTo>
                <a:cubicBezTo>
                  <a:pt x="87" y="42"/>
                  <a:pt x="86" y="42"/>
                  <a:pt x="86" y="43"/>
                </a:cubicBezTo>
                <a:cubicBezTo>
                  <a:pt x="87" y="43"/>
                  <a:pt x="87" y="43"/>
                  <a:pt x="87" y="43"/>
                </a:cubicBezTo>
                <a:cubicBezTo>
                  <a:pt x="87" y="43"/>
                  <a:pt x="87" y="43"/>
                  <a:pt x="87" y="43"/>
                </a:cubicBezTo>
                <a:moveTo>
                  <a:pt x="85" y="42"/>
                </a:moveTo>
                <a:cubicBezTo>
                  <a:pt x="85" y="42"/>
                  <a:pt x="85" y="42"/>
                  <a:pt x="85" y="42"/>
                </a:cubicBezTo>
                <a:cubicBezTo>
                  <a:pt x="85" y="42"/>
                  <a:pt x="84" y="42"/>
                  <a:pt x="84" y="42"/>
                </a:cubicBezTo>
                <a:cubicBezTo>
                  <a:pt x="84" y="42"/>
                  <a:pt x="84" y="42"/>
                  <a:pt x="84" y="42"/>
                </a:cubicBezTo>
                <a:cubicBezTo>
                  <a:pt x="84" y="42"/>
                  <a:pt x="84" y="42"/>
                  <a:pt x="84" y="42"/>
                </a:cubicBezTo>
                <a:cubicBezTo>
                  <a:pt x="84" y="42"/>
                  <a:pt x="84" y="42"/>
                  <a:pt x="84" y="42"/>
                </a:cubicBezTo>
                <a:cubicBezTo>
                  <a:pt x="84" y="42"/>
                  <a:pt x="85" y="42"/>
                  <a:pt x="85" y="42"/>
                </a:cubicBezTo>
                <a:cubicBezTo>
                  <a:pt x="85" y="42"/>
                  <a:pt x="86" y="41"/>
                  <a:pt x="86" y="41"/>
                </a:cubicBezTo>
                <a:cubicBezTo>
                  <a:pt x="86" y="41"/>
                  <a:pt x="86" y="41"/>
                  <a:pt x="86" y="41"/>
                </a:cubicBezTo>
                <a:cubicBezTo>
                  <a:pt x="86" y="42"/>
                  <a:pt x="86" y="42"/>
                  <a:pt x="85" y="42"/>
                </a:cubicBezTo>
                <a:moveTo>
                  <a:pt x="83" y="41"/>
                </a:moveTo>
                <a:cubicBezTo>
                  <a:pt x="83" y="41"/>
                  <a:pt x="84" y="41"/>
                  <a:pt x="84" y="41"/>
                </a:cubicBezTo>
                <a:cubicBezTo>
                  <a:pt x="84" y="41"/>
                  <a:pt x="84" y="41"/>
                  <a:pt x="84" y="41"/>
                </a:cubicBezTo>
                <a:cubicBezTo>
                  <a:pt x="84" y="41"/>
                  <a:pt x="83" y="42"/>
                  <a:pt x="83" y="42"/>
                </a:cubicBezTo>
                <a:cubicBezTo>
                  <a:pt x="83" y="42"/>
                  <a:pt x="83" y="41"/>
                  <a:pt x="83" y="41"/>
                </a:cubicBezTo>
                <a:moveTo>
                  <a:pt x="85" y="37"/>
                </a:moveTo>
                <a:cubicBezTo>
                  <a:pt x="85" y="37"/>
                  <a:pt x="85" y="36"/>
                  <a:pt x="85" y="36"/>
                </a:cubicBezTo>
                <a:cubicBezTo>
                  <a:pt x="85" y="36"/>
                  <a:pt x="84" y="36"/>
                  <a:pt x="84" y="36"/>
                </a:cubicBezTo>
                <a:cubicBezTo>
                  <a:pt x="84" y="36"/>
                  <a:pt x="85" y="36"/>
                  <a:pt x="85" y="35"/>
                </a:cubicBezTo>
                <a:cubicBezTo>
                  <a:pt x="85" y="36"/>
                  <a:pt x="85" y="36"/>
                  <a:pt x="86" y="36"/>
                </a:cubicBezTo>
                <a:cubicBezTo>
                  <a:pt x="86" y="36"/>
                  <a:pt x="86" y="36"/>
                  <a:pt x="86" y="36"/>
                </a:cubicBezTo>
                <a:cubicBezTo>
                  <a:pt x="86" y="36"/>
                  <a:pt x="86" y="36"/>
                  <a:pt x="86" y="36"/>
                </a:cubicBezTo>
                <a:cubicBezTo>
                  <a:pt x="86" y="36"/>
                  <a:pt x="85" y="37"/>
                  <a:pt x="85" y="37"/>
                </a:cubicBezTo>
                <a:moveTo>
                  <a:pt x="84" y="37"/>
                </a:moveTo>
                <a:cubicBezTo>
                  <a:pt x="84" y="37"/>
                  <a:pt x="84" y="37"/>
                  <a:pt x="84" y="37"/>
                </a:cubicBezTo>
                <a:cubicBezTo>
                  <a:pt x="84" y="37"/>
                  <a:pt x="84" y="37"/>
                  <a:pt x="84" y="37"/>
                </a:cubicBezTo>
                <a:cubicBezTo>
                  <a:pt x="85" y="37"/>
                  <a:pt x="85" y="37"/>
                  <a:pt x="84" y="37"/>
                </a:cubicBezTo>
                <a:moveTo>
                  <a:pt x="84" y="37"/>
                </a:moveTo>
                <a:cubicBezTo>
                  <a:pt x="84" y="37"/>
                  <a:pt x="84" y="37"/>
                  <a:pt x="84" y="37"/>
                </a:cubicBezTo>
                <a:cubicBezTo>
                  <a:pt x="84" y="37"/>
                  <a:pt x="84" y="37"/>
                  <a:pt x="84" y="37"/>
                </a:cubicBezTo>
                <a:cubicBezTo>
                  <a:pt x="84" y="37"/>
                  <a:pt x="84" y="37"/>
                  <a:pt x="84" y="37"/>
                </a:cubicBezTo>
                <a:moveTo>
                  <a:pt x="85" y="39"/>
                </a:moveTo>
                <a:cubicBezTo>
                  <a:pt x="85" y="39"/>
                  <a:pt x="84" y="39"/>
                  <a:pt x="84" y="39"/>
                </a:cubicBezTo>
                <a:cubicBezTo>
                  <a:pt x="84" y="39"/>
                  <a:pt x="84" y="38"/>
                  <a:pt x="85" y="38"/>
                </a:cubicBezTo>
                <a:cubicBezTo>
                  <a:pt x="85" y="38"/>
                  <a:pt x="85" y="38"/>
                  <a:pt x="85" y="38"/>
                </a:cubicBezTo>
                <a:cubicBezTo>
                  <a:pt x="85" y="39"/>
                  <a:pt x="85" y="39"/>
                  <a:pt x="85" y="39"/>
                </a:cubicBezTo>
                <a:cubicBezTo>
                  <a:pt x="85" y="39"/>
                  <a:pt x="85" y="39"/>
                  <a:pt x="85" y="39"/>
                </a:cubicBezTo>
                <a:moveTo>
                  <a:pt x="86" y="47"/>
                </a:moveTo>
                <a:cubicBezTo>
                  <a:pt x="86" y="47"/>
                  <a:pt x="86" y="47"/>
                  <a:pt x="86" y="47"/>
                </a:cubicBezTo>
                <a:cubicBezTo>
                  <a:pt x="86" y="47"/>
                  <a:pt x="86" y="47"/>
                  <a:pt x="86" y="47"/>
                </a:cubicBezTo>
                <a:cubicBezTo>
                  <a:pt x="86" y="47"/>
                  <a:pt x="85" y="47"/>
                  <a:pt x="85" y="48"/>
                </a:cubicBezTo>
                <a:cubicBezTo>
                  <a:pt x="85" y="48"/>
                  <a:pt x="85" y="48"/>
                  <a:pt x="85" y="48"/>
                </a:cubicBezTo>
                <a:cubicBezTo>
                  <a:pt x="85" y="48"/>
                  <a:pt x="85" y="48"/>
                  <a:pt x="85" y="48"/>
                </a:cubicBezTo>
                <a:cubicBezTo>
                  <a:pt x="85" y="48"/>
                  <a:pt x="85" y="48"/>
                  <a:pt x="84" y="48"/>
                </a:cubicBezTo>
                <a:cubicBezTo>
                  <a:pt x="84" y="48"/>
                  <a:pt x="84" y="48"/>
                  <a:pt x="84" y="48"/>
                </a:cubicBezTo>
                <a:cubicBezTo>
                  <a:pt x="84" y="48"/>
                  <a:pt x="84" y="48"/>
                  <a:pt x="84" y="48"/>
                </a:cubicBezTo>
                <a:cubicBezTo>
                  <a:pt x="84" y="48"/>
                  <a:pt x="84" y="47"/>
                  <a:pt x="84" y="47"/>
                </a:cubicBezTo>
                <a:cubicBezTo>
                  <a:pt x="84" y="47"/>
                  <a:pt x="85" y="47"/>
                  <a:pt x="85" y="47"/>
                </a:cubicBezTo>
                <a:cubicBezTo>
                  <a:pt x="85" y="47"/>
                  <a:pt x="85" y="46"/>
                  <a:pt x="86" y="46"/>
                </a:cubicBezTo>
                <a:cubicBezTo>
                  <a:pt x="86" y="46"/>
                  <a:pt x="86" y="46"/>
                  <a:pt x="86" y="46"/>
                </a:cubicBezTo>
                <a:cubicBezTo>
                  <a:pt x="86" y="46"/>
                  <a:pt x="86" y="47"/>
                  <a:pt x="86" y="47"/>
                </a:cubicBezTo>
                <a:cubicBezTo>
                  <a:pt x="86" y="47"/>
                  <a:pt x="86" y="47"/>
                  <a:pt x="86" y="47"/>
                </a:cubicBezTo>
                <a:moveTo>
                  <a:pt x="66" y="74"/>
                </a:moveTo>
                <a:cubicBezTo>
                  <a:pt x="66" y="74"/>
                  <a:pt x="67" y="73"/>
                  <a:pt x="67" y="73"/>
                </a:cubicBezTo>
                <a:cubicBezTo>
                  <a:pt x="67" y="73"/>
                  <a:pt x="67" y="73"/>
                  <a:pt x="67" y="73"/>
                </a:cubicBezTo>
                <a:cubicBezTo>
                  <a:pt x="67" y="73"/>
                  <a:pt x="67" y="73"/>
                  <a:pt x="67" y="73"/>
                </a:cubicBezTo>
                <a:cubicBezTo>
                  <a:pt x="67" y="74"/>
                  <a:pt x="67" y="74"/>
                  <a:pt x="66" y="74"/>
                </a:cubicBezTo>
                <a:cubicBezTo>
                  <a:pt x="66" y="74"/>
                  <a:pt x="66" y="74"/>
                  <a:pt x="66" y="74"/>
                </a:cubicBezTo>
                <a:moveTo>
                  <a:pt x="59" y="100"/>
                </a:moveTo>
                <a:cubicBezTo>
                  <a:pt x="59" y="100"/>
                  <a:pt x="59" y="100"/>
                  <a:pt x="59" y="100"/>
                </a:cubicBezTo>
                <a:cubicBezTo>
                  <a:pt x="59" y="100"/>
                  <a:pt x="59" y="100"/>
                  <a:pt x="59" y="100"/>
                </a:cubicBezTo>
                <a:cubicBezTo>
                  <a:pt x="59" y="100"/>
                  <a:pt x="59" y="100"/>
                  <a:pt x="59" y="100"/>
                </a:cubicBezTo>
                <a:cubicBezTo>
                  <a:pt x="59" y="100"/>
                  <a:pt x="59" y="100"/>
                  <a:pt x="59" y="100"/>
                </a:cubicBezTo>
                <a:cubicBezTo>
                  <a:pt x="59" y="99"/>
                  <a:pt x="59" y="99"/>
                  <a:pt x="59" y="99"/>
                </a:cubicBezTo>
                <a:cubicBezTo>
                  <a:pt x="59" y="99"/>
                  <a:pt x="59" y="99"/>
                  <a:pt x="59" y="99"/>
                </a:cubicBezTo>
                <a:cubicBezTo>
                  <a:pt x="59" y="99"/>
                  <a:pt x="59" y="99"/>
                  <a:pt x="59" y="99"/>
                </a:cubicBezTo>
                <a:cubicBezTo>
                  <a:pt x="58" y="99"/>
                  <a:pt x="58" y="99"/>
                  <a:pt x="57" y="100"/>
                </a:cubicBezTo>
                <a:cubicBezTo>
                  <a:pt x="57" y="100"/>
                  <a:pt x="57" y="100"/>
                  <a:pt x="57" y="100"/>
                </a:cubicBezTo>
                <a:cubicBezTo>
                  <a:pt x="57" y="100"/>
                  <a:pt x="57" y="100"/>
                  <a:pt x="57" y="100"/>
                </a:cubicBezTo>
                <a:cubicBezTo>
                  <a:pt x="57" y="100"/>
                  <a:pt x="58" y="99"/>
                  <a:pt x="58" y="99"/>
                </a:cubicBezTo>
                <a:cubicBezTo>
                  <a:pt x="58" y="99"/>
                  <a:pt x="58" y="99"/>
                  <a:pt x="58" y="99"/>
                </a:cubicBezTo>
                <a:cubicBezTo>
                  <a:pt x="58" y="99"/>
                  <a:pt x="58"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6" y="99"/>
                  <a:pt x="56" y="99"/>
                  <a:pt x="56" y="99"/>
                </a:cubicBezTo>
                <a:cubicBezTo>
                  <a:pt x="55" y="99"/>
                  <a:pt x="55" y="99"/>
                  <a:pt x="54" y="99"/>
                </a:cubicBezTo>
                <a:cubicBezTo>
                  <a:pt x="54" y="99"/>
                  <a:pt x="53" y="99"/>
                  <a:pt x="53" y="99"/>
                </a:cubicBezTo>
                <a:cubicBezTo>
                  <a:pt x="53" y="99"/>
                  <a:pt x="53" y="99"/>
                  <a:pt x="53" y="98"/>
                </a:cubicBezTo>
                <a:cubicBezTo>
                  <a:pt x="53" y="98"/>
                  <a:pt x="54" y="98"/>
                  <a:pt x="54" y="97"/>
                </a:cubicBezTo>
                <a:cubicBezTo>
                  <a:pt x="54" y="97"/>
                  <a:pt x="54" y="97"/>
                  <a:pt x="54" y="97"/>
                </a:cubicBezTo>
                <a:cubicBezTo>
                  <a:pt x="54" y="97"/>
                  <a:pt x="54" y="97"/>
                  <a:pt x="54" y="97"/>
                </a:cubicBezTo>
                <a:cubicBezTo>
                  <a:pt x="54" y="97"/>
                  <a:pt x="54" y="97"/>
                  <a:pt x="55" y="97"/>
                </a:cubicBezTo>
                <a:cubicBezTo>
                  <a:pt x="54" y="96"/>
                  <a:pt x="54" y="96"/>
                  <a:pt x="54" y="96"/>
                </a:cubicBezTo>
                <a:cubicBezTo>
                  <a:pt x="54" y="95"/>
                  <a:pt x="55" y="94"/>
                  <a:pt x="56" y="93"/>
                </a:cubicBezTo>
                <a:cubicBezTo>
                  <a:pt x="56" y="93"/>
                  <a:pt x="57" y="93"/>
                  <a:pt x="57" y="93"/>
                </a:cubicBezTo>
                <a:cubicBezTo>
                  <a:pt x="57" y="93"/>
                  <a:pt x="57" y="93"/>
                  <a:pt x="57" y="93"/>
                </a:cubicBezTo>
                <a:cubicBezTo>
                  <a:pt x="57" y="93"/>
                  <a:pt x="57" y="93"/>
                  <a:pt x="57" y="93"/>
                </a:cubicBezTo>
                <a:cubicBezTo>
                  <a:pt x="57" y="93"/>
                  <a:pt x="57" y="93"/>
                  <a:pt x="57" y="93"/>
                </a:cubicBezTo>
                <a:cubicBezTo>
                  <a:pt x="57" y="93"/>
                  <a:pt x="57" y="93"/>
                  <a:pt x="57" y="93"/>
                </a:cubicBezTo>
                <a:cubicBezTo>
                  <a:pt x="57" y="94"/>
                  <a:pt x="56" y="95"/>
                  <a:pt x="56" y="96"/>
                </a:cubicBezTo>
                <a:cubicBezTo>
                  <a:pt x="56" y="96"/>
                  <a:pt x="56" y="95"/>
                  <a:pt x="57" y="95"/>
                </a:cubicBezTo>
                <a:cubicBezTo>
                  <a:pt x="57" y="95"/>
                  <a:pt x="57" y="95"/>
                  <a:pt x="57" y="95"/>
                </a:cubicBezTo>
                <a:cubicBezTo>
                  <a:pt x="57" y="96"/>
                  <a:pt x="57" y="96"/>
                  <a:pt x="57" y="96"/>
                </a:cubicBezTo>
                <a:cubicBezTo>
                  <a:pt x="57" y="96"/>
                  <a:pt x="57" y="96"/>
                  <a:pt x="57" y="96"/>
                </a:cubicBezTo>
                <a:cubicBezTo>
                  <a:pt x="57" y="96"/>
                  <a:pt x="57" y="96"/>
                  <a:pt x="57" y="96"/>
                </a:cubicBezTo>
                <a:cubicBezTo>
                  <a:pt x="57" y="96"/>
                  <a:pt x="58" y="97"/>
                  <a:pt x="58" y="96"/>
                </a:cubicBezTo>
                <a:cubicBezTo>
                  <a:pt x="58" y="96"/>
                  <a:pt x="58" y="96"/>
                  <a:pt x="58" y="96"/>
                </a:cubicBezTo>
                <a:cubicBezTo>
                  <a:pt x="59" y="96"/>
                  <a:pt x="59" y="96"/>
                  <a:pt x="60" y="96"/>
                </a:cubicBezTo>
                <a:cubicBezTo>
                  <a:pt x="59" y="97"/>
                  <a:pt x="59" y="97"/>
                  <a:pt x="59" y="97"/>
                </a:cubicBezTo>
                <a:cubicBezTo>
                  <a:pt x="59" y="97"/>
                  <a:pt x="59" y="97"/>
                  <a:pt x="59" y="97"/>
                </a:cubicBezTo>
                <a:cubicBezTo>
                  <a:pt x="59" y="97"/>
                  <a:pt x="59" y="97"/>
                  <a:pt x="59" y="97"/>
                </a:cubicBezTo>
                <a:cubicBezTo>
                  <a:pt x="59" y="97"/>
                  <a:pt x="59" y="97"/>
                  <a:pt x="59" y="98"/>
                </a:cubicBezTo>
                <a:cubicBezTo>
                  <a:pt x="59" y="98"/>
                  <a:pt x="60" y="97"/>
                  <a:pt x="60" y="97"/>
                </a:cubicBezTo>
                <a:cubicBezTo>
                  <a:pt x="60" y="97"/>
                  <a:pt x="60" y="97"/>
                  <a:pt x="60" y="97"/>
                </a:cubicBezTo>
                <a:cubicBezTo>
                  <a:pt x="60" y="98"/>
                  <a:pt x="60" y="98"/>
                  <a:pt x="60" y="98"/>
                </a:cubicBezTo>
                <a:cubicBezTo>
                  <a:pt x="60" y="98"/>
                  <a:pt x="60" y="98"/>
                  <a:pt x="59" y="98"/>
                </a:cubicBezTo>
                <a:cubicBezTo>
                  <a:pt x="59" y="98"/>
                  <a:pt x="59" y="98"/>
                  <a:pt x="59" y="98"/>
                </a:cubicBezTo>
                <a:cubicBezTo>
                  <a:pt x="59" y="98"/>
                  <a:pt x="59" y="99"/>
                  <a:pt x="59" y="99"/>
                </a:cubicBezTo>
                <a:cubicBezTo>
                  <a:pt x="59" y="99"/>
                  <a:pt x="59" y="99"/>
                  <a:pt x="59" y="99"/>
                </a:cubicBezTo>
                <a:cubicBezTo>
                  <a:pt x="60" y="99"/>
                  <a:pt x="60" y="99"/>
                  <a:pt x="60" y="98"/>
                </a:cubicBezTo>
                <a:cubicBezTo>
                  <a:pt x="60" y="98"/>
                  <a:pt x="60" y="98"/>
                  <a:pt x="60" y="99"/>
                </a:cubicBezTo>
                <a:cubicBezTo>
                  <a:pt x="60" y="99"/>
                  <a:pt x="60" y="99"/>
                  <a:pt x="60" y="99"/>
                </a:cubicBezTo>
                <a:cubicBezTo>
                  <a:pt x="60" y="99"/>
                  <a:pt x="60" y="99"/>
                  <a:pt x="60" y="99"/>
                </a:cubicBezTo>
                <a:cubicBezTo>
                  <a:pt x="60" y="99"/>
                  <a:pt x="60" y="100"/>
                  <a:pt x="60" y="100"/>
                </a:cubicBezTo>
                <a:cubicBezTo>
                  <a:pt x="60" y="100"/>
                  <a:pt x="60" y="100"/>
                  <a:pt x="59" y="100"/>
                </a:cubicBezTo>
                <a:moveTo>
                  <a:pt x="59" y="166"/>
                </a:moveTo>
                <a:cubicBezTo>
                  <a:pt x="59" y="166"/>
                  <a:pt x="58" y="166"/>
                  <a:pt x="57" y="166"/>
                </a:cubicBezTo>
                <a:cubicBezTo>
                  <a:pt x="57" y="166"/>
                  <a:pt x="57" y="165"/>
                  <a:pt x="57" y="164"/>
                </a:cubicBezTo>
                <a:cubicBezTo>
                  <a:pt x="58" y="164"/>
                  <a:pt x="59" y="164"/>
                  <a:pt x="59" y="165"/>
                </a:cubicBezTo>
                <a:cubicBezTo>
                  <a:pt x="59" y="165"/>
                  <a:pt x="59" y="166"/>
                  <a:pt x="59" y="166"/>
                </a:cubicBezTo>
                <a:moveTo>
                  <a:pt x="58" y="54"/>
                </a:moveTo>
                <a:cubicBezTo>
                  <a:pt x="59" y="55"/>
                  <a:pt x="58" y="55"/>
                  <a:pt x="58" y="55"/>
                </a:cubicBezTo>
                <a:cubicBezTo>
                  <a:pt x="58" y="55"/>
                  <a:pt x="58" y="55"/>
                  <a:pt x="58" y="55"/>
                </a:cubicBezTo>
                <a:cubicBezTo>
                  <a:pt x="58" y="55"/>
                  <a:pt x="58" y="55"/>
                  <a:pt x="58" y="54"/>
                </a:cubicBezTo>
                <a:moveTo>
                  <a:pt x="50" y="101"/>
                </a:moveTo>
                <a:cubicBezTo>
                  <a:pt x="50" y="101"/>
                  <a:pt x="51" y="100"/>
                  <a:pt x="51" y="100"/>
                </a:cubicBezTo>
                <a:cubicBezTo>
                  <a:pt x="52" y="100"/>
                  <a:pt x="52" y="100"/>
                  <a:pt x="52" y="100"/>
                </a:cubicBezTo>
                <a:cubicBezTo>
                  <a:pt x="52" y="100"/>
                  <a:pt x="51" y="101"/>
                  <a:pt x="51" y="101"/>
                </a:cubicBezTo>
                <a:cubicBezTo>
                  <a:pt x="51" y="101"/>
                  <a:pt x="51" y="101"/>
                  <a:pt x="51" y="101"/>
                </a:cubicBezTo>
                <a:cubicBezTo>
                  <a:pt x="51" y="101"/>
                  <a:pt x="51" y="101"/>
                  <a:pt x="51" y="101"/>
                </a:cubicBezTo>
                <a:cubicBezTo>
                  <a:pt x="51" y="101"/>
                  <a:pt x="52" y="100"/>
                  <a:pt x="52" y="101"/>
                </a:cubicBezTo>
                <a:cubicBezTo>
                  <a:pt x="52" y="102"/>
                  <a:pt x="51" y="102"/>
                  <a:pt x="50" y="101"/>
                </a:cubicBezTo>
                <a:moveTo>
                  <a:pt x="44" y="138"/>
                </a:moveTo>
                <a:cubicBezTo>
                  <a:pt x="44" y="138"/>
                  <a:pt x="44" y="138"/>
                  <a:pt x="43" y="138"/>
                </a:cubicBezTo>
                <a:cubicBezTo>
                  <a:pt x="43" y="138"/>
                  <a:pt x="43" y="138"/>
                  <a:pt x="43" y="137"/>
                </a:cubicBezTo>
                <a:cubicBezTo>
                  <a:pt x="43" y="137"/>
                  <a:pt x="43" y="137"/>
                  <a:pt x="43" y="137"/>
                </a:cubicBezTo>
                <a:cubicBezTo>
                  <a:pt x="44" y="137"/>
                  <a:pt x="45" y="137"/>
                  <a:pt x="45" y="137"/>
                </a:cubicBezTo>
                <a:cubicBezTo>
                  <a:pt x="45" y="138"/>
                  <a:pt x="45" y="138"/>
                  <a:pt x="44" y="138"/>
                </a:cubicBezTo>
                <a:moveTo>
                  <a:pt x="44" y="152"/>
                </a:moveTo>
                <a:cubicBezTo>
                  <a:pt x="44" y="152"/>
                  <a:pt x="44" y="152"/>
                  <a:pt x="44" y="152"/>
                </a:cubicBezTo>
                <a:cubicBezTo>
                  <a:pt x="44" y="152"/>
                  <a:pt x="44" y="152"/>
                  <a:pt x="44" y="152"/>
                </a:cubicBezTo>
                <a:cubicBezTo>
                  <a:pt x="44" y="152"/>
                  <a:pt x="44" y="152"/>
                  <a:pt x="44" y="152"/>
                </a:cubicBezTo>
                <a:cubicBezTo>
                  <a:pt x="44" y="152"/>
                  <a:pt x="44" y="152"/>
                  <a:pt x="44" y="152"/>
                </a:cubicBezTo>
                <a:cubicBezTo>
                  <a:pt x="45" y="152"/>
                  <a:pt x="45" y="152"/>
                  <a:pt x="45" y="152"/>
                </a:cubicBezTo>
                <a:cubicBezTo>
                  <a:pt x="45" y="152"/>
                  <a:pt x="45" y="152"/>
                  <a:pt x="45" y="152"/>
                </a:cubicBezTo>
                <a:cubicBezTo>
                  <a:pt x="44" y="152"/>
                  <a:pt x="45" y="152"/>
                  <a:pt x="44" y="152"/>
                </a:cubicBezTo>
                <a:cubicBezTo>
                  <a:pt x="44" y="152"/>
                  <a:pt x="44" y="152"/>
                  <a:pt x="43" y="152"/>
                </a:cubicBezTo>
                <a:cubicBezTo>
                  <a:pt x="43" y="152"/>
                  <a:pt x="43" y="152"/>
                  <a:pt x="43" y="152"/>
                </a:cubicBezTo>
                <a:cubicBezTo>
                  <a:pt x="43" y="152"/>
                  <a:pt x="44" y="152"/>
                  <a:pt x="44" y="152"/>
                </a:cubicBezTo>
                <a:cubicBezTo>
                  <a:pt x="44" y="152"/>
                  <a:pt x="44" y="152"/>
                  <a:pt x="44" y="152"/>
                </a:cubicBezTo>
                <a:moveTo>
                  <a:pt x="41" y="137"/>
                </a:moveTo>
                <a:cubicBezTo>
                  <a:pt x="41" y="137"/>
                  <a:pt x="40" y="137"/>
                  <a:pt x="40" y="137"/>
                </a:cubicBezTo>
                <a:cubicBezTo>
                  <a:pt x="40" y="137"/>
                  <a:pt x="40" y="138"/>
                  <a:pt x="40" y="138"/>
                </a:cubicBezTo>
                <a:cubicBezTo>
                  <a:pt x="39" y="137"/>
                  <a:pt x="39" y="137"/>
                  <a:pt x="39" y="137"/>
                </a:cubicBezTo>
                <a:cubicBezTo>
                  <a:pt x="39" y="138"/>
                  <a:pt x="39" y="138"/>
                  <a:pt x="38" y="138"/>
                </a:cubicBezTo>
                <a:cubicBezTo>
                  <a:pt x="38" y="138"/>
                  <a:pt x="38" y="138"/>
                  <a:pt x="38" y="138"/>
                </a:cubicBezTo>
                <a:cubicBezTo>
                  <a:pt x="37" y="138"/>
                  <a:pt x="37" y="138"/>
                  <a:pt x="37" y="138"/>
                </a:cubicBezTo>
                <a:cubicBezTo>
                  <a:pt x="36" y="138"/>
                  <a:pt x="36" y="138"/>
                  <a:pt x="36" y="138"/>
                </a:cubicBezTo>
                <a:cubicBezTo>
                  <a:pt x="36" y="138"/>
                  <a:pt x="36" y="138"/>
                  <a:pt x="35" y="138"/>
                </a:cubicBezTo>
                <a:cubicBezTo>
                  <a:pt x="35" y="138"/>
                  <a:pt x="35" y="138"/>
                  <a:pt x="35" y="137"/>
                </a:cubicBezTo>
                <a:cubicBezTo>
                  <a:pt x="35" y="137"/>
                  <a:pt x="35" y="137"/>
                  <a:pt x="35" y="137"/>
                </a:cubicBezTo>
                <a:cubicBezTo>
                  <a:pt x="35" y="137"/>
                  <a:pt x="35" y="137"/>
                  <a:pt x="35" y="137"/>
                </a:cubicBezTo>
                <a:cubicBezTo>
                  <a:pt x="36" y="137"/>
                  <a:pt x="37" y="137"/>
                  <a:pt x="37" y="137"/>
                </a:cubicBezTo>
                <a:cubicBezTo>
                  <a:pt x="37" y="137"/>
                  <a:pt x="37" y="137"/>
                  <a:pt x="37" y="137"/>
                </a:cubicBezTo>
                <a:cubicBezTo>
                  <a:pt x="37" y="137"/>
                  <a:pt x="37" y="137"/>
                  <a:pt x="37" y="136"/>
                </a:cubicBezTo>
                <a:cubicBezTo>
                  <a:pt x="37" y="136"/>
                  <a:pt x="36" y="136"/>
                  <a:pt x="36" y="136"/>
                </a:cubicBezTo>
                <a:cubicBezTo>
                  <a:pt x="36" y="136"/>
                  <a:pt x="36" y="136"/>
                  <a:pt x="36" y="136"/>
                </a:cubicBezTo>
                <a:cubicBezTo>
                  <a:pt x="36" y="136"/>
                  <a:pt x="36" y="136"/>
                  <a:pt x="36" y="136"/>
                </a:cubicBezTo>
                <a:cubicBezTo>
                  <a:pt x="36" y="136"/>
                  <a:pt x="36" y="136"/>
                  <a:pt x="36" y="136"/>
                </a:cubicBezTo>
                <a:cubicBezTo>
                  <a:pt x="37" y="136"/>
                  <a:pt x="37" y="136"/>
                  <a:pt x="38" y="136"/>
                </a:cubicBezTo>
                <a:cubicBezTo>
                  <a:pt x="38" y="136"/>
                  <a:pt x="38" y="136"/>
                  <a:pt x="38" y="136"/>
                </a:cubicBezTo>
                <a:cubicBezTo>
                  <a:pt x="38" y="136"/>
                  <a:pt x="39" y="136"/>
                  <a:pt x="39" y="136"/>
                </a:cubicBezTo>
                <a:cubicBezTo>
                  <a:pt x="39" y="136"/>
                  <a:pt x="39" y="136"/>
                  <a:pt x="39" y="136"/>
                </a:cubicBezTo>
                <a:cubicBezTo>
                  <a:pt x="39" y="136"/>
                  <a:pt x="40" y="136"/>
                  <a:pt x="40" y="136"/>
                </a:cubicBezTo>
                <a:cubicBezTo>
                  <a:pt x="40" y="137"/>
                  <a:pt x="42" y="137"/>
                  <a:pt x="42" y="137"/>
                </a:cubicBezTo>
                <a:cubicBezTo>
                  <a:pt x="42" y="137"/>
                  <a:pt x="42" y="138"/>
                  <a:pt x="42" y="138"/>
                </a:cubicBezTo>
                <a:cubicBezTo>
                  <a:pt x="41" y="138"/>
                  <a:pt x="41" y="137"/>
                  <a:pt x="41" y="137"/>
                </a:cubicBezTo>
                <a:moveTo>
                  <a:pt x="34" y="115"/>
                </a:moveTo>
                <a:cubicBezTo>
                  <a:pt x="34" y="115"/>
                  <a:pt x="34" y="115"/>
                  <a:pt x="34" y="115"/>
                </a:cubicBezTo>
                <a:cubicBezTo>
                  <a:pt x="34" y="115"/>
                  <a:pt x="34" y="115"/>
                  <a:pt x="34" y="115"/>
                </a:cubicBezTo>
                <a:cubicBezTo>
                  <a:pt x="34" y="115"/>
                  <a:pt x="34" y="115"/>
                  <a:pt x="34" y="115"/>
                </a:cubicBezTo>
                <a:moveTo>
                  <a:pt x="33" y="115"/>
                </a:moveTo>
                <a:cubicBezTo>
                  <a:pt x="33" y="115"/>
                  <a:pt x="34" y="115"/>
                  <a:pt x="34" y="115"/>
                </a:cubicBezTo>
                <a:cubicBezTo>
                  <a:pt x="34" y="115"/>
                  <a:pt x="34" y="115"/>
                  <a:pt x="34" y="115"/>
                </a:cubicBezTo>
                <a:cubicBezTo>
                  <a:pt x="33" y="115"/>
                  <a:pt x="33" y="115"/>
                  <a:pt x="33" y="115"/>
                </a:cubicBezTo>
                <a:moveTo>
                  <a:pt x="33" y="115"/>
                </a:moveTo>
                <a:cubicBezTo>
                  <a:pt x="33" y="115"/>
                  <a:pt x="33" y="115"/>
                  <a:pt x="33" y="115"/>
                </a:cubicBezTo>
                <a:cubicBezTo>
                  <a:pt x="33" y="115"/>
                  <a:pt x="33" y="115"/>
                  <a:pt x="33" y="115"/>
                </a:cubicBezTo>
                <a:close/>
                <a:moveTo>
                  <a:pt x="32" y="138"/>
                </a:moveTo>
                <a:cubicBezTo>
                  <a:pt x="32" y="138"/>
                  <a:pt x="32" y="138"/>
                  <a:pt x="32" y="138"/>
                </a:cubicBezTo>
                <a:cubicBezTo>
                  <a:pt x="31" y="138"/>
                  <a:pt x="30" y="138"/>
                  <a:pt x="30" y="138"/>
                </a:cubicBezTo>
                <a:cubicBezTo>
                  <a:pt x="30" y="137"/>
                  <a:pt x="31" y="137"/>
                  <a:pt x="31" y="137"/>
                </a:cubicBezTo>
                <a:cubicBezTo>
                  <a:pt x="31" y="137"/>
                  <a:pt x="32" y="138"/>
                  <a:pt x="33" y="138"/>
                </a:cubicBezTo>
                <a:cubicBezTo>
                  <a:pt x="33" y="138"/>
                  <a:pt x="33" y="138"/>
                  <a:pt x="33" y="138"/>
                </a:cubicBezTo>
                <a:cubicBezTo>
                  <a:pt x="32" y="138"/>
                  <a:pt x="32" y="138"/>
                  <a:pt x="32" y="138"/>
                </a:cubicBezTo>
                <a:moveTo>
                  <a:pt x="206" y="140"/>
                </a:moveTo>
                <a:cubicBezTo>
                  <a:pt x="206" y="140"/>
                  <a:pt x="206" y="139"/>
                  <a:pt x="206" y="139"/>
                </a:cubicBezTo>
                <a:cubicBezTo>
                  <a:pt x="206" y="140"/>
                  <a:pt x="207" y="140"/>
                  <a:pt x="207" y="141"/>
                </a:cubicBezTo>
                <a:cubicBezTo>
                  <a:pt x="207" y="141"/>
                  <a:pt x="207" y="141"/>
                  <a:pt x="207" y="141"/>
                </a:cubicBezTo>
                <a:cubicBezTo>
                  <a:pt x="207" y="141"/>
                  <a:pt x="208" y="142"/>
                  <a:pt x="208" y="142"/>
                </a:cubicBezTo>
                <a:cubicBezTo>
                  <a:pt x="208" y="143"/>
                  <a:pt x="207" y="144"/>
                  <a:pt x="206" y="143"/>
                </a:cubicBezTo>
                <a:cubicBezTo>
                  <a:pt x="206" y="143"/>
                  <a:pt x="205" y="143"/>
                  <a:pt x="205" y="142"/>
                </a:cubicBezTo>
                <a:cubicBezTo>
                  <a:pt x="205" y="141"/>
                  <a:pt x="205" y="141"/>
                  <a:pt x="205" y="141"/>
                </a:cubicBezTo>
                <a:cubicBezTo>
                  <a:pt x="205" y="141"/>
                  <a:pt x="205" y="141"/>
                  <a:pt x="205" y="140"/>
                </a:cubicBezTo>
                <a:cubicBezTo>
                  <a:pt x="205" y="140"/>
                  <a:pt x="205" y="140"/>
                  <a:pt x="205" y="140"/>
                </a:cubicBezTo>
                <a:cubicBezTo>
                  <a:pt x="205" y="140"/>
                  <a:pt x="205" y="140"/>
                  <a:pt x="205" y="140"/>
                </a:cubicBezTo>
                <a:cubicBezTo>
                  <a:pt x="205" y="140"/>
                  <a:pt x="205" y="140"/>
                  <a:pt x="206" y="140"/>
                </a:cubicBezTo>
                <a:moveTo>
                  <a:pt x="123" y="75"/>
                </a:moveTo>
                <a:cubicBezTo>
                  <a:pt x="123" y="75"/>
                  <a:pt x="123" y="75"/>
                  <a:pt x="123" y="75"/>
                </a:cubicBezTo>
                <a:cubicBezTo>
                  <a:pt x="124" y="75"/>
                  <a:pt x="124" y="75"/>
                  <a:pt x="124" y="74"/>
                </a:cubicBezTo>
                <a:cubicBezTo>
                  <a:pt x="124" y="74"/>
                  <a:pt x="124" y="74"/>
                  <a:pt x="124" y="74"/>
                </a:cubicBezTo>
                <a:cubicBezTo>
                  <a:pt x="124" y="74"/>
                  <a:pt x="124" y="74"/>
                  <a:pt x="124" y="74"/>
                </a:cubicBezTo>
                <a:cubicBezTo>
                  <a:pt x="124" y="75"/>
                  <a:pt x="124" y="75"/>
                  <a:pt x="124" y="75"/>
                </a:cubicBezTo>
                <a:cubicBezTo>
                  <a:pt x="124" y="75"/>
                  <a:pt x="124" y="75"/>
                  <a:pt x="124" y="76"/>
                </a:cubicBezTo>
                <a:cubicBezTo>
                  <a:pt x="123" y="76"/>
                  <a:pt x="123" y="76"/>
                  <a:pt x="122" y="76"/>
                </a:cubicBezTo>
                <a:cubicBezTo>
                  <a:pt x="122" y="76"/>
                  <a:pt x="122" y="76"/>
                  <a:pt x="122" y="76"/>
                </a:cubicBezTo>
                <a:cubicBezTo>
                  <a:pt x="122" y="76"/>
                  <a:pt x="122" y="76"/>
                  <a:pt x="122" y="76"/>
                </a:cubicBezTo>
                <a:cubicBezTo>
                  <a:pt x="122" y="76"/>
                  <a:pt x="122" y="76"/>
                  <a:pt x="122" y="75"/>
                </a:cubicBezTo>
                <a:cubicBezTo>
                  <a:pt x="122" y="75"/>
                  <a:pt x="123" y="75"/>
                  <a:pt x="123" y="75"/>
                </a:cubicBezTo>
                <a:moveTo>
                  <a:pt x="126" y="78"/>
                </a:moveTo>
                <a:cubicBezTo>
                  <a:pt x="126" y="78"/>
                  <a:pt x="126" y="78"/>
                  <a:pt x="126" y="78"/>
                </a:cubicBezTo>
                <a:cubicBezTo>
                  <a:pt x="126" y="78"/>
                  <a:pt x="126" y="77"/>
                  <a:pt x="126" y="77"/>
                </a:cubicBezTo>
                <a:cubicBezTo>
                  <a:pt x="126" y="77"/>
                  <a:pt x="126" y="77"/>
                  <a:pt x="127" y="77"/>
                </a:cubicBezTo>
                <a:cubicBezTo>
                  <a:pt x="127" y="78"/>
                  <a:pt x="127" y="78"/>
                  <a:pt x="126" y="78"/>
                </a:cubicBezTo>
                <a:cubicBezTo>
                  <a:pt x="126" y="78"/>
                  <a:pt x="126" y="78"/>
                  <a:pt x="126" y="78"/>
                </a:cubicBezTo>
                <a:cubicBezTo>
                  <a:pt x="126" y="78"/>
                  <a:pt x="126" y="78"/>
                  <a:pt x="127" y="78"/>
                </a:cubicBezTo>
                <a:cubicBezTo>
                  <a:pt x="127" y="79"/>
                  <a:pt x="127" y="78"/>
                  <a:pt x="126" y="79"/>
                </a:cubicBezTo>
                <a:cubicBezTo>
                  <a:pt x="126" y="79"/>
                  <a:pt x="126" y="79"/>
                  <a:pt x="126" y="79"/>
                </a:cubicBezTo>
                <a:cubicBezTo>
                  <a:pt x="126" y="79"/>
                  <a:pt x="126" y="79"/>
                  <a:pt x="126" y="79"/>
                </a:cubicBezTo>
                <a:cubicBezTo>
                  <a:pt x="126" y="79"/>
                  <a:pt x="125" y="79"/>
                  <a:pt x="125" y="79"/>
                </a:cubicBezTo>
                <a:cubicBezTo>
                  <a:pt x="125" y="78"/>
                  <a:pt x="125" y="78"/>
                  <a:pt x="126" y="77"/>
                </a:cubicBezTo>
                <a:cubicBezTo>
                  <a:pt x="126" y="77"/>
                  <a:pt x="126" y="77"/>
                  <a:pt x="126" y="78"/>
                </a:cubicBezTo>
                <a:moveTo>
                  <a:pt x="40" y="107"/>
                </a:move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moveTo>
                  <a:pt x="40" y="107"/>
                </a:moveTo>
                <a:cubicBezTo>
                  <a:pt x="40" y="107"/>
                  <a:pt x="40" y="107"/>
                  <a:pt x="40" y="107"/>
                </a:cubicBezTo>
                <a:cubicBezTo>
                  <a:pt x="40" y="107"/>
                  <a:pt x="40" y="107"/>
                  <a:pt x="40" y="107"/>
                </a:cubicBezTo>
                <a:close/>
                <a:moveTo>
                  <a:pt x="33" y="114"/>
                </a:moveTo>
                <a:cubicBezTo>
                  <a:pt x="33" y="114"/>
                  <a:pt x="33" y="114"/>
                  <a:pt x="33" y="114"/>
                </a:cubicBezTo>
                <a:cubicBezTo>
                  <a:pt x="33" y="114"/>
                  <a:pt x="33" y="114"/>
                  <a:pt x="33" y="114"/>
                </a:cubicBezTo>
                <a:cubicBezTo>
                  <a:pt x="33" y="114"/>
                  <a:pt x="33" y="114"/>
                  <a:pt x="33" y="114"/>
                </a:cubicBezTo>
                <a:moveTo>
                  <a:pt x="33" y="115"/>
                </a:moveTo>
                <a:cubicBezTo>
                  <a:pt x="33" y="114"/>
                  <a:pt x="33" y="114"/>
                  <a:pt x="33" y="114"/>
                </a:cubicBezTo>
                <a:cubicBezTo>
                  <a:pt x="33" y="114"/>
                  <a:pt x="33" y="114"/>
                  <a:pt x="33" y="115"/>
                </a:cubicBezTo>
                <a:close/>
                <a:moveTo>
                  <a:pt x="33" y="114"/>
                </a:moveTo>
                <a:cubicBezTo>
                  <a:pt x="33" y="114"/>
                  <a:pt x="33" y="114"/>
                  <a:pt x="33" y="114"/>
                </a:cubicBezTo>
                <a:cubicBezTo>
                  <a:pt x="33" y="114"/>
                  <a:pt x="33" y="114"/>
                  <a:pt x="33" y="114"/>
                </a:cubicBezTo>
                <a:close/>
                <a:moveTo>
                  <a:pt x="33" y="114"/>
                </a:moveTo>
                <a:cubicBezTo>
                  <a:pt x="33" y="114"/>
                  <a:pt x="33" y="114"/>
                  <a:pt x="33" y="114"/>
                </a:cubicBezTo>
                <a:cubicBezTo>
                  <a:pt x="33" y="114"/>
                  <a:pt x="33" y="114"/>
                  <a:pt x="33" y="114"/>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70"/>
          <p:cNvSpPr>
            <a:spLocks noEditPoints="1"/>
          </p:cNvSpPr>
          <p:nvPr/>
        </p:nvSpPr>
        <p:spPr bwMode="auto">
          <a:xfrm>
            <a:off x="494507" y="3781861"/>
            <a:ext cx="279400" cy="292100"/>
          </a:xfrm>
          <a:custGeom>
            <a:avLst/>
            <a:gdLst/>
            <a:ahLst/>
            <a:cxnLst>
              <a:cxn ang="0">
                <a:pos x="30" y="110"/>
              </a:cxn>
              <a:cxn ang="0">
                <a:pos x="3" y="84"/>
              </a:cxn>
              <a:cxn ang="0">
                <a:pos x="2" y="45"/>
              </a:cxn>
              <a:cxn ang="0">
                <a:pos x="16" y="18"/>
              </a:cxn>
              <a:cxn ang="0">
                <a:pos x="42" y="2"/>
              </a:cxn>
              <a:cxn ang="0">
                <a:pos x="79" y="3"/>
              </a:cxn>
              <a:cxn ang="0">
                <a:pos x="105" y="29"/>
              </a:cxn>
              <a:cxn ang="0">
                <a:pos x="108" y="64"/>
              </a:cxn>
              <a:cxn ang="0">
                <a:pos x="95" y="83"/>
              </a:cxn>
              <a:cxn ang="0">
                <a:pos x="80" y="85"/>
              </a:cxn>
              <a:cxn ang="0">
                <a:pos x="73" y="81"/>
              </a:cxn>
              <a:cxn ang="0">
                <a:pos x="71" y="76"/>
              </a:cxn>
              <a:cxn ang="0">
                <a:pos x="66" y="77"/>
              </a:cxn>
              <a:cxn ang="0">
                <a:pos x="60" y="83"/>
              </a:cxn>
              <a:cxn ang="0">
                <a:pos x="50" y="86"/>
              </a:cxn>
              <a:cxn ang="0">
                <a:pos x="33" y="79"/>
              </a:cxn>
              <a:cxn ang="0">
                <a:pos x="27" y="59"/>
              </a:cxn>
              <a:cxn ang="0">
                <a:pos x="35" y="36"/>
              </a:cxn>
              <a:cxn ang="0">
                <a:pos x="57" y="28"/>
              </a:cxn>
              <a:cxn ang="0">
                <a:pos x="70" y="29"/>
              </a:cxn>
              <a:cxn ang="0">
                <a:pos x="79" y="31"/>
              </a:cxn>
              <a:cxn ang="0">
                <a:pos x="78" y="63"/>
              </a:cxn>
              <a:cxn ang="0">
                <a:pos x="78" y="70"/>
              </a:cxn>
              <a:cxn ang="0">
                <a:pos x="83" y="77"/>
              </a:cxn>
              <a:cxn ang="0">
                <a:pos x="92" y="75"/>
              </a:cxn>
              <a:cxn ang="0">
                <a:pos x="97" y="60"/>
              </a:cxn>
              <a:cxn ang="0">
                <a:pos x="95" y="33"/>
              </a:cxn>
              <a:cxn ang="0">
                <a:pos x="74" y="12"/>
              </a:cxn>
              <a:cxn ang="0">
                <a:pos x="38" y="13"/>
              </a:cxn>
              <a:cxn ang="0">
                <a:pos x="14" y="40"/>
              </a:cxn>
              <a:cxn ang="0">
                <a:pos x="14" y="79"/>
              </a:cxn>
              <a:cxn ang="0">
                <a:pos x="35" y="102"/>
              </a:cxn>
              <a:cxn ang="0">
                <a:pos x="62" y="104"/>
              </a:cxn>
              <a:cxn ang="0">
                <a:pos x="79" y="101"/>
              </a:cxn>
              <a:cxn ang="0">
                <a:pos x="84" y="108"/>
              </a:cxn>
              <a:cxn ang="0">
                <a:pos x="53" y="114"/>
              </a:cxn>
              <a:cxn ang="0">
                <a:pos x="49" y="38"/>
              </a:cxn>
              <a:cxn ang="0">
                <a:pos x="40" y="51"/>
              </a:cxn>
              <a:cxn ang="0">
                <a:pos x="43" y="73"/>
              </a:cxn>
              <a:cxn ang="0">
                <a:pos x="58" y="75"/>
              </a:cxn>
              <a:cxn ang="0">
                <a:pos x="65" y="64"/>
              </a:cxn>
              <a:cxn ang="0">
                <a:pos x="67" y="37"/>
              </a:cxn>
              <a:cxn ang="0">
                <a:pos x="62" y="36"/>
              </a:cxn>
            </a:cxnLst>
            <a:rect l="0" t="0" r="r" b="b"/>
            <a:pathLst>
              <a:path w="109" h="114">
                <a:moveTo>
                  <a:pt x="53" y="114"/>
                </a:moveTo>
                <a:cubicBezTo>
                  <a:pt x="45" y="114"/>
                  <a:pt x="37" y="113"/>
                  <a:pt x="30" y="110"/>
                </a:cubicBezTo>
                <a:cubicBezTo>
                  <a:pt x="24" y="108"/>
                  <a:pt x="18" y="104"/>
                  <a:pt x="14" y="100"/>
                </a:cubicBezTo>
                <a:cubicBezTo>
                  <a:pt x="9" y="96"/>
                  <a:pt x="6" y="90"/>
                  <a:pt x="3" y="84"/>
                </a:cubicBezTo>
                <a:cubicBezTo>
                  <a:pt x="1" y="77"/>
                  <a:pt x="0" y="70"/>
                  <a:pt x="0" y="61"/>
                </a:cubicBezTo>
                <a:cubicBezTo>
                  <a:pt x="0" y="56"/>
                  <a:pt x="0" y="50"/>
                  <a:pt x="2" y="45"/>
                </a:cubicBezTo>
                <a:cubicBezTo>
                  <a:pt x="3" y="39"/>
                  <a:pt x="5" y="34"/>
                  <a:pt x="7" y="30"/>
                </a:cubicBezTo>
                <a:cubicBezTo>
                  <a:pt x="10" y="25"/>
                  <a:pt x="12" y="21"/>
                  <a:pt x="16" y="18"/>
                </a:cubicBezTo>
                <a:cubicBezTo>
                  <a:pt x="19" y="14"/>
                  <a:pt x="23" y="11"/>
                  <a:pt x="28" y="8"/>
                </a:cubicBezTo>
                <a:cubicBezTo>
                  <a:pt x="32" y="5"/>
                  <a:pt x="37" y="3"/>
                  <a:pt x="42" y="2"/>
                </a:cubicBezTo>
                <a:cubicBezTo>
                  <a:pt x="47" y="1"/>
                  <a:pt x="53" y="0"/>
                  <a:pt x="59" y="0"/>
                </a:cubicBezTo>
                <a:cubicBezTo>
                  <a:pt x="66" y="0"/>
                  <a:pt x="73" y="1"/>
                  <a:pt x="79" y="3"/>
                </a:cubicBezTo>
                <a:cubicBezTo>
                  <a:pt x="85" y="6"/>
                  <a:pt x="91" y="9"/>
                  <a:pt x="95" y="13"/>
                </a:cubicBezTo>
                <a:cubicBezTo>
                  <a:pt x="99" y="18"/>
                  <a:pt x="103" y="23"/>
                  <a:pt x="105" y="29"/>
                </a:cubicBezTo>
                <a:cubicBezTo>
                  <a:pt x="108" y="35"/>
                  <a:pt x="109" y="43"/>
                  <a:pt x="109" y="50"/>
                </a:cubicBezTo>
                <a:cubicBezTo>
                  <a:pt x="109" y="55"/>
                  <a:pt x="109" y="59"/>
                  <a:pt x="108" y="64"/>
                </a:cubicBezTo>
                <a:cubicBezTo>
                  <a:pt x="107" y="68"/>
                  <a:pt x="105" y="72"/>
                  <a:pt x="103" y="75"/>
                </a:cubicBezTo>
                <a:cubicBezTo>
                  <a:pt x="101" y="78"/>
                  <a:pt x="98" y="81"/>
                  <a:pt x="95" y="83"/>
                </a:cubicBezTo>
                <a:cubicBezTo>
                  <a:pt x="92" y="85"/>
                  <a:pt x="89" y="86"/>
                  <a:pt x="85" y="86"/>
                </a:cubicBezTo>
                <a:cubicBezTo>
                  <a:pt x="83" y="86"/>
                  <a:pt x="82" y="86"/>
                  <a:pt x="80" y="85"/>
                </a:cubicBezTo>
                <a:cubicBezTo>
                  <a:pt x="79" y="85"/>
                  <a:pt x="77" y="84"/>
                  <a:pt x="76" y="83"/>
                </a:cubicBezTo>
                <a:cubicBezTo>
                  <a:pt x="75" y="83"/>
                  <a:pt x="74" y="82"/>
                  <a:pt x="73" y="81"/>
                </a:cubicBezTo>
                <a:cubicBezTo>
                  <a:pt x="72" y="80"/>
                  <a:pt x="72" y="79"/>
                  <a:pt x="71" y="78"/>
                </a:cubicBezTo>
                <a:cubicBezTo>
                  <a:pt x="71" y="76"/>
                  <a:pt x="71" y="76"/>
                  <a:pt x="71" y="76"/>
                </a:cubicBezTo>
                <a:cubicBezTo>
                  <a:pt x="68" y="76"/>
                  <a:pt x="68" y="76"/>
                  <a:pt x="68" y="76"/>
                </a:cubicBezTo>
                <a:cubicBezTo>
                  <a:pt x="66" y="77"/>
                  <a:pt x="66" y="77"/>
                  <a:pt x="66" y="77"/>
                </a:cubicBezTo>
                <a:cubicBezTo>
                  <a:pt x="65" y="78"/>
                  <a:pt x="64" y="80"/>
                  <a:pt x="63" y="81"/>
                </a:cubicBezTo>
                <a:cubicBezTo>
                  <a:pt x="62" y="82"/>
                  <a:pt x="61" y="82"/>
                  <a:pt x="60" y="83"/>
                </a:cubicBezTo>
                <a:cubicBezTo>
                  <a:pt x="58" y="84"/>
                  <a:pt x="57" y="85"/>
                  <a:pt x="55" y="85"/>
                </a:cubicBezTo>
                <a:cubicBezTo>
                  <a:pt x="54" y="86"/>
                  <a:pt x="52" y="86"/>
                  <a:pt x="50" y="86"/>
                </a:cubicBezTo>
                <a:cubicBezTo>
                  <a:pt x="46" y="86"/>
                  <a:pt x="43" y="85"/>
                  <a:pt x="40" y="84"/>
                </a:cubicBezTo>
                <a:cubicBezTo>
                  <a:pt x="37" y="83"/>
                  <a:pt x="35" y="81"/>
                  <a:pt x="33" y="79"/>
                </a:cubicBezTo>
                <a:cubicBezTo>
                  <a:pt x="31" y="76"/>
                  <a:pt x="30" y="74"/>
                  <a:pt x="29" y="70"/>
                </a:cubicBezTo>
                <a:cubicBezTo>
                  <a:pt x="28" y="67"/>
                  <a:pt x="27" y="63"/>
                  <a:pt x="27" y="59"/>
                </a:cubicBezTo>
                <a:cubicBezTo>
                  <a:pt x="27" y="55"/>
                  <a:pt x="28" y="50"/>
                  <a:pt x="29" y="46"/>
                </a:cubicBezTo>
                <a:cubicBezTo>
                  <a:pt x="31" y="42"/>
                  <a:pt x="33" y="39"/>
                  <a:pt x="35" y="36"/>
                </a:cubicBezTo>
                <a:cubicBezTo>
                  <a:pt x="38" y="34"/>
                  <a:pt x="41" y="31"/>
                  <a:pt x="45" y="30"/>
                </a:cubicBezTo>
                <a:cubicBezTo>
                  <a:pt x="48" y="28"/>
                  <a:pt x="53" y="28"/>
                  <a:pt x="57" y="28"/>
                </a:cubicBezTo>
                <a:cubicBezTo>
                  <a:pt x="59" y="28"/>
                  <a:pt x="62" y="28"/>
                  <a:pt x="64" y="28"/>
                </a:cubicBezTo>
                <a:cubicBezTo>
                  <a:pt x="66" y="28"/>
                  <a:pt x="68" y="28"/>
                  <a:pt x="70" y="29"/>
                </a:cubicBezTo>
                <a:cubicBezTo>
                  <a:pt x="72" y="29"/>
                  <a:pt x="74" y="30"/>
                  <a:pt x="76" y="30"/>
                </a:cubicBezTo>
                <a:cubicBezTo>
                  <a:pt x="77" y="30"/>
                  <a:pt x="78" y="31"/>
                  <a:pt x="79" y="31"/>
                </a:cubicBezTo>
                <a:cubicBezTo>
                  <a:pt x="78" y="60"/>
                  <a:pt x="78" y="60"/>
                  <a:pt x="78" y="60"/>
                </a:cubicBezTo>
                <a:cubicBezTo>
                  <a:pt x="78" y="61"/>
                  <a:pt x="78" y="62"/>
                  <a:pt x="78" y="63"/>
                </a:cubicBezTo>
                <a:cubicBezTo>
                  <a:pt x="78" y="65"/>
                  <a:pt x="78" y="65"/>
                  <a:pt x="78" y="65"/>
                </a:cubicBezTo>
                <a:cubicBezTo>
                  <a:pt x="78" y="67"/>
                  <a:pt x="78" y="69"/>
                  <a:pt x="78" y="70"/>
                </a:cubicBezTo>
                <a:cubicBezTo>
                  <a:pt x="79" y="72"/>
                  <a:pt x="79" y="73"/>
                  <a:pt x="80" y="74"/>
                </a:cubicBezTo>
                <a:cubicBezTo>
                  <a:pt x="80" y="75"/>
                  <a:pt x="81" y="76"/>
                  <a:pt x="83" y="77"/>
                </a:cubicBezTo>
                <a:cubicBezTo>
                  <a:pt x="83" y="77"/>
                  <a:pt x="84" y="77"/>
                  <a:pt x="86" y="77"/>
                </a:cubicBezTo>
                <a:cubicBezTo>
                  <a:pt x="88" y="77"/>
                  <a:pt x="90" y="76"/>
                  <a:pt x="92" y="75"/>
                </a:cubicBezTo>
                <a:cubicBezTo>
                  <a:pt x="93" y="73"/>
                  <a:pt x="94" y="71"/>
                  <a:pt x="95" y="68"/>
                </a:cubicBezTo>
                <a:cubicBezTo>
                  <a:pt x="96" y="66"/>
                  <a:pt x="97" y="63"/>
                  <a:pt x="97" y="60"/>
                </a:cubicBezTo>
                <a:cubicBezTo>
                  <a:pt x="98" y="57"/>
                  <a:pt x="98" y="54"/>
                  <a:pt x="98" y="50"/>
                </a:cubicBezTo>
                <a:cubicBezTo>
                  <a:pt x="98" y="44"/>
                  <a:pt x="97" y="38"/>
                  <a:pt x="95" y="33"/>
                </a:cubicBezTo>
                <a:cubicBezTo>
                  <a:pt x="93" y="28"/>
                  <a:pt x="90" y="23"/>
                  <a:pt x="87" y="20"/>
                </a:cubicBezTo>
                <a:cubicBezTo>
                  <a:pt x="83" y="16"/>
                  <a:pt x="79" y="13"/>
                  <a:pt x="74" y="12"/>
                </a:cubicBezTo>
                <a:cubicBezTo>
                  <a:pt x="70" y="10"/>
                  <a:pt x="64" y="9"/>
                  <a:pt x="59" y="9"/>
                </a:cubicBezTo>
                <a:cubicBezTo>
                  <a:pt x="51" y="9"/>
                  <a:pt x="44" y="10"/>
                  <a:pt x="38" y="13"/>
                </a:cubicBezTo>
                <a:cubicBezTo>
                  <a:pt x="32" y="15"/>
                  <a:pt x="27" y="19"/>
                  <a:pt x="23" y="24"/>
                </a:cubicBezTo>
                <a:cubicBezTo>
                  <a:pt x="19" y="28"/>
                  <a:pt x="16" y="34"/>
                  <a:pt x="14" y="40"/>
                </a:cubicBezTo>
                <a:cubicBezTo>
                  <a:pt x="12" y="46"/>
                  <a:pt x="11" y="53"/>
                  <a:pt x="11" y="61"/>
                </a:cubicBezTo>
                <a:cubicBezTo>
                  <a:pt x="11" y="68"/>
                  <a:pt x="12" y="74"/>
                  <a:pt x="14" y="79"/>
                </a:cubicBezTo>
                <a:cubicBezTo>
                  <a:pt x="16" y="85"/>
                  <a:pt x="18" y="90"/>
                  <a:pt x="22" y="93"/>
                </a:cubicBezTo>
                <a:cubicBezTo>
                  <a:pt x="26" y="97"/>
                  <a:pt x="30" y="100"/>
                  <a:pt x="35" y="102"/>
                </a:cubicBezTo>
                <a:cubicBezTo>
                  <a:pt x="40" y="104"/>
                  <a:pt x="46" y="105"/>
                  <a:pt x="53" y="105"/>
                </a:cubicBezTo>
                <a:cubicBezTo>
                  <a:pt x="56" y="105"/>
                  <a:pt x="59" y="105"/>
                  <a:pt x="62" y="104"/>
                </a:cubicBezTo>
                <a:cubicBezTo>
                  <a:pt x="64" y="104"/>
                  <a:pt x="67" y="103"/>
                  <a:pt x="70" y="103"/>
                </a:cubicBezTo>
                <a:cubicBezTo>
                  <a:pt x="73" y="102"/>
                  <a:pt x="76" y="101"/>
                  <a:pt x="79" y="101"/>
                </a:cubicBezTo>
                <a:cubicBezTo>
                  <a:pt x="80" y="100"/>
                  <a:pt x="82" y="100"/>
                  <a:pt x="84" y="99"/>
                </a:cubicBezTo>
                <a:cubicBezTo>
                  <a:pt x="84" y="108"/>
                  <a:pt x="84" y="108"/>
                  <a:pt x="84" y="108"/>
                </a:cubicBezTo>
                <a:cubicBezTo>
                  <a:pt x="80" y="110"/>
                  <a:pt x="75" y="111"/>
                  <a:pt x="70" y="112"/>
                </a:cubicBezTo>
                <a:cubicBezTo>
                  <a:pt x="65" y="113"/>
                  <a:pt x="59" y="114"/>
                  <a:pt x="53" y="114"/>
                </a:cubicBezTo>
                <a:close/>
                <a:moveTo>
                  <a:pt x="57" y="36"/>
                </a:moveTo>
                <a:cubicBezTo>
                  <a:pt x="54" y="36"/>
                  <a:pt x="51" y="37"/>
                  <a:pt x="49" y="38"/>
                </a:cubicBezTo>
                <a:cubicBezTo>
                  <a:pt x="47" y="40"/>
                  <a:pt x="45" y="41"/>
                  <a:pt x="43" y="44"/>
                </a:cubicBezTo>
                <a:cubicBezTo>
                  <a:pt x="42" y="46"/>
                  <a:pt x="41" y="48"/>
                  <a:pt x="40" y="51"/>
                </a:cubicBezTo>
                <a:cubicBezTo>
                  <a:pt x="40" y="54"/>
                  <a:pt x="39" y="57"/>
                  <a:pt x="39" y="60"/>
                </a:cubicBezTo>
                <a:cubicBezTo>
                  <a:pt x="39" y="66"/>
                  <a:pt x="40" y="70"/>
                  <a:pt x="43" y="73"/>
                </a:cubicBezTo>
                <a:cubicBezTo>
                  <a:pt x="45" y="76"/>
                  <a:pt x="48" y="77"/>
                  <a:pt x="52" y="77"/>
                </a:cubicBezTo>
                <a:cubicBezTo>
                  <a:pt x="54" y="77"/>
                  <a:pt x="56" y="77"/>
                  <a:pt x="58" y="75"/>
                </a:cubicBezTo>
                <a:cubicBezTo>
                  <a:pt x="60" y="74"/>
                  <a:pt x="62" y="73"/>
                  <a:pt x="63" y="71"/>
                </a:cubicBezTo>
                <a:cubicBezTo>
                  <a:pt x="64" y="69"/>
                  <a:pt x="65" y="66"/>
                  <a:pt x="65" y="64"/>
                </a:cubicBezTo>
                <a:cubicBezTo>
                  <a:pt x="66" y="61"/>
                  <a:pt x="66" y="58"/>
                  <a:pt x="66" y="55"/>
                </a:cubicBezTo>
                <a:cubicBezTo>
                  <a:pt x="67" y="37"/>
                  <a:pt x="67" y="37"/>
                  <a:pt x="67" y="37"/>
                </a:cubicBezTo>
                <a:cubicBezTo>
                  <a:pt x="65" y="37"/>
                  <a:pt x="65" y="37"/>
                  <a:pt x="65" y="37"/>
                </a:cubicBezTo>
                <a:cubicBezTo>
                  <a:pt x="64" y="37"/>
                  <a:pt x="63" y="36"/>
                  <a:pt x="62" y="36"/>
                </a:cubicBezTo>
                <a:cubicBezTo>
                  <a:pt x="60" y="36"/>
                  <a:pt x="59" y="36"/>
                  <a:pt x="57" y="36"/>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2"/>
          <p:cNvSpPr>
            <a:spLocks noEditPoints="1"/>
          </p:cNvSpPr>
          <p:nvPr/>
        </p:nvSpPr>
        <p:spPr bwMode="auto">
          <a:xfrm>
            <a:off x="484188" y="2724150"/>
            <a:ext cx="300038" cy="400050"/>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Inhaltsplatzhalter 4"/>
          <p:cNvSpPr txBox="1">
            <a:spLocks/>
          </p:cNvSpPr>
          <p:nvPr/>
        </p:nvSpPr>
        <p:spPr>
          <a:xfrm>
            <a:off x="899465" y="2792406"/>
            <a:ext cx="2224736"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dirty="0">
                <a:solidFill>
                  <a:schemeClr val="bg1">
                    <a:lumMod val="65000"/>
                  </a:schemeClr>
                </a:solidFill>
                <a:latin typeface="+mn-lt"/>
              </a:rPr>
              <a:t>Company Location, Address</a:t>
            </a:r>
          </a:p>
        </p:txBody>
      </p:sp>
      <p:sp>
        <p:nvSpPr>
          <p:cNvPr id="15" name="Inhaltsplatzhalter 4"/>
          <p:cNvSpPr txBox="1">
            <a:spLocks/>
          </p:cNvSpPr>
          <p:nvPr/>
        </p:nvSpPr>
        <p:spPr>
          <a:xfrm>
            <a:off x="899465" y="3345071"/>
            <a:ext cx="2224736"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dirty="0">
                <a:solidFill>
                  <a:schemeClr val="bg1">
                    <a:lumMod val="65000"/>
                  </a:schemeClr>
                </a:solidFill>
                <a:latin typeface="+mn-lt"/>
              </a:rPr>
              <a:t>+1 568 45 7 6695</a:t>
            </a:r>
          </a:p>
        </p:txBody>
      </p:sp>
      <p:sp>
        <p:nvSpPr>
          <p:cNvPr id="16" name="Inhaltsplatzhalter 4"/>
          <p:cNvSpPr txBox="1">
            <a:spLocks/>
          </p:cNvSpPr>
          <p:nvPr/>
        </p:nvSpPr>
        <p:spPr>
          <a:xfrm>
            <a:off x="899465" y="3805088"/>
            <a:ext cx="2224736"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dirty="0">
                <a:solidFill>
                  <a:schemeClr val="bg1">
                    <a:lumMod val="65000"/>
                  </a:schemeClr>
                </a:solidFill>
                <a:latin typeface="+mn-lt"/>
              </a:rPr>
              <a:t>info@yourwebsite.com</a:t>
            </a:r>
          </a:p>
        </p:txBody>
      </p:sp>
      <p:sp>
        <p:nvSpPr>
          <p:cNvPr id="17" name="Inhaltsplatzhalter 4"/>
          <p:cNvSpPr txBox="1">
            <a:spLocks/>
          </p:cNvSpPr>
          <p:nvPr/>
        </p:nvSpPr>
        <p:spPr>
          <a:xfrm>
            <a:off x="899465" y="4306985"/>
            <a:ext cx="2224736"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200" dirty="0">
                <a:solidFill>
                  <a:schemeClr val="bg1">
                    <a:lumMod val="65000"/>
                  </a:schemeClr>
                </a:solidFill>
                <a:latin typeface="+mn-lt"/>
              </a:rPr>
              <a:t>www.yourwebsite.com</a:t>
            </a:r>
          </a:p>
        </p:txBody>
      </p:sp>
      <p:grpSp>
        <p:nvGrpSpPr>
          <p:cNvPr id="29" name="Group 28"/>
          <p:cNvGrpSpPr/>
          <p:nvPr/>
        </p:nvGrpSpPr>
        <p:grpSpPr>
          <a:xfrm>
            <a:off x="5619903" y="4145604"/>
            <a:ext cx="2476194" cy="337264"/>
            <a:chOff x="3514724" y="3519123"/>
            <a:chExt cx="3356770" cy="457200"/>
          </a:xfrm>
        </p:grpSpPr>
        <p:sp>
          <p:nvSpPr>
            <p:cNvPr id="18" name="Freeform 17"/>
            <p:cNvSpPr>
              <a:spLocks noEditPoints="1"/>
            </p:cNvSpPr>
            <p:nvPr/>
          </p:nvSpPr>
          <p:spPr bwMode="auto">
            <a:xfrm>
              <a:off x="3514724" y="3519123"/>
              <a:ext cx="457200" cy="457200"/>
            </a:xfrm>
            <a:custGeom>
              <a:avLst/>
              <a:gdLst/>
              <a:ahLst/>
              <a:cxnLst>
                <a:cxn ang="0">
                  <a:pos x="116" y="0"/>
                </a:cxn>
                <a:cxn ang="0">
                  <a:pos x="0" y="117"/>
                </a:cxn>
                <a:cxn ang="0">
                  <a:pos x="116" y="233"/>
                </a:cxn>
                <a:cxn ang="0">
                  <a:pos x="232" y="117"/>
                </a:cxn>
                <a:cxn ang="0">
                  <a:pos x="116" y="0"/>
                </a:cxn>
                <a:cxn ang="0">
                  <a:pos x="145" y="121"/>
                </a:cxn>
                <a:cxn ang="0">
                  <a:pos x="126" y="121"/>
                </a:cxn>
                <a:cxn ang="0">
                  <a:pos x="126" y="188"/>
                </a:cxn>
                <a:cxn ang="0">
                  <a:pos x="98" y="188"/>
                </a:cxn>
                <a:cxn ang="0">
                  <a:pos x="98" y="121"/>
                </a:cxn>
                <a:cxn ang="0">
                  <a:pos x="85" y="121"/>
                </a:cxn>
                <a:cxn ang="0">
                  <a:pos x="85" y="97"/>
                </a:cxn>
                <a:cxn ang="0">
                  <a:pos x="98" y="97"/>
                </a:cxn>
                <a:cxn ang="0">
                  <a:pos x="98" y="81"/>
                </a:cxn>
                <a:cxn ang="0">
                  <a:pos x="126" y="53"/>
                </a:cxn>
                <a:cxn ang="0">
                  <a:pos x="147" y="53"/>
                </a:cxn>
                <a:cxn ang="0">
                  <a:pos x="147" y="76"/>
                </a:cxn>
                <a:cxn ang="0">
                  <a:pos x="132" y="76"/>
                </a:cxn>
                <a:cxn ang="0">
                  <a:pos x="126" y="83"/>
                </a:cxn>
                <a:cxn ang="0">
                  <a:pos x="126" y="97"/>
                </a:cxn>
                <a:cxn ang="0">
                  <a:pos x="147" y="97"/>
                </a:cxn>
                <a:cxn ang="0">
                  <a:pos x="145" y="121"/>
                </a:cxn>
                <a:cxn ang="0">
                  <a:pos x="145" y="121"/>
                </a:cxn>
                <a:cxn ang="0">
                  <a:pos x="145" y="121"/>
                </a:cxn>
              </a:cxnLst>
              <a:rect l="0" t="0" r="r" b="b"/>
              <a:pathLst>
                <a:path w="232" h="233">
                  <a:moveTo>
                    <a:pt x="116" y="0"/>
                  </a:moveTo>
                  <a:cubicBezTo>
                    <a:pt x="52" y="0"/>
                    <a:pt x="0" y="52"/>
                    <a:pt x="0" y="117"/>
                  </a:cubicBezTo>
                  <a:cubicBezTo>
                    <a:pt x="0" y="181"/>
                    <a:pt x="52" y="233"/>
                    <a:pt x="116" y="233"/>
                  </a:cubicBezTo>
                  <a:cubicBezTo>
                    <a:pt x="180" y="233"/>
                    <a:pt x="232" y="181"/>
                    <a:pt x="232" y="117"/>
                  </a:cubicBezTo>
                  <a:cubicBezTo>
                    <a:pt x="232" y="52"/>
                    <a:pt x="180" y="0"/>
                    <a:pt x="116" y="0"/>
                  </a:cubicBezTo>
                  <a:close/>
                  <a:moveTo>
                    <a:pt x="145" y="121"/>
                  </a:moveTo>
                  <a:cubicBezTo>
                    <a:pt x="126" y="121"/>
                    <a:pt x="126" y="121"/>
                    <a:pt x="126" y="121"/>
                  </a:cubicBezTo>
                  <a:cubicBezTo>
                    <a:pt x="126" y="188"/>
                    <a:pt x="126" y="188"/>
                    <a:pt x="126" y="188"/>
                  </a:cubicBezTo>
                  <a:cubicBezTo>
                    <a:pt x="98" y="188"/>
                    <a:pt x="98" y="188"/>
                    <a:pt x="98" y="188"/>
                  </a:cubicBezTo>
                  <a:cubicBezTo>
                    <a:pt x="98" y="121"/>
                    <a:pt x="98" y="121"/>
                    <a:pt x="98" y="121"/>
                  </a:cubicBezTo>
                  <a:cubicBezTo>
                    <a:pt x="85" y="121"/>
                    <a:pt x="85" y="121"/>
                    <a:pt x="85" y="121"/>
                  </a:cubicBezTo>
                  <a:cubicBezTo>
                    <a:pt x="85" y="97"/>
                    <a:pt x="85" y="97"/>
                    <a:pt x="85" y="97"/>
                  </a:cubicBezTo>
                  <a:cubicBezTo>
                    <a:pt x="98" y="97"/>
                    <a:pt x="98" y="97"/>
                    <a:pt x="98" y="97"/>
                  </a:cubicBezTo>
                  <a:cubicBezTo>
                    <a:pt x="98" y="81"/>
                    <a:pt x="98" y="81"/>
                    <a:pt x="98" y="81"/>
                  </a:cubicBezTo>
                  <a:cubicBezTo>
                    <a:pt x="98" y="70"/>
                    <a:pt x="103" y="53"/>
                    <a:pt x="126" y="53"/>
                  </a:cubicBezTo>
                  <a:cubicBezTo>
                    <a:pt x="147" y="53"/>
                    <a:pt x="147" y="53"/>
                    <a:pt x="147" y="53"/>
                  </a:cubicBezTo>
                  <a:cubicBezTo>
                    <a:pt x="147" y="76"/>
                    <a:pt x="147" y="76"/>
                    <a:pt x="147" y="76"/>
                  </a:cubicBezTo>
                  <a:cubicBezTo>
                    <a:pt x="132" y="76"/>
                    <a:pt x="132" y="76"/>
                    <a:pt x="132" y="76"/>
                  </a:cubicBezTo>
                  <a:cubicBezTo>
                    <a:pt x="130" y="76"/>
                    <a:pt x="126" y="78"/>
                    <a:pt x="126" y="83"/>
                  </a:cubicBezTo>
                  <a:cubicBezTo>
                    <a:pt x="126" y="97"/>
                    <a:pt x="126" y="97"/>
                    <a:pt x="126" y="97"/>
                  </a:cubicBezTo>
                  <a:cubicBezTo>
                    <a:pt x="147" y="97"/>
                    <a:pt x="147" y="97"/>
                    <a:pt x="147" y="97"/>
                  </a:cubicBezTo>
                  <a:lnTo>
                    <a:pt x="145" y="121"/>
                  </a:lnTo>
                  <a:close/>
                  <a:moveTo>
                    <a:pt x="145" y="121"/>
                  </a:moveTo>
                  <a:cubicBezTo>
                    <a:pt x="145" y="121"/>
                    <a:pt x="145" y="121"/>
                    <a:pt x="145" y="121"/>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18"/>
            <p:cNvSpPr>
              <a:spLocks noEditPoints="1"/>
            </p:cNvSpPr>
            <p:nvPr/>
          </p:nvSpPr>
          <p:spPr bwMode="auto">
            <a:xfrm>
              <a:off x="4094638" y="3519123"/>
              <a:ext cx="457200" cy="457200"/>
            </a:xfrm>
            <a:custGeom>
              <a:avLst/>
              <a:gdLst/>
              <a:ahLst/>
              <a:cxnLst>
                <a:cxn ang="0">
                  <a:pos x="116" y="0"/>
                </a:cxn>
                <a:cxn ang="0">
                  <a:pos x="0" y="117"/>
                </a:cxn>
                <a:cxn ang="0">
                  <a:pos x="116" y="233"/>
                </a:cxn>
                <a:cxn ang="0">
                  <a:pos x="233" y="117"/>
                </a:cxn>
                <a:cxn ang="0">
                  <a:pos x="116" y="0"/>
                </a:cxn>
                <a:cxn ang="0">
                  <a:pos x="168" y="90"/>
                </a:cxn>
                <a:cxn ang="0">
                  <a:pos x="168" y="93"/>
                </a:cxn>
                <a:cxn ang="0">
                  <a:pos x="92" y="170"/>
                </a:cxn>
                <a:cxn ang="0">
                  <a:pos x="51" y="158"/>
                </a:cxn>
                <a:cxn ang="0">
                  <a:pos x="58" y="158"/>
                </a:cxn>
                <a:cxn ang="0">
                  <a:pos x="91" y="146"/>
                </a:cxn>
                <a:cxn ang="0">
                  <a:pos x="66" y="128"/>
                </a:cxn>
                <a:cxn ang="0">
                  <a:pos x="71" y="128"/>
                </a:cxn>
                <a:cxn ang="0">
                  <a:pos x="78" y="127"/>
                </a:cxn>
                <a:cxn ang="0">
                  <a:pos x="56" y="101"/>
                </a:cxn>
                <a:cxn ang="0">
                  <a:pos x="56" y="101"/>
                </a:cxn>
                <a:cxn ang="0">
                  <a:pos x="69" y="104"/>
                </a:cxn>
                <a:cxn ang="0">
                  <a:pos x="57" y="82"/>
                </a:cxn>
                <a:cxn ang="0">
                  <a:pos x="60" y="68"/>
                </a:cxn>
                <a:cxn ang="0">
                  <a:pos x="115" y="96"/>
                </a:cxn>
                <a:cxn ang="0">
                  <a:pos x="115" y="90"/>
                </a:cxn>
                <a:cxn ang="0">
                  <a:pos x="141" y="64"/>
                </a:cxn>
                <a:cxn ang="0">
                  <a:pos x="161" y="72"/>
                </a:cxn>
                <a:cxn ang="0">
                  <a:pos x="178" y="65"/>
                </a:cxn>
                <a:cxn ang="0">
                  <a:pos x="166" y="80"/>
                </a:cxn>
                <a:cxn ang="0">
                  <a:pos x="182" y="76"/>
                </a:cxn>
                <a:cxn ang="0">
                  <a:pos x="168" y="90"/>
                </a:cxn>
                <a:cxn ang="0">
                  <a:pos x="168" y="90"/>
                </a:cxn>
                <a:cxn ang="0">
                  <a:pos x="168" y="90"/>
                </a:cxn>
              </a:cxnLst>
              <a:rect l="0" t="0" r="r" b="b"/>
              <a:pathLst>
                <a:path w="233" h="233">
                  <a:moveTo>
                    <a:pt x="116" y="0"/>
                  </a:moveTo>
                  <a:cubicBezTo>
                    <a:pt x="52" y="0"/>
                    <a:pt x="0" y="52"/>
                    <a:pt x="0" y="117"/>
                  </a:cubicBezTo>
                  <a:cubicBezTo>
                    <a:pt x="0" y="181"/>
                    <a:pt x="52" y="233"/>
                    <a:pt x="116" y="233"/>
                  </a:cubicBezTo>
                  <a:cubicBezTo>
                    <a:pt x="181" y="233"/>
                    <a:pt x="233" y="181"/>
                    <a:pt x="233" y="117"/>
                  </a:cubicBezTo>
                  <a:cubicBezTo>
                    <a:pt x="233" y="52"/>
                    <a:pt x="181" y="0"/>
                    <a:pt x="116" y="0"/>
                  </a:cubicBezTo>
                  <a:close/>
                  <a:moveTo>
                    <a:pt x="168" y="90"/>
                  </a:moveTo>
                  <a:cubicBezTo>
                    <a:pt x="168" y="91"/>
                    <a:pt x="168" y="92"/>
                    <a:pt x="168" y="93"/>
                  </a:cubicBezTo>
                  <a:cubicBezTo>
                    <a:pt x="168" y="129"/>
                    <a:pt x="141" y="170"/>
                    <a:pt x="92" y="170"/>
                  </a:cubicBezTo>
                  <a:cubicBezTo>
                    <a:pt x="77" y="170"/>
                    <a:pt x="63" y="165"/>
                    <a:pt x="51" y="158"/>
                  </a:cubicBezTo>
                  <a:cubicBezTo>
                    <a:pt x="53" y="158"/>
                    <a:pt x="55" y="158"/>
                    <a:pt x="58" y="158"/>
                  </a:cubicBezTo>
                  <a:cubicBezTo>
                    <a:pt x="70" y="158"/>
                    <a:pt x="82" y="154"/>
                    <a:pt x="91" y="146"/>
                  </a:cubicBezTo>
                  <a:cubicBezTo>
                    <a:pt x="79" y="146"/>
                    <a:pt x="69" y="138"/>
                    <a:pt x="66" y="128"/>
                  </a:cubicBezTo>
                  <a:cubicBezTo>
                    <a:pt x="67" y="128"/>
                    <a:pt x="69" y="128"/>
                    <a:pt x="71" y="128"/>
                  </a:cubicBezTo>
                  <a:cubicBezTo>
                    <a:pt x="73" y="128"/>
                    <a:pt x="76" y="128"/>
                    <a:pt x="78" y="127"/>
                  </a:cubicBezTo>
                  <a:cubicBezTo>
                    <a:pt x="66" y="125"/>
                    <a:pt x="56" y="114"/>
                    <a:pt x="56" y="101"/>
                  </a:cubicBezTo>
                  <a:cubicBezTo>
                    <a:pt x="56" y="101"/>
                    <a:pt x="56" y="101"/>
                    <a:pt x="56" y="101"/>
                  </a:cubicBezTo>
                  <a:cubicBezTo>
                    <a:pt x="60" y="103"/>
                    <a:pt x="64" y="104"/>
                    <a:pt x="69" y="104"/>
                  </a:cubicBezTo>
                  <a:cubicBezTo>
                    <a:pt x="61" y="99"/>
                    <a:pt x="57" y="91"/>
                    <a:pt x="57" y="82"/>
                  </a:cubicBezTo>
                  <a:cubicBezTo>
                    <a:pt x="57" y="77"/>
                    <a:pt x="58" y="72"/>
                    <a:pt x="60" y="68"/>
                  </a:cubicBezTo>
                  <a:cubicBezTo>
                    <a:pt x="73" y="85"/>
                    <a:pt x="93" y="95"/>
                    <a:pt x="115" y="96"/>
                  </a:cubicBezTo>
                  <a:cubicBezTo>
                    <a:pt x="115" y="94"/>
                    <a:pt x="115" y="92"/>
                    <a:pt x="115" y="90"/>
                  </a:cubicBezTo>
                  <a:cubicBezTo>
                    <a:pt x="115" y="76"/>
                    <a:pt x="127" y="64"/>
                    <a:pt x="141" y="64"/>
                  </a:cubicBezTo>
                  <a:cubicBezTo>
                    <a:pt x="149" y="64"/>
                    <a:pt x="156" y="67"/>
                    <a:pt x="161" y="72"/>
                  </a:cubicBezTo>
                  <a:cubicBezTo>
                    <a:pt x="167" y="71"/>
                    <a:pt x="173" y="69"/>
                    <a:pt x="178" y="65"/>
                  </a:cubicBezTo>
                  <a:cubicBezTo>
                    <a:pt x="176" y="72"/>
                    <a:pt x="172" y="77"/>
                    <a:pt x="166" y="80"/>
                  </a:cubicBezTo>
                  <a:cubicBezTo>
                    <a:pt x="172" y="80"/>
                    <a:pt x="177" y="78"/>
                    <a:pt x="182" y="76"/>
                  </a:cubicBezTo>
                  <a:cubicBezTo>
                    <a:pt x="178" y="81"/>
                    <a:pt x="174" y="86"/>
                    <a:pt x="168" y="90"/>
                  </a:cubicBezTo>
                  <a:close/>
                  <a:moveTo>
                    <a:pt x="168" y="90"/>
                  </a:moveTo>
                  <a:cubicBezTo>
                    <a:pt x="168" y="90"/>
                    <a:pt x="168" y="90"/>
                    <a:pt x="168" y="90"/>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20" name="Group 19"/>
            <p:cNvGrpSpPr/>
            <p:nvPr/>
          </p:nvGrpSpPr>
          <p:grpSpPr>
            <a:xfrm>
              <a:off x="5254466" y="3519123"/>
              <a:ext cx="457200" cy="457200"/>
              <a:chOff x="2776537" y="7758113"/>
              <a:chExt cx="457200" cy="457200"/>
            </a:xfrm>
            <a:solidFill>
              <a:schemeClr val="bg1">
                <a:lumMod val="50000"/>
              </a:schemeClr>
            </a:solidFill>
          </p:grpSpPr>
          <p:sp>
            <p:nvSpPr>
              <p:cNvPr id="21" name="Freeform 20"/>
              <p:cNvSpPr>
                <a:spLocks noEditPoints="1"/>
              </p:cNvSpPr>
              <p:nvPr/>
            </p:nvSpPr>
            <p:spPr bwMode="auto">
              <a:xfrm>
                <a:off x="2911475" y="8020051"/>
                <a:ext cx="84138" cy="60325"/>
              </a:xfrm>
              <a:custGeom>
                <a:avLst/>
                <a:gdLst/>
                <a:ahLst/>
                <a:cxnLst>
                  <a:cxn ang="0">
                    <a:pos x="32" y="3"/>
                  </a:cxn>
                  <a:cxn ang="0">
                    <a:pos x="30" y="1"/>
                  </a:cxn>
                  <a:cxn ang="0">
                    <a:pos x="22" y="0"/>
                  </a:cxn>
                  <a:cxn ang="0">
                    <a:pos x="22" y="0"/>
                  </a:cxn>
                  <a:cxn ang="0">
                    <a:pos x="0" y="15"/>
                  </a:cxn>
                  <a:cxn ang="0">
                    <a:pos x="20" y="31"/>
                  </a:cxn>
                  <a:cxn ang="0">
                    <a:pos x="43" y="16"/>
                  </a:cxn>
                  <a:cxn ang="0">
                    <a:pos x="42" y="13"/>
                  </a:cxn>
                  <a:cxn ang="0">
                    <a:pos x="32" y="3"/>
                  </a:cxn>
                  <a:cxn ang="0">
                    <a:pos x="32" y="3"/>
                  </a:cxn>
                  <a:cxn ang="0">
                    <a:pos x="32" y="3"/>
                  </a:cxn>
                </a:cxnLst>
                <a:rect l="0" t="0" r="r" b="b"/>
                <a:pathLst>
                  <a:path w="43" h="31">
                    <a:moveTo>
                      <a:pt x="32" y="3"/>
                    </a:moveTo>
                    <a:cubicBezTo>
                      <a:pt x="31" y="2"/>
                      <a:pt x="31" y="2"/>
                      <a:pt x="30" y="1"/>
                    </a:cubicBezTo>
                    <a:cubicBezTo>
                      <a:pt x="27" y="0"/>
                      <a:pt x="25" y="0"/>
                      <a:pt x="22" y="0"/>
                    </a:cubicBezTo>
                    <a:cubicBezTo>
                      <a:pt x="22" y="0"/>
                      <a:pt x="22" y="0"/>
                      <a:pt x="22" y="0"/>
                    </a:cubicBezTo>
                    <a:cubicBezTo>
                      <a:pt x="10" y="0"/>
                      <a:pt x="0" y="7"/>
                      <a:pt x="0" y="15"/>
                    </a:cubicBezTo>
                    <a:cubicBezTo>
                      <a:pt x="0" y="24"/>
                      <a:pt x="9" y="31"/>
                      <a:pt x="20" y="31"/>
                    </a:cubicBezTo>
                    <a:cubicBezTo>
                      <a:pt x="35" y="31"/>
                      <a:pt x="43" y="26"/>
                      <a:pt x="43" y="16"/>
                    </a:cubicBezTo>
                    <a:cubicBezTo>
                      <a:pt x="43" y="15"/>
                      <a:pt x="42" y="14"/>
                      <a:pt x="42" y="13"/>
                    </a:cubicBezTo>
                    <a:cubicBezTo>
                      <a:pt x="41" y="9"/>
                      <a:pt x="38" y="7"/>
                      <a:pt x="32" y="3"/>
                    </a:cubicBezTo>
                    <a:close/>
                    <a:moveTo>
                      <a:pt x="32" y="3"/>
                    </a:moveTo>
                    <a:cubicBezTo>
                      <a:pt x="32" y="3"/>
                      <a:pt x="32" y="3"/>
                      <a:pt x="32" y="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21"/>
              <p:cNvSpPr>
                <a:spLocks noEditPoints="1"/>
              </p:cNvSpPr>
              <p:nvPr/>
            </p:nvSpPr>
            <p:spPr bwMode="auto">
              <a:xfrm>
                <a:off x="2925762" y="7891463"/>
                <a:ext cx="55563" cy="73025"/>
              </a:xfrm>
              <a:custGeom>
                <a:avLst/>
                <a:gdLst/>
                <a:ahLst/>
                <a:cxnLst>
                  <a:cxn ang="0">
                    <a:pos x="17" y="37"/>
                  </a:cxn>
                  <a:cxn ang="0">
                    <a:pos x="17" y="37"/>
                  </a:cxn>
                  <a:cxn ang="0">
                    <a:pos x="24" y="34"/>
                  </a:cxn>
                  <a:cxn ang="0">
                    <a:pos x="27" y="19"/>
                  </a:cxn>
                  <a:cxn ang="0">
                    <a:pos x="11" y="0"/>
                  </a:cxn>
                  <a:cxn ang="0">
                    <a:pos x="11" y="0"/>
                  </a:cxn>
                  <a:cxn ang="0">
                    <a:pos x="4" y="4"/>
                  </a:cxn>
                  <a:cxn ang="0">
                    <a:pos x="0" y="18"/>
                  </a:cxn>
                  <a:cxn ang="0">
                    <a:pos x="17" y="37"/>
                  </a:cxn>
                  <a:cxn ang="0">
                    <a:pos x="17" y="37"/>
                  </a:cxn>
                  <a:cxn ang="0">
                    <a:pos x="17" y="37"/>
                  </a:cxn>
                </a:cxnLst>
                <a:rect l="0" t="0" r="r" b="b"/>
                <a:pathLst>
                  <a:path w="28" h="37">
                    <a:moveTo>
                      <a:pt x="17" y="37"/>
                    </a:moveTo>
                    <a:cubicBezTo>
                      <a:pt x="17" y="37"/>
                      <a:pt x="17" y="37"/>
                      <a:pt x="17" y="37"/>
                    </a:cubicBezTo>
                    <a:cubicBezTo>
                      <a:pt x="20" y="37"/>
                      <a:pt x="22" y="36"/>
                      <a:pt x="24" y="34"/>
                    </a:cubicBezTo>
                    <a:cubicBezTo>
                      <a:pt x="27" y="30"/>
                      <a:pt x="28" y="25"/>
                      <a:pt x="27" y="19"/>
                    </a:cubicBezTo>
                    <a:cubicBezTo>
                      <a:pt x="26" y="9"/>
                      <a:pt x="19" y="1"/>
                      <a:pt x="11" y="0"/>
                    </a:cubicBezTo>
                    <a:cubicBezTo>
                      <a:pt x="11" y="0"/>
                      <a:pt x="11" y="0"/>
                      <a:pt x="11" y="0"/>
                    </a:cubicBezTo>
                    <a:cubicBezTo>
                      <a:pt x="8" y="0"/>
                      <a:pt x="6" y="1"/>
                      <a:pt x="4" y="4"/>
                    </a:cubicBezTo>
                    <a:cubicBezTo>
                      <a:pt x="1" y="7"/>
                      <a:pt x="0" y="12"/>
                      <a:pt x="0" y="18"/>
                    </a:cubicBezTo>
                    <a:cubicBezTo>
                      <a:pt x="2" y="28"/>
                      <a:pt x="9" y="37"/>
                      <a:pt x="17" y="37"/>
                    </a:cubicBezTo>
                    <a:close/>
                    <a:moveTo>
                      <a:pt x="17" y="37"/>
                    </a:moveTo>
                    <a:cubicBezTo>
                      <a:pt x="17" y="37"/>
                      <a:pt x="17" y="37"/>
                      <a:pt x="17" y="3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Freeform 22"/>
              <p:cNvSpPr>
                <a:spLocks noEditPoints="1"/>
              </p:cNvSpPr>
              <p:nvPr/>
            </p:nvSpPr>
            <p:spPr bwMode="auto">
              <a:xfrm>
                <a:off x="2776537" y="7758113"/>
                <a:ext cx="457200" cy="457200"/>
              </a:xfrm>
              <a:custGeom>
                <a:avLst/>
                <a:gdLst/>
                <a:ahLst/>
                <a:cxnLst>
                  <a:cxn ang="0">
                    <a:pos x="117" y="0"/>
                  </a:cxn>
                  <a:cxn ang="0">
                    <a:pos x="0" y="117"/>
                  </a:cxn>
                  <a:cxn ang="0">
                    <a:pos x="117" y="233"/>
                  </a:cxn>
                  <a:cxn ang="0">
                    <a:pos x="233" y="117"/>
                  </a:cxn>
                  <a:cxn ang="0">
                    <a:pos x="117" y="0"/>
                  </a:cxn>
                  <a:cxn ang="0">
                    <a:pos x="103" y="173"/>
                  </a:cxn>
                  <a:cxn ang="0">
                    <a:pos x="89" y="175"/>
                  </a:cxn>
                  <a:cxn ang="0">
                    <a:pos x="73" y="173"/>
                  </a:cxn>
                  <a:cxn ang="0">
                    <a:pos x="53" y="160"/>
                  </a:cxn>
                  <a:cxn ang="0">
                    <a:pos x="51" y="152"/>
                  </a:cxn>
                  <a:cxn ang="0">
                    <a:pos x="53" y="143"/>
                  </a:cxn>
                  <a:cxn ang="0">
                    <a:pos x="88" y="124"/>
                  </a:cxn>
                  <a:cxn ang="0">
                    <a:pos x="88" y="124"/>
                  </a:cxn>
                  <a:cxn ang="0">
                    <a:pos x="86" y="118"/>
                  </a:cxn>
                  <a:cxn ang="0">
                    <a:pos x="87" y="114"/>
                  </a:cxn>
                  <a:cxn ang="0">
                    <a:pos x="59" y="86"/>
                  </a:cxn>
                  <a:cxn ang="0">
                    <a:pos x="80" y="60"/>
                  </a:cxn>
                  <a:cxn ang="0">
                    <a:pos x="91" y="58"/>
                  </a:cxn>
                  <a:cxn ang="0">
                    <a:pos x="126" y="58"/>
                  </a:cxn>
                  <a:cxn ang="0">
                    <a:pos x="129" y="60"/>
                  </a:cxn>
                  <a:cxn ang="0">
                    <a:pos x="128" y="63"/>
                  </a:cxn>
                  <a:cxn ang="0">
                    <a:pos x="120" y="69"/>
                  </a:cxn>
                  <a:cxn ang="0">
                    <a:pos x="118" y="69"/>
                  </a:cxn>
                  <a:cxn ang="0">
                    <a:pos x="115" y="69"/>
                  </a:cxn>
                  <a:cxn ang="0">
                    <a:pos x="121" y="86"/>
                  </a:cxn>
                  <a:cxn ang="0">
                    <a:pos x="110" y="106"/>
                  </a:cxn>
                  <a:cxn ang="0">
                    <a:pos x="105" y="114"/>
                  </a:cxn>
                  <a:cxn ang="0">
                    <a:pos x="113" y="123"/>
                  </a:cxn>
                  <a:cxn ang="0">
                    <a:pos x="126" y="147"/>
                  </a:cxn>
                  <a:cxn ang="0">
                    <a:pos x="103" y="173"/>
                  </a:cxn>
                  <a:cxn ang="0">
                    <a:pos x="181" y="114"/>
                  </a:cxn>
                  <a:cxn ang="0">
                    <a:pos x="179" y="117"/>
                  </a:cxn>
                  <a:cxn ang="0">
                    <a:pos x="159" y="117"/>
                  </a:cxn>
                  <a:cxn ang="0">
                    <a:pos x="159" y="136"/>
                  </a:cxn>
                  <a:cxn ang="0">
                    <a:pos x="156" y="139"/>
                  </a:cxn>
                  <a:cxn ang="0">
                    <a:pos x="151" y="139"/>
                  </a:cxn>
                  <a:cxn ang="0">
                    <a:pos x="148" y="136"/>
                  </a:cxn>
                  <a:cxn ang="0">
                    <a:pos x="148" y="117"/>
                  </a:cxn>
                  <a:cxn ang="0">
                    <a:pos x="128" y="117"/>
                  </a:cxn>
                  <a:cxn ang="0">
                    <a:pos x="126" y="114"/>
                  </a:cxn>
                  <a:cxn ang="0">
                    <a:pos x="126" y="108"/>
                  </a:cxn>
                  <a:cxn ang="0">
                    <a:pos x="128" y="106"/>
                  </a:cxn>
                  <a:cxn ang="0">
                    <a:pos x="148" y="106"/>
                  </a:cxn>
                  <a:cxn ang="0">
                    <a:pos x="148" y="86"/>
                  </a:cxn>
                  <a:cxn ang="0">
                    <a:pos x="151" y="83"/>
                  </a:cxn>
                  <a:cxn ang="0">
                    <a:pos x="156" y="83"/>
                  </a:cxn>
                  <a:cxn ang="0">
                    <a:pos x="159" y="86"/>
                  </a:cxn>
                  <a:cxn ang="0">
                    <a:pos x="159" y="106"/>
                  </a:cxn>
                  <a:cxn ang="0">
                    <a:pos x="179" y="106"/>
                  </a:cxn>
                  <a:cxn ang="0">
                    <a:pos x="181" y="108"/>
                  </a:cxn>
                  <a:cxn ang="0">
                    <a:pos x="181" y="114"/>
                  </a:cxn>
                  <a:cxn ang="0">
                    <a:pos x="181" y="114"/>
                  </a:cxn>
                  <a:cxn ang="0">
                    <a:pos x="181" y="114"/>
                  </a:cxn>
                </a:cxnLst>
                <a:rect l="0" t="0" r="r" b="b"/>
                <a:pathLst>
                  <a:path w="233" h="233">
                    <a:moveTo>
                      <a:pt x="117" y="0"/>
                    </a:moveTo>
                    <a:cubicBezTo>
                      <a:pt x="53" y="0"/>
                      <a:pt x="0" y="52"/>
                      <a:pt x="0" y="117"/>
                    </a:cubicBezTo>
                    <a:cubicBezTo>
                      <a:pt x="0" y="181"/>
                      <a:pt x="53" y="233"/>
                      <a:pt x="117" y="233"/>
                    </a:cubicBezTo>
                    <a:cubicBezTo>
                      <a:pt x="181" y="233"/>
                      <a:pt x="233" y="181"/>
                      <a:pt x="233" y="117"/>
                    </a:cubicBezTo>
                    <a:cubicBezTo>
                      <a:pt x="233" y="52"/>
                      <a:pt x="181" y="0"/>
                      <a:pt x="117" y="0"/>
                    </a:cubicBezTo>
                    <a:close/>
                    <a:moveTo>
                      <a:pt x="103" y="173"/>
                    </a:moveTo>
                    <a:cubicBezTo>
                      <a:pt x="99" y="174"/>
                      <a:pt x="94" y="175"/>
                      <a:pt x="89" y="175"/>
                    </a:cubicBezTo>
                    <a:cubicBezTo>
                      <a:pt x="84" y="175"/>
                      <a:pt x="78" y="174"/>
                      <a:pt x="73" y="173"/>
                    </a:cubicBezTo>
                    <a:cubicBezTo>
                      <a:pt x="64" y="171"/>
                      <a:pt x="57" y="166"/>
                      <a:pt x="53" y="160"/>
                    </a:cubicBezTo>
                    <a:cubicBezTo>
                      <a:pt x="52" y="158"/>
                      <a:pt x="51" y="155"/>
                      <a:pt x="51" y="152"/>
                    </a:cubicBezTo>
                    <a:cubicBezTo>
                      <a:pt x="51" y="149"/>
                      <a:pt x="52" y="146"/>
                      <a:pt x="53" y="143"/>
                    </a:cubicBezTo>
                    <a:cubicBezTo>
                      <a:pt x="58" y="132"/>
                      <a:pt x="72" y="124"/>
                      <a:pt x="88" y="124"/>
                    </a:cubicBezTo>
                    <a:cubicBezTo>
                      <a:pt x="88" y="124"/>
                      <a:pt x="88" y="124"/>
                      <a:pt x="88" y="124"/>
                    </a:cubicBezTo>
                    <a:cubicBezTo>
                      <a:pt x="87" y="122"/>
                      <a:pt x="86" y="120"/>
                      <a:pt x="86" y="118"/>
                    </a:cubicBezTo>
                    <a:cubicBezTo>
                      <a:pt x="86" y="116"/>
                      <a:pt x="87" y="115"/>
                      <a:pt x="87" y="114"/>
                    </a:cubicBezTo>
                    <a:cubicBezTo>
                      <a:pt x="71" y="113"/>
                      <a:pt x="59" y="102"/>
                      <a:pt x="59" y="86"/>
                    </a:cubicBezTo>
                    <a:cubicBezTo>
                      <a:pt x="59" y="75"/>
                      <a:pt x="67" y="64"/>
                      <a:pt x="80" y="60"/>
                    </a:cubicBezTo>
                    <a:cubicBezTo>
                      <a:pt x="84" y="59"/>
                      <a:pt x="88" y="58"/>
                      <a:pt x="91" y="58"/>
                    </a:cubicBezTo>
                    <a:cubicBezTo>
                      <a:pt x="126" y="58"/>
                      <a:pt x="126" y="58"/>
                      <a:pt x="126" y="58"/>
                    </a:cubicBezTo>
                    <a:cubicBezTo>
                      <a:pt x="127" y="58"/>
                      <a:pt x="128" y="59"/>
                      <a:pt x="129" y="60"/>
                    </a:cubicBezTo>
                    <a:cubicBezTo>
                      <a:pt x="129" y="61"/>
                      <a:pt x="128" y="62"/>
                      <a:pt x="128" y="63"/>
                    </a:cubicBezTo>
                    <a:cubicBezTo>
                      <a:pt x="120" y="69"/>
                      <a:pt x="120" y="69"/>
                      <a:pt x="120" y="69"/>
                    </a:cubicBezTo>
                    <a:cubicBezTo>
                      <a:pt x="119" y="69"/>
                      <a:pt x="119" y="69"/>
                      <a:pt x="118" y="69"/>
                    </a:cubicBezTo>
                    <a:cubicBezTo>
                      <a:pt x="115" y="69"/>
                      <a:pt x="115" y="69"/>
                      <a:pt x="115" y="69"/>
                    </a:cubicBezTo>
                    <a:cubicBezTo>
                      <a:pt x="119" y="73"/>
                      <a:pt x="121" y="79"/>
                      <a:pt x="121" y="86"/>
                    </a:cubicBezTo>
                    <a:cubicBezTo>
                      <a:pt x="121" y="94"/>
                      <a:pt x="117" y="101"/>
                      <a:pt x="110" y="106"/>
                    </a:cubicBezTo>
                    <a:cubicBezTo>
                      <a:pt x="105" y="111"/>
                      <a:pt x="105" y="112"/>
                      <a:pt x="105" y="114"/>
                    </a:cubicBezTo>
                    <a:cubicBezTo>
                      <a:pt x="105" y="116"/>
                      <a:pt x="109" y="120"/>
                      <a:pt x="113" y="123"/>
                    </a:cubicBezTo>
                    <a:cubicBezTo>
                      <a:pt x="122" y="130"/>
                      <a:pt x="126" y="136"/>
                      <a:pt x="126" y="147"/>
                    </a:cubicBezTo>
                    <a:cubicBezTo>
                      <a:pt x="126" y="159"/>
                      <a:pt x="117" y="169"/>
                      <a:pt x="103" y="173"/>
                    </a:cubicBezTo>
                    <a:close/>
                    <a:moveTo>
                      <a:pt x="181" y="114"/>
                    </a:moveTo>
                    <a:cubicBezTo>
                      <a:pt x="181" y="115"/>
                      <a:pt x="180" y="117"/>
                      <a:pt x="179" y="117"/>
                    </a:cubicBezTo>
                    <a:cubicBezTo>
                      <a:pt x="159" y="117"/>
                      <a:pt x="159" y="117"/>
                      <a:pt x="159" y="117"/>
                    </a:cubicBezTo>
                    <a:cubicBezTo>
                      <a:pt x="159" y="136"/>
                      <a:pt x="159" y="136"/>
                      <a:pt x="159" y="136"/>
                    </a:cubicBezTo>
                    <a:cubicBezTo>
                      <a:pt x="159" y="138"/>
                      <a:pt x="158" y="139"/>
                      <a:pt x="156" y="139"/>
                    </a:cubicBezTo>
                    <a:cubicBezTo>
                      <a:pt x="151" y="139"/>
                      <a:pt x="151" y="139"/>
                      <a:pt x="151" y="139"/>
                    </a:cubicBezTo>
                    <a:cubicBezTo>
                      <a:pt x="149" y="139"/>
                      <a:pt x="148" y="138"/>
                      <a:pt x="148" y="136"/>
                    </a:cubicBezTo>
                    <a:cubicBezTo>
                      <a:pt x="148" y="117"/>
                      <a:pt x="148" y="117"/>
                      <a:pt x="148" y="117"/>
                    </a:cubicBezTo>
                    <a:cubicBezTo>
                      <a:pt x="128" y="117"/>
                      <a:pt x="128" y="117"/>
                      <a:pt x="128" y="117"/>
                    </a:cubicBezTo>
                    <a:cubicBezTo>
                      <a:pt x="127" y="117"/>
                      <a:pt x="126" y="115"/>
                      <a:pt x="126" y="114"/>
                    </a:cubicBezTo>
                    <a:cubicBezTo>
                      <a:pt x="126" y="108"/>
                      <a:pt x="126" y="108"/>
                      <a:pt x="126" y="108"/>
                    </a:cubicBezTo>
                    <a:cubicBezTo>
                      <a:pt x="126" y="107"/>
                      <a:pt x="127" y="106"/>
                      <a:pt x="128" y="106"/>
                    </a:cubicBezTo>
                    <a:cubicBezTo>
                      <a:pt x="148" y="106"/>
                      <a:pt x="148" y="106"/>
                      <a:pt x="148" y="106"/>
                    </a:cubicBezTo>
                    <a:cubicBezTo>
                      <a:pt x="148" y="86"/>
                      <a:pt x="148" y="86"/>
                      <a:pt x="148" y="86"/>
                    </a:cubicBezTo>
                    <a:cubicBezTo>
                      <a:pt x="148" y="84"/>
                      <a:pt x="149" y="83"/>
                      <a:pt x="151" y="83"/>
                    </a:cubicBezTo>
                    <a:cubicBezTo>
                      <a:pt x="156" y="83"/>
                      <a:pt x="156" y="83"/>
                      <a:pt x="156" y="83"/>
                    </a:cubicBezTo>
                    <a:cubicBezTo>
                      <a:pt x="158" y="83"/>
                      <a:pt x="159" y="84"/>
                      <a:pt x="159" y="86"/>
                    </a:cubicBezTo>
                    <a:cubicBezTo>
                      <a:pt x="159" y="106"/>
                      <a:pt x="159" y="106"/>
                      <a:pt x="159" y="106"/>
                    </a:cubicBezTo>
                    <a:cubicBezTo>
                      <a:pt x="179" y="106"/>
                      <a:pt x="179" y="106"/>
                      <a:pt x="179" y="106"/>
                    </a:cubicBezTo>
                    <a:cubicBezTo>
                      <a:pt x="180" y="106"/>
                      <a:pt x="181" y="107"/>
                      <a:pt x="181" y="108"/>
                    </a:cubicBezTo>
                    <a:lnTo>
                      <a:pt x="181" y="114"/>
                    </a:lnTo>
                    <a:close/>
                    <a:moveTo>
                      <a:pt x="181" y="114"/>
                    </a:moveTo>
                    <a:cubicBezTo>
                      <a:pt x="181" y="114"/>
                      <a:pt x="181" y="114"/>
                      <a:pt x="181" y="1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4" name="Freeform 23"/>
            <p:cNvSpPr>
              <a:spLocks noEditPoints="1"/>
            </p:cNvSpPr>
            <p:nvPr/>
          </p:nvSpPr>
          <p:spPr bwMode="auto">
            <a:xfrm>
              <a:off x="4674552" y="3519123"/>
              <a:ext cx="457200" cy="457200"/>
            </a:xfrm>
            <a:custGeom>
              <a:avLst/>
              <a:gdLst/>
              <a:ahLst/>
              <a:cxnLst>
                <a:cxn ang="0">
                  <a:pos x="114" y="0"/>
                </a:cxn>
                <a:cxn ang="0">
                  <a:pos x="0" y="115"/>
                </a:cxn>
                <a:cxn ang="0">
                  <a:pos x="114" y="229"/>
                </a:cxn>
                <a:cxn ang="0">
                  <a:pos x="229" y="115"/>
                </a:cxn>
                <a:cxn ang="0">
                  <a:pos x="114" y="0"/>
                </a:cxn>
                <a:cxn ang="0">
                  <a:pos x="86" y="170"/>
                </a:cxn>
                <a:cxn ang="0">
                  <a:pos x="57" y="170"/>
                </a:cxn>
                <a:cxn ang="0">
                  <a:pos x="57" y="70"/>
                </a:cxn>
                <a:cxn ang="0">
                  <a:pos x="86" y="70"/>
                </a:cxn>
                <a:cxn ang="0">
                  <a:pos x="86" y="170"/>
                </a:cxn>
                <a:cxn ang="0">
                  <a:pos x="72" y="64"/>
                </a:cxn>
                <a:cxn ang="0">
                  <a:pos x="59" y="50"/>
                </a:cxn>
                <a:cxn ang="0">
                  <a:pos x="72" y="37"/>
                </a:cxn>
                <a:cxn ang="0">
                  <a:pos x="86" y="50"/>
                </a:cxn>
                <a:cxn ang="0">
                  <a:pos x="72" y="64"/>
                </a:cxn>
                <a:cxn ang="0">
                  <a:pos x="186" y="170"/>
                </a:cxn>
                <a:cxn ang="0">
                  <a:pos x="157" y="170"/>
                </a:cxn>
                <a:cxn ang="0">
                  <a:pos x="157" y="108"/>
                </a:cxn>
                <a:cxn ang="0">
                  <a:pos x="146" y="96"/>
                </a:cxn>
                <a:cxn ang="0">
                  <a:pos x="129" y="108"/>
                </a:cxn>
                <a:cxn ang="0">
                  <a:pos x="129" y="170"/>
                </a:cxn>
                <a:cxn ang="0">
                  <a:pos x="100" y="170"/>
                </a:cxn>
                <a:cxn ang="0">
                  <a:pos x="100" y="70"/>
                </a:cxn>
                <a:cxn ang="0">
                  <a:pos x="129" y="70"/>
                </a:cxn>
                <a:cxn ang="0">
                  <a:pos x="129" y="79"/>
                </a:cxn>
                <a:cxn ang="0">
                  <a:pos x="157" y="70"/>
                </a:cxn>
                <a:cxn ang="0">
                  <a:pos x="186" y="109"/>
                </a:cxn>
                <a:cxn ang="0">
                  <a:pos x="186" y="170"/>
                </a:cxn>
                <a:cxn ang="0">
                  <a:pos x="186" y="170"/>
                </a:cxn>
                <a:cxn ang="0">
                  <a:pos x="186" y="170"/>
                </a:cxn>
              </a:cxnLst>
              <a:rect l="0" t="0" r="r" b="b"/>
              <a:pathLst>
                <a:path w="229" h="229">
                  <a:moveTo>
                    <a:pt x="114" y="0"/>
                  </a:moveTo>
                  <a:cubicBezTo>
                    <a:pt x="51" y="0"/>
                    <a:pt x="0" y="51"/>
                    <a:pt x="0" y="115"/>
                  </a:cubicBezTo>
                  <a:cubicBezTo>
                    <a:pt x="0" y="178"/>
                    <a:pt x="51" y="229"/>
                    <a:pt x="114" y="229"/>
                  </a:cubicBezTo>
                  <a:cubicBezTo>
                    <a:pt x="177" y="229"/>
                    <a:pt x="229" y="178"/>
                    <a:pt x="229" y="115"/>
                  </a:cubicBezTo>
                  <a:cubicBezTo>
                    <a:pt x="229" y="51"/>
                    <a:pt x="177" y="0"/>
                    <a:pt x="114" y="0"/>
                  </a:cubicBezTo>
                  <a:close/>
                  <a:moveTo>
                    <a:pt x="86" y="170"/>
                  </a:moveTo>
                  <a:cubicBezTo>
                    <a:pt x="57" y="170"/>
                    <a:pt x="57" y="170"/>
                    <a:pt x="57" y="170"/>
                  </a:cubicBezTo>
                  <a:cubicBezTo>
                    <a:pt x="57" y="70"/>
                    <a:pt x="57" y="70"/>
                    <a:pt x="57" y="70"/>
                  </a:cubicBezTo>
                  <a:cubicBezTo>
                    <a:pt x="86" y="70"/>
                    <a:pt x="86" y="70"/>
                    <a:pt x="86" y="70"/>
                  </a:cubicBezTo>
                  <a:lnTo>
                    <a:pt x="86" y="170"/>
                  </a:lnTo>
                  <a:close/>
                  <a:moveTo>
                    <a:pt x="72" y="64"/>
                  </a:moveTo>
                  <a:cubicBezTo>
                    <a:pt x="65" y="64"/>
                    <a:pt x="59" y="58"/>
                    <a:pt x="59" y="50"/>
                  </a:cubicBezTo>
                  <a:cubicBezTo>
                    <a:pt x="59" y="43"/>
                    <a:pt x="65" y="37"/>
                    <a:pt x="72" y="37"/>
                  </a:cubicBezTo>
                  <a:cubicBezTo>
                    <a:pt x="80" y="37"/>
                    <a:pt x="86" y="43"/>
                    <a:pt x="86" y="50"/>
                  </a:cubicBezTo>
                  <a:cubicBezTo>
                    <a:pt x="86" y="58"/>
                    <a:pt x="80" y="64"/>
                    <a:pt x="72" y="64"/>
                  </a:cubicBezTo>
                  <a:close/>
                  <a:moveTo>
                    <a:pt x="186" y="170"/>
                  </a:moveTo>
                  <a:cubicBezTo>
                    <a:pt x="157" y="170"/>
                    <a:pt x="157" y="170"/>
                    <a:pt x="157" y="170"/>
                  </a:cubicBezTo>
                  <a:cubicBezTo>
                    <a:pt x="157" y="108"/>
                    <a:pt x="157" y="108"/>
                    <a:pt x="157" y="108"/>
                  </a:cubicBezTo>
                  <a:cubicBezTo>
                    <a:pt x="157" y="101"/>
                    <a:pt x="155" y="96"/>
                    <a:pt x="146" y="96"/>
                  </a:cubicBezTo>
                  <a:cubicBezTo>
                    <a:pt x="131" y="96"/>
                    <a:pt x="129" y="108"/>
                    <a:pt x="129" y="108"/>
                  </a:cubicBezTo>
                  <a:cubicBezTo>
                    <a:pt x="129" y="170"/>
                    <a:pt x="129" y="170"/>
                    <a:pt x="129" y="170"/>
                  </a:cubicBezTo>
                  <a:cubicBezTo>
                    <a:pt x="100" y="170"/>
                    <a:pt x="100" y="170"/>
                    <a:pt x="100" y="170"/>
                  </a:cubicBezTo>
                  <a:cubicBezTo>
                    <a:pt x="100" y="70"/>
                    <a:pt x="100" y="70"/>
                    <a:pt x="100" y="70"/>
                  </a:cubicBezTo>
                  <a:cubicBezTo>
                    <a:pt x="129" y="70"/>
                    <a:pt x="129" y="70"/>
                    <a:pt x="129" y="70"/>
                  </a:cubicBezTo>
                  <a:cubicBezTo>
                    <a:pt x="129" y="79"/>
                    <a:pt x="129" y="79"/>
                    <a:pt x="129" y="79"/>
                  </a:cubicBezTo>
                  <a:cubicBezTo>
                    <a:pt x="133" y="76"/>
                    <a:pt x="143" y="70"/>
                    <a:pt x="157" y="70"/>
                  </a:cubicBezTo>
                  <a:cubicBezTo>
                    <a:pt x="166" y="70"/>
                    <a:pt x="186" y="75"/>
                    <a:pt x="186" y="109"/>
                  </a:cubicBezTo>
                  <a:lnTo>
                    <a:pt x="186" y="170"/>
                  </a:lnTo>
                  <a:close/>
                  <a:moveTo>
                    <a:pt x="186" y="170"/>
                  </a:moveTo>
                  <a:cubicBezTo>
                    <a:pt x="186" y="170"/>
                    <a:pt x="186" y="170"/>
                    <a:pt x="186" y="170"/>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 name="Freeform 24"/>
            <p:cNvSpPr>
              <a:spLocks noEditPoints="1"/>
            </p:cNvSpPr>
            <p:nvPr/>
          </p:nvSpPr>
          <p:spPr bwMode="auto">
            <a:xfrm>
              <a:off x="5834380" y="3519123"/>
              <a:ext cx="457200" cy="457200"/>
            </a:xfrm>
            <a:custGeom>
              <a:avLst/>
              <a:gdLst/>
              <a:ahLst/>
              <a:cxnLst>
                <a:cxn ang="0">
                  <a:pos x="123" y="0"/>
                </a:cxn>
                <a:cxn ang="0">
                  <a:pos x="0" y="122"/>
                </a:cxn>
                <a:cxn ang="0">
                  <a:pos x="123" y="244"/>
                </a:cxn>
                <a:cxn ang="0">
                  <a:pos x="245" y="122"/>
                </a:cxn>
                <a:cxn ang="0">
                  <a:pos x="123" y="0"/>
                </a:cxn>
                <a:cxn ang="0">
                  <a:pos x="135" y="163"/>
                </a:cxn>
                <a:cxn ang="0">
                  <a:pos x="110" y="151"/>
                </a:cxn>
                <a:cxn ang="0">
                  <a:pos x="82" y="213"/>
                </a:cxn>
                <a:cxn ang="0">
                  <a:pos x="96" y="116"/>
                </a:cxn>
                <a:cxn ang="0">
                  <a:pos x="119" y="72"/>
                </a:cxn>
                <a:cxn ang="0">
                  <a:pos x="130" y="144"/>
                </a:cxn>
                <a:cxn ang="0">
                  <a:pos x="158" y="61"/>
                </a:cxn>
                <a:cxn ang="0">
                  <a:pos x="73" y="106"/>
                </a:cxn>
                <a:cxn ang="0">
                  <a:pos x="77" y="136"/>
                </a:cxn>
                <a:cxn ang="0">
                  <a:pos x="52" y="94"/>
                </a:cxn>
                <a:cxn ang="0">
                  <a:pos x="114" y="31"/>
                </a:cxn>
                <a:cxn ang="0">
                  <a:pos x="193" y="81"/>
                </a:cxn>
                <a:cxn ang="0">
                  <a:pos x="135" y="163"/>
                </a:cxn>
                <a:cxn ang="0">
                  <a:pos x="135" y="163"/>
                </a:cxn>
                <a:cxn ang="0">
                  <a:pos x="135" y="163"/>
                </a:cxn>
              </a:cxnLst>
              <a:rect l="0" t="0" r="r" b="b"/>
              <a:pathLst>
                <a:path w="245" h="244">
                  <a:moveTo>
                    <a:pt x="123" y="0"/>
                  </a:moveTo>
                  <a:cubicBezTo>
                    <a:pt x="55" y="0"/>
                    <a:pt x="0" y="54"/>
                    <a:pt x="0" y="122"/>
                  </a:cubicBezTo>
                  <a:cubicBezTo>
                    <a:pt x="0" y="189"/>
                    <a:pt x="55" y="244"/>
                    <a:pt x="123" y="244"/>
                  </a:cubicBezTo>
                  <a:cubicBezTo>
                    <a:pt x="190" y="244"/>
                    <a:pt x="245" y="189"/>
                    <a:pt x="245" y="122"/>
                  </a:cubicBezTo>
                  <a:cubicBezTo>
                    <a:pt x="245" y="54"/>
                    <a:pt x="190" y="0"/>
                    <a:pt x="123" y="0"/>
                  </a:cubicBezTo>
                  <a:close/>
                  <a:moveTo>
                    <a:pt x="135" y="163"/>
                  </a:moveTo>
                  <a:cubicBezTo>
                    <a:pt x="123" y="162"/>
                    <a:pt x="119" y="157"/>
                    <a:pt x="110" y="151"/>
                  </a:cubicBezTo>
                  <a:cubicBezTo>
                    <a:pt x="105" y="176"/>
                    <a:pt x="99" y="201"/>
                    <a:pt x="82" y="213"/>
                  </a:cubicBezTo>
                  <a:cubicBezTo>
                    <a:pt x="77" y="175"/>
                    <a:pt x="90" y="147"/>
                    <a:pt x="96" y="116"/>
                  </a:cubicBezTo>
                  <a:cubicBezTo>
                    <a:pt x="86" y="99"/>
                    <a:pt x="97" y="63"/>
                    <a:pt x="119" y="72"/>
                  </a:cubicBezTo>
                  <a:cubicBezTo>
                    <a:pt x="147" y="83"/>
                    <a:pt x="96" y="138"/>
                    <a:pt x="130" y="144"/>
                  </a:cubicBezTo>
                  <a:cubicBezTo>
                    <a:pt x="165" y="152"/>
                    <a:pt x="180" y="83"/>
                    <a:pt x="158" y="61"/>
                  </a:cubicBezTo>
                  <a:cubicBezTo>
                    <a:pt x="126" y="28"/>
                    <a:pt x="65" y="60"/>
                    <a:pt x="73" y="106"/>
                  </a:cubicBezTo>
                  <a:cubicBezTo>
                    <a:pt x="75" y="117"/>
                    <a:pt x="86" y="121"/>
                    <a:pt x="77" y="136"/>
                  </a:cubicBezTo>
                  <a:cubicBezTo>
                    <a:pt x="57" y="132"/>
                    <a:pt x="51" y="116"/>
                    <a:pt x="52" y="94"/>
                  </a:cubicBezTo>
                  <a:cubicBezTo>
                    <a:pt x="53" y="59"/>
                    <a:pt x="83" y="35"/>
                    <a:pt x="114" y="31"/>
                  </a:cubicBezTo>
                  <a:cubicBezTo>
                    <a:pt x="152" y="27"/>
                    <a:pt x="188" y="45"/>
                    <a:pt x="193" y="81"/>
                  </a:cubicBezTo>
                  <a:cubicBezTo>
                    <a:pt x="198" y="122"/>
                    <a:pt x="176" y="166"/>
                    <a:pt x="135" y="163"/>
                  </a:cubicBezTo>
                  <a:close/>
                  <a:moveTo>
                    <a:pt x="135" y="163"/>
                  </a:moveTo>
                  <a:cubicBezTo>
                    <a:pt x="135" y="163"/>
                    <a:pt x="135" y="163"/>
                    <a:pt x="135" y="163"/>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26" name="Group 25"/>
            <p:cNvGrpSpPr/>
            <p:nvPr/>
          </p:nvGrpSpPr>
          <p:grpSpPr>
            <a:xfrm>
              <a:off x="6414294" y="3519123"/>
              <a:ext cx="457200" cy="457200"/>
              <a:chOff x="5284787" y="2817812"/>
              <a:chExt cx="508000" cy="508000"/>
            </a:xfrm>
          </p:grpSpPr>
          <p:sp>
            <p:nvSpPr>
              <p:cNvPr id="27" name="Freeform 26"/>
              <p:cNvSpPr>
                <a:spLocks noEditPoints="1"/>
              </p:cNvSpPr>
              <p:nvPr/>
            </p:nvSpPr>
            <p:spPr bwMode="auto">
              <a:xfrm>
                <a:off x="5491162" y="3009900"/>
                <a:ext cx="114300" cy="117475"/>
              </a:xfrm>
              <a:custGeom>
                <a:avLst/>
                <a:gdLst/>
                <a:ahLst/>
                <a:cxnLst>
                  <a:cxn ang="0">
                    <a:pos x="0" y="60"/>
                  </a:cxn>
                  <a:cxn ang="0">
                    <a:pos x="59" y="30"/>
                  </a:cxn>
                  <a:cxn ang="0">
                    <a:pos x="0" y="0"/>
                  </a:cxn>
                  <a:cxn ang="0">
                    <a:pos x="0" y="60"/>
                  </a:cxn>
                  <a:cxn ang="0">
                    <a:pos x="0" y="60"/>
                  </a:cxn>
                  <a:cxn ang="0">
                    <a:pos x="0" y="60"/>
                  </a:cxn>
                </a:cxnLst>
                <a:rect l="0" t="0" r="r" b="b"/>
                <a:pathLst>
                  <a:path w="59" h="60">
                    <a:moveTo>
                      <a:pt x="0" y="60"/>
                    </a:moveTo>
                    <a:cubicBezTo>
                      <a:pt x="20" y="50"/>
                      <a:pt x="39" y="40"/>
                      <a:pt x="59" y="30"/>
                    </a:cubicBezTo>
                    <a:cubicBezTo>
                      <a:pt x="39" y="20"/>
                      <a:pt x="20" y="10"/>
                      <a:pt x="0" y="0"/>
                    </a:cubicBezTo>
                    <a:lnTo>
                      <a:pt x="0" y="60"/>
                    </a:lnTo>
                    <a:close/>
                    <a:moveTo>
                      <a:pt x="0" y="60"/>
                    </a:moveTo>
                    <a:cubicBezTo>
                      <a:pt x="0" y="60"/>
                      <a:pt x="0" y="60"/>
                      <a:pt x="0" y="60"/>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27"/>
              <p:cNvSpPr>
                <a:spLocks noEditPoints="1"/>
              </p:cNvSpPr>
              <p:nvPr/>
            </p:nvSpPr>
            <p:spPr bwMode="auto">
              <a:xfrm>
                <a:off x="5284787" y="2817812"/>
                <a:ext cx="508000" cy="508000"/>
              </a:xfrm>
              <a:custGeom>
                <a:avLst/>
                <a:gdLst/>
                <a:ahLst/>
                <a:cxnLst>
                  <a:cxn ang="0">
                    <a:pos x="129" y="0"/>
                  </a:cxn>
                  <a:cxn ang="0">
                    <a:pos x="0" y="130"/>
                  </a:cxn>
                  <a:cxn ang="0">
                    <a:pos x="129" y="259"/>
                  </a:cxn>
                  <a:cxn ang="0">
                    <a:pos x="259" y="130"/>
                  </a:cxn>
                  <a:cxn ang="0">
                    <a:pos x="129" y="0"/>
                  </a:cxn>
                  <a:cxn ang="0">
                    <a:pos x="217" y="173"/>
                  </a:cxn>
                  <a:cxn ang="0">
                    <a:pos x="198" y="191"/>
                  </a:cxn>
                  <a:cxn ang="0">
                    <a:pos x="129" y="194"/>
                  </a:cxn>
                  <a:cxn ang="0">
                    <a:pos x="61" y="191"/>
                  </a:cxn>
                  <a:cxn ang="0">
                    <a:pos x="41" y="173"/>
                  </a:cxn>
                  <a:cxn ang="0">
                    <a:pos x="38" y="130"/>
                  </a:cxn>
                  <a:cxn ang="0">
                    <a:pos x="41" y="87"/>
                  </a:cxn>
                  <a:cxn ang="0">
                    <a:pos x="61" y="69"/>
                  </a:cxn>
                  <a:cxn ang="0">
                    <a:pos x="129" y="66"/>
                  </a:cxn>
                  <a:cxn ang="0">
                    <a:pos x="198" y="69"/>
                  </a:cxn>
                  <a:cxn ang="0">
                    <a:pos x="217" y="87"/>
                  </a:cxn>
                  <a:cxn ang="0">
                    <a:pos x="221" y="130"/>
                  </a:cxn>
                  <a:cxn ang="0">
                    <a:pos x="217" y="173"/>
                  </a:cxn>
                  <a:cxn ang="0">
                    <a:pos x="217" y="173"/>
                  </a:cxn>
                  <a:cxn ang="0">
                    <a:pos x="217" y="173"/>
                  </a:cxn>
                </a:cxnLst>
                <a:rect l="0" t="0" r="r" b="b"/>
                <a:pathLst>
                  <a:path w="259" h="259">
                    <a:moveTo>
                      <a:pt x="129" y="0"/>
                    </a:moveTo>
                    <a:cubicBezTo>
                      <a:pt x="58" y="0"/>
                      <a:pt x="0" y="58"/>
                      <a:pt x="0" y="130"/>
                    </a:cubicBezTo>
                    <a:cubicBezTo>
                      <a:pt x="0" y="201"/>
                      <a:pt x="58" y="259"/>
                      <a:pt x="129" y="259"/>
                    </a:cubicBezTo>
                    <a:cubicBezTo>
                      <a:pt x="201" y="259"/>
                      <a:pt x="259" y="201"/>
                      <a:pt x="259" y="130"/>
                    </a:cubicBezTo>
                    <a:cubicBezTo>
                      <a:pt x="259" y="58"/>
                      <a:pt x="201" y="0"/>
                      <a:pt x="129" y="0"/>
                    </a:cubicBezTo>
                    <a:close/>
                    <a:moveTo>
                      <a:pt x="217" y="173"/>
                    </a:moveTo>
                    <a:cubicBezTo>
                      <a:pt x="215" y="183"/>
                      <a:pt x="207" y="190"/>
                      <a:pt x="198" y="191"/>
                    </a:cubicBezTo>
                    <a:cubicBezTo>
                      <a:pt x="175" y="194"/>
                      <a:pt x="152" y="194"/>
                      <a:pt x="129" y="194"/>
                    </a:cubicBezTo>
                    <a:cubicBezTo>
                      <a:pt x="106" y="194"/>
                      <a:pt x="83" y="194"/>
                      <a:pt x="61" y="191"/>
                    </a:cubicBezTo>
                    <a:cubicBezTo>
                      <a:pt x="51" y="190"/>
                      <a:pt x="43" y="183"/>
                      <a:pt x="41" y="173"/>
                    </a:cubicBezTo>
                    <a:cubicBezTo>
                      <a:pt x="38" y="159"/>
                      <a:pt x="38" y="144"/>
                      <a:pt x="38" y="130"/>
                    </a:cubicBezTo>
                    <a:cubicBezTo>
                      <a:pt x="38" y="115"/>
                      <a:pt x="38" y="100"/>
                      <a:pt x="41" y="87"/>
                    </a:cubicBezTo>
                    <a:cubicBezTo>
                      <a:pt x="43" y="77"/>
                      <a:pt x="51" y="70"/>
                      <a:pt x="61" y="69"/>
                    </a:cubicBezTo>
                    <a:cubicBezTo>
                      <a:pt x="83" y="66"/>
                      <a:pt x="106" y="66"/>
                      <a:pt x="129" y="66"/>
                    </a:cubicBezTo>
                    <a:cubicBezTo>
                      <a:pt x="152" y="66"/>
                      <a:pt x="175" y="66"/>
                      <a:pt x="198" y="69"/>
                    </a:cubicBezTo>
                    <a:cubicBezTo>
                      <a:pt x="207" y="70"/>
                      <a:pt x="215" y="77"/>
                      <a:pt x="217" y="87"/>
                    </a:cubicBezTo>
                    <a:cubicBezTo>
                      <a:pt x="221" y="100"/>
                      <a:pt x="221" y="116"/>
                      <a:pt x="221" y="130"/>
                    </a:cubicBezTo>
                    <a:cubicBezTo>
                      <a:pt x="221" y="144"/>
                      <a:pt x="221" y="159"/>
                      <a:pt x="217" y="173"/>
                    </a:cubicBezTo>
                    <a:close/>
                    <a:moveTo>
                      <a:pt x="217" y="173"/>
                    </a:moveTo>
                    <a:cubicBezTo>
                      <a:pt x="217" y="173"/>
                      <a:pt x="217" y="173"/>
                      <a:pt x="217" y="173"/>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grpSp>
      <p:sp>
        <p:nvSpPr>
          <p:cNvPr id="30" name="Inhaltsplatzhalter 4"/>
          <p:cNvSpPr txBox="1">
            <a:spLocks/>
          </p:cNvSpPr>
          <p:nvPr/>
        </p:nvSpPr>
        <p:spPr>
          <a:xfrm>
            <a:off x="5745632" y="3714750"/>
            <a:ext cx="2224736"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dirty="0">
                <a:solidFill>
                  <a:schemeClr val="bg1">
                    <a:lumMod val="65000"/>
                  </a:schemeClr>
                </a:solidFill>
                <a:latin typeface="+mn-lt"/>
              </a:rPr>
              <a:t>@yourwebsite</a:t>
            </a:r>
          </a:p>
        </p:txBody>
      </p:sp>
      <p:sp>
        <p:nvSpPr>
          <p:cNvPr id="31" name="Freeform 222"/>
          <p:cNvSpPr>
            <a:spLocks noEditPoints="1"/>
          </p:cNvSpPr>
          <p:nvPr/>
        </p:nvSpPr>
        <p:spPr bwMode="auto">
          <a:xfrm>
            <a:off x="6325456" y="1519884"/>
            <a:ext cx="300038" cy="400050"/>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458481617"/>
      </p:ext>
    </p:extLst>
  </p:cSld>
  <p:clrMapOvr>
    <a:masterClrMapping/>
  </p:clrMapOvr>
  <p:transition spd="slow">
    <p:push dir="u"/>
  </p:transition>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Placeholder 32"/>
          <p:cNvSpPr>
            <a:spLocks noGrp="1"/>
          </p:cNvSpPr>
          <p:nvPr>
            <p:ph type="body" sz="half" idx="2"/>
          </p:nvPr>
        </p:nvSpPr>
        <p:spPr/>
        <p:txBody>
          <a:bodyPr/>
          <a:lstStyle/>
          <a:p>
            <a:r>
              <a:rPr lang="en-US"/>
              <a:t>Your Subtitle Will Go Here</a:t>
            </a:r>
            <a:endParaRPr lang="en-US" dirty="0"/>
          </a:p>
        </p:txBody>
      </p:sp>
      <p:sp>
        <p:nvSpPr>
          <p:cNvPr id="2" name="Title 1"/>
          <p:cNvSpPr>
            <a:spLocks noGrp="1"/>
          </p:cNvSpPr>
          <p:nvPr>
            <p:ph type="title"/>
          </p:nvPr>
        </p:nvSpPr>
        <p:spPr/>
        <p:txBody>
          <a:bodyPr/>
          <a:lstStyle/>
          <a:p>
            <a:r>
              <a:rPr lang="en-US"/>
              <a:t>CONTACT US</a:t>
            </a:r>
            <a:endParaRPr lang="en-US" dirty="0"/>
          </a:p>
        </p:txBody>
      </p:sp>
      <p:sp>
        <p:nvSpPr>
          <p:cNvPr id="38" name="Picture Placeholder 37"/>
          <p:cNvSpPr>
            <a:spLocks noGrp="1"/>
          </p:cNvSpPr>
          <p:nvPr>
            <p:ph type="pic" sz="quarter" idx="32"/>
          </p:nvPr>
        </p:nvSpPr>
        <p:spPr/>
      </p:sp>
      <p:cxnSp>
        <p:nvCxnSpPr>
          <p:cNvPr id="5" name="Straight Connector 4"/>
          <p:cNvCxnSpPr/>
          <p:nvPr/>
        </p:nvCxnSpPr>
        <p:spPr>
          <a:xfrm>
            <a:off x="382322" y="1543796"/>
            <a:ext cx="10668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Freeform 88"/>
          <p:cNvSpPr>
            <a:spLocks noEditPoints="1"/>
          </p:cNvSpPr>
          <p:nvPr/>
        </p:nvSpPr>
        <p:spPr bwMode="auto">
          <a:xfrm>
            <a:off x="2742773" y="1425117"/>
            <a:ext cx="217488" cy="369888"/>
          </a:xfrm>
          <a:custGeom>
            <a:avLst/>
            <a:gdLst/>
            <a:ahLst/>
            <a:cxnLst>
              <a:cxn ang="0">
                <a:pos x="124" y="232"/>
              </a:cxn>
              <a:cxn ang="0">
                <a:pos x="12" y="232"/>
              </a:cxn>
              <a:cxn ang="0">
                <a:pos x="0" y="220"/>
              </a:cxn>
              <a:cxn ang="0">
                <a:pos x="0" y="12"/>
              </a:cxn>
              <a:cxn ang="0">
                <a:pos x="12" y="0"/>
              </a:cxn>
              <a:cxn ang="0">
                <a:pos x="124" y="0"/>
              </a:cxn>
              <a:cxn ang="0">
                <a:pos x="136" y="12"/>
              </a:cxn>
              <a:cxn ang="0">
                <a:pos x="136" y="220"/>
              </a:cxn>
              <a:cxn ang="0">
                <a:pos x="124" y="232"/>
              </a:cxn>
              <a:cxn ang="0">
                <a:pos x="68" y="220"/>
              </a:cxn>
              <a:cxn ang="0">
                <a:pos x="76" y="212"/>
              </a:cxn>
              <a:cxn ang="0">
                <a:pos x="68" y="204"/>
              </a:cxn>
              <a:cxn ang="0">
                <a:pos x="60" y="212"/>
              </a:cxn>
              <a:cxn ang="0">
                <a:pos x="68" y="220"/>
              </a:cxn>
              <a:cxn ang="0">
                <a:pos x="124" y="24"/>
              </a:cxn>
              <a:cxn ang="0">
                <a:pos x="120" y="24"/>
              </a:cxn>
              <a:cxn ang="0">
                <a:pos x="16" y="24"/>
              </a:cxn>
              <a:cxn ang="0">
                <a:pos x="12" y="24"/>
              </a:cxn>
              <a:cxn ang="0">
                <a:pos x="12" y="192"/>
              </a:cxn>
              <a:cxn ang="0">
                <a:pos x="16" y="192"/>
              </a:cxn>
              <a:cxn ang="0">
                <a:pos x="120" y="192"/>
              </a:cxn>
              <a:cxn ang="0">
                <a:pos x="124" y="192"/>
              </a:cxn>
              <a:cxn ang="0">
                <a:pos x="124" y="24"/>
              </a:cxn>
            </a:cxnLst>
            <a:rect l="0" t="0" r="r" b="b"/>
            <a:pathLst>
              <a:path w="136" h="232">
                <a:moveTo>
                  <a:pt x="124" y="232"/>
                </a:moveTo>
                <a:cubicBezTo>
                  <a:pt x="12" y="232"/>
                  <a:pt x="12" y="232"/>
                  <a:pt x="12" y="232"/>
                </a:cubicBezTo>
                <a:cubicBezTo>
                  <a:pt x="5" y="232"/>
                  <a:pt x="0" y="227"/>
                  <a:pt x="0" y="220"/>
                </a:cubicBezTo>
                <a:cubicBezTo>
                  <a:pt x="0" y="12"/>
                  <a:pt x="0" y="12"/>
                  <a:pt x="0" y="12"/>
                </a:cubicBezTo>
                <a:cubicBezTo>
                  <a:pt x="0" y="5"/>
                  <a:pt x="5" y="0"/>
                  <a:pt x="12" y="0"/>
                </a:cubicBezTo>
                <a:cubicBezTo>
                  <a:pt x="124" y="0"/>
                  <a:pt x="124" y="0"/>
                  <a:pt x="124" y="0"/>
                </a:cubicBezTo>
                <a:cubicBezTo>
                  <a:pt x="131" y="0"/>
                  <a:pt x="136" y="5"/>
                  <a:pt x="136" y="12"/>
                </a:cubicBezTo>
                <a:cubicBezTo>
                  <a:pt x="136" y="220"/>
                  <a:pt x="136" y="220"/>
                  <a:pt x="136" y="220"/>
                </a:cubicBezTo>
                <a:cubicBezTo>
                  <a:pt x="136" y="227"/>
                  <a:pt x="131" y="232"/>
                  <a:pt x="124" y="232"/>
                </a:cubicBezTo>
                <a:moveTo>
                  <a:pt x="68" y="220"/>
                </a:moveTo>
                <a:cubicBezTo>
                  <a:pt x="72" y="220"/>
                  <a:pt x="76" y="216"/>
                  <a:pt x="76" y="212"/>
                </a:cubicBezTo>
                <a:cubicBezTo>
                  <a:pt x="76" y="208"/>
                  <a:pt x="72" y="204"/>
                  <a:pt x="68" y="204"/>
                </a:cubicBezTo>
                <a:cubicBezTo>
                  <a:pt x="64" y="204"/>
                  <a:pt x="60" y="208"/>
                  <a:pt x="60" y="212"/>
                </a:cubicBezTo>
                <a:cubicBezTo>
                  <a:pt x="60" y="216"/>
                  <a:pt x="64" y="220"/>
                  <a:pt x="68" y="220"/>
                </a:cubicBezTo>
                <a:moveTo>
                  <a:pt x="124" y="24"/>
                </a:moveTo>
                <a:cubicBezTo>
                  <a:pt x="120" y="24"/>
                  <a:pt x="120" y="24"/>
                  <a:pt x="120" y="24"/>
                </a:cubicBezTo>
                <a:cubicBezTo>
                  <a:pt x="16" y="24"/>
                  <a:pt x="16" y="24"/>
                  <a:pt x="16" y="24"/>
                </a:cubicBezTo>
                <a:cubicBezTo>
                  <a:pt x="12" y="24"/>
                  <a:pt x="12" y="24"/>
                  <a:pt x="12" y="24"/>
                </a:cubicBezTo>
                <a:cubicBezTo>
                  <a:pt x="12" y="192"/>
                  <a:pt x="12" y="192"/>
                  <a:pt x="12" y="192"/>
                </a:cubicBezTo>
                <a:cubicBezTo>
                  <a:pt x="16" y="192"/>
                  <a:pt x="16" y="192"/>
                  <a:pt x="16" y="192"/>
                </a:cubicBezTo>
                <a:cubicBezTo>
                  <a:pt x="120" y="192"/>
                  <a:pt x="120" y="192"/>
                  <a:pt x="120" y="192"/>
                </a:cubicBezTo>
                <a:cubicBezTo>
                  <a:pt x="124" y="192"/>
                  <a:pt x="124" y="192"/>
                  <a:pt x="124" y="192"/>
                </a:cubicBezTo>
                <a:lnTo>
                  <a:pt x="124" y="24"/>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6"/>
          <p:cNvSpPr>
            <a:spLocks noEditPoints="1"/>
          </p:cNvSpPr>
          <p:nvPr/>
        </p:nvSpPr>
        <p:spPr bwMode="auto">
          <a:xfrm>
            <a:off x="6627721" y="1404325"/>
            <a:ext cx="354728" cy="354728"/>
          </a:xfrm>
          <a:custGeom>
            <a:avLst/>
            <a:gdLst/>
            <a:ahLst/>
            <a:cxnLst>
              <a:cxn ang="0">
                <a:pos x="229" y="140"/>
              </a:cxn>
              <a:cxn ang="0">
                <a:pos x="59" y="53"/>
              </a:cxn>
              <a:cxn ang="0">
                <a:pos x="84" y="39"/>
              </a:cxn>
              <a:cxn ang="0">
                <a:pos x="86" y="43"/>
              </a:cxn>
              <a:cxn ang="0">
                <a:pos x="85" y="47"/>
              </a:cxn>
              <a:cxn ang="0">
                <a:pos x="88" y="51"/>
              </a:cxn>
              <a:cxn ang="0">
                <a:pos x="77" y="59"/>
              </a:cxn>
              <a:cxn ang="0">
                <a:pos x="73" y="67"/>
              </a:cxn>
              <a:cxn ang="0">
                <a:pos x="69" y="74"/>
              </a:cxn>
              <a:cxn ang="0">
                <a:pos x="61" y="71"/>
              </a:cxn>
              <a:cxn ang="0">
                <a:pos x="58" y="67"/>
              </a:cxn>
              <a:cxn ang="0">
                <a:pos x="58" y="60"/>
              </a:cxn>
              <a:cxn ang="0">
                <a:pos x="58" y="56"/>
              </a:cxn>
              <a:cxn ang="0">
                <a:pos x="47" y="66"/>
              </a:cxn>
              <a:cxn ang="0">
                <a:pos x="40" y="74"/>
              </a:cxn>
              <a:cxn ang="0">
                <a:pos x="53" y="94"/>
              </a:cxn>
              <a:cxn ang="0">
                <a:pos x="48" y="103"/>
              </a:cxn>
              <a:cxn ang="0">
                <a:pos x="42" y="103"/>
              </a:cxn>
              <a:cxn ang="0">
                <a:pos x="34" y="113"/>
              </a:cxn>
              <a:cxn ang="0">
                <a:pos x="32" y="113"/>
              </a:cxn>
              <a:cxn ang="0">
                <a:pos x="32" y="116"/>
              </a:cxn>
              <a:cxn ang="0">
                <a:pos x="29" y="134"/>
              </a:cxn>
              <a:cxn ang="0">
                <a:pos x="44" y="154"/>
              </a:cxn>
              <a:cxn ang="0">
                <a:pos x="69" y="187"/>
              </a:cxn>
              <a:cxn ang="0">
                <a:pos x="222" y="132"/>
              </a:cxn>
              <a:cxn ang="0">
                <a:pos x="204" y="140"/>
              </a:cxn>
              <a:cxn ang="0">
                <a:pos x="168" y="115"/>
              </a:cxn>
              <a:cxn ang="0">
                <a:pos x="166" y="135"/>
              </a:cxn>
              <a:cxn ang="0">
                <a:pos x="143" y="104"/>
              </a:cxn>
              <a:cxn ang="0">
                <a:pos x="156" y="93"/>
              </a:cxn>
              <a:cxn ang="0">
                <a:pos x="143" y="101"/>
              </a:cxn>
              <a:cxn ang="0">
                <a:pos x="139" y="105"/>
              </a:cxn>
              <a:cxn ang="0">
                <a:pos x="129" y="98"/>
              </a:cxn>
              <a:cxn ang="0">
                <a:pos x="111" y="105"/>
              </a:cxn>
              <a:cxn ang="0">
                <a:pos x="110" y="91"/>
              </a:cxn>
              <a:cxn ang="0">
                <a:pos x="120" y="81"/>
              </a:cxn>
              <a:cxn ang="0">
                <a:pos x="132" y="79"/>
              </a:cxn>
              <a:cxn ang="0">
                <a:pos x="141" y="70"/>
              </a:cxn>
              <a:cxn ang="0">
                <a:pos x="134" y="71"/>
              </a:cxn>
              <a:cxn ang="0">
                <a:pos x="124" y="72"/>
              </a:cxn>
              <a:cxn ang="0">
                <a:pos x="119" y="67"/>
              </a:cxn>
              <a:cxn ang="0">
                <a:pos x="136" y="53"/>
              </a:cxn>
              <a:cxn ang="0">
                <a:pos x="161" y="59"/>
              </a:cxn>
              <a:cxn ang="0">
                <a:pos x="181" y="41"/>
              </a:cxn>
              <a:cxn ang="0">
                <a:pos x="173" y="91"/>
              </a:cxn>
              <a:cxn ang="0">
                <a:pos x="175" y="100"/>
              </a:cxn>
              <a:cxn ang="0">
                <a:pos x="138" y="28"/>
              </a:cxn>
              <a:cxn ang="0">
                <a:pos x="133" y="30"/>
              </a:cxn>
              <a:cxn ang="0">
                <a:pos x="106" y="76"/>
              </a:cxn>
              <a:cxn ang="0">
                <a:pos x="100" y="84"/>
              </a:cxn>
              <a:cxn ang="0">
                <a:pos x="121" y="106"/>
              </a:cxn>
              <a:cxn ang="0">
                <a:pos x="159" y="133"/>
              </a:cxn>
              <a:cxn ang="0">
                <a:pos x="156" y="171"/>
              </a:cxn>
              <a:cxn ang="0">
                <a:pos x="127" y="166"/>
              </a:cxn>
              <a:cxn ang="0">
                <a:pos x="100" y="143"/>
              </a:cxn>
              <a:cxn ang="0">
                <a:pos x="84" y="62"/>
              </a:cxn>
              <a:cxn ang="0">
                <a:pos x="165" y="169"/>
              </a:cxn>
              <a:cxn ang="0">
                <a:pos x="140" y="107"/>
              </a:cxn>
              <a:cxn ang="0">
                <a:pos x="123" y="99"/>
              </a:cxn>
              <a:cxn ang="0">
                <a:pos x="85" y="48"/>
              </a:cxn>
              <a:cxn ang="0">
                <a:pos x="57" y="96"/>
              </a:cxn>
              <a:cxn ang="0">
                <a:pos x="41" y="137"/>
              </a:cxn>
              <a:cxn ang="0">
                <a:pos x="206" y="140"/>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200" y="53"/>
                </a:moveTo>
                <a:cubicBezTo>
                  <a:pt x="199" y="53"/>
                  <a:pt x="199" y="53"/>
                  <a:pt x="198" y="53"/>
                </a:cubicBezTo>
                <a:cubicBezTo>
                  <a:pt x="198" y="53"/>
                  <a:pt x="198" y="52"/>
                  <a:pt x="198" y="52"/>
                </a:cubicBezTo>
                <a:cubicBezTo>
                  <a:pt x="198" y="52"/>
                  <a:pt x="198" y="52"/>
                  <a:pt x="198" y="51"/>
                </a:cubicBezTo>
                <a:cubicBezTo>
                  <a:pt x="198" y="51"/>
                  <a:pt x="197" y="51"/>
                  <a:pt x="197" y="50"/>
                </a:cubicBezTo>
                <a:cubicBezTo>
                  <a:pt x="197" y="50"/>
                  <a:pt x="197" y="50"/>
                  <a:pt x="197" y="50"/>
                </a:cubicBezTo>
                <a:cubicBezTo>
                  <a:pt x="197" y="51"/>
                  <a:pt x="197" y="51"/>
                  <a:pt x="197" y="51"/>
                </a:cubicBezTo>
                <a:cubicBezTo>
                  <a:pt x="197" y="51"/>
                  <a:pt x="197" y="51"/>
                  <a:pt x="197" y="52"/>
                </a:cubicBezTo>
                <a:cubicBezTo>
                  <a:pt x="197" y="52"/>
                  <a:pt x="197" y="53"/>
                  <a:pt x="197" y="53"/>
                </a:cubicBezTo>
                <a:cubicBezTo>
                  <a:pt x="197" y="54"/>
                  <a:pt x="197" y="54"/>
                  <a:pt x="198" y="54"/>
                </a:cubicBezTo>
                <a:cubicBezTo>
                  <a:pt x="198" y="55"/>
                  <a:pt x="198" y="55"/>
                  <a:pt x="197" y="55"/>
                </a:cubicBezTo>
                <a:cubicBezTo>
                  <a:pt x="197" y="55"/>
                  <a:pt x="197" y="56"/>
                  <a:pt x="197" y="56"/>
                </a:cubicBezTo>
                <a:cubicBezTo>
                  <a:pt x="197" y="56"/>
                  <a:pt x="197" y="57"/>
                  <a:pt x="196" y="57"/>
                </a:cubicBezTo>
                <a:cubicBezTo>
                  <a:pt x="196" y="57"/>
                  <a:pt x="196" y="57"/>
                  <a:pt x="195" y="57"/>
                </a:cubicBezTo>
                <a:cubicBezTo>
                  <a:pt x="196" y="58"/>
                  <a:pt x="196" y="58"/>
                  <a:pt x="196" y="58"/>
                </a:cubicBezTo>
                <a:cubicBezTo>
                  <a:pt x="195" y="58"/>
                  <a:pt x="195" y="58"/>
                  <a:pt x="195" y="58"/>
                </a:cubicBezTo>
                <a:cubicBezTo>
                  <a:pt x="195" y="58"/>
                  <a:pt x="194" y="58"/>
                  <a:pt x="194" y="58"/>
                </a:cubicBezTo>
                <a:cubicBezTo>
                  <a:pt x="194" y="58"/>
                  <a:pt x="193" y="58"/>
                  <a:pt x="193" y="58"/>
                </a:cubicBezTo>
                <a:cubicBezTo>
                  <a:pt x="193" y="59"/>
                  <a:pt x="194" y="59"/>
                  <a:pt x="195" y="59"/>
                </a:cubicBezTo>
                <a:cubicBezTo>
                  <a:pt x="195" y="59"/>
                  <a:pt x="195" y="59"/>
                  <a:pt x="195" y="59"/>
                </a:cubicBezTo>
                <a:cubicBezTo>
                  <a:pt x="196" y="59"/>
                  <a:pt x="196" y="59"/>
                  <a:pt x="196" y="59"/>
                </a:cubicBezTo>
                <a:cubicBezTo>
                  <a:pt x="197" y="58"/>
                  <a:pt x="197" y="58"/>
                  <a:pt x="198" y="58"/>
                </a:cubicBezTo>
                <a:cubicBezTo>
                  <a:pt x="198" y="57"/>
                  <a:pt x="198" y="57"/>
                  <a:pt x="198" y="57"/>
                </a:cubicBezTo>
                <a:cubicBezTo>
                  <a:pt x="199" y="57"/>
                  <a:pt x="199" y="57"/>
                  <a:pt x="199" y="57"/>
                </a:cubicBezTo>
                <a:cubicBezTo>
                  <a:pt x="199" y="56"/>
                  <a:pt x="199" y="56"/>
                  <a:pt x="199" y="56"/>
                </a:cubicBezTo>
                <a:cubicBezTo>
                  <a:pt x="199" y="55"/>
                  <a:pt x="199" y="55"/>
                  <a:pt x="199" y="55"/>
                </a:cubicBezTo>
                <a:cubicBezTo>
                  <a:pt x="199" y="54"/>
                  <a:pt x="200" y="54"/>
                  <a:pt x="201" y="54"/>
                </a:cubicBezTo>
                <a:cubicBezTo>
                  <a:pt x="201" y="54"/>
                  <a:pt x="200" y="53"/>
                  <a:pt x="200" y="53"/>
                </a:cubicBezTo>
                <a:cubicBezTo>
                  <a:pt x="200" y="53"/>
                  <a:pt x="200" y="53"/>
                  <a:pt x="200" y="53"/>
                </a:cubicBezTo>
                <a:moveTo>
                  <a:pt x="203" y="56"/>
                </a:moveTo>
                <a:cubicBezTo>
                  <a:pt x="203" y="56"/>
                  <a:pt x="203" y="56"/>
                  <a:pt x="202" y="56"/>
                </a:cubicBezTo>
                <a:cubicBezTo>
                  <a:pt x="202" y="56"/>
                  <a:pt x="202" y="56"/>
                  <a:pt x="202" y="56"/>
                </a:cubicBezTo>
                <a:cubicBezTo>
                  <a:pt x="202" y="56"/>
                  <a:pt x="203" y="56"/>
                  <a:pt x="203" y="56"/>
                </a:cubicBezTo>
                <a:cubicBezTo>
                  <a:pt x="202" y="55"/>
                  <a:pt x="202" y="55"/>
                  <a:pt x="202" y="55"/>
                </a:cubicBezTo>
                <a:cubicBezTo>
                  <a:pt x="202" y="55"/>
                  <a:pt x="202" y="56"/>
                  <a:pt x="202" y="56"/>
                </a:cubicBezTo>
                <a:cubicBezTo>
                  <a:pt x="202" y="57"/>
                  <a:pt x="203" y="57"/>
                  <a:pt x="203" y="56"/>
                </a:cubicBezTo>
                <a:cubicBezTo>
                  <a:pt x="203" y="56"/>
                  <a:pt x="203" y="56"/>
                  <a:pt x="203" y="56"/>
                </a:cubicBezTo>
                <a:moveTo>
                  <a:pt x="231" y="143"/>
                </a:moveTo>
                <a:cubicBezTo>
                  <a:pt x="231" y="141"/>
                  <a:pt x="231" y="138"/>
                  <a:pt x="232" y="136"/>
                </a:cubicBezTo>
                <a:cubicBezTo>
                  <a:pt x="232" y="136"/>
                  <a:pt x="232" y="136"/>
                  <a:pt x="232" y="136"/>
                </a:cubicBezTo>
                <a:cubicBezTo>
                  <a:pt x="231" y="136"/>
                  <a:pt x="231" y="136"/>
                  <a:pt x="231" y="136"/>
                </a:cubicBezTo>
                <a:cubicBezTo>
                  <a:pt x="231" y="135"/>
                  <a:pt x="231" y="136"/>
                  <a:pt x="230" y="136"/>
                </a:cubicBezTo>
                <a:cubicBezTo>
                  <a:pt x="230" y="136"/>
                  <a:pt x="230" y="136"/>
                  <a:pt x="230" y="136"/>
                </a:cubicBezTo>
                <a:cubicBezTo>
                  <a:pt x="230" y="135"/>
                  <a:pt x="230" y="135"/>
                  <a:pt x="230" y="135"/>
                </a:cubicBezTo>
                <a:cubicBezTo>
                  <a:pt x="229" y="135"/>
                  <a:pt x="229" y="135"/>
                  <a:pt x="229" y="135"/>
                </a:cubicBezTo>
                <a:cubicBezTo>
                  <a:pt x="229" y="135"/>
                  <a:pt x="229" y="135"/>
                  <a:pt x="229" y="136"/>
                </a:cubicBezTo>
                <a:cubicBezTo>
                  <a:pt x="229" y="136"/>
                  <a:pt x="229" y="136"/>
                  <a:pt x="229" y="136"/>
                </a:cubicBezTo>
                <a:cubicBezTo>
                  <a:pt x="228" y="137"/>
                  <a:pt x="227" y="139"/>
                  <a:pt x="228" y="140"/>
                </a:cubicBezTo>
                <a:cubicBezTo>
                  <a:pt x="228" y="140"/>
                  <a:pt x="228" y="140"/>
                  <a:pt x="229" y="140"/>
                </a:cubicBezTo>
                <a:cubicBezTo>
                  <a:pt x="229" y="140"/>
                  <a:pt x="229" y="140"/>
                  <a:pt x="229" y="141"/>
                </a:cubicBezTo>
                <a:cubicBezTo>
                  <a:pt x="229" y="140"/>
                  <a:pt x="229" y="140"/>
                  <a:pt x="229" y="140"/>
                </a:cubicBezTo>
                <a:cubicBezTo>
                  <a:pt x="229" y="142"/>
                  <a:pt x="229" y="143"/>
                  <a:pt x="231" y="142"/>
                </a:cubicBezTo>
                <a:cubicBezTo>
                  <a:pt x="231" y="143"/>
                  <a:pt x="231" y="143"/>
                  <a:pt x="231" y="143"/>
                </a:cubicBezTo>
                <a:moveTo>
                  <a:pt x="28" y="153"/>
                </a:moveTo>
                <a:cubicBezTo>
                  <a:pt x="28" y="152"/>
                  <a:pt x="27" y="152"/>
                  <a:pt x="28" y="151"/>
                </a:cubicBezTo>
                <a:cubicBezTo>
                  <a:pt x="28" y="151"/>
                  <a:pt x="29" y="151"/>
                  <a:pt x="29" y="151"/>
                </a:cubicBezTo>
                <a:cubicBezTo>
                  <a:pt x="29" y="151"/>
                  <a:pt x="29" y="151"/>
                  <a:pt x="29" y="152"/>
                </a:cubicBezTo>
                <a:cubicBezTo>
                  <a:pt x="29" y="152"/>
                  <a:pt x="29" y="151"/>
                  <a:pt x="29" y="151"/>
                </a:cubicBezTo>
                <a:cubicBezTo>
                  <a:pt x="29" y="151"/>
                  <a:pt x="29" y="151"/>
                  <a:pt x="29" y="151"/>
                </a:cubicBezTo>
                <a:cubicBezTo>
                  <a:pt x="30" y="151"/>
                  <a:pt x="31" y="151"/>
                  <a:pt x="31" y="151"/>
                </a:cubicBezTo>
                <a:cubicBezTo>
                  <a:pt x="31" y="150"/>
                  <a:pt x="30" y="150"/>
                  <a:pt x="30" y="150"/>
                </a:cubicBezTo>
                <a:cubicBezTo>
                  <a:pt x="30" y="149"/>
                  <a:pt x="31" y="150"/>
                  <a:pt x="31" y="150"/>
                </a:cubicBezTo>
                <a:cubicBezTo>
                  <a:pt x="31" y="150"/>
                  <a:pt x="31" y="150"/>
                  <a:pt x="31" y="150"/>
                </a:cubicBezTo>
                <a:cubicBezTo>
                  <a:pt x="31" y="149"/>
                  <a:pt x="31" y="149"/>
                  <a:pt x="31" y="149"/>
                </a:cubicBezTo>
                <a:cubicBezTo>
                  <a:pt x="31" y="149"/>
                  <a:pt x="30" y="149"/>
                  <a:pt x="30" y="149"/>
                </a:cubicBezTo>
                <a:cubicBezTo>
                  <a:pt x="30" y="149"/>
                  <a:pt x="30" y="149"/>
                  <a:pt x="29" y="149"/>
                </a:cubicBezTo>
                <a:cubicBezTo>
                  <a:pt x="29" y="149"/>
                  <a:pt x="29" y="149"/>
                  <a:pt x="29" y="149"/>
                </a:cubicBezTo>
                <a:cubicBezTo>
                  <a:pt x="28" y="149"/>
                  <a:pt x="28" y="149"/>
                  <a:pt x="28" y="150"/>
                </a:cubicBezTo>
                <a:cubicBezTo>
                  <a:pt x="28" y="150"/>
                  <a:pt x="28" y="150"/>
                  <a:pt x="28" y="150"/>
                </a:cubicBezTo>
                <a:cubicBezTo>
                  <a:pt x="28" y="150"/>
                  <a:pt x="28" y="151"/>
                  <a:pt x="27" y="151"/>
                </a:cubicBezTo>
                <a:cubicBezTo>
                  <a:pt x="27" y="151"/>
                  <a:pt x="27" y="151"/>
                  <a:pt x="27" y="151"/>
                </a:cubicBezTo>
                <a:cubicBezTo>
                  <a:pt x="27" y="150"/>
                  <a:pt x="27" y="150"/>
                  <a:pt x="27" y="150"/>
                </a:cubicBezTo>
                <a:cubicBezTo>
                  <a:pt x="27" y="150"/>
                  <a:pt x="27" y="150"/>
                  <a:pt x="27" y="150"/>
                </a:cubicBezTo>
                <a:cubicBezTo>
                  <a:pt x="27" y="150"/>
                  <a:pt x="27" y="150"/>
                  <a:pt x="27" y="150"/>
                </a:cubicBezTo>
                <a:cubicBezTo>
                  <a:pt x="27" y="150"/>
                  <a:pt x="27" y="150"/>
                  <a:pt x="26" y="150"/>
                </a:cubicBezTo>
                <a:cubicBezTo>
                  <a:pt x="26" y="150"/>
                  <a:pt x="26" y="150"/>
                  <a:pt x="26" y="150"/>
                </a:cubicBezTo>
                <a:cubicBezTo>
                  <a:pt x="27" y="151"/>
                  <a:pt x="27" y="152"/>
                  <a:pt x="27" y="153"/>
                </a:cubicBezTo>
                <a:cubicBezTo>
                  <a:pt x="27" y="153"/>
                  <a:pt x="27" y="153"/>
                  <a:pt x="28" y="153"/>
                </a:cubicBezTo>
                <a:moveTo>
                  <a:pt x="32" y="112"/>
                </a:moveTo>
                <a:cubicBezTo>
                  <a:pt x="32" y="112"/>
                  <a:pt x="32" y="112"/>
                  <a:pt x="32" y="112"/>
                </a:cubicBezTo>
                <a:cubicBezTo>
                  <a:pt x="32" y="112"/>
                  <a:pt x="32" y="112"/>
                  <a:pt x="32" y="112"/>
                </a:cubicBezTo>
                <a:cubicBezTo>
                  <a:pt x="32" y="112"/>
                  <a:pt x="32" y="112"/>
                  <a:pt x="32" y="112"/>
                </a:cubicBezTo>
                <a:moveTo>
                  <a:pt x="30" y="94"/>
                </a:moveTo>
                <a:cubicBezTo>
                  <a:pt x="30" y="94"/>
                  <a:pt x="30" y="94"/>
                  <a:pt x="30" y="94"/>
                </a:cubicBezTo>
                <a:cubicBezTo>
                  <a:pt x="30" y="94"/>
                  <a:pt x="30" y="93"/>
                  <a:pt x="30" y="93"/>
                </a:cubicBezTo>
                <a:cubicBezTo>
                  <a:pt x="30" y="93"/>
                  <a:pt x="30" y="94"/>
                  <a:pt x="30" y="94"/>
                </a:cubicBezTo>
                <a:moveTo>
                  <a:pt x="59" y="53"/>
                </a:moveTo>
                <a:cubicBezTo>
                  <a:pt x="59" y="53"/>
                  <a:pt x="59" y="53"/>
                  <a:pt x="59" y="53"/>
                </a:cubicBezTo>
                <a:cubicBezTo>
                  <a:pt x="58" y="53"/>
                  <a:pt x="58" y="53"/>
                  <a:pt x="58" y="53"/>
                </a:cubicBezTo>
                <a:cubicBezTo>
                  <a:pt x="58" y="53"/>
                  <a:pt x="58" y="53"/>
                  <a:pt x="58" y="53"/>
                </a:cubicBezTo>
                <a:cubicBezTo>
                  <a:pt x="58" y="53"/>
                  <a:pt x="58" y="53"/>
                  <a:pt x="58" y="53"/>
                </a:cubicBezTo>
                <a:cubicBezTo>
                  <a:pt x="58" y="53"/>
                  <a:pt x="58" y="53"/>
                  <a:pt x="59" y="53"/>
                </a:cubicBezTo>
                <a:cubicBezTo>
                  <a:pt x="59" y="53"/>
                  <a:pt x="59" y="53"/>
                  <a:pt x="59" y="53"/>
                </a:cubicBezTo>
                <a:cubicBezTo>
                  <a:pt x="59" y="53"/>
                  <a:pt x="58" y="53"/>
                  <a:pt x="58" y="53"/>
                </a:cubicBezTo>
                <a:cubicBezTo>
                  <a:pt x="58" y="53"/>
                  <a:pt x="58" y="53"/>
                  <a:pt x="59" y="52"/>
                </a:cubicBezTo>
                <a:cubicBezTo>
                  <a:pt x="58" y="52"/>
                  <a:pt x="57" y="52"/>
                  <a:pt x="57" y="52"/>
                </a:cubicBezTo>
                <a:cubicBezTo>
                  <a:pt x="57" y="52"/>
                  <a:pt x="57" y="52"/>
                  <a:pt x="57" y="52"/>
                </a:cubicBezTo>
                <a:cubicBezTo>
                  <a:pt x="57" y="52"/>
                  <a:pt x="57" y="52"/>
                  <a:pt x="57" y="52"/>
                </a:cubicBezTo>
                <a:cubicBezTo>
                  <a:pt x="58" y="52"/>
                  <a:pt x="58" y="52"/>
                  <a:pt x="58" y="52"/>
                </a:cubicBezTo>
                <a:cubicBezTo>
                  <a:pt x="58" y="52"/>
                  <a:pt x="58" y="52"/>
                  <a:pt x="58" y="52"/>
                </a:cubicBezTo>
                <a:cubicBezTo>
                  <a:pt x="58" y="52"/>
                  <a:pt x="58" y="52"/>
                  <a:pt x="58" y="52"/>
                </a:cubicBezTo>
                <a:cubicBezTo>
                  <a:pt x="58" y="52"/>
                  <a:pt x="58" y="52"/>
                  <a:pt x="58" y="52"/>
                </a:cubicBezTo>
                <a:cubicBezTo>
                  <a:pt x="57" y="52"/>
                  <a:pt x="57" y="52"/>
                  <a:pt x="56" y="53"/>
                </a:cubicBezTo>
                <a:cubicBezTo>
                  <a:pt x="57" y="53"/>
                  <a:pt x="57" y="53"/>
                  <a:pt x="57" y="53"/>
                </a:cubicBezTo>
                <a:cubicBezTo>
                  <a:pt x="57" y="53"/>
                  <a:pt x="58" y="53"/>
                  <a:pt x="58" y="53"/>
                </a:cubicBezTo>
                <a:cubicBezTo>
                  <a:pt x="58" y="53"/>
                  <a:pt x="59" y="53"/>
                  <a:pt x="59" y="53"/>
                </a:cubicBezTo>
                <a:cubicBezTo>
                  <a:pt x="59" y="53"/>
                  <a:pt x="59" y="53"/>
                  <a:pt x="59" y="53"/>
                </a:cubicBezTo>
                <a:cubicBezTo>
                  <a:pt x="59" y="53"/>
                  <a:pt x="59" y="53"/>
                  <a:pt x="59" y="53"/>
                </a:cubicBezTo>
                <a:moveTo>
                  <a:pt x="54" y="55"/>
                </a:moveTo>
                <a:cubicBezTo>
                  <a:pt x="54" y="55"/>
                  <a:pt x="54" y="55"/>
                  <a:pt x="54" y="55"/>
                </a:cubicBezTo>
                <a:cubicBezTo>
                  <a:pt x="54" y="55"/>
                  <a:pt x="54" y="55"/>
                  <a:pt x="54" y="55"/>
                </a:cubicBezTo>
                <a:cubicBezTo>
                  <a:pt x="54" y="55"/>
                  <a:pt x="54" y="55"/>
                  <a:pt x="54" y="55"/>
                </a:cubicBezTo>
                <a:moveTo>
                  <a:pt x="83" y="34"/>
                </a:moveTo>
                <a:cubicBezTo>
                  <a:pt x="83" y="34"/>
                  <a:pt x="83" y="34"/>
                  <a:pt x="83" y="34"/>
                </a:cubicBezTo>
                <a:cubicBezTo>
                  <a:pt x="83" y="35"/>
                  <a:pt x="84" y="35"/>
                  <a:pt x="84" y="35"/>
                </a:cubicBezTo>
                <a:cubicBezTo>
                  <a:pt x="84" y="35"/>
                  <a:pt x="83" y="35"/>
                  <a:pt x="83" y="35"/>
                </a:cubicBezTo>
                <a:cubicBezTo>
                  <a:pt x="83" y="35"/>
                  <a:pt x="83" y="35"/>
                  <a:pt x="83" y="35"/>
                </a:cubicBezTo>
                <a:cubicBezTo>
                  <a:pt x="83" y="35"/>
                  <a:pt x="83" y="35"/>
                  <a:pt x="83" y="35"/>
                </a:cubicBezTo>
                <a:cubicBezTo>
                  <a:pt x="83" y="35"/>
                  <a:pt x="83" y="34"/>
                  <a:pt x="83" y="34"/>
                </a:cubicBezTo>
                <a:cubicBezTo>
                  <a:pt x="83" y="35"/>
                  <a:pt x="82" y="35"/>
                  <a:pt x="82" y="35"/>
                </a:cubicBezTo>
                <a:cubicBezTo>
                  <a:pt x="82" y="35"/>
                  <a:pt x="82" y="35"/>
                  <a:pt x="82" y="35"/>
                </a:cubicBezTo>
                <a:cubicBezTo>
                  <a:pt x="82" y="35"/>
                  <a:pt x="82" y="35"/>
                  <a:pt x="82" y="35"/>
                </a:cubicBezTo>
                <a:cubicBezTo>
                  <a:pt x="82" y="35"/>
                  <a:pt x="82" y="35"/>
                  <a:pt x="82" y="35"/>
                </a:cubicBezTo>
                <a:cubicBezTo>
                  <a:pt x="82" y="35"/>
                  <a:pt x="82" y="36"/>
                  <a:pt x="81" y="36"/>
                </a:cubicBezTo>
                <a:cubicBezTo>
                  <a:pt x="81" y="36"/>
                  <a:pt x="81" y="36"/>
                  <a:pt x="81" y="36"/>
                </a:cubicBezTo>
                <a:cubicBezTo>
                  <a:pt x="81" y="36"/>
                  <a:pt x="82" y="36"/>
                  <a:pt x="82" y="36"/>
                </a:cubicBezTo>
                <a:cubicBezTo>
                  <a:pt x="82" y="36"/>
                  <a:pt x="82" y="35"/>
                  <a:pt x="82" y="35"/>
                </a:cubicBezTo>
                <a:cubicBezTo>
                  <a:pt x="82" y="35"/>
                  <a:pt x="82" y="35"/>
                  <a:pt x="82" y="35"/>
                </a:cubicBezTo>
                <a:cubicBezTo>
                  <a:pt x="83" y="35"/>
                  <a:pt x="83" y="35"/>
                  <a:pt x="83" y="35"/>
                </a:cubicBezTo>
                <a:cubicBezTo>
                  <a:pt x="83" y="35"/>
                  <a:pt x="83" y="36"/>
                  <a:pt x="83" y="36"/>
                </a:cubicBezTo>
                <a:cubicBezTo>
                  <a:pt x="84" y="36"/>
                  <a:pt x="84" y="36"/>
                  <a:pt x="84" y="36"/>
                </a:cubicBezTo>
                <a:cubicBezTo>
                  <a:pt x="84" y="36"/>
                  <a:pt x="84" y="37"/>
                  <a:pt x="84" y="37"/>
                </a:cubicBezTo>
                <a:cubicBezTo>
                  <a:pt x="84" y="37"/>
                  <a:pt x="84" y="36"/>
                  <a:pt x="84" y="36"/>
                </a:cubicBezTo>
                <a:cubicBezTo>
                  <a:pt x="83" y="36"/>
                  <a:pt x="83" y="37"/>
                  <a:pt x="83" y="37"/>
                </a:cubicBezTo>
                <a:cubicBezTo>
                  <a:pt x="83" y="37"/>
                  <a:pt x="83" y="37"/>
                  <a:pt x="82" y="36"/>
                </a:cubicBezTo>
                <a:cubicBezTo>
                  <a:pt x="82" y="36"/>
                  <a:pt x="82" y="36"/>
                  <a:pt x="82" y="36"/>
                </a:cubicBezTo>
                <a:cubicBezTo>
                  <a:pt x="82" y="36"/>
                  <a:pt x="82" y="36"/>
                  <a:pt x="82" y="36"/>
                </a:cubicBezTo>
                <a:cubicBezTo>
                  <a:pt x="82" y="37"/>
                  <a:pt x="82" y="37"/>
                  <a:pt x="82" y="37"/>
                </a:cubicBezTo>
                <a:cubicBezTo>
                  <a:pt x="82" y="37"/>
                  <a:pt x="82" y="37"/>
                  <a:pt x="82" y="37"/>
                </a:cubicBezTo>
                <a:cubicBezTo>
                  <a:pt x="82" y="37"/>
                  <a:pt x="82"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2" y="37"/>
                  <a:pt x="82" y="37"/>
                </a:cubicBezTo>
                <a:cubicBezTo>
                  <a:pt x="82" y="37"/>
                  <a:pt x="83" y="38"/>
                  <a:pt x="83" y="38"/>
                </a:cubicBezTo>
                <a:cubicBezTo>
                  <a:pt x="83" y="37"/>
                  <a:pt x="83" y="37"/>
                  <a:pt x="84" y="37"/>
                </a:cubicBezTo>
                <a:cubicBezTo>
                  <a:pt x="84" y="37"/>
                  <a:pt x="84" y="37"/>
                  <a:pt x="84" y="37"/>
                </a:cubicBezTo>
                <a:cubicBezTo>
                  <a:pt x="84" y="38"/>
                  <a:pt x="84" y="38"/>
                  <a:pt x="84" y="38"/>
                </a:cubicBezTo>
                <a:cubicBezTo>
                  <a:pt x="84" y="38"/>
                  <a:pt x="84" y="38"/>
                  <a:pt x="84" y="38"/>
                </a:cubicBezTo>
                <a:cubicBezTo>
                  <a:pt x="85" y="38"/>
                  <a:pt x="85" y="37"/>
                  <a:pt x="85" y="37"/>
                </a:cubicBezTo>
                <a:cubicBezTo>
                  <a:pt x="85" y="37"/>
                  <a:pt x="86" y="37"/>
                  <a:pt x="86" y="38"/>
                </a:cubicBezTo>
                <a:cubicBezTo>
                  <a:pt x="86" y="38"/>
                  <a:pt x="86" y="38"/>
                  <a:pt x="85" y="38"/>
                </a:cubicBezTo>
                <a:cubicBezTo>
                  <a:pt x="85" y="38"/>
                  <a:pt x="85" y="38"/>
                  <a:pt x="85" y="38"/>
                </a:cubicBezTo>
                <a:cubicBezTo>
                  <a:pt x="85" y="38"/>
                  <a:pt x="85" y="38"/>
                  <a:pt x="85" y="38"/>
                </a:cubicBezTo>
                <a:cubicBezTo>
                  <a:pt x="84" y="38"/>
                  <a:pt x="84" y="38"/>
                  <a:pt x="84" y="38"/>
                </a:cubicBezTo>
                <a:cubicBezTo>
                  <a:pt x="84" y="38"/>
                  <a:pt x="83" y="38"/>
                  <a:pt x="83" y="38"/>
                </a:cubicBezTo>
                <a:cubicBezTo>
                  <a:pt x="83" y="38"/>
                  <a:pt x="83" y="38"/>
                  <a:pt x="83" y="38"/>
                </a:cubicBezTo>
                <a:cubicBezTo>
                  <a:pt x="83" y="38"/>
                  <a:pt x="84" y="39"/>
                  <a:pt x="84" y="39"/>
                </a:cubicBezTo>
                <a:cubicBezTo>
                  <a:pt x="84" y="39"/>
                  <a:pt x="83" y="39"/>
                  <a:pt x="83"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5" y="39"/>
                  <a:pt x="85" y="39"/>
                </a:cubicBezTo>
                <a:cubicBezTo>
                  <a:pt x="86" y="39"/>
                  <a:pt x="86" y="39"/>
                  <a:pt x="86" y="39"/>
                </a:cubicBezTo>
                <a:cubicBezTo>
                  <a:pt x="86" y="39"/>
                  <a:pt x="87" y="40"/>
                  <a:pt x="86" y="40"/>
                </a:cubicBezTo>
                <a:cubicBezTo>
                  <a:pt x="86" y="40"/>
                  <a:pt x="86" y="40"/>
                  <a:pt x="86" y="40"/>
                </a:cubicBezTo>
                <a:cubicBezTo>
                  <a:pt x="86" y="40"/>
                  <a:pt x="86" y="40"/>
                  <a:pt x="86" y="40"/>
                </a:cubicBezTo>
                <a:cubicBezTo>
                  <a:pt x="85" y="40"/>
                  <a:pt x="85" y="41"/>
                  <a:pt x="85" y="41"/>
                </a:cubicBezTo>
                <a:cubicBezTo>
                  <a:pt x="85" y="41"/>
                  <a:pt x="85" y="41"/>
                  <a:pt x="85" y="41"/>
                </a:cubicBezTo>
                <a:cubicBezTo>
                  <a:pt x="84" y="41"/>
                  <a:pt x="84" y="41"/>
                  <a:pt x="84" y="41"/>
                </a:cubicBezTo>
                <a:cubicBezTo>
                  <a:pt x="84" y="41"/>
                  <a:pt x="83" y="41"/>
                  <a:pt x="83" y="41"/>
                </a:cubicBezTo>
                <a:cubicBezTo>
                  <a:pt x="83" y="41"/>
                  <a:pt x="83" y="41"/>
                  <a:pt x="83" y="41"/>
                </a:cubicBezTo>
                <a:cubicBezTo>
                  <a:pt x="83" y="41"/>
                  <a:pt x="84" y="41"/>
                  <a:pt x="84" y="41"/>
                </a:cubicBezTo>
                <a:cubicBezTo>
                  <a:pt x="84" y="40"/>
                  <a:pt x="84" y="40"/>
                  <a:pt x="84" y="40"/>
                </a:cubicBezTo>
                <a:cubicBezTo>
                  <a:pt x="84" y="40"/>
                  <a:pt x="84" y="40"/>
                  <a:pt x="84" y="40"/>
                </a:cubicBezTo>
                <a:cubicBezTo>
                  <a:pt x="84" y="40"/>
                  <a:pt x="84" y="40"/>
                  <a:pt x="84" y="40"/>
                </a:cubicBezTo>
                <a:cubicBezTo>
                  <a:pt x="84" y="40"/>
                  <a:pt x="84" y="40"/>
                  <a:pt x="84" y="40"/>
                </a:cubicBezTo>
                <a:cubicBezTo>
                  <a:pt x="83" y="40"/>
                  <a:pt x="83" y="41"/>
                  <a:pt x="83" y="41"/>
                </a:cubicBezTo>
                <a:cubicBezTo>
                  <a:pt x="83" y="41"/>
                  <a:pt x="83" y="41"/>
                  <a:pt x="83" y="41"/>
                </a:cubicBezTo>
                <a:cubicBezTo>
                  <a:pt x="83" y="41"/>
                  <a:pt x="82" y="41"/>
                  <a:pt x="82" y="41"/>
                </a:cubicBezTo>
                <a:cubicBezTo>
                  <a:pt x="82" y="41"/>
                  <a:pt x="83" y="41"/>
                  <a:pt x="83" y="41"/>
                </a:cubicBezTo>
                <a:cubicBezTo>
                  <a:pt x="83" y="41"/>
                  <a:pt x="83" y="41"/>
                  <a:pt x="83" y="41"/>
                </a:cubicBezTo>
                <a:cubicBezTo>
                  <a:pt x="83" y="41"/>
                  <a:pt x="82" y="41"/>
                  <a:pt x="82" y="42"/>
                </a:cubicBezTo>
                <a:cubicBezTo>
                  <a:pt x="82" y="42"/>
                  <a:pt x="82" y="42"/>
                  <a:pt x="82" y="42"/>
                </a:cubicBezTo>
                <a:cubicBezTo>
                  <a:pt x="82" y="42"/>
                  <a:pt x="82" y="42"/>
                  <a:pt x="82" y="42"/>
                </a:cubicBezTo>
                <a:cubicBezTo>
                  <a:pt x="82" y="42"/>
                  <a:pt x="81" y="42"/>
                  <a:pt x="81" y="42"/>
                </a:cubicBezTo>
                <a:cubicBezTo>
                  <a:pt x="81" y="42"/>
                  <a:pt x="81" y="42"/>
                  <a:pt x="81" y="42"/>
                </a:cubicBezTo>
                <a:cubicBezTo>
                  <a:pt x="81" y="42"/>
                  <a:pt x="81" y="42"/>
                  <a:pt x="81" y="42"/>
                </a:cubicBezTo>
                <a:cubicBezTo>
                  <a:pt x="81" y="42"/>
                  <a:pt x="81" y="42"/>
                  <a:pt x="81" y="42"/>
                </a:cubicBezTo>
                <a:cubicBezTo>
                  <a:pt x="81" y="43"/>
                  <a:pt x="80" y="43"/>
                  <a:pt x="81" y="43"/>
                </a:cubicBezTo>
                <a:cubicBezTo>
                  <a:pt x="81" y="43"/>
                  <a:pt x="81" y="43"/>
                  <a:pt x="81" y="43"/>
                </a:cubicBezTo>
                <a:cubicBezTo>
                  <a:pt x="81" y="43"/>
                  <a:pt x="81" y="43"/>
                  <a:pt x="82" y="43"/>
                </a:cubicBezTo>
                <a:cubicBezTo>
                  <a:pt x="82" y="42"/>
                  <a:pt x="82" y="42"/>
                  <a:pt x="82" y="42"/>
                </a:cubicBezTo>
                <a:cubicBezTo>
                  <a:pt x="82" y="42"/>
                  <a:pt x="82" y="42"/>
                  <a:pt x="82" y="42"/>
                </a:cubicBezTo>
                <a:cubicBezTo>
                  <a:pt x="82" y="42"/>
                  <a:pt x="83" y="42"/>
                  <a:pt x="83" y="42"/>
                </a:cubicBezTo>
                <a:cubicBezTo>
                  <a:pt x="83" y="42"/>
                  <a:pt x="83" y="42"/>
                  <a:pt x="83" y="42"/>
                </a:cubicBezTo>
                <a:cubicBezTo>
                  <a:pt x="83" y="43"/>
                  <a:pt x="83" y="43"/>
                  <a:pt x="82" y="43"/>
                </a:cubicBezTo>
                <a:cubicBezTo>
                  <a:pt x="82" y="43"/>
                  <a:pt x="82" y="43"/>
                  <a:pt x="82" y="43"/>
                </a:cubicBezTo>
                <a:cubicBezTo>
                  <a:pt x="82" y="43"/>
                  <a:pt x="82" y="43"/>
                  <a:pt x="82" y="43"/>
                </a:cubicBezTo>
                <a:cubicBezTo>
                  <a:pt x="82" y="43"/>
                  <a:pt x="82" y="43"/>
                  <a:pt x="83" y="43"/>
                </a:cubicBezTo>
                <a:cubicBezTo>
                  <a:pt x="83" y="43"/>
                  <a:pt x="83" y="43"/>
                  <a:pt x="83" y="43"/>
                </a:cubicBezTo>
                <a:cubicBezTo>
                  <a:pt x="83" y="43"/>
                  <a:pt x="83" y="43"/>
                  <a:pt x="83" y="43"/>
                </a:cubicBezTo>
                <a:cubicBezTo>
                  <a:pt x="83" y="43"/>
                  <a:pt x="83" y="43"/>
                  <a:pt x="83" y="43"/>
                </a:cubicBezTo>
                <a:cubicBezTo>
                  <a:pt x="83" y="43"/>
                  <a:pt x="83" y="43"/>
                  <a:pt x="83" y="43"/>
                </a:cubicBezTo>
                <a:cubicBezTo>
                  <a:pt x="83" y="43"/>
                  <a:pt x="84" y="43"/>
                  <a:pt x="84" y="43"/>
                </a:cubicBezTo>
                <a:cubicBezTo>
                  <a:pt x="84" y="43"/>
                  <a:pt x="84" y="43"/>
                  <a:pt x="84" y="43"/>
                </a:cubicBezTo>
                <a:cubicBezTo>
                  <a:pt x="84" y="43"/>
                  <a:pt x="84" y="43"/>
                  <a:pt x="84" y="43"/>
                </a:cubicBezTo>
                <a:cubicBezTo>
                  <a:pt x="84" y="44"/>
                  <a:pt x="84" y="44"/>
                  <a:pt x="84" y="44"/>
                </a:cubicBezTo>
                <a:cubicBezTo>
                  <a:pt x="84" y="44"/>
                  <a:pt x="84" y="44"/>
                  <a:pt x="84" y="44"/>
                </a:cubicBezTo>
                <a:cubicBezTo>
                  <a:pt x="84" y="44"/>
                  <a:pt x="84" y="44"/>
                  <a:pt x="84" y="44"/>
                </a:cubicBezTo>
                <a:cubicBezTo>
                  <a:pt x="84" y="44"/>
                  <a:pt x="84" y="44"/>
                  <a:pt x="84" y="44"/>
                </a:cubicBezTo>
                <a:cubicBezTo>
                  <a:pt x="84" y="44"/>
                  <a:pt x="84" y="43"/>
                  <a:pt x="85" y="43"/>
                </a:cubicBezTo>
                <a:cubicBezTo>
                  <a:pt x="85" y="43"/>
                  <a:pt x="85" y="43"/>
                  <a:pt x="86" y="43"/>
                </a:cubicBezTo>
                <a:cubicBezTo>
                  <a:pt x="86" y="44"/>
                  <a:pt x="86" y="43"/>
                  <a:pt x="87" y="43"/>
                </a:cubicBezTo>
                <a:cubicBezTo>
                  <a:pt x="87" y="43"/>
                  <a:pt x="87" y="44"/>
                  <a:pt x="87" y="43"/>
                </a:cubicBezTo>
                <a:cubicBezTo>
                  <a:pt x="87" y="43"/>
                  <a:pt x="87" y="43"/>
                  <a:pt x="87" y="43"/>
                </a:cubicBezTo>
                <a:cubicBezTo>
                  <a:pt x="87" y="43"/>
                  <a:pt x="87" y="43"/>
                  <a:pt x="87" y="43"/>
                </a:cubicBezTo>
                <a:cubicBezTo>
                  <a:pt x="87" y="43"/>
                  <a:pt x="87" y="43"/>
                  <a:pt x="87" y="43"/>
                </a:cubicBezTo>
                <a:cubicBezTo>
                  <a:pt x="87" y="44"/>
                  <a:pt x="87" y="44"/>
                  <a:pt x="87"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5"/>
                </a:cubicBezTo>
                <a:cubicBezTo>
                  <a:pt x="88" y="45"/>
                  <a:pt x="88" y="44"/>
                  <a:pt x="88" y="44"/>
                </a:cubicBezTo>
                <a:cubicBezTo>
                  <a:pt x="88" y="44"/>
                  <a:pt x="88" y="44"/>
                  <a:pt x="89" y="44"/>
                </a:cubicBezTo>
                <a:cubicBezTo>
                  <a:pt x="89" y="44"/>
                  <a:pt x="89" y="44"/>
                  <a:pt x="89" y="44"/>
                </a:cubicBezTo>
                <a:cubicBezTo>
                  <a:pt x="89" y="44"/>
                  <a:pt x="89" y="44"/>
                  <a:pt x="89" y="45"/>
                </a:cubicBezTo>
                <a:cubicBezTo>
                  <a:pt x="89" y="45"/>
                  <a:pt x="89" y="45"/>
                  <a:pt x="89" y="45"/>
                </a:cubicBezTo>
                <a:cubicBezTo>
                  <a:pt x="89" y="45"/>
                  <a:pt x="89" y="45"/>
                  <a:pt x="89" y="45"/>
                </a:cubicBezTo>
                <a:cubicBezTo>
                  <a:pt x="89" y="45"/>
                  <a:pt x="89" y="45"/>
                  <a:pt x="89" y="45"/>
                </a:cubicBezTo>
                <a:cubicBezTo>
                  <a:pt x="90" y="45"/>
                  <a:pt x="90" y="45"/>
                  <a:pt x="90" y="45"/>
                </a:cubicBezTo>
                <a:cubicBezTo>
                  <a:pt x="90" y="45"/>
                  <a:pt x="90" y="45"/>
                  <a:pt x="90" y="45"/>
                </a:cubicBezTo>
                <a:cubicBezTo>
                  <a:pt x="90" y="45"/>
                  <a:pt x="90" y="45"/>
                  <a:pt x="90" y="45"/>
                </a:cubicBezTo>
                <a:cubicBezTo>
                  <a:pt x="90" y="45"/>
                  <a:pt x="90" y="45"/>
                  <a:pt x="90" y="45"/>
                </a:cubicBezTo>
                <a:cubicBezTo>
                  <a:pt x="90" y="46"/>
                  <a:pt x="91" y="46"/>
                  <a:pt x="90" y="46"/>
                </a:cubicBezTo>
                <a:cubicBezTo>
                  <a:pt x="90" y="46"/>
                  <a:pt x="90" y="46"/>
                  <a:pt x="90" y="46"/>
                </a:cubicBezTo>
                <a:cubicBezTo>
                  <a:pt x="90" y="46"/>
                  <a:pt x="90" y="46"/>
                  <a:pt x="90" y="46"/>
                </a:cubicBezTo>
                <a:cubicBezTo>
                  <a:pt x="90" y="46"/>
                  <a:pt x="89" y="46"/>
                  <a:pt x="89" y="45"/>
                </a:cubicBezTo>
                <a:cubicBezTo>
                  <a:pt x="89" y="45"/>
                  <a:pt x="89" y="45"/>
                  <a:pt x="89" y="45"/>
                </a:cubicBezTo>
                <a:cubicBezTo>
                  <a:pt x="89" y="46"/>
                  <a:pt x="90" y="46"/>
                  <a:pt x="89" y="46"/>
                </a:cubicBezTo>
                <a:cubicBezTo>
                  <a:pt x="89" y="46"/>
                  <a:pt x="89" y="46"/>
                  <a:pt x="89" y="46"/>
                </a:cubicBezTo>
                <a:cubicBezTo>
                  <a:pt x="89" y="46"/>
                  <a:pt x="89" y="47"/>
                  <a:pt x="88" y="46"/>
                </a:cubicBezTo>
                <a:cubicBezTo>
                  <a:pt x="88" y="46"/>
                  <a:pt x="88" y="46"/>
                  <a:pt x="87" y="46"/>
                </a:cubicBezTo>
                <a:cubicBezTo>
                  <a:pt x="87" y="46"/>
                  <a:pt x="87" y="46"/>
                  <a:pt x="87" y="46"/>
                </a:cubicBezTo>
                <a:cubicBezTo>
                  <a:pt x="87" y="46"/>
                  <a:pt x="87" y="46"/>
                  <a:pt x="87" y="46"/>
                </a:cubicBezTo>
                <a:cubicBezTo>
                  <a:pt x="87" y="46"/>
                  <a:pt x="87" y="46"/>
                  <a:pt x="87" y="46"/>
                </a:cubicBezTo>
                <a:cubicBezTo>
                  <a:pt x="87" y="46"/>
                  <a:pt x="87" y="46"/>
                  <a:pt x="87" y="46"/>
                </a:cubicBezTo>
                <a:cubicBezTo>
                  <a:pt x="86" y="45"/>
                  <a:pt x="86" y="45"/>
                  <a:pt x="86" y="45"/>
                </a:cubicBezTo>
                <a:cubicBezTo>
                  <a:pt x="86" y="45"/>
                  <a:pt x="86" y="45"/>
                  <a:pt x="86" y="45"/>
                </a:cubicBezTo>
                <a:cubicBezTo>
                  <a:pt x="85" y="45"/>
                  <a:pt x="85" y="45"/>
                  <a:pt x="85" y="45"/>
                </a:cubicBezTo>
                <a:cubicBezTo>
                  <a:pt x="84" y="45"/>
                  <a:pt x="84" y="46"/>
                  <a:pt x="84" y="46"/>
                </a:cubicBezTo>
                <a:cubicBezTo>
                  <a:pt x="83" y="45"/>
                  <a:pt x="83" y="45"/>
                  <a:pt x="82" y="45"/>
                </a:cubicBezTo>
                <a:cubicBezTo>
                  <a:pt x="82" y="45"/>
                  <a:pt x="82" y="45"/>
                  <a:pt x="81" y="45"/>
                </a:cubicBezTo>
                <a:cubicBezTo>
                  <a:pt x="81" y="45"/>
                  <a:pt x="81" y="45"/>
                  <a:pt x="81" y="45"/>
                </a:cubicBezTo>
                <a:cubicBezTo>
                  <a:pt x="81" y="45"/>
                  <a:pt x="81" y="45"/>
                  <a:pt x="82" y="45"/>
                </a:cubicBezTo>
                <a:cubicBezTo>
                  <a:pt x="82" y="45"/>
                  <a:pt x="82" y="45"/>
                  <a:pt x="82" y="45"/>
                </a:cubicBezTo>
                <a:cubicBezTo>
                  <a:pt x="82" y="45"/>
                  <a:pt x="83" y="45"/>
                  <a:pt x="83" y="46"/>
                </a:cubicBezTo>
                <a:cubicBezTo>
                  <a:pt x="83" y="46"/>
                  <a:pt x="83" y="46"/>
                  <a:pt x="82" y="46"/>
                </a:cubicBezTo>
                <a:cubicBezTo>
                  <a:pt x="82" y="46"/>
                  <a:pt x="82" y="46"/>
                  <a:pt x="82" y="46"/>
                </a:cubicBezTo>
                <a:cubicBezTo>
                  <a:pt x="82" y="46"/>
                  <a:pt x="82" y="46"/>
                  <a:pt x="82" y="46"/>
                </a:cubicBezTo>
                <a:cubicBezTo>
                  <a:pt x="83" y="46"/>
                  <a:pt x="83" y="46"/>
                  <a:pt x="83" y="46"/>
                </a:cubicBezTo>
                <a:cubicBezTo>
                  <a:pt x="83" y="46"/>
                  <a:pt x="83" y="46"/>
                  <a:pt x="83" y="46"/>
                </a:cubicBezTo>
                <a:cubicBezTo>
                  <a:pt x="84" y="46"/>
                  <a:pt x="84" y="46"/>
                  <a:pt x="84" y="46"/>
                </a:cubicBezTo>
                <a:cubicBezTo>
                  <a:pt x="85" y="46"/>
                  <a:pt x="85" y="45"/>
                  <a:pt x="85" y="45"/>
                </a:cubicBezTo>
                <a:cubicBezTo>
                  <a:pt x="85" y="45"/>
                  <a:pt x="85" y="46"/>
                  <a:pt x="85" y="46"/>
                </a:cubicBezTo>
                <a:cubicBezTo>
                  <a:pt x="85" y="46"/>
                  <a:pt x="85" y="46"/>
                  <a:pt x="85" y="46"/>
                </a:cubicBezTo>
                <a:cubicBezTo>
                  <a:pt x="85" y="46"/>
                  <a:pt x="85" y="47"/>
                  <a:pt x="85" y="47"/>
                </a:cubicBezTo>
                <a:cubicBezTo>
                  <a:pt x="85" y="47"/>
                  <a:pt x="84" y="47"/>
                  <a:pt x="84" y="47"/>
                </a:cubicBezTo>
                <a:cubicBezTo>
                  <a:pt x="84" y="47"/>
                  <a:pt x="84" y="47"/>
                  <a:pt x="84" y="47"/>
                </a:cubicBezTo>
                <a:cubicBezTo>
                  <a:pt x="84" y="47"/>
                  <a:pt x="83" y="47"/>
                  <a:pt x="83" y="47"/>
                </a:cubicBezTo>
                <a:cubicBezTo>
                  <a:pt x="83" y="47"/>
                  <a:pt x="83" y="47"/>
                  <a:pt x="83" y="47"/>
                </a:cubicBezTo>
                <a:cubicBezTo>
                  <a:pt x="84" y="48"/>
                  <a:pt x="83" y="48"/>
                  <a:pt x="83" y="49"/>
                </a:cubicBezTo>
                <a:cubicBezTo>
                  <a:pt x="83" y="49"/>
                  <a:pt x="83" y="49"/>
                  <a:pt x="83" y="49"/>
                </a:cubicBezTo>
                <a:cubicBezTo>
                  <a:pt x="83" y="49"/>
                  <a:pt x="83" y="49"/>
                  <a:pt x="83" y="49"/>
                </a:cubicBezTo>
                <a:cubicBezTo>
                  <a:pt x="83" y="49"/>
                  <a:pt x="83" y="48"/>
                  <a:pt x="84" y="48"/>
                </a:cubicBezTo>
                <a:cubicBezTo>
                  <a:pt x="84" y="48"/>
                  <a:pt x="84" y="48"/>
                  <a:pt x="84" y="48"/>
                </a:cubicBezTo>
                <a:cubicBezTo>
                  <a:pt x="84" y="48"/>
                  <a:pt x="85" y="48"/>
                  <a:pt x="85" y="48"/>
                </a:cubicBezTo>
                <a:cubicBezTo>
                  <a:pt x="85" y="48"/>
                  <a:pt x="85" y="48"/>
                  <a:pt x="85" y="48"/>
                </a:cubicBezTo>
                <a:cubicBezTo>
                  <a:pt x="85" y="48"/>
                  <a:pt x="85" y="48"/>
                  <a:pt x="86" y="48"/>
                </a:cubicBezTo>
                <a:cubicBezTo>
                  <a:pt x="86" y="48"/>
                  <a:pt x="86" y="48"/>
                  <a:pt x="86" y="48"/>
                </a:cubicBezTo>
                <a:cubicBezTo>
                  <a:pt x="86" y="48"/>
                  <a:pt x="85" y="48"/>
                  <a:pt x="85" y="48"/>
                </a:cubicBezTo>
                <a:cubicBezTo>
                  <a:pt x="85" y="48"/>
                  <a:pt x="85" y="49"/>
                  <a:pt x="85" y="49"/>
                </a:cubicBezTo>
                <a:cubicBezTo>
                  <a:pt x="85" y="49"/>
                  <a:pt x="84" y="49"/>
                  <a:pt x="84" y="49"/>
                </a:cubicBezTo>
                <a:cubicBezTo>
                  <a:pt x="84" y="49"/>
                  <a:pt x="84" y="49"/>
                  <a:pt x="84" y="49"/>
                </a:cubicBezTo>
                <a:cubicBezTo>
                  <a:pt x="84" y="49"/>
                  <a:pt x="84" y="49"/>
                  <a:pt x="84" y="49"/>
                </a:cubicBezTo>
                <a:cubicBezTo>
                  <a:pt x="84" y="49"/>
                  <a:pt x="84" y="49"/>
                  <a:pt x="85" y="49"/>
                </a:cubicBezTo>
                <a:cubicBezTo>
                  <a:pt x="85" y="49"/>
                  <a:pt x="85" y="49"/>
                  <a:pt x="85" y="49"/>
                </a:cubicBezTo>
                <a:cubicBezTo>
                  <a:pt x="85" y="49"/>
                  <a:pt x="85" y="49"/>
                  <a:pt x="85" y="49"/>
                </a:cubicBezTo>
                <a:cubicBezTo>
                  <a:pt x="85" y="49"/>
                  <a:pt x="86" y="49"/>
                  <a:pt x="86" y="48"/>
                </a:cubicBezTo>
                <a:cubicBezTo>
                  <a:pt x="86" y="48"/>
                  <a:pt x="86" y="48"/>
                  <a:pt x="86" y="48"/>
                </a:cubicBezTo>
                <a:cubicBezTo>
                  <a:pt x="86" y="48"/>
                  <a:pt x="87" y="48"/>
                  <a:pt x="87" y="47"/>
                </a:cubicBezTo>
                <a:cubicBezTo>
                  <a:pt x="87" y="47"/>
                  <a:pt x="87" y="47"/>
                  <a:pt x="87" y="47"/>
                </a:cubicBezTo>
                <a:cubicBezTo>
                  <a:pt x="87" y="47"/>
                  <a:pt x="87" y="47"/>
                  <a:pt x="87" y="48"/>
                </a:cubicBezTo>
                <a:cubicBezTo>
                  <a:pt x="87" y="48"/>
                  <a:pt x="88" y="47"/>
                  <a:pt x="88" y="47"/>
                </a:cubicBezTo>
                <a:cubicBezTo>
                  <a:pt x="88" y="47"/>
                  <a:pt x="89" y="47"/>
                  <a:pt x="89" y="47"/>
                </a:cubicBezTo>
                <a:cubicBezTo>
                  <a:pt x="89" y="47"/>
                  <a:pt x="89" y="47"/>
                  <a:pt x="90" y="47"/>
                </a:cubicBezTo>
                <a:cubicBezTo>
                  <a:pt x="90" y="47"/>
                  <a:pt x="90" y="47"/>
                  <a:pt x="90" y="47"/>
                </a:cubicBezTo>
                <a:cubicBezTo>
                  <a:pt x="90" y="47"/>
                  <a:pt x="90" y="47"/>
                  <a:pt x="90" y="46"/>
                </a:cubicBezTo>
                <a:cubicBezTo>
                  <a:pt x="91" y="47"/>
                  <a:pt x="91" y="47"/>
                  <a:pt x="91" y="47"/>
                </a:cubicBezTo>
                <a:cubicBezTo>
                  <a:pt x="91" y="47"/>
                  <a:pt x="90" y="47"/>
                  <a:pt x="90" y="47"/>
                </a:cubicBezTo>
                <a:cubicBezTo>
                  <a:pt x="90" y="47"/>
                  <a:pt x="90" y="47"/>
                  <a:pt x="90" y="47"/>
                </a:cubicBezTo>
                <a:cubicBezTo>
                  <a:pt x="90" y="47"/>
                  <a:pt x="90" y="47"/>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89" y="48"/>
                  <a:pt x="89" y="48"/>
                </a:cubicBezTo>
                <a:cubicBezTo>
                  <a:pt x="89" y="49"/>
                  <a:pt x="89" y="49"/>
                  <a:pt x="90" y="49"/>
                </a:cubicBezTo>
                <a:cubicBezTo>
                  <a:pt x="90" y="49"/>
                  <a:pt x="90" y="49"/>
                  <a:pt x="90" y="49"/>
                </a:cubicBezTo>
                <a:cubicBezTo>
                  <a:pt x="89" y="49"/>
                  <a:pt x="89" y="49"/>
                  <a:pt x="89" y="49"/>
                </a:cubicBezTo>
                <a:cubicBezTo>
                  <a:pt x="89" y="49"/>
                  <a:pt x="89" y="49"/>
                  <a:pt x="89" y="49"/>
                </a:cubicBezTo>
                <a:cubicBezTo>
                  <a:pt x="89" y="49"/>
                  <a:pt x="89" y="49"/>
                  <a:pt x="89" y="49"/>
                </a:cubicBezTo>
                <a:cubicBezTo>
                  <a:pt x="89" y="49"/>
                  <a:pt x="89" y="50"/>
                  <a:pt x="89" y="50"/>
                </a:cubicBezTo>
                <a:cubicBezTo>
                  <a:pt x="89" y="50"/>
                  <a:pt x="89" y="50"/>
                  <a:pt x="88" y="50"/>
                </a:cubicBezTo>
                <a:cubicBezTo>
                  <a:pt x="89" y="50"/>
                  <a:pt x="89" y="50"/>
                  <a:pt x="89" y="50"/>
                </a:cubicBezTo>
                <a:cubicBezTo>
                  <a:pt x="89" y="50"/>
                  <a:pt x="89" y="50"/>
                  <a:pt x="89" y="50"/>
                </a:cubicBezTo>
                <a:cubicBezTo>
                  <a:pt x="89" y="50"/>
                  <a:pt x="89" y="51"/>
                  <a:pt x="89"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7" y="52"/>
                  <a:pt x="87" y="52"/>
                </a:cubicBezTo>
                <a:cubicBezTo>
                  <a:pt x="87" y="52"/>
                  <a:pt x="87" y="52"/>
                  <a:pt x="87" y="52"/>
                </a:cubicBezTo>
                <a:cubicBezTo>
                  <a:pt x="87" y="52"/>
                  <a:pt x="87" y="52"/>
                  <a:pt x="87" y="52"/>
                </a:cubicBezTo>
                <a:cubicBezTo>
                  <a:pt x="86" y="52"/>
                  <a:pt x="86" y="52"/>
                  <a:pt x="86" y="52"/>
                </a:cubicBezTo>
                <a:cubicBezTo>
                  <a:pt x="86" y="53"/>
                  <a:pt x="86" y="53"/>
                  <a:pt x="85" y="53"/>
                </a:cubicBezTo>
                <a:cubicBezTo>
                  <a:pt x="85" y="53"/>
                  <a:pt x="85" y="53"/>
                  <a:pt x="85" y="53"/>
                </a:cubicBezTo>
                <a:cubicBezTo>
                  <a:pt x="85" y="53"/>
                  <a:pt x="85" y="53"/>
                  <a:pt x="85" y="53"/>
                </a:cubicBezTo>
                <a:cubicBezTo>
                  <a:pt x="85" y="53"/>
                  <a:pt x="84" y="53"/>
                  <a:pt x="84" y="53"/>
                </a:cubicBezTo>
                <a:cubicBezTo>
                  <a:pt x="84" y="53"/>
                  <a:pt x="85" y="53"/>
                  <a:pt x="85" y="53"/>
                </a:cubicBezTo>
                <a:cubicBezTo>
                  <a:pt x="85" y="54"/>
                  <a:pt x="84" y="54"/>
                  <a:pt x="84" y="54"/>
                </a:cubicBezTo>
                <a:cubicBezTo>
                  <a:pt x="84" y="53"/>
                  <a:pt x="84" y="54"/>
                  <a:pt x="84" y="53"/>
                </a:cubicBezTo>
                <a:cubicBezTo>
                  <a:pt x="84" y="54"/>
                  <a:pt x="84" y="54"/>
                  <a:pt x="84" y="54"/>
                </a:cubicBezTo>
                <a:cubicBezTo>
                  <a:pt x="84" y="54"/>
                  <a:pt x="84" y="54"/>
                  <a:pt x="83" y="54"/>
                </a:cubicBezTo>
                <a:cubicBezTo>
                  <a:pt x="83" y="54"/>
                  <a:pt x="83" y="54"/>
                  <a:pt x="83" y="54"/>
                </a:cubicBezTo>
                <a:cubicBezTo>
                  <a:pt x="83" y="54"/>
                  <a:pt x="83" y="54"/>
                  <a:pt x="82" y="54"/>
                </a:cubicBezTo>
                <a:cubicBezTo>
                  <a:pt x="82" y="54"/>
                  <a:pt x="82" y="54"/>
                  <a:pt x="81" y="53"/>
                </a:cubicBezTo>
                <a:cubicBezTo>
                  <a:pt x="81" y="53"/>
                  <a:pt x="81" y="53"/>
                  <a:pt x="81" y="53"/>
                </a:cubicBezTo>
                <a:cubicBezTo>
                  <a:pt x="81" y="54"/>
                  <a:pt x="81" y="54"/>
                  <a:pt x="81" y="54"/>
                </a:cubicBezTo>
                <a:cubicBezTo>
                  <a:pt x="81" y="54"/>
                  <a:pt x="82" y="54"/>
                  <a:pt x="82" y="54"/>
                </a:cubicBezTo>
                <a:cubicBezTo>
                  <a:pt x="82" y="54"/>
                  <a:pt x="82" y="54"/>
                  <a:pt x="82" y="54"/>
                </a:cubicBezTo>
                <a:cubicBezTo>
                  <a:pt x="82" y="54"/>
                  <a:pt x="82" y="54"/>
                  <a:pt x="82" y="54"/>
                </a:cubicBezTo>
                <a:cubicBezTo>
                  <a:pt x="82" y="54"/>
                  <a:pt x="82" y="54"/>
                  <a:pt x="82" y="54"/>
                </a:cubicBezTo>
                <a:cubicBezTo>
                  <a:pt x="83" y="54"/>
                  <a:pt x="82" y="55"/>
                  <a:pt x="82" y="55"/>
                </a:cubicBezTo>
                <a:cubicBezTo>
                  <a:pt x="82" y="55"/>
                  <a:pt x="82" y="55"/>
                  <a:pt x="82" y="55"/>
                </a:cubicBezTo>
                <a:cubicBezTo>
                  <a:pt x="82" y="55"/>
                  <a:pt x="82" y="55"/>
                  <a:pt x="81" y="55"/>
                </a:cubicBezTo>
                <a:cubicBezTo>
                  <a:pt x="81" y="56"/>
                  <a:pt x="82" y="56"/>
                  <a:pt x="81" y="56"/>
                </a:cubicBezTo>
                <a:cubicBezTo>
                  <a:pt x="81" y="56"/>
                  <a:pt x="81" y="56"/>
                  <a:pt x="81" y="56"/>
                </a:cubicBezTo>
                <a:cubicBezTo>
                  <a:pt x="81" y="56"/>
                  <a:pt x="81" y="57"/>
                  <a:pt x="81" y="57"/>
                </a:cubicBezTo>
                <a:cubicBezTo>
                  <a:pt x="81" y="57"/>
                  <a:pt x="81" y="57"/>
                  <a:pt x="81" y="57"/>
                </a:cubicBezTo>
                <a:cubicBezTo>
                  <a:pt x="81" y="57"/>
                  <a:pt x="81" y="57"/>
                  <a:pt x="81" y="57"/>
                </a:cubicBezTo>
                <a:cubicBezTo>
                  <a:pt x="81" y="57"/>
                  <a:pt x="81" y="57"/>
                  <a:pt x="81" y="57"/>
                </a:cubicBezTo>
                <a:cubicBezTo>
                  <a:pt x="81" y="57"/>
                  <a:pt x="81" y="57"/>
                  <a:pt x="81" y="58"/>
                </a:cubicBezTo>
                <a:cubicBezTo>
                  <a:pt x="81" y="58"/>
                  <a:pt x="81" y="58"/>
                  <a:pt x="81" y="58"/>
                </a:cubicBezTo>
                <a:cubicBezTo>
                  <a:pt x="81" y="58"/>
                  <a:pt x="81" y="58"/>
                  <a:pt x="81" y="59"/>
                </a:cubicBezTo>
                <a:cubicBezTo>
                  <a:pt x="81" y="59"/>
                  <a:pt x="81" y="59"/>
                  <a:pt x="80" y="59"/>
                </a:cubicBezTo>
                <a:cubicBezTo>
                  <a:pt x="80" y="59"/>
                  <a:pt x="80" y="59"/>
                  <a:pt x="80" y="59"/>
                </a:cubicBezTo>
                <a:cubicBezTo>
                  <a:pt x="80" y="59"/>
                  <a:pt x="79" y="59"/>
                  <a:pt x="79" y="59"/>
                </a:cubicBezTo>
                <a:cubicBezTo>
                  <a:pt x="79" y="59"/>
                  <a:pt x="80" y="59"/>
                  <a:pt x="80" y="59"/>
                </a:cubicBezTo>
                <a:cubicBezTo>
                  <a:pt x="80" y="59"/>
                  <a:pt x="79" y="59"/>
                  <a:pt x="79" y="59"/>
                </a:cubicBezTo>
                <a:cubicBezTo>
                  <a:pt x="79" y="60"/>
                  <a:pt x="79" y="60"/>
                  <a:pt x="79" y="60"/>
                </a:cubicBezTo>
                <a:cubicBezTo>
                  <a:pt x="79" y="60"/>
                  <a:pt x="79" y="60"/>
                  <a:pt x="79" y="60"/>
                </a:cubicBezTo>
                <a:cubicBezTo>
                  <a:pt x="79" y="60"/>
                  <a:pt x="79" y="60"/>
                  <a:pt x="79" y="60"/>
                </a:cubicBezTo>
                <a:cubicBezTo>
                  <a:pt x="79" y="60"/>
                  <a:pt x="79" y="60"/>
                  <a:pt x="79" y="60"/>
                </a:cubicBezTo>
                <a:cubicBezTo>
                  <a:pt x="79" y="60"/>
                  <a:pt x="78" y="60"/>
                  <a:pt x="78" y="60"/>
                </a:cubicBezTo>
                <a:cubicBezTo>
                  <a:pt x="78" y="60"/>
                  <a:pt x="78" y="60"/>
                  <a:pt x="78" y="60"/>
                </a:cubicBezTo>
                <a:cubicBezTo>
                  <a:pt x="78" y="60"/>
                  <a:pt x="78" y="60"/>
                  <a:pt x="78" y="60"/>
                </a:cubicBezTo>
                <a:cubicBezTo>
                  <a:pt x="78" y="60"/>
                  <a:pt x="78" y="60"/>
                  <a:pt x="78" y="60"/>
                </a:cubicBezTo>
                <a:cubicBezTo>
                  <a:pt x="78" y="60"/>
                  <a:pt x="78" y="61"/>
                  <a:pt x="77" y="61"/>
                </a:cubicBezTo>
                <a:cubicBezTo>
                  <a:pt x="77" y="61"/>
                  <a:pt x="77" y="61"/>
                  <a:pt x="77" y="61"/>
                </a:cubicBezTo>
                <a:cubicBezTo>
                  <a:pt x="77" y="61"/>
                  <a:pt x="77" y="61"/>
                  <a:pt x="77" y="61"/>
                </a:cubicBezTo>
                <a:cubicBezTo>
                  <a:pt x="77" y="61"/>
                  <a:pt x="77" y="61"/>
                  <a:pt x="77" y="61"/>
                </a:cubicBezTo>
                <a:cubicBezTo>
                  <a:pt x="77" y="61"/>
                  <a:pt x="77" y="61"/>
                  <a:pt x="77" y="61"/>
                </a:cubicBezTo>
                <a:cubicBezTo>
                  <a:pt x="77" y="61"/>
                  <a:pt x="77" y="61"/>
                  <a:pt x="77" y="60"/>
                </a:cubicBezTo>
                <a:cubicBezTo>
                  <a:pt x="77" y="60"/>
                  <a:pt x="77" y="60"/>
                  <a:pt x="77" y="60"/>
                </a:cubicBezTo>
                <a:cubicBezTo>
                  <a:pt x="77" y="60"/>
                  <a:pt x="77" y="60"/>
                  <a:pt x="77" y="59"/>
                </a:cubicBezTo>
                <a:cubicBezTo>
                  <a:pt x="77" y="60"/>
                  <a:pt x="77" y="60"/>
                  <a:pt x="77" y="59"/>
                </a:cubicBezTo>
                <a:cubicBezTo>
                  <a:pt x="77" y="60"/>
                  <a:pt x="77" y="60"/>
                  <a:pt x="77" y="60"/>
                </a:cubicBezTo>
                <a:cubicBezTo>
                  <a:pt x="77" y="60"/>
                  <a:pt x="77" y="60"/>
                  <a:pt x="77" y="60"/>
                </a:cubicBezTo>
                <a:cubicBezTo>
                  <a:pt x="77" y="60"/>
                  <a:pt x="77" y="60"/>
                  <a:pt x="77" y="60"/>
                </a:cubicBezTo>
                <a:cubicBezTo>
                  <a:pt x="77" y="60"/>
                  <a:pt x="76" y="60"/>
                  <a:pt x="76" y="60"/>
                </a:cubicBezTo>
                <a:cubicBezTo>
                  <a:pt x="76" y="60"/>
                  <a:pt x="76" y="60"/>
                  <a:pt x="76" y="61"/>
                </a:cubicBezTo>
                <a:cubicBezTo>
                  <a:pt x="76" y="61"/>
                  <a:pt x="77" y="61"/>
                  <a:pt x="76" y="61"/>
                </a:cubicBezTo>
                <a:cubicBezTo>
                  <a:pt x="76" y="61"/>
                  <a:pt x="76" y="61"/>
                  <a:pt x="76" y="61"/>
                </a:cubicBezTo>
                <a:cubicBezTo>
                  <a:pt x="76" y="61"/>
                  <a:pt x="76" y="61"/>
                  <a:pt x="76" y="62"/>
                </a:cubicBezTo>
                <a:cubicBezTo>
                  <a:pt x="76" y="62"/>
                  <a:pt x="76" y="62"/>
                  <a:pt x="75" y="62"/>
                </a:cubicBezTo>
                <a:cubicBezTo>
                  <a:pt x="75" y="62"/>
                  <a:pt x="75" y="62"/>
                  <a:pt x="75" y="62"/>
                </a:cubicBezTo>
                <a:cubicBezTo>
                  <a:pt x="75" y="62"/>
                  <a:pt x="75" y="62"/>
                  <a:pt x="75" y="61"/>
                </a:cubicBezTo>
                <a:cubicBezTo>
                  <a:pt x="75" y="61"/>
                  <a:pt x="75" y="61"/>
                  <a:pt x="75" y="61"/>
                </a:cubicBezTo>
                <a:cubicBezTo>
                  <a:pt x="75" y="61"/>
                  <a:pt x="75" y="61"/>
                  <a:pt x="75" y="61"/>
                </a:cubicBezTo>
                <a:cubicBezTo>
                  <a:pt x="75" y="61"/>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4" y="62"/>
                  <a:pt x="75" y="62"/>
                  <a:pt x="74" y="62"/>
                </a:cubicBezTo>
                <a:cubicBezTo>
                  <a:pt x="74" y="62"/>
                  <a:pt x="74" y="62"/>
                  <a:pt x="74" y="62"/>
                </a:cubicBezTo>
                <a:cubicBezTo>
                  <a:pt x="74" y="62"/>
                  <a:pt x="74" y="62"/>
                  <a:pt x="74" y="62"/>
                </a:cubicBezTo>
                <a:cubicBezTo>
                  <a:pt x="74" y="62"/>
                  <a:pt x="74" y="62"/>
                  <a:pt x="75" y="62"/>
                </a:cubicBezTo>
                <a:cubicBezTo>
                  <a:pt x="75" y="62"/>
                  <a:pt x="75" y="63"/>
                  <a:pt x="75" y="63"/>
                </a:cubicBezTo>
                <a:cubicBezTo>
                  <a:pt x="74" y="63"/>
                  <a:pt x="74" y="63"/>
                  <a:pt x="74" y="63"/>
                </a:cubicBezTo>
                <a:cubicBezTo>
                  <a:pt x="74" y="63"/>
                  <a:pt x="74" y="63"/>
                  <a:pt x="73" y="63"/>
                </a:cubicBezTo>
                <a:cubicBezTo>
                  <a:pt x="73" y="63"/>
                  <a:pt x="73" y="63"/>
                  <a:pt x="73" y="63"/>
                </a:cubicBezTo>
                <a:cubicBezTo>
                  <a:pt x="73" y="64"/>
                  <a:pt x="74" y="63"/>
                  <a:pt x="74" y="64"/>
                </a:cubicBezTo>
                <a:cubicBezTo>
                  <a:pt x="74" y="64"/>
                  <a:pt x="74" y="64"/>
                  <a:pt x="74" y="64"/>
                </a:cubicBezTo>
                <a:cubicBezTo>
                  <a:pt x="74" y="64"/>
                  <a:pt x="74" y="64"/>
                  <a:pt x="74" y="64"/>
                </a:cubicBezTo>
                <a:cubicBezTo>
                  <a:pt x="74" y="64"/>
                  <a:pt x="74" y="64"/>
                  <a:pt x="74" y="64"/>
                </a:cubicBezTo>
                <a:cubicBezTo>
                  <a:pt x="74" y="64"/>
                  <a:pt x="74" y="64"/>
                  <a:pt x="74" y="64"/>
                </a:cubicBezTo>
                <a:cubicBezTo>
                  <a:pt x="74" y="64"/>
                  <a:pt x="74" y="64"/>
                  <a:pt x="74" y="65"/>
                </a:cubicBezTo>
                <a:cubicBezTo>
                  <a:pt x="74" y="65"/>
                  <a:pt x="74" y="65"/>
                  <a:pt x="74" y="65"/>
                </a:cubicBezTo>
                <a:cubicBezTo>
                  <a:pt x="74" y="65"/>
                  <a:pt x="74" y="65"/>
                  <a:pt x="73" y="65"/>
                </a:cubicBezTo>
                <a:cubicBezTo>
                  <a:pt x="73" y="65"/>
                  <a:pt x="73" y="65"/>
                  <a:pt x="73" y="65"/>
                </a:cubicBezTo>
                <a:cubicBezTo>
                  <a:pt x="73" y="65"/>
                  <a:pt x="73" y="65"/>
                  <a:pt x="74" y="65"/>
                </a:cubicBezTo>
                <a:cubicBezTo>
                  <a:pt x="74" y="65"/>
                  <a:pt x="74" y="65"/>
                  <a:pt x="74" y="65"/>
                </a:cubicBezTo>
                <a:cubicBezTo>
                  <a:pt x="74" y="65"/>
                  <a:pt x="74" y="65"/>
                  <a:pt x="74" y="65"/>
                </a:cubicBezTo>
                <a:cubicBezTo>
                  <a:pt x="74" y="65"/>
                  <a:pt x="74" y="66"/>
                  <a:pt x="74" y="66"/>
                </a:cubicBezTo>
                <a:cubicBezTo>
                  <a:pt x="74" y="66"/>
                  <a:pt x="75" y="66"/>
                  <a:pt x="75" y="66"/>
                </a:cubicBezTo>
                <a:cubicBezTo>
                  <a:pt x="74" y="66"/>
                  <a:pt x="74" y="66"/>
                  <a:pt x="74" y="66"/>
                </a:cubicBezTo>
                <a:cubicBezTo>
                  <a:pt x="74" y="66"/>
                  <a:pt x="74" y="66"/>
                  <a:pt x="74" y="66"/>
                </a:cubicBezTo>
                <a:cubicBezTo>
                  <a:pt x="73" y="66"/>
                  <a:pt x="73" y="66"/>
                  <a:pt x="73" y="66"/>
                </a:cubicBezTo>
                <a:cubicBezTo>
                  <a:pt x="73" y="66"/>
                  <a:pt x="73" y="66"/>
                  <a:pt x="73" y="66"/>
                </a:cubicBezTo>
                <a:cubicBezTo>
                  <a:pt x="73" y="66"/>
                  <a:pt x="73" y="66"/>
                  <a:pt x="73" y="66"/>
                </a:cubicBezTo>
                <a:cubicBezTo>
                  <a:pt x="73" y="66"/>
                  <a:pt x="73" y="66"/>
                  <a:pt x="74" y="66"/>
                </a:cubicBezTo>
                <a:cubicBezTo>
                  <a:pt x="74" y="66"/>
                  <a:pt x="74" y="66"/>
                  <a:pt x="74" y="66"/>
                </a:cubicBezTo>
                <a:cubicBezTo>
                  <a:pt x="74" y="66"/>
                  <a:pt x="74" y="66"/>
                  <a:pt x="74" y="66"/>
                </a:cubicBezTo>
                <a:cubicBezTo>
                  <a:pt x="74" y="66"/>
                  <a:pt x="74" y="66"/>
                  <a:pt x="74" y="67"/>
                </a:cubicBezTo>
                <a:cubicBezTo>
                  <a:pt x="74" y="67"/>
                  <a:pt x="74" y="67"/>
                  <a:pt x="74" y="67"/>
                </a:cubicBezTo>
                <a:cubicBezTo>
                  <a:pt x="74" y="67"/>
                  <a:pt x="74" y="67"/>
                  <a:pt x="73" y="67"/>
                </a:cubicBezTo>
                <a:cubicBezTo>
                  <a:pt x="73" y="67"/>
                  <a:pt x="73" y="67"/>
                  <a:pt x="73" y="67"/>
                </a:cubicBezTo>
                <a:cubicBezTo>
                  <a:pt x="73" y="67"/>
                  <a:pt x="74" y="67"/>
                  <a:pt x="74" y="67"/>
                </a:cubicBezTo>
                <a:cubicBezTo>
                  <a:pt x="74" y="67"/>
                  <a:pt x="74" y="67"/>
                  <a:pt x="74" y="67"/>
                </a:cubicBezTo>
                <a:cubicBezTo>
                  <a:pt x="73" y="67"/>
                  <a:pt x="73" y="67"/>
                  <a:pt x="73" y="67"/>
                </a:cubicBezTo>
                <a:cubicBezTo>
                  <a:pt x="73" y="67"/>
                  <a:pt x="73" y="67"/>
                  <a:pt x="73" y="67"/>
                </a:cubicBezTo>
                <a:cubicBezTo>
                  <a:pt x="73" y="67"/>
                  <a:pt x="73" y="67"/>
                  <a:pt x="74" y="67"/>
                </a:cubicBezTo>
                <a:cubicBezTo>
                  <a:pt x="74" y="67"/>
                  <a:pt x="74" y="67"/>
                  <a:pt x="74" y="67"/>
                </a:cubicBezTo>
                <a:cubicBezTo>
                  <a:pt x="74" y="68"/>
                  <a:pt x="74" y="68"/>
                  <a:pt x="74" y="68"/>
                </a:cubicBezTo>
                <a:cubicBezTo>
                  <a:pt x="73" y="68"/>
                  <a:pt x="73" y="67"/>
                  <a:pt x="73" y="67"/>
                </a:cubicBezTo>
                <a:cubicBezTo>
                  <a:pt x="73" y="67"/>
                  <a:pt x="73" y="67"/>
                  <a:pt x="73" y="67"/>
                </a:cubicBezTo>
                <a:cubicBezTo>
                  <a:pt x="73" y="68"/>
                  <a:pt x="73" y="68"/>
                  <a:pt x="73" y="68"/>
                </a:cubicBezTo>
                <a:cubicBezTo>
                  <a:pt x="73" y="68"/>
                  <a:pt x="73" y="68"/>
                  <a:pt x="73" y="68"/>
                </a:cubicBezTo>
                <a:cubicBezTo>
                  <a:pt x="73" y="68"/>
                  <a:pt x="73" y="68"/>
                  <a:pt x="73" y="68"/>
                </a:cubicBezTo>
                <a:cubicBezTo>
                  <a:pt x="73" y="68"/>
                  <a:pt x="73" y="68"/>
                  <a:pt x="73" y="68"/>
                </a:cubicBezTo>
                <a:cubicBezTo>
                  <a:pt x="72" y="68"/>
                  <a:pt x="72" y="69"/>
                  <a:pt x="72" y="69"/>
                </a:cubicBezTo>
                <a:cubicBezTo>
                  <a:pt x="72" y="69"/>
                  <a:pt x="72" y="69"/>
                  <a:pt x="72" y="69"/>
                </a:cubicBezTo>
                <a:cubicBezTo>
                  <a:pt x="72" y="69"/>
                  <a:pt x="73" y="69"/>
                  <a:pt x="73" y="69"/>
                </a:cubicBezTo>
                <a:cubicBezTo>
                  <a:pt x="73" y="69"/>
                  <a:pt x="73" y="69"/>
                  <a:pt x="73" y="69"/>
                </a:cubicBezTo>
                <a:cubicBezTo>
                  <a:pt x="73" y="69"/>
                  <a:pt x="73" y="69"/>
                  <a:pt x="73" y="69"/>
                </a:cubicBezTo>
                <a:cubicBezTo>
                  <a:pt x="73" y="69"/>
                  <a:pt x="72" y="69"/>
                  <a:pt x="72" y="69"/>
                </a:cubicBezTo>
                <a:cubicBezTo>
                  <a:pt x="72" y="69"/>
                  <a:pt x="72" y="69"/>
                  <a:pt x="73" y="70"/>
                </a:cubicBezTo>
                <a:cubicBezTo>
                  <a:pt x="73" y="70"/>
                  <a:pt x="73" y="70"/>
                  <a:pt x="73" y="70"/>
                </a:cubicBezTo>
                <a:cubicBezTo>
                  <a:pt x="73" y="70"/>
                  <a:pt x="73" y="71"/>
                  <a:pt x="73" y="71"/>
                </a:cubicBezTo>
                <a:cubicBezTo>
                  <a:pt x="73" y="71"/>
                  <a:pt x="73" y="71"/>
                  <a:pt x="73" y="71"/>
                </a:cubicBezTo>
                <a:cubicBezTo>
                  <a:pt x="73" y="71"/>
                  <a:pt x="73" y="71"/>
                  <a:pt x="73" y="71"/>
                </a:cubicBezTo>
                <a:cubicBezTo>
                  <a:pt x="73" y="71"/>
                  <a:pt x="73" y="71"/>
                  <a:pt x="73" y="71"/>
                </a:cubicBezTo>
                <a:cubicBezTo>
                  <a:pt x="73" y="71"/>
                  <a:pt x="73" y="71"/>
                  <a:pt x="73" y="71"/>
                </a:cubicBezTo>
                <a:cubicBezTo>
                  <a:pt x="73" y="71"/>
                  <a:pt x="73" y="72"/>
                  <a:pt x="73" y="72"/>
                </a:cubicBezTo>
                <a:cubicBezTo>
                  <a:pt x="73" y="72"/>
                  <a:pt x="73" y="72"/>
                  <a:pt x="73" y="72"/>
                </a:cubicBezTo>
                <a:cubicBezTo>
                  <a:pt x="72" y="72"/>
                  <a:pt x="72" y="72"/>
                  <a:pt x="72" y="72"/>
                </a:cubicBezTo>
                <a:cubicBezTo>
                  <a:pt x="72" y="72"/>
                  <a:pt x="72" y="72"/>
                  <a:pt x="72" y="72"/>
                </a:cubicBezTo>
                <a:cubicBezTo>
                  <a:pt x="72" y="72"/>
                  <a:pt x="72" y="72"/>
                  <a:pt x="73" y="72"/>
                </a:cubicBezTo>
                <a:cubicBezTo>
                  <a:pt x="73" y="72"/>
                  <a:pt x="73" y="72"/>
                  <a:pt x="73" y="72"/>
                </a:cubicBezTo>
                <a:cubicBezTo>
                  <a:pt x="72" y="72"/>
                  <a:pt x="73" y="72"/>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3" y="73"/>
                </a:cubicBezTo>
                <a:cubicBezTo>
                  <a:pt x="73" y="73"/>
                  <a:pt x="73" y="73"/>
                  <a:pt x="73" y="73"/>
                </a:cubicBezTo>
                <a:cubicBezTo>
                  <a:pt x="73" y="73"/>
                  <a:pt x="72" y="74"/>
                  <a:pt x="71" y="74"/>
                </a:cubicBezTo>
                <a:cubicBezTo>
                  <a:pt x="71" y="74"/>
                  <a:pt x="72" y="74"/>
                  <a:pt x="72" y="74"/>
                </a:cubicBezTo>
                <a:cubicBezTo>
                  <a:pt x="72" y="74"/>
                  <a:pt x="72" y="74"/>
                  <a:pt x="72" y="74"/>
                </a:cubicBezTo>
                <a:cubicBezTo>
                  <a:pt x="72" y="74"/>
                  <a:pt x="73" y="74"/>
                  <a:pt x="72" y="74"/>
                </a:cubicBezTo>
                <a:cubicBezTo>
                  <a:pt x="72" y="74"/>
                  <a:pt x="72" y="74"/>
                  <a:pt x="72" y="74"/>
                </a:cubicBezTo>
                <a:cubicBezTo>
                  <a:pt x="72" y="74"/>
                  <a:pt x="72" y="74"/>
                  <a:pt x="72" y="74"/>
                </a:cubicBezTo>
                <a:cubicBezTo>
                  <a:pt x="72" y="74"/>
                  <a:pt x="72" y="74"/>
                  <a:pt x="71" y="74"/>
                </a:cubicBezTo>
                <a:cubicBezTo>
                  <a:pt x="71" y="74"/>
                  <a:pt x="71" y="74"/>
                  <a:pt x="71" y="74"/>
                </a:cubicBezTo>
                <a:cubicBezTo>
                  <a:pt x="70" y="74"/>
                  <a:pt x="70" y="75"/>
                  <a:pt x="70" y="75"/>
                </a:cubicBezTo>
                <a:cubicBezTo>
                  <a:pt x="70" y="75"/>
                  <a:pt x="70" y="75"/>
                  <a:pt x="70" y="75"/>
                </a:cubicBezTo>
                <a:cubicBezTo>
                  <a:pt x="70" y="75"/>
                  <a:pt x="70" y="75"/>
                  <a:pt x="70" y="75"/>
                </a:cubicBezTo>
                <a:cubicBezTo>
                  <a:pt x="69" y="75"/>
                  <a:pt x="69" y="75"/>
                  <a:pt x="69" y="75"/>
                </a:cubicBezTo>
                <a:cubicBezTo>
                  <a:pt x="69" y="75"/>
                  <a:pt x="70" y="74"/>
                  <a:pt x="69" y="74"/>
                </a:cubicBezTo>
                <a:cubicBezTo>
                  <a:pt x="69" y="74"/>
                  <a:pt x="69" y="74"/>
                  <a:pt x="69" y="74"/>
                </a:cubicBezTo>
                <a:cubicBezTo>
                  <a:pt x="69" y="74"/>
                  <a:pt x="69" y="74"/>
                  <a:pt x="70" y="74"/>
                </a:cubicBezTo>
                <a:cubicBezTo>
                  <a:pt x="69" y="74"/>
                  <a:pt x="69" y="74"/>
                  <a:pt x="69" y="74"/>
                </a:cubicBezTo>
                <a:cubicBezTo>
                  <a:pt x="69" y="74"/>
                  <a:pt x="69" y="74"/>
                  <a:pt x="69" y="74"/>
                </a:cubicBezTo>
                <a:cubicBezTo>
                  <a:pt x="69" y="74"/>
                  <a:pt x="69" y="74"/>
                  <a:pt x="69" y="74"/>
                </a:cubicBezTo>
                <a:cubicBezTo>
                  <a:pt x="69" y="74"/>
                  <a:pt x="69" y="74"/>
                  <a:pt x="69" y="74"/>
                </a:cubicBezTo>
                <a:cubicBezTo>
                  <a:pt x="68" y="74"/>
                  <a:pt x="69"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3"/>
                  <a:pt x="68" y="73"/>
                </a:cubicBezTo>
                <a:cubicBezTo>
                  <a:pt x="68" y="73"/>
                  <a:pt x="69" y="73"/>
                  <a:pt x="69" y="73"/>
                </a:cubicBezTo>
                <a:cubicBezTo>
                  <a:pt x="69" y="73"/>
                  <a:pt x="68" y="73"/>
                  <a:pt x="68" y="73"/>
                </a:cubicBezTo>
                <a:cubicBezTo>
                  <a:pt x="68" y="73"/>
                  <a:pt x="68" y="73"/>
                  <a:pt x="68" y="73"/>
                </a:cubicBezTo>
                <a:cubicBezTo>
                  <a:pt x="68" y="73"/>
                  <a:pt x="68" y="73"/>
                  <a:pt x="68" y="73"/>
                </a:cubicBezTo>
                <a:cubicBezTo>
                  <a:pt x="68" y="73"/>
                  <a:pt x="68" y="73"/>
                  <a:pt x="68" y="73"/>
                </a:cubicBezTo>
                <a:cubicBezTo>
                  <a:pt x="68" y="73"/>
                  <a:pt x="67" y="73"/>
                  <a:pt x="67" y="73"/>
                </a:cubicBezTo>
                <a:cubicBezTo>
                  <a:pt x="67" y="73"/>
                  <a:pt x="68" y="73"/>
                  <a:pt x="68" y="73"/>
                </a:cubicBezTo>
                <a:cubicBezTo>
                  <a:pt x="68" y="73"/>
                  <a:pt x="68" y="73"/>
                  <a:pt x="68" y="73"/>
                </a:cubicBezTo>
                <a:cubicBezTo>
                  <a:pt x="68" y="73"/>
                  <a:pt x="68" y="72"/>
                  <a:pt x="67" y="72"/>
                </a:cubicBezTo>
                <a:cubicBezTo>
                  <a:pt x="67" y="72"/>
                  <a:pt x="67" y="73"/>
                  <a:pt x="67" y="73"/>
                </a:cubicBezTo>
                <a:cubicBezTo>
                  <a:pt x="67" y="73"/>
                  <a:pt x="67" y="73"/>
                  <a:pt x="67" y="73"/>
                </a:cubicBezTo>
                <a:cubicBezTo>
                  <a:pt x="67" y="73"/>
                  <a:pt x="67"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5" y="73"/>
                </a:cubicBezTo>
                <a:cubicBezTo>
                  <a:pt x="65" y="73"/>
                  <a:pt x="65" y="74"/>
                  <a:pt x="65" y="74"/>
                </a:cubicBezTo>
                <a:cubicBezTo>
                  <a:pt x="65" y="74"/>
                  <a:pt x="65" y="74"/>
                  <a:pt x="65" y="74"/>
                </a:cubicBezTo>
                <a:cubicBezTo>
                  <a:pt x="65" y="74"/>
                  <a:pt x="65" y="74"/>
                  <a:pt x="65" y="74"/>
                </a:cubicBezTo>
                <a:cubicBezTo>
                  <a:pt x="65" y="74"/>
                  <a:pt x="64" y="74"/>
                  <a:pt x="64" y="74"/>
                </a:cubicBezTo>
                <a:cubicBezTo>
                  <a:pt x="64" y="74"/>
                  <a:pt x="65" y="74"/>
                  <a:pt x="65" y="73"/>
                </a:cubicBezTo>
                <a:cubicBezTo>
                  <a:pt x="65" y="73"/>
                  <a:pt x="64" y="73"/>
                  <a:pt x="64" y="73"/>
                </a:cubicBezTo>
                <a:cubicBezTo>
                  <a:pt x="64" y="73"/>
                  <a:pt x="64" y="73"/>
                  <a:pt x="64" y="73"/>
                </a:cubicBezTo>
                <a:cubicBezTo>
                  <a:pt x="64" y="73"/>
                  <a:pt x="64" y="73"/>
                  <a:pt x="64" y="73"/>
                </a:cubicBezTo>
                <a:cubicBezTo>
                  <a:pt x="64" y="73"/>
                  <a:pt x="64" y="73"/>
                  <a:pt x="64" y="73"/>
                </a:cubicBezTo>
                <a:cubicBezTo>
                  <a:pt x="64" y="73"/>
                  <a:pt x="64" y="73"/>
                  <a:pt x="64" y="73"/>
                </a:cubicBezTo>
                <a:cubicBezTo>
                  <a:pt x="64" y="73"/>
                  <a:pt x="63" y="73"/>
                  <a:pt x="63" y="73"/>
                </a:cubicBezTo>
                <a:cubicBezTo>
                  <a:pt x="63" y="73"/>
                  <a:pt x="63" y="72"/>
                  <a:pt x="63" y="72"/>
                </a:cubicBezTo>
                <a:cubicBezTo>
                  <a:pt x="63" y="72"/>
                  <a:pt x="63" y="72"/>
                  <a:pt x="63" y="72"/>
                </a:cubicBezTo>
                <a:cubicBezTo>
                  <a:pt x="63" y="72"/>
                  <a:pt x="63" y="72"/>
                  <a:pt x="63" y="72"/>
                </a:cubicBezTo>
                <a:cubicBezTo>
                  <a:pt x="63" y="73"/>
                  <a:pt x="63" y="72"/>
                  <a:pt x="63" y="72"/>
                </a:cubicBezTo>
                <a:cubicBezTo>
                  <a:pt x="63" y="72"/>
                  <a:pt x="63" y="73"/>
                  <a:pt x="63" y="73"/>
                </a:cubicBezTo>
                <a:cubicBezTo>
                  <a:pt x="62" y="73"/>
                  <a:pt x="62" y="73"/>
                  <a:pt x="62" y="72"/>
                </a:cubicBezTo>
                <a:cubicBezTo>
                  <a:pt x="62" y="72"/>
                  <a:pt x="62" y="72"/>
                  <a:pt x="62" y="72"/>
                </a:cubicBezTo>
                <a:cubicBezTo>
                  <a:pt x="62" y="72"/>
                  <a:pt x="62" y="72"/>
                  <a:pt x="62" y="72"/>
                </a:cubicBezTo>
                <a:cubicBezTo>
                  <a:pt x="62" y="72"/>
                  <a:pt x="63" y="72"/>
                  <a:pt x="62" y="71"/>
                </a:cubicBezTo>
                <a:cubicBezTo>
                  <a:pt x="62" y="72"/>
                  <a:pt x="62" y="72"/>
                  <a:pt x="61" y="72"/>
                </a:cubicBezTo>
                <a:cubicBezTo>
                  <a:pt x="62" y="72"/>
                  <a:pt x="62" y="72"/>
                  <a:pt x="62" y="71"/>
                </a:cubicBezTo>
                <a:cubicBezTo>
                  <a:pt x="62" y="71"/>
                  <a:pt x="62" y="71"/>
                  <a:pt x="62" y="71"/>
                </a:cubicBezTo>
                <a:cubicBezTo>
                  <a:pt x="62" y="71"/>
                  <a:pt x="62" y="71"/>
                  <a:pt x="62" y="71"/>
                </a:cubicBezTo>
                <a:cubicBezTo>
                  <a:pt x="62" y="71"/>
                  <a:pt x="62" y="71"/>
                  <a:pt x="62" y="72"/>
                </a:cubicBezTo>
                <a:cubicBezTo>
                  <a:pt x="61" y="71"/>
                  <a:pt x="61" y="71"/>
                  <a:pt x="61" y="71"/>
                </a:cubicBezTo>
                <a:cubicBezTo>
                  <a:pt x="61" y="71"/>
                  <a:pt x="61" y="71"/>
                  <a:pt x="61" y="71"/>
                </a:cubicBezTo>
                <a:cubicBezTo>
                  <a:pt x="62" y="71"/>
                  <a:pt x="62" y="71"/>
                  <a:pt x="62" y="71"/>
                </a:cubicBezTo>
                <a:cubicBezTo>
                  <a:pt x="62" y="71"/>
                  <a:pt x="62" y="71"/>
                  <a:pt x="62" y="71"/>
                </a:cubicBezTo>
                <a:cubicBezTo>
                  <a:pt x="61" y="71"/>
                  <a:pt x="61" y="71"/>
                  <a:pt x="61" y="71"/>
                </a:cubicBezTo>
                <a:cubicBezTo>
                  <a:pt x="61" y="71"/>
                  <a:pt x="61" y="71"/>
                  <a:pt x="60" y="71"/>
                </a:cubicBezTo>
                <a:cubicBezTo>
                  <a:pt x="60" y="71"/>
                  <a:pt x="60" y="71"/>
                  <a:pt x="60" y="70"/>
                </a:cubicBezTo>
                <a:cubicBezTo>
                  <a:pt x="60" y="70"/>
                  <a:pt x="60" y="70"/>
                  <a:pt x="61" y="70"/>
                </a:cubicBezTo>
                <a:cubicBezTo>
                  <a:pt x="61" y="69"/>
                  <a:pt x="61" y="69"/>
                  <a:pt x="61" y="69"/>
                </a:cubicBezTo>
                <a:cubicBezTo>
                  <a:pt x="61" y="69"/>
                  <a:pt x="61" y="69"/>
                  <a:pt x="61" y="69"/>
                </a:cubicBezTo>
                <a:cubicBezTo>
                  <a:pt x="60" y="69"/>
                  <a:pt x="60" y="70"/>
                  <a:pt x="60" y="70"/>
                </a:cubicBezTo>
                <a:cubicBezTo>
                  <a:pt x="60" y="70"/>
                  <a:pt x="60" y="70"/>
                  <a:pt x="60" y="70"/>
                </a:cubicBezTo>
                <a:cubicBezTo>
                  <a:pt x="60" y="70"/>
                  <a:pt x="60" y="70"/>
                  <a:pt x="60" y="69"/>
                </a:cubicBezTo>
                <a:cubicBezTo>
                  <a:pt x="60" y="69"/>
                  <a:pt x="60" y="69"/>
                  <a:pt x="60" y="69"/>
                </a:cubicBezTo>
                <a:cubicBezTo>
                  <a:pt x="60" y="69"/>
                  <a:pt x="60" y="70"/>
                  <a:pt x="60" y="70"/>
                </a:cubicBezTo>
                <a:cubicBezTo>
                  <a:pt x="59" y="69"/>
                  <a:pt x="60" y="69"/>
                  <a:pt x="60" y="69"/>
                </a:cubicBezTo>
                <a:cubicBezTo>
                  <a:pt x="60" y="69"/>
                  <a:pt x="60" y="69"/>
                  <a:pt x="59" y="69"/>
                </a:cubicBezTo>
                <a:cubicBezTo>
                  <a:pt x="59" y="69"/>
                  <a:pt x="59" y="69"/>
                  <a:pt x="59" y="69"/>
                </a:cubicBezTo>
                <a:cubicBezTo>
                  <a:pt x="59" y="69"/>
                  <a:pt x="59" y="69"/>
                  <a:pt x="59" y="69"/>
                </a:cubicBezTo>
                <a:cubicBezTo>
                  <a:pt x="59" y="68"/>
                  <a:pt x="59" y="68"/>
                  <a:pt x="60" y="68"/>
                </a:cubicBezTo>
                <a:cubicBezTo>
                  <a:pt x="59" y="68"/>
                  <a:pt x="59" y="68"/>
                  <a:pt x="59" y="68"/>
                </a:cubicBezTo>
                <a:cubicBezTo>
                  <a:pt x="59" y="68"/>
                  <a:pt x="59"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7"/>
                  <a:pt x="58" y="67"/>
                </a:cubicBezTo>
                <a:cubicBezTo>
                  <a:pt x="58" y="67"/>
                  <a:pt x="58" y="67"/>
                  <a:pt x="59" y="67"/>
                </a:cubicBezTo>
                <a:cubicBezTo>
                  <a:pt x="59" y="67"/>
                  <a:pt x="59" y="67"/>
                  <a:pt x="60" y="67"/>
                </a:cubicBezTo>
                <a:cubicBezTo>
                  <a:pt x="60" y="67"/>
                  <a:pt x="60" y="67"/>
                  <a:pt x="60" y="67"/>
                </a:cubicBezTo>
                <a:cubicBezTo>
                  <a:pt x="60" y="67"/>
                  <a:pt x="60" y="67"/>
                  <a:pt x="60" y="66"/>
                </a:cubicBezTo>
                <a:cubicBezTo>
                  <a:pt x="60" y="67"/>
                  <a:pt x="60" y="67"/>
                  <a:pt x="60" y="67"/>
                </a:cubicBezTo>
                <a:cubicBezTo>
                  <a:pt x="59" y="67"/>
                  <a:pt x="59" y="67"/>
                  <a:pt x="59" y="67"/>
                </a:cubicBezTo>
                <a:cubicBezTo>
                  <a:pt x="58" y="67"/>
                  <a:pt x="58" y="67"/>
                  <a:pt x="58" y="67"/>
                </a:cubicBezTo>
                <a:cubicBezTo>
                  <a:pt x="58" y="67"/>
                  <a:pt x="58" y="67"/>
                  <a:pt x="58" y="67"/>
                </a:cubicBezTo>
                <a:cubicBezTo>
                  <a:pt x="58" y="67"/>
                  <a:pt x="59" y="67"/>
                  <a:pt x="59" y="66"/>
                </a:cubicBezTo>
                <a:cubicBezTo>
                  <a:pt x="59" y="66"/>
                  <a:pt x="59" y="66"/>
                  <a:pt x="59" y="66"/>
                </a:cubicBezTo>
                <a:cubicBezTo>
                  <a:pt x="59" y="66"/>
                  <a:pt x="59" y="66"/>
                  <a:pt x="59" y="66"/>
                </a:cubicBezTo>
                <a:cubicBezTo>
                  <a:pt x="59" y="66"/>
                  <a:pt x="59" y="66"/>
                  <a:pt x="59" y="66"/>
                </a:cubicBezTo>
                <a:cubicBezTo>
                  <a:pt x="59" y="66"/>
                  <a:pt x="59" y="66"/>
                  <a:pt x="60" y="66"/>
                </a:cubicBezTo>
                <a:cubicBezTo>
                  <a:pt x="60" y="66"/>
                  <a:pt x="60" y="66"/>
                  <a:pt x="60" y="66"/>
                </a:cubicBezTo>
                <a:cubicBezTo>
                  <a:pt x="60" y="66"/>
                  <a:pt x="61" y="66"/>
                  <a:pt x="61" y="66"/>
                </a:cubicBezTo>
                <a:cubicBezTo>
                  <a:pt x="61" y="66"/>
                  <a:pt x="61" y="66"/>
                  <a:pt x="61" y="66"/>
                </a:cubicBezTo>
                <a:cubicBezTo>
                  <a:pt x="61" y="66"/>
                  <a:pt x="61" y="66"/>
                  <a:pt x="61" y="66"/>
                </a:cubicBezTo>
                <a:cubicBezTo>
                  <a:pt x="61" y="66"/>
                  <a:pt x="60" y="66"/>
                  <a:pt x="60" y="66"/>
                </a:cubicBezTo>
                <a:cubicBezTo>
                  <a:pt x="60" y="66"/>
                  <a:pt x="60" y="66"/>
                  <a:pt x="60" y="65"/>
                </a:cubicBezTo>
                <a:cubicBezTo>
                  <a:pt x="60" y="65"/>
                  <a:pt x="60" y="66"/>
                  <a:pt x="59" y="66"/>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6"/>
                  <a:pt x="59" y="66"/>
                </a:cubicBezTo>
                <a:cubicBezTo>
                  <a:pt x="59" y="66"/>
                  <a:pt x="59" y="66"/>
                  <a:pt x="59" y="66"/>
                </a:cubicBezTo>
                <a:cubicBezTo>
                  <a:pt x="59" y="66"/>
                  <a:pt x="59" y="66"/>
                  <a:pt x="59" y="66"/>
                </a:cubicBezTo>
                <a:cubicBezTo>
                  <a:pt x="59" y="66"/>
                  <a:pt x="59" y="66"/>
                  <a:pt x="58" y="66"/>
                </a:cubicBezTo>
                <a:cubicBezTo>
                  <a:pt x="58" y="66"/>
                  <a:pt x="58" y="66"/>
                  <a:pt x="58" y="66"/>
                </a:cubicBezTo>
                <a:cubicBezTo>
                  <a:pt x="58" y="66"/>
                  <a:pt x="58" y="66"/>
                  <a:pt x="58" y="66"/>
                </a:cubicBezTo>
                <a:cubicBezTo>
                  <a:pt x="58" y="66"/>
                  <a:pt x="58" y="66"/>
                  <a:pt x="58" y="66"/>
                </a:cubicBezTo>
                <a:cubicBezTo>
                  <a:pt x="58" y="66"/>
                  <a:pt x="58" y="67"/>
                  <a:pt x="58" y="67"/>
                </a:cubicBezTo>
                <a:cubicBezTo>
                  <a:pt x="58" y="67"/>
                  <a:pt x="57" y="67"/>
                  <a:pt x="57" y="67"/>
                </a:cubicBezTo>
                <a:cubicBezTo>
                  <a:pt x="57" y="67"/>
                  <a:pt x="57" y="67"/>
                  <a:pt x="57" y="67"/>
                </a:cubicBezTo>
                <a:cubicBezTo>
                  <a:pt x="57" y="67"/>
                  <a:pt x="57" y="67"/>
                  <a:pt x="57" y="66"/>
                </a:cubicBezTo>
                <a:cubicBezTo>
                  <a:pt x="57" y="66"/>
                  <a:pt x="57" y="66"/>
                  <a:pt x="58" y="65"/>
                </a:cubicBezTo>
                <a:cubicBezTo>
                  <a:pt x="58" y="65"/>
                  <a:pt x="58" y="65"/>
                  <a:pt x="58"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6" y="64"/>
                </a:cubicBezTo>
                <a:cubicBezTo>
                  <a:pt x="56" y="64"/>
                  <a:pt x="56" y="64"/>
                  <a:pt x="56" y="64"/>
                </a:cubicBezTo>
                <a:cubicBezTo>
                  <a:pt x="56" y="64"/>
                  <a:pt x="56" y="64"/>
                  <a:pt x="56" y="64"/>
                </a:cubicBezTo>
                <a:cubicBezTo>
                  <a:pt x="56" y="64"/>
                  <a:pt x="56" y="63"/>
                  <a:pt x="56" y="63"/>
                </a:cubicBezTo>
                <a:cubicBezTo>
                  <a:pt x="56" y="63"/>
                  <a:pt x="56" y="63"/>
                  <a:pt x="55" y="63"/>
                </a:cubicBezTo>
                <a:cubicBezTo>
                  <a:pt x="55" y="63"/>
                  <a:pt x="55" y="63"/>
                  <a:pt x="55" y="63"/>
                </a:cubicBezTo>
                <a:cubicBezTo>
                  <a:pt x="55" y="63"/>
                  <a:pt x="56" y="63"/>
                  <a:pt x="56" y="63"/>
                </a:cubicBezTo>
                <a:cubicBezTo>
                  <a:pt x="56" y="63"/>
                  <a:pt x="57" y="62"/>
                  <a:pt x="57" y="62"/>
                </a:cubicBezTo>
                <a:cubicBezTo>
                  <a:pt x="57" y="62"/>
                  <a:pt x="57" y="62"/>
                  <a:pt x="57" y="62"/>
                </a:cubicBezTo>
                <a:cubicBezTo>
                  <a:pt x="57" y="62"/>
                  <a:pt x="58" y="62"/>
                  <a:pt x="58" y="62"/>
                </a:cubicBezTo>
                <a:cubicBezTo>
                  <a:pt x="58" y="62"/>
                  <a:pt x="58" y="62"/>
                  <a:pt x="58" y="62"/>
                </a:cubicBezTo>
                <a:cubicBezTo>
                  <a:pt x="58" y="61"/>
                  <a:pt x="58" y="61"/>
                  <a:pt x="58" y="61"/>
                </a:cubicBezTo>
                <a:cubicBezTo>
                  <a:pt x="59" y="61"/>
                  <a:pt x="59" y="61"/>
                  <a:pt x="60" y="61"/>
                </a:cubicBezTo>
                <a:cubicBezTo>
                  <a:pt x="60" y="61"/>
                  <a:pt x="60" y="61"/>
                  <a:pt x="60" y="61"/>
                </a:cubicBezTo>
                <a:cubicBezTo>
                  <a:pt x="60" y="61"/>
                  <a:pt x="60" y="61"/>
                  <a:pt x="60" y="61"/>
                </a:cubicBezTo>
                <a:cubicBezTo>
                  <a:pt x="59" y="61"/>
                  <a:pt x="59" y="61"/>
                  <a:pt x="59" y="61"/>
                </a:cubicBezTo>
                <a:cubicBezTo>
                  <a:pt x="59" y="61"/>
                  <a:pt x="59" y="61"/>
                  <a:pt x="59" y="61"/>
                </a:cubicBezTo>
                <a:cubicBezTo>
                  <a:pt x="59" y="61"/>
                  <a:pt x="58" y="61"/>
                  <a:pt x="58" y="61"/>
                </a:cubicBezTo>
                <a:cubicBezTo>
                  <a:pt x="58" y="61"/>
                  <a:pt x="58" y="61"/>
                  <a:pt x="58" y="61"/>
                </a:cubicBezTo>
                <a:cubicBezTo>
                  <a:pt x="58" y="61"/>
                  <a:pt x="57" y="62"/>
                  <a:pt x="57" y="62"/>
                </a:cubicBezTo>
                <a:cubicBezTo>
                  <a:pt x="57" y="62"/>
                  <a:pt x="57" y="62"/>
                  <a:pt x="57" y="62"/>
                </a:cubicBezTo>
                <a:cubicBezTo>
                  <a:pt x="57" y="62"/>
                  <a:pt x="56" y="62"/>
                  <a:pt x="56" y="63"/>
                </a:cubicBezTo>
                <a:cubicBezTo>
                  <a:pt x="56" y="63"/>
                  <a:pt x="56" y="63"/>
                  <a:pt x="55" y="63"/>
                </a:cubicBezTo>
                <a:cubicBezTo>
                  <a:pt x="55" y="63"/>
                  <a:pt x="55" y="63"/>
                  <a:pt x="55" y="63"/>
                </a:cubicBezTo>
                <a:cubicBezTo>
                  <a:pt x="55" y="63"/>
                  <a:pt x="55" y="63"/>
                  <a:pt x="55" y="63"/>
                </a:cubicBezTo>
                <a:cubicBezTo>
                  <a:pt x="55" y="63"/>
                  <a:pt x="55" y="63"/>
                  <a:pt x="55" y="62"/>
                </a:cubicBezTo>
                <a:cubicBezTo>
                  <a:pt x="55" y="62"/>
                  <a:pt x="55" y="62"/>
                  <a:pt x="55" y="62"/>
                </a:cubicBezTo>
                <a:cubicBezTo>
                  <a:pt x="55" y="62"/>
                  <a:pt x="56" y="62"/>
                  <a:pt x="56" y="62"/>
                </a:cubicBezTo>
                <a:cubicBezTo>
                  <a:pt x="56" y="62"/>
                  <a:pt x="56" y="62"/>
                  <a:pt x="56" y="62"/>
                </a:cubicBezTo>
                <a:cubicBezTo>
                  <a:pt x="56" y="62"/>
                  <a:pt x="56" y="62"/>
                  <a:pt x="55" y="62"/>
                </a:cubicBezTo>
                <a:cubicBezTo>
                  <a:pt x="55" y="62"/>
                  <a:pt x="55" y="62"/>
                  <a:pt x="55" y="62"/>
                </a:cubicBezTo>
                <a:cubicBezTo>
                  <a:pt x="56" y="61"/>
                  <a:pt x="57" y="62"/>
                  <a:pt x="57" y="61"/>
                </a:cubicBezTo>
                <a:cubicBezTo>
                  <a:pt x="57" y="61"/>
                  <a:pt x="57" y="61"/>
                  <a:pt x="57" y="61"/>
                </a:cubicBezTo>
                <a:cubicBezTo>
                  <a:pt x="57" y="61"/>
                  <a:pt x="56" y="61"/>
                  <a:pt x="56" y="61"/>
                </a:cubicBezTo>
                <a:cubicBezTo>
                  <a:pt x="56" y="61"/>
                  <a:pt x="56" y="61"/>
                  <a:pt x="56" y="61"/>
                </a:cubicBezTo>
                <a:cubicBezTo>
                  <a:pt x="55" y="61"/>
                  <a:pt x="55" y="61"/>
                  <a:pt x="55" y="61"/>
                </a:cubicBezTo>
                <a:cubicBezTo>
                  <a:pt x="55" y="61"/>
                  <a:pt x="55" y="61"/>
                  <a:pt x="55" y="61"/>
                </a:cubicBezTo>
                <a:cubicBezTo>
                  <a:pt x="55" y="61"/>
                  <a:pt x="55" y="61"/>
                  <a:pt x="55" y="61"/>
                </a:cubicBezTo>
                <a:cubicBezTo>
                  <a:pt x="56" y="60"/>
                  <a:pt x="57" y="60"/>
                  <a:pt x="58" y="60"/>
                </a:cubicBezTo>
                <a:cubicBezTo>
                  <a:pt x="58" y="60"/>
                  <a:pt x="58" y="60"/>
                  <a:pt x="58" y="60"/>
                </a:cubicBezTo>
                <a:cubicBezTo>
                  <a:pt x="58" y="60"/>
                  <a:pt x="58" y="60"/>
                  <a:pt x="58" y="60"/>
                </a:cubicBezTo>
                <a:cubicBezTo>
                  <a:pt x="58" y="60"/>
                  <a:pt x="58" y="60"/>
                  <a:pt x="57" y="60"/>
                </a:cubicBezTo>
                <a:cubicBezTo>
                  <a:pt x="57" y="60"/>
                  <a:pt x="57" y="60"/>
                  <a:pt x="57" y="60"/>
                </a:cubicBezTo>
                <a:cubicBezTo>
                  <a:pt x="57" y="60"/>
                  <a:pt x="57" y="60"/>
                  <a:pt x="57" y="60"/>
                </a:cubicBezTo>
                <a:cubicBezTo>
                  <a:pt x="56" y="60"/>
                  <a:pt x="55" y="60"/>
                  <a:pt x="55" y="60"/>
                </a:cubicBezTo>
                <a:cubicBezTo>
                  <a:pt x="55" y="60"/>
                  <a:pt x="55" y="60"/>
                  <a:pt x="55" y="60"/>
                </a:cubicBezTo>
                <a:cubicBezTo>
                  <a:pt x="55" y="60"/>
                  <a:pt x="55" y="60"/>
                  <a:pt x="55" y="60"/>
                </a:cubicBezTo>
                <a:cubicBezTo>
                  <a:pt x="56" y="60"/>
                  <a:pt x="56" y="60"/>
                  <a:pt x="56" y="59"/>
                </a:cubicBezTo>
                <a:cubicBezTo>
                  <a:pt x="56" y="59"/>
                  <a:pt x="56" y="59"/>
                  <a:pt x="57" y="59"/>
                </a:cubicBezTo>
                <a:cubicBezTo>
                  <a:pt x="57" y="59"/>
                  <a:pt x="57" y="59"/>
                  <a:pt x="57" y="59"/>
                </a:cubicBezTo>
                <a:cubicBezTo>
                  <a:pt x="58" y="59"/>
                  <a:pt x="58" y="59"/>
                  <a:pt x="58" y="59"/>
                </a:cubicBezTo>
                <a:cubicBezTo>
                  <a:pt x="58" y="59"/>
                  <a:pt x="58" y="59"/>
                  <a:pt x="58" y="59"/>
                </a:cubicBezTo>
                <a:cubicBezTo>
                  <a:pt x="58" y="59"/>
                  <a:pt x="58" y="59"/>
                  <a:pt x="59" y="59"/>
                </a:cubicBezTo>
                <a:cubicBezTo>
                  <a:pt x="59" y="59"/>
                  <a:pt x="59" y="59"/>
                  <a:pt x="59" y="59"/>
                </a:cubicBezTo>
                <a:cubicBezTo>
                  <a:pt x="58" y="59"/>
                  <a:pt x="58" y="59"/>
                  <a:pt x="58" y="59"/>
                </a:cubicBezTo>
                <a:cubicBezTo>
                  <a:pt x="58" y="59"/>
                  <a:pt x="58" y="59"/>
                  <a:pt x="58" y="59"/>
                </a:cubicBezTo>
                <a:cubicBezTo>
                  <a:pt x="58" y="59"/>
                  <a:pt x="58" y="59"/>
                  <a:pt x="58" y="59"/>
                </a:cubicBezTo>
                <a:cubicBezTo>
                  <a:pt x="58" y="59"/>
                  <a:pt x="58" y="59"/>
                  <a:pt x="57" y="59"/>
                </a:cubicBezTo>
                <a:cubicBezTo>
                  <a:pt x="57" y="59"/>
                  <a:pt x="57" y="59"/>
                  <a:pt x="57" y="59"/>
                </a:cubicBezTo>
                <a:cubicBezTo>
                  <a:pt x="57" y="59"/>
                  <a:pt x="57" y="59"/>
                  <a:pt x="57" y="59"/>
                </a:cubicBezTo>
                <a:cubicBezTo>
                  <a:pt x="57" y="59"/>
                  <a:pt x="56" y="59"/>
                  <a:pt x="56" y="59"/>
                </a:cubicBezTo>
                <a:cubicBezTo>
                  <a:pt x="56" y="59"/>
                  <a:pt x="56" y="59"/>
                  <a:pt x="56" y="59"/>
                </a:cubicBezTo>
                <a:cubicBezTo>
                  <a:pt x="56" y="59"/>
                  <a:pt x="55" y="60"/>
                  <a:pt x="55" y="60"/>
                </a:cubicBezTo>
                <a:cubicBezTo>
                  <a:pt x="55" y="60"/>
                  <a:pt x="55" y="60"/>
                  <a:pt x="55" y="60"/>
                </a:cubicBezTo>
                <a:cubicBezTo>
                  <a:pt x="55" y="60"/>
                  <a:pt x="55" y="59"/>
                  <a:pt x="55" y="59"/>
                </a:cubicBezTo>
                <a:cubicBezTo>
                  <a:pt x="55" y="59"/>
                  <a:pt x="55" y="59"/>
                  <a:pt x="56" y="59"/>
                </a:cubicBezTo>
                <a:cubicBezTo>
                  <a:pt x="56" y="59"/>
                  <a:pt x="57" y="59"/>
                  <a:pt x="57" y="59"/>
                </a:cubicBezTo>
                <a:cubicBezTo>
                  <a:pt x="57" y="59"/>
                  <a:pt x="57" y="59"/>
                  <a:pt x="57" y="59"/>
                </a:cubicBezTo>
                <a:cubicBezTo>
                  <a:pt x="56" y="59"/>
                  <a:pt x="56" y="59"/>
                  <a:pt x="56" y="58"/>
                </a:cubicBezTo>
                <a:cubicBezTo>
                  <a:pt x="56" y="58"/>
                  <a:pt x="56" y="58"/>
                  <a:pt x="56" y="58"/>
                </a:cubicBezTo>
                <a:cubicBezTo>
                  <a:pt x="56" y="58"/>
                  <a:pt x="56" y="58"/>
                  <a:pt x="56" y="58"/>
                </a:cubicBezTo>
                <a:cubicBezTo>
                  <a:pt x="56" y="58"/>
                  <a:pt x="56" y="58"/>
                  <a:pt x="57" y="58"/>
                </a:cubicBezTo>
                <a:cubicBezTo>
                  <a:pt x="57" y="59"/>
                  <a:pt x="57" y="59"/>
                  <a:pt x="57" y="59"/>
                </a:cubicBezTo>
                <a:cubicBezTo>
                  <a:pt x="58" y="59"/>
                  <a:pt x="58" y="59"/>
                  <a:pt x="58" y="58"/>
                </a:cubicBezTo>
                <a:cubicBezTo>
                  <a:pt x="58" y="58"/>
                  <a:pt x="59" y="59"/>
                  <a:pt x="59" y="59"/>
                </a:cubicBezTo>
                <a:cubicBezTo>
                  <a:pt x="59" y="59"/>
                  <a:pt x="59" y="59"/>
                  <a:pt x="59" y="59"/>
                </a:cubicBezTo>
                <a:cubicBezTo>
                  <a:pt x="59"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7" y="58"/>
                  <a:pt x="57" y="58"/>
                  <a:pt x="57" y="58"/>
                </a:cubicBezTo>
                <a:cubicBezTo>
                  <a:pt x="57" y="58"/>
                  <a:pt x="57" y="58"/>
                  <a:pt x="57" y="58"/>
                </a:cubicBezTo>
                <a:cubicBezTo>
                  <a:pt x="56" y="58"/>
                  <a:pt x="56" y="58"/>
                  <a:pt x="56" y="58"/>
                </a:cubicBezTo>
                <a:cubicBezTo>
                  <a:pt x="56" y="58"/>
                  <a:pt x="56" y="58"/>
                  <a:pt x="56" y="58"/>
                </a:cubicBezTo>
                <a:cubicBezTo>
                  <a:pt x="56" y="58"/>
                  <a:pt x="56" y="58"/>
                  <a:pt x="57" y="57"/>
                </a:cubicBezTo>
                <a:cubicBezTo>
                  <a:pt x="57" y="57"/>
                  <a:pt x="57" y="57"/>
                  <a:pt x="57" y="57"/>
                </a:cubicBezTo>
                <a:cubicBezTo>
                  <a:pt x="58" y="57"/>
                  <a:pt x="58" y="57"/>
                  <a:pt x="58" y="57"/>
                </a:cubicBezTo>
                <a:cubicBezTo>
                  <a:pt x="58" y="57"/>
                  <a:pt x="58" y="57"/>
                  <a:pt x="59" y="57"/>
                </a:cubicBezTo>
                <a:cubicBezTo>
                  <a:pt x="59" y="57"/>
                  <a:pt x="59" y="57"/>
                  <a:pt x="59" y="57"/>
                </a:cubicBezTo>
                <a:cubicBezTo>
                  <a:pt x="58" y="57"/>
                  <a:pt x="58" y="57"/>
                  <a:pt x="58" y="57"/>
                </a:cubicBezTo>
                <a:cubicBezTo>
                  <a:pt x="58" y="57"/>
                  <a:pt x="58" y="57"/>
                  <a:pt x="58" y="57"/>
                </a:cubicBezTo>
                <a:cubicBezTo>
                  <a:pt x="58" y="57"/>
                  <a:pt x="58" y="57"/>
                  <a:pt x="58" y="56"/>
                </a:cubicBezTo>
                <a:cubicBezTo>
                  <a:pt x="58" y="56"/>
                  <a:pt x="58" y="56"/>
                  <a:pt x="58" y="56"/>
                </a:cubicBezTo>
                <a:cubicBezTo>
                  <a:pt x="58"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8" y="56"/>
                </a:cubicBezTo>
                <a:cubicBezTo>
                  <a:pt x="58" y="56"/>
                  <a:pt x="58" y="56"/>
                  <a:pt x="58" y="56"/>
                </a:cubicBezTo>
                <a:cubicBezTo>
                  <a:pt x="59" y="56"/>
                  <a:pt x="59" y="56"/>
                  <a:pt x="59" y="56"/>
                </a:cubicBezTo>
                <a:cubicBezTo>
                  <a:pt x="59" y="56"/>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4"/>
                  <a:pt x="59" y="54"/>
                  <a:pt x="59" y="54"/>
                </a:cubicBezTo>
                <a:cubicBezTo>
                  <a:pt x="59" y="54"/>
                  <a:pt x="59" y="54"/>
                  <a:pt x="59" y="54"/>
                </a:cubicBezTo>
                <a:cubicBezTo>
                  <a:pt x="59" y="54"/>
                  <a:pt x="59" y="54"/>
                  <a:pt x="59" y="54"/>
                </a:cubicBezTo>
                <a:cubicBezTo>
                  <a:pt x="59" y="54"/>
                  <a:pt x="59"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7" y="54"/>
                  <a:pt x="57" y="54"/>
                  <a:pt x="57" y="54"/>
                </a:cubicBezTo>
                <a:cubicBezTo>
                  <a:pt x="57" y="54"/>
                  <a:pt x="56" y="54"/>
                  <a:pt x="56" y="54"/>
                </a:cubicBezTo>
                <a:cubicBezTo>
                  <a:pt x="56" y="54"/>
                  <a:pt x="56" y="54"/>
                  <a:pt x="56" y="54"/>
                </a:cubicBezTo>
                <a:cubicBezTo>
                  <a:pt x="56" y="54"/>
                  <a:pt x="56" y="54"/>
                  <a:pt x="56" y="54"/>
                </a:cubicBezTo>
                <a:cubicBezTo>
                  <a:pt x="56" y="54"/>
                  <a:pt x="55" y="54"/>
                  <a:pt x="55" y="54"/>
                </a:cubicBezTo>
                <a:cubicBezTo>
                  <a:pt x="55" y="54"/>
                  <a:pt x="55" y="54"/>
                  <a:pt x="55" y="54"/>
                </a:cubicBezTo>
                <a:cubicBezTo>
                  <a:pt x="56" y="54"/>
                  <a:pt x="56" y="54"/>
                  <a:pt x="56" y="54"/>
                </a:cubicBezTo>
                <a:cubicBezTo>
                  <a:pt x="56" y="54"/>
                  <a:pt x="56" y="54"/>
                  <a:pt x="57" y="55"/>
                </a:cubicBezTo>
                <a:cubicBezTo>
                  <a:pt x="57" y="55"/>
                  <a:pt x="58" y="55"/>
                  <a:pt x="57" y="55"/>
                </a:cubicBezTo>
                <a:cubicBezTo>
                  <a:pt x="57" y="55"/>
                  <a:pt x="57" y="56"/>
                  <a:pt x="56" y="56"/>
                </a:cubicBezTo>
                <a:cubicBezTo>
                  <a:pt x="56" y="56"/>
                  <a:pt x="56" y="56"/>
                  <a:pt x="56" y="56"/>
                </a:cubicBezTo>
                <a:cubicBezTo>
                  <a:pt x="56" y="56"/>
                  <a:pt x="55" y="56"/>
                  <a:pt x="55" y="56"/>
                </a:cubicBezTo>
                <a:cubicBezTo>
                  <a:pt x="55" y="56"/>
                  <a:pt x="55" y="56"/>
                  <a:pt x="55" y="56"/>
                </a:cubicBezTo>
                <a:cubicBezTo>
                  <a:pt x="55" y="56"/>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4" y="55"/>
                  <a:pt x="54" y="55"/>
                  <a:pt x="54" y="55"/>
                </a:cubicBezTo>
                <a:cubicBezTo>
                  <a:pt x="54" y="55"/>
                  <a:pt x="54" y="55"/>
                  <a:pt x="54" y="55"/>
                </a:cubicBezTo>
                <a:cubicBezTo>
                  <a:pt x="51" y="58"/>
                  <a:pt x="48" y="61"/>
                  <a:pt x="46" y="64"/>
                </a:cubicBezTo>
                <a:cubicBezTo>
                  <a:pt x="46" y="64"/>
                  <a:pt x="46" y="64"/>
                  <a:pt x="46" y="64"/>
                </a:cubicBezTo>
                <a:cubicBezTo>
                  <a:pt x="47" y="64"/>
                  <a:pt x="47" y="65"/>
                  <a:pt x="47" y="65"/>
                </a:cubicBezTo>
                <a:cubicBezTo>
                  <a:pt x="47" y="65"/>
                  <a:pt x="47" y="65"/>
                  <a:pt x="47" y="65"/>
                </a:cubicBezTo>
                <a:cubicBezTo>
                  <a:pt x="47" y="65"/>
                  <a:pt x="47" y="65"/>
                  <a:pt x="47" y="66"/>
                </a:cubicBezTo>
                <a:cubicBezTo>
                  <a:pt x="47" y="66"/>
                  <a:pt x="47" y="66"/>
                  <a:pt x="47" y="66"/>
                </a:cubicBezTo>
                <a:cubicBezTo>
                  <a:pt x="47" y="66"/>
                  <a:pt x="48" y="66"/>
                  <a:pt x="48" y="66"/>
                </a:cubicBezTo>
                <a:cubicBezTo>
                  <a:pt x="48" y="66"/>
                  <a:pt x="48" y="66"/>
                  <a:pt x="48" y="66"/>
                </a:cubicBezTo>
                <a:cubicBezTo>
                  <a:pt x="49" y="66"/>
                  <a:pt x="49" y="66"/>
                  <a:pt x="49" y="66"/>
                </a:cubicBezTo>
                <a:cubicBezTo>
                  <a:pt x="50" y="66"/>
                  <a:pt x="50" y="67"/>
                  <a:pt x="51" y="67"/>
                </a:cubicBezTo>
                <a:cubicBezTo>
                  <a:pt x="51" y="67"/>
                  <a:pt x="51" y="67"/>
                  <a:pt x="51" y="67"/>
                </a:cubicBezTo>
                <a:cubicBezTo>
                  <a:pt x="50" y="67"/>
                  <a:pt x="50" y="67"/>
                  <a:pt x="50" y="67"/>
                </a:cubicBezTo>
                <a:cubicBezTo>
                  <a:pt x="50" y="68"/>
                  <a:pt x="49" y="67"/>
                  <a:pt x="49" y="67"/>
                </a:cubicBezTo>
                <a:cubicBezTo>
                  <a:pt x="49" y="67"/>
                  <a:pt x="49" y="67"/>
                  <a:pt x="49" y="67"/>
                </a:cubicBezTo>
                <a:cubicBezTo>
                  <a:pt x="49" y="68"/>
                  <a:pt x="50" y="68"/>
                  <a:pt x="50" y="68"/>
                </a:cubicBezTo>
                <a:cubicBezTo>
                  <a:pt x="49" y="68"/>
                  <a:pt x="49" y="68"/>
                  <a:pt x="49" y="69"/>
                </a:cubicBezTo>
                <a:cubicBezTo>
                  <a:pt x="48" y="69"/>
                  <a:pt x="48" y="68"/>
                  <a:pt x="48" y="68"/>
                </a:cubicBezTo>
                <a:cubicBezTo>
                  <a:pt x="48" y="68"/>
                  <a:pt x="48" y="68"/>
                  <a:pt x="48" y="68"/>
                </a:cubicBezTo>
                <a:cubicBezTo>
                  <a:pt x="48" y="69"/>
                  <a:pt x="48" y="69"/>
                  <a:pt x="48" y="69"/>
                </a:cubicBezTo>
                <a:cubicBezTo>
                  <a:pt x="48" y="69"/>
                  <a:pt x="48" y="70"/>
                  <a:pt x="48" y="70"/>
                </a:cubicBezTo>
                <a:cubicBezTo>
                  <a:pt x="48" y="70"/>
                  <a:pt x="48" y="70"/>
                  <a:pt x="48" y="70"/>
                </a:cubicBezTo>
                <a:cubicBezTo>
                  <a:pt x="48" y="70"/>
                  <a:pt x="47" y="70"/>
                  <a:pt x="47" y="70"/>
                </a:cubicBezTo>
                <a:cubicBezTo>
                  <a:pt x="47" y="69"/>
                  <a:pt x="47" y="69"/>
                  <a:pt x="47" y="69"/>
                </a:cubicBezTo>
                <a:cubicBezTo>
                  <a:pt x="47" y="69"/>
                  <a:pt x="46" y="69"/>
                  <a:pt x="46" y="69"/>
                </a:cubicBezTo>
                <a:cubicBezTo>
                  <a:pt x="46" y="69"/>
                  <a:pt x="46" y="69"/>
                  <a:pt x="46" y="69"/>
                </a:cubicBezTo>
                <a:cubicBezTo>
                  <a:pt x="46" y="68"/>
                  <a:pt x="46" y="68"/>
                  <a:pt x="46" y="68"/>
                </a:cubicBezTo>
                <a:cubicBezTo>
                  <a:pt x="46" y="68"/>
                  <a:pt x="46" y="68"/>
                  <a:pt x="45" y="68"/>
                </a:cubicBezTo>
                <a:cubicBezTo>
                  <a:pt x="45" y="68"/>
                  <a:pt x="44" y="67"/>
                  <a:pt x="44" y="67"/>
                </a:cubicBezTo>
                <a:cubicBezTo>
                  <a:pt x="44" y="67"/>
                  <a:pt x="43" y="68"/>
                  <a:pt x="43" y="68"/>
                </a:cubicBezTo>
                <a:cubicBezTo>
                  <a:pt x="43" y="68"/>
                  <a:pt x="43" y="68"/>
                  <a:pt x="44" y="68"/>
                </a:cubicBezTo>
                <a:cubicBezTo>
                  <a:pt x="44" y="68"/>
                  <a:pt x="44" y="68"/>
                  <a:pt x="43" y="68"/>
                </a:cubicBezTo>
                <a:cubicBezTo>
                  <a:pt x="43" y="68"/>
                  <a:pt x="43" y="68"/>
                  <a:pt x="43" y="68"/>
                </a:cubicBezTo>
                <a:cubicBezTo>
                  <a:pt x="43" y="68"/>
                  <a:pt x="43" y="68"/>
                  <a:pt x="43" y="68"/>
                </a:cubicBezTo>
                <a:cubicBezTo>
                  <a:pt x="43" y="68"/>
                  <a:pt x="43" y="68"/>
                  <a:pt x="43" y="69"/>
                </a:cubicBezTo>
                <a:cubicBezTo>
                  <a:pt x="43" y="69"/>
                  <a:pt x="43" y="69"/>
                  <a:pt x="43" y="69"/>
                </a:cubicBezTo>
                <a:cubicBezTo>
                  <a:pt x="43" y="69"/>
                  <a:pt x="43" y="69"/>
                  <a:pt x="43" y="69"/>
                </a:cubicBezTo>
                <a:cubicBezTo>
                  <a:pt x="44" y="69"/>
                  <a:pt x="44" y="70"/>
                  <a:pt x="44" y="70"/>
                </a:cubicBezTo>
                <a:cubicBezTo>
                  <a:pt x="44" y="70"/>
                  <a:pt x="44" y="70"/>
                  <a:pt x="44" y="70"/>
                </a:cubicBezTo>
                <a:cubicBezTo>
                  <a:pt x="44" y="70"/>
                  <a:pt x="44" y="70"/>
                  <a:pt x="45" y="70"/>
                </a:cubicBezTo>
                <a:cubicBezTo>
                  <a:pt x="45" y="70"/>
                  <a:pt x="45" y="71"/>
                  <a:pt x="45" y="71"/>
                </a:cubicBezTo>
                <a:cubicBezTo>
                  <a:pt x="46" y="71"/>
                  <a:pt x="46" y="71"/>
                  <a:pt x="46" y="71"/>
                </a:cubicBezTo>
                <a:cubicBezTo>
                  <a:pt x="46" y="71"/>
                  <a:pt x="46" y="71"/>
                  <a:pt x="46" y="71"/>
                </a:cubicBezTo>
                <a:cubicBezTo>
                  <a:pt x="46" y="71"/>
                  <a:pt x="46" y="71"/>
                  <a:pt x="46" y="71"/>
                </a:cubicBezTo>
                <a:cubicBezTo>
                  <a:pt x="46" y="71"/>
                  <a:pt x="46" y="71"/>
                  <a:pt x="46" y="71"/>
                </a:cubicBezTo>
                <a:cubicBezTo>
                  <a:pt x="46" y="72"/>
                  <a:pt x="47" y="72"/>
                  <a:pt x="47" y="73"/>
                </a:cubicBezTo>
                <a:cubicBezTo>
                  <a:pt x="47" y="73"/>
                  <a:pt x="47" y="73"/>
                  <a:pt x="47" y="73"/>
                </a:cubicBezTo>
                <a:cubicBezTo>
                  <a:pt x="47" y="73"/>
                  <a:pt x="46" y="72"/>
                  <a:pt x="46" y="72"/>
                </a:cubicBezTo>
                <a:cubicBezTo>
                  <a:pt x="46" y="73"/>
                  <a:pt x="46" y="73"/>
                  <a:pt x="46" y="74"/>
                </a:cubicBezTo>
                <a:cubicBezTo>
                  <a:pt x="46" y="74"/>
                  <a:pt x="46" y="74"/>
                  <a:pt x="46" y="74"/>
                </a:cubicBezTo>
                <a:cubicBezTo>
                  <a:pt x="46" y="74"/>
                  <a:pt x="46" y="74"/>
                  <a:pt x="46" y="74"/>
                </a:cubicBezTo>
                <a:cubicBezTo>
                  <a:pt x="46" y="74"/>
                  <a:pt x="46" y="74"/>
                  <a:pt x="46" y="75"/>
                </a:cubicBezTo>
                <a:cubicBezTo>
                  <a:pt x="46" y="74"/>
                  <a:pt x="46" y="74"/>
                  <a:pt x="45" y="74"/>
                </a:cubicBezTo>
                <a:cubicBezTo>
                  <a:pt x="44" y="74"/>
                  <a:pt x="44" y="73"/>
                  <a:pt x="43" y="72"/>
                </a:cubicBezTo>
                <a:cubicBezTo>
                  <a:pt x="43" y="72"/>
                  <a:pt x="43" y="73"/>
                  <a:pt x="43" y="73"/>
                </a:cubicBezTo>
                <a:cubicBezTo>
                  <a:pt x="42" y="73"/>
                  <a:pt x="42" y="72"/>
                  <a:pt x="42" y="72"/>
                </a:cubicBezTo>
                <a:cubicBezTo>
                  <a:pt x="42" y="73"/>
                  <a:pt x="43" y="74"/>
                  <a:pt x="43" y="74"/>
                </a:cubicBezTo>
                <a:cubicBezTo>
                  <a:pt x="44" y="74"/>
                  <a:pt x="45" y="75"/>
                  <a:pt x="45" y="76"/>
                </a:cubicBezTo>
                <a:cubicBezTo>
                  <a:pt x="44" y="76"/>
                  <a:pt x="43" y="75"/>
                  <a:pt x="43" y="75"/>
                </a:cubicBezTo>
                <a:cubicBezTo>
                  <a:pt x="42" y="75"/>
                  <a:pt x="42" y="75"/>
                  <a:pt x="41" y="75"/>
                </a:cubicBezTo>
                <a:cubicBezTo>
                  <a:pt x="41" y="75"/>
                  <a:pt x="41" y="74"/>
                  <a:pt x="41" y="74"/>
                </a:cubicBezTo>
                <a:cubicBezTo>
                  <a:pt x="41" y="74"/>
                  <a:pt x="40" y="74"/>
                  <a:pt x="40" y="74"/>
                </a:cubicBezTo>
                <a:cubicBezTo>
                  <a:pt x="40" y="74"/>
                  <a:pt x="40" y="74"/>
                  <a:pt x="40" y="74"/>
                </a:cubicBezTo>
                <a:cubicBezTo>
                  <a:pt x="40" y="74"/>
                  <a:pt x="39" y="74"/>
                  <a:pt x="39" y="74"/>
                </a:cubicBezTo>
                <a:cubicBezTo>
                  <a:pt x="39" y="74"/>
                  <a:pt x="39" y="74"/>
                  <a:pt x="39" y="74"/>
                </a:cubicBezTo>
                <a:cubicBezTo>
                  <a:pt x="39" y="75"/>
                  <a:pt x="38" y="75"/>
                  <a:pt x="38" y="76"/>
                </a:cubicBezTo>
                <a:cubicBezTo>
                  <a:pt x="38" y="76"/>
                  <a:pt x="38" y="76"/>
                  <a:pt x="38" y="76"/>
                </a:cubicBezTo>
                <a:cubicBezTo>
                  <a:pt x="38" y="77"/>
                  <a:pt x="38" y="77"/>
                  <a:pt x="38" y="77"/>
                </a:cubicBezTo>
                <a:cubicBezTo>
                  <a:pt x="39" y="77"/>
                  <a:pt x="40" y="77"/>
                  <a:pt x="40" y="78"/>
                </a:cubicBezTo>
                <a:cubicBezTo>
                  <a:pt x="41" y="78"/>
                  <a:pt x="41" y="77"/>
                  <a:pt x="41" y="77"/>
                </a:cubicBezTo>
                <a:cubicBezTo>
                  <a:pt x="41" y="77"/>
                  <a:pt x="41" y="78"/>
                  <a:pt x="41" y="78"/>
                </a:cubicBezTo>
                <a:cubicBezTo>
                  <a:pt x="41" y="78"/>
                  <a:pt x="41" y="78"/>
                  <a:pt x="41" y="78"/>
                </a:cubicBezTo>
                <a:cubicBezTo>
                  <a:pt x="40" y="78"/>
                  <a:pt x="41" y="80"/>
                  <a:pt x="41" y="81"/>
                </a:cubicBezTo>
                <a:cubicBezTo>
                  <a:pt x="41" y="81"/>
                  <a:pt x="41" y="81"/>
                  <a:pt x="40" y="81"/>
                </a:cubicBezTo>
                <a:cubicBezTo>
                  <a:pt x="40" y="81"/>
                  <a:pt x="40" y="81"/>
                  <a:pt x="41" y="82"/>
                </a:cubicBezTo>
                <a:cubicBezTo>
                  <a:pt x="41" y="82"/>
                  <a:pt x="41" y="82"/>
                  <a:pt x="41" y="82"/>
                </a:cubicBezTo>
                <a:cubicBezTo>
                  <a:pt x="41" y="81"/>
                  <a:pt x="42" y="81"/>
                  <a:pt x="43" y="82"/>
                </a:cubicBezTo>
                <a:cubicBezTo>
                  <a:pt x="43" y="82"/>
                  <a:pt x="43" y="82"/>
                  <a:pt x="42" y="82"/>
                </a:cubicBezTo>
                <a:cubicBezTo>
                  <a:pt x="43" y="82"/>
                  <a:pt x="43" y="82"/>
                  <a:pt x="43" y="82"/>
                </a:cubicBezTo>
                <a:cubicBezTo>
                  <a:pt x="43" y="82"/>
                  <a:pt x="44" y="82"/>
                  <a:pt x="44" y="82"/>
                </a:cubicBezTo>
                <a:cubicBezTo>
                  <a:pt x="44" y="82"/>
                  <a:pt x="44" y="81"/>
                  <a:pt x="44" y="81"/>
                </a:cubicBezTo>
                <a:cubicBezTo>
                  <a:pt x="45" y="81"/>
                  <a:pt x="45" y="82"/>
                  <a:pt x="45" y="82"/>
                </a:cubicBezTo>
                <a:cubicBezTo>
                  <a:pt x="45" y="82"/>
                  <a:pt x="45" y="82"/>
                  <a:pt x="45" y="82"/>
                </a:cubicBezTo>
                <a:cubicBezTo>
                  <a:pt x="45" y="81"/>
                  <a:pt x="45" y="81"/>
                  <a:pt x="46" y="80"/>
                </a:cubicBezTo>
                <a:cubicBezTo>
                  <a:pt x="45" y="79"/>
                  <a:pt x="46" y="80"/>
                  <a:pt x="46" y="79"/>
                </a:cubicBezTo>
                <a:cubicBezTo>
                  <a:pt x="46" y="79"/>
                  <a:pt x="46" y="79"/>
                  <a:pt x="46" y="79"/>
                </a:cubicBezTo>
                <a:cubicBezTo>
                  <a:pt x="47" y="79"/>
                  <a:pt x="47" y="79"/>
                  <a:pt x="47" y="79"/>
                </a:cubicBezTo>
                <a:cubicBezTo>
                  <a:pt x="47" y="79"/>
                  <a:pt x="48" y="81"/>
                  <a:pt x="49" y="81"/>
                </a:cubicBezTo>
                <a:cubicBezTo>
                  <a:pt x="49" y="82"/>
                  <a:pt x="48" y="82"/>
                  <a:pt x="48" y="82"/>
                </a:cubicBezTo>
                <a:cubicBezTo>
                  <a:pt x="49" y="82"/>
                  <a:pt x="49" y="82"/>
                  <a:pt x="49" y="82"/>
                </a:cubicBezTo>
                <a:cubicBezTo>
                  <a:pt x="49" y="83"/>
                  <a:pt x="50" y="82"/>
                  <a:pt x="50" y="83"/>
                </a:cubicBezTo>
                <a:cubicBezTo>
                  <a:pt x="50" y="83"/>
                  <a:pt x="50" y="83"/>
                  <a:pt x="49" y="83"/>
                </a:cubicBezTo>
                <a:cubicBezTo>
                  <a:pt x="50" y="84"/>
                  <a:pt x="50" y="84"/>
                  <a:pt x="50" y="84"/>
                </a:cubicBezTo>
                <a:cubicBezTo>
                  <a:pt x="50" y="84"/>
                  <a:pt x="50" y="84"/>
                  <a:pt x="50" y="85"/>
                </a:cubicBezTo>
                <a:cubicBezTo>
                  <a:pt x="50" y="85"/>
                  <a:pt x="50" y="84"/>
                  <a:pt x="49" y="85"/>
                </a:cubicBezTo>
                <a:cubicBezTo>
                  <a:pt x="49" y="85"/>
                  <a:pt x="49" y="85"/>
                  <a:pt x="49" y="85"/>
                </a:cubicBezTo>
                <a:cubicBezTo>
                  <a:pt x="49" y="85"/>
                  <a:pt x="50" y="85"/>
                  <a:pt x="50" y="86"/>
                </a:cubicBezTo>
                <a:cubicBezTo>
                  <a:pt x="50" y="86"/>
                  <a:pt x="50" y="86"/>
                  <a:pt x="50" y="86"/>
                </a:cubicBezTo>
                <a:cubicBezTo>
                  <a:pt x="51" y="86"/>
                  <a:pt x="52" y="86"/>
                  <a:pt x="52" y="87"/>
                </a:cubicBezTo>
                <a:cubicBezTo>
                  <a:pt x="51" y="87"/>
                  <a:pt x="51" y="87"/>
                  <a:pt x="51" y="87"/>
                </a:cubicBezTo>
                <a:cubicBezTo>
                  <a:pt x="52" y="87"/>
                  <a:pt x="52" y="87"/>
                  <a:pt x="52" y="87"/>
                </a:cubicBezTo>
                <a:cubicBezTo>
                  <a:pt x="53" y="87"/>
                  <a:pt x="53" y="88"/>
                  <a:pt x="54" y="88"/>
                </a:cubicBezTo>
                <a:cubicBezTo>
                  <a:pt x="54" y="88"/>
                  <a:pt x="54" y="88"/>
                  <a:pt x="55" y="88"/>
                </a:cubicBezTo>
                <a:cubicBezTo>
                  <a:pt x="55" y="89"/>
                  <a:pt x="54" y="89"/>
                  <a:pt x="54" y="89"/>
                </a:cubicBezTo>
                <a:cubicBezTo>
                  <a:pt x="53" y="89"/>
                  <a:pt x="53" y="89"/>
                  <a:pt x="53" y="89"/>
                </a:cubicBezTo>
                <a:cubicBezTo>
                  <a:pt x="52" y="89"/>
                  <a:pt x="52" y="89"/>
                  <a:pt x="52" y="89"/>
                </a:cubicBezTo>
                <a:cubicBezTo>
                  <a:pt x="52" y="90"/>
                  <a:pt x="52" y="90"/>
                  <a:pt x="52" y="90"/>
                </a:cubicBezTo>
                <a:cubicBezTo>
                  <a:pt x="52" y="90"/>
                  <a:pt x="53" y="90"/>
                  <a:pt x="53" y="90"/>
                </a:cubicBezTo>
                <a:cubicBezTo>
                  <a:pt x="54" y="89"/>
                  <a:pt x="54" y="88"/>
                  <a:pt x="55" y="89"/>
                </a:cubicBezTo>
                <a:cubicBezTo>
                  <a:pt x="55" y="89"/>
                  <a:pt x="55" y="90"/>
                  <a:pt x="55" y="90"/>
                </a:cubicBezTo>
                <a:cubicBezTo>
                  <a:pt x="55" y="90"/>
                  <a:pt x="55" y="90"/>
                  <a:pt x="55" y="90"/>
                </a:cubicBezTo>
                <a:cubicBezTo>
                  <a:pt x="55" y="90"/>
                  <a:pt x="56" y="90"/>
                  <a:pt x="56" y="90"/>
                </a:cubicBezTo>
                <a:cubicBezTo>
                  <a:pt x="56" y="90"/>
                  <a:pt x="57" y="90"/>
                  <a:pt x="57" y="90"/>
                </a:cubicBezTo>
                <a:cubicBezTo>
                  <a:pt x="57" y="91"/>
                  <a:pt x="57" y="91"/>
                  <a:pt x="57" y="91"/>
                </a:cubicBezTo>
                <a:cubicBezTo>
                  <a:pt x="57" y="92"/>
                  <a:pt x="57" y="92"/>
                  <a:pt x="57" y="92"/>
                </a:cubicBezTo>
                <a:cubicBezTo>
                  <a:pt x="57" y="92"/>
                  <a:pt x="57" y="92"/>
                  <a:pt x="57" y="92"/>
                </a:cubicBezTo>
                <a:cubicBezTo>
                  <a:pt x="57" y="92"/>
                  <a:pt x="56" y="93"/>
                  <a:pt x="56" y="93"/>
                </a:cubicBezTo>
                <a:cubicBezTo>
                  <a:pt x="55" y="93"/>
                  <a:pt x="54" y="93"/>
                  <a:pt x="54" y="93"/>
                </a:cubicBezTo>
                <a:cubicBezTo>
                  <a:pt x="53" y="94"/>
                  <a:pt x="53" y="94"/>
                  <a:pt x="53" y="94"/>
                </a:cubicBezTo>
                <a:cubicBezTo>
                  <a:pt x="52" y="95"/>
                  <a:pt x="51" y="95"/>
                  <a:pt x="50" y="95"/>
                </a:cubicBezTo>
                <a:cubicBezTo>
                  <a:pt x="50" y="95"/>
                  <a:pt x="49" y="95"/>
                  <a:pt x="48" y="95"/>
                </a:cubicBezTo>
                <a:cubicBezTo>
                  <a:pt x="48" y="95"/>
                  <a:pt x="47" y="95"/>
                  <a:pt x="46" y="95"/>
                </a:cubicBezTo>
                <a:cubicBezTo>
                  <a:pt x="46" y="95"/>
                  <a:pt x="45" y="95"/>
                  <a:pt x="44" y="95"/>
                </a:cubicBezTo>
                <a:cubicBezTo>
                  <a:pt x="44" y="95"/>
                  <a:pt x="44" y="96"/>
                  <a:pt x="43" y="96"/>
                </a:cubicBezTo>
                <a:cubicBezTo>
                  <a:pt x="43" y="96"/>
                  <a:pt x="43" y="96"/>
                  <a:pt x="42" y="97"/>
                </a:cubicBezTo>
                <a:cubicBezTo>
                  <a:pt x="41" y="97"/>
                  <a:pt x="40" y="99"/>
                  <a:pt x="39" y="100"/>
                </a:cubicBezTo>
                <a:cubicBezTo>
                  <a:pt x="40" y="100"/>
                  <a:pt x="40" y="99"/>
                  <a:pt x="41" y="98"/>
                </a:cubicBezTo>
                <a:cubicBezTo>
                  <a:pt x="42" y="98"/>
                  <a:pt x="43" y="97"/>
                  <a:pt x="44" y="97"/>
                </a:cubicBezTo>
                <a:cubicBezTo>
                  <a:pt x="45" y="96"/>
                  <a:pt x="47" y="96"/>
                  <a:pt x="47" y="97"/>
                </a:cubicBezTo>
                <a:cubicBezTo>
                  <a:pt x="47" y="98"/>
                  <a:pt x="46" y="98"/>
                  <a:pt x="46" y="98"/>
                </a:cubicBezTo>
                <a:cubicBezTo>
                  <a:pt x="45" y="98"/>
                  <a:pt x="45" y="98"/>
                  <a:pt x="45" y="98"/>
                </a:cubicBezTo>
                <a:cubicBezTo>
                  <a:pt x="45" y="98"/>
                  <a:pt x="45" y="98"/>
                  <a:pt x="44" y="98"/>
                </a:cubicBezTo>
                <a:cubicBezTo>
                  <a:pt x="44" y="98"/>
                  <a:pt x="44" y="98"/>
                  <a:pt x="44" y="98"/>
                </a:cubicBezTo>
                <a:cubicBezTo>
                  <a:pt x="45" y="98"/>
                  <a:pt x="45" y="98"/>
                  <a:pt x="45"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100"/>
                </a:cubicBezTo>
                <a:cubicBezTo>
                  <a:pt x="46" y="100"/>
                  <a:pt x="46" y="100"/>
                  <a:pt x="46" y="100"/>
                </a:cubicBezTo>
                <a:cubicBezTo>
                  <a:pt x="46" y="100"/>
                  <a:pt x="46" y="100"/>
                  <a:pt x="46" y="100"/>
                </a:cubicBezTo>
                <a:cubicBezTo>
                  <a:pt x="46" y="100"/>
                  <a:pt x="46" y="100"/>
                  <a:pt x="46" y="100"/>
                </a:cubicBezTo>
                <a:cubicBezTo>
                  <a:pt x="46" y="101"/>
                  <a:pt x="47" y="101"/>
                  <a:pt x="48" y="101"/>
                </a:cubicBezTo>
                <a:cubicBezTo>
                  <a:pt x="48" y="101"/>
                  <a:pt x="48" y="101"/>
                  <a:pt x="47" y="101"/>
                </a:cubicBezTo>
                <a:cubicBezTo>
                  <a:pt x="47" y="101"/>
                  <a:pt x="47" y="101"/>
                  <a:pt x="47" y="101"/>
                </a:cubicBezTo>
                <a:cubicBezTo>
                  <a:pt x="47" y="101"/>
                  <a:pt x="47" y="101"/>
                  <a:pt x="47" y="101"/>
                </a:cubicBezTo>
                <a:cubicBezTo>
                  <a:pt x="47" y="101"/>
                  <a:pt x="47" y="101"/>
                  <a:pt x="47" y="101"/>
                </a:cubicBezTo>
                <a:cubicBezTo>
                  <a:pt x="47" y="101"/>
                  <a:pt x="47" y="101"/>
                  <a:pt x="47" y="101"/>
                </a:cubicBezTo>
                <a:cubicBezTo>
                  <a:pt x="47" y="101"/>
                  <a:pt x="47" y="101"/>
                  <a:pt x="48" y="101"/>
                </a:cubicBezTo>
                <a:cubicBezTo>
                  <a:pt x="48" y="101"/>
                  <a:pt x="48" y="101"/>
                  <a:pt x="48" y="101"/>
                </a:cubicBezTo>
                <a:cubicBezTo>
                  <a:pt x="48" y="101"/>
                  <a:pt x="48" y="102"/>
                  <a:pt x="48" y="102"/>
                </a:cubicBezTo>
                <a:cubicBezTo>
                  <a:pt x="48" y="102"/>
                  <a:pt x="49" y="101"/>
                  <a:pt x="49" y="102"/>
                </a:cubicBezTo>
                <a:cubicBezTo>
                  <a:pt x="49" y="102"/>
                  <a:pt x="49" y="102"/>
                  <a:pt x="49" y="102"/>
                </a:cubicBezTo>
                <a:cubicBezTo>
                  <a:pt x="49" y="102"/>
                  <a:pt x="49" y="102"/>
                  <a:pt x="49" y="102"/>
                </a:cubicBezTo>
                <a:cubicBezTo>
                  <a:pt x="49" y="102"/>
                  <a:pt x="49" y="102"/>
                  <a:pt x="49" y="102"/>
                </a:cubicBezTo>
                <a:cubicBezTo>
                  <a:pt x="49" y="102"/>
                  <a:pt x="49" y="102"/>
                  <a:pt x="49" y="102"/>
                </a:cubicBezTo>
                <a:cubicBezTo>
                  <a:pt x="49" y="102"/>
                  <a:pt x="49" y="101"/>
                  <a:pt x="50" y="101"/>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1" y="102"/>
                  <a:pt x="51" y="102"/>
                  <a:pt x="51" y="102"/>
                </a:cubicBezTo>
                <a:cubicBezTo>
                  <a:pt x="51" y="102"/>
                  <a:pt x="51" y="102"/>
                  <a:pt x="51" y="102"/>
                </a:cubicBezTo>
                <a:cubicBezTo>
                  <a:pt x="50" y="102"/>
                  <a:pt x="51" y="102"/>
                  <a:pt x="50" y="102"/>
                </a:cubicBezTo>
                <a:cubicBezTo>
                  <a:pt x="50" y="102"/>
                  <a:pt x="50" y="102"/>
                  <a:pt x="50" y="102"/>
                </a:cubicBezTo>
                <a:cubicBezTo>
                  <a:pt x="50" y="102"/>
                  <a:pt x="50" y="102"/>
                  <a:pt x="50" y="103"/>
                </a:cubicBezTo>
                <a:cubicBezTo>
                  <a:pt x="50" y="103"/>
                  <a:pt x="50" y="102"/>
                  <a:pt x="50" y="102"/>
                </a:cubicBezTo>
                <a:cubicBezTo>
                  <a:pt x="50" y="103"/>
                  <a:pt x="50" y="103"/>
                  <a:pt x="50" y="103"/>
                </a:cubicBezTo>
                <a:cubicBezTo>
                  <a:pt x="49" y="103"/>
                  <a:pt x="49"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4"/>
                  <a:pt x="47" y="104"/>
                  <a:pt x="47" y="104"/>
                </a:cubicBezTo>
                <a:cubicBezTo>
                  <a:pt x="47" y="104"/>
                  <a:pt x="46" y="104"/>
                  <a:pt x="46" y="104"/>
                </a:cubicBezTo>
                <a:cubicBezTo>
                  <a:pt x="46" y="104"/>
                  <a:pt x="46" y="104"/>
                  <a:pt x="46" y="104"/>
                </a:cubicBezTo>
                <a:cubicBezTo>
                  <a:pt x="46" y="105"/>
                  <a:pt x="46" y="105"/>
                  <a:pt x="46" y="105"/>
                </a:cubicBezTo>
                <a:cubicBezTo>
                  <a:pt x="46" y="105"/>
                  <a:pt x="46" y="105"/>
                  <a:pt x="46" y="105"/>
                </a:cubicBezTo>
                <a:cubicBezTo>
                  <a:pt x="46" y="105"/>
                  <a:pt x="46" y="105"/>
                  <a:pt x="46" y="105"/>
                </a:cubicBezTo>
                <a:cubicBezTo>
                  <a:pt x="45" y="105"/>
                  <a:pt x="45" y="105"/>
                  <a:pt x="45" y="105"/>
                </a:cubicBezTo>
                <a:cubicBezTo>
                  <a:pt x="45" y="104"/>
                  <a:pt x="45" y="104"/>
                  <a:pt x="45" y="104"/>
                </a:cubicBezTo>
                <a:cubicBezTo>
                  <a:pt x="45" y="105"/>
                  <a:pt x="45" y="105"/>
                  <a:pt x="45" y="105"/>
                </a:cubicBezTo>
                <a:cubicBezTo>
                  <a:pt x="45" y="104"/>
                  <a:pt x="45" y="104"/>
                  <a:pt x="45" y="103"/>
                </a:cubicBezTo>
                <a:cubicBezTo>
                  <a:pt x="45" y="103"/>
                  <a:pt x="45" y="103"/>
                  <a:pt x="45" y="103"/>
                </a:cubicBezTo>
                <a:cubicBezTo>
                  <a:pt x="45" y="103"/>
                  <a:pt x="45" y="103"/>
                  <a:pt x="45" y="104"/>
                </a:cubicBezTo>
                <a:cubicBezTo>
                  <a:pt x="45" y="104"/>
                  <a:pt x="45" y="104"/>
                  <a:pt x="45" y="104"/>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7" y="102"/>
                  <a:pt x="47" y="102"/>
                </a:cubicBezTo>
                <a:cubicBezTo>
                  <a:pt x="47" y="102"/>
                  <a:pt x="47" y="102"/>
                  <a:pt x="47" y="103"/>
                </a:cubicBezTo>
                <a:cubicBezTo>
                  <a:pt x="47" y="103"/>
                  <a:pt x="47" y="103"/>
                  <a:pt x="47" y="103"/>
                </a:cubicBezTo>
                <a:cubicBezTo>
                  <a:pt x="47" y="102"/>
                  <a:pt x="47" y="102"/>
                  <a:pt x="47" y="102"/>
                </a:cubicBezTo>
                <a:cubicBezTo>
                  <a:pt x="47" y="102"/>
                  <a:pt x="48" y="102"/>
                  <a:pt x="48" y="102"/>
                </a:cubicBezTo>
                <a:cubicBezTo>
                  <a:pt x="48" y="102"/>
                  <a:pt x="48" y="102"/>
                  <a:pt x="48" y="102"/>
                </a:cubicBezTo>
                <a:cubicBezTo>
                  <a:pt x="47" y="102"/>
                  <a:pt x="47" y="102"/>
                  <a:pt x="46" y="102"/>
                </a:cubicBezTo>
                <a:cubicBezTo>
                  <a:pt x="46" y="102"/>
                  <a:pt x="46" y="102"/>
                  <a:pt x="46" y="102"/>
                </a:cubicBezTo>
                <a:cubicBezTo>
                  <a:pt x="47" y="102"/>
                  <a:pt x="47" y="102"/>
                  <a:pt x="47" y="101"/>
                </a:cubicBezTo>
                <a:cubicBezTo>
                  <a:pt x="47" y="101"/>
                  <a:pt x="47" y="101"/>
                  <a:pt x="47" y="101"/>
                </a:cubicBezTo>
                <a:cubicBezTo>
                  <a:pt x="47" y="102"/>
                  <a:pt x="47" y="102"/>
                  <a:pt x="47" y="102"/>
                </a:cubicBezTo>
                <a:cubicBezTo>
                  <a:pt x="47" y="101"/>
                  <a:pt x="47" y="101"/>
                  <a:pt x="47" y="101"/>
                </a:cubicBezTo>
                <a:cubicBezTo>
                  <a:pt x="47" y="101"/>
                  <a:pt x="47" y="101"/>
                  <a:pt x="47" y="102"/>
                </a:cubicBezTo>
                <a:cubicBezTo>
                  <a:pt x="47" y="102"/>
                  <a:pt x="46" y="102"/>
                  <a:pt x="46" y="102"/>
                </a:cubicBezTo>
                <a:cubicBezTo>
                  <a:pt x="46" y="102"/>
                  <a:pt x="46" y="102"/>
                  <a:pt x="45" y="102"/>
                </a:cubicBezTo>
                <a:cubicBezTo>
                  <a:pt x="45" y="102"/>
                  <a:pt x="45" y="102"/>
                  <a:pt x="45" y="102"/>
                </a:cubicBezTo>
                <a:cubicBezTo>
                  <a:pt x="45" y="102"/>
                  <a:pt x="45" y="102"/>
                  <a:pt x="45" y="102"/>
                </a:cubicBezTo>
                <a:cubicBezTo>
                  <a:pt x="45" y="102"/>
                  <a:pt x="45" y="103"/>
                  <a:pt x="44" y="103"/>
                </a:cubicBezTo>
                <a:cubicBezTo>
                  <a:pt x="44" y="102"/>
                  <a:pt x="44" y="102"/>
                  <a:pt x="44" y="103"/>
                </a:cubicBezTo>
                <a:cubicBezTo>
                  <a:pt x="44" y="103"/>
                  <a:pt x="44" y="102"/>
                  <a:pt x="44" y="102"/>
                </a:cubicBezTo>
                <a:cubicBezTo>
                  <a:pt x="44" y="103"/>
                  <a:pt x="44" y="103"/>
                  <a:pt x="44" y="103"/>
                </a:cubicBezTo>
                <a:cubicBezTo>
                  <a:pt x="44" y="103"/>
                  <a:pt x="44" y="103"/>
                  <a:pt x="44" y="103"/>
                </a:cubicBezTo>
                <a:cubicBezTo>
                  <a:pt x="44" y="103"/>
                  <a:pt x="44" y="103"/>
                  <a:pt x="44" y="103"/>
                </a:cubicBezTo>
                <a:cubicBezTo>
                  <a:pt x="44" y="103"/>
                  <a:pt x="44" y="103"/>
                  <a:pt x="44" y="103"/>
                </a:cubicBezTo>
                <a:cubicBezTo>
                  <a:pt x="44" y="103"/>
                  <a:pt x="43" y="103"/>
                  <a:pt x="43" y="103"/>
                </a:cubicBezTo>
                <a:cubicBezTo>
                  <a:pt x="43" y="103"/>
                  <a:pt x="43" y="103"/>
                  <a:pt x="43" y="103"/>
                </a:cubicBezTo>
                <a:cubicBezTo>
                  <a:pt x="43" y="103"/>
                  <a:pt x="43" y="103"/>
                  <a:pt x="43" y="103"/>
                </a:cubicBezTo>
                <a:cubicBezTo>
                  <a:pt x="43" y="103"/>
                  <a:pt x="43" y="104"/>
                  <a:pt x="43" y="104"/>
                </a:cubicBezTo>
                <a:cubicBezTo>
                  <a:pt x="43" y="104"/>
                  <a:pt x="42" y="103"/>
                  <a:pt x="42" y="103"/>
                </a:cubicBezTo>
                <a:cubicBezTo>
                  <a:pt x="42" y="103"/>
                  <a:pt x="42" y="104"/>
                  <a:pt x="42" y="104"/>
                </a:cubicBezTo>
                <a:cubicBezTo>
                  <a:pt x="42" y="104"/>
                  <a:pt x="42" y="104"/>
                  <a:pt x="42" y="104"/>
                </a:cubicBezTo>
                <a:cubicBezTo>
                  <a:pt x="42" y="104"/>
                  <a:pt x="42" y="104"/>
                  <a:pt x="42" y="104"/>
                </a:cubicBezTo>
                <a:cubicBezTo>
                  <a:pt x="42" y="104"/>
                  <a:pt x="42" y="104"/>
                  <a:pt x="42" y="104"/>
                </a:cubicBezTo>
                <a:cubicBezTo>
                  <a:pt x="42" y="104"/>
                  <a:pt x="42" y="103"/>
                  <a:pt x="42" y="103"/>
                </a:cubicBezTo>
                <a:cubicBezTo>
                  <a:pt x="42" y="103"/>
                  <a:pt x="42" y="103"/>
                  <a:pt x="42" y="103"/>
                </a:cubicBezTo>
                <a:cubicBezTo>
                  <a:pt x="42" y="103"/>
                  <a:pt x="42" y="103"/>
                  <a:pt x="42" y="103"/>
                </a:cubicBezTo>
                <a:cubicBezTo>
                  <a:pt x="42"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0" y="105"/>
                </a:cubicBezTo>
                <a:cubicBezTo>
                  <a:pt x="40" y="105"/>
                  <a:pt x="40" y="105"/>
                  <a:pt x="40" y="105"/>
                </a:cubicBezTo>
                <a:cubicBezTo>
                  <a:pt x="40" y="105"/>
                  <a:pt x="40" y="104"/>
                  <a:pt x="40" y="104"/>
                </a:cubicBezTo>
                <a:cubicBezTo>
                  <a:pt x="40" y="104"/>
                  <a:pt x="40" y="104"/>
                  <a:pt x="40" y="104"/>
                </a:cubicBezTo>
                <a:cubicBezTo>
                  <a:pt x="40" y="104"/>
                  <a:pt x="40" y="104"/>
                  <a:pt x="40" y="104"/>
                </a:cubicBezTo>
                <a:cubicBezTo>
                  <a:pt x="40" y="105"/>
                  <a:pt x="40" y="105"/>
                  <a:pt x="40" y="105"/>
                </a:cubicBezTo>
                <a:cubicBezTo>
                  <a:pt x="40" y="105"/>
                  <a:pt x="39" y="106"/>
                  <a:pt x="39" y="106"/>
                </a:cubicBezTo>
                <a:cubicBezTo>
                  <a:pt x="39" y="106"/>
                  <a:pt x="39" y="106"/>
                  <a:pt x="40" y="106"/>
                </a:cubicBezTo>
                <a:cubicBezTo>
                  <a:pt x="40" y="106"/>
                  <a:pt x="40" y="106"/>
                  <a:pt x="40" y="106"/>
                </a:cubicBezTo>
                <a:cubicBezTo>
                  <a:pt x="39" y="106"/>
                  <a:pt x="39" y="106"/>
                  <a:pt x="39" y="107"/>
                </a:cubicBezTo>
                <a:cubicBezTo>
                  <a:pt x="39"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8"/>
                  <a:pt x="40" y="108"/>
                </a:cubicBezTo>
                <a:cubicBezTo>
                  <a:pt x="40" y="107"/>
                  <a:pt x="40" y="107"/>
                  <a:pt x="39" y="107"/>
                </a:cubicBezTo>
                <a:cubicBezTo>
                  <a:pt x="39" y="107"/>
                  <a:pt x="39" y="107"/>
                  <a:pt x="39" y="107"/>
                </a:cubicBezTo>
                <a:cubicBezTo>
                  <a:pt x="39" y="108"/>
                  <a:pt x="39" y="108"/>
                  <a:pt x="39" y="108"/>
                </a:cubicBezTo>
                <a:cubicBezTo>
                  <a:pt x="39" y="108"/>
                  <a:pt x="39" y="108"/>
                  <a:pt x="39" y="108"/>
                </a:cubicBezTo>
                <a:cubicBezTo>
                  <a:pt x="39" y="108"/>
                  <a:pt x="39" y="107"/>
                  <a:pt x="39" y="107"/>
                </a:cubicBezTo>
                <a:cubicBezTo>
                  <a:pt x="39" y="107"/>
                  <a:pt x="39" y="107"/>
                  <a:pt x="39" y="107"/>
                </a:cubicBezTo>
                <a:cubicBezTo>
                  <a:pt x="39" y="108"/>
                  <a:pt x="39" y="108"/>
                  <a:pt x="39" y="108"/>
                </a:cubicBezTo>
                <a:cubicBezTo>
                  <a:pt x="37" y="108"/>
                  <a:pt x="36" y="108"/>
                  <a:pt x="36" y="109"/>
                </a:cubicBezTo>
                <a:cubicBezTo>
                  <a:pt x="36" y="109"/>
                  <a:pt x="36" y="108"/>
                  <a:pt x="36" y="108"/>
                </a:cubicBezTo>
                <a:cubicBezTo>
                  <a:pt x="36" y="108"/>
                  <a:pt x="36" y="109"/>
                  <a:pt x="36" y="109"/>
                </a:cubicBezTo>
                <a:cubicBezTo>
                  <a:pt x="35" y="109"/>
                  <a:pt x="35" y="109"/>
                  <a:pt x="35" y="109"/>
                </a:cubicBezTo>
                <a:cubicBezTo>
                  <a:pt x="35" y="109"/>
                  <a:pt x="35" y="109"/>
                  <a:pt x="35" y="109"/>
                </a:cubicBezTo>
                <a:cubicBezTo>
                  <a:pt x="35" y="109"/>
                  <a:pt x="35" y="109"/>
                  <a:pt x="36" y="109"/>
                </a:cubicBezTo>
                <a:cubicBezTo>
                  <a:pt x="36" y="110"/>
                  <a:pt x="35" y="110"/>
                  <a:pt x="35" y="110"/>
                </a:cubicBezTo>
                <a:cubicBezTo>
                  <a:pt x="35" y="110"/>
                  <a:pt x="35" y="110"/>
                  <a:pt x="35" y="110"/>
                </a:cubicBezTo>
                <a:cubicBezTo>
                  <a:pt x="35" y="111"/>
                  <a:pt x="35" y="111"/>
                  <a:pt x="35" y="111"/>
                </a:cubicBezTo>
                <a:cubicBezTo>
                  <a:pt x="35" y="111"/>
                  <a:pt x="34" y="111"/>
                  <a:pt x="34" y="111"/>
                </a:cubicBezTo>
                <a:cubicBezTo>
                  <a:pt x="34" y="111"/>
                  <a:pt x="34" y="111"/>
                  <a:pt x="34" y="111"/>
                </a:cubicBezTo>
                <a:cubicBezTo>
                  <a:pt x="35" y="111"/>
                  <a:pt x="35" y="111"/>
                  <a:pt x="35" y="111"/>
                </a:cubicBezTo>
                <a:cubicBezTo>
                  <a:pt x="34" y="111"/>
                  <a:pt x="34" y="111"/>
                  <a:pt x="34" y="110"/>
                </a:cubicBezTo>
                <a:cubicBezTo>
                  <a:pt x="34" y="110"/>
                  <a:pt x="34" y="110"/>
                  <a:pt x="34" y="110"/>
                </a:cubicBezTo>
                <a:cubicBezTo>
                  <a:pt x="34" y="110"/>
                  <a:pt x="34" y="110"/>
                  <a:pt x="34" y="110"/>
                </a:cubicBezTo>
                <a:cubicBezTo>
                  <a:pt x="34" y="110"/>
                  <a:pt x="34" y="110"/>
                  <a:pt x="34" y="110"/>
                </a:cubicBezTo>
                <a:cubicBezTo>
                  <a:pt x="34" y="111"/>
                  <a:pt x="34" y="111"/>
                  <a:pt x="34" y="111"/>
                </a:cubicBezTo>
                <a:cubicBezTo>
                  <a:pt x="34" y="112"/>
                  <a:pt x="34" y="112"/>
                  <a:pt x="34" y="112"/>
                </a:cubicBezTo>
                <a:cubicBezTo>
                  <a:pt x="34" y="112"/>
                  <a:pt x="34" y="112"/>
                  <a:pt x="34" y="112"/>
                </a:cubicBezTo>
                <a:cubicBezTo>
                  <a:pt x="34" y="113"/>
                  <a:pt x="34" y="113"/>
                  <a:pt x="34" y="113"/>
                </a:cubicBezTo>
                <a:cubicBezTo>
                  <a:pt x="34" y="113"/>
                  <a:pt x="34" y="113"/>
                  <a:pt x="34" y="113"/>
                </a:cubicBezTo>
                <a:cubicBezTo>
                  <a:pt x="34" y="113"/>
                  <a:pt x="33" y="113"/>
                  <a:pt x="33" y="114"/>
                </a:cubicBezTo>
                <a:cubicBezTo>
                  <a:pt x="33" y="114"/>
                  <a:pt x="33" y="114"/>
                  <a:pt x="33" y="114"/>
                </a:cubicBezTo>
                <a:cubicBezTo>
                  <a:pt x="33" y="114"/>
                  <a:pt x="33" y="114"/>
                  <a:pt x="33" y="113"/>
                </a:cubicBezTo>
                <a:cubicBezTo>
                  <a:pt x="33" y="113"/>
                  <a:pt x="34" y="113"/>
                  <a:pt x="34" y="113"/>
                </a:cubicBezTo>
                <a:cubicBezTo>
                  <a:pt x="34" y="112"/>
                  <a:pt x="34" y="113"/>
                  <a:pt x="33" y="113"/>
                </a:cubicBezTo>
                <a:cubicBezTo>
                  <a:pt x="33" y="113"/>
                  <a:pt x="33" y="113"/>
                  <a:pt x="33" y="113"/>
                </a:cubicBezTo>
                <a:cubicBezTo>
                  <a:pt x="33" y="113"/>
                  <a:pt x="33" y="113"/>
                  <a:pt x="33" y="113"/>
                </a:cubicBezTo>
                <a:cubicBezTo>
                  <a:pt x="33" y="112"/>
                  <a:pt x="34" y="112"/>
                  <a:pt x="34"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1"/>
                  <a:pt x="33" y="111"/>
                  <a:pt x="33" y="112"/>
                </a:cubicBezTo>
                <a:cubicBezTo>
                  <a:pt x="33" y="112"/>
                  <a:pt x="33" y="112"/>
                  <a:pt x="33" y="112"/>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0"/>
                  <a:pt x="33" y="110"/>
                  <a:pt x="33" y="110"/>
                </a:cubicBezTo>
                <a:cubicBezTo>
                  <a:pt x="33" y="110"/>
                  <a:pt x="33" y="110"/>
                  <a:pt x="33" y="110"/>
                </a:cubicBezTo>
                <a:cubicBezTo>
                  <a:pt x="33" y="111"/>
                  <a:pt x="33" y="111"/>
                  <a:pt x="33" y="111"/>
                </a:cubicBezTo>
                <a:cubicBezTo>
                  <a:pt x="33" y="111"/>
                  <a:pt x="33" y="111"/>
                  <a:pt x="33" y="110"/>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2" y="112"/>
                  <a:pt x="32" y="112"/>
                  <a:pt x="32" y="112"/>
                </a:cubicBezTo>
                <a:cubicBezTo>
                  <a:pt x="33" y="112"/>
                  <a:pt x="33" y="112"/>
                  <a:pt x="33" y="112"/>
                </a:cubicBezTo>
                <a:cubicBezTo>
                  <a:pt x="33" y="112"/>
                  <a:pt x="32" y="112"/>
                  <a:pt x="32" y="112"/>
                </a:cubicBezTo>
                <a:cubicBezTo>
                  <a:pt x="32" y="112"/>
                  <a:pt x="32" y="112"/>
                  <a:pt x="32" y="112"/>
                </a:cubicBezTo>
                <a:cubicBezTo>
                  <a:pt x="32" y="112"/>
                  <a:pt x="32" y="112"/>
                  <a:pt x="32" y="112"/>
                </a:cubicBezTo>
                <a:cubicBezTo>
                  <a:pt x="32" y="112"/>
                  <a:pt x="32" y="112"/>
                  <a:pt x="32" y="112"/>
                </a:cubicBezTo>
                <a:cubicBezTo>
                  <a:pt x="32" y="112"/>
                  <a:pt x="33" y="112"/>
                  <a:pt x="33" y="113"/>
                </a:cubicBezTo>
                <a:cubicBezTo>
                  <a:pt x="33" y="113"/>
                  <a:pt x="33" y="113"/>
                  <a:pt x="33" y="113"/>
                </a:cubicBezTo>
                <a:cubicBezTo>
                  <a:pt x="33" y="113"/>
                  <a:pt x="33" y="113"/>
                  <a:pt x="33" y="113"/>
                </a:cubicBezTo>
                <a:cubicBezTo>
                  <a:pt x="33" y="113"/>
                  <a:pt x="32" y="113"/>
                  <a:pt x="32" y="113"/>
                </a:cubicBezTo>
                <a:cubicBezTo>
                  <a:pt x="32"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2" y="113"/>
                </a:cubicBezTo>
                <a:cubicBezTo>
                  <a:pt x="33" y="113"/>
                  <a:pt x="33" y="113"/>
                  <a:pt x="33" y="113"/>
                </a:cubicBezTo>
                <a:cubicBezTo>
                  <a:pt x="33" y="113"/>
                  <a:pt x="33" y="113"/>
                  <a:pt x="33" y="113"/>
                </a:cubicBezTo>
                <a:cubicBezTo>
                  <a:pt x="33" y="113"/>
                  <a:pt x="33" y="114"/>
                  <a:pt x="33" y="114"/>
                </a:cubicBezTo>
                <a:cubicBezTo>
                  <a:pt x="33" y="114"/>
                  <a:pt x="33" y="114"/>
                  <a:pt x="33" y="114"/>
                </a:cubicBezTo>
                <a:cubicBezTo>
                  <a:pt x="33" y="114"/>
                  <a:pt x="33" y="114"/>
                  <a:pt x="33" y="114"/>
                </a:cubicBezTo>
                <a:cubicBezTo>
                  <a:pt x="33" y="114"/>
                  <a:pt x="32" y="114"/>
                  <a:pt x="32" y="113"/>
                </a:cubicBezTo>
                <a:cubicBezTo>
                  <a:pt x="32" y="113"/>
                  <a:pt x="32" y="113"/>
                  <a:pt x="32" y="113"/>
                </a:cubicBezTo>
                <a:cubicBezTo>
                  <a:pt x="32" y="114"/>
                  <a:pt x="32" y="114"/>
                  <a:pt x="32" y="114"/>
                </a:cubicBezTo>
                <a:cubicBezTo>
                  <a:pt x="32" y="114"/>
                  <a:pt x="33" y="114"/>
                  <a:pt x="33" y="114"/>
                </a:cubicBezTo>
                <a:cubicBezTo>
                  <a:pt x="33" y="114"/>
                  <a:pt x="33" y="114"/>
                  <a:pt x="33" y="114"/>
                </a:cubicBezTo>
                <a:cubicBezTo>
                  <a:pt x="33" y="114"/>
                  <a:pt x="33" y="114"/>
                  <a:pt x="33" y="114"/>
                </a:cubicBezTo>
                <a:cubicBezTo>
                  <a:pt x="33" y="114"/>
                  <a:pt x="33" y="114"/>
                  <a:pt x="33" y="115"/>
                </a:cubicBezTo>
                <a:cubicBezTo>
                  <a:pt x="33" y="115"/>
                  <a:pt x="33" y="115"/>
                  <a:pt x="33" y="115"/>
                </a:cubicBezTo>
                <a:cubicBezTo>
                  <a:pt x="33" y="115"/>
                  <a:pt x="33" y="115"/>
                  <a:pt x="34"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2" y="115"/>
                  <a:pt x="32" y="115"/>
                </a:cubicBezTo>
                <a:cubicBezTo>
                  <a:pt x="32" y="115"/>
                  <a:pt x="32" y="115"/>
                  <a:pt x="32" y="115"/>
                </a:cubicBezTo>
                <a:cubicBezTo>
                  <a:pt x="32" y="115"/>
                  <a:pt x="32" y="115"/>
                  <a:pt x="32" y="115"/>
                </a:cubicBezTo>
                <a:cubicBezTo>
                  <a:pt x="32" y="115"/>
                  <a:pt x="32" y="115"/>
                  <a:pt x="32" y="115"/>
                </a:cubicBezTo>
                <a:cubicBezTo>
                  <a:pt x="33" y="115"/>
                  <a:pt x="33" y="115"/>
                  <a:pt x="33" y="115"/>
                </a:cubicBezTo>
                <a:cubicBezTo>
                  <a:pt x="33" y="115"/>
                  <a:pt x="33" y="115"/>
                  <a:pt x="33" y="115"/>
                </a:cubicBezTo>
                <a:cubicBezTo>
                  <a:pt x="33" y="115"/>
                  <a:pt x="33" y="115"/>
                  <a:pt x="33" y="116"/>
                </a:cubicBezTo>
                <a:cubicBezTo>
                  <a:pt x="33" y="116"/>
                  <a:pt x="33" y="116"/>
                  <a:pt x="33" y="116"/>
                </a:cubicBezTo>
                <a:cubicBezTo>
                  <a:pt x="33" y="116"/>
                  <a:pt x="33" y="116"/>
                  <a:pt x="33" y="116"/>
                </a:cubicBezTo>
                <a:cubicBezTo>
                  <a:pt x="33" y="116"/>
                  <a:pt x="33" y="116"/>
                  <a:pt x="33" y="116"/>
                </a:cubicBezTo>
                <a:cubicBezTo>
                  <a:pt x="33" y="115"/>
                  <a:pt x="33" y="115"/>
                  <a:pt x="33" y="115"/>
                </a:cubicBezTo>
                <a:cubicBezTo>
                  <a:pt x="33" y="115"/>
                  <a:pt x="33" y="115"/>
                  <a:pt x="33" y="115"/>
                </a:cubicBezTo>
                <a:cubicBezTo>
                  <a:pt x="34" y="115"/>
                  <a:pt x="34" y="115"/>
                  <a:pt x="34" y="116"/>
                </a:cubicBezTo>
                <a:cubicBezTo>
                  <a:pt x="34" y="116"/>
                  <a:pt x="34" y="116"/>
                  <a:pt x="34"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2" y="116"/>
                  <a:pt x="32" y="116"/>
                  <a:pt x="32" y="116"/>
                </a:cubicBezTo>
                <a:cubicBezTo>
                  <a:pt x="32" y="116"/>
                  <a:pt x="32" y="116"/>
                  <a:pt x="32" y="116"/>
                </a:cubicBezTo>
                <a:cubicBezTo>
                  <a:pt x="32" y="116"/>
                  <a:pt x="33" y="116"/>
                  <a:pt x="33" y="116"/>
                </a:cubicBezTo>
                <a:cubicBezTo>
                  <a:pt x="33" y="116"/>
                  <a:pt x="33" y="116"/>
                  <a:pt x="33" y="116"/>
                </a:cubicBezTo>
                <a:cubicBezTo>
                  <a:pt x="33" y="116"/>
                  <a:pt x="33" y="116"/>
                  <a:pt x="32" y="117"/>
                </a:cubicBezTo>
                <a:cubicBezTo>
                  <a:pt x="32" y="116"/>
                  <a:pt x="32" y="116"/>
                  <a:pt x="32" y="116"/>
                </a:cubicBezTo>
                <a:cubicBezTo>
                  <a:pt x="32" y="116"/>
                  <a:pt x="32" y="116"/>
                  <a:pt x="32" y="117"/>
                </a:cubicBezTo>
                <a:cubicBezTo>
                  <a:pt x="32" y="117"/>
                  <a:pt x="32" y="117"/>
                  <a:pt x="32" y="117"/>
                </a:cubicBezTo>
                <a:cubicBezTo>
                  <a:pt x="32" y="117"/>
                  <a:pt x="33" y="116"/>
                  <a:pt x="33" y="116"/>
                </a:cubicBezTo>
                <a:cubicBezTo>
                  <a:pt x="33" y="117"/>
                  <a:pt x="33" y="117"/>
                  <a:pt x="33" y="117"/>
                </a:cubicBezTo>
                <a:cubicBezTo>
                  <a:pt x="33" y="117"/>
                  <a:pt x="33" y="117"/>
                  <a:pt x="33" y="117"/>
                </a:cubicBezTo>
                <a:cubicBezTo>
                  <a:pt x="33" y="117"/>
                  <a:pt x="33" y="117"/>
                  <a:pt x="33" y="117"/>
                </a:cubicBezTo>
                <a:cubicBezTo>
                  <a:pt x="32" y="117"/>
                  <a:pt x="32" y="117"/>
                  <a:pt x="32" y="117"/>
                </a:cubicBezTo>
                <a:cubicBezTo>
                  <a:pt x="31" y="117"/>
                  <a:pt x="31" y="118"/>
                  <a:pt x="31" y="118"/>
                </a:cubicBezTo>
                <a:cubicBezTo>
                  <a:pt x="31" y="118"/>
                  <a:pt x="30" y="118"/>
                  <a:pt x="30" y="118"/>
                </a:cubicBezTo>
                <a:cubicBezTo>
                  <a:pt x="30" y="118"/>
                  <a:pt x="30" y="119"/>
                  <a:pt x="29" y="119"/>
                </a:cubicBezTo>
                <a:cubicBezTo>
                  <a:pt x="29" y="120"/>
                  <a:pt x="28" y="120"/>
                  <a:pt x="28" y="120"/>
                </a:cubicBezTo>
                <a:cubicBezTo>
                  <a:pt x="28" y="120"/>
                  <a:pt x="27" y="121"/>
                  <a:pt x="27" y="121"/>
                </a:cubicBezTo>
                <a:cubicBezTo>
                  <a:pt x="27" y="121"/>
                  <a:pt x="27" y="122"/>
                  <a:pt x="27" y="122"/>
                </a:cubicBezTo>
                <a:cubicBezTo>
                  <a:pt x="27" y="123"/>
                  <a:pt x="28" y="124"/>
                  <a:pt x="28" y="125"/>
                </a:cubicBezTo>
                <a:cubicBezTo>
                  <a:pt x="28" y="125"/>
                  <a:pt x="28" y="126"/>
                  <a:pt x="28" y="126"/>
                </a:cubicBezTo>
                <a:cubicBezTo>
                  <a:pt x="28" y="126"/>
                  <a:pt x="28" y="127"/>
                  <a:pt x="28" y="127"/>
                </a:cubicBezTo>
                <a:cubicBezTo>
                  <a:pt x="29" y="128"/>
                  <a:pt x="28" y="129"/>
                  <a:pt x="28" y="129"/>
                </a:cubicBezTo>
                <a:cubicBezTo>
                  <a:pt x="28" y="129"/>
                  <a:pt x="28" y="129"/>
                  <a:pt x="28" y="129"/>
                </a:cubicBezTo>
                <a:cubicBezTo>
                  <a:pt x="28" y="129"/>
                  <a:pt x="28" y="129"/>
                  <a:pt x="28" y="129"/>
                </a:cubicBezTo>
                <a:cubicBezTo>
                  <a:pt x="28" y="129"/>
                  <a:pt x="28" y="129"/>
                  <a:pt x="27" y="129"/>
                </a:cubicBezTo>
                <a:cubicBezTo>
                  <a:pt x="27" y="129"/>
                  <a:pt x="27" y="128"/>
                  <a:pt x="27" y="128"/>
                </a:cubicBezTo>
                <a:cubicBezTo>
                  <a:pt x="26" y="128"/>
                  <a:pt x="27" y="128"/>
                  <a:pt x="26" y="128"/>
                </a:cubicBezTo>
                <a:cubicBezTo>
                  <a:pt x="26" y="128"/>
                  <a:pt x="26" y="127"/>
                  <a:pt x="26" y="127"/>
                </a:cubicBezTo>
                <a:cubicBezTo>
                  <a:pt x="26" y="127"/>
                  <a:pt x="26" y="127"/>
                  <a:pt x="26" y="127"/>
                </a:cubicBezTo>
                <a:cubicBezTo>
                  <a:pt x="26" y="127"/>
                  <a:pt x="26" y="127"/>
                  <a:pt x="26" y="127"/>
                </a:cubicBezTo>
                <a:cubicBezTo>
                  <a:pt x="26" y="127"/>
                  <a:pt x="26" y="126"/>
                  <a:pt x="25" y="126"/>
                </a:cubicBezTo>
                <a:cubicBezTo>
                  <a:pt x="26" y="126"/>
                  <a:pt x="26" y="126"/>
                  <a:pt x="26" y="126"/>
                </a:cubicBezTo>
                <a:cubicBezTo>
                  <a:pt x="26" y="126"/>
                  <a:pt x="26" y="126"/>
                  <a:pt x="26" y="126"/>
                </a:cubicBezTo>
                <a:cubicBezTo>
                  <a:pt x="26" y="126"/>
                  <a:pt x="25" y="126"/>
                  <a:pt x="25" y="126"/>
                </a:cubicBezTo>
                <a:cubicBezTo>
                  <a:pt x="25" y="126"/>
                  <a:pt x="25" y="126"/>
                  <a:pt x="25" y="126"/>
                </a:cubicBezTo>
                <a:cubicBezTo>
                  <a:pt x="25" y="125"/>
                  <a:pt x="25" y="125"/>
                  <a:pt x="25" y="124"/>
                </a:cubicBezTo>
                <a:cubicBezTo>
                  <a:pt x="25" y="124"/>
                  <a:pt x="25" y="124"/>
                  <a:pt x="25" y="124"/>
                </a:cubicBezTo>
                <a:cubicBezTo>
                  <a:pt x="25" y="124"/>
                  <a:pt x="25" y="123"/>
                  <a:pt x="24" y="123"/>
                </a:cubicBezTo>
                <a:cubicBezTo>
                  <a:pt x="24" y="125"/>
                  <a:pt x="24" y="126"/>
                  <a:pt x="24" y="128"/>
                </a:cubicBezTo>
                <a:cubicBezTo>
                  <a:pt x="24" y="129"/>
                  <a:pt x="24" y="131"/>
                  <a:pt x="24" y="132"/>
                </a:cubicBezTo>
                <a:cubicBezTo>
                  <a:pt x="24" y="132"/>
                  <a:pt x="25" y="132"/>
                  <a:pt x="25" y="132"/>
                </a:cubicBezTo>
                <a:cubicBezTo>
                  <a:pt x="25" y="132"/>
                  <a:pt x="26" y="132"/>
                  <a:pt x="26" y="132"/>
                </a:cubicBezTo>
                <a:cubicBezTo>
                  <a:pt x="27" y="132"/>
                  <a:pt x="27" y="132"/>
                  <a:pt x="28" y="132"/>
                </a:cubicBezTo>
                <a:cubicBezTo>
                  <a:pt x="28" y="132"/>
                  <a:pt x="28" y="132"/>
                  <a:pt x="28" y="132"/>
                </a:cubicBezTo>
                <a:cubicBezTo>
                  <a:pt x="29" y="132"/>
                  <a:pt x="29" y="132"/>
                  <a:pt x="29" y="133"/>
                </a:cubicBezTo>
                <a:cubicBezTo>
                  <a:pt x="30" y="133"/>
                  <a:pt x="31" y="133"/>
                  <a:pt x="31" y="133"/>
                </a:cubicBezTo>
                <a:cubicBezTo>
                  <a:pt x="31" y="133"/>
                  <a:pt x="31" y="134"/>
                  <a:pt x="32" y="134"/>
                </a:cubicBezTo>
                <a:cubicBezTo>
                  <a:pt x="32" y="134"/>
                  <a:pt x="33" y="134"/>
                  <a:pt x="34" y="134"/>
                </a:cubicBezTo>
                <a:cubicBezTo>
                  <a:pt x="33" y="134"/>
                  <a:pt x="33" y="135"/>
                  <a:pt x="33" y="135"/>
                </a:cubicBezTo>
                <a:cubicBezTo>
                  <a:pt x="33" y="135"/>
                  <a:pt x="33" y="135"/>
                  <a:pt x="33" y="135"/>
                </a:cubicBezTo>
                <a:cubicBezTo>
                  <a:pt x="34" y="135"/>
                  <a:pt x="35" y="135"/>
                  <a:pt x="35" y="135"/>
                </a:cubicBezTo>
                <a:cubicBezTo>
                  <a:pt x="35" y="135"/>
                  <a:pt x="35" y="135"/>
                  <a:pt x="35" y="135"/>
                </a:cubicBezTo>
                <a:cubicBezTo>
                  <a:pt x="35" y="135"/>
                  <a:pt x="34" y="136"/>
                  <a:pt x="34" y="136"/>
                </a:cubicBezTo>
                <a:cubicBezTo>
                  <a:pt x="33" y="136"/>
                  <a:pt x="33" y="136"/>
                  <a:pt x="33" y="135"/>
                </a:cubicBezTo>
                <a:cubicBezTo>
                  <a:pt x="32" y="135"/>
                  <a:pt x="32" y="136"/>
                  <a:pt x="31" y="136"/>
                </a:cubicBezTo>
                <a:cubicBezTo>
                  <a:pt x="31" y="136"/>
                  <a:pt x="31" y="136"/>
                  <a:pt x="31" y="136"/>
                </a:cubicBezTo>
                <a:cubicBezTo>
                  <a:pt x="31" y="136"/>
                  <a:pt x="31" y="135"/>
                  <a:pt x="31" y="135"/>
                </a:cubicBezTo>
                <a:cubicBezTo>
                  <a:pt x="32" y="135"/>
                  <a:pt x="32" y="135"/>
                  <a:pt x="32" y="135"/>
                </a:cubicBezTo>
                <a:cubicBezTo>
                  <a:pt x="31" y="135"/>
                  <a:pt x="31" y="135"/>
                  <a:pt x="30" y="134"/>
                </a:cubicBezTo>
                <a:cubicBezTo>
                  <a:pt x="30" y="134"/>
                  <a:pt x="30" y="134"/>
                  <a:pt x="30" y="134"/>
                </a:cubicBezTo>
                <a:cubicBezTo>
                  <a:pt x="30" y="133"/>
                  <a:pt x="29" y="134"/>
                  <a:pt x="29" y="134"/>
                </a:cubicBezTo>
                <a:cubicBezTo>
                  <a:pt x="28" y="133"/>
                  <a:pt x="28" y="133"/>
                  <a:pt x="28" y="133"/>
                </a:cubicBezTo>
                <a:cubicBezTo>
                  <a:pt x="27" y="133"/>
                  <a:pt x="26" y="133"/>
                  <a:pt x="26" y="133"/>
                </a:cubicBezTo>
                <a:cubicBezTo>
                  <a:pt x="26" y="133"/>
                  <a:pt x="26" y="133"/>
                  <a:pt x="26" y="132"/>
                </a:cubicBezTo>
                <a:cubicBezTo>
                  <a:pt x="26" y="132"/>
                  <a:pt x="26" y="132"/>
                  <a:pt x="26" y="132"/>
                </a:cubicBezTo>
                <a:cubicBezTo>
                  <a:pt x="26" y="132"/>
                  <a:pt x="26" y="132"/>
                  <a:pt x="26" y="132"/>
                </a:cubicBezTo>
                <a:cubicBezTo>
                  <a:pt x="25" y="132"/>
                  <a:pt x="25" y="132"/>
                  <a:pt x="24" y="133"/>
                </a:cubicBezTo>
                <a:cubicBezTo>
                  <a:pt x="24" y="133"/>
                  <a:pt x="24" y="133"/>
                  <a:pt x="24" y="133"/>
                </a:cubicBezTo>
                <a:cubicBezTo>
                  <a:pt x="24" y="138"/>
                  <a:pt x="25" y="144"/>
                  <a:pt x="26" y="149"/>
                </a:cubicBezTo>
                <a:cubicBezTo>
                  <a:pt x="26" y="149"/>
                  <a:pt x="26" y="149"/>
                  <a:pt x="27" y="149"/>
                </a:cubicBezTo>
                <a:cubicBezTo>
                  <a:pt x="27" y="149"/>
                  <a:pt x="27" y="149"/>
                  <a:pt x="28" y="148"/>
                </a:cubicBezTo>
                <a:cubicBezTo>
                  <a:pt x="28" y="148"/>
                  <a:pt x="28" y="148"/>
                  <a:pt x="28" y="148"/>
                </a:cubicBezTo>
                <a:cubicBezTo>
                  <a:pt x="29" y="148"/>
                  <a:pt x="29" y="148"/>
                  <a:pt x="29" y="148"/>
                </a:cubicBezTo>
                <a:cubicBezTo>
                  <a:pt x="29" y="148"/>
                  <a:pt x="29" y="148"/>
                  <a:pt x="30" y="148"/>
                </a:cubicBezTo>
                <a:cubicBezTo>
                  <a:pt x="30" y="148"/>
                  <a:pt x="30" y="148"/>
                  <a:pt x="30" y="148"/>
                </a:cubicBezTo>
                <a:cubicBezTo>
                  <a:pt x="31" y="148"/>
                  <a:pt x="31" y="149"/>
                  <a:pt x="32" y="150"/>
                </a:cubicBezTo>
                <a:cubicBezTo>
                  <a:pt x="32" y="150"/>
                  <a:pt x="31" y="150"/>
                  <a:pt x="31" y="150"/>
                </a:cubicBezTo>
                <a:cubicBezTo>
                  <a:pt x="31" y="150"/>
                  <a:pt x="31" y="150"/>
                  <a:pt x="31" y="150"/>
                </a:cubicBezTo>
                <a:cubicBezTo>
                  <a:pt x="31" y="150"/>
                  <a:pt x="31" y="150"/>
                  <a:pt x="31" y="150"/>
                </a:cubicBezTo>
                <a:cubicBezTo>
                  <a:pt x="31" y="150"/>
                  <a:pt x="31" y="150"/>
                  <a:pt x="31" y="151"/>
                </a:cubicBezTo>
                <a:cubicBezTo>
                  <a:pt x="31" y="150"/>
                  <a:pt x="31" y="150"/>
                  <a:pt x="31" y="150"/>
                </a:cubicBezTo>
                <a:cubicBezTo>
                  <a:pt x="32" y="150"/>
                  <a:pt x="32" y="149"/>
                  <a:pt x="32" y="150"/>
                </a:cubicBezTo>
                <a:cubicBezTo>
                  <a:pt x="33" y="150"/>
                  <a:pt x="33" y="150"/>
                  <a:pt x="33" y="150"/>
                </a:cubicBezTo>
                <a:cubicBezTo>
                  <a:pt x="33" y="150"/>
                  <a:pt x="33" y="150"/>
                  <a:pt x="33" y="150"/>
                </a:cubicBezTo>
                <a:cubicBezTo>
                  <a:pt x="32" y="150"/>
                  <a:pt x="32" y="150"/>
                  <a:pt x="32" y="151"/>
                </a:cubicBezTo>
                <a:cubicBezTo>
                  <a:pt x="32" y="151"/>
                  <a:pt x="32" y="151"/>
                  <a:pt x="32" y="152"/>
                </a:cubicBezTo>
                <a:cubicBezTo>
                  <a:pt x="32" y="152"/>
                  <a:pt x="32" y="152"/>
                  <a:pt x="32" y="153"/>
                </a:cubicBezTo>
                <a:cubicBezTo>
                  <a:pt x="32" y="153"/>
                  <a:pt x="32" y="153"/>
                  <a:pt x="32" y="154"/>
                </a:cubicBezTo>
                <a:cubicBezTo>
                  <a:pt x="33" y="154"/>
                  <a:pt x="33" y="153"/>
                  <a:pt x="33" y="153"/>
                </a:cubicBezTo>
                <a:cubicBezTo>
                  <a:pt x="33" y="153"/>
                  <a:pt x="33" y="152"/>
                  <a:pt x="32" y="152"/>
                </a:cubicBezTo>
                <a:cubicBezTo>
                  <a:pt x="32" y="152"/>
                  <a:pt x="32" y="152"/>
                  <a:pt x="32" y="151"/>
                </a:cubicBezTo>
                <a:cubicBezTo>
                  <a:pt x="32" y="151"/>
                  <a:pt x="32" y="151"/>
                  <a:pt x="32" y="151"/>
                </a:cubicBezTo>
                <a:cubicBezTo>
                  <a:pt x="33" y="151"/>
                  <a:pt x="34" y="151"/>
                  <a:pt x="34" y="151"/>
                </a:cubicBezTo>
                <a:cubicBezTo>
                  <a:pt x="34" y="151"/>
                  <a:pt x="34" y="150"/>
                  <a:pt x="34" y="150"/>
                </a:cubicBezTo>
                <a:cubicBezTo>
                  <a:pt x="34" y="150"/>
                  <a:pt x="34" y="150"/>
                  <a:pt x="34" y="150"/>
                </a:cubicBezTo>
                <a:cubicBezTo>
                  <a:pt x="34" y="150"/>
                  <a:pt x="34" y="150"/>
                  <a:pt x="34" y="150"/>
                </a:cubicBezTo>
                <a:cubicBezTo>
                  <a:pt x="34" y="150"/>
                  <a:pt x="34" y="150"/>
                  <a:pt x="34" y="150"/>
                </a:cubicBezTo>
                <a:cubicBezTo>
                  <a:pt x="34" y="150"/>
                  <a:pt x="34" y="150"/>
                  <a:pt x="35" y="151"/>
                </a:cubicBezTo>
                <a:cubicBezTo>
                  <a:pt x="35" y="151"/>
                  <a:pt x="36" y="151"/>
                  <a:pt x="36" y="151"/>
                </a:cubicBezTo>
                <a:cubicBezTo>
                  <a:pt x="36" y="152"/>
                  <a:pt x="36" y="152"/>
                  <a:pt x="36" y="152"/>
                </a:cubicBezTo>
                <a:cubicBezTo>
                  <a:pt x="37" y="152"/>
                  <a:pt x="38" y="152"/>
                  <a:pt x="38" y="152"/>
                </a:cubicBezTo>
                <a:cubicBezTo>
                  <a:pt x="39" y="152"/>
                  <a:pt x="39" y="153"/>
                  <a:pt x="40" y="152"/>
                </a:cubicBezTo>
                <a:cubicBezTo>
                  <a:pt x="41" y="152"/>
                  <a:pt x="41" y="152"/>
                  <a:pt x="41" y="152"/>
                </a:cubicBezTo>
                <a:cubicBezTo>
                  <a:pt x="42" y="152"/>
                  <a:pt x="43" y="152"/>
                  <a:pt x="43" y="152"/>
                </a:cubicBezTo>
                <a:cubicBezTo>
                  <a:pt x="43" y="152"/>
                  <a:pt x="43" y="152"/>
                  <a:pt x="43" y="152"/>
                </a:cubicBezTo>
                <a:cubicBezTo>
                  <a:pt x="43" y="152"/>
                  <a:pt x="43" y="152"/>
                  <a:pt x="43" y="152"/>
                </a:cubicBezTo>
                <a:cubicBezTo>
                  <a:pt x="43" y="152"/>
                  <a:pt x="43" y="152"/>
                  <a:pt x="43" y="152"/>
                </a:cubicBezTo>
                <a:cubicBezTo>
                  <a:pt x="43" y="152"/>
                  <a:pt x="43" y="152"/>
                  <a:pt x="42" y="152"/>
                </a:cubicBezTo>
                <a:cubicBezTo>
                  <a:pt x="42" y="152"/>
                  <a:pt x="42" y="152"/>
                  <a:pt x="42" y="152"/>
                </a:cubicBezTo>
                <a:cubicBezTo>
                  <a:pt x="43" y="152"/>
                  <a:pt x="43" y="152"/>
                  <a:pt x="43" y="153"/>
                </a:cubicBezTo>
                <a:cubicBezTo>
                  <a:pt x="43" y="153"/>
                  <a:pt x="43" y="153"/>
                  <a:pt x="43" y="153"/>
                </a:cubicBezTo>
                <a:cubicBezTo>
                  <a:pt x="43" y="153"/>
                  <a:pt x="43" y="153"/>
                  <a:pt x="43" y="152"/>
                </a:cubicBezTo>
                <a:cubicBezTo>
                  <a:pt x="44" y="153"/>
                  <a:pt x="44" y="153"/>
                  <a:pt x="44" y="153"/>
                </a:cubicBezTo>
                <a:cubicBezTo>
                  <a:pt x="44" y="153"/>
                  <a:pt x="44" y="153"/>
                  <a:pt x="44" y="153"/>
                </a:cubicBezTo>
                <a:cubicBezTo>
                  <a:pt x="44" y="153"/>
                  <a:pt x="45" y="153"/>
                  <a:pt x="45" y="153"/>
                </a:cubicBezTo>
                <a:cubicBezTo>
                  <a:pt x="45" y="153"/>
                  <a:pt x="45" y="153"/>
                  <a:pt x="45" y="153"/>
                </a:cubicBezTo>
                <a:cubicBezTo>
                  <a:pt x="44" y="153"/>
                  <a:pt x="45" y="154"/>
                  <a:pt x="44" y="154"/>
                </a:cubicBezTo>
                <a:cubicBezTo>
                  <a:pt x="44" y="154"/>
                  <a:pt x="44" y="154"/>
                  <a:pt x="44" y="154"/>
                </a:cubicBezTo>
                <a:cubicBezTo>
                  <a:pt x="44" y="154"/>
                  <a:pt x="44" y="154"/>
                  <a:pt x="45" y="154"/>
                </a:cubicBezTo>
                <a:cubicBezTo>
                  <a:pt x="45" y="154"/>
                  <a:pt x="45" y="154"/>
                  <a:pt x="46" y="154"/>
                </a:cubicBezTo>
                <a:cubicBezTo>
                  <a:pt x="46" y="154"/>
                  <a:pt x="47" y="155"/>
                  <a:pt x="47" y="155"/>
                </a:cubicBezTo>
                <a:cubicBezTo>
                  <a:pt x="48" y="156"/>
                  <a:pt x="48" y="156"/>
                  <a:pt x="48" y="157"/>
                </a:cubicBezTo>
                <a:cubicBezTo>
                  <a:pt x="48" y="156"/>
                  <a:pt x="48" y="156"/>
                  <a:pt x="48" y="156"/>
                </a:cubicBezTo>
                <a:cubicBezTo>
                  <a:pt x="48" y="156"/>
                  <a:pt x="48" y="156"/>
                  <a:pt x="48" y="156"/>
                </a:cubicBezTo>
                <a:cubicBezTo>
                  <a:pt x="48" y="156"/>
                  <a:pt x="49" y="157"/>
                  <a:pt x="49" y="157"/>
                </a:cubicBezTo>
                <a:cubicBezTo>
                  <a:pt x="49" y="157"/>
                  <a:pt x="49" y="157"/>
                  <a:pt x="49" y="157"/>
                </a:cubicBezTo>
                <a:cubicBezTo>
                  <a:pt x="49" y="157"/>
                  <a:pt x="49" y="157"/>
                  <a:pt x="49" y="157"/>
                </a:cubicBezTo>
                <a:cubicBezTo>
                  <a:pt x="50" y="157"/>
                  <a:pt x="50" y="157"/>
                  <a:pt x="51" y="157"/>
                </a:cubicBezTo>
                <a:cubicBezTo>
                  <a:pt x="51" y="157"/>
                  <a:pt x="51" y="157"/>
                  <a:pt x="51" y="157"/>
                </a:cubicBezTo>
                <a:cubicBezTo>
                  <a:pt x="51" y="157"/>
                  <a:pt x="52" y="157"/>
                  <a:pt x="53" y="157"/>
                </a:cubicBezTo>
                <a:cubicBezTo>
                  <a:pt x="53" y="158"/>
                  <a:pt x="54" y="158"/>
                  <a:pt x="54" y="158"/>
                </a:cubicBezTo>
                <a:cubicBezTo>
                  <a:pt x="54" y="158"/>
                  <a:pt x="56" y="159"/>
                  <a:pt x="56" y="159"/>
                </a:cubicBezTo>
                <a:cubicBezTo>
                  <a:pt x="56" y="159"/>
                  <a:pt x="56" y="159"/>
                  <a:pt x="56" y="159"/>
                </a:cubicBezTo>
                <a:cubicBezTo>
                  <a:pt x="56" y="159"/>
                  <a:pt x="56" y="160"/>
                  <a:pt x="56" y="160"/>
                </a:cubicBezTo>
                <a:cubicBezTo>
                  <a:pt x="56" y="161"/>
                  <a:pt x="57" y="162"/>
                  <a:pt x="58" y="162"/>
                </a:cubicBezTo>
                <a:cubicBezTo>
                  <a:pt x="58" y="162"/>
                  <a:pt x="58" y="163"/>
                  <a:pt x="58" y="163"/>
                </a:cubicBezTo>
                <a:cubicBezTo>
                  <a:pt x="57" y="163"/>
                  <a:pt x="57" y="164"/>
                  <a:pt x="57" y="164"/>
                </a:cubicBezTo>
                <a:cubicBezTo>
                  <a:pt x="57" y="164"/>
                  <a:pt x="56" y="164"/>
                  <a:pt x="56" y="165"/>
                </a:cubicBezTo>
                <a:cubicBezTo>
                  <a:pt x="55" y="165"/>
                  <a:pt x="55" y="166"/>
                  <a:pt x="55" y="166"/>
                </a:cubicBezTo>
                <a:cubicBezTo>
                  <a:pt x="55" y="166"/>
                  <a:pt x="55" y="166"/>
                  <a:pt x="55" y="166"/>
                </a:cubicBezTo>
                <a:cubicBezTo>
                  <a:pt x="56" y="166"/>
                  <a:pt x="56" y="166"/>
                  <a:pt x="56" y="166"/>
                </a:cubicBezTo>
                <a:cubicBezTo>
                  <a:pt x="57" y="166"/>
                  <a:pt x="57" y="166"/>
                  <a:pt x="57" y="166"/>
                </a:cubicBezTo>
                <a:cubicBezTo>
                  <a:pt x="57" y="167"/>
                  <a:pt x="58" y="166"/>
                  <a:pt x="58" y="166"/>
                </a:cubicBezTo>
                <a:cubicBezTo>
                  <a:pt x="58" y="167"/>
                  <a:pt x="58" y="167"/>
                  <a:pt x="58" y="167"/>
                </a:cubicBezTo>
                <a:cubicBezTo>
                  <a:pt x="58" y="167"/>
                  <a:pt x="58" y="167"/>
                  <a:pt x="58" y="167"/>
                </a:cubicBezTo>
                <a:cubicBezTo>
                  <a:pt x="59" y="166"/>
                  <a:pt x="59" y="166"/>
                  <a:pt x="59" y="166"/>
                </a:cubicBezTo>
                <a:cubicBezTo>
                  <a:pt x="60" y="166"/>
                  <a:pt x="60" y="165"/>
                  <a:pt x="60" y="165"/>
                </a:cubicBezTo>
                <a:cubicBezTo>
                  <a:pt x="60" y="165"/>
                  <a:pt x="61" y="165"/>
                  <a:pt x="61" y="165"/>
                </a:cubicBezTo>
                <a:cubicBezTo>
                  <a:pt x="61" y="165"/>
                  <a:pt x="61" y="165"/>
                  <a:pt x="61" y="165"/>
                </a:cubicBezTo>
                <a:cubicBezTo>
                  <a:pt x="62" y="166"/>
                  <a:pt x="63" y="166"/>
                  <a:pt x="63" y="166"/>
                </a:cubicBezTo>
                <a:cubicBezTo>
                  <a:pt x="63" y="166"/>
                  <a:pt x="63" y="166"/>
                  <a:pt x="63" y="166"/>
                </a:cubicBezTo>
                <a:cubicBezTo>
                  <a:pt x="63" y="166"/>
                  <a:pt x="63" y="166"/>
                  <a:pt x="63" y="166"/>
                </a:cubicBezTo>
                <a:cubicBezTo>
                  <a:pt x="64" y="166"/>
                  <a:pt x="64" y="167"/>
                  <a:pt x="64" y="167"/>
                </a:cubicBezTo>
                <a:cubicBezTo>
                  <a:pt x="64" y="167"/>
                  <a:pt x="64" y="167"/>
                  <a:pt x="64" y="168"/>
                </a:cubicBezTo>
                <a:cubicBezTo>
                  <a:pt x="64" y="168"/>
                  <a:pt x="65" y="167"/>
                  <a:pt x="65" y="167"/>
                </a:cubicBezTo>
                <a:cubicBezTo>
                  <a:pt x="66" y="167"/>
                  <a:pt x="66" y="167"/>
                  <a:pt x="67" y="168"/>
                </a:cubicBezTo>
                <a:cubicBezTo>
                  <a:pt x="67" y="168"/>
                  <a:pt x="67" y="168"/>
                  <a:pt x="68" y="168"/>
                </a:cubicBezTo>
                <a:cubicBezTo>
                  <a:pt x="68" y="168"/>
                  <a:pt x="69" y="167"/>
                  <a:pt x="70" y="168"/>
                </a:cubicBezTo>
                <a:cubicBezTo>
                  <a:pt x="71" y="168"/>
                  <a:pt x="71" y="169"/>
                  <a:pt x="72" y="170"/>
                </a:cubicBezTo>
                <a:cubicBezTo>
                  <a:pt x="73" y="170"/>
                  <a:pt x="74" y="170"/>
                  <a:pt x="74" y="170"/>
                </a:cubicBezTo>
                <a:cubicBezTo>
                  <a:pt x="75" y="170"/>
                  <a:pt x="75" y="173"/>
                  <a:pt x="75" y="173"/>
                </a:cubicBezTo>
                <a:cubicBezTo>
                  <a:pt x="75" y="175"/>
                  <a:pt x="74" y="176"/>
                  <a:pt x="73" y="177"/>
                </a:cubicBezTo>
                <a:cubicBezTo>
                  <a:pt x="73" y="177"/>
                  <a:pt x="73" y="177"/>
                  <a:pt x="72" y="177"/>
                </a:cubicBezTo>
                <a:cubicBezTo>
                  <a:pt x="72" y="177"/>
                  <a:pt x="72" y="177"/>
                  <a:pt x="72" y="178"/>
                </a:cubicBezTo>
                <a:cubicBezTo>
                  <a:pt x="72" y="178"/>
                  <a:pt x="72" y="179"/>
                  <a:pt x="71" y="179"/>
                </a:cubicBezTo>
                <a:cubicBezTo>
                  <a:pt x="71" y="179"/>
                  <a:pt x="71" y="179"/>
                  <a:pt x="71" y="179"/>
                </a:cubicBezTo>
                <a:cubicBezTo>
                  <a:pt x="71" y="179"/>
                  <a:pt x="71" y="179"/>
                  <a:pt x="71" y="179"/>
                </a:cubicBezTo>
                <a:cubicBezTo>
                  <a:pt x="71" y="179"/>
                  <a:pt x="71" y="179"/>
                  <a:pt x="71" y="179"/>
                </a:cubicBezTo>
                <a:cubicBezTo>
                  <a:pt x="71" y="180"/>
                  <a:pt x="70" y="180"/>
                  <a:pt x="70" y="181"/>
                </a:cubicBezTo>
                <a:cubicBezTo>
                  <a:pt x="70" y="182"/>
                  <a:pt x="70" y="182"/>
                  <a:pt x="70" y="183"/>
                </a:cubicBezTo>
                <a:cubicBezTo>
                  <a:pt x="71" y="183"/>
                  <a:pt x="70" y="184"/>
                  <a:pt x="70" y="184"/>
                </a:cubicBezTo>
                <a:cubicBezTo>
                  <a:pt x="70" y="185"/>
                  <a:pt x="70" y="185"/>
                  <a:pt x="70" y="185"/>
                </a:cubicBezTo>
                <a:cubicBezTo>
                  <a:pt x="70" y="185"/>
                  <a:pt x="69" y="186"/>
                  <a:pt x="69" y="187"/>
                </a:cubicBezTo>
                <a:cubicBezTo>
                  <a:pt x="70" y="187"/>
                  <a:pt x="70" y="187"/>
                  <a:pt x="70" y="187"/>
                </a:cubicBezTo>
                <a:cubicBezTo>
                  <a:pt x="69" y="188"/>
                  <a:pt x="69" y="188"/>
                  <a:pt x="69" y="188"/>
                </a:cubicBezTo>
                <a:cubicBezTo>
                  <a:pt x="69" y="188"/>
                  <a:pt x="69" y="188"/>
                  <a:pt x="69" y="189"/>
                </a:cubicBezTo>
                <a:cubicBezTo>
                  <a:pt x="68" y="189"/>
                  <a:pt x="68" y="189"/>
                  <a:pt x="68" y="190"/>
                </a:cubicBezTo>
                <a:cubicBezTo>
                  <a:pt x="68" y="190"/>
                  <a:pt x="68" y="190"/>
                  <a:pt x="68" y="190"/>
                </a:cubicBezTo>
                <a:cubicBezTo>
                  <a:pt x="67" y="191"/>
                  <a:pt x="67" y="191"/>
                  <a:pt x="67" y="191"/>
                </a:cubicBezTo>
                <a:cubicBezTo>
                  <a:pt x="66" y="192"/>
                  <a:pt x="66" y="192"/>
                  <a:pt x="65" y="192"/>
                </a:cubicBezTo>
                <a:cubicBezTo>
                  <a:pt x="65" y="192"/>
                  <a:pt x="64" y="192"/>
                  <a:pt x="64" y="192"/>
                </a:cubicBezTo>
                <a:cubicBezTo>
                  <a:pt x="64" y="192"/>
                  <a:pt x="64" y="192"/>
                  <a:pt x="63" y="192"/>
                </a:cubicBezTo>
                <a:cubicBezTo>
                  <a:pt x="63" y="192"/>
                  <a:pt x="63" y="192"/>
                  <a:pt x="63" y="193"/>
                </a:cubicBezTo>
                <a:cubicBezTo>
                  <a:pt x="63" y="193"/>
                  <a:pt x="63" y="192"/>
                  <a:pt x="62" y="192"/>
                </a:cubicBezTo>
                <a:cubicBezTo>
                  <a:pt x="62" y="193"/>
                  <a:pt x="60" y="194"/>
                  <a:pt x="60" y="194"/>
                </a:cubicBezTo>
                <a:cubicBezTo>
                  <a:pt x="60" y="194"/>
                  <a:pt x="60" y="195"/>
                  <a:pt x="59" y="195"/>
                </a:cubicBezTo>
                <a:cubicBezTo>
                  <a:pt x="59" y="195"/>
                  <a:pt x="59" y="195"/>
                  <a:pt x="59" y="195"/>
                </a:cubicBezTo>
                <a:cubicBezTo>
                  <a:pt x="60" y="195"/>
                  <a:pt x="59" y="196"/>
                  <a:pt x="59" y="196"/>
                </a:cubicBezTo>
                <a:cubicBezTo>
                  <a:pt x="59" y="196"/>
                  <a:pt x="59" y="196"/>
                  <a:pt x="59" y="196"/>
                </a:cubicBezTo>
                <a:cubicBezTo>
                  <a:pt x="60" y="199"/>
                  <a:pt x="58" y="199"/>
                  <a:pt x="58" y="200"/>
                </a:cubicBezTo>
                <a:cubicBezTo>
                  <a:pt x="57" y="200"/>
                  <a:pt x="57" y="201"/>
                  <a:pt x="57" y="201"/>
                </a:cubicBezTo>
                <a:cubicBezTo>
                  <a:pt x="57" y="202"/>
                  <a:pt x="56" y="202"/>
                  <a:pt x="56" y="203"/>
                </a:cubicBezTo>
                <a:cubicBezTo>
                  <a:pt x="56" y="202"/>
                  <a:pt x="57" y="201"/>
                  <a:pt x="57" y="201"/>
                </a:cubicBezTo>
                <a:cubicBezTo>
                  <a:pt x="57" y="201"/>
                  <a:pt x="57" y="201"/>
                  <a:pt x="57" y="201"/>
                </a:cubicBezTo>
                <a:cubicBezTo>
                  <a:pt x="57" y="201"/>
                  <a:pt x="56" y="201"/>
                  <a:pt x="56" y="201"/>
                </a:cubicBezTo>
                <a:cubicBezTo>
                  <a:pt x="56" y="201"/>
                  <a:pt x="56" y="201"/>
                  <a:pt x="56" y="201"/>
                </a:cubicBezTo>
                <a:cubicBezTo>
                  <a:pt x="56" y="201"/>
                  <a:pt x="56" y="201"/>
                  <a:pt x="56" y="202"/>
                </a:cubicBezTo>
                <a:cubicBezTo>
                  <a:pt x="56" y="202"/>
                  <a:pt x="55" y="202"/>
                  <a:pt x="55" y="202"/>
                </a:cubicBezTo>
                <a:cubicBezTo>
                  <a:pt x="74" y="221"/>
                  <a:pt x="100" y="232"/>
                  <a:pt x="128" y="232"/>
                </a:cubicBezTo>
                <a:cubicBezTo>
                  <a:pt x="179" y="232"/>
                  <a:pt x="221" y="195"/>
                  <a:pt x="230" y="147"/>
                </a:cubicBezTo>
                <a:cubicBezTo>
                  <a:pt x="230" y="147"/>
                  <a:pt x="230" y="146"/>
                  <a:pt x="230" y="146"/>
                </a:cubicBezTo>
                <a:cubicBezTo>
                  <a:pt x="230" y="146"/>
                  <a:pt x="230" y="146"/>
                  <a:pt x="230" y="146"/>
                </a:cubicBezTo>
                <a:cubicBezTo>
                  <a:pt x="229" y="146"/>
                  <a:pt x="230" y="145"/>
                  <a:pt x="230" y="145"/>
                </a:cubicBezTo>
                <a:cubicBezTo>
                  <a:pt x="229" y="145"/>
                  <a:pt x="229" y="145"/>
                  <a:pt x="229" y="145"/>
                </a:cubicBezTo>
                <a:cubicBezTo>
                  <a:pt x="229" y="144"/>
                  <a:pt x="229" y="143"/>
                  <a:pt x="229" y="143"/>
                </a:cubicBezTo>
                <a:cubicBezTo>
                  <a:pt x="229" y="143"/>
                  <a:pt x="229" y="143"/>
                  <a:pt x="229" y="143"/>
                </a:cubicBezTo>
                <a:cubicBezTo>
                  <a:pt x="229" y="143"/>
                  <a:pt x="229" y="143"/>
                  <a:pt x="229" y="143"/>
                </a:cubicBezTo>
                <a:cubicBezTo>
                  <a:pt x="229" y="143"/>
                  <a:pt x="228" y="143"/>
                  <a:pt x="228" y="143"/>
                </a:cubicBezTo>
                <a:cubicBezTo>
                  <a:pt x="228" y="142"/>
                  <a:pt x="228" y="142"/>
                  <a:pt x="228" y="142"/>
                </a:cubicBezTo>
                <a:cubicBezTo>
                  <a:pt x="228" y="142"/>
                  <a:pt x="228" y="142"/>
                  <a:pt x="228" y="142"/>
                </a:cubicBezTo>
                <a:cubicBezTo>
                  <a:pt x="228" y="141"/>
                  <a:pt x="227" y="141"/>
                  <a:pt x="227" y="141"/>
                </a:cubicBezTo>
                <a:cubicBezTo>
                  <a:pt x="227" y="141"/>
                  <a:pt x="227" y="141"/>
                  <a:pt x="227" y="141"/>
                </a:cubicBezTo>
                <a:cubicBezTo>
                  <a:pt x="227" y="140"/>
                  <a:pt x="227" y="139"/>
                  <a:pt x="227" y="139"/>
                </a:cubicBezTo>
                <a:cubicBezTo>
                  <a:pt x="227" y="139"/>
                  <a:pt x="227" y="139"/>
                  <a:pt x="227" y="138"/>
                </a:cubicBezTo>
                <a:cubicBezTo>
                  <a:pt x="227" y="138"/>
                  <a:pt x="227" y="137"/>
                  <a:pt x="228" y="137"/>
                </a:cubicBezTo>
                <a:cubicBezTo>
                  <a:pt x="227" y="137"/>
                  <a:pt x="227" y="137"/>
                  <a:pt x="227" y="137"/>
                </a:cubicBezTo>
                <a:cubicBezTo>
                  <a:pt x="227" y="136"/>
                  <a:pt x="227" y="136"/>
                  <a:pt x="227" y="135"/>
                </a:cubicBezTo>
                <a:cubicBezTo>
                  <a:pt x="227" y="134"/>
                  <a:pt x="226" y="134"/>
                  <a:pt x="226" y="133"/>
                </a:cubicBezTo>
                <a:cubicBezTo>
                  <a:pt x="226" y="133"/>
                  <a:pt x="226" y="132"/>
                  <a:pt x="226" y="131"/>
                </a:cubicBezTo>
                <a:cubicBezTo>
                  <a:pt x="226" y="131"/>
                  <a:pt x="226" y="130"/>
                  <a:pt x="225" y="130"/>
                </a:cubicBezTo>
                <a:cubicBezTo>
                  <a:pt x="225" y="130"/>
                  <a:pt x="225" y="130"/>
                  <a:pt x="225" y="130"/>
                </a:cubicBezTo>
                <a:cubicBezTo>
                  <a:pt x="225" y="131"/>
                  <a:pt x="225" y="131"/>
                  <a:pt x="224" y="131"/>
                </a:cubicBezTo>
                <a:cubicBezTo>
                  <a:pt x="224" y="132"/>
                  <a:pt x="224" y="132"/>
                  <a:pt x="223" y="132"/>
                </a:cubicBezTo>
                <a:cubicBezTo>
                  <a:pt x="223" y="132"/>
                  <a:pt x="223" y="132"/>
                  <a:pt x="223" y="132"/>
                </a:cubicBezTo>
                <a:cubicBezTo>
                  <a:pt x="223" y="132"/>
                  <a:pt x="223" y="132"/>
                  <a:pt x="223" y="132"/>
                </a:cubicBezTo>
                <a:cubicBezTo>
                  <a:pt x="223" y="132"/>
                  <a:pt x="223" y="132"/>
                  <a:pt x="223" y="132"/>
                </a:cubicBezTo>
                <a:cubicBezTo>
                  <a:pt x="223" y="132"/>
                  <a:pt x="223" y="132"/>
                  <a:pt x="223" y="132"/>
                </a:cubicBezTo>
                <a:cubicBezTo>
                  <a:pt x="223" y="132"/>
                  <a:pt x="223" y="131"/>
                  <a:pt x="223" y="131"/>
                </a:cubicBezTo>
                <a:cubicBezTo>
                  <a:pt x="222" y="131"/>
                  <a:pt x="222" y="132"/>
                  <a:pt x="222" y="132"/>
                </a:cubicBezTo>
                <a:cubicBezTo>
                  <a:pt x="222" y="132"/>
                  <a:pt x="222" y="132"/>
                  <a:pt x="222" y="132"/>
                </a:cubicBezTo>
                <a:cubicBezTo>
                  <a:pt x="222" y="131"/>
                  <a:pt x="222" y="131"/>
                  <a:pt x="222" y="130"/>
                </a:cubicBezTo>
                <a:cubicBezTo>
                  <a:pt x="223" y="129"/>
                  <a:pt x="222" y="128"/>
                  <a:pt x="222" y="128"/>
                </a:cubicBezTo>
                <a:cubicBezTo>
                  <a:pt x="222" y="128"/>
                  <a:pt x="222" y="128"/>
                  <a:pt x="222" y="128"/>
                </a:cubicBezTo>
                <a:cubicBezTo>
                  <a:pt x="222" y="128"/>
                  <a:pt x="222" y="128"/>
                  <a:pt x="222" y="128"/>
                </a:cubicBezTo>
                <a:cubicBezTo>
                  <a:pt x="221" y="128"/>
                  <a:pt x="221" y="128"/>
                  <a:pt x="221" y="128"/>
                </a:cubicBezTo>
                <a:cubicBezTo>
                  <a:pt x="221" y="128"/>
                  <a:pt x="221" y="128"/>
                  <a:pt x="222" y="128"/>
                </a:cubicBezTo>
                <a:cubicBezTo>
                  <a:pt x="222" y="128"/>
                  <a:pt x="222" y="128"/>
                  <a:pt x="222" y="128"/>
                </a:cubicBezTo>
                <a:cubicBezTo>
                  <a:pt x="222" y="127"/>
                  <a:pt x="221" y="127"/>
                  <a:pt x="221" y="127"/>
                </a:cubicBezTo>
                <a:cubicBezTo>
                  <a:pt x="221" y="127"/>
                  <a:pt x="221" y="127"/>
                  <a:pt x="221" y="127"/>
                </a:cubicBezTo>
                <a:cubicBezTo>
                  <a:pt x="221" y="126"/>
                  <a:pt x="221" y="126"/>
                  <a:pt x="221" y="126"/>
                </a:cubicBezTo>
                <a:cubicBezTo>
                  <a:pt x="220" y="126"/>
                  <a:pt x="220" y="126"/>
                  <a:pt x="220" y="126"/>
                </a:cubicBezTo>
                <a:cubicBezTo>
                  <a:pt x="219" y="126"/>
                  <a:pt x="220" y="124"/>
                  <a:pt x="219" y="123"/>
                </a:cubicBezTo>
                <a:cubicBezTo>
                  <a:pt x="219" y="124"/>
                  <a:pt x="219" y="124"/>
                  <a:pt x="218" y="124"/>
                </a:cubicBezTo>
                <a:cubicBezTo>
                  <a:pt x="218" y="123"/>
                  <a:pt x="218" y="123"/>
                  <a:pt x="218" y="123"/>
                </a:cubicBezTo>
                <a:cubicBezTo>
                  <a:pt x="218" y="123"/>
                  <a:pt x="218" y="123"/>
                  <a:pt x="218" y="123"/>
                </a:cubicBezTo>
                <a:cubicBezTo>
                  <a:pt x="218" y="123"/>
                  <a:pt x="218" y="123"/>
                  <a:pt x="218" y="124"/>
                </a:cubicBezTo>
                <a:cubicBezTo>
                  <a:pt x="218" y="124"/>
                  <a:pt x="218" y="124"/>
                  <a:pt x="218" y="124"/>
                </a:cubicBezTo>
                <a:cubicBezTo>
                  <a:pt x="218" y="124"/>
                  <a:pt x="218" y="124"/>
                  <a:pt x="218" y="125"/>
                </a:cubicBezTo>
                <a:cubicBezTo>
                  <a:pt x="217" y="125"/>
                  <a:pt x="217" y="125"/>
                  <a:pt x="217" y="125"/>
                </a:cubicBezTo>
                <a:cubicBezTo>
                  <a:pt x="217" y="125"/>
                  <a:pt x="217" y="124"/>
                  <a:pt x="217" y="124"/>
                </a:cubicBezTo>
                <a:cubicBezTo>
                  <a:pt x="217" y="124"/>
                  <a:pt x="217" y="124"/>
                  <a:pt x="217" y="124"/>
                </a:cubicBezTo>
                <a:cubicBezTo>
                  <a:pt x="217" y="124"/>
                  <a:pt x="217" y="125"/>
                  <a:pt x="217" y="125"/>
                </a:cubicBezTo>
                <a:cubicBezTo>
                  <a:pt x="217" y="125"/>
                  <a:pt x="217" y="125"/>
                  <a:pt x="217" y="125"/>
                </a:cubicBezTo>
                <a:cubicBezTo>
                  <a:pt x="217" y="125"/>
                  <a:pt x="217" y="125"/>
                  <a:pt x="217" y="124"/>
                </a:cubicBezTo>
                <a:cubicBezTo>
                  <a:pt x="217" y="124"/>
                  <a:pt x="217"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5" y="125"/>
                  <a:pt x="215" y="125"/>
                  <a:pt x="215" y="125"/>
                </a:cubicBezTo>
                <a:cubicBezTo>
                  <a:pt x="215" y="125"/>
                  <a:pt x="215" y="125"/>
                  <a:pt x="215" y="125"/>
                </a:cubicBezTo>
                <a:cubicBezTo>
                  <a:pt x="215" y="125"/>
                  <a:pt x="215" y="125"/>
                  <a:pt x="215" y="125"/>
                </a:cubicBezTo>
                <a:cubicBezTo>
                  <a:pt x="215" y="125"/>
                  <a:pt x="215" y="125"/>
                  <a:pt x="215" y="124"/>
                </a:cubicBezTo>
                <a:cubicBezTo>
                  <a:pt x="215" y="125"/>
                  <a:pt x="215" y="125"/>
                  <a:pt x="215" y="125"/>
                </a:cubicBezTo>
                <a:cubicBezTo>
                  <a:pt x="214" y="125"/>
                  <a:pt x="214" y="125"/>
                  <a:pt x="213" y="125"/>
                </a:cubicBezTo>
                <a:cubicBezTo>
                  <a:pt x="213" y="126"/>
                  <a:pt x="214" y="126"/>
                  <a:pt x="214" y="126"/>
                </a:cubicBezTo>
                <a:cubicBezTo>
                  <a:pt x="213" y="126"/>
                  <a:pt x="213" y="127"/>
                  <a:pt x="213" y="127"/>
                </a:cubicBezTo>
                <a:cubicBezTo>
                  <a:pt x="212" y="127"/>
                  <a:pt x="212" y="127"/>
                  <a:pt x="212" y="127"/>
                </a:cubicBezTo>
                <a:cubicBezTo>
                  <a:pt x="211" y="128"/>
                  <a:pt x="211" y="128"/>
                  <a:pt x="210" y="129"/>
                </a:cubicBezTo>
                <a:cubicBezTo>
                  <a:pt x="210" y="129"/>
                  <a:pt x="210" y="129"/>
                  <a:pt x="210" y="129"/>
                </a:cubicBezTo>
                <a:cubicBezTo>
                  <a:pt x="210" y="129"/>
                  <a:pt x="209" y="130"/>
                  <a:pt x="209" y="130"/>
                </a:cubicBezTo>
                <a:cubicBezTo>
                  <a:pt x="209" y="130"/>
                  <a:pt x="209" y="130"/>
                  <a:pt x="208" y="130"/>
                </a:cubicBezTo>
                <a:cubicBezTo>
                  <a:pt x="208" y="130"/>
                  <a:pt x="208" y="131"/>
                  <a:pt x="208" y="131"/>
                </a:cubicBezTo>
                <a:cubicBezTo>
                  <a:pt x="208" y="131"/>
                  <a:pt x="207" y="131"/>
                  <a:pt x="207" y="131"/>
                </a:cubicBezTo>
                <a:cubicBezTo>
                  <a:pt x="207" y="132"/>
                  <a:pt x="207" y="132"/>
                  <a:pt x="207" y="132"/>
                </a:cubicBezTo>
                <a:cubicBezTo>
                  <a:pt x="206" y="132"/>
                  <a:pt x="206" y="132"/>
                  <a:pt x="206" y="132"/>
                </a:cubicBezTo>
                <a:cubicBezTo>
                  <a:pt x="206" y="132"/>
                  <a:pt x="206" y="132"/>
                  <a:pt x="206" y="133"/>
                </a:cubicBezTo>
                <a:cubicBezTo>
                  <a:pt x="205" y="133"/>
                  <a:pt x="206" y="134"/>
                  <a:pt x="206" y="134"/>
                </a:cubicBezTo>
                <a:cubicBezTo>
                  <a:pt x="206" y="135"/>
                  <a:pt x="205" y="136"/>
                  <a:pt x="205" y="137"/>
                </a:cubicBezTo>
                <a:cubicBezTo>
                  <a:pt x="205" y="137"/>
                  <a:pt x="205" y="138"/>
                  <a:pt x="205" y="138"/>
                </a:cubicBezTo>
                <a:cubicBezTo>
                  <a:pt x="205" y="138"/>
                  <a:pt x="205" y="138"/>
                  <a:pt x="205" y="139"/>
                </a:cubicBezTo>
                <a:cubicBezTo>
                  <a:pt x="204" y="139"/>
                  <a:pt x="204" y="139"/>
                  <a:pt x="204" y="139"/>
                </a:cubicBezTo>
                <a:cubicBezTo>
                  <a:pt x="204" y="139"/>
                  <a:pt x="204" y="140"/>
                  <a:pt x="204" y="140"/>
                </a:cubicBezTo>
                <a:cubicBezTo>
                  <a:pt x="204" y="140"/>
                  <a:pt x="204" y="140"/>
                  <a:pt x="204" y="140"/>
                </a:cubicBezTo>
                <a:cubicBezTo>
                  <a:pt x="203" y="140"/>
                  <a:pt x="203" y="140"/>
                  <a:pt x="203" y="141"/>
                </a:cubicBezTo>
                <a:cubicBezTo>
                  <a:pt x="203" y="141"/>
                  <a:pt x="203" y="141"/>
                  <a:pt x="202" y="141"/>
                </a:cubicBezTo>
                <a:cubicBezTo>
                  <a:pt x="202" y="141"/>
                  <a:pt x="202" y="141"/>
                  <a:pt x="202" y="140"/>
                </a:cubicBezTo>
                <a:cubicBezTo>
                  <a:pt x="202" y="140"/>
                  <a:pt x="201" y="139"/>
                  <a:pt x="201" y="139"/>
                </a:cubicBezTo>
                <a:cubicBezTo>
                  <a:pt x="200" y="137"/>
                  <a:pt x="200" y="137"/>
                  <a:pt x="200" y="137"/>
                </a:cubicBezTo>
                <a:cubicBezTo>
                  <a:pt x="200" y="137"/>
                  <a:pt x="200" y="137"/>
                  <a:pt x="200" y="136"/>
                </a:cubicBezTo>
                <a:cubicBezTo>
                  <a:pt x="200" y="136"/>
                  <a:pt x="200" y="136"/>
                  <a:pt x="200" y="135"/>
                </a:cubicBezTo>
                <a:cubicBezTo>
                  <a:pt x="199" y="135"/>
                  <a:pt x="199" y="134"/>
                  <a:pt x="199" y="134"/>
                </a:cubicBezTo>
                <a:cubicBezTo>
                  <a:pt x="199" y="133"/>
                  <a:pt x="198" y="132"/>
                  <a:pt x="198" y="131"/>
                </a:cubicBezTo>
                <a:cubicBezTo>
                  <a:pt x="198" y="130"/>
                  <a:pt x="198" y="129"/>
                  <a:pt x="197" y="128"/>
                </a:cubicBezTo>
                <a:cubicBezTo>
                  <a:pt x="197" y="128"/>
                  <a:pt x="197" y="127"/>
                  <a:pt x="197" y="127"/>
                </a:cubicBezTo>
                <a:cubicBezTo>
                  <a:pt x="197" y="126"/>
                  <a:pt x="197" y="126"/>
                  <a:pt x="197" y="126"/>
                </a:cubicBezTo>
                <a:cubicBezTo>
                  <a:pt x="198" y="126"/>
                  <a:pt x="197" y="126"/>
                  <a:pt x="197" y="125"/>
                </a:cubicBezTo>
                <a:cubicBezTo>
                  <a:pt x="197" y="125"/>
                  <a:pt x="197" y="125"/>
                  <a:pt x="197" y="124"/>
                </a:cubicBezTo>
                <a:cubicBezTo>
                  <a:pt x="197" y="124"/>
                  <a:pt x="197" y="124"/>
                  <a:pt x="196" y="124"/>
                </a:cubicBezTo>
                <a:cubicBezTo>
                  <a:pt x="196" y="124"/>
                  <a:pt x="196" y="125"/>
                  <a:pt x="196" y="125"/>
                </a:cubicBezTo>
                <a:cubicBezTo>
                  <a:pt x="197" y="125"/>
                  <a:pt x="196" y="126"/>
                  <a:pt x="195" y="126"/>
                </a:cubicBezTo>
                <a:cubicBezTo>
                  <a:pt x="195" y="126"/>
                  <a:pt x="195" y="126"/>
                  <a:pt x="195" y="126"/>
                </a:cubicBezTo>
                <a:cubicBezTo>
                  <a:pt x="194" y="126"/>
                  <a:pt x="193" y="124"/>
                  <a:pt x="193" y="124"/>
                </a:cubicBezTo>
                <a:cubicBezTo>
                  <a:pt x="193" y="124"/>
                  <a:pt x="193" y="124"/>
                  <a:pt x="193" y="124"/>
                </a:cubicBezTo>
                <a:cubicBezTo>
                  <a:pt x="193" y="124"/>
                  <a:pt x="194" y="124"/>
                  <a:pt x="194" y="124"/>
                </a:cubicBezTo>
                <a:cubicBezTo>
                  <a:pt x="194" y="124"/>
                  <a:pt x="194" y="124"/>
                  <a:pt x="194" y="123"/>
                </a:cubicBezTo>
                <a:cubicBezTo>
                  <a:pt x="193" y="124"/>
                  <a:pt x="192" y="123"/>
                  <a:pt x="192" y="123"/>
                </a:cubicBezTo>
                <a:cubicBezTo>
                  <a:pt x="192" y="123"/>
                  <a:pt x="192" y="122"/>
                  <a:pt x="192" y="122"/>
                </a:cubicBezTo>
                <a:cubicBezTo>
                  <a:pt x="191" y="122"/>
                  <a:pt x="191" y="122"/>
                  <a:pt x="191" y="122"/>
                </a:cubicBezTo>
                <a:cubicBezTo>
                  <a:pt x="191" y="122"/>
                  <a:pt x="191" y="121"/>
                  <a:pt x="190" y="121"/>
                </a:cubicBezTo>
                <a:cubicBezTo>
                  <a:pt x="190" y="121"/>
                  <a:pt x="190" y="121"/>
                  <a:pt x="190" y="121"/>
                </a:cubicBezTo>
                <a:cubicBezTo>
                  <a:pt x="190" y="120"/>
                  <a:pt x="190" y="120"/>
                  <a:pt x="190" y="120"/>
                </a:cubicBezTo>
                <a:cubicBezTo>
                  <a:pt x="189" y="120"/>
                  <a:pt x="187" y="121"/>
                  <a:pt x="187" y="120"/>
                </a:cubicBezTo>
                <a:cubicBezTo>
                  <a:pt x="187" y="120"/>
                  <a:pt x="186" y="120"/>
                  <a:pt x="186" y="120"/>
                </a:cubicBezTo>
                <a:cubicBezTo>
                  <a:pt x="185" y="120"/>
                  <a:pt x="185" y="120"/>
                  <a:pt x="185" y="120"/>
                </a:cubicBezTo>
                <a:cubicBezTo>
                  <a:pt x="185" y="121"/>
                  <a:pt x="184" y="121"/>
                  <a:pt x="184" y="121"/>
                </a:cubicBezTo>
                <a:cubicBezTo>
                  <a:pt x="183" y="121"/>
                  <a:pt x="183" y="120"/>
                  <a:pt x="183" y="120"/>
                </a:cubicBezTo>
                <a:cubicBezTo>
                  <a:pt x="182" y="120"/>
                  <a:pt x="182" y="120"/>
                  <a:pt x="181" y="120"/>
                </a:cubicBezTo>
                <a:cubicBezTo>
                  <a:pt x="181" y="120"/>
                  <a:pt x="181" y="120"/>
                  <a:pt x="181" y="120"/>
                </a:cubicBezTo>
                <a:cubicBezTo>
                  <a:pt x="180" y="120"/>
                  <a:pt x="180" y="120"/>
                  <a:pt x="180" y="120"/>
                </a:cubicBezTo>
                <a:cubicBezTo>
                  <a:pt x="179" y="120"/>
                  <a:pt x="179" y="120"/>
                  <a:pt x="179" y="120"/>
                </a:cubicBezTo>
                <a:cubicBezTo>
                  <a:pt x="179" y="119"/>
                  <a:pt x="179" y="119"/>
                  <a:pt x="179" y="119"/>
                </a:cubicBezTo>
                <a:cubicBezTo>
                  <a:pt x="178" y="119"/>
                  <a:pt x="178" y="118"/>
                  <a:pt x="178" y="118"/>
                </a:cubicBezTo>
                <a:cubicBezTo>
                  <a:pt x="178" y="118"/>
                  <a:pt x="178" y="118"/>
                  <a:pt x="178" y="118"/>
                </a:cubicBezTo>
                <a:cubicBezTo>
                  <a:pt x="178" y="118"/>
                  <a:pt x="177" y="118"/>
                  <a:pt x="177" y="118"/>
                </a:cubicBezTo>
                <a:cubicBezTo>
                  <a:pt x="177" y="118"/>
                  <a:pt x="176" y="119"/>
                  <a:pt x="176" y="119"/>
                </a:cubicBezTo>
                <a:cubicBezTo>
                  <a:pt x="176" y="119"/>
                  <a:pt x="175" y="119"/>
                  <a:pt x="175" y="119"/>
                </a:cubicBezTo>
                <a:cubicBezTo>
                  <a:pt x="175" y="118"/>
                  <a:pt x="174" y="118"/>
                  <a:pt x="174" y="118"/>
                </a:cubicBezTo>
                <a:cubicBezTo>
                  <a:pt x="174" y="118"/>
                  <a:pt x="173" y="118"/>
                  <a:pt x="173" y="117"/>
                </a:cubicBezTo>
                <a:cubicBezTo>
                  <a:pt x="173" y="117"/>
                  <a:pt x="172" y="117"/>
                  <a:pt x="172" y="117"/>
                </a:cubicBezTo>
                <a:cubicBezTo>
                  <a:pt x="172" y="117"/>
                  <a:pt x="171" y="116"/>
                  <a:pt x="171" y="116"/>
                </a:cubicBezTo>
                <a:cubicBezTo>
                  <a:pt x="171" y="115"/>
                  <a:pt x="171" y="115"/>
                  <a:pt x="171" y="115"/>
                </a:cubicBezTo>
                <a:cubicBezTo>
                  <a:pt x="171" y="115"/>
                  <a:pt x="171" y="115"/>
                  <a:pt x="171" y="114"/>
                </a:cubicBezTo>
                <a:cubicBezTo>
                  <a:pt x="170" y="114"/>
                  <a:pt x="170" y="114"/>
                  <a:pt x="170" y="114"/>
                </a:cubicBezTo>
                <a:cubicBezTo>
                  <a:pt x="170" y="114"/>
                  <a:pt x="170" y="114"/>
                  <a:pt x="170" y="114"/>
                </a:cubicBezTo>
                <a:cubicBezTo>
                  <a:pt x="169" y="114"/>
                  <a:pt x="169" y="114"/>
                  <a:pt x="169" y="114"/>
                </a:cubicBezTo>
                <a:cubicBezTo>
                  <a:pt x="169" y="114"/>
                  <a:pt x="169" y="114"/>
                  <a:pt x="169" y="114"/>
                </a:cubicBezTo>
                <a:cubicBezTo>
                  <a:pt x="169" y="114"/>
                  <a:pt x="168" y="114"/>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6"/>
                  <a:pt x="169" y="117"/>
                  <a:pt x="169" y="117"/>
                </a:cubicBezTo>
                <a:cubicBezTo>
                  <a:pt x="169" y="117"/>
                  <a:pt x="169" y="117"/>
                  <a:pt x="170" y="118"/>
                </a:cubicBezTo>
                <a:cubicBezTo>
                  <a:pt x="170" y="118"/>
                  <a:pt x="169" y="118"/>
                  <a:pt x="170" y="118"/>
                </a:cubicBezTo>
                <a:cubicBezTo>
                  <a:pt x="170" y="118"/>
                  <a:pt x="170" y="118"/>
                  <a:pt x="171" y="118"/>
                </a:cubicBezTo>
                <a:cubicBezTo>
                  <a:pt x="171" y="119"/>
                  <a:pt x="171" y="119"/>
                  <a:pt x="170" y="119"/>
                </a:cubicBezTo>
                <a:cubicBezTo>
                  <a:pt x="170" y="119"/>
                  <a:pt x="171" y="119"/>
                  <a:pt x="171" y="119"/>
                </a:cubicBezTo>
                <a:cubicBezTo>
                  <a:pt x="170" y="119"/>
                  <a:pt x="171" y="120"/>
                  <a:pt x="171" y="120"/>
                </a:cubicBezTo>
                <a:cubicBezTo>
                  <a:pt x="171" y="120"/>
                  <a:pt x="171" y="120"/>
                  <a:pt x="171" y="120"/>
                </a:cubicBezTo>
                <a:cubicBezTo>
                  <a:pt x="171" y="120"/>
                  <a:pt x="171" y="121"/>
                  <a:pt x="171" y="121"/>
                </a:cubicBezTo>
                <a:cubicBezTo>
                  <a:pt x="172" y="121"/>
                  <a:pt x="172" y="121"/>
                  <a:pt x="172" y="121"/>
                </a:cubicBezTo>
                <a:cubicBezTo>
                  <a:pt x="171" y="120"/>
                  <a:pt x="172" y="120"/>
                  <a:pt x="172" y="119"/>
                </a:cubicBezTo>
                <a:cubicBezTo>
                  <a:pt x="172" y="119"/>
                  <a:pt x="172" y="119"/>
                  <a:pt x="172" y="119"/>
                </a:cubicBezTo>
                <a:cubicBezTo>
                  <a:pt x="172" y="120"/>
                  <a:pt x="172" y="119"/>
                  <a:pt x="172" y="120"/>
                </a:cubicBezTo>
                <a:cubicBezTo>
                  <a:pt x="172" y="120"/>
                  <a:pt x="172" y="121"/>
                  <a:pt x="172" y="121"/>
                </a:cubicBezTo>
                <a:cubicBezTo>
                  <a:pt x="172" y="121"/>
                  <a:pt x="172" y="121"/>
                  <a:pt x="172" y="122"/>
                </a:cubicBezTo>
                <a:cubicBezTo>
                  <a:pt x="172" y="122"/>
                  <a:pt x="172" y="122"/>
                  <a:pt x="172" y="122"/>
                </a:cubicBezTo>
                <a:cubicBezTo>
                  <a:pt x="173" y="122"/>
                  <a:pt x="173" y="122"/>
                  <a:pt x="173" y="122"/>
                </a:cubicBezTo>
                <a:cubicBezTo>
                  <a:pt x="173" y="122"/>
                  <a:pt x="173" y="122"/>
                  <a:pt x="173" y="122"/>
                </a:cubicBezTo>
                <a:cubicBezTo>
                  <a:pt x="174" y="122"/>
                  <a:pt x="175" y="122"/>
                  <a:pt x="175" y="122"/>
                </a:cubicBezTo>
                <a:cubicBezTo>
                  <a:pt x="175" y="122"/>
                  <a:pt x="175" y="122"/>
                  <a:pt x="175" y="122"/>
                </a:cubicBezTo>
                <a:cubicBezTo>
                  <a:pt x="175" y="122"/>
                  <a:pt x="175" y="122"/>
                  <a:pt x="176" y="122"/>
                </a:cubicBezTo>
                <a:cubicBezTo>
                  <a:pt x="176" y="122"/>
                  <a:pt x="176" y="122"/>
                  <a:pt x="176" y="121"/>
                </a:cubicBezTo>
                <a:cubicBezTo>
                  <a:pt x="176" y="121"/>
                  <a:pt x="176" y="121"/>
                  <a:pt x="176" y="121"/>
                </a:cubicBezTo>
                <a:cubicBezTo>
                  <a:pt x="177" y="120"/>
                  <a:pt x="177" y="120"/>
                  <a:pt x="177" y="120"/>
                </a:cubicBezTo>
                <a:cubicBezTo>
                  <a:pt x="178" y="120"/>
                  <a:pt x="178" y="119"/>
                  <a:pt x="178" y="119"/>
                </a:cubicBezTo>
                <a:cubicBezTo>
                  <a:pt x="178" y="119"/>
                  <a:pt x="178" y="119"/>
                  <a:pt x="178" y="119"/>
                </a:cubicBezTo>
                <a:cubicBezTo>
                  <a:pt x="178" y="120"/>
                  <a:pt x="178" y="120"/>
                  <a:pt x="178" y="120"/>
                </a:cubicBezTo>
                <a:cubicBezTo>
                  <a:pt x="178" y="120"/>
                  <a:pt x="178" y="120"/>
                  <a:pt x="178" y="120"/>
                </a:cubicBezTo>
                <a:cubicBezTo>
                  <a:pt x="178" y="120"/>
                  <a:pt x="178" y="121"/>
                  <a:pt x="178" y="121"/>
                </a:cubicBezTo>
                <a:cubicBezTo>
                  <a:pt x="178" y="121"/>
                  <a:pt x="179" y="122"/>
                  <a:pt x="179" y="122"/>
                </a:cubicBezTo>
                <a:cubicBezTo>
                  <a:pt x="179" y="122"/>
                  <a:pt x="180" y="122"/>
                  <a:pt x="180" y="123"/>
                </a:cubicBezTo>
                <a:cubicBezTo>
                  <a:pt x="180" y="123"/>
                  <a:pt x="180" y="122"/>
                  <a:pt x="181" y="123"/>
                </a:cubicBezTo>
                <a:cubicBezTo>
                  <a:pt x="181" y="123"/>
                  <a:pt x="181" y="123"/>
                  <a:pt x="181" y="124"/>
                </a:cubicBezTo>
                <a:cubicBezTo>
                  <a:pt x="181" y="124"/>
                  <a:pt x="182" y="124"/>
                  <a:pt x="182" y="124"/>
                </a:cubicBezTo>
                <a:cubicBezTo>
                  <a:pt x="182" y="124"/>
                  <a:pt x="182" y="125"/>
                  <a:pt x="181" y="125"/>
                </a:cubicBezTo>
                <a:cubicBezTo>
                  <a:pt x="181" y="125"/>
                  <a:pt x="181" y="125"/>
                  <a:pt x="181" y="125"/>
                </a:cubicBezTo>
                <a:cubicBezTo>
                  <a:pt x="181" y="126"/>
                  <a:pt x="181" y="126"/>
                  <a:pt x="180" y="126"/>
                </a:cubicBezTo>
                <a:cubicBezTo>
                  <a:pt x="180" y="126"/>
                  <a:pt x="180" y="126"/>
                  <a:pt x="180" y="126"/>
                </a:cubicBezTo>
                <a:cubicBezTo>
                  <a:pt x="180" y="127"/>
                  <a:pt x="180" y="128"/>
                  <a:pt x="180" y="128"/>
                </a:cubicBezTo>
                <a:cubicBezTo>
                  <a:pt x="179" y="128"/>
                  <a:pt x="178" y="128"/>
                  <a:pt x="178" y="129"/>
                </a:cubicBezTo>
                <a:cubicBezTo>
                  <a:pt x="178" y="129"/>
                  <a:pt x="178" y="129"/>
                  <a:pt x="178" y="129"/>
                </a:cubicBezTo>
                <a:cubicBezTo>
                  <a:pt x="178" y="129"/>
                  <a:pt x="177" y="129"/>
                  <a:pt x="177" y="129"/>
                </a:cubicBezTo>
                <a:cubicBezTo>
                  <a:pt x="177" y="129"/>
                  <a:pt x="177" y="130"/>
                  <a:pt x="177" y="130"/>
                </a:cubicBezTo>
                <a:cubicBezTo>
                  <a:pt x="176" y="130"/>
                  <a:pt x="176" y="130"/>
                  <a:pt x="176" y="130"/>
                </a:cubicBezTo>
                <a:cubicBezTo>
                  <a:pt x="176" y="130"/>
                  <a:pt x="176" y="130"/>
                  <a:pt x="175" y="130"/>
                </a:cubicBezTo>
                <a:cubicBezTo>
                  <a:pt x="175" y="131"/>
                  <a:pt x="174" y="131"/>
                  <a:pt x="174" y="131"/>
                </a:cubicBezTo>
                <a:cubicBezTo>
                  <a:pt x="174" y="131"/>
                  <a:pt x="173" y="131"/>
                  <a:pt x="173" y="132"/>
                </a:cubicBezTo>
                <a:cubicBezTo>
                  <a:pt x="173" y="132"/>
                  <a:pt x="173" y="132"/>
                  <a:pt x="173" y="132"/>
                </a:cubicBezTo>
                <a:cubicBezTo>
                  <a:pt x="172" y="133"/>
                  <a:pt x="171" y="133"/>
                  <a:pt x="170" y="133"/>
                </a:cubicBezTo>
                <a:cubicBezTo>
                  <a:pt x="169" y="133"/>
                  <a:pt x="169" y="134"/>
                  <a:pt x="169" y="134"/>
                </a:cubicBezTo>
                <a:cubicBezTo>
                  <a:pt x="169" y="134"/>
                  <a:pt x="168" y="134"/>
                  <a:pt x="168" y="134"/>
                </a:cubicBezTo>
                <a:cubicBezTo>
                  <a:pt x="168" y="134"/>
                  <a:pt x="167" y="134"/>
                  <a:pt x="167" y="135"/>
                </a:cubicBezTo>
                <a:cubicBezTo>
                  <a:pt x="166" y="135"/>
                  <a:pt x="166" y="135"/>
                  <a:pt x="166" y="135"/>
                </a:cubicBezTo>
                <a:cubicBezTo>
                  <a:pt x="165" y="135"/>
                  <a:pt x="165" y="135"/>
                  <a:pt x="165" y="135"/>
                </a:cubicBezTo>
                <a:cubicBezTo>
                  <a:pt x="164" y="136"/>
                  <a:pt x="163" y="136"/>
                  <a:pt x="163" y="135"/>
                </a:cubicBezTo>
                <a:cubicBezTo>
                  <a:pt x="163" y="134"/>
                  <a:pt x="163" y="134"/>
                  <a:pt x="163" y="134"/>
                </a:cubicBezTo>
                <a:cubicBezTo>
                  <a:pt x="162" y="134"/>
                  <a:pt x="162" y="133"/>
                  <a:pt x="162" y="132"/>
                </a:cubicBezTo>
                <a:cubicBezTo>
                  <a:pt x="162" y="132"/>
                  <a:pt x="162" y="132"/>
                  <a:pt x="162" y="132"/>
                </a:cubicBezTo>
                <a:cubicBezTo>
                  <a:pt x="162" y="131"/>
                  <a:pt x="162" y="131"/>
                  <a:pt x="162" y="131"/>
                </a:cubicBezTo>
                <a:cubicBezTo>
                  <a:pt x="162" y="130"/>
                  <a:pt x="161" y="130"/>
                  <a:pt x="161" y="129"/>
                </a:cubicBezTo>
                <a:cubicBezTo>
                  <a:pt x="161" y="129"/>
                  <a:pt x="161" y="129"/>
                  <a:pt x="161" y="129"/>
                </a:cubicBezTo>
                <a:cubicBezTo>
                  <a:pt x="160" y="128"/>
                  <a:pt x="160" y="128"/>
                  <a:pt x="160" y="127"/>
                </a:cubicBezTo>
                <a:cubicBezTo>
                  <a:pt x="159" y="127"/>
                  <a:pt x="159" y="127"/>
                  <a:pt x="158" y="126"/>
                </a:cubicBezTo>
                <a:cubicBezTo>
                  <a:pt x="158" y="126"/>
                  <a:pt x="158" y="126"/>
                  <a:pt x="158" y="125"/>
                </a:cubicBezTo>
                <a:cubicBezTo>
                  <a:pt x="158" y="125"/>
                  <a:pt x="158" y="124"/>
                  <a:pt x="158" y="123"/>
                </a:cubicBezTo>
                <a:cubicBezTo>
                  <a:pt x="157" y="123"/>
                  <a:pt x="157" y="123"/>
                  <a:pt x="157" y="122"/>
                </a:cubicBezTo>
                <a:cubicBezTo>
                  <a:pt x="156" y="122"/>
                  <a:pt x="156" y="122"/>
                  <a:pt x="156" y="121"/>
                </a:cubicBezTo>
                <a:cubicBezTo>
                  <a:pt x="156" y="120"/>
                  <a:pt x="155" y="120"/>
                  <a:pt x="155" y="119"/>
                </a:cubicBezTo>
                <a:cubicBezTo>
                  <a:pt x="154" y="119"/>
                  <a:pt x="154" y="118"/>
                  <a:pt x="154" y="118"/>
                </a:cubicBezTo>
                <a:cubicBezTo>
                  <a:pt x="153" y="117"/>
                  <a:pt x="153" y="117"/>
                  <a:pt x="153" y="117"/>
                </a:cubicBezTo>
                <a:cubicBezTo>
                  <a:pt x="153" y="117"/>
                  <a:pt x="153" y="117"/>
                  <a:pt x="153" y="117"/>
                </a:cubicBezTo>
                <a:cubicBezTo>
                  <a:pt x="153" y="116"/>
                  <a:pt x="153" y="116"/>
                  <a:pt x="153" y="115"/>
                </a:cubicBezTo>
                <a:cubicBezTo>
                  <a:pt x="153" y="115"/>
                  <a:pt x="153" y="115"/>
                  <a:pt x="153" y="115"/>
                </a:cubicBezTo>
                <a:cubicBezTo>
                  <a:pt x="153" y="114"/>
                  <a:pt x="152" y="114"/>
                  <a:pt x="152" y="113"/>
                </a:cubicBezTo>
                <a:cubicBezTo>
                  <a:pt x="152" y="112"/>
                  <a:pt x="152" y="112"/>
                  <a:pt x="153" y="111"/>
                </a:cubicBezTo>
                <a:cubicBezTo>
                  <a:pt x="153" y="111"/>
                  <a:pt x="153" y="111"/>
                  <a:pt x="153" y="111"/>
                </a:cubicBezTo>
                <a:cubicBezTo>
                  <a:pt x="153" y="110"/>
                  <a:pt x="153" y="109"/>
                  <a:pt x="154" y="109"/>
                </a:cubicBezTo>
                <a:cubicBezTo>
                  <a:pt x="154" y="108"/>
                  <a:pt x="154" y="108"/>
                  <a:pt x="154" y="107"/>
                </a:cubicBezTo>
                <a:cubicBezTo>
                  <a:pt x="154" y="107"/>
                  <a:pt x="154" y="107"/>
                  <a:pt x="154" y="107"/>
                </a:cubicBezTo>
                <a:cubicBezTo>
                  <a:pt x="154" y="107"/>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3" y="106"/>
                </a:cubicBezTo>
                <a:cubicBezTo>
                  <a:pt x="153" y="106"/>
                  <a:pt x="153" y="106"/>
                  <a:pt x="152" y="106"/>
                </a:cubicBezTo>
                <a:cubicBezTo>
                  <a:pt x="152" y="106"/>
                  <a:pt x="152" y="106"/>
                  <a:pt x="152" y="106"/>
                </a:cubicBezTo>
                <a:cubicBezTo>
                  <a:pt x="151" y="106"/>
                  <a:pt x="151" y="107"/>
                  <a:pt x="150" y="107"/>
                </a:cubicBezTo>
                <a:cubicBezTo>
                  <a:pt x="150" y="106"/>
                  <a:pt x="150" y="106"/>
                  <a:pt x="149" y="106"/>
                </a:cubicBezTo>
                <a:cubicBezTo>
                  <a:pt x="149" y="106"/>
                  <a:pt x="148" y="105"/>
                  <a:pt x="148" y="106"/>
                </a:cubicBezTo>
                <a:cubicBezTo>
                  <a:pt x="148" y="106"/>
                  <a:pt x="148" y="106"/>
                  <a:pt x="148" y="106"/>
                </a:cubicBezTo>
                <a:cubicBezTo>
                  <a:pt x="148" y="106"/>
                  <a:pt x="148" y="106"/>
                  <a:pt x="147" y="106"/>
                </a:cubicBezTo>
                <a:cubicBezTo>
                  <a:pt x="147" y="106"/>
                  <a:pt x="147" y="106"/>
                  <a:pt x="146" y="106"/>
                </a:cubicBezTo>
                <a:cubicBezTo>
                  <a:pt x="146" y="106"/>
                  <a:pt x="146" y="106"/>
                  <a:pt x="146" y="106"/>
                </a:cubicBezTo>
                <a:cubicBezTo>
                  <a:pt x="146" y="106"/>
                  <a:pt x="146" y="106"/>
                  <a:pt x="146" y="106"/>
                </a:cubicBezTo>
                <a:cubicBezTo>
                  <a:pt x="145" y="106"/>
                  <a:pt x="145" y="106"/>
                  <a:pt x="145" y="106"/>
                </a:cubicBezTo>
                <a:cubicBezTo>
                  <a:pt x="145" y="106"/>
                  <a:pt x="145" y="106"/>
                  <a:pt x="145" y="106"/>
                </a:cubicBezTo>
                <a:cubicBezTo>
                  <a:pt x="145" y="106"/>
                  <a:pt x="145" y="106"/>
                  <a:pt x="145" y="106"/>
                </a:cubicBezTo>
                <a:cubicBezTo>
                  <a:pt x="145" y="106"/>
                  <a:pt x="145" y="106"/>
                  <a:pt x="145" y="106"/>
                </a:cubicBezTo>
                <a:cubicBezTo>
                  <a:pt x="145" y="105"/>
                  <a:pt x="145" y="105"/>
                  <a:pt x="145" y="105"/>
                </a:cubicBezTo>
                <a:cubicBezTo>
                  <a:pt x="145" y="105"/>
                  <a:pt x="145" y="105"/>
                  <a:pt x="145" y="105"/>
                </a:cubicBezTo>
                <a:cubicBezTo>
                  <a:pt x="145" y="105"/>
                  <a:pt x="144" y="105"/>
                  <a:pt x="144" y="105"/>
                </a:cubicBezTo>
                <a:cubicBezTo>
                  <a:pt x="144" y="105"/>
                  <a:pt x="144" y="105"/>
                  <a:pt x="144" y="105"/>
                </a:cubicBezTo>
                <a:cubicBezTo>
                  <a:pt x="144" y="105"/>
                  <a:pt x="144" y="105"/>
                  <a:pt x="144" y="105"/>
                </a:cubicBezTo>
                <a:cubicBezTo>
                  <a:pt x="144" y="105"/>
                  <a:pt x="144" y="105"/>
                  <a:pt x="144" y="105"/>
                </a:cubicBezTo>
                <a:cubicBezTo>
                  <a:pt x="144" y="105"/>
                  <a:pt x="144" y="105"/>
                  <a:pt x="144" y="105"/>
                </a:cubicBezTo>
                <a:cubicBezTo>
                  <a:pt x="144" y="104"/>
                  <a:pt x="144" y="104"/>
                  <a:pt x="144" y="104"/>
                </a:cubicBezTo>
                <a:cubicBezTo>
                  <a:pt x="143" y="104"/>
                  <a:pt x="143" y="104"/>
                  <a:pt x="143" y="104"/>
                </a:cubicBezTo>
                <a:cubicBezTo>
                  <a:pt x="143" y="104"/>
                  <a:pt x="143" y="104"/>
                  <a:pt x="143" y="104"/>
                </a:cubicBezTo>
                <a:cubicBezTo>
                  <a:pt x="143" y="103"/>
                  <a:pt x="143" y="103"/>
                  <a:pt x="143" y="103"/>
                </a:cubicBezTo>
                <a:cubicBezTo>
                  <a:pt x="143" y="103"/>
                  <a:pt x="143" y="103"/>
                  <a:pt x="143" y="103"/>
                </a:cubicBezTo>
                <a:cubicBezTo>
                  <a:pt x="144" y="103"/>
                  <a:pt x="144" y="103"/>
                  <a:pt x="143" y="103"/>
                </a:cubicBezTo>
                <a:cubicBezTo>
                  <a:pt x="143" y="103"/>
                  <a:pt x="143" y="103"/>
                  <a:pt x="143" y="103"/>
                </a:cubicBezTo>
                <a:cubicBezTo>
                  <a:pt x="143" y="103"/>
                  <a:pt x="144" y="103"/>
                  <a:pt x="144" y="103"/>
                </a:cubicBezTo>
                <a:cubicBezTo>
                  <a:pt x="144" y="103"/>
                  <a:pt x="144" y="103"/>
                  <a:pt x="144" y="103"/>
                </a:cubicBezTo>
                <a:cubicBezTo>
                  <a:pt x="143" y="103"/>
                  <a:pt x="143" y="103"/>
                  <a:pt x="143" y="103"/>
                </a:cubicBezTo>
                <a:cubicBezTo>
                  <a:pt x="143" y="102"/>
                  <a:pt x="143" y="102"/>
                  <a:pt x="143" y="102"/>
                </a:cubicBezTo>
                <a:cubicBezTo>
                  <a:pt x="143" y="102"/>
                  <a:pt x="143" y="102"/>
                  <a:pt x="143" y="102"/>
                </a:cubicBezTo>
                <a:cubicBezTo>
                  <a:pt x="143" y="102"/>
                  <a:pt x="143" y="102"/>
                  <a:pt x="143" y="102"/>
                </a:cubicBezTo>
                <a:cubicBezTo>
                  <a:pt x="143" y="102"/>
                  <a:pt x="143" y="102"/>
                  <a:pt x="144" y="102"/>
                </a:cubicBezTo>
                <a:cubicBezTo>
                  <a:pt x="144" y="102"/>
                  <a:pt x="144" y="102"/>
                  <a:pt x="144" y="102"/>
                </a:cubicBezTo>
                <a:cubicBezTo>
                  <a:pt x="143" y="102"/>
                  <a:pt x="143" y="102"/>
                  <a:pt x="143" y="102"/>
                </a:cubicBezTo>
                <a:cubicBezTo>
                  <a:pt x="143" y="102"/>
                  <a:pt x="143" y="101"/>
                  <a:pt x="143" y="101"/>
                </a:cubicBezTo>
                <a:cubicBezTo>
                  <a:pt x="143" y="101"/>
                  <a:pt x="143" y="101"/>
                  <a:pt x="143" y="101"/>
                </a:cubicBezTo>
                <a:cubicBezTo>
                  <a:pt x="143" y="101"/>
                  <a:pt x="144" y="101"/>
                  <a:pt x="144" y="100"/>
                </a:cubicBezTo>
                <a:cubicBezTo>
                  <a:pt x="144" y="101"/>
                  <a:pt x="144" y="101"/>
                  <a:pt x="145" y="101"/>
                </a:cubicBezTo>
                <a:cubicBezTo>
                  <a:pt x="145" y="101"/>
                  <a:pt x="145" y="101"/>
                  <a:pt x="145" y="101"/>
                </a:cubicBezTo>
                <a:cubicBezTo>
                  <a:pt x="145" y="101"/>
                  <a:pt x="144" y="101"/>
                  <a:pt x="144" y="101"/>
                </a:cubicBezTo>
                <a:cubicBezTo>
                  <a:pt x="144" y="100"/>
                  <a:pt x="144" y="100"/>
                  <a:pt x="144" y="100"/>
                </a:cubicBezTo>
                <a:cubicBezTo>
                  <a:pt x="145" y="100"/>
                  <a:pt x="145" y="100"/>
                  <a:pt x="145" y="100"/>
                </a:cubicBezTo>
                <a:cubicBezTo>
                  <a:pt x="145" y="101"/>
                  <a:pt x="145" y="101"/>
                  <a:pt x="145" y="101"/>
                </a:cubicBezTo>
                <a:cubicBezTo>
                  <a:pt x="145" y="101"/>
                  <a:pt x="146" y="101"/>
                  <a:pt x="146" y="101"/>
                </a:cubicBezTo>
                <a:cubicBezTo>
                  <a:pt x="146" y="101"/>
                  <a:pt x="146" y="101"/>
                  <a:pt x="146" y="101"/>
                </a:cubicBezTo>
                <a:cubicBezTo>
                  <a:pt x="146" y="101"/>
                  <a:pt x="146" y="101"/>
                  <a:pt x="146" y="101"/>
                </a:cubicBezTo>
                <a:cubicBezTo>
                  <a:pt x="146" y="100"/>
                  <a:pt x="146" y="100"/>
                  <a:pt x="146" y="100"/>
                </a:cubicBezTo>
                <a:cubicBezTo>
                  <a:pt x="146" y="100"/>
                  <a:pt x="146" y="100"/>
                  <a:pt x="146" y="100"/>
                </a:cubicBezTo>
                <a:cubicBezTo>
                  <a:pt x="146" y="100"/>
                  <a:pt x="147" y="100"/>
                  <a:pt x="147" y="100"/>
                </a:cubicBezTo>
                <a:cubicBezTo>
                  <a:pt x="147" y="100"/>
                  <a:pt x="147" y="100"/>
                  <a:pt x="147" y="100"/>
                </a:cubicBezTo>
                <a:cubicBezTo>
                  <a:pt x="147" y="100"/>
                  <a:pt x="147" y="100"/>
                  <a:pt x="146" y="100"/>
                </a:cubicBezTo>
                <a:cubicBezTo>
                  <a:pt x="146" y="100"/>
                  <a:pt x="146" y="100"/>
                  <a:pt x="146" y="100"/>
                </a:cubicBezTo>
                <a:cubicBezTo>
                  <a:pt x="146" y="100"/>
                  <a:pt x="146" y="100"/>
                  <a:pt x="146" y="99"/>
                </a:cubicBezTo>
                <a:cubicBezTo>
                  <a:pt x="146" y="99"/>
                  <a:pt x="147" y="100"/>
                  <a:pt x="147" y="100"/>
                </a:cubicBezTo>
                <a:cubicBezTo>
                  <a:pt x="147" y="100"/>
                  <a:pt x="147" y="99"/>
                  <a:pt x="147" y="99"/>
                </a:cubicBezTo>
                <a:cubicBezTo>
                  <a:pt x="148" y="100"/>
                  <a:pt x="148" y="100"/>
                  <a:pt x="149" y="100"/>
                </a:cubicBezTo>
                <a:cubicBezTo>
                  <a:pt x="149" y="99"/>
                  <a:pt x="149" y="99"/>
                  <a:pt x="149" y="99"/>
                </a:cubicBezTo>
                <a:cubicBezTo>
                  <a:pt x="149" y="99"/>
                  <a:pt x="150" y="99"/>
                  <a:pt x="151" y="98"/>
                </a:cubicBezTo>
                <a:cubicBezTo>
                  <a:pt x="152" y="98"/>
                  <a:pt x="152" y="99"/>
                  <a:pt x="153" y="98"/>
                </a:cubicBezTo>
                <a:cubicBezTo>
                  <a:pt x="153" y="98"/>
                  <a:pt x="153" y="99"/>
                  <a:pt x="153" y="99"/>
                </a:cubicBezTo>
                <a:cubicBezTo>
                  <a:pt x="154" y="99"/>
                  <a:pt x="154" y="99"/>
                  <a:pt x="154" y="99"/>
                </a:cubicBezTo>
                <a:cubicBezTo>
                  <a:pt x="154" y="99"/>
                  <a:pt x="154" y="99"/>
                  <a:pt x="155" y="99"/>
                </a:cubicBezTo>
                <a:cubicBezTo>
                  <a:pt x="155" y="99"/>
                  <a:pt x="155" y="100"/>
                  <a:pt x="156" y="100"/>
                </a:cubicBezTo>
                <a:cubicBezTo>
                  <a:pt x="156" y="100"/>
                  <a:pt x="157" y="100"/>
                  <a:pt x="157" y="100"/>
                </a:cubicBezTo>
                <a:cubicBezTo>
                  <a:pt x="157" y="100"/>
                  <a:pt x="158" y="100"/>
                  <a:pt x="158" y="100"/>
                </a:cubicBezTo>
                <a:cubicBezTo>
                  <a:pt x="158" y="100"/>
                  <a:pt x="159" y="100"/>
                  <a:pt x="159" y="100"/>
                </a:cubicBezTo>
                <a:cubicBezTo>
                  <a:pt x="160" y="100"/>
                  <a:pt x="161" y="99"/>
                  <a:pt x="161" y="98"/>
                </a:cubicBezTo>
                <a:cubicBezTo>
                  <a:pt x="161" y="98"/>
                  <a:pt x="160" y="98"/>
                  <a:pt x="160" y="97"/>
                </a:cubicBezTo>
                <a:cubicBezTo>
                  <a:pt x="160" y="97"/>
                  <a:pt x="159" y="97"/>
                  <a:pt x="159" y="97"/>
                </a:cubicBezTo>
                <a:cubicBezTo>
                  <a:pt x="159" y="96"/>
                  <a:pt x="159" y="96"/>
                  <a:pt x="159" y="96"/>
                </a:cubicBezTo>
                <a:cubicBezTo>
                  <a:pt x="159" y="96"/>
                  <a:pt x="158" y="96"/>
                  <a:pt x="158" y="96"/>
                </a:cubicBezTo>
                <a:cubicBezTo>
                  <a:pt x="158" y="95"/>
                  <a:pt x="158" y="95"/>
                  <a:pt x="157" y="95"/>
                </a:cubicBezTo>
                <a:cubicBezTo>
                  <a:pt x="157" y="95"/>
                  <a:pt x="157" y="95"/>
                  <a:pt x="157" y="95"/>
                </a:cubicBezTo>
                <a:cubicBezTo>
                  <a:pt x="156" y="95"/>
                  <a:pt x="156" y="94"/>
                  <a:pt x="156" y="94"/>
                </a:cubicBezTo>
                <a:cubicBezTo>
                  <a:pt x="156" y="94"/>
                  <a:pt x="156" y="94"/>
                  <a:pt x="156" y="94"/>
                </a:cubicBezTo>
                <a:cubicBezTo>
                  <a:pt x="156" y="94"/>
                  <a:pt x="155" y="94"/>
                  <a:pt x="155" y="94"/>
                </a:cubicBezTo>
                <a:cubicBezTo>
                  <a:pt x="155" y="94"/>
                  <a:pt x="156" y="94"/>
                  <a:pt x="156" y="93"/>
                </a:cubicBezTo>
                <a:cubicBezTo>
                  <a:pt x="156" y="93"/>
                  <a:pt x="156" y="93"/>
                  <a:pt x="156" y="93"/>
                </a:cubicBezTo>
                <a:cubicBezTo>
                  <a:pt x="157" y="93"/>
                  <a:pt x="157" y="93"/>
                  <a:pt x="157" y="92"/>
                </a:cubicBezTo>
                <a:cubicBezTo>
                  <a:pt x="157" y="92"/>
                  <a:pt x="156" y="92"/>
                  <a:pt x="156" y="92"/>
                </a:cubicBezTo>
                <a:cubicBezTo>
                  <a:pt x="156" y="92"/>
                  <a:pt x="156" y="92"/>
                  <a:pt x="156" y="92"/>
                </a:cubicBezTo>
                <a:cubicBezTo>
                  <a:pt x="157" y="92"/>
                  <a:pt x="157" y="91"/>
                  <a:pt x="158" y="91"/>
                </a:cubicBezTo>
                <a:cubicBezTo>
                  <a:pt x="158" y="91"/>
                  <a:pt x="158" y="91"/>
                  <a:pt x="158" y="91"/>
                </a:cubicBezTo>
                <a:cubicBezTo>
                  <a:pt x="157" y="91"/>
                  <a:pt x="157" y="91"/>
                  <a:pt x="157" y="91"/>
                </a:cubicBezTo>
                <a:cubicBezTo>
                  <a:pt x="157" y="91"/>
                  <a:pt x="157" y="91"/>
                  <a:pt x="157" y="91"/>
                </a:cubicBezTo>
                <a:cubicBezTo>
                  <a:pt x="156" y="91"/>
                  <a:pt x="156" y="91"/>
                  <a:pt x="156" y="91"/>
                </a:cubicBezTo>
                <a:cubicBezTo>
                  <a:pt x="156" y="91"/>
                  <a:pt x="156" y="91"/>
                  <a:pt x="155" y="91"/>
                </a:cubicBezTo>
                <a:cubicBezTo>
                  <a:pt x="155" y="92"/>
                  <a:pt x="154" y="92"/>
                  <a:pt x="154" y="92"/>
                </a:cubicBezTo>
                <a:cubicBezTo>
                  <a:pt x="154" y="92"/>
                  <a:pt x="154" y="92"/>
                  <a:pt x="154" y="92"/>
                </a:cubicBezTo>
                <a:cubicBezTo>
                  <a:pt x="153" y="92"/>
                  <a:pt x="153" y="92"/>
                  <a:pt x="153" y="92"/>
                </a:cubicBezTo>
                <a:cubicBezTo>
                  <a:pt x="153" y="92"/>
                  <a:pt x="153" y="92"/>
                  <a:pt x="153" y="92"/>
                </a:cubicBezTo>
                <a:cubicBezTo>
                  <a:pt x="153" y="92"/>
                  <a:pt x="153" y="92"/>
                  <a:pt x="153" y="92"/>
                </a:cubicBezTo>
                <a:cubicBezTo>
                  <a:pt x="153" y="92"/>
                  <a:pt x="153" y="92"/>
                  <a:pt x="153" y="92"/>
                </a:cubicBezTo>
                <a:cubicBezTo>
                  <a:pt x="152" y="92"/>
                  <a:pt x="152" y="92"/>
                  <a:pt x="152" y="92"/>
                </a:cubicBezTo>
                <a:cubicBezTo>
                  <a:pt x="152" y="92"/>
                  <a:pt x="152" y="92"/>
                  <a:pt x="152" y="92"/>
                </a:cubicBezTo>
                <a:cubicBezTo>
                  <a:pt x="152" y="93"/>
                  <a:pt x="153" y="93"/>
                  <a:pt x="153" y="94"/>
                </a:cubicBezTo>
                <a:cubicBezTo>
                  <a:pt x="153" y="94"/>
                  <a:pt x="154" y="94"/>
                  <a:pt x="154" y="94"/>
                </a:cubicBezTo>
                <a:cubicBezTo>
                  <a:pt x="154" y="94"/>
                  <a:pt x="154" y="94"/>
                  <a:pt x="155" y="94"/>
                </a:cubicBezTo>
                <a:cubicBezTo>
                  <a:pt x="155" y="94"/>
                  <a:pt x="154" y="94"/>
                  <a:pt x="154" y="94"/>
                </a:cubicBezTo>
                <a:cubicBezTo>
                  <a:pt x="154" y="94"/>
                  <a:pt x="154" y="94"/>
                  <a:pt x="154" y="94"/>
                </a:cubicBezTo>
                <a:cubicBezTo>
                  <a:pt x="154" y="94"/>
                  <a:pt x="154" y="94"/>
                  <a:pt x="153" y="94"/>
                </a:cubicBezTo>
                <a:cubicBezTo>
                  <a:pt x="153" y="94"/>
                  <a:pt x="153" y="94"/>
                  <a:pt x="153" y="94"/>
                </a:cubicBezTo>
                <a:cubicBezTo>
                  <a:pt x="153" y="94"/>
                  <a:pt x="153" y="94"/>
                  <a:pt x="152" y="94"/>
                </a:cubicBezTo>
                <a:cubicBezTo>
                  <a:pt x="152" y="95"/>
                  <a:pt x="152" y="95"/>
                  <a:pt x="151" y="95"/>
                </a:cubicBezTo>
                <a:cubicBezTo>
                  <a:pt x="151" y="95"/>
                  <a:pt x="151" y="95"/>
                  <a:pt x="151" y="95"/>
                </a:cubicBezTo>
                <a:cubicBezTo>
                  <a:pt x="151" y="94"/>
                  <a:pt x="151" y="94"/>
                  <a:pt x="150" y="94"/>
                </a:cubicBezTo>
                <a:cubicBezTo>
                  <a:pt x="150" y="94"/>
                  <a:pt x="150" y="94"/>
                  <a:pt x="150" y="94"/>
                </a:cubicBezTo>
                <a:cubicBezTo>
                  <a:pt x="150" y="93"/>
                  <a:pt x="151" y="93"/>
                  <a:pt x="151" y="93"/>
                </a:cubicBezTo>
                <a:cubicBezTo>
                  <a:pt x="151" y="93"/>
                  <a:pt x="151" y="93"/>
                  <a:pt x="151" y="92"/>
                </a:cubicBezTo>
                <a:cubicBezTo>
                  <a:pt x="150" y="92"/>
                  <a:pt x="150" y="93"/>
                  <a:pt x="149" y="92"/>
                </a:cubicBezTo>
                <a:cubicBezTo>
                  <a:pt x="149" y="92"/>
                  <a:pt x="149" y="92"/>
                  <a:pt x="149" y="92"/>
                </a:cubicBezTo>
                <a:cubicBezTo>
                  <a:pt x="149" y="92"/>
                  <a:pt x="149" y="92"/>
                  <a:pt x="150" y="92"/>
                </a:cubicBezTo>
                <a:cubicBezTo>
                  <a:pt x="150" y="92"/>
                  <a:pt x="150" y="92"/>
                  <a:pt x="150" y="92"/>
                </a:cubicBezTo>
                <a:cubicBezTo>
                  <a:pt x="149" y="92"/>
                  <a:pt x="149" y="92"/>
                  <a:pt x="149" y="91"/>
                </a:cubicBezTo>
                <a:cubicBezTo>
                  <a:pt x="149" y="91"/>
                  <a:pt x="149" y="92"/>
                  <a:pt x="149" y="92"/>
                </a:cubicBezTo>
                <a:cubicBezTo>
                  <a:pt x="149" y="92"/>
                  <a:pt x="149" y="92"/>
                  <a:pt x="149" y="92"/>
                </a:cubicBezTo>
                <a:cubicBezTo>
                  <a:pt x="148" y="92"/>
                  <a:pt x="148" y="92"/>
                  <a:pt x="147" y="93"/>
                </a:cubicBezTo>
                <a:cubicBezTo>
                  <a:pt x="147" y="93"/>
                  <a:pt x="146" y="93"/>
                  <a:pt x="147" y="93"/>
                </a:cubicBezTo>
                <a:cubicBezTo>
                  <a:pt x="147" y="94"/>
                  <a:pt x="147" y="94"/>
                  <a:pt x="147" y="94"/>
                </a:cubicBezTo>
                <a:cubicBezTo>
                  <a:pt x="147" y="94"/>
                  <a:pt x="147" y="94"/>
                  <a:pt x="146" y="94"/>
                </a:cubicBezTo>
                <a:cubicBezTo>
                  <a:pt x="146" y="94"/>
                  <a:pt x="145" y="95"/>
                  <a:pt x="145" y="96"/>
                </a:cubicBezTo>
                <a:cubicBezTo>
                  <a:pt x="145" y="96"/>
                  <a:pt x="145" y="96"/>
                  <a:pt x="145" y="96"/>
                </a:cubicBezTo>
                <a:cubicBezTo>
                  <a:pt x="145" y="96"/>
                  <a:pt x="145" y="96"/>
                  <a:pt x="145" y="97"/>
                </a:cubicBezTo>
                <a:cubicBezTo>
                  <a:pt x="145" y="97"/>
                  <a:pt x="145" y="97"/>
                  <a:pt x="145" y="97"/>
                </a:cubicBezTo>
                <a:cubicBezTo>
                  <a:pt x="144" y="97"/>
                  <a:pt x="144" y="98"/>
                  <a:pt x="144" y="98"/>
                </a:cubicBezTo>
                <a:cubicBezTo>
                  <a:pt x="144" y="98"/>
                  <a:pt x="144" y="98"/>
                  <a:pt x="144" y="98"/>
                </a:cubicBezTo>
                <a:cubicBezTo>
                  <a:pt x="144" y="98"/>
                  <a:pt x="145" y="99"/>
                  <a:pt x="145" y="99"/>
                </a:cubicBezTo>
                <a:cubicBezTo>
                  <a:pt x="145" y="99"/>
                  <a:pt x="146" y="99"/>
                  <a:pt x="146" y="99"/>
                </a:cubicBezTo>
                <a:cubicBezTo>
                  <a:pt x="146" y="100"/>
                  <a:pt x="146" y="100"/>
                  <a:pt x="146" y="100"/>
                </a:cubicBezTo>
                <a:cubicBezTo>
                  <a:pt x="145" y="100"/>
                  <a:pt x="145" y="100"/>
                  <a:pt x="145" y="100"/>
                </a:cubicBezTo>
                <a:cubicBezTo>
                  <a:pt x="144" y="100"/>
                  <a:pt x="144" y="100"/>
                  <a:pt x="144" y="100"/>
                </a:cubicBezTo>
                <a:cubicBezTo>
                  <a:pt x="144" y="100"/>
                  <a:pt x="144" y="100"/>
                  <a:pt x="144" y="100"/>
                </a:cubicBezTo>
                <a:cubicBezTo>
                  <a:pt x="144" y="100"/>
                  <a:pt x="143" y="100"/>
                  <a:pt x="143" y="101"/>
                </a:cubicBezTo>
                <a:cubicBezTo>
                  <a:pt x="143" y="101"/>
                  <a:pt x="143" y="101"/>
                  <a:pt x="143" y="101"/>
                </a:cubicBezTo>
                <a:cubicBezTo>
                  <a:pt x="143" y="101"/>
                  <a:pt x="143" y="101"/>
                  <a:pt x="143" y="101"/>
                </a:cubicBezTo>
                <a:cubicBezTo>
                  <a:pt x="143" y="101"/>
                  <a:pt x="143" y="101"/>
                  <a:pt x="143" y="100"/>
                </a:cubicBezTo>
                <a:cubicBezTo>
                  <a:pt x="143" y="100"/>
                  <a:pt x="143" y="100"/>
                  <a:pt x="143" y="100"/>
                </a:cubicBezTo>
                <a:cubicBezTo>
                  <a:pt x="143" y="100"/>
                  <a:pt x="143" y="100"/>
                  <a:pt x="142" y="100"/>
                </a:cubicBezTo>
                <a:cubicBezTo>
                  <a:pt x="142" y="100"/>
                  <a:pt x="142" y="100"/>
                  <a:pt x="142" y="100"/>
                </a:cubicBezTo>
                <a:cubicBezTo>
                  <a:pt x="142" y="100"/>
                  <a:pt x="141" y="100"/>
                  <a:pt x="141" y="100"/>
                </a:cubicBezTo>
                <a:cubicBezTo>
                  <a:pt x="141" y="100"/>
                  <a:pt x="141" y="100"/>
                  <a:pt x="141" y="100"/>
                </a:cubicBezTo>
                <a:cubicBezTo>
                  <a:pt x="141" y="100"/>
                  <a:pt x="141" y="100"/>
                  <a:pt x="140" y="100"/>
                </a:cubicBezTo>
                <a:cubicBezTo>
                  <a:pt x="140" y="100"/>
                  <a:pt x="140" y="100"/>
                  <a:pt x="140" y="100"/>
                </a:cubicBezTo>
                <a:cubicBezTo>
                  <a:pt x="140" y="100"/>
                  <a:pt x="140" y="100"/>
                  <a:pt x="140" y="100"/>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39" y="101"/>
                  <a:pt x="139" y="101"/>
                </a:cubicBezTo>
                <a:cubicBezTo>
                  <a:pt x="139" y="101"/>
                  <a:pt x="139" y="101"/>
                  <a:pt x="139" y="101"/>
                </a:cubicBezTo>
                <a:cubicBezTo>
                  <a:pt x="139" y="101"/>
                  <a:pt x="139" y="101"/>
                  <a:pt x="140" y="101"/>
                </a:cubicBezTo>
                <a:cubicBezTo>
                  <a:pt x="140" y="101"/>
                  <a:pt x="140" y="101"/>
                  <a:pt x="140" y="101"/>
                </a:cubicBezTo>
                <a:cubicBezTo>
                  <a:pt x="139" y="101"/>
                  <a:pt x="139" y="101"/>
                  <a:pt x="139" y="101"/>
                </a:cubicBezTo>
                <a:cubicBezTo>
                  <a:pt x="139" y="101"/>
                  <a:pt x="139" y="101"/>
                  <a:pt x="139" y="101"/>
                </a:cubicBezTo>
                <a:cubicBezTo>
                  <a:pt x="139" y="101"/>
                  <a:pt x="139" y="100"/>
                  <a:pt x="139" y="100"/>
                </a:cubicBezTo>
                <a:cubicBezTo>
                  <a:pt x="139" y="100"/>
                  <a:pt x="139" y="100"/>
                  <a:pt x="139" y="100"/>
                </a:cubicBezTo>
                <a:cubicBezTo>
                  <a:pt x="139" y="100"/>
                  <a:pt x="139" y="100"/>
                  <a:pt x="139" y="100"/>
                </a:cubicBezTo>
                <a:cubicBezTo>
                  <a:pt x="139" y="100"/>
                  <a:pt x="138" y="100"/>
                  <a:pt x="138" y="101"/>
                </a:cubicBezTo>
                <a:cubicBezTo>
                  <a:pt x="138" y="101"/>
                  <a:pt x="138" y="101"/>
                  <a:pt x="138" y="101"/>
                </a:cubicBezTo>
                <a:cubicBezTo>
                  <a:pt x="138" y="101"/>
                  <a:pt x="138" y="101"/>
                  <a:pt x="138" y="101"/>
                </a:cubicBezTo>
                <a:cubicBezTo>
                  <a:pt x="138"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3"/>
                </a:cubicBezTo>
                <a:cubicBezTo>
                  <a:pt x="139" y="103"/>
                  <a:pt x="138" y="103"/>
                  <a:pt x="138" y="103"/>
                </a:cubicBezTo>
                <a:cubicBezTo>
                  <a:pt x="138" y="103"/>
                  <a:pt x="138" y="103"/>
                  <a:pt x="138" y="103"/>
                </a:cubicBezTo>
                <a:cubicBezTo>
                  <a:pt x="139" y="103"/>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39" y="104"/>
                </a:cubicBezTo>
                <a:cubicBezTo>
                  <a:pt x="139" y="104"/>
                  <a:pt x="139" y="104"/>
                  <a:pt x="139" y="104"/>
                </a:cubicBezTo>
                <a:cubicBezTo>
                  <a:pt x="139" y="104"/>
                  <a:pt x="139" y="104"/>
                  <a:pt x="139" y="104"/>
                </a:cubicBezTo>
                <a:cubicBezTo>
                  <a:pt x="139" y="104"/>
                  <a:pt x="139" y="104"/>
                  <a:pt x="139" y="104"/>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8" y="105"/>
                </a:cubicBezTo>
                <a:cubicBezTo>
                  <a:pt x="138" y="105"/>
                  <a:pt x="138" y="105"/>
                  <a:pt x="138" y="105"/>
                </a:cubicBezTo>
                <a:cubicBezTo>
                  <a:pt x="139" y="105"/>
                  <a:pt x="139" y="105"/>
                  <a:pt x="139" y="106"/>
                </a:cubicBezTo>
                <a:cubicBezTo>
                  <a:pt x="139" y="106"/>
                  <a:pt x="138" y="106"/>
                  <a:pt x="138" y="106"/>
                </a:cubicBezTo>
                <a:cubicBezTo>
                  <a:pt x="138" y="106"/>
                  <a:pt x="138" y="106"/>
                  <a:pt x="138" y="106"/>
                </a:cubicBezTo>
                <a:cubicBezTo>
                  <a:pt x="138" y="106"/>
                  <a:pt x="138" y="106"/>
                  <a:pt x="138" y="106"/>
                </a:cubicBezTo>
                <a:cubicBezTo>
                  <a:pt x="138" y="106"/>
                  <a:pt x="138" y="105"/>
                  <a:pt x="138" y="105"/>
                </a:cubicBezTo>
                <a:cubicBezTo>
                  <a:pt x="138" y="105"/>
                  <a:pt x="138" y="105"/>
                  <a:pt x="137" y="106"/>
                </a:cubicBezTo>
                <a:cubicBezTo>
                  <a:pt x="137" y="105"/>
                  <a:pt x="137" y="105"/>
                  <a:pt x="137" y="105"/>
                </a:cubicBezTo>
                <a:cubicBezTo>
                  <a:pt x="137" y="105"/>
                  <a:pt x="137" y="105"/>
                  <a:pt x="137" y="105"/>
                </a:cubicBezTo>
                <a:cubicBezTo>
                  <a:pt x="137" y="105"/>
                  <a:pt x="137" y="104"/>
                  <a:pt x="137" y="104"/>
                </a:cubicBezTo>
                <a:cubicBezTo>
                  <a:pt x="137" y="104"/>
                  <a:pt x="137" y="104"/>
                  <a:pt x="137" y="104"/>
                </a:cubicBezTo>
                <a:cubicBezTo>
                  <a:pt x="137" y="104"/>
                  <a:pt x="138" y="104"/>
                  <a:pt x="138" y="104"/>
                </a:cubicBezTo>
                <a:cubicBezTo>
                  <a:pt x="138" y="104"/>
                  <a:pt x="139" y="104"/>
                  <a:pt x="139" y="104"/>
                </a:cubicBezTo>
                <a:cubicBezTo>
                  <a:pt x="139" y="104"/>
                  <a:pt x="139" y="104"/>
                  <a:pt x="139" y="104"/>
                </a:cubicBezTo>
                <a:cubicBezTo>
                  <a:pt x="139" y="104"/>
                  <a:pt x="138" y="103"/>
                  <a:pt x="138" y="103"/>
                </a:cubicBezTo>
                <a:cubicBezTo>
                  <a:pt x="138" y="103"/>
                  <a:pt x="137" y="103"/>
                  <a:pt x="137" y="103"/>
                </a:cubicBezTo>
                <a:cubicBezTo>
                  <a:pt x="137" y="103"/>
                  <a:pt x="136" y="103"/>
                  <a:pt x="136" y="103"/>
                </a:cubicBezTo>
                <a:cubicBezTo>
                  <a:pt x="136" y="103"/>
                  <a:pt x="136" y="103"/>
                  <a:pt x="136" y="103"/>
                </a:cubicBezTo>
                <a:cubicBezTo>
                  <a:pt x="136" y="103"/>
                  <a:pt x="137" y="103"/>
                  <a:pt x="137" y="103"/>
                </a:cubicBezTo>
                <a:cubicBezTo>
                  <a:pt x="137" y="103"/>
                  <a:pt x="137" y="103"/>
                  <a:pt x="137" y="103"/>
                </a:cubicBezTo>
                <a:cubicBezTo>
                  <a:pt x="137" y="103"/>
                  <a:pt x="137" y="103"/>
                  <a:pt x="137" y="102"/>
                </a:cubicBezTo>
                <a:cubicBezTo>
                  <a:pt x="136" y="103"/>
                  <a:pt x="136" y="102"/>
                  <a:pt x="135" y="102"/>
                </a:cubicBezTo>
                <a:cubicBezTo>
                  <a:pt x="135" y="102"/>
                  <a:pt x="135" y="102"/>
                  <a:pt x="135" y="101"/>
                </a:cubicBezTo>
                <a:cubicBezTo>
                  <a:pt x="135" y="101"/>
                  <a:pt x="135" y="101"/>
                  <a:pt x="135" y="101"/>
                </a:cubicBezTo>
                <a:cubicBezTo>
                  <a:pt x="135" y="101"/>
                  <a:pt x="135" y="101"/>
                  <a:pt x="135" y="101"/>
                </a:cubicBezTo>
                <a:cubicBezTo>
                  <a:pt x="135" y="101"/>
                  <a:pt x="135" y="101"/>
                  <a:pt x="135" y="100"/>
                </a:cubicBezTo>
                <a:cubicBezTo>
                  <a:pt x="135" y="100"/>
                  <a:pt x="135" y="100"/>
                  <a:pt x="135" y="100"/>
                </a:cubicBezTo>
                <a:cubicBezTo>
                  <a:pt x="135" y="100"/>
                  <a:pt x="135" y="99"/>
                  <a:pt x="135" y="99"/>
                </a:cubicBezTo>
                <a:cubicBezTo>
                  <a:pt x="135" y="99"/>
                  <a:pt x="135" y="99"/>
                  <a:pt x="135" y="99"/>
                </a:cubicBezTo>
                <a:cubicBezTo>
                  <a:pt x="135" y="99"/>
                  <a:pt x="135" y="99"/>
                  <a:pt x="134" y="99"/>
                </a:cubicBezTo>
                <a:cubicBezTo>
                  <a:pt x="134" y="98"/>
                  <a:pt x="134" y="98"/>
                  <a:pt x="134" y="98"/>
                </a:cubicBezTo>
                <a:cubicBezTo>
                  <a:pt x="134" y="98"/>
                  <a:pt x="133" y="98"/>
                  <a:pt x="132" y="97"/>
                </a:cubicBezTo>
                <a:cubicBezTo>
                  <a:pt x="132" y="97"/>
                  <a:pt x="132" y="97"/>
                  <a:pt x="132" y="97"/>
                </a:cubicBezTo>
                <a:cubicBezTo>
                  <a:pt x="132" y="97"/>
                  <a:pt x="131" y="96"/>
                  <a:pt x="131" y="96"/>
                </a:cubicBezTo>
                <a:cubicBezTo>
                  <a:pt x="131" y="96"/>
                  <a:pt x="131" y="96"/>
                  <a:pt x="131" y="96"/>
                </a:cubicBezTo>
                <a:cubicBezTo>
                  <a:pt x="130" y="96"/>
                  <a:pt x="130" y="96"/>
                  <a:pt x="130" y="95"/>
                </a:cubicBezTo>
                <a:cubicBezTo>
                  <a:pt x="130" y="95"/>
                  <a:pt x="130" y="95"/>
                  <a:pt x="130" y="95"/>
                </a:cubicBezTo>
                <a:cubicBezTo>
                  <a:pt x="130" y="95"/>
                  <a:pt x="130" y="95"/>
                  <a:pt x="130" y="95"/>
                </a:cubicBezTo>
                <a:cubicBezTo>
                  <a:pt x="129" y="95"/>
                  <a:pt x="130" y="94"/>
                  <a:pt x="129" y="94"/>
                </a:cubicBezTo>
                <a:cubicBezTo>
                  <a:pt x="129" y="94"/>
                  <a:pt x="129" y="94"/>
                  <a:pt x="129" y="94"/>
                </a:cubicBezTo>
                <a:cubicBezTo>
                  <a:pt x="128" y="94"/>
                  <a:pt x="128" y="94"/>
                  <a:pt x="128" y="95"/>
                </a:cubicBezTo>
                <a:cubicBezTo>
                  <a:pt x="128" y="94"/>
                  <a:pt x="128" y="94"/>
                  <a:pt x="128" y="94"/>
                </a:cubicBezTo>
                <a:cubicBezTo>
                  <a:pt x="128" y="94"/>
                  <a:pt x="128" y="93"/>
                  <a:pt x="128" y="93"/>
                </a:cubicBezTo>
                <a:cubicBezTo>
                  <a:pt x="128" y="93"/>
                  <a:pt x="128" y="93"/>
                  <a:pt x="128" y="93"/>
                </a:cubicBezTo>
                <a:cubicBezTo>
                  <a:pt x="128" y="93"/>
                  <a:pt x="128" y="93"/>
                  <a:pt x="127" y="93"/>
                </a:cubicBezTo>
                <a:cubicBezTo>
                  <a:pt x="127" y="93"/>
                  <a:pt x="127" y="93"/>
                  <a:pt x="127" y="93"/>
                </a:cubicBezTo>
                <a:cubicBezTo>
                  <a:pt x="127" y="93"/>
                  <a:pt x="127" y="94"/>
                  <a:pt x="126" y="94"/>
                </a:cubicBezTo>
                <a:cubicBezTo>
                  <a:pt x="126" y="94"/>
                  <a:pt x="126" y="94"/>
                  <a:pt x="126" y="94"/>
                </a:cubicBezTo>
                <a:cubicBezTo>
                  <a:pt x="126" y="94"/>
                  <a:pt x="126" y="94"/>
                  <a:pt x="126" y="94"/>
                </a:cubicBezTo>
                <a:cubicBezTo>
                  <a:pt x="126" y="94"/>
                  <a:pt x="127" y="94"/>
                  <a:pt x="127" y="94"/>
                </a:cubicBezTo>
                <a:cubicBezTo>
                  <a:pt x="127" y="95"/>
                  <a:pt x="126" y="95"/>
                  <a:pt x="126" y="95"/>
                </a:cubicBezTo>
                <a:cubicBezTo>
                  <a:pt x="127" y="95"/>
                  <a:pt x="127" y="96"/>
                  <a:pt x="127" y="96"/>
                </a:cubicBezTo>
                <a:cubicBezTo>
                  <a:pt x="128" y="96"/>
                  <a:pt x="128" y="96"/>
                  <a:pt x="128" y="96"/>
                </a:cubicBezTo>
                <a:cubicBezTo>
                  <a:pt x="128" y="97"/>
                  <a:pt x="128" y="97"/>
                  <a:pt x="128" y="97"/>
                </a:cubicBezTo>
                <a:cubicBezTo>
                  <a:pt x="128" y="98"/>
                  <a:pt x="129" y="98"/>
                  <a:pt x="129" y="98"/>
                </a:cubicBezTo>
                <a:cubicBezTo>
                  <a:pt x="130" y="99"/>
                  <a:pt x="131" y="98"/>
                  <a:pt x="131" y="99"/>
                </a:cubicBezTo>
                <a:cubicBezTo>
                  <a:pt x="131" y="99"/>
                  <a:pt x="131" y="99"/>
                  <a:pt x="131" y="99"/>
                </a:cubicBezTo>
                <a:cubicBezTo>
                  <a:pt x="131" y="99"/>
                  <a:pt x="131" y="99"/>
                  <a:pt x="131" y="99"/>
                </a:cubicBezTo>
                <a:cubicBezTo>
                  <a:pt x="131" y="99"/>
                  <a:pt x="131" y="99"/>
                  <a:pt x="131" y="99"/>
                </a:cubicBezTo>
                <a:cubicBezTo>
                  <a:pt x="132" y="100"/>
                  <a:pt x="133" y="100"/>
                  <a:pt x="134" y="101"/>
                </a:cubicBezTo>
                <a:cubicBezTo>
                  <a:pt x="134" y="101"/>
                  <a:pt x="134" y="101"/>
                  <a:pt x="133" y="102"/>
                </a:cubicBezTo>
                <a:cubicBezTo>
                  <a:pt x="133" y="101"/>
                  <a:pt x="133" y="101"/>
                  <a:pt x="133" y="101"/>
                </a:cubicBezTo>
                <a:cubicBezTo>
                  <a:pt x="133" y="101"/>
                  <a:pt x="133" y="101"/>
                  <a:pt x="133" y="101"/>
                </a:cubicBezTo>
                <a:cubicBezTo>
                  <a:pt x="133" y="101"/>
                  <a:pt x="132" y="101"/>
                  <a:pt x="132" y="101"/>
                </a:cubicBezTo>
                <a:cubicBezTo>
                  <a:pt x="132" y="100"/>
                  <a:pt x="131" y="101"/>
                  <a:pt x="131" y="102"/>
                </a:cubicBezTo>
                <a:cubicBezTo>
                  <a:pt x="132" y="102"/>
                  <a:pt x="132" y="102"/>
                  <a:pt x="132" y="102"/>
                </a:cubicBezTo>
                <a:cubicBezTo>
                  <a:pt x="132" y="102"/>
                  <a:pt x="132" y="102"/>
                  <a:pt x="132" y="103"/>
                </a:cubicBezTo>
                <a:cubicBezTo>
                  <a:pt x="132" y="103"/>
                  <a:pt x="132" y="103"/>
                  <a:pt x="132" y="103"/>
                </a:cubicBezTo>
                <a:cubicBezTo>
                  <a:pt x="132" y="103"/>
                  <a:pt x="132" y="103"/>
                  <a:pt x="131" y="103"/>
                </a:cubicBezTo>
                <a:cubicBezTo>
                  <a:pt x="131" y="103"/>
                  <a:pt x="131" y="103"/>
                  <a:pt x="131" y="103"/>
                </a:cubicBezTo>
                <a:cubicBezTo>
                  <a:pt x="131" y="104"/>
                  <a:pt x="131" y="104"/>
                  <a:pt x="131" y="104"/>
                </a:cubicBezTo>
                <a:cubicBezTo>
                  <a:pt x="130" y="104"/>
                  <a:pt x="130" y="104"/>
                  <a:pt x="130" y="104"/>
                </a:cubicBezTo>
                <a:cubicBezTo>
                  <a:pt x="130" y="104"/>
                  <a:pt x="130" y="104"/>
                  <a:pt x="130" y="104"/>
                </a:cubicBezTo>
                <a:cubicBezTo>
                  <a:pt x="130" y="104"/>
                  <a:pt x="130" y="104"/>
                  <a:pt x="130" y="104"/>
                </a:cubicBezTo>
                <a:cubicBezTo>
                  <a:pt x="131" y="104"/>
                  <a:pt x="131" y="103"/>
                  <a:pt x="131" y="103"/>
                </a:cubicBezTo>
                <a:cubicBezTo>
                  <a:pt x="131" y="103"/>
                  <a:pt x="131" y="103"/>
                  <a:pt x="131" y="103"/>
                </a:cubicBezTo>
                <a:cubicBezTo>
                  <a:pt x="131" y="103"/>
                  <a:pt x="131" y="103"/>
                  <a:pt x="131" y="103"/>
                </a:cubicBezTo>
                <a:cubicBezTo>
                  <a:pt x="131" y="103"/>
                  <a:pt x="131" y="103"/>
                  <a:pt x="131" y="103"/>
                </a:cubicBezTo>
                <a:cubicBezTo>
                  <a:pt x="131" y="103"/>
                  <a:pt x="130" y="101"/>
                  <a:pt x="130" y="101"/>
                </a:cubicBezTo>
                <a:cubicBezTo>
                  <a:pt x="130" y="101"/>
                  <a:pt x="130" y="101"/>
                  <a:pt x="130" y="101"/>
                </a:cubicBezTo>
                <a:cubicBezTo>
                  <a:pt x="130" y="101"/>
                  <a:pt x="130" y="101"/>
                  <a:pt x="129" y="101"/>
                </a:cubicBezTo>
                <a:cubicBezTo>
                  <a:pt x="129" y="101"/>
                  <a:pt x="130" y="101"/>
                  <a:pt x="129" y="101"/>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8" y="100"/>
                </a:cubicBezTo>
                <a:cubicBezTo>
                  <a:pt x="128" y="99"/>
                  <a:pt x="128" y="100"/>
                  <a:pt x="127" y="99"/>
                </a:cubicBezTo>
                <a:cubicBezTo>
                  <a:pt x="126" y="99"/>
                  <a:pt x="126" y="98"/>
                  <a:pt x="125" y="98"/>
                </a:cubicBezTo>
                <a:cubicBezTo>
                  <a:pt x="124" y="97"/>
                  <a:pt x="124" y="96"/>
                  <a:pt x="123" y="95"/>
                </a:cubicBezTo>
                <a:cubicBezTo>
                  <a:pt x="123" y="95"/>
                  <a:pt x="122" y="95"/>
                  <a:pt x="122" y="95"/>
                </a:cubicBezTo>
                <a:cubicBezTo>
                  <a:pt x="122" y="95"/>
                  <a:pt x="121" y="96"/>
                  <a:pt x="121" y="96"/>
                </a:cubicBezTo>
                <a:cubicBezTo>
                  <a:pt x="121" y="96"/>
                  <a:pt x="121" y="96"/>
                  <a:pt x="121" y="96"/>
                </a:cubicBezTo>
                <a:cubicBezTo>
                  <a:pt x="120" y="96"/>
                  <a:pt x="120" y="97"/>
                  <a:pt x="119" y="97"/>
                </a:cubicBezTo>
                <a:cubicBezTo>
                  <a:pt x="118" y="97"/>
                  <a:pt x="118" y="97"/>
                  <a:pt x="118" y="97"/>
                </a:cubicBezTo>
                <a:cubicBezTo>
                  <a:pt x="118" y="96"/>
                  <a:pt x="118" y="97"/>
                  <a:pt x="117" y="97"/>
                </a:cubicBezTo>
                <a:cubicBezTo>
                  <a:pt x="117" y="97"/>
                  <a:pt x="117" y="96"/>
                  <a:pt x="116" y="97"/>
                </a:cubicBezTo>
                <a:cubicBezTo>
                  <a:pt x="115" y="97"/>
                  <a:pt x="116" y="98"/>
                  <a:pt x="116" y="99"/>
                </a:cubicBezTo>
                <a:cubicBezTo>
                  <a:pt x="115" y="99"/>
                  <a:pt x="115" y="99"/>
                  <a:pt x="115" y="99"/>
                </a:cubicBezTo>
                <a:cubicBezTo>
                  <a:pt x="115" y="99"/>
                  <a:pt x="114" y="99"/>
                  <a:pt x="114" y="99"/>
                </a:cubicBezTo>
                <a:cubicBezTo>
                  <a:pt x="114" y="100"/>
                  <a:pt x="113" y="99"/>
                  <a:pt x="113" y="100"/>
                </a:cubicBezTo>
                <a:cubicBezTo>
                  <a:pt x="113" y="100"/>
                  <a:pt x="113" y="100"/>
                  <a:pt x="113" y="100"/>
                </a:cubicBezTo>
                <a:cubicBezTo>
                  <a:pt x="113" y="100"/>
                  <a:pt x="113" y="100"/>
                  <a:pt x="113" y="100"/>
                </a:cubicBezTo>
                <a:cubicBezTo>
                  <a:pt x="112" y="100"/>
                  <a:pt x="112" y="101"/>
                  <a:pt x="112" y="102"/>
                </a:cubicBezTo>
                <a:cubicBezTo>
                  <a:pt x="112" y="102"/>
                  <a:pt x="112" y="102"/>
                  <a:pt x="112" y="103"/>
                </a:cubicBezTo>
                <a:cubicBezTo>
                  <a:pt x="112" y="103"/>
                  <a:pt x="112" y="103"/>
                  <a:pt x="112" y="103"/>
                </a:cubicBezTo>
                <a:cubicBezTo>
                  <a:pt x="112" y="103"/>
                  <a:pt x="112" y="103"/>
                  <a:pt x="112" y="103"/>
                </a:cubicBezTo>
                <a:cubicBezTo>
                  <a:pt x="112" y="103"/>
                  <a:pt x="111" y="104"/>
                  <a:pt x="111" y="104"/>
                </a:cubicBezTo>
                <a:cubicBezTo>
                  <a:pt x="111" y="104"/>
                  <a:pt x="111" y="104"/>
                  <a:pt x="111" y="105"/>
                </a:cubicBezTo>
                <a:cubicBezTo>
                  <a:pt x="111" y="105"/>
                  <a:pt x="110" y="105"/>
                  <a:pt x="110" y="105"/>
                </a:cubicBezTo>
                <a:cubicBezTo>
                  <a:pt x="110" y="105"/>
                  <a:pt x="110" y="105"/>
                  <a:pt x="109" y="106"/>
                </a:cubicBezTo>
                <a:cubicBezTo>
                  <a:pt x="109" y="106"/>
                  <a:pt x="109" y="106"/>
                  <a:pt x="109" y="106"/>
                </a:cubicBezTo>
                <a:cubicBezTo>
                  <a:pt x="109" y="106"/>
                  <a:pt x="109" y="106"/>
                  <a:pt x="109" y="106"/>
                </a:cubicBezTo>
                <a:cubicBezTo>
                  <a:pt x="108" y="106"/>
                  <a:pt x="107" y="106"/>
                  <a:pt x="107" y="106"/>
                </a:cubicBezTo>
                <a:cubicBezTo>
                  <a:pt x="107" y="106"/>
                  <a:pt x="107" y="106"/>
                  <a:pt x="106" y="106"/>
                </a:cubicBezTo>
                <a:cubicBezTo>
                  <a:pt x="106" y="106"/>
                  <a:pt x="106" y="106"/>
                  <a:pt x="106" y="107"/>
                </a:cubicBezTo>
                <a:cubicBezTo>
                  <a:pt x="106" y="107"/>
                  <a:pt x="106" y="107"/>
                  <a:pt x="106" y="107"/>
                </a:cubicBezTo>
                <a:cubicBezTo>
                  <a:pt x="106" y="107"/>
                  <a:pt x="106" y="106"/>
                  <a:pt x="106" y="106"/>
                </a:cubicBezTo>
                <a:cubicBezTo>
                  <a:pt x="106" y="106"/>
                  <a:pt x="106" y="106"/>
                  <a:pt x="106" y="106"/>
                </a:cubicBezTo>
                <a:cubicBezTo>
                  <a:pt x="106" y="107"/>
                  <a:pt x="106" y="107"/>
                  <a:pt x="106" y="107"/>
                </a:cubicBezTo>
                <a:cubicBezTo>
                  <a:pt x="105" y="107"/>
                  <a:pt x="105" y="106"/>
                  <a:pt x="105" y="106"/>
                </a:cubicBezTo>
                <a:cubicBezTo>
                  <a:pt x="105" y="106"/>
                  <a:pt x="105" y="106"/>
                  <a:pt x="104" y="106"/>
                </a:cubicBezTo>
                <a:cubicBezTo>
                  <a:pt x="104" y="105"/>
                  <a:pt x="104" y="105"/>
                  <a:pt x="103" y="105"/>
                </a:cubicBezTo>
                <a:cubicBezTo>
                  <a:pt x="103" y="105"/>
                  <a:pt x="103" y="105"/>
                  <a:pt x="103" y="105"/>
                </a:cubicBezTo>
                <a:cubicBezTo>
                  <a:pt x="103" y="105"/>
                  <a:pt x="102" y="105"/>
                  <a:pt x="102" y="105"/>
                </a:cubicBezTo>
                <a:cubicBezTo>
                  <a:pt x="102" y="105"/>
                  <a:pt x="102" y="105"/>
                  <a:pt x="102" y="105"/>
                </a:cubicBezTo>
                <a:cubicBezTo>
                  <a:pt x="102" y="105"/>
                  <a:pt x="102" y="105"/>
                  <a:pt x="102" y="105"/>
                </a:cubicBezTo>
                <a:cubicBezTo>
                  <a:pt x="101" y="105"/>
                  <a:pt x="102" y="105"/>
                  <a:pt x="102" y="105"/>
                </a:cubicBezTo>
                <a:cubicBezTo>
                  <a:pt x="102" y="104"/>
                  <a:pt x="102" y="104"/>
                  <a:pt x="102" y="104"/>
                </a:cubicBezTo>
                <a:cubicBezTo>
                  <a:pt x="102" y="104"/>
                  <a:pt x="102" y="104"/>
                  <a:pt x="102" y="104"/>
                </a:cubicBezTo>
                <a:cubicBezTo>
                  <a:pt x="102" y="104"/>
                  <a:pt x="102" y="104"/>
                  <a:pt x="102" y="103"/>
                </a:cubicBezTo>
                <a:cubicBezTo>
                  <a:pt x="102" y="103"/>
                  <a:pt x="102" y="103"/>
                  <a:pt x="102" y="103"/>
                </a:cubicBezTo>
                <a:cubicBezTo>
                  <a:pt x="102" y="103"/>
                  <a:pt x="101" y="103"/>
                  <a:pt x="101" y="103"/>
                </a:cubicBezTo>
                <a:cubicBezTo>
                  <a:pt x="101" y="103"/>
                  <a:pt x="101" y="103"/>
                  <a:pt x="101" y="103"/>
                </a:cubicBezTo>
                <a:cubicBezTo>
                  <a:pt x="101" y="103"/>
                  <a:pt x="101" y="103"/>
                  <a:pt x="101" y="103"/>
                </a:cubicBezTo>
                <a:cubicBezTo>
                  <a:pt x="101" y="103"/>
                  <a:pt x="101" y="103"/>
                  <a:pt x="102" y="103"/>
                </a:cubicBezTo>
                <a:cubicBezTo>
                  <a:pt x="102" y="103"/>
                  <a:pt x="102" y="103"/>
                  <a:pt x="101" y="103"/>
                </a:cubicBezTo>
                <a:cubicBezTo>
                  <a:pt x="101" y="103"/>
                  <a:pt x="101" y="103"/>
                  <a:pt x="101" y="103"/>
                </a:cubicBezTo>
                <a:cubicBezTo>
                  <a:pt x="101" y="103"/>
                  <a:pt x="101" y="103"/>
                  <a:pt x="101" y="103"/>
                </a:cubicBezTo>
                <a:cubicBezTo>
                  <a:pt x="101" y="103"/>
                  <a:pt x="101" y="103"/>
                  <a:pt x="101" y="103"/>
                </a:cubicBezTo>
                <a:cubicBezTo>
                  <a:pt x="101" y="103"/>
                  <a:pt x="101" y="102"/>
                  <a:pt x="101" y="102"/>
                </a:cubicBezTo>
                <a:cubicBezTo>
                  <a:pt x="102" y="102"/>
                  <a:pt x="102" y="100"/>
                  <a:pt x="102" y="99"/>
                </a:cubicBezTo>
                <a:cubicBezTo>
                  <a:pt x="102" y="99"/>
                  <a:pt x="102" y="98"/>
                  <a:pt x="102" y="98"/>
                </a:cubicBezTo>
                <a:cubicBezTo>
                  <a:pt x="102" y="98"/>
                  <a:pt x="102" y="97"/>
                  <a:pt x="101" y="97"/>
                </a:cubicBezTo>
                <a:cubicBezTo>
                  <a:pt x="101" y="97"/>
                  <a:pt x="101" y="97"/>
                  <a:pt x="101" y="97"/>
                </a:cubicBezTo>
                <a:cubicBezTo>
                  <a:pt x="101" y="97"/>
                  <a:pt x="102" y="97"/>
                  <a:pt x="102" y="97"/>
                </a:cubicBezTo>
                <a:cubicBezTo>
                  <a:pt x="102" y="97"/>
                  <a:pt x="102" y="97"/>
                  <a:pt x="102" y="97"/>
                </a:cubicBezTo>
                <a:cubicBezTo>
                  <a:pt x="102" y="96"/>
                  <a:pt x="102" y="96"/>
                  <a:pt x="102" y="96"/>
                </a:cubicBezTo>
                <a:cubicBezTo>
                  <a:pt x="103" y="96"/>
                  <a:pt x="103" y="96"/>
                  <a:pt x="104" y="96"/>
                </a:cubicBezTo>
                <a:cubicBezTo>
                  <a:pt x="104" y="96"/>
                  <a:pt x="105" y="96"/>
                  <a:pt x="105" y="96"/>
                </a:cubicBezTo>
                <a:cubicBezTo>
                  <a:pt x="105" y="96"/>
                  <a:pt x="106" y="96"/>
                  <a:pt x="106" y="96"/>
                </a:cubicBezTo>
                <a:cubicBezTo>
                  <a:pt x="107" y="96"/>
                  <a:pt x="108" y="97"/>
                  <a:pt x="109" y="96"/>
                </a:cubicBezTo>
                <a:cubicBezTo>
                  <a:pt x="109" y="96"/>
                  <a:pt x="109" y="97"/>
                  <a:pt x="110" y="97"/>
                </a:cubicBezTo>
                <a:cubicBezTo>
                  <a:pt x="110" y="96"/>
                  <a:pt x="110" y="95"/>
                  <a:pt x="110" y="95"/>
                </a:cubicBezTo>
                <a:cubicBezTo>
                  <a:pt x="111" y="95"/>
                  <a:pt x="111" y="95"/>
                  <a:pt x="111" y="95"/>
                </a:cubicBezTo>
                <a:cubicBezTo>
                  <a:pt x="111" y="95"/>
                  <a:pt x="111" y="95"/>
                  <a:pt x="111" y="95"/>
                </a:cubicBezTo>
                <a:cubicBezTo>
                  <a:pt x="111" y="95"/>
                  <a:pt x="111" y="95"/>
                  <a:pt x="110" y="95"/>
                </a:cubicBezTo>
                <a:cubicBezTo>
                  <a:pt x="110" y="94"/>
                  <a:pt x="111" y="94"/>
                  <a:pt x="111" y="93"/>
                </a:cubicBezTo>
                <a:cubicBezTo>
                  <a:pt x="111" y="93"/>
                  <a:pt x="111" y="93"/>
                  <a:pt x="111" y="93"/>
                </a:cubicBezTo>
                <a:cubicBezTo>
                  <a:pt x="111" y="94"/>
                  <a:pt x="111" y="94"/>
                  <a:pt x="111" y="94"/>
                </a:cubicBezTo>
                <a:cubicBezTo>
                  <a:pt x="111" y="94"/>
                  <a:pt x="111" y="93"/>
                  <a:pt x="111" y="93"/>
                </a:cubicBezTo>
                <a:cubicBezTo>
                  <a:pt x="111" y="93"/>
                  <a:pt x="111" y="93"/>
                  <a:pt x="111" y="93"/>
                </a:cubicBezTo>
                <a:cubicBezTo>
                  <a:pt x="110" y="92"/>
                  <a:pt x="111" y="92"/>
                  <a:pt x="110" y="92"/>
                </a:cubicBezTo>
                <a:cubicBezTo>
                  <a:pt x="110" y="92"/>
                  <a:pt x="110" y="92"/>
                  <a:pt x="110" y="91"/>
                </a:cubicBezTo>
                <a:cubicBezTo>
                  <a:pt x="110" y="91"/>
                  <a:pt x="110" y="91"/>
                  <a:pt x="110" y="91"/>
                </a:cubicBezTo>
                <a:cubicBezTo>
                  <a:pt x="109" y="91"/>
                  <a:pt x="109" y="91"/>
                  <a:pt x="109" y="91"/>
                </a:cubicBezTo>
                <a:cubicBezTo>
                  <a:pt x="109" y="91"/>
                  <a:pt x="109" y="91"/>
                  <a:pt x="109" y="91"/>
                </a:cubicBezTo>
                <a:cubicBezTo>
                  <a:pt x="109" y="90"/>
                  <a:pt x="109" y="90"/>
                  <a:pt x="109" y="90"/>
                </a:cubicBezTo>
                <a:cubicBezTo>
                  <a:pt x="109" y="90"/>
                  <a:pt x="109" y="91"/>
                  <a:pt x="109" y="91"/>
                </a:cubicBezTo>
                <a:cubicBezTo>
                  <a:pt x="108" y="90"/>
                  <a:pt x="108" y="90"/>
                  <a:pt x="107" y="90"/>
                </a:cubicBezTo>
                <a:cubicBezTo>
                  <a:pt x="107" y="90"/>
                  <a:pt x="107" y="90"/>
                  <a:pt x="107" y="90"/>
                </a:cubicBezTo>
                <a:cubicBezTo>
                  <a:pt x="107" y="90"/>
                  <a:pt x="107" y="90"/>
                  <a:pt x="107" y="90"/>
                </a:cubicBezTo>
                <a:cubicBezTo>
                  <a:pt x="107" y="90"/>
                  <a:pt x="107" y="90"/>
                  <a:pt x="107" y="90"/>
                </a:cubicBezTo>
                <a:cubicBezTo>
                  <a:pt x="107" y="90"/>
                  <a:pt x="107" y="90"/>
                  <a:pt x="107" y="90"/>
                </a:cubicBezTo>
                <a:cubicBezTo>
                  <a:pt x="107" y="90"/>
                  <a:pt x="107" y="90"/>
                  <a:pt x="107" y="89"/>
                </a:cubicBezTo>
                <a:cubicBezTo>
                  <a:pt x="107" y="89"/>
                  <a:pt x="107" y="89"/>
                  <a:pt x="107" y="89"/>
                </a:cubicBezTo>
                <a:cubicBezTo>
                  <a:pt x="107" y="89"/>
                  <a:pt x="107" y="89"/>
                  <a:pt x="107" y="89"/>
                </a:cubicBezTo>
                <a:cubicBezTo>
                  <a:pt x="107" y="89"/>
                  <a:pt x="107" y="89"/>
                  <a:pt x="106" y="89"/>
                </a:cubicBezTo>
                <a:cubicBezTo>
                  <a:pt x="106" y="89"/>
                  <a:pt x="106" y="89"/>
                  <a:pt x="106" y="89"/>
                </a:cubicBezTo>
                <a:cubicBezTo>
                  <a:pt x="107" y="89"/>
                  <a:pt x="107" y="89"/>
                  <a:pt x="107" y="89"/>
                </a:cubicBezTo>
                <a:cubicBezTo>
                  <a:pt x="107" y="89"/>
                  <a:pt x="107" y="89"/>
                  <a:pt x="107" y="89"/>
                </a:cubicBezTo>
                <a:cubicBezTo>
                  <a:pt x="107" y="89"/>
                  <a:pt x="108" y="89"/>
                  <a:pt x="108" y="89"/>
                </a:cubicBezTo>
                <a:cubicBezTo>
                  <a:pt x="108" y="89"/>
                  <a:pt x="108" y="89"/>
                  <a:pt x="108" y="89"/>
                </a:cubicBezTo>
                <a:cubicBezTo>
                  <a:pt x="108" y="89"/>
                  <a:pt x="108" y="88"/>
                  <a:pt x="108" y="88"/>
                </a:cubicBezTo>
                <a:cubicBezTo>
                  <a:pt x="109" y="89"/>
                  <a:pt x="109" y="89"/>
                  <a:pt x="109" y="89"/>
                </a:cubicBezTo>
                <a:cubicBezTo>
                  <a:pt x="109" y="89"/>
                  <a:pt x="110" y="89"/>
                  <a:pt x="110" y="89"/>
                </a:cubicBezTo>
                <a:cubicBezTo>
                  <a:pt x="110" y="89"/>
                  <a:pt x="110" y="89"/>
                  <a:pt x="110" y="89"/>
                </a:cubicBezTo>
                <a:cubicBezTo>
                  <a:pt x="110" y="89"/>
                  <a:pt x="110" y="89"/>
                  <a:pt x="110" y="89"/>
                </a:cubicBezTo>
                <a:cubicBezTo>
                  <a:pt x="110" y="89"/>
                  <a:pt x="110" y="88"/>
                  <a:pt x="110" y="88"/>
                </a:cubicBezTo>
                <a:cubicBezTo>
                  <a:pt x="110" y="88"/>
                  <a:pt x="110" y="88"/>
                  <a:pt x="110" y="87"/>
                </a:cubicBezTo>
                <a:cubicBezTo>
                  <a:pt x="110" y="87"/>
                  <a:pt x="110" y="87"/>
                  <a:pt x="111" y="87"/>
                </a:cubicBezTo>
                <a:cubicBezTo>
                  <a:pt x="111" y="87"/>
                  <a:pt x="111" y="88"/>
                  <a:pt x="111" y="88"/>
                </a:cubicBezTo>
                <a:cubicBezTo>
                  <a:pt x="111" y="87"/>
                  <a:pt x="112" y="88"/>
                  <a:pt x="112" y="88"/>
                </a:cubicBezTo>
                <a:cubicBezTo>
                  <a:pt x="112" y="88"/>
                  <a:pt x="112" y="88"/>
                  <a:pt x="112" y="88"/>
                </a:cubicBezTo>
                <a:cubicBezTo>
                  <a:pt x="112" y="87"/>
                  <a:pt x="112" y="87"/>
                  <a:pt x="112" y="87"/>
                </a:cubicBezTo>
                <a:cubicBezTo>
                  <a:pt x="112" y="87"/>
                  <a:pt x="113" y="87"/>
                  <a:pt x="114" y="87"/>
                </a:cubicBezTo>
                <a:cubicBezTo>
                  <a:pt x="114" y="86"/>
                  <a:pt x="114" y="86"/>
                  <a:pt x="114" y="85"/>
                </a:cubicBezTo>
                <a:cubicBezTo>
                  <a:pt x="114" y="85"/>
                  <a:pt x="114" y="85"/>
                  <a:pt x="114" y="85"/>
                </a:cubicBezTo>
                <a:cubicBezTo>
                  <a:pt x="115" y="85"/>
                  <a:pt x="115" y="85"/>
                  <a:pt x="115" y="85"/>
                </a:cubicBezTo>
                <a:cubicBezTo>
                  <a:pt x="115" y="85"/>
                  <a:pt x="115" y="85"/>
                  <a:pt x="116" y="85"/>
                </a:cubicBezTo>
                <a:cubicBezTo>
                  <a:pt x="116" y="85"/>
                  <a:pt x="116" y="85"/>
                  <a:pt x="116" y="85"/>
                </a:cubicBezTo>
                <a:cubicBezTo>
                  <a:pt x="116" y="84"/>
                  <a:pt x="116" y="84"/>
                  <a:pt x="116" y="84"/>
                </a:cubicBezTo>
                <a:cubicBezTo>
                  <a:pt x="116" y="84"/>
                  <a:pt x="117" y="84"/>
                  <a:pt x="117" y="84"/>
                </a:cubicBezTo>
                <a:cubicBezTo>
                  <a:pt x="117" y="83"/>
                  <a:pt x="117" y="83"/>
                  <a:pt x="117" y="82"/>
                </a:cubicBezTo>
                <a:cubicBezTo>
                  <a:pt x="118" y="82"/>
                  <a:pt x="118" y="82"/>
                  <a:pt x="118" y="82"/>
                </a:cubicBezTo>
                <a:cubicBezTo>
                  <a:pt x="118" y="82"/>
                  <a:pt x="118" y="82"/>
                  <a:pt x="118" y="83"/>
                </a:cubicBezTo>
                <a:cubicBezTo>
                  <a:pt x="118" y="83"/>
                  <a:pt x="118" y="83"/>
                  <a:pt x="118" y="83"/>
                </a:cubicBezTo>
                <a:cubicBezTo>
                  <a:pt x="118" y="83"/>
                  <a:pt x="118" y="83"/>
                  <a:pt x="118" y="83"/>
                </a:cubicBezTo>
                <a:cubicBezTo>
                  <a:pt x="118" y="83"/>
                  <a:pt x="118" y="83"/>
                  <a:pt x="118" y="83"/>
                </a:cubicBezTo>
                <a:cubicBezTo>
                  <a:pt x="118" y="83"/>
                  <a:pt x="118" y="83"/>
                  <a:pt x="118" y="83"/>
                </a:cubicBezTo>
                <a:cubicBezTo>
                  <a:pt x="119" y="83"/>
                  <a:pt x="119" y="83"/>
                  <a:pt x="119" y="83"/>
                </a:cubicBezTo>
                <a:cubicBezTo>
                  <a:pt x="119" y="83"/>
                  <a:pt x="119" y="83"/>
                  <a:pt x="118" y="83"/>
                </a:cubicBezTo>
                <a:cubicBezTo>
                  <a:pt x="118" y="83"/>
                  <a:pt x="119" y="83"/>
                  <a:pt x="119" y="82"/>
                </a:cubicBezTo>
                <a:cubicBezTo>
                  <a:pt x="118" y="82"/>
                  <a:pt x="118" y="82"/>
                  <a:pt x="118" y="82"/>
                </a:cubicBezTo>
                <a:cubicBezTo>
                  <a:pt x="118" y="82"/>
                  <a:pt x="118" y="82"/>
                  <a:pt x="118" y="82"/>
                </a:cubicBezTo>
                <a:cubicBezTo>
                  <a:pt x="119" y="82"/>
                  <a:pt x="119" y="81"/>
                  <a:pt x="120" y="82"/>
                </a:cubicBezTo>
                <a:cubicBezTo>
                  <a:pt x="120" y="82"/>
                  <a:pt x="120" y="82"/>
                  <a:pt x="120" y="82"/>
                </a:cubicBezTo>
                <a:cubicBezTo>
                  <a:pt x="120" y="82"/>
                  <a:pt x="120" y="82"/>
                  <a:pt x="120" y="82"/>
                </a:cubicBezTo>
                <a:cubicBezTo>
                  <a:pt x="120" y="82"/>
                  <a:pt x="120" y="82"/>
                  <a:pt x="120" y="82"/>
                </a:cubicBezTo>
                <a:cubicBezTo>
                  <a:pt x="120" y="82"/>
                  <a:pt x="120" y="82"/>
                  <a:pt x="120" y="81"/>
                </a:cubicBezTo>
                <a:cubicBezTo>
                  <a:pt x="120" y="81"/>
                  <a:pt x="120" y="81"/>
                  <a:pt x="120" y="81"/>
                </a:cubicBezTo>
                <a:cubicBezTo>
                  <a:pt x="121" y="81"/>
                  <a:pt x="121" y="81"/>
                  <a:pt x="121" y="81"/>
                </a:cubicBezTo>
                <a:cubicBezTo>
                  <a:pt x="121" y="81"/>
                  <a:pt x="121" y="81"/>
                  <a:pt x="121" y="82"/>
                </a:cubicBezTo>
                <a:cubicBezTo>
                  <a:pt x="121" y="82"/>
                  <a:pt x="121" y="82"/>
                  <a:pt x="122" y="82"/>
                </a:cubicBezTo>
                <a:cubicBezTo>
                  <a:pt x="122" y="82"/>
                  <a:pt x="122" y="82"/>
                  <a:pt x="122" y="82"/>
                </a:cubicBezTo>
                <a:cubicBezTo>
                  <a:pt x="122" y="82"/>
                  <a:pt x="122" y="82"/>
                  <a:pt x="122" y="81"/>
                </a:cubicBezTo>
                <a:cubicBezTo>
                  <a:pt x="122" y="81"/>
                  <a:pt x="122" y="81"/>
                  <a:pt x="122" y="81"/>
                </a:cubicBezTo>
                <a:cubicBezTo>
                  <a:pt x="122" y="81"/>
                  <a:pt x="122" y="81"/>
                  <a:pt x="122" y="81"/>
                </a:cubicBezTo>
                <a:cubicBezTo>
                  <a:pt x="122" y="81"/>
                  <a:pt x="122" y="81"/>
                  <a:pt x="122" y="81"/>
                </a:cubicBezTo>
                <a:cubicBezTo>
                  <a:pt x="122" y="81"/>
                  <a:pt x="122" y="81"/>
                  <a:pt x="123" y="81"/>
                </a:cubicBezTo>
                <a:cubicBezTo>
                  <a:pt x="123" y="81"/>
                  <a:pt x="122" y="81"/>
                  <a:pt x="122" y="81"/>
                </a:cubicBezTo>
                <a:cubicBezTo>
                  <a:pt x="122" y="81"/>
                  <a:pt x="122" y="81"/>
                  <a:pt x="122" y="81"/>
                </a:cubicBezTo>
                <a:cubicBezTo>
                  <a:pt x="122" y="81"/>
                  <a:pt x="122" y="81"/>
                  <a:pt x="122" y="80"/>
                </a:cubicBezTo>
                <a:cubicBezTo>
                  <a:pt x="122" y="80"/>
                  <a:pt x="122" y="80"/>
                  <a:pt x="122" y="80"/>
                </a:cubicBezTo>
                <a:cubicBezTo>
                  <a:pt x="122" y="80"/>
                  <a:pt x="122" y="80"/>
                  <a:pt x="122" y="80"/>
                </a:cubicBezTo>
                <a:cubicBezTo>
                  <a:pt x="122" y="80"/>
                  <a:pt x="122" y="80"/>
                  <a:pt x="122" y="80"/>
                </a:cubicBezTo>
                <a:cubicBezTo>
                  <a:pt x="122" y="80"/>
                  <a:pt x="122" y="80"/>
                  <a:pt x="122" y="80"/>
                </a:cubicBezTo>
                <a:cubicBezTo>
                  <a:pt x="122" y="80"/>
                  <a:pt x="122" y="79"/>
                  <a:pt x="122" y="79"/>
                </a:cubicBezTo>
                <a:cubicBezTo>
                  <a:pt x="122" y="79"/>
                  <a:pt x="122" y="79"/>
                  <a:pt x="122" y="78"/>
                </a:cubicBezTo>
                <a:cubicBezTo>
                  <a:pt x="122" y="78"/>
                  <a:pt x="122" y="78"/>
                  <a:pt x="122" y="78"/>
                </a:cubicBezTo>
                <a:cubicBezTo>
                  <a:pt x="122" y="78"/>
                  <a:pt x="122" y="78"/>
                  <a:pt x="122" y="78"/>
                </a:cubicBezTo>
                <a:cubicBezTo>
                  <a:pt x="122" y="78"/>
                  <a:pt x="121" y="78"/>
                  <a:pt x="121" y="78"/>
                </a:cubicBezTo>
                <a:cubicBezTo>
                  <a:pt x="121" y="78"/>
                  <a:pt x="122" y="78"/>
                  <a:pt x="122" y="78"/>
                </a:cubicBezTo>
                <a:cubicBezTo>
                  <a:pt x="122" y="77"/>
                  <a:pt x="121" y="77"/>
                  <a:pt x="122" y="77"/>
                </a:cubicBezTo>
                <a:cubicBezTo>
                  <a:pt x="122" y="77"/>
                  <a:pt x="122" y="77"/>
                  <a:pt x="122" y="77"/>
                </a:cubicBezTo>
                <a:cubicBezTo>
                  <a:pt x="122" y="77"/>
                  <a:pt x="122" y="76"/>
                  <a:pt x="123" y="76"/>
                </a:cubicBezTo>
                <a:cubicBezTo>
                  <a:pt x="123" y="76"/>
                  <a:pt x="123" y="76"/>
                  <a:pt x="123" y="77"/>
                </a:cubicBezTo>
                <a:cubicBezTo>
                  <a:pt x="123" y="76"/>
                  <a:pt x="123" y="76"/>
                  <a:pt x="123" y="76"/>
                </a:cubicBezTo>
                <a:cubicBezTo>
                  <a:pt x="123" y="76"/>
                  <a:pt x="123" y="76"/>
                  <a:pt x="123" y="76"/>
                </a:cubicBezTo>
                <a:cubicBezTo>
                  <a:pt x="123" y="76"/>
                  <a:pt x="124" y="76"/>
                  <a:pt x="124" y="76"/>
                </a:cubicBezTo>
                <a:cubicBezTo>
                  <a:pt x="124" y="76"/>
                  <a:pt x="124" y="76"/>
                  <a:pt x="124" y="76"/>
                </a:cubicBezTo>
                <a:cubicBezTo>
                  <a:pt x="124" y="76"/>
                  <a:pt x="124" y="77"/>
                  <a:pt x="125" y="77"/>
                </a:cubicBezTo>
                <a:cubicBezTo>
                  <a:pt x="125" y="77"/>
                  <a:pt x="125" y="77"/>
                  <a:pt x="125" y="77"/>
                </a:cubicBezTo>
                <a:cubicBezTo>
                  <a:pt x="124" y="77"/>
                  <a:pt x="124" y="77"/>
                  <a:pt x="124" y="77"/>
                </a:cubicBezTo>
                <a:cubicBezTo>
                  <a:pt x="124" y="77"/>
                  <a:pt x="124" y="77"/>
                  <a:pt x="124" y="77"/>
                </a:cubicBezTo>
                <a:cubicBezTo>
                  <a:pt x="124" y="77"/>
                  <a:pt x="124" y="77"/>
                  <a:pt x="124" y="77"/>
                </a:cubicBezTo>
                <a:cubicBezTo>
                  <a:pt x="124" y="78"/>
                  <a:pt x="124" y="78"/>
                  <a:pt x="124" y="78"/>
                </a:cubicBezTo>
                <a:cubicBezTo>
                  <a:pt x="124" y="78"/>
                  <a:pt x="123" y="78"/>
                  <a:pt x="123" y="78"/>
                </a:cubicBezTo>
                <a:cubicBezTo>
                  <a:pt x="123" y="78"/>
                  <a:pt x="123" y="78"/>
                  <a:pt x="123" y="78"/>
                </a:cubicBezTo>
                <a:cubicBezTo>
                  <a:pt x="123" y="78"/>
                  <a:pt x="123" y="79"/>
                  <a:pt x="123" y="79"/>
                </a:cubicBezTo>
                <a:cubicBezTo>
                  <a:pt x="123" y="79"/>
                  <a:pt x="124" y="79"/>
                  <a:pt x="124" y="80"/>
                </a:cubicBezTo>
                <a:cubicBezTo>
                  <a:pt x="124" y="80"/>
                  <a:pt x="124" y="80"/>
                  <a:pt x="124" y="80"/>
                </a:cubicBezTo>
                <a:cubicBezTo>
                  <a:pt x="124" y="80"/>
                  <a:pt x="124" y="80"/>
                  <a:pt x="124" y="80"/>
                </a:cubicBezTo>
                <a:cubicBezTo>
                  <a:pt x="125" y="80"/>
                  <a:pt x="125" y="80"/>
                  <a:pt x="125" y="80"/>
                </a:cubicBezTo>
                <a:cubicBezTo>
                  <a:pt x="125" y="80"/>
                  <a:pt x="125" y="80"/>
                  <a:pt x="125" y="80"/>
                </a:cubicBezTo>
                <a:cubicBezTo>
                  <a:pt x="125" y="80"/>
                  <a:pt x="125" y="80"/>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0"/>
                  <a:pt x="127" y="80"/>
                  <a:pt x="127" y="80"/>
                </a:cubicBezTo>
                <a:cubicBezTo>
                  <a:pt x="127" y="81"/>
                  <a:pt x="128" y="80"/>
                  <a:pt x="128" y="80"/>
                </a:cubicBezTo>
                <a:cubicBezTo>
                  <a:pt x="128" y="81"/>
                  <a:pt x="128" y="81"/>
                  <a:pt x="128" y="81"/>
                </a:cubicBezTo>
                <a:cubicBezTo>
                  <a:pt x="128" y="81"/>
                  <a:pt x="129" y="81"/>
                  <a:pt x="129" y="81"/>
                </a:cubicBezTo>
                <a:cubicBezTo>
                  <a:pt x="129" y="81"/>
                  <a:pt x="129" y="81"/>
                  <a:pt x="129" y="81"/>
                </a:cubicBezTo>
                <a:cubicBezTo>
                  <a:pt x="130" y="81"/>
                  <a:pt x="131" y="80"/>
                  <a:pt x="132" y="79"/>
                </a:cubicBezTo>
                <a:cubicBezTo>
                  <a:pt x="133" y="79"/>
                  <a:pt x="133" y="79"/>
                  <a:pt x="133" y="80"/>
                </a:cubicBezTo>
                <a:cubicBezTo>
                  <a:pt x="134" y="80"/>
                  <a:pt x="134" y="80"/>
                  <a:pt x="134" y="80"/>
                </a:cubicBezTo>
                <a:cubicBezTo>
                  <a:pt x="134" y="80"/>
                  <a:pt x="135" y="80"/>
                  <a:pt x="135" y="80"/>
                </a:cubicBezTo>
                <a:cubicBezTo>
                  <a:pt x="135" y="79"/>
                  <a:pt x="135" y="79"/>
                  <a:pt x="135" y="79"/>
                </a:cubicBezTo>
                <a:cubicBezTo>
                  <a:pt x="136" y="79"/>
                  <a:pt x="136" y="79"/>
                  <a:pt x="137" y="79"/>
                </a:cubicBezTo>
                <a:cubicBezTo>
                  <a:pt x="137" y="79"/>
                  <a:pt x="137" y="79"/>
                  <a:pt x="137" y="79"/>
                </a:cubicBezTo>
                <a:cubicBezTo>
                  <a:pt x="137" y="79"/>
                  <a:pt x="137" y="79"/>
                  <a:pt x="137" y="79"/>
                </a:cubicBezTo>
                <a:cubicBezTo>
                  <a:pt x="137" y="78"/>
                  <a:pt x="137" y="79"/>
                  <a:pt x="137" y="78"/>
                </a:cubicBezTo>
                <a:cubicBezTo>
                  <a:pt x="137" y="78"/>
                  <a:pt x="136" y="77"/>
                  <a:pt x="137" y="76"/>
                </a:cubicBezTo>
                <a:cubicBezTo>
                  <a:pt x="137" y="76"/>
                  <a:pt x="137" y="76"/>
                  <a:pt x="137" y="76"/>
                </a:cubicBezTo>
                <a:cubicBezTo>
                  <a:pt x="137" y="76"/>
                  <a:pt x="137" y="75"/>
                  <a:pt x="137" y="75"/>
                </a:cubicBezTo>
                <a:cubicBezTo>
                  <a:pt x="137" y="75"/>
                  <a:pt x="137" y="75"/>
                  <a:pt x="137" y="75"/>
                </a:cubicBezTo>
                <a:cubicBezTo>
                  <a:pt x="138" y="75"/>
                  <a:pt x="138" y="75"/>
                  <a:pt x="138" y="75"/>
                </a:cubicBezTo>
                <a:cubicBezTo>
                  <a:pt x="138" y="75"/>
                  <a:pt x="138" y="75"/>
                  <a:pt x="138" y="75"/>
                </a:cubicBezTo>
                <a:cubicBezTo>
                  <a:pt x="139" y="75"/>
                  <a:pt x="139" y="75"/>
                  <a:pt x="139" y="75"/>
                </a:cubicBezTo>
                <a:cubicBezTo>
                  <a:pt x="139" y="75"/>
                  <a:pt x="139" y="75"/>
                  <a:pt x="139" y="76"/>
                </a:cubicBezTo>
                <a:cubicBezTo>
                  <a:pt x="140" y="76"/>
                  <a:pt x="140" y="76"/>
                  <a:pt x="140" y="75"/>
                </a:cubicBezTo>
                <a:cubicBezTo>
                  <a:pt x="140" y="75"/>
                  <a:pt x="140" y="74"/>
                  <a:pt x="141" y="74"/>
                </a:cubicBezTo>
                <a:cubicBezTo>
                  <a:pt x="141" y="74"/>
                  <a:pt x="140" y="73"/>
                  <a:pt x="140" y="73"/>
                </a:cubicBezTo>
                <a:cubicBezTo>
                  <a:pt x="140" y="74"/>
                  <a:pt x="140" y="74"/>
                  <a:pt x="140" y="74"/>
                </a:cubicBezTo>
                <a:cubicBezTo>
                  <a:pt x="140" y="74"/>
                  <a:pt x="140" y="74"/>
                  <a:pt x="140" y="74"/>
                </a:cubicBezTo>
                <a:cubicBezTo>
                  <a:pt x="140" y="73"/>
                  <a:pt x="140" y="73"/>
                  <a:pt x="140" y="73"/>
                </a:cubicBezTo>
                <a:cubicBezTo>
                  <a:pt x="140" y="73"/>
                  <a:pt x="140" y="73"/>
                  <a:pt x="139" y="73"/>
                </a:cubicBezTo>
                <a:cubicBezTo>
                  <a:pt x="139" y="73"/>
                  <a:pt x="139" y="73"/>
                  <a:pt x="139" y="72"/>
                </a:cubicBezTo>
                <a:cubicBezTo>
                  <a:pt x="139" y="72"/>
                  <a:pt x="139" y="72"/>
                  <a:pt x="139" y="72"/>
                </a:cubicBezTo>
                <a:cubicBezTo>
                  <a:pt x="140" y="72"/>
                  <a:pt x="140" y="72"/>
                  <a:pt x="140" y="72"/>
                </a:cubicBezTo>
                <a:cubicBezTo>
                  <a:pt x="141" y="72"/>
                  <a:pt x="141" y="72"/>
                  <a:pt x="141" y="72"/>
                </a:cubicBezTo>
                <a:cubicBezTo>
                  <a:pt x="141" y="72"/>
                  <a:pt x="141" y="71"/>
                  <a:pt x="141" y="71"/>
                </a:cubicBezTo>
                <a:cubicBezTo>
                  <a:pt x="141" y="71"/>
                  <a:pt x="141" y="72"/>
                  <a:pt x="142" y="72"/>
                </a:cubicBezTo>
                <a:cubicBezTo>
                  <a:pt x="142" y="71"/>
                  <a:pt x="142" y="71"/>
                  <a:pt x="142" y="71"/>
                </a:cubicBezTo>
                <a:cubicBezTo>
                  <a:pt x="142" y="71"/>
                  <a:pt x="142" y="71"/>
                  <a:pt x="143" y="71"/>
                </a:cubicBezTo>
                <a:cubicBezTo>
                  <a:pt x="143" y="72"/>
                  <a:pt x="144" y="72"/>
                  <a:pt x="144" y="72"/>
                </a:cubicBezTo>
                <a:cubicBezTo>
                  <a:pt x="145" y="72"/>
                  <a:pt x="145" y="71"/>
                  <a:pt x="145" y="71"/>
                </a:cubicBezTo>
                <a:cubicBezTo>
                  <a:pt x="145" y="71"/>
                  <a:pt x="145" y="71"/>
                  <a:pt x="145" y="72"/>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6" y="71"/>
                </a:cubicBezTo>
                <a:cubicBezTo>
                  <a:pt x="146" y="71"/>
                  <a:pt x="146" y="71"/>
                  <a:pt x="146" y="70"/>
                </a:cubicBezTo>
                <a:cubicBezTo>
                  <a:pt x="146" y="71"/>
                  <a:pt x="147" y="71"/>
                  <a:pt x="147" y="71"/>
                </a:cubicBezTo>
                <a:cubicBezTo>
                  <a:pt x="147" y="71"/>
                  <a:pt x="147" y="71"/>
                  <a:pt x="147" y="71"/>
                </a:cubicBezTo>
                <a:cubicBezTo>
                  <a:pt x="147" y="70"/>
                  <a:pt x="146" y="71"/>
                  <a:pt x="145" y="70"/>
                </a:cubicBezTo>
                <a:cubicBezTo>
                  <a:pt x="145" y="70"/>
                  <a:pt x="145" y="69"/>
                  <a:pt x="145" y="69"/>
                </a:cubicBezTo>
                <a:cubicBezTo>
                  <a:pt x="145" y="69"/>
                  <a:pt x="145" y="69"/>
                  <a:pt x="145" y="69"/>
                </a:cubicBezTo>
                <a:cubicBezTo>
                  <a:pt x="145" y="69"/>
                  <a:pt x="144" y="70"/>
                  <a:pt x="144" y="70"/>
                </a:cubicBezTo>
                <a:cubicBezTo>
                  <a:pt x="144" y="70"/>
                  <a:pt x="144" y="70"/>
                  <a:pt x="144" y="70"/>
                </a:cubicBezTo>
                <a:cubicBezTo>
                  <a:pt x="144" y="70"/>
                  <a:pt x="144" y="70"/>
                  <a:pt x="143" y="70"/>
                </a:cubicBezTo>
                <a:cubicBezTo>
                  <a:pt x="143" y="70"/>
                  <a:pt x="143" y="70"/>
                  <a:pt x="143" y="70"/>
                </a:cubicBezTo>
                <a:cubicBezTo>
                  <a:pt x="143" y="70"/>
                  <a:pt x="143" y="70"/>
                  <a:pt x="143" y="70"/>
                </a:cubicBezTo>
                <a:cubicBezTo>
                  <a:pt x="143" y="70"/>
                  <a:pt x="143" y="70"/>
                  <a:pt x="143" y="70"/>
                </a:cubicBezTo>
                <a:cubicBezTo>
                  <a:pt x="143" y="70"/>
                  <a:pt x="142" y="70"/>
                  <a:pt x="142" y="70"/>
                </a:cubicBezTo>
                <a:cubicBezTo>
                  <a:pt x="142" y="70"/>
                  <a:pt x="142" y="70"/>
                  <a:pt x="142" y="70"/>
                </a:cubicBezTo>
                <a:cubicBezTo>
                  <a:pt x="142" y="70"/>
                  <a:pt x="142" y="70"/>
                  <a:pt x="142" y="70"/>
                </a:cubicBezTo>
                <a:cubicBezTo>
                  <a:pt x="142" y="70"/>
                  <a:pt x="141" y="70"/>
                  <a:pt x="141" y="70"/>
                </a:cubicBezTo>
                <a:cubicBezTo>
                  <a:pt x="141" y="70"/>
                  <a:pt x="141" y="70"/>
                  <a:pt x="141" y="70"/>
                </a:cubicBezTo>
                <a:cubicBezTo>
                  <a:pt x="141" y="70"/>
                  <a:pt x="141" y="70"/>
                  <a:pt x="141" y="71"/>
                </a:cubicBezTo>
                <a:cubicBezTo>
                  <a:pt x="140" y="71"/>
                  <a:pt x="140" y="71"/>
                  <a:pt x="140" y="71"/>
                </a:cubicBezTo>
                <a:cubicBezTo>
                  <a:pt x="140" y="71"/>
                  <a:pt x="140" y="71"/>
                  <a:pt x="140" y="71"/>
                </a:cubicBezTo>
                <a:cubicBezTo>
                  <a:pt x="140" y="71"/>
                  <a:pt x="139" y="71"/>
                  <a:pt x="139" y="71"/>
                </a:cubicBezTo>
                <a:cubicBezTo>
                  <a:pt x="139" y="71"/>
                  <a:pt x="139" y="71"/>
                  <a:pt x="139" y="70"/>
                </a:cubicBezTo>
                <a:cubicBezTo>
                  <a:pt x="139" y="70"/>
                  <a:pt x="139" y="70"/>
                  <a:pt x="139" y="70"/>
                </a:cubicBezTo>
                <a:cubicBezTo>
                  <a:pt x="139" y="70"/>
                  <a:pt x="138" y="70"/>
                  <a:pt x="138" y="70"/>
                </a:cubicBezTo>
                <a:cubicBezTo>
                  <a:pt x="138" y="70"/>
                  <a:pt x="138" y="70"/>
                  <a:pt x="138" y="70"/>
                </a:cubicBezTo>
                <a:cubicBezTo>
                  <a:pt x="138" y="70"/>
                  <a:pt x="138" y="70"/>
                  <a:pt x="138" y="70"/>
                </a:cubicBezTo>
                <a:cubicBezTo>
                  <a:pt x="137" y="70"/>
                  <a:pt x="137" y="69"/>
                  <a:pt x="137" y="68"/>
                </a:cubicBezTo>
                <a:cubicBezTo>
                  <a:pt x="137" y="68"/>
                  <a:pt x="137" y="68"/>
                  <a:pt x="137" y="68"/>
                </a:cubicBezTo>
                <a:cubicBezTo>
                  <a:pt x="137" y="68"/>
                  <a:pt x="137" y="67"/>
                  <a:pt x="137" y="67"/>
                </a:cubicBezTo>
                <a:cubicBezTo>
                  <a:pt x="137" y="67"/>
                  <a:pt x="137" y="67"/>
                  <a:pt x="137" y="66"/>
                </a:cubicBezTo>
                <a:cubicBezTo>
                  <a:pt x="137" y="66"/>
                  <a:pt x="137" y="66"/>
                  <a:pt x="137" y="66"/>
                </a:cubicBezTo>
                <a:cubicBezTo>
                  <a:pt x="137" y="66"/>
                  <a:pt x="137" y="65"/>
                  <a:pt x="137" y="65"/>
                </a:cubicBezTo>
                <a:cubicBezTo>
                  <a:pt x="137" y="65"/>
                  <a:pt x="137" y="65"/>
                  <a:pt x="137" y="65"/>
                </a:cubicBezTo>
                <a:cubicBezTo>
                  <a:pt x="137" y="65"/>
                  <a:pt x="138" y="65"/>
                  <a:pt x="138" y="65"/>
                </a:cubicBezTo>
                <a:cubicBezTo>
                  <a:pt x="138" y="65"/>
                  <a:pt x="138" y="64"/>
                  <a:pt x="138" y="64"/>
                </a:cubicBezTo>
                <a:cubicBezTo>
                  <a:pt x="138" y="64"/>
                  <a:pt x="138" y="64"/>
                  <a:pt x="138" y="64"/>
                </a:cubicBezTo>
                <a:cubicBezTo>
                  <a:pt x="139" y="64"/>
                  <a:pt x="139" y="64"/>
                  <a:pt x="139" y="64"/>
                </a:cubicBezTo>
                <a:cubicBezTo>
                  <a:pt x="139" y="64"/>
                  <a:pt x="139" y="64"/>
                  <a:pt x="139" y="64"/>
                </a:cubicBezTo>
                <a:cubicBezTo>
                  <a:pt x="139" y="64"/>
                  <a:pt x="141" y="62"/>
                  <a:pt x="141" y="62"/>
                </a:cubicBezTo>
                <a:cubicBezTo>
                  <a:pt x="141" y="62"/>
                  <a:pt x="141" y="62"/>
                  <a:pt x="142" y="62"/>
                </a:cubicBezTo>
                <a:cubicBezTo>
                  <a:pt x="142" y="62"/>
                  <a:pt x="142" y="62"/>
                  <a:pt x="142" y="61"/>
                </a:cubicBezTo>
                <a:cubicBezTo>
                  <a:pt x="142" y="61"/>
                  <a:pt x="141" y="61"/>
                  <a:pt x="141" y="61"/>
                </a:cubicBezTo>
                <a:cubicBezTo>
                  <a:pt x="141" y="61"/>
                  <a:pt x="142" y="61"/>
                  <a:pt x="141" y="61"/>
                </a:cubicBezTo>
                <a:cubicBezTo>
                  <a:pt x="141" y="60"/>
                  <a:pt x="141" y="60"/>
                  <a:pt x="141" y="60"/>
                </a:cubicBezTo>
                <a:cubicBezTo>
                  <a:pt x="141" y="60"/>
                  <a:pt x="141" y="60"/>
                  <a:pt x="140" y="60"/>
                </a:cubicBezTo>
                <a:cubicBezTo>
                  <a:pt x="140" y="60"/>
                  <a:pt x="139" y="60"/>
                  <a:pt x="139" y="60"/>
                </a:cubicBezTo>
                <a:cubicBezTo>
                  <a:pt x="139" y="60"/>
                  <a:pt x="139" y="60"/>
                  <a:pt x="138" y="60"/>
                </a:cubicBezTo>
                <a:cubicBezTo>
                  <a:pt x="138" y="60"/>
                  <a:pt x="138" y="60"/>
                  <a:pt x="138" y="61"/>
                </a:cubicBezTo>
                <a:cubicBezTo>
                  <a:pt x="137" y="61"/>
                  <a:pt x="137" y="61"/>
                  <a:pt x="137" y="61"/>
                </a:cubicBezTo>
                <a:cubicBezTo>
                  <a:pt x="137" y="61"/>
                  <a:pt x="137" y="61"/>
                  <a:pt x="137" y="61"/>
                </a:cubicBezTo>
                <a:cubicBezTo>
                  <a:pt x="137" y="62"/>
                  <a:pt x="137" y="62"/>
                  <a:pt x="136" y="62"/>
                </a:cubicBezTo>
                <a:cubicBezTo>
                  <a:pt x="136" y="62"/>
                  <a:pt x="136" y="62"/>
                  <a:pt x="137" y="62"/>
                </a:cubicBezTo>
                <a:cubicBezTo>
                  <a:pt x="137" y="62"/>
                  <a:pt x="137" y="62"/>
                  <a:pt x="137" y="63"/>
                </a:cubicBezTo>
                <a:cubicBezTo>
                  <a:pt x="137" y="63"/>
                  <a:pt x="137" y="63"/>
                  <a:pt x="137" y="63"/>
                </a:cubicBezTo>
                <a:cubicBezTo>
                  <a:pt x="137" y="63"/>
                  <a:pt x="136" y="63"/>
                  <a:pt x="136" y="64"/>
                </a:cubicBezTo>
                <a:cubicBezTo>
                  <a:pt x="136" y="64"/>
                  <a:pt x="135" y="64"/>
                  <a:pt x="135" y="64"/>
                </a:cubicBezTo>
                <a:cubicBezTo>
                  <a:pt x="135" y="64"/>
                  <a:pt x="135" y="64"/>
                  <a:pt x="135" y="64"/>
                </a:cubicBezTo>
                <a:cubicBezTo>
                  <a:pt x="134" y="64"/>
                  <a:pt x="134" y="65"/>
                  <a:pt x="134" y="65"/>
                </a:cubicBezTo>
                <a:cubicBezTo>
                  <a:pt x="134" y="65"/>
                  <a:pt x="134" y="65"/>
                  <a:pt x="133" y="66"/>
                </a:cubicBezTo>
                <a:cubicBezTo>
                  <a:pt x="133" y="66"/>
                  <a:pt x="133" y="66"/>
                  <a:pt x="133" y="66"/>
                </a:cubicBezTo>
                <a:cubicBezTo>
                  <a:pt x="133" y="66"/>
                  <a:pt x="133" y="66"/>
                  <a:pt x="133" y="66"/>
                </a:cubicBezTo>
                <a:cubicBezTo>
                  <a:pt x="133" y="66"/>
                  <a:pt x="133" y="66"/>
                  <a:pt x="133" y="66"/>
                </a:cubicBezTo>
                <a:cubicBezTo>
                  <a:pt x="133" y="66"/>
                  <a:pt x="132" y="66"/>
                  <a:pt x="132" y="66"/>
                </a:cubicBezTo>
                <a:cubicBezTo>
                  <a:pt x="132" y="67"/>
                  <a:pt x="133" y="67"/>
                  <a:pt x="132" y="68"/>
                </a:cubicBezTo>
                <a:cubicBezTo>
                  <a:pt x="132" y="68"/>
                  <a:pt x="132" y="68"/>
                  <a:pt x="132" y="68"/>
                </a:cubicBezTo>
                <a:cubicBezTo>
                  <a:pt x="132" y="68"/>
                  <a:pt x="132" y="69"/>
                  <a:pt x="132" y="69"/>
                </a:cubicBezTo>
                <a:cubicBezTo>
                  <a:pt x="132" y="69"/>
                  <a:pt x="132" y="69"/>
                  <a:pt x="132" y="69"/>
                </a:cubicBezTo>
                <a:cubicBezTo>
                  <a:pt x="132" y="69"/>
                  <a:pt x="133" y="69"/>
                  <a:pt x="133" y="69"/>
                </a:cubicBezTo>
                <a:cubicBezTo>
                  <a:pt x="133" y="69"/>
                  <a:pt x="133" y="69"/>
                  <a:pt x="133" y="69"/>
                </a:cubicBezTo>
                <a:cubicBezTo>
                  <a:pt x="133" y="70"/>
                  <a:pt x="133" y="70"/>
                  <a:pt x="134" y="70"/>
                </a:cubicBezTo>
                <a:cubicBezTo>
                  <a:pt x="134" y="71"/>
                  <a:pt x="134" y="71"/>
                  <a:pt x="134" y="71"/>
                </a:cubicBezTo>
                <a:cubicBezTo>
                  <a:pt x="134" y="71"/>
                  <a:pt x="134" y="71"/>
                  <a:pt x="134" y="71"/>
                </a:cubicBezTo>
                <a:cubicBezTo>
                  <a:pt x="134" y="71"/>
                  <a:pt x="133" y="72"/>
                  <a:pt x="133" y="72"/>
                </a:cubicBezTo>
                <a:cubicBezTo>
                  <a:pt x="133" y="71"/>
                  <a:pt x="131" y="71"/>
                  <a:pt x="131" y="71"/>
                </a:cubicBezTo>
                <a:cubicBezTo>
                  <a:pt x="131" y="71"/>
                  <a:pt x="131" y="71"/>
                  <a:pt x="131" y="71"/>
                </a:cubicBezTo>
                <a:cubicBezTo>
                  <a:pt x="131" y="71"/>
                  <a:pt x="131" y="71"/>
                  <a:pt x="131" y="71"/>
                </a:cubicBezTo>
                <a:cubicBezTo>
                  <a:pt x="132" y="71"/>
                  <a:pt x="132" y="72"/>
                  <a:pt x="132" y="72"/>
                </a:cubicBezTo>
                <a:cubicBezTo>
                  <a:pt x="133" y="72"/>
                  <a:pt x="133" y="71"/>
                  <a:pt x="134" y="72"/>
                </a:cubicBezTo>
                <a:cubicBezTo>
                  <a:pt x="134" y="72"/>
                  <a:pt x="134" y="72"/>
                  <a:pt x="134" y="72"/>
                </a:cubicBezTo>
                <a:cubicBezTo>
                  <a:pt x="134" y="72"/>
                  <a:pt x="134" y="72"/>
                  <a:pt x="134" y="72"/>
                </a:cubicBezTo>
                <a:cubicBezTo>
                  <a:pt x="134" y="72"/>
                  <a:pt x="134" y="72"/>
                  <a:pt x="134" y="72"/>
                </a:cubicBezTo>
                <a:cubicBezTo>
                  <a:pt x="134" y="72"/>
                  <a:pt x="134" y="72"/>
                  <a:pt x="134" y="72"/>
                </a:cubicBezTo>
                <a:cubicBezTo>
                  <a:pt x="134"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2" y="72"/>
                  <a:pt x="133" y="73"/>
                  <a:pt x="132" y="73"/>
                </a:cubicBezTo>
                <a:cubicBezTo>
                  <a:pt x="132" y="73"/>
                  <a:pt x="132" y="73"/>
                  <a:pt x="132" y="73"/>
                </a:cubicBezTo>
                <a:cubicBezTo>
                  <a:pt x="132" y="73"/>
                  <a:pt x="131" y="73"/>
                  <a:pt x="131" y="73"/>
                </a:cubicBezTo>
                <a:cubicBezTo>
                  <a:pt x="131" y="73"/>
                  <a:pt x="132" y="74"/>
                  <a:pt x="132" y="74"/>
                </a:cubicBezTo>
                <a:cubicBezTo>
                  <a:pt x="131" y="74"/>
                  <a:pt x="131" y="74"/>
                  <a:pt x="131" y="74"/>
                </a:cubicBezTo>
                <a:cubicBezTo>
                  <a:pt x="131" y="74"/>
                  <a:pt x="131" y="74"/>
                  <a:pt x="131" y="74"/>
                </a:cubicBezTo>
                <a:cubicBezTo>
                  <a:pt x="131" y="74"/>
                  <a:pt x="131" y="74"/>
                  <a:pt x="131" y="75"/>
                </a:cubicBezTo>
                <a:cubicBezTo>
                  <a:pt x="131" y="75"/>
                  <a:pt x="131" y="75"/>
                  <a:pt x="131" y="75"/>
                </a:cubicBezTo>
                <a:cubicBezTo>
                  <a:pt x="131" y="75"/>
                  <a:pt x="131" y="75"/>
                  <a:pt x="131" y="75"/>
                </a:cubicBezTo>
                <a:cubicBezTo>
                  <a:pt x="131" y="76"/>
                  <a:pt x="131" y="76"/>
                  <a:pt x="131" y="76"/>
                </a:cubicBezTo>
                <a:cubicBezTo>
                  <a:pt x="131" y="76"/>
                  <a:pt x="131" y="77"/>
                  <a:pt x="130" y="77"/>
                </a:cubicBezTo>
                <a:cubicBezTo>
                  <a:pt x="130" y="77"/>
                  <a:pt x="130" y="77"/>
                  <a:pt x="130" y="77"/>
                </a:cubicBezTo>
                <a:cubicBezTo>
                  <a:pt x="130" y="77"/>
                  <a:pt x="130" y="77"/>
                  <a:pt x="130" y="77"/>
                </a:cubicBezTo>
                <a:cubicBezTo>
                  <a:pt x="130" y="77"/>
                  <a:pt x="130" y="77"/>
                  <a:pt x="129" y="77"/>
                </a:cubicBezTo>
                <a:cubicBezTo>
                  <a:pt x="129" y="77"/>
                  <a:pt x="129" y="77"/>
                  <a:pt x="129" y="77"/>
                </a:cubicBezTo>
                <a:cubicBezTo>
                  <a:pt x="129" y="77"/>
                  <a:pt x="129" y="77"/>
                  <a:pt x="129" y="77"/>
                </a:cubicBezTo>
                <a:cubicBezTo>
                  <a:pt x="129" y="77"/>
                  <a:pt x="129" y="78"/>
                  <a:pt x="129" y="78"/>
                </a:cubicBezTo>
                <a:cubicBezTo>
                  <a:pt x="129" y="78"/>
                  <a:pt x="129" y="78"/>
                  <a:pt x="129" y="78"/>
                </a:cubicBezTo>
                <a:cubicBezTo>
                  <a:pt x="129" y="78"/>
                  <a:pt x="129" y="78"/>
                  <a:pt x="128" y="78"/>
                </a:cubicBezTo>
                <a:cubicBezTo>
                  <a:pt x="128" y="78"/>
                  <a:pt x="128" y="78"/>
                  <a:pt x="127" y="78"/>
                </a:cubicBezTo>
                <a:cubicBezTo>
                  <a:pt x="127" y="78"/>
                  <a:pt x="127" y="78"/>
                  <a:pt x="127" y="78"/>
                </a:cubicBezTo>
                <a:cubicBezTo>
                  <a:pt x="127" y="78"/>
                  <a:pt x="127" y="77"/>
                  <a:pt x="127" y="77"/>
                </a:cubicBezTo>
                <a:cubicBezTo>
                  <a:pt x="127" y="77"/>
                  <a:pt x="127" y="77"/>
                  <a:pt x="127" y="77"/>
                </a:cubicBezTo>
                <a:cubicBezTo>
                  <a:pt x="127" y="77"/>
                  <a:pt x="127" y="77"/>
                  <a:pt x="127" y="77"/>
                </a:cubicBezTo>
                <a:cubicBezTo>
                  <a:pt x="127" y="77"/>
                  <a:pt x="127" y="77"/>
                  <a:pt x="127" y="77"/>
                </a:cubicBezTo>
                <a:cubicBezTo>
                  <a:pt x="127" y="77"/>
                  <a:pt x="127" y="76"/>
                  <a:pt x="127" y="76"/>
                </a:cubicBezTo>
                <a:cubicBezTo>
                  <a:pt x="127" y="76"/>
                  <a:pt x="126" y="76"/>
                  <a:pt x="126" y="75"/>
                </a:cubicBezTo>
                <a:cubicBezTo>
                  <a:pt x="126" y="75"/>
                  <a:pt x="126" y="75"/>
                  <a:pt x="126" y="75"/>
                </a:cubicBezTo>
                <a:cubicBezTo>
                  <a:pt x="126" y="75"/>
                  <a:pt x="126" y="74"/>
                  <a:pt x="126" y="74"/>
                </a:cubicBezTo>
                <a:cubicBezTo>
                  <a:pt x="126" y="74"/>
                  <a:pt x="126" y="74"/>
                  <a:pt x="126" y="74"/>
                </a:cubicBezTo>
                <a:cubicBezTo>
                  <a:pt x="126" y="74"/>
                  <a:pt x="126" y="74"/>
                  <a:pt x="125" y="74"/>
                </a:cubicBezTo>
                <a:cubicBezTo>
                  <a:pt x="125" y="74"/>
                  <a:pt x="125" y="73"/>
                  <a:pt x="125" y="73"/>
                </a:cubicBezTo>
                <a:cubicBezTo>
                  <a:pt x="125" y="73"/>
                  <a:pt x="125" y="73"/>
                  <a:pt x="125" y="73"/>
                </a:cubicBezTo>
                <a:cubicBezTo>
                  <a:pt x="125" y="73"/>
                  <a:pt x="125" y="73"/>
                  <a:pt x="125" y="72"/>
                </a:cubicBezTo>
                <a:cubicBezTo>
                  <a:pt x="125" y="72"/>
                  <a:pt x="125" y="72"/>
                  <a:pt x="125" y="72"/>
                </a:cubicBezTo>
                <a:cubicBezTo>
                  <a:pt x="125" y="72"/>
                  <a:pt x="125" y="72"/>
                  <a:pt x="125" y="72"/>
                </a:cubicBezTo>
                <a:cubicBezTo>
                  <a:pt x="125" y="72"/>
                  <a:pt x="125" y="72"/>
                  <a:pt x="124" y="72"/>
                </a:cubicBezTo>
                <a:cubicBezTo>
                  <a:pt x="124" y="71"/>
                  <a:pt x="124" y="71"/>
                  <a:pt x="124" y="71"/>
                </a:cubicBezTo>
                <a:cubicBezTo>
                  <a:pt x="124" y="71"/>
                  <a:pt x="124" y="71"/>
                  <a:pt x="124" y="71"/>
                </a:cubicBezTo>
                <a:cubicBezTo>
                  <a:pt x="124" y="72"/>
                  <a:pt x="124" y="72"/>
                  <a:pt x="124" y="72"/>
                </a:cubicBezTo>
                <a:cubicBezTo>
                  <a:pt x="124" y="72"/>
                  <a:pt x="123" y="72"/>
                  <a:pt x="123" y="72"/>
                </a:cubicBezTo>
                <a:cubicBezTo>
                  <a:pt x="123" y="72"/>
                  <a:pt x="123" y="73"/>
                  <a:pt x="123" y="73"/>
                </a:cubicBezTo>
                <a:cubicBezTo>
                  <a:pt x="122" y="73"/>
                  <a:pt x="122" y="73"/>
                  <a:pt x="121" y="74"/>
                </a:cubicBezTo>
                <a:cubicBezTo>
                  <a:pt x="121" y="74"/>
                  <a:pt x="120" y="74"/>
                  <a:pt x="120" y="74"/>
                </a:cubicBezTo>
                <a:cubicBezTo>
                  <a:pt x="120" y="74"/>
                  <a:pt x="120" y="74"/>
                  <a:pt x="120" y="74"/>
                </a:cubicBezTo>
                <a:cubicBezTo>
                  <a:pt x="120" y="74"/>
                  <a:pt x="120" y="74"/>
                  <a:pt x="120" y="74"/>
                </a:cubicBezTo>
                <a:cubicBezTo>
                  <a:pt x="120" y="74"/>
                  <a:pt x="120" y="74"/>
                  <a:pt x="120" y="74"/>
                </a:cubicBezTo>
                <a:cubicBezTo>
                  <a:pt x="120" y="74"/>
                  <a:pt x="120" y="74"/>
                  <a:pt x="120" y="74"/>
                </a:cubicBezTo>
                <a:cubicBezTo>
                  <a:pt x="119" y="73"/>
                  <a:pt x="119" y="73"/>
                  <a:pt x="119" y="73"/>
                </a:cubicBezTo>
                <a:cubicBezTo>
                  <a:pt x="118" y="73"/>
                  <a:pt x="118" y="73"/>
                  <a:pt x="118" y="73"/>
                </a:cubicBezTo>
                <a:cubicBezTo>
                  <a:pt x="118" y="73"/>
                  <a:pt x="118" y="72"/>
                  <a:pt x="118" y="72"/>
                </a:cubicBezTo>
                <a:cubicBezTo>
                  <a:pt x="118" y="72"/>
                  <a:pt x="119" y="72"/>
                  <a:pt x="119" y="72"/>
                </a:cubicBezTo>
                <a:cubicBezTo>
                  <a:pt x="119" y="72"/>
                  <a:pt x="119" y="72"/>
                  <a:pt x="119" y="72"/>
                </a:cubicBezTo>
                <a:cubicBezTo>
                  <a:pt x="119" y="72"/>
                  <a:pt x="119" y="72"/>
                  <a:pt x="119" y="72"/>
                </a:cubicBezTo>
                <a:cubicBezTo>
                  <a:pt x="119" y="72"/>
                  <a:pt x="119" y="72"/>
                  <a:pt x="119" y="73"/>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1"/>
                  <a:pt x="119" y="71"/>
                </a:cubicBezTo>
                <a:cubicBezTo>
                  <a:pt x="119" y="71"/>
                  <a:pt x="119" y="72"/>
                  <a:pt x="119" y="72"/>
                </a:cubicBezTo>
                <a:cubicBezTo>
                  <a:pt x="119" y="72"/>
                  <a:pt x="119" y="72"/>
                  <a:pt x="119" y="72"/>
                </a:cubicBezTo>
                <a:cubicBezTo>
                  <a:pt x="119" y="71"/>
                  <a:pt x="119" y="71"/>
                  <a:pt x="119" y="71"/>
                </a:cubicBezTo>
                <a:cubicBezTo>
                  <a:pt x="119" y="71"/>
                  <a:pt x="119" y="72"/>
                  <a:pt x="119" y="72"/>
                </a:cubicBezTo>
                <a:cubicBezTo>
                  <a:pt x="119" y="72"/>
                  <a:pt x="118" y="72"/>
                  <a:pt x="118" y="72"/>
                </a:cubicBezTo>
                <a:cubicBezTo>
                  <a:pt x="118" y="72"/>
                  <a:pt x="118" y="72"/>
                  <a:pt x="118" y="72"/>
                </a:cubicBezTo>
                <a:cubicBezTo>
                  <a:pt x="118" y="72"/>
                  <a:pt x="118" y="72"/>
                  <a:pt x="118" y="72"/>
                </a:cubicBezTo>
                <a:cubicBezTo>
                  <a:pt x="118" y="72"/>
                  <a:pt x="118" y="72"/>
                  <a:pt x="118" y="72"/>
                </a:cubicBezTo>
                <a:cubicBezTo>
                  <a:pt x="118" y="72"/>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9" y="71"/>
                  <a:pt x="119" y="71"/>
                </a:cubicBezTo>
                <a:cubicBezTo>
                  <a:pt x="119" y="71"/>
                  <a:pt x="119" y="71"/>
                  <a:pt x="119" y="71"/>
                </a:cubicBezTo>
                <a:cubicBezTo>
                  <a:pt x="119" y="71"/>
                  <a:pt x="119" y="71"/>
                  <a:pt x="119" y="71"/>
                </a:cubicBezTo>
                <a:cubicBezTo>
                  <a:pt x="119" y="71"/>
                  <a:pt x="119" y="71"/>
                  <a:pt x="119" y="71"/>
                </a:cubicBezTo>
                <a:cubicBezTo>
                  <a:pt x="119" y="71"/>
                  <a:pt x="119" y="71"/>
                  <a:pt x="118" y="71"/>
                </a:cubicBezTo>
                <a:cubicBezTo>
                  <a:pt x="119" y="71"/>
                  <a:pt x="119" y="71"/>
                  <a:pt x="119" y="71"/>
                </a:cubicBezTo>
                <a:cubicBezTo>
                  <a:pt x="119" y="71"/>
                  <a:pt x="119" y="70"/>
                  <a:pt x="119" y="70"/>
                </a:cubicBezTo>
                <a:cubicBezTo>
                  <a:pt x="118" y="70"/>
                  <a:pt x="118" y="70"/>
                  <a:pt x="118" y="70"/>
                </a:cubicBezTo>
                <a:cubicBezTo>
                  <a:pt x="118" y="70"/>
                  <a:pt x="118" y="70"/>
                  <a:pt x="118" y="70"/>
                </a:cubicBezTo>
                <a:cubicBezTo>
                  <a:pt x="118" y="70"/>
                  <a:pt x="118" y="69"/>
                  <a:pt x="118" y="69"/>
                </a:cubicBezTo>
                <a:cubicBezTo>
                  <a:pt x="118" y="70"/>
                  <a:pt x="118" y="69"/>
                  <a:pt x="118" y="69"/>
                </a:cubicBezTo>
                <a:cubicBezTo>
                  <a:pt x="118" y="69"/>
                  <a:pt x="118" y="69"/>
                  <a:pt x="118" y="69"/>
                </a:cubicBezTo>
                <a:cubicBezTo>
                  <a:pt x="118" y="69"/>
                  <a:pt x="118" y="69"/>
                  <a:pt x="118" y="69"/>
                </a:cubicBezTo>
                <a:cubicBezTo>
                  <a:pt x="118" y="69"/>
                  <a:pt x="118" y="69"/>
                  <a:pt x="118" y="69"/>
                </a:cubicBezTo>
                <a:cubicBezTo>
                  <a:pt x="118" y="69"/>
                  <a:pt x="118" y="68"/>
                  <a:pt x="118" y="68"/>
                </a:cubicBezTo>
                <a:cubicBezTo>
                  <a:pt x="118" y="68"/>
                  <a:pt x="118" y="68"/>
                  <a:pt x="118" y="67"/>
                </a:cubicBezTo>
                <a:cubicBezTo>
                  <a:pt x="118" y="67"/>
                  <a:pt x="119" y="67"/>
                  <a:pt x="119" y="67"/>
                </a:cubicBezTo>
                <a:cubicBezTo>
                  <a:pt x="119" y="67"/>
                  <a:pt x="119" y="67"/>
                  <a:pt x="119" y="67"/>
                </a:cubicBezTo>
                <a:cubicBezTo>
                  <a:pt x="119" y="67"/>
                  <a:pt x="118" y="67"/>
                  <a:pt x="118" y="67"/>
                </a:cubicBezTo>
                <a:cubicBezTo>
                  <a:pt x="118" y="67"/>
                  <a:pt x="118" y="67"/>
                  <a:pt x="118" y="67"/>
                </a:cubicBezTo>
                <a:cubicBezTo>
                  <a:pt x="119" y="67"/>
                  <a:pt x="119" y="66"/>
                  <a:pt x="119" y="66"/>
                </a:cubicBezTo>
                <a:cubicBezTo>
                  <a:pt x="120" y="66"/>
                  <a:pt x="120" y="66"/>
                  <a:pt x="120" y="66"/>
                </a:cubicBezTo>
                <a:cubicBezTo>
                  <a:pt x="120" y="66"/>
                  <a:pt x="121" y="66"/>
                  <a:pt x="121" y="66"/>
                </a:cubicBezTo>
                <a:cubicBezTo>
                  <a:pt x="121" y="66"/>
                  <a:pt x="120" y="66"/>
                  <a:pt x="120" y="65"/>
                </a:cubicBezTo>
                <a:cubicBezTo>
                  <a:pt x="120" y="65"/>
                  <a:pt x="120" y="65"/>
                  <a:pt x="120" y="65"/>
                </a:cubicBezTo>
                <a:cubicBezTo>
                  <a:pt x="121" y="65"/>
                  <a:pt x="121" y="65"/>
                  <a:pt x="122" y="65"/>
                </a:cubicBezTo>
                <a:cubicBezTo>
                  <a:pt x="122" y="65"/>
                  <a:pt x="122" y="64"/>
                  <a:pt x="123" y="64"/>
                </a:cubicBezTo>
                <a:cubicBezTo>
                  <a:pt x="123" y="64"/>
                  <a:pt x="123" y="65"/>
                  <a:pt x="123" y="65"/>
                </a:cubicBezTo>
                <a:cubicBezTo>
                  <a:pt x="123" y="65"/>
                  <a:pt x="123" y="65"/>
                  <a:pt x="123" y="65"/>
                </a:cubicBezTo>
                <a:cubicBezTo>
                  <a:pt x="123" y="64"/>
                  <a:pt x="123" y="64"/>
                  <a:pt x="123" y="64"/>
                </a:cubicBezTo>
                <a:cubicBezTo>
                  <a:pt x="123" y="64"/>
                  <a:pt x="124" y="64"/>
                  <a:pt x="124" y="63"/>
                </a:cubicBezTo>
                <a:cubicBezTo>
                  <a:pt x="124" y="63"/>
                  <a:pt x="124" y="63"/>
                  <a:pt x="125" y="62"/>
                </a:cubicBezTo>
                <a:cubicBezTo>
                  <a:pt x="125" y="62"/>
                  <a:pt x="125" y="63"/>
                  <a:pt x="125" y="62"/>
                </a:cubicBezTo>
                <a:cubicBezTo>
                  <a:pt x="125" y="62"/>
                  <a:pt x="125" y="62"/>
                  <a:pt x="125" y="62"/>
                </a:cubicBezTo>
                <a:cubicBezTo>
                  <a:pt x="125" y="62"/>
                  <a:pt x="125" y="62"/>
                  <a:pt x="125" y="62"/>
                </a:cubicBezTo>
                <a:cubicBezTo>
                  <a:pt x="126" y="62"/>
                  <a:pt x="126" y="61"/>
                  <a:pt x="126" y="61"/>
                </a:cubicBezTo>
                <a:cubicBezTo>
                  <a:pt x="126" y="61"/>
                  <a:pt x="126" y="61"/>
                  <a:pt x="127" y="61"/>
                </a:cubicBezTo>
                <a:cubicBezTo>
                  <a:pt x="127" y="61"/>
                  <a:pt x="127" y="61"/>
                  <a:pt x="127" y="61"/>
                </a:cubicBezTo>
                <a:cubicBezTo>
                  <a:pt x="127" y="61"/>
                  <a:pt x="126" y="61"/>
                  <a:pt x="126" y="61"/>
                </a:cubicBezTo>
                <a:cubicBezTo>
                  <a:pt x="127" y="60"/>
                  <a:pt x="127" y="60"/>
                  <a:pt x="127" y="60"/>
                </a:cubicBezTo>
                <a:cubicBezTo>
                  <a:pt x="127" y="60"/>
                  <a:pt x="127" y="59"/>
                  <a:pt x="127" y="59"/>
                </a:cubicBezTo>
                <a:cubicBezTo>
                  <a:pt x="128" y="59"/>
                  <a:pt x="128" y="59"/>
                  <a:pt x="128" y="59"/>
                </a:cubicBezTo>
                <a:cubicBezTo>
                  <a:pt x="128" y="59"/>
                  <a:pt x="128" y="59"/>
                  <a:pt x="128" y="59"/>
                </a:cubicBezTo>
                <a:cubicBezTo>
                  <a:pt x="128" y="59"/>
                  <a:pt x="128" y="59"/>
                  <a:pt x="127" y="59"/>
                </a:cubicBezTo>
                <a:cubicBezTo>
                  <a:pt x="127" y="58"/>
                  <a:pt x="128" y="58"/>
                  <a:pt x="128" y="58"/>
                </a:cubicBezTo>
                <a:cubicBezTo>
                  <a:pt x="128" y="58"/>
                  <a:pt x="128" y="58"/>
                  <a:pt x="128" y="58"/>
                </a:cubicBezTo>
                <a:cubicBezTo>
                  <a:pt x="128" y="58"/>
                  <a:pt x="128" y="58"/>
                  <a:pt x="128" y="58"/>
                </a:cubicBezTo>
                <a:cubicBezTo>
                  <a:pt x="128" y="58"/>
                  <a:pt x="128" y="58"/>
                  <a:pt x="128" y="58"/>
                </a:cubicBezTo>
                <a:cubicBezTo>
                  <a:pt x="128" y="58"/>
                  <a:pt x="128" y="58"/>
                  <a:pt x="128" y="58"/>
                </a:cubicBezTo>
                <a:cubicBezTo>
                  <a:pt x="128" y="57"/>
                  <a:pt x="129" y="57"/>
                  <a:pt x="129" y="57"/>
                </a:cubicBezTo>
                <a:cubicBezTo>
                  <a:pt x="129" y="57"/>
                  <a:pt x="129" y="57"/>
                  <a:pt x="129" y="57"/>
                </a:cubicBezTo>
                <a:cubicBezTo>
                  <a:pt x="129" y="57"/>
                  <a:pt x="129" y="57"/>
                  <a:pt x="129" y="56"/>
                </a:cubicBezTo>
                <a:cubicBezTo>
                  <a:pt x="130" y="56"/>
                  <a:pt x="130" y="57"/>
                  <a:pt x="130" y="57"/>
                </a:cubicBezTo>
                <a:cubicBezTo>
                  <a:pt x="130" y="56"/>
                  <a:pt x="130" y="56"/>
                  <a:pt x="130" y="56"/>
                </a:cubicBezTo>
                <a:cubicBezTo>
                  <a:pt x="130" y="56"/>
                  <a:pt x="130" y="56"/>
                  <a:pt x="130" y="56"/>
                </a:cubicBezTo>
                <a:cubicBezTo>
                  <a:pt x="130" y="56"/>
                  <a:pt x="130" y="56"/>
                  <a:pt x="130" y="56"/>
                </a:cubicBezTo>
                <a:cubicBezTo>
                  <a:pt x="130" y="56"/>
                  <a:pt x="131" y="55"/>
                  <a:pt x="131" y="55"/>
                </a:cubicBezTo>
                <a:cubicBezTo>
                  <a:pt x="131" y="55"/>
                  <a:pt x="131" y="55"/>
                  <a:pt x="131" y="55"/>
                </a:cubicBezTo>
                <a:cubicBezTo>
                  <a:pt x="131" y="56"/>
                  <a:pt x="131" y="56"/>
                  <a:pt x="131" y="56"/>
                </a:cubicBezTo>
                <a:cubicBezTo>
                  <a:pt x="131" y="56"/>
                  <a:pt x="131" y="56"/>
                  <a:pt x="131" y="56"/>
                </a:cubicBezTo>
                <a:cubicBezTo>
                  <a:pt x="131" y="56"/>
                  <a:pt x="131" y="56"/>
                  <a:pt x="131" y="55"/>
                </a:cubicBezTo>
                <a:cubicBezTo>
                  <a:pt x="131" y="55"/>
                  <a:pt x="131" y="55"/>
                  <a:pt x="131" y="55"/>
                </a:cubicBezTo>
                <a:cubicBezTo>
                  <a:pt x="132" y="55"/>
                  <a:pt x="132" y="55"/>
                  <a:pt x="132" y="55"/>
                </a:cubicBezTo>
                <a:cubicBezTo>
                  <a:pt x="132" y="55"/>
                  <a:pt x="132" y="55"/>
                  <a:pt x="132" y="55"/>
                </a:cubicBezTo>
                <a:cubicBezTo>
                  <a:pt x="132" y="55"/>
                  <a:pt x="132" y="55"/>
                  <a:pt x="132" y="54"/>
                </a:cubicBezTo>
                <a:cubicBezTo>
                  <a:pt x="132" y="54"/>
                  <a:pt x="132" y="54"/>
                  <a:pt x="132" y="54"/>
                </a:cubicBezTo>
                <a:cubicBezTo>
                  <a:pt x="132" y="54"/>
                  <a:pt x="132" y="54"/>
                  <a:pt x="133" y="54"/>
                </a:cubicBezTo>
                <a:cubicBezTo>
                  <a:pt x="133" y="53"/>
                  <a:pt x="133" y="54"/>
                  <a:pt x="133" y="53"/>
                </a:cubicBezTo>
                <a:cubicBezTo>
                  <a:pt x="133" y="53"/>
                  <a:pt x="134" y="53"/>
                  <a:pt x="134" y="53"/>
                </a:cubicBezTo>
                <a:cubicBezTo>
                  <a:pt x="134" y="53"/>
                  <a:pt x="134" y="53"/>
                  <a:pt x="135" y="53"/>
                </a:cubicBezTo>
                <a:cubicBezTo>
                  <a:pt x="135" y="53"/>
                  <a:pt x="135" y="52"/>
                  <a:pt x="136" y="52"/>
                </a:cubicBezTo>
                <a:cubicBezTo>
                  <a:pt x="136" y="52"/>
                  <a:pt x="136" y="52"/>
                  <a:pt x="136" y="52"/>
                </a:cubicBezTo>
                <a:cubicBezTo>
                  <a:pt x="136" y="52"/>
                  <a:pt x="136" y="52"/>
                  <a:pt x="136" y="52"/>
                </a:cubicBezTo>
                <a:cubicBezTo>
                  <a:pt x="136" y="52"/>
                  <a:pt x="136" y="53"/>
                  <a:pt x="136" y="53"/>
                </a:cubicBezTo>
                <a:cubicBezTo>
                  <a:pt x="136" y="53"/>
                  <a:pt x="136" y="52"/>
                  <a:pt x="136" y="52"/>
                </a:cubicBezTo>
                <a:cubicBezTo>
                  <a:pt x="137" y="52"/>
                  <a:pt x="137" y="52"/>
                  <a:pt x="137" y="51"/>
                </a:cubicBezTo>
                <a:cubicBezTo>
                  <a:pt x="137" y="51"/>
                  <a:pt x="137" y="51"/>
                  <a:pt x="137" y="51"/>
                </a:cubicBezTo>
                <a:cubicBezTo>
                  <a:pt x="137" y="52"/>
                  <a:pt x="137" y="52"/>
                  <a:pt x="138" y="52"/>
                </a:cubicBezTo>
                <a:cubicBezTo>
                  <a:pt x="138" y="50"/>
                  <a:pt x="138" y="51"/>
                  <a:pt x="139" y="51"/>
                </a:cubicBezTo>
                <a:cubicBezTo>
                  <a:pt x="139" y="51"/>
                  <a:pt x="140" y="51"/>
                  <a:pt x="140" y="50"/>
                </a:cubicBezTo>
                <a:cubicBezTo>
                  <a:pt x="140" y="50"/>
                  <a:pt x="140" y="50"/>
                  <a:pt x="140" y="50"/>
                </a:cubicBezTo>
                <a:cubicBezTo>
                  <a:pt x="141" y="50"/>
                  <a:pt x="141" y="49"/>
                  <a:pt x="142" y="50"/>
                </a:cubicBezTo>
                <a:cubicBezTo>
                  <a:pt x="142" y="50"/>
                  <a:pt x="141" y="50"/>
                  <a:pt x="141" y="51"/>
                </a:cubicBezTo>
                <a:cubicBezTo>
                  <a:pt x="141" y="51"/>
                  <a:pt x="141" y="51"/>
                  <a:pt x="142" y="51"/>
                </a:cubicBezTo>
                <a:cubicBezTo>
                  <a:pt x="142" y="51"/>
                  <a:pt x="143" y="50"/>
                  <a:pt x="143" y="49"/>
                </a:cubicBezTo>
                <a:cubicBezTo>
                  <a:pt x="143" y="50"/>
                  <a:pt x="143" y="50"/>
                  <a:pt x="143" y="51"/>
                </a:cubicBezTo>
                <a:cubicBezTo>
                  <a:pt x="144" y="50"/>
                  <a:pt x="144" y="50"/>
                  <a:pt x="144" y="49"/>
                </a:cubicBezTo>
                <a:cubicBezTo>
                  <a:pt x="144" y="49"/>
                  <a:pt x="145" y="49"/>
                  <a:pt x="145" y="49"/>
                </a:cubicBezTo>
                <a:cubicBezTo>
                  <a:pt x="145" y="50"/>
                  <a:pt x="145" y="50"/>
                  <a:pt x="145" y="51"/>
                </a:cubicBezTo>
                <a:cubicBezTo>
                  <a:pt x="145" y="51"/>
                  <a:pt x="145" y="51"/>
                  <a:pt x="145" y="51"/>
                </a:cubicBezTo>
                <a:cubicBezTo>
                  <a:pt x="145" y="50"/>
                  <a:pt x="145" y="50"/>
                  <a:pt x="146" y="50"/>
                </a:cubicBezTo>
                <a:cubicBezTo>
                  <a:pt x="146" y="50"/>
                  <a:pt x="146" y="50"/>
                  <a:pt x="147" y="50"/>
                </a:cubicBezTo>
                <a:cubicBezTo>
                  <a:pt x="147" y="50"/>
                  <a:pt x="147" y="50"/>
                  <a:pt x="148" y="50"/>
                </a:cubicBezTo>
                <a:cubicBezTo>
                  <a:pt x="148" y="50"/>
                  <a:pt x="148" y="50"/>
                  <a:pt x="148" y="50"/>
                </a:cubicBezTo>
                <a:cubicBezTo>
                  <a:pt x="148" y="51"/>
                  <a:pt x="148" y="51"/>
                  <a:pt x="148" y="51"/>
                </a:cubicBezTo>
                <a:cubicBezTo>
                  <a:pt x="147" y="51"/>
                  <a:pt x="147" y="51"/>
                  <a:pt x="146" y="51"/>
                </a:cubicBezTo>
                <a:cubicBezTo>
                  <a:pt x="146" y="52"/>
                  <a:pt x="146" y="52"/>
                  <a:pt x="147" y="52"/>
                </a:cubicBezTo>
                <a:cubicBezTo>
                  <a:pt x="147" y="52"/>
                  <a:pt x="148" y="52"/>
                  <a:pt x="148" y="52"/>
                </a:cubicBezTo>
                <a:cubicBezTo>
                  <a:pt x="148" y="52"/>
                  <a:pt x="149" y="52"/>
                  <a:pt x="149" y="52"/>
                </a:cubicBezTo>
                <a:cubicBezTo>
                  <a:pt x="149" y="52"/>
                  <a:pt x="149" y="52"/>
                  <a:pt x="150" y="52"/>
                </a:cubicBezTo>
                <a:cubicBezTo>
                  <a:pt x="150" y="52"/>
                  <a:pt x="150" y="53"/>
                  <a:pt x="151" y="53"/>
                </a:cubicBezTo>
                <a:cubicBezTo>
                  <a:pt x="151" y="53"/>
                  <a:pt x="151" y="53"/>
                  <a:pt x="151" y="53"/>
                </a:cubicBezTo>
                <a:cubicBezTo>
                  <a:pt x="151" y="53"/>
                  <a:pt x="151" y="53"/>
                  <a:pt x="151" y="53"/>
                </a:cubicBezTo>
                <a:cubicBezTo>
                  <a:pt x="152" y="53"/>
                  <a:pt x="153" y="53"/>
                  <a:pt x="153" y="53"/>
                </a:cubicBezTo>
                <a:cubicBezTo>
                  <a:pt x="154" y="53"/>
                  <a:pt x="154" y="53"/>
                  <a:pt x="155" y="54"/>
                </a:cubicBezTo>
                <a:cubicBezTo>
                  <a:pt x="155" y="54"/>
                  <a:pt x="155" y="54"/>
                  <a:pt x="156" y="54"/>
                </a:cubicBezTo>
                <a:cubicBezTo>
                  <a:pt x="156" y="54"/>
                  <a:pt x="157" y="55"/>
                  <a:pt x="157" y="55"/>
                </a:cubicBezTo>
                <a:cubicBezTo>
                  <a:pt x="158" y="55"/>
                  <a:pt x="158" y="55"/>
                  <a:pt x="159" y="55"/>
                </a:cubicBezTo>
                <a:cubicBezTo>
                  <a:pt x="159" y="56"/>
                  <a:pt x="160" y="56"/>
                  <a:pt x="160" y="56"/>
                </a:cubicBezTo>
                <a:cubicBezTo>
                  <a:pt x="160" y="57"/>
                  <a:pt x="160" y="57"/>
                  <a:pt x="160" y="57"/>
                </a:cubicBezTo>
                <a:cubicBezTo>
                  <a:pt x="160" y="58"/>
                  <a:pt x="160" y="58"/>
                  <a:pt x="159" y="59"/>
                </a:cubicBezTo>
                <a:cubicBezTo>
                  <a:pt x="157" y="60"/>
                  <a:pt x="154" y="59"/>
                  <a:pt x="152" y="58"/>
                </a:cubicBezTo>
                <a:cubicBezTo>
                  <a:pt x="152" y="58"/>
                  <a:pt x="151" y="58"/>
                  <a:pt x="151" y="58"/>
                </a:cubicBezTo>
                <a:cubicBezTo>
                  <a:pt x="151" y="58"/>
                  <a:pt x="151" y="57"/>
                  <a:pt x="150" y="57"/>
                </a:cubicBezTo>
                <a:cubicBezTo>
                  <a:pt x="150" y="58"/>
                  <a:pt x="151" y="58"/>
                  <a:pt x="151" y="59"/>
                </a:cubicBezTo>
                <a:cubicBezTo>
                  <a:pt x="151" y="59"/>
                  <a:pt x="152" y="59"/>
                  <a:pt x="152" y="59"/>
                </a:cubicBezTo>
                <a:cubicBezTo>
                  <a:pt x="153" y="60"/>
                  <a:pt x="153" y="60"/>
                  <a:pt x="152" y="60"/>
                </a:cubicBezTo>
                <a:cubicBezTo>
                  <a:pt x="152" y="61"/>
                  <a:pt x="153" y="62"/>
                  <a:pt x="153" y="63"/>
                </a:cubicBezTo>
                <a:cubicBezTo>
                  <a:pt x="153" y="63"/>
                  <a:pt x="154" y="63"/>
                  <a:pt x="154" y="63"/>
                </a:cubicBezTo>
                <a:cubicBezTo>
                  <a:pt x="154" y="63"/>
                  <a:pt x="154" y="63"/>
                  <a:pt x="154" y="63"/>
                </a:cubicBezTo>
                <a:cubicBezTo>
                  <a:pt x="155" y="63"/>
                  <a:pt x="155" y="63"/>
                  <a:pt x="155" y="63"/>
                </a:cubicBezTo>
                <a:cubicBezTo>
                  <a:pt x="156" y="64"/>
                  <a:pt x="157" y="64"/>
                  <a:pt x="156" y="63"/>
                </a:cubicBezTo>
                <a:cubicBezTo>
                  <a:pt x="156" y="63"/>
                  <a:pt x="156" y="63"/>
                  <a:pt x="156" y="63"/>
                </a:cubicBezTo>
                <a:cubicBezTo>
                  <a:pt x="155" y="62"/>
                  <a:pt x="155" y="62"/>
                  <a:pt x="155" y="62"/>
                </a:cubicBezTo>
                <a:cubicBezTo>
                  <a:pt x="155" y="61"/>
                  <a:pt x="155" y="61"/>
                  <a:pt x="155" y="61"/>
                </a:cubicBezTo>
                <a:cubicBezTo>
                  <a:pt x="156" y="62"/>
                  <a:pt x="157" y="62"/>
                  <a:pt x="158" y="62"/>
                </a:cubicBezTo>
                <a:cubicBezTo>
                  <a:pt x="158" y="62"/>
                  <a:pt x="158" y="62"/>
                  <a:pt x="159" y="62"/>
                </a:cubicBezTo>
                <a:cubicBezTo>
                  <a:pt x="159" y="62"/>
                  <a:pt x="159" y="62"/>
                  <a:pt x="159" y="62"/>
                </a:cubicBezTo>
                <a:cubicBezTo>
                  <a:pt x="160" y="61"/>
                  <a:pt x="159" y="61"/>
                  <a:pt x="159" y="60"/>
                </a:cubicBezTo>
                <a:cubicBezTo>
                  <a:pt x="159" y="59"/>
                  <a:pt x="161" y="60"/>
                  <a:pt x="161" y="59"/>
                </a:cubicBezTo>
                <a:cubicBezTo>
                  <a:pt x="162" y="58"/>
                  <a:pt x="163" y="59"/>
                  <a:pt x="163" y="59"/>
                </a:cubicBezTo>
                <a:cubicBezTo>
                  <a:pt x="163" y="59"/>
                  <a:pt x="163" y="59"/>
                  <a:pt x="163" y="59"/>
                </a:cubicBezTo>
                <a:cubicBezTo>
                  <a:pt x="163" y="59"/>
                  <a:pt x="164" y="59"/>
                  <a:pt x="164" y="59"/>
                </a:cubicBezTo>
                <a:cubicBezTo>
                  <a:pt x="164" y="58"/>
                  <a:pt x="164" y="58"/>
                  <a:pt x="164" y="57"/>
                </a:cubicBezTo>
                <a:cubicBezTo>
                  <a:pt x="163" y="57"/>
                  <a:pt x="163" y="57"/>
                  <a:pt x="163" y="57"/>
                </a:cubicBezTo>
                <a:cubicBezTo>
                  <a:pt x="163" y="57"/>
                  <a:pt x="163" y="57"/>
                  <a:pt x="163" y="57"/>
                </a:cubicBezTo>
                <a:cubicBezTo>
                  <a:pt x="163" y="56"/>
                  <a:pt x="164" y="56"/>
                  <a:pt x="164" y="56"/>
                </a:cubicBezTo>
                <a:cubicBezTo>
                  <a:pt x="164" y="55"/>
                  <a:pt x="163" y="55"/>
                  <a:pt x="163" y="54"/>
                </a:cubicBezTo>
                <a:cubicBezTo>
                  <a:pt x="164" y="54"/>
                  <a:pt x="164" y="55"/>
                  <a:pt x="164" y="55"/>
                </a:cubicBezTo>
                <a:cubicBezTo>
                  <a:pt x="164" y="55"/>
                  <a:pt x="165" y="55"/>
                  <a:pt x="165" y="54"/>
                </a:cubicBezTo>
                <a:cubicBezTo>
                  <a:pt x="166" y="55"/>
                  <a:pt x="166" y="56"/>
                  <a:pt x="166" y="56"/>
                </a:cubicBezTo>
                <a:cubicBezTo>
                  <a:pt x="166" y="56"/>
                  <a:pt x="165" y="56"/>
                  <a:pt x="164" y="57"/>
                </a:cubicBezTo>
                <a:cubicBezTo>
                  <a:pt x="165" y="57"/>
                  <a:pt x="166" y="58"/>
                  <a:pt x="167" y="58"/>
                </a:cubicBezTo>
                <a:cubicBezTo>
                  <a:pt x="167" y="58"/>
                  <a:pt x="167" y="58"/>
                  <a:pt x="168" y="58"/>
                </a:cubicBezTo>
                <a:cubicBezTo>
                  <a:pt x="168" y="57"/>
                  <a:pt x="168" y="57"/>
                  <a:pt x="168" y="56"/>
                </a:cubicBezTo>
                <a:cubicBezTo>
                  <a:pt x="168" y="56"/>
                  <a:pt x="169" y="56"/>
                  <a:pt x="169" y="56"/>
                </a:cubicBezTo>
                <a:cubicBezTo>
                  <a:pt x="170" y="56"/>
                  <a:pt x="171" y="55"/>
                  <a:pt x="171" y="55"/>
                </a:cubicBezTo>
                <a:cubicBezTo>
                  <a:pt x="172" y="55"/>
                  <a:pt x="173" y="55"/>
                  <a:pt x="173" y="54"/>
                </a:cubicBezTo>
                <a:cubicBezTo>
                  <a:pt x="173" y="54"/>
                  <a:pt x="173" y="55"/>
                  <a:pt x="173" y="55"/>
                </a:cubicBezTo>
                <a:cubicBezTo>
                  <a:pt x="173" y="55"/>
                  <a:pt x="173" y="55"/>
                  <a:pt x="173" y="55"/>
                </a:cubicBezTo>
                <a:cubicBezTo>
                  <a:pt x="174" y="55"/>
                  <a:pt x="173" y="54"/>
                  <a:pt x="175" y="54"/>
                </a:cubicBezTo>
                <a:cubicBezTo>
                  <a:pt x="175" y="54"/>
                  <a:pt x="175" y="54"/>
                  <a:pt x="175" y="55"/>
                </a:cubicBezTo>
                <a:cubicBezTo>
                  <a:pt x="175" y="55"/>
                  <a:pt x="175" y="55"/>
                  <a:pt x="174" y="55"/>
                </a:cubicBezTo>
                <a:cubicBezTo>
                  <a:pt x="174" y="55"/>
                  <a:pt x="174" y="55"/>
                  <a:pt x="174" y="55"/>
                </a:cubicBezTo>
                <a:cubicBezTo>
                  <a:pt x="175" y="55"/>
                  <a:pt x="175" y="55"/>
                  <a:pt x="176" y="55"/>
                </a:cubicBezTo>
                <a:cubicBezTo>
                  <a:pt x="176" y="55"/>
                  <a:pt x="176" y="55"/>
                  <a:pt x="176" y="55"/>
                </a:cubicBezTo>
                <a:cubicBezTo>
                  <a:pt x="176" y="55"/>
                  <a:pt x="176" y="55"/>
                  <a:pt x="177" y="54"/>
                </a:cubicBezTo>
                <a:cubicBezTo>
                  <a:pt x="177" y="54"/>
                  <a:pt x="178" y="54"/>
                  <a:pt x="178" y="54"/>
                </a:cubicBezTo>
                <a:cubicBezTo>
                  <a:pt x="178" y="54"/>
                  <a:pt x="179" y="55"/>
                  <a:pt x="179" y="54"/>
                </a:cubicBezTo>
                <a:cubicBezTo>
                  <a:pt x="179" y="54"/>
                  <a:pt x="179" y="54"/>
                  <a:pt x="180" y="54"/>
                </a:cubicBezTo>
                <a:cubicBezTo>
                  <a:pt x="180" y="54"/>
                  <a:pt x="181" y="54"/>
                  <a:pt x="181" y="54"/>
                </a:cubicBezTo>
                <a:cubicBezTo>
                  <a:pt x="181" y="54"/>
                  <a:pt x="181" y="54"/>
                  <a:pt x="181" y="54"/>
                </a:cubicBezTo>
                <a:cubicBezTo>
                  <a:pt x="181" y="55"/>
                  <a:pt x="181" y="55"/>
                  <a:pt x="182" y="55"/>
                </a:cubicBezTo>
                <a:cubicBezTo>
                  <a:pt x="182" y="55"/>
                  <a:pt x="182" y="54"/>
                  <a:pt x="182" y="54"/>
                </a:cubicBezTo>
                <a:cubicBezTo>
                  <a:pt x="183" y="54"/>
                  <a:pt x="183" y="54"/>
                  <a:pt x="183" y="53"/>
                </a:cubicBezTo>
                <a:cubicBezTo>
                  <a:pt x="183" y="53"/>
                  <a:pt x="183" y="53"/>
                  <a:pt x="183" y="52"/>
                </a:cubicBezTo>
                <a:cubicBezTo>
                  <a:pt x="183" y="52"/>
                  <a:pt x="183" y="52"/>
                  <a:pt x="183" y="52"/>
                </a:cubicBezTo>
                <a:cubicBezTo>
                  <a:pt x="183" y="52"/>
                  <a:pt x="183" y="52"/>
                  <a:pt x="183" y="52"/>
                </a:cubicBezTo>
                <a:cubicBezTo>
                  <a:pt x="184" y="52"/>
                  <a:pt x="185" y="52"/>
                  <a:pt x="186" y="52"/>
                </a:cubicBezTo>
                <a:cubicBezTo>
                  <a:pt x="188" y="53"/>
                  <a:pt x="190" y="54"/>
                  <a:pt x="192" y="55"/>
                </a:cubicBezTo>
                <a:cubicBezTo>
                  <a:pt x="192" y="55"/>
                  <a:pt x="192" y="55"/>
                  <a:pt x="192" y="55"/>
                </a:cubicBezTo>
                <a:cubicBezTo>
                  <a:pt x="192" y="55"/>
                  <a:pt x="193" y="54"/>
                  <a:pt x="193" y="54"/>
                </a:cubicBezTo>
                <a:cubicBezTo>
                  <a:pt x="192" y="54"/>
                  <a:pt x="192" y="54"/>
                  <a:pt x="192" y="53"/>
                </a:cubicBezTo>
                <a:cubicBezTo>
                  <a:pt x="191" y="53"/>
                  <a:pt x="192" y="53"/>
                  <a:pt x="192" y="52"/>
                </a:cubicBezTo>
                <a:cubicBezTo>
                  <a:pt x="191" y="52"/>
                  <a:pt x="190" y="52"/>
                  <a:pt x="190" y="52"/>
                </a:cubicBezTo>
                <a:cubicBezTo>
                  <a:pt x="190" y="51"/>
                  <a:pt x="191" y="51"/>
                  <a:pt x="191" y="50"/>
                </a:cubicBezTo>
                <a:cubicBezTo>
                  <a:pt x="190" y="50"/>
                  <a:pt x="190" y="50"/>
                  <a:pt x="190" y="50"/>
                </a:cubicBezTo>
                <a:cubicBezTo>
                  <a:pt x="190" y="49"/>
                  <a:pt x="191" y="48"/>
                  <a:pt x="192" y="48"/>
                </a:cubicBezTo>
                <a:cubicBezTo>
                  <a:pt x="192" y="47"/>
                  <a:pt x="192" y="47"/>
                  <a:pt x="192" y="47"/>
                </a:cubicBezTo>
                <a:cubicBezTo>
                  <a:pt x="192" y="47"/>
                  <a:pt x="192" y="47"/>
                  <a:pt x="192" y="46"/>
                </a:cubicBezTo>
                <a:cubicBezTo>
                  <a:pt x="189" y="44"/>
                  <a:pt x="186" y="42"/>
                  <a:pt x="183" y="40"/>
                </a:cubicBezTo>
                <a:cubicBezTo>
                  <a:pt x="183" y="40"/>
                  <a:pt x="183" y="40"/>
                  <a:pt x="183" y="40"/>
                </a:cubicBezTo>
                <a:cubicBezTo>
                  <a:pt x="183" y="40"/>
                  <a:pt x="183" y="40"/>
                  <a:pt x="183" y="40"/>
                </a:cubicBezTo>
                <a:cubicBezTo>
                  <a:pt x="183" y="40"/>
                  <a:pt x="183" y="41"/>
                  <a:pt x="183" y="41"/>
                </a:cubicBezTo>
                <a:cubicBezTo>
                  <a:pt x="182" y="41"/>
                  <a:pt x="182" y="41"/>
                  <a:pt x="182" y="41"/>
                </a:cubicBezTo>
                <a:cubicBezTo>
                  <a:pt x="182" y="41"/>
                  <a:pt x="181" y="41"/>
                  <a:pt x="181" y="41"/>
                </a:cubicBezTo>
                <a:cubicBezTo>
                  <a:pt x="181" y="41"/>
                  <a:pt x="181" y="41"/>
                  <a:pt x="181" y="41"/>
                </a:cubicBezTo>
                <a:cubicBezTo>
                  <a:pt x="181" y="41"/>
                  <a:pt x="180" y="41"/>
                  <a:pt x="181" y="41"/>
                </a:cubicBezTo>
                <a:cubicBezTo>
                  <a:pt x="181" y="41"/>
                  <a:pt x="181" y="42"/>
                  <a:pt x="181" y="42"/>
                </a:cubicBezTo>
                <a:cubicBezTo>
                  <a:pt x="181" y="42"/>
                  <a:pt x="181" y="42"/>
                  <a:pt x="181" y="42"/>
                </a:cubicBezTo>
                <a:cubicBezTo>
                  <a:pt x="181" y="42"/>
                  <a:pt x="180" y="42"/>
                  <a:pt x="180" y="42"/>
                </a:cubicBezTo>
                <a:cubicBezTo>
                  <a:pt x="180" y="42"/>
                  <a:pt x="180" y="42"/>
                  <a:pt x="179" y="42"/>
                </a:cubicBezTo>
                <a:cubicBezTo>
                  <a:pt x="179" y="42"/>
                  <a:pt x="179" y="42"/>
                  <a:pt x="179" y="42"/>
                </a:cubicBezTo>
                <a:cubicBezTo>
                  <a:pt x="179" y="42"/>
                  <a:pt x="179" y="42"/>
                  <a:pt x="179" y="43"/>
                </a:cubicBezTo>
                <a:cubicBezTo>
                  <a:pt x="179" y="43"/>
                  <a:pt x="179" y="43"/>
                  <a:pt x="180" y="43"/>
                </a:cubicBezTo>
                <a:cubicBezTo>
                  <a:pt x="180" y="43"/>
                  <a:pt x="180" y="43"/>
                  <a:pt x="180" y="43"/>
                </a:cubicBezTo>
                <a:cubicBezTo>
                  <a:pt x="179" y="43"/>
                  <a:pt x="179" y="44"/>
                  <a:pt x="179" y="44"/>
                </a:cubicBezTo>
                <a:cubicBezTo>
                  <a:pt x="178" y="44"/>
                  <a:pt x="178" y="44"/>
                  <a:pt x="177" y="44"/>
                </a:cubicBezTo>
                <a:cubicBezTo>
                  <a:pt x="176" y="43"/>
                  <a:pt x="176" y="44"/>
                  <a:pt x="175" y="43"/>
                </a:cubicBezTo>
                <a:cubicBezTo>
                  <a:pt x="175" y="43"/>
                  <a:pt x="175" y="43"/>
                  <a:pt x="175" y="43"/>
                </a:cubicBezTo>
                <a:cubicBezTo>
                  <a:pt x="176" y="43"/>
                  <a:pt x="176" y="42"/>
                  <a:pt x="177" y="42"/>
                </a:cubicBezTo>
                <a:cubicBezTo>
                  <a:pt x="177" y="42"/>
                  <a:pt x="177" y="42"/>
                  <a:pt x="177" y="42"/>
                </a:cubicBezTo>
                <a:cubicBezTo>
                  <a:pt x="177" y="42"/>
                  <a:pt x="177" y="42"/>
                  <a:pt x="177" y="42"/>
                </a:cubicBezTo>
                <a:cubicBezTo>
                  <a:pt x="177" y="42"/>
                  <a:pt x="177" y="42"/>
                  <a:pt x="177" y="42"/>
                </a:cubicBezTo>
                <a:cubicBezTo>
                  <a:pt x="177" y="41"/>
                  <a:pt x="178" y="41"/>
                  <a:pt x="178" y="41"/>
                </a:cubicBezTo>
                <a:cubicBezTo>
                  <a:pt x="178" y="41"/>
                  <a:pt x="178" y="41"/>
                  <a:pt x="178" y="41"/>
                </a:cubicBezTo>
                <a:cubicBezTo>
                  <a:pt x="178" y="40"/>
                  <a:pt x="178" y="40"/>
                  <a:pt x="178" y="40"/>
                </a:cubicBezTo>
                <a:cubicBezTo>
                  <a:pt x="178" y="40"/>
                  <a:pt x="179" y="40"/>
                  <a:pt x="179" y="39"/>
                </a:cubicBezTo>
                <a:cubicBezTo>
                  <a:pt x="179" y="39"/>
                  <a:pt x="179" y="40"/>
                  <a:pt x="179" y="40"/>
                </a:cubicBezTo>
                <a:cubicBezTo>
                  <a:pt x="180" y="39"/>
                  <a:pt x="180" y="39"/>
                  <a:pt x="181" y="38"/>
                </a:cubicBezTo>
                <a:cubicBezTo>
                  <a:pt x="165" y="29"/>
                  <a:pt x="147" y="24"/>
                  <a:pt x="128" y="24"/>
                </a:cubicBezTo>
                <a:cubicBezTo>
                  <a:pt x="112" y="24"/>
                  <a:pt x="97" y="28"/>
                  <a:pt x="83" y="34"/>
                </a:cubicBezTo>
                <a:moveTo>
                  <a:pt x="84" y="39"/>
                </a:moveTo>
                <a:cubicBezTo>
                  <a:pt x="84" y="39"/>
                  <a:pt x="84" y="39"/>
                  <a:pt x="84" y="39"/>
                </a:cubicBezTo>
                <a:cubicBezTo>
                  <a:pt x="84" y="39"/>
                  <a:pt x="84" y="39"/>
                  <a:pt x="84" y="39"/>
                </a:cubicBezTo>
                <a:cubicBezTo>
                  <a:pt x="84" y="39"/>
                  <a:pt x="84" y="39"/>
                  <a:pt x="84" y="39"/>
                </a:cubicBezTo>
                <a:cubicBezTo>
                  <a:pt x="84" y="39"/>
                  <a:pt x="84" y="39"/>
                  <a:pt x="84" y="39"/>
                </a:cubicBezTo>
                <a:moveTo>
                  <a:pt x="174" y="99"/>
                </a:moveTo>
                <a:cubicBezTo>
                  <a:pt x="174" y="99"/>
                  <a:pt x="174" y="99"/>
                  <a:pt x="173" y="99"/>
                </a:cubicBezTo>
                <a:cubicBezTo>
                  <a:pt x="173" y="99"/>
                  <a:pt x="173" y="98"/>
                  <a:pt x="173" y="98"/>
                </a:cubicBezTo>
                <a:cubicBezTo>
                  <a:pt x="174" y="98"/>
                  <a:pt x="174" y="98"/>
                  <a:pt x="174" y="97"/>
                </a:cubicBezTo>
                <a:cubicBezTo>
                  <a:pt x="174" y="97"/>
                  <a:pt x="173" y="97"/>
                  <a:pt x="173" y="97"/>
                </a:cubicBezTo>
                <a:cubicBezTo>
                  <a:pt x="173" y="97"/>
                  <a:pt x="173" y="97"/>
                  <a:pt x="172" y="97"/>
                </a:cubicBezTo>
                <a:cubicBezTo>
                  <a:pt x="172" y="97"/>
                  <a:pt x="172" y="97"/>
                  <a:pt x="172" y="97"/>
                </a:cubicBezTo>
                <a:cubicBezTo>
                  <a:pt x="172" y="96"/>
                  <a:pt x="172" y="96"/>
                  <a:pt x="172" y="95"/>
                </a:cubicBezTo>
                <a:cubicBezTo>
                  <a:pt x="171" y="95"/>
                  <a:pt x="171" y="95"/>
                  <a:pt x="171" y="95"/>
                </a:cubicBezTo>
                <a:cubicBezTo>
                  <a:pt x="171" y="95"/>
                  <a:pt x="171" y="95"/>
                  <a:pt x="171" y="95"/>
                </a:cubicBezTo>
                <a:cubicBezTo>
                  <a:pt x="171" y="95"/>
                  <a:pt x="171" y="95"/>
                  <a:pt x="171" y="95"/>
                </a:cubicBezTo>
                <a:cubicBezTo>
                  <a:pt x="171" y="95"/>
                  <a:pt x="172" y="95"/>
                  <a:pt x="172" y="95"/>
                </a:cubicBezTo>
                <a:cubicBezTo>
                  <a:pt x="172" y="95"/>
                  <a:pt x="172" y="95"/>
                  <a:pt x="172" y="95"/>
                </a:cubicBezTo>
                <a:cubicBezTo>
                  <a:pt x="172" y="95"/>
                  <a:pt x="172" y="94"/>
                  <a:pt x="172" y="94"/>
                </a:cubicBezTo>
                <a:cubicBezTo>
                  <a:pt x="172" y="94"/>
                  <a:pt x="172" y="94"/>
                  <a:pt x="172" y="94"/>
                </a:cubicBezTo>
                <a:cubicBezTo>
                  <a:pt x="172" y="94"/>
                  <a:pt x="172" y="94"/>
                  <a:pt x="172" y="94"/>
                </a:cubicBezTo>
                <a:cubicBezTo>
                  <a:pt x="172" y="94"/>
                  <a:pt x="172" y="93"/>
                  <a:pt x="173" y="93"/>
                </a:cubicBezTo>
                <a:cubicBezTo>
                  <a:pt x="173" y="93"/>
                  <a:pt x="174" y="94"/>
                  <a:pt x="174" y="94"/>
                </a:cubicBezTo>
                <a:cubicBezTo>
                  <a:pt x="174" y="94"/>
                  <a:pt x="174" y="94"/>
                  <a:pt x="174" y="94"/>
                </a:cubicBezTo>
                <a:cubicBezTo>
                  <a:pt x="174" y="93"/>
                  <a:pt x="174" y="93"/>
                  <a:pt x="174" y="93"/>
                </a:cubicBezTo>
                <a:cubicBezTo>
                  <a:pt x="174" y="93"/>
                  <a:pt x="174" y="92"/>
                  <a:pt x="174" y="92"/>
                </a:cubicBezTo>
                <a:cubicBezTo>
                  <a:pt x="174" y="92"/>
                  <a:pt x="174" y="92"/>
                  <a:pt x="174" y="92"/>
                </a:cubicBezTo>
                <a:cubicBezTo>
                  <a:pt x="174" y="92"/>
                  <a:pt x="174" y="91"/>
                  <a:pt x="174" y="91"/>
                </a:cubicBezTo>
                <a:cubicBezTo>
                  <a:pt x="174" y="91"/>
                  <a:pt x="174" y="91"/>
                  <a:pt x="173" y="91"/>
                </a:cubicBezTo>
                <a:cubicBezTo>
                  <a:pt x="173" y="91"/>
                  <a:pt x="173" y="91"/>
                  <a:pt x="173" y="91"/>
                </a:cubicBezTo>
                <a:cubicBezTo>
                  <a:pt x="173" y="91"/>
                  <a:pt x="172" y="91"/>
                  <a:pt x="172" y="91"/>
                </a:cubicBezTo>
                <a:cubicBezTo>
                  <a:pt x="171" y="91"/>
                  <a:pt x="171" y="92"/>
                  <a:pt x="170" y="92"/>
                </a:cubicBezTo>
                <a:cubicBezTo>
                  <a:pt x="170" y="92"/>
                  <a:pt x="170" y="92"/>
                  <a:pt x="170" y="92"/>
                </a:cubicBezTo>
                <a:cubicBezTo>
                  <a:pt x="170" y="92"/>
                  <a:pt x="169" y="92"/>
                  <a:pt x="169" y="92"/>
                </a:cubicBezTo>
                <a:cubicBezTo>
                  <a:pt x="169" y="93"/>
                  <a:pt x="169" y="93"/>
                  <a:pt x="169" y="93"/>
                </a:cubicBezTo>
                <a:cubicBezTo>
                  <a:pt x="169" y="93"/>
                  <a:pt x="169" y="93"/>
                  <a:pt x="169" y="93"/>
                </a:cubicBezTo>
                <a:cubicBezTo>
                  <a:pt x="169" y="93"/>
                  <a:pt x="168" y="93"/>
                  <a:pt x="168" y="93"/>
                </a:cubicBezTo>
                <a:cubicBezTo>
                  <a:pt x="168" y="93"/>
                  <a:pt x="168" y="93"/>
                  <a:pt x="168" y="93"/>
                </a:cubicBezTo>
                <a:cubicBezTo>
                  <a:pt x="168" y="93"/>
                  <a:pt x="167" y="94"/>
                  <a:pt x="167" y="94"/>
                </a:cubicBezTo>
                <a:cubicBezTo>
                  <a:pt x="167" y="94"/>
                  <a:pt x="167" y="94"/>
                  <a:pt x="167" y="95"/>
                </a:cubicBezTo>
                <a:cubicBezTo>
                  <a:pt x="167" y="95"/>
                  <a:pt x="167" y="95"/>
                  <a:pt x="167" y="95"/>
                </a:cubicBezTo>
                <a:cubicBezTo>
                  <a:pt x="167" y="95"/>
                  <a:pt x="167" y="95"/>
                  <a:pt x="167" y="95"/>
                </a:cubicBezTo>
                <a:cubicBezTo>
                  <a:pt x="167" y="95"/>
                  <a:pt x="168" y="96"/>
                  <a:pt x="168" y="96"/>
                </a:cubicBezTo>
                <a:cubicBezTo>
                  <a:pt x="168" y="96"/>
                  <a:pt x="168" y="96"/>
                  <a:pt x="168" y="96"/>
                </a:cubicBezTo>
                <a:cubicBezTo>
                  <a:pt x="168" y="96"/>
                  <a:pt x="168" y="96"/>
                  <a:pt x="168" y="96"/>
                </a:cubicBezTo>
                <a:cubicBezTo>
                  <a:pt x="168" y="96"/>
                  <a:pt x="168" y="96"/>
                  <a:pt x="168" y="96"/>
                </a:cubicBezTo>
                <a:cubicBezTo>
                  <a:pt x="168" y="96"/>
                  <a:pt x="168" y="96"/>
                  <a:pt x="168" y="96"/>
                </a:cubicBezTo>
                <a:cubicBezTo>
                  <a:pt x="168" y="96"/>
                  <a:pt x="167" y="97"/>
                  <a:pt x="168" y="97"/>
                </a:cubicBezTo>
                <a:cubicBezTo>
                  <a:pt x="168" y="97"/>
                  <a:pt x="168" y="97"/>
                  <a:pt x="168" y="97"/>
                </a:cubicBezTo>
                <a:cubicBezTo>
                  <a:pt x="168" y="97"/>
                  <a:pt x="168" y="97"/>
                  <a:pt x="168" y="97"/>
                </a:cubicBezTo>
                <a:cubicBezTo>
                  <a:pt x="168" y="98"/>
                  <a:pt x="168" y="98"/>
                  <a:pt x="169" y="98"/>
                </a:cubicBezTo>
                <a:cubicBezTo>
                  <a:pt x="169" y="98"/>
                  <a:pt x="169" y="98"/>
                  <a:pt x="169" y="98"/>
                </a:cubicBezTo>
                <a:cubicBezTo>
                  <a:pt x="169" y="99"/>
                  <a:pt x="169" y="99"/>
                  <a:pt x="169" y="99"/>
                </a:cubicBezTo>
                <a:cubicBezTo>
                  <a:pt x="170" y="99"/>
                  <a:pt x="170" y="99"/>
                  <a:pt x="170" y="100"/>
                </a:cubicBezTo>
                <a:cubicBezTo>
                  <a:pt x="170" y="100"/>
                  <a:pt x="170" y="100"/>
                  <a:pt x="170" y="100"/>
                </a:cubicBezTo>
                <a:cubicBezTo>
                  <a:pt x="170" y="100"/>
                  <a:pt x="171" y="100"/>
                  <a:pt x="171" y="101"/>
                </a:cubicBezTo>
                <a:cubicBezTo>
                  <a:pt x="171" y="101"/>
                  <a:pt x="171" y="101"/>
                  <a:pt x="171" y="101"/>
                </a:cubicBezTo>
                <a:cubicBezTo>
                  <a:pt x="171" y="101"/>
                  <a:pt x="171" y="101"/>
                  <a:pt x="171" y="101"/>
                </a:cubicBezTo>
                <a:cubicBezTo>
                  <a:pt x="170" y="100"/>
                  <a:pt x="170" y="101"/>
                  <a:pt x="170" y="102"/>
                </a:cubicBezTo>
                <a:cubicBezTo>
                  <a:pt x="170" y="102"/>
                  <a:pt x="170" y="102"/>
                  <a:pt x="170" y="102"/>
                </a:cubicBezTo>
                <a:cubicBezTo>
                  <a:pt x="170" y="102"/>
                  <a:pt x="170" y="102"/>
                  <a:pt x="170" y="102"/>
                </a:cubicBezTo>
                <a:cubicBezTo>
                  <a:pt x="170" y="102"/>
                  <a:pt x="170" y="102"/>
                  <a:pt x="170" y="102"/>
                </a:cubicBezTo>
                <a:cubicBezTo>
                  <a:pt x="170" y="102"/>
                  <a:pt x="170" y="102"/>
                  <a:pt x="169" y="102"/>
                </a:cubicBezTo>
                <a:cubicBezTo>
                  <a:pt x="169" y="102"/>
                  <a:pt x="169" y="102"/>
                  <a:pt x="169" y="102"/>
                </a:cubicBezTo>
                <a:cubicBezTo>
                  <a:pt x="169" y="103"/>
                  <a:pt x="169" y="104"/>
                  <a:pt x="169" y="105"/>
                </a:cubicBezTo>
                <a:cubicBezTo>
                  <a:pt x="170" y="105"/>
                  <a:pt x="170" y="105"/>
                  <a:pt x="171" y="105"/>
                </a:cubicBezTo>
                <a:cubicBezTo>
                  <a:pt x="171" y="106"/>
                  <a:pt x="173" y="106"/>
                  <a:pt x="174" y="106"/>
                </a:cubicBezTo>
                <a:cubicBezTo>
                  <a:pt x="174" y="106"/>
                  <a:pt x="175" y="106"/>
                  <a:pt x="175" y="106"/>
                </a:cubicBezTo>
                <a:cubicBezTo>
                  <a:pt x="175" y="105"/>
                  <a:pt x="175" y="104"/>
                  <a:pt x="175" y="104"/>
                </a:cubicBezTo>
                <a:cubicBezTo>
                  <a:pt x="175" y="104"/>
                  <a:pt x="175" y="104"/>
                  <a:pt x="175" y="103"/>
                </a:cubicBezTo>
                <a:cubicBezTo>
                  <a:pt x="175" y="103"/>
                  <a:pt x="175" y="103"/>
                  <a:pt x="175" y="103"/>
                </a:cubicBezTo>
                <a:cubicBezTo>
                  <a:pt x="175" y="102"/>
                  <a:pt x="175" y="102"/>
                  <a:pt x="175" y="102"/>
                </a:cubicBezTo>
                <a:cubicBezTo>
                  <a:pt x="175" y="102"/>
                  <a:pt x="174" y="102"/>
                  <a:pt x="174" y="102"/>
                </a:cubicBezTo>
                <a:cubicBezTo>
                  <a:pt x="174" y="102"/>
                  <a:pt x="174" y="102"/>
                  <a:pt x="174" y="102"/>
                </a:cubicBezTo>
                <a:cubicBezTo>
                  <a:pt x="174" y="102"/>
                  <a:pt x="174" y="102"/>
                  <a:pt x="174" y="102"/>
                </a:cubicBezTo>
                <a:cubicBezTo>
                  <a:pt x="175" y="102"/>
                  <a:pt x="175" y="102"/>
                  <a:pt x="175" y="102"/>
                </a:cubicBezTo>
                <a:cubicBezTo>
                  <a:pt x="175" y="102"/>
                  <a:pt x="175" y="102"/>
                  <a:pt x="175" y="102"/>
                </a:cubicBezTo>
                <a:cubicBezTo>
                  <a:pt x="175" y="102"/>
                  <a:pt x="175" y="102"/>
                  <a:pt x="175" y="102"/>
                </a:cubicBezTo>
                <a:cubicBezTo>
                  <a:pt x="175" y="101"/>
                  <a:pt x="175" y="101"/>
                  <a:pt x="175" y="101"/>
                </a:cubicBezTo>
                <a:cubicBezTo>
                  <a:pt x="175" y="101"/>
                  <a:pt x="175" y="101"/>
                  <a:pt x="175" y="101"/>
                </a:cubicBezTo>
                <a:cubicBezTo>
                  <a:pt x="174" y="101"/>
                  <a:pt x="174" y="101"/>
                  <a:pt x="174" y="101"/>
                </a:cubicBezTo>
                <a:cubicBezTo>
                  <a:pt x="174" y="101"/>
                  <a:pt x="174" y="100"/>
                  <a:pt x="174" y="100"/>
                </a:cubicBezTo>
                <a:cubicBezTo>
                  <a:pt x="174" y="100"/>
                  <a:pt x="174" y="100"/>
                  <a:pt x="174" y="100"/>
                </a:cubicBezTo>
                <a:cubicBezTo>
                  <a:pt x="174"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6" y="100"/>
                  <a:pt x="176" y="100"/>
                  <a:pt x="176" y="100"/>
                </a:cubicBezTo>
                <a:cubicBezTo>
                  <a:pt x="176" y="100"/>
                  <a:pt x="176" y="100"/>
                  <a:pt x="176" y="100"/>
                </a:cubicBezTo>
                <a:cubicBezTo>
                  <a:pt x="176" y="100"/>
                  <a:pt x="176" y="100"/>
                  <a:pt x="176" y="100"/>
                </a:cubicBezTo>
                <a:cubicBezTo>
                  <a:pt x="176" y="100"/>
                  <a:pt x="176" y="100"/>
                  <a:pt x="176" y="100"/>
                </a:cubicBezTo>
                <a:cubicBezTo>
                  <a:pt x="176" y="99"/>
                  <a:pt x="176" y="99"/>
                  <a:pt x="175" y="99"/>
                </a:cubicBezTo>
                <a:cubicBezTo>
                  <a:pt x="175" y="99"/>
                  <a:pt x="175" y="98"/>
                  <a:pt x="175" y="98"/>
                </a:cubicBezTo>
                <a:cubicBezTo>
                  <a:pt x="175" y="98"/>
                  <a:pt x="174" y="98"/>
                  <a:pt x="174" y="98"/>
                </a:cubicBezTo>
                <a:cubicBezTo>
                  <a:pt x="174" y="99"/>
                  <a:pt x="174" y="99"/>
                  <a:pt x="174" y="100"/>
                </a:cubicBezTo>
                <a:cubicBezTo>
                  <a:pt x="174" y="99"/>
                  <a:pt x="174" y="99"/>
                  <a:pt x="174" y="99"/>
                </a:cubicBezTo>
                <a:cubicBezTo>
                  <a:pt x="174" y="99"/>
                  <a:pt x="174" y="99"/>
                  <a:pt x="174" y="99"/>
                </a:cubicBezTo>
                <a:cubicBezTo>
                  <a:pt x="174" y="99"/>
                  <a:pt x="174" y="99"/>
                  <a:pt x="174" y="99"/>
                </a:cubicBezTo>
                <a:moveTo>
                  <a:pt x="143" y="99"/>
                </a:moveTo>
                <a:cubicBezTo>
                  <a:pt x="143" y="99"/>
                  <a:pt x="143" y="99"/>
                  <a:pt x="143" y="99"/>
                </a:cubicBezTo>
                <a:cubicBezTo>
                  <a:pt x="143" y="99"/>
                  <a:pt x="143" y="99"/>
                  <a:pt x="143" y="99"/>
                </a:cubicBezTo>
                <a:cubicBezTo>
                  <a:pt x="143" y="99"/>
                  <a:pt x="143" y="99"/>
                  <a:pt x="143" y="99"/>
                </a:cubicBezTo>
                <a:cubicBezTo>
                  <a:pt x="143" y="99"/>
                  <a:pt x="143" y="99"/>
                  <a:pt x="143" y="99"/>
                </a:cubicBezTo>
                <a:cubicBezTo>
                  <a:pt x="143" y="99"/>
                  <a:pt x="143" y="99"/>
                  <a:pt x="143" y="99"/>
                </a:cubicBezTo>
                <a:moveTo>
                  <a:pt x="177" y="44"/>
                </a:moveTo>
                <a:cubicBezTo>
                  <a:pt x="178" y="44"/>
                  <a:pt x="178" y="44"/>
                  <a:pt x="178" y="44"/>
                </a:cubicBezTo>
                <a:cubicBezTo>
                  <a:pt x="178" y="46"/>
                  <a:pt x="177" y="45"/>
                  <a:pt x="177" y="47"/>
                </a:cubicBezTo>
                <a:cubicBezTo>
                  <a:pt x="177" y="48"/>
                  <a:pt x="177" y="49"/>
                  <a:pt x="178" y="49"/>
                </a:cubicBezTo>
                <a:cubicBezTo>
                  <a:pt x="178" y="49"/>
                  <a:pt x="179" y="49"/>
                  <a:pt x="179" y="50"/>
                </a:cubicBezTo>
                <a:cubicBezTo>
                  <a:pt x="178" y="50"/>
                  <a:pt x="178" y="50"/>
                  <a:pt x="177" y="50"/>
                </a:cubicBezTo>
                <a:cubicBezTo>
                  <a:pt x="177" y="50"/>
                  <a:pt x="177" y="50"/>
                  <a:pt x="176" y="50"/>
                </a:cubicBezTo>
                <a:cubicBezTo>
                  <a:pt x="176" y="50"/>
                  <a:pt x="176" y="50"/>
                  <a:pt x="176" y="50"/>
                </a:cubicBezTo>
                <a:cubicBezTo>
                  <a:pt x="175" y="50"/>
                  <a:pt x="175" y="50"/>
                  <a:pt x="175" y="50"/>
                </a:cubicBezTo>
                <a:cubicBezTo>
                  <a:pt x="175" y="49"/>
                  <a:pt x="175" y="49"/>
                  <a:pt x="175" y="49"/>
                </a:cubicBezTo>
                <a:cubicBezTo>
                  <a:pt x="175" y="49"/>
                  <a:pt x="175" y="49"/>
                  <a:pt x="176" y="49"/>
                </a:cubicBezTo>
                <a:cubicBezTo>
                  <a:pt x="175" y="49"/>
                  <a:pt x="174" y="48"/>
                  <a:pt x="174" y="48"/>
                </a:cubicBezTo>
                <a:cubicBezTo>
                  <a:pt x="173" y="48"/>
                  <a:pt x="173" y="48"/>
                  <a:pt x="172" y="48"/>
                </a:cubicBezTo>
                <a:cubicBezTo>
                  <a:pt x="172" y="48"/>
                  <a:pt x="172" y="48"/>
                  <a:pt x="172" y="48"/>
                </a:cubicBezTo>
                <a:cubicBezTo>
                  <a:pt x="172" y="47"/>
                  <a:pt x="172" y="47"/>
                  <a:pt x="172" y="47"/>
                </a:cubicBezTo>
                <a:cubicBezTo>
                  <a:pt x="173" y="47"/>
                  <a:pt x="173" y="47"/>
                  <a:pt x="173" y="47"/>
                </a:cubicBezTo>
                <a:cubicBezTo>
                  <a:pt x="174" y="47"/>
                  <a:pt x="174" y="46"/>
                  <a:pt x="174" y="46"/>
                </a:cubicBezTo>
                <a:cubicBezTo>
                  <a:pt x="174" y="46"/>
                  <a:pt x="174" y="46"/>
                  <a:pt x="173" y="45"/>
                </a:cubicBezTo>
                <a:cubicBezTo>
                  <a:pt x="173" y="45"/>
                  <a:pt x="174" y="45"/>
                  <a:pt x="174" y="45"/>
                </a:cubicBezTo>
                <a:cubicBezTo>
                  <a:pt x="174" y="45"/>
                  <a:pt x="174" y="45"/>
                  <a:pt x="174" y="45"/>
                </a:cubicBezTo>
                <a:cubicBezTo>
                  <a:pt x="175" y="44"/>
                  <a:pt x="175" y="44"/>
                  <a:pt x="175" y="44"/>
                </a:cubicBezTo>
                <a:cubicBezTo>
                  <a:pt x="176" y="44"/>
                  <a:pt x="177" y="44"/>
                  <a:pt x="177" y="44"/>
                </a:cubicBezTo>
                <a:moveTo>
                  <a:pt x="143" y="29"/>
                </a:moveTo>
                <a:cubicBezTo>
                  <a:pt x="142" y="29"/>
                  <a:pt x="142" y="29"/>
                  <a:pt x="142" y="30"/>
                </a:cubicBezTo>
                <a:cubicBezTo>
                  <a:pt x="141" y="30"/>
                  <a:pt x="141" y="30"/>
                  <a:pt x="141" y="30"/>
                </a:cubicBezTo>
                <a:cubicBezTo>
                  <a:pt x="140" y="30"/>
                  <a:pt x="140" y="30"/>
                  <a:pt x="140" y="30"/>
                </a:cubicBezTo>
                <a:cubicBezTo>
                  <a:pt x="139" y="30"/>
                  <a:pt x="138" y="30"/>
                  <a:pt x="137" y="30"/>
                </a:cubicBezTo>
                <a:cubicBezTo>
                  <a:pt x="137" y="30"/>
                  <a:pt x="137" y="30"/>
                  <a:pt x="137" y="30"/>
                </a:cubicBezTo>
                <a:cubicBezTo>
                  <a:pt x="137" y="29"/>
                  <a:pt x="137" y="29"/>
                  <a:pt x="138" y="28"/>
                </a:cubicBezTo>
                <a:cubicBezTo>
                  <a:pt x="138" y="28"/>
                  <a:pt x="138" y="28"/>
                  <a:pt x="138" y="28"/>
                </a:cubicBezTo>
                <a:cubicBezTo>
                  <a:pt x="136" y="28"/>
                  <a:pt x="134" y="29"/>
                  <a:pt x="133" y="28"/>
                </a:cubicBezTo>
                <a:cubicBezTo>
                  <a:pt x="133" y="28"/>
                  <a:pt x="133" y="28"/>
                  <a:pt x="133" y="28"/>
                </a:cubicBezTo>
                <a:cubicBezTo>
                  <a:pt x="134" y="28"/>
                  <a:pt x="134" y="28"/>
                  <a:pt x="134" y="27"/>
                </a:cubicBezTo>
                <a:cubicBezTo>
                  <a:pt x="135" y="27"/>
                  <a:pt x="135" y="27"/>
                  <a:pt x="135" y="26"/>
                </a:cubicBezTo>
                <a:cubicBezTo>
                  <a:pt x="135" y="26"/>
                  <a:pt x="136" y="27"/>
                  <a:pt x="136" y="27"/>
                </a:cubicBezTo>
                <a:cubicBezTo>
                  <a:pt x="137" y="28"/>
                  <a:pt x="137" y="27"/>
                  <a:pt x="138" y="28"/>
                </a:cubicBezTo>
                <a:cubicBezTo>
                  <a:pt x="138" y="28"/>
                  <a:pt x="138" y="27"/>
                  <a:pt x="138" y="27"/>
                </a:cubicBezTo>
                <a:cubicBezTo>
                  <a:pt x="139" y="27"/>
                  <a:pt x="139" y="27"/>
                  <a:pt x="139" y="26"/>
                </a:cubicBezTo>
                <a:cubicBezTo>
                  <a:pt x="139" y="27"/>
                  <a:pt x="139" y="27"/>
                  <a:pt x="139" y="28"/>
                </a:cubicBezTo>
                <a:cubicBezTo>
                  <a:pt x="139" y="28"/>
                  <a:pt x="139" y="28"/>
                  <a:pt x="139" y="28"/>
                </a:cubicBezTo>
                <a:cubicBezTo>
                  <a:pt x="140" y="27"/>
                  <a:pt x="140" y="27"/>
                  <a:pt x="141" y="27"/>
                </a:cubicBezTo>
                <a:cubicBezTo>
                  <a:pt x="141" y="27"/>
                  <a:pt x="141" y="27"/>
                  <a:pt x="141" y="27"/>
                </a:cubicBezTo>
                <a:cubicBezTo>
                  <a:pt x="141" y="27"/>
                  <a:pt x="141" y="27"/>
                  <a:pt x="141" y="27"/>
                </a:cubicBezTo>
                <a:cubicBezTo>
                  <a:pt x="142" y="27"/>
                  <a:pt x="142" y="27"/>
                  <a:pt x="143" y="27"/>
                </a:cubicBezTo>
                <a:cubicBezTo>
                  <a:pt x="143" y="27"/>
                  <a:pt x="143" y="28"/>
                  <a:pt x="144" y="28"/>
                </a:cubicBezTo>
                <a:cubicBezTo>
                  <a:pt x="144" y="28"/>
                  <a:pt x="144" y="28"/>
                  <a:pt x="144" y="28"/>
                </a:cubicBezTo>
                <a:cubicBezTo>
                  <a:pt x="144" y="28"/>
                  <a:pt x="144" y="28"/>
                  <a:pt x="144" y="28"/>
                </a:cubicBezTo>
                <a:lnTo>
                  <a:pt x="143" y="29"/>
                </a:lnTo>
                <a:close/>
                <a:moveTo>
                  <a:pt x="134" y="30"/>
                </a:moveTo>
                <a:cubicBezTo>
                  <a:pt x="135" y="30"/>
                  <a:pt x="135" y="30"/>
                  <a:pt x="135" y="30"/>
                </a:cubicBezTo>
                <a:cubicBezTo>
                  <a:pt x="136" y="30"/>
                  <a:pt x="136" y="31"/>
                  <a:pt x="136" y="31"/>
                </a:cubicBezTo>
                <a:cubicBezTo>
                  <a:pt x="136" y="31"/>
                  <a:pt x="136" y="31"/>
                  <a:pt x="136" y="31"/>
                </a:cubicBezTo>
                <a:cubicBezTo>
                  <a:pt x="135" y="31"/>
                  <a:pt x="135" y="32"/>
                  <a:pt x="135" y="32"/>
                </a:cubicBezTo>
                <a:cubicBezTo>
                  <a:pt x="134" y="32"/>
                  <a:pt x="134" y="33"/>
                  <a:pt x="134" y="33"/>
                </a:cubicBezTo>
                <a:cubicBezTo>
                  <a:pt x="134" y="34"/>
                  <a:pt x="134" y="34"/>
                  <a:pt x="134" y="34"/>
                </a:cubicBezTo>
                <a:cubicBezTo>
                  <a:pt x="133" y="34"/>
                  <a:pt x="133" y="34"/>
                  <a:pt x="133" y="34"/>
                </a:cubicBezTo>
                <a:cubicBezTo>
                  <a:pt x="132" y="35"/>
                  <a:pt x="132" y="35"/>
                  <a:pt x="132" y="36"/>
                </a:cubicBezTo>
                <a:cubicBezTo>
                  <a:pt x="132" y="36"/>
                  <a:pt x="132" y="36"/>
                  <a:pt x="132" y="36"/>
                </a:cubicBezTo>
                <a:cubicBezTo>
                  <a:pt x="131" y="36"/>
                  <a:pt x="129" y="35"/>
                  <a:pt x="129" y="35"/>
                </a:cubicBezTo>
                <a:cubicBezTo>
                  <a:pt x="129" y="35"/>
                  <a:pt x="129" y="35"/>
                  <a:pt x="129" y="35"/>
                </a:cubicBezTo>
                <a:cubicBezTo>
                  <a:pt x="129" y="34"/>
                  <a:pt x="129" y="34"/>
                  <a:pt x="129" y="34"/>
                </a:cubicBezTo>
                <a:cubicBezTo>
                  <a:pt x="130" y="34"/>
                  <a:pt x="131" y="34"/>
                  <a:pt x="132" y="34"/>
                </a:cubicBezTo>
                <a:cubicBezTo>
                  <a:pt x="131" y="34"/>
                  <a:pt x="131" y="33"/>
                  <a:pt x="131" y="33"/>
                </a:cubicBezTo>
                <a:cubicBezTo>
                  <a:pt x="130" y="33"/>
                  <a:pt x="130" y="34"/>
                  <a:pt x="129" y="34"/>
                </a:cubicBezTo>
                <a:cubicBezTo>
                  <a:pt x="128" y="34"/>
                  <a:pt x="128" y="33"/>
                  <a:pt x="128" y="33"/>
                </a:cubicBezTo>
                <a:cubicBezTo>
                  <a:pt x="128" y="33"/>
                  <a:pt x="128" y="33"/>
                  <a:pt x="128" y="33"/>
                </a:cubicBezTo>
                <a:cubicBezTo>
                  <a:pt x="129" y="33"/>
                  <a:pt x="131" y="33"/>
                  <a:pt x="131" y="32"/>
                </a:cubicBezTo>
                <a:cubicBezTo>
                  <a:pt x="131" y="32"/>
                  <a:pt x="131" y="32"/>
                  <a:pt x="131" y="32"/>
                </a:cubicBezTo>
                <a:cubicBezTo>
                  <a:pt x="131" y="32"/>
                  <a:pt x="130" y="31"/>
                  <a:pt x="130" y="31"/>
                </a:cubicBezTo>
                <a:cubicBezTo>
                  <a:pt x="129" y="31"/>
                  <a:pt x="129" y="32"/>
                  <a:pt x="128" y="32"/>
                </a:cubicBezTo>
                <a:cubicBezTo>
                  <a:pt x="127" y="33"/>
                  <a:pt x="126" y="31"/>
                  <a:pt x="126" y="31"/>
                </a:cubicBezTo>
                <a:cubicBezTo>
                  <a:pt x="126" y="31"/>
                  <a:pt x="126" y="31"/>
                  <a:pt x="127" y="30"/>
                </a:cubicBezTo>
                <a:cubicBezTo>
                  <a:pt x="127" y="30"/>
                  <a:pt x="126" y="30"/>
                  <a:pt x="126" y="30"/>
                </a:cubicBezTo>
                <a:cubicBezTo>
                  <a:pt x="126" y="30"/>
                  <a:pt x="126" y="30"/>
                  <a:pt x="125" y="30"/>
                </a:cubicBezTo>
                <a:cubicBezTo>
                  <a:pt x="125" y="30"/>
                  <a:pt x="125" y="29"/>
                  <a:pt x="125" y="29"/>
                </a:cubicBezTo>
                <a:cubicBezTo>
                  <a:pt x="125" y="29"/>
                  <a:pt x="125" y="29"/>
                  <a:pt x="126" y="29"/>
                </a:cubicBezTo>
                <a:cubicBezTo>
                  <a:pt x="126" y="29"/>
                  <a:pt x="126" y="29"/>
                  <a:pt x="127" y="29"/>
                </a:cubicBezTo>
                <a:cubicBezTo>
                  <a:pt x="127" y="29"/>
                  <a:pt x="127" y="28"/>
                  <a:pt x="128" y="28"/>
                </a:cubicBezTo>
                <a:cubicBezTo>
                  <a:pt x="128" y="29"/>
                  <a:pt x="128" y="29"/>
                  <a:pt x="128" y="29"/>
                </a:cubicBezTo>
                <a:cubicBezTo>
                  <a:pt x="128" y="29"/>
                  <a:pt x="128" y="30"/>
                  <a:pt x="129" y="30"/>
                </a:cubicBezTo>
                <a:cubicBezTo>
                  <a:pt x="129" y="30"/>
                  <a:pt x="129" y="30"/>
                  <a:pt x="129" y="30"/>
                </a:cubicBezTo>
                <a:cubicBezTo>
                  <a:pt x="129" y="29"/>
                  <a:pt x="129" y="29"/>
                  <a:pt x="129" y="29"/>
                </a:cubicBezTo>
                <a:cubicBezTo>
                  <a:pt x="129" y="28"/>
                  <a:pt x="129" y="28"/>
                  <a:pt x="129" y="29"/>
                </a:cubicBezTo>
                <a:cubicBezTo>
                  <a:pt x="130" y="29"/>
                  <a:pt x="130" y="30"/>
                  <a:pt x="131" y="30"/>
                </a:cubicBezTo>
                <a:cubicBezTo>
                  <a:pt x="131" y="30"/>
                  <a:pt x="131" y="30"/>
                  <a:pt x="131" y="30"/>
                </a:cubicBezTo>
                <a:cubicBezTo>
                  <a:pt x="131" y="30"/>
                  <a:pt x="130" y="29"/>
                  <a:pt x="131" y="28"/>
                </a:cubicBezTo>
                <a:cubicBezTo>
                  <a:pt x="131" y="28"/>
                  <a:pt x="131" y="28"/>
                  <a:pt x="131" y="28"/>
                </a:cubicBezTo>
                <a:cubicBezTo>
                  <a:pt x="131" y="28"/>
                  <a:pt x="132" y="28"/>
                  <a:pt x="132" y="28"/>
                </a:cubicBezTo>
                <a:cubicBezTo>
                  <a:pt x="133" y="28"/>
                  <a:pt x="133" y="28"/>
                  <a:pt x="133" y="28"/>
                </a:cubicBezTo>
                <a:cubicBezTo>
                  <a:pt x="133" y="28"/>
                  <a:pt x="133" y="28"/>
                  <a:pt x="133" y="28"/>
                </a:cubicBezTo>
                <a:cubicBezTo>
                  <a:pt x="133" y="29"/>
                  <a:pt x="133" y="29"/>
                  <a:pt x="133" y="29"/>
                </a:cubicBezTo>
                <a:cubicBezTo>
                  <a:pt x="133" y="30"/>
                  <a:pt x="133" y="30"/>
                  <a:pt x="133" y="30"/>
                </a:cubicBezTo>
                <a:cubicBezTo>
                  <a:pt x="133" y="29"/>
                  <a:pt x="133" y="29"/>
                  <a:pt x="134" y="29"/>
                </a:cubicBezTo>
                <a:cubicBezTo>
                  <a:pt x="134" y="29"/>
                  <a:pt x="134" y="30"/>
                  <a:pt x="134" y="30"/>
                </a:cubicBezTo>
                <a:moveTo>
                  <a:pt x="112" y="85"/>
                </a:moveTo>
                <a:cubicBezTo>
                  <a:pt x="112" y="85"/>
                  <a:pt x="112" y="85"/>
                  <a:pt x="112" y="85"/>
                </a:cubicBezTo>
                <a:cubicBezTo>
                  <a:pt x="113" y="85"/>
                  <a:pt x="114" y="85"/>
                  <a:pt x="114" y="85"/>
                </a:cubicBezTo>
                <a:cubicBezTo>
                  <a:pt x="114" y="85"/>
                  <a:pt x="114" y="85"/>
                  <a:pt x="114" y="85"/>
                </a:cubicBezTo>
                <a:cubicBezTo>
                  <a:pt x="114" y="85"/>
                  <a:pt x="114" y="85"/>
                  <a:pt x="114" y="85"/>
                </a:cubicBezTo>
                <a:cubicBezTo>
                  <a:pt x="113" y="85"/>
                  <a:pt x="113" y="85"/>
                  <a:pt x="113" y="85"/>
                </a:cubicBezTo>
                <a:cubicBezTo>
                  <a:pt x="113" y="85"/>
                  <a:pt x="113" y="86"/>
                  <a:pt x="112" y="86"/>
                </a:cubicBezTo>
                <a:cubicBezTo>
                  <a:pt x="112" y="86"/>
                  <a:pt x="112" y="86"/>
                  <a:pt x="112" y="86"/>
                </a:cubicBezTo>
                <a:cubicBezTo>
                  <a:pt x="111" y="86"/>
                  <a:pt x="111" y="86"/>
                  <a:pt x="111" y="86"/>
                </a:cubicBezTo>
                <a:cubicBezTo>
                  <a:pt x="111" y="86"/>
                  <a:pt x="111" y="86"/>
                  <a:pt x="111" y="86"/>
                </a:cubicBezTo>
                <a:cubicBezTo>
                  <a:pt x="110" y="86"/>
                  <a:pt x="110" y="86"/>
                  <a:pt x="110" y="86"/>
                </a:cubicBezTo>
                <a:cubicBezTo>
                  <a:pt x="110" y="86"/>
                  <a:pt x="110" y="86"/>
                  <a:pt x="110" y="86"/>
                </a:cubicBezTo>
                <a:cubicBezTo>
                  <a:pt x="109" y="86"/>
                  <a:pt x="109" y="86"/>
                  <a:pt x="108" y="86"/>
                </a:cubicBezTo>
                <a:cubicBezTo>
                  <a:pt x="108" y="87"/>
                  <a:pt x="108" y="86"/>
                  <a:pt x="107" y="86"/>
                </a:cubicBezTo>
                <a:cubicBezTo>
                  <a:pt x="107" y="86"/>
                  <a:pt x="107" y="86"/>
                  <a:pt x="107" y="86"/>
                </a:cubicBezTo>
                <a:cubicBezTo>
                  <a:pt x="106" y="86"/>
                  <a:pt x="106" y="87"/>
                  <a:pt x="106" y="87"/>
                </a:cubicBezTo>
                <a:cubicBezTo>
                  <a:pt x="106" y="87"/>
                  <a:pt x="106" y="87"/>
                  <a:pt x="106" y="87"/>
                </a:cubicBezTo>
                <a:cubicBezTo>
                  <a:pt x="106" y="87"/>
                  <a:pt x="105" y="87"/>
                  <a:pt x="105" y="87"/>
                </a:cubicBezTo>
                <a:cubicBezTo>
                  <a:pt x="105" y="87"/>
                  <a:pt x="105" y="87"/>
                  <a:pt x="105" y="86"/>
                </a:cubicBezTo>
                <a:cubicBezTo>
                  <a:pt x="106" y="86"/>
                  <a:pt x="107" y="86"/>
                  <a:pt x="107" y="85"/>
                </a:cubicBezTo>
                <a:cubicBezTo>
                  <a:pt x="107" y="85"/>
                  <a:pt x="107" y="85"/>
                  <a:pt x="107" y="85"/>
                </a:cubicBezTo>
                <a:cubicBezTo>
                  <a:pt x="108" y="85"/>
                  <a:pt x="108" y="85"/>
                  <a:pt x="108" y="85"/>
                </a:cubicBezTo>
                <a:cubicBezTo>
                  <a:pt x="108" y="85"/>
                  <a:pt x="109" y="84"/>
                  <a:pt x="109" y="84"/>
                </a:cubicBezTo>
                <a:cubicBezTo>
                  <a:pt x="109" y="84"/>
                  <a:pt x="108" y="85"/>
                  <a:pt x="108" y="85"/>
                </a:cubicBezTo>
                <a:cubicBezTo>
                  <a:pt x="108" y="85"/>
                  <a:pt x="108" y="85"/>
                  <a:pt x="108" y="85"/>
                </a:cubicBezTo>
                <a:cubicBezTo>
                  <a:pt x="108" y="85"/>
                  <a:pt x="108" y="85"/>
                  <a:pt x="108" y="85"/>
                </a:cubicBezTo>
                <a:cubicBezTo>
                  <a:pt x="108" y="84"/>
                  <a:pt x="107" y="84"/>
                  <a:pt x="107" y="84"/>
                </a:cubicBezTo>
                <a:cubicBezTo>
                  <a:pt x="107" y="84"/>
                  <a:pt x="107" y="84"/>
                  <a:pt x="106" y="84"/>
                </a:cubicBezTo>
                <a:cubicBezTo>
                  <a:pt x="106" y="84"/>
                  <a:pt x="106" y="84"/>
                  <a:pt x="106" y="84"/>
                </a:cubicBezTo>
                <a:cubicBezTo>
                  <a:pt x="106" y="84"/>
                  <a:pt x="106" y="84"/>
                  <a:pt x="106" y="84"/>
                </a:cubicBezTo>
                <a:cubicBezTo>
                  <a:pt x="106" y="84"/>
                  <a:pt x="107" y="84"/>
                  <a:pt x="107" y="83"/>
                </a:cubicBezTo>
                <a:cubicBezTo>
                  <a:pt x="107" y="83"/>
                  <a:pt x="107" y="83"/>
                  <a:pt x="107" y="82"/>
                </a:cubicBezTo>
                <a:cubicBezTo>
                  <a:pt x="107" y="82"/>
                  <a:pt x="107" y="82"/>
                  <a:pt x="107" y="82"/>
                </a:cubicBezTo>
                <a:cubicBezTo>
                  <a:pt x="107" y="82"/>
                  <a:pt x="107" y="82"/>
                  <a:pt x="107" y="82"/>
                </a:cubicBezTo>
                <a:cubicBezTo>
                  <a:pt x="107" y="82"/>
                  <a:pt x="107" y="82"/>
                  <a:pt x="107" y="82"/>
                </a:cubicBezTo>
                <a:cubicBezTo>
                  <a:pt x="107" y="82"/>
                  <a:pt x="108" y="82"/>
                  <a:pt x="109" y="82"/>
                </a:cubicBezTo>
                <a:cubicBezTo>
                  <a:pt x="109" y="82"/>
                  <a:pt x="109" y="82"/>
                  <a:pt x="109" y="82"/>
                </a:cubicBezTo>
                <a:cubicBezTo>
                  <a:pt x="108" y="81"/>
                  <a:pt x="109" y="81"/>
                  <a:pt x="109" y="80"/>
                </a:cubicBezTo>
                <a:cubicBezTo>
                  <a:pt x="109" y="80"/>
                  <a:pt x="109" y="80"/>
                  <a:pt x="109" y="80"/>
                </a:cubicBezTo>
                <a:cubicBezTo>
                  <a:pt x="108" y="80"/>
                  <a:pt x="108" y="80"/>
                  <a:pt x="108" y="80"/>
                </a:cubicBezTo>
                <a:cubicBezTo>
                  <a:pt x="108" y="80"/>
                  <a:pt x="108" y="80"/>
                  <a:pt x="108" y="80"/>
                </a:cubicBezTo>
                <a:cubicBezTo>
                  <a:pt x="108" y="80"/>
                  <a:pt x="108" y="79"/>
                  <a:pt x="108" y="79"/>
                </a:cubicBezTo>
                <a:cubicBezTo>
                  <a:pt x="108" y="79"/>
                  <a:pt x="108" y="79"/>
                  <a:pt x="107" y="79"/>
                </a:cubicBezTo>
                <a:cubicBezTo>
                  <a:pt x="107" y="79"/>
                  <a:pt x="107" y="79"/>
                  <a:pt x="107" y="79"/>
                </a:cubicBezTo>
                <a:cubicBezTo>
                  <a:pt x="107" y="79"/>
                  <a:pt x="107" y="79"/>
                  <a:pt x="107" y="79"/>
                </a:cubicBezTo>
                <a:cubicBezTo>
                  <a:pt x="106" y="79"/>
                  <a:pt x="106" y="79"/>
                  <a:pt x="106" y="79"/>
                </a:cubicBezTo>
                <a:cubicBezTo>
                  <a:pt x="106" y="79"/>
                  <a:pt x="107" y="78"/>
                  <a:pt x="107" y="78"/>
                </a:cubicBezTo>
                <a:cubicBezTo>
                  <a:pt x="106" y="78"/>
                  <a:pt x="106" y="78"/>
                  <a:pt x="106" y="78"/>
                </a:cubicBezTo>
                <a:cubicBezTo>
                  <a:pt x="106" y="78"/>
                  <a:pt x="107" y="78"/>
                  <a:pt x="107" y="77"/>
                </a:cubicBezTo>
                <a:cubicBezTo>
                  <a:pt x="107" y="77"/>
                  <a:pt x="107" y="77"/>
                  <a:pt x="107" y="77"/>
                </a:cubicBezTo>
                <a:cubicBezTo>
                  <a:pt x="106" y="77"/>
                  <a:pt x="106" y="77"/>
                  <a:pt x="106" y="77"/>
                </a:cubicBezTo>
                <a:cubicBezTo>
                  <a:pt x="106" y="77"/>
                  <a:pt x="106" y="77"/>
                  <a:pt x="106" y="78"/>
                </a:cubicBezTo>
                <a:cubicBezTo>
                  <a:pt x="106" y="78"/>
                  <a:pt x="106" y="78"/>
                  <a:pt x="106" y="78"/>
                </a:cubicBezTo>
                <a:cubicBezTo>
                  <a:pt x="105" y="77"/>
                  <a:pt x="106" y="77"/>
                  <a:pt x="106" y="76"/>
                </a:cubicBezTo>
                <a:cubicBezTo>
                  <a:pt x="106" y="76"/>
                  <a:pt x="106" y="76"/>
                  <a:pt x="106" y="76"/>
                </a:cubicBezTo>
                <a:cubicBezTo>
                  <a:pt x="106" y="76"/>
                  <a:pt x="106" y="76"/>
                  <a:pt x="106" y="76"/>
                </a:cubicBezTo>
                <a:cubicBezTo>
                  <a:pt x="105" y="76"/>
                  <a:pt x="105" y="76"/>
                  <a:pt x="105" y="77"/>
                </a:cubicBezTo>
                <a:cubicBezTo>
                  <a:pt x="105" y="77"/>
                  <a:pt x="105" y="77"/>
                  <a:pt x="105" y="76"/>
                </a:cubicBezTo>
                <a:cubicBezTo>
                  <a:pt x="105" y="76"/>
                  <a:pt x="105" y="76"/>
                  <a:pt x="105" y="76"/>
                </a:cubicBezTo>
                <a:cubicBezTo>
                  <a:pt x="105" y="75"/>
                  <a:pt x="105" y="75"/>
                  <a:pt x="105" y="75"/>
                </a:cubicBezTo>
                <a:cubicBezTo>
                  <a:pt x="105" y="75"/>
                  <a:pt x="106" y="75"/>
                  <a:pt x="106" y="75"/>
                </a:cubicBezTo>
                <a:cubicBezTo>
                  <a:pt x="106" y="75"/>
                  <a:pt x="105" y="75"/>
                  <a:pt x="105" y="75"/>
                </a:cubicBezTo>
                <a:cubicBezTo>
                  <a:pt x="105" y="74"/>
                  <a:pt x="105" y="74"/>
                  <a:pt x="106" y="74"/>
                </a:cubicBezTo>
                <a:cubicBezTo>
                  <a:pt x="106" y="74"/>
                  <a:pt x="106" y="74"/>
                  <a:pt x="106" y="74"/>
                </a:cubicBezTo>
                <a:cubicBezTo>
                  <a:pt x="106" y="74"/>
                  <a:pt x="106" y="74"/>
                  <a:pt x="106" y="74"/>
                </a:cubicBezTo>
                <a:cubicBezTo>
                  <a:pt x="106" y="74"/>
                  <a:pt x="106" y="74"/>
                  <a:pt x="106" y="74"/>
                </a:cubicBezTo>
                <a:cubicBezTo>
                  <a:pt x="106" y="73"/>
                  <a:pt x="106" y="73"/>
                  <a:pt x="106" y="73"/>
                </a:cubicBezTo>
                <a:cubicBezTo>
                  <a:pt x="106" y="73"/>
                  <a:pt x="106" y="73"/>
                  <a:pt x="106" y="73"/>
                </a:cubicBezTo>
                <a:cubicBezTo>
                  <a:pt x="106" y="73"/>
                  <a:pt x="107" y="73"/>
                  <a:pt x="107" y="73"/>
                </a:cubicBezTo>
                <a:cubicBezTo>
                  <a:pt x="107" y="73"/>
                  <a:pt x="108" y="73"/>
                  <a:pt x="108" y="73"/>
                </a:cubicBezTo>
                <a:cubicBezTo>
                  <a:pt x="108" y="73"/>
                  <a:pt x="109" y="73"/>
                  <a:pt x="108" y="73"/>
                </a:cubicBezTo>
                <a:cubicBezTo>
                  <a:pt x="108" y="74"/>
                  <a:pt x="107" y="74"/>
                  <a:pt x="107" y="75"/>
                </a:cubicBezTo>
                <a:cubicBezTo>
                  <a:pt x="107" y="75"/>
                  <a:pt x="107" y="75"/>
                  <a:pt x="107" y="75"/>
                </a:cubicBezTo>
                <a:cubicBezTo>
                  <a:pt x="108" y="75"/>
                  <a:pt x="109" y="74"/>
                  <a:pt x="110" y="75"/>
                </a:cubicBezTo>
                <a:cubicBezTo>
                  <a:pt x="110" y="75"/>
                  <a:pt x="110" y="75"/>
                  <a:pt x="110" y="75"/>
                </a:cubicBezTo>
                <a:cubicBezTo>
                  <a:pt x="109" y="76"/>
                  <a:pt x="109" y="77"/>
                  <a:pt x="108" y="77"/>
                </a:cubicBezTo>
                <a:cubicBezTo>
                  <a:pt x="108" y="77"/>
                  <a:pt x="108" y="77"/>
                  <a:pt x="108" y="77"/>
                </a:cubicBezTo>
                <a:cubicBezTo>
                  <a:pt x="109" y="77"/>
                  <a:pt x="109" y="77"/>
                  <a:pt x="109" y="77"/>
                </a:cubicBezTo>
                <a:cubicBezTo>
                  <a:pt x="109" y="77"/>
                  <a:pt x="109" y="77"/>
                  <a:pt x="109" y="77"/>
                </a:cubicBezTo>
                <a:cubicBezTo>
                  <a:pt x="109" y="77"/>
                  <a:pt x="108" y="77"/>
                  <a:pt x="108" y="77"/>
                </a:cubicBezTo>
                <a:cubicBezTo>
                  <a:pt x="108" y="77"/>
                  <a:pt x="108" y="77"/>
                  <a:pt x="108" y="77"/>
                </a:cubicBezTo>
                <a:cubicBezTo>
                  <a:pt x="108" y="78"/>
                  <a:pt x="108" y="77"/>
                  <a:pt x="109" y="77"/>
                </a:cubicBezTo>
                <a:cubicBezTo>
                  <a:pt x="109" y="77"/>
                  <a:pt x="110" y="78"/>
                  <a:pt x="110" y="78"/>
                </a:cubicBezTo>
                <a:cubicBezTo>
                  <a:pt x="110" y="79"/>
                  <a:pt x="110" y="79"/>
                  <a:pt x="110" y="79"/>
                </a:cubicBezTo>
                <a:cubicBezTo>
                  <a:pt x="111" y="80"/>
                  <a:pt x="111" y="79"/>
                  <a:pt x="111" y="80"/>
                </a:cubicBezTo>
                <a:cubicBezTo>
                  <a:pt x="111" y="80"/>
                  <a:pt x="111" y="80"/>
                  <a:pt x="112" y="80"/>
                </a:cubicBezTo>
                <a:cubicBezTo>
                  <a:pt x="112" y="81"/>
                  <a:pt x="112" y="81"/>
                  <a:pt x="112" y="81"/>
                </a:cubicBezTo>
                <a:cubicBezTo>
                  <a:pt x="112" y="82"/>
                  <a:pt x="113" y="82"/>
                  <a:pt x="112" y="82"/>
                </a:cubicBezTo>
                <a:cubicBezTo>
                  <a:pt x="112" y="82"/>
                  <a:pt x="112" y="83"/>
                  <a:pt x="112" y="83"/>
                </a:cubicBezTo>
                <a:cubicBezTo>
                  <a:pt x="113" y="82"/>
                  <a:pt x="114" y="82"/>
                  <a:pt x="114" y="83"/>
                </a:cubicBezTo>
                <a:cubicBezTo>
                  <a:pt x="114" y="83"/>
                  <a:pt x="114" y="83"/>
                  <a:pt x="114" y="83"/>
                </a:cubicBezTo>
                <a:cubicBezTo>
                  <a:pt x="114" y="84"/>
                  <a:pt x="113" y="84"/>
                  <a:pt x="112" y="85"/>
                </a:cubicBezTo>
                <a:moveTo>
                  <a:pt x="106" y="78"/>
                </a:moveTo>
                <a:cubicBezTo>
                  <a:pt x="106" y="78"/>
                  <a:pt x="106" y="78"/>
                  <a:pt x="106" y="78"/>
                </a:cubicBezTo>
                <a:cubicBezTo>
                  <a:pt x="106" y="78"/>
                  <a:pt x="106" y="78"/>
                  <a:pt x="105" y="78"/>
                </a:cubicBezTo>
                <a:cubicBezTo>
                  <a:pt x="105" y="78"/>
                  <a:pt x="105" y="78"/>
                  <a:pt x="105" y="78"/>
                </a:cubicBezTo>
                <a:cubicBezTo>
                  <a:pt x="105" y="78"/>
                  <a:pt x="105" y="78"/>
                  <a:pt x="105" y="78"/>
                </a:cubicBezTo>
                <a:cubicBezTo>
                  <a:pt x="105" y="78"/>
                  <a:pt x="105" y="78"/>
                  <a:pt x="106" y="78"/>
                </a:cubicBezTo>
                <a:moveTo>
                  <a:pt x="105" y="80"/>
                </a:moveTo>
                <a:cubicBezTo>
                  <a:pt x="105" y="80"/>
                  <a:pt x="105" y="81"/>
                  <a:pt x="104" y="81"/>
                </a:cubicBezTo>
                <a:cubicBezTo>
                  <a:pt x="105" y="81"/>
                  <a:pt x="105" y="82"/>
                  <a:pt x="105" y="82"/>
                </a:cubicBezTo>
                <a:cubicBezTo>
                  <a:pt x="105" y="83"/>
                  <a:pt x="105" y="83"/>
                  <a:pt x="105" y="83"/>
                </a:cubicBezTo>
                <a:cubicBezTo>
                  <a:pt x="104" y="83"/>
                  <a:pt x="104" y="83"/>
                  <a:pt x="104" y="83"/>
                </a:cubicBezTo>
                <a:cubicBezTo>
                  <a:pt x="104" y="83"/>
                  <a:pt x="104" y="83"/>
                  <a:pt x="104" y="84"/>
                </a:cubicBezTo>
                <a:cubicBezTo>
                  <a:pt x="104" y="84"/>
                  <a:pt x="103" y="84"/>
                  <a:pt x="103" y="84"/>
                </a:cubicBezTo>
                <a:cubicBezTo>
                  <a:pt x="103" y="84"/>
                  <a:pt x="102" y="84"/>
                  <a:pt x="102" y="84"/>
                </a:cubicBezTo>
                <a:cubicBezTo>
                  <a:pt x="102" y="84"/>
                  <a:pt x="102" y="84"/>
                  <a:pt x="102" y="84"/>
                </a:cubicBezTo>
                <a:cubicBezTo>
                  <a:pt x="101" y="84"/>
                  <a:pt x="101" y="85"/>
                  <a:pt x="101" y="85"/>
                </a:cubicBezTo>
                <a:cubicBezTo>
                  <a:pt x="101" y="84"/>
                  <a:pt x="101" y="84"/>
                  <a:pt x="101"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3"/>
                  <a:pt x="100" y="83"/>
                  <a:pt x="100" y="83"/>
                </a:cubicBezTo>
                <a:cubicBezTo>
                  <a:pt x="100" y="83"/>
                  <a:pt x="100" y="83"/>
                  <a:pt x="101" y="83"/>
                </a:cubicBezTo>
                <a:cubicBezTo>
                  <a:pt x="101" y="83"/>
                  <a:pt x="101" y="83"/>
                  <a:pt x="101" y="83"/>
                </a:cubicBezTo>
                <a:cubicBezTo>
                  <a:pt x="101" y="83"/>
                  <a:pt x="101" y="83"/>
                  <a:pt x="101" y="83"/>
                </a:cubicBezTo>
                <a:cubicBezTo>
                  <a:pt x="101" y="83"/>
                  <a:pt x="101" y="83"/>
                  <a:pt x="101" y="83"/>
                </a:cubicBezTo>
                <a:cubicBezTo>
                  <a:pt x="101" y="83"/>
                  <a:pt x="101" y="83"/>
                  <a:pt x="101" y="83"/>
                </a:cubicBezTo>
                <a:cubicBezTo>
                  <a:pt x="101" y="83"/>
                  <a:pt x="101" y="82"/>
                  <a:pt x="101" y="82"/>
                </a:cubicBezTo>
                <a:cubicBezTo>
                  <a:pt x="101" y="82"/>
                  <a:pt x="101" y="82"/>
                  <a:pt x="101" y="82"/>
                </a:cubicBezTo>
                <a:cubicBezTo>
                  <a:pt x="101" y="82"/>
                  <a:pt x="101" y="82"/>
                  <a:pt x="102" y="82"/>
                </a:cubicBezTo>
                <a:cubicBezTo>
                  <a:pt x="102" y="82"/>
                  <a:pt x="102" y="82"/>
                  <a:pt x="102" y="82"/>
                </a:cubicBezTo>
                <a:cubicBezTo>
                  <a:pt x="101" y="82"/>
                  <a:pt x="100" y="82"/>
                  <a:pt x="100" y="81"/>
                </a:cubicBezTo>
                <a:cubicBezTo>
                  <a:pt x="100" y="81"/>
                  <a:pt x="100" y="81"/>
                  <a:pt x="100" y="81"/>
                </a:cubicBezTo>
                <a:cubicBezTo>
                  <a:pt x="100" y="81"/>
                  <a:pt x="100" y="81"/>
                  <a:pt x="100" y="81"/>
                </a:cubicBezTo>
                <a:cubicBezTo>
                  <a:pt x="100" y="81"/>
                  <a:pt x="100" y="81"/>
                  <a:pt x="101" y="81"/>
                </a:cubicBezTo>
                <a:cubicBezTo>
                  <a:pt x="100" y="81"/>
                  <a:pt x="101" y="81"/>
                  <a:pt x="101" y="81"/>
                </a:cubicBezTo>
                <a:cubicBezTo>
                  <a:pt x="101" y="81"/>
                  <a:pt x="101" y="81"/>
                  <a:pt x="101" y="81"/>
                </a:cubicBezTo>
                <a:cubicBezTo>
                  <a:pt x="100" y="81"/>
                  <a:pt x="100" y="81"/>
                  <a:pt x="100" y="81"/>
                </a:cubicBezTo>
                <a:cubicBezTo>
                  <a:pt x="100" y="81"/>
                  <a:pt x="100" y="81"/>
                  <a:pt x="100" y="81"/>
                </a:cubicBezTo>
                <a:cubicBezTo>
                  <a:pt x="100" y="80"/>
                  <a:pt x="100" y="80"/>
                  <a:pt x="100" y="80"/>
                </a:cubicBezTo>
                <a:cubicBezTo>
                  <a:pt x="101" y="80"/>
                  <a:pt x="101" y="80"/>
                  <a:pt x="102" y="80"/>
                </a:cubicBezTo>
                <a:cubicBezTo>
                  <a:pt x="102" y="80"/>
                  <a:pt x="102" y="80"/>
                  <a:pt x="102" y="80"/>
                </a:cubicBezTo>
                <a:cubicBezTo>
                  <a:pt x="102" y="80"/>
                  <a:pt x="102" y="80"/>
                  <a:pt x="102" y="79"/>
                </a:cubicBezTo>
                <a:cubicBezTo>
                  <a:pt x="102" y="79"/>
                  <a:pt x="102" y="79"/>
                  <a:pt x="102" y="79"/>
                </a:cubicBezTo>
                <a:cubicBezTo>
                  <a:pt x="102" y="79"/>
                  <a:pt x="102" y="79"/>
                  <a:pt x="102" y="79"/>
                </a:cubicBezTo>
                <a:cubicBezTo>
                  <a:pt x="102" y="79"/>
                  <a:pt x="102" y="79"/>
                  <a:pt x="102" y="79"/>
                </a:cubicBezTo>
                <a:cubicBezTo>
                  <a:pt x="102" y="79"/>
                  <a:pt x="102" y="79"/>
                  <a:pt x="103" y="78"/>
                </a:cubicBezTo>
                <a:cubicBezTo>
                  <a:pt x="103" y="79"/>
                  <a:pt x="103" y="79"/>
                  <a:pt x="103" y="79"/>
                </a:cubicBezTo>
                <a:cubicBezTo>
                  <a:pt x="104" y="79"/>
                  <a:pt x="105" y="78"/>
                  <a:pt x="105" y="79"/>
                </a:cubicBezTo>
                <a:cubicBezTo>
                  <a:pt x="105" y="79"/>
                  <a:pt x="105" y="80"/>
                  <a:pt x="105" y="80"/>
                </a:cubicBezTo>
                <a:moveTo>
                  <a:pt x="100" y="113"/>
                </a:moveTo>
                <a:cubicBezTo>
                  <a:pt x="101" y="112"/>
                  <a:pt x="101" y="112"/>
                  <a:pt x="101" y="112"/>
                </a:cubicBezTo>
                <a:cubicBezTo>
                  <a:pt x="101" y="112"/>
                  <a:pt x="101" y="111"/>
                  <a:pt x="101" y="111"/>
                </a:cubicBezTo>
                <a:cubicBezTo>
                  <a:pt x="101" y="111"/>
                  <a:pt x="102" y="110"/>
                  <a:pt x="102" y="110"/>
                </a:cubicBezTo>
                <a:cubicBezTo>
                  <a:pt x="103" y="110"/>
                  <a:pt x="104" y="110"/>
                  <a:pt x="104" y="109"/>
                </a:cubicBezTo>
                <a:cubicBezTo>
                  <a:pt x="104" y="109"/>
                  <a:pt x="105" y="107"/>
                  <a:pt x="105" y="107"/>
                </a:cubicBezTo>
                <a:cubicBezTo>
                  <a:pt x="105" y="107"/>
                  <a:pt x="105" y="107"/>
                  <a:pt x="105" y="107"/>
                </a:cubicBezTo>
                <a:cubicBezTo>
                  <a:pt x="106" y="107"/>
                  <a:pt x="106" y="108"/>
                  <a:pt x="107" y="108"/>
                </a:cubicBezTo>
                <a:cubicBezTo>
                  <a:pt x="107" y="108"/>
                  <a:pt x="108" y="107"/>
                  <a:pt x="109" y="107"/>
                </a:cubicBezTo>
                <a:cubicBezTo>
                  <a:pt x="109" y="108"/>
                  <a:pt x="109" y="108"/>
                  <a:pt x="110" y="108"/>
                </a:cubicBezTo>
                <a:cubicBezTo>
                  <a:pt x="110" y="108"/>
                  <a:pt x="110" y="107"/>
                  <a:pt x="111" y="107"/>
                </a:cubicBezTo>
                <a:cubicBezTo>
                  <a:pt x="111" y="107"/>
                  <a:pt x="111" y="107"/>
                  <a:pt x="112" y="107"/>
                </a:cubicBezTo>
                <a:cubicBezTo>
                  <a:pt x="112" y="107"/>
                  <a:pt x="112" y="107"/>
                  <a:pt x="112" y="107"/>
                </a:cubicBezTo>
                <a:cubicBezTo>
                  <a:pt x="112" y="107"/>
                  <a:pt x="112" y="106"/>
                  <a:pt x="113" y="106"/>
                </a:cubicBezTo>
                <a:cubicBezTo>
                  <a:pt x="113" y="106"/>
                  <a:pt x="114" y="106"/>
                  <a:pt x="115" y="106"/>
                </a:cubicBezTo>
                <a:cubicBezTo>
                  <a:pt x="115" y="106"/>
                  <a:pt x="115" y="106"/>
                  <a:pt x="115" y="106"/>
                </a:cubicBezTo>
                <a:cubicBezTo>
                  <a:pt x="115" y="106"/>
                  <a:pt x="116" y="106"/>
                  <a:pt x="116" y="106"/>
                </a:cubicBezTo>
                <a:cubicBezTo>
                  <a:pt x="116" y="106"/>
                  <a:pt x="116" y="106"/>
                  <a:pt x="116" y="105"/>
                </a:cubicBezTo>
                <a:cubicBezTo>
                  <a:pt x="117" y="105"/>
                  <a:pt x="118" y="106"/>
                  <a:pt x="118" y="106"/>
                </a:cubicBezTo>
                <a:cubicBezTo>
                  <a:pt x="119" y="106"/>
                  <a:pt x="119" y="105"/>
                  <a:pt x="119" y="105"/>
                </a:cubicBezTo>
                <a:cubicBezTo>
                  <a:pt x="120" y="105"/>
                  <a:pt x="120" y="105"/>
                  <a:pt x="120" y="105"/>
                </a:cubicBezTo>
                <a:cubicBezTo>
                  <a:pt x="120" y="105"/>
                  <a:pt x="120" y="105"/>
                  <a:pt x="121" y="105"/>
                </a:cubicBezTo>
                <a:cubicBezTo>
                  <a:pt x="121" y="105"/>
                  <a:pt x="121" y="106"/>
                  <a:pt x="121" y="106"/>
                </a:cubicBezTo>
                <a:cubicBezTo>
                  <a:pt x="122" y="106"/>
                  <a:pt x="123" y="105"/>
                  <a:pt x="123" y="105"/>
                </a:cubicBezTo>
                <a:cubicBezTo>
                  <a:pt x="123" y="105"/>
                  <a:pt x="123" y="105"/>
                  <a:pt x="123" y="105"/>
                </a:cubicBezTo>
                <a:cubicBezTo>
                  <a:pt x="123" y="105"/>
                  <a:pt x="124" y="105"/>
                  <a:pt x="124" y="105"/>
                </a:cubicBezTo>
                <a:cubicBezTo>
                  <a:pt x="124" y="105"/>
                  <a:pt x="124" y="105"/>
                  <a:pt x="124" y="106"/>
                </a:cubicBezTo>
                <a:cubicBezTo>
                  <a:pt x="124" y="106"/>
                  <a:pt x="124" y="106"/>
                  <a:pt x="124" y="106"/>
                </a:cubicBezTo>
                <a:cubicBezTo>
                  <a:pt x="124" y="105"/>
                  <a:pt x="125" y="105"/>
                  <a:pt x="125" y="105"/>
                </a:cubicBezTo>
                <a:cubicBezTo>
                  <a:pt x="125" y="106"/>
                  <a:pt x="123" y="106"/>
                  <a:pt x="125" y="107"/>
                </a:cubicBezTo>
                <a:cubicBezTo>
                  <a:pt x="125" y="107"/>
                  <a:pt x="125" y="107"/>
                  <a:pt x="125" y="108"/>
                </a:cubicBezTo>
                <a:cubicBezTo>
                  <a:pt x="125" y="108"/>
                  <a:pt x="124" y="109"/>
                  <a:pt x="124" y="109"/>
                </a:cubicBezTo>
                <a:cubicBezTo>
                  <a:pt x="124" y="109"/>
                  <a:pt x="124" y="110"/>
                  <a:pt x="124" y="110"/>
                </a:cubicBezTo>
                <a:cubicBezTo>
                  <a:pt x="125" y="110"/>
                  <a:pt x="125" y="110"/>
                  <a:pt x="125" y="110"/>
                </a:cubicBezTo>
                <a:cubicBezTo>
                  <a:pt x="125" y="110"/>
                  <a:pt x="125" y="110"/>
                  <a:pt x="125" y="110"/>
                </a:cubicBezTo>
                <a:cubicBezTo>
                  <a:pt x="126" y="110"/>
                  <a:pt x="126" y="111"/>
                  <a:pt x="127" y="111"/>
                </a:cubicBezTo>
                <a:cubicBezTo>
                  <a:pt x="127" y="111"/>
                  <a:pt x="127" y="111"/>
                  <a:pt x="128" y="111"/>
                </a:cubicBezTo>
                <a:cubicBezTo>
                  <a:pt x="128" y="111"/>
                  <a:pt x="128" y="111"/>
                  <a:pt x="129" y="111"/>
                </a:cubicBezTo>
                <a:cubicBezTo>
                  <a:pt x="129" y="111"/>
                  <a:pt x="129" y="111"/>
                  <a:pt x="129" y="111"/>
                </a:cubicBezTo>
                <a:cubicBezTo>
                  <a:pt x="129" y="111"/>
                  <a:pt x="129" y="111"/>
                  <a:pt x="129" y="111"/>
                </a:cubicBezTo>
                <a:cubicBezTo>
                  <a:pt x="130" y="112"/>
                  <a:pt x="130" y="113"/>
                  <a:pt x="130" y="113"/>
                </a:cubicBezTo>
                <a:cubicBezTo>
                  <a:pt x="131" y="113"/>
                  <a:pt x="132" y="113"/>
                  <a:pt x="133" y="113"/>
                </a:cubicBezTo>
                <a:cubicBezTo>
                  <a:pt x="133" y="113"/>
                  <a:pt x="134" y="114"/>
                  <a:pt x="134" y="114"/>
                </a:cubicBezTo>
                <a:cubicBezTo>
                  <a:pt x="134" y="114"/>
                  <a:pt x="135" y="114"/>
                  <a:pt x="135" y="114"/>
                </a:cubicBezTo>
                <a:cubicBezTo>
                  <a:pt x="136" y="113"/>
                  <a:pt x="135" y="113"/>
                  <a:pt x="135" y="112"/>
                </a:cubicBezTo>
                <a:cubicBezTo>
                  <a:pt x="136" y="111"/>
                  <a:pt x="137" y="111"/>
                  <a:pt x="139" y="111"/>
                </a:cubicBezTo>
                <a:cubicBezTo>
                  <a:pt x="139" y="111"/>
                  <a:pt x="139" y="112"/>
                  <a:pt x="139" y="112"/>
                </a:cubicBezTo>
                <a:cubicBezTo>
                  <a:pt x="139" y="112"/>
                  <a:pt x="140" y="112"/>
                  <a:pt x="140" y="112"/>
                </a:cubicBezTo>
                <a:cubicBezTo>
                  <a:pt x="141" y="112"/>
                  <a:pt x="141" y="112"/>
                  <a:pt x="141" y="112"/>
                </a:cubicBezTo>
                <a:cubicBezTo>
                  <a:pt x="141" y="112"/>
                  <a:pt x="141" y="112"/>
                  <a:pt x="141" y="113"/>
                </a:cubicBezTo>
                <a:cubicBezTo>
                  <a:pt x="143" y="113"/>
                  <a:pt x="143" y="113"/>
                  <a:pt x="143" y="113"/>
                </a:cubicBezTo>
                <a:cubicBezTo>
                  <a:pt x="143" y="113"/>
                  <a:pt x="144" y="113"/>
                  <a:pt x="144" y="113"/>
                </a:cubicBezTo>
                <a:cubicBezTo>
                  <a:pt x="144" y="113"/>
                  <a:pt x="145" y="113"/>
                  <a:pt x="145" y="113"/>
                </a:cubicBezTo>
                <a:cubicBezTo>
                  <a:pt x="145" y="113"/>
                  <a:pt x="145" y="113"/>
                  <a:pt x="145" y="113"/>
                </a:cubicBezTo>
                <a:cubicBezTo>
                  <a:pt x="146" y="113"/>
                  <a:pt x="146" y="114"/>
                  <a:pt x="146" y="113"/>
                </a:cubicBezTo>
                <a:cubicBezTo>
                  <a:pt x="146" y="113"/>
                  <a:pt x="146" y="113"/>
                  <a:pt x="147" y="113"/>
                </a:cubicBezTo>
                <a:cubicBezTo>
                  <a:pt x="147" y="113"/>
                  <a:pt x="148" y="112"/>
                  <a:pt x="149" y="113"/>
                </a:cubicBezTo>
                <a:cubicBezTo>
                  <a:pt x="149" y="113"/>
                  <a:pt x="149" y="113"/>
                  <a:pt x="149" y="113"/>
                </a:cubicBezTo>
                <a:cubicBezTo>
                  <a:pt x="150" y="113"/>
                  <a:pt x="150" y="113"/>
                  <a:pt x="151" y="113"/>
                </a:cubicBezTo>
                <a:cubicBezTo>
                  <a:pt x="151" y="113"/>
                  <a:pt x="151" y="113"/>
                  <a:pt x="152" y="113"/>
                </a:cubicBezTo>
                <a:cubicBezTo>
                  <a:pt x="152" y="114"/>
                  <a:pt x="152" y="114"/>
                  <a:pt x="153" y="115"/>
                </a:cubicBezTo>
                <a:cubicBezTo>
                  <a:pt x="152" y="116"/>
                  <a:pt x="152" y="117"/>
                  <a:pt x="152" y="117"/>
                </a:cubicBezTo>
                <a:cubicBezTo>
                  <a:pt x="152" y="117"/>
                  <a:pt x="152" y="117"/>
                  <a:pt x="152" y="117"/>
                </a:cubicBezTo>
                <a:cubicBezTo>
                  <a:pt x="151" y="117"/>
                  <a:pt x="150" y="116"/>
                  <a:pt x="150" y="115"/>
                </a:cubicBezTo>
                <a:cubicBezTo>
                  <a:pt x="150" y="115"/>
                  <a:pt x="150" y="115"/>
                  <a:pt x="150" y="115"/>
                </a:cubicBezTo>
                <a:cubicBezTo>
                  <a:pt x="150" y="116"/>
                  <a:pt x="151" y="116"/>
                  <a:pt x="151" y="117"/>
                </a:cubicBezTo>
                <a:cubicBezTo>
                  <a:pt x="151" y="118"/>
                  <a:pt x="151" y="118"/>
                  <a:pt x="152" y="119"/>
                </a:cubicBezTo>
                <a:cubicBezTo>
                  <a:pt x="152" y="120"/>
                  <a:pt x="153" y="121"/>
                  <a:pt x="153" y="121"/>
                </a:cubicBezTo>
                <a:cubicBezTo>
                  <a:pt x="153" y="122"/>
                  <a:pt x="153" y="122"/>
                  <a:pt x="154" y="122"/>
                </a:cubicBezTo>
                <a:cubicBezTo>
                  <a:pt x="154" y="122"/>
                  <a:pt x="154" y="122"/>
                  <a:pt x="153" y="122"/>
                </a:cubicBezTo>
                <a:cubicBezTo>
                  <a:pt x="154" y="123"/>
                  <a:pt x="154" y="123"/>
                  <a:pt x="154" y="123"/>
                </a:cubicBezTo>
                <a:cubicBezTo>
                  <a:pt x="154" y="123"/>
                  <a:pt x="154" y="124"/>
                  <a:pt x="154" y="124"/>
                </a:cubicBezTo>
                <a:cubicBezTo>
                  <a:pt x="155" y="124"/>
                  <a:pt x="155" y="125"/>
                  <a:pt x="155" y="125"/>
                </a:cubicBezTo>
                <a:cubicBezTo>
                  <a:pt x="156" y="126"/>
                  <a:pt x="155" y="128"/>
                  <a:pt x="156" y="128"/>
                </a:cubicBezTo>
                <a:cubicBezTo>
                  <a:pt x="156" y="129"/>
                  <a:pt x="157" y="129"/>
                  <a:pt x="157" y="129"/>
                </a:cubicBezTo>
                <a:cubicBezTo>
                  <a:pt x="158" y="130"/>
                  <a:pt x="158" y="132"/>
                  <a:pt x="159" y="133"/>
                </a:cubicBezTo>
                <a:cubicBezTo>
                  <a:pt x="159" y="133"/>
                  <a:pt x="159" y="133"/>
                  <a:pt x="159" y="133"/>
                </a:cubicBezTo>
                <a:cubicBezTo>
                  <a:pt x="159" y="133"/>
                  <a:pt x="159" y="132"/>
                  <a:pt x="159" y="132"/>
                </a:cubicBezTo>
                <a:cubicBezTo>
                  <a:pt x="159" y="132"/>
                  <a:pt x="159" y="133"/>
                  <a:pt x="159" y="133"/>
                </a:cubicBezTo>
                <a:cubicBezTo>
                  <a:pt x="159" y="133"/>
                  <a:pt x="160" y="133"/>
                  <a:pt x="160" y="133"/>
                </a:cubicBezTo>
                <a:cubicBezTo>
                  <a:pt x="160" y="133"/>
                  <a:pt x="160" y="134"/>
                  <a:pt x="161" y="134"/>
                </a:cubicBezTo>
                <a:cubicBezTo>
                  <a:pt x="161" y="134"/>
                  <a:pt x="161" y="134"/>
                  <a:pt x="161" y="134"/>
                </a:cubicBezTo>
                <a:cubicBezTo>
                  <a:pt x="161" y="134"/>
                  <a:pt x="161" y="135"/>
                  <a:pt x="162" y="135"/>
                </a:cubicBezTo>
                <a:cubicBezTo>
                  <a:pt x="162" y="135"/>
                  <a:pt x="163" y="136"/>
                  <a:pt x="163" y="136"/>
                </a:cubicBezTo>
                <a:cubicBezTo>
                  <a:pt x="163" y="136"/>
                  <a:pt x="162" y="137"/>
                  <a:pt x="162" y="137"/>
                </a:cubicBezTo>
                <a:cubicBezTo>
                  <a:pt x="162" y="137"/>
                  <a:pt x="162" y="137"/>
                  <a:pt x="162" y="137"/>
                </a:cubicBezTo>
                <a:cubicBezTo>
                  <a:pt x="162" y="137"/>
                  <a:pt x="162" y="137"/>
                  <a:pt x="162" y="137"/>
                </a:cubicBezTo>
                <a:cubicBezTo>
                  <a:pt x="162" y="137"/>
                  <a:pt x="162" y="137"/>
                  <a:pt x="163" y="137"/>
                </a:cubicBezTo>
                <a:cubicBezTo>
                  <a:pt x="163" y="137"/>
                  <a:pt x="163" y="138"/>
                  <a:pt x="164" y="138"/>
                </a:cubicBezTo>
                <a:cubicBezTo>
                  <a:pt x="164" y="138"/>
                  <a:pt x="164" y="138"/>
                  <a:pt x="164" y="138"/>
                </a:cubicBezTo>
                <a:cubicBezTo>
                  <a:pt x="165" y="138"/>
                  <a:pt x="165" y="138"/>
                  <a:pt x="166" y="138"/>
                </a:cubicBezTo>
                <a:cubicBezTo>
                  <a:pt x="166" y="138"/>
                  <a:pt x="166" y="138"/>
                  <a:pt x="166" y="138"/>
                </a:cubicBezTo>
                <a:cubicBezTo>
                  <a:pt x="167" y="138"/>
                  <a:pt x="167" y="138"/>
                  <a:pt x="167" y="137"/>
                </a:cubicBezTo>
                <a:cubicBezTo>
                  <a:pt x="167" y="137"/>
                  <a:pt x="167" y="137"/>
                  <a:pt x="167" y="137"/>
                </a:cubicBezTo>
                <a:cubicBezTo>
                  <a:pt x="168" y="137"/>
                  <a:pt x="168" y="137"/>
                  <a:pt x="168" y="138"/>
                </a:cubicBezTo>
                <a:cubicBezTo>
                  <a:pt x="168" y="137"/>
                  <a:pt x="169" y="137"/>
                  <a:pt x="169" y="137"/>
                </a:cubicBezTo>
                <a:cubicBezTo>
                  <a:pt x="169" y="137"/>
                  <a:pt x="169" y="137"/>
                  <a:pt x="170" y="137"/>
                </a:cubicBezTo>
                <a:cubicBezTo>
                  <a:pt x="170" y="137"/>
                  <a:pt x="171" y="137"/>
                  <a:pt x="171" y="136"/>
                </a:cubicBezTo>
                <a:cubicBezTo>
                  <a:pt x="171" y="137"/>
                  <a:pt x="172" y="137"/>
                  <a:pt x="172" y="137"/>
                </a:cubicBezTo>
                <a:cubicBezTo>
                  <a:pt x="172" y="137"/>
                  <a:pt x="172" y="137"/>
                  <a:pt x="172" y="137"/>
                </a:cubicBezTo>
                <a:cubicBezTo>
                  <a:pt x="172" y="137"/>
                  <a:pt x="172" y="137"/>
                  <a:pt x="172" y="137"/>
                </a:cubicBezTo>
                <a:cubicBezTo>
                  <a:pt x="172" y="138"/>
                  <a:pt x="172" y="138"/>
                  <a:pt x="172" y="138"/>
                </a:cubicBezTo>
                <a:cubicBezTo>
                  <a:pt x="172" y="138"/>
                  <a:pt x="171" y="138"/>
                  <a:pt x="171" y="139"/>
                </a:cubicBezTo>
                <a:cubicBezTo>
                  <a:pt x="171" y="139"/>
                  <a:pt x="171" y="139"/>
                  <a:pt x="171" y="140"/>
                </a:cubicBezTo>
                <a:cubicBezTo>
                  <a:pt x="171" y="140"/>
                  <a:pt x="171" y="140"/>
                  <a:pt x="171" y="141"/>
                </a:cubicBezTo>
                <a:cubicBezTo>
                  <a:pt x="170" y="141"/>
                  <a:pt x="170" y="141"/>
                  <a:pt x="170" y="141"/>
                </a:cubicBezTo>
                <a:cubicBezTo>
                  <a:pt x="170" y="141"/>
                  <a:pt x="170" y="141"/>
                  <a:pt x="170" y="142"/>
                </a:cubicBezTo>
                <a:cubicBezTo>
                  <a:pt x="170" y="142"/>
                  <a:pt x="170" y="142"/>
                  <a:pt x="169" y="143"/>
                </a:cubicBezTo>
                <a:cubicBezTo>
                  <a:pt x="169" y="143"/>
                  <a:pt x="169" y="143"/>
                  <a:pt x="169" y="144"/>
                </a:cubicBezTo>
                <a:cubicBezTo>
                  <a:pt x="169" y="145"/>
                  <a:pt x="168" y="145"/>
                  <a:pt x="167" y="146"/>
                </a:cubicBezTo>
                <a:cubicBezTo>
                  <a:pt x="167" y="147"/>
                  <a:pt x="166" y="147"/>
                  <a:pt x="166" y="148"/>
                </a:cubicBezTo>
                <a:cubicBezTo>
                  <a:pt x="165" y="148"/>
                  <a:pt x="164" y="149"/>
                  <a:pt x="163" y="150"/>
                </a:cubicBezTo>
                <a:cubicBezTo>
                  <a:pt x="162" y="151"/>
                  <a:pt x="161" y="151"/>
                  <a:pt x="161" y="152"/>
                </a:cubicBezTo>
                <a:cubicBezTo>
                  <a:pt x="161" y="153"/>
                  <a:pt x="161" y="153"/>
                  <a:pt x="161" y="153"/>
                </a:cubicBezTo>
                <a:cubicBezTo>
                  <a:pt x="160" y="153"/>
                  <a:pt x="160" y="153"/>
                  <a:pt x="160" y="153"/>
                </a:cubicBezTo>
                <a:cubicBezTo>
                  <a:pt x="160" y="154"/>
                  <a:pt x="159" y="154"/>
                  <a:pt x="159" y="154"/>
                </a:cubicBezTo>
                <a:cubicBezTo>
                  <a:pt x="159" y="155"/>
                  <a:pt x="158" y="155"/>
                  <a:pt x="158" y="155"/>
                </a:cubicBezTo>
                <a:cubicBezTo>
                  <a:pt x="158" y="156"/>
                  <a:pt x="158" y="156"/>
                  <a:pt x="158" y="156"/>
                </a:cubicBezTo>
                <a:cubicBezTo>
                  <a:pt x="158" y="156"/>
                  <a:pt x="158" y="156"/>
                  <a:pt x="158" y="156"/>
                </a:cubicBezTo>
                <a:cubicBezTo>
                  <a:pt x="158" y="156"/>
                  <a:pt x="157" y="158"/>
                  <a:pt x="157" y="158"/>
                </a:cubicBezTo>
                <a:cubicBezTo>
                  <a:pt x="158" y="158"/>
                  <a:pt x="158" y="159"/>
                  <a:pt x="158" y="159"/>
                </a:cubicBezTo>
                <a:cubicBezTo>
                  <a:pt x="158" y="159"/>
                  <a:pt x="158" y="159"/>
                  <a:pt x="158" y="160"/>
                </a:cubicBezTo>
                <a:cubicBezTo>
                  <a:pt x="158" y="160"/>
                  <a:pt x="158" y="160"/>
                  <a:pt x="158" y="160"/>
                </a:cubicBezTo>
                <a:cubicBezTo>
                  <a:pt x="158" y="161"/>
                  <a:pt x="158" y="162"/>
                  <a:pt x="158" y="162"/>
                </a:cubicBezTo>
                <a:cubicBezTo>
                  <a:pt x="159" y="163"/>
                  <a:pt x="159" y="163"/>
                  <a:pt x="159" y="163"/>
                </a:cubicBezTo>
                <a:cubicBezTo>
                  <a:pt x="159" y="163"/>
                  <a:pt x="159" y="164"/>
                  <a:pt x="159" y="164"/>
                </a:cubicBezTo>
                <a:cubicBezTo>
                  <a:pt x="159" y="164"/>
                  <a:pt x="159" y="165"/>
                  <a:pt x="159" y="165"/>
                </a:cubicBezTo>
                <a:cubicBezTo>
                  <a:pt x="159" y="166"/>
                  <a:pt x="159" y="166"/>
                  <a:pt x="159" y="166"/>
                </a:cubicBezTo>
                <a:cubicBezTo>
                  <a:pt x="159" y="166"/>
                  <a:pt x="159" y="167"/>
                  <a:pt x="159" y="168"/>
                </a:cubicBezTo>
                <a:cubicBezTo>
                  <a:pt x="160" y="168"/>
                  <a:pt x="160" y="168"/>
                  <a:pt x="160" y="168"/>
                </a:cubicBezTo>
                <a:cubicBezTo>
                  <a:pt x="160" y="168"/>
                  <a:pt x="160" y="168"/>
                  <a:pt x="160" y="168"/>
                </a:cubicBezTo>
                <a:cubicBezTo>
                  <a:pt x="160" y="168"/>
                  <a:pt x="160" y="168"/>
                  <a:pt x="159" y="168"/>
                </a:cubicBezTo>
                <a:cubicBezTo>
                  <a:pt x="159" y="168"/>
                  <a:pt x="159" y="169"/>
                  <a:pt x="159" y="169"/>
                </a:cubicBezTo>
                <a:cubicBezTo>
                  <a:pt x="159" y="169"/>
                  <a:pt x="159" y="170"/>
                  <a:pt x="158" y="170"/>
                </a:cubicBezTo>
                <a:cubicBezTo>
                  <a:pt x="157" y="171"/>
                  <a:pt x="156" y="171"/>
                  <a:pt x="156" y="171"/>
                </a:cubicBezTo>
                <a:cubicBezTo>
                  <a:pt x="155" y="172"/>
                  <a:pt x="155" y="173"/>
                  <a:pt x="154" y="173"/>
                </a:cubicBezTo>
                <a:cubicBezTo>
                  <a:pt x="153" y="173"/>
                  <a:pt x="153" y="174"/>
                  <a:pt x="153" y="174"/>
                </a:cubicBezTo>
                <a:cubicBezTo>
                  <a:pt x="153" y="175"/>
                  <a:pt x="153" y="175"/>
                  <a:pt x="153" y="175"/>
                </a:cubicBezTo>
                <a:cubicBezTo>
                  <a:pt x="153" y="175"/>
                  <a:pt x="153" y="175"/>
                  <a:pt x="153" y="175"/>
                </a:cubicBezTo>
                <a:cubicBezTo>
                  <a:pt x="153" y="176"/>
                  <a:pt x="153" y="176"/>
                  <a:pt x="153" y="177"/>
                </a:cubicBezTo>
                <a:cubicBezTo>
                  <a:pt x="153" y="177"/>
                  <a:pt x="153" y="177"/>
                  <a:pt x="153" y="177"/>
                </a:cubicBezTo>
                <a:cubicBezTo>
                  <a:pt x="153" y="177"/>
                  <a:pt x="154" y="178"/>
                  <a:pt x="153" y="178"/>
                </a:cubicBezTo>
                <a:cubicBezTo>
                  <a:pt x="153" y="179"/>
                  <a:pt x="153" y="179"/>
                  <a:pt x="153" y="179"/>
                </a:cubicBezTo>
                <a:cubicBezTo>
                  <a:pt x="153" y="179"/>
                  <a:pt x="153" y="179"/>
                  <a:pt x="153" y="179"/>
                </a:cubicBezTo>
                <a:cubicBezTo>
                  <a:pt x="153" y="179"/>
                  <a:pt x="153" y="179"/>
                  <a:pt x="153" y="179"/>
                </a:cubicBezTo>
                <a:cubicBezTo>
                  <a:pt x="153" y="180"/>
                  <a:pt x="152" y="180"/>
                  <a:pt x="151" y="181"/>
                </a:cubicBezTo>
                <a:cubicBezTo>
                  <a:pt x="150" y="181"/>
                  <a:pt x="150" y="181"/>
                  <a:pt x="150" y="182"/>
                </a:cubicBezTo>
                <a:cubicBezTo>
                  <a:pt x="150" y="182"/>
                  <a:pt x="150" y="182"/>
                  <a:pt x="150" y="182"/>
                </a:cubicBezTo>
                <a:cubicBezTo>
                  <a:pt x="150" y="182"/>
                  <a:pt x="150" y="182"/>
                  <a:pt x="150" y="182"/>
                </a:cubicBezTo>
                <a:cubicBezTo>
                  <a:pt x="151" y="183"/>
                  <a:pt x="150" y="184"/>
                  <a:pt x="150" y="184"/>
                </a:cubicBezTo>
                <a:cubicBezTo>
                  <a:pt x="150" y="184"/>
                  <a:pt x="150" y="184"/>
                  <a:pt x="150" y="184"/>
                </a:cubicBezTo>
                <a:cubicBezTo>
                  <a:pt x="150" y="184"/>
                  <a:pt x="150" y="185"/>
                  <a:pt x="150" y="185"/>
                </a:cubicBezTo>
                <a:cubicBezTo>
                  <a:pt x="150" y="185"/>
                  <a:pt x="149" y="186"/>
                  <a:pt x="149" y="186"/>
                </a:cubicBezTo>
                <a:cubicBezTo>
                  <a:pt x="147" y="188"/>
                  <a:pt x="146" y="189"/>
                  <a:pt x="144" y="191"/>
                </a:cubicBezTo>
                <a:cubicBezTo>
                  <a:pt x="144" y="191"/>
                  <a:pt x="144" y="191"/>
                  <a:pt x="144" y="191"/>
                </a:cubicBezTo>
                <a:cubicBezTo>
                  <a:pt x="143" y="192"/>
                  <a:pt x="142" y="192"/>
                  <a:pt x="142" y="192"/>
                </a:cubicBezTo>
                <a:cubicBezTo>
                  <a:pt x="142" y="192"/>
                  <a:pt x="142" y="192"/>
                  <a:pt x="142" y="192"/>
                </a:cubicBezTo>
                <a:cubicBezTo>
                  <a:pt x="142" y="192"/>
                  <a:pt x="141" y="192"/>
                  <a:pt x="141" y="192"/>
                </a:cubicBezTo>
                <a:cubicBezTo>
                  <a:pt x="141" y="192"/>
                  <a:pt x="141" y="192"/>
                  <a:pt x="141" y="192"/>
                </a:cubicBezTo>
                <a:cubicBezTo>
                  <a:pt x="140" y="192"/>
                  <a:pt x="140" y="192"/>
                  <a:pt x="139" y="192"/>
                </a:cubicBezTo>
                <a:cubicBezTo>
                  <a:pt x="139" y="192"/>
                  <a:pt x="139" y="192"/>
                  <a:pt x="139" y="192"/>
                </a:cubicBezTo>
                <a:cubicBezTo>
                  <a:pt x="139" y="192"/>
                  <a:pt x="138" y="192"/>
                  <a:pt x="138" y="192"/>
                </a:cubicBezTo>
                <a:cubicBezTo>
                  <a:pt x="138" y="192"/>
                  <a:pt x="137" y="192"/>
                  <a:pt x="137" y="192"/>
                </a:cubicBezTo>
                <a:cubicBezTo>
                  <a:pt x="137" y="193"/>
                  <a:pt x="136" y="192"/>
                  <a:pt x="136" y="192"/>
                </a:cubicBezTo>
                <a:cubicBezTo>
                  <a:pt x="136" y="193"/>
                  <a:pt x="135" y="193"/>
                  <a:pt x="135" y="193"/>
                </a:cubicBezTo>
                <a:cubicBezTo>
                  <a:pt x="135" y="193"/>
                  <a:pt x="135" y="193"/>
                  <a:pt x="135" y="193"/>
                </a:cubicBezTo>
                <a:cubicBezTo>
                  <a:pt x="134" y="193"/>
                  <a:pt x="134" y="192"/>
                  <a:pt x="134" y="192"/>
                </a:cubicBezTo>
                <a:cubicBezTo>
                  <a:pt x="134" y="192"/>
                  <a:pt x="134" y="192"/>
                  <a:pt x="134" y="192"/>
                </a:cubicBezTo>
                <a:cubicBezTo>
                  <a:pt x="134" y="192"/>
                  <a:pt x="134" y="192"/>
                  <a:pt x="134" y="192"/>
                </a:cubicBezTo>
                <a:cubicBezTo>
                  <a:pt x="134" y="192"/>
                  <a:pt x="134" y="192"/>
                  <a:pt x="134" y="192"/>
                </a:cubicBezTo>
                <a:cubicBezTo>
                  <a:pt x="134" y="192"/>
                  <a:pt x="134" y="192"/>
                  <a:pt x="134" y="192"/>
                </a:cubicBezTo>
                <a:cubicBezTo>
                  <a:pt x="134" y="192"/>
                  <a:pt x="133" y="192"/>
                  <a:pt x="133" y="192"/>
                </a:cubicBezTo>
                <a:cubicBezTo>
                  <a:pt x="133" y="192"/>
                  <a:pt x="133" y="192"/>
                  <a:pt x="133" y="192"/>
                </a:cubicBezTo>
                <a:cubicBezTo>
                  <a:pt x="133" y="192"/>
                  <a:pt x="133" y="192"/>
                  <a:pt x="134" y="192"/>
                </a:cubicBezTo>
                <a:cubicBezTo>
                  <a:pt x="133" y="191"/>
                  <a:pt x="133" y="191"/>
                  <a:pt x="133" y="190"/>
                </a:cubicBezTo>
                <a:cubicBezTo>
                  <a:pt x="133" y="190"/>
                  <a:pt x="133" y="190"/>
                  <a:pt x="133" y="190"/>
                </a:cubicBezTo>
                <a:cubicBezTo>
                  <a:pt x="134" y="189"/>
                  <a:pt x="133" y="188"/>
                  <a:pt x="132" y="188"/>
                </a:cubicBezTo>
                <a:cubicBezTo>
                  <a:pt x="132" y="187"/>
                  <a:pt x="132" y="186"/>
                  <a:pt x="131" y="185"/>
                </a:cubicBezTo>
                <a:cubicBezTo>
                  <a:pt x="131" y="185"/>
                  <a:pt x="130" y="184"/>
                  <a:pt x="130" y="184"/>
                </a:cubicBezTo>
                <a:cubicBezTo>
                  <a:pt x="130" y="183"/>
                  <a:pt x="130" y="183"/>
                  <a:pt x="130" y="182"/>
                </a:cubicBezTo>
                <a:cubicBezTo>
                  <a:pt x="130" y="182"/>
                  <a:pt x="130" y="182"/>
                  <a:pt x="130" y="182"/>
                </a:cubicBezTo>
                <a:cubicBezTo>
                  <a:pt x="130" y="182"/>
                  <a:pt x="129" y="181"/>
                  <a:pt x="129" y="181"/>
                </a:cubicBezTo>
                <a:cubicBezTo>
                  <a:pt x="129" y="181"/>
                  <a:pt x="129" y="181"/>
                  <a:pt x="129" y="180"/>
                </a:cubicBezTo>
                <a:cubicBezTo>
                  <a:pt x="129" y="180"/>
                  <a:pt x="129" y="180"/>
                  <a:pt x="129" y="180"/>
                </a:cubicBezTo>
                <a:cubicBezTo>
                  <a:pt x="129" y="179"/>
                  <a:pt x="129" y="179"/>
                  <a:pt x="129" y="178"/>
                </a:cubicBezTo>
                <a:cubicBezTo>
                  <a:pt x="129" y="177"/>
                  <a:pt x="128" y="176"/>
                  <a:pt x="128" y="176"/>
                </a:cubicBezTo>
                <a:cubicBezTo>
                  <a:pt x="128" y="175"/>
                  <a:pt x="127" y="174"/>
                  <a:pt x="127" y="173"/>
                </a:cubicBezTo>
                <a:cubicBezTo>
                  <a:pt x="126" y="173"/>
                  <a:pt x="126" y="172"/>
                  <a:pt x="126" y="172"/>
                </a:cubicBezTo>
                <a:cubicBezTo>
                  <a:pt x="126" y="171"/>
                  <a:pt x="126" y="170"/>
                  <a:pt x="126" y="169"/>
                </a:cubicBezTo>
                <a:cubicBezTo>
                  <a:pt x="126" y="169"/>
                  <a:pt x="126" y="167"/>
                  <a:pt x="127" y="166"/>
                </a:cubicBezTo>
                <a:cubicBezTo>
                  <a:pt x="127" y="166"/>
                  <a:pt x="127" y="166"/>
                  <a:pt x="127" y="166"/>
                </a:cubicBezTo>
                <a:cubicBezTo>
                  <a:pt x="127" y="166"/>
                  <a:pt x="127" y="166"/>
                  <a:pt x="127" y="166"/>
                </a:cubicBezTo>
                <a:cubicBezTo>
                  <a:pt x="127" y="165"/>
                  <a:pt x="127" y="165"/>
                  <a:pt x="128" y="165"/>
                </a:cubicBezTo>
                <a:cubicBezTo>
                  <a:pt x="128" y="165"/>
                  <a:pt x="128" y="164"/>
                  <a:pt x="128" y="164"/>
                </a:cubicBezTo>
                <a:cubicBezTo>
                  <a:pt x="128" y="164"/>
                  <a:pt x="128" y="163"/>
                  <a:pt x="128" y="163"/>
                </a:cubicBezTo>
                <a:cubicBezTo>
                  <a:pt x="128" y="162"/>
                  <a:pt x="127" y="161"/>
                  <a:pt x="128" y="161"/>
                </a:cubicBezTo>
                <a:cubicBezTo>
                  <a:pt x="128" y="160"/>
                  <a:pt x="127" y="160"/>
                  <a:pt x="127" y="159"/>
                </a:cubicBezTo>
                <a:cubicBezTo>
                  <a:pt x="127" y="159"/>
                  <a:pt x="127" y="159"/>
                  <a:pt x="127" y="159"/>
                </a:cubicBezTo>
                <a:cubicBezTo>
                  <a:pt x="127" y="158"/>
                  <a:pt x="127" y="158"/>
                  <a:pt x="126" y="158"/>
                </a:cubicBezTo>
                <a:cubicBezTo>
                  <a:pt x="126" y="157"/>
                  <a:pt x="126" y="157"/>
                  <a:pt x="126" y="157"/>
                </a:cubicBezTo>
                <a:cubicBezTo>
                  <a:pt x="126" y="157"/>
                  <a:pt x="126" y="156"/>
                  <a:pt x="126" y="156"/>
                </a:cubicBezTo>
                <a:cubicBezTo>
                  <a:pt x="125" y="155"/>
                  <a:pt x="125" y="155"/>
                  <a:pt x="124" y="155"/>
                </a:cubicBezTo>
                <a:cubicBezTo>
                  <a:pt x="124" y="154"/>
                  <a:pt x="124" y="154"/>
                  <a:pt x="124" y="154"/>
                </a:cubicBezTo>
                <a:cubicBezTo>
                  <a:pt x="124" y="154"/>
                  <a:pt x="124" y="154"/>
                  <a:pt x="124" y="154"/>
                </a:cubicBezTo>
                <a:cubicBezTo>
                  <a:pt x="124" y="153"/>
                  <a:pt x="123" y="153"/>
                  <a:pt x="123" y="153"/>
                </a:cubicBezTo>
                <a:cubicBezTo>
                  <a:pt x="123" y="153"/>
                  <a:pt x="123" y="153"/>
                  <a:pt x="123" y="153"/>
                </a:cubicBezTo>
                <a:cubicBezTo>
                  <a:pt x="123" y="153"/>
                  <a:pt x="123" y="153"/>
                  <a:pt x="123" y="153"/>
                </a:cubicBezTo>
                <a:cubicBezTo>
                  <a:pt x="123" y="153"/>
                  <a:pt x="123" y="152"/>
                  <a:pt x="123" y="152"/>
                </a:cubicBezTo>
                <a:cubicBezTo>
                  <a:pt x="123" y="152"/>
                  <a:pt x="123" y="152"/>
                  <a:pt x="123" y="152"/>
                </a:cubicBezTo>
                <a:cubicBezTo>
                  <a:pt x="122" y="152"/>
                  <a:pt x="122" y="152"/>
                  <a:pt x="122" y="152"/>
                </a:cubicBezTo>
                <a:cubicBezTo>
                  <a:pt x="123" y="151"/>
                  <a:pt x="123" y="151"/>
                  <a:pt x="123" y="150"/>
                </a:cubicBezTo>
                <a:cubicBezTo>
                  <a:pt x="123" y="150"/>
                  <a:pt x="123" y="150"/>
                  <a:pt x="123" y="150"/>
                </a:cubicBezTo>
                <a:cubicBezTo>
                  <a:pt x="123" y="150"/>
                  <a:pt x="123" y="150"/>
                  <a:pt x="123" y="150"/>
                </a:cubicBezTo>
                <a:cubicBezTo>
                  <a:pt x="123" y="150"/>
                  <a:pt x="123" y="150"/>
                  <a:pt x="123" y="150"/>
                </a:cubicBezTo>
                <a:cubicBezTo>
                  <a:pt x="123" y="150"/>
                  <a:pt x="123" y="150"/>
                  <a:pt x="123" y="149"/>
                </a:cubicBezTo>
                <a:cubicBezTo>
                  <a:pt x="123" y="149"/>
                  <a:pt x="123" y="149"/>
                  <a:pt x="123" y="149"/>
                </a:cubicBezTo>
                <a:cubicBezTo>
                  <a:pt x="123" y="149"/>
                  <a:pt x="123" y="149"/>
                  <a:pt x="123" y="149"/>
                </a:cubicBezTo>
                <a:cubicBezTo>
                  <a:pt x="123" y="149"/>
                  <a:pt x="123" y="148"/>
                  <a:pt x="124" y="148"/>
                </a:cubicBezTo>
                <a:cubicBezTo>
                  <a:pt x="124" y="148"/>
                  <a:pt x="123" y="148"/>
                  <a:pt x="123" y="148"/>
                </a:cubicBezTo>
                <a:cubicBezTo>
                  <a:pt x="123" y="148"/>
                  <a:pt x="124" y="147"/>
                  <a:pt x="124" y="147"/>
                </a:cubicBezTo>
                <a:cubicBezTo>
                  <a:pt x="124" y="147"/>
                  <a:pt x="123" y="147"/>
                  <a:pt x="123" y="146"/>
                </a:cubicBezTo>
                <a:cubicBezTo>
                  <a:pt x="123" y="146"/>
                  <a:pt x="123" y="146"/>
                  <a:pt x="123" y="146"/>
                </a:cubicBezTo>
                <a:cubicBezTo>
                  <a:pt x="123" y="146"/>
                  <a:pt x="123" y="146"/>
                  <a:pt x="123" y="146"/>
                </a:cubicBezTo>
                <a:cubicBezTo>
                  <a:pt x="123" y="146"/>
                  <a:pt x="123" y="146"/>
                  <a:pt x="123" y="146"/>
                </a:cubicBezTo>
                <a:cubicBezTo>
                  <a:pt x="122" y="146"/>
                  <a:pt x="123" y="146"/>
                  <a:pt x="122" y="145"/>
                </a:cubicBezTo>
                <a:cubicBezTo>
                  <a:pt x="122" y="145"/>
                  <a:pt x="122" y="145"/>
                  <a:pt x="122" y="145"/>
                </a:cubicBezTo>
                <a:cubicBezTo>
                  <a:pt x="122" y="145"/>
                  <a:pt x="122" y="145"/>
                  <a:pt x="122" y="145"/>
                </a:cubicBezTo>
                <a:cubicBezTo>
                  <a:pt x="121" y="145"/>
                  <a:pt x="121" y="145"/>
                  <a:pt x="120" y="145"/>
                </a:cubicBezTo>
                <a:cubicBezTo>
                  <a:pt x="120" y="146"/>
                  <a:pt x="118" y="145"/>
                  <a:pt x="118" y="144"/>
                </a:cubicBezTo>
                <a:cubicBezTo>
                  <a:pt x="118" y="144"/>
                  <a:pt x="118" y="144"/>
                  <a:pt x="118" y="144"/>
                </a:cubicBezTo>
                <a:cubicBezTo>
                  <a:pt x="118" y="144"/>
                  <a:pt x="118" y="144"/>
                  <a:pt x="118" y="144"/>
                </a:cubicBezTo>
                <a:cubicBezTo>
                  <a:pt x="118" y="144"/>
                  <a:pt x="118" y="144"/>
                  <a:pt x="118" y="144"/>
                </a:cubicBezTo>
                <a:cubicBezTo>
                  <a:pt x="118" y="144"/>
                  <a:pt x="118" y="144"/>
                  <a:pt x="118" y="144"/>
                </a:cubicBezTo>
                <a:cubicBezTo>
                  <a:pt x="118" y="143"/>
                  <a:pt x="117" y="143"/>
                  <a:pt x="116" y="143"/>
                </a:cubicBezTo>
                <a:cubicBezTo>
                  <a:pt x="116" y="143"/>
                  <a:pt x="116" y="143"/>
                  <a:pt x="116" y="143"/>
                </a:cubicBezTo>
                <a:cubicBezTo>
                  <a:pt x="115" y="143"/>
                  <a:pt x="114" y="143"/>
                  <a:pt x="114" y="143"/>
                </a:cubicBezTo>
                <a:cubicBezTo>
                  <a:pt x="113" y="143"/>
                  <a:pt x="113" y="144"/>
                  <a:pt x="113" y="144"/>
                </a:cubicBezTo>
                <a:cubicBezTo>
                  <a:pt x="113" y="144"/>
                  <a:pt x="112" y="144"/>
                  <a:pt x="112" y="144"/>
                </a:cubicBezTo>
                <a:cubicBezTo>
                  <a:pt x="111" y="144"/>
                  <a:pt x="110" y="145"/>
                  <a:pt x="110" y="145"/>
                </a:cubicBezTo>
                <a:cubicBezTo>
                  <a:pt x="109" y="145"/>
                  <a:pt x="109" y="144"/>
                  <a:pt x="108" y="144"/>
                </a:cubicBezTo>
                <a:cubicBezTo>
                  <a:pt x="108" y="144"/>
                  <a:pt x="108" y="144"/>
                  <a:pt x="108" y="145"/>
                </a:cubicBezTo>
                <a:cubicBezTo>
                  <a:pt x="108" y="145"/>
                  <a:pt x="108" y="144"/>
                  <a:pt x="107" y="144"/>
                </a:cubicBezTo>
                <a:cubicBezTo>
                  <a:pt x="107" y="144"/>
                  <a:pt x="106" y="144"/>
                  <a:pt x="106" y="144"/>
                </a:cubicBezTo>
                <a:cubicBezTo>
                  <a:pt x="105" y="145"/>
                  <a:pt x="105" y="145"/>
                  <a:pt x="105" y="145"/>
                </a:cubicBezTo>
                <a:cubicBezTo>
                  <a:pt x="104" y="145"/>
                  <a:pt x="104" y="145"/>
                  <a:pt x="103" y="145"/>
                </a:cubicBezTo>
                <a:cubicBezTo>
                  <a:pt x="103" y="146"/>
                  <a:pt x="102" y="145"/>
                  <a:pt x="102" y="145"/>
                </a:cubicBezTo>
                <a:cubicBezTo>
                  <a:pt x="101" y="144"/>
                  <a:pt x="101" y="144"/>
                  <a:pt x="100" y="143"/>
                </a:cubicBezTo>
                <a:cubicBezTo>
                  <a:pt x="100" y="143"/>
                  <a:pt x="99" y="143"/>
                  <a:pt x="99" y="143"/>
                </a:cubicBezTo>
                <a:cubicBezTo>
                  <a:pt x="98" y="143"/>
                  <a:pt x="98" y="142"/>
                  <a:pt x="98" y="142"/>
                </a:cubicBezTo>
                <a:cubicBezTo>
                  <a:pt x="98" y="142"/>
                  <a:pt x="98" y="142"/>
                  <a:pt x="98" y="142"/>
                </a:cubicBezTo>
                <a:cubicBezTo>
                  <a:pt x="97" y="141"/>
                  <a:pt x="97" y="141"/>
                  <a:pt x="97" y="141"/>
                </a:cubicBezTo>
                <a:cubicBezTo>
                  <a:pt x="97" y="141"/>
                  <a:pt x="97" y="141"/>
                  <a:pt x="97" y="141"/>
                </a:cubicBezTo>
                <a:cubicBezTo>
                  <a:pt x="97" y="141"/>
                  <a:pt x="97" y="141"/>
                  <a:pt x="97" y="141"/>
                </a:cubicBezTo>
                <a:cubicBezTo>
                  <a:pt x="97" y="140"/>
                  <a:pt x="97" y="140"/>
                  <a:pt x="97" y="140"/>
                </a:cubicBezTo>
                <a:cubicBezTo>
                  <a:pt x="97" y="140"/>
                  <a:pt x="97" y="140"/>
                  <a:pt x="97" y="140"/>
                </a:cubicBezTo>
                <a:cubicBezTo>
                  <a:pt x="97" y="140"/>
                  <a:pt x="97" y="140"/>
                  <a:pt x="97" y="140"/>
                </a:cubicBezTo>
                <a:cubicBezTo>
                  <a:pt x="97" y="140"/>
                  <a:pt x="96" y="140"/>
                  <a:pt x="96" y="139"/>
                </a:cubicBezTo>
                <a:cubicBezTo>
                  <a:pt x="96" y="139"/>
                  <a:pt x="96" y="139"/>
                  <a:pt x="96" y="139"/>
                </a:cubicBezTo>
                <a:cubicBezTo>
                  <a:pt x="96" y="139"/>
                  <a:pt x="95" y="139"/>
                  <a:pt x="95" y="138"/>
                </a:cubicBezTo>
                <a:cubicBezTo>
                  <a:pt x="95" y="138"/>
                  <a:pt x="95" y="138"/>
                  <a:pt x="95" y="138"/>
                </a:cubicBezTo>
                <a:cubicBezTo>
                  <a:pt x="95" y="138"/>
                  <a:pt x="95" y="138"/>
                  <a:pt x="94" y="138"/>
                </a:cubicBezTo>
                <a:cubicBezTo>
                  <a:pt x="94" y="138"/>
                  <a:pt x="94" y="138"/>
                  <a:pt x="94" y="138"/>
                </a:cubicBezTo>
                <a:cubicBezTo>
                  <a:pt x="94" y="137"/>
                  <a:pt x="94" y="137"/>
                  <a:pt x="94" y="137"/>
                </a:cubicBezTo>
                <a:cubicBezTo>
                  <a:pt x="94" y="137"/>
                  <a:pt x="94" y="137"/>
                  <a:pt x="94" y="137"/>
                </a:cubicBezTo>
                <a:cubicBezTo>
                  <a:pt x="94" y="136"/>
                  <a:pt x="94" y="137"/>
                  <a:pt x="93" y="137"/>
                </a:cubicBezTo>
                <a:cubicBezTo>
                  <a:pt x="93" y="137"/>
                  <a:pt x="93" y="136"/>
                  <a:pt x="93" y="136"/>
                </a:cubicBezTo>
                <a:cubicBezTo>
                  <a:pt x="93" y="136"/>
                  <a:pt x="93" y="136"/>
                  <a:pt x="93" y="136"/>
                </a:cubicBezTo>
                <a:cubicBezTo>
                  <a:pt x="93" y="136"/>
                  <a:pt x="93" y="136"/>
                  <a:pt x="92" y="136"/>
                </a:cubicBezTo>
                <a:cubicBezTo>
                  <a:pt x="92" y="135"/>
                  <a:pt x="92" y="135"/>
                  <a:pt x="92" y="135"/>
                </a:cubicBezTo>
                <a:cubicBezTo>
                  <a:pt x="93" y="135"/>
                  <a:pt x="93" y="135"/>
                  <a:pt x="93" y="135"/>
                </a:cubicBezTo>
                <a:cubicBezTo>
                  <a:pt x="93" y="135"/>
                  <a:pt x="93" y="134"/>
                  <a:pt x="93" y="134"/>
                </a:cubicBezTo>
                <a:cubicBezTo>
                  <a:pt x="92" y="134"/>
                  <a:pt x="92" y="133"/>
                  <a:pt x="92" y="133"/>
                </a:cubicBezTo>
                <a:cubicBezTo>
                  <a:pt x="92" y="133"/>
                  <a:pt x="92" y="133"/>
                  <a:pt x="92" y="133"/>
                </a:cubicBezTo>
                <a:cubicBezTo>
                  <a:pt x="92" y="133"/>
                  <a:pt x="93" y="132"/>
                  <a:pt x="93" y="132"/>
                </a:cubicBezTo>
                <a:cubicBezTo>
                  <a:pt x="93" y="131"/>
                  <a:pt x="93" y="131"/>
                  <a:pt x="93" y="131"/>
                </a:cubicBezTo>
                <a:cubicBezTo>
                  <a:pt x="93" y="130"/>
                  <a:pt x="94" y="128"/>
                  <a:pt x="93" y="128"/>
                </a:cubicBezTo>
                <a:cubicBezTo>
                  <a:pt x="93" y="127"/>
                  <a:pt x="93" y="126"/>
                  <a:pt x="92" y="126"/>
                </a:cubicBezTo>
                <a:cubicBezTo>
                  <a:pt x="92" y="126"/>
                  <a:pt x="92" y="126"/>
                  <a:pt x="92" y="126"/>
                </a:cubicBezTo>
                <a:cubicBezTo>
                  <a:pt x="92" y="125"/>
                  <a:pt x="92" y="125"/>
                  <a:pt x="92" y="124"/>
                </a:cubicBezTo>
                <a:cubicBezTo>
                  <a:pt x="93" y="124"/>
                  <a:pt x="93" y="124"/>
                  <a:pt x="93" y="124"/>
                </a:cubicBezTo>
                <a:cubicBezTo>
                  <a:pt x="93" y="123"/>
                  <a:pt x="93" y="123"/>
                  <a:pt x="94" y="122"/>
                </a:cubicBezTo>
                <a:cubicBezTo>
                  <a:pt x="94" y="122"/>
                  <a:pt x="94" y="121"/>
                  <a:pt x="95" y="121"/>
                </a:cubicBezTo>
                <a:cubicBezTo>
                  <a:pt x="95" y="121"/>
                  <a:pt x="95" y="121"/>
                  <a:pt x="95" y="121"/>
                </a:cubicBezTo>
                <a:cubicBezTo>
                  <a:pt x="95" y="120"/>
                  <a:pt x="95" y="120"/>
                  <a:pt x="95" y="119"/>
                </a:cubicBezTo>
                <a:cubicBezTo>
                  <a:pt x="95" y="119"/>
                  <a:pt x="96" y="119"/>
                  <a:pt x="96" y="119"/>
                </a:cubicBezTo>
                <a:cubicBezTo>
                  <a:pt x="96" y="118"/>
                  <a:pt x="96" y="117"/>
                  <a:pt x="97" y="117"/>
                </a:cubicBezTo>
                <a:cubicBezTo>
                  <a:pt x="97" y="117"/>
                  <a:pt x="98" y="117"/>
                  <a:pt x="98" y="117"/>
                </a:cubicBezTo>
                <a:cubicBezTo>
                  <a:pt x="99" y="117"/>
                  <a:pt x="100" y="115"/>
                  <a:pt x="100" y="115"/>
                </a:cubicBezTo>
                <a:cubicBezTo>
                  <a:pt x="101" y="114"/>
                  <a:pt x="100" y="114"/>
                  <a:pt x="100" y="113"/>
                </a:cubicBezTo>
                <a:moveTo>
                  <a:pt x="95" y="62"/>
                </a:moveTo>
                <a:cubicBezTo>
                  <a:pt x="95" y="62"/>
                  <a:pt x="95" y="62"/>
                  <a:pt x="95" y="62"/>
                </a:cubicBezTo>
                <a:cubicBezTo>
                  <a:pt x="95" y="63"/>
                  <a:pt x="95" y="63"/>
                  <a:pt x="94" y="63"/>
                </a:cubicBezTo>
                <a:cubicBezTo>
                  <a:pt x="94" y="63"/>
                  <a:pt x="93" y="63"/>
                  <a:pt x="93" y="64"/>
                </a:cubicBezTo>
                <a:cubicBezTo>
                  <a:pt x="92" y="64"/>
                  <a:pt x="92" y="64"/>
                  <a:pt x="92" y="64"/>
                </a:cubicBezTo>
                <a:cubicBezTo>
                  <a:pt x="91" y="64"/>
                  <a:pt x="91" y="65"/>
                  <a:pt x="90" y="65"/>
                </a:cubicBezTo>
                <a:cubicBezTo>
                  <a:pt x="90" y="64"/>
                  <a:pt x="89" y="64"/>
                  <a:pt x="89" y="64"/>
                </a:cubicBezTo>
                <a:cubicBezTo>
                  <a:pt x="89" y="64"/>
                  <a:pt x="88" y="64"/>
                  <a:pt x="88" y="64"/>
                </a:cubicBezTo>
                <a:cubicBezTo>
                  <a:pt x="88" y="64"/>
                  <a:pt x="86" y="64"/>
                  <a:pt x="86" y="64"/>
                </a:cubicBezTo>
                <a:cubicBezTo>
                  <a:pt x="86" y="63"/>
                  <a:pt x="87" y="63"/>
                  <a:pt x="87" y="63"/>
                </a:cubicBezTo>
                <a:cubicBezTo>
                  <a:pt x="86" y="63"/>
                  <a:pt x="86" y="62"/>
                  <a:pt x="86" y="62"/>
                </a:cubicBezTo>
                <a:cubicBezTo>
                  <a:pt x="86" y="62"/>
                  <a:pt x="85" y="62"/>
                  <a:pt x="85" y="62"/>
                </a:cubicBezTo>
                <a:cubicBezTo>
                  <a:pt x="84" y="62"/>
                  <a:pt x="84" y="62"/>
                  <a:pt x="84" y="62"/>
                </a:cubicBezTo>
                <a:cubicBezTo>
                  <a:pt x="84" y="62"/>
                  <a:pt x="84" y="62"/>
                  <a:pt x="84" y="62"/>
                </a:cubicBezTo>
                <a:cubicBezTo>
                  <a:pt x="85" y="62"/>
                  <a:pt x="86" y="62"/>
                  <a:pt x="87" y="61"/>
                </a:cubicBezTo>
                <a:cubicBezTo>
                  <a:pt x="87" y="61"/>
                  <a:pt x="87" y="61"/>
                  <a:pt x="87" y="61"/>
                </a:cubicBezTo>
                <a:cubicBezTo>
                  <a:pt x="87" y="61"/>
                  <a:pt x="87" y="61"/>
                  <a:pt x="87" y="61"/>
                </a:cubicBezTo>
                <a:cubicBezTo>
                  <a:pt x="86" y="61"/>
                  <a:pt x="86" y="61"/>
                  <a:pt x="86" y="60"/>
                </a:cubicBezTo>
                <a:cubicBezTo>
                  <a:pt x="85" y="60"/>
                  <a:pt x="84" y="61"/>
                  <a:pt x="84" y="60"/>
                </a:cubicBezTo>
                <a:cubicBezTo>
                  <a:pt x="84" y="60"/>
                  <a:pt x="84" y="60"/>
                  <a:pt x="84" y="60"/>
                </a:cubicBezTo>
                <a:cubicBezTo>
                  <a:pt x="84" y="60"/>
                  <a:pt x="85" y="60"/>
                  <a:pt x="85" y="60"/>
                </a:cubicBezTo>
                <a:cubicBezTo>
                  <a:pt x="85" y="60"/>
                  <a:pt x="85" y="60"/>
                  <a:pt x="85" y="60"/>
                </a:cubicBezTo>
                <a:cubicBezTo>
                  <a:pt x="85" y="60"/>
                  <a:pt x="85" y="60"/>
                  <a:pt x="84" y="60"/>
                </a:cubicBezTo>
                <a:cubicBezTo>
                  <a:pt x="85" y="59"/>
                  <a:pt x="85" y="60"/>
                  <a:pt x="86" y="59"/>
                </a:cubicBezTo>
                <a:cubicBezTo>
                  <a:pt x="86" y="59"/>
                  <a:pt x="86" y="59"/>
                  <a:pt x="86" y="59"/>
                </a:cubicBezTo>
                <a:cubicBezTo>
                  <a:pt x="86" y="59"/>
                  <a:pt x="86" y="59"/>
                  <a:pt x="85" y="59"/>
                </a:cubicBezTo>
                <a:cubicBezTo>
                  <a:pt x="85" y="59"/>
                  <a:pt x="85" y="59"/>
                  <a:pt x="85" y="59"/>
                </a:cubicBezTo>
                <a:cubicBezTo>
                  <a:pt x="85" y="59"/>
                  <a:pt x="86" y="59"/>
                  <a:pt x="86" y="59"/>
                </a:cubicBezTo>
                <a:cubicBezTo>
                  <a:pt x="86" y="59"/>
                  <a:pt x="87" y="59"/>
                  <a:pt x="87" y="60"/>
                </a:cubicBezTo>
                <a:cubicBezTo>
                  <a:pt x="87" y="60"/>
                  <a:pt x="87" y="60"/>
                  <a:pt x="87" y="60"/>
                </a:cubicBezTo>
                <a:cubicBezTo>
                  <a:pt x="87" y="61"/>
                  <a:pt x="87" y="61"/>
                  <a:pt x="87" y="61"/>
                </a:cubicBezTo>
                <a:cubicBezTo>
                  <a:pt x="88" y="61"/>
                  <a:pt x="88" y="61"/>
                  <a:pt x="88" y="61"/>
                </a:cubicBezTo>
                <a:cubicBezTo>
                  <a:pt x="88" y="60"/>
                  <a:pt x="88" y="60"/>
                  <a:pt x="88" y="60"/>
                </a:cubicBezTo>
                <a:cubicBezTo>
                  <a:pt x="88" y="60"/>
                  <a:pt x="88" y="60"/>
                  <a:pt x="88" y="59"/>
                </a:cubicBezTo>
                <a:cubicBezTo>
                  <a:pt x="89" y="59"/>
                  <a:pt x="89" y="59"/>
                  <a:pt x="89" y="59"/>
                </a:cubicBezTo>
                <a:cubicBezTo>
                  <a:pt x="89" y="59"/>
                  <a:pt x="89" y="59"/>
                  <a:pt x="89" y="59"/>
                </a:cubicBezTo>
                <a:cubicBezTo>
                  <a:pt x="89" y="60"/>
                  <a:pt x="89" y="60"/>
                  <a:pt x="89" y="60"/>
                </a:cubicBezTo>
                <a:cubicBezTo>
                  <a:pt x="90" y="60"/>
                  <a:pt x="90" y="60"/>
                  <a:pt x="90" y="60"/>
                </a:cubicBezTo>
                <a:cubicBezTo>
                  <a:pt x="90" y="60"/>
                  <a:pt x="90" y="60"/>
                  <a:pt x="90" y="60"/>
                </a:cubicBezTo>
                <a:cubicBezTo>
                  <a:pt x="90" y="60"/>
                  <a:pt x="90" y="60"/>
                  <a:pt x="90" y="60"/>
                </a:cubicBezTo>
                <a:cubicBezTo>
                  <a:pt x="90" y="59"/>
                  <a:pt x="90" y="59"/>
                  <a:pt x="90" y="59"/>
                </a:cubicBezTo>
                <a:cubicBezTo>
                  <a:pt x="90" y="60"/>
                  <a:pt x="91" y="60"/>
                  <a:pt x="91" y="60"/>
                </a:cubicBezTo>
                <a:cubicBezTo>
                  <a:pt x="91" y="60"/>
                  <a:pt x="91" y="60"/>
                  <a:pt x="91" y="59"/>
                </a:cubicBezTo>
                <a:cubicBezTo>
                  <a:pt x="92" y="59"/>
                  <a:pt x="92" y="60"/>
                  <a:pt x="93" y="59"/>
                </a:cubicBezTo>
                <a:cubicBezTo>
                  <a:pt x="93" y="59"/>
                  <a:pt x="93" y="59"/>
                  <a:pt x="93" y="59"/>
                </a:cubicBezTo>
                <a:cubicBezTo>
                  <a:pt x="93" y="59"/>
                  <a:pt x="93" y="59"/>
                  <a:pt x="94" y="59"/>
                </a:cubicBezTo>
                <a:cubicBezTo>
                  <a:pt x="94" y="59"/>
                  <a:pt x="94" y="59"/>
                  <a:pt x="95" y="59"/>
                </a:cubicBezTo>
                <a:cubicBezTo>
                  <a:pt x="95" y="59"/>
                  <a:pt x="95" y="60"/>
                  <a:pt x="95" y="60"/>
                </a:cubicBezTo>
                <a:cubicBezTo>
                  <a:pt x="95" y="60"/>
                  <a:pt x="95" y="60"/>
                  <a:pt x="95" y="60"/>
                </a:cubicBezTo>
                <a:cubicBezTo>
                  <a:pt x="95" y="60"/>
                  <a:pt x="95" y="60"/>
                  <a:pt x="95" y="60"/>
                </a:cubicBezTo>
                <a:cubicBezTo>
                  <a:pt x="95" y="60"/>
                  <a:pt x="96" y="60"/>
                  <a:pt x="96" y="60"/>
                </a:cubicBezTo>
                <a:cubicBezTo>
                  <a:pt x="96" y="61"/>
                  <a:pt x="96" y="62"/>
                  <a:pt x="96" y="62"/>
                </a:cubicBezTo>
                <a:cubicBezTo>
                  <a:pt x="96" y="62"/>
                  <a:pt x="96" y="62"/>
                  <a:pt x="95" y="62"/>
                </a:cubicBezTo>
                <a:moveTo>
                  <a:pt x="122" y="146"/>
                </a:moveTo>
                <a:cubicBezTo>
                  <a:pt x="122" y="147"/>
                  <a:pt x="122" y="147"/>
                  <a:pt x="122" y="147"/>
                </a:cubicBezTo>
                <a:cubicBezTo>
                  <a:pt x="122" y="147"/>
                  <a:pt x="122" y="147"/>
                  <a:pt x="122" y="147"/>
                </a:cubicBezTo>
                <a:cubicBezTo>
                  <a:pt x="122" y="147"/>
                  <a:pt x="122" y="147"/>
                  <a:pt x="122" y="147"/>
                </a:cubicBezTo>
                <a:cubicBezTo>
                  <a:pt x="122" y="147"/>
                  <a:pt x="122" y="146"/>
                  <a:pt x="122" y="146"/>
                </a:cubicBezTo>
                <a:cubicBezTo>
                  <a:pt x="122" y="146"/>
                  <a:pt x="122" y="146"/>
                  <a:pt x="122" y="146"/>
                </a:cubicBezTo>
                <a:moveTo>
                  <a:pt x="163" y="176"/>
                </a:moveTo>
                <a:cubicBezTo>
                  <a:pt x="163" y="176"/>
                  <a:pt x="163" y="176"/>
                  <a:pt x="163" y="176"/>
                </a:cubicBezTo>
                <a:cubicBezTo>
                  <a:pt x="163" y="176"/>
                  <a:pt x="164" y="174"/>
                  <a:pt x="164" y="174"/>
                </a:cubicBezTo>
                <a:cubicBezTo>
                  <a:pt x="164" y="173"/>
                  <a:pt x="164" y="173"/>
                  <a:pt x="164" y="173"/>
                </a:cubicBezTo>
                <a:cubicBezTo>
                  <a:pt x="164" y="173"/>
                  <a:pt x="164" y="173"/>
                  <a:pt x="164" y="173"/>
                </a:cubicBezTo>
                <a:cubicBezTo>
                  <a:pt x="164" y="172"/>
                  <a:pt x="163" y="172"/>
                  <a:pt x="163" y="171"/>
                </a:cubicBezTo>
                <a:cubicBezTo>
                  <a:pt x="164" y="171"/>
                  <a:pt x="164" y="170"/>
                  <a:pt x="164" y="170"/>
                </a:cubicBezTo>
                <a:cubicBezTo>
                  <a:pt x="164" y="170"/>
                  <a:pt x="164" y="170"/>
                  <a:pt x="164" y="170"/>
                </a:cubicBezTo>
                <a:cubicBezTo>
                  <a:pt x="165" y="170"/>
                  <a:pt x="165" y="169"/>
                  <a:pt x="165" y="169"/>
                </a:cubicBezTo>
                <a:cubicBezTo>
                  <a:pt x="165" y="169"/>
                  <a:pt x="165" y="170"/>
                  <a:pt x="165" y="169"/>
                </a:cubicBezTo>
                <a:cubicBezTo>
                  <a:pt x="165" y="169"/>
                  <a:pt x="165" y="169"/>
                  <a:pt x="165" y="169"/>
                </a:cubicBezTo>
                <a:cubicBezTo>
                  <a:pt x="166" y="169"/>
                  <a:pt x="166" y="169"/>
                  <a:pt x="166" y="169"/>
                </a:cubicBezTo>
                <a:cubicBezTo>
                  <a:pt x="166" y="169"/>
                  <a:pt x="166" y="169"/>
                  <a:pt x="166" y="169"/>
                </a:cubicBezTo>
                <a:cubicBezTo>
                  <a:pt x="166" y="169"/>
                  <a:pt x="167" y="169"/>
                  <a:pt x="167" y="169"/>
                </a:cubicBezTo>
                <a:cubicBezTo>
                  <a:pt x="167" y="169"/>
                  <a:pt x="167" y="169"/>
                  <a:pt x="167" y="169"/>
                </a:cubicBezTo>
                <a:cubicBezTo>
                  <a:pt x="167" y="169"/>
                  <a:pt x="167" y="169"/>
                  <a:pt x="167" y="169"/>
                </a:cubicBezTo>
                <a:cubicBezTo>
                  <a:pt x="167" y="168"/>
                  <a:pt x="167" y="168"/>
                  <a:pt x="167" y="168"/>
                </a:cubicBezTo>
                <a:cubicBezTo>
                  <a:pt x="167" y="168"/>
                  <a:pt x="167" y="168"/>
                  <a:pt x="167" y="168"/>
                </a:cubicBezTo>
                <a:cubicBezTo>
                  <a:pt x="167" y="168"/>
                  <a:pt x="167" y="168"/>
                  <a:pt x="167" y="168"/>
                </a:cubicBezTo>
                <a:cubicBezTo>
                  <a:pt x="167" y="168"/>
                  <a:pt x="167" y="168"/>
                  <a:pt x="168" y="168"/>
                </a:cubicBezTo>
                <a:cubicBezTo>
                  <a:pt x="168" y="168"/>
                  <a:pt x="168" y="168"/>
                  <a:pt x="168" y="168"/>
                </a:cubicBezTo>
                <a:cubicBezTo>
                  <a:pt x="168" y="168"/>
                  <a:pt x="168" y="168"/>
                  <a:pt x="168" y="167"/>
                </a:cubicBezTo>
                <a:cubicBezTo>
                  <a:pt x="168" y="167"/>
                  <a:pt x="168" y="167"/>
                  <a:pt x="168" y="167"/>
                </a:cubicBezTo>
                <a:cubicBezTo>
                  <a:pt x="168" y="167"/>
                  <a:pt x="168" y="167"/>
                  <a:pt x="168" y="167"/>
                </a:cubicBezTo>
                <a:cubicBezTo>
                  <a:pt x="168" y="167"/>
                  <a:pt x="168" y="167"/>
                  <a:pt x="168" y="167"/>
                </a:cubicBezTo>
                <a:cubicBezTo>
                  <a:pt x="168" y="167"/>
                  <a:pt x="168" y="167"/>
                  <a:pt x="168" y="166"/>
                </a:cubicBezTo>
                <a:cubicBezTo>
                  <a:pt x="168" y="166"/>
                  <a:pt x="168" y="166"/>
                  <a:pt x="168" y="166"/>
                </a:cubicBezTo>
                <a:cubicBezTo>
                  <a:pt x="168" y="167"/>
                  <a:pt x="168" y="167"/>
                  <a:pt x="168" y="167"/>
                </a:cubicBezTo>
                <a:cubicBezTo>
                  <a:pt x="169" y="167"/>
                  <a:pt x="169" y="167"/>
                  <a:pt x="169" y="166"/>
                </a:cubicBezTo>
                <a:cubicBezTo>
                  <a:pt x="169" y="166"/>
                  <a:pt x="169" y="166"/>
                  <a:pt x="169" y="165"/>
                </a:cubicBezTo>
                <a:cubicBezTo>
                  <a:pt x="169" y="165"/>
                  <a:pt x="169" y="165"/>
                  <a:pt x="170" y="165"/>
                </a:cubicBezTo>
                <a:cubicBezTo>
                  <a:pt x="170" y="165"/>
                  <a:pt x="170" y="165"/>
                  <a:pt x="170" y="166"/>
                </a:cubicBezTo>
                <a:cubicBezTo>
                  <a:pt x="171" y="166"/>
                  <a:pt x="170" y="167"/>
                  <a:pt x="171" y="168"/>
                </a:cubicBezTo>
                <a:cubicBezTo>
                  <a:pt x="171" y="168"/>
                  <a:pt x="171" y="168"/>
                  <a:pt x="171" y="169"/>
                </a:cubicBezTo>
                <a:cubicBezTo>
                  <a:pt x="171" y="169"/>
                  <a:pt x="171" y="169"/>
                  <a:pt x="171" y="169"/>
                </a:cubicBezTo>
                <a:cubicBezTo>
                  <a:pt x="170" y="169"/>
                  <a:pt x="170" y="169"/>
                  <a:pt x="170" y="169"/>
                </a:cubicBezTo>
                <a:cubicBezTo>
                  <a:pt x="170" y="169"/>
                  <a:pt x="170" y="169"/>
                  <a:pt x="170" y="169"/>
                </a:cubicBezTo>
                <a:cubicBezTo>
                  <a:pt x="170" y="169"/>
                  <a:pt x="170" y="169"/>
                  <a:pt x="170" y="169"/>
                </a:cubicBezTo>
                <a:cubicBezTo>
                  <a:pt x="170" y="169"/>
                  <a:pt x="170" y="170"/>
                  <a:pt x="170" y="170"/>
                </a:cubicBezTo>
                <a:cubicBezTo>
                  <a:pt x="170" y="170"/>
                  <a:pt x="170" y="170"/>
                  <a:pt x="170" y="171"/>
                </a:cubicBezTo>
                <a:cubicBezTo>
                  <a:pt x="170" y="171"/>
                  <a:pt x="170" y="172"/>
                  <a:pt x="170" y="172"/>
                </a:cubicBezTo>
                <a:cubicBezTo>
                  <a:pt x="169" y="174"/>
                  <a:pt x="168" y="176"/>
                  <a:pt x="168" y="178"/>
                </a:cubicBezTo>
                <a:cubicBezTo>
                  <a:pt x="168" y="179"/>
                  <a:pt x="167" y="180"/>
                  <a:pt x="167" y="181"/>
                </a:cubicBezTo>
                <a:cubicBezTo>
                  <a:pt x="167" y="181"/>
                  <a:pt x="166" y="181"/>
                  <a:pt x="166" y="181"/>
                </a:cubicBezTo>
                <a:cubicBezTo>
                  <a:pt x="165" y="181"/>
                  <a:pt x="165" y="181"/>
                  <a:pt x="165" y="181"/>
                </a:cubicBezTo>
                <a:cubicBezTo>
                  <a:pt x="164" y="181"/>
                  <a:pt x="164" y="181"/>
                  <a:pt x="163" y="180"/>
                </a:cubicBezTo>
                <a:cubicBezTo>
                  <a:pt x="163" y="180"/>
                  <a:pt x="163" y="180"/>
                  <a:pt x="163" y="180"/>
                </a:cubicBezTo>
                <a:cubicBezTo>
                  <a:pt x="163" y="180"/>
                  <a:pt x="163" y="179"/>
                  <a:pt x="163" y="179"/>
                </a:cubicBezTo>
                <a:cubicBezTo>
                  <a:pt x="163" y="179"/>
                  <a:pt x="163" y="179"/>
                  <a:pt x="163" y="178"/>
                </a:cubicBezTo>
                <a:cubicBezTo>
                  <a:pt x="163" y="178"/>
                  <a:pt x="163" y="178"/>
                  <a:pt x="163" y="177"/>
                </a:cubicBezTo>
                <a:cubicBezTo>
                  <a:pt x="162" y="177"/>
                  <a:pt x="163" y="176"/>
                  <a:pt x="163" y="176"/>
                </a:cubicBezTo>
                <a:moveTo>
                  <a:pt x="152" y="108"/>
                </a:moveTo>
                <a:cubicBezTo>
                  <a:pt x="151" y="108"/>
                  <a:pt x="151" y="108"/>
                  <a:pt x="151" y="108"/>
                </a:cubicBezTo>
                <a:cubicBezTo>
                  <a:pt x="151" y="108"/>
                  <a:pt x="151" y="108"/>
                  <a:pt x="150" y="108"/>
                </a:cubicBezTo>
                <a:cubicBezTo>
                  <a:pt x="150" y="108"/>
                  <a:pt x="150" y="108"/>
                  <a:pt x="150" y="108"/>
                </a:cubicBezTo>
                <a:cubicBezTo>
                  <a:pt x="150" y="108"/>
                  <a:pt x="150" y="108"/>
                  <a:pt x="150" y="108"/>
                </a:cubicBezTo>
                <a:cubicBezTo>
                  <a:pt x="150" y="108"/>
                  <a:pt x="150" y="108"/>
                  <a:pt x="150" y="108"/>
                </a:cubicBezTo>
                <a:cubicBezTo>
                  <a:pt x="150" y="108"/>
                  <a:pt x="150" y="107"/>
                  <a:pt x="150" y="107"/>
                </a:cubicBezTo>
                <a:cubicBezTo>
                  <a:pt x="151" y="107"/>
                  <a:pt x="151" y="107"/>
                  <a:pt x="151" y="107"/>
                </a:cubicBezTo>
                <a:cubicBezTo>
                  <a:pt x="151" y="107"/>
                  <a:pt x="152" y="107"/>
                  <a:pt x="152" y="107"/>
                </a:cubicBezTo>
                <a:cubicBezTo>
                  <a:pt x="152" y="107"/>
                  <a:pt x="152" y="107"/>
                  <a:pt x="152" y="108"/>
                </a:cubicBezTo>
                <a:cubicBezTo>
                  <a:pt x="152" y="108"/>
                  <a:pt x="152" y="108"/>
                  <a:pt x="152" y="108"/>
                </a:cubicBezTo>
                <a:moveTo>
                  <a:pt x="141" y="108"/>
                </a:moveTo>
                <a:cubicBezTo>
                  <a:pt x="141" y="108"/>
                  <a:pt x="141" y="108"/>
                  <a:pt x="141" y="108"/>
                </a:cubicBezTo>
                <a:cubicBezTo>
                  <a:pt x="140" y="108"/>
                  <a:pt x="140" y="108"/>
                  <a:pt x="139" y="108"/>
                </a:cubicBezTo>
                <a:cubicBezTo>
                  <a:pt x="139" y="107"/>
                  <a:pt x="139"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1" y="107"/>
                  <a:pt x="141" y="107"/>
                  <a:pt x="141" y="107"/>
                </a:cubicBezTo>
                <a:cubicBezTo>
                  <a:pt x="141" y="108"/>
                  <a:pt x="142" y="108"/>
                  <a:pt x="142" y="108"/>
                </a:cubicBezTo>
                <a:cubicBezTo>
                  <a:pt x="142" y="108"/>
                  <a:pt x="142" y="108"/>
                  <a:pt x="142" y="108"/>
                </a:cubicBezTo>
                <a:cubicBezTo>
                  <a:pt x="142" y="108"/>
                  <a:pt x="142" y="108"/>
                  <a:pt x="142" y="108"/>
                </a:cubicBezTo>
                <a:cubicBezTo>
                  <a:pt x="142" y="108"/>
                  <a:pt x="142" y="108"/>
                  <a:pt x="142" y="108"/>
                </a:cubicBezTo>
                <a:cubicBezTo>
                  <a:pt x="142" y="108"/>
                  <a:pt x="143" y="108"/>
                  <a:pt x="143" y="108"/>
                </a:cubicBezTo>
                <a:cubicBezTo>
                  <a:pt x="143" y="108"/>
                  <a:pt x="143" y="108"/>
                  <a:pt x="143" y="108"/>
                </a:cubicBezTo>
                <a:cubicBezTo>
                  <a:pt x="142" y="108"/>
                  <a:pt x="141" y="108"/>
                  <a:pt x="141" y="108"/>
                </a:cubicBezTo>
                <a:moveTo>
                  <a:pt x="130" y="105"/>
                </a:moveTo>
                <a:cubicBezTo>
                  <a:pt x="130" y="105"/>
                  <a:pt x="130" y="106"/>
                  <a:pt x="129" y="106"/>
                </a:cubicBezTo>
                <a:cubicBezTo>
                  <a:pt x="129" y="105"/>
                  <a:pt x="128" y="105"/>
                  <a:pt x="127" y="105"/>
                </a:cubicBezTo>
                <a:cubicBezTo>
                  <a:pt x="127" y="105"/>
                  <a:pt x="127" y="105"/>
                  <a:pt x="127" y="104"/>
                </a:cubicBezTo>
                <a:cubicBezTo>
                  <a:pt x="127" y="104"/>
                  <a:pt x="127" y="104"/>
                  <a:pt x="128" y="104"/>
                </a:cubicBezTo>
                <a:cubicBezTo>
                  <a:pt x="128" y="104"/>
                  <a:pt x="129" y="104"/>
                  <a:pt x="129" y="104"/>
                </a:cubicBezTo>
                <a:cubicBezTo>
                  <a:pt x="130" y="104"/>
                  <a:pt x="130" y="104"/>
                  <a:pt x="130" y="104"/>
                </a:cubicBezTo>
                <a:cubicBezTo>
                  <a:pt x="130" y="104"/>
                  <a:pt x="130" y="104"/>
                  <a:pt x="130" y="104"/>
                </a:cubicBezTo>
                <a:cubicBezTo>
                  <a:pt x="130" y="104"/>
                  <a:pt x="130" y="105"/>
                  <a:pt x="130" y="105"/>
                </a:cubicBezTo>
                <a:cubicBezTo>
                  <a:pt x="130" y="105"/>
                  <a:pt x="130" y="105"/>
                  <a:pt x="130" y="105"/>
                </a:cubicBezTo>
                <a:moveTo>
                  <a:pt x="123" y="102"/>
                </a:moveTo>
                <a:cubicBezTo>
                  <a:pt x="123" y="102"/>
                  <a:pt x="123" y="102"/>
                  <a:pt x="123" y="102"/>
                </a:cubicBezTo>
                <a:cubicBezTo>
                  <a:pt x="123" y="102"/>
                  <a:pt x="123" y="102"/>
                  <a:pt x="123" y="102"/>
                </a:cubicBezTo>
                <a:cubicBezTo>
                  <a:pt x="122" y="102"/>
                  <a:pt x="122" y="103"/>
                  <a:pt x="122" y="103"/>
                </a:cubicBezTo>
                <a:cubicBezTo>
                  <a:pt x="121" y="102"/>
                  <a:pt x="122" y="102"/>
                  <a:pt x="122" y="101"/>
                </a:cubicBezTo>
                <a:cubicBezTo>
                  <a:pt x="122" y="101"/>
                  <a:pt x="122" y="100"/>
                  <a:pt x="122" y="100"/>
                </a:cubicBezTo>
                <a:cubicBezTo>
                  <a:pt x="122" y="100"/>
                  <a:pt x="122" y="100"/>
                  <a:pt x="122" y="100"/>
                </a:cubicBezTo>
                <a:cubicBezTo>
                  <a:pt x="122" y="100"/>
                  <a:pt x="122" y="100"/>
                  <a:pt x="123" y="100"/>
                </a:cubicBezTo>
                <a:cubicBezTo>
                  <a:pt x="123" y="100"/>
                  <a:pt x="124" y="100"/>
                  <a:pt x="123" y="101"/>
                </a:cubicBezTo>
                <a:cubicBezTo>
                  <a:pt x="123" y="101"/>
                  <a:pt x="123" y="101"/>
                  <a:pt x="123" y="101"/>
                </a:cubicBezTo>
                <a:cubicBezTo>
                  <a:pt x="123" y="101"/>
                  <a:pt x="123" y="101"/>
                  <a:pt x="123" y="102"/>
                </a:cubicBezTo>
                <a:moveTo>
                  <a:pt x="123" y="99"/>
                </a:moveTo>
                <a:cubicBezTo>
                  <a:pt x="123" y="99"/>
                  <a:pt x="123" y="99"/>
                  <a:pt x="123"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8"/>
                  <a:pt x="122" y="98"/>
                  <a:pt x="122" y="98"/>
                </a:cubicBezTo>
                <a:cubicBezTo>
                  <a:pt x="122" y="98"/>
                  <a:pt x="122" y="98"/>
                  <a:pt x="122" y="98"/>
                </a:cubicBezTo>
                <a:cubicBezTo>
                  <a:pt x="122" y="98"/>
                  <a:pt x="122" y="98"/>
                  <a:pt x="122" y="98"/>
                </a:cubicBezTo>
                <a:cubicBezTo>
                  <a:pt x="122" y="98"/>
                  <a:pt x="122" y="98"/>
                  <a:pt x="122" y="98"/>
                </a:cubicBezTo>
                <a:cubicBezTo>
                  <a:pt x="122" y="98"/>
                  <a:pt x="123" y="97"/>
                  <a:pt x="123" y="97"/>
                </a:cubicBezTo>
                <a:cubicBezTo>
                  <a:pt x="123" y="97"/>
                  <a:pt x="123" y="97"/>
                  <a:pt x="123" y="97"/>
                </a:cubicBezTo>
                <a:cubicBezTo>
                  <a:pt x="123" y="97"/>
                  <a:pt x="123" y="97"/>
                  <a:pt x="123" y="97"/>
                </a:cubicBezTo>
                <a:cubicBezTo>
                  <a:pt x="123" y="97"/>
                  <a:pt x="123" y="97"/>
                  <a:pt x="123" y="97"/>
                </a:cubicBezTo>
                <a:cubicBezTo>
                  <a:pt x="123" y="98"/>
                  <a:pt x="123" y="99"/>
                  <a:pt x="123" y="99"/>
                </a:cubicBezTo>
                <a:cubicBezTo>
                  <a:pt x="123" y="99"/>
                  <a:pt x="123" y="99"/>
                  <a:pt x="123" y="99"/>
                </a:cubicBezTo>
                <a:moveTo>
                  <a:pt x="87" y="43"/>
                </a:moveTo>
                <a:cubicBezTo>
                  <a:pt x="87" y="43"/>
                  <a:pt x="87" y="43"/>
                  <a:pt x="87" y="43"/>
                </a:cubicBezTo>
                <a:cubicBezTo>
                  <a:pt x="87" y="43"/>
                  <a:pt x="87" y="43"/>
                  <a:pt x="87" y="43"/>
                </a:cubicBezTo>
                <a:cubicBezTo>
                  <a:pt x="87" y="43"/>
                  <a:pt x="86" y="43"/>
                  <a:pt x="86" y="43"/>
                </a:cubicBezTo>
                <a:cubicBezTo>
                  <a:pt x="86" y="43"/>
                  <a:pt x="85" y="43"/>
                  <a:pt x="84" y="43"/>
                </a:cubicBezTo>
                <a:cubicBezTo>
                  <a:pt x="84" y="43"/>
                  <a:pt x="84" y="43"/>
                  <a:pt x="84" y="42"/>
                </a:cubicBezTo>
                <a:cubicBezTo>
                  <a:pt x="84" y="42"/>
                  <a:pt x="85" y="42"/>
                  <a:pt x="85" y="42"/>
                </a:cubicBezTo>
                <a:cubicBezTo>
                  <a:pt x="86" y="42"/>
                  <a:pt x="86" y="42"/>
                  <a:pt x="87" y="42"/>
                </a:cubicBezTo>
                <a:cubicBezTo>
                  <a:pt x="87" y="42"/>
                  <a:pt x="87" y="42"/>
                  <a:pt x="87" y="42"/>
                </a:cubicBezTo>
                <a:cubicBezTo>
                  <a:pt x="87" y="42"/>
                  <a:pt x="87" y="42"/>
                  <a:pt x="87" y="42"/>
                </a:cubicBezTo>
                <a:cubicBezTo>
                  <a:pt x="87" y="42"/>
                  <a:pt x="87" y="42"/>
                  <a:pt x="87" y="42"/>
                </a:cubicBezTo>
                <a:cubicBezTo>
                  <a:pt x="87" y="42"/>
                  <a:pt x="86" y="42"/>
                  <a:pt x="86" y="43"/>
                </a:cubicBezTo>
                <a:cubicBezTo>
                  <a:pt x="87" y="43"/>
                  <a:pt x="87" y="43"/>
                  <a:pt x="87" y="43"/>
                </a:cubicBezTo>
                <a:cubicBezTo>
                  <a:pt x="87" y="43"/>
                  <a:pt x="87" y="43"/>
                  <a:pt x="87" y="43"/>
                </a:cubicBezTo>
                <a:moveTo>
                  <a:pt x="85" y="42"/>
                </a:moveTo>
                <a:cubicBezTo>
                  <a:pt x="85" y="42"/>
                  <a:pt x="85" y="42"/>
                  <a:pt x="85" y="42"/>
                </a:cubicBezTo>
                <a:cubicBezTo>
                  <a:pt x="85" y="42"/>
                  <a:pt x="84" y="42"/>
                  <a:pt x="84" y="42"/>
                </a:cubicBezTo>
                <a:cubicBezTo>
                  <a:pt x="84" y="42"/>
                  <a:pt x="84" y="42"/>
                  <a:pt x="84" y="42"/>
                </a:cubicBezTo>
                <a:cubicBezTo>
                  <a:pt x="84" y="42"/>
                  <a:pt x="84" y="42"/>
                  <a:pt x="84" y="42"/>
                </a:cubicBezTo>
                <a:cubicBezTo>
                  <a:pt x="84" y="42"/>
                  <a:pt x="84" y="42"/>
                  <a:pt x="84" y="42"/>
                </a:cubicBezTo>
                <a:cubicBezTo>
                  <a:pt x="84" y="42"/>
                  <a:pt x="85" y="42"/>
                  <a:pt x="85" y="42"/>
                </a:cubicBezTo>
                <a:cubicBezTo>
                  <a:pt x="85" y="42"/>
                  <a:pt x="86" y="41"/>
                  <a:pt x="86" y="41"/>
                </a:cubicBezTo>
                <a:cubicBezTo>
                  <a:pt x="86" y="41"/>
                  <a:pt x="86" y="41"/>
                  <a:pt x="86" y="41"/>
                </a:cubicBezTo>
                <a:cubicBezTo>
                  <a:pt x="86" y="42"/>
                  <a:pt x="86" y="42"/>
                  <a:pt x="85" y="42"/>
                </a:cubicBezTo>
                <a:moveTo>
                  <a:pt x="83" y="41"/>
                </a:moveTo>
                <a:cubicBezTo>
                  <a:pt x="83" y="41"/>
                  <a:pt x="84" y="41"/>
                  <a:pt x="84" y="41"/>
                </a:cubicBezTo>
                <a:cubicBezTo>
                  <a:pt x="84" y="41"/>
                  <a:pt x="84" y="41"/>
                  <a:pt x="84" y="41"/>
                </a:cubicBezTo>
                <a:cubicBezTo>
                  <a:pt x="84" y="41"/>
                  <a:pt x="83" y="42"/>
                  <a:pt x="83" y="42"/>
                </a:cubicBezTo>
                <a:cubicBezTo>
                  <a:pt x="83" y="42"/>
                  <a:pt x="83" y="41"/>
                  <a:pt x="83" y="41"/>
                </a:cubicBezTo>
                <a:moveTo>
                  <a:pt x="85" y="37"/>
                </a:moveTo>
                <a:cubicBezTo>
                  <a:pt x="85" y="37"/>
                  <a:pt x="85" y="36"/>
                  <a:pt x="85" y="36"/>
                </a:cubicBezTo>
                <a:cubicBezTo>
                  <a:pt x="85" y="36"/>
                  <a:pt x="84" y="36"/>
                  <a:pt x="84" y="36"/>
                </a:cubicBezTo>
                <a:cubicBezTo>
                  <a:pt x="84" y="36"/>
                  <a:pt x="85" y="36"/>
                  <a:pt x="85" y="35"/>
                </a:cubicBezTo>
                <a:cubicBezTo>
                  <a:pt x="85" y="36"/>
                  <a:pt x="85" y="36"/>
                  <a:pt x="86" y="36"/>
                </a:cubicBezTo>
                <a:cubicBezTo>
                  <a:pt x="86" y="36"/>
                  <a:pt x="86" y="36"/>
                  <a:pt x="86" y="36"/>
                </a:cubicBezTo>
                <a:cubicBezTo>
                  <a:pt x="86" y="36"/>
                  <a:pt x="86" y="36"/>
                  <a:pt x="86" y="36"/>
                </a:cubicBezTo>
                <a:cubicBezTo>
                  <a:pt x="86" y="36"/>
                  <a:pt x="85" y="37"/>
                  <a:pt x="85" y="37"/>
                </a:cubicBezTo>
                <a:moveTo>
                  <a:pt x="84" y="37"/>
                </a:moveTo>
                <a:cubicBezTo>
                  <a:pt x="84" y="37"/>
                  <a:pt x="84" y="37"/>
                  <a:pt x="84" y="37"/>
                </a:cubicBezTo>
                <a:cubicBezTo>
                  <a:pt x="84" y="37"/>
                  <a:pt x="84" y="37"/>
                  <a:pt x="84" y="37"/>
                </a:cubicBezTo>
                <a:cubicBezTo>
                  <a:pt x="85" y="37"/>
                  <a:pt x="85" y="37"/>
                  <a:pt x="84" y="37"/>
                </a:cubicBezTo>
                <a:moveTo>
                  <a:pt x="84" y="37"/>
                </a:moveTo>
                <a:cubicBezTo>
                  <a:pt x="84" y="37"/>
                  <a:pt x="84" y="37"/>
                  <a:pt x="84" y="37"/>
                </a:cubicBezTo>
                <a:cubicBezTo>
                  <a:pt x="84" y="37"/>
                  <a:pt x="84" y="37"/>
                  <a:pt x="84" y="37"/>
                </a:cubicBezTo>
                <a:cubicBezTo>
                  <a:pt x="84" y="37"/>
                  <a:pt x="84" y="37"/>
                  <a:pt x="84" y="37"/>
                </a:cubicBezTo>
                <a:moveTo>
                  <a:pt x="85" y="39"/>
                </a:moveTo>
                <a:cubicBezTo>
                  <a:pt x="85" y="39"/>
                  <a:pt x="84" y="39"/>
                  <a:pt x="84" y="39"/>
                </a:cubicBezTo>
                <a:cubicBezTo>
                  <a:pt x="84" y="39"/>
                  <a:pt x="84" y="38"/>
                  <a:pt x="85" y="38"/>
                </a:cubicBezTo>
                <a:cubicBezTo>
                  <a:pt x="85" y="38"/>
                  <a:pt x="85" y="38"/>
                  <a:pt x="85" y="38"/>
                </a:cubicBezTo>
                <a:cubicBezTo>
                  <a:pt x="85" y="39"/>
                  <a:pt x="85" y="39"/>
                  <a:pt x="85" y="39"/>
                </a:cubicBezTo>
                <a:cubicBezTo>
                  <a:pt x="85" y="39"/>
                  <a:pt x="85" y="39"/>
                  <a:pt x="85" y="39"/>
                </a:cubicBezTo>
                <a:moveTo>
                  <a:pt x="86" y="47"/>
                </a:moveTo>
                <a:cubicBezTo>
                  <a:pt x="86" y="47"/>
                  <a:pt x="86" y="47"/>
                  <a:pt x="86" y="47"/>
                </a:cubicBezTo>
                <a:cubicBezTo>
                  <a:pt x="86" y="47"/>
                  <a:pt x="86" y="47"/>
                  <a:pt x="86" y="47"/>
                </a:cubicBezTo>
                <a:cubicBezTo>
                  <a:pt x="86" y="47"/>
                  <a:pt x="85" y="47"/>
                  <a:pt x="85" y="48"/>
                </a:cubicBezTo>
                <a:cubicBezTo>
                  <a:pt x="85" y="48"/>
                  <a:pt x="85" y="48"/>
                  <a:pt x="85" y="48"/>
                </a:cubicBezTo>
                <a:cubicBezTo>
                  <a:pt x="85" y="48"/>
                  <a:pt x="85" y="48"/>
                  <a:pt x="85" y="48"/>
                </a:cubicBezTo>
                <a:cubicBezTo>
                  <a:pt x="85" y="48"/>
                  <a:pt x="85" y="48"/>
                  <a:pt x="84" y="48"/>
                </a:cubicBezTo>
                <a:cubicBezTo>
                  <a:pt x="84" y="48"/>
                  <a:pt x="84" y="48"/>
                  <a:pt x="84" y="48"/>
                </a:cubicBezTo>
                <a:cubicBezTo>
                  <a:pt x="84" y="48"/>
                  <a:pt x="84" y="48"/>
                  <a:pt x="84" y="48"/>
                </a:cubicBezTo>
                <a:cubicBezTo>
                  <a:pt x="84" y="48"/>
                  <a:pt x="84" y="47"/>
                  <a:pt x="84" y="47"/>
                </a:cubicBezTo>
                <a:cubicBezTo>
                  <a:pt x="84" y="47"/>
                  <a:pt x="85" y="47"/>
                  <a:pt x="85" y="47"/>
                </a:cubicBezTo>
                <a:cubicBezTo>
                  <a:pt x="85" y="47"/>
                  <a:pt x="85" y="46"/>
                  <a:pt x="86" y="46"/>
                </a:cubicBezTo>
                <a:cubicBezTo>
                  <a:pt x="86" y="46"/>
                  <a:pt x="86" y="46"/>
                  <a:pt x="86" y="46"/>
                </a:cubicBezTo>
                <a:cubicBezTo>
                  <a:pt x="86" y="46"/>
                  <a:pt x="86" y="47"/>
                  <a:pt x="86" y="47"/>
                </a:cubicBezTo>
                <a:cubicBezTo>
                  <a:pt x="86" y="47"/>
                  <a:pt x="86" y="47"/>
                  <a:pt x="86" y="47"/>
                </a:cubicBezTo>
                <a:moveTo>
                  <a:pt x="66" y="74"/>
                </a:moveTo>
                <a:cubicBezTo>
                  <a:pt x="66" y="74"/>
                  <a:pt x="67" y="73"/>
                  <a:pt x="67" y="73"/>
                </a:cubicBezTo>
                <a:cubicBezTo>
                  <a:pt x="67" y="73"/>
                  <a:pt x="67" y="73"/>
                  <a:pt x="67" y="73"/>
                </a:cubicBezTo>
                <a:cubicBezTo>
                  <a:pt x="67" y="73"/>
                  <a:pt x="67" y="73"/>
                  <a:pt x="67" y="73"/>
                </a:cubicBezTo>
                <a:cubicBezTo>
                  <a:pt x="67" y="74"/>
                  <a:pt x="67" y="74"/>
                  <a:pt x="66" y="74"/>
                </a:cubicBezTo>
                <a:cubicBezTo>
                  <a:pt x="66" y="74"/>
                  <a:pt x="66" y="74"/>
                  <a:pt x="66" y="74"/>
                </a:cubicBezTo>
                <a:moveTo>
                  <a:pt x="59" y="100"/>
                </a:moveTo>
                <a:cubicBezTo>
                  <a:pt x="59" y="100"/>
                  <a:pt x="59" y="100"/>
                  <a:pt x="59" y="100"/>
                </a:cubicBezTo>
                <a:cubicBezTo>
                  <a:pt x="59" y="100"/>
                  <a:pt x="59" y="100"/>
                  <a:pt x="59" y="100"/>
                </a:cubicBezTo>
                <a:cubicBezTo>
                  <a:pt x="59" y="100"/>
                  <a:pt x="59" y="100"/>
                  <a:pt x="59" y="100"/>
                </a:cubicBezTo>
                <a:cubicBezTo>
                  <a:pt x="59" y="100"/>
                  <a:pt x="59" y="100"/>
                  <a:pt x="59" y="100"/>
                </a:cubicBezTo>
                <a:cubicBezTo>
                  <a:pt x="59" y="99"/>
                  <a:pt x="59" y="99"/>
                  <a:pt x="59" y="99"/>
                </a:cubicBezTo>
                <a:cubicBezTo>
                  <a:pt x="59" y="99"/>
                  <a:pt x="59" y="99"/>
                  <a:pt x="59" y="99"/>
                </a:cubicBezTo>
                <a:cubicBezTo>
                  <a:pt x="59" y="99"/>
                  <a:pt x="59" y="99"/>
                  <a:pt x="59" y="99"/>
                </a:cubicBezTo>
                <a:cubicBezTo>
                  <a:pt x="58" y="99"/>
                  <a:pt x="58" y="99"/>
                  <a:pt x="57" y="100"/>
                </a:cubicBezTo>
                <a:cubicBezTo>
                  <a:pt x="57" y="100"/>
                  <a:pt x="57" y="100"/>
                  <a:pt x="57" y="100"/>
                </a:cubicBezTo>
                <a:cubicBezTo>
                  <a:pt x="57" y="100"/>
                  <a:pt x="57" y="100"/>
                  <a:pt x="57" y="100"/>
                </a:cubicBezTo>
                <a:cubicBezTo>
                  <a:pt x="57" y="100"/>
                  <a:pt x="58" y="99"/>
                  <a:pt x="58" y="99"/>
                </a:cubicBezTo>
                <a:cubicBezTo>
                  <a:pt x="58" y="99"/>
                  <a:pt x="58" y="99"/>
                  <a:pt x="58" y="99"/>
                </a:cubicBezTo>
                <a:cubicBezTo>
                  <a:pt x="58" y="99"/>
                  <a:pt x="58"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6" y="99"/>
                  <a:pt x="56" y="99"/>
                  <a:pt x="56" y="99"/>
                </a:cubicBezTo>
                <a:cubicBezTo>
                  <a:pt x="55" y="99"/>
                  <a:pt x="55" y="99"/>
                  <a:pt x="54" y="99"/>
                </a:cubicBezTo>
                <a:cubicBezTo>
                  <a:pt x="54" y="99"/>
                  <a:pt x="53" y="99"/>
                  <a:pt x="53" y="99"/>
                </a:cubicBezTo>
                <a:cubicBezTo>
                  <a:pt x="53" y="99"/>
                  <a:pt x="53" y="99"/>
                  <a:pt x="53" y="98"/>
                </a:cubicBezTo>
                <a:cubicBezTo>
                  <a:pt x="53" y="98"/>
                  <a:pt x="54" y="98"/>
                  <a:pt x="54" y="97"/>
                </a:cubicBezTo>
                <a:cubicBezTo>
                  <a:pt x="54" y="97"/>
                  <a:pt x="54" y="97"/>
                  <a:pt x="54" y="97"/>
                </a:cubicBezTo>
                <a:cubicBezTo>
                  <a:pt x="54" y="97"/>
                  <a:pt x="54" y="97"/>
                  <a:pt x="54" y="97"/>
                </a:cubicBezTo>
                <a:cubicBezTo>
                  <a:pt x="54" y="97"/>
                  <a:pt x="54" y="97"/>
                  <a:pt x="55" y="97"/>
                </a:cubicBezTo>
                <a:cubicBezTo>
                  <a:pt x="54" y="96"/>
                  <a:pt x="54" y="96"/>
                  <a:pt x="54" y="96"/>
                </a:cubicBezTo>
                <a:cubicBezTo>
                  <a:pt x="54" y="95"/>
                  <a:pt x="55" y="94"/>
                  <a:pt x="56" y="93"/>
                </a:cubicBezTo>
                <a:cubicBezTo>
                  <a:pt x="56" y="93"/>
                  <a:pt x="57" y="93"/>
                  <a:pt x="57" y="93"/>
                </a:cubicBezTo>
                <a:cubicBezTo>
                  <a:pt x="57" y="93"/>
                  <a:pt x="57" y="93"/>
                  <a:pt x="57" y="93"/>
                </a:cubicBezTo>
                <a:cubicBezTo>
                  <a:pt x="57" y="93"/>
                  <a:pt x="57" y="93"/>
                  <a:pt x="57" y="93"/>
                </a:cubicBezTo>
                <a:cubicBezTo>
                  <a:pt x="57" y="93"/>
                  <a:pt x="57" y="93"/>
                  <a:pt x="57" y="93"/>
                </a:cubicBezTo>
                <a:cubicBezTo>
                  <a:pt x="57" y="93"/>
                  <a:pt x="57" y="93"/>
                  <a:pt x="57" y="93"/>
                </a:cubicBezTo>
                <a:cubicBezTo>
                  <a:pt x="57" y="94"/>
                  <a:pt x="56" y="95"/>
                  <a:pt x="56" y="96"/>
                </a:cubicBezTo>
                <a:cubicBezTo>
                  <a:pt x="56" y="96"/>
                  <a:pt x="56" y="95"/>
                  <a:pt x="57" y="95"/>
                </a:cubicBezTo>
                <a:cubicBezTo>
                  <a:pt x="57" y="95"/>
                  <a:pt x="57" y="95"/>
                  <a:pt x="57" y="95"/>
                </a:cubicBezTo>
                <a:cubicBezTo>
                  <a:pt x="57" y="96"/>
                  <a:pt x="57" y="96"/>
                  <a:pt x="57" y="96"/>
                </a:cubicBezTo>
                <a:cubicBezTo>
                  <a:pt x="57" y="96"/>
                  <a:pt x="57" y="96"/>
                  <a:pt x="57" y="96"/>
                </a:cubicBezTo>
                <a:cubicBezTo>
                  <a:pt x="57" y="96"/>
                  <a:pt x="57" y="96"/>
                  <a:pt x="57" y="96"/>
                </a:cubicBezTo>
                <a:cubicBezTo>
                  <a:pt x="57" y="96"/>
                  <a:pt x="58" y="97"/>
                  <a:pt x="58" y="96"/>
                </a:cubicBezTo>
                <a:cubicBezTo>
                  <a:pt x="58" y="96"/>
                  <a:pt x="58" y="96"/>
                  <a:pt x="58" y="96"/>
                </a:cubicBezTo>
                <a:cubicBezTo>
                  <a:pt x="59" y="96"/>
                  <a:pt x="59" y="96"/>
                  <a:pt x="60" y="96"/>
                </a:cubicBezTo>
                <a:cubicBezTo>
                  <a:pt x="59" y="97"/>
                  <a:pt x="59" y="97"/>
                  <a:pt x="59" y="97"/>
                </a:cubicBezTo>
                <a:cubicBezTo>
                  <a:pt x="59" y="97"/>
                  <a:pt x="59" y="97"/>
                  <a:pt x="59" y="97"/>
                </a:cubicBezTo>
                <a:cubicBezTo>
                  <a:pt x="59" y="97"/>
                  <a:pt x="59" y="97"/>
                  <a:pt x="59" y="97"/>
                </a:cubicBezTo>
                <a:cubicBezTo>
                  <a:pt x="59" y="97"/>
                  <a:pt x="59" y="97"/>
                  <a:pt x="59" y="98"/>
                </a:cubicBezTo>
                <a:cubicBezTo>
                  <a:pt x="59" y="98"/>
                  <a:pt x="60" y="97"/>
                  <a:pt x="60" y="97"/>
                </a:cubicBezTo>
                <a:cubicBezTo>
                  <a:pt x="60" y="97"/>
                  <a:pt x="60" y="97"/>
                  <a:pt x="60" y="97"/>
                </a:cubicBezTo>
                <a:cubicBezTo>
                  <a:pt x="60" y="98"/>
                  <a:pt x="60" y="98"/>
                  <a:pt x="60" y="98"/>
                </a:cubicBezTo>
                <a:cubicBezTo>
                  <a:pt x="60" y="98"/>
                  <a:pt x="60" y="98"/>
                  <a:pt x="59" y="98"/>
                </a:cubicBezTo>
                <a:cubicBezTo>
                  <a:pt x="59" y="98"/>
                  <a:pt x="59" y="98"/>
                  <a:pt x="59" y="98"/>
                </a:cubicBezTo>
                <a:cubicBezTo>
                  <a:pt x="59" y="98"/>
                  <a:pt x="59" y="99"/>
                  <a:pt x="59" y="99"/>
                </a:cubicBezTo>
                <a:cubicBezTo>
                  <a:pt x="59" y="99"/>
                  <a:pt x="59" y="99"/>
                  <a:pt x="59" y="99"/>
                </a:cubicBezTo>
                <a:cubicBezTo>
                  <a:pt x="60" y="99"/>
                  <a:pt x="60" y="99"/>
                  <a:pt x="60" y="98"/>
                </a:cubicBezTo>
                <a:cubicBezTo>
                  <a:pt x="60" y="98"/>
                  <a:pt x="60" y="98"/>
                  <a:pt x="60" y="99"/>
                </a:cubicBezTo>
                <a:cubicBezTo>
                  <a:pt x="60" y="99"/>
                  <a:pt x="60" y="99"/>
                  <a:pt x="60" y="99"/>
                </a:cubicBezTo>
                <a:cubicBezTo>
                  <a:pt x="60" y="99"/>
                  <a:pt x="60" y="99"/>
                  <a:pt x="60" y="99"/>
                </a:cubicBezTo>
                <a:cubicBezTo>
                  <a:pt x="60" y="99"/>
                  <a:pt x="60" y="100"/>
                  <a:pt x="60" y="100"/>
                </a:cubicBezTo>
                <a:cubicBezTo>
                  <a:pt x="60" y="100"/>
                  <a:pt x="60" y="100"/>
                  <a:pt x="59" y="100"/>
                </a:cubicBezTo>
                <a:moveTo>
                  <a:pt x="59" y="166"/>
                </a:moveTo>
                <a:cubicBezTo>
                  <a:pt x="59" y="166"/>
                  <a:pt x="58" y="166"/>
                  <a:pt x="57" y="166"/>
                </a:cubicBezTo>
                <a:cubicBezTo>
                  <a:pt x="57" y="166"/>
                  <a:pt x="57" y="165"/>
                  <a:pt x="57" y="164"/>
                </a:cubicBezTo>
                <a:cubicBezTo>
                  <a:pt x="58" y="164"/>
                  <a:pt x="59" y="164"/>
                  <a:pt x="59" y="165"/>
                </a:cubicBezTo>
                <a:cubicBezTo>
                  <a:pt x="59" y="165"/>
                  <a:pt x="59" y="166"/>
                  <a:pt x="59" y="166"/>
                </a:cubicBezTo>
                <a:moveTo>
                  <a:pt x="58" y="54"/>
                </a:moveTo>
                <a:cubicBezTo>
                  <a:pt x="59" y="55"/>
                  <a:pt x="58" y="55"/>
                  <a:pt x="58" y="55"/>
                </a:cubicBezTo>
                <a:cubicBezTo>
                  <a:pt x="58" y="55"/>
                  <a:pt x="58" y="55"/>
                  <a:pt x="58" y="55"/>
                </a:cubicBezTo>
                <a:cubicBezTo>
                  <a:pt x="58" y="55"/>
                  <a:pt x="58" y="55"/>
                  <a:pt x="58" y="54"/>
                </a:cubicBezTo>
                <a:moveTo>
                  <a:pt x="50" y="101"/>
                </a:moveTo>
                <a:cubicBezTo>
                  <a:pt x="50" y="101"/>
                  <a:pt x="51" y="100"/>
                  <a:pt x="51" y="100"/>
                </a:cubicBezTo>
                <a:cubicBezTo>
                  <a:pt x="52" y="100"/>
                  <a:pt x="52" y="100"/>
                  <a:pt x="52" y="100"/>
                </a:cubicBezTo>
                <a:cubicBezTo>
                  <a:pt x="52" y="100"/>
                  <a:pt x="51" y="101"/>
                  <a:pt x="51" y="101"/>
                </a:cubicBezTo>
                <a:cubicBezTo>
                  <a:pt x="51" y="101"/>
                  <a:pt x="51" y="101"/>
                  <a:pt x="51" y="101"/>
                </a:cubicBezTo>
                <a:cubicBezTo>
                  <a:pt x="51" y="101"/>
                  <a:pt x="51" y="101"/>
                  <a:pt x="51" y="101"/>
                </a:cubicBezTo>
                <a:cubicBezTo>
                  <a:pt x="51" y="101"/>
                  <a:pt x="52" y="100"/>
                  <a:pt x="52" y="101"/>
                </a:cubicBezTo>
                <a:cubicBezTo>
                  <a:pt x="52" y="102"/>
                  <a:pt x="51" y="102"/>
                  <a:pt x="50" y="101"/>
                </a:cubicBezTo>
                <a:moveTo>
                  <a:pt x="44" y="138"/>
                </a:moveTo>
                <a:cubicBezTo>
                  <a:pt x="44" y="138"/>
                  <a:pt x="44" y="138"/>
                  <a:pt x="43" y="138"/>
                </a:cubicBezTo>
                <a:cubicBezTo>
                  <a:pt x="43" y="138"/>
                  <a:pt x="43" y="138"/>
                  <a:pt x="43" y="137"/>
                </a:cubicBezTo>
                <a:cubicBezTo>
                  <a:pt x="43" y="137"/>
                  <a:pt x="43" y="137"/>
                  <a:pt x="43" y="137"/>
                </a:cubicBezTo>
                <a:cubicBezTo>
                  <a:pt x="44" y="137"/>
                  <a:pt x="45" y="137"/>
                  <a:pt x="45" y="137"/>
                </a:cubicBezTo>
                <a:cubicBezTo>
                  <a:pt x="45" y="138"/>
                  <a:pt x="45" y="138"/>
                  <a:pt x="44" y="138"/>
                </a:cubicBezTo>
                <a:moveTo>
                  <a:pt x="44" y="152"/>
                </a:moveTo>
                <a:cubicBezTo>
                  <a:pt x="44" y="152"/>
                  <a:pt x="44" y="152"/>
                  <a:pt x="44" y="152"/>
                </a:cubicBezTo>
                <a:cubicBezTo>
                  <a:pt x="44" y="152"/>
                  <a:pt x="44" y="152"/>
                  <a:pt x="44" y="152"/>
                </a:cubicBezTo>
                <a:cubicBezTo>
                  <a:pt x="44" y="152"/>
                  <a:pt x="44" y="152"/>
                  <a:pt x="44" y="152"/>
                </a:cubicBezTo>
                <a:cubicBezTo>
                  <a:pt x="44" y="152"/>
                  <a:pt x="44" y="152"/>
                  <a:pt x="44" y="152"/>
                </a:cubicBezTo>
                <a:cubicBezTo>
                  <a:pt x="45" y="152"/>
                  <a:pt x="45" y="152"/>
                  <a:pt x="45" y="152"/>
                </a:cubicBezTo>
                <a:cubicBezTo>
                  <a:pt x="45" y="152"/>
                  <a:pt x="45" y="152"/>
                  <a:pt x="45" y="152"/>
                </a:cubicBezTo>
                <a:cubicBezTo>
                  <a:pt x="44" y="152"/>
                  <a:pt x="45" y="152"/>
                  <a:pt x="44" y="152"/>
                </a:cubicBezTo>
                <a:cubicBezTo>
                  <a:pt x="44" y="152"/>
                  <a:pt x="44" y="152"/>
                  <a:pt x="43" y="152"/>
                </a:cubicBezTo>
                <a:cubicBezTo>
                  <a:pt x="43" y="152"/>
                  <a:pt x="43" y="152"/>
                  <a:pt x="43" y="152"/>
                </a:cubicBezTo>
                <a:cubicBezTo>
                  <a:pt x="43" y="152"/>
                  <a:pt x="44" y="152"/>
                  <a:pt x="44" y="152"/>
                </a:cubicBezTo>
                <a:cubicBezTo>
                  <a:pt x="44" y="152"/>
                  <a:pt x="44" y="152"/>
                  <a:pt x="44" y="152"/>
                </a:cubicBezTo>
                <a:moveTo>
                  <a:pt x="41" y="137"/>
                </a:moveTo>
                <a:cubicBezTo>
                  <a:pt x="41" y="137"/>
                  <a:pt x="40" y="137"/>
                  <a:pt x="40" y="137"/>
                </a:cubicBezTo>
                <a:cubicBezTo>
                  <a:pt x="40" y="137"/>
                  <a:pt x="40" y="138"/>
                  <a:pt x="40" y="138"/>
                </a:cubicBezTo>
                <a:cubicBezTo>
                  <a:pt x="39" y="137"/>
                  <a:pt x="39" y="137"/>
                  <a:pt x="39" y="137"/>
                </a:cubicBezTo>
                <a:cubicBezTo>
                  <a:pt x="39" y="138"/>
                  <a:pt x="39" y="138"/>
                  <a:pt x="38" y="138"/>
                </a:cubicBezTo>
                <a:cubicBezTo>
                  <a:pt x="38" y="138"/>
                  <a:pt x="38" y="138"/>
                  <a:pt x="38" y="138"/>
                </a:cubicBezTo>
                <a:cubicBezTo>
                  <a:pt x="37" y="138"/>
                  <a:pt x="37" y="138"/>
                  <a:pt x="37" y="138"/>
                </a:cubicBezTo>
                <a:cubicBezTo>
                  <a:pt x="36" y="138"/>
                  <a:pt x="36" y="138"/>
                  <a:pt x="36" y="138"/>
                </a:cubicBezTo>
                <a:cubicBezTo>
                  <a:pt x="36" y="138"/>
                  <a:pt x="36" y="138"/>
                  <a:pt x="35" y="138"/>
                </a:cubicBezTo>
                <a:cubicBezTo>
                  <a:pt x="35" y="138"/>
                  <a:pt x="35" y="138"/>
                  <a:pt x="35" y="137"/>
                </a:cubicBezTo>
                <a:cubicBezTo>
                  <a:pt x="35" y="137"/>
                  <a:pt x="35" y="137"/>
                  <a:pt x="35" y="137"/>
                </a:cubicBezTo>
                <a:cubicBezTo>
                  <a:pt x="35" y="137"/>
                  <a:pt x="35" y="137"/>
                  <a:pt x="35" y="137"/>
                </a:cubicBezTo>
                <a:cubicBezTo>
                  <a:pt x="36" y="137"/>
                  <a:pt x="37" y="137"/>
                  <a:pt x="37" y="137"/>
                </a:cubicBezTo>
                <a:cubicBezTo>
                  <a:pt x="37" y="137"/>
                  <a:pt x="37" y="137"/>
                  <a:pt x="37" y="137"/>
                </a:cubicBezTo>
                <a:cubicBezTo>
                  <a:pt x="37" y="137"/>
                  <a:pt x="37" y="137"/>
                  <a:pt x="37" y="136"/>
                </a:cubicBezTo>
                <a:cubicBezTo>
                  <a:pt x="37" y="136"/>
                  <a:pt x="36" y="136"/>
                  <a:pt x="36" y="136"/>
                </a:cubicBezTo>
                <a:cubicBezTo>
                  <a:pt x="36" y="136"/>
                  <a:pt x="36" y="136"/>
                  <a:pt x="36" y="136"/>
                </a:cubicBezTo>
                <a:cubicBezTo>
                  <a:pt x="36" y="136"/>
                  <a:pt x="36" y="136"/>
                  <a:pt x="36" y="136"/>
                </a:cubicBezTo>
                <a:cubicBezTo>
                  <a:pt x="36" y="136"/>
                  <a:pt x="36" y="136"/>
                  <a:pt x="36" y="136"/>
                </a:cubicBezTo>
                <a:cubicBezTo>
                  <a:pt x="37" y="136"/>
                  <a:pt x="37" y="136"/>
                  <a:pt x="38" y="136"/>
                </a:cubicBezTo>
                <a:cubicBezTo>
                  <a:pt x="38" y="136"/>
                  <a:pt x="38" y="136"/>
                  <a:pt x="38" y="136"/>
                </a:cubicBezTo>
                <a:cubicBezTo>
                  <a:pt x="38" y="136"/>
                  <a:pt x="39" y="136"/>
                  <a:pt x="39" y="136"/>
                </a:cubicBezTo>
                <a:cubicBezTo>
                  <a:pt x="39" y="136"/>
                  <a:pt x="39" y="136"/>
                  <a:pt x="39" y="136"/>
                </a:cubicBezTo>
                <a:cubicBezTo>
                  <a:pt x="39" y="136"/>
                  <a:pt x="40" y="136"/>
                  <a:pt x="40" y="136"/>
                </a:cubicBezTo>
                <a:cubicBezTo>
                  <a:pt x="40" y="137"/>
                  <a:pt x="42" y="137"/>
                  <a:pt x="42" y="137"/>
                </a:cubicBezTo>
                <a:cubicBezTo>
                  <a:pt x="42" y="137"/>
                  <a:pt x="42" y="138"/>
                  <a:pt x="42" y="138"/>
                </a:cubicBezTo>
                <a:cubicBezTo>
                  <a:pt x="41" y="138"/>
                  <a:pt x="41" y="137"/>
                  <a:pt x="41" y="137"/>
                </a:cubicBezTo>
                <a:moveTo>
                  <a:pt x="34" y="115"/>
                </a:moveTo>
                <a:cubicBezTo>
                  <a:pt x="34" y="115"/>
                  <a:pt x="34" y="115"/>
                  <a:pt x="34" y="115"/>
                </a:cubicBezTo>
                <a:cubicBezTo>
                  <a:pt x="34" y="115"/>
                  <a:pt x="34" y="115"/>
                  <a:pt x="34" y="115"/>
                </a:cubicBezTo>
                <a:cubicBezTo>
                  <a:pt x="34" y="115"/>
                  <a:pt x="34" y="115"/>
                  <a:pt x="34" y="115"/>
                </a:cubicBezTo>
                <a:moveTo>
                  <a:pt x="33" y="115"/>
                </a:moveTo>
                <a:cubicBezTo>
                  <a:pt x="33" y="115"/>
                  <a:pt x="34" y="115"/>
                  <a:pt x="34" y="115"/>
                </a:cubicBezTo>
                <a:cubicBezTo>
                  <a:pt x="34" y="115"/>
                  <a:pt x="34" y="115"/>
                  <a:pt x="34" y="115"/>
                </a:cubicBezTo>
                <a:cubicBezTo>
                  <a:pt x="33" y="115"/>
                  <a:pt x="33" y="115"/>
                  <a:pt x="33" y="115"/>
                </a:cubicBezTo>
                <a:moveTo>
                  <a:pt x="33" y="115"/>
                </a:moveTo>
                <a:cubicBezTo>
                  <a:pt x="33" y="115"/>
                  <a:pt x="33" y="115"/>
                  <a:pt x="33" y="115"/>
                </a:cubicBezTo>
                <a:cubicBezTo>
                  <a:pt x="33" y="115"/>
                  <a:pt x="33" y="115"/>
                  <a:pt x="33" y="115"/>
                </a:cubicBezTo>
                <a:close/>
                <a:moveTo>
                  <a:pt x="32" y="138"/>
                </a:moveTo>
                <a:cubicBezTo>
                  <a:pt x="32" y="138"/>
                  <a:pt x="32" y="138"/>
                  <a:pt x="32" y="138"/>
                </a:cubicBezTo>
                <a:cubicBezTo>
                  <a:pt x="31" y="138"/>
                  <a:pt x="30" y="138"/>
                  <a:pt x="30" y="138"/>
                </a:cubicBezTo>
                <a:cubicBezTo>
                  <a:pt x="30" y="137"/>
                  <a:pt x="31" y="137"/>
                  <a:pt x="31" y="137"/>
                </a:cubicBezTo>
                <a:cubicBezTo>
                  <a:pt x="31" y="137"/>
                  <a:pt x="32" y="138"/>
                  <a:pt x="33" y="138"/>
                </a:cubicBezTo>
                <a:cubicBezTo>
                  <a:pt x="33" y="138"/>
                  <a:pt x="33" y="138"/>
                  <a:pt x="33" y="138"/>
                </a:cubicBezTo>
                <a:cubicBezTo>
                  <a:pt x="32" y="138"/>
                  <a:pt x="32" y="138"/>
                  <a:pt x="32" y="138"/>
                </a:cubicBezTo>
                <a:moveTo>
                  <a:pt x="206" y="140"/>
                </a:moveTo>
                <a:cubicBezTo>
                  <a:pt x="206" y="140"/>
                  <a:pt x="206" y="139"/>
                  <a:pt x="206" y="139"/>
                </a:cubicBezTo>
                <a:cubicBezTo>
                  <a:pt x="206" y="140"/>
                  <a:pt x="207" y="140"/>
                  <a:pt x="207" y="141"/>
                </a:cubicBezTo>
                <a:cubicBezTo>
                  <a:pt x="207" y="141"/>
                  <a:pt x="207" y="141"/>
                  <a:pt x="207" y="141"/>
                </a:cubicBezTo>
                <a:cubicBezTo>
                  <a:pt x="207" y="141"/>
                  <a:pt x="208" y="142"/>
                  <a:pt x="208" y="142"/>
                </a:cubicBezTo>
                <a:cubicBezTo>
                  <a:pt x="208" y="143"/>
                  <a:pt x="207" y="144"/>
                  <a:pt x="206" y="143"/>
                </a:cubicBezTo>
                <a:cubicBezTo>
                  <a:pt x="206" y="143"/>
                  <a:pt x="205" y="143"/>
                  <a:pt x="205" y="142"/>
                </a:cubicBezTo>
                <a:cubicBezTo>
                  <a:pt x="205" y="141"/>
                  <a:pt x="205" y="141"/>
                  <a:pt x="205" y="141"/>
                </a:cubicBezTo>
                <a:cubicBezTo>
                  <a:pt x="205" y="141"/>
                  <a:pt x="205" y="141"/>
                  <a:pt x="205" y="140"/>
                </a:cubicBezTo>
                <a:cubicBezTo>
                  <a:pt x="205" y="140"/>
                  <a:pt x="205" y="140"/>
                  <a:pt x="205" y="140"/>
                </a:cubicBezTo>
                <a:cubicBezTo>
                  <a:pt x="205" y="140"/>
                  <a:pt x="205" y="140"/>
                  <a:pt x="205" y="140"/>
                </a:cubicBezTo>
                <a:cubicBezTo>
                  <a:pt x="205" y="140"/>
                  <a:pt x="205" y="140"/>
                  <a:pt x="206" y="140"/>
                </a:cubicBezTo>
                <a:moveTo>
                  <a:pt x="123" y="75"/>
                </a:moveTo>
                <a:cubicBezTo>
                  <a:pt x="123" y="75"/>
                  <a:pt x="123" y="75"/>
                  <a:pt x="123" y="75"/>
                </a:cubicBezTo>
                <a:cubicBezTo>
                  <a:pt x="124" y="75"/>
                  <a:pt x="124" y="75"/>
                  <a:pt x="124" y="74"/>
                </a:cubicBezTo>
                <a:cubicBezTo>
                  <a:pt x="124" y="74"/>
                  <a:pt x="124" y="74"/>
                  <a:pt x="124" y="74"/>
                </a:cubicBezTo>
                <a:cubicBezTo>
                  <a:pt x="124" y="74"/>
                  <a:pt x="124" y="74"/>
                  <a:pt x="124" y="74"/>
                </a:cubicBezTo>
                <a:cubicBezTo>
                  <a:pt x="124" y="75"/>
                  <a:pt x="124" y="75"/>
                  <a:pt x="124" y="75"/>
                </a:cubicBezTo>
                <a:cubicBezTo>
                  <a:pt x="124" y="75"/>
                  <a:pt x="124" y="75"/>
                  <a:pt x="124" y="76"/>
                </a:cubicBezTo>
                <a:cubicBezTo>
                  <a:pt x="123" y="76"/>
                  <a:pt x="123" y="76"/>
                  <a:pt x="122" y="76"/>
                </a:cubicBezTo>
                <a:cubicBezTo>
                  <a:pt x="122" y="76"/>
                  <a:pt x="122" y="76"/>
                  <a:pt x="122" y="76"/>
                </a:cubicBezTo>
                <a:cubicBezTo>
                  <a:pt x="122" y="76"/>
                  <a:pt x="122" y="76"/>
                  <a:pt x="122" y="76"/>
                </a:cubicBezTo>
                <a:cubicBezTo>
                  <a:pt x="122" y="76"/>
                  <a:pt x="122" y="76"/>
                  <a:pt x="122" y="75"/>
                </a:cubicBezTo>
                <a:cubicBezTo>
                  <a:pt x="122" y="75"/>
                  <a:pt x="123" y="75"/>
                  <a:pt x="123" y="75"/>
                </a:cubicBezTo>
                <a:moveTo>
                  <a:pt x="126" y="78"/>
                </a:moveTo>
                <a:cubicBezTo>
                  <a:pt x="126" y="78"/>
                  <a:pt x="126" y="78"/>
                  <a:pt x="126" y="78"/>
                </a:cubicBezTo>
                <a:cubicBezTo>
                  <a:pt x="126" y="78"/>
                  <a:pt x="126" y="77"/>
                  <a:pt x="126" y="77"/>
                </a:cubicBezTo>
                <a:cubicBezTo>
                  <a:pt x="126" y="77"/>
                  <a:pt x="126" y="77"/>
                  <a:pt x="127" y="77"/>
                </a:cubicBezTo>
                <a:cubicBezTo>
                  <a:pt x="127" y="78"/>
                  <a:pt x="127" y="78"/>
                  <a:pt x="126" y="78"/>
                </a:cubicBezTo>
                <a:cubicBezTo>
                  <a:pt x="126" y="78"/>
                  <a:pt x="126" y="78"/>
                  <a:pt x="126" y="78"/>
                </a:cubicBezTo>
                <a:cubicBezTo>
                  <a:pt x="126" y="78"/>
                  <a:pt x="126" y="78"/>
                  <a:pt x="127" y="78"/>
                </a:cubicBezTo>
                <a:cubicBezTo>
                  <a:pt x="127" y="79"/>
                  <a:pt x="127" y="78"/>
                  <a:pt x="126" y="79"/>
                </a:cubicBezTo>
                <a:cubicBezTo>
                  <a:pt x="126" y="79"/>
                  <a:pt x="126" y="79"/>
                  <a:pt x="126" y="79"/>
                </a:cubicBezTo>
                <a:cubicBezTo>
                  <a:pt x="126" y="79"/>
                  <a:pt x="126" y="79"/>
                  <a:pt x="126" y="79"/>
                </a:cubicBezTo>
                <a:cubicBezTo>
                  <a:pt x="126" y="79"/>
                  <a:pt x="125" y="79"/>
                  <a:pt x="125" y="79"/>
                </a:cubicBezTo>
                <a:cubicBezTo>
                  <a:pt x="125" y="78"/>
                  <a:pt x="125" y="78"/>
                  <a:pt x="126" y="77"/>
                </a:cubicBezTo>
                <a:cubicBezTo>
                  <a:pt x="126" y="77"/>
                  <a:pt x="126" y="77"/>
                  <a:pt x="126" y="78"/>
                </a:cubicBezTo>
                <a:moveTo>
                  <a:pt x="40" y="107"/>
                </a:move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moveTo>
                  <a:pt x="40" y="107"/>
                </a:moveTo>
                <a:cubicBezTo>
                  <a:pt x="40" y="107"/>
                  <a:pt x="40" y="107"/>
                  <a:pt x="40" y="107"/>
                </a:cubicBezTo>
                <a:cubicBezTo>
                  <a:pt x="40" y="107"/>
                  <a:pt x="40" y="107"/>
                  <a:pt x="40" y="107"/>
                </a:cubicBezTo>
                <a:close/>
                <a:moveTo>
                  <a:pt x="33" y="114"/>
                </a:moveTo>
                <a:cubicBezTo>
                  <a:pt x="33" y="114"/>
                  <a:pt x="33" y="114"/>
                  <a:pt x="33" y="114"/>
                </a:cubicBezTo>
                <a:cubicBezTo>
                  <a:pt x="33" y="114"/>
                  <a:pt x="33" y="114"/>
                  <a:pt x="33" y="114"/>
                </a:cubicBezTo>
                <a:cubicBezTo>
                  <a:pt x="33" y="114"/>
                  <a:pt x="33" y="114"/>
                  <a:pt x="33" y="114"/>
                </a:cubicBezTo>
                <a:moveTo>
                  <a:pt x="33" y="115"/>
                </a:moveTo>
                <a:cubicBezTo>
                  <a:pt x="33" y="114"/>
                  <a:pt x="33" y="114"/>
                  <a:pt x="33" y="114"/>
                </a:cubicBezTo>
                <a:cubicBezTo>
                  <a:pt x="33" y="114"/>
                  <a:pt x="33" y="114"/>
                  <a:pt x="33" y="115"/>
                </a:cubicBezTo>
                <a:close/>
                <a:moveTo>
                  <a:pt x="33" y="114"/>
                </a:moveTo>
                <a:cubicBezTo>
                  <a:pt x="33" y="114"/>
                  <a:pt x="33" y="114"/>
                  <a:pt x="33" y="114"/>
                </a:cubicBezTo>
                <a:cubicBezTo>
                  <a:pt x="33" y="114"/>
                  <a:pt x="33" y="114"/>
                  <a:pt x="33" y="114"/>
                </a:cubicBezTo>
                <a:close/>
                <a:moveTo>
                  <a:pt x="33" y="114"/>
                </a:moveTo>
                <a:cubicBezTo>
                  <a:pt x="33" y="114"/>
                  <a:pt x="33" y="114"/>
                  <a:pt x="33" y="114"/>
                </a:cubicBezTo>
                <a:cubicBezTo>
                  <a:pt x="33" y="114"/>
                  <a:pt x="33" y="114"/>
                  <a:pt x="33" y="114"/>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70"/>
          <p:cNvSpPr>
            <a:spLocks noEditPoints="1"/>
          </p:cNvSpPr>
          <p:nvPr/>
        </p:nvSpPr>
        <p:spPr bwMode="auto">
          <a:xfrm>
            <a:off x="4631662" y="1454729"/>
            <a:ext cx="279400" cy="292100"/>
          </a:xfrm>
          <a:custGeom>
            <a:avLst/>
            <a:gdLst/>
            <a:ahLst/>
            <a:cxnLst>
              <a:cxn ang="0">
                <a:pos x="30" y="110"/>
              </a:cxn>
              <a:cxn ang="0">
                <a:pos x="3" y="84"/>
              </a:cxn>
              <a:cxn ang="0">
                <a:pos x="2" y="45"/>
              </a:cxn>
              <a:cxn ang="0">
                <a:pos x="16" y="18"/>
              </a:cxn>
              <a:cxn ang="0">
                <a:pos x="42" y="2"/>
              </a:cxn>
              <a:cxn ang="0">
                <a:pos x="79" y="3"/>
              </a:cxn>
              <a:cxn ang="0">
                <a:pos x="105" y="29"/>
              </a:cxn>
              <a:cxn ang="0">
                <a:pos x="108" y="64"/>
              </a:cxn>
              <a:cxn ang="0">
                <a:pos x="95" y="83"/>
              </a:cxn>
              <a:cxn ang="0">
                <a:pos x="80" y="85"/>
              </a:cxn>
              <a:cxn ang="0">
                <a:pos x="73" y="81"/>
              </a:cxn>
              <a:cxn ang="0">
                <a:pos x="71" y="76"/>
              </a:cxn>
              <a:cxn ang="0">
                <a:pos x="66" y="77"/>
              </a:cxn>
              <a:cxn ang="0">
                <a:pos x="60" y="83"/>
              </a:cxn>
              <a:cxn ang="0">
                <a:pos x="50" y="86"/>
              </a:cxn>
              <a:cxn ang="0">
                <a:pos x="33" y="79"/>
              </a:cxn>
              <a:cxn ang="0">
                <a:pos x="27" y="59"/>
              </a:cxn>
              <a:cxn ang="0">
                <a:pos x="35" y="36"/>
              </a:cxn>
              <a:cxn ang="0">
                <a:pos x="57" y="28"/>
              </a:cxn>
              <a:cxn ang="0">
                <a:pos x="70" y="29"/>
              </a:cxn>
              <a:cxn ang="0">
                <a:pos x="79" y="31"/>
              </a:cxn>
              <a:cxn ang="0">
                <a:pos x="78" y="63"/>
              </a:cxn>
              <a:cxn ang="0">
                <a:pos x="78" y="70"/>
              </a:cxn>
              <a:cxn ang="0">
                <a:pos x="83" y="77"/>
              </a:cxn>
              <a:cxn ang="0">
                <a:pos x="92" y="75"/>
              </a:cxn>
              <a:cxn ang="0">
                <a:pos x="97" y="60"/>
              </a:cxn>
              <a:cxn ang="0">
                <a:pos x="95" y="33"/>
              </a:cxn>
              <a:cxn ang="0">
                <a:pos x="74" y="12"/>
              </a:cxn>
              <a:cxn ang="0">
                <a:pos x="38" y="13"/>
              </a:cxn>
              <a:cxn ang="0">
                <a:pos x="14" y="40"/>
              </a:cxn>
              <a:cxn ang="0">
                <a:pos x="14" y="79"/>
              </a:cxn>
              <a:cxn ang="0">
                <a:pos x="35" y="102"/>
              </a:cxn>
              <a:cxn ang="0">
                <a:pos x="62" y="104"/>
              </a:cxn>
              <a:cxn ang="0">
                <a:pos x="79" y="101"/>
              </a:cxn>
              <a:cxn ang="0">
                <a:pos x="84" y="108"/>
              </a:cxn>
              <a:cxn ang="0">
                <a:pos x="53" y="114"/>
              </a:cxn>
              <a:cxn ang="0">
                <a:pos x="49" y="38"/>
              </a:cxn>
              <a:cxn ang="0">
                <a:pos x="40" y="51"/>
              </a:cxn>
              <a:cxn ang="0">
                <a:pos x="43" y="73"/>
              </a:cxn>
              <a:cxn ang="0">
                <a:pos x="58" y="75"/>
              </a:cxn>
              <a:cxn ang="0">
                <a:pos x="65" y="64"/>
              </a:cxn>
              <a:cxn ang="0">
                <a:pos x="67" y="37"/>
              </a:cxn>
              <a:cxn ang="0">
                <a:pos x="62" y="36"/>
              </a:cxn>
            </a:cxnLst>
            <a:rect l="0" t="0" r="r" b="b"/>
            <a:pathLst>
              <a:path w="109" h="114">
                <a:moveTo>
                  <a:pt x="53" y="114"/>
                </a:moveTo>
                <a:cubicBezTo>
                  <a:pt x="45" y="114"/>
                  <a:pt x="37" y="113"/>
                  <a:pt x="30" y="110"/>
                </a:cubicBezTo>
                <a:cubicBezTo>
                  <a:pt x="24" y="108"/>
                  <a:pt x="18" y="104"/>
                  <a:pt x="14" y="100"/>
                </a:cubicBezTo>
                <a:cubicBezTo>
                  <a:pt x="9" y="96"/>
                  <a:pt x="6" y="90"/>
                  <a:pt x="3" y="84"/>
                </a:cubicBezTo>
                <a:cubicBezTo>
                  <a:pt x="1" y="77"/>
                  <a:pt x="0" y="70"/>
                  <a:pt x="0" y="61"/>
                </a:cubicBezTo>
                <a:cubicBezTo>
                  <a:pt x="0" y="56"/>
                  <a:pt x="0" y="50"/>
                  <a:pt x="2" y="45"/>
                </a:cubicBezTo>
                <a:cubicBezTo>
                  <a:pt x="3" y="39"/>
                  <a:pt x="5" y="34"/>
                  <a:pt x="7" y="30"/>
                </a:cubicBezTo>
                <a:cubicBezTo>
                  <a:pt x="10" y="25"/>
                  <a:pt x="12" y="21"/>
                  <a:pt x="16" y="18"/>
                </a:cubicBezTo>
                <a:cubicBezTo>
                  <a:pt x="19" y="14"/>
                  <a:pt x="23" y="11"/>
                  <a:pt x="28" y="8"/>
                </a:cubicBezTo>
                <a:cubicBezTo>
                  <a:pt x="32" y="5"/>
                  <a:pt x="37" y="3"/>
                  <a:pt x="42" y="2"/>
                </a:cubicBezTo>
                <a:cubicBezTo>
                  <a:pt x="47" y="1"/>
                  <a:pt x="53" y="0"/>
                  <a:pt x="59" y="0"/>
                </a:cubicBezTo>
                <a:cubicBezTo>
                  <a:pt x="66" y="0"/>
                  <a:pt x="73" y="1"/>
                  <a:pt x="79" y="3"/>
                </a:cubicBezTo>
                <a:cubicBezTo>
                  <a:pt x="85" y="6"/>
                  <a:pt x="91" y="9"/>
                  <a:pt x="95" y="13"/>
                </a:cubicBezTo>
                <a:cubicBezTo>
                  <a:pt x="99" y="18"/>
                  <a:pt x="103" y="23"/>
                  <a:pt x="105" y="29"/>
                </a:cubicBezTo>
                <a:cubicBezTo>
                  <a:pt x="108" y="35"/>
                  <a:pt x="109" y="43"/>
                  <a:pt x="109" y="50"/>
                </a:cubicBezTo>
                <a:cubicBezTo>
                  <a:pt x="109" y="55"/>
                  <a:pt x="109" y="59"/>
                  <a:pt x="108" y="64"/>
                </a:cubicBezTo>
                <a:cubicBezTo>
                  <a:pt x="107" y="68"/>
                  <a:pt x="105" y="72"/>
                  <a:pt x="103" y="75"/>
                </a:cubicBezTo>
                <a:cubicBezTo>
                  <a:pt x="101" y="78"/>
                  <a:pt x="98" y="81"/>
                  <a:pt x="95" y="83"/>
                </a:cubicBezTo>
                <a:cubicBezTo>
                  <a:pt x="92" y="85"/>
                  <a:pt x="89" y="86"/>
                  <a:pt x="85" y="86"/>
                </a:cubicBezTo>
                <a:cubicBezTo>
                  <a:pt x="83" y="86"/>
                  <a:pt x="82" y="86"/>
                  <a:pt x="80" y="85"/>
                </a:cubicBezTo>
                <a:cubicBezTo>
                  <a:pt x="79" y="85"/>
                  <a:pt x="77" y="84"/>
                  <a:pt x="76" y="83"/>
                </a:cubicBezTo>
                <a:cubicBezTo>
                  <a:pt x="75" y="83"/>
                  <a:pt x="74" y="82"/>
                  <a:pt x="73" y="81"/>
                </a:cubicBezTo>
                <a:cubicBezTo>
                  <a:pt x="72" y="80"/>
                  <a:pt x="72" y="79"/>
                  <a:pt x="71" y="78"/>
                </a:cubicBezTo>
                <a:cubicBezTo>
                  <a:pt x="71" y="76"/>
                  <a:pt x="71" y="76"/>
                  <a:pt x="71" y="76"/>
                </a:cubicBezTo>
                <a:cubicBezTo>
                  <a:pt x="68" y="76"/>
                  <a:pt x="68" y="76"/>
                  <a:pt x="68" y="76"/>
                </a:cubicBezTo>
                <a:cubicBezTo>
                  <a:pt x="66" y="77"/>
                  <a:pt x="66" y="77"/>
                  <a:pt x="66" y="77"/>
                </a:cubicBezTo>
                <a:cubicBezTo>
                  <a:pt x="65" y="78"/>
                  <a:pt x="64" y="80"/>
                  <a:pt x="63" y="81"/>
                </a:cubicBezTo>
                <a:cubicBezTo>
                  <a:pt x="62" y="82"/>
                  <a:pt x="61" y="82"/>
                  <a:pt x="60" y="83"/>
                </a:cubicBezTo>
                <a:cubicBezTo>
                  <a:pt x="58" y="84"/>
                  <a:pt x="57" y="85"/>
                  <a:pt x="55" y="85"/>
                </a:cubicBezTo>
                <a:cubicBezTo>
                  <a:pt x="54" y="86"/>
                  <a:pt x="52" y="86"/>
                  <a:pt x="50" y="86"/>
                </a:cubicBezTo>
                <a:cubicBezTo>
                  <a:pt x="46" y="86"/>
                  <a:pt x="43" y="85"/>
                  <a:pt x="40" y="84"/>
                </a:cubicBezTo>
                <a:cubicBezTo>
                  <a:pt x="37" y="83"/>
                  <a:pt x="35" y="81"/>
                  <a:pt x="33" y="79"/>
                </a:cubicBezTo>
                <a:cubicBezTo>
                  <a:pt x="31" y="76"/>
                  <a:pt x="30" y="74"/>
                  <a:pt x="29" y="70"/>
                </a:cubicBezTo>
                <a:cubicBezTo>
                  <a:pt x="28" y="67"/>
                  <a:pt x="27" y="63"/>
                  <a:pt x="27" y="59"/>
                </a:cubicBezTo>
                <a:cubicBezTo>
                  <a:pt x="27" y="55"/>
                  <a:pt x="28" y="50"/>
                  <a:pt x="29" y="46"/>
                </a:cubicBezTo>
                <a:cubicBezTo>
                  <a:pt x="31" y="42"/>
                  <a:pt x="33" y="39"/>
                  <a:pt x="35" y="36"/>
                </a:cubicBezTo>
                <a:cubicBezTo>
                  <a:pt x="38" y="34"/>
                  <a:pt x="41" y="31"/>
                  <a:pt x="45" y="30"/>
                </a:cubicBezTo>
                <a:cubicBezTo>
                  <a:pt x="48" y="28"/>
                  <a:pt x="53" y="28"/>
                  <a:pt x="57" y="28"/>
                </a:cubicBezTo>
                <a:cubicBezTo>
                  <a:pt x="59" y="28"/>
                  <a:pt x="62" y="28"/>
                  <a:pt x="64" y="28"/>
                </a:cubicBezTo>
                <a:cubicBezTo>
                  <a:pt x="66" y="28"/>
                  <a:pt x="68" y="28"/>
                  <a:pt x="70" y="29"/>
                </a:cubicBezTo>
                <a:cubicBezTo>
                  <a:pt x="72" y="29"/>
                  <a:pt x="74" y="30"/>
                  <a:pt x="76" y="30"/>
                </a:cubicBezTo>
                <a:cubicBezTo>
                  <a:pt x="77" y="30"/>
                  <a:pt x="78" y="31"/>
                  <a:pt x="79" y="31"/>
                </a:cubicBezTo>
                <a:cubicBezTo>
                  <a:pt x="78" y="60"/>
                  <a:pt x="78" y="60"/>
                  <a:pt x="78" y="60"/>
                </a:cubicBezTo>
                <a:cubicBezTo>
                  <a:pt x="78" y="61"/>
                  <a:pt x="78" y="62"/>
                  <a:pt x="78" y="63"/>
                </a:cubicBezTo>
                <a:cubicBezTo>
                  <a:pt x="78" y="65"/>
                  <a:pt x="78" y="65"/>
                  <a:pt x="78" y="65"/>
                </a:cubicBezTo>
                <a:cubicBezTo>
                  <a:pt x="78" y="67"/>
                  <a:pt x="78" y="69"/>
                  <a:pt x="78" y="70"/>
                </a:cubicBezTo>
                <a:cubicBezTo>
                  <a:pt x="79" y="72"/>
                  <a:pt x="79" y="73"/>
                  <a:pt x="80" y="74"/>
                </a:cubicBezTo>
                <a:cubicBezTo>
                  <a:pt x="80" y="75"/>
                  <a:pt x="81" y="76"/>
                  <a:pt x="83" y="77"/>
                </a:cubicBezTo>
                <a:cubicBezTo>
                  <a:pt x="83" y="77"/>
                  <a:pt x="84" y="77"/>
                  <a:pt x="86" y="77"/>
                </a:cubicBezTo>
                <a:cubicBezTo>
                  <a:pt x="88" y="77"/>
                  <a:pt x="90" y="76"/>
                  <a:pt x="92" y="75"/>
                </a:cubicBezTo>
                <a:cubicBezTo>
                  <a:pt x="93" y="73"/>
                  <a:pt x="94" y="71"/>
                  <a:pt x="95" y="68"/>
                </a:cubicBezTo>
                <a:cubicBezTo>
                  <a:pt x="96" y="66"/>
                  <a:pt x="97" y="63"/>
                  <a:pt x="97" y="60"/>
                </a:cubicBezTo>
                <a:cubicBezTo>
                  <a:pt x="98" y="57"/>
                  <a:pt x="98" y="54"/>
                  <a:pt x="98" y="50"/>
                </a:cubicBezTo>
                <a:cubicBezTo>
                  <a:pt x="98" y="44"/>
                  <a:pt x="97" y="38"/>
                  <a:pt x="95" y="33"/>
                </a:cubicBezTo>
                <a:cubicBezTo>
                  <a:pt x="93" y="28"/>
                  <a:pt x="90" y="23"/>
                  <a:pt x="87" y="20"/>
                </a:cubicBezTo>
                <a:cubicBezTo>
                  <a:pt x="83" y="16"/>
                  <a:pt x="79" y="13"/>
                  <a:pt x="74" y="12"/>
                </a:cubicBezTo>
                <a:cubicBezTo>
                  <a:pt x="70" y="10"/>
                  <a:pt x="64" y="9"/>
                  <a:pt x="59" y="9"/>
                </a:cubicBezTo>
                <a:cubicBezTo>
                  <a:pt x="51" y="9"/>
                  <a:pt x="44" y="10"/>
                  <a:pt x="38" y="13"/>
                </a:cubicBezTo>
                <a:cubicBezTo>
                  <a:pt x="32" y="15"/>
                  <a:pt x="27" y="19"/>
                  <a:pt x="23" y="24"/>
                </a:cubicBezTo>
                <a:cubicBezTo>
                  <a:pt x="19" y="28"/>
                  <a:pt x="16" y="34"/>
                  <a:pt x="14" y="40"/>
                </a:cubicBezTo>
                <a:cubicBezTo>
                  <a:pt x="12" y="46"/>
                  <a:pt x="11" y="53"/>
                  <a:pt x="11" y="61"/>
                </a:cubicBezTo>
                <a:cubicBezTo>
                  <a:pt x="11" y="68"/>
                  <a:pt x="12" y="74"/>
                  <a:pt x="14" y="79"/>
                </a:cubicBezTo>
                <a:cubicBezTo>
                  <a:pt x="16" y="85"/>
                  <a:pt x="18" y="90"/>
                  <a:pt x="22" y="93"/>
                </a:cubicBezTo>
                <a:cubicBezTo>
                  <a:pt x="26" y="97"/>
                  <a:pt x="30" y="100"/>
                  <a:pt x="35" y="102"/>
                </a:cubicBezTo>
                <a:cubicBezTo>
                  <a:pt x="40" y="104"/>
                  <a:pt x="46" y="105"/>
                  <a:pt x="53" y="105"/>
                </a:cubicBezTo>
                <a:cubicBezTo>
                  <a:pt x="56" y="105"/>
                  <a:pt x="59" y="105"/>
                  <a:pt x="62" y="104"/>
                </a:cubicBezTo>
                <a:cubicBezTo>
                  <a:pt x="64" y="104"/>
                  <a:pt x="67" y="103"/>
                  <a:pt x="70" y="103"/>
                </a:cubicBezTo>
                <a:cubicBezTo>
                  <a:pt x="73" y="102"/>
                  <a:pt x="76" y="101"/>
                  <a:pt x="79" y="101"/>
                </a:cubicBezTo>
                <a:cubicBezTo>
                  <a:pt x="80" y="100"/>
                  <a:pt x="82" y="100"/>
                  <a:pt x="84" y="99"/>
                </a:cubicBezTo>
                <a:cubicBezTo>
                  <a:pt x="84" y="108"/>
                  <a:pt x="84" y="108"/>
                  <a:pt x="84" y="108"/>
                </a:cubicBezTo>
                <a:cubicBezTo>
                  <a:pt x="80" y="110"/>
                  <a:pt x="75" y="111"/>
                  <a:pt x="70" y="112"/>
                </a:cubicBezTo>
                <a:cubicBezTo>
                  <a:pt x="65" y="113"/>
                  <a:pt x="59" y="114"/>
                  <a:pt x="53" y="114"/>
                </a:cubicBezTo>
                <a:close/>
                <a:moveTo>
                  <a:pt x="57" y="36"/>
                </a:moveTo>
                <a:cubicBezTo>
                  <a:pt x="54" y="36"/>
                  <a:pt x="51" y="37"/>
                  <a:pt x="49" y="38"/>
                </a:cubicBezTo>
                <a:cubicBezTo>
                  <a:pt x="47" y="40"/>
                  <a:pt x="45" y="41"/>
                  <a:pt x="43" y="44"/>
                </a:cubicBezTo>
                <a:cubicBezTo>
                  <a:pt x="42" y="46"/>
                  <a:pt x="41" y="48"/>
                  <a:pt x="40" y="51"/>
                </a:cubicBezTo>
                <a:cubicBezTo>
                  <a:pt x="40" y="54"/>
                  <a:pt x="39" y="57"/>
                  <a:pt x="39" y="60"/>
                </a:cubicBezTo>
                <a:cubicBezTo>
                  <a:pt x="39" y="66"/>
                  <a:pt x="40" y="70"/>
                  <a:pt x="43" y="73"/>
                </a:cubicBezTo>
                <a:cubicBezTo>
                  <a:pt x="45" y="76"/>
                  <a:pt x="48" y="77"/>
                  <a:pt x="52" y="77"/>
                </a:cubicBezTo>
                <a:cubicBezTo>
                  <a:pt x="54" y="77"/>
                  <a:pt x="56" y="77"/>
                  <a:pt x="58" y="75"/>
                </a:cubicBezTo>
                <a:cubicBezTo>
                  <a:pt x="60" y="74"/>
                  <a:pt x="62" y="73"/>
                  <a:pt x="63" y="71"/>
                </a:cubicBezTo>
                <a:cubicBezTo>
                  <a:pt x="64" y="69"/>
                  <a:pt x="65" y="66"/>
                  <a:pt x="65" y="64"/>
                </a:cubicBezTo>
                <a:cubicBezTo>
                  <a:pt x="66" y="61"/>
                  <a:pt x="66" y="58"/>
                  <a:pt x="66" y="55"/>
                </a:cubicBezTo>
                <a:cubicBezTo>
                  <a:pt x="67" y="37"/>
                  <a:pt x="67" y="37"/>
                  <a:pt x="67" y="37"/>
                </a:cubicBezTo>
                <a:cubicBezTo>
                  <a:pt x="65" y="37"/>
                  <a:pt x="65" y="37"/>
                  <a:pt x="65" y="37"/>
                </a:cubicBezTo>
                <a:cubicBezTo>
                  <a:pt x="64" y="37"/>
                  <a:pt x="63" y="36"/>
                  <a:pt x="62" y="36"/>
                </a:cubicBezTo>
                <a:cubicBezTo>
                  <a:pt x="60" y="36"/>
                  <a:pt x="59" y="36"/>
                  <a:pt x="57" y="36"/>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2"/>
          <p:cNvSpPr>
            <a:spLocks noEditPoints="1"/>
          </p:cNvSpPr>
          <p:nvPr/>
        </p:nvSpPr>
        <p:spPr bwMode="auto">
          <a:xfrm>
            <a:off x="409310" y="1409700"/>
            <a:ext cx="300038" cy="400050"/>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Inhaltsplatzhalter 4"/>
          <p:cNvSpPr txBox="1">
            <a:spLocks/>
          </p:cNvSpPr>
          <p:nvPr/>
        </p:nvSpPr>
        <p:spPr>
          <a:xfrm>
            <a:off x="824588" y="1485362"/>
            <a:ext cx="1601420" cy="230832"/>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solidFill>
                  <a:schemeClr val="bg1">
                    <a:lumMod val="65000"/>
                  </a:schemeClr>
                </a:solidFill>
                <a:latin typeface="+mn-lt"/>
              </a:rPr>
              <a:t>Company Location, Address</a:t>
            </a:r>
          </a:p>
        </p:txBody>
      </p:sp>
      <p:sp>
        <p:nvSpPr>
          <p:cNvPr id="15" name="Inhaltsplatzhalter 4"/>
          <p:cNvSpPr txBox="1">
            <a:spLocks/>
          </p:cNvSpPr>
          <p:nvPr/>
        </p:nvSpPr>
        <p:spPr>
          <a:xfrm>
            <a:off x="3116776" y="1494644"/>
            <a:ext cx="1226624" cy="230832"/>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solidFill>
                  <a:schemeClr val="bg1">
                    <a:lumMod val="65000"/>
                  </a:schemeClr>
                </a:solidFill>
                <a:latin typeface="+mn-lt"/>
              </a:rPr>
              <a:t>+1 568 45 7 6695</a:t>
            </a:r>
          </a:p>
        </p:txBody>
      </p:sp>
      <p:sp>
        <p:nvSpPr>
          <p:cNvPr id="16" name="Inhaltsplatzhalter 4"/>
          <p:cNvSpPr txBox="1">
            <a:spLocks/>
          </p:cNvSpPr>
          <p:nvPr/>
        </p:nvSpPr>
        <p:spPr>
          <a:xfrm>
            <a:off x="5036621" y="1485362"/>
            <a:ext cx="1440380" cy="230832"/>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solidFill>
                  <a:schemeClr val="bg1">
                    <a:lumMod val="65000"/>
                  </a:schemeClr>
                </a:solidFill>
                <a:latin typeface="+mn-lt"/>
              </a:rPr>
              <a:t>info@yourwebsite.com</a:t>
            </a:r>
          </a:p>
        </p:txBody>
      </p:sp>
      <p:sp>
        <p:nvSpPr>
          <p:cNvPr id="17" name="Inhaltsplatzhalter 4"/>
          <p:cNvSpPr txBox="1">
            <a:spLocks/>
          </p:cNvSpPr>
          <p:nvPr/>
        </p:nvSpPr>
        <p:spPr>
          <a:xfrm>
            <a:off x="7070344" y="1466272"/>
            <a:ext cx="1363952" cy="230832"/>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sz="1000" dirty="0">
                <a:solidFill>
                  <a:schemeClr val="bg1">
                    <a:lumMod val="65000"/>
                  </a:schemeClr>
                </a:solidFill>
                <a:latin typeface="+mn-lt"/>
              </a:rPr>
              <a:t>www.yourwebsite.com</a:t>
            </a:r>
          </a:p>
        </p:txBody>
      </p:sp>
      <p:grpSp>
        <p:nvGrpSpPr>
          <p:cNvPr id="29" name="Group 28"/>
          <p:cNvGrpSpPr/>
          <p:nvPr/>
        </p:nvGrpSpPr>
        <p:grpSpPr>
          <a:xfrm>
            <a:off x="3333903" y="2280921"/>
            <a:ext cx="2476194" cy="337264"/>
            <a:chOff x="3514724" y="3519123"/>
            <a:chExt cx="3356770" cy="457200"/>
          </a:xfrm>
        </p:grpSpPr>
        <p:sp>
          <p:nvSpPr>
            <p:cNvPr id="18" name="Freeform 17"/>
            <p:cNvSpPr>
              <a:spLocks noEditPoints="1"/>
            </p:cNvSpPr>
            <p:nvPr/>
          </p:nvSpPr>
          <p:spPr bwMode="auto">
            <a:xfrm>
              <a:off x="3514724" y="3519123"/>
              <a:ext cx="457200" cy="457200"/>
            </a:xfrm>
            <a:custGeom>
              <a:avLst/>
              <a:gdLst/>
              <a:ahLst/>
              <a:cxnLst>
                <a:cxn ang="0">
                  <a:pos x="116" y="0"/>
                </a:cxn>
                <a:cxn ang="0">
                  <a:pos x="0" y="117"/>
                </a:cxn>
                <a:cxn ang="0">
                  <a:pos x="116" y="233"/>
                </a:cxn>
                <a:cxn ang="0">
                  <a:pos x="232" y="117"/>
                </a:cxn>
                <a:cxn ang="0">
                  <a:pos x="116" y="0"/>
                </a:cxn>
                <a:cxn ang="0">
                  <a:pos x="145" y="121"/>
                </a:cxn>
                <a:cxn ang="0">
                  <a:pos x="126" y="121"/>
                </a:cxn>
                <a:cxn ang="0">
                  <a:pos x="126" y="188"/>
                </a:cxn>
                <a:cxn ang="0">
                  <a:pos x="98" y="188"/>
                </a:cxn>
                <a:cxn ang="0">
                  <a:pos x="98" y="121"/>
                </a:cxn>
                <a:cxn ang="0">
                  <a:pos x="85" y="121"/>
                </a:cxn>
                <a:cxn ang="0">
                  <a:pos x="85" y="97"/>
                </a:cxn>
                <a:cxn ang="0">
                  <a:pos x="98" y="97"/>
                </a:cxn>
                <a:cxn ang="0">
                  <a:pos x="98" y="81"/>
                </a:cxn>
                <a:cxn ang="0">
                  <a:pos x="126" y="53"/>
                </a:cxn>
                <a:cxn ang="0">
                  <a:pos x="147" y="53"/>
                </a:cxn>
                <a:cxn ang="0">
                  <a:pos x="147" y="76"/>
                </a:cxn>
                <a:cxn ang="0">
                  <a:pos x="132" y="76"/>
                </a:cxn>
                <a:cxn ang="0">
                  <a:pos x="126" y="83"/>
                </a:cxn>
                <a:cxn ang="0">
                  <a:pos x="126" y="97"/>
                </a:cxn>
                <a:cxn ang="0">
                  <a:pos x="147" y="97"/>
                </a:cxn>
                <a:cxn ang="0">
                  <a:pos x="145" y="121"/>
                </a:cxn>
                <a:cxn ang="0">
                  <a:pos x="145" y="121"/>
                </a:cxn>
                <a:cxn ang="0">
                  <a:pos x="145" y="121"/>
                </a:cxn>
              </a:cxnLst>
              <a:rect l="0" t="0" r="r" b="b"/>
              <a:pathLst>
                <a:path w="232" h="233">
                  <a:moveTo>
                    <a:pt x="116" y="0"/>
                  </a:moveTo>
                  <a:cubicBezTo>
                    <a:pt x="52" y="0"/>
                    <a:pt x="0" y="52"/>
                    <a:pt x="0" y="117"/>
                  </a:cubicBezTo>
                  <a:cubicBezTo>
                    <a:pt x="0" y="181"/>
                    <a:pt x="52" y="233"/>
                    <a:pt x="116" y="233"/>
                  </a:cubicBezTo>
                  <a:cubicBezTo>
                    <a:pt x="180" y="233"/>
                    <a:pt x="232" y="181"/>
                    <a:pt x="232" y="117"/>
                  </a:cubicBezTo>
                  <a:cubicBezTo>
                    <a:pt x="232" y="52"/>
                    <a:pt x="180" y="0"/>
                    <a:pt x="116" y="0"/>
                  </a:cubicBezTo>
                  <a:close/>
                  <a:moveTo>
                    <a:pt x="145" y="121"/>
                  </a:moveTo>
                  <a:cubicBezTo>
                    <a:pt x="126" y="121"/>
                    <a:pt x="126" y="121"/>
                    <a:pt x="126" y="121"/>
                  </a:cubicBezTo>
                  <a:cubicBezTo>
                    <a:pt x="126" y="188"/>
                    <a:pt x="126" y="188"/>
                    <a:pt x="126" y="188"/>
                  </a:cubicBezTo>
                  <a:cubicBezTo>
                    <a:pt x="98" y="188"/>
                    <a:pt x="98" y="188"/>
                    <a:pt x="98" y="188"/>
                  </a:cubicBezTo>
                  <a:cubicBezTo>
                    <a:pt x="98" y="121"/>
                    <a:pt x="98" y="121"/>
                    <a:pt x="98" y="121"/>
                  </a:cubicBezTo>
                  <a:cubicBezTo>
                    <a:pt x="85" y="121"/>
                    <a:pt x="85" y="121"/>
                    <a:pt x="85" y="121"/>
                  </a:cubicBezTo>
                  <a:cubicBezTo>
                    <a:pt x="85" y="97"/>
                    <a:pt x="85" y="97"/>
                    <a:pt x="85" y="97"/>
                  </a:cubicBezTo>
                  <a:cubicBezTo>
                    <a:pt x="98" y="97"/>
                    <a:pt x="98" y="97"/>
                    <a:pt x="98" y="97"/>
                  </a:cubicBezTo>
                  <a:cubicBezTo>
                    <a:pt x="98" y="81"/>
                    <a:pt x="98" y="81"/>
                    <a:pt x="98" y="81"/>
                  </a:cubicBezTo>
                  <a:cubicBezTo>
                    <a:pt x="98" y="70"/>
                    <a:pt x="103" y="53"/>
                    <a:pt x="126" y="53"/>
                  </a:cubicBezTo>
                  <a:cubicBezTo>
                    <a:pt x="147" y="53"/>
                    <a:pt x="147" y="53"/>
                    <a:pt x="147" y="53"/>
                  </a:cubicBezTo>
                  <a:cubicBezTo>
                    <a:pt x="147" y="76"/>
                    <a:pt x="147" y="76"/>
                    <a:pt x="147" y="76"/>
                  </a:cubicBezTo>
                  <a:cubicBezTo>
                    <a:pt x="132" y="76"/>
                    <a:pt x="132" y="76"/>
                    <a:pt x="132" y="76"/>
                  </a:cubicBezTo>
                  <a:cubicBezTo>
                    <a:pt x="130" y="76"/>
                    <a:pt x="126" y="78"/>
                    <a:pt x="126" y="83"/>
                  </a:cubicBezTo>
                  <a:cubicBezTo>
                    <a:pt x="126" y="97"/>
                    <a:pt x="126" y="97"/>
                    <a:pt x="126" y="97"/>
                  </a:cubicBezTo>
                  <a:cubicBezTo>
                    <a:pt x="147" y="97"/>
                    <a:pt x="147" y="97"/>
                    <a:pt x="147" y="97"/>
                  </a:cubicBezTo>
                  <a:lnTo>
                    <a:pt x="145" y="121"/>
                  </a:lnTo>
                  <a:close/>
                  <a:moveTo>
                    <a:pt x="145" y="121"/>
                  </a:moveTo>
                  <a:cubicBezTo>
                    <a:pt x="145" y="121"/>
                    <a:pt x="145" y="121"/>
                    <a:pt x="145" y="121"/>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18"/>
            <p:cNvSpPr>
              <a:spLocks noEditPoints="1"/>
            </p:cNvSpPr>
            <p:nvPr/>
          </p:nvSpPr>
          <p:spPr bwMode="auto">
            <a:xfrm>
              <a:off x="4094638" y="3519123"/>
              <a:ext cx="457200" cy="457200"/>
            </a:xfrm>
            <a:custGeom>
              <a:avLst/>
              <a:gdLst/>
              <a:ahLst/>
              <a:cxnLst>
                <a:cxn ang="0">
                  <a:pos x="116" y="0"/>
                </a:cxn>
                <a:cxn ang="0">
                  <a:pos x="0" y="117"/>
                </a:cxn>
                <a:cxn ang="0">
                  <a:pos x="116" y="233"/>
                </a:cxn>
                <a:cxn ang="0">
                  <a:pos x="233" y="117"/>
                </a:cxn>
                <a:cxn ang="0">
                  <a:pos x="116" y="0"/>
                </a:cxn>
                <a:cxn ang="0">
                  <a:pos x="168" y="90"/>
                </a:cxn>
                <a:cxn ang="0">
                  <a:pos x="168" y="93"/>
                </a:cxn>
                <a:cxn ang="0">
                  <a:pos x="92" y="170"/>
                </a:cxn>
                <a:cxn ang="0">
                  <a:pos x="51" y="158"/>
                </a:cxn>
                <a:cxn ang="0">
                  <a:pos x="58" y="158"/>
                </a:cxn>
                <a:cxn ang="0">
                  <a:pos x="91" y="146"/>
                </a:cxn>
                <a:cxn ang="0">
                  <a:pos x="66" y="128"/>
                </a:cxn>
                <a:cxn ang="0">
                  <a:pos x="71" y="128"/>
                </a:cxn>
                <a:cxn ang="0">
                  <a:pos x="78" y="127"/>
                </a:cxn>
                <a:cxn ang="0">
                  <a:pos x="56" y="101"/>
                </a:cxn>
                <a:cxn ang="0">
                  <a:pos x="56" y="101"/>
                </a:cxn>
                <a:cxn ang="0">
                  <a:pos x="69" y="104"/>
                </a:cxn>
                <a:cxn ang="0">
                  <a:pos x="57" y="82"/>
                </a:cxn>
                <a:cxn ang="0">
                  <a:pos x="60" y="68"/>
                </a:cxn>
                <a:cxn ang="0">
                  <a:pos x="115" y="96"/>
                </a:cxn>
                <a:cxn ang="0">
                  <a:pos x="115" y="90"/>
                </a:cxn>
                <a:cxn ang="0">
                  <a:pos x="141" y="64"/>
                </a:cxn>
                <a:cxn ang="0">
                  <a:pos x="161" y="72"/>
                </a:cxn>
                <a:cxn ang="0">
                  <a:pos x="178" y="65"/>
                </a:cxn>
                <a:cxn ang="0">
                  <a:pos x="166" y="80"/>
                </a:cxn>
                <a:cxn ang="0">
                  <a:pos x="182" y="76"/>
                </a:cxn>
                <a:cxn ang="0">
                  <a:pos x="168" y="90"/>
                </a:cxn>
                <a:cxn ang="0">
                  <a:pos x="168" y="90"/>
                </a:cxn>
                <a:cxn ang="0">
                  <a:pos x="168" y="90"/>
                </a:cxn>
              </a:cxnLst>
              <a:rect l="0" t="0" r="r" b="b"/>
              <a:pathLst>
                <a:path w="233" h="233">
                  <a:moveTo>
                    <a:pt x="116" y="0"/>
                  </a:moveTo>
                  <a:cubicBezTo>
                    <a:pt x="52" y="0"/>
                    <a:pt x="0" y="52"/>
                    <a:pt x="0" y="117"/>
                  </a:cubicBezTo>
                  <a:cubicBezTo>
                    <a:pt x="0" y="181"/>
                    <a:pt x="52" y="233"/>
                    <a:pt x="116" y="233"/>
                  </a:cubicBezTo>
                  <a:cubicBezTo>
                    <a:pt x="181" y="233"/>
                    <a:pt x="233" y="181"/>
                    <a:pt x="233" y="117"/>
                  </a:cubicBezTo>
                  <a:cubicBezTo>
                    <a:pt x="233" y="52"/>
                    <a:pt x="181" y="0"/>
                    <a:pt x="116" y="0"/>
                  </a:cubicBezTo>
                  <a:close/>
                  <a:moveTo>
                    <a:pt x="168" y="90"/>
                  </a:moveTo>
                  <a:cubicBezTo>
                    <a:pt x="168" y="91"/>
                    <a:pt x="168" y="92"/>
                    <a:pt x="168" y="93"/>
                  </a:cubicBezTo>
                  <a:cubicBezTo>
                    <a:pt x="168" y="129"/>
                    <a:pt x="141" y="170"/>
                    <a:pt x="92" y="170"/>
                  </a:cubicBezTo>
                  <a:cubicBezTo>
                    <a:pt x="77" y="170"/>
                    <a:pt x="63" y="165"/>
                    <a:pt x="51" y="158"/>
                  </a:cubicBezTo>
                  <a:cubicBezTo>
                    <a:pt x="53" y="158"/>
                    <a:pt x="55" y="158"/>
                    <a:pt x="58" y="158"/>
                  </a:cubicBezTo>
                  <a:cubicBezTo>
                    <a:pt x="70" y="158"/>
                    <a:pt x="82" y="154"/>
                    <a:pt x="91" y="146"/>
                  </a:cubicBezTo>
                  <a:cubicBezTo>
                    <a:pt x="79" y="146"/>
                    <a:pt x="69" y="138"/>
                    <a:pt x="66" y="128"/>
                  </a:cubicBezTo>
                  <a:cubicBezTo>
                    <a:pt x="67" y="128"/>
                    <a:pt x="69" y="128"/>
                    <a:pt x="71" y="128"/>
                  </a:cubicBezTo>
                  <a:cubicBezTo>
                    <a:pt x="73" y="128"/>
                    <a:pt x="76" y="128"/>
                    <a:pt x="78" y="127"/>
                  </a:cubicBezTo>
                  <a:cubicBezTo>
                    <a:pt x="66" y="125"/>
                    <a:pt x="56" y="114"/>
                    <a:pt x="56" y="101"/>
                  </a:cubicBezTo>
                  <a:cubicBezTo>
                    <a:pt x="56" y="101"/>
                    <a:pt x="56" y="101"/>
                    <a:pt x="56" y="101"/>
                  </a:cubicBezTo>
                  <a:cubicBezTo>
                    <a:pt x="60" y="103"/>
                    <a:pt x="64" y="104"/>
                    <a:pt x="69" y="104"/>
                  </a:cubicBezTo>
                  <a:cubicBezTo>
                    <a:pt x="61" y="99"/>
                    <a:pt x="57" y="91"/>
                    <a:pt x="57" y="82"/>
                  </a:cubicBezTo>
                  <a:cubicBezTo>
                    <a:pt x="57" y="77"/>
                    <a:pt x="58" y="72"/>
                    <a:pt x="60" y="68"/>
                  </a:cubicBezTo>
                  <a:cubicBezTo>
                    <a:pt x="73" y="85"/>
                    <a:pt x="93" y="95"/>
                    <a:pt x="115" y="96"/>
                  </a:cubicBezTo>
                  <a:cubicBezTo>
                    <a:pt x="115" y="94"/>
                    <a:pt x="115" y="92"/>
                    <a:pt x="115" y="90"/>
                  </a:cubicBezTo>
                  <a:cubicBezTo>
                    <a:pt x="115" y="76"/>
                    <a:pt x="127" y="64"/>
                    <a:pt x="141" y="64"/>
                  </a:cubicBezTo>
                  <a:cubicBezTo>
                    <a:pt x="149" y="64"/>
                    <a:pt x="156" y="67"/>
                    <a:pt x="161" y="72"/>
                  </a:cubicBezTo>
                  <a:cubicBezTo>
                    <a:pt x="167" y="71"/>
                    <a:pt x="173" y="69"/>
                    <a:pt x="178" y="65"/>
                  </a:cubicBezTo>
                  <a:cubicBezTo>
                    <a:pt x="176" y="72"/>
                    <a:pt x="172" y="77"/>
                    <a:pt x="166" y="80"/>
                  </a:cubicBezTo>
                  <a:cubicBezTo>
                    <a:pt x="172" y="80"/>
                    <a:pt x="177" y="78"/>
                    <a:pt x="182" y="76"/>
                  </a:cubicBezTo>
                  <a:cubicBezTo>
                    <a:pt x="178" y="81"/>
                    <a:pt x="174" y="86"/>
                    <a:pt x="168" y="90"/>
                  </a:cubicBezTo>
                  <a:close/>
                  <a:moveTo>
                    <a:pt x="168" y="90"/>
                  </a:moveTo>
                  <a:cubicBezTo>
                    <a:pt x="168" y="90"/>
                    <a:pt x="168" y="90"/>
                    <a:pt x="168" y="90"/>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20" name="Group 19"/>
            <p:cNvGrpSpPr/>
            <p:nvPr/>
          </p:nvGrpSpPr>
          <p:grpSpPr>
            <a:xfrm>
              <a:off x="5254466" y="3519123"/>
              <a:ext cx="457200" cy="457200"/>
              <a:chOff x="2776537" y="7758113"/>
              <a:chExt cx="457200" cy="457200"/>
            </a:xfrm>
            <a:solidFill>
              <a:schemeClr val="bg1">
                <a:lumMod val="50000"/>
              </a:schemeClr>
            </a:solidFill>
          </p:grpSpPr>
          <p:sp>
            <p:nvSpPr>
              <p:cNvPr id="21" name="Freeform 20"/>
              <p:cNvSpPr>
                <a:spLocks noEditPoints="1"/>
              </p:cNvSpPr>
              <p:nvPr/>
            </p:nvSpPr>
            <p:spPr bwMode="auto">
              <a:xfrm>
                <a:off x="2911475" y="8020051"/>
                <a:ext cx="84138" cy="60325"/>
              </a:xfrm>
              <a:custGeom>
                <a:avLst/>
                <a:gdLst/>
                <a:ahLst/>
                <a:cxnLst>
                  <a:cxn ang="0">
                    <a:pos x="32" y="3"/>
                  </a:cxn>
                  <a:cxn ang="0">
                    <a:pos x="30" y="1"/>
                  </a:cxn>
                  <a:cxn ang="0">
                    <a:pos x="22" y="0"/>
                  </a:cxn>
                  <a:cxn ang="0">
                    <a:pos x="22" y="0"/>
                  </a:cxn>
                  <a:cxn ang="0">
                    <a:pos x="0" y="15"/>
                  </a:cxn>
                  <a:cxn ang="0">
                    <a:pos x="20" y="31"/>
                  </a:cxn>
                  <a:cxn ang="0">
                    <a:pos x="43" y="16"/>
                  </a:cxn>
                  <a:cxn ang="0">
                    <a:pos x="42" y="13"/>
                  </a:cxn>
                  <a:cxn ang="0">
                    <a:pos x="32" y="3"/>
                  </a:cxn>
                  <a:cxn ang="0">
                    <a:pos x="32" y="3"/>
                  </a:cxn>
                  <a:cxn ang="0">
                    <a:pos x="32" y="3"/>
                  </a:cxn>
                </a:cxnLst>
                <a:rect l="0" t="0" r="r" b="b"/>
                <a:pathLst>
                  <a:path w="43" h="31">
                    <a:moveTo>
                      <a:pt x="32" y="3"/>
                    </a:moveTo>
                    <a:cubicBezTo>
                      <a:pt x="31" y="2"/>
                      <a:pt x="31" y="2"/>
                      <a:pt x="30" y="1"/>
                    </a:cubicBezTo>
                    <a:cubicBezTo>
                      <a:pt x="27" y="0"/>
                      <a:pt x="25" y="0"/>
                      <a:pt x="22" y="0"/>
                    </a:cubicBezTo>
                    <a:cubicBezTo>
                      <a:pt x="22" y="0"/>
                      <a:pt x="22" y="0"/>
                      <a:pt x="22" y="0"/>
                    </a:cubicBezTo>
                    <a:cubicBezTo>
                      <a:pt x="10" y="0"/>
                      <a:pt x="0" y="7"/>
                      <a:pt x="0" y="15"/>
                    </a:cubicBezTo>
                    <a:cubicBezTo>
                      <a:pt x="0" y="24"/>
                      <a:pt x="9" y="31"/>
                      <a:pt x="20" y="31"/>
                    </a:cubicBezTo>
                    <a:cubicBezTo>
                      <a:pt x="35" y="31"/>
                      <a:pt x="43" y="26"/>
                      <a:pt x="43" y="16"/>
                    </a:cubicBezTo>
                    <a:cubicBezTo>
                      <a:pt x="43" y="15"/>
                      <a:pt x="42" y="14"/>
                      <a:pt x="42" y="13"/>
                    </a:cubicBezTo>
                    <a:cubicBezTo>
                      <a:pt x="41" y="9"/>
                      <a:pt x="38" y="7"/>
                      <a:pt x="32" y="3"/>
                    </a:cubicBezTo>
                    <a:close/>
                    <a:moveTo>
                      <a:pt x="32" y="3"/>
                    </a:moveTo>
                    <a:cubicBezTo>
                      <a:pt x="32" y="3"/>
                      <a:pt x="32" y="3"/>
                      <a:pt x="32" y="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21"/>
              <p:cNvSpPr>
                <a:spLocks noEditPoints="1"/>
              </p:cNvSpPr>
              <p:nvPr/>
            </p:nvSpPr>
            <p:spPr bwMode="auto">
              <a:xfrm>
                <a:off x="2925762" y="7891463"/>
                <a:ext cx="55563" cy="73025"/>
              </a:xfrm>
              <a:custGeom>
                <a:avLst/>
                <a:gdLst/>
                <a:ahLst/>
                <a:cxnLst>
                  <a:cxn ang="0">
                    <a:pos x="17" y="37"/>
                  </a:cxn>
                  <a:cxn ang="0">
                    <a:pos x="17" y="37"/>
                  </a:cxn>
                  <a:cxn ang="0">
                    <a:pos x="24" y="34"/>
                  </a:cxn>
                  <a:cxn ang="0">
                    <a:pos x="27" y="19"/>
                  </a:cxn>
                  <a:cxn ang="0">
                    <a:pos x="11" y="0"/>
                  </a:cxn>
                  <a:cxn ang="0">
                    <a:pos x="11" y="0"/>
                  </a:cxn>
                  <a:cxn ang="0">
                    <a:pos x="4" y="4"/>
                  </a:cxn>
                  <a:cxn ang="0">
                    <a:pos x="0" y="18"/>
                  </a:cxn>
                  <a:cxn ang="0">
                    <a:pos x="17" y="37"/>
                  </a:cxn>
                  <a:cxn ang="0">
                    <a:pos x="17" y="37"/>
                  </a:cxn>
                  <a:cxn ang="0">
                    <a:pos x="17" y="37"/>
                  </a:cxn>
                </a:cxnLst>
                <a:rect l="0" t="0" r="r" b="b"/>
                <a:pathLst>
                  <a:path w="28" h="37">
                    <a:moveTo>
                      <a:pt x="17" y="37"/>
                    </a:moveTo>
                    <a:cubicBezTo>
                      <a:pt x="17" y="37"/>
                      <a:pt x="17" y="37"/>
                      <a:pt x="17" y="37"/>
                    </a:cubicBezTo>
                    <a:cubicBezTo>
                      <a:pt x="20" y="37"/>
                      <a:pt x="22" y="36"/>
                      <a:pt x="24" y="34"/>
                    </a:cubicBezTo>
                    <a:cubicBezTo>
                      <a:pt x="27" y="30"/>
                      <a:pt x="28" y="25"/>
                      <a:pt x="27" y="19"/>
                    </a:cubicBezTo>
                    <a:cubicBezTo>
                      <a:pt x="26" y="9"/>
                      <a:pt x="19" y="1"/>
                      <a:pt x="11" y="0"/>
                    </a:cubicBezTo>
                    <a:cubicBezTo>
                      <a:pt x="11" y="0"/>
                      <a:pt x="11" y="0"/>
                      <a:pt x="11" y="0"/>
                    </a:cubicBezTo>
                    <a:cubicBezTo>
                      <a:pt x="8" y="0"/>
                      <a:pt x="6" y="1"/>
                      <a:pt x="4" y="4"/>
                    </a:cubicBezTo>
                    <a:cubicBezTo>
                      <a:pt x="1" y="7"/>
                      <a:pt x="0" y="12"/>
                      <a:pt x="0" y="18"/>
                    </a:cubicBezTo>
                    <a:cubicBezTo>
                      <a:pt x="2" y="28"/>
                      <a:pt x="9" y="37"/>
                      <a:pt x="17" y="37"/>
                    </a:cubicBezTo>
                    <a:close/>
                    <a:moveTo>
                      <a:pt x="17" y="37"/>
                    </a:moveTo>
                    <a:cubicBezTo>
                      <a:pt x="17" y="37"/>
                      <a:pt x="17" y="37"/>
                      <a:pt x="17" y="3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Freeform 22"/>
              <p:cNvSpPr>
                <a:spLocks noEditPoints="1"/>
              </p:cNvSpPr>
              <p:nvPr/>
            </p:nvSpPr>
            <p:spPr bwMode="auto">
              <a:xfrm>
                <a:off x="2776537" y="7758113"/>
                <a:ext cx="457200" cy="457200"/>
              </a:xfrm>
              <a:custGeom>
                <a:avLst/>
                <a:gdLst/>
                <a:ahLst/>
                <a:cxnLst>
                  <a:cxn ang="0">
                    <a:pos x="117" y="0"/>
                  </a:cxn>
                  <a:cxn ang="0">
                    <a:pos x="0" y="117"/>
                  </a:cxn>
                  <a:cxn ang="0">
                    <a:pos x="117" y="233"/>
                  </a:cxn>
                  <a:cxn ang="0">
                    <a:pos x="233" y="117"/>
                  </a:cxn>
                  <a:cxn ang="0">
                    <a:pos x="117" y="0"/>
                  </a:cxn>
                  <a:cxn ang="0">
                    <a:pos x="103" y="173"/>
                  </a:cxn>
                  <a:cxn ang="0">
                    <a:pos x="89" y="175"/>
                  </a:cxn>
                  <a:cxn ang="0">
                    <a:pos x="73" y="173"/>
                  </a:cxn>
                  <a:cxn ang="0">
                    <a:pos x="53" y="160"/>
                  </a:cxn>
                  <a:cxn ang="0">
                    <a:pos x="51" y="152"/>
                  </a:cxn>
                  <a:cxn ang="0">
                    <a:pos x="53" y="143"/>
                  </a:cxn>
                  <a:cxn ang="0">
                    <a:pos x="88" y="124"/>
                  </a:cxn>
                  <a:cxn ang="0">
                    <a:pos x="88" y="124"/>
                  </a:cxn>
                  <a:cxn ang="0">
                    <a:pos x="86" y="118"/>
                  </a:cxn>
                  <a:cxn ang="0">
                    <a:pos x="87" y="114"/>
                  </a:cxn>
                  <a:cxn ang="0">
                    <a:pos x="59" y="86"/>
                  </a:cxn>
                  <a:cxn ang="0">
                    <a:pos x="80" y="60"/>
                  </a:cxn>
                  <a:cxn ang="0">
                    <a:pos x="91" y="58"/>
                  </a:cxn>
                  <a:cxn ang="0">
                    <a:pos x="126" y="58"/>
                  </a:cxn>
                  <a:cxn ang="0">
                    <a:pos x="129" y="60"/>
                  </a:cxn>
                  <a:cxn ang="0">
                    <a:pos x="128" y="63"/>
                  </a:cxn>
                  <a:cxn ang="0">
                    <a:pos x="120" y="69"/>
                  </a:cxn>
                  <a:cxn ang="0">
                    <a:pos x="118" y="69"/>
                  </a:cxn>
                  <a:cxn ang="0">
                    <a:pos x="115" y="69"/>
                  </a:cxn>
                  <a:cxn ang="0">
                    <a:pos x="121" y="86"/>
                  </a:cxn>
                  <a:cxn ang="0">
                    <a:pos x="110" y="106"/>
                  </a:cxn>
                  <a:cxn ang="0">
                    <a:pos x="105" y="114"/>
                  </a:cxn>
                  <a:cxn ang="0">
                    <a:pos x="113" y="123"/>
                  </a:cxn>
                  <a:cxn ang="0">
                    <a:pos x="126" y="147"/>
                  </a:cxn>
                  <a:cxn ang="0">
                    <a:pos x="103" y="173"/>
                  </a:cxn>
                  <a:cxn ang="0">
                    <a:pos x="181" y="114"/>
                  </a:cxn>
                  <a:cxn ang="0">
                    <a:pos x="179" y="117"/>
                  </a:cxn>
                  <a:cxn ang="0">
                    <a:pos x="159" y="117"/>
                  </a:cxn>
                  <a:cxn ang="0">
                    <a:pos x="159" y="136"/>
                  </a:cxn>
                  <a:cxn ang="0">
                    <a:pos x="156" y="139"/>
                  </a:cxn>
                  <a:cxn ang="0">
                    <a:pos x="151" y="139"/>
                  </a:cxn>
                  <a:cxn ang="0">
                    <a:pos x="148" y="136"/>
                  </a:cxn>
                  <a:cxn ang="0">
                    <a:pos x="148" y="117"/>
                  </a:cxn>
                  <a:cxn ang="0">
                    <a:pos x="128" y="117"/>
                  </a:cxn>
                  <a:cxn ang="0">
                    <a:pos x="126" y="114"/>
                  </a:cxn>
                  <a:cxn ang="0">
                    <a:pos x="126" y="108"/>
                  </a:cxn>
                  <a:cxn ang="0">
                    <a:pos x="128" y="106"/>
                  </a:cxn>
                  <a:cxn ang="0">
                    <a:pos x="148" y="106"/>
                  </a:cxn>
                  <a:cxn ang="0">
                    <a:pos x="148" y="86"/>
                  </a:cxn>
                  <a:cxn ang="0">
                    <a:pos x="151" y="83"/>
                  </a:cxn>
                  <a:cxn ang="0">
                    <a:pos x="156" y="83"/>
                  </a:cxn>
                  <a:cxn ang="0">
                    <a:pos x="159" y="86"/>
                  </a:cxn>
                  <a:cxn ang="0">
                    <a:pos x="159" y="106"/>
                  </a:cxn>
                  <a:cxn ang="0">
                    <a:pos x="179" y="106"/>
                  </a:cxn>
                  <a:cxn ang="0">
                    <a:pos x="181" y="108"/>
                  </a:cxn>
                  <a:cxn ang="0">
                    <a:pos x="181" y="114"/>
                  </a:cxn>
                  <a:cxn ang="0">
                    <a:pos x="181" y="114"/>
                  </a:cxn>
                  <a:cxn ang="0">
                    <a:pos x="181" y="114"/>
                  </a:cxn>
                </a:cxnLst>
                <a:rect l="0" t="0" r="r" b="b"/>
                <a:pathLst>
                  <a:path w="233" h="233">
                    <a:moveTo>
                      <a:pt x="117" y="0"/>
                    </a:moveTo>
                    <a:cubicBezTo>
                      <a:pt x="53" y="0"/>
                      <a:pt x="0" y="52"/>
                      <a:pt x="0" y="117"/>
                    </a:cubicBezTo>
                    <a:cubicBezTo>
                      <a:pt x="0" y="181"/>
                      <a:pt x="53" y="233"/>
                      <a:pt x="117" y="233"/>
                    </a:cubicBezTo>
                    <a:cubicBezTo>
                      <a:pt x="181" y="233"/>
                      <a:pt x="233" y="181"/>
                      <a:pt x="233" y="117"/>
                    </a:cubicBezTo>
                    <a:cubicBezTo>
                      <a:pt x="233" y="52"/>
                      <a:pt x="181" y="0"/>
                      <a:pt x="117" y="0"/>
                    </a:cubicBezTo>
                    <a:close/>
                    <a:moveTo>
                      <a:pt x="103" y="173"/>
                    </a:moveTo>
                    <a:cubicBezTo>
                      <a:pt x="99" y="174"/>
                      <a:pt x="94" y="175"/>
                      <a:pt x="89" y="175"/>
                    </a:cubicBezTo>
                    <a:cubicBezTo>
                      <a:pt x="84" y="175"/>
                      <a:pt x="78" y="174"/>
                      <a:pt x="73" y="173"/>
                    </a:cubicBezTo>
                    <a:cubicBezTo>
                      <a:pt x="64" y="171"/>
                      <a:pt x="57" y="166"/>
                      <a:pt x="53" y="160"/>
                    </a:cubicBezTo>
                    <a:cubicBezTo>
                      <a:pt x="52" y="158"/>
                      <a:pt x="51" y="155"/>
                      <a:pt x="51" y="152"/>
                    </a:cubicBezTo>
                    <a:cubicBezTo>
                      <a:pt x="51" y="149"/>
                      <a:pt x="52" y="146"/>
                      <a:pt x="53" y="143"/>
                    </a:cubicBezTo>
                    <a:cubicBezTo>
                      <a:pt x="58" y="132"/>
                      <a:pt x="72" y="124"/>
                      <a:pt x="88" y="124"/>
                    </a:cubicBezTo>
                    <a:cubicBezTo>
                      <a:pt x="88" y="124"/>
                      <a:pt x="88" y="124"/>
                      <a:pt x="88" y="124"/>
                    </a:cubicBezTo>
                    <a:cubicBezTo>
                      <a:pt x="87" y="122"/>
                      <a:pt x="86" y="120"/>
                      <a:pt x="86" y="118"/>
                    </a:cubicBezTo>
                    <a:cubicBezTo>
                      <a:pt x="86" y="116"/>
                      <a:pt x="87" y="115"/>
                      <a:pt x="87" y="114"/>
                    </a:cubicBezTo>
                    <a:cubicBezTo>
                      <a:pt x="71" y="113"/>
                      <a:pt x="59" y="102"/>
                      <a:pt x="59" y="86"/>
                    </a:cubicBezTo>
                    <a:cubicBezTo>
                      <a:pt x="59" y="75"/>
                      <a:pt x="67" y="64"/>
                      <a:pt x="80" y="60"/>
                    </a:cubicBezTo>
                    <a:cubicBezTo>
                      <a:pt x="84" y="59"/>
                      <a:pt x="88" y="58"/>
                      <a:pt x="91" y="58"/>
                    </a:cubicBezTo>
                    <a:cubicBezTo>
                      <a:pt x="126" y="58"/>
                      <a:pt x="126" y="58"/>
                      <a:pt x="126" y="58"/>
                    </a:cubicBezTo>
                    <a:cubicBezTo>
                      <a:pt x="127" y="58"/>
                      <a:pt x="128" y="59"/>
                      <a:pt x="129" y="60"/>
                    </a:cubicBezTo>
                    <a:cubicBezTo>
                      <a:pt x="129" y="61"/>
                      <a:pt x="128" y="62"/>
                      <a:pt x="128" y="63"/>
                    </a:cubicBezTo>
                    <a:cubicBezTo>
                      <a:pt x="120" y="69"/>
                      <a:pt x="120" y="69"/>
                      <a:pt x="120" y="69"/>
                    </a:cubicBezTo>
                    <a:cubicBezTo>
                      <a:pt x="119" y="69"/>
                      <a:pt x="119" y="69"/>
                      <a:pt x="118" y="69"/>
                    </a:cubicBezTo>
                    <a:cubicBezTo>
                      <a:pt x="115" y="69"/>
                      <a:pt x="115" y="69"/>
                      <a:pt x="115" y="69"/>
                    </a:cubicBezTo>
                    <a:cubicBezTo>
                      <a:pt x="119" y="73"/>
                      <a:pt x="121" y="79"/>
                      <a:pt x="121" y="86"/>
                    </a:cubicBezTo>
                    <a:cubicBezTo>
                      <a:pt x="121" y="94"/>
                      <a:pt x="117" y="101"/>
                      <a:pt x="110" y="106"/>
                    </a:cubicBezTo>
                    <a:cubicBezTo>
                      <a:pt x="105" y="111"/>
                      <a:pt x="105" y="112"/>
                      <a:pt x="105" y="114"/>
                    </a:cubicBezTo>
                    <a:cubicBezTo>
                      <a:pt x="105" y="116"/>
                      <a:pt x="109" y="120"/>
                      <a:pt x="113" y="123"/>
                    </a:cubicBezTo>
                    <a:cubicBezTo>
                      <a:pt x="122" y="130"/>
                      <a:pt x="126" y="136"/>
                      <a:pt x="126" y="147"/>
                    </a:cubicBezTo>
                    <a:cubicBezTo>
                      <a:pt x="126" y="159"/>
                      <a:pt x="117" y="169"/>
                      <a:pt x="103" y="173"/>
                    </a:cubicBezTo>
                    <a:close/>
                    <a:moveTo>
                      <a:pt x="181" y="114"/>
                    </a:moveTo>
                    <a:cubicBezTo>
                      <a:pt x="181" y="115"/>
                      <a:pt x="180" y="117"/>
                      <a:pt x="179" y="117"/>
                    </a:cubicBezTo>
                    <a:cubicBezTo>
                      <a:pt x="159" y="117"/>
                      <a:pt x="159" y="117"/>
                      <a:pt x="159" y="117"/>
                    </a:cubicBezTo>
                    <a:cubicBezTo>
                      <a:pt x="159" y="136"/>
                      <a:pt x="159" y="136"/>
                      <a:pt x="159" y="136"/>
                    </a:cubicBezTo>
                    <a:cubicBezTo>
                      <a:pt x="159" y="138"/>
                      <a:pt x="158" y="139"/>
                      <a:pt x="156" y="139"/>
                    </a:cubicBezTo>
                    <a:cubicBezTo>
                      <a:pt x="151" y="139"/>
                      <a:pt x="151" y="139"/>
                      <a:pt x="151" y="139"/>
                    </a:cubicBezTo>
                    <a:cubicBezTo>
                      <a:pt x="149" y="139"/>
                      <a:pt x="148" y="138"/>
                      <a:pt x="148" y="136"/>
                    </a:cubicBezTo>
                    <a:cubicBezTo>
                      <a:pt x="148" y="117"/>
                      <a:pt x="148" y="117"/>
                      <a:pt x="148" y="117"/>
                    </a:cubicBezTo>
                    <a:cubicBezTo>
                      <a:pt x="128" y="117"/>
                      <a:pt x="128" y="117"/>
                      <a:pt x="128" y="117"/>
                    </a:cubicBezTo>
                    <a:cubicBezTo>
                      <a:pt x="127" y="117"/>
                      <a:pt x="126" y="115"/>
                      <a:pt x="126" y="114"/>
                    </a:cubicBezTo>
                    <a:cubicBezTo>
                      <a:pt x="126" y="108"/>
                      <a:pt x="126" y="108"/>
                      <a:pt x="126" y="108"/>
                    </a:cubicBezTo>
                    <a:cubicBezTo>
                      <a:pt x="126" y="107"/>
                      <a:pt x="127" y="106"/>
                      <a:pt x="128" y="106"/>
                    </a:cubicBezTo>
                    <a:cubicBezTo>
                      <a:pt x="148" y="106"/>
                      <a:pt x="148" y="106"/>
                      <a:pt x="148" y="106"/>
                    </a:cubicBezTo>
                    <a:cubicBezTo>
                      <a:pt x="148" y="86"/>
                      <a:pt x="148" y="86"/>
                      <a:pt x="148" y="86"/>
                    </a:cubicBezTo>
                    <a:cubicBezTo>
                      <a:pt x="148" y="84"/>
                      <a:pt x="149" y="83"/>
                      <a:pt x="151" y="83"/>
                    </a:cubicBezTo>
                    <a:cubicBezTo>
                      <a:pt x="156" y="83"/>
                      <a:pt x="156" y="83"/>
                      <a:pt x="156" y="83"/>
                    </a:cubicBezTo>
                    <a:cubicBezTo>
                      <a:pt x="158" y="83"/>
                      <a:pt x="159" y="84"/>
                      <a:pt x="159" y="86"/>
                    </a:cubicBezTo>
                    <a:cubicBezTo>
                      <a:pt x="159" y="106"/>
                      <a:pt x="159" y="106"/>
                      <a:pt x="159" y="106"/>
                    </a:cubicBezTo>
                    <a:cubicBezTo>
                      <a:pt x="179" y="106"/>
                      <a:pt x="179" y="106"/>
                      <a:pt x="179" y="106"/>
                    </a:cubicBezTo>
                    <a:cubicBezTo>
                      <a:pt x="180" y="106"/>
                      <a:pt x="181" y="107"/>
                      <a:pt x="181" y="108"/>
                    </a:cubicBezTo>
                    <a:lnTo>
                      <a:pt x="181" y="114"/>
                    </a:lnTo>
                    <a:close/>
                    <a:moveTo>
                      <a:pt x="181" y="114"/>
                    </a:moveTo>
                    <a:cubicBezTo>
                      <a:pt x="181" y="114"/>
                      <a:pt x="181" y="114"/>
                      <a:pt x="181" y="1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4" name="Freeform 23"/>
            <p:cNvSpPr>
              <a:spLocks noEditPoints="1"/>
            </p:cNvSpPr>
            <p:nvPr/>
          </p:nvSpPr>
          <p:spPr bwMode="auto">
            <a:xfrm>
              <a:off x="4674552" y="3519123"/>
              <a:ext cx="457200" cy="457200"/>
            </a:xfrm>
            <a:custGeom>
              <a:avLst/>
              <a:gdLst/>
              <a:ahLst/>
              <a:cxnLst>
                <a:cxn ang="0">
                  <a:pos x="114" y="0"/>
                </a:cxn>
                <a:cxn ang="0">
                  <a:pos x="0" y="115"/>
                </a:cxn>
                <a:cxn ang="0">
                  <a:pos x="114" y="229"/>
                </a:cxn>
                <a:cxn ang="0">
                  <a:pos x="229" y="115"/>
                </a:cxn>
                <a:cxn ang="0">
                  <a:pos x="114" y="0"/>
                </a:cxn>
                <a:cxn ang="0">
                  <a:pos x="86" y="170"/>
                </a:cxn>
                <a:cxn ang="0">
                  <a:pos x="57" y="170"/>
                </a:cxn>
                <a:cxn ang="0">
                  <a:pos x="57" y="70"/>
                </a:cxn>
                <a:cxn ang="0">
                  <a:pos x="86" y="70"/>
                </a:cxn>
                <a:cxn ang="0">
                  <a:pos x="86" y="170"/>
                </a:cxn>
                <a:cxn ang="0">
                  <a:pos x="72" y="64"/>
                </a:cxn>
                <a:cxn ang="0">
                  <a:pos x="59" y="50"/>
                </a:cxn>
                <a:cxn ang="0">
                  <a:pos x="72" y="37"/>
                </a:cxn>
                <a:cxn ang="0">
                  <a:pos x="86" y="50"/>
                </a:cxn>
                <a:cxn ang="0">
                  <a:pos x="72" y="64"/>
                </a:cxn>
                <a:cxn ang="0">
                  <a:pos x="186" y="170"/>
                </a:cxn>
                <a:cxn ang="0">
                  <a:pos x="157" y="170"/>
                </a:cxn>
                <a:cxn ang="0">
                  <a:pos x="157" y="108"/>
                </a:cxn>
                <a:cxn ang="0">
                  <a:pos x="146" y="96"/>
                </a:cxn>
                <a:cxn ang="0">
                  <a:pos x="129" y="108"/>
                </a:cxn>
                <a:cxn ang="0">
                  <a:pos x="129" y="170"/>
                </a:cxn>
                <a:cxn ang="0">
                  <a:pos x="100" y="170"/>
                </a:cxn>
                <a:cxn ang="0">
                  <a:pos x="100" y="70"/>
                </a:cxn>
                <a:cxn ang="0">
                  <a:pos x="129" y="70"/>
                </a:cxn>
                <a:cxn ang="0">
                  <a:pos x="129" y="79"/>
                </a:cxn>
                <a:cxn ang="0">
                  <a:pos x="157" y="70"/>
                </a:cxn>
                <a:cxn ang="0">
                  <a:pos x="186" y="109"/>
                </a:cxn>
                <a:cxn ang="0">
                  <a:pos x="186" y="170"/>
                </a:cxn>
                <a:cxn ang="0">
                  <a:pos x="186" y="170"/>
                </a:cxn>
                <a:cxn ang="0">
                  <a:pos x="186" y="170"/>
                </a:cxn>
              </a:cxnLst>
              <a:rect l="0" t="0" r="r" b="b"/>
              <a:pathLst>
                <a:path w="229" h="229">
                  <a:moveTo>
                    <a:pt x="114" y="0"/>
                  </a:moveTo>
                  <a:cubicBezTo>
                    <a:pt x="51" y="0"/>
                    <a:pt x="0" y="51"/>
                    <a:pt x="0" y="115"/>
                  </a:cubicBezTo>
                  <a:cubicBezTo>
                    <a:pt x="0" y="178"/>
                    <a:pt x="51" y="229"/>
                    <a:pt x="114" y="229"/>
                  </a:cubicBezTo>
                  <a:cubicBezTo>
                    <a:pt x="177" y="229"/>
                    <a:pt x="229" y="178"/>
                    <a:pt x="229" y="115"/>
                  </a:cubicBezTo>
                  <a:cubicBezTo>
                    <a:pt x="229" y="51"/>
                    <a:pt x="177" y="0"/>
                    <a:pt x="114" y="0"/>
                  </a:cubicBezTo>
                  <a:close/>
                  <a:moveTo>
                    <a:pt x="86" y="170"/>
                  </a:moveTo>
                  <a:cubicBezTo>
                    <a:pt x="57" y="170"/>
                    <a:pt x="57" y="170"/>
                    <a:pt x="57" y="170"/>
                  </a:cubicBezTo>
                  <a:cubicBezTo>
                    <a:pt x="57" y="70"/>
                    <a:pt x="57" y="70"/>
                    <a:pt x="57" y="70"/>
                  </a:cubicBezTo>
                  <a:cubicBezTo>
                    <a:pt x="86" y="70"/>
                    <a:pt x="86" y="70"/>
                    <a:pt x="86" y="70"/>
                  </a:cubicBezTo>
                  <a:lnTo>
                    <a:pt x="86" y="170"/>
                  </a:lnTo>
                  <a:close/>
                  <a:moveTo>
                    <a:pt x="72" y="64"/>
                  </a:moveTo>
                  <a:cubicBezTo>
                    <a:pt x="65" y="64"/>
                    <a:pt x="59" y="58"/>
                    <a:pt x="59" y="50"/>
                  </a:cubicBezTo>
                  <a:cubicBezTo>
                    <a:pt x="59" y="43"/>
                    <a:pt x="65" y="37"/>
                    <a:pt x="72" y="37"/>
                  </a:cubicBezTo>
                  <a:cubicBezTo>
                    <a:pt x="80" y="37"/>
                    <a:pt x="86" y="43"/>
                    <a:pt x="86" y="50"/>
                  </a:cubicBezTo>
                  <a:cubicBezTo>
                    <a:pt x="86" y="58"/>
                    <a:pt x="80" y="64"/>
                    <a:pt x="72" y="64"/>
                  </a:cubicBezTo>
                  <a:close/>
                  <a:moveTo>
                    <a:pt x="186" y="170"/>
                  </a:moveTo>
                  <a:cubicBezTo>
                    <a:pt x="157" y="170"/>
                    <a:pt x="157" y="170"/>
                    <a:pt x="157" y="170"/>
                  </a:cubicBezTo>
                  <a:cubicBezTo>
                    <a:pt x="157" y="108"/>
                    <a:pt x="157" y="108"/>
                    <a:pt x="157" y="108"/>
                  </a:cubicBezTo>
                  <a:cubicBezTo>
                    <a:pt x="157" y="101"/>
                    <a:pt x="155" y="96"/>
                    <a:pt x="146" y="96"/>
                  </a:cubicBezTo>
                  <a:cubicBezTo>
                    <a:pt x="131" y="96"/>
                    <a:pt x="129" y="108"/>
                    <a:pt x="129" y="108"/>
                  </a:cubicBezTo>
                  <a:cubicBezTo>
                    <a:pt x="129" y="170"/>
                    <a:pt x="129" y="170"/>
                    <a:pt x="129" y="170"/>
                  </a:cubicBezTo>
                  <a:cubicBezTo>
                    <a:pt x="100" y="170"/>
                    <a:pt x="100" y="170"/>
                    <a:pt x="100" y="170"/>
                  </a:cubicBezTo>
                  <a:cubicBezTo>
                    <a:pt x="100" y="70"/>
                    <a:pt x="100" y="70"/>
                    <a:pt x="100" y="70"/>
                  </a:cubicBezTo>
                  <a:cubicBezTo>
                    <a:pt x="129" y="70"/>
                    <a:pt x="129" y="70"/>
                    <a:pt x="129" y="70"/>
                  </a:cubicBezTo>
                  <a:cubicBezTo>
                    <a:pt x="129" y="79"/>
                    <a:pt x="129" y="79"/>
                    <a:pt x="129" y="79"/>
                  </a:cubicBezTo>
                  <a:cubicBezTo>
                    <a:pt x="133" y="76"/>
                    <a:pt x="143" y="70"/>
                    <a:pt x="157" y="70"/>
                  </a:cubicBezTo>
                  <a:cubicBezTo>
                    <a:pt x="166" y="70"/>
                    <a:pt x="186" y="75"/>
                    <a:pt x="186" y="109"/>
                  </a:cubicBezTo>
                  <a:lnTo>
                    <a:pt x="186" y="170"/>
                  </a:lnTo>
                  <a:close/>
                  <a:moveTo>
                    <a:pt x="186" y="170"/>
                  </a:moveTo>
                  <a:cubicBezTo>
                    <a:pt x="186" y="170"/>
                    <a:pt x="186" y="170"/>
                    <a:pt x="186" y="170"/>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 name="Freeform 24"/>
            <p:cNvSpPr>
              <a:spLocks noEditPoints="1"/>
            </p:cNvSpPr>
            <p:nvPr/>
          </p:nvSpPr>
          <p:spPr bwMode="auto">
            <a:xfrm>
              <a:off x="5834380" y="3519123"/>
              <a:ext cx="457200" cy="457200"/>
            </a:xfrm>
            <a:custGeom>
              <a:avLst/>
              <a:gdLst/>
              <a:ahLst/>
              <a:cxnLst>
                <a:cxn ang="0">
                  <a:pos x="123" y="0"/>
                </a:cxn>
                <a:cxn ang="0">
                  <a:pos x="0" y="122"/>
                </a:cxn>
                <a:cxn ang="0">
                  <a:pos x="123" y="244"/>
                </a:cxn>
                <a:cxn ang="0">
                  <a:pos x="245" y="122"/>
                </a:cxn>
                <a:cxn ang="0">
                  <a:pos x="123" y="0"/>
                </a:cxn>
                <a:cxn ang="0">
                  <a:pos x="135" y="163"/>
                </a:cxn>
                <a:cxn ang="0">
                  <a:pos x="110" y="151"/>
                </a:cxn>
                <a:cxn ang="0">
                  <a:pos x="82" y="213"/>
                </a:cxn>
                <a:cxn ang="0">
                  <a:pos x="96" y="116"/>
                </a:cxn>
                <a:cxn ang="0">
                  <a:pos x="119" y="72"/>
                </a:cxn>
                <a:cxn ang="0">
                  <a:pos x="130" y="144"/>
                </a:cxn>
                <a:cxn ang="0">
                  <a:pos x="158" y="61"/>
                </a:cxn>
                <a:cxn ang="0">
                  <a:pos x="73" y="106"/>
                </a:cxn>
                <a:cxn ang="0">
                  <a:pos x="77" y="136"/>
                </a:cxn>
                <a:cxn ang="0">
                  <a:pos x="52" y="94"/>
                </a:cxn>
                <a:cxn ang="0">
                  <a:pos x="114" y="31"/>
                </a:cxn>
                <a:cxn ang="0">
                  <a:pos x="193" y="81"/>
                </a:cxn>
                <a:cxn ang="0">
                  <a:pos x="135" y="163"/>
                </a:cxn>
                <a:cxn ang="0">
                  <a:pos x="135" y="163"/>
                </a:cxn>
                <a:cxn ang="0">
                  <a:pos x="135" y="163"/>
                </a:cxn>
              </a:cxnLst>
              <a:rect l="0" t="0" r="r" b="b"/>
              <a:pathLst>
                <a:path w="245" h="244">
                  <a:moveTo>
                    <a:pt x="123" y="0"/>
                  </a:moveTo>
                  <a:cubicBezTo>
                    <a:pt x="55" y="0"/>
                    <a:pt x="0" y="54"/>
                    <a:pt x="0" y="122"/>
                  </a:cubicBezTo>
                  <a:cubicBezTo>
                    <a:pt x="0" y="189"/>
                    <a:pt x="55" y="244"/>
                    <a:pt x="123" y="244"/>
                  </a:cubicBezTo>
                  <a:cubicBezTo>
                    <a:pt x="190" y="244"/>
                    <a:pt x="245" y="189"/>
                    <a:pt x="245" y="122"/>
                  </a:cubicBezTo>
                  <a:cubicBezTo>
                    <a:pt x="245" y="54"/>
                    <a:pt x="190" y="0"/>
                    <a:pt x="123" y="0"/>
                  </a:cubicBezTo>
                  <a:close/>
                  <a:moveTo>
                    <a:pt x="135" y="163"/>
                  </a:moveTo>
                  <a:cubicBezTo>
                    <a:pt x="123" y="162"/>
                    <a:pt x="119" y="157"/>
                    <a:pt x="110" y="151"/>
                  </a:cubicBezTo>
                  <a:cubicBezTo>
                    <a:pt x="105" y="176"/>
                    <a:pt x="99" y="201"/>
                    <a:pt x="82" y="213"/>
                  </a:cubicBezTo>
                  <a:cubicBezTo>
                    <a:pt x="77" y="175"/>
                    <a:pt x="90" y="147"/>
                    <a:pt x="96" y="116"/>
                  </a:cubicBezTo>
                  <a:cubicBezTo>
                    <a:pt x="86" y="99"/>
                    <a:pt x="97" y="63"/>
                    <a:pt x="119" y="72"/>
                  </a:cubicBezTo>
                  <a:cubicBezTo>
                    <a:pt x="147" y="83"/>
                    <a:pt x="96" y="138"/>
                    <a:pt x="130" y="144"/>
                  </a:cubicBezTo>
                  <a:cubicBezTo>
                    <a:pt x="165" y="152"/>
                    <a:pt x="180" y="83"/>
                    <a:pt x="158" y="61"/>
                  </a:cubicBezTo>
                  <a:cubicBezTo>
                    <a:pt x="126" y="28"/>
                    <a:pt x="65" y="60"/>
                    <a:pt x="73" y="106"/>
                  </a:cubicBezTo>
                  <a:cubicBezTo>
                    <a:pt x="75" y="117"/>
                    <a:pt x="86" y="121"/>
                    <a:pt x="77" y="136"/>
                  </a:cubicBezTo>
                  <a:cubicBezTo>
                    <a:pt x="57" y="132"/>
                    <a:pt x="51" y="116"/>
                    <a:pt x="52" y="94"/>
                  </a:cubicBezTo>
                  <a:cubicBezTo>
                    <a:pt x="53" y="59"/>
                    <a:pt x="83" y="35"/>
                    <a:pt x="114" y="31"/>
                  </a:cubicBezTo>
                  <a:cubicBezTo>
                    <a:pt x="152" y="27"/>
                    <a:pt x="188" y="45"/>
                    <a:pt x="193" y="81"/>
                  </a:cubicBezTo>
                  <a:cubicBezTo>
                    <a:pt x="198" y="122"/>
                    <a:pt x="176" y="166"/>
                    <a:pt x="135" y="163"/>
                  </a:cubicBezTo>
                  <a:close/>
                  <a:moveTo>
                    <a:pt x="135" y="163"/>
                  </a:moveTo>
                  <a:cubicBezTo>
                    <a:pt x="135" y="163"/>
                    <a:pt x="135" y="163"/>
                    <a:pt x="135" y="163"/>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26" name="Group 25"/>
            <p:cNvGrpSpPr/>
            <p:nvPr/>
          </p:nvGrpSpPr>
          <p:grpSpPr>
            <a:xfrm>
              <a:off x="6414294" y="3519123"/>
              <a:ext cx="457200" cy="457200"/>
              <a:chOff x="5284787" y="2817812"/>
              <a:chExt cx="508000" cy="508000"/>
            </a:xfrm>
          </p:grpSpPr>
          <p:sp>
            <p:nvSpPr>
              <p:cNvPr id="27" name="Freeform 26"/>
              <p:cNvSpPr>
                <a:spLocks noEditPoints="1"/>
              </p:cNvSpPr>
              <p:nvPr/>
            </p:nvSpPr>
            <p:spPr bwMode="auto">
              <a:xfrm>
                <a:off x="5491162" y="3009900"/>
                <a:ext cx="114300" cy="117475"/>
              </a:xfrm>
              <a:custGeom>
                <a:avLst/>
                <a:gdLst/>
                <a:ahLst/>
                <a:cxnLst>
                  <a:cxn ang="0">
                    <a:pos x="0" y="60"/>
                  </a:cxn>
                  <a:cxn ang="0">
                    <a:pos x="59" y="30"/>
                  </a:cxn>
                  <a:cxn ang="0">
                    <a:pos x="0" y="0"/>
                  </a:cxn>
                  <a:cxn ang="0">
                    <a:pos x="0" y="60"/>
                  </a:cxn>
                  <a:cxn ang="0">
                    <a:pos x="0" y="60"/>
                  </a:cxn>
                  <a:cxn ang="0">
                    <a:pos x="0" y="60"/>
                  </a:cxn>
                </a:cxnLst>
                <a:rect l="0" t="0" r="r" b="b"/>
                <a:pathLst>
                  <a:path w="59" h="60">
                    <a:moveTo>
                      <a:pt x="0" y="60"/>
                    </a:moveTo>
                    <a:cubicBezTo>
                      <a:pt x="20" y="50"/>
                      <a:pt x="39" y="40"/>
                      <a:pt x="59" y="30"/>
                    </a:cubicBezTo>
                    <a:cubicBezTo>
                      <a:pt x="39" y="20"/>
                      <a:pt x="20" y="10"/>
                      <a:pt x="0" y="0"/>
                    </a:cubicBezTo>
                    <a:lnTo>
                      <a:pt x="0" y="60"/>
                    </a:lnTo>
                    <a:close/>
                    <a:moveTo>
                      <a:pt x="0" y="60"/>
                    </a:moveTo>
                    <a:cubicBezTo>
                      <a:pt x="0" y="60"/>
                      <a:pt x="0" y="60"/>
                      <a:pt x="0" y="60"/>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27"/>
              <p:cNvSpPr>
                <a:spLocks noEditPoints="1"/>
              </p:cNvSpPr>
              <p:nvPr/>
            </p:nvSpPr>
            <p:spPr bwMode="auto">
              <a:xfrm>
                <a:off x="5284787" y="2817812"/>
                <a:ext cx="508000" cy="508000"/>
              </a:xfrm>
              <a:custGeom>
                <a:avLst/>
                <a:gdLst/>
                <a:ahLst/>
                <a:cxnLst>
                  <a:cxn ang="0">
                    <a:pos x="129" y="0"/>
                  </a:cxn>
                  <a:cxn ang="0">
                    <a:pos x="0" y="130"/>
                  </a:cxn>
                  <a:cxn ang="0">
                    <a:pos x="129" y="259"/>
                  </a:cxn>
                  <a:cxn ang="0">
                    <a:pos x="259" y="130"/>
                  </a:cxn>
                  <a:cxn ang="0">
                    <a:pos x="129" y="0"/>
                  </a:cxn>
                  <a:cxn ang="0">
                    <a:pos x="217" y="173"/>
                  </a:cxn>
                  <a:cxn ang="0">
                    <a:pos x="198" y="191"/>
                  </a:cxn>
                  <a:cxn ang="0">
                    <a:pos x="129" y="194"/>
                  </a:cxn>
                  <a:cxn ang="0">
                    <a:pos x="61" y="191"/>
                  </a:cxn>
                  <a:cxn ang="0">
                    <a:pos x="41" y="173"/>
                  </a:cxn>
                  <a:cxn ang="0">
                    <a:pos x="38" y="130"/>
                  </a:cxn>
                  <a:cxn ang="0">
                    <a:pos x="41" y="87"/>
                  </a:cxn>
                  <a:cxn ang="0">
                    <a:pos x="61" y="69"/>
                  </a:cxn>
                  <a:cxn ang="0">
                    <a:pos x="129" y="66"/>
                  </a:cxn>
                  <a:cxn ang="0">
                    <a:pos x="198" y="69"/>
                  </a:cxn>
                  <a:cxn ang="0">
                    <a:pos x="217" y="87"/>
                  </a:cxn>
                  <a:cxn ang="0">
                    <a:pos x="221" y="130"/>
                  </a:cxn>
                  <a:cxn ang="0">
                    <a:pos x="217" y="173"/>
                  </a:cxn>
                  <a:cxn ang="0">
                    <a:pos x="217" y="173"/>
                  </a:cxn>
                  <a:cxn ang="0">
                    <a:pos x="217" y="173"/>
                  </a:cxn>
                </a:cxnLst>
                <a:rect l="0" t="0" r="r" b="b"/>
                <a:pathLst>
                  <a:path w="259" h="259">
                    <a:moveTo>
                      <a:pt x="129" y="0"/>
                    </a:moveTo>
                    <a:cubicBezTo>
                      <a:pt x="58" y="0"/>
                      <a:pt x="0" y="58"/>
                      <a:pt x="0" y="130"/>
                    </a:cubicBezTo>
                    <a:cubicBezTo>
                      <a:pt x="0" y="201"/>
                      <a:pt x="58" y="259"/>
                      <a:pt x="129" y="259"/>
                    </a:cubicBezTo>
                    <a:cubicBezTo>
                      <a:pt x="201" y="259"/>
                      <a:pt x="259" y="201"/>
                      <a:pt x="259" y="130"/>
                    </a:cubicBezTo>
                    <a:cubicBezTo>
                      <a:pt x="259" y="58"/>
                      <a:pt x="201" y="0"/>
                      <a:pt x="129" y="0"/>
                    </a:cubicBezTo>
                    <a:close/>
                    <a:moveTo>
                      <a:pt x="217" y="173"/>
                    </a:moveTo>
                    <a:cubicBezTo>
                      <a:pt x="215" y="183"/>
                      <a:pt x="207" y="190"/>
                      <a:pt x="198" y="191"/>
                    </a:cubicBezTo>
                    <a:cubicBezTo>
                      <a:pt x="175" y="194"/>
                      <a:pt x="152" y="194"/>
                      <a:pt x="129" y="194"/>
                    </a:cubicBezTo>
                    <a:cubicBezTo>
                      <a:pt x="106" y="194"/>
                      <a:pt x="83" y="194"/>
                      <a:pt x="61" y="191"/>
                    </a:cubicBezTo>
                    <a:cubicBezTo>
                      <a:pt x="51" y="190"/>
                      <a:pt x="43" y="183"/>
                      <a:pt x="41" y="173"/>
                    </a:cubicBezTo>
                    <a:cubicBezTo>
                      <a:pt x="38" y="159"/>
                      <a:pt x="38" y="144"/>
                      <a:pt x="38" y="130"/>
                    </a:cubicBezTo>
                    <a:cubicBezTo>
                      <a:pt x="38" y="115"/>
                      <a:pt x="38" y="100"/>
                      <a:pt x="41" y="87"/>
                    </a:cubicBezTo>
                    <a:cubicBezTo>
                      <a:pt x="43" y="77"/>
                      <a:pt x="51" y="70"/>
                      <a:pt x="61" y="69"/>
                    </a:cubicBezTo>
                    <a:cubicBezTo>
                      <a:pt x="83" y="66"/>
                      <a:pt x="106" y="66"/>
                      <a:pt x="129" y="66"/>
                    </a:cubicBezTo>
                    <a:cubicBezTo>
                      <a:pt x="152" y="66"/>
                      <a:pt x="175" y="66"/>
                      <a:pt x="198" y="69"/>
                    </a:cubicBezTo>
                    <a:cubicBezTo>
                      <a:pt x="207" y="70"/>
                      <a:pt x="215" y="77"/>
                      <a:pt x="217" y="87"/>
                    </a:cubicBezTo>
                    <a:cubicBezTo>
                      <a:pt x="221" y="100"/>
                      <a:pt x="221" y="116"/>
                      <a:pt x="221" y="130"/>
                    </a:cubicBezTo>
                    <a:cubicBezTo>
                      <a:pt x="221" y="144"/>
                      <a:pt x="221" y="159"/>
                      <a:pt x="217" y="173"/>
                    </a:cubicBezTo>
                    <a:close/>
                    <a:moveTo>
                      <a:pt x="217" y="173"/>
                    </a:moveTo>
                    <a:cubicBezTo>
                      <a:pt x="217" y="173"/>
                      <a:pt x="217" y="173"/>
                      <a:pt x="217" y="173"/>
                    </a:cubicBezTo>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grpSp>
      <p:sp>
        <p:nvSpPr>
          <p:cNvPr id="30" name="Inhaltsplatzhalter 4"/>
          <p:cNvSpPr txBox="1">
            <a:spLocks/>
          </p:cNvSpPr>
          <p:nvPr/>
        </p:nvSpPr>
        <p:spPr>
          <a:xfrm>
            <a:off x="3769437" y="1915285"/>
            <a:ext cx="1605127" cy="245645"/>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50000"/>
              </a:lnSpc>
              <a:buNone/>
            </a:pPr>
            <a:r>
              <a:rPr lang="en-US" sz="1200" dirty="0">
                <a:solidFill>
                  <a:schemeClr val="bg1">
                    <a:lumMod val="65000"/>
                  </a:schemeClr>
                </a:solidFill>
                <a:latin typeface="+mn-lt"/>
              </a:rPr>
              <a:t>@yourwebsite</a:t>
            </a:r>
          </a:p>
        </p:txBody>
      </p:sp>
      <p:sp>
        <p:nvSpPr>
          <p:cNvPr id="35" name="Freeform 222"/>
          <p:cNvSpPr>
            <a:spLocks noEditPoints="1"/>
          </p:cNvSpPr>
          <p:nvPr/>
        </p:nvSpPr>
        <p:spPr bwMode="auto">
          <a:xfrm>
            <a:off x="3348114" y="3781861"/>
            <a:ext cx="300038" cy="400050"/>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50260056"/>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rot="5400000" flipV="1">
            <a:off x="4286252" y="285751"/>
            <a:ext cx="5143499" cy="4571998"/>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dirty="0"/>
          </a:p>
        </p:txBody>
      </p:sp>
      <p:sp>
        <p:nvSpPr>
          <p:cNvPr id="16" name="Footer Text"/>
          <p:cNvSpPr txBox="1"/>
          <p:nvPr/>
        </p:nvSpPr>
        <p:spPr>
          <a:xfrm>
            <a:off x="419100" y="3264878"/>
            <a:ext cx="3771900" cy="1246495"/>
          </a:xfrm>
          <a:prstGeom prst="rect">
            <a:avLst/>
          </a:prstGeom>
          <a:noFill/>
        </p:spPr>
        <p:txBody>
          <a:bodyPr wrap="square" lIns="0" tIns="0" rIns="0" bIns="0" rtlCol="0" anchor="ctr">
            <a:spAutoFit/>
          </a:bodyPr>
          <a:lstStyle/>
          <a:p>
            <a:pPr algn="r">
              <a:lnSpc>
                <a:spcPct val="150000"/>
              </a:lnSpc>
            </a:pPr>
            <a:r>
              <a:rPr lang="en-US" sz="1400" b="1" dirty="0">
                <a:solidFill>
                  <a:schemeClr val="accent1"/>
                </a:solidFill>
              </a:rPr>
              <a:t>WE ARE BEST TEMPLATE</a:t>
            </a:r>
          </a:p>
          <a:p>
            <a:pPr algn="r">
              <a:lnSpc>
                <a:spcPct val="150000"/>
              </a:lnSpc>
            </a:pPr>
            <a:r>
              <a:rPr lang="en-US" sz="1000" dirty="0">
                <a:solidFill>
                  <a:schemeClr val="bg1">
                    <a:lumMod val="50000"/>
                  </a:schemeClr>
                </a:solidFill>
                <a:latin typeface="Roboto" panose="02000000000000000000" pitchFamily="2" charset="0"/>
                <a:ea typeface="Roboto" panose="02000000000000000000" pitchFamily="2" charset="0"/>
              </a:rPr>
              <a:t>simply dummy text of the printing and typesetting industry. Lorem Ipsum has been the industry's standard dummy text ever since the 1500s, when an unknown printer took . simply dummy text of the printing and typesetting industry</a:t>
            </a:r>
          </a:p>
        </p:txBody>
      </p:sp>
      <p:sp>
        <p:nvSpPr>
          <p:cNvPr id="21" name="TextBox 20"/>
          <p:cNvSpPr txBox="1"/>
          <p:nvPr/>
        </p:nvSpPr>
        <p:spPr>
          <a:xfrm>
            <a:off x="5105400" y="2800350"/>
            <a:ext cx="3733800" cy="1938992"/>
          </a:xfrm>
          <a:prstGeom prst="rect">
            <a:avLst/>
          </a:prstGeom>
          <a:noFill/>
        </p:spPr>
        <p:txBody>
          <a:bodyPr wrap="square" rtlCol="0">
            <a:spAutoFit/>
          </a:bodyPr>
          <a:lstStyle/>
          <a:p>
            <a:r>
              <a:rPr lang="en-US" sz="2400" b="1" dirty="0">
                <a:solidFill>
                  <a:schemeClr val="bg1"/>
                </a:solidFill>
              </a:rPr>
              <a:t>“In the business world, the rearview mirror is always clearer than the windshield.”</a:t>
            </a:r>
            <a:br>
              <a:rPr lang="en-US" sz="2400" b="1" dirty="0">
                <a:solidFill>
                  <a:schemeClr val="bg1"/>
                </a:solidFill>
              </a:rPr>
            </a:br>
            <a:r>
              <a:rPr lang="en-US" sz="2400" b="1" dirty="0">
                <a:solidFill>
                  <a:schemeClr val="bg1"/>
                </a:solidFill>
              </a:rPr>
              <a:t>-</a:t>
            </a:r>
            <a:r>
              <a:rPr lang="en-US" sz="1200" b="1" dirty="0">
                <a:solidFill>
                  <a:schemeClr val="bg1"/>
                </a:solidFill>
              </a:rPr>
              <a:t>Warren Buffett</a:t>
            </a:r>
          </a:p>
        </p:txBody>
      </p:sp>
      <p:sp>
        <p:nvSpPr>
          <p:cNvPr id="2" name="Picture Placeholder 1"/>
          <p:cNvSpPr>
            <a:spLocks noGrp="1"/>
          </p:cNvSpPr>
          <p:nvPr>
            <p:ph type="pic" sz="quarter" idx="32"/>
          </p:nvPr>
        </p:nvSpPr>
        <p:spPr>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9144000 w 9144000"/>
              <a:gd name="connsiteY3" fmla="*/ 3181350 h 3181350"/>
              <a:gd name="connsiteX4" fmla="*/ 0 w 9144000"/>
              <a:gd name="connsiteY4" fmla="*/ 1728718 h 3181350"/>
              <a:gd name="connsiteX5" fmla="*/ 0 w 9144000"/>
              <a:gd name="connsiteY5" fmla="*/ 1728718 h 318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3181350">
                <a:moveTo>
                  <a:pt x="0" y="0"/>
                </a:moveTo>
                <a:lnTo>
                  <a:pt x="9144000" y="0"/>
                </a:lnTo>
                <a:lnTo>
                  <a:pt x="9144000" y="1728718"/>
                </a:lnTo>
                <a:lnTo>
                  <a:pt x="9144000" y="3181350"/>
                </a:lnTo>
                <a:lnTo>
                  <a:pt x="0" y="1728718"/>
                </a:lnTo>
                <a:lnTo>
                  <a:pt x="0" y="1728718"/>
                </a:lnTo>
                <a:close/>
              </a:path>
            </a:pathLst>
          </a:custGeom>
        </p:spPr>
      </p:sp>
    </p:spTree>
    <p:extLst>
      <p:ext uri="{BB962C8B-B14F-4D97-AF65-F5344CB8AC3E}">
        <p14:creationId xmlns:p14="http://schemas.microsoft.com/office/powerpoint/2010/main" val="120057614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30"/>
          <p:cNvSpPr/>
          <p:nvPr/>
        </p:nvSpPr>
        <p:spPr>
          <a:xfrm flipH="1">
            <a:off x="4572000" y="3"/>
            <a:ext cx="4572000" cy="3253740"/>
          </a:xfrm>
          <a:custGeom>
            <a:avLst/>
            <a:gdLst>
              <a:gd name="connsiteX0" fmla="*/ 0 w 4572000"/>
              <a:gd name="connsiteY0" fmla="*/ 0 h 3181350"/>
              <a:gd name="connsiteX1" fmla="*/ 4572000 w 4572000"/>
              <a:gd name="connsiteY1" fmla="*/ 0 h 3181350"/>
              <a:gd name="connsiteX2" fmla="*/ 4572000 w 4572000"/>
              <a:gd name="connsiteY2" fmla="*/ 1728718 h 3181350"/>
              <a:gd name="connsiteX3" fmla="*/ 4572000 w 4572000"/>
              <a:gd name="connsiteY3" fmla="*/ 3181350 h 3181350"/>
              <a:gd name="connsiteX4" fmla="*/ 0 w 4572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181350">
                <a:moveTo>
                  <a:pt x="0" y="0"/>
                </a:moveTo>
                <a:lnTo>
                  <a:pt x="4572000" y="0"/>
                </a:lnTo>
                <a:lnTo>
                  <a:pt x="4572000" y="1728718"/>
                </a:lnTo>
                <a:lnTo>
                  <a:pt x="4572000" y="3181350"/>
                </a:lnTo>
                <a:lnTo>
                  <a:pt x="0" y="1728718"/>
                </a:lnTo>
                <a:close/>
              </a:path>
            </a:pathLst>
          </a:cu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10800000" flipH="1">
            <a:off x="4572000" y="1883664"/>
            <a:ext cx="4572000" cy="3259836"/>
          </a:xfrm>
          <a:custGeom>
            <a:avLst/>
            <a:gdLst>
              <a:gd name="connsiteX0" fmla="*/ 0 w 4572000"/>
              <a:gd name="connsiteY0" fmla="*/ 0 h 3181350"/>
              <a:gd name="connsiteX1" fmla="*/ 4572000 w 4572000"/>
              <a:gd name="connsiteY1" fmla="*/ 0 h 3181350"/>
              <a:gd name="connsiteX2" fmla="*/ 4572000 w 4572000"/>
              <a:gd name="connsiteY2" fmla="*/ 1728718 h 3181350"/>
              <a:gd name="connsiteX3" fmla="*/ 4572000 w 4572000"/>
              <a:gd name="connsiteY3" fmla="*/ 3181350 h 3181350"/>
              <a:gd name="connsiteX4" fmla="*/ 0 w 4572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181350">
                <a:moveTo>
                  <a:pt x="0" y="0"/>
                </a:moveTo>
                <a:lnTo>
                  <a:pt x="4572000" y="0"/>
                </a:lnTo>
                <a:lnTo>
                  <a:pt x="4572000" y="1728718"/>
                </a:lnTo>
                <a:lnTo>
                  <a:pt x="4572000" y="3181350"/>
                </a:lnTo>
                <a:lnTo>
                  <a:pt x="0" y="1728718"/>
                </a:lnTo>
                <a:close/>
              </a:path>
            </a:pathLst>
          </a:cu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61"/>
          <p:cNvSpPr txBox="1">
            <a:spLocks/>
          </p:cNvSpPr>
          <p:nvPr/>
        </p:nvSpPr>
        <p:spPr>
          <a:xfrm>
            <a:off x="5029200" y="450588"/>
            <a:ext cx="3657600" cy="353524"/>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400" dirty="0">
                <a:solidFill>
                  <a:schemeClr val="bg1"/>
                </a:solidFill>
              </a:rPr>
              <a:t>Why To work With Us?</a:t>
            </a:r>
          </a:p>
        </p:txBody>
      </p:sp>
      <p:sp>
        <p:nvSpPr>
          <p:cNvPr id="35" name="Footer Text"/>
          <p:cNvSpPr txBox="1"/>
          <p:nvPr/>
        </p:nvSpPr>
        <p:spPr>
          <a:xfrm>
            <a:off x="5029200" y="976030"/>
            <a:ext cx="3276600" cy="942117"/>
          </a:xfrm>
          <a:prstGeom prst="rect">
            <a:avLst/>
          </a:prstGeom>
          <a:noFill/>
        </p:spPr>
        <p:txBody>
          <a:bodyPr wrap="square" lIns="0" tIns="0" rIns="0" bIns="0" rtlCol="0" anchor="ctr">
            <a:spAutoFit/>
          </a:bodyPr>
          <a:lstStyle/>
          <a:p>
            <a:pPr>
              <a:lnSpc>
                <a:spcPct val="150000"/>
              </a:lnSpc>
            </a:pPr>
            <a:r>
              <a:rPr lang="en-US" sz="1050" dirty="0">
                <a:solidFill>
                  <a:schemeClr val="bg1"/>
                </a:solidFill>
                <a:latin typeface="Roboto" panose="02000000000000000000" pitchFamily="2" charset="0"/>
                <a:ea typeface="Roboto" panose="02000000000000000000" pitchFamily="2" charset="0"/>
              </a:rPr>
              <a:t>simply dummy text of the printing and typesetting industry. Lorem Ipsum has been the industry's standard dummy text ever since the 1500s, when an unknown printer took . </a:t>
            </a:r>
          </a:p>
        </p:txBody>
      </p:sp>
      <p:sp>
        <p:nvSpPr>
          <p:cNvPr id="10" name="Footer Text"/>
          <p:cNvSpPr txBox="1"/>
          <p:nvPr/>
        </p:nvSpPr>
        <p:spPr>
          <a:xfrm>
            <a:off x="5219700" y="3562350"/>
            <a:ext cx="3276600" cy="942117"/>
          </a:xfrm>
          <a:prstGeom prst="rect">
            <a:avLst/>
          </a:prstGeom>
          <a:noFill/>
        </p:spPr>
        <p:txBody>
          <a:bodyPr wrap="square" lIns="0" tIns="0" rIns="0" bIns="0" rtlCol="0" anchor="ctr">
            <a:spAutoFit/>
          </a:bodyPr>
          <a:lstStyle/>
          <a:p>
            <a:pPr>
              <a:lnSpc>
                <a:spcPct val="150000"/>
              </a:lnSpc>
            </a:pPr>
            <a:r>
              <a:rPr lang="en-US" sz="1050" dirty="0">
                <a:solidFill>
                  <a:schemeClr val="bg1"/>
                </a:solidFill>
                <a:latin typeface="Roboto" panose="02000000000000000000" pitchFamily="2" charset="0"/>
                <a:ea typeface="Roboto" panose="02000000000000000000" pitchFamily="2" charset="0"/>
              </a:rPr>
              <a:t>simply dummy text of the printing and typesetting industry. Lorem Ipsum has been the industry's standard dummy text ever since the 1500s, when an unknown printer took . </a:t>
            </a:r>
          </a:p>
        </p:txBody>
      </p:sp>
      <p:sp>
        <p:nvSpPr>
          <p:cNvPr id="12" name="Picture Placeholder 11"/>
          <p:cNvSpPr>
            <a:spLocks noGrp="1"/>
          </p:cNvSpPr>
          <p:nvPr>
            <p:ph type="pic" sz="quarter" idx="32"/>
          </p:nvPr>
        </p:nvSpPr>
        <p:spPr/>
      </p:sp>
      <p:sp>
        <p:nvSpPr>
          <p:cNvPr id="13" name="Picture Placeholder 12"/>
          <p:cNvSpPr>
            <a:spLocks noGrp="1"/>
          </p:cNvSpPr>
          <p:nvPr>
            <p:ph type="pic" sz="quarter" idx="33"/>
          </p:nvPr>
        </p:nvSpPr>
        <p:spPr/>
      </p:sp>
    </p:spTree>
    <p:extLst>
      <p:ext uri="{BB962C8B-B14F-4D97-AF65-F5344CB8AC3E}">
        <p14:creationId xmlns:p14="http://schemas.microsoft.com/office/powerpoint/2010/main" val="4113998158"/>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32"/>
          </p:nvPr>
        </p:nvSpPr>
        <p:spPr/>
      </p:sp>
      <p:sp>
        <p:nvSpPr>
          <p:cNvPr id="6" name="Picture Placeholder 5"/>
          <p:cNvSpPr>
            <a:spLocks noGrp="1"/>
          </p:cNvSpPr>
          <p:nvPr>
            <p:ph type="pic" sz="quarter" idx="33"/>
          </p:nvPr>
        </p:nvSpPr>
        <p:spPr/>
      </p:sp>
      <p:sp>
        <p:nvSpPr>
          <p:cNvPr id="58" name="Freeform 57"/>
          <p:cNvSpPr/>
          <p:nvPr/>
        </p:nvSpPr>
        <p:spPr>
          <a:xfrm>
            <a:off x="0" y="0"/>
            <a:ext cx="4572000" cy="3238498"/>
          </a:xfrm>
          <a:custGeom>
            <a:avLst/>
            <a:gdLst>
              <a:gd name="connsiteX0" fmla="*/ 0 w 4572000"/>
              <a:gd name="connsiteY0" fmla="*/ 0 h 3181350"/>
              <a:gd name="connsiteX1" fmla="*/ 4572000 w 4572000"/>
              <a:gd name="connsiteY1" fmla="*/ 0 h 3181350"/>
              <a:gd name="connsiteX2" fmla="*/ 4572000 w 4572000"/>
              <a:gd name="connsiteY2" fmla="*/ 1728718 h 3181350"/>
              <a:gd name="connsiteX3" fmla="*/ 4572000 w 4572000"/>
              <a:gd name="connsiteY3" fmla="*/ 3181350 h 3181350"/>
              <a:gd name="connsiteX4" fmla="*/ 0 w 4572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181350">
                <a:moveTo>
                  <a:pt x="0" y="0"/>
                </a:moveTo>
                <a:lnTo>
                  <a:pt x="4572000" y="0"/>
                </a:lnTo>
                <a:lnTo>
                  <a:pt x="4572000" y="1728718"/>
                </a:lnTo>
                <a:lnTo>
                  <a:pt x="4572000" y="3181350"/>
                </a:lnTo>
                <a:lnTo>
                  <a:pt x="0" y="1728718"/>
                </a:lnTo>
                <a:close/>
              </a:path>
            </a:pathLst>
          </a:cu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flipH="1">
            <a:off x="4572000" y="1885950"/>
            <a:ext cx="4572000" cy="325755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a:off x="4038600" y="971550"/>
            <a:ext cx="1066800" cy="1066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038600" y="3676648"/>
            <a:ext cx="1066800" cy="1066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191"/>
          <p:cNvSpPr>
            <a:spLocks/>
          </p:cNvSpPr>
          <p:nvPr/>
        </p:nvSpPr>
        <p:spPr bwMode="auto">
          <a:xfrm>
            <a:off x="4306621" y="3894920"/>
            <a:ext cx="532872" cy="515955"/>
          </a:xfrm>
          <a:custGeom>
            <a:avLst/>
            <a:gdLst/>
            <a:ahLst/>
            <a:cxnLst>
              <a:cxn ang="0">
                <a:pos x="256" y="236"/>
              </a:cxn>
              <a:cxn ang="0">
                <a:pos x="256" y="236"/>
              </a:cxn>
              <a:cxn ang="0">
                <a:pos x="244"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24" y="176"/>
              </a:cxn>
              <a:cxn ang="0">
                <a:pos x="256" y="236"/>
              </a:cxn>
            </a:cxnLst>
            <a:rect l="0" t="0" r="r" b="b"/>
            <a:pathLst>
              <a:path w="256" h="248">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6"/>
          <p:cNvSpPr>
            <a:spLocks noEditPoints="1"/>
          </p:cNvSpPr>
          <p:nvPr/>
        </p:nvSpPr>
        <p:spPr bwMode="auto">
          <a:xfrm>
            <a:off x="4304506" y="1288207"/>
            <a:ext cx="534987" cy="433486"/>
          </a:xfrm>
          <a:custGeom>
            <a:avLst/>
            <a:gdLst/>
            <a:ahLst/>
            <a:cxnLst>
              <a:cxn ang="0">
                <a:pos x="184" y="164"/>
              </a:cxn>
              <a:cxn ang="0">
                <a:pos x="232" y="116"/>
              </a:cxn>
              <a:cxn ang="0">
                <a:pos x="217" y="87"/>
              </a:cxn>
              <a:cxn ang="0">
                <a:pos x="215" y="85"/>
              </a:cxn>
              <a:cxn ang="0">
                <a:pos x="212" y="84"/>
              </a:cxn>
              <a:cxn ang="0">
                <a:pos x="209" y="83"/>
              </a:cxn>
              <a:cxn ang="0">
                <a:pos x="206" y="81"/>
              </a:cxn>
              <a:cxn ang="0">
                <a:pos x="203" y="81"/>
              </a:cxn>
              <a:cxn ang="0">
                <a:pos x="200" y="80"/>
              </a:cxn>
              <a:cxn ang="0">
                <a:pos x="195" y="80"/>
              </a:cxn>
              <a:cxn ang="0">
                <a:pos x="193" y="73"/>
              </a:cxn>
              <a:cxn ang="0">
                <a:pos x="191" y="67"/>
              </a:cxn>
              <a:cxn ang="0">
                <a:pos x="189" y="61"/>
              </a:cxn>
              <a:cxn ang="0">
                <a:pos x="128" y="24"/>
              </a:cxn>
              <a:cxn ang="0">
                <a:pos x="67" y="61"/>
              </a:cxn>
              <a:cxn ang="0">
                <a:pos x="65" y="67"/>
              </a:cxn>
              <a:cxn ang="0">
                <a:pos x="63" y="73"/>
              </a:cxn>
              <a:cxn ang="0">
                <a:pos x="61" y="80"/>
              </a:cxn>
              <a:cxn ang="0">
                <a:pos x="56" y="80"/>
              </a:cxn>
              <a:cxn ang="0">
                <a:pos x="53" y="81"/>
              </a:cxn>
              <a:cxn ang="0">
                <a:pos x="50" y="81"/>
              </a:cxn>
              <a:cxn ang="0">
                <a:pos x="47" y="83"/>
              </a:cxn>
              <a:cxn ang="0">
                <a:pos x="44" y="84"/>
              </a:cxn>
              <a:cxn ang="0">
                <a:pos x="41" y="85"/>
              </a:cxn>
              <a:cxn ang="0">
                <a:pos x="39" y="87"/>
              </a:cxn>
              <a:cxn ang="0">
                <a:pos x="24" y="116"/>
              </a:cxn>
              <a:cxn ang="0">
                <a:pos x="72" y="164"/>
              </a:cxn>
              <a:cxn ang="0">
                <a:pos x="0" y="116"/>
              </a:cxn>
              <a:cxn ang="0">
                <a:pos x="128" y="0"/>
              </a:cxn>
              <a:cxn ang="0">
                <a:pos x="256" y="116"/>
              </a:cxn>
              <a:cxn ang="0">
                <a:pos x="96" y="152"/>
              </a:cxn>
              <a:cxn ang="0">
                <a:pos x="126" y="177"/>
              </a:cxn>
              <a:cxn ang="0">
                <a:pos x="172" y="120"/>
              </a:cxn>
              <a:cxn ang="0">
                <a:pos x="182" y="139"/>
              </a:cxn>
              <a:cxn ang="0">
                <a:pos x="128" y="208"/>
              </a:cxn>
              <a:cxn ang="0">
                <a:pos x="88" y="172"/>
              </a:cxn>
              <a:cxn ang="0">
                <a:pos x="96" y="152"/>
              </a:cxn>
            </a:cxnLst>
            <a:rect l="0" t="0" r="r" b="b"/>
            <a:pathLst>
              <a:path w="256" h="208">
                <a:moveTo>
                  <a:pt x="196" y="176"/>
                </a:moveTo>
                <a:cubicBezTo>
                  <a:pt x="189" y="176"/>
                  <a:pt x="184" y="171"/>
                  <a:pt x="184" y="164"/>
                </a:cubicBezTo>
                <a:cubicBezTo>
                  <a:pt x="184" y="157"/>
                  <a:pt x="189" y="152"/>
                  <a:pt x="196" y="152"/>
                </a:cubicBezTo>
                <a:cubicBezTo>
                  <a:pt x="216" y="152"/>
                  <a:pt x="232" y="136"/>
                  <a:pt x="232" y="116"/>
                </a:cubicBezTo>
                <a:cubicBezTo>
                  <a:pt x="232" y="105"/>
                  <a:pt x="227" y="96"/>
                  <a:pt x="220" y="89"/>
                </a:cubicBezTo>
                <a:cubicBezTo>
                  <a:pt x="219" y="88"/>
                  <a:pt x="218" y="88"/>
                  <a:pt x="217" y="87"/>
                </a:cubicBezTo>
                <a:cubicBezTo>
                  <a:pt x="217" y="87"/>
                  <a:pt x="217" y="87"/>
                  <a:pt x="217" y="87"/>
                </a:cubicBezTo>
                <a:cubicBezTo>
                  <a:pt x="217" y="86"/>
                  <a:pt x="216" y="86"/>
                  <a:pt x="215" y="85"/>
                </a:cubicBezTo>
                <a:cubicBezTo>
                  <a:pt x="215" y="85"/>
                  <a:pt x="215" y="85"/>
                  <a:pt x="215" y="85"/>
                </a:cubicBezTo>
                <a:cubicBezTo>
                  <a:pt x="214" y="85"/>
                  <a:pt x="213" y="84"/>
                  <a:pt x="212" y="84"/>
                </a:cubicBezTo>
                <a:cubicBezTo>
                  <a:pt x="212" y="84"/>
                  <a:pt x="212" y="84"/>
                  <a:pt x="211" y="84"/>
                </a:cubicBezTo>
                <a:cubicBezTo>
                  <a:pt x="211" y="83"/>
                  <a:pt x="210" y="83"/>
                  <a:pt x="209" y="83"/>
                </a:cubicBezTo>
                <a:cubicBezTo>
                  <a:pt x="209" y="82"/>
                  <a:pt x="209" y="82"/>
                  <a:pt x="208" y="82"/>
                </a:cubicBezTo>
                <a:cubicBezTo>
                  <a:pt x="208" y="82"/>
                  <a:pt x="207" y="82"/>
                  <a:pt x="206" y="81"/>
                </a:cubicBezTo>
                <a:cubicBezTo>
                  <a:pt x="206" y="81"/>
                  <a:pt x="205" y="81"/>
                  <a:pt x="205" y="81"/>
                </a:cubicBezTo>
                <a:cubicBezTo>
                  <a:pt x="204" y="81"/>
                  <a:pt x="204" y="81"/>
                  <a:pt x="203" y="81"/>
                </a:cubicBezTo>
                <a:cubicBezTo>
                  <a:pt x="202" y="81"/>
                  <a:pt x="202" y="80"/>
                  <a:pt x="201" y="80"/>
                </a:cubicBezTo>
                <a:cubicBezTo>
                  <a:pt x="200" y="80"/>
                  <a:pt x="200" y="80"/>
                  <a:pt x="200" y="80"/>
                </a:cubicBezTo>
                <a:cubicBezTo>
                  <a:pt x="198" y="80"/>
                  <a:pt x="197" y="80"/>
                  <a:pt x="196" y="80"/>
                </a:cubicBezTo>
                <a:cubicBezTo>
                  <a:pt x="196" y="80"/>
                  <a:pt x="195" y="80"/>
                  <a:pt x="195" y="80"/>
                </a:cubicBezTo>
                <a:cubicBezTo>
                  <a:pt x="195" y="78"/>
                  <a:pt x="194" y="76"/>
                  <a:pt x="194" y="74"/>
                </a:cubicBezTo>
                <a:cubicBezTo>
                  <a:pt x="193" y="74"/>
                  <a:pt x="193" y="73"/>
                  <a:pt x="193" y="73"/>
                </a:cubicBezTo>
                <a:cubicBezTo>
                  <a:pt x="193" y="71"/>
                  <a:pt x="192" y="70"/>
                  <a:pt x="192" y="68"/>
                </a:cubicBezTo>
                <a:cubicBezTo>
                  <a:pt x="191" y="68"/>
                  <a:pt x="191" y="67"/>
                  <a:pt x="191" y="67"/>
                </a:cubicBezTo>
                <a:cubicBezTo>
                  <a:pt x="190" y="65"/>
                  <a:pt x="190" y="64"/>
                  <a:pt x="189" y="62"/>
                </a:cubicBezTo>
                <a:cubicBezTo>
                  <a:pt x="189" y="62"/>
                  <a:pt x="189" y="62"/>
                  <a:pt x="189" y="61"/>
                </a:cubicBezTo>
                <a:cubicBezTo>
                  <a:pt x="188" y="60"/>
                  <a:pt x="187" y="58"/>
                  <a:pt x="186" y="57"/>
                </a:cubicBezTo>
                <a:cubicBezTo>
                  <a:pt x="174" y="37"/>
                  <a:pt x="153" y="24"/>
                  <a:pt x="128" y="24"/>
                </a:cubicBezTo>
                <a:cubicBezTo>
                  <a:pt x="103" y="24"/>
                  <a:pt x="82" y="37"/>
                  <a:pt x="70" y="57"/>
                </a:cubicBezTo>
                <a:cubicBezTo>
                  <a:pt x="69" y="58"/>
                  <a:pt x="68" y="60"/>
                  <a:pt x="67" y="61"/>
                </a:cubicBezTo>
                <a:cubicBezTo>
                  <a:pt x="67" y="62"/>
                  <a:pt x="67" y="62"/>
                  <a:pt x="67" y="62"/>
                </a:cubicBezTo>
                <a:cubicBezTo>
                  <a:pt x="66" y="64"/>
                  <a:pt x="66" y="65"/>
                  <a:pt x="65" y="67"/>
                </a:cubicBezTo>
                <a:cubicBezTo>
                  <a:pt x="65" y="67"/>
                  <a:pt x="65" y="68"/>
                  <a:pt x="64" y="68"/>
                </a:cubicBezTo>
                <a:cubicBezTo>
                  <a:pt x="64" y="70"/>
                  <a:pt x="63" y="71"/>
                  <a:pt x="63" y="73"/>
                </a:cubicBezTo>
                <a:cubicBezTo>
                  <a:pt x="63" y="73"/>
                  <a:pt x="63" y="74"/>
                  <a:pt x="62" y="74"/>
                </a:cubicBezTo>
                <a:cubicBezTo>
                  <a:pt x="62" y="76"/>
                  <a:pt x="61" y="78"/>
                  <a:pt x="61" y="80"/>
                </a:cubicBezTo>
                <a:cubicBezTo>
                  <a:pt x="61" y="80"/>
                  <a:pt x="60" y="80"/>
                  <a:pt x="60" y="80"/>
                </a:cubicBezTo>
                <a:cubicBezTo>
                  <a:pt x="59" y="80"/>
                  <a:pt x="58" y="80"/>
                  <a:pt x="56" y="80"/>
                </a:cubicBezTo>
                <a:cubicBezTo>
                  <a:pt x="56" y="80"/>
                  <a:pt x="56" y="80"/>
                  <a:pt x="55" y="80"/>
                </a:cubicBezTo>
                <a:cubicBezTo>
                  <a:pt x="54" y="80"/>
                  <a:pt x="54" y="81"/>
                  <a:pt x="53" y="81"/>
                </a:cubicBezTo>
                <a:cubicBezTo>
                  <a:pt x="52" y="81"/>
                  <a:pt x="52" y="81"/>
                  <a:pt x="51" y="81"/>
                </a:cubicBezTo>
                <a:cubicBezTo>
                  <a:pt x="51" y="81"/>
                  <a:pt x="50" y="81"/>
                  <a:pt x="50" y="81"/>
                </a:cubicBezTo>
                <a:cubicBezTo>
                  <a:pt x="49" y="82"/>
                  <a:pt x="48" y="82"/>
                  <a:pt x="48" y="82"/>
                </a:cubicBezTo>
                <a:cubicBezTo>
                  <a:pt x="47" y="82"/>
                  <a:pt x="47" y="82"/>
                  <a:pt x="47" y="83"/>
                </a:cubicBezTo>
                <a:cubicBezTo>
                  <a:pt x="46" y="83"/>
                  <a:pt x="45" y="83"/>
                  <a:pt x="45" y="84"/>
                </a:cubicBezTo>
                <a:cubicBezTo>
                  <a:pt x="44" y="84"/>
                  <a:pt x="44" y="84"/>
                  <a:pt x="44" y="84"/>
                </a:cubicBezTo>
                <a:cubicBezTo>
                  <a:pt x="43" y="84"/>
                  <a:pt x="42" y="85"/>
                  <a:pt x="41" y="85"/>
                </a:cubicBezTo>
                <a:cubicBezTo>
                  <a:pt x="41" y="85"/>
                  <a:pt x="41" y="85"/>
                  <a:pt x="41" y="85"/>
                </a:cubicBezTo>
                <a:cubicBezTo>
                  <a:pt x="40" y="86"/>
                  <a:pt x="39" y="86"/>
                  <a:pt x="39" y="87"/>
                </a:cubicBezTo>
                <a:cubicBezTo>
                  <a:pt x="39" y="87"/>
                  <a:pt x="39" y="87"/>
                  <a:pt x="39" y="87"/>
                </a:cubicBezTo>
                <a:cubicBezTo>
                  <a:pt x="38" y="88"/>
                  <a:pt x="37" y="88"/>
                  <a:pt x="36" y="89"/>
                </a:cubicBezTo>
                <a:cubicBezTo>
                  <a:pt x="29" y="96"/>
                  <a:pt x="24" y="105"/>
                  <a:pt x="24" y="116"/>
                </a:cubicBezTo>
                <a:cubicBezTo>
                  <a:pt x="24" y="136"/>
                  <a:pt x="40" y="152"/>
                  <a:pt x="60" y="152"/>
                </a:cubicBezTo>
                <a:cubicBezTo>
                  <a:pt x="67" y="152"/>
                  <a:pt x="72" y="157"/>
                  <a:pt x="72" y="164"/>
                </a:cubicBezTo>
                <a:cubicBezTo>
                  <a:pt x="72" y="171"/>
                  <a:pt x="67" y="176"/>
                  <a:pt x="60" y="176"/>
                </a:cubicBezTo>
                <a:cubicBezTo>
                  <a:pt x="27" y="176"/>
                  <a:pt x="0" y="149"/>
                  <a:pt x="0" y="116"/>
                </a:cubicBezTo>
                <a:cubicBezTo>
                  <a:pt x="0" y="89"/>
                  <a:pt x="18" y="66"/>
                  <a:pt x="42" y="59"/>
                </a:cubicBezTo>
                <a:cubicBezTo>
                  <a:pt x="56" y="24"/>
                  <a:pt x="89" y="0"/>
                  <a:pt x="128" y="0"/>
                </a:cubicBezTo>
                <a:cubicBezTo>
                  <a:pt x="167" y="0"/>
                  <a:pt x="200" y="24"/>
                  <a:pt x="214" y="59"/>
                </a:cubicBezTo>
                <a:cubicBezTo>
                  <a:pt x="238" y="66"/>
                  <a:pt x="256" y="89"/>
                  <a:pt x="256" y="116"/>
                </a:cubicBezTo>
                <a:cubicBezTo>
                  <a:pt x="256" y="149"/>
                  <a:pt x="229" y="176"/>
                  <a:pt x="196" y="176"/>
                </a:cubicBezTo>
                <a:moveTo>
                  <a:pt x="96" y="152"/>
                </a:moveTo>
                <a:cubicBezTo>
                  <a:pt x="99" y="152"/>
                  <a:pt x="102" y="153"/>
                  <a:pt x="104" y="156"/>
                </a:cubicBezTo>
                <a:cubicBezTo>
                  <a:pt x="126" y="177"/>
                  <a:pt x="126" y="177"/>
                  <a:pt x="126" y="177"/>
                </a:cubicBezTo>
                <a:cubicBezTo>
                  <a:pt x="162" y="125"/>
                  <a:pt x="162" y="125"/>
                  <a:pt x="162" y="125"/>
                </a:cubicBezTo>
                <a:cubicBezTo>
                  <a:pt x="164" y="122"/>
                  <a:pt x="168" y="120"/>
                  <a:pt x="172" y="120"/>
                </a:cubicBezTo>
                <a:cubicBezTo>
                  <a:pt x="179" y="120"/>
                  <a:pt x="184" y="125"/>
                  <a:pt x="184" y="132"/>
                </a:cubicBezTo>
                <a:cubicBezTo>
                  <a:pt x="184" y="135"/>
                  <a:pt x="183" y="137"/>
                  <a:pt x="182" y="139"/>
                </a:cubicBezTo>
                <a:cubicBezTo>
                  <a:pt x="138" y="203"/>
                  <a:pt x="138" y="203"/>
                  <a:pt x="138" y="203"/>
                </a:cubicBezTo>
                <a:cubicBezTo>
                  <a:pt x="136" y="206"/>
                  <a:pt x="132" y="208"/>
                  <a:pt x="128" y="208"/>
                </a:cubicBezTo>
                <a:cubicBezTo>
                  <a:pt x="125" y="208"/>
                  <a:pt x="122" y="207"/>
                  <a:pt x="120" y="204"/>
                </a:cubicBezTo>
                <a:cubicBezTo>
                  <a:pt x="88" y="172"/>
                  <a:pt x="88" y="172"/>
                  <a:pt x="88" y="172"/>
                </a:cubicBezTo>
                <a:cubicBezTo>
                  <a:pt x="85" y="170"/>
                  <a:pt x="84" y="167"/>
                  <a:pt x="84" y="164"/>
                </a:cubicBezTo>
                <a:cubicBezTo>
                  <a:pt x="84" y="157"/>
                  <a:pt x="89" y="152"/>
                  <a:pt x="96" y="15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TextBox 24"/>
          <p:cNvSpPr txBox="1"/>
          <p:nvPr/>
        </p:nvSpPr>
        <p:spPr>
          <a:xfrm>
            <a:off x="253622" y="297804"/>
            <a:ext cx="3327778" cy="1384995"/>
          </a:xfrm>
          <a:prstGeom prst="rect">
            <a:avLst/>
          </a:prstGeom>
          <a:noFill/>
        </p:spPr>
        <p:txBody>
          <a:bodyPr wrap="square" rtlCol="0">
            <a:spAutoFit/>
          </a:bodyPr>
          <a:lstStyle/>
          <a:p>
            <a:pPr>
              <a:lnSpc>
                <a:spcPct val="150000"/>
              </a:lnSpc>
            </a:pPr>
            <a:r>
              <a:rPr lang="en-US" sz="1400" b="1" dirty="0">
                <a:solidFill>
                  <a:schemeClr val="bg1"/>
                </a:solidFill>
              </a:rPr>
              <a:t>Main Title Goes Here</a:t>
            </a:r>
          </a:p>
          <a:p>
            <a:pPr>
              <a:lnSpc>
                <a:spcPct val="150000"/>
              </a:lnSpc>
            </a:pPr>
            <a:r>
              <a:rPr lang="en-US" sz="1050" dirty="0">
                <a:solidFill>
                  <a:schemeClr val="bg1"/>
                </a:solidFill>
              </a:rPr>
              <a:t>There are many variations of passages but the majority have  suffered alteration in some form by injected. There are many </a:t>
            </a:r>
            <a:br>
              <a:rPr lang="en-US" sz="1050" dirty="0">
                <a:solidFill>
                  <a:schemeClr val="bg1"/>
                </a:solidFill>
              </a:rPr>
            </a:br>
            <a:r>
              <a:rPr lang="en-US" sz="1050" dirty="0">
                <a:solidFill>
                  <a:schemeClr val="bg1"/>
                </a:solidFill>
              </a:rPr>
              <a:t> majority have</a:t>
            </a:r>
          </a:p>
        </p:txBody>
      </p:sp>
      <p:sp>
        <p:nvSpPr>
          <p:cNvPr id="26" name="TextBox 25"/>
          <p:cNvSpPr txBox="1"/>
          <p:nvPr/>
        </p:nvSpPr>
        <p:spPr>
          <a:xfrm>
            <a:off x="5460811" y="3339402"/>
            <a:ext cx="3327778" cy="1384995"/>
          </a:xfrm>
          <a:prstGeom prst="rect">
            <a:avLst/>
          </a:prstGeom>
          <a:noFill/>
        </p:spPr>
        <p:txBody>
          <a:bodyPr wrap="square" rtlCol="0">
            <a:spAutoFit/>
          </a:bodyPr>
          <a:lstStyle/>
          <a:p>
            <a:pPr algn="r">
              <a:lnSpc>
                <a:spcPct val="150000"/>
              </a:lnSpc>
            </a:pPr>
            <a:r>
              <a:rPr lang="en-US" sz="1400" b="1" dirty="0">
                <a:solidFill>
                  <a:schemeClr val="bg1"/>
                </a:solidFill>
              </a:rPr>
              <a:t>Main Title Goes Here</a:t>
            </a:r>
          </a:p>
          <a:p>
            <a:pPr algn="r">
              <a:lnSpc>
                <a:spcPct val="150000"/>
              </a:lnSpc>
            </a:pPr>
            <a:r>
              <a:rPr lang="en-US" sz="1050" dirty="0">
                <a:solidFill>
                  <a:schemeClr val="bg1"/>
                </a:solidFill>
              </a:rPr>
              <a:t>There are many variations of passages but the majority have  suffered alteration in some form by injected. There are many </a:t>
            </a:r>
            <a:br>
              <a:rPr lang="en-US" sz="1050" dirty="0">
                <a:solidFill>
                  <a:schemeClr val="bg1"/>
                </a:solidFill>
              </a:rPr>
            </a:br>
            <a:r>
              <a:rPr lang="en-US" sz="1050" dirty="0">
                <a:solidFill>
                  <a:schemeClr val="bg1"/>
                </a:solidFill>
              </a:rPr>
              <a:t> majority have  There are many</a:t>
            </a:r>
          </a:p>
        </p:txBody>
      </p:sp>
    </p:spTree>
    <p:extLst>
      <p:ext uri="{BB962C8B-B14F-4D97-AF65-F5344CB8AC3E}">
        <p14:creationId xmlns:p14="http://schemas.microsoft.com/office/powerpoint/2010/main" val="1612384003"/>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8"/>
          <p:cNvSpPr/>
          <p:nvPr userDrawn="1"/>
        </p:nvSpPr>
        <p:spPr>
          <a:xfrm flipH="1">
            <a:off x="4571999" y="0"/>
            <a:ext cx="4572000" cy="2562902"/>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userDrawn="1"/>
        </p:nvSpPr>
        <p:spPr>
          <a:xfrm flipH="1">
            <a:off x="4572000" y="2562902"/>
            <a:ext cx="4572000" cy="2562902"/>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5119703" y="1176702"/>
            <a:ext cx="3706796" cy="1223412"/>
          </a:xfrm>
          <a:prstGeom prst="rect">
            <a:avLst/>
          </a:prstGeom>
          <a:noFill/>
        </p:spPr>
        <p:txBody>
          <a:bodyPr wrap="square" rtlCol="0" anchor="ctr">
            <a:spAutoFit/>
          </a:bodyPr>
          <a:lstStyle/>
          <a:p>
            <a:pPr>
              <a:lnSpc>
                <a:spcPct val="150000"/>
              </a:lnSpc>
            </a:pPr>
            <a:r>
              <a:rPr lang="en-US" sz="1600" b="1" dirty="0">
                <a:solidFill>
                  <a:schemeClr val="bg1"/>
                </a:solidFill>
              </a:rPr>
              <a:t>TITLE GOES HERE</a:t>
            </a:r>
          </a:p>
          <a:p>
            <a:pPr>
              <a:lnSpc>
                <a:spcPct val="150000"/>
              </a:lnSpc>
            </a:pPr>
            <a:r>
              <a:rPr lang="en-US" sz="1100" dirty="0">
                <a:solidFill>
                  <a:schemeClr val="bg1"/>
                </a:solidFill>
              </a:rPr>
              <a:t>There are many variations of passages but the majority have  suffered alteration in some form by injected. There are many majority have</a:t>
            </a:r>
          </a:p>
        </p:txBody>
      </p:sp>
      <p:sp>
        <p:nvSpPr>
          <p:cNvPr id="31" name="TextBox 30"/>
          <p:cNvSpPr txBox="1"/>
          <p:nvPr/>
        </p:nvSpPr>
        <p:spPr>
          <a:xfrm>
            <a:off x="5119704" y="2743386"/>
            <a:ext cx="3706796" cy="1223412"/>
          </a:xfrm>
          <a:prstGeom prst="rect">
            <a:avLst/>
          </a:prstGeom>
          <a:noFill/>
        </p:spPr>
        <p:txBody>
          <a:bodyPr wrap="square" rtlCol="0" anchor="ctr">
            <a:spAutoFit/>
          </a:bodyPr>
          <a:lstStyle/>
          <a:p>
            <a:pPr>
              <a:lnSpc>
                <a:spcPct val="150000"/>
              </a:lnSpc>
            </a:pPr>
            <a:r>
              <a:rPr lang="en-US" sz="1600" b="1" dirty="0">
                <a:solidFill>
                  <a:schemeClr val="bg1"/>
                </a:solidFill>
              </a:rPr>
              <a:t>TITLE GOES HERE</a:t>
            </a:r>
          </a:p>
          <a:p>
            <a:pPr>
              <a:lnSpc>
                <a:spcPct val="150000"/>
              </a:lnSpc>
            </a:pPr>
            <a:r>
              <a:rPr lang="en-US" sz="1100" dirty="0">
                <a:solidFill>
                  <a:schemeClr val="bg1"/>
                </a:solidFill>
              </a:rPr>
              <a:t>There are many variations of passages but the majority have  suffered alteration in some form by injected. There are many majority have</a:t>
            </a:r>
          </a:p>
        </p:txBody>
      </p:sp>
      <p:sp>
        <p:nvSpPr>
          <p:cNvPr id="4" name="Picture Placeholder 3"/>
          <p:cNvSpPr>
            <a:spLocks noGrp="1"/>
          </p:cNvSpPr>
          <p:nvPr>
            <p:ph type="pic" sz="quarter" idx="32"/>
          </p:nvPr>
        </p:nvSpPr>
        <p:spPr/>
      </p:sp>
      <p:sp>
        <p:nvSpPr>
          <p:cNvPr id="5" name="Picture Placeholder 4"/>
          <p:cNvSpPr>
            <a:spLocks noGrp="1"/>
          </p:cNvSpPr>
          <p:nvPr>
            <p:ph type="pic" sz="quarter" idx="33"/>
          </p:nvPr>
        </p:nvSpPr>
        <p:spPr/>
      </p:sp>
    </p:spTree>
    <p:extLst>
      <p:ext uri="{BB962C8B-B14F-4D97-AF65-F5344CB8AC3E}">
        <p14:creationId xmlns:p14="http://schemas.microsoft.com/office/powerpoint/2010/main" val="3860290693"/>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half" idx="2"/>
          </p:nvPr>
        </p:nvSpPr>
        <p:spPr/>
        <p:txBody>
          <a:bodyPr/>
          <a:lstStyle/>
          <a:p>
            <a:r>
              <a:rPr lang="en-US"/>
              <a:t>Your subtitle will go here</a:t>
            </a:r>
            <a:endParaRPr lang="en-US" dirty="0"/>
          </a:p>
        </p:txBody>
      </p:sp>
      <p:sp>
        <p:nvSpPr>
          <p:cNvPr id="3" name="Title 2"/>
          <p:cNvSpPr>
            <a:spLocks noGrp="1"/>
          </p:cNvSpPr>
          <p:nvPr>
            <p:ph type="title"/>
          </p:nvPr>
        </p:nvSpPr>
        <p:spPr/>
        <p:txBody>
          <a:bodyPr/>
          <a:lstStyle/>
          <a:p>
            <a:r>
              <a:rPr lang="en-US"/>
              <a:t>WHO WE ARE</a:t>
            </a:r>
            <a:endParaRPr lang="en-US" dirty="0"/>
          </a:p>
        </p:txBody>
      </p:sp>
      <p:sp>
        <p:nvSpPr>
          <p:cNvPr id="5" name="Picture Placeholder 4"/>
          <p:cNvSpPr>
            <a:spLocks noGrp="1"/>
          </p:cNvSpPr>
          <p:nvPr>
            <p:ph type="pic" sz="quarter" idx="32"/>
          </p:nvPr>
        </p:nvSpPr>
        <p:spPr/>
      </p:sp>
      <p:sp>
        <p:nvSpPr>
          <p:cNvPr id="18" name="Right Triangle 17"/>
          <p:cNvSpPr/>
          <p:nvPr/>
        </p:nvSpPr>
        <p:spPr>
          <a:xfrm rot="10800000">
            <a:off x="3657599" y="1276350"/>
            <a:ext cx="5493219" cy="2229957"/>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rot="1361973">
            <a:off x="5934110" y="1849148"/>
            <a:ext cx="2794634" cy="646331"/>
          </a:xfrm>
          <a:prstGeom prst="rect">
            <a:avLst/>
          </a:prstGeom>
        </p:spPr>
        <p:txBody>
          <a:bodyPr wrap="square">
            <a:spAutoFit/>
          </a:bodyPr>
          <a:lstStyle/>
          <a:p>
            <a:pPr algn="ctr"/>
            <a:r>
              <a:rPr lang="en-US" sz="1800" b="1" dirty="0">
                <a:solidFill>
                  <a:schemeClr val="bg1"/>
                </a:solidFill>
              </a:rPr>
              <a:t>YOUR AWESOME </a:t>
            </a:r>
            <a:br>
              <a:rPr lang="en-US" sz="1800" b="1" dirty="0">
                <a:solidFill>
                  <a:schemeClr val="bg1"/>
                </a:solidFill>
              </a:rPr>
            </a:br>
            <a:r>
              <a:rPr lang="en-US" sz="1800" b="1" dirty="0">
                <a:solidFill>
                  <a:schemeClr val="bg1"/>
                </a:solidFill>
              </a:rPr>
              <a:t>TITLE WILL GO HERE</a:t>
            </a:r>
          </a:p>
        </p:txBody>
      </p:sp>
      <p:sp>
        <p:nvSpPr>
          <p:cNvPr id="22" name="TextBox 21"/>
          <p:cNvSpPr txBox="1"/>
          <p:nvPr/>
        </p:nvSpPr>
        <p:spPr>
          <a:xfrm rot="1333225">
            <a:off x="1830708" y="2445588"/>
            <a:ext cx="7022278" cy="830997"/>
          </a:xfrm>
          <a:prstGeom prst="rect">
            <a:avLst/>
          </a:prstGeom>
          <a:noFill/>
        </p:spPr>
        <p:txBody>
          <a:bodyPr wrap="square" rtlCol="0">
            <a:spAutoFit/>
          </a:bodyPr>
          <a:lstStyle/>
          <a:p>
            <a:pPr algn="ctr"/>
            <a:r>
              <a:rPr lang="en-US" sz="2400" b="1" dirty="0">
                <a:solidFill>
                  <a:schemeClr val="bg1">
                    <a:lumMod val="50000"/>
                  </a:schemeClr>
                </a:solidFill>
              </a:rPr>
              <a:t>“Success usually comes to those who are too busy to be looking for it.”</a:t>
            </a:r>
          </a:p>
        </p:txBody>
      </p:sp>
    </p:spTree>
    <p:extLst>
      <p:ext uri="{BB962C8B-B14F-4D97-AF65-F5344CB8AC3E}">
        <p14:creationId xmlns:p14="http://schemas.microsoft.com/office/powerpoint/2010/main" val="2273423638"/>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2"/>
          </p:nvPr>
        </p:nvSpPr>
        <p:spPr/>
      </p:sp>
      <p:sp>
        <p:nvSpPr>
          <p:cNvPr id="8" name="Picture Placeholder 7"/>
          <p:cNvSpPr>
            <a:spLocks noGrp="1"/>
          </p:cNvSpPr>
          <p:nvPr>
            <p:ph type="pic" sz="quarter" idx="33"/>
          </p:nvPr>
        </p:nvSpPr>
        <p:spPr/>
      </p:sp>
      <p:sp>
        <p:nvSpPr>
          <p:cNvPr id="9" name="Picture Placeholder 8"/>
          <p:cNvSpPr>
            <a:spLocks noGrp="1"/>
          </p:cNvSpPr>
          <p:nvPr>
            <p:ph type="pic" sz="quarter" idx="34"/>
          </p:nvPr>
        </p:nvSpPr>
        <p:spPr/>
      </p:sp>
      <p:sp>
        <p:nvSpPr>
          <p:cNvPr id="10" name="Picture Placeholder 9"/>
          <p:cNvSpPr>
            <a:spLocks noGrp="1"/>
          </p:cNvSpPr>
          <p:nvPr>
            <p:ph type="pic" sz="quarter" idx="35"/>
          </p:nvPr>
        </p:nvSpPr>
        <p:spPr/>
      </p:sp>
      <p:sp>
        <p:nvSpPr>
          <p:cNvPr id="11" name="Picture Placeholder 10"/>
          <p:cNvSpPr>
            <a:spLocks noGrp="1"/>
          </p:cNvSpPr>
          <p:nvPr>
            <p:ph type="pic" sz="quarter" idx="36"/>
          </p:nvPr>
        </p:nvSpPr>
        <p:spPr/>
      </p:sp>
      <p:sp>
        <p:nvSpPr>
          <p:cNvPr id="25" name="Freeform 24"/>
          <p:cNvSpPr/>
          <p:nvPr/>
        </p:nvSpPr>
        <p:spPr>
          <a:xfrm>
            <a:off x="2895601" y="3357050"/>
            <a:ext cx="6248400" cy="1786450"/>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accent1">
              <a:alpha val="8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3733800" y="3803999"/>
            <a:ext cx="5003802" cy="892552"/>
          </a:xfrm>
          <a:prstGeom prst="rect">
            <a:avLst/>
          </a:prstGeom>
          <a:noFill/>
        </p:spPr>
        <p:txBody>
          <a:bodyPr wrap="square" rtlCol="0" anchor="ctr">
            <a:spAutoFit/>
          </a:bodyPr>
          <a:lstStyle/>
          <a:p>
            <a:pPr algn="ctr"/>
            <a:r>
              <a:rPr lang="en-US" b="1" dirty="0">
                <a:solidFill>
                  <a:schemeClr val="bg1"/>
                </a:solidFill>
              </a:rPr>
              <a:t>Our work is the presentation of our capabilities.</a:t>
            </a:r>
          </a:p>
          <a:p>
            <a:pPr algn="ctr"/>
            <a:r>
              <a:rPr lang="en-US" sz="1200" dirty="0">
                <a:solidFill>
                  <a:schemeClr val="bg1"/>
                </a:solidFill>
              </a:rPr>
              <a:t>-Edward Gibbon</a:t>
            </a:r>
          </a:p>
        </p:txBody>
      </p:sp>
      <p:sp>
        <p:nvSpPr>
          <p:cNvPr id="29" name="Rectangle 28"/>
          <p:cNvSpPr/>
          <p:nvPr/>
        </p:nvSpPr>
        <p:spPr>
          <a:xfrm>
            <a:off x="-1" y="4762500"/>
            <a:ext cx="1600199" cy="38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Your Title Here</a:t>
            </a:r>
          </a:p>
        </p:txBody>
      </p:sp>
      <p:sp>
        <p:nvSpPr>
          <p:cNvPr id="30" name="Rectangle 29"/>
          <p:cNvSpPr/>
          <p:nvPr/>
        </p:nvSpPr>
        <p:spPr>
          <a:xfrm>
            <a:off x="-1" y="2380818"/>
            <a:ext cx="1600199" cy="381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Your Title Here</a:t>
            </a:r>
          </a:p>
        </p:txBody>
      </p:sp>
      <p:sp>
        <p:nvSpPr>
          <p:cNvPr id="32" name="Rectangle 31"/>
          <p:cNvSpPr/>
          <p:nvPr/>
        </p:nvSpPr>
        <p:spPr>
          <a:xfrm>
            <a:off x="7543801" y="2345040"/>
            <a:ext cx="1600200" cy="381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Your Title Here</a:t>
            </a:r>
          </a:p>
        </p:txBody>
      </p:sp>
    </p:spTree>
    <p:extLst>
      <p:ext uri="{BB962C8B-B14F-4D97-AF65-F5344CB8AC3E}">
        <p14:creationId xmlns:p14="http://schemas.microsoft.com/office/powerpoint/2010/main" val="3366819345"/>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4"/>
          <p:cNvSpPr/>
          <p:nvPr/>
        </p:nvSpPr>
        <p:spPr>
          <a:xfrm>
            <a:off x="-1" y="971550"/>
            <a:ext cx="2743200" cy="1786450"/>
          </a:xfrm>
          <a:custGeom>
            <a:avLst/>
            <a:gdLst>
              <a:gd name="connsiteX0" fmla="*/ 0 w 2743200"/>
              <a:gd name="connsiteY0" fmla="*/ 0 h 1786450"/>
              <a:gd name="connsiteX1" fmla="*/ 2115066 w 2743200"/>
              <a:gd name="connsiteY1" fmla="*/ 0 h 1786450"/>
              <a:gd name="connsiteX2" fmla="*/ 2743200 w 2743200"/>
              <a:gd name="connsiteY2" fmla="*/ 893225 h 1786450"/>
              <a:gd name="connsiteX3" fmla="*/ 2115066 w 2743200"/>
              <a:gd name="connsiteY3" fmla="*/ 1786450 h 1786450"/>
              <a:gd name="connsiteX4" fmla="*/ 0 w 2743200"/>
              <a:gd name="connsiteY4" fmla="*/ 1786450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1786450">
                <a:moveTo>
                  <a:pt x="0" y="0"/>
                </a:moveTo>
                <a:lnTo>
                  <a:pt x="2115066" y="0"/>
                </a:lnTo>
                <a:lnTo>
                  <a:pt x="2743200" y="893225"/>
                </a:lnTo>
                <a:lnTo>
                  <a:pt x="2115066" y="1786450"/>
                </a:lnTo>
                <a:lnTo>
                  <a:pt x="0" y="178645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2297649" y="0"/>
            <a:ext cx="3034352" cy="17526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5791199" y="3364670"/>
            <a:ext cx="3352798" cy="1790261"/>
          </a:xfrm>
          <a:custGeom>
            <a:avLst/>
            <a:gdLst>
              <a:gd name="connsiteX0" fmla="*/ 2590799 w 3352798"/>
              <a:gd name="connsiteY0" fmla="*/ 0 h 1790261"/>
              <a:gd name="connsiteX1" fmla="*/ 3352798 w 3352798"/>
              <a:gd name="connsiteY1" fmla="*/ 0 h 1790261"/>
              <a:gd name="connsiteX2" fmla="*/ 3352798 w 3352798"/>
              <a:gd name="connsiteY2" fmla="*/ 1790261 h 1790261"/>
              <a:gd name="connsiteX3" fmla="*/ 2733549 w 3352798"/>
              <a:gd name="connsiteY3" fmla="*/ 1790261 h 1790261"/>
              <a:gd name="connsiteX4" fmla="*/ 2590799 w 3352798"/>
              <a:gd name="connsiteY4" fmla="*/ 1790261 h 1790261"/>
              <a:gd name="connsiteX5" fmla="*/ 625924 w 3352798"/>
              <a:gd name="connsiteY5" fmla="*/ 1790261 h 1790261"/>
              <a:gd name="connsiteX6" fmla="*/ 0 w 3352798"/>
              <a:gd name="connsiteY6" fmla="*/ 897036 h 1790261"/>
              <a:gd name="connsiteX7" fmla="*/ 625924 w 3352798"/>
              <a:gd name="connsiteY7" fmla="*/ 3811 h 1790261"/>
              <a:gd name="connsiteX8" fmla="*/ 2590799 w 3352798"/>
              <a:gd name="connsiteY8" fmla="*/ 3811 h 179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52798" h="1790261">
                <a:moveTo>
                  <a:pt x="2590799" y="0"/>
                </a:moveTo>
                <a:lnTo>
                  <a:pt x="3352798" y="0"/>
                </a:lnTo>
                <a:lnTo>
                  <a:pt x="3352798" y="1790261"/>
                </a:lnTo>
                <a:lnTo>
                  <a:pt x="2733549" y="1790261"/>
                </a:lnTo>
                <a:lnTo>
                  <a:pt x="2590799" y="1790261"/>
                </a:lnTo>
                <a:lnTo>
                  <a:pt x="625924" y="1790261"/>
                </a:lnTo>
                <a:lnTo>
                  <a:pt x="0" y="897036"/>
                </a:lnTo>
                <a:lnTo>
                  <a:pt x="625924" y="3811"/>
                </a:lnTo>
                <a:lnTo>
                  <a:pt x="2590799" y="3811"/>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1"/>
          <p:cNvSpPr>
            <a:spLocks noGrp="1"/>
          </p:cNvSpPr>
          <p:nvPr>
            <p:ph type="pic" sz="quarter" idx="32"/>
          </p:nvPr>
        </p:nvSpPr>
        <p:spPr/>
      </p:sp>
      <p:sp>
        <p:nvSpPr>
          <p:cNvPr id="3" name="Picture Placeholder 2"/>
          <p:cNvSpPr>
            <a:spLocks noGrp="1"/>
          </p:cNvSpPr>
          <p:nvPr>
            <p:ph type="pic" sz="quarter" idx="34"/>
          </p:nvPr>
        </p:nvSpPr>
        <p:spPr/>
      </p:sp>
      <p:sp>
        <p:nvSpPr>
          <p:cNvPr id="4" name="Picture Placeholder 3"/>
          <p:cNvSpPr>
            <a:spLocks noGrp="1"/>
          </p:cNvSpPr>
          <p:nvPr>
            <p:ph type="pic" sz="quarter" idx="36"/>
          </p:nvPr>
        </p:nvSpPr>
        <p:spPr/>
      </p:sp>
      <p:sp>
        <p:nvSpPr>
          <p:cNvPr id="20" name="Footer Text"/>
          <p:cNvSpPr txBox="1"/>
          <p:nvPr/>
        </p:nvSpPr>
        <p:spPr>
          <a:xfrm>
            <a:off x="2743199" y="322302"/>
            <a:ext cx="2093502" cy="1107996"/>
          </a:xfrm>
          <a:prstGeom prst="rect">
            <a:avLst/>
          </a:prstGeom>
          <a:noFill/>
        </p:spPr>
        <p:txBody>
          <a:bodyPr wrap="square" lIns="0" tIns="0" rIns="0" bIns="0" rtlCol="0" anchor="ctr">
            <a:spAutoFit/>
          </a:bodyPr>
          <a:lstStyle/>
          <a:p>
            <a:pPr algn="ctr">
              <a:lnSpc>
                <a:spcPct val="150000"/>
              </a:lnSpc>
            </a:pPr>
            <a:r>
              <a:rPr lang="en-US" sz="1400" b="1" dirty="0">
                <a:solidFill>
                  <a:schemeClr val="bg1"/>
                </a:solidFill>
              </a:rPr>
              <a:t>WE ARE BEST</a:t>
            </a:r>
            <a:br>
              <a:rPr lang="en-US" sz="1400" b="1" dirty="0">
                <a:solidFill>
                  <a:schemeClr val="bg1"/>
                </a:solidFill>
              </a:rPr>
            </a:br>
            <a:r>
              <a:rPr lang="en-US" sz="1400" b="1" dirty="0">
                <a:solidFill>
                  <a:schemeClr val="bg1"/>
                </a:solidFill>
              </a:rPr>
              <a:t> TEMPLATE</a:t>
            </a:r>
          </a:p>
          <a:p>
            <a:pPr algn="ctr">
              <a:lnSpc>
                <a:spcPct val="150000"/>
              </a:lnSpc>
            </a:pPr>
            <a:r>
              <a:rPr lang="en-US" sz="1000" dirty="0">
                <a:solidFill>
                  <a:schemeClr val="bg1"/>
                </a:solidFill>
                <a:latin typeface="Roboto" panose="02000000000000000000" pitchFamily="2" charset="0"/>
                <a:ea typeface="Roboto" panose="02000000000000000000" pitchFamily="2" charset="0"/>
              </a:rPr>
              <a:t>simply dummy text of the printing and typesetting industry. </a:t>
            </a:r>
          </a:p>
        </p:txBody>
      </p:sp>
      <p:sp>
        <p:nvSpPr>
          <p:cNvPr id="21" name="Footer Text"/>
          <p:cNvSpPr txBox="1"/>
          <p:nvPr/>
        </p:nvSpPr>
        <p:spPr>
          <a:xfrm>
            <a:off x="6420846" y="3705802"/>
            <a:ext cx="2418353" cy="1107996"/>
          </a:xfrm>
          <a:prstGeom prst="rect">
            <a:avLst/>
          </a:prstGeom>
          <a:noFill/>
        </p:spPr>
        <p:txBody>
          <a:bodyPr wrap="square" lIns="0" tIns="0" rIns="0" bIns="0" rtlCol="0" anchor="ctr">
            <a:spAutoFit/>
          </a:bodyPr>
          <a:lstStyle/>
          <a:p>
            <a:pPr>
              <a:lnSpc>
                <a:spcPct val="150000"/>
              </a:lnSpc>
            </a:pPr>
            <a:r>
              <a:rPr lang="en-US" sz="1400" b="1" dirty="0">
                <a:solidFill>
                  <a:schemeClr val="bg1"/>
                </a:solidFill>
              </a:rPr>
              <a:t>WE ARE BEST</a:t>
            </a:r>
            <a:br>
              <a:rPr lang="en-US" sz="1400" b="1" dirty="0">
                <a:solidFill>
                  <a:schemeClr val="bg1"/>
                </a:solidFill>
              </a:rPr>
            </a:br>
            <a:r>
              <a:rPr lang="en-US" sz="1400" b="1" dirty="0">
                <a:solidFill>
                  <a:schemeClr val="bg1"/>
                </a:solidFill>
              </a:rPr>
              <a:t> TEMPLATE</a:t>
            </a:r>
          </a:p>
          <a:p>
            <a:pPr>
              <a:lnSpc>
                <a:spcPct val="150000"/>
              </a:lnSpc>
            </a:pPr>
            <a:r>
              <a:rPr lang="en-US" sz="1000" dirty="0">
                <a:solidFill>
                  <a:schemeClr val="bg1"/>
                </a:solidFill>
                <a:latin typeface="Roboto" panose="02000000000000000000" pitchFamily="2" charset="0"/>
                <a:ea typeface="Roboto" panose="02000000000000000000" pitchFamily="2" charset="0"/>
              </a:rPr>
              <a:t>simply dummy text of the printing and typesetting industry. </a:t>
            </a:r>
          </a:p>
        </p:txBody>
      </p:sp>
      <p:sp>
        <p:nvSpPr>
          <p:cNvPr id="22" name="Footer Text"/>
          <p:cNvSpPr txBox="1"/>
          <p:nvPr/>
        </p:nvSpPr>
        <p:spPr>
          <a:xfrm>
            <a:off x="324846" y="1278817"/>
            <a:ext cx="2418353" cy="1107996"/>
          </a:xfrm>
          <a:prstGeom prst="rect">
            <a:avLst/>
          </a:prstGeom>
          <a:noFill/>
        </p:spPr>
        <p:txBody>
          <a:bodyPr wrap="square" lIns="0" tIns="0" rIns="0" bIns="0" rtlCol="0" anchor="ctr">
            <a:spAutoFit/>
          </a:bodyPr>
          <a:lstStyle/>
          <a:p>
            <a:pPr>
              <a:lnSpc>
                <a:spcPct val="150000"/>
              </a:lnSpc>
            </a:pPr>
            <a:r>
              <a:rPr lang="en-US" sz="1400" b="1" dirty="0">
                <a:solidFill>
                  <a:schemeClr val="bg1"/>
                </a:solidFill>
              </a:rPr>
              <a:t>WE ARE BEST</a:t>
            </a:r>
            <a:br>
              <a:rPr lang="en-US" sz="1400" b="1" dirty="0">
                <a:solidFill>
                  <a:schemeClr val="bg1"/>
                </a:solidFill>
              </a:rPr>
            </a:br>
            <a:r>
              <a:rPr lang="en-US" sz="1400" b="1" dirty="0">
                <a:solidFill>
                  <a:schemeClr val="bg1"/>
                </a:solidFill>
              </a:rPr>
              <a:t> TEMPLATE</a:t>
            </a:r>
          </a:p>
          <a:p>
            <a:pPr>
              <a:lnSpc>
                <a:spcPct val="150000"/>
              </a:lnSpc>
            </a:pPr>
            <a:r>
              <a:rPr lang="en-US" sz="1000" dirty="0">
                <a:solidFill>
                  <a:schemeClr val="bg1"/>
                </a:solidFill>
                <a:latin typeface="Roboto" panose="02000000000000000000" pitchFamily="2" charset="0"/>
                <a:ea typeface="Roboto" panose="02000000000000000000" pitchFamily="2" charset="0"/>
              </a:rPr>
              <a:t>simply dummy text of the printing and typesetting industry. </a:t>
            </a:r>
          </a:p>
        </p:txBody>
      </p:sp>
    </p:spTree>
    <p:extLst>
      <p:ext uri="{BB962C8B-B14F-4D97-AF65-F5344CB8AC3E}">
        <p14:creationId xmlns:p14="http://schemas.microsoft.com/office/powerpoint/2010/main" val="3940632157"/>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dirty="0" err="1"/>
              <a:t>WeLoveHackathon</a:t>
            </a:r>
            <a:endParaRPr lang="en-US" dirty="0"/>
          </a:p>
        </p:txBody>
      </p:sp>
      <p:sp>
        <p:nvSpPr>
          <p:cNvPr id="5" name="Title 4"/>
          <p:cNvSpPr>
            <a:spLocks noGrp="1"/>
          </p:cNvSpPr>
          <p:nvPr>
            <p:ph type="title"/>
          </p:nvPr>
        </p:nvSpPr>
        <p:spPr/>
        <p:txBody>
          <a:bodyPr/>
          <a:lstStyle/>
          <a:p>
            <a:r>
              <a:rPr lang="en-US"/>
              <a:t>Meet Our Team</a:t>
            </a:r>
            <a:endParaRPr lang="en-US" dirty="0"/>
          </a:p>
        </p:txBody>
      </p:sp>
      <p:pic>
        <p:nvPicPr>
          <p:cNvPr id="25" name="Picture Placeholder 24" descr="A picture containing person, wall, indoor, person&#10;&#10;Description automatically generated">
            <a:extLst>
              <a:ext uri="{FF2B5EF4-FFF2-40B4-BE49-F238E27FC236}">
                <a16:creationId xmlns:a16="http://schemas.microsoft.com/office/drawing/2014/main" id="{72A14E2C-6EA3-4FEB-B371-6D0BA622EC81}"/>
              </a:ext>
            </a:extLst>
          </p:cNvPr>
          <p:cNvPicPr>
            <a:picLocks noGrp="1" noChangeAspect="1"/>
          </p:cNvPicPr>
          <p:nvPr>
            <p:ph type="pic" sz="quarter" idx="32"/>
          </p:nvPr>
        </p:nvPicPr>
        <p:blipFill>
          <a:blip r:embed="rId2" cstate="print">
            <a:extLst>
              <a:ext uri="{28A0092B-C50C-407E-A947-70E740481C1C}">
                <a14:useLocalDpi xmlns:a14="http://schemas.microsoft.com/office/drawing/2010/main" val="0"/>
              </a:ext>
            </a:extLst>
          </a:blip>
          <a:srcRect t="4399" b="4399"/>
          <a:stretch>
            <a:fillRect/>
          </a:stretch>
        </p:blipFill>
        <p:spPr/>
      </p:pic>
      <p:pic>
        <p:nvPicPr>
          <p:cNvPr id="29" name="Picture Placeholder 28" descr="A person wearing glasses&#10;&#10;Description automatically generated with medium confidence">
            <a:extLst>
              <a:ext uri="{FF2B5EF4-FFF2-40B4-BE49-F238E27FC236}">
                <a16:creationId xmlns:a16="http://schemas.microsoft.com/office/drawing/2014/main" id="{E82B70EE-6C6E-404C-85E1-9146C8E651E3}"/>
              </a:ext>
            </a:extLst>
          </p:cNvPr>
          <p:cNvPicPr>
            <a:picLocks noGrp="1" noChangeAspect="1"/>
          </p:cNvPicPr>
          <p:nvPr>
            <p:ph type="pic" sz="quarter" idx="33"/>
          </p:nvPr>
        </p:nvPicPr>
        <p:blipFill>
          <a:blip r:embed="rId3">
            <a:extLst>
              <a:ext uri="{28A0092B-C50C-407E-A947-70E740481C1C}">
                <a14:useLocalDpi xmlns:a14="http://schemas.microsoft.com/office/drawing/2010/main" val="0"/>
              </a:ext>
            </a:extLst>
          </a:blip>
          <a:srcRect t="14179" b="14179"/>
          <a:stretch>
            <a:fillRect/>
          </a:stretch>
        </p:blipFill>
        <p:spPr/>
      </p:pic>
      <p:pic>
        <p:nvPicPr>
          <p:cNvPr id="31" name="Picture Placeholder 30" descr="A person wearing glasses&#10;&#10;Description automatically generated with medium confidence">
            <a:extLst>
              <a:ext uri="{FF2B5EF4-FFF2-40B4-BE49-F238E27FC236}">
                <a16:creationId xmlns:a16="http://schemas.microsoft.com/office/drawing/2014/main" id="{5AF07BBF-39C5-4539-9CCB-5DA10EBC2CCA}"/>
              </a:ext>
            </a:extLst>
          </p:cNvPr>
          <p:cNvPicPr>
            <a:picLocks noGrp="1" noChangeAspect="1"/>
          </p:cNvPicPr>
          <p:nvPr>
            <p:ph type="pic" sz="quarter" idx="34"/>
          </p:nvPr>
        </p:nvPicPr>
        <p:blipFill>
          <a:blip r:embed="rId4">
            <a:extLst>
              <a:ext uri="{28A0092B-C50C-407E-A947-70E740481C1C}">
                <a14:useLocalDpi xmlns:a14="http://schemas.microsoft.com/office/drawing/2010/main" val="0"/>
              </a:ext>
            </a:extLst>
          </a:blip>
          <a:srcRect t="4330" b="4330"/>
          <a:stretch>
            <a:fillRect/>
          </a:stretch>
        </p:blipFill>
        <p:spPr/>
      </p:pic>
      <p:sp>
        <p:nvSpPr>
          <p:cNvPr id="12" name="Rectangle 11"/>
          <p:cNvSpPr/>
          <p:nvPr/>
        </p:nvSpPr>
        <p:spPr>
          <a:xfrm>
            <a:off x="374931" y="1559724"/>
            <a:ext cx="920470" cy="402426"/>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dirty="0"/>
              <a:t>01</a:t>
            </a:r>
          </a:p>
        </p:txBody>
      </p:sp>
      <p:sp>
        <p:nvSpPr>
          <p:cNvPr id="13" name="Rectangle 12"/>
          <p:cNvSpPr/>
          <p:nvPr/>
        </p:nvSpPr>
        <p:spPr>
          <a:xfrm>
            <a:off x="698496" y="3083724"/>
            <a:ext cx="2425703" cy="4024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bg1"/>
                </a:solidFill>
              </a:rPr>
              <a:t>Madina TUSSUPOVA</a:t>
            </a:r>
            <a:br>
              <a:rPr lang="en-US" sz="1200" dirty="0">
                <a:solidFill>
                  <a:schemeClr val="bg1"/>
                </a:solidFill>
              </a:rPr>
            </a:br>
            <a:r>
              <a:rPr lang="en-US" sz="1100" b="1" dirty="0">
                <a:solidFill>
                  <a:schemeClr val="bg1"/>
                </a:solidFill>
              </a:rPr>
              <a:t>Data Scientist</a:t>
            </a:r>
            <a:endParaRPr lang="en-US" sz="1050" b="1" dirty="0">
              <a:solidFill>
                <a:schemeClr val="bg1"/>
              </a:solidFill>
            </a:endParaRPr>
          </a:p>
        </p:txBody>
      </p:sp>
      <p:sp>
        <p:nvSpPr>
          <p:cNvPr id="14" name="Right Triangle 13"/>
          <p:cNvSpPr/>
          <p:nvPr/>
        </p:nvSpPr>
        <p:spPr>
          <a:xfrm>
            <a:off x="2806701" y="2855124"/>
            <a:ext cx="317498" cy="228600"/>
          </a:xfrm>
          <a:prstGeom prst="rtTriangl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5" name="Right Triangle 14"/>
          <p:cNvSpPr/>
          <p:nvPr/>
        </p:nvSpPr>
        <p:spPr>
          <a:xfrm rot="10800000">
            <a:off x="381000" y="1962150"/>
            <a:ext cx="317498" cy="228600"/>
          </a:xfrm>
          <a:prstGeom prst="rtTriangl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6" name="Right Triangle 15"/>
          <p:cNvSpPr/>
          <p:nvPr/>
        </p:nvSpPr>
        <p:spPr>
          <a:xfrm rot="10800000">
            <a:off x="6006164" y="1962150"/>
            <a:ext cx="317498" cy="228600"/>
          </a:xfrm>
          <a:prstGeom prst="rtTriangle">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000095" y="1559724"/>
            <a:ext cx="920470" cy="402426"/>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03</a:t>
            </a:r>
          </a:p>
        </p:txBody>
      </p:sp>
      <p:sp>
        <p:nvSpPr>
          <p:cNvPr id="18" name="Rectangle 17"/>
          <p:cNvSpPr/>
          <p:nvPr/>
        </p:nvSpPr>
        <p:spPr>
          <a:xfrm>
            <a:off x="6308940" y="3083724"/>
            <a:ext cx="2440423" cy="4024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bg1"/>
                </a:solidFill>
              </a:rPr>
              <a:t>Romain HAUTECOURT</a:t>
            </a:r>
            <a:br>
              <a:rPr lang="en-US" sz="1200" dirty="0">
                <a:solidFill>
                  <a:schemeClr val="bg1"/>
                </a:solidFill>
              </a:rPr>
            </a:br>
            <a:r>
              <a:rPr lang="en-US" sz="1100" b="1" dirty="0">
                <a:solidFill>
                  <a:schemeClr val="bg1"/>
                </a:solidFill>
              </a:rPr>
              <a:t>Data Science Advisor </a:t>
            </a:r>
            <a:endParaRPr lang="en-US" sz="1050" b="1" dirty="0">
              <a:solidFill>
                <a:schemeClr val="bg1"/>
              </a:solidFill>
            </a:endParaRPr>
          </a:p>
        </p:txBody>
      </p:sp>
      <p:sp>
        <p:nvSpPr>
          <p:cNvPr id="19" name="Right Triangle 18"/>
          <p:cNvSpPr/>
          <p:nvPr/>
        </p:nvSpPr>
        <p:spPr>
          <a:xfrm>
            <a:off x="8431865" y="2855124"/>
            <a:ext cx="317498" cy="228600"/>
          </a:xfrm>
          <a:prstGeom prst="rtTriangle">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3187513" y="1559724"/>
            <a:ext cx="920470" cy="40242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dirty="0"/>
              <a:t>02</a:t>
            </a:r>
          </a:p>
        </p:txBody>
      </p:sp>
      <p:sp>
        <p:nvSpPr>
          <p:cNvPr id="21" name="Rectangle 20"/>
          <p:cNvSpPr/>
          <p:nvPr/>
        </p:nvSpPr>
        <p:spPr>
          <a:xfrm>
            <a:off x="3511080" y="3083724"/>
            <a:ext cx="2425701" cy="4024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bg1"/>
                </a:solidFill>
              </a:rPr>
              <a:t>Eric LECOUTRE</a:t>
            </a:r>
            <a:br>
              <a:rPr lang="en-US" sz="1200" dirty="0">
                <a:solidFill>
                  <a:schemeClr val="bg1"/>
                </a:solidFill>
              </a:rPr>
            </a:br>
            <a:r>
              <a:rPr lang="en-US" sz="1100" b="1" dirty="0">
                <a:solidFill>
                  <a:schemeClr val="bg1"/>
                </a:solidFill>
              </a:rPr>
              <a:t>Data Science Advisor</a:t>
            </a:r>
            <a:endParaRPr lang="en-US" sz="1050" b="1" dirty="0">
              <a:solidFill>
                <a:schemeClr val="bg1"/>
              </a:solidFill>
            </a:endParaRPr>
          </a:p>
        </p:txBody>
      </p:sp>
      <p:sp>
        <p:nvSpPr>
          <p:cNvPr id="22" name="Right Triangle 21"/>
          <p:cNvSpPr/>
          <p:nvPr/>
        </p:nvSpPr>
        <p:spPr>
          <a:xfrm>
            <a:off x="5619283" y="2855124"/>
            <a:ext cx="317498" cy="228600"/>
          </a:xfrm>
          <a:prstGeom prst="rtTriangle">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3" name="Right Triangle 22"/>
          <p:cNvSpPr/>
          <p:nvPr/>
        </p:nvSpPr>
        <p:spPr>
          <a:xfrm rot="10800000">
            <a:off x="3193582" y="1962150"/>
            <a:ext cx="317498" cy="228600"/>
          </a:xfrm>
          <a:prstGeom prst="rtTriangle">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pic>
        <p:nvPicPr>
          <p:cNvPr id="36" name="Picture 35" descr="Logo&#10;&#10;Description automatically generated">
            <a:extLst>
              <a:ext uri="{FF2B5EF4-FFF2-40B4-BE49-F238E27FC236}">
                <a16:creationId xmlns:a16="http://schemas.microsoft.com/office/drawing/2014/main" id="{345E65A4-552A-4533-98C1-71F69F79FE0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4400" y="3784213"/>
            <a:ext cx="1459573" cy="525446"/>
          </a:xfrm>
          <a:prstGeom prst="rect">
            <a:avLst/>
          </a:prstGeom>
        </p:spPr>
      </p:pic>
      <p:pic>
        <p:nvPicPr>
          <p:cNvPr id="38" name="Picture 37" descr="Logo&#10;&#10;Description automatically generated">
            <a:extLst>
              <a:ext uri="{FF2B5EF4-FFF2-40B4-BE49-F238E27FC236}">
                <a16:creationId xmlns:a16="http://schemas.microsoft.com/office/drawing/2014/main" id="{57E9889D-9D7E-485E-AFF7-2C2BA171543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657600" y="3500719"/>
            <a:ext cx="2146260" cy="1517922"/>
          </a:xfrm>
          <a:prstGeom prst="rect">
            <a:avLst/>
          </a:prstGeom>
        </p:spPr>
      </p:pic>
      <p:pic>
        <p:nvPicPr>
          <p:cNvPr id="40" name="Picture 39" descr="Logo&#10;&#10;Description automatically generated">
            <a:extLst>
              <a:ext uri="{FF2B5EF4-FFF2-40B4-BE49-F238E27FC236}">
                <a16:creationId xmlns:a16="http://schemas.microsoft.com/office/drawing/2014/main" id="{D49FE330-7860-4874-994A-E29BA0A6A92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04558" y="3395492"/>
            <a:ext cx="2146260" cy="1517922"/>
          </a:xfrm>
          <a:prstGeom prst="rect">
            <a:avLst/>
          </a:prstGeom>
        </p:spPr>
      </p:pic>
    </p:spTree>
    <p:extLst>
      <p:ext uri="{BB962C8B-B14F-4D97-AF65-F5344CB8AC3E}">
        <p14:creationId xmlns:p14="http://schemas.microsoft.com/office/powerpoint/2010/main" val="980755801"/>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32"/>
          </p:nvPr>
        </p:nvSpPr>
        <p:spPr/>
      </p:sp>
      <p:sp>
        <p:nvSpPr>
          <p:cNvPr id="5" name="Picture Placeholder 4"/>
          <p:cNvSpPr>
            <a:spLocks noGrp="1"/>
          </p:cNvSpPr>
          <p:nvPr>
            <p:ph type="pic" sz="quarter" idx="33"/>
          </p:nvPr>
        </p:nvSpPr>
        <p:spPr/>
      </p:sp>
      <p:sp>
        <p:nvSpPr>
          <p:cNvPr id="39" name="Freeform 38"/>
          <p:cNvSpPr/>
          <p:nvPr/>
        </p:nvSpPr>
        <p:spPr>
          <a:xfrm rot="10800000">
            <a:off x="4572000" y="2620052"/>
            <a:ext cx="4572000" cy="2313898"/>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38" name="Freeform 37"/>
          <p:cNvSpPr/>
          <p:nvPr/>
        </p:nvSpPr>
        <p:spPr>
          <a:xfrm rot="10800000">
            <a:off x="0" y="2620052"/>
            <a:ext cx="4572000" cy="2313898"/>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p:cNvSpPr txBox="1"/>
          <p:nvPr/>
        </p:nvSpPr>
        <p:spPr>
          <a:xfrm>
            <a:off x="144780" y="2735178"/>
            <a:ext cx="4008120" cy="1338828"/>
          </a:xfrm>
          <a:prstGeom prst="rect">
            <a:avLst/>
          </a:prstGeom>
          <a:noFill/>
        </p:spPr>
        <p:txBody>
          <a:bodyPr wrap="square" rtlCol="0" anchor="ctr">
            <a:spAutoFit/>
          </a:bodyPr>
          <a:lstStyle/>
          <a:p>
            <a:pPr algn="ctr">
              <a:lnSpc>
                <a:spcPct val="150000"/>
              </a:lnSpc>
            </a:pPr>
            <a:r>
              <a:rPr lang="en-US" sz="1800" b="1" dirty="0">
                <a:solidFill>
                  <a:schemeClr val="bg1"/>
                </a:solidFill>
              </a:rPr>
              <a:t>Main Title Goes Here</a:t>
            </a:r>
          </a:p>
          <a:p>
            <a:pPr algn="ctr">
              <a:lnSpc>
                <a:spcPct val="150000"/>
              </a:lnSpc>
            </a:pPr>
            <a:r>
              <a:rPr lang="en-US" sz="1200" dirty="0">
                <a:solidFill>
                  <a:schemeClr val="bg1"/>
                </a:solidFill>
              </a:rPr>
              <a:t>There are many variations of passages but the majority have  suffered alteration in some form by injected. There are many majority have</a:t>
            </a:r>
          </a:p>
        </p:txBody>
      </p:sp>
      <p:sp>
        <p:nvSpPr>
          <p:cNvPr id="41" name="TextBox 40"/>
          <p:cNvSpPr txBox="1"/>
          <p:nvPr/>
        </p:nvSpPr>
        <p:spPr>
          <a:xfrm>
            <a:off x="4991100" y="2735178"/>
            <a:ext cx="4008120" cy="1338828"/>
          </a:xfrm>
          <a:prstGeom prst="rect">
            <a:avLst/>
          </a:prstGeom>
          <a:noFill/>
        </p:spPr>
        <p:txBody>
          <a:bodyPr wrap="square" rtlCol="0" anchor="ctr">
            <a:spAutoFit/>
          </a:bodyPr>
          <a:lstStyle/>
          <a:p>
            <a:pPr algn="ctr">
              <a:lnSpc>
                <a:spcPct val="150000"/>
              </a:lnSpc>
            </a:pPr>
            <a:r>
              <a:rPr lang="en-US" sz="1800" b="1" dirty="0">
                <a:solidFill>
                  <a:schemeClr val="bg1"/>
                </a:solidFill>
              </a:rPr>
              <a:t>Main Title Goes Here</a:t>
            </a:r>
          </a:p>
          <a:p>
            <a:pPr algn="ctr">
              <a:lnSpc>
                <a:spcPct val="150000"/>
              </a:lnSpc>
            </a:pPr>
            <a:r>
              <a:rPr lang="en-US" sz="1200" dirty="0">
                <a:solidFill>
                  <a:schemeClr val="bg1"/>
                </a:solidFill>
              </a:rPr>
              <a:t>There are many variations of passages but the majority have  suffered alteration in some form by injected. There are many  majority have</a:t>
            </a:r>
          </a:p>
        </p:txBody>
      </p:sp>
      <p:sp>
        <p:nvSpPr>
          <p:cNvPr id="9" name="Oval 8"/>
          <p:cNvSpPr/>
          <p:nvPr/>
        </p:nvSpPr>
        <p:spPr>
          <a:xfrm>
            <a:off x="235409" y="2287831"/>
            <a:ext cx="684994" cy="6849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4807409" y="2284183"/>
            <a:ext cx="684994" cy="6849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91"/>
          <p:cNvSpPr>
            <a:spLocks/>
          </p:cNvSpPr>
          <p:nvPr/>
        </p:nvSpPr>
        <p:spPr bwMode="auto">
          <a:xfrm>
            <a:off x="4979884" y="2403882"/>
            <a:ext cx="342158" cy="331296"/>
          </a:xfrm>
          <a:custGeom>
            <a:avLst/>
            <a:gdLst/>
            <a:ahLst/>
            <a:cxnLst>
              <a:cxn ang="0">
                <a:pos x="256" y="236"/>
              </a:cxn>
              <a:cxn ang="0">
                <a:pos x="256" y="236"/>
              </a:cxn>
              <a:cxn ang="0">
                <a:pos x="244"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24" y="176"/>
              </a:cxn>
              <a:cxn ang="0">
                <a:pos x="256" y="236"/>
              </a:cxn>
            </a:cxnLst>
            <a:rect l="0" t="0" r="r" b="b"/>
            <a:pathLst>
              <a:path w="256" h="248">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6"/>
          <p:cNvSpPr>
            <a:spLocks noEditPoints="1"/>
          </p:cNvSpPr>
          <p:nvPr/>
        </p:nvSpPr>
        <p:spPr bwMode="auto">
          <a:xfrm>
            <a:off x="406148" y="2491157"/>
            <a:ext cx="343516" cy="278342"/>
          </a:xfrm>
          <a:custGeom>
            <a:avLst/>
            <a:gdLst/>
            <a:ahLst/>
            <a:cxnLst>
              <a:cxn ang="0">
                <a:pos x="184" y="164"/>
              </a:cxn>
              <a:cxn ang="0">
                <a:pos x="232" y="116"/>
              </a:cxn>
              <a:cxn ang="0">
                <a:pos x="217" y="87"/>
              </a:cxn>
              <a:cxn ang="0">
                <a:pos x="215" y="85"/>
              </a:cxn>
              <a:cxn ang="0">
                <a:pos x="212" y="84"/>
              </a:cxn>
              <a:cxn ang="0">
                <a:pos x="209" y="83"/>
              </a:cxn>
              <a:cxn ang="0">
                <a:pos x="206" y="81"/>
              </a:cxn>
              <a:cxn ang="0">
                <a:pos x="203" y="81"/>
              </a:cxn>
              <a:cxn ang="0">
                <a:pos x="200" y="80"/>
              </a:cxn>
              <a:cxn ang="0">
                <a:pos x="195" y="80"/>
              </a:cxn>
              <a:cxn ang="0">
                <a:pos x="193" y="73"/>
              </a:cxn>
              <a:cxn ang="0">
                <a:pos x="191" y="67"/>
              </a:cxn>
              <a:cxn ang="0">
                <a:pos x="189" y="61"/>
              </a:cxn>
              <a:cxn ang="0">
                <a:pos x="128" y="24"/>
              </a:cxn>
              <a:cxn ang="0">
                <a:pos x="67" y="61"/>
              </a:cxn>
              <a:cxn ang="0">
                <a:pos x="65" y="67"/>
              </a:cxn>
              <a:cxn ang="0">
                <a:pos x="63" y="73"/>
              </a:cxn>
              <a:cxn ang="0">
                <a:pos x="61" y="80"/>
              </a:cxn>
              <a:cxn ang="0">
                <a:pos x="56" y="80"/>
              </a:cxn>
              <a:cxn ang="0">
                <a:pos x="53" y="81"/>
              </a:cxn>
              <a:cxn ang="0">
                <a:pos x="50" y="81"/>
              </a:cxn>
              <a:cxn ang="0">
                <a:pos x="47" y="83"/>
              </a:cxn>
              <a:cxn ang="0">
                <a:pos x="44" y="84"/>
              </a:cxn>
              <a:cxn ang="0">
                <a:pos x="41" y="85"/>
              </a:cxn>
              <a:cxn ang="0">
                <a:pos x="39" y="87"/>
              </a:cxn>
              <a:cxn ang="0">
                <a:pos x="24" y="116"/>
              </a:cxn>
              <a:cxn ang="0">
                <a:pos x="72" y="164"/>
              </a:cxn>
              <a:cxn ang="0">
                <a:pos x="0" y="116"/>
              </a:cxn>
              <a:cxn ang="0">
                <a:pos x="128" y="0"/>
              </a:cxn>
              <a:cxn ang="0">
                <a:pos x="256" y="116"/>
              </a:cxn>
              <a:cxn ang="0">
                <a:pos x="96" y="152"/>
              </a:cxn>
              <a:cxn ang="0">
                <a:pos x="126" y="177"/>
              </a:cxn>
              <a:cxn ang="0">
                <a:pos x="172" y="120"/>
              </a:cxn>
              <a:cxn ang="0">
                <a:pos x="182" y="139"/>
              </a:cxn>
              <a:cxn ang="0">
                <a:pos x="128" y="208"/>
              </a:cxn>
              <a:cxn ang="0">
                <a:pos x="88" y="172"/>
              </a:cxn>
              <a:cxn ang="0">
                <a:pos x="96" y="152"/>
              </a:cxn>
            </a:cxnLst>
            <a:rect l="0" t="0" r="r" b="b"/>
            <a:pathLst>
              <a:path w="256" h="208">
                <a:moveTo>
                  <a:pt x="196" y="176"/>
                </a:moveTo>
                <a:cubicBezTo>
                  <a:pt x="189" y="176"/>
                  <a:pt x="184" y="171"/>
                  <a:pt x="184" y="164"/>
                </a:cubicBezTo>
                <a:cubicBezTo>
                  <a:pt x="184" y="157"/>
                  <a:pt x="189" y="152"/>
                  <a:pt x="196" y="152"/>
                </a:cubicBezTo>
                <a:cubicBezTo>
                  <a:pt x="216" y="152"/>
                  <a:pt x="232" y="136"/>
                  <a:pt x="232" y="116"/>
                </a:cubicBezTo>
                <a:cubicBezTo>
                  <a:pt x="232" y="105"/>
                  <a:pt x="227" y="96"/>
                  <a:pt x="220" y="89"/>
                </a:cubicBezTo>
                <a:cubicBezTo>
                  <a:pt x="219" y="88"/>
                  <a:pt x="218" y="88"/>
                  <a:pt x="217" y="87"/>
                </a:cubicBezTo>
                <a:cubicBezTo>
                  <a:pt x="217" y="87"/>
                  <a:pt x="217" y="87"/>
                  <a:pt x="217" y="87"/>
                </a:cubicBezTo>
                <a:cubicBezTo>
                  <a:pt x="217" y="86"/>
                  <a:pt x="216" y="86"/>
                  <a:pt x="215" y="85"/>
                </a:cubicBezTo>
                <a:cubicBezTo>
                  <a:pt x="215" y="85"/>
                  <a:pt x="215" y="85"/>
                  <a:pt x="215" y="85"/>
                </a:cubicBezTo>
                <a:cubicBezTo>
                  <a:pt x="214" y="85"/>
                  <a:pt x="213" y="84"/>
                  <a:pt x="212" y="84"/>
                </a:cubicBezTo>
                <a:cubicBezTo>
                  <a:pt x="212" y="84"/>
                  <a:pt x="212" y="84"/>
                  <a:pt x="211" y="84"/>
                </a:cubicBezTo>
                <a:cubicBezTo>
                  <a:pt x="211" y="83"/>
                  <a:pt x="210" y="83"/>
                  <a:pt x="209" y="83"/>
                </a:cubicBezTo>
                <a:cubicBezTo>
                  <a:pt x="209" y="82"/>
                  <a:pt x="209" y="82"/>
                  <a:pt x="208" y="82"/>
                </a:cubicBezTo>
                <a:cubicBezTo>
                  <a:pt x="208" y="82"/>
                  <a:pt x="207" y="82"/>
                  <a:pt x="206" y="81"/>
                </a:cubicBezTo>
                <a:cubicBezTo>
                  <a:pt x="206" y="81"/>
                  <a:pt x="205" y="81"/>
                  <a:pt x="205" y="81"/>
                </a:cubicBezTo>
                <a:cubicBezTo>
                  <a:pt x="204" y="81"/>
                  <a:pt x="204" y="81"/>
                  <a:pt x="203" y="81"/>
                </a:cubicBezTo>
                <a:cubicBezTo>
                  <a:pt x="202" y="81"/>
                  <a:pt x="202" y="80"/>
                  <a:pt x="201" y="80"/>
                </a:cubicBezTo>
                <a:cubicBezTo>
                  <a:pt x="200" y="80"/>
                  <a:pt x="200" y="80"/>
                  <a:pt x="200" y="80"/>
                </a:cubicBezTo>
                <a:cubicBezTo>
                  <a:pt x="198" y="80"/>
                  <a:pt x="197" y="80"/>
                  <a:pt x="196" y="80"/>
                </a:cubicBezTo>
                <a:cubicBezTo>
                  <a:pt x="196" y="80"/>
                  <a:pt x="195" y="80"/>
                  <a:pt x="195" y="80"/>
                </a:cubicBezTo>
                <a:cubicBezTo>
                  <a:pt x="195" y="78"/>
                  <a:pt x="194" y="76"/>
                  <a:pt x="194" y="74"/>
                </a:cubicBezTo>
                <a:cubicBezTo>
                  <a:pt x="193" y="74"/>
                  <a:pt x="193" y="73"/>
                  <a:pt x="193" y="73"/>
                </a:cubicBezTo>
                <a:cubicBezTo>
                  <a:pt x="193" y="71"/>
                  <a:pt x="192" y="70"/>
                  <a:pt x="192" y="68"/>
                </a:cubicBezTo>
                <a:cubicBezTo>
                  <a:pt x="191" y="68"/>
                  <a:pt x="191" y="67"/>
                  <a:pt x="191" y="67"/>
                </a:cubicBezTo>
                <a:cubicBezTo>
                  <a:pt x="190" y="65"/>
                  <a:pt x="190" y="64"/>
                  <a:pt x="189" y="62"/>
                </a:cubicBezTo>
                <a:cubicBezTo>
                  <a:pt x="189" y="62"/>
                  <a:pt x="189" y="62"/>
                  <a:pt x="189" y="61"/>
                </a:cubicBezTo>
                <a:cubicBezTo>
                  <a:pt x="188" y="60"/>
                  <a:pt x="187" y="58"/>
                  <a:pt x="186" y="57"/>
                </a:cubicBezTo>
                <a:cubicBezTo>
                  <a:pt x="174" y="37"/>
                  <a:pt x="153" y="24"/>
                  <a:pt x="128" y="24"/>
                </a:cubicBezTo>
                <a:cubicBezTo>
                  <a:pt x="103" y="24"/>
                  <a:pt x="82" y="37"/>
                  <a:pt x="70" y="57"/>
                </a:cubicBezTo>
                <a:cubicBezTo>
                  <a:pt x="69" y="58"/>
                  <a:pt x="68" y="60"/>
                  <a:pt x="67" y="61"/>
                </a:cubicBezTo>
                <a:cubicBezTo>
                  <a:pt x="67" y="62"/>
                  <a:pt x="67" y="62"/>
                  <a:pt x="67" y="62"/>
                </a:cubicBezTo>
                <a:cubicBezTo>
                  <a:pt x="66" y="64"/>
                  <a:pt x="66" y="65"/>
                  <a:pt x="65" y="67"/>
                </a:cubicBezTo>
                <a:cubicBezTo>
                  <a:pt x="65" y="67"/>
                  <a:pt x="65" y="68"/>
                  <a:pt x="64" y="68"/>
                </a:cubicBezTo>
                <a:cubicBezTo>
                  <a:pt x="64" y="70"/>
                  <a:pt x="63" y="71"/>
                  <a:pt x="63" y="73"/>
                </a:cubicBezTo>
                <a:cubicBezTo>
                  <a:pt x="63" y="73"/>
                  <a:pt x="63" y="74"/>
                  <a:pt x="62" y="74"/>
                </a:cubicBezTo>
                <a:cubicBezTo>
                  <a:pt x="62" y="76"/>
                  <a:pt x="61" y="78"/>
                  <a:pt x="61" y="80"/>
                </a:cubicBezTo>
                <a:cubicBezTo>
                  <a:pt x="61" y="80"/>
                  <a:pt x="60" y="80"/>
                  <a:pt x="60" y="80"/>
                </a:cubicBezTo>
                <a:cubicBezTo>
                  <a:pt x="59" y="80"/>
                  <a:pt x="58" y="80"/>
                  <a:pt x="56" y="80"/>
                </a:cubicBezTo>
                <a:cubicBezTo>
                  <a:pt x="56" y="80"/>
                  <a:pt x="56" y="80"/>
                  <a:pt x="55" y="80"/>
                </a:cubicBezTo>
                <a:cubicBezTo>
                  <a:pt x="54" y="80"/>
                  <a:pt x="54" y="81"/>
                  <a:pt x="53" y="81"/>
                </a:cubicBezTo>
                <a:cubicBezTo>
                  <a:pt x="52" y="81"/>
                  <a:pt x="52" y="81"/>
                  <a:pt x="51" y="81"/>
                </a:cubicBezTo>
                <a:cubicBezTo>
                  <a:pt x="51" y="81"/>
                  <a:pt x="50" y="81"/>
                  <a:pt x="50" y="81"/>
                </a:cubicBezTo>
                <a:cubicBezTo>
                  <a:pt x="49" y="82"/>
                  <a:pt x="48" y="82"/>
                  <a:pt x="48" y="82"/>
                </a:cubicBezTo>
                <a:cubicBezTo>
                  <a:pt x="47" y="82"/>
                  <a:pt x="47" y="82"/>
                  <a:pt x="47" y="83"/>
                </a:cubicBezTo>
                <a:cubicBezTo>
                  <a:pt x="46" y="83"/>
                  <a:pt x="45" y="83"/>
                  <a:pt x="45" y="84"/>
                </a:cubicBezTo>
                <a:cubicBezTo>
                  <a:pt x="44" y="84"/>
                  <a:pt x="44" y="84"/>
                  <a:pt x="44" y="84"/>
                </a:cubicBezTo>
                <a:cubicBezTo>
                  <a:pt x="43" y="84"/>
                  <a:pt x="42" y="85"/>
                  <a:pt x="41" y="85"/>
                </a:cubicBezTo>
                <a:cubicBezTo>
                  <a:pt x="41" y="85"/>
                  <a:pt x="41" y="85"/>
                  <a:pt x="41" y="85"/>
                </a:cubicBezTo>
                <a:cubicBezTo>
                  <a:pt x="40" y="86"/>
                  <a:pt x="39" y="86"/>
                  <a:pt x="39" y="87"/>
                </a:cubicBezTo>
                <a:cubicBezTo>
                  <a:pt x="39" y="87"/>
                  <a:pt x="39" y="87"/>
                  <a:pt x="39" y="87"/>
                </a:cubicBezTo>
                <a:cubicBezTo>
                  <a:pt x="38" y="88"/>
                  <a:pt x="37" y="88"/>
                  <a:pt x="36" y="89"/>
                </a:cubicBezTo>
                <a:cubicBezTo>
                  <a:pt x="29" y="96"/>
                  <a:pt x="24" y="105"/>
                  <a:pt x="24" y="116"/>
                </a:cubicBezTo>
                <a:cubicBezTo>
                  <a:pt x="24" y="136"/>
                  <a:pt x="40" y="152"/>
                  <a:pt x="60" y="152"/>
                </a:cubicBezTo>
                <a:cubicBezTo>
                  <a:pt x="67" y="152"/>
                  <a:pt x="72" y="157"/>
                  <a:pt x="72" y="164"/>
                </a:cubicBezTo>
                <a:cubicBezTo>
                  <a:pt x="72" y="171"/>
                  <a:pt x="67" y="176"/>
                  <a:pt x="60" y="176"/>
                </a:cubicBezTo>
                <a:cubicBezTo>
                  <a:pt x="27" y="176"/>
                  <a:pt x="0" y="149"/>
                  <a:pt x="0" y="116"/>
                </a:cubicBezTo>
                <a:cubicBezTo>
                  <a:pt x="0" y="89"/>
                  <a:pt x="18" y="66"/>
                  <a:pt x="42" y="59"/>
                </a:cubicBezTo>
                <a:cubicBezTo>
                  <a:pt x="56" y="24"/>
                  <a:pt x="89" y="0"/>
                  <a:pt x="128" y="0"/>
                </a:cubicBezTo>
                <a:cubicBezTo>
                  <a:pt x="167" y="0"/>
                  <a:pt x="200" y="24"/>
                  <a:pt x="214" y="59"/>
                </a:cubicBezTo>
                <a:cubicBezTo>
                  <a:pt x="238" y="66"/>
                  <a:pt x="256" y="89"/>
                  <a:pt x="256" y="116"/>
                </a:cubicBezTo>
                <a:cubicBezTo>
                  <a:pt x="256" y="149"/>
                  <a:pt x="229" y="176"/>
                  <a:pt x="196" y="176"/>
                </a:cubicBezTo>
                <a:moveTo>
                  <a:pt x="96" y="152"/>
                </a:moveTo>
                <a:cubicBezTo>
                  <a:pt x="99" y="152"/>
                  <a:pt x="102" y="153"/>
                  <a:pt x="104" y="156"/>
                </a:cubicBezTo>
                <a:cubicBezTo>
                  <a:pt x="126" y="177"/>
                  <a:pt x="126" y="177"/>
                  <a:pt x="126" y="177"/>
                </a:cubicBezTo>
                <a:cubicBezTo>
                  <a:pt x="162" y="125"/>
                  <a:pt x="162" y="125"/>
                  <a:pt x="162" y="125"/>
                </a:cubicBezTo>
                <a:cubicBezTo>
                  <a:pt x="164" y="122"/>
                  <a:pt x="168" y="120"/>
                  <a:pt x="172" y="120"/>
                </a:cubicBezTo>
                <a:cubicBezTo>
                  <a:pt x="179" y="120"/>
                  <a:pt x="184" y="125"/>
                  <a:pt x="184" y="132"/>
                </a:cubicBezTo>
                <a:cubicBezTo>
                  <a:pt x="184" y="135"/>
                  <a:pt x="183" y="137"/>
                  <a:pt x="182" y="139"/>
                </a:cubicBezTo>
                <a:cubicBezTo>
                  <a:pt x="138" y="203"/>
                  <a:pt x="138" y="203"/>
                  <a:pt x="138" y="203"/>
                </a:cubicBezTo>
                <a:cubicBezTo>
                  <a:pt x="136" y="206"/>
                  <a:pt x="132" y="208"/>
                  <a:pt x="128" y="208"/>
                </a:cubicBezTo>
                <a:cubicBezTo>
                  <a:pt x="125" y="208"/>
                  <a:pt x="122" y="207"/>
                  <a:pt x="120" y="204"/>
                </a:cubicBezTo>
                <a:cubicBezTo>
                  <a:pt x="88" y="172"/>
                  <a:pt x="88" y="172"/>
                  <a:pt x="88" y="172"/>
                </a:cubicBezTo>
                <a:cubicBezTo>
                  <a:pt x="85" y="170"/>
                  <a:pt x="84" y="167"/>
                  <a:pt x="84" y="164"/>
                </a:cubicBezTo>
                <a:cubicBezTo>
                  <a:pt x="84" y="157"/>
                  <a:pt x="89" y="152"/>
                  <a:pt x="96" y="15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85811534"/>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Picture Placeholder 21"/>
          <p:cNvSpPr>
            <a:spLocks noGrp="1"/>
          </p:cNvSpPr>
          <p:nvPr>
            <p:ph type="pic" sz="quarter" idx="32"/>
          </p:nvPr>
        </p:nvSpPr>
        <p:spPr/>
      </p:sp>
      <p:sp>
        <p:nvSpPr>
          <p:cNvPr id="23" name="Picture Placeholder 22"/>
          <p:cNvSpPr>
            <a:spLocks noGrp="1"/>
          </p:cNvSpPr>
          <p:nvPr>
            <p:ph type="pic" sz="quarter" idx="33"/>
          </p:nvPr>
        </p:nvSpPr>
        <p:spPr/>
      </p:sp>
      <p:sp>
        <p:nvSpPr>
          <p:cNvPr id="8" name="Freeform 7"/>
          <p:cNvSpPr/>
          <p:nvPr/>
        </p:nvSpPr>
        <p:spPr>
          <a:xfrm flipH="1">
            <a:off x="4572000" y="-3810"/>
            <a:ext cx="4572000" cy="2562902"/>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flipH="1">
            <a:off x="0" y="2562902"/>
            <a:ext cx="4572000" cy="2562902"/>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44"/>
          <p:cNvSpPr txBox="1">
            <a:spLocks/>
          </p:cNvSpPr>
          <p:nvPr/>
        </p:nvSpPr>
        <p:spPr>
          <a:xfrm>
            <a:off x="419100" y="2928836"/>
            <a:ext cx="3733800"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400" b="1" dirty="0">
                <a:solidFill>
                  <a:schemeClr val="bg1"/>
                </a:solidFill>
              </a:rPr>
              <a:t>Main Title Goes Here</a:t>
            </a:r>
          </a:p>
          <a:p>
            <a:pPr marL="0" indent="0" algn="ctr">
              <a:lnSpc>
                <a:spcPct val="150000"/>
              </a:lnSpc>
              <a:buNone/>
            </a:pPr>
            <a:r>
              <a:rPr lang="en-US" sz="1100" dirty="0">
                <a:solidFill>
                  <a:schemeClr val="bg1"/>
                </a:solidFill>
              </a:rPr>
              <a:t>There are many variations of passages but the majority have  suffered alteration in some form by injected. There are many variations of passages but the</a:t>
            </a:r>
            <a:br>
              <a:rPr lang="en-US" sz="1100" dirty="0">
                <a:solidFill>
                  <a:schemeClr val="bg1"/>
                </a:solidFill>
              </a:rPr>
            </a:br>
            <a:r>
              <a:rPr lang="en-US" sz="1100" dirty="0">
                <a:solidFill>
                  <a:schemeClr val="bg1"/>
                </a:solidFill>
              </a:rPr>
              <a:t> majority have</a:t>
            </a:r>
          </a:p>
        </p:txBody>
      </p:sp>
      <p:sp>
        <p:nvSpPr>
          <p:cNvPr id="11" name="Text Placeholder 44"/>
          <p:cNvSpPr txBox="1">
            <a:spLocks/>
          </p:cNvSpPr>
          <p:nvPr/>
        </p:nvSpPr>
        <p:spPr>
          <a:xfrm>
            <a:off x="4991100" y="1129406"/>
            <a:ext cx="3733800"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400" b="1" dirty="0">
                <a:solidFill>
                  <a:schemeClr val="bg1"/>
                </a:solidFill>
              </a:rPr>
              <a:t>Main Title Goes Here</a:t>
            </a:r>
          </a:p>
          <a:p>
            <a:pPr marL="0" indent="0" algn="ctr">
              <a:lnSpc>
                <a:spcPct val="150000"/>
              </a:lnSpc>
              <a:buNone/>
            </a:pPr>
            <a:r>
              <a:rPr lang="en-US" sz="1100" dirty="0">
                <a:solidFill>
                  <a:schemeClr val="bg1"/>
                </a:solidFill>
              </a:rPr>
              <a:t>There are many variations of passages but the majority have  suffered alteration in some form by injected. There are many variations of passages but the</a:t>
            </a:r>
            <a:br>
              <a:rPr lang="en-US" sz="1100" dirty="0">
                <a:solidFill>
                  <a:schemeClr val="bg1"/>
                </a:solidFill>
              </a:rPr>
            </a:br>
            <a:r>
              <a:rPr lang="en-US" sz="1100" dirty="0">
                <a:solidFill>
                  <a:schemeClr val="bg1"/>
                </a:solidFill>
              </a:rPr>
              <a:t> majority have</a:t>
            </a:r>
          </a:p>
        </p:txBody>
      </p:sp>
      <p:sp>
        <p:nvSpPr>
          <p:cNvPr id="12" name="Oval 11"/>
          <p:cNvSpPr/>
          <p:nvPr/>
        </p:nvSpPr>
        <p:spPr>
          <a:xfrm>
            <a:off x="4229503" y="1533506"/>
            <a:ext cx="684994" cy="6849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229503" y="2904327"/>
            <a:ext cx="684994" cy="6849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91"/>
          <p:cNvSpPr>
            <a:spLocks/>
          </p:cNvSpPr>
          <p:nvPr/>
        </p:nvSpPr>
        <p:spPr bwMode="auto">
          <a:xfrm>
            <a:off x="4401978" y="3024026"/>
            <a:ext cx="342158" cy="331296"/>
          </a:xfrm>
          <a:custGeom>
            <a:avLst/>
            <a:gdLst/>
            <a:ahLst/>
            <a:cxnLst>
              <a:cxn ang="0">
                <a:pos x="256" y="236"/>
              </a:cxn>
              <a:cxn ang="0">
                <a:pos x="256" y="236"/>
              </a:cxn>
              <a:cxn ang="0">
                <a:pos x="244"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24" y="176"/>
              </a:cxn>
              <a:cxn ang="0">
                <a:pos x="256" y="236"/>
              </a:cxn>
            </a:cxnLst>
            <a:rect l="0" t="0" r="r" b="b"/>
            <a:pathLst>
              <a:path w="256" h="248">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26"/>
          <p:cNvSpPr>
            <a:spLocks noEditPoints="1"/>
          </p:cNvSpPr>
          <p:nvPr/>
        </p:nvSpPr>
        <p:spPr bwMode="auto">
          <a:xfrm>
            <a:off x="4400242" y="1736832"/>
            <a:ext cx="343516" cy="278342"/>
          </a:xfrm>
          <a:custGeom>
            <a:avLst/>
            <a:gdLst/>
            <a:ahLst/>
            <a:cxnLst>
              <a:cxn ang="0">
                <a:pos x="184" y="164"/>
              </a:cxn>
              <a:cxn ang="0">
                <a:pos x="232" y="116"/>
              </a:cxn>
              <a:cxn ang="0">
                <a:pos x="217" y="87"/>
              </a:cxn>
              <a:cxn ang="0">
                <a:pos x="215" y="85"/>
              </a:cxn>
              <a:cxn ang="0">
                <a:pos x="212" y="84"/>
              </a:cxn>
              <a:cxn ang="0">
                <a:pos x="209" y="83"/>
              </a:cxn>
              <a:cxn ang="0">
                <a:pos x="206" y="81"/>
              </a:cxn>
              <a:cxn ang="0">
                <a:pos x="203" y="81"/>
              </a:cxn>
              <a:cxn ang="0">
                <a:pos x="200" y="80"/>
              </a:cxn>
              <a:cxn ang="0">
                <a:pos x="195" y="80"/>
              </a:cxn>
              <a:cxn ang="0">
                <a:pos x="193" y="73"/>
              </a:cxn>
              <a:cxn ang="0">
                <a:pos x="191" y="67"/>
              </a:cxn>
              <a:cxn ang="0">
                <a:pos x="189" y="61"/>
              </a:cxn>
              <a:cxn ang="0">
                <a:pos x="128" y="24"/>
              </a:cxn>
              <a:cxn ang="0">
                <a:pos x="67" y="61"/>
              </a:cxn>
              <a:cxn ang="0">
                <a:pos x="65" y="67"/>
              </a:cxn>
              <a:cxn ang="0">
                <a:pos x="63" y="73"/>
              </a:cxn>
              <a:cxn ang="0">
                <a:pos x="61" y="80"/>
              </a:cxn>
              <a:cxn ang="0">
                <a:pos x="56" y="80"/>
              </a:cxn>
              <a:cxn ang="0">
                <a:pos x="53" y="81"/>
              </a:cxn>
              <a:cxn ang="0">
                <a:pos x="50" y="81"/>
              </a:cxn>
              <a:cxn ang="0">
                <a:pos x="47" y="83"/>
              </a:cxn>
              <a:cxn ang="0">
                <a:pos x="44" y="84"/>
              </a:cxn>
              <a:cxn ang="0">
                <a:pos x="41" y="85"/>
              </a:cxn>
              <a:cxn ang="0">
                <a:pos x="39" y="87"/>
              </a:cxn>
              <a:cxn ang="0">
                <a:pos x="24" y="116"/>
              </a:cxn>
              <a:cxn ang="0">
                <a:pos x="72" y="164"/>
              </a:cxn>
              <a:cxn ang="0">
                <a:pos x="0" y="116"/>
              </a:cxn>
              <a:cxn ang="0">
                <a:pos x="128" y="0"/>
              </a:cxn>
              <a:cxn ang="0">
                <a:pos x="256" y="116"/>
              </a:cxn>
              <a:cxn ang="0">
                <a:pos x="96" y="152"/>
              </a:cxn>
              <a:cxn ang="0">
                <a:pos x="126" y="177"/>
              </a:cxn>
              <a:cxn ang="0">
                <a:pos x="172" y="120"/>
              </a:cxn>
              <a:cxn ang="0">
                <a:pos x="182" y="139"/>
              </a:cxn>
              <a:cxn ang="0">
                <a:pos x="128" y="208"/>
              </a:cxn>
              <a:cxn ang="0">
                <a:pos x="88" y="172"/>
              </a:cxn>
              <a:cxn ang="0">
                <a:pos x="96" y="152"/>
              </a:cxn>
            </a:cxnLst>
            <a:rect l="0" t="0" r="r" b="b"/>
            <a:pathLst>
              <a:path w="256" h="208">
                <a:moveTo>
                  <a:pt x="196" y="176"/>
                </a:moveTo>
                <a:cubicBezTo>
                  <a:pt x="189" y="176"/>
                  <a:pt x="184" y="171"/>
                  <a:pt x="184" y="164"/>
                </a:cubicBezTo>
                <a:cubicBezTo>
                  <a:pt x="184" y="157"/>
                  <a:pt x="189" y="152"/>
                  <a:pt x="196" y="152"/>
                </a:cubicBezTo>
                <a:cubicBezTo>
                  <a:pt x="216" y="152"/>
                  <a:pt x="232" y="136"/>
                  <a:pt x="232" y="116"/>
                </a:cubicBezTo>
                <a:cubicBezTo>
                  <a:pt x="232" y="105"/>
                  <a:pt x="227" y="96"/>
                  <a:pt x="220" y="89"/>
                </a:cubicBezTo>
                <a:cubicBezTo>
                  <a:pt x="219" y="88"/>
                  <a:pt x="218" y="88"/>
                  <a:pt x="217" y="87"/>
                </a:cubicBezTo>
                <a:cubicBezTo>
                  <a:pt x="217" y="87"/>
                  <a:pt x="217" y="87"/>
                  <a:pt x="217" y="87"/>
                </a:cubicBezTo>
                <a:cubicBezTo>
                  <a:pt x="217" y="86"/>
                  <a:pt x="216" y="86"/>
                  <a:pt x="215" y="85"/>
                </a:cubicBezTo>
                <a:cubicBezTo>
                  <a:pt x="215" y="85"/>
                  <a:pt x="215" y="85"/>
                  <a:pt x="215" y="85"/>
                </a:cubicBezTo>
                <a:cubicBezTo>
                  <a:pt x="214" y="85"/>
                  <a:pt x="213" y="84"/>
                  <a:pt x="212" y="84"/>
                </a:cubicBezTo>
                <a:cubicBezTo>
                  <a:pt x="212" y="84"/>
                  <a:pt x="212" y="84"/>
                  <a:pt x="211" y="84"/>
                </a:cubicBezTo>
                <a:cubicBezTo>
                  <a:pt x="211" y="83"/>
                  <a:pt x="210" y="83"/>
                  <a:pt x="209" y="83"/>
                </a:cubicBezTo>
                <a:cubicBezTo>
                  <a:pt x="209" y="82"/>
                  <a:pt x="209" y="82"/>
                  <a:pt x="208" y="82"/>
                </a:cubicBezTo>
                <a:cubicBezTo>
                  <a:pt x="208" y="82"/>
                  <a:pt x="207" y="82"/>
                  <a:pt x="206" y="81"/>
                </a:cubicBezTo>
                <a:cubicBezTo>
                  <a:pt x="206" y="81"/>
                  <a:pt x="205" y="81"/>
                  <a:pt x="205" y="81"/>
                </a:cubicBezTo>
                <a:cubicBezTo>
                  <a:pt x="204" y="81"/>
                  <a:pt x="204" y="81"/>
                  <a:pt x="203" y="81"/>
                </a:cubicBezTo>
                <a:cubicBezTo>
                  <a:pt x="202" y="81"/>
                  <a:pt x="202" y="80"/>
                  <a:pt x="201" y="80"/>
                </a:cubicBezTo>
                <a:cubicBezTo>
                  <a:pt x="200" y="80"/>
                  <a:pt x="200" y="80"/>
                  <a:pt x="200" y="80"/>
                </a:cubicBezTo>
                <a:cubicBezTo>
                  <a:pt x="198" y="80"/>
                  <a:pt x="197" y="80"/>
                  <a:pt x="196" y="80"/>
                </a:cubicBezTo>
                <a:cubicBezTo>
                  <a:pt x="196" y="80"/>
                  <a:pt x="195" y="80"/>
                  <a:pt x="195" y="80"/>
                </a:cubicBezTo>
                <a:cubicBezTo>
                  <a:pt x="195" y="78"/>
                  <a:pt x="194" y="76"/>
                  <a:pt x="194" y="74"/>
                </a:cubicBezTo>
                <a:cubicBezTo>
                  <a:pt x="193" y="74"/>
                  <a:pt x="193" y="73"/>
                  <a:pt x="193" y="73"/>
                </a:cubicBezTo>
                <a:cubicBezTo>
                  <a:pt x="193" y="71"/>
                  <a:pt x="192" y="70"/>
                  <a:pt x="192" y="68"/>
                </a:cubicBezTo>
                <a:cubicBezTo>
                  <a:pt x="191" y="68"/>
                  <a:pt x="191" y="67"/>
                  <a:pt x="191" y="67"/>
                </a:cubicBezTo>
                <a:cubicBezTo>
                  <a:pt x="190" y="65"/>
                  <a:pt x="190" y="64"/>
                  <a:pt x="189" y="62"/>
                </a:cubicBezTo>
                <a:cubicBezTo>
                  <a:pt x="189" y="62"/>
                  <a:pt x="189" y="62"/>
                  <a:pt x="189" y="61"/>
                </a:cubicBezTo>
                <a:cubicBezTo>
                  <a:pt x="188" y="60"/>
                  <a:pt x="187" y="58"/>
                  <a:pt x="186" y="57"/>
                </a:cubicBezTo>
                <a:cubicBezTo>
                  <a:pt x="174" y="37"/>
                  <a:pt x="153" y="24"/>
                  <a:pt x="128" y="24"/>
                </a:cubicBezTo>
                <a:cubicBezTo>
                  <a:pt x="103" y="24"/>
                  <a:pt x="82" y="37"/>
                  <a:pt x="70" y="57"/>
                </a:cubicBezTo>
                <a:cubicBezTo>
                  <a:pt x="69" y="58"/>
                  <a:pt x="68" y="60"/>
                  <a:pt x="67" y="61"/>
                </a:cubicBezTo>
                <a:cubicBezTo>
                  <a:pt x="67" y="62"/>
                  <a:pt x="67" y="62"/>
                  <a:pt x="67" y="62"/>
                </a:cubicBezTo>
                <a:cubicBezTo>
                  <a:pt x="66" y="64"/>
                  <a:pt x="66" y="65"/>
                  <a:pt x="65" y="67"/>
                </a:cubicBezTo>
                <a:cubicBezTo>
                  <a:pt x="65" y="67"/>
                  <a:pt x="65" y="68"/>
                  <a:pt x="64" y="68"/>
                </a:cubicBezTo>
                <a:cubicBezTo>
                  <a:pt x="64" y="70"/>
                  <a:pt x="63" y="71"/>
                  <a:pt x="63" y="73"/>
                </a:cubicBezTo>
                <a:cubicBezTo>
                  <a:pt x="63" y="73"/>
                  <a:pt x="63" y="74"/>
                  <a:pt x="62" y="74"/>
                </a:cubicBezTo>
                <a:cubicBezTo>
                  <a:pt x="62" y="76"/>
                  <a:pt x="61" y="78"/>
                  <a:pt x="61" y="80"/>
                </a:cubicBezTo>
                <a:cubicBezTo>
                  <a:pt x="61" y="80"/>
                  <a:pt x="60" y="80"/>
                  <a:pt x="60" y="80"/>
                </a:cubicBezTo>
                <a:cubicBezTo>
                  <a:pt x="59" y="80"/>
                  <a:pt x="58" y="80"/>
                  <a:pt x="56" y="80"/>
                </a:cubicBezTo>
                <a:cubicBezTo>
                  <a:pt x="56" y="80"/>
                  <a:pt x="56" y="80"/>
                  <a:pt x="55" y="80"/>
                </a:cubicBezTo>
                <a:cubicBezTo>
                  <a:pt x="54" y="80"/>
                  <a:pt x="54" y="81"/>
                  <a:pt x="53" y="81"/>
                </a:cubicBezTo>
                <a:cubicBezTo>
                  <a:pt x="52" y="81"/>
                  <a:pt x="52" y="81"/>
                  <a:pt x="51" y="81"/>
                </a:cubicBezTo>
                <a:cubicBezTo>
                  <a:pt x="51" y="81"/>
                  <a:pt x="50" y="81"/>
                  <a:pt x="50" y="81"/>
                </a:cubicBezTo>
                <a:cubicBezTo>
                  <a:pt x="49" y="82"/>
                  <a:pt x="48" y="82"/>
                  <a:pt x="48" y="82"/>
                </a:cubicBezTo>
                <a:cubicBezTo>
                  <a:pt x="47" y="82"/>
                  <a:pt x="47" y="82"/>
                  <a:pt x="47" y="83"/>
                </a:cubicBezTo>
                <a:cubicBezTo>
                  <a:pt x="46" y="83"/>
                  <a:pt x="45" y="83"/>
                  <a:pt x="45" y="84"/>
                </a:cubicBezTo>
                <a:cubicBezTo>
                  <a:pt x="44" y="84"/>
                  <a:pt x="44" y="84"/>
                  <a:pt x="44" y="84"/>
                </a:cubicBezTo>
                <a:cubicBezTo>
                  <a:pt x="43" y="84"/>
                  <a:pt x="42" y="85"/>
                  <a:pt x="41" y="85"/>
                </a:cubicBezTo>
                <a:cubicBezTo>
                  <a:pt x="41" y="85"/>
                  <a:pt x="41" y="85"/>
                  <a:pt x="41" y="85"/>
                </a:cubicBezTo>
                <a:cubicBezTo>
                  <a:pt x="40" y="86"/>
                  <a:pt x="39" y="86"/>
                  <a:pt x="39" y="87"/>
                </a:cubicBezTo>
                <a:cubicBezTo>
                  <a:pt x="39" y="87"/>
                  <a:pt x="39" y="87"/>
                  <a:pt x="39" y="87"/>
                </a:cubicBezTo>
                <a:cubicBezTo>
                  <a:pt x="38" y="88"/>
                  <a:pt x="37" y="88"/>
                  <a:pt x="36" y="89"/>
                </a:cubicBezTo>
                <a:cubicBezTo>
                  <a:pt x="29" y="96"/>
                  <a:pt x="24" y="105"/>
                  <a:pt x="24" y="116"/>
                </a:cubicBezTo>
                <a:cubicBezTo>
                  <a:pt x="24" y="136"/>
                  <a:pt x="40" y="152"/>
                  <a:pt x="60" y="152"/>
                </a:cubicBezTo>
                <a:cubicBezTo>
                  <a:pt x="67" y="152"/>
                  <a:pt x="72" y="157"/>
                  <a:pt x="72" y="164"/>
                </a:cubicBezTo>
                <a:cubicBezTo>
                  <a:pt x="72" y="171"/>
                  <a:pt x="67" y="176"/>
                  <a:pt x="60" y="176"/>
                </a:cubicBezTo>
                <a:cubicBezTo>
                  <a:pt x="27" y="176"/>
                  <a:pt x="0" y="149"/>
                  <a:pt x="0" y="116"/>
                </a:cubicBezTo>
                <a:cubicBezTo>
                  <a:pt x="0" y="89"/>
                  <a:pt x="18" y="66"/>
                  <a:pt x="42" y="59"/>
                </a:cubicBezTo>
                <a:cubicBezTo>
                  <a:pt x="56" y="24"/>
                  <a:pt x="89" y="0"/>
                  <a:pt x="128" y="0"/>
                </a:cubicBezTo>
                <a:cubicBezTo>
                  <a:pt x="167" y="0"/>
                  <a:pt x="200" y="24"/>
                  <a:pt x="214" y="59"/>
                </a:cubicBezTo>
                <a:cubicBezTo>
                  <a:pt x="238" y="66"/>
                  <a:pt x="256" y="89"/>
                  <a:pt x="256" y="116"/>
                </a:cubicBezTo>
                <a:cubicBezTo>
                  <a:pt x="256" y="149"/>
                  <a:pt x="229" y="176"/>
                  <a:pt x="196" y="176"/>
                </a:cubicBezTo>
                <a:moveTo>
                  <a:pt x="96" y="152"/>
                </a:moveTo>
                <a:cubicBezTo>
                  <a:pt x="99" y="152"/>
                  <a:pt x="102" y="153"/>
                  <a:pt x="104" y="156"/>
                </a:cubicBezTo>
                <a:cubicBezTo>
                  <a:pt x="126" y="177"/>
                  <a:pt x="126" y="177"/>
                  <a:pt x="126" y="177"/>
                </a:cubicBezTo>
                <a:cubicBezTo>
                  <a:pt x="162" y="125"/>
                  <a:pt x="162" y="125"/>
                  <a:pt x="162" y="125"/>
                </a:cubicBezTo>
                <a:cubicBezTo>
                  <a:pt x="164" y="122"/>
                  <a:pt x="168" y="120"/>
                  <a:pt x="172" y="120"/>
                </a:cubicBezTo>
                <a:cubicBezTo>
                  <a:pt x="179" y="120"/>
                  <a:pt x="184" y="125"/>
                  <a:pt x="184" y="132"/>
                </a:cubicBezTo>
                <a:cubicBezTo>
                  <a:pt x="184" y="135"/>
                  <a:pt x="183" y="137"/>
                  <a:pt x="182" y="139"/>
                </a:cubicBezTo>
                <a:cubicBezTo>
                  <a:pt x="138" y="203"/>
                  <a:pt x="138" y="203"/>
                  <a:pt x="138" y="203"/>
                </a:cubicBezTo>
                <a:cubicBezTo>
                  <a:pt x="136" y="206"/>
                  <a:pt x="132" y="208"/>
                  <a:pt x="128" y="208"/>
                </a:cubicBezTo>
                <a:cubicBezTo>
                  <a:pt x="125" y="208"/>
                  <a:pt x="122" y="207"/>
                  <a:pt x="120" y="204"/>
                </a:cubicBezTo>
                <a:cubicBezTo>
                  <a:pt x="88" y="172"/>
                  <a:pt x="88" y="172"/>
                  <a:pt x="88" y="172"/>
                </a:cubicBezTo>
                <a:cubicBezTo>
                  <a:pt x="85" y="170"/>
                  <a:pt x="84" y="167"/>
                  <a:pt x="84" y="164"/>
                </a:cubicBezTo>
                <a:cubicBezTo>
                  <a:pt x="84" y="157"/>
                  <a:pt x="89" y="152"/>
                  <a:pt x="96" y="15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46667860"/>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p:cNvSpPr/>
          <p:nvPr/>
        </p:nvSpPr>
        <p:spPr>
          <a:xfrm>
            <a:off x="-1" y="0"/>
            <a:ext cx="4572000" cy="2562902"/>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4571999" y="2562902"/>
            <a:ext cx="4572000" cy="2562902"/>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3"/>
          <p:cNvSpPr txBox="1">
            <a:spLocks/>
          </p:cNvSpPr>
          <p:nvPr/>
        </p:nvSpPr>
        <p:spPr>
          <a:xfrm flipH="1">
            <a:off x="761999" y="834751"/>
            <a:ext cx="3048000" cy="4462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en-US" sz="1100" b="1" dirty="0">
                <a:solidFill>
                  <a:schemeClr val="bg1"/>
                </a:solidFill>
                <a:cs typeface="+mj-cs"/>
              </a:rPr>
              <a:t>Title Goes Here</a:t>
            </a:r>
            <a:br>
              <a:rPr lang="en-US" sz="900" dirty="0">
                <a:solidFill>
                  <a:schemeClr val="bg1"/>
                </a:solidFill>
                <a:cs typeface="+mj-cs"/>
              </a:rPr>
            </a:br>
            <a:r>
              <a:rPr lang="en-US" sz="900" dirty="0">
                <a:solidFill>
                  <a:schemeClr val="bg1"/>
                </a:solidFill>
                <a:cs typeface="+mj-cs"/>
              </a:rPr>
              <a:t>There are many variations of passages but the majority have  suffered</a:t>
            </a:r>
          </a:p>
        </p:txBody>
      </p:sp>
      <p:sp>
        <p:nvSpPr>
          <p:cNvPr id="15" name="Text Placeholder 3"/>
          <p:cNvSpPr txBox="1">
            <a:spLocks/>
          </p:cNvSpPr>
          <p:nvPr/>
        </p:nvSpPr>
        <p:spPr>
          <a:xfrm flipH="1">
            <a:off x="761999" y="1365813"/>
            <a:ext cx="3048000" cy="4462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en-US" sz="1100" b="1" dirty="0">
                <a:solidFill>
                  <a:schemeClr val="bg1"/>
                </a:solidFill>
                <a:cs typeface="+mj-cs"/>
              </a:rPr>
              <a:t>Title Goes Here</a:t>
            </a:r>
            <a:br>
              <a:rPr lang="en-US" sz="900" dirty="0">
                <a:solidFill>
                  <a:schemeClr val="bg1"/>
                </a:solidFill>
                <a:cs typeface="+mj-cs"/>
              </a:rPr>
            </a:br>
            <a:r>
              <a:rPr lang="en-US" sz="900" dirty="0">
                <a:solidFill>
                  <a:schemeClr val="bg1"/>
                </a:solidFill>
                <a:cs typeface="+mj-cs"/>
              </a:rPr>
              <a:t>There are many variations of passages but the majority have  suffered</a:t>
            </a:r>
          </a:p>
        </p:txBody>
      </p:sp>
      <p:sp>
        <p:nvSpPr>
          <p:cNvPr id="16" name="Text Placeholder 3"/>
          <p:cNvSpPr txBox="1">
            <a:spLocks/>
          </p:cNvSpPr>
          <p:nvPr/>
        </p:nvSpPr>
        <p:spPr>
          <a:xfrm flipH="1">
            <a:off x="761999" y="1896874"/>
            <a:ext cx="3048000" cy="4462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en-US" sz="1100" b="1" dirty="0">
                <a:solidFill>
                  <a:schemeClr val="bg1"/>
                </a:solidFill>
                <a:cs typeface="+mj-cs"/>
              </a:rPr>
              <a:t>Title Goes Here</a:t>
            </a:r>
            <a:br>
              <a:rPr lang="en-US" sz="900" dirty="0">
                <a:solidFill>
                  <a:schemeClr val="bg1"/>
                </a:solidFill>
                <a:cs typeface="+mj-cs"/>
              </a:rPr>
            </a:br>
            <a:r>
              <a:rPr lang="en-US" sz="900" dirty="0">
                <a:solidFill>
                  <a:schemeClr val="bg1"/>
                </a:solidFill>
                <a:cs typeface="+mj-cs"/>
              </a:rPr>
              <a:t>There are many variations of passages but the majority have  suffered</a:t>
            </a:r>
          </a:p>
        </p:txBody>
      </p:sp>
      <p:sp>
        <p:nvSpPr>
          <p:cNvPr id="19" name="Text Placeholder 3"/>
          <p:cNvSpPr txBox="1">
            <a:spLocks/>
          </p:cNvSpPr>
          <p:nvPr/>
        </p:nvSpPr>
        <p:spPr>
          <a:xfrm flipH="1">
            <a:off x="5333999" y="2800350"/>
            <a:ext cx="3048000" cy="4462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en-US" sz="1100" b="1" dirty="0">
                <a:solidFill>
                  <a:schemeClr val="bg1"/>
                </a:solidFill>
                <a:cs typeface="+mj-cs"/>
              </a:rPr>
              <a:t>Title Goes Here</a:t>
            </a:r>
            <a:br>
              <a:rPr lang="en-US" sz="900" dirty="0">
                <a:solidFill>
                  <a:schemeClr val="bg1"/>
                </a:solidFill>
                <a:cs typeface="+mj-cs"/>
              </a:rPr>
            </a:br>
            <a:r>
              <a:rPr lang="en-US" sz="900" dirty="0">
                <a:solidFill>
                  <a:schemeClr val="bg1"/>
                </a:solidFill>
                <a:cs typeface="+mj-cs"/>
              </a:rPr>
              <a:t>There are many variations of passages but the majority have  suffered</a:t>
            </a:r>
          </a:p>
        </p:txBody>
      </p:sp>
      <p:sp>
        <p:nvSpPr>
          <p:cNvPr id="20" name="Text Placeholder 3"/>
          <p:cNvSpPr txBox="1">
            <a:spLocks/>
          </p:cNvSpPr>
          <p:nvPr/>
        </p:nvSpPr>
        <p:spPr>
          <a:xfrm flipH="1">
            <a:off x="5333999" y="3330772"/>
            <a:ext cx="3048000" cy="4462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en-US" sz="1100" b="1" dirty="0">
                <a:solidFill>
                  <a:schemeClr val="bg1"/>
                </a:solidFill>
                <a:cs typeface="+mj-cs"/>
              </a:rPr>
              <a:t>Title Goes Here</a:t>
            </a:r>
            <a:br>
              <a:rPr lang="en-US" sz="900" dirty="0">
                <a:solidFill>
                  <a:schemeClr val="bg1"/>
                </a:solidFill>
                <a:cs typeface="+mj-cs"/>
              </a:rPr>
            </a:br>
            <a:r>
              <a:rPr lang="en-US" sz="900" dirty="0">
                <a:solidFill>
                  <a:schemeClr val="bg1"/>
                </a:solidFill>
                <a:cs typeface="+mj-cs"/>
              </a:rPr>
              <a:t>There are many variations of passages but the majority have  suffered</a:t>
            </a:r>
          </a:p>
        </p:txBody>
      </p:sp>
      <p:sp>
        <p:nvSpPr>
          <p:cNvPr id="21" name="Text Placeholder 3"/>
          <p:cNvSpPr txBox="1">
            <a:spLocks/>
          </p:cNvSpPr>
          <p:nvPr/>
        </p:nvSpPr>
        <p:spPr>
          <a:xfrm flipH="1">
            <a:off x="5333999" y="3862473"/>
            <a:ext cx="3048000" cy="4462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en-US" sz="1100" b="1" dirty="0">
                <a:solidFill>
                  <a:schemeClr val="bg1"/>
                </a:solidFill>
                <a:cs typeface="+mj-cs"/>
              </a:rPr>
              <a:t>Title Goes Here</a:t>
            </a:r>
            <a:br>
              <a:rPr lang="en-US" sz="900" dirty="0">
                <a:solidFill>
                  <a:schemeClr val="bg1"/>
                </a:solidFill>
                <a:cs typeface="+mj-cs"/>
              </a:rPr>
            </a:br>
            <a:r>
              <a:rPr lang="en-US" sz="900" dirty="0">
                <a:solidFill>
                  <a:schemeClr val="bg1"/>
                </a:solidFill>
                <a:cs typeface="+mj-cs"/>
              </a:rPr>
              <a:t>There are many variations of passages but the majority have  suffered</a:t>
            </a:r>
          </a:p>
        </p:txBody>
      </p:sp>
      <p:sp>
        <p:nvSpPr>
          <p:cNvPr id="22" name="Freeform 5"/>
          <p:cNvSpPr>
            <a:spLocks noEditPoints="1"/>
          </p:cNvSpPr>
          <p:nvPr/>
        </p:nvSpPr>
        <p:spPr bwMode="auto">
          <a:xfrm>
            <a:off x="228600" y="1412854"/>
            <a:ext cx="363268" cy="352194"/>
          </a:xfrm>
          <a:custGeom>
            <a:avLst/>
            <a:gdLst/>
            <a:ahLst/>
            <a:cxnLst>
              <a:cxn ang="0">
                <a:pos x="376" y="450"/>
              </a:cxn>
              <a:cxn ang="0">
                <a:pos x="448" y="300"/>
              </a:cxn>
              <a:cxn ang="0">
                <a:pos x="465" y="155"/>
              </a:cxn>
              <a:cxn ang="0">
                <a:pos x="503" y="384"/>
              </a:cxn>
              <a:cxn ang="0">
                <a:pos x="465" y="155"/>
              </a:cxn>
              <a:cxn ang="0">
                <a:pos x="576" y="390"/>
              </a:cxn>
              <a:cxn ang="0">
                <a:pos x="395" y="456"/>
              </a:cxn>
              <a:cxn ang="0">
                <a:pos x="364" y="456"/>
              </a:cxn>
              <a:cxn ang="0">
                <a:pos x="215" y="179"/>
              </a:cxn>
              <a:cxn ang="0">
                <a:pos x="128" y="155"/>
              </a:cxn>
              <a:cxn ang="0">
                <a:pos x="85" y="100"/>
              </a:cxn>
              <a:cxn ang="0">
                <a:pos x="42" y="267"/>
              </a:cxn>
              <a:cxn ang="0">
                <a:pos x="42" y="294"/>
              </a:cxn>
              <a:cxn ang="0">
                <a:pos x="53" y="321"/>
              </a:cxn>
              <a:cxn ang="0">
                <a:pos x="9" y="503"/>
              </a:cxn>
              <a:cxn ang="0">
                <a:pos x="127" y="369"/>
              </a:cxn>
              <a:cxn ang="0">
                <a:pos x="190" y="506"/>
              </a:cxn>
              <a:cxn ang="0">
                <a:pos x="131" y="289"/>
              </a:cxn>
              <a:cxn ang="0">
                <a:pos x="130" y="277"/>
              </a:cxn>
              <a:cxn ang="0">
                <a:pos x="204" y="236"/>
              </a:cxn>
              <a:cxn ang="0">
                <a:pos x="227" y="235"/>
              </a:cxn>
              <a:cxn ang="0">
                <a:pos x="349" y="465"/>
              </a:cxn>
              <a:cxn ang="0">
                <a:pos x="392" y="551"/>
              </a:cxn>
              <a:cxn ang="0">
                <a:pos x="413" y="466"/>
              </a:cxn>
              <a:cxn ang="0">
                <a:pos x="364" y="507"/>
              </a:cxn>
              <a:cxn ang="0">
                <a:pos x="396" y="499"/>
              </a:cxn>
              <a:cxn ang="0">
                <a:pos x="396" y="193"/>
              </a:cxn>
              <a:cxn ang="0">
                <a:pos x="324" y="343"/>
              </a:cxn>
              <a:cxn ang="0">
                <a:pos x="396" y="193"/>
              </a:cxn>
              <a:cxn ang="0">
                <a:pos x="128" y="43"/>
              </a:cxn>
              <a:cxn ang="0">
                <a:pos x="41" y="43"/>
              </a:cxn>
              <a:cxn ang="0">
                <a:pos x="84" y="0"/>
              </a:cxn>
            </a:cxnLst>
            <a:rect l="0" t="0" r="r" b="b"/>
            <a:pathLst>
              <a:path w="576" h="557">
                <a:moveTo>
                  <a:pt x="493" y="393"/>
                </a:moveTo>
                <a:cubicBezTo>
                  <a:pt x="376" y="450"/>
                  <a:pt x="376" y="450"/>
                  <a:pt x="376" y="450"/>
                </a:cubicBezTo>
                <a:cubicBezTo>
                  <a:pt x="330" y="356"/>
                  <a:pt x="330" y="356"/>
                  <a:pt x="330" y="356"/>
                </a:cubicBezTo>
                <a:cubicBezTo>
                  <a:pt x="448" y="300"/>
                  <a:pt x="448" y="300"/>
                  <a:pt x="448" y="300"/>
                </a:cubicBezTo>
                <a:lnTo>
                  <a:pt x="493" y="393"/>
                </a:lnTo>
                <a:close/>
                <a:moveTo>
                  <a:pt x="465" y="155"/>
                </a:moveTo>
                <a:cubicBezTo>
                  <a:pt x="562" y="355"/>
                  <a:pt x="562" y="355"/>
                  <a:pt x="562" y="355"/>
                </a:cubicBezTo>
                <a:cubicBezTo>
                  <a:pt x="503" y="384"/>
                  <a:pt x="503" y="384"/>
                  <a:pt x="503" y="384"/>
                </a:cubicBezTo>
                <a:cubicBezTo>
                  <a:pt x="406" y="183"/>
                  <a:pt x="406" y="183"/>
                  <a:pt x="406" y="183"/>
                </a:cubicBezTo>
                <a:lnTo>
                  <a:pt x="465" y="155"/>
                </a:lnTo>
                <a:close/>
                <a:moveTo>
                  <a:pt x="413" y="466"/>
                </a:moveTo>
                <a:cubicBezTo>
                  <a:pt x="576" y="390"/>
                  <a:pt x="576" y="390"/>
                  <a:pt x="576" y="390"/>
                </a:cubicBezTo>
                <a:cubicBezTo>
                  <a:pt x="572" y="374"/>
                  <a:pt x="572" y="374"/>
                  <a:pt x="572" y="374"/>
                </a:cubicBezTo>
                <a:cubicBezTo>
                  <a:pt x="395" y="456"/>
                  <a:pt x="395" y="456"/>
                  <a:pt x="395" y="456"/>
                </a:cubicBezTo>
                <a:cubicBezTo>
                  <a:pt x="387" y="453"/>
                  <a:pt x="378" y="453"/>
                  <a:pt x="369" y="455"/>
                </a:cubicBezTo>
                <a:cubicBezTo>
                  <a:pt x="367" y="455"/>
                  <a:pt x="366" y="456"/>
                  <a:pt x="364" y="456"/>
                </a:cubicBezTo>
                <a:cubicBezTo>
                  <a:pt x="243" y="227"/>
                  <a:pt x="243" y="227"/>
                  <a:pt x="243" y="227"/>
                </a:cubicBezTo>
                <a:cubicBezTo>
                  <a:pt x="258" y="211"/>
                  <a:pt x="244" y="175"/>
                  <a:pt x="215" y="179"/>
                </a:cubicBezTo>
                <a:cubicBezTo>
                  <a:pt x="212" y="179"/>
                  <a:pt x="211" y="180"/>
                  <a:pt x="209" y="180"/>
                </a:cubicBezTo>
                <a:cubicBezTo>
                  <a:pt x="181" y="178"/>
                  <a:pt x="153" y="169"/>
                  <a:pt x="128" y="155"/>
                </a:cubicBezTo>
                <a:cubicBezTo>
                  <a:pt x="127" y="152"/>
                  <a:pt x="127" y="150"/>
                  <a:pt x="127" y="147"/>
                </a:cubicBezTo>
                <a:cubicBezTo>
                  <a:pt x="126" y="122"/>
                  <a:pt x="112" y="101"/>
                  <a:pt x="85" y="100"/>
                </a:cubicBezTo>
                <a:cubicBezTo>
                  <a:pt x="63" y="98"/>
                  <a:pt x="37" y="117"/>
                  <a:pt x="38" y="141"/>
                </a:cubicBezTo>
                <a:cubicBezTo>
                  <a:pt x="42" y="199"/>
                  <a:pt x="42" y="213"/>
                  <a:pt x="42" y="267"/>
                </a:cubicBezTo>
                <a:cubicBezTo>
                  <a:pt x="41" y="267"/>
                  <a:pt x="41" y="267"/>
                  <a:pt x="41" y="267"/>
                </a:cubicBezTo>
                <a:cubicBezTo>
                  <a:pt x="42" y="275"/>
                  <a:pt x="42" y="287"/>
                  <a:pt x="42" y="294"/>
                </a:cubicBezTo>
                <a:cubicBezTo>
                  <a:pt x="43" y="305"/>
                  <a:pt x="47" y="314"/>
                  <a:pt x="53" y="321"/>
                </a:cubicBezTo>
                <a:cubicBezTo>
                  <a:pt x="53" y="321"/>
                  <a:pt x="53" y="321"/>
                  <a:pt x="53" y="321"/>
                </a:cubicBezTo>
                <a:cubicBezTo>
                  <a:pt x="60" y="332"/>
                  <a:pt x="59" y="344"/>
                  <a:pt x="65" y="355"/>
                </a:cubicBezTo>
                <a:cubicBezTo>
                  <a:pt x="55" y="405"/>
                  <a:pt x="22" y="454"/>
                  <a:pt x="9" y="503"/>
                </a:cubicBezTo>
                <a:cubicBezTo>
                  <a:pt x="0" y="539"/>
                  <a:pt x="55" y="554"/>
                  <a:pt x="64" y="518"/>
                </a:cubicBezTo>
                <a:cubicBezTo>
                  <a:pt x="77" y="469"/>
                  <a:pt x="116" y="419"/>
                  <a:pt x="127" y="369"/>
                </a:cubicBezTo>
                <a:cubicBezTo>
                  <a:pt x="127" y="367"/>
                  <a:pt x="128" y="365"/>
                  <a:pt x="128" y="362"/>
                </a:cubicBezTo>
                <a:cubicBezTo>
                  <a:pt x="162" y="398"/>
                  <a:pt x="185" y="456"/>
                  <a:pt x="190" y="506"/>
                </a:cubicBezTo>
                <a:cubicBezTo>
                  <a:pt x="193" y="543"/>
                  <a:pt x="250" y="543"/>
                  <a:pt x="247" y="506"/>
                </a:cubicBezTo>
                <a:cubicBezTo>
                  <a:pt x="240" y="422"/>
                  <a:pt x="197" y="340"/>
                  <a:pt x="131" y="289"/>
                </a:cubicBezTo>
                <a:cubicBezTo>
                  <a:pt x="131" y="285"/>
                  <a:pt x="130" y="281"/>
                  <a:pt x="130" y="277"/>
                </a:cubicBezTo>
                <a:cubicBezTo>
                  <a:pt x="130" y="277"/>
                  <a:pt x="130" y="277"/>
                  <a:pt x="130" y="277"/>
                </a:cubicBezTo>
                <a:cubicBezTo>
                  <a:pt x="130" y="242"/>
                  <a:pt x="131" y="254"/>
                  <a:pt x="130" y="219"/>
                </a:cubicBezTo>
                <a:cubicBezTo>
                  <a:pt x="154" y="229"/>
                  <a:pt x="179" y="234"/>
                  <a:pt x="204" y="236"/>
                </a:cubicBezTo>
                <a:cubicBezTo>
                  <a:pt x="204" y="237"/>
                  <a:pt x="204" y="237"/>
                  <a:pt x="204" y="237"/>
                </a:cubicBezTo>
                <a:cubicBezTo>
                  <a:pt x="213" y="237"/>
                  <a:pt x="218" y="236"/>
                  <a:pt x="227" y="235"/>
                </a:cubicBezTo>
                <a:cubicBezTo>
                  <a:pt x="229" y="235"/>
                  <a:pt x="230" y="234"/>
                  <a:pt x="232" y="234"/>
                </a:cubicBezTo>
                <a:cubicBezTo>
                  <a:pt x="349" y="465"/>
                  <a:pt x="349" y="465"/>
                  <a:pt x="349" y="465"/>
                </a:cubicBezTo>
                <a:cubicBezTo>
                  <a:pt x="335" y="476"/>
                  <a:pt x="328" y="496"/>
                  <a:pt x="332" y="515"/>
                </a:cubicBezTo>
                <a:cubicBezTo>
                  <a:pt x="338" y="541"/>
                  <a:pt x="365" y="557"/>
                  <a:pt x="392" y="551"/>
                </a:cubicBezTo>
                <a:cubicBezTo>
                  <a:pt x="418" y="545"/>
                  <a:pt x="435" y="518"/>
                  <a:pt x="428" y="492"/>
                </a:cubicBezTo>
                <a:cubicBezTo>
                  <a:pt x="426" y="481"/>
                  <a:pt x="420" y="473"/>
                  <a:pt x="413" y="466"/>
                </a:cubicBezTo>
                <a:close/>
                <a:moveTo>
                  <a:pt x="384" y="519"/>
                </a:moveTo>
                <a:cubicBezTo>
                  <a:pt x="375" y="521"/>
                  <a:pt x="366" y="516"/>
                  <a:pt x="364" y="507"/>
                </a:cubicBezTo>
                <a:cubicBezTo>
                  <a:pt x="362" y="498"/>
                  <a:pt x="367" y="489"/>
                  <a:pt x="376" y="487"/>
                </a:cubicBezTo>
                <a:cubicBezTo>
                  <a:pt x="385" y="485"/>
                  <a:pt x="394" y="490"/>
                  <a:pt x="396" y="499"/>
                </a:cubicBezTo>
                <a:cubicBezTo>
                  <a:pt x="399" y="508"/>
                  <a:pt x="393" y="517"/>
                  <a:pt x="384" y="519"/>
                </a:cubicBezTo>
                <a:close/>
                <a:moveTo>
                  <a:pt x="396" y="193"/>
                </a:moveTo>
                <a:cubicBezTo>
                  <a:pt x="441" y="287"/>
                  <a:pt x="441" y="287"/>
                  <a:pt x="441" y="287"/>
                </a:cubicBezTo>
                <a:cubicBezTo>
                  <a:pt x="324" y="343"/>
                  <a:pt x="324" y="343"/>
                  <a:pt x="324" y="343"/>
                </a:cubicBezTo>
                <a:cubicBezTo>
                  <a:pt x="279" y="250"/>
                  <a:pt x="279" y="250"/>
                  <a:pt x="279" y="250"/>
                </a:cubicBezTo>
                <a:lnTo>
                  <a:pt x="396" y="193"/>
                </a:lnTo>
                <a:close/>
                <a:moveTo>
                  <a:pt x="84" y="0"/>
                </a:moveTo>
                <a:cubicBezTo>
                  <a:pt x="108" y="0"/>
                  <a:pt x="128" y="19"/>
                  <a:pt x="128" y="43"/>
                </a:cubicBezTo>
                <a:cubicBezTo>
                  <a:pt x="128" y="67"/>
                  <a:pt x="108" y="86"/>
                  <a:pt x="84" y="86"/>
                </a:cubicBezTo>
                <a:cubicBezTo>
                  <a:pt x="61" y="86"/>
                  <a:pt x="41" y="67"/>
                  <a:pt x="41" y="43"/>
                </a:cubicBezTo>
                <a:cubicBezTo>
                  <a:pt x="41" y="19"/>
                  <a:pt x="61" y="0"/>
                  <a:pt x="84" y="0"/>
                </a:cubicBezTo>
                <a:close/>
                <a:moveTo>
                  <a:pt x="84" y="0"/>
                </a:moveTo>
                <a:cubicBezTo>
                  <a:pt x="84" y="0"/>
                  <a:pt x="84" y="0"/>
                  <a:pt x="84" y="0"/>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3" name="Group 22"/>
          <p:cNvGrpSpPr/>
          <p:nvPr/>
        </p:nvGrpSpPr>
        <p:grpSpPr>
          <a:xfrm>
            <a:off x="8537731" y="3901393"/>
            <a:ext cx="367700" cy="368436"/>
            <a:chOff x="2436813" y="361950"/>
            <a:chExt cx="790575" cy="792163"/>
          </a:xfrm>
          <a:solidFill>
            <a:schemeClr val="bg1"/>
          </a:solidFill>
        </p:grpSpPr>
        <p:sp>
          <p:nvSpPr>
            <p:cNvPr id="24" name="Freeform 6"/>
            <p:cNvSpPr>
              <a:spLocks noEditPoints="1"/>
            </p:cNvSpPr>
            <p:nvPr/>
          </p:nvSpPr>
          <p:spPr bwMode="auto">
            <a:xfrm>
              <a:off x="2436813" y="509588"/>
              <a:ext cx="692150" cy="446088"/>
            </a:xfrm>
            <a:custGeom>
              <a:avLst/>
              <a:gdLst/>
              <a:ahLst/>
              <a:cxnLst>
                <a:cxn ang="0">
                  <a:pos x="436" y="281"/>
                </a:cxn>
                <a:cxn ang="0">
                  <a:pos x="177" y="281"/>
                </a:cxn>
                <a:cxn ang="0">
                  <a:pos x="68" y="31"/>
                </a:cxn>
                <a:cxn ang="0">
                  <a:pos x="0" y="31"/>
                </a:cxn>
                <a:cxn ang="0">
                  <a:pos x="0" y="0"/>
                </a:cxn>
                <a:cxn ang="0">
                  <a:pos x="88" y="0"/>
                </a:cxn>
                <a:cxn ang="0">
                  <a:pos x="197" y="250"/>
                </a:cxn>
                <a:cxn ang="0">
                  <a:pos x="436" y="250"/>
                </a:cxn>
                <a:cxn ang="0">
                  <a:pos x="436" y="281"/>
                </a:cxn>
                <a:cxn ang="0">
                  <a:pos x="436" y="281"/>
                </a:cxn>
                <a:cxn ang="0">
                  <a:pos x="436" y="281"/>
                </a:cxn>
              </a:cxnLst>
              <a:rect l="0" t="0" r="r" b="b"/>
              <a:pathLst>
                <a:path w="436" h="281">
                  <a:moveTo>
                    <a:pt x="436" y="281"/>
                  </a:moveTo>
                  <a:lnTo>
                    <a:pt x="177" y="281"/>
                  </a:lnTo>
                  <a:lnTo>
                    <a:pt x="68" y="31"/>
                  </a:lnTo>
                  <a:lnTo>
                    <a:pt x="0" y="31"/>
                  </a:lnTo>
                  <a:lnTo>
                    <a:pt x="0" y="0"/>
                  </a:lnTo>
                  <a:lnTo>
                    <a:pt x="88" y="0"/>
                  </a:lnTo>
                  <a:lnTo>
                    <a:pt x="197" y="250"/>
                  </a:lnTo>
                  <a:lnTo>
                    <a:pt x="436" y="250"/>
                  </a:lnTo>
                  <a:lnTo>
                    <a:pt x="436" y="281"/>
                  </a:lnTo>
                  <a:close/>
                  <a:moveTo>
                    <a:pt x="436" y="281"/>
                  </a:moveTo>
                  <a:lnTo>
                    <a:pt x="436" y="28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7"/>
            <p:cNvSpPr>
              <a:spLocks noEditPoints="1"/>
            </p:cNvSpPr>
            <p:nvPr/>
          </p:nvSpPr>
          <p:spPr bwMode="auto">
            <a:xfrm>
              <a:off x="2436813" y="509588"/>
              <a:ext cx="692150" cy="446088"/>
            </a:xfrm>
            <a:custGeom>
              <a:avLst/>
              <a:gdLst/>
              <a:ahLst/>
              <a:cxnLst>
                <a:cxn ang="0">
                  <a:pos x="436" y="281"/>
                </a:cxn>
                <a:cxn ang="0">
                  <a:pos x="177" y="281"/>
                </a:cxn>
                <a:cxn ang="0">
                  <a:pos x="68" y="31"/>
                </a:cxn>
                <a:cxn ang="0">
                  <a:pos x="0" y="31"/>
                </a:cxn>
                <a:cxn ang="0">
                  <a:pos x="0" y="0"/>
                </a:cxn>
                <a:cxn ang="0">
                  <a:pos x="88" y="0"/>
                </a:cxn>
                <a:cxn ang="0">
                  <a:pos x="197" y="250"/>
                </a:cxn>
                <a:cxn ang="0">
                  <a:pos x="436" y="250"/>
                </a:cxn>
                <a:cxn ang="0">
                  <a:pos x="436" y="281"/>
                </a:cxn>
                <a:cxn ang="0">
                  <a:pos x="436" y="281"/>
                </a:cxn>
                <a:cxn ang="0">
                  <a:pos x="436" y="281"/>
                </a:cxn>
              </a:cxnLst>
              <a:rect l="0" t="0" r="r" b="b"/>
              <a:pathLst>
                <a:path w="436" h="281">
                  <a:moveTo>
                    <a:pt x="436" y="281"/>
                  </a:moveTo>
                  <a:lnTo>
                    <a:pt x="177" y="281"/>
                  </a:lnTo>
                  <a:lnTo>
                    <a:pt x="68" y="31"/>
                  </a:lnTo>
                  <a:lnTo>
                    <a:pt x="0" y="31"/>
                  </a:lnTo>
                  <a:lnTo>
                    <a:pt x="0" y="0"/>
                  </a:lnTo>
                  <a:lnTo>
                    <a:pt x="88" y="0"/>
                  </a:lnTo>
                  <a:lnTo>
                    <a:pt x="197" y="250"/>
                  </a:lnTo>
                  <a:lnTo>
                    <a:pt x="436" y="250"/>
                  </a:lnTo>
                  <a:lnTo>
                    <a:pt x="436" y="281"/>
                  </a:lnTo>
                  <a:moveTo>
                    <a:pt x="436" y="281"/>
                  </a:moveTo>
                  <a:lnTo>
                    <a:pt x="436" y="281"/>
                  </a:ln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8"/>
            <p:cNvSpPr>
              <a:spLocks noEditPoints="1"/>
            </p:cNvSpPr>
            <p:nvPr/>
          </p:nvSpPr>
          <p:spPr bwMode="auto">
            <a:xfrm>
              <a:off x="2733675" y="1006475"/>
              <a:ext cx="147638" cy="147638"/>
            </a:xfrm>
            <a:custGeom>
              <a:avLst/>
              <a:gdLst/>
              <a:ahLst/>
              <a:cxnLst>
                <a:cxn ang="0">
                  <a:pos x="109" y="54"/>
                </a:cxn>
                <a:cxn ang="0">
                  <a:pos x="54" y="109"/>
                </a:cxn>
                <a:cxn ang="0">
                  <a:pos x="0" y="54"/>
                </a:cxn>
                <a:cxn ang="0">
                  <a:pos x="54" y="0"/>
                </a:cxn>
                <a:cxn ang="0">
                  <a:pos x="109" y="54"/>
                </a:cxn>
                <a:cxn ang="0">
                  <a:pos x="109" y="54"/>
                </a:cxn>
                <a:cxn ang="0">
                  <a:pos x="109" y="54"/>
                </a:cxn>
              </a:cxnLst>
              <a:rect l="0" t="0" r="r" b="b"/>
              <a:pathLst>
                <a:path w="109" h="109">
                  <a:moveTo>
                    <a:pt x="109" y="54"/>
                  </a:moveTo>
                  <a:cubicBezTo>
                    <a:pt x="109" y="84"/>
                    <a:pt x="84" y="109"/>
                    <a:pt x="54" y="109"/>
                  </a:cubicBezTo>
                  <a:cubicBezTo>
                    <a:pt x="24" y="109"/>
                    <a:pt x="0" y="84"/>
                    <a:pt x="0" y="54"/>
                  </a:cubicBezTo>
                  <a:cubicBezTo>
                    <a:pt x="0" y="24"/>
                    <a:pt x="24" y="0"/>
                    <a:pt x="54" y="0"/>
                  </a:cubicBezTo>
                  <a:cubicBezTo>
                    <a:pt x="84" y="0"/>
                    <a:pt x="109" y="24"/>
                    <a:pt x="109" y="54"/>
                  </a:cubicBezTo>
                  <a:close/>
                  <a:moveTo>
                    <a:pt x="109" y="54"/>
                  </a:moveTo>
                  <a:cubicBezTo>
                    <a:pt x="109" y="54"/>
                    <a:pt x="109" y="54"/>
                    <a:pt x="109" y="5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9"/>
            <p:cNvSpPr>
              <a:spLocks noEditPoints="1"/>
            </p:cNvSpPr>
            <p:nvPr/>
          </p:nvSpPr>
          <p:spPr bwMode="auto">
            <a:xfrm>
              <a:off x="2981325" y="1006475"/>
              <a:ext cx="147638" cy="147638"/>
            </a:xfrm>
            <a:custGeom>
              <a:avLst/>
              <a:gdLst/>
              <a:ahLst/>
              <a:cxnLst>
                <a:cxn ang="0">
                  <a:pos x="109" y="54"/>
                </a:cxn>
                <a:cxn ang="0">
                  <a:pos x="54" y="109"/>
                </a:cxn>
                <a:cxn ang="0">
                  <a:pos x="0" y="54"/>
                </a:cxn>
                <a:cxn ang="0">
                  <a:pos x="54" y="0"/>
                </a:cxn>
                <a:cxn ang="0">
                  <a:pos x="109" y="54"/>
                </a:cxn>
                <a:cxn ang="0">
                  <a:pos x="109" y="54"/>
                </a:cxn>
                <a:cxn ang="0">
                  <a:pos x="109" y="54"/>
                </a:cxn>
              </a:cxnLst>
              <a:rect l="0" t="0" r="r" b="b"/>
              <a:pathLst>
                <a:path w="109" h="109">
                  <a:moveTo>
                    <a:pt x="109" y="54"/>
                  </a:moveTo>
                  <a:cubicBezTo>
                    <a:pt x="109" y="84"/>
                    <a:pt x="84" y="109"/>
                    <a:pt x="54" y="109"/>
                  </a:cubicBezTo>
                  <a:cubicBezTo>
                    <a:pt x="24" y="109"/>
                    <a:pt x="0" y="84"/>
                    <a:pt x="0" y="54"/>
                  </a:cubicBezTo>
                  <a:cubicBezTo>
                    <a:pt x="0" y="24"/>
                    <a:pt x="24" y="0"/>
                    <a:pt x="54" y="0"/>
                  </a:cubicBezTo>
                  <a:cubicBezTo>
                    <a:pt x="84" y="0"/>
                    <a:pt x="109" y="24"/>
                    <a:pt x="109" y="54"/>
                  </a:cubicBezTo>
                  <a:close/>
                  <a:moveTo>
                    <a:pt x="109" y="54"/>
                  </a:moveTo>
                  <a:cubicBezTo>
                    <a:pt x="109" y="54"/>
                    <a:pt x="109" y="54"/>
                    <a:pt x="109" y="5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10"/>
            <p:cNvSpPr>
              <a:spLocks noEditPoints="1"/>
            </p:cNvSpPr>
            <p:nvPr/>
          </p:nvSpPr>
          <p:spPr bwMode="auto">
            <a:xfrm>
              <a:off x="2684463" y="609600"/>
              <a:ext cx="501650" cy="247650"/>
            </a:xfrm>
            <a:custGeom>
              <a:avLst/>
              <a:gdLst/>
              <a:ahLst/>
              <a:cxnLst>
                <a:cxn ang="0">
                  <a:pos x="273" y="109"/>
                </a:cxn>
                <a:cxn ang="0">
                  <a:pos x="120" y="0"/>
                </a:cxn>
                <a:cxn ang="0">
                  <a:pos x="0" y="0"/>
                </a:cxn>
                <a:cxn ang="0">
                  <a:pos x="73" y="182"/>
                </a:cxn>
                <a:cxn ang="0">
                  <a:pos x="328" y="182"/>
                </a:cxn>
                <a:cxn ang="0">
                  <a:pos x="370" y="77"/>
                </a:cxn>
                <a:cxn ang="0">
                  <a:pos x="273" y="109"/>
                </a:cxn>
                <a:cxn ang="0">
                  <a:pos x="273" y="109"/>
                </a:cxn>
                <a:cxn ang="0">
                  <a:pos x="273" y="109"/>
                </a:cxn>
              </a:cxnLst>
              <a:rect l="0" t="0" r="r" b="b"/>
              <a:pathLst>
                <a:path w="370" h="182">
                  <a:moveTo>
                    <a:pt x="273" y="109"/>
                  </a:moveTo>
                  <a:cubicBezTo>
                    <a:pt x="202" y="109"/>
                    <a:pt x="142" y="63"/>
                    <a:pt x="120" y="0"/>
                  </a:cubicBezTo>
                  <a:cubicBezTo>
                    <a:pt x="0" y="0"/>
                    <a:pt x="0" y="0"/>
                    <a:pt x="0" y="0"/>
                  </a:cubicBezTo>
                  <a:cubicBezTo>
                    <a:pt x="73" y="182"/>
                    <a:pt x="73" y="182"/>
                    <a:pt x="73" y="182"/>
                  </a:cubicBezTo>
                  <a:cubicBezTo>
                    <a:pt x="328" y="182"/>
                    <a:pt x="328" y="182"/>
                    <a:pt x="328" y="182"/>
                  </a:cubicBezTo>
                  <a:cubicBezTo>
                    <a:pt x="370" y="77"/>
                    <a:pt x="370" y="77"/>
                    <a:pt x="370" y="77"/>
                  </a:cubicBezTo>
                  <a:cubicBezTo>
                    <a:pt x="343" y="97"/>
                    <a:pt x="309" y="109"/>
                    <a:pt x="273" y="109"/>
                  </a:cubicBezTo>
                  <a:close/>
                  <a:moveTo>
                    <a:pt x="273" y="109"/>
                  </a:moveTo>
                  <a:cubicBezTo>
                    <a:pt x="273" y="109"/>
                    <a:pt x="273" y="109"/>
                    <a:pt x="273" y="109"/>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11"/>
            <p:cNvSpPr>
              <a:spLocks noEditPoints="1"/>
            </p:cNvSpPr>
            <p:nvPr/>
          </p:nvSpPr>
          <p:spPr bwMode="auto">
            <a:xfrm>
              <a:off x="2881313" y="361950"/>
              <a:ext cx="346075" cy="346075"/>
            </a:xfrm>
            <a:custGeom>
              <a:avLst/>
              <a:gdLst/>
              <a:ahLst/>
              <a:cxnLst>
                <a:cxn ang="0">
                  <a:pos x="127" y="0"/>
                </a:cxn>
                <a:cxn ang="0">
                  <a:pos x="0" y="127"/>
                </a:cxn>
                <a:cxn ang="0">
                  <a:pos x="127" y="254"/>
                </a:cxn>
                <a:cxn ang="0">
                  <a:pos x="255" y="127"/>
                </a:cxn>
                <a:cxn ang="0">
                  <a:pos x="127" y="0"/>
                </a:cxn>
                <a:cxn ang="0">
                  <a:pos x="108" y="191"/>
                </a:cxn>
                <a:cxn ang="0">
                  <a:pos x="44" y="127"/>
                </a:cxn>
                <a:cxn ang="0">
                  <a:pos x="69" y="101"/>
                </a:cxn>
                <a:cxn ang="0">
                  <a:pos x="108" y="140"/>
                </a:cxn>
                <a:cxn ang="0">
                  <a:pos x="185" y="63"/>
                </a:cxn>
                <a:cxn ang="0">
                  <a:pos x="211" y="89"/>
                </a:cxn>
                <a:cxn ang="0">
                  <a:pos x="108" y="191"/>
                </a:cxn>
                <a:cxn ang="0">
                  <a:pos x="108" y="191"/>
                </a:cxn>
                <a:cxn ang="0">
                  <a:pos x="108" y="191"/>
                </a:cxn>
              </a:cxnLst>
              <a:rect l="0" t="0" r="r" b="b"/>
              <a:pathLst>
                <a:path w="255" h="254">
                  <a:moveTo>
                    <a:pt x="127" y="0"/>
                  </a:moveTo>
                  <a:cubicBezTo>
                    <a:pt x="57" y="0"/>
                    <a:pt x="0" y="57"/>
                    <a:pt x="0" y="127"/>
                  </a:cubicBezTo>
                  <a:cubicBezTo>
                    <a:pt x="0" y="197"/>
                    <a:pt x="57" y="254"/>
                    <a:pt x="127" y="254"/>
                  </a:cubicBezTo>
                  <a:cubicBezTo>
                    <a:pt x="198" y="254"/>
                    <a:pt x="255" y="197"/>
                    <a:pt x="255" y="127"/>
                  </a:cubicBezTo>
                  <a:cubicBezTo>
                    <a:pt x="255" y="57"/>
                    <a:pt x="198" y="0"/>
                    <a:pt x="127" y="0"/>
                  </a:cubicBezTo>
                  <a:close/>
                  <a:moveTo>
                    <a:pt x="108" y="191"/>
                  </a:moveTo>
                  <a:cubicBezTo>
                    <a:pt x="44" y="127"/>
                    <a:pt x="44" y="127"/>
                    <a:pt x="44" y="127"/>
                  </a:cubicBezTo>
                  <a:cubicBezTo>
                    <a:pt x="69" y="101"/>
                    <a:pt x="69" y="101"/>
                    <a:pt x="69" y="101"/>
                  </a:cubicBezTo>
                  <a:cubicBezTo>
                    <a:pt x="108" y="140"/>
                    <a:pt x="108" y="140"/>
                    <a:pt x="108" y="140"/>
                  </a:cubicBezTo>
                  <a:cubicBezTo>
                    <a:pt x="185" y="63"/>
                    <a:pt x="185" y="63"/>
                    <a:pt x="185" y="63"/>
                  </a:cubicBezTo>
                  <a:cubicBezTo>
                    <a:pt x="211" y="89"/>
                    <a:pt x="211" y="89"/>
                    <a:pt x="211" y="89"/>
                  </a:cubicBezTo>
                  <a:lnTo>
                    <a:pt x="108" y="191"/>
                  </a:lnTo>
                  <a:close/>
                  <a:moveTo>
                    <a:pt x="108" y="191"/>
                  </a:moveTo>
                  <a:cubicBezTo>
                    <a:pt x="108" y="191"/>
                    <a:pt x="108" y="191"/>
                    <a:pt x="108" y="19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0" name="Freeform 5"/>
          <p:cNvSpPr>
            <a:spLocks noEditPoints="1"/>
          </p:cNvSpPr>
          <p:nvPr/>
        </p:nvSpPr>
        <p:spPr bwMode="auto">
          <a:xfrm>
            <a:off x="238296" y="896628"/>
            <a:ext cx="343876" cy="322522"/>
          </a:xfrm>
          <a:custGeom>
            <a:avLst/>
            <a:gdLst/>
            <a:ahLst/>
            <a:cxnLst>
              <a:cxn ang="0">
                <a:pos x="624" y="827"/>
              </a:cxn>
              <a:cxn ang="0">
                <a:pos x="480" y="815"/>
              </a:cxn>
              <a:cxn ang="0">
                <a:pos x="532" y="718"/>
              </a:cxn>
              <a:cxn ang="0">
                <a:pos x="431" y="601"/>
              </a:cxn>
              <a:cxn ang="0">
                <a:pos x="468" y="551"/>
              </a:cxn>
              <a:cxn ang="0">
                <a:pos x="358" y="592"/>
              </a:cxn>
              <a:cxn ang="0">
                <a:pos x="216" y="592"/>
              </a:cxn>
              <a:cxn ang="0">
                <a:pos x="61" y="627"/>
              </a:cxn>
              <a:cxn ang="0">
                <a:pos x="658" y="895"/>
              </a:cxn>
              <a:cxn ang="0">
                <a:pos x="204" y="404"/>
              </a:cxn>
              <a:cxn ang="0">
                <a:pos x="270" y="528"/>
              </a:cxn>
              <a:cxn ang="0">
                <a:pos x="358" y="559"/>
              </a:cxn>
              <a:cxn ang="0">
                <a:pos x="447" y="528"/>
              </a:cxn>
              <a:cxn ang="0">
                <a:pos x="512" y="405"/>
              </a:cxn>
              <a:cxn ang="0">
                <a:pos x="562" y="349"/>
              </a:cxn>
              <a:cxn ang="0">
                <a:pos x="183" y="304"/>
              </a:cxn>
              <a:cxn ang="0">
                <a:pos x="204" y="404"/>
              </a:cxn>
              <a:cxn ang="0">
                <a:pos x="954" y="628"/>
              </a:cxn>
              <a:cxn ang="0">
                <a:pos x="846" y="566"/>
              </a:cxn>
              <a:cxn ang="0">
                <a:pos x="867" y="461"/>
              </a:cxn>
              <a:cxn ang="0">
                <a:pos x="746" y="493"/>
              </a:cxn>
              <a:cxn ang="0">
                <a:pos x="687" y="404"/>
              </a:cxn>
              <a:cxn ang="0">
                <a:pos x="625" y="513"/>
              </a:cxn>
              <a:cxn ang="0">
                <a:pos x="520" y="491"/>
              </a:cxn>
              <a:cxn ang="0">
                <a:pos x="553" y="612"/>
              </a:cxn>
              <a:cxn ang="0">
                <a:pos x="463" y="671"/>
              </a:cxn>
              <a:cxn ang="0">
                <a:pos x="572" y="734"/>
              </a:cxn>
              <a:cxn ang="0">
                <a:pos x="550" y="838"/>
              </a:cxn>
              <a:cxn ang="0">
                <a:pos x="671" y="806"/>
              </a:cxn>
              <a:cxn ang="0">
                <a:pos x="730" y="895"/>
              </a:cxn>
              <a:cxn ang="0">
                <a:pos x="793" y="786"/>
              </a:cxn>
              <a:cxn ang="0">
                <a:pos x="898" y="808"/>
              </a:cxn>
              <a:cxn ang="0">
                <a:pos x="865" y="687"/>
              </a:cxn>
              <a:cxn ang="0">
                <a:pos x="709" y="716"/>
              </a:cxn>
              <a:cxn ang="0">
                <a:pos x="709" y="583"/>
              </a:cxn>
              <a:cxn ang="0">
                <a:pos x="709" y="716"/>
              </a:cxn>
              <a:cxn ang="0">
                <a:pos x="178" y="200"/>
              </a:cxn>
              <a:cxn ang="0">
                <a:pos x="145" y="211"/>
              </a:cxn>
              <a:cxn ang="0">
                <a:pos x="580" y="276"/>
              </a:cxn>
              <a:cxn ang="0">
                <a:pos x="551" y="211"/>
              </a:cxn>
              <a:cxn ang="0">
                <a:pos x="435" y="65"/>
              </a:cxn>
              <a:cxn ang="0">
                <a:pos x="431" y="221"/>
              </a:cxn>
              <a:cxn ang="0">
                <a:pos x="330" y="243"/>
              </a:cxn>
              <a:cxn ang="0">
                <a:pos x="291" y="209"/>
              </a:cxn>
              <a:cxn ang="0">
                <a:pos x="290" y="64"/>
              </a:cxn>
              <a:cxn ang="0">
                <a:pos x="395" y="226"/>
              </a:cxn>
              <a:cxn ang="0">
                <a:pos x="419" y="202"/>
              </a:cxn>
              <a:cxn ang="0">
                <a:pos x="417" y="21"/>
              </a:cxn>
              <a:cxn ang="0">
                <a:pos x="330" y="0"/>
              </a:cxn>
              <a:cxn ang="0">
                <a:pos x="306" y="24"/>
              </a:cxn>
              <a:cxn ang="0">
                <a:pos x="310" y="216"/>
              </a:cxn>
              <a:cxn ang="0">
                <a:pos x="330" y="226"/>
              </a:cxn>
            </a:cxnLst>
            <a:rect l="0" t="0" r="r" b="b"/>
            <a:pathLst>
              <a:path w="954" h="895">
                <a:moveTo>
                  <a:pt x="647" y="837"/>
                </a:moveTo>
                <a:cubicBezTo>
                  <a:pt x="642" y="834"/>
                  <a:pt x="628" y="830"/>
                  <a:pt x="624" y="827"/>
                </a:cubicBezTo>
                <a:cubicBezTo>
                  <a:pt x="545" y="880"/>
                  <a:pt x="545" y="880"/>
                  <a:pt x="545" y="880"/>
                </a:cubicBezTo>
                <a:cubicBezTo>
                  <a:pt x="480" y="815"/>
                  <a:pt x="480" y="815"/>
                  <a:pt x="480" y="815"/>
                </a:cubicBezTo>
                <a:cubicBezTo>
                  <a:pt x="536" y="727"/>
                  <a:pt x="536" y="727"/>
                  <a:pt x="536" y="727"/>
                </a:cubicBezTo>
                <a:cubicBezTo>
                  <a:pt x="534" y="723"/>
                  <a:pt x="534" y="722"/>
                  <a:pt x="532" y="718"/>
                </a:cubicBezTo>
                <a:cubicBezTo>
                  <a:pt x="430" y="700"/>
                  <a:pt x="430" y="700"/>
                  <a:pt x="430" y="700"/>
                </a:cubicBezTo>
                <a:cubicBezTo>
                  <a:pt x="431" y="601"/>
                  <a:pt x="431" y="601"/>
                  <a:pt x="431" y="601"/>
                </a:cubicBezTo>
                <a:cubicBezTo>
                  <a:pt x="505" y="588"/>
                  <a:pt x="505" y="588"/>
                  <a:pt x="505" y="588"/>
                </a:cubicBezTo>
                <a:cubicBezTo>
                  <a:pt x="468" y="551"/>
                  <a:pt x="468" y="551"/>
                  <a:pt x="468" y="551"/>
                </a:cubicBezTo>
                <a:cubicBezTo>
                  <a:pt x="437" y="577"/>
                  <a:pt x="399" y="592"/>
                  <a:pt x="358" y="592"/>
                </a:cubicBezTo>
                <a:cubicBezTo>
                  <a:pt x="358" y="592"/>
                  <a:pt x="358" y="592"/>
                  <a:pt x="358" y="592"/>
                </a:cubicBezTo>
                <a:cubicBezTo>
                  <a:pt x="320" y="592"/>
                  <a:pt x="284" y="578"/>
                  <a:pt x="254" y="555"/>
                </a:cubicBezTo>
                <a:cubicBezTo>
                  <a:pt x="216" y="592"/>
                  <a:pt x="216" y="592"/>
                  <a:pt x="216" y="592"/>
                </a:cubicBezTo>
                <a:cubicBezTo>
                  <a:pt x="142" y="592"/>
                  <a:pt x="142" y="592"/>
                  <a:pt x="142" y="592"/>
                </a:cubicBezTo>
                <a:cubicBezTo>
                  <a:pt x="108" y="592"/>
                  <a:pt x="81" y="603"/>
                  <a:pt x="61" y="627"/>
                </a:cubicBezTo>
                <a:cubicBezTo>
                  <a:pt x="0" y="698"/>
                  <a:pt x="10" y="849"/>
                  <a:pt x="15" y="895"/>
                </a:cubicBezTo>
                <a:cubicBezTo>
                  <a:pt x="658" y="895"/>
                  <a:pt x="658" y="895"/>
                  <a:pt x="658" y="895"/>
                </a:cubicBezTo>
                <a:lnTo>
                  <a:pt x="647" y="837"/>
                </a:lnTo>
                <a:close/>
                <a:moveTo>
                  <a:pt x="204" y="404"/>
                </a:moveTo>
                <a:cubicBezTo>
                  <a:pt x="209" y="447"/>
                  <a:pt x="227" y="484"/>
                  <a:pt x="253" y="512"/>
                </a:cubicBezTo>
                <a:cubicBezTo>
                  <a:pt x="258" y="517"/>
                  <a:pt x="264" y="523"/>
                  <a:pt x="270" y="528"/>
                </a:cubicBezTo>
                <a:cubicBezTo>
                  <a:pt x="278" y="534"/>
                  <a:pt x="286" y="539"/>
                  <a:pt x="295" y="544"/>
                </a:cubicBezTo>
                <a:cubicBezTo>
                  <a:pt x="314" y="554"/>
                  <a:pt x="335" y="559"/>
                  <a:pt x="358" y="559"/>
                </a:cubicBezTo>
                <a:cubicBezTo>
                  <a:pt x="381" y="559"/>
                  <a:pt x="403" y="554"/>
                  <a:pt x="422" y="544"/>
                </a:cubicBezTo>
                <a:cubicBezTo>
                  <a:pt x="431" y="539"/>
                  <a:pt x="439" y="534"/>
                  <a:pt x="447" y="528"/>
                </a:cubicBezTo>
                <a:cubicBezTo>
                  <a:pt x="453" y="523"/>
                  <a:pt x="459" y="517"/>
                  <a:pt x="464" y="512"/>
                </a:cubicBezTo>
                <a:cubicBezTo>
                  <a:pt x="490" y="484"/>
                  <a:pt x="507" y="447"/>
                  <a:pt x="512" y="405"/>
                </a:cubicBezTo>
                <a:cubicBezTo>
                  <a:pt x="513" y="405"/>
                  <a:pt x="513" y="405"/>
                  <a:pt x="514" y="405"/>
                </a:cubicBezTo>
                <a:cubicBezTo>
                  <a:pt x="541" y="405"/>
                  <a:pt x="562" y="380"/>
                  <a:pt x="562" y="349"/>
                </a:cubicBezTo>
                <a:cubicBezTo>
                  <a:pt x="562" y="330"/>
                  <a:pt x="554" y="314"/>
                  <a:pt x="542" y="304"/>
                </a:cubicBezTo>
                <a:cubicBezTo>
                  <a:pt x="183" y="304"/>
                  <a:pt x="183" y="304"/>
                  <a:pt x="183" y="304"/>
                </a:cubicBezTo>
                <a:cubicBezTo>
                  <a:pt x="171" y="314"/>
                  <a:pt x="163" y="330"/>
                  <a:pt x="163" y="349"/>
                </a:cubicBezTo>
                <a:cubicBezTo>
                  <a:pt x="163" y="378"/>
                  <a:pt x="181" y="401"/>
                  <a:pt x="204" y="404"/>
                </a:cubicBezTo>
                <a:close/>
                <a:moveTo>
                  <a:pt x="954" y="671"/>
                </a:moveTo>
                <a:cubicBezTo>
                  <a:pt x="954" y="628"/>
                  <a:pt x="954" y="628"/>
                  <a:pt x="954" y="628"/>
                </a:cubicBezTo>
                <a:cubicBezTo>
                  <a:pt x="865" y="612"/>
                  <a:pt x="865" y="612"/>
                  <a:pt x="865" y="612"/>
                </a:cubicBezTo>
                <a:cubicBezTo>
                  <a:pt x="861" y="595"/>
                  <a:pt x="854" y="580"/>
                  <a:pt x="846" y="566"/>
                </a:cubicBezTo>
                <a:cubicBezTo>
                  <a:pt x="898" y="491"/>
                  <a:pt x="898" y="491"/>
                  <a:pt x="898" y="491"/>
                </a:cubicBezTo>
                <a:cubicBezTo>
                  <a:pt x="867" y="461"/>
                  <a:pt x="867" y="461"/>
                  <a:pt x="867" y="461"/>
                </a:cubicBezTo>
                <a:cubicBezTo>
                  <a:pt x="793" y="513"/>
                  <a:pt x="793" y="513"/>
                  <a:pt x="793" y="513"/>
                </a:cubicBezTo>
                <a:cubicBezTo>
                  <a:pt x="778" y="504"/>
                  <a:pt x="763" y="497"/>
                  <a:pt x="746" y="493"/>
                </a:cubicBezTo>
                <a:cubicBezTo>
                  <a:pt x="730" y="404"/>
                  <a:pt x="730" y="404"/>
                  <a:pt x="730" y="404"/>
                </a:cubicBezTo>
                <a:cubicBezTo>
                  <a:pt x="687" y="404"/>
                  <a:pt x="687" y="404"/>
                  <a:pt x="687" y="404"/>
                </a:cubicBezTo>
                <a:cubicBezTo>
                  <a:pt x="671" y="494"/>
                  <a:pt x="671" y="494"/>
                  <a:pt x="671" y="494"/>
                </a:cubicBezTo>
                <a:cubicBezTo>
                  <a:pt x="655" y="498"/>
                  <a:pt x="639" y="504"/>
                  <a:pt x="625" y="513"/>
                </a:cubicBezTo>
                <a:cubicBezTo>
                  <a:pt x="550" y="461"/>
                  <a:pt x="550" y="461"/>
                  <a:pt x="550" y="461"/>
                </a:cubicBezTo>
                <a:cubicBezTo>
                  <a:pt x="520" y="491"/>
                  <a:pt x="520" y="491"/>
                  <a:pt x="520" y="491"/>
                </a:cubicBezTo>
                <a:cubicBezTo>
                  <a:pt x="572" y="566"/>
                  <a:pt x="572" y="566"/>
                  <a:pt x="572" y="566"/>
                </a:cubicBezTo>
                <a:cubicBezTo>
                  <a:pt x="563" y="580"/>
                  <a:pt x="557" y="596"/>
                  <a:pt x="553" y="612"/>
                </a:cubicBezTo>
                <a:cubicBezTo>
                  <a:pt x="463" y="628"/>
                  <a:pt x="463" y="628"/>
                  <a:pt x="463" y="628"/>
                </a:cubicBezTo>
                <a:cubicBezTo>
                  <a:pt x="463" y="671"/>
                  <a:pt x="463" y="671"/>
                  <a:pt x="463" y="671"/>
                </a:cubicBezTo>
                <a:cubicBezTo>
                  <a:pt x="553" y="687"/>
                  <a:pt x="553" y="687"/>
                  <a:pt x="553" y="687"/>
                </a:cubicBezTo>
                <a:cubicBezTo>
                  <a:pt x="557" y="704"/>
                  <a:pt x="564" y="719"/>
                  <a:pt x="572" y="734"/>
                </a:cubicBezTo>
                <a:cubicBezTo>
                  <a:pt x="520" y="808"/>
                  <a:pt x="520" y="808"/>
                  <a:pt x="520" y="808"/>
                </a:cubicBezTo>
                <a:cubicBezTo>
                  <a:pt x="550" y="838"/>
                  <a:pt x="550" y="838"/>
                  <a:pt x="550" y="838"/>
                </a:cubicBezTo>
                <a:cubicBezTo>
                  <a:pt x="625" y="787"/>
                  <a:pt x="625" y="787"/>
                  <a:pt x="625" y="787"/>
                </a:cubicBezTo>
                <a:cubicBezTo>
                  <a:pt x="639" y="795"/>
                  <a:pt x="655" y="802"/>
                  <a:pt x="671" y="806"/>
                </a:cubicBezTo>
                <a:cubicBezTo>
                  <a:pt x="687" y="895"/>
                  <a:pt x="687" y="895"/>
                  <a:pt x="687" y="895"/>
                </a:cubicBezTo>
                <a:cubicBezTo>
                  <a:pt x="730" y="895"/>
                  <a:pt x="730" y="895"/>
                  <a:pt x="730" y="895"/>
                </a:cubicBezTo>
                <a:cubicBezTo>
                  <a:pt x="746" y="806"/>
                  <a:pt x="746" y="806"/>
                  <a:pt x="746" y="806"/>
                </a:cubicBezTo>
                <a:cubicBezTo>
                  <a:pt x="763" y="802"/>
                  <a:pt x="779" y="795"/>
                  <a:pt x="793" y="786"/>
                </a:cubicBezTo>
                <a:cubicBezTo>
                  <a:pt x="867" y="838"/>
                  <a:pt x="867" y="838"/>
                  <a:pt x="867" y="838"/>
                </a:cubicBezTo>
                <a:cubicBezTo>
                  <a:pt x="898" y="808"/>
                  <a:pt x="898" y="808"/>
                  <a:pt x="898" y="808"/>
                </a:cubicBezTo>
                <a:cubicBezTo>
                  <a:pt x="846" y="733"/>
                  <a:pt x="846" y="733"/>
                  <a:pt x="846" y="733"/>
                </a:cubicBezTo>
                <a:cubicBezTo>
                  <a:pt x="854" y="719"/>
                  <a:pt x="861" y="703"/>
                  <a:pt x="865" y="687"/>
                </a:cubicBezTo>
                <a:lnTo>
                  <a:pt x="954" y="671"/>
                </a:lnTo>
                <a:close/>
                <a:moveTo>
                  <a:pt x="709" y="716"/>
                </a:moveTo>
                <a:cubicBezTo>
                  <a:pt x="672" y="716"/>
                  <a:pt x="642" y="686"/>
                  <a:pt x="642" y="650"/>
                </a:cubicBezTo>
                <a:cubicBezTo>
                  <a:pt x="642" y="613"/>
                  <a:pt x="672" y="583"/>
                  <a:pt x="709" y="583"/>
                </a:cubicBezTo>
                <a:cubicBezTo>
                  <a:pt x="745" y="583"/>
                  <a:pt x="775" y="613"/>
                  <a:pt x="775" y="650"/>
                </a:cubicBezTo>
                <a:cubicBezTo>
                  <a:pt x="775" y="686"/>
                  <a:pt x="745" y="716"/>
                  <a:pt x="709" y="716"/>
                </a:cubicBezTo>
                <a:close/>
                <a:moveTo>
                  <a:pt x="290" y="64"/>
                </a:moveTo>
                <a:cubicBezTo>
                  <a:pt x="236" y="92"/>
                  <a:pt x="194" y="146"/>
                  <a:pt x="178" y="200"/>
                </a:cubicBezTo>
                <a:cubicBezTo>
                  <a:pt x="174" y="211"/>
                  <a:pt x="174" y="211"/>
                  <a:pt x="174" y="211"/>
                </a:cubicBezTo>
                <a:cubicBezTo>
                  <a:pt x="145" y="211"/>
                  <a:pt x="145" y="211"/>
                  <a:pt x="145" y="211"/>
                </a:cubicBezTo>
                <a:cubicBezTo>
                  <a:pt x="145" y="276"/>
                  <a:pt x="145" y="276"/>
                  <a:pt x="145" y="276"/>
                </a:cubicBezTo>
                <a:cubicBezTo>
                  <a:pt x="580" y="276"/>
                  <a:pt x="580" y="276"/>
                  <a:pt x="580" y="276"/>
                </a:cubicBezTo>
                <a:cubicBezTo>
                  <a:pt x="580" y="211"/>
                  <a:pt x="580" y="211"/>
                  <a:pt x="580" y="211"/>
                </a:cubicBezTo>
                <a:cubicBezTo>
                  <a:pt x="551" y="211"/>
                  <a:pt x="551" y="211"/>
                  <a:pt x="551" y="211"/>
                </a:cubicBezTo>
                <a:cubicBezTo>
                  <a:pt x="547" y="200"/>
                  <a:pt x="547" y="200"/>
                  <a:pt x="547" y="200"/>
                </a:cubicBezTo>
                <a:cubicBezTo>
                  <a:pt x="531" y="146"/>
                  <a:pt x="489" y="92"/>
                  <a:pt x="435" y="65"/>
                </a:cubicBezTo>
                <a:cubicBezTo>
                  <a:pt x="435" y="205"/>
                  <a:pt x="435" y="205"/>
                  <a:pt x="435" y="205"/>
                </a:cubicBezTo>
                <a:cubicBezTo>
                  <a:pt x="435" y="211"/>
                  <a:pt x="434" y="216"/>
                  <a:pt x="431" y="221"/>
                </a:cubicBezTo>
                <a:cubicBezTo>
                  <a:pt x="424" y="234"/>
                  <a:pt x="411" y="243"/>
                  <a:pt x="396" y="243"/>
                </a:cubicBezTo>
                <a:cubicBezTo>
                  <a:pt x="330" y="243"/>
                  <a:pt x="330" y="243"/>
                  <a:pt x="330" y="243"/>
                </a:cubicBezTo>
                <a:cubicBezTo>
                  <a:pt x="316" y="243"/>
                  <a:pt x="303" y="236"/>
                  <a:pt x="296" y="224"/>
                </a:cubicBezTo>
                <a:cubicBezTo>
                  <a:pt x="293" y="220"/>
                  <a:pt x="292" y="215"/>
                  <a:pt x="291" y="209"/>
                </a:cubicBezTo>
                <a:cubicBezTo>
                  <a:pt x="290" y="207"/>
                  <a:pt x="290" y="205"/>
                  <a:pt x="290" y="203"/>
                </a:cubicBezTo>
                <a:lnTo>
                  <a:pt x="290" y="64"/>
                </a:lnTo>
                <a:close/>
                <a:moveTo>
                  <a:pt x="330" y="226"/>
                </a:moveTo>
                <a:cubicBezTo>
                  <a:pt x="395" y="226"/>
                  <a:pt x="395" y="226"/>
                  <a:pt x="395" y="226"/>
                </a:cubicBezTo>
                <a:cubicBezTo>
                  <a:pt x="404" y="226"/>
                  <a:pt x="412" y="221"/>
                  <a:pt x="416" y="214"/>
                </a:cubicBezTo>
                <a:cubicBezTo>
                  <a:pt x="418" y="210"/>
                  <a:pt x="419" y="206"/>
                  <a:pt x="419" y="202"/>
                </a:cubicBezTo>
                <a:cubicBezTo>
                  <a:pt x="419" y="32"/>
                  <a:pt x="419" y="32"/>
                  <a:pt x="419" y="32"/>
                </a:cubicBezTo>
                <a:cubicBezTo>
                  <a:pt x="419" y="28"/>
                  <a:pt x="418" y="24"/>
                  <a:pt x="417" y="21"/>
                </a:cubicBezTo>
                <a:cubicBezTo>
                  <a:pt x="413" y="9"/>
                  <a:pt x="401" y="0"/>
                  <a:pt x="387" y="0"/>
                </a:cubicBezTo>
                <a:cubicBezTo>
                  <a:pt x="330" y="0"/>
                  <a:pt x="330" y="0"/>
                  <a:pt x="330" y="0"/>
                </a:cubicBezTo>
                <a:cubicBezTo>
                  <a:pt x="318" y="0"/>
                  <a:pt x="308" y="10"/>
                  <a:pt x="307" y="21"/>
                </a:cubicBezTo>
                <a:cubicBezTo>
                  <a:pt x="307" y="22"/>
                  <a:pt x="306" y="23"/>
                  <a:pt x="306" y="24"/>
                </a:cubicBezTo>
                <a:cubicBezTo>
                  <a:pt x="306" y="202"/>
                  <a:pt x="306" y="202"/>
                  <a:pt x="306" y="202"/>
                </a:cubicBezTo>
                <a:cubicBezTo>
                  <a:pt x="306" y="207"/>
                  <a:pt x="308" y="212"/>
                  <a:pt x="310" y="216"/>
                </a:cubicBezTo>
                <a:cubicBezTo>
                  <a:pt x="315" y="222"/>
                  <a:pt x="322" y="226"/>
                  <a:pt x="330" y="226"/>
                </a:cubicBezTo>
                <a:close/>
                <a:moveTo>
                  <a:pt x="330" y="226"/>
                </a:moveTo>
                <a:cubicBezTo>
                  <a:pt x="330" y="226"/>
                  <a:pt x="330" y="226"/>
                  <a:pt x="330" y="22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80" name="Group 79"/>
          <p:cNvGrpSpPr/>
          <p:nvPr/>
        </p:nvGrpSpPr>
        <p:grpSpPr>
          <a:xfrm>
            <a:off x="8550996" y="3365537"/>
            <a:ext cx="341170" cy="376746"/>
            <a:chOff x="4425950" y="3640138"/>
            <a:chExt cx="593725" cy="655637"/>
          </a:xfrm>
          <a:solidFill>
            <a:schemeClr val="bg1"/>
          </a:solidFill>
        </p:grpSpPr>
        <p:sp>
          <p:nvSpPr>
            <p:cNvPr id="81" name="Freeform 23"/>
            <p:cNvSpPr>
              <a:spLocks noEditPoints="1"/>
            </p:cNvSpPr>
            <p:nvPr/>
          </p:nvSpPr>
          <p:spPr bwMode="auto">
            <a:xfrm>
              <a:off x="4495800" y="3640138"/>
              <a:ext cx="141288" cy="141287"/>
            </a:xfrm>
            <a:custGeom>
              <a:avLst/>
              <a:gdLst/>
              <a:ahLst/>
              <a:cxnLst>
                <a:cxn ang="0">
                  <a:pos x="85" y="42"/>
                </a:cxn>
                <a:cxn ang="0">
                  <a:pos x="43" y="85"/>
                </a:cxn>
                <a:cxn ang="0">
                  <a:pos x="0" y="42"/>
                </a:cxn>
                <a:cxn ang="0">
                  <a:pos x="43" y="0"/>
                </a:cxn>
                <a:cxn ang="0">
                  <a:pos x="85" y="42"/>
                </a:cxn>
                <a:cxn ang="0">
                  <a:pos x="85" y="42"/>
                </a:cxn>
                <a:cxn ang="0">
                  <a:pos x="85" y="42"/>
                </a:cxn>
              </a:cxnLst>
              <a:rect l="0" t="0" r="r" b="b"/>
              <a:pathLst>
                <a:path w="85" h="85">
                  <a:moveTo>
                    <a:pt x="85" y="42"/>
                  </a:moveTo>
                  <a:cubicBezTo>
                    <a:pt x="85" y="66"/>
                    <a:pt x="66" y="85"/>
                    <a:pt x="43" y="85"/>
                  </a:cubicBezTo>
                  <a:cubicBezTo>
                    <a:pt x="19" y="85"/>
                    <a:pt x="0" y="66"/>
                    <a:pt x="0" y="42"/>
                  </a:cubicBezTo>
                  <a:cubicBezTo>
                    <a:pt x="0" y="19"/>
                    <a:pt x="19" y="0"/>
                    <a:pt x="43" y="0"/>
                  </a:cubicBezTo>
                  <a:cubicBezTo>
                    <a:pt x="66" y="0"/>
                    <a:pt x="85" y="19"/>
                    <a:pt x="85" y="42"/>
                  </a:cubicBezTo>
                  <a:close/>
                  <a:moveTo>
                    <a:pt x="85" y="42"/>
                  </a:moveTo>
                  <a:cubicBezTo>
                    <a:pt x="85" y="42"/>
                    <a:pt x="85" y="42"/>
                    <a:pt x="85" y="4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24"/>
            <p:cNvSpPr>
              <a:spLocks noEditPoints="1"/>
            </p:cNvSpPr>
            <p:nvPr/>
          </p:nvSpPr>
          <p:spPr bwMode="auto">
            <a:xfrm>
              <a:off x="4727575" y="3640138"/>
              <a:ext cx="141288" cy="141287"/>
            </a:xfrm>
            <a:custGeom>
              <a:avLst/>
              <a:gdLst/>
              <a:ahLst/>
              <a:cxnLst>
                <a:cxn ang="0">
                  <a:pos x="85" y="42"/>
                </a:cxn>
                <a:cxn ang="0">
                  <a:pos x="43" y="85"/>
                </a:cxn>
                <a:cxn ang="0">
                  <a:pos x="0" y="42"/>
                </a:cxn>
                <a:cxn ang="0">
                  <a:pos x="43" y="0"/>
                </a:cxn>
                <a:cxn ang="0">
                  <a:pos x="85" y="42"/>
                </a:cxn>
                <a:cxn ang="0">
                  <a:pos x="85" y="42"/>
                </a:cxn>
                <a:cxn ang="0">
                  <a:pos x="85" y="42"/>
                </a:cxn>
              </a:cxnLst>
              <a:rect l="0" t="0" r="r" b="b"/>
              <a:pathLst>
                <a:path w="85" h="85">
                  <a:moveTo>
                    <a:pt x="85" y="42"/>
                  </a:moveTo>
                  <a:cubicBezTo>
                    <a:pt x="85" y="66"/>
                    <a:pt x="66" y="85"/>
                    <a:pt x="43" y="85"/>
                  </a:cubicBezTo>
                  <a:cubicBezTo>
                    <a:pt x="19" y="85"/>
                    <a:pt x="0" y="66"/>
                    <a:pt x="0" y="42"/>
                  </a:cubicBezTo>
                  <a:cubicBezTo>
                    <a:pt x="0" y="19"/>
                    <a:pt x="19" y="0"/>
                    <a:pt x="43" y="0"/>
                  </a:cubicBezTo>
                  <a:cubicBezTo>
                    <a:pt x="66" y="0"/>
                    <a:pt x="85" y="19"/>
                    <a:pt x="85" y="42"/>
                  </a:cubicBezTo>
                  <a:close/>
                  <a:moveTo>
                    <a:pt x="85" y="42"/>
                  </a:moveTo>
                  <a:cubicBezTo>
                    <a:pt x="85" y="42"/>
                    <a:pt x="85" y="42"/>
                    <a:pt x="85" y="4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25"/>
            <p:cNvSpPr>
              <a:spLocks noEditPoints="1"/>
            </p:cNvSpPr>
            <p:nvPr/>
          </p:nvSpPr>
          <p:spPr bwMode="auto">
            <a:xfrm>
              <a:off x="4843463" y="4206875"/>
              <a:ext cx="73025" cy="88900"/>
            </a:xfrm>
            <a:custGeom>
              <a:avLst/>
              <a:gdLst/>
              <a:ahLst/>
              <a:cxnLst>
                <a:cxn ang="0">
                  <a:pos x="0" y="0"/>
                </a:cxn>
                <a:cxn ang="0">
                  <a:pos x="0" y="30"/>
                </a:cxn>
                <a:cxn ang="0">
                  <a:pos x="22" y="53"/>
                </a:cxn>
                <a:cxn ang="0">
                  <a:pos x="22" y="53"/>
                </a:cxn>
                <a:cxn ang="0">
                  <a:pos x="44" y="30"/>
                </a:cxn>
                <a:cxn ang="0">
                  <a:pos x="44" y="0"/>
                </a:cxn>
                <a:cxn ang="0">
                  <a:pos x="0" y="0"/>
                </a:cxn>
                <a:cxn ang="0">
                  <a:pos x="0" y="0"/>
                </a:cxn>
                <a:cxn ang="0">
                  <a:pos x="0" y="0"/>
                </a:cxn>
              </a:cxnLst>
              <a:rect l="0" t="0" r="r" b="b"/>
              <a:pathLst>
                <a:path w="44" h="53">
                  <a:moveTo>
                    <a:pt x="0" y="0"/>
                  </a:moveTo>
                  <a:cubicBezTo>
                    <a:pt x="0" y="30"/>
                    <a:pt x="0" y="30"/>
                    <a:pt x="0" y="30"/>
                  </a:cubicBezTo>
                  <a:cubicBezTo>
                    <a:pt x="0" y="43"/>
                    <a:pt x="10" y="53"/>
                    <a:pt x="22" y="53"/>
                  </a:cubicBezTo>
                  <a:cubicBezTo>
                    <a:pt x="22" y="53"/>
                    <a:pt x="22" y="53"/>
                    <a:pt x="22" y="53"/>
                  </a:cubicBezTo>
                  <a:cubicBezTo>
                    <a:pt x="34" y="53"/>
                    <a:pt x="44" y="43"/>
                    <a:pt x="44" y="30"/>
                  </a:cubicBezTo>
                  <a:cubicBezTo>
                    <a:pt x="44" y="0"/>
                    <a:pt x="44" y="0"/>
                    <a:pt x="44" y="0"/>
                  </a:cubicBezTo>
                  <a:lnTo>
                    <a:pt x="0" y="0"/>
                  </a:lnTo>
                  <a:close/>
                  <a:moveTo>
                    <a:pt x="0" y="0"/>
                  </a:moveTo>
                  <a:cubicBezTo>
                    <a:pt x="0" y="0"/>
                    <a:pt x="0" y="0"/>
                    <a:pt x="0"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6"/>
            <p:cNvSpPr>
              <a:spLocks noEditPoints="1"/>
            </p:cNvSpPr>
            <p:nvPr/>
          </p:nvSpPr>
          <p:spPr bwMode="auto">
            <a:xfrm>
              <a:off x="4425950" y="3776663"/>
              <a:ext cx="593725" cy="519112"/>
            </a:xfrm>
            <a:custGeom>
              <a:avLst/>
              <a:gdLst/>
              <a:ahLst/>
              <a:cxnLst>
                <a:cxn ang="0">
                  <a:pos x="327" y="159"/>
                </a:cxn>
                <a:cxn ang="0">
                  <a:pos x="312" y="142"/>
                </a:cxn>
                <a:cxn ang="0">
                  <a:pos x="312" y="138"/>
                </a:cxn>
                <a:cxn ang="0">
                  <a:pos x="284" y="26"/>
                </a:cxn>
                <a:cxn ang="0">
                  <a:pos x="254" y="0"/>
                </a:cxn>
                <a:cxn ang="0">
                  <a:pos x="254" y="0"/>
                </a:cxn>
                <a:cxn ang="0">
                  <a:pos x="244" y="1"/>
                </a:cxn>
                <a:cxn ang="0">
                  <a:pos x="235" y="4"/>
                </a:cxn>
                <a:cxn ang="0">
                  <a:pos x="213" y="34"/>
                </a:cxn>
                <a:cxn ang="0">
                  <a:pos x="212" y="35"/>
                </a:cxn>
                <a:cxn ang="0">
                  <a:pos x="201" y="74"/>
                </a:cxn>
                <a:cxn ang="0">
                  <a:pos x="154" y="82"/>
                </a:cxn>
                <a:cxn ang="0">
                  <a:pos x="140" y="90"/>
                </a:cxn>
                <a:cxn ang="0">
                  <a:pos x="111" y="77"/>
                </a:cxn>
                <a:cxn ang="0">
                  <a:pos x="99" y="35"/>
                </a:cxn>
                <a:cxn ang="0">
                  <a:pos x="99" y="34"/>
                </a:cxn>
                <a:cxn ang="0">
                  <a:pos x="76" y="4"/>
                </a:cxn>
                <a:cxn ang="0">
                  <a:pos x="68" y="1"/>
                </a:cxn>
                <a:cxn ang="0">
                  <a:pos x="58" y="0"/>
                </a:cxn>
                <a:cxn ang="0">
                  <a:pos x="58" y="0"/>
                </a:cxn>
                <a:cxn ang="0">
                  <a:pos x="22" y="26"/>
                </a:cxn>
                <a:cxn ang="0">
                  <a:pos x="3" y="117"/>
                </a:cxn>
                <a:cxn ang="0">
                  <a:pos x="14" y="148"/>
                </a:cxn>
                <a:cxn ang="0">
                  <a:pos x="14" y="289"/>
                </a:cxn>
                <a:cxn ang="0">
                  <a:pos x="37" y="312"/>
                </a:cxn>
                <a:cxn ang="0">
                  <a:pos x="59" y="289"/>
                </a:cxn>
                <a:cxn ang="0">
                  <a:pos x="59" y="156"/>
                </a:cxn>
                <a:cxn ang="0">
                  <a:pos x="79" y="134"/>
                </a:cxn>
                <a:cxn ang="0">
                  <a:pos x="86" y="99"/>
                </a:cxn>
                <a:cxn ang="0">
                  <a:pos x="152" y="125"/>
                </a:cxn>
                <a:cxn ang="0">
                  <a:pos x="154" y="126"/>
                </a:cxn>
                <a:cxn ang="0">
                  <a:pos x="170" y="115"/>
                </a:cxn>
                <a:cxn ang="0">
                  <a:pos x="225" y="96"/>
                </a:cxn>
                <a:cxn ang="0">
                  <a:pos x="233" y="134"/>
                </a:cxn>
                <a:cxn ang="0">
                  <a:pos x="249" y="154"/>
                </a:cxn>
                <a:cxn ang="0">
                  <a:pos x="260" y="154"/>
                </a:cxn>
                <a:cxn ang="0">
                  <a:pos x="273" y="139"/>
                </a:cxn>
                <a:cxn ang="0">
                  <a:pos x="253" y="71"/>
                </a:cxn>
                <a:cxn ang="0">
                  <a:pos x="258" y="68"/>
                </a:cxn>
                <a:cxn ang="0">
                  <a:pos x="279" y="142"/>
                </a:cxn>
                <a:cxn ang="0">
                  <a:pos x="264" y="159"/>
                </a:cxn>
                <a:cxn ang="0">
                  <a:pos x="232" y="159"/>
                </a:cxn>
                <a:cxn ang="0">
                  <a:pos x="232" y="253"/>
                </a:cxn>
                <a:cxn ang="0">
                  <a:pos x="359" y="253"/>
                </a:cxn>
                <a:cxn ang="0">
                  <a:pos x="359" y="159"/>
                </a:cxn>
                <a:cxn ang="0">
                  <a:pos x="327" y="159"/>
                </a:cxn>
                <a:cxn ang="0">
                  <a:pos x="275" y="159"/>
                </a:cxn>
                <a:cxn ang="0">
                  <a:pos x="284" y="152"/>
                </a:cxn>
                <a:cxn ang="0">
                  <a:pos x="296" y="157"/>
                </a:cxn>
                <a:cxn ang="0">
                  <a:pos x="299" y="157"/>
                </a:cxn>
                <a:cxn ang="0">
                  <a:pos x="308" y="152"/>
                </a:cxn>
                <a:cxn ang="0">
                  <a:pos x="316" y="159"/>
                </a:cxn>
                <a:cxn ang="0">
                  <a:pos x="275" y="159"/>
                </a:cxn>
                <a:cxn ang="0">
                  <a:pos x="275" y="159"/>
                </a:cxn>
                <a:cxn ang="0">
                  <a:pos x="275" y="159"/>
                </a:cxn>
              </a:cxnLst>
              <a:rect l="0" t="0" r="r" b="b"/>
              <a:pathLst>
                <a:path w="359" h="312">
                  <a:moveTo>
                    <a:pt x="327" y="159"/>
                  </a:moveTo>
                  <a:cubicBezTo>
                    <a:pt x="326" y="151"/>
                    <a:pt x="320" y="144"/>
                    <a:pt x="312" y="142"/>
                  </a:cubicBezTo>
                  <a:cubicBezTo>
                    <a:pt x="312" y="140"/>
                    <a:pt x="312" y="139"/>
                    <a:pt x="312" y="138"/>
                  </a:cubicBezTo>
                  <a:cubicBezTo>
                    <a:pt x="310" y="127"/>
                    <a:pt x="284" y="26"/>
                    <a:pt x="284" y="26"/>
                  </a:cubicBezTo>
                  <a:cubicBezTo>
                    <a:pt x="280" y="9"/>
                    <a:pt x="269" y="1"/>
                    <a:pt x="254" y="0"/>
                  </a:cubicBezTo>
                  <a:cubicBezTo>
                    <a:pt x="254" y="0"/>
                    <a:pt x="254" y="0"/>
                    <a:pt x="254" y="0"/>
                  </a:cubicBezTo>
                  <a:cubicBezTo>
                    <a:pt x="254" y="0"/>
                    <a:pt x="249" y="0"/>
                    <a:pt x="244" y="1"/>
                  </a:cubicBezTo>
                  <a:cubicBezTo>
                    <a:pt x="239" y="2"/>
                    <a:pt x="235" y="4"/>
                    <a:pt x="235" y="4"/>
                  </a:cubicBezTo>
                  <a:cubicBezTo>
                    <a:pt x="225" y="10"/>
                    <a:pt x="214" y="20"/>
                    <a:pt x="213" y="34"/>
                  </a:cubicBezTo>
                  <a:cubicBezTo>
                    <a:pt x="213" y="34"/>
                    <a:pt x="213" y="35"/>
                    <a:pt x="212" y="35"/>
                  </a:cubicBezTo>
                  <a:cubicBezTo>
                    <a:pt x="210" y="56"/>
                    <a:pt x="207" y="68"/>
                    <a:pt x="201" y="74"/>
                  </a:cubicBezTo>
                  <a:cubicBezTo>
                    <a:pt x="194" y="80"/>
                    <a:pt x="180" y="82"/>
                    <a:pt x="154" y="82"/>
                  </a:cubicBezTo>
                  <a:cubicBezTo>
                    <a:pt x="148" y="82"/>
                    <a:pt x="143" y="85"/>
                    <a:pt x="140" y="90"/>
                  </a:cubicBezTo>
                  <a:cubicBezTo>
                    <a:pt x="125" y="87"/>
                    <a:pt x="116" y="83"/>
                    <a:pt x="111" y="77"/>
                  </a:cubicBezTo>
                  <a:cubicBezTo>
                    <a:pt x="105" y="70"/>
                    <a:pt x="102" y="57"/>
                    <a:pt x="99" y="35"/>
                  </a:cubicBezTo>
                  <a:cubicBezTo>
                    <a:pt x="99" y="35"/>
                    <a:pt x="99" y="34"/>
                    <a:pt x="99" y="34"/>
                  </a:cubicBezTo>
                  <a:cubicBezTo>
                    <a:pt x="98" y="20"/>
                    <a:pt x="87" y="10"/>
                    <a:pt x="76" y="4"/>
                  </a:cubicBezTo>
                  <a:cubicBezTo>
                    <a:pt x="76" y="4"/>
                    <a:pt x="72" y="2"/>
                    <a:pt x="68" y="1"/>
                  </a:cubicBezTo>
                  <a:cubicBezTo>
                    <a:pt x="63" y="0"/>
                    <a:pt x="58" y="0"/>
                    <a:pt x="58" y="0"/>
                  </a:cubicBezTo>
                  <a:cubicBezTo>
                    <a:pt x="58" y="0"/>
                    <a:pt x="58" y="0"/>
                    <a:pt x="58" y="0"/>
                  </a:cubicBezTo>
                  <a:cubicBezTo>
                    <a:pt x="43" y="1"/>
                    <a:pt x="26" y="9"/>
                    <a:pt x="22" y="26"/>
                  </a:cubicBezTo>
                  <a:cubicBezTo>
                    <a:pt x="3" y="117"/>
                    <a:pt x="3" y="117"/>
                    <a:pt x="3" y="117"/>
                  </a:cubicBezTo>
                  <a:cubicBezTo>
                    <a:pt x="0" y="130"/>
                    <a:pt x="6" y="141"/>
                    <a:pt x="14" y="148"/>
                  </a:cubicBezTo>
                  <a:cubicBezTo>
                    <a:pt x="14" y="289"/>
                    <a:pt x="14" y="289"/>
                    <a:pt x="14" y="289"/>
                  </a:cubicBezTo>
                  <a:cubicBezTo>
                    <a:pt x="14" y="302"/>
                    <a:pt x="24" y="312"/>
                    <a:pt x="37" y="312"/>
                  </a:cubicBezTo>
                  <a:cubicBezTo>
                    <a:pt x="49" y="312"/>
                    <a:pt x="59" y="302"/>
                    <a:pt x="59" y="289"/>
                  </a:cubicBezTo>
                  <a:cubicBezTo>
                    <a:pt x="59" y="156"/>
                    <a:pt x="59" y="156"/>
                    <a:pt x="59" y="156"/>
                  </a:cubicBezTo>
                  <a:cubicBezTo>
                    <a:pt x="68" y="152"/>
                    <a:pt x="76" y="145"/>
                    <a:pt x="79" y="134"/>
                  </a:cubicBezTo>
                  <a:cubicBezTo>
                    <a:pt x="86" y="99"/>
                    <a:pt x="86" y="99"/>
                    <a:pt x="86" y="99"/>
                  </a:cubicBezTo>
                  <a:cubicBezTo>
                    <a:pt x="98" y="113"/>
                    <a:pt x="117" y="121"/>
                    <a:pt x="152" y="125"/>
                  </a:cubicBezTo>
                  <a:cubicBezTo>
                    <a:pt x="153" y="126"/>
                    <a:pt x="154" y="126"/>
                    <a:pt x="154" y="126"/>
                  </a:cubicBezTo>
                  <a:cubicBezTo>
                    <a:pt x="161" y="126"/>
                    <a:pt x="168" y="121"/>
                    <a:pt x="170" y="115"/>
                  </a:cubicBezTo>
                  <a:cubicBezTo>
                    <a:pt x="197" y="113"/>
                    <a:pt x="214" y="108"/>
                    <a:pt x="225" y="96"/>
                  </a:cubicBezTo>
                  <a:cubicBezTo>
                    <a:pt x="233" y="134"/>
                    <a:pt x="233" y="134"/>
                    <a:pt x="233" y="134"/>
                  </a:cubicBezTo>
                  <a:cubicBezTo>
                    <a:pt x="235" y="143"/>
                    <a:pt x="241" y="150"/>
                    <a:pt x="249" y="154"/>
                  </a:cubicBezTo>
                  <a:cubicBezTo>
                    <a:pt x="260" y="154"/>
                    <a:pt x="260" y="154"/>
                    <a:pt x="260" y="154"/>
                  </a:cubicBezTo>
                  <a:cubicBezTo>
                    <a:pt x="262" y="148"/>
                    <a:pt x="267" y="142"/>
                    <a:pt x="273" y="139"/>
                  </a:cubicBezTo>
                  <a:cubicBezTo>
                    <a:pt x="267" y="113"/>
                    <a:pt x="259" y="86"/>
                    <a:pt x="253" y="71"/>
                  </a:cubicBezTo>
                  <a:cubicBezTo>
                    <a:pt x="248" y="62"/>
                    <a:pt x="255" y="59"/>
                    <a:pt x="258" y="68"/>
                  </a:cubicBezTo>
                  <a:cubicBezTo>
                    <a:pt x="261" y="77"/>
                    <a:pt x="274" y="116"/>
                    <a:pt x="279" y="142"/>
                  </a:cubicBezTo>
                  <a:cubicBezTo>
                    <a:pt x="271" y="144"/>
                    <a:pt x="265" y="151"/>
                    <a:pt x="264" y="159"/>
                  </a:cubicBezTo>
                  <a:cubicBezTo>
                    <a:pt x="232" y="159"/>
                    <a:pt x="232" y="159"/>
                    <a:pt x="232" y="159"/>
                  </a:cubicBezTo>
                  <a:cubicBezTo>
                    <a:pt x="232" y="253"/>
                    <a:pt x="232" y="253"/>
                    <a:pt x="232" y="253"/>
                  </a:cubicBezTo>
                  <a:cubicBezTo>
                    <a:pt x="359" y="253"/>
                    <a:pt x="359" y="253"/>
                    <a:pt x="359" y="253"/>
                  </a:cubicBezTo>
                  <a:cubicBezTo>
                    <a:pt x="359" y="159"/>
                    <a:pt x="359" y="159"/>
                    <a:pt x="359" y="159"/>
                  </a:cubicBezTo>
                  <a:lnTo>
                    <a:pt x="327" y="159"/>
                  </a:lnTo>
                  <a:close/>
                  <a:moveTo>
                    <a:pt x="275" y="159"/>
                  </a:moveTo>
                  <a:cubicBezTo>
                    <a:pt x="277" y="155"/>
                    <a:pt x="280" y="153"/>
                    <a:pt x="284" y="152"/>
                  </a:cubicBezTo>
                  <a:cubicBezTo>
                    <a:pt x="287" y="155"/>
                    <a:pt x="291" y="157"/>
                    <a:pt x="296" y="157"/>
                  </a:cubicBezTo>
                  <a:cubicBezTo>
                    <a:pt x="297" y="157"/>
                    <a:pt x="298" y="157"/>
                    <a:pt x="299" y="157"/>
                  </a:cubicBezTo>
                  <a:cubicBezTo>
                    <a:pt x="302" y="156"/>
                    <a:pt x="305" y="154"/>
                    <a:pt x="308" y="152"/>
                  </a:cubicBezTo>
                  <a:cubicBezTo>
                    <a:pt x="312" y="153"/>
                    <a:pt x="315" y="155"/>
                    <a:pt x="316" y="159"/>
                  </a:cubicBezTo>
                  <a:lnTo>
                    <a:pt x="275" y="159"/>
                  </a:lnTo>
                  <a:close/>
                  <a:moveTo>
                    <a:pt x="275" y="159"/>
                  </a:moveTo>
                  <a:cubicBezTo>
                    <a:pt x="275" y="159"/>
                    <a:pt x="275" y="159"/>
                    <a:pt x="275" y="159"/>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85" name="Freeform 37"/>
          <p:cNvSpPr>
            <a:spLocks noEditPoints="1"/>
          </p:cNvSpPr>
          <p:nvPr/>
        </p:nvSpPr>
        <p:spPr bwMode="auto">
          <a:xfrm>
            <a:off x="8553276" y="2832378"/>
            <a:ext cx="336610" cy="382220"/>
          </a:xfrm>
          <a:custGeom>
            <a:avLst/>
            <a:gdLst/>
            <a:ahLst/>
            <a:cxnLst>
              <a:cxn ang="0">
                <a:pos x="44" y="43"/>
              </a:cxn>
              <a:cxn ang="0">
                <a:pos x="87" y="0"/>
              </a:cxn>
              <a:cxn ang="0">
                <a:pos x="130" y="43"/>
              </a:cxn>
              <a:cxn ang="0">
                <a:pos x="87" y="86"/>
              </a:cxn>
              <a:cxn ang="0">
                <a:pos x="44" y="43"/>
              </a:cxn>
              <a:cxn ang="0">
                <a:pos x="137" y="37"/>
              </a:cxn>
              <a:cxn ang="0">
                <a:pos x="263" y="14"/>
              </a:cxn>
              <a:cxn ang="0">
                <a:pos x="252" y="124"/>
              </a:cxn>
              <a:cxn ang="0">
                <a:pos x="206" y="104"/>
              </a:cxn>
              <a:cxn ang="0">
                <a:pos x="204" y="129"/>
              </a:cxn>
              <a:cxn ang="0">
                <a:pos x="183" y="119"/>
              </a:cxn>
              <a:cxn ang="0">
                <a:pos x="121" y="148"/>
              </a:cxn>
              <a:cxn ang="0">
                <a:pos x="96" y="145"/>
              </a:cxn>
              <a:cxn ang="0">
                <a:pos x="80" y="219"/>
              </a:cxn>
              <a:cxn ang="0">
                <a:pos x="60" y="242"/>
              </a:cxn>
              <a:cxn ang="0">
                <a:pos x="60" y="377"/>
              </a:cxn>
              <a:cxn ang="0">
                <a:pos x="37" y="400"/>
              </a:cxn>
              <a:cxn ang="0">
                <a:pos x="37" y="400"/>
              </a:cxn>
              <a:cxn ang="0">
                <a:pos x="14" y="377"/>
              </a:cxn>
              <a:cxn ang="0">
                <a:pos x="15" y="234"/>
              </a:cxn>
              <a:cxn ang="0">
                <a:pos x="3" y="203"/>
              </a:cxn>
              <a:cxn ang="0">
                <a:pos x="23" y="110"/>
              </a:cxn>
              <a:cxn ang="0">
                <a:pos x="59" y="84"/>
              </a:cxn>
              <a:cxn ang="0">
                <a:pos x="59" y="84"/>
              </a:cxn>
              <a:cxn ang="0">
                <a:pos x="69" y="85"/>
              </a:cxn>
              <a:cxn ang="0">
                <a:pos x="78" y="88"/>
              </a:cxn>
              <a:cxn ang="0">
                <a:pos x="99" y="111"/>
              </a:cxn>
              <a:cxn ang="0">
                <a:pos x="155" y="100"/>
              </a:cxn>
              <a:cxn ang="0">
                <a:pos x="156" y="99"/>
              </a:cxn>
              <a:cxn ang="0">
                <a:pos x="157" y="84"/>
              </a:cxn>
              <a:cxn ang="0">
                <a:pos x="134" y="74"/>
              </a:cxn>
              <a:cxn ang="0">
                <a:pos x="137" y="37"/>
              </a:cxn>
              <a:cxn ang="0">
                <a:pos x="168" y="92"/>
              </a:cxn>
              <a:cxn ang="0">
                <a:pos x="178" y="95"/>
              </a:cxn>
              <a:cxn ang="0">
                <a:pos x="186" y="108"/>
              </a:cxn>
              <a:cxn ang="0">
                <a:pos x="193" y="111"/>
              </a:cxn>
              <a:cxn ang="0">
                <a:pos x="194" y="100"/>
              </a:cxn>
              <a:cxn ang="0">
                <a:pos x="169" y="89"/>
              </a:cxn>
              <a:cxn ang="0">
                <a:pos x="168" y="92"/>
              </a:cxn>
              <a:cxn ang="0">
                <a:pos x="267" y="117"/>
              </a:cxn>
              <a:cxn ang="0">
                <a:pos x="327" y="155"/>
              </a:cxn>
              <a:cxn ang="0">
                <a:pos x="331" y="147"/>
              </a:cxn>
              <a:cxn ang="0">
                <a:pos x="272" y="109"/>
              </a:cxn>
              <a:cxn ang="0">
                <a:pos x="267" y="117"/>
              </a:cxn>
              <a:cxn ang="0">
                <a:pos x="345" y="14"/>
              </a:cxn>
              <a:cxn ang="0">
                <a:pos x="343" y="5"/>
              </a:cxn>
              <a:cxn ang="0">
                <a:pos x="274" y="21"/>
              </a:cxn>
              <a:cxn ang="0">
                <a:pos x="276" y="30"/>
              </a:cxn>
              <a:cxn ang="0">
                <a:pos x="345" y="14"/>
              </a:cxn>
              <a:cxn ang="0">
                <a:pos x="276" y="67"/>
              </a:cxn>
              <a:cxn ang="0">
                <a:pos x="275" y="76"/>
              </a:cxn>
              <a:cxn ang="0">
                <a:pos x="353" y="81"/>
              </a:cxn>
              <a:cxn ang="0">
                <a:pos x="354" y="71"/>
              </a:cxn>
              <a:cxn ang="0">
                <a:pos x="276" y="67"/>
              </a:cxn>
              <a:cxn ang="0">
                <a:pos x="276" y="67"/>
              </a:cxn>
              <a:cxn ang="0">
                <a:pos x="276" y="67"/>
              </a:cxn>
            </a:cxnLst>
            <a:rect l="0" t="0" r="r" b="b"/>
            <a:pathLst>
              <a:path w="354" h="400">
                <a:moveTo>
                  <a:pt x="44" y="43"/>
                </a:moveTo>
                <a:cubicBezTo>
                  <a:pt x="44" y="19"/>
                  <a:pt x="63" y="0"/>
                  <a:pt x="87" y="0"/>
                </a:cubicBezTo>
                <a:cubicBezTo>
                  <a:pt x="111" y="0"/>
                  <a:pt x="130" y="19"/>
                  <a:pt x="130" y="43"/>
                </a:cubicBezTo>
                <a:cubicBezTo>
                  <a:pt x="130" y="67"/>
                  <a:pt x="111" y="86"/>
                  <a:pt x="87" y="86"/>
                </a:cubicBezTo>
                <a:cubicBezTo>
                  <a:pt x="63" y="86"/>
                  <a:pt x="44" y="67"/>
                  <a:pt x="44" y="43"/>
                </a:cubicBezTo>
                <a:close/>
                <a:moveTo>
                  <a:pt x="137" y="37"/>
                </a:moveTo>
                <a:cubicBezTo>
                  <a:pt x="263" y="14"/>
                  <a:pt x="263" y="14"/>
                  <a:pt x="263" y="14"/>
                </a:cubicBezTo>
                <a:cubicBezTo>
                  <a:pt x="252" y="124"/>
                  <a:pt x="252" y="124"/>
                  <a:pt x="252" y="124"/>
                </a:cubicBezTo>
                <a:cubicBezTo>
                  <a:pt x="206" y="104"/>
                  <a:pt x="206" y="104"/>
                  <a:pt x="206" y="104"/>
                </a:cubicBezTo>
                <a:cubicBezTo>
                  <a:pt x="204" y="129"/>
                  <a:pt x="204" y="129"/>
                  <a:pt x="204" y="129"/>
                </a:cubicBezTo>
                <a:cubicBezTo>
                  <a:pt x="183" y="119"/>
                  <a:pt x="183" y="119"/>
                  <a:pt x="183" y="119"/>
                </a:cubicBezTo>
                <a:cubicBezTo>
                  <a:pt x="169" y="139"/>
                  <a:pt x="145" y="148"/>
                  <a:pt x="121" y="148"/>
                </a:cubicBezTo>
                <a:cubicBezTo>
                  <a:pt x="112" y="148"/>
                  <a:pt x="104" y="147"/>
                  <a:pt x="96" y="145"/>
                </a:cubicBezTo>
                <a:cubicBezTo>
                  <a:pt x="80" y="219"/>
                  <a:pt x="80" y="219"/>
                  <a:pt x="80" y="219"/>
                </a:cubicBezTo>
                <a:cubicBezTo>
                  <a:pt x="77" y="231"/>
                  <a:pt x="70" y="238"/>
                  <a:pt x="60" y="242"/>
                </a:cubicBezTo>
                <a:cubicBezTo>
                  <a:pt x="60" y="377"/>
                  <a:pt x="60" y="377"/>
                  <a:pt x="60" y="377"/>
                </a:cubicBezTo>
                <a:cubicBezTo>
                  <a:pt x="60" y="390"/>
                  <a:pt x="50" y="400"/>
                  <a:pt x="37" y="400"/>
                </a:cubicBezTo>
                <a:cubicBezTo>
                  <a:pt x="37" y="400"/>
                  <a:pt x="37" y="400"/>
                  <a:pt x="37" y="400"/>
                </a:cubicBezTo>
                <a:cubicBezTo>
                  <a:pt x="25" y="400"/>
                  <a:pt x="14" y="390"/>
                  <a:pt x="14" y="377"/>
                </a:cubicBezTo>
                <a:cubicBezTo>
                  <a:pt x="15" y="234"/>
                  <a:pt x="15" y="234"/>
                  <a:pt x="15" y="234"/>
                </a:cubicBezTo>
                <a:cubicBezTo>
                  <a:pt x="6" y="226"/>
                  <a:pt x="0" y="215"/>
                  <a:pt x="3" y="203"/>
                </a:cubicBezTo>
                <a:cubicBezTo>
                  <a:pt x="23" y="110"/>
                  <a:pt x="23" y="110"/>
                  <a:pt x="23" y="110"/>
                </a:cubicBezTo>
                <a:cubicBezTo>
                  <a:pt x="26" y="92"/>
                  <a:pt x="44" y="84"/>
                  <a:pt x="59" y="84"/>
                </a:cubicBezTo>
                <a:cubicBezTo>
                  <a:pt x="59" y="84"/>
                  <a:pt x="59" y="84"/>
                  <a:pt x="59" y="84"/>
                </a:cubicBezTo>
                <a:cubicBezTo>
                  <a:pt x="59" y="84"/>
                  <a:pt x="64" y="84"/>
                  <a:pt x="69" y="85"/>
                </a:cubicBezTo>
                <a:cubicBezTo>
                  <a:pt x="73" y="86"/>
                  <a:pt x="78" y="88"/>
                  <a:pt x="78" y="88"/>
                </a:cubicBezTo>
                <a:cubicBezTo>
                  <a:pt x="87" y="92"/>
                  <a:pt x="95" y="100"/>
                  <a:pt x="99" y="111"/>
                </a:cubicBezTo>
                <a:cubicBezTo>
                  <a:pt x="117" y="119"/>
                  <a:pt x="145" y="116"/>
                  <a:pt x="155" y="100"/>
                </a:cubicBezTo>
                <a:cubicBezTo>
                  <a:pt x="156" y="100"/>
                  <a:pt x="156" y="99"/>
                  <a:pt x="156" y="99"/>
                </a:cubicBezTo>
                <a:cubicBezTo>
                  <a:pt x="157" y="84"/>
                  <a:pt x="157" y="84"/>
                  <a:pt x="157" y="84"/>
                </a:cubicBezTo>
                <a:cubicBezTo>
                  <a:pt x="134" y="74"/>
                  <a:pt x="134" y="74"/>
                  <a:pt x="134" y="74"/>
                </a:cubicBezTo>
                <a:lnTo>
                  <a:pt x="137" y="37"/>
                </a:lnTo>
                <a:close/>
                <a:moveTo>
                  <a:pt x="168" y="92"/>
                </a:moveTo>
                <a:cubicBezTo>
                  <a:pt x="172" y="92"/>
                  <a:pt x="175" y="93"/>
                  <a:pt x="178" y="95"/>
                </a:cubicBezTo>
                <a:cubicBezTo>
                  <a:pt x="183" y="98"/>
                  <a:pt x="185" y="103"/>
                  <a:pt x="186" y="108"/>
                </a:cubicBezTo>
                <a:cubicBezTo>
                  <a:pt x="193" y="111"/>
                  <a:pt x="193" y="111"/>
                  <a:pt x="193" y="111"/>
                </a:cubicBezTo>
                <a:cubicBezTo>
                  <a:pt x="194" y="100"/>
                  <a:pt x="194" y="100"/>
                  <a:pt x="194" y="100"/>
                </a:cubicBezTo>
                <a:cubicBezTo>
                  <a:pt x="169" y="89"/>
                  <a:pt x="169" y="89"/>
                  <a:pt x="169" y="89"/>
                </a:cubicBezTo>
                <a:lnTo>
                  <a:pt x="168" y="92"/>
                </a:lnTo>
                <a:close/>
                <a:moveTo>
                  <a:pt x="267" y="117"/>
                </a:moveTo>
                <a:cubicBezTo>
                  <a:pt x="327" y="155"/>
                  <a:pt x="327" y="155"/>
                  <a:pt x="327" y="155"/>
                </a:cubicBezTo>
                <a:cubicBezTo>
                  <a:pt x="331" y="147"/>
                  <a:pt x="331" y="147"/>
                  <a:pt x="331" y="147"/>
                </a:cubicBezTo>
                <a:cubicBezTo>
                  <a:pt x="272" y="109"/>
                  <a:pt x="272" y="109"/>
                  <a:pt x="272" y="109"/>
                </a:cubicBezTo>
                <a:lnTo>
                  <a:pt x="267" y="117"/>
                </a:lnTo>
                <a:close/>
                <a:moveTo>
                  <a:pt x="345" y="14"/>
                </a:moveTo>
                <a:cubicBezTo>
                  <a:pt x="343" y="5"/>
                  <a:pt x="343" y="5"/>
                  <a:pt x="343" y="5"/>
                </a:cubicBezTo>
                <a:cubicBezTo>
                  <a:pt x="274" y="21"/>
                  <a:pt x="274" y="21"/>
                  <a:pt x="274" y="21"/>
                </a:cubicBezTo>
                <a:cubicBezTo>
                  <a:pt x="276" y="30"/>
                  <a:pt x="276" y="30"/>
                  <a:pt x="276" y="30"/>
                </a:cubicBezTo>
                <a:lnTo>
                  <a:pt x="345" y="14"/>
                </a:lnTo>
                <a:close/>
                <a:moveTo>
                  <a:pt x="276" y="67"/>
                </a:moveTo>
                <a:cubicBezTo>
                  <a:pt x="275" y="76"/>
                  <a:pt x="275" y="76"/>
                  <a:pt x="275" y="76"/>
                </a:cubicBezTo>
                <a:cubicBezTo>
                  <a:pt x="353" y="81"/>
                  <a:pt x="353" y="81"/>
                  <a:pt x="353" y="81"/>
                </a:cubicBezTo>
                <a:cubicBezTo>
                  <a:pt x="354" y="71"/>
                  <a:pt x="354" y="71"/>
                  <a:pt x="354" y="71"/>
                </a:cubicBezTo>
                <a:lnTo>
                  <a:pt x="276" y="67"/>
                </a:lnTo>
                <a:close/>
                <a:moveTo>
                  <a:pt x="276" y="67"/>
                </a:moveTo>
                <a:cubicBezTo>
                  <a:pt x="276" y="67"/>
                  <a:pt x="276" y="67"/>
                  <a:pt x="276" y="67"/>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86" name="Group 85"/>
          <p:cNvGrpSpPr/>
          <p:nvPr/>
        </p:nvGrpSpPr>
        <p:grpSpPr>
          <a:xfrm>
            <a:off x="274478" y="1927692"/>
            <a:ext cx="271512" cy="384641"/>
            <a:chOff x="6932612" y="3789363"/>
            <a:chExt cx="571500" cy="809625"/>
          </a:xfrm>
          <a:solidFill>
            <a:schemeClr val="bg1"/>
          </a:solidFill>
        </p:grpSpPr>
        <p:sp>
          <p:nvSpPr>
            <p:cNvPr id="87" name="Freeform 5"/>
            <p:cNvSpPr>
              <a:spLocks noEditPoints="1"/>
            </p:cNvSpPr>
            <p:nvPr/>
          </p:nvSpPr>
          <p:spPr bwMode="auto">
            <a:xfrm>
              <a:off x="6932612" y="3948113"/>
              <a:ext cx="430213" cy="609600"/>
            </a:xfrm>
            <a:custGeom>
              <a:avLst/>
              <a:gdLst/>
              <a:ahLst/>
              <a:cxnLst>
                <a:cxn ang="0">
                  <a:pos x="17" y="167"/>
                </a:cxn>
                <a:cxn ang="0">
                  <a:pos x="18" y="167"/>
                </a:cxn>
                <a:cxn ang="0">
                  <a:pos x="36" y="150"/>
                </a:cxn>
                <a:cxn ang="0">
                  <a:pos x="41" y="85"/>
                </a:cxn>
                <a:cxn ang="0">
                  <a:pos x="75" y="61"/>
                </a:cxn>
                <a:cxn ang="0">
                  <a:pos x="75" y="155"/>
                </a:cxn>
                <a:cxn ang="0">
                  <a:pos x="78" y="168"/>
                </a:cxn>
                <a:cxn ang="0">
                  <a:pos x="40" y="327"/>
                </a:cxn>
                <a:cxn ang="0">
                  <a:pos x="56" y="353"/>
                </a:cxn>
                <a:cxn ang="0">
                  <a:pos x="61" y="353"/>
                </a:cxn>
                <a:cxn ang="0">
                  <a:pos x="82" y="337"/>
                </a:cxn>
                <a:cxn ang="0">
                  <a:pos x="118" y="186"/>
                </a:cxn>
                <a:cxn ang="0">
                  <a:pos x="160" y="205"/>
                </a:cxn>
                <a:cxn ang="0">
                  <a:pos x="156" y="262"/>
                </a:cxn>
                <a:cxn ang="0">
                  <a:pos x="176" y="284"/>
                </a:cxn>
                <a:cxn ang="0">
                  <a:pos x="177" y="284"/>
                </a:cxn>
                <a:cxn ang="0">
                  <a:pos x="199" y="264"/>
                </a:cxn>
                <a:cxn ang="0">
                  <a:pos x="203" y="194"/>
                </a:cxn>
                <a:cxn ang="0">
                  <a:pos x="191" y="173"/>
                </a:cxn>
                <a:cxn ang="0">
                  <a:pos x="132" y="145"/>
                </a:cxn>
                <a:cxn ang="0">
                  <a:pos x="132" y="83"/>
                </a:cxn>
                <a:cxn ang="0">
                  <a:pos x="153" y="107"/>
                </a:cxn>
                <a:cxn ang="0">
                  <a:pos x="164" y="113"/>
                </a:cxn>
                <a:cxn ang="0">
                  <a:pos x="227" y="121"/>
                </a:cxn>
                <a:cxn ang="0">
                  <a:pos x="229" y="121"/>
                </a:cxn>
                <a:cxn ang="0">
                  <a:pos x="247" y="105"/>
                </a:cxn>
                <a:cxn ang="0">
                  <a:pos x="231" y="85"/>
                </a:cxn>
                <a:cxn ang="0">
                  <a:pos x="175" y="79"/>
                </a:cxn>
                <a:cxn ang="0">
                  <a:pos x="130" y="25"/>
                </a:cxn>
                <a:cxn ang="0">
                  <a:pos x="124" y="16"/>
                </a:cxn>
                <a:cxn ang="0">
                  <a:pos x="104" y="0"/>
                </a:cxn>
                <a:cxn ang="0">
                  <a:pos x="86" y="9"/>
                </a:cxn>
                <a:cxn ang="0">
                  <a:pos x="14" y="61"/>
                </a:cxn>
                <a:cxn ang="0">
                  <a:pos x="6" y="74"/>
                </a:cxn>
                <a:cxn ang="0">
                  <a:pos x="0" y="148"/>
                </a:cxn>
                <a:cxn ang="0">
                  <a:pos x="17" y="167"/>
                </a:cxn>
                <a:cxn ang="0">
                  <a:pos x="17" y="167"/>
                </a:cxn>
                <a:cxn ang="0">
                  <a:pos x="17" y="167"/>
                </a:cxn>
              </a:cxnLst>
              <a:rect l="0" t="0" r="r" b="b"/>
              <a:pathLst>
                <a:path w="248" h="353">
                  <a:moveTo>
                    <a:pt x="17" y="167"/>
                  </a:moveTo>
                  <a:cubicBezTo>
                    <a:pt x="17" y="167"/>
                    <a:pt x="18" y="167"/>
                    <a:pt x="18" y="167"/>
                  </a:cubicBezTo>
                  <a:cubicBezTo>
                    <a:pt x="27" y="167"/>
                    <a:pt x="35" y="160"/>
                    <a:pt x="36" y="150"/>
                  </a:cubicBezTo>
                  <a:cubicBezTo>
                    <a:pt x="41" y="85"/>
                    <a:pt x="41" y="85"/>
                    <a:pt x="41" y="85"/>
                  </a:cubicBezTo>
                  <a:cubicBezTo>
                    <a:pt x="75" y="61"/>
                    <a:pt x="75" y="61"/>
                    <a:pt x="75" y="61"/>
                  </a:cubicBezTo>
                  <a:cubicBezTo>
                    <a:pt x="75" y="155"/>
                    <a:pt x="75" y="155"/>
                    <a:pt x="75" y="155"/>
                  </a:cubicBezTo>
                  <a:cubicBezTo>
                    <a:pt x="75" y="160"/>
                    <a:pt x="76" y="164"/>
                    <a:pt x="78" y="168"/>
                  </a:cubicBezTo>
                  <a:cubicBezTo>
                    <a:pt x="40" y="327"/>
                    <a:pt x="40" y="327"/>
                    <a:pt x="40" y="327"/>
                  </a:cubicBezTo>
                  <a:cubicBezTo>
                    <a:pt x="37" y="338"/>
                    <a:pt x="44" y="350"/>
                    <a:pt x="56" y="353"/>
                  </a:cubicBezTo>
                  <a:cubicBezTo>
                    <a:pt x="58" y="353"/>
                    <a:pt x="59" y="353"/>
                    <a:pt x="61" y="353"/>
                  </a:cubicBezTo>
                  <a:cubicBezTo>
                    <a:pt x="71" y="353"/>
                    <a:pt x="79" y="347"/>
                    <a:pt x="82" y="337"/>
                  </a:cubicBezTo>
                  <a:cubicBezTo>
                    <a:pt x="118" y="186"/>
                    <a:pt x="118" y="186"/>
                    <a:pt x="118" y="186"/>
                  </a:cubicBezTo>
                  <a:cubicBezTo>
                    <a:pt x="160" y="205"/>
                    <a:pt x="160" y="205"/>
                    <a:pt x="160" y="205"/>
                  </a:cubicBezTo>
                  <a:cubicBezTo>
                    <a:pt x="156" y="262"/>
                    <a:pt x="156" y="262"/>
                    <a:pt x="156" y="262"/>
                  </a:cubicBezTo>
                  <a:cubicBezTo>
                    <a:pt x="155" y="273"/>
                    <a:pt x="164" y="284"/>
                    <a:pt x="176" y="284"/>
                  </a:cubicBezTo>
                  <a:cubicBezTo>
                    <a:pt x="176" y="284"/>
                    <a:pt x="177" y="284"/>
                    <a:pt x="177" y="284"/>
                  </a:cubicBezTo>
                  <a:cubicBezTo>
                    <a:pt x="189" y="284"/>
                    <a:pt x="198" y="276"/>
                    <a:pt x="199" y="264"/>
                  </a:cubicBezTo>
                  <a:cubicBezTo>
                    <a:pt x="203" y="194"/>
                    <a:pt x="203" y="194"/>
                    <a:pt x="203" y="194"/>
                  </a:cubicBezTo>
                  <a:cubicBezTo>
                    <a:pt x="204" y="185"/>
                    <a:pt x="199" y="177"/>
                    <a:pt x="191" y="173"/>
                  </a:cubicBezTo>
                  <a:cubicBezTo>
                    <a:pt x="132" y="145"/>
                    <a:pt x="132" y="145"/>
                    <a:pt x="132" y="145"/>
                  </a:cubicBezTo>
                  <a:cubicBezTo>
                    <a:pt x="132" y="83"/>
                    <a:pt x="132" y="83"/>
                    <a:pt x="132" y="83"/>
                  </a:cubicBezTo>
                  <a:cubicBezTo>
                    <a:pt x="153" y="107"/>
                    <a:pt x="153" y="107"/>
                    <a:pt x="153" y="107"/>
                  </a:cubicBezTo>
                  <a:cubicBezTo>
                    <a:pt x="156" y="111"/>
                    <a:pt x="160" y="113"/>
                    <a:pt x="164" y="113"/>
                  </a:cubicBezTo>
                  <a:cubicBezTo>
                    <a:pt x="227" y="121"/>
                    <a:pt x="227" y="121"/>
                    <a:pt x="227" y="121"/>
                  </a:cubicBezTo>
                  <a:cubicBezTo>
                    <a:pt x="228" y="121"/>
                    <a:pt x="228" y="121"/>
                    <a:pt x="229" y="121"/>
                  </a:cubicBezTo>
                  <a:cubicBezTo>
                    <a:pt x="238" y="121"/>
                    <a:pt x="246" y="114"/>
                    <a:pt x="247" y="105"/>
                  </a:cubicBezTo>
                  <a:cubicBezTo>
                    <a:pt x="248" y="95"/>
                    <a:pt x="241" y="86"/>
                    <a:pt x="231" y="85"/>
                  </a:cubicBezTo>
                  <a:cubicBezTo>
                    <a:pt x="175" y="79"/>
                    <a:pt x="175" y="79"/>
                    <a:pt x="175" y="79"/>
                  </a:cubicBezTo>
                  <a:cubicBezTo>
                    <a:pt x="130" y="25"/>
                    <a:pt x="130" y="25"/>
                    <a:pt x="130" y="25"/>
                  </a:cubicBezTo>
                  <a:cubicBezTo>
                    <a:pt x="129" y="21"/>
                    <a:pt x="127" y="18"/>
                    <a:pt x="124" y="16"/>
                  </a:cubicBezTo>
                  <a:cubicBezTo>
                    <a:pt x="122" y="7"/>
                    <a:pt x="113" y="0"/>
                    <a:pt x="104" y="0"/>
                  </a:cubicBezTo>
                  <a:cubicBezTo>
                    <a:pt x="96" y="0"/>
                    <a:pt x="90" y="3"/>
                    <a:pt x="86" y="9"/>
                  </a:cubicBezTo>
                  <a:cubicBezTo>
                    <a:pt x="14" y="61"/>
                    <a:pt x="14" y="61"/>
                    <a:pt x="14" y="61"/>
                  </a:cubicBezTo>
                  <a:cubicBezTo>
                    <a:pt x="9" y="64"/>
                    <a:pt x="7" y="69"/>
                    <a:pt x="6" y="74"/>
                  </a:cubicBezTo>
                  <a:cubicBezTo>
                    <a:pt x="0" y="148"/>
                    <a:pt x="0" y="148"/>
                    <a:pt x="0" y="148"/>
                  </a:cubicBezTo>
                  <a:cubicBezTo>
                    <a:pt x="0" y="157"/>
                    <a:pt x="7" y="166"/>
                    <a:pt x="17" y="167"/>
                  </a:cubicBezTo>
                  <a:close/>
                  <a:moveTo>
                    <a:pt x="17" y="167"/>
                  </a:moveTo>
                  <a:cubicBezTo>
                    <a:pt x="17" y="167"/>
                    <a:pt x="17" y="167"/>
                    <a:pt x="17" y="16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
            <p:cNvSpPr>
              <a:spLocks noEditPoints="1"/>
            </p:cNvSpPr>
            <p:nvPr/>
          </p:nvSpPr>
          <p:spPr bwMode="auto">
            <a:xfrm>
              <a:off x="7067550" y="3789363"/>
              <a:ext cx="152400" cy="152400"/>
            </a:xfrm>
            <a:custGeom>
              <a:avLst/>
              <a:gdLst/>
              <a:ahLst/>
              <a:cxnLst>
                <a:cxn ang="0">
                  <a:pos x="88" y="44"/>
                </a:cxn>
                <a:cxn ang="0">
                  <a:pos x="44" y="88"/>
                </a:cxn>
                <a:cxn ang="0">
                  <a:pos x="0" y="44"/>
                </a:cxn>
                <a:cxn ang="0">
                  <a:pos x="44" y="0"/>
                </a:cxn>
                <a:cxn ang="0">
                  <a:pos x="88" y="44"/>
                </a:cxn>
                <a:cxn ang="0">
                  <a:pos x="88" y="44"/>
                </a:cxn>
                <a:cxn ang="0">
                  <a:pos x="88" y="44"/>
                </a:cxn>
              </a:cxnLst>
              <a:rect l="0" t="0" r="r" b="b"/>
              <a:pathLst>
                <a:path w="88" h="88">
                  <a:moveTo>
                    <a:pt x="88" y="44"/>
                  </a:moveTo>
                  <a:cubicBezTo>
                    <a:pt x="88" y="69"/>
                    <a:pt x="68" y="88"/>
                    <a:pt x="44" y="88"/>
                  </a:cubicBezTo>
                  <a:cubicBezTo>
                    <a:pt x="20" y="88"/>
                    <a:pt x="0" y="69"/>
                    <a:pt x="0" y="44"/>
                  </a:cubicBezTo>
                  <a:cubicBezTo>
                    <a:pt x="0" y="20"/>
                    <a:pt x="20" y="0"/>
                    <a:pt x="44" y="0"/>
                  </a:cubicBezTo>
                  <a:cubicBezTo>
                    <a:pt x="68" y="0"/>
                    <a:pt x="88" y="20"/>
                    <a:pt x="88" y="44"/>
                  </a:cubicBezTo>
                  <a:close/>
                  <a:moveTo>
                    <a:pt x="88" y="44"/>
                  </a:moveTo>
                  <a:cubicBezTo>
                    <a:pt x="88" y="44"/>
                    <a:pt x="88" y="44"/>
                    <a:pt x="88" y="4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7"/>
            <p:cNvSpPr>
              <a:spLocks noEditPoints="1"/>
            </p:cNvSpPr>
            <p:nvPr/>
          </p:nvSpPr>
          <p:spPr bwMode="auto">
            <a:xfrm>
              <a:off x="6932612" y="4203700"/>
              <a:ext cx="571500" cy="395288"/>
            </a:xfrm>
            <a:custGeom>
              <a:avLst/>
              <a:gdLst/>
              <a:ahLst/>
              <a:cxnLst>
                <a:cxn ang="0">
                  <a:pos x="330" y="0"/>
                </a:cxn>
                <a:cxn ang="0">
                  <a:pos x="278" y="16"/>
                </a:cxn>
                <a:cxn ang="0">
                  <a:pos x="290" y="29"/>
                </a:cxn>
                <a:cxn ang="0">
                  <a:pos x="232" y="74"/>
                </a:cxn>
                <a:cxn ang="0">
                  <a:pos x="230" y="80"/>
                </a:cxn>
                <a:cxn ang="0">
                  <a:pos x="230" y="144"/>
                </a:cxn>
                <a:cxn ang="0">
                  <a:pos x="122" y="144"/>
                </a:cxn>
                <a:cxn ang="0">
                  <a:pos x="115" y="151"/>
                </a:cxn>
                <a:cxn ang="0">
                  <a:pos x="115" y="215"/>
                </a:cxn>
                <a:cxn ang="0">
                  <a:pos x="7" y="215"/>
                </a:cxn>
                <a:cxn ang="0">
                  <a:pos x="0" y="222"/>
                </a:cxn>
                <a:cxn ang="0">
                  <a:pos x="7" y="229"/>
                </a:cxn>
                <a:cxn ang="0">
                  <a:pos x="122" y="229"/>
                </a:cxn>
                <a:cxn ang="0">
                  <a:pos x="129" y="222"/>
                </a:cxn>
                <a:cxn ang="0">
                  <a:pos x="129" y="158"/>
                </a:cxn>
                <a:cxn ang="0">
                  <a:pos x="237" y="158"/>
                </a:cxn>
                <a:cxn ang="0">
                  <a:pos x="244" y="151"/>
                </a:cxn>
                <a:cxn ang="0">
                  <a:pos x="244" y="83"/>
                </a:cxn>
                <a:cxn ang="0">
                  <a:pos x="300" y="39"/>
                </a:cxn>
                <a:cxn ang="0">
                  <a:pos x="314" y="52"/>
                </a:cxn>
                <a:cxn ang="0">
                  <a:pos x="330" y="0"/>
                </a:cxn>
                <a:cxn ang="0">
                  <a:pos x="330" y="0"/>
                </a:cxn>
                <a:cxn ang="0">
                  <a:pos x="330" y="0"/>
                </a:cxn>
              </a:cxnLst>
              <a:rect l="0" t="0" r="r" b="b"/>
              <a:pathLst>
                <a:path w="330" h="229">
                  <a:moveTo>
                    <a:pt x="330" y="0"/>
                  </a:moveTo>
                  <a:cubicBezTo>
                    <a:pt x="278" y="16"/>
                    <a:pt x="278" y="16"/>
                    <a:pt x="278" y="16"/>
                  </a:cubicBezTo>
                  <a:cubicBezTo>
                    <a:pt x="290" y="29"/>
                    <a:pt x="290" y="29"/>
                    <a:pt x="290" y="29"/>
                  </a:cubicBezTo>
                  <a:cubicBezTo>
                    <a:pt x="232" y="74"/>
                    <a:pt x="232" y="74"/>
                    <a:pt x="232" y="74"/>
                  </a:cubicBezTo>
                  <a:cubicBezTo>
                    <a:pt x="231" y="76"/>
                    <a:pt x="230" y="78"/>
                    <a:pt x="230" y="80"/>
                  </a:cubicBezTo>
                  <a:cubicBezTo>
                    <a:pt x="230" y="144"/>
                    <a:pt x="230" y="144"/>
                    <a:pt x="230" y="144"/>
                  </a:cubicBezTo>
                  <a:cubicBezTo>
                    <a:pt x="122" y="144"/>
                    <a:pt x="122" y="144"/>
                    <a:pt x="122" y="144"/>
                  </a:cubicBezTo>
                  <a:cubicBezTo>
                    <a:pt x="118" y="144"/>
                    <a:pt x="115" y="147"/>
                    <a:pt x="115" y="151"/>
                  </a:cubicBezTo>
                  <a:cubicBezTo>
                    <a:pt x="115" y="215"/>
                    <a:pt x="115" y="215"/>
                    <a:pt x="115" y="215"/>
                  </a:cubicBezTo>
                  <a:cubicBezTo>
                    <a:pt x="7" y="215"/>
                    <a:pt x="7" y="215"/>
                    <a:pt x="7" y="215"/>
                  </a:cubicBezTo>
                  <a:cubicBezTo>
                    <a:pt x="3" y="215"/>
                    <a:pt x="0" y="218"/>
                    <a:pt x="0" y="222"/>
                  </a:cubicBezTo>
                  <a:cubicBezTo>
                    <a:pt x="0" y="226"/>
                    <a:pt x="3" y="229"/>
                    <a:pt x="7" y="229"/>
                  </a:cubicBezTo>
                  <a:cubicBezTo>
                    <a:pt x="122" y="229"/>
                    <a:pt x="122" y="229"/>
                    <a:pt x="122" y="229"/>
                  </a:cubicBezTo>
                  <a:cubicBezTo>
                    <a:pt x="126" y="229"/>
                    <a:pt x="129" y="226"/>
                    <a:pt x="129" y="222"/>
                  </a:cubicBezTo>
                  <a:cubicBezTo>
                    <a:pt x="129" y="158"/>
                    <a:pt x="129" y="158"/>
                    <a:pt x="129" y="158"/>
                  </a:cubicBezTo>
                  <a:cubicBezTo>
                    <a:pt x="237" y="158"/>
                    <a:pt x="237" y="158"/>
                    <a:pt x="237" y="158"/>
                  </a:cubicBezTo>
                  <a:cubicBezTo>
                    <a:pt x="241" y="158"/>
                    <a:pt x="244" y="155"/>
                    <a:pt x="244" y="151"/>
                  </a:cubicBezTo>
                  <a:cubicBezTo>
                    <a:pt x="244" y="83"/>
                    <a:pt x="244" y="83"/>
                    <a:pt x="244" y="83"/>
                  </a:cubicBezTo>
                  <a:cubicBezTo>
                    <a:pt x="300" y="39"/>
                    <a:pt x="300" y="39"/>
                    <a:pt x="300" y="39"/>
                  </a:cubicBezTo>
                  <a:cubicBezTo>
                    <a:pt x="314" y="52"/>
                    <a:pt x="314" y="52"/>
                    <a:pt x="314" y="52"/>
                  </a:cubicBezTo>
                  <a:lnTo>
                    <a:pt x="330" y="0"/>
                  </a:lnTo>
                  <a:close/>
                  <a:moveTo>
                    <a:pt x="330" y="0"/>
                  </a:moveTo>
                  <a:cubicBezTo>
                    <a:pt x="330" y="0"/>
                    <a:pt x="330" y="0"/>
                    <a:pt x="330"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 name="Picture Placeholder 5"/>
          <p:cNvSpPr>
            <a:spLocks noGrp="1"/>
          </p:cNvSpPr>
          <p:nvPr>
            <p:ph type="pic" sz="quarter" idx="32"/>
          </p:nvPr>
        </p:nvSpPr>
        <p:spPr/>
      </p:sp>
      <p:sp>
        <p:nvSpPr>
          <p:cNvPr id="7" name="Picture Placeholder 6"/>
          <p:cNvSpPr>
            <a:spLocks noGrp="1"/>
          </p:cNvSpPr>
          <p:nvPr>
            <p:ph type="pic" sz="quarter" idx="33"/>
          </p:nvPr>
        </p:nvSpPr>
        <p:spPr/>
      </p:sp>
      <p:sp>
        <p:nvSpPr>
          <p:cNvPr id="31" name="Oval 30"/>
          <p:cNvSpPr/>
          <p:nvPr/>
        </p:nvSpPr>
        <p:spPr>
          <a:xfrm>
            <a:off x="4229503" y="1533506"/>
            <a:ext cx="684994" cy="6849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4229503" y="2904327"/>
            <a:ext cx="684994" cy="6849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191"/>
          <p:cNvSpPr>
            <a:spLocks/>
          </p:cNvSpPr>
          <p:nvPr/>
        </p:nvSpPr>
        <p:spPr bwMode="auto">
          <a:xfrm>
            <a:off x="4401978" y="3024026"/>
            <a:ext cx="342158" cy="331296"/>
          </a:xfrm>
          <a:custGeom>
            <a:avLst/>
            <a:gdLst/>
            <a:ahLst/>
            <a:cxnLst>
              <a:cxn ang="0">
                <a:pos x="256" y="236"/>
              </a:cxn>
              <a:cxn ang="0">
                <a:pos x="256" y="236"/>
              </a:cxn>
              <a:cxn ang="0">
                <a:pos x="244"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24" y="176"/>
              </a:cxn>
              <a:cxn ang="0">
                <a:pos x="256" y="236"/>
              </a:cxn>
            </a:cxnLst>
            <a:rect l="0" t="0" r="r" b="b"/>
            <a:pathLst>
              <a:path w="256" h="248">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26"/>
          <p:cNvSpPr>
            <a:spLocks noEditPoints="1"/>
          </p:cNvSpPr>
          <p:nvPr/>
        </p:nvSpPr>
        <p:spPr bwMode="auto">
          <a:xfrm>
            <a:off x="4400242" y="1736832"/>
            <a:ext cx="343516" cy="278342"/>
          </a:xfrm>
          <a:custGeom>
            <a:avLst/>
            <a:gdLst/>
            <a:ahLst/>
            <a:cxnLst>
              <a:cxn ang="0">
                <a:pos x="184" y="164"/>
              </a:cxn>
              <a:cxn ang="0">
                <a:pos x="232" y="116"/>
              </a:cxn>
              <a:cxn ang="0">
                <a:pos x="217" y="87"/>
              </a:cxn>
              <a:cxn ang="0">
                <a:pos x="215" y="85"/>
              </a:cxn>
              <a:cxn ang="0">
                <a:pos x="212" y="84"/>
              </a:cxn>
              <a:cxn ang="0">
                <a:pos x="209" y="83"/>
              </a:cxn>
              <a:cxn ang="0">
                <a:pos x="206" y="81"/>
              </a:cxn>
              <a:cxn ang="0">
                <a:pos x="203" y="81"/>
              </a:cxn>
              <a:cxn ang="0">
                <a:pos x="200" y="80"/>
              </a:cxn>
              <a:cxn ang="0">
                <a:pos x="195" y="80"/>
              </a:cxn>
              <a:cxn ang="0">
                <a:pos x="193" y="73"/>
              </a:cxn>
              <a:cxn ang="0">
                <a:pos x="191" y="67"/>
              </a:cxn>
              <a:cxn ang="0">
                <a:pos x="189" y="61"/>
              </a:cxn>
              <a:cxn ang="0">
                <a:pos x="128" y="24"/>
              </a:cxn>
              <a:cxn ang="0">
                <a:pos x="67" y="61"/>
              </a:cxn>
              <a:cxn ang="0">
                <a:pos x="65" y="67"/>
              </a:cxn>
              <a:cxn ang="0">
                <a:pos x="63" y="73"/>
              </a:cxn>
              <a:cxn ang="0">
                <a:pos x="61" y="80"/>
              </a:cxn>
              <a:cxn ang="0">
                <a:pos x="56" y="80"/>
              </a:cxn>
              <a:cxn ang="0">
                <a:pos x="53" y="81"/>
              </a:cxn>
              <a:cxn ang="0">
                <a:pos x="50" y="81"/>
              </a:cxn>
              <a:cxn ang="0">
                <a:pos x="47" y="83"/>
              </a:cxn>
              <a:cxn ang="0">
                <a:pos x="44" y="84"/>
              </a:cxn>
              <a:cxn ang="0">
                <a:pos x="41" y="85"/>
              </a:cxn>
              <a:cxn ang="0">
                <a:pos x="39" y="87"/>
              </a:cxn>
              <a:cxn ang="0">
                <a:pos x="24" y="116"/>
              </a:cxn>
              <a:cxn ang="0">
                <a:pos x="72" y="164"/>
              </a:cxn>
              <a:cxn ang="0">
                <a:pos x="0" y="116"/>
              </a:cxn>
              <a:cxn ang="0">
                <a:pos x="128" y="0"/>
              </a:cxn>
              <a:cxn ang="0">
                <a:pos x="256" y="116"/>
              </a:cxn>
              <a:cxn ang="0">
                <a:pos x="96" y="152"/>
              </a:cxn>
              <a:cxn ang="0">
                <a:pos x="126" y="177"/>
              </a:cxn>
              <a:cxn ang="0">
                <a:pos x="172" y="120"/>
              </a:cxn>
              <a:cxn ang="0">
                <a:pos x="182" y="139"/>
              </a:cxn>
              <a:cxn ang="0">
                <a:pos x="128" y="208"/>
              </a:cxn>
              <a:cxn ang="0">
                <a:pos x="88" y="172"/>
              </a:cxn>
              <a:cxn ang="0">
                <a:pos x="96" y="152"/>
              </a:cxn>
            </a:cxnLst>
            <a:rect l="0" t="0" r="r" b="b"/>
            <a:pathLst>
              <a:path w="256" h="208">
                <a:moveTo>
                  <a:pt x="196" y="176"/>
                </a:moveTo>
                <a:cubicBezTo>
                  <a:pt x="189" y="176"/>
                  <a:pt x="184" y="171"/>
                  <a:pt x="184" y="164"/>
                </a:cubicBezTo>
                <a:cubicBezTo>
                  <a:pt x="184" y="157"/>
                  <a:pt x="189" y="152"/>
                  <a:pt x="196" y="152"/>
                </a:cubicBezTo>
                <a:cubicBezTo>
                  <a:pt x="216" y="152"/>
                  <a:pt x="232" y="136"/>
                  <a:pt x="232" y="116"/>
                </a:cubicBezTo>
                <a:cubicBezTo>
                  <a:pt x="232" y="105"/>
                  <a:pt x="227" y="96"/>
                  <a:pt x="220" y="89"/>
                </a:cubicBezTo>
                <a:cubicBezTo>
                  <a:pt x="219" y="88"/>
                  <a:pt x="218" y="88"/>
                  <a:pt x="217" y="87"/>
                </a:cubicBezTo>
                <a:cubicBezTo>
                  <a:pt x="217" y="87"/>
                  <a:pt x="217" y="87"/>
                  <a:pt x="217" y="87"/>
                </a:cubicBezTo>
                <a:cubicBezTo>
                  <a:pt x="217" y="86"/>
                  <a:pt x="216" y="86"/>
                  <a:pt x="215" y="85"/>
                </a:cubicBezTo>
                <a:cubicBezTo>
                  <a:pt x="215" y="85"/>
                  <a:pt x="215" y="85"/>
                  <a:pt x="215" y="85"/>
                </a:cubicBezTo>
                <a:cubicBezTo>
                  <a:pt x="214" y="85"/>
                  <a:pt x="213" y="84"/>
                  <a:pt x="212" y="84"/>
                </a:cubicBezTo>
                <a:cubicBezTo>
                  <a:pt x="212" y="84"/>
                  <a:pt x="212" y="84"/>
                  <a:pt x="211" y="84"/>
                </a:cubicBezTo>
                <a:cubicBezTo>
                  <a:pt x="211" y="83"/>
                  <a:pt x="210" y="83"/>
                  <a:pt x="209" y="83"/>
                </a:cubicBezTo>
                <a:cubicBezTo>
                  <a:pt x="209" y="82"/>
                  <a:pt x="209" y="82"/>
                  <a:pt x="208" y="82"/>
                </a:cubicBezTo>
                <a:cubicBezTo>
                  <a:pt x="208" y="82"/>
                  <a:pt x="207" y="82"/>
                  <a:pt x="206" y="81"/>
                </a:cubicBezTo>
                <a:cubicBezTo>
                  <a:pt x="206" y="81"/>
                  <a:pt x="205" y="81"/>
                  <a:pt x="205" y="81"/>
                </a:cubicBezTo>
                <a:cubicBezTo>
                  <a:pt x="204" y="81"/>
                  <a:pt x="204" y="81"/>
                  <a:pt x="203" y="81"/>
                </a:cubicBezTo>
                <a:cubicBezTo>
                  <a:pt x="202" y="81"/>
                  <a:pt x="202" y="80"/>
                  <a:pt x="201" y="80"/>
                </a:cubicBezTo>
                <a:cubicBezTo>
                  <a:pt x="200" y="80"/>
                  <a:pt x="200" y="80"/>
                  <a:pt x="200" y="80"/>
                </a:cubicBezTo>
                <a:cubicBezTo>
                  <a:pt x="198" y="80"/>
                  <a:pt x="197" y="80"/>
                  <a:pt x="196" y="80"/>
                </a:cubicBezTo>
                <a:cubicBezTo>
                  <a:pt x="196" y="80"/>
                  <a:pt x="195" y="80"/>
                  <a:pt x="195" y="80"/>
                </a:cubicBezTo>
                <a:cubicBezTo>
                  <a:pt x="195" y="78"/>
                  <a:pt x="194" y="76"/>
                  <a:pt x="194" y="74"/>
                </a:cubicBezTo>
                <a:cubicBezTo>
                  <a:pt x="193" y="74"/>
                  <a:pt x="193" y="73"/>
                  <a:pt x="193" y="73"/>
                </a:cubicBezTo>
                <a:cubicBezTo>
                  <a:pt x="193" y="71"/>
                  <a:pt x="192" y="70"/>
                  <a:pt x="192" y="68"/>
                </a:cubicBezTo>
                <a:cubicBezTo>
                  <a:pt x="191" y="68"/>
                  <a:pt x="191" y="67"/>
                  <a:pt x="191" y="67"/>
                </a:cubicBezTo>
                <a:cubicBezTo>
                  <a:pt x="190" y="65"/>
                  <a:pt x="190" y="64"/>
                  <a:pt x="189" y="62"/>
                </a:cubicBezTo>
                <a:cubicBezTo>
                  <a:pt x="189" y="62"/>
                  <a:pt x="189" y="62"/>
                  <a:pt x="189" y="61"/>
                </a:cubicBezTo>
                <a:cubicBezTo>
                  <a:pt x="188" y="60"/>
                  <a:pt x="187" y="58"/>
                  <a:pt x="186" y="57"/>
                </a:cubicBezTo>
                <a:cubicBezTo>
                  <a:pt x="174" y="37"/>
                  <a:pt x="153" y="24"/>
                  <a:pt x="128" y="24"/>
                </a:cubicBezTo>
                <a:cubicBezTo>
                  <a:pt x="103" y="24"/>
                  <a:pt x="82" y="37"/>
                  <a:pt x="70" y="57"/>
                </a:cubicBezTo>
                <a:cubicBezTo>
                  <a:pt x="69" y="58"/>
                  <a:pt x="68" y="60"/>
                  <a:pt x="67" y="61"/>
                </a:cubicBezTo>
                <a:cubicBezTo>
                  <a:pt x="67" y="62"/>
                  <a:pt x="67" y="62"/>
                  <a:pt x="67" y="62"/>
                </a:cubicBezTo>
                <a:cubicBezTo>
                  <a:pt x="66" y="64"/>
                  <a:pt x="66" y="65"/>
                  <a:pt x="65" y="67"/>
                </a:cubicBezTo>
                <a:cubicBezTo>
                  <a:pt x="65" y="67"/>
                  <a:pt x="65" y="68"/>
                  <a:pt x="64" y="68"/>
                </a:cubicBezTo>
                <a:cubicBezTo>
                  <a:pt x="64" y="70"/>
                  <a:pt x="63" y="71"/>
                  <a:pt x="63" y="73"/>
                </a:cubicBezTo>
                <a:cubicBezTo>
                  <a:pt x="63" y="73"/>
                  <a:pt x="63" y="74"/>
                  <a:pt x="62" y="74"/>
                </a:cubicBezTo>
                <a:cubicBezTo>
                  <a:pt x="62" y="76"/>
                  <a:pt x="61" y="78"/>
                  <a:pt x="61" y="80"/>
                </a:cubicBezTo>
                <a:cubicBezTo>
                  <a:pt x="61" y="80"/>
                  <a:pt x="60" y="80"/>
                  <a:pt x="60" y="80"/>
                </a:cubicBezTo>
                <a:cubicBezTo>
                  <a:pt x="59" y="80"/>
                  <a:pt x="58" y="80"/>
                  <a:pt x="56" y="80"/>
                </a:cubicBezTo>
                <a:cubicBezTo>
                  <a:pt x="56" y="80"/>
                  <a:pt x="56" y="80"/>
                  <a:pt x="55" y="80"/>
                </a:cubicBezTo>
                <a:cubicBezTo>
                  <a:pt x="54" y="80"/>
                  <a:pt x="54" y="81"/>
                  <a:pt x="53" y="81"/>
                </a:cubicBezTo>
                <a:cubicBezTo>
                  <a:pt x="52" y="81"/>
                  <a:pt x="52" y="81"/>
                  <a:pt x="51" y="81"/>
                </a:cubicBezTo>
                <a:cubicBezTo>
                  <a:pt x="51" y="81"/>
                  <a:pt x="50" y="81"/>
                  <a:pt x="50" y="81"/>
                </a:cubicBezTo>
                <a:cubicBezTo>
                  <a:pt x="49" y="82"/>
                  <a:pt x="48" y="82"/>
                  <a:pt x="48" y="82"/>
                </a:cubicBezTo>
                <a:cubicBezTo>
                  <a:pt x="47" y="82"/>
                  <a:pt x="47" y="82"/>
                  <a:pt x="47" y="83"/>
                </a:cubicBezTo>
                <a:cubicBezTo>
                  <a:pt x="46" y="83"/>
                  <a:pt x="45" y="83"/>
                  <a:pt x="45" y="84"/>
                </a:cubicBezTo>
                <a:cubicBezTo>
                  <a:pt x="44" y="84"/>
                  <a:pt x="44" y="84"/>
                  <a:pt x="44" y="84"/>
                </a:cubicBezTo>
                <a:cubicBezTo>
                  <a:pt x="43" y="84"/>
                  <a:pt x="42" y="85"/>
                  <a:pt x="41" y="85"/>
                </a:cubicBezTo>
                <a:cubicBezTo>
                  <a:pt x="41" y="85"/>
                  <a:pt x="41" y="85"/>
                  <a:pt x="41" y="85"/>
                </a:cubicBezTo>
                <a:cubicBezTo>
                  <a:pt x="40" y="86"/>
                  <a:pt x="39" y="86"/>
                  <a:pt x="39" y="87"/>
                </a:cubicBezTo>
                <a:cubicBezTo>
                  <a:pt x="39" y="87"/>
                  <a:pt x="39" y="87"/>
                  <a:pt x="39" y="87"/>
                </a:cubicBezTo>
                <a:cubicBezTo>
                  <a:pt x="38" y="88"/>
                  <a:pt x="37" y="88"/>
                  <a:pt x="36" y="89"/>
                </a:cubicBezTo>
                <a:cubicBezTo>
                  <a:pt x="29" y="96"/>
                  <a:pt x="24" y="105"/>
                  <a:pt x="24" y="116"/>
                </a:cubicBezTo>
                <a:cubicBezTo>
                  <a:pt x="24" y="136"/>
                  <a:pt x="40" y="152"/>
                  <a:pt x="60" y="152"/>
                </a:cubicBezTo>
                <a:cubicBezTo>
                  <a:pt x="67" y="152"/>
                  <a:pt x="72" y="157"/>
                  <a:pt x="72" y="164"/>
                </a:cubicBezTo>
                <a:cubicBezTo>
                  <a:pt x="72" y="171"/>
                  <a:pt x="67" y="176"/>
                  <a:pt x="60" y="176"/>
                </a:cubicBezTo>
                <a:cubicBezTo>
                  <a:pt x="27" y="176"/>
                  <a:pt x="0" y="149"/>
                  <a:pt x="0" y="116"/>
                </a:cubicBezTo>
                <a:cubicBezTo>
                  <a:pt x="0" y="89"/>
                  <a:pt x="18" y="66"/>
                  <a:pt x="42" y="59"/>
                </a:cubicBezTo>
                <a:cubicBezTo>
                  <a:pt x="56" y="24"/>
                  <a:pt x="89" y="0"/>
                  <a:pt x="128" y="0"/>
                </a:cubicBezTo>
                <a:cubicBezTo>
                  <a:pt x="167" y="0"/>
                  <a:pt x="200" y="24"/>
                  <a:pt x="214" y="59"/>
                </a:cubicBezTo>
                <a:cubicBezTo>
                  <a:pt x="238" y="66"/>
                  <a:pt x="256" y="89"/>
                  <a:pt x="256" y="116"/>
                </a:cubicBezTo>
                <a:cubicBezTo>
                  <a:pt x="256" y="149"/>
                  <a:pt x="229" y="176"/>
                  <a:pt x="196" y="176"/>
                </a:cubicBezTo>
                <a:moveTo>
                  <a:pt x="96" y="152"/>
                </a:moveTo>
                <a:cubicBezTo>
                  <a:pt x="99" y="152"/>
                  <a:pt x="102" y="153"/>
                  <a:pt x="104" y="156"/>
                </a:cubicBezTo>
                <a:cubicBezTo>
                  <a:pt x="126" y="177"/>
                  <a:pt x="126" y="177"/>
                  <a:pt x="126" y="177"/>
                </a:cubicBezTo>
                <a:cubicBezTo>
                  <a:pt x="162" y="125"/>
                  <a:pt x="162" y="125"/>
                  <a:pt x="162" y="125"/>
                </a:cubicBezTo>
                <a:cubicBezTo>
                  <a:pt x="164" y="122"/>
                  <a:pt x="168" y="120"/>
                  <a:pt x="172" y="120"/>
                </a:cubicBezTo>
                <a:cubicBezTo>
                  <a:pt x="179" y="120"/>
                  <a:pt x="184" y="125"/>
                  <a:pt x="184" y="132"/>
                </a:cubicBezTo>
                <a:cubicBezTo>
                  <a:pt x="184" y="135"/>
                  <a:pt x="183" y="137"/>
                  <a:pt x="182" y="139"/>
                </a:cubicBezTo>
                <a:cubicBezTo>
                  <a:pt x="138" y="203"/>
                  <a:pt x="138" y="203"/>
                  <a:pt x="138" y="203"/>
                </a:cubicBezTo>
                <a:cubicBezTo>
                  <a:pt x="136" y="206"/>
                  <a:pt x="132" y="208"/>
                  <a:pt x="128" y="208"/>
                </a:cubicBezTo>
                <a:cubicBezTo>
                  <a:pt x="125" y="208"/>
                  <a:pt x="122" y="207"/>
                  <a:pt x="120" y="204"/>
                </a:cubicBezTo>
                <a:cubicBezTo>
                  <a:pt x="88" y="172"/>
                  <a:pt x="88" y="172"/>
                  <a:pt x="88" y="172"/>
                </a:cubicBezTo>
                <a:cubicBezTo>
                  <a:pt x="85" y="170"/>
                  <a:pt x="84" y="167"/>
                  <a:pt x="84" y="164"/>
                </a:cubicBezTo>
                <a:cubicBezTo>
                  <a:pt x="84" y="157"/>
                  <a:pt x="89" y="152"/>
                  <a:pt x="96" y="15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615432404"/>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2"/>
          </p:nvPr>
        </p:nvSpPr>
        <p:spPr/>
      </p:sp>
      <p:sp>
        <p:nvSpPr>
          <p:cNvPr id="4" name="Rectangle 3"/>
          <p:cNvSpPr/>
          <p:nvPr/>
        </p:nvSpPr>
        <p:spPr>
          <a:xfrm>
            <a:off x="751528" y="2339270"/>
            <a:ext cx="1316344" cy="1117696"/>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3913828" y="2339270"/>
            <a:ext cx="1316344" cy="1117696"/>
          </a:xfrm>
          <a:prstGeom prst="rect">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7076128" y="2339270"/>
            <a:ext cx="1316344" cy="1117696"/>
          </a:xfrm>
          <a:prstGeom prst="rect">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8" name="Freeform 62"/>
          <p:cNvSpPr>
            <a:spLocks noChangeAspect="1" noEditPoints="1"/>
          </p:cNvSpPr>
          <p:nvPr/>
        </p:nvSpPr>
        <p:spPr bwMode="auto">
          <a:xfrm>
            <a:off x="1095263" y="2581167"/>
            <a:ext cx="628874" cy="633902"/>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45"/>
          <p:cNvSpPr>
            <a:spLocks noChangeAspect="1"/>
          </p:cNvSpPr>
          <p:nvPr/>
        </p:nvSpPr>
        <p:spPr bwMode="auto">
          <a:xfrm>
            <a:off x="4265856" y="2591974"/>
            <a:ext cx="612288" cy="612288"/>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32"/>
          <p:cNvSpPr>
            <a:spLocks noChangeAspect="1" noEditPoints="1"/>
          </p:cNvSpPr>
          <p:nvPr/>
        </p:nvSpPr>
        <p:spPr bwMode="auto">
          <a:xfrm>
            <a:off x="7397273" y="2575746"/>
            <a:ext cx="674054" cy="644744"/>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Text Placeholder 44"/>
          <p:cNvSpPr txBox="1">
            <a:spLocks/>
          </p:cNvSpPr>
          <p:nvPr/>
        </p:nvSpPr>
        <p:spPr>
          <a:xfrm>
            <a:off x="183482" y="3575946"/>
            <a:ext cx="2452437" cy="1336519"/>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400" b="1" dirty="0">
                <a:solidFill>
                  <a:schemeClr val="accent1"/>
                </a:solidFill>
              </a:rPr>
              <a:t>Main Title Goes Here</a:t>
            </a:r>
          </a:p>
          <a:p>
            <a:pPr marL="0" indent="0" algn="ctr">
              <a:lnSpc>
                <a:spcPct val="150000"/>
              </a:lnSpc>
              <a:buNone/>
            </a:pPr>
            <a:r>
              <a:rPr lang="en-US" sz="1100" dirty="0">
                <a:solidFill>
                  <a:schemeClr val="bg1">
                    <a:lumMod val="50000"/>
                  </a:schemeClr>
                </a:solidFill>
              </a:rPr>
              <a:t>There are many variations of passages but the majority have  suffered alteration in some form by injected. There are</a:t>
            </a:r>
          </a:p>
        </p:txBody>
      </p:sp>
      <p:sp>
        <p:nvSpPr>
          <p:cNvPr id="14" name="Text Placeholder 44"/>
          <p:cNvSpPr txBox="1">
            <a:spLocks/>
          </p:cNvSpPr>
          <p:nvPr/>
        </p:nvSpPr>
        <p:spPr>
          <a:xfrm>
            <a:off x="3345782" y="3575946"/>
            <a:ext cx="2452437" cy="1336519"/>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400" b="1" dirty="0">
                <a:solidFill>
                  <a:schemeClr val="accent2"/>
                </a:solidFill>
              </a:rPr>
              <a:t>Main Title Goes Here</a:t>
            </a:r>
          </a:p>
          <a:p>
            <a:pPr marL="0" indent="0" algn="ctr">
              <a:lnSpc>
                <a:spcPct val="150000"/>
              </a:lnSpc>
              <a:buNone/>
            </a:pPr>
            <a:r>
              <a:rPr lang="en-US" sz="1100" dirty="0">
                <a:solidFill>
                  <a:schemeClr val="bg1">
                    <a:lumMod val="50000"/>
                  </a:schemeClr>
                </a:solidFill>
              </a:rPr>
              <a:t>There are many variations of passages but the majority have  suffered alteration in some form by injected. There are</a:t>
            </a:r>
          </a:p>
        </p:txBody>
      </p:sp>
      <p:sp>
        <p:nvSpPr>
          <p:cNvPr id="15" name="Text Placeholder 44"/>
          <p:cNvSpPr txBox="1">
            <a:spLocks/>
          </p:cNvSpPr>
          <p:nvPr/>
        </p:nvSpPr>
        <p:spPr>
          <a:xfrm>
            <a:off x="6508082" y="3575946"/>
            <a:ext cx="2452437" cy="1336519"/>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400" b="1" dirty="0">
                <a:solidFill>
                  <a:schemeClr val="accent3"/>
                </a:solidFill>
              </a:rPr>
              <a:t>Main Title Goes Here</a:t>
            </a:r>
          </a:p>
          <a:p>
            <a:pPr marL="0" indent="0" algn="ctr">
              <a:lnSpc>
                <a:spcPct val="150000"/>
              </a:lnSpc>
              <a:buNone/>
            </a:pPr>
            <a:r>
              <a:rPr lang="en-US" sz="1100" dirty="0">
                <a:solidFill>
                  <a:schemeClr val="bg1">
                    <a:lumMod val="50000"/>
                  </a:schemeClr>
                </a:solidFill>
              </a:rPr>
              <a:t>There are many variations of passages but the majority have  suffered alteration in some form by injected. There are many</a:t>
            </a:r>
          </a:p>
        </p:txBody>
      </p:sp>
    </p:spTree>
    <p:extLst>
      <p:ext uri="{BB962C8B-B14F-4D97-AF65-F5344CB8AC3E}">
        <p14:creationId xmlns:p14="http://schemas.microsoft.com/office/powerpoint/2010/main" val="1581096740"/>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0" y="2622550"/>
            <a:ext cx="2289177" cy="25209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2289177" y="2622550"/>
            <a:ext cx="2284941" cy="25209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4569882" y="2622550"/>
            <a:ext cx="2289177" cy="25209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6859059" y="2622550"/>
            <a:ext cx="2289177" cy="25209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86"/>
          <p:cNvSpPr>
            <a:spLocks noEditPoints="1"/>
          </p:cNvSpPr>
          <p:nvPr/>
        </p:nvSpPr>
        <p:spPr bwMode="auto">
          <a:xfrm>
            <a:off x="3297765" y="3206606"/>
            <a:ext cx="263528" cy="443392"/>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TextBox 48"/>
          <p:cNvSpPr txBox="1"/>
          <p:nvPr/>
        </p:nvSpPr>
        <p:spPr>
          <a:xfrm>
            <a:off x="2441984" y="3751243"/>
            <a:ext cx="1975090" cy="861774"/>
          </a:xfrm>
          <a:prstGeom prst="rect">
            <a:avLst/>
          </a:prstGeom>
          <a:noFill/>
          <a:ln>
            <a:noFill/>
          </a:ln>
        </p:spPr>
        <p:txBody>
          <a:bodyPr wrap="square" rtlCol="0">
            <a:spAutoFit/>
          </a:bodyPr>
          <a:lstStyle/>
          <a:p>
            <a:pPr algn="ctr">
              <a:lnSpc>
                <a:spcPct val="150000"/>
              </a:lnSpc>
            </a:pPr>
            <a:r>
              <a:rPr lang="en-US" sz="1200" b="1" dirty="0">
                <a:solidFill>
                  <a:schemeClr val="bg1"/>
                </a:solidFill>
                <a:latin typeface="+mj-lt"/>
              </a:rPr>
              <a:t>Title Goes here</a:t>
            </a:r>
          </a:p>
          <a:p>
            <a:pPr algn="ctr" defTabSz="914400">
              <a:lnSpc>
                <a:spcPct val="150000"/>
              </a:lnSpc>
              <a:spcBef>
                <a:spcPct val="20000"/>
              </a:spcBef>
              <a:defRPr/>
            </a:pPr>
            <a:r>
              <a:rPr lang="en-US" sz="1000" dirty="0">
                <a:solidFill>
                  <a:schemeClr val="bg1"/>
                </a:solidFill>
              </a:rPr>
              <a:t>There are many variations of Lorem Ipsum available</a:t>
            </a:r>
          </a:p>
        </p:txBody>
      </p:sp>
      <p:sp>
        <p:nvSpPr>
          <p:cNvPr id="47" name="Freeform 178"/>
          <p:cNvSpPr>
            <a:spLocks noEditPoints="1"/>
          </p:cNvSpPr>
          <p:nvPr/>
        </p:nvSpPr>
        <p:spPr bwMode="auto">
          <a:xfrm>
            <a:off x="5485870" y="3256129"/>
            <a:ext cx="457200" cy="344346"/>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TextBox 49"/>
          <p:cNvSpPr txBox="1"/>
          <p:nvPr/>
        </p:nvSpPr>
        <p:spPr>
          <a:xfrm>
            <a:off x="4726925" y="3751243"/>
            <a:ext cx="1975090" cy="861774"/>
          </a:xfrm>
          <a:prstGeom prst="rect">
            <a:avLst/>
          </a:prstGeom>
          <a:noFill/>
          <a:ln>
            <a:noFill/>
          </a:ln>
        </p:spPr>
        <p:txBody>
          <a:bodyPr wrap="square" rtlCol="0">
            <a:spAutoFit/>
          </a:bodyPr>
          <a:lstStyle/>
          <a:p>
            <a:pPr algn="ctr">
              <a:lnSpc>
                <a:spcPct val="150000"/>
              </a:lnSpc>
            </a:pPr>
            <a:r>
              <a:rPr lang="en-US" sz="1200" b="1" dirty="0">
                <a:solidFill>
                  <a:schemeClr val="bg1"/>
                </a:solidFill>
                <a:latin typeface="+mj-lt"/>
              </a:rPr>
              <a:t>Title Goes here</a:t>
            </a:r>
          </a:p>
          <a:p>
            <a:pPr algn="ctr" defTabSz="914400">
              <a:lnSpc>
                <a:spcPct val="150000"/>
              </a:lnSpc>
              <a:spcBef>
                <a:spcPct val="20000"/>
              </a:spcBef>
              <a:defRPr/>
            </a:pPr>
            <a:r>
              <a:rPr lang="en-US" sz="1000" dirty="0">
                <a:solidFill>
                  <a:schemeClr val="bg1"/>
                </a:solidFill>
              </a:rPr>
              <a:t>There are many variations of Lorem Ipsum available</a:t>
            </a:r>
          </a:p>
        </p:txBody>
      </p:sp>
      <p:sp>
        <p:nvSpPr>
          <p:cNvPr id="48" name="Freeform 245"/>
          <p:cNvSpPr>
            <a:spLocks/>
          </p:cNvSpPr>
          <p:nvPr/>
        </p:nvSpPr>
        <p:spPr bwMode="auto">
          <a:xfrm>
            <a:off x="7786284" y="3215175"/>
            <a:ext cx="426254" cy="426254"/>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TextBox 50"/>
          <p:cNvSpPr txBox="1"/>
          <p:nvPr/>
        </p:nvSpPr>
        <p:spPr>
          <a:xfrm>
            <a:off x="7011866" y="3751243"/>
            <a:ext cx="1975090" cy="861774"/>
          </a:xfrm>
          <a:prstGeom prst="rect">
            <a:avLst/>
          </a:prstGeom>
          <a:noFill/>
          <a:ln>
            <a:noFill/>
          </a:ln>
        </p:spPr>
        <p:txBody>
          <a:bodyPr wrap="square" rtlCol="0">
            <a:spAutoFit/>
          </a:bodyPr>
          <a:lstStyle/>
          <a:p>
            <a:pPr algn="ctr">
              <a:lnSpc>
                <a:spcPct val="150000"/>
              </a:lnSpc>
            </a:pPr>
            <a:r>
              <a:rPr lang="en-US" sz="1200" b="1" dirty="0">
                <a:solidFill>
                  <a:schemeClr val="bg1"/>
                </a:solidFill>
                <a:latin typeface="+mj-lt"/>
              </a:rPr>
              <a:t>Title Goes here</a:t>
            </a:r>
          </a:p>
          <a:p>
            <a:pPr algn="ctr" defTabSz="914400">
              <a:lnSpc>
                <a:spcPct val="150000"/>
              </a:lnSpc>
              <a:spcBef>
                <a:spcPct val="20000"/>
              </a:spcBef>
              <a:defRPr/>
            </a:pPr>
            <a:r>
              <a:rPr lang="en-US" sz="1000" dirty="0">
                <a:solidFill>
                  <a:schemeClr val="bg1"/>
                </a:solidFill>
              </a:rPr>
              <a:t>There are many variations of Lorem Ipsum available</a:t>
            </a:r>
          </a:p>
        </p:txBody>
      </p:sp>
      <p:sp>
        <p:nvSpPr>
          <p:cNvPr id="52" name="Freeform 42"/>
          <p:cNvSpPr>
            <a:spLocks noEditPoints="1"/>
          </p:cNvSpPr>
          <p:nvPr/>
        </p:nvSpPr>
        <p:spPr bwMode="auto">
          <a:xfrm>
            <a:off x="943086" y="3254858"/>
            <a:ext cx="403004" cy="346888"/>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TextBox 52"/>
          <p:cNvSpPr txBox="1"/>
          <p:nvPr/>
        </p:nvSpPr>
        <p:spPr>
          <a:xfrm>
            <a:off x="157043" y="3751243"/>
            <a:ext cx="1975090" cy="861774"/>
          </a:xfrm>
          <a:prstGeom prst="rect">
            <a:avLst/>
          </a:prstGeom>
          <a:noFill/>
          <a:ln>
            <a:noFill/>
          </a:ln>
        </p:spPr>
        <p:txBody>
          <a:bodyPr wrap="square" rtlCol="0">
            <a:spAutoFit/>
          </a:bodyPr>
          <a:lstStyle/>
          <a:p>
            <a:pPr algn="ctr">
              <a:lnSpc>
                <a:spcPct val="150000"/>
              </a:lnSpc>
            </a:pPr>
            <a:r>
              <a:rPr lang="en-US" sz="1200" b="1" dirty="0">
                <a:solidFill>
                  <a:schemeClr val="bg1"/>
                </a:solidFill>
                <a:latin typeface="+mj-lt"/>
              </a:rPr>
              <a:t>Title Goes here</a:t>
            </a:r>
          </a:p>
          <a:p>
            <a:pPr algn="ctr" defTabSz="914400">
              <a:lnSpc>
                <a:spcPct val="150000"/>
              </a:lnSpc>
              <a:spcBef>
                <a:spcPct val="20000"/>
              </a:spcBef>
              <a:defRPr/>
            </a:pPr>
            <a:r>
              <a:rPr lang="en-US" sz="1000" dirty="0">
                <a:solidFill>
                  <a:schemeClr val="bg1"/>
                </a:solidFill>
              </a:rPr>
              <a:t>There are many variations of Lorem Ipsum available,</a:t>
            </a:r>
          </a:p>
        </p:txBody>
      </p:sp>
      <p:sp>
        <p:nvSpPr>
          <p:cNvPr id="2" name="Picture Placeholder 1"/>
          <p:cNvSpPr>
            <a:spLocks noGrp="1"/>
          </p:cNvSpPr>
          <p:nvPr>
            <p:ph type="pic" sz="quarter" idx="32"/>
          </p:nvPr>
        </p:nvSpPr>
        <p:spPr/>
      </p:sp>
      <p:sp>
        <p:nvSpPr>
          <p:cNvPr id="3" name="Picture Placeholder 2"/>
          <p:cNvSpPr>
            <a:spLocks noGrp="1"/>
          </p:cNvSpPr>
          <p:nvPr>
            <p:ph type="pic" sz="quarter" idx="33"/>
          </p:nvPr>
        </p:nvSpPr>
        <p:spPr/>
      </p:sp>
      <p:sp>
        <p:nvSpPr>
          <p:cNvPr id="4" name="Picture Placeholder 3"/>
          <p:cNvSpPr>
            <a:spLocks noGrp="1"/>
          </p:cNvSpPr>
          <p:nvPr>
            <p:ph type="pic" sz="quarter" idx="34"/>
          </p:nvPr>
        </p:nvSpPr>
        <p:spPr/>
      </p:sp>
      <p:sp>
        <p:nvSpPr>
          <p:cNvPr id="5" name="Picture Placeholder 4"/>
          <p:cNvSpPr>
            <a:spLocks noGrp="1"/>
          </p:cNvSpPr>
          <p:nvPr>
            <p:ph type="pic" sz="quarter" idx="35"/>
          </p:nvPr>
        </p:nvSpPr>
        <p:spPr/>
      </p:sp>
    </p:spTree>
    <p:extLst>
      <p:ext uri="{BB962C8B-B14F-4D97-AF65-F5344CB8AC3E}">
        <p14:creationId xmlns:p14="http://schemas.microsoft.com/office/powerpoint/2010/main" val="3977566772"/>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32"/>
          </p:nvPr>
        </p:nvSpPr>
        <p:spPr/>
      </p:sp>
      <p:sp>
        <p:nvSpPr>
          <p:cNvPr id="20" name="TextBox 19"/>
          <p:cNvSpPr txBox="1"/>
          <p:nvPr/>
        </p:nvSpPr>
        <p:spPr>
          <a:xfrm>
            <a:off x="5257800" y="1581150"/>
            <a:ext cx="3733800" cy="877163"/>
          </a:xfrm>
          <a:prstGeom prst="rect">
            <a:avLst/>
          </a:prstGeom>
          <a:noFill/>
        </p:spPr>
        <p:txBody>
          <a:bodyPr wrap="square" rtlCol="0" anchor="ctr">
            <a:spAutoFit/>
          </a:bodyPr>
          <a:lstStyle/>
          <a:p>
            <a:pPr>
              <a:lnSpc>
                <a:spcPct val="150000"/>
              </a:lnSpc>
            </a:pPr>
            <a:r>
              <a:rPr lang="en-US" sz="1400" b="1" dirty="0">
                <a:solidFill>
                  <a:schemeClr val="accent1"/>
                </a:solidFill>
              </a:rPr>
              <a:t> INSERT TITLE HERE</a:t>
            </a:r>
          </a:p>
          <a:p>
            <a:pPr>
              <a:lnSpc>
                <a:spcPct val="150000"/>
              </a:lnSpc>
            </a:pPr>
            <a:r>
              <a:rPr lang="en-US" sz="1000" dirty="0">
                <a:solidFill>
                  <a:schemeClr val="bg1">
                    <a:lumMod val="50000"/>
                  </a:schemeClr>
                </a:solidFill>
              </a:rPr>
              <a:t>Sed ut perspiciatis unde omnis iste natus error voluptatem rem aperiam doloremque.</a:t>
            </a:r>
          </a:p>
        </p:txBody>
      </p:sp>
      <p:sp>
        <p:nvSpPr>
          <p:cNvPr id="24" name="TextBox 23"/>
          <p:cNvSpPr txBox="1"/>
          <p:nvPr/>
        </p:nvSpPr>
        <p:spPr>
          <a:xfrm>
            <a:off x="5257800" y="2361219"/>
            <a:ext cx="3733800" cy="877163"/>
          </a:xfrm>
          <a:prstGeom prst="rect">
            <a:avLst/>
          </a:prstGeom>
          <a:noFill/>
        </p:spPr>
        <p:txBody>
          <a:bodyPr wrap="square" rtlCol="0" anchor="ctr">
            <a:spAutoFit/>
          </a:bodyPr>
          <a:lstStyle/>
          <a:p>
            <a:pPr>
              <a:lnSpc>
                <a:spcPct val="150000"/>
              </a:lnSpc>
            </a:pPr>
            <a:r>
              <a:rPr lang="en-US" sz="1400" b="1" dirty="0">
                <a:solidFill>
                  <a:schemeClr val="accent2"/>
                </a:solidFill>
              </a:rPr>
              <a:t>INSERT TITLE HERE</a:t>
            </a:r>
          </a:p>
          <a:p>
            <a:pPr>
              <a:lnSpc>
                <a:spcPct val="150000"/>
              </a:lnSpc>
            </a:pPr>
            <a:r>
              <a:rPr lang="en-US" sz="1000" dirty="0">
                <a:solidFill>
                  <a:schemeClr val="bg1">
                    <a:lumMod val="50000"/>
                  </a:schemeClr>
                </a:solidFill>
              </a:rPr>
              <a:t>Sed ut perspiciatis unde omnis iste natus error voluptatem rem aperiam doloremque.</a:t>
            </a:r>
          </a:p>
        </p:txBody>
      </p:sp>
      <p:sp>
        <p:nvSpPr>
          <p:cNvPr id="25" name="TextBox 24"/>
          <p:cNvSpPr txBox="1"/>
          <p:nvPr/>
        </p:nvSpPr>
        <p:spPr>
          <a:xfrm>
            <a:off x="5257800" y="3141288"/>
            <a:ext cx="3733800" cy="877163"/>
          </a:xfrm>
          <a:prstGeom prst="rect">
            <a:avLst/>
          </a:prstGeom>
          <a:noFill/>
        </p:spPr>
        <p:txBody>
          <a:bodyPr wrap="square" rtlCol="0" anchor="ctr">
            <a:spAutoFit/>
          </a:bodyPr>
          <a:lstStyle/>
          <a:p>
            <a:pPr>
              <a:lnSpc>
                <a:spcPct val="150000"/>
              </a:lnSpc>
            </a:pPr>
            <a:r>
              <a:rPr lang="en-US" sz="1400" b="1" dirty="0">
                <a:solidFill>
                  <a:schemeClr val="accent3"/>
                </a:solidFill>
              </a:rPr>
              <a:t>INSERT TITLE HERE</a:t>
            </a:r>
          </a:p>
          <a:p>
            <a:pPr>
              <a:lnSpc>
                <a:spcPct val="150000"/>
              </a:lnSpc>
            </a:pPr>
            <a:r>
              <a:rPr lang="en-US" sz="1000" dirty="0">
                <a:solidFill>
                  <a:schemeClr val="bg1">
                    <a:lumMod val="50000"/>
                  </a:schemeClr>
                </a:solidFill>
              </a:rPr>
              <a:t>Sed ut perspiciatis unde omnis iste natus error voluptatem rem aperiam doloremque.</a:t>
            </a:r>
          </a:p>
        </p:txBody>
      </p:sp>
      <p:sp>
        <p:nvSpPr>
          <p:cNvPr id="26" name="TextBox 25"/>
          <p:cNvSpPr txBox="1"/>
          <p:nvPr/>
        </p:nvSpPr>
        <p:spPr>
          <a:xfrm>
            <a:off x="5257800" y="3921357"/>
            <a:ext cx="3733800" cy="877163"/>
          </a:xfrm>
          <a:prstGeom prst="rect">
            <a:avLst/>
          </a:prstGeom>
          <a:noFill/>
        </p:spPr>
        <p:txBody>
          <a:bodyPr wrap="square" rtlCol="0" anchor="ctr">
            <a:spAutoFit/>
          </a:bodyPr>
          <a:lstStyle/>
          <a:p>
            <a:pPr>
              <a:lnSpc>
                <a:spcPct val="150000"/>
              </a:lnSpc>
            </a:pPr>
            <a:r>
              <a:rPr lang="en-US" sz="1400" b="1" dirty="0">
                <a:solidFill>
                  <a:schemeClr val="accent4"/>
                </a:solidFill>
              </a:rPr>
              <a:t>INSERT TITLE HERE</a:t>
            </a:r>
          </a:p>
          <a:p>
            <a:pPr>
              <a:lnSpc>
                <a:spcPct val="150000"/>
              </a:lnSpc>
            </a:pPr>
            <a:r>
              <a:rPr lang="en-US" sz="1000" dirty="0">
                <a:solidFill>
                  <a:schemeClr val="bg1">
                    <a:lumMod val="50000"/>
                  </a:schemeClr>
                </a:solidFill>
              </a:rPr>
              <a:t>Sed ut perspiciatis unde omnis iste natus error voluptatem rem aperiam doloremque.</a:t>
            </a:r>
          </a:p>
        </p:txBody>
      </p:sp>
      <p:sp>
        <p:nvSpPr>
          <p:cNvPr id="28" name="Freeform 45"/>
          <p:cNvSpPr>
            <a:spLocks noEditPoints="1"/>
          </p:cNvSpPr>
          <p:nvPr/>
        </p:nvSpPr>
        <p:spPr bwMode="auto">
          <a:xfrm>
            <a:off x="4814219" y="1873330"/>
            <a:ext cx="292802" cy="292802"/>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Freeform 45"/>
          <p:cNvSpPr>
            <a:spLocks noEditPoints="1"/>
          </p:cNvSpPr>
          <p:nvPr/>
        </p:nvSpPr>
        <p:spPr bwMode="auto">
          <a:xfrm>
            <a:off x="4814219" y="2653399"/>
            <a:ext cx="292802" cy="292802"/>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Freeform 45"/>
          <p:cNvSpPr>
            <a:spLocks noEditPoints="1"/>
          </p:cNvSpPr>
          <p:nvPr/>
        </p:nvSpPr>
        <p:spPr bwMode="auto">
          <a:xfrm>
            <a:off x="4814219" y="3433468"/>
            <a:ext cx="292802" cy="292802"/>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45"/>
          <p:cNvSpPr>
            <a:spLocks noEditPoints="1"/>
          </p:cNvSpPr>
          <p:nvPr/>
        </p:nvSpPr>
        <p:spPr bwMode="auto">
          <a:xfrm>
            <a:off x="4814219" y="4213537"/>
            <a:ext cx="292802" cy="292802"/>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 name="Rectangle 2"/>
          <p:cNvSpPr/>
          <p:nvPr/>
        </p:nvSpPr>
        <p:spPr>
          <a:xfrm>
            <a:off x="2438400" y="372397"/>
            <a:ext cx="5410200" cy="838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OUR ADVANTAGES</a:t>
            </a:r>
          </a:p>
        </p:txBody>
      </p:sp>
    </p:spTree>
    <p:extLst>
      <p:ext uri="{BB962C8B-B14F-4D97-AF65-F5344CB8AC3E}">
        <p14:creationId xmlns:p14="http://schemas.microsoft.com/office/powerpoint/2010/main" val="3941589701"/>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2565138"/>
            <a:ext cx="4572000" cy="2578362"/>
          </a:xfrm>
          <a:prstGeom prst="rect">
            <a:avLst/>
          </a:prstGeom>
          <a:solidFill>
            <a:schemeClr val="accent1">
              <a:alpha val="9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16" name="Rectangle 15"/>
          <p:cNvSpPr/>
          <p:nvPr/>
        </p:nvSpPr>
        <p:spPr>
          <a:xfrm>
            <a:off x="4572000" y="0"/>
            <a:ext cx="4572000" cy="2578362"/>
          </a:xfrm>
          <a:prstGeom prst="rect">
            <a:avLst/>
          </a:prstGeom>
          <a:solidFill>
            <a:schemeClr val="accent2">
              <a:alpha val="9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6" name="TextBox 5"/>
          <p:cNvSpPr txBox="1"/>
          <p:nvPr userDrawn="1"/>
        </p:nvSpPr>
        <p:spPr>
          <a:xfrm>
            <a:off x="4876800" y="596684"/>
            <a:ext cx="3001695" cy="1384995"/>
          </a:xfrm>
          <a:prstGeom prst="rect">
            <a:avLst/>
          </a:prstGeom>
          <a:noFill/>
        </p:spPr>
        <p:txBody>
          <a:bodyPr wrap="square" rtlCol="0" anchor="ctr">
            <a:spAutoFit/>
          </a:bodyPr>
          <a:lstStyle/>
          <a:p>
            <a:pPr algn="r">
              <a:lnSpc>
                <a:spcPct val="150000"/>
              </a:lnSpc>
            </a:pPr>
            <a:r>
              <a:rPr lang="en-US" b="1" dirty="0">
                <a:solidFill>
                  <a:schemeClr val="bg1"/>
                </a:solidFill>
              </a:rPr>
              <a:t>Title Goes Here</a:t>
            </a:r>
          </a:p>
          <a:p>
            <a:pPr algn="r">
              <a:lnSpc>
                <a:spcPct val="150000"/>
              </a:lnSpc>
            </a:pPr>
            <a:r>
              <a:rPr lang="en-US" sz="1200" dirty="0">
                <a:solidFill>
                  <a:schemeClr val="bg1"/>
                </a:solidFill>
              </a:rPr>
              <a:t>There are many variations of passages but the majority have  suffered alteration in some form by injected. </a:t>
            </a:r>
          </a:p>
        </p:txBody>
      </p:sp>
      <p:sp>
        <p:nvSpPr>
          <p:cNvPr id="8" name="TextBox 7"/>
          <p:cNvSpPr txBox="1"/>
          <p:nvPr userDrawn="1"/>
        </p:nvSpPr>
        <p:spPr>
          <a:xfrm>
            <a:off x="1265505" y="3161822"/>
            <a:ext cx="3001695" cy="1384995"/>
          </a:xfrm>
          <a:prstGeom prst="rect">
            <a:avLst/>
          </a:prstGeom>
          <a:noFill/>
        </p:spPr>
        <p:txBody>
          <a:bodyPr wrap="square" rtlCol="0" anchor="ctr">
            <a:spAutoFit/>
          </a:bodyPr>
          <a:lstStyle/>
          <a:p>
            <a:pPr algn="l">
              <a:lnSpc>
                <a:spcPct val="150000"/>
              </a:lnSpc>
            </a:pPr>
            <a:r>
              <a:rPr lang="en-US" b="1" dirty="0">
                <a:solidFill>
                  <a:schemeClr val="bg1"/>
                </a:solidFill>
              </a:rPr>
              <a:t>Title Goes Here</a:t>
            </a:r>
          </a:p>
          <a:p>
            <a:pPr algn="l">
              <a:lnSpc>
                <a:spcPct val="150000"/>
              </a:lnSpc>
            </a:pPr>
            <a:r>
              <a:rPr lang="en-US" sz="1200" dirty="0">
                <a:solidFill>
                  <a:schemeClr val="bg1"/>
                </a:solidFill>
              </a:rPr>
              <a:t>There are many variations of passages but the majority have  suffered alteration in some form by injected.</a:t>
            </a:r>
          </a:p>
        </p:txBody>
      </p:sp>
      <p:grpSp>
        <p:nvGrpSpPr>
          <p:cNvPr id="4" name="Group 3"/>
          <p:cNvGrpSpPr/>
          <p:nvPr/>
        </p:nvGrpSpPr>
        <p:grpSpPr>
          <a:xfrm>
            <a:off x="272392" y="3502233"/>
            <a:ext cx="704172" cy="704172"/>
            <a:chOff x="29756" y="3218792"/>
            <a:chExt cx="1189444" cy="1189444"/>
          </a:xfrm>
        </p:grpSpPr>
        <p:sp>
          <p:nvSpPr>
            <p:cNvPr id="13" name="Oval 12"/>
            <p:cNvSpPr/>
            <p:nvPr/>
          </p:nvSpPr>
          <p:spPr>
            <a:xfrm>
              <a:off x="29756" y="3218792"/>
              <a:ext cx="1189444" cy="1189444"/>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57"/>
            <p:cNvSpPr>
              <a:spLocks noEditPoints="1"/>
            </p:cNvSpPr>
            <p:nvPr/>
          </p:nvSpPr>
          <p:spPr bwMode="auto">
            <a:xfrm>
              <a:off x="323711" y="3512749"/>
              <a:ext cx="601534" cy="601530"/>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5" name="Group 4"/>
          <p:cNvGrpSpPr/>
          <p:nvPr/>
        </p:nvGrpSpPr>
        <p:grpSpPr>
          <a:xfrm>
            <a:off x="8159092" y="937095"/>
            <a:ext cx="704172" cy="704172"/>
            <a:chOff x="7916456" y="1179689"/>
            <a:chExt cx="1189444" cy="1189444"/>
          </a:xfrm>
        </p:grpSpPr>
        <p:sp>
          <p:nvSpPr>
            <p:cNvPr id="11" name="Oval 10"/>
            <p:cNvSpPr/>
            <p:nvPr/>
          </p:nvSpPr>
          <p:spPr>
            <a:xfrm>
              <a:off x="7916456" y="1179689"/>
              <a:ext cx="1189444" cy="1189444"/>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52"/>
            <p:cNvSpPr>
              <a:spLocks noEditPoints="1"/>
            </p:cNvSpPr>
            <p:nvPr/>
          </p:nvSpPr>
          <p:spPr bwMode="auto">
            <a:xfrm>
              <a:off x="8135875" y="1399110"/>
              <a:ext cx="750606" cy="750602"/>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Picture Placeholder 1"/>
          <p:cNvSpPr>
            <a:spLocks noGrp="1"/>
          </p:cNvSpPr>
          <p:nvPr>
            <p:ph type="pic" sz="quarter" idx="32"/>
          </p:nvPr>
        </p:nvSpPr>
        <p:spPr/>
      </p:sp>
      <p:sp>
        <p:nvSpPr>
          <p:cNvPr id="3" name="Picture Placeholder 2"/>
          <p:cNvSpPr>
            <a:spLocks noGrp="1"/>
          </p:cNvSpPr>
          <p:nvPr>
            <p:ph type="pic" sz="quarter" idx="33"/>
          </p:nvPr>
        </p:nvSpPr>
        <p:spPr/>
      </p:sp>
    </p:spTree>
    <p:extLst>
      <p:ext uri="{BB962C8B-B14F-4D97-AF65-F5344CB8AC3E}">
        <p14:creationId xmlns:p14="http://schemas.microsoft.com/office/powerpoint/2010/main" val="1881330937"/>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Freeform 301"/>
          <p:cNvSpPr>
            <a:spLocks/>
          </p:cNvSpPr>
          <p:nvPr/>
        </p:nvSpPr>
        <p:spPr bwMode="auto">
          <a:xfrm rot="10800000">
            <a:off x="2922041" y="1288215"/>
            <a:ext cx="1500188" cy="1498600"/>
          </a:xfrm>
          <a:custGeom>
            <a:avLst/>
            <a:gdLst>
              <a:gd name="T0" fmla="*/ 0 w 1889"/>
              <a:gd name="T1" fmla="*/ 0 h 1887"/>
              <a:gd name="T2" fmla="*/ 1889 w 1889"/>
              <a:gd name="T3" fmla="*/ 0 h 1887"/>
              <a:gd name="T4" fmla="*/ 1881 w 1889"/>
              <a:gd name="T5" fmla="*/ 153 h 1887"/>
              <a:gd name="T6" fmla="*/ 1863 w 1889"/>
              <a:gd name="T7" fmla="*/ 304 h 1887"/>
              <a:gd name="T8" fmla="*/ 1834 w 1889"/>
              <a:gd name="T9" fmla="*/ 454 h 1887"/>
              <a:gd name="T10" fmla="*/ 1793 w 1889"/>
              <a:gd name="T11" fmla="*/ 595 h 1887"/>
              <a:gd name="T12" fmla="*/ 1740 w 1889"/>
              <a:gd name="T13" fmla="*/ 734 h 1887"/>
              <a:gd name="T14" fmla="*/ 1677 w 1889"/>
              <a:gd name="T15" fmla="*/ 866 h 1887"/>
              <a:gd name="T16" fmla="*/ 1606 w 1889"/>
              <a:gd name="T17" fmla="*/ 994 h 1887"/>
              <a:gd name="T18" fmla="*/ 1524 w 1889"/>
              <a:gd name="T19" fmla="*/ 1113 h 1887"/>
              <a:gd name="T20" fmla="*/ 1433 w 1889"/>
              <a:gd name="T21" fmla="*/ 1227 h 1887"/>
              <a:gd name="T22" fmla="*/ 1335 w 1889"/>
              <a:gd name="T23" fmla="*/ 1335 h 1887"/>
              <a:gd name="T24" fmla="*/ 1229 w 1889"/>
              <a:gd name="T25" fmla="*/ 1433 h 1887"/>
              <a:gd name="T26" fmla="*/ 1115 w 1889"/>
              <a:gd name="T27" fmla="*/ 1524 h 1887"/>
              <a:gd name="T28" fmla="*/ 996 w 1889"/>
              <a:gd name="T29" fmla="*/ 1604 h 1887"/>
              <a:gd name="T30" fmla="*/ 868 w 1889"/>
              <a:gd name="T31" fmla="*/ 1677 h 1887"/>
              <a:gd name="T32" fmla="*/ 734 w 1889"/>
              <a:gd name="T33" fmla="*/ 1740 h 1887"/>
              <a:gd name="T34" fmla="*/ 597 w 1889"/>
              <a:gd name="T35" fmla="*/ 1791 h 1887"/>
              <a:gd name="T36" fmla="*/ 454 w 1889"/>
              <a:gd name="T37" fmla="*/ 1832 h 1887"/>
              <a:gd name="T38" fmla="*/ 306 w 1889"/>
              <a:gd name="T39" fmla="*/ 1863 h 1887"/>
              <a:gd name="T40" fmla="*/ 155 w 1889"/>
              <a:gd name="T41" fmla="*/ 1881 h 1887"/>
              <a:gd name="T42" fmla="*/ 0 w 1889"/>
              <a:gd name="T43" fmla="*/ 1887 h 1887"/>
              <a:gd name="T44" fmla="*/ 0 w 1889"/>
              <a:gd name="T45" fmla="*/ 0 h 1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89" h="1887">
                <a:moveTo>
                  <a:pt x="0" y="0"/>
                </a:moveTo>
                <a:lnTo>
                  <a:pt x="1889" y="0"/>
                </a:lnTo>
                <a:lnTo>
                  <a:pt x="1881" y="153"/>
                </a:lnTo>
                <a:lnTo>
                  <a:pt x="1863" y="304"/>
                </a:lnTo>
                <a:lnTo>
                  <a:pt x="1834" y="454"/>
                </a:lnTo>
                <a:lnTo>
                  <a:pt x="1793" y="595"/>
                </a:lnTo>
                <a:lnTo>
                  <a:pt x="1740" y="734"/>
                </a:lnTo>
                <a:lnTo>
                  <a:pt x="1677" y="866"/>
                </a:lnTo>
                <a:lnTo>
                  <a:pt x="1606" y="994"/>
                </a:lnTo>
                <a:lnTo>
                  <a:pt x="1524" y="1113"/>
                </a:lnTo>
                <a:lnTo>
                  <a:pt x="1433" y="1227"/>
                </a:lnTo>
                <a:lnTo>
                  <a:pt x="1335" y="1335"/>
                </a:lnTo>
                <a:lnTo>
                  <a:pt x="1229" y="1433"/>
                </a:lnTo>
                <a:lnTo>
                  <a:pt x="1115" y="1524"/>
                </a:lnTo>
                <a:lnTo>
                  <a:pt x="996" y="1604"/>
                </a:lnTo>
                <a:lnTo>
                  <a:pt x="868" y="1677"/>
                </a:lnTo>
                <a:lnTo>
                  <a:pt x="734" y="1740"/>
                </a:lnTo>
                <a:lnTo>
                  <a:pt x="597" y="1791"/>
                </a:lnTo>
                <a:lnTo>
                  <a:pt x="454" y="1832"/>
                </a:lnTo>
                <a:lnTo>
                  <a:pt x="306" y="1863"/>
                </a:lnTo>
                <a:lnTo>
                  <a:pt x="155" y="1881"/>
                </a:lnTo>
                <a:lnTo>
                  <a:pt x="0" y="1887"/>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301"/>
          <p:cNvSpPr>
            <a:spLocks/>
          </p:cNvSpPr>
          <p:nvPr/>
        </p:nvSpPr>
        <p:spPr bwMode="auto">
          <a:xfrm>
            <a:off x="4542025" y="2911475"/>
            <a:ext cx="1500188" cy="1498600"/>
          </a:xfrm>
          <a:custGeom>
            <a:avLst/>
            <a:gdLst>
              <a:gd name="T0" fmla="*/ 0 w 1889"/>
              <a:gd name="T1" fmla="*/ 0 h 1887"/>
              <a:gd name="T2" fmla="*/ 1889 w 1889"/>
              <a:gd name="T3" fmla="*/ 0 h 1887"/>
              <a:gd name="T4" fmla="*/ 1881 w 1889"/>
              <a:gd name="T5" fmla="*/ 153 h 1887"/>
              <a:gd name="T6" fmla="*/ 1863 w 1889"/>
              <a:gd name="T7" fmla="*/ 304 h 1887"/>
              <a:gd name="T8" fmla="*/ 1834 w 1889"/>
              <a:gd name="T9" fmla="*/ 454 h 1887"/>
              <a:gd name="T10" fmla="*/ 1793 w 1889"/>
              <a:gd name="T11" fmla="*/ 595 h 1887"/>
              <a:gd name="T12" fmla="*/ 1740 w 1889"/>
              <a:gd name="T13" fmla="*/ 734 h 1887"/>
              <a:gd name="T14" fmla="*/ 1677 w 1889"/>
              <a:gd name="T15" fmla="*/ 866 h 1887"/>
              <a:gd name="T16" fmla="*/ 1606 w 1889"/>
              <a:gd name="T17" fmla="*/ 994 h 1887"/>
              <a:gd name="T18" fmla="*/ 1524 w 1889"/>
              <a:gd name="T19" fmla="*/ 1113 h 1887"/>
              <a:gd name="T20" fmla="*/ 1433 w 1889"/>
              <a:gd name="T21" fmla="*/ 1227 h 1887"/>
              <a:gd name="T22" fmla="*/ 1335 w 1889"/>
              <a:gd name="T23" fmla="*/ 1335 h 1887"/>
              <a:gd name="T24" fmla="*/ 1229 w 1889"/>
              <a:gd name="T25" fmla="*/ 1433 h 1887"/>
              <a:gd name="T26" fmla="*/ 1115 w 1889"/>
              <a:gd name="T27" fmla="*/ 1524 h 1887"/>
              <a:gd name="T28" fmla="*/ 996 w 1889"/>
              <a:gd name="T29" fmla="*/ 1604 h 1887"/>
              <a:gd name="T30" fmla="*/ 868 w 1889"/>
              <a:gd name="T31" fmla="*/ 1677 h 1887"/>
              <a:gd name="T32" fmla="*/ 734 w 1889"/>
              <a:gd name="T33" fmla="*/ 1740 h 1887"/>
              <a:gd name="T34" fmla="*/ 597 w 1889"/>
              <a:gd name="T35" fmla="*/ 1791 h 1887"/>
              <a:gd name="T36" fmla="*/ 454 w 1889"/>
              <a:gd name="T37" fmla="*/ 1832 h 1887"/>
              <a:gd name="T38" fmla="*/ 306 w 1889"/>
              <a:gd name="T39" fmla="*/ 1863 h 1887"/>
              <a:gd name="T40" fmla="*/ 155 w 1889"/>
              <a:gd name="T41" fmla="*/ 1881 h 1887"/>
              <a:gd name="T42" fmla="*/ 0 w 1889"/>
              <a:gd name="T43" fmla="*/ 1887 h 1887"/>
              <a:gd name="T44" fmla="*/ 0 w 1889"/>
              <a:gd name="T45" fmla="*/ 0 h 1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89" h="1887">
                <a:moveTo>
                  <a:pt x="0" y="0"/>
                </a:moveTo>
                <a:lnTo>
                  <a:pt x="1889" y="0"/>
                </a:lnTo>
                <a:lnTo>
                  <a:pt x="1881" y="153"/>
                </a:lnTo>
                <a:lnTo>
                  <a:pt x="1863" y="304"/>
                </a:lnTo>
                <a:lnTo>
                  <a:pt x="1834" y="454"/>
                </a:lnTo>
                <a:lnTo>
                  <a:pt x="1793" y="595"/>
                </a:lnTo>
                <a:lnTo>
                  <a:pt x="1740" y="734"/>
                </a:lnTo>
                <a:lnTo>
                  <a:pt x="1677" y="866"/>
                </a:lnTo>
                <a:lnTo>
                  <a:pt x="1606" y="994"/>
                </a:lnTo>
                <a:lnTo>
                  <a:pt x="1524" y="1113"/>
                </a:lnTo>
                <a:lnTo>
                  <a:pt x="1433" y="1227"/>
                </a:lnTo>
                <a:lnTo>
                  <a:pt x="1335" y="1335"/>
                </a:lnTo>
                <a:lnTo>
                  <a:pt x="1229" y="1433"/>
                </a:lnTo>
                <a:lnTo>
                  <a:pt x="1115" y="1524"/>
                </a:lnTo>
                <a:lnTo>
                  <a:pt x="996" y="1604"/>
                </a:lnTo>
                <a:lnTo>
                  <a:pt x="868" y="1677"/>
                </a:lnTo>
                <a:lnTo>
                  <a:pt x="734" y="1740"/>
                </a:lnTo>
                <a:lnTo>
                  <a:pt x="597" y="1791"/>
                </a:lnTo>
                <a:lnTo>
                  <a:pt x="454" y="1832"/>
                </a:lnTo>
                <a:lnTo>
                  <a:pt x="306" y="1863"/>
                </a:lnTo>
                <a:lnTo>
                  <a:pt x="155" y="1881"/>
                </a:lnTo>
                <a:lnTo>
                  <a:pt x="0" y="1887"/>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Text Placeholder 50"/>
          <p:cNvSpPr>
            <a:spLocks noGrp="1"/>
          </p:cNvSpPr>
          <p:nvPr>
            <p:ph type="body" sz="half" idx="2"/>
          </p:nvPr>
        </p:nvSpPr>
        <p:spPr/>
        <p:txBody>
          <a:bodyPr/>
          <a:lstStyle/>
          <a:p>
            <a:r>
              <a:rPr lang="en-US"/>
              <a:t>Enter your subhead line here</a:t>
            </a:r>
            <a:endParaRPr lang="en-US" dirty="0"/>
          </a:p>
        </p:txBody>
      </p:sp>
      <p:sp>
        <p:nvSpPr>
          <p:cNvPr id="50" name="Title 49"/>
          <p:cNvSpPr>
            <a:spLocks noGrp="1"/>
          </p:cNvSpPr>
          <p:nvPr>
            <p:ph type="title"/>
          </p:nvPr>
        </p:nvSpPr>
        <p:spPr/>
        <p:txBody>
          <a:bodyPr/>
          <a:lstStyle/>
          <a:p>
            <a:r>
              <a:rPr lang="en-US"/>
              <a:t>Why to Work With Us</a:t>
            </a:r>
            <a:endParaRPr lang="en-US" dirty="0"/>
          </a:p>
        </p:txBody>
      </p:sp>
      <p:sp>
        <p:nvSpPr>
          <p:cNvPr id="7" name="Picture Placeholder 6"/>
          <p:cNvSpPr>
            <a:spLocks noGrp="1"/>
          </p:cNvSpPr>
          <p:nvPr>
            <p:ph type="pic" sz="quarter" idx="32"/>
          </p:nvPr>
        </p:nvSpPr>
        <p:spPr/>
      </p:sp>
      <p:sp>
        <p:nvSpPr>
          <p:cNvPr id="8" name="Picture Placeholder 7"/>
          <p:cNvSpPr>
            <a:spLocks noGrp="1"/>
          </p:cNvSpPr>
          <p:nvPr>
            <p:ph type="pic" sz="quarter" idx="33"/>
          </p:nvPr>
        </p:nvSpPr>
        <p:spPr/>
      </p:sp>
      <p:sp>
        <p:nvSpPr>
          <p:cNvPr id="9" name="Picture Placeholder 8"/>
          <p:cNvSpPr>
            <a:spLocks noGrp="1"/>
          </p:cNvSpPr>
          <p:nvPr>
            <p:ph type="pic" sz="quarter" idx="34"/>
          </p:nvPr>
        </p:nvSpPr>
        <p:spPr/>
      </p:sp>
      <p:sp>
        <p:nvSpPr>
          <p:cNvPr id="23" name="Freeform 287"/>
          <p:cNvSpPr>
            <a:spLocks noEditPoints="1"/>
          </p:cNvSpPr>
          <p:nvPr/>
        </p:nvSpPr>
        <p:spPr bwMode="auto">
          <a:xfrm>
            <a:off x="4480980" y="1504229"/>
            <a:ext cx="1311275" cy="1309688"/>
          </a:xfrm>
          <a:custGeom>
            <a:avLst/>
            <a:gdLst>
              <a:gd name="T0" fmla="*/ 1651 w 1651"/>
              <a:gd name="T1" fmla="*/ 1649 h 1651"/>
              <a:gd name="T2" fmla="*/ 1651 w 1651"/>
              <a:gd name="T3" fmla="*/ 1649 h 1651"/>
              <a:gd name="T4" fmla="*/ 1651 w 1651"/>
              <a:gd name="T5" fmla="*/ 1651 h 1651"/>
              <a:gd name="T6" fmla="*/ 1651 w 1651"/>
              <a:gd name="T7" fmla="*/ 1649 h 1651"/>
              <a:gd name="T8" fmla="*/ 81 w 1651"/>
              <a:gd name="T9" fmla="*/ 117 h 1651"/>
              <a:gd name="T10" fmla="*/ 81 w 1651"/>
              <a:gd name="T11" fmla="*/ 1569 h 1651"/>
              <a:gd name="T12" fmla="*/ 1532 w 1651"/>
              <a:gd name="T13" fmla="*/ 1569 h 1651"/>
              <a:gd name="T14" fmla="*/ 1526 w 1651"/>
              <a:gd name="T15" fmla="*/ 1437 h 1651"/>
              <a:gd name="T16" fmla="*/ 1508 w 1651"/>
              <a:gd name="T17" fmla="*/ 1307 h 1651"/>
              <a:gd name="T18" fmla="*/ 1481 w 1651"/>
              <a:gd name="T19" fmla="*/ 1184 h 1651"/>
              <a:gd name="T20" fmla="*/ 1441 w 1651"/>
              <a:gd name="T21" fmla="*/ 1062 h 1651"/>
              <a:gd name="T22" fmla="*/ 1392 w 1651"/>
              <a:gd name="T23" fmla="*/ 946 h 1651"/>
              <a:gd name="T24" fmla="*/ 1333 w 1651"/>
              <a:gd name="T25" fmla="*/ 836 h 1651"/>
              <a:gd name="T26" fmla="*/ 1267 w 1651"/>
              <a:gd name="T27" fmla="*/ 732 h 1651"/>
              <a:gd name="T28" fmla="*/ 1190 w 1651"/>
              <a:gd name="T29" fmla="*/ 634 h 1651"/>
              <a:gd name="T30" fmla="*/ 1107 w 1651"/>
              <a:gd name="T31" fmla="*/ 543 h 1651"/>
              <a:gd name="T32" fmla="*/ 1015 w 1651"/>
              <a:gd name="T33" fmla="*/ 459 h 1651"/>
              <a:gd name="T34" fmla="*/ 917 w 1651"/>
              <a:gd name="T35" fmla="*/ 384 h 1651"/>
              <a:gd name="T36" fmla="*/ 813 w 1651"/>
              <a:gd name="T37" fmla="*/ 316 h 1651"/>
              <a:gd name="T38" fmla="*/ 703 w 1651"/>
              <a:gd name="T39" fmla="*/ 257 h 1651"/>
              <a:gd name="T40" fmla="*/ 587 w 1651"/>
              <a:gd name="T41" fmla="*/ 210 h 1651"/>
              <a:gd name="T42" fmla="*/ 467 w 1651"/>
              <a:gd name="T43" fmla="*/ 170 h 1651"/>
              <a:gd name="T44" fmla="*/ 342 w 1651"/>
              <a:gd name="T45" fmla="*/ 141 h 1651"/>
              <a:gd name="T46" fmla="*/ 214 w 1651"/>
              <a:gd name="T47" fmla="*/ 123 h 1651"/>
              <a:gd name="T48" fmla="*/ 81 w 1651"/>
              <a:gd name="T49" fmla="*/ 117 h 1651"/>
              <a:gd name="T50" fmla="*/ 0 w 1651"/>
              <a:gd name="T51" fmla="*/ 0 h 1651"/>
              <a:gd name="T52" fmla="*/ 143 w 1651"/>
              <a:gd name="T53" fmla="*/ 5 h 1651"/>
              <a:gd name="T54" fmla="*/ 281 w 1651"/>
              <a:gd name="T55" fmla="*/ 23 h 1651"/>
              <a:gd name="T56" fmla="*/ 416 w 1651"/>
              <a:gd name="T57" fmla="*/ 53 h 1651"/>
              <a:gd name="T58" fmla="*/ 548 w 1651"/>
              <a:gd name="T59" fmla="*/ 92 h 1651"/>
              <a:gd name="T60" fmla="*/ 674 w 1651"/>
              <a:gd name="T61" fmla="*/ 143 h 1651"/>
              <a:gd name="T62" fmla="*/ 793 w 1651"/>
              <a:gd name="T63" fmla="*/ 202 h 1651"/>
              <a:gd name="T64" fmla="*/ 909 w 1651"/>
              <a:gd name="T65" fmla="*/ 273 h 1651"/>
              <a:gd name="T66" fmla="*/ 1017 w 1651"/>
              <a:gd name="T67" fmla="*/ 349 h 1651"/>
              <a:gd name="T68" fmla="*/ 1119 w 1651"/>
              <a:gd name="T69" fmla="*/ 437 h 1651"/>
              <a:gd name="T70" fmla="*/ 1214 w 1651"/>
              <a:gd name="T71" fmla="*/ 532 h 1651"/>
              <a:gd name="T72" fmla="*/ 1300 w 1651"/>
              <a:gd name="T73" fmla="*/ 632 h 1651"/>
              <a:gd name="T74" fmla="*/ 1378 w 1651"/>
              <a:gd name="T75" fmla="*/ 742 h 1651"/>
              <a:gd name="T76" fmla="*/ 1447 w 1651"/>
              <a:gd name="T77" fmla="*/ 856 h 1651"/>
              <a:gd name="T78" fmla="*/ 1508 w 1651"/>
              <a:gd name="T79" fmla="*/ 975 h 1651"/>
              <a:gd name="T80" fmla="*/ 1557 w 1651"/>
              <a:gd name="T81" fmla="*/ 1103 h 1651"/>
              <a:gd name="T82" fmla="*/ 1598 w 1651"/>
              <a:gd name="T83" fmla="*/ 1233 h 1651"/>
              <a:gd name="T84" fmla="*/ 1628 w 1651"/>
              <a:gd name="T85" fmla="*/ 1368 h 1651"/>
              <a:gd name="T86" fmla="*/ 1646 w 1651"/>
              <a:gd name="T87" fmla="*/ 1508 h 1651"/>
              <a:gd name="T88" fmla="*/ 1651 w 1651"/>
              <a:gd name="T89" fmla="*/ 1649 h 1651"/>
              <a:gd name="T90" fmla="*/ 0 w 1651"/>
              <a:gd name="T91" fmla="*/ 1649 h 1651"/>
              <a:gd name="T92" fmla="*/ 0 w 1651"/>
              <a:gd name="T93" fmla="*/ 0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51" h="1651">
                <a:moveTo>
                  <a:pt x="1651" y="1649"/>
                </a:moveTo>
                <a:lnTo>
                  <a:pt x="1651" y="1649"/>
                </a:lnTo>
                <a:lnTo>
                  <a:pt x="1651" y="1651"/>
                </a:lnTo>
                <a:lnTo>
                  <a:pt x="1651" y="1649"/>
                </a:lnTo>
                <a:close/>
                <a:moveTo>
                  <a:pt x="81" y="117"/>
                </a:moveTo>
                <a:lnTo>
                  <a:pt x="81" y="1569"/>
                </a:lnTo>
                <a:lnTo>
                  <a:pt x="1532" y="1569"/>
                </a:lnTo>
                <a:lnTo>
                  <a:pt x="1526" y="1437"/>
                </a:lnTo>
                <a:lnTo>
                  <a:pt x="1508" y="1307"/>
                </a:lnTo>
                <a:lnTo>
                  <a:pt x="1481" y="1184"/>
                </a:lnTo>
                <a:lnTo>
                  <a:pt x="1441" y="1062"/>
                </a:lnTo>
                <a:lnTo>
                  <a:pt x="1392" y="946"/>
                </a:lnTo>
                <a:lnTo>
                  <a:pt x="1333" y="836"/>
                </a:lnTo>
                <a:lnTo>
                  <a:pt x="1267" y="732"/>
                </a:lnTo>
                <a:lnTo>
                  <a:pt x="1190" y="634"/>
                </a:lnTo>
                <a:lnTo>
                  <a:pt x="1107" y="543"/>
                </a:lnTo>
                <a:lnTo>
                  <a:pt x="1015" y="459"/>
                </a:lnTo>
                <a:lnTo>
                  <a:pt x="917" y="384"/>
                </a:lnTo>
                <a:lnTo>
                  <a:pt x="813" y="316"/>
                </a:lnTo>
                <a:lnTo>
                  <a:pt x="703" y="257"/>
                </a:lnTo>
                <a:lnTo>
                  <a:pt x="587" y="210"/>
                </a:lnTo>
                <a:lnTo>
                  <a:pt x="467" y="170"/>
                </a:lnTo>
                <a:lnTo>
                  <a:pt x="342" y="141"/>
                </a:lnTo>
                <a:lnTo>
                  <a:pt x="214" y="123"/>
                </a:lnTo>
                <a:lnTo>
                  <a:pt x="81" y="117"/>
                </a:lnTo>
                <a:close/>
                <a:moveTo>
                  <a:pt x="0" y="0"/>
                </a:moveTo>
                <a:lnTo>
                  <a:pt x="143" y="5"/>
                </a:lnTo>
                <a:lnTo>
                  <a:pt x="281" y="23"/>
                </a:lnTo>
                <a:lnTo>
                  <a:pt x="416" y="53"/>
                </a:lnTo>
                <a:lnTo>
                  <a:pt x="548" y="92"/>
                </a:lnTo>
                <a:lnTo>
                  <a:pt x="674" y="143"/>
                </a:lnTo>
                <a:lnTo>
                  <a:pt x="793" y="202"/>
                </a:lnTo>
                <a:lnTo>
                  <a:pt x="909" y="273"/>
                </a:lnTo>
                <a:lnTo>
                  <a:pt x="1017" y="349"/>
                </a:lnTo>
                <a:lnTo>
                  <a:pt x="1119" y="437"/>
                </a:lnTo>
                <a:lnTo>
                  <a:pt x="1214" y="532"/>
                </a:lnTo>
                <a:lnTo>
                  <a:pt x="1300" y="632"/>
                </a:lnTo>
                <a:lnTo>
                  <a:pt x="1378" y="742"/>
                </a:lnTo>
                <a:lnTo>
                  <a:pt x="1447" y="856"/>
                </a:lnTo>
                <a:lnTo>
                  <a:pt x="1508" y="975"/>
                </a:lnTo>
                <a:lnTo>
                  <a:pt x="1557" y="1103"/>
                </a:lnTo>
                <a:lnTo>
                  <a:pt x="1598" y="1233"/>
                </a:lnTo>
                <a:lnTo>
                  <a:pt x="1628" y="1368"/>
                </a:lnTo>
                <a:lnTo>
                  <a:pt x="1646" y="1508"/>
                </a:lnTo>
                <a:lnTo>
                  <a:pt x="1651" y="1649"/>
                </a:lnTo>
                <a:lnTo>
                  <a:pt x="0" y="1649"/>
                </a:lnTo>
                <a:lnTo>
                  <a:pt x="0" y="0"/>
                </a:lnTo>
                <a:close/>
              </a:path>
            </a:pathLst>
          </a:custGeom>
          <a:solidFill>
            <a:schemeClr val="bg1">
              <a:lumMod val="9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88"/>
          <p:cNvSpPr>
            <a:spLocks/>
          </p:cNvSpPr>
          <p:nvPr/>
        </p:nvSpPr>
        <p:spPr bwMode="auto">
          <a:xfrm>
            <a:off x="4544480" y="1597892"/>
            <a:ext cx="1152525" cy="1150938"/>
          </a:xfrm>
          <a:custGeom>
            <a:avLst/>
            <a:gdLst>
              <a:gd name="T0" fmla="*/ 0 w 1451"/>
              <a:gd name="T1" fmla="*/ 0 h 1452"/>
              <a:gd name="T2" fmla="*/ 133 w 1451"/>
              <a:gd name="T3" fmla="*/ 6 h 1452"/>
              <a:gd name="T4" fmla="*/ 261 w 1451"/>
              <a:gd name="T5" fmla="*/ 24 h 1452"/>
              <a:gd name="T6" fmla="*/ 386 w 1451"/>
              <a:gd name="T7" fmla="*/ 53 h 1452"/>
              <a:gd name="T8" fmla="*/ 506 w 1451"/>
              <a:gd name="T9" fmla="*/ 93 h 1452"/>
              <a:gd name="T10" fmla="*/ 622 w 1451"/>
              <a:gd name="T11" fmla="*/ 140 h 1452"/>
              <a:gd name="T12" fmla="*/ 732 w 1451"/>
              <a:gd name="T13" fmla="*/ 199 h 1452"/>
              <a:gd name="T14" fmla="*/ 836 w 1451"/>
              <a:gd name="T15" fmla="*/ 267 h 1452"/>
              <a:gd name="T16" fmla="*/ 934 w 1451"/>
              <a:gd name="T17" fmla="*/ 342 h 1452"/>
              <a:gd name="T18" fmla="*/ 1026 w 1451"/>
              <a:gd name="T19" fmla="*/ 426 h 1452"/>
              <a:gd name="T20" fmla="*/ 1109 w 1451"/>
              <a:gd name="T21" fmla="*/ 517 h 1452"/>
              <a:gd name="T22" fmla="*/ 1186 w 1451"/>
              <a:gd name="T23" fmla="*/ 615 h 1452"/>
              <a:gd name="T24" fmla="*/ 1252 w 1451"/>
              <a:gd name="T25" fmla="*/ 719 h 1452"/>
              <a:gd name="T26" fmla="*/ 1311 w 1451"/>
              <a:gd name="T27" fmla="*/ 829 h 1452"/>
              <a:gd name="T28" fmla="*/ 1360 w 1451"/>
              <a:gd name="T29" fmla="*/ 945 h 1452"/>
              <a:gd name="T30" fmla="*/ 1400 w 1451"/>
              <a:gd name="T31" fmla="*/ 1067 h 1452"/>
              <a:gd name="T32" fmla="*/ 1427 w 1451"/>
              <a:gd name="T33" fmla="*/ 1190 h 1452"/>
              <a:gd name="T34" fmla="*/ 1445 w 1451"/>
              <a:gd name="T35" fmla="*/ 1320 h 1452"/>
              <a:gd name="T36" fmla="*/ 1451 w 1451"/>
              <a:gd name="T37" fmla="*/ 1452 h 1452"/>
              <a:gd name="T38" fmla="*/ 0 w 1451"/>
              <a:gd name="T39" fmla="*/ 1452 h 1452"/>
              <a:gd name="T40" fmla="*/ 0 w 1451"/>
              <a:gd name="T41" fmla="*/ 0 h 1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51" h="1452">
                <a:moveTo>
                  <a:pt x="0" y="0"/>
                </a:moveTo>
                <a:lnTo>
                  <a:pt x="133" y="6"/>
                </a:lnTo>
                <a:lnTo>
                  <a:pt x="261" y="24"/>
                </a:lnTo>
                <a:lnTo>
                  <a:pt x="386" y="53"/>
                </a:lnTo>
                <a:lnTo>
                  <a:pt x="506" y="93"/>
                </a:lnTo>
                <a:lnTo>
                  <a:pt x="622" y="140"/>
                </a:lnTo>
                <a:lnTo>
                  <a:pt x="732" y="199"/>
                </a:lnTo>
                <a:lnTo>
                  <a:pt x="836" y="267"/>
                </a:lnTo>
                <a:lnTo>
                  <a:pt x="934" y="342"/>
                </a:lnTo>
                <a:lnTo>
                  <a:pt x="1026" y="426"/>
                </a:lnTo>
                <a:lnTo>
                  <a:pt x="1109" y="517"/>
                </a:lnTo>
                <a:lnTo>
                  <a:pt x="1186" y="615"/>
                </a:lnTo>
                <a:lnTo>
                  <a:pt x="1252" y="719"/>
                </a:lnTo>
                <a:lnTo>
                  <a:pt x="1311" y="829"/>
                </a:lnTo>
                <a:lnTo>
                  <a:pt x="1360" y="945"/>
                </a:lnTo>
                <a:lnTo>
                  <a:pt x="1400" y="1067"/>
                </a:lnTo>
                <a:lnTo>
                  <a:pt x="1427" y="1190"/>
                </a:lnTo>
                <a:lnTo>
                  <a:pt x="1445" y="1320"/>
                </a:lnTo>
                <a:lnTo>
                  <a:pt x="1451" y="1452"/>
                </a:lnTo>
                <a:lnTo>
                  <a:pt x="0" y="1452"/>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89"/>
          <p:cNvSpPr>
            <a:spLocks/>
          </p:cNvSpPr>
          <p:nvPr/>
        </p:nvSpPr>
        <p:spPr bwMode="auto">
          <a:xfrm>
            <a:off x="4544480" y="2117004"/>
            <a:ext cx="635000" cy="631825"/>
          </a:xfrm>
          <a:custGeom>
            <a:avLst/>
            <a:gdLst>
              <a:gd name="T0" fmla="*/ 0 w 799"/>
              <a:gd name="T1" fmla="*/ 0 h 798"/>
              <a:gd name="T2" fmla="*/ 96 w 799"/>
              <a:gd name="T3" fmla="*/ 14 h 798"/>
              <a:gd name="T4" fmla="*/ 188 w 799"/>
              <a:gd name="T5" fmla="*/ 38 h 798"/>
              <a:gd name="T6" fmla="*/ 276 w 799"/>
              <a:gd name="T7" fmla="*/ 71 h 798"/>
              <a:gd name="T8" fmla="*/ 359 w 799"/>
              <a:gd name="T9" fmla="*/ 114 h 798"/>
              <a:gd name="T10" fmla="*/ 437 w 799"/>
              <a:gd name="T11" fmla="*/ 165 h 798"/>
              <a:gd name="T12" fmla="*/ 510 w 799"/>
              <a:gd name="T13" fmla="*/ 222 h 798"/>
              <a:gd name="T14" fmla="*/ 575 w 799"/>
              <a:gd name="T15" fmla="*/ 289 h 798"/>
              <a:gd name="T16" fmla="*/ 634 w 799"/>
              <a:gd name="T17" fmla="*/ 362 h 798"/>
              <a:gd name="T18" fmla="*/ 685 w 799"/>
              <a:gd name="T19" fmla="*/ 438 h 798"/>
              <a:gd name="T20" fmla="*/ 726 w 799"/>
              <a:gd name="T21" fmla="*/ 523 h 798"/>
              <a:gd name="T22" fmla="*/ 759 w 799"/>
              <a:gd name="T23" fmla="*/ 609 h 798"/>
              <a:gd name="T24" fmla="*/ 785 w 799"/>
              <a:gd name="T25" fmla="*/ 701 h 798"/>
              <a:gd name="T26" fmla="*/ 799 w 799"/>
              <a:gd name="T27" fmla="*/ 798 h 798"/>
              <a:gd name="T28" fmla="*/ 0 w 799"/>
              <a:gd name="T29" fmla="*/ 798 h 798"/>
              <a:gd name="T30" fmla="*/ 0 w 799"/>
              <a:gd name="T31" fmla="*/ 0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99" h="798">
                <a:moveTo>
                  <a:pt x="0" y="0"/>
                </a:moveTo>
                <a:lnTo>
                  <a:pt x="96" y="14"/>
                </a:lnTo>
                <a:lnTo>
                  <a:pt x="188" y="38"/>
                </a:lnTo>
                <a:lnTo>
                  <a:pt x="276" y="71"/>
                </a:lnTo>
                <a:lnTo>
                  <a:pt x="359" y="114"/>
                </a:lnTo>
                <a:lnTo>
                  <a:pt x="437" y="165"/>
                </a:lnTo>
                <a:lnTo>
                  <a:pt x="510" y="222"/>
                </a:lnTo>
                <a:lnTo>
                  <a:pt x="575" y="289"/>
                </a:lnTo>
                <a:lnTo>
                  <a:pt x="634" y="362"/>
                </a:lnTo>
                <a:lnTo>
                  <a:pt x="685" y="438"/>
                </a:lnTo>
                <a:lnTo>
                  <a:pt x="726" y="523"/>
                </a:lnTo>
                <a:lnTo>
                  <a:pt x="759" y="609"/>
                </a:lnTo>
                <a:lnTo>
                  <a:pt x="785" y="701"/>
                </a:lnTo>
                <a:lnTo>
                  <a:pt x="799" y="798"/>
                </a:lnTo>
                <a:lnTo>
                  <a:pt x="0" y="798"/>
                </a:lnTo>
                <a:lnTo>
                  <a:pt x="0" y="0"/>
                </a:lnTo>
                <a:close/>
              </a:path>
            </a:pathLst>
          </a:custGeom>
          <a:solidFill>
            <a:schemeClr val="bg1">
              <a:lumMod val="9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312"/>
          <p:cNvSpPr>
            <a:spLocks/>
          </p:cNvSpPr>
          <p:nvPr/>
        </p:nvSpPr>
        <p:spPr bwMode="auto">
          <a:xfrm>
            <a:off x="4268255" y="2601192"/>
            <a:ext cx="425450" cy="425450"/>
          </a:xfrm>
          <a:custGeom>
            <a:avLst/>
            <a:gdLst>
              <a:gd name="T0" fmla="*/ 267 w 534"/>
              <a:gd name="T1" fmla="*/ 0 h 536"/>
              <a:gd name="T2" fmla="*/ 320 w 534"/>
              <a:gd name="T3" fmla="*/ 6 h 536"/>
              <a:gd name="T4" fmla="*/ 371 w 534"/>
              <a:gd name="T5" fmla="*/ 22 h 536"/>
              <a:gd name="T6" fmla="*/ 416 w 534"/>
              <a:gd name="T7" fmla="*/ 47 h 536"/>
              <a:gd name="T8" fmla="*/ 456 w 534"/>
              <a:gd name="T9" fmla="*/ 79 h 536"/>
              <a:gd name="T10" fmla="*/ 489 w 534"/>
              <a:gd name="T11" fmla="*/ 118 h 536"/>
              <a:gd name="T12" fmla="*/ 512 w 534"/>
              <a:gd name="T13" fmla="*/ 165 h 536"/>
              <a:gd name="T14" fmla="*/ 528 w 534"/>
              <a:gd name="T15" fmla="*/ 214 h 536"/>
              <a:gd name="T16" fmla="*/ 534 w 534"/>
              <a:gd name="T17" fmla="*/ 269 h 536"/>
              <a:gd name="T18" fmla="*/ 528 w 534"/>
              <a:gd name="T19" fmla="*/ 322 h 536"/>
              <a:gd name="T20" fmla="*/ 512 w 534"/>
              <a:gd name="T21" fmla="*/ 371 h 536"/>
              <a:gd name="T22" fmla="*/ 489 w 534"/>
              <a:gd name="T23" fmla="*/ 418 h 536"/>
              <a:gd name="T24" fmla="*/ 456 w 534"/>
              <a:gd name="T25" fmla="*/ 457 h 536"/>
              <a:gd name="T26" fmla="*/ 416 w 534"/>
              <a:gd name="T27" fmla="*/ 489 h 536"/>
              <a:gd name="T28" fmla="*/ 371 w 534"/>
              <a:gd name="T29" fmla="*/ 514 h 536"/>
              <a:gd name="T30" fmla="*/ 320 w 534"/>
              <a:gd name="T31" fmla="*/ 530 h 536"/>
              <a:gd name="T32" fmla="*/ 267 w 534"/>
              <a:gd name="T33" fmla="*/ 536 h 536"/>
              <a:gd name="T34" fmla="*/ 214 w 534"/>
              <a:gd name="T35" fmla="*/ 530 h 536"/>
              <a:gd name="T36" fmla="*/ 163 w 534"/>
              <a:gd name="T37" fmla="*/ 514 h 536"/>
              <a:gd name="T38" fmla="*/ 118 w 534"/>
              <a:gd name="T39" fmla="*/ 489 h 536"/>
              <a:gd name="T40" fmla="*/ 78 w 534"/>
              <a:gd name="T41" fmla="*/ 457 h 536"/>
              <a:gd name="T42" fmla="*/ 45 w 534"/>
              <a:gd name="T43" fmla="*/ 418 h 536"/>
              <a:gd name="T44" fmla="*/ 22 w 534"/>
              <a:gd name="T45" fmla="*/ 371 h 536"/>
              <a:gd name="T46" fmla="*/ 6 w 534"/>
              <a:gd name="T47" fmla="*/ 322 h 536"/>
              <a:gd name="T48" fmla="*/ 0 w 534"/>
              <a:gd name="T49" fmla="*/ 269 h 536"/>
              <a:gd name="T50" fmla="*/ 6 w 534"/>
              <a:gd name="T51" fmla="*/ 214 h 536"/>
              <a:gd name="T52" fmla="*/ 22 w 534"/>
              <a:gd name="T53" fmla="*/ 165 h 536"/>
              <a:gd name="T54" fmla="*/ 45 w 534"/>
              <a:gd name="T55" fmla="*/ 118 h 536"/>
              <a:gd name="T56" fmla="*/ 78 w 534"/>
              <a:gd name="T57" fmla="*/ 79 h 536"/>
              <a:gd name="T58" fmla="*/ 118 w 534"/>
              <a:gd name="T59" fmla="*/ 47 h 536"/>
              <a:gd name="T60" fmla="*/ 163 w 534"/>
              <a:gd name="T61" fmla="*/ 22 h 536"/>
              <a:gd name="T62" fmla="*/ 214 w 534"/>
              <a:gd name="T63" fmla="*/ 6 h 536"/>
              <a:gd name="T64" fmla="*/ 267 w 534"/>
              <a:gd name="T65"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34" h="536">
                <a:moveTo>
                  <a:pt x="267" y="0"/>
                </a:moveTo>
                <a:lnTo>
                  <a:pt x="320" y="6"/>
                </a:lnTo>
                <a:lnTo>
                  <a:pt x="371" y="22"/>
                </a:lnTo>
                <a:lnTo>
                  <a:pt x="416" y="47"/>
                </a:lnTo>
                <a:lnTo>
                  <a:pt x="456" y="79"/>
                </a:lnTo>
                <a:lnTo>
                  <a:pt x="489" y="118"/>
                </a:lnTo>
                <a:lnTo>
                  <a:pt x="512" y="165"/>
                </a:lnTo>
                <a:lnTo>
                  <a:pt x="528" y="214"/>
                </a:lnTo>
                <a:lnTo>
                  <a:pt x="534" y="269"/>
                </a:lnTo>
                <a:lnTo>
                  <a:pt x="528" y="322"/>
                </a:lnTo>
                <a:lnTo>
                  <a:pt x="512" y="371"/>
                </a:lnTo>
                <a:lnTo>
                  <a:pt x="489" y="418"/>
                </a:lnTo>
                <a:lnTo>
                  <a:pt x="456" y="457"/>
                </a:lnTo>
                <a:lnTo>
                  <a:pt x="416" y="489"/>
                </a:lnTo>
                <a:lnTo>
                  <a:pt x="371" y="514"/>
                </a:lnTo>
                <a:lnTo>
                  <a:pt x="320" y="530"/>
                </a:lnTo>
                <a:lnTo>
                  <a:pt x="267" y="536"/>
                </a:lnTo>
                <a:lnTo>
                  <a:pt x="214" y="530"/>
                </a:lnTo>
                <a:lnTo>
                  <a:pt x="163" y="514"/>
                </a:lnTo>
                <a:lnTo>
                  <a:pt x="118" y="489"/>
                </a:lnTo>
                <a:lnTo>
                  <a:pt x="78" y="457"/>
                </a:lnTo>
                <a:lnTo>
                  <a:pt x="45" y="418"/>
                </a:lnTo>
                <a:lnTo>
                  <a:pt x="22" y="371"/>
                </a:lnTo>
                <a:lnTo>
                  <a:pt x="6" y="322"/>
                </a:lnTo>
                <a:lnTo>
                  <a:pt x="0" y="269"/>
                </a:lnTo>
                <a:lnTo>
                  <a:pt x="6" y="214"/>
                </a:lnTo>
                <a:lnTo>
                  <a:pt x="22" y="165"/>
                </a:lnTo>
                <a:lnTo>
                  <a:pt x="45" y="118"/>
                </a:lnTo>
                <a:lnTo>
                  <a:pt x="78" y="79"/>
                </a:lnTo>
                <a:lnTo>
                  <a:pt x="118" y="47"/>
                </a:lnTo>
                <a:lnTo>
                  <a:pt x="163" y="22"/>
                </a:lnTo>
                <a:lnTo>
                  <a:pt x="214" y="6"/>
                </a:lnTo>
                <a:lnTo>
                  <a:pt x="26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132"/>
          <p:cNvSpPr>
            <a:spLocks noChangeAspect="1" noEditPoints="1"/>
          </p:cNvSpPr>
          <p:nvPr/>
        </p:nvSpPr>
        <p:spPr bwMode="auto">
          <a:xfrm>
            <a:off x="4625698" y="1785636"/>
            <a:ext cx="288670" cy="276119"/>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sp>
        <p:nvSpPr>
          <p:cNvPr id="30" name="Freeform 29"/>
          <p:cNvSpPr>
            <a:spLocks noEditPoints="1"/>
          </p:cNvSpPr>
          <p:nvPr/>
        </p:nvSpPr>
        <p:spPr bwMode="auto">
          <a:xfrm>
            <a:off x="5051149" y="1985555"/>
            <a:ext cx="244219" cy="265208"/>
          </a:xfrm>
          <a:custGeom>
            <a:avLst/>
            <a:gdLst/>
            <a:ahLst/>
            <a:cxnLst>
              <a:cxn ang="0">
                <a:pos x="55" y="55"/>
              </a:cxn>
              <a:cxn ang="0">
                <a:pos x="39" y="55"/>
              </a:cxn>
              <a:cxn ang="0">
                <a:pos x="30" y="64"/>
              </a:cxn>
              <a:cxn ang="0">
                <a:pos x="21" y="55"/>
              </a:cxn>
              <a:cxn ang="0">
                <a:pos x="5" y="55"/>
              </a:cxn>
              <a:cxn ang="0">
                <a:pos x="0" y="50"/>
              </a:cxn>
              <a:cxn ang="0">
                <a:pos x="11" y="20"/>
              </a:cxn>
              <a:cxn ang="0">
                <a:pos x="27" y="5"/>
              </a:cxn>
              <a:cxn ang="0">
                <a:pos x="26" y="3"/>
              </a:cxn>
              <a:cxn ang="0">
                <a:pos x="30" y="0"/>
              </a:cxn>
              <a:cxn ang="0">
                <a:pos x="33" y="3"/>
              </a:cxn>
              <a:cxn ang="0">
                <a:pos x="33" y="5"/>
              </a:cxn>
              <a:cxn ang="0">
                <a:pos x="48" y="20"/>
              </a:cxn>
              <a:cxn ang="0">
                <a:pos x="59" y="50"/>
              </a:cxn>
              <a:cxn ang="0">
                <a:pos x="55" y="55"/>
              </a:cxn>
              <a:cxn ang="0">
                <a:pos x="30" y="60"/>
              </a:cxn>
              <a:cxn ang="0">
                <a:pos x="25" y="55"/>
              </a:cxn>
              <a:cxn ang="0">
                <a:pos x="24" y="54"/>
              </a:cxn>
              <a:cxn ang="0">
                <a:pos x="23" y="55"/>
              </a:cxn>
              <a:cxn ang="0">
                <a:pos x="30" y="61"/>
              </a:cxn>
              <a:cxn ang="0">
                <a:pos x="30" y="60"/>
              </a:cxn>
              <a:cxn ang="0">
                <a:pos x="30" y="60"/>
              </a:cxn>
            </a:cxnLst>
            <a:rect l="0" t="0" r="r" b="b"/>
            <a:pathLst>
              <a:path w="59" h="64">
                <a:moveTo>
                  <a:pt x="55" y="55"/>
                </a:moveTo>
                <a:cubicBezTo>
                  <a:pt x="39" y="55"/>
                  <a:pt x="39" y="55"/>
                  <a:pt x="39" y="55"/>
                </a:cubicBezTo>
                <a:cubicBezTo>
                  <a:pt x="39" y="60"/>
                  <a:pt x="35" y="64"/>
                  <a:pt x="30" y="64"/>
                </a:cubicBezTo>
                <a:cubicBezTo>
                  <a:pt x="25" y="64"/>
                  <a:pt x="21" y="60"/>
                  <a:pt x="21" y="55"/>
                </a:cubicBezTo>
                <a:cubicBezTo>
                  <a:pt x="5" y="55"/>
                  <a:pt x="5" y="55"/>
                  <a:pt x="5" y="55"/>
                </a:cubicBezTo>
                <a:cubicBezTo>
                  <a:pt x="2" y="55"/>
                  <a:pt x="0" y="53"/>
                  <a:pt x="0" y="50"/>
                </a:cubicBezTo>
                <a:cubicBezTo>
                  <a:pt x="5" y="46"/>
                  <a:pt x="11" y="38"/>
                  <a:pt x="11" y="20"/>
                </a:cubicBezTo>
                <a:cubicBezTo>
                  <a:pt x="11" y="13"/>
                  <a:pt x="17" y="6"/>
                  <a:pt x="27" y="5"/>
                </a:cubicBezTo>
                <a:cubicBezTo>
                  <a:pt x="26" y="4"/>
                  <a:pt x="26" y="4"/>
                  <a:pt x="26" y="3"/>
                </a:cubicBezTo>
                <a:cubicBezTo>
                  <a:pt x="26" y="1"/>
                  <a:pt x="28" y="0"/>
                  <a:pt x="30" y="0"/>
                </a:cubicBezTo>
                <a:cubicBezTo>
                  <a:pt x="32" y="0"/>
                  <a:pt x="33" y="1"/>
                  <a:pt x="33" y="3"/>
                </a:cubicBezTo>
                <a:cubicBezTo>
                  <a:pt x="33" y="4"/>
                  <a:pt x="33" y="4"/>
                  <a:pt x="33" y="5"/>
                </a:cubicBezTo>
                <a:cubicBezTo>
                  <a:pt x="42" y="6"/>
                  <a:pt x="48" y="13"/>
                  <a:pt x="48" y="20"/>
                </a:cubicBezTo>
                <a:cubicBezTo>
                  <a:pt x="48" y="38"/>
                  <a:pt x="54" y="46"/>
                  <a:pt x="59" y="50"/>
                </a:cubicBezTo>
                <a:cubicBezTo>
                  <a:pt x="59" y="53"/>
                  <a:pt x="57" y="55"/>
                  <a:pt x="55" y="55"/>
                </a:cubicBezTo>
                <a:close/>
                <a:moveTo>
                  <a:pt x="30" y="60"/>
                </a:moveTo>
                <a:cubicBezTo>
                  <a:pt x="27" y="60"/>
                  <a:pt x="25" y="57"/>
                  <a:pt x="25" y="55"/>
                </a:cubicBezTo>
                <a:cubicBezTo>
                  <a:pt x="25" y="54"/>
                  <a:pt x="24" y="54"/>
                  <a:pt x="24" y="54"/>
                </a:cubicBezTo>
                <a:cubicBezTo>
                  <a:pt x="24" y="54"/>
                  <a:pt x="23" y="54"/>
                  <a:pt x="23" y="55"/>
                </a:cubicBezTo>
                <a:cubicBezTo>
                  <a:pt x="23" y="58"/>
                  <a:pt x="26" y="61"/>
                  <a:pt x="30" y="61"/>
                </a:cubicBezTo>
                <a:cubicBezTo>
                  <a:pt x="30" y="61"/>
                  <a:pt x="30" y="61"/>
                  <a:pt x="30" y="60"/>
                </a:cubicBezTo>
                <a:cubicBezTo>
                  <a:pt x="30" y="60"/>
                  <a:pt x="30" y="60"/>
                  <a:pt x="30" y="6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sp>
        <p:nvSpPr>
          <p:cNvPr id="31" name="Freeform 62"/>
          <p:cNvSpPr>
            <a:spLocks noChangeAspect="1" noEditPoints="1"/>
          </p:cNvSpPr>
          <p:nvPr/>
        </p:nvSpPr>
        <p:spPr bwMode="auto">
          <a:xfrm>
            <a:off x="5224304" y="2395526"/>
            <a:ext cx="269321" cy="271474"/>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sp>
        <p:nvSpPr>
          <p:cNvPr id="33" name="Text Placeholder 44"/>
          <p:cNvSpPr txBox="1">
            <a:spLocks/>
          </p:cNvSpPr>
          <p:nvPr/>
        </p:nvSpPr>
        <p:spPr>
          <a:xfrm>
            <a:off x="374354" y="1374263"/>
            <a:ext cx="2452437"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solidFill>
                  <a:schemeClr val="accent1"/>
                </a:solidFill>
              </a:rPr>
              <a:t>Main Title Goes Here</a:t>
            </a:r>
          </a:p>
          <a:p>
            <a:pPr marL="0" indent="0">
              <a:lnSpc>
                <a:spcPct val="150000"/>
              </a:lnSpc>
              <a:buNone/>
            </a:pPr>
            <a:r>
              <a:rPr lang="en-US" sz="1000" dirty="0">
                <a:solidFill>
                  <a:schemeClr val="bg1">
                    <a:lumMod val="65000"/>
                  </a:schemeClr>
                </a:solidFill>
              </a:rPr>
              <a:t>There are many variations of passages but the majority have  suffered alteration in some form by injected. There are many variations</a:t>
            </a:r>
          </a:p>
        </p:txBody>
      </p:sp>
      <p:sp>
        <p:nvSpPr>
          <p:cNvPr id="36" name="Text Placeholder 44"/>
          <p:cNvSpPr txBox="1">
            <a:spLocks/>
          </p:cNvSpPr>
          <p:nvPr/>
        </p:nvSpPr>
        <p:spPr>
          <a:xfrm>
            <a:off x="374354" y="3651250"/>
            <a:ext cx="2452437"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200" b="1" dirty="0">
                <a:solidFill>
                  <a:schemeClr val="accent4"/>
                </a:solidFill>
              </a:rPr>
              <a:t>Main Title Goes Here</a:t>
            </a:r>
          </a:p>
          <a:p>
            <a:pPr marL="0" indent="0">
              <a:lnSpc>
                <a:spcPct val="150000"/>
              </a:lnSpc>
              <a:buNone/>
            </a:pPr>
            <a:r>
              <a:rPr lang="en-US" sz="1000" dirty="0">
                <a:solidFill>
                  <a:schemeClr val="bg1">
                    <a:lumMod val="65000"/>
                  </a:schemeClr>
                </a:solidFill>
              </a:rPr>
              <a:t>There are many variations of passages but the majority have  suffered alteration in some form by injected. There are many variations</a:t>
            </a:r>
          </a:p>
        </p:txBody>
      </p:sp>
      <p:sp>
        <p:nvSpPr>
          <p:cNvPr id="37" name="Text Placeholder 44"/>
          <p:cNvSpPr txBox="1">
            <a:spLocks/>
          </p:cNvSpPr>
          <p:nvPr/>
        </p:nvSpPr>
        <p:spPr>
          <a:xfrm>
            <a:off x="6296926" y="1374263"/>
            <a:ext cx="2452437"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lnSpc>
                <a:spcPct val="150000"/>
              </a:lnSpc>
              <a:buNone/>
            </a:pPr>
            <a:r>
              <a:rPr lang="en-US" sz="1200" b="1" dirty="0">
                <a:solidFill>
                  <a:schemeClr val="accent2"/>
                </a:solidFill>
              </a:rPr>
              <a:t>Main Title Goes Here</a:t>
            </a:r>
          </a:p>
          <a:p>
            <a:pPr marL="0" indent="0" algn="r">
              <a:lnSpc>
                <a:spcPct val="150000"/>
              </a:lnSpc>
              <a:buNone/>
            </a:pPr>
            <a:r>
              <a:rPr lang="en-US" sz="1000" dirty="0">
                <a:solidFill>
                  <a:schemeClr val="bg1">
                    <a:lumMod val="65000"/>
                  </a:schemeClr>
                </a:solidFill>
              </a:rPr>
              <a:t>There are many variations of passages but the majority have  suffered alteration in some form by injected. There are many variations of</a:t>
            </a:r>
          </a:p>
        </p:txBody>
      </p:sp>
      <p:sp>
        <p:nvSpPr>
          <p:cNvPr id="38" name="Text Placeholder 44"/>
          <p:cNvSpPr txBox="1">
            <a:spLocks/>
          </p:cNvSpPr>
          <p:nvPr/>
        </p:nvSpPr>
        <p:spPr>
          <a:xfrm>
            <a:off x="6296926" y="3651250"/>
            <a:ext cx="2452437"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lnSpc>
                <a:spcPct val="150000"/>
              </a:lnSpc>
              <a:buNone/>
            </a:pPr>
            <a:r>
              <a:rPr lang="en-US" sz="1200" b="1" dirty="0">
                <a:solidFill>
                  <a:schemeClr val="accent3"/>
                </a:solidFill>
              </a:rPr>
              <a:t>Main Title Goes Here</a:t>
            </a:r>
          </a:p>
          <a:p>
            <a:pPr marL="0" indent="0" algn="r">
              <a:lnSpc>
                <a:spcPct val="150000"/>
              </a:lnSpc>
              <a:buNone/>
            </a:pPr>
            <a:r>
              <a:rPr lang="en-US" sz="1000" dirty="0">
                <a:solidFill>
                  <a:schemeClr val="bg1">
                    <a:lumMod val="65000"/>
                  </a:schemeClr>
                </a:solidFill>
              </a:rPr>
              <a:t>There are many variations of passages but the majority have  suffered alteration in some form by injected. There are many variations of</a:t>
            </a:r>
          </a:p>
        </p:txBody>
      </p:sp>
    </p:spTree>
    <p:extLst>
      <p:ext uri="{BB962C8B-B14F-4D97-AF65-F5344CB8AC3E}">
        <p14:creationId xmlns:p14="http://schemas.microsoft.com/office/powerpoint/2010/main" val="3327529612"/>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Rectangle 133"/>
          <p:cNvSpPr/>
          <p:nvPr/>
        </p:nvSpPr>
        <p:spPr>
          <a:xfrm>
            <a:off x="3162660" y="1956696"/>
            <a:ext cx="3657598" cy="6949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Flowchart: Manual Input 135"/>
          <p:cNvSpPr/>
          <p:nvPr/>
        </p:nvSpPr>
        <p:spPr bwMode="auto">
          <a:xfrm rot="10800000">
            <a:off x="7674174" y="2037424"/>
            <a:ext cx="199247" cy="619835"/>
          </a:xfrm>
          <a:prstGeom prst="flowChartManualInpu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189" name="Group 188"/>
          <p:cNvGrpSpPr/>
          <p:nvPr/>
        </p:nvGrpSpPr>
        <p:grpSpPr>
          <a:xfrm>
            <a:off x="6820258" y="1830812"/>
            <a:ext cx="199247" cy="826447"/>
            <a:chOff x="5432658" y="1830812"/>
            <a:chExt cx="199247" cy="826447"/>
          </a:xfr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p:grpSpPr>
        <p:sp>
          <p:nvSpPr>
            <p:cNvPr id="146" name="Flowchart: Manual Input 145"/>
            <p:cNvSpPr/>
            <p:nvPr/>
          </p:nvSpPr>
          <p:spPr bwMode="auto">
            <a:xfrm>
              <a:off x="5432658" y="1830812"/>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147" name="Flowchart: Manual Input 146"/>
            <p:cNvSpPr/>
            <p:nvPr/>
          </p:nvSpPr>
          <p:spPr bwMode="auto">
            <a:xfrm rot="10800000">
              <a:off x="5432658" y="2037424"/>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138" name="Rectangle 137"/>
          <p:cNvSpPr/>
          <p:nvPr/>
        </p:nvSpPr>
        <p:spPr>
          <a:xfrm>
            <a:off x="7019505" y="1830812"/>
            <a:ext cx="853916" cy="702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Freeform 217"/>
          <p:cNvSpPr>
            <a:spLocks noEditPoints="1"/>
          </p:cNvSpPr>
          <p:nvPr/>
        </p:nvSpPr>
        <p:spPr bwMode="auto">
          <a:xfrm>
            <a:off x="7186411" y="1986848"/>
            <a:ext cx="520104" cy="390078"/>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TextBox 116"/>
          <p:cNvSpPr txBox="1"/>
          <p:nvPr/>
        </p:nvSpPr>
        <p:spPr>
          <a:xfrm>
            <a:off x="4800600" y="2027696"/>
            <a:ext cx="1943458" cy="577081"/>
          </a:xfrm>
          <a:prstGeom prst="rect">
            <a:avLst/>
          </a:prstGeom>
          <a:noFill/>
        </p:spPr>
        <p:txBody>
          <a:bodyPr wrap="square" rtlCol="0" anchor="ctr">
            <a:spAutoFit/>
          </a:bodyPr>
          <a:lstStyle/>
          <a:p>
            <a:pPr algn="r">
              <a:lnSpc>
                <a:spcPct val="150000"/>
              </a:lnSpc>
            </a:pPr>
            <a:r>
              <a:rPr lang="en-US" sz="1200" b="1" dirty="0">
                <a:solidFill>
                  <a:schemeClr val="bg1"/>
                </a:solidFill>
              </a:rPr>
              <a:t>Main Title Goes Here</a:t>
            </a:r>
          </a:p>
          <a:p>
            <a:pPr algn="r">
              <a:lnSpc>
                <a:spcPct val="150000"/>
              </a:lnSpc>
            </a:pPr>
            <a:r>
              <a:rPr lang="en-US" sz="900" dirty="0">
                <a:solidFill>
                  <a:schemeClr val="bg1"/>
                </a:solidFill>
              </a:rPr>
              <a:t>There are many variations of</a:t>
            </a:r>
          </a:p>
        </p:txBody>
      </p:sp>
      <p:sp>
        <p:nvSpPr>
          <p:cNvPr id="144" name="Flowchart: Manual Input 143"/>
          <p:cNvSpPr/>
          <p:nvPr/>
        </p:nvSpPr>
        <p:spPr bwMode="auto">
          <a:xfrm>
            <a:off x="8718514" y="2745305"/>
            <a:ext cx="199247" cy="619835"/>
          </a:xfrm>
          <a:prstGeom prst="flowChartManualInput">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145" name="Flowchart: Manual Input 144"/>
          <p:cNvSpPr/>
          <p:nvPr/>
        </p:nvSpPr>
        <p:spPr bwMode="auto">
          <a:xfrm rot="10800000">
            <a:off x="8718514" y="2951917"/>
            <a:ext cx="199247" cy="619835"/>
          </a:xfrm>
          <a:prstGeom prst="flowChartManualInput">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2700000" scaled="1"/>
            <a:tileRect/>
          </a:gra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190" name="Group 189"/>
          <p:cNvGrpSpPr/>
          <p:nvPr/>
        </p:nvGrpSpPr>
        <p:grpSpPr>
          <a:xfrm>
            <a:off x="7864598" y="2745305"/>
            <a:ext cx="199247" cy="826447"/>
            <a:chOff x="6476998" y="2745305"/>
            <a:chExt cx="199247" cy="826447"/>
          </a:xfr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2700000" scaled="1"/>
            <a:tileRect/>
          </a:gradFill>
        </p:grpSpPr>
        <p:sp>
          <p:nvSpPr>
            <p:cNvPr id="142" name="Flowchart: Manual Input 141"/>
            <p:cNvSpPr/>
            <p:nvPr/>
          </p:nvSpPr>
          <p:spPr bwMode="auto">
            <a:xfrm>
              <a:off x="6476998" y="2745305"/>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143" name="Flowchart: Manual Input 142"/>
            <p:cNvSpPr/>
            <p:nvPr/>
          </p:nvSpPr>
          <p:spPr bwMode="auto">
            <a:xfrm rot="10800000">
              <a:off x="6476998" y="2951917"/>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130" name="Rectangle 129"/>
          <p:cNvSpPr/>
          <p:nvPr/>
        </p:nvSpPr>
        <p:spPr>
          <a:xfrm>
            <a:off x="8063845" y="2745305"/>
            <a:ext cx="853916" cy="7021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p:cNvSpPr/>
          <p:nvPr/>
        </p:nvSpPr>
        <p:spPr>
          <a:xfrm>
            <a:off x="3162660" y="2871189"/>
            <a:ext cx="4701938" cy="6949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135"/>
          <p:cNvSpPr>
            <a:spLocks noEditPoints="1"/>
          </p:cNvSpPr>
          <p:nvPr/>
        </p:nvSpPr>
        <p:spPr bwMode="auto">
          <a:xfrm>
            <a:off x="8231071" y="2853088"/>
            <a:ext cx="519464" cy="486584"/>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8" name="TextBox 177"/>
          <p:cNvSpPr txBox="1"/>
          <p:nvPr/>
        </p:nvSpPr>
        <p:spPr>
          <a:xfrm>
            <a:off x="4572000" y="2983982"/>
            <a:ext cx="3214323" cy="577081"/>
          </a:xfrm>
          <a:prstGeom prst="rect">
            <a:avLst/>
          </a:prstGeom>
          <a:noFill/>
        </p:spPr>
        <p:txBody>
          <a:bodyPr wrap="square" rtlCol="0" anchor="ctr">
            <a:spAutoFit/>
          </a:bodyPr>
          <a:lstStyle/>
          <a:p>
            <a:pPr algn="r">
              <a:lnSpc>
                <a:spcPct val="150000"/>
              </a:lnSpc>
            </a:pPr>
            <a:r>
              <a:rPr lang="en-US" sz="1200" b="1" dirty="0">
                <a:solidFill>
                  <a:schemeClr val="bg1"/>
                </a:solidFill>
              </a:rPr>
              <a:t>Main Title Goes Here</a:t>
            </a:r>
          </a:p>
          <a:p>
            <a:pPr algn="r">
              <a:lnSpc>
                <a:spcPct val="150000"/>
              </a:lnSpc>
            </a:pPr>
            <a:r>
              <a:rPr lang="en-US" sz="900" dirty="0">
                <a:solidFill>
                  <a:schemeClr val="bg1"/>
                </a:solidFill>
              </a:rPr>
              <a:t>There are many variations of passages but the</a:t>
            </a:r>
          </a:p>
        </p:txBody>
      </p:sp>
      <p:sp>
        <p:nvSpPr>
          <p:cNvPr id="158" name="Rectangle 157"/>
          <p:cNvSpPr/>
          <p:nvPr/>
        </p:nvSpPr>
        <p:spPr>
          <a:xfrm>
            <a:off x="3162660" y="3785682"/>
            <a:ext cx="4424416" cy="69494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Text Placeholder 122"/>
          <p:cNvSpPr>
            <a:spLocks noGrp="1"/>
          </p:cNvSpPr>
          <p:nvPr>
            <p:ph type="body" sz="half" idx="2"/>
          </p:nvPr>
        </p:nvSpPr>
        <p:spPr/>
        <p:txBody>
          <a:bodyPr/>
          <a:lstStyle/>
          <a:p>
            <a:r>
              <a:rPr lang="en-US"/>
              <a:t>Enter your subhead line here</a:t>
            </a:r>
            <a:endParaRPr lang="en-US" dirty="0"/>
          </a:p>
        </p:txBody>
      </p:sp>
      <p:sp>
        <p:nvSpPr>
          <p:cNvPr id="122" name="Title 121"/>
          <p:cNvSpPr>
            <a:spLocks noGrp="1"/>
          </p:cNvSpPr>
          <p:nvPr>
            <p:ph type="title"/>
          </p:nvPr>
        </p:nvSpPr>
        <p:spPr/>
        <p:txBody>
          <a:bodyPr/>
          <a:lstStyle/>
          <a:p>
            <a:r>
              <a:rPr lang="en-US"/>
              <a:t>What We Do ?</a:t>
            </a:r>
            <a:endParaRPr lang="en-US" dirty="0"/>
          </a:p>
        </p:txBody>
      </p:sp>
      <p:sp>
        <p:nvSpPr>
          <p:cNvPr id="5" name="Picture Placeholder 4"/>
          <p:cNvSpPr>
            <a:spLocks noGrp="1"/>
          </p:cNvSpPr>
          <p:nvPr>
            <p:ph type="pic" sz="quarter" idx="32"/>
          </p:nvPr>
        </p:nvSpPr>
        <p:spPr/>
      </p:sp>
      <p:sp>
        <p:nvSpPr>
          <p:cNvPr id="159" name="Flowchart: Manual Input 158"/>
          <p:cNvSpPr/>
          <p:nvPr/>
        </p:nvSpPr>
        <p:spPr bwMode="auto">
          <a:xfrm rot="10800000">
            <a:off x="8440992" y="3866410"/>
            <a:ext cx="199247" cy="619835"/>
          </a:xfrm>
          <a:prstGeom prst="flowChartManualInput">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tileRect/>
          </a:gra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191" name="Group 190"/>
          <p:cNvGrpSpPr/>
          <p:nvPr/>
        </p:nvGrpSpPr>
        <p:grpSpPr>
          <a:xfrm>
            <a:off x="7587076" y="3659798"/>
            <a:ext cx="199247" cy="826447"/>
            <a:chOff x="6199476" y="3659798"/>
            <a:chExt cx="199247" cy="826447"/>
          </a:xfr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tileRect/>
          </a:gradFill>
        </p:grpSpPr>
        <p:sp>
          <p:nvSpPr>
            <p:cNvPr id="164" name="Flowchart: Manual Input 163"/>
            <p:cNvSpPr/>
            <p:nvPr/>
          </p:nvSpPr>
          <p:spPr bwMode="auto">
            <a:xfrm>
              <a:off x="6199476" y="3659798"/>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165" name="Flowchart: Manual Input 164"/>
            <p:cNvSpPr/>
            <p:nvPr/>
          </p:nvSpPr>
          <p:spPr bwMode="auto">
            <a:xfrm rot="10800000">
              <a:off x="6199476" y="3866410"/>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161" name="Rectangle 160"/>
          <p:cNvSpPr/>
          <p:nvPr/>
        </p:nvSpPr>
        <p:spPr>
          <a:xfrm>
            <a:off x="7786323" y="3659798"/>
            <a:ext cx="853916" cy="7021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TextBox 162"/>
          <p:cNvSpPr txBox="1"/>
          <p:nvPr/>
        </p:nvSpPr>
        <p:spPr>
          <a:xfrm>
            <a:off x="4419600" y="3854366"/>
            <a:ext cx="3091277" cy="577081"/>
          </a:xfrm>
          <a:prstGeom prst="rect">
            <a:avLst/>
          </a:prstGeom>
          <a:noFill/>
        </p:spPr>
        <p:txBody>
          <a:bodyPr wrap="square" rtlCol="0" anchor="ctr">
            <a:spAutoFit/>
          </a:bodyPr>
          <a:lstStyle/>
          <a:p>
            <a:pPr algn="r">
              <a:lnSpc>
                <a:spcPct val="150000"/>
              </a:lnSpc>
            </a:pPr>
            <a:r>
              <a:rPr lang="en-US" sz="1200" b="1" dirty="0">
                <a:solidFill>
                  <a:schemeClr val="bg1"/>
                </a:solidFill>
              </a:rPr>
              <a:t>Main Title Goes Here</a:t>
            </a:r>
          </a:p>
          <a:p>
            <a:pPr algn="r">
              <a:lnSpc>
                <a:spcPct val="150000"/>
              </a:lnSpc>
            </a:pPr>
            <a:r>
              <a:rPr lang="en-US" sz="900" dirty="0">
                <a:solidFill>
                  <a:schemeClr val="bg1"/>
                </a:solidFill>
              </a:rPr>
              <a:t>There are many variations of passages but the</a:t>
            </a:r>
          </a:p>
        </p:txBody>
      </p:sp>
      <p:sp>
        <p:nvSpPr>
          <p:cNvPr id="183" name="Freeform 132"/>
          <p:cNvSpPr>
            <a:spLocks noChangeAspect="1" noEditPoints="1"/>
          </p:cNvSpPr>
          <p:nvPr/>
        </p:nvSpPr>
        <p:spPr bwMode="auto">
          <a:xfrm>
            <a:off x="7920311" y="3730642"/>
            <a:ext cx="585940" cy="560462"/>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solidFill>
                <a:schemeClr val="bg1">
                  <a:lumMod val="50000"/>
                </a:schemeClr>
              </a:solidFill>
            </a:endParaRPr>
          </a:p>
        </p:txBody>
      </p:sp>
    </p:spTree>
    <p:extLst>
      <p:ext uri="{BB962C8B-B14F-4D97-AF65-F5344CB8AC3E}">
        <p14:creationId xmlns:p14="http://schemas.microsoft.com/office/powerpoint/2010/main" val="3607136923"/>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Why To work With Us?</a:t>
            </a:r>
            <a:endParaRPr lang="en-US" dirty="0"/>
          </a:p>
        </p:txBody>
      </p:sp>
      <p:sp>
        <p:nvSpPr>
          <p:cNvPr id="12" name="Picture Placeholder 11"/>
          <p:cNvSpPr>
            <a:spLocks noGrp="1"/>
          </p:cNvSpPr>
          <p:nvPr>
            <p:ph type="pic" sz="quarter" idx="32"/>
          </p:nvPr>
        </p:nvSpPr>
        <p:spPr/>
      </p:sp>
      <p:sp>
        <p:nvSpPr>
          <p:cNvPr id="13" name="Picture Placeholder 12"/>
          <p:cNvSpPr>
            <a:spLocks noGrp="1"/>
          </p:cNvSpPr>
          <p:nvPr>
            <p:ph type="pic" sz="quarter" idx="33"/>
          </p:nvPr>
        </p:nvSpPr>
        <p:spPr/>
      </p:sp>
      <p:sp>
        <p:nvSpPr>
          <p:cNvPr id="14" name="Picture Placeholder 13"/>
          <p:cNvSpPr>
            <a:spLocks noGrp="1"/>
          </p:cNvSpPr>
          <p:nvPr>
            <p:ph type="pic" sz="quarter" idx="34"/>
          </p:nvPr>
        </p:nvSpPr>
        <p:spPr/>
      </p:sp>
      <p:sp>
        <p:nvSpPr>
          <p:cNvPr id="7" name="Freeform 6"/>
          <p:cNvSpPr/>
          <p:nvPr/>
        </p:nvSpPr>
        <p:spPr>
          <a:xfrm>
            <a:off x="380999" y="2114550"/>
            <a:ext cx="2091357" cy="1219136"/>
          </a:xfrm>
          <a:custGeom>
            <a:avLst/>
            <a:gdLst>
              <a:gd name="connsiteX0" fmla="*/ 0 w 2971800"/>
              <a:gd name="connsiteY0" fmla="*/ 0 h 1743752"/>
              <a:gd name="connsiteX1" fmla="*/ 2971800 w 2971800"/>
              <a:gd name="connsiteY1" fmla="*/ 0 h 1743752"/>
              <a:gd name="connsiteX2" fmla="*/ 2971800 w 2971800"/>
              <a:gd name="connsiteY2" fmla="*/ 947540 h 1743752"/>
              <a:gd name="connsiteX3" fmla="*/ 2971800 w 2971800"/>
              <a:gd name="connsiteY3" fmla="*/ 1743752 h 1743752"/>
              <a:gd name="connsiteX4" fmla="*/ 0 w 2971800"/>
              <a:gd name="connsiteY4" fmla="*/ 947540 h 1743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00" h="1743752">
                <a:moveTo>
                  <a:pt x="0" y="0"/>
                </a:moveTo>
                <a:lnTo>
                  <a:pt x="2971800" y="0"/>
                </a:lnTo>
                <a:lnTo>
                  <a:pt x="2971800" y="947540"/>
                </a:lnTo>
                <a:lnTo>
                  <a:pt x="2971800" y="1743752"/>
                </a:lnTo>
                <a:lnTo>
                  <a:pt x="0" y="94754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6671643" y="2822216"/>
            <a:ext cx="2077720" cy="1219136"/>
          </a:xfrm>
          <a:custGeom>
            <a:avLst/>
            <a:gdLst>
              <a:gd name="connsiteX0" fmla="*/ 0 w 2514600"/>
              <a:gd name="connsiteY0" fmla="*/ 0 h 1475482"/>
              <a:gd name="connsiteX1" fmla="*/ 2514600 w 2514600"/>
              <a:gd name="connsiteY1" fmla="*/ 673718 h 1475482"/>
              <a:gd name="connsiteX2" fmla="*/ 2514600 w 2514600"/>
              <a:gd name="connsiteY2" fmla="*/ 1475482 h 1475482"/>
              <a:gd name="connsiteX3" fmla="*/ 0 w 2514600"/>
              <a:gd name="connsiteY3" fmla="*/ 1475482 h 1475482"/>
              <a:gd name="connsiteX4" fmla="*/ 0 w 2514600"/>
              <a:gd name="connsiteY4" fmla="*/ 673718 h 1475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4600" h="1475482">
                <a:moveTo>
                  <a:pt x="0" y="0"/>
                </a:moveTo>
                <a:lnTo>
                  <a:pt x="2514600" y="673718"/>
                </a:lnTo>
                <a:lnTo>
                  <a:pt x="2514600" y="1475482"/>
                </a:lnTo>
                <a:lnTo>
                  <a:pt x="0" y="1475482"/>
                </a:lnTo>
                <a:lnTo>
                  <a:pt x="0" y="67371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8"/>
          <p:cNvSpPr/>
          <p:nvPr/>
        </p:nvSpPr>
        <p:spPr>
          <a:xfrm>
            <a:off x="3167380" y="2732176"/>
            <a:ext cx="2809240" cy="1648369"/>
          </a:xfrm>
          <a:custGeom>
            <a:avLst/>
            <a:gdLst>
              <a:gd name="connsiteX0" fmla="*/ 0 w 2514600"/>
              <a:gd name="connsiteY0" fmla="*/ 0 h 1475482"/>
              <a:gd name="connsiteX1" fmla="*/ 2514600 w 2514600"/>
              <a:gd name="connsiteY1" fmla="*/ 673718 h 1475482"/>
              <a:gd name="connsiteX2" fmla="*/ 2514600 w 2514600"/>
              <a:gd name="connsiteY2" fmla="*/ 1475482 h 1475482"/>
              <a:gd name="connsiteX3" fmla="*/ 0 w 2514600"/>
              <a:gd name="connsiteY3" fmla="*/ 1475482 h 1475482"/>
              <a:gd name="connsiteX4" fmla="*/ 0 w 2514600"/>
              <a:gd name="connsiteY4" fmla="*/ 673718 h 1475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4600" h="1475482">
                <a:moveTo>
                  <a:pt x="0" y="0"/>
                </a:moveTo>
                <a:lnTo>
                  <a:pt x="2514600" y="673718"/>
                </a:lnTo>
                <a:lnTo>
                  <a:pt x="2514600" y="1475482"/>
                </a:lnTo>
                <a:lnTo>
                  <a:pt x="0" y="1475482"/>
                </a:lnTo>
                <a:lnTo>
                  <a:pt x="0" y="6737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3276600" y="3739561"/>
            <a:ext cx="2590800" cy="307777"/>
          </a:xfrm>
          <a:prstGeom prst="rect">
            <a:avLst/>
          </a:prstGeom>
          <a:noFill/>
        </p:spPr>
        <p:txBody>
          <a:bodyPr wrap="square" rtlCol="0" anchor="ctr">
            <a:spAutoFit/>
          </a:bodyPr>
          <a:lstStyle/>
          <a:p>
            <a:pPr algn="ctr"/>
            <a:r>
              <a:rPr lang="en-US" sz="1400" b="1" dirty="0">
                <a:solidFill>
                  <a:schemeClr val="bg1"/>
                </a:solidFill>
              </a:rPr>
              <a:t>Main Title Goes Here</a:t>
            </a:r>
          </a:p>
        </p:txBody>
      </p:sp>
      <p:sp>
        <p:nvSpPr>
          <p:cNvPr id="19" name="TextBox 18"/>
          <p:cNvSpPr txBox="1"/>
          <p:nvPr/>
        </p:nvSpPr>
        <p:spPr>
          <a:xfrm>
            <a:off x="588477" y="2462508"/>
            <a:ext cx="1676400" cy="261610"/>
          </a:xfrm>
          <a:prstGeom prst="rect">
            <a:avLst/>
          </a:prstGeom>
          <a:noFill/>
        </p:spPr>
        <p:txBody>
          <a:bodyPr wrap="square" rtlCol="0" anchor="ctr">
            <a:spAutoFit/>
          </a:bodyPr>
          <a:lstStyle/>
          <a:p>
            <a:pPr algn="ctr"/>
            <a:r>
              <a:rPr lang="en-US" sz="1100" b="1" dirty="0">
                <a:solidFill>
                  <a:schemeClr val="bg1"/>
                </a:solidFill>
              </a:rPr>
              <a:t>Main Title Goes Here</a:t>
            </a:r>
          </a:p>
        </p:txBody>
      </p:sp>
      <p:sp>
        <p:nvSpPr>
          <p:cNvPr id="20" name="TextBox 19"/>
          <p:cNvSpPr txBox="1"/>
          <p:nvPr/>
        </p:nvSpPr>
        <p:spPr>
          <a:xfrm>
            <a:off x="6872303" y="3472083"/>
            <a:ext cx="1676400" cy="261610"/>
          </a:xfrm>
          <a:prstGeom prst="rect">
            <a:avLst/>
          </a:prstGeom>
          <a:noFill/>
        </p:spPr>
        <p:txBody>
          <a:bodyPr wrap="square" rtlCol="0" anchor="ctr">
            <a:spAutoFit/>
          </a:bodyPr>
          <a:lstStyle/>
          <a:p>
            <a:pPr algn="ctr"/>
            <a:r>
              <a:rPr lang="en-US" sz="1100" b="1" dirty="0">
                <a:solidFill>
                  <a:schemeClr val="bg1"/>
                </a:solidFill>
              </a:rPr>
              <a:t>Main Title Goes Here</a:t>
            </a:r>
          </a:p>
        </p:txBody>
      </p:sp>
    </p:spTree>
    <p:extLst>
      <p:ext uri="{BB962C8B-B14F-4D97-AF65-F5344CB8AC3E}">
        <p14:creationId xmlns:p14="http://schemas.microsoft.com/office/powerpoint/2010/main" val="243285890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ZoneTexte 13"/>
          <p:cNvSpPr txBox="1"/>
          <p:nvPr/>
        </p:nvSpPr>
        <p:spPr>
          <a:xfrm>
            <a:off x="3962401" y="1902500"/>
            <a:ext cx="4191000" cy="1762021"/>
          </a:xfrm>
          <a:prstGeom prst="rect">
            <a:avLst/>
          </a:prstGeom>
          <a:noFill/>
        </p:spPr>
        <p:txBody>
          <a:bodyPr wrap="square" rtlCol="0">
            <a:spAutoFit/>
          </a:bodyPr>
          <a:lstStyle/>
          <a:p>
            <a:pPr>
              <a:lnSpc>
                <a:spcPct val="150000"/>
              </a:lnSpc>
            </a:pPr>
            <a:r>
              <a:rPr lang="en-US" sz="1050" dirty="0">
                <a:solidFill>
                  <a:schemeClr val="bg1">
                    <a:lumMod val="50000"/>
                  </a:schemeClr>
                </a:solidFill>
              </a:rPr>
              <a:t>What a </a:t>
            </a:r>
            <a:r>
              <a:rPr lang="en-US" sz="1050" dirty="0">
                <a:solidFill>
                  <a:schemeClr val="accent1"/>
                </a:solidFill>
              </a:rPr>
              <a:t>deception</a:t>
            </a:r>
            <a:r>
              <a:rPr lang="en-US" sz="1050" dirty="0">
                <a:solidFill>
                  <a:schemeClr val="bg1">
                    <a:lumMod val="50000"/>
                  </a:schemeClr>
                </a:solidFill>
              </a:rPr>
              <a:t> when we learned there were </a:t>
            </a:r>
            <a:r>
              <a:rPr lang="en-US" sz="1050" dirty="0">
                <a:solidFill>
                  <a:schemeClr val="accent1"/>
                </a:solidFill>
              </a:rPr>
              <a:t>no data</a:t>
            </a:r>
            <a:r>
              <a:rPr lang="en-US" sz="1050" dirty="0">
                <a:solidFill>
                  <a:schemeClr val="bg1">
                    <a:lumMod val="50000"/>
                  </a:schemeClr>
                </a:solidFill>
              </a:rPr>
              <a:t>…</a:t>
            </a:r>
          </a:p>
          <a:p>
            <a:pPr>
              <a:lnSpc>
                <a:spcPct val="150000"/>
              </a:lnSpc>
            </a:pPr>
            <a:r>
              <a:rPr lang="en-US" sz="1050" dirty="0">
                <a:solidFill>
                  <a:schemeClr val="bg1">
                    <a:lumMod val="50000"/>
                  </a:schemeClr>
                </a:solidFill>
              </a:rPr>
              <a:t>We all agree hackathons are about </a:t>
            </a:r>
            <a:r>
              <a:rPr lang="en-US" sz="1050" dirty="0">
                <a:solidFill>
                  <a:schemeClr val="accent1"/>
                </a:solidFill>
              </a:rPr>
              <a:t>ideation</a:t>
            </a:r>
            <a:r>
              <a:rPr lang="en-US" sz="1050" dirty="0">
                <a:solidFill>
                  <a:schemeClr val="bg1">
                    <a:lumMod val="50000"/>
                  </a:schemeClr>
                </a:solidFill>
              </a:rPr>
              <a:t> but we are data scientists, not sales people</a:t>
            </a:r>
          </a:p>
          <a:p>
            <a:pPr>
              <a:lnSpc>
                <a:spcPct val="150000"/>
              </a:lnSpc>
            </a:pPr>
            <a:r>
              <a:rPr lang="en-US" sz="1050" dirty="0">
                <a:solidFill>
                  <a:schemeClr val="bg1">
                    <a:lumMod val="50000"/>
                  </a:schemeClr>
                </a:solidFill>
              </a:rPr>
              <a:t>After brainstorming, we decided to follow an idea that would be </a:t>
            </a:r>
            <a:r>
              <a:rPr lang="en-US" sz="1050" dirty="0">
                <a:solidFill>
                  <a:schemeClr val="accent1"/>
                </a:solidFill>
              </a:rPr>
              <a:t>data based </a:t>
            </a:r>
            <a:r>
              <a:rPr lang="en-US" sz="1050" dirty="0">
                <a:solidFill>
                  <a:schemeClr val="bg1">
                    <a:lumMod val="50000"/>
                  </a:schemeClr>
                </a:solidFill>
              </a:rPr>
              <a:t>and built for that small </a:t>
            </a:r>
            <a:r>
              <a:rPr lang="en-US" sz="1050" dirty="0">
                <a:solidFill>
                  <a:schemeClr val="accent1"/>
                </a:solidFill>
              </a:rPr>
              <a:t>toy data</a:t>
            </a:r>
          </a:p>
          <a:p>
            <a:pPr>
              <a:lnSpc>
                <a:spcPct val="150000"/>
              </a:lnSpc>
            </a:pPr>
            <a:r>
              <a:rPr lang="en-US" sz="1050" dirty="0">
                <a:solidFill>
                  <a:schemeClr val="bg1">
                    <a:lumMod val="50000"/>
                  </a:schemeClr>
                </a:solidFill>
              </a:rPr>
              <a:t>Data Scientist being complete, we also built a </a:t>
            </a:r>
            <a:r>
              <a:rPr lang="en-US" sz="1050" dirty="0">
                <a:solidFill>
                  <a:schemeClr val="accent1"/>
                </a:solidFill>
              </a:rPr>
              <a:t>toy app</a:t>
            </a:r>
          </a:p>
          <a:p>
            <a:pPr>
              <a:lnSpc>
                <a:spcPct val="150000"/>
              </a:lnSpc>
            </a:pPr>
            <a:r>
              <a:rPr lang="en-US" sz="1050" dirty="0">
                <a:solidFill>
                  <a:schemeClr val="bg1">
                    <a:lumMod val="50000"/>
                  </a:schemeClr>
                </a:solidFill>
              </a:rPr>
              <a:t>Rest of the presentation presents this idea and the app</a:t>
            </a:r>
            <a:endParaRPr lang="fr-CA" sz="1050" dirty="0">
              <a:solidFill>
                <a:schemeClr val="bg1">
                  <a:lumMod val="50000"/>
                </a:schemeClr>
              </a:solidFill>
            </a:endParaRPr>
          </a:p>
        </p:txBody>
      </p:sp>
      <p:sp>
        <p:nvSpPr>
          <p:cNvPr id="18" name="ZoneTexte 25"/>
          <p:cNvSpPr txBox="1"/>
          <p:nvPr/>
        </p:nvSpPr>
        <p:spPr>
          <a:xfrm>
            <a:off x="3962400" y="1394669"/>
            <a:ext cx="3886200" cy="507831"/>
          </a:xfrm>
          <a:prstGeom prst="rect">
            <a:avLst/>
          </a:prstGeom>
          <a:noFill/>
        </p:spPr>
        <p:txBody>
          <a:bodyPr wrap="square" rtlCol="0" anchor="ctr" anchorCtr="0">
            <a:spAutoFit/>
          </a:bodyPr>
          <a:lstStyle/>
          <a:p>
            <a:r>
              <a:rPr lang="fr-CA" sz="1800" dirty="0">
                <a:solidFill>
                  <a:schemeClr val="bg1">
                    <a:lumMod val="50000"/>
                  </a:schemeClr>
                </a:solidFill>
                <a:latin typeface="PT Sans"/>
              </a:rPr>
              <a:t>DATA SCIENTISTS? IT IS ALL ABOUT…</a:t>
            </a:r>
          </a:p>
          <a:p>
            <a:r>
              <a:rPr lang="fr-CA" sz="900" b="1" dirty="0">
                <a:solidFill>
                  <a:schemeClr val="accent1"/>
                </a:solidFill>
                <a:latin typeface="PT Sans"/>
              </a:rPr>
              <a:t>DATA, DATA, DATA</a:t>
            </a:r>
            <a:endParaRPr lang="fr-CA" sz="900" b="1" dirty="0">
              <a:solidFill>
                <a:schemeClr val="accent1"/>
              </a:solidFill>
              <a:latin typeface="Montserrat"/>
            </a:endParaRPr>
          </a:p>
        </p:txBody>
      </p:sp>
      <p:sp>
        <p:nvSpPr>
          <p:cNvPr id="6" name="Freeform 5"/>
          <p:cNvSpPr>
            <a:spLocks/>
          </p:cNvSpPr>
          <p:nvPr/>
        </p:nvSpPr>
        <p:spPr bwMode="auto">
          <a:xfrm>
            <a:off x="0" y="174667"/>
            <a:ext cx="4600575" cy="1573460"/>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noAutofit/>
          </a:bodyPr>
          <a:lstStyle/>
          <a:p>
            <a:pPr rtl="0"/>
            <a:endParaRPr lang="en-US"/>
          </a:p>
        </p:txBody>
      </p:sp>
      <p:sp>
        <p:nvSpPr>
          <p:cNvPr id="7" name="Freeform 6"/>
          <p:cNvSpPr>
            <a:spLocks/>
          </p:cNvSpPr>
          <p:nvPr/>
        </p:nvSpPr>
        <p:spPr bwMode="auto">
          <a:xfrm flipH="1" flipV="1">
            <a:off x="4543425" y="3371850"/>
            <a:ext cx="4600575" cy="1573460"/>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noAutofit/>
          </a:bodyPr>
          <a:lstStyle/>
          <a:p>
            <a:pPr rtl="0"/>
            <a:endParaRPr lang="en-US"/>
          </a:p>
        </p:txBody>
      </p:sp>
      <p:pic>
        <p:nvPicPr>
          <p:cNvPr id="4" name="Picture Placeholder 3" descr="A person in a space suit&#10;&#10;Description automatically generated with low confidence">
            <a:extLst>
              <a:ext uri="{FF2B5EF4-FFF2-40B4-BE49-F238E27FC236}">
                <a16:creationId xmlns:a16="http://schemas.microsoft.com/office/drawing/2014/main" id="{DA4769B8-2448-40A6-AD87-4EE327418967}"/>
              </a:ext>
            </a:extLst>
          </p:cNvPr>
          <p:cNvPicPr>
            <a:picLocks noGrp="1" noChangeAspect="1"/>
          </p:cNvPicPr>
          <p:nvPr>
            <p:ph type="pic" sz="quarter" idx="32"/>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l="12480" r="12480"/>
          <a:stretch>
            <a:fillRect/>
          </a:stretch>
        </p:blipFill>
        <p:spPr/>
      </p:pic>
    </p:spTree>
    <p:extLst>
      <p:ext uri="{BB962C8B-B14F-4D97-AF65-F5344CB8AC3E}">
        <p14:creationId xmlns:p14="http://schemas.microsoft.com/office/powerpoint/2010/main" val="3389081044"/>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13"/>
          <p:cNvSpPr/>
          <p:nvPr/>
        </p:nvSpPr>
        <p:spPr>
          <a:xfrm>
            <a:off x="388621" y="1979751"/>
            <a:ext cx="2077720" cy="1219136"/>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4581314" y="3105358"/>
            <a:ext cx="2077720" cy="1219136"/>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rot="10800000">
            <a:off x="2484967" y="1847487"/>
            <a:ext cx="2077720" cy="1219136"/>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rot="10800000">
            <a:off x="6677660" y="2969895"/>
            <a:ext cx="2077720" cy="1219136"/>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 Same Side Corner Rectangle 25"/>
          <p:cNvSpPr/>
          <p:nvPr/>
        </p:nvSpPr>
        <p:spPr>
          <a:xfrm>
            <a:off x="2484967" y="1398508"/>
            <a:ext cx="2077720" cy="457200"/>
          </a:xfrm>
          <a:prstGeom prst="round2SameRect">
            <a:avLst>
              <a:gd name="adj1" fmla="val 0"/>
              <a:gd name="adj2" fmla="val 0"/>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Main Title</a:t>
            </a:r>
          </a:p>
        </p:txBody>
      </p:sp>
      <p:sp>
        <p:nvSpPr>
          <p:cNvPr id="28" name="Round Same Side Corner Rectangle 27"/>
          <p:cNvSpPr/>
          <p:nvPr/>
        </p:nvSpPr>
        <p:spPr>
          <a:xfrm>
            <a:off x="6677660" y="2512376"/>
            <a:ext cx="2077720" cy="457200"/>
          </a:xfrm>
          <a:prstGeom prst="round2SameRect">
            <a:avLst>
              <a:gd name="adj1" fmla="val 0"/>
              <a:gd name="adj2" fmla="val 0"/>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Main Title</a:t>
            </a:r>
          </a:p>
        </p:txBody>
      </p:sp>
      <p:sp>
        <p:nvSpPr>
          <p:cNvPr id="29" name="Round Same Side Corner Rectangle 28"/>
          <p:cNvSpPr/>
          <p:nvPr/>
        </p:nvSpPr>
        <p:spPr>
          <a:xfrm>
            <a:off x="4581313" y="1951404"/>
            <a:ext cx="2077719" cy="457200"/>
          </a:xfrm>
          <a:prstGeom prst="round2SameRect">
            <a:avLst>
              <a:gd name="adj1" fmla="val 0"/>
              <a:gd name="adj2" fmla="val 0"/>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Main Title</a:t>
            </a:r>
          </a:p>
        </p:txBody>
      </p:sp>
      <p:sp>
        <p:nvSpPr>
          <p:cNvPr id="30" name="Round Same Side Corner Rectangle 29"/>
          <p:cNvSpPr/>
          <p:nvPr/>
        </p:nvSpPr>
        <p:spPr>
          <a:xfrm>
            <a:off x="388621" y="819150"/>
            <a:ext cx="2077719" cy="457200"/>
          </a:xfrm>
          <a:prstGeom prst="round2SameRect">
            <a:avLst>
              <a:gd name="adj1" fmla="val 0"/>
              <a:gd name="adj2" fmla="val 0"/>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Main Title</a:t>
            </a:r>
          </a:p>
        </p:txBody>
      </p:sp>
      <p:sp>
        <p:nvSpPr>
          <p:cNvPr id="9" name="Text Placeholder 8"/>
          <p:cNvSpPr>
            <a:spLocks noGrp="1"/>
          </p:cNvSpPr>
          <p:nvPr>
            <p:ph type="body" sz="half" idx="2"/>
          </p:nvPr>
        </p:nvSpPr>
        <p:spPr/>
        <p:txBody>
          <a:bodyPr/>
          <a:lstStyle/>
          <a:p>
            <a:r>
              <a:rPr lang="en-US"/>
              <a:t>Enter your subhead line here</a:t>
            </a:r>
            <a:endParaRPr lang="en-US" dirty="0"/>
          </a:p>
        </p:txBody>
      </p:sp>
      <p:sp>
        <p:nvSpPr>
          <p:cNvPr id="8" name="Title 7"/>
          <p:cNvSpPr>
            <a:spLocks noGrp="1"/>
          </p:cNvSpPr>
          <p:nvPr>
            <p:ph type="title"/>
          </p:nvPr>
        </p:nvSpPr>
        <p:spPr/>
        <p:txBody>
          <a:bodyPr/>
          <a:lstStyle/>
          <a:p>
            <a:r>
              <a:rPr lang="en-US"/>
              <a:t>Our Values</a:t>
            </a:r>
            <a:endParaRPr lang="en-US" dirty="0"/>
          </a:p>
        </p:txBody>
      </p:sp>
      <p:sp>
        <p:nvSpPr>
          <p:cNvPr id="10" name="Picture Placeholder 9"/>
          <p:cNvSpPr>
            <a:spLocks noGrp="1"/>
          </p:cNvSpPr>
          <p:nvPr>
            <p:ph type="pic" sz="quarter" idx="32"/>
          </p:nvPr>
        </p:nvSpPr>
        <p:spPr/>
      </p:sp>
      <p:sp>
        <p:nvSpPr>
          <p:cNvPr id="11" name="Picture Placeholder 10"/>
          <p:cNvSpPr>
            <a:spLocks noGrp="1"/>
          </p:cNvSpPr>
          <p:nvPr>
            <p:ph type="pic" sz="quarter" idx="34"/>
          </p:nvPr>
        </p:nvSpPr>
        <p:spPr/>
      </p:sp>
      <p:sp>
        <p:nvSpPr>
          <p:cNvPr id="12" name="Picture Placeholder 11"/>
          <p:cNvSpPr>
            <a:spLocks noGrp="1"/>
          </p:cNvSpPr>
          <p:nvPr>
            <p:ph type="pic" sz="quarter" idx="35"/>
          </p:nvPr>
        </p:nvSpPr>
        <p:spPr/>
      </p:sp>
      <p:sp>
        <p:nvSpPr>
          <p:cNvPr id="13" name="Picture Placeholder 12"/>
          <p:cNvSpPr>
            <a:spLocks noGrp="1"/>
          </p:cNvSpPr>
          <p:nvPr>
            <p:ph type="pic" sz="quarter" idx="36"/>
          </p:nvPr>
        </p:nvSpPr>
        <p:spPr/>
      </p:sp>
      <p:sp>
        <p:nvSpPr>
          <p:cNvPr id="22" name="TextBox 21"/>
          <p:cNvSpPr txBox="1"/>
          <p:nvPr/>
        </p:nvSpPr>
        <p:spPr>
          <a:xfrm>
            <a:off x="589281" y="2583838"/>
            <a:ext cx="1676400" cy="400110"/>
          </a:xfrm>
          <a:prstGeom prst="rect">
            <a:avLst/>
          </a:prstGeom>
          <a:noFill/>
        </p:spPr>
        <p:txBody>
          <a:bodyPr wrap="square" rtlCol="0">
            <a:spAutoFit/>
          </a:bodyPr>
          <a:lstStyle/>
          <a:p>
            <a:pPr algn="ctr"/>
            <a:r>
              <a:rPr lang="en-US" sz="1000" dirty="0">
                <a:solidFill>
                  <a:schemeClr val="bg1"/>
                </a:solidFill>
              </a:rPr>
              <a:t>There are many variations of passages</a:t>
            </a:r>
          </a:p>
        </p:txBody>
      </p:sp>
      <p:sp>
        <p:nvSpPr>
          <p:cNvPr id="23" name="TextBox 22"/>
          <p:cNvSpPr txBox="1"/>
          <p:nvPr/>
        </p:nvSpPr>
        <p:spPr>
          <a:xfrm>
            <a:off x="2685627" y="1979751"/>
            <a:ext cx="1676400" cy="553998"/>
          </a:xfrm>
          <a:prstGeom prst="rect">
            <a:avLst/>
          </a:prstGeom>
          <a:noFill/>
        </p:spPr>
        <p:txBody>
          <a:bodyPr wrap="square" rtlCol="0">
            <a:spAutoFit/>
          </a:bodyPr>
          <a:lstStyle/>
          <a:p>
            <a:pPr algn="ctr"/>
            <a:r>
              <a:rPr lang="en-US" sz="1000" dirty="0">
                <a:solidFill>
                  <a:schemeClr val="bg1"/>
                </a:solidFill>
              </a:rPr>
              <a:t>There are many variations of passages but the majority have</a:t>
            </a:r>
          </a:p>
        </p:txBody>
      </p:sp>
      <p:sp>
        <p:nvSpPr>
          <p:cNvPr id="24" name="TextBox 23"/>
          <p:cNvSpPr txBox="1"/>
          <p:nvPr/>
        </p:nvSpPr>
        <p:spPr>
          <a:xfrm>
            <a:off x="4781974" y="3677100"/>
            <a:ext cx="1676400" cy="553998"/>
          </a:xfrm>
          <a:prstGeom prst="rect">
            <a:avLst/>
          </a:prstGeom>
          <a:noFill/>
        </p:spPr>
        <p:txBody>
          <a:bodyPr wrap="square" rtlCol="0">
            <a:spAutoFit/>
          </a:bodyPr>
          <a:lstStyle/>
          <a:p>
            <a:pPr algn="ctr"/>
            <a:r>
              <a:rPr lang="en-US" sz="1000" dirty="0">
                <a:solidFill>
                  <a:schemeClr val="bg1"/>
                </a:solidFill>
              </a:rPr>
              <a:t>There are many variations of passages but the majority have</a:t>
            </a:r>
          </a:p>
        </p:txBody>
      </p:sp>
      <p:sp>
        <p:nvSpPr>
          <p:cNvPr id="25" name="TextBox 24"/>
          <p:cNvSpPr txBox="1"/>
          <p:nvPr/>
        </p:nvSpPr>
        <p:spPr>
          <a:xfrm>
            <a:off x="6878320" y="3119969"/>
            <a:ext cx="1676400" cy="553998"/>
          </a:xfrm>
          <a:prstGeom prst="rect">
            <a:avLst/>
          </a:prstGeom>
          <a:noFill/>
        </p:spPr>
        <p:txBody>
          <a:bodyPr wrap="square" rtlCol="0">
            <a:spAutoFit/>
          </a:bodyPr>
          <a:lstStyle/>
          <a:p>
            <a:pPr algn="ctr"/>
            <a:r>
              <a:rPr lang="en-US" sz="1000" dirty="0">
                <a:solidFill>
                  <a:schemeClr val="bg1"/>
                </a:solidFill>
              </a:rPr>
              <a:t>There are many variations of passages but the majority have</a:t>
            </a:r>
          </a:p>
        </p:txBody>
      </p:sp>
    </p:spTree>
    <p:extLst>
      <p:ext uri="{BB962C8B-B14F-4D97-AF65-F5344CB8AC3E}">
        <p14:creationId xmlns:p14="http://schemas.microsoft.com/office/powerpoint/2010/main" val="1591243922"/>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6686477" y="2966620"/>
            <a:ext cx="2071703" cy="19268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200000"/>
              </a:lnSpc>
            </a:pPr>
            <a:r>
              <a:rPr lang="en-US" sz="1100">
                <a:solidFill>
                  <a:schemeClr val="bg1"/>
                </a:solidFill>
              </a:rPr>
              <a:t>There are many variations of passages but the majority have  suffered alteration in some form by injected. </a:t>
            </a:r>
            <a:endParaRPr lang="en-US" sz="1100" dirty="0">
              <a:solidFill>
                <a:schemeClr val="bg1"/>
              </a:solidFill>
            </a:endParaRPr>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Values</a:t>
            </a:r>
            <a:endParaRPr lang="en-US" dirty="0"/>
          </a:p>
        </p:txBody>
      </p:sp>
      <p:sp>
        <p:nvSpPr>
          <p:cNvPr id="8" name="Picture Placeholder 7"/>
          <p:cNvSpPr>
            <a:spLocks noGrp="1"/>
          </p:cNvSpPr>
          <p:nvPr>
            <p:ph type="pic" sz="quarter" idx="32"/>
          </p:nvPr>
        </p:nvSpPr>
        <p:spPr/>
      </p:sp>
      <p:sp>
        <p:nvSpPr>
          <p:cNvPr id="9" name="Picture Placeholder 8"/>
          <p:cNvSpPr>
            <a:spLocks noGrp="1"/>
          </p:cNvSpPr>
          <p:nvPr>
            <p:ph type="pic" sz="quarter" idx="33"/>
          </p:nvPr>
        </p:nvSpPr>
        <p:spPr/>
      </p:sp>
      <p:sp>
        <p:nvSpPr>
          <p:cNvPr id="64" name="Round Same Side Corner Rectangle 63"/>
          <p:cNvSpPr/>
          <p:nvPr/>
        </p:nvSpPr>
        <p:spPr>
          <a:xfrm>
            <a:off x="2484967" y="1387717"/>
            <a:ext cx="2060717" cy="448979"/>
          </a:xfrm>
          <a:prstGeom prst="round2SameRect">
            <a:avLst>
              <a:gd name="adj1" fmla="val 50000"/>
              <a:gd name="adj2" fmla="val 0"/>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Main Title</a:t>
            </a:r>
          </a:p>
        </p:txBody>
      </p:sp>
      <p:sp>
        <p:nvSpPr>
          <p:cNvPr id="65" name="Round Same Side Corner Rectangle 64"/>
          <p:cNvSpPr/>
          <p:nvPr/>
        </p:nvSpPr>
        <p:spPr>
          <a:xfrm>
            <a:off x="6686476" y="2512376"/>
            <a:ext cx="2068903" cy="454244"/>
          </a:xfrm>
          <a:prstGeom prst="round2SameRect">
            <a:avLst>
              <a:gd name="adj1" fmla="val 50000"/>
              <a:gd name="adj2" fmla="val 0"/>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Main Title</a:t>
            </a:r>
          </a:p>
        </p:txBody>
      </p:sp>
      <p:sp>
        <p:nvSpPr>
          <p:cNvPr id="14" name="Rectangle 13"/>
          <p:cNvSpPr/>
          <p:nvPr/>
        </p:nvSpPr>
        <p:spPr>
          <a:xfrm>
            <a:off x="2488284" y="1836696"/>
            <a:ext cx="2057400" cy="192680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200000"/>
              </a:lnSpc>
            </a:pPr>
            <a:r>
              <a:rPr lang="en-US" sz="1100" dirty="0">
                <a:solidFill>
                  <a:schemeClr val="bg1"/>
                </a:solidFill>
              </a:rPr>
              <a:t>There are many variations of passages but the majority have  suffered alteration in some form by injected. </a:t>
            </a:r>
          </a:p>
        </p:txBody>
      </p:sp>
    </p:spTree>
    <p:extLst>
      <p:ext uri="{BB962C8B-B14F-4D97-AF65-F5344CB8AC3E}">
        <p14:creationId xmlns:p14="http://schemas.microsoft.com/office/powerpoint/2010/main" val="4109251414"/>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p:cNvSpPr>
            <a:spLocks noGrp="1"/>
          </p:cNvSpPr>
          <p:nvPr>
            <p:ph type="body" sz="half" idx="2"/>
          </p:nvPr>
        </p:nvSpPr>
        <p:spPr/>
        <p:txBody>
          <a:bodyPr/>
          <a:lstStyle/>
          <a:p>
            <a:r>
              <a:rPr lang="en-US"/>
              <a:t>Enter your subhead line here</a:t>
            </a:r>
            <a:endParaRPr lang="en-US" dirty="0"/>
          </a:p>
        </p:txBody>
      </p:sp>
      <p:sp>
        <p:nvSpPr>
          <p:cNvPr id="18" name="Title 17"/>
          <p:cNvSpPr>
            <a:spLocks noGrp="1"/>
          </p:cNvSpPr>
          <p:nvPr>
            <p:ph type="title"/>
          </p:nvPr>
        </p:nvSpPr>
        <p:spPr/>
        <p:txBody>
          <a:bodyPr/>
          <a:lstStyle/>
          <a:p>
            <a:r>
              <a:rPr lang="en-US"/>
              <a:t>Our Values</a:t>
            </a:r>
            <a:endParaRPr lang="en-US" dirty="0"/>
          </a:p>
        </p:txBody>
      </p:sp>
      <p:sp>
        <p:nvSpPr>
          <p:cNvPr id="5" name="Picture Placeholder 4"/>
          <p:cNvSpPr>
            <a:spLocks noGrp="1"/>
          </p:cNvSpPr>
          <p:nvPr>
            <p:ph type="pic" sz="quarter" idx="32"/>
          </p:nvPr>
        </p:nvSpPr>
        <p:spPr/>
      </p:sp>
      <p:sp>
        <p:nvSpPr>
          <p:cNvPr id="6" name="Freeform 5"/>
          <p:cNvSpPr/>
          <p:nvPr userDrawn="1"/>
        </p:nvSpPr>
        <p:spPr>
          <a:xfrm>
            <a:off x="391629" y="1276349"/>
            <a:ext cx="2076234" cy="1219136"/>
          </a:xfrm>
          <a:custGeom>
            <a:avLst/>
            <a:gdLst>
              <a:gd name="connsiteX0" fmla="*/ 0 w 2076234"/>
              <a:gd name="connsiteY0" fmla="*/ 0 h 1219136"/>
              <a:gd name="connsiteX1" fmla="*/ 2076234 w 2076234"/>
              <a:gd name="connsiteY1" fmla="*/ 0 h 1219136"/>
              <a:gd name="connsiteX2" fmla="*/ 2076234 w 2076234"/>
              <a:gd name="connsiteY2" fmla="*/ 662468 h 1219136"/>
              <a:gd name="connsiteX3" fmla="*/ 2076234 w 2076234"/>
              <a:gd name="connsiteY3" fmla="*/ 1219136 h 1219136"/>
              <a:gd name="connsiteX4" fmla="*/ 0 w 2076234"/>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234" h="1219136">
                <a:moveTo>
                  <a:pt x="0" y="0"/>
                </a:moveTo>
                <a:lnTo>
                  <a:pt x="2076234" y="0"/>
                </a:lnTo>
                <a:lnTo>
                  <a:pt x="2076234" y="662468"/>
                </a:lnTo>
                <a:lnTo>
                  <a:pt x="2076234" y="1219136"/>
                </a:lnTo>
                <a:lnTo>
                  <a:pt x="0" y="66246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userDrawn="1"/>
        </p:nvSpPr>
        <p:spPr>
          <a:xfrm>
            <a:off x="2487480" y="1833254"/>
            <a:ext cx="2076232" cy="1219136"/>
          </a:xfrm>
          <a:custGeom>
            <a:avLst/>
            <a:gdLst>
              <a:gd name="connsiteX0" fmla="*/ 0 w 2076232"/>
              <a:gd name="connsiteY0" fmla="*/ 0 h 1219136"/>
              <a:gd name="connsiteX1" fmla="*/ 2076232 w 2076232"/>
              <a:gd name="connsiteY1" fmla="*/ 0 h 1219136"/>
              <a:gd name="connsiteX2" fmla="*/ 2076232 w 2076232"/>
              <a:gd name="connsiteY2" fmla="*/ 662468 h 1219136"/>
              <a:gd name="connsiteX3" fmla="*/ 2076232 w 2076232"/>
              <a:gd name="connsiteY3" fmla="*/ 1219136 h 1219136"/>
              <a:gd name="connsiteX4" fmla="*/ 0 w 2076232"/>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232" h="1219136">
                <a:moveTo>
                  <a:pt x="0" y="0"/>
                </a:moveTo>
                <a:lnTo>
                  <a:pt x="2076232" y="0"/>
                </a:lnTo>
                <a:lnTo>
                  <a:pt x="2076232" y="662468"/>
                </a:lnTo>
                <a:lnTo>
                  <a:pt x="2076232" y="1219136"/>
                </a:lnTo>
                <a:lnTo>
                  <a:pt x="0" y="6624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userDrawn="1"/>
        </p:nvSpPr>
        <p:spPr>
          <a:xfrm>
            <a:off x="4583329" y="2404109"/>
            <a:ext cx="2074745" cy="1219136"/>
          </a:xfrm>
          <a:custGeom>
            <a:avLst/>
            <a:gdLst>
              <a:gd name="connsiteX0" fmla="*/ 0 w 2074745"/>
              <a:gd name="connsiteY0" fmla="*/ 0 h 1219136"/>
              <a:gd name="connsiteX1" fmla="*/ 2074745 w 2074745"/>
              <a:gd name="connsiteY1" fmla="*/ 0 h 1219136"/>
              <a:gd name="connsiteX2" fmla="*/ 2074745 w 2074745"/>
              <a:gd name="connsiteY2" fmla="*/ 662468 h 1219136"/>
              <a:gd name="connsiteX3" fmla="*/ 2074745 w 2074745"/>
              <a:gd name="connsiteY3" fmla="*/ 1219136 h 1219136"/>
              <a:gd name="connsiteX4" fmla="*/ 0 w 2074745"/>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745" h="1219136">
                <a:moveTo>
                  <a:pt x="0" y="0"/>
                </a:moveTo>
                <a:lnTo>
                  <a:pt x="2074745" y="0"/>
                </a:lnTo>
                <a:lnTo>
                  <a:pt x="2074745" y="662468"/>
                </a:lnTo>
                <a:lnTo>
                  <a:pt x="2074745" y="1219136"/>
                </a:lnTo>
                <a:lnTo>
                  <a:pt x="0" y="66246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userDrawn="1"/>
        </p:nvSpPr>
        <p:spPr>
          <a:xfrm>
            <a:off x="6677691" y="2969176"/>
            <a:ext cx="2074681" cy="1219136"/>
          </a:xfrm>
          <a:custGeom>
            <a:avLst/>
            <a:gdLst>
              <a:gd name="connsiteX0" fmla="*/ 0 w 2074681"/>
              <a:gd name="connsiteY0" fmla="*/ 0 h 1219136"/>
              <a:gd name="connsiteX1" fmla="*/ 2074681 w 2074681"/>
              <a:gd name="connsiteY1" fmla="*/ 0 h 1219136"/>
              <a:gd name="connsiteX2" fmla="*/ 2074681 w 2074681"/>
              <a:gd name="connsiteY2" fmla="*/ 662468 h 1219136"/>
              <a:gd name="connsiteX3" fmla="*/ 2074681 w 2074681"/>
              <a:gd name="connsiteY3" fmla="*/ 1219136 h 1219136"/>
              <a:gd name="connsiteX4" fmla="*/ 0 w 2074681"/>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681" h="1219136">
                <a:moveTo>
                  <a:pt x="0" y="0"/>
                </a:moveTo>
                <a:lnTo>
                  <a:pt x="2074681" y="0"/>
                </a:lnTo>
                <a:lnTo>
                  <a:pt x="2074681" y="662468"/>
                </a:lnTo>
                <a:lnTo>
                  <a:pt x="2074681" y="1219136"/>
                </a:lnTo>
                <a:lnTo>
                  <a:pt x="0" y="66246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591546" y="1411967"/>
            <a:ext cx="1676400" cy="723275"/>
          </a:xfrm>
          <a:prstGeom prst="rect">
            <a:avLst/>
          </a:prstGeom>
          <a:noFill/>
        </p:spPr>
        <p:txBody>
          <a:bodyPr wrap="square" rtlCol="0" anchor="ctr">
            <a:spAutoFit/>
          </a:bodyPr>
          <a:lstStyle/>
          <a:p>
            <a:pPr algn="ctr"/>
            <a:r>
              <a:rPr lang="en-US" sz="1050" b="1" dirty="0">
                <a:solidFill>
                  <a:schemeClr val="bg1"/>
                </a:solidFill>
              </a:rPr>
              <a:t>Title Goes Here</a:t>
            </a:r>
          </a:p>
          <a:p>
            <a:pPr algn="ctr"/>
            <a:r>
              <a:rPr lang="en-US" sz="1050" b="1" dirty="0">
                <a:solidFill>
                  <a:schemeClr val="bg1"/>
                </a:solidFill>
              </a:rPr>
              <a:t> </a:t>
            </a:r>
            <a:r>
              <a:rPr lang="en-US" sz="1000" dirty="0">
                <a:solidFill>
                  <a:schemeClr val="bg1"/>
                </a:solidFill>
              </a:rPr>
              <a:t>There are many variations of passages but the</a:t>
            </a:r>
          </a:p>
        </p:txBody>
      </p:sp>
      <p:sp>
        <p:nvSpPr>
          <p:cNvPr id="21" name="TextBox 20"/>
          <p:cNvSpPr txBox="1"/>
          <p:nvPr/>
        </p:nvSpPr>
        <p:spPr>
          <a:xfrm>
            <a:off x="2687396" y="1899376"/>
            <a:ext cx="1676400" cy="723275"/>
          </a:xfrm>
          <a:prstGeom prst="rect">
            <a:avLst/>
          </a:prstGeom>
          <a:noFill/>
        </p:spPr>
        <p:txBody>
          <a:bodyPr wrap="square" rtlCol="0" anchor="ctr">
            <a:spAutoFit/>
          </a:bodyPr>
          <a:lstStyle/>
          <a:p>
            <a:pPr algn="ctr"/>
            <a:r>
              <a:rPr lang="en-US" sz="1050" b="1" dirty="0">
                <a:solidFill>
                  <a:schemeClr val="bg1"/>
                </a:solidFill>
              </a:rPr>
              <a:t>Title Goes Here</a:t>
            </a:r>
          </a:p>
          <a:p>
            <a:pPr algn="ctr"/>
            <a:r>
              <a:rPr lang="en-US" sz="1050" b="1" dirty="0">
                <a:solidFill>
                  <a:schemeClr val="bg1"/>
                </a:solidFill>
              </a:rPr>
              <a:t> </a:t>
            </a:r>
            <a:r>
              <a:rPr lang="en-US" sz="1000" dirty="0">
                <a:solidFill>
                  <a:schemeClr val="bg1"/>
                </a:solidFill>
              </a:rPr>
              <a:t>There are many variations of passages but the</a:t>
            </a:r>
          </a:p>
        </p:txBody>
      </p:sp>
      <p:sp>
        <p:nvSpPr>
          <p:cNvPr id="22" name="TextBox 21"/>
          <p:cNvSpPr txBox="1"/>
          <p:nvPr/>
        </p:nvSpPr>
        <p:spPr>
          <a:xfrm>
            <a:off x="4782501" y="2464508"/>
            <a:ext cx="1676400" cy="723275"/>
          </a:xfrm>
          <a:prstGeom prst="rect">
            <a:avLst/>
          </a:prstGeom>
          <a:noFill/>
        </p:spPr>
        <p:txBody>
          <a:bodyPr wrap="square" rtlCol="0" anchor="ctr">
            <a:spAutoFit/>
          </a:bodyPr>
          <a:lstStyle/>
          <a:p>
            <a:pPr algn="ctr"/>
            <a:r>
              <a:rPr lang="en-US" sz="1050" b="1" dirty="0">
                <a:solidFill>
                  <a:schemeClr val="bg1"/>
                </a:solidFill>
              </a:rPr>
              <a:t>Title Goes Here</a:t>
            </a:r>
          </a:p>
          <a:p>
            <a:pPr algn="ctr"/>
            <a:r>
              <a:rPr lang="en-US" sz="1050" b="1" dirty="0">
                <a:solidFill>
                  <a:schemeClr val="bg1"/>
                </a:solidFill>
              </a:rPr>
              <a:t> </a:t>
            </a:r>
            <a:r>
              <a:rPr lang="en-US" sz="1000" dirty="0">
                <a:solidFill>
                  <a:schemeClr val="bg1"/>
                </a:solidFill>
              </a:rPr>
              <a:t>There are many variations of passages but the</a:t>
            </a:r>
          </a:p>
        </p:txBody>
      </p:sp>
      <p:sp>
        <p:nvSpPr>
          <p:cNvPr id="23" name="TextBox 22"/>
          <p:cNvSpPr txBox="1"/>
          <p:nvPr/>
        </p:nvSpPr>
        <p:spPr>
          <a:xfrm>
            <a:off x="6876831" y="3029575"/>
            <a:ext cx="1676400" cy="723275"/>
          </a:xfrm>
          <a:prstGeom prst="rect">
            <a:avLst/>
          </a:prstGeom>
          <a:noFill/>
        </p:spPr>
        <p:txBody>
          <a:bodyPr wrap="square" rtlCol="0" anchor="ctr">
            <a:spAutoFit/>
          </a:bodyPr>
          <a:lstStyle/>
          <a:p>
            <a:pPr algn="ctr"/>
            <a:r>
              <a:rPr lang="en-US" sz="1050" b="1" dirty="0">
                <a:solidFill>
                  <a:schemeClr val="bg1"/>
                </a:solidFill>
              </a:rPr>
              <a:t>Title Goes Here</a:t>
            </a:r>
          </a:p>
          <a:p>
            <a:pPr algn="ctr"/>
            <a:r>
              <a:rPr lang="en-US" sz="1050" b="1" dirty="0">
                <a:solidFill>
                  <a:schemeClr val="bg1"/>
                </a:solidFill>
              </a:rPr>
              <a:t> </a:t>
            </a:r>
            <a:r>
              <a:rPr lang="en-US" sz="1000" dirty="0">
                <a:solidFill>
                  <a:schemeClr val="bg1"/>
                </a:solidFill>
              </a:rPr>
              <a:t>There are many variations of passages but the</a:t>
            </a:r>
          </a:p>
        </p:txBody>
      </p:sp>
    </p:spTree>
    <p:extLst>
      <p:ext uri="{BB962C8B-B14F-4D97-AF65-F5344CB8AC3E}">
        <p14:creationId xmlns:p14="http://schemas.microsoft.com/office/powerpoint/2010/main" val="1405193715"/>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Rectangle 108"/>
          <p:cNvSpPr/>
          <p:nvPr/>
        </p:nvSpPr>
        <p:spPr>
          <a:xfrm>
            <a:off x="381000" y="2851785"/>
            <a:ext cx="1559544" cy="19297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p:cNvSpPr/>
          <p:nvPr/>
        </p:nvSpPr>
        <p:spPr>
          <a:xfrm>
            <a:off x="2083205" y="2851785"/>
            <a:ext cx="1559544" cy="19297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11" name="Rectangle 110"/>
          <p:cNvSpPr/>
          <p:nvPr/>
        </p:nvSpPr>
        <p:spPr>
          <a:xfrm>
            <a:off x="3785410" y="2851785"/>
            <a:ext cx="1559544" cy="19297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12" name="Rectangle 111"/>
          <p:cNvSpPr/>
          <p:nvPr/>
        </p:nvSpPr>
        <p:spPr>
          <a:xfrm>
            <a:off x="5487615" y="2851785"/>
            <a:ext cx="1559543" cy="192976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13" name="Rectangle 112"/>
          <p:cNvSpPr/>
          <p:nvPr/>
        </p:nvSpPr>
        <p:spPr>
          <a:xfrm>
            <a:off x="7189820" y="2851785"/>
            <a:ext cx="1559543" cy="192976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03" name="Text Placeholder 102"/>
          <p:cNvSpPr>
            <a:spLocks noGrp="1"/>
          </p:cNvSpPr>
          <p:nvPr>
            <p:ph type="body" sz="half" idx="2"/>
          </p:nvPr>
        </p:nvSpPr>
        <p:spPr/>
        <p:txBody>
          <a:bodyPr/>
          <a:lstStyle/>
          <a:p>
            <a:r>
              <a:rPr lang="en-US"/>
              <a:t>Enter your subhead line here</a:t>
            </a:r>
            <a:endParaRPr lang="en-US" dirty="0"/>
          </a:p>
        </p:txBody>
      </p:sp>
      <p:sp>
        <p:nvSpPr>
          <p:cNvPr id="102" name="Title 101"/>
          <p:cNvSpPr>
            <a:spLocks noGrp="1"/>
          </p:cNvSpPr>
          <p:nvPr>
            <p:ph type="title"/>
          </p:nvPr>
        </p:nvSpPr>
        <p:spPr/>
        <p:txBody>
          <a:bodyPr/>
          <a:lstStyle/>
          <a:p>
            <a:r>
              <a:rPr lang="en-US"/>
              <a:t>Why To work With Us?</a:t>
            </a:r>
            <a:endParaRPr lang="en-US" dirty="0"/>
          </a:p>
        </p:txBody>
      </p:sp>
      <p:sp>
        <p:nvSpPr>
          <p:cNvPr id="4" name="Picture Placeholder 3"/>
          <p:cNvSpPr>
            <a:spLocks noGrp="1"/>
          </p:cNvSpPr>
          <p:nvPr>
            <p:ph type="pic" sz="quarter" idx="32"/>
          </p:nvPr>
        </p:nvSpPr>
        <p:spPr/>
      </p:sp>
      <p:sp>
        <p:nvSpPr>
          <p:cNvPr id="5" name="Picture Placeholder 4"/>
          <p:cNvSpPr>
            <a:spLocks noGrp="1"/>
          </p:cNvSpPr>
          <p:nvPr>
            <p:ph type="pic" sz="quarter" idx="33"/>
          </p:nvPr>
        </p:nvSpPr>
        <p:spPr/>
      </p:sp>
      <p:sp>
        <p:nvSpPr>
          <p:cNvPr id="6" name="Picture Placeholder 5"/>
          <p:cNvSpPr>
            <a:spLocks noGrp="1"/>
          </p:cNvSpPr>
          <p:nvPr>
            <p:ph type="pic" sz="quarter" idx="34"/>
          </p:nvPr>
        </p:nvSpPr>
        <p:spPr/>
      </p:sp>
      <p:sp>
        <p:nvSpPr>
          <p:cNvPr id="7" name="Picture Placeholder 6"/>
          <p:cNvSpPr>
            <a:spLocks noGrp="1"/>
          </p:cNvSpPr>
          <p:nvPr>
            <p:ph type="pic" sz="quarter" idx="35"/>
          </p:nvPr>
        </p:nvSpPr>
        <p:spPr/>
      </p:sp>
      <p:sp>
        <p:nvSpPr>
          <p:cNvPr id="8" name="Picture Placeholder 7"/>
          <p:cNvSpPr>
            <a:spLocks noGrp="1"/>
          </p:cNvSpPr>
          <p:nvPr>
            <p:ph type="pic" sz="quarter" idx="36"/>
          </p:nvPr>
        </p:nvSpPr>
        <p:spPr/>
      </p:sp>
      <p:sp>
        <p:nvSpPr>
          <p:cNvPr id="114" name="Oval 113"/>
          <p:cNvSpPr/>
          <p:nvPr/>
        </p:nvSpPr>
        <p:spPr>
          <a:xfrm rot="5400000">
            <a:off x="814731" y="1332651"/>
            <a:ext cx="692082" cy="69297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3" name="Group 132"/>
          <p:cNvGrpSpPr/>
          <p:nvPr/>
        </p:nvGrpSpPr>
        <p:grpSpPr>
          <a:xfrm>
            <a:off x="974271" y="1529821"/>
            <a:ext cx="373002" cy="298630"/>
            <a:chOff x="1436687" y="150813"/>
            <a:chExt cx="517526" cy="414338"/>
          </a:xfrm>
          <a:solidFill>
            <a:schemeClr val="bg1"/>
          </a:solidFill>
        </p:grpSpPr>
        <p:sp>
          <p:nvSpPr>
            <p:cNvPr id="134" name="Freeform 5"/>
            <p:cNvSpPr>
              <a:spLocks noEditPoints="1"/>
            </p:cNvSpPr>
            <p:nvPr/>
          </p:nvSpPr>
          <p:spPr bwMode="auto">
            <a:xfrm>
              <a:off x="1436687" y="354013"/>
              <a:ext cx="57150" cy="55563"/>
            </a:xfrm>
            <a:custGeom>
              <a:avLst/>
              <a:gdLst/>
              <a:ahLst/>
              <a:cxnLst>
                <a:cxn ang="0">
                  <a:pos x="88" y="88"/>
                </a:cxn>
                <a:cxn ang="0">
                  <a:pos x="69" y="28"/>
                </a:cxn>
                <a:cxn ang="0">
                  <a:pos x="8" y="0"/>
                </a:cxn>
                <a:cxn ang="0">
                  <a:pos x="26" y="65"/>
                </a:cxn>
                <a:cxn ang="0">
                  <a:pos x="88" y="88"/>
                </a:cxn>
                <a:cxn ang="0">
                  <a:pos x="88" y="88"/>
                </a:cxn>
                <a:cxn ang="0">
                  <a:pos x="88" y="88"/>
                </a:cxn>
              </a:cxnLst>
              <a:rect l="0" t="0" r="r" b="b"/>
              <a:pathLst>
                <a:path w="95" h="92">
                  <a:moveTo>
                    <a:pt x="88" y="88"/>
                  </a:moveTo>
                  <a:cubicBezTo>
                    <a:pt x="88" y="88"/>
                    <a:pt x="95" y="56"/>
                    <a:pt x="69" y="28"/>
                  </a:cubicBezTo>
                  <a:cubicBezTo>
                    <a:pt x="42" y="0"/>
                    <a:pt x="8" y="0"/>
                    <a:pt x="8" y="0"/>
                  </a:cubicBezTo>
                  <a:cubicBezTo>
                    <a:pt x="8" y="0"/>
                    <a:pt x="0" y="38"/>
                    <a:pt x="26" y="65"/>
                  </a:cubicBezTo>
                  <a:cubicBezTo>
                    <a:pt x="52" y="92"/>
                    <a:pt x="88" y="88"/>
                    <a:pt x="88" y="88"/>
                  </a:cubicBezTo>
                  <a:close/>
                  <a:moveTo>
                    <a:pt x="88" y="88"/>
                  </a:moveTo>
                  <a:cubicBezTo>
                    <a:pt x="88" y="88"/>
                    <a:pt x="88" y="88"/>
                    <a:pt x="88" y="8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6"/>
            <p:cNvSpPr>
              <a:spLocks noEditPoints="1"/>
            </p:cNvSpPr>
            <p:nvPr/>
          </p:nvSpPr>
          <p:spPr bwMode="auto">
            <a:xfrm>
              <a:off x="1641475" y="244476"/>
              <a:ext cx="93663" cy="179388"/>
            </a:xfrm>
            <a:custGeom>
              <a:avLst/>
              <a:gdLst/>
              <a:ahLst/>
              <a:cxnLst>
                <a:cxn ang="0">
                  <a:pos x="157" y="295"/>
                </a:cxn>
                <a:cxn ang="0">
                  <a:pos x="157" y="0"/>
                </a:cxn>
                <a:cxn ang="0">
                  <a:pos x="87" y="0"/>
                </a:cxn>
                <a:cxn ang="0">
                  <a:pos x="78" y="31"/>
                </a:cxn>
                <a:cxn ang="0">
                  <a:pos x="58" y="51"/>
                </a:cxn>
                <a:cxn ang="0">
                  <a:pos x="31" y="62"/>
                </a:cxn>
                <a:cxn ang="0">
                  <a:pos x="0" y="64"/>
                </a:cxn>
                <a:cxn ang="0">
                  <a:pos x="0" y="125"/>
                </a:cxn>
                <a:cxn ang="0">
                  <a:pos x="69" y="125"/>
                </a:cxn>
                <a:cxn ang="0">
                  <a:pos x="69" y="295"/>
                </a:cxn>
                <a:cxn ang="0">
                  <a:pos x="157" y="295"/>
                </a:cxn>
                <a:cxn ang="0">
                  <a:pos x="157" y="295"/>
                </a:cxn>
                <a:cxn ang="0">
                  <a:pos x="157" y="295"/>
                </a:cxn>
              </a:cxnLst>
              <a:rect l="0" t="0" r="r" b="b"/>
              <a:pathLst>
                <a:path w="157" h="295">
                  <a:moveTo>
                    <a:pt x="157" y="295"/>
                  </a:moveTo>
                  <a:cubicBezTo>
                    <a:pt x="157" y="0"/>
                    <a:pt x="157" y="0"/>
                    <a:pt x="157" y="0"/>
                  </a:cubicBezTo>
                  <a:cubicBezTo>
                    <a:pt x="87" y="0"/>
                    <a:pt x="87" y="0"/>
                    <a:pt x="87" y="0"/>
                  </a:cubicBezTo>
                  <a:cubicBezTo>
                    <a:pt x="87" y="13"/>
                    <a:pt x="84" y="23"/>
                    <a:pt x="78" y="31"/>
                  </a:cubicBezTo>
                  <a:cubicBezTo>
                    <a:pt x="73" y="39"/>
                    <a:pt x="67" y="46"/>
                    <a:pt x="58" y="51"/>
                  </a:cubicBezTo>
                  <a:cubicBezTo>
                    <a:pt x="50" y="56"/>
                    <a:pt x="41" y="59"/>
                    <a:pt x="31" y="62"/>
                  </a:cubicBezTo>
                  <a:cubicBezTo>
                    <a:pt x="21" y="64"/>
                    <a:pt x="10" y="65"/>
                    <a:pt x="0" y="64"/>
                  </a:cubicBezTo>
                  <a:cubicBezTo>
                    <a:pt x="0" y="125"/>
                    <a:pt x="0" y="125"/>
                    <a:pt x="0" y="125"/>
                  </a:cubicBezTo>
                  <a:cubicBezTo>
                    <a:pt x="69" y="125"/>
                    <a:pt x="69" y="125"/>
                    <a:pt x="69" y="125"/>
                  </a:cubicBezTo>
                  <a:cubicBezTo>
                    <a:pt x="69" y="295"/>
                    <a:pt x="69" y="295"/>
                    <a:pt x="69" y="295"/>
                  </a:cubicBezTo>
                  <a:lnTo>
                    <a:pt x="157" y="295"/>
                  </a:lnTo>
                  <a:close/>
                  <a:moveTo>
                    <a:pt x="157" y="295"/>
                  </a:moveTo>
                  <a:cubicBezTo>
                    <a:pt x="157" y="295"/>
                    <a:pt x="157" y="295"/>
                    <a:pt x="157" y="29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6" name="Freeform 7"/>
            <p:cNvSpPr>
              <a:spLocks noEditPoints="1"/>
            </p:cNvSpPr>
            <p:nvPr/>
          </p:nvSpPr>
          <p:spPr bwMode="auto">
            <a:xfrm>
              <a:off x="1539875" y="150813"/>
              <a:ext cx="311150" cy="179388"/>
            </a:xfrm>
            <a:custGeom>
              <a:avLst/>
              <a:gdLst/>
              <a:ahLst/>
              <a:cxnLst>
                <a:cxn ang="0">
                  <a:pos x="55" y="296"/>
                </a:cxn>
                <a:cxn ang="0">
                  <a:pos x="51" y="260"/>
                </a:cxn>
                <a:cxn ang="0">
                  <a:pos x="257" y="52"/>
                </a:cxn>
                <a:cxn ang="0">
                  <a:pos x="257" y="52"/>
                </a:cxn>
                <a:cxn ang="0">
                  <a:pos x="464" y="260"/>
                </a:cxn>
                <a:cxn ang="0">
                  <a:pos x="461" y="297"/>
                </a:cxn>
                <a:cxn ang="0">
                  <a:pos x="513" y="297"/>
                </a:cxn>
                <a:cxn ang="0">
                  <a:pos x="516" y="260"/>
                </a:cxn>
                <a:cxn ang="0">
                  <a:pos x="258" y="0"/>
                </a:cxn>
                <a:cxn ang="0">
                  <a:pos x="258" y="0"/>
                </a:cxn>
                <a:cxn ang="0">
                  <a:pos x="0" y="260"/>
                </a:cxn>
                <a:cxn ang="0">
                  <a:pos x="3" y="296"/>
                </a:cxn>
                <a:cxn ang="0">
                  <a:pos x="55" y="296"/>
                </a:cxn>
                <a:cxn ang="0">
                  <a:pos x="55" y="296"/>
                </a:cxn>
                <a:cxn ang="0">
                  <a:pos x="55" y="296"/>
                </a:cxn>
              </a:cxnLst>
              <a:rect l="0" t="0" r="r" b="b"/>
              <a:pathLst>
                <a:path w="516" h="297">
                  <a:moveTo>
                    <a:pt x="55" y="296"/>
                  </a:moveTo>
                  <a:cubicBezTo>
                    <a:pt x="53" y="284"/>
                    <a:pt x="51" y="272"/>
                    <a:pt x="51" y="260"/>
                  </a:cubicBezTo>
                  <a:cubicBezTo>
                    <a:pt x="51" y="146"/>
                    <a:pt x="144" y="53"/>
                    <a:pt x="257" y="52"/>
                  </a:cubicBezTo>
                  <a:cubicBezTo>
                    <a:pt x="257" y="52"/>
                    <a:pt x="257" y="52"/>
                    <a:pt x="257" y="52"/>
                  </a:cubicBezTo>
                  <a:cubicBezTo>
                    <a:pt x="371" y="53"/>
                    <a:pt x="464" y="146"/>
                    <a:pt x="464" y="260"/>
                  </a:cubicBezTo>
                  <a:cubicBezTo>
                    <a:pt x="464" y="272"/>
                    <a:pt x="463" y="285"/>
                    <a:pt x="461" y="297"/>
                  </a:cubicBezTo>
                  <a:cubicBezTo>
                    <a:pt x="513" y="297"/>
                    <a:pt x="513" y="297"/>
                    <a:pt x="513" y="297"/>
                  </a:cubicBezTo>
                  <a:cubicBezTo>
                    <a:pt x="514" y="284"/>
                    <a:pt x="516" y="272"/>
                    <a:pt x="516" y="260"/>
                  </a:cubicBezTo>
                  <a:cubicBezTo>
                    <a:pt x="516" y="117"/>
                    <a:pt x="400" y="1"/>
                    <a:pt x="258" y="0"/>
                  </a:cubicBezTo>
                  <a:cubicBezTo>
                    <a:pt x="258" y="0"/>
                    <a:pt x="258" y="0"/>
                    <a:pt x="258" y="0"/>
                  </a:cubicBezTo>
                  <a:cubicBezTo>
                    <a:pt x="115" y="1"/>
                    <a:pt x="0" y="117"/>
                    <a:pt x="0" y="260"/>
                  </a:cubicBezTo>
                  <a:cubicBezTo>
                    <a:pt x="0" y="272"/>
                    <a:pt x="1" y="284"/>
                    <a:pt x="3" y="296"/>
                  </a:cubicBezTo>
                  <a:lnTo>
                    <a:pt x="55" y="296"/>
                  </a:lnTo>
                  <a:close/>
                  <a:moveTo>
                    <a:pt x="55" y="296"/>
                  </a:moveTo>
                  <a:cubicBezTo>
                    <a:pt x="55" y="296"/>
                    <a:pt x="55" y="296"/>
                    <a:pt x="55" y="29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8"/>
            <p:cNvSpPr>
              <a:spLocks noEditPoints="1"/>
            </p:cNvSpPr>
            <p:nvPr/>
          </p:nvSpPr>
          <p:spPr bwMode="auto">
            <a:xfrm>
              <a:off x="1509713" y="333376"/>
              <a:ext cx="39688" cy="69850"/>
            </a:xfrm>
            <a:custGeom>
              <a:avLst/>
              <a:gdLst/>
              <a:ahLst/>
              <a:cxnLst>
                <a:cxn ang="0">
                  <a:pos x="25" y="118"/>
                </a:cxn>
                <a:cxn ang="0">
                  <a:pos x="62" y="64"/>
                </a:cxn>
                <a:cxn ang="0">
                  <a:pos x="39" y="0"/>
                </a:cxn>
                <a:cxn ang="0">
                  <a:pos x="6" y="58"/>
                </a:cxn>
                <a:cxn ang="0">
                  <a:pos x="25" y="118"/>
                </a:cxn>
                <a:cxn ang="0">
                  <a:pos x="25" y="118"/>
                </a:cxn>
                <a:cxn ang="0">
                  <a:pos x="25" y="118"/>
                </a:cxn>
              </a:cxnLst>
              <a:rect l="0" t="0" r="r" b="b"/>
              <a:pathLst>
                <a:path w="68" h="118">
                  <a:moveTo>
                    <a:pt x="25" y="118"/>
                  </a:moveTo>
                  <a:cubicBezTo>
                    <a:pt x="25" y="118"/>
                    <a:pt x="57" y="101"/>
                    <a:pt x="62" y="64"/>
                  </a:cubicBezTo>
                  <a:cubicBezTo>
                    <a:pt x="68" y="26"/>
                    <a:pt x="39" y="0"/>
                    <a:pt x="39" y="0"/>
                  </a:cubicBezTo>
                  <a:cubicBezTo>
                    <a:pt x="39" y="0"/>
                    <a:pt x="12" y="20"/>
                    <a:pt x="6" y="58"/>
                  </a:cubicBezTo>
                  <a:cubicBezTo>
                    <a:pt x="0" y="96"/>
                    <a:pt x="25" y="118"/>
                    <a:pt x="25" y="118"/>
                  </a:cubicBezTo>
                  <a:close/>
                  <a:moveTo>
                    <a:pt x="25" y="118"/>
                  </a:moveTo>
                  <a:cubicBezTo>
                    <a:pt x="25" y="118"/>
                    <a:pt x="25" y="118"/>
                    <a:pt x="25" y="11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8" name="Freeform 9"/>
            <p:cNvSpPr>
              <a:spLocks noEditPoints="1"/>
            </p:cNvSpPr>
            <p:nvPr/>
          </p:nvSpPr>
          <p:spPr bwMode="auto">
            <a:xfrm>
              <a:off x="1536700" y="388938"/>
              <a:ext cx="34925" cy="71438"/>
            </a:xfrm>
            <a:custGeom>
              <a:avLst/>
              <a:gdLst/>
              <a:ahLst/>
              <a:cxnLst>
                <a:cxn ang="0">
                  <a:pos x="1" y="62"/>
                </a:cxn>
                <a:cxn ang="0">
                  <a:pos x="28" y="118"/>
                </a:cxn>
                <a:cxn ang="0">
                  <a:pos x="57" y="60"/>
                </a:cxn>
                <a:cxn ang="0">
                  <a:pos x="26" y="0"/>
                </a:cxn>
                <a:cxn ang="0">
                  <a:pos x="1" y="62"/>
                </a:cxn>
                <a:cxn ang="0">
                  <a:pos x="1" y="62"/>
                </a:cxn>
                <a:cxn ang="0">
                  <a:pos x="1" y="62"/>
                </a:cxn>
              </a:cxnLst>
              <a:rect l="0" t="0" r="r" b="b"/>
              <a:pathLst>
                <a:path w="58" h="118">
                  <a:moveTo>
                    <a:pt x="1" y="62"/>
                  </a:moveTo>
                  <a:cubicBezTo>
                    <a:pt x="0" y="100"/>
                    <a:pt x="28" y="118"/>
                    <a:pt x="28" y="118"/>
                  </a:cubicBezTo>
                  <a:cubicBezTo>
                    <a:pt x="28" y="118"/>
                    <a:pt x="57" y="97"/>
                    <a:pt x="57" y="60"/>
                  </a:cubicBezTo>
                  <a:cubicBezTo>
                    <a:pt x="58" y="22"/>
                    <a:pt x="26" y="0"/>
                    <a:pt x="26" y="0"/>
                  </a:cubicBezTo>
                  <a:cubicBezTo>
                    <a:pt x="26" y="0"/>
                    <a:pt x="2" y="23"/>
                    <a:pt x="1" y="62"/>
                  </a:cubicBezTo>
                  <a:close/>
                  <a:moveTo>
                    <a:pt x="1" y="62"/>
                  </a:moveTo>
                  <a:cubicBezTo>
                    <a:pt x="1" y="62"/>
                    <a:pt x="1" y="62"/>
                    <a:pt x="1" y="6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10"/>
            <p:cNvSpPr>
              <a:spLocks noEditPoints="1"/>
            </p:cNvSpPr>
            <p:nvPr/>
          </p:nvSpPr>
          <p:spPr bwMode="auto">
            <a:xfrm>
              <a:off x="1574800" y="422276"/>
              <a:ext cx="36513" cy="69850"/>
            </a:xfrm>
            <a:custGeom>
              <a:avLst/>
              <a:gdLst/>
              <a:ahLst/>
              <a:cxnLst>
                <a:cxn ang="0">
                  <a:pos x="23" y="0"/>
                </a:cxn>
                <a:cxn ang="0">
                  <a:pos x="3" y="64"/>
                </a:cxn>
                <a:cxn ang="0">
                  <a:pos x="36" y="118"/>
                </a:cxn>
                <a:cxn ang="0">
                  <a:pos x="59" y="57"/>
                </a:cxn>
                <a:cxn ang="0">
                  <a:pos x="23" y="0"/>
                </a:cxn>
                <a:cxn ang="0">
                  <a:pos x="23" y="0"/>
                </a:cxn>
                <a:cxn ang="0">
                  <a:pos x="23" y="0"/>
                </a:cxn>
              </a:cxnLst>
              <a:rect l="0" t="0" r="r" b="b"/>
              <a:pathLst>
                <a:path w="62" h="118">
                  <a:moveTo>
                    <a:pt x="23" y="0"/>
                  </a:moveTo>
                  <a:cubicBezTo>
                    <a:pt x="23" y="0"/>
                    <a:pt x="0" y="26"/>
                    <a:pt x="3" y="64"/>
                  </a:cubicBezTo>
                  <a:cubicBezTo>
                    <a:pt x="6" y="103"/>
                    <a:pt x="36" y="118"/>
                    <a:pt x="36" y="118"/>
                  </a:cubicBezTo>
                  <a:cubicBezTo>
                    <a:pt x="36" y="118"/>
                    <a:pt x="62" y="94"/>
                    <a:pt x="59" y="57"/>
                  </a:cubicBezTo>
                  <a:cubicBezTo>
                    <a:pt x="56" y="19"/>
                    <a:pt x="23" y="0"/>
                    <a:pt x="23" y="0"/>
                  </a:cubicBezTo>
                  <a:close/>
                  <a:moveTo>
                    <a:pt x="23" y="0"/>
                  </a:moveTo>
                  <a:cubicBezTo>
                    <a:pt x="23" y="0"/>
                    <a:pt x="23" y="0"/>
                    <a:pt x="23"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0" name="Freeform 11"/>
            <p:cNvSpPr>
              <a:spLocks noEditPoints="1"/>
            </p:cNvSpPr>
            <p:nvPr/>
          </p:nvSpPr>
          <p:spPr bwMode="auto">
            <a:xfrm>
              <a:off x="1612900" y="455613"/>
              <a:ext cx="47625" cy="65088"/>
            </a:xfrm>
            <a:custGeom>
              <a:avLst/>
              <a:gdLst/>
              <a:ahLst/>
              <a:cxnLst>
                <a:cxn ang="0">
                  <a:pos x="60" y="108"/>
                </a:cxn>
                <a:cxn ang="0">
                  <a:pos x="65" y="43"/>
                </a:cxn>
                <a:cxn ang="0">
                  <a:pos x="14" y="0"/>
                </a:cxn>
                <a:cxn ang="0">
                  <a:pos x="14" y="66"/>
                </a:cxn>
                <a:cxn ang="0">
                  <a:pos x="60" y="108"/>
                </a:cxn>
                <a:cxn ang="0">
                  <a:pos x="60" y="108"/>
                </a:cxn>
                <a:cxn ang="0">
                  <a:pos x="60" y="108"/>
                </a:cxn>
              </a:cxnLst>
              <a:rect l="0" t="0" r="r" b="b"/>
              <a:pathLst>
                <a:path w="79" h="108">
                  <a:moveTo>
                    <a:pt x="60" y="108"/>
                  </a:moveTo>
                  <a:cubicBezTo>
                    <a:pt x="60" y="108"/>
                    <a:pt x="79" y="78"/>
                    <a:pt x="65" y="43"/>
                  </a:cubicBezTo>
                  <a:cubicBezTo>
                    <a:pt x="52" y="8"/>
                    <a:pt x="14" y="0"/>
                    <a:pt x="14" y="0"/>
                  </a:cubicBezTo>
                  <a:cubicBezTo>
                    <a:pt x="14" y="0"/>
                    <a:pt x="0" y="30"/>
                    <a:pt x="14" y="66"/>
                  </a:cubicBezTo>
                  <a:cubicBezTo>
                    <a:pt x="28" y="102"/>
                    <a:pt x="60" y="108"/>
                    <a:pt x="60" y="108"/>
                  </a:cubicBezTo>
                  <a:close/>
                  <a:moveTo>
                    <a:pt x="60" y="108"/>
                  </a:moveTo>
                  <a:cubicBezTo>
                    <a:pt x="60" y="108"/>
                    <a:pt x="60" y="108"/>
                    <a:pt x="60" y="10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12"/>
            <p:cNvSpPr>
              <a:spLocks noEditPoints="1"/>
            </p:cNvSpPr>
            <p:nvPr/>
          </p:nvSpPr>
          <p:spPr bwMode="auto">
            <a:xfrm>
              <a:off x="1470025" y="287338"/>
              <a:ext cx="41275" cy="71438"/>
            </a:xfrm>
            <a:custGeom>
              <a:avLst/>
              <a:gdLst/>
              <a:ahLst/>
              <a:cxnLst>
                <a:cxn ang="0">
                  <a:pos x="45" y="117"/>
                </a:cxn>
                <a:cxn ang="0">
                  <a:pos x="63" y="56"/>
                </a:cxn>
                <a:cxn ang="0">
                  <a:pos x="28" y="0"/>
                </a:cxn>
                <a:cxn ang="0">
                  <a:pos x="7" y="64"/>
                </a:cxn>
                <a:cxn ang="0">
                  <a:pos x="45" y="117"/>
                </a:cxn>
                <a:cxn ang="0">
                  <a:pos x="45" y="117"/>
                </a:cxn>
                <a:cxn ang="0">
                  <a:pos x="45" y="117"/>
                </a:cxn>
              </a:cxnLst>
              <a:rect l="0" t="0" r="r" b="b"/>
              <a:pathLst>
                <a:path w="70" h="117">
                  <a:moveTo>
                    <a:pt x="45" y="117"/>
                  </a:moveTo>
                  <a:cubicBezTo>
                    <a:pt x="45" y="117"/>
                    <a:pt x="70" y="94"/>
                    <a:pt x="63" y="56"/>
                  </a:cubicBezTo>
                  <a:cubicBezTo>
                    <a:pt x="56" y="18"/>
                    <a:pt x="28" y="0"/>
                    <a:pt x="28" y="0"/>
                  </a:cubicBezTo>
                  <a:cubicBezTo>
                    <a:pt x="28" y="0"/>
                    <a:pt x="0" y="26"/>
                    <a:pt x="7" y="64"/>
                  </a:cubicBezTo>
                  <a:cubicBezTo>
                    <a:pt x="13" y="101"/>
                    <a:pt x="45" y="117"/>
                    <a:pt x="45" y="117"/>
                  </a:cubicBezTo>
                  <a:close/>
                  <a:moveTo>
                    <a:pt x="45" y="117"/>
                  </a:moveTo>
                  <a:cubicBezTo>
                    <a:pt x="45" y="117"/>
                    <a:pt x="45" y="117"/>
                    <a:pt x="45" y="1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2" name="Freeform 13"/>
            <p:cNvSpPr>
              <a:spLocks noEditPoints="1"/>
            </p:cNvSpPr>
            <p:nvPr/>
          </p:nvSpPr>
          <p:spPr bwMode="auto">
            <a:xfrm>
              <a:off x="1447800" y="409576"/>
              <a:ext cx="60325" cy="50800"/>
            </a:xfrm>
            <a:custGeom>
              <a:avLst/>
              <a:gdLst/>
              <a:ahLst/>
              <a:cxnLst>
                <a:cxn ang="0">
                  <a:pos x="102" y="70"/>
                </a:cxn>
                <a:cxn ang="0">
                  <a:pos x="66" y="18"/>
                </a:cxn>
                <a:cxn ang="0">
                  <a:pos x="0" y="9"/>
                </a:cxn>
                <a:cxn ang="0">
                  <a:pos x="37" y="66"/>
                </a:cxn>
                <a:cxn ang="0">
                  <a:pos x="102" y="70"/>
                </a:cxn>
                <a:cxn ang="0">
                  <a:pos x="102" y="70"/>
                </a:cxn>
                <a:cxn ang="0">
                  <a:pos x="102" y="70"/>
                </a:cxn>
              </a:cxnLst>
              <a:rect l="0" t="0" r="r" b="b"/>
              <a:pathLst>
                <a:path w="102" h="84">
                  <a:moveTo>
                    <a:pt x="102" y="70"/>
                  </a:moveTo>
                  <a:cubicBezTo>
                    <a:pt x="102" y="70"/>
                    <a:pt x="100" y="37"/>
                    <a:pt x="66" y="18"/>
                  </a:cubicBezTo>
                  <a:cubicBezTo>
                    <a:pt x="32" y="0"/>
                    <a:pt x="0" y="9"/>
                    <a:pt x="0" y="9"/>
                  </a:cubicBezTo>
                  <a:cubicBezTo>
                    <a:pt x="0" y="9"/>
                    <a:pt x="4" y="48"/>
                    <a:pt x="37" y="66"/>
                  </a:cubicBezTo>
                  <a:cubicBezTo>
                    <a:pt x="70" y="84"/>
                    <a:pt x="102" y="70"/>
                    <a:pt x="102" y="70"/>
                  </a:cubicBezTo>
                  <a:close/>
                  <a:moveTo>
                    <a:pt x="102" y="70"/>
                  </a:moveTo>
                  <a:cubicBezTo>
                    <a:pt x="102" y="70"/>
                    <a:pt x="102" y="70"/>
                    <a:pt x="102" y="7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14"/>
            <p:cNvSpPr>
              <a:spLocks noEditPoints="1"/>
            </p:cNvSpPr>
            <p:nvPr/>
          </p:nvSpPr>
          <p:spPr bwMode="auto">
            <a:xfrm>
              <a:off x="1476375" y="458788"/>
              <a:ext cx="66675" cy="44450"/>
            </a:xfrm>
            <a:custGeom>
              <a:avLst/>
              <a:gdLst/>
              <a:ahLst/>
              <a:cxnLst>
                <a:cxn ang="0">
                  <a:pos x="112" y="53"/>
                </a:cxn>
                <a:cxn ang="0">
                  <a:pos x="66" y="10"/>
                </a:cxn>
                <a:cxn ang="0">
                  <a:pos x="0" y="16"/>
                </a:cxn>
                <a:cxn ang="0">
                  <a:pos x="48" y="64"/>
                </a:cxn>
                <a:cxn ang="0">
                  <a:pos x="112" y="53"/>
                </a:cxn>
                <a:cxn ang="0">
                  <a:pos x="112" y="53"/>
                </a:cxn>
                <a:cxn ang="0">
                  <a:pos x="112" y="53"/>
                </a:cxn>
              </a:cxnLst>
              <a:rect l="0" t="0" r="r" b="b"/>
              <a:pathLst>
                <a:path w="112" h="74">
                  <a:moveTo>
                    <a:pt x="112" y="53"/>
                  </a:moveTo>
                  <a:cubicBezTo>
                    <a:pt x="112" y="53"/>
                    <a:pt x="103" y="21"/>
                    <a:pt x="66" y="10"/>
                  </a:cubicBezTo>
                  <a:cubicBezTo>
                    <a:pt x="29" y="0"/>
                    <a:pt x="0" y="16"/>
                    <a:pt x="0" y="16"/>
                  </a:cubicBezTo>
                  <a:cubicBezTo>
                    <a:pt x="0" y="16"/>
                    <a:pt x="12" y="53"/>
                    <a:pt x="48" y="64"/>
                  </a:cubicBezTo>
                  <a:cubicBezTo>
                    <a:pt x="84" y="74"/>
                    <a:pt x="112" y="53"/>
                    <a:pt x="112" y="53"/>
                  </a:cubicBezTo>
                  <a:close/>
                  <a:moveTo>
                    <a:pt x="112" y="53"/>
                  </a:moveTo>
                  <a:cubicBezTo>
                    <a:pt x="112" y="53"/>
                    <a:pt x="112" y="53"/>
                    <a:pt x="112" y="5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4" name="Freeform 15"/>
            <p:cNvSpPr>
              <a:spLocks noEditPoints="1"/>
            </p:cNvSpPr>
            <p:nvPr/>
          </p:nvSpPr>
          <p:spPr bwMode="auto">
            <a:xfrm>
              <a:off x="1511300" y="501651"/>
              <a:ext cx="69850" cy="34925"/>
            </a:xfrm>
            <a:custGeom>
              <a:avLst/>
              <a:gdLst/>
              <a:ahLst/>
              <a:cxnLst>
                <a:cxn ang="0">
                  <a:pos x="118" y="27"/>
                </a:cxn>
                <a:cxn ang="0">
                  <a:pos x="61" y="1"/>
                </a:cxn>
                <a:cxn ang="0">
                  <a:pos x="0" y="27"/>
                </a:cxn>
                <a:cxn ang="0">
                  <a:pos x="60" y="57"/>
                </a:cxn>
                <a:cxn ang="0">
                  <a:pos x="118" y="27"/>
                </a:cxn>
                <a:cxn ang="0">
                  <a:pos x="118" y="27"/>
                </a:cxn>
                <a:cxn ang="0">
                  <a:pos x="118" y="27"/>
                </a:cxn>
              </a:cxnLst>
              <a:rect l="0" t="0" r="r" b="b"/>
              <a:pathLst>
                <a:path w="118" h="58">
                  <a:moveTo>
                    <a:pt x="118" y="27"/>
                  </a:moveTo>
                  <a:cubicBezTo>
                    <a:pt x="118" y="27"/>
                    <a:pt x="100" y="0"/>
                    <a:pt x="61" y="1"/>
                  </a:cubicBezTo>
                  <a:cubicBezTo>
                    <a:pt x="23" y="2"/>
                    <a:pt x="0" y="27"/>
                    <a:pt x="0" y="27"/>
                  </a:cubicBezTo>
                  <a:cubicBezTo>
                    <a:pt x="0" y="27"/>
                    <a:pt x="22" y="58"/>
                    <a:pt x="60" y="57"/>
                  </a:cubicBezTo>
                  <a:cubicBezTo>
                    <a:pt x="98" y="56"/>
                    <a:pt x="118" y="27"/>
                    <a:pt x="118" y="27"/>
                  </a:cubicBezTo>
                  <a:close/>
                  <a:moveTo>
                    <a:pt x="118" y="27"/>
                  </a:moveTo>
                  <a:cubicBezTo>
                    <a:pt x="118" y="27"/>
                    <a:pt x="118" y="27"/>
                    <a:pt x="118" y="2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16"/>
            <p:cNvSpPr>
              <a:spLocks noEditPoints="1"/>
            </p:cNvSpPr>
            <p:nvPr/>
          </p:nvSpPr>
          <p:spPr bwMode="auto">
            <a:xfrm>
              <a:off x="1563688" y="525463"/>
              <a:ext cx="69850" cy="39688"/>
            </a:xfrm>
            <a:custGeom>
              <a:avLst/>
              <a:gdLst/>
              <a:ahLst/>
              <a:cxnLst>
                <a:cxn ang="0">
                  <a:pos x="57" y="5"/>
                </a:cxn>
                <a:cxn ang="0">
                  <a:pos x="0" y="39"/>
                </a:cxn>
                <a:cxn ang="0">
                  <a:pos x="63" y="62"/>
                </a:cxn>
                <a:cxn ang="0">
                  <a:pos x="117" y="25"/>
                </a:cxn>
                <a:cxn ang="0">
                  <a:pos x="57" y="5"/>
                </a:cxn>
                <a:cxn ang="0">
                  <a:pos x="57" y="5"/>
                </a:cxn>
                <a:cxn ang="0">
                  <a:pos x="57" y="5"/>
                </a:cxn>
              </a:cxnLst>
              <a:rect l="0" t="0" r="r" b="b"/>
              <a:pathLst>
                <a:path w="117" h="67">
                  <a:moveTo>
                    <a:pt x="57" y="5"/>
                  </a:moveTo>
                  <a:cubicBezTo>
                    <a:pt x="19" y="11"/>
                    <a:pt x="0" y="39"/>
                    <a:pt x="0" y="39"/>
                  </a:cubicBezTo>
                  <a:cubicBezTo>
                    <a:pt x="0" y="39"/>
                    <a:pt x="26" y="67"/>
                    <a:pt x="63" y="62"/>
                  </a:cubicBezTo>
                  <a:cubicBezTo>
                    <a:pt x="100" y="56"/>
                    <a:pt x="117" y="25"/>
                    <a:pt x="117" y="25"/>
                  </a:cubicBezTo>
                  <a:cubicBezTo>
                    <a:pt x="117" y="25"/>
                    <a:pt x="96" y="0"/>
                    <a:pt x="57" y="5"/>
                  </a:cubicBezTo>
                  <a:close/>
                  <a:moveTo>
                    <a:pt x="57" y="5"/>
                  </a:moveTo>
                  <a:cubicBezTo>
                    <a:pt x="57" y="5"/>
                    <a:pt x="57" y="5"/>
                    <a:pt x="57" y="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6" name="Freeform 17"/>
            <p:cNvSpPr>
              <a:spLocks noEditPoints="1"/>
            </p:cNvSpPr>
            <p:nvPr/>
          </p:nvSpPr>
          <p:spPr bwMode="auto">
            <a:xfrm>
              <a:off x="1490663" y="368301"/>
              <a:ext cx="184150" cy="176213"/>
            </a:xfrm>
            <a:custGeom>
              <a:avLst/>
              <a:gdLst/>
              <a:ahLst/>
              <a:cxnLst>
                <a:cxn ang="0">
                  <a:pos x="22" y="0"/>
                </a:cxn>
                <a:cxn ang="0">
                  <a:pos x="3" y="0"/>
                </a:cxn>
                <a:cxn ang="0">
                  <a:pos x="301" y="290"/>
                </a:cxn>
                <a:cxn ang="0">
                  <a:pos x="306" y="272"/>
                </a:cxn>
                <a:cxn ang="0">
                  <a:pos x="22" y="0"/>
                </a:cxn>
                <a:cxn ang="0">
                  <a:pos x="22" y="0"/>
                </a:cxn>
                <a:cxn ang="0">
                  <a:pos x="22" y="0"/>
                </a:cxn>
              </a:cxnLst>
              <a:rect l="0" t="0" r="r" b="b"/>
              <a:pathLst>
                <a:path w="306" h="290">
                  <a:moveTo>
                    <a:pt x="22" y="0"/>
                  </a:moveTo>
                  <a:cubicBezTo>
                    <a:pt x="3" y="0"/>
                    <a:pt x="3" y="0"/>
                    <a:pt x="3" y="0"/>
                  </a:cubicBezTo>
                  <a:cubicBezTo>
                    <a:pt x="3" y="2"/>
                    <a:pt x="0" y="201"/>
                    <a:pt x="301" y="290"/>
                  </a:cubicBezTo>
                  <a:cubicBezTo>
                    <a:pt x="306" y="272"/>
                    <a:pt x="306" y="272"/>
                    <a:pt x="306" y="272"/>
                  </a:cubicBezTo>
                  <a:cubicBezTo>
                    <a:pt x="19" y="188"/>
                    <a:pt x="22" y="8"/>
                    <a:pt x="22" y="0"/>
                  </a:cubicBezTo>
                  <a:close/>
                  <a:moveTo>
                    <a:pt x="22" y="0"/>
                  </a:moveTo>
                  <a:cubicBezTo>
                    <a:pt x="22" y="0"/>
                    <a:pt x="22" y="0"/>
                    <a:pt x="22"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18"/>
            <p:cNvSpPr>
              <a:spLocks noEditPoints="1"/>
            </p:cNvSpPr>
            <p:nvPr/>
          </p:nvSpPr>
          <p:spPr bwMode="auto">
            <a:xfrm>
              <a:off x="1897063" y="355601"/>
              <a:ext cx="57150" cy="53975"/>
            </a:xfrm>
            <a:custGeom>
              <a:avLst/>
              <a:gdLst/>
              <a:ahLst/>
              <a:cxnLst>
                <a:cxn ang="0">
                  <a:pos x="8" y="87"/>
                </a:cxn>
                <a:cxn ang="0">
                  <a:pos x="69" y="64"/>
                </a:cxn>
                <a:cxn ang="0">
                  <a:pos x="87" y="0"/>
                </a:cxn>
                <a:cxn ang="0">
                  <a:pos x="27" y="27"/>
                </a:cxn>
                <a:cxn ang="0">
                  <a:pos x="8" y="87"/>
                </a:cxn>
                <a:cxn ang="0">
                  <a:pos x="8" y="87"/>
                </a:cxn>
                <a:cxn ang="0">
                  <a:pos x="8" y="87"/>
                </a:cxn>
              </a:cxnLst>
              <a:rect l="0" t="0" r="r" b="b"/>
              <a:pathLst>
                <a:path w="95" h="91">
                  <a:moveTo>
                    <a:pt x="8" y="87"/>
                  </a:moveTo>
                  <a:cubicBezTo>
                    <a:pt x="8" y="87"/>
                    <a:pt x="43" y="91"/>
                    <a:pt x="69" y="64"/>
                  </a:cubicBezTo>
                  <a:cubicBezTo>
                    <a:pt x="95" y="37"/>
                    <a:pt x="87" y="0"/>
                    <a:pt x="87" y="0"/>
                  </a:cubicBezTo>
                  <a:cubicBezTo>
                    <a:pt x="87" y="0"/>
                    <a:pt x="54" y="0"/>
                    <a:pt x="27" y="27"/>
                  </a:cubicBezTo>
                  <a:cubicBezTo>
                    <a:pt x="0" y="55"/>
                    <a:pt x="8" y="87"/>
                    <a:pt x="8" y="87"/>
                  </a:cubicBezTo>
                  <a:close/>
                  <a:moveTo>
                    <a:pt x="8" y="87"/>
                  </a:moveTo>
                  <a:cubicBezTo>
                    <a:pt x="8" y="87"/>
                    <a:pt x="8" y="87"/>
                    <a:pt x="8" y="8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8" name="Freeform 19"/>
            <p:cNvSpPr>
              <a:spLocks noEditPoints="1"/>
            </p:cNvSpPr>
            <p:nvPr/>
          </p:nvSpPr>
          <p:spPr bwMode="auto">
            <a:xfrm>
              <a:off x="1839913" y="333376"/>
              <a:ext cx="41275" cy="69850"/>
            </a:xfrm>
            <a:custGeom>
              <a:avLst/>
              <a:gdLst/>
              <a:ahLst/>
              <a:cxnLst>
                <a:cxn ang="0">
                  <a:pos x="6" y="64"/>
                </a:cxn>
                <a:cxn ang="0">
                  <a:pos x="43" y="118"/>
                </a:cxn>
                <a:cxn ang="0">
                  <a:pos x="62" y="58"/>
                </a:cxn>
                <a:cxn ang="0">
                  <a:pos x="29" y="0"/>
                </a:cxn>
                <a:cxn ang="0">
                  <a:pos x="6" y="64"/>
                </a:cxn>
                <a:cxn ang="0">
                  <a:pos x="6" y="64"/>
                </a:cxn>
                <a:cxn ang="0">
                  <a:pos x="6" y="64"/>
                </a:cxn>
              </a:cxnLst>
              <a:rect l="0" t="0" r="r" b="b"/>
              <a:pathLst>
                <a:path w="68" h="118">
                  <a:moveTo>
                    <a:pt x="6" y="64"/>
                  </a:moveTo>
                  <a:cubicBezTo>
                    <a:pt x="12" y="101"/>
                    <a:pt x="43" y="118"/>
                    <a:pt x="43" y="118"/>
                  </a:cubicBezTo>
                  <a:cubicBezTo>
                    <a:pt x="43" y="118"/>
                    <a:pt x="68" y="96"/>
                    <a:pt x="62" y="58"/>
                  </a:cubicBezTo>
                  <a:cubicBezTo>
                    <a:pt x="56" y="20"/>
                    <a:pt x="29" y="0"/>
                    <a:pt x="29" y="0"/>
                  </a:cubicBezTo>
                  <a:cubicBezTo>
                    <a:pt x="29" y="0"/>
                    <a:pt x="0" y="26"/>
                    <a:pt x="6" y="64"/>
                  </a:cubicBezTo>
                  <a:close/>
                  <a:moveTo>
                    <a:pt x="6" y="64"/>
                  </a:moveTo>
                  <a:cubicBezTo>
                    <a:pt x="6" y="64"/>
                    <a:pt x="6" y="64"/>
                    <a:pt x="6" y="6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20"/>
            <p:cNvSpPr>
              <a:spLocks noEditPoints="1"/>
            </p:cNvSpPr>
            <p:nvPr/>
          </p:nvSpPr>
          <p:spPr bwMode="auto">
            <a:xfrm>
              <a:off x="1819275" y="388938"/>
              <a:ext cx="34925" cy="71438"/>
            </a:xfrm>
            <a:custGeom>
              <a:avLst/>
              <a:gdLst/>
              <a:ahLst/>
              <a:cxnLst>
                <a:cxn ang="0">
                  <a:pos x="1" y="60"/>
                </a:cxn>
                <a:cxn ang="0">
                  <a:pos x="30" y="119"/>
                </a:cxn>
                <a:cxn ang="0">
                  <a:pos x="57" y="62"/>
                </a:cxn>
                <a:cxn ang="0">
                  <a:pos x="32" y="0"/>
                </a:cxn>
                <a:cxn ang="0">
                  <a:pos x="1" y="60"/>
                </a:cxn>
                <a:cxn ang="0">
                  <a:pos x="1" y="60"/>
                </a:cxn>
                <a:cxn ang="0">
                  <a:pos x="1" y="60"/>
                </a:cxn>
              </a:cxnLst>
              <a:rect l="0" t="0" r="r" b="b"/>
              <a:pathLst>
                <a:path w="58" h="119">
                  <a:moveTo>
                    <a:pt x="1" y="60"/>
                  </a:moveTo>
                  <a:cubicBezTo>
                    <a:pt x="2" y="97"/>
                    <a:pt x="30" y="119"/>
                    <a:pt x="30" y="119"/>
                  </a:cubicBezTo>
                  <a:cubicBezTo>
                    <a:pt x="30" y="119"/>
                    <a:pt x="58" y="100"/>
                    <a:pt x="57" y="62"/>
                  </a:cubicBezTo>
                  <a:cubicBezTo>
                    <a:pt x="57" y="23"/>
                    <a:pt x="32" y="0"/>
                    <a:pt x="32" y="0"/>
                  </a:cubicBezTo>
                  <a:cubicBezTo>
                    <a:pt x="32" y="0"/>
                    <a:pt x="0" y="22"/>
                    <a:pt x="1" y="60"/>
                  </a:cubicBezTo>
                  <a:close/>
                  <a:moveTo>
                    <a:pt x="1" y="60"/>
                  </a:moveTo>
                  <a:cubicBezTo>
                    <a:pt x="1" y="60"/>
                    <a:pt x="1" y="60"/>
                    <a:pt x="1" y="6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0" name="Freeform 21"/>
            <p:cNvSpPr>
              <a:spLocks noEditPoints="1"/>
            </p:cNvSpPr>
            <p:nvPr/>
          </p:nvSpPr>
          <p:spPr bwMode="auto">
            <a:xfrm>
              <a:off x="1779588" y="422276"/>
              <a:ext cx="36513" cy="69850"/>
            </a:xfrm>
            <a:custGeom>
              <a:avLst/>
              <a:gdLst/>
              <a:ahLst/>
              <a:cxnLst>
                <a:cxn ang="0">
                  <a:pos x="3" y="56"/>
                </a:cxn>
                <a:cxn ang="0">
                  <a:pos x="27" y="117"/>
                </a:cxn>
                <a:cxn ang="0">
                  <a:pos x="59" y="63"/>
                </a:cxn>
                <a:cxn ang="0">
                  <a:pos x="40" y="0"/>
                </a:cxn>
                <a:cxn ang="0">
                  <a:pos x="3" y="56"/>
                </a:cxn>
                <a:cxn ang="0">
                  <a:pos x="3" y="56"/>
                </a:cxn>
                <a:cxn ang="0">
                  <a:pos x="3" y="56"/>
                </a:cxn>
              </a:cxnLst>
              <a:rect l="0" t="0" r="r" b="b"/>
              <a:pathLst>
                <a:path w="62" h="117">
                  <a:moveTo>
                    <a:pt x="3" y="56"/>
                  </a:moveTo>
                  <a:cubicBezTo>
                    <a:pt x="0" y="94"/>
                    <a:pt x="27" y="117"/>
                    <a:pt x="27" y="117"/>
                  </a:cubicBezTo>
                  <a:cubicBezTo>
                    <a:pt x="27" y="117"/>
                    <a:pt x="56" y="102"/>
                    <a:pt x="59" y="63"/>
                  </a:cubicBezTo>
                  <a:cubicBezTo>
                    <a:pt x="62" y="25"/>
                    <a:pt x="40" y="0"/>
                    <a:pt x="40" y="0"/>
                  </a:cubicBezTo>
                  <a:cubicBezTo>
                    <a:pt x="40" y="0"/>
                    <a:pt x="6" y="19"/>
                    <a:pt x="3" y="56"/>
                  </a:cubicBezTo>
                  <a:close/>
                  <a:moveTo>
                    <a:pt x="3" y="56"/>
                  </a:moveTo>
                  <a:cubicBezTo>
                    <a:pt x="3" y="56"/>
                    <a:pt x="3" y="56"/>
                    <a:pt x="3" y="5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22"/>
            <p:cNvSpPr>
              <a:spLocks noEditPoints="1"/>
            </p:cNvSpPr>
            <p:nvPr/>
          </p:nvSpPr>
          <p:spPr bwMode="auto">
            <a:xfrm>
              <a:off x="1730375" y="455613"/>
              <a:ext cx="47625" cy="65088"/>
            </a:xfrm>
            <a:custGeom>
              <a:avLst/>
              <a:gdLst/>
              <a:ahLst/>
              <a:cxnLst>
                <a:cxn ang="0">
                  <a:pos x="13" y="43"/>
                </a:cxn>
                <a:cxn ang="0">
                  <a:pos x="18" y="109"/>
                </a:cxn>
                <a:cxn ang="0">
                  <a:pos x="64" y="66"/>
                </a:cxn>
                <a:cxn ang="0">
                  <a:pos x="64" y="0"/>
                </a:cxn>
                <a:cxn ang="0">
                  <a:pos x="13" y="43"/>
                </a:cxn>
                <a:cxn ang="0">
                  <a:pos x="13" y="43"/>
                </a:cxn>
                <a:cxn ang="0">
                  <a:pos x="13" y="43"/>
                </a:cxn>
              </a:cxnLst>
              <a:rect l="0" t="0" r="r" b="b"/>
              <a:pathLst>
                <a:path w="78" h="109">
                  <a:moveTo>
                    <a:pt x="13" y="43"/>
                  </a:moveTo>
                  <a:cubicBezTo>
                    <a:pt x="0" y="78"/>
                    <a:pt x="18" y="109"/>
                    <a:pt x="18" y="109"/>
                  </a:cubicBezTo>
                  <a:cubicBezTo>
                    <a:pt x="18" y="109"/>
                    <a:pt x="51" y="102"/>
                    <a:pt x="64" y="66"/>
                  </a:cubicBezTo>
                  <a:cubicBezTo>
                    <a:pt x="78" y="30"/>
                    <a:pt x="64" y="0"/>
                    <a:pt x="64" y="0"/>
                  </a:cubicBezTo>
                  <a:cubicBezTo>
                    <a:pt x="64" y="0"/>
                    <a:pt x="27" y="8"/>
                    <a:pt x="13" y="43"/>
                  </a:cubicBezTo>
                  <a:close/>
                  <a:moveTo>
                    <a:pt x="13" y="43"/>
                  </a:moveTo>
                  <a:cubicBezTo>
                    <a:pt x="13" y="43"/>
                    <a:pt x="13" y="43"/>
                    <a:pt x="13" y="4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2" name="Freeform 23"/>
            <p:cNvSpPr>
              <a:spLocks noEditPoints="1"/>
            </p:cNvSpPr>
            <p:nvPr/>
          </p:nvSpPr>
          <p:spPr bwMode="auto">
            <a:xfrm>
              <a:off x="1879600" y="287338"/>
              <a:ext cx="41275" cy="71438"/>
            </a:xfrm>
            <a:custGeom>
              <a:avLst/>
              <a:gdLst/>
              <a:ahLst/>
              <a:cxnLst>
                <a:cxn ang="0">
                  <a:pos x="63" y="64"/>
                </a:cxn>
                <a:cxn ang="0">
                  <a:pos x="42" y="0"/>
                </a:cxn>
                <a:cxn ang="0">
                  <a:pos x="7" y="56"/>
                </a:cxn>
                <a:cxn ang="0">
                  <a:pos x="24" y="117"/>
                </a:cxn>
                <a:cxn ang="0">
                  <a:pos x="63" y="64"/>
                </a:cxn>
                <a:cxn ang="0">
                  <a:pos x="63" y="64"/>
                </a:cxn>
                <a:cxn ang="0">
                  <a:pos x="63" y="64"/>
                </a:cxn>
              </a:cxnLst>
              <a:rect l="0" t="0" r="r" b="b"/>
              <a:pathLst>
                <a:path w="69" h="117">
                  <a:moveTo>
                    <a:pt x="63" y="64"/>
                  </a:moveTo>
                  <a:cubicBezTo>
                    <a:pt x="69" y="27"/>
                    <a:pt x="42" y="0"/>
                    <a:pt x="42" y="0"/>
                  </a:cubicBezTo>
                  <a:cubicBezTo>
                    <a:pt x="42" y="0"/>
                    <a:pt x="14" y="18"/>
                    <a:pt x="7" y="56"/>
                  </a:cubicBezTo>
                  <a:cubicBezTo>
                    <a:pt x="0" y="94"/>
                    <a:pt x="24" y="117"/>
                    <a:pt x="24" y="117"/>
                  </a:cubicBezTo>
                  <a:cubicBezTo>
                    <a:pt x="24" y="117"/>
                    <a:pt x="56" y="101"/>
                    <a:pt x="63" y="64"/>
                  </a:cubicBezTo>
                  <a:close/>
                  <a:moveTo>
                    <a:pt x="63" y="64"/>
                  </a:moveTo>
                  <a:cubicBezTo>
                    <a:pt x="63" y="64"/>
                    <a:pt x="63" y="64"/>
                    <a:pt x="63" y="6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24"/>
            <p:cNvSpPr>
              <a:spLocks noEditPoints="1"/>
            </p:cNvSpPr>
            <p:nvPr/>
          </p:nvSpPr>
          <p:spPr bwMode="auto">
            <a:xfrm>
              <a:off x="1881188" y="409576"/>
              <a:ext cx="61913" cy="50800"/>
            </a:xfrm>
            <a:custGeom>
              <a:avLst/>
              <a:gdLst/>
              <a:ahLst/>
              <a:cxnLst>
                <a:cxn ang="0">
                  <a:pos x="36" y="18"/>
                </a:cxn>
                <a:cxn ang="0">
                  <a:pos x="0" y="70"/>
                </a:cxn>
                <a:cxn ang="0">
                  <a:pos x="66" y="66"/>
                </a:cxn>
                <a:cxn ang="0">
                  <a:pos x="102" y="10"/>
                </a:cxn>
                <a:cxn ang="0">
                  <a:pos x="36" y="18"/>
                </a:cxn>
                <a:cxn ang="0">
                  <a:pos x="36" y="18"/>
                </a:cxn>
                <a:cxn ang="0">
                  <a:pos x="36" y="18"/>
                </a:cxn>
              </a:cxnLst>
              <a:rect l="0" t="0" r="r" b="b"/>
              <a:pathLst>
                <a:path w="102" h="84">
                  <a:moveTo>
                    <a:pt x="36" y="18"/>
                  </a:moveTo>
                  <a:cubicBezTo>
                    <a:pt x="2" y="37"/>
                    <a:pt x="0" y="70"/>
                    <a:pt x="0" y="70"/>
                  </a:cubicBezTo>
                  <a:cubicBezTo>
                    <a:pt x="0" y="70"/>
                    <a:pt x="33" y="84"/>
                    <a:pt x="66" y="66"/>
                  </a:cubicBezTo>
                  <a:cubicBezTo>
                    <a:pt x="99" y="48"/>
                    <a:pt x="102" y="10"/>
                    <a:pt x="102" y="10"/>
                  </a:cubicBezTo>
                  <a:cubicBezTo>
                    <a:pt x="102" y="10"/>
                    <a:pt x="70" y="0"/>
                    <a:pt x="36" y="18"/>
                  </a:cubicBezTo>
                  <a:close/>
                  <a:moveTo>
                    <a:pt x="36" y="18"/>
                  </a:moveTo>
                  <a:cubicBezTo>
                    <a:pt x="36" y="18"/>
                    <a:pt x="36" y="18"/>
                    <a:pt x="36" y="1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4" name="Freeform 25"/>
            <p:cNvSpPr>
              <a:spLocks noEditPoints="1"/>
            </p:cNvSpPr>
            <p:nvPr/>
          </p:nvSpPr>
          <p:spPr bwMode="auto">
            <a:xfrm>
              <a:off x="1847850" y="458788"/>
              <a:ext cx="68263" cy="44450"/>
            </a:xfrm>
            <a:custGeom>
              <a:avLst/>
              <a:gdLst/>
              <a:ahLst/>
              <a:cxnLst>
                <a:cxn ang="0">
                  <a:pos x="46" y="10"/>
                </a:cxn>
                <a:cxn ang="0">
                  <a:pos x="0" y="53"/>
                </a:cxn>
                <a:cxn ang="0">
                  <a:pos x="65" y="64"/>
                </a:cxn>
                <a:cxn ang="0">
                  <a:pos x="113" y="16"/>
                </a:cxn>
                <a:cxn ang="0">
                  <a:pos x="46" y="10"/>
                </a:cxn>
                <a:cxn ang="0">
                  <a:pos x="46" y="10"/>
                </a:cxn>
                <a:cxn ang="0">
                  <a:pos x="46" y="10"/>
                </a:cxn>
              </a:cxnLst>
              <a:rect l="0" t="0" r="r" b="b"/>
              <a:pathLst>
                <a:path w="113" h="74">
                  <a:moveTo>
                    <a:pt x="46" y="10"/>
                  </a:moveTo>
                  <a:cubicBezTo>
                    <a:pt x="9" y="21"/>
                    <a:pt x="0" y="53"/>
                    <a:pt x="0" y="53"/>
                  </a:cubicBezTo>
                  <a:cubicBezTo>
                    <a:pt x="0" y="53"/>
                    <a:pt x="28" y="74"/>
                    <a:pt x="65" y="64"/>
                  </a:cubicBezTo>
                  <a:cubicBezTo>
                    <a:pt x="101" y="53"/>
                    <a:pt x="113" y="16"/>
                    <a:pt x="113" y="16"/>
                  </a:cubicBezTo>
                  <a:cubicBezTo>
                    <a:pt x="113" y="16"/>
                    <a:pt x="84" y="0"/>
                    <a:pt x="46" y="10"/>
                  </a:cubicBezTo>
                  <a:close/>
                  <a:moveTo>
                    <a:pt x="46" y="10"/>
                  </a:moveTo>
                  <a:cubicBezTo>
                    <a:pt x="46" y="10"/>
                    <a:pt x="46" y="10"/>
                    <a:pt x="46" y="1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26"/>
            <p:cNvSpPr>
              <a:spLocks noEditPoints="1"/>
            </p:cNvSpPr>
            <p:nvPr/>
          </p:nvSpPr>
          <p:spPr bwMode="auto">
            <a:xfrm>
              <a:off x="1809750" y="501651"/>
              <a:ext cx="69850" cy="34925"/>
            </a:xfrm>
            <a:custGeom>
              <a:avLst/>
              <a:gdLst/>
              <a:ahLst/>
              <a:cxnLst>
                <a:cxn ang="0">
                  <a:pos x="57" y="1"/>
                </a:cxn>
                <a:cxn ang="0">
                  <a:pos x="0" y="27"/>
                </a:cxn>
                <a:cxn ang="0">
                  <a:pos x="58" y="57"/>
                </a:cxn>
                <a:cxn ang="0">
                  <a:pos x="118" y="27"/>
                </a:cxn>
                <a:cxn ang="0">
                  <a:pos x="57" y="1"/>
                </a:cxn>
                <a:cxn ang="0">
                  <a:pos x="57" y="1"/>
                </a:cxn>
                <a:cxn ang="0">
                  <a:pos x="57" y="1"/>
                </a:cxn>
              </a:cxnLst>
              <a:rect l="0" t="0" r="r" b="b"/>
              <a:pathLst>
                <a:path w="118" h="58">
                  <a:moveTo>
                    <a:pt x="57" y="1"/>
                  </a:moveTo>
                  <a:cubicBezTo>
                    <a:pt x="19" y="0"/>
                    <a:pt x="0" y="27"/>
                    <a:pt x="0" y="27"/>
                  </a:cubicBezTo>
                  <a:cubicBezTo>
                    <a:pt x="0" y="27"/>
                    <a:pt x="21" y="56"/>
                    <a:pt x="58" y="57"/>
                  </a:cubicBezTo>
                  <a:cubicBezTo>
                    <a:pt x="96" y="58"/>
                    <a:pt x="118" y="27"/>
                    <a:pt x="118" y="27"/>
                  </a:cubicBezTo>
                  <a:cubicBezTo>
                    <a:pt x="118" y="27"/>
                    <a:pt x="96" y="2"/>
                    <a:pt x="57" y="1"/>
                  </a:cubicBezTo>
                  <a:close/>
                  <a:moveTo>
                    <a:pt x="57" y="1"/>
                  </a:moveTo>
                  <a:cubicBezTo>
                    <a:pt x="57" y="1"/>
                    <a:pt x="57" y="1"/>
                    <a:pt x="57" y="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6" name="Freeform 27"/>
            <p:cNvSpPr>
              <a:spLocks noEditPoints="1"/>
            </p:cNvSpPr>
            <p:nvPr/>
          </p:nvSpPr>
          <p:spPr bwMode="auto">
            <a:xfrm>
              <a:off x="1757363" y="525463"/>
              <a:ext cx="69850" cy="39688"/>
            </a:xfrm>
            <a:custGeom>
              <a:avLst/>
              <a:gdLst/>
              <a:ahLst/>
              <a:cxnLst>
                <a:cxn ang="0">
                  <a:pos x="60" y="6"/>
                </a:cxn>
                <a:cxn ang="0">
                  <a:pos x="0" y="25"/>
                </a:cxn>
                <a:cxn ang="0">
                  <a:pos x="54" y="62"/>
                </a:cxn>
                <a:cxn ang="0">
                  <a:pos x="118" y="39"/>
                </a:cxn>
                <a:cxn ang="0">
                  <a:pos x="60" y="6"/>
                </a:cxn>
                <a:cxn ang="0">
                  <a:pos x="60" y="6"/>
                </a:cxn>
                <a:cxn ang="0">
                  <a:pos x="60" y="6"/>
                </a:cxn>
              </a:cxnLst>
              <a:rect l="0" t="0" r="r" b="b"/>
              <a:pathLst>
                <a:path w="118" h="67">
                  <a:moveTo>
                    <a:pt x="60" y="6"/>
                  </a:moveTo>
                  <a:cubicBezTo>
                    <a:pt x="22" y="0"/>
                    <a:pt x="0" y="25"/>
                    <a:pt x="0" y="25"/>
                  </a:cubicBezTo>
                  <a:cubicBezTo>
                    <a:pt x="0" y="25"/>
                    <a:pt x="17" y="56"/>
                    <a:pt x="54" y="62"/>
                  </a:cubicBezTo>
                  <a:cubicBezTo>
                    <a:pt x="92" y="67"/>
                    <a:pt x="118" y="39"/>
                    <a:pt x="118" y="39"/>
                  </a:cubicBezTo>
                  <a:cubicBezTo>
                    <a:pt x="118" y="39"/>
                    <a:pt x="98" y="11"/>
                    <a:pt x="60" y="6"/>
                  </a:cubicBezTo>
                  <a:close/>
                  <a:moveTo>
                    <a:pt x="60" y="6"/>
                  </a:moveTo>
                  <a:cubicBezTo>
                    <a:pt x="60" y="6"/>
                    <a:pt x="60" y="6"/>
                    <a:pt x="60" y="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28"/>
            <p:cNvSpPr>
              <a:spLocks noEditPoints="1"/>
            </p:cNvSpPr>
            <p:nvPr/>
          </p:nvSpPr>
          <p:spPr bwMode="auto">
            <a:xfrm>
              <a:off x="1716088" y="368301"/>
              <a:ext cx="184150" cy="176213"/>
            </a:xfrm>
            <a:custGeom>
              <a:avLst/>
              <a:gdLst/>
              <a:ahLst/>
              <a:cxnLst>
                <a:cxn ang="0">
                  <a:pos x="303" y="0"/>
                </a:cxn>
                <a:cxn ang="0">
                  <a:pos x="285" y="1"/>
                </a:cxn>
                <a:cxn ang="0">
                  <a:pos x="0" y="272"/>
                </a:cxn>
                <a:cxn ang="0">
                  <a:pos x="5" y="290"/>
                </a:cxn>
                <a:cxn ang="0">
                  <a:pos x="303" y="0"/>
                </a:cxn>
                <a:cxn ang="0">
                  <a:pos x="303" y="0"/>
                </a:cxn>
                <a:cxn ang="0">
                  <a:pos x="303" y="0"/>
                </a:cxn>
              </a:cxnLst>
              <a:rect l="0" t="0" r="r" b="b"/>
              <a:pathLst>
                <a:path w="307" h="290">
                  <a:moveTo>
                    <a:pt x="303" y="0"/>
                  </a:moveTo>
                  <a:cubicBezTo>
                    <a:pt x="285" y="1"/>
                    <a:pt x="285" y="1"/>
                    <a:pt x="285" y="1"/>
                  </a:cubicBezTo>
                  <a:cubicBezTo>
                    <a:pt x="285" y="8"/>
                    <a:pt x="287" y="188"/>
                    <a:pt x="0" y="272"/>
                  </a:cubicBezTo>
                  <a:cubicBezTo>
                    <a:pt x="5" y="290"/>
                    <a:pt x="5" y="290"/>
                    <a:pt x="5" y="290"/>
                  </a:cubicBezTo>
                  <a:cubicBezTo>
                    <a:pt x="307" y="202"/>
                    <a:pt x="303" y="2"/>
                    <a:pt x="303" y="0"/>
                  </a:cubicBezTo>
                  <a:close/>
                  <a:moveTo>
                    <a:pt x="303" y="0"/>
                  </a:moveTo>
                  <a:cubicBezTo>
                    <a:pt x="303" y="0"/>
                    <a:pt x="303" y="0"/>
                    <a:pt x="303"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17" name="Oval 116"/>
          <p:cNvSpPr/>
          <p:nvPr/>
        </p:nvSpPr>
        <p:spPr>
          <a:xfrm rot="16200000" flipH="1">
            <a:off x="2516936" y="1332651"/>
            <a:ext cx="692082" cy="692970"/>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58" name="Freeform 32"/>
          <p:cNvSpPr>
            <a:spLocks noEditPoints="1"/>
          </p:cNvSpPr>
          <p:nvPr/>
        </p:nvSpPr>
        <p:spPr bwMode="auto">
          <a:xfrm>
            <a:off x="2718886" y="1535044"/>
            <a:ext cx="288182" cy="288182"/>
          </a:xfrm>
          <a:custGeom>
            <a:avLst/>
            <a:gdLst/>
            <a:ahLst/>
            <a:cxnLst>
              <a:cxn ang="0">
                <a:pos x="1208" y="973"/>
              </a:cxn>
              <a:cxn ang="0">
                <a:pos x="1199" y="1330"/>
              </a:cxn>
              <a:cxn ang="0">
                <a:pos x="1116" y="1322"/>
              </a:cxn>
              <a:cxn ang="0">
                <a:pos x="1067" y="1095"/>
              </a:cxn>
              <a:cxn ang="0">
                <a:pos x="1060" y="1095"/>
              </a:cxn>
              <a:cxn ang="0">
                <a:pos x="1046" y="1026"/>
              </a:cxn>
              <a:cxn ang="0">
                <a:pos x="1157" y="965"/>
              </a:cxn>
              <a:cxn ang="0">
                <a:pos x="1199" y="964"/>
              </a:cxn>
              <a:cxn ang="0">
                <a:pos x="962" y="1157"/>
              </a:cxn>
              <a:cxn ang="0">
                <a:pos x="941" y="1303"/>
              </a:cxn>
              <a:cxn ang="0">
                <a:pos x="740" y="1320"/>
              </a:cxn>
              <a:cxn ang="0">
                <a:pos x="742" y="1249"/>
              </a:cxn>
              <a:cxn ang="0">
                <a:pos x="754" y="1242"/>
              </a:cxn>
              <a:cxn ang="0">
                <a:pos x="874" y="1247"/>
              </a:cxn>
              <a:cxn ang="0">
                <a:pos x="873" y="1191"/>
              </a:cxn>
              <a:cxn ang="0">
                <a:pos x="799" y="1167"/>
              </a:cxn>
              <a:cxn ang="0">
                <a:pos x="807" y="1097"/>
              </a:cxn>
              <a:cxn ang="0">
                <a:pos x="873" y="1061"/>
              </a:cxn>
              <a:cxn ang="0">
                <a:pos x="832" y="1038"/>
              </a:cxn>
              <a:cxn ang="0">
                <a:pos x="756" y="1054"/>
              </a:cxn>
              <a:cxn ang="0">
                <a:pos x="744" y="987"/>
              </a:cxn>
              <a:cxn ang="0">
                <a:pos x="852" y="958"/>
              </a:cxn>
              <a:cxn ang="0">
                <a:pos x="973" y="1042"/>
              </a:cxn>
              <a:cxn ang="0">
                <a:pos x="1432" y="544"/>
              </a:cxn>
              <a:cxn ang="0">
                <a:pos x="1322" y="527"/>
              </a:cxn>
              <a:cxn ang="0">
                <a:pos x="1299" y="634"/>
              </a:cxn>
              <a:cxn ang="0">
                <a:pos x="1144" y="634"/>
              </a:cxn>
              <a:cxn ang="0">
                <a:pos x="1122" y="527"/>
              </a:cxn>
              <a:cxn ang="0">
                <a:pos x="838" y="570"/>
              </a:cxn>
              <a:cxn ang="0">
                <a:pos x="738" y="664"/>
              </a:cxn>
              <a:cxn ang="0">
                <a:pos x="638" y="570"/>
              </a:cxn>
              <a:cxn ang="0">
                <a:pos x="544" y="527"/>
              </a:cxn>
              <a:cxn ang="0">
                <a:pos x="527" y="727"/>
              </a:cxn>
              <a:cxn ang="0">
                <a:pos x="1414" y="744"/>
              </a:cxn>
              <a:cxn ang="0">
                <a:pos x="1432" y="544"/>
              </a:cxn>
              <a:cxn ang="0">
                <a:pos x="1414" y="807"/>
              </a:cxn>
              <a:cxn ang="0">
                <a:pos x="527" y="824"/>
              </a:cxn>
              <a:cxn ang="0">
                <a:pos x="544" y="1467"/>
              </a:cxn>
              <a:cxn ang="0">
                <a:pos x="1432" y="1449"/>
              </a:cxn>
              <a:cxn ang="0">
                <a:pos x="697" y="570"/>
              </a:cxn>
              <a:cxn ang="0">
                <a:pos x="779" y="570"/>
              </a:cxn>
              <a:cxn ang="0">
                <a:pos x="738" y="445"/>
              </a:cxn>
              <a:cxn ang="0">
                <a:pos x="697" y="570"/>
              </a:cxn>
              <a:cxn ang="0">
                <a:pos x="1222" y="607"/>
              </a:cxn>
              <a:cxn ang="0">
                <a:pos x="1263" y="482"/>
              </a:cxn>
              <a:cxn ang="0">
                <a:pos x="1179" y="482"/>
              </a:cxn>
              <a:cxn ang="0">
                <a:pos x="979" y="0"/>
              </a:cxn>
              <a:cxn ang="0">
                <a:pos x="1672" y="287"/>
              </a:cxn>
              <a:cxn ang="0">
                <a:pos x="1958" y="979"/>
              </a:cxn>
              <a:cxn ang="0">
                <a:pos x="1824" y="1474"/>
              </a:cxn>
              <a:cxn ang="0">
                <a:pos x="1474" y="1824"/>
              </a:cxn>
              <a:cxn ang="0">
                <a:pos x="979" y="1958"/>
              </a:cxn>
              <a:cxn ang="0">
                <a:pos x="485" y="1824"/>
              </a:cxn>
              <a:cxn ang="0">
                <a:pos x="134" y="1474"/>
              </a:cxn>
              <a:cxn ang="0">
                <a:pos x="0" y="979"/>
              </a:cxn>
              <a:cxn ang="0">
                <a:pos x="134" y="485"/>
              </a:cxn>
              <a:cxn ang="0">
                <a:pos x="485" y="134"/>
              </a:cxn>
              <a:cxn ang="0">
                <a:pos x="979" y="0"/>
              </a:cxn>
              <a:cxn ang="0">
                <a:pos x="979" y="0"/>
              </a:cxn>
            </a:cxnLst>
            <a:rect l="0" t="0" r="r" b="b"/>
            <a:pathLst>
              <a:path w="1958" h="1958">
                <a:moveTo>
                  <a:pt x="1199" y="964"/>
                </a:moveTo>
                <a:cubicBezTo>
                  <a:pt x="1205" y="964"/>
                  <a:pt x="1208" y="967"/>
                  <a:pt x="1208" y="973"/>
                </a:cubicBezTo>
                <a:cubicBezTo>
                  <a:pt x="1208" y="1322"/>
                  <a:pt x="1208" y="1322"/>
                  <a:pt x="1208" y="1322"/>
                </a:cubicBezTo>
                <a:cubicBezTo>
                  <a:pt x="1208" y="1327"/>
                  <a:pt x="1205" y="1330"/>
                  <a:pt x="1199" y="1330"/>
                </a:cubicBezTo>
                <a:cubicBezTo>
                  <a:pt x="1124" y="1330"/>
                  <a:pt x="1124" y="1330"/>
                  <a:pt x="1124" y="1330"/>
                </a:cubicBezTo>
                <a:cubicBezTo>
                  <a:pt x="1119" y="1330"/>
                  <a:pt x="1116" y="1327"/>
                  <a:pt x="1116" y="1322"/>
                </a:cubicBezTo>
                <a:cubicBezTo>
                  <a:pt x="1116" y="1077"/>
                  <a:pt x="1116" y="1077"/>
                  <a:pt x="1116" y="1077"/>
                </a:cubicBezTo>
                <a:cubicBezTo>
                  <a:pt x="1067" y="1095"/>
                  <a:pt x="1067" y="1095"/>
                  <a:pt x="1067" y="1095"/>
                </a:cubicBezTo>
                <a:cubicBezTo>
                  <a:pt x="1065" y="1096"/>
                  <a:pt x="1063" y="1096"/>
                  <a:pt x="1062" y="1096"/>
                </a:cubicBezTo>
                <a:cubicBezTo>
                  <a:pt x="1062" y="1095"/>
                  <a:pt x="1061" y="1095"/>
                  <a:pt x="1060" y="1095"/>
                </a:cubicBezTo>
                <a:cubicBezTo>
                  <a:pt x="1057" y="1092"/>
                  <a:pt x="1056" y="1090"/>
                  <a:pt x="1056" y="1087"/>
                </a:cubicBezTo>
                <a:cubicBezTo>
                  <a:pt x="1046" y="1026"/>
                  <a:pt x="1046" y="1026"/>
                  <a:pt x="1046" y="1026"/>
                </a:cubicBezTo>
                <a:cubicBezTo>
                  <a:pt x="1046" y="1022"/>
                  <a:pt x="1048" y="1019"/>
                  <a:pt x="1052" y="1016"/>
                </a:cubicBezTo>
                <a:cubicBezTo>
                  <a:pt x="1157" y="965"/>
                  <a:pt x="1157" y="965"/>
                  <a:pt x="1157" y="965"/>
                </a:cubicBezTo>
                <a:cubicBezTo>
                  <a:pt x="1159" y="964"/>
                  <a:pt x="1160" y="964"/>
                  <a:pt x="1161" y="964"/>
                </a:cubicBezTo>
                <a:lnTo>
                  <a:pt x="1199" y="964"/>
                </a:lnTo>
                <a:close/>
                <a:moveTo>
                  <a:pt x="915" y="1128"/>
                </a:moveTo>
                <a:cubicBezTo>
                  <a:pt x="932" y="1135"/>
                  <a:pt x="947" y="1144"/>
                  <a:pt x="962" y="1157"/>
                </a:cubicBezTo>
                <a:cubicBezTo>
                  <a:pt x="976" y="1170"/>
                  <a:pt x="983" y="1190"/>
                  <a:pt x="983" y="1216"/>
                </a:cubicBezTo>
                <a:cubicBezTo>
                  <a:pt x="983" y="1253"/>
                  <a:pt x="969" y="1282"/>
                  <a:pt x="941" y="1303"/>
                </a:cubicBezTo>
                <a:cubicBezTo>
                  <a:pt x="913" y="1325"/>
                  <a:pt x="875" y="1336"/>
                  <a:pt x="828" y="1336"/>
                </a:cubicBezTo>
                <a:cubicBezTo>
                  <a:pt x="797" y="1336"/>
                  <a:pt x="768" y="1330"/>
                  <a:pt x="740" y="1320"/>
                </a:cubicBezTo>
                <a:cubicBezTo>
                  <a:pt x="735" y="1317"/>
                  <a:pt x="733" y="1314"/>
                  <a:pt x="734" y="1310"/>
                </a:cubicBezTo>
                <a:cubicBezTo>
                  <a:pt x="742" y="1249"/>
                  <a:pt x="742" y="1249"/>
                  <a:pt x="742" y="1249"/>
                </a:cubicBezTo>
                <a:cubicBezTo>
                  <a:pt x="742" y="1247"/>
                  <a:pt x="744" y="1244"/>
                  <a:pt x="746" y="1242"/>
                </a:cubicBezTo>
                <a:cubicBezTo>
                  <a:pt x="754" y="1242"/>
                  <a:pt x="754" y="1242"/>
                  <a:pt x="754" y="1242"/>
                </a:cubicBezTo>
                <a:cubicBezTo>
                  <a:pt x="783" y="1252"/>
                  <a:pt x="810" y="1257"/>
                  <a:pt x="836" y="1257"/>
                </a:cubicBezTo>
                <a:cubicBezTo>
                  <a:pt x="852" y="1257"/>
                  <a:pt x="865" y="1254"/>
                  <a:pt x="874" y="1247"/>
                </a:cubicBezTo>
                <a:cubicBezTo>
                  <a:pt x="884" y="1239"/>
                  <a:pt x="889" y="1231"/>
                  <a:pt x="889" y="1220"/>
                </a:cubicBezTo>
                <a:cubicBezTo>
                  <a:pt x="889" y="1207"/>
                  <a:pt x="884" y="1197"/>
                  <a:pt x="873" y="1191"/>
                </a:cubicBezTo>
                <a:cubicBezTo>
                  <a:pt x="863" y="1184"/>
                  <a:pt x="841" y="1180"/>
                  <a:pt x="807" y="1177"/>
                </a:cubicBezTo>
                <a:cubicBezTo>
                  <a:pt x="802" y="1177"/>
                  <a:pt x="799" y="1174"/>
                  <a:pt x="799" y="1167"/>
                </a:cubicBezTo>
                <a:cubicBezTo>
                  <a:pt x="799" y="1106"/>
                  <a:pt x="799" y="1106"/>
                  <a:pt x="799" y="1106"/>
                </a:cubicBezTo>
                <a:cubicBezTo>
                  <a:pt x="799" y="1103"/>
                  <a:pt x="802" y="1099"/>
                  <a:pt x="807" y="1097"/>
                </a:cubicBezTo>
                <a:cubicBezTo>
                  <a:pt x="837" y="1094"/>
                  <a:pt x="855" y="1089"/>
                  <a:pt x="863" y="1082"/>
                </a:cubicBezTo>
                <a:cubicBezTo>
                  <a:pt x="870" y="1075"/>
                  <a:pt x="873" y="1068"/>
                  <a:pt x="873" y="1061"/>
                </a:cubicBezTo>
                <a:cubicBezTo>
                  <a:pt x="873" y="1056"/>
                  <a:pt x="872" y="1051"/>
                  <a:pt x="869" y="1046"/>
                </a:cubicBezTo>
                <a:cubicBezTo>
                  <a:pt x="865" y="1041"/>
                  <a:pt x="853" y="1038"/>
                  <a:pt x="832" y="1038"/>
                </a:cubicBezTo>
                <a:cubicBezTo>
                  <a:pt x="813" y="1038"/>
                  <a:pt x="791" y="1043"/>
                  <a:pt x="766" y="1054"/>
                </a:cubicBezTo>
                <a:cubicBezTo>
                  <a:pt x="762" y="1055"/>
                  <a:pt x="759" y="1055"/>
                  <a:pt x="756" y="1054"/>
                </a:cubicBezTo>
                <a:cubicBezTo>
                  <a:pt x="753" y="1054"/>
                  <a:pt x="752" y="1052"/>
                  <a:pt x="752" y="1048"/>
                </a:cubicBezTo>
                <a:cubicBezTo>
                  <a:pt x="744" y="987"/>
                  <a:pt x="744" y="987"/>
                  <a:pt x="744" y="987"/>
                </a:cubicBezTo>
                <a:cubicBezTo>
                  <a:pt x="743" y="984"/>
                  <a:pt x="744" y="981"/>
                  <a:pt x="748" y="977"/>
                </a:cubicBezTo>
                <a:cubicBezTo>
                  <a:pt x="778" y="964"/>
                  <a:pt x="813" y="958"/>
                  <a:pt x="852" y="958"/>
                </a:cubicBezTo>
                <a:cubicBezTo>
                  <a:pt x="888" y="958"/>
                  <a:pt x="918" y="965"/>
                  <a:pt x="940" y="981"/>
                </a:cubicBezTo>
                <a:cubicBezTo>
                  <a:pt x="962" y="997"/>
                  <a:pt x="973" y="1017"/>
                  <a:pt x="973" y="1042"/>
                </a:cubicBezTo>
                <a:cubicBezTo>
                  <a:pt x="973" y="1080"/>
                  <a:pt x="954" y="1108"/>
                  <a:pt x="915" y="1128"/>
                </a:cubicBezTo>
                <a:close/>
                <a:moveTo>
                  <a:pt x="1432" y="544"/>
                </a:moveTo>
                <a:cubicBezTo>
                  <a:pt x="1432" y="533"/>
                  <a:pt x="1426" y="527"/>
                  <a:pt x="1414" y="527"/>
                </a:cubicBezTo>
                <a:cubicBezTo>
                  <a:pt x="1322" y="527"/>
                  <a:pt x="1322" y="527"/>
                  <a:pt x="1322" y="527"/>
                </a:cubicBezTo>
                <a:cubicBezTo>
                  <a:pt x="1322" y="570"/>
                  <a:pt x="1322" y="570"/>
                  <a:pt x="1322" y="570"/>
                </a:cubicBezTo>
                <a:cubicBezTo>
                  <a:pt x="1322" y="592"/>
                  <a:pt x="1314" y="613"/>
                  <a:pt x="1299" y="634"/>
                </a:cubicBezTo>
                <a:cubicBezTo>
                  <a:pt x="1284" y="654"/>
                  <a:pt x="1259" y="664"/>
                  <a:pt x="1222" y="664"/>
                </a:cubicBezTo>
                <a:cubicBezTo>
                  <a:pt x="1184" y="664"/>
                  <a:pt x="1158" y="654"/>
                  <a:pt x="1144" y="634"/>
                </a:cubicBezTo>
                <a:cubicBezTo>
                  <a:pt x="1129" y="613"/>
                  <a:pt x="1122" y="592"/>
                  <a:pt x="1122" y="570"/>
                </a:cubicBezTo>
                <a:cubicBezTo>
                  <a:pt x="1122" y="527"/>
                  <a:pt x="1122" y="527"/>
                  <a:pt x="1122" y="527"/>
                </a:cubicBezTo>
                <a:cubicBezTo>
                  <a:pt x="838" y="527"/>
                  <a:pt x="838" y="527"/>
                  <a:pt x="838" y="527"/>
                </a:cubicBezTo>
                <a:cubicBezTo>
                  <a:pt x="838" y="570"/>
                  <a:pt x="838" y="570"/>
                  <a:pt x="838" y="570"/>
                </a:cubicBezTo>
                <a:cubicBezTo>
                  <a:pt x="838" y="592"/>
                  <a:pt x="831" y="613"/>
                  <a:pt x="817" y="634"/>
                </a:cubicBezTo>
                <a:cubicBezTo>
                  <a:pt x="802" y="654"/>
                  <a:pt x="776" y="664"/>
                  <a:pt x="738" y="664"/>
                </a:cubicBezTo>
                <a:cubicBezTo>
                  <a:pt x="700" y="664"/>
                  <a:pt x="674" y="654"/>
                  <a:pt x="660" y="634"/>
                </a:cubicBezTo>
                <a:cubicBezTo>
                  <a:pt x="646" y="613"/>
                  <a:pt x="638" y="592"/>
                  <a:pt x="638" y="570"/>
                </a:cubicBezTo>
                <a:cubicBezTo>
                  <a:pt x="638" y="527"/>
                  <a:pt x="638" y="527"/>
                  <a:pt x="638" y="527"/>
                </a:cubicBezTo>
                <a:cubicBezTo>
                  <a:pt x="544" y="527"/>
                  <a:pt x="544" y="527"/>
                  <a:pt x="544" y="527"/>
                </a:cubicBezTo>
                <a:cubicBezTo>
                  <a:pt x="533" y="527"/>
                  <a:pt x="527" y="533"/>
                  <a:pt x="527" y="544"/>
                </a:cubicBezTo>
                <a:cubicBezTo>
                  <a:pt x="527" y="727"/>
                  <a:pt x="527" y="727"/>
                  <a:pt x="527" y="727"/>
                </a:cubicBezTo>
                <a:cubicBezTo>
                  <a:pt x="527" y="738"/>
                  <a:pt x="533" y="744"/>
                  <a:pt x="544" y="744"/>
                </a:cubicBezTo>
                <a:cubicBezTo>
                  <a:pt x="1414" y="744"/>
                  <a:pt x="1414" y="744"/>
                  <a:pt x="1414" y="744"/>
                </a:cubicBezTo>
                <a:cubicBezTo>
                  <a:pt x="1426" y="744"/>
                  <a:pt x="1432" y="738"/>
                  <a:pt x="1432" y="727"/>
                </a:cubicBezTo>
                <a:lnTo>
                  <a:pt x="1432" y="544"/>
                </a:lnTo>
                <a:close/>
                <a:moveTo>
                  <a:pt x="1432" y="824"/>
                </a:moveTo>
                <a:cubicBezTo>
                  <a:pt x="1432" y="813"/>
                  <a:pt x="1426" y="807"/>
                  <a:pt x="1414" y="807"/>
                </a:cubicBezTo>
                <a:cubicBezTo>
                  <a:pt x="544" y="807"/>
                  <a:pt x="544" y="807"/>
                  <a:pt x="544" y="807"/>
                </a:cubicBezTo>
                <a:cubicBezTo>
                  <a:pt x="533" y="807"/>
                  <a:pt x="527" y="813"/>
                  <a:pt x="527" y="824"/>
                </a:cubicBezTo>
                <a:cubicBezTo>
                  <a:pt x="527" y="1449"/>
                  <a:pt x="527" y="1449"/>
                  <a:pt x="527" y="1449"/>
                </a:cubicBezTo>
                <a:cubicBezTo>
                  <a:pt x="527" y="1461"/>
                  <a:pt x="533" y="1467"/>
                  <a:pt x="544" y="1467"/>
                </a:cubicBezTo>
                <a:cubicBezTo>
                  <a:pt x="1414" y="1467"/>
                  <a:pt x="1414" y="1467"/>
                  <a:pt x="1414" y="1467"/>
                </a:cubicBezTo>
                <a:cubicBezTo>
                  <a:pt x="1426" y="1467"/>
                  <a:pt x="1432" y="1461"/>
                  <a:pt x="1432" y="1449"/>
                </a:cubicBezTo>
                <a:lnTo>
                  <a:pt x="1432" y="824"/>
                </a:lnTo>
                <a:close/>
                <a:moveTo>
                  <a:pt x="697" y="570"/>
                </a:moveTo>
                <a:cubicBezTo>
                  <a:pt x="697" y="595"/>
                  <a:pt x="711" y="607"/>
                  <a:pt x="738" y="607"/>
                </a:cubicBezTo>
                <a:cubicBezTo>
                  <a:pt x="766" y="607"/>
                  <a:pt x="779" y="595"/>
                  <a:pt x="779" y="570"/>
                </a:cubicBezTo>
                <a:cubicBezTo>
                  <a:pt x="779" y="482"/>
                  <a:pt x="779" y="482"/>
                  <a:pt x="779" y="482"/>
                </a:cubicBezTo>
                <a:cubicBezTo>
                  <a:pt x="779" y="457"/>
                  <a:pt x="766" y="445"/>
                  <a:pt x="738" y="445"/>
                </a:cubicBezTo>
                <a:cubicBezTo>
                  <a:pt x="711" y="445"/>
                  <a:pt x="697" y="457"/>
                  <a:pt x="697" y="482"/>
                </a:cubicBezTo>
                <a:lnTo>
                  <a:pt x="697" y="570"/>
                </a:lnTo>
                <a:close/>
                <a:moveTo>
                  <a:pt x="1179" y="570"/>
                </a:moveTo>
                <a:cubicBezTo>
                  <a:pt x="1179" y="595"/>
                  <a:pt x="1193" y="607"/>
                  <a:pt x="1222" y="607"/>
                </a:cubicBezTo>
                <a:cubicBezTo>
                  <a:pt x="1249" y="607"/>
                  <a:pt x="1263" y="595"/>
                  <a:pt x="1263" y="570"/>
                </a:cubicBezTo>
                <a:cubicBezTo>
                  <a:pt x="1263" y="482"/>
                  <a:pt x="1263" y="482"/>
                  <a:pt x="1263" y="482"/>
                </a:cubicBezTo>
                <a:cubicBezTo>
                  <a:pt x="1263" y="457"/>
                  <a:pt x="1249" y="445"/>
                  <a:pt x="1222" y="445"/>
                </a:cubicBezTo>
                <a:cubicBezTo>
                  <a:pt x="1193" y="445"/>
                  <a:pt x="1179" y="457"/>
                  <a:pt x="1179" y="482"/>
                </a:cubicBezTo>
                <a:lnTo>
                  <a:pt x="1179" y="570"/>
                </a:lnTo>
                <a:close/>
                <a:moveTo>
                  <a:pt x="979" y="0"/>
                </a:moveTo>
                <a:cubicBezTo>
                  <a:pt x="1114" y="0"/>
                  <a:pt x="1241" y="26"/>
                  <a:pt x="1360" y="77"/>
                </a:cubicBezTo>
                <a:cubicBezTo>
                  <a:pt x="1480" y="129"/>
                  <a:pt x="1583" y="199"/>
                  <a:pt x="1672" y="287"/>
                </a:cubicBezTo>
                <a:cubicBezTo>
                  <a:pt x="1760" y="375"/>
                  <a:pt x="1829" y="479"/>
                  <a:pt x="1881" y="598"/>
                </a:cubicBezTo>
                <a:cubicBezTo>
                  <a:pt x="1933" y="718"/>
                  <a:pt x="1958" y="845"/>
                  <a:pt x="1958" y="979"/>
                </a:cubicBezTo>
                <a:cubicBezTo>
                  <a:pt x="1958" y="1069"/>
                  <a:pt x="1947" y="1156"/>
                  <a:pt x="1923" y="1240"/>
                </a:cubicBezTo>
                <a:cubicBezTo>
                  <a:pt x="1900" y="1323"/>
                  <a:pt x="1867" y="1401"/>
                  <a:pt x="1824" y="1474"/>
                </a:cubicBezTo>
                <a:cubicBezTo>
                  <a:pt x="1782" y="1546"/>
                  <a:pt x="1731" y="1612"/>
                  <a:pt x="1672" y="1672"/>
                </a:cubicBezTo>
                <a:cubicBezTo>
                  <a:pt x="1612" y="1731"/>
                  <a:pt x="1546" y="1782"/>
                  <a:pt x="1474" y="1824"/>
                </a:cubicBezTo>
                <a:cubicBezTo>
                  <a:pt x="1401" y="1867"/>
                  <a:pt x="1323" y="1900"/>
                  <a:pt x="1240" y="1923"/>
                </a:cubicBezTo>
                <a:cubicBezTo>
                  <a:pt x="1156" y="1947"/>
                  <a:pt x="1069" y="1958"/>
                  <a:pt x="979" y="1958"/>
                </a:cubicBezTo>
                <a:cubicBezTo>
                  <a:pt x="889" y="1958"/>
                  <a:pt x="802" y="1947"/>
                  <a:pt x="719" y="1923"/>
                </a:cubicBezTo>
                <a:cubicBezTo>
                  <a:pt x="635" y="1900"/>
                  <a:pt x="557" y="1867"/>
                  <a:pt x="485" y="1824"/>
                </a:cubicBezTo>
                <a:cubicBezTo>
                  <a:pt x="412" y="1782"/>
                  <a:pt x="346" y="1731"/>
                  <a:pt x="287" y="1672"/>
                </a:cubicBezTo>
                <a:cubicBezTo>
                  <a:pt x="228" y="1612"/>
                  <a:pt x="177" y="1546"/>
                  <a:pt x="134" y="1474"/>
                </a:cubicBezTo>
                <a:cubicBezTo>
                  <a:pt x="92" y="1401"/>
                  <a:pt x="59" y="1323"/>
                  <a:pt x="35" y="1240"/>
                </a:cubicBezTo>
                <a:cubicBezTo>
                  <a:pt x="12" y="1156"/>
                  <a:pt x="0" y="1069"/>
                  <a:pt x="0" y="979"/>
                </a:cubicBezTo>
                <a:cubicBezTo>
                  <a:pt x="0" y="889"/>
                  <a:pt x="12" y="802"/>
                  <a:pt x="35" y="719"/>
                </a:cubicBezTo>
                <a:cubicBezTo>
                  <a:pt x="59" y="635"/>
                  <a:pt x="92" y="557"/>
                  <a:pt x="134" y="485"/>
                </a:cubicBezTo>
                <a:cubicBezTo>
                  <a:pt x="177" y="412"/>
                  <a:pt x="228" y="346"/>
                  <a:pt x="287" y="287"/>
                </a:cubicBezTo>
                <a:cubicBezTo>
                  <a:pt x="346" y="227"/>
                  <a:pt x="412" y="177"/>
                  <a:pt x="485" y="134"/>
                </a:cubicBezTo>
                <a:cubicBezTo>
                  <a:pt x="557" y="92"/>
                  <a:pt x="635" y="59"/>
                  <a:pt x="719" y="35"/>
                </a:cubicBezTo>
                <a:cubicBezTo>
                  <a:pt x="802" y="12"/>
                  <a:pt x="889" y="0"/>
                  <a:pt x="979" y="0"/>
                </a:cubicBezTo>
                <a:close/>
                <a:moveTo>
                  <a:pt x="979" y="0"/>
                </a:moveTo>
                <a:cubicBezTo>
                  <a:pt x="979" y="0"/>
                  <a:pt x="979" y="0"/>
                  <a:pt x="979" y="0"/>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 name="Oval 115"/>
          <p:cNvSpPr/>
          <p:nvPr/>
        </p:nvSpPr>
        <p:spPr>
          <a:xfrm rot="16200000" flipH="1">
            <a:off x="5921346" y="1332651"/>
            <a:ext cx="692082" cy="69297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Freeform 36"/>
          <p:cNvSpPr>
            <a:spLocks noEditPoints="1"/>
          </p:cNvSpPr>
          <p:nvPr/>
        </p:nvSpPr>
        <p:spPr bwMode="auto">
          <a:xfrm>
            <a:off x="6109397" y="1566452"/>
            <a:ext cx="315980" cy="225368"/>
          </a:xfrm>
          <a:custGeom>
            <a:avLst/>
            <a:gdLst/>
            <a:ahLst/>
            <a:cxnLst>
              <a:cxn ang="0">
                <a:pos x="1035" y="433"/>
              </a:cxn>
              <a:cxn ang="0">
                <a:pos x="1035" y="512"/>
              </a:cxn>
              <a:cxn ang="0">
                <a:pos x="950" y="598"/>
              </a:cxn>
              <a:cxn ang="0">
                <a:pos x="874" y="598"/>
              </a:cxn>
              <a:cxn ang="0">
                <a:pos x="839" y="563"/>
              </a:cxn>
              <a:cxn ang="0">
                <a:pos x="839" y="382"/>
              </a:cxn>
              <a:cxn ang="0">
                <a:pos x="870" y="348"/>
              </a:cxn>
              <a:cxn ang="0">
                <a:pos x="518" y="70"/>
              </a:cxn>
              <a:cxn ang="0">
                <a:pos x="166" y="348"/>
              </a:cxn>
              <a:cxn ang="0">
                <a:pos x="196" y="382"/>
              </a:cxn>
              <a:cxn ang="0">
                <a:pos x="196" y="563"/>
              </a:cxn>
              <a:cxn ang="0">
                <a:pos x="161" y="598"/>
              </a:cxn>
              <a:cxn ang="0">
                <a:pos x="85" y="598"/>
              </a:cxn>
              <a:cxn ang="0">
                <a:pos x="0" y="512"/>
              </a:cxn>
              <a:cxn ang="0">
                <a:pos x="0" y="433"/>
              </a:cxn>
              <a:cxn ang="0">
                <a:pos x="85" y="347"/>
              </a:cxn>
              <a:cxn ang="0">
                <a:pos x="93" y="347"/>
              </a:cxn>
              <a:cxn ang="0">
                <a:pos x="518" y="0"/>
              </a:cxn>
              <a:cxn ang="0">
                <a:pos x="942" y="347"/>
              </a:cxn>
              <a:cxn ang="0">
                <a:pos x="950" y="347"/>
              </a:cxn>
              <a:cxn ang="0">
                <a:pos x="1035" y="433"/>
              </a:cxn>
              <a:cxn ang="0">
                <a:pos x="624" y="600"/>
              </a:cxn>
              <a:cxn ang="0">
                <a:pos x="559" y="632"/>
              </a:cxn>
              <a:cxn ang="0">
                <a:pos x="485" y="573"/>
              </a:cxn>
              <a:cxn ang="0">
                <a:pos x="559" y="515"/>
              </a:cxn>
              <a:cxn ang="0">
                <a:pos x="624" y="547"/>
              </a:cxn>
              <a:cxn ang="0">
                <a:pos x="800" y="547"/>
              </a:cxn>
              <a:cxn ang="0">
                <a:pos x="822" y="433"/>
              </a:cxn>
              <a:cxn ang="0">
                <a:pos x="518" y="129"/>
              </a:cxn>
              <a:cxn ang="0">
                <a:pos x="213" y="433"/>
              </a:cxn>
              <a:cxn ang="0">
                <a:pos x="518" y="737"/>
              </a:cxn>
              <a:cxn ang="0">
                <a:pos x="772" y="600"/>
              </a:cxn>
              <a:cxn ang="0">
                <a:pos x="624" y="600"/>
              </a:cxn>
              <a:cxn ang="0">
                <a:pos x="624" y="600"/>
              </a:cxn>
              <a:cxn ang="0">
                <a:pos x="624" y="600"/>
              </a:cxn>
            </a:cxnLst>
            <a:rect l="0" t="0" r="r" b="b"/>
            <a:pathLst>
              <a:path w="1035" h="737">
                <a:moveTo>
                  <a:pt x="1035" y="433"/>
                </a:moveTo>
                <a:cubicBezTo>
                  <a:pt x="1035" y="512"/>
                  <a:pt x="1035" y="512"/>
                  <a:pt x="1035" y="512"/>
                </a:cubicBezTo>
                <a:cubicBezTo>
                  <a:pt x="1035" y="559"/>
                  <a:pt x="997" y="598"/>
                  <a:pt x="950" y="598"/>
                </a:cubicBezTo>
                <a:cubicBezTo>
                  <a:pt x="874" y="598"/>
                  <a:pt x="874" y="598"/>
                  <a:pt x="874" y="598"/>
                </a:cubicBezTo>
                <a:cubicBezTo>
                  <a:pt x="855" y="598"/>
                  <a:pt x="839" y="582"/>
                  <a:pt x="839" y="563"/>
                </a:cubicBezTo>
                <a:cubicBezTo>
                  <a:pt x="839" y="382"/>
                  <a:pt x="839" y="382"/>
                  <a:pt x="839" y="382"/>
                </a:cubicBezTo>
                <a:cubicBezTo>
                  <a:pt x="839" y="364"/>
                  <a:pt x="852" y="350"/>
                  <a:pt x="870" y="348"/>
                </a:cubicBezTo>
                <a:cubicBezTo>
                  <a:pt x="831" y="189"/>
                  <a:pt x="688" y="70"/>
                  <a:pt x="518" y="70"/>
                </a:cubicBezTo>
                <a:cubicBezTo>
                  <a:pt x="347" y="70"/>
                  <a:pt x="204" y="189"/>
                  <a:pt x="166" y="348"/>
                </a:cubicBezTo>
                <a:cubicBezTo>
                  <a:pt x="183" y="350"/>
                  <a:pt x="196" y="364"/>
                  <a:pt x="196" y="382"/>
                </a:cubicBezTo>
                <a:cubicBezTo>
                  <a:pt x="196" y="563"/>
                  <a:pt x="196" y="563"/>
                  <a:pt x="196" y="563"/>
                </a:cubicBezTo>
                <a:cubicBezTo>
                  <a:pt x="196" y="582"/>
                  <a:pt x="181" y="598"/>
                  <a:pt x="161" y="598"/>
                </a:cubicBezTo>
                <a:cubicBezTo>
                  <a:pt x="85" y="598"/>
                  <a:pt x="85" y="598"/>
                  <a:pt x="85" y="598"/>
                </a:cubicBezTo>
                <a:cubicBezTo>
                  <a:pt x="38" y="598"/>
                  <a:pt x="0" y="559"/>
                  <a:pt x="0" y="512"/>
                </a:cubicBezTo>
                <a:cubicBezTo>
                  <a:pt x="0" y="433"/>
                  <a:pt x="0" y="433"/>
                  <a:pt x="0" y="433"/>
                </a:cubicBezTo>
                <a:cubicBezTo>
                  <a:pt x="0" y="386"/>
                  <a:pt x="38" y="347"/>
                  <a:pt x="85" y="347"/>
                </a:cubicBezTo>
                <a:cubicBezTo>
                  <a:pt x="93" y="347"/>
                  <a:pt x="93" y="347"/>
                  <a:pt x="93" y="347"/>
                </a:cubicBezTo>
                <a:cubicBezTo>
                  <a:pt x="133" y="150"/>
                  <a:pt x="308" y="0"/>
                  <a:pt x="518" y="0"/>
                </a:cubicBezTo>
                <a:cubicBezTo>
                  <a:pt x="727" y="0"/>
                  <a:pt x="902" y="150"/>
                  <a:pt x="942" y="347"/>
                </a:cubicBezTo>
                <a:cubicBezTo>
                  <a:pt x="950" y="347"/>
                  <a:pt x="950" y="347"/>
                  <a:pt x="950" y="347"/>
                </a:cubicBezTo>
                <a:cubicBezTo>
                  <a:pt x="997" y="347"/>
                  <a:pt x="1035" y="386"/>
                  <a:pt x="1035" y="433"/>
                </a:cubicBezTo>
                <a:close/>
                <a:moveTo>
                  <a:pt x="624" y="600"/>
                </a:moveTo>
                <a:cubicBezTo>
                  <a:pt x="612" y="619"/>
                  <a:pt x="587" y="632"/>
                  <a:pt x="559" y="632"/>
                </a:cubicBezTo>
                <a:cubicBezTo>
                  <a:pt x="518" y="632"/>
                  <a:pt x="485" y="606"/>
                  <a:pt x="485" y="573"/>
                </a:cubicBezTo>
                <a:cubicBezTo>
                  <a:pt x="485" y="541"/>
                  <a:pt x="518" y="515"/>
                  <a:pt x="559" y="515"/>
                </a:cubicBezTo>
                <a:cubicBezTo>
                  <a:pt x="587" y="515"/>
                  <a:pt x="612" y="528"/>
                  <a:pt x="624" y="547"/>
                </a:cubicBezTo>
                <a:cubicBezTo>
                  <a:pt x="800" y="547"/>
                  <a:pt x="800" y="547"/>
                  <a:pt x="800" y="547"/>
                </a:cubicBezTo>
                <a:cubicBezTo>
                  <a:pt x="814" y="512"/>
                  <a:pt x="822" y="473"/>
                  <a:pt x="822" y="433"/>
                </a:cubicBezTo>
                <a:cubicBezTo>
                  <a:pt x="822" y="265"/>
                  <a:pt x="686" y="129"/>
                  <a:pt x="518" y="129"/>
                </a:cubicBezTo>
                <a:cubicBezTo>
                  <a:pt x="350" y="129"/>
                  <a:pt x="213" y="265"/>
                  <a:pt x="213" y="433"/>
                </a:cubicBezTo>
                <a:cubicBezTo>
                  <a:pt x="213" y="601"/>
                  <a:pt x="350" y="737"/>
                  <a:pt x="518" y="737"/>
                </a:cubicBezTo>
                <a:cubicBezTo>
                  <a:pt x="624" y="737"/>
                  <a:pt x="718" y="682"/>
                  <a:pt x="772" y="600"/>
                </a:cubicBezTo>
                <a:cubicBezTo>
                  <a:pt x="624" y="600"/>
                  <a:pt x="624" y="600"/>
                  <a:pt x="624" y="600"/>
                </a:cubicBezTo>
                <a:close/>
                <a:moveTo>
                  <a:pt x="624" y="600"/>
                </a:moveTo>
                <a:cubicBezTo>
                  <a:pt x="624" y="600"/>
                  <a:pt x="624" y="600"/>
                  <a:pt x="624" y="600"/>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 name="Oval 114"/>
          <p:cNvSpPr/>
          <p:nvPr/>
        </p:nvSpPr>
        <p:spPr>
          <a:xfrm rot="5400000">
            <a:off x="4219141" y="1332651"/>
            <a:ext cx="692082" cy="692970"/>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0" name="Freeform 95"/>
          <p:cNvSpPr>
            <a:spLocks/>
          </p:cNvSpPr>
          <p:nvPr/>
        </p:nvSpPr>
        <p:spPr bwMode="auto">
          <a:xfrm>
            <a:off x="4431904" y="1564653"/>
            <a:ext cx="266556" cy="228966"/>
          </a:xfrm>
          <a:custGeom>
            <a:avLst/>
            <a:gdLst/>
            <a:ahLst/>
            <a:cxnLst>
              <a:cxn ang="0">
                <a:pos x="35" y="61"/>
              </a:cxn>
              <a:cxn ang="0">
                <a:pos x="10" y="37"/>
              </a:cxn>
              <a:cxn ang="0">
                <a:pos x="0" y="19"/>
              </a:cxn>
              <a:cxn ang="0">
                <a:pos x="20" y="0"/>
              </a:cxn>
              <a:cxn ang="0">
                <a:pos x="36" y="9"/>
              </a:cxn>
              <a:cxn ang="0">
                <a:pos x="53" y="0"/>
              </a:cxn>
              <a:cxn ang="0">
                <a:pos x="72" y="19"/>
              </a:cxn>
              <a:cxn ang="0">
                <a:pos x="63" y="37"/>
              </a:cxn>
              <a:cxn ang="0">
                <a:pos x="38" y="61"/>
              </a:cxn>
              <a:cxn ang="0">
                <a:pos x="36" y="62"/>
              </a:cxn>
              <a:cxn ang="0">
                <a:pos x="35" y="61"/>
              </a:cxn>
            </a:cxnLst>
            <a:rect l="0" t="0" r="r" b="b"/>
            <a:pathLst>
              <a:path w="72" h="62">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 name="Oval 117"/>
          <p:cNvSpPr/>
          <p:nvPr/>
        </p:nvSpPr>
        <p:spPr>
          <a:xfrm rot="16200000" flipH="1">
            <a:off x="7623550" y="1332651"/>
            <a:ext cx="692082" cy="692970"/>
          </a:xfrm>
          <a:prstGeom prst="ellipse">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1" name="Freeform 221"/>
          <p:cNvSpPr>
            <a:spLocks noEditPoints="1"/>
          </p:cNvSpPr>
          <p:nvPr/>
        </p:nvSpPr>
        <p:spPr bwMode="auto">
          <a:xfrm>
            <a:off x="7874936" y="1552929"/>
            <a:ext cx="189310" cy="252414"/>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 ang="0">
                <a:pos x="96" y="128"/>
              </a:cxn>
              <a:cxn ang="0">
                <a:pos x="64" y="96"/>
              </a:cxn>
              <a:cxn ang="0">
                <a:pos x="96" y="64"/>
              </a:cxn>
              <a:cxn ang="0">
                <a:pos x="128" y="96"/>
              </a:cxn>
              <a:cxn ang="0">
                <a:pos x="96" y="128"/>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moveTo>
                  <a:pt x="96" y="128"/>
                </a:moveTo>
                <a:cubicBezTo>
                  <a:pt x="78" y="128"/>
                  <a:pt x="64" y="114"/>
                  <a:pt x="64" y="96"/>
                </a:cubicBezTo>
                <a:cubicBezTo>
                  <a:pt x="64" y="78"/>
                  <a:pt x="78" y="64"/>
                  <a:pt x="96" y="64"/>
                </a:cubicBezTo>
                <a:cubicBezTo>
                  <a:pt x="114" y="64"/>
                  <a:pt x="128" y="78"/>
                  <a:pt x="128" y="96"/>
                </a:cubicBezTo>
                <a:cubicBezTo>
                  <a:pt x="128" y="114"/>
                  <a:pt x="114" y="128"/>
                  <a:pt x="96" y="128"/>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77" name="Text Placeholder 44"/>
          <p:cNvSpPr txBox="1">
            <a:spLocks/>
          </p:cNvSpPr>
          <p:nvPr/>
        </p:nvSpPr>
        <p:spPr>
          <a:xfrm>
            <a:off x="443641" y="3488838"/>
            <a:ext cx="1423964"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b="1" dirty="0">
                <a:solidFill>
                  <a:schemeClr val="bg1"/>
                </a:solidFill>
              </a:rPr>
              <a:t>Main Title Goes Here</a:t>
            </a:r>
          </a:p>
          <a:p>
            <a:pPr marL="0" indent="0" algn="ctr">
              <a:lnSpc>
                <a:spcPct val="150000"/>
              </a:lnSpc>
              <a:buNone/>
            </a:pPr>
            <a:r>
              <a:rPr lang="en-US" sz="900" dirty="0">
                <a:solidFill>
                  <a:schemeClr val="bg1"/>
                </a:solidFill>
              </a:rPr>
              <a:t>There are many variations of passages but the majority have</a:t>
            </a:r>
          </a:p>
        </p:txBody>
      </p:sp>
      <p:sp>
        <p:nvSpPr>
          <p:cNvPr id="78" name="Text Placeholder 44"/>
          <p:cNvSpPr txBox="1">
            <a:spLocks/>
          </p:cNvSpPr>
          <p:nvPr/>
        </p:nvSpPr>
        <p:spPr>
          <a:xfrm>
            <a:off x="2150995" y="3488838"/>
            <a:ext cx="1423964"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b="1" dirty="0">
                <a:solidFill>
                  <a:schemeClr val="bg1"/>
                </a:solidFill>
              </a:rPr>
              <a:t>Main Title Goes Here</a:t>
            </a:r>
          </a:p>
          <a:p>
            <a:pPr marL="0" indent="0" algn="ctr">
              <a:lnSpc>
                <a:spcPct val="150000"/>
              </a:lnSpc>
              <a:buNone/>
            </a:pPr>
            <a:r>
              <a:rPr lang="en-US" sz="900" dirty="0">
                <a:solidFill>
                  <a:schemeClr val="bg1"/>
                </a:solidFill>
              </a:rPr>
              <a:t>There are many variations of passages but the majority have</a:t>
            </a:r>
          </a:p>
        </p:txBody>
      </p:sp>
      <p:sp>
        <p:nvSpPr>
          <p:cNvPr id="79" name="Text Placeholder 44"/>
          <p:cNvSpPr txBox="1">
            <a:spLocks/>
          </p:cNvSpPr>
          <p:nvPr/>
        </p:nvSpPr>
        <p:spPr>
          <a:xfrm>
            <a:off x="3853199" y="3488838"/>
            <a:ext cx="1423964"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b="1" dirty="0">
                <a:solidFill>
                  <a:schemeClr val="bg1"/>
                </a:solidFill>
              </a:rPr>
              <a:t>Main Title Goes Here</a:t>
            </a:r>
          </a:p>
          <a:p>
            <a:pPr marL="0" indent="0" algn="ctr">
              <a:lnSpc>
                <a:spcPct val="150000"/>
              </a:lnSpc>
              <a:buNone/>
            </a:pPr>
            <a:r>
              <a:rPr lang="en-US" sz="900" dirty="0">
                <a:solidFill>
                  <a:schemeClr val="bg1"/>
                </a:solidFill>
              </a:rPr>
              <a:t>There are many variations of passages but the majority have</a:t>
            </a:r>
          </a:p>
        </p:txBody>
      </p:sp>
      <p:sp>
        <p:nvSpPr>
          <p:cNvPr id="82" name="Text Placeholder 44"/>
          <p:cNvSpPr txBox="1">
            <a:spLocks/>
          </p:cNvSpPr>
          <p:nvPr/>
        </p:nvSpPr>
        <p:spPr>
          <a:xfrm>
            <a:off x="5555404" y="3488838"/>
            <a:ext cx="1423964"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b="1" dirty="0">
                <a:solidFill>
                  <a:schemeClr val="bg1"/>
                </a:solidFill>
              </a:rPr>
              <a:t>Main Title Goes Here</a:t>
            </a:r>
          </a:p>
          <a:p>
            <a:pPr marL="0" indent="0" algn="ctr">
              <a:lnSpc>
                <a:spcPct val="150000"/>
              </a:lnSpc>
              <a:buNone/>
            </a:pPr>
            <a:r>
              <a:rPr lang="en-US" sz="900" dirty="0">
                <a:solidFill>
                  <a:schemeClr val="bg1"/>
                </a:solidFill>
              </a:rPr>
              <a:t>There are many variations of passages but the majority have</a:t>
            </a:r>
          </a:p>
        </p:txBody>
      </p:sp>
      <p:sp>
        <p:nvSpPr>
          <p:cNvPr id="83" name="Text Placeholder 44"/>
          <p:cNvSpPr txBox="1">
            <a:spLocks/>
          </p:cNvSpPr>
          <p:nvPr/>
        </p:nvSpPr>
        <p:spPr>
          <a:xfrm>
            <a:off x="7257609" y="3488838"/>
            <a:ext cx="1423964" cy="1157000"/>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1100" b="1" dirty="0">
                <a:solidFill>
                  <a:schemeClr val="bg1"/>
                </a:solidFill>
              </a:rPr>
              <a:t>Main Title Goes Here</a:t>
            </a:r>
          </a:p>
          <a:p>
            <a:pPr marL="0" indent="0" algn="ctr">
              <a:lnSpc>
                <a:spcPct val="150000"/>
              </a:lnSpc>
              <a:buNone/>
            </a:pPr>
            <a:r>
              <a:rPr lang="en-US" sz="900" dirty="0">
                <a:solidFill>
                  <a:schemeClr val="bg1"/>
                </a:solidFill>
              </a:rPr>
              <a:t>There are many variations of passages but the majority have</a:t>
            </a:r>
          </a:p>
        </p:txBody>
      </p:sp>
    </p:spTree>
    <p:extLst>
      <p:ext uri="{BB962C8B-B14F-4D97-AF65-F5344CB8AC3E}">
        <p14:creationId xmlns:p14="http://schemas.microsoft.com/office/powerpoint/2010/main" val="255291898"/>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Visions</a:t>
            </a:r>
            <a:endParaRPr lang="en-US" dirty="0"/>
          </a:p>
        </p:txBody>
      </p:sp>
      <p:sp>
        <p:nvSpPr>
          <p:cNvPr id="6" name="Picture Placeholder 5"/>
          <p:cNvSpPr>
            <a:spLocks noGrp="1"/>
          </p:cNvSpPr>
          <p:nvPr>
            <p:ph type="pic" sz="quarter" idx="32"/>
          </p:nvPr>
        </p:nvSpPr>
        <p:spPr/>
      </p:sp>
      <p:sp>
        <p:nvSpPr>
          <p:cNvPr id="7" name="Picture Placeholder 6"/>
          <p:cNvSpPr>
            <a:spLocks noGrp="1"/>
          </p:cNvSpPr>
          <p:nvPr>
            <p:ph type="pic" sz="quarter" idx="33"/>
          </p:nvPr>
        </p:nvSpPr>
        <p:spPr/>
      </p:sp>
      <p:sp>
        <p:nvSpPr>
          <p:cNvPr id="8" name="Picture Placeholder 7"/>
          <p:cNvSpPr>
            <a:spLocks noGrp="1"/>
          </p:cNvSpPr>
          <p:nvPr>
            <p:ph type="pic" sz="quarter" idx="34"/>
          </p:nvPr>
        </p:nvSpPr>
        <p:spPr/>
      </p:sp>
      <p:sp>
        <p:nvSpPr>
          <p:cNvPr id="9" name="Picture Placeholder 8"/>
          <p:cNvSpPr>
            <a:spLocks noGrp="1"/>
          </p:cNvSpPr>
          <p:nvPr>
            <p:ph type="pic" sz="quarter" idx="35"/>
          </p:nvPr>
        </p:nvSpPr>
        <p:spPr/>
      </p:sp>
      <p:sp>
        <p:nvSpPr>
          <p:cNvPr id="22" name="Freeform 21"/>
          <p:cNvSpPr/>
          <p:nvPr/>
        </p:nvSpPr>
        <p:spPr>
          <a:xfrm>
            <a:off x="6477000" y="1812777"/>
            <a:ext cx="2667000" cy="1292372"/>
          </a:xfrm>
          <a:custGeom>
            <a:avLst/>
            <a:gdLst>
              <a:gd name="connsiteX0" fmla="*/ 0 w 2667000"/>
              <a:gd name="connsiteY0" fmla="*/ 0 h 1277840"/>
              <a:gd name="connsiteX1" fmla="*/ 2667000 w 2667000"/>
              <a:gd name="connsiteY1" fmla="*/ 0 h 1277840"/>
              <a:gd name="connsiteX2" fmla="*/ 2667000 w 2667000"/>
              <a:gd name="connsiteY2" fmla="*/ 1277840 h 1277840"/>
              <a:gd name="connsiteX3" fmla="*/ 0 w 2667000"/>
              <a:gd name="connsiteY3" fmla="*/ 1277840 h 1277840"/>
            </a:gdLst>
            <a:ahLst/>
            <a:cxnLst>
              <a:cxn ang="0">
                <a:pos x="connsiteX0" y="connsiteY0"/>
              </a:cxn>
              <a:cxn ang="0">
                <a:pos x="connsiteX1" y="connsiteY1"/>
              </a:cxn>
              <a:cxn ang="0">
                <a:pos x="connsiteX2" y="connsiteY2"/>
              </a:cxn>
              <a:cxn ang="0">
                <a:pos x="connsiteX3" y="connsiteY3"/>
              </a:cxn>
            </a:cxnLst>
            <a:rect l="l" t="t" r="r" b="b"/>
            <a:pathLst>
              <a:path w="2667000" h="1277840">
                <a:moveTo>
                  <a:pt x="0" y="0"/>
                </a:moveTo>
                <a:lnTo>
                  <a:pt x="2667000" y="0"/>
                </a:lnTo>
                <a:lnTo>
                  <a:pt x="2667000" y="1277840"/>
                </a:lnTo>
                <a:lnTo>
                  <a:pt x="0" y="1277840"/>
                </a:lnTo>
                <a:close/>
              </a:path>
            </a:pathLst>
          </a:cu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50000"/>
              </a:lnSpc>
            </a:pPr>
            <a:r>
              <a:rPr lang="en-US" sz="1400" b="1" dirty="0">
                <a:solidFill>
                  <a:schemeClr val="bg1"/>
                </a:solidFill>
              </a:rPr>
              <a:t>Title Goes Here</a:t>
            </a:r>
          </a:p>
          <a:p>
            <a:pPr lvl="0" algn="ctr">
              <a:lnSpc>
                <a:spcPct val="150000"/>
              </a:lnSpc>
            </a:pPr>
            <a:r>
              <a:rPr lang="en-US" sz="1050" dirty="0">
                <a:solidFill>
                  <a:schemeClr val="bg1"/>
                </a:solidFill>
              </a:rPr>
              <a:t>There are many variations of passages of lorem ipsum available but the majority have even slightly</a:t>
            </a:r>
          </a:p>
        </p:txBody>
      </p:sp>
      <p:sp>
        <p:nvSpPr>
          <p:cNvPr id="23" name="Freeform 22"/>
          <p:cNvSpPr/>
          <p:nvPr/>
        </p:nvSpPr>
        <p:spPr>
          <a:xfrm>
            <a:off x="1371600" y="1812777"/>
            <a:ext cx="2666999" cy="1292372"/>
          </a:xfrm>
          <a:custGeom>
            <a:avLst/>
            <a:gdLst>
              <a:gd name="connsiteX0" fmla="*/ 0 w 2667000"/>
              <a:gd name="connsiteY0" fmla="*/ 0 h 1277840"/>
              <a:gd name="connsiteX1" fmla="*/ 2667000 w 2667000"/>
              <a:gd name="connsiteY1" fmla="*/ 0 h 1277840"/>
              <a:gd name="connsiteX2" fmla="*/ 2667000 w 2667000"/>
              <a:gd name="connsiteY2" fmla="*/ 1277840 h 1277840"/>
              <a:gd name="connsiteX3" fmla="*/ 0 w 2667000"/>
              <a:gd name="connsiteY3" fmla="*/ 1277840 h 1277840"/>
            </a:gdLst>
            <a:ahLst/>
            <a:cxnLst>
              <a:cxn ang="0">
                <a:pos x="connsiteX0" y="connsiteY0"/>
              </a:cxn>
              <a:cxn ang="0">
                <a:pos x="connsiteX1" y="connsiteY1"/>
              </a:cxn>
              <a:cxn ang="0">
                <a:pos x="connsiteX2" y="connsiteY2"/>
              </a:cxn>
              <a:cxn ang="0">
                <a:pos x="connsiteX3" y="connsiteY3"/>
              </a:cxn>
            </a:cxnLst>
            <a:rect l="l" t="t" r="r" b="b"/>
            <a:pathLst>
              <a:path w="2667000" h="1277840">
                <a:moveTo>
                  <a:pt x="0" y="0"/>
                </a:moveTo>
                <a:lnTo>
                  <a:pt x="2667000" y="0"/>
                </a:lnTo>
                <a:lnTo>
                  <a:pt x="2667000" y="1277840"/>
                </a:lnTo>
                <a:lnTo>
                  <a:pt x="0" y="1277840"/>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50000"/>
              </a:lnSpc>
            </a:pPr>
            <a:r>
              <a:rPr lang="en-US" sz="1200" b="1" dirty="0">
                <a:solidFill>
                  <a:schemeClr val="bg1"/>
                </a:solidFill>
              </a:rPr>
              <a:t>Title Goes Here</a:t>
            </a:r>
          </a:p>
          <a:p>
            <a:pPr lvl="0" algn="ctr">
              <a:lnSpc>
                <a:spcPct val="150000"/>
              </a:lnSpc>
            </a:pPr>
            <a:r>
              <a:rPr lang="en-US" sz="1000" dirty="0">
                <a:solidFill>
                  <a:schemeClr val="bg1"/>
                </a:solidFill>
              </a:rPr>
              <a:t>There are many variations of passages of lorem ipsum available but the majority have even slightly</a:t>
            </a:r>
          </a:p>
        </p:txBody>
      </p:sp>
      <p:sp>
        <p:nvSpPr>
          <p:cNvPr id="24" name="Freeform 23"/>
          <p:cNvSpPr/>
          <p:nvPr/>
        </p:nvSpPr>
        <p:spPr>
          <a:xfrm>
            <a:off x="0" y="3105149"/>
            <a:ext cx="2438400" cy="1735040"/>
          </a:xfrm>
          <a:custGeom>
            <a:avLst/>
            <a:gdLst>
              <a:gd name="connsiteX0" fmla="*/ 0 w 2438400"/>
              <a:gd name="connsiteY0" fmla="*/ 0 h 1735040"/>
              <a:gd name="connsiteX1" fmla="*/ 2438400 w 2438400"/>
              <a:gd name="connsiteY1" fmla="*/ 0 h 1735040"/>
              <a:gd name="connsiteX2" fmla="*/ 2438400 w 2438400"/>
              <a:gd name="connsiteY2" fmla="*/ 1735040 h 1735040"/>
              <a:gd name="connsiteX3" fmla="*/ 0 w 24384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438400" h="1735040">
                <a:moveTo>
                  <a:pt x="0" y="0"/>
                </a:moveTo>
                <a:lnTo>
                  <a:pt x="2438400" y="0"/>
                </a:lnTo>
                <a:lnTo>
                  <a:pt x="2438400" y="1735040"/>
                </a:lnTo>
                <a:lnTo>
                  <a:pt x="0" y="1735040"/>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50000"/>
              </a:lnSpc>
            </a:pPr>
            <a:r>
              <a:rPr lang="en-US" sz="1200" b="1" dirty="0">
                <a:solidFill>
                  <a:schemeClr val="bg1"/>
                </a:solidFill>
              </a:rPr>
              <a:t>Title Goes Here</a:t>
            </a:r>
          </a:p>
          <a:p>
            <a:pPr lvl="0" algn="ctr">
              <a:lnSpc>
                <a:spcPct val="150000"/>
              </a:lnSpc>
            </a:pPr>
            <a:r>
              <a:rPr lang="en-US" sz="1000" dirty="0">
                <a:solidFill>
                  <a:schemeClr val="bg1"/>
                </a:solidFill>
              </a:rPr>
              <a:t>There are many variations of passages of lorem ipsum available but the majority have even slightly</a:t>
            </a:r>
          </a:p>
        </p:txBody>
      </p:sp>
      <p:sp>
        <p:nvSpPr>
          <p:cNvPr id="25" name="Freeform 24"/>
          <p:cNvSpPr/>
          <p:nvPr/>
        </p:nvSpPr>
        <p:spPr>
          <a:xfrm>
            <a:off x="4038600" y="3105149"/>
            <a:ext cx="2438400" cy="1735040"/>
          </a:xfrm>
          <a:custGeom>
            <a:avLst/>
            <a:gdLst>
              <a:gd name="connsiteX0" fmla="*/ 0 w 2438400"/>
              <a:gd name="connsiteY0" fmla="*/ 0 h 1735040"/>
              <a:gd name="connsiteX1" fmla="*/ 2438400 w 2438400"/>
              <a:gd name="connsiteY1" fmla="*/ 0 h 1735040"/>
              <a:gd name="connsiteX2" fmla="*/ 2438400 w 2438400"/>
              <a:gd name="connsiteY2" fmla="*/ 1735040 h 1735040"/>
              <a:gd name="connsiteX3" fmla="*/ 0 w 24384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438400" h="1735040">
                <a:moveTo>
                  <a:pt x="0" y="0"/>
                </a:moveTo>
                <a:lnTo>
                  <a:pt x="2438400" y="0"/>
                </a:lnTo>
                <a:lnTo>
                  <a:pt x="2438400" y="1735040"/>
                </a:lnTo>
                <a:lnTo>
                  <a:pt x="0" y="1735040"/>
                </a:lnTo>
                <a:close/>
              </a:path>
            </a:pathLst>
          </a:cu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50000"/>
              </a:lnSpc>
            </a:pPr>
            <a:r>
              <a:rPr lang="en-US" sz="1100" b="1" dirty="0">
                <a:solidFill>
                  <a:schemeClr val="bg1"/>
                </a:solidFill>
              </a:rPr>
              <a:t>Title Goes Here</a:t>
            </a:r>
          </a:p>
          <a:p>
            <a:pPr lvl="0" algn="ctr">
              <a:lnSpc>
                <a:spcPct val="150000"/>
              </a:lnSpc>
            </a:pPr>
            <a:r>
              <a:rPr lang="en-US" sz="1100" dirty="0">
                <a:solidFill>
                  <a:schemeClr val="bg1"/>
                </a:solidFill>
              </a:rPr>
              <a:t>There are many variations of passages of lorem ipsum available but the majority have even slightly</a:t>
            </a:r>
          </a:p>
        </p:txBody>
      </p:sp>
    </p:spTree>
    <p:extLst>
      <p:ext uri="{BB962C8B-B14F-4D97-AF65-F5344CB8AC3E}">
        <p14:creationId xmlns:p14="http://schemas.microsoft.com/office/powerpoint/2010/main" val="1735146611"/>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rot="539104">
            <a:off x="3098194" y="2958779"/>
            <a:ext cx="1826861" cy="1295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Title Goes Here</a:t>
            </a:r>
          </a:p>
          <a:p>
            <a:pPr lvl="0" algn="ctr"/>
            <a:r>
              <a:rPr lang="en-US" sz="900" dirty="0"/>
              <a:t>There are many</a:t>
            </a:r>
            <a:br>
              <a:rPr lang="en-US" sz="900" dirty="0"/>
            </a:br>
            <a:r>
              <a:rPr lang="en-US" sz="900" dirty="0"/>
              <a:t> variations of passages of</a:t>
            </a:r>
            <a:br>
              <a:rPr lang="en-US" sz="900" dirty="0"/>
            </a:br>
            <a:r>
              <a:rPr lang="en-US" sz="900" dirty="0"/>
              <a:t> lorem ipsum available but</a:t>
            </a:r>
            <a:br>
              <a:rPr lang="en-US" sz="900" dirty="0"/>
            </a:br>
            <a:r>
              <a:rPr lang="en-US" sz="900" dirty="0"/>
              <a:t> the majority have</a:t>
            </a:r>
            <a:br>
              <a:rPr lang="en-US" sz="900" dirty="0"/>
            </a:br>
            <a:r>
              <a:rPr lang="en-US" sz="900" dirty="0"/>
              <a:t> even slightly</a:t>
            </a:r>
          </a:p>
        </p:txBody>
      </p:sp>
      <p:sp>
        <p:nvSpPr>
          <p:cNvPr id="11" name="Rectangle 10"/>
          <p:cNvSpPr/>
          <p:nvPr/>
        </p:nvSpPr>
        <p:spPr>
          <a:xfrm rot="315094">
            <a:off x="6059390" y="3171872"/>
            <a:ext cx="1826861" cy="1295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Title Goes Here</a:t>
            </a:r>
          </a:p>
          <a:p>
            <a:pPr lvl="0" algn="ctr"/>
            <a:r>
              <a:rPr lang="en-US" sz="900" dirty="0"/>
              <a:t>There are many</a:t>
            </a:r>
            <a:br>
              <a:rPr lang="en-US" sz="900" dirty="0"/>
            </a:br>
            <a:r>
              <a:rPr lang="en-US" sz="900" dirty="0"/>
              <a:t> variations of passages of</a:t>
            </a:r>
            <a:br>
              <a:rPr lang="en-US" sz="900" dirty="0"/>
            </a:br>
            <a:r>
              <a:rPr lang="en-US" sz="900" dirty="0"/>
              <a:t> lorem ipsum available but</a:t>
            </a:r>
            <a:br>
              <a:rPr lang="en-US" sz="900" dirty="0"/>
            </a:br>
            <a:r>
              <a:rPr lang="en-US" sz="900" dirty="0"/>
              <a:t> the majority have</a:t>
            </a:r>
            <a:br>
              <a:rPr lang="en-US" sz="900" dirty="0"/>
            </a:br>
            <a:r>
              <a:rPr lang="en-US" sz="900" dirty="0"/>
              <a:t> even slightly</a:t>
            </a:r>
          </a:p>
        </p:txBody>
      </p:sp>
      <p:sp>
        <p:nvSpPr>
          <p:cNvPr id="10" name="Rectangle 9"/>
          <p:cNvSpPr/>
          <p:nvPr/>
        </p:nvSpPr>
        <p:spPr>
          <a:xfrm rot="20700000">
            <a:off x="136998" y="3038414"/>
            <a:ext cx="1826861" cy="1295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Title Goes Here</a:t>
            </a:r>
          </a:p>
          <a:p>
            <a:pPr lvl="0" algn="ctr"/>
            <a:r>
              <a:rPr lang="en-US" sz="900" dirty="0"/>
              <a:t>There are many</a:t>
            </a:r>
            <a:br>
              <a:rPr lang="en-US" sz="900" dirty="0"/>
            </a:br>
            <a:r>
              <a:rPr lang="en-US" sz="900" dirty="0"/>
              <a:t> variations of passages of</a:t>
            </a:r>
            <a:br>
              <a:rPr lang="en-US" sz="900" dirty="0"/>
            </a:br>
            <a:r>
              <a:rPr lang="en-US" sz="900" dirty="0"/>
              <a:t> lorem ipsum available but</a:t>
            </a:r>
            <a:br>
              <a:rPr lang="en-US" sz="900" dirty="0"/>
            </a:br>
            <a:r>
              <a:rPr lang="en-US" sz="900" dirty="0"/>
              <a:t> the majority have</a:t>
            </a:r>
            <a:br>
              <a:rPr lang="en-US" sz="900" dirty="0"/>
            </a:br>
            <a:r>
              <a:rPr lang="en-US" sz="900" dirty="0"/>
              <a:t> even slightly</a:t>
            </a:r>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Advantages </a:t>
            </a:r>
            <a:endParaRPr lang="en-US" dirty="0"/>
          </a:p>
        </p:txBody>
      </p:sp>
      <p:sp>
        <p:nvSpPr>
          <p:cNvPr id="9" name="Picture Placeholder 8"/>
          <p:cNvSpPr>
            <a:spLocks noGrp="1"/>
          </p:cNvSpPr>
          <p:nvPr>
            <p:ph type="pic" sz="quarter" idx="32"/>
          </p:nvPr>
        </p:nvSpPr>
        <p:spPr/>
      </p:sp>
      <p:sp>
        <p:nvSpPr>
          <p:cNvPr id="13" name="Picture Placeholder 12"/>
          <p:cNvSpPr>
            <a:spLocks noGrp="1"/>
          </p:cNvSpPr>
          <p:nvPr>
            <p:ph type="pic" sz="quarter" idx="33"/>
          </p:nvPr>
        </p:nvSpPr>
        <p:spPr/>
      </p:sp>
      <p:sp>
        <p:nvSpPr>
          <p:cNvPr id="14" name="Picture Placeholder 13"/>
          <p:cNvSpPr>
            <a:spLocks noGrp="1"/>
          </p:cNvSpPr>
          <p:nvPr>
            <p:ph type="pic" sz="quarter" idx="34"/>
          </p:nvPr>
        </p:nvSpPr>
        <p:spPr/>
      </p:sp>
    </p:spTree>
    <p:extLst>
      <p:ext uri="{BB962C8B-B14F-4D97-AF65-F5344CB8AC3E}">
        <p14:creationId xmlns:p14="http://schemas.microsoft.com/office/powerpoint/2010/main" val="1947538161"/>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userDrawn="1"/>
        </p:nvSpPr>
        <p:spPr>
          <a:xfrm rot="20700000">
            <a:off x="136998" y="3038414"/>
            <a:ext cx="1826861" cy="1295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100" dirty="0"/>
              <a:t>Title Goes Here</a:t>
            </a:r>
          </a:p>
          <a:p>
            <a:pPr lvl="0" algn="ctr">
              <a:lnSpc>
                <a:spcPct val="150000"/>
              </a:lnSpc>
            </a:pPr>
            <a:r>
              <a:rPr lang="en-US" sz="900" dirty="0"/>
              <a:t>There are many</a:t>
            </a:r>
            <a:br>
              <a:rPr lang="en-US" sz="900" dirty="0"/>
            </a:br>
            <a:r>
              <a:rPr lang="en-US" sz="900" dirty="0"/>
              <a:t> variations of passages of</a:t>
            </a:r>
            <a:br>
              <a:rPr lang="en-US" sz="900" dirty="0"/>
            </a:br>
            <a:r>
              <a:rPr lang="en-US" sz="900" dirty="0"/>
              <a:t> lorem ipsum</a:t>
            </a:r>
          </a:p>
        </p:txBody>
      </p:sp>
      <p:sp>
        <p:nvSpPr>
          <p:cNvPr id="115" name="Rectangle 114"/>
          <p:cNvSpPr/>
          <p:nvPr userDrawn="1"/>
        </p:nvSpPr>
        <p:spPr>
          <a:xfrm rot="20700000">
            <a:off x="2270598" y="3038414"/>
            <a:ext cx="1826861" cy="1295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100" dirty="0"/>
              <a:t>Title Goes Here</a:t>
            </a:r>
          </a:p>
          <a:p>
            <a:pPr lvl="0" algn="ctr">
              <a:lnSpc>
                <a:spcPct val="150000"/>
              </a:lnSpc>
            </a:pPr>
            <a:r>
              <a:rPr lang="en-US" sz="900" dirty="0"/>
              <a:t>There are many</a:t>
            </a:r>
            <a:br>
              <a:rPr lang="en-US" sz="900" dirty="0"/>
            </a:br>
            <a:r>
              <a:rPr lang="en-US" sz="900" dirty="0"/>
              <a:t> variations of passages of</a:t>
            </a:r>
            <a:br>
              <a:rPr lang="en-US" sz="900" dirty="0"/>
            </a:br>
            <a:r>
              <a:rPr lang="en-US" sz="900" dirty="0"/>
              <a:t> lorem ipsum</a:t>
            </a:r>
          </a:p>
        </p:txBody>
      </p:sp>
      <p:sp>
        <p:nvSpPr>
          <p:cNvPr id="116" name="Rectangle 115"/>
          <p:cNvSpPr/>
          <p:nvPr userDrawn="1"/>
        </p:nvSpPr>
        <p:spPr>
          <a:xfrm rot="20700000">
            <a:off x="4404198" y="3038414"/>
            <a:ext cx="1826861" cy="1295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100" dirty="0"/>
              <a:t>Title Goes Here</a:t>
            </a:r>
          </a:p>
          <a:p>
            <a:pPr lvl="0" algn="ctr">
              <a:lnSpc>
                <a:spcPct val="150000"/>
              </a:lnSpc>
            </a:pPr>
            <a:r>
              <a:rPr lang="en-US" sz="900" dirty="0"/>
              <a:t>There are many</a:t>
            </a:r>
            <a:br>
              <a:rPr lang="en-US" sz="900" dirty="0"/>
            </a:br>
            <a:r>
              <a:rPr lang="en-US" sz="900" dirty="0"/>
              <a:t> variations of passages of</a:t>
            </a:r>
            <a:br>
              <a:rPr lang="en-US" sz="900" dirty="0"/>
            </a:br>
            <a:r>
              <a:rPr lang="en-US" sz="900" dirty="0"/>
              <a:t> lorem ipsum</a:t>
            </a:r>
          </a:p>
        </p:txBody>
      </p:sp>
      <p:sp>
        <p:nvSpPr>
          <p:cNvPr id="117" name="Rectangle 116"/>
          <p:cNvSpPr/>
          <p:nvPr userDrawn="1"/>
        </p:nvSpPr>
        <p:spPr>
          <a:xfrm rot="20700000">
            <a:off x="6537797" y="3038414"/>
            <a:ext cx="1826861" cy="1295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lnSpc>
                <a:spcPct val="150000"/>
              </a:lnSpc>
            </a:pPr>
            <a:r>
              <a:rPr lang="en-US" sz="1100" dirty="0"/>
              <a:t>Title Goes Here</a:t>
            </a:r>
          </a:p>
          <a:p>
            <a:pPr lvl="0" algn="ctr" rtl="0">
              <a:lnSpc>
                <a:spcPct val="150000"/>
              </a:lnSpc>
            </a:pPr>
            <a:r>
              <a:rPr lang="en-US" sz="900" dirty="0"/>
              <a:t>There are many</a:t>
            </a:r>
            <a:br>
              <a:rPr lang="en-US" sz="900" dirty="0"/>
            </a:br>
            <a:r>
              <a:rPr lang="en-US" sz="900" dirty="0"/>
              <a:t> variations of passages of</a:t>
            </a:r>
            <a:br>
              <a:rPr lang="en-US" sz="900" dirty="0"/>
            </a:br>
            <a:r>
              <a:rPr lang="en-US" sz="900" dirty="0"/>
              <a:t> lorem ipsum</a:t>
            </a:r>
          </a:p>
        </p:txBody>
      </p:sp>
      <p:sp>
        <p:nvSpPr>
          <p:cNvPr id="11" name="Text Placeholder 10"/>
          <p:cNvSpPr>
            <a:spLocks noGrp="1"/>
          </p:cNvSpPr>
          <p:nvPr>
            <p:ph type="body" sz="half" idx="2"/>
          </p:nvPr>
        </p:nvSpPr>
        <p:spPr/>
        <p:txBody>
          <a:bodyPr/>
          <a:lstStyle/>
          <a:p>
            <a:r>
              <a:rPr lang="en-US"/>
              <a:t>Enter your subhead line here</a:t>
            </a:r>
            <a:endParaRPr lang="en-US" dirty="0"/>
          </a:p>
        </p:txBody>
      </p:sp>
      <p:sp>
        <p:nvSpPr>
          <p:cNvPr id="10" name="Title 9"/>
          <p:cNvSpPr>
            <a:spLocks noGrp="1"/>
          </p:cNvSpPr>
          <p:nvPr>
            <p:ph type="title"/>
          </p:nvPr>
        </p:nvSpPr>
        <p:spPr/>
        <p:txBody>
          <a:bodyPr/>
          <a:lstStyle/>
          <a:p>
            <a:r>
              <a:rPr lang="en-US"/>
              <a:t>Our Advantages </a:t>
            </a:r>
            <a:endParaRPr lang="en-US" dirty="0"/>
          </a:p>
        </p:txBody>
      </p:sp>
      <p:sp>
        <p:nvSpPr>
          <p:cNvPr id="8" name="Picture Placeholder 7"/>
          <p:cNvSpPr>
            <a:spLocks noGrp="1"/>
          </p:cNvSpPr>
          <p:nvPr>
            <p:ph type="pic" sz="quarter" idx="32"/>
          </p:nvPr>
        </p:nvSpPr>
        <p:spPr/>
      </p:sp>
      <p:sp>
        <p:nvSpPr>
          <p:cNvPr id="9" name="Picture Placeholder 8"/>
          <p:cNvSpPr>
            <a:spLocks noGrp="1"/>
          </p:cNvSpPr>
          <p:nvPr>
            <p:ph type="pic" sz="quarter" idx="33"/>
          </p:nvPr>
        </p:nvSpPr>
        <p:spPr/>
      </p:sp>
      <p:sp>
        <p:nvSpPr>
          <p:cNvPr id="12" name="Picture Placeholder 11"/>
          <p:cNvSpPr>
            <a:spLocks noGrp="1"/>
          </p:cNvSpPr>
          <p:nvPr>
            <p:ph type="pic" sz="quarter" idx="34"/>
          </p:nvPr>
        </p:nvSpPr>
        <p:spPr/>
      </p:sp>
      <p:sp>
        <p:nvSpPr>
          <p:cNvPr id="13" name="Picture Placeholder 12"/>
          <p:cNvSpPr>
            <a:spLocks noGrp="1"/>
          </p:cNvSpPr>
          <p:nvPr>
            <p:ph type="pic" sz="quarter" idx="35"/>
          </p:nvPr>
        </p:nvSpPr>
        <p:spPr/>
      </p:sp>
    </p:spTree>
    <p:extLst>
      <p:ext uri="{BB962C8B-B14F-4D97-AF65-F5344CB8AC3E}">
        <p14:creationId xmlns:p14="http://schemas.microsoft.com/office/powerpoint/2010/main" val="1989032808"/>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31"/>
          </p:nvPr>
        </p:nvSpPr>
        <p:spPr/>
      </p:sp>
      <p:sp>
        <p:nvSpPr>
          <p:cNvPr id="15" name="Oval 14"/>
          <p:cNvSpPr/>
          <p:nvPr/>
        </p:nvSpPr>
        <p:spPr>
          <a:xfrm>
            <a:off x="423153" y="711334"/>
            <a:ext cx="3720830" cy="37208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“A satisfied customer is the best business strategy of all.” </a:t>
            </a:r>
          </a:p>
          <a:p>
            <a:pPr algn="ctr"/>
            <a:r>
              <a:rPr lang="en-US" sz="1100" b="1" dirty="0">
                <a:solidFill>
                  <a:schemeClr val="bg1"/>
                </a:solidFill>
              </a:rPr>
              <a:t>-Michael LeBoeuf</a:t>
            </a:r>
            <a:endParaRPr lang="en-US" sz="800" dirty="0">
              <a:solidFill>
                <a:schemeClr val="bg1"/>
              </a:solidFill>
            </a:endParaRPr>
          </a:p>
        </p:txBody>
      </p:sp>
    </p:spTree>
    <p:extLst>
      <p:ext uri="{BB962C8B-B14F-4D97-AF65-F5344CB8AC3E}">
        <p14:creationId xmlns:p14="http://schemas.microsoft.com/office/powerpoint/2010/main" val="245665587"/>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2"/>
          </p:nvPr>
        </p:nvSpPr>
        <p:spPr/>
      </p:sp>
      <p:grpSp>
        <p:nvGrpSpPr>
          <p:cNvPr id="3" name="Group 2"/>
          <p:cNvGrpSpPr/>
          <p:nvPr/>
        </p:nvGrpSpPr>
        <p:grpSpPr>
          <a:xfrm flipH="1">
            <a:off x="397969" y="1628519"/>
            <a:ext cx="6022792" cy="1886463"/>
            <a:chOff x="2727081" y="2164694"/>
            <a:chExt cx="6022792" cy="1886463"/>
          </a:xfrm>
          <a:solidFill>
            <a:schemeClr val="accent1"/>
          </a:solidFill>
        </p:grpSpPr>
        <p:sp>
          <p:nvSpPr>
            <p:cNvPr id="51" name="Freeform 50"/>
            <p:cNvSpPr>
              <a:spLocks/>
            </p:cNvSpPr>
            <p:nvPr userDrawn="1"/>
          </p:nvSpPr>
          <p:spPr bwMode="auto">
            <a:xfrm>
              <a:off x="2727081" y="3482833"/>
              <a:ext cx="6022792" cy="568324"/>
            </a:xfrm>
            <a:custGeom>
              <a:avLst/>
              <a:gdLst>
                <a:gd name="connsiteX0" fmla="*/ 288823 w 5027611"/>
                <a:gd name="connsiteY0" fmla="*/ 0 h 479426"/>
                <a:gd name="connsiteX1" fmla="*/ 2239962 w 5027611"/>
                <a:gd name="connsiteY1" fmla="*/ 0 h 479426"/>
                <a:gd name="connsiteX2" fmla="*/ 2239963 w 5027611"/>
                <a:gd name="connsiteY2" fmla="*/ 0 h 479426"/>
                <a:gd name="connsiteX3" fmla="*/ 5027611 w 5027611"/>
                <a:gd name="connsiteY3" fmla="*/ 0 h 479426"/>
                <a:gd name="connsiteX4" fmla="*/ 5027611 w 5027611"/>
                <a:gd name="connsiteY4" fmla="*/ 476250 h 479426"/>
                <a:gd name="connsiteX5" fmla="*/ 2239963 w 5027611"/>
                <a:gd name="connsiteY5" fmla="*/ 476250 h 479426"/>
                <a:gd name="connsiteX6" fmla="*/ 2239963 w 5027611"/>
                <a:gd name="connsiteY6" fmla="*/ 479426 h 479426"/>
                <a:gd name="connsiteX7" fmla="*/ 0 w 5027611"/>
                <a:gd name="connsiteY7" fmla="*/ 479426 h 47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7611" h="479426">
                  <a:moveTo>
                    <a:pt x="288823" y="0"/>
                  </a:moveTo>
                  <a:lnTo>
                    <a:pt x="2239962" y="0"/>
                  </a:lnTo>
                  <a:lnTo>
                    <a:pt x="2239963" y="0"/>
                  </a:lnTo>
                  <a:lnTo>
                    <a:pt x="5027611" y="0"/>
                  </a:lnTo>
                  <a:lnTo>
                    <a:pt x="5027611" y="476250"/>
                  </a:lnTo>
                  <a:lnTo>
                    <a:pt x="2239963" y="476250"/>
                  </a:lnTo>
                  <a:lnTo>
                    <a:pt x="2239963" y="479426"/>
                  </a:lnTo>
                  <a:lnTo>
                    <a:pt x="0" y="4794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Freeform 55"/>
            <p:cNvSpPr>
              <a:spLocks/>
            </p:cNvSpPr>
            <p:nvPr/>
          </p:nvSpPr>
          <p:spPr bwMode="auto">
            <a:xfrm>
              <a:off x="3200400" y="2164694"/>
              <a:ext cx="5549473" cy="1115869"/>
            </a:xfrm>
            <a:custGeom>
              <a:avLst/>
              <a:gdLst>
                <a:gd name="connsiteX0" fmla="*/ 606094 w 5549473"/>
                <a:gd name="connsiteY0" fmla="*/ 0 h 1115869"/>
                <a:gd name="connsiteX1" fmla="*/ 2641471 w 5549473"/>
                <a:gd name="connsiteY1" fmla="*/ 0 h 1115869"/>
                <a:gd name="connsiteX2" fmla="*/ 2641472 w 5549473"/>
                <a:gd name="connsiteY2" fmla="*/ 0 h 1115869"/>
                <a:gd name="connsiteX3" fmla="*/ 5549473 w 5549473"/>
                <a:gd name="connsiteY3" fmla="*/ 0 h 1115869"/>
                <a:gd name="connsiteX4" fmla="*/ 5549473 w 5549473"/>
                <a:gd name="connsiteY4" fmla="*/ 547545 h 1115869"/>
                <a:gd name="connsiteX5" fmla="*/ 5549473 w 5549473"/>
                <a:gd name="connsiteY5" fmla="*/ 564559 h 1115869"/>
                <a:gd name="connsiteX6" fmla="*/ 5549473 w 5549473"/>
                <a:gd name="connsiteY6" fmla="*/ 1112104 h 1115869"/>
                <a:gd name="connsiteX7" fmla="*/ 2472469 w 5549473"/>
                <a:gd name="connsiteY7" fmla="*/ 1112104 h 1115869"/>
                <a:gd name="connsiteX8" fmla="*/ 2472469 w 5549473"/>
                <a:gd name="connsiteY8" fmla="*/ 1115869 h 1115869"/>
                <a:gd name="connsiteX9" fmla="*/ 0 w 5549473"/>
                <a:gd name="connsiteY9" fmla="*/ 1115869 h 1115869"/>
                <a:gd name="connsiteX10" fmla="*/ 307147 w 5549473"/>
                <a:gd name="connsiteY10" fmla="*/ 568324 h 1115869"/>
                <a:gd name="connsiteX11" fmla="*/ 304801 w 5549473"/>
                <a:gd name="connsiteY11" fmla="*/ 568324 h 11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49473" h="1115869">
                  <a:moveTo>
                    <a:pt x="606094" y="0"/>
                  </a:moveTo>
                  <a:lnTo>
                    <a:pt x="2641471" y="0"/>
                  </a:lnTo>
                  <a:lnTo>
                    <a:pt x="2641472" y="0"/>
                  </a:lnTo>
                  <a:lnTo>
                    <a:pt x="5549473" y="0"/>
                  </a:lnTo>
                  <a:lnTo>
                    <a:pt x="5549473" y="547545"/>
                  </a:lnTo>
                  <a:lnTo>
                    <a:pt x="5549473" y="564559"/>
                  </a:lnTo>
                  <a:lnTo>
                    <a:pt x="5549473" y="1112104"/>
                  </a:lnTo>
                  <a:lnTo>
                    <a:pt x="2472469" y="1112104"/>
                  </a:lnTo>
                  <a:lnTo>
                    <a:pt x="2472469" y="1115869"/>
                  </a:lnTo>
                  <a:lnTo>
                    <a:pt x="0" y="1115869"/>
                  </a:lnTo>
                  <a:lnTo>
                    <a:pt x="307147" y="568324"/>
                  </a:lnTo>
                  <a:lnTo>
                    <a:pt x="304801" y="5683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sp>
        <p:nvSpPr>
          <p:cNvPr id="58" name="TextBox 57"/>
          <p:cNvSpPr txBox="1"/>
          <p:nvPr/>
        </p:nvSpPr>
        <p:spPr>
          <a:xfrm>
            <a:off x="1801104" y="1898280"/>
            <a:ext cx="3456695" cy="584775"/>
          </a:xfrm>
          <a:prstGeom prst="rect">
            <a:avLst/>
          </a:prstGeom>
          <a:noFill/>
        </p:spPr>
        <p:txBody>
          <a:bodyPr wrap="square" rtlCol="0">
            <a:spAutoFit/>
          </a:bodyPr>
          <a:lstStyle/>
          <a:p>
            <a:r>
              <a:rPr lang="en-US" sz="3200" b="1" dirty="0">
                <a:solidFill>
                  <a:schemeClr val="bg1"/>
                </a:solidFill>
              </a:rPr>
              <a:t>OUR SERVICE</a:t>
            </a:r>
          </a:p>
        </p:txBody>
      </p:sp>
      <p:sp>
        <p:nvSpPr>
          <p:cNvPr id="14" name="Freeform 27"/>
          <p:cNvSpPr>
            <a:spLocks noEditPoints="1"/>
          </p:cNvSpPr>
          <p:nvPr/>
        </p:nvSpPr>
        <p:spPr bwMode="auto">
          <a:xfrm>
            <a:off x="975147" y="1879225"/>
            <a:ext cx="663154" cy="663150"/>
          </a:xfrm>
          <a:custGeom>
            <a:avLst/>
            <a:gdLst/>
            <a:ahLst/>
            <a:cxnLst>
              <a:cxn ang="0">
                <a:pos x="222" y="154"/>
              </a:cxn>
              <a:cxn ang="0">
                <a:pos x="213" y="176"/>
              </a:cxn>
              <a:cxn ang="0">
                <a:pos x="221" y="215"/>
              </a:cxn>
              <a:cxn ang="0">
                <a:pos x="215" y="222"/>
              </a:cxn>
              <a:cxn ang="0">
                <a:pos x="176" y="212"/>
              </a:cxn>
              <a:cxn ang="0">
                <a:pos x="152" y="222"/>
              </a:cxn>
              <a:cxn ang="0">
                <a:pos x="154" y="222"/>
              </a:cxn>
              <a:cxn ang="0">
                <a:pos x="131" y="256"/>
              </a:cxn>
              <a:cxn ang="0">
                <a:pos x="125" y="256"/>
              </a:cxn>
              <a:cxn ang="0">
                <a:pos x="102" y="221"/>
              </a:cxn>
              <a:cxn ang="0">
                <a:pos x="79" y="211"/>
              </a:cxn>
              <a:cxn ang="0">
                <a:pos x="80" y="213"/>
              </a:cxn>
              <a:cxn ang="0">
                <a:pos x="40" y="221"/>
              </a:cxn>
              <a:cxn ang="0">
                <a:pos x="35" y="216"/>
              </a:cxn>
              <a:cxn ang="0">
                <a:pos x="44" y="175"/>
              </a:cxn>
              <a:cxn ang="0">
                <a:pos x="35" y="154"/>
              </a:cxn>
              <a:cxn ang="0">
                <a:pos x="0" y="131"/>
              </a:cxn>
              <a:cxn ang="0">
                <a:pos x="0" y="125"/>
              </a:cxn>
              <a:cxn ang="0">
                <a:pos x="35" y="102"/>
              </a:cxn>
              <a:cxn ang="0">
                <a:pos x="44" y="80"/>
              </a:cxn>
              <a:cxn ang="0">
                <a:pos x="34" y="40"/>
              </a:cxn>
              <a:cxn ang="0">
                <a:pos x="40" y="35"/>
              </a:cxn>
              <a:cxn ang="0">
                <a:pos x="80" y="43"/>
              </a:cxn>
              <a:cxn ang="0">
                <a:pos x="102" y="34"/>
              </a:cxn>
              <a:cxn ang="0">
                <a:pos x="125" y="0"/>
              </a:cxn>
              <a:cxn ang="0">
                <a:pos x="131" y="0"/>
              </a:cxn>
              <a:cxn ang="0">
                <a:pos x="154" y="34"/>
              </a:cxn>
              <a:cxn ang="0">
                <a:pos x="176" y="43"/>
              </a:cxn>
              <a:cxn ang="0">
                <a:pos x="216" y="34"/>
              </a:cxn>
              <a:cxn ang="0">
                <a:pos x="222" y="40"/>
              </a:cxn>
              <a:cxn ang="0">
                <a:pos x="213" y="80"/>
              </a:cxn>
              <a:cxn ang="0">
                <a:pos x="222" y="102"/>
              </a:cxn>
              <a:cxn ang="0">
                <a:pos x="256" y="125"/>
              </a:cxn>
              <a:cxn ang="0">
                <a:pos x="256" y="131"/>
              </a:cxn>
              <a:cxn ang="0">
                <a:pos x="222" y="154"/>
              </a:cxn>
              <a:cxn ang="0">
                <a:pos x="128" y="56"/>
              </a:cxn>
              <a:cxn ang="0">
                <a:pos x="56" y="128"/>
              </a:cxn>
              <a:cxn ang="0">
                <a:pos x="128" y="200"/>
              </a:cxn>
              <a:cxn ang="0">
                <a:pos x="200" y="128"/>
              </a:cxn>
              <a:cxn ang="0">
                <a:pos x="128" y="56"/>
              </a:cxn>
              <a:cxn ang="0">
                <a:pos x="128" y="176"/>
              </a:cxn>
              <a:cxn ang="0">
                <a:pos x="80" y="128"/>
              </a:cxn>
              <a:cxn ang="0">
                <a:pos x="128" y="80"/>
              </a:cxn>
              <a:cxn ang="0">
                <a:pos x="176" y="128"/>
              </a:cxn>
              <a:cxn ang="0">
                <a:pos x="128" y="176"/>
              </a:cxn>
              <a:cxn ang="0">
                <a:pos x="128" y="104"/>
              </a:cxn>
              <a:cxn ang="0">
                <a:pos x="104" y="128"/>
              </a:cxn>
              <a:cxn ang="0">
                <a:pos x="128" y="152"/>
              </a:cxn>
              <a:cxn ang="0">
                <a:pos x="152" y="128"/>
              </a:cxn>
              <a:cxn ang="0">
                <a:pos x="128" y="104"/>
              </a:cxn>
            </a:cxnLst>
            <a:rect l="0" t="0" r="r" b="b"/>
            <a:pathLst>
              <a:path w="256" h="256">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38831549"/>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Text Placeholder 78"/>
          <p:cNvSpPr>
            <a:spLocks noGrp="1"/>
          </p:cNvSpPr>
          <p:nvPr>
            <p:ph type="body" sz="half" idx="2"/>
          </p:nvPr>
        </p:nvSpPr>
        <p:spPr/>
        <p:txBody>
          <a:bodyPr/>
          <a:lstStyle/>
          <a:p>
            <a:r>
              <a:rPr lang="en-US"/>
              <a:t>Enter your subhead line here</a:t>
            </a:r>
            <a:endParaRPr lang="en-US" dirty="0"/>
          </a:p>
        </p:txBody>
      </p:sp>
      <p:sp>
        <p:nvSpPr>
          <p:cNvPr id="75" name="Title 74"/>
          <p:cNvSpPr>
            <a:spLocks noGrp="1"/>
          </p:cNvSpPr>
          <p:nvPr>
            <p:ph type="title"/>
          </p:nvPr>
        </p:nvSpPr>
        <p:spPr/>
        <p:txBody>
          <a:bodyPr/>
          <a:lstStyle/>
          <a:p>
            <a:r>
              <a:rPr lang="en-US"/>
              <a:t>OUR SERVICE</a:t>
            </a:r>
            <a:endParaRPr lang="en-US" dirty="0"/>
          </a:p>
        </p:txBody>
      </p:sp>
      <p:sp>
        <p:nvSpPr>
          <p:cNvPr id="13" name="Picture Placeholder 12"/>
          <p:cNvSpPr>
            <a:spLocks noGrp="1"/>
          </p:cNvSpPr>
          <p:nvPr>
            <p:ph type="pic" sz="quarter" idx="32"/>
          </p:nvPr>
        </p:nvSpPr>
        <p:spPr/>
      </p:sp>
      <p:grpSp>
        <p:nvGrpSpPr>
          <p:cNvPr id="11" name="Group 10"/>
          <p:cNvGrpSpPr/>
          <p:nvPr/>
        </p:nvGrpSpPr>
        <p:grpSpPr>
          <a:xfrm>
            <a:off x="4280007" y="3240472"/>
            <a:ext cx="583986" cy="583988"/>
            <a:chOff x="4192893" y="2716293"/>
            <a:chExt cx="758214" cy="758216"/>
          </a:xfrm>
        </p:grpSpPr>
        <p:sp>
          <p:nvSpPr>
            <p:cNvPr id="7" name="Rectangle 6"/>
            <p:cNvSpPr/>
            <p:nvPr/>
          </p:nvSpPr>
          <p:spPr>
            <a:xfrm>
              <a:off x="4192893" y="2716293"/>
              <a:ext cx="758214" cy="758216"/>
            </a:xfrm>
            <a:prstGeom prst="rect">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id-ID" sz="2700" dirty="0">
                <a:solidFill>
                  <a:srgbClr val="FFFFFF"/>
                </a:solidFill>
              </a:endParaRPr>
            </a:p>
          </p:txBody>
        </p:sp>
        <p:sp>
          <p:nvSpPr>
            <p:cNvPr id="17" name="Freeform 16"/>
            <p:cNvSpPr/>
            <p:nvPr/>
          </p:nvSpPr>
          <p:spPr>
            <a:xfrm>
              <a:off x="4401274" y="2864424"/>
              <a:ext cx="341453" cy="461954"/>
            </a:xfrm>
            <a:custGeom>
              <a:avLst/>
              <a:gdLst/>
              <a:ahLst/>
              <a:cxnLst/>
              <a:rect l="l" t="t" r="r" b="b"/>
              <a:pathLst>
                <a:path w="149828" h="202704">
                  <a:moveTo>
                    <a:pt x="122242" y="133053"/>
                  </a:moveTo>
                  <a:cubicBezTo>
                    <a:pt x="121051" y="133648"/>
                    <a:pt x="120009" y="133945"/>
                    <a:pt x="119116" y="133945"/>
                  </a:cubicBezTo>
                  <a:lnTo>
                    <a:pt x="113758" y="134392"/>
                  </a:lnTo>
                  <a:lnTo>
                    <a:pt x="113312" y="134392"/>
                  </a:lnTo>
                  <a:cubicBezTo>
                    <a:pt x="111526" y="134392"/>
                    <a:pt x="109889" y="134838"/>
                    <a:pt x="108401" y="135731"/>
                  </a:cubicBezTo>
                  <a:cubicBezTo>
                    <a:pt x="107508" y="136327"/>
                    <a:pt x="106763" y="137071"/>
                    <a:pt x="106168" y="137964"/>
                  </a:cubicBezTo>
                  <a:lnTo>
                    <a:pt x="103936" y="141982"/>
                  </a:lnTo>
                  <a:cubicBezTo>
                    <a:pt x="100959" y="147340"/>
                    <a:pt x="96643" y="150019"/>
                    <a:pt x="90988" y="150019"/>
                  </a:cubicBezTo>
                  <a:cubicBezTo>
                    <a:pt x="88011" y="150019"/>
                    <a:pt x="85481" y="149126"/>
                    <a:pt x="83397" y="147340"/>
                  </a:cubicBezTo>
                  <a:lnTo>
                    <a:pt x="78933" y="144661"/>
                  </a:lnTo>
                  <a:lnTo>
                    <a:pt x="86523" y="185291"/>
                  </a:lnTo>
                  <a:lnTo>
                    <a:pt x="103936" y="172343"/>
                  </a:lnTo>
                  <a:cubicBezTo>
                    <a:pt x="105424" y="171153"/>
                    <a:pt x="107210" y="170855"/>
                    <a:pt x="109294" y="171450"/>
                  </a:cubicBezTo>
                  <a:lnTo>
                    <a:pt x="130278" y="177254"/>
                  </a:lnTo>
                  <a:close/>
                  <a:moveTo>
                    <a:pt x="36517" y="133053"/>
                  </a:moveTo>
                  <a:lnTo>
                    <a:pt x="32498" y="133499"/>
                  </a:lnTo>
                  <a:lnTo>
                    <a:pt x="24908" y="174129"/>
                  </a:lnTo>
                  <a:lnTo>
                    <a:pt x="35177" y="171450"/>
                  </a:lnTo>
                  <a:cubicBezTo>
                    <a:pt x="35475" y="171450"/>
                    <a:pt x="35921" y="171301"/>
                    <a:pt x="36517" y="171004"/>
                  </a:cubicBezTo>
                  <a:lnTo>
                    <a:pt x="36963" y="171004"/>
                  </a:lnTo>
                  <a:cubicBezTo>
                    <a:pt x="38451" y="171004"/>
                    <a:pt x="39642" y="171450"/>
                    <a:pt x="40535" y="172343"/>
                  </a:cubicBezTo>
                  <a:lnTo>
                    <a:pt x="49465" y="178594"/>
                  </a:lnTo>
                  <a:lnTo>
                    <a:pt x="54822" y="149126"/>
                  </a:lnTo>
                  <a:cubicBezTo>
                    <a:pt x="54525" y="148828"/>
                    <a:pt x="54078" y="148679"/>
                    <a:pt x="53483" y="148679"/>
                  </a:cubicBezTo>
                  <a:cubicBezTo>
                    <a:pt x="52888" y="148679"/>
                    <a:pt x="52441" y="148531"/>
                    <a:pt x="52144" y="148233"/>
                  </a:cubicBezTo>
                  <a:lnTo>
                    <a:pt x="52144" y="147787"/>
                  </a:lnTo>
                  <a:cubicBezTo>
                    <a:pt x="50358" y="146894"/>
                    <a:pt x="48869" y="145852"/>
                    <a:pt x="47679" y="144661"/>
                  </a:cubicBezTo>
                  <a:cubicBezTo>
                    <a:pt x="47679" y="144363"/>
                    <a:pt x="47530" y="144215"/>
                    <a:pt x="47232" y="144215"/>
                  </a:cubicBezTo>
                  <a:cubicBezTo>
                    <a:pt x="46637" y="143024"/>
                    <a:pt x="46190" y="142280"/>
                    <a:pt x="45893" y="141982"/>
                  </a:cubicBezTo>
                  <a:lnTo>
                    <a:pt x="43660" y="137517"/>
                  </a:lnTo>
                  <a:cubicBezTo>
                    <a:pt x="43363" y="136922"/>
                    <a:pt x="42916" y="136327"/>
                    <a:pt x="42321" y="135731"/>
                  </a:cubicBezTo>
                  <a:cubicBezTo>
                    <a:pt x="40535" y="133945"/>
                    <a:pt x="38600" y="133053"/>
                    <a:pt x="36517" y="133053"/>
                  </a:cubicBezTo>
                  <a:close/>
                  <a:moveTo>
                    <a:pt x="54822" y="78135"/>
                  </a:moveTo>
                  <a:cubicBezTo>
                    <a:pt x="56906" y="77540"/>
                    <a:pt x="58245" y="78284"/>
                    <a:pt x="58841" y="80367"/>
                  </a:cubicBezTo>
                  <a:cubicBezTo>
                    <a:pt x="61222" y="88106"/>
                    <a:pt x="66580" y="91976"/>
                    <a:pt x="74914" y="91976"/>
                  </a:cubicBezTo>
                  <a:cubicBezTo>
                    <a:pt x="76998" y="91976"/>
                    <a:pt x="78040" y="93018"/>
                    <a:pt x="78040" y="95101"/>
                  </a:cubicBezTo>
                  <a:cubicBezTo>
                    <a:pt x="78040" y="97185"/>
                    <a:pt x="76998" y="98227"/>
                    <a:pt x="74914" y="98227"/>
                  </a:cubicBezTo>
                  <a:cubicBezTo>
                    <a:pt x="69854" y="98227"/>
                    <a:pt x="65240" y="96738"/>
                    <a:pt x="61073" y="93762"/>
                  </a:cubicBezTo>
                  <a:cubicBezTo>
                    <a:pt x="56906" y="90785"/>
                    <a:pt x="54078" y="86916"/>
                    <a:pt x="52590" y="82153"/>
                  </a:cubicBezTo>
                  <a:cubicBezTo>
                    <a:pt x="51995" y="80367"/>
                    <a:pt x="52739" y="79028"/>
                    <a:pt x="54822" y="78135"/>
                  </a:cubicBezTo>
                  <a:close/>
                  <a:moveTo>
                    <a:pt x="56162" y="63401"/>
                  </a:moveTo>
                  <a:cubicBezTo>
                    <a:pt x="58245" y="63996"/>
                    <a:pt x="58990" y="65336"/>
                    <a:pt x="58394" y="67419"/>
                  </a:cubicBezTo>
                  <a:cubicBezTo>
                    <a:pt x="58097" y="68312"/>
                    <a:pt x="57948" y="69503"/>
                    <a:pt x="57948" y="70991"/>
                  </a:cubicBezTo>
                  <a:cubicBezTo>
                    <a:pt x="57948" y="73075"/>
                    <a:pt x="56906" y="74117"/>
                    <a:pt x="54822" y="74117"/>
                  </a:cubicBezTo>
                  <a:cubicBezTo>
                    <a:pt x="52739" y="74117"/>
                    <a:pt x="51697" y="73075"/>
                    <a:pt x="51697" y="70991"/>
                  </a:cubicBezTo>
                  <a:cubicBezTo>
                    <a:pt x="51697" y="68610"/>
                    <a:pt x="51846" y="66824"/>
                    <a:pt x="52144" y="65633"/>
                  </a:cubicBezTo>
                  <a:cubicBezTo>
                    <a:pt x="52739" y="63550"/>
                    <a:pt x="54078" y="62806"/>
                    <a:pt x="56162" y="63401"/>
                  </a:cubicBezTo>
                  <a:close/>
                  <a:moveTo>
                    <a:pt x="74914" y="43309"/>
                  </a:moveTo>
                  <a:cubicBezTo>
                    <a:pt x="66282" y="43309"/>
                    <a:pt x="58841" y="46435"/>
                    <a:pt x="52590" y="52685"/>
                  </a:cubicBezTo>
                  <a:cubicBezTo>
                    <a:pt x="46339" y="58936"/>
                    <a:pt x="43214" y="66378"/>
                    <a:pt x="43214" y="75010"/>
                  </a:cubicBezTo>
                  <a:cubicBezTo>
                    <a:pt x="43214" y="83642"/>
                    <a:pt x="46339" y="91083"/>
                    <a:pt x="52590" y="97334"/>
                  </a:cubicBezTo>
                  <a:cubicBezTo>
                    <a:pt x="58841" y="103585"/>
                    <a:pt x="66282" y="106710"/>
                    <a:pt x="74914" y="106710"/>
                  </a:cubicBezTo>
                  <a:cubicBezTo>
                    <a:pt x="83546" y="106710"/>
                    <a:pt x="90988" y="103585"/>
                    <a:pt x="97238" y="97334"/>
                  </a:cubicBezTo>
                  <a:cubicBezTo>
                    <a:pt x="103489" y="91083"/>
                    <a:pt x="106615" y="83642"/>
                    <a:pt x="106615" y="75010"/>
                  </a:cubicBezTo>
                  <a:cubicBezTo>
                    <a:pt x="106615" y="66378"/>
                    <a:pt x="103489" y="58936"/>
                    <a:pt x="97238" y="52685"/>
                  </a:cubicBezTo>
                  <a:cubicBezTo>
                    <a:pt x="90988" y="46435"/>
                    <a:pt x="83546" y="43309"/>
                    <a:pt x="74914" y="43309"/>
                  </a:cubicBezTo>
                  <a:close/>
                  <a:moveTo>
                    <a:pt x="74914" y="36612"/>
                  </a:moveTo>
                  <a:cubicBezTo>
                    <a:pt x="85332" y="36612"/>
                    <a:pt x="94336" y="40407"/>
                    <a:pt x="101927" y="47997"/>
                  </a:cubicBezTo>
                  <a:cubicBezTo>
                    <a:pt x="109517" y="55587"/>
                    <a:pt x="113312" y="64592"/>
                    <a:pt x="113312" y="75010"/>
                  </a:cubicBezTo>
                  <a:cubicBezTo>
                    <a:pt x="113312" y="85428"/>
                    <a:pt x="109517" y="94357"/>
                    <a:pt x="101927" y="101799"/>
                  </a:cubicBezTo>
                  <a:cubicBezTo>
                    <a:pt x="94336" y="109240"/>
                    <a:pt x="85332" y="112961"/>
                    <a:pt x="74914" y="112961"/>
                  </a:cubicBezTo>
                  <a:cubicBezTo>
                    <a:pt x="64496" y="112961"/>
                    <a:pt x="55492" y="109240"/>
                    <a:pt x="47902" y="101799"/>
                  </a:cubicBezTo>
                  <a:cubicBezTo>
                    <a:pt x="40312" y="94357"/>
                    <a:pt x="36517" y="85428"/>
                    <a:pt x="36517" y="75010"/>
                  </a:cubicBezTo>
                  <a:cubicBezTo>
                    <a:pt x="36517" y="64592"/>
                    <a:pt x="40312" y="55587"/>
                    <a:pt x="47902" y="47997"/>
                  </a:cubicBezTo>
                  <a:cubicBezTo>
                    <a:pt x="55492" y="40407"/>
                    <a:pt x="64496" y="36612"/>
                    <a:pt x="74914" y="36612"/>
                  </a:cubicBezTo>
                  <a:close/>
                  <a:moveTo>
                    <a:pt x="58841" y="12948"/>
                  </a:moveTo>
                  <a:cubicBezTo>
                    <a:pt x="57948" y="12948"/>
                    <a:pt x="57353" y="13246"/>
                    <a:pt x="57055" y="13841"/>
                  </a:cubicBezTo>
                  <a:lnTo>
                    <a:pt x="54822" y="18306"/>
                  </a:lnTo>
                  <a:cubicBezTo>
                    <a:pt x="53334" y="21580"/>
                    <a:pt x="50730" y="24334"/>
                    <a:pt x="47009" y="26566"/>
                  </a:cubicBezTo>
                  <a:cubicBezTo>
                    <a:pt x="43288" y="28798"/>
                    <a:pt x="39642" y="29766"/>
                    <a:pt x="36070" y="29468"/>
                  </a:cubicBezTo>
                  <a:lnTo>
                    <a:pt x="30712" y="29468"/>
                  </a:lnTo>
                  <a:cubicBezTo>
                    <a:pt x="30117" y="29468"/>
                    <a:pt x="29670" y="29617"/>
                    <a:pt x="29373" y="29915"/>
                  </a:cubicBezTo>
                  <a:lnTo>
                    <a:pt x="28926" y="31254"/>
                  </a:lnTo>
                  <a:lnTo>
                    <a:pt x="29373" y="36165"/>
                  </a:lnTo>
                  <a:cubicBezTo>
                    <a:pt x="29670" y="39737"/>
                    <a:pt x="28703" y="43309"/>
                    <a:pt x="26471" y="46881"/>
                  </a:cubicBezTo>
                  <a:cubicBezTo>
                    <a:pt x="24238" y="50453"/>
                    <a:pt x="21485" y="53132"/>
                    <a:pt x="18211" y="54918"/>
                  </a:cubicBezTo>
                  <a:lnTo>
                    <a:pt x="13746" y="57150"/>
                  </a:lnTo>
                  <a:cubicBezTo>
                    <a:pt x="13151" y="57745"/>
                    <a:pt x="12853" y="58192"/>
                    <a:pt x="12853" y="58490"/>
                  </a:cubicBezTo>
                  <a:lnTo>
                    <a:pt x="13299" y="59829"/>
                  </a:lnTo>
                  <a:lnTo>
                    <a:pt x="15978" y="63847"/>
                  </a:lnTo>
                  <a:cubicBezTo>
                    <a:pt x="20741" y="70991"/>
                    <a:pt x="20741" y="78284"/>
                    <a:pt x="15978" y="85725"/>
                  </a:cubicBezTo>
                  <a:lnTo>
                    <a:pt x="13299" y="90190"/>
                  </a:lnTo>
                  <a:cubicBezTo>
                    <a:pt x="13002" y="90488"/>
                    <a:pt x="12853" y="90934"/>
                    <a:pt x="12853" y="91529"/>
                  </a:cubicBezTo>
                  <a:cubicBezTo>
                    <a:pt x="12853" y="91827"/>
                    <a:pt x="13151" y="92274"/>
                    <a:pt x="13746" y="92869"/>
                  </a:cubicBezTo>
                  <a:lnTo>
                    <a:pt x="18211" y="95101"/>
                  </a:lnTo>
                  <a:cubicBezTo>
                    <a:pt x="21485" y="96590"/>
                    <a:pt x="24238" y="99194"/>
                    <a:pt x="26471" y="102915"/>
                  </a:cubicBezTo>
                  <a:cubicBezTo>
                    <a:pt x="28703" y="106636"/>
                    <a:pt x="29670" y="110282"/>
                    <a:pt x="29373" y="113854"/>
                  </a:cubicBezTo>
                  <a:lnTo>
                    <a:pt x="28926" y="118765"/>
                  </a:lnTo>
                  <a:cubicBezTo>
                    <a:pt x="28926" y="119360"/>
                    <a:pt x="29075" y="119807"/>
                    <a:pt x="29373" y="120104"/>
                  </a:cubicBezTo>
                  <a:cubicBezTo>
                    <a:pt x="29373" y="120402"/>
                    <a:pt x="29522" y="120551"/>
                    <a:pt x="29819" y="120551"/>
                  </a:cubicBezTo>
                  <a:lnTo>
                    <a:pt x="30266" y="120551"/>
                  </a:lnTo>
                  <a:lnTo>
                    <a:pt x="30712" y="120997"/>
                  </a:lnTo>
                  <a:lnTo>
                    <a:pt x="36070" y="120551"/>
                  </a:lnTo>
                  <a:cubicBezTo>
                    <a:pt x="39642" y="120253"/>
                    <a:pt x="43288" y="121221"/>
                    <a:pt x="47009" y="123453"/>
                  </a:cubicBezTo>
                  <a:cubicBezTo>
                    <a:pt x="50730" y="125686"/>
                    <a:pt x="53334" y="128439"/>
                    <a:pt x="54822" y="131713"/>
                  </a:cubicBezTo>
                  <a:lnTo>
                    <a:pt x="57055" y="136178"/>
                  </a:lnTo>
                  <a:cubicBezTo>
                    <a:pt x="57650" y="137071"/>
                    <a:pt x="58543" y="137220"/>
                    <a:pt x="59734" y="136624"/>
                  </a:cubicBezTo>
                  <a:lnTo>
                    <a:pt x="63752" y="133945"/>
                  </a:lnTo>
                  <a:cubicBezTo>
                    <a:pt x="65836" y="133053"/>
                    <a:pt x="67770" y="132308"/>
                    <a:pt x="69556" y="131713"/>
                  </a:cubicBezTo>
                  <a:lnTo>
                    <a:pt x="70003" y="131713"/>
                  </a:lnTo>
                  <a:cubicBezTo>
                    <a:pt x="70301" y="131415"/>
                    <a:pt x="70598" y="131267"/>
                    <a:pt x="70896" y="131267"/>
                  </a:cubicBezTo>
                  <a:lnTo>
                    <a:pt x="73128" y="131267"/>
                  </a:lnTo>
                  <a:cubicBezTo>
                    <a:pt x="73426" y="130969"/>
                    <a:pt x="73872" y="130820"/>
                    <a:pt x="74468" y="130820"/>
                  </a:cubicBezTo>
                  <a:lnTo>
                    <a:pt x="74914" y="130820"/>
                  </a:lnTo>
                  <a:lnTo>
                    <a:pt x="75807" y="130820"/>
                  </a:lnTo>
                  <a:lnTo>
                    <a:pt x="76254" y="130820"/>
                  </a:lnTo>
                  <a:lnTo>
                    <a:pt x="76700" y="131267"/>
                  </a:lnTo>
                  <a:cubicBezTo>
                    <a:pt x="78188" y="131267"/>
                    <a:pt x="79230" y="131415"/>
                    <a:pt x="79826" y="131713"/>
                  </a:cubicBezTo>
                  <a:lnTo>
                    <a:pt x="80272" y="131713"/>
                  </a:lnTo>
                  <a:cubicBezTo>
                    <a:pt x="80867" y="131713"/>
                    <a:pt x="81314" y="131862"/>
                    <a:pt x="81612" y="132160"/>
                  </a:cubicBezTo>
                  <a:cubicBezTo>
                    <a:pt x="82207" y="132160"/>
                    <a:pt x="82653" y="132308"/>
                    <a:pt x="82951" y="132606"/>
                  </a:cubicBezTo>
                  <a:lnTo>
                    <a:pt x="83844" y="132606"/>
                  </a:lnTo>
                  <a:lnTo>
                    <a:pt x="84737" y="133053"/>
                  </a:lnTo>
                  <a:cubicBezTo>
                    <a:pt x="85332" y="133350"/>
                    <a:pt x="85630" y="133648"/>
                    <a:pt x="85630" y="133945"/>
                  </a:cubicBezTo>
                  <a:lnTo>
                    <a:pt x="90095" y="136624"/>
                  </a:lnTo>
                  <a:cubicBezTo>
                    <a:pt x="90392" y="136922"/>
                    <a:pt x="90690" y="137071"/>
                    <a:pt x="90988" y="137071"/>
                  </a:cubicBezTo>
                  <a:cubicBezTo>
                    <a:pt x="91881" y="137071"/>
                    <a:pt x="92476" y="136773"/>
                    <a:pt x="92774" y="136178"/>
                  </a:cubicBezTo>
                  <a:lnTo>
                    <a:pt x="95006" y="131713"/>
                  </a:lnTo>
                  <a:cubicBezTo>
                    <a:pt x="96494" y="128439"/>
                    <a:pt x="99099" y="125760"/>
                    <a:pt x="102820" y="123676"/>
                  </a:cubicBezTo>
                  <a:cubicBezTo>
                    <a:pt x="106540" y="121593"/>
                    <a:pt x="110187" y="120700"/>
                    <a:pt x="113758" y="120997"/>
                  </a:cubicBezTo>
                  <a:lnTo>
                    <a:pt x="119116" y="121444"/>
                  </a:lnTo>
                  <a:lnTo>
                    <a:pt x="119563" y="121444"/>
                  </a:lnTo>
                  <a:lnTo>
                    <a:pt x="120456" y="120551"/>
                  </a:lnTo>
                  <a:lnTo>
                    <a:pt x="120902" y="119212"/>
                  </a:lnTo>
                  <a:lnTo>
                    <a:pt x="120456" y="113854"/>
                  </a:lnTo>
                  <a:cubicBezTo>
                    <a:pt x="120158" y="110282"/>
                    <a:pt x="121125" y="106636"/>
                    <a:pt x="123358" y="102915"/>
                  </a:cubicBezTo>
                  <a:cubicBezTo>
                    <a:pt x="125590" y="99194"/>
                    <a:pt x="128344" y="96590"/>
                    <a:pt x="131618" y="95101"/>
                  </a:cubicBezTo>
                  <a:lnTo>
                    <a:pt x="136083" y="92869"/>
                  </a:lnTo>
                  <a:cubicBezTo>
                    <a:pt x="136678" y="92274"/>
                    <a:pt x="136976" y="91827"/>
                    <a:pt x="136976" y="91529"/>
                  </a:cubicBezTo>
                  <a:cubicBezTo>
                    <a:pt x="136976" y="90934"/>
                    <a:pt x="136827" y="90488"/>
                    <a:pt x="136529" y="90190"/>
                  </a:cubicBezTo>
                  <a:lnTo>
                    <a:pt x="133850" y="85725"/>
                  </a:lnTo>
                  <a:cubicBezTo>
                    <a:pt x="129088" y="78284"/>
                    <a:pt x="129088" y="70991"/>
                    <a:pt x="133850" y="63847"/>
                  </a:cubicBezTo>
                  <a:lnTo>
                    <a:pt x="136529" y="59829"/>
                  </a:lnTo>
                  <a:cubicBezTo>
                    <a:pt x="136827" y="59531"/>
                    <a:pt x="136976" y="59085"/>
                    <a:pt x="136976" y="58490"/>
                  </a:cubicBezTo>
                  <a:cubicBezTo>
                    <a:pt x="136976" y="58192"/>
                    <a:pt x="136678" y="57745"/>
                    <a:pt x="136083" y="57150"/>
                  </a:cubicBezTo>
                  <a:lnTo>
                    <a:pt x="131618" y="54918"/>
                  </a:lnTo>
                  <a:cubicBezTo>
                    <a:pt x="128344" y="53132"/>
                    <a:pt x="125590" y="50453"/>
                    <a:pt x="123358" y="46881"/>
                  </a:cubicBezTo>
                  <a:cubicBezTo>
                    <a:pt x="121125" y="43309"/>
                    <a:pt x="120158" y="39737"/>
                    <a:pt x="120456" y="36165"/>
                  </a:cubicBezTo>
                  <a:lnTo>
                    <a:pt x="120902" y="30808"/>
                  </a:lnTo>
                  <a:lnTo>
                    <a:pt x="120456" y="29915"/>
                  </a:lnTo>
                  <a:cubicBezTo>
                    <a:pt x="120456" y="29915"/>
                    <a:pt x="120456" y="29766"/>
                    <a:pt x="120456" y="29468"/>
                  </a:cubicBezTo>
                  <a:lnTo>
                    <a:pt x="119563" y="29022"/>
                  </a:lnTo>
                  <a:cubicBezTo>
                    <a:pt x="119563" y="29022"/>
                    <a:pt x="119414" y="29022"/>
                    <a:pt x="119116" y="29022"/>
                  </a:cubicBezTo>
                  <a:lnTo>
                    <a:pt x="113758" y="29468"/>
                  </a:lnTo>
                  <a:cubicBezTo>
                    <a:pt x="104829" y="29468"/>
                    <a:pt x="98578" y="25747"/>
                    <a:pt x="95006" y="18306"/>
                  </a:cubicBezTo>
                  <a:lnTo>
                    <a:pt x="92774" y="13841"/>
                  </a:lnTo>
                  <a:cubicBezTo>
                    <a:pt x="92476" y="13246"/>
                    <a:pt x="91881" y="12948"/>
                    <a:pt x="90988" y="12948"/>
                  </a:cubicBezTo>
                  <a:lnTo>
                    <a:pt x="90095" y="13395"/>
                  </a:lnTo>
                  <a:lnTo>
                    <a:pt x="85630" y="16074"/>
                  </a:lnTo>
                  <a:cubicBezTo>
                    <a:pt x="82653" y="17860"/>
                    <a:pt x="79081" y="18753"/>
                    <a:pt x="74914" y="18753"/>
                  </a:cubicBezTo>
                  <a:cubicBezTo>
                    <a:pt x="70747" y="18753"/>
                    <a:pt x="67026" y="17860"/>
                    <a:pt x="63752" y="16074"/>
                  </a:cubicBezTo>
                  <a:lnTo>
                    <a:pt x="59734" y="13395"/>
                  </a:lnTo>
                  <a:cubicBezTo>
                    <a:pt x="59436" y="13097"/>
                    <a:pt x="59138" y="12948"/>
                    <a:pt x="58841" y="12948"/>
                  </a:cubicBezTo>
                  <a:close/>
                  <a:moveTo>
                    <a:pt x="58841" y="0"/>
                  </a:moveTo>
                  <a:cubicBezTo>
                    <a:pt x="61817" y="0"/>
                    <a:pt x="64347" y="893"/>
                    <a:pt x="66431" y="2679"/>
                  </a:cubicBezTo>
                  <a:lnTo>
                    <a:pt x="70896" y="5358"/>
                  </a:lnTo>
                  <a:cubicBezTo>
                    <a:pt x="71789" y="5953"/>
                    <a:pt x="73128" y="6251"/>
                    <a:pt x="74914" y="6251"/>
                  </a:cubicBezTo>
                  <a:cubicBezTo>
                    <a:pt x="76700" y="6251"/>
                    <a:pt x="78040" y="5953"/>
                    <a:pt x="78933" y="5358"/>
                  </a:cubicBezTo>
                  <a:lnTo>
                    <a:pt x="83397" y="2679"/>
                  </a:lnTo>
                  <a:cubicBezTo>
                    <a:pt x="85481" y="893"/>
                    <a:pt x="88011" y="0"/>
                    <a:pt x="90988" y="0"/>
                  </a:cubicBezTo>
                  <a:cubicBezTo>
                    <a:pt x="96643" y="0"/>
                    <a:pt x="100959" y="2679"/>
                    <a:pt x="103936" y="8037"/>
                  </a:cubicBezTo>
                  <a:lnTo>
                    <a:pt x="106168" y="12502"/>
                  </a:lnTo>
                  <a:cubicBezTo>
                    <a:pt x="107656" y="15181"/>
                    <a:pt x="110038" y="16520"/>
                    <a:pt x="113312" y="16520"/>
                  </a:cubicBezTo>
                  <a:lnTo>
                    <a:pt x="118223" y="16520"/>
                  </a:lnTo>
                  <a:cubicBezTo>
                    <a:pt x="122688" y="15925"/>
                    <a:pt x="126409" y="17413"/>
                    <a:pt x="129385" y="20985"/>
                  </a:cubicBezTo>
                  <a:cubicBezTo>
                    <a:pt x="132362" y="23962"/>
                    <a:pt x="133701" y="27533"/>
                    <a:pt x="133404" y="31701"/>
                  </a:cubicBezTo>
                  <a:lnTo>
                    <a:pt x="133404" y="36612"/>
                  </a:lnTo>
                  <a:cubicBezTo>
                    <a:pt x="132808" y="39291"/>
                    <a:pt x="134148" y="41672"/>
                    <a:pt x="137422" y="43756"/>
                  </a:cubicBezTo>
                  <a:lnTo>
                    <a:pt x="141887" y="45988"/>
                  </a:lnTo>
                  <a:cubicBezTo>
                    <a:pt x="145756" y="47774"/>
                    <a:pt x="148138" y="50751"/>
                    <a:pt x="149031" y="54918"/>
                  </a:cubicBezTo>
                  <a:cubicBezTo>
                    <a:pt x="150221" y="58787"/>
                    <a:pt x="149626" y="62657"/>
                    <a:pt x="147245" y="66526"/>
                  </a:cubicBezTo>
                  <a:lnTo>
                    <a:pt x="144566" y="70991"/>
                  </a:lnTo>
                  <a:cubicBezTo>
                    <a:pt x="142780" y="73372"/>
                    <a:pt x="142780" y="76051"/>
                    <a:pt x="144566" y="79028"/>
                  </a:cubicBezTo>
                  <a:lnTo>
                    <a:pt x="147245" y="83046"/>
                  </a:lnTo>
                  <a:cubicBezTo>
                    <a:pt x="149924" y="87213"/>
                    <a:pt x="150519" y="91083"/>
                    <a:pt x="149031" y="94655"/>
                  </a:cubicBezTo>
                  <a:cubicBezTo>
                    <a:pt x="148138" y="99120"/>
                    <a:pt x="145756" y="102245"/>
                    <a:pt x="141887" y="104031"/>
                  </a:cubicBezTo>
                  <a:lnTo>
                    <a:pt x="137422" y="106263"/>
                  </a:lnTo>
                  <a:cubicBezTo>
                    <a:pt x="134148" y="107454"/>
                    <a:pt x="132808" y="109835"/>
                    <a:pt x="133404" y="113407"/>
                  </a:cubicBezTo>
                  <a:lnTo>
                    <a:pt x="133404" y="118319"/>
                  </a:lnTo>
                  <a:cubicBezTo>
                    <a:pt x="133404" y="120104"/>
                    <a:pt x="133255" y="121444"/>
                    <a:pt x="132957" y="122337"/>
                  </a:cubicBezTo>
                  <a:lnTo>
                    <a:pt x="144119" y="183952"/>
                  </a:lnTo>
                  <a:cubicBezTo>
                    <a:pt x="144417" y="184547"/>
                    <a:pt x="144566" y="185142"/>
                    <a:pt x="144566" y="185738"/>
                  </a:cubicBezTo>
                  <a:cubicBezTo>
                    <a:pt x="144566" y="189607"/>
                    <a:pt x="142482" y="191542"/>
                    <a:pt x="138315" y="191542"/>
                  </a:cubicBezTo>
                  <a:lnTo>
                    <a:pt x="136529" y="191542"/>
                  </a:lnTo>
                  <a:lnTo>
                    <a:pt x="108847" y="184398"/>
                  </a:lnTo>
                  <a:lnTo>
                    <a:pt x="85630" y="201365"/>
                  </a:lnTo>
                  <a:cubicBezTo>
                    <a:pt x="83844" y="202258"/>
                    <a:pt x="82653" y="202704"/>
                    <a:pt x="82058" y="202704"/>
                  </a:cubicBezTo>
                  <a:cubicBezTo>
                    <a:pt x="81760" y="202704"/>
                    <a:pt x="81314" y="202630"/>
                    <a:pt x="80719" y="202481"/>
                  </a:cubicBezTo>
                  <a:cubicBezTo>
                    <a:pt x="80123" y="202332"/>
                    <a:pt x="79677" y="202258"/>
                    <a:pt x="79379" y="202258"/>
                  </a:cubicBezTo>
                  <a:cubicBezTo>
                    <a:pt x="77593" y="201365"/>
                    <a:pt x="76403" y="199728"/>
                    <a:pt x="75807" y="197346"/>
                  </a:cubicBezTo>
                  <a:lnTo>
                    <a:pt x="67324" y="151358"/>
                  </a:lnTo>
                  <a:lnTo>
                    <a:pt x="60180" y="191096"/>
                  </a:lnTo>
                  <a:cubicBezTo>
                    <a:pt x="59585" y="193179"/>
                    <a:pt x="58245" y="194667"/>
                    <a:pt x="56162" y="195560"/>
                  </a:cubicBezTo>
                  <a:cubicBezTo>
                    <a:pt x="55567" y="195858"/>
                    <a:pt x="54822" y="196007"/>
                    <a:pt x="53929" y="196007"/>
                  </a:cubicBezTo>
                  <a:cubicBezTo>
                    <a:pt x="52739" y="196007"/>
                    <a:pt x="51548" y="195709"/>
                    <a:pt x="50358" y="195114"/>
                  </a:cubicBezTo>
                  <a:lnTo>
                    <a:pt x="35624" y="184398"/>
                  </a:lnTo>
                  <a:lnTo>
                    <a:pt x="18657" y="189310"/>
                  </a:lnTo>
                  <a:cubicBezTo>
                    <a:pt x="16276" y="189905"/>
                    <a:pt x="14192" y="189458"/>
                    <a:pt x="12406" y="187970"/>
                  </a:cubicBezTo>
                  <a:cubicBezTo>
                    <a:pt x="10918" y="185887"/>
                    <a:pt x="10323" y="183952"/>
                    <a:pt x="10620" y="182166"/>
                  </a:cubicBezTo>
                  <a:lnTo>
                    <a:pt x="20443" y="129034"/>
                  </a:lnTo>
                  <a:cubicBezTo>
                    <a:pt x="17467" y="125462"/>
                    <a:pt x="16127" y="121890"/>
                    <a:pt x="16425" y="118319"/>
                  </a:cubicBezTo>
                  <a:lnTo>
                    <a:pt x="16425" y="113407"/>
                  </a:lnTo>
                  <a:cubicBezTo>
                    <a:pt x="17020" y="109835"/>
                    <a:pt x="15681" y="107454"/>
                    <a:pt x="12406" y="106263"/>
                  </a:cubicBezTo>
                  <a:lnTo>
                    <a:pt x="7942" y="104031"/>
                  </a:lnTo>
                  <a:cubicBezTo>
                    <a:pt x="4072" y="102245"/>
                    <a:pt x="1691" y="99120"/>
                    <a:pt x="798" y="94655"/>
                  </a:cubicBezTo>
                  <a:cubicBezTo>
                    <a:pt x="-690" y="91083"/>
                    <a:pt x="-95" y="87213"/>
                    <a:pt x="2584" y="83046"/>
                  </a:cubicBezTo>
                  <a:lnTo>
                    <a:pt x="5263" y="79028"/>
                  </a:lnTo>
                  <a:cubicBezTo>
                    <a:pt x="7049" y="76051"/>
                    <a:pt x="7049" y="73372"/>
                    <a:pt x="5263" y="70991"/>
                  </a:cubicBezTo>
                  <a:lnTo>
                    <a:pt x="2584" y="66526"/>
                  </a:lnTo>
                  <a:cubicBezTo>
                    <a:pt x="203" y="62657"/>
                    <a:pt x="-393" y="58787"/>
                    <a:pt x="798" y="54918"/>
                  </a:cubicBezTo>
                  <a:cubicBezTo>
                    <a:pt x="1691" y="50751"/>
                    <a:pt x="4072" y="47774"/>
                    <a:pt x="7942" y="45988"/>
                  </a:cubicBezTo>
                  <a:lnTo>
                    <a:pt x="12406" y="43756"/>
                  </a:lnTo>
                  <a:cubicBezTo>
                    <a:pt x="15681" y="41672"/>
                    <a:pt x="17020" y="39291"/>
                    <a:pt x="16425" y="36612"/>
                  </a:cubicBezTo>
                  <a:lnTo>
                    <a:pt x="16425" y="31701"/>
                  </a:lnTo>
                  <a:cubicBezTo>
                    <a:pt x="16127" y="27533"/>
                    <a:pt x="17467" y="23962"/>
                    <a:pt x="20443" y="20985"/>
                  </a:cubicBezTo>
                  <a:cubicBezTo>
                    <a:pt x="23122" y="18008"/>
                    <a:pt x="26843" y="16520"/>
                    <a:pt x="31605" y="16520"/>
                  </a:cubicBezTo>
                  <a:lnTo>
                    <a:pt x="36517" y="16967"/>
                  </a:lnTo>
                  <a:cubicBezTo>
                    <a:pt x="39493" y="16967"/>
                    <a:pt x="41874" y="15478"/>
                    <a:pt x="43660" y="12502"/>
                  </a:cubicBezTo>
                  <a:lnTo>
                    <a:pt x="45893" y="8037"/>
                  </a:lnTo>
                  <a:cubicBezTo>
                    <a:pt x="48869" y="2679"/>
                    <a:pt x="53185" y="0"/>
                    <a:pt x="58841" y="0"/>
                  </a:cubicBezTo>
                  <a:close/>
                </a:path>
              </a:pathLst>
            </a:custGeom>
            <a:solidFill>
              <a:schemeClr val="bg1"/>
            </a:solidFill>
            <a:ln>
              <a:noFill/>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endParaRPr lang="en-US" sz="1500">
                <a:latin typeface="untitled-font-5" panose="02000509000000000000" pitchFamily="49" charset="0"/>
              </a:endParaRPr>
            </a:p>
          </p:txBody>
        </p:sp>
      </p:grpSp>
      <p:grpSp>
        <p:nvGrpSpPr>
          <p:cNvPr id="10" name="Group 9"/>
          <p:cNvGrpSpPr/>
          <p:nvPr/>
        </p:nvGrpSpPr>
        <p:grpSpPr>
          <a:xfrm>
            <a:off x="4280007" y="2328529"/>
            <a:ext cx="583986" cy="583988"/>
            <a:chOff x="4192893" y="1668988"/>
            <a:chExt cx="758214" cy="758216"/>
          </a:xfrm>
        </p:grpSpPr>
        <p:sp>
          <p:nvSpPr>
            <p:cNvPr id="5" name="Rectangle 4"/>
            <p:cNvSpPr/>
            <p:nvPr/>
          </p:nvSpPr>
          <p:spPr>
            <a:xfrm>
              <a:off x="4192893" y="1668988"/>
              <a:ext cx="758214" cy="758216"/>
            </a:xfrm>
            <a:prstGeom prst="rect">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id-ID" sz="2700" dirty="0">
                <a:solidFill>
                  <a:srgbClr val="FFFFFF"/>
                </a:solidFill>
              </a:endParaRPr>
            </a:p>
          </p:txBody>
        </p:sp>
        <p:sp>
          <p:nvSpPr>
            <p:cNvPr id="18" name="Freeform 17"/>
            <p:cNvSpPr/>
            <p:nvPr/>
          </p:nvSpPr>
          <p:spPr>
            <a:xfrm>
              <a:off x="4334920" y="1813051"/>
              <a:ext cx="474161" cy="470090"/>
            </a:xfrm>
            <a:custGeom>
              <a:avLst/>
              <a:gdLst/>
              <a:ahLst/>
              <a:cxnLst/>
              <a:rect l="l" t="t" r="r" b="b"/>
              <a:pathLst>
                <a:path w="208062" h="206276">
                  <a:moveTo>
                    <a:pt x="107603" y="136624"/>
                  </a:moveTo>
                  <a:lnTo>
                    <a:pt x="110729" y="136624"/>
                  </a:lnTo>
                  <a:cubicBezTo>
                    <a:pt x="112812" y="136624"/>
                    <a:pt x="113854" y="137666"/>
                    <a:pt x="113854" y="139750"/>
                  </a:cubicBezTo>
                  <a:cubicBezTo>
                    <a:pt x="113854" y="141833"/>
                    <a:pt x="112812" y="142875"/>
                    <a:pt x="110729" y="142875"/>
                  </a:cubicBezTo>
                  <a:lnTo>
                    <a:pt x="107603" y="142875"/>
                  </a:lnTo>
                  <a:cubicBezTo>
                    <a:pt x="105520" y="142875"/>
                    <a:pt x="104478" y="141833"/>
                    <a:pt x="104478" y="139750"/>
                  </a:cubicBezTo>
                  <a:cubicBezTo>
                    <a:pt x="104478" y="137666"/>
                    <a:pt x="105520" y="136624"/>
                    <a:pt x="107603" y="136624"/>
                  </a:cubicBezTo>
                  <a:close/>
                  <a:moveTo>
                    <a:pt x="70098" y="72331"/>
                  </a:moveTo>
                  <a:cubicBezTo>
                    <a:pt x="72480" y="72331"/>
                    <a:pt x="73670" y="73373"/>
                    <a:pt x="73670" y="75456"/>
                  </a:cubicBezTo>
                  <a:lnTo>
                    <a:pt x="73670" y="93762"/>
                  </a:lnTo>
                  <a:cubicBezTo>
                    <a:pt x="73670" y="115193"/>
                    <a:pt x="82154" y="127397"/>
                    <a:pt x="99120" y="130374"/>
                  </a:cubicBezTo>
                  <a:cubicBezTo>
                    <a:pt x="101204" y="130969"/>
                    <a:pt x="101948" y="132160"/>
                    <a:pt x="101352" y="133946"/>
                  </a:cubicBezTo>
                  <a:cubicBezTo>
                    <a:pt x="101352" y="135731"/>
                    <a:pt x="100311" y="136624"/>
                    <a:pt x="98227" y="136624"/>
                  </a:cubicBezTo>
                  <a:lnTo>
                    <a:pt x="97780" y="136624"/>
                  </a:lnTo>
                  <a:cubicBezTo>
                    <a:pt x="77242" y="132755"/>
                    <a:pt x="66973" y="118467"/>
                    <a:pt x="66973" y="93762"/>
                  </a:cubicBezTo>
                  <a:lnTo>
                    <a:pt x="66973" y="75456"/>
                  </a:lnTo>
                  <a:cubicBezTo>
                    <a:pt x="66973" y="73373"/>
                    <a:pt x="68015" y="72331"/>
                    <a:pt x="70098" y="72331"/>
                  </a:cubicBezTo>
                  <a:close/>
                  <a:moveTo>
                    <a:pt x="175022" y="32594"/>
                  </a:moveTo>
                  <a:lnTo>
                    <a:pt x="175022" y="95994"/>
                  </a:lnTo>
                  <a:cubicBezTo>
                    <a:pt x="180380" y="91827"/>
                    <a:pt x="185143" y="84386"/>
                    <a:pt x="189310" y="73670"/>
                  </a:cubicBezTo>
                  <a:cubicBezTo>
                    <a:pt x="193477" y="62955"/>
                    <a:pt x="195561" y="53132"/>
                    <a:pt x="195561" y="44202"/>
                  </a:cubicBezTo>
                  <a:cubicBezTo>
                    <a:pt x="195561" y="39440"/>
                    <a:pt x="194668" y="36314"/>
                    <a:pt x="192882" y="34826"/>
                  </a:cubicBezTo>
                  <a:cubicBezTo>
                    <a:pt x="191691" y="33338"/>
                    <a:pt x="186036" y="32594"/>
                    <a:pt x="175915" y="32594"/>
                  </a:cubicBezTo>
                  <a:close/>
                  <a:moveTo>
                    <a:pt x="32147" y="32594"/>
                  </a:moveTo>
                  <a:cubicBezTo>
                    <a:pt x="22027" y="32594"/>
                    <a:pt x="16371" y="33338"/>
                    <a:pt x="15181" y="34826"/>
                  </a:cubicBezTo>
                  <a:cubicBezTo>
                    <a:pt x="13395" y="36314"/>
                    <a:pt x="12502" y="39440"/>
                    <a:pt x="12502" y="44202"/>
                  </a:cubicBezTo>
                  <a:cubicBezTo>
                    <a:pt x="12502" y="55215"/>
                    <a:pt x="15553" y="67047"/>
                    <a:pt x="21655" y="79698"/>
                  </a:cubicBezTo>
                  <a:cubicBezTo>
                    <a:pt x="27757" y="92348"/>
                    <a:pt x="33784" y="98673"/>
                    <a:pt x="39737" y="98673"/>
                  </a:cubicBezTo>
                  <a:cubicBezTo>
                    <a:pt x="40035" y="98673"/>
                    <a:pt x="40333" y="98673"/>
                    <a:pt x="40630" y="98673"/>
                  </a:cubicBezTo>
                  <a:lnTo>
                    <a:pt x="41523" y="99120"/>
                  </a:lnTo>
                  <a:lnTo>
                    <a:pt x="41523" y="32594"/>
                  </a:lnTo>
                  <a:lnTo>
                    <a:pt x="40630" y="32594"/>
                  </a:lnTo>
                  <a:cubicBezTo>
                    <a:pt x="40333" y="32891"/>
                    <a:pt x="40035" y="33040"/>
                    <a:pt x="39737" y="33040"/>
                  </a:cubicBezTo>
                  <a:cubicBezTo>
                    <a:pt x="38845" y="33040"/>
                    <a:pt x="37505" y="32966"/>
                    <a:pt x="35719" y="32817"/>
                  </a:cubicBezTo>
                  <a:cubicBezTo>
                    <a:pt x="33933" y="32668"/>
                    <a:pt x="32743" y="32594"/>
                    <a:pt x="32147" y="32594"/>
                  </a:cubicBezTo>
                  <a:close/>
                  <a:moveTo>
                    <a:pt x="54471" y="12502"/>
                  </a:moveTo>
                  <a:lnTo>
                    <a:pt x="54471" y="99566"/>
                  </a:lnTo>
                  <a:cubicBezTo>
                    <a:pt x="54471" y="113556"/>
                    <a:pt x="59308" y="126058"/>
                    <a:pt x="68982" y="137071"/>
                  </a:cubicBezTo>
                  <a:cubicBezTo>
                    <a:pt x="78656" y="148084"/>
                    <a:pt x="89893" y="154186"/>
                    <a:pt x="102692" y="155377"/>
                  </a:cubicBezTo>
                  <a:cubicBezTo>
                    <a:pt x="103287" y="155079"/>
                    <a:pt x="104180" y="154930"/>
                    <a:pt x="105371" y="154930"/>
                  </a:cubicBezTo>
                  <a:cubicBezTo>
                    <a:pt x="106561" y="154930"/>
                    <a:pt x="107454" y="155079"/>
                    <a:pt x="108050" y="155377"/>
                  </a:cubicBezTo>
                  <a:lnTo>
                    <a:pt x="108943" y="155377"/>
                  </a:lnTo>
                  <a:cubicBezTo>
                    <a:pt x="121742" y="155377"/>
                    <a:pt x="133425" y="150391"/>
                    <a:pt x="143992" y="140420"/>
                  </a:cubicBezTo>
                  <a:cubicBezTo>
                    <a:pt x="154558" y="130448"/>
                    <a:pt x="160586" y="118765"/>
                    <a:pt x="162074" y="105371"/>
                  </a:cubicBezTo>
                  <a:lnTo>
                    <a:pt x="162074" y="103585"/>
                  </a:lnTo>
                  <a:cubicBezTo>
                    <a:pt x="162074" y="103287"/>
                    <a:pt x="162149" y="102692"/>
                    <a:pt x="162297" y="101799"/>
                  </a:cubicBezTo>
                  <a:cubicBezTo>
                    <a:pt x="162446" y="100906"/>
                    <a:pt x="162521" y="100162"/>
                    <a:pt x="162521" y="99566"/>
                  </a:cubicBezTo>
                  <a:lnTo>
                    <a:pt x="162521" y="28575"/>
                  </a:lnTo>
                  <a:cubicBezTo>
                    <a:pt x="162223" y="28278"/>
                    <a:pt x="162074" y="27533"/>
                    <a:pt x="162074" y="26343"/>
                  </a:cubicBezTo>
                  <a:cubicBezTo>
                    <a:pt x="162074" y="25450"/>
                    <a:pt x="162223" y="24706"/>
                    <a:pt x="162521" y="24110"/>
                  </a:cubicBezTo>
                  <a:lnTo>
                    <a:pt x="162521" y="12502"/>
                  </a:lnTo>
                  <a:close/>
                  <a:moveTo>
                    <a:pt x="47328" y="0"/>
                  </a:moveTo>
                  <a:lnTo>
                    <a:pt x="167879" y="0"/>
                  </a:lnTo>
                  <a:cubicBezTo>
                    <a:pt x="172641" y="0"/>
                    <a:pt x="175022" y="1935"/>
                    <a:pt x="175022" y="5805"/>
                  </a:cubicBezTo>
                  <a:lnTo>
                    <a:pt x="175022" y="20092"/>
                  </a:lnTo>
                  <a:lnTo>
                    <a:pt x="175469" y="20092"/>
                  </a:lnTo>
                  <a:cubicBezTo>
                    <a:pt x="188863" y="19497"/>
                    <a:pt x="197644" y="21431"/>
                    <a:pt x="201811" y="25896"/>
                  </a:cubicBezTo>
                  <a:cubicBezTo>
                    <a:pt x="205978" y="29766"/>
                    <a:pt x="208062" y="35868"/>
                    <a:pt x="208062" y="44202"/>
                  </a:cubicBezTo>
                  <a:cubicBezTo>
                    <a:pt x="208062" y="56406"/>
                    <a:pt x="204788" y="69801"/>
                    <a:pt x="198239" y="84386"/>
                  </a:cubicBezTo>
                  <a:cubicBezTo>
                    <a:pt x="191691" y="98971"/>
                    <a:pt x="183654" y="107752"/>
                    <a:pt x="174129" y="110728"/>
                  </a:cubicBezTo>
                  <a:cubicBezTo>
                    <a:pt x="171450" y="125909"/>
                    <a:pt x="164083" y="139155"/>
                    <a:pt x="152028" y="150465"/>
                  </a:cubicBezTo>
                  <a:cubicBezTo>
                    <a:pt x="139973" y="161776"/>
                    <a:pt x="126504" y="167730"/>
                    <a:pt x="111621" y="168325"/>
                  </a:cubicBezTo>
                  <a:lnTo>
                    <a:pt x="111621" y="193774"/>
                  </a:lnTo>
                  <a:lnTo>
                    <a:pt x="152252" y="193774"/>
                  </a:lnTo>
                  <a:cubicBezTo>
                    <a:pt x="153740" y="193774"/>
                    <a:pt x="155154" y="194370"/>
                    <a:pt x="156493" y="195560"/>
                  </a:cubicBezTo>
                  <a:cubicBezTo>
                    <a:pt x="157833" y="196751"/>
                    <a:pt x="158502" y="198239"/>
                    <a:pt x="158502" y="200025"/>
                  </a:cubicBezTo>
                  <a:cubicBezTo>
                    <a:pt x="158502" y="201811"/>
                    <a:pt x="157833" y="203299"/>
                    <a:pt x="156493" y="204490"/>
                  </a:cubicBezTo>
                  <a:cubicBezTo>
                    <a:pt x="155154" y="205681"/>
                    <a:pt x="153740" y="206276"/>
                    <a:pt x="152252" y="206276"/>
                  </a:cubicBezTo>
                  <a:lnTo>
                    <a:pt x="59829" y="206276"/>
                  </a:lnTo>
                  <a:cubicBezTo>
                    <a:pt x="55662" y="206276"/>
                    <a:pt x="53579" y="204192"/>
                    <a:pt x="53579" y="200025"/>
                  </a:cubicBezTo>
                  <a:cubicBezTo>
                    <a:pt x="53579" y="195858"/>
                    <a:pt x="55662" y="193774"/>
                    <a:pt x="59829" y="193774"/>
                  </a:cubicBezTo>
                  <a:lnTo>
                    <a:pt x="98673" y="193774"/>
                  </a:lnTo>
                  <a:lnTo>
                    <a:pt x="98673" y="167878"/>
                  </a:lnTo>
                  <a:cubicBezTo>
                    <a:pt x="84684" y="165795"/>
                    <a:pt x="72405" y="159395"/>
                    <a:pt x="61838" y="148680"/>
                  </a:cubicBezTo>
                  <a:cubicBezTo>
                    <a:pt x="51272" y="137964"/>
                    <a:pt x="44946" y="125314"/>
                    <a:pt x="42863" y="110728"/>
                  </a:cubicBezTo>
                  <a:cubicBezTo>
                    <a:pt x="41672" y="111324"/>
                    <a:pt x="40630" y="111621"/>
                    <a:pt x="39737" y="111621"/>
                  </a:cubicBezTo>
                  <a:cubicBezTo>
                    <a:pt x="28724" y="111621"/>
                    <a:pt x="19348" y="103808"/>
                    <a:pt x="11609" y="88181"/>
                  </a:cubicBezTo>
                  <a:cubicBezTo>
                    <a:pt x="3870" y="72554"/>
                    <a:pt x="0" y="57894"/>
                    <a:pt x="0" y="44202"/>
                  </a:cubicBezTo>
                  <a:cubicBezTo>
                    <a:pt x="0" y="35868"/>
                    <a:pt x="2084" y="29766"/>
                    <a:pt x="6251" y="25896"/>
                  </a:cubicBezTo>
                  <a:cubicBezTo>
                    <a:pt x="10418" y="21431"/>
                    <a:pt x="19199" y="19497"/>
                    <a:pt x="32594" y="20092"/>
                  </a:cubicBezTo>
                  <a:lnTo>
                    <a:pt x="39737" y="20092"/>
                  </a:lnTo>
                  <a:cubicBezTo>
                    <a:pt x="40630" y="20092"/>
                    <a:pt x="41226" y="20241"/>
                    <a:pt x="41523" y="20539"/>
                  </a:cubicBezTo>
                  <a:lnTo>
                    <a:pt x="41523" y="5805"/>
                  </a:lnTo>
                  <a:cubicBezTo>
                    <a:pt x="41523" y="1935"/>
                    <a:pt x="43458" y="0"/>
                    <a:pt x="47328" y="0"/>
                  </a:cubicBezTo>
                  <a:close/>
                </a:path>
              </a:pathLst>
            </a:custGeom>
            <a:solidFill>
              <a:schemeClr val="bg1"/>
            </a:solidFill>
            <a:ln>
              <a:noFill/>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endParaRPr lang="en-US" sz="1500"/>
            </a:p>
          </p:txBody>
        </p:sp>
      </p:grpSp>
      <p:grpSp>
        <p:nvGrpSpPr>
          <p:cNvPr id="12" name="Group 11"/>
          <p:cNvGrpSpPr/>
          <p:nvPr/>
        </p:nvGrpSpPr>
        <p:grpSpPr>
          <a:xfrm>
            <a:off x="4280007" y="4152415"/>
            <a:ext cx="583986" cy="583988"/>
            <a:chOff x="4192893" y="3763599"/>
            <a:chExt cx="758214" cy="758216"/>
          </a:xfrm>
        </p:grpSpPr>
        <p:sp>
          <p:nvSpPr>
            <p:cNvPr id="9" name="Rectangle 8"/>
            <p:cNvSpPr/>
            <p:nvPr/>
          </p:nvSpPr>
          <p:spPr>
            <a:xfrm>
              <a:off x="4192893" y="3763599"/>
              <a:ext cx="758214" cy="758216"/>
            </a:xfrm>
            <a:prstGeom prst="rect">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id-ID" sz="2700" dirty="0">
                <a:solidFill>
                  <a:srgbClr val="FFFFFF"/>
                </a:solidFill>
              </a:endParaRPr>
            </a:p>
          </p:txBody>
        </p:sp>
        <p:sp>
          <p:nvSpPr>
            <p:cNvPr id="19" name="Freeform 18"/>
            <p:cNvSpPr/>
            <p:nvPr/>
          </p:nvSpPr>
          <p:spPr>
            <a:xfrm>
              <a:off x="4328553" y="3911730"/>
              <a:ext cx="486894" cy="461954"/>
            </a:xfrm>
            <a:custGeom>
              <a:avLst/>
              <a:gdLst/>
              <a:ahLst/>
              <a:cxnLst/>
              <a:rect l="l" t="t" r="r" b="b"/>
              <a:pathLst>
                <a:path w="213648" h="202704">
                  <a:moveTo>
                    <a:pt x="64743" y="77688"/>
                  </a:moveTo>
                  <a:cubicBezTo>
                    <a:pt x="65413" y="77986"/>
                    <a:pt x="66045" y="78730"/>
                    <a:pt x="66641" y="79921"/>
                  </a:cubicBezTo>
                  <a:lnTo>
                    <a:pt x="67534" y="82600"/>
                  </a:lnTo>
                  <a:cubicBezTo>
                    <a:pt x="68724" y="84683"/>
                    <a:pt x="68129" y="86023"/>
                    <a:pt x="65748" y="86618"/>
                  </a:cubicBezTo>
                  <a:cubicBezTo>
                    <a:pt x="65450" y="86916"/>
                    <a:pt x="65152" y="87065"/>
                    <a:pt x="64855" y="87065"/>
                  </a:cubicBezTo>
                  <a:cubicBezTo>
                    <a:pt x="63366" y="87065"/>
                    <a:pt x="62325" y="86320"/>
                    <a:pt x="61729" y="84832"/>
                  </a:cubicBezTo>
                  <a:lnTo>
                    <a:pt x="60836" y="82153"/>
                  </a:lnTo>
                  <a:cubicBezTo>
                    <a:pt x="59646" y="80070"/>
                    <a:pt x="60241" y="78730"/>
                    <a:pt x="62622" y="78135"/>
                  </a:cubicBezTo>
                  <a:cubicBezTo>
                    <a:pt x="63366" y="77540"/>
                    <a:pt x="64073" y="77391"/>
                    <a:pt x="64743" y="77688"/>
                  </a:cubicBezTo>
                  <a:close/>
                  <a:moveTo>
                    <a:pt x="158616" y="66526"/>
                  </a:moveTo>
                  <a:lnTo>
                    <a:pt x="113522" y="183059"/>
                  </a:lnTo>
                  <a:lnTo>
                    <a:pt x="198354" y="70098"/>
                  </a:lnTo>
                  <a:cubicBezTo>
                    <a:pt x="198651" y="69503"/>
                    <a:pt x="198949" y="68833"/>
                    <a:pt x="199247" y="68089"/>
                  </a:cubicBezTo>
                  <a:cubicBezTo>
                    <a:pt x="199544" y="67345"/>
                    <a:pt x="199693" y="66824"/>
                    <a:pt x="199693" y="66526"/>
                  </a:cubicBezTo>
                  <a:close/>
                  <a:moveTo>
                    <a:pt x="13955" y="66526"/>
                  </a:moveTo>
                  <a:cubicBezTo>
                    <a:pt x="13955" y="67122"/>
                    <a:pt x="14179" y="67791"/>
                    <a:pt x="14625" y="68536"/>
                  </a:cubicBezTo>
                  <a:cubicBezTo>
                    <a:pt x="15072" y="69280"/>
                    <a:pt x="15295" y="69801"/>
                    <a:pt x="15295" y="70098"/>
                  </a:cubicBezTo>
                  <a:lnTo>
                    <a:pt x="100127" y="182612"/>
                  </a:lnTo>
                  <a:lnTo>
                    <a:pt x="66194" y="95994"/>
                  </a:lnTo>
                  <a:cubicBezTo>
                    <a:pt x="65301" y="94208"/>
                    <a:pt x="65897" y="92720"/>
                    <a:pt x="67980" y="91529"/>
                  </a:cubicBezTo>
                  <a:cubicBezTo>
                    <a:pt x="69468" y="90934"/>
                    <a:pt x="70808" y="91529"/>
                    <a:pt x="71998" y="93315"/>
                  </a:cubicBezTo>
                  <a:lnTo>
                    <a:pt x="106824" y="182612"/>
                  </a:lnTo>
                  <a:lnTo>
                    <a:pt x="151919" y="66526"/>
                  </a:lnTo>
                  <a:lnTo>
                    <a:pt x="61283" y="66526"/>
                  </a:lnTo>
                  <a:lnTo>
                    <a:pt x="63515" y="71884"/>
                  </a:lnTo>
                  <a:cubicBezTo>
                    <a:pt x="64111" y="73968"/>
                    <a:pt x="63515" y="75307"/>
                    <a:pt x="61729" y="75903"/>
                  </a:cubicBezTo>
                  <a:cubicBezTo>
                    <a:pt x="61432" y="75903"/>
                    <a:pt x="61134" y="76051"/>
                    <a:pt x="60836" y="76349"/>
                  </a:cubicBezTo>
                  <a:lnTo>
                    <a:pt x="60390" y="76349"/>
                  </a:lnTo>
                  <a:cubicBezTo>
                    <a:pt x="59199" y="76349"/>
                    <a:pt x="58306" y="75605"/>
                    <a:pt x="57711" y="74117"/>
                  </a:cubicBezTo>
                  <a:lnTo>
                    <a:pt x="54586" y="66526"/>
                  </a:lnTo>
                  <a:close/>
                  <a:moveTo>
                    <a:pt x="151473" y="21097"/>
                  </a:moveTo>
                  <a:cubicBezTo>
                    <a:pt x="152217" y="21171"/>
                    <a:pt x="152961" y="21580"/>
                    <a:pt x="153705" y="22324"/>
                  </a:cubicBezTo>
                  <a:cubicBezTo>
                    <a:pt x="154896" y="23515"/>
                    <a:pt x="154896" y="25003"/>
                    <a:pt x="153705" y="26789"/>
                  </a:cubicBezTo>
                  <a:lnTo>
                    <a:pt x="151473" y="28575"/>
                  </a:lnTo>
                  <a:cubicBezTo>
                    <a:pt x="150282" y="29170"/>
                    <a:pt x="149538" y="29468"/>
                    <a:pt x="149240" y="29468"/>
                  </a:cubicBezTo>
                  <a:cubicBezTo>
                    <a:pt x="148347" y="29468"/>
                    <a:pt x="147603" y="29170"/>
                    <a:pt x="147008" y="28575"/>
                  </a:cubicBezTo>
                  <a:cubicBezTo>
                    <a:pt x="145222" y="26789"/>
                    <a:pt x="145222" y="25301"/>
                    <a:pt x="147008" y="24110"/>
                  </a:cubicBezTo>
                  <a:lnTo>
                    <a:pt x="149240" y="21878"/>
                  </a:lnTo>
                  <a:cubicBezTo>
                    <a:pt x="149984" y="21283"/>
                    <a:pt x="150729" y="21022"/>
                    <a:pt x="151473" y="21097"/>
                  </a:cubicBezTo>
                  <a:close/>
                  <a:moveTo>
                    <a:pt x="45656" y="15181"/>
                  </a:moveTo>
                  <a:cubicBezTo>
                    <a:pt x="43572" y="16371"/>
                    <a:pt x="41935" y="17860"/>
                    <a:pt x="40745" y="19645"/>
                  </a:cubicBezTo>
                  <a:lnTo>
                    <a:pt x="14848" y="56704"/>
                  </a:lnTo>
                  <a:cubicBezTo>
                    <a:pt x="14551" y="57299"/>
                    <a:pt x="14104" y="58490"/>
                    <a:pt x="13509" y="60276"/>
                  </a:cubicBezTo>
                  <a:lnTo>
                    <a:pt x="13955" y="60276"/>
                  </a:lnTo>
                  <a:lnTo>
                    <a:pt x="56818" y="60276"/>
                  </a:lnTo>
                  <a:lnTo>
                    <a:pt x="94769" y="60276"/>
                  </a:lnTo>
                  <a:close/>
                  <a:moveTo>
                    <a:pt x="55032" y="12502"/>
                  </a:moveTo>
                  <a:cubicBezTo>
                    <a:pt x="54734" y="12502"/>
                    <a:pt x="54288" y="12576"/>
                    <a:pt x="53693" y="12725"/>
                  </a:cubicBezTo>
                  <a:cubicBezTo>
                    <a:pt x="53097" y="12874"/>
                    <a:pt x="52651" y="12948"/>
                    <a:pt x="52353" y="12948"/>
                  </a:cubicBezTo>
                  <a:lnTo>
                    <a:pt x="104145" y="59829"/>
                  </a:lnTo>
                  <a:lnTo>
                    <a:pt x="104145" y="60276"/>
                  </a:lnTo>
                  <a:lnTo>
                    <a:pt x="107271" y="60276"/>
                  </a:lnTo>
                  <a:lnTo>
                    <a:pt x="107717" y="59829"/>
                  </a:lnTo>
                  <a:lnTo>
                    <a:pt x="138971" y="31254"/>
                  </a:lnTo>
                  <a:cubicBezTo>
                    <a:pt x="140459" y="30063"/>
                    <a:pt x="141948" y="30212"/>
                    <a:pt x="143436" y="31701"/>
                  </a:cubicBezTo>
                  <a:cubicBezTo>
                    <a:pt x="144627" y="33189"/>
                    <a:pt x="144478" y="34677"/>
                    <a:pt x="142989" y="36165"/>
                  </a:cubicBezTo>
                  <a:lnTo>
                    <a:pt x="116647" y="60276"/>
                  </a:lnTo>
                  <a:lnTo>
                    <a:pt x="200139" y="60276"/>
                  </a:lnTo>
                  <a:cubicBezTo>
                    <a:pt x="199544" y="58490"/>
                    <a:pt x="198949" y="57299"/>
                    <a:pt x="198354" y="56704"/>
                  </a:cubicBezTo>
                  <a:lnTo>
                    <a:pt x="172904" y="19645"/>
                  </a:lnTo>
                  <a:cubicBezTo>
                    <a:pt x="171416" y="17860"/>
                    <a:pt x="169332" y="16222"/>
                    <a:pt x="166653" y="14734"/>
                  </a:cubicBezTo>
                  <a:lnTo>
                    <a:pt x="161295" y="19645"/>
                  </a:lnTo>
                  <a:cubicBezTo>
                    <a:pt x="160105" y="20241"/>
                    <a:pt x="159361" y="20538"/>
                    <a:pt x="159063" y="20538"/>
                  </a:cubicBezTo>
                  <a:cubicBezTo>
                    <a:pt x="158170" y="20538"/>
                    <a:pt x="157426" y="20241"/>
                    <a:pt x="156830" y="19645"/>
                  </a:cubicBezTo>
                  <a:cubicBezTo>
                    <a:pt x="155045" y="17860"/>
                    <a:pt x="155045" y="16371"/>
                    <a:pt x="156830" y="15181"/>
                  </a:cubicBezTo>
                  <a:lnTo>
                    <a:pt x="159509" y="12502"/>
                  </a:lnTo>
                  <a:lnTo>
                    <a:pt x="158616" y="12502"/>
                  </a:lnTo>
                  <a:close/>
                  <a:moveTo>
                    <a:pt x="55032" y="0"/>
                  </a:moveTo>
                  <a:lnTo>
                    <a:pt x="158616" y="0"/>
                  </a:lnTo>
                  <a:cubicBezTo>
                    <a:pt x="169630" y="0"/>
                    <a:pt x="177964" y="4167"/>
                    <a:pt x="183620" y="12502"/>
                  </a:cubicBezTo>
                  <a:lnTo>
                    <a:pt x="209069" y="49560"/>
                  </a:lnTo>
                  <a:cubicBezTo>
                    <a:pt x="215320" y="59085"/>
                    <a:pt x="215171" y="68461"/>
                    <a:pt x="208623" y="77688"/>
                  </a:cubicBezTo>
                  <a:lnTo>
                    <a:pt x="119326" y="196007"/>
                  </a:lnTo>
                  <a:cubicBezTo>
                    <a:pt x="116349" y="200472"/>
                    <a:pt x="112182" y="202704"/>
                    <a:pt x="106824" y="202704"/>
                  </a:cubicBezTo>
                  <a:cubicBezTo>
                    <a:pt x="101466" y="202704"/>
                    <a:pt x="97299" y="200472"/>
                    <a:pt x="94323" y="196007"/>
                  </a:cubicBezTo>
                  <a:lnTo>
                    <a:pt x="5026" y="77688"/>
                  </a:lnTo>
                  <a:cubicBezTo>
                    <a:pt x="-1523" y="68461"/>
                    <a:pt x="-1671" y="59085"/>
                    <a:pt x="4579" y="49560"/>
                  </a:cubicBezTo>
                  <a:lnTo>
                    <a:pt x="30029" y="12502"/>
                  </a:lnTo>
                  <a:cubicBezTo>
                    <a:pt x="35684" y="4167"/>
                    <a:pt x="44019" y="0"/>
                    <a:pt x="55032" y="0"/>
                  </a:cubicBezTo>
                  <a:close/>
                </a:path>
              </a:pathLst>
            </a:custGeom>
            <a:solidFill>
              <a:schemeClr val="bg1"/>
            </a:solidFill>
            <a:ln>
              <a:noFill/>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endParaRPr lang="en-US" sz="1500"/>
            </a:p>
          </p:txBody>
        </p:sp>
      </p:grpSp>
      <p:grpSp>
        <p:nvGrpSpPr>
          <p:cNvPr id="8" name="Group 7"/>
          <p:cNvGrpSpPr/>
          <p:nvPr/>
        </p:nvGrpSpPr>
        <p:grpSpPr>
          <a:xfrm>
            <a:off x="4280007" y="1416586"/>
            <a:ext cx="583986" cy="583988"/>
            <a:chOff x="4192893" y="621683"/>
            <a:chExt cx="758214" cy="758216"/>
          </a:xfrm>
        </p:grpSpPr>
        <p:sp>
          <p:nvSpPr>
            <p:cNvPr id="3" name="Rectangle 2"/>
            <p:cNvSpPr/>
            <p:nvPr/>
          </p:nvSpPr>
          <p:spPr>
            <a:xfrm>
              <a:off x="4192893" y="621683"/>
              <a:ext cx="758214" cy="758216"/>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id-ID" sz="2700" dirty="0">
                <a:solidFill>
                  <a:srgbClr val="FFFFFF"/>
                </a:solidFill>
              </a:endParaRPr>
            </a:p>
          </p:txBody>
        </p:sp>
        <p:sp>
          <p:nvSpPr>
            <p:cNvPr id="20" name="Freeform 19"/>
            <p:cNvSpPr/>
            <p:nvPr/>
          </p:nvSpPr>
          <p:spPr>
            <a:xfrm>
              <a:off x="4340571" y="769815"/>
              <a:ext cx="462858" cy="461952"/>
            </a:xfrm>
            <a:custGeom>
              <a:avLst/>
              <a:gdLst/>
              <a:ahLst/>
              <a:cxnLst/>
              <a:rect l="l" t="t" r="r" b="b"/>
              <a:pathLst>
                <a:path w="203102" h="202704">
                  <a:moveTo>
                    <a:pt x="19870" y="170111"/>
                  </a:moveTo>
                  <a:cubicBezTo>
                    <a:pt x="17488" y="178445"/>
                    <a:pt x="15702" y="184547"/>
                    <a:pt x="14512" y="188417"/>
                  </a:cubicBezTo>
                  <a:cubicBezTo>
                    <a:pt x="16595" y="187821"/>
                    <a:pt x="19721" y="186928"/>
                    <a:pt x="23888" y="185738"/>
                  </a:cubicBezTo>
                  <a:cubicBezTo>
                    <a:pt x="28055" y="184547"/>
                    <a:pt x="31032" y="183654"/>
                    <a:pt x="32818" y="183059"/>
                  </a:cubicBezTo>
                  <a:close/>
                  <a:moveTo>
                    <a:pt x="33264" y="142429"/>
                  </a:moveTo>
                  <a:lnTo>
                    <a:pt x="31032" y="144661"/>
                  </a:lnTo>
                  <a:cubicBezTo>
                    <a:pt x="28650" y="147042"/>
                    <a:pt x="25674" y="153293"/>
                    <a:pt x="22102" y="163413"/>
                  </a:cubicBezTo>
                  <a:lnTo>
                    <a:pt x="39515" y="181273"/>
                  </a:lnTo>
                  <a:cubicBezTo>
                    <a:pt x="50231" y="177701"/>
                    <a:pt x="56630" y="174873"/>
                    <a:pt x="58714" y="172790"/>
                  </a:cubicBezTo>
                  <a:lnTo>
                    <a:pt x="60946" y="170111"/>
                  </a:lnTo>
                  <a:lnTo>
                    <a:pt x="42194" y="150912"/>
                  </a:lnTo>
                  <a:close/>
                  <a:moveTo>
                    <a:pt x="170335" y="48220"/>
                  </a:moveTo>
                  <a:lnTo>
                    <a:pt x="59160" y="159395"/>
                  </a:lnTo>
                  <a:lnTo>
                    <a:pt x="65411" y="165646"/>
                  </a:lnTo>
                  <a:lnTo>
                    <a:pt x="176586" y="54471"/>
                  </a:lnTo>
                  <a:close/>
                  <a:moveTo>
                    <a:pt x="148904" y="26789"/>
                  </a:moveTo>
                  <a:lnTo>
                    <a:pt x="37729" y="137964"/>
                  </a:lnTo>
                  <a:lnTo>
                    <a:pt x="44426" y="144215"/>
                  </a:lnTo>
                  <a:lnTo>
                    <a:pt x="136402" y="52239"/>
                  </a:lnTo>
                  <a:cubicBezTo>
                    <a:pt x="138188" y="50453"/>
                    <a:pt x="139676" y="50453"/>
                    <a:pt x="140867" y="52239"/>
                  </a:cubicBezTo>
                  <a:cubicBezTo>
                    <a:pt x="142653" y="53429"/>
                    <a:pt x="142653" y="54918"/>
                    <a:pt x="140867" y="56704"/>
                  </a:cubicBezTo>
                  <a:lnTo>
                    <a:pt x="48891" y="148679"/>
                  </a:lnTo>
                  <a:lnTo>
                    <a:pt x="54695" y="154930"/>
                  </a:lnTo>
                  <a:lnTo>
                    <a:pt x="165870" y="43756"/>
                  </a:lnTo>
                  <a:lnTo>
                    <a:pt x="159619" y="37951"/>
                  </a:lnTo>
                  <a:lnTo>
                    <a:pt x="150243" y="47328"/>
                  </a:lnTo>
                  <a:cubicBezTo>
                    <a:pt x="149648" y="47923"/>
                    <a:pt x="148904" y="48220"/>
                    <a:pt x="148011" y="48220"/>
                  </a:cubicBezTo>
                  <a:cubicBezTo>
                    <a:pt x="147118" y="48220"/>
                    <a:pt x="146374" y="47923"/>
                    <a:pt x="145778" y="47328"/>
                  </a:cubicBezTo>
                  <a:cubicBezTo>
                    <a:pt x="144290" y="45839"/>
                    <a:pt x="144290" y="44351"/>
                    <a:pt x="145778" y="42863"/>
                  </a:cubicBezTo>
                  <a:lnTo>
                    <a:pt x="155154" y="33040"/>
                  </a:lnTo>
                  <a:close/>
                  <a:moveTo>
                    <a:pt x="169888" y="12502"/>
                  </a:moveTo>
                  <a:cubicBezTo>
                    <a:pt x="165424" y="12502"/>
                    <a:pt x="161554" y="14139"/>
                    <a:pt x="158280" y="17413"/>
                  </a:cubicBezTo>
                  <a:lnTo>
                    <a:pt x="153368" y="22324"/>
                  </a:lnTo>
                  <a:lnTo>
                    <a:pt x="161852" y="30808"/>
                  </a:lnTo>
                  <a:lnTo>
                    <a:pt x="181050" y="50006"/>
                  </a:lnTo>
                  <a:lnTo>
                    <a:pt x="185962" y="45095"/>
                  </a:lnTo>
                  <a:cubicBezTo>
                    <a:pt x="189236" y="41821"/>
                    <a:pt x="190724" y="37803"/>
                    <a:pt x="190427" y="33040"/>
                  </a:cubicBezTo>
                  <a:cubicBezTo>
                    <a:pt x="189831" y="27385"/>
                    <a:pt x="187897" y="22920"/>
                    <a:pt x="184622" y="19645"/>
                  </a:cubicBezTo>
                  <a:lnTo>
                    <a:pt x="183283" y="18306"/>
                  </a:lnTo>
                  <a:cubicBezTo>
                    <a:pt x="179413" y="14437"/>
                    <a:pt x="174949" y="12502"/>
                    <a:pt x="169888" y="12502"/>
                  </a:cubicBezTo>
                  <a:close/>
                  <a:moveTo>
                    <a:pt x="169888" y="0"/>
                  </a:moveTo>
                  <a:cubicBezTo>
                    <a:pt x="178520" y="0"/>
                    <a:pt x="185962" y="3126"/>
                    <a:pt x="192213" y="9376"/>
                  </a:cubicBezTo>
                  <a:lnTo>
                    <a:pt x="193552" y="10716"/>
                  </a:lnTo>
                  <a:cubicBezTo>
                    <a:pt x="199505" y="16967"/>
                    <a:pt x="202631" y="24110"/>
                    <a:pt x="202928" y="32147"/>
                  </a:cubicBezTo>
                  <a:cubicBezTo>
                    <a:pt x="203821" y="40779"/>
                    <a:pt x="201291" y="48072"/>
                    <a:pt x="195338" y="54025"/>
                  </a:cubicBezTo>
                  <a:lnTo>
                    <a:pt x="67643" y="181719"/>
                  </a:lnTo>
                  <a:cubicBezTo>
                    <a:pt x="60797" y="188565"/>
                    <a:pt x="41301" y="195560"/>
                    <a:pt x="9154" y="202704"/>
                  </a:cubicBezTo>
                  <a:lnTo>
                    <a:pt x="7815" y="202704"/>
                  </a:lnTo>
                  <a:cubicBezTo>
                    <a:pt x="5731" y="202704"/>
                    <a:pt x="4243" y="202109"/>
                    <a:pt x="3350" y="200918"/>
                  </a:cubicBezTo>
                  <a:lnTo>
                    <a:pt x="2010" y="199579"/>
                  </a:lnTo>
                  <a:cubicBezTo>
                    <a:pt x="224" y="197793"/>
                    <a:pt x="-371" y="195709"/>
                    <a:pt x="224" y="193328"/>
                  </a:cubicBezTo>
                  <a:cubicBezTo>
                    <a:pt x="7666" y="162074"/>
                    <a:pt x="14958" y="142875"/>
                    <a:pt x="22102" y="135731"/>
                  </a:cubicBezTo>
                  <a:lnTo>
                    <a:pt x="149350" y="8483"/>
                  </a:lnTo>
                  <a:cubicBezTo>
                    <a:pt x="155006" y="2828"/>
                    <a:pt x="161852" y="0"/>
                    <a:pt x="169888" y="0"/>
                  </a:cubicBezTo>
                  <a:close/>
                </a:path>
              </a:pathLst>
            </a:custGeom>
            <a:solidFill>
              <a:schemeClr val="bg1"/>
            </a:solidFill>
            <a:ln>
              <a:noFill/>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endParaRPr lang="en-US" sz="1500"/>
            </a:p>
          </p:txBody>
        </p:sp>
      </p:grpSp>
      <p:sp>
        <p:nvSpPr>
          <p:cNvPr id="21" name="TextBox 20"/>
          <p:cNvSpPr txBox="1"/>
          <p:nvPr/>
        </p:nvSpPr>
        <p:spPr>
          <a:xfrm>
            <a:off x="385482" y="1439276"/>
            <a:ext cx="3588596" cy="538609"/>
          </a:xfrm>
          <a:prstGeom prst="rect">
            <a:avLst/>
          </a:prstGeom>
          <a:noFill/>
        </p:spPr>
        <p:txBody>
          <a:bodyPr wrap="square" lIns="0" tIns="0" rIns="0" bIns="0" rtlCol="0">
            <a:spAutoFit/>
          </a:bodyPr>
          <a:lstStyle/>
          <a:p>
            <a:pPr algn="r">
              <a:lnSpc>
                <a:spcPts val="1425"/>
              </a:lnSpc>
            </a:pPr>
            <a:r>
              <a:rPr lang="en-US" sz="1400" b="1" dirty="0">
                <a:solidFill>
                  <a:schemeClr val="accent1"/>
                </a:solidFill>
              </a:rPr>
              <a:t>YOUR TITLE HERE</a:t>
            </a:r>
          </a:p>
          <a:p>
            <a:pPr algn="r">
              <a:lnSpc>
                <a:spcPts val="1425"/>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27" name="TextBox 26"/>
          <p:cNvSpPr txBox="1"/>
          <p:nvPr/>
        </p:nvSpPr>
        <p:spPr>
          <a:xfrm>
            <a:off x="385482" y="2351219"/>
            <a:ext cx="3588596" cy="538609"/>
          </a:xfrm>
          <a:prstGeom prst="rect">
            <a:avLst/>
          </a:prstGeom>
          <a:noFill/>
        </p:spPr>
        <p:txBody>
          <a:bodyPr wrap="square" lIns="0" tIns="0" rIns="0" bIns="0" rtlCol="0">
            <a:spAutoFit/>
          </a:bodyPr>
          <a:lstStyle/>
          <a:p>
            <a:pPr algn="r">
              <a:lnSpc>
                <a:spcPts val="1425"/>
              </a:lnSpc>
            </a:pPr>
            <a:r>
              <a:rPr lang="en-US" sz="1400" b="1" dirty="0">
                <a:solidFill>
                  <a:schemeClr val="accent2"/>
                </a:solidFill>
              </a:rPr>
              <a:t>YOUR TITLE HERE</a:t>
            </a:r>
          </a:p>
          <a:p>
            <a:pPr algn="r">
              <a:lnSpc>
                <a:spcPts val="1425"/>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28" name="TextBox 27"/>
          <p:cNvSpPr txBox="1"/>
          <p:nvPr/>
        </p:nvSpPr>
        <p:spPr>
          <a:xfrm>
            <a:off x="385482" y="3263162"/>
            <a:ext cx="3588596" cy="538609"/>
          </a:xfrm>
          <a:prstGeom prst="rect">
            <a:avLst/>
          </a:prstGeom>
          <a:noFill/>
        </p:spPr>
        <p:txBody>
          <a:bodyPr wrap="square" lIns="0" tIns="0" rIns="0" bIns="0" rtlCol="0">
            <a:spAutoFit/>
          </a:bodyPr>
          <a:lstStyle/>
          <a:p>
            <a:pPr algn="r">
              <a:lnSpc>
                <a:spcPts val="1425"/>
              </a:lnSpc>
            </a:pPr>
            <a:r>
              <a:rPr lang="en-US" sz="1400" b="1" dirty="0">
                <a:solidFill>
                  <a:schemeClr val="accent3"/>
                </a:solidFill>
              </a:rPr>
              <a:t>YOUR TITLE HERE</a:t>
            </a:r>
          </a:p>
          <a:p>
            <a:pPr algn="r">
              <a:lnSpc>
                <a:spcPts val="1425"/>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29" name="TextBox 28"/>
          <p:cNvSpPr txBox="1"/>
          <p:nvPr/>
        </p:nvSpPr>
        <p:spPr>
          <a:xfrm>
            <a:off x="385482" y="4175105"/>
            <a:ext cx="3588596" cy="538609"/>
          </a:xfrm>
          <a:prstGeom prst="rect">
            <a:avLst/>
          </a:prstGeom>
          <a:noFill/>
        </p:spPr>
        <p:txBody>
          <a:bodyPr wrap="square" lIns="0" tIns="0" rIns="0" bIns="0" rtlCol="0">
            <a:spAutoFit/>
          </a:bodyPr>
          <a:lstStyle/>
          <a:p>
            <a:pPr algn="r">
              <a:lnSpc>
                <a:spcPts val="1425"/>
              </a:lnSpc>
            </a:pPr>
            <a:r>
              <a:rPr lang="en-US" sz="1400" b="1" dirty="0">
                <a:solidFill>
                  <a:schemeClr val="accent4"/>
                </a:solidFill>
              </a:rPr>
              <a:t>YOUR TITLE HERE</a:t>
            </a:r>
          </a:p>
          <a:p>
            <a:pPr algn="r">
              <a:lnSpc>
                <a:spcPts val="1425"/>
              </a:lnSpc>
            </a:pPr>
            <a:r>
              <a:rPr lang="en-US" sz="1000" dirty="0">
                <a:solidFill>
                  <a:schemeClr val="bg1">
                    <a:lumMod val="50000"/>
                  </a:schemeClr>
                </a:solidFill>
              </a:rPr>
              <a:t>There are many variations of passages of lorem ipsum available, but the majority have suffered alteration in some form, by injected</a:t>
            </a:r>
          </a:p>
        </p:txBody>
      </p:sp>
    </p:spTree>
    <p:extLst>
      <p:ext uri="{BB962C8B-B14F-4D97-AF65-F5344CB8AC3E}">
        <p14:creationId xmlns:p14="http://schemas.microsoft.com/office/powerpoint/2010/main" val="156134468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Freeform 168"/>
          <p:cNvSpPr>
            <a:spLocks/>
          </p:cNvSpPr>
          <p:nvPr userDrawn="1"/>
        </p:nvSpPr>
        <p:spPr bwMode="auto">
          <a:xfrm>
            <a:off x="4380941" y="481"/>
            <a:ext cx="4763059" cy="2004272"/>
          </a:xfrm>
          <a:custGeom>
            <a:avLst/>
            <a:gdLst>
              <a:gd name="T0" fmla="*/ 2712 w 2841"/>
              <a:gd name="T1" fmla="*/ 0 h 1520"/>
              <a:gd name="T2" fmla="*/ 2841 w 2841"/>
              <a:gd name="T3" fmla="*/ 0 h 1520"/>
              <a:gd name="T4" fmla="*/ 2841 w 2841"/>
              <a:gd name="T5" fmla="*/ 212 h 1520"/>
              <a:gd name="T6" fmla="*/ 2733 w 2841"/>
              <a:gd name="T7" fmla="*/ 330 h 1520"/>
              <a:gd name="T8" fmla="*/ 2620 w 2841"/>
              <a:gd name="T9" fmla="*/ 446 h 1520"/>
              <a:gd name="T10" fmla="*/ 2502 w 2841"/>
              <a:gd name="T11" fmla="*/ 560 h 1520"/>
              <a:gd name="T12" fmla="*/ 2380 w 2841"/>
              <a:gd name="T13" fmla="*/ 672 h 1520"/>
              <a:gd name="T14" fmla="*/ 2254 w 2841"/>
              <a:gd name="T15" fmla="*/ 778 h 1520"/>
              <a:gd name="T16" fmla="*/ 2123 w 2841"/>
              <a:gd name="T17" fmla="*/ 882 h 1520"/>
              <a:gd name="T18" fmla="*/ 1989 w 2841"/>
              <a:gd name="T19" fmla="*/ 980 h 1520"/>
              <a:gd name="T20" fmla="*/ 1852 w 2841"/>
              <a:gd name="T21" fmla="*/ 1072 h 1520"/>
              <a:gd name="T22" fmla="*/ 1710 w 2841"/>
              <a:gd name="T23" fmla="*/ 1159 h 1520"/>
              <a:gd name="T24" fmla="*/ 1567 w 2841"/>
              <a:gd name="T25" fmla="*/ 1237 h 1520"/>
              <a:gd name="T26" fmla="*/ 1422 w 2841"/>
              <a:gd name="T27" fmla="*/ 1308 h 1520"/>
              <a:gd name="T28" fmla="*/ 1273 w 2841"/>
              <a:gd name="T29" fmla="*/ 1371 h 1520"/>
              <a:gd name="T30" fmla="*/ 1121 w 2841"/>
              <a:gd name="T31" fmla="*/ 1422 h 1520"/>
              <a:gd name="T32" fmla="*/ 968 w 2841"/>
              <a:gd name="T33" fmla="*/ 1463 h 1520"/>
              <a:gd name="T34" fmla="*/ 815 w 2841"/>
              <a:gd name="T35" fmla="*/ 1494 h 1520"/>
              <a:gd name="T36" fmla="*/ 658 w 2841"/>
              <a:gd name="T37" fmla="*/ 1514 h 1520"/>
              <a:gd name="T38" fmla="*/ 501 w 2841"/>
              <a:gd name="T39" fmla="*/ 1520 h 1520"/>
              <a:gd name="T40" fmla="*/ 395 w 2841"/>
              <a:gd name="T41" fmla="*/ 1516 h 1520"/>
              <a:gd name="T42" fmla="*/ 291 w 2841"/>
              <a:gd name="T43" fmla="*/ 1506 h 1520"/>
              <a:gd name="T44" fmla="*/ 193 w 2841"/>
              <a:gd name="T45" fmla="*/ 1491 h 1520"/>
              <a:gd name="T46" fmla="*/ 94 w 2841"/>
              <a:gd name="T47" fmla="*/ 1471 h 1520"/>
              <a:gd name="T48" fmla="*/ 0 w 2841"/>
              <a:gd name="T49" fmla="*/ 1447 h 1520"/>
              <a:gd name="T50" fmla="*/ 141 w 2841"/>
              <a:gd name="T51" fmla="*/ 1465 h 1520"/>
              <a:gd name="T52" fmla="*/ 283 w 2841"/>
              <a:gd name="T53" fmla="*/ 1473 h 1520"/>
              <a:gd name="T54" fmla="*/ 420 w 2841"/>
              <a:gd name="T55" fmla="*/ 1467 h 1520"/>
              <a:gd name="T56" fmla="*/ 554 w 2841"/>
              <a:gd name="T57" fmla="*/ 1453 h 1520"/>
              <a:gd name="T58" fmla="*/ 687 w 2841"/>
              <a:gd name="T59" fmla="*/ 1428 h 1520"/>
              <a:gd name="T60" fmla="*/ 817 w 2841"/>
              <a:gd name="T61" fmla="*/ 1394 h 1520"/>
              <a:gd name="T62" fmla="*/ 947 w 2841"/>
              <a:gd name="T63" fmla="*/ 1353 h 1520"/>
              <a:gd name="T64" fmla="*/ 1072 w 2841"/>
              <a:gd name="T65" fmla="*/ 1302 h 1520"/>
              <a:gd name="T66" fmla="*/ 1196 w 2841"/>
              <a:gd name="T67" fmla="*/ 1245 h 1520"/>
              <a:gd name="T68" fmla="*/ 1316 w 2841"/>
              <a:gd name="T69" fmla="*/ 1180 h 1520"/>
              <a:gd name="T70" fmla="*/ 1436 w 2841"/>
              <a:gd name="T71" fmla="*/ 1110 h 1520"/>
              <a:gd name="T72" fmla="*/ 1553 w 2841"/>
              <a:gd name="T73" fmla="*/ 1035 h 1520"/>
              <a:gd name="T74" fmla="*/ 1667 w 2841"/>
              <a:gd name="T75" fmla="*/ 952 h 1520"/>
              <a:gd name="T76" fmla="*/ 1781 w 2841"/>
              <a:gd name="T77" fmla="*/ 868 h 1520"/>
              <a:gd name="T78" fmla="*/ 1891 w 2841"/>
              <a:gd name="T79" fmla="*/ 778 h 1520"/>
              <a:gd name="T80" fmla="*/ 2001 w 2841"/>
              <a:gd name="T81" fmla="*/ 685 h 1520"/>
              <a:gd name="T82" fmla="*/ 2107 w 2841"/>
              <a:gd name="T83" fmla="*/ 591 h 1520"/>
              <a:gd name="T84" fmla="*/ 2213 w 2841"/>
              <a:gd name="T85" fmla="*/ 495 h 1520"/>
              <a:gd name="T86" fmla="*/ 2315 w 2841"/>
              <a:gd name="T87" fmla="*/ 397 h 1520"/>
              <a:gd name="T88" fmla="*/ 2417 w 2841"/>
              <a:gd name="T89" fmla="*/ 297 h 1520"/>
              <a:gd name="T90" fmla="*/ 2517 w 2841"/>
              <a:gd name="T91" fmla="*/ 196 h 1520"/>
              <a:gd name="T92" fmla="*/ 2616 w 2841"/>
              <a:gd name="T93" fmla="*/ 98 h 1520"/>
              <a:gd name="T94" fmla="*/ 2712 w 2841"/>
              <a:gd name="T95" fmla="*/ 0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41" h="1520">
                <a:moveTo>
                  <a:pt x="2712" y="0"/>
                </a:moveTo>
                <a:lnTo>
                  <a:pt x="2841" y="0"/>
                </a:lnTo>
                <a:lnTo>
                  <a:pt x="2841" y="212"/>
                </a:lnTo>
                <a:lnTo>
                  <a:pt x="2733" y="330"/>
                </a:lnTo>
                <a:lnTo>
                  <a:pt x="2620" y="446"/>
                </a:lnTo>
                <a:lnTo>
                  <a:pt x="2502" y="560"/>
                </a:lnTo>
                <a:lnTo>
                  <a:pt x="2380" y="672"/>
                </a:lnTo>
                <a:lnTo>
                  <a:pt x="2254" y="778"/>
                </a:lnTo>
                <a:lnTo>
                  <a:pt x="2123" y="882"/>
                </a:lnTo>
                <a:lnTo>
                  <a:pt x="1989" y="980"/>
                </a:lnTo>
                <a:lnTo>
                  <a:pt x="1852" y="1072"/>
                </a:lnTo>
                <a:lnTo>
                  <a:pt x="1710" y="1159"/>
                </a:lnTo>
                <a:lnTo>
                  <a:pt x="1567" y="1237"/>
                </a:lnTo>
                <a:lnTo>
                  <a:pt x="1422" y="1308"/>
                </a:lnTo>
                <a:lnTo>
                  <a:pt x="1273" y="1371"/>
                </a:lnTo>
                <a:lnTo>
                  <a:pt x="1121" y="1422"/>
                </a:lnTo>
                <a:lnTo>
                  <a:pt x="968" y="1463"/>
                </a:lnTo>
                <a:lnTo>
                  <a:pt x="815" y="1494"/>
                </a:lnTo>
                <a:lnTo>
                  <a:pt x="658" y="1514"/>
                </a:lnTo>
                <a:lnTo>
                  <a:pt x="501" y="1520"/>
                </a:lnTo>
                <a:lnTo>
                  <a:pt x="395" y="1516"/>
                </a:lnTo>
                <a:lnTo>
                  <a:pt x="291" y="1506"/>
                </a:lnTo>
                <a:lnTo>
                  <a:pt x="193" y="1491"/>
                </a:lnTo>
                <a:lnTo>
                  <a:pt x="94" y="1471"/>
                </a:lnTo>
                <a:lnTo>
                  <a:pt x="0" y="1447"/>
                </a:lnTo>
                <a:lnTo>
                  <a:pt x="141" y="1465"/>
                </a:lnTo>
                <a:lnTo>
                  <a:pt x="283" y="1473"/>
                </a:lnTo>
                <a:lnTo>
                  <a:pt x="420" y="1467"/>
                </a:lnTo>
                <a:lnTo>
                  <a:pt x="554" y="1453"/>
                </a:lnTo>
                <a:lnTo>
                  <a:pt x="687" y="1428"/>
                </a:lnTo>
                <a:lnTo>
                  <a:pt x="817" y="1394"/>
                </a:lnTo>
                <a:lnTo>
                  <a:pt x="947" y="1353"/>
                </a:lnTo>
                <a:lnTo>
                  <a:pt x="1072" y="1302"/>
                </a:lnTo>
                <a:lnTo>
                  <a:pt x="1196" y="1245"/>
                </a:lnTo>
                <a:lnTo>
                  <a:pt x="1316" y="1180"/>
                </a:lnTo>
                <a:lnTo>
                  <a:pt x="1436" y="1110"/>
                </a:lnTo>
                <a:lnTo>
                  <a:pt x="1553" y="1035"/>
                </a:lnTo>
                <a:lnTo>
                  <a:pt x="1667" y="952"/>
                </a:lnTo>
                <a:lnTo>
                  <a:pt x="1781" y="868"/>
                </a:lnTo>
                <a:lnTo>
                  <a:pt x="1891" y="778"/>
                </a:lnTo>
                <a:lnTo>
                  <a:pt x="2001" y="685"/>
                </a:lnTo>
                <a:lnTo>
                  <a:pt x="2107" y="591"/>
                </a:lnTo>
                <a:lnTo>
                  <a:pt x="2213" y="495"/>
                </a:lnTo>
                <a:lnTo>
                  <a:pt x="2315" y="397"/>
                </a:lnTo>
                <a:lnTo>
                  <a:pt x="2417" y="297"/>
                </a:lnTo>
                <a:lnTo>
                  <a:pt x="2517" y="196"/>
                </a:lnTo>
                <a:lnTo>
                  <a:pt x="2616" y="98"/>
                </a:lnTo>
                <a:lnTo>
                  <a:pt x="2712"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Freeform 170"/>
          <p:cNvSpPr>
            <a:spLocks/>
          </p:cNvSpPr>
          <p:nvPr userDrawn="1"/>
        </p:nvSpPr>
        <p:spPr bwMode="auto">
          <a:xfrm>
            <a:off x="0" y="3518506"/>
            <a:ext cx="4447980" cy="1624515"/>
          </a:xfrm>
          <a:custGeom>
            <a:avLst/>
            <a:gdLst>
              <a:gd name="T0" fmla="*/ 2175 w 2652"/>
              <a:gd name="T1" fmla="*/ 0 h 1231"/>
              <a:gd name="T2" fmla="*/ 2338 w 2652"/>
              <a:gd name="T3" fmla="*/ 6 h 1231"/>
              <a:gd name="T4" fmla="*/ 2497 w 2652"/>
              <a:gd name="T5" fmla="*/ 23 h 1231"/>
              <a:gd name="T6" fmla="*/ 2652 w 2652"/>
              <a:gd name="T7" fmla="*/ 51 h 1231"/>
              <a:gd name="T8" fmla="*/ 2652 w 2652"/>
              <a:gd name="T9" fmla="*/ 51 h 1231"/>
              <a:gd name="T10" fmla="*/ 2527 w 2652"/>
              <a:gd name="T11" fmla="*/ 31 h 1231"/>
              <a:gd name="T12" fmla="*/ 2397 w 2652"/>
              <a:gd name="T13" fmla="*/ 21 h 1231"/>
              <a:gd name="T14" fmla="*/ 2268 w 2652"/>
              <a:gd name="T15" fmla="*/ 23 h 1231"/>
              <a:gd name="T16" fmla="*/ 2134 w 2652"/>
              <a:gd name="T17" fmla="*/ 35 h 1231"/>
              <a:gd name="T18" fmla="*/ 1998 w 2652"/>
              <a:gd name="T19" fmla="*/ 59 h 1231"/>
              <a:gd name="T20" fmla="*/ 1863 w 2652"/>
              <a:gd name="T21" fmla="*/ 88 h 1231"/>
              <a:gd name="T22" fmla="*/ 1726 w 2652"/>
              <a:gd name="T23" fmla="*/ 127 h 1231"/>
              <a:gd name="T24" fmla="*/ 1590 w 2652"/>
              <a:gd name="T25" fmla="*/ 176 h 1231"/>
              <a:gd name="T26" fmla="*/ 1455 w 2652"/>
              <a:gd name="T27" fmla="*/ 229 h 1231"/>
              <a:gd name="T28" fmla="*/ 1319 w 2652"/>
              <a:gd name="T29" fmla="*/ 292 h 1231"/>
              <a:gd name="T30" fmla="*/ 1186 w 2652"/>
              <a:gd name="T31" fmla="*/ 359 h 1231"/>
              <a:gd name="T32" fmla="*/ 1056 w 2652"/>
              <a:gd name="T33" fmla="*/ 432 h 1231"/>
              <a:gd name="T34" fmla="*/ 926 w 2652"/>
              <a:gd name="T35" fmla="*/ 508 h 1231"/>
              <a:gd name="T36" fmla="*/ 803 w 2652"/>
              <a:gd name="T37" fmla="*/ 591 h 1231"/>
              <a:gd name="T38" fmla="*/ 681 w 2652"/>
              <a:gd name="T39" fmla="*/ 675 h 1231"/>
              <a:gd name="T40" fmla="*/ 563 w 2652"/>
              <a:gd name="T41" fmla="*/ 766 h 1231"/>
              <a:gd name="T42" fmla="*/ 451 w 2652"/>
              <a:gd name="T43" fmla="*/ 856 h 1231"/>
              <a:gd name="T44" fmla="*/ 343 w 2652"/>
              <a:gd name="T45" fmla="*/ 948 h 1231"/>
              <a:gd name="T46" fmla="*/ 241 w 2652"/>
              <a:gd name="T47" fmla="*/ 1042 h 1231"/>
              <a:gd name="T48" fmla="*/ 147 w 2652"/>
              <a:gd name="T49" fmla="*/ 1137 h 1231"/>
              <a:gd name="T50" fmla="*/ 58 w 2652"/>
              <a:gd name="T51" fmla="*/ 1231 h 1231"/>
              <a:gd name="T52" fmla="*/ 0 w 2652"/>
              <a:gd name="T53" fmla="*/ 1231 h 1231"/>
              <a:gd name="T54" fmla="*/ 0 w 2652"/>
              <a:gd name="T55" fmla="*/ 773 h 1231"/>
              <a:gd name="T56" fmla="*/ 129 w 2652"/>
              <a:gd name="T57" fmla="*/ 675 h 1231"/>
              <a:gd name="T58" fmla="*/ 265 w 2652"/>
              <a:gd name="T59" fmla="*/ 583 h 1231"/>
              <a:gd name="T60" fmla="*/ 408 w 2652"/>
              <a:gd name="T61" fmla="*/ 496 h 1231"/>
              <a:gd name="T62" fmla="*/ 555 w 2652"/>
              <a:gd name="T63" fmla="*/ 414 h 1231"/>
              <a:gd name="T64" fmla="*/ 706 w 2652"/>
              <a:gd name="T65" fmla="*/ 339 h 1231"/>
              <a:gd name="T66" fmla="*/ 864 w 2652"/>
              <a:gd name="T67" fmla="*/ 271 h 1231"/>
              <a:gd name="T68" fmla="*/ 1023 w 2652"/>
              <a:gd name="T69" fmla="*/ 208 h 1231"/>
              <a:gd name="T70" fmla="*/ 1184 w 2652"/>
              <a:gd name="T71" fmla="*/ 153 h 1231"/>
              <a:gd name="T72" fmla="*/ 1349 w 2652"/>
              <a:gd name="T73" fmla="*/ 106 h 1231"/>
              <a:gd name="T74" fmla="*/ 1513 w 2652"/>
              <a:gd name="T75" fmla="*/ 66 h 1231"/>
              <a:gd name="T76" fmla="*/ 1680 w 2652"/>
              <a:gd name="T77" fmla="*/ 37 h 1231"/>
              <a:gd name="T78" fmla="*/ 1845 w 2652"/>
              <a:gd name="T79" fmla="*/ 15 h 1231"/>
              <a:gd name="T80" fmla="*/ 2012 w 2652"/>
              <a:gd name="T81" fmla="*/ 2 h 1231"/>
              <a:gd name="T82" fmla="*/ 2175 w 2652"/>
              <a:gd name="T83" fmla="*/ 0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52" h="1231">
                <a:moveTo>
                  <a:pt x="2175" y="0"/>
                </a:moveTo>
                <a:lnTo>
                  <a:pt x="2338" y="6"/>
                </a:lnTo>
                <a:lnTo>
                  <a:pt x="2497" y="23"/>
                </a:lnTo>
                <a:lnTo>
                  <a:pt x="2652" y="51"/>
                </a:lnTo>
                <a:lnTo>
                  <a:pt x="2652" y="51"/>
                </a:lnTo>
                <a:lnTo>
                  <a:pt x="2527" y="31"/>
                </a:lnTo>
                <a:lnTo>
                  <a:pt x="2397" y="21"/>
                </a:lnTo>
                <a:lnTo>
                  <a:pt x="2268" y="23"/>
                </a:lnTo>
                <a:lnTo>
                  <a:pt x="2134" y="35"/>
                </a:lnTo>
                <a:lnTo>
                  <a:pt x="1998" y="59"/>
                </a:lnTo>
                <a:lnTo>
                  <a:pt x="1863" y="88"/>
                </a:lnTo>
                <a:lnTo>
                  <a:pt x="1726" y="127"/>
                </a:lnTo>
                <a:lnTo>
                  <a:pt x="1590" y="176"/>
                </a:lnTo>
                <a:lnTo>
                  <a:pt x="1455" y="229"/>
                </a:lnTo>
                <a:lnTo>
                  <a:pt x="1319" y="292"/>
                </a:lnTo>
                <a:lnTo>
                  <a:pt x="1186" y="359"/>
                </a:lnTo>
                <a:lnTo>
                  <a:pt x="1056" y="432"/>
                </a:lnTo>
                <a:lnTo>
                  <a:pt x="926" y="508"/>
                </a:lnTo>
                <a:lnTo>
                  <a:pt x="803" y="591"/>
                </a:lnTo>
                <a:lnTo>
                  <a:pt x="681" y="675"/>
                </a:lnTo>
                <a:lnTo>
                  <a:pt x="563" y="766"/>
                </a:lnTo>
                <a:lnTo>
                  <a:pt x="451" y="856"/>
                </a:lnTo>
                <a:lnTo>
                  <a:pt x="343" y="948"/>
                </a:lnTo>
                <a:lnTo>
                  <a:pt x="241" y="1042"/>
                </a:lnTo>
                <a:lnTo>
                  <a:pt x="147" y="1137"/>
                </a:lnTo>
                <a:lnTo>
                  <a:pt x="58" y="1231"/>
                </a:lnTo>
                <a:lnTo>
                  <a:pt x="0" y="1231"/>
                </a:lnTo>
                <a:lnTo>
                  <a:pt x="0" y="773"/>
                </a:lnTo>
                <a:lnTo>
                  <a:pt x="129" y="675"/>
                </a:lnTo>
                <a:lnTo>
                  <a:pt x="265" y="583"/>
                </a:lnTo>
                <a:lnTo>
                  <a:pt x="408" y="496"/>
                </a:lnTo>
                <a:lnTo>
                  <a:pt x="555" y="414"/>
                </a:lnTo>
                <a:lnTo>
                  <a:pt x="706" y="339"/>
                </a:lnTo>
                <a:lnTo>
                  <a:pt x="864" y="271"/>
                </a:lnTo>
                <a:lnTo>
                  <a:pt x="1023" y="208"/>
                </a:lnTo>
                <a:lnTo>
                  <a:pt x="1184" y="153"/>
                </a:lnTo>
                <a:lnTo>
                  <a:pt x="1349" y="106"/>
                </a:lnTo>
                <a:lnTo>
                  <a:pt x="1513" y="66"/>
                </a:lnTo>
                <a:lnTo>
                  <a:pt x="1680" y="37"/>
                </a:lnTo>
                <a:lnTo>
                  <a:pt x="1845" y="15"/>
                </a:lnTo>
                <a:lnTo>
                  <a:pt x="2012" y="2"/>
                </a:lnTo>
                <a:lnTo>
                  <a:pt x="2175"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4" name="Freeform 169"/>
          <p:cNvSpPr>
            <a:spLocks/>
          </p:cNvSpPr>
          <p:nvPr userDrawn="1"/>
        </p:nvSpPr>
        <p:spPr bwMode="auto">
          <a:xfrm>
            <a:off x="0" y="280024"/>
            <a:ext cx="9143998" cy="3947889"/>
          </a:xfrm>
          <a:custGeom>
            <a:avLst/>
            <a:gdLst>
              <a:gd name="T0" fmla="*/ 5454 w 5454"/>
              <a:gd name="T1" fmla="*/ 2698 h 2995"/>
              <a:gd name="T2" fmla="*/ 5105 w 5454"/>
              <a:gd name="T3" fmla="*/ 2824 h 2995"/>
              <a:gd name="T4" fmla="*/ 4742 w 5454"/>
              <a:gd name="T5" fmla="*/ 2918 h 2995"/>
              <a:gd name="T6" fmla="*/ 4373 w 5454"/>
              <a:gd name="T7" fmla="*/ 2975 h 2995"/>
              <a:gd name="T8" fmla="*/ 4001 w 5454"/>
              <a:gd name="T9" fmla="*/ 2995 h 2995"/>
              <a:gd name="T10" fmla="*/ 3638 w 5454"/>
              <a:gd name="T11" fmla="*/ 2973 h 2995"/>
              <a:gd name="T12" fmla="*/ 3340 w 5454"/>
              <a:gd name="T13" fmla="*/ 2916 h 2995"/>
              <a:gd name="T14" fmla="*/ 3118 w 5454"/>
              <a:gd name="T15" fmla="*/ 2836 h 2995"/>
              <a:gd name="T16" fmla="*/ 2917 w 5454"/>
              <a:gd name="T17" fmla="*/ 2724 h 2995"/>
              <a:gd name="T18" fmla="*/ 2737 w 5454"/>
              <a:gd name="T19" fmla="*/ 2586 h 2995"/>
              <a:gd name="T20" fmla="*/ 2660 w 5454"/>
              <a:gd name="T21" fmla="*/ 2510 h 2995"/>
              <a:gd name="T22" fmla="*/ 2560 w 5454"/>
              <a:gd name="T23" fmla="*/ 2412 h 2995"/>
              <a:gd name="T24" fmla="*/ 2391 w 5454"/>
              <a:gd name="T25" fmla="*/ 2201 h 2995"/>
              <a:gd name="T26" fmla="*/ 2236 w 5454"/>
              <a:gd name="T27" fmla="*/ 1976 h 2995"/>
              <a:gd name="T28" fmla="*/ 2134 w 5454"/>
              <a:gd name="T29" fmla="*/ 1809 h 2995"/>
              <a:gd name="T30" fmla="*/ 2032 w 5454"/>
              <a:gd name="T31" fmla="*/ 1632 h 2995"/>
              <a:gd name="T32" fmla="*/ 1926 w 5454"/>
              <a:gd name="T33" fmla="*/ 1457 h 2995"/>
              <a:gd name="T34" fmla="*/ 1812 w 5454"/>
              <a:gd name="T35" fmla="*/ 1286 h 2995"/>
              <a:gd name="T36" fmla="*/ 1686 w 5454"/>
              <a:gd name="T37" fmla="*/ 1127 h 2995"/>
              <a:gd name="T38" fmla="*/ 1547 w 5454"/>
              <a:gd name="T39" fmla="*/ 984 h 2995"/>
              <a:gd name="T40" fmla="*/ 1390 w 5454"/>
              <a:gd name="T41" fmla="*/ 864 h 2995"/>
              <a:gd name="T42" fmla="*/ 1209 w 5454"/>
              <a:gd name="T43" fmla="*/ 774 h 2995"/>
              <a:gd name="T44" fmla="*/ 1003 w 5454"/>
              <a:gd name="T45" fmla="*/ 717 h 2995"/>
              <a:gd name="T46" fmla="*/ 787 w 5454"/>
              <a:gd name="T47" fmla="*/ 693 h 2995"/>
              <a:gd name="T48" fmla="*/ 567 w 5454"/>
              <a:gd name="T49" fmla="*/ 699 h 2995"/>
              <a:gd name="T50" fmla="*/ 351 w 5454"/>
              <a:gd name="T51" fmla="*/ 725 h 2995"/>
              <a:gd name="T52" fmla="*/ 123 w 5454"/>
              <a:gd name="T53" fmla="*/ 770 h 2995"/>
              <a:gd name="T54" fmla="*/ 0 w 5454"/>
              <a:gd name="T55" fmla="*/ 709 h 2995"/>
              <a:gd name="T56" fmla="*/ 286 w 5454"/>
              <a:gd name="T57" fmla="*/ 648 h 2995"/>
              <a:gd name="T58" fmla="*/ 565 w 5454"/>
              <a:gd name="T59" fmla="*/ 611 h 2995"/>
              <a:gd name="T60" fmla="*/ 824 w 5454"/>
              <a:gd name="T61" fmla="*/ 611 h 2995"/>
              <a:gd name="T62" fmla="*/ 1078 w 5454"/>
              <a:gd name="T63" fmla="*/ 646 h 2995"/>
              <a:gd name="T64" fmla="*/ 1327 w 5454"/>
              <a:gd name="T65" fmla="*/ 711 h 2995"/>
              <a:gd name="T66" fmla="*/ 1578 w 5454"/>
              <a:gd name="T67" fmla="*/ 803 h 2995"/>
              <a:gd name="T68" fmla="*/ 1881 w 5454"/>
              <a:gd name="T69" fmla="*/ 937 h 2995"/>
              <a:gd name="T70" fmla="*/ 2171 w 5454"/>
              <a:gd name="T71" fmla="*/ 1070 h 2995"/>
              <a:gd name="T72" fmla="*/ 2462 w 5454"/>
              <a:gd name="T73" fmla="*/ 1188 h 2995"/>
              <a:gd name="T74" fmla="*/ 2707 w 5454"/>
              <a:gd name="T75" fmla="*/ 1259 h 2995"/>
              <a:gd name="T76" fmla="*/ 2904 w 5454"/>
              <a:gd name="T77" fmla="*/ 1294 h 2995"/>
              <a:gd name="T78" fmla="*/ 3114 w 5454"/>
              <a:gd name="T79" fmla="*/ 1308 h 2995"/>
              <a:gd name="T80" fmla="*/ 3428 w 5454"/>
              <a:gd name="T81" fmla="*/ 1282 h 2995"/>
              <a:gd name="T82" fmla="*/ 3734 w 5454"/>
              <a:gd name="T83" fmla="*/ 1210 h 2995"/>
              <a:gd name="T84" fmla="*/ 4035 w 5454"/>
              <a:gd name="T85" fmla="*/ 1096 h 2995"/>
              <a:gd name="T86" fmla="*/ 4323 w 5454"/>
              <a:gd name="T87" fmla="*/ 947 h 2995"/>
              <a:gd name="T88" fmla="*/ 4602 w 5454"/>
              <a:gd name="T89" fmla="*/ 768 h 2995"/>
              <a:gd name="T90" fmla="*/ 4867 w 5454"/>
              <a:gd name="T91" fmla="*/ 566 h 2995"/>
              <a:gd name="T92" fmla="*/ 5115 w 5454"/>
              <a:gd name="T93" fmla="*/ 348 h 2995"/>
              <a:gd name="T94" fmla="*/ 5346 w 5454"/>
              <a:gd name="T95" fmla="*/ 118 h 29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54" h="2995">
                <a:moveTo>
                  <a:pt x="5454" y="0"/>
                </a:moveTo>
                <a:lnTo>
                  <a:pt x="5454" y="2698"/>
                </a:lnTo>
                <a:lnTo>
                  <a:pt x="5282" y="2765"/>
                </a:lnTo>
                <a:lnTo>
                  <a:pt x="5105" y="2824"/>
                </a:lnTo>
                <a:lnTo>
                  <a:pt x="4924" y="2875"/>
                </a:lnTo>
                <a:lnTo>
                  <a:pt x="4742" y="2918"/>
                </a:lnTo>
                <a:lnTo>
                  <a:pt x="4557" y="2952"/>
                </a:lnTo>
                <a:lnTo>
                  <a:pt x="4373" y="2975"/>
                </a:lnTo>
                <a:lnTo>
                  <a:pt x="4186" y="2991"/>
                </a:lnTo>
                <a:lnTo>
                  <a:pt x="4001" y="2995"/>
                </a:lnTo>
                <a:lnTo>
                  <a:pt x="3819" y="2989"/>
                </a:lnTo>
                <a:lnTo>
                  <a:pt x="3638" y="2973"/>
                </a:lnTo>
                <a:lnTo>
                  <a:pt x="3459" y="2946"/>
                </a:lnTo>
                <a:lnTo>
                  <a:pt x="3340" y="2916"/>
                </a:lnTo>
                <a:lnTo>
                  <a:pt x="3226" y="2881"/>
                </a:lnTo>
                <a:lnTo>
                  <a:pt x="3118" y="2836"/>
                </a:lnTo>
                <a:lnTo>
                  <a:pt x="3016" y="2785"/>
                </a:lnTo>
                <a:lnTo>
                  <a:pt x="2917" y="2724"/>
                </a:lnTo>
                <a:lnTo>
                  <a:pt x="2825" y="2659"/>
                </a:lnTo>
                <a:lnTo>
                  <a:pt x="2737" y="2586"/>
                </a:lnTo>
                <a:lnTo>
                  <a:pt x="2652" y="2508"/>
                </a:lnTo>
                <a:lnTo>
                  <a:pt x="2660" y="2510"/>
                </a:lnTo>
                <a:lnTo>
                  <a:pt x="2652" y="2508"/>
                </a:lnTo>
                <a:lnTo>
                  <a:pt x="2560" y="2412"/>
                </a:lnTo>
                <a:lnTo>
                  <a:pt x="2474" y="2309"/>
                </a:lnTo>
                <a:lnTo>
                  <a:pt x="2391" y="2201"/>
                </a:lnTo>
                <a:lnTo>
                  <a:pt x="2311" y="2091"/>
                </a:lnTo>
                <a:lnTo>
                  <a:pt x="2236" y="1976"/>
                </a:lnTo>
                <a:lnTo>
                  <a:pt x="2185" y="1893"/>
                </a:lnTo>
                <a:lnTo>
                  <a:pt x="2134" y="1809"/>
                </a:lnTo>
                <a:lnTo>
                  <a:pt x="2083" y="1720"/>
                </a:lnTo>
                <a:lnTo>
                  <a:pt x="2032" y="1632"/>
                </a:lnTo>
                <a:lnTo>
                  <a:pt x="1979" y="1546"/>
                </a:lnTo>
                <a:lnTo>
                  <a:pt x="1926" y="1457"/>
                </a:lnTo>
                <a:lnTo>
                  <a:pt x="1871" y="1371"/>
                </a:lnTo>
                <a:lnTo>
                  <a:pt x="1812" y="1286"/>
                </a:lnTo>
                <a:lnTo>
                  <a:pt x="1751" y="1204"/>
                </a:lnTo>
                <a:lnTo>
                  <a:pt x="1686" y="1127"/>
                </a:lnTo>
                <a:lnTo>
                  <a:pt x="1620" y="1053"/>
                </a:lnTo>
                <a:lnTo>
                  <a:pt x="1547" y="984"/>
                </a:lnTo>
                <a:lnTo>
                  <a:pt x="1470" y="921"/>
                </a:lnTo>
                <a:lnTo>
                  <a:pt x="1390" y="864"/>
                </a:lnTo>
                <a:lnTo>
                  <a:pt x="1301" y="815"/>
                </a:lnTo>
                <a:lnTo>
                  <a:pt x="1209" y="774"/>
                </a:lnTo>
                <a:lnTo>
                  <a:pt x="1107" y="740"/>
                </a:lnTo>
                <a:lnTo>
                  <a:pt x="1003" y="717"/>
                </a:lnTo>
                <a:lnTo>
                  <a:pt x="895" y="701"/>
                </a:lnTo>
                <a:lnTo>
                  <a:pt x="787" y="693"/>
                </a:lnTo>
                <a:lnTo>
                  <a:pt x="677" y="693"/>
                </a:lnTo>
                <a:lnTo>
                  <a:pt x="567" y="699"/>
                </a:lnTo>
                <a:lnTo>
                  <a:pt x="457" y="709"/>
                </a:lnTo>
                <a:lnTo>
                  <a:pt x="351" y="725"/>
                </a:lnTo>
                <a:lnTo>
                  <a:pt x="245" y="744"/>
                </a:lnTo>
                <a:lnTo>
                  <a:pt x="123" y="770"/>
                </a:lnTo>
                <a:lnTo>
                  <a:pt x="0" y="801"/>
                </a:lnTo>
                <a:lnTo>
                  <a:pt x="0" y="709"/>
                </a:lnTo>
                <a:lnTo>
                  <a:pt x="143" y="676"/>
                </a:lnTo>
                <a:lnTo>
                  <a:pt x="286" y="648"/>
                </a:lnTo>
                <a:lnTo>
                  <a:pt x="430" y="625"/>
                </a:lnTo>
                <a:lnTo>
                  <a:pt x="565" y="611"/>
                </a:lnTo>
                <a:lnTo>
                  <a:pt x="697" y="607"/>
                </a:lnTo>
                <a:lnTo>
                  <a:pt x="824" y="611"/>
                </a:lnTo>
                <a:lnTo>
                  <a:pt x="952" y="625"/>
                </a:lnTo>
                <a:lnTo>
                  <a:pt x="1078" y="646"/>
                </a:lnTo>
                <a:lnTo>
                  <a:pt x="1203" y="676"/>
                </a:lnTo>
                <a:lnTo>
                  <a:pt x="1327" y="711"/>
                </a:lnTo>
                <a:lnTo>
                  <a:pt x="1453" y="754"/>
                </a:lnTo>
                <a:lnTo>
                  <a:pt x="1578" y="803"/>
                </a:lnTo>
                <a:lnTo>
                  <a:pt x="1731" y="868"/>
                </a:lnTo>
                <a:lnTo>
                  <a:pt x="1881" y="937"/>
                </a:lnTo>
                <a:lnTo>
                  <a:pt x="2026" y="1004"/>
                </a:lnTo>
                <a:lnTo>
                  <a:pt x="2171" y="1070"/>
                </a:lnTo>
                <a:lnTo>
                  <a:pt x="2315" y="1131"/>
                </a:lnTo>
                <a:lnTo>
                  <a:pt x="2462" y="1188"/>
                </a:lnTo>
                <a:lnTo>
                  <a:pt x="2613" y="1235"/>
                </a:lnTo>
                <a:lnTo>
                  <a:pt x="2707" y="1259"/>
                </a:lnTo>
                <a:lnTo>
                  <a:pt x="2806" y="1279"/>
                </a:lnTo>
                <a:lnTo>
                  <a:pt x="2904" y="1294"/>
                </a:lnTo>
                <a:lnTo>
                  <a:pt x="3008" y="1304"/>
                </a:lnTo>
                <a:lnTo>
                  <a:pt x="3114" y="1308"/>
                </a:lnTo>
                <a:lnTo>
                  <a:pt x="3271" y="1302"/>
                </a:lnTo>
                <a:lnTo>
                  <a:pt x="3428" y="1282"/>
                </a:lnTo>
                <a:lnTo>
                  <a:pt x="3581" y="1251"/>
                </a:lnTo>
                <a:lnTo>
                  <a:pt x="3734" y="1210"/>
                </a:lnTo>
                <a:lnTo>
                  <a:pt x="3886" y="1159"/>
                </a:lnTo>
                <a:lnTo>
                  <a:pt x="4035" y="1096"/>
                </a:lnTo>
                <a:lnTo>
                  <a:pt x="4180" y="1025"/>
                </a:lnTo>
                <a:lnTo>
                  <a:pt x="4323" y="947"/>
                </a:lnTo>
                <a:lnTo>
                  <a:pt x="4465" y="860"/>
                </a:lnTo>
                <a:lnTo>
                  <a:pt x="4602" y="768"/>
                </a:lnTo>
                <a:lnTo>
                  <a:pt x="4736" y="670"/>
                </a:lnTo>
                <a:lnTo>
                  <a:pt x="4867" y="566"/>
                </a:lnTo>
                <a:lnTo>
                  <a:pt x="4993" y="460"/>
                </a:lnTo>
                <a:lnTo>
                  <a:pt x="5115" y="348"/>
                </a:lnTo>
                <a:lnTo>
                  <a:pt x="5233" y="234"/>
                </a:lnTo>
                <a:lnTo>
                  <a:pt x="5346" y="118"/>
                </a:lnTo>
                <a:lnTo>
                  <a:pt x="5454" y="0"/>
                </a:lnTo>
                <a:close/>
              </a:path>
            </a:pathLst>
          </a:custGeom>
          <a:solidFill>
            <a:schemeClr val="accent2">
              <a:alpha val="90000"/>
            </a:schemeClr>
          </a:solidFill>
          <a:ln w="28575">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Title 2"/>
          <p:cNvSpPr txBox="1">
            <a:spLocks/>
          </p:cNvSpPr>
          <p:nvPr/>
        </p:nvSpPr>
        <p:spPr>
          <a:xfrm>
            <a:off x="4447980" y="2369399"/>
            <a:ext cx="4419600" cy="98488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b="1" dirty="0">
                <a:solidFill>
                  <a:schemeClr val="bg1"/>
                </a:solidFill>
                <a:latin typeface="Roboto" panose="02000000000000000000" pitchFamily="2" charset="0"/>
                <a:ea typeface="Roboto" panose="02000000000000000000" pitchFamily="2" charset="0"/>
              </a:rPr>
              <a:t>CONTEXT</a:t>
            </a:r>
          </a:p>
          <a:p>
            <a:r>
              <a:rPr lang="en-US" sz="3200" b="1" dirty="0">
                <a:solidFill>
                  <a:schemeClr val="bg1"/>
                </a:solidFill>
                <a:latin typeface="Roboto" panose="02000000000000000000" pitchFamily="2" charset="0"/>
                <a:ea typeface="Roboto" panose="02000000000000000000" pitchFamily="2" charset="0"/>
              </a:rPr>
              <a:t>OUR UNDERSTANDING</a:t>
            </a:r>
          </a:p>
        </p:txBody>
      </p:sp>
      <p:pic>
        <p:nvPicPr>
          <p:cNvPr id="3" name="Picture Placeholder 2" descr="A picture containing toy&#10;&#10;Description automatically generated">
            <a:extLst>
              <a:ext uri="{FF2B5EF4-FFF2-40B4-BE49-F238E27FC236}">
                <a16:creationId xmlns:a16="http://schemas.microsoft.com/office/drawing/2014/main" id="{1DC3502E-F3A1-4FAE-860A-84CCBE6A28F7}"/>
              </a:ext>
            </a:extLst>
          </p:cNvPr>
          <p:cNvPicPr>
            <a:picLocks noGrp="1" noChangeAspect="1"/>
          </p:cNvPicPr>
          <p:nvPr>
            <p:ph type="pic" sz="quarter" idx="32"/>
          </p:nvPr>
        </p:nvPicPr>
        <p:blipFill>
          <a:blip r:embed="rId2">
            <a:extLst>
              <a:ext uri="{28A0092B-C50C-407E-A947-70E740481C1C}">
                <a14:useLocalDpi xmlns:a14="http://schemas.microsoft.com/office/drawing/2010/main" val="0"/>
              </a:ext>
            </a:extLst>
          </a:blip>
          <a:srcRect l="12815" r="12815"/>
          <a:stretch>
            <a:fillRect/>
          </a:stretch>
        </p:blipFill>
        <p:spPr/>
      </p:pic>
    </p:spTree>
  </p:cSld>
  <p:clrMapOvr>
    <a:masterClrMapping/>
  </p:clrMapOvr>
  <p:transition spd="slow">
    <p:push dir="u"/>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 Placeholder 38"/>
          <p:cNvSpPr>
            <a:spLocks noGrp="1"/>
          </p:cNvSpPr>
          <p:nvPr>
            <p:ph type="body" sz="half" idx="2"/>
          </p:nvPr>
        </p:nvSpPr>
        <p:spPr/>
        <p:txBody>
          <a:bodyPr/>
          <a:lstStyle/>
          <a:p>
            <a:r>
              <a:rPr lang="en-US"/>
              <a:t>Enter your subhead line here</a:t>
            </a:r>
            <a:endParaRPr lang="en-US" dirty="0"/>
          </a:p>
        </p:txBody>
      </p:sp>
      <p:sp>
        <p:nvSpPr>
          <p:cNvPr id="38" name="Title 37"/>
          <p:cNvSpPr>
            <a:spLocks noGrp="1"/>
          </p:cNvSpPr>
          <p:nvPr>
            <p:ph type="title"/>
          </p:nvPr>
        </p:nvSpPr>
        <p:spPr/>
        <p:txBody>
          <a:bodyPr/>
          <a:lstStyle/>
          <a:p>
            <a:r>
              <a:rPr lang="en-US"/>
              <a:t>OUR SERVICE</a:t>
            </a:r>
            <a:endParaRPr lang="en-US" dirty="0"/>
          </a:p>
        </p:txBody>
      </p:sp>
      <p:sp>
        <p:nvSpPr>
          <p:cNvPr id="4" name="Picture Placeholder 3"/>
          <p:cNvSpPr>
            <a:spLocks noGrp="1"/>
          </p:cNvSpPr>
          <p:nvPr>
            <p:ph type="pic" sz="quarter" idx="32"/>
          </p:nvPr>
        </p:nvSpPr>
        <p:spPr/>
      </p:sp>
      <p:sp>
        <p:nvSpPr>
          <p:cNvPr id="5" name="Picture Placeholder 4"/>
          <p:cNvSpPr>
            <a:spLocks noGrp="1"/>
          </p:cNvSpPr>
          <p:nvPr>
            <p:ph type="pic" sz="quarter" idx="33"/>
          </p:nvPr>
        </p:nvSpPr>
        <p:spPr/>
      </p:sp>
      <p:sp>
        <p:nvSpPr>
          <p:cNvPr id="23" name="Oval 22"/>
          <p:cNvSpPr/>
          <p:nvPr/>
        </p:nvSpPr>
        <p:spPr>
          <a:xfrm flipH="1">
            <a:off x="4203494" y="3144539"/>
            <a:ext cx="718702" cy="718704"/>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
        <p:nvSpPr>
          <p:cNvPr id="21" name="Oval 20"/>
          <p:cNvSpPr/>
          <p:nvPr/>
        </p:nvSpPr>
        <p:spPr>
          <a:xfrm flipH="1">
            <a:off x="4203494" y="2232596"/>
            <a:ext cx="718702" cy="71870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
        <p:nvSpPr>
          <p:cNvPr id="19" name="Oval 18"/>
          <p:cNvSpPr/>
          <p:nvPr/>
        </p:nvSpPr>
        <p:spPr>
          <a:xfrm flipH="1">
            <a:off x="4203494" y="4056482"/>
            <a:ext cx="718702" cy="718704"/>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
        <p:nvSpPr>
          <p:cNvPr id="17" name="Oval 16"/>
          <p:cNvSpPr/>
          <p:nvPr/>
        </p:nvSpPr>
        <p:spPr>
          <a:xfrm flipH="1">
            <a:off x="4203494" y="1320653"/>
            <a:ext cx="718702" cy="718704"/>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
        <p:nvSpPr>
          <p:cNvPr id="13" name="TextBox 12"/>
          <p:cNvSpPr txBox="1"/>
          <p:nvPr/>
        </p:nvSpPr>
        <p:spPr>
          <a:xfrm flipH="1">
            <a:off x="5160767" y="1410701"/>
            <a:ext cx="3588596" cy="538609"/>
          </a:xfrm>
          <a:prstGeom prst="rect">
            <a:avLst/>
          </a:prstGeom>
          <a:noFill/>
        </p:spPr>
        <p:txBody>
          <a:bodyPr wrap="square" lIns="0" tIns="0" rIns="0" bIns="0" rtlCol="0">
            <a:spAutoFit/>
          </a:bodyPr>
          <a:lstStyle/>
          <a:p>
            <a:pPr>
              <a:lnSpc>
                <a:spcPts val="1425"/>
              </a:lnSpc>
            </a:pPr>
            <a:r>
              <a:rPr lang="en-US" sz="1400" b="1" dirty="0">
                <a:solidFill>
                  <a:schemeClr val="accent1"/>
                </a:solidFill>
              </a:rPr>
              <a:t>YOUR TITLE HERE</a:t>
            </a:r>
          </a:p>
          <a:p>
            <a:pPr>
              <a:lnSpc>
                <a:spcPts val="1425"/>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14" name="TextBox 13"/>
          <p:cNvSpPr txBox="1"/>
          <p:nvPr/>
        </p:nvSpPr>
        <p:spPr>
          <a:xfrm flipH="1">
            <a:off x="5160767" y="2322644"/>
            <a:ext cx="3588596" cy="538609"/>
          </a:xfrm>
          <a:prstGeom prst="rect">
            <a:avLst/>
          </a:prstGeom>
          <a:noFill/>
        </p:spPr>
        <p:txBody>
          <a:bodyPr wrap="square" lIns="0" tIns="0" rIns="0" bIns="0" rtlCol="0">
            <a:spAutoFit/>
          </a:bodyPr>
          <a:lstStyle/>
          <a:p>
            <a:pPr>
              <a:lnSpc>
                <a:spcPts val="1425"/>
              </a:lnSpc>
            </a:pPr>
            <a:r>
              <a:rPr lang="en-US" sz="1400" b="1" dirty="0">
                <a:solidFill>
                  <a:schemeClr val="accent2"/>
                </a:solidFill>
              </a:rPr>
              <a:t>YOUR TITLE HERE</a:t>
            </a:r>
          </a:p>
          <a:p>
            <a:pPr>
              <a:lnSpc>
                <a:spcPts val="1425"/>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15" name="TextBox 14"/>
          <p:cNvSpPr txBox="1"/>
          <p:nvPr/>
        </p:nvSpPr>
        <p:spPr>
          <a:xfrm flipH="1">
            <a:off x="5160767" y="3234587"/>
            <a:ext cx="3588596" cy="538609"/>
          </a:xfrm>
          <a:prstGeom prst="rect">
            <a:avLst/>
          </a:prstGeom>
          <a:noFill/>
        </p:spPr>
        <p:txBody>
          <a:bodyPr wrap="square" lIns="0" tIns="0" rIns="0" bIns="0" rtlCol="0">
            <a:spAutoFit/>
          </a:bodyPr>
          <a:lstStyle/>
          <a:p>
            <a:pPr>
              <a:lnSpc>
                <a:spcPts val="1425"/>
              </a:lnSpc>
            </a:pPr>
            <a:r>
              <a:rPr lang="en-US" sz="1400" b="1" dirty="0">
                <a:solidFill>
                  <a:schemeClr val="accent3"/>
                </a:solidFill>
              </a:rPr>
              <a:t>YOUR TITLE HERE</a:t>
            </a:r>
          </a:p>
          <a:p>
            <a:pPr>
              <a:lnSpc>
                <a:spcPts val="1425"/>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16" name="TextBox 15"/>
          <p:cNvSpPr txBox="1"/>
          <p:nvPr/>
        </p:nvSpPr>
        <p:spPr>
          <a:xfrm flipH="1">
            <a:off x="5160767" y="4146530"/>
            <a:ext cx="3588596" cy="538609"/>
          </a:xfrm>
          <a:prstGeom prst="rect">
            <a:avLst/>
          </a:prstGeom>
          <a:noFill/>
        </p:spPr>
        <p:txBody>
          <a:bodyPr wrap="square" lIns="0" tIns="0" rIns="0" bIns="0" rtlCol="0">
            <a:spAutoFit/>
          </a:bodyPr>
          <a:lstStyle/>
          <a:p>
            <a:pPr>
              <a:lnSpc>
                <a:spcPts val="1425"/>
              </a:lnSpc>
            </a:pPr>
            <a:r>
              <a:rPr lang="en-US" sz="1400" b="1" dirty="0">
                <a:solidFill>
                  <a:schemeClr val="accent4"/>
                </a:solidFill>
              </a:rPr>
              <a:t>YOUR TITLE HERE</a:t>
            </a:r>
          </a:p>
          <a:p>
            <a:pPr>
              <a:lnSpc>
                <a:spcPts val="1425"/>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25" name="Freeform 130"/>
          <p:cNvSpPr>
            <a:spLocks noEditPoints="1"/>
          </p:cNvSpPr>
          <p:nvPr/>
        </p:nvSpPr>
        <p:spPr bwMode="auto">
          <a:xfrm>
            <a:off x="4365756" y="4235197"/>
            <a:ext cx="394178" cy="361274"/>
          </a:xfrm>
          <a:custGeom>
            <a:avLst/>
            <a:gdLst/>
            <a:ahLst/>
            <a:cxnLst>
              <a:cxn ang="0">
                <a:pos x="164" y="164"/>
              </a:cxn>
              <a:cxn ang="0">
                <a:pos x="94" y="82"/>
              </a:cxn>
              <a:cxn ang="0">
                <a:pos x="164" y="0"/>
              </a:cxn>
              <a:cxn ang="0">
                <a:pos x="234" y="82"/>
              </a:cxn>
              <a:cxn ang="0">
                <a:pos x="164" y="164"/>
              </a:cxn>
              <a:cxn ang="0">
                <a:pos x="1" y="303"/>
              </a:cxn>
              <a:cxn ang="0">
                <a:pos x="164" y="210"/>
              </a:cxn>
              <a:cxn ang="0">
                <a:pos x="327" y="303"/>
              </a:cxn>
              <a:cxn ang="0">
                <a:pos x="1" y="303"/>
              </a:cxn>
              <a:cxn ang="0">
                <a:pos x="117" y="233"/>
              </a:cxn>
              <a:cxn ang="0">
                <a:pos x="140" y="140"/>
              </a:cxn>
              <a:cxn ang="0">
                <a:pos x="187" y="140"/>
              </a:cxn>
              <a:cxn ang="0">
                <a:pos x="210" y="233"/>
              </a:cxn>
              <a:cxn ang="0">
                <a:pos x="117" y="233"/>
              </a:cxn>
              <a:cxn ang="0">
                <a:pos x="327" y="140"/>
              </a:cxn>
              <a:cxn ang="0">
                <a:pos x="327" y="187"/>
              </a:cxn>
              <a:cxn ang="0">
                <a:pos x="304" y="187"/>
              </a:cxn>
              <a:cxn ang="0">
                <a:pos x="304" y="140"/>
              </a:cxn>
              <a:cxn ang="0">
                <a:pos x="257" y="140"/>
              </a:cxn>
              <a:cxn ang="0">
                <a:pos x="257" y="117"/>
              </a:cxn>
              <a:cxn ang="0">
                <a:pos x="304" y="117"/>
              </a:cxn>
              <a:cxn ang="0">
                <a:pos x="304" y="70"/>
              </a:cxn>
              <a:cxn ang="0">
                <a:pos x="327" y="70"/>
              </a:cxn>
              <a:cxn ang="0">
                <a:pos x="327" y="117"/>
              </a:cxn>
              <a:cxn ang="0">
                <a:pos x="374" y="117"/>
              </a:cxn>
              <a:cxn ang="0">
                <a:pos x="374" y="140"/>
              </a:cxn>
              <a:cxn ang="0">
                <a:pos x="327" y="140"/>
              </a:cxn>
            </a:cxnLst>
            <a:rect l="0" t="0" r="r" b="b"/>
            <a:pathLst>
              <a:path w="374" h="303">
                <a:moveTo>
                  <a:pt x="164" y="164"/>
                </a:moveTo>
                <a:cubicBezTo>
                  <a:pt x="125" y="164"/>
                  <a:pt x="94" y="127"/>
                  <a:pt x="94" y="82"/>
                </a:cubicBezTo>
                <a:cubicBezTo>
                  <a:pt x="94" y="37"/>
                  <a:pt x="93" y="1"/>
                  <a:pt x="164" y="0"/>
                </a:cubicBezTo>
                <a:cubicBezTo>
                  <a:pt x="234" y="0"/>
                  <a:pt x="234" y="37"/>
                  <a:pt x="234" y="82"/>
                </a:cubicBezTo>
                <a:cubicBezTo>
                  <a:pt x="234" y="127"/>
                  <a:pt x="202" y="164"/>
                  <a:pt x="164" y="164"/>
                </a:cubicBezTo>
                <a:close/>
                <a:moveTo>
                  <a:pt x="1" y="303"/>
                </a:moveTo>
                <a:cubicBezTo>
                  <a:pt x="1" y="239"/>
                  <a:pt x="0" y="210"/>
                  <a:pt x="164" y="210"/>
                </a:cubicBezTo>
                <a:cubicBezTo>
                  <a:pt x="328" y="210"/>
                  <a:pt x="327" y="239"/>
                  <a:pt x="327" y="303"/>
                </a:cubicBezTo>
                <a:cubicBezTo>
                  <a:pt x="1" y="303"/>
                  <a:pt x="1" y="303"/>
                  <a:pt x="1" y="303"/>
                </a:cubicBezTo>
                <a:close/>
                <a:moveTo>
                  <a:pt x="117" y="233"/>
                </a:moveTo>
                <a:cubicBezTo>
                  <a:pt x="140" y="140"/>
                  <a:pt x="140" y="140"/>
                  <a:pt x="140" y="140"/>
                </a:cubicBezTo>
                <a:cubicBezTo>
                  <a:pt x="187" y="140"/>
                  <a:pt x="187" y="140"/>
                  <a:pt x="187" y="140"/>
                </a:cubicBezTo>
                <a:cubicBezTo>
                  <a:pt x="210" y="233"/>
                  <a:pt x="210" y="233"/>
                  <a:pt x="210" y="233"/>
                </a:cubicBezTo>
                <a:cubicBezTo>
                  <a:pt x="117" y="233"/>
                  <a:pt x="117" y="233"/>
                  <a:pt x="117" y="233"/>
                </a:cubicBezTo>
                <a:close/>
                <a:moveTo>
                  <a:pt x="327" y="140"/>
                </a:moveTo>
                <a:cubicBezTo>
                  <a:pt x="327" y="187"/>
                  <a:pt x="327" y="187"/>
                  <a:pt x="327" y="187"/>
                </a:cubicBezTo>
                <a:cubicBezTo>
                  <a:pt x="304" y="187"/>
                  <a:pt x="304" y="187"/>
                  <a:pt x="304" y="187"/>
                </a:cubicBezTo>
                <a:cubicBezTo>
                  <a:pt x="304" y="140"/>
                  <a:pt x="304" y="140"/>
                  <a:pt x="304" y="140"/>
                </a:cubicBezTo>
                <a:cubicBezTo>
                  <a:pt x="257" y="140"/>
                  <a:pt x="257" y="140"/>
                  <a:pt x="257" y="140"/>
                </a:cubicBezTo>
                <a:cubicBezTo>
                  <a:pt x="257" y="117"/>
                  <a:pt x="257" y="117"/>
                  <a:pt x="257" y="117"/>
                </a:cubicBezTo>
                <a:cubicBezTo>
                  <a:pt x="304" y="117"/>
                  <a:pt x="304" y="117"/>
                  <a:pt x="304" y="117"/>
                </a:cubicBezTo>
                <a:cubicBezTo>
                  <a:pt x="304" y="70"/>
                  <a:pt x="304" y="70"/>
                  <a:pt x="304" y="70"/>
                </a:cubicBezTo>
                <a:cubicBezTo>
                  <a:pt x="327" y="70"/>
                  <a:pt x="327" y="70"/>
                  <a:pt x="327" y="70"/>
                </a:cubicBezTo>
                <a:cubicBezTo>
                  <a:pt x="327" y="117"/>
                  <a:pt x="327" y="117"/>
                  <a:pt x="327" y="117"/>
                </a:cubicBezTo>
                <a:cubicBezTo>
                  <a:pt x="374" y="117"/>
                  <a:pt x="374" y="117"/>
                  <a:pt x="374" y="117"/>
                </a:cubicBezTo>
                <a:cubicBezTo>
                  <a:pt x="374" y="140"/>
                  <a:pt x="374" y="140"/>
                  <a:pt x="374" y="140"/>
                </a:cubicBezTo>
                <a:cubicBezTo>
                  <a:pt x="327" y="140"/>
                  <a:pt x="327" y="140"/>
                  <a:pt x="327" y="14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6" name="Group 25"/>
          <p:cNvGrpSpPr/>
          <p:nvPr/>
        </p:nvGrpSpPr>
        <p:grpSpPr>
          <a:xfrm>
            <a:off x="4354995" y="3296041"/>
            <a:ext cx="415700" cy="415700"/>
            <a:chOff x="3721100" y="6330951"/>
            <a:chExt cx="530225" cy="530225"/>
          </a:xfrm>
          <a:solidFill>
            <a:schemeClr val="bg1"/>
          </a:solidFill>
        </p:grpSpPr>
        <p:sp>
          <p:nvSpPr>
            <p:cNvPr id="27" name="Freeform 26"/>
            <p:cNvSpPr>
              <a:spLocks noEditPoints="1"/>
            </p:cNvSpPr>
            <p:nvPr/>
          </p:nvSpPr>
          <p:spPr bwMode="auto">
            <a:xfrm>
              <a:off x="3959225" y="6383338"/>
              <a:ext cx="292100" cy="469900"/>
            </a:xfrm>
            <a:custGeom>
              <a:avLst/>
              <a:gdLst/>
              <a:ahLst/>
              <a:cxnLst>
                <a:cxn ang="0">
                  <a:pos x="126" y="33"/>
                </a:cxn>
                <a:cxn ang="0">
                  <a:pos x="122" y="34"/>
                </a:cxn>
                <a:cxn ang="0">
                  <a:pos x="101" y="36"/>
                </a:cxn>
                <a:cxn ang="0">
                  <a:pos x="95" y="46"/>
                </a:cxn>
                <a:cxn ang="0">
                  <a:pos x="90" y="44"/>
                </a:cxn>
                <a:cxn ang="0">
                  <a:pos x="73" y="29"/>
                </a:cxn>
                <a:cxn ang="0">
                  <a:pos x="70" y="21"/>
                </a:cxn>
                <a:cxn ang="0">
                  <a:pos x="67" y="12"/>
                </a:cxn>
                <a:cxn ang="0">
                  <a:pos x="56" y="2"/>
                </a:cxn>
                <a:cxn ang="0">
                  <a:pos x="43" y="0"/>
                </a:cxn>
                <a:cxn ang="0">
                  <a:pos x="43" y="6"/>
                </a:cxn>
                <a:cxn ang="0">
                  <a:pos x="56" y="18"/>
                </a:cxn>
                <a:cxn ang="0">
                  <a:pos x="62" y="25"/>
                </a:cxn>
                <a:cxn ang="0">
                  <a:pos x="55" y="29"/>
                </a:cxn>
                <a:cxn ang="0">
                  <a:pos x="49" y="27"/>
                </a:cxn>
                <a:cxn ang="0">
                  <a:pos x="41" y="24"/>
                </a:cxn>
                <a:cxn ang="0">
                  <a:pos x="41" y="17"/>
                </a:cxn>
                <a:cxn ang="0">
                  <a:pos x="30" y="12"/>
                </a:cxn>
                <a:cxn ang="0">
                  <a:pos x="27" y="28"/>
                </a:cxn>
                <a:cxn ang="0">
                  <a:pos x="15" y="31"/>
                </a:cxn>
                <a:cxn ang="0">
                  <a:pos x="17" y="40"/>
                </a:cxn>
                <a:cxn ang="0">
                  <a:pos x="31" y="42"/>
                </a:cxn>
                <a:cxn ang="0">
                  <a:pos x="34" y="28"/>
                </a:cxn>
                <a:cxn ang="0">
                  <a:pos x="45" y="30"/>
                </a:cxn>
                <a:cxn ang="0">
                  <a:pos x="51" y="33"/>
                </a:cxn>
                <a:cxn ang="0">
                  <a:pos x="60" y="33"/>
                </a:cxn>
                <a:cxn ang="0">
                  <a:pos x="66" y="45"/>
                </a:cxn>
                <a:cxn ang="0">
                  <a:pos x="82" y="62"/>
                </a:cxn>
                <a:cxn ang="0">
                  <a:pos x="81" y="68"/>
                </a:cxn>
                <a:cxn ang="0">
                  <a:pos x="68" y="66"/>
                </a:cxn>
                <a:cxn ang="0">
                  <a:pos x="45" y="78"/>
                </a:cxn>
                <a:cxn ang="0">
                  <a:pos x="29" y="97"/>
                </a:cxn>
                <a:cxn ang="0">
                  <a:pos x="27" y="106"/>
                </a:cxn>
                <a:cxn ang="0">
                  <a:pos x="21" y="106"/>
                </a:cxn>
                <a:cxn ang="0">
                  <a:pos x="11" y="101"/>
                </a:cxn>
                <a:cxn ang="0">
                  <a:pos x="0" y="106"/>
                </a:cxn>
                <a:cxn ang="0">
                  <a:pos x="3" y="117"/>
                </a:cxn>
                <a:cxn ang="0">
                  <a:pos x="7" y="112"/>
                </a:cxn>
                <a:cxn ang="0">
                  <a:pos x="15" y="111"/>
                </a:cxn>
                <a:cxn ang="0">
                  <a:pos x="15" y="121"/>
                </a:cxn>
                <a:cxn ang="0">
                  <a:pos x="21" y="123"/>
                </a:cxn>
                <a:cxn ang="0">
                  <a:pos x="28" y="131"/>
                </a:cxn>
                <a:cxn ang="0">
                  <a:pos x="39" y="128"/>
                </a:cxn>
                <a:cxn ang="0">
                  <a:pos x="51" y="130"/>
                </a:cxn>
                <a:cxn ang="0">
                  <a:pos x="66" y="134"/>
                </a:cxn>
                <a:cxn ang="0">
                  <a:pos x="73" y="134"/>
                </a:cxn>
                <a:cxn ang="0">
                  <a:pos x="85" y="148"/>
                </a:cxn>
                <a:cxn ang="0">
                  <a:pos x="109" y="162"/>
                </a:cxn>
                <a:cxn ang="0">
                  <a:pos x="93" y="191"/>
                </a:cxn>
                <a:cxn ang="0">
                  <a:pos x="77" y="199"/>
                </a:cxn>
                <a:cxn ang="0">
                  <a:pos x="71" y="215"/>
                </a:cxn>
                <a:cxn ang="0">
                  <a:pos x="48" y="231"/>
                </a:cxn>
                <a:cxn ang="0">
                  <a:pos x="45" y="240"/>
                </a:cxn>
                <a:cxn ang="0">
                  <a:pos x="149" y="108"/>
                </a:cxn>
                <a:cxn ang="0">
                  <a:pos x="126" y="33"/>
                </a:cxn>
                <a:cxn ang="0">
                  <a:pos x="126" y="33"/>
                </a:cxn>
                <a:cxn ang="0">
                  <a:pos x="126" y="33"/>
                </a:cxn>
              </a:cxnLst>
              <a:rect l="0" t="0" r="r" b="b"/>
              <a:pathLst>
                <a:path w="149" h="240">
                  <a:moveTo>
                    <a:pt x="126" y="33"/>
                  </a:moveTo>
                  <a:cubicBezTo>
                    <a:pt x="122" y="34"/>
                    <a:pt x="122" y="34"/>
                    <a:pt x="122" y="34"/>
                  </a:cubicBezTo>
                  <a:cubicBezTo>
                    <a:pt x="101" y="36"/>
                    <a:pt x="101" y="36"/>
                    <a:pt x="101" y="36"/>
                  </a:cubicBezTo>
                  <a:cubicBezTo>
                    <a:pt x="95" y="46"/>
                    <a:pt x="95" y="46"/>
                    <a:pt x="95" y="46"/>
                  </a:cubicBezTo>
                  <a:cubicBezTo>
                    <a:pt x="90" y="44"/>
                    <a:pt x="90" y="44"/>
                    <a:pt x="90" y="44"/>
                  </a:cubicBezTo>
                  <a:cubicBezTo>
                    <a:pt x="73" y="29"/>
                    <a:pt x="73" y="29"/>
                    <a:pt x="73" y="29"/>
                  </a:cubicBezTo>
                  <a:cubicBezTo>
                    <a:pt x="70" y="21"/>
                    <a:pt x="70" y="21"/>
                    <a:pt x="70" y="21"/>
                  </a:cubicBezTo>
                  <a:cubicBezTo>
                    <a:pt x="67" y="12"/>
                    <a:pt x="67" y="12"/>
                    <a:pt x="67" y="12"/>
                  </a:cubicBezTo>
                  <a:cubicBezTo>
                    <a:pt x="56" y="2"/>
                    <a:pt x="56" y="2"/>
                    <a:pt x="56" y="2"/>
                  </a:cubicBezTo>
                  <a:cubicBezTo>
                    <a:pt x="43" y="0"/>
                    <a:pt x="43" y="0"/>
                    <a:pt x="43" y="0"/>
                  </a:cubicBezTo>
                  <a:cubicBezTo>
                    <a:pt x="43" y="6"/>
                    <a:pt x="43" y="6"/>
                    <a:pt x="43" y="6"/>
                  </a:cubicBezTo>
                  <a:cubicBezTo>
                    <a:pt x="56" y="18"/>
                    <a:pt x="56" y="18"/>
                    <a:pt x="56" y="18"/>
                  </a:cubicBezTo>
                  <a:cubicBezTo>
                    <a:pt x="62" y="25"/>
                    <a:pt x="62" y="25"/>
                    <a:pt x="62" y="25"/>
                  </a:cubicBezTo>
                  <a:cubicBezTo>
                    <a:pt x="55" y="29"/>
                    <a:pt x="55" y="29"/>
                    <a:pt x="55" y="29"/>
                  </a:cubicBezTo>
                  <a:cubicBezTo>
                    <a:pt x="49" y="27"/>
                    <a:pt x="49" y="27"/>
                    <a:pt x="49" y="27"/>
                  </a:cubicBezTo>
                  <a:cubicBezTo>
                    <a:pt x="41" y="24"/>
                    <a:pt x="41" y="24"/>
                    <a:pt x="41" y="24"/>
                  </a:cubicBezTo>
                  <a:cubicBezTo>
                    <a:pt x="41" y="17"/>
                    <a:pt x="41" y="17"/>
                    <a:pt x="41" y="17"/>
                  </a:cubicBezTo>
                  <a:cubicBezTo>
                    <a:pt x="30" y="12"/>
                    <a:pt x="30" y="12"/>
                    <a:pt x="30" y="12"/>
                  </a:cubicBezTo>
                  <a:cubicBezTo>
                    <a:pt x="27" y="28"/>
                    <a:pt x="27" y="28"/>
                    <a:pt x="27" y="28"/>
                  </a:cubicBezTo>
                  <a:cubicBezTo>
                    <a:pt x="15" y="31"/>
                    <a:pt x="15" y="31"/>
                    <a:pt x="15" y="31"/>
                  </a:cubicBezTo>
                  <a:cubicBezTo>
                    <a:pt x="17" y="40"/>
                    <a:pt x="17" y="40"/>
                    <a:pt x="17" y="40"/>
                  </a:cubicBezTo>
                  <a:cubicBezTo>
                    <a:pt x="31" y="42"/>
                    <a:pt x="31" y="42"/>
                    <a:pt x="31" y="42"/>
                  </a:cubicBezTo>
                  <a:cubicBezTo>
                    <a:pt x="34" y="28"/>
                    <a:pt x="34" y="28"/>
                    <a:pt x="34" y="28"/>
                  </a:cubicBezTo>
                  <a:cubicBezTo>
                    <a:pt x="45" y="30"/>
                    <a:pt x="45" y="30"/>
                    <a:pt x="45" y="30"/>
                  </a:cubicBezTo>
                  <a:cubicBezTo>
                    <a:pt x="51" y="33"/>
                    <a:pt x="51" y="33"/>
                    <a:pt x="51" y="33"/>
                  </a:cubicBezTo>
                  <a:cubicBezTo>
                    <a:pt x="60" y="33"/>
                    <a:pt x="60" y="33"/>
                    <a:pt x="60" y="33"/>
                  </a:cubicBezTo>
                  <a:cubicBezTo>
                    <a:pt x="66" y="45"/>
                    <a:pt x="66" y="45"/>
                    <a:pt x="66" y="45"/>
                  </a:cubicBezTo>
                  <a:cubicBezTo>
                    <a:pt x="82" y="62"/>
                    <a:pt x="82" y="62"/>
                    <a:pt x="82" y="62"/>
                  </a:cubicBezTo>
                  <a:cubicBezTo>
                    <a:pt x="81" y="68"/>
                    <a:pt x="81" y="68"/>
                    <a:pt x="81" y="68"/>
                  </a:cubicBezTo>
                  <a:cubicBezTo>
                    <a:pt x="68" y="66"/>
                    <a:pt x="68" y="66"/>
                    <a:pt x="68" y="66"/>
                  </a:cubicBezTo>
                  <a:cubicBezTo>
                    <a:pt x="45" y="78"/>
                    <a:pt x="45" y="78"/>
                    <a:pt x="45" y="78"/>
                  </a:cubicBezTo>
                  <a:cubicBezTo>
                    <a:pt x="29" y="97"/>
                    <a:pt x="29" y="97"/>
                    <a:pt x="29" y="97"/>
                  </a:cubicBezTo>
                  <a:cubicBezTo>
                    <a:pt x="27" y="106"/>
                    <a:pt x="27" y="106"/>
                    <a:pt x="27" y="106"/>
                  </a:cubicBezTo>
                  <a:cubicBezTo>
                    <a:pt x="21" y="106"/>
                    <a:pt x="21" y="106"/>
                    <a:pt x="21" y="106"/>
                  </a:cubicBezTo>
                  <a:cubicBezTo>
                    <a:pt x="11" y="101"/>
                    <a:pt x="11" y="101"/>
                    <a:pt x="11" y="101"/>
                  </a:cubicBezTo>
                  <a:cubicBezTo>
                    <a:pt x="0" y="106"/>
                    <a:pt x="0" y="106"/>
                    <a:pt x="0" y="106"/>
                  </a:cubicBezTo>
                  <a:cubicBezTo>
                    <a:pt x="3" y="117"/>
                    <a:pt x="3" y="117"/>
                    <a:pt x="3" y="117"/>
                  </a:cubicBezTo>
                  <a:cubicBezTo>
                    <a:pt x="7" y="112"/>
                    <a:pt x="7" y="112"/>
                    <a:pt x="7" y="112"/>
                  </a:cubicBezTo>
                  <a:cubicBezTo>
                    <a:pt x="15" y="111"/>
                    <a:pt x="15" y="111"/>
                    <a:pt x="15" y="111"/>
                  </a:cubicBezTo>
                  <a:cubicBezTo>
                    <a:pt x="15" y="121"/>
                    <a:pt x="15" y="121"/>
                    <a:pt x="15" y="121"/>
                  </a:cubicBezTo>
                  <a:cubicBezTo>
                    <a:pt x="21" y="123"/>
                    <a:pt x="21" y="123"/>
                    <a:pt x="21" y="123"/>
                  </a:cubicBezTo>
                  <a:cubicBezTo>
                    <a:pt x="28" y="131"/>
                    <a:pt x="28" y="131"/>
                    <a:pt x="28" y="131"/>
                  </a:cubicBezTo>
                  <a:cubicBezTo>
                    <a:pt x="39" y="128"/>
                    <a:pt x="39" y="128"/>
                    <a:pt x="39" y="128"/>
                  </a:cubicBezTo>
                  <a:cubicBezTo>
                    <a:pt x="51" y="130"/>
                    <a:pt x="51" y="130"/>
                    <a:pt x="51" y="130"/>
                  </a:cubicBezTo>
                  <a:cubicBezTo>
                    <a:pt x="66" y="134"/>
                    <a:pt x="66" y="134"/>
                    <a:pt x="66" y="134"/>
                  </a:cubicBezTo>
                  <a:cubicBezTo>
                    <a:pt x="73" y="134"/>
                    <a:pt x="73" y="134"/>
                    <a:pt x="73" y="134"/>
                  </a:cubicBezTo>
                  <a:cubicBezTo>
                    <a:pt x="85" y="148"/>
                    <a:pt x="85" y="148"/>
                    <a:pt x="85" y="148"/>
                  </a:cubicBezTo>
                  <a:cubicBezTo>
                    <a:pt x="109" y="162"/>
                    <a:pt x="109" y="162"/>
                    <a:pt x="109" y="162"/>
                  </a:cubicBezTo>
                  <a:cubicBezTo>
                    <a:pt x="93" y="191"/>
                    <a:pt x="93" y="191"/>
                    <a:pt x="93" y="191"/>
                  </a:cubicBezTo>
                  <a:cubicBezTo>
                    <a:pt x="77" y="199"/>
                    <a:pt x="77" y="199"/>
                    <a:pt x="77" y="199"/>
                  </a:cubicBezTo>
                  <a:cubicBezTo>
                    <a:pt x="71" y="215"/>
                    <a:pt x="71" y="215"/>
                    <a:pt x="71" y="215"/>
                  </a:cubicBezTo>
                  <a:cubicBezTo>
                    <a:pt x="48" y="231"/>
                    <a:pt x="48" y="231"/>
                    <a:pt x="48" y="231"/>
                  </a:cubicBezTo>
                  <a:cubicBezTo>
                    <a:pt x="45" y="240"/>
                    <a:pt x="45" y="240"/>
                    <a:pt x="45" y="240"/>
                  </a:cubicBezTo>
                  <a:cubicBezTo>
                    <a:pt x="105" y="226"/>
                    <a:pt x="149" y="172"/>
                    <a:pt x="149" y="108"/>
                  </a:cubicBezTo>
                  <a:cubicBezTo>
                    <a:pt x="149" y="80"/>
                    <a:pt x="141" y="54"/>
                    <a:pt x="126" y="33"/>
                  </a:cubicBezTo>
                  <a:close/>
                  <a:moveTo>
                    <a:pt x="126" y="33"/>
                  </a:moveTo>
                  <a:cubicBezTo>
                    <a:pt x="126" y="33"/>
                    <a:pt x="126" y="33"/>
                    <a:pt x="126" y="3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27"/>
            <p:cNvSpPr>
              <a:spLocks noEditPoints="1"/>
            </p:cNvSpPr>
            <p:nvPr/>
          </p:nvSpPr>
          <p:spPr bwMode="auto">
            <a:xfrm>
              <a:off x="3721100" y="6457951"/>
              <a:ext cx="307975" cy="403225"/>
            </a:xfrm>
            <a:custGeom>
              <a:avLst/>
              <a:gdLst/>
              <a:ahLst/>
              <a:cxnLst>
                <a:cxn ang="0">
                  <a:pos x="151" y="141"/>
                </a:cxn>
                <a:cxn ang="0">
                  <a:pos x="141" y="123"/>
                </a:cxn>
                <a:cxn ang="0">
                  <a:pos x="150" y="104"/>
                </a:cxn>
                <a:cxn ang="0">
                  <a:pos x="141" y="101"/>
                </a:cxn>
                <a:cxn ang="0">
                  <a:pos x="131" y="91"/>
                </a:cxn>
                <a:cxn ang="0">
                  <a:pos x="109" y="86"/>
                </a:cxn>
                <a:cxn ang="0">
                  <a:pos x="101" y="70"/>
                </a:cxn>
                <a:cxn ang="0">
                  <a:pos x="101" y="80"/>
                </a:cxn>
                <a:cxn ang="0">
                  <a:pos x="98" y="80"/>
                </a:cxn>
                <a:cxn ang="0">
                  <a:pos x="78" y="53"/>
                </a:cxn>
                <a:cxn ang="0">
                  <a:pos x="78" y="31"/>
                </a:cxn>
                <a:cxn ang="0">
                  <a:pos x="64" y="8"/>
                </a:cxn>
                <a:cxn ang="0">
                  <a:pos x="42" y="12"/>
                </a:cxn>
                <a:cxn ang="0">
                  <a:pos x="26" y="12"/>
                </a:cxn>
                <a:cxn ang="0">
                  <a:pos x="19" y="7"/>
                </a:cxn>
                <a:cxn ang="0">
                  <a:pos x="28" y="0"/>
                </a:cxn>
                <a:cxn ang="0">
                  <a:pos x="19" y="2"/>
                </a:cxn>
                <a:cxn ang="0">
                  <a:pos x="0" y="70"/>
                </a:cxn>
                <a:cxn ang="0">
                  <a:pos x="136" y="206"/>
                </a:cxn>
                <a:cxn ang="0">
                  <a:pos x="153" y="205"/>
                </a:cxn>
                <a:cxn ang="0">
                  <a:pos x="151" y="188"/>
                </a:cxn>
                <a:cxn ang="0">
                  <a:pos x="157" y="163"/>
                </a:cxn>
                <a:cxn ang="0">
                  <a:pos x="151" y="141"/>
                </a:cxn>
                <a:cxn ang="0">
                  <a:pos x="151" y="141"/>
                </a:cxn>
                <a:cxn ang="0">
                  <a:pos x="151" y="141"/>
                </a:cxn>
              </a:cxnLst>
              <a:rect l="0" t="0" r="r" b="b"/>
              <a:pathLst>
                <a:path w="157" h="206">
                  <a:moveTo>
                    <a:pt x="151" y="141"/>
                  </a:moveTo>
                  <a:cubicBezTo>
                    <a:pt x="141" y="123"/>
                    <a:pt x="141" y="123"/>
                    <a:pt x="141" y="123"/>
                  </a:cubicBezTo>
                  <a:cubicBezTo>
                    <a:pt x="150" y="104"/>
                    <a:pt x="150" y="104"/>
                    <a:pt x="150" y="104"/>
                  </a:cubicBezTo>
                  <a:cubicBezTo>
                    <a:pt x="141" y="101"/>
                    <a:pt x="141" y="101"/>
                    <a:pt x="141" y="101"/>
                  </a:cubicBezTo>
                  <a:cubicBezTo>
                    <a:pt x="131" y="91"/>
                    <a:pt x="131" y="91"/>
                    <a:pt x="131" y="91"/>
                  </a:cubicBezTo>
                  <a:cubicBezTo>
                    <a:pt x="109" y="86"/>
                    <a:pt x="109" y="86"/>
                    <a:pt x="109" y="86"/>
                  </a:cubicBezTo>
                  <a:cubicBezTo>
                    <a:pt x="101" y="70"/>
                    <a:pt x="101" y="70"/>
                    <a:pt x="101" y="70"/>
                  </a:cubicBezTo>
                  <a:cubicBezTo>
                    <a:pt x="101" y="80"/>
                    <a:pt x="101" y="80"/>
                    <a:pt x="101" y="80"/>
                  </a:cubicBezTo>
                  <a:cubicBezTo>
                    <a:pt x="98" y="80"/>
                    <a:pt x="98" y="80"/>
                    <a:pt x="98" y="80"/>
                  </a:cubicBezTo>
                  <a:cubicBezTo>
                    <a:pt x="78" y="53"/>
                    <a:pt x="78" y="53"/>
                    <a:pt x="78" y="53"/>
                  </a:cubicBezTo>
                  <a:cubicBezTo>
                    <a:pt x="78" y="31"/>
                    <a:pt x="78" y="31"/>
                    <a:pt x="78" y="31"/>
                  </a:cubicBezTo>
                  <a:cubicBezTo>
                    <a:pt x="64" y="8"/>
                    <a:pt x="64" y="8"/>
                    <a:pt x="64" y="8"/>
                  </a:cubicBezTo>
                  <a:cubicBezTo>
                    <a:pt x="42" y="12"/>
                    <a:pt x="42" y="12"/>
                    <a:pt x="42" y="12"/>
                  </a:cubicBezTo>
                  <a:cubicBezTo>
                    <a:pt x="26" y="12"/>
                    <a:pt x="26" y="12"/>
                    <a:pt x="26" y="12"/>
                  </a:cubicBezTo>
                  <a:cubicBezTo>
                    <a:pt x="19" y="7"/>
                    <a:pt x="19" y="7"/>
                    <a:pt x="19" y="7"/>
                  </a:cubicBezTo>
                  <a:cubicBezTo>
                    <a:pt x="28" y="0"/>
                    <a:pt x="28" y="0"/>
                    <a:pt x="28" y="0"/>
                  </a:cubicBezTo>
                  <a:cubicBezTo>
                    <a:pt x="19" y="2"/>
                    <a:pt x="19" y="2"/>
                    <a:pt x="19" y="2"/>
                  </a:cubicBezTo>
                  <a:cubicBezTo>
                    <a:pt x="7" y="22"/>
                    <a:pt x="0" y="45"/>
                    <a:pt x="0" y="70"/>
                  </a:cubicBezTo>
                  <a:cubicBezTo>
                    <a:pt x="0" y="145"/>
                    <a:pt x="61" y="206"/>
                    <a:pt x="136" y="206"/>
                  </a:cubicBezTo>
                  <a:cubicBezTo>
                    <a:pt x="141" y="206"/>
                    <a:pt x="147" y="205"/>
                    <a:pt x="153" y="205"/>
                  </a:cubicBezTo>
                  <a:cubicBezTo>
                    <a:pt x="151" y="188"/>
                    <a:pt x="151" y="188"/>
                    <a:pt x="151" y="188"/>
                  </a:cubicBezTo>
                  <a:cubicBezTo>
                    <a:pt x="151" y="188"/>
                    <a:pt x="157" y="164"/>
                    <a:pt x="157" y="163"/>
                  </a:cubicBezTo>
                  <a:cubicBezTo>
                    <a:pt x="157" y="162"/>
                    <a:pt x="151" y="141"/>
                    <a:pt x="151" y="141"/>
                  </a:cubicBezTo>
                  <a:close/>
                  <a:moveTo>
                    <a:pt x="151" y="141"/>
                  </a:moveTo>
                  <a:cubicBezTo>
                    <a:pt x="151" y="141"/>
                    <a:pt x="151" y="141"/>
                    <a:pt x="151" y="14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28"/>
            <p:cNvSpPr>
              <a:spLocks noEditPoints="1"/>
            </p:cNvSpPr>
            <p:nvPr/>
          </p:nvSpPr>
          <p:spPr bwMode="auto">
            <a:xfrm>
              <a:off x="3781425" y="6330951"/>
              <a:ext cx="317500" cy="95250"/>
            </a:xfrm>
            <a:custGeom>
              <a:avLst/>
              <a:gdLst/>
              <a:ahLst/>
              <a:cxnLst>
                <a:cxn ang="0">
                  <a:pos x="19" y="43"/>
                </a:cxn>
                <a:cxn ang="0">
                  <a:pos x="44" y="40"/>
                </a:cxn>
                <a:cxn ang="0">
                  <a:pos x="55" y="34"/>
                </a:cxn>
                <a:cxn ang="0">
                  <a:pos x="67" y="37"/>
                </a:cxn>
                <a:cxn ang="0">
                  <a:pos x="87" y="36"/>
                </a:cxn>
                <a:cxn ang="0">
                  <a:pos x="94" y="26"/>
                </a:cxn>
                <a:cxn ang="0">
                  <a:pos x="104" y="27"/>
                </a:cxn>
                <a:cxn ang="0">
                  <a:pos x="128" y="25"/>
                </a:cxn>
                <a:cxn ang="0">
                  <a:pos x="135" y="18"/>
                </a:cxn>
                <a:cxn ang="0">
                  <a:pos x="144" y="11"/>
                </a:cxn>
                <a:cxn ang="0">
                  <a:pos x="157" y="13"/>
                </a:cxn>
                <a:cxn ang="0">
                  <a:pos x="162" y="13"/>
                </a:cxn>
                <a:cxn ang="0">
                  <a:pos x="105" y="0"/>
                </a:cxn>
                <a:cxn ang="0">
                  <a:pos x="0" y="49"/>
                </a:cxn>
                <a:cxn ang="0">
                  <a:pos x="0" y="49"/>
                </a:cxn>
                <a:cxn ang="0">
                  <a:pos x="19" y="43"/>
                </a:cxn>
                <a:cxn ang="0">
                  <a:pos x="110" y="13"/>
                </a:cxn>
                <a:cxn ang="0">
                  <a:pos x="124" y="5"/>
                </a:cxn>
                <a:cxn ang="0">
                  <a:pos x="133" y="11"/>
                </a:cxn>
                <a:cxn ang="0">
                  <a:pos x="120" y="20"/>
                </a:cxn>
                <a:cxn ang="0">
                  <a:pos x="108" y="22"/>
                </a:cxn>
                <a:cxn ang="0">
                  <a:pos x="102" y="18"/>
                </a:cxn>
                <a:cxn ang="0">
                  <a:pos x="110" y="13"/>
                </a:cxn>
                <a:cxn ang="0">
                  <a:pos x="69" y="14"/>
                </a:cxn>
                <a:cxn ang="0">
                  <a:pos x="75" y="17"/>
                </a:cxn>
                <a:cxn ang="0">
                  <a:pos x="83" y="14"/>
                </a:cxn>
                <a:cxn ang="0">
                  <a:pos x="88" y="22"/>
                </a:cxn>
                <a:cxn ang="0">
                  <a:pos x="69" y="27"/>
                </a:cxn>
                <a:cxn ang="0">
                  <a:pos x="60" y="21"/>
                </a:cxn>
                <a:cxn ang="0">
                  <a:pos x="69" y="14"/>
                </a:cxn>
                <a:cxn ang="0">
                  <a:pos x="69" y="14"/>
                </a:cxn>
                <a:cxn ang="0">
                  <a:pos x="69" y="14"/>
                </a:cxn>
              </a:cxnLst>
              <a:rect l="0" t="0" r="r" b="b"/>
              <a:pathLst>
                <a:path w="162" h="49">
                  <a:moveTo>
                    <a:pt x="19" y="43"/>
                  </a:moveTo>
                  <a:cubicBezTo>
                    <a:pt x="44" y="40"/>
                    <a:pt x="44" y="40"/>
                    <a:pt x="44" y="40"/>
                  </a:cubicBezTo>
                  <a:cubicBezTo>
                    <a:pt x="55" y="34"/>
                    <a:pt x="55" y="34"/>
                    <a:pt x="55" y="34"/>
                  </a:cubicBezTo>
                  <a:cubicBezTo>
                    <a:pt x="67" y="37"/>
                    <a:pt x="67" y="37"/>
                    <a:pt x="67" y="37"/>
                  </a:cubicBezTo>
                  <a:cubicBezTo>
                    <a:pt x="87" y="36"/>
                    <a:pt x="87" y="36"/>
                    <a:pt x="87" y="36"/>
                  </a:cubicBezTo>
                  <a:cubicBezTo>
                    <a:pt x="94" y="26"/>
                    <a:pt x="94" y="26"/>
                    <a:pt x="94" y="26"/>
                  </a:cubicBezTo>
                  <a:cubicBezTo>
                    <a:pt x="104" y="27"/>
                    <a:pt x="104" y="27"/>
                    <a:pt x="104" y="27"/>
                  </a:cubicBezTo>
                  <a:cubicBezTo>
                    <a:pt x="128" y="25"/>
                    <a:pt x="128" y="25"/>
                    <a:pt x="128" y="25"/>
                  </a:cubicBezTo>
                  <a:cubicBezTo>
                    <a:pt x="135" y="18"/>
                    <a:pt x="135" y="18"/>
                    <a:pt x="135" y="18"/>
                  </a:cubicBezTo>
                  <a:cubicBezTo>
                    <a:pt x="144" y="11"/>
                    <a:pt x="144" y="11"/>
                    <a:pt x="144" y="11"/>
                  </a:cubicBezTo>
                  <a:cubicBezTo>
                    <a:pt x="157" y="13"/>
                    <a:pt x="157" y="13"/>
                    <a:pt x="157" y="13"/>
                  </a:cubicBezTo>
                  <a:cubicBezTo>
                    <a:pt x="162" y="13"/>
                    <a:pt x="162" y="13"/>
                    <a:pt x="162" y="13"/>
                  </a:cubicBezTo>
                  <a:cubicBezTo>
                    <a:pt x="145" y="4"/>
                    <a:pt x="125" y="0"/>
                    <a:pt x="105" y="0"/>
                  </a:cubicBezTo>
                  <a:cubicBezTo>
                    <a:pt x="63" y="0"/>
                    <a:pt x="25" y="19"/>
                    <a:pt x="0" y="49"/>
                  </a:cubicBezTo>
                  <a:cubicBezTo>
                    <a:pt x="0" y="49"/>
                    <a:pt x="0" y="49"/>
                    <a:pt x="0" y="49"/>
                  </a:cubicBezTo>
                  <a:lnTo>
                    <a:pt x="19" y="43"/>
                  </a:lnTo>
                  <a:close/>
                  <a:moveTo>
                    <a:pt x="110" y="13"/>
                  </a:moveTo>
                  <a:cubicBezTo>
                    <a:pt x="124" y="5"/>
                    <a:pt x="124" y="5"/>
                    <a:pt x="124" y="5"/>
                  </a:cubicBezTo>
                  <a:cubicBezTo>
                    <a:pt x="133" y="11"/>
                    <a:pt x="133" y="11"/>
                    <a:pt x="133" y="11"/>
                  </a:cubicBezTo>
                  <a:cubicBezTo>
                    <a:pt x="120" y="20"/>
                    <a:pt x="120" y="20"/>
                    <a:pt x="120" y="20"/>
                  </a:cubicBezTo>
                  <a:cubicBezTo>
                    <a:pt x="108" y="22"/>
                    <a:pt x="108" y="22"/>
                    <a:pt x="108" y="22"/>
                  </a:cubicBezTo>
                  <a:cubicBezTo>
                    <a:pt x="102" y="18"/>
                    <a:pt x="102" y="18"/>
                    <a:pt x="102" y="18"/>
                  </a:cubicBezTo>
                  <a:lnTo>
                    <a:pt x="110" y="13"/>
                  </a:lnTo>
                  <a:close/>
                  <a:moveTo>
                    <a:pt x="69" y="14"/>
                  </a:moveTo>
                  <a:cubicBezTo>
                    <a:pt x="75" y="17"/>
                    <a:pt x="75" y="17"/>
                    <a:pt x="75" y="17"/>
                  </a:cubicBezTo>
                  <a:cubicBezTo>
                    <a:pt x="83" y="14"/>
                    <a:pt x="83" y="14"/>
                    <a:pt x="83" y="14"/>
                  </a:cubicBezTo>
                  <a:cubicBezTo>
                    <a:pt x="88" y="22"/>
                    <a:pt x="88" y="22"/>
                    <a:pt x="88" y="22"/>
                  </a:cubicBezTo>
                  <a:cubicBezTo>
                    <a:pt x="69" y="27"/>
                    <a:pt x="69" y="27"/>
                    <a:pt x="69" y="27"/>
                  </a:cubicBezTo>
                  <a:cubicBezTo>
                    <a:pt x="60" y="21"/>
                    <a:pt x="60" y="21"/>
                    <a:pt x="60" y="21"/>
                  </a:cubicBezTo>
                  <a:cubicBezTo>
                    <a:pt x="60" y="21"/>
                    <a:pt x="69" y="16"/>
                    <a:pt x="69" y="14"/>
                  </a:cubicBezTo>
                  <a:close/>
                  <a:moveTo>
                    <a:pt x="69" y="14"/>
                  </a:moveTo>
                  <a:cubicBezTo>
                    <a:pt x="69" y="14"/>
                    <a:pt x="69" y="14"/>
                    <a:pt x="69"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30" name="Freeform 29"/>
          <p:cNvSpPr>
            <a:spLocks noEditPoints="1"/>
          </p:cNvSpPr>
          <p:nvPr/>
        </p:nvSpPr>
        <p:spPr bwMode="auto">
          <a:xfrm>
            <a:off x="4351803" y="2382287"/>
            <a:ext cx="422084" cy="419322"/>
          </a:xfrm>
          <a:custGeom>
            <a:avLst/>
            <a:gdLst>
              <a:gd name="T0" fmla="*/ 623 w 638"/>
              <a:gd name="T1" fmla="*/ 532 h 638"/>
              <a:gd name="T2" fmla="*/ 504 w 638"/>
              <a:gd name="T3" fmla="*/ 413 h 638"/>
              <a:gd name="T4" fmla="*/ 456 w 638"/>
              <a:gd name="T5" fmla="*/ 413 h 638"/>
              <a:gd name="T6" fmla="*/ 401 w 638"/>
              <a:gd name="T7" fmla="*/ 358 h 638"/>
              <a:gd name="T8" fmla="*/ 447 w 638"/>
              <a:gd name="T9" fmla="*/ 223 h 638"/>
              <a:gd name="T10" fmla="*/ 224 w 638"/>
              <a:gd name="T11" fmla="*/ 0 h 638"/>
              <a:gd name="T12" fmla="*/ 0 w 638"/>
              <a:gd name="T13" fmla="*/ 223 h 638"/>
              <a:gd name="T14" fmla="*/ 224 w 638"/>
              <a:gd name="T15" fmla="*/ 446 h 638"/>
              <a:gd name="T16" fmla="*/ 359 w 638"/>
              <a:gd name="T17" fmla="*/ 401 h 638"/>
              <a:gd name="T18" fmla="*/ 414 w 638"/>
              <a:gd name="T19" fmla="*/ 455 h 638"/>
              <a:gd name="T20" fmla="*/ 413 w 638"/>
              <a:gd name="T21" fmla="*/ 504 h 638"/>
              <a:gd name="T22" fmla="*/ 532 w 638"/>
              <a:gd name="T23" fmla="*/ 623 h 638"/>
              <a:gd name="T24" fmla="*/ 605 w 638"/>
              <a:gd name="T25" fmla="*/ 604 h 638"/>
              <a:gd name="T26" fmla="*/ 623 w 638"/>
              <a:gd name="T27" fmla="*/ 532 h 638"/>
              <a:gd name="T28" fmla="*/ 224 w 638"/>
              <a:gd name="T29" fmla="*/ 394 h 638"/>
              <a:gd name="T30" fmla="*/ 53 w 638"/>
              <a:gd name="T31" fmla="*/ 223 h 638"/>
              <a:gd name="T32" fmla="*/ 224 w 638"/>
              <a:gd name="T33" fmla="*/ 52 h 638"/>
              <a:gd name="T34" fmla="*/ 394 w 638"/>
              <a:gd name="T35" fmla="*/ 223 h 638"/>
              <a:gd name="T36" fmla="*/ 224 w 638"/>
              <a:gd name="T37" fmla="*/ 394 h 638"/>
              <a:gd name="T38" fmla="*/ 224 w 638"/>
              <a:gd name="T39" fmla="*/ 394 h 638"/>
              <a:gd name="T40" fmla="*/ 224 w 638"/>
              <a:gd name="T41" fmla="*/ 39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8" h="638">
                <a:moveTo>
                  <a:pt x="623" y="532"/>
                </a:moveTo>
                <a:cubicBezTo>
                  <a:pt x="504" y="413"/>
                  <a:pt x="504" y="413"/>
                  <a:pt x="504" y="413"/>
                </a:cubicBezTo>
                <a:cubicBezTo>
                  <a:pt x="494" y="402"/>
                  <a:pt x="475" y="403"/>
                  <a:pt x="456" y="413"/>
                </a:cubicBezTo>
                <a:cubicBezTo>
                  <a:pt x="401" y="358"/>
                  <a:pt x="401" y="358"/>
                  <a:pt x="401" y="358"/>
                </a:cubicBezTo>
                <a:cubicBezTo>
                  <a:pt x="430" y="321"/>
                  <a:pt x="447" y="274"/>
                  <a:pt x="447" y="223"/>
                </a:cubicBezTo>
                <a:cubicBezTo>
                  <a:pt x="447" y="100"/>
                  <a:pt x="347" y="0"/>
                  <a:pt x="224" y="0"/>
                </a:cubicBezTo>
                <a:cubicBezTo>
                  <a:pt x="100" y="0"/>
                  <a:pt x="0" y="100"/>
                  <a:pt x="0" y="223"/>
                </a:cubicBezTo>
                <a:cubicBezTo>
                  <a:pt x="0" y="346"/>
                  <a:pt x="100" y="446"/>
                  <a:pt x="224" y="446"/>
                </a:cubicBezTo>
                <a:cubicBezTo>
                  <a:pt x="274" y="446"/>
                  <a:pt x="321" y="429"/>
                  <a:pt x="359" y="401"/>
                </a:cubicBezTo>
                <a:cubicBezTo>
                  <a:pt x="414" y="455"/>
                  <a:pt x="414" y="455"/>
                  <a:pt x="414" y="455"/>
                </a:cubicBezTo>
                <a:cubicBezTo>
                  <a:pt x="404" y="475"/>
                  <a:pt x="403" y="493"/>
                  <a:pt x="413" y="504"/>
                </a:cubicBezTo>
                <a:cubicBezTo>
                  <a:pt x="532" y="623"/>
                  <a:pt x="532" y="623"/>
                  <a:pt x="532" y="623"/>
                </a:cubicBezTo>
                <a:cubicBezTo>
                  <a:pt x="547" y="638"/>
                  <a:pt x="580" y="630"/>
                  <a:pt x="605" y="604"/>
                </a:cubicBezTo>
                <a:cubicBezTo>
                  <a:pt x="630" y="579"/>
                  <a:pt x="638" y="547"/>
                  <a:pt x="623" y="532"/>
                </a:cubicBezTo>
                <a:close/>
                <a:moveTo>
                  <a:pt x="224" y="394"/>
                </a:moveTo>
                <a:cubicBezTo>
                  <a:pt x="129" y="394"/>
                  <a:pt x="53" y="317"/>
                  <a:pt x="53" y="223"/>
                </a:cubicBezTo>
                <a:cubicBezTo>
                  <a:pt x="53" y="129"/>
                  <a:pt x="129" y="52"/>
                  <a:pt x="224" y="52"/>
                </a:cubicBezTo>
                <a:cubicBezTo>
                  <a:pt x="318" y="52"/>
                  <a:pt x="394" y="129"/>
                  <a:pt x="394" y="223"/>
                </a:cubicBezTo>
                <a:cubicBezTo>
                  <a:pt x="394" y="317"/>
                  <a:pt x="318" y="394"/>
                  <a:pt x="224" y="394"/>
                </a:cubicBezTo>
                <a:close/>
                <a:moveTo>
                  <a:pt x="224" y="394"/>
                </a:moveTo>
                <a:cubicBezTo>
                  <a:pt x="224" y="394"/>
                  <a:pt x="224" y="394"/>
                  <a:pt x="224" y="39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dirty="0">
              <a:solidFill>
                <a:schemeClr val="bg1">
                  <a:lumMod val="65000"/>
                </a:schemeClr>
              </a:solidFill>
            </a:endParaRPr>
          </a:p>
        </p:txBody>
      </p:sp>
      <p:sp>
        <p:nvSpPr>
          <p:cNvPr id="31" name="Freeform 76"/>
          <p:cNvSpPr>
            <a:spLocks noEditPoints="1"/>
          </p:cNvSpPr>
          <p:nvPr/>
        </p:nvSpPr>
        <p:spPr bwMode="auto">
          <a:xfrm>
            <a:off x="4317008" y="1483898"/>
            <a:ext cx="491674" cy="392214"/>
          </a:xfrm>
          <a:custGeom>
            <a:avLst/>
            <a:gdLst/>
            <a:ahLst/>
            <a:cxnLst>
              <a:cxn ang="0">
                <a:pos x="255" y="45"/>
              </a:cxn>
              <a:cxn ang="0">
                <a:pos x="255" y="45"/>
              </a:cxn>
              <a:cxn ang="0">
                <a:pos x="219" y="125"/>
              </a:cxn>
              <a:cxn ang="0">
                <a:pos x="209" y="132"/>
              </a:cxn>
              <a:cxn ang="0">
                <a:pos x="105" y="139"/>
              </a:cxn>
              <a:cxn ang="0">
                <a:pos x="111" y="156"/>
              </a:cxn>
              <a:cxn ang="0">
                <a:pos x="224" y="156"/>
              </a:cxn>
              <a:cxn ang="0">
                <a:pos x="248" y="180"/>
              </a:cxn>
              <a:cxn ang="0">
                <a:pos x="224" y="204"/>
              </a:cxn>
              <a:cxn ang="0">
                <a:pos x="200" y="180"/>
              </a:cxn>
              <a:cxn ang="0">
                <a:pos x="88" y="180"/>
              </a:cxn>
              <a:cxn ang="0">
                <a:pos x="64" y="204"/>
              </a:cxn>
              <a:cxn ang="0">
                <a:pos x="40" y="180"/>
              </a:cxn>
              <a:cxn ang="0">
                <a:pos x="64" y="156"/>
              </a:cxn>
              <a:cxn ang="0">
                <a:pos x="86" y="156"/>
              </a:cxn>
              <a:cxn ang="0">
                <a:pos x="39" y="24"/>
              </a:cxn>
              <a:cxn ang="0">
                <a:pos x="12" y="24"/>
              </a:cxn>
              <a:cxn ang="0">
                <a:pos x="0" y="12"/>
              </a:cxn>
              <a:cxn ang="0">
                <a:pos x="12" y="0"/>
              </a:cxn>
              <a:cxn ang="0">
                <a:pos x="48" y="0"/>
              </a:cxn>
              <a:cxn ang="0">
                <a:pos x="59" y="8"/>
              </a:cxn>
              <a:cxn ang="0">
                <a:pos x="59" y="8"/>
              </a:cxn>
              <a:cxn ang="0">
                <a:pos x="66" y="28"/>
              </a:cxn>
              <a:cxn ang="0">
                <a:pos x="244" y="28"/>
              </a:cxn>
              <a:cxn ang="0">
                <a:pos x="256" y="40"/>
              </a:cxn>
              <a:cxn ang="0">
                <a:pos x="255" y="45"/>
              </a:cxn>
              <a:cxn ang="0">
                <a:pos x="75" y="52"/>
              </a:cxn>
              <a:cxn ang="0">
                <a:pos x="97" y="115"/>
              </a:cxn>
              <a:cxn ang="0">
                <a:pos x="200" y="109"/>
              </a:cxn>
              <a:cxn ang="0">
                <a:pos x="225" y="52"/>
              </a:cxn>
              <a:cxn ang="0">
                <a:pos x="75" y="52"/>
              </a:cxn>
            </a:cxnLst>
            <a:rect l="0" t="0" r="r" b="b"/>
            <a:pathLst>
              <a:path w="256" h="204">
                <a:moveTo>
                  <a:pt x="255" y="45"/>
                </a:moveTo>
                <a:cubicBezTo>
                  <a:pt x="255" y="45"/>
                  <a:pt x="255" y="45"/>
                  <a:pt x="255" y="45"/>
                </a:cubicBezTo>
                <a:cubicBezTo>
                  <a:pt x="219" y="125"/>
                  <a:pt x="219" y="125"/>
                  <a:pt x="219" y="125"/>
                </a:cubicBezTo>
                <a:cubicBezTo>
                  <a:pt x="217" y="129"/>
                  <a:pt x="213" y="132"/>
                  <a:pt x="209" y="132"/>
                </a:cubicBezTo>
                <a:cubicBezTo>
                  <a:pt x="105" y="139"/>
                  <a:pt x="105" y="139"/>
                  <a:pt x="105" y="139"/>
                </a:cubicBezTo>
                <a:cubicBezTo>
                  <a:pt x="111" y="156"/>
                  <a:pt x="111" y="156"/>
                  <a:pt x="111" y="156"/>
                </a:cubicBezTo>
                <a:cubicBezTo>
                  <a:pt x="224" y="156"/>
                  <a:pt x="224" y="156"/>
                  <a:pt x="224" y="156"/>
                </a:cubicBezTo>
                <a:cubicBezTo>
                  <a:pt x="237" y="156"/>
                  <a:pt x="248" y="167"/>
                  <a:pt x="248" y="180"/>
                </a:cubicBezTo>
                <a:cubicBezTo>
                  <a:pt x="248" y="193"/>
                  <a:pt x="237" y="204"/>
                  <a:pt x="224" y="204"/>
                </a:cubicBezTo>
                <a:cubicBezTo>
                  <a:pt x="211" y="204"/>
                  <a:pt x="200" y="193"/>
                  <a:pt x="200" y="180"/>
                </a:cubicBezTo>
                <a:cubicBezTo>
                  <a:pt x="88" y="180"/>
                  <a:pt x="88" y="180"/>
                  <a:pt x="88" y="180"/>
                </a:cubicBezTo>
                <a:cubicBezTo>
                  <a:pt x="88" y="193"/>
                  <a:pt x="77" y="204"/>
                  <a:pt x="64" y="204"/>
                </a:cubicBezTo>
                <a:cubicBezTo>
                  <a:pt x="51" y="204"/>
                  <a:pt x="40" y="193"/>
                  <a:pt x="40" y="180"/>
                </a:cubicBezTo>
                <a:cubicBezTo>
                  <a:pt x="40" y="167"/>
                  <a:pt x="51" y="156"/>
                  <a:pt x="64" y="156"/>
                </a:cubicBezTo>
                <a:cubicBezTo>
                  <a:pt x="86" y="156"/>
                  <a:pt x="86" y="156"/>
                  <a:pt x="86" y="156"/>
                </a:cubicBezTo>
                <a:cubicBezTo>
                  <a:pt x="39" y="24"/>
                  <a:pt x="39" y="24"/>
                  <a:pt x="39" y="24"/>
                </a:cubicBezTo>
                <a:cubicBezTo>
                  <a:pt x="12" y="24"/>
                  <a:pt x="12" y="24"/>
                  <a:pt x="12" y="24"/>
                </a:cubicBezTo>
                <a:cubicBezTo>
                  <a:pt x="5" y="24"/>
                  <a:pt x="0" y="19"/>
                  <a:pt x="0" y="12"/>
                </a:cubicBezTo>
                <a:cubicBezTo>
                  <a:pt x="0" y="5"/>
                  <a:pt x="5" y="0"/>
                  <a:pt x="12" y="0"/>
                </a:cubicBezTo>
                <a:cubicBezTo>
                  <a:pt x="48" y="0"/>
                  <a:pt x="48" y="0"/>
                  <a:pt x="48" y="0"/>
                </a:cubicBezTo>
                <a:cubicBezTo>
                  <a:pt x="53" y="0"/>
                  <a:pt x="58" y="3"/>
                  <a:pt x="59" y="8"/>
                </a:cubicBezTo>
                <a:cubicBezTo>
                  <a:pt x="59" y="8"/>
                  <a:pt x="59" y="8"/>
                  <a:pt x="59" y="8"/>
                </a:cubicBezTo>
                <a:cubicBezTo>
                  <a:pt x="66" y="28"/>
                  <a:pt x="66" y="28"/>
                  <a:pt x="66" y="28"/>
                </a:cubicBezTo>
                <a:cubicBezTo>
                  <a:pt x="244" y="28"/>
                  <a:pt x="244" y="28"/>
                  <a:pt x="244" y="28"/>
                </a:cubicBezTo>
                <a:cubicBezTo>
                  <a:pt x="251" y="28"/>
                  <a:pt x="256" y="33"/>
                  <a:pt x="256" y="40"/>
                </a:cubicBezTo>
                <a:cubicBezTo>
                  <a:pt x="256" y="42"/>
                  <a:pt x="256" y="43"/>
                  <a:pt x="255" y="45"/>
                </a:cubicBezTo>
                <a:moveTo>
                  <a:pt x="75" y="52"/>
                </a:moveTo>
                <a:cubicBezTo>
                  <a:pt x="97" y="115"/>
                  <a:pt x="97" y="115"/>
                  <a:pt x="97" y="115"/>
                </a:cubicBezTo>
                <a:cubicBezTo>
                  <a:pt x="200" y="109"/>
                  <a:pt x="200" y="109"/>
                  <a:pt x="200" y="109"/>
                </a:cubicBezTo>
                <a:cubicBezTo>
                  <a:pt x="225" y="52"/>
                  <a:pt x="225" y="52"/>
                  <a:pt x="225" y="52"/>
                </a:cubicBezTo>
                <a:lnTo>
                  <a:pt x="75" y="5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82484918"/>
      </p:ext>
    </p:extLst>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Picture Placeholder 9"/>
          <p:cNvSpPr>
            <a:spLocks noGrp="1"/>
          </p:cNvSpPr>
          <p:nvPr>
            <p:ph type="pic" sz="quarter" idx="32"/>
          </p:nvPr>
        </p:nvSpPr>
        <p:spPr/>
      </p:sp>
      <p:sp>
        <p:nvSpPr>
          <p:cNvPr id="3" name="Text Placeholder 2"/>
          <p:cNvSpPr>
            <a:spLocks noGrp="1"/>
          </p:cNvSpPr>
          <p:nvPr>
            <p:ph type="body" sz="half" idx="2"/>
          </p:nvPr>
        </p:nvSpPr>
        <p:spPr/>
        <p:txBody>
          <a:bodyPr/>
          <a:lstStyle/>
          <a:p>
            <a:r>
              <a:rPr lang="en-US"/>
              <a:t>Enter your subhead line here</a:t>
            </a:r>
            <a:endParaRPr lang="en-US" dirty="0"/>
          </a:p>
        </p:txBody>
      </p:sp>
      <p:sp>
        <p:nvSpPr>
          <p:cNvPr id="4" name="Title 3"/>
          <p:cNvSpPr>
            <a:spLocks noGrp="1"/>
          </p:cNvSpPr>
          <p:nvPr>
            <p:ph type="title"/>
          </p:nvPr>
        </p:nvSpPr>
        <p:spPr/>
        <p:txBody>
          <a:bodyPr/>
          <a:lstStyle/>
          <a:p>
            <a:r>
              <a:rPr lang="en-US"/>
              <a:t>OUR SERVICE</a:t>
            </a:r>
            <a:endParaRPr lang="en-US" dirty="0"/>
          </a:p>
        </p:txBody>
      </p:sp>
      <p:sp>
        <p:nvSpPr>
          <p:cNvPr id="6" name="Rectangle 5"/>
          <p:cNvSpPr/>
          <p:nvPr/>
        </p:nvSpPr>
        <p:spPr>
          <a:xfrm>
            <a:off x="380396" y="2475690"/>
            <a:ext cx="1828800" cy="1852171"/>
          </a:xfrm>
          <a:prstGeom prst="rect">
            <a:avLst/>
          </a:prstGeom>
          <a:solidFill>
            <a:schemeClr val="accent1">
              <a:alpha val="9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YOUR TITLE HERE</a:t>
            </a:r>
          </a:p>
          <a:p>
            <a:pPr algn="ctr">
              <a:lnSpc>
                <a:spcPct val="150000"/>
              </a:lnSpc>
            </a:pPr>
            <a:r>
              <a:rPr lang="en-US" sz="1000" dirty="0">
                <a:solidFill>
                  <a:schemeClr val="bg1"/>
                </a:solidFill>
              </a:rPr>
              <a:t>There are many variations of passages of lorem ipsum available, but the</a:t>
            </a:r>
            <a:endParaRPr lang="en-US" sz="1000" dirty="0"/>
          </a:p>
        </p:txBody>
      </p:sp>
      <p:sp>
        <p:nvSpPr>
          <p:cNvPr id="12" name="Freeform 245"/>
          <p:cNvSpPr>
            <a:spLocks/>
          </p:cNvSpPr>
          <p:nvPr/>
        </p:nvSpPr>
        <p:spPr bwMode="auto">
          <a:xfrm>
            <a:off x="990159" y="1663771"/>
            <a:ext cx="609274" cy="609274"/>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Rectangle 7"/>
          <p:cNvSpPr/>
          <p:nvPr/>
        </p:nvSpPr>
        <p:spPr>
          <a:xfrm>
            <a:off x="6920563" y="2475690"/>
            <a:ext cx="1828800" cy="1852171"/>
          </a:xfrm>
          <a:prstGeom prst="rect">
            <a:avLst/>
          </a:prstGeom>
          <a:solidFill>
            <a:schemeClr val="accent4">
              <a:alpha val="9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YOUR TITLE HERE</a:t>
            </a:r>
          </a:p>
          <a:p>
            <a:pPr algn="ctr">
              <a:lnSpc>
                <a:spcPct val="150000"/>
              </a:lnSpc>
            </a:pPr>
            <a:r>
              <a:rPr lang="en-US" sz="1000" dirty="0">
                <a:solidFill>
                  <a:schemeClr val="bg1"/>
                </a:solidFill>
              </a:rPr>
              <a:t>There are many variations of passages of lorem ipsum available, but the</a:t>
            </a:r>
            <a:endParaRPr lang="en-US" sz="1000" dirty="0"/>
          </a:p>
        </p:txBody>
      </p:sp>
      <p:sp>
        <p:nvSpPr>
          <p:cNvPr id="15" name="Freeform 216"/>
          <p:cNvSpPr>
            <a:spLocks noEditPoints="1"/>
          </p:cNvSpPr>
          <p:nvPr/>
        </p:nvSpPr>
        <p:spPr bwMode="auto">
          <a:xfrm>
            <a:off x="7523453" y="1654780"/>
            <a:ext cx="623020" cy="627256"/>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Rectangle 6"/>
          <p:cNvSpPr/>
          <p:nvPr/>
        </p:nvSpPr>
        <p:spPr>
          <a:xfrm>
            <a:off x="2560452" y="2475690"/>
            <a:ext cx="1828800" cy="1852171"/>
          </a:xfrm>
          <a:prstGeom prst="rect">
            <a:avLst/>
          </a:prstGeom>
          <a:solidFill>
            <a:schemeClr val="accent2">
              <a:alpha val="9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YOUR TITLE HERE</a:t>
            </a:r>
          </a:p>
          <a:p>
            <a:pPr algn="ctr">
              <a:lnSpc>
                <a:spcPct val="150000"/>
              </a:lnSpc>
            </a:pPr>
            <a:r>
              <a:rPr lang="en-US" sz="1000" dirty="0">
                <a:solidFill>
                  <a:schemeClr val="bg1"/>
                </a:solidFill>
              </a:rPr>
              <a:t>There are many variations of passages of lorem ipsum available, but the</a:t>
            </a:r>
            <a:endParaRPr lang="en-US" sz="1000" dirty="0"/>
          </a:p>
        </p:txBody>
      </p:sp>
      <p:sp>
        <p:nvSpPr>
          <p:cNvPr id="13" name="Freeform 5"/>
          <p:cNvSpPr>
            <a:spLocks noEditPoints="1"/>
          </p:cNvSpPr>
          <p:nvPr/>
        </p:nvSpPr>
        <p:spPr bwMode="auto">
          <a:xfrm>
            <a:off x="3134610" y="1628166"/>
            <a:ext cx="680484" cy="680484"/>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Rectangle 8"/>
          <p:cNvSpPr/>
          <p:nvPr/>
        </p:nvSpPr>
        <p:spPr>
          <a:xfrm>
            <a:off x="4740508" y="2475690"/>
            <a:ext cx="1828800" cy="1852171"/>
          </a:xfrm>
          <a:prstGeom prst="rect">
            <a:avLst/>
          </a:prstGeom>
          <a:solidFill>
            <a:schemeClr val="accent3">
              <a:alpha val="9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YOUR TITLE HERE</a:t>
            </a:r>
          </a:p>
          <a:p>
            <a:pPr algn="ctr">
              <a:lnSpc>
                <a:spcPct val="150000"/>
              </a:lnSpc>
            </a:pPr>
            <a:r>
              <a:rPr lang="en-US" sz="1000" dirty="0">
                <a:solidFill>
                  <a:schemeClr val="bg1"/>
                </a:solidFill>
              </a:rPr>
              <a:t>There are many variations of passages of lorem ipsum available, but the</a:t>
            </a:r>
            <a:endParaRPr lang="en-US" sz="1000" dirty="0"/>
          </a:p>
        </p:txBody>
      </p:sp>
      <p:sp>
        <p:nvSpPr>
          <p:cNvPr id="14" name="Freeform 217"/>
          <p:cNvSpPr>
            <a:spLocks noEditPoints="1"/>
          </p:cNvSpPr>
          <p:nvPr/>
        </p:nvSpPr>
        <p:spPr bwMode="auto">
          <a:xfrm>
            <a:off x="5306848" y="1707363"/>
            <a:ext cx="696120" cy="522090"/>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42181151"/>
      </p:ext>
    </p:extLst>
  </p:cSld>
  <p:clrMapOvr>
    <a:masterClrMapping/>
  </p:clrMapOvr>
  <p:transition spd="slow">
    <p:push dir="u"/>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12" name="Picture Placeholder 11"/>
          <p:cNvSpPr>
            <a:spLocks noGrp="1"/>
          </p:cNvSpPr>
          <p:nvPr>
            <p:ph type="pic" sz="quarter" idx="32"/>
          </p:nvPr>
        </p:nvSpPr>
        <p:spPr/>
      </p:sp>
      <p:sp>
        <p:nvSpPr>
          <p:cNvPr id="15" name="Picture Placeholder 14"/>
          <p:cNvSpPr>
            <a:spLocks noGrp="1"/>
          </p:cNvSpPr>
          <p:nvPr>
            <p:ph type="pic" sz="quarter" idx="33"/>
          </p:nvPr>
        </p:nvSpPr>
        <p:spPr/>
      </p:sp>
      <p:sp>
        <p:nvSpPr>
          <p:cNvPr id="6" name="Freeform 5"/>
          <p:cNvSpPr/>
          <p:nvPr/>
        </p:nvSpPr>
        <p:spPr>
          <a:xfrm>
            <a:off x="2286000" y="1409700"/>
            <a:ext cx="2286000" cy="3333598"/>
          </a:xfrm>
          <a:custGeom>
            <a:avLst/>
            <a:gdLst>
              <a:gd name="connsiteX0" fmla="*/ 0 w 1865780"/>
              <a:gd name="connsiteY0" fmla="*/ 0 h 3768060"/>
              <a:gd name="connsiteX1" fmla="*/ 1865780 w 1865780"/>
              <a:gd name="connsiteY1" fmla="*/ 0 h 3768060"/>
              <a:gd name="connsiteX2" fmla="*/ 1865780 w 1865780"/>
              <a:gd name="connsiteY2" fmla="*/ 3768060 h 3768060"/>
              <a:gd name="connsiteX3" fmla="*/ 0 w 1865780"/>
              <a:gd name="connsiteY3" fmla="*/ 3768060 h 3768060"/>
            </a:gdLst>
            <a:ahLst/>
            <a:cxnLst>
              <a:cxn ang="0">
                <a:pos x="connsiteX0" y="connsiteY0"/>
              </a:cxn>
              <a:cxn ang="0">
                <a:pos x="connsiteX1" y="connsiteY1"/>
              </a:cxn>
              <a:cxn ang="0">
                <a:pos x="connsiteX2" y="connsiteY2"/>
              </a:cxn>
              <a:cxn ang="0">
                <a:pos x="connsiteX3" y="connsiteY3"/>
              </a:cxn>
            </a:cxnLst>
            <a:rect l="l" t="t" r="r" b="b"/>
            <a:pathLst>
              <a:path w="1865780" h="3768060">
                <a:moveTo>
                  <a:pt x="0" y="0"/>
                </a:moveTo>
                <a:lnTo>
                  <a:pt x="1865780" y="0"/>
                </a:lnTo>
                <a:lnTo>
                  <a:pt x="1865780" y="3768060"/>
                </a:lnTo>
                <a:lnTo>
                  <a:pt x="0" y="37680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425"/>
              </a:lnSpc>
            </a:pPr>
            <a:endParaRPr lang="en-US" sz="1050" dirty="0">
              <a:solidFill>
                <a:schemeClr val="bg1"/>
              </a:solidFill>
            </a:endParaRPr>
          </a:p>
        </p:txBody>
      </p:sp>
      <p:sp>
        <p:nvSpPr>
          <p:cNvPr id="7" name="Freeform 6"/>
          <p:cNvSpPr/>
          <p:nvPr/>
        </p:nvSpPr>
        <p:spPr>
          <a:xfrm>
            <a:off x="6858000" y="1409700"/>
            <a:ext cx="2286000" cy="3333598"/>
          </a:xfrm>
          <a:custGeom>
            <a:avLst/>
            <a:gdLst>
              <a:gd name="connsiteX0" fmla="*/ 0 w 1865780"/>
              <a:gd name="connsiteY0" fmla="*/ 0 h 3768060"/>
              <a:gd name="connsiteX1" fmla="*/ 1865780 w 1865780"/>
              <a:gd name="connsiteY1" fmla="*/ 0 h 3768060"/>
              <a:gd name="connsiteX2" fmla="*/ 1865780 w 1865780"/>
              <a:gd name="connsiteY2" fmla="*/ 3768060 h 3768060"/>
              <a:gd name="connsiteX3" fmla="*/ 0 w 1865780"/>
              <a:gd name="connsiteY3" fmla="*/ 3768060 h 3768060"/>
            </a:gdLst>
            <a:ahLst/>
            <a:cxnLst>
              <a:cxn ang="0">
                <a:pos x="connsiteX0" y="connsiteY0"/>
              </a:cxn>
              <a:cxn ang="0">
                <a:pos x="connsiteX1" y="connsiteY1"/>
              </a:cxn>
              <a:cxn ang="0">
                <a:pos x="connsiteX2" y="connsiteY2"/>
              </a:cxn>
              <a:cxn ang="0">
                <a:pos x="connsiteX3" y="connsiteY3"/>
              </a:cxn>
            </a:cxnLst>
            <a:rect l="l" t="t" r="r" b="b"/>
            <a:pathLst>
              <a:path w="1865780" h="3768060">
                <a:moveTo>
                  <a:pt x="0" y="0"/>
                </a:moveTo>
                <a:lnTo>
                  <a:pt x="1865780" y="0"/>
                </a:lnTo>
                <a:lnTo>
                  <a:pt x="1865780" y="3768060"/>
                </a:lnTo>
                <a:lnTo>
                  <a:pt x="0" y="376806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425"/>
              </a:lnSpc>
            </a:pPr>
            <a:endParaRPr lang="en-US" sz="1050" dirty="0">
              <a:solidFill>
                <a:schemeClr val="bg1"/>
              </a:solidFill>
            </a:endParaRPr>
          </a:p>
        </p:txBody>
      </p:sp>
      <p:sp>
        <p:nvSpPr>
          <p:cNvPr id="10" name="Freeform 101"/>
          <p:cNvSpPr>
            <a:spLocks noChangeAspect="1" noEditPoints="1"/>
          </p:cNvSpPr>
          <p:nvPr/>
        </p:nvSpPr>
        <p:spPr bwMode="auto">
          <a:xfrm>
            <a:off x="3012970" y="3889337"/>
            <a:ext cx="832060" cy="551360"/>
          </a:xfrm>
          <a:custGeom>
            <a:avLst/>
            <a:gdLst/>
            <a:ahLst/>
            <a:cxnLst>
              <a:cxn ang="0">
                <a:pos x="77" y="43"/>
              </a:cxn>
              <a:cxn ang="0">
                <a:pos x="77" y="47"/>
              </a:cxn>
              <a:cxn ang="0">
                <a:pos x="70" y="51"/>
              </a:cxn>
              <a:cxn ang="0">
                <a:pos x="6" y="51"/>
              </a:cxn>
              <a:cxn ang="0">
                <a:pos x="0" y="47"/>
              </a:cxn>
              <a:cxn ang="0">
                <a:pos x="0" y="43"/>
              </a:cxn>
              <a:cxn ang="0">
                <a:pos x="6" y="43"/>
              </a:cxn>
              <a:cxn ang="0">
                <a:pos x="70" y="43"/>
              </a:cxn>
              <a:cxn ang="0">
                <a:pos x="77" y="43"/>
              </a:cxn>
              <a:cxn ang="0">
                <a:pos x="10" y="34"/>
              </a:cxn>
              <a:cxn ang="0">
                <a:pos x="10" y="6"/>
              </a:cxn>
              <a:cxn ang="0">
                <a:pos x="16" y="0"/>
              </a:cxn>
              <a:cxn ang="0">
                <a:pos x="60" y="0"/>
              </a:cxn>
              <a:cxn ang="0">
                <a:pos x="67" y="6"/>
              </a:cxn>
              <a:cxn ang="0">
                <a:pos x="67" y="34"/>
              </a:cxn>
              <a:cxn ang="0">
                <a:pos x="60" y="41"/>
              </a:cxn>
              <a:cxn ang="0">
                <a:pos x="16" y="41"/>
              </a:cxn>
              <a:cxn ang="0">
                <a:pos x="10" y="34"/>
              </a:cxn>
              <a:cxn ang="0">
                <a:pos x="15" y="34"/>
              </a:cxn>
              <a:cxn ang="0">
                <a:pos x="16" y="36"/>
              </a:cxn>
              <a:cxn ang="0">
                <a:pos x="60" y="36"/>
              </a:cxn>
              <a:cxn ang="0">
                <a:pos x="61" y="34"/>
              </a:cxn>
              <a:cxn ang="0">
                <a:pos x="61" y="6"/>
              </a:cxn>
              <a:cxn ang="0">
                <a:pos x="60" y="5"/>
              </a:cxn>
              <a:cxn ang="0">
                <a:pos x="16" y="5"/>
              </a:cxn>
              <a:cxn ang="0">
                <a:pos x="15" y="6"/>
              </a:cxn>
              <a:cxn ang="0">
                <a:pos x="15" y="34"/>
              </a:cxn>
              <a:cxn ang="0">
                <a:pos x="42" y="47"/>
              </a:cxn>
              <a:cxn ang="0">
                <a:pos x="42" y="46"/>
              </a:cxn>
              <a:cxn ang="0">
                <a:pos x="35" y="46"/>
              </a:cxn>
              <a:cxn ang="0">
                <a:pos x="34" y="47"/>
              </a:cxn>
              <a:cxn ang="0">
                <a:pos x="35" y="47"/>
              </a:cxn>
              <a:cxn ang="0">
                <a:pos x="42" y="47"/>
              </a:cxn>
              <a:cxn ang="0">
                <a:pos x="42" y="47"/>
              </a:cxn>
            </a:cxnLst>
            <a:rect l="0" t="0" r="r" b="b"/>
            <a:pathLst>
              <a:path w="77" h="51">
                <a:moveTo>
                  <a:pt x="77" y="43"/>
                </a:moveTo>
                <a:cubicBezTo>
                  <a:pt x="77" y="47"/>
                  <a:pt x="77" y="47"/>
                  <a:pt x="77" y="47"/>
                </a:cubicBezTo>
                <a:cubicBezTo>
                  <a:pt x="77" y="49"/>
                  <a:pt x="74" y="51"/>
                  <a:pt x="70" y="51"/>
                </a:cubicBezTo>
                <a:cubicBezTo>
                  <a:pt x="6" y="51"/>
                  <a:pt x="6" y="51"/>
                  <a:pt x="6" y="51"/>
                </a:cubicBezTo>
                <a:cubicBezTo>
                  <a:pt x="3" y="51"/>
                  <a:pt x="0" y="49"/>
                  <a:pt x="0" y="47"/>
                </a:cubicBezTo>
                <a:cubicBezTo>
                  <a:pt x="0" y="43"/>
                  <a:pt x="0" y="43"/>
                  <a:pt x="0" y="43"/>
                </a:cubicBezTo>
                <a:cubicBezTo>
                  <a:pt x="6" y="43"/>
                  <a:pt x="6" y="43"/>
                  <a:pt x="6" y="43"/>
                </a:cubicBezTo>
                <a:cubicBezTo>
                  <a:pt x="70" y="43"/>
                  <a:pt x="70" y="43"/>
                  <a:pt x="70" y="43"/>
                </a:cubicBezTo>
                <a:lnTo>
                  <a:pt x="77" y="43"/>
                </a:lnTo>
                <a:close/>
                <a:moveTo>
                  <a:pt x="10" y="34"/>
                </a:moveTo>
                <a:cubicBezTo>
                  <a:pt x="10" y="6"/>
                  <a:pt x="10" y="6"/>
                  <a:pt x="10" y="6"/>
                </a:cubicBezTo>
                <a:cubicBezTo>
                  <a:pt x="10" y="2"/>
                  <a:pt x="13" y="0"/>
                  <a:pt x="16" y="0"/>
                </a:cubicBezTo>
                <a:cubicBezTo>
                  <a:pt x="60" y="0"/>
                  <a:pt x="60" y="0"/>
                  <a:pt x="60" y="0"/>
                </a:cubicBezTo>
                <a:cubicBezTo>
                  <a:pt x="64" y="0"/>
                  <a:pt x="67" y="2"/>
                  <a:pt x="67" y="6"/>
                </a:cubicBezTo>
                <a:cubicBezTo>
                  <a:pt x="67" y="34"/>
                  <a:pt x="67" y="34"/>
                  <a:pt x="67" y="34"/>
                </a:cubicBezTo>
                <a:cubicBezTo>
                  <a:pt x="67" y="38"/>
                  <a:pt x="64" y="41"/>
                  <a:pt x="60" y="41"/>
                </a:cubicBezTo>
                <a:cubicBezTo>
                  <a:pt x="16" y="41"/>
                  <a:pt x="16" y="41"/>
                  <a:pt x="16" y="41"/>
                </a:cubicBezTo>
                <a:cubicBezTo>
                  <a:pt x="13" y="41"/>
                  <a:pt x="10" y="38"/>
                  <a:pt x="10" y="34"/>
                </a:cubicBezTo>
                <a:close/>
                <a:moveTo>
                  <a:pt x="15" y="34"/>
                </a:moveTo>
                <a:cubicBezTo>
                  <a:pt x="15" y="35"/>
                  <a:pt x="16" y="36"/>
                  <a:pt x="16" y="36"/>
                </a:cubicBezTo>
                <a:cubicBezTo>
                  <a:pt x="60" y="36"/>
                  <a:pt x="60" y="36"/>
                  <a:pt x="60" y="36"/>
                </a:cubicBezTo>
                <a:cubicBezTo>
                  <a:pt x="61" y="36"/>
                  <a:pt x="61" y="35"/>
                  <a:pt x="61" y="34"/>
                </a:cubicBezTo>
                <a:cubicBezTo>
                  <a:pt x="61" y="6"/>
                  <a:pt x="61" y="6"/>
                  <a:pt x="61" y="6"/>
                </a:cubicBezTo>
                <a:cubicBezTo>
                  <a:pt x="61" y="5"/>
                  <a:pt x="61" y="5"/>
                  <a:pt x="60" y="5"/>
                </a:cubicBezTo>
                <a:cubicBezTo>
                  <a:pt x="16" y="5"/>
                  <a:pt x="16" y="5"/>
                  <a:pt x="16" y="5"/>
                </a:cubicBezTo>
                <a:cubicBezTo>
                  <a:pt x="16" y="5"/>
                  <a:pt x="15" y="5"/>
                  <a:pt x="15" y="6"/>
                </a:cubicBezTo>
                <a:lnTo>
                  <a:pt x="15" y="34"/>
                </a:lnTo>
                <a:close/>
                <a:moveTo>
                  <a:pt x="42" y="47"/>
                </a:moveTo>
                <a:cubicBezTo>
                  <a:pt x="42" y="46"/>
                  <a:pt x="42" y="46"/>
                  <a:pt x="42" y="46"/>
                </a:cubicBezTo>
                <a:cubicBezTo>
                  <a:pt x="35" y="46"/>
                  <a:pt x="35" y="46"/>
                  <a:pt x="35" y="46"/>
                </a:cubicBezTo>
                <a:cubicBezTo>
                  <a:pt x="35" y="46"/>
                  <a:pt x="34" y="46"/>
                  <a:pt x="34" y="47"/>
                </a:cubicBezTo>
                <a:cubicBezTo>
                  <a:pt x="34" y="47"/>
                  <a:pt x="35" y="47"/>
                  <a:pt x="35" y="47"/>
                </a:cubicBezTo>
                <a:cubicBezTo>
                  <a:pt x="42" y="47"/>
                  <a:pt x="42" y="47"/>
                  <a:pt x="42" y="47"/>
                </a:cubicBezTo>
                <a:cubicBezTo>
                  <a:pt x="42" y="47"/>
                  <a:pt x="42" y="47"/>
                  <a:pt x="42" y="47"/>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6"/>
          <p:cNvSpPr>
            <a:spLocks noEditPoints="1"/>
          </p:cNvSpPr>
          <p:nvPr/>
        </p:nvSpPr>
        <p:spPr bwMode="auto">
          <a:xfrm>
            <a:off x="7778675" y="3790950"/>
            <a:ext cx="444650" cy="748134"/>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TextBox 12"/>
          <p:cNvSpPr txBox="1"/>
          <p:nvPr/>
        </p:nvSpPr>
        <p:spPr>
          <a:xfrm>
            <a:off x="2514600" y="1695419"/>
            <a:ext cx="1828800" cy="2084738"/>
          </a:xfrm>
          <a:prstGeom prst="rect">
            <a:avLst/>
          </a:prstGeom>
          <a:noFill/>
        </p:spPr>
        <p:txBody>
          <a:bodyPr wrap="square" rtlCol="0" anchor="ctr">
            <a:spAutoFit/>
          </a:bodyPr>
          <a:lstStyle/>
          <a:p>
            <a:pPr algn="ctr">
              <a:lnSpc>
                <a:spcPct val="150000"/>
              </a:lnSpc>
            </a:pPr>
            <a:r>
              <a:rPr lang="en-US" sz="14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 the majority have suffered alteration in some form, by injected</a:t>
            </a:r>
          </a:p>
          <a:p>
            <a:pPr>
              <a:lnSpc>
                <a:spcPct val="150000"/>
              </a:lnSpc>
            </a:pPr>
            <a:endParaRPr lang="en-US" sz="1050" dirty="0"/>
          </a:p>
        </p:txBody>
      </p:sp>
      <p:sp>
        <p:nvSpPr>
          <p:cNvPr id="14" name="TextBox 13"/>
          <p:cNvSpPr txBox="1"/>
          <p:nvPr/>
        </p:nvSpPr>
        <p:spPr>
          <a:xfrm>
            <a:off x="7086600" y="1695419"/>
            <a:ext cx="1828800" cy="2084738"/>
          </a:xfrm>
          <a:prstGeom prst="rect">
            <a:avLst/>
          </a:prstGeom>
          <a:noFill/>
        </p:spPr>
        <p:txBody>
          <a:bodyPr wrap="square" rtlCol="0" anchor="ctr">
            <a:spAutoFit/>
          </a:bodyPr>
          <a:lstStyle/>
          <a:p>
            <a:pPr algn="ctr">
              <a:lnSpc>
                <a:spcPct val="150000"/>
              </a:lnSpc>
            </a:pPr>
            <a:r>
              <a:rPr lang="en-US" sz="14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 the majority have suffered alteration in some form, by injected</a:t>
            </a:r>
          </a:p>
          <a:p>
            <a:pPr>
              <a:lnSpc>
                <a:spcPct val="150000"/>
              </a:lnSpc>
            </a:pPr>
            <a:endParaRPr lang="en-US" sz="1050" dirty="0"/>
          </a:p>
        </p:txBody>
      </p:sp>
    </p:spTree>
    <p:extLst>
      <p:ext uri="{BB962C8B-B14F-4D97-AF65-F5344CB8AC3E}">
        <p14:creationId xmlns:p14="http://schemas.microsoft.com/office/powerpoint/2010/main" val="4276561738"/>
      </p:ext>
    </p:extLst>
  </p:cSld>
  <p:clrMapOvr>
    <a:masterClrMapping/>
  </p:clrMapOvr>
  <p:transition spd="slow">
    <p:push di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4572000" y="1192468"/>
            <a:ext cx="2286000" cy="3757342"/>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10" name="Rectangle 9"/>
          <p:cNvSpPr/>
          <p:nvPr/>
        </p:nvSpPr>
        <p:spPr>
          <a:xfrm>
            <a:off x="0" y="1192468"/>
            <a:ext cx="2286000" cy="1836481"/>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11" name="Picture Placeholder 10"/>
          <p:cNvSpPr>
            <a:spLocks noGrp="1"/>
          </p:cNvSpPr>
          <p:nvPr>
            <p:ph type="pic" sz="quarter" idx="32"/>
          </p:nvPr>
        </p:nvSpPr>
        <p:spPr/>
      </p:sp>
      <p:sp>
        <p:nvSpPr>
          <p:cNvPr id="12" name="Picture Placeholder 11"/>
          <p:cNvSpPr>
            <a:spLocks noGrp="1"/>
          </p:cNvSpPr>
          <p:nvPr>
            <p:ph type="pic" sz="quarter" idx="33"/>
          </p:nvPr>
        </p:nvSpPr>
        <p:spPr/>
      </p:sp>
      <p:sp>
        <p:nvSpPr>
          <p:cNvPr id="13" name="Picture Placeholder 12"/>
          <p:cNvSpPr>
            <a:spLocks noGrp="1"/>
          </p:cNvSpPr>
          <p:nvPr>
            <p:ph type="pic" sz="quarter" idx="34"/>
          </p:nvPr>
        </p:nvSpPr>
        <p:spPr/>
      </p:sp>
      <p:sp>
        <p:nvSpPr>
          <p:cNvPr id="9" name="Rectangle 8"/>
          <p:cNvSpPr/>
          <p:nvPr/>
        </p:nvSpPr>
        <p:spPr>
          <a:xfrm>
            <a:off x="0" y="3124048"/>
            <a:ext cx="2286000" cy="182576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34" name="TextBox 33"/>
          <p:cNvSpPr txBox="1"/>
          <p:nvPr/>
        </p:nvSpPr>
        <p:spPr>
          <a:xfrm>
            <a:off x="228600" y="1763114"/>
            <a:ext cx="1828800" cy="1142620"/>
          </a:xfrm>
          <a:prstGeom prst="rect">
            <a:avLst/>
          </a:prstGeom>
          <a:noFill/>
        </p:spPr>
        <p:txBody>
          <a:bodyPr wrap="square" rtlCol="0" anchor="t">
            <a:spAutoFit/>
          </a:bodyPr>
          <a:lstStyle/>
          <a:p>
            <a:pPr algn="ctr">
              <a:lnSpc>
                <a:spcPct val="150000"/>
              </a:lnSpc>
            </a:pPr>
            <a:r>
              <a:rPr lang="en-US" sz="1400" b="1" dirty="0">
                <a:solidFill>
                  <a:schemeClr val="bg1"/>
                </a:solidFill>
              </a:rPr>
              <a:t>YOUR TITLE HERE</a:t>
            </a:r>
          </a:p>
          <a:p>
            <a:pPr algn="ctr">
              <a:lnSpc>
                <a:spcPct val="150000"/>
              </a:lnSpc>
            </a:pPr>
            <a:r>
              <a:rPr lang="en-US" sz="1050" dirty="0">
                <a:solidFill>
                  <a:schemeClr val="bg1"/>
                </a:solidFill>
              </a:rPr>
              <a:t>There are many variations of passages of lorem ipsum available,</a:t>
            </a:r>
            <a:endParaRPr lang="en-US" sz="1050" dirty="0"/>
          </a:p>
        </p:txBody>
      </p:sp>
      <p:sp>
        <p:nvSpPr>
          <p:cNvPr id="35" name="TextBox 34"/>
          <p:cNvSpPr txBox="1"/>
          <p:nvPr/>
        </p:nvSpPr>
        <p:spPr>
          <a:xfrm>
            <a:off x="4800600" y="2491897"/>
            <a:ext cx="1828800" cy="1869743"/>
          </a:xfrm>
          <a:prstGeom prst="rect">
            <a:avLst/>
          </a:prstGeom>
          <a:noFill/>
        </p:spPr>
        <p:txBody>
          <a:bodyPr wrap="square" rtlCol="0" anchor="t">
            <a:spAutoFit/>
          </a:bodyPr>
          <a:lstStyle/>
          <a:p>
            <a:pPr algn="ctr">
              <a:lnSpc>
                <a:spcPct val="150000"/>
              </a:lnSpc>
            </a:pPr>
            <a:r>
              <a:rPr lang="en-US" sz="14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 the majority have suffered alteration in some form, by injected</a:t>
            </a:r>
          </a:p>
        </p:txBody>
      </p:sp>
      <p:sp>
        <p:nvSpPr>
          <p:cNvPr id="36" name="TextBox 35"/>
          <p:cNvSpPr txBox="1"/>
          <p:nvPr/>
        </p:nvSpPr>
        <p:spPr>
          <a:xfrm>
            <a:off x="228600" y="3638930"/>
            <a:ext cx="1828800" cy="1142620"/>
          </a:xfrm>
          <a:prstGeom prst="rect">
            <a:avLst/>
          </a:prstGeom>
          <a:noFill/>
        </p:spPr>
        <p:txBody>
          <a:bodyPr wrap="square" rtlCol="0" anchor="t">
            <a:spAutoFit/>
          </a:bodyPr>
          <a:lstStyle/>
          <a:p>
            <a:pPr algn="ctr">
              <a:lnSpc>
                <a:spcPct val="150000"/>
              </a:lnSpc>
            </a:pPr>
            <a:r>
              <a:rPr lang="en-US" sz="1400" b="1" dirty="0">
                <a:solidFill>
                  <a:schemeClr val="bg1"/>
                </a:solidFill>
              </a:rPr>
              <a:t>YOUR TITLE HERE</a:t>
            </a:r>
          </a:p>
          <a:p>
            <a:pPr algn="ctr">
              <a:lnSpc>
                <a:spcPct val="150000"/>
              </a:lnSpc>
            </a:pPr>
            <a:r>
              <a:rPr lang="en-US" sz="1050" dirty="0">
                <a:solidFill>
                  <a:schemeClr val="bg1"/>
                </a:solidFill>
              </a:rPr>
              <a:t>There are many variations of passages of lorem ipsum available,</a:t>
            </a:r>
            <a:endParaRPr lang="en-US" sz="1050" dirty="0"/>
          </a:p>
        </p:txBody>
      </p:sp>
      <p:sp>
        <p:nvSpPr>
          <p:cNvPr id="37" name="Freeform 191"/>
          <p:cNvSpPr>
            <a:spLocks/>
          </p:cNvSpPr>
          <p:nvPr/>
        </p:nvSpPr>
        <p:spPr bwMode="auto">
          <a:xfrm>
            <a:off x="917575" y="1463702"/>
            <a:ext cx="400050" cy="387350"/>
          </a:xfrm>
          <a:custGeom>
            <a:avLst/>
            <a:gdLst/>
            <a:ahLst/>
            <a:cxnLst>
              <a:cxn ang="0">
                <a:pos x="256" y="236"/>
              </a:cxn>
              <a:cxn ang="0">
                <a:pos x="256" y="236"/>
              </a:cxn>
              <a:cxn ang="0">
                <a:pos x="244"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24" y="176"/>
              </a:cxn>
              <a:cxn ang="0">
                <a:pos x="256" y="236"/>
              </a:cxn>
            </a:cxnLst>
            <a:rect l="0" t="0" r="r" b="b"/>
            <a:pathLst>
              <a:path w="256" h="248">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16"/>
          <p:cNvSpPr>
            <a:spLocks noEditPoints="1"/>
          </p:cNvSpPr>
          <p:nvPr/>
        </p:nvSpPr>
        <p:spPr bwMode="auto">
          <a:xfrm>
            <a:off x="5514975" y="2041302"/>
            <a:ext cx="400050" cy="400050"/>
          </a:xfrm>
          <a:custGeom>
            <a:avLst/>
            <a:gdLst/>
            <a:ahLst/>
            <a:cxnLst>
              <a:cxn ang="0">
                <a:pos x="229" y="140"/>
              </a:cxn>
              <a:cxn ang="0">
                <a:pos x="59" y="53"/>
              </a:cxn>
              <a:cxn ang="0">
                <a:pos x="84" y="39"/>
              </a:cxn>
              <a:cxn ang="0">
                <a:pos x="86" y="43"/>
              </a:cxn>
              <a:cxn ang="0">
                <a:pos x="85" y="47"/>
              </a:cxn>
              <a:cxn ang="0">
                <a:pos x="88" y="51"/>
              </a:cxn>
              <a:cxn ang="0">
                <a:pos x="77" y="59"/>
              </a:cxn>
              <a:cxn ang="0">
                <a:pos x="73" y="67"/>
              </a:cxn>
              <a:cxn ang="0">
                <a:pos x="69" y="74"/>
              </a:cxn>
              <a:cxn ang="0">
                <a:pos x="61" y="71"/>
              </a:cxn>
              <a:cxn ang="0">
                <a:pos x="58" y="67"/>
              </a:cxn>
              <a:cxn ang="0">
                <a:pos x="58" y="60"/>
              </a:cxn>
              <a:cxn ang="0">
                <a:pos x="58" y="56"/>
              </a:cxn>
              <a:cxn ang="0">
                <a:pos x="47" y="66"/>
              </a:cxn>
              <a:cxn ang="0">
                <a:pos x="40" y="74"/>
              </a:cxn>
              <a:cxn ang="0">
                <a:pos x="53" y="94"/>
              </a:cxn>
              <a:cxn ang="0">
                <a:pos x="48" y="103"/>
              </a:cxn>
              <a:cxn ang="0">
                <a:pos x="42" y="103"/>
              </a:cxn>
              <a:cxn ang="0">
                <a:pos x="34" y="113"/>
              </a:cxn>
              <a:cxn ang="0">
                <a:pos x="32" y="113"/>
              </a:cxn>
              <a:cxn ang="0">
                <a:pos x="32" y="116"/>
              </a:cxn>
              <a:cxn ang="0">
                <a:pos x="29" y="134"/>
              </a:cxn>
              <a:cxn ang="0">
                <a:pos x="44" y="154"/>
              </a:cxn>
              <a:cxn ang="0">
                <a:pos x="69" y="187"/>
              </a:cxn>
              <a:cxn ang="0">
                <a:pos x="222" y="132"/>
              </a:cxn>
              <a:cxn ang="0">
                <a:pos x="204" y="140"/>
              </a:cxn>
              <a:cxn ang="0">
                <a:pos x="168" y="115"/>
              </a:cxn>
              <a:cxn ang="0">
                <a:pos x="166" y="135"/>
              </a:cxn>
              <a:cxn ang="0">
                <a:pos x="143" y="104"/>
              </a:cxn>
              <a:cxn ang="0">
                <a:pos x="156" y="93"/>
              </a:cxn>
              <a:cxn ang="0">
                <a:pos x="143" y="101"/>
              </a:cxn>
              <a:cxn ang="0">
                <a:pos x="139" y="105"/>
              </a:cxn>
              <a:cxn ang="0">
                <a:pos x="129" y="98"/>
              </a:cxn>
              <a:cxn ang="0">
                <a:pos x="111" y="105"/>
              </a:cxn>
              <a:cxn ang="0">
                <a:pos x="110" y="91"/>
              </a:cxn>
              <a:cxn ang="0">
                <a:pos x="120" y="81"/>
              </a:cxn>
              <a:cxn ang="0">
                <a:pos x="132" y="79"/>
              </a:cxn>
              <a:cxn ang="0">
                <a:pos x="141" y="70"/>
              </a:cxn>
              <a:cxn ang="0">
                <a:pos x="134" y="71"/>
              </a:cxn>
              <a:cxn ang="0">
                <a:pos x="124" y="72"/>
              </a:cxn>
              <a:cxn ang="0">
                <a:pos x="119" y="67"/>
              </a:cxn>
              <a:cxn ang="0">
                <a:pos x="136" y="53"/>
              </a:cxn>
              <a:cxn ang="0">
                <a:pos x="161" y="59"/>
              </a:cxn>
              <a:cxn ang="0">
                <a:pos x="181" y="41"/>
              </a:cxn>
              <a:cxn ang="0">
                <a:pos x="173" y="91"/>
              </a:cxn>
              <a:cxn ang="0">
                <a:pos x="175" y="100"/>
              </a:cxn>
              <a:cxn ang="0">
                <a:pos x="138" y="28"/>
              </a:cxn>
              <a:cxn ang="0">
                <a:pos x="133" y="30"/>
              </a:cxn>
              <a:cxn ang="0">
                <a:pos x="106" y="76"/>
              </a:cxn>
              <a:cxn ang="0">
                <a:pos x="100" y="84"/>
              </a:cxn>
              <a:cxn ang="0">
                <a:pos x="121" y="106"/>
              </a:cxn>
              <a:cxn ang="0">
                <a:pos x="159" y="133"/>
              </a:cxn>
              <a:cxn ang="0">
                <a:pos x="156" y="171"/>
              </a:cxn>
              <a:cxn ang="0">
                <a:pos x="127" y="166"/>
              </a:cxn>
              <a:cxn ang="0">
                <a:pos x="100" y="143"/>
              </a:cxn>
              <a:cxn ang="0">
                <a:pos x="84" y="62"/>
              </a:cxn>
              <a:cxn ang="0">
                <a:pos x="165" y="169"/>
              </a:cxn>
              <a:cxn ang="0">
                <a:pos x="140" y="107"/>
              </a:cxn>
              <a:cxn ang="0">
                <a:pos x="123" y="99"/>
              </a:cxn>
              <a:cxn ang="0">
                <a:pos x="85" y="48"/>
              </a:cxn>
              <a:cxn ang="0">
                <a:pos x="57" y="96"/>
              </a:cxn>
              <a:cxn ang="0">
                <a:pos x="41" y="137"/>
              </a:cxn>
              <a:cxn ang="0">
                <a:pos x="206" y="140"/>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200" y="53"/>
                </a:moveTo>
                <a:cubicBezTo>
                  <a:pt x="199" y="53"/>
                  <a:pt x="199" y="53"/>
                  <a:pt x="198" y="53"/>
                </a:cubicBezTo>
                <a:cubicBezTo>
                  <a:pt x="198" y="53"/>
                  <a:pt x="198" y="52"/>
                  <a:pt x="198" y="52"/>
                </a:cubicBezTo>
                <a:cubicBezTo>
                  <a:pt x="198" y="52"/>
                  <a:pt x="198" y="52"/>
                  <a:pt x="198" y="51"/>
                </a:cubicBezTo>
                <a:cubicBezTo>
                  <a:pt x="198" y="51"/>
                  <a:pt x="197" y="51"/>
                  <a:pt x="197" y="50"/>
                </a:cubicBezTo>
                <a:cubicBezTo>
                  <a:pt x="197" y="50"/>
                  <a:pt x="197" y="50"/>
                  <a:pt x="197" y="50"/>
                </a:cubicBezTo>
                <a:cubicBezTo>
                  <a:pt x="197" y="51"/>
                  <a:pt x="197" y="51"/>
                  <a:pt x="197" y="51"/>
                </a:cubicBezTo>
                <a:cubicBezTo>
                  <a:pt x="197" y="51"/>
                  <a:pt x="197" y="51"/>
                  <a:pt x="197" y="52"/>
                </a:cubicBezTo>
                <a:cubicBezTo>
                  <a:pt x="197" y="52"/>
                  <a:pt x="197" y="53"/>
                  <a:pt x="197" y="53"/>
                </a:cubicBezTo>
                <a:cubicBezTo>
                  <a:pt x="197" y="54"/>
                  <a:pt x="197" y="54"/>
                  <a:pt x="198" y="54"/>
                </a:cubicBezTo>
                <a:cubicBezTo>
                  <a:pt x="198" y="55"/>
                  <a:pt x="198" y="55"/>
                  <a:pt x="197" y="55"/>
                </a:cubicBezTo>
                <a:cubicBezTo>
                  <a:pt x="197" y="55"/>
                  <a:pt x="197" y="56"/>
                  <a:pt x="197" y="56"/>
                </a:cubicBezTo>
                <a:cubicBezTo>
                  <a:pt x="197" y="56"/>
                  <a:pt x="197" y="57"/>
                  <a:pt x="196" y="57"/>
                </a:cubicBezTo>
                <a:cubicBezTo>
                  <a:pt x="196" y="57"/>
                  <a:pt x="196" y="57"/>
                  <a:pt x="195" y="57"/>
                </a:cubicBezTo>
                <a:cubicBezTo>
                  <a:pt x="196" y="58"/>
                  <a:pt x="196" y="58"/>
                  <a:pt x="196" y="58"/>
                </a:cubicBezTo>
                <a:cubicBezTo>
                  <a:pt x="195" y="58"/>
                  <a:pt x="195" y="58"/>
                  <a:pt x="195" y="58"/>
                </a:cubicBezTo>
                <a:cubicBezTo>
                  <a:pt x="195" y="58"/>
                  <a:pt x="194" y="58"/>
                  <a:pt x="194" y="58"/>
                </a:cubicBezTo>
                <a:cubicBezTo>
                  <a:pt x="194" y="58"/>
                  <a:pt x="193" y="58"/>
                  <a:pt x="193" y="58"/>
                </a:cubicBezTo>
                <a:cubicBezTo>
                  <a:pt x="193" y="59"/>
                  <a:pt x="194" y="59"/>
                  <a:pt x="195" y="59"/>
                </a:cubicBezTo>
                <a:cubicBezTo>
                  <a:pt x="195" y="59"/>
                  <a:pt x="195" y="59"/>
                  <a:pt x="195" y="59"/>
                </a:cubicBezTo>
                <a:cubicBezTo>
                  <a:pt x="196" y="59"/>
                  <a:pt x="196" y="59"/>
                  <a:pt x="196" y="59"/>
                </a:cubicBezTo>
                <a:cubicBezTo>
                  <a:pt x="197" y="58"/>
                  <a:pt x="197" y="58"/>
                  <a:pt x="198" y="58"/>
                </a:cubicBezTo>
                <a:cubicBezTo>
                  <a:pt x="198" y="57"/>
                  <a:pt x="198" y="57"/>
                  <a:pt x="198" y="57"/>
                </a:cubicBezTo>
                <a:cubicBezTo>
                  <a:pt x="199" y="57"/>
                  <a:pt x="199" y="57"/>
                  <a:pt x="199" y="57"/>
                </a:cubicBezTo>
                <a:cubicBezTo>
                  <a:pt x="199" y="56"/>
                  <a:pt x="199" y="56"/>
                  <a:pt x="199" y="56"/>
                </a:cubicBezTo>
                <a:cubicBezTo>
                  <a:pt x="199" y="55"/>
                  <a:pt x="199" y="55"/>
                  <a:pt x="199" y="55"/>
                </a:cubicBezTo>
                <a:cubicBezTo>
                  <a:pt x="199" y="54"/>
                  <a:pt x="200" y="54"/>
                  <a:pt x="201" y="54"/>
                </a:cubicBezTo>
                <a:cubicBezTo>
                  <a:pt x="201" y="54"/>
                  <a:pt x="200" y="53"/>
                  <a:pt x="200" y="53"/>
                </a:cubicBezTo>
                <a:cubicBezTo>
                  <a:pt x="200" y="53"/>
                  <a:pt x="200" y="53"/>
                  <a:pt x="200" y="53"/>
                </a:cubicBezTo>
                <a:moveTo>
                  <a:pt x="203" y="56"/>
                </a:moveTo>
                <a:cubicBezTo>
                  <a:pt x="203" y="56"/>
                  <a:pt x="203" y="56"/>
                  <a:pt x="202" y="56"/>
                </a:cubicBezTo>
                <a:cubicBezTo>
                  <a:pt x="202" y="56"/>
                  <a:pt x="202" y="56"/>
                  <a:pt x="202" y="56"/>
                </a:cubicBezTo>
                <a:cubicBezTo>
                  <a:pt x="202" y="56"/>
                  <a:pt x="203" y="56"/>
                  <a:pt x="203" y="56"/>
                </a:cubicBezTo>
                <a:cubicBezTo>
                  <a:pt x="202" y="55"/>
                  <a:pt x="202" y="55"/>
                  <a:pt x="202" y="55"/>
                </a:cubicBezTo>
                <a:cubicBezTo>
                  <a:pt x="202" y="55"/>
                  <a:pt x="202" y="56"/>
                  <a:pt x="202" y="56"/>
                </a:cubicBezTo>
                <a:cubicBezTo>
                  <a:pt x="202" y="57"/>
                  <a:pt x="203" y="57"/>
                  <a:pt x="203" y="56"/>
                </a:cubicBezTo>
                <a:cubicBezTo>
                  <a:pt x="203" y="56"/>
                  <a:pt x="203" y="56"/>
                  <a:pt x="203" y="56"/>
                </a:cubicBezTo>
                <a:moveTo>
                  <a:pt x="231" y="143"/>
                </a:moveTo>
                <a:cubicBezTo>
                  <a:pt x="231" y="141"/>
                  <a:pt x="231" y="138"/>
                  <a:pt x="232" y="136"/>
                </a:cubicBezTo>
                <a:cubicBezTo>
                  <a:pt x="232" y="136"/>
                  <a:pt x="232" y="136"/>
                  <a:pt x="232" y="136"/>
                </a:cubicBezTo>
                <a:cubicBezTo>
                  <a:pt x="231" y="136"/>
                  <a:pt x="231" y="136"/>
                  <a:pt x="231" y="136"/>
                </a:cubicBezTo>
                <a:cubicBezTo>
                  <a:pt x="231" y="135"/>
                  <a:pt x="231" y="136"/>
                  <a:pt x="230" y="136"/>
                </a:cubicBezTo>
                <a:cubicBezTo>
                  <a:pt x="230" y="136"/>
                  <a:pt x="230" y="136"/>
                  <a:pt x="230" y="136"/>
                </a:cubicBezTo>
                <a:cubicBezTo>
                  <a:pt x="230" y="135"/>
                  <a:pt x="230" y="135"/>
                  <a:pt x="230" y="135"/>
                </a:cubicBezTo>
                <a:cubicBezTo>
                  <a:pt x="229" y="135"/>
                  <a:pt x="229" y="135"/>
                  <a:pt x="229" y="135"/>
                </a:cubicBezTo>
                <a:cubicBezTo>
                  <a:pt x="229" y="135"/>
                  <a:pt x="229" y="135"/>
                  <a:pt x="229" y="136"/>
                </a:cubicBezTo>
                <a:cubicBezTo>
                  <a:pt x="229" y="136"/>
                  <a:pt x="229" y="136"/>
                  <a:pt x="229" y="136"/>
                </a:cubicBezTo>
                <a:cubicBezTo>
                  <a:pt x="228" y="137"/>
                  <a:pt x="227" y="139"/>
                  <a:pt x="228" y="140"/>
                </a:cubicBezTo>
                <a:cubicBezTo>
                  <a:pt x="228" y="140"/>
                  <a:pt x="228" y="140"/>
                  <a:pt x="229" y="140"/>
                </a:cubicBezTo>
                <a:cubicBezTo>
                  <a:pt x="229" y="140"/>
                  <a:pt x="229" y="140"/>
                  <a:pt x="229" y="141"/>
                </a:cubicBezTo>
                <a:cubicBezTo>
                  <a:pt x="229" y="140"/>
                  <a:pt x="229" y="140"/>
                  <a:pt x="229" y="140"/>
                </a:cubicBezTo>
                <a:cubicBezTo>
                  <a:pt x="229" y="142"/>
                  <a:pt x="229" y="143"/>
                  <a:pt x="231" y="142"/>
                </a:cubicBezTo>
                <a:cubicBezTo>
                  <a:pt x="231" y="143"/>
                  <a:pt x="231" y="143"/>
                  <a:pt x="231" y="143"/>
                </a:cubicBezTo>
                <a:moveTo>
                  <a:pt x="28" y="153"/>
                </a:moveTo>
                <a:cubicBezTo>
                  <a:pt x="28" y="152"/>
                  <a:pt x="27" y="152"/>
                  <a:pt x="28" y="151"/>
                </a:cubicBezTo>
                <a:cubicBezTo>
                  <a:pt x="28" y="151"/>
                  <a:pt x="29" y="151"/>
                  <a:pt x="29" y="151"/>
                </a:cubicBezTo>
                <a:cubicBezTo>
                  <a:pt x="29" y="151"/>
                  <a:pt x="29" y="151"/>
                  <a:pt x="29" y="152"/>
                </a:cubicBezTo>
                <a:cubicBezTo>
                  <a:pt x="29" y="152"/>
                  <a:pt x="29" y="151"/>
                  <a:pt x="29" y="151"/>
                </a:cubicBezTo>
                <a:cubicBezTo>
                  <a:pt x="29" y="151"/>
                  <a:pt x="29" y="151"/>
                  <a:pt x="29" y="151"/>
                </a:cubicBezTo>
                <a:cubicBezTo>
                  <a:pt x="30" y="151"/>
                  <a:pt x="31" y="151"/>
                  <a:pt x="31" y="151"/>
                </a:cubicBezTo>
                <a:cubicBezTo>
                  <a:pt x="31" y="150"/>
                  <a:pt x="30" y="150"/>
                  <a:pt x="30" y="150"/>
                </a:cubicBezTo>
                <a:cubicBezTo>
                  <a:pt x="30" y="149"/>
                  <a:pt x="31" y="150"/>
                  <a:pt x="31" y="150"/>
                </a:cubicBezTo>
                <a:cubicBezTo>
                  <a:pt x="31" y="150"/>
                  <a:pt x="31" y="150"/>
                  <a:pt x="31" y="150"/>
                </a:cubicBezTo>
                <a:cubicBezTo>
                  <a:pt x="31" y="149"/>
                  <a:pt x="31" y="149"/>
                  <a:pt x="31" y="149"/>
                </a:cubicBezTo>
                <a:cubicBezTo>
                  <a:pt x="31" y="149"/>
                  <a:pt x="30" y="149"/>
                  <a:pt x="30" y="149"/>
                </a:cubicBezTo>
                <a:cubicBezTo>
                  <a:pt x="30" y="149"/>
                  <a:pt x="30" y="149"/>
                  <a:pt x="29" y="149"/>
                </a:cubicBezTo>
                <a:cubicBezTo>
                  <a:pt x="29" y="149"/>
                  <a:pt x="29" y="149"/>
                  <a:pt x="29" y="149"/>
                </a:cubicBezTo>
                <a:cubicBezTo>
                  <a:pt x="28" y="149"/>
                  <a:pt x="28" y="149"/>
                  <a:pt x="28" y="150"/>
                </a:cubicBezTo>
                <a:cubicBezTo>
                  <a:pt x="28" y="150"/>
                  <a:pt x="28" y="150"/>
                  <a:pt x="28" y="150"/>
                </a:cubicBezTo>
                <a:cubicBezTo>
                  <a:pt x="28" y="150"/>
                  <a:pt x="28" y="151"/>
                  <a:pt x="27" y="151"/>
                </a:cubicBezTo>
                <a:cubicBezTo>
                  <a:pt x="27" y="151"/>
                  <a:pt x="27" y="151"/>
                  <a:pt x="27" y="151"/>
                </a:cubicBezTo>
                <a:cubicBezTo>
                  <a:pt x="27" y="150"/>
                  <a:pt x="27" y="150"/>
                  <a:pt x="27" y="150"/>
                </a:cubicBezTo>
                <a:cubicBezTo>
                  <a:pt x="27" y="150"/>
                  <a:pt x="27" y="150"/>
                  <a:pt x="27" y="150"/>
                </a:cubicBezTo>
                <a:cubicBezTo>
                  <a:pt x="27" y="150"/>
                  <a:pt x="27" y="150"/>
                  <a:pt x="27" y="150"/>
                </a:cubicBezTo>
                <a:cubicBezTo>
                  <a:pt x="27" y="150"/>
                  <a:pt x="27" y="150"/>
                  <a:pt x="26" y="150"/>
                </a:cubicBezTo>
                <a:cubicBezTo>
                  <a:pt x="26" y="150"/>
                  <a:pt x="26" y="150"/>
                  <a:pt x="26" y="150"/>
                </a:cubicBezTo>
                <a:cubicBezTo>
                  <a:pt x="27" y="151"/>
                  <a:pt x="27" y="152"/>
                  <a:pt x="27" y="153"/>
                </a:cubicBezTo>
                <a:cubicBezTo>
                  <a:pt x="27" y="153"/>
                  <a:pt x="27" y="153"/>
                  <a:pt x="28" y="153"/>
                </a:cubicBezTo>
                <a:moveTo>
                  <a:pt x="32" y="112"/>
                </a:moveTo>
                <a:cubicBezTo>
                  <a:pt x="32" y="112"/>
                  <a:pt x="32" y="112"/>
                  <a:pt x="32" y="112"/>
                </a:cubicBezTo>
                <a:cubicBezTo>
                  <a:pt x="32" y="112"/>
                  <a:pt x="32" y="112"/>
                  <a:pt x="32" y="112"/>
                </a:cubicBezTo>
                <a:cubicBezTo>
                  <a:pt x="32" y="112"/>
                  <a:pt x="32" y="112"/>
                  <a:pt x="32" y="112"/>
                </a:cubicBezTo>
                <a:moveTo>
                  <a:pt x="30" y="94"/>
                </a:moveTo>
                <a:cubicBezTo>
                  <a:pt x="30" y="94"/>
                  <a:pt x="30" y="94"/>
                  <a:pt x="30" y="94"/>
                </a:cubicBezTo>
                <a:cubicBezTo>
                  <a:pt x="30" y="94"/>
                  <a:pt x="30" y="93"/>
                  <a:pt x="30" y="93"/>
                </a:cubicBezTo>
                <a:cubicBezTo>
                  <a:pt x="30" y="93"/>
                  <a:pt x="30" y="94"/>
                  <a:pt x="30" y="94"/>
                </a:cubicBezTo>
                <a:moveTo>
                  <a:pt x="59" y="53"/>
                </a:moveTo>
                <a:cubicBezTo>
                  <a:pt x="59" y="53"/>
                  <a:pt x="59" y="53"/>
                  <a:pt x="59" y="53"/>
                </a:cubicBezTo>
                <a:cubicBezTo>
                  <a:pt x="58" y="53"/>
                  <a:pt x="58" y="53"/>
                  <a:pt x="58" y="53"/>
                </a:cubicBezTo>
                <a:cubicBezTo>
                  <a:pt x="58" y="53"/>
                  <a:pt x="58" y="53"/>
                  <a:pt x="58" y="53"/>
                </a:cubicBezTo>
                <a:cubicBezTo>
                  <a:pt x="58" y="53"/>
                  <a:pt x="58" y="53"/>
                  <a:pt x="58" y="53"/>
                </a:cubicBezTo>
                <a:cubicBezTo>
                  <a:pt x="58" y="53"/>
                  <a:pt x="58" y="53"/>
                  <a:pt x="59" y="53"/>
                </a:cubicBezTo>
                <a:cubicBezTo>
                  <a:pt x="59" y="53"/>
                  <a:pt x="59" y="53"/>
                  <a:pt x="59" y="53"/>
                </a:cubicBezTo>
                <a:cubicBezTo>
                  <a:pt x="59" y="53"/>
                  <a:pt x="58" y="53"/>
                  <a:pt x="58" y="53"/>
                </a:cubicBezTo>
                <a:cubicBezTo>
                  <a:pt x="58" y="53"/>
                  <a:pt x="58" y="53"/>
                  <a:pt x="59" y="52"/>
                </a:cubicBezTo>
                <a:cubicBezTo>
                  <a:pt x="58" y="52"/>
                  <a:pt x="57" y="52"/>
                  <a:pt x="57" y="52"/>
                </a:cubicBezTo>
                <a:cubicBezTo>
                  <a:pt x="57" y="52"/>
                  <a:pt x="57" y="52"/>
                  <a:pt x="57" y="52"/>
                </a:cubicBezTo>
                <a:cubicBezTo>
                  <a:pt x="57" y="52"/>
                  <a:pt x="57" y="52"/>
                  <a:pt x="57" y="52"/>
                </a:cubicBezTo>
                <a:cubicBezTo>
                  <a:pt x="58" y="52"/>
                  <a:pt x="58" y="52"/>
                  <a:pt x="58" y="52"/>
                </a:cubicBezTo>
                <a:cubicBezTo>
                  <a:pt x="58" y="52"/>
                  <a:pt x="58" y="52"/>
                  <a:pt x="58" y="52"/>
                </a:cubicBezTo>
                <a:cubicBezTo>
                  <a:pt x="58" y="52"/>
                  <a:pt x="58" y="52"/>
                  <a:pt x="58" y="52"/>
                </a:cubicBezTo>
                <a:cubicBezTo>
                  <a:pt x="58" y="52"/>
                  <a:pt x="58" y="52"/>
                  <a:pt x="58" y="52"/>
                </a:cubicBezTo>
                <a:cubicBezTo>
                  <a:pt x="57" y="52"/>
                  <a:pt x="57" y="52"/>
                  <a:pt x="56" y="53"/>
                </a:cubicBezTo>
                <a:cubicBezTo>
                  <a:pt x="57" y="53"/>
                  <a:pt x="57" y="53"/>
                  <a:pt x="57" y="53"/>
                </a:cubicBezTo>
                <a:cubicBezTo>
                  <a:pt x="57" y="53"/>
                  <a:pt x="58" y="53"/>
                  <a:pt x="58" y="53"/>
                </a:cubicBezTo>
                <a:cubicBezTo>
                  <a:pt x="58" y="53"/>
                  <a:pt x="59" y="53"/>
                  <a:pt x="59" y="53"/>
                </a:cubicBezTo>
                <a:cubicBezTo>
                  <a:pt x="59" y="53"/>
                  <a:pt x="59" y="53"/>
                  <a:pt x="59" y="53"/>
                </a:cubicBezTo>
                <a:cubicBezTo>
                  <a:pt x="59" y="53"/>
                  <a:pt x="59" y="53"/>
                  <a:pt x="59" y="53"/>
                </a:cubicBezTo>
                <a:moveTo>
                  <a:pt x="54" y="55"/>
                </a:moveTo>
                <a:cubicBezTo>
                  <a:pt x="54" y="55"/>
                  <a:pt x="54" y="55"/>
                  <a:pt x="54" y="55"/>
                </a:cubicBezTo>
                <a:cubicBezTo>
                  <a:pt x="54" y="55"/>
                  <a:pt x="54" y="55"/>
                  <a:pt x="54" y="55"/>
                </a:cubicBezTo>
                <a:cubicBezTo>
                  <a:pt x="54" y="55"/>
                  <a:pt x="54" y="55"/>
                  <a:pt x="54" y="55"/>
                </a:cubicBezTo>
                <a:moveTo>
                  <a:pt x="83" y="34"/>
                </a:moveTo>
                <a:cubicBezTo>
                  <a:pt x="83" y="34"/>
                  <a:pt x="83" y="34"/>
                  <a:pt x="83" y="34"/>
                </a:cubicBezTo>
                <a:cubicBezTo>
                  <a:pt x="83" y="35"/>
                  <a:pt x="84" y="35"/>
                  <a:pt x="84" y="35"/>
                </a:cubicBezTo>
                <a:cubicBezTo>
                  <a:pt x="84" y="35"/>
                  <a:pt x="83" y="35"/>
                  <a:pt x="83" y="35"/>
                </a:cubicBezTo>
                <a:cubicBezTo>
                  <a:pt x="83" y="35"/>
                  <a:pt x="83" y="35"/>
                  <a:pt x="83" y="35"/>
                </a:cubicBezTo>
                <a:cubicBezTo>
                  <a:pt x="83" y="35"/>
                  <a:pt x="83" y="35"/>
                  <a:pt x="83" y="35"/>
                </a:cubicBezTo>
                <a:cubicBezTo>
                  <a:pt x="83" y="35"/>
                  <a:pt x="83" y="34"/>
                  <a:pt x="83" y="34"/>
                </a:cubicBezTo>
                <a:cubicBezTo>
                  <a:pt x="83" y="35"/>
                  <a:pt x="82" y="35"/>
                  <a:pt x="82" y="35"/>
                </a:cubicBezTo>
                <a:cubicBezTo>
                  <a:pt x="82" y="35"/>
                  <a:pt x="82" y="35"/>
                  <a:pt x="82" y="35"/>
                </a:cubicBezTo>
                <a:cubicBezTo>
                  <a:pt x="82" y="35"/>
                  <a:pt x="82" y="35"/>
                  <a:pt x="82" y="35"/>
                </a:cubicBezTo>
                <a:cubicBezTo>
                  <a:pt x="82" y="35"/>
                  <a:pt x="82" y="35"/>
                  <a:pt x="82" y="35"/>
                </a:cubicBezTo>
                <a:cubicBezTo>
                  <a:pt x="82" y="35"/>
                  <a:pt x="82" y="36"/>
                  <a:pt x="81" y="36"/>
                </a:cubicBezTo>
                <a:cubicBezTo>
                  <a:pt x="81" y="36"/>
                  <a:pt x="81" y="36"/>
                  <a:pt x="81" y="36"/>
                </a:cubicBezTo>
                <a:cubicBezTo>
                  <a:pt x="81" y="36"/>
                  <a:pt x="82" y="36"/>
                  <a:pt x="82" y="36"/>
                </a:cubicBezTo>
                <a:cubicBezTo>
                  <a:pt x="82" y="36"/>
                  <a:pt x="82" y="35"/>
                  <a:pt x="82" y="35"/>
                </a:cubicBezTo>
                <a:cubicBezTo>
                  <a:pt x="82" y="35"/>
                  <a:pt x="82" y="35"/>
                  <a:pt x="82" y="35"/>
                </a:cubicBezTo>
                <a:cubicBezTo>
                  <a:pt x="83" y="35"/>
                  <a:pt x="83" y="35"/>
                  <a:pt x="83" y="35"/>
                </a:cubicBezTo>
                <a:cubicBezTo>
                  <a:pt x="83" y="35"/>
                  <a:pt x="83" y="36"/>
                  <a:pt x="83" y="36"/>
                </a:cubicBezTo>
                <a:cubicBezTo>
                  <a:pt x="84" y="36"/>
                  <a:pt x="84" y="36"/>
                  <a:pt x="84" y="36"/>
                </a:cubicBezTo>
                <a:cubicBezTo>
                  <a:pt x="84" y="36"/>
                  <a:pt x="84" y="37"/>
                  <a:pt x="84" y="37"/>
                </a:cubicBezTo>
                <a:cubicBezTo>
                  <a:pt x="84" y="37"/>
                  <a:pt x="84" y="36"/>
                  <a:pt x="84" y="36"/>
                </a:cubicBezTo>
                <a:cubicBezTo>
                  <a:pt x="83" y="36"/>
                  <a:pt x="83" y="37"/>
                  <a:pt x="83" y="37"/>
                </a:cubicBezTo>
                <a:cubicBezTo>
                  <a:pt x="83" y="37"/>
                  <a:pt x="83" y="37"/>
                  <a:pt x="82" y="36"/>
                </a:cubicBezTo>
                <a:cubicBezTo>
                  <a:pt x="82" y="36"/>
                  <a:pt x="82" y="36"/>
                  <a:pt x="82" y="36"/>
                </a:cubicBezTo>
                <a:cubicBezTo>
                  <a:pt x="82" y="36"/>
                  <a:pt x="82" y="36"/>
                  <a:pt x="82" y="36"/>
                </a:cubicBezTo>
                <a:cubicBezTo>
                  <a:pt x="82" y="37"/>
                  <a:pt x="82" y="37"/>
                  <a:pt x="82" y="37"/>
                </a:cubicBezTo>
                <a:cubicBezTo>
                  <a:pt x="82" y="37"/>
                  <a:pt x="82" y="37"/>
                  <a:pt x="82" y="37"/>
                </a:cubicBezTo>
                <a:cubicBezTo>
                  <a:pt x="82" y="37"/>
                  <a:pt x="82"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2" y="37"/>
                  <a:pt x="82" y="37"/>
                </a:cubicBezTo>
                <a:cubicBezTo>
                  <a:pt x="82" y="37"/>
                  <a:pt x="83" y="38"/>
                  <a:pt x="83" y="38"/>
                </a:cubicBezTo>
                <a:cubicBezTo>
                  <a:pt x="83" y="37"/>
                  <a:pt x="83" y="37"/>
                  <a:pt x="84" y="37"/>
                </a:cubicBezTo>
                <a:cubicBezTo>
                  <a:pt x="84" y="37"/>
                  <a:pt x="84" y="37"/>
                  <a:pt x="84" y="37"/>
                </a:cubicBezTo>
                <a:cubicBezTo>
                  <a:pt x="84" y="38"/>
                  <a:pt x="84" y="38"/>
                  <a:pt x="84" y="38"/>
                </a:cubicBezTo>
                <a:cubicBezTo>
                  <a:pt x="84" y="38"/>
                  <a:pt x="84" y="38"/>
                  <a:pt x="84" y="38"/>
                </a:cubicBezTo>
                <a:cubicBezTo>
                  <a:pt x="85" y="38"/>
                  <a:pt x="85" y="37"/>
                  <a:pt x="85" y="37"/>
                </a:cubicBezTo>
                <a:cubicBezTo>
                  <a:pt x="85" y="37"/>
                  <a:pt x="86" y="37"/>
                  <a:pt x="86" y="38"/>
                </a:cubicBezTo>
                <a:cubicBezTo>
                  <a:pt x="86" y="38"/>
                  <a:pt x="86" y="38"/>
                  <a:pt x="85" y="38"/>
                </a:cubicBezTo>
                <a:cubicBezTo>
                  <a:pt x="85" y="38"/>
                  <a:pt x="85" y="38"/>
                  <a:pt x="85" y="38"/>
                </a:cubicBezTo>
                <a:cubicBezTo>
                  <a:pt x="85" y="38"/>
                  <a:pt x="85" y="38"/>
                  <a:pt x="85" y="38"/>
                </a:cubicBezTo>
                <a:cubicBezTo>
                  <a:pt x="84" y="38"/>
                  <a:pt x="84" y="38"/>
                  <a:pt x="84" y="38"/>
                </a:cubicBezTo>
                <a:cubicBezTo>
                  <a:pt x="84" y="38"/>
                  <a:pt x="83" y="38"/>
                  <a:pt x="83" y="38"/>
                </a:cubicBezTo>
                <a:cubicBezTo>
                  <a:pt x="83" y="38"/>
                  <a:pt x="83" y="38"/>
                  <a:pt x="83" y="38"/>
                </a:cubicBezTo>
                <a:cubicBezTo>
                  <a:pt x="83" y="38"/>
                  <a:pt x="84" y="39"/>
                  <a:pt x="84" y="39"/>
                </a:cubicBezTo>
                <a:cubicBezTo>
                  <a:pt x="84" y="39"/>
                  <a:pt x="83" y="39"/>
                  <a:pt x="83"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5" y="39"/>
                  <a:pt x="85" y="39"/>
                </a:cubicBezTo>
                <a:cubicBezTo>
                  <a:pt x="86" y="39"/>
                  <a:pt x="86" y="39"/>
                  <a:pt x="86" y="39"/>
                </a:cubicBezTo>
                <a:cubicBezTo>
                  <a:pt x="86" y="39"/>
                  <a:pt x="87" y="40"/>
                  <a:pt x="86" y="40"/>
                </a:cubicBezTo>
                <a:cubicBezTo>
                  <a:pt x="86" y="40"/>
                  <a:pt x="86" y="40"/>
                  <a:pt x="86" y="40"/>
                </a:cubicBezTo>
                <a:cubicBezTo>
                  <a:pt x="86" y="40"/>
                  <a:pt x="86" y="40"/>
                  <a:pt x="86" y="40"/>
                </a:cubicBezTo>
                <a:cubicBezTo>
                  <a:pt x="85" y="40"/>
                  <a:pt x="85" y="41"/>
                  <a:pt x="85" y="41"/>
                </a:cubicBezTo>
                <a:cubicBezTo>
                  <a:pt x="85" y="41"/>
                  <a:pt x="85" y="41"/>
                  <a:pt x="85" y="41"/>
                </a:cubicBezTo>
                <a:cubicBezTo>
                  <a:pt x="84" y="41"/>
                  <a:pt x="84" y="41"/>
                  <a:pt x="84" y="41"/>
                </a:cubicBezTo>
                <a:cubicBezTo>
                  <a:pt x="84" y="41"/>
                  <a:pt x="83" y="41"/>
                  <a:pt x="83" y="41"/>
                </a:cubicBezTo>
                <a:cubicBezTo>
                  <a:pt x="83" y="41"/>
                  <a:pt x="83" y="41"/>
                  <a:pt x="83" y="41"/>
                </a:cubicBezTo>
                <a:cubicBezTo>
                  <a:pt x="83" y="41"/>
                  <a:pt x="84" y="41"/>
                  <a:pt x="84" y="41"/>
                </a:cubicBezTo>
                <a:cubicBezTo>
                  <a:pt x="84" y="40"/>
                  <a:pt x="84" y="40"/>
                  <a:pt x="84" y="40"/>
                </a:cubicBezTo>
                <a:cubicBezTo>
                  <a:pt x="84" y="40"/>
                  <a:pt x="84" y="40"/>
                  <a:pt x="84" y="40"/>
                </a:cubicBezTo>
                <a:cubicBezTo>
                  <a:pt x="84" y="40"/>
                  <a:pt x="84" y="40"/>
                  <a:pt x="84" y="40"/>
                </a:cubicBezTo>
                <a:cubicBezTo>
                  <a:pt x="84" y="40"/>
                  <a:pt x="84" y="40"/>
                  <a:pt x="84" y="40"/>
                </a:cubicBezTo>
                <a:cubicBezTo>
                  <a:pt x="83" y="40"/>
                  <a:pt x="83" y="41"/>
                  <a:pt x="83" y="41"/>
                </a:cubicBezTo>
                <a:cubicBezTo>
                  <a:pt x="83" y="41"/>
                  <a:pt x="83" y="41"/>
                  <a:pt x="83" y="41"/>
                </a:cubicBezTo>
                <a:cubicBezTo>
                  <a:pt x="83" y="41"/>
                  <a:pt x="82" y="41"/>
                  <a:pt x="82" y="41"/>
                </a:cubicBezTo>
                <a:cubicBezTo>
                  <a:pt x="82" y="41"/>
                  <a:pt x="83" y="41"/>
                  <a:pt x="83" y="41"/>
                </a:cubicBezTo>
                <a:cubicBezTo>
                  <a:pt x="83" y="41"/>
                  <a:pt x="83" y="41"/>
                  <a:pt x="83" y="41"/>
                </a:cubicBezTo>
                <a:cubicBezTo>
                  <a:pt x="83" y="41"/>
                  <a:pt x="82" y="41"/>
                  <a:pt x="82" y="42"/>
                </a:cubicBezTo>
                <a:cubicBezTo>
                  <a:pt x="82" y="42"/>
                  <a:pt x="82" y="42"/>
                  <a:pt x="82" y="42"/>
                </a:cubicBezTo>
                <a:cubicBezTo>
                  <a:pt x="82" y="42"/>
                  <a:pt x="82" y="42"/>
                  <a:pt x="82" y="42"/>
                </a:cubicBezTo>
                <a:cubicBezTo>
                  <a:pt x="82" y="42"/>
                  <a:pt x="81" y="42"/>
                  <a:pt x="81" y="42"/>
                </a:cubicBezTo>
                <a:cubicBezTo>
                  <a:pt x="81" y="42"/>
                  <a:pt x="81" y="42"/>
                  <a:pt x="81" y="42"/>
                </a:cubicBezTo>
                <a:cubicBezTo>
                  <a:pt x="81" y="42"/>
                  <a:pt x="81" y="42"/>
                  <a:pt x="81" y="42"/>
                </a:cubicBezTo>
                <a:cubicBezTo>
                  <a:pt x="81" y="42"/>
                  <a:pt x="81" y="42"/>
                  <a:pt x="81" y="42"/>
                </a:cubicBezTo>
                <a:cubicBezTo>
                  <a:pt x="81" y="43"/>
                  <a:pt x="80" y="43"/>
                  <a:pt x="81" y="43"/>
                </a:cubicBezTo>
                <a:cubicBezTo>
                  <a:pt x="81" y="43"/>
                  <a:pt x="81" y="43"/>
                  <a:pt x="81" y="43"/>
                </a:cubicBezTo>
                <a:cubicBezTo>
                  <a:pt x="81" y="43"/>
                  <a:pt x="81" y="43"/>
                  <a:pt x="82" y="43"/>
                </a:cubicBezTo>
                <a:cubicBezTo>
                  <a:pt x="82" y="42"/>
                  <a:pt x="82" y="42"/>
                  <a:pt x="82" y="42"/>
                </a:cubicBezTo>
                <a:cubicBezTo>
                  <a:pt x="82" y="42"/>
                  <a:pt x="82" y="42"/>
                  <a:pt x="82" y="42"/>
                </a:cubicBezTo>
                <a:cubicBezTo>
                  <a:pt x="82" y="42"/>
                  <a:pt x="83" y="42"/>
                  <a:pt x="83" y="42"/>
                </a:cubicBezTo>
                <a:cubicBezTo>
                  <a:pt x="83" y="42"/>
                  <a:pt x="83" y="42"/>
                  <a:pt x="83" y="42"/>
                </a:cubicBezTo>
                <a:cubicBezTo>
                  <a:pt x="83" y="43"/>
                  <a:pt x="83" y="43"/>
                  <a:pt x="82" y="43"/>
                </a:cubicBezTo>
                <a:cubicBezTo>
                  <a:pt x="82" y="43"/>
                  <a:pt x="82" y="43"/>
                  <a:pt x="82" y="43"/>
                </a:cubicBezTo>
                <a:cubicBezTo>
                  <a:pt x="82" y="43"/>
                  <a:pt x="82" y="43"/>
                  <a:pt x="82" y="43"/>
                </a:cubicBezTo>
                <a:cubicBezTo>
                  <a:pt x="82" y="43"/>
                  <a:pt x="82" y="43"/>
                  <a:pt x="83" y="43"/>
                </a:cubicBezTo>
                <a:cubicBezTo>
                  <a:pt x="83" y="43"/>
                  <a:pt x="83" y="43"/>
                  <a:pt x="83" y="43"/>
                </a:cubicBezTo>
                <a:cubicBezTo>
                  <a:pt x="83" y="43"/>
                  <a:pt x="83" y="43"/>
                  <a:pt x="83" y="43"/>
                </a:cubicBezTo>
                <a:cubicBezTo>
                  <a:pt x="83" y="43"/>
                  <a:pt x="83" y="43"/>
                  <a:pt x="83" y="43"/>
                </a:cubicBezTo>
                <a:cubicBezTo>
                  <a:pt x="83" y="43"/>
                  <a:pt x="83" y="43"/>
                  <a:pt x="83" y="43"/>
                </a:cubicBezTo>
                <a:cubicBezTo>
                  <a:pt x="83" y="43"/>
                  <a:pt x="84" y="43"/>
                  <a:pt x="84" y="43"/>
                </a:cubicBezTo>
                <a:cubicBezTo>
                  <a:pt x="84" y="43"/>
                  <a:pt x="84" y="43"/>
                  <a:pt x="84" y="43"/>
                </a:cubicBezTo>
                <a:cubicBezTo>
                  <a:pt x="84" y="43"/>
                  <a:pt x="84" y="43"/>
                  <a:pt x="84" y="43"/>
                </a:cubicBezTo>
                <a:cubicBezTo>
                  <a:pt x="84" y="44"/>
                  <a:pt x="84" y="44"/>
                  <a:pt x="84" y="44"/>
                </a:cubicBezTo>
                <a:cubicBezTo>
                  <a:pt x="84" y="44"/>
                  <a:pt x="84" y="44"/>
                  <a:pt x="84" y="44"/>
                </a:cubicBezTo>
                <a:cubicBezTo>
                  <a:pt x="84" y="44"/>
                  <a:pt x="84" y="44"/>
                  <a:pt x="84" y="44"/>
                </a:cubicBezTo>
                <a:cubicBezTo>
                  <a:pt x="84" y="44"/>
                  <a:pt x="84" y="44"/>
                  <a:pt x="84" y="44"/>
                </a:cubicBezTo>
                <a:cubicBezTo>
                  <a:pt x="84" y="44"/>
                  <a:pt x="84" y="43"/>
                  <a:pt x="85" y="43"/>
                </a:cubicBezTo>
                <a:cubicBezTo>
                  <a:pt x="85" y="43"/>
                  <a:pt x="85" y="43"/>
                  <a:pt x="86" y="43"/>
                </a:cubicBezTo>
                <a:cubicBezTo>
                  <a:pt x="86" y="44"/>
                  <a:pt x="86" y="43"/>
                  <a:pt x="87" y="43"/>
                </a:cubicBezTo>
                <a:cubicBezTo>
                  <a:pt x="87" y="43"/>
                  <a:pt x="87" y="44"/>
                  <a:pt x="87" y="43"/>
                </a:cubicBezTo>
                <a:cubicBezTo>
                  <a:pt x="87" y="43"/>
                  <a:pt x="87" y="43"/>
                  <a:pt x="87" y="43"/>
                </a:cubicBezTo>
                <a:cubicBezTo>
                  <a:pt x="87" y="43"/>
                  <a:pt x="87" y="43"/>
                  <a:pt x="87" y="43"/>
                </a:cubicBezTo>
                <a:cubicBezTo>
                  <a:pt x="87" y="43"/>
                  <a:pt x="87" y="43"/>
                  <a:pt x="87" y="43"/>
                </a:cubicBezTo>
                <a:cubicBezTo>
                  <a:pt x="87" y="44"/>
                  <a:pt x="87" y="44"/>
                  <a:pt x="87"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5"/>
                </a:cubicBezTo>
                <a:cubicBezTo>
                  <a:pt x="88" y="45"/>
                  <a:pt x="88" y="44"/>
                  <a:pt x="88" y="44"/>
                </a:cubicBezTo>
                <a:cubicBezTo>
                  <a:pt x="88" y="44"/>
                  <a:pt x="88" y="44"/>
                  <a:pt x="89" y="44"/>
                </a:cubicBezTo>
                <a:cubicBezTo>
                  <a:pt x="89" y="44"/>
                  <a:pt x="89" y="44"/>
                  <a:pt x="89" y="44"/>
                </a:cubicBezTo>
                <a:cubicBezTo>
                  <a:pt x="89" y="44"/>
                  <a:pt x="89" y="44"/>
                  <a:pt x="89" y="45"/>
                </a:cubicBezTo>
                <a:cubicBezTo>
                  <a:pt x="89" y="45"/>
                  <a:pt x="89" y="45"/>
                  <a:pt x="89" y="45"/>
                </a:cubicBezTo>
                <a:cubicBezTo>
                  <a:pt x="89" y="45"/>
                  <a:pt x="89" y="45"/>
                  <a:pt x="89" y="45"/>
                </a:cubicBezTo>
                <a:cubicBezTo>
                  <a:pt x="89" y="45"/>
                  <a:pt x="89" y="45"/>
                  <a:pt x="89" y="45"/>
                </a:cubicBezTo>
                <a:cubicBezTo>
                  <a:pt x="90" y="45"/>
                  <a:pt x="90" y="45"/>
                  <a:pt x="90" y="45"/>
                </a:cubicBezTo>
                <a:cubicBezTo>
                  <a:pt x="90" y="45"/>
                  <a:pt x="90" y="45"/>
                  <a:pt x="90" y="45"/>
                </a:cubicBezTo>
                <a:cubicBezTo>
                  <a:pt x="90" y="45"/>
                  <a:pt x="90" y="45"/>
                  <a:pt x="90" y="45"/>
                </a:cubicBezTo>
                <a:cubicBezTo>
                  <a:pt x="90" y="45"/>
                  <a:pt x="90" y="45"/>
                  <a:pt x="90" y="45"/>
                </a:cubicBezTo>
                <a:cubicBezTo>
                  <a:pt x="90" y="46"/>
                  <a:pt x="91" y="46"/>
                  <a:pt x="90" y="46"/>
                </a:cubicBezTo>
                <a:cubicBezTo>
                  <a:pt x="90" y="46"/>
                  <a:pt x="90" y="46"/>
                  <a:pt x="90" y="46"/>
                </a:cubicBezTo>
                <a:cubicBezTo>
                  <a:pt x="90" y="46"/>
                  <a:pt x="90" y="46"/>
                  <a:pt x="90" y="46"/>
                </a:cubicBezTo>
                <a:cubicBezTo>
                  <a:pt x="90" y="46"/>
                  <a:pt x="89" y="46"/>
                  <a:pt x="89" y="45"/>
                </a:cubicBezTo>
                <a:cubicBezTo>
                  <a:pt x="89" y="45"/>
                  <a:pt x="89" y="45"/>
                  <a:pt x="89" y="45"/>
                </a:cubicBezTo>
                <a:cubicBezTo>
                  <a:pt x="89" y="46"/>
                  <a:pt x="90" y="46"/>
                  <a:pt x="89" y="46"/>
                </a:cubicBezTo>
                <a:cubicBezTo>
                  <a:pt x="89" y="46"/>
                  <a:pt x="89" y="46"/>
                  <a:pt x="89" y="46"/>
                </a:cubicBezTo>
                <a:cubicBezTo>
                  <a:pt x="89" y="46"/>
                  <a:pt x="89" y="47"/>
                  <a:pt x="88" y="46"/>
                </a:cubicBezTo>
                <a:cubicBezTo>
                  <a:pt x="88" y="46"/>
                  <a:pt x="88" y="46"/>
                  <a:pt x="87" y="46"/>
                </a:cubicBezTo>
                <a:cubicBezTo>
                  <a:pt x="87" y="46"/>
                  <a:pt x="87" y="46"/>
                  <a:pt x="87" y="46"/>
                </a:cubicBezTo>
                <a:cubicBezTo>
                  <a:pt x="87" y="46"/>
                  <a:pt x="87" y="46"/>
                  <a:pt x="87" y="46"/>
                </a:cubicBezTo>
                <a:cubicBezTo>
                  <a:pt x="87" y="46"/>
                  <a:pt x="87" y="46"/>
                  <a:pt x="87" y="46"/>
                </a:cubicBezTo>
                <a:cubicBezTo>
                  <a:pt x="87" y="46"/>
                  <a:pt x="87" y="46"/>
                  <a:pt x="87" y="46"/>
                </a:cubicBezTo>
                <a:cubicBezTo>
                  <a:pt x="86" y="45"/>
                  <a:pt x="86" y="45"/>
                  <a:pt x="86" y="45"/>
                </a:cubicBezTo>
                <a:cubicBezTo>
                  <a:pt x="86" y="45"/>
                  <a:pt x="86" y="45"/>
                  <a:pt x="86" y="45"/>
                </a:cubicBezTo>
                <a:cubicBezTo>
                  <a:pt x="85" y="45"/>
                  <a:pt x="85" y="45"/>
                  <a:pt x="85" y="45"/>
                </a:cubicBezTo>
                <a:cubicBezTo>
                  <a:pt x="84" y="45"/>
                  <a:pt x="84" y="46"/>
                  <a:pt x="84" y="46"/>
                </a:cubicBezTo>
                <a:cubicBezTo>
                  <a:pt x="83" y="45"/>
                  <a:pt x="83" y="45"/>
                  <a:pt x="82" y="45"/>
                </a:cubicBezTo>
                <a:cubicBezTo>
                  <a:pt x="82" y="45"/>
                  <a:pt x="82" y="45"/>
                  <a:pt x="81" y="45"/>
                </a:cubicBezTo>
                <a:cubicBezTo>
                  <a:pt x="81" y="45"/>
                  <a:pt x="81" y="45"/>
                  <a:pt x="81" y="45"/>
                </a:cubicBezTo>
                <a:cubicBezTo>
                  <a:pt x="81" y="45"/>
                  <a:pt x="81" y="45"/>
                  <a:pt x="82" y="45"/>
                </a:cubicBezTo>
                <a:cubicBezTo>
                  <a:pt x="82" y="45"/>
                  <a:pt x="82" y="45"/>
                  <a:pt x="82" y="45"/>
                </a:cubicBezTo>
                <a:cubicBezTo>
                  <a:pt x="82" y="45"/>
                  <a:pt x="83" y="45"/>
                  <a:pt x="83" y="46"/>
                </a:cubicBezTo>
                <a:cubicBezTo>
                  <a:pt x="83" y="46"/>
                  <a:pt x="83" y="46"/>
                  <a:pt x="82" y="46"/>
                </a:cubicBezTo>
                <a:cubicBezTo>
                  <a:pt x="82" y="46"/>
                  <a:pt x="82" y="46"/>
                  <a:pt x="82" y="46"/>
                </a:cubicBezTo>
                <a:cubicBezTo>
                  <a:pt x="82" y="46"/>
                  <a:pt x="82" y="46"/>
                  <a:pt x="82" y="46"/>
                </a:cubicBezTo>
                <a:cubicBezTo>
                  <a:pt x="83" y="46"/>
                  <a:pt x="83" y="46"/>
                  <a:pt x="83" y="46"/>
                </a:cubicBezTo>
                <a:cubicBezTo>
                  <a:pt x="83" y="46"/>
                  <a:pt x="83" y="46"/>
                  <a:pt x="83" y="46"/>
                </a:cubicBezTo>
                <a:cubicBezTo>
                  <a:pt x="84" y="46"/>
                  <a:pt x="84" y="46"/>
                  <a:pt x="84" y="46"/>
                </a:cubicBezTo>
                <a:cubicBezTo>
                  <a:pt x="85" y="46"/>
                  <a:pt x="85" y="45"/>
                  <a:pt x="85" y="45"/>
                </a:cubicBezTo>
                <a:cubicBezTo>
                  <a:pt x="85" y="45"/>
                  <a:pt x="85" y="46"/>
                  <a:pt x="85" y="46"/>
                </a:cubicBezTo>
                <a:cubicBezTo>
                  <a:pt x="85" y="46"/>
                  <a:pt x="85" y="46"/>
                  <a:pt x="85" y="46"/>
                </a:cubicBezTo>
                <a:cubicBezTo>
                  <a:pt x="85" y="46"/>
                  <a:pt x="85" y="47"/>
                  <a:pt x="85" y="47"/>
                </a:cubicBezTo>
                <a:cubicBezTo>
                  <a:pt x="85" y="47"/>
                  <a:pt x="84" y="47"/>
                  <a:pt x="84" y="47"/>
                </a:cubicBezTo>
                <a:cubicBezTo>
                  <a:pt x="84" y="47"/>
                  <a:pt x="84" y="47"/>
                  <a:pt x="84" y="47"/>
                </a:cubicBezTo>
                <a:cubicBezTo>
                  <a:pt x="84" y="47"/>
                  <a:pt x="83" y="47"/>
                  <a:pt x="83" y="47"/>
                </a:cubicBezTo>
                <a:cubicBezTo>
                  <a:pt x="83" y="47"/>
                  <a:pt x="83" y="47"/>
                  <a:pt x="83" y="47"/>
                </a:cubicBezTo>
                <a:cubicBezTo>
                  <a:pt x="84" y="48"/>
                  <a:pt x="83" y="48"/>
                  <a:pt x="83" y="49"/>
                </a:cubicBezTo>
                <a:cubicBezTo>
                  <a:pt x="83" y="49"/>
                  <a:pt x="83" y="49"/>
                  <a:pt x="83" y="49"/>
                </a:cubicBezTo>
                <a:cubicBezTo>
                  <a:pt x="83" y="49"/>
                  <a:pt x="83" y="49"/>
                  <a:pt x="83" y="49"/>
                </a:cubicBezTo>
                <a:cubicBezTo>
                  <a:pt x="83" y="49"/>
                  <a:pt x="83" y="48"/>
                  <a:pt x="84" y="48"/>
                </a:cubicBezTo>
                <a:cubicBezTo>
                  <a:pt x="84" y="48"/>
                  <a:pt x="84" y="48"/>
                  <a:pt x="84" y="48"/>
                </a:cubicBezTo>
                <a:cubicBezTo>
                  <a:pt x="84" y="48"/>
                  <a:pt x="85" y="48"/>
                  <a:pt x="85" y="48"/>
                </a:cubicBezTo>
                <a:cubicBezTo>
                  <a:pt x="85" y="48"/>
                  <a:pt x="85" y="48"/>
                  <a:pt x="85" y="48"/>
                </a:cubicBezTo>
                <a:cubicBezTo>
                  <a:pt x="85" y="48"/>
                  <a:pt x="85" y="48"/>
                  <a:pt x="86" y="48"/>
                </a:cubicBezTo>
                <a:cubicBezTo>
                  <a:pt x="86" y="48"/>
                  <a:pt x="86" y="48"/>
                  <a:pt x="86" y="48"/>
                </a:cubicBezTo>
                <a:cubicBezTo>
                  <a:pt x="86" y="48"/>
                  <a:pt x="85" y="48"/>
                  <a:pt x="85" y="48"/>
                </a:cubicBezTo>
                <a:cubicBezTo>
                  <a:pt x="85" y="48"/>
                  <a:pt x="85" y="49"/>
                  <a:pt x="85" y="49"/>
                </a:cubicBezTo>
                <a:cubicBezTo>
                  <a:pt x="85" y="49"/>
                  <a:pt x="84" y="49"/>
                  <a:pt x="84" y="49"/>
                </a:cubicBezTo>
                <a:cubicBezTo>
                  <a:pt x="84" y="49"/>
                  <a:pt x="84" y="49"/>
                  <a:pt x="84" y="49"/>
                </a:cubicBezTo>
                <a:cubicBezTo>
                  <a:pt x="84" y="49"/>
                  <a:pt x="84" y="49"/>
                  <a:pt x="84" y="49"/>
                </a:cubicBezTo>
                <a:cubicBezTo>
                  <a:pt x="84" y="49"/>
                  <a:pt x="84" y="49"/>
                  <a:pt x="85" y="49"/>
                </a:cubicBezTo>
                <a:cubicBezTo>
                  <a:pt x="85" y="49"/>
                  <a:pt x="85" y="49"/>
                  <a:pt x="85" y="49"/>
                </a:cubicBezTo>
                <a:cubicBezTo>
                  <a:pt x="85" y="49"/>
                  <a:pt x="85" y="49"/>
                  <a:pt x="85" y="49"/>
                </a:cubicBezTo>
                <a:cubicBezTo>
                  <a:pt x="85" y="49"/>
                  <a:pt x="86" y="49"/>
                  <a:pt x="86" y="48"/>
                </a:cubicBezTo>
                <a:cubicBezTo>
                  <a:pt x="86" y="48"/>
                  <a:pt x="86" y="48"/>
                  <a:pt x="86" y="48"/>
                </a:cubicBezTo>
                <a:cubicBezTo>
                  <a:pt x="86" y="48"/>
                  <a:pt x="87" y="48"/>
                  <a:pt x="87" y="47"/>
                </a:cubicBezTo>
                <a:cubicBezTo>
                  <a:pt x="87" y="47"/>
                  <a:pt x="87" y="47"/>
                  <a:pt x="87" y="47"/>
                </a:cubicBezTo>
                <a:cubicBezTo>
                  <a:pt x="87" y="47"/>
                  <a:pt x="87" y="47"/>
                  <a:pt x="87" y="48"/>
                </a:cubicBezTo>
                <a:cubicBezTo>
                  <a:pt x="87" y="48"/>
                  <a:pt x="88" y="47"/>
                  <a:pt x="88" y="47"/>
                </a:cubicBezTo>
                <a:cubicBezTo>
                  <a:pt x="88" y="47"/>
                  <a:pt x="89" y="47"/>
                  <a:pt x="89" y="47"/>
                </a:cubicBezTo>
                <a:cubicBezTo>
                  <a:pt x="89" y="47"/>
                  <a:pt x="89" y="47"/>
                  <a:pt x="90" y="47"/>
                </a:cubicBezTo>
                <a:cubicBezTo>
                  <a:pt x="90" y="47"/>
                  <a:pt x="90" y="47"/>
                  <a:pt x="90" y="47"/>
                </a:cubicBezTo>
                <a:cubicBezTo>
                  <a:pt x="90" y="47"/>
                  <a:pt x="90" y="47"/>
                  <a:pt x="90" y="46"/>
                </a:cubicBezTo>
                <a:cubicBezTo>
                  <a:pt x="91" y="47"/>
                  <a:pt x="91" y="47"/>
                  <a:pt x="91" y="47"/>
                </a:cubicBezTo>
                <a:cubicBezTo>
                  <a:pt x="91" y="47"/>
                  <a:pt x="90" y="47"/>
                  <a:pt x="90" y="47"/>
                </a:cubicBezTo>
                <a:cubicBezTo>
                  <a:pt x="90" y="47"/>
                  <a:pt x="90" y="47"/>
                  <a:pt x="90" y="47"/>
                </a:cubicBezTo>
                <a:cubicBezTo>
                  <a:pt x="90" y="47"/>
                  <a:pt x="90" y="47"/>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89" y="48"/>
                  <a:pt x="89" y="48"/>
                </a:cubicBezTo>
                <a:cubicBezTo>
                  <a:pt x="89" y="49"/>
                  <a:pt x="89" y="49"/>
                  <a:pt x="90" y="49"/>
                </a:cubicBezTo>
                <a:cubicBezTo>
                  <a:pt x="90" y="49"/>
                  <a:pt x="90" y="49"/>
                  <a:pt x="90" y="49"/>
                </a:cubicBezTo>
                <a:cubicBezTo>
                  <a:pt x="89" y="49"/>
                  <a:pt x="89" y="49"/>
                  <a:pt x="89" y="49"/>
                </a:cubicBezTo>
                <a:cubicBezTo>
                  <a:pt x="89" y="49"/>
                  <a:pt x="89" y="49"/>
                  <a:pt x="89" y="49"/>
                </a:cubicBezTo>
                <a:cubicBezTo>
                  <a:pt x="89" y="49"/>
                  <a:pt x="89" y="49"/>
                  <a:pt x="89" y="49"/>
                </a:cubicBezTo>
                <a:cubicBezTo>
                  <a:pt x="89" y="49"/>
                  <a:pt x="89" y="50"/>
                  <a:pt x="89" y="50"/>
                </a:cubicBezTo>
                <a:cubicBezTo>
                  <a:pt x="89" y="50"/>
                  <a:pt x="89" y="50"/>
                  <a:pt x="88" y="50"/>
                </a:cubicBezTo>
                <a:cubicBezTo>
                  <a:pt x="89" y="50"/>
                  <a:pt x="89" y="50"/>
                  <a:pt x="89" y="50"/>
                </a:cubicBezTo>
                <a:cubicBezTo>
                  <a:pt x="89" y="50"/>
                  <a:pt x="89" y="50"/>
                  <a:pt x="89" y="50"/>
                </a:cubicBezTo>
                <a:cubicBezTo>
                  <a:pt x="89" y="50"/>
                  <a:pt x="89" y="51"/>
                  <a:pt x="89"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7" y="52"/>
                  <a:pt x="87" y="52"/>
                </a:cubicBezTo>
                <a:cubicBezTo>
                  <a:pt x="87" y="52"/>
                  <a:pt x="87" y="52"/>
                  <a:pt x="87" y="52"/>
                </a:cubicBezTo>
                <a:cubicBezTo>
                  <a:pt x="87" y="52"/>
                  <a:pt x="87" y="52"/>
                  <a:pt x="87" y="52"/>
                </a:cubicBezTo>
                <a:cubicBezTo>
                  <a:pt x="86" y="52"/>
                  <a:pt x="86" y="52"/>
                  <a:pt x="86" y="52"/>
                </a:cubicBezTo>
                <a:cubicBezTo>
                  <a:pt x="86" y="53"/>
                  <a:pt x="86" y="53"/>
                  <a:pt x="85" y="53"/>
                </a:cubicBezTo>
                <a:cubicBezTo>
                  <a:pt x="85" y="53"/>
                  <a:pt x="85" y="53"/>
                  <a:pt x="85" y="53"/>
                </a:cubicBezTo>
                <a:cubicBezTo>
                  <a:pt x="85" y="53"/>
                  <a:pt x="85" y="53"/>
                  <a:pt x="85" y="53"/>
                </a:cubicBezTo>
                <a:cubicBezTo>
                  <a:pt x="85" y="53"/>
                  <a:pt x="84" y="53"/>
                  <a:pt x="84" y="53"/>
                </a:cubicBezTo>
                <a:cubicBezTo>
                  <a:pt x="84" y="53"/>
                  <a:pt x="85" y="53"/>
                  <a:pt x="85" y="53"/>
                </a:cubicBezTo>
                <a:cubicBezTo>
                  <a:pt x="85" y="54"/>
                  <a:pt x="84" y="54"/>
                  <a:pt x="84" y="54"/>
                </a:cubicBezTo>
                <a:cubicBezTo>
                  <a:pt x="84" y="53"/>
                  <a:pt x="84" y="54"/>
                  <a:pt x="84" y="53"/>
                </a:cubicBezTo>
                <a:cubicBezTo>
                  <a:pt x="84" y="54"/>
                  <a:pt x="84" y="54"/>
                  <a:pt x="84" y="54"/>
                </a:cubicBezTo>
                <a:cubicBezTo>
                  <a:pt x="84" y="54"/>
                  <a:pt x="84" y="54"/>
                  <a:pt x="83" y="54"/>
                </a:cubicBezTo>
                <a:cubicBezTo>
                  <a:pt x="83" y="54"/>
                  <a:pt x="83" y="54"/>
                  <a:pt x="83" y="54"/>
                </a:cubicBezTo>
                <a:cubicBezTo>
                  <a:pt x="83" y="54"/>
                  <a:pt x="83" y="54"/>
                  <a:pt x="82" y="54"/>
                </a:cubicBezTo>
                <a:cubicBezTo>
                  <a:pt x="82" y="54"/>
                  <a:pt x="82" y="54"/>
                  <a:pt x="81" y="53"/>
                </a:cubicBezTo>
                <a:cubicBezTo>
                  <a:pt x="81" y="53"/>
                  <a:pt x="81" y="53"/>
                  <a:pt x="81" y="53"/>
                </a:cubicBezTo>
                <a:cubicBezTo>
                  <a:pt x="81" y="54"/>
                  <a:pt x="81" y="54"/>
                  <a:pt x="81" y="54"/>
                </a:cubicBezTo>
                <a:cubicBezTo>
                  <a:pt x="81" y="54"/>
                  <a:pt x="82" y="54"/>
                  <a:pt x="82" y="54"/>
                </a:cubicBezTo>
                <a:cubicBezTo>
                  <a:pt x="82" y="54"/>
                  <a:pt x="82" y="54"/>
                  <a:pt x="82" y="54"/>
                </a:cubicBezTo>
                <a:cubicBezTo>
                  <a:pt x="82" y="54"/>
                  <a:pt x="82" y="54"/>
                  <a:pt x="82" y="54"/>
                </a:cubicBezTo>
                <a:cubicBezTo>
                  <a:pt x="82" y="54"/>
                  <a:pt x="82" y="54"/>
                  <a:pt x="82" y="54"/>
                </a:cubicBezTo>
                <a:cubicBezTo>
                  <a:pt x="83" y="54"/>
                  <a:pt x="82" y="55"/>
                  <a:pt x="82" y="55"/>
                </a:cubicBezTo>
                <a:cubicBezTo>
                  <a:pt x="82" y="55"/>
                  <a:pt x="82" y="55"/>
                  <a:pt x="82" y="55"/>
                </a:cubicBezTo>
                <a:cubicBezTo>
                  <a:pt x="82" y="55"/>
                  <a:pt x="82" y="55"/>
                  <a:pt x="81" y="55"/>
                </a:cubicBezTo>
                <a:cubicBezTo>
                  <a:pt x="81" y="56"/>
                  <a:pt x="82" y="56"/>
                  <a:pt x="81" y="56"/>
                </a:cubicBezTo>
                <a:cubicBezTo>
                  <a:pt x="81" y="56"/>
                  <a:pt x="81" y="56"/>
                  <a:pt x="81" y="56"/>
                </a:cubicBezTo>
                <a:cubicBezTo>
                  <a:pt x="81" y="56"/>
                  <a:pt x="81" y="57"/>
                  <a:pt x="81" y="57"/>
                </a:cubicBezTo>
                <a:cubicBezTo>
                  <a:pt x="81" y="57"/>
                  <a:pt x="81" y="57"/>
                  <a:pt x="81" y="57"/>
                </a:cubicBezTo>
                <a:cubicBezTo>
                  <a:pt x="81" y="57"/>
                  <a:pt x="81" y="57"/>
                  <a:pt x="81" y="57"/>
                </a:cubicBezTo>
                <a:cubicBezTo>
                  <a:pt x="81" y="57"/>
                  <a:pt x="81" y="57"/>
                  <a:pt x="81" y="57"/>
                </a:cubicBezTo>
                <a:cubicBezTo>
                  <a:pt x="81" y="57"/>
                  <a:pt x="81" y="57"/>
                  <a:pt x="81" y="58"/>
                </a:cubicBezTo>
                <a:cubicBezTo>
                  <a:pt x="81" y="58"/>
                  <a:pt x="81" y="58"/>
                  <a:pt x="81" y="58"/>
                </a:cubicBezTo>
                <a:cubicBezTo>
                  <a:pt x="81" y="58"/>
                  <a:pt x="81" y="58"/>
                  <a:pt x="81" y="59"/>
                </a:cubicBezTo>
                <a:cubicBezTo>
                  <a:pt x="81" y="59"/>
                  <a:pt x="81" y="59"/>
                  <a:pt x="80" y="59"/>
                </a:cubicBezTo>
                <a:cubicBezTo>
                  <a:pt x="80" y="59"/>
                  <a:pt x="80" y="59"/>
                  <a:pt x="80" y="59"/>
                </a:cubicBezTo>
                <a:cubicBezTo>
                  <a:pt x="80" y="59"/>
                  <a:pt x="79" y="59"/>
                  <a:pt x="79" y="59"/>
                </a:cubicBezTo>
                <a:cubicBezTo>
                  <a:pt x="79" y="59"/>
                  <a:pt x="80" y="59"/>
                  <a:pt x="80" y="59"/>
                </a:cubicBezTo>
                <a:cubicBezTo>
                  <a:pt x="80" y="59"/>
                  <a:pt x="79" y="59"/>
                  <a:pt x="79" y="59"/>
                </a:cubicBezTo>
                <a:cubicBezTo>
                  <a:pt x="79" y="60"/>
                  <a:pt x="79" y="60"/>
                  <a:pt x="79" y="60"/>
                </a:cubicBezTo>
                <a:cubicBezTo>
                  <a:pt x="79" y="60"/>
                  <a:pt x="79" y="60"/>
                  <a:pt x="79" y="60"/>
                </a:cubicBezTo>
                <a:cubicBezTo>
                  <a:pt x="79" y="60"/>
                  <a:pt x="79" y="60"/>
                  <a:pt x="79" y="60"/>
                </a:cubicBezTo>
                <a:cubicBezTo>
                  <a:pt x="79" y="60"/>
                  <a:pt x="79" y="60"/>
                  <a:pt x="79" y="60"/>
                </a:cubicBezTo>
                <a:cubicBezTo>
                  <a:pt x="79" y="60"/>
                  <a:pt x="78" y="60"/>
                  <a:pt x="78" y="60"/>
                </a:cubicBezTo>
                <a:cubicBezTo>
                  <a:pt x="78" y="60"/>
                  <a:pt x="78" y="60"/>
                  <a:pt x="78" y="60"/>
                </a:cubicBezTo>
                <a:cubicBezTo>
                  <a:pt x="78" y="60"/>
                  <a:pt x="78" y="60"/>
                  <a:pt x="78" y="60"/>
                </a:cubicBezTo>
                <a:cubicBezTo>
                  <a:pt x="78" y="60"/>
                  <a:pt x="78" y="60"/>
                  <a:pt x="78" y="60"/>
                </a:cubicBezTo>
                <a:cubicBezTo>
                  <a:pt x="78" y="60"/>
                  <a:pt x="78" y="61"/>
                  <a:pt x="77" y="61"/>
                </a:cubicBezTo>
                <a:cubicBezTo>
                  <a:pt x="77" y="61"/>
                  <a:pt x="77" y="61"/>
                  <a:pt x="77" y="61"/>
                </a:cubicBezTo>
                <a:cubicBezTo>
                  <a:pt x="77" y="61"/>
                  <a:pt x="77" y="61"/>
                  <a:pt x="77" y="61"/>
                </a:cubicBezTo>
                <a:cubicBezTo>
                  <a:pt x="77" y="61"/>
                  <a:pt x="77" y="61"/>
                  <a:pt x="77" y="61"/>
                </a:cubicBezTo>
                <a:cubicBezTo>
                  <a:pt x="77" y="61"/>
                  <a:pt x="77" y="61"/>
                  <a:pt x="77" y="61"/>
                </a:cubicBezTo>
                <a:cubicBezTo>
                  <a:pt x="77" y="61"/>
                  <a:pt x="77" y="61"/>
                  <a:pt x="77" y="60"/>
                </a:cubicBezTo>
                <a:cubicBezTo>
                  <a:pt x="77" y="60"/>
                  <a:pt x="77" y="60"/>
                  <a:pt x="77" y="60"/>
                </a:cubicBezTo>
                <a:cubicBezTo>
                  <a:pt x="77" y="60"/>
                  <a:pt x="77" y="60"/>
                  <a:pt x="77" y="59"/>
                </a:cubicBezTo>
                <a:cubicBezTo>
                  <a:pt x="77" y="60"/>
                  <a:pt x="77" y="60"/>
                  <a:pt x="77" y="59"/>
                </a:cubicBezTo>
                <a:cubicBezTo>
                  <a:pt x="77" y="60"/>
                  <a:pt x="77" y="60"/>
                  <a:pt x="77" y="60"/>
                </a:cubicBezTo>
                <a:cubicBezTo>
                  <a:pt x="77" y="60"/>
                  <a:pt x="77" y="60"/>
                  <a:pt x="77" y="60"/>
                </a:cubicBezTo>
                <a:cubicBezTo>
                  <a:pt x="77" y="60"/>
                  <a:pt x="77" y="60"/>
                  <a:pt x="77" y="60"/>
                </a:cubicBezTo>
                <a:cubicBezTo>
                  <a:pt x="77" y="60"/>
                  <a:pt x="76" y="60"/>
                  <a:pt x="76" y="60"/>
                </a:cubicBezTo>
                <a:cubicBezTo>
                  <a:pt x="76" y="60"/>
                  <a:pt x="76" y="60"/>
                  <a:pt x="76" y="61"/>
                </a:cubicBezTo>
                <a:cubicBezTo>
                  <a:pt x="76" y="61"/>
                  <a:pt x="77" y="61"/>
                  <a:pt x="76" y="61"/>
                </a:cubicBezTo>
                <a:cubicBezTo>
                  <a:pt x="76" y="61"/>
                  <a:pt x="76" y="61"/>
                  <a:pt x="76" y="61"/>
                </a:cubicBezTo>
                <a:cubicBezTo>
                  <a:pt x="76" y="61"/>
                  <a:pt x="76" y="61"/>
                  <a:pt x="76" y="62"/>
                </a:cubicBezTo>
                <a:cubicBezTo>
                  <a:pt x="76" y="62"/>
                  <a:pt x="76" y="62"/>
                  <a:pt x="75" y="62"/>
                </a:cubicBezTo>
                <a:cubicBezTo>
                  <a:pt x="75" y="62"/>
                  <a:pt x="75" y="62"/>
                  <a:pt x="75" y="62"/>
                </a:cubicBezTo>
                <a:cubicBezTo>
                  <a:pt x="75" y="62"/>
                  <a:pt x="75" y="62"/>
                  <a:pt x="75" y="61"/>
                </a:cubicBezTo>
                <a:cubicBezTo>
                  <a:pt x="75" y="61"/>
                  <a:pt x="75" y="61"/>
                  <a:pt x="75" y="61"/>
                </a:cubicBezTo>
                <a:cubicBezTo>
                  <a:pt x="75" y="61"/>
                  <a:pt x="75" y="61"/>
                  <a:pt x="75" y="61"/>
                </a:cubicBezTo>
                <a:cubicBezTo>
                  <a:pt x="75" y="61"/>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4" y="62"/>
                  <a:pt x="75" y="62"/>
                  <a:pt x="74" y="62"/>
                </a:cubicBezTo>
                <a:cubicBezTo>
                  <a:pt x="74" y="62"/>
                  <a:pt x="74" y="62"/>
                  <a:pt x="74" y="62"/>
                </a:cubicBezTo>
                <a:cubicBezTo>
                  <a:pt x="74" y="62"/>
                  <a:pt x="74" y="62"/>
                  <a:pt x="74" y="62"/>
                </a:cubicBezTo>
                <a:cubicBezTo>
                  <a:pt x="74" y="62"/>
                  <a:pt x="74" y="62"/>
                  <a:pt x="75" y="62"/>
                </a:cubicBezTo>
                <a:cubicBezTo>
                  <a:pt x="75" y="62"/>
                  <a:pt x="75" y="63"/>
                  <a:pt x="75" y="63"/>
                </a:cubicBezTo>
                <a:cubicBezTo>
                  <a:pt x="74" y="63"/>
                  <a:pt x="74" y="63"/>
                  <a:pt x="74" y="63"/>
                </a:cubicBezTo>
                <a:cubicBezTo>
                  <a:pt x="74" y="63"/>
                  <a:pt x="74" y="63"/>
                  <a:pt x="73" y="63"/>
                </a:cubicBezTo>
                <a:cubicBezTo>
                  <a:pt x="73" y="63"/>
                  <a:pt x="73" y="63"/>
                  <a:pt x="73" y="63"/>
                </a:cubicBezTo>
                <a:cubicBezTo>
                  <a:pt x="73" y="64"/>
                  <a:pt x="74" y="63"/>
                  <a:pt x="74" y="64"/>
                </a:cubicBezTo>
                <a:cubicBezTo>
                  <a:pt x="74" y="64"/>
                  <a:pt x="74" y="64"/>
                  <a:pt x="74" y="64"/>
                </a:cubicBezTo>
                <a:cubicBezTo>
                  <a:pt x="74" y="64"/>
                  <a:pt x="74" y="64"/>
                  <a:pt x="74" y="64"/>
                </a:cubicBezTo>
                <a:cubicBezTo>
                  <a:pt x="74" y="64"/>
                  <a:pt x="74" y="64"/>
                  <a:pt x="74" y="64"/>
                </a:cubicBezTo>
                <a:cubicBezTo>
                  <a:pt x="74" y="64"/>
                  <a:pt x="74" y="64"/>
                  <a:pt x="74" y="64"/>
                </a:cubicBezTo>
                <a:cubicBezTo>
                  <a:pt x="74" y="64"/>
                  <a:pt x="74" y="64"/>
                  <a:pt x="74" y="65"/>
                </a:cubicBezTo>
                <a:cubicBezTo>
                  <a:pt x="74" y="65"/>
                  <a:pt x="74" y="65"/>
                  <a:pt x="74" y="65"/>
                </a:cubicBezTo>
                <a:cubicBezTo>
                  <a:pt x="74" y="65"/>
                  <a:pt x="74" y="65"/>
                  <a:pt x="73" y="65"/>
                </a:cubicBezTo>
                <a:cubicBezTo>
                  <a:pt x="73" y="65"/>
                  <a:pt x="73" y="65"/>
                  <a:pt x="73" y="65"/>
                </a:cubicBezTo>
                <a:cubicBezTo>
                  <a:pt x="73" y="65"/>
                  <a:pt x="73" y="65"/>
                  <a:pt x="74" y="65"/>
                </a:cubicBezTo>
                <a:cubicBezTo>
                  <a:pt x="74" y="65"/>
                  <a:pt x="74" y="65"/>
                  <a:pt x="74" y="65"/>
                </a:cubicBezTo>
                <a:cubicBezTo>
                  <a:pt x="74" y="65"/>
                  <a:pt x="74" y="65"/>
                  <a:pt x="74" y="65"/>
                </a:cubicBezTo>
                <a:cubicBezTo>
                  <a:pt x="74" y="65"/>
                  <a:pt x="74" y="66"/>
                  <a:pt x="74" y="66"/>
                </a:cubicBezTo>
                <a:cubicBezTo>
                  <a:pt x="74" y="66"/>
                  <a:pt x="75" y="66"/>
                  <a:pt x="75" y="66"/>
                </a:cubicBezTo>
                <a:cubicBezTo>
                  <a:pt x="74" y="66"/>
                  <a:pt x="74" y="66"/>
                  <a:pt x="74" y="66"/>
                </a:cubicBezTo>
                <a:cubicBezTo>
                  <a:pt x="74" y="66"/>
                  <a:pt x="74" y="66"/>
                  <a:pt x="74" y="66"/>
                </a:cubicBezTo>
                <a:cubicBezTo>
                  <a:pt x="73" y="66"/>
                  <a:pt x="73" y="66"/>
                  <a:pt x="73" y="66"/>
                </a:cubicBezTo>
                <a:cubicBezTo>
                  <a:pt x="73" y="66"/>
                  <a:pt x="73" y="66"/>
                  <a:pt x="73" y="66"/>
                </a:cubicBezTo>
                <a:cubicBezTo>
                  <a:pt x="73" y="66"/>
                  <a:pt x="73" y="66"/>
                  <a:pt x="73" y="66"/>
                </a:cubicBezTo>
                <a:cubicBezTo>
                  <a:pt x="73" y="66"/>
                  <a:pt x="73" y="66"/>
                  <a:pt x="74" y="66"/>
                </a:cubicBezTo>
                <a:cubicBezTo>
                  <a:pt x="74" y="66"/>
                  <a:pt x="74" y="66"/>
                  <a:pt x="74" y="66"/>
                </a:cubicBezTo>
                <a:cubicBezTo>
                  <a:pt x="74" y="66"/>
                  <a:pt x="74" y="66"/>
                  <a:pt x="74" y="66"/>
                </a:cubicBezTo>
                <a:cubicBezTo>
                  <a:pt x="74" y="66"/>
                  <a:pt x="74" y="66"/>
                  <a:pt x="74" y="67"/>
                </a:cubicBezTo>
                <a:cubicBezTo>
                  <a:pt x="74" y="67"/>
                  <a:pt x="74" y="67"/>
                  <a:pt x="74" y="67"/>
                </a:cubicBezTo>
                <a:cubicBezTo>
                  <a:pt x="74" y="67"/>
                  <a:pt x="74" y="67"/>
                  <a:pt x="73" y="67"/>
                </a:cubicBezTo>
                <a:cubicBezTo>
                  <a:pt x="73" y="67"/>
                  <a:pt x="73" y="67"/>
                  <a:pt x="73" y="67"/>
                </a:cubicBezTo>
                <a:cubicBezTo>
                  <a:pt x="73" y="67"/>
                  <a:pt x="74" y="67"/>
                  <a:pt x="74" y="67"/>
                </a:cubicBezTo>
                <a:cubicBezTo>
                  <a:pt x="74" y="67"/>
                  <a:pt x="74" y="67"/>
                  <a:pt x="74" y="67"/>
                </a:cubicBezTo>
                <a:cubicBezTo>
                  <a:pt x="73" y="67"/>
                  <a:pt x="73" y="67"/>
                  <a:pt x="73" y="67"/>
                </a:cubicBezTo>
                <a:cubicBezTo>
                  <a:pt x="73" y="67"/>
                  <a:pt x="73" y="67"/>
                  <a:pt x="73" y="67"/>
                </a:cubicBezTo>
                <a:cubicBezTo>
                  <a:pt x="73" y="67"/>
                  <a:pt x="73" y="67"/>
                  <a:pt x="74" y="67"/>
                </a:cubicBezTo>
                <a:cubicBezTo>
                  <a:pt x="74" y="67"/>
                  <a:pt x="74" y="67"/>
                  <a:pt x="74" y="67"/>
                </a:cubicBezTo>
                <a:cubicBezTo>
                  <a:pt x="74" y="68"/>
                  <a:pt x="74" y="68"/>
                  <a:pt x="74" y="68"/>
                </a:cubicBezTo>
                <a:cubicBezTo>
                  <a:pt x="73" y="68"/>
                  <a:pt x="73" y="67"/>
                  <a:pt x="73" y="67"/>
                </a:cubicBezTo>
                <a:cubicBezTo>
                  <a:pt x="73" y="67"/>
                  <a:pt x="73" y="67"/>
                  <a:pt x="73" y="67"/>
                </a:cubicBezTo>
                <a:cubicBezTo>
                  <a:pt x="73" y="68"/>
                  <a:pt x="73" y="68"/>
                  <a:pt x="73" y="68"/>
                </a:cubicBezTo>
                <a:cubicBezTo>
                  <a:pt x="73" y="68"/>
                  <a:pt x="73" y="68"/>
                  <a:pt x="73" y="68"/>
                </a:cubicBezTo>
                <a:cubicBezTo>
                  <a:pt x="73" y="68"/>
                  <a:pt x="73" y="68"/>
                  <a:pt x="73" y="68"/>
                </a:cubicBezTo>
                <a:cubicBezTo>
                  <a:pt x="73" y="68"/>
                  <a:pt x="73" y="68"/>
                  <a:pt x="73" y="68"/>
                </a:cubicBezTo>
                <a:cubicBezTo>
                  <a:pt x="72" y="68"/>
                  <a:pt x="72" y="69"/>
                  <a:pt x="72" y="69"/>
                </a:cubicBezTo>
                <a:cubicBezTo>
                  <a:pt x="72" y="69"/>
                  <a:pt x="72" y="69"/>
                  <a:pt x="72" y="69"/>
                </a:cubicBezTo>
                <a:cubicBezTo>
                  <a:pt x="72" y="69"/>
                  <a:pt x="73" y="69"/>
                  <a:pt x="73" y="69"/>
                </a:cubicBezTo>
                <a:cubicBezTo>
                  <a:pt x="73" y="69"/>
                  <a:pt x="73" y="69"/>
                  <a:pt x="73" y="69"/>
                </a:cubicBezTo>
                <a:cubicBezTo>
                  <a:pt x="73" y="69"/>
                  <a:pt x="73" y="69"/>
                  <a:pt x="73" y="69"/>
                </a:cubicBezTo>
                <a:cubicBezTo>
                  <a:pt x="73" y="69"/>
                  <a:pt x="72" y="69"/>
                  <a:pt x="72" y="69"/>
                </a:cubicBezTo>
                <a:cubicBezTo>
                  <a:pt x="72" y="69"/>
                  <a:pt x="72" y="69"/>
                  <a:pt x="73" y="70"/>
                </a:cubicBezTo>
                <a:cubicBezTo>
                  <a:pt x="73" y="70"/>
                  <a:pt x="73" y="70"/>
                  <a:pt x="73" y="70"/>
                </a:cubicBezTo>
                <a:cubicBezTo>
                  <a:pt x="73" y="70"/>
                  <a:pt x="73" y="71"/>
                  <a:pt x="73" y="71"/>
                </a:cubicBezTo>
                <a:cubicBezTo>
                  <a:pt x="73" y="71"/>
                  <a:pt x="73" y="71"/>
                  <a:pt x="73" y="71"/>
                </a:cubicBezTo>
                <a:cubicBezTo>
                  <a:pt x="73" y="71"/>
                  <a:pt x="73" y="71"/>
                  <a:pt x="73" y="71"/>
                </a:cubicBezTo>
                <a:cubicBezTo>
                  <a:pt x="73" y="71"/>
                  <a:pt x="73" y="71"/>
                  <a:pt x="73" y="71"/>
                </a:cubicBezTo>
                <a:cubicBezTo>
                  <a:pt x="73" y="71"/>
                  <a:pt x="73" y="71"/>
                  <a:pt x="73" y="71"/>
                </a:cubicBezTo>
                <a:cubicBezTo>
                  <a:pt x="73" y="71"/>
                  <a:pt x="73" y="72"/>
                  <a:pt x="73" y="72"/>
                </a:cubicBezTo>
                <a:cubicBezTo>
                  <a:pt x="73" y="72"/>
                  <a:pt x="73" y="72"/>
                  <a:pt x="73" y="72"/>
                </a:cubicBezTo>
                <a:cubicBezTo>
                  <a:pt x="72" y="72"/>
                  <a:pt x="72" y="72"/>
                  <a:pt x="72" y="72"/>
                </a:cubicBezTo>
                <a:cubicBezTo>
                  <a:pt x="72" y="72"/>
                  <a:pt x="72" y="72"/>
                  <a:pt x="72" y="72"/>
                </a:cubicBezTo>
                <a:cubicBezTo>
                  <a:pt x="72" y="72"/>
                  <a:pt x="72" y="72"/>
                  <a:pt x="73" y="72"/>
                </a:cubicBezTo>
                <a:cubicBezTo>
                  <a:pt x="73" y="72"/>
                  <a:pt x="73" y="72"/>
                  <a:pt x="73" y="72"/>
                </a:cubicBezTo>
                <a:cubicBezTo>
                  <a:pt x="72" y="72"/>
                  <a:pt x="73" y="72"/>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3" y="73"/>
                </a:cubicBezTo>
                <a:cubicBezTo>
                  <a:pt x="73" y="73"/>
                  <a:pt x="73" y="73"/>
                  <a:pt x="73" y="73"/>
                </a:cubicBezTo>
                <a:cubicBezTo>
                  <a:pt x="73" y="73"/>
                  <a:pt x="72" y="74"/>
                  <a:pt x="71" y="74"/>
                </a:cubicBezTo>
                <a:cubicBezTo>
                  <a:pt x="71" y="74"/>
                  <a:pt x="72" y="74"/>
                  <a:pt x="72" y="74"/>
                </a:cubicBezTo>
                <a:cubicBezTo>
                  <a:pt x="72" y="74"/>
                  <a:pt x="72" y="74"/>
                  <a:pt x="72" y="74"/>
                </a:cubicBezTo>
                <a:cubicBezTo>
                  <a:pt x="72" y="74"/>
                  <a:pt x="73" y="74"/>
                  <a:pt x="72" y="74"/>
                </a:cubicBezTo>
                <a:cubicBezTo>
                  <a:pt x="72" y="74"/>
                  <a:pt x="72" y="74"/>
                  <a:pt x="72" y="74"/>
                </a:cubicBezTo>
                <a:cubicBezTo>
                  <a:pt x="72" y="74"/>
                  <a:pt x="72" y="74"/>
                  <a:pt x="72" y="74"/>
                </a:cubicBezTo>
                <a:cubicBezTo>
                  <a:pt x="72" y="74"/>
                  <a:pt x="72" y="74"/>
                  <a:pt x="71" y="74"/>
                </a:cubicBezTo>
                <a:cubicBezTo>
                  <a:pt x="71" y="74"/>
                  <a:pt x="71" y="74"/>
                  <a:pt x="71" y="74"/>
                </a:cubicBezTo>
                <a:cubicBezTo>
                  <a:pt x="70" y="74"/>
                  <a:pt x="70" y="75"/>
                  <a:pt x="70" y="75"/>
                </a:cubicBezTo>
                <a:cubicBezTo>
                  <a:pt x="70" y="75"/>
                  <a:pt x="70" y="75"/>
                  <a:pt x="70" y="75"/>
                </a:cubicBezTo>
                <a:cubicBezTo>
                  <a:pt x="70" y="75"/>
                  <a:pt x="70" y="75"/>
                  <a:pt x="70" y="75"/>
                </a:cubicBezTo>
                <a:cubicBezTo>
                  <a:pt x="69" y="75"/>
                  <a:pt x="69" y="75"/>
                  <a:pt x="69" y="75"/>
                </a:cubicBezTo>
                <a:cubicBezTo>
                  <a:pt x="69" y="75"/>
                  <a:pt x="70" y="74"/>
                  <a:pt x="69" y="74"/>
                </a:cubicBezTo>
                <a:cubicBezTo>
                  <a:pt x="69" y="74"/>
                  <a:pt x="69" y="74"/>
                  <a:pt x="69" y="74"/>
                </a:cubicBezTo>
                <a:cubicBezTo>
                  <a:pt x="69" y="74"/>
                  <a:pt x="69" y="74"/>
                  <a:pt x="70" y="74"/>
                </a:cubicBezTo>
                <a:cubicBezTo>
                  <a:pt x="69" y="74"/>
                  <a:pt x="69" y="74"/>
                  <a:pt x="69" y="74"/>
                </a:cubicBezTo>
                <a:cubicBezTo>
                  <a:pt x="69" y="74"/>
                  <a:pt x="69" y="74"/>
                  <a:pt x="69" y="74"/>
                </a:cubicBezTo>
                <a:cubicBezTo>
                  <a:pt x="69" y="74"/>
                  <a:pt x="69" y="74"/>
                  <a:pt x="69" y="74"/>
                </a:cubicBezTo>
                <a:cubicBezTo>
                  <a:pt x="69" y="74"/>
                  <a:pt x="69" y="74"/>
                  <a:pt x="69" y="74"/>
                </a:cubicBezTo>
                <a:cubicBezTo>
                  <a:pt x="68" y="74"/>
                  <a:pt x="69"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3"/>
                  <a:pt x="68" y="73"/>
                </a:cubicBezTo>
                <a:cubicBezTo>
                  <a:pt x="68" y="73"/>
                  <a:pt x="69" y="73"/>
                  <a:pt x="69" y="73"/>
                </a:cubicBezTo>
                <a:cubicBezTo>
                  <a:pt x="69" y="73"/>
                  <a:pt x="68" y="73"/>
                  <a:pt x="68" y="73"/>
                </a:cubicBezTo>
                <a:cubicBezTo>
                  <a:pt x="68" y="73"/>
                  <a:pt x="68" y="73"/>
                  <a:pt x="68" y="73"/>
                </a:cubicBezTo>
                <a:cubicBezTo>
                  <a:pt x="68" y="73"/>
                  <a:pt x="68" y="73"/>
                  <a:pt x="68" y="73"/>
                </a:cubicBezTo>
                <a:cubicBezTo>
                  <a:pt x="68" y="73"/>
                  <a:pt x="68" y="73"/>
                  <a:pt x="68" y="73"/>
                </a:cubicBezTo>
                <a:cubicBezTo>
                  <a:pt x="68" y="73"/>
                  <a:pt x="67" y="73"/>
                  <a:pt x="67" y="73"/>
                </a:cubicBezTo>
                <a:cubicBezTo>
                  <a:pt x="67" y="73"/>
                  <a:pt x="68" y="73"/>
                  <a:pt x="68" y="73"/>
                </a:cubicBezTo>
                <a:cubicBezTo>
                  <a:pt x="68" y="73"/>
                  <a:pt x="68" y="73"/>
                  <a:pt x="68" y="73"/>
                </a:cubicBezTo>
                <a:cubicBezTo>
                  <a:pt x="68" y="73"/>
                  <a:pt x="68" y="72"/>
                  <a:pt x="67" y="72"/>
                </a:cubicBezTo>
                <a:cubicBezTo>
                  <a:pt x="67" y="72"/>
                  <a:pt x="67" y="73"/>
                  <a:pt x="67" y="73"/>
                </a:cubicBezTo>
                <a:cubicBezTo>
                  <a:pt x="67" y="73"/>
                  <a:pt x="67" y="73"/>
                  <a:pt x="67" y="73"/>
                </a:cubicBezTo>
                <a:cubicBezTo>
                  <a:pt x="67" y="73"/>
                  <a:pt x="67"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5" y="73"/>
                </a:cubicBezTo>
                <a:cubicBezTo>
                  <a:pt x="65" y="73"/>
                  <a:pt x="65" y="74"/>
                  <a:pt x="65" y="74"/>
                </a:cubicBezTo>
                <a:cubicBezTo>
                  <a:pt x="65" y="74"/>
                  <a:pt x="65" y="74"/>
                  <a:pt x="65" y="74"/>
                </a:cubicBezTo>
                <a:cubicBezTo>
                  <a:pt x="65" y="74"/>
                  <a:pt x="65" y="74"/>
                  <a:pt x="65" y="74"/>
                </a:cubicBezTo>
                <a:cubicBezTo>
                  <a:pt x="65" y="74"/>
                  <a:pt x="64" y="74"/>
                  <a:pt x="64" y="74"/>
                </a:cubicBezTo>
                <a:cubicBezTo>
                  <a:pt x="64" y="74"/>
                  <a:pt x="65" y="74"/>
                  <a:pt x="65" y="73"/>
                </a:cubicBezTo>
                <a:cubicBezTo>
                  <a:pt x="65" y="73"/>
                  <a:pt x="64" y="73"/>
                  <a:pt x="64" y="73"/>
                </a:cubicBezTo>
                <a:cubicBezTo>
                  <a:pt x="64" y="73"/>
                  <a:pt x="64" y="73"/>
                  <a:pt x="64" y="73"/>
                </a:cubicBezTo>
                <a:cubicBezTo>
                  <a:pt x="64" y="73"/>
                  <a:pt x="64" y="73"/>
                  <a:pt x="64" y="73"/>
                </a:cubicBezTo>
                <a:cubicBezTo>
                  <a:pt x="64" y="73"/>
                  <a:pt x="64" y="73"/>
                  <a:pt x="64" y="73"/>
                </a:cubicBezTo>
                <a:cubicBezTo>
                  <a:pt x="64" y="73"/>
                  <a:pt x="64" y="73"/>
                  <a:pt x="64" y="73"/>
                </a:cubicBezTo>
                <a:cubicBezTo>
                  <a:pt x="64" y="73"/>
                  <a:pt x="63" y="73"/>
                  <a:pt x="63" y="73"/>
                </a:cubicBezTo>
                <a:cubicBezTo>
                  <a:pt x="63" y="73"/>
                  <a:pt x="63" y="72"/>
                  <a:pt x="63" y="72"/>
                </a:cubicBezTo>
                <a:cubicBezTo>
                  <a:pt x="63" y="72"/>
                  <a:pt x="63" y="72"/>
                  <a:pt x="63" y="72"/>
                </a:cubicBezTo>
                <a:cubicBezTo>
                  <a:pt x="63" y="72"/>
                  <a:pt x="63" y="72"/>
                  <a:pt x="63" y="72"/>
                </a:cubicBezTo>
                <a:cubicBezTo>
                  <a:pt x="63" y="73"/>
                  <a:pt x="63" y="72"/>
                  <a:pt x="63" y="72"/>
                </a:cubicBezTo>
                <a:cubicBezTo>
                  <a:pt x="63" y="72"/>
                  <a:pt x="63" y="73"/>
                  <a:pt x="63" y="73"/>
                </a:cubicBezTo>
                <a:cubicBezTo>
                  <a:pt x="62" y="73"/>
                  <a:pt x="62" y="73"/>
                  <a:pt x="62" y="72"/>
                </a:cubicBezTo>
                <a:cubicBezTo>
                  <a:pt x="62" y="72"/>
                  <a:pt x="62" y="72"/>
                  <a:pt x="62" y="72"/>
                </a:cubicBezTo>
                <a:cubicBezTo>
                  <a:pt x="62" y="72"/>
                  <a:pt x="62" y="72"/>
                  <a:pt x="62" y="72"/>
                </a:cubicBezTo>
                <a:cubicBezTo>
                  <a:pt x="62" y="72"/>
                  <a:pt x="63" y="72"/>
                  <a:pt x="62" y="71"/>
                </a:cubicBezTo>
                <a:cubicBezTo>
                  <a:pt x="62" y="72"/>
                  <a:pt x="62" y="72"/>
                  <a:pt x="61" y="72"/>
                </a:cubicBezTo>
                <a:cubicBezTo>
                  <a:pt x="62" y="72"/>
                  <a:pt x="62" y="72"/>
                  <a:pt x="62" y="71"/>
                </a:cubicBezTo>
                <a:cubicBezTo>
                  <a:pt x="62" y="71"/>
                  <a:pt x="62" y="71"/>
                  <a:pt x="62" y="71"/>
                </a:cubicBezTo>
                <a:cubicBezTo>
                  <a:pt x="62" y="71"/>
                  <a:pt x="62" y="71"/>
                  <a:pt x="62" y="71"/>
                </a:cubicBezTo>
                <a:cubicBezTo>
                  <a:pt x="62" y="71"/>
                  <a:pt x="62" y="71"/>
                  <a:pt x="62" y="72"/>
                </a:cubicBezTo>
                <a:cubicBezTo>
                  <a:pt x="61" y="71"/>
                  <a:pt x="61" y="71"/>
                  <a:pt x="61" y="71"/>
                </a:cubicBezTo>
                <a:cubicBezTo>
                  <a:pt x="61" y="71"/>
                  <a:pt x="61" y="71"/>
                  <a:pt x="61" y="71"/>
                </a:cubicBezTo>
                <a:cubicBezTo>
                  <a:pt x="62" y="71"/>
                  <a:pt x="62" y="71"/>
                  <a:pt x="62" y="71"/>
                </a:cubicBezTo>
                <a:cubicBezTo>
                  <a:pt x="62" y="71"/>
                  <a:pt x="62" y="71"/>
                  <a:pt x="62" y="71"/>
                </a:cubicBezTo>
                <a:cubicBezTo>
                  <a:pt x="61" y="71"/>
                  <a:pt x="61" y="71"/>
                  <a:pt x="61" y="71"/>
                </a:cubicBezTo>
                <a:cubicBezTo>
                  <a:pt x="61" y="71"/>
                  <a:pt x="61" y="71"/>
                  <a:pt x="60" y="71"/>
                </a:cubicBezTo>
                <a:cubicBezTo>
                  <a:pt x="60" y="71"/>
                  <a:pt x="60" y="71"/>
                  <a:pt x="60" y="70"/>
                </a:cubicBezTo>
                <a:cubicBezTo>
                  <a:pt x="60" y="70"/>
                  <a:pt x="60" y="70"/>
                  <a:pt x="61" y="70"/>
                </a:cubicBezTo>
                <a:cubicBezTo>
                  <a:pt x="61" y="69"/>
                  <a:pt x="61" y="69"/>
                  <a:pt x="61" y="69"/>
                </a:cubicBezTo>
                <a:cubicBezTo>
                  <a:pt x="61" y="69"/>
                  <a:pt x="61" y="69"/>
                  <a:pt x="61" y="69"/>
                </a:cubicBezTo>
                <a:cubicBezTo>
                  <a:pt x="60" y="69"/>
                  <a:pt x="60" y="70"/>
                  <a:pt x="60" y="70"/>
                </a:cubicBezTo>
                <a:cubicBezTo>
                  <a:pt x="60" y="70"/>
                  <a:pt x="60" y="70"/>
                  <a:pt x="60" y="70"/>
                </a:cubicBezTo>
                <a:cubicBezTo>
                  <a:pt x="60" y="70"/>
                  <a:pt x="60" y="70"/>
                  <a:pt x="60" y="69"/>
                </a:cubicBezTo>
                <a:cubicBezTo>
                  <a:pt x="60" y="69"/>
                  <a:pt x="60" y="69"/>
                  <a:pt x="60" y="69"/>
                </a:cubicBezTo>
                <a:cubicBezTo>
                  <a:pt x="60" y="69"/>
                  <a:pt x="60" y="70"/>
                  <a:pt x="60" y="70"/>
                </a:cubicBezTo>
                <a:cubicBezTo>
                  <a:pt x="59" y="69"/>
                  <a:pt x="60" y="69"/>
                  <a:pt x="60" y="69"/>
                </a:cubicBezTo>
                <a:cubicBezTo>
                  <a:pt x="60" y="69"/>
                  <a:pt x="60" y="69"/>
                  <a:pt x="59" y="69"/>
                </a:cubicBezTo>
                <a:cubicBezTo>
                  <a:pt x="59" y="69"/>
                  <a:pt x="59" y="69"/>
                  <a:pt x="59" y="69"/>
                </a:cubicBezTo>
                <a:cubicBezTo>
                  <a:pt x="59" y="69"/>
                  <a:pt x="59" y="69"/>
                  <a:pt x="59" y="69"/>
                </a:cubicBezTo>
                <a:cubicBezTo>
                  <a:pt x="59" y="68"/>
                  <a:pt x="59" y="68"/>
                  <a:pt x="60" y="68"/>
                </a:cubicBezTo>
                <a:cubicBezTo>
                  <a:pt x="59" y="68"/>
                  <a:pt x="59" y="68"/>
                  <a:pt x="59" y="68"/>
                </a:cubicBezTo>
                <a:cubicBezTo>
                  <a:pt x="59" y="68"/>
                  <a:pt x="59"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7"/>
                  <a:pt x="58" y="67"/>
                </a:cubicBezTo>
                <a:cubicBezTo>
                  <a:pt x="58" y="67"/>
                  <a:pt x="58" y="67"/>
                  <a:pt x="59" y="67"/>
                </a:cubicBezTo>
                <a:cubicBezTo>
                  <a:pt x="59" y="67"/>
                  <a:pt x="59" y="67"/>
                  <a:pt x="60" y="67"/>
                </a:cubicBezTo>
                <a:cubicBezTo>
                  <a:pt x="60" y="67"/>
                  <a:pt x="60" y="67"/>
                  <a:pt x="60" y="67"/>
                </a:cubicBezTo>
                <a:cubicBezTo>
                  <a:pt x="60" y="67"/>
                  <a:pt x="60" y="67"/>
                  <a:pt x="60" y="66"/>
                </a:cubicBezTo>
                <a:cubicBezTo>
                  <a:pt x="60" y="67"/>
                  <a:pt x="60" y="67"/>
                  <a:pt x="60" y="67"/>
                </a:cubicBezTo>
                <a:cubicBezTo>
                  <a:pt x="59" y="67"/>
                  <a:pt x="59" y="67"/>
                  <a:pt x="59" y="67"/>
                </a:cubicBezTo>
                <a:cubicBezTo>
                  <a:pt x="58" y="67"/>
                  <a:pt x="58" y="67"/>
                  <a:pt x="58" y="67"/>
                </a:cubicBezTo>
                <a:cubicBezTo>
                  <a:pt x="58" y="67"/>
                  <a:pt x="58" y="67"/>
                  <a:pt x="58" y="67"/>
                </a:cubicBezTo>
                <a:cubicBezTo>
                  <a:pt x="58" y="67"/>
                  <a:pt x="59" y="67"/>
                  <a:pt x="59" y="66"/>
                </a:cubicBezTo>
                <a:cubicBezTo>
                  <a:pt x="59" y="66"/>
                  <a:pt x="59" y="66"/>
                  <a:pt x="59" y="66"/>
                </a:cubicBezTo>
                <a:cubicBezTo>
                  <a:pt x="59" y="66"/>
                  <a:pt x="59" y="66"/>
                  <a:pt x="59" y="66"/>
                </a:cubicBezTo>
                <a:cubicBezTo>
                  <a:pt x="59" y="66"/>
                  <a:pt x="59" y="66"/>
                  <a:pt x="59" y="66"/>
                </a:cubicBezTo>
                <a:cubicBezTo>
                  <a:pt x="59" y="66"/>
                  <a:pt x="59" y="66"/>
                  <a:pt x="60" y="66"/>
                </a:cubicBezTo>
                <a:cubicBezTo>
                  <a:pt x="60" y="66"/>
                  <a:pt x="60" y="66"/>
                  <a:pt x="60" y="66"/>
                </a:cubicBezTo>
                <a:cubicBezTo>
                  <a:pt x="60" y="66"/>
                  <a:pt x="61" y="66"/>
                  <a:pt x="61" y="66"/>
                </a:cubicBezTo>
                <a:cubicBezTo>
                  <a:pt x="61" y="66"/>
                  <a:pt x="61" y="66"/>
                  <a:pt x="61" y="66"/>
                </a:cubicBezTo>
                <a:cubicBezTo>
                  <a:pt x="61" y="66"/>
                  <a:pt x="61" y="66"/>
                  <a:pt x="61" y="66"/>
                </a:cubicBezTo>
                <a:cubicBezTo>
                  <a:pt x="61" y="66"/>
                  <a:pt x="60" y="66"/>
                  <a:pt x="60" y="66"/>
                </a:cubicBezTo>
                <a:cubicBezTo>
                  <a:pt x="60" y="66"/>
                  <a:pt x="60" y="66"/>
                  <a:pt x="60" y="65"/>
                </a:cubicBezTo>
                <a:cubicBezTo>
                  <a:pt x="60" y="65"/>
                  <a:pt x="60" y="66"/>
                  <a:pt x="59" y="66"/>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6"/>
                  <a:pt x="59" y="66"/>
                </a:cubicBezTo>
                <a:cubicBezTo>
                  <a:pt x="59" y="66"/>
                  <a:pt x="59" y="66"/>
                  <a:pt x="59" y="66"/>
                </a:cubicBezTo>
                <a:cubicBezTo>
                  <a:pt x="59" y="66"/>
                  <a:pt x="59" y="66"/>
                  <a:pt x="59" y="66"/>
                </a:cubicBezTo>
                <a:cubicBezTo>
                  <a:pt x="59" y="66"/>
                  <a:pt x="59" y="66"/>
                  <a:pt x="58" y="66"/>
                </a:cubicBezTo>
                <a:cubicBezTo>
                  <a:pt x="58" y="66"/>
                  <a:pt x="58" y="66"/>
                  <a:pt x="58" y="66"/>
                </a:cubicBezTo>
                <a:cubicBezTo>
                  <a:pt x="58" y="66"/>
                  <a:pt x="58" y="66"/>
                  <a:pt x="58" y="66"/>
                </a:cubicBezTo>
                <a:cubicBezTo>
                  <a:pt x="58" y="66"/>
                  <a:pt x="58" y="66"/>
                  <a:pt x="58" y="66"/>
                </a:cubicBezTo>
                <a:cubicBezTo>
                  <a:pt x="58" y="66"/>
                  <a:pt x="58" y="67"/>
                  <a:pt x="58" y="67"/>
                </a:cubicBezTo>
                <a:cubicBezTo>
                  <a:pt x="58" y="67"/>
                  <a:pt x="57" y="67"/>
                  <a:pt x="57" y="67"/>
                </a:cubicBezTo>
                <a:cubicBezTo>
                  <a:pt x="57" y="67"/>
                  <a:pt x="57" y="67"/>
                  <a:pt x="57" y="67"/>
                </a:cubicBezTo>
                <a:cubicBezTo>
                  <a:pt x="57" y="67"/>
                  <a:pt x="57" y="67"/>
                  <a:pt x="57" y="66"/>
                </a:cubicBezTo>
                <a:cubicBezTo>
                  <a:pt x="57" y="66"/>
                  <a:pt x="57" y="66"/>
                  <a:pt x="58" y="65"/>
                </a:cubicBezTo>
                <a:cubicBezTo>
                  <a:pt x="58" y="65"/>
                  <a:pt x="58" y="65"/>
                  <a:pt x="58"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6" y="64"/>
                </a:cubicBezTo>
                <a:cubicBezTo>
                  <a:pt x="56" y="64"/>
                  <a:pt x="56" y="64"/>
                  <a:pt x="56" y="64"/>
                </a:cubicBezTo>
                <a:cubicBezTo>
                  <a:pt x="56" y="64"/>
                  <a:pt x="56" y="64"/>
                  <a:pt x="56" y="64"/>
                </a:cubicBezTo>
                <a:cubicBezTo>
                  <a:pt x="56" y="64"/>
                  <a:pt x="56" y="63"/>
                  <a:pt x="56" y="63"/>
                </a:cubicBezTo>
                <a:cubicBezTo>
                  <a:pt x="56" y="63"/>
                  <a:pt x="56" y="63"/>
                  <a:pt x="55" y="63"/>
                </a:cubicBezTo>
                <a:cubicBezTo>
                  <a:pt x="55" y="63"/>
                  <a:pt x="55" y="63"/>
                  <a:pt x="55" y="63"/>
                </a:cubicBezTo>
                <a:cubicBezTo>
                  <a:pt x="55" y="63"/>
                  <a:pt x="56" y="63"/>
                  <a:pt x="56" y="63"/>
                </a:cubicBezTo>
                <a:cubicBezTo>
                  <a:pt x="56" y="63"/>
                  <a:pt x="57" y="62"/>
                  <a:pt x="57" y="62"/>
                </a:cubicBezTo>
                <a:cubicBezTo>
                  <a:pt x="57" y="62"/>
                  <a:pt x="57" y="62"/>
                  <a:pt x="57" y="62"/>
                </a:cubicBezTo>
                <a:cubicBezTo>
                  <a:pt x="57" y="62"/>
                  <a:pt x="58" y="62"/>
                  <a:pt x="58" y="62"/>
                </a:cubicBezTo>
                <a:cubicBezTo>
                  <a:pt x="58" y="62"/>
                  <a:pt x="58" y="62"/>
                  <a:pt x="58" y="62"/>
                </a:cubicBezTo>
                <a:cubicBezTo>
                  <a:pt x="58" y="61"/>
                  <a:pt x="58" y="61"/>
                  <a:pt x="58" y="61"/>
                </a:cubicBezTo>
                <a:cubicBezTo>
                  <a:pt x="59" y="61"/>
                  <a:pt x="59" y="61"/>
                  <a:pt x="60" y="61"/>
                </a:cubicBezTo>
                <a:cubicBezTo>
                  <a:pt x="60" y="61"/>
                  <a:pt x="60" y="61"/>
                  <a:pt x="60" y="61"/>
                </a:cubicBezTo>
                <a:cubicBezTo>
                  <a:pt x="60" y="61"/>
                  <a:pt x="60" y="61"/>
                  <a:pt x="60" y="61"/>
                </a:cubicBezTo>
                <a:cubicBezTo>
                  <a:pt x="59" y="61"/>
                  <a:pt x="59" y="61"/>
                  <a:pt x="59" y="61"/>
                </a:cubicBezTo>
                <a:cubicBezTo>
                  <a:pt x="59" y="61"/>
                  <a:pt x="59" y="61"/>
                  <a:pt x="59" y="61"/>
                </a:cubicBezTo>
                <a:cubicBezTo>
                  <a:pt x="59" y="61"/>
                  <a:pt x="58" y="61"/>
                  <a:pt x="58" y="61"/>
                </a:cubicBezTo>
                <a:cubicBezTo>
                  <a:pt x="58" y="61"/>
                  <a:pt x="58" y="61"/>
                  <a:pt x="58" y="61"/>
                </a:cubicBezTo>
                <a:cubicBezTo>
                  <a:pt x="58" y="61"/>
                  <a:pt x="57" y="62"/>
                  <a:pt x="57" y="62"/>
                </a:cubicBezTo>
                <a:cubicBezTo>
                  <a:pt x="57" y="62"/>
                  <a:pt x="57" y="62"/>
                  <a:pt x="57" y="62"/>
                </a:cubicBezTo>
                <a:cubicBezTo>
                  <a:pt x="57" y="62"/>
                  <a:pt x="56" y="62"/>
                  <a:pt x="56" y="63"/>
                </a:cubicBezTo>
                <a:cubicBezTo>
                  <a:pt x="56" y="63"/>
                  <a:pt x="56" y="63"/>
                  <a:pt x="55" y="63"/>
                </a:cubicBezTo>
                <a:cubicBezTo>
                  <a:pt x="55" y="63"/>
                  <a:pt x="55" y="63"/>
                  <a:pt x="55" y="63"/>
                </a:cubicBezTo>
                <a:cubicBezTo>
                  <a:pt x="55" y="63"/>
                  <a:pt x="55" y="63"/>
                  <a:pt x="55" y="63"/>
                </a:cubicBezTo>
                <a:cubicBezTo>
                  <a:pt x="55" y="63"/>
                  <a:pt x="55" y="63"/>
                  <a:pt x="55" y="62"/>
                </a:cubicBezTo>
                <a:cubicBezTo>
                  <a:pt x="55" y="62"/>
                  <a:pt x="55" y="62"/>
                  <a:pt x="55" y="62"/>
                </a:cubicBezTo>
                <a:cubicBezTo>
                  <a:pt x="55" y="62"/>
                  <a:pt x="56" y="62"/>
                  <a:pt x="56" y="62"/>
                </a:cubicBezTo>
                <a:cubicBezTo>
                  <a:pt x="56" y="62"/>
                  <a:pt x="56" y="62"/>
                  <a:pt x="56" y="62"/>
                </a:cubicBezTo>
                <a:cubicBezTo>
                  <a:pt x="56" y="62"/>
                  <a:pt x="56" y="62"/>
                  <a:pt x="55" y="62"/>
                </a:cubicBezTo>
                <a:cubicBezTo>
                  <a:pt x="55" y="62"/>
                  <a:pt x="55" y="62"/>
                  <a:pt x="55" y="62"/>
                </a:cubicBezTo>
                <a:cubicBezTo>
                  <a:pt x="56" y="61"/>
                  <a:pt x="57" y="62"/>
                  <a:pt x="57" y="61"/>
                </a:cubicBezTo>
                <a:cubicBezTo>
                  <a:pt x="57" y="61"/>
                  <a:pt x="57" y="61"/>
                  <a:pt x="57" y="61"/>
                </a:cubicBezTo>
                <a:cubicBezTo>
                  <a:pt x="57" y="61"/>
                  <a:pt x="56" y="61"/>
                  <a:pt x="56" y="61"/>
                </a:cubicBezTo>
                <a:cubicBezTo>
                  <a:pt x="56" y="61"/>
                  <a:pt x="56" y="61"/>
                  <a:pt x="56" y="61"/>
                </a:cubicBezTo>
                <a:cubicBezTo>
                  <a:pt x="55" y="61"/>
                  <a:pt x="55" y="61"/>
                  <a:pt x="55" y="61"/>
                </a:cubicBezTo>
                <a:cubicBezTo>
                  <a:pt x="55" y="61"/>
                  <a:pt x="55" y="61"/>
                  <a:pt x="55" y="61"/>
                </a:cubicBezTo>
                <a:cubicBezTo>
                  <a:pt x="55" y="61"/>
                  <a:pt x="55" y="61"/>
                  <a:pt x="55" y="61"/>
                </a:cubicBezTo>
                <a:cubicBezTo>
                  <a:pt x="56" y="60"/>
                  <a:pt x="57" y="60"/>
                  <a:pt x="58" y="60"/>
                </a:cubicBezTo>
                <a:cubicBezTo>
                  <a:pt x="58" y="60"/>
                  <a:pt x="58" y="60"/>
                  <a:pt x="58" y="60"/>
                </a:cubicBezTo>
                <a:cubicBezTo>
                  <a:pt x="58" y="60"/>
                  <a:pt x="58" y="60"/>
                  <a:pt x="58" y="60"/>
                </a:cubicBezTo>
                <a:cubicBezTo>
                  <a:pt x="58" y="60"/>
                  <a:pt x="58" y="60"/>
                  <a:pt x="57" y="60"/>
                </a:cubicBezTo>
                <a:cubicBezTo>
                  <a:pt x="57" y="60"/>
                  <a:pt x="57" y="60"/>
                  <a:pt x="57" y="60"/>
                </a:cubicBezTo>
                <a:cubicBezTo>
                  <a:pt x="57" y="60"/>
                  <a:pt x="57" y="60"/>
                  <a:pt x="57" y="60"/>
                </a:cubicBezTo>
                <a:cubicBezTo>
                  <a:pt x="56" y="60"/>
                  <a:pt x="55" y="60"/>
                  <a:pt x="55" y="60"/>
                </a:cubicBezTo>
                <a:cubicBezTo>
                  <a:pt x="55" y="60"/>
                  <a:pt x="55" y="60"/>
                  <a:pt x="55" y="60"/>
                </a:cubicBezTo>
                <a:cubicBezTo>
                  <a:pt x="55" y="60"/>
                  <a:pt x="55" y="60"/>
                  <a:pt x="55" y="60"/>
                </a:cubicBezTo>
                <a:cubicBezTo>
                  <a:pt x="56" y="60"/>
                  <a:pt x="56" y="60"/>
                  <a:pt x="56" y="59"/>
                </a:cubicBezTo>
                <a:cubicBezTo>
                  <a:pt x="56" y="59"/>
                  <a:pt x="56" y="59"/>
                  <a:pt x="57" y="59"/>
                </a:cubicBezTo>
                <a:cubicBezTo>
                  <a:pt x="57" y="59"/>
                  <a:pt x="57" y="59"/>
                  <a:pt x="57" y="59"/>
                </a:cubicBezTo>
                <a:cubicBezTo>
                  <a:pt x="58" y="59"/>
                  <a:pt x="58" y="59"/>
                  <a:pt x="58" y="59"/>
                </a:cubicBezTo>
                <a:cubicBezTo>
                  <a:pt x="58" y="59"/>
                  <a:pt x="58" y="59"/>
                  <a:pt x="58" y="59"/>
                </a:cubicBezTo>
                <a:cubicBezTo>
                  <a:pt x="58" y="59"/>
                  <a:pt x="58" y="59"/>
                  <a:pt x="59" y="59"/>
                </a:cubicBezTo>
                <a:cubicBezTo>
                  <a:pt x="59" y="59"/>
                  <a:pt x="59" y="59"/>
                  <a:pt x="59" y="59"/>
                </a:cubicBezTo>
                <a:cubicBezTo>
                  <a:pt x="58" y="59"/>
                  <a:pt x="58" y="59"/>
                  <a:pt x="58" y="59"/>
                </a:cubicBezTo>
                <a:cubicBezTo>
                  <a:pt x="58" y="59"/>
                  <a:pt x="58" y="59"/>
                  <a:pt x="58" y="59"/>
                </a:cubicBezTo>
                <a:cubicBezTo>
                  <a:pt x="58" y="59"/>
                  <a:pt x="58" y="59"/>
                  <a:pt x="58" y="59"/>
                </a:cubicBezTo>
                <a:cubicBezTo>
                  <a:pt x="58" y="59"/>
                  <a:pt x="58" y="59"/>
                  <a:pt x="57" y="59"/>
                </a:cubicBezTo>
                <a:cubicBezTo>
                  <a:pt x="57" y="59"/>
                  <a:pt x="57" y="59"/>
                  <a:pt x="57" y="59"/>
                </a:cubicBezTo>
                <a:cubicBezTo>
                  <a:pt x="57" y="59"/>
                  <a:pt x="57" y="59"/>
                  <a:pt x="57" y="59"/>
                </a:cubicBezTo>
                <a:cubicBezTo>
                  <a:pt x="57" y="59"/>
                  <a:pt x="56" y="59"/>
                  <a:pt x="56" y="59"/>
                </a:cubicBezTo>
                <a:cubicBezTo>
                  <a:pt x="56" y="59"/>
                  <a:pt x="56" y="59"/>
                  <a:pt x="56" y="59"/>
                </a:cubicBezTo>
                <a:cubicBezTo>
                  <a:pt x="56" y="59"/>
                  <a:pt x="55" y="60"/>
                  <a:pt x="55" y="60"/>
                </a:cubicBezTo>
                <a:cubicBezTo>
                  <a:pt x="55" y="60"/>
                  <a:pt x="55" y="60"/>
                  <a:pt x="55" y="60"/>
                </a:cubicBezTo>
                <a:cubicBezTo>
                  <a:pt x="55" y="60"/>
                  <a:pt x="55" y="59"/>
                  <a:pt x="55" y="59"/>
                </a:cubicBezTo>
                <a:cubicBezTo>
                  <a:pt x="55" y="59"/>
                  <a:pt x="55" y="59"/>
                  <a:pt x="56" y="59"/>
                </a:cubicBezTo>
                <a:cubicBezTo>
                  <a:pt x="56" y="59"/>
                  <a:pt x="57" y="59"/>
                  <a:pt x="57" y="59"/>
                </a:cubicBezTo>
                <a:cubicBezTo>
                  <a:pt x="57" y="59"/>
                  <a:pt x="57" y="59"/>
                  <a:pt x="57" y="59"/>
                </a:cubicBezTo>
                <a:cubicBezTo>
                  <a:pt x="56" y="59"/>
                  <a:pt x="56" y="59"/>
                  <a:pt x="56" y="58"/>
                </a:cubicBezTo>
                <a:cubicBezTo>
                  <a:pt x="56" y="58"/>
                  <a:pt x="56" y="58"/>
                  <a:pt x="56" y="58"/>
                </a:cubicBezTo>
                <a:cubicBezTo>
                  <a:pt x="56" y="58"/>
                  <a:pt x="56" y="58"/>
                  <a:pt x="56" y="58"/>
                </a:cubicBezTo>
                <a:cubicBezTo>
                  <a:pt x="56" y="58"/>
                  <a:pt x="56" y="58"/>
                  <a:pt x="57" y="58"/>
                </a:cubicBezTo>
                <a:cubicBezTo>
                  <a:pt x="57" y="59"/>
                  <a:pt x="57" y="59"/>
                  <a:pt x="57" y="59"/>
                </a:cubicBezTo>
                <a:cubicBezTo>
                  <a:pt x="58" y="59"/>
                  <a:pt x="58" y="59"/>
                  <a:pt x="58" y="58"/>
                </a:cubicBezTo>
                <a:cubicBezTo>
                  <a:pt x="58" y="58"/>
                  <a:pt x="59" y="59"/>
                  <a:pt x="59" y="59"/>
                </a:cubicBezTo>
                <a:cubicBezTo>
                  <a:pt x="59" y="59"/>
                  <a:pt x="59" y="59"/>
                  <a:pt x="59" y="59"/>
                </a:cubicBezTo>
                <a:cubicBezTo>
                  <a:pt x="59"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7" y="58"/>
                  <a:pt x="57" y="58"/>
                  <a:pt x="57" y="58"/>
                </a:cubicBezTo>
                <a:cubicBezTo>
                  <a:pt x="57" y="58"/>
                  <a:pt x="57" y="58"/>
                  <a:pt x="57" y="58"/>
                </a:cubicBezTo>
                <a:cubicBezTo>
                  <a:pt x="56" y="58"/>
                  <a:pt x="56" y="58"/>
                  <a:pt x="56" y="58"/>
                </a:cubicBezTo>
                <a:cubicBezTo>
                  <a:pt x="56" y="58"/>
                  <a:pt x="56" y="58"/>
                  <a:pt x="56" y="58"/>
                </a:cubicBezTo>
                <a:cubicBezTo>
                  <a:pt x="56" y="58"/>
                  <a:pt x="56" y="58"/>
                  <a:pt x="57" y="57"/>
                </a:cubicBezTo>
                <a:cubicBezTo>
                  <a:pt x="57" y="57"/>
                  <a:pt x="57" y="57"/>
                  <a:pt x="57" y="57"/>
                </a:cubicBezTo>
                <a:cubicBezTo>
                  <a:pt x="58" y="57"/>
                  <a:pt x="58" y="57"/>
                  <a:pt x="58" y="57"/>
                </a:cubicBezTo>
                <a:cubicBezTo>
                  <a:pt x="58" y="57"/>
                  <a:pt x="58" y="57"/>
                  <a:pt x="59" y="57"/>
                </a:cubicBezTo>
                <a:cubicBezTo>
                  <a:pt x="59" y="57"/>
                  <a:pt x="59" y="57"/>
                  <a:pt x="59" y="57"/>
                </a:cubicBezTo>
                <a:cubicBezTo>
                  <a:pt x="58" y="57"/>
                  <a:pt x="58" y="57"/>
                  <a:pt x="58" y="57"/>
                </a:cubicBezTo>
                <a:cubicBezTo>
                  <a:pt x="58" y="57"/>
                  <a:pt x="58" y="57"/>
                  <a:pt x="58" y="57"/>
                </a:cubicBezTo>
                <a:cubicBezTo>
                  <a:pt x="58" y="57"/>
                  <a:pt x="58" y="57"/>
                  <a:pt x="58" y="56"/>
                </a:cubicBezTo>
                <a:cubicBezTo>
                  <a:pt x="58" y="56"/>
                  <a:pt x="58" y="56"/>
                  <a:pt x="58" y="56"/>
                </a:cubicBezTo>
                <a:cubicBezTo>
                  <a:pt x="58"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8" y="56"/>
                </a:cubicBezTo>
                <a:cubicBezTo>
                  <a:pt x="58" y="56"/>
                  <a:pt x="58" y="56"/>
                  <a:pt x="58" y="56"/>
                </a:cubicBezTo>
                <a:cubicBezTo>
                  <a:pt x="59" y="56"/>
                  <a:pt x="59" y="56"/>
                  <a:pt x="59" y="56"/>
                </a:cubicBezTo>
                <a:cubicBezTo>
                  <a:pt x="59" y="56"/>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4"/>
                  <a:pt x="59" y="54"/>
                  <a:pt x="59" y="54"/>
                </a:cubicBezTo>
                <a:cubicBezTo>
                  <a:pt x="59" y="54"/>
                  <a:pt x="59" y="54"/>
                  <a:pt x="59" y="54"/>
                </a:cubicBezTo>
                <a:cubicBezTo>
                  <a:pt x="59" y="54"/>
                  <a:pt x="59" y="54"/>
                  <a:pt x="59" y="54"/>
                </a:cubicBezTo>
                <a:cubicBezTo>
                  <a:pt x="59" y="54"/>
                  <a:pt x="59"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7" y="54"/>
                  <a:pt x="57" y="54"/>
                  <a:pt x="57" y="54"/>
                </a:cubicBezTo>
                <a:cubicBezTo>
                  <a:pt x="57" y="54"/>
                  <a:pt x="56" y="54"/>
                  <a:pt x="56" y="54"/>
                </a:cubicBezTo>
                <a:cubicBezTo>
                  <a:pt x="56" y="54"/>
                  <a:pt x="56" y="54"/>
                  <a:pt x="56" y="54"/>
                </a:cubicBezTo>
                <a:cubicBezTo>
                  <a:pt x="56" y="54"/>
                  <a:pt x="56" y="54"/>
                  <a:pt x="56" y="54"/>
                </a:cubicBezTo>
                <a:cubicBezTo>
                  <a:pt x="56" y="54"/>
                  <a:pt x="55" y="54"/>
                  <a:pt x="55" y="54"/>
                </a:cubicBezTo>
                <a:cubicBezTo>
                  <a:pt x="55" y="54"/>
                  <a:pt x="55" y="54"/>
                  <a:pt x="55" y="54"/>
                </a:cubicBezTo>
                <a:cubicBezTo>
                  <a:pt x="56" y="54"/>
                  <a:pt x="56" y="54"/>
                  <a:pt x="56" y="54"/>
                </a:cubicBezTo>
                <a:cubicBezTo>
                  <a:pt x="56" y="54"/>
                  <a:pt x="56" y="54"/>
                  <a:pt x="57" y="55"/>
                </a:cubicBezTo>
                <a:cubicBezTo>
                  <a:pt x="57" y="55"/>
                  <a:pt x="58" y="55"/>
                  <a:pt x="57" y="55"/>
                </a:cubicBezTo>
                <a:cubicBezTo>
                  <a:pt x="57" y="55"/>
                  <a:pt x="57" y="56"/>
                  <a:pt x="56" y="56"/>
                </a:cubicBezTo>
                <a:cubicBezTo>
                  <a:pt x="56" y="56"/>
                  <a:pt x="56" y="56"/>
                  <a:pt x="56" y="56"/>
                </a:cubicBezTo>
                <a:cubicBezTo>
                  <a:pt x="56" y="56"/>
                  <a:pt x="55" y="56"/>
                  <a:pt x="55" y="56"/>
                </a:cubicBezTo>
                <a:cubicBezTo>
                  <a:pt x="55" y="56"/>
                  <a:pt x="55" y="56"/>
                  <a:pt x="55" y="56"/>
                </a:cubicBezTo>
                <a:cubicBezTo>
                  <a:pt x="55" y="56"/>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4" y="55"/>
                  <a:pt x="54" y="55"/>
                  <a:pt x="54" y="55"/>
                </a:cubicBezTo>
                <a:cubicBezTo>
                  <a:pt x="54" y="55"/>
                  <a:pt x="54" y="55"/>
                  <a:pt x="54" y="55"/>
                </a:cubicBezTo>
                <a:cubicBezTo>
                  <a:pt x="51" y="58"/>
                  <a:pt x="48" y="61"/>
                  <a:pt x="46" y="64"/>
                </a:cubicBezTo>
                <a:cubicBezTo>
                  <a:pt x="46" y="64"/>
                  <a:pt x="46" y="64"/>
                  <a:pt x="46" y="64"/>
                </a:cubicBezTo>
                <a:cubicBezTo>
                  <a:pt x="47" y="64"/>
                  <a:pt x="47" y="65"/>
                  <a:pt x="47" y="65"/>
                </a:cubicBezTo>
                <a:cubicBezTo>
                  <a:pt x="47" y="65"/>
                  <a:pt x="47" y="65"/>
                  <a:pt x="47" y="65"/>
                </a:cubicBezTo>
                <a:cubicBezTo>
                  <a:pt x="47" y="65"/>
                  <a:pt x="47" y="65"/>
                  <a:pt x="47" y="66"/>
                </a:cubicBezTo>
                <a:cubicBezTo>
                  <a:pt x="47" y="66"/>
                  <a:pt x="47" y="66"/>
                  <a:pt x="47" y="66"/>
                </a:cubicBezTo>
                <a:cubicBezTo>
                  <a:pt x="47" y="66"/>
                  <a:pt x="48" y="66"/>
                  <a:pt x="48" y="66"/>
                </a:cubicBezTo>
                <a:cubicBezTo>
                  <a:pt x="48" y="66"/>
                  <a:pt x="48" y="66"/>
                  <a:pt x="48" y="66"/>
                </a:cubicBezTo>
                <a:cubicBezTo>
                  <a:pt x="49" y="66"/>
                  <a:pt x="49" y="66"/>
                  <a:pt x="49" y="66"/>
                </a:cubicBezTo>
                <a:cubicBezTo>
                  <a:pt x="50" y="66"/>
                  <a:pt x="50" y="67"/>
                  <a:pt x="51" y="67"/>
                </a:cubicBezTo>
                <a:cubicBezTo>
                  <a:pt x="51" y="67"/>
                  <a:pt x="51" y="67"/>
                  <a:pt x="51" y="67"/>
                </a:cubicBezTo>
                <a:cubicBezTo>
                  <a:pt x="50" y="67"/>
                  <a:pt x="50" y="67"/>
                  <a:pt x="50" y="67"/>
                </a:cubicBezTo>
                <a:cubicBezTo>
                  <a:pt x="50" y="68"/>
                  <a:pt x="49" y="67"/>
                  <a:pt x="49" y="67"/>
                </a:cubicBezTo>
                <a:cubicBezTo>
                  <a:pt x="49" y="67"/>
                  <a:pt x="49" y="67"/>
                  <a:pt x="49" y="67"/>
                </a:cubicBezTo>
                <a:cubicBezTo>
                  <a:pt x="49" y="68"/>
                  <a:pt x="50" y="68"/>
                  <a:pt x="50" y="68"/>
                </a:cubicBezTo>
                <a:cubicBezTo>
                  <a:pt x="49" y="68"/>
                  <a:pt x="49" y="68"/>
                  <a:pt x="49" y="69"/>
                </a:cubicBezTo>
                <a:cubicBezTo>
                  <a:pt x="48" y="69"/>
                  <a:pt x="48" y="68"/>
                  <a:pt x="48" y="68"/>
                </a:cubicBezTo>
                <a:cubicBezTo>
                  <a:pt x="48" y="68"/>
                  <a:pt x="48" y="68"/>
                  <a:pt x="48" y="68"/>
                </a:cubicBezTo>
                <a:cubicBezTo>
                  <a:pt x="48" y="69"/>
                  <a:pt x="48" y="69"/>
                  <a:pt x="48" y="69"/>
                </a:cubicBezTo>
                <a:cubicBezTo>
                  <a:pt x="48" y="69"/>
                  <a:pt x="48" y="70"/>
                  <a:pt x="48" y="70"/>
                </a:cubicBezTo>
                <a:cubicBezTo>
                  <a:pt x="48" y="70"/>
                  <a:pt x="48" y="70"/>
                  <a:pt x="48" y="70"/>
                </a:cubicBezTo>
                <a:cubicBezTo>
                  <a:pt x="48" y="70"/>
                  <a:pt x="47" y="70"/>
                  <a:pt x="47" y="70"/>
                </a:cubicBezTo>
                <a:cubicBezTo>
                  <a:pt x="47" y="69"/>
                  <a:pt x="47" y="69"/>
                  <a:pt x="47" y="69"/>
                </a:cubicBezTo>
                <a:cubicBezTo>
                  <a:pt x="47" y="69"/>
                  <a:pt x="46" y="69"/>
                  <a:pt x="46" y="69"/>
                </a:cubicBezTo>
                <a:cubicBezTo>
                  <a:pt x="46" y="69"/>
                  <a:pt x="46" y="69"/>
                  <a:pt x="46" y="69"/>
                </a:cubicBezTo>
                <a:cubicBezTo>
                  <a:pt x="46" y="68"/>
                  <a:pt x="46" y="68"/>
                  <a:pt x="46" y="68"/>
                </a:cubicBezTo>
                <a:cubicBezTo>
                  <a:pt x="46" y="68"/>
                  <a:pt x="46" y="68"/>
                  <a:pt x="45" y="68"/>
                </a:cubicBezTo>
                <a:cubicBezTo>
                  <a:pt x="45" y="68"/>
                  <a:pt x="44" y="67"/>
                  <a:pt x="44" y="67"/>
                </a:cubicBezTo>
                <a:cubicBezTo>
                  <a:pt x="44" y="67"/>
                  <a:pt x="43" y="68"/>
                  <a:pt x="43" y="68"/>
                </a:cubicBezTo>
                <a:cubicBezTo>
                  <a:pt x="43" y="68"/>
                  <a:pt x="43" y="68"/>
                  <a:pt x="44" y="68"/>
                </a:cubicBezTo>
                <a:cubicBezTo>
                  <a:pt x="44" y="68"/>
                  <a:pt x="44" y="68"/>
                  <a:pt x="43" y="68"/>
                </a:cubicBezTo>
                <a:cubicBezTo>
                  <a:pt x="43" y="68"/>
                  <a:pt x="43" y="68"/>
                  <a:pt x="43" y="68"/>
                </a:cubicBezTo>
                <a:cubicBezTo>
                  <a:pt x="43" y="68"/>
                  <a:pt x="43" y="68"/>
                  <a:pt x="43" y="68"/>
                </a:cubicBezTo>
                <a:cubicBezTo>
                  <a:pt x="43" y="68"/>
                  <a:pt x="43" y="68"/>
                  <a:pt x="43" y="69"/>
                </a:cubicBezTo>
                <a:cubicBezTo>
                  <a:pt x="43" y="69"/>
                  <a:pt x="43" y="69"/>
                  <a:pt x="43" y="69"/>
                </a:cubicBezTo>
                <a:cubicBezTo>
                  <a:pt x="43" y="69"/>
                  <a:pt x="43" y="69"/>
                  <a:pt x="43" y="69"/>
                </a:cubicBezTo>
                <a:cubicBezTo>
                  <a:pt x="44" y="69"/>
                  <a:pt x="44" y="70"/>
                  <a:pt x="44" y="70"/>
                </a:cubicBezTo>
                <a:cubicBezTo>
                  <a:pt x="44" y="70"/>
                  <a:pt x="44" y="70"/>
                  <a:pt x="44" y="70"/>
                </a:cubicBezTo>
                <a:cubicBezTo>
                  <a:pt x="44" y="70"/>
                  <a:pt x="44" y="70"/>
                  <a:pt x="45" y="70"/>
                </a:cubicBezTo>
                <a:cubicBezTo>
                  <a:pt x="45" y="70"/>
                  <a:pt x="45" y="71"/>
                  <a:pt x="45" y="71"/>
                </a:cubicBezTo>
                <a:cubicBezTo>
                  <a:pt x="46" y="71"/>
                  <a:pt x="46" y="71"/>
                  <a:pt x="46" y="71"/>
                </a:cubicBezTo>
                <a:cubicBezTo>
                  <a:pt x="46" y="71"/>
                  <a:pt x="46" y="71"/>
                  <a:pt x="46" y="71"/>
                </a:cubicBezTo>
                <a:cubicBezTo>
                  <a:pt x="46" y="71"/>
                  <a:pt x="46" y="71"/>
                  <a:pt x="46" y="71"/>
                </a:cubicBezTo>
                <a:cubicBezTo>
                  <a:pt x="46" y="71"/>
                  <a:pt x="46" y="71"/>
                  <a:pt x="46" y="71"/>
                </a:cubicBezTo>
                <a:cubicBezTo>
                  <a:pt x="46" y="72"/>
                  <a:pt x="47" y="72"/>
                  <a:pt x="47" y="73"/>
                </a:cubicBezTo>
                <a:cubicBezTo>
                  <a:pt x="47" y="73"/>
                  <a:pt x="47" y="73"/>
                  <a:pt x="47" y="73"/>
                </a:cubicBezTo>
                <a:cubicBezTo>
                  <a:pt x="47" y="73"/>
                  <a:pt x="46" y="72"/>
                  <a:pt x="46" y="72"/>
                </a:cubicBezTo>
                <a:cubicBezTo>
                  <a:pt x="46" y="73"/>
                  <a:pt x="46" y="73"/>
                  <a:pt x="46" y="74"/>
                </a:cubicBezTo>
                <a:cubicBezTo>
                  <a:pt x="46" y="74"/>
                  <a:pt x="46" y="74"/>
                  <a:pt x="46" y="74"/>
                </a:cubicBezTo>
                <a:cubicBezTo>
                  <a:pt x="46" y="74"/>
                  <a:pt x="46" y="74"/>
                  <a:pt x="46" y="74"/>
                </a:cubicBezTo>
                <a:cubicBezTo>
                  <a:pt x="46" y="74"/>
                  <a:pt x="46" y="74"/>
                  <a:pt x="46" y="75"/>
                </a:cubicBezTo>
                <a:cubicBezTo>
                  <a:pt x="46" y="74"/>
                  <a:pt x="46" y="74"/>
                  <a:pt x="45" y="74"/>
                </a:cubicBezTo>
                <a:cubicBezTo>
                  <a:pt x="44" y="74"/>
                  <a:pt x="44" y="73"/>
                  <a:pt x="43" y="72"/>
                </a:cubicBezTo>
                <a:cubicBezTo>
                  <a:pt x="43" y="72"/>
                  <a:pt x="43" y="73"/>
                  <a:pt x="43" y="73"/>
                </a:cubicBezTo>
                <a:cubicBezTo>
                  <a:pt x="42" y="73"/>
                  <a:pt x="42" y="72"/>
                  <a:pt x="42" y="72"/>
                </a:cubicBezTo>
                <a:cubicBezTo>
                  <a:pt x="42" y="73"/>
                  <a:pt x="43" y="74"/>
                  <a:pt x="43" y="74"/>
                </a:cubicBezTo>
                <a:cubicBezTo>
                  <a:pt x="44" y="74"/>
                  <a:pt x="45" y="75"/>
                  <a:pt x="45" y="76"/>
                </a:cubicBezTo>
                <a:cubicBezTo>
                  <a:pt x="44" y="76"/>
                  <a:pt x="43" y="75"/>
                  <a:pt x="43" y="75"/>
                </a:cubicBezTo>
                <a:cubicBezTo>
                  <a:pt x="42" y="75"/>
                  <a:pt x="42" y="75"/>
                  <a:pt x="41" y="75"/>
                </a:cubicBezTo>
                <a:cubicBezTo>
                  <a:pt x="41" y="75"/>
                  <a:pt x="41" y="74"/>
                  <a:pt x="41" y="74"/>
                </a:cubicBezTo>
                <a:cubicBezTo>
                  <a:pt x="41" y="74"/>
                  <a:pt x="40" y="74"/>
                  <a:pt x="40" y="74"/>
                </a:cubicBezTo>
                <a:cubicBezTo>
                  <a:pt x="40" y="74"/>
                  <a:pt x="40" y="74"/>
                  <a:pt x="40" y="74"/>
                </a:cubicBezTo>
                <a:cubicBezTo>
                  <a:pt x="40" y="74"/>
                  <a:pt x="39" y="74"/>
                  <a:pt x="39" y="74"/>
                </a:cubicBezTo>
                <a:cubicBezTo>
                  <a:pt x="39" y="74"/>
                  <a:pt x="39" y="74"/>
                  <a:pt x="39" y="74"/>
                </a:cubicBezTo>
                <a:cubicBezTo>
                  <a:pt x="39" y="75"/>
                  <a:pt x="38" y="75"/>
                  <a:pt x="38" y="76"/>
                </a:cubicBezTo>
                <a:cubicBezTo>
                  <a:pt x="38" y="76"/>
                  <a:pt x="38" y="76"/>
                  <a:pt x="38" y="76"/>
                </a:cubicBezTo>
                <a:cubicBezTo>
                  <a:pt x="38" y="77"/>
                  <a:pt x="38" y="77"/>
                  <a:pt x="38" y="77"/>
                </a:cubicBezTo>
                <a:cubicBezTo>
                  <a:pt x="39" y="77"/>
                  <a:pt x="40" y="77"/>
                  <a:pt x="40" y="78"/>
                </a:cubicBezTo>
                <a:cubicBezTo>
                  <a:pt x="41" y="78"/>
                  <a:pt x="41" y="77"/>
                  <a:pt x="41" y="77"/>
                </a:cubicBezTo>
                <a:cubicBezTo>
                  <a:pt x="41" y="77"/>
                  <a:pt x="41" y="78"/>
                  <a:pt x="41" y="78"/>
                </a:cubicBezTo>
                <a:cubicBezTo>
                  <a:pt x="41" y="78"/>
                  <a:pt x="41" y="78"/>
                  <a:pt x="41" y="78"/>
                </a:cubicBezTo>
                <a:cubicBezTo>
                  <a:pt x="40" y="78"/>
                  <a:pt x="41" y="80"/>
                  <a:pt x="41" y="81"/>
                </a:cubicBezTo>
                <a:cubicBezTo>
                  <a:pt x="41" y="81"/>
                  <a:pt x="41" y="81"/>
                  <a:pt x="40" y="81"/>
                </a:cubicBezTo>
                <a:cubicBezTo>
                  <a:pt x="40" y="81"/>
                  <a:pt x="40" y="81"/>
                  <a:pt x="41" y="82"/>
                </a:cubicBezTo>
                <a:cubicBezTo>
                  <a:pt x="41" y="82"/>
                  <a:pt x="41" y="82"/>
                  <a:pt x="41" y="82"/>
                </a:cubicBezTo>
                <a:cubicBezTo>
                  <a:pt x="41" y="81"/>
                  <a:pt x="42" y="81"/>
                  <a:pt x="43" y="82"/>
                </a:cubicBezTo>
                <a:cubicBezTo>
                  <a:pt x="43" y="82"/>
                  <a:pt x="43" y="82"/>
                  <a:pt x="42" y="82"/>
                </a:cubicBezTo>
                <a:cubicBezTo>
                  <a:pt x="43" y="82"/>
                  <a:pt x="43" y="82"/>
                  <a:pt x="43" y="82"/>
                </a:cubicBezTo>
                <a:cubicBezTo>
                  <a:pt x="43" y="82"/>
                  <a:pt x="44" y="82"/>
                  <a:pt x="44" y="82"/>
                </a:cubicBezTo>
                <a:cubicBezTo>
                  <a:pt x="44" y="82"/>
                  <a:pt x="44" y="81"/>
                  <a:pt x="44" y="81"/>
                </a:cubicBezTo>
                <a:cubicBezTo>
                  <a:pt x="45" y="81"/>
                  <a:pt x="45" y="82"/>
                  <a:pt x="45" y="82"/>
                </a:cubicBezTo>
                <a:cubicBezTo>
                  <a:pt x="45" y="82"/>
                  <a:pt x="45" y="82"/>
                  <a:pt x="45" y="82"/>
                </a:cubicBezTo>
                <a:cubicBezTo>
                  <a:pt x="45" y="81"/>
                  <a:pt x="45" y="81"/>
                  <a:pt x="46" y="80"/>
                </a:cubicBezTo>
                <a:cubicBezTo>
                  <a:pt x="45" y="79"/>
                  <a:pt x="46" y="80"/>
                  <a:pt x="46" y="79"/>
                </a:cubicBezTo>
                <a:cubicBezTo>
                  <a:pt x="46" y="79"/>
                  <a:pt x="46" y="79"/>
                  <a:pt x="46" y="79"/>
                </a:cubicBezTo>
                <a:cubicBezTo>
                  <a:pt x="47" y="79"/>
                  <a:pt x="47" y="79"/>
                  <a:pt x="47" y="79"/>
                </a:cubicBezTo>
                <a:cubicBezTo>
                  <a:pt x="47" y="79"/>
                  <a:pt x="48" y="81"/>
                  <a:pt x="49" y="81"/>
                </a:cubicBezTo>
                <a:cubicBezTo>
                  <a:pt x="49" y="82"/>
                  <a:pt x="48" y="82"/>
                  <a:pt x="48" y="82"/>
                </a:cubicBezTo>
                <a:cubicBezTo>
                  <a:pt x="49" y="82"/>
                  <a:pt x="49" y="82"/>
                  <a:pt x="49" y="82"/>
                </a:cubicBezTo>
                <a:cubicBezTo>
                  <a:pt x="49" y="83"/>
                  <a:pt x="50" y="82"/>
                  <a:pt x="50" y="83"/>
                </a:cubicBezTo>
                <a:cubicBezTo>
                  <a:pt x="50" y="83"/>
                  <a:pt x="50" y="83"/>
                  <a:pt x="49" y="83"/>
                </a:cubicBezTo>
                <a:cubicBezTo>
                  <a:pt x="50" y="84"/>
                  <a:pt x="50" y="84"/>
                  <a:pt x="50" y="84"/>
                </a:cubicBezTo>
                <a:cubicBezTo>
                  <a:pt x="50" y="84"/>
                  <a:pt x="50" y="84"/>
                  <a:pt x="50" y="85"/>
                </a:cubicBezTo>
                <a:cubicBezTo>
                  <a:pt x="50" y="85"/>
                  <a:pt x="50" y="84"/>
                  <a:pt x="49" y="85"/>
                </a:cubicBezTo>
                <a:cubicBezTo>
                  <a:pt x="49" y="85"/>
                  <a:pt x="49" y="85"/>
                  <a:pt x="49" y="85"/>
                </a:cubicBezTo>
                <a:cubicBezTo>
                  <a:pt x="49" y="85"/>
                  <a:pt x="50" y="85"/>
                  <a:pt x="50" y="86"/>
                </a:cubicBezTo>
                <a:cubicBezTo>
                  <a:pt x="50" y="86"/>
                  <a:pt x="50" y="86"/>
                  <a:pt x="50" y="86"/>
                </a:cubicBezTo>
                <a:cubicBezTo>
                  <a:pt x="51" y="86"/>
                  <a:pt x="52" y="86"/>
                  <a:pt x="52" y="87"/>
                </a:cubicBezTo>
                <a:cubicBezTo>
                  <a:pt x="51" y="87"/>
                  <a:pt x="51" y="87"/>
                  <a:pt x="51" y="87"/>
                </a:cubicBezTo>
                <a:cubicBezTo>
                  <a:pt x="52" y="87"/>
                  <a:pt x="52" y="87"/>
                  <a:pt x="52" y="87"/>
                </a:cubicBezTo>
                <a:cubicBezTo>
                  <a:pt x="53" y="87"/>
                  <a:pt x="53" y="88"/>
                  <a:pt x="54" y="88"/>
                </a:cubicBezTo>
                <a:cubicBezTo>
                  <a:pt x="54" y="88"/>
                  <a:pt x="54" y="88"/>
                  <a:pt x="55" y="88"/>
                </a:cubicBezTo>
                <a:cubicBezTo>
                  <a:pt x="55" y="89"/>
                  <a:pt x="54" y="89"/>
                  <a:pt x="54" y="89"/>
                </a:cubicBezTo>
                <a:cubicBezTo>
                  <a:pt x="53" y="89"/>
                  <a:pt x="53" y="89"/>
                  <a:pt x="53" y="89"/>
                </a:cubicBezTo>
                <a:cubicBezTo>
                  <a:pt x="52" y="89"/>
                  <a:pt x="52" y="89"/>
                  <a:pt x="52" y="89"/>
                </a:cubicBezTo>
                <a:cubicBezTo>
                  <a:pt x="52" y="90"/>
                  <a:pt x="52" y="90"/>
                  <a:pt x="52" y="90"/>
                </a:cubicBezTo>
                <a:cubicBezTo>
                  <a:pt x="52" y="90"/>
                  <a:pt x="53" y="90"/>
                  <a:pt x="53" y="90"/>
                </a:cubicBezTo>
                <a:cubicBezTo>
                  <a:pt x="54" y="89"/>
                  <a:pt x="54" y="88"/>
                  <a:pt x="55" y="89"/>
                </a:cubicBezTo>
                <a:cubicBezTo>
                  <a:pt x="55" y="89"/>
                  <a:pt x="55" y="90"/>
                  <a:pt x="55" y="90"/>
                </a:cubicBezTo>
                <a:cubicBezTo>
                  <a:pt x="55" y="90"/>
                  <a:pt x="55" y="90"/>
                  <a:pt x="55" y="90"/>
                </a:cubicBezTo>
                <a:cubicBezTo>
                  <a:pt x="55" y="90"/>
                  <a:pt x="56" y="90"/>
                  <a:pt x="56" y="90"/>
                </a:cubicBezTo>
                <a:cubicBezTo>
                  <a:pt x="56" y="90"/>
                  <a:pt x="57" y="90"/>
                  <a:pt x="57" y="90"/>
                </a:cubicBezTo>
                <a:cubicBezTo>
                  <a:pt x="57" y="91"/>
                  <a:pt x="57" y="91"/>
                  <a:pt x="57" y="91"/>
                </a:cubicBezTo>
                <a:cubicBezTo>
                  <a:pt x="57" y="92"/>
                  <a:pt x="57" y="92"/>
                  <a:pt x="57" y="92"/>
                </a:cubicBezTo>
                <a:cubicBezTo>
                  <a:pt x="57" y="92"/>
                  <a:pt x="57" y="92"/>
                  <a:pt x="57" y="92"/>
                </a:cubicBezTo>
                <a:cubicBezTo>
                  <a:pt x="57" y="92"/>
                  <a:pt x="56" y="93"/>
                  <a:pt x="56" y="93"/>
                </a:cubicBezTo>
                <a:cubicBezTo>
                  <a:pt x="55" y="93"/>
                  <a:pt x="54" y="93"/>
                  <a:pt x="54" y="93"/>
                </a:cubicBezTo>
                <a:cubicBezTo>
                  <a:pt x="53" y="94"/>
                  <a:pt x="53" y="94"/>
                  <a:pt x="53" y="94"/>
                </a:cubicBezTo>
                <a:cubicBezTo>
                  <a:pt x="52" y="95"/>
                  <a:pt x="51" y="95"/>
                  <a:pt x="50" y="95"/>
                </a:cubicBezTo>
                <a:cubicBezTo>
                  <a:pt x="50" y="95"/>
                  <a:pt x="49" y="95"/>
                  <a:pt x="48" y="95"/>
                </a:cubicBezTo>
                <a:cubicBezTo>
                  <a:pt x="48" y="95"/>
                  <a:pt x="47" y="95"/>
                  <a:pt x="46" y="95"/>
                </a:cubicBezTo>
                <a:cubicBezTo>
                  <a:pt x="46" y="95"/>
                  <a:pt x="45" y="95"/>
                  <a:pt x="44" y="95"/>
                </a:cubicBezTo>
                <a:cubicBezTo>
                  <a:pt x="44" y="95"/>
                  <a:pt x="44" y="96"/>
                  <a:pt x="43" y="96"/>
                </a:cubicBezTo>
                <a:cubicBezTo>
                  <a:pt x="43" y="96"/>
                  <a:pt x="43" y="96"/>
                  <a:pt x="42" y="97"/>
                </a:cubicBezTo>
                <a:cubicBezTo>
                  <a:pt x="41" y="97"/>
                  <a:pt x="40" y="99"/>
                  <a:pt x="39" y="100"/>
                </a:cubicBezTo>
                <a:cubicBezTo>
                  <a:pt x="40" y="100"/>
                  <a:pt x="40" y="99"/>
                  <a:pt x="41" y="98"/>
                </a:cubicBezTo>
                <a:cubicBezTo>
                  <a:pt x="42" y="98"/>
                  <a:pt x="43" y="97"/>
                  <a:pt x="44" y="97"/>
                </a:cubicBezTo>
                <a:cubicBezTo>
                  <a:pt x="45" y="96"/>
                  <a:pt x="47" y="96"/>
                  <a:pt x="47" y="97"/>
                </a:cubicBezTo>
                <a:cubicBezTo>
                  <a:pt x="47" y="98"/>
                  <a:pt x="46" y="98"/>
                  <a:pt x="46" y="98"/>
                </a:cubicBezTo>
                <a:cubicBezTo>
                  <a:pt x="45" y="98"/>
                  <a:pt x="45" y="98"/>
                  <a:pt x="45" y="98"/>
                </a:cubicBezTo>
                <a:cubicBezTo>
                  <a:pt x="45" y="98"/>
                  <a:pt x="45" y="98"/>
                  <a:pt x="44" y="98"/>
                </a:cubicBezTo>
                <a:cubicBezTo>
                  <a:pt x="44" y="98"/>
                  <a:pt x="44" y="98"/>
                  <a:pt x="44" y="98"/>
                </a:cubicBezTo>
                <a:cubicBezTo>
                  <a:pt x="45" y="98"/>
                  <a:pt x="45" y="98"/>
                  <a:pt x="45"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100"/>
                </a:cubicBezTo>
                <a:cubicBezTo>
                  <a:pt x="46" y="100"/>
                  <a:pt x="46" y="100"/>
                  <a:pt x="46" y="100"/>
                </a:cubicBezTo>
                <a:cubicBezTo>
                  <a:pt x="46" y="100"/>
                  <a:pt x="46" y="100"/>
                  <a:pt x="46" y="100"/>
                </a:cubicBezTo>
                <a:cubicBezTo>
                  <a:pt x="46" y="100"/>
                  <a:pt x="46" y="100"/>
                  <a:pt x="46" y="100"/>
                </a:cubicBezTo>
                <a:cubicBezTo>
                  <a:pt x="46" y="101"/>
                  <a:pt x="47" y="101"/>
                  <a:pt x="48" y="101"/>
                </a:cubicBezTo>
                <a:cubicBezTo>
                  <a:pt x="48" y="101"/>
                  <a:pt x="48" y="101"/>
                  <a:pt x="47" y="101"/>
                </a:cubicBezTo>
                <a:cubicBezTo>
                  <a:pt x="47" y="101"/>
                  <a:pt x="47" y="101"/>
                  <a:pt x="47" y="101"/>
                </a:cubicBezTo>
                <a:cubicBezTo>
                  <a:pt x="47" y="101"/>
                  <a:pt x="47" y="101"/>
                  <a:pt x="47" y="101"/>
                </a:cubicBezTo>
                <a:cubicBezTo>
                  <a:pt x="47" y="101"/>
                  <a:pt x="47" y="101"/>
                  <a:pt x="47" y="101"/>
                </a:cubicBezTo>
                <a:cubicBezTo>
                  <a:pt x="47" y="101"/>
                  <a:pt x="47" y="101"/>
                  <a:pt x="47" y="101"/>
                </a:cubicBezTo>
                <a:cubicBezTo>
                  <a:pt x="47" y="101"/>
                  <a:pt x="47" y="101"/>
                  <a:pt x="48" y="101"/>
                </a:cubicBezTo>
                <a:cubicBezTo>
                  <a:pt x="48" y="101"/>
                  <a:pt x="48" y="101"/>
                  <a:pt x="48" y="101"/>
                </a:cubicBezTo>
                <a:cubicBezTo>
                  <a:pt x="48" y="101"/>
                  <a:pt x="48" y="102"/>
                  <a:pt x="48" y="102"/>
                </a:cubicBezTo>
                <a:cubicBezTo>
                  <a:pt x="48" y="102"/>
                  <a:pt x="49" y="101"/>
                  <a:pt x="49" y="102"/>
                </a:cubicBezTo>
                <a:cubicBezTo>
                  <a:pt x="49" y="102"/>
                  <a:pt x="49" y="102"/>
                  <a:pt x="49" y="102"/>
                </a:cubicBezTo>
                <a:cubicBezTo>
                  <a:pt x="49" y="102"/>
                  <a:pt x="49" y="102"/>
                  <a:pt x="49" y="102"/>
                </a:cubicBezTo>
                <a:cubicBezTo>
                  <a:pt x="49" y="102"/>
                  <a:pt x="49" y="102"/>
                  <a:pt x="49" y="102"/>
                </a:cubicBezTo>
                <a:cubicBezTo>
                  <a:pt x="49" y="102"/>
                  <a:pt x="49" y="102"/>
                  <a:pt x="49" y="102"/>
                </a:cubicBezTo>
                <a:cubicBezTo>
                  <a:pt x="49" y="102"/>
                  <a:pt x="49" y="101"/>
                  <a:pt x="50" y="101"/>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1" y="102"/>
                  <a:pt x="51" y="102"/>
                  <a:pt x="51" y="102"/>
                </a:cubicBezTo>
                <a:cubicBezTo>
                  <a:pt x="51" y="102"/>
                  <a:pt x="51" y="102"/>
                  <a:pt x="51" y="102"/>
                </a:cubicBezTo>
                <a:cubicBezTo>
                  <a:pt x="50" y="102"/>
                  <a:pt x="51" y="102"/>
                  <a:pt x="50" y="102"/>
                </a:cubicBezTo>
                <a:cubicBezTo>
                  <a:pt x="50" y="102"/>
                  <a:pt x="50" y="102"/>
                  <a:pt x="50" y="102"/>
                </a:cubicBezTo>
                <a:cubicBezTo>
                  <a:pt x="50" y="102"/>
                  <a:pt x="50" y="102"/>
                  <a:pt x="50" y="103"/>
                </a:cubicBezTo>
                <a:cubicBezTo>
                  <a:pt x="50" y="103"/>
                  <a:pt x="50" y="102"/>
                  <a:pt x="50" y="102"/>
                </a:cubicBezTo>
                <a:cubicBezTo>
                  <a:pt x="50" y="103"/>
                  <a:pt x="50" y="103"/>
                  <a:pt x="50" y="103"/>
                </a:cubicBezTo>
                <a:cubicBezTo>
                  <a:pt x="49" y="103"/>
                  <a:pt x="49"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4"/>
                  <a:pt x="47" y="104"/>
                  <a:pt x="47" y="104"/>
                </a:cubicBezTo>
                <a:cubicBezTo>
                  <a:pt x="47" y="104"/>
                  <a:pt x="46" y="104"/>
                  <a:pt x="46" y="104"/>
                </a:cubicBezTo>
                <a:cubicBezTo>
                  <a:pt x="46" y="104"/>
                  <a:pt x="46" y="104"/>
                  <a:pt x="46" y="104"/>
                </a:cubicBezTo>
                <a:cubicBezTo>
                  <a:pt x="46" y="105"/>
                  <a:pt x="46" y="105"/>
                  <a:pt x="46" y="105"/>
                </a:cubicBezTo>
                <a:cubicBezTo>
                  <a:pt x="46" y="105"/>
                  <a:pt x="46" y="105"/>
                  <a:pt x="46" y="105"/>
                </a:cubicBezTo>
                <a:cubicBezTo>
                  <a:pt x="46" y="105"/>
                  <a:pt x="46" y="105"/>
                  <a:pt x="46" y="105"/>
                </a:cubicBezTo>
                <a:cubicBezTo>
                  <a:pt x="45" y="105"/>
                  <a:pt x="45" y="105"/>
                  <a:pt x="45" y="105"/>
                </a:cubicBezTo>
                <a:cubicBezTo>
                  <a:pt x="45" y="104"/>
                  <a:pt x="45" y="104"/>
                  <a:pt x="45" y="104"/>
                </a:cubicBezTo>
                <a:cubicBezTo>
                  <a:pt x="45" y="105"/>
                  <a:pt x="45" y="105"/>
                  <a:pt x="45" y="105"/>
                </a:cubicBezTo>
                <a:cubicBezTo>
                  <a:pt x="45" y="104"/>
                  <a:pt x="45" y="104"/>
                  <a:pt x="45" y="103"/>
                </a:cubicBezTo>
                <a:cubicBezTo>
                  <a:pt x="45" y="103"/>
                  <a:pt x="45" y="103"/>
                  <a:pt x="45" y="103"/>
                </a:cubicBezTo>
                <a:cubicBezTo>
                  <a:pt x="45" y="103"/>
                  <a:pt x="45" y="103"/>
                  <a:pt x="45" y="104"/>
                </a:cubicBezTo>
                <a:cubicBezTo>
                  <a:pt x="45" y="104"/>
                  <a:pt x="45" y="104"/>
                  <a:pt x="45" y="104"/>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7" y="102"/>
                  <a:pt x="47" y="102"/>
                </a:cubicBezTo>
                <a:cubicBezTo>
                  <a:pt x="47" y="102"/>
                  <a:pt x="47" y="102"/>
                  <a:pt x="47" y="103"/>
                </a:cubicBezTo>
                <a:cubicBezTo>
                  <a:pt x="47" y="103"/>
                  <a:pt x="47" y="103"/>
                  <a:pt x="47" y="103"/>
                </a:cubicBezTo>
                <a:cubicBezTo>
                  <a:pt x="47" y="102"/>
                  <a:pt x="47" y="102"/>
                  <a:pt x="47" y="102"/>
                </a:cubicBezTo>
                <a:cubicBezTo>
                  <a:pt x="47" y="102"/>
                  <a:pt x="48" y="102"/>
                  <a:pt x="48" y="102"/>
                </a:cubicBezTo>
                <a:cubicBezTo>
                  <a:pt x="48" y="102"/>
                  <a:pt x="48" y="102"/>
                  <a:pt x="48" y="102"/>
                </a:cubicBezTo>
                <a:cubicBezTo>
                  <a:pt x="47" y="102"/>
                  <a:pt x="47" y="102"/>
                  <a:pt x="46" y="102"/>
                </a:cubicBezTo>
                <a:cubicBezTo>
                  <a:pt x="46" y="102"/>
                  <a:pt x="46" y="102"/>
                  <a:pt x="46" y="102"/>
                </a:cubicBezTo>
                <a:cubicBezTo>
                  <a:pt x="47" y="102"/>
                  <a:pt x="47" y="102"/>
                  <a:pt x="47" y="101"/>
                </a:cubicBezTo>
                <a:cubicBezTo>
                  <a:pt x="47" y="101"/>
                  <a:pt x="47" y="101"/>
                  <a:pt x="47" y="101"/>
                </a:cubicBezTo>
                <a:cubicBezTo>
                  <a:pt x="47" y="102"/>
                  <a:pt x="47" y="102"/>
                  <a:pt x="47" y="102"/>
                </a:cubicBezTo>
                <a:cubicBezTo>
                  <a:pt x="47" y="101"/>
                  <a:pt x="47" y="101"/>
                  <a:pt x="47" y="101"/>
                </a:cubicBezTo>
                <a:cubicBezTo>
                  <a:pt x="47" y="101"/>
                  <a:pt x="47" y="101"/>
                  <a:pt x="47" y="102"/>
                </a:cubicBezTo>
                <a:cubicBezTo>
                  <a:pt x="47" y="102"/>
                  <a:pt x="46" y="102"/>
                  <a:pt x="46" y="102"/>
                </a:cubicBezTo>
                <a:cubicBezTo>
                  <a:pt x="46" y="102"/>
                  <a:pt x="46" y="102"/>
                  <a:pt x="45" y="102"/>
                </a:cubicBezTo>
                <a:cubicBezTo>
                  <a:pt x="45" y="102"/>
                  <a:pt x="45" y="102"/>
                  <a:pt x="45" y="102"/>
                </a:cubicBezTo>
                <a:cubicBezTo>
                  <a:pt x="45" y="102"/>
                  <a:pt x="45" y="102"/>
                  <a:pt x="45" y="102"/>
                </a:cubicBezTo>
                <a:cubicBezTo>
                  <a:pt x="45" y="102"/>
                  <a:pt x="45" y="103"/>
                  <a:pt x="44" y="103"/>
                </a:cubicBezTo>
                <a:cubicBezTo>
                  <a:pt x="44" y="102"/>
                  <a:pt x="44" y="102"/>
                  <a:pt x="44" y="103"/>
                </a:cubicBezTo>
                <a:cubicBezTo>
                  <a:pt x="44" y="103"/>
                  <a:pt x="44" y="102"/>
                  <a:pt x="44" y="102"/>
                </a:cubicBezTo>
                <a:cubicBezTo>
                  <a:pt x="44" y="103"/>
                  <a:pt x="44" y="103"/>
                  <a:pt x="44" y="103"/>
                </a:cubicBezTo>
                <a:cubicBezTo>
                  <a:pt x="44" y="103"/>
                  <a:pt x="44" y="103"/>
                  <a:pt x="44" y="103"/>
                </a:cubicBezTo>
                <a:cubicBezTo>
                  <a:pt x="44" y="103"/>
                  <a:pt x="44" y="103"/>
                  <a:pt x="44" y="103"/>
                </a:cubicBezTo>
                <a:cubicBezTo>
                  <a:pt x="44" y="103"/>
                  <a:pt x="44" y="103"/>
                  <a:pt x="44" y="103"/>
                </a:cubicBezTo>
                <a:cubicBezTo>
                  <a:pt x="44" y="103"/>
                  <a:pt x="43" y="103"/>
                  <a:pt x="43" y="103"/>
                </a:cubicBezTo>
                <a:cubicBezTo>
                  <a:pt x="43" y="103"/>
                  <a:pt x="43" y="103"/>
                  <a:pt x="43" y="103"/>
                </a:cubicBezTo>
                <a:cubicBezTo>
                  <a:pt x="43" y="103"/>
                  <a:pt x="43" y="103"/>
                  <a:pt x="43" y="103"/>
                </a:cubicBezTo>
                <a:cubicBezTo>
                  <a:pt x="43" y="103"/>
                  <a:pt x="43" y="104"/>
                  <a:pt x="43" y="104"/>
                </a:cubicBezTo>
                <a:cubicBezTo>
                  <a:pt x="43" y="104"/>
                  <a:pt x="42" y="103"/>
                  <a:pt x="42" y="103"/>
                </a:cubicBezTo>
                <a:cubicBezTo>
                  <a:pt x="42" y="103"/>
                  <a:pt x="42" y="104"/>
                  <a:pt x="42" y="104"/>
                </a:cubicBezTo>
                <a:cubicBezTo>
                  <a:pt x="42" y="104"/>
                  <a:pt x="42" y="104"/>
                  <a:pt x="42" y="104"/>
                </a:cubicBezTo>
                <a:cubicBezTo>
                  <a:pt x="42" y="104"/>
                  <a:pt x="42" y="104"/>
                  <a:pt x="42" y="104"/>
                </a:cubicBezTo>
                <a:cubicBezTo>
                  <a:pt x="42" y="104"/>
                  <a:pt x="42" y="104"/>
                  <a:pt x="42" y="104"/>
                </a:cubicBezTo>
                <a:cubicBezTo>
                  <a:pt x="42" y="104"/>
                  <a:pt x="42" y="103"/>
                  <a:pt x="42" y="103"/>
                </a:cubicBezTo>
                <a:cubicBezTo>
                  <a:pt x="42" y="103"/>
                  <a:pt x="42" y="103"/>
                  <a:pt x="42" y="103"/>
                </a:cubicBezTo>
                <a:cubicBezTo>
                  <a:pt x="42" y="103"/>
                  <a:pt x="42" y="103"/>
                  <a:pt x="42" y="103"/>
                </a:cubicBezTo>
                <a:cubicBezTo>
                  <a:pt x="42"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0" y="105"/>
                </a:cubicBezTo>
                <a:cubicBezTo>
                  <a:pt x="40" y="105"/>
                  <a:pt x="40" y="105"/>
                  <a:pt x="40" y="105"/>
                </a:cubicBezTo>
                <a:cubicBezTo>
                  <a:pt x="40" y="105"/>
                  <a:pt x="40" y="104"/>
                  <a:pt x="40" y="104"/>
                </a:cubicBezTo>
                <a:cubicBezTo>
                  <a:pt x="40" y="104"/>
                  <a:pt x="40" y="104"/>
                  <a:pt x="40" y="104"/>
                </a:cubicBezTo>
                <a:cubicBezTo>
                  <a:pt x="40" y="104"/>
                  <a:pt x="40" y="104"/>
                  <a:pt x="40" y="104"/>
                </a:cubicBezTo>
                <a:cubicBezTo>
                  <a:pt x="40" y="105"/>
                  <a:pt x="40" y="105"/>
                  <a:pt x="40" y="105"/>
                </a:cubicBezTo>
                <a:cubicBezTo>
                  <a:pt x="40" y="105"/>
                  <a:pt x="39" y="106"/>
                  <a:pt x="39" y="106"/>
                </a:cubicBezTo>
                <a:cubicBezTo>
                  <a:pt x="39" y="106"/>
                  <a:pt x="39" y="106"/>
                  <a:pt x="40" y="106"/>
                </a:cubicBezTo>
                <a:cubicBezTo>
                  <a:pt x="40" y="106"/>
                  <a:pt x="40" y="106"/>
                  <a:pt x="40" y="106"/>
                </a:cubicBezTo>
                <a:cubicBezTo>
                  <a:pt x="39" y="106"/>
                  <a:pt x="39" y="106"/>
                  <a:pt x="39" y="107"/>
                </a:cubicBezTo>
                <a:cubicBezTo>
                  <a:pt x="39"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8"/>
                  <a:pt x="40" y="108"/>
                </a:cubicBezTo>
                <a:cubicBezTo>
                  <a:pt x="40" y="107"/>
                  <a:pt x="40" y="107"/>
                  <a:pt x="39" y="107"/>
                </a:cubicBezTo>
                <a:cubicBezTo>
                  <a:pt x="39" y="107"/>
                  <a:pt x="39" y="107"/>
                  <a:pt x="39" y="107"/>
                </a:cubicBezTo>
                <a:cubicBezTo>
                  <a:pt x="39" y="108"/>
                  <a:pt x="39" y="108"/>
                  <a:pt x="39" y="108"/>
                </a:cubicBezTo>
                <a:cubicBezTo>
                  <a:pt x="39" y="108"/>
                  <a:pt x="39" y="108"/>
                  <a:pt x="39" y="108"/>
                </a:cubicBezTo>
                <a:cubicBezTo>
                  <a:pt x="39" y="108"/>
                  <a:pt x="39" y="107"/>
                  <a:pt x="39" y="107"/>
                </a:cubicBezTo>
                <a:cubicBezTo>
                  <a:pt x="39" y="107"/>
                  <a:pt x="39" y="107"/>
                  <a:pt x="39" y="107"/>
                </a:cubicBezTo>
                <a:cubicBezTo>
                  <a:pt x="39" y="108"/>
                  <a:pt x="39" y="108"/>
                  <a:pt x="39" y="108"/>
                </a:cubicBezTo>
                <a:cubicBezTo>
                  <a:pt x="37" y="108"/>
                  <a:pt x="36" y="108"/>
                  <a:pt x="36" y="109"/>
                </a:cubicBezTo>
                <a:cubicBezTo>
                  <a:pt x="36" y="109"/>
                  <a:pt x="36" y="108"/>
                  <a:pt x="36" y="108"/>
                </a:cubicBezTo>
                <a:cubicBezTo>
                  <a:pt x="36" y="108"/>
                  <a:pt x="36" y="109"/>
                  <a:pt x="36" y="109"/>
                </a:cubicBezTo>
                <a:cubicBezTo>
                  <a:pt x="35" y="109"/>
                  <a:pt x="35" y="109"/>
                  <a:pt x="35" y="109"/>
                </a:cubicBezTo>
                <a:cubicBezTo>
                  <a:pt x="35" y="109"/>
                  <a:pt x="35" y="109"/>
                  <a:pt x="35" y="109"/>
                </a:cubicBezTo>
                <a:cubicBezTo>
                  <a:pt x="35" y="109"/>
                  <a:pt x="35" y="109"/>
                  <a:pt x="36" y="109"/>
                </a:cubicBezTo>
                <a:cubicBezTo>
                  <a:pt x="36" y="110"/>
                  <a:pt x="35" y="110"/>
                  <a:pt x="35" y="110"/>
                </a:cubicBezTo>
                <a:cubicBezTo>
                  <a:pt x="35" y="110"/>
                  <a:pt x="35" y="110"/>
                  <a:pt x="35" y="110"/>
                </a:cubicBezTo>
                <a:cubicBezTo>
                  <a:pt x="35" y="111"/>
                  <a:pt x="35" y="111"/>
                  <a:pt x="35" y="111"/>
                </a:cubicBezTo>
                <a:cubicBezTo>
                  <a:pt x="35" y="111"/>
                  <a:pt x="34" y="111"/>
                  <a:pt x="34" y="111"/>
                </a:cubicBezTo>
                <a:cubicBezTo>
                  <a:pt x="34" y="111"/>
                  <a:pt x="34" y="111"/>
                  <a:pt x="34" y="111"/>
                </a:cubicBezTo>
                <a:cubicBezTo>
                  <a:pt x="35" y="111"/>
                  <a:pt x="35" y="111"/>
                  <a:pt x="35" y="111"/>
                </a:cubicBezTo>
                <a:cubicBezTo>
                  <a:pt x="34" y="111"/>
                  <a:pt x="34" y="111"/>
                  <a:pt x="34" y="110"/>
                </a:cubicBezTo>
                <a:cubicBezTo>
                  <a:pt x="34" y="110"/>
                  <a:pt x="34" y="110"/>
                  <a:pt x="34" y="110"/>
                </a:cubicBezTo>
                <a:cubicBezTo>
                  <a:pt x="34" y="110"/>
                  <a:pt x="34" y="110"/>
                  <a:pt x="34" y="110"/>
                </a:cubicBezTo>
                <a:cubicBezTo>
                  <a:pt x="34" y="110"/>
                  <a:pt x="34" y="110"/>
                  <a:pt x="34" y="110"/>
                </a:cubicBezTo>
                <a:cubicBezTo>
                  <a:pt x="34" y="111"/>
                  <a:pt x="34" y="111"/>
                  <a:pt x="34" y="111"/>
                </a:cubicBezTo>
                <a:cubicBezTo>
                  <a:pt x="34" y="112"/>
                  <a:pt x="34" y="112"/>
                  <a:pt x="34" y="112"/>
                </a:cubicBezTo>
                <a:cubicBezTo>
                  <a:pt x="34" y="112"/>
                  <a:pt x="34" y="112"/>
                  <a:pt x="34" y="112"/>
                </a:cubicBezTo>
                <a:cubicBezTo>
                  <a:pt x="34" y="113"/>
                  <a:pt x="34" y="113"/>
                  <a:pt x="34" y="113"/>
                </a:cubicBezTo>
                <a:cubicBezTo>
                  <a:pt x="34" y="113"/>
                  <a:pt x="34" y="113"/>
                  <a:pt x="34" y="113"/>
                </a:cubicBezTo>
                <a:cubicBezTo>
                  <a:pt x="34" y="113"/>
                  <a:pt x="33" y="113"/>
                  <a:pt x="33" y="114"/>
                </a:cubicBezTo>
                <a:cubicBezTo>
                  <a:pt x="33" y="114"/>
                  <a:pt x="33" y="114"/>
                  <a:pt x="33" y="114"/>
                </a:cubicBezTo>
                <a:cubicBezTo>
                  <a:pt x="33" y="114"/>
                  <a:pt x="33" y="114"/>
                  <a:pt x="33" y="113"/>
                </a:cubicBezTo>
                <a:cubicBezTo>
                  <a:pt x="33" y="113"/>
                  <a:pt x="34" y="113"/>
                  <a:pt x="34" y="113"/>
                </a:cubicBezTo>
                <a:cubicBezTo>
                  <a:pt x="34" y="112"/>
                  <a:pt x="34" y="113"/>
                  <a:pt x="33" y="113"/>
                </a:cubicBezTo>
                <a:cubicBezTo>
                  <a:pt x="33" y="113"/>
                  <a:pt x="33" y="113"/>
                  <a:pt x="33" y="113"/>
                </a:cubicBezTo>
                <a:cubicBezTo>
                  <a:pt x="33" y="113"/>
                  <a:pt x="33" y="113"/>
                  <a:pt x="33" y="113"/>
                </a:cubicBezTo>
                <a:cubicBezTo>
                  <a:pt x="33" y="112"/>
                  <a:pt x="34" y="112"/>
                  <a:pt x="34"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1"/>
                  <a:pt x="33" y="111"/>
                  <a:pt x="33" y="112"/>
                </a:cubicBezTo>
                <a:cubicBezTo>
                  <a:pt x="33" y="112"/>
                  <a:pt x="33" y="112"/>
                  <a:pt x="33" y="112"/>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0"/>
                  <a:pt x="33" y="110"/>
                  <a:pt x="33" y="110"/>
                </a:cubicBezTo>
                <a:cubicBezTo>
                  <a:pt x="33" y="110"/>
                  <a:pt x="33" y="110"/>
                  <a:pt x="33" y="110"/>
                </a:cubicBezTo>
                <a:cubicBezTo>
                  <a:pt x="33" y="111"/>
                  <a:pt x="33" y="111"/>
                  <a:pt x="33" y="111"/>
                </a:cubicBezTo>
                <a:cubicBezTo>
                  <a:pt x="33" y="111"/>
                  <a:pt x="33" y="111"/>
                  <a:pt x="33" y="110"/>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2" y="112"/>
                  <a:pt x="32" y="112"/>
                  <a:pt x="32" y="112"/>
                </a:cubicBezTo>
                <a:cubicBezTo>
                  <a:pt x="33" y="112"/>
                  <a:pt x="33" y="112"/>
                  <a:pt x="33" y="112"/>
                </a:cubicBezTo>
                <a:cubicBezTo>
                  <a:pt x="33" y="112"/>
                  <a:pt x="32" y="112"/>
                  <a:pt x="32" y="112"/>
                </a:cubicBezTo>
                <a:cubicBezTo>
                  <a:pt x="32" y="112"/>
                  <a:pt x="32" y="112"/>
                  <a:pt x="32" y="112"/>
                </a:cubicBezTo>
                <a:cubicBezTo>
                  <a:pt x="32" y="112"/>
                  <a:pt x="32" y="112"/>
                  <a:pt x="32" y="112"/>
                </a:cubicBezTo>
                <a:cubicBezTo>
                  <a:pt x="32" y="112"/>
                  <a:pt x="32" y="112"/>
                  <a:pt x="32" y="112"/>
                </a:cubicBezTo>
                <a:cubicBezTo>
                  <a:pt x="32" y="112"/>
                  <a:pt x="33" y="112"/>
                  <a:pt x="33" y="113"/>
                </a:cubicBezTo>
                <a:cubicBezTo>
                  <a:pt x="33" y="113"/>
                  <a:pt x="33" y="113"/>
                  <a:pt x="33" y="113"/>
                </a:cubicBezTo>
                <a:cubicBezTo>
                  <a:pt x="33" y="113"/>
                  <a:pt x="33" y="113"/>
                  <a:pt x="33" y="113"/>
                </a:cubicBezTo>
                <a:cubicBezTo>
                  <a:pt x="33" y="113"/>
                  <a:pt x="32" y="113"/>
                  <a:pt x="32" y="113"/>
                </a:cubicBezTo>
                <a:cubicBezTo>
                  <a:pt x="32"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2" y="113"/>
                </a:cubicBezTo>
                <a:cubicBezTo>
                  <a:pt x="33" y="113"/>
                  <a:pt x="33" y="113"/>
                  <a:pt x="33" y="113"/>
                </a:cubicBezTo>
                <a:cubicBezTo>
                  <a:pt x="33" y="113"/>
                  <a:pt x="33" y="113"/>
                  <a:pt x="33" y="113"/>
                </a:cubicBezTo>
                <a:cubicBezTo>
                  <a:pt x="33" y="113"/>
                  <a:pt x="33" y="114"/>
                  <a:pt x="33" y="114"/>
                </a:cubicBezTo>
                <a:cubicBezTo>
                  <a:pt x="33" y="114"/>
                  <a:pt x="33" y="114"/>
                  <a:pt x="33" y="114"/>
                </a:cubicBezTo>
                <a:cubicBezTo>
                  <a:pt x="33" y="114"/>
                  <a:pt x="33" y="114"/>
                  <a:pt x="33" y="114"/>
                </a:cubicBezTo>
                <a:cubicBezTo>
                  <a:pt x="33" y="114"/>
                  <a:pt x="32" y="114"/>
                  <a:pt x="32" y="113"/>
                </a:cubicBezTo>
                <a:cubicBezTo>
                  <a:pt x="32" y="113"/>
                  <a:pt x="32" y="113"/>
                  <a:pt x="32" y="113"/>
                </a:cubicBezTo>
                <a:cubicBezTo>
                  <a:pt x="32" y="114"/>
                  <a:pt x="32" y="114"/>
                  <a:pt x="32" y="114"/>
                </a:cubicBezTo>
                <a:cubicBezTo>
                  <a:pt x="32" y="114"/>
                  <a:pt x="33" y="114"/>
                  <a:pt x="33" y="114"/>
                </a:cubicBezTo>
                <a:cubicBezTo>
                  <a:pt x="33" y="114"/>
                  <a:pt x="33" y="114"/>
                  <a:pt x="33" y="114"/>
                </a:cubicBezTo>
                <a:cubicBezTo>
                  <a:pt x="33" y="114"/>
                  <a:pt x="33" y="114"/>
                  <a:pt x="33" y="114"/>
                </a:cubicBezTo>
                <a:cubicBezTo>
                  <a:pt x="33" y="114"/>
                  <a:pt x="33" y="114"/>
                  <a:pt x="33" y="115"/>
                </a:cubicBezTo>
                <a:cubicBezTo>
                  <a:pt x="33" y="115"/>
                  <a:pt x="33" y="115"/>
                  <a:pt x="33" y="115"/>
                </a:cubicBezTo>
                <a:cubicBezTo>
                  <a:pt x="33" y="115"/>
                  <a:pt x="33" y="115"/>
                  <a:pt x="34"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2" y="115"/>
                  <a:pt x="32" y="115"/>
                </a:cubicBezTo>
                <a:cubicBezTo>
                  <a:pt x="32" y="115"/>
                  <a:pt x="32" y="115"/>
                  <a:pt x="32" y="115"/>
                </a:cubicBezTo>
                <a:cubicBezTo>
                  <a:pt x="32" y="115"/>
                  <a:pt x="32" y="115"/>
                  <a:pt x="32" y="115"/>
                </a:cubicBezTo>
                <a:cubicBezTo>
                  <a:pt x="32" y="115"/>
                  <a:pt x="32" y="115"/>
                  <a:pt x="32" y="115"/>
                </a:cubicBezTo>
                <a:cubicBezTo>
                  <a:pt x="33" y="115"/>
                  <a:pt x="33" y="115"/>
                  <a:pt x="33" y="115"/>
                </a:cubicBezTo>
                <a:cubicBezTo>
                  <a:pt x="33" y="115"/>
                  <a:pt x="33" y="115"/>
                  <a:pt x="33" y="115"/>
                </a:cubicBezTo>
                <a:cubicBezTo>
                  <a:pt x="33" y="115"/>
                  <a:pt x="33" y="115"/>
                  <a:pt x="33" y="116"/>
                </a:cubicBezTo>
                <a:cubicBezTo>
                  <a:pt x="33" y="116"/>
                  <a:pt x="33" y="116"/>
                  <a:pt x="33" y="116"/>
                </a:cubicBezTo>
                <a:cubicBezTo>
                  <a:pt x="33" y="116"/>
                  <a:pt x="33" y="116"/>
                  <a:pt x="33" y="116"/>
                </a:cubicBezTo>
                <a:cubicBezTo>
                  <a:pt x="33" y="116"/>
                  <a:pt x="33" y="116"/>
                  <a:pt x="33" y="116"/>
                </a:cubicBezTo>
                <a:cubicBezTo>
                  <a:pt x="33" y="115"/>
                  <a:pt x="33" y="115"/>
                  <a:pt x="33" y="115"/>
                </a:cubicBezTo>
                <a:cubicBezTo>
                  <a:pt x="33" y="115"/>
                  <a:pt x="33" y="115"/>
                  <a:pt x="33" y="115"/>
                </a:cubicBezTo>
                <a:cubicBezTo>
                  <a:pt x="34" y="115"/>
                  <a:pt x="34" y="115"/>
                  <a:pt x="34" y="116"/>
                </a:cubicBezTo>
                <a:cubicBezTo>
                  <a:pt x="34" y="116"/>
                  <a:pt x="34" y="116"/>
                  <a:pt x="34"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2" y="116"/>
                  <a:pt x="32" y="116"/>
                  <a:pt x="32" y="116"/>
                </a:cubicBezTo>
                <a:cubicBezTo>
                  <a:pt x="32" y="116"/>
                  <a:pt x="32" y="116"/>
                  <a:pt x="32" y="116"/>
                </a:cubicBezTo>
                <a:cubicBezTo>
                  <a:pt x="32" y="116"/>
                  <a:pt x="33" y="116"/>
                  <a:pt x="33" y="116"/>
                </a:cubicBezTo>
                <a:cubicBezTo>
                  <a:pt x="33" y="116"/>
                  <a:pt x="33" y="116"/>
                  <a:pt x="33" y="116"/>
                </a:cubicBezTo>
                <a:cubicBezTo>
                  <a:pt x="33" y="116"/>
                  <a:pt x="33" y="116"/>
                  <a:pt x="32" y="117"/>
                </a:cubicBezTo>
                <a:cubicBezTo>
                  <a:pt x="32" y="116"/>
                  <a:pt x="32" y="116"/>
                  <a:pt x="32" y="116"/>
                </a:cubicBezTo>
                <a:cubicBezTo>
                  <a:pt x="32" y="116"/>
                  <a:pt x="32" y="116"/>
                  <a:pt x="32" y="117"/>
                </a:cubicBezTo>
                <a:cubicBezTo>
                  <a:pt x="32" y="117"/>
                  <a:pt x="32" y="117"/>
                  <a:pt x="32" y="117"/>
                </a:cubicBezTo>
                <a:cubicBezTo>
                  <a:pt x="32" y="117"/>
                  <a:pt x="33" y="116"/>
                  <a:pt x="33" y="116"/>
                </a:cubicBezTo>
                <a:cubicBezTo>
                  <a:pt x="33" y="117"/>
                  <a:pt x="33" y="117"/>
                  <a:pt x="33" y="117"/>
                </a:cubicBezTo>
                <a:cubicBezTo>
                  <a:pt x="33" y="117"/>
                  <a:pt x="33" y="117"/>
                  <a:pt x="33" y="117"/>
                </a:cubicBezTo>
                <a:cubicBezTo>
                  <a:pt x="33" y="117"/>
                  <a:pt x="33" y="117"/>
                  <a:pt x="33" y="117"/>
                </a:cubicBezTo>
                <a:cubicBezTo>
                  <a:pt x="32" y="117"/>
                  <a:pt x="32" y="117"/>
                  <a:pt x="32" y="117"/>
                </a:cubicBezTo>
                <a:cubicBezTo>
                  <a:pt x="31" y="117"/>
                  <a:pt x="31" y="118"/>
                  <a:pt x="31" y="118"/>
                </a:cubicBezTo>
                <a:cubicBezTo>
                  <a:pt x="31" y="118"/>
                  <a:pt x="30" y="118"/>
                  <a:pt x="30" y="118"/>
                </a:cubicBezTo>
                <a:cubicBezTo>
                  <a:pt x="30" y="118"/>
                  <a:pt x="30" y="119"/>
                  <a:pt x="29" y="119"/>
                </a:cubicBezTo>
                <a:cubicBezTo>
                  <a:pt x="29" y="120"/>
                  <a:pt x="28" y="120"/>
                  <a:pt x="28" y="120"/>
                </a:cubicBezTo>
                <a:cubicBezTo>
                  <a:pt x="28" y="120"/>
                  <a:pt x="27" y="121"/>
                  <a:pt x="27" y="121"/>
                </a:cubicBezTo>
                <a:cubicBezTo>
                  <a:pt x="27" y="121"/>
                  <a:pt x="27" y="122"/>
                  <a:pt x="27" y="122"/>
                </a:cubicBezTo>
                <a:cubicBezTo>
                  <a:pt x="27" y="123"/>
                  <a:pt x="28" y="124"/>
                  <a:pt x="28" y="125"/>
                </a:cubicBezTo>
                <a:cubicBezTo>
                  <a:pt x="28" y="125"/>
                  <a:pt x="28" y="126"/>
                  <a:pt x="28" y="126"/>
                </a:cubicBezTo>
                <a:cubicBezTo>
                  <a:pt x="28" y="126"/>
                  <a:pt x="28" y="127"/>
                  <a:pt x="28" y="127"/>
                </a:cubicBezTo>
                <a:cubicBezTo>
                  <a:pt x="29" y="128"/>
                  <a:pt x="28" y="129"/>
                  <a:pt x="28" y="129"/>
                </a:cubicBezTo>
                <a:cubicBezTo>
                  <a:pt x="28" y="129"/>
                  <a:pt x="28" y="129"/>
                  <a:pt x="28" y="129"/>
                </a:cubicBezTo>
                <a:cubicBezTo>
                  <a:pt x="28" y="129"/>
                  <a:pt x="28" y="129"/>
                  <a:pt x="28" y="129"/>
                </a:cubicBezTo>
                <a:cubicBezTo>
                  <a:pt x="28" y="129"/>
                  <a:pt x="28" y="129"/>
                  <a:pt x="27" y="129"/>
                </a:cubicBezTo>
                <a:cubicBezTo>
                  <a:pt x="27" y="129"/>
                  <a:pt x="27" y="128"/>
                  <a:pt x="27" y="128"/>
                </a:cubicBezTo>
                <a:cubicBezTo>
                  <a:pt x="26" y="128"/>
                  <a:pt x="27" y="128"/>
                  <a:pt x="26" y="128"/>
                </a:cubicBezTo>
                <a:cubicBezTo>
                  <a:pt x="26" y="128"/>
                  <a:pt x="26" y="127"/>
                  <a:pt x="26" y="127"/>
                </a:cubicBezTo>
                <a:cubicBezTo>
                  <a:pt x="26" y="127"/>
                  <a:pt x="26" y="127"/>
                  <a:pt x="26" y="127"/>
                </a:cubicBezTo>
                <a:cubicBezTo>
                  <a:pt x="26" y="127"/>
                  <a:pt x="26" y="127"/>
                  <a:pt x="26" y="127"/>
                </a:cubicBezTo>
                <a:cubicBezTo>
                  <a:pt x="26" y="127"/>
                  <a:pt x="26" y="126"/>
                  <a:pt x="25" y="126"/>
                </a:cubicBezTo>
                <a:cubicBezTo>
                  <a:pt x="26" y="126"/>
                  <a:pt x="26" y="126"/>
                  <a:pt x="26" y="126"/>
                </a:cubicBezTo>
                <a:cubicBezTo>
                  <a:pt x="26" y="126"/>
                  <a:pt x="26" y="126"/>
                  <a:pt x="26" y="126"/>
                </a:cubicBezTo>
                <a:cubicBezTo>
                  <a:pt x="26" y="126"/>
                  <a:pt x="25" y="126"/>
                  <a:pt x="25" y="126"/>
                </a:cubicBezTo>
                <a:cubicBezTo>
                  <a:pt x="25" y="126"/>
                  <a:pt x="25" y="126"/>
                  <a:pt x="25" y="126"/>
                </a:cubicBezTo>
                <a:cubicBezTo>
                  <a:pt x="25" y="125"/>
                  <a:pt x="25" y="125"/>
                  <a:pt x="25" y="124"/>
                </a:cubicBezTo>
                <a:cubicBezTo>
                  <a:pt x="25" y="124"/>
                  <a:pt x="25" y="124"/>
                  <a:pt x="25" y="124"/>
                </a:cubicBezTo>
                <a:cubicBezTo>
                  <a:pt x="25" y="124"/>
                  <a:pt x="25" y="123"/>
                  <a:pt x="24" y="123"/>
                </a:cubicBezTo>
                <a:cubicBezTo>
                  <a:pt x="24" y="125"/>
                  <a:pt x="24" y="126"/>
                  <a:pt x="24" y="128"/>
                </a:cubicBezTo>
                <a:cubicBezTo>
                  <a:pt x="24" y="129"/>
                  <a:pt x="24" y="131"/>
                  <a:pt x="24" y="132"/>
                </a:cubicBezTo>
                <a:cubicBezTo>
                  <a:pt x="24" y="132"/>
                  <a:pt x="25" y="132"/>
                  <a:pt x="25" y="132"/>
                </a:cubicBezTo>
                <a:cubicBezTo>
                  <a:pt x="25" y="132"/>
                  <a:pt x="26" y="132"/>
                  <a:pt x="26" y="132"/>
                </a:cubicBezTo>
                <a:cubicBezTo>
                  <a:pt x="27" y="132"/>
                  <a:pt x="27" y="132"/>
                  <a:pt x="28" y="132"/>
                </a:cubicBezTo>
                <a:cubicBezTo>
                  <a:pt x="28" y="132"/>
                  <a:pt x="28" y="132"/>
                  <a:pt x="28" y="132"/>
                </a:cubicBezTo>
                <a:cubicBezTo>
                  <a:pt x="29" y="132"/>
                  <a:pt x="29" y="132"/>
                  <a:pt x="29" y="133"/>
                </a:cubicBezTo>
                <a:cubicBezTo>
                  <a:pt x="30" y="133"/>
                  <a:pt x="31" y="133"/>
                  <a:pt x="31" y="133"/>
                </a:cubicBezTo>
                <a:cubicBezTo>
                  <a:pt x="31" y="133"/>
                  <a:pt x="31" y="134"/>
                  <a:pt x="32" y="134"/>
                </a:cubicBezTo>
                <a:cubicBezTo>
                  <a:pt x="32" y="134"/>
                  <a:pt x="33" y="134"/>
                  <a:pt x="34" y="134"/>
                </a:cubicBezTo>
                <a:cubicBezTo>
                  <a:pt x="33" y="134"/>
                  <a:pt x="33" y="135"/>
                  <a:pt x="33" y="135"/>
                </a:cubicBezTo>
                <a:cubicBezTo>
                  <a:pt x="33" y="135"/>
                  <a:pt x="33" y="135"/>
                  <a:pt x="33" y="135"/>
                </a:cubicBezTo>
                <a:cubicBezTo>
                  <a:pt x="34" y="135"/>
                  <a:pt x="35" y="135"/>
                  <a:pt x="35" y="135"/>
                </a:cubicBezTo>
                <a:cubicBezTo>
                  <a:pt x="35" y="135"/>
                  <a:pt x="35" y="135"/>
                  <a:pt x="35" y="135"/>
                </a:cubicBezTo>
                <a:cubicBezTo>
                  <a:pt x="35" y="135"/>
                  <a:pt x="34" y="136"/>
                  <a:pt x="34" y="136"/>
                </a:cubicBezTo>
                <a:cubicBezTo>
                  <a:pt x="33" y="136"/>
                  <a:pt x="33" y="136"/>
                  <a:pt x="33" y="135"/>
                </a:cubicBezTo>
                <a:cubicBezTo>
                  <a:pt x="32" y="135"/>
                  <a:pt x="32" y="136"/>
                  <a:pt x="31" y="136"/>
                </a:cubicBezTo>
                <a:cubicBezTo>
                  <a:pt x="31" y="136"/>
                  <a:pt x="31" y="136"/>
                  <a:pt x="31" y="136"/>
                </a:cubicBezTo>
                <a:cubicBezTo>
                  <a:pt x="31" y="136"/>
                  <a:pt x="31" y="135"/>
                  <a:pt x="31" y="135"/>
                </a:cubicBezTo>
                <a:cubicBezTo>
                  <a:pt x="32" y="135"/>
                  <a:pt x="32" y="135"/>
                  <a:pt x="32" y="135"/>
                </a:cubicBezTo>
                <a:cubicBezTo>
                  <a:pt x="31" y="135"/>
                  <a:pt x="31" y="135"/>
                  <a:pt x="30" y="134"/>
                </a:cubicBezTo>
                <a:cubicBezTo>
                  <a:pt x="30" y="134"/>
                  <a:pt x="30" y="134"/>
                  <a:pt x="30" y="134"/>
                </a:cubicBezTo>
                <a:cubicBezTo>
                  <a:pt x="30" y="133"/>
                  <a:pt x="29" y="134"/>
                  <a:pt x="29" y="134"/>
                </a:cubicBezTo>
                <a:cubicBezTo>
                  <a:pt x="28" y="133"/>
                  <a:pt x="28" y="133"/>
                  <a:pt x="28" y="133"/>
                </a:cubicBezTo>
                <a:cubicBezTo>
                  <a:pt x="27" y="133"/>
                  <a:pt x="26" y="133"/>
                  <a:pt x="26" y="133"/>
                </a:cubicBezTo>
                <a:cubicBezTo>
                  <a:pt x="26" y="133"/>
                  <a:pt x="26" y="133"/>
                  <a:pt x="26" y="132"/>
                </a:cubicBezTo>
                <a:cubicBezTo>
                  <a:pt x="26" y="132"/>
                  <a:pt x="26" y="132"/>
                  <a:pt x="26" y="132"/>
                </a:cubicBezTo>
                <a:cubicBezTo>
                  <a:pt x="26" y="132"/>
                  <a:pt x="26" y="132"/>
                  <a:pt x="26" y="132"/>
                </a:cubicBezTo>
                <a:cubicBezTo>
                  <a:pt x="25" y="132"/>
                  <a:pt x="25" y="132"/>
                  <a:pt x="24" y="133"/>
                </a:cubicBezTo>
                <a:cubicBezTo>
                  <a:pt x="24" y="133"/>
                  <a:pt x="24" y="133"/>
                  <a:pt x="24" y="133"/>
                </a:cubicBezTo>
                <a:cubicBezTo>
                  <a:pt x="24" y="138"/>
                  <a:pt x="25" y="144"/>
                  <a:pt x="26" y="149"/>
                </a:cubicBezTo>
                <a:cubicBezTo>
                  <a:pt x="26" y="149"/>
                  <a:pt x="26" y="149"/>
                  <a:pt x="27" y="149"/>
                </a:cubicBezTo>
                <a:cubicBezTo>
                  <a:pt x="27" y="149"/>
                  <a:pt x="27" y="149"/>
                  <a:pt x="28" y="148"/>
                </a:cubicBezTo>
                <a:cubicBezTo>
                  <a:pt x="28" y="148"/>
                  <a:pt x="28" y="148"/>
                  <a:pt x="28" y="148"/>
                </a:cubicBezTo>
                <a:cubicBezTo>
                  <a:pt x="29" y="148"/>
                  <a:pt x="29" y="148"/>
                  <a:pt x="29" y="148"/>
                </a:cubicBezTo>
                <a:cubicBezTo>
                  <a:pt x="29" y="148"/>
                  <a:pt x="29" y="148"/>
                  <a:pt x="30" y="148"/>
                </a:cubicBezTo>
                <a:cubicBezTo>
                  <a:pt x="30" y="148"/>
                  <a:pt x="30" y="148"/>
                  <a:pt x="30" y="148"/>
                </a:cubicBezTo>
                <a:cubicBezTo>
                  <a:pt x="31" y="148"/>
                  <a:pt x="31" y="149"/>
                  <a:pt x="32" y="150"/>
                </a:cubicBezTo>
                <a:cubicBezTo>
                  <a:pt x="32" y="150"/>
                  <a:pt x="31" y="150"/>
                  <a:pt x="31" y="150"/>
                </a:cubicBezTo>
                <a:cubicBezTo>
                  <a:pt x="31" y="150"/>
                  <a:pt x="31" y="150"/>
                  <a:pt x="31" y="150"/>
                </a:cubicBezTo>
                <a:cubicBezTo>
                  <a:pt x="31" y="150"/>
                  <a:pt x="31" y="150"/>
                  <a:pt x="31" y="150"/>
                </a:cubicBezTo>
                <a:cubicBezTo>
                  <a:pt x="31" y="150"/>
                  <a:pt x="31" y="150"/>
                  <a:pt x="31" y="151"/>
                </a:cubicBezTo>
                <a:cubicBezTo>
                  <a:pt x="31" y="150"/>
                  <a:pt x="31" y="150"/>
                  <a:pt x="31" y="150"/>
                </a:cubicBezTo>
                <a:cubicBezTo>
                  <a:pt x="32" y="150"/>
                  <a:pt x="32" y="149"/>
                  <a:pt x="32" y="150"/>
                </a:cubicBezTo>
                <a:cubicBezTo>
                  <a:pt x="33" y="150"/>
                  <a:pt x="33" y="150"/>
                  <a:pt x="33" y="150"/>
                </a:cubicBezTo>
                <a:cubicBezTo>
                  <a:pt x="33" y="150"/>
                  <a:pt x="33" y="150"/>
                  <a:pt x="33" y="150"/>
                </a:cubicBezTo>
                <a:cubicBezTo>
                  <a:pt x="32" y="150"/>
                  <a:pt x="32" y="150"/>
                  <a:pt x="32" y="151"/>
                </a:cubicBezTo>
                <a:cubicBezTo>
                  <a:pt x="32" y="151"/>
                  <a:pt x="32" y="151"/>
                  <a:pt x="32" y="152"/>
                </a:cubicBezTo>
                <a:cubicBezTo>
                  <a:pt x="32" y="152"/>
                  <a:pt x="32" y="152"/>
                  <a:pt x="32" y="153"/>
                </a:cubicBezTo>
                <a:cubicBezTo>
                  <a:pt x="32" y="153"/>
                  <a:pt x="32" y="153"/>
                  <a:pt x="32" y="154"/>
                </a:cubicBezTo>
                <a:cubicBezTo>
                  <a:pt x="33" y="154"/>
                  <a:pt x="33" y="153"/>
                  <a:pt x="33" y="153"/>
                </a:cubicBezTo>
                <a:cubicBezTo>
                  <a:pt x="33" y="153"/>
                  <a:pt x="33" y="152"/>
                  <a:pt x="32" y="152"/>
                </a:cubicBezTo>
                <a:cubicBezTo>
                  <a:pt x="32" y="152"/>
                  <a:pt x="32" y="152"/>
                  <a:pt x="32" y="151"/>
                </a:cubicBezTo>
                <a:cubicBezTo>
                  <a:pt x="32" y="151"/>
                  <a:pt x="32" y="151"/>
                  <a:pt x="32" y="151"/>
                </a:cubicBezTo>
                <a:cubicBezTo>
                  <a:pt x="33" y="151"/>
                  <a:pt x="34" y="151"/>
                  <a:pt x="34" y="151"/>
                </a:cubicBezTo>
                <a:cubicBezTo>
                  <a:pt x="34" y="151"/>
                  <a:pt x="34" y="150"/>
                  <a:pt x="34" y="150"/>
                </a:cubicBezTo>
                <a:cubicBezTo>
                  <a:pt x="34" y="150"/>
                  <a:pt x="34" y="150"/>
                  <a:pt x="34" y="150"/>
                </a:cubicBezTo>
                <a:cubicBezTo>
                  <a:pt x="34" y="150"/>
                  <a:pt x="34" y="150"/>
                  <a:pt x="34" y="150"/>
                </a:cubicBezTo>
                <a:cubicBezTo>
                  <a:pt x="34" y="150"/>
                  <a:pt x="34" y="150"/>
                  <a:pt x="34" y="150"/>
                </a:cubicBezTo>
                <a:cubicBezTo>
                  <a:pt x="34" y="150"/>
                  <a:pt x="34" y="150"/>
                  <a:pt x="35" y="151"/>
                </a:cubicBezTo>
                <a:cubicBezTo>
                  <a:pt x="35" y="151"/>
                  <a:pt x="36" y="151"/>
                  <a:pt x="36" y="151"/>
                </a:cubicBezTo>
                <a:cubicBezTo>
                  <a:pt x="36" y="152"/>
                  <a:pt x="36" y="152"/>
                  <a:pt x="36" y="152"/>
                </a:cubicBezTo>
                <a:cubicBezTo>
                  <a:pt x="37" y="152"/>
                  <a:pt x="38" y="152"/>
                  <a:pt x="38" y="152"/>
                </a:cubicBezTo>
                <a:cubicBezTo>
                  <a:pt x="39" y="152"/>
                  <a:pt x="39" y="153"/>
                  <a:pt x="40" y="152"/>
                </a:cubicBezTo>
                <a:cubicBezTo>
                  <a:pt x="41" y="152"/>
                  <a:pt x="41" y="152"/>
                  <a:pt x="41" y="152"/>
                </a:cubicBezTo>
                <a:cubicBezTo>
                  <a:pt x="42" y="152"/>
                  <a:pt x="43" y="152"/>
                  <a:pt x="43" y="152"/>
                </a:cubicBezTo>
                <a:cubicBezTo>
                  <a:pt x="43" y="152"/>
                  <a:pt x="43" y="152"/>
                  <a:pt x="43" y="152"/>
                </a:cubicBezTo>
                <a:cubicBezTo>
                  <a:pt x="43" y="152"/>
                  <a:pt x="43" y="152"/>
                  <a:pt x="43" y="152"/>
                </a:cubicBezTo>
                <a:cubicBezTo>
                  <a:pt x="43" y="152"/>
                  <a:pt x="43" y="152"/>
                  <a:pt x="43" y="152"/>
                </a:cubicBezTo>
                <a:cubicBezTo>
                  <a:pt x="43" y="152"/>
                  <a:pt x="43" y="152"/>
                  <a:pt x="42" y="152"/>
                </a:cubicBezTo>
                <a:cubicBezTo>
                  <a:pt x="42" y="152"/>
                  <a:pt x="42" y="152"/>
                  <a:pt x="42" y="152"/>
                </a:cubicBezTo>
                <a:cubicBezTo>
                  <a:pt x="43" y="152"/>
                  <a:pt x="43" y="152"/>
                  <a:pt x="43" y="153"/>
                </a:cubicBezTo>
                <a:cubicBezTo>
                  <a:pt x="43" y="153"/>
                  <a:pt x="43" y="153"/>
                  <a:pt x="43" y="153"/>
                </a:cubicBezTo>
                <a:cubicBezTo>
                  <a:pt x="43" y="153"/>
                  <a:pt x="43" y="153"/>
                  <a:pt x="43" y="152"/>
                </a:cubicBezTo>
                <a:cubicBezTo>
                  <a:pt x="44" y="153"/>
                  <a:pt x="44" y="153"/>
                  <a:pt x="44" y="153"/>
                </a:cubicBezTo>
                <a:cubicBezTo>
                  <a:pt x="44" y="153"/>
                  <a:pt x="44" y="153"/>
                  <a:pt x="44" y="153"/>
                </a:cubicBezTo>
                <a:cubicBezTo>
                  <a:pt x="44" y="153"/>
                  <a:pt x="45" y="153"/>
                  <a:pt x="45" y="153"/>
                </a:cubicBezTo>
                <a:cubicBezTo>
                  <a:pt x="45" y="153"/>
                  <a:pt x="45" y="153"/>
                  <a:pt x="45" y="153"/>
                </a:cubicBezTo>
                <a:cubicBezTo>
                  <a:pt x="44" y="153"/>
                  <a:pt x="45" y="154"/>
                  <a:pt x="44" y="154"/>
                </a:cubicBezTo>
                <a:cubicBezTo>
                  <a:pt x="44" y="154"/>
                  <a:pt x="44" y="154"/>
                  <a:pt x="44" y="154"/>
                </a:cubicBezTo>
                <a:cubicBezTo>
                  <a:pt x="44" y="154"/>
                  <a:pt x="44" y="154"/>
                  <a:pt x="45" y="154"/>
                </a:cubicBezTo>
                <a:cubicBezTo>
                  <a:pt x="45" y="154"/>
                  <a:pt x="45" y="154"/>
                  <a:pt x="46" y="154"/>
                </a:cubicBezTo>
                <a:cubicBezTo>
                  <a:pt x="46" y="154"/>
                  <a:pt x="47" y="155"/>
                  <a:pt x="47" y="155"/>
                </a:cubicBezTo>
                <a:cubicBezTo>
                  <a:pt x="48" y="156"/>
                  <a:pt x="48" y="156"/>
                  <a:pt x="48" y="157"/>
                </a:cubicBezTo>
                <a:cubicBezTo>
                  <a:pt x="48" y="156"/>
                  <a:pt x="48" y="156"/>
                  <a:pt x="48" y="156"/>
                </a:cubicBezTo>
                <a:cubicBezTo>
                  <a:pt x="48" y="156"/>
                  <a:pt x="48" y="156"/>
                  <a:pt x="48" y="156"/>
                </a:cubicBezTo>
                <a:cubicBezTo>
                  <a:pt x="48" y="156"/>
                  <a:pt x="49" y="157"/>
                  <a:pt x="49" y="157"/>
                </a:cubicBezTo>
                <a:cubicBezTo>
                  <a:pt x="49" y="157"/>
                  <a:pt x="49" y="157"/>
                  <a:pt x="49" y="157"/>
                </a:cubicBezTo>
                <a:cubicBezTo>
                  <a:pt x="49" y="157"/>
                  <a:pt x="49" y="157"/>
                  <a:pt x="49" y="157"/>
                </a:cubicBezTo>
                <a:cubicBezTo>
                  <a:pt x="50" y="157"/>
                  <a:pt x="50" y="157"/>
                  <a:pt x="51" y="157"/>
                </a:cubicBezTo>
                <a:cubicBezTo>
                  <a:pt x="51" y="157"/>
                  <a:pt x="51" y="157"/>
                  <a:pt x="51" y="157"/>
                </a:cubicBezTo>
                <a:cubicBezTo>
                  <a:pt x="51" y="157"/>
                  <a:pt x="52" y="157"/>
                  <a:pt x="53" y="157"/>
                </a:cubicBezTo>
                <a:cubicBezTo>
                  <a:pt x="53" y="158"/>
                  <a:pt x="54" y="158"/>
                  <a:pt x="54" y="158"/>
                </a:cubicBezTo>
                <a:cubicBezTo>
                  <a:pt x="54" y="158"/>
                  <a:pt x="56" y="159"/>
                  <a:pt x="56" y="159"/>
                </a:cubicBezTo>
                <a:cubicBezTo>
                  <a:pt x="56" y="159"/>
                  <a:pt x="56" y="159"/>
                  <a:pt x="56" y="159"/>
                </a:cubicBezTo>
                <a:cubicBezTo>
                  <a:pt x="56" y="159"/>
                  <a:pt x="56" y="160"/>
                  <a:pt x="56" y="160"/>
                </a:cubicBezTo>
                <a:cubicBezTo>
                  <a:pt x="56" y="161"/>
                  <a:pt x="57" y="162"/>
                  <a:pt x="58" y="162"/>
                </a:cubicBezTo>
                <a:cubicBezTo>
                  <a:pt x="58" y="162"/>
                  <a:pt x="58" y="163"/>
                  <a:pt x="58" y="163"/>
                </a:cubicBezTo>
                <a:cubicBezTo>
                  <a:pt x="57" y="163"/>
                  <a:pt x="57" y="164"/>
                  <a:pt x="57" y="164"/>
                </a:cubicBezTo>
                <a:cubicBezTo>
                  <a:pt x="57" y="164"/>
                  <a:pt x="56" y="164"/>
                  <a:pt x="56" y="165"/>
                </a:cubicBezTo>
                <a:cubicBezTo>
                  <a:pt x="55" y="165"/>
                  <a:pt x="55" y="166"/>
                  <a:pt x="55" y="166"/>
                </a:cubicBezTo>
                <a:cubicBezTo>
                  <a:pt x="55" y="166"/>
                  <a:pt x="55" y="166"/>
                  <a:pt x="55" y="166"/>
                </a:cubicBezTo>
                <a:cubicBezTo>
                  <a:pt x="56" y="166"/>
                  <a:pt x="56" y="166"/>
                  <a:pt x="56" y="166"/>
                </a:cubicBezTo>
                <a:cubicBezTo>
                  <a:pt x="57" y="166"/>
                  <a:pt x="57" y="166"/>
                  <a:pt x="57" y="166"/>
                </a:cubicBezTo>
                <a:cubicBezTo>
                  <a:pt x="57" y="167"/>
                  <a:pt x="58" y="166"/>
                  <a:pt x="58" y="166"/>
                </a:cubicBezTo>
                <a:cubicBezTo>
                  <a:pt x="58" y="167"/>
                  <a:pt x="58" y="167"/>
                  <a:pt x="58" y="167"/>
                </a:cubicBezTo>
                <a:cubicBezTo>
                  <a:pt x="58" y="167"/>
                  <a:pt x="58" y="167"/>
                  <a:pt x="58" y="167"/>
                </a:cubicBezTo>
                <a:cubicBezTo>
                  <a:pt x="59" y="166"/>
                  <a:pt x="59" y="166"/>
                  <a:pt x="59" y="166"/>
                </a:cubicBezTo>
                <a:cubicBezTo>
                  <a:pt x="60" y="166"/>
                  <a:pt x="60" y="165"/>
                  <a:pt x="60" y="165"/>
                </a:cubicBezTo>
                <a:cubicBezTo>
                  <a:pt x="60" y="165"/>
                  <a:pt x="61" y="165"/>
                  <a:pt x="61" y="165"/>
                </a:cubicBezTo>
                <a:cubicBezTo>
                  <a:pt x="61" y="165"/>
                  <a:pt x="61" y="165"/>
                  <a:pt x="61" y="165"/>
                </a:cubicBezTo>
                <a:cubicBezTo>
                  <a:pt x="62" y="166"/>
                  <a:pt x="63" y="166"/>
                  <a:pt x="63" y="166"/>
                </a:cubicBezTo>
                <a:cubicBezTo>
                  <a:pt x="63" y="166"/>
                  <a:pt x="63" y="166"/>
                  <a:pt x="63" y="166"/>
                </a:cubicBezTo>
                <a:cubicBezTo>
                  <a:pt x="63" y="166"/>
                  <a:pt x="63" y="166"/>
                  <a:pt x="63" y="166"/>
                </a:cubicBezTo>
                <a:cubicBezTo>
                  <a:pt x="64" y="166"/>
                  <a:pt x="64" y="167"/>
                  <a:pt x="64" y="167"/>
                </a:cubicBezTo>
                <a:cubicBezTo>
                  <a:pt x="64" y="167"/>
                  <a:pt x="64" y="167"/>
                  <a:pt x="64" y="168"/>
                </a:cubicBezTo>
                <a:cubicBezTo>
                  <a:pt x="64" y="168"/>
                  <a:pt x="65" y="167"/>
                  <a:pt x="65" y="167"/>
                </a:cubicBezTo>
                <a:cubicBezTo>
                  <a:pt x="66" y="167"/>
                  <a:pt x="66" y="167"/>
                  <a:pt x="67" y="168"/>
                </a:cubicBezTo>
                <a:cubicBezTo>
                  <a:pt x="67" y="168"/>
                  <a:pt x="67" y="168"/>
                  <a:pt x="68" y="168"/>
                </a:cubicBezTo>
                <a:cubicBezTo>
                  <a:pt x="68" y="168"/>
                  <a:pt x="69" y="167"/>
                  <a:pt x="70" y="168"/>
                </a:cubicBezTo>
                <a:cubicBezTo>
                  <a:pt x="71" y="168"/>
                  <a:pt x="71" y="169"/>
                  <a:pt x="72" y="170"/>
                </a:cubicBezTo>
                <a:cubicBezTo>
                  <a:pt x="73" y="170"/>
                  <a:pt x="74" y="170"/>
                  <a:pt x="74" y="170"/>
                </a:cubicBezTo>
                <a:cubicBezTo>
                  <a:pt x="75" y="170"/>
                  <a:pt x="75" y="173"/>
                  <a:pt x="75" y="173"/>
                </a:cubicBezTo>
                <a:cubicBezTo>
                  <a:pt x="75" y="175"/>
                  <a:pt x="74" y="176"/>
                  <a:pt x="73" y="177"/>
                </a:cubicBezTo>
                <a:cubicBezTo>
                  <a:pt x="73" y="177"/>
                  <a:pt x="73" y="177"/>
                  <a:pt x="72" y="177"/>
                </a:cubicBezTo>
                <a:cubicBezTo>
                  <a:pt x="72" y="177"/>
                  <a:pt x="72" y="177"/>
                  <a:pt x="72" y="178"/>
                </a:cubicBezTo>
                <a:cubicBezTo>
                  <a:pt x="72" y="178"/>
                  <a:pt x="72" y="179"/>
                  <a:pt x="71" y="179"/>
                </a:cubicBezTo>
                <a:cubicBezTo>
                  <a:pt x="71" y="179"/>
                  <a:pt x="71" y="179"/>
                  <a:pt x="71" y="179"/>
                </a:cubicBezTo>
                <a:cubicBezTo>
                  <a:pt x="71" y="179"/>
                  <a:pt x="71" y="179"/>
                  <a:pt x="71" y="179"/>
                </a:cubicBezTo>
                <a:cubicBezTo>
                  <a:pt x="71" y="179"/>
                  <a:pt x="71" y="179"/>
                  <a:pt x="71" y="179"/>
                </a:cubicBezTo>
                <a:cubicBezTo>
                  <a:pt x="71" y="180"/>
                  <a:pt x="70" y="180"/>
                  <a:pt x="70" y="181"/>
                </a:cubicBezTo>
                <a:cubicBezTo>
                  <a:pt x="70" y="182"/>
                  <a:pt x="70" y="182"/>
                  <a:pt x="70" y="183"/>
                </a:cubicBezTo>
                <a:cubicBezTo>
                  <a:pt x="71" y="183"/>
                  <a:pt x="70" y="184"/>
                  <a:pt x="70" y="184"/>
                </a:cubicBezTo>
                <a:cubicBezTo>
                  <a:pt x="70" y="185"/>
                  <a:pt x="70" y="185"/>
                  <a:pt x="70" y="185"/>
                </a:cubicBezTo>
                <a:cubicBezTo>
                  <a:pt x="70" y="185"/>
                  <a:pt x="69" y="186"/>
                  <a:pt x="69" y="187"/>
                </a:cubicBezTo>
                <a:cubicBezTo>
                  <a:pt x="70" y="187"/>
                  <a:pt x="70" y="187"/>
                  <a:pt x="70" y="187"/>
                </a:cubicBezTo>
                <a:cubicBezTo>
                  <a:pt x="69" y="188"/>
                  <a:pt x="69" y="188"/>
                  <a:pt x="69" y="188"/>
                </a:cubicBezTo>
                <a:cubicBezTo>
                  <a:pt x="69" y="188"/>
                  <a:pt x="69" y="188"/>
                  <a:pt x="69" y="189"/>
                </a:cubicBezTo>
                <a:cubicBezTo>
                  <a:pt x="68" y="189"/>
                  <a:pt x="68" y="189"/>
                  <a:pt x="68" y="190"/>
                </a:cubicBezTo>
                <a:cubicBezTo>
                  <a:pt x="68" y="190"/>
                  <a:pt x="68" y="190"/>
                  <a:pt x="68" y="190"/>
                </a:cubicBezTo>
                <a:cubicBezTo>
                  <a:pt x="67" y="191"/>
                  <a:pt x="67" y="191"/>
                  <a:pt x="67" y="191"/>
                </a:cubicBezTo>
                <a:cubicBezTo>
                  <a:pt x="66" y="192"/>
                  <a:pt x="66" y="192"/>
                  <a:pt x="65" y="192"/>
                </a:cubicBezTo>
                <a:cubicBezTo>
                  <a:pt x="65" y="192"/>
                  <a:pt x="64" y="192"/>
                  <a:pt x="64" y="192"/>
                </a:cubicBezTo>
                <a:cubicBezTo>
                  <a:pt x="64" y="192"/>
                  <a:pt x="64" y="192"/>
                  <a:pt x="63" y="192"/>
                </a:cubicBezTo>
                <a:cubicBezTo>
                  <a:pt x="63" y="192"/>
                  <a:pt x="63" y="192"/>
                  <a:pt x="63" y="193"/>
                </a:cubicBezTo>
                <a:cubicBezTo>
                  <a:pt x="63" y="193"/>
                  <a:pt x="63" y="192"/>
                  <a:pt x="62" y="192"/>
                </a:cubicBezTo>
                <a:cubicBezTo>
                  <a:pt x="62" y="193"/>
                  <a:pt x="60" y="194"/>
                  <a:pt x="60" y="194"/>
                </a:cubicBezTo>
                <a:cubicBezTo>
                  <a:pt x="60" y="194"/>
                  <a:pt x="60" y="195"/>
                  <a:pt x="59" y="195"/>
                </a:cubicBezTo>
                <a:cubicBezTo>
                  <a:pt x="59" y="195"/>
                  <a:pt x="59" y="195"/>
                  <a:pt x="59" y="195"/>
                </a:cubicBezTo>
                <a:cubicBezTo>
                  <a:pt x="60" y="195"/>
                  <a:pt x="59" y="196"/>
                  <a:pt x="59" y="196"/>
                </a:cubicBezTo>
                <a:cubicBezTo>
                  <a:pt x="59" y="196"/>
                  <a:pt x="59" y="196"/>
                  <a:pt x="59" y="196"/>
                </a:cubicBezTo>
                <a:cubicBezTo>
                  <a:pt x="60" y="199"/>
                  <a:pt x="58" y="199"/>
                  <a:pt x="58" y="200"/>
                </a:cubicBezTo>
                <a:cubicBezTo>
                  <a:pt x="57" y="200"/>
                  <a:pt x="57" y="201"/>
                  <a:pt x="57" y="201"/>
                </a:cubicBezTo>
                <a:cubicBezTo>
                  <a:pt x="57" y="202"/>
                  <a:pt x="56" y="202"/>
                  <a:pt x="56" y="203"/>
                </a:cubicBezTo>
                <a:cubicBezTo>
                  <a:pt x="56" y="202"/>
                  <a:pt x="57" y="201"/>
                  <a:pt x="57" y="201"/>
                </a:cubicBezTo>
                <a:cubicBezTo>
                  <a:pt x="57" y="201"/>
                  <a:pt x="57" y="201"/>
                  <a:pt x="57" y="201"/>
                </a:cubicBezTo>
                <a:cubicBezTo>
                  <a:pt x="57" y="201"/>
                  <a:pt x="56" y="201"/>
                  <a:pt x="56" y="201"/>
                </a:cubicBezTo>
                <a:cubicBezTo>
                  <a:pt x="56" y="201"/>
                  <a:pt x="56" y="201"/>
                  <a:pt x="56" y="201"/>
                </a:cubicBezTo>
                <a:cubicBezTo>
                  <a:pt x="56" y="201"/>
                  <a:pt x="56" y="201"/>
                  <a:pt x="56" y="202"/>
                </a:cubicBezTo>
                <a:cubicBezTo>
                  <a:pt x="56" y="202"/>
                  <a:pt x="55" y="202"/>
                  <a:pt x="55" y="202"/>
                </a:cubicBezTo>
                <a:cubicBezTo>
                  <a:pt x="74" y="221"/>
                  <a:pt x="100" y="232"/>
                  <a:pt x="128" y="232"/>
                </a:cubicBezTo>
                <a:cubicBezTo>
                  <a:pt x="179" y="232"/>
                  <a:pt x="221" y="195"/>
                  <a:pt x="230" y="147"/>
                </a:cubicBezTo>
                <a:cubicBezTo>
                  <a:pt x="230" y="147"/>
                  <a:pt x="230" y="146"/>
                  <a:pt x="230" y="146"/>
                </a:cubicBezTo>
                <a:cubicBezTo>
                  <a:pt x="230" y="146"/>
                  <a:pt x="230" y="146"/>
                  <a:pt x="230" y="146"/>
                </a:cubicBezTo>
                <a:cubicBezTo>
                  <a:pt x="229" y="146"/>
                  <a:pt x="230" y="145"/>
                  <a:pt x="230" y="145"/>
                </a:cubicBezTo>
                <a:cubicBezTo>
                  <a:pt x="229" y="145"/>
                  <a:pt x="229" y="145"/>
                  <a:pt x="229" y="145"/>
                </a:cubicBezTo>
                <a:cubicBezTo>
                  <a:pt x="229" y="144"/>
                  <a:pt x="229" y="143"/>
                  <a:pt x="229" y="143"/>
                </a:cubicBezTo>
                <a:cubicBezTo>
                  <a:pt x="229" y="143"/>
                  <a:pt x="229" y="143"/>
                  <a:pt x="229" y="143"/>
                </a:cubicBezTo>
                <a:cubicBezTo>
                  <a:pt x="229" y="143"/>
                  <a:pt x="229" y="143"/>
                  <a:pt x="229" y="143"/>
                </a:cubicBezTo>
                <a:cubicBezTo>
                  <a:pt x="229" y="143"/>
                  <a:pt x="228" y="143"/>
                  <a:pt x="228" y="143"/>
                </a:cubicBezTo>
                <a:cubicBezTo>
                  <a:pt x="228" y="142"/>
                  <a:pt x="228" y="142"/>
                  <a:pt x="228" y="142"/>
                </a:cubicBezTo>
                <a:cubicBezTo>
                  <a:pt x="228" y="142"/>
                  <a:pt x="228" y="142"/>
                  <a:pt x="228" y="142"/>
                </a:cubicBezTo>
                <a:cubicBezTo>
                  <a:pt x="228" y="141"/>
                  <a:pt x="227" y="141"/>
                  <a:pt x="227" y="141"/>
                </a:cubicBezTo>
                <a:cubicBezTo>
                  <a:pt x="227" y="141"/>
                  <a:pt x="227" y="141"/>
                  <a:pt x="227" y="141"/>
                </a:cubicBezTo>
                <a:cubicBezTo>
                  <a:pt x="227" y="140"/>
                  <a:pt x="227" y="139"/>
                  <a:pt x="227" y="139"/>
                </a:cubicBezTo>
                <a:cubicBezTo>
                  <a:pt x="227" y="139"/>
                  <a:pt x="227" y="139"/>
                  <a:pt x="227" y="138"/>
                </a:cubicBezTo>
                <a:cubicBezTo>
                  <a:pt x="227" y="138"/>
                  <a:pt x="227" y="137"/>
                  <a:pt x="228" y="137"/>
                </a:cubicBezTo>
                <a:cubicBezTo>
                  <a:pt x="227" y="137"/>
                  <a:pt x="227" y="137"/>
                  <a:pt x="227" y="137"/>
                </a:cubicBezTo>
                <a:cubicBezTo>
                  <a:pt x="227" y="136"/>
                  <a:pt x="227" y="136"/>
                  <a:pt x="227" y="135"/>
                </a:cubicBezTo>
                <a:cubicBezTo>
                  <a:pt x="227" y="134"/>
                  <a:pt x="226" y="134"/>
                  <a:pt x="226" y="133"/>
                </a:cubicBezTo>
                <a:cubicBezTo>
                  <a:pt x="226" y="133"/>
                  <a:pt x="226" y="132"/>
                  <a:pt x="226" y="131"/>
                </a:cubicBezTo>
                <a:cubicBezTo>
                  <a:pt x="226" y="131"/>
                  <a:pt x="226" y="130"/>
                  <a:pt x="225" y="130"/>
                </a:cubicBezTo>
                <a:cubicBezTo>
                  <a:pt x="225" y="130"/>
                  <a:pt x="225" y="130"/>
                  <a:pt x="225" y="130"/>
                </a:cubicBezTo>
                <a:cubicBezTo>
                  <a:pt x="225" y="131"/>
                  <a:pt x="225" y="131"/>
                  <a:pt x="224" y="131"/>
                </a:cubicBezTo>
                <a:cubicBezTo>
                  <a:pt x="224" y="132"/>
                  <a:pt x="224" y="132"/>
                  <a:pt x="223" y="132"/>
                </a:cubicBezTo>
                <a:cubicBezTo>
                  <a:pt x="223" y="132"/>
                  <a:pt x="223" y="132"/>
                  <a:pt x="223" y="132"/>
                </a:cubicBezTo>
                <a:cubicBezTo>
                  <a:pt x="223" y="132"/>
                  <a:pt x="223" y="132"/>
                  <a:pt x="223" y="132"/>
                </a:cubicBezTo>
                <a:cubicBezTo>
                  <a:pt x="223" y="132"/>
                  <a:pt x="223" y="132"/>
                  <a:pt x="223" y="132"/>
                </a:cubicBezTo>
                <a:cubicBezTo>
                  <a:pt x="223" y="132"/>
                  <a:pt x="223" y="132"/>
                  <a:pt x="223" y="132"/>
                </a:cubicBezTo>
                <a:cubicBezTo>
                  <a:pt x="223" y="132"/>
                  <a:pt x="223" y="131"/>
                  <a:pt x="223" y="131"/>
                </a:cubicBezTo>
                <a:cubicBezTo>
                  <a:pt x="222" y="131"/>
                  <a:pt x="222" y="132"/>
                  <a:pt x="222" y="132"/>
                </a:cubicBezTo>
                <a:cubicBezTo>
                  <a:pt x="222" y="132"/>
                  <a:pt x="222" y="132"/>
                  <a:pt x="222" y="132"/>
                </a:cubicBezTo>
                <a:cubicBezTo>
                  <a:pt x="222" y="131"/>
                  <a:pt x="222" y="131"/>
                  <a:pt x="222" y="130"/>
                </a:cubicBezTo>
                <a:cubicBezTo>
                  <a:pt x="223" y="129"/>
                  <a:pt x="222" y="128"/>
                  <a:pt x="222" y="128"/>
                </a:cubicBezTo>
                <a:cubicBezTo>
                  <a:pt x="222" y="128"/>
                  <a:pt x="222" y="128"/>
                  <a:pt x="222" y="128"/>
                </a:cubicBezTo>
                <a:cubicBezTo>
                  <a:pt x="222" y="128"/>
                  <a:pt x="222" y="128"/>
                  <a:pt x="222" y="128"/>
                </a:cubicBezTo>
                <a:cubicBezTo>
                  <a:pt x="221" y="128"/>
                  <a:pt x="221" y="128"/>
                  <a:pt x="221" y="128"/>
                </a:cubicBezTo>
                <a:cubicBezTo>
                  <a:pt x="221" y="128"/>
                  <a:pt x="221" y="128"/>
                  <a:pt x="222" y="128"/>
                </a:cubicBezTo>
                <a:cubicBezTo>
                  <a:pt x="222" y="128"/>
                  <a:pt x="222" y="128"/>
                  <a:pt x="222" y="128"/>
                </a:cubicBezTo>
                <a:cubicBezTo>
                  <a:pt x="222" y="127"/>
                  <a:pt x="221" y="127"/>
                  <a:pt x="221" y="127"/>
                </a:cubicBezTo>
                <a:cubicBezTo>
                  <a:pt x="221" y="127"/>
                  <a:pt x="221" y="127"/>
                  <a:pt x="221" y="127"/>
                </a:cubicBezTo>
                <a:cubicBezTo>
                  <a:pt x="221" y="126"/>
                  <a:pt x="221" y="126"/>
                  <a:pt x="221" y="126"/>
                </a:cubicBezTo>
                <a:cubicBezTo>
                  <a:pt x="220" y="126"/>
                  <a:pt x="220" y="126"/>
                  <a:pt x="220" y="126"/>
                </a:cubicBezTo>
                <a:cubicBezTo>
                  <a:pt x="219" y="126"/>
                  <a:pt x="220" y="124"/>
                  <a:pt x="219" y="123"/>
                </a:cubicBezTo>
                <a:cubicBezTo>
                  <a:pt x="219" y="124"/>
                  <a:pt x="219" y="124"/>
                  <a:pt x="218" y="124"/>
                </a:cubicBezTo>
                <a:cubicBezTo>
                  <a:pt x="218" y="123"/>
                  <a:pt x="218" y="123"/>
                  <a:pt x="218" y="123"/>
                </a:cubicBezTo>
                <a:cubicBezTo>
                  <a:pt x="218" y="123"/>
                  <a:pt x="218" y="123"/>
                  <a:pt x="218" y="123"/>
                </a:cubicBezTo>
                <a:cubicBezTo>
                  <a:pt x="218" y="123"/>
                  <a:pt x="218" y="123"/>
                  <a:pt x="218" y="124"/>
                </a:cubicBezTo>
                <a:cubicBezTo>
                  <a:pt x="218" y="124"/>
                  <a:pt x="218" y="124"/>
                  <a:pt x="218" y="124"/>
                </a:cubicBezTo>
                <a:cubicBezTo>
                  <a:pt x="218" y="124"/>
                  <a:pt x="218" y="124"/>
                  <a:pt x="218" y="125"/>
                </a:cubicBezTo>
                <a:cubicBezTo>
                  <a:pt x="217" y="125"/>
                  <a:pt x="217" y="125"/>
                  <a:pt x="217" y="125"/>
                </a:cubicBezTo>
                <a:cubicBezTo>
                  <a:pt x="217" y="125"/>
                  <a:pt x="217" y="124"/>
                  <a:pt x="217" y="124"/>
                </a:cubicBezTo>
                <a:cubicBezTo>
                  <a:pt x="217" y="124"/>
                  <a:pt x="217" y="124"/>
                  <a:pt x="217" y="124"/>
                </a:cubicBezTo>
                <a:cubicBezTo>
                  <a:pt x="217" y="124"/>
                  <a:pt x="217" y="125"/>
                  <a:pt x="217" y="125"/>
                </a:cubicBezTo>
                <a:cubicBezTo>
                  <a:pt x="217" y="125"/>
                  <a:pt x="217" y="125"/>
                  <a:pt x="217" y="125"/>
                </a:cubicBezTo>
                <a:cubicBezTo>
                  <a:pt x="217" y="125"/>
                  <a:pt x="217" y="125"/>
                  <a:pt x="217" y="124"/>
                </a:cubicBezTo>
                <a:cubicBezTo>
                  <a:pt x="217" y="124"/>
                  <a:pt x="217"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5" y="125"/>
                  <a:pt x="215" y="125"/>
                  <a:pt x="215" y="125"/>
                </a:cubicBezTo>
                <a:cubicBezTo>
                  <a:pt x="215" y="125"/>
                  <a:pt x="215" y="125"/>
                  <a:pt x="215" y="125"/>
                </a:cubicBezTo>
                <a:cubicBezTo>
                  <a:pt x="215" y="125"/>
                  <a:pt x="215" y="125"/>
                  <a:pt x="215" y="125"/>
                </a:cubicBezTo>
                <a:cubicBezTo>
                  <a:pt x="215" y="125"/>
                  <a:pt x="215" y="125"/>
                  <a:pt x="215" y="124"/>
                </a:cubicBezTo>
                <a:cubicBezTo>
                  <a:pt x="215" y="125"/>
                  <a:pt x="215" y="125"/>
                  <a:pt x="215" y="125"/>
                </a:cubicBezTo>
                <a:cubicBezTo>
                  <a:pt x="214" y="125"/>
                  <a:pt x="214" y="125"/>
                  <a:pt x="213" y="125"/>
                </a:cubicBezTo>
                <a:cubicBezTo>
                  <a:pt x="213" y="126"/>
                  <a:pt x="214" y="126"/>
                  <a:pt x="214" y="126"/>
                </a:cubicBezTo>
                <a:cubicBezTo>
                  <a:pt x="213" y="126"/>
                  <a:pt x="213" y="127"/>
                  <a:pt x="213" y="127"/>
                </a:cubicBezTo>
                <a:cubicBezTo>
                  <a:pt x="212" y="127"/>
                  <a:pt x="212" y="127"/>
                  <a:pt x="212" y="127"/>
                </a:cubicBezTo>
                <a:cubicBezTo>
                  <a:pt x="211" y="128"/>
                  <a:pt x="211" y="128"/>
                  <a:pt x="210" y="129"/>
                </a:cubicBezTo>
                <a:cubicBezTo>
                  <a:pt x="210" y="129"/>
                  <a:pt x="210" y="129"/>
                  <a:pt x="210" y="129"/>
                </a:cubicBezTo>
                <a:cubicBezTo>
                  <a:pt x="210" y="129"/>
                  <a:pt x="209" y="130"/>
                  <a:pt x="209" y="130"/>
                </a:cubicBezTo>
                <a:cubicBezTo>
                  <a:pt x="209" y="130"/>
                  <a:pt x="209" y="130"/>
                  <a:pt x="208" y="130"/>
                </a:cubicBezTo>
                <a:cubicBezTo>
                  <a:pt x="208" y="130"/>
                  <a:pt x="208" y="131"/>
                  <a:pt x="208" y="131"/>
                </a:cubicBezTo>
                <a:cubicBezTo>
                  <a:pt x="208" y="131"/>
                  <a:pt x="207" y="131"/>
                  <a:pt x="207" y="131"/>
                </a:cubicBezTo>
                <a:cubicBezTo>
                  <a:pt x="207" y="132"/>
                  <a:pt x="207" y="132"/>
                  <a:pt x="207" y="132"/>
                </a:cubicBezTo>
                <a:cubicBezTo>
                  <a:pt x="206" y="132"/>
                  <a:pt x="206" y="132"/>
                  <a:pt x="206" y="132"/>
                </a:cubicBezTo>
                <a:cubicBezTo>
                  <a:pt x="206" y="132"/>
                  <a:pt x="206" y="132"/>
                  <a:pt x="206" y="133"/>
                </a:cubicBezTo>
                <a:cubicBezTo>
                  <a:pt x="205" y="133"/>
                  <a:pt x="206" y="134"/>
                  <a:pt x="206" y="134"/>
                </a:cubicBezTo>
                <a:cubicBezTo>
                  <a:pt x="206" y="135"/>
                  <a:pt x="205" y="136"/>
                  <a:pt x="205" y="137"/>
                </a:cubicBezTo>
                <a:cubicBezTo>
                  <a:pt x="205" y="137"/>
                  <a:pt x="205" y="138"/>
                  <a:pt x="205" y="138"/>
                </a:cubicBezTo>
                <a:cubicBezTo>
                  <a:pt x="205" y="138"/>
                  <a:pt x="205" y="138"/>
                  <a:pt x="205" y="139"/>
                </a:cubicBezTo>
                <a:cubicBezTo>
                  <a:pt x="204" y="139"/>
                  <a:pt x="204" y="139"/>
                  <a:pt x="204" y="139"/>
                </a:cubicBezTo>
                <a:cubicBezTo>
                  <a:pt x="204" y="139"/>
                  <a:pt x="204" y="140"/>
                  <a:pt x="204" y="140"/>
                </a:cubicBezTo>
                <a:cubicBezTo>
                  <a:pt x="204" y="140"/>
                  <a:pt x="204" y="140"/>
                  <a:pt x="204" y="140"/>
                </a:cubicBezTo>
                <a:cubicBezTo>
                  <a:pt x="203" y="140"/>
                  <a:pt x="203" y="140"/>
                  <a:pt x="203" y="141"/>
                </a:cubicBezTo>
                <a:cubicBezTo>
                  <a:pt x="203" y="141"/>
                  <a:pt x="203" y="141"/>
                  <a:pt x="202" y="141"/>
                </a:cubicBezTo>
                <a:cubicBezTo>
                  <a:pt x="202" y="141"/>
                  <a:pt x="202" y="141"/>
                  <a:pt x="202" y="140"/>
                </a:cubicBezTo>
                <a:cubicBezTo>
                  <a:pt x="202" y="140"/>
                  <a:pt x="201" y="139"/>
                  <a:pt x="201" y="139"/>
                </a:cubicBezTo>
                <a:cubicBezTo>
                  <a:pt x="200" y="137"/>
                  <a:pt x="200" y="137"/>
                  <a:pt x="200" y="137"/>
                </a:cubicBezTo>
                <a:cubicBezTo>
                  <a:pt x="200" y="137"/>
                  <a:pt x="200" y="137"/>
                  <a:pt x="200" y="136"/>
                </a:cubicBezTo>
                <a:cubicBezTo>
                  <a:pt x="200" y="136"/>
                  <a:pt x="200" y="136"/>
                  <a:pt x="200" y="135"/>
                </a:cubicBezTo>
                <a:cubicBezTo>
                  <a:pt x="199" y="135"/>
                  <a:pt x="199" y="134"/>
                  <a:pt x="199" y="134"/>
                </a:cubicBezTo>
                <a:cubicBezTo>
                  <a:pt x="199" y="133"/>
                  <a:pt x="198" y="132"/>
                  <a:pt x="198" y="131"/>
                </a:cubicBezTo>
                <a:cubicBezTo>
                  <a:pt x="198" y="130"/>
                  <a:pt x="198" y="129"/>
                  <a:pt x="197" y="128"/>
                </a:cubicBezTo>
                <a:cubicBezTo>
                  <a:pt x="197" y="128"/>
                  <a:pt x="197" y="127"/>
                  <a:pt x="197" y="127"/>
                </a:cubicBezTo>
                <a:cubicBezTo>
                  <a:pt x="197" y="126"/>
                  <a:pt x="197" y="126"/>
                  <a:pt x="197" y="126"/>
                </a:cubicBezTo>
                <a:cubicBezTo>
                  <a:pt x="198" y="126"/>
                  <a:pt x="197" y="126"/>
                  <a:pt x="197" y="125"/>
                </a:cubicBezTo>
                <a:cubicBezTo>
                  <a:pt x="197" y="125"/>
                  <a:pt x="197" y="125"/>
                  <a:pt x="197" y="124"/>
                </a:cubicBezTo>
                <a:cubicBezTo>
                  <a:pt x="197" y="124"/>
                  <a:pt x="197" y="124"/>
                  <a:pt x="196" y="124"/>
                </a:cubicBezTo>
                <a:cubicBezTo>
                  <a:pt x="196" y="124"/>
                  <a:pt x="196" y="125"/>
                  <a:pt x="196" y="125"/>
                </a:cubicBezTo>
                <a:cubicBezTo>
                  <a:pt x="197" y="125"/>
                  <a:pt x="196" y="126"/>
                  <a:pt x="195" y="126"/>
                </a:cubicBezTo>
                <a:cubicBezTo>
                  <a:pt x="195" y="126"/>
                  <a:pt x="195" y="126"/>
                  <a:pt x="195" y="126"/>
                </a:cubicBezTo>
                <a:cubicBezTo>
                  <a:pt x="194" y="126"/>
                  <a:pt x="193" y="124"/>
                  <a:pt x="193" y="124"/>
                </a:cubicBezTo>
                <a:cubicBezTo>
                  <a:pt x="193" y="124"/>
                  <a:pt x="193" y="124"/>
                  <a:pt x="193" y="124"/>
                </a:cubicBezTo>
                <a:cubicBezTo>
                  <a:pt x="193" y="124"/>
                  <a:pt x="194" y="124"/>
                  <a:pt x="194" y="124"/>
                </a:cubicBezTo>
                <a:cubicBezTo>
                  <a:pt x="194" y="124"/>
                  <a:pt x="194" y="124"/>
                  <a:pt x="194" y="123"/>
                </a:cubicBezTo>
                <a:cubicBezTo>
                  <a:pt x="193" y="124"/>
                  <a:pt x="192" y="123"/>
                  <a:pt x="192" y="123"/>
                </a:cubicBezTo>
                <a:cubicBezTo>
                  <a:pt x="192" y="123"/>
                  <a:pt x="192" y="122"/>
                  <a:pt x="192" y="122"/>
                </a:cubicBezTo>
                <a:cubicBezTo>
                  <a:pt x="191" y="122"/>
                  <a:pt x="191" y="122"/>
                  <a:pt x="191" y="122"/>
                </a:cubicBezTo>
                <a:cubicBezTo>
                  <a:pt x="191" y="122"/>
                  <a:pt x="191" y="121"/>
                  <a:pt x="190" y="121"/>
                </a:cubicBezTo>
                <a:cubicBezTo>
                  <a:pt x="190" y="121"/>
                  <a:pt x="190" y="121"/>
                  <a:pt x="190" y="121"/>
                </a:cubicBezTo>
                <a:cubicBezTo>
                  <a:pt x="190" y="120"/>
                  <a:pt x="190" y="120"/>
                  <a:pt x="190" y="120"/>
                </a:cubicBezTo>
                <a:cubicBezTo>
                  <a:pt x="189" y="120"/>
                  <a:pt x="187" y="121"/>
                  <a:pt x="187" y="120"/>
                </a:cubicBezTo>
                <a:cubicBezTo>
                  <a:pt x="187" y="120"/>
                  <a:pt x="186" y="120"/>
                  <a:pt x="186" y="120"/>
                </a:cubicBezTo>
                <a:cubicBezTo>
                  <a:pt x="185" y="120"/>
                  <a:pt x="185" y="120"/>
                  <a:pt x="185" y="120"/>
                </a:cubicBezTo>
                <a:cubicBezTo>
                  <a:pt x="185" y="121"/>
                  <a:pt x="184" y="121"/>
                  <a:pt x="184" y="121"/>
                </a:cubicBezTo>
                <a:cubicBezTo>
                  <a:pt x="183" y="121"/>
                  <a:pt x="183" y="120"/>
                  <a:pt x="183" y="120"/>
                </a:cubicBezTo>
                <a:cubicBezTo>
                  <a:pt x="182" y="120"/>
                  <a:pt x="182" y="120"/>
                  <a:pt x="181" y="120"/>
                </a:cubicBezTo>
                <a:cubicBezTo>
                  <a:pt x="181" y="120"/>
                  <a:pt x="181" y="120"/>
                  <a:pt x="181" y="120"/>
                </a:cubicBezTo>
                <a:cubicBezTo>
                  <a:pt x="180" y="120"/>
                  <a:pt x="180" y="120"/>
                  <a:pt x="180" y="120"/>
                </a:cubicBezTo>
                <a:cubicBezTo>
                  <a:pt x="179" y="120"/>
                  <a:pt x="179" y="120"/>
                  <a:pt x="179" y="120"/>
                </a:cubicBezTo>
                <a:cubicBezTo>
                  <a:pt x="179" y="119"/>
                  <a:pt x="179" y="119"/>
                  <a:pt x="179" y="119"/>
                </a:cubicBezTo>
                <a:cubicBezTo>
                  <a:pt x="178" y="119"/>
                  <a:pt x="178" y="118"/>
                  <a:pt x="178" y="118"/>
                </a:cubicBezTo>
                <a:cubicBezTo>
                  <a:pt x="178" y="118"/>
                  <a:pt x="178" y="118"/>
                  <a:pt x="178" y="118"/>
                </a:cubicBezTo>
                <a:cubicBezTo>
                  <a:pt x="178" y="118"/>
                  <a:pt x="177" y="118"/>
                  <a:pt x="177" y="118"/>
                </a:cubicBezTo>
                <a:cubicBezTo>
                  <a:pt x="177" y="118"/>
                  <a:pt x="176" y="119"/>
                  <a:pt x="176" y="119"/>
                </a:cubicBezTo>
                <a:cubicBezTo>
                  <a:pt x="176" y="119"/>
                  <a:pt x="175" y="119"/>
                  <a:pt x="175" y="119"/>
                </a:cubicBezTo>
                <a:cubicBezTo>
                  <a:pt x="175" y="118"/>
                  <a:pt x="174" y="118"/>
                  <a:pt x="174" y="118"/>
                </a:cubicBezTo>
                <a:cubicBezTo>
                  <a:pt x="174" y="118"/>
                  <a:pt x="173" y="118"/>
                  <a:pt x="173" y="117"/>
                </a:cubicBezTo>
                <a:cubicBezTo>
                  <a:pt x="173" y="117"/>
                  <a:pt x="172" y="117"/>
                  <a:pt x="172" y="117"/>
                </a:cubicBezTo>
                <a:cubicBezTo>
                  <a:pt x="172" y="117"/>
                  <a:pt x="171" y="116"/>
                  <a:pt x="171" y="116"/>
                </a:cubicBezTo>
                <a:cubicBezTo>
                  <a:pt x="171" y="115"/>
                  <a:pt x="171" y="115"/>
                  <a:pt x="171" y="115"/>
                </a:cubicBezTo>
                <a:cubicBezTo>
                  <a:pt x="171" y="115"/>
                  <a:pt x="171" y="115"/>
                  <a:pt x="171" y="114"/>
                </a:cubicBezTo>
                <a:cubicBezTo>
                  <a:pt x="170" y="114"/>
                  <a:pt x="170" y="114"/>
                  <a:pt x="170" y="114"/>
                </a:cubicBezTo>
                <a:cubicBezTo>
                  <a:pt x="170" y="114"/>
                  <a:pt x="170" y="114"/>
                  <a:pt x="170" y="114"/>
                </a:cubicBezTo>
                <a:cubicBezTo>
                  <a:pt x="169" y="114"/>
                  <a:pt x="169" y="114"/>
                  <a:pt x="169" y="114"/>
                </a:cubicBezTo>
                <a:cubicBezTo>
                  <a:pt x="169" y="114"/>
                  <a:pt x="169" y="114"/>
                  <a:pt x="169" y="114"/>
                </a:cubicBezTo>
                <a:cubicBezTo>
                  <a:pt x="169" y="114"/>
                  <a:pt x="168" y="114"/>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6"/>
                  <a:pt x="169" y="117"/>
                  <a:pt x="169" y="117"/>
                </a:cubicBezTo>
                <a:cubicBezTo>
                  <a:pt x="169" y="117"/>
                  <a:pt x="169" y="117"/>
                  <a:pt x="170" y="118"/>
                </a:cubicBezTo>
                <a:cubicBezTo>
                  <a:pt x="170" y="118"/>
                  <a:pt x="169" y="118"/>
                  <a:pt x="170" y="118"/>
                </a:cubicBezTo>
                <a:cubicBezTo>
                  <a:pt x="170" y="118"/>
                  <a:pt x="170" y="118"/>
                  <a:pt x="171" y="118"/>
                </a:cubicBezTo>
                <a:cubicBezTo>
                  <a:pt x="171" y="119"/>
                  <a:pt x="171" y="119"/>
                  <a:pt x="170" y="119"/>
                </a:cubicBezTo>
                <a:cubicBezTo>
                  <a:pt x="170" y="119"/>
                  <a:pt x="171" y="119"/>
                  <a:pt x="171" y="119"/>
                </a:cubicBezTo>
                <a:cubicBezTo>
                  <a:pt x="170" y="119"/>
                  <a:pt x="171" y="120"/>
                  <a:pt x="171" y="120"/>
                </a:cubicBezTo>
                <a:cubicBezTo>
                  <a:pt x="171" y="120"/>
                  <a:pt x="171" y="120"/>
                  <a:pt x="171" y="120"/>
                </a:cubicBezTo>
                <a:cubicBezTo>
                  <a:pt x="171" y="120"/>
                  <a:pt x="171" y="121"/>
                  <a:pt x="171" y="121"/>
                </a:cubicBezTo>
                <a:cubicBezTo>
                  <a:pt x="172" y="121"/>
                  <a:pt x="172" y="121"/>
                  <a:pt x="172" y="121"/>
                </a:cubicBezTo>
                <a:cubicBezTo>
                  <a:pt x="171" y="120"/>
                  <a:pt x="172" y="120"/>
                  <a:pt x="172" y="119"/>
                </a:cubicBezTo>
                <a:cubicBezTo>
                  <a:pt x="172" y="119"/>
                  <a:pt x="172" y="119"/>
                  <a:pt x="172" y="119"/>
                </a:cubicBezTo>
                <a:cubicBezTo>
                  <a:pt x="172" y="120"/>
                  <a:pt x="172" y="119"/>
                  <a:pt x="172" y="120"/>
                </a:cubicBezTo>
                <a:cubicBezTo>
                  <a:pt x="172" y="120"/>
                  <a:pt x="172" y="121"/>
                  <a:pt x="172" y="121"/>
                </a:cubicBezTo>
                <a:cubicBezTo>
                  <a:pt x="172" y="121"/>
                  <a:pt x="172" y="121"/>
                  <a:pt x="172" y="122"/>
                </a:cubicBezTo>
                <a:cubicBezTo>
                  <a:pt x="172" y="122"/>
                  <a:pt x="172" y="122"/>
                  <a:pt x="172" y="122"/>
                </a:cubicBezTo>
                <a:cubicBezTo>
                  <a:pt x="173" y="122"/>
                  <a:pt x="173" y="122"/>
                  <a:pt x="173" y="122"/>
                </a:cubicBezTo>
                <a:cubicBezTo>
                  <a:pt x="173" y="122"/>
                  <a:pt x="173" y="122"/>
                  <a:pt x="173" y="122"/>
                </a:cubicBezTo>
                <a:cubicBezTo>
                  <a:pt x="174" y="122"/>
                  <a:pt x="175" y="122"/>
                  <a:pt x="175" y="122"/>
                </a:cubicBezTo>
                <a:cubicBezTo>
                  <a:pt x="175" y="122"/>
                  <a:pt x="175" y="122"/>
                  <a:pt x="175" y="122"/>
                </a:cubicBezTo>
                <a:cubicBezTo>
                  <a:pt x="175" y="122"/>
                  <a:pt x="175" y="122"/>
                  <a:pt x="176" y="122"/>
                </a:cubicBezTo>
                <a:cubicBezTo>
                  <a:pt x="176" y="122"/>
                  <a:pt x="176" y="122"/>
                  <a:pt x="176" y="121"/>
                </a:cubicBezTo>
                <a:cubicBezTo>
                  <a:pt x="176" y="121"/>
                  <a:pt x="176" y="121"/>
                  <a:pt x="176" y="121"/>
                </a:cubicBezTo>
                <a:cubicBezTo>
                  <a:pt x="177" y="120"/>
                  <a:pt x="177" y="120"/>
                  <a:pt x="177" y="120"/>
                </a:cubicBezTo>
                <a:cubicBezTo>
                  <a:pt x="178" y="120"/>
                  <a:pt x="178" y="119"/>
                  <a:pt x="178" y="119"/>
                </a:cubicBezTo>
                <a:cubicBezTo>
                  <a:pt x="178" y="119"/>
                  <a:pt x="178" y="119"/>
                  <a:pt x="178" y="119"/>
                </a:cubicBezTo>
                <a:cubicBezTo>
                  <a:pt x="178" y="120"/>
                  <a:pt x="178" y="120"/>
                  <a:pt x="178" y="120"/>
                </a:cubicBezTo>
                <a:cubicBezTo>
                  <a:pt x="178" y="120"/>
                  <a:pt x="178" y="120"/>
                  <a:pt x="178" y="120"/>
                </a:cubicBezTo>
                <a:cubicBezTo>
                  <a:pt x="178" y="120"/>
                  <a:pt x="178" y="121"/>
                  <a:pt x="178" y="121"/>
                </a:cubicBezTo>
                <a:cubicBezTo>
                  <a:pt x="178" y="121"/>
                  <a:pt x="179" y="122"/>
                  <a:pt x="179" y="122"/>
                </a:cubicBezTo>
                <a:cubicBezTo>
                  <a:pt x="179" y="122"/>
                  <a:pt x="180" y="122"/>
                  <a:pt x="180" y="123"/>
                </a:cubicBezTo>
                <a:cubicBezTo>
                  <a:pt x="180" y="123"/>
                  <a:pt x="180" y="122"/>
                  <a:pt x="181" y="123"/>
                </a:cubicBezTo>
                <a:cubicBezTo>
                  <a:pt x="181" y="123"/>
                  <a:pt x="181" y="123"/>
                  <a:pt x="181" y="124"/>
                </a:cubicBezTo>
                <a:cubicBezTo>
                  <a:pt x="181" y="124"/>
                  <a:pt x="182" y="124"/>
                  <a:pt x="182" y="124"/>
                </a:cubicBezTo>
                <a:cubicBezTo>
                  <a:pt x="182" y="124"/>
                  <a:pt x="182" y="125"/>
                  <a:pt x="181" y="125"/>
                </a:cubicBezTo>
                <a:cubicBezTo>
                  <a:pt x="181" y="125"/>
                  <a:pt x="181" y="125"/>
                  <a:pt x="181" y="125"/>
                </a:cubicBezTo>
                <a:cubicBezTo>
                  <a:pt x="181" y="126"/>
                  <a:pt x="181" y="126"/>
                  <a:pt x="180" y="126"/>
                </a:cubicBezTo>
                <a:cubicBezTo>
                  <a:pt x="180" y="126"/>
                  <a:pt x="180" y="126"/>
                  <a:pt x="180" y="126"/>
                </a:cubicBezTo>
                <a:cubicBezTo>
                  <a:pt x="180" y="127"/>
                  <a:pt x="180" y="128"/>
                  <a:pt x="180" y="128"/>
                </a:cubicBezTo>
                <a:cubicBezTo>
                  <a:pt x="179" y="128"/>
                  <a:pt x="178" y="128"/>
                  <a:pt x="178" y="129"/>
                </a:cubicBezTo>
                <a:cubicBezTo>
                  <a:pt x="178" y="129"/>
                  <a:pt x="178" y="129"/>
                  <a:pt x="178" y="129"/>
                </a:cubicBezTo>
                <a:cubicBezTo>
                  <a:pt x="178" y="129"/>
                  <a:pt x="177" y="129"/>
                  <a:pt x="177" y="129"/>
                </a:cubicBezTo>
                <a:cubicBezTo>
                  <a:pt x="177" y="129"/>
                  <a:pt x="177" y="130"/>
                  <a:pt x="177" y="130"/>
                </a:cubicBezTo>
                <a:cubicBezTo>
                  <a:pt x="176" y="130"/>
                  <a:pt x="176" y="130"/>
                  <a:pt x="176" y="130"/>
                </a:cubicBezTo>
                <a:cubicBezTo>
                  <a:pt x="176" y="130"/>
                  <a:pt x="176" y="130"/>
                  <a:pt x="175" y="130"/>
                </a:cubicBezTo>
                <a:cubicBezTo>
                  <a:pt x="175" y="131"/>
                  <a:pt x="174" y="131"/>
                  <a:pt x="174" y="131"/>
                </a:cubicBezTo>
                <a:cubicBezTo>
                  <a:pt x="174" y="131"/>
                  <a:pt x="173" y="131"/>
                  <a:pt x="173" y="132"/>
                </a:cubicBezTo>
                <a:cubicBezTo>
                  <a:pt x="173" y="132"/>
                  <a:pt x="173" y="132"/>
                  <a:pt x="173" y="132"/>
                </a:cubicBezTo>
                <a:cubicBezTo>
                  <a:pt x="172" y="133"/>
                  <a:pt x="171" y="133"/>
                  <a:pt x="170" y="133"/>
                </a:cubicBezTo>
                <a:cubicBezTo>
                  <a:pt x="169" y="133"/>
                  <a:pt x="169" y="134"/>
                  <a:pt x="169" y="134"/>
                </a:cubicBezTo>
                <a:cubicBezTo>
                  <a:pt x="169" y="134"/>
                  <a:pt x="168" y="134"/>
                  <a:pt x="168" y="134"/>
                </a:cubicBezTo>
                <a:cubicBezTo>
                  <a:pt x="168" y="134"/>
                  <a:pt x="167" y="134"/>
                  <a:pt x="167" y="135"/>
                </a:cubicBezTo>
                <a:cubicBezTo>
                  <a:pt x="166" y="135"/>
                  <a:pt x="166" y="135"/>
                  <a:pt x="166" y="135"/>
                </a:cubicBezTo>
                <a:cubicBezTo>
                  <a:pt x="165" y="135"/>
                  <a:pt x="165" y="135"/>
                  <a:pt x="165" y="135"/>
                </a:cubicBezTo>
                <a:cubicBezTo>
                  <a:pt x="164" y="136"/>
                  <a:pt x="163" y="136"/>
                  <a:pt x="163" y="135"/>
                </a:cubicBezTo>
                <a:cubicBezTo>
                  <a:pt x="163" y="134"/>
                  <a:pt x="163" y="134"/>
                  <a:pt x="163" y="134"/>
                </a:cubicBezTo>
                <a:cubicBezTo>
                  <a:pt x="162" y="134"/>
                  <a:pt x="162" y="133"/>
                  <a:pt x="162" y="132"/>
                </a:cubicBezTo>
                <a:cubicBezTo>
                  <a:pt x="162" y="132"/>
                  <a:pt x="162" y="132"/>
                  <a:pt x="162" y="132"/>
                </a:cubicBezTo>
                <a:cubicBezTo>
                  <a:pt x="162" y="131"/>
                  <a:pt x="162" y="131"/>
                  <a:pt x="162" y="131"/>
                </a:cubicBezTo>
                <a:cubicBezTo>
                  <a:pt x="162" y="130"/>
                  <a:pt x="161" y="130"/>
                  <a:pt x="161" y="129"/>
                </a:cubicBezTo>
                <a:cubicBezTo>
                  <a:pt x="161" y="129"/>
                  <a:pt x="161" y="129"/>
                  <a:pt x="161" y="129"/>
                </a:cubicBezTo>
                <a:cubicBezTo>
                  <a:pt x="160" y="128"/>
                  <a:pt x="160" y="128"/>
                  <a:pt x="160" y="127"/>
                </a:cubicBezTo>
                <a:cubicBezTo>
                  <a:pt x="159" y="127"/>
                  <a:pt x="159" y="127"/>
                  <a:pt x="158" y="126"/>
                </a:cubicBezTo>
                <a:cubicBezTo>
                  <a:pt x="158" y="126"/>
                  <a:pt x="158" y="126"/>
                  <a:pt x="158" y="125"/>
                </a:cubicBezTo>
                <a:cubicBezTo>
                  <a:pt x="158" y="125"/>
                  <a:pt x="158" y="124"/>
                  <a:pt x="158" y="123"/>
                </a:cubicBezTo>
                <a:cubicBezTo>
                  <a:pt x="157" y="123"/>
                  <a:pt x="157" y="123"/>
                  <a:pt x="157" y="122"/>
                </a:cubicBezTo>
                <a:cubicBezTo>
                  <a:pt x="156" y="122"/>
                  <a:pt x="156" y="122"/>
                  <a:pt x="156" y="121"/>
                </a:cubicBezTo>
                <a:cubicBezTo>
                  <a:pt x="156" y="120"/>
                  <a:pt x="155" y="120"/>
                  <a:pt x="155" y="119"/>
                </a:cubicBezTo>
                <a:cubicBezTo>
                  <a:pt x="154" y="119"/>
                  <a:pt x="154" y="118"/>
                  <a:pt x="154" y="118"/>
                </a:cubicBezTo>
                <a:cubicBezTo>
                  <a:pt x="153" y="117"/>
                  <a:pt x="153" y="117"/>
                  <a:pt x="153" y="117"/>
                </a:cubicBezTo>
                <a:cubicBezTo>
                  <a:pt x="153" y="117"/>
                  <a:pt x="153" y="117"/>
                  <a:pt x="153" y="117"/>
                </a:cubicBezTo>
                <a:cubicBezTo>
                  <a:pt x="153" y="116"/>
                  <a:pt x="153" y="116"/>
                  <a:pt x="153" y="115"/>
                </a:cubicBezTo>
                <a:cubicBezTo>
                  <a:pt x="153" y="115"/>
                  <a:pt x="153" y="115"/>
                  <a:pt x="153" y="115"/>
                </a:cubicBezTo>
                <a:cubicBezTo>
                  <a:pt x="153" y="114"/>
                  <a:pt x="152" y="114"/>
                  <a:pt x="152" y="113"/>
                </a:cubicBezTo>
                <a:cubicBezTo>
                  <a:pt x="152" y="112"/>
                  <a:pt x="152" y="112"/>
                  <a:pt x="153" y="111"/>
                </a:cubicBezTo>
                <a:cubicBezTo>
                  <a:pt x="153" y="111"/>
                  <a:pt x="153" y="111"/>
                  <a:pt x="153" y="111"/>
                </a:cubicBezTo>
                <a:cubicBezTo>
                  <a:pt x="153" y="110"/>
                  <a:pt x="153" y="109"/>
                  <a:pt x="154" y="109"/>
                </a:cubicBezTo>
                <a:cubicBezTo>
                  <a:pt x="154" y="108"/>
                  <a:pt x="154" y="108"/>
                  <a:pt x="154" y="107"/>
                </a:cubicBezTo>
                <a:cubicBezTo>
                  <a:pt x="154" y="107"/>
                  <a:pt x="154" y="107"/>
                  <a:pt x="154" y="107"/>
                </a:cubicBezTo>
                <a:cubicBezTo>
                  <a:pt x="154" y="107"/>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3" y="106"/>
                </a:cubicBezTo>
                <a:cubicBezTo>
                  <a:pt x="153" y="106"/>
                  <a:pt x="153" y="106"/>
                  <a:pt x="152" y="106"/>
                </a:cubicBezTo>
                <a:cubicBezTo>
                  <a:pt x="152" y="106"/>
                  <a:pt x="152" y="106"/>
                  <a:pt x="152" y="106"/>
                </a:cubicBezTo>
                <a:cubicBezTo>
                  <a:pt x="151" y="106"/>
                  <a:pt x="151" y="107"/>
                  <a:pt x="150" y="107"/>
                </a:cubicBezTo>
                <a:cubicBezTo>
                  <a:pt x="150" y="106"/>
                  <a:pt x="150" y="106"/>
                  <a:pt x="149" y="106"/>
                </a:cubicBezTo>
                <a:cubicBezTo>
                  <a:pt x="149" y="106"/>
                  <a:pt x="148" y="105"/>
                  <a:pt x="148" y="106"/>
                </a:cubicBezTo>
                <a:cubicBezTo>
                  <a:pt x="148" y="106"/>
                  <a:pt x="148" y="106"/>
                  <a:pt x="148" y="106"/>
                </a:cubicBezTo>
                <a:cubicBezTo>
                  <a:pt x="148" y="106"/>
                  <a:pt x="148" y="106"/>
                  <a:pt x="147" y="106"/>
                </a:cubicBezTo>
                <a:cubicBezTo>
                  <a:pt x="147" y="106"/>
                  <a:pt x="147" y="106"/>
                  <a:pt x="146" y="106"/>
                </a:cubicBezTo>
                <a:cubicBezTo>
                  <a:pt x="146" y="106"/>
                  <a:pt x="146" y="106"/>
                  <a:pt x="146" y="106"/>
                </a:cubicBezTo>
                <a:cubicBezTo>
                  <a:pt x="146" y="106"/>
                  <a:pt x="146" y="106"/>
                  <a:pt x="146" y="106"/>
                </a:cubicBezTo>
                <a:cubicBezTo>
                  <a:pt x="145" y="106"/>
                  <a:pt x="145" y="106"/>
                  <a:pt x="145" y="106"/>
                </a:cubicBezTo>
                <a:cubicBezTo>
                  <a:pt x="145" y="106"/>
                  <a:pt x="145" y="106"/>
                  <a:pt x="145" y="106"/>
                </a:cubicBezTo>
                <a:cubicBezTo>
                  <a:pt x="145" y="106"/>
                  <a:pt x="145" y="106"/>
                  <a:pt x="145" y="106"/>
                </a:cubicBezTo>
                <a:cubicBezTo>
                  <a:pt x="145" y="106"/>
                  <a:pt x="145" y="106"/>
                  <a:pt x="145" y="106"/>
                </a:cubicBezTo>
                <a:cubicBezTo>
                  <a:pt x="145" y="105"/>
                  <a:pt x="145" y="105"/>
                  <a:pt x="145" y="105"/>
                </a:cubicBezTo>
                <a:cubicBezTo>
                  <a:pt x="145" y="105"/>
                  <a:pt x="145" y="105"/>
                  <a:pt x="145" y="105"/>
                </a:cubicBezTo>
                <a:cubicBezTo>
                  <a:pt x="145" y="105"/>
                  <a:pt x="144" y="105"/>
                  <a:pt x="144" y="105"/>
                </a:cubicBezTo>
                <a:cubicBezTo>
                  <a:pt x="144" y="105"/>
                  <a:pt x="144" y="105"/>
                  <a:pt x="144" y="105"/>
                </a:cubicBezTo>
                <a:cubicBezTo>
                  <a:pt x="144" y="105"/>
                  <a:pt x="144" y="105"/>
                  <a:pt x="144" y="105"/>
                </a:cubicBezTo>
                <a:cubicBezTo>
                  <a:pt x="144" y="105"/>
                  <a:pt x="144" y="105"/>
                  <a:pt x="144" y="105"/>
                </a:cubicBezTo>
                <a:cubicBezTo>
                  <a:pt x="144" y="105"/>
                  <a:pt x="144" y="105"/>
                  <a:pt x="144" y="105"/>
                </a:cubicBezTo>
                <a:cubicBezTo>
                  <a:pt x="144" y="104"/>
                  <a:pt x="144" y="104"/>
                  <a:pt x="144" y="104"/>
                </a:cubicBezTo>
                <a:cubicBezTo>
                  <a:pt x="143" y="104"/>
                  <a:pt x="143" y="104"/>
                  <a:pt x="143" y="104"/>
                </a:cubicBezTo>
                <a:cubicBezTo>
                  <a:pt x="143" y="104"/>
                  <a:pt x="143" y="104"/>
                  <a:pt x="143" y="104"/>
                </a:cubicBezTo>
                <a:cubicBezTo>
                  <a:pt x="143" y="103"/>
                  <a:pt x="143" y="103"/>
                  <a:pt x="143" y="103"/>
                </a:cubicBezTo>
                <a:cubicBezTo>
                  <a:pt x="143" y="103"/>
                  <a:pt x="143" y="103"/>
                  <a:pt x="143" y="103"/>
                </a:cubicBezTo>
                <a:cubicBezTo>
                  <a:pt x="144" y="103"/>
                  <a:pt x="144" y="103"/>
                  <a:pt x="143" y="103"/>
                </a:cubicBezTo>
                <a:cubicBezTo>
                  <a:pt x="143" y="103"/>
                  <a:pt x="143" y="103"/>
                  <a:pt x="143" y="103"/>
                </a:cubicBezTo>
                <a:cubicBezTo>
                  <a:pt x="143" y="103"/>
                  <a:pt x="144" y="103"/>
                  <a:pt x="144" y="103"/>
                </a:cubicBezTo>
                <a:cubicBezTo>
                  <a:pt x="144" y="103"/>
                  <a:pt x="144" y="103"/>
                  <a:pt x="144" y="103"/>
                </a:cubicBezTo>
                <a:cubicBezTo>
                  <a:pt x="143" y="103"/>
                  <a:pt x="143" y="103"/>
                  <a:pt x="143" y="103"/>
                </a:cubicBezTo>
                <a:cubicBezTo>
                  <a:pt x="143" y="102"/>
                  <a:pt x="143" y="102"/>
                  <a:pt x="143" y="102"/>
                </a:cubicBezTo>
                <a:cubicBezTo>
                  <a:pt x="143" y="102"/>
                  <a:pt x="143" y="102"/>
                  <a:pt x="143" y="102"/>
                </a:cubicBezTo>
                <a:cubicBezTo>
                  <a:pt x="143" y="102"/>
                  <a:pt x="143" y="102"/>
                  <a:pt x="143" y="102"/>
                </a:cubicBezTo>
                <a:cubicBezTo>
                  <a:pt x="143" y="102"/>
                  <a:pt x="143" y="102"/>
                  <a:pt x="144" y="102"/>
                </a:cubicBezTo>
                <a:cubicBezTo>
                  <a:pt x="144" y="102"/>
                  <a:pt x="144" y="102"/>
                  <a:pt x="144" y="102"/>
                </a:cubicBezTo>
                <a:cubicBezTo>
                  <a:pt x="143" y="102"/>
                  <a:pt x="143" y="102"/>
                  <a:pt x="143" y="102"/>
                </a:cubicBezTo>
                <a:cubicBezTo>
                  <a:pt x="143" y="102"/>
                  <a:pt x="143" y="101"/>
                  <a:pt x="143" y="101"/>
                </a:cubicBezTo>
                <a:cubicBezTo>
                  <a:pt x="143" y="101"/>
                  <a:pt x="143" y="101"/>
                  <a:pt x="143" y="101"/>
                </a:cubicBezTo>
                <a:cubicBezTo>
                  <a:pt x="143" y="101"/>
                  <a:pt x="144" y="101"/>
                  <a:pt x="144" y="100"/>
                </a:cubicBezTo>
                <a:cubicBezTo>
                  <a:pt x="144" y="101"/>
                  <a:pt x="144" y="101"/>
                  <a:pt x="145" y="101"/>
                </a:cubicBezTo>
                <a:cubicBezTo>
                  <a:pt x="145" y="101"/>
                  <a:pt x="145" y="101"/>
                  <a:pt x="145" y="101"/>
                </a:cubicBezTo>
                <a:cubicBezTo>
                  <a:pt x="145" y="101"/>
                  <a:pt x="144" y="101"/>
                  <a:pt x="144" y="101"/>
                </a:cubicBezTo>
                <a:cubicBezTo>
                  <a:pt x="144" y="100"/>
                  <a:pt x="144" y="100"/>
                  <a:pt x="144" y="100"/>
                </a:cubicBezTo>
                <a:cubicBezTo>
                  <a:pt x="145" y="100"/>
                  <a:pt x="145" y="100"/>
                  <a:pt x="145" y="100"/>
                </a:cubicBezTo>
                <a:cubicBezTo>
                  <a:pt x="145" y="101"/>
                  <a:pt x="145" y="101"/>
                  <a:pt x="145" y="101"/>
                </a:cubicBezTo>
                <a:cubicBezTo>
                  <a:pt x="145" y="101"/>
                  <a:pt x="146" y="101"/>
                  <a:pt x="146" y="101"/>
                </a:cubicBezTo>
                <a:cubicBezTo>
                  <a:pt x="146" y="101"/>
                  <a:pt x="146" y="101"/>
                  <a:pt x="146" y="101"/>
                </a:cubicBezTo>
                <a:cubicBezTo>
                  <a:pt x="146" y="101"/>
                  <a:pt x="146" y="101"/>
                  <a:pt x="146" y="101"/>
                </a:cubicBezTo>
                <a:cubicBezTo>
                  <a:pt x="146" y="100"/>
                  <a:pt x="146" y="100"/>
                  <a:pt x="146" y="100"/>
                </a:cubicBezTo>
                <a:cubicBezTo>
                  <a:pt x="146" y="100"/>
                  <a:pt x="146" y="100"/>
                  <a:pt x="146" y="100"/>
                </a:cubicBezTo>
                <a:cubicBezTo>
                  <a:pt x="146" y="100"/>
                  <a:pt x="147" y="100"/>
                  <a:pt x="147" y="100"/>
                </a:cubicBezTo>
                <a:cubicBezTo>
                  <a:pt x="147" y="100"/>
                  <a:pt x="147" y="100"/>
                  <a:pt x="147" y="100"/>
                </a:cubicBezTo>
                <a:cubicBezTo>
                  <a:pt x="147" y="100"/>
                  <a:pt x="147" y="100"/>
                  <a:pt x="146" y="100"/>
                </a:cubicBezTo>
                <a:cubicBezTo>
                  <a:pt x="146" y="100"/>
                  <a:pt x="146" y="100"/>
                  <a:pt x="146" y="100"/>
                </a:cubicBezTo>
                <a:cubicBezTo>
                  <a:pt x="146" y="100"/>
                  <a:pt x="146" y="100"/>
                  <a:pt x="146" y="99"/>
                </a:cubicBezTo>
                <a:cubicBezTo>
                  <a:pt x="146" y="99"/>
                  <a:pt x="147" y="100"/>
                  <a:pt x="147" y="100"/>
                </a:cubicBezTo>
                <a:cubicBezTo>
                  <a:pt x="147" y="100"/>
                  <a:pt x="147" y="99"/>
                  <a:pt x="147" y="99"/>
                </a:cubicBezTo>
                <a:cubicBezTo>
                  <a:pt x="148" y="100"/>
                  <a:pt x="148" y="100"/>
                  <a:pt x="149" y="100"/>
                </a:cubicBezTo>
                <a:cubicBezTo>
                  <a:pt x="149" y="99"/>
                  <a:pt x="149" y="99"/>
                  <a:pt x="149" y="99"/>
                </a:cubicBezTo>
                <a:cubicBezTo>
                  <a:pt x="149" y="99"/>
                  <a:pt x="150" y="99"/>
                  <a:pt x="151" y="98"/>
                </a:cubicBezTo>
                <a:cubicBezTo>
                  <a:pt x="152" y="98"/>
                  <a:pt x="152" y="99"/>
                  <a:pt x="153" y="98"/>
                </a:cubicBezTo>
                <a:cubicBezTo>
                  <a:pt x="153" y="98"/>
                  <a:pt x="153" y="99"/>
                  <a:pt x="153" y="99"/>
                </a:cubicBezTo>
                <a:cubicBezTo>
                  <a:pt x="154" y="99"/>
                  <a:pt x="154" y="99"/>
                  <a:pt x="154" y="99"/>
                </a:cubicBezTo>
                <a:cubicBezTo>
                  <a:pt x="154" y="99"/>
                  <a:pt x="154" y="99"/>
                  <a:pt x="155" y="99"/>
                </a:cubicBezTo>
                <a:cubicBezTo>
                  <a:pt x="155" y="99"/>
                  <a:pt x="155" y="100"/>
                  <a:pt x="156" y="100"/>
                </a:cubicBezTo>
                <a:cubicBezTo>
                  <a:pt x="156" y="100"/>
                  <a:pt x="157" y="100"/>
                  <a:pt x="157" y="100"/>
                </a:cubicBezTo>
                <a:cubicBezTo>
                  <a:pt x="157" y="100"/>
                  <a:pt x="158" y="100"/>
                  <a:pt x="158" y="100"/>
                </a:cubicBezTo>
                <a:cubicBezTo>
                  <a:pt x="158" y="100"/>
                  <a:pt x="159" y="100"/>
                  <a:pt x="159" y="100"/>
                </a:cubicBezTo>
                <a:cubicBezTo>
                  <a:pt x="160" y="100"/>
                  <a:pt x="161" y="99"/>
                  <a:pt x="161" y="98"/>
                </a:cubicBezTo>
                <a:cubicBezTo>
                  <a:pt x="161" y="98"/>
                  <a:pt x="160" y="98"/>
                  <a:pt x="160" y="97"/>
                </a:cubicBezTo>
                <a:cubicBezTo>
                  <a:pt x="160" y="97"/>
                  <a:pt x="159" y="97"/>
                  <a:pt x="159" y="97"/>
                </a:cubicBezTo>
                <a:cubicBezTo>
                  <a:pt x="159" y="96"/>
                  <a:pt x="159" y="96"/>
                  <a:pt x="159" y="96"/>
                </a:cubicBezTo>
                <a:cubicBezTo>
                  <a:pt x="159" y="96"/>
                  <a:pt x="158" y="96"/>
                  <a:pt x="158" y="96"/>
                </a:cubicBezTo>
                <a:cubicBezTo>
                  <a:pt x="158" y="95"/>
                  <a:pt x="158" y="95"/>
                  <a:pt x="157" y="95"/>
                </a:cubicBezTo>
                <a:cubicBezTo>
                  <a:pt x="157" y="95"/>
                  <a:pt x="157" y="95"/>
                  <a:pt x="157" y="95"/>
                </a:cubicBezTo>
                <a:cubicBezTo>
                  <a:pt x="156" y="95"/>
                  <a:pt x="156" y="94"/>
                  <a:pt x="156" y="94"/>
                </a:cubicBezTo>
                <a:cubicBezTo>
                  <a:pt x="156" y="94"/>
                  <a:pt x="156" y="94"/>
                  <a:pt x="156" y="94"/>
                </a:cubicBezTo>
                <a:cubicBezTo>
                  <a:pt x="156" y="94"/>
                  <a:pt x="155" y="94"/>
                  <a:pt x="155" y="94"/>
                </a:cubicBezTo>
                <a:cubicBezTo>
                  <a:pt x="155" y="94"/>
                  <a:pt x="156" y="94"/>
                  <a:pt x="156" y="93"/>
                </a:cubicBezTo>
                <a:cubicBezTo>
                  <a:pt x="156" y="93"/>
                  <a:pt x="156" y="93"/>
                  <a:pt x="156" y="93"/>
                </a:cubicBezTo>
                <a:cubicBezTo>
                  <a:pt x="157" y="93"/>
                  <a:pt x="157" y="93"/>
                  <a:pt x="157" y="92"/>
                </a:cubicBezTo>
                <a:cubicBezTo>
                  <a:pt x="157" y="92"/>
                  <a:pt x="156" y="92"/>
                  <a:pt x="156" y="92"/>
                </a:cubicBezTo>
                <a:cubicBezTo>
                  <a:pt x="156" y="92"/>
                  <a:pt x="156" y="92"/>
                  <a:pt x="156" y="92"/>
                </a:cubicBezTo>
                <a:cubicBezTo>
                  <a:pt x="157" y="92"/>
                  <a:pt x="157" y="91"/>
                  <a:pt x="158" y="91"/>
                </a:cubicBezTo>
                <a:cubicBezTo>
                  <a:pt x="158" y="91"/>
                  <a:pt x="158" y="91"/>
                  <a:pt x="158" y="91"/>
                </a:cubicBezTo>
                <a:cubicBezTo>
                  <a:pt x="157" y="91"/>
                  <a:pt x="157" y="91"/>
                  <a:pt x="157" y="91"/>
                </a:cubicBezTo>
                <a:cubicBezTo>
                  <a:pt x="157" y="91"/>
                  <a:pt x="157" y="91"/>
                  <a:pt x="157" y="91"/>
                </a:cubicBezTo>
                <a:cubicBezTo>
                  <a:pt x="156" y="91"/>
                  <a:pt x="156" y="91"/>
                  <a:pt x="156" y="91"/>
                </a:cubicBezTo>
                <a:cubicBezTo>
                  <a:pt x="156" y="91"/>
                  <a:pt x="156" y="91"/>
                  <a:pt x="155" y="91"/>
                </a:cubicBezTo>
                <a:cubicBezTo>
                  <a:pt x="155" y="92"/>
                  <a:pt x="154" y="92"/>
                  <a:pt x="154" y="92"/>
                </a:cubicBezTo>
                <a:cubicBezTo>
                  <a:pt x="154" y="92"/>
                  <a:pt x="154" y="92"/>
                  <a:pt x="154" y="92"/>
                </a:cubicBezTo>
                <a:cubicBezTo>
                  <a:pt x="153" y="92"/>
                  <a:pt x="153" y="92"/>
                  <a:pt x="153" y="92"/>
                </a:cubicBezTo>
                <a:cubicBezTo>
                  <a:pt x="153" y="92"/>
                  <a:pt x="153" y="92"/>
                  <a:pt x="153" y="92"/>
                </a:cubicBezTo>
                <a:cubicBezTo>
                  <a:pt x="153" y="92"/>
                  <a:pt x="153" y="92"/>
                  <a:pt x="153" y="92"/>
                </a:cubicBezTo>
                <a:cubicBezTo>
                  <a:pt x="153" y="92"/>
                  <a:pt x="153" y="92"/>
                  <a:pt x="153" y="92"/>
                </a:cubicBezTo>
                <a:cubicBezTo>
                  <a:pt x="152" y="92"/>
                  <a:pt x="152" y="92"/>
                  <a:pt x="152" y="92"/>
                </a:cubicBezTo>
                <a:cubicBezTo>
                  <a:pt x="152" y="92"/>
                  <a:pt x="152" y="92"/>
                  <a:pt x="152" y="92"/>
                </a:cubicBezTo>
                <a:cubicBezTo>
                  <a:pt x="152" y="93"/>
                  <a:pt x="153" y="93"/>
                  <a:pt x="153" y="94"/>
                </a:cubicBezTo>
                <a:cubicBezTo>
                  <a:pt x="153" y="94"/>
                  <a:pt x="154" y="94"/>
                  <a:pt x="154" y="94"/>
                </a:cubicBezTo>
                <a:cubicBezTo>
                  <a:pt x="154" y="94"/>
                  <a:pt x="154" y="94"/>
                  <a:pt x="155" y="94"/>
                </a:cubicBezTo>
                <a:cubicBezTo>
                  <a:pt x="155" y="94"/>
                  <a:pt x="154" y="94"/>
                  <a:pt x="154" y="94"/>
                </a:cubicBezTo>
                <a:cubicBezTo>
                  <a:pt x="154" y="94"/>
                  <a:pt x="154" y="94"/>
                  <a:pt x="154" y="94"/>
                </a:cubicBezTo>
                <a:cubicBezTo>
                  <a:pt x="154" y="94"/>
                  <a:pt x="154" y="94"/>
                  <a:pt x="153" y="94"/>
                </a:cubicBezTo>
                <a:cubicBezTo>
                  <a:pt x="153" y="94"/>
                  <a:pt x="153" y="94"/>
                  <a:pt x="153" y="94"/>
                </a:cubicBezTo>
                <a:cubicBezTo>
                  <a:pt x="153" y="94"/>
                  <a:pt x="153" y="94"/>
                  <a:pt x="152" y="94"/>
                </a:cubicBezTo>
                <a:cubicBezTo>
                  <a:pt x="152" y="95"/>
                  <a:pt x="152" y="95"/>
                  <a:pt x="151" y="95"/>
                </a:cubicBezTo>
                <a:cubicBezTo>
                  <a:pt x="151" y="95"/>
                  <a:pt x="151" y="95"/>
                  <a:pt x="151" y="95"/>
                </a:cubicBezTo>
                <a:cubicBezTo>
                  <a:pt x="151" y="94"/>
                  <a:pt x="151" y="94"/>
                  <a:pt x="150" y="94"/>
                </a:cubicBezTo>
                <a:cubicBezTo>
                  <a:pt x="150" y="94"/>
                  <a:pt x="150" y="94"/>
                  <a:pt x="150" y="94"/>
                </a:cubicBezTo>
                <a:cubicBezTo>
                  <a:pt x="150" y="93"/>
                  <a:pt x="151" y="93"/>
                  <a:pt x="151" y="93"/>
                </a:cubicBezTo>
                <a:cubicBezTo>
                  <a:pt x="151" y="93"/>
                  <a:pt x="151" y="93"/>
                  <a:pt x="151" y="92"/>
                </a:cubicBezTo>
                <a:cubicBezTo>
                  <a:pt x="150" y="92"/>
                  <a:pt x="150" y="93"/>
                  <a:pt x="149" y="92"/>
                </a:cubicBezTo>
                <a:cubicBezTo>
                  <a:pt x="149" y="92"/>
                  <a:pt x="149" y="92"/>
                  <a:pt x="149" y="92"/>
                </a:cubicBezTo>
                <a:cubicBezTo>
                  <a:pt x="149" y="92"/>
                  <a:pt x="149" y="92"/>
                  <a:pt x="150" y="92"/>
                </a:cubicBezTo>
                <a:cubicBezTo>
                  <a:pt x="150" y="92"/>
                  <a:pt x="150" y="92"/>
                  <a:pt x="150" y="92"/>
                </a:cubicBezTo>
                <a:cubicBezTo>
                  <a:pt x="149" y="92"/>
                  <a:pt x="149" y="92"/>
                  <a:pt x="149" y="91"/>
                </a:cubicBezTo>
                <a:cubicBezTo>
                  <a:pt x="149" y="91"/>
                  <a:pt x="149" y="92"/>
                  <a:pt x="149" y="92"/>
                </a:cubicBezTo>
                <a:cubicBezTo>
                  <a:pt x="149" y="92"/>
                  <a:pt x="149" y="92"/>
                  <a:pt x="149" y="92"/>
                </a:cubicBezTo>
                <a:cubicBezTo>
                  <a:pt x="148" y="92"/>
                  <a:pt x="148" y="92"/>
                  <a:pt x="147" y="93"/>
                </a:cubicBezTo>
                <a:cubicBezTo>
                  <a:pt x="147" y="93"/>
                  <a:pt x="146" y="93"/>
                  <a:pt x="147" y="93"/>
                </a:cubicBezTo>
                <a:cubicBezTo>
                  <a:pt x="147" y="94"/>
                  <a:pt x="147" y="94"/>
                  <a:pt x="147" y="94"/>
                </a:cubicBezTo>
                <a:cubicBezTo>
                  <a:pt x="147" y="94"/>
                  <a:pt x="147" y="94"/>
                  <a:pt x="146" y="94"/>
                </a:cubicBezTo>
                <a:cubicBezTo>
                  <a:pt x="146" y="94"/>
                  <a:pt x="145" y="95"/>
                  <a:pt x="145" y="96"/>
                </a:cubicBezTo>
                <a:cubicBezTo>
                  <a:pt x="145" y="96"/>
                  <a:pt x="145" y="96"/>
                  <a:pt x="145" y="96"/>
                </a:cubicBezTo>
                <a:cubicBezTo>
                  <a:pt x="145" y="96"/>
                  <a:pt x="145" y="96"/>
                  <a:pt x="145" y="97"/>
                </a:cubicBezTo>
                <a:cubicBezTo>
                  <a:pt x="145" y="97"/>
                  <a:pt x="145" y="97"/>
                  <a:pt x="145" y="97"/>
                </a:cubicBezTo>
                <a:cubicBezTo>
                  <a:pt x="144" y="97"/>
                  <a:pt x="144" y="98"/>
                  <a:pt x="144" y="98"/>
                </a:cubicBezTo>
                <a:cubicBezTo>
                  <a:pt x="144" y="98"/>
                  <a:pt x="144" y="98"/>
                  <a:pt x="144" y="98"/>
                </a:cubicBezTo>
                <a:cubicBezTo>
                  <a:pt x="144" y="98"/>
                  <a:pt x="145" y="99"/>
                  <a:pt x="145" y="99"/>
                </a:cubicBezTo>
                <a:cubicBezTo>
                  <a:pt x="145" y="99"/>
                  <a:pt x="146" y="99"/>
                  <a:pt x="146" y="99"/>
                </a:cubicBezTo>
                <a:cubicBezTo>
                  <a:pt x="146" y="100"/>
                  <a:pt x="146" y="100"/>
                  <a:pt x="146" y="100"/>
                </a:cubicBezTo>
                <a:cubicBezTo>
                  <a:pt x="145" y="100"/>
                  <a:pt x="145" y="100"/>
                  <a:pt x="145" y="100"/>
                </a:cubicBezTo>
                <a:cubicBezTo>
                  <a:pt x="144" y="100"/>
                  <a:pt x="144" y="100"/>
                  <a:pt x="144" y="100"/>
                </a:cubicBezTo>
                <a:cubicBezTo>
                  <a:pt x="144" y="100"/>
                  <a:pt x="144" y="100"/>
                  <a:pt x="144" y="100"/>
                </a:cubicBezTo>
                <a:cubicBezTo>
                  <a:pt x="144" y="100"/>
                  <a:pt x="143" y="100"/>
                  <a:pt x="143" y="101"/>
                </a:cubicBezTo>
                <a:cubicBezTo>
                  <a:pt x="143" y="101"/>
                  <a:pt x="143" y="101"/>
                  <a:pt x="143" y="101"/>
                </a:cubicBezTo>
                <a:cubicBezTo>
                  <a:pt x="143" y="101"/>
                  <a:pt x="143" y="101"/>
                  <a:pt x="143" y="101"/>
                </a:cubicBezTo>
                <a:cubicBezTo>
                  <a:pt x="143" y="101"/>
                  <a:pt x="143" y="101"/>
                  <a:pt x="143" y="100"/>
                </a:cubicBezTo>
                <a:cubicBezTo>
                  <a:pt x="143" y="100"/>
                  <a:pt x="143" y="100"/>
                  <a:pt x="143" y="100"/>
                </a:cubicBezTo>
                <a:cubicBezTo>
                  <a:pt x="143" y="100"/>
                  <a:pt x="143" y="100"/>
                  <a:pt x="142" y="100"/>
                </a:cubicBezTo>
                <a:cubicBezTo>
                  <a:pt x="142" y="100"/>
                  <a:pt x="142" y="100"/>
                  <a:pt x="142" y="100"/>
                </a:cubicBezTo>
                <a:cubicBezTo>
                  <a:pt x="142" y="100"/>
                  <a:pt x="141" y="100"/>
                  <a:pt x="141" y="100"/>
                </a:cubicBezTo>
                <a:cubicBezTo>
                  <a:pt x="141" y="100"/>
                  <a:pt x="141" y="100"/>
                  <a:pt x="141" y="100"/>
                </a:cubicBezTo>
                <a:cubicBezTo>
                  <a:pt x="141" y="100"/>
                  <a:pt x="141" y="100"/>
                  <a:pt x="140" y="100"/>
                </a:cubicBezTo>
                <a:cubicBezTo>
                  <a:pt x="140" y="100"/>
                  <a:pt x="140" y="100"/>
                  <a:pt x="140" y="100"/>
                </a:cubicBezTo>
                <a:cubicBezTo>
                  <a:pt x="140" y="100"/>
                  <a:pt x="140" y="100"/>
                  <a:pt x="140" y="100"/>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39" y="101"/>
                  <a:pt x="139" y="101"/>
                </a:cubicBezTo>
                <a:cubicBezTo>
                  <a:pt x="139" y="101"/>
                  <a:pt x="139" y="101"/>
                  <a:pt x="139" y="101"/>
                </a:cubicBezTo>
                <a:cubicBezTo>
                  <a:pt x="139" y="101"/>
                  <a:pt x="139" y="101"/>
                  <a:pt x="140" y="101"/>
                </a:cubicBezTo>
                <a:cubicBezTo>
                  <a:pt x="140" y="101"/>
                  <a:pt x="140" y="101"/>
                  <a:pt x="140" y="101"/>
                </a:cubicBezTo>
                <a:cubicBezTo>
                  <a:pt x="139" y="101"/>
                  <a:pt x="139" y="101"/>
                  <a:pt x="139" y="101"/>
                </a:cubicBezTo>
                <a:cubicBezTo>
                  <a:pt x="139" y="101"/>
                  <a:pt x="139" y="101"/>
                  <a:pt x="139" y="101"/>
                </a:cubicBezTo>
                <a:cubicBezTo>
                  <a:pt x="139" y="101"/>
                  <a:pt x="139" y="100"/>
                  <a:pt x="139" y="100"/>
                </a:cubicBezTo>
                <a:cubicBezTo>
                  <a:pt x="139" y="100"/>
                  <a:pt x="139" y="100"/>
                  <a:pt x="139" y="100"/>
                </a:cubicBezTo>
                <a:cubicBezTo>
                  <a:pt x="139" y="100"/>
                  <a:pt x="139" y="100"/>
                  <a:pt x="139" y="100"/>
                </a:cubicBezTo>
                <a:cubicBezTo>
                  <a:pt x="139" y="100"/>
                  <a:pt x="138" y="100"/>
                  <a:pt x="138" y="101"/>
                </a:cubicBezTo>
                <a:cubicBezTo>
                  <a:pt x="138" y="101"/>
                  <a:pt x="138" y="101"/>
                  <a:pt x="138" y="101"/>
                </a:cubicBezTo>
                <a:cubicBezTo>
                  <a:pt x="138" y="101"/>
                  <a:pt x="138" y="101"/>
                  <a:pt x="138" y="101"/>
                </a:cubicBezTo>
                <a:cubicBezTo>
                  <a:pt x="138"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3"/>
                </a:cubicBezTo>
                <a:cubicBezTo>
                  <a:pt x="139" y="103"/>
                  <a:pt x="138" y="103"/>
                  <a:pt x="138" y="103"/>
                </a:cubicBezTo>
                <a:cubicBezTo>
                  <a:pt x="138" y="103"/>
                  <a:pt x="138" y="103"/>
                  <a:pt x="138" y="103"/>
                </a:cubicBezTo>
                <a:cubicBezTo>
                  <a:pt x="139" y="103"/>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39" y="104"/>
                </a:cubicBezTo>
                <a:cubicBezTo>
                  <a:pt x="139" y="104"/>
                  <a:pt x="139" y="104"/>
                  <a:pt x="139" y="104"/>
                </a:cubicBezTo>
                <a:cubicBezTo>
                  <a:pt x="139" y="104"/>
                  <a:pt x="139" y="104"/>
                  <a:pt x="139" y="104"/>
                </a:cubicBezTo>
                <a:cubicBezTo>
                  <a:pt x="139" y="104"/>
                  <a:pt x="139" y="104"/>
                  <a:pt x="139" y="104"/>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8" y="105"/>
                </a:cubicBezTo>
                <a:cubicBezTo>
                  <a:pt x="138" y="105"/>
                  <a:pt x="138" y="105"/>
                  <a:pt x="138" y="105"/>
                </a:cubicBezTo>
                <a:cubicBezTo>
                  <a:pt x="139" y="105"/>
                  <a:pt x="139" y="105"/>
                  <a:pt x="139" y="106"/>
                </a:cubicBezTo>
                <a:cubicBezTo>
                  <a:pt x="139" y="106"/>
                  <a:pt x="138" y="106"/>
                  <a:pt x="138" y="106"/>
                </a:cubicBezTo>
                <a:cubicBezTo>
                  <a:pt x="138" y="106"/>
                  <a:pt x="138" y="106"/>
                  <a:pt x="138" y="106"/>
                </a:cubicBezTo>
                <a:cubicBezTo>
                  <a:pt x="138" y="106"/>
                  <a:pt x="138" y="106"/>
                  <a:pt x="138" y="106"/>
                </a:cubicBezTo>
                <a:cubicBezTo>
                  <a:pt x="138" y="106"/>
                  <a:pt x="138" y="105"/>
                  <a:pt x="138" y="105"/>
                </a:cubicBezTo>
                <a:cubicBezTo>
                  <a:pt x="138" y="105"/>
                  <a:pt x="138" y="105"/>
                  <a:pt x="137" y="106"/>
                </a:cubicBezTo>
                <a:cubicBezTo>
                  <a:pt x="137" y="105"/>
                  <a:pt x="137" y="105"/>
                  <a:pt x="137" y="105"/>
                </a:cubicBezTo>
                <a:cubicBezTo>
                  <a:pt x="137" y="105"/>
                  <a:pt x="137" y="105"/>
                  <a:pt x="137" y="105"/>
                </a:cubicBezTo>
                <a:cubicBezTo>
                  <a:pt x="137" y="105"/>
                  <a:pt x="137" y="104"/>
                  <a:pt x="137" y="104"/>
                </a:cubicBezTo>
                <a:cubicBezTo>
                  <a:pt x="137" y="104"/>
                  <a:pt x="137" y="104"/>
                  <a:pt x="137" y="104"/>
                </a:cubicBezTo>
                <a:cubicBezTo>
                  <a:pt x="137" y="104"/>
                  <a:pt x="138" y="104"/>
                  <a:pt x="138" y="104"/>
                </a:cubicBezTo>
                <a:cubicBezTo>
                  <a:pt x="138" y="104"/>
                  <a:pt x="139" y="104"/>
                  <a:pt x="139" y="104"/>
                </a:cubicBezTo>
                <a:cubicBezTo>
                  <a:pt x="139" y="104"/>
                  <a:pt x="139" y="104"/>
                  <a:pt x="139" y="104"/>
                </a:cubicBezTo>
                <a:cubicBezTo>
                  <a:pt x="139" y="104"/>
                  <a:pt x="138" y="103"/>
                  <a:pt x="138" y="103"/>
                </a:cubicBezTo>
                <a:cubicBezTo>
                  <a:pt x="138" y="103"/>
                  <a:pt x="137" y="103"/>
                  <a:pt x="137" y="103"/>
                </a:cubicBezTo>
                <a:cubicBezTo>
                  <a:pt x="137" y="103"/>
                  <a:pt x="136" y="103"/>
                  <a:pt x="136" y="103"/>
                </a:cubicBezTo>
                <a:cubicBezTo>
                  <a:pt x="136" y="103"/>
                  <a:pt x="136" y="103"/>
                  <a:pt x="136" y="103"/>
                </a:cubicBezTo>
                <a:cubicBezTo>
                  <a:pt x="136" y="103"/>
                  <a:pt x="137" y="103"/>
                  <a:pt x="137" y="103"/>
                </a:cubicBezTo>
                <a:cubicBezTo>
                  <a:pt x="137" y="103"/>
                  <a:pt x="137" y="103"/>
                  <a:pt x="137" y="103"/>
                </a:cubicBezTo>
                <a:cubicBezTo>
                  <a:pt x="137" y="103"/>
                  <a:pt x="137" y="103"/>
                  <a:pt x="137" y="102"/>
                </a:cubicBezTo>
                <a:cubicBezTo>
                  <a:pt x="136" y="103"/>
                  <a:pt x="136" y="102"/>
                  <a:pt x="135" y="102"/>
                </a:cubicBezTo>
                <a:cubicBezTo>
                  <a:pt x="135" y="102"/>
                  <a:pt x="135" y="102"/>
                  <a:pt x="135" y="101"/>
                </a:cubicBezTo>
                <a:cubicBezTo>
                  <a:pt x="135" y="101"/>
                  <a:pt x="135" y="101"/>
                  <a:pt x="135" y="101"/>
                </a:cubicBezTo>
                <a:cubicBezTo>
                  <a:pt x="135" y="101"/>
                  <a:pt x="135" y="101"/>
                  <a:pt x="135" y="101"/>
                </a:cubicBezTo>
                <a:cubicBezTo>
                  <a:pt x="135" y="101"/>
                  <a:pt x="135" y="101"/>
                  <a:pt x="135" y="100"/>
                </a:cubicBezTo>
                <a:cubicBezTo>
                  <a:pt x="135" y="100"/>
                  <a:pt x="135" y="100"/>
                  <a:pt x="135" y="100"/>
                </a:cubicBezTo>
                <a:cubicBezTo>
                  <a:pt x="135" y="100"/>
                  <a:pt x="135" y="99"/>
                  <a:pt x="135" y="99"/>
                </a:cubicBezTo>
                <a:cubicBezTo>
                  <a:pt x="135" y="99"/>
                  <a:pt x="135" y="99"/>
                  <a:pt x="135" y="99"/>
                </a:cubicBezTo>
                <a:cubicBezTo>
                  <a:pt x="135" y="99"/>
                  <a:pt x="135" y="99"/>
                  <a:pt x="134" y="99"/>
                </a:cubicBezTo>
                <a:cubicBezTo>
                  <a:pt x="134" y="98"/>
                  <a:pt x="134" y="98"/>
                  <a:pt x="134" y="98"/>
                </a:cubicBezTo>
                <a:cubicBezTo>
                  <a:pt x="134" y="98"/>
                  <a:pt x="133" y="98"/>
                  <a:pt x="132" y="97"/>
                </a:cubicBezTo>
                <a:cubicBezTo>
                  <a:pt x="132" y="97"/>
                  <a:pt x="132" y="97"/>
                  <a:pt x="132" y="97"/>
                </a:cubicBezTo>
                <a:cubicBezTo>
                  <a:pt x="132" y="97"/>
                  <a:pt x="131" y="96"/>
                  <a:pt x="131" y="96"/>
                </a:cubicBezTo>
                <a:cubicBezTo>
                  <a:pt x="131" y="96"/>
                  <a:pt x="131" y="96"/>
                  <a:pt x="131" y="96"/>
                </a:cubicBezTo>
                <a:cubicBezTo>
                  <a:pt x="130" y="96"/>
                  <a:pt x="130" y="96"/>
                  <a:pt x="130" y="95"/>
                </a:cubicBezTo>
                <a:cubicBezTo>
                  <a:pt x="130" y="95"/>
                  <a:pt x="130" y="95"/>
                  <a:pt x="130" y="95"/>
                </a:cubicBezTo>
                <a:cubicBezTo>
                  <a:pt x="130" y="95"/>
                  <a:pt x="130" y="95"/>
                  <a:pt x="130" y="95"/>
                </a:cubicBezTo>
                <a:cubicBezTo>
                  <a:pt x="129" y="95"/>
                  <a:pt x="130" y="94"/>
                  <a:pt x="129" y="94"/>
                </a:cubicBezTo>
                <a:cubicBezTo>
                  <a:pt x="129" y="94"/>
                  <a:pt x="129" y="94"/>
                  <a:pt x="129" y="94"/>
                </a:cubicBezTo>
                <a:cubicBezTo>
                  <a:pt x="128" y="94"/>
                  <a:pt x="128" y="94"/>
                  <a:pt x="128" y="95"/>
                </a:cubicBezTo>
                <a:cubicBezTo>
                  <a:pt x="128" y="94"/>
                  <a:pt x="128" y="94"/>
                  <a:pt x="128" y="94"/>
                </a:cubicBezTo>
                <a:cubicBezTo>
                  <a:pt x="128" y="94"/>
                  <a:pt x="128" y="93"/>
                  <a:pt x="128" y="93"/>
                </a:cubicBezTo>
                <a:cubicBezTo>
                  <a:pt x="128" y="93"/>
                  <a:pt x="128" y="93"/>
                  <a:pt x="128" y="93"/>
                </a:cubicBezTo>
                <a:cubicBezTo>
                  <a:pt x="128" y="93"/>
                  <a:pt x="128" y="93"/>
                  <a:pt x="127" y="93"/>
                </a:cubicBezTo>
                <a:cubicBezTo>
                  <a:pt x="127" y="93"/>
                  <a:pt x="127" y="93"/>
                  <a:pt x="127" y="93"/>
                </a:cubicBezTo>
                <a:cubicBezTo>
                  <a:pt x="127" y="93"/>
                  <a:pt x="127" y="94"/>
                  <a:pt x="126" y="94"/>
                </a:cubicBezTo>
                <a:cubicBezTo>
                  <a:pt x="126" y="94"/>
                  <a:pt x="126" y="94"/>
                  <a:pt x="126" y="94"/>
                </a:cubicBezTo>
                <a:cubicBezTo>
                  <a:pt x="126" y="94"/>
                  <a:pt x="126" y="94"/>
                  <a:pt x="126" y="94"/>
                </a:cubicBezTo>
                <a:cubicBezTo>
                  <a:pt x="126" y="94"/>
                  <a:pt x="127" y="94"/>
                  <a:pt x="127" y="94"/>
                </a:cubicBezTo>
                <a:cubicBezTo>
                  <a:pt x="127" y="95"/>
                  <a:pt x="126" y="95"/>
                  <a:pt x="126" y="95"/>
                </a:cubicBezTo>
                <a:cubicBezTo>
                  <a:pt x="127" y="95"/>
                  <a:pt x="127" y="96"/>
                  <a:pt x="127" y="96"/>
                </a:cubicBezTo>
                <a:cubicBezTo>
                  <a:pt x="128" y="96"/>
                  <a:pt x="128" y="96"/>
                  <a:pt x="128" y="96"/>
                </a:cubicBezTo>
                <a:cubicBezTo>
                  <a:pt x="128" y="97"/>
                  <a:pt x="128" y="97"/>
                  <a:pt x="128" y="97"/>
                </a:cubicBezTo>
                <a:cubicBezTo>
                  <a:pt x="128" y="98"/>
                  <a:pt x="129" y="98"/>
                  <a:pt x="129" y="98"/>
                </a:cubicBezTo>
                <a:cubicBezTo>
                  <a:pt x="130" y="99"/>
                  <a:pt x="131" y="98"/>
                  <a:pt x="131" y="99"/>
                </a:cubicBezTo>
                <a:cubicBezTo>
                  <a:pt x="131" y="99"/>
                  <a:pt x="131" y="99"/>
                  <a:pt x="131" y="99"/>
                </a:cubicBezTo>
                <a:cubicBezTo>
                  <a:pt x="131" y="99"/>
                  <a:pt x="131" y="99"/>
                  <a:pt x="131" y="99"/>
                </a:cubicBezTo>
                <a:cubicBezTo>
                  <a:pt x="131" y="99"/>
                  <a:pt x="131" y="99"/>
                  <a:pt x="131" y="99"/>
                </a:cubicBezTo>
                <a:cubicBezTo>
                  <a:pt x="132" y="100"/>
                  <a:pt x="133" y="100"/>
                  <a:pt x="134" y="101"/>
                </a:cubicBezTo>
                <a:cubicBezTo>
                  <a:pt x="134" y="101"/>
                  <a:pt x="134" y="101"/>
                  <a:pt x="133" y="102"/>
                </a:cubicBezTo>
                <a:cubicBezTo>
                  <a:pt x="133" y="101"/>
                  <a:pt x="133" y="101"/>
                  <a:pt x="133" y="101"/>
                </a:cubicBezTo>
                <a:cubicBezTo>
                  <a:pt x="133" y="101"/>
                  <a:pt x="133" y="101"/>
                  <a:pt x="133" y="101"/>
                </a:cubicBezTo>
                <a:cubicBezTo>
                  <a:pt x="133" y="101"/>
                  <a:pt x="132" y="101"/>
                  <a:pt x="132" y="101"/>
                </a:cubicBezTo>
                <a:cubicBezTo>
                  <a:pt x="132" y="100"/>
                  <a:pt x="131" y="101"/>
                  <a:pt x="131" y="102"/>
                </a:cubicBezTo>
                <a:cubicBezTo>
                  <a:pt x="132" y="102"/>
                  <a:pt x="132" y="102"/>
                  <a:pt x="132" y="102"/>
                </a:cubicBezTo>
                <a:cubicBezTo>
                  <a:pt x="132" y="102"/>
                  <a:pt x="132" y="102"/>
                  <a:pt x="132" y="103"/>
                </a:cubicBezTo>
                <a:cubicBezTo>
                  <a:pt x="132" y="103"/>
                  <a:pt x="132" y="103"/>
                  <a:pt x="132" y="103"/>
                </a:cubicBezTo>
                <a:cubicBezTo>
                  <a:pt x="132" y="103"/>
                  <a:pt x="132" y="103"/>
                  <a:pt x="131" y="103"/>
                </a:cubicBezTo>
                <a:cubicBezTo>
                  <a:pt x="131" y="103"/>
                  <a:pt x="131" y="103"/>
                  <a:pt x="131" y="103"/>
                </a:cubicBezTo>
                <a:cubicBezTo>
                  <a:pt x="131" y="104"/>
                  <a:pt x="131" y="104"/>
                  <a:pt x="131" y="104"/>
                </a:cubicBezTo>
                <a:cubicBezTo>
                  <a:pt x="130" y="104"/>
                  <a:pt x="130" y="104"/>
                  <a:pt x="130" y="104"/>
                </a:cubicBezTo>
                <a:cubicBezTo>
                  <a:pt x="130" y="104"/>
                  <a:pt x="130" y="104"/>
                  <a:pt x="130" y="104"/>
                </a:cubicBezTo>
                <a:cubicBezTo>
                  <a:pt x="130" y="104"/>
                  <a:pt x="130" y="104"/>
                  <a:pt x="130" y="104"/>
                </a:cubicBezTo>
                <a:cubicBezTo>
                  <a:pt x="131" y="104"/>
                  <a:pt x="131" y="103"/>
                  <a:pt x="131" y="103"/>
                </a:cubicBezTo>
                <a:cubicBezTo>
                  <a:pt x="131" y="103"/>
                  <a:pt x="131" y="103"/>
                  <a:pt x="131" y="103"/>
                </a:cubicBezTo>
                <a:cubicBezTo>
                  <a:pt x="131" y="103"/>
                  <a:pt x="131" y="103"/>
                  <a:pt x="131" y="103"/>
                </a:cubicBezTo>
                <a:cubicBezTo>
                  <a:pt x="131" y="103"/>
                  <a:pt x="131" y="103"/>
                  <a:pt x="131" y="103"/>
                </a:cubicBezTo>
                <a:cubicBezTo>
                  <a:pt x="131" y="103"/>
                  <a:pt x="130" y="101"/>
                  <a:pt x="130" y="101"/>
                </a:cubicBezTo>
                <a:cubicBezTo>
                  <a:pt x="130" y="101"/>
                  <a:pt x="130" y="101"/>
                  <a:pt x="130" y="101"/>
                </a:cubicBezTo>
                <a:cubicBezTo>
                  <a:pt x="130" y="101"/>
                  <a:pt x="130" y="101"/>
                  <a:pt x="129" y="101"/>
                </a:cubicBezTo>
                <a:cubicBezTo>
                  <a:pt x="129" y="101"/>
                  <a:pt x="130" y="101"/>
                  <a:pt x="129" y="101"/>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8" y="100"/>
                </a:cubicBezTo>
                <a:cubicBezTo>
                  <a:pt x="128" y="99"/>
                  <a:pt x="128" y="100"/>
                  <a:pt x="127" y="99"/>
                </a:cubicBezTo>
                <a:cubicBezTo>
                  <a:pt x="126" y="99"/>
                  <a:pt x="126" y="98"/>
                  <a:pt x="125" y="98"/>
                </a:cubicBezTo>
                <a:cubicBezTo>
                  <a:pt x="124" y="97"/>
                  <a:pt x="124" y="96"/>
                  <a:pt x="123" y="95"/>
                </a:cubicBezTo>
                <a:cubicBezTo>
                  <a:pt x="123" y="95"/>
                  <a:pt x="122" y="95"/>
                  <a:pt x="122" y="95"/>
                </a:cubicBezTo>
                <a:cubicBezTo>
                  <a:pt x="122" y="95"/>
                  <a:pt x="121" y="96"/>
                  <a:pt x="121" y="96"/>
                </a:cubicBezTo>
                <a:cubicBezTo>
                  <a:pt x="121" y="96"/>
                  <a:pt x="121" y="96"/>
                  <a:pt x="121" y="96"/>
                </a:cubicBezTo>
                <a:cubicBezTo>
                  <a:pt x="120" y="96"/>
                  <a:pt x="120" y="97"/>
                  <a:pt x="119" y="97"/>
                </a:cubicBezTo>
                <a:cubicBezTo>
                  <a:pt x="118" y="97"/>
                  <a:pt x="118" y="97"/>
                  <a:pt x="118" y="97"/>
                </a:cubicBezTo>
                <a:cubicBezTo>
                  <a:pt x="118" y="96"/>
                  <a:pt x="118" y="97"/>
                  <a:pt x="117" y="97"/>
                </a:cubicBezTo>
                <a:cubicBezTo>
                  <a:pt x="117" y="97"/>
                  <a:pt x="117" y="96"/>
                  <a:pt x="116" y="97"/>
                </a:cubicBezTo>
                <a:cubicBezTo>
                  <a:pt x="115" y="97"/>
                  <a:pt x="116" y="98"/>
                  <a:pt x="116" y="99"/>
                </a:cubicBezTo>
                <a:cubicBezTo>
                  <a:pt x="115" y="99"/>
                  <a:pt x="115" y="99"/>
                  <a:pt x="115" y="99"/>
                </a:cubicBezTo>
                <a:cubicBezTo>
                  <a:pt x="115" y="99"/>
                  <a:pt x="114" y="99"/>
                  <a:pt x="114" y="99"/>
                </a:cubicBezTo>
                <a:cubicBezTo>
                  <a:pt x="114" y="100"/>
                  <a:pt x="113" y="99"/>
                  <a:pt x="113" y="100"/>
                </a:cubicBezTo>
                <a:cubicBezTo>
                  <a:pt x="113" y="100"/>
                  <a:pt x="113" y="100"/>
                  <a:pt x="113" y="100"/>
                </a:cubicBezTo>
                <a:cubicBezTo>
                  <a:pt x="113" y="100"/>
                  <a:pt x="113" y="100"/>
                  <a:pt x="113" y="100"/>
                </a:cubicBezTo>
                <a:cubicBezTo>
                  <a:pt x="112" y="100"/>
                  <a:pt x="112" y="101"/>
                  <a:pt x="112" y="102"/>
                </a:cubicBezTo>
                <a:cubicBezTo>
                  <a:pt x="112" y="102"/>
                  <a:pt x="112" y="102"/>
                  <a:pt x="112" y="103"/>
                </a:cubicBezTo>
                <a:cubicBezTo>
                  <a:pt x="112" y="103"/>
                  <a:pt x="112" y="103"/>
                  <a:pt x="112" y="103"/>
                </a:cubicBezTo>
                <a:cubicBezTo>
                  <a:pt x="112" y="103"/>
                  <a:pt x="112" y="103"/>
                  <a:pt x="112" y="103"/>
                </a:cubicBezTo>
                <a:cubicBezTo>
                  <a:pt x="112" y="103"/>
                  <a:pt x="111" y="104"/>
                  <a:pt x="111" y="104"/>
                </a:cubicBezTo>
                <a:cubicBezTo>
                  <a:pt x="111" y="104"/>
                  <a:pt x="111" y="104"/>
                  <a:pt x="111" y="105"/>
                </a:cubicBezTo>
                <a:cubicBezTo>
                  <a:pt x="111" y="105"/>
                  <a:pt x="110" y="105"/>
                  <a:pt x="110" y="105"/>
                </a:cubicBezTo>
                <a:cubicBezTo>
                  <a:pt x="110" y="105"/>
                  <a:pt x="110" y="105"/>
                  <a:pt x="109" y="106"/>
                </a:cubicBezTo>
                <a:cubicBezTo>
                  <a:pt x="109" y="106"/>
                  <a:pt x="109" y="106"/>
                  <a:pt x="109" y="106"/>
                </a:cubicBezTo>
                <a:cubicBezTo>
                  <a:pt x="109" y="106"/>
                  <a:pt x="109" y="106"/>
                  <a:pt x="109" y="106"/>
                </a:cubicBezTo>
                <a:cubicBezTo>
                  <a:pt x="108" y="106"/>
                  <a:pt x="107" y="106"/>
                  <a:pt x="107" y="106"/>
                </a:cubicBezTo>
                <a:cubicBezTo>
                  <a:pt x="107" y="106"/>
                  <a:pt x="107" y="106"/>
                  <a:pt x="106" y="106"/>
                </a:cubicBezTo>
                <a:cubicBezTo>
                  <a:pt x="106" y="106"/>
                  <a:pt x="106" y="106"/>
                  <a:pt x="106" y="107"/>
                </a:cubicBezTo>
                <a:cubicBezTo>
                  <a:pt x="106" y="107"/>
                  <a:pt x="106" y="107"/>
                  <a:pt x="106" y="107"/>
                </a:cubicBezTo>
                <a:cubicBezTo>
                  <a:pt x="106" y="107"/>
                  <a:pt x="106" y="106"/>
                  <a:pt x="106" y="106"/>
                </a:cubicBezTo>
                <a:cubicBezTo>
                  <a:pt x="106" y="106"/>
                  <a:pt x="106" y="106"/>
                  <a:pt x="106" y="106"/>
                </a:cubicBezTo>
                <a:cubicBezTo>
                  <a:pt x="106" y="107"/>
                  <a:pt x="106" y="107"/>
                  <a:pt x="106" y="107"/>
                </a:cubicBezTo>
                <a:cubicBezTo>
                  <a:pt x="105" y="107"/>
                  <a:pt x="105" y="106"/>
                  <a:pt x="105" y="106"/>
                </a:cubicBezTo>
                <a:cubicBezTo>
                  <a:pt x="105" y="106"/>
                  <a:pt x="105" y="106"/>
                  <a:pt x="104" y="106"/>
                </a:cubicBezTo>
                <a:cubicBezTo>
                  <a:pt x="104" y="105"/>
                  <a:pt x="104" y="105"/>
                  <a:pt x="103" y="105"/>
                </a:cubicBezTo>
                <a:cubicBezTo>
                  <a:pt x="103" y="105"/>
                  <a:pt x="103" y="105"/>
                  <a:pt x="103" y="105"/>
                </a:cubicBezTo>
                <a:cubicBezTo>
                  <a:pt x="103" y="105"/>
                  <a:pt x="102" y="105"/>
                  <a:pt x="102" y="105"/>
                </a:cubicBezTo>
                <a:cubicBezTo>
                  <a:pt x="102" y="105"/>
                  <a:pt x="102" y="105"/>
                  <a:pt x="102" y="105"/>
                </a:cubicBezTo>
                <a:cubicBezTo>
                  <a:pt x="102" y="105"/>
                  <a:pt x="102" y="105"/>
                  <a:pt x="102" y="105"/>
                </a:cubicBezTo>
                <a:cubicBezTo>
                  <a:pt x="101" y="105"/>
                  <a:pt x="102" y="105"/>
                  <a:pt x="102" y="105"/>
                </a:cubicBezTo>
                <a:cubicBezTo>
                  <a:pt x="102" y="104"/>
                  <a:pt x="102" y="104"/>
                  <a:pt x="102" y="104"/>
                </a:cubicBezTo>
                <a:cubicBezTo>
                  <a:pt x="102" y="104"/>
                  <a:pt x="102" y="104"/>
                  <a:pt x="102" y="104"/>
                </a:cubicBezTo>
                <a:cubicBezTo>
                  <a:pt x="102" y="104"/>
                  <a:pt x="102" y="104"/>
                  <a:pt x="102" y="103"/>
                </a:cubicBezTo>
                <a:cubicBezTo>
                  <a:pt x="102" y="103"/>
                  <a:pt x="102" y="103"/>
                  <a:pt x="102" y="103"/>
                </a:cubicBezTo>
                <a:cubicBezTo>
                  <a:pt x="102" y="103"/>
                  <a:pt x="101" y="103"/>
                  <a:pt x="101" y="103"/>
                </a:cubicBezTo>
                <a:cubicBezTo>
                  <a:pt x="101" y="103"/>
                  <a:pt x="101" y="103"/>
                  <a:pt x="101" y="103"/>
                </a:cubicBezTo>
                <a:cubicBezTo>
                  <a:pt x="101" y="103"/>
                  <a:pt x="101" y="103"/>
                  <a:pt x="101" y="103"/>
                </a:cubicBezTo>
                <a:cubicBezTo>
                  <a:pt x="101" y="103"/>
                  <a:pt x="101" y="103"/>
                  <a:pt x="102" y="103"/>
                </a:cubicBezTo>
                <a:cubicBezTo>
                  <a:pt x="102" y="103"/>
                  <a:pt x="102" y="103"/>
                  <a:pt x="101" y="103"/>
                </a:cubicBezTo>
                <a:cubicBezTo>
                  <a:pt x="101" y="103"/>
                  <a:pt x="101" y="103"/>
                  <a:pt x="101" y="103"/>
                </a:cubicBezTo>
                <a:cubicBezTo>
                  <a:pt x="101" y="103"/>
                  <a:pt x="101" y="103"/>
                  <a:pt x="101" y="103"/>
                </a:cubicBezTo>
                <a:cubicBezTo>
                  <a:pt x="101" y="103"/>
                  <a:pt x="101" y="103"/>
                  <a:pt x="101" y="103"/>
                </a:cubicBezTo>
                <a:cubicBezTo>
                  <a:pt x="101" y="103"/>
                  <a:pt x="101" y="102"/>
                  <a:pt x="101" y="102"/>
                </a:cubicBezTo>
                <a:cubicBezTo>
                  <a:pt x="102" y="102"/>
                  <a:pt x="102" y="100"/>
                  <a:pt x="102" y="99"/>
                </a:cubicBezTo>
                <a:cubicBezTo>
                  <a:pt x="102" y="99"/>
                  <a:pt x="102" y="98"/>
                  <a:pt x="102" y="98"/>
                </a:cubicBezTo>
                <a:cubicBezTo>
                  <a:pt x="102" y="98"/>
                  <a:pt x="102" y="97"/>
                  <a:pt x="101" y="97"/>
                </a:cubicBezTo>
                <a:cubicBezTo>
                  <a:pt x="101" y="97"/>
                  <a:pt x="101" y="97"/>
                  <a:pt x="101" y="97"/>
                </a:cubicBezTo>
                <a:cubicBezTo>
                  <a:pt x="101" y="97"/>
                  <a:pt x="102" y="97"/>
                  <a:pt x="102" y="97"/>
                </a:cubicBezTo>
                <a:cubicBezTo>
                  <a:pt x="102" y="97"/>
                  <a:pt x="102" y="97"/>
                  <a:pt x="102" y="97"/>
                </a:cubicBezTo>
                <a:cubicBezTo>
                  <a:pt x="102" y="96"/>
                  <a:pt x="102" y="96"/>
                  <a:pt x="102" y="96"/>
                </a:cubicBezTo>
                <a:cubicBezTo>
                  <a:pt x="103" y="96"/>
                  <a:pt x="103" y="96"/>
                  <a:pt x="104" y="96"/>
                </a:cubicBezTo>
                <a:cubicBezTo>
                  <a:pt x="104" y="96"/>
                  <a:pt x="105" y="96"/>
                  <a:pt x="105" y="96"/>
                </a:cubicBezTo>
                <a:cubicBezTo>
                  <a:pt x="105" y="96"/>
                  <a:pt x="106" y="96"/>
                  <a:pt x="106" y="96"/>
                </a:cubicBezTo>
                <a:cubicBezTo>
                  <a:pt x="107" y="96"/>
                  <a:pt x="108" y="97"/>
                  <a:pt x="109" y="96"/>
                </a:cubicBezTo>
                <a:cubicBezTo>
                  <a:pt x="109" y="96"/>
                  <a:pt x="109" y="97"/>
                  <a:pt x="110" y="97"/>
                </a:cubicBezTo>
                <a:cubicBezTo>
                  <a:pt x="110" y="96"/>
                  <a:pt x="110" y="95"/>
                  <a:pt x="110" y="95"/>
                </a:cubicBezTo>
                <a:cubicBezTo>
                  <a:pt x="111" y="95"/>
                  <a:pt x="111" y="95"/>
                  <a:pt x="111" y="95"/>
                </a:cubicBezTo>
                <a:cubicBezTo>
                  <a:pt x="111" y="95"/>
                  <a:pt x="111" y="95"/>
                  <a:pt x="111" y="95"/>
                </a:cubicBezTo>
                <a:cubicBezTo>
                  <a:pt x="111" y="95"/>
                  <a:pt x="111" y="95"/>
                  <a:pt x="110" y="95"/>
                </a:cubicBezTo>
                <a:cubicBezTo>
                  <a:pt x="110" y="94"/>
                  <a:pt x="111" y="94"/>
                  <a:pt x="111" y="93"/>
                </a:cubicBezTo>
                <a:cubicBezTo>
                  <a:pt x="111" y="93"/>
                  <a:pt x="111" y="93"/>
                  <a:pt x="111" y="93"/>
                </a:cubicBezTo>
                <a:cubicBezTo>
                  <a:pt x="111" y="94"/>
                  <a:pt x="111" y="94"/>
                  <a:pt x="111" y="94"/>
                </a:cubicBezTo>
                <a:cubicBezTo>
                  <a:pt x="111" y="94"/>
                  <a:pt x="111" y="93"/>
                  <a:pt x="111" y="93"/>
                </a:cubicBezTo>
                <a:cubicBezTo>
                  <a:pt x="111" y="93"/>
                  <a:pt x="111" y="93"/>
                  <a:pt x="111" y="93"/>
                </a:cubicBezTo>
                <a:cubicBezTo>
                  <a:pt x="110" y="92"/>
                  <a:pt x="111" y="92"/>
                  <a:pt x="110" y="92"/>
                </a:cubicBezTo>
                <a:cubicBezTo>
                  <a:pt x="110" y="92"/>
                  <a:pt x="110" y="92"/>
                  <a:pt x="110" y="91"/>
                </a:cubicBezTo>
                <a:cubicBezTo>
                  <a:pt x="110" y="91"/>
                  <a:pt x="110" y="91"/>
                  <a:pt x="110" y="91"/>
                </a:cubicBezTo>
                <a:cubicBezTo>
                  <a:pt x="109" y="91"/>
                  <a:pt x="109" y="91"/>
                  <a:pt x="109" y="91"/>
                </a:cubicBezTo>
                <a:cubicBezTo>
                  <a:pt x="109" y="91"/>
                  <a:pt x="109" y="91"/>
                  <a:pt x="109" y="91"/>
                </a:cubicBezTo>
                <a:cubicBezTo>
                  <a:pt x="109" y="90"/>
                  <a:pt x="109" y="90"/>
                  <a:pt x="109" y="90"/>
                </a:cubicBezTo>
                <a:cubicBezTo>
                  <a:pt x="109" y="90"/>
                  <a:pt x="109" y="91"/>
                  <a:pt x="109" y="91"/>
                </a:cubicBezTo>
                <a:cubicBezTo>
                  <a:pt x="108" y="90"/>
                  <a:pt x="108" y="90"/>
                  <a:pt x="107" y="90"/>
                </a:cubicBezTo>
                <a:cubicBezTo>
                  <a:pt x="107" y="90"/>
                  <a:pt x="107" y="90"/>
                  <a:pt x="107" y="90"/>
                </a:cubicBezTo>
                <a:cubicBezTo>
                  <a:pt x="107" y="90"/>
                  <a:pt x="107" y="90"/>
                  <a:pt x="107" y="90"/>
                </a:cubicBezTo>
                <a:cubicBezTo>
                  <a:pt x="107" y="90"/>
                  <a:pt x="107" y="90"/>
                  <a:pt x="107" y="90"/>
                </a:cubicBezTo>
                <a:cubicBezTo>
                  <a:pt x="107" y="90"/>
                  <a:pt x="107" y="90"/>
                  <a:pt x="107" y="90"/>
                </a:cubicBezTo>
                <a:cubicBezTo>
                  <a:pt x="107" y="90"/>
                  <a:pt x="107" y="90"/>
                  <a:pt x="107" y="89"/>
                </a:cubicBezTo>
                <a:cubicBezTo>
                  <a:pt x="107" y="89"/>
                  <a:pt x="107" y="89"/>
                  <a:pt x="107" y="89"/>
                </a:cubicBezTo>
                <a:cubicBezTo>
                  <a:pt x="107" y="89"/>
                  <a:pt x="107" y="89"/>
                  <a:pt x="107" y="89"/>
                </a:cubicBezTo>
                <a:cubicBezTo>
                  <a:pt x="107" y="89"/>
                  <a:pt x="107" y="89"/>
                  <a:pt x="106" y="89"/>
                </a:cubicBezTo>
                <a:cubicBezTo>
                  <a:pt x="106" y="89"/>
                  <a:pt x="106" y="89"/>
                  <a:pt x="106" y="89"/>
                </a:cubicBezTo>
                <a:cubicBezTo>
                  <a:pt x="107" y="89"/>
                  <a:pt x="107" y="89"/>
                  <a:pt x="107" y="89"/>
                </a:cubicBezTo>
                <a:cubicBezTo>
                  <a:pt x="107" y="89"/>
                  <a:pt x="107" y="89"/>
                  <a:pt x="107" y="89"/>
                </a:cubicBezTo>
                <a:cubicBezTo>
                  <a:pt x="107" y="89"/>
                  <a:pt x="108" y="89"/>
                  <a:pt x="108" y="89"/>
                </a:cubicBezTo>
                <a:cubicBezTo>
                  <a:pt x="108" y="89"/>
                  <a:pt x="108" y="89"/>
                  <a:pt x="108" y="89"/>
                </a:cubicBezTo>
                <a:cubicBezTo>
                  <a:pt x="108" y="89"/>
                  <a:pt x="108" y="88"/>
                  <a:pt x="108" y="88"/>
                </a:cubicBezTo>
                <a:cubicBezTo>
                  <a:pt x="109" y="89"/>
                  <a:pt x="109" y="89"/>
                  <a:pt x="109" y="89"/>
                </a:cubicBezTo>
                <a:cubicBezTo>
                  <a:pt x="109" y="89"/>
                  <a:pt x="110" y="89"/>
                  <a:pt x="110" y="89"/>
                </a:cubicBezTo>
                <a:cubicBezTo>
                  <a:pt x="110" y="89"/>
                  <a:pt x="110" y="89"/>
                  <a:pt x="110" y="89"/>
                </a:cubicBezTo>
                <a:cubicBezTo>
                  <a:pt x="110" y="89"/>
                  <a:pt x="110" y="89"/>
                  <a:pt x="110" y="89"/>
                </a:cubicBezTo>
                <a:cubicBezTo>
                  <a:pt x="110" y="89"/>
                  <a:pt x="110" y="88"/>
                  <a:pt x="110" y="88"/>
                </a:cubicBezTo>
                <a:cubicBezTo>
                  <a:pt x="110" y="88"/>
                  <a:pt x="110" y="88"/>
                  <a:pt x="110" y="87"/>
                </a:cubicBezTo>
                <a:cubicBezTo>
                  <a:pt x="110" y="87"/>
                  <a:pt x="110" y="87"/>
                  <a:pt x="111" y="87"/>
                </a:cubicBezTo>
                <a:cubicBezTo>
                  <a:pt x="111" y="87"/>
                  <a:pt x="111" y="88"/>
                  <a:pt x="111" y="88"/>
                </a:cubicBezTo>
                <a:cubicBezTo>
                  <a:pt x="111" y="87"/>
                  <a:pt x="112" y="88"/>
                  <a:pt x="112" y="88"/>
                </a:cubicBezTo>
                <a:cubicBezTo>
                  <a:pt x="112" y="88"/>
                  <a:pt x="112" y="88"/>
                  <a:pt x="112" y="88"/>
                </a:cubicBezTo>
                <a:cubicBezTo>
                  <a:pt x="112" y="87"/>
                  <a:pt x="112" y="87"/>
                  <a:pt x="112" y="87"/>
                </a:cubicBezTo>
                <a:cubicBezTo>
                  <a:pt x="112" y="87"/>
                  <a:pt x="113" y="87"/>
                  <a:pt x="114" y="87"/>
                </a:cubicBezTo>
                <a:cubicBezTo>
                  <a:pt x="114" y="86"/>
                  <a:pt x="114" y="86"/>
                  <a:pt x="114" y="85"/>
                </a:cubicBezTo>
                <a:cubicBezTo>
                  <a:pt x="114" y="85"/>
                  <a:pt x="114" y="85"/>
                  <a:pt x="114" y="85"/>
                </a:cubicBezTo>
                <a:cubicBezTo>
                  <a:pt x="115" y="85"/>
                  <a:pt x="115" y="85"/>
                  <a:pt x="115" y="85"/>
                </a:cubicBezTo>
                <a:cubicBezTo>
                  <a:pt x="115" y="85"/>
                  <a:pt x="115" y="85"/>
                  <a:pt x="116" y="85"/>
                </a:cubicBezTo>
                <a:cubicBezTo>
                  <a:pt x="116" y="85"/>
                  <a:pt x="116" y="85"/>
                  <a:pt x="116" y="85"/>
                </a:cubicBezTo>
                <a:cubicBezTo>
                  <a:pt x="116" y="84"/>
                  <a:pt x="116" y="84"/>
                  <a:pt x="116" y="84"/>
                </a:cubicBezTo>
                <a:cubicBezTo>
                  <a:pt x="116" y="84"/>
                  <a:pt x="117" y="84"/>
                  <a:pt x="117" y="84"/>
                </a:cubicBezTo>
                <a:cubicBezTo>
                  <a:pt x="117" y="83"/>
                  <a:pt x="117" y="83"/>
                  <a:pt x="117" y="82"/>
                </a:cubicBezTo>
                <a:cubicBezTo>
                  <a:pt x="118" y="82"/>
                  <a:pt x="118" y="82"/>
                  <a:pt x="118" y="82"/>
                </a:cubicBezTo>
                <a:cubicBezTo>
                  <a:pt x="118" y="82"/>
                  <a:pt x="118" y="82"/>
                  <a:pt x="118" y="83"/>
                </a:cubicBezTo>
                <a:cubicBezTo>
                  <a:pt x="118" y="83"/>
                  <a:pt x="118" y="83"/>
                  <a:pt x="118" y="83"/>
                </a:cubicBezTo>
                <a:cubicBezTo>
                  <a:pt x="118" y="83"/>
                  <a:pt x="118" y="83"/>
                  <a:pt x="118" y="83"/>
                </a:cubicBezTo>
                <a:cubicBezTo>
                  <a:pt x="118" y="83"/>
                  <a:pt x="118" y="83"/>
                  <a:pt x="118" y="83"/>
                </a:cubicBezTo>
                <a:cubicBezTo>
                  <a:pt x="118" y="83"/>
                  <a:pt x="118" y="83"/>
                  <a:pt x="118" y="83"/>
                </a:cubicBezTo>
                <a:cubicBezTo>
                  <a:pt x="119" y="83"/>
                  <a:pt x="119" y="83"/>
                  <a:pt x="119" y="83"/>
                </a:cubicBezTo>
                <a:cubicBezTo>
                  <a:pt x="119" y="83"/>
                  <a:pt x="119" y="83"/>
                  <a:pt x="118" y="83"/>
                </a:cubicBezTo>
                <a:cubicBezTo>
                  <a:pt x="118" y="83"/>
                  <a:pt x="119" y="83"/>
                  <a:pt x="119" y="82"/>
                </a:cubicBezTo>
                <a:cubicBezTo>
                  <a:pt x="118" y="82"/>
                  <a:pt x="118" y="82"/>
                  <a:pt x="118" y="82"/>
                </a:cubicBezTo>
                <a:cubicBezTo>
                  <a:pt x="118" y="82"/>
                  <a:pt x="118" y="82"/>
                  <a:pt x="118" y="82"/>
                </a:cubicBezTo>
                <a:cubicBezTo>
                  <a:pt x="119" y="82"/>
                  <a:pt x="119" y="81"/>
                  <a:pt x="120" y="82"/>
                </a:cubicBezTo>
                <a:cubicBezTo>
                  <a:pt x="120" y="82"/>
                  <a:pt x="120" y="82"/>
                  <a:pt x="120" y="82"/>
                </a:cubicBezTo>
                <a:cubicBezTo>
                  <a:pt x="120" y="82"/>
                  <a:pt x="120" y="82"/>
                  <a:pt x="120" y="82"/>
                </a:cubicBezTo>
                <a:cubicBezTo>
                  <a:pt x="120" y="82"/>
                  <a:pt x="120" y="82"/>
                  <a:pt x="120" y="82"/>
                </a:cubicBezTo>
                <a:cubicBezTo>
                  <a:pt x="120" y="82"/>
                  <a:pt x="120" y="82"/>
                  <a:pt x="120" y="81"/>
                </a:cubicBezTo>
                <a:cubicBezTo>
                  <a:pt x="120" y="81"/>
                  <a:pt x="120" y="81"/>
                  <a:pt x="120" y="81"/>
                </a:cubicBezTo>
                <a:cubicBezTo>
                  <a:pt x="121" y="81"/>
                  <a:pt x="121" y="81"/>
                  <a:pt x="121" y="81"/>
                </a:cubicBezTo>
                <a:cubicBezTo>
                  <a:pt x="121" y="81"/>
                  <a:pt x="121" y="81"/>
                  <a:pt x="121" y="82"/>
                </a:cubicBezTo>
                <a:cubicBezTo>
                  <a:pt x="121" y="82"/>
                  <a:pt x="121" y="82"/>
                  <a:pt x="122" y="82"/>
                </a:cubicBezTo>
                <a:cubicBezTo>
                  <a:pt x="122" y="82"/>
                  <a:pt x="122" y="82"/>
                  <a:pt x="122" y="82"/>
                </a:cubicBezTo>
                <a:cubicBezTo>
                  <a:pt x="122" y="82"/>
                  <a:pt x="122" y="82"/>
                  <a:pt x="122" y="81"/>
                </a:cubicBezTo>
                <a:cubicBezTo>
                  <a:pt x="122" y="81"/>
                  <a:pt x="122" y="81"/>
                  <a:pt x="122" y="81"/>
                </a:cubicBezTo>
                <a:cubicBezTo>
                  <a:pt x="122" y="81"/>
                  <a:pt x="122" y="81"/>
                  <a:pt x="122" y="81"/>
                </a:cubicBezTo>
                <a:cubicBezTo>
                  <a:pt x="122" y="81"/>
                  <a:pt x="122" y="81"/>
                  <a:pt x="122" y="81"/>
                </a:cubicBezTo>
                <a:cubicBezTo>
                  <a:pt x="122" y="81"/>
                  <a:pt x="122" y="81"/>
                  <a:pt x="123" y="81"/>
                </a:cubicBezTo>
                <a:cubicBezTo>
                  <a:pt x="123" y="81"/>
                  <a:pt x="122" y="81"/>
                  <a:pt x="122" y="81"/>
                </a:cubicBezTo>
                <a:cubicBezTo>
                  <a:pt x="122" y="81"/>
                  <a:pt x="122" y="81"/>
                  <a:pt x="122" y="81"/>
                </a:cubicBezTo>
                <a:cubicBezTo>
                  <a:pt x="122" y="81"/>
                  <a:pt x="122" y="81"/>
                  <a:pt x="122" y="80"/>
                </a:cubicBezTo>
                <a:cubicBezTo>
                  <a:pt x="122" y="80"/>
                  <a:pt x="122" y="80"/>
                  <a:pt x="122" y="80"/>
                </a:cubicBezTo>
                <a:cubicBezTo>
                  <a:pt x="122" y="80"/>
                  <a:pt x="122" y="80"/>
                  <a:pt x="122" y="80"/>
                </a:cubicBezTo>
                <a:cubicBezTo>
                  <a:pt x="122" y="80"/>
                  <a:pt x="122" y="80"/>
                  <a:pt x="122" y="80"/>
                </a:cubicBezTo>
                <a:cubicBezTo>
                  <a:pt x="122" y="80"/>
                  <a:pt x="122" y="80"/>
                  <a:pt x="122" y="80"/>
                </a:cubicBezTo>
                <a:cubicBezTo>
                  <a:pt x="122" y="80"/>
                  <a:pt x="122" y="79"/>
                  <a:pt x="122" y="79"/>
                </a:cubicBezTo>
                <a:cubicBezTo>
                  <a:pt x="122" y="79"/>
                  <a:pt x="122" y="79"/>
                  <a:pt x="122" y="78"/>
                </a:cubicBezTo>
                <a:cubicBezTo>
                  <a:pt x="122" y="78"/>
                  <a:pt x="122" y="78"/>
                  <a:pt x="122" y="78"/>
                </a:cubicBezTo>
                <a:cubicBezTo>
                  <a:pt x="122" y="78"/>
                  <a:pt x="122" y="78"/>
                  <a:pt x="122" y="78"/>
                </a:cubicBezTo>
                <a:cubicBezTo>
                  <a:pt x="122" y="78"/>
                  <a:pt x="121" y="78"/>
                  <a:pt x="121" y="78"/>
                </a:cubicBezTo>
                <a:cubicBezTo>
                  <a:pt x="121" y="78"/>
                  <a:pt x="122" y="78"/>
                  <a:pt x="122" y="78"/>
                </a:cubicBezTo>
                <a:cubicBezTo>
                  <a:pt x="122" y="77"/>
                  <a:pt x="121" y="77"/>
                  <a:pt x="122" y="77"/>
                </a:cubicBezTo>
                <a:cubicBezTo>
                  <a:pt x="122" y="77"/>
                  <a:pt x="122" y="77"/>
                  <a:pt x="122" y="77"/>
                </a:cubicBezTo>
                <a:cubicBezTo>
                  <a:pt x="122" y="77"/>
                  <a:pt x="122" y="76"/>
                  <a:pt x="123" y="76"/>
                </a:cubicBezTo>
                <a:cubicBezTo>
                  <a:pt x="123" y="76"/>
                  <a:pt x="123" y="76"/>
                  <a:pt x="123" y="77"/>
                </a:cubicBezTo>
                <a:cubicBezTo>
                  <a:pt x="123" y="76"/>
                  <a:pt x="123" y="76"/>
                  <a:pt x="123" y="76"/>
                </a:cubicBezTo>
                <a:cubicBezTo>
                  <a:pt x="123" y="76"/>
                  <a:pt x="123" y="76"/>
                  <a:pt x="123" y="76"/>
                </a:cubicBezTo>
                <a:cubicBezTo>
                  <a:pt x="123" y="76"/>
                  <a:pt x="124" y="76"/>
                  <a:pt x="124" y="76"/>
                </a:cubicBezTo>
                <a:cubicBezTo>
                  <a:pt x="124" y="76"/>
                  <a:pt x="124" y="76"/>
                  <a:pt x="124" y="76"/>
                </a:cubicBezTo>
                <a:cubicBezTo>
                  <a:pt x="124" y="76"/>
                  <a:pt x="124" y="77"/>
                  <a:pt x="125" y="77"/>
                </a:cubicBezTo>
                <a:cubicBezTo>
                  <a:pt x="125" y="77"/>
                  <a:pt x="125" y="77"/>
                  <a:pt x="125" y="77"/>
                </a:cubicBezTo>
                <a:cubicBezTo>
                  <a:pt x="124" y="77"/>
                  <a:pt x="124" y="77"/>
                  <a:pt x="124" y="77"/>
                </a:cubicBezTo>
                <a:cubicBezTo>
                  <a:pt x="124" y="77"/>
                  <a:pt x="124" y="77"/>
                  <a:pt x="124" y="77"/>
                </a:cubicBezTo>
                <a:cubicBezTo>
                  <a:pt x="124" y="77"/>
                  <a:pt x="124" y="77"/>
                  <a:pt x="124" y="77"/>
                </a:cubicBezTo>
                <a:cubicBezTo>
                  <a:pt x="124" y="78"/>
                  <a:pt x="124" y="78"/>
                  <a:pt x="124" y="78"/>
                </a:cubicBezTo>
                <a:cubicBezTo>
                  <a:pt x="124" y="78"/>
                  <a:pt x="123" y="78"/>
                  <a:pt x="123" y="78"/>
                </a:cubicBezTo>
                <a:cubicBezTo>
                  <a:pt x="123" y="78"/>
                  <a:pt x="123" y="78"/>
                  <a:pt x="123" y="78"/>
                </a:cubicBezTo>
                <a:cubicBezTo>
                  <a:pt x="123" y="78"/>
                  <a:pt x="123" y="79"/>
                  <a:pt x="123" y="79"/>
                </a:cubicBezTo>
                <a:cubicBezTo>
                  <a:pt x="123" y="79"/>
                  <a:pt x="124" y="79"/>
                  <a:pt x="124" y="80"/>
                </a:cubicBezTo>
                <a:cubicBezTo>
                  <a:pt x="124" y="80"/>
                  <a:pt x="124" y="80"/>
                  <a:pt x="124" y="80"/>
                </a:cubicBezTo>
                <a:cubicBezTo>
                  <a:pt x="124" y="80"/>
                  <a:pt x="124" y="80"/>
                  <a:pt x="124" y="80"/>
                </a:cubicBezTo>
                <a:cubicBezTo>
                  <a:pt x="125" y="80"/>
                  <a:pt x="125" y="80"/>
                  <a:pt x="125" y="80"/>
                </a:cubicBezTo>
                <a:cubicBezTo>
                  <a:pt x="125" y="80"/>
                  <a:pt x="125" y="80"/>
                  <a:pt x="125" y="80"/>
                </a:cubicBezTo>
                <a:cubicBezTo>
                  <a:pt x="125" y="80"/>
                  <a:pt x="125" y="80"/>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0"/>
                  <a:pt x="127" y="80"/>
                  <a:pt x="127" y="80"/>
                </a:cubicBezTo>
                <a:cubicBezTo>
                  <a:pt x="127" y="81"/>
                  <a:pt x="128" y="80"/>
                  <a:pt x="128" y="80"/>
                </a:cubicBezTo>
                <a:cubicBezTo>
                  <a:pt x="128" y="81"/>
                  <a:pt x="128" y="81"/>
                  <a:pt x="128" y="81"/>
                </a:cubicBezTo>
                <a:cubicBezTo>
                  <a:pt x="128" y="81"/>
                  <a:pt x="129" y="81"/>
                  <a:pt x="129" y="81"/>
                </a:cubicBezTo>
                <a:cubicBezTo>
                  <a:pt x="129" y="81"/>
                  <a:pt x="129" y="81"/>
                  <a:pt x="129" y="81"/>
                </a:cubicBezTo>
                <a:cubicBezTo>
                  <a:pt x="130" y="81"/>
                  <a:pt x="131" y="80"/>
                  <a:pt x="132" y="79"/>
                </a:cubicBezTo>
                <a:cubicBezTo>
                  <a:pt x="133" y="79"/>
                  <a:pt x="133" y="79"/>
                  <a:pt x="133" y="80"/>
                </a:cubicBezTo>
                <a:cubicBezTo>
                  <a:pt x="134" y="80"/>
                  <a:pt x="134" y="80"/>
                  <a:pt x="134" y="80"/>
                </a:cubicBezTo>
                <a:cubicBezTo>
                  <a:pt x="134" y="80"/>
                  <a:pt x="135" y="80"/>
                  <a:pt x="135" y="80"/>
                </a:cubicBezTo>
                <a:cubicBezTo>
                  <a:pt x="135" y="79"/>
                  <a:pt x="135" y="79"/>
                  <a:pt x="135" y="79"/>
                </a:cubicBezTo>
                <a:cubicBezTo>
                  <a:pt x="136" y="79"/>
                  <a:pt x="136" y="79"/>
                  <a:pt x="137" y="79"/>
                </a:cubicBezTo>
                <a:cubicBezTo>
                  <a:pt x="137" y="79"/>
                  <a:pt x="137" y="79"/>
                  <a:pt x="137" y="79"/>
                </a:cubicBezTo>
                <a:cubicBezTo>
                  <a:pt x="137" y="79"/>
                  <a:pt x="137" y="79"/>
                  <a:pt x="137" y="79"/>
                </a:cubicBezTo>
                <a:cubicBezTo>
                  <a:pt x="137" y="78"/>
                  <a:pt x="137" y="79"/>
                  <a:pt x="137" y="78"/>
                </a:cubicBezTo>
                <a:cubicBezTo>
                  <a:pt x="137" y="78"/>
                  <a:pt x="136" y="77"/>
                  <a:pt x="137" y="76"/>
                </a:cubicBezTo>
                <a:cubicBezTo>
                  <a:pt x="137" y="76"/>
                  <a:pt x="137" y="76"/>
                  <a:pt x="137" y="76"/>
                </a:cubicBezTo>
                <a:cubicBezTo>
                  <a:pt x="137" y="76"/>
                  <a:pt x="137" y="75"/>
                  <a:pt x="137" y="75"/>
                </a:cubicBezTo>
                <a:cubicBezTo>
                  <a:pt x="137" y="75"/>
                  <a:pt x="137" y="75"/>
                  <a:pt x="137" y="75"/>
                </a:cubicBezTo>
                <a:cubicBezTo>
                  <a:pt x="138" y="75"/>
                  <a:pt x="138" y="75"/>
                  <a:pt x="138" y="75"/>
                </a:cubicBezTo>
                <a:cubicBezTo>
                  <a:pt x="138" y="75"/>
                  <a:pt x="138" y="75"/>
                  <a:pt x="138" y="75"/>
                </a:cubicBezTo>
                <a:cubicBezTo>
                  <a:pt x="139" y="75"/>
                  <a:pt x="139" y="75"/>
                  <a:pt x="139" y="75"/>
                </a:cubicBezTo>
                <a:cubicBezTo>
                  <a:pt x="139" y="75"/>
                  <a:pt x="139" y="75"/>
                  <a:pt x="139" y="76"/>
                </a:cubicBezTo>
                <a:cubicBezTo>
                  <a:pt x="140" y="76"/>
                  <a:pt x="140" y="76"/>
                  <a:pt x="140" y="75"/>
                </a:cubicBezTo>
                <a:cubicBezTo>
                  <a:pt x="140" y="75"/>
                  <a:pt x="140" y="74"/>
                  <a:pt x="141" y="74"/>
                </a:cubicBezTo>
                <a:cubicBezTo>
                  <a:pt x="141" y="74"/>
                  <a:pt x="140" y="73"/>
                  <a:pt x="140" y="73"/>
                </a:cubicBezTo>
                <a:cubicBezTo>
                  <a:pt x="140" y="74"/>
                  <a:pt x="140" y="74"/>
                  <a:pt x="140" y="74"/>
                </a:cubicBezTo>
                <a:cubicBezTo>
                  <a:pt x="140" y="74"/>
                  <a:pt x="140" y="74"/>
                  <a:pt x="140" y="74"/>
                </a:cubicBezTo>
                <a:cubicBezTo>
                  <a:pt x="140" y="73"/>
                  <a:pt x="140" y="73"/>
                  <a:pt x="140" y="73"/>
                </a:cubicBezTo>
                <a:cubicBezTo>
                  <a:pt x="140" y="73"/>
                  <a:pt x="140" y="73"/>
                  <a:pt x="139" y="73"/>
                </a:cubicBezTo>
                <a:cubicBezTo>
                  <a:pt x="139" y="73"/>
                  <a:pt x="139" y="73"/>
                  <a:pt x="139" y="72"/>
                </a:cubicBezTo>
                <a:cubicBezTo>
                  <a:pt x="139" y="72"/>
                  <a:pt x="139" y="72"/>
                  <a:pt x="139" y="72"/>
                </a:cubicBezTo>
                <a:cubicBezTo>
                  <a:pt x="140" y="72"/>
                  <a:pt x="140" y="72"/>
                  <a:pt x="140" y="72"/>
                </a:cubicBezTo>
                <a:cubicBezTo>
                  <a:pt x="141" y="72"/>
                  <a:pt x="141" y="72"/>
                  <a:pt x="141" y="72"/>
                </a:cubicBezTo>
                <a:cubicBezTo>
                  <a:pt x="141" y="72"/>
                  <a:pt x="141" y="71"/>
                  <a:pt x="141" y="71"/>
                </a:cubicBezTo>
                <a:cubicBezTo>
                  <a:pt x="141" y="71"/>
                  <a:pt x="141" y="72"/>
                  <a:pt x="142" y="72"/>
                </a:cubicBezTo>
                <a:cubicBezTo>
                  <a:pt x="142" y="71"/>
                  <a:pt x="142" y="71"/>
                  <a:pt x="142" y="71"/>
                </a:cubicBezTo>
                <a:cubicBezTo>
                  <a:pt x="142" y="71"/>
                  <a:pt x="142" y="71"/>
                  <a:pt x="143" y="71"/>
                </a:cubicBezTo>
                <a:cubicBezTo>
                  <a:pt x="143" y="72"/>
                  <a:pt x="144" y="72"/>
                  <a:pt x="144" y="72"/>
                </a:cubicBezTo>
                <a:cubicBezTo>
                  <a:pt x="145" y="72"/>
                  <a:pt x="145" y="71"/>
                  <a:pt x="145" y="71"/>
                </a:cubicBezTo>
                <a:cubicBezTo>
                  <a:pt x="145" y="71"/>
                  <a:pt x="145" y="71"/>
                  <a:pt x="145" y="72"/>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6" y="71"/>
                </a:cubicBezTo>
                <a:cubicBezTo>
                  <a:pt x="146" y="71"/>
                  <a:pt x="146" y="71"/>
                  <a:pt x="146" y="70"/>
                </a:cubicBezTo>
                <a:cubicBezTo>
                  <a:pt x="146" y="71"/>
                  <a:pt x="147" y="71"/>
                  <a:pt x="147" y="71"/>
                </a:cubicBezTo>
                <a:cubicBezTo>
                  <a:pt x="147" y="71"/>
                  <a:pt x="147" y="71"/>
                  <a:pt x="147" y="71"/>
                </a:cubicBezTo>
                <a:cubicBezTo>
                  <a:pt x="147" y="70"/>
                  <a:pt x="146" y="71"/>
                  <a:pt x="145" y="70"/>
                </a:cubicBezTo>
                <a:cubicBezTo>
                  <a:pt x="145" y="70"/>
                  <a:pt x="145" y="69"/>
                  <a:pt x="145" y="69"/>
                </a:cubicBezTo>
                <a:cubicBezTo>
                  <a:pt x="145" y="69"/>
                  <a:pt x="145" y="69"/>
                  <a:pt x="145" y="69"/>
                </a:cubicBezTo>
                <a:cubicBezTo>
                  <a:pt x="145" y="69"/>
                  <a:pt x="144" y="70"/>
                  <a:pt x="144" y="70"/>
                </a:cubicBezTo>
                <a:cubicBezTo>
                  <a:pt x="144" y="70"/>
                  <a:pt x="144" y="70"/>
                  <a:pt x="144" y="70"/>
                </a:cubicBezTo>
                <a:cubicBezTo>
                  <a:pt x="144" y="70"/>
                  <a:pt x="144" y="70"/>
                  <a:pt x="143" y="70"/>
                </a:cubicBezTo>
                <a:cubicBezTo>
                  <a:pt x="143" y="70"/>
                  <a:pt x="143" y="70"/>
                  <a:pt x="143" y="70"/>
                </a:cubicBezTo>
                <a:cubicBezTo>
                  <a:pt x="143" y="70"/>
                  <a:pt x="143" y="70"/>
                  <a:pt x="143" y="70"/>
                </a:cubicBezTo>
                <a:cubicBezTo>
                  <a:pt x="143" y="70"/>
                  <a:pt x="143" y="70"/>
                  <a:pt x="143" y="70"/>
                </a:cubicBezTo>
                <a:cubicBezTo>
                  <a:pt x="143" y="70"/>
                  <a:pt x="142" y="70"/>
                  <a:pt x="142" y="70"/>
                </a:cubicBezTo>
                <a:cubicBezTo>
                  <a:pt x="142" y="70"/>
                  <a:pt x="142" y="70"/>
                  <a:pt x="142" y="70"/>
                </a:cubicBezTo>
                <a:cubicBezTo>
                  <a:pt x="142" y="70"/>
                  <a:pt x="142" y="70"/>
                  <a:pt x="142" y="70"/>
                </a:cubicBezTo>
                <a:cubicBezTo>
                  <a:pt x="142" y="70"/>
                  <a:pt x="141" y="70"/>
                  <a:pt x="141" y="70"/>
                </a:cubicBezTo>
                <a:cubicBezTo>
                  <a:pt x="141" y="70"/>
                  <a:pt x="141" y="70"/>
                  <a:pt x="141" y="70"/>
                </a:cubicBezTo>
                <a:cubicBezTo>
                  <a:pt x="141" y="70"/>
                  <a:pt x="141" y="70"/>
                  <a:pt x="141" y="71"/>
                </a:cubicBezTo>
                <a:cubicBezTo>
                  <a:pt x="140" y="71"/>
                  <a:pt x="140" y="71"/>
                  <a:pt x="140" y="71"/>
                </a:cubicBezTo>
                <a:cubicBezTo>
                  <a:pt x="140" y="71"/>
                  <a:pt x="140" y="71"/>
                  <a:pt x="140" y="71"/>
                </a:cubicBezTo>
                <a:cubicBezTo>
                  <a:pt x="140" y="71"/>
                  <a:pt x="139" y="71"/>
                  <a:pt x="139" y="71"/>
                </a:cubicBezTo>
                <a:cubicBezTo>
                  <a:pt x="139" y="71"/>
                  <a:pt x="139" y="71"/>
                  <a:pt x="139" y="70"/>
                </a:cubicBezTo>
                <a:cubicBezTo>
                  <a:pt x="139" y="70"/>
                  <a:pt x="139" y="70"/>
                  <a:pt x="139" y="70"/>
                </a:cubicBezTo>
                <a:cubicBezTo>
                  <a:pt x="139" y="70"/>
                  <a:pt x="138" y="70"/>
                  <a:pt x="138" y="70"/>
                </a:cubicBezTo>
                <a:cubicBezTo>
                  <a:pt x="138" y="70"/>
                  <a:pt x="138" y="70"/>
                  <a:pt x="138" y="70"/>
                </a:cubicBezTo>
                <a:cubicBezTo>
                  <a:pt x="138" y="70"/>
                  <a:pt x="138" y="70"/>
                  <a:pt x="138" y="70"/>
                </a:cubicBezTo>
                <a:cubicBezTo>
                  <a:pt x="137" y="70"/>
                  <a:pt x="137" y="69"/>
                  <a:pt x="137" y="68"/>
                </a:cubicBezTo>
                <a:cubicBezTo>
                  <a:pt x="137" y="68"/>
                  <a:pt x="137" y="68"/>
                  <a:pt x="137" y="68"/>
                </a:cubicBezTo>
                <a:cubicBezTo>
                  <a:pt x="137" y="68"/>
                  <a:pt x="137" y="67"/>
                  <a:pt x="137" y="67"/>
                </a:cubicBezTo>
                <a:cubicBezTo>
                  <a:pt x="137" y="67"/>
                  <a:pt x="137" y="67"/>
                  <a:pt x="137" y="66"/>
                </a:cubicBezTo>
                <a:cubicBezTo>
                  <a:pt x="137" y="66"/>
                  <a:pt x="137" y="66"/>
                  <a:pt x="137" y="66"/>
                </a:cubicBezTo>
                <a:cubicBezTo>
                  <a:pt x="137" y="66"/>
                  <a:pt x="137" y="65"/>
                  <a:pt x="137" y="65"/>
                </a:cubicBezTo>
                <a:cubicBezTo>
                  <a:pt x="137" y="65"/>
                  <a:pt x="137" y="65"/>
                  <a:pt x="137" y="65"/>
                </a:cubicBezTo>
                <a:cubicBezTo>
                  <a:pt x="137" y="65"/>
                  <a:pt x="138" y="65"/>
                  <a:pt x="138" y="65"/>
                </a:cubicBezTo>
                <a:cubicBezTo>
                  <a:pt x="138" y="65"/>
                  <a:pt x="138" y="64"/>
                  <a:pt x="138" y="64"/>
                </a:cubicBezTo>
                <a:cubicBezTo>
                  <a:pt x="138" y="64"/>
                  <a:pt x="138" y="64"/>
                  <a:pt x="138" y="64"/>
                </a:cubicBezTo>
                <a:cubicBezTo>
                  <a:pt x="139" y="64"/>
                  <a:pt x="139" y="64"/>
                  <a:pt x="139" y="64"/>
                </a:cubicBezTo>
                <a:cubicBezTo>
                  <a:pt x="139" y="64"/>
                  <a:pt x="139" y="64"/>
                  <a:pt x="139" y="64"/>
                </a:cubicBezTo>
                <a:cubicBezTo>
                  <a:pt x="139" y="64"/>
                  <a:pt x="141" y="62"/>
                  <a:pt x="141" y="62"/>
                </a:cubicBezTo>
                <a:cubicBezTo>
                  <a:pt x="141" y="62"/>
                  <a:pt x="141" y="62"/>
                  <a:pt x="142" y="62"/>
                </a:cubicBezTo>
                <a:cubicBezTo>
                  <a:pt x="142" y="62"/>
                  <a:pt x="142" y="62"/>
                  <a:pt x="142" y="61"/>
                </a:cubicBezTo>
                <a:cubicBezTo>
                  <a:pt x="142" y="61"/>
                  <a:pt x="141" y="61"/>
                  <a:pt x="141" y="61"/>
                </a:cubicBezTo>
                <a:cubicBezTo>
                  <a:pt x="141" y="61"/>
                  <a:pt x="142" y="61"/>
                  <a:pt x="141" y="61"/>
                </a:cubicBezTo>
                <a:cubicBezTo>
                  <a:pt x="141" y="60"/>
                  <a:pt x="141" y="60"/>
                  <a:pt x="141" y="60"/>
                </a:cubicBezTo>
                <a:cubicBezTo>
                  <a:pt x="141" y="60"/>
                  <a:pt x="141" y="60"/>
                  <a:pt x="140" y="60"/>
                </a:cubicBezTo>
                <a:cubicBezTo>
                  <a:pt x="140" y="60"/>
                  <a:pt x="139" y="60"/>
                  <a:pt x="139" y="60"/>
                </a:cubicBezTo>
                <a:cubicBezTo>
                  <a:pt x="139" y="60"/>
                  <a:pt x="139" y="60"/>
                  <a:pt x="138" y="60"/>
                </a:cubicBezTo>
                <a:cubicBezTo>
                  <a:pt x="138" y="60"/>
                  <a:pt x="138" y="60"/>
                  <a:pt x="138" y="61"/>
                </a:cubicBezTo>
                <a:cubicBezTo>
                  <a:pt x="137" y="61"/>
                  <a:pt x="137" y="61"/>
                  <a:pt x="137" y="61"/>
                </a:cubicBezTo>
                <a:cubicBezTo>
                  <a:pt x="137" y="61"/>
                  <a:pt x="137" y="61"/>
                  <a:pt x="137" y="61"/>
                </a:cubicBezTo>
                <a:cubicBezTo>
                  <a:pt x="137" y="62"/>
                  <a:pt x="137" y="62"/>
                  <a:pt x="136" y="62"/>
                </a:cubicBezTo>
                <a:cubicBezTo>
                  <a:pt x="136" y="62"/>
                  <a:pt x="136" y="62"/>
                  <a:pt x="137" y="62"/>
                </a:cubicBezTo>
                <a:cubicBezTo>
                  <a:pt x="137" y="62"/>
                  <a:pt x="137" y="62"/>
                  <a:pt x="137" y="63"/>
                </a:cubicBezTo>
                <a:cubicBezTo>
                  <a:pt x="137" y="63"/>
                  <a:pt x="137" y="63"/>
                  <a:pt x="137" y="63"/>
                </a:cubicBezTo>
                <a:cubicBezTo>
                  <a:pt x="137" y="63"/>
                  <a:pt x="136" y="63"/>
                  <a:pt x="136" y="64"/>
                </a:cubicBezTo>
                <a:cubicBezTo>
                  <a:pt x="136" y="64"/>
                  <a:pt x="135" y="64"/>
                  <a:pt x="135" y="64"/>
                </a:cubicBezTo>
                <a:cubicBezTo>
                  <a:pt x="135" y="64"/>
                  <a:pt x="135" y="64"/>
                  <a:pt x="135" y="64"/>
                </a:cubicBezTo>
                <a:cubicBezTo>
                  <a:pt x="134" y="64"/>
                  <a:pt x="134" y="65"/>
                  <a:pt x="134" y="65"/>
                </a:cubicBezTo>
                <a:cubicBezTo>
                  <a:pt x="134" y="65"/>
                  <a:pt x="134" y="65"/>
                  <a:pt x="133" y="66"/>
                </a:cubicBezTo>
                <a:cubicBezTo>
                  <a:pt x="133" y="66"/>
                  <a:pt x="133" y="66"/>
                  <a:pt x="133" y="66"/>
                </a:cubicBezTo>
                <a:cubicBezTo>
                  <a:pt x="133" y="66"/>
                  <a:pt x="133" y="66"/>
                  <a:pt x="133" y="66"/>
                </a:cubicBezTo>
                <a:cubicBezTo>
                  <a:pt x="133" y="66"/>
                  <a:pt x="133" y="66"/>
                  <a:pt x="133" y="66"/>
                </a:cubicBezTo>
                <a:cubicBezTo>
                  <a:pt x="133" y="66"/>
                  <a:pt x="132" y="66"/>
                  <a:pt x="132" y="66"/>
                </a:cubicBezTo>
                <a:cubicBezTo>
                  <a:pt x="132" y="67"/>
                  <a:pt x="133" y="67"/>
                  <a:pt x="132" y="68"/>
                </a:cubicBezTo>
                <a:cubicBezTo>
                  <a:pt x="132" y="68"/>
                  <a:pt x="132" y="68"/>
                  <a:pt x="132" y="68"/>
                </a:cubicBezTo>
                <a:cubicBezTo>
                  <a:pt x="132" y="68"/>
                  <a:pt x="132" y="69"/>
                  <a:pt x="132" y="69"/>
                </a:cubicBezTo>
                <a:cubicBezTo>
                  <a:pt x="132" y="69"/>
                  <a:pt x="132" y="69"/>
                  <a:pt x="132" y="69"/>
                </a:cubicBezTo>
                <a:cubicBezTo>
                  <a:pt x="132" y="69"/>
                  <a:pt x="133" y="69"/>
                  <a:pt x="133" y="69"/>
                </a:cubicBezTo>
                <a:cubicBezTo>
                  <a:pt x="133" y="69"/>
                  <a:pt x="133" y="69"/>
                  <a:pt x="133" y="69"/>
                </a:cubicBezTo>
                <a:cubicBezTo>
                  <a:pt x="133" y="70"/>
                  <a:pt x="133" y="70"/>
                  <a:pt x="134" y="70"/>
                </a:cubicBezTo>
                <a:cubicBezTo>
                  <a:pt x="134" y="71"/>
                  <a:pt x="134" y="71"/>
                  <a:pt x="134" y="71"/>
                </a:cubicBezTo>
                <a:cubicBezTo>
                  <a:pt x="134" y="71"/>
                  <a:pt x="134" y="71"/>
                  <a:pt x="134" y="71"/>
                </a:cubicBezTo>
                <a:cubicBezTo>
                  <a:pt x="134" y="71"/>
                  <a:pt x="133" y="72"/>
                  <a:pt x="133" y="72"/>
                </a:cubicBezTo>
                <a:cubicBezTo>
                  <a:pt x="133" y="71"/>
                  <a:pt x="131" y="71"/>
                  <a:pt x="131" y="71"/>
                </a:cubicBezTo>
                <a:cubicBezTo>
                  <a:pt x="131" y="71"/>
                  <a:pt x="131" y="71"/>
                  <a:pt x="131" y="71"/>
                </a:cubicBezTo>
                <a:cubicBezTo>
                  <a:pt x="131" y="71"/>
                  <a:pt x="131" y="71"/>
                  <a:pt x="131" y="71"/>
                </a:cubicBezTo>
                <a:cubicBezTo>
                  <a:pt x="132" y="71"/>
                  <a:pt x="132" y="72"/>
                  <a:pt x="132" y="72"/>
                </a:cubicBezTo>
                <a:cubicBezTo>
                  <a:pt x="133" y="72"/>
                  <a:pt x="133" y="71"/>
                  <a:pt x="134" y="72"/>
                </a:cubicBezTo>
                <a:cubicBezTo>
                  <a:pt x="134" y="72"/>
                  <a:pt x="134" y="72"/>
                  <a:pt x="134" y="72"/>
                </a:cubicBezTo>
                <a:cubicBezTo>
                  <a:pt x="134" y="72"/>
                  <a:pt x="134" y="72"/>
                  <a:pt x="134" y="72"/>
                </a:cubicBezTo>
                <a:cubicBezTo>
                  <a:pt x="134" y="72"/>
                  <a:pt x="134" y="72"/>
                  <a:pt x="134" y="72"/>
                </a:cubicBezTo>
                <a:cubicBezTo>
                  <a:pt x="134" y="72"/>
                  <a:pt x="134" y="72"/>
                  <a:pt x="134" y="72"/>
                </a:cubicBezTo>
                <a:cubicBezTo>
                  <a:pt x="134"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2" y="72"/>
                  <a:pt x="133" y="73"/>
                  <a:pt x="132" y="73"/>
                </a:cubicBezTo>
                <a:cubicBezTo>
                  <a:pt x="132" y="73"/>
                  <a:pt x="132" y="73"/>
                  <a:pt x="132" y="73"/>
                </a:cubicBezTo>
                <a:cubicBezTo>
                  <a:pt x="132" y="73"/>
                  <a:pt x="131" y="73"/>
                  <a:pt x="131" y="73"/>
                </a:cubicBezTo>
                <a:cubicBezTo>
                  <a:pt x="131" y="73"/>
                  <a:pt x="132" y="74"/>
                  <a:pt x="132" y="74"/>
                </a:cubicBezTo>
                <a:cubicBezTo>
                  <a:pt x="131" y="74"/>
                  <a:pt x="131" y="74"/>
                  <a:pt x="131" y="74"/>
                </a:cubicBezTo>
                <a:cubicBezTo>
                  <a:pt x="131" y="74"/>
                  <a:pt x="131" y="74"/>
                  <a:pt x="131" y="74"/>
                </a:cubicBezTo>
                <a:cubicBezTo>
                  <a:pt x="131" y="74"/>
                  <a:pt x="131" y="74"/>
                  <a:pt x="131" y="75"/>
                </a:cubicBezTo>
                <a:cubicBezTo>
                  <a:pt x="131" y="75"/>
                  <a:pt x="131" y="75"/>
                  <a:pt x="131" y="75"/>
                </a:cubicBezTo>
                <a:cubicBezTo>
                  <a:pt x="131" y="75"/>
                  <a:pt x="131" y="75"/>
                  <a:pt x="131" y="75"/>
                </a:cubicBezTo>
                <a:cubicBezTo>
                  <a:pt x="131" y="76"/>
                  <a:pt x="131" y="76"/>
                  <a:pt x="131" y="76"/>
                </a:cubicBezTo>
                <a:cubicBezTo>
                  <a:pt x="131" y="76"/>
                  <a:pt x="131" y="77"/>
                  <a:pt x="130" y="77"/>
                </a:cubicBezTo>
                <a:cubicBezTo>
                  <a:pt x="130" y="77"/>
                  <a:pt x="130" y="77"/>
                  <a:pt x="130" y="77"/>
                </a:cubicBezTo>
                <a:cubicBezTo>
                  <a:pt x="130" y="77"/>
                  <a:pt x="130" y="77"/>
                  <a:pt x="130" y="77"/>
                </a:cubicBezTo>
                <a:cubicBezTo>
                  <a:pt x="130" y="77"/>
                  <a:pt x="130" y="77"/>
                  <a:pt x="129" y="77"/>
                </a:cubicBezTo>
                <a:cubicBezTo>
                  <a:pt x="129" y="77"/>
                  <a:pt x="129" y="77"/>
                  <a:pt x="129" y="77"/>
                </a:cubicBezTo>
                <a:cubicBezTo>
                  <a:pt x="129" y="77"/>
                  <a:pt x="129" y="77"/>
                  <a:pt x="129" y="77"/>
                </a:cubicBezTo>
                <a:cubicBezTo>
                  <a:pt x="129" y="77"/>
                  <a:pt x="129" y="78"/>
                  <a:pt x="129" y="78"/>
                </a:cubicBezTo>
                <a:cubicBezTo>
                  <a:pt x="129" y="78"/>
                  <a:pt x="129" y="78"/>
                  <a:pt x="129" y="78"/>
                </a:cubicBezTo>
                <a:cubicBezTo>
                  <a:pt x="129" y="78"/>
                  <a:pt x="129" y="78"/>
                  <a:pt x="128" y="78"/>
                </a:cubicBezTo>
                <a:cubicBezTo>
                  <a:pt x="128" y="78"/>
                  <a:pt x="128" y="78"/>
                  <a:pt x="127" y="78"/>
                </a:cubicBezTo>
                <a:cubicBezTo>
                  <a:pt x="127" y="78"/>
                  <a:pt x="127" y="78"/>
                  <a:pt x="127" y="78"/>
                </a:cubicBezTo>
                <a:cubicBezTo>
                  <a:pt x="127" y="78"/>
                  <a:pt x="127" y="77"/>
                  <a:pt x="127" y="77"/>
                </a:cubicBezTo>
                <a:cubicBezTo>
                  <a:pt x="127" y="77"/>
                  <a:pt x="127" y="77"/>
                  <a:pt x="127" y="77"/>
                </a:cubicBezTo>
                <a:cubicBezTo>
                  <a:pt x="127" y="77"/>
                  <a:pt x="127" y="77"/>
                  <a:pt x="127" y="77"/>
                </a:cubicBezTo>
                <a:cubicBezTo>
                  <a:pt x="127" y="77"/>
                  <a:pt x="127" y="77"/>
                  <a:pt x="127" y="77"/>
                </a:cubicBezTo>
                <a:cubicBezTo>
                  <a:pt x="127" y="77"/>
                  <a:pt x="127" y="76"/>
                  <a:pt x="127" y="76"/>
                </a:cubicBezTo>
                <a:cubicBezTo>
                  <a:pt x="127" y="76"/>
                  <a:pt x="126" y="76"/>
                  <a:pt x="126" y="75"/>
                </a:cubicBezTo>
                <a:cubicBezTo>
                  <a:pt x="126" y="75"/>
                  <a:pt x="126" y="75"/>
                  <a:pt x="126" y="75"/>
                </a:cubicBezTo>
                <a:cubicBezTo>
                  <a:pt x="126" y="75"/>
                  <a:pt x="126" y="74"/>
                  <a:pt x="126" y="74"/>
                </a:cubicBezTo>
                <a:cubicBezTo>
                  <a:pt x="126" y="74"/>
                  <a:pt x="126" y="74"/>
                  <a:pt x="126" y="74"/>
                </a:cubicBezTo>
                <a:cubicBezTo>
                  <a:pt x="126" y="74"/>
                  <a:pt x="126" y="74"/>
                  <a:pt x="125" y="74"/>
                </a:cubicBezTo>
                <a:cubicBezTo>
                  <a:pt x="125" y="74"/>
                  <a:pt x="125" y="73"/>
                  <a:pt x="125" y="73"/>
                </a:cubicBezTo>
                <a:cubicBezTo>
                  <a:pt x="125" y="73"/>
                  <a:pt x="125" y="73"/>
                  <a:pt x="125" y="73"/>
                </a:cubicBezTo>
                <a:cubicBezTo>
                  <a:pt x="125" y="73"/>
                  <a:pt x="125" y="73"/>
                  <a:pt x="125" y="72"/>
                </a:cubicBezTo>
                <a:cubicBezTo>
                  <a:pt x="125" y="72"/>
                  <a:pt x="125" y="72"/>
                  <a:pt x="125" y="72"/>
                </a:cubicBezTo>
                <a:cubicBezTo>
                  <a:pt x="125" y="72"/>
                  <a:pt x="125" y="72"/>
                  <a:pt x="125" y="72"/>
                </a:cubicBezTo>
                <a:cubicBezTo>
                  <a:pt x="125" y="72"/>
                  <a:pt x="125" y="72"/>
                  <a:pt x="124" y="72"/>
                </a:cubicBezTo>
                <a:cubicBezTo>
                  <a:pt x="124" y="71"/>
                  <a:pt x="124" y="71"/>
                  <a:pt x="124" y="71"/>
                </a:cubicBezTo>
                <a:cubicBezTo>
                  <a:pt x="124" y="71"/>
                  <a:pt x="124" y="71"/>
                  <a:pt x="124" y="71"/>
                </a:cubicBezTo>
                <a:cubicBezTo>
                  <a:pt x="124" y="72"/>
                  <a:pt x="124" y="72"/>
                  <a:pt x="124" y="72"/>
                </a:cubicBezTo>
                <a:cubicBezTo>
                  <a:pt x="124" y="72"/>
                  <a:pt x="123" y="72"/>
                  <a:pt x="123" y="72"/>
                </a:cubicBezTo>
                <a:cubicBezTo>
                  <a:pt x="123" y="72"/>
                  <a:pt x="123" y="73"/>
                  <a:pt x="123" y="73"/>
                </a:cubicBezTo>
                <a:cubicBezTo>
                  <a:pt x="122" y="73"/>
                  <a:pt x="122" y="73"/>
                  <a:pt x="121" y="74"/>
                </a:cubicBezTo>
                <a:cubicBezTo>
                  <a:pt x="121" y="74"/>
                  <a:pt x="120" y="74"/>
                  <a:pt x="120" y="74"/>
                </a:cubicBezTo>
                <a:cubicBezTo>
                  <a:pt x="120" y="74"/>
                  <a:pt x="120" y="74"/>
                  <a:pt x="120" y="74"/>
                </a:cubicBezTo>
                <a:cubicBezTo>
                  <a:pt x="120" y="74"/>
                  <a:pt x="120" y="74"/>
                  <a:pt x="120" y="74"/>
                </a:cubicBezTo>
                <a:cubicBezTo>
                  <a:pt x="120" y="74"/>
                  <a:pt x="120" y="74"/>
                  <a:pt x="120" y="74"/>
                </a:cubicBezTo>
                <a:cubicBezTo>
                  <a:pt x="120" y="74"/>
                  <a:pt x="120" y="74"/>
                  <a:pt x="120" y="74"/>
                </a:cubicBezTo>
                <a:cubicBezTo>
                  <a:pt x="119" y="73"/>
                  <a:pt x="119" y="73"/>
                  <a:pt x="119" y="73"/>
                </a:cubicBezTo>
                <a:cubicBezTo>
                  <a:pt x="118" y="73"/>
                  <a:pt x="118" y="73"/>
                  <a:pt x="118" y="73"/>
                </a:cubicBezTo>
                <a:cubicBezTo>
                  <a:pt x="118" y="73"/>
                  <a:pt x="118" y="72"/>
                  <a:pt x="118" y="72"/>
                </a:cubicBezTo>
                <a:cubicBezTo>
                  <a:pt x="118" y="72"/>
                  <a:pt x="119" y="72"/>
                  <a:pt x="119" y="72"/>
                </a:cubicBezTo>
                <a:cubicBezTo>
                  <a:pt x="119" y="72"/>
                  <a:pt x="119" y="72"/>
                  <a:pt x="119" y="72"/>
                </a:cubicBezTo>
                <a:cubicBezTo>
                  <a:pt x="119" y="72"/>
                  <a:pt x="119" y="72"/>
                  <a:pt x="119" y="72"/>
                </a:cubicBezTo>
                <a:cubicBezTo>
                  <a:pt x="119" y="72"/>
                  <a:pt x="119" y="72"/>
                  <a:pt x="119" y="73"/>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1"/>
                  <a:pt x="119" y="71"/>
                </a:cubicBezTo>
                <a:cubicBezTo>
                  <a:pt x="119" y="71"/>
                  <a:pt x="119" y="72"/>
                  <a:pt x="119" y="72"/>
                </a:cubicBezTo>
                <a:cubicBezTo>
                  <a:pt x="119" y="72"/>
                  <a:pt x="119" y="72"/>
                  <a:pt x="119" y="72"/>
                </a:cubicBezTo>
                <a:cubicBezTo>
                  <a:pt x="119" y="71"/>
                  <a:pt x="119" y="71"/>
                  <a:pt x="119" y="71"/>
                </a:cubicBezTo>
                <a:cubicBezTo>
                  <a:pt x="119" y="71"/>
                  <a:pt x="119" y="72"/>
                  <a:pt x="119" y="72"/>
                </a:cubicBezTo>
                <a:cubicBezTo>
                  <a:pt x="119" y="72"/>
                  <a:pt x="118" y="72"/>
                  <a:pt x="118" y="72"/>
                </a:cubicBezTo>
                <a:cubicBezTo>
                  <a:pt x="118" y="72"/>
                  <a:pt x="118" y="72"/>
                  <a:pt x="118" y="72"/>
                </a:cubicBezTo>
                <a:cubicBezTo>
                  <a:pt x="118" y="72"/>
                  <a:pt x="118" y="72"/>
                  <a:pt x="118" y="72"/>
                </a:cubicBezTo>
                <a:cubicBezTo>
                  <a:pt x="118" y="72"/>
                  <a:pt x="118" y="72"/>
                  <a:pt x="118" y="72"/>
                </a:cubicBezTo>
                <a:cubicBezTo>
                  <a:pt x="118" y="72"/>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9" y="71"/>
                  <a:pt x="119" y="71"/>
                </a:cubicBezTo>
                <a:cubicBezTo>
                  <a:pt x="119" y="71"/>
                  <a:pt x="119" y="71"/>
                  <a:pt x="119" y="71"/>
                </a:cubicBezTo>
                <a:cubicBezTo>
                  <a:pt x="119" y="71"/>
                  <a:pt x="119" y="71"/>
                  <a:pt x="119" y="71"/>
                </a:cubicBezTo>
                <a:cubicBezTo>
                  <a:pt x="119" y="71"/>
                  <a:pt x="119" y="71"/>
                  <a:pt x="119" y="71"/>
                </a:cubicBezTo>
                <a:cubicBezTo>
                  <a:pt x="119" y="71"/>
                  <a:pt x="119" y="71"/>
                  <a:pt x="118" y="71"/>
                </a:cubicBezTo>
                <a:cubicBezTo>
                  <a:pt x="119" y="71"/>
                  <a:pt x="119" y="71"/>
                  <a:pt x="119" y="71"/>
                </a:cubicBezTo>
                <a:cubicBezTo>
                  <a:pt x="119" y="71"/>
                  <a:pt x="119" y="70"/>
                  <a:pt x="119" y="70"/>
                </a:cubicBezTo>
                <a:cubicBezTo>
                  <a:pt x="118" y="70"/>
                  <a:pt x="118" y="70"/>
                  <a:pt x="118" y="70"/>
                </a:cubicBezTo>
                <a:cubicBezTo>
                  <a:pt x="118" y="70"/>
                  <a:pt x="118" y="70"/>
                  <a:pt x="118" y="70"/>
                </a:cubicBezTo>
                <a:cubicBezTo>
                  <a:pt x="118" y="70"/>
                  <a:pt x="118" y="69"/>
                  <a:pt x="118" y="69"/>
                </a:cubicBezTo>
                <a:cubicBezTo>
                  <a:pt x="118" y="70"/>
                  <a:pt x="118" y="69"/>
                  <a:pt x="118" y="69"/>
                </a:cubicBezTo>
                <a:cubicBezTo>
                  <a:pt x="118" y="69"/>
                  <a:pt x="118" y="69"/>
                  <a:pt x="118" y="69"/>
                </a:cubicBezTo>
                <a:cubicBezTo>
                  <a:pt x="118" y="69"/>
                  <a:pt x="118" y="69"/>
                  <a:pt x="118" y="69"/>
                </a:cubicBezTo>
                <a:cubicBezTo>
                  <a:pt x="118" y="69"/>
                  <a:pt x="118" y="69"/>
                  <a:pt x="118" y="69"/>
                </a:cubicBezTo>
                <a:cubicBezTo>
                  <a:pt x="118" y="69"/>
                  <a:pt x="118" y="68"/>
                  <a:pt x="118" y="68"/>
                </a:cubicBezTo>
                <a:cubicBezTo>
                  <a:pt x="118" y="68"/>
                  <a:pt x="118" y="68"/>
                  <a:pt x="118" y="67"/>
                </a:cubicBezTo>
                <a:cubicBezTo>
                  <a:pt x="118" y="67"/>
                  <a:pt x="119" y="67"/>
                  <a:pt x="119" y="67"/>
                </a:cubicBezTo>
                <a:cubicBezTo>
                  <a:pt x="119" y="67"/>
                  <a:pt x="119" y="67"/>
                  <a:pt x="119" y="67"/>
                </a:cubicBezTo>
                <a:cubicBezTo>
                  <a:pt x="119" y="67"/>
                  <a:pt x="118" y="67"/>
                  <a:pt x="118" y="67"/>
                </a:cubicBezTo>
                <a:cubicBezTo>
                  <a:pt x="118" y="67"/>
                  <a:pt x="118" y="67"/>
                  <a:pt x="118" y="67"/>
                </a:cubicBezTo>
                <a:cubicBezTo>
                  <a:pt x="119" y="67"/>
                  <a:pt x="119" y="66"/>
                  <a:pt x="119" y="66"/>
                </a:cubicBezTo>
                <a:cubicBezTo>
                  <a:pt x="120" y="66"/>
                  <a:pt x="120" y="66"/>
                  <a:pt x="120" y="66"/>
                </a:cubicBezTo>
                <a:cubicBezTo>
                  <a:pt x="120" y="66"/>
                  <a:pt x="121" y="66"/>
                  <a:pt x="121" y="66"/>
                </a:cubicBezTo>
                <a:cubicBezTo>
                  <a:pt x="121" y="66"/>
                  <a:pt x="120" y="66"/>
                  <a:pt x="120" y="65"/>
                </a:cubicBezTo>
                <a:cubicBezTo>
                  <a:pt x="120" y="65"/>
                  <a:pt x="120" y="65"/>
                  <a:pt x="120" y="65"/>
                </a:cubicBezTo>
                <a:cubicBezTo>
                  <a:pt x="121" y="65"/>
                  <a:pt x="121" y="65"/>
                  <a:pt x="122" y="65"/>
                </a:cubicBezTo>
                <a:cubicBezTo>
                  <a:pt x="122" y="65"/>
                  <a:pt x="122" y="64"/>
                  <a:pt x="123" y="64"/>
                </a:cubicBezTo>
                <a:cubicBezTo>
                  <a:pt x="123" y="64"/>
                  <a:pt x="123" y="65"/>
                  <a:pt x="123" y="65"/>
                </a:cubicBezTo>
                <a:cubicBezTo>
                  <a:pt x="123" y="65"/>
                  <a:pt x="123" y="65"/>
                  <a:pt x="123" y="65"/>
                </a:cubicBezTo>
                <a:cubicBezTo>
                  <a:pt x="123" y="64"/>
                  <a:pt x="123" y="64"/>
                  <a:pt x="123" y="64"/>
                </a:cubicBezTo>
                <a:cubicBezTo>
                  <a:pt x="123" y="64"/>
                  <a:pt x="124" y="64"/>
                  <a:pt x="124" y="63"/>
                </a:cubicBezTo>
                <a:cubicBezTo>
                  <a:pt x="124" y="63"/>
                  <a:pt x="124" y="63"/>
                  <a:pt x="125" y="62"/>
                </a:cubicBezTo>
                <a:cubicBezTo>
                  <a:pt x="125" y="62"/>
                  <a:pt x="125" y="63"/>
                  <a:pt x="125" y="62"/>
                </a:cubicBezTo>
                <a:cubicBezTo>
                  <a:pt x="125" y="62"/>
                  <a:pt x="125" y="62"/>
                  <a:pt x="125" y="62"/>
                </a:cubicBezTo>
                <a:cubicBezTo>
                  <a:pt x="125" y="62"/>
                  <a:pt x="125" y="62"/>
                  <a:pt x="125" y="62"/>
                </a:cubicBezTo>
                <a:cubicBezTo>
                  <a:pt x="126" y="62"/>
                  <a:pt x="126" y="61"/>
                  <a:pt x="126" y="61"/>
                </a:cubicBezTo>
                <a:cubicBezTo>
                  <a:pt x="126" y="61"/>
                  <a:pt x="126" y="61"/>
                  <a:pt x="127" y="61"/>
                </a:cubicBezTo>
                <a:cubicBezTo>
                  <a:pt x="127" y="61"/>
                  <a:pt x="127" y="61"/>
                  <a:pt x="127" y="61"/>
                </a:cubicBezTo>
                <a:cubicBezTo>
                  <a:pt x="127" y="61"/>
                  <a:pt x="126" y="61"/>
                  <a:pt x="126" y="61"/>
                </a:cubicBezTo>
                <a:cubicBezTo>
                  <a:pt x="127" y="60"/>
                  <a:pt x="127" y="60"/>
                  <a:pt x="127" y="60"/>
                </a:cubicBezTo>
                <a:cubicBezTo>
                  <a:pt x="127" y="60"/>
                  <a:pt x="127" y="59"/>
                  <a:pt x="127" y="59"/>
                </a:cubicBezTo>
                <a:cubicBezTo>
                  <a:pt x="128" y="59"/>
                  <a:pt x="128" y="59"/>
                  <a:pt x="128" y="59"/>
                </a:cubicBezTo>
                <a:cubicBezTo>
                  <a:pt x="128" y="59"/>
                  <a:pt x="128" y="59"/>
                  <a:pt x="128" y="59"/>
                </a:cubicBezTo>
                <a:cubicBezTo>
                  <a:pt x="128" y="59"/>
                  <a:pt x="128" y="59"/>
                  <a:pt x="127" y="59"/>
                </a:cubicBezTo>
                <a:cubicBezTo>
                  <a:pt x="127" y="58"/>
                  <a:pt x="128" y="58"/>
                  <a:pt x="128" y="58"/>
                </a:cubicBezTo>
                <a:cubicBezTo>
                  <a:pt x="128" y="58"/>
                  <a:pt x="128" y="58"/>
                  <a:pt x="128" y="58"/>
                </a:cubicBezTo>
                <a:cubicBezTo>
                  <a:pt x="128" y="58"/>
                  <a:pt x="128" y="58"/>
                  <a:pt x="128" y="58"/>
                </a:cubicBezTo>
                <a:cubicBezTo>
                  <a:pt x="128" y="58"/>
                  <a:pt x="128" y="58"/>
                  <a:pt x="128" y="58"/>
                </a:cubicBezTo>
                <a:cubicBezTo>
                  <a:pt x="128" y="58"/>
                  <a:pt x="128" y="58"/>
                  <a:pt x="128" y="58"/>
                </a:cubicBezTo>
                <a:cubicBezTo>
                  <a:pt x="128" y="57"/>
                  <a:pt x="129" y="57"/>
                  <a:pt x="129" y="57"/>
                </a:cubicBezTo>
                <a:cubicBezTo>
                  <a:pt x="129" y="57"/>
                  <a:pt x="129" y="57"/>
                  <a:pt x="129" y="57"/>
                </a:cubicBezTo>
                <a:cubicBezTo>
                  <a:pt x="129" y="57"/>
                  <a:pt x="129" y="57"/>
                  <a:pt x="129" y="56"/>
                </a:cubicBezTo>
                <a:cubicBezTo>
                  <a:pt x="130" y="56"/>
                  <a:pt x="130" y="57"/>
                  <a:pt x="130" y="57"/>
                </a:cubicBezTo>
                <a:cubicBezTo>
                  <a:pt x="130" y="56"/>
                  <a:pt x="130" y="56"/>
                  <a:pt x="130" y="56"/>
                </a:cubicBezTo>
                <a:cubicBezTo>
                  <a:pt x="130" y="56"/>
                  <a:pt x="130" y="56"/>
                  <a:pt x="130" y="56"/>
                </a:cubicBezTo>
                <a:cubicBezTo>
                  <a:pt x="130" y="56"/>
                  <a:pt x="130" y="56"/>
                  <a:pt x="130" y="56"/>
                </a:cubicBezTo>
                <a:cubicBezTo>
                  <a:pt x="130" y="56"/>
                  <a:pt x="131" y="55"/>
                  <a:pt x="131" y="55"/>
                </a:cubicBezTo>
                <a:cubicBezTo>
                  <a:pt x="131" y="55"/>
                  <a:pt x="131" y="55"/>
                  <a:pt x="131" y="55"/>
                </a:cubicBezTo>
                <a:cubicBezTo>
                  <a:pt x="131" y="56"/>
                  <a:pt x="131" y="56"/>
                  <a:pt x="131" y="56"/>
                </a:cubicBezTo>
                <a:cubicBezTo>
                  <a:pt x="131" y="56"/>
                  <a:pt x="131" y="56"/>
                  <a:pt x="131" y="56"/>
                </a:cubicBezTo>
                <a:cubicBezTo>
                  <a:pt x="131" y="56"/>
                  <a:pt x="131" y="56"/>
                  <a:pt x="131" y="55"/>
                </a:cubicBezTo>
                <a:cubicBezTo>
                  <a:pt x="131" y="55"/>
                  <a:pt x="131" y="55"/>
                  <a:pt x="131" y="55"/>
                </a:cubicBezTo>
                <a:cubicBezTo>
                  <a:pt x="132" y="55"/>
                  <a:pt x="132" y="55"/>
                  <a:pt x="132" y="55"/>
                </a:cubicBezTo>
                <a:cubicBezTo>
                  <a:pt x="132" y="55"/>
                  <a:pt x="132" y="55"/>
                  <a:pt x="132" y="55"/>
                </a:cubicBezTo>
                <a:cubicBezTo>
                  <a:pt x="132" y="55"/>
                  <a:pt x="132" y="55"/>
                  <a:pt x="132" y="54"/>
                </a:cubicBezTo>
                <a:cubicBezTo>
                  <a:pt x="132" y="54"/>
                  <a:pt x="132" y="54"/>
                  <a:pt x="132" y="54"/>
                </a:cubicBezTo>
                <a:cubicBezTo>
                  <a:pt x="132" y="54"/>
                  <a:pt x="132" y="54"/>
                  <a:pt x="133" y="54"/>
                </a:cubicBezTo>
                <a:cubicBezTo>
                  <a:pt x="133" y="53"/>
                  <a:pt x="133" y="54"/>
                  <a:pt x="133" y="53"/>
                </a:cubicBezTo>
                <a:cubicBezTo>
                  <a:pt x="133" y="53"/>
                  <a:pt x="134" y="53"/>
                  <a:pt x="134" y="53"/>
                </a:cubicBezTo>
                <a:cubicBezTo>
                  <a:pt x="134" y="53"/>
                  <a:pt x="134" y="53"/>
                  <a:pt x="135" y="53"/>
                </a:cubicBezTo>
                <a:cubicBezTo>
                  <a:pt x="135" y="53"/>
                  <a:pt x="135" y="52"/>
                  <a:pt x="136" y="52"/>
                </a:cubicBezTo>
                <a:cubicBezTo>
                  <a:pt x="136" y="52"/>
                  <a:pt x="136" y="52"/>
                  <a:pt x="136" y="52"/>
                </a:cubicBezTo>
                <a:cubicBezTo>
                  <a:pt x="136" y="52"/>
                  <a:pt x="136" y="52"/>
                  <a:pt x="136" y="52"/>
                </a:cubicBezTo>
                <a:cubicBezTo>
                  <a:pt x="136" y="52"/>
                  <a:pt x="136" y="53"/>
                  <a:pt x="136" y="53"/>
                </a:cubicBezTo>
                <a:cubicBezTo>
                  <a:pt x="136" y="53"/>
                  <a:pt x="136" y="52"/>
                  <a:pt x="136" y="52"/>
                </a:cubicBezTo>
                <a:cubicBezTo>
                  <a:pt x="137" y="52"/>
                  <a:pt x="137" y="52"/>
                  <a:pt x="137" y="51"/>
                </a:cubicBezTo>
                <a:cubicBezTo>
                  <a:pt x="137" y="51"/>
                  <a:pt x="137" y="51"/>
                  <a:pt x="137" y="51"/>
                </a:cubicBezTo>
                <a:cubicBezTo>
                  <a:pt x="137" y="52"/>
                  <a:pt x="137" y="52"/>
                  <a:pt x="138" y="52"/>
                </a:cubicBezTo>
                <a:cubicBezTo>
                  <a:pt x="138" y="50"/>
                  <a:pt x="138" y="51"/>
                  <a:pt x="139" y="51"/>
                </a:cubicBezTo>
                <a:cubicBezTo>
                  <a:pt x="139" y="51"/>
                  <a:pt x="140" y="51"/>
                  <a:pt x="140" y="50"/>
                </a:cubicBezTo>
                <a:cubicBezTo>
                  <a:pt x="140" y="50"/>
                  <a:pt x="140" y="50"/>
                  <a:pt x="140" y="50"/>
                </a:cubicBezTo>
                <a:cubicBezTo>
                  <a:pt x="141" y="50"/>
                  <a:pt x="141" y="49"/>
                  <a:pt x="142" y="50"/>
                </a:cubicBezTo>
                <a:cubicBezTo>
                  <a:pt x="142" y="50"/>
                  <a:pt x="141" y="50"/>
                  <a:pt x="141" y="51"/>
                </a:cubicBezTo>
                <a:cubicBezTo>
                  <a:pt x="141" y="51"/>
                  <a:pt x="141" y="51"/>
                  <a:pt x="142" y="51"/>
                </a:cubicBezTo>
                <a:cubicBezTo>
                  <a:pt x="142" y="51"/>
                  <a:pt x="143" y="50"/>
                  <a:pt x="143" y="49"/>
                </a:cubicBezTo>
                <a:cubicBezTo>
                  <a:pt x="143" y="50"/>
                  <a:pt x="143" y="50"/>
                  <a:pt x="143" y="51"/>
                </a:cubicBezTo>
                <a:cubicBezTo>
                  <a:pt x="144" y="50"/>
                  <a:pt x="144" y="50"/>
                  <a:pt x="144" y="49"/>
                </a:cubicBezTo>
                <a:cubicBezTo>
                  <a:pt x="144" y="49"/>
                  <a:pt x="145" y="49"/>
                  <a:pt x="145" y="49"/>
                </a:cubicBezTo>
                <a:cubicBezTo>
                  <a:pt x="145" y="50"/>
                  <a:pt x="145" y="50"/>
                  <a:pt x="145" y="51"/>
                </a:cubicBezTo>
                <a:cubicBezTo>
                  <a:pt x="145" y="51"/>
                  <a:pt x="145" y="51"/>
                  <a:pt x="145" y="51"/>
                </a:cubicBezTo>
                <a:cubicBezTo>
                  <a:pt x="145" y="50"/>
                  <a:pt x="145" y="50"/>
                  <a:pt x="146" y="50"/>
                </a:cubicBezTo>
                <a:cubicBezTo>
                  <a:pt x="146" y="50"/>
                  <a:pt x="146" y="50"/>
                  <a:pt x="147" y="50"/>
                </a:cubicBezTo>
                <a:cubicBezTo>
                  <a:pt x="147" y="50"/>
                  <a:pt x="147" y="50"/>
                  <a:pt x="148" y="50"/>
                </a:cubicBezTo>
                <a:cubicBezTo>
                  <a:pt x="148" y="50"/>
                  <a:pt x="148" y="50"/>
                  <a:pt x="148" y="50"/>
                </a:cubicBezTo>
                <a:cubicBezTo>
                  <a:pt x="148" y="51"/>
                  <a:pt x="148" y="51"/>
                  <a:pt x="148" y="51"/>
                </a:cubicBezTo>
                <a:cubicBezTo>
                  <a:pt x="147" y="51"/>
                  <a:pt x="147" y="51"/>
                  <a:pt x="146" y="51"/>
                </a:cubicBezTo>
                <a:cubicBezTo>
                  <a:pt x="146" y="52"/>
                  <a:pt x="146" y="52"/>
                  <a:pt x="147" y="52"/>
                </a:cubicBezTo>
                <a:cubicBezTo>
                  <a:pt x="147" y="52"/>
                  <a:pt x="148" y="52"/>
                  <a:pt x="148" y="52"/>
                </a:cubicBezTo>
                <a:cubicBezTo>
                  <a:pt x="148" y="52"/>
                  <a:pt x="149" y="52"/>
                  <a:pt x="149" y="52"/>
                </a:cubicBezTo>
                <a:cubicBezTo>
                  <a:pt x="149" y="52"/>
                  <a:pt x="149" y="52"/>
                  <a:pt x="150" y="52"/>
                </a:cubicBezTo>
                <a:cubicBezTo>
                  <a:pt x="150" y="52"/>
                  <a:pt x="150" y="53"/>
                  <a:pt x="151" y="53"/>
                </a:cubicBezTo>
                <a:cubicBezTo>
                  <a:pt x="151" y="53"/>
                  <a:pt x="151" y="53"/>
                  <a:pt x="151" y="53"/>
                </a:cubicBezTo>
                <a:cubicBezTo>
                  <a:pt x="151" y="53"/>
                  <a:pt x="151" y="53"/>
                  <a:pt x="151" y="53"/>
                </a:cubicBezTo>
                <a:cubicBezTo>
                  <a:pt x="152" y="53"/>
                  <a:pt x="153" y="53"/>
                  <a:pt x="153" y="53"/>
                </a:cubicBezTo>
                <a:cubicBezTo>
                  <a:pt x="154" y="53"/>
                  <a:pt x="154" y="53"/>
                  <a:pt x="155" y="54"/>
                </a:cubicBezTo>
                <a:cubicBezTo>
                  <a:pt x="155" y="54"/>
                  <a:pt x="155" y="54"/>
                  <a:pt x="156" y="54"/>
                </a:cubicBezTo>
                <a:cubicBezTo>
                  <a:pt x="156" y="54"/>
                  <a:pt x="157" y="55"/>
                  <a:pt x="157" y="55"/>
                </a:cubicBezTo>
                <a:cubicBezTo>
                  <a:pt x="158" y="55"/>
                  <a:pt x="158" y="55"/>
                  <a:pt x="159" y="55"/>
                </a:cubicBezTo>
                <a:cubicBezTo>
                  <a:pt x="159" y="56"/>
                  <a:pt x="160" y="56"/>
                  <a:pt x="160" y="56"/>
                </a:cubicBezTo>
                <a:cubicBezTo>
                  <a:pt x="160" y="57"/>
                  <a:pt x="160" y="57"/>
                  <a:pt x="160" y="57"/>
                </a:cubicBezTo>
                <a:cubicBezTo>
                  <a:pt x="160" y="58"/>
                  <a:pt x="160" y="58"/>
                  <a:pt x="159" y="59"/>
                </a:cubicBezTo>
                <a:cubicBezTo>
                  <a:pt x="157" y="60"/>
                  <a:pt x="154" y="59"/>
                  <a:pt x="152" y="58"/>
                </a:cubicBezTo>
                <a:cubicBezTo>
                  <a:pt x="152" y="58"/>
                  <a:pt x="151" y="58"/>
                  <a:pt x="151" y="58"/>
                </a:cubicBezTo>
                <a:cubicBezTo>
                  <a:pt x="151" y="58"/>
                  <a:pt x="151" y="57"/>
                  <a:pt x="150" y="57"/>
                </a:cubicBezTo>
                <a:cubicBezTo>
                  <a:pt x="150" y="58"/>
                  <a:pt x="151" y="58"/>
                  <a:pt x="151" y="59"/>
                </a:cubicBezTo>
                <a:cubicBezTo>
                  <a:pt x="151" y="59"/>
                  <a:pt x="152" y="59"/>
                  <a:pt x="152" y="59"/>
                </a:cubicBezTo>
                <a:cubicBezTo>
                  <a:pt x="153" y="60"/>
                  <a:pt x="153" y="60"/>
                  <a:pt x="152" y="60"/>
                </a:cubicBezTo>
                <a:cubicBezTo>
                  <a:pt x="152" y="61"/>
                  <a:pt x="153" y="62"/>
                  <a:pt x="153" y="63"/>
                </a:cubicBezTo>
                <a:cubicBezTo>
                  <a:pt x="153" y="63"/>
                  <a:pt x="154" y="63"/>
                  <a:pt x="154" y="63"/>
                </a:cubicBezTo>
                <a:cubicBezTo>
                  <a:pt x="154" y="63"/>
                  <a:pt x="154" y="63"/>
                  <a:pt x="154" y="63"/>
                </a:cubicBezTo>
                <a:cubicBezTo>
                  <a:pt x="155" y="63"/>
                  <a:pt x="155" y="63"/>
                  <a:pt x="155" y="63"/>
                </a:cubicBezTo>
                <a:cubicBezTo>
                  <a:pt x="156" y="64"/>
                  <a:pt x="157" y="64"/>
                  <a:pt x="156" y="63"/>
                </a:cubicBezTo>
                <a:cubicBezTo>
                  <a:pt x="156" y="63"/>
                  <a:pt x="156" y="63"/>
                  <a:pt x="156" y="63"/>
                </a:cubicBezTo>
                <a:cubicBezTo>
                  <a:pt x="155" y="62"/>
                  <a:pt x="155" y="62"/>
                  <a:pt x="155" y="62"/>
                </a:cubicBezTo>
                <a:cubicBezTo>
                  <a:pt x="155" y="61"/>
                  <a:pt x="155" y="61"/>
                  <a:pt x="155" y="61"/>
                </a:cubicBezTo>
                <a:cubicBezTo>
                  <a:pt x="156" y="62"/>
                  <a:pt x="157" y="62"/>
                  <a:pt x="158" y="62"/>
                </a:cubicBezTo>
                <a:cubicBezTo>
                  <a:pt x="158" y="62"/>
                  <a:pt x="158" y="62"/>
                  <a:pt x="159" y="62"/>
                </a:cubicBezTo>
                <a:cubicBezTo>
                  <a:pt x="159" y="62"/>
                  <a:pt x="159" y="62"/>
                  <a:pt x="159" y="62"/>
                </a:cubicBezTo>
                <a:cubicBezTo>
                  <a:pt x="160" y="61"/>
                  <a:pt x="159" y="61"/>
                  <a:pt x="159" y="60"/>
                </a:cubicBezTo>
                <a:cubicBezTo>
                  <a:pt x="159" y="59"/>
                  <a:pt x="161" y="60"/>
                  <a:pt x="161" y="59"/>
                </a:cubicBezTo>
                <a:cubicBezTo>
                  <a:pt x="162" y="58"/>
                  <a:pt x="163" y="59"/>
                  <a:pt x="163" y="59"/>
                </a:cubicBezTo>
                <a:cubicBezTo>
                  <a:pt x="163" y="59"/>
                  <a:pt x="163" y="59"/>
                  <a:pt x="163" y="59"/>
                </a:cubicBezTo>
                <a:cubicBezTo>
                  <a:pt x="163" y="59"/>
                  <a:pt x="164" y="59"/>
                  <a:pt x="164" y="59"/>
                </a:cubicBezTo>
                <a:cubicBezTo>
                  <a:pt x="164" y="58"/>
                  <a:pt x="164" y="58"/>
                  <a:pt x="164" y="57"/>
                </a:cubicBezTo>
                <a:cubicBezTo>
                  <a:pt x="163" y="57"/>
                  <a:pt x="163" y="57"/>
                  <a:pt x="163" y="57"/>
                </a:cubicBezTo>
                <a:cubicBezTo>
                  <a:pt x="163" y="57"/>
                  <a:pt x="163" y="57"/>
                  <a:pt x="163" y="57"/>
                </a:cubicBezTo>
                <a:cubicBezTo>
                  <a:pt x="163" y="56"/>
                  <a:pt x="164" y="56"/>
                  <a:pt x="164" y="56"/>
                </a:cubicBezTo>
                <a:cubicBezTo>
                  <a:pt x="164" y="55"/>
                  <a:pt x="163" y="55"/>
                  <a:pt x="163" y="54"/>
                </a:cubicBezTo>
                <a:cubicBezTo>
                  <a:pt x="164" y="54"/>
                  <a:pt x="164" y="55"/>
                  <a:pt x="164" y="55"/>
                </a:cubicBezTo>
                <a:cubicBezTo>
                  <a:pt x="164" y="55"/>
                  <a:pt x="165" y="55"/>
                  <a:pt x="165" y="54"/>
                </a:cubicBezTo>
                <a:cubicBezTo>
                  <a:pt x="166" y="55"/>
                  <a:pt x="166" y="56"/>
                  <a:pt x="166" y="56"/>
                </a:cubicBezTo>
                <a:cubicBezTo>
                  <a:pt x="166" y="56"/>
                  <a:pt x="165" y="56"/>
                  <a:pt x="164" y="57"/>
                </a:cubicBezTo>
                <a:cubicBezTo>
                  <a:pt x="165" y="57"/>
                  <a:pt x="166" y="58"/>
                  <a:pt x="167" y="58"/>
                </a:cubicBezTo>
                <a:cubicBezTo>
                  <a:pt x="167" y="58"/>
                  <a:pt x="167" y="58"/>
                  <a:pt x="168" y="58"/>
                </a:cubicBezTo>
                <a:cubicBezTo>
                  <a:pt x="168" y="57"/>
                  <a:pt x="168" y="57"/>
                  <a:pt x="168" y="56"/>
                </a:cubicBezTo>
                <a:cubicBezTo>
                  <a:pt x="168" y="56"/>
                  <a:pt x="169" y="56"/>
                  <a:pt x="169" y="56"/>
                </a:cubicBezTo>
                <a:cubicBezTo>
                  <a:pt x="170" y="56"/>
                  <a:pt x="171" y="55"/>
                  <a:pt x="171" y="55"/>
                </a:cubicBezTo>
                <a:cubicBezTo>
                  <a:pt x="172" y="55"/>
                  <a:pt x="173" y="55"/>
                  <a:pt x="173" y="54"/>
                </a:cubicBezTo>
                <a:cubicBezTo>
                  <a:pt x="173" y="54"/>
                  <a:pt x="173" y="55"/>
                  <a:pt x="173" y="55"/>
                </a:cubicBezTo>
                <a:cubicBezTo>
                  <a:pt x="173" y="55"/>
                  <a:pt x="173" y="55"/>
                  <a:pt x="173" y="55"/>
                </a:cubicBezTo>
                <a:cubicBezTo>
                  <a:pt x="174" y="55"/>
                  <a:pt x="173" y="54"/>
                  <a:pt x="175" y="54"/>
                </a:cubicBezTo>
                <a:cubicBezTo>
                  <a:pt x="175" y="54"/>
                  <a:pt x="175" y="54"/>
                  <a:pt x="175" y="55"/>
                </a:cubicBezTo>
                <a:cubicBezTo>
                  <a:pt x="175" y="55"/>
                  <a:pt x="175" y="55"/>
                  <a:pt x="174" y="55"/>
                </a:cubicBezTo>
                <a:cubicBezTo>
                  <a:pt x="174" y="55"/>
                  <a:pt x="174" y="55"/>
                  <a:pt x="174" y="55"/>
                </a:cubicBezTo>
                <a:cubicBezTo>
                  <a:pt x="175" y="55"/>
                  <a:pt x="175" y="55"/>
                  <a:pt x="176" y="55"/>
                </a:cubicBezTo>
                <a:cubicBezTo>
                  <a:pt x="176" y="55"/>
                  <a:pt x="176" y="55"/>
                  <a:pt x="176" y="55"/>
                </a:cubicBezTo>
                <a:cubicBezTo>
                  <a:pt x="176" y="55"/>
                  <a:pt x="176" y="55"/>
                  <a:pt x="177" y="54"/>
                </a:cubicBezTo>
                <a:cubicBezTo>
                  <a:pt x="177" y="54"/>
                  <a:pt x="178" y="54"/>
                  <a:pt x="178" y="54"/>
                </a:cubicBezTo>
                <a:cubicBezTo>
                  <a:pt x="178" y="54"/>
                  <a:pt x="179" y="55"/>
                  <a:pt x="179" y="54"/>
                </a:cubicBezTo>
                <a:cubicBezTo>
                  <a:pt x="179" y="54"/>
                  <a:pt x="179" y="54"/>
                  <a:pt x="180" y="54"/>
                </a:cubicBezTo>
                <a:cubicBezTo>
                  <a:pt x="180" y="54"/>
                  <a:pt x="181" y="54"/>
                  <a:pt x="181" y="54"/>
                </a:cubicBezTo>
                <a:cubicBezTo>
                  <a:pt x="181" y="54"/>
                  <a:pt x="181" y="54"/>
                  <a:pt x="181" y="54"/>
                </a:cubicBezTo>
                <a:cubicBezTo>
                  <a:pt x="181" y="55"/>
                  <a:pt x="181" y="55"/>
                  <a:pt x="182" y="55"/>
                </a:cubicBezTo>
                <a:cubicBezTo>
                  <a:pt x="182" y="55"/>
                  <a:pt x="182" y="54"/>
                  <a:pt x="182" y="54"/>
                </a:cubicBezTo>
                <a:cubicBezTo>
                  <a:pt x="183" y="54"/>
                  <a:pt x="183" y="54"/>
                  <a:pt x="183" y="53"/>
                </a:cubicBezTo>
                <a:cubicBezTo>
                  <a:pt x="183" y="53"/>
                  <a:pt x="183" y="53"/>
                  <a:pt x="183" y="52"/>
                </a:cubicBezTo>
                <a:cubicBezTo>
                  <a:pt x="183" y="52"/>
                  <a:pt x="183" y="52"/>
                  <a:pt x="183" y="52"/>
                </a:cubicBezTo>
                <a:cubicBezTo>
                  <a:pt x="183" y="52"/>
                  <a:pt x="183" y="52"/>
                  <a:pt x="183" y="52"/>
                </a:cubicBezTo>
                <a:cubicBezTo>
                  <a:pt x="184" y="52"/>
                  <a:pt x="185" y="52"/>
                  <a:pt x="186" y="52"/>
                </a:cubicBezTo>
                <a:cubicBezTo>
                  <a:pt x="188" y="53"/>
                  <a:pt x="190" y="54"/>
                  <a:pt x="192" y="55"/>
                </a:cubicBezTo>
                <a:cubicBezTo>
                  <a:pt x="192" y="55"/>
                  <a:pt x="192" y="55"/>
                  <a:pt x="192" y="55"/>
                </a:cubicBezTo>
                <a:cubicBezTo>
                  <a:pt x="192" y="55"/>
                  <a:pt x="193" y="54"/>
                  <a:pt x="193" y="54"/>
                </a:cubicBezTo>
                <a:cubicBezTo>
                  <a:pt x="192" y="54"/>
                  <a:pt x="192" y="54"/>
                  <a:pt x="192" y="53"/>
                </a:cubicBezTo>
                <a:cubicBezTo>
                  <a:pt x="191" y="53"/>
                  <a:pt x="192" y="53"/>
                  <a:pt x="192" y="52"/>
                </a:cubicBezTo>
                <a:cubicBezTo>
                  <a:pt x="191" y="52"/>
                  <a:pt x="190" y="52"/>
                  <a:pt x="190" y="52"/>
                </a:cubicBezTo>
                <a:cubicBezTo>
                  <a:pt x="190" y="51"/>
                  <a:pt x="191" y="51"/>
                  <a:pt x="191" y="50"/>
                </a:cubicBezTo>
                <a:cubicBezTo>
                  <a:pt x="190" y="50"/>
                  <a:pt x="190" y="50"/>
                  <a:pt x="190" y="50"/>
                </a:cubicBezTo>
                <a:cubicBezTo>
                  <a:pt x="190" y="49"/>
                  <a:pt x="191" y="48"/>
                  <a:pt x="192" y="48"/>
                </a:cubicBezTo>
                <a:cubicBezTo>
                  <a:pt x="192" y="47"/>
                  <a:pt x="192" y="47"/>
                  <a:pt x="192" y="47"/>
                </a:cubicBezTo>
                <a:cubicBezTo>
                  <a:pt x="192" y="47"/>
                  <a:pt x="192" y="47"/>
                  <a:pt x="192" y="46"/>
                </a:cubicBezTo>
                <a:cubicBezTo>
                  <a:pt x="189" y="44"/>
                  <a:pt x="186" y="42"/>
                  <a:pt x="183" y="40"/>
                </a:cubicBezTo>
                <a:cubicBezTo>
                  <a:pt x="183" y="40"/>
                  <a:pt x="183" y="40"/>
                  <a:pt x="183" y="40"/>
                </a:cubicBezTo>
                <a:cubicBezTo>
                  <a:pt x="183" y="40"/>
                  <a:pt x="183" y="40"/>
                  <a:pt x="183" y="40"/>
                </a:cubicBezTo>
                <a:cubicBezTo>
                  <a:pt x="183" y="40"/>
                  <a:pt x="183" y="41"/>
                  <a:pt x="183" y="41"/>
                </a:cubicBezTo>
                <a:cubicBezTo>
                  <a:pt x="182" y="41"/>
                  <a:pt x="182" y="41"/>
                  <a:pt x="182" y="41"/>
                </a:cubicBezTo>
                <a:cubicBezTo>
                  <a:pt x="182" y="41"/>
                  <a:pt x="181" y="41"/>
                  <a:pt x="181" y="41"/>
                </a:cubicBezTo>
                <a:cubicBezTo>
                  <a:pt x="181" y="41"/>
                  <a:pt x="181" y="41"/>
                  <a:pt x="181" y="41"/>
                </a:cubicBezTo>
                <a:cubicBezTo>
                  <a:pt x="181" y="41"/>
                  <a:pt x="180" y="41"/>
                  <a:pt x="181" y="41"/>
                </a:cubicBezTo>
                <a:cubicBezTo>
                  <a:pt x="181" y="41"/>
                  <a:pt x="181" y="42"/>
                  <a:pt x="181" y="42"/>
                </a:cubicBezTo>
                <a:cubicBezTo>
                  <a:pt x="181" y="42"/>
                  <a:pt x="181" y="42"/>
                  <a:pt x="181" y="42"/>
                </a:cubicBezTo>
                <a:cubicBezTo>
                  <a:pt x="181" y="42"/>
                  <a:pt x="180" y="42"/>
                  <a:pt x="180" y="42"/>
                </a:cubicBezTo>
                <a:cubicBezTo>
                  <a:pt x="180" y="42"/>
                  <a:pt x="180" y="42"/>
                  <a:pt x="179" y="42"/>
                </a:cubicBezTo>
                <a:cubicBezTo>
                  <a:pt x="179" y="42"/>
                  <a:pt x="179" y="42"/>
                  <a:pt x="179" y="42"/>
                </a:cubicBezTo>
                <a:cubicBezTo>
                  <a:pt x="179" y="42"/>
                  <a:pt x="179" y="42"/>
                  <a:pt x="179" y="43"/>
                </a:cubicBezTo>
                <a:cubicBezTo>
                  <a:pt x="179" y="43"/>
                  <a:pt x="179" y="43"/>
                  <a:pt x="180" y="43"/>
                </a:cubicBezTo>
                <a:cubicBezTo>
                  <a:pt x="180" y="43"/>
                  <a:pt x="180" y="43"/>
                  <a:pt x="180" y="43"/>
                </a:cubicBezTo>
                <a:cubicBezTo>
                  <a:pt x="179" y="43"/>
                  <a:pt x="179" y="44"/>
                  <a:pt x="179" y="44"/>
                </a:cubicBezTo>
                <a:cubicBezTo>
                  <a:pt x="178" y="44"/>
                  <a:pt x="178" y="44"/>
                  <a:pt x="177" y="44"/>
                </a:cubicBezTo>
                <a:cubicBezTo>
                  <a:pt x="176" y="43"/>
                  <a:pt x="176" y="44"/>
                  <a:pt x="175" y="43"/>
                </a:cubicBezTo>
                <a:cubicBezTo>
                  <a:pt x="175" y="43"/>
                  <a:pt x="175" y="43"/>
                  <a:pt x="175" y="43"/>
                </a:cubicBezTo>
                <a:cubicBezTo>
                  <a:pt x="176" y="43"/>
                  <a:pt x="176" y="42"/>
                  <a:pt x="177" y="42"/>
                </a:cubicBezTo>
                <a:cubicBezTo>
                  <a:pt x="177" y="42"/>
                  <a:pt x="177" y="42"/>
                  <a:pt x="177" y="42"/>
                </a:cubicBezTo>
                <a:cubicBezTo>
                  <a:pt x="177" y="42"/>
                  <a:pt x="177" y="42"/>
                  <a:pt x="177" y="42"/>
                </a:cubicBezTo>
                <a:cubicBezTo>
                  <a:pt x="177" y="42"/>
                  <a:pt x="177" y="42"/>
                  <a:pt x="177" y="42"/>
                </a:cubicBezTo>
                <a:cubicBezTo>
                  <a:pt x="177" y="41"/>
                  <a:pt x="178" y="41"/>
                  <a:pt x="178" y="41"/>
                </a:cubicBezTo>
                <a:cubicBezTo>
                  <a:pt x="178" y="41"/>
                  <a:pt x="178" y="41"/>
                  <a:pt x="178" y="41"/>
                </a:cubicBezTo>
                <a:cubicBezTo>
                  <a:pt x="178" y="40"/>
                  <a:pt x="178" y="40"/>
                  <a:pt x="178" y="40"/>
                </a:cubicBezTo>
                <a:cubicBezTo>
                  <a:pt x="178" y="40"/>
                  <a:pt x="179" y="40"/>
                  <a:pt x="179" y="39"/>
                </a:cubicBezTo>
                <a:cubicBezTo>
                  <a:pt x="179" y="39"/>
                  <a:pt x="179" y="40"/>
                  <a:pt x="179" y="40"/>
                </a:cubicBezTo>
                <a:cubicBezTo>
                  <a:pt x="180" y="39"/>
                  <a:pt x="180" y="39"/>
                  <a:pt x="181" y="38"/>
                </a:cubicBezTo>
                <a:cubicBezTo>
                  <a:pt x="165" y="29"/>
                  <a:pt x="147" y="24"/>
                  <a:pt x="128" y="24"/>
                </a:cubicBezTo>
                <a:cubicBezTo>
                  <a:pt x="112" y="24"/>
                  <a:pt x="97" y="28"/>
                  <a:pt x="83" y="34"/>
                </a:cubicBezTo>
                <a:moveTo>
                  <a:pt x="84" y="39"/>
                </a:moveTo>
                <a:cubicBezTo>
                  <a:pt x="84" y="39"/>
                  <a:pt x="84" y="39"/>
                  <a:pt x="84" y="39"/>
                </a:cubicBezTo>
                <a:cubicBezTo>
                  <a:pt x="84" y="39"/>
                  <a:pt x="84" y="39"/>
                  <a:pt x="84" y="39"/>
                </a:cubicBezTo>
                <a:cubicBezTo>
                  <a:pt x="84" y="39"/>
                  <a:pt x="84" y="39"/>
                  <a:pt x="84" y="39"/>
                </a:cubicBezTo>
                <a:cubicBezTo>
                  <a:pt x="84" y="39"/>
                  <a:pt x="84" y="39"/>
                  <a:pt x="84" y="39"/>
                </a:cubicBezTo>
                <a:moveTo>
                  <a:pt x="174" y="99"/>
                </a:moveTo>
                <a:cubicBezTo>
                  <a:pt x="174" y="99"/>
                  <a:pt x="174" y="99"/>
                  <a:pt x="173" y="99"/>
                </a:cubicBezTo>
                <a:cubicBezTo>
                  <a:pt x="173" y="99"/>
                  <a:pt x="173" y="98"/>
                  <a:pt x="173" y="98"/>
                </a:cubicBezTo>
                <a:cubicBezTo>
                  <a:pt x="174" y="98"/>
                  <a:pt x="174" y="98"/>
                  <a:pt x="174" y="97"/>
                </a:cubicBezTo>
                <a:cubicBezTo>
                  <a:pt x="174" y="97"/>
                  <a:pt x="173" y="97"/>
                  <a:pt x="173" y="97"/>
                </a:cubicBezTo>
                <a:cubicBezTo>
                  <a:pt x="173" y="97"/>
                  <a:pt x="173" y="97"/>
                  <a:pt x="172" y="97"/>
                </a:cubicBezTo>
                <a:cubicBezTo>
                  <a:pt x="172" y="97"/>
                  <a:pt x="172" y="97"/>
                  <a:pt x="172" y="97"/>
                </a:cubicBezTo>
                <a:cubicBezTo>
                  <a:pt x="172" y="96"/>
                  <a:pt x="172" y="96"/>
                  <a:pt x="172" y="95"/>
                </a:cubicBezTo>
                <a:cubicBezTo>
                  <a:pt x="171" y="95"/>
                  <a:pt x="171" y="95"/>
                  <a:pt x="171" y="95"/>
                </a:cubicBezTo>
                <a:cubicBezTo>
                  <a:pt x="171" y="95"/>
                  <a:pt x="171" y="95"/>
                  <a:pt x="171" y="95"/>
                </a:cubicBezTo>
                <a:cubicBezTo>
                  <a:pt x="171" y="95"/>
                  <a:pt x="171" y="95"/>
                  <a:pt x="171" y="95"/>
                </a:cubicBezTo>
                <a:cubicBezTo>
                  <a:pt x="171" y="95"/>
                  <a:pt x="172" y="95"/>
                  <a:pt x="172" y="95"/>
                </a:cubicBezTo>
                <a:cubicBezTo>
                  <a:pt x="172" y="95"/>
                  <a:pt x="172" y="95"/>
                  <a:pt x="172" y="95"/>
                </a:cubicBezTo>
                <a:cubicBezTo>
                  <a:pt x="172" y="95"/>
                  <a:pt x="172" y="94"/>
                  <a:pt x="172" y="94"/>
                </a:cubicBezTo>
                <a:cubicBezTo>
                  <a:pt x="172" y="94"/>
                  <a:pt x="172" y="94"/>
                  <a:pt x="172" y="94"/>
                </a:cubicBezTo>
                <a:cubicBezTo>
                  <a:pt x="172" y="94"/>
                  <a:pt x="172" y="94"/>
                  <a:pt x="172" y="94"/>
                </a:cubicBezTo>
                <a:cubicBezTo>
                  <a:pt x="172" y="94"/>
                  <a:pt x="172" y="93"/>
                  <a:pt x="173" y="93"/>
                </a:cubicBezTo>
                <a:cubicBezTo>
                  <a:pt x="173" y="93"/>
                  <a:pt x="174" y="94"/>
                  <a:pt x="174" y="94"/>
                </a:cubicBezTo>
                <a:cubicBezTo>
                  <a:pt x="174" y="94"/>
                  <a:pt x="174" y="94"/>
                  <a:pt x="174" y="94"/>
                </a:cubicBezTo>
                <a:cubicBezTo>
                  <a:pt x="174" y="93"/>
                  <a:pt x="174" y="93"/>
                  <a:pt x="174" y="93"/>
                </a:cubicBezTo>
                <a:cubicBezTo>
                  <a:pt x="174" y="93"/>
                  <a:pt x="174" y="92"/>
                  <a:pt x="174" y="92"/>
                </a:cubicBezTo>
                <a:cubicBezTo>
                  <a:pt x="174" y="92"/>
                  <a:pt x="174" y="92"/>
                  <a:pt x="174" y="92"/>
                </a:cubicBezTo>
                <a:cubicBezTo>
                  <a:pt x="174" y="92"/>
                  <a:pt x="174" y="91"/>
                  <a:pt x="174" y="91"/>
                </a:cubicBezTo>
                <a:cubicBezTo>
                  <a:pt x="174" y="91"/>
                  <a:pt x="174" y="91"/>
                  <a:pt x="173" y="91"/>
                </a:cubicBezTo>
                <a:cubicBezTo>
                  <a:pt x="173" y="91"/>
                  <a:pt x="173" y="91"/>
                  <a:pt x="173" y="91"/>
                </a:cubicBezTo>
                <a:cubicBezTo>
                  <a:pt x="173" y="91"/>
                  <a:pt x="172" y="91"/>
                  <a:pt x="172" y="91"/>
                </a:cubicBezTo>
                <a:cubicBezTo>
                  <a:pt x="171" y="91"/>
                  <a:pt x="171" y="92"/>
                  <a:pt x="170" y="92"/>
                </a:cubicBezTo>
                <a:cubicBezTo>
                  <a:pt x="170" y="92"/>
                  <a:pt x="170" y="92"/>
                  <a:pt x="170" y="92"/>
                </a:cubicBezTo>
                <a:cubicBezTo>
                  <a:pt x="170" y="92"/>
                  <a:pt x="169" y="92"/>
                  <a:pt x="169" y="92"/>
                </a:cubicBezTo>
                <a:cubicBezTo>
                  <a:pt x="169" y="93"/>
                  <a:pt x="169" y="93"/>
                  <a:pt x="169" y="93"/>
                </a:cubicBezTo>
                <a:cubicBezTo>
                  <a:pt x="169" y="93"/>
                  <a:pt x="169" y="93"/>
                  <a:pt x="169" y="93"/>
                </a:cubicBezTo>
                <a:cubicBezTo>
                  <a:pt x="169" y="93"/>
                  <a:pt x="168" y="93"/>
                  <a:pt x="168" y="93"/>
                </a:cubicBezTo>
                <a:cubicBezTo>
                  <a:pt x="168" y="93"/>
                  <a:pt x="168" y="93"/>
                  <a:pt x="168" y="93"/>
                </a:cubicBezTo>
                <a:cubicBezTo>
                  <a:pt x="168" y="93"/>
                  <a:pt x="167" y="94"/>
                  <a:pt x="167" y="94"/>
                </a:cubicBezTo>
                <a:cubicBezTo>
                  <a:pt x="167" y="94"/>
                  <a:pt x="167" y="94"/>
                  <a:pt x="167" y="95"/>
                </a:cubicBezTo>
                <a:cubicBezTo>
                  <a:pt x="167" y="95"/>
                  <a:pt x="167" y="95"/>
                  <a:pt x="167" y="95"/>
                </a:cubicBezTo>
                <a:cubicBezTo>
                  <a:pt x="167" y="95"/>
                  <a:pt x="167" y="95"/>
                  <a:pt x="167" y="95"/>
                </a:cubicBezTo>
                <a:cubicBezTo>
                  <a:pt x="167" y="95"/>
                  <a:pt x="168" y="96"/>
                  <a:pt x="168" y="96"/>
                </a:cubicBezTo>
                <a:cubicBezTo>
                  <a:pt x="168" y="96"/>
                  <a:pt x="168" y="96"/>
                  <a:pt x="168" y="96"/>
                </a:cubicBezTo>
                <a:cubicBezTo>
                  <a:pt x="168" y="96"/>
                  <a:pt x="168" y="96"/>
                  <a:pt x="168" y="96"/>
                </a:cubicBezTo>
                <a:cubicBezTo>
                  <a:pt x="168" y="96"/>
                  <a:pt x="168" y="96"/>
                  <a:pt x="168" y="96"/>
                </a:cubicBezTo>
                <a:cubicBezTo>
                  <a:pt x="168" y="96"/>
                  <a:pt x="168" y="96"/>
                  <a:pt x="168" y="96"/>
                </a:cubicBezTo>
                <a:cubicBezTo>
                  <a:pt x="168" y="96"/>
                  <a:pt x="167" y="97"/>
                  <a:pt x="168" y="97"/>
                </a:cubicBezTo>
                <a:cubicBezTo>
                  <a:pt x="168" y="97"/>
                  <a:pt x="168" y="97"/>
                  <a:pt x="168" y="97"/>
                </a:cubicBezTo>
                <a:cubicBezTo>
                  <a:pt x="168" y="97"/>
                  <a:pt x="168" y="97"/>
                  <a:pt x="168" y="97"/>
                </a:cubicBezTo>
                <a:cubicBezTo>
                  <a:pt x="168" y="98"/>
                  <a:pt x="168" y="98"/>
                  <a:pt x="169" y="98"/>
                </a:cubicBezTo>
                <a:cubicBezTo>
                  <a:pt x="169" y="98"/>
                  <a:pt x="169" y="98"/>
                  <a:pt x="169" y="98"/>
                </a:cubicBezTo>
                <a:cubicBezTo>
                  <a:pt x="169" y="99"/>
                  <a:pt x="169" y="99"/>
                  <a:pt x="169" y="99"/>
                </a:cubicBezTo>
                <a:cubicBezTo>
                  <a:pt x="170" y="99"/>
                  <a:pt x="170" y="99"/>
                  <a:pt x="170" y="100"/>
                </a:cubicBezTo>
                <a:cubicBezTo>
                  <a:pt x="170" y="100"/>
                  <a:pt x="170" y="100"/>
                  <a:pt x="170" y="100"/>
                </a:cubicBezTo>
                <a:cubicBezTo>
                  <a:pt x="170" y="100"/>
                  <a:pt x="171" y="100"/>
                  <a:pt x="171" y="101"/>
                </a:cubicBezTo>
                <a:cubicBezTo>
                  <a:pt x="171" y="101"/>
                  <a:pt x="171" y="101"/>
                  <a:pt x="171" y="101"/>
                </a:cubicBezTo>
                <a:cubicBezTo>
                  <a:pt x="171" y="101"/>
                  <a:pt x="171" y="101"/>
                  <a:pt x="171" y="101"/>
                </a:cubicBezTo>
                <a:cubicBezTo>
                  <a:pt x="170" y="100"/>
                  <a:pt x="170" y="101"/>
                  <a:pt x="170" y="102"/>
                </a:cubicBezTo>
                <a:cubicBezTo>
                  <a:pt x="170" y="102"/>
                  <a:pt x="170" y="102"/>
                  <a:pt x="170" y="102"/>
                </a:cubicBezTo>
                <a:cubicBezTo>
                  <a:pt x="170" y="102"/>
                  <a:pt x="170" y="102"/>
                  <a:pt x="170" y="102"/>
                </a:cubicBezTo>
                <a:cubicBezTo>
                  <a:pt x="170" y="102"/>
                  <a:pt x="170" y="102"/>
                  <a:pt x="170" y="102"/>
                </a:cubicBezTo>
                <a:cubicBezTo>
                  <a:pt x="170" y="102"/>
                  <a:pt x="170" y="102"/>
                  <a:pt x="169" y="102"/>
                </a:cubicBezTo>
                <a:cubicBezTo>
                  <a:pt x="169" y="102"/>
                  <a:pt x="169" y="102"/>
                  <a:pt x="169" y="102"/>
                </a:cubicBezTo>
                <a:cubicBezTo>
                  <a:pt x="169" y="103"/>
                  <a:pt x="169" y="104"/>
                  <a:pt x="169" y="105"/>
                </a:cubicBezTo>
                <a:cubicBezTo>
                  <a:pt x="170" y="105"/>
                  <a:pt x="170" y="105"/>
                  <a:pt x="171" y="105"/>
                </a:cubicBezTo>
                <a:cubicBezTo>
                  <a:pt x="171" y="106"/>
                  <a:pt x="173" y="106"/>
                  <a:pt x="174" y="106"/>
                </a:cubicBezTo>
                <a:cubicBezTo>
                  <a:pt x="174" y="106"/>
                  <a:pt x="175" y="106"/>
                  <a:pt x="175" y="106"/>
                </a:cubicBezTo>
                <a:cubicBezTo>
                  <a:pt x="175" y="105"/>
                  <a:pt x="175" y="104"/>
                  <a:pt x="175" y="104"/>
                </a:cubicBezTo>
                <a:cubicBezTo>
                  <a:pt x="175" y="104"/>
                  <a:pt x="175" y="104"/>
                  <a:pt x="175" y="103"/>
                </a:cubicBezTo>
                <a:cubicBezTo>
                  <a:pt x="175" y="103"/>
                  <a:pt x="175" y="103"/>
                  <a:pt x="175" y="103"/>
                </a:cubicBezTo>
                <a:cubicBezTo>
                  <a:pt x="175" y="102"/>
                  <a:pt x="175" y="102"/>
                  <a:pt x="175" y="102"/>
                </a:cubicBezTo>
                <a:cubicBezTo>
                  <a:pt x="175" y="102"/>
                  <a:pt x="174" y="102"/>
                  <a:pt x="174" y="102"/>
                </a:cubicBezTo>
                <a:cubicBezTo>
                  <a:pt x="174" y="102"/>
                  <a:pt x="174" y="102"/>
                  <a:pt x="174" y="102"/>
                </a:cubicBezTo>
                <a:cubicBezTo>
                  <a:pt x="174" y="102"/>
                  <a:pt x="174" y="102"/>
                  <a:pt x="174" y="102"/>
                </a:cubicBezTo>
                <a:cubicBezTo>
                  <a:pt x="175" y="102"/>
                  <a:pt x="175" y="102"/>
                  <a:pt x="175" y="102"/>
                </a:cubicBezTo>
                <a:cubicBezTo>
                  <a:pt x="175" y="102"/>
                  <a:pt x="175" y="102"/>
                  <a:pt x="175" y="102"/>
                </a:cubicBezTo>
                <a:cubicBezTo>
                  <a:pt x="175" y="102"/>
                  <a:pt x="175" y="102"/>
                  <a:pt x="175" y="102"/>
                </a:cubicBezTo>
                <a:cubicBezTo>
                  <a:pt x="175" y="101"/>
                  <a:pt x="175" y="101"/>
                  <a:pt x="175" y="101"/>
                </a:cubicBezTo>
                <a:cubicBezTo>
                  <a:pt x="175" y="101"/>
                  <a:pt x="175" y="101"/>
                  <a:pt x="175" y="101"/>
                </a:cubicBezTo>
                <a:cubicBezTo>
                  <a:pt x="174" y="101"/>
                  <a:pt x="174" y="101"/>
                  <a:pt x="174" y="101"/>
                </a:cubicBezTo>
                <a:cubicBezTo>
                  <a:pt x="174" y="101"/>
                  <a:pt x="174" y="100"/>
                  <a:pt x="174" y="100"/>
                </a:cubicBezTo>
                <a:cubicBezTo>
                  <a:pt x="174" y="100"/>
                  <a:pt x="174" y="100"/>
                  <a:pt x="174" y="100"/>
                </a:cubicBezTo>
                <a:cubicBezTo>
                  <a:pt x="174"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6" y="100"/>
                  <a:pt x="176" y="100"/>
                  <a:pt x="176" y="100"/>
                </a:cubicBezTo>
                <a:cubicBezTo>
                  <a:pt x="176" y="100"/>
                  <a:pt x="176" y="100"/>
                  <a:pt x="176" y="100"/>
                </a:cubicBezTo>
                <a:cubicBezTo>
                  <a:pt x="176" y="100"/>
                  <a:pt x="176" y="100"/>
                  <a:pt x="176" y="100"/>
                </a:cubicBezTo>
                <a:cubicBezTo>
                  <a:pt x="176" y="100"/>
                  <a:pt x="176" y="100"/>
                  <a:pt x="176" y="100"/>
                </a:cubicBezTo>
                <a:cubicBezTo>
                  <a:pt x="176" y="99"/>
                  <a:pt x="176" y="99"/>
                  <a:pt x="175" y="99"/>
                </a:cubicBezTo>
                <a:cubicBezTo>
                  <a:pt x="175" y="99"/>
                  <a:pt x="175" y="98"/>
                  <a:pt x="175" y="98"/>
                </a:cubicBezTo>
                <a:cubicBezTo>
                  <a:pt x="175" y="98"/>
                  <a:pt x="174" y="98"/>
                  <a:pt x="174" y="98"/>
                </a:cubicBezTo>
                <a:cubicBezTo>
                  <a:pt x="174" y="99"/>
                  <a:pt x="174" y="99"/>
                  <a:pt x="174" y="100"/>
                </a:cubicBezTo>
                <a:cubicBezTo>
                  <a:pt x="174" y="99"/>
                  <a:pt x="174" y="99"/>
                  <a:pt x="174" y="99"/>
                </a:cubicBezTo>
                <a:cubicBezTo>
                  <a:pt x="174" y="99"/>
                  <a:pt x="174" y="99"/>
                  <a:pt x="174" y="99"/>
                </a:cubicBezTo>
                <a:cubicBezTo>
                  <a:pt x="174" y="99"/>
                  <a:pt x="174" y="99"/>
                  <a:pt x="174" y="99"/>
                </a:cubicBezTo>
                <a:moveTo>
                  <a:pt x="143" y="99"/>
                </a:moveTo>
                <a:cubicBezTo>
                  <a:pt x="143" y="99"/>
                  <a:pt x="143" y="99"/>
                  <a:pt x="143" y="99"/>
                </a:cubicBezTo>
                <a:cubicBezTo>
                  <a:pt x="143" y="99"/>
                  <a:pt x="143" y="99"/>
                  <a:pt x="143" y="99"/>
                </a:cubicBezTo>
                <a:cubicBezTo>
                  <a:pt x="143" y="99"/>
                  <a:pt x="143" y="99"/>
                  <a:pt x="143" y="99"/>
                </a:cubicBezTo>
                <a:cubicBezTo>
                  <a:pt x="143" y="99"/>
                  <a:pt x="143" y="99"/>
                  <a:pt x="143" y="99"/>
                </a:cubicBezTo>
                <a:cubicBezTo>
                  <a:pt x="143" y="99"/>
                  <a:pt x="143" y="99"/>
                  <a:pt x="143" y="99"/>
                </a:cubicBezTo>
                <a:moveTo>
                  <a:pt x="177" y="44"/>
                </a:moveTo>
                <a:cubicBezTo>
                  <a:pt x="178" y="44"/>
                  <a:pt x="178" y="44"/>
                  <a:pt x="178" y="44"/>
                </a:cubicBezTo>
                <a:cubicBezTo>
                  <a:pt x="178" y="46"/>
                  <a:pt x="177" y="45"/>
                  <a:pt x="177" y="47"/>
                </a:cubicBezTo>
                <a:cubicBezTo>
                  <a:pt x="177" y="48"/>
                  <a:pt x="177" y="49"/>
                  <a:pt x="178" y="49"/>
                </a:cubicBezTo>
                <a:cubicBezTo>
                  <a:pt x="178" y="49"/>
                  <a:pt x="179" y="49"/>
                  <a:pt x="179" y="50"/>
                </a:cubicBezTo>
                <a:cubicBezTo>
                  <a:pt x="178" y="50"/>
                  <a:pt x="178" y="50"/>
                  <a:pt x="177" y="50"/>
                </a:cubicBezTo>
                <a:cubicBezTo>
                  <a:pt x="177" y="50"/>
                  <a:pt x="177" y="50"/>
                  <a:pt x="176" y="50"/>
                </a:cubicBezTo>
                <a:cubicBezTo>
                  <a:pt x="176" y="50"/>
                  <a:pt x="176" y="50"/>
                  <a:pt x="176" y="50"/>
                </a:cubicBezTo>
                <a:cubicBezTo>
                  <a:pt x="175" y="50"/>
                  <a:pt x="175" y="50"/>
                  <a:pt x="175" y="50"/>
                </a:cubicBezTo>
                <a:cubicBezTo>
                  <a:pt x="175" y="49"/>
                  <a:pt x="175" y="49"/>
                  <a:pt x="175" y="49"/>
                </a:cubicBezTo>
                <a:cubicBezTo>
                  <a:pt x="175" y="49"/>
                  <a:pt x="175" y="49"/>
                  <a:pt x="176" y="49"/>
                </a:cubicBezTo>
                <a:cubicBezTo>
                  <a:pt x="175" y="49"/>
                  <a:pt x="174" y="48"/>
                  <a:pt x="174" y="48"/>
                </a:cubicBezTo>
                <a:cubicBezTo>
                  <a:pt x="173" y="48"/>
                  <a:pt x="173" y="48"/>
                  <a:pt x="172" y="48"/>
                </a:cubicBezTo>
                <a:cubicBezTo>
                  <a:pt x="172" y="48"/>
                  <a:pt x="172" y="48"/>
                  <a:pt x="172" y="48"/>
                </a:cubicBezTo>
                <a:cubicBezTo>
                  <a:pt x="172" y="47"/>
                  <a:pt x="172" y="47"/>
                  <a:pt x="172" y="47"/>
                </a:cubicBezTo>
                <a:cubicBezTo>
                  <a:pt x="173" y="47"/>
                  <a:pt x="173" y="47"/>
                  <a:pt x="173" y="47"/>
                </a:cubicBezTo>
                <a:cubicBezTo>
                  <a:pt x="174" y="47"/>
                  <a:pt x="174" y="46"/>
                  <a:pt x="174" y="46"/>
                </a:cubicBezTo>
                <a:cubicBezTo>
                  <a:pt x="174" y="46"/>
                  <a:pt x="174" y="46"/>
                  <a:pt x="173" y="45"/>
                </a:cubicBezTo>
                <a:cubicBezTo>
                  <a:pt x="173" y="45"/>
                  <a:pt x="174" y="45"/>
                  <a:pt x="174" y="45"/>
                </a:cubicBezTo>
                <a:cubicBezTo>
                  <a:pt x="174" y="45"/>
                  <a:pt x="174" y="45"/>
                  <a:pt x="174" y="45"/>
                </a:cubicBezTo>
                <a:cubicBezTo>
                  <a:pt x="175" y="44"/>
                  <a:pt x="175" y="44"/>
                  <a:pt x="175" y="44"/>
                </a:cubicBezTo>
                <a:cubicBezTo>
                  <a:pt x="176" y="44"/>
                  <a:pt x="177" y="44"/>
                  <a:pt x="177" y="44"/>
                </a:cubicBezTo>
                <a:moveTo>
                  <a:pt x="143" y="29"/>
                </a:moveTo>
                <a:cubicBezTo>
                  <a:pt x="142" y="29"/>
                  <a:pt x="142" y="29"/>
                  <a:pt x="142" y="30"/>
                </a:cubicBezTo>
                <a:cubicBezTo>
                  <a:pt x="141" y="30"/>
                  <a:pt x="141" y="30"/>
                  <a:pt x="141" y="30"/>
                </a:cubicBezTo>
                <a:cubicBezTo>
                  <a:pt x="140" y="30"/>
                  <a:pt x="140" y="30"/>
                  <a:pt x="140" y="30"/>
                </a:cubicBezTo>
                <a:cubicBezTo>
                  <a:pt x="139" y="30"/>
                  <a:pt x="138" y="30"/>
                  <a:pt x="137" y="30"/>
                </a:cubicBezTo>
                <a:cubicBezTo>
                  <a:pt x="137" y="30"/>
                  <a:pt x="137" y="30"/>
                  <a:pt x="137" y="30"/>
                </a:cubicBezTo>
                <a:cubicBezTo>
                  <a:pt x="137" y="29"/>
                  <a:pt x="137" y="29"/>
                  <a:pt x="138" y="28"/>
                </a:cubicBezTo>
                <a:cubicBezTo>
                  <a:pt x="138" y="28"/>
                  <a:pt x="138" y="28"/>
                  <a:pt x="138" y="28"/>
                </a:cubicBezTo>
                <a:cubicBezTo>
                  <a:pt x="136" y="28"/>
                  <a:pt x="134" y="29"/>
                  <a:pt x="133" y="28"/>
                </a:cubicBezTo>
                <a:cubicBezTo>
                  <a:pt x="133" y="28"/>
                  <a:pt x="133" y="28"/>
                  <a:pt x="133" y="28"/>
                </a:cubicBezTo>
                <a:cubicBezTo>
                  <a:pt x="134" y="28"/>
                  <a:pt x="134" y="28"/>
                  <a:pt x="134" y="27"/>
                </a:cubicBezTo>
                <a:cubicBezTo>
                  <a:pt x="135" y="27"/>
                  <a:pt x="135" y="27"/>
                  <a:pt x="135" y="26"/>
                </a:cubicBezTo>
                <a:cubicBezTo>
                  <a:pt x="135" y="26"/>
                  <a:pt x="136" y="27"/>
                  <a:pt x="136" y="27"/>
                </a:cubicBezTo>
                <a:cubicBezTo>
                  <a:pt x="137" y="28"/>
                  <a:pt x="137" y="27"/>
                  <a:pt x="138" y="28"/>
                </a:cubicBezTo>
                <a:cubicBezTo>
                  <a:pt x="138" y="28"/>
                  <a:pt x="138" y="27"/>
                  <a:pt x="138" y="27"/>
                </a:cubicBezTo>
                <a:cubicBezTo>
                  <a:pt x="139" y="27"/>
                  <a:pt x="139" y="27"/>
                  <a:pt x="139" y="26"/>
                </a:cubicBezTo>
                <a:cubicBezTo>
                  <a:pt x="139" y="27"/>
                  <a:pt x="139" y="27"/>
                  <a:pt x="139" y="28"/>
                </a:cubicBezTo>
                <a:cubicBezTo>
                  <a:pt x="139" y="28"/>
                  <a:pt x="139" y="28"/>
                  <a:pt x="139" y="28"/>
                </a:cubicBezTo>
                <a:cubicBezTo>
                  <a:pt x="140" y="27"/>
                  <a:pt x="140" y="27"/>
                  <a:pt x="141" y="27"/>
                </a:cubicBezTo>
                <a:cubicBezTo>
                  <a:pt x="141" y="27"/>
                  <a:pt x="141" y="27"/>
                  <a:pt x="141" y="27"/>
                </a:cubicBezTo>
                <a:cubicBezTo>
                  <a:pt x="141" y="27"/>
                  <a:pt x="141" y="27"/>
                  <a:pt x="141" y="27"/>
                </a:cubicBezTo>
                <a:cubicBezTo>
                  <a:pt x="142" y="27"/>
                  <a:pt x="142" y="27"/>
                  <a:pt x="143" y="27"/>
                </a:cubicBezTo>
                <a:cubicBezTo>
                  <a:pt x="143" y="27"/>
                  <a:pt x="143" y="28"/>
                  <a:pt x="144" y="28"/>
                </a:cubicBezTo>
                <a:cubicBezTo>
                  <a:pt x="144" y="28"/>
                  <a:pt x="144" y="28"/>
                  <a:pt x="144" y="28"/>
                </a:cubicBezTo>
                <a:cubicBezTo>
                  <a:pt x="144" y="28"/>
                  <a:pt x="144" y="28"/>
                  <a:pt x="144" y="28"/>
                </a:cubicBezTo>
                <a:lnTo>
                  <a:pt x="143" y="29"/>
                </a:lnTo>
                <a:close/>
                <a:moveTo>
                  <a:pt x="134" y="30"/>
                </a:moveTo>
                <a:cubicBezTo>
                  <a:pt x="135" y="30"/>
                  <a:pt x="135" y="30"/>
                  <a:pt x="135" y="30"/>
                </a:cubicBezTo>
                <a:cubicBezTo>
                  <a:pt x="136" y="30"/>
                  <a:pt x="136" y="31"/>
                  <a:pt x="136" y="31"/>
                </a:cubicBezTo>
                <a:cubicBezTo>
                  <a:pt x="136" y="31"/>
                  <a:pt x="136" y="31"/>
                  <a:pt x="136" y="31"/>
                </a:cubicBezTo>
                <a:cubicBezTo>
                  <a:pt x="135" y="31"/>
                  <a:pt x="135" y="32"/>
                  <a:pt x="135" y="32"/>
                </a:cubicBezTo>
                <a:cubicBezTo>
                  <a:pt x="134" y="32"/>
                  <a:pt x="134" y="33"/>
                  <a:pt x="134" y="33"/>
                </a:cubicBezTo>
                <a:cubicBezTo>
                  <a:pt x="134" y="34"/>
                  <a:pt x="134" y="34"/>
                  <a:pt x="134" y="34"/>
                </a:cubicBezTo>
                <a:cubicBezTo>
                  <a:pt x="133" y="34"/>
                  <a:pt x="133" y="34"/>
                  <a:pt x="133" y="34"/>
                </a:cubicBezTo>
                <a:cubicBezTo>
                  <a:pt x="132" y="35"/>
                  <a:pt x="132" y="35"/>
                  <a:pt x="132" y="36"/>
                </a:cubicBezTo>
                <a:cubicBezTo>
                  <a:pt x="132" y="36"/>
                  <a:pt x="132" y="36"/>
                  <a:pt x="132" y="36"/>
                </a:cubicBezTo>
                <a:cubicBezTo>
                  <a:pt x="131" y="36"/>
                  <a:pt x="129" y="35"/>
                  <a:pt x="129" y="35"/>
                </a:cubicBezTo>
                <a:cubicBezTo>
                  <a:pt x="129" y="35"/>
                  <a:pt x="129" y="35"/>
                  <a:pt x="129" y="35"/>
                </a:cubicBezTo>
                <a:cubicBezTo>
                  <a:pt x="129" y="34"/>
                  <a:pt x="129" y="34"/>
                  <a:pt x="129" y="34"/>
                </a:cubicBezTo>
                <a:cubicBezTo>
                  <a:pt x="130" y="34"/>
                  <a:pt x="131" y="34"/>
                  <a:pt x="132" y="34"/>
                </a:cubicBezTo>
                <a:cubicBezTo>
                  <a:pt x="131" y="34"/>
                  <a:pt x="131" y="33"/>
                  <a:pt x="131" y="33"/>
                </a:cubicBezTo>
                <a:cubicBezTo>
                  <a:pt x="130" y="33"/>
                  <a:pt x="130" y="34"/>
                  <a:pt x="129" y="34"/>
                </a:cubicBezTo>
                <a:cubicBezTo>
                  <a:pt x="128" y="34"/>
                  <a:pt x="128" y="33"/>
                  <a:pt x="128" y="33"/>
                </a:cubicBezTo>
                <a:cubicBezTo>
                  <a:pt x="128" y="33"/>
                  <a:pt x="128" y="33"/>
                  <a:pt x="128" y="33"/>
                </a:cubicBezTo>
                <a:cubicBezTo>
                  <a:pt x="129" y="33"/>
                  <a:pt x="131" y="33"/>
                  <a:pt x="131" y="32"/>
                </a:cubicBezTo>
                <a:cubicBezTo>
                  <a:pt x="131" y="32"/>
                  <a:pt x="131" y="32"/>
                  <a:pt x="131" y="32"/>
                </a:cubicBezTo>
                <a:cubicBezTo>
                  <a:pt x="131" y="32"/>
                  <a:pt x="130" y="31"/>
                  <a:pt x="130" y="31"/>
                </a:cubicBezTo>
                <a:cubicBezTo>
                  <a:pt x="129" y="31"/>
                  <a:pt x="129" y="32"/>
                  <a:pt x="128" y="32"/>
                </a:cubicBezTo>
                <a:cubicBezTo>
                  <a:pt x="127" y="33"/>
                  <a:pt x="126" y="31"/>
                  <a:pt x="126" y="31"/>
                </a:cubicBezTo>
                <a:cubicBezTo>
                  <a:pt x="126" y="31"/>
                  <a:pt x="126" y="31"/>
                  <a:pt x="127" y="30"/>
                </a:cubicBezTo>
                <a:cubicBezTo>
                  <a:pt x="127" y="30"/>
                  <a:pt x="126" y="30"/>
                  <a:pt x="126" y="30"/>
                </a:cubicBezTo>
                <a:cubicBezTo>
                  <a:pt x="126" y="30"/>
                  <a:pt x="126" y="30"/>
                  <a:pt x="125" y="30"/>
                </a:cubicBezTo>
                <a:cubicBezTo>
                  <a:pt x="125" y="30"/>
                  <a:pt x="125" y="29"/>
                  <a:pt x="125" y="29"/>
                </a:cubicBezTo>
                <a:cubicBezTo>
                  <a:pt x="125" y="29"/>
                  <a:pt x="125" y="29"/>
                  <a:pt x="126" y="29"/>
                </a:cubicBezTo>
                <a:cubicBezTo>
                  <a:pt x="126" y="29"/>
                  <a:pt x="126" y="29"/>
                  <a:pt x="127" y="29"/>
                </a:cubicBezTo>
                <a:cubicBezTo>
                  <a:pt x="127" y="29"/>
                  <a:pt x="127" y="28"/>
                  <a:pt x="128" y="28"/>
                </a:cubicBezTo>
                <a:cubicBezTo>
                  <a:pt x="128" y="29"/>
                  <a:pt x="128" y="29"/>
                  <a:pt x="128" y="29"/>
                </a:cubicBezTo>
                <a:cubicBezTo>
                  <a:pt x="128" y="29"/>
                  <a:pt x="128" y="30"/>
                  <a:pt x="129" y="30"/>
                </a:cubicBezTo>
                <a:cubicBezTo>
                  <a:pt x="129" y="30"/>
                  <a:pt x="129" y="30"/>
                  <a:pt x="129" y="30"/>
                </a:cubicBezTo>
                <a:cubicBezTo>
                  <a:pt x="129" y="29"/>
                  <a:pt x="129" y="29"/>
                  <a:pt x="129" y="29"/>
                </a:cubicBezTo>
                <a:cubicBezTo>
                  <a:pt x="129" y="28"/>
                  <a:pt x="129" y="28"/>
                  <a:pt x="129" y="29"/>
                </a:cubicBezTo>
                <a:cubicBezTo>
                  <a:pt x="130" y="29"/>
                  <a:pt x="130" y="30"/>
                  <a:pt x="131" y="30"/>
                </a:cubicBezTo>
                <a:cubicBezTo>
                  <a:pt x="131" y="30"/>
                  <a:pt x="131" y="30"/>
                  <a:pt x="131" y="30"/>
                </a:cubicBezTo>
                <a:cubicBezTo>
                  <a:pt x="131" y="30"/>
                  <a:pt x="130" y="29"/>
                  <a:pt x="131" y="28"/>
                </a:cubicBezTo>
                <a:cubicBezTo>
                  <a:pt x="131" y="28"/>
                  <a:pt x="131" y="28"/>
                  <a:pt x="131" y="28"/>
                </a:cubicBezTo>
                <a:cubicBezTo>
                  <a:pt x="131" y="28"/>
                  <a:pt x="132" y="28"/>
                  <a:pt x="132" y="28"/>
                </a:cubicBezTo>
                <a:cubicBezTo>
                  <a:pt x="133" y="28"/>
                  <a:pt x="133" y="28"/>
                  <a:pt x="133" y="28"/>
                </a:cubicBezTo>
                <a:cubicBezTo>
                  <a:pt x="133" y="28"/>
                  <a:pt x="133" y="28"/>
                  <a:pt x="133" y="28"/>
                </a:cubicBezTo>
                <a:cubicBezTo>
                  <a:pt x="133" y="29"/>
                  <a:pt x="133" y="29"/>
                  <a:pt x="133" y="29"/>
                </a:cubicBezTo>
                <a:cubicBezTo>
                  <a:pt x="133" y="30"/>
                  <a:pt x="133" y="30"/>
                  <a:pt x="133" y="30"/>
                </a:cubicBezTo>
                <a:cubicBezTo>
                  <a:pt x="133" y="29"/>
                  <a:pt x="133" y="29"/>
                  <a:pt x="134" y="29"/>
                </a:cubicBezTo>
                <a:cubicBezTo>
                  <a:pt x="134" y="29"/>
                  <a:pt x="134" y="30"/>
                  <a:pt x="134" y="30"/>
                </a:cubicBezTo>
                <a:moveTo>
                  <a:pt x="112" y="85"/>
                </a:moveTo>
                <a:cubicBezTo>
                  <a:pt x="112" y="85"/>
                  <a:pt x="112" y="85"/>
                  <a:pt x="112" y="85"/>
                </a:cubicBezTo>
                <a:cubicBezTo>
                  <a:pt x="113" y="85"/>
                  <a:pt x="114" y="85"/>
                  <a:pt x="114" y="85"/>
                </a:cubicBezTo>
                <a:cubicBezTo>
                  <a:pt x="114" y="85"/>
                  <a:pt x="114" y="85"/>
                  <a:pt x="114" y="85"/>
                </a:cubicBezTo>
                <a:cubicBezTo>
                  <a:pt x="114" y="85"/>
                  <a:pt x="114" y="85"/>
                  <a:pt x="114" y="85"/>
                </a:cubicBezTo>
                <a:cubicBezTo>
                  <a:pt x="113" y="85"/>
                  <a:pt x="113" y="85"/>
                  <a:pt x="113" y="85"/>
                </a:cubicBezTo>
                <a:cubicBezTo>
                  <a:pt x="113" y="85"/>
                  <a:pt x="113" y="86"/>
                  <a:pt x="112" y="86"/>
                </a:cubicBezTo>
                <a:cubicBezTo>
                  <a:pt x="112" y="86"/>
                  <a:pt x="112" y="86"/>
                  <a:pt x="112" y="86"/>
                </a:cubicBezTo>
                <a:cubicBezTo>
                  <a:pt x="111" y="86"/>
                  <a:pt x="111" y="86"/>
                  <a:pt x="111" y="86"/>
                </a:cubicBezTo>
                <a:cubicBezTo>
                  <a:pt x="111" y="86"/>
                  <a:pt x="111" y="86"/>
                  <a:pt x="111" y="86"/>
                </a:cubicBezTo>
                <a:cubicBezTo>
                  <a:pt x="110" y="86"/>
                  <a:pt x="110" y="86"/>
                  <a:pt x="110" y="86"/>
                </a:cubicBezTo>
                <a:cubicBezTo>
                  <a:pt x="110" y="86"/>
                  <a:pt x="110" y="86"/>
                  <a:pt x="110" y="86"/>
                </a:cubicBezTo>
                <a:cubicBezTo>
                  <a:pt x="109" y="86"/>
                  <a:pt x="109" y="86"/>
                  <a:pt x="108" y="86"/>
                </a:cubicBezTo>
                <a:cubicBezTo>
                  <a:pt x="108" y="87"/>
                  <a:pt x="108" y="86"/>
                  <a:pt x="107" y="86"/>
                </a:cubicBezTo>
                <a:cubicBezTo>
                  <a:pt x="107" y="86"/>
                  <a:pt x="107" y="86"/>
                  <a:pt x="107" y="86"/>
                </a:cubicBezTo>
                <a:cubicBezTo>
                  <a:pt x="106" y="86"/>
                  <a:pt x="106" y="87"/>
                  <a:pt x="106" y="87"/>
                </a:cubicBezTo>
                <a:cubicBezTo>
                  <a:pt x="106" y="87"/>
                  <a:pt x="106" y="87"/>
                  <a:pt x="106" y="87"/>
                </a:cubicBezTo>
                <a:cubicBezTo>
                  <a:pt x="106" y="87"/>
                  <a:pt x="105" y="87"/>
                  <a:pt x="105" y="87"/>
                </a:cubicBezTo>
                <a:cubicBezTo>
                  <a:pt x="105" y="87"/>
                  <a:pt x="105" y="87"/>
                  <a:pt x="105" y="86"/>
                </a:cubicBezTo>
                <a:cubicBezTo>
                  <a:pt x="106" y="86"/>
                  <a:pt x="107" y="86"/>
                  <a:pt x="107" y="85"/>
                </a:cubicBezTo>
                <a:cubicBezTo>
                  <a:pt x="107" y="85"/>
                  <a:pt x="107" y="85"/>
                  <a:pt x="107" y="85"/>
                </a:cubicBezTo>
                <a:cubicBezTo>
                  <a:pt x="108" y="85"/>
                  <a:pt x="108" y="85"/>
                  <a:pt x="108" y="85"/>
                </a:cubicBezTo>
                <a:cubicBezTo>
                  <a:pt x="108" y="85"/>
                  <a:pt x="109" y="84"/>
                  <a:pt x="109" y="84"/>
                </a:cubicBezTo>
                <a:cubicBezTo>
                  <a:pt x="109" y="84"/>
                  <a:pt x="108" y="85"/>
                  <a:pt x="108" y="85"/>
                </a:cubicBezTo>
                <a:cubicBezTo>
                  <a:pt x="108" y="85"/>
                  <a:pt x="108" y="85"/>
                  <a:pt x="108" y="85"/>
                </a:cubicBezTo>
                <a:cubicBezTo>
                  <a:pt x="108" y="85"/>
                  <a:pt x="108" y="85"/>
                  <a:pt x="108" y="85"/>
                </a:cubicBezTo>
                <a:cubicBezTo>
                  <a:pt x="108" y="84"/>
                  <a:pt x="107" y="84"/>
                  <a:pt x="107" y="84"/>
                </a:cubicBezTo>
                <a:cubicBezTo>
                  <a:pt x="107" y="84"/>
                  <a:pt x="107" y="84"/>
                  <a:pt x="106" y="84"/>
                </a:cubicBezTo>
                <a:cubicBezTo>
                  <a:pt x="106" y="84"/>
                  <a:pt x="106" y="84"/>
                  <a:pt x="106" y="84"/>
                </a:cubicBezTo>
                <a:cubicBezTo>
                  <a:pt x="106" y="84"/>
                  <a:pt x="106" y="84"/>
                  <a:pt x="106" y="84"/>
                </a:cubicBezTo>
                <a:cubicBezTo>
                  <a:pt x="106" y="84"/>
                  <a:pt x="107" y="84"/>
                  <a:pt x="107" y="83"/>
                </a:cubicBezTo>
                <a:cubicBezTo>
                  <a:pt x="107" y="83"/>
                  <a:pt x="107" y="83"/>
                  <a:pt x="107" y="82"/>
                </a:cubicBezTo>
                <a:cubicBezTo>
                  <a:pt x="107" y="82"/>
                  <a:pt x="107" y="82"/>
                  <a:pt x="107" y="82"/>
                </a:cubicBezTo>
                <a:cubicBezTo>
                  <a:pt x="107" y="82"/>
                  <a:pt x="107" y="82"/>
                  <a:pt x="107" y="82"/>
                </a:cubicBezTo>
                <a:cubicBezTo>
                  <a:pt x="107" y="82"/>
                  <a:pt x="107" y="82"/>
                  <a:pt x="107" y="82"/>
                </a:cubicBezTo>
                <a:cubicBezTo>
                  <a:pt x="107" y="82"/>
                  <a:pt x="108" y="82"/>
                  <a:pt x="109" y="82"/>
                </a:cubicBezTo>
                <a:cubicBezTo>
                  <a:pt x="109" y="82"/>
                  <a:pt x="109" y="82"/>
                  <a:pt x="109" y="82"/>
                </a:cubicBezTo>
                <a:cubicBezTo>
                  <a:pt x="108" y="81"/>
                  <a:pt x="109" y="81"/>
                  <a:pt x="109" y="80"/>
                </a:cubicBezTo>
                <a:cubicBezTo>
                  <a:pt x="109" y="80"/>
                  <a:pt x="109" y="80"/>
                  <a:pt x="109" y="80"/>
                </a:cubicBezTo>
                <a:cubicBezTo>
                  <a:pt x="108" y="80"/>
                  <a:pt x="108" y="80"/>
                  <a:pt x="108" y="80"/>
                </a:cubicBezTo>
                <a:cubicBezTo>
                  <a:pt x="108" y="80"/>
                  <a:pt x="108" y="80"/>
                  <a:pt x="108" y="80"/>
                </a:cubicBezTo>
                <a:cubicBezTo>
                  <a:pt x="108" y="80"/>
                  <a:pt x="108" y="79"/>
                  <a:pt x="108" y="79"/>
                </a:cubicBezTo>
                <a:cubicBezTo>
                  <a:pt x="108" y="79"/>
                  <a:pt x="108" y="79"/>
                  <a:pt x="107" y="79"/>
                </a:cubicBezTo>
                <a:cubicBezTo>
                  <a:pt x="107" y="79"/>
                  <a:pt x="107" y="79"/>
                  <a:pt x="107" y="79"/>
                </a:cubicBezTo>
                <a:cubicBezTo>
                  <a:pt x="107" y="79"/>
                  <a:pt x="107" y="79"/>
                  <a:pt x="107" y="79"/>
                </a:cubicBezTo>
                <a:cubicBezTo>
                  <a:pt x="106" y="79"/>
                  <a:pt x="106" y="79"/>
                  <a:pt x="106" y="79"/>
                </a:cubicBezTo>
                <a:cubicBezTo>
                  <a:pt x="106" y="79"/>
                  <a:pt x="107" y="78"/>
                  <a:pt x="107" y="78"/>
                </a:cubicBezTo>
                <a:cubicBezTo>
                  <a:pt x="106" y="78"/>
                  <a:pt x="106" y="78"/>
                  <a:pt x="106" y="78"/>
                </a:cubicBezTo>
                <a:cubicBezTo>
                  <a:pt x="106" y="78"/>
                  <a:pt x="107" y="78"/>
                  <a:pt x="107" y="77"/>
                </a:cubicBezTo>
                <a:cubicBezTo>
                  <a:pt x="107" y="77"/>
                  <a:pt x="107" y="77"/>
                  <a:pt x="107" y="77"/>
                </a:cubicBezTo>
                <a:cubicBezTo>
                  <a:pt x="106" y="77"/>
                  <a:pt x="106" y="77"/>
                  <a:pt x="106" y="77"/>
                </a:cubicBezTo>
                <a:cubicBezTo>
                  <a:pt x="106" y="77"/>
                  <a:pt x="106" y="77"/>
                  <a:pt x="106" y="78"/>
                </a:cubicBezTo>
                <a:cubicBezTo>
                  <a:pt x="106" y="78"/>
                  <a:pt x="106" y="78"/>
                  <a:pt x="106" y="78"/>
                </a:cubicBezTo>
                <a:cubicBezTo>
                  <a:pt x="105" y="77"/>
                  <a:pt x="106" y="77"/>
                  <a:pt x="106" y="76"/>
                </a:cubicBezTo>
                <a:cubicBezTo>
                  <a:pt x="106" y="76"/>
                  <a:pt x="106" y="76"/>
                  <a:pt x="106" y="76"/>
                </a:cubicBezTo>
                <a:cubicBezTo>
                  <a:pt x="106" y="76"/>
                  <a:pt x="106" y="76"/>
                  <a:pt x="106" y="76"/>
                </a:cubicBezTo>
                <a:cubicBezTo>
                  <a:pt x="105" y="76"/>
                  <a:pt x="105" y="76"/>
                  <a:pt x="105" y="77"/>
                </a:cubicBezTo>
                <a:cubicBezTo>
                  <a:pt x="105" y="77"/>
                  <a:pt x="105" y="77"/>
                  <a:pt x="105" y="76"/>
                </a:cubicBezTo>
                <a:cubicBezTo>
                  <a:pt x="105" y="76"/>
                  <a:pt x="105" y="76"/>
                  <a:pt x="105" y="76"/>
                </a:cubicBezTo>
                <a:cubicBezTo>
                  <a:pt x="105" y="75"/>
                  <a:pt x="105" y="75"/>
                  <a:pt x="105" y="75"/>
                </a:cubicBezTo>
                <a:cubicBezTo>
                  <a:pt x="105" y="75"/>
                  <a:pt x="106" y="75"/>
                  <a:pt x="106" y="75"/>
                </a:cubicBezTo>
                <a:cubicBezTo>
                  <a:pt x="106" y="75"/>
                  <a:pt x="105" y="75"/>
                  <a:pt x="105" y="75"/>
                </a:cubicBezTo>
                <a:cubicBezTo>
                  <a:pt x="105" y="74"/>
                  <a:pt x="105" y="74"/>
                  <a:pt x="106" y="74"/>
                </a:cubicBezTo>
                <a:cubicBezTo>
                  <a:pt x="106" y="74"/>
                  <a:pt x="106" y="74"/>
                  <a:pt x="106" y="74"/>
                </a:cubicBezTo>
                <a:cubicBezTo>
                  <a:pt x="106" y="74"/>
                  <a:pt x="106" y="74"/>
                  <a:pt x="106" y="74"/>
                </a:cubicBezTo>
                <a:cubicBezTo>
                  <a:pt x="106" y="74"/>
                  <a:pt x="106" y="74"/>
                  <a:pt x="106" y="74"/>
                </a:cubicBezTo>
                <a:cubicBezTo>
                  <a:pt x="106" y="73"/>
                  <a:pt x="106" y="73"/>
                  <a:pt x="106" y="73"/>
                </a:cubicBezTo>
                <a:cubicBezTo>
                  <a:pt x="106" y="73"/>
                  <a:pt x="106" y="73"/>
                  <a:pt x="106" y="73"/>
                </a:cubicBezTo>
                <a:cubicBezTo>
                  <a:pt x="106" y="73"/>
                  <a:pt x="107" y="73"/>
                  <a:pt x="107" y="73"/>
                </a:cubicBezTo>
                <a:cubicBezTo>
                  <a:pt x="107" y="73"/>
                  <a:pt x="108" y="73"/>
                  <a:pt x="108" y="73"/>
                </a:cubicBezTo>
                <a:cubicBezTo>
                  <a:pt x="108" y="73"/>
                  <a:pt x="109" y="73"/>
                  <a:pt x="108" y="73"/>
                </a:cubicBezTo>
                <a:cubicBezTo>
                  <a:pt x="108" y="74"/>
                  <a:pt x="107" y="74"/>
                  <a:pt x="107" y="75"/>
                </a:cubicBezTo>
                <a:cubicBezTo>
                  <a:pt x="107" y="75"/>
                  <a:pt x="107" y="75"/>
                  <a:pt x="107" y="75"/>
                </a:cubicBezTo>
                <a:cubicBezTo>
                  <a:pt x="108" y="75"/>
                  <a:pt x="109" y="74"/>
                  <a:pt x="110" y="75"/>
                </a:cubicBezTo>
                <a:cubicBezTo>
                  <a:pt x="110" y="75"/>
                  <a:pt x="110" y="75"/>
                  <a:pt x="110" y="75"/>
                </a:cubicBezTo>
                <a:cubicBezTo>
                  <a:pt x="109" y="76"/>
                  <a:pt x="109" y="77"/>
                  <a:pt x="108" y="77"/>
                </a:cubicBezTo>
                <a:cubicBezTo>
                  <a:pt x="108" y="77"/>
                  <a:pt x="108" y="77"/>
                  <a:pt x="108" y="77"/>
                </a:cubicBezTo>
                <a:cubicBezTo>
                  <a:pt x="109" y="77"/>
                  <a:pt x="109" y="77"/>
                  <a:pt x="109" y="77"/>
                </a:cubicBezTo>
                <a:cubicBezTo>
                  <a:pt x="109" y="77"/>
                  <a:pt x="109" y="77"/>
                  <a:pt x="109" y="77"/>
                </a:cubicBezTo>
                <a:cubicBezTo>
                  <a:pt x="109" y="77"/>
                  <a:pt x="108" y="77"/>
                  <a:pt x="108" y="77"/>
                </a:cubicBezTo>
                <a:cubicBezTo>
                  <a:pt x="108" y="77"/>
                  <a:pt x="108" y="77"/>
                  <a:pt x="108" y="77"/>
                </a:cubicBezTo>
                <a:cubicBezTo>
                  <a:pt x="108" y="78"/>
                  <a:pt x="108" y="77"/>
                  <a:pt x="109" y="77"/>
                </a:cubicBezTo>
                <a:cubicBezTo>
                  <a:pt x="109" y="77"/>
                  <a:pt x="110" y="78"/>
                  <a:pt x="110" y="78"/>
                </a:cubicBezTo>
                <a:cubicBezTo>
                  <a:pt x="110" y="79"/>
                  <a:pt x="110" y="79"/>
                  <a:pt x="110" y="79"/>
                </a:cubicBezTo>
                <a:cubicBezTo>
                  <a:pt x="111" y="80"/>
                  <a:pt x="111" y="79"/>
                  <a:pt x="111" y="80"/>
                </a:cubicBezTo>
                <a:cubicBezTo>
                  <a:pt x="111" y="80"/>
                  <a:pt x="111" y="80"/>
                  <a:pt x="112" y="80"/>
                </a:cubicBezTo>
                <a:cubicBezTo>
                  <a:pt x="112" y="81"/>
                  <a:pt x="112" y="81"/>
                  <a:pt x="112" y="81"/>
                </a:cubicBezTo>
                <a:cubicBezTo>
                  <a:pt x="112" y="82"/>
                  <a:pt x="113" y="82"/>
                  <a:pt x="112" y="82"/>
                </a:cubicBezTo>
                <a:cubicBezTo>
                  <a:pt x="112" y="82"/>
                  <a:pt x="112" y="83"/>
                  <a:pt x="112" y="83"/>
                </a:cubicBezTo>
                <a:cubicBezTo>
                  <a:pt x="113" y="82"/>
                  <a:pt x="114" y="82"/>
                  <a:pt x="114" y="83"/>
                </a:cubicBezTo>
                <a:cubicBezTo>
                  <a:pt x="114" y="83"/>
                  <a:pt x="114" y="83"/>
                  <a:pt x="114" y="83"/>
                </a:cubicBezTo>
                <a:cubicBezTo>
                  <a:pt x="114" y="84"/>
                  <a:pt x="113" y="84"/>
                  <a:pt x="112" y="85"/>
                </a:cubicBezTo>
                <a:moveTo>
                  <a:pt x="106" y="78"/>
                </a:moveTo>
                <a:cubicBezTo>
                  <a:pt x="106" y="78"/>
                  <a:pt x="106" y="78"/>
                  <a:pt x="106" y="78"/>
                </a:cubicBezTo>
                <a:cubicBezTo>
                  <a:pt x="106" y="78"/>
                  <a:pt x="106" y="78"/>
                  <a:pt x="105" y="78"/>
                </a:cubicBezTo>
                <a:cubicBezTo>
                  <a:pt x="105" y="78"/>
                  <a:pt x="105" y="78"/>
                  <a:pt x="105" y="78"/>
                </a:cubicBezTo>
                <a:cubicBezTo>
                  <a:pt x="105" y="78"/>
                  <a:pt x="105" y="78"/>
                  <a:pt x="105" y="78"/>
                </a:cubicBezTo>
                <a:cubicBezTo>
                  <a:pt x="105" y="78"/>
                  <a:pt x="105" y="78"/>
                  <a:pt x="106" y="78"/>
                </a:cubicBezTo>
                <a:moveTo>
                  <a:pt x="105" y="80"/>
                </a:moveTo>
                <a:cubicBezTo>
                  <a:pt x="105" y="80"/>
                  <a:pt x="105" y="81"/>
                  <a:pt x="104" y="81"/>
                </a:cubicBezTo>
                <a:cubicBezTo>
                  <a:pt x="105" y="81"/>
                  <a:pt x="105" y="82"/>
                  <a:pt x="105" y="82"/>
                </a:cubicBezTo>
                <a:cubicBezTo>
                  <a:pt x="105" y="83"/>
                  <a:pt x="105" y="83"/>
                  <a:pt x="105" y="83"/>
                </a:cubicBezTo>
                <a:cubicBezTo>
                  <a:pt x="104" y="83"/>
                  <a:pt x="104" y="83"/>
                  <a:pt x="104" y="83"/>
                </a:cubicBezTo>
                <a:cubicBezTo>
                  <a:pt x="104" y="83"/>
                  <a:pt x="104" y="83"/>
                  <a:pt x="104" y="84"/>
                </a:cubicBezTo>
                <a:cubicBezTo>
                  <a:pt x="104" y="84"/>
                  <a:pt x="103" y="84"/>
                  <a:pt x="103" y="84"/>
                </a:cubicBezTo>
                <a:cubicBezTo>
                  <a:pt x="103" y="84"/>
                  <a:pt x="102" y="84"/>
                  <a:pt x="102" y="84"/>
                </a:cubicBezTo>
                <a:cubicBezTo>
                  <a:pt x="102" y="84"/>
                  <a:pt x="102" y="84"/>
                  <a:pt x="102" y="84"/>
                </a:cubicBezTo>
                <a:cubicBezTo>
                  <a:pt x="101" y="84"/>
                  <a:pt x="101" y="85"/>
                  <a:pt x="101" y="85"/>
                </a:cubicBezTo>
                <a:cubicBezTo>
                  <a:pt x="101" y="84"/>
                  <a:pt x="101" y="84"/>
                  <a:pt x="101"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3"/>
                  <a:pt x="100" y="83"/>
                  <a:pt x="100" y="83"/>
                </a:cubicBezTo>
                <a:cubicBezTo>
                  <a:pt x="100" y="83"/>
                  <a:pt x="100" y="83"/>
                  <a:pt x="101" y="83"/>
                </a:cubicBezTo>
                <a:cubicBezTo>
                  <a:pt x="101" y="83"/>
                  <a:pt x="101" y="83"/>
                  <a:pt x="101" y="83"/>
                </a:cubicBezTo>
                <a:cubicBezTo>
                  <a:pt x="101" y="83"/>
                  <a:pt x="101" y="83"/>
                  <a:pt x="101" y="83"/>
                </a:cubicBezTo>
                <a:cubicBezTo>
                  <a:pt x="101" y="83"/>
                  <a:pt x="101" y="83"/>
                  <a:pt x="101" y="83"/>
                </a:cubicBezTo>
                <a:cubicBezTo>
                  <a:pt x="101" y="83"/>
                  <a:pt x="101" y="83"/>
                  <a:pt x="101" y="83"/>
                </a:cubicBezTo>
                <a:cubicBezTo>
                  <a:pt x="101" y="83"/>
                  <a:pt x="101" y="82"/>
                  <a:pt x="101" y="82"/>
                </a:cubicBezTo>
                <a:cubicBezTo>
                  <a:pt x="101" y="82"/>
                  <a:pt x="101" y="82"/>
                  <a:pt x="101" y="82"/>
                </a:cubicBezTo>
                <a:cubicBezTo>
                  <a:pt x="101" y="82"/>
                  <a:pt x="101" y="82"/>
                  <a:pt x="102" y="82"/>
                </a:cubicBezTo>
                <a:cubicBezTo>
                  <a:pt x="102" y="82"/>
                  <a:pt x="102" y="82"/>
                  <a:pt x="102" y="82"/>
                </a:cubicBezTo>
                <a:cubicBezTo>
                  <a:pt x="101" y="82"/>
                  <a:pt x="100" y="82"/>
                  <a:pt x="100" y="81"/>
                </a:cubicBezTo>
                <a:cubicBezTo>
                  <a:pt x="100" y="81"/>
                  <a:pt x="100" y="81"/>
                  <a:pt x="100" y="81"/>
                </a:cubicBezTo>
                <a:cubicBezTo>
                  <a:pt x="100" y="81"/>
                  <a:pt x="100" y="81"/>
                  <a:pt x="100" y="81"/>
                </a:cubicBezTo>
                <a:cubicBezTo>
                  <a:pt x="100" y="81"/>
                  <a:pt x="100" y="81"/>
                  <a:pt x="101" y="81"/>
                </a:cubicBezTo>
                <a:cubicBezTo>
                  <a:pt x="100" y="81"/>
                  <a:pt x="101" y="81"/>
                  <a:pt x="101" y="81"/>
                </a:cubicBezTo>
                <a:cubicBezTo>
                  <a:pt x="101" y="81"/>
                  <a:pt x="101" y="81"/>
                  <a:pt x="101" y="81"/>
                </a:cubicBezTo>
                <a:cubicBezTo>
                  <a:pt x="100" y="81"/>
                  <a:pt x="100" y="81"/>
                  <a:pt x="100" y="81"/>
                </a:cubicBezTo>
                <a:cubicBezTo>
                  <a:pt x="100" y="81"/>
                  <a:pt x="100" y="81"/>
                  <a:pt x="100" y="81"/>
                </a:cubicBezTo>
                <a:cubicBezTo>
                  <a:pt x="100" y="80"/>
                  <a:pt x="100" y="80"/>
                  <a:pt x="100" y="80"/>
                </a:cubicBezTo>
                <a:cubicBezTo>
                  <a:pt x="101" y="80"/>
                  <a:pt x="101" y="80"/>
                  <a:pt x="102" y="80"/>
                </a:cubicBezTo>
                <a:cubicBezTo>
                  <a:pt x="102" y="80"/>
                  <a:pt x="102" y="80"/>
                  <a:pt x="102" y="80"/>
                </a:cubicBezTo>
                <a:cubicBezTo>
                  <a:pt x="102" y="80"/>
                  <a:pt x="102" y="80"/>
                  <a:pt x="102" y="79"/>
                </a:cubicBezTo>
                <a:cubicBezTo>
                  <a:pt x="102" y="79"/>
                  <a:pt x="102" y="79"/>
                  <a:pt x="102" y="79"/>
                </a:cubicBezTo>
                <a:cubicBezTo>
                  <a:pt x="102" y="79"/>
                  <a:pt x="102" y="79"/>
                  <a:pt x="102" y="79"/>
                </a:cubicBezTo>
                <a:cubicBezTo>
                  <a:pt x="102" y="79"/>
                  <a:pt x="102" y="79"/>
                  <a:pt x="102" y="79"/>
                </a:cubicBezTo>
                <a:cubicBezTo>
                  <a:pt x="102" y="79"/>
                  <a:pt x="102" y="79"/>
                  <a:pt x="103" y="78"/>
                </a:cubicBezTo>
                <a:cubicBezTo>
                  <a:pt x="103" y="79"/>
                  <a:pt x="103" y="79"/>
                  <a:pt x="103" y="79"/>
                </a:cubicBezTo>
                <a:cubicBezTo>
                  <a:pt x="104" y="79"/>
                  <a:pt x="105" y="78"/>
                  <a:pt x="105" y="79"/>
                </a:cubicBezTo>
                <a:cubicBezTo>
                  <a:pt x="105" y="79"/>
                  <a:pt x="105" y="80"/>
                  <a:pt x="105" y="80"/>
                </a:cubicBezTo>
                <a:moveTo>
                  <a:pt x="100" y="113"/>
                </a:moveTo>
                <a:cubicBezTo>
                  <a:pt x="101" y="112"/>
                  <a:pt x="101" y="112"/>
                  <a:pt x="101" y="112"/>
                </a:cubicBezTo>
                <a:cubicBezTo>
                  <a:pt x="101" y="112"/>
                  <a:pt x="101" y="111"/>
                  <a:pt x="101" y="111"/>
                </a:cubicBezTo>
                <a:cubicBezTo>
                  <a:pt x="101" y="111"/>
                  <a:pt x="102" y="110"/>
                  <a:pt x="102" y="110"/>
                </a:cubicBezTo>
                <a:cubicBezTo>
                  <a:pt x="103" y="110"/>
                  <a:pt x="104" y="110"/>
                  <a:pt x="104" y="109"/>
                </a:cubicBezTo>
                <a:cubicBezTo>
                  <a:pt x="104" y="109"/>
                  <a:pt x="105" y="107"/>
                  <a:pt x="105" y="107"/>
                </a:cubicBezTo>
                <a:cubicBezTo>
                  <a:pt x="105" y="107"/>
                  <a:pt x="105" y="107"/>
                  <a:pt x="105" y="107"/>
                </a:cubicBezTo>
                <a:cubicBezTo>
                  <a:pt x="106" y="107"/>
                  <a:pt x="106" y="108"/>
                  <a:pt x="107" y="108"/>
                </a:cubicBezTo>
                <a:cubicBezTo>
                  <a:pt x="107" y="108"/>
                  <a:pt x="108" y="107"/>
                  <a:pt x="109" y="107"/>
                </a:cubicBezTo>
                <a:cubicBezTo>
                  <a:pt x="109" y="108"/>
                  <a:pt x="109" y="108"/>
                  <a:pt x="110" y="108"/>
                </a:cubicBezTo>
                <a:cubicBezTo>
                  <a:pt x="110" y="108"/>
                  <a:pt x="110" y="107"/>
                  <a:pt x="111" y="107"/>
                </a:cubicBezTo>
                <a:cubicBezTo>
                  <a:pt x="111" y="107"/>
                  <a:pt x="111" y="107"/>
                  <a:pt x="112" y="107"/>
                </a:cubicBezTo>
                <a:cubicBezTo>
                  <a:pt x="112" y="107"/>
                  <a:pt x="112" y="107"/>
                  <a:pt x="112" y="107"/>
                </a:cubicBezTo>
                <a:cubicBezTo>
                  <a:pt x="112" y="107"/>
                  <a:pt x="112" y="106"/>
                  <a:pt x="113" y="106"/>
                </a:cubicBezTo>
                <a:cubicBezTo>
                  <a:pt x="113" y="106"/>
                  <a:pt x="114" y="106"/>
                  <a:pt x="115" y="106"/>
                </a:cubicBezTo>
                <a:cubicBezTo>
                  <a:pt x="115" y="106"/>
                  <a:pt x="115" y="106"/>
                  <a:pt x="115" y="106"/>
                </a:cubicBezTo>
                <a:cubicBezTo>
                  <a:pt x="115" y="106"/>
                  <a:pt x="116" y="106"/>
                  <a:pt x="116" y="106"/>
                </a:cubicBezTo>
                <a:cubicBezTo>
                  <a:pt x="116" y="106"/>
                  <a:pt x="116" y="106"/>
                  <a:pt x="116" y="105"/>
                </a:cubicBezTo>
                <a:cubicBezTo>
                  <a:pt x="117" y="105"/>
                  <a:pt x="118" y="106"/>
                  <a:pt x="118" y="106"/>
                </a:cubicBezTo>
                <a:cubicBezTo>
                  <a:pt x="119" y="106"/>
                  <a:pt x="119" y="105"/>
                  <a:pt x="119" y="105"/>
                </a:cubicBezTo>
                <a:cubicBezTo>
                  <a:pt x="120" y="105"/>
                  <a:pt x="120" y="105"/>
                  <a:pt x="120" y="105"/>
                </a:cubicBezTo>
                <a:cubicBezTo>
                  <a:pt x="120" y="105"/>
                  <a:pt x="120" y="105"/>
                  <a:pt x="121" y="105"/>
                </a:cubicBezTo>
                <a:cubicBezTo>
                  <a:pt x="121" y="105"/>
                  <a:pt x="121" y="106"/>
                  <a:pt x="121" y="106"/>
                </a:cubicBezTo>
                <a:cubicBezTo>
                  <a:pt x="122" y="106"/>
                  <a:pt x="123" y="105"/>
                  <a:pt x="123" y="105"/>
                </a:cubicBezTo>
                <a:cubicBezTo>
                  <a:pt x="123" y="105"/>
                  <a:pt x="123" y="105"/>
                  <a:pt x="123" y="105"/>
                </a:cubicBezTo>
                <a:cubicBezTo>
                  <a:pt x="123" y="105"/>
                  <a:pt x="124" y="105"/>
                  <a:pt x="124" y="105"/>
                </a:cubicBezTo>
                <a:cubicBezTo>
                  <a:pt x="124" y="105"/>
                  <a:pt x="124" y="105"/>
                  <a:pt x="124" y="106"/>
                </a:cubicBezTo>
                <a:cubicBezTo>
                  <a:pt x="124" y="106"/>
                  <a:pt x="124" y="106"/>
                  <a:pt x="124" y="106"/>
                </a:cubicBezTo>
                <a:cubicBezTo>
                  <a:pt x="124" y="105"/>
                  <a:pt x="125" y="105"/>
                  <a:pt x="125" y="105"/>
                </a:cubicBezTo>
                <a:cubicBezTo>
                  <a:pt x="125" y="106"/>
                  <a:pt x="123" y="106"/>
                  <a:pt x="125" y="107"/>
                </a:cubicBezTo>
                <a:cubicBezTo>
                  <a:pt x="125" y="107"/>
                  <a:pt x="125" y="107"/>
                  <a:pt x="125" y="108"/>
                </a:cubicBezTo>
                <a:cubicBezTo>
                  <a:pt x="125" y="108"/>
                  <a:pt x="124" y="109"/>
                  <a:pt x="124" y="109"/>
                </a:cubicBezTo>
                <a:cubicBezTo>
                  <a:pt x="124" y="109"/>
                  <a:pt x="124" y="110"/>
                  <a:pt x="124" y="110"/>
                </a:cubicBezTo>
                <a:cubicBezTo>
                  <a:pt x="125" y="110"/>
                  <a:pt x="125" y="110"/>
                  <a:pt x="125" y="110"/>
                </a:cubicBezTo>
                <a:cubicBezTo>
                  <a:pt x="125" y="110"/>
                  <a:pt x="125" y="110"/>
                  <a:pt x="125" y="110"/>
                </a:cubicBezTo>
                <a:cubicBezTo>
                  <a:pt x="126" y="110"/>
                  <a:pt x="126" y="111"/>
                  <a:pt x="127" y="111"/>
                </a:cubicBezTo>
                <a:cubicBezTo>
                  <a:pt x="127" y="111"/>
                  <a:pt x="127" y="111"/>
                  <a:pt x="128" y="111"/>
                </a:cubicBezTo>
                <a:cubicBezTo>
                  <a:pt x="128" y="111"/>
                  <a:pt x="128" y="111"/>
                  <a:pt x="129" y="111"/>
                </a:cubicBezTo>
                <a:cubicBezTo>
                  <a:pt x="129" y="111"/>
                  <a:pt x="129" y="111"/>
                  <a:pt x="129" y="111"/>
                </a:cubicBezTo>
                <a:cubicBezTo>
                  <a:pt x="129" y="111"/>
                  <a:pt x="129" y="111"/>
                  <a:pt x="129" y="111"/>
                </a:cubicBezTo>
                <a:cubicBezTo>
                  <a:pt x="130" y="112"/>
                  <a:pt x="130" y="113"/>
                  <a:pt x="130" y="113"/>
                </a:cubicBezTo>
                <a:cubicBezTo>
                  <a:pt x="131" y="113"/>
                  <a:pt x="132" y="113"/>
                  <a:pt x="133" y="113"/>
                </a:cubicBezTo>
                <a:cubicBezTo>
                  <a:pt x="133" y="113"/>
                  <a:pt x="134" y="114"/>
                  <a:pt x="134" y="114"/>
                </a:cubicBezTo>
                <a:cubicBezTo>
                  <a:pt x="134" y="114"/>
                  <a:pt x="135" y="114"/>
                  <a:pt x="135" y="114"/>
                </a:cubicBezTo>
                <a:cubicBezTo>
                  <a:pt x="136" y="113"/>
                  <a:pt x="135" y="113"/>
                  <a:pt x="135" y="112"/>
                </a:cubicBezTo>
                <a:cubicBezTo>
                  <a:pt x="136" y="111"/>
                  <a:pt x="137" y="111"/>
                  <a:pt x="139" y="111"/>
                </a:cubicBezTo>
                <a:cubicBezTo>
                  <a:pt x="139" y="111"/>
                  <a:pt x="139" y="112"/>
                  <a:pt x="139" y="112"/>
                </a:cubicBezTo>
                <a:cubicBezTo>
                  <a:pt x="139" y="112"/>
                  <a:pt x="140" y="112"/>
                  <a:pt x="140" y="112"/>
                </a:cubicBezTo>
                <a:cubicBezTo>
                  <a:pt x="141" y="112"/>
                  <a:pt x="141" y="112"/>
                  <a:pt x="141" y="112"/>
                </a:cubicBezTo>
                <a:cubicBezTo>
                  <a:pt x="141" y="112"/>
                  <a:pt x="141" y="112"/>
                  <a:pt x="141" y="113"/>
                </a:cubicBezTo>
                <a:cubicBezTo>
                  <a:pt x="143" y="113"/>
                  <a:pt x="143" y="113"/>
                  <a:pt x="143" y="113"/>
                </a:cubicBezTo>
                <a:cubicBezTo>
                  <a:pt x="143" y="113"/>
                  <a:pt x="144" y="113"/>
                  <a:pt x="144" y="113"/>
                </a:cubicBezTo>
                <a:cubicBezTo>
                  <a:pt x="144" y="113"/>
                  <a:pt x="145" y="113"/>
                  <a:pt x="145" y="113"/>
                </a:cubicBezTo>
                <a:cubicBezTo>
                  <a:pt x="145" y="113"/>
                  <a:pt x="145" y="113"/>
                  <a:pt x="145" y="113"/>
                </a:cubicBezTo>
                <a:cubicBezTo>
                  <a:pt x="146" y="113"/>
                  <a:pt x="146" y="114"/>
                  <a:pt x="146" y="113"/>
                </a:cubicBezTo>
                <a:cubicBezTo>
                  <a:pt x="146" y="113"/>
                  <a:pt x="146" y="113"/>
                  <a:pt x="147" y="113"/>
                </a:cubicBezTo>
                <a:cubicBezTo>
                  <a:pt x="147" y="113"/>
                  <a:pt x="148" y="112"/>
                  <a:pt x="149" y="113"/>
                </a:cubicBezTo>
                <a:cubicBezTo>
                  <a:pt x="149" y="113"/>
                  <a:pt x="149" y="113"/>
                  <a:pt x="149" y="113"/>
                </a:cubicBezTo>
                <a:cubicBezTo>
                  <a:pt x="150" y="113"/>
                  <a:pt x="150" y="113"/>
                  <a:pt x="151" y="113"/>
                </a:cubicBezTo>
                <a:cubicBezTo>
                  <a:pt x="151" y="113"/>
                  <a:pt x="151" y="113"/>
                  <a:pt x="152" y="113"/>
                </a:cubicBezTo>
                <a:cubicBezTo>
                  <a:pt x="152" y="114"/>
                  <a:pt x="152" y="114"/>
                  <a:pt x="153" y="115"/>
                </a:cubicBezTo>
                <a:cubicBezTo>
                  <a:pt x="152" y="116"/>
                  <a:pt x="152" y="117"/>
                  <a:pt x="152" y="117"/>
                </a:cubicBezTo>
                <a:cubicBezTo>
                  <a:pt x="152" y="117"/>
                  <a:pt x="152" y="117"/>
                  <a:pt x="152" y="117"/>
                </a:cubicBezTo>
                <a:cubicBezTo>
                  <a:pt x="151" y="117"/>
                  <a:pt x="150" y="116"/>
                  <a:pt x="150" y="115"/>
                </a:cubicBezTo>
                <a:cubicBezTo>
                  <a:pt x="150" y="115"/>
                  <a:pt x="150" y="115"/>
                  <a:pt x="150" y="115"/>
                </a:cubicBezTo>
                <a:cubicBezTo>
                  <a:pt x="150" y="116"/>
                  <a:pt x="151" y="116"/>
                  <a:pt x="151" y="117"/>
                </a:cubicBezTo>
                <a:cubicBezTo>
                  <a:pt x="151" y="118"/>
                  <a:pt x="151" y="118"/>
                  <a:pt x="152" y="119"/>
                </a:cubicBezTo>
                <a:cubicBezTo>
                  <a:pt x="152" y="120"/>
                  <a:pt x="153" y="121"/>
                  <a:pt x="153" y="121"/>
                </a:cubicBezTo>
                <a:cubicBezTo>
                  <a:pt x="153" y="122"/>
                  <a:pt x="153" y="122"/>
                  <a:pt x="154" y="122"/>
                </a:cubicBezTo>
                <a:cubicBezTo>
                  <a:pt x="154" y="122"/>
                  <a:pt x="154" y="122"/>
                  <a:pt x="153" y="122"/>
                </a:cubicBezTo>
                <a:cubicBezTo>
                  <a:pt x="154" y="123"/>
                  <a:pt x="154" y="123"/>
                  <a:pt x="154" y="123"/>
                </a:cubicBezTo>
                <a:cubicBezTo>
                  <a:pt x="154" y="123"/>
                  <a:pt x="154" y="124"/>
                  <a:pt x="154" y="124"/>
                </a:cubicBezTo>
                <a:cubicBezTo>
                  <a:pt x="155" y="124"/>
                  <a:pt x="155" y="125"/>
                  <a:pt x="155" y="125"/>
                </a:cubicBezTo>
                <a:cubicBezTo>
                  <a:pt x="156" y="126"/>
                  <a:pt x="155" y="128"/>
                  <a:pt x="156" y="128"/>
                </a:cubicBezTo>
                <a:cubicBezTo>
                  <a:pt x="156" y="129"/>
                  <a:pt x="157" y="129"/>
                  <a:pt x="157" y="129"/>
                </a:cubicBezTo>
                <a:cubicBezTo>
                  <a:pt x="158" y="130"/>
                  <a:pt x="158" y="132"/>
                  <a:pt x="159" y="133"/>
                </a:cubicBezTo>
                <a:cubicBezTo>
                  <a:pt x="159" y="133"/>
                  <a:pt x="159" y="133"/>
                  <a:pt x="159" y="133"/>
                </a:cubicBezTo>
                <a:cubicBezTo>
                  <a:pt x="159" y="133"/>
                  <a:pt x="159" y="132"/>
                  <a:pt x="159" y="132"/>
                </a:cubicBezTo>
                <a:cubicBezTo>
                  <a:pt x="159" y="132"/>
                  <a:pt x="159" y="133"/>
                  <a:pt x="159" y="133"/>
                </a:cubicBezTo>
                <a:cubicBezTo>
                  <a:pt x="159" y="133"/>
                  <a:pt x="160" y="133"/>
                  <a:pt x="160" y="133"/>
                </a:cubicBezTo>
                <a:cubicBezTo>
                  <a:pt x="160" y="133"/>
                  <a:pt x="160" y="134"/>
                  <a:pt x="161" y="134"/>
                </a:cubicBezTo>
                <a:cubicBezTo>
                  <a:pt x="161" y="134"/>
                  <a:pt x="161" y="134"/>
                  <a:pt x="161" y="134"/>
                </a:cubicBezTo>
                <a:cubicBezTo>
                  <a:pt x="161" y="134"/>
                  <a:pt x="161" y="135"/>
                  <a:pt x="162" y="135"/>
                </a:cubicBezTo>
                <a:cubicBezTo>
                  <a:pt x="162" y="135"/>
                  <a:pt x="163" y="136"/>
                  <a:pt x="163" y="136"/>
                </a:cubicBezTo>
                <a:cubicBezTo>
                  <a:pt x="163" y="136"/>
                  <a:pt x="162" y="137"/>
                  <a:pt x="162" y="137"/>
                </a:cubicBezTo>
                <a:cubicBezTo>
                  <a:pt x="162" y="137"/>
                  <a:pt x="162" y="137"/>
                  <a:pt x="162" y="137"/>
                </a:cubicBezTo>
                <a:cubicBezTo>
                  <a:pt x="162" y="137"/>
                  <a:pt x="162" y="137"/>
                  <a:pt x="162" y="137"/>
                </a:cubicBezTo>
                <a:cubicBezTo>
                  <a:pt x="162" y="137"/>
                  <a:pt x="162" y="137"/>
                  <a:pt x="163" y="137"/>
                </a:cubicBezTo>
                <a:cubicBezTo>
                  <a:pt x="163" y="137"/>
                  <a:pt x="163" y="138"/>
                  <a:pt x="164" y="138"/>
                </a:cubicBezTo>
                <a:cubicBezTo>
                  <a:pt x="164" y="138"/>
                  <a:pt x="164" y="138"/>
                  <a:pt x="164" y="138"/>
                </a:cubicBezTo>
                <a:cubicBezTo>
                  <a:pt x="165" y="138"/>
                  <a:pt x="165" y="138"/>
                  <a:pt x="166" y="138"/>
                </a:cubicBezTo>
                <a:cubicBezTo>
                  <a:pt x="166" y="138"/>
                  <a:pt x="166" y="138"/>
                  <a:pt x="166" y="138"/>
                </a:cubicBezTo>
                <a:cubicBezTo>
                  <a:pt x="167" y="138"/>
                  <a:pt x="167" y="138"/>
                  <a:pt x="167" y="137"/>
                </a:cubicBezTo>
                <a:cubicBezTo>
                  <a:pt x="167" y="137"/>
                  <a:pt x="167" y="137"/>
                  <a:pt x="167" y="137"/>
                </a:cubicBezTo>
                <a:cubicBezTo>
                  <a:pt x="168" y="137"/>
                  <a:pt x="168" y="137"/>
                  <a:pt x="168" y="138"/>
                </a:cubicBezTo>
                <a:cubicBezTo>
                  <a:pt x="168" y="137"/>
                  <a:pt x="169" y="137"/>
                  <a:pt x="169" y="137"/>
                </a:cubicBezTo>
                <a:cubicBezTo>
                  <a:pt x="169" y="137"/>
                  <a:pt x="169" y="137"/>
                  <a:pt x="170" y="137"/>
                </a:cubicBezTo>
                <a:cubicBezTo>
                  <a:pt x="170" y="137"/>
                  <a:pt x="171" y="137"/>
                  <a:pt x="171" y="136"/>
                </a:cubicBezTo>
                <a:cubicBezTo>
                  <a:pt x="171" y="137"/>
                  <a:pt x="172" y="137"/>
                  <a:pt x="172" y="137"/>
                </a:cubicBezTo>
                <a:cubicBezTo>
                  <a:pt x="172" y="137"/>
                  <a:pt x="172" y="137"/>
                  <a:pt x="172" y="137"/>
                </a:cubicBezTo>
                <a:cubicBezTo>
                  <a:pt x="172" y="137"/>
                  <a:pt x="172" y="137"/>
                  <a:pt x="172" y="137"/>
                </a:cubicBezTo>
                <a:cubicBezTo>
                  <a:pt x="172" y="138"/>
                  <a:pt x="172" y="138"/>
                  <a:pt x="172" y="138"/>
                </a:cubicBezTo>
                <a:cubicBezTo>
                  <a:pt x="172" y="138"/>
                  <a:pt x="171" y="138"/>
                  <a:pt x="171" y="139"/>
                </a:cubicBezTo>
                <a:cubicBezTo>
                  <a:pt x="171" y="139"/>
                  <a:pt x="171" y="139"/>
                  <a:pt x="171" y="140"/>
                </a:cubicBezTo>
                <a:cubicBezTo>
                  <a:pt x="171" y="140"/>
                  <a:pt x="171" y="140"/>
                  <a:pt x="171" y="141"/>
                </a:cubicBezTo>
                <a:cubicBezTo>
                  <a:pt x="170" y="141"/>
                  <a:pt x="170" y="141"/>
                  <a:pt x="170" y="141"/>
                </a:cubicBezTo>
                <a:cubicBezTo>
                  <a:pt x="170" y="141"/>
                  <a:pt x="170" y="141"/>
                  <a:pt x="170" y="142"/>
                </a:cubicBezTo>
                <a:cubicBezTo>
                  <a:pt x="170" y="142"/>
                  <a:pt x="170" y="142"/>
                  <a:pt x="169" y="143"/>
                </a:cubicBezTo>
                <a:cubicBezTo>
                  <a:pt x="169" y="143"/>
                  <a:pt x="169" y="143"/>
                  <a:pt x="169" y="144"/>
                </a:cubicBezTo>
                <a:cubicBezTo>
                  <a:pt x="169" y="145"/>
                  <a:pt x="168" y="145"/>
                  <a:pt x="167" y="146"/>
                </a:cubicBezTo>
                <a:cubicBezTo>
                  <a:pt x="167" y="147"/>
                  <a:pt x="166" y="147"/>
                  <a:pt x="166" y="148"/>
                </a:cubicBezTo>
                <a:cubicBezTo>
                  <a:pt x="165" y="148"/>
                  <a:pt x="164" y="149"/>
                  <a:pt x="163" y="150"/>
                </a:cubicBezTo>
                <a:cubicBezTo>
                  <a:pt x="162" y="151"/>
                  <a:pt x="161" y="151"/>
                  <a:pt x="161" y="152"/>
                </a:cubicBezTo>
                <a:cubicBezTo>
                  <a:pt x="161" y="153"/>
                  <a:pt x="161" y="153"/>
                  <a:pt x="161" y="153"/>
                </a:cubicBezTo>
                <a:cubicBezTo>
                  <a:pt x="160" y="153"/>
                  <a:pt x="160" y="153"/>
                  <a:pt x="160" y="153"/>
                </a:cubicBezTo>
                <a:cubicBezTo>
                  <a:pt x="160" y="154"/>
                  <a:pt x="159" y="154"/>
                  <a:pt x="159" y="154"/>
                </a:cubicBezTo>
                <a:cubicBezTo>
                  <a:pt x="159" y="155"/>
                  <a:pt x="158" y="155"/>
                  <a:pt x="158" y="155"/>
                </a:cubicBezTo>
                <a:cubicBezTo>
                  <a:pt x="158" y="156"/>
                  <a:pt x="158" y="156"/>
                  <a:pt x="158" y="156"/>
                </a:cubicBezTo>
                <a:cubicBezTo>
                  <a:pt x="158" y="156"/>
                  <a:pt x="158" y="156"/>
                  <a:pt x="158" y="156"/>
                </a:cubicBezTo>
                <a:cubicBezTo>
                  <a:pt x="158" y="156"/>
                  <a:pt x="157" y="158"/>
                  <a:pt x="157" y="158"/>
                </a:cubicBezTo>
                <a:cubicBezTo>
                  <a:pt x="158" y="158"/>
                  <a:pt x="158" y="159"/>
                  <a:pt x="158" y="159"/>
                </a:cubicBezTo>
                <a:cubicBezTo>
                  <a:pt x="158" y="159"/>
                  <a:pt x="158" y="159"/>
                  <a:pt x="158" y="160"/>
                </a:cubicBezTo>
                <a:cubicBezTo>
                  <a:pt x="158" y="160"/>
                  <a:pt x="158" y="160"/>
                  <a:pt x="158" y="160"/>
                </a:cubicBezTo>
                <a:cubicBezTo>
                  <a:pt x="158" y="161"/>
                  <a:pt x="158" y="162"/>
                  <a:pt x="158" y="162"/>
                </a:cubicBezTo>
                <a:cubicBezTo>
                  <a:pt x="159" y="163"/>
                  <a:pt x="159" y="163"/>
                  <a:pt x="159" y="163"/>
                </a:cubicBezTo>
                <a:cubicBezTo>
                  <a:pt x="159" y="163"/>
                  <a:pt x="159" y="164"/>
                  <a:pt x="159" y="164"/>
                </a:cubicBezTo>
                <a:cubicBezTo>
                  <a:pt x="159" y="164"/>
                  <a:pt x="159" y="165"/>
                  <a:pt x="159" y="165"/>
                </a:cubicBezTo>
                <a:cubicBezTo>
                  <a:pt x="159" y="166"/>
                  <a:pt x="159" y="166"/>
                  <a:pt x="159" y="166"/>
                </a:cubicBezTo>
                <a:cubicBezTo>
                  <a:pt x="159" y="166"/>
                  <a:pt x="159" y="167"/>
                  <a:pt x="159" y="168"/>
                </a:cubicBezTo>
                <a:cubicBezTo>
                  <a:pt x="160" y="168"/>
                  <a:pt x="160" y="168"/>
                  <a:pt x="160" y="168"/>
                </a:cubicBezTo>
                <a:cubicBezTo>
                  <a:pt x="160" y="168"/>
                  <a:pt x="160" y="168"/>
                  <a:pt x="160" y="168"/>
                </a:cubicBezTo>
                <a:cubicBezTo>
                  <a:pt x="160" y="168"/>
                  <a:pt x="160" y="168"/>
                  <a:pt x="159" y="168"/>
                </a:cubicBezTo>
                <a:cubicBezTo>
                  <a:pt x="159" y="168"/>
                  <a:pt x="159" y="169"/>
                  <a:pt x="159" y="169"/>
                </a:cubicBezTo>
                <a:cubicBezTo>
                  <a:pt x="159" y="169"/>
                  <a:pt x="159" y="170"/>
                  <a:pt x="158" y="170"/>
                </a:cubicBezTo>
                <a:cubicBezTo>
                  <a:pt x="157" y="171"/>
                  <a:pt x="156" y="171"/>
                  <a:pt x="156" y="171"/>
                </a:cubicBezTo>
                <a:cubicBezTo>
                  <a:pt x="155" y="172"/>
                  <a:pt x="155" y="173"/>
                  <a:pt x="154" y="173"/>
                </a:cubicBezTo>
                <a:cubicBezTo>
                  <a:pt x="153" y="173"/>
                  <a:pt x="153" y="174"/>
                  <a:pt x="153" y="174"/>
                </a:cubicBezTo>
                <a:cubicBezTo>
                  <a:pt x="153" y="175"/>
                  <a:pt x="153" y="175"/>
                  <a:pt x="153" y="175"/>
                </a:cubicBezTo>
                <a:cubicBezTo>
                  <a:pt x="153" y="175"/>
                  <a:pt x="153" y="175"/>
                  <a:pt x="153" y="175"/>
                </a:cubicBezTo>
                <a:cubicBezTo>
                  <a:pt x="153" y="176"/>
                  <a:pt x="153" y="176"/>
                  <a:pt x="153" y="177"/>
                </a:cubicBezTo>
                <a:cubicBezTo>
                  <a:pt x="153" y="177"/>
                  <a:pt x="153" y="177"/>
                  <a:pt x="153" y="177"/>
                </a:cubicBezTo>
                <a:cubicBezTo>
                  <a:pt x="153" y="177"/>
                  <a:pt x="154" y="178"/>
                  <a:pt x="153" y="178"/>
                </a:cubicBezTo>
                <a:cubicBezTo>
                  <a:pt x="153" y="179"/>
                  <a:pt x="153" y="179"/>
                  <a:pt x="153" y="179"/>
                </a:cubicBezTo>
                <a:cubicBezTo>
                  <a:pt x="153" y="179"/>
                  <a:pt x="153" y="179"/>
                  <a:pt x="153" y="179"/>
                </a:cubicBezTo>
                <a:cubicBezTo>
                  <a:pt x="153" y="179"/>
                  <a:pt x="153" y="179"/>
                  <a:pt x="153" y="179"/>
                </a:cubicBezTo>
                <a:cubicBezTo>
                  <a:pt x="153" y="180"/>
                  <a:pt x="152" y="180"/>
                  <a:pt x="151" y="181"/>
                </a:cubicBezTo>
                <a:cubicBezTo>
                  <a:pt x="150" y="181"/>
                  <a:pt x="150" y="181"/>
                  <a:pt x="150" y="182"/>
                </a:cubicBezTo>
                <a:cubicBezTo>
                  <a:pt x="150" y="182"/>
                  <a:pt x="150" y="182"/>
                  <a:pt x="150" y="182"/>
                </a:cubicBezTo>
                <a:cubicBezTo>
                  <a:pt x="150" y="182"/>
                  <a:pt x="150" y="182"/>
                  <a:pt x="150" y="182"/>
                </a:cubicBezTo>
                <a:cubicBezTo>
                  <a:pt x="151" y="183"/>
                  <a:pt x="150" y="184"/>
                  <a:pt x="150" y="184"/>
                </a:cubicBezTo>
                <a:cubicBezTo>
                  <a:pt x="150" y="184"/>
                  <a:pt x="150" y="184"/>
                  <a:pt x="150" y="184"/>
                </a:cubicBezTo>
                <a:cubicBezTo>
                  <a:pt x="150" y="184"/>
                  <a:pt x="150" y="185"/>
                  <a:pt x="150" y="185"/>
                </a:cubicBezTo>
                <a:cubicBezTo>
                  <a:pt x="150" y="185"/>
                  <a:pt x="149" y="186"/>
                  <a:pt x="149" y="186"/>
                </a:cubicBezTo>
                <a:cubicBezTo>
                  <a:pt x="147" y="188"/>
                  <a:pt x="146" y="189"/>
                  <a:pt x="144" y="191"/>
                </a:cubicBezTo>
                <a:cubicBezTo>
                  <a:pt x="144" y="191"/>
                  <a:pt x="144" y="191"/>
                  <a:pt x="144" y="191"/>
                </a:cubicBezTo>
                <a:cubicBezTo>
                  <a:pt x="143" y="192"/>
                  <a:pt x="142" y="192"/>
                  <a:pt x="142" y="192"/>
                </a:cubicBezTo>
                <a:cubicBezTo>
                  <a:pt x="142" y="192"/>
                  <a:pt x="142" y="192"/>
                  <a:pt x="142" y="192"/>
                </a:cubicBezTo>
                <a:cubicBezTo>
                  <a:pt x="142" y="192"/>
                  <a:pt x="141" y="192"/>
                  <a:pt x="141" y="192"/>
                </a:cubicBezTo>
                <a:cubicBezTo>
                  <a:pt x="141" y="192"/>
                  <a:pt x="141" y="192"/>
                  <a:pt x="141" y="192"/>
                </a:cubicBezTo>
                <a:cubicBezTo>
                  <a:pt x="140" y="192"/>
                  <a:pt x="140" y="192"/>
                  <a:pt x="139" y="192"/>
                </a:cubicBezTo>
                <a:cubicBezTo>
                  <a:pt x="139" y="192"/>
                  <a:pt x="139" y="192"/>
                  <a:pt x="139" y="192"/>
                </a:cubicBezTo>
                <a:cubicBezTo>
                  <a:pt x="139" y="192"/>
                  <a:pt x="138" y="192"/>
                  <a:pt x="138" y="192"/>
                </a:cubicBezTo>
                <a:cubicBezTo>
                  <a:pt x="138" y="192"/>
                  <a:pt x="137" y="192"/>
                  <a:pt x="137" y="192"/>
                </a:cubicBezTo>
                <a:cubicBezTo>
                  <a:pt x="137" y="193"/>
                  <a:pt x="136" y="192"/>
                  <a:pt x="136" y="192"/>
                </a:cubicBezTo>
                <a:cubicBezTo>
                  <a:pt x="136" y="193"/>
                  <a:pt x="135" y="193"/>
                  <a:pt x="135" y="193"/>
                </a:cubicBezTo>
                <a:cubicBezTo>
                  <a:pt x="135" y="193"/>
                  <a:pt x="135" y="193"/>
                  <a:pt x="135" y="193"/>
                </a:cubicBezTo>
                <a:cubicBezTo>
                  <a:pt x="134" y="193"/>
                  <a:pt x="134" y="192"/>
                  <a:pt x="134" y="192"/>
                </a:cubicBezTo>
                <a:cubicBezTo>
                  <a:pt x="134" y="192"/>
                  <a:pt x="134" y="192"/>
                  <a:pt x="134" y="192"/>
                </a:cubicBezTo>
                <a:cubicBezTo>
                  <a:pt x="134" y="192"/>
                  <a:pt x="134" y="192"/>
                  <a:pt x="134" y="192"/>
                </a:cubicBezTo>
                <a:cubicBezTo>
                  <a:pt x="134" y="192"/>
                  <a:pt x="134" y="192"/>
                  <a:pt x="134" y="192"/>
                </a:cubicBezTo>
                <a:cubicBezTo>
                  <a:pt x="134" y="192"/>
                  <a:pt x="134" y="192"/>
                  <a:pt x="134" y="192"/>
                </a:cubicBezTo>
                <a:cubicBezTo>
                  <a:pt x="134" y="192"/>
                  <a:pt x="133" y="192"/>
                  <a:pt x="133" y="192"/>
                </a:cubicBezTo>
                <a:cubicBezTo>
                  <a:pt x="133" y="192"/>
                  <a:pt x="133" y="192"/>
                  <a:pt x="133" y="192"/>
                </a:cubicBezTo>
                <a:cubicBezTo>
                  <a:pt x="133" y="192"/>
                  <a:pt x="133" y="192"/>
                  <a:pt x="134" y="192"/>
                </a:cubicBezTo>
                <a:cubicBezTo>
                  <a:pt x="133" y="191"/>
                  <a:pt x="133" y="191"/>
                  <a:pt x="133" y="190"/>
                </a:cubicBezTo>
                <a:cubicBezTo>
                  <a:pt x="133" y="190"/>
                  <a:pt x="133" y="190"/>
                  <a:pt x="133" y="190"/>
                </a:cubicBezTo>
                <a:cubicBezTo>
                  <a:pt x="134" y="189"/>
                  <a:pt x="133" y="188"/>
                  <a:pt x="132" y="188"/>
                </a:cubicBezTo>
                <a:cubicBezTo>
                  <a:pt x="132" y="187"/>
                  <a:pt x="132" y="186"/>
                  <a:pt x="131" y="185"/>
                </a:cubicBezTo>
                <a:cubicBezTo>
                  <a:pt x="131" y="185"/>
                  <a:pt x="130" y="184"/>
                  <a:pt x="130" y="184"/>
                </a:cubicBezTo>
                <a:cubicBezTo>
                  <a:pt x="130" y="183"/>
                  <a:pt x="130" y="183"/>
                  <a:pt x="130" y="182"/>
                </a:cubicBezTo>
                <a:cubicBezTo>
                  <a:pt x="130" y="182"/>
                  <a:pt x="130" y="182"/>
                  <a:pt x="130" y="182"/>
                </a:cubicBezTo>
                <a:cubicBezTo>
                  <a:pt x="130" y="182"/>
                  <a:pt x="129" y="181"/>
                  <a:pt x="129" y="181"/>
                </a:cubicBezTo>
                <a:cubicBezTo>
                  <a:pt x="129" y="181"/>
                  <a:pt x="129" y="181"/>
                  <a:pt x="129" y="180"/>
                </a:cubicBezTo>
                <a:cubicBezTo>
                  <a:pt x="129" y="180"/>
                  <a:pt x="129" y="180"/>
                  <a:pt x="129" y="180"/>
                </a:cubicBezTo>
                <a:cubicBezTo>
                  <a:pt x="129" y="179"/>
                  <a:pt x="129" y="179"/>
                  <a:pt x="129" y="178"/>
                </a:cubicBezTo>
                <a:cubicBezTo>
                  <a:pt x="129" y="177"/>
                  <a:pt x="128" y="176"/>
                  <a:pt x="128" y="176"/>
                </a:cubicBezTo>
                <a:cubicBezTo>
                  <a:pt x="128" y="175"/>
                  <a:pt x="127" y="174"/>
                  <a:pt x="127" y="173"/>
                </a:cubicBezTo>
                <a:cubicBezTo>
                  <a:pt x="126" y="173"/>
                  <a:pt x="126" y="172"/>
                  <a:pt x="126" y="172"/>
                </a:cubicBezTo>
                <a:cubicBezTo>
                  <a:pt x="126" y="171"/>
                  <a:pt x="126" y="170"/>
                  <a:pt x="126" y="169"/>
                </a:cubicBezTo>
                <a:cubicBezTo>
                  <a:pt x="126" y="169"/>
                  <a:pt x="126" y="167"/>
                  <a:pt x="127" y="166"/>
                </a:cubicBezTo>
                <a:cubicBezTo>
                  <a:pt x="127" y="166"/>
                  <a:pt x="127" y="166"/>
                  <a:pt x="127" y="166"/>
                </a:cubicBezTo>
                <a:cubicBezTo>
                  <a:pt x="127" y="166"/>
                  <a:pt x="127" y="166"/>
                  <a:pt x="127" y="166"/>
                </a:cubicBezTo>
                <a:cubicBezTo>
                  <a:pt x="127" y="165"/>
                  <a:pt x="127" y="165"/>
                  <a:pt x="128" y="165"/>
                </a:cubicBezTo>
                <a:cubicBezTo>
                  <a:pt x="128" y="165"/>
                  <a:pt x="128" y="164"/>
                  <a:pt x="128" y="164"/>
                </a:cubicBezTo>
                <a:cubicBezTo>
                  <a:pt x="128" y="164"/>
                  <a:pt x="128" y="163"/>
                  <a:pt x="128" y="163"/>
                </a:cubicBezTo>
                <a:cubicBezTo>
                  <a:pt x="128" y="162"/>
                  <a:pt x="127" y="161"/>
                  <a:pt x="128" y="161"/>
                </a:cubicBezTo>
                <a:cubicBezTo>
                  <a:pt x="128" y="160"/>
                  <a:pt x="127" y="160"/>
                  <a:pt x="127" y="159"/>
                </a:cubicBezTo>
                <a:cubicBezTo>
                  <a:pt x="127" y="159"/>
                  <a:pt x="127" y="159"/>
                  <a:pt x="127" y="159"/>
                </a:cubicBezTo>
                <a:cubicBezTo>
                  <a:pt x="127" y="158"/>
                  <a:pt x="127" y="158"/>
                  <a:pt x="126" y="158"/>
                </a:cubicBezTo>
                <a:cubicBezTo>
                  <a:pt x="126" y="157"/>
                  <a:pt x="126" y="157"/>
                  <a:pt x="126" y="157"/>
                </a:cubicBezTo>
                <a:cubicBezTo>
                  <a:pt x="126" y="157"/>
                  <a:pt x="126" y="156"/>
                  <a:pt x="126" y="156"/>
                </a:cubicBezTo>
                <a:cubicBezTo>
                  <a:pt x="125" y="155"/>
                  <a:pt x="125" y="155"/>
                  <a:pt x="124" y="155"/>
                </a:cubicBezTo>
                <a:cubicBezTo>
                  <a:pt x="124" y="154"/>
                  <a:pt x="124" y="154"/>
                  <a:pt x="124" y="154"/>
                </a:cubicBezTo>
                <a:cubicBezTo>
                  <a:pt x="124" y="154"/>
                  <a:pt x="124" y="154"/>
                  <a:pt x="124" y="154"/>
                </a:cubicBezTo>
                <a:cubicBezTo>
                  <a:pt x="124" y="153"/>
                  <a:pt x="123" y="153"/>
                  <a:pt x="123" y="153"/>
                </a:cubicBezTo>
                <a:cubicBezTo>
                  <a:pt x="123" y="153"/>
                  <a:pt x="123" y="153"/>
                  <a:pt x="123" y="153"/>
                </a:cubicBezTo>
                <a:cubicBezTo>
                  <a:pt x="123" y="153"/>
                  <a:pt x="123" y="153"/>
                  <a:pt x="123" y="153"/>
                </a:cubicBezTo>
                <a:cubicBezTo>
                  <a:pt x="123" y="153"/>
                  <a:pt x="123" y="152"/>
                  <a:pt x="123" y="152"/>
                </a:cubicBezTo>
                <a:cubicBezTo>
                  <a:pt x="123" y="152"/>
                  <a:pt x="123" y="152"/>
                  <a:pt x="123" y="152"/>
                </a:cubicBezTo>
                <a:cubicBezTo>
                  <a:pt x="122" y="152"/>
                  <a:pt x="122" y="152"/>
                  <a:pt x="122" y="152"/>
                </a:cubicBezTo>
                <a:cubicBezTo>
                  <a:pt x="123" y="151"/>
                  <a:pt x="123" y="151"/>
                  <a:pt x="123" y="150"/>
                </a:cubicBezTo>
                <a:cubicBezTo>
                  <a:pt x="123" y="150"/>
                  <a:pt x="123" y="150"/>
                  <a:pt x="123" y="150"/>
                </a:cubicBezTo>
                <a:cubicBezTo>
                  <a:pt x="123" y="150"/>
                  <a:pt x="123" y="150"/>
                  <a:pt x="123" y="150"/>
                </a:cubicBezTo>
                <a:cubicBezTo>
                  <a:pt x="123" y="150"/>
                  <a:pt x="123" y="150"/>
                  <a:pt x="123" y="150"/>
                </a:cubicBezTo>
                <a:cubicBezTo>
                  <a:pt x="123" y="150"/>
                  <a:pt x="123" y="150"/>
                  <a:pt x="123" y="149"/>
                </a:cubicBezTo>
                <a:cubicBezTo>
                  <a:pt x="123" y="149"/>
                  <a:pt x="123" y="149"/>
                  <a:pt x="123" y="149"/>
                </a:cubicBezTo>
                <a:cubicBezTo>
                  <a:pt x="123" y="149"/>
                  <a:pt x="123" y="149"/>
                  <a:pt x="123" y="149"/>
                </a:cubicBezTo>
                <a:cubicBezTo>
                  <a:pt x="123" y="149"/>
                  <a:pt x="123" y="148"/>
                  <a:pt x="124" y="148"/>
                </a:cubicBezTo>
                <a:cubicBezTo>
                  <a:pt x="124" y="148"/>
                  <a:pt x="123" y="148"/>
                  <a:pt x="123" y="148"/>
                </a:cubicBezTo>
                <a:cubicBezTo>
                  <a:pt x="123" y="148"/>
                  <a:pt x="124" y="147"/>
                  <a:pt x="124" y="147"/>
                </a:cubicBezTo>
                <a:cubicBezTo>
                  <a:pt x="124" y="147"/>
                  <a:pt x="123" y="147"/>
                  <a:pt x="123" y="146"/>
                </a:cubicBezTo>
                <a:cubicBezTo>
                  <a:pt x="123" y="146"/>
                  <a:pt x="123" y="146"/>
                  <a:pt x="123" y="146"/>
                </a:cubicBezTo>
                <a:cubicBezTo>
                  <a:pt x="123" y="146"/>
                  <a:pt x="123" y="146"/>
                  <a:pt x="123" y="146"/>
                </a:cubicBezTo>
                <a:cubicBezTo>
                  <a:pt x="123" y="146"/>
                  <a:pt x="123" y="146"/>
                  <a:pt x="123" y="146"/>
                </a:cubicBezTo>
                <a:cubicBezTo>
                  <a:pt x="122" y="146"/>
                  <a:pt x="123" y="146"/>
                  <a:pt x="122" y="145"/>
                </a:cubicBezTo>
                <a:cubicBezTo>
                  <a:pt x="122" y="145"/>
                  <a:pt x="122" y="145"/>
                  <a:pt x="122" y="145"/>
                </a:cubicBezTo>
                <a:cubicBezTo>
                  <a:pt x="122" y="145"/>
                  <a:pt x="122" y="145"/>
                  <a:pt x="122" y="145"/>
                </a:cubicBezTo>
                <a:cubicBezTo>
                  <a:pt x="121" y="145"/>
                  <a:pt x="121" y="145"/>
                  <a:pt x="120" y="145"/>
                </a:cubicBezTo>
                <a:cubicBezTo>
                  <a:pt x="120" y="146"/>
                  <a:pt x="118" y="145"/>
                  <a:pt x="118" y="144"/>
                </a:cubicBezTo>
                <a:cubicBezTo>
                  <a:pt x="118" y="144"/>
                  <a:pt x="118" y="144"/>
                  <a:pt x="118" y="144"/>
                </a:cubicBezTo>
                <a:cubicBezTo>
                  <a:pt x="118" y="144"/>
                  <a:pt x="118" y="144"/>
                  <a:pt x="118" y="144"/>
                </a:cubicBezTo>
                <a:cubicBezTo>
                  <a:pt x="118" y="144"/>
                  <a:pt x="118" y="144"/>
                  <a:pt x="118" y="144"/>
                </a:cubicBezTo>
                <a:cubicBezTo>
                  <a:pt x="118" y="144"/>
                  <a:pt x="118" y="144"/>
                  <a:pt x="118" y="144"/>
                </a:cubicBezTo>
                <a:cubicBezTo>
                  <a:pt x="118" y="143"/>
                  <a:pt x="117" y="143"/>
                  <a:pt x="116" y="143"/>
                </a:cubicBezTo>
                <a:cubicBezTo>
                  <a:pt x="116" y="143"/>
                  <a:pt x="116" y="143"/>
                  <a:pt x="116" y="143"/>
                </a:cubicBezTo>
                <a:cubicBezTo>
                  <a:pt x="115" y="143"/>
                  <a:pt x="114" y="143"/>
                  <a:pt x="114" y="143"/>
                </a:cubicBezTo>
                <a:cubicBezTo>
                  <a:pt x="113" y="143"/>
                  <a:pt x="113" y="144"/>
                  <a:pt x="113" y="144"/>
                </a:cubicBezTo>
                <a:cubicBezTo>
                  <a:pt x="113" y="144"/>
                  <a:pt x="112" y="144"/>
                  <a:pt x="112" y="144"/>
                </a:cubicBezTo>
                <a:cubicBezTo>
                  <a:pt x="111" y="144"/>
                  <a:pt x="110" y="145"/>
                  <a:pt x="110" y="145"/>
                </a:cubicBezTo>
                <a:cubicBezTo>
                  <a:pt x="109" y="145"/>
                  <a:pt x="109" y="144"/>
                  <a:pt x="108" y="144"/>
                </a:cubicBezTo>
                <a:cubicBezTo>
                  <a:pt x="108" y="144"/>
                  <a:pt x="108" y="144"/>
                  <a:pt x="108" y="145"/>
                </a:cubicBezTo>
                <a:cubicBezTo>
                  <a:pt x="108" y="145"/>
                  <a:pt x="108" y="144"/>
                  <a:pt x="107" y="144"/>
                </a:cubicBezTo>
                <a:cubicBezTo>
                  <a:pt x="107" y="144"/>
                  <a:pt x="106" y="144"/>
                  <a:pt x="106" y="144"/>
                </a:cubicBezTo>
                <a:cubicBezTo>
                  <a:pt x="105" y="145"/>
                  <a:pt x="105" y="145"/>
                  <a:pt x="105" y="145"/>
                </a:cubicBezTo>
                <a:cubicBezTo>
                  <a:pt x="104" y="145"/>
                  <a:pt x="104" y="145"/>
                  <a:pt x="103" y="145"/>
                </a:cubicBezTo>
                <a:cubicBezTo>
                  <a:pt x="103" y="146"/>
                  <a:pt x="102" y="145"/>
                  <a:pt x="102" y="145"/>
                </a:cubicBezTo>
                <a:cubicBezTo>
                  <a:pt x="101" y="144"/>
                  <a:pt x="101" y="144"/>
                  <a:pt x="100" y="143"/>
                </a:cubicBezTo>
                <a:cubicBezTo>
                  <a:pt x="100" y="143"/>
                  <a:pt x="99" y="143"/>
                  <a:pt x="99" y="143"/>
                </a:cubicBezTo>
                <a:cubicBezTo>
                  <a:pt x="98" y="143"/>
                  <a:pt x="98" y="142"/>
                  <a:pt x="98" y="142"/>
                </a:cubicBezTo>
                <a:cubicBezTo>
                  <a:pt x="98" y="142"/>
                  <a:pt x="98" y="142"/>
                  <a:pt x="98" y="142"/>
                </a:cubicBezTo>
                <a:cubicBezTo>
                  <a:pt x="97" y="141"/>
                  <a:pt x="97" y="141"/>
                  <a:pt x="97" y="141"/>
                </a:cubicBezTo>
                <a:cubicBezTo>
                  <a:pt x="97" y="141"/>
                  <a:pt x="97" y="141"/>
                  <a:pt x="97" y="141"/>
                </a:cubicBezTo>
                <a:cubicBezTo>
                  <a:pt x="97" y="141"/>
                  <a:pt x="97" y="141"/>
                  <a:pt x="97" y="141"/>
                </a:cubicBezTo>
                <a:cubicBezTo>
                  <a:pt x="97" y="140"/>
                  <a:pt x="97" y="140"/>
                  <a:pt x="97" y="140"/>
                </a:cubicBezTo>
                <a:cubicBezTo>
                  <a:pt x="97" y="140"/>
                  <a:pt x="97" y="140"/>
                  <a:pt x="97" y="140"/>
                </a:cubicBezTo>
                <a:cubicBezTo>
                  <a:pt x="97" y="140"/>
                  <a:pt x="97" y="140"/>
                  <a:pt x="97" y="140"/>
                </a:cubicBezTo>
                <a:cubicBezTo>
                  <a:pt x="97" y="140"/>
                  <a:pt x="96" y="140"/>
                  <a:pt x="96" y="139"/>
                </a:cubicBezTo>
                <a:cubicBezTo>
                  <a:pt x="96" y="139"/>
                  <a:pt x="96" y="139"/>
                  <a:pt x="96" y="139"/>
                </a:cubicBezTo>
                <a:cubicBezTo>
                  <a:pt x="96" y="139"/>
                  <a:pt x="95" y="139"/>
                  <a:pt x="95" y="138"/>
                </a:cubicBezTo>
                <a:cubicBezTo>
                  <a:pt x="95" y="138"/>
                  <a:pt x="95" y="138"/>
                  <a:pt x="95" y="138"/>
                </a:cubicBezTo>
                <a:cubicBezTo>
                  <a:pt x="95" y="138"/>
                  <a:pt x="95" y="138"/>
                  <a:pt x="94" y="138"/>
                </a:cubicBezTo>
                <a:cubicBezTo>
                  <a:pt x="94" y="138"/>
                  <a:pt x="94" y="138"/>
                  <a:pt x="94" y="138"/>
                </a:cubicBezTo>
                <a:cubicBezTo>
                  <a:pt x="94" y="137"/>
                  <a:pt x="94" y="137"/>
                  <a:pt x="94" y="137"/>
                </a:cubicBezTo>
                <a:cubicBezTo>
                  <a:pt x="94" y="137"/>
                  <a:pt x="94" y="137"/>
                  <a:pt x="94" y="137"/>
                </a:cubicBezTo>
                <a:cubicBezTo>
                  <a:pt x="94" y="136"/>
                  <a:pt x="94" y="137"/>
                  <a:pt x="93" y="137"/>
                </a:cubicBezTo>
                <a:cubicBezTo>
                  <a:pt x="93" y="137"/>
                  <a:pt x="93" y="136"/>
                  <a:pt x="93" y="136"/>
                </a:cubicBezTo>
                <a:cubicBezTo>
                  <a:pt x="93" y="136"/>
                  <a:pt x="93" y="136"/>
                  <a:pt x="93" y="136"/>
                </a:cubicBezTo>
                <a:cubicBezTo>
                  <a:pt x="93" y="136"/>
                  <a:pt x="93" y="136"/>
                  <a:pt x="92" y="136"/>
                </a:cubicBezTo>
                <a:cubicBezTo>
                  <a:pt x="92" y="135"/>
                  <a:pt x="92" y="135"/>
                  <a:pt x="92" y="135"/>
                </a:cubicBezTo>
                <a:cubicBezTo>
                  <a:pt x="93" y="135"/>
                  <a:pt x="93" y="135"/>
                  <a:pt x="93" y="135"/>
                </a:cubicBezTo>
                <a:cubicBezTo>
                  <a:pt x="93" y="135"/>
                  <a:pt x="93" y="134"/>
                  <a:pt x="93" y="134"/>
                </a:cubicBezTo>
                <a:cubicBezTo>
                  <a:pt x="92" y="134"/>
                  <a:pt x="92" y="133"/>
                  <a:pt x="92" y="133"/>
                </a:cubicBezTo>
                <a:cubicBezTo>
                  <a:pt x="92" y="133"/>
                  <a:pt x="92" y="133"/>
                  <a:pt x="92" y="133"/>
                </a:cubicBezTo>
                <a:cubicBezTo>
                  <a:pt x="92" y="133"/>
                  <a:pt x="93" y="132"/>
                  <a:pt x="93" y="132"/>
                </a:cubicBezTo>
                <a:cubicBezTo>
                  <a:pt x="93" y="131"/>
                  <a:pt x="93" y="131"/>
                  <a:pt x="93" y="131"/>
                </a:cubicBezTo>
                <a:cubicBezTo>
                  <a:pt x="93" y="130"/>
                  <a:pt x="94" y="128"/>
                  <a:pt x="93" y="128"/>
                </a:cubicBezTo>
                <a:cubicBezTo>
                  <a:pt x="93" y="127"/>
                  <a:pt x="93" y="126"/>
                  <a:pt x="92" y="126"/>
                </a:cubicBezTo>
                <a:cubicBezTo>
                  <a:pt x="92" y="126"/>
                  <a:pt x="92" y="126"/>
                  <a:pt x="92" y="126"/>
                </a:cubicBezTo>
                <a:cubicBezTo>
                  <a:pt x="92" y="125"/>
                  <a:pt x="92" y="125"/>
                  <a:pt x="92" y="124"/>
                </a:cubicBezTo>
                <a:cubicBezTo>
                  <a:pt x="93" y="124"/>
                  <a:pt x="93" y="124"/>
                  <a:pt x="93" y="124"/>
                </a:cubicBezTo>
                <a:cubicBezTo>
                  <a:pt x="93" y="123"/>
                  <a:pt x="93" y="123"/>
                  <a:pt x="94" y="122"/>
                </a:cubicBezTo>
                <a:cubicBezTo>
                  <a:pt x="94" y="122"/>
                  <a:pt x="94" y="121"/>
                  <a:pt x="95" y="121"/>
                </a:cubicBezTo>
                <a:cubicBezTo>
                  <a:pt x="95" y="121"/>
                  <a:pt x="95" y="121"/>
                  <a:pt x="95" y="121"/>
                </a:cubicBezTo>
                <a:cubicBezTo>
                  <a:pt x="95" y="120"/>
                  <a:pt x="95" y="120"/>
                  <a:pt x="95" y="119"/>
                </a:cubicBezTo>
                <a:cubicBezTo>
                  <a:pt x="95" y="119"/>
                  <a:pt x="96" y="119"/>
                  <a:pt x="96" y="119"/>
                </a:cubicBezTo>
                <a:cubicBezTo>
                  <a:pt x="96" y="118"/>
                  <a:pt x="96" y="117"/>
                  <a:pt x="97" y="117"/>
                </a:cubicBezTo>
                <a:cubicBezTo>
                  <a:pt x="97" y="117"/>
                  <a:pt x="98" y="117"/>
                  <a:pt x="98" y="117"/>
                </a:cubicBezTo>
                <a:cubicBezTo>
                  <a:pt x="99" y="117"/>
                  <a:pt x="100" y="115"/>
                  <a:pt x="100" y="115"/>
                </a:cubicBezTo>
                <a:cubicBezTo>
                  <a:pt x="101" y="114"/>
                  <a:pt x="100" y="114"/>
                  <a:pt x="100" y="113"/>
                </a:cubicBezTo>
                <a:moveTo>
                  <a:pt x="95" y="62"/>
                </a:moveTo>
                <a:cubicBezTo>
                  <a:pt x="95" y="62"/>
                  <a:pt x="95" y="62"/>
                  <a:pt x="95" y="62"/>
                </a:cubicBezTo>
                <a:cubicBezTo>
                  <a:pt x="95" y="63"/>
                  <a:pt x="95" y="63"/>
                  <a:pt x="94" y="63"/>
                </a:cubicBezTo>
                <a:cubicBezTo>
                  <a:pt x="94" y="63"/>
                  <a:pt x="93" y="63"/>
                  <a:pt x="93" y="64"/>
                </a:cubicBezTo>
                <a:cubicBezTo>
                  <a:pt x="92" y="64"/>
                  <a:pt x="92" y="64"/>
                  <a:pt x="92" y="64"/>
                </a:cubicBezTo>
                <a:cubicBezTo>
                  <a:pt x="91" y="64"/>
                  <a:pt x="91" y="65"/>
                  <a:pt x="90" y="65"/>
                </a:cubicBezTo>
                <a:cubicBezTo>
                  <a:pt x="90" y="64"/>
                  <a:pt x="89" y="64"/>
                  <a:pt x="89" y="64"/>
                </a:cubicBezTo>
                <a:cubicBezTo>
                  <a:pt x="89" y="64"/>
                  <a:pt x="88" y="64"/>
                  <a:pt x="88" y="64"/>
                </a:cubicBezTo>
                <a:cubicBezTo>
                  <a:pt x="88" y="64"/>
                  <a:pt x="86" y="64"/>
                  <a:pt x="86" y="64"/>
                </a:cubicBezTo>
                <a:cubicBezTo>
                  <a:pt x="86" y="63"/>
                  <a:pt x="87" y="63"/>
                  <a:pt x="87" y="63"/>
                </a:cubicBezTo>
                <a:cubicBezTo>
                  <a:pt x="86" y="63"/>
                  <a:pt x="86" y="62"/>
                  <a:pt x="86" y="62"/>
                </a:cubicBezTo>
                <a:cubicBezTo>
                  <a:pt x="86" y="62"/>
                  <a:pt x="85" y="62"/>
                  <a:pt x="85" y="62"/>
                </a:cubicBezTo>
                <a:cubicBezTo>
                  <a:pt x="84" y="62"/>
                  <a:pt x="84" y="62"/>
                  <a:pt x="84" y="62"/>
                </a:cubicBezTo>
                <a:cubicBezTo>
                  <a:pt x="84" y="62"/>
                  <a:pt x="84" y="62"/>
                  <a:pt x="84" y="62"/>
                </a:cubicBezTo>
                <a:cubicBezTo>
                  <a:pt x="85" y="62"/>
                  <a:pt x="86" y="62"/>
                  <a:pt x="87" y="61"/>
                </a:cubicBezTo>
                <a:cubicBezTo>
                  <a:pt x="87" y="61"/>
                  <a:pt x="87" y="61"/>
                  <a:pt x="87" y="61"/>
                </a:cubicBezTo>
                <a:cubicBezTo>
                  <a:pt x="87" y="61"/>
                  <a:pt x="87" y="61"/>
                  <a:pt x="87" y="61"/>
                </a:cubicBezTo>
                <a:cubicBezTo>
                  <a:pt x="86" y="61"/>
                  <a:pt x="86" y="61"/>
                  <a:pt x="86" y="60"/>
                </a:cubicBezTo>
                <a:cubicBezTo>
                  <a:pt x="85" y="60"/>
                  <a:pt x="84" y="61"/>
                  <a:pt x="84" y="60"/>
                </a:cubicBezTo>
                <a:cubicBezTo>
                  <a:pt x="84" y="60"/>
                  <a:pt x="84" y="60"/>
                  <a:pt x="84" y="60"/>
                </a:cubicBezTo>
                <a:cubicBezTo>
                  <a:pt x="84" y="60"/>
                  <a:pt x="85" y="60"/>
                  <a:pt x="85" y="60"/>
                </a:cubicBezTo>
                <a:cubicBezTo>
                  <a:pt x="85" y="60"/>
                  <a:pt x="85" y="60"/>
                  <a:pt x="85" y="60"/>
                </a:cubicBezTo>
                <a:cubicBezTo>
                  <a:pt x="85" y="60"/>
                  <a:pt x="85" y="60"/>
                  <a:pt x="84" y="60"/>
                </a:cubicBezTo>
                <a:cubicBezTo>
                  <a:pt x="85" y="59"/>
                  <a:pt x="85" y="60"/>
                  <a:pt x="86" y="59"/>
                </a:cubicBezTo>
                <a:cubicBezTo>
                  <a:pt x="86" y="59"/>
                  <a:pt x="86" y="59"/>
                  <a:pt x="86" y="59"/>
                </a:cubicBezTo>
                <a:cubicBezTo>
                  <a:pt x="86" y="59"/>
                  <a:pt x="86" y="59"/>
                  <a:pt x="85" y="59"/>
                </a:cubicBezTo>
                <a:cubicBezTo>
                  <a:pt x="85" y="59"/>
                  <a:pt x="85" y="59"/>
                  <a:pt x="85" y="59"/>
                </a:cubicBezTo>
                <a:cubicBezTo>
                  <a:pt x="85" y="59"/>
                  <a:pt x="86" y="59"/>
                  <a:pt x="86" y="59"/>
                </a:cubicBezTo>
                <a:cubicBezTo>
                  <a:pt x="86" y="59"/>
                  <a:pt x="87" y="59"/>
                  <a:pt x="87" y="60"/>
                </a:cubicBezTo>
                <a:cubicBezTo>
                  <a:pt x="87" y="60"/>
                  <a:pt x="87" y="60"/>
                  <a:pt x="87" y="60"/>
                </a:cubicBezTo>
                <a:cubicBezTo>
                  <a:pt x="87" y="61"/>
                  <a:pt x="87" y="61"/>
                  <a:pt x="87" y="61"/>
                </a:cubicBezTo>
                <a:cubicBezTo>
                  <a:pt x="88" y="61"/>
                  <a:pt x="88" y="61"/>
                  <a:pt x="88" y="61"/>
                </a:cubicBezTo>
                <a:cubicBezTo>
                  <a:pt x="88" y="60"/>
                  <a:pt x="88" y="60"/>
                  <a:pt x="88" y="60"/>
                </a:cubicBezTo>
                <a:cubicBezTo>
                  <a:pt x="88" y="60"/>
                  <a:pt x="88" y="60"/>
                  <a:pt x="88" y="59"/>
                </a:cubicBezTo>
                <a:cubicBezTo>
                  <a:pt x="89" y="59"/>
                  <a:pt x="89" y="59"/>
                  <a:pt x="89" y="59"/>
                </a:cubicBezTo>
                <a:cubicBezTo>
                  <a:pt x="89" y="59"/>
                  <a:pt x="89" y="59"/>
                  <a:pt x="89" y="59"/>
                </a:cubicBezTo>
                <a:cubicBezTo>
                  <a:pt x="89" y="60"/>
                  <a:pt x="89" y="60"/>
                  <a:pt x="89" y="60"/>
                </a:cubicBezTo>
                <a:cubicBezTo>
                  <a:pt x="90" y="60"/>
                  <a:pt x="90" y="60"/>
                  <a:pt x="90" y="60"/>
                </a:cubicBezTo>
                <a:cubicBezTo>
                  <a:pt x="90" y="60"/>
                  <a:pt x="90" y="60"/>
                  <a:pt x="90" y="60"/>
                </a:cubicBezTo>
                <a:cubicBezTo>
                  <a:pt x="90" y="60"/>
                  <a:pt x="90" y="60"/>
                  <a:pt x="90" y="60"/>
                </a:cubicBezTo>
                <a:cubicBezTo>
                  <a:pt x="90" y="59"/>
                  <a:pt x="90" y="59"/>
                  <a:pt x="90" y="59"/>
                </a:cubicBezTo>
                <a:cubicBezTo>
                  <a:pt x="90" y="60"/>
                  <a:pt x="91" y="60"/>
                  <a:pt x="91" y="60"/>
                </a:cubicBezTo>
                <a:cubicBezTo>
                  <a:pt x="91" y="60"/>
                  <a:pt x="91" y="60"/>
                  <a:pt x="91" y="59"/>
                </a:cubicBezTo>
                <a:cubicBezTo>
                  <a:pt x="92" y="59"/>
                  <a:pt x="92" y="60"/>
                  <a:pt x="93" y="59"/>
                </a:cubicBezTo>
                <a:cubicBezTo>
                  <a:pt x="93" y="59"/>
                  <a:pt x="93" y="59"/>
                  <a:pt x="93" y="59"/>
                </a:cubicBezTo>
                <a:cubicBezTo>
                  <a:pt x="93" y="59"/>
                  <a:pt x="93" y="59"/>
                  <a:pt x="94" y="59"/>
                </a:cubicBezTo>
                <a:cubicBezTo>
                  <a:pt x="94" y="59"/>
                  <a:pt x="94" y="59"/>
                  <a:pt x="95" y="59"/>
                </a:cubicBezTo>
                <a:cubicBezTo>
                  <a:pt x="95" y="59"/>
                  <a:pt x="95" y="60"/>
                  <a:pt x="95" y="60"/>
                </a:cubicBezTo>
                <a:cubicBezTo>
                  <a:pt x="95" y="60"/>
                  <a:pt x="95" y="60"/>
                  <a:pt x="95" y="60"/>
                </a:cubicBezTo>
                <a:cubicBezTo>
                  <a:pt x="95" y="60"/>
                  <a:pt x="95" y="60"/>
                  <a:pt x="95" y="60"/>
                </a:cubicBezTo>
                <a:cubicBezTo>
                  <a:pt x="95" y="60"/>
                  <a:pt x="96" y="60"/>
                  <a:pt x="96" y="60"/>
                </a:cubicBezTo>
                <a:cubicBezTo>
                  <a:pt x="96" y="61"/>
                  <a:pt x="96" y="62"/>
                  <a:pt x="96" y="62"/>
                </a:cubicBezTo>
                <a:cubicBezTo>
                  <a:pt x="96" y="62"/>
                  <a:pt x="96" y="62"/>
                  <a:pt x="95" y="62"/>
                </a:cubicBezTo>
                <a:moveTo>
                  <a:pt x="122" y="146"/>
                </a:moveTo>
                <a:cubicBezTo>
                  <a:pt x="122" y="147"/>
                  <a:pt x="122" y="147"/>
                  <a:pt x="122" y="147"/>
                </a:cubicBezTo>
                <a:cubicBezTo>
                  <a:pt x="122" y="147"/>
                  <a:pt x="122" y="147"/>
                  <a:pt x="122" y="147"/>
                </a:cubicBezTo>
                <a:cubicBezTo>
                  <a:pt x="122" y="147"/>
                  <a:pt x="122" y="147"/>
                  <a:pt x="122" y="147"/>
                </a:cubicBezTo>
                <a:cubicBezTo>
                  <a:pt x="122" y="147"/>
                  <a:pt x="122" y="146"/>
                  <a:pt x="122" y="146"/>
                </a:cubicBezTo>
                <a:cubicBezTo>
                  <a:pt x="122" y="146"/>
                  <a:pt x="122" y="146"/>
                  <a:pt x="122" y="146"/>
                </a:cubicBezTo>
                <a:moveTo>
                  <a:pt x="163" y="176"/>
                </a:moveTo>
                <a:cubicBezTo>
                  <a:pt x="163" y="176"/>
                  <a:pt x="163" y="176"/>
                  <a:pt x="163" y="176"/>
                </a:cubicBezTo>
                <a:cubicBezTo>
                  <a:pt x="163" y="176"/>
                  <a:pt x="164" y="174"/>
                  <a:pt x="164" y="174"/>
                </a:cubicBezTo>
                <a:cubicBezTo>
                  <a:pt x="164" y="173"/>
                  <a:pt x="164" y="173"/>
                  <a:pt x="164" y="173"/>
                </a:cubicBezTo>
                <a:cubicBezTo>
                  <a:pt x="164" y="173"/>
                  <a:pt x="164" y="173"/>
                  <a:pt x="164" y="173"/>
                </a:cubicBezTo>
                <a:cubicBezTo>
                  <a:pt x="164" y="172"/>
                  <a:pt x="163" y="172"/>
                  <a:pt x="163" y="171"/>
                </a:cubicBezTo>
                <a:cubicBezTo>
                  <a:pt x="164" y="171"/>
                  <a:pt x="164" y="170"/>
                  <a:pt x="164" y="170"/>
                </a:cubicBezTo>
                <a:cubicBezTo>
                  <a:pt x="164" y="170"/>
                  <a:pt x="164" y="170"/>
                  <a:pt x="164" y="170"/>
                </a:cubicBezTo>
                <a:cubicBezTo>
                  <a:pt x="165" y="170"/>
                  <a:pt x="165" y="169"/>
                  <a:pt x="165" y="169"/>
                </a:cubicBezTo>
                <a:cubicBezTo>
                  <a:pt x="165" y="169"/>
                  <a:pt x="165" y="170"/>
                  <a:pt x="165" y="169"/>
                </a:cubicBezTo>
                <a:cubicBezTo>
                  <a:pt x="165" y="169"/>
                  <a:pt x="165" y="169"/>
                  <a:pt x="165" y="169"/>
                </a:cubicBezTo>
                <a:cubicBezTo>
                  <a:pt x="166" y="169"/>
                  <a:pt x="166" y="169"/>
                  <a:pt x="166" y="169"/>
                </a:cubicBezTo>
                <a:cubicBezTo>
                  <a:pt x="166" y="169"/>
                  <a:pt x="166" y="169"/>
                  <a:pt x="166" y="169"/>
                </a:cubicBezTo>
                <a:cubicBezTo>
                  <a:pt x="166" y="169"/>
                  <a:pt x="167" y="169"/>
                  <a:pt x="167" y="169"/>
                </a:cubicBezTo>
                <a:cubicBezTo>
                  <a:pt x="167" y="169"/>
                  <a:pt x="167" y="169"/>
                  <a:pt x="167" y="169"/>
                </a:cubicBezTo>
                <a:cubicBezTo>
                  <a:pt x="167" y="169"/>
                  <a:pt x="167" y="169"/>
                  <a:pt x="167" y="169"/>
                </a:cubicBezTo>
                <a:cubicBezTo>
                  <a:pt x="167" y="168"/>
                  <a:pt x="167" y="168"/>
                  <a:pt x="167" y="168"/>
                </a:cubicBezTo>
                <a:cubicBezTo>
                  <a:pt x="167" y="168"/>
                  <a:pt x="167" y="168"/>
                  <a:pt x="167" y="168"/>
                </a:cubicBezTo>
                <a:cubicBezTo>
                  <a:pt x="167" y="168"/>
                  <a:pt x="167" y="168"/>
                  <a:pt x="167" y="168"/>
                </a:cubicBezTo>
                <a:cubicBezTo>
                  <a:pt x="167" y="168"/>
                  <a:pt x="167" y="168"/>
                  <a:pt x="168" y="168"/>
                </a:cubicBezTo>
                <a:cubicBezTo>
                  <a:pt x="168" y="168"/>
                  <a:pt x="168" y="168"/>
                  <a:pt x="168" y="168"/>
                </a:cubicBezTo>
                <a:cubicBezTo>
                  <a:pt x="168" y="168"/>
                  <a:pt x="168" y="168"/>
                  <a:pt x="168" y="167"/>
                </a:cubicBezTo>
                <a:cubicBezTo>
                  <a:pt x="168" y="167"/>
                  <a:pt x="168" y="167"/>
                  <a:pt x="168" y="167"/>
                </a:cubicBezTo>
                <a:cubicBezTo>
                  <a:pt x="168" y="167"/>
                  <a:pt x="168" y="167"/>
                  <a:pt x="168" y="167"/>
                </a:cubicBezTo>
                <a:cubicBezTo>
                  <a:pt x="168" y="167"/>
                  <a:pt x="168" y="167"/>
                  <a:pt x="168" y="167"/>
                </a:cubicBezTo>
                <a:cubicBezTo>
                  <a:pt x="168" y="167"/>
                  <a:pt x="168" y="167"/>
                  <a:pt x="168" y="166"/>
                </a:cubicBezTo>
                <a:cubicBezTo>
                  <a:pt x="168" y="166"/>
                  <a:pt x="168" y="166"/>
                  <a:pt x="168" y="166"/>
                </a:cubicBezTo>
                <a:cubicBezTo>
                  <a:pt x="168" y="167"/>
                  <a:pt x="168" y="167"/>
                  <a:pt x="168" y="167"/>
                </a:cubicBezTo>
                <a:cubicBezTo>
                  <a:pt x="169" y="167"/>
                  <a:pt x="169" y="167"/>
                  <a:pt x="169" y="166"/>
                </a:cubicBezTo>
                <a:cubicBezTo>
                  <a:pt x="169" y="166"/>
                  <a:pt x="169" y="166"/>
                  <a:pt x="169" y="165"/>
                </a:cubicBezTo>
                <a:cubicBezTo>
                  <a:pt x="169" y="165"/>
                  <a:pt x="169" y="165"/>
                  <a:pt x="170" y="165"/>
                </a:cubicBezTo>
                <a:cubicBezTo>
                  <a:pt x="170" y="165"/>
                  <a:pt x="170" y="165"/>
                  <a:pt x="170" y="166"/>
                </a:cubicBezTo>
                <a:cubicBezTo>
                  <a:pt x="171" y="166"/>
                  <a:pt x="170" y="167"/>
                  <a:pt x="171" y="168"/>
                </a:cubicBezTo>
                <a:cubicBezTo>
                  <a:pt x="171" y="168"/>
                  <a:pt x="171" y="168"/>
                  <a:pt x="171" y="169"/>
                </a:cubicBezTo>
                <a:cubicBezTo>
                  <a:pt x="171" y="169"/>
                  <a:pt x="171" y="169"/>
                  <a:pt x="171" y="169"/>
                </a:cubicBezTo>
                <a:cubicBezTo>
                  <a:pt x="170" y="169"/>
                  <a:pt x="170" y="169"/>
                  <a:pt x="170" y="169"/>
                </a:cubicBezTo>
                <a:cubicBezTo>
                  <a:pt x="170" y="169"/>
                  <a:pt x="170" y="169"/>
                  <a:pt x="170" y="169"/>
                </a:cubicBezTo>
                <a:cubicBezTo>
                  <a:pt x="170" y="169"/>
                  <a:pt x="170" y="169"/>
                  <a:pt x="170" y="169"/>
                </a:cubicBezTo>
                <a:cubicBezTo>
                  <a:pt x="170" y="169"/>
                  <a:pt x="170" y="170"/>
                  <a:pt x="170" y="170"/>
                </a:cubicBezTo>
                <a:cubicBezTo>
                  <a:pt x="170" y="170"/>
                  <a:pt x="170" y="170"/>
                  <a:pt x="170" y="171"/>
                </a:cubicBezTo>
                <a:cubicBezTo>
                  <a:pt x="170" y="171"/>
                  <a:pt x="170" y="172"/>
                  <a:pt x="170" y="172"/>
                </a:cubicBezTo>
                <a:cubicBezTo>
                  <a:pt x="169" y="174"/>
                  <a:pt x="168" y="176"/>
                  <a:pt x="168" y="178"/>
                </a:cubicBezTo>
                <a:cubicBezTo>
                  <a:pt x="168" y="179"/>
                  <a:pt x="167" y="180"/>
                  <a:pt x="167" y="181"/>
                </a:cubicBezTo>
                <a:cubicBezTo>
                  <a:pt x="167" y="181"/>
                  <a:pt x="166" y="181"/>
                  <a:pt x="166" y="181"/>
                </a:cubicBezTo>
                <a:cubicBezTo>
                  <a:pt x="165" y="181"/>
                  <a:pt x="165" y="181"/>
                  <a:pt x="165" y="181"/>
                </a:cubicBezTo>
                <a:cubicBezTo>
                  <a:pt x="164" y="181"/>
                  <a:pt x="164" y="181"/>
                  <a:pt x="163" y="180"/>
                </a:cubicBezTo>
                <a:cubicBezTo>
                  <a:pt x="163" y="180"/>
                  <a:pt x="163" y="180"/>
                  <a:pt x="163" y="180"/>
                </a:cubicBezTo>
                <a:cubicBezTo>
                  <a:pt x="163" y="180"/>
                  <a:pt x="163" y="179"/>
                  <a:pt x="163" y="179"/>
                </a:cubicBezTo>
                <a:cubicBezTo>
                  <a:pt x="163" y="179"/>
                  <a:pt x="163" y="179"/>
                  <a:pt x="163" y="178"/>
                </a:cubicBezTo>
                <a:cubicBezTo>
                  <a:pt x="163" y="178"/>
                  <a:pt x="163" y="178"/>
                  <a:pt x="163" y="177"/>
                </a:cubicBezTo>
                <a:cubicBezTo>
                  <a:pt x="162" y="177"/>
                  <a:pt x="163" y="176"/>
                  <a:pt x="163" y="176"/>
                </a:cubicBezTo>
                <a:moveTo>
                  <a:pt x="152" y="108"/>
                </a:moveTo>
                <a:cubicBezTo>
                  <a:pt x="151" y="108"/>
                  <a:pt x="151" y="108"/>
                  <a:pt x="151" y="108"/>
                </a:cubicBezTo>
                <a:cubicBezTo>
                  <a:pt x="151" y="108"/>
                  <a:pt x="151" y="108"/>
                  <a:pt x="150" y="108"/>
                </a:cubicBezTo>
                <a:cubicBezTo>
                  <a:pt x="150" y="108"/>
                  <a:pt x="150" y="108"/>
                  <a:pt x="150" y="108"/>
                </a:cubicBezTo>
                <a:cubicBezTo>
                  <a:pt x="150" y="108"/>
                  <a:pt x="150" y="108"/>
                  <a:pt x="150" y="108"/>
                </a:cubicBezTo>
                <a:cubicBezTo>
                  <a:pt x="150" y="108"/>
                  <a:pt x="150" y="108"/>
                  <a:pt x="150" y="108"/>
                </a:cubicBezTo>
                <a:cubicBezTo>
                  <a:pt x="150" y="108"/>
                  <a:pt x="150" y="107"/>
                  <a:pt x="150" y="107"/>
                </a:cubicBezTo>
                <a:cubicBezTo>
                  <a:pt x="151" y="107"/>
                  <a:pt x="151" y="107"/>
                  <a:pt x="151" y="107"/>
                </a:cubicBezTo>
                <a:cubicBezTo>
                  <a:pt x="151" y="107"/>
                  <a:pt x="152" y="107"/>
                  <a:pt x="152" y="107"/>
                </a:cubicBezTo>
                <a:cubicBezTo>
                  <a:pt x="152" y="107"/>
                  <a:pt x="152" y="107"/>
                  <a:pt x="152" y="108"/>
                </a:cubicBezTo>
                <a:cubicBezTo>
                  <a:pt x="152" y="108"/>
                  <a:pt x="152" y="108"/>
                  <a:pt x="152" y="108"/>
                </a:cubicBezTo>
                <a:moveTo>
                  <a:pt x="141" y="108"/>
                </a:moveTo>
                <a:cubicBezTo>
                  <a:pt x="141" y="108"/>
                  <a:pt x="141" y="108"/>
                  <a:pt x="141" y="108"/>
                </a:cubicBezTo>
                <a:cubicBezTo>
                  <a:pt x="140" y="108"/>
                  <a:pt x="140" y="108"/>
                  <a:pt x="139" y="108"/>
                </a:cubicBezTo>
                <a:cubicBezTo>
                  <a:pt x="139" y="107"/>
                  <a:pt x="139"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1" y="107"/>
                  <a:pt x="141" y="107"/>
                  <a:pt x="141" y="107"/>
                </a:cubicBezTo>
                <a:cubicBezTo>
                  <a:pt x="141" y="108"/>
                  <a:pt x="142" y="108"/>
                  <a:pt x="142" y="108"/>
                </a:cubicBezTo>
                <a:cubicBezTo>
                  <a:pt x="142" y="108"/>
                  <a:pt x="142" y="108"/>
                  <a:pt x="142" y="108"/>
                </a:cubicBezTo>
                <a:cubicBezTo>
                  <a:pt x="142" y="108"/>
                  <a:pt x="142" y="108"/>
                  <a:pt x="142" y="108"/>
                </a:cubicBezTo>
                <a:cubicBezTo>
                  <a:pt x="142" y="108"/>
                  <a:pt x="142" y="108"/>
                  <a:pt x="142" y="108"/>
                </a:cubicBezTo>
                <a:cubicBezTo>
                  <a:pt x="142" y="108"/>
                  <a:pt x="143" y="108"/>
                  <a:pt x="143" y="108"/>
                </a:cubicBezTo>
                <a:cubicBezTo>
                  <a:pt x="143" y="108"/>
                  <a:pt x="143" y="108"/>
                  <a:pt x="143" y="108"/>
                </a:cubicBezTo>
                <a:cubicBezTo>
                  <a:pt x="142" y="108"/>
                  <a:pt x="141" y="108"/>
                  <a:pt x="141" y="108"/>
                </a:cubicBezTo>
                <a:moveTo>
                  <a:pt x="130" y="105"/>
                </a:moveTo>
                <a:cubicBezTo>
                  <a:pt x="130" y="105"/>
                  <a:pt x="130" y="106"/>
                  <a:pt x="129" y="106"/>
                </a:cubicBezTo>
                <a:cubicBezTo>
                  <a:pt x="129" y="105"/>
                  <a:pt x="128" y="105"/>
                  <a:pt x="127" y="105"/>
                </a:cubicBezTo>
                <a:cubicBezTo>
                  <a:pt x="127" y="105"/>
                  <a:pt x="127" y="105"/>
                  <a:pt x="127" y="104"/>
                </a:cubicBezTo>
                <a:cubicBezTo>
                  <a:pt x="127" y="104"/>
                  <a:pt x="127" y="104"/>
                  <a:pt x="128" y="104"/>
                </a:cubicBezTo>
                <a:cubicBezTo>
                  <a:pt x="128" y="104"/>
                  <a:pt x="129" y="104"/>
                  <a:pt x="129" y="104"/>
                </a:cubicBezTo>
                <a:cubicBezTo>
                  <a:pt x="130" y="104"/>
                  <a:pt x="130" y="104"/>
                  <a:pt x="130" y="104"/>
                </a:cubicBezTo>
                <a:cubicBezTo>
                  <a:pt x="130" y="104"/>
                  <a:pt x="130" y="104"/>
                  <a:pt x="130" y="104"/>
                </a:cubicBezTo>
                <a:cubicBezTo>
                  <a:pt x="130" y="104"/>
                  <a:pt x="130" y="105"/>
                  <a:pt x="130" y="105"/>
                </a:cubicBezTo>
                <a:cubicBezTo>
                  <a:pt x="130" y="105"/>
                  <a:pt x="130" y="105"/>
                  <a:pt x="130" y="105"/>
                </a:cubicBezTo>
                <a:moveTo>
                  <a:pt x="123" y="102"/>
                </a:moveTo>
                <a:cubicBezTo>
                  <a:pt x="123" y="102"/>
                  <a:pt x="123" y="102"/>
                  <a:pt x="123" y="102"/>
                </a:cubicBezTo>
                <a:cubicBezTo>
                  <a:pt x="123" y="102"/>
                  <a:pt x="123" y="102"/>
                  <a:pt x="123" y="102"/>
                </a:cubicBezTo>
                <a:cubicBezTo>
                  <a:pt x="122" y="102"/>
                  <a:pt x="122" y="103"/>
                  <a:pt x="122" y="103"/>
                </a:cubicBezTo>
                <a:cubicBezTo>
                  <a:pt x="121" y="102"/>
                  <a:pt x="122" y="102"/>
                  <a:pt x="122" y="101"/>
                </a:cubicBezTo>
                <a:cubicBezTo>
                  <a:pt x="122" y="101"/>
                  <a:pt x="122" y="100"/>
                  <a:pt x="122" y="100"/>
                </a:cubicBezTo>
                <a:cubicBezTo>
                  <a:pt x="122" y="100"/>
                  <a:pt x="122" y="100"/>
                  <a:pt x="122" y="100"/>
                </a:cubicBezTo>
                <a:cubicBezTo>
                  <a:pt x="122" y="100"/>
                  <a:pt x="122" y="100"/>
                  <a:pt x="123" y="100"/>
                </a:cubicBezTo>
                <a:cubicBezTo>
                  <a:pt x="123" y="100"/>
                  <a:pt x="124" y="100"/>
                  <a:pt x="123" y="101"/>
                </a:cubicBezTo>
                <a:cubicBezTo>
                  <a:pt x="123" y="101"/>
                  <a:pt x="123" y="101"/>
                  <a:pt x="123" y="101"/>
                </a:cubicBezTo>
                <a:cubicBezTo>
                  <a:pt x="123" y="101"/>
                  <a:pt x="123" y="101"/>
                  <a:pt x="123" y="102"/>
                </a:cubicBezTo>
                <a:moveTo>
                  <a:pt x="123" y="99"/>
                </a:moveTo>
                <a:cubicBezTo>
                  <a:pt x="123" y="99"/>
                  <a:pt x="123" y="99"/>
                  <a:pt x="123"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8"/>
                  <a:pt x="122" y="98"/>
                  <a:pt x="122" y="98"/>
                </a:cubicBezTo>
                <a:cubicBezTo>
                  <a:pt x="122" y="98"/>
                  <a:pt x="122" y="98"/>
                  <a:pt x="122" y="98"/>
                </a:cubicBezTo>
                <a:cubicBezTo>
                  <a:pt x="122" y="98"/>
                  <a:pt x="122" y="98"/>
                  <a:pt x="122" y="98"/>
                </a:cubicBezTo>
                <a:cubicBezTo>
                  <a:pt x="122" y="98"/>
                  <a:pt x="122" y="98"/>
                  <a:pt x="122" y="98"/>
                </a:cubicBezTo>
                <a:cubicBezTo>
                  <a:pt x="122" y="98"/>
                  <a:pt x="123" y="97"/>
                  <a:pt x="123" y="97"/>
                </a:cubicBezTo>
                <a:cubicBezTo>
                  <a:pt x="123" y="97"/>
                  <a:pt x="123" y="97"/>
                  <a:pt x="123" y="97"/>
                </a:cubicBezTo>
                <a:cubicBezTo>
                  <a:pt x="123" y="97"/>
                  <a:pt x="123" y="97"/>
                  <a:pt x="123" y="97"/>
                </a:cubicBezTo>
                <a:cubicBezTo>
                  <a:pt x="123" y="97"/>
                  <a:pt x="123" y="97"/>
                  <a:pt x="123" y="97"/>
                </a:cubicBezTo>
                <a:cubicBezTo>
                  <a:pt x="123" y="98"/>
                  <a:pt x="123" y="99"/>
                  <a:pt x="123" y="99"/>
                </a:cubicBezTo>
                <a:cubicBezTo>
                  <a:pt x="123" y="99"/>
                  <a:pt x="123" y="99"/>
                  <a:pt x="123" y="99"/>
                </a:cubicBezTo>
                <a:moveTo>
                  <a:pt x="87" y="43"/>
                </a:moveTo>
                <a:cubicBezTo>
                  <a:pt x="87" y="43"/>
                  <a:pt x="87" y="43"/>
                  <a:pt x="87" y="43"/>
                </a:cubicBezTo>
                <a:cubicBezTo>
                  <a:pt x="87" y="43"/>
                  <a:pt x="87" y="43"/>
                  <a:pt x="87" y="43"/>
                </a:cubicBezTo>
                <a:cubicBezTo>
                  <a:pt x="87" y="43"/>
                  <a:pt x="86" y="43"/>
                  <a:pt x="86" y="43"/>
                </a:cubicBezTo>
                <a:cubicBezTo>
                  <a:pt x="86" y="43"/>
                  <a:pt x="85" y="43"/>
                  <a:pt x="84" y="43"/>
                </a:cubicBezTo>
                <a:cubicBezTo>
                  <a:pt x="84" y="43"/>
                  <a:pt x="84" y="43"/>
                  <a:pt x="84" y="42"/>
                </a:cubicBezTo>
                <a:cubicBezTo>
                  <a:pt x="84" y="42"/>
                  <a:pt x="85" y="42"/>
                  <a:pt x="85" y="42"/>
                </a:cubicBezTo>
                <a:cubicBezTo>
                  <a:pt x="86" y="42"/>
                  <a:pt x="86" y="42"/>
                  <a:pt x="87" y="42"/>
                </a:cubicBezTo>
                <a:cubicBezTo>
                  <a:pt x="87" y="42"/>
                  <a:pt x="87" y="42"/>
                  <a:pt x="87" y="42"/>
                </a:cubicBezTo>
                <a:cubicBezTo>
                  <a:pt x="87" y="42"/>
                  <a:pt x="87" y="42"/>
                  <a:pt x="87" y="42"/>
                </a:cubicBezTo>
                <a:cubicBezTo>
                  <a:pt x="87" y="42"/>
                  <a:pt x="87" y="42"/>
                  <a:pt x="87" y="42"/>
                </a:cubicBezTo>
                <a:cubicBezTo>
                  <a:pt x="87" y="42"/>
                  <a:pt x="86" y="42"/>
                  <a:pt x="86" y="43"/>
                </a:cubicBezTo>
                <a:cubicBezTo>
                  <a:pt x="87" y="43"/>
                  <a:pt x="87" y="43"/>
                  <a:pt x="87" y="43"/>
                </a:cubicBezTo>
                <a:cubicBezTo>
                  <a:pt x="87" y="43"/>
                  <a:pt x="87" y="43"/>
                  <a:pt x="87" y="43"/>
                </a:cubicBezTo>
                <a:moveTo>
                  <a:pt x="85" y="42"/>
                </a:moveTo>
                <a:cubicBezTo>
                  <a:pt x="85" y="42"/>
                  <a:pt x="85" y="42"/>
                  <a:pt x="85" y="42"/>
                </a:cubicBezTo>
                <a:cubicBezTo>
                  <a:pt x="85" y="42"/>
                  <a:pt x="84" y="42"/>
                  <a:pt x="84" y="42"/>
                </a:cubicBezTo>
                <a:cubicBezTo>
                  <a:pt x="84" y="42"/>
                  <a:pt x="84" y="42"/>
                  <a:pt x="84" y="42"/>
                </a:cubicBezTo>
                <a:cubicBezTo>
                  <a:pt x="84" y="42"/>
                  <a:pt x="84" y="42"/>
                  <a:pt x="84" y="42"/>
                </a:cubicBezTo>
                <a:cubicBezTo>
                  <a:pt x="84" y="42"/>
                  <a:pt x="84" y="42"/>
                  <a:pt x="84" y="42"/>
                </a:cubicBezTo>
                <a:cubicBezTo>
                  <a:pt x="84" y="42"/>
                  <a:pt x="85" y="42"/>
                  <a:pt x="85" y="42"/>
                </a:cubicBezTo>
                <a:cubicBezTo>
                  <a:pt x="85" y="42"/>
                  <a:pt x="86" y="41"/>
                  <a:pt x="86" y="41"/>
                </a:cubicBezTo>
                <a:cubicBezTo>
                  <a:pt x="86" y="41"/>
                  <a:pt x="86" y="41"/>
                  <a:pt x="86" y="41"/>
                </a:cubicBezTo>
                <a:cubicBezTo>
                  <a:pt x="86" y="42"/>
                  <a:pt x="86" y="42"/>
                  <a:pt x="85" y="42"/>
                </a:cubicBezTo>
                <a:moveTo>
                  <a:pt x="83" y="41"/>
                </a:moveTo>
                <a:cubicBezTo>
                  <a:pt x="83" y="41"/>
                  <a:pt x="84" y="41"/>
                  <a:pt x="84" y="41"/>
                </a:cubicBezTo>
                <a:cubicBezTo>
                  <a:pt x="84" y="41"/>
                  <a:pt x="84" y="41"/>
                  <a:pt x="84" y="41"/>
                </a:cubicBezTo>
                <a:cubicBezTo>
                  <a:pt x="84" y="41"/>
                  <a:pt x="83" y="42"/>
                  <a:pt x="83" y="42"/>
                </a:cubicBezTo>
                <a:cubicBezTo>
                  <a:pt x="83" y="42"/>
                  <a:pt x="83" y="41"/>
                  <a:pt x="83" y="41"/>
                </a:cubicBezTo>
                <a:moveTo>
                  <a:pt x="85" y="37"/>
                </a:moveTo>
                <a:cubicBezTo>
                  <a:pt x="85" y="37"/>
                  <a:pt x="85" y="36"/>
                  <a:pt x="85" y="36"/>
                </a:cubicBezTo>
                <a:cubicBezTo>
                  <a:pt x="85" y="36"/>
                  <a:pt x="84" y="36"/>
                  <a:pt x="84" y="36"/>
                </a:cubicBezTo>
                <a:cubicBezTo>
                  <a:pt x="84" y="36"/>
                  <a:pt x="85" y="36"/>
                  <a:pt x="85" y="35"/>
                </a:cubicBezTo>
                <a:cubicBezTo>
                  <a:pt x="85" y="36"/>
                  <a:pt x="85" y="36"/>
                  <a:pt x="86" y="36"/>
                </a:cubicBezTo>
                <a:cubicBezTo>
                  <a:pt x="86" y="36"/>
                  <a:pt x="86" y="36"/>
                  <a:pt x="86" y="36"/>
                </a:cubicBezTo>
                <a:cubicBezTo>
                  <a:pt x="86" y="36"/>
                  <a:pt x="86" y="36"/>
                  <a:pt x="86" y="36"/>
                </a:cubicBezTo>
                <a:cubicBezTo>
                  <a:pt x="86" y="36"/>
                  <a:pt x="85" y="37"/>
                  <a:pt x="85" y="37"/>
                </a:cubicBezTo>
                <a:moveTo>
                  <a:pt x="84" y="37"/>
                </a:moveTo>
                <a:cubicBezTo>
                  <a:pt x="84" y="37"/>
                  <a:pt x="84" y="37"/>
                  <a:pt x="84" y="37"/>
                </a:cubicBezTo>
                <a:cubicBezTo>
                  <a:pt x="84" y="37"/>
                  <a:pt x="84" y="37"/>
                  <a:pt x="84" y="37"/>
                </a:cubicBezTo>
                <a:cubicBezTo>
                  <a:pt x="85" y="37"/>
                  <a:pt x="85" y="37"/>
                  <a:pt x="84" y="37"/>
                </a:cubicBezTo>
                <a:moveTo>
                  <a:pt x="84" y="37"/>
                </a:moveTo>
                <a:cubicBezTo>
                  <a:pt x="84" y="37"/>
                  <a:pt x="84" y="37"/>
                  <a:pt x="84" y="37"/>
                </a:cubicBezTo>
                <a:cubicBezTo>
                  <a:pt x="84" y="37"/>
                  <a:pt x="84" y="37"/>
                  <a:pt x="84" y="37"/>
                </a:cubicBezTo>
                <a:cubicBezTo>
                  <a:pt x="84" y="37"/>
                  <a:pt x="84" y="37"/>
                  <a:pt x="84" y="37"/>
                </a:cubicBezTo>
                <a:moveTo>
                  <a:pt x="85" y="39"/>
                </a:moveTo>
                <a:cubicBezTo>
                  <a:pt x="85" y="39"/>
                  <a:pt x="84" y="39"/>
                  <a:pt x="84" y="39"/>
                </a:cubicBezTo>
                <a:cubicBezTo>
                  <a:pt x="84" y="39"/>
                  <a:pt x="84" y="38"/>
                  <a:pt x="85" y="38"/>
                </a:cubicBezTo>
                <a:cubicBezTo>
                  <a:pt x="85" y="38"/>
                  <a:pt x="85" y="38"/>
                  <a:pt x="85" y="38"/>
                </a:cubicBezTo>
                <a:cubicBezTo>
                  <a:pt x="85" y="39"/>
                  <a:pt x="85" y="39"/>
                  <a:pt x="85" y="39"/>
                </a:cubicBezTo>
                <a:cubicBezTo>
                  <a:pt x="85" y="39"/>
                  <a:pt x="85" y="39"/>
                  <a:pt x="85" y="39"/>
                </a:cubicBezTo>
                <a:moveTo>
                  <a:pt x="86" y="47"/>
                </a:moveTo>
                <a:cubicBezTo>
                  <a:pt x="86" y="47"/>
                  <a:pt x="86" y="47"/>
                  <a:pt x="86" y="47"/>
                </a:cubicBezTo>
                <a:cubicBezTo>
                  <a:pt x="86" y="47"/>
                  <a:pt x="86" y="47"/>
                  <a:pt x="86" y="47"/>
                </a:cubicBezTo>
                <a:cubicBezTo>
                  <a:pt x="86" y="47"/>
                  <a:pt x="85" y="47"/>
                  <a:pt x="85" y="48"/>
                </a:cubicBezTo>
                <a:cubicBezTo>
                  <a:pt x="85" y="48"/>
                  <a:pt x="85" y="48"/>
                  <a:pt x="85" y="48"/>
                </a:cubicBezTo>
                <a:cubicBezTo>
                  <a:pt x="85" y="48"/>
                  <a:pt x="85" y="48"/>
                  <a:pt x="85" y="48"/>
                </a:cubicBezTo>
                <a:cubicBezTo>
                  <a:pt x="85" y="48"/>
                  <a:pt x="85" y="48"/>
                  <a:pt x="84" y="48"/>
                </a:cubicBezTo>
                <a:cubicBezTo>
                  <a:pt x="84" y="48"/>
                  <a:pt x="84" y="48"/>
                  <a:pt x="84" y="48"/>
                </a:cubicBezTo>
                <a:cubicBezTo>
                  <a:pt x="84" y="48"/>
                  <a:pt x="84" y="48"/>
                  <a:pt x="84" y="48"/>
                </a:cubicBezTo>
                <a:cubicBezTo>
                  <a:pt x="84" y="48"/>
                  <a:pt x="84" y="47"/>
                  <a:pt x="84" y="47"/>
                </a:cubicBezTo>
                <a:cubicBezTo>
                  <a:pt x="84" y="47"/>
                  <a:pt x="85" y="47"/>
                  <a:pt x="85" y="47"/>
                </a:cubicBezTo>
                <a:cubicBezTo>
                  <a:pt x="85" y="47"/>
                  <a:pt x="85" y="46"/>
                  <a:pt x="86" y="46"/>
                </a:cubicBezTo>
                <a:cubicBezTo>
                  <a:pt x="86" y="46"/>
                  <a:pt x="86" y="46"/>
                  <a:pt x="86" y="46"/>
                </a:cubicBezTo>
                <a:cubicBezTo>
                  <a:pt x="86" y="46"/>
                  <a:pt x="86" y="47"/>
                  <a:pt x="86" y="47"/>
                </a:cubicBezTo>
                <a:cubicBezTo>
                  <a:pt x="86" y="47"/>
                  <a:pt x="86" y="47"/>
                  <a:pt x="86" y="47"/>
                </a:cubicBezTo>
                <a:moveTo>
                  <a:pt x="66" y="74"/>
                </a:moveTo>
                <a:cubicBezTo>
                  <a:pt x="66" y="74"/>
                  <a:pt x="67" y="73"/>
                  <a:pt x="67" y="73"/>
                </a:cubicBezTo>
                <a:cubicBezTo>
                  <a:pt x="67" y="73"/>
                  <a:pt x="67" y="73"/>
                  <a:pt x="67" y="73"/>
                </a:cubicBezTo>
                <a:cubicBezTo>
                  <a:pt x="67" y="73"/>
                  <a:pt x="67" y="73"/>
                  <a:pt x="67" y="73"/>
                </a:cubicBezTo>
                <a:cubicBezTo>
                  <a:pt x="67" y="74"/>
                  <a:pt x="67" y="74"/>
                  <a:pt x="66" y="74"/>
                </a:cubicBezTo>
                <a:cubicBezTo>
                  <a:pt x="66" y="74"/>
                  <a:pt x="66" y="74"/>
                  <a:pt x="66" y="74"/>
                </a:cubicBezTo>
                <a:moveTo>
                  <a:pt x="59" y="100"/>
                </a:moveTo>
                <a:cubicBezTo>
                  <a:pt x="59" y="100"/>
                  <a:pt x="59" y="100"/>
                  <a:pt x="59" y="100"/>
                </a:cubicBezTo>
                <a:cubicBezTo>
                  <a:pt x="59" y="100"/>
                  <a:pt x="59" y="100"/>
                  <a:pt x="59" y="100"/>
                </a:cubicBezTo>
                <a:cubicBezTo>
                  <a:pt x="59" y="100"/>
                  <a:pt x="59" y="100"/>
                  <a:pt x="59" y="100"/>
                </a:cubicBezTo>
                <a:cubicBezTo>
                  <a:pt x="59" y="100"/>
                  <a:pt x="59" y="100"/>
                  <a:pt x="59" y="100"/>
                </a:cubicBezTo>
                <a:cubicBezTo>
                  <a:pt x="59" y="99"/>
                  <a:pt x="59" y="99"/>
                  <a:pt x="59" y="99"/>
                </a:cubicBezTo>
                <a:cubicBezTo>
                  <a:pt x="59" y="99"/>
                  <a:pt x="59" y="99"/>
                  <a:pt x="59" y="99"/>
                </a:cubicBezTo>
                <a:cubicBezTo>
                  <a:pt x="59" y="99"/>
                  <a:pt x="59" y="99"/>
                  <a:pt x="59" y="99"/>
                </a:cubicBezTo>
                <a:cubicBezTo>
                  <a:pt x="58" y="99"/>
                  <a:pt x="58" y="99"/>
                  <a:pt x="57" y="100"/>
                </a:cubicBezTo>
                <a:cubicBezTo>
                  <a:pt x="57" y="100"/>
                  <a:pt x="57" y="100"/>
                  <a:pt x="57" y="100"/>
                </a:cubicBezTo>
                <a:cubicBezTo>
                  <a:pt x="57" y="100"/>
                  <a:pt x="57" y="100"/>
                  <a:pt x="57" y="100"/>
                </a:cubicBezTo>
                <a:cubicBezTo>
                  <a:pt x="57" y="100"/>
                  <a:pt x="58" y="99"/>
                  <a:pt x="58" y="99"/>
                </a:cubicBezTo>
                <a:cubicBezTo>
                  <a:pt x="58" y="99"/>
                  <a:pt x="58" y="99"/>
                  <a:pt x="58" y="99"/>
                </a:cubicBezTo>
                <a:cubicBezTo>
                  <a:pt x="58" y="99"/>
                  <a:pt x="58"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6" y="99"/>
                  <a:pt x="56" y="99"/>
                  <a:pt x="56" y="99"/>
                </a:cubicBezTo>
                <a:cubicBezTo>
                  <a:pt x="55" y="99"/>
                  <a:pt x="55" y="99"/>
                  <a:pt x="54" y="99"/>
                </a:cubicBezTo>
                <a:cubicBezTo>
                  <a:pt x="54" y="99"/>
                  <a:pt x="53" y="99"/>
                  <a:pt x="53" y="99"/>
                </a:cubicBezTo>
                <a:cubicBezTo>
                  <a:pt x="53" y="99"/>
                  <a:pt x="53" y="99"/>
                  <a:pt x="53" y="98"/>
                </a:cubicBezTo>
                <a:cubicBezTo>
                  <a:pt x="53" y="98"/>
                  <a:pt x="54" y="98"/>
                  <a:pt x="54" y="97"/>
                </a:cubicBezTo>
                <a:cubicBezTo>
                  <a:pt x="54" y="97"/>
                  <a:pt x="54" y="97"/>
                  <a:pt x="54" y="97"/>
                </a:cubicBezTo>
                <a:cubicBezTo>
                  <a:pt x="54" y="97"/>
                  <a:pt x="54" y="97"/>
                  <a:pt x="54" y="97"/>
                </a:cubicBezTo>
                <a:cubicBezTo>
                  <a:pt x="54" y="97"/>
                  <a:pt x="54" y="97"/>
                  <a:pt x="55" y="97"/>
                </a:cubicBezTo>
                <a:cubicBezTo>
                  <a:pt x="54" y="96"/>
                  <a:pt x="54" y="96"/>
                  <a:pt x="54" y="96"/>
                </a:cubicBezTo>
                <a:cubicBezTo>
                  <a:pt x="54" y="95"/>
                  <a:pt x="55" y="94"/>
                  <a:pt x="56" y="93"/>
                </a:cubicBezTo>
                <a:cubicBezTo>
                  <a:pt x="56" y="93"/>
                  <a:pt x="57" y="93"/>
                  <a:pt x="57" y="93"/>
                </a:cubicBezTo>
                <a:cubicBezTo>
                  <a:pt x="57" y="93"/>
                  <a:pt x="57" y="93"/>
                  <a:pt x="57" y="93"/>
                </a:cubicBezTo>
                <a:cubicBezTo>
                  <a:pt x="57" y="93"/>
                  <a:pt x="57" y="93"/>
                  <a:pt x="57" y="93"/>
                </a:cubicBezTo>
                <a:cubicBezTo>
                  <a:pt x="57" y="93"/>
                  <a:pt x="57" y="93"/>
                  <a:pt x="57" y="93"/>
                </a:cubicBezTo>
                <a:cubicBezTo>
                  <a:pt x="57" y="93"/>
                  <a:pt x="57" y="93"/>
                  <a:pt x="57" y="93"/>
                </a:cubicBezTo>
                <a:cubicBezTo>
                  <a:pt x="57" y="94"/>
                  <a:pt x="56" y="95"/>
                  <a:pt x="56" y="96"/>
                </a:cubicBezTo>
                <a:cubicBezTo>
                  <a:pt x="56" y="96"/>
                  <a:pt x="56" y="95"/>
                  <a:pt x="57" y="95"/>
                </a:cubicBezTo>
                <a:cubicBezTo>
                  <a:pt x="57" y="95"/>
                  <a:pt x="57" y="95"/>
                  <a:pt x="57" y="95"/>
                </a:cubicBezTo>
                <a:cubicBezTo>
                  <a:pt x="57" y="96"/>
                  <a:pt x="57" y="96"/>
                  <a:pt x="57" y="96"/>
                </a:cubicBezTo>
                <a:cubicBezTo>
                  <a:pt x="57" y="96"/>
                  <a:pt x="57" y="96"/>
                  <a:pt x="57" y="96"/>
                </a:cubicBezTo>
                <a:cubicBezTo>
                  <a:pt x="57" y="96"/>
                  <a:pt x="57" y="96"/>
                  <a:pt x="57" y="96"/>
                </a:cubicBezTo>
                <a:cubicBezTo>
                  <a:pt x="57" y="96"/>
                  <a:pt x="58" y="97"/>
                  <a:pt x="58" y="96"/>
                </a:cubicBezTo>
                <a:cubicBezTo>
                  <a:pt x="58" y="96"/>
                  <a:pt x="58" y="96"/>
                  <a:pt x="58" y="96"/>
                </a:cubicBezTo>
                <a:cubicBezTo>
                  <a:pt x="59" y="96"/>
                  <a:pt x="59" y="96"/>
                  <a:pt x="60" y="96"/>
                </a:cubicBezTo>
                <a:cubicBezTo>
                  <a:pt x="59" y="97"/>
                  <a:pt x="59" y="97"/>
                  <a:pt x="59" y="97"/>
                </a:cubicBezTo>
                <a:cubicBezTo>
                  <a:pt x="59" y="97"/>
                  <a:pt x="59" y="97"/>
                  <a:pt x="59" y="97"/>
                </a:cubicBezTo>
                <a:cubicBezTo>
                  <a:pt x="59" y="97"/>
                  <a:pt x="59" y="97"/>
                  <a:pt x="59" y="97"/>
                </a:cubicBezTo>
                <a:cubicBezTo>
                  <a:pt x="59" y="97"/>
                  <a:pt x="59" y="97"/>
                  <a:pt x="59" y="98"/>
                </a:cubicBezTo>
                <a:cubicBezTo>
                  <a:pt x="59" y="98"/>
                  <a:pt x="60" y="97"/>
                  <a:pt x="60" y="97"/>
                </a:cubicBezTo>
                <a:cubicBezTo>
                  <a:pt x="60" y="97"/>
                  <a:pt x="60" y="97"/>
                  <a:pt x="60" y="97"/>
                </a:cubicBezTo>
                <a:cubicBezTo>
                  <a:pt x="60" y="98"/>
                  <a:pt x="60" y="98"/>
                  <a:pt x="60" y="98"/>
                </a:cubicBezTo>
                <a:cubicBezTo>
                  <a:pt x="60" y="98"/>
                  <a:pt x="60" y="98"/>
                  <a:pt x="59" y="98"/>
                </a:cubicBezTo>
                <a:cubicBezTo>
                  <a:pt x="59" y="98"/>
                  <a:pt x="59" y="98"/>
                  <a:pt x="59" y="98"/>
                </a:cubicBezTo>
                <a:cubicBezTo>
                  <a:pt x="59" y="98"/>
                  <a:pt x="59" y="99"/>
                  <a:pt x="59" y="99"/>
                </a:cubicBezTo>
                <a:cubicBezTo>
                  <a:pt x="59" y="99"/>
                  <a:pt x="59" y="99"/>
                  <a:pt x="59" y="99"/>
                </a:cubicBezTo>
                <a:cubicBezTo>
                  <a:pt x="60" y="99"/>
                  <a:pt x="60" y="99"/>
                  <a:pt x="60" y="98"/>
                </a:cubicBezTo>
                <a:cubicBezTo>
                  <a:pt x="60" y="98"/>
                  <a:pt x="60" y="98"/>
                  <a:pt x="60" y="99"/>
                </a:cubicBezTo>
                <a:cubicBezTo>
                  <a:pt x="60" y="99"/>
                  <a:pt x="60" y="99"/>
                  <a:pt x="60" y="99"/>
                </a:cubicBezTo>
                <a:cubicBezTo>
                  <a:pt x="60" y="99"/>
                  <a:pt x="60" y="99"/>
                  <a:pt x="60" y="99"/>
                </a:cubicBezTo>
                <a:cubicBezTo>
                  <a:pt x="60" y="99"/>
                  <a:pt x="60" y="100"/>
                  <a:pt x="60" y="100"/>
                </a:cubicBezTo>
                <a:cubicBezTo>
                  <a:pt x="60" y="100"/>
                  <a:pt x="60" y="100"/>
                  <a:pt x="59" y="100"/>
                </a:cubicBezTo>
                <a:moveTo>
                  <a:pt x="59" y="166"/>
                </a:moveTo>
                <a:cubicBezTo>
                  <a:pt x="59" y="166"/>
                  <a:pt x="58" y="166"/>
                  <a:pt x="57" y="166"/>
                </a:cubicBezTo>
                <a:cubicBezTo>
                  <a:pt x="57" y="166"/>
                  <a:pt x="57" y="165"/>
                  <a:pt x="57" y="164"/>
                </a:cubicBezTo>
                <a:cubicBezTo>
                  <a:pt x="58" y="164"/>
                  <a:pt x="59" y="164"/>
                  <a:pt x="59" y="165"/>
                </a:cubicBezTo>
                <a:cubicBezTo>
                  <a:pt x="59" y="165"/>
                  <a:pt x="59" y="166"/>
                  <a:pt x="59" y="166"/>
                </a:cubicBezTo>
                <a:moveTo>
                  <a:pt x="58" y="54"/>
                </a:moveTo>
                <a:cubicBezTo>
                  <a:pt x="59" y="55"/>
                  <a:pt x="58" y="55"/>
                  <a:pt x="58" y="55"/>
                </a:cubicBezTo>
                <a:cubicBezTo>
                  <a:pt x="58" y="55"/>
                  <a:pt x="58" y="55"/>
                  <a:pt x="58" y="55"/>
                </a:cubicBezTo>
                <a:cubicBezTo>
                  <a:pt x="58" y="55"/>
                  <a:pt x="58" y="55"/>
                  <a:pt x="58" y="54"/>
                </a:cubicBezTo>
                <a:moveTo>
                  <a:pt x="50" y="101"/>
                </a:moveTo>
                <a:cubicBezTo>
                  <a:pt x="50" y="101"/>
                  <a:pt x="51" y="100"/>
                  <a:pt x="51" y="100"/>
                </a:cubicBezTo>
                <a:cubicBezTo>
                  <a:pt x="52" y="100"/>
                  <a:pt x="52" y="100"/>
                  <a:pt x="52" y="100"/>
                </a:cubicBezTo>
                <a:cubicBezTo>
                  <a:pt x="52" y="100"/>
                  <a:pt x="51" y="101"/>
                  <a:pt x="51" y="101"/>
                </a:cubicBezTo>
                <a:cubicBezTo>
                  <a:pt x="51" y="101"/>
                  <a:pt x="51" y="101"/>
                  <a:pt x="51" y="101"/>
                </a:cubicBezTo>
                <a:cubicBezTo>
                  <a:pt x="51" y="101"/>
                  <a:pt x="51" y="101"/>
                  <a:pt x="51" y="101"/>
                </a:cubicBezTo>
                <a:cubicBezTo>
                  <a:pt x="51" y="101"/>
                  <a:pt x="52" y="100"/>
                  <a:pt x="52" y="101"/>
                </a:cubicBezTo>
                <a:cubicBezTo>
                  <a:pt x="52" y="102"/>
                  <a:pt x="51" y="102"/>
                  <a:pt x="50" y="101"/>
                </a:cubicBezTo>
                <a:moveTo>
                  <a:pt x="44" y="138"/>
                </a:moveTo>
                <a:cubicBezTo>
                  <a:pt x="44" y="138"/>
                  <a:pt x="44" y="138"/>
                  <a:pt x="43" y="138"/>
                </a:cubicBezTo>
                <a:cubicBezTo>
                  <a:pt x="43" y="138"/>
                  <a:pt x="43" y="138"/>
                  <a:pt x="43" y="137"/>
                </a:cubicBezTo>
                <a:cubicBezTo>
                  <a:pt x="43" y="137"/>
                  <a:pt x="43" y="137"/>
                  <a:pt x="43" y="137"/>
                </a:cubicBezTo>
                <a:cubicBezTo>
                  <a:pt x="44" y="137"/>
                  <a:pt x="45" y="137"/>
                  <a:pt x="45" y="137"/>
                </a:cubicBezTo>
                <a:cubicBezTo>
                  <a:pt x="45" y="138"/>
                  <a:pt x="45" y="138"/>
                  <a:pt x="44" y="138"/>
                </a:cubicBezTo>
                <a:moveTo>
                  <a:pt x="44" y="152"/>
                </a:moveTo>
                <a:cubicBezTo>
                  <a:pt x="44" y="152"/>
                  <a:pt x="44" y="152"/>
                  <a:pt x="44" y="152"/>
                </a:cubicBezTo>
                <a:cubicBezTo>
                  <a:pt x="44" y="152"/>
                  <a:pt x="44" y="152"/>
                  <a:pt x="44" y="152"/>
                </a:cubicBezTo>
                <a:cubicBezTo>
                  <a:pt x="44" y="152"/>
                  <a:pt x="44" y="152"/>
                  <a:pt x="44" y="152"/>
                </a:cubicBezTo>
                <a:cubicBezTo>
                  <a:pt x="44" y="152"/>
                  <a:pt x="44" y="152"/>
                  <a:pt x="44" y="152"/>
                </a:cubicBezTo>
                <a:cubicBezTo>
                  <a:pt x="45" y="152"/>
                  <a:pt x="45" y="152"/>
                  <a:pt x="45" y="152"/>
                </a:cubicBezTo>
                <a:cubicBezTo>
                  <a:pt x="45" y="152"/>
                  <a:pt x="45" y="152"/>
                  <a:pt x="45" y="152"/>
                </a:cubicBezTo>
                <a:cubicBezTo>
                  <a:pt x="44" y="152"/>
                  <a:pt x="45" y="152"/>
                  <a:pt x="44" y="152"/>
                </a:cubicBezTo>
                <a:cubicBezTo>
                  <a:pt x="44" y="152"/>
                  <a:pt x="44" y="152"/>
                  <a:pt x="43" y="152"/>
                </a:cubicBezTo>
                <a:cubicBezTo>
                  <a:pt x="43" y="152"/>
                  <a:pt x="43" y="152"/>
                  <a:pt x="43" y="152"/>
                </a:cubicBezTo>
                <a:cubicBezTo>
                  <a:pt x="43" y="152"/>
                  <a:pt x="44" y="152"/>
                  <a:pt x="44" y="152"/>
                </a:cubicBezTo>
                <a:cubicBezTo>
                  <a:pt x="44" y="152"/>
                  <a:pt x="44" y="152"/>
                  <a:pt x="44" y="152"/>
                </a:cubicBezTo>
                <a:moveTo>
                  <a:pt x="41" y="137"/>
                </a:moveTo>
                <a:cubicBezTo>
                  <a:pt x="41" y="137"/>
                  <a:pt x="40" y="137"/>
                  <a:pt x="40" y="137"/>
                </a:cubicBezTo>
                <a:cubicBezTo>
                  <a:pt x="40" y="137"/>
                  <a:pt x="40" y="138"/>
                  <a:pt x="40" y="138"/>
                </a:cubicBezTo>
                <a:cubicBezTo>
                  <a:pt x="39" y="137"/>
                  <a:pt x="39" y="137"/>
                  <a:pt x="39" y="137"/>
                </a:cubicBezTo>
                <a:cubicBezTo>
                  <a:pt x="39" y="138"/>
                  <a:pt x="39" y="138"/>
                  <a:pt x="38" y="138"/>
                </a:cubicBezTo>
                <a:cubicBezTo>
                  <a:pt x="38" y="138"/>
                  <a:pt x="38" y="138"/>
                  <a:pt x="38" y="138"/>
                </a:cubicBezTo>
                <a:cubicBezTo>
                  <a:pt x="37" y="138"/>
                  <a:pt x="37" y="138"/>
                  <a:pt x="37" y="138"/>
                </a:cubicBezTo>
                <a:cubicBezTo>
                  <a:pt x="36" y="138"/>
                  <a:pt x="36" y="138"/>
                  <a:pt x="36" y="138"/>
                </a:cubicBezTo>
                <a:cubicBezTo>
                  <a:pt x="36" y="138"/>
                  <a:pt x="36" y="138"/>
                  <a:pt x="35" y="138"/>
                </a:cubicBezTo>
                <a:cubicBezTo>
                  <a:pt x="35" y="138"/>
                  <a:pt x="35" y="138"/>
                  <a:pt x="35" y="137"/>
                </a:cubicBezTo>
                <a:cubicBezTo>
                  <a:pt x="35" y="137"/>
                  <a:pt x="35" y="137"/>
                  <a:pt x="35" y="137"/>
                </a:cubicBezTo>
                <a:cubicBezTo>
                  <a:pt x="35" y="137"/>
                  <a:pt x="35" y="137"/>
                  <a:pt x="35" y="137"/>
                </a:cubicBezTo>
                <a:cubicBezTo>
                  <a:pt x="36" y="137"/>
                  <a:pt x="37" y="137"/>
                  <a:pt x="37" y="137"/>
                </a:cubicBezTo>
                <a:cubicBezTo>
                  <a:pt x="37" y="137"/>
                  <a:pt x="37" y="137"/>
                  <a:pt x="37" y="137"/>
                </a:cubicBezTo>
                <a:cubicBezTo>
                  <a:pt x="37" y="137"/>
                  <a:pt x="37" y="137"/>
                  <a:pt x="37" y="136"/>
                </a:cubicBezTo>
                <a:cubicBezTo>
                  <a:pt x="37" y="136"/>
                  <a:pt x="36" y="136"/>
                  <a:pt x="36" y="136"/>
                </a:cubicBezTo>
                <a:cubicBezTo>
                  <a:pt x="36" y="136"/>
                  <a:pt x="36" y="136"/>
                  <a:pt x="36" y="136"/>
                </a:cubicBezTo>
                <a:cubicBezTo>
                  <a:pt x="36" y="136"/>
                  <a:pt x="36" y="136"/>
                  <a:pt x="36" y="136"/>
                </a:cubicBezTo>
                <a:cubicBezTo>
                  <a:pt x="36" y="136"/>
                  <a:pt x="36" y="136"/>
                  <a:pt x="36" y="136"/>
                </a:cubicBezTo>
                <a:cubicBezTo>
                  <a:pt x="37" y="136"/>
                  <a:pt x="37" y="136"/>
                  <a:pt x="38" y="136"/>
                </a:cubicBezTo>
                <a:cubicBezTo>
                  <a:pt x="38" y="136"/>
                  <a:pt x="38" y="136"/>
                  <a:pt x="38" y="136"/>
                </a:cubicBezTo>
                <a:cubicBezTo>
                  <a:pt x="38" y="136"/>
                  <a:pt x="39" y="136"/>
                  <a:pt x="39" y="136"/>
                </a:cubicBezTo>
                <a:cubicBezTo>
                  <a:pt x="39" y="136"/>
                  <a:pt x="39" y="136"/>
                  <a:pt x="39" y="136"/>
                </a:cubicBezTo>
                <a:cubicBezTo>
                  <a:pt x="39" y="136"/>
                  <a:pt x="40" y="136"/>
                  <a:pt x="40" y="136"/>
                </a:cubicBezTo>
                <a:cubicBezTo>
                  <a:pt x="40" y="137"/>
                  <a:pt x="42" y="137"/>
                  <a:pt x="42" y="137"/>
                </a:cubicBezTo>
                <a:cubicBezTo>
                  <a:pt x="42" y="137"/>
                  <a:pt x="42" y="138"/>
                  <a:pt x="42" y="138"/>
                </a:cubicBezTo>
                <a:cubicBezTo>
                  <a:pt x="41" y="138"/>
                  <a:pt x="41" y="137"/>
                  <a:pt x="41" y="137"/>
                </a:cubicBezTo>
                <a:moveTo>
                  <a:pt x="34" y="115"/>
                </a:moveTo>
                <a:cubicBezTo>
                  <a:pt x="34" y="115"/>
                  <a:pt x="34" y="115"/>
                  <a:pt x="34" y="115"/>
                </a:cubicBezTo>
                <a:cubicBezTo>
                  <a:pt x="34" y="115"/>
                  <a:pt x="34" y="115"/>
                  <a:pt x="34" y="115"/>
                </a:cubicBezTo>
                <a:cubicBezTo>
                  <a:pt x="34" y="115"/>
                  <a:pt x="34" y="115"/>
                  <a:pt x="34" y="115"/>
                </a:cubicBezTo>
                <a:moveTo>
                  <a:pt x="33" y="115"/>
                </a:moveTo>
                <a:cubicBezTo>
                  <a:pt x="33" y="115"/>
                  <a:pt x="34" y="115"/>
                  <a:pt x="34" y="115"/>
                </a:cubicBezTo>
                <a:cubicBezTo>
                  <a:pt x="34" y="115"/>
                  <a:pt x="34" y="115"/>
                  <a:pt x="34" y="115"/>
                </a:cubicBezTo>
                <a:cubicBezTo>
                  <a:pt x="33" y="115"/>
                  <a:pt x="33" y="115"/>
                  <a:pt x="33" y="115"/>
                </a:cubicBezTo>
                <a:moveTo>
                  <a:pt x="33" y="115"/>
                </a:moveTo>
                <a:cubicBezTo>
                  <a:pt x="33" y="115"/>
                  <a:pt x="33" y="115"/>
                  <a:pt x="33" y="115"/>
                </a:cubicBezTo>
                <a:cubicBezTo>
                  <a:pt x="33" y="115"/>
                  <a:pt x="33" y="115"/>
                  <a:pt x="33" y="115"/>
                </a:cubicBezTo>
                <a:close/>
                <a:moveTo>
                  <a:pt x="32" y="138"/>
                </a:moveTo>
                <a:cubicBezTo>
                  <a:pt x="32" y="138"/>
                  <a:pt x="32" y="138"/>
                  <a:pt x="32" y="138"/>
                </a:cubicBezTo>
                <a:cubicBezTo>
                  <a:pt x="31" y="138"/>
                  <a:pt x="30" y="138"/>
                  <a:pt x="30" y="138"/>
                </a:cubicBezTo>
                <a:cubicBezTo>
                  <a:pt x="30" y="137"/>
                  <a:pt x="31" y="137"/>
                  <a:pt x="31" y="137"/>
                </a:cubicBezTo>
                <a:cubicBezTo>
                  <a:pt x="31" y="137"/>
                  <a:pt x="32" y="138"/>
                  <a:pt x="33" y="138"/>
                </a:cubicBezTo>
                <a:cubicBezTo>
                  <a:pt x="33" y="138"/>
                  <a:pt x="33" y="138"/>
                  <a:pt x="33" y="138"/>
                </a:cubicBezTo>
                <a:cubicBezTo>
                  <a:pt x="32" y="138"/>
                  <a:pt x="32" y="138"/>
                  <a:pt x="32" y="138"/>
                </a:cubicBezTo>
                <a:moveTo>
                  <a:pt x="206" y="140"/>
                </a:moveTo>
                <a:cubicBezTo>
                  <a:pt x="206" y="140"/>
                  <a:pt x="206" y="139"/>
                  <a:pt x="206" y="139"/>
                </a:cubicBezTo>
                <a:cubicBezTo>
                  <a:pt x="206" y="140"/>
                  <a:pt x="207" y="140"/>
                  <a:pt x="207" y="141"/>
                </a:cubicBezTo>
                <a:cubicBezTo>
                  <a:pt x="207" y="141"/>
                  <a:pt x="207" y="141"/>
                  <a:pt x="207" y="141"/>
                </a:cubicBezTo>
                <a:cubicBezTo>
                  <a:pt x="207" y="141"/>
                  <a:pt x="208" y="142"/>
                  <a:pt x="208" y="142"/>
                </a:cubicBezTo>
                <a:cubicBezTo>
                  <a:pt x="208" y="143"/>
                  <a:pt x="207" y="144"/>
                  <a:pt x="206" y="143"/>
                </a:cubicBezTo>
                <a:cubicBezTo>
                  <a:pt x="206" y="143"/>
                  <a:pt x="205" y="143"/>
                  <a:pt x="205" y="142"/>
                </a:cubicBezTo>
                <a:cubicBezTo>
                  <a:pt x="205" y="141"/>
                  <a:pt x="205" y="141"/>
                  <a:pt x="205" y="141"/>
                </a:cubicBezTo>
                <a:cubicBezTo>
                  <a:pt x="205" y="141"/>
                  <a:pt x="205" y="141"/>
                  <a:pt x="205" y="140"/>
                </a:cubicBezTo>
                <a:cubicBezTo>
                  <a:pt x="205" y="140"/>
                  <a:pt x="205" y="140"/>
                  <a:pt x="205" y="140"/>
                </a:cubicBezTo>
                <a:cubicBezTo>
                  <a:pt x="205" y="140"/>
                  <a:pt x="205" y="140"/>
                  <a:pt x="205" y="140"/>
                </a:cubicBezTo>
                <a:cubicBezTo>
                  <a:pt x="205" y="140"/>
                  <a:pt x="205" y="140"/>
                  <a:pt x="206" y="140"/>
                </a:cubicBezTo>
                <a:moveTo>
                  <a:pt x="123" y="75"/>
                </a:moveTo>
                <a:cubicBezTo>
                  <a:pt x="123" y="75"/>
                  <a:pt x="123" y="75"/>
                  <a:pt x="123" y="75"/>
                </a:cubicBezTo>
                <a:cubicBezTo>
                  <a:pt x="124" y="75"/>
                  <a:pt x="124" y="75"/>
                  <a:pt x="124" y="74"/>
                </a:cubicBezTo>
                <a:cubicBezTo>
                  <a:pt x="124" y="74"/>
                  <a:pt x="124" y="74"/>
                  <a:pt x="124" y="74"/>
                </a:cubicBezTo>
                <a:cubicBezTo>
                  <a:pt x="124" y="74"/>
                  <a:pt x="124" y="74"/>
                  <a:pt x="124" y="74"/>
                </a:cubicBezTo>
                <a:cubicBezTo>
                  <a:pt x="124" y="75"/>
                  <a:pt x="124" y="75"/>
                  <a:pt x="124" y="75"/>
                </a:cubicBezTo>
                <a:cubicBezTo>
                  <a:pt x="124" y="75"/>
                  <a:pt x="124" y="75"/>
                  <a:pt x="124" y="76"/>
                </a:cubicBezTo>
                <a:cubicBezTo>
                  <a:pt x="123" y="76"/>
                  <a:pt x="123" y="76"/>
                  <a:pt x="122" y="76"/>
                </a:cubicBezTo>
                <a:cubicBezTo>
                  <a:pt x="122" y="76"/>
                  <a:pt x="122" y="76"/>
                  <a:pt x="122" y="76"/>
                </a:cubicBezTo>
                <a:cubicBezTo>
                  <a:pt x="122" y="76"/>
                  <a:pt x="122" y="76"/>
                  <a:pt x="122" y="76"/>
                </a:cubicBezTo>
                <a:cubicBezTo>
                  <a:pt x="122" y="76"/>
                  <a:pt x="122" y="76"/>
                  <a:pt x="122" y="75"/>
                </a:cubicBezTo>
                <a:cubicBezTo>
                  <a:pt x="122" y="75"/>
                  <a:pt x="123" y="75"/>
                  <a:pt x="123" y="75"/>
                </a:cubicBezTo>
                <a:moveTo>
                  <a:pt x="126" y="78"/>
                </a:moveTo>
                <a:cubicBezTo>
                  <a:pt x="126" y="78"/>
                  <a:pt x="126" y="78"/>
                  <a:pt x="126" y="78"/>
                </a:cubicBezTo>
                <a:cubicBezTo>
                  <a:pt x="126" y="78"/>
                  <a:pt x="126" y="77"/>
                  <a:pt x="126" y="77"/>
                </a:cubicBezTo>
                <a:cubicBezTo>
                  <a:pt x="126" y="77"/>
                  <a:pt x="126" y="77"/>
                  <a:pt x="127" y="77"/>
                </a:cubicBezTo>
                <a:cubicBezTo>
                  <a:pt x="127" y="78"/>
                  <a:pt x="127" y="78"/>
                  <a:pt x="126" y="78"/>
                </a:cubicBezTo>
                <a:cubicBezTo>
                  <a:pt x="126" y="78"/>
                  <a:pt x="126" y="78"/>
                  <a:pt x="126" y="78"/>
                </a:cubicBezTo>
                <a:cubicBezTo>
                  <a:pt x="126" y="78"/>
                  <a:pt x="126" y="78"/>
                  <a:pt x="127" y="78"/>
                </a:cubicBezTo>
                <a:cubicBezTo>
                  <a:pt x="127" y="79"/>
                  <a:pt x="127" y="78"/>
                  <a:pt x="126" y="79"/>
                </a:cubicBezTo>
                <a:cubicBezTo>
                  <a:pt x="126" y="79"/>
                  <a:pt x="126" y="79"/>
                  <a:pt x="126" y="79"/>
                </a:cubicBezTo>
                <a:cubicBezTo>
                  <a:pt x="126" y="79"/>
                  <a:pt x="126" y="79"/>
                  <a:pt x="126" y="79"/>
                </a:cubicBezTo>
                <a:cubicBezTo>
                  <a:pt x="126" y="79"/>
                  <a:pt x="125" y="79"/>
                  <a:pt x="125" y="79"/>
                </a:cubicBezTo>
                <a:cubicBezTo>
                  <a:pt x="125" y="78"/>
                  <a:pt x="125" y="78"/>
                  <a:pt x="126" y="77"/>
                </a:cubicBezTo>
                <a:cubicBezTo>
                  <a:pt x="126" y="77"/>
                  <a:pt x="126" y="77"/>
                  <a:pt x="126" y="78"/>
                </a:cubicBezTo>
                <a:moveTo>
                  <a:pt x="40" y="107"/>
                </a:move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moveTo>
                  <a:pt x="40" y="107"/>
                </a:moveTo>
                <a:cubicBezTo>
                  <a:pt x="40" y="107"/>
                  <a:pt x="40" y="107"/>
                  <a:pt x="40" y="107"/>
                </a:cubicBezTo>
                <a:cubicBezTo>
                  <a:pt x="40" y="107"/>
                  <a:pt x="40" y="107"/>
                  <a:pt x="40" y="107"/>
                </a:cubicBezTo>
                <a:close/>
                <a:moveTo>
                  <a:pt x="33" y="114"/>
                </a:moveTo>
                <a:cubicBezTo>
                  <a:pt x="33" y="114"/>
                  <a:pt x="33" y="114"/>
                  <a:pt x="33" y="114"/>
                </a:cubicBezTo>
                <a:cubicBezTo>
                  <a:pt x="33" y="114"/>
                  <a:pt x="33" y="114"/>
                  <a:pt x="33" y="114"/>
                </a:cubicBezTo>
                <a:cubicBezTo>
                  <a:pt x="33" y="114"/>
                  <a:pt x="33" y="114"/>
                  <a:pt x="33" y="114"/>
                </a:cubicBezTo>
                <a:moveTo>
                  <a:pt x="33" y="115"/>
                </a:moveTo>
                <a:cubicBezTo>
                  <a:pt x="33" y="114"/>
                  <a:pt x="33" y="114"/>
                  <a:pt x="33" y="114"/>
                </a:cubicBezTo>
                <a:cubicBezTo>
                  <a:pt x="33" y="114"/>
                  <a:pt x="33" y="114"/>
                  <a:pt x="33" y="115"/>
                </a:cubicBezTo>
                <a:close/>
                <a:moveTo>
                  <a:pt x="33" y="114"/>
                </a:moveTo>
                <a:cubicBezTo>
                  <a:pt x="33" y="114"/>
                  <a:pt x="33" y="114"/>
                  <a:pt x="33" y="114"/>
                </a:cubicBezTo>
                <a:cubicBezTo>
                  <a:pt x="33" y="114"/>
                  <a:pt x="33" y="114"/>
                  <a:pt x="33" y="114"/>
                </a:cubicBezTo>
                <a:close/>
                <a:moveTo>
                  <a:pt x="33" y="114"/>
                </a:moveTo>
                <a:cubicBezTo>
                  <a:pt x="33" y="114"/>
                  <a:pt x="33" y="114"/>
                  <a:pt x="33" y="114"/>
                </a:cubicBezTo>
                <a:cubicBezTo>
                  <a:pt x="33" y="114"/>
                  <a:pt x="33" y="114"/>
                  <a:pt x="33" y="114"/>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23"/>
          <p:cNvSpPr>
            <a:spLocks noEditPoints="1"/>
          </p:cNvSpPr>
          <p:nvPr/>
        </p:nvSpPr>
        <p:spPr bwMode="auto">
          <a:xfrm>
            <a:off x="917575" y="3392839"/>
            <a:ext cx="400050" cy="342900"/>
          </a:xfrm>
          <a:custGeom>
            <a:avLst/>
            <a:gdLst/>
            <a:ahLst/>
            <a:cxnLst>
              <a:cxn ang="0">
                <a:pos x="184" y="164"/>
              </a:cxn>
              <a:cxn ang="0">
                <a:pos x="232" y="116"/>
              </a:cxn>
              <a:cxn ang="0">
                <a:pos x="217" y="87"/>
              </a:cxn>
              <a:cxn ang="0">
                <a:pos x="215" y="85"/>
              </a:cxn>
              <a:cxn ang="0">
                <a:pos x="212" y="84"/>
              </a:cxn>
              <a:cxn ang="0">
                <a:pos x="209" y="83"/>
              </a:cxn>
              <a:cxn ang="0">
                <a:pos x="206" y="81"/>
              </a:cxn>
              <a:cxn ang="0">
                <a:pos x="203" y="81"/>
              </a:cxn>
              <a:cxn ang="0">
                <a:pos x="200" y="80"/>
              </a:cxn>
              <a:cxn ang="0">
                <a:pos x="195" y="80"/>
              </a:cxn>
              <a:cxn ang="0">
                <a:pos x="193" y="73"/>
              </a:cxn>
              <a:cxn ang="0">
                <a:pos x="191" y="67"/>
              </a:cxn>
              <a:cxn ang="0">
                <a:pos x="189" y="61"/>
              </a:cxn>
              <a:cxn ang="0">
                <a:pos x="128" y="24"/>
              </a:cxn>
              <a:cxn ang="0">
                <a:pos x="67" y="61"/>
              </a:cxn>
              <a:cxn ang="0">
                <a:pos x="65" y="67"/>
              </a:cxn>
              <a:cxn ang="0">
                <a:pos x="63" y="73"/>
              </a:cxn>
              <a:cxn ang="0">
                <a:pos x="61" y="80"/>
              </a:cxn>
              <a:cxn ang="0">
                <a:pos x="56" y="80"/>
              </a:cxn>
              <a:cxn ang="0">
                <a:pos x="53" y="81"/>
              </a:cxn>
              <a:cxn ang="0">
                <a:pos x="50" y="81"/>
              </a:cxn>
              <a:cxn ang="0">
                <a:pos x="47" y="83"/>
              </a:cxn>
              <a:cxn ang="0">
                <a:pos x="44" y="84"/>
              </a:cxn>
              <a:cxn ang="0">
                <a:pos x="41" y="85"/>
              </a:cxn>
              <a:cxn ang="0">
                <a:pos x="39" y="87"/>
              </a:cxn>
              <a:cxn ang="0">
                <a:pos x="24" y="116"/>
              </a:cxn>
              <a:cxn ang="0">
                <a:pos x="72" y="164"/>
              </a:cxn>
              <a:cxn ang="0">
                <a:pos x="0" y="116"/>
              </a:cxn>
              <a:cxn ang="0">
                <a:pos x="128" y="0"/>
              </a:cxn>
              <a:cxn ang="0">
                <a:pos x="256" y="116"/>
              </a:cxn>
              <a:cxn ang="0">
                <a:pos x="83" y="148"/>
              </a:cxn>
              <a:cxn ang="0">
                <a:pos x="119" y="108"/>
              </a:cxn>
              <a:cxn ang="0">
                <a:pos x="137" y="108"/>
              </a:cxn>
              <a:cxn ang="0">
                <a:pos x="173" y="148"/>
              </a:cxn>
              <a:cxn ang="0">
                <a:pos x="176" y="156"/>
              </a:cxn>
              <a:cxn ang="0">
                <a:pos x="155" y="164"/>
              </a:cxn>
              <a:cxn ang="0">
                <a:pos x="140" y="147"/>
              </a:cxn>
              <a:cxn ang="0">
                <a:pos x="128" y="220"/>
              </a:cxn>
              <a:cxn ang="0">
                <a:pos x="116" y="147"/>
              </a:cxn>
              <a:cxn ang="0">
                <a:pos x="101" y="164"/>
              </a:cxn>
              <a:cxn ang="0">
                <a:pos x="80" y="156"/>
              </a:cxn>
            </a:cxnLst>
            <a:rect l="0" t="0" r="r" b="b"/>
            <a:pathLst>
              <a:path w="256" h="220">
                <a:moveTo>
                  <a:pt x="196" y="176"/>
                </a:moveTo>
                <a:cubicBezTo>
                  <a:pt x="189" y="176"/>
                  <a:pt x="184" y="171"/>
                  <a:pt x="184" y="164"/>
                </a:cubicBezTo>
                <a:cubicBezTo>
                  <a:pt x="184" y="157"/>
                  <a:pt x="189" y="152"/>
                  <a:pt x="196" y="152"/>
                </a:cubicBezTo>
                <a:cubicBezTo>
                  <a:pt x="216" y="152"/>
                  <a:pt x="232" y="136"/>
                  <a:pt x="232" y="116"/>
                </a:cubicBezTo>
                <a:cubicBezTo>
                  <a:pt x="232" y="105"/>
                  <a:pt x="227" y="96"/>
                  <a:pt x="220" y="89"/>
                </a:cubicBezTo>
                <a:cubicBezTo>
                  <a:pt x="219" y="88"/>
                  <a:pt x="218" y="88"/>
                  <a:pt x="217" y="87"/>
                </a:cubicBezTo>
                <a:cubicBezTo>
                  <a:pt x="217" y="87"/>
                  <a:pt x="217" y="87"/>
                  <a:pt x="217" y="87"/>
                </a:cubicBezTo>
                <a:cubicBezTo>
                  <a:pt x="217" y="86"/>
                  <a:pt x="216" y="86"/>
                  <a:pt x="215" y="85"/>
                </a:cubicBezTo>
                <a:cubicBezTo>
                  <a:pt x="215" y="85"/>
                  <a:pt x="215" y="85"/>
                  <a:pt x="215" y="85"/>
                </a:cubicBezTo>
                <a:cubicBezTo>
                  <a:pt x="214" y="85"/>
                  <a:pt x="213" y="84"/>
                  <a:pt x="212" y="84"/>
                </a:cubicBezTo>
                <a:cubicBezTo>
                  <a:pt x="212" y="84"/>
                  <a:pt x="212" y="84"/>
                  <a:pt x="211" y="84"/>
                </a:cubicBezTo>
                <a:cubicBezTo>
                  <a:pt x="211" y="83"/>
                  <a:pt x="210" y="83"/>
                  <a:pt x="209" y="83"/>
                </a:cubicBezTo>
                <a:cubicBezTo>
                  <a:pt x="209" y="82"/>
                  <a:pt x="209" y="82"/>
                  <a:pt x="208" y="82"/>
                </a:cubicBezTo>
                <a:cubicBezTo>
                  <a:pt x="208" y="82"/>
                  <a:pt x="207" y="82"/>
                  <a:pt x="206" y="81"/>
                </a:cubicBezTo>
                <a:cubicBezTo>
                  <a:pt x="206" y="81"/>
                  <a:pt x="205" y="81"/>
                  <a:pt x="205" y="81"/>
                </a:cubicBezTo>
                <a:cubicBezTo>
                  <a:pt x="204" y="81"/>
                  <a:pt x="204" y="81"/>
                  <a:pt x="203" y="81"/>
                </a:cubicBezTo>
                <a:cubicBezTo>
                  <a:pt x="202" y="81"/>
                  <a:pt x="202" y="80"/>
                  <a:pt x="201" y="80"/>
                </a:cubicBezTo>
                <a:cubicBezTo>
                  <a:pt x="200" y="80"/>
                  <a:pt x="200" y="80"/>
                  <a:pt x="200" y="80"/>
                </a:cubicBezTo>
                <a:cubicBezTo>
                  <a:pt x="198" y="80"/>
                  <a:pt x="197" y="80"/>
                  <a:pt x="196" y="80"/>
                </a:cubicBezTo>
                <a:cubicBezTo>
                  <a:pt x="196" y="80"/>
                  <a:pt x="195" y="80"/>
                  <a:pt x="195" y="80"/>
                </a:cubicBezTo>
                <a:cubicBezTo>
                  <a:pt x="195" y="78"/>
                  <a:pt x="194" y="76"/>
                  <a:pt x="194" y="74"/>
                </a:cubicBezTo>
                <a:cubicBezTo>
                  <a:pt x="193" y="74"/>
                  <a:pt x="193" y="73"/>
                  <a:pt x="193" y="73"/>
                </a:cubicBezTo>
                <a:cubicBezTo>
                  <a:pt x="193" y="71"/>
                  <a:pt x="192" y="70"/>
                  <a:pt x="192" y="68"/>
                </a:cubicBezTo>
                <a:cubicBezTo>
                  <a:pt x="191" y="68"/>
                  <a:pt x="191" y="67"/>
                  <a:pt x="191" y="67"/>
                </a:cubicBezTo>
                <a:cubicBezTo>
                  <a:pt x="190" y="65"/>
                  <a:pt x="190" y="64"/>
                  <a:pt x="189" y="62"/>
                </a:cubicBezTo>
                <a:cubicBezTo>
                  <a:pt x="189" y="62"/>
                  <a:pt x="189" y="62"/>
                  <a:pt x="189" y="61"/>
                </a:cubicBezTo>
                <a:cubicBezTo>
                  <a:pt x="188" y="60"/>
                  <a:pt x="187" y="58"/>
                  <a:pt x="186" y="57"/>
                </a:cubicBezTo>
                <a:cubicBezTo>
                  <a:pt x="174" y="37"/>
                  <a:pt x="153" y="24"/>
                  <a:pt x="128" y="24"/>
                </a:cubicBezTo>
                <a:cubicBezTo>
                  <a:pt x="103" y="24"/>
                  <a:pt x="82" y="37"/>
                  <a:pt x="70" y="57"/>
                </a:cubicBezTo>
                <a:cubicBezTo>
                  <a:pt x="69" y="58"/>
                  <a:pt x="68" y="60"/>
                  <a:pt x="67" y="61"/>
                </a:cubicBezTo>
                <a:cubicBezTo>
                  <a:pt x="67" y="62"/>
                  <a:pt x="67" y="62"/>
                  <a:pt x="67" y="62"/>
                </a:cubicBezTo>
                <a:cubicBezTo>
                  <a:pt x="66" y="64"/>
                  <a:pt x="66" y="65"/>
                  <a:pt x="65" y="67"/>
                </a:cubicBezTo>
                <a:cubicBezTo>
                  <a:pt x="65" y="67"/>
                  <a:pt x="65" y="68"/>
                  <a:pt x="64" y="68"/>
                </a:cubicBezTo>
                <a:cubicBezTo>
                  <a:pt x="64" y="70"/>
                  <a:pt x="63" y="71"/>
                  <a:pt x="63" y="73"/>
                </a:cubicBezTo>
                <a:cubicBezTo>
                  <a:pt x="63" y="73"/>
                  <a:pt x="63" y="74"/>
                  <a:pt x="62" y="74"/>
                </a:cubicBezTo>
                <a:cubicBezTo>
                  <a:pt x="62" y="76"/>
                  <a:pt x="61" y="78"/>
                  <a:pt x="61" y="80"/>
                </a:cubicBezTo>
                <a:cubicBezTo>
                  <a:pt x="61" y="80"/>
                  <a:pt x="60" y="80"/>
                  <a:pt x="60" y="80"/>
                </a:cubicBezTo>
                <a:cubicBezTo>
                  <a:pt x="59" y="80"/>
                  <a:pt x="58" y="80"/>
                  <a:pt x="56" y="80"/>
                </a:cubicBezTo>
                <a:cubicBezTo>
                  <a:pt x="56" y="80"/>
                  <a:pt x="56" y="80"/>
                  <a:pt x="55" y="80"/>
                </a:cubicBezTo>
                <a:cubicBezTo>
                  <a:pt x="54" y="80"/>
                  <a:pt x="54" y="81"/>
                  <a:pt x="53" y="81"/>
                </a:cubicBezTo>
                <a:cubicBezTo>
                  <a:pt x="52" y="81"/>
                  <a:pt x="52" y="81"/>
                  <a:pt x="51" y="81"/>
                </a:cubicBezTo>
                <a:cubicBezTo>
                  <a:pt x="51" y="81"/>
                  <a:pt x="50" y="81"/>
                  <a:pt x="50" y="81"/>
                </a:cubicBezTo>
                <a:cubicBezTo>
                  <a:pt x="49" y="82"/>
                  <a:pt x="48" y="82"/>
                  <a:pt x="48" y="82"/>
                </a:cubicBezTo>
                <a:cubicBezTo>
                  <a:pt x="47" y="82"/>
                  <a:pt x="47" y="82"/>
                  <a:pt x="47" y="83"/>
                </a:cubicBezTo>
                <a:cubicBezTo>
                  <a:pt x="46" y="83"/>
                  <a:pt x="45" y="83"/>
                  <a:pt x="45" y="84"/>
                </a:cubicBezTo>
                <a:cubicBezTo>
                  <a:pt x="44" y="84"/>
                  <a:pt x="44" y="84"/>
                  <a:pt x="44" y="84"/>
                </a:cubicBezTo>
                <a:cubicBezTo>
                  <a:pt x="43" y="84"/>
                  <a:pt x="42" y="85"/>
                  <a:pt x="41" y="85"/>
                </a:cubicBezTo>
                <a:cubicBezTo>
                  <a:pt x="41" y="85"/>
                  <a:pt x="41" y="85"/>
                  <a:pt x="41" y="85"/>
                </a:cubicBezTo>
                <a:cubicBezTo>
                  <a:pt x="40" y="86"/>
                  <a:pt x="39" y="86"/>
                  <a:pt x="39" y="87"/>
                </a:cubicBezTo>
                <a:cubicBezTo>
                  <a:pt x="39" y="87"/>
                  <a:pt x="39" y="87"/>
                  <a:pt x="39" y="87"/>
                </a:cubicBezTo>
                <a:cubicBezTo>
                  <a:pt x="38" y="88"/>
                  <a:pt x="37" y="88"/>
                  <a:pt x="36" y="89"/>
                </a:cubicBezTo>
                <a:cubicBezTo>
                  <a:pt x="29" y="96"/>
                  <a:pt x="24" y="105"/>
                  <a:pt x="24" y="116"/>
                </a:cubicBezTo>
                <a:cubicBezTo>
                  <a:pt x="24" y="136"/>
                  <a:pt x="40" y="152"/>
                  <a:pt x="60" y="152"/>
                </a:cubicBezTo>
                <a:cubicBezTo>
                  <a:pt x="67" y="152"/>
                  <a:pt x="72" y="157"/>
                  <a:pt x="72" y="164"/>
                </a:cubicBezTo>
                <a:cubicBezTo>
                  <a:pt x="72" y="171"/>
                  <a:pt x="67" y="176"/>
                  <a:pt x="60" y="176"/>
                </a:cubicBezTo>
                <a:cubicBezTo>
                  <a:pt x="27" y="176"/>
                  <a:pt x="0" y="149"/>
                  <a:pt x="0" y="116"/>
                </a:cubicBezTo>
                <a:cubicBezTo>
                  <a:pt x="0" y="89"/>
                  <a:pt x="18" y="66"/>
                  <a:pt x="42" y="59"/>
                </a:cubicBezTo>
                <a:cubicBezTo>
                  <a:pt x="56" y="24"/>
                  <a:pt x="89" y="0"/>
                  <a:pt x="128" y="0"/>
                </a:cubicBezTo>
                <a:cubicBezTo>
                  <a:pt x="167" y="0"/>
                  <a:pt x="200" y="24"/>
                  <a:pt x="214" y="59"/>
                </a:cubicBezTo>
                <a:cubicBezTo>
                  <a:pt x="238" y="66"/>
                  <a:pt x="256" y="89"/>
                  <a:pt x="256" y="116"/>
                </a:cubicBezTo>
                <a:cubicBezTo>
                  <a:pt x="256" y="149"/>
                  <a:pt x="229" y="176"/>
                  <a:pt x="196" y="176"/>
                </a:cubicBezTo>
                <a:moveTo>
                  <a:pt x="83" y="148"/>
                </a:moveTo>
                <a:cubicBezTo>
                  <a:pt x="119" y="108"/>
                  <a:pt x="119" y="108"/>
                  <a:pt x="119" y="108"/>
                </a:cubicBezTo>
                <a:cubicBezTo>
                  <a:pt x="119" y="108"/>
                  <a:pt x="119" y="108"/>
                  <a:pt x="119" y="108"/>
                </a:cubicBezTo>
                <a:cubicBezTo>
                  <a:pt x="121" y="106"/>
                  <a:pt x="124" y="104"/>
                  <a:pt x="128" y="104"/>
                </a:cubicBezTo>
                <a:cubicBezTo>
                  <a:pt x="132" y="104"/>
                  <a:pt x="135" y="106"/>
                  <a:pt x="137" y="108"/>
                </a:cubicBezTo>
                <a:cubicBezTo>
                  <a:pt x="137" y="108"/>
                  <a:pt x="137" y="108"/>
                  <a:pt x="137" y="108"/>
                </a:cubicBezTo>
                <a:cubicBezTo>
                  <a:pt x="173" y="148"/>
                  <a:pt x="173" y="148"/>
                  <a:pt x="173" y="148"/>
                </a:cubicBezTo>
                <a:cubicBezTo>
                  <a:pt x="173" y="148"/>
                  <a:pt x="173" y="148"/>
                  <a:pt x="173" y="148"/>
                </a:cubicBezTo>
                <a:cubicBezTo>
                  <a:pt x="175" y="150"/>
                  <a:pt x="176" y="153"/>
                  <a:pt x="176" y="156"/>
                </a:cubicBezTo>
                <a:cubicBezTo>
                  <a:pt x="176" y="163"/>
                  <a:pt x="171" y="168"/>
                  <a:pt x="164" y="168"/>
                </a:cubicBezTo>
                <a:cubicBezTo>
                  <a:pt x="160" y="168"/>
                  <a:pt x="157" y="166"/>
                  <a:pt x="155" y="164"/>
                </a:cubicBezTo>
                <a:cubicBezTo>
                  <a:pt x="155" y="164"/>
                  <a:pt x="155" y="164"/>
                  <a:pt x="155" y="164"/>
                </a:cubicBezTo>
                <a:cubicBezTo>
                  <a:pt x="140" y="147"/>
                  <a:pt x="140" y="147"/>
                  <a:pt x="140" y="147"/>
                </a:cubicBezTo>
                <a:cubicBezTo>
                  <a:pt x="140" y="208"/>
                  <a:pt x="140" y="208"/>
                  <a:pt x="140" y="208"/>
                </a:cubicBezTo>
                <a:cubicBezTo>
                  <a:pt x="140" y="215"/>
                  <a:pt x="135" y="220"/>
                  <a:pt x="128" y="220"/>
                </a:cubicBezTo>
                <a:cubicBezTo>
                  <a:pt x="121" y="220"/>
                  <a:pt x="116" y="215"/>
                  <a:pt x="116" y="208"/>
                </a:cubicBezTo>
                <a:cubicBezTo>
                  <a:pt x="116" y="147"/>
                  <a:pt x="116" y="147"/>
                  <a:pt x="116" y="147"/>
                </a:cubicBezTo>
                <a:cubicBezTo>
                  <a:pt x="101" y="164"/>
                  <a:pt x="101" y="164"/>
                  <a:pt x="101" y="164"/>
                </a:cubicBezTo>
                <a:cubicBezTo>
                  <a:pt x="101" y="164"/>
                  <a:pt x="101" y="164"/>
                  <a:pt x="101" y="164"/>
                </a:cubicBezTo>
                <a:cubicBezTo>
                  <a:pt x="99" y="166"/>
                  <a:pt x="96" y="168"/>
                  <a:pt x="92" y="168"/>
                </a:cubicBezTo>
                <a:cubicBezTo>
                  <a:pt x="85" y="168"/>
                  <a:pt x="80" y="163"/>
                  <a:pt x="80" y="156"/>
                </a:cubicBezTo>
                <a:cubicBezTo>
                  <a:pt x="80" y="153"/>
                  <a:pt x="81" y="150"/>
                  <a:pt x="83" y="14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03794233"/>
      </p:ext>
    </p:extLst>
  </p:cSld>
  <p:clrMapOvr>
    <a:masterClrMapping/>
  </p:clrMapOvr>
  <p:transition spd="slow">
    <p:push dir="u"/>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10" name="Picture Placeholder 9"/>
          <p:cNvSpPr>
            <a:spLocks noGrp="1"/>
          </p:cNvSpPr>
          <p:nvPr>
            <p:ph type="pic" sz="quarter" idx="32"/>
          </p:nvPr>
        </p:nvSpPr>
        <p:spPr/>
      </p:sp>
      <p:sp>
        <p:nvSpPr>
          <p:cNvPr id="6" name="Rectangle 5"/>
          <p:cNvSpPr/>
          <p:nvPr userDrawn="1"/>
        </p:nvSpPr>
        <p:spPr>
          <a:xfrm>
            <a:off x="6172200" y="3124048"/>
            <a:ext cx="2971800" cy="18257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7" name="Rectangle 6"/>
          <p:cNvSpPr/>
          <p:nvPr userDrawn="1"/>
        </p:nvSpPr>
        <p:spPr>
          <a:xfrm>
            <a:off x="3086100" y="2800350"/>
            <a:ext cx="2971800" cy="1836481"/>
          </a:xfrm>
          <a:prstGeom prst="rect">
            <a:avLst/>
          </a:prstGeom>
          <a:solidFill>
            <a:schemeClr val="accent1">
              <a:alpha val="8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8" name="Rectangle 7"/>
          <p:cNvSpPr/>
          <p:nvPr userDrawn="1"/>
        </p:nvSpPr>
        <p:spPr>
          <a:xfrm>
            <a:off x="0" y="3124048"/>
            <a:ext cx="2971800" cy="182576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4" name="Oval 13"/>
          <p:cNvSpPr/>
          <p:nvPr/>
        </p:nvSpPr>
        <p:spPr>
          <a:xfrm>
            <a:off x="1028700" y="2658420"/>
            <a:ext cx="914400" cy="914400"/>
          </a:xfrm>
          <a:prstGeom prst="ellipse">
            <a:avLst/>
          </a:prstGeom>
          <a:solidFill>
            <a:schemeClr val="accent3">
              <a:alpha val="8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7200900" y="2658420"/>
            <a:ext cx="914400" cy="914400"/>
          </a:xfrm>
          <a:prstGeom prst="ellipse">
            <a:avLst/>
          </a:prstGeom>
          <a:solidFill>
            <a:schemeClr val="accent2">
              <a:alpha val="8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4114800" y="2342977"/>
            <a:ext cx="914400" cy="914400"/>
          </a:xfrm>
          <a:prstGeom prst="ellipse">
            <a:avLst/>
          </a:prstGeom>
          <a:solidFill>
            <a:schemeClr val="accent1">
              <a:alpha val="8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45"/>
          <p:cNvSpPr>
            <a:spLocks/>
          </p:cNvSpPr>
          <p:nvPr/>
        </p:nvSpPr>
        <p:spPr bwMode="auto">
          <a:xfrm>
            <a:off x="7388443" y="2883091"/>
            <a:ext cx="539315" cy="465059"/>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3"/>
          <p:cNvSpPr>
            <a:spLocks noEditPoints="1"/>
          </p:cNvSpPr>
          <p:nvPr/>
        </p:nvSpPr>
        <p:spPr bwMode="auto">
          <a:xfrm>
            <a:off x="1216951" y="2861304"/>
            <a:ext cx="537898" cy="508632"/>
          </a:xfrm>
          <a:custGeom>
            <a:avLst/>
            <a:gdLst/>
            <a:ahLst/>
            <a:cxnLst>
              <a:cxn ang="0">
                <a:pos x="68" y="14"/>
              </a:cxn>
              <a:cxn ang="0">
                <a:pos x="68" y="18"/>
              </a:cxn>
              <a:cxn ang="0">
                <a:pos x="64" y="18"/>
              </a:cxn>
              <a:cxn ang="0">
                <a:pos x="61" y="21"/>
              </a:cxn>
              <a:cxn ang="0">
                <a:pos x="7" y="21"/>
              </a:cxn>
              <a:cxn ang="0">
                <a:pos x="4" y="18"/>
              </a:cxn>
              <a:cxn ang="0">
                <a:pos x="0" y="18"/>
              </a:cxn>
              <a:cxn ang="0">
                <a:pos x="0" y="14"/>
              </a:cxn>
              <a:cxn ang="0">
                <a:pos x="34" y="0"/>
              </a:cxn>
              <a:cxn ang="0">
                <a:pos x="68" y="14"/>
              </a:cxn>
              <a:cxn ang="0">
                <a:pos x="68" y="60"/>
              </a:cxn>
              <a:cxn ang="0">
                <a:pos x="68" y="64"/>
              </a:cxn>
              <a:cxn ang="0">
                <a:pos x="0" y="64"/>
              </a:cxn>
              <a:cxn ang="0">
                <a:pos x="0" y="60"/>
              </a:cxn>
              <a:cxn ang="0">
                <a:pos x="2" y="57"/>
              </a:cxn>
              <a:cxn ang="0">
                <a:pos x="66" y="57"/>
              </a:cxn>
              <a:cxn ang="0">
                <a:pos x="68" y="60"/>
              </a:cxn>
              <a:cxn ang="0">
                <a:pos x="18" y="23"/>
              </a:cxn>
              <a:cxn ang="0">
                <a:pos x="18" y="50"/>
              </a:cxn>
              <a:cxn ang="0">
                <a:pos x="23" y="50"/>
              </a:cxn>
              <a:cxn ang="0">
                <a:pos x="23" y="23"/>
              </a:cxn>
              <a:cxn ang="0">
                <a:pos x="32" y="23"/>
              </a:cxn>
              <a:cxn ang="0">
                <a:pos x="32" y="50"/>
              </a:cxn>
              <a:cxn ang="0">
                <a:pos x="36" y="50"/>
              </a:cxn>
              <a:cxn ang="0">
                <a:pos x="36" y="23"/>
              </a:cxn>
              <a:cxn ang="0">
                <a:pos x="45" y="23"/>
              </a:cxn>
              <a:cxn ang="0">
                <a:pos x="45" y="50"/>
              </a:cxn>
              <a:cxn ang="0">
                <a:pos x="50" y="50"/>
              </a:cxn>
              <a:cxn ang="0">
                <a:pos x="50" y="23"/>
              </a:cxn>
              <a:cxn ang="0">
                <a:pos x="59" y="23"/>
              </a:cxn>
              <a:cxn ang="0">
                <a:pos x="59" y="50"/>
              </a:cxn>
              <a:cxn ang="0">
                <a:pos x="61" y="50"/>
              </a:cxn>
              <a:cxn ang="0">
                <a:pos x="64" y="53"/>
              </a:cxn>
              <a:cxn ang="0">
                <a:pos x="64" y="55"/>
              </a:cxn>
              <a:cxn ang="0">
                <a:pos x="4" y="55"/>
              </a:cxn>
              <a:cxn ang="0">
                <a:pos x="4" y="53"/>
              </a:cxn>
              <a:cxn ang="0">
                <a:pos x="7" y="50"/>
              </a:cxn>
              <a:cxn ang="0">
                <a:pos x="9" y="50"/>
              </a:cxn>
              <a:cxn ang="0">
                <a:pos x="9" y="23"/>
              </a:cxn>
              <a:cxn ang="0">
                <a:pos x="18" y="23"/>
              </a:cxn>
            </a:cxnLst>
            <a:rect l="0" t="0" r="r" b="b"/>
            <a:pathLst>
              <a:path w="68" h="64">
                <a:moveTo>
                  <a:pt x="68" y="14"/>
                </a:moveTo>
                <a:cubicBezTo>
                  <a:pt x="68" y="18"/>
                  <a:pt x="68" y="18"/>
                  <a:pt x="68" y="18"/>
                </a:cubicBezTo>
                <a:cubicBezTo>
                  <a:pt x="64" y="18"/>
                  <a:pt x="64" y="18"/>
                  <a:pt x="64" y="18"/>
                </a:cubicBezTo>
                <a:cubicBezTo>
                  <a:pt x="64" y="20"/>
                  <a:pt x="63" y="21"/>
                  <a:pt x="61" y="21"/>
                </a:cubicBezTo>
                <a:cubicBezTo>
                  <a:pt x="7" y="21"/>
                  <a:pt x="7" y="21"/>
                  <a:pt x="7" y="21"/>
                </a:cubicBezTo>
                <a:cubicBezTo>
                  <a:pt x="5" y="21"/>
                  <a:pt x="4" y="20"/>
                  <a:pt x="4" y="18"/>
                </a:cubicBezTo>
                <a:cubicBezTo>
                  <a:pt x="0" y="18"/>
                  <a:pt x="0" y="18"/>
                  <a:pt x="0" y="18"/>
                </a:cubicBezTo>
                <a:cubicBezTo>
                  <a:pt x="0" y="14"/>
                  <a:pt x="0" y="14"/>
                  <a:pt x="0" y="14"/>
                </a:cubicBezTo>
                <a:cubicBezTo>
                  <a:pt x="34" y="0"/>
                  <a:pt x="34" y="0"/>
                  <a:pt x="34" y="0"/>
                </a:cubicBezTo>
                <a:lnTo>
                  <a:pt x="68" y="14"/>
                </a:lnTo>
                <a:close/>
                <a:moveTo>
                  <a:pt x="68" y="60"/>
                </a:moveTo>
                <a:cubicBezTo>
                  <a:pt x="68" y="64"/>
                  <a:pt x="68" y="64"/>
                  <a:pt x="68" y="64"/>
                </a:cubicBezTo>
                <a:cubicBezTo>
                  <a:pt x="0" y="64"/>
                  <a:pt x="0" y="64"/>
                  <a:pt x="0" y="64"/>
                </a:cubicBezTo>
                <a:cubicBezTo>
                  <a:pt x="0" y="60"/>
                  <a:pt x="0" y="60"/>
                  <a:pt x="0" y="60"/>
                </a:cubicBezTo>
                <a:cubicBezTo>
                  <a:pt x="0" y="58"/>
                  <a:pt x="1" y="57"/>
                  <a:pt x="2" y="57"/>
                </a:cubicBezTo>
                <a:cubicBezTo>
                  <a:pt x="66" y="57"/>
                  <a:pt x="66" y="57"/>
                  <a:pt x="66" y="57"/>
                </a:cubicBezTo>
                <a:cubicBezTo>
                  <a:pt x="67" y="57"/>
                  <a:pt x="68" y="58"/>
                  <a:pt x="68" y="60"/>
                </a:cubicBezTo>
                <a:close/>
                <a:moveTo>
                  <a:pt x="18" y="23"/>
                </a:moveTo>
                <a:cubicBezTo>
                  <a:pt x="18" y="50"/>
                  <a:pt x="18" y="50"/>
                  <a:pt x="18" y="50"/>
                </a:cubicBezTo>
                <a:cubicBezTo>
                  <a:pt x="23" y="50"/>
                  <a:pt x="23" y="50"/>
                  <a:pt x="23" y="50"/>
                </a:cubicBezTo>
                <a:cubicBezTo>
                  <a:pt x="23" y="23"/>
                  <a:pt x="23" y="23"/>
                  <a:pt x="23" y="23"/>
                </a:cubicBezTo>
                <a:cubicBezTo>
                  <a:pt x="32" y="23"/>
                  <a:pt x="32" y="23"/>
                  <a:pt x="32" y="23"/>
                </a:cubicBezTo>
                <a:cubicBezTo>
                  <a:pt x="32" y="50"/>
                  <a:pt x="32" y="50"/>
                  <a:pt x="32" y="50"/>
                </a:cubicBezTo>
                <a:cubicBezTo>
                  <a:pt x="36" y="50"/>
                  <a:pt x="36" y="50"/>
                  <a:pt x="36" y="50"/>
                </a:cubicBezTo>
                <a:cubicBezTo>
                  <a:pt x="36" y="23"/>
                  <a:pt x="36" y="23"/>
                  <a:pt x="36" y="23"/>
                </a:cubicBezTo>
                <a:cubicBezTo>
                  <a:pt x="45" y="23"/>
                  <a:pt x="45" y="23"/>
                  <a:pt x="45" y="23"/>
                </a:cubicBezTo>
                <a:cubicBezTo>
                  <a:pt x="45" y="50"/>
                  <a:pt x="45" y="50"/>
                  <a:pt x="45" y="50"/>
                </a:cubicBezTo>
                <a:cubicBezTo>
                  <a:pt x="50" y="50"/>
                  <a:pt x="50" y="50"/>
                  <a:pt x="50" y="50"/>
                </a:cubicBezTo>
                <a:cubicBezTo>
                  <a:pt x="50" y="23"/>
                  <a:pt x="50" y="23"/>
                  <a:pt x="50" y="23"/>
                </a:cubicBezTo>
                <a:cubicBezTo>
                  <a:pt x="59" y="23"/>
                  <a:pt x="59" y="23"/>
                  <a:pt x="59" y="23"/>
                </a:cubicBezTo>
                <a:cubicBezTo>
                  <a:pt x="59" y="50"/>
                  <a:pt x="59" y="50"/>
                  <a:pt x="59" y="50"/>
                </a:cubicBezTo>
                <a:cubicBezTo>
                  <a:pt x="61" y="50"/>
                  <a:pt x="61" y="50"/>
                  <a:pt x="61" y="50"/>
                </a:cubicBezTo>
                <a:cubicBezTo>
                  <a:pt x="63" y="50"/>
                  <a:pt x="64" y="51"/>
                  <a:pt x="64" y="53"/>
                </a:cubicBezTo>
                <a:cubicBezTo>
                  <a:pt x="64" y="55"/>
                  <a:pt x="64" y="55"/>
                  <a:pt x="64" y="55"/>
                </a:cubicBezTo>
                <a:cubicBezTo>
                  <a:pt x="4" y="55"/>
                  <a:pt x="4" y="55"/>
                  <a:pt x="4" y="55"/>
                </a:cubicBezTo>
                <a:cubicBezTo>
                  <a:pt x="4" y="53"/>
                  <a:pt x="4" y="53"/>
                  <a:pt x="4" y="53"/>
                </a:cubicBezTo>
                <a:cubicBezTo>
                  <a:pt x="4" y="51"/>
                  <a:pt x="5" y="50"/>
                  <a:pt x="7" y="50"/>
                </a:cubicBezTo>
                <a:cubicBezTo>
                  <a:pt x="9" y="50"/>
                  <a:pt x="9" y="50"/>
                  <a:pt x="9" y="50"/>
                </a:cubicBezTo>
                <a:cubicBezTo>
                  <a:pt x="9" y="23"/>
                  <a:pt x="9" y="23"/>
                  <a:pt x="9" y="23"/>
                </a:cubicBezTo>
                <a:lnTo>
                  <a:pt x="18" y="23"/>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0" name="Group 19"/>
          <p:cNvGrpSpPr/>
          <p:nvPr/>
        </p:nvGrpSpPr>
        <p:grpSpPr>
          <a:xfrm>
            <a:off x="4248360" y="2523388"/>
            <a:ext cx="647281" cy="553578"/>
            <a:chOff x="4229519" y="3880559"/>
            <a:chExt cx="425726" cy="364096"/>
          </a:xfrm>
        </p:grpSpPr>
        <p:sp>
          <p:nvSpPr>
            <p:cNvPr id="21" name="Freeform 20"/>
            <p:cNvSpPr>
              <a:spLocks/>
            </p:cNvSpPr>
            <p:nvPr/>
          </p:nvSpPr>
          <p:spPr bwMode="auto">
            <a:xfrm>
              <a:off x="4531111" y="3880559"/>
              <a:ext cx="87418" cy="141180"/>
            </a:xfrm>
            <a:custGeom>
              <a:avLst/>
              <a:gdLst/>
              <a:ahLst/>
              <a:cxnLst>
                <a:cxn ang="0">
                  <a:pos x="13" y="0"/>
                </a:cxn>
                <a:cxn ang="0">
                  <a:pos x="187" y="0"/>
                </a:cxn>
                <a:cxn ang="0">
                  <a:pos x="191" y="0"/>
                </a:cxn>
                <a:cxn ang="0">
                  <a:pos x="195" y="2"/>
                </a:cxn>
                <a:cxn ang="0">
                  <a:pos x="198" y="5"/>
                </a:cxn>
                <a:cxn ang="0">
                  <a:pos x="200" y="8"/>
                </a:cxn>
                <a:cxn ang="0">
                  <a:pos x="200" y="12"/>
                </a:cxn>
                <a:cxn ang="0">
                  <a:pos x="200" y="88"/>
                </a:cxn>
                <a:cxn ang="0">
                  <a:pos x="0" y="323"/>
                </a:cxn>
                <a:cxn ang="0">
                  <a:pos x="0" y="12"/>
                </a:cxn>
                <a:cxn ang="0">
                  <a:pos x="1" y="8"/>
                </a:cxn>
                <a:cxn ang="0">
                  <a:pos x="2" y="5"/>
                </a:cxn>
                <a:cxn ang="0">
                  <a:pos x="5" y="2"/>
                </a:cxn>
                <a:cxn ang="0">
                  <a:pos x="9" y="0"/>
                </a:cxn>
                <a:cxn ang="0">
                  <a:pos x="13" y="0"/>
                </a:cxn>
              </a:cxnLst>
              <a:rect l="0" t="0" r="r" b="b"/>
              <a:pathLst>
                <a:path w="200" h="323">
                  <a:moveTo>
                    <a:pt x="13" y="0"/>
                  </a:moveTo>
                  <a:lnTo>
                    <a:pt x="187" y="0"/>
                  </a:lnTo>
                  <a:lnTo>
                    <a:pt x="191" y="0"/>
                  </a:lnTo>
                  <a:lnTo>
                    <a:pt x="195" y="2"/>
                  </a:lnTo>
                  <a:lnTo>
                    <a:pt x="198" y="5"/>
                  </a:lnTo>
                  <a:lnTo>
                    <a:pt x="200" y="8"/>
                  </a:lnTo>
                  <a:lnTo>
                    <a:pt x="200" y="12"/>
                  </a:lnTo>
                  <a:lnTo>
                    <a:pt x="200" y="88"/>
                  </a:lnTo>
                  <a:lnTo>
                    <a:pt x="0" y="323"/>
                  </a:lnTo>
                  <a:lnTo>
                    <a:pt x="0" y="12"/>
                  </a:lnTo>
                  <a:lnTo>
                    <a:pt x="1" y="8"/>
                  </a:lnTo>
                  <a:lnTo>
                    <a:pt x="2" y="5"/>
                  </a:lnTo>
                  <a:lnTo>
                    <a:pt x="5" y="2"/>
                  </a:lnTo>
                  <a:lnTo>
                    <a:pt x="9" y="0"/>
                  </a:lnTo>
                  <a:lnTo>
                    <a:pt x="13"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a:off x="4531111" y="3976719"/>
              <a:ext cx="87418" cy="267936"/>
            </a:xfrm>
            <a:custGeom>
              <a:avLst/>
              <a:gdLst/>
              <a:ahLst/>
              <a:cxnLst>
                <a:cxn ang="0">
                  <a:pos x="200" y="0"/>
                </a:cxn>
                <a:cxn ang="0">
                  <a:pos x="200" y="600"/>
                </a:cxn>
                <a:cxn ang="0">
                  <a:pos x="200" y="604"/>
                </a:cxn>
                <a:cxn ang="0">
                  <a:pos x="198" y="608"/>
                </a:cxn>
                <a:cxn ang="0">
                  <a:pos x="195" y="610"/>
                </a:cxn>
                <a:cxn ang="0">
                  <a:pos x="191" y="612"/>
                </a:cxn>
                <a:cxn ang="0">
                  <a:pos x="187" y="613"/>
                </a:cxn>
                <a:cxn ang="0">
                  <a:pos x="13" y="613"/>
                </a:cxn>
                <a:cxn ang="0">
                  <a:pos x="9" y="612"/>
                </a:cxn>
                <a:cxn ang="0">
                  <a:pos x="5" y="610"/>
                </a:cxn>
                <a:cxn ang="0">
                  <a:pos x="2" y="608"/>
                </a:cxn>
                <a:cxn ang="0">
                  <a:pos x="1" y="604"/>
                </a:cxn>
                <a:cxn ang="0">
                  <a:pos x="0" y="600"/>
                </a:cxn>
                <a:cxn ang="0">
                  <a:pos x="0" y="236"/>
                </a:cxn>
                <a:cxn ang="0">
                  <a:pos x="200" y="0"/>
                </a:cxn>
              </a:cxnLst>
              <a:rect l="0" t="0" r="r" b="b"/>
              <a:pathLst>
                <a:path w="200" h="613">
                  <a:moveTo>
                    <a:pt x="200" y="0"/>
                  </a:moveTo>
                  <a:lnTo>
                    <a:pt x="200" y="600"/>
                  </a:lnTo>
                  <a:lnTo>
                    <a:pt x="200" y="604"/>
                  </a:lnTo>
                  <a:lnTo>
                    <a:pt x="198" y="608"/>
                  </a:lnTo>
                  <a:lnTo>
                    <a:pt x="195" y="610"/>
                  </a:lnTo>
                  <a:lnTo>
                    <a:pt x="191" y="612"/>
                  </a:lnTo>
                  <a:lnTo>
                    <a:pt x="187" y="613"/>
                  </a:lnTo>
                  <a:lnTo>
                    <a:pt x="13" y="613"/>
                  </a:lnTo>
                  <a:lnTo>
                    <a:pt x="9" y="612"/>
                  </a:lnTo>
                  <a:lnTo>
                    <a:pt x="5" y="610"/>
                  </a:lnTo>
                  <a:lnTo>
                    <a:pt x="2" y="608"/>
                  </a:lnTo>
                  <a:lnTo>
                    <a:pt x="1" y="604"/>
                  </a:lnTo>
                  <a:lnTo>
                    <a:pt x="0" y="600"/>
                  </a:lnTo>
                  <a:lnTo>
                    <a:pt x="0" y="236"/>
                  </a:lnTo>
                  <a:lnTo>
                    <a:pt x="200"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p:cNvSpPr>
            <p:nvPr/>
          </p:nvSpPr>
          <p:spPr bwMode="auto">
            <a:xfrm>
              <a:off x="4394739" y="4089925"/>
              <a:ext cx="87855" cy="154730"/>
            </a:xfrm>
            <a:custGeom>
              <a:avLst/>
              <a:gdLst/>
              <a:ahLst/>
              <a:cxnLst>
                <a:cxn ang="0">
                  <a:pos x="114" y="0"/>
                </a:cxn>
                <a:cxn ang="0">
                  <a:pos x="201" y="25"/>
                </a:cxn>
                <a:cxn ang="0">
                  <a:pos x="201" y="341"/>
                </a:cxn>
                <a:cxn ang="0">
                  <a:pos x="200" y="345"/>
                </a:cxn>
                <a:cxn ang="0">
                  <a:pos x="198" y="349"/>
                </a:cxn>
                <a:cxn ang="0">
                  <a:pos x="195" y="351"/>
                </a:cxn>
                <a:cxn ang="0">
                  <a:pos x="192" y="353"/>
                </a:cxn>
                <a:cxn ang="0">
                  <a:pos x="188" y="354"/>
                </a:cxn>
                <a:cxn ang="0">
                  <a:pos x="13" y="354"/>
                </a:cxn>
                <a:cxn ang="0">
                  <a:pos x="9" y="353"/>
                </a:cxn>
                <a:cxn ang="0">
                  <a:pos x="5" y="351"/>
                </a:cxn>
                <a:cxn ang="0">
                  <a:pos x="3" y="349"/>
                </a:cxn>
                <a:cxn ang="0">
                  <a:pos x="1" y="345"/>
                </a:cxn>
                <a:cxn ang="0">
                  <a:pos x="0" y="341"/>
                </a:cxn>
                <a:cxn ang="0">
                  <a:pos x="0" y="169"/>
                </a:cxn>
                <a:cxn ang="0">
                  <a:pos x="114" y="0"/>
                </a:cxn>
              </a:cxnLst>
              <a:rect l="0" t="0" r="r" b="b"/>
              <a:pathLst>
                <a:path w="201" h="354">
                  <a:moveTo>
                    <a:pt x="114" y="0"/>
                  </a:moveTo>
                  <a:lnTo>
                    <a:pt x="201" y="25"/>
                  </a:lnTo>
                  <a:lnTo>
                    <a:pt x="201" y="341"/>
                  </a:lnTo>
                  <a:lnTo>
                    <a:pt x="200" y="345"/>
                  </a:lnTo>
                  <a:lnTo>
                    <a:pt x="198" y="349"/>
                  </a:lnTo>
                  <a:lnTo>
                    <a:pt x="195" y="351"/>
                  </a:lnTo>
                  <a:lnTo>
                    <a:pt x="192" y="353"/>
                  </a:lnTo>
                  <a:lnTo>
                    <a:pt x="188" y="354"/>
                  </a:lnTo>
                  <a:lnTo>
                    <a:pt x="13" y="354"/>
                  </a:lnTo>
                  <a:lnTo>
                    <a:pt x="9" y="353"/>
                  </a:lnTo>
                  <a:lnTo>
                    <a:pt x="5" y="351"/>
                  </a:lnTo>
                  <a:lnTo>
                    <a:pt x="3" y="349"/>
                  </a:lnTo>
                  <a:lnTo>
                    <a:pt x="1" y="345"/>
                  </a:lnTo>
                  <a:lnTo>
                    <a:pt x="0" y="341"/>
                  </a:lnTo>
                  <a:lnTo>
                    <a:pt x="0" y="169"/>
                  </a:lnTo>
                  <a:lnTo>
                    <a:pt x="11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3"/>
            <p:cNvSpPr>
              <a:spLocks/>
            </p:cNvSpPr>
            <p:nvPr/>
          </p:nvSpPr>
          <p:spPr bwMode="auto">
            <a:xfrm>
              <a:off x="4394739" y="3968414"/>
              <a:ext cx="87855" cy="128504"/>
            </a:xfrm>
            <a:custGeom>
              <a:avLst/>
              <a:gdLst/>
              <a:ahLst/>
              <a:cxnLst>
                <a:cxn ang="0">
                  <a:pos x="13" y="0"/>
                </a:cxn>
                <a:cxn ang="0">
                  <a:pos x="188" y="0"/>
                </a:cxn>
                <a:cxn ang="0">
                  <a:pos x="192" y="1"/>
                </a:cxn>
                <a:cxn ang="0">
                  <a:pos x="195" y="3"/>
                </a:cxn>
                <a:cxn ang="0">
                  <a:pos x="198" y="6"/>
                </a:cxn>
                <a:cxn ang="0">
                  <a:pos x="200" y="9"/>
                </a:cxn>
                <a:cxn ang="0">
                  <a:pos x="201" y="13"/>
                </a:cxn>
                <a:cxn ang="0">
                  <a:pos x="201" y="214"/>
                </a:cxn>
                <a:cxn ang="0">
                  <a:pos x="108" y="187"/>
                </a:cxn>
                <a:cxn ang="0">
                  <a:pos x="100" y="185"/>
                </a:cxn>
                <a:cxn ang="0">
                  <a:pos x="93" y="185"/>
                </a:cxn>
                <a:cxn ang="0">
                  <a:pos x="85" y="186"/>
                </a:cxn>
                <a:cxn ang="0">
                  <a:pos x="78" y="189"/>
                </a:cxn>
                <a:cxn ang="0">
                  <a:pos x="72" y="193"/>
                </a:cxn>
                <a:cxn ang="0">
                  <a:pos x="66" y="198"/>
                </a:cxn>
                <a:cxn ang="0">
                  <a:pos x="61" y="204"/>
                </a:cxn>
                <a:cxn ang="0">
                  <a:pos x="0" y="294"/>
                </a:cxn>
                <a:cxn ang="0">
                  <a:pos x="0" y="13"/>
                </a:cxn>
                <a:cxn ang="0">
                  <a:pos x="1" y="9"/>
                </a:cxn>
                <a:cxn ang="0">
                  <a:pos x="3" y="6"/>
                </a:cxn>
                <a:cxn ang="0">
                  <a:pos x="5" y="3"/>
                </a:cxn>
                <a:cxn ang="0">
                  <a:pos x="9" y="1"/>
                </a:cxn>
                <a:cxn ang="0">
                  <a:pos x="13" y="0"/>
                </a:cxn>
              </a:cxnLst>
              <a:rect l="0" t="0" r="r" b="b"/>
              <a:pathLst>
                <a:path w="201" h="294">
                  <a:moveTo>
                    <a:pt x="13" y="0"/>
                  </a:moveTo>
                  <a:lnTo>
                    <a:pt x="188" y="0"/>
                  </a:lnTo>
                  <a:lnTo>
                    <a:pt x="192" y="1"/>
                  </a:lnTo>
                  <a:lnTo>
                    <a:pt x="195" y="3"/>
                  </a:lnTo>
                  <a:lnTo>
                    <a:pt x="198" y="6"/>
                  </a:lnTo>
                  <a:lnTo>
                    <a:pt x="200" y="9"/>
                  </a:lnTo>
                  <a:lnTo>
                    <a:pt x="201" y="13"/>
                  </a:lnTo>
                  <a:lnTo>
                    <a:pt x="201" y="214"/>
                  </a:lnTo>
                  <a:lnTo>
                    <a:pt x="108" y="187"/>
                  </a:lnTo>
                  <a:lnTo>
                    <a:pt x="100" y="185"/>
                  </a:lnTo>
                  <a:lnTo>
                    <a:pt x="93" y="185"/>
                  </a:lnTo>
                  <a:lnTo>
                    <a:pt x="85" y="186"/>
                  </a:lnTo>
                  <a:lnTo>
                    <a:pt x="78" y="189"/>
                  </a:lnTo>
                  <a:lnTo>
                    <a:pt x="72" y="193"/>
                  </a:lnTo>
                  <a:lnTo>
                    <a:pt x="66" y="198"/>
                  </a:lnTo>
                  <a:lnTo>
                    <a:pt x="61" y="204"/>
                  </a:lnTo>
                  <a:lnTo>
                    <a:pt x="0" y="294"/>
                  </a:lnTo>
                  <a:lnTo>
                    <a:pt x="0" y="13"/>
                  </a:lnTo>
                  <a:lnTo>
                    <a:pt x="1" y="9"/>
                  </a:lnTo>
                  <a:lnTo>
                    <a:pt x="3" y="6"/>
                  </a:lnTo>
                  <a:lnTo>
                    <a:pt x="5" y="3"/>
                  </a:lnTo>
                  <a:lnTo>
                    <a:pt x="9" y="1"/>
                  </a:lnTo>
                  <a:lnTo>
                    <a:pt x="13"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4"/>
            <p:cNvSpPr>
              <a:spLocks/>
            </p:cNvSpPr>
            <p:nvPr/>
          </p:nvSpPr>
          <p:spPr bwMode="auto">
            <a:xfrm>
              <a:off x="4266235" y="4034415"/>
              <a:ext cx="87418" cy="88292"/>
            </a:xfrm>
            <a:custGeom>
              <a:avLst/>
              <a:gdLst/>
              <a:ahLst/>
              <a:cxnLst>
                <a:cxn ang="0">
                  <a:pos x="12" y="0"/>
                </a:cxn>
                <a:cxn ang="0">
                  <a:pos x="187" y="0"/>
                </a:cxn>
                <a:cxn ang="0">
                  <a:pos x="191" y="0"/>
                </a:cxn>
                <a:cxn ang="0">
                  <a:pos x="195" y="2"/>
                </a:cxn>
                <a:cxn ang="0">
                  <a:pos x="197" y="5"/>
                </a:cxn>
                <a:cxn ang="0">
                  <a:pos x="199" y="9"/>
                </a:cxn>
                <a:cxn ang="0">
                  <a:pos x="200" y="13"/>
                </a:cxn>
                <a:cxn ang="0">
                  <a:pos x="200" y="202"/>
                </a:cxn>
                <a:cxn ang="0">
                  <a:pos x="130" y="134"/>
                </a:cxn>
                <a:cxn ang="0">
                  <a:pos x="123" y="129"/>
                </a:cxn>
                <a:cxn ang="0">
                  <a:pos x="116" y="125"/>
                </a:cxn>
                <a:cxn ang="0">
                  <a:pos x="109" y="123"/>
                </a:cxn>
                <a:cxn ang="0">
                  <a:pos x="102" y="122"/>
                </a:cxn>
                <a:cxn ang="0">
                  <a:pos x="94" y="122"/>
                </a:cxn>
                <a:cxn ang="0">
                  <a:pos x="86" y="124"/>
                </a:cxn>
                <a:cxn ang="0">
                  <a:pos x="79" y="127"/>
                </a:cxn>
                <a:cxn ang="0">
                  <a:pos x="73" y="132"/>
                </a:cxn>
                <a:cxn ang="0">
                  <a:pos x="0" y="192"/>
                </a:cxn>
                <a:cxn ang="0">
                  <a:pos x="0" y="13"/>
                </a:cxn>
                <a:cxn ang="0">
                  <a:pos x="0" y="9"/>
                </a:cxn>
                <a:cxn ang="0">
                  <a:pos x="2" y="5"/>
                </a:cxn>
                <a:cxn ang="0">
                  <a:pos x="5" y="2"/>
                </a:cxn>
                <a:cxn ang="0">
                  <a:pos x="8" y="0"/>
                </a:cxn>
                <a:cxn ang="0">
                  <a:pos x="12" y="0"/>
                </a:cxn>
              </a:cxnLst>
              <a:rect l="0" t="0" r="r" b="b"/>
              <a:pathLst>
                <a:path w="200" h="202">
                  <a:moveTo>
                    <a:pt x="12" y="0"/>
                  </a:moveTo>
                  <a:lnTo>
                    <a:pt x="187" y="0"/>
                  </a:lnTo>
                  <a:lnTo>
                    <a:pt x="191" y="0"/>
                  </a:lnTo>
                  <a:lnTo>
                    <a:pt x="195" y="2"/>
                  </a:lnTo>
                  <a:lnTo>
                    <a:pt x="197" y="5"/>
                  </a:lnTo>
                  <a:lnTo>
                    <a:pt x="199" y="9"/>
                  </a:lnTo>
                  <a:lnTo>
                    <a:pt x="200" y="13"/>
                  </a:lnTo>
                  <a:lnTo>
                    <a:pt x="200" y="202"/>
                  </a:lnTo>
                  <a:lnTo>
                    <a:pt x="130" y="134"/>
                  </a:lnTo>
                  <a:lnTo>
                    <a:pt x="123" y="129"/>
                  </a:lnTo>
                  <a:lnTo>
                    <a:pt x="116" y="125"/>
                  </a:lnTo>
                  <a:lnTo>
                    <a:pt x="109" y="123"/>
                  </a:lnTo>
                  <a:lnTo>
                    <a:pt x="102" y="122"/>
                  </a:lnTo>
                  <a:lnTo>
                    <a:pt x="94" y="122"/>
                  </a:lnTo>
                  <a:lnTo>
                    <a:pt x="86" y="124"/>
                  </a:lnTo>
                  <a:lnTo>
                    <a:pt x="79" y="127"/>
                  </a:lnTo>
                  <a:lnTo>
                    <a:pt x="73" y="132"/>
                  </a:lnTo>
                  <a:lnTo>
                    <a:pt x="0" y="192"/>
                  </a:lnTo>
                  <a:lnTo>
                    <a:pt x="0" y="13"/>
                  </a:lnTo>
                  <a:lnTo>
                    <a:pt x="0" y="9"/>
                  </a:lnTo>
                  <a:lnTo>
                    <a:pt x="2" y="5"/>
                  </a:lnTo>
                  <a:lnTo>
                    <a:pt x="5" y="2"/>
                  </a:lnTo>
                  <a:lnTo>
                    <a:pt x="8" y="0"/>
                  </a:lnTo>
                  <a:lnTo>
                    <a:pt x="12"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5"/>
            <p:cNvSpPr>
              <a:spLocks/>
            </p:cNvSpPr>
            <p:nvPr/>
          </p:nvSpPr>
          <p:spPr bwMode="auto">
            <a:xfrm>
              <a:off x="4266235" y="4131886"/>
              <a:ext cx="87418" cy="112769"/>
            </a:xfrm>
            <a:custGeom>
              <a:avLst/>
              <a:gdLst/>
              <a:ahLst/>
              <a:cxnLst>
                <a:cxn ang="0">
                  <a:pos x="98" y="0"/>
                </a:cxn>
                <a:cxn ang="0">
                  <a:pos x="200" y="98"/>
                </a:cxn>
                <a:cxn ang="0">
                  <a:pos x="200" y="245"/>
                </a:cxn>
                <a:cxn ang="0">
                  <a:pos x="199" y="249"/>
                </a:cxn>
                <a:cxn ang="0">
                  <a:pos x="197" y="253"/>
                </a:cxn>
                <a:cxn ang="0">
                  <a:pos x="195" y="255"/>
                </a:cxn>
                <a:cxn ang="0">
                  <a:pos x="191" y="257"/>
                </a:cxn>
                <a:cxn ang="0">
                  <a:pos x="187" y="258"/>
                </a:cxn>
                <a:cxn ang="0">
                  <a:pos x="12" y="258"/>
                </a:cxn>
                <a:cxn ang="0">
                  <a:pos x="8" y="257"/>
                </a:cxn>
                <a:cxn ang="0">
                  <a:pos x="5" y="255"/>
                </a:cxn>
                <a:cxn ang="0">
                  <a:pos x="2" y="253"/>
                </a:cxn>
                <a:cxn ang="0">
                  <a:pos x="0" y="249"/>
                </a:cxn>
                <a:cxn ang="0">
                  <a:pos x="0" y="245"/>
                </a:cxn>
                <a:cxn ang="0">
                  <a:pos x="0" y="80"/>
                </a:cxn>
                <a:cxn ang="0">
                  <a:pos x="98" y="0"/>
                </a:cxn>
              </a:cxnLst>
              <a:rect l="0" t="0" r="r" b="b"/>
              <a:pathLst>
                <a:path w="200" h="258">
                  <a:moveTo>
                    <a:pt x="98" y="0"/>
                  </a:moveTo>
                  <a:lnTo>
                    <a:pt x="200" y="98"/>
                  </a:lnTo>
                  <a:lnTo>
                    <a:pt x="200" y="245"/>
                  </a:lnTo>
                  <a:lnTo>
                    <a:pt x="199" y="249"/>
                  </a:lnTo>
                  <a:lnTo>
                    <a:pt x="197" y="253"/>
                  </a:lnTo>
                  <a:lnTo>
                    <a:pt x="195" y="255"/>
                  </a:lnTo>
                  <a:lnTo>
                    <a:pt x="191" y="257"/>
                  </a:lnTo>
                  <a:lnTo>
                    <a:pt x="187" y="258"/>
                  </a:lnTo>
                  <a:lnTo>
                    <a:pt x="12" y="258"/>
                  </a:lnTo>
                  <a:lnTo>
                    <a:pt x="8" y="257"/>
                  </a:lnTo>
                  <a:lnTo>
                    <a:pt x="5" y="255"/>
                  </a:lnTo>
                  <a:lnTo>
                    <a:pt x="2" y="253"/>
                  </a:lnTo>
                  <a:lnTo>
                    <a:pt x="0" y="249"/>
                  </a:lnTo>
                  <a:lnTo>
                    <a:pt x="0" y="245"/>
                  </a:lnTo>
                  <a:lnTo>
                    <a:pt x="0" y="80"/>
                  </a:lnTo>
                  <a:lnTo>
                    <a:pt x="98"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p:cNvSpPr>
            <p:nvPr/>
          </p:nvSpPr>
          <p:spPr bwMode="auto">
            <a:xfrm>
              <a:off x="4229519" y="3909407"/>
              <a:ext cx="425726" cy="267062"/>
            </a:xfrm>
            <a:custGeom>
              <a:avLst/>
              <a:gdLst/>
              <a:ahLst/>
              <a:cxnLst>
                <a:cxn ang="0">
                  <a:pos x="951" y="0"/>
                </a:cxn>
                <a:cxn ang="0">
                  <a:pos x="956" y="0"/>
                </a:cxn>
                <a:cxn ang="0">
                  <a:pos x="962" y="2"/>
                </a:cxn>
                <a:cxn ang="0">
                  <a:pos x="966" y="5"/>
                </a:cxn>
                <a:cxn ang="0">
                  <a:pos x="970" y="8"/>
                </a:cxn>
                <a:cxn ang="0">
                  <a:pos x="972" y="13"/>
                </a:cxn>
                <a:cxn ang="0">
                  <a:pos x="973" y="17"/>
                </a:cxn>
                <a:cxn ang="0">
                  <a:pos x="974" y="22"/>
                </a:cxn>
                <a:cxn ang="0">
                  <a:pos x="973" y="27"/>
                </a:cxn>
                <a:cxn ang="0">
                  <a:pos x="971" y="31"/>
                </a:cxn>
                <a:cxn ang="0">
                  <a:pos x="969" y="35"/>
                </a:cxn>
                <a:cxn ang="0">
                  <a:pos x="638" y="423"/>
                </a:cxn>
                <a:cxn ang="0">
                  <a:pos x="635" y="427"/>
                </a:cxn>
                <a:cxn ang="0">
                  <a:pos x="631" y="429"/>
                </a:cxn>
                <a:cxn ang="0">
                  <a:pos x="626" y="430"/>
                </a:cxn>
                <a:cxn ang="0">
                  <a:pos x="621" y="431"/>
                </a:cxn>
                <a:cxn ang="0">
                  <a:pos x="616" y="430"/>
                </a:cxn>
                <a:cxn ang="0">
                  <a:pos x="485" y="391"/>
                </a:cxn>
                <a:cxn ang="0">
                  <a:pos x="344" y="602"/>
                </a:cxn>
                <a:cxn ang="0">
                  <a:pos x="341" y="605"/>
                </a:cxn>
                <a:cxn ang="0">
                  <a:pos x="337" y="608"/>
                </a:cxn>
                <a:cxn ang="0">
                  <a:pos x="333" y="610"/>
                </a:cxn>
                <a:cxn ang="0">
                  <a:pos x="328" y="611"/>
                </a:cxn>
                <a:cxn ang="0">
                  <a:pos x="324" y="611"/>
                </a:cxn>
                <a:cxn ang="0">
                  <a:pos x="319" y="610"/>
                </a:cxn>
                <a:cxn ang="0">
                  <a:pos x="315" y="608"/>
                </a:cxn>
                <a:cxn ang="0">
                  <a:pos x="311" y="605"/>
                </a:cxn>
                <a:cxn ang="0">
                  <a:pos x="185" y="483"/>
                </a:cxn>
                <a:cxn ang="0">
                  <a:pos x="35" y="606"/>
                </a:cxn>
                <a:cxn ang="0">
                  <a:pos x="31" y="609"/>
                </a:cxn>
                <a:cxn ang="0">
                  <a:pos x="26" y="611"/>
                </a:cxn>
                <a:cxn ang="0">
                  <a:pos x="22" y="611"/>
                </a:cxn>
                <a:cxn ang="0">
                  <a:pos x="17" y="611"/>
                </a:cxn>
                <a:cxn ang="0">
                  <a:pos x="12" y="609"/>
                </a:cxn>
                <a:cxn ang="0">
                  <a:pos x="8" y="607"/>
                </a:cxn>
                <a:cxn ang="0">
                  <a:pos x="5" y="603"/>
                </a:cxn>
                <a:cxn ang="0">
                  <a:pos x="2" y="598"/>
                </a:cxn>
                <a:cxn ang="0">
                  <a:pos x="0" y="593"/>
                </a:cxn>
                <a:cxn ang="0">
                  <a:pos x="0" y="588"/>
                </a:cxn>
                <a:cxn ang="0">
                  <a:pos x="2" y="582"/>
                </a:cxn>
                <a:cxn ang="0">
                  <a:pos x="4" y="577"/>
                </a:cxn>
                <a:cxn ang="0">
                  <a:pos x="8" y="573"/>
                </a:cxn>
                <a:cxn ang="0">
                  <a:pos x="172" y="438"/>
                </a:cxn>
                <a:cxn ang="0">
                  <a:pos x="177" y="435"/>
                </a:cxn>
                <a:cxn ang="0">
                  <a:pos x="182" y="433"/>
                </a:cxn>
                <a:cxn ang="0">
                  <a:pos x="187" y="433"/>
                </a:cxn>
                <a:cxn ang="0">
                  <a:pos x="192" y="434"/>
                </a:cxn>
                <a:cxn ang="0">
                  <a:pos x="196" y="436"/>
                </a:cxn>
                <a:cxn ang="0">
                  <a:pos x="201" y="439"/>
                </a:cxn>
                <a:cxn ang="0">
                  <a:pos x="322" y="557"/>
                </a:cxn>
                <a:cxn ang="0">
                  <a:pos x="459" y="354"/>
                </a:cxn>
                <a:cxn ang="0">
                  <a:pos x="462" y="350"/>
                </a:cxn>
                <a:cxn ang="0">
                  <a:pos x="467" y="347"/>
                </a:cxn>
                <a:cxn ang="0">
                  <a:pos x="472" y="345"/>
                </a:cxn>
                <a:cxn ang="0">
                  <a:pos x="477" y="345"/>
                </a:cxn>
                <a:cxn ang="0">
                  <a:pos x="482" y="346"/>
                </a:cxn>
                <a:cxn ang="0">
                  <a:pos x="615" y="385"/>
                </a:cxn>
                <a:cxn ang="0">
                  <a:pos x="936" y="7"/>
                </a:cxn>
                <a:cxn ang="0">
                  <a:pos x="941" y="3"/>
                </a:cxn>
                <a:cxn ang="0">
                  <a:pos x="945" y="1"/>
                </a:cxn>
                <a:cxn ang="0">
                  <a:pos x="951" y="0"/>
                </a:cxn>
              </a:cxnLst>
              <a:rect l="0" t="0" r="r" b="b"/>
              <a:pathLst>
                <a:path w="974" h="611">
                  <a:moveTo>
                    <a:pt x="951" y="0"/>
                  </a:moveTo>
                  <a:lnTo>
                    <a:pt x="956" y="0"/>
                  </a:lnTo>
                  <a:lnTo>
                    <a:pt x="962" y="2"/>
                  </a:lnTo>
                  <a:lnTo>
                    <a:pt x="966" y="5"/>
                  </a:lnTo>
                  <a:lnTo>
                    <a:pt x="970" y="8"/>
                  </a:lnTo>
                  <a:lnTo>
                    <a:pt x="972" y="13"/>
                  </a:lnTo>
                  <a:lnTo>
                    <a:pt x="973" y="17"/>
                  </a:lnTo>
                  <a:lnTo>
                    <a:pt x="974" y="22"/>
                  </a:lnTo>
                  <a:lnTo>
                    <a:pt x="973" y="27"/>
                  </a:lnTo>
                  <a:lnTo>
                    <a:pt x="971" y="31"/>
                  </a:lnTo>
                  <a:lnTo>
                    <a:pt x="969" y="35"/>
                  </a:lnTo>
                  <a:lnTo>
                    <a:pt x="638" y="423"/>
                  </a:lnTo>
                  <a:lnTo>
                    <a:pt x="635" y="427"/>
                  </a:lnTo>
                  <a:lnTo>
                    <a:pt x="631" y="429"/>
                  </a:lnTo>
                  <a:lnTo>
                    <a:pt x="626" y="430"/>
                  </a:lnTo>
                  <a:lnTo>
                    <a:pt x="621" y="431"/>
                  </a:lnTo>
                  <a:lnTo>
                    <a:pt x="616" y="430"/>
                  </a:lnTo>
                  <a:lnTo>
                    <a:pt x="485" y="391"/>
                  </a:lnTo>
                  <a:lnTo>
                    <a:pt x="344" y="602"/>
                  </a:lnTo>
                  <a:lnTo>
                    <a:pt x="341" y="605"/>
                  </a:lnTo>
                  <a:lnTo>
                    <a:pt x="337" y="608"/>
                  </a:lnTo>
                  <a:lnTo>
                    <a:pt x="333" y="610"/>
                  </a:lnTo>
                  <a:lnTo>
                    <a:pt x="328" y="611"/>
                  </a:lnTo>
                  <a:lnTo>
                    <a:pt x="324" y="611"/>
                  </a:lnTo>
                  <a:lnTo>
                    <a:pt x="319" y="610"/>
                  </a:lnTo>
                  <a:lnTo>
                    <a:pt x="315" y="608"/>
                  </a:lnTo>
                  <a:lnTo>
                    <a:pt x="311" y="605"/>
                  </a:lnTo>
                  <a:lnTo>
                    <a:pt x="185" y="483"/>
                  </a:lnTo>
                  <a:lnTo>
                    <a:pt x="35" y="606"/>
                  </a:lnTo>
                  <a:lnTo>
                    <a:pt x="31" y="609"/>
                  </a:lnTo>
                  <a:lnTo>
                    <a:pt x="26" y="611"/>
                  </a:lnTo>
                  <a:lnTo>
                    <a:pt x="22" y="611"/>
                  </a:lnTo>
                  <a:lnTo>
                    <a:pt x="17" y="611"/>
                  </a:lnTo>
                  <a:lnTo>
                    <a:pt x="12" y="609"/>
                  </a:lnTo>
                  <a:lnTo>
                    <a:pt x="8" y="607"/>
                  </a:lnTo>
                  <a:lnTo>
                    <a:pt x="5" y="603"/>
                  </a:lnTo>
                  <a:lnTo>
                    <a:pt x="2" y="598"/>
                  </a:lnTo>
                  <a:lnTo>
                    <a:pt x="0" y="593"/>
                  </a:lnTo>
                  <a:lnTo>
                    <a:pt x="0" y="588"/>
                  </a:lnTo>
                  <a:lnTo>
                    <a:pt x="2" y="582"/>
                  </a:lnTo>
                  <a:lnTo>
                    <a:pt x="4" y="577"/>
                  </a:lnTo>
                  <a:lnTo>
                    <a:pt x="8" y="573"/>
                  </a:lnTo>
                  <a:lnTo>
                    <a:pt x="172" y="438"/>
                  </a:lnTo>
                  <a:lnTo>
                    <a:pt x="177" y="435"/>
                  </a:lnTo>
                  <a:lnTo>
                    <a:pt x="182" y="433"/>
                  </a:lnTo>
                  <a:lnTo>
                    <a:pt x="187" y="433"/>
                  </a:lnTo>
                  <a:lnTo>
                    <a:pt x="192" y="434"/>
                  </a:lnTo>
                  <a:lnTo>
                    <a:pt x="196" y="436"/>
                  </a:lnTo>
                  <a:lnTo>
                    <a:pt x="201" y="439"/>
                  </a:lnTo>
                  <a:lnTo>
                    <a:pt x="322" y="557"/>
                  </a:lnTo>
                  <a:lnTo>
                    <a:pt x="459" y="354"/>
                  </a:lnTo>
                  <a:lnTo>
                    <a:pt x="462" y="350"/>
                  </a:lnTo>
                  <a:lnTo>
                    <a:pt x="467" y="347"/>
                  </a:lnTo>
                  <a:lnTo>
                    <a:pt x="472" y="345"/>
                  </a:lnTo>
                  <a:lnTo>
                    <a:pt x="477" y="345"/>
                  </a:lnTo>
                  <a:lnTo>
                    <a:pt x="482" y="346"/>
                  </a:lnTo>
                  <a:lnTo>
                    <a:pt x="615" y="385"/>
                  </a:lnTo>
                  <a:lnTo>
                    <a:pt x="936" y="7"/>
                  </a:lnTo>
                  <a:lnTo>
                    <a:pt x="941" y="3"/>
                  </a:lnTo>
                  <a:lnTo>
                    <a:pt x="945" y="1"/>
                  </a:lnTo>
                  <a:lnTo>
                    <a:pt x="951"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8" name="TextBox 27"/>
          <p:cNvSpPr txBox="1"/>
          <p:nvPr/>
        </p:nvSpPr>
        <p:spPr>
          <a:xfrm>
            <a:off x="364787" y="3641504"/>
            <a:ext cx="2242226" cy="1142620"/>
          </a:xfrm>
          <a:prstGeom prst="rect">
            <a:avLst/>
          </a:prstGeom>
          <a:noFill/>
        </p:spPr>
        <p:txBody>
          <a:bodyPr wrap="square" rtlCol="0" anchor="t">
            <a:spAutoFit/>
          </a:bodyPr>
          <a:lstStyle/>
          <a:p>
            <a:pPr algn="ctr">
              <a:lnSpc>
                <a:spcPct val="150000"/>
              </a:lnSpc>
            </a:pPr>
            <a:r>
              <a:rPr lang="en-US" sz="1400" b="1" dirty="0">
                <a:solidFill>
                  <a:schemeClr val="bg1"/>
                </a:solidFill>
              </a:rPr>
              <a:t>YOUR TITLE HERE</a:t>
            </a:r>
          </a:p>
          <a:p>
            <a:pPr algn="ctr">
              <a:lnSpc>
                <a:spcPct val="150000"/>
              </a:lnSpc>
            </a:pPr>
            <a:r>
              <a:rPr lang="en-US" sz="1050" dirty="0">
                <a:solidFill>
                  <a:schemeClr val="bg1"/>
                </a:solidFill>
              </a:rPr>
              <a:t>There are many variations of passages of lorem ipsum available,</a:t>
            </a:r>
            <a:endParaRPr lang="en-US" sz="1050" dirty="0"/>
          </a:p>
        </p:txBody>
      </p:sp>
      <p:sp>
        <p:nvSpPr>
          <p:cNvPr id="29" name="TextBox 28"/>
          <p:cNvSpPr txBox="1"/>
          <p:nvPr/>
        </p:nvSpPr>
        <p:spPr>
          <a:xfrm>
            <a:off x="6536987" y="3641504"/>
            <a:ext cx="2242226" cy="1142620"/>
          </a:xfrm>
          <a:prstGeom prst="rect">
            <a:avLst/>
          </a:prstGeom>
          <a:noFill/>
        </p:spPr>
        <p:txBody>
          <a:bodyPr wrap="square" rtlCol="0" anchor="t">
            <a:spAutoFit/>
          </a:bodyPr>
          <a:lstStyle/>
          <a:p>
            <a:pPr algn="ctr">
              <a:lnSpc>
                <a:spcPct val="150000"/>
              </a:lnSpc>
            </a:pPr>
            <a:r>
              <a:rPr lang="en-US" sz="1400" b="1" dirty="0">
                <a:solidFill>
                  <a:schemeClr val="bg1"/>
                </a:solidFill>
              </a:rPr>
              <a:t>YOUR TITLE HERE</a:t>
            </a:r>
          </a:p>
          <a:p>
            <a:pPr algn="ctr">
              <a:lnSpc>
                <a:spcPct val="150000"/>
              </a:lnSpc>
            </a:pPr>
            <a:r>
              <a:rPr lang="en-US" sz="1050" dirty="0">
                <a:solidFill>
                  <a:schemeClr val="bg1"/>
                </a:solidFill>
              </a:rPr>
              <a:t>There are many variations of passages of lorem ipsum available,</a:t>
            </a:r>
            <a:endParaRPr lang="en-US" sz="1050" dirty="0"/>
          </a:p>
        </p:txBody>
      </p:sp>
      <p:sp>
        <p:nvSpPr>
          <p:cNvPr id="30" name="TextBox 29"/>
          <p:cNvSpPr txBox="1"/>
          <p:nvPr/>
        </p:nvSpPr>
        <p:spPr>
          <a:xfrm>
            <a:off x="3444068" y="3369936"/>
            <a:ext cx="2242226" cy="1142620"/>
          </a:xfrm>
          <a:prstGeom prst="rect">
            <a:avLst/>
          </a:prstGeom>
          <a:noFill/>
        </p:spPr>
        <p:txBody>
          <a:bodyPr wrap="square" rtlCol="0" anchor="t">
            <a:spAutoFit/>
          </a:bodyPr>
          <a:lstStyle/>
          <a:p>
            <a:pPr algn="ctr">
              <a:lnSpc>
                <a:spcPct val="150000"/>
              </a:lnSpc>
            </a:pPr>
            <a:r>
              <a:rPr lang="en-US" sz="1400" b="1" dirty="0">
                <a:solidFill>
                  <a:schemeClr val="bg1"/>
                </a:solidFill>
              </a:rPr>
              <a:t>YOUR TITLE HERE</a:t>
            </a:r>
          </a:p>
          <a:p>
            <a:pPr algn="ctr">
              <a:lnSpc>
                <a:spcPct val="150000"/>
              </a:lnSpc>
            </a:pPr>
            <a:r>
              <a:rPr lang="en-US" sz="1050" dirty="0">
                <a:solidFill>
                  <a:schemeClr val="bg1"/>
                </a:solidFill>
              </a:rPr>
              <a:t>There are many variations of passages of lorem ipsum available,</a:t>
            </a:r>
            <a:endParaRPr lang="en-US" sz="1050" dirty="0"/>
          </a:p>
        </p:txBody>
      </p:sp>
    </p:spTree>
    <p:extLst>
      <p:ext uri="{BB962C8B-B14F-4D97-AF65-F5344CB8AC3E}">
        <p14:creationId xmlns:p14="http://schemas.microsoft.com/office/powerpoint/2010/main" val="1998870022"/>
      </p:ext>
    </p:extLst>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 y="1856486"/>
            <a:ext cx="1673175" cy="115214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1022496" y="1408430"/>
            <a:ext cx="3520273" cy="11521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sz="1050" b="1">
                <a:solidFill>
                  <a:schemeClr val="bg1"/>
                </a:solidFill>
              </a:rPr>
              <a:t>YOUR TITLE HERE</a:t>
            </a:r>
          </a:p>
          <a:p>
            <a:pPr algn="r">
              <a:lnSpc>
                <a:spcPct val="150000"/>
              </a:lnSpc>
            </a:pPr>
            <a:r>
              <a:rPr lang="en-US" sz="1050">
                <a:solidFill>
                  <a:schemeClr val="bg1"/>
                </a:solidFill>
              </a:rPr>
              <a:t>There are many variations of passages of lorem ipsum available, but the majority have suffered alteration in some form,</a:t>
            </a:r>
            <a:endParaRPr lang="en-US" sz="1050" dirty="0"/>
          </a:p>
        </p:txBody>
      </p:sp>
      <p:sp>
        <p:nvSpPr>
          <p:cNvPr id="19" name="Right Triangle 18"/>
          <p:cNvSpPr/>
          <p:nvPr/>
        </p:nvSpPr>
        <p:spPr>
          <a:xfrm rot="16200000" flipH="1">
            <a:off x="1123809" y="2459262"/>
            <a:ext cx="448056" cy="650679"/>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flipV="1">
            <a:off x="1" y="3161030"/>
            <a:ext cx="1673175" cy="115214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Triangle 10"/>
          <p:cNvSpPr/>
          <p:nvPr/>
        </p:nvSpPr>
        <p:spPr>
          <a:xfrm rot="5400000" flipH="1" flipV="1">
            <a:off x="1123809" y="3059718"/>
            <a:ext cx="448056" cy="650679"/>
          </a:xfrm>
          <a:prstGeom prst="r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flipH="1">
            <a:off x="7470826" y="1856486"/>
            <a:ext cx="1673175" cy="115214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Triangle 12"/>
          <p:cNvSpPr/>
          <p:nvPr/>
        </p:nvSpPr>
        <p:spPr>
          <a:xfrm rot="5400000">
            <a:off x="7572137" y="2459262"/>
            <a:ext cx="448056" cy="650679"/>
          </a:xfrm>
          <a:prstGeom prst="rtTriangl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flipH="1" flipV="1">
            <a:off x="7470826" y="3161030"/>
            <a:ext cx="1673175" cy="115214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rot="10800000" flipH="1" flipV="1">
            <a:off x="4542767" y="3609086"/>
            <a:ext cx="3578738" cy="11521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sz="1050" b="1" dirty="0">
                <a:solidFill>
                  <a:schemeClr val="bg1"/>
                </a:solidFill>
              </a:rPr>
              <a:t>YOUR TITLE HERE</a:t>
            </a:r>
          </a:p>
          <a:p>
            <a:pPr>
              <a:lnSpc>
                <a:spcPct val="150000"/>
              </a:lnSpc>
            </a:pPr>
            <a:r>
              <a:rPr lang="en-US" sz="1050" dirty="0">
                <a:solidFill>
                  <a:schemeClr val="bg1"/>
                </a:solidFill>
              </a:rPr>
              <a:t>There are many variations of passages of lorem ipsum available, but the majority have suffered alteration in some form,</a:t>
            </a:r>
            <a:endParaRPr lang="en-US" sz="1050" dirty="0"/>
          </a:p>
        </p:txBody>
      </p:sp>
      <p:sp>
        <p:nvSpPr>
          <p:cNvPr id="17" name="Right Triangle 16"/>
          <p:cNvSpPr/>
          <p:nvPr/>
        </p:nvSpPr>
        <p:spPr>
          <a:xfrm rot="16200000" flipV="1">
            <a:off x="7572137" y="3059718"/>
            <a:ext cx="448056" cy="650679"/>
          </a:xfrm>
          <a:prstGeom prst="r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16"/>
          <p:cNvSpPr>
            <a:spLocks noEditPoints="1"/>
          </p:cNvSpPr>
          <p:nvPr/>
        </p:nvSpPr>
        <p:spPr bwMode="auto">
          <a:xfrm>
            <a:off x="8345014" y="3476902"/>
            <a:ext cx="516884" cy="520400"/>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135"/>
          <p:cNvSpPr>
            <a:spLocks noEditPoints="1"/>
          </p:cNvSpPr>
          <p:nvPr/>
        </p:nvSpPr>
        <p:spPr bwMode="auto">
          <a:xfrm>
            <a:off x="8453832" y="2259746"/>
            <a:ext cx="368980" cy="345624"/>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30"/>
          <p:cNvSpPr>
            <a:spLocks noEditPoints="1"/>
          </p:cNvSpPr>
          <p:nvPr/>
        </p:nvSpPr>
        <p:spPr bwMode="auto">
          <a:xfrm>
            <a:off x="391851" y="2179147"/>
            <a:ext cx="346914" cy="506822"/>
          </a:xfrm>
          <a:custGeom>
            <a:avLst/>
            <a:gdLst/>
            <a:ahLst/>
            <a:cxnLst>
              <a:cxn ang="0">
                <a:pos x="35" y="0"/>
              </a:cxn>
              <a:cxn ang="0">
                <a:pos x="0" y="35"/>
              </a:cxn>
              <a:cxn ang="0">
                <a:pos x="16" y="74"/>
              </a:cxn>
              <a:cxn ang="0">
                <a:pos x="35" y="102"/>
              </a:cxn>
              <a:cxn ang="0">
                <a:pos x="54" y="74"/>
              </a:cxn>
              <a:cxn ang="0">
                <a:pos x="70" y="35"/>
              </a:cxn>
              <a:cxn ang="0">
                <a:pos x="35" y="0"/>
              </a:cxn>
              <a:cxn ang="0">
                <a:pos x="43" y="87"/>
              </a:cxn>
              <a:cxn ang="0">
                <a:pos x="27" y="89"/>
              </a:cxn>
              <a:cxn ang="0">
                <a:pos x="26" y="83"/>
              </a:cxn>
              <a:cxn ang="0">
                <a:pos x="26" y="83"/>
              </a:cxn>
              <a:cxn ang="0">
                <a:pos x="45" y="80"/>
              </a:cxn>
              <a:cxn ang="0">
                <a:pos x="44" y="83"/>
              </a:cxn>
              <a:cxn ang="0">
                <a:pos x="43" y="87"/>
              </a:cxn>
              <a:cxn ang="0">
                <a:pos x="25" y="79"/>
              </a:cxn>
              <a:cxn ang="0">
                <a:pos x="23" y="73"/>
              </a:cxn>
              <a:cxn ang="0">
                <a:pos x="47" y="73"/>
              </a:cxn>
              <a:cxn ang="0">
                <a:pos x="46" y="77"/>
              </a:cxn>
              <a:cxn ang="0">
                <a:pos x="25" y="79"/>
              </a:cxn>
              <a:cxn ang="0">
                <a:pos x="35" y="96"/>
              </a:cxn>
              <a:cxn ang="0">
                <a:pos x="29" y="92"/>
              </a:cxn>
              <a:cxn ang="0">
                <a:pos x="42" y="90"/>
              </a:cxn>
              <a:cxn ang="0">
                <a:pos x="35" y="96"/>
              </a:cxn>
              <a:cxn ang="0">
                <a:pos x="50" y="67"/>
              </a:cxn>
              <a:cxn ang="0">
                <a:pos x="20" y="67"/>
              </a:cxn>
              <a:cxn ang="0">
                <a:pos x="15" y="57"/>
              </a:cxn>
              <a:cxn ang="0">
                <a:pos x="6" y="35"/>
              </a:cxn>
              <a:cxn ang="0">
                <a:pos x="35" y="6"/>
              </a:cxn>
              <a:cxn ang="0">
                <a:pos x="64" y="35"/>
              </a:cxn>
              <a:cxn ang="0">
                <a:pos x="55" y="57"/>
              </a:cxn>
              <a:cxn ang="0">
                <a:pos x="50" y="67"/>
              </a:cxn>
              <a:cxn ang="0">
                <a:pos x="50" y="67"/>
              </a:cxn>
              <a:cxn ang="0">
                <a:pos x="50" y="67"/>
              </a:cxn>
            </a:cxnLst>
            <a:rect l="0" t="0" r="r" b="b"/>
            <a:pathLst>
              <a:path w="70" h="102">
                <a:moveTo>
                  <a:pt x="35" y="0"/>
                </a:moveTo>
                <a:cubicBezTo>
                  <a:pt x="16" y="0"/>
                  <a:pt x="0" y="16"/>
                  <a:pt x="0" y="35"/>
                </a:cubicBezTo>
                <a:cubicBezTo>
                  <a:pt x="0" y="48"/>
                  <a:pt x="12" y="62"/>
                  <a:pt x="16" y="74"/>
                </a:cubicBezTo>
                <a:cubicBezTo>
                  <a:pt x="22" y="91"/>
                  <a:pt x="22" y="102"/>
                  <a:pt x="35" y="102"/>
                </a:cubicBezTo>
                <a:cubicBezTo>
                  <a:pt x="49" y="102"/>
                  <a:pt x="48" y="92"/>
                  <a:pt x="54" y="74"/>
                </a:cubicBezTo>
                <a:cubicBezTo>
                  <a:pt x="58" y="62"/>
                  <a:pt x="70" y="48"/>
                  <a:pt x="70" y="35"/>
                </a:cubicBezTo>
                <a:cubicBezTo>
                  <a:pt x="70" y="16"/>
                  <a:pt x="54" y="0"/>
                  <a:pt x="35" y="0"/>
                </a:cubicBezTo>
                <a:close/>
                <a:moveTo>
                  <a:pt x="43" y="87"/>
                </a:moveTo>
                <a:cubicBezTo>
                  <a:pt x="27" y="89"/>
                  <a:pt x="27" y="89"/>
                  <a:pt x="27" y="89"/>
                </a:cubicBezTo>
                <a:cubicBezTo>
                  <a:pt x="27" y="87"/>
                  <a:pt x="26" y="85"/>
                  <a:pt x="26" y="83"/>
                </a:cubicBezTo>
                <a:cubicBezTo>
                  <a:pt x="26" y="83"/>
                  <a:pt x="26" y="83"/>
                  <a:pt x="26" y="83"/>
                </a:cubicBezTo>
                <a:cubicBezTo>
                  <a:pt x="45" y="80"/>
                  <a:pt x="45" y="80"/>
                  <a:pt x="45" y="80"/>
                </a:cubicBezTo>
                <a:cubicBezTo>
                  <a:pt x="45" y="81"/>
                  <a:pt x="45" y="82"/>
                  <a:pt x="44" y="83"/>
                </a:cubicBezTo>
                <a:cubicBezTo>
                  <a:pt x="44" y="84"/>
                  <a:pt x="44" y="86"/>
                  <a:pt x="43" y="87"/>
                </a:cubicBezTo>
                <a:close/>
                <a:moveTo>
                  <a:pt x="25" y="79"/>
                </a:moveTo>
                <a:cubicBezTo>
                  <a:pt x="24" y="78"/>
                  <a:pt x="23" y="76"/>
                  <a:pt x="23" y="73"/>
                </a:cubicBezTo>
                <a:cubicBezTo>
                  <a:pt x="47" y="73"/>
                  <a:pt x="47" y="73"/>
                  <a:pt x="47" y="73"/>
                </a:cubicBezTo>
                <a:cubicBezTo>
                  <a:pt x="47" y="75"/>
                  <a:pt x="47" y="76"/>
                  <a:pt x="46" y="77"/>
                </a:cubicBezTo>
                <a:lnTo>
                  <a:pt x="25" y="79"/>
                </a:lnTo>
                <a:close/>
                <a:moveTo>
                  <a:pt x="35" y="96"/>
                </a:moveTo>
                <a:cubicBezTo>
                  <a:pt x="32" y="96"/>
                  <a:pt x="30" y="95"/>
                  <a:pt x="29" y="92"/>
                </a:cubicBezTo>
                <a:cubicBezTo>
                  <a:pt x="42" y="90"/>
                  <a:pt x="42" y="90"/>
                  <a:pt x="42" y="90"/>
                </a:cubicBezTo>
                <a:cubicBezTo>
                  <a:pt x="40" y="95"/>
                  <a:pt x="39" y="96"/>
                  <a:pt x="35" y="96"/>
                </a:cubicBezTo>
                <a:close/>
                <a:moveTo>
                  <a:pt x="50" y="67"/>
                </a:moveTo>
                <a:cubicBezTo>
                  <a:pt x="20" y="67"/>
                  <a:pt x="20" y="67"/>
                  <a:pt x="20" y="67"/>
                </a:cubicBezTo>
                <a:cubicBezTo>
                  <a:pt x="19" y="64"/>
                  <a:pt x="17" y="60"/>
                  <a:pt x="15" y="57"/>
                </a:cubicBezTo>
                <a:cubicBezTo>
                  <a:pt x="11" y="49"/>
                  <a:pt x="6" y="41"/>
                  <a:pt x="6" y="35"/>
                </a:cubicBezTo>
                <a:cubicBezTo>
                  <a:pt x="6" y="19"/>
                  <a:pt x="19" y="6"/>
                  <a:pt x="35" y="6"/>
                </a:cubicBezTo>
                <a:cubicBezTo>
                  <a:pt x="51" y="6"/>
                  <a:pt x="64" y="19"/>
                  <a:pt x="64" y="35"/>
                </a:cubicBezTo>
                <a:cubicBezTo>
                  <a:pt x="64" y="41"/>
                  <a:pt x="60" y="49"/>
                  <a:pt x="55" y="57"/>
                </a:cubicBezTo>
                <a:cubicBezTo>
                  <a:pt x="53" y="60"/>
                  <a:pt x="52" y="64"/>
                  <a:pt x="50" y="67"/>
                </a:cubicBezTo>
                <a:close/>
                <a:moveTo>
                  <a:pt x="50" y="67"/>
                </a:moveTo>
                <a:cubicBezTo>
                  <a:pt x="50" y="67"/>
                  <a:pt x="50" y="67"/>
                  <a:pt x="50" y="67"/>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Rectangle 40"/>
          <p:cNvSpPr/>
          <p:nvPr/>
        </p:nvSpPr>
        <p:spPr>
          <a:xfrm flipV="1">
            <a:off x="1022497" y="3612919"/>
            <a:ext cx="3520271" cy="11521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flipH="1">
            <a:off x="4542769" y="1412263"/>
            <a:ext cx="3578736" cy="115214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 Placeholder 51"/>
          <p:cNvSpPr>
            <a:spLocks noGrp="1"/>
          </p:cNvSpPr>
          <p:nvPr>
            <p:ph type="body" sz="half" idx="2"/>
          </p:nvPr>
        </p:nvSpPr>
        <p:spPr/>
        <p:txBody>
          <a:bodyPr/>
          <a:lstStyle/>
          <a:p>
            <a:r>
              <a:rPr lang="en-US"/>
              <a:t>Enter your subhead line here</a:t>
            </a:r>
            <a:endParaRPr lang="en-US" dirty="0"/>
          </a:p>
        </p:txBody>
      </p:sp>
      <p:sp>
        <p:nvSpPr>
          <p:cNvPr id="35" name="Title 34"/>
          <p:cNvSpPr>
            <a:spLocks noGrp="1"/>
          </p:cNvSpPr>
          <p:nvPr>
            <p:ph type="title"/>
          </p:nvPr>
        </p:nvSpPr>
        <p:spPr/>
        <p:txBody>
          <a:bodyPr/>
          <a:lstStyle/>
          <a:p>
            <a:r>
              <a:rPr lang="en-US"/>
              <a:t>OUR SERVICE</a:t>
            </a:r>
            <a:endParaRPr lang="en-US" dirty="0"/>
          </a:p>
        </p:txBody>
      </p:sp>
      <p:sp>
        <p:nvSpPr>
          <p:cNvPr id="4" name="Picture Placeholder 3"/>
          <p:cNvSpPr>
            <a:spLocks noGrp="1"/>
          </p:cNvSpPr>
          <p:nvPr>
            <p:ph type="pic" sz="quarter" idx="32"/>
          </p:nvPr>
        </p:nvSpPr>
        <p:spPr/>
      </p:sp>
      <p:sp>
        <p:nvSpPr>
          <p:cNvPr id="5" name="Picture Placeholder 4"/>
          <p:cNvSpPr>
            <a:spLocks noGrp="1"/>
          </p:cNvSpPr>
          <p:nvPr>
            <p:ph type="pic" sz="quarter" idx="33"/>
          </p:nvPr>
        </p:nvSpPr>
        <p:spPr/>
      </p:sp>
      <p:sp>
        <p:nvSpPr>
          <p:cNvPr id="6" name="Picture Placeholder 5"/>
          <p:cNvSpPr>
            <a:spLocks noGrp="1"/>
          </p:cNvSpPr>
          <p:nvPr>
            <p:ph type="pic" sz="quarter" idx="34"/>
          </p:nvPr>
        </p:nvSpPr>
        <p:spPr/>
      </p:sp>
      <p:sp>
        <p:nvSpPr>
          <p:cNvPr id="23" name="Freeform 217"/>
          <p:cNvSpPr>
            <a:spLocks noEditPoints="1"/>
          </p:cNvSpPr>
          <p:nvPr/>
        </p:nvSpPr>
        <p:spPr bwMode="auto">
          <a:xfrm>
            <a:off x="353907" y="3549839"/>
            <a:ext cx="499368" cy="374526"/>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014650805"/>
      </p:ext>
    </p:extLst>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6" name="Picture Placeholder 5"/>
          <p:cNvSpPr>
            <a:spLocks noGrp="1"/>
          </p:cNvSpPr>
          <p:nvPr>
            <p:ph type="pic" sz="quarter" idx="32"/>
          </p:nvPr>
        </p:nvSpPr>
        <p:spPr/>
      </p:sp>
      <p:sp>
        <p:nvSpPr>
          <p:cNvPr id="7" name="Picture Placeholder 6"/>
          <p:cNvSpPr>
            <a:spLocks noGrp="1"/>
          </p:cNvSpPr>
          <p:nvPr>
            <p:ph type="pic" sz="quarter" idx="33"/>
          </p:nvPr>
        </p:nvSpPr>
        <p:spPr/>
      </p:sp>
      <p:sp>
        <p:nvSpPr>
          <p:cNvPr id="84" name="Rectangle 83"/>
          <p:cNvSpPr/>
          <p:nvPr/>
        </p:nvSpPr>
        <p:spPr>
          <a:xfrm>
            <a:off x="-1" y="3407341"/>
            <a:ext cx="4550737" cy="14504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400" b="1" dirty="0">
                <a:solidFill>
                  <a:schemeClr val="bg1"/>
                </a:solidFill>
              </a:rPr>
              <a:t>YOUR TITLE HERE</a:t>
            </a:r>
          </a:p>
          <a:p>
            <a:pPr algn="ctr">
              <a:lnSpc>
                <a:spcPct val="150000"/>
              </a:lnSpc>
            </a:pPr>
            <a:r>
              <a:rPr lang="en-US" sz="1000" dirty="0">
                <a:solidFill>
                  <a:schemeClr val="bg1"/>
                </a:solidFill>
              </a:rPr>
              <a:t>There are many variations of passages of lorem ipsum available, but the majority have suffered</a:t>
            </a:r>
          </a:p>
        </p:txBody>
      </p:sp>
      <p:sp>
        <p:nvSpPr>
          <p:cNvPr id="85" name="Rectangle 84"/>
          <p:cNvSpPr/>
          <p:nvPr/>
        </p:nvSpPr>
        <p:spPr>
          <a:xfrm>
            <a:off x="4593264" y="3407341"/>
            <a:ext cx="4550735" cy="14504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400" b="1" dirty="0">
                <a:solidFill>
                  <a:schemeClr val="bg1"/>
                </a:solidFill>
              </a:rPr>
              <a:t>YOUR TITLE HERE</a:t>
            </a:r>
          </a:p>
          <a:p>
            <a:pPr algn="ctr">
              <a:lnSpc>
                <a:spcPct val="150000"/>
              </a:lnSpc>
            </a:pPr>
            <a:r>
              <a:rPr lang="en-US" sz="1000" dirty="0">
                <a:solidFill>
                  <a:schemeClr val="bg1"/>
                </a:solidFill>
              </a:rPr>
              <a:t>There are many variations of passages of lorem ipsum available, but the majority have suffered</a:t>
            </a:r>
          </a:p>
        </p:txBody>
      </p:sp>
      <p:sp>
        <p:nvSpPr>
          <p:cNvPr id="86" name="Rectangle 85"/>
          <p:cNvSpPr/>
          <p:nvPr/>
        </p:nvSpPr>
        <p:spPr>
          <a:xfrm>
            <a:off x="0" y="1428750"/>
            <a:ext cx="2254250" cy="1978591"/>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endParaRPr>
          </a:p>
        </p:txBody>
      </p:sp>
      <p:sp>
        <p:nvSpPr>
          <p:cNvPr id="87" name="Rectangle 86"/>
          <p:cNvSpPr/>
          <p:nvPr/>
        </p:nvSpPr>
        <p:spPr>
          <a:xfrm>
            <a:off x="6889750" y="1428750"/>
            <a:ext cx="2254250" cy="1978591"/>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endParaRPr>
          </a:p>
        </p:txBody>
      </p:sp>
      <p:sp>
        <p:nvSpPr>
          <p:cNvPr id="89" name="Freeform 42"/>
          <p:cNvSpPr>
            <a:spLocks noEditPoints="1"/>
          </p:cNvSpPr>
          <p:nvPr/>
        </p:nvSpPr>
        <p:spPr bwMode="auto">
          <a:xfrm>
            <a:off x="672157" y="2026426"/>
            <a:ext cx="909936" cy="783238"/>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0" name="Freeform 178"/>
          <p:cNvSpPr>
            <a:spLocks noEditPoints="1"/>
          </p:cNvSpPr>
          <p:nvPr/>
        </p:nvSpPr>
        <p:spPr bwMode="auto">
          <a:xfrm>
            <a:off x="7600701" y="2104597"/>
            <a:ext cx="832348" cy="626896"/>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5355115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cBhvr>
                                        <p:cTn id="7" dur="500" fill="hold"/>
                                        <p:tgtEl>
                                          <p:spTgt spid="89"/>
                                        </p:tgtEl>
                                        <p:attrNameLst>
                                          <p:attrName>ppt_w</p:attrName>
                                        </p:attrNameLst>
                                      </p:cBhvr>
                                      <p:tavLst>
                                        <p:tav tm="0">
                                          <p:val>
                                            <p:fltVal val="0"/>
                                          </p:val>
                                        </p:tav>
                                        <p:tav tm="100000">
                                          <p:val>
                                            <p:strVal val="#ppt_w"/>
                                          </p:val>
                                        </p:tav>
                                      </p:tavLst>
                                    </p:anim>
                                    <p:anim calcmode="lin" valueType="num">
                                      <p:cBhvr>
                                        <p:cTn id="8" dur="500" fill="hold"/>
                                        <p:tgtEl>
                                          <p:spTgt spid="89"/>
                                        </p:tgtEl>
                                        <p:attrNameLst>
                                          <p:attrName>ppt_h</p:attrName>
                                        </p:attrNameLst>
                                      </p:cBhvr>
                                      <p:tavLst>
                                        <p:tav tm="0">
                                          <p:val>
                                            <p:fltVal val="0"/>
                                          </p:val>
                                        </p:tav>
                                        <p:tav tm="100000">
                                          <p:val>
                                            <p:strVal val="#ppt_h"/>
                                          </p:val>
                                        </p:tav>
                                      </p:tavLst>
                                    </p:anim>
                                    <p:animEffect transition="in" filter="fade">
                                      <p:cBhvr>
                                        <p:cTn id="9" dur="500"/>
                                        <p:tgtEl>
                                          <p:spTgt spid="89"/>
                                        </p:tgtEl>
                                      </p:cBhvr>
                                    </p:animEffect>
                                  </p:childTnLst>
                                </p:cTn>
                              </p:par>
                            </p:childTnLst>
                          </p:cTn>
                        </p:par>
                        <p:par>
                          <p:cTn id="10" fill="hold">
                            <p:stCondLst>
                              <p:cond delay="500"/>
                            </p:stCondLst>
                            <p:childTnLst>
                              <p:par>
                                <p:cTn id="11" presetID="53" presetClass="entr" presetSubtype="0" fill="hold" grpId="0" nodeType="afterEffect">
                                  <p:stCondLst>
                                    <p:cond delay="0"/>
                                  </p:stCondLst>
                                  <p:childTnLst>
                                    <p:set>
                                      <p:cBhvr>
                                        <p:cTn id="12" dur="1" fill="hold">
                                          <p:stCondLst>
                                            <p:cond delay="0"/>
                                          </p:stCondLst>
                                        </p:cTn>
                                        <p:tgtEl>
                                          <p:spTgt spid="90"/>
                                        </p:tgtEl>
                                        <p:attrNameLst>
                                          <p:attrName>style.visibility</p:attrName>
                                        </p:attrNameLst>
                                      </p:cBhvr>
                                      <p:to>
                                        <p:strVal val="visible"/>
                                      </p:to>
                                    </p:set>
                                    <p:anim calcmode="lin" valueType="num">
                                      <p:cBhvr>
                                        <p:cTn id="13" dur="500" fill="hold"/>
                                        <p:tgtEl>
                                          <p:spTgt spid="90"/>
                                        </p:tgtEl>
                                        <p:attrNameLst>
                                          <p:attrName>ppt_w</p:attrName>
                                        </p:attrNameLst>
                                      </p:cBhvr>
                                      <p:tavLst>
                                        <p:tav tm="0">
                                          <p:val>
                                            <p:fltVal val="0"/>
                                          </p:val>
                                        </p:tav>
                                        <p:tav tm="100000">
                                          <p:val>
                                            <p:strVal val="#ppt_w"/>
                                          </p:val>
                                        </p:tav>
                                      </p:tavLst>
                                    </p:anim>
                                    <p:anim calcmode="lin" valueType="num">
                                      <p:cBhvr>
                                        <p:cTn id="14" dur="500" fill="hold"/>
                                        <p:tgtEl>
                                          <p:spTgt spid="90"/>
                                        </p:tgtEl>
                                        <p:attrNameLst>
                                          <p:attrName>ppt_h</p:attrName>
                                        </p:attrNameLst>
                                      </p:cBhvr>
                                      <p:tavLst>
                                        <p:tav tm="0">
                                          <p:val>
                                            <p:fltVal val="0"/>
                                          </p:val>
                                        </p:tav>
                                        <p:tav tm="100000">
                                          <p:val>
                                            <p:strVal val="#ppt_h"/>
                                          </p:val>
                                        </p:tav>
                                      </p:tavLst>
                                    </p:anim>
                                    <p:animEffect transition="in" filter="fade">
                                      <p:cBhvr>
                                        <p:cTn id="15"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9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6" name="Picture Placeholder 5"/>
          <p:cNvSpPr>
            <a:spLocks noGrp="1"/>
          </p:cNvSpPr>
          <p:nvPr>
            <p:ph type="pic" sz="quarter" idx="32"/>
          </p:nvPr>
        </p:nvSpPr>
        <p:spPr/>
      </p:sp>
      <p:sp>
        <p:nvSpPr>
          <p:cNvPr id="7" name="Picture Placeholder 6"/>
          <p:cNvSpPr>
            <a:spLocks noGrp="1"/>
          </p:cNvSpPr>
          <p:nvPr>
            <p:ph type="pic" sz="quarter" idx="33"/>
          </p:nvPr>
        </p:nvSpPr>
        <p:spPr/>
      </p:sp>
      <p:sp>
        <p:nvSpPr>
          <p:cNvPr id="8" name="Picture Placeholder 7"/>
          <p:cNvSpPr>
            <a:spLocks noGrp="1"/>
          </p:cNvSpPr>
          <p:nvPr>
            <p:ph type="pic" sz="quarter" idx="34"/>
          </p:nvPr>
        </p:nvSpPr>
        <p:spPr/>
      </p:sp>
      <p:sp>
        <p:nvSpPr>
          <p:cNvPr id="11" name="Rectangle 10"/>
          <p:cNvSpPr/>
          <p:nvPr/>
        </p:nvSpPr>
        <p:spPr>
          <a:xfrm>
            <a:off x="1504950" y="1428751"/>
            <a:ext cx="1479918" cy="1978589"/>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endParaRPr>
          </a:p>
        </p:txBody>
      </p:sp>
      <p:sp>
        <p:nvSpPr>
          <p:cNvPr id="12" name="Rectangle 11"/>
          <p:cNvSpPr/>
          <p:nvPr/>
        </p:nvSpPr>
        <p:spPr>
          <a:xfrm>
            <a:off x="7664082" y="1428751"/>
            <a:ext cx="1479918" cy="1978589"/>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endParaRPr>
          </a:p>
        </p:txBody>
      </p:sp>
      <p:sp>
        <p:nvSpPr>
          <p:cNvPr id="13" name="Rectangle 12"/>
          <p:cNvSpPr/>
          <p:nvPr/>
        </p:nvSpPr>
        <p:spPr>
          <a:xfrm>
            <a:off x="4584516" y="1428751"/>
            <a:ext cx="1479918" cy="1978589"/>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endParaRPr>
          </a:p>
        </p:txBody>
      </p:sp>
      <p:sp>
        <p:nvSpPr>
          <p:cNvPr id="14" name="Rectangle 13"/>
          <p:cNvSpPr/>
          <p:nvPr/>
        </p:nvSpPr>
        <p:spPr>
          <a:xfrm>
            <a:off x="0" y="3407341"/>
            <a:ext cx="2984868" cy="14504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 but the majority have suffered alteration in some form, by injected</a:t>
            </a:r>
          </a:p>
        </p:txBody>
      </p:sp>
      <p:sp>
        <p:nvSpPr>
          <p:cNvPr id="15" name="Rectangle 14"/>
          <p:cNvSpPr/>
          <p:nvPr/>
        </p:nvSpPr>
        <p:spPr>
          <a:xfrm>
            <a:off x="6159132" y="3407341"/>
            <a:ext cx="2984868" cy="145040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 but the majority have suffered alteration in some form, by injected</a:t>
            </a:r>
          </a:p>
        </p:txBody>
      </p:sp>
      <p:sp>
        <p:nvSpPr>
          <p:cNvPr id="16" name="Rectangle 15"/>
          <p:cNvSpPr/>
          <p:nvPr/>
        </p:nvSpPr>
        <p:spPr>
          <a:xfrm>
            <a:off x="3079566" y="3407341"/>
            <a:ext cx="2984868" cy="14504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a:solidFill>
                  <a:schemeClr val="bg1"/>
                </a:solidFill>
              </a:rPr>
              <a:t>YOUR TITLE HERE</a:t>
            </a:r>
          </a:p>
          <a:p>
            <a:pPr algn="ctr">
              <a:lnSpc>
                <a:spcPct val="150000"/>
              </a:lnSpc>
            </a:pPr>
            <a:r>
              <a:rPr lang="en-US" sz="900" dirty="0">
                <a:solidFill>
                  <a:schemeClr val="bg1"/>
                </a:solidFill>
              </a:rPr>
              <a:t>There are many variations of passages of lorem ipsum available, but the majority have suffered alteration in some form, by injected</a:t>
            </a:r>
          </a:p>
        </p:txBody>
      </p:sp>
      <p:grpSp>
        <p:nvGrpSpPr>
          <p:cNvPr id="17" name="Group 32"/>
          <p:cNvGrpSpPr/>
          <p:nvPr/>
        </p:nvGrpSpPr>
        <p:grpSpPr>
          <a:xfrm>
            <a:off x="1957869" y="2073209"/>
            <a:ext cx="574081" cy="689672"/>
            <a:chOff x="2436813" y="2589213"/>
            <a:chExt cx="2120899" cy="2547937"/>
          </a:xfrm>
          <a:solidFill>
            <a:schemeClr val="bg1"/>
          </a:solidFill>
        </p:grpSpPr>
        <p:sp>
          <p:nvSpPr>
            <p:cNvPr id="18" name="Freeform 6"/>
            <p:cNvSpPr>
              <a:spLocks/>
            </p:cNvSpPr>
            <p:nvPr/>
          </p:nvSpPr>
          <p:spPr bwMode="auto">
            <a:xfrm>
              <a:off x="3206750" y="4667250"/>
              <a:ext cx="579437" cy="127000"/>
            </a:xfrm>
            <a:custGeom>
              <a:avLst/>
              <a:gdLst/>
              <a:ahLst/>
              <a:cxnLst>
                <a:cxn ang="0">
                  <a:pos x="40" y="0"/>
                </a:cxn>
                <a:cxn ang="0">
                  <a:pos x="326" y="0"/>
                </a:cxn>
                <a:cxn ang="0">
                  <a:pos x="336" y="1"/>
                </a:cxn>
                <a:cxn ang="0">
                  <a:pos x="346" y="5"/>
                </a:cxn>
                <a:cxn ang="0">
                  <a:pos x="354" y="12"/>
                </a:cxn>
                <a:cxn ang="0">
                  <a:pos x="360" y="19"/>
                </a:cxn>
                <a:cxn ang="0">
                  <a:pos x="364" y="29"/>
                </a:cxn>
                <a:cxn ang="0">
                  <a:pos x="365" y="39"/>
                </a:cxn>
                <a:cxn ang="0">
                  <a:pos x="364" y="50"/>
                </a:cxn>
                <a:cxn ang="0">
                  <a:pos x="360" y="60"/>
                </a:cxn>
                <a:cxn ang="0">
                  <a:pos x="354" y="68"/>
                </a:cxn>
                <a:cxn ang="0">
                  <a:pos x="346" y="74"/>
                </a:cxn>
                <a:cxn ang="0">
                  <a:pos x="336" y="78"/>
                </a:cxn>
                <a:cxn ang="0">
                  <a:pos x="326" y="80"/>
                </a:cxn>
                <a:cxn ang="0">
                  <a:pos x="40" y="80"/>
                </a:cxn>
                <a:cxn ang="0">
                  <a:pos x="29" y="78"/>
                </a:cxn>
                <a:cxn ang="0">
                  <a:pos x="20" y="74"/>
                </a:cxn>
                <a:cxn ang="0">
                  <a:pos x="12" y="68"/>
                </a:cxn>
                <a:cxn ang="0">
                  <a:pos x="5" y="60"/>
                </a:cxn>
                <a:cxn ang="0">
                  <a:pos x="1" y="50"/>
                </a:cxn>
                <a:cxn ang="0">
                  <a:pos x="0" y="39"/>
                </a:cxn>
                <a:cxn ang="0">
                  <a:pos x="1" y="29"/>
                </a:cxn>
                <a:cxn ang="0">
                  <a:pos x="5" y="19"/>
                </a:cxn>
                <a:cxn ang="0">
                  <a:pos x="12" y="12"/>
                </a:cxn>
                <a:cxn ang="0">
                  <a:pos x="20" y="5"/>
                </a:cxn>
                <a:cxn ang="0">
                  <a:pos x="29" y="1"/>
                </a:cxn>
                <a:cxn ang="0">
                  <a:pos x="40" y="0"/>
                </a:cxn>
              </a:cxnLst>
              <a:rect l="0" t="0" r="r" b="b"/>
              <a:pathLst>
                <a:path w="365" h="80">
                  <a:moveTo>
                    <a:pt x="40" y="0"/>
                  </a:moveTo>
                  <a:lnTo>
                    <a:pt x="326" y="0"/>
                  </a:lnTo>
                  <a:lnTo>
                    <a:pt x="336" y="1"/>
                  </a:lnTo>
                  <a:lnTo>
                    <a:pt x="346" y="5"/>
                  </a:lnTo>
                  <a:lnTo>
                    <a:pt x="354" y="12"/>
                  </a:lnTo>
                  <a:lnTo>
                    <a:pt x="360" y="19"/>
                  </a:lnTo>
                  <a:lnTo>
                    <a:pt x="364" y="29"/>
                  </a:lnTo>
                  <a:lnTo>
                    <a:pt x="365" y="39"/>
                  </a:lnTo>
                  <a:lnTo>
                    <a:pt x="364" y="50"/>
                  </a:lnTo>
                  <a:lnTo>
                    <a:pt x="360" y="60"/>
                  </a:lnTo>
                  <a:lnTo>
                    <a:pt x="354" y="68"/>
                  </a:lnTo>
                  <a:lnTo>
                    <a:pt x="346" y="74"/>
                  </a:lnTo>
                  <a:lnTo>
                    <a:pt x="336" y="78"/>
                  </a:lnTo>
                  <a:lnTo>
                    <a:pt x="326" y="80"/>
                  </a:lnTo>
                  <a:lnTo>
                    <a:pt x="40" y="80"/>
                  </a:lnTo>
                  <a:lnTo>
                    <a:pt x="29" y="78"/>
                  </a:lnTo>
                  <a:lnTo>
                    <a:pt x="20" y="74"/>
                  </a:lnTo>
                  <a:lnTo>
                    <a:pt x="12" y="68"/>
                  </a:lnTo>
                  <a:lnTo>
                    <a:pt x="5" y="60"/>
                  </a:lnTo>
                  <a:lnTo>
                    <a:pt x="1" y="50"/>
                  </a:lnTo>
                  <a:lnTo>
                    <a:pt x="0" y="39"/>
                  </a:lnTo>
                  <a:lnTo>
                    <a:pt x="1" y="29"/>
                  </a:lnTo>
                  <a:lnTo>
                    <a:pt x="5" y="19"/>
                  </a:lnTo>
                  <a:lnTo>
                    <a:pt x="12" y="12"/>
                  </a:lnTo>
                  <a:lnTo>
                    <a:pt x="20" y="5"/>
                  </a:lnTo>
                  <a:lnTo>
                    <a:pt x="29" y="1"/>
                  </a:lnTo>
                  <a:lnTo>
                    <a:pt x="40"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7"/>
            <p:cNvSpPr>
              <a:spLocks/>
            </p:cNvSpPr>
            <p:nvPr/>
          </p:nvSpPr>
          <p:spPr bwMode="auto">
            <a:xfrm>
              <a:off x="3240088" y="4889500"/>
              <a:ext cx="512762" cy="247650"/>
            </a:xfrm>
            <a:custGeom>
              <a:avLst/>
              <a:gdLst/>
              <a:ahLst/>
              <a:cxnLst>
                <a:cxn ang="0">
                  <a:pos x="0" y="0"/>
                </a:cxn>
                <a:cxn ang="0">
                  <a:pos x="323" y="0"/>
                </a:cxn>
                <a:cxn ang="0">
                  <a:pos x="322" y="16"/>
                </a:cxn>
                <a:cxn ang="0">
                  <a:pos x="318" y="31"/>
                </a:cxn>
                <a:cxn ang="0">
                  <a:pos x="311" y="45"/>
                </a:cxn>
                <a:cxn ang="0">
                  <a:pos x="303" y="58"/>
                </a:cxn>
                <a:cxn ang="0">
                  <a:pos x="292" y="69"/>
                </a:cxn>
                <a:cxn ang="0">
                  <a:pos x="280" y="78"/>
                </a:cxn>
                <a:cxn ang="0">
                  <a:pos x="266" y="85"/>
                </a:cxn>
                <a:cxn ang="0">
                  <a:pos x="251" y="90"/>
                </a:cxn>
                <a:cxn ang="0">
                  <a:pos x="236" y="93"/>
                </a:cxn>
                <a:cxn ang="0">
                  <a:pos x="233" y="106"/>
                </a:cxn>
                <a:cxn ang="0">
                  <a:pos x="227" y="117"/>
                </a:cxn>
                <a:cxn ang="0">
                  <a:pos x="220" y="128"/>
                </a:cxn>
                <a:cxn ang="0">
                  <a:pos x="211" y="138"/>
                </a:cxn>
                <a:cxn ang="0">
                  <a:pos x="200" y="145"/>
                </a:cxn>
                <a:cxn ang="0">
                  <a:pos x="189" y="151"/>
                </a:cxn>
                <a:cxn ang="0">
                  <a:pos x="176" y="155"/>
                </a:cxn>
                <a:cxn ang="0">
                  <a:pos x="162" y="156"/>
                </a:cxn>
                <a:cxn ang="0">
                  <a:pos x="148" y="155"/>
                </a:cxn>
                <a:cxn ang="0">
                  <a:pos x="135" y="151"/>
                </a:cxn>
                <a:cxn ang="0">
                  <a:pos x="123" y="145"/>
                </a:cxn>
                <a:cxn ang="0">
                  <a:pos x="113" y="138"/>
                </a:cxn>
                <a:cxn ang="0">
                  <a:pos x="104" y="128"/>
                </a:cxn>
                <a:cxn ang="0">
                  <a:pos x="97" y="117"/>
                </a:cxn>
                <a:cxn ang="0">
                  <a:pos x="91" y="106"/>
                </a:cxn>
                <a:cxn ang="0">
                  <a:pos x="88" y="93"/>
                </a:cxn>
                <a:cxn ang="0">
                  <a:pos x="72" y="90"/>
                </a:cxn>
                <a:cxn ang="0">
                  <a:pos x="57" y="85"/>
                </a:cxn>
                <a:cxn ang="0">
                  <a:pos x="44" y="78"/>
                </a:cxn>
                <a:cxn ang="0">
                  <a:pos x="31" y="69"/>
                </a:cxn>
                <a:cxn ang="0">
                  <a:pos x="21" y="58"/>
                </a:cxn>
                <a:cxn ang="0">
                  <a:pos x="12" y="45"/>
                </a:cxn>
                <a:cxn ang="0">
                  <a:pos x="5" y="31"/>
                </a:cxn>
                <a:cxn ang="0">
                  <a:pos x="2" y="16"/>
                </a:cxn>
                <a:cxn ang="0">
                  <a:pos x="0" y="0"/>
                </a:cxn>
              </a:cxnLst>
              <a:rect l="0" t="0" r="r" b="b"/>
              <a:pathLst>
                <a:path w="323" h="156">
                  <a:moveTo>
                    <a:pt x="0" y="0"/>
                  </a:moveTo>
                  <a:lnTo>
                    <a:pt x="323" y="0"/>
                  </a:lnTo>
                  <a:lnTo>
                    <a:pt x="322" y="16"/>
                  </a:lnTo>
                  <a:lnTo>
                    <a:pt x="318" y="31"/>
                  </a:lnTo>
                  <a:lnTo>
                    <a:pt x="311" y="45"/>
                  </a:lnTo>
                  <a:lnTo>
                    <a:pt x="303" y="58"/>
                  </a:lnTo>
                  <a:lnTo>
                    <a:pt x="292" y="69"/>
                  </a:lnTo>
                  <a:lnTo>
                    <a:pt x="280" y="78"/>
                  </a:lnTo>
                  <a:lnTo>
                    <a:pt x="266" y="85"/>
                  </a:lnTo>
                  <a:lnTo>
                    <a:pt x="251" y="90"/>
                  </a:lnTo>
                  <a:lnTo>
                    <a:pt x="236" y="93"/>
                  </a:lnTo>
                  <a:lnTo>
                    <a:pt x="233" y="106"/>
                  </a:lnTo>
                  <a:lnTo>
                    <a:pt x="227" y="117"/>
                  </a:lnTo>
                  <a:lnTo>
                    <a:pt x="220" y="128"/>
                  </a:lnTo>
                  <a:lnTo>
                    <a:pt x="211" y="138"/>
                  </a:lnTo>
                  <a:lnTo>
                    <a:pt x="200" y="145"/>
                  </a:lnTo>
                  <a:lnTo>
                    <a:pt x="189" y="151"/>
                  </a:lnTo>
                  <a:lnTo>
                    <a:pt x="176" y="155"/>
                  </a:lnTo>
                  <a:lnTo>
                    <a:pt x="162" y="156"/>
                  </a:lnTo>
                  <a:lnTo>
                    <a:pt x="148" y="155"/>
                  </a:lnTo>
                  <a:lnTo>
                    <a:pt x="135" y="151"/>
                  </a:lnTo>
                  <a:lnTo>
                    <a:pt x="123" y="145"/>
                  </a:lnTo>
                  <a:lnTo>
                    <a:pt x="113" y="138"/>
                  </a:lnTo>
                  <a:lnTo>
                    <a:pt x="104" y="128"/>
                  </a:lnTo>
                  <a:lnTo>
                    <a:pt x="97" y="117"/>
                  </a:lnTo>
                  <a:lnTo>
                    <a:pt x="91" y="106"/>
                  </a:lnTo>
                  <a:lnTo>
                    <a:pt x="88" y="93"/>
                  </a:lnTo>
                  <a:lnTo>
                    <a:pt x="72" y="90"/>
                  </a:lnTo>
                  <a:lnTo>
                    <a:pt x="57" y="85"/>
                  </a:lnTo>
                  <a:lnTo>
                    <a:pt x="44" y="78"/>
                  </a:lnTo>
                  <a:lnTo>
                    <a:pt x="31" y="69"/>
                  </a:lnTo>
                  <a:lnTo>
                    <a:pt x="21" y="58"/>
                  </a:lnTo>
                  <a:lnTo>
                    <a:pt x="12" y="45"/>
                  </a:lnTo>
                  <a:lnTo>
                    <a:pt x="5" y="31"/>
                  </a:lnTo>
                  <a:lnTo>
                    <a:pt x="2" y="16"/>
                  </a:lnTo>
                  <a:lnTo>
                    <a:pt x="0"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8"/>
            <p:cNvSpPr>
              <a:spLocks/>
            </p:cNvSpPr>
            <p:nvPr/>
          </p:nvSpPr>
          <p:spPr bwMode="auto">
            <a:xfrm>
              <a:off x="3413125" y="2589213"/>
              <a:ext cx="168275" cy="366712"/>
            </a:xfrm>
            <a:custGeom>
              <a:avLst/>
              <a:gdLst/>
              <a:ahLst/>
              <a:cxnLst>
                <a:cxn ang="0">
                  <a:pos x="53" y="0"/>
                </a:cxn>
                <a:cxn ang="0">
                  <a:pos x="65" y="1"/>
                </a:cxn>
                <a:cxn ang="0">
                  <a:pos x="77" y="5"/>
                </a:cxn>
                <a:cxn ang="0">
                  <a:pos x="86" y="12"/>
                </a:cxn>
                <a:cxn ang="0">
                  <a:pos x="94" y="20"/>
                </a:cxn>
                <a:cxn ang="0">
                  <a:pos x="101" y="30"/>
                </a:cxn>
                <a:cxn ang="0">
                  <a:pos x="105" y="41"/>
                </a:cxn>
                <a:cxn ang="0">
                  <a:pos x="106" y="53"/>
                </a:cxn>
                <a:cxn ang="0">
                  <a:pos x="106" y="177"/>
                </a:cxn>
                <a:cxn ang="0">
                  <a:pos x="105" y="190"/>
                </a:cxn>
                <a:cxn ang="0">
                  <a:pos x="101" y="201"/>
                </a:cxn>
                <a:cxn ang="0">
                  <a:pos x="94" y="211"/>
                </a:cxn>
                <a:cxn ang="0">
                  <a:pos x="86" y="219"/>
                </a:cxn>
                <a:cxn ang="0">
                  <a:pos x="77" y="225"/>
                </a:cxn>
                <a:cxn ang="0">
                  <a:pos x="65" y="229"/>
                </a:cxn>
                <a:cxn ang="0">
                  <a:pos x="53" y="231"/>
                </a:cxn>
                <a:cxn ang="0">
                  <a:pos x="41" y="229"/>
                </a:cxn>
                <a:cxn ang="0">
                  <a:pos x="30" y="225"/>
                </a:cxn>
                <a:cxn ang="0">
                  <a:pos x="19" y="219"/>
                </a:cxn>
                <a:cxn ang="0">
                  <a:pos x="12" y="211"/>
                </a:cxn>
                <a:cxn ang="0">
                  <a:pos x="5" y="201"/>
                </a:cxn>
                <a:cxn ang="0">
                  <a:pos x="1" y="190"/>
                </a:cxn>
                <a:cxn ang="0">
                  <a:pos x="0" y="177"/>
                </a:cxn>
                <a:cxn ang="0">
                  <a:pos x="0" y="53"/>
                </a:cxn>
                <a:cxn ang="0">
                  <a:pos x="1" y="41"/>
                </a:cxn>
                <a:cxn ang="0">
                  <a:pos x="5" y="30"/>
                </a:cxn>
                <a:cxn ang="0">
                  <a:pos x="12" y="20"/>
                </a:cxn>
                <a:cxn ang="0">
                  <a:pos x="19" y="12"/>
                </a:cxn>
                <a:cxn ang="0">
                  <a:pos x="30" y="5"/>
                </a:cxn>
                <a:cxn ang="0">
                  <a:pos x="41" y="1"/>
                </a:cxn>
                <a:cxn ang="0">
                  <a:pos x="53" y="0"/>
                </a:cxn>
              </a:cxnLst>
              <a:rect l="0" t="0" r="r" b="b"/>
              <a:pathLst>
                <a:path w="106" h="231">
                  <a:moveTo>
                    <a:pt x="53" y="0"/>
                  </a:moveTo>
                  <a:lnTo>
                    <a:pt x="65" y="1"/>
                  </a:lnTo>
                  <a:lnTo>
                    <a:pt x="77" y="5"/>
                  </a:lnTo>
                  <a:lnTo>
                    <a:pt x="86" y="12"/>
                  </a:lnTo>
                  <a:lnTo>
                    <a:pt x="94" y="20"/>
                  </a:lnTo>
                  <a:lnTo>
                    <a:pt x="101" y="30"/>
                  </a:lnTo>
                  <a:lnTo>
                    <a:pt x="105" y="41"/>
                  </a:lnTo>
                  <a:lnTo>
                    <a:pt x="106" y="53"/>
                  </a:lnTo>
                  <a:lnTo>
                    <a:pt x="106" y="177"/>
                  </a:lnTo>
                  <a:lnTo>
                    <a:pt x="105" y="190"/>
                  </a:lnTo>
                  <a:lnTo>
                    <a:pt x="101" y="201"/>
                  </a:lnTo>
                  <a:lnTo>
                    <a:pt x="94" y="211"/>
                  </a:lnTo>
                  <a:lnTo>
                    <a:pt x="86" y="219"/>
                  </a:lnTo>
                  <a:lnTo>
                    <a:pt x="77" y="225"/>
                  </a:lnTo>
                  <a:lnTo>
                    <a:pt x="65" y="229"/>
                  </a:lnTo>
                  <a:lnTo>
                    <a:pt x="53" y="231"/>
                  </a:lnTo>
                  <a:lnTo>
                    <a:pt x="41" y="229"/>
                  </a:lnTo>
                  <a:lnTo>
                    <a:pt x="30" y="225"/>
                  </a:lnTo>
                  <a:lnTo>
                    <a:pt x="19" y="219"/>
                  </a:lnTo>
                  <a:lnTo>
                    <a:pt x="12" y="211"/>
                  </a:lnTo>
                  <a:lnTo>
                    <a:pt x="5" y="201"/>
                  </a:lnTo>
                  <a:lnTo>
                    <a:pt x="1" y="190"/>
                  </a:lnTo>
                  <a:lnTo>
                    <a:pt x="0" y="177"/>
                  </a:lnTo>
                  <a:lnTo>
                    <a:pt x="0" y="53"/>
                  </a:lnTo>
                  <a:lnTo>
                    <a:pt x="1" y="41"/>
                  </a:lnTo>
                  <a:lnTo>
                    <a:pt x="5" y="30"/>
                  </a:lnTo>
                  <a:lnTo>
                    <a:pt x="12" y="20"/>
                  </a:lnTo>
                  <a:lnTo>
                    <a:pt x="19" y="12"/>
                  </a:lnTo>
                  <a:lnTo>
                    <a:pt x="30" y="5"/>
                  </a:lnTo>
                  <a:lnTo>
                    <a:pt x="41" y="1"/>
                  </a:lnTo>
                  <a:lnTo>
                    <a:pt x="53"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9"/>
            <p:cNvSpPr>
              <a:spLocks/>
            </p:cNvSpPr>
            <p:nvPr/>
          </p:nvSpPr>
          <p:spPr bwMode="auto">
            <a:xfrm>
              <a:off x="2809875" y="2786063"/>
              <a:ext cx="284162" cy="327025"/>
            </a:xfrm>
            <a:custGeom>
              <a:avLst/>
              <a:gdLst/>
              <a:ahLst/>
              <a:cxnLst>
                <a:cxn ang="0">
                  <a:pos x="51" y="0"/>
                </a:cxn>
                <a:cxn ang="0">
                  <a:pos x="61" y="0"/>
                </a:cxn>
                <a:cxn ang="0">
                  <a:pos x="71" y="3"/>
                </a:cxn>
                <a:cxn ang="0">
                  <a:pos x="80" y="7"/>
                </a:cxn>
                <a:cxn ang="0">
                  <a:pos x="89" y="13"/>
                </a:cxn>
                <a:cxn ang="0">
                  <a:pos x="96" y="21"/>
                </a:cxn>
                <a:cxn ang="0">
                  <a:pos x="169" y="121"/>
                </a:cxn>
                <a:cxn ang="0">
                  <a:pos x="175" y="131"/>
                </a:cxn>
                <a:cxn ang="0">
                  <a:pos x="178" y="140"/>
                </a:cxn>
                <a:cxn ang="0">
                  <a:pos x="179" y="151"/>
                </a:cxn>
                <a:cxn ang="0">
                  <a:pos x="178" y="161"/>
                </a:cxn>
                <a:cxn ang="0">
                  <a:pos x="176" y="171"/>
                </a:cxn>
                <a:cxn ang="0">
                  <a:pos x="172" y="180"/>
                </a:cxn>
                <a:cxn ang="0">
                  <a:pos x="166" y="188"/>
                </a:cxn>
                <a:cxn ang="0">
                  <a:pos x="157" y="196"/>
                </a:cxn>
                <a:cxn ang="0">
                  <a:pos x="148" y="201"/>
                </a:cxn>
                <a:cxn ang="0">
                  <a:pos x="137" y="205"/>
                </a:cxn>
                <a:cxn ang="0">
                  <a:pos x="126" y="206"/>
                </a:cxn>
                <a:cxn ang="0">
                  <a:pos x="116" y="205"/>
                </a:cxn>
                <a:cxn ang="0">
                  <a:pos x="106" y="202"/>
                </a:cxn>
                <a:cxn ang="0">
                  <a:pos x="98" y="198"/>
                </a:cxn>
                <a:cxn ang="0">
                  <a:pos x="90" y="192"/>
                </a:cxn>
                <a:cxn ang="0">
                  <a:pos x="83" y="184"/>
                </a:cxn>
                <a:cxn ang="0">
                  <a:pos x="10" y="84"/>
                </a:cxn>
                <a:cxn ang="0">
                  <a:pos x="5" y="74"/>
                </a:cxn>
                <a:cxn ang="0">
                  <a:pos x="1" y="64"/>
                </a:cxn>
                <a:cxn ang="0">
                  <a:pos x="0" y="54"/>
                </a:cxn>
                <a:cxn ang="0">
                  <a:pos x="0" y="44"/>
                </a:cxn>
                <a:cxn ang="0">
                  <a:pos x="3" y="34"/>
                </a:cxn>
                <a:cxn ang="0">
                  <a:pos x="8" y="25"/>
                </a:cxn>
                <a:cxn ang="0">
                  <a:pos x="13" y="17"/>
                </a:cxn>
                <a:cxn ang="0">
                  <a:pos x="22" y="9"/>
                </a:cxn>
                <a:cxn ang="0">
                  <a:pos x="31" y="4"/>
                </a:cxn>
                <a:cxn ang="0">
                  <a:pos x="41" y="1"/>
                </a:cxn>
                <a:cxn ang="0">
                  <a:pos x="51" y="0"/>
                </a:cxn>
              </a:cxnLst>
              <a:rect l="0" t="0" r="r" b="b"/>
              <a:pathLst>
                <a:path w="179" h="206">
                  <a:moveTo>
                    <a:pt x="51" y="0"/>
                  </a:moveTo>
                  <a:lnTo>
                    <a:pt x="61" y="0"/>
                  </a:lnTo>
                  <a:lnTo>
                    <a:pt x="71" y="3"/>
                  </a:lnTo>
                  <a:lnTo>
                    <a:pt x="80" y="7"/>
                  </a:lnTo>
                  <a:lnTo>
                    <a:pt x="89" y="13"/>
                  </a:lnTo>
                  <a:lnTo>
                    <a:pt x="96" y="21"/>
                  </a:lnTo>
                  <a:lnTo>
                    <a:pt x="169" y="121"/>
                  </a:lnTo>
                  <a:lnTo>
                    <a:pt x="175" y="131"/>
                  </a:lnTo>
                  <a:lnTo>
                    <a:pt x="178" y="140"/>
                  </a:lnTo>
                  <a:lnTo>
                    <a:pt x="179" y="151"/>
                  </a:lnTo>
                  <a:lnTo>
                    <a:pt x="178" y="161"/>
                  </a:lnTo>
                  <a:lnTo>
                    <a:pt x="176" y="171"/>
                  </a:lnTo>
                  <a:lnTo>
                    <a:pt x="172" y="180"/>
                  </a:lnTo>
                  <a:lnTo>
                    <a:pt x="166" y="188"/>
                  </a:lnTo>
                  <a:lnTo>
                    <a:pt x="157" y="196"/>
                  </a:lnTo>
                  <a:lnTo>
                    <a:pt x="148" y="201"/>
                  </a:lnTo>
                  <a:lnTo>
                    <a:pt x="137" y="205"/>
                  </a:lnTo>
                  <a:lnTo>
                    <a:pt x="126" y="206"/>
                  </a:lnTo>
                  <a:lnTo>
                    <a:pt x="116" y="205"/>
                  </a:lnTo>
                  <a:lnTo>
                    <a:pt x="106" y="202"/>
                  </a:lnTo>
                  <a:lnTo>
                    <a:pt x="98" y="198"/>
                  </a:lnTo>
                  <a:lnTo>
                    <a:pt x="90" y="192"/>
                  </a:lnTo>
                  <a:lnTo>
                    <a:pt x="83" y="184"/>
                  </a:lnTo>
                  <a:lnTo>
                    <a:pt x="10" y="84"/>
                  </a:lnTo>
                  <a:lnTo>
                    <a:pt x="5" y="74"/>
                  </a:lnTo>
                  <a:lnTo>
                    <a:pt x="1" y="64"/>
                  </a:lnTo>
                  <a:lnTo>
                    <a:pt x="0" y="54"/>
                  </a:lnTo>
                  <a:lnTo>
                    <a:pt x="0" y="44"/>
                  </a:lnTo>
                  <a:lnTo>
                    <a:pt x="3" y="34"/>
                  </a:lnTo>
                  <a:lnTo>
                    <a:pt x="8" y="25"/>
                  </a:lnTo>
                  <a:lnTo>
                    <a:pt x="13" y="17"/>
                  </a:lnTo>
                  <a:lnTo>
                    <a:pt x="22" y="9"/>
                  </a:lnTo>
                  <a:lnTo>
                    <a:pt x="31" y="4"/>
                  </a:lnTo>
                  <a:lnTo>
                    <a:pt x="41" y="1"/>
                  </a:lnTo>
                  <a:lnTo>
                    <a:pt x="51"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0"/>
            <p:cNvSpPr>
              <a:spLocks/>
            </p:cNvSpPr>
            <p:nvPr/>
          </p:nvSpPr>
          <p:spPr bwMode="auto">
            <a:xfrm>
              <a:off x="3898900" y="4281488"/>
              <a:ext cx="285750" cy="328612"/>
            </a:xfrm>
            <a:custGeom>
              <a:avLst/>
              <a:gdLst/>
              <a:ahLst/>
              <a:cxnLst>
                <a:cxn ang="0">
                  <a:pos x="52" y="0"/>
                </a:cxn>
                <a:cxn ang="0">
                  <a:pos x="62" y="1"/>
                </a:cxn>
                <a:cxn ang="0">
                  <a:pos x="72" y="4"/>
                </a:cxn>
                <a:cxn ang="0">
                  <a:pos x="81" y="8"/>
                </a:cxn>
                <a:cxn ang="0">
                  <a:pos x="89" y="14"/>
                </a:cxn>
                <a:cxn ang="0">
                  <a:pos x="97" y="22"/>
                </a:cxn>
                <a:cxn ang="0">
                  <a:pos x="170" y="123"/>
                </a:cxn>
                <a:cxn ang="0">
                  <a:pos x="175" y="132"/>
                </a:cxn>
                <a:cxn ang="0">
                  <a:pos x="179" y="142"/>
                </a:cxn>
                <a:cxn ang="0">
                  <a:pos x="180" y="152"/>
                </a:cxn>
                <a:cxn ang="0">
                  <a:pos x="180" y="162"/>
                </a:cxn>
                <a:cxn ang="0">
                  <a:pos x="177" y="172"/>
                </a:cxn>
                <a:cxn ang="0">
                  <a:pos x="172" y="181"/>
                </a:cxn>
                <a:cxn ang="0">
                  <a:pos x="166" y="190"/>
                </a:cxn>
                <a:cxn ang="0">
                  <a:pos x="158" y="197"/>
                </a:cxn>
                <a:cxn ang="0">
                  <a:pos x="148" y="203"/>
                </a:cxn>
                <a:cxn ang="0">
                  <a:pos x="137" y="206"/>
                </a:cxn>
                <a:cxn ang="0">
                  <a:pos x="127" y="207"/>
                </a:cxn>
                <a:cxn ang="0">
                  <a:pos x="117" y="206"/>
                </a:cxn>
                <a:cxn ang="0">
                  <a:pos x="108" y="204"/>
                </a:cxn>
                <a:cxn ang="0">
                  <a:pos x="99" y="199"/>
                </a:cxn>
                <a:cxn ang="0">
                  <a:pos x="90" y="193"/>
                </a:cxn>
                <a:cxn ang="0">
                  <a:pos x="84" y="185"/>
                </a:cxn>
                <a:cxn ang="0">
                  <a:pos x="11" y="85"/>
                </a:cxn>
                <a:cxn ang="0">
                  <a:pos x="5" y="76"/>
                </a:cxn>
                <a:cxn ang="0">
                  <a:pos x="2" y="66"/>
                </a:cxn>
                <a:cxn ang="0">
                  <a:pos x="0" y="56"/>
                </a:cxn>
                <a:cxn ang="0">
                  <a:pos x="1" y="45"/>
                </a:cxn>
                <a:cxn ang="0">
                  <a:pos x="4" y="36"/>
                </a:cxn>
                <a:cxn ang="0">
                  <a:pos x="8" y="26"/>
                </a:cxn>
                <a:cxn ang="0">
                  <a:pos x="14" y="18"/>
                </a:cxn>
                <a:cxn ang="0">
                  <a:pos x="22" y="11"/>
                </a:cxn>
                <a:cxn ang="0">
                  <a:pos x="32" y="5"/>
                </a:cxn>
                <a:cxn ang="0">
                  <a:pos x="42" y="2"/>
                </a:cxn>
                <a:cxn ang="0">
                  <a:pos x="52" y="0"/>
                </a:cxn>
              </a:cxnLst>
              <a:rect l="0" t="0" r="r" b="b"/>
              <a:pathLst>
                <a:path w="180" h="207">
                  <a:moveTo>
                    <a:pt x="52" y="0"/>
                  </a:moveTo>
                  <a:lnTo>
                    <a:pt x="62" y="1"/>
                  </a:lnTo>
                  <a:lnTo>
                    <a:pt x="72" y="4"/>
                  </a:lnTo>
                  <a:lnTo>
                    <a:pt x="81" y="8"/>
                  </a:lnTo>
                  <a:lnTo>
                    <a:pt x="89" y="14"/>
                  </a:lnTo>
                  <a:lnTo>
                    <a:pt x="97" y="22"/>
                  </a:lnTo>
                  <a:lnTo>
                    <a:pt x="170" y="123"/>
                  </a:lnTo>
                  <a:lnTo>
                    <a:pt x="175" y="132"/>
                  </a:lnTo>
                  <a:lnTo>
                    <a:pt x="179" y="142"/>
                  </a:lnTo>
                  <a:lnTo>
                    <a:pt x="180" y="152"/>
                  </a:lnTo>
                  <a:lnTo>
                    <a:pt x="180" y="162"/>
                  </a:lnTo>
                  <a:lnTo>
                    <a:pt x="177" y="172"/>
                  </a:lnTo>
                  <a:lnTo>
                    <a:pt x="172" y="181"/>
                  </a:lnTo>
                  <a:lnTo>
                    <a:pt x="166" y="190"/>
                  </a:lnTo>
                  <a:lnTo>
                    <a:pt x="158" y="197"/>
                  </a:lnTo>
                  <a:lnTo>
                    <a:pt x="148" y="203"/>
                  </a:lnTo>
                  <a:lnTo>
                    <a:pt x="137" y="206"/>
                  </a:lnTo>
                  <a:lnTo>
                    <a:pt x="127" y="207"/>
                  </a:lnTo>
                  <a:lnTo>
                    <a:pt x="117" y="206"/>
                  </a:lnTo>
                  <a:lnTo>
                    <a:pt x="108" y="204"/>
                  </a:lnTo>
                  <a:lnTo>
                    <a:pt x="99" y="199"/>
                  </a:lnTo>
                  <a:lnTo>
                    <a:pt x="90" y="193"/>
                  </a:lnTo>
                  <a:lnTo>
                    <a:pt x="84" y="185"/>
                  </a:lnTo>
                  <a:lnTo>
                    <a:pt x="11" y="85"/>
                  </a:lnTo>
                  <a:lnTo>
                    <a:pt x="5" y="76"/>
                  </a:lnTo>
                  <a:lnTo>
                    <a:pt x="2" y="66"/>
                  </a:lnTo>
                  <a:lnTo>
                    <a:pt x="0" y="56"/>
                  </a:lnTo>
                  <a:lnTo>
                    <a:pt x="1" y="45"/>
                  </a:lnTo>
                  <a:lnTo>
                    <a:pt x="4" y="36"/>
                  </a:lnTo>
                  <a:lnTo>
                    <a:pt x="8" y="26"/>
                  </a:lnTo>
                  <a:lnTo>
                    <a:pt x="14" y="18"/>
                  </a:lnTo>
                  <a:lnTo>
                    <a:pt x="22" y="11"/>
                  </a:lnTo>
                  <a:lnTo>
                    <a:pt x="32" y="5"/>
                  </a:lnTo>
                  <a:lnTo>
                    <a:pt x="42" y="2"/>
                  </a:lnTo>
                  <a:lnTo>
                    <a:pt x="52"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1"/>
            <p:cNvSpPr>
              <a:spLocks/>
            </p:cNvSpPr>
            <p:nvPr/>
          </p:nvSpPr>
          <p:spPr bwMode="auto">
            <a:xfrm>
              <a:off x="2436813" y="3297238"/>
              <a:ext cx="355600" cy="228600"/>
            </a:xfrm>
            <a:custGeom>
              <a:avLst/>
              <a:gdLst/>
              <a:ahLst/>
              <a:cxnLst>
                <a:cxn ang="0">
                  <a:pos x="49" y="0"/>
                </a:cxn>
                <a:cxn ang="0">
                  <a:pos x="59" y="0"/>
                </a:cxn>
                <a:cxn ang="0">
                  <a:pos x="70" y="2"/>
                </a:cxn>
                <a:cxn ang="0">
                  <a:pos x="188" y="41"/>
                </a:cxn>
                <a:cxn ang="0">
                  <a:pos x="197" y="45"/>
                </a:cxn>
                <a:cxn ang="0">
                  <a:pos x="206" y="51"/>
                </a:cxn>
                <a:cxn ang="0">
                  <a:pos x="214" y="58"/>
                </a:cxn>
                <a:cxn ang="0">
                  <a:pos x="219" y="67"/>
                </a:cxn>
                <a:cxn ang="0">
                  <a:pos x="222" y="76"/>
                </a:cxn>
                <a:cxn ang="0">
                  <a:pos x="224" y="87"/>
                </a:cxn>
                <a:cxn ang="0">
                  <a:pos x="224" y="97"/>
                </a:cxn>
                <a:cxn ang="0">
                  <a:pos x="222" y="108"/>
                </a:cxn>
                <a:cxn ang="0">
                  <a:pos x="217" y="119"/>
                </a:cxn>
                <a:cxn ang="0">
                  <a:pos x="211" y="127"/>
                </a:cxn>
                <a:cxn ang="0">
                  <a:pos x="202" y="135"/>
                </a:cxn>
                <a:cxn ang="0">
                  <a:pos x="193" y="140"/>
                </a:cxn>
                <a:cxn ang="0">
                  <a:pos x="183" y="143"/>
                </a:cxn>
                <a:cxn ang="0">
                  <a:pos x="171" y="144"/>
                </a:cxn>
                <a:cxn ang="0">
                  <a:pos x="163" y="144"/>
                </a:cxn>
                <a:cxn ang="0">
                  <a:pos x="155" y="142"/>
                </a:cxn>
                <a:cxn ang="0">
                  <a:pos x="37" y="103"/>
                </a:cxn>
                <a:cxn ang="0">
                  <a:pos x="27" y="99"/>
                </a:cxn>
                <a:cxn ang="0">
                  <a:pos x="18" y="93"/>
                </a:cxn>
                <a:cxn ang="0">
                  <a:pos x="11" y="86"/>
                </a:cxn>
                <a:cxn ang="0">
                  <a:pos x="5" y="77"/>
                </a:cxn>
                <a:cxn ang="0">
                  <a:pos x="2" y="68"/>
                </a:cxn>
                <a:cxn ang="0">
                  <a:pos x="0" y="57"/>
                </a:cxn>
                <a:cxn ang="0">
                  <a:pos x="0" y="47"/>
                </a:cxn>
                <a:cxn ang="0">
                  <a:pos x="3" y="36"/>
                </a:cxn>
                <a:cxn ang="0">
                  <a:pos x="7" y="27"/>
                </a:cxn>
                <a:cxn ang="0">
                  <a:pos x="13" y="18"/>
                </a:cxn>
                <a:cxn ang="0">
                  <a:pos x="21" y="11"/>
                </a:cxn>
                <a:cxn ang="0">
                  <a:pos x="29" y="6"/>
                </a:cxn>
                <a:cxn ang="0">
                  <a:pos x="39" y="2"/>
                </a:cxn>
                <a:cxn ang="0">
                  <a:pos x="49" y="0"/>
                </a:cxn>
              </a:cxnLst>
              <a:rect l="0" t="0" r="r" b="b"/>
              <a:pathLst>
                <a:path w="224" h="144">
                  <a:moveTo>
                    <a:pt x="49" y="0"/>
                  </a:moveTo>
                  <a:lnTo>
                    <a:pt x="59" y="0"/>
                  </a:lnTo>
                  <a:lnTo>
                    <a:pt x="70" y="2"/>
                  </a:lnTo>
                  <a:lnTo>
                    <a:pt x="188" y="41"/>
                  </a:lnTo>
                  <a:lnTo>
                    <a:pt x="197" y="45"/>
                  </a:lnTo>
                  <a:lnTo>
                    <a:pt x="206" y="51"/>
                  </a:lnTo>
                  <a:lnTo>
                    <a:pt x="214" y="58"/>
                  </a:lnTo>
                  <a:lnTo>
                    <a:pt x="219" y="67"/>
                  </a:lnTo>
                  <a:lnTo>
                    <a:pt x="222" y="76"/>
                  </a:lnTo>
                  <a:lnTo>
                    <a:pt x="224" y="87"/>
                  </a:lnTo>
                  <a:lnTo>
                    <a:pt x="224" y="97"/>
                  </a:lnTo>
                  <a:lnTo>
                    <a:pt x="222" y="108"/>
                  </a:lnTo>
                  <a:lnTo>
                    <a:pt x="217" y="119"/>
                  </a:lnTo>
                  <a:lnTo>
                    <a:pt x="211" y="127"/>
                  </a:lnTo>
                  <a:lnTo>
                    <a:pt x="202" y="135"/>
                  </a:lnTo>
                  <a:lnTo>
                    <a:pt x="193" y="140"/>
                  </a:lnTo>
                  <a:lnTo>
                    <a:pt x="183" y="143"/>
                  </a:lnTo>
                  <a:lnTo>
                    <a:pt x="171" y="144"/>
                  </a:lnTo>
                  <a:lnTo>
                    <a:pt x="163" y="144"/>
                  </a:lnTo>
                  <a:lnTo>
                    <a:pt x="155" y="142"/>
                  </a:lnTo>
                  <a:lnTo>
                    <a:pt x="37" y="103"/>
                  </a:lnTo>
                  <a:lnTo>
                    <a:pt x="27" y="99"/>
                  </a:lnTo>
                  <a:lnTo>
                    <a:pt x="18" y="93"/>
                  </a:lnTo>
                  <a:lnTo>
                    <a:pt x="11" y="86"/>
                  </a:lnTo>
                  <a:lnTo>
                    <a:pt x="5" y="77"/>
                  </a:lnTo>
                  <a:lnTo>
                    <a:pt x="2" y="68"/>
                  </a:lnTo>
                  <a:lnTo>
                    <a:pt x="0" y="57"/>
                  </a:lnTo>
                  <a:lnTo>
                    <a:pt x="0" y="47"/>
                  </a:lnTo>
                  <a:lnTo>
                    <a:pt x="3" y="36"/>
                  </a:lnTo>
                  <a:lnTo>
                    <a:pt x="7" y="27"/>
                  </a:lnTo>
                  <a:lnTo>
                    <a:pt x="13" y="18"/>
                  </a:lnTo>
                  <a:lnTo>
                    <a:pt x="21" y="11"/>
                  </a:lnTo>
                  <a:lnTo>
                    <a:pt x="29" y="6"/>
                  </a:lnTo>
                  <a:lnTo>
                    <a:pt x="39" y="2"/>
                  </a:lnTo>
                  <a:lnTo>
                    <a:pt x="49"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2"/>
            <p:cNvSpPr>
              <a:spLocks/>
            </p:cNvSpPr>
            <p:nvPr/>
          </p:nvSpPr>
          <p:spPr bwMode="auto">
            <a:xfrm>
              <a:off x="4200525" y="3868738"/>
              <a:ext cx="357187" cy="230187"/>
            </a:xfrm>
            <a:custGeom>
              <a:avLst/>
              <a:gdLst/>
              <a:ahLst/>
              <a:cxnLst>
                <a:cxn ang="0">
                  <a:pos x="49" y="0"/>
                </a:cxn>
                <a:cxn ang="0">
                  <a:pos x="59" y="0"/>
                </a:cxn>
                <a:cxn ang="0">
                  <a:pos x="70" y="2"/>
                </a:cxn>
                <a:cxn ang="0">
                  <a:pos x="188" y="41"/>
                </a:cxn>
                <a:cxn ang="0">
                  <a:pos x="198" y="45"/>
                </a:cxn>
                <a:cxn ang="0">
                  <a:pos x="207" y="51"/>
                </a:cxn>
                <a:cxn ang="0">
                  <a:pos x="213" y="59"/>
                </a:cxn>
                <a:cxn ang="0">
                  <a:pos x="219" y="67"/>
                </a:cxn>
                <a:cxn ang="0">
                  <a:pos x="223" y="77"/>
                </a:cxn>
                <a:cxn ang="0">
                  <a:pos x="225" y="87"/>
                </a:cxn>
                <a:cxn ang="0">
                  <a:pos x="225" y="97"/>
                </a:cxn>
                <a:cxn ang="0">
                  <a:pos x="222" y="108"/>
                </a:cxn>
                <a:cxn ang="0">
                  <a:pos x="217" y="119"/>
                </a:cxn>
                <a:cxn ang="0">
                  <a:pos x="211" y="127"/>
                </a:cxn>
                <a:cxn ang="0">
                  <a:pos x="203" y="135"/>
                </a:cxn>
                <a:cxn ang="0">
                  <a:pos x="193" y="140"/>
                </a:cxn>
                <a:cxn ang="0">
                  <a:pos x="183" y="144"/>
                </a:cxn>
                <a:cxn ang="0">
                  <a:pos x="171" y="145"/>
                </a:cxn>
                <a:cxn ang="0">
                  <a:pos x="163" y="144"/>
                </a:cxn>
                <a:cxn ang="0">
                  <a:pos x="155" y="142"/>
                </a:cxn>
                <a:cxn ang="0">
                  <a:pos x="37" y="104"/>
                </a:cxn>
                <a:cxn ang="0">
                  <a:pos x="27" y="100"/>
                </a:cxn>
                <a:cxn ang="0">
                  <a:pos x="18" y="94"/>
                </a:cxn>
                <a:cxn ang="0">
                  <a:pos x="12" y="86"/>
                </a:cxn>
                <a:cxn ang="0">
                  <a:pos x="6" y="78"/>
                </a:cxn>
                <a:cxn ang="0">
                  <a:pos x="2" y="68"/>
                </a:cxn>
                <a:cxn ang="0">
                  <a:pos x="0" y="58"/>
                </a:cxn>
                <a:cxn ang="0">
                  <a:pos x="0" y="47"/>
                </a:cxn>
                <a:cxn ang="0">
                  <a:pos x="3" y="37"/>
                </a:cxn>
                <a:cxn ang="0">
                  <a:pos x="7" y="27"/>
                </a:cxn>
                <a:cxn ang="0">
                  <a:pos x="13" y="18"/>
                </a:cxn>
                <a:cxn ang="0">
                  <a:pos x="20" y="11"/>
                </a:cxn>
                <a:cxn ang="0">
                  <a:pos x="29" y="6"/>
                </a:cxn>
                <a:cxn ang="0">
                  <a:pos x="39" y="2"/>
                </a:cxn>
                <a:cxn ang="0">
                  <a:pos x="49" y="0"/>
                </a:cxn>
              </a:cxnLst>
              <a:rect l="0" t="0" r="r" b="b"/>
              <a:pathLst>
                <a:path w="225" h="145">
                  <a:moveTo>
                    <a:pt x="49" y="0"/>
                  </a:moveTo>
                  <a:lnTo>
                    <a:pt x="59" y="0"/>
                  </a:lnTo>
                  <a:lnTo>
                    <a:pt x="70" y="2"/>
                  </a:lnTo>
                  <a:lnTo>
                    <a:pt x="188" y="41"/>
                  </a:lnTo>
                  <a:lnTo>
                    <a:pt x="198" y="45"/>
                  </a:lnTo>
                  <a:lnTo>
                    <a:pt x="207" y="51"/>
                  </a:lnTo>
                  <a:lnTo>
                    <a:pt x="213" y="59"/>
                  </a:lnTo>
                  <a:lnTo>
                    <a:pt x="219" y="67"/>
                  </a:lnTo>
                  <a:lnTo>
                    <a:pt x="223" y="77"/>
                  </a:lnTo>
                  <a:lnTo>
                    <a:pt x="225" y="87"/>
                  </a:lnTo>
                  <a:lnTo>
                    <a:pt x="225" y="97"/>
                  </a:lnTo>
                  <a:lnTo>
                    <a:pt x="222" y="108"/>
                  </a:lnTo>
                  <a:lnTo>
                    <a:pt x="217" y="119"/>
                  </a:lnTo>
                  <a:lnTo>
                    <a:pt x="211" y="127"/>
                  </a:lnTo>
                  <a:lnTo>
                    <a:pt x="203" y="135"/>
                  </a:lnTo>
                  <a:lnTo>
                    <a:pt x="193" y="140"/>
                  </a:lnTo>
                  <a:lnTo>
                    <a:pt x="183" y="144"/>
                  </a:lnTo>
                  <a:lnTo>
                    <a:pt x="171" y="145"/>
                  </a:lnTo>
                  <a:lnTo>
                    <a:pt x="163" y="144"/>
                  </a:lnTo>
                  <a:lnTo>
                    <a:pt x="155" y="142"/>
                  </a:lnTo>
                  <a:lnTo>
                    <a:pt x="37" y="104"/>
                  </a:lnTo>
                  <a:lnTo>
                    <a:pt x="27" y="100"/>
                  </a:lnTo>
                  <a:lnTo>
                    <a:pt x="18" y="94"/>
                  </a:lnTo>
                  <a:lnTo>
                    <a:pt x="12" y="86"/>
                  </a:lnTo>
                  <a:lnTo>
                    <a:pt x="6" y="78"/>
                  </a:lnTo>
                  <a:lnTo>
                    <a:pt x="2" y="68"/>
                  </a:lnTo>
                  <a:lnTo>
                    <a:pt x="0" y="58"/>
                  </a:lnTo>
                  <a:lnTo>
                    <a:pt x="0" y="47"/>
                  </a:lnTo>
                  <a:lnTo>
                    <a:pt x="3" y="37"/>
                  </a:lnTo>
                  <a:lnTo>
                    <a:pt x="7" y="27"/>
                  </a:lnTo>
                  <a:lnTo>
                    <a:pt x="13" y="18"/>
                  </a:lnTo>
                  <a:lnTo>
                    <a:pt x="20" y="11"/>
                  </a:lnTo>
                  <a:lnTo>
                    <a:pt x="29" y="6"/>
                  </a:lnTo>
                  <a:lnTo>
                    <a:pt x="39" y="2"/>
                  </a:lnTo>
                  <a:lnTo>
                    <a:pt x="49"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13"/>
            <p:cNvSpPr>
              <a:spLocks/>
            </p:cNvSpPr>
            <p:nvPr/>
          </p:nvSpPr>
          <p:spPr bwMode="auto">
            <a:xfrm>
              <a:off x="2436813" y="3868738"/>
              <a:ext cx="355600" cy="230187"/>
            </a:xfrm>
            <a:custGeom>
              <a:avLst/>
              <a:gdLst/>
              <a:ahLst/>
              <a:cxnLst>
                <a:cxn ang="0">
                  <a:pos x="176" y="0"/>
                </a:cxn>
                <a:cxn ang="0">
                  <a:pos x="186" y="2"/>
                </a:cxn>
                <a:cxn ang="0">
                  <a:pos x="195" y="6"/>
                </a:cxn>
                <a:cxn ang="0">
                  <a:pos x="204" y="11"/>
                </a:cxn>
                <a:cxn ang="0">
                  <a:pos x="212" y="18"/>
                </a:cxn>
                <a:cxn ang="0">
                  <a:pos x="218" y="27"/>
                </a:cxn>
                <a:cxn ang="0">
                  <a:pos x="222" y="37"/>
                </a:cxn>
                <a:cxn ang="0">
                  <a:pos x="224" y="47"/>
                </a:cxn>
                <a:cxn ang="0">
                  <a:pos x="224" y="58"/>
                </a:cxn>
                <a:cxn ang="0">
                  <a:pos x="222" y="68"/>
                </a:cxn>
                <a:cxn ang="0">
                  <a:pos x="219" y="78"/>
                </a:cxn>
                <a:cxn ang="0">
                  <a:pos x="214" y="86"/>
                </a:cxn>
                <a:cxn ang="0">
                  <a:pos x="206" y="94"/>
                </a:cxn>
                <a:cxn ang="0">
                  <a:pos x="197" y="100"/>
                </a:cxn>
                <a:cxn ang="0">
                  <a:pos x="188" y="104"/>
                </a:cxn>
                <a:cxn ang="0">
                  <a:pos x="70" y="142"/>
                </a:cxn>
                <a:cxn ang="0">
                  <a:pos x="61" y="144"/>
                </a:cxn>
                <a:cxn ang="0">
                  <a:pos x="53" y="145"/>
                </a:cxn>
                <a:cxn ang="0">
                  <a:pos x="42" y="144"/>
                </a:cxn>
                <a:cxn ang="0">
                  <a:pos x="32" y="140"/>
                </a:cxn>
                <a:cxn ang="0">
                  <a:pos x="22" y="135"/>
                </a:cxn>
                <a:cxn ang="0">
                  <a:pos x="14" y="127"/>
                </a:cxn>
                <a:cxn ang="0">
                  <a:pos x="7" y="119"/>
                </a:cxn>
                <a:cxn ang="0">
                  <a:pos x="3" y="108"/>
                </a:cxn>
                <a:cxn ang="0">
                  <a:pos x="0" y="97"/>
                </a:cxn>
                <a:cxn ang="0">
                  <a:pos x="0" y="87"/>
                </a:cxn>
                <a:cxn ang="0">
                  <a:pos x="2" y="77"/>
                </a:cxn>
                <a:cxn ang="0">
                  <a:pos x="5" y="67"/>
                </a:cxn>
                <a:cxn ang="0">
                  <a:pos x="11" y="59"/>
                </a:cxn>
                <a:cxn ang="0">
                  <a:pos x="18" y="51"/>
                </a:cxn>
                <a:cxn ang="0">
                  <a:pos x="27" y="45"/>
                </a:cxn>
                <a:cxn ang="0">
                  <a:pos x="37" y="41"/>
                </a:cxn>
                <a:cxn ang="0">
                  <a:pos x="155" y="2"/>
                </a:cxn>
                <a:cxn ang="0">
                  <a:pos x="166" y="0"/>
                </a:cxn>
                <a:cxn ang="0">
                  <a:pos x="176" y="0"/>
                </a:cxn>
              </a:cxnLst>
              <a:rect l="0" t="0" r="r" b="b"/>
              <a:pathLst>
                <a:path w="224" h="145">
                  <a:moveTo>
                    <a:pt x="176" y="0"/>
                  </a:moveTo>
                  <a:lnTo>
                    <a:pt x="186" y="2"/>
                  </a:lnTo>
                  <a:lnTo>
                    <a:pt x="195" y="6"/>
                  </a:lnTo>
                  <a:lnTo>
                    <a:pt x="204" y="11"/>
                  </a:lnTo>
                  <a:lnTo>
                    <a:pt x="212" y="18"/>
                  </a:lnTo>
                  <a:lnTo>
                    <a:pt x="218" y="27"/>
                  </a:lnTo>
                  <a:lnTo>
                    <a:pt x="222" y="37"/>
                  </a:lnTo>
                  <a:lnTo>
                    <a:pt x="224" y="47"/>
                  </a:lnTo>
                  <a:lnTo>
                    <a:pt x="224" y="58"/>
                  </a:lnTo>
                  <a:lnTo>
                    <a:pt x="222" y="68"/>
                  </a:lnTo>
                  <a:lnTo>
                    <a:pt x="219" y="78"/>
                  </a:lnTo>
                  <a:lnTo>
                    <a:pt x="214" y="86"/>
                  </a:lnTo>
                  <a:lnTo>
                    <a:pt x="206" y="94"/>
                  </a:lnTo>
                  <a:lnTo>
                    <a:pt x="197" y="100"/>
                  </a:lnTo>
                  <a:lnTo>
                    <a:pt x="188" y="104"/>
                  </a:lnTo>
                  <a:lnTo>
                    <a:pt x="70" y="142"/>
                  </a:lnTo>
                  <a:lnTo>
                    <a:pt x="61" y="144"/>
                  </a:lnTo>
                  <a:lnTo>
                    <a:pt x="53" y="145"/>
                  </a:lnTo>
                  <a:lnTo>
                    <a:pt x="42" y="144"/>
                  </a:lnTo>
                  <a:lnTo>
                    <a:pt x="32" y="140"/>
                  </a:lnTo>
                  <a:lnTo>
                    <a:pt x="22" y="135"/>
                  </a:lnTo>
                  <a:lnTo>
                    <a:pt x="14" y="127"/>
                  </a:lnTo>
                  <a:lnTo>
                    <a:pt x="7" y="119"/>
                  </a:lnTo>
                  <a:lnTo>
                    <a:pt x="3" y="108"/>
                  </a:lnTo>
                  <a:lnTo>
                    <a:pt x="0" y="97"/>
                  </a:lnTo>
                  <a:lnTo>
                    <a:pt x="0" y="87"/>
                  </a:lnTo>
                  <a:lnTo>
                    <a:pt x="2" y="77"/>
                  </a:lnTo>
                  <a:lnTo>
                    <a:pt x="5" y="67"/>
                  </a:lnTo>
                  <a:lnTo>
                    <a:pt x="11" y="59"/>
                  </a:lnTo>
                  <a:lnTo>
                    <a:pt x="18" y="51"/>
                  </a:lnTo>
                  <a:lnTo>
                    <a:pt x="27" y="45"/>
                  </a:lnTo>
                  <a:lnTo>
                    <a:pt x="37" y="41"/>
                  </a:lnTo>
                  <a:lnTo>
                    <a:pt x="155" y="2"/>
                  </a:lnTo>
                  <a:lnTo>
                    <a:pt x="166" y="0"/>
                  </a:lnTo>
                  <a:lnTo>
                    <a:pt x="176"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4"/>
            <p:cNvSpPr>
              <a:spLocks/>
            </p:cNvSpPr>
            <p:nvPr/>
          </p:nvSpPr>
          <p:spPr bwMode="auto">
            <a:xfrm>
              <a:off x="4200525" y="3297238"/>
              <a:ext cx="357187" cy="228600"/>
            </a:xfrm>
            <a:custGeom>
              <a:avLst/>
              <a:gdLst/>
              <a:ahLst/>
              <a:cxnLst>
                <a:cxn ang="0">
                  <a:pos x="176" y="0"/>
                </a:cxn>
                <a:cxn ang="0">
                  <a:pos x="186" y="2"/>
                </a:cxn>
                <a:cxn ang="0">
                  <a:pos x="196" y="6"/>
                </a:cxn>
                <a:cxn ang="0">
                  <a:pos x="204" y="11"/>
                </a:cxn>
                <a:cxn ang="0">
                  <a:pos x="212" y="18"/>
                </a:cxn>
                <a:cxn ang="0">
                  <a:pos x="218" y="27"/>
                </a:cxn>
                <a:cxn ang="0">
                  <a:pos x="222" y="36"/>
                </a:cxn>
                <a:cxn ang="0">
                  <a:pos x="225" y="47"/>
                </a:cxn>
                <a:cxn ang="0">
                  <a:pos x="225" y="57"/>
                </a:cxn>
                <a:cxn ang="0">
                  <a:pos x="223" y="68"/>
                </a:cxn>
                <a:cxn ang="0">
                  <a:pos x="219" y="77"/>
                </a:cxn>
                <a:cxn ang="0">
                  <a:pos x="213" y="86"/>
                </a:cxn>
                <a:cxn ang="0">
                  <a:pos x="207" y="93"/>
                </a:cxn>
                <a:cxn ang="0">
                  <a:pos x="198" y="99"/>
                </a:cxn>
                <a:cxn ang="0">
                  <a:pos x="188" y="104"/>
                </a:cxn>
                <a:cxn ang="0">
                  <a:pos x="70" y="142"/>
                </a:cxn>
                <a:cxn ang="0">
                  <a:pos x="62" y="144"/>
                </a:cxn>
                <a:cxn ang="0">
                  <a:pos x="53" y="144"/>
                </a:cxn>
                <a:cxn ang="0">
                  <a:pos x="42" y="143"/>
                </a:cxn>
                <a:cxn ang="0">
                  <a:pos x="32" y="140"/>
                </a:cxn>
                <a:cxn ang="0">
                  <a:pos x="22" y="135"/>
                </a:cxn>
                <a:cxn ang="0">
                  <a:pos x="14" y="127"/>
                </a:cxn>
                <a:cxn ang="0">
                  <a:pos x="8" y="119"/>
                </a:cxn>
                <a:cxn ang="0">
                  <a:pos x="3" y="108"/>
                </a:cxn>
                <a:cxn ang="0">
                  <a:pos x="0" y="97"/>
                </a:cxn>
                <a:cxn ang="0">
                  <a:pos x="0" y="87"/>
                </a:cxn>
                <a:cxn ang="0">
                  <a:pos x="2" y="76"/>
                </a:cxn>
                <a:cxn ang="0">
                  <a:pos x="6" y="67"/>
                </a:cxn>
                <a:cxn ang="0">
                  <a:pos x="12" y="58"/>
                </a:cxn>
                <a:cxn ang="0">
                  <a:pos x="18" y="51"/>
                </a:cxn>
                <a:cxn ang="0">
                  <a:pos x="27" y="45"/>
                </a:cxn>
                <a:cxn ang="0">
                  <a:pos x="37" y="41"/>
                </a:cxn>
                <a:cxn ang="0">
                  <a:pos x="155" y="2"/>
                </a:cxn>
                <a:cxn ang="0">
                  <a:pos x="165" y="0"/>
                </a:cxn>
                <a:cxn ang="0">
                  <a:pos x="176" y="0"/>
                </a:cxn>
              </a:cxnLst>
              <a:rect l="0" t="0" r="r" b="b"/>
              <a:pathLst>
                <a:path w="225" h="144">
                  <a:moveTo>
                    <a:pt x="176" y="0"/>
                  </a:moveTo>
                  <a:lnTo>
                    <a:pt x="186" y="2"/>
                  </a:lnTo>
                  <a:lnTo>
                    <a:pt x="196" y="6"/>
                  </a:lnTo>
                  <a:lnTo>
                    <a:pt x="204" y="11"/>
                  </a:lnTo>
                  <a:lnTo>
                    <a:pt x="212" y="18"/>
                  </a:lnTo>
                  <a:lnTo>
                    <a:pt x="218" y="27"/>
                  </a:lnTo>
                  <a:lnTo>
                    <a:pt x="222" y="36"/>
                  </a:lnTo>
                  <a:lnTo>
                    <a:pt x="225" y="47"/>
                  </a:lnTo>
                  <a:lnTo>
                    <a:pt x="225" y="57"/>
                  </a:lnTo>
                  <a:lnTo>
                    <a:pt x="223" y="68"/>
                  </a:lnTo>
                  <a:lnTo>
                    <a:pt x="219" y="77"/>
                  </a:lnTo>
                  <a:lnTo>
                    <a:pt x="213" y="86"/>
                  </a:lnTo>
                  <a:lnTo>
                    <a:pt x="207" y="93"/>
                  </a:lnTo>
                  <a:lnTo>
                    <a:pt x="198" y="99"/>
                  </a:lnTo>
                  <a:lnTo>
                    <a:pt x="188" y="104"/>
                  </a:lnTo>
                  <a:lnTo>
                    <a:pt x="70" y="142"/>
                  </a:lnTo>
                  <a:lnTo>
                    <a:pt x="62" y="144"/>
                  </a:lnTo>
                  <a:lnTo>
                    <a:pt x="53" y="144"/>
                  </a:lnTo>
                  <a:lnTo>
                    <a:pt x="42" y="143"/>
                  </a:lnTo>
                  <a:lnTo>
                    <a:pt x="32" y="140"/>
                  </a:lnTo>
                  <a:lnTo>
                    <a:pt x="22" y="135"/>
                  </a:lnTo>
                  <a:lnTo>
                    <a:pt x="14" y="127"/>
                  </a:lnTo>
                  <a:lnTo>
                    <a:pt x="8" y="119"/>
                  </a:lnTo>
                  <a:lnTo>
                    <a:pt x="3" y="108"/>
                  </a:lnTo>
                  <a:lnTo>
                    <a:pt x="0" y="97"/>
                  </a:lnTo>
                  <a:lnTo>
                    <a:pt x="0" y="87"/>
                  </a:lnTo>
                  <a:lnTo>
                    <a:pt x="2" y="76"/>
                  </a:lnTo>
                  <a:lnTo>
                    <a:pt x="6" y="67"/>
                  </a:lnTo>
                  <a:lnTo>
                    <a:pt x="12" y="58"/>
                  </a:lnTo>
                  <a:lnTo>
                    <a:pt x="18" y="51"/>
                  </a:lnTo>
                  <a:lnTo>
                    <a:pt x="27" y="45"/>
                  </a:lnTo>
                  <a:lnTo>
                    <a:pt x="37" y="41"/>
                  </a:lnTo>
                  <a:lnTo>
                    <a:pt x="155" y="2"/>
                  </a:lnTo>
                  <a:lnTo>
                    <a:pt x="165" y="0"/>
                  </a:lnTo>
                  <a:lnTo>
                    <a:pt x="176"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15"/>
            <p:cNvSpPr>
              <a:spLocks/>
            </p:cNvSpPr>
            <p:nvPr/>
          </p:nvSpPr>
          <p:spPr bwMode="auto">
            <a:xfrm>
              <a:off x="2809875" y="4281488"/>
              <a:ext cx="284162" cy="328612"/>
            </a:xfrm>
            <a:custGeom>
              <a:avLst/>
              <a:gdLst/>
              <a:ahLst/>
              <a:cxnLst>
                <a:cxn ang="0">
                  <a:pos x="128" y="0"/>
                </a:cxn>
                <a:cxn ang="0">
                  <a:pos x="138" y="2"/>
                </a:cxn>
                <a:cxn ang="0">
                  <a:pos x="148" y="5"/>
                </a:cxn>
                <a:cxn ang="0">
                  <a:pos x="157" y="11"/>
                </a:cxn>
                <a:cxn ang="0">
                  <a:pos x="166" y="18"/>
                </a:cxn>
                <a:cxn ang="0">
                  <a:pos x="172" y="26"/>
                </a:cxn>
                <a:cxn ang="0">
                  <a:pos x="176" y="36"/>
                </a:cxn>
                <a:cxn ang="0">
                  <a:pos x="178" y="45"/>
                </a:cxn>
                <a:cxn ang="0">
                  <a:pos x="179" y="56"/>
                </a:cxn>
                <a:cxn ang="0">
                  <a:pos x="178" y="66"/>
                </a:cxn>
                <a:cxn ang="0">
                  <a:pos x="175" y="76"/>
                </a:cxn>
                <a:cxn ang="0">
                  <a:pos x="169" y="85"/>
                </a:cxn>
                <a:cxn ang="0">
                  <a:pos x="96" y="185"/>
                </a:cxn>
                <a:cxn ang="0">
                  <a:pos x="89" y="193"/>
                </a:cxn>
                <a:cxn ang="0">
                  <a:pos x="81" y="199"/>
                </a:cxn>
                <a:cxn ang="0">
                  <a:pos x="72" y="204"/>
                </a:cxn>
                <a:cxn ang="0">
                  <a:pos x="63" y="206"/>
                </a:cxn>
                <a:cxn ang="0">
                  <a:pos x="53" y="207"/>
                </a:cxn>
                <a:cxn ang="0">
                  <a:pos x="42" y="206"/>
                </a:cxn>
                <a:cxn ang="0">
                  <a:pos x="32" y="203"/>
                </a:cxn>
                <a:cxn ang="0">
                  <a:pos x="22" y="197"/>
                </a:cxn>
                <a:cxn ang="0">
                  <a:pos x="13" y="190"/>
                </a:cxn>
                <a:cxn ang="0">
                  <a:pos x="8" y="181"/>
                </a:cxn>
                <a:cxn ang="0">
                  <a:pos x="3" y="172"/>
                </a:cxn>
                <a:cxn ang="0">
                  <a:pos x="0" y="162"/>
                </a:cxn>
                <a:cxn ang="0">
                  <a:pos x="0" y="152"/>
                </a:cxn>
                <a:cxn ang="0">
                  <a:pos x="1" y="142"/>
                </a:cxn>
                <a:cxn ang="0">
                  <a:pos x="5" y="132"/>
                </a:cxn>
                <a:cxn ang="0">
                  <a:pos x="10" y="123"/>
                </a:cxn>
                <a:cxn ang="0">
                  <a:pos x="83" y="22"/>
                </a:cxn>
                <a:cxn ang="0">
                  <a:pos x="90" y="14"/>
                </a:cxn>
                <a:cxn ang="0">
                  <a:pos x="99" y="8"/>
                </a:cxn>
                <a:cxn ang="0">
                  <a:pos x="108" y="3"/>
                </a:cxn>
                <a:cxn ang="0">
                  <a:pos x="118" y="1"/>
                </a:cxn>
                <a:cxn ang="0">
                  <a:pos x="128" y="0"/>
                </a:cxn>
              </a:cxnLst>
              <a:rect l="0" t="0" r="r" b="b"/>
              <a:pathLst>
                <a:path w="179" h="207">
                  <a:moveTo>
                    <a:pt x="128" y="0"/>
                  </a:moveTo>
                  <a:lnTo>
                    <a:pt x="138" y="2"/>
                  </a:lnTo>
                  <a:lnTo>
                    <a:pt x="148" y="5"/>
                  </a:lnTo>
                  <a:lnTo>
                    <a:pt x="157" y="11"/>
                  </a:lnTo>
                  <a:lnTo>
                    <a:pt x="166" y="18"/>
                  </a:lnTo>
                  <a:lnTo>
                    <a:pt x="172" y="26"/>
                  </a:lnTo>
                  <a:lnTo>
                    <a:pt x="176" y="36"/>
                  </a:lnTo>
                  <a:lnTo>
                    <a:pt x="178" y="45"/>
                  </a:lnTo>
                  <a:lnTo>
                    <a:pt x="179" y="56"/>
                  </a:lnTo>
                  <a:lnTo>
                    <a:pt x="178" y="66"/>
                  </a:lnTo>
                  <a:lnTo>
                    <a:pt x="175" y="76"/>
                  </a:lnTo>
                  <a:lnTo>
                    <a:pt x="169" y="85"/>
                  </a:lnTo>
                  <a:lnTo>
                    <a:pt x="96" y="185"/>
                  </a:lnTo>
                  <a:lnTo>
                    <a:pt x="89" y="193"/>
                  </a:lnTo>
                  <a:lnTo>
                    <a:pt x="81" y="199"/>
                  </a:lnTo>
                  <a:lnTo>
                    <a:pt x="72" y="204"/>
                  </a:lnTo>
                  <a:lnTo>
                    <a:pt x="63" y="206"/>
                  </a:lnTo>
                  <a:lnTo>
                    <a:pt x="53" y="207"/>
                  </a:lnTo>
                  <a:lnTo>
                    <a:pt x="42" y="206"/>
                  </a:lnTo>
                  <a:lnTo>
                    <a:pt x="32" y="203"/>
                  </a:lnTo>
                  <a:lnTo>
                    <a:pt x="22" y="197"/>
                  </a:lnTo>
                  <a:lnTo>
                    <a:pt x="13" y="190"/>
                  </a:lnTo>
                  <a:lnTo>
                    <a:pt x="8" y="181"/>
                  </a:lnTo>
                  <a:lnTo>
                    <a:pt x="3" y="172"/>
                  </a:lnTo>
                  <a:lnTo>
                    <a:pt x="0" y="162"/>
                  </a:lnTo>
                  <a:lnTo>
                    <a:pt x="0" y="152"/>
                  </a:lnTo>
                  <a:lnTo>
                    <a:pt x="1" y="142"/>
                  </a:lnTo>
                  <a:lnTo>
                    <a:pt x="5" y="132"/>
                  </a:lnTo>
                  <a:lnTo>
                    <a:pt x="10" y="123"/>
                  </a:lnTo>
                  <a:lnTo>
                    <a:pt x="83" y="22"/>
                  </a:lnTo>
                  <a:lnTo>
                    <a:pt x="90" y="14"/>
                  </a:lnTo>
                  <a:lnTo>
                    <a:pt x="99" y="8"/>
                  </a:lnTo>
                  <a:lnTo>
                    <a:pt x="108" y="3"/>
                  </a:lnTo>
                  <a:lnTo>
                    <a:pt x="118" y="1"/>
                  </a:lnTo>
                  <a:lnTo>
                    <a:pt x="128"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16"/>
            <p:cNvSpPr>
              <a:spLocks/>
            </p:cNvSpPr>
            <p:nvPr/>
          </p:nvSpPr>
          <p:spPr bwMode="auto">
            <a:xfrm>
              <a:off x="3900488" y="2784475"/>
              <a:ext cx="284162" cy="328612"/>
            </a:xfrm>
            <a:custGeom>
              <a:avLst/>
              <a:gdLst/>
              <a:ahLst/>
              <a:cxnLst>
                <a:cxn ang="0">
                  <a:pos x="128" y="0"/>
                </a:cxn>
                <a:cxn ang="0">
                  <a:pos x="138" y="2"/>
                </a:cxn>
                <a:cxn ang="0">
                  <a:pos x="148" y="5"/>
                </a:cxn>
                <a:cxn ang="0">
                  <a:pos x="157" y="10"/>
                </a:cxn>
                <a:cxn ang="0">
                  <a:pos x="165" y="18"/>
                </a:cxn>
                <a:cxn ang="0">
                  <a:pos x="171" y="26"/>
                </a:cxn>
                <a:cxn ang="0">
                  <a:pos x="176" y="35"/>
                </a:cxn>
                <a:cxn ang="0">
                  <a:pos x="179" y="45"/>
                </a:cxn>
                <a:cxn ang="0">
                  <a:pos x="179" y="55"/>
                </a:cxn>
                <a:cxn ang="0">
                  <a:pos x="178" y="65"/>
                </a:cxn>
                <a:cxn ang="0">
                  <a:pos x="174" y="75"/>
                </a:cxn>
                <a:cxn ang="0">
                  <a:pos x="169" y="85"/>
                </a:cxn>
                <a:cxn ang="0">
                  <a:pos x="96" y="185"/>
                </a:cxn>
                <a:cxn ang="0">
                  <a:pos x="89" y="193"/>
                </a:cxn>
                <a:cxn ang="0">
                  <a:pos x="81" y="199"/>
                </a:cxn>
                <a:cxn ang="0">
                  <a:pos x="72" y="203"/>
                </a:cxn>
                <a:cxn ang="0">
                  <a:pos x="63" y="206"/>
                </a:cxn>
                <a:cxn ang="0">
                  <a:pos x="53" y="207"/>
                </a:cxn>
                <a:cxn ang="0">
                  <a:pos x="42" y="206"/>
                </a:cxn>
                <a:cxn ang="0">
                  <a:pos x="32" y="202"/>
                </a:cxn>
                <a:cxn ang="0">
                  <a:pos x="21" y="197"/>
                </a:cxn>
                <a:cxn ang="0">
                  <a:pos x="14" y="189"/>
                </a:cxn>
                <a:cxn ang="0">
                  <a:pos x="7" y="181"/>
                </a:cxn>
                <a:cxn ang="0">
                  <a:pos x="3" y="172"/>
                </a:cxn>
                <a:cxn ang="0">
                  <a:pos x="0" y="162"/>
                </a:cxn>
                <a:cxn ang="0">
                  <a:pos x="0" y="152"/>
                </a:cxn>
                <a:cxn ang="0">
                  <a:pos x="1" y="141"/>
                </a:cxn>
                <a:cxn ang="0">
                  <a:pos x="4" y="132"/>
                </a:cxn>
                <a:cxn ang="0">
                  <a:pos x="10" y="122"/>
                </a:cxn>
                <a:cxn ang="0">
                  <a:pos x="83" y="22"/>
                </a:cxn>
                <a:cxn ang="0">
                  <a:pos x="90" y="14"/>
                </a:cxn>
                <a:cxn ang="0">
                  <a:pos x="98" y="8"/>
                </a:cxn>
                <a:cxn ang="0">
                  <a:pos x="108" y="3"/>
                </a:cxn>
                <a:cxn ang="0">
                  <a:pos x="117" y="1"/>
                </a:cxn>
                <a:cxn ang="0">
                  <a:pos x="128" y="0"/>
                </a:cxn>
              </a:cxnLst>
              <a:rect l="0" t="0" r="r" b="b"/>
              <a:pathLst>
                <a:path w="179" h="207">
                  <a:moveTo>
                    <a:pt x="128" y="0"/>
                  </a:moveTo>
                  <a:lnTo>
                    <a:pt x="138" y="2"/>
                  </a:lnTo>
                  <a:lnTo>
                    <a:pt x="148" y="5"/>
                  </a:lnTo>
                  <a:lnTo>
                    <a:pt x="157" y="10"/>
                  </a:lnTo>
                  <a:lnTo>
                    <a:pt x="165" y="18"/>
                  </a:lnTo>
                  <a:lnTo>
                    <a:pt x="171" y="26"/>
                  </a:lnTo>
                  <a:lnTo>
                    <a:pt x="176" y="35"/>
                  </a:lnTo>
                  <a:lnTo>
                    <a:pt x="179" y="45"/>
                  </a:lnTo>
                  <a:lnTo>
                    <a:pt x="179" y="55"/>
                  </a:lnTo>
                  <a:lnTo>
                    <a:pt x="178" y="65"/>
                  </a:lnTo>
                  <a:lnTo>
                    <a:pt x="174" y="75"/>
                  </a:lnTo>
                  <a:lnTo>
                    <a:pt x="169" y="85"/>
                  </a:lnTo>
                  <a:lnTo>
                    <a:pt x="96" y="185"/>
                  </a:lnTo>
                  <a:lnTo>
                    <a:pt x="89" y="193"/>
                  </a:lnTo>
                  <a:lnTo>
                    <a:pt x="81" y="199"/>
                  </a:lnTo>
                  <a:lnTo>
                    <a:pt x="72" y="203"/>
                  </a:lnTo>
                  <a:lnTo>
                    <a:pt x="63" y="206"/>
                  </a:lnTo>
                  <a:lnTo>
                    <a:pt x="53" y="207"/>
                  </a:lnTo>
                  <a:lnTo>
                    <a:pt x="42" y="206"/>
                  </a:lnTo>
                  <a:lnTo>
                    <a:pt x="32" y="202"/>
                  </a:lnTo>
                  <a:lnTo>
                    <a:pt x="21" y="197"/>
                  </a:lnTo>
                  <a:lnTo>
                    <a:pt x="14" y="189"/>
                  </a:lnTo>
                  <a:lnTo>
                    <a:pt x="7" y="181"/>
                  </a:lnTo>
                  <a:lnTo>
                    <a:pt x="3" y="172"/>
                  </a:lnTo>
                  <a:lnTo>
                    <a:pt x="0" y="162"/>
                  </a:lnTo>
                  <a:lnTo>
                    <a:pt x="0" y="152"/>
                  </a:lnTo>
                  <a:lnTo>
                    <a:pt x="1" y="141"/>
                  </a:lnTo>
                  <a:lnTo>
                    <a:pt x="4" y="132"/>
                  </a:lnTo>
                  <a:lnTo>
                    <a:pt x="10" y="122"/>
                  </a:lnTo>
                  <a:lnTo>
                    <a:pt x="83" y="22"/>
                  </a:lnTo>
                  <a:lnTo>
                    <a:pt x="90" y="14"/>
                  </a:lnTo>
                  <a:lnTo>
                    <a:pt x="98" y="8"/>
                  </a:lnTo>
                  <a:lnTo>
                    <a:pt x="108" y="3"/>
                  </a:lnTo>
                  <a:lnTo>
                    <a:pt x="117" y="1"/>
                  </a:lnTo>
                  <a:lnTo>
                    <a:pt x="128"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17"/>
            <p:cNvSpPr>
              <a:spLocks/>
            </p:cNvSpPr>
            <p:nvPr/>
          </p:nvSpPr>
          <p:spPr bwMode="auto">
            <a:xfrm>
              <a:off x="2886075" y="3090863"/>
              <a:ext cx="1222375" cy="1479550"/>
            </a:xfrm>
            <a:custGeom>
              <a:avLst/>
              <a:gdLst/>
              <a:ahLst/>
              <a:cxnLst>
                <a:cxn ang="0">
                  <a:pos x="418" y="1"/>
                </a:cxn>
                <a:cxn ang="0">
                  <a:pos x="482" y="12"/>
                </a:cxn>
                <a:cxn ang="0">
                  <a:pos x="542" y="33"/>
                </a:cxn>
                <a:cxn ang="0">
                  <a:pos x="597" y="63"/>
                </a:cxn>
                <a:cxn ang="0">
                  <a:pos x="646" y="101"/>
                </a:cxn>
                <a:cxn ang="0">
                  <a:pos x="688" y="147"/>
                </a:cxn>
                <a:cxn ang="0">
                  <a:pos x="723" y="199"/>
                </a:cxn>
                <a:cxn ang="0">
                  <a:pos x="749" y="257"/>
                </a:cxn>
                <a:cxn ang="0">
                  <a:pos x="765" y="319"/>
                </a:cxn>
                <a:cxn ang="0">
                  <a:pos x="770" y="384"/>
                </a:cxn>
                <a:cxn ang="0">
                  <a:pos x="765" y="450"/>
                </a:cxn>
                <a:cxn ang="0">
                  <a:pos x="748" y="512"/>
                </a:cxn>
                <a:cxn ang="0">
                  <a:pos x="723" y="569"/>
                </a:cxn>
                <a:cxn ang="0">
                  <a:pos x="688" y="621"/>
                </a:cxn>
                <a:cxn ang="0">
                  <a:pos x="644" y="680"/>
                </a:cxn>
                <a:cxn ang="0">
                  <a:pos x="600" y="744"/>
                </a:cxn>
                <a:cxn ang="0">
                  <a:pos x="560" y="808"/>
                </a:cxn>
                <a:cxn ang="0">
                  <a:pos x="207" y="932"/>
                </a:cxn>
                <a:cxn ang="0">
                  <a:pos x="178" y="757"/>
                </a:cxn>
                <a:cxn ang="0">
                  <a:pos x="115" y="665"/>
                </a:cxn>
                <a:cxn ang="0">
                  <a:pos x="64" y="596"/>
                </a:cxn>
                <a:cxn ang="0">
                  <a:pos x="33" y="541"/>
                </a:cxn>
                <a:cxn ang="0">
                  <a:pos x="12" y="482"/>
                </a:cxn>
                <a:cxn ang="0">
                  <a:pos x="1" y="418"/>
                </a:cxn>
                <a:cxn ang="0">
                  <a:pos x="1" y="351"/>
                </a:cxn>
                <a:cxn ang="0">
                  <a:pos x="12" y="287"/>
                </a:cxn>
                <a:cxn ang="0">
                  <a:pos x="33" y="227"/>
                </a:cxn>
                <a:cxn ang="0">
                  <a:pos x="63" y="172"/>
                </a:cxn>
                <a:cxn ang="0">
                  <a:pos x="102" y="123"/>
                </a:cxn>
                <a:cxn ang="0">
                  <a:pos x="148" y="81"/>
                </a:cxn>
                <a:cxn ang="0">
                  <a:pos x="200" y="47"/>
                </a:cxn>
                <a:cxn ang="0">
                  <a:pos x="257" y="21"/>
                </a:cxn>
                <a:cxn ang="0">
                  <a:pos x="319" y="5"/>
                </a:cxn>
                <a:cxn ang="0">
                  <a:pos x="385" y="0"/>
                </a:cxn>
              </a:cxnLst>
              <a:rect l="0" t="0" r="r" b="b"/>
              <a:pathLst>
                <a:path w="770" h="932">
                  <a:moveTo>
                    <a:pt x="385" y="0"/>
                  </a:moveTo>
                  <a:lnTo>
                    <a:pt x="418" y="1"/>
                  </a:lnTo>
                  <a:lnTo>
                    <a:pt x="450" y="5"/>
                  </a:lnTo>
                  <a:lnTo>
                    <a:pt x="482" y="12"/>
                  </a:lnTo>
                  <a:lnTo>
                    <a:pt x="512" y="21"/>
                  </a:lnTo>
                  <a:lnTo>
                    <a:pt x="542" y="33"/>
                  </a:lnTo>
                  <a:lnTo>
                    <a:pt x="570" y="47"/>
                  </a:lnTo>
                  <a:lnTo>
                    <a:pt x="597" y="63"/>
                  </a:lnTo>
                  <a:lnTo>
                    <a:pt x="622" y="81"/>
                  </a:lnTo>
                  <a:lnTo>
                    <a:pt x="646" y="101"/>
                  </a:lnTo>
                  <a:lnTo>
                    <a:pt x="668" y="123"/>
                  </a:lnTo>
                  <a:lnTo>
                    <a:pt x="688" y="147"/>
                  </a:lnTo>
                  <a:lnTo>
                    <a:pt x="706" y="172"/>
                  </a:lnTo>
                  <a:lnTo>
                    <a:pt x="723" y="199"/>
                  </a:lnTo>
                  <a:lnTo>
                    <a:pt x="737" y="227"/>
                  </a:lnTo>
                  <a:lnTo>
                    <a:pt x="749" y="257"/>
                  </a:lnTo>
                  <a:lnTo>
                    <a:pt x="758" y="287"/>
                  </a:lnTo>
                  <a:lnTo>
                    <a:pt x="765" y="319"/>
                  </a:lnTo>
                  <a:lnTo>
                    <a:pt x="769" y="351"/>
                  </a:lnTo>
                  <a:lnTo>
                    <a:pt x="770" y="384"/>
                  </a:lnTo>
                  <a:lnTo>
                    <a:pt x="769" y="418"/>
                  </a:lnTo>
                  <a:lnTo>
                    <a:pt x="765" y="450"/>
                  </a:lnTo>
                  <a:lnTo>
                    <a:pt x="758" y="482"/>
                  </a:lnTo>
                  <a:lnTo>
                    <a:pt x="748" y="512"/>
                  </a:lnTo>
                  <a:lnTo>
                    <a:pt x="736" y="541"/>
                  </a:lnTo>
                  <a:lnTo>
                    <a:pt x="723" y="569"/>
                  </a:lnTo>
                  <a:lnTo>
                    <a:pt x="706" y="596"/>
                  </a:lnTo>
                  <a:lnTo>
                    <a:pt x="688" y="621"/>
                  </a:lnTo>
                  <a:lnTo>
                    <a:pt x="666" y="650"/>
                  </a:lnTo>
                  <a:lnTo>
                    <a:pt x="644" y="680"/>
                  </a:lnTo>
                  <a:lnTo>
                    <a:pt x="622" y="712"/>
                  </a:lnTo>
                  <a:lnTo>
                    <a:pt x="600" y="744"/>
                  </a:lnTo>
                  <a:lnTo>
                    <a:pt x="580" y="776"/>
                  </a:lnTo>
                  <a:lnTo>
                    <a:pt x="560" y="808"/>
                  </a:lnTo>
                  <a:lnTo>
                    <a:pt x="560" y="932"/>
                  </a:lnTo>
                  <a:lnTo>
                    <a:pt x="207" y="932"/>
                  </a:lnTo>
                  <a:lnTo>
                    <a:pt x="207" y="804"/>
                  </a:lnTo>
                  <a:lnTo>
                    <a:pt x="178" y="757"/>
                  </a:lnTo>
                  <a:lnTo>
                    <a:pt x="148" y="711"/>
                  </a:lnTo>
                  <a:lnTo>
                    <a:pt x="115" y="665"/>
                  </a:lnTo>
                  <a:lnTo>
                    <a:pt x="82" y="621"/>
                  </a:lnTo>
                  <a:lnTo>
                    <a:pt x="64" y="596"/>
                  </a:lnTo>
                  <a:lnTo>
                    <a:pt x="47" y="569"/>
                  </a:lnTo>
                  <a:lnTo>
                    <a:pt x="33" y="541"/>
                  </a:lnTo>
                  <a:lnTo>
                    <a:pt x="22" y="512"/>
                  </a:lnTo>
                  <a:lnTo>
                    <a:pt x="12" y="482"/>
                  </a:lnTo>
                  <a:lnTo>
                    <a:pt x="5" y="450"/>
                  </a:lnTo>
                  <a:lnTo>
                    <a:pt x="1" y="418"/>
                  </a:lnTo>
                  <a:lnTo>
                    <a:pt x="0" y="384"/>
                  </a:lnTo>
                  <a:lnTo>
                    <a:pt x="1" y="351"/>
                  </a:lnTo>
                  <a:lnTo>
                    <a:pt x="5" y="319"/>
                  </a:lnTo>
                  <a:lnTo>
                    <a:pt x="12" y="287"/>
                  </a:lnTo>
                  <a:lnTo>
                    <a:pt x="21" y="257"/>
                  </a:lnTo>
                  <a:lnTo>
                    <a:pt x="33" y="227"/>
                  </a:lnTo>
                  <a:lnTo>
                    <a:pt x="47" y="199"/>
                  </a:lnTo>
                  <a:lnTo>
                    <a:pt x="63" y="172"/>
                  </a:lnTo>
                  <a:lnTo>
                    <a:pt x="81" y="147"/>
                  </a:lnTo>
                  <a:lnTo>
                    <a:pt x="102" y="123"/>
                  </a:lnTo>
                  <a:lnTo>
                    <a:pt x="124" y="101"/>
                  </a:lnTo>
                  <a:lnTo>
                    <a:pt x="148" y="81"/>
                  </a:lnTo>
                  <a:lnTo>
                    <a:pt x="173" y="63"/>
                  </a:lnTo>
                  <a:lnTo>
                    <a:pt x="200" y="47"/>
                  </a:lnTo>
                  <a:lnTo>
                    <a:pt x="227" y="33"/>
                  </a:lnTo>
                  <a:lnTo>
                    <a:pt x="257" y="21"/>
                  </a:lnTo>
                  <a:lnTo>
                    <a:pt x="288" y="12"/>
                  </a:lnTo>
                  <a:lnTo>
                    <a:pt x="319" y="5"/>
                  </a:lnTo>
                  <a:lnTo>
                    <a:pt x="351" y="1"/>
                  </a:lnTo>
                  <a:lnTo>
                    <a:pt x="385"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0" name="Freeform 6"/>
          <p:cNvSpPr>
            <a:spLocks noEditPoints="1"/>
          </p:cNvSpPr>
          <p:nvPr/>
        </p:nvSpPr>
        <p:spPr bwMode="auto">
          <a:xfrm>
            <a:off x="5042198" y="2133717"/>
            <a:ext cx="564554" cy="568657"/>
          </a:xfrm>
          <a:custGeom>
            <a:avLst/>
            <a:gdLst/>
            <a:ahLst/>
            <a:cxnLst>
              <a:cxn ang="0">
                <a:pos x="358" y="225"/>
              </a:cxn>
              <a:cxn ang="0">
                <a:pos x="409" y="258"/>
              </a:cxn>
              <a:cxn ang="0">
                <a:pos x="422" y="288"/>
              </a:cxn>
              <a:cxn ang="0">
                <a:pos x="409" y="319"/>
              </a:cxn>
              <a:cxn ang="0">
                <a:pos x="379" y="331"/>
              </a:cxn>
              <a:cxn ang="0">
                <a:pos x="349" y="319"/>
              </a:cxn>
              <a:cxn ang="0">
                <a:pos x="316" y="304"/>
              </a:cxn>
              <a:cxn ang="0">
                <a:pos x="282" y="313"/>
              </a:cxn>
              <a:cxn ang="0">
                <a:pos x="251" y="334"/>
              </a:cxn>
              <a:cxn ang="0">
                <a:pos x="102" y="483"/>
              </a:cxn>
              <a:cxn ang="0">
                <a:pos x="86" y="522"/>
              </a:cxn>
              <a:cxn ang="0">
                <a:pos x="93" y="564"/>
              </a:cxn>
              <a:cxn ang="0">
                <a:pos x="122" y="596"/>
              </a:cxn>
              <a:cxn ang="0">
                <a:pos x="163" y="607"/>
              </a:cxn>
              <a:cxn ang="0">
                <a:pos x="203" y="596"/>
              </a:cxn>
              <a:cxn ang="0">
                <a:pos x="263" y="542"/>
              </a:cxn>
              <a:cxn ang="0">
                <a:pos x="295" y="540"/>
              </a:cxn>
              <a:cxn ang="0">
                <a:pos x="320" y="561"/>
              </a:cxn>
              <a:cxn ang="0">
                <a:pos x="323" y="594"/>
              </a:cxn>
              <a:cxn ang="0">
                <a:pos x="268" y="655"/>
              </a:cxn>
              <a:cxn ang="0">
                <a:pos x="212" y="686"/>
              </a:cxn>
              <a:cxn ang="0">
                <a:pos x="150" y="693"/>
              </a:cxn>
              <a:cxn ang="0">
                <a:pos x="90" y="676"/>
              </a:cxn>
              <a:cxn ang="0">
                <a:pos x="39" y="636"/>
              </a:cxn>
              <a:cxn ang="0">
                <a:pos x="8" y="581"/>
              </a:cxn>
              <a:cxn ang="0">
                <a:pos x="0" y="518"/>
              </a:cxn>
              <a:cxn ang="0">
                <a:pos x="17" y="457"/>
              </a:cxn>
              <a:cxn ang="0">
                <a:pos x="176" y="287"/>
              </a:cxn>
              <a:cxn ang="0">
                <a:pos x="237" y="240"/>
              </a:cxn>
              <a:cxn ang="0">
                <a:pos x="299" y="219"/>
              </a:cxn>
              <a:cxn ang="0">
                <a:pos x="559" y="4"/>
              </a:cxn>
              <a:cxn ang="0">
                <a:pos x="619" y="33"/>
              </a:cxn>
              <a:cxn ang="0">
                <a:pos x="664" y="82"/>
              </a:cxn>
              <a:cxn ang="0">
                <a:pos x="686" y="141"/>
              </a:cxn>
              <a:cxn ang="0">
                <a:pos x="686" y="193"/>
              </a:cxn>
              <a:cxn ang="0">
                <a:pos x="665" y="252"/>
              </a:cxn>
              <a:cxn ang="0">
                <a:pos x="491" y="431"/>
              </a:cxn>
              <a:cxn ang="0">
                <a:pos x="426" y="473"/>
              </a:cxn>
              <a:cxn ang="0">
                <a:pos x="364" y="483"/>
              </a:cxn>
              <a:cxn ang="0">
                <a:pos x="309" y="464"/>
              </a:cxn>
              <a:cxn ang="0">
                <a:pos x="271" y="429"/>
              </a:cxn>
              <a:cxn ang="0">
                <a:pos x="268" y="397"/>
              </a:cxn>
              <a:cxn ang="0">
                <a:pos x="290" y="371"/>
              </a:cxn>
              <a:cxn ang="0">
                <a:pos x="322" y="368"/>
              </a:cxn>
              <a:cxn ang="0">
                <a:pos x="343" y="383"/>
              </a:cxn>
              <a:cxn ang="0">
                <a:pos x="357" y="392"/>
              </a:cxn>
              <a:cxn ang="0">
                <a:pos x="378" y="397"/>
              </a:cxn>
              <a:cxn ang="0">
                <a:pos x="406" y="388"/>
              </a:cxn>
              <a:cxn ang="0">
                <a:pos x="444" y="358"/>
              </a:cxn>
              <a:cxn ang="0">
                <a:pos x="599" y="193"/>
              </a:cxn>
              <a:cxn ang="0">
                <a:pos x="601" y="150"/>
              </a:cxn>
              <a:cxn ang="0">
                <a:pos x="580" y="113"/>
              </a:cxn>
              <a:cxn ang="0">
                <a:pos x="547" y="91"/>
              </a:cxn>
              <a:cxn ang="0">
                <a:pos x="509" y="87"/>
              </a:cxn>
              <a:cxn ang="0">
                <a:pos x="436" y="148"/>
              </a:cxn>
              <a:cxn ang="0">
                <a:pos x="406" y="160"/>
              </a:cxn>
              <a:cxn ang="0">
                <a:pos x="376" y="148"/>
              </a:cxn>
              <a:cxn ang="0">
                <a:pos x="363" y="117"/>
              </a:cxn>
              <a:cxn ang="0">
                <a:pos x="376" y="87"/>
              </a:cxn>
              <a:cxn ang="0">
                <a:pos x="462" y="13"/>
              </a:cxn>
              <a:cxn ang="0">
                <a:pos x="522" y="0"/>
              </a:cxn>
            </a:cxnLst>
            <a:rect l="0" t="0" r="r" b="b"/>
            <a:pathLst>
              <a:path w="688" h="693">
                <a:moveTo>
                  <a:pt x="311" y="219"/>
                </a:moveTo>
                <a:lnTo>
                  <a:pt x="323" y="219"/>
                </a:lnTo>
                <a:lnTo>
                  <a:pt x="335" y="220"/>
                </a:lnTo>
                <a:lnTo>
                  <a:pt x="346" y="222"/>
                </a:lnTo>
                <a:lnTo>
                  <a:pt x="358" y="225"/>
                </a:lnTo>
                <a:lnTo>
                  <a:pt x="369" y="229"/>
                </a:lnTo>
                <a:lnTo>
                  <a:pt x="379" y="235"/>
                </a:lnTo>
                <a:lnTo>
                  <a:pt x="389" y="242"/>
                </a:lnTo>
                <a:lnTo>
                  <a:pt x="399" y="249"/>
                </a:lnTo>
                <a:lnTo>
                  <a:pt x="409" y="258"/>
                </a:lnTo>
                <a:lnTo>
                  <a:pt x="413" y="263"/>
                </a:lnTo>
                <a:lnTo>
                  <a:pt x="417" y="269"/>
                </a:lnTo>
                <a:lnTo>
                  <a:pt x="419" y="275"/>
                </a:lnTo>
                <a:lnTo>
                  <a:pt x="421" y="282"/>
                </a:lnTo>
                <a:lnTo>
                  <a:pt x="422" y="288"/>
                </a:lnTo>
                <a:lnTo>
                  <a:pt x="421" y="295"/>
                </a:lnTo>
                <a:lnTo>
                  <a:pt x="420" y="301"/>
                </a:lnTo>
                <a:lnTo>
                  <a:pt x="417" y="308"/>
                </a:lnTo>
                <a:lnTo>
                  <a:pt x="414" y="313"/>
                </a:lnTo>
                <a:lnTo>
                  <a:pt x="409" y="319"/>
                </a:lnTo>
                <a:lnTo>
                  <a:pt x="404" y="323"/>
                </a:lnTo>
                <a:lnTo>
                  <a:pt x="398" y="327"/>
                </a:lnTo>
                <a:lnTo>
                  <a:pt x="392" y="329"/>
                </a:lnTo>
                <a:lnTo>
                  <a:pt x="386" y="331"/>
                </a:lnTo>
                <a:lnTo>
                  <a:pt x="379" y="331"/>
                </a:lnTo>
                <a:lnTo>
                  <a:pt x="373" y="331"/>
                </a:lnTo>
                <a:lnTo>
                  <a:pt x="366" y="330"/>
                </a:lnTo>
                <a:lnTo>
                  <a:pt x="360" y="327"/>
                </a:lnTo>
                <a:lnTo>
                  <a:pt x="354" y="323"/>
                </a:lnTo>
                <a:lnTo>
                  <a:pt x="349" y="319"/>
                </a:lnTo>
                <a:lnTo>
                  <a:pt x="343" y="314"/>
                </a:lnTo>
                <a:lnTo>
                  <a:pt x="336" y="309"/>
                </a:lnTo>
                <a:lnTo>
                  <a:pt x="330" y="307"/>
                </a:lnTo>
                <a:lnTo>
                  <a:pt x="323" y="305"/>
                </a:lnTo>
                <a:lnTo>
                  <a:pt x="316" y="304"/>
                </a:lnTo>
                <a:lnTo>
                  <a:pt x="309" y="304"/>
                </a:lnTo>
                <a:lnTo>
                  <a:pt x="303" y="306"/>
                </a:lnTo>
                <a:lnTo>
                  <a:pt x="296" y="307"/>
                </a:lnTo>
                <a:lnTo>
                  <a:pt x="289" y="310"/>
                </a:lnTo>
                <a:lnTo>
                  <a:pt x="282" y="313"/>
                </a:lnTo>
                <a:lnTo>
                  <a:pt x="275" y="317"/>
                </a:lnTo>
                <a:lnTo>
                  <a:pt x="269" y="321"/>
                </a:lnTo>
                <a:lnTo>
                  <a:pt x="263" y="325"/>
                </a:lnTo>
                <a:lnTo>
                  <a:pt x="257" y="330"/>
                </a:lnTo>
                <a:lnTo>
                  <a:pt x="251" y="334"/>
                </a:lnTo>
                <a:lnTo>
                  <a:pt x="246" y="339"/>
                </a:lnTo>
                <a:lnTo>
                  <a:pt x="241" y="344"/>
                </a:lnTo>
                <a:lnTo>
                  <a:pt x="236" y="348"/>
                </a:lnTo>
                <a:lnTo>
                  <a:pt x="108" y="476"/>
                </a:lnTo>
                <a:lnTo>
                  <a:pt x="102" y="483"/>
                </a:lnTo>
                <a:lnTo>
                  <a:pt x="97" y="490"/>
                </a:lnTo>
                <a:lnTo>
                  <a:pt x="93" y="497"/>
                </a:lnTo>
                <a:lnTo>
                  <a:pt x="89" y="505"/>
                </a:lnTo>
                <a:lnTo>
                  <a:pt x="87" y="513"/>
                </a:lnTo>
                <a:lnTo>
                  <a:pt x="86" y="522"/>
                </a:lnTo>
                <a:lnTo>
                  <a:pt x="85" y="531"/>
                </a:lnTo>
                <a:lnTo>
                  <a:pt x="86" y="539"/>
                </a:lnTo>
                <a:lnTo>
                  <a:pt x="87" y="548"/>
                </a:lnTo>
                <a:lnTo>
                  <a:pt x="89" y="556"/>
                </a:lnTo>
                <a:lnTo>
                  <a:pt x="93" y="564"/>
                </a:lnTo>
                <a:lnTo>
                  <a:pt x="97" y="571"/>
                </a:lnTo>
                <a:lnTo>
                  <a:pt x="102" y="578"/>
                </a:lnTo>
                <a:lnTo>
                  <a:pt x="108" y="585"/>
                </a:lnTo>
                <a:lnTo>
                  <a:pt x="114" y="591"/>
                </a:lnTo>
                <a:lnTo>
                  <a:pt x="122" y="596"/>
                </a:lnTo>
                <a:lnTo>
                  <a:pt x="129" y="600"/>
                </a:lnTo>
                <a:lnTo>
                  <a:pt x="137" y="603"/>
                </a:lnTo>
                <a:lnTo>
                  <a:pt x="146" y="605"/>
                </a:lnTo>
                <a:lnTo>
                  <a:pt x="154" y="607"/>
                </a:lnTo>
                <a:lnTo>
                  <a:pt x="163" y="607"/>
                </a:lnTo>
                <a:lnTo>
                  <a:pt x="171" y="607"/>
                </a:lnTo>
                <a:lnTo>
                  <a:pt x="180" y="605"/>
                </a:lnTo>
                <a:lnTo>
                  <a:pt x="188" y="603"/>
                </a:lnTo>
                <a:lnTo>
                  <a:pt x="196" y="600"/>
                </a:lnTo>
                <a:lnTo>
                  <a:pt x="203" y="596"/>
                </a:lnTo>
                <a:lnTo>
                  <a:pt x="210" y="591"/>
                </a:lnTo>
                <a:lnTo>
                  <a:pt x="217" y="585"/>
                </a:lnTo>
                <a:lnTo>
                  <a:pt x="252" y="550"/>
                </a:lnTo>
                <a:lnTo>
                  <a:pt x="257" y="545"/>
                </a:lnTo>
                <a:lnTo>
                  <a:pt x="263" y="542"/>
                </a:lnTo>
                <a:lnTo>
                  <a:pt x="269" y="539"/>
                </a:lnTo>
                <a:lnTo>
                  <a:pt x="276" y="538"/>
                </a:lnTo>
                <a:lnTo>
                  <a:pt x="282" y="537"/>
                </a:lnTo>
                <a:lnTo>
                  <a:pt x="289" y="538"/>
                </a:lnTo>
                <a:lnTo>
                  <a:pt x="295" y="540"/>
                </a:lnTo>
                <a:lnTo>
                  <a:pt x="301" y="542"/>
                </a:lnTo>
                <a:lnTo>
                  <a:pt x="307" y="546"/>
                </a:lnTo>
                <a:lnTo>
                  <a:pt x="312" y="550"/>
                </a:lnTo>
                <a:lnTo>
                  <a:pt x="317" y="556"/>
                </a:lnTo>
                <a:lnTo>
                  <a:pt x="320" y="561"/>
                </a:lnTo>
                <a:lnTo>
                  <a:pt x="323" y="567"/>
                </a:lnTo>
                <a:lnTo>
                  <a:pt x="324" y="574"/>
                </a:lnTo>
                <a:lnTo>
                  <a:pt x="325" y="581"/>
                </a:lnTo>
                <a:lnTo>
                  <a:pt x="324" y="587"/>
                </a:lnTo>
                <a:lnTo>
                  <a:pt x="323" y="594"/>
                </a:lnTo>
                <a:lnTo>
                  <a:pt x="320" y="600"/>
                </a:lnTo>
                <a:lnTo>
                  <a:pt x="317" y="605"/>
                </a:lnTo>
                <a:lnTo>
                  <a:pt x="312" y="611"/>
                </a:lnTo>
                <a:lnTo>
                  <a:pt x="277" y="646"/>
                </a:lnTo>
                <a:lnTo>
                  <a:pt x="268" y="655"/>
                </a:lnTo>
                <a:lnTo>
                  <a:pt x="257" y="663"/>
                </a:lnTo>
                <a:lnTo>
                  <a:pt x="246" y="670"/>
                </a:lnTo>
                <a:lnTo>
                  <a:pt x="235" y="676"/>
                </a:lnTo>
                <a:lnTo>
                  <a:pt x="224" y="681"/>
                </a:lnTo>
                <a:lnTo>
                  <a:pt x="212" y="686"/>
                </a:lnTo>
                <a:lnTo>
                  <a:pt x="200" y="689"/>
                </a:lnTo>
                <a:lnTo>
                  <a:pt x="187" y="691"/>
                </a:lnTo>
                <a:lnTo>
                  <a:pt x="175" y="693"/>
                </a:lnTo>
                <a:lnTo>
                  <a:pt x="162" y="693"/>
                </a:lnTo>
                <a:lnTo>
                  <a:pt x="150" y="693"/>
                </a:lnTo>
                <a:lnTo>
                  <a:pt x="138" y="691"/>
                </a:lnTo>
                <a:lnTo>
                  <a:pt x="125" y="689"/>
                </a:lnTo>
                <a:lnTo>
                  <a:pt x="113" y="686"/>
                </a:lnTo>
                <a:lnTo>
                  <a:pt x="101" y="681"/>
                </a:lnTo>
                <a:lnTo>
                  <a:pt x="90" y="676"/>
                </a:lnTo>
                <a:lnTo>
                  <a:pt x="78" y="670"/>
                </a:lnTo>
                <a:lnTo>
                  <a:pt x="68" y="663"/>
                </a:lnTo>
                <a:lnTo>
                  <a:pt x="57" y="655"/>
                </a:lnTo>
                <a:lnTo>
                  <a:pt x="48" y="646"/>
                </a:lnTo>
                <a:lnTo>
                  <a:pt x="39" y="636"/>
                </a:lnTo>
                <a:lnTo>
                  <a:pt x="31" y="626"/>
                </a:lnTo>
                <a:lnTo>
                  <a:pt x="24" y="616"/>
                </a:lnTo>
                <a:lnTo>
                  <a:pt x="17" y="604"/>
                </a:lnTo>
                <a:lnTo>
                  <a:pt x="12" y="593"/>
                </a:lnTo>
                <a:lnTo>
                  <a:pt x="8" y="581"/>
                </a:lnTo>
                <a:lnTo>
                  <a:pt x="4" y="569"/>
                </a:lnTo>
                <a:lnTo>
                  <a:pt x="2" y="556"/>
                </a:lnTo>
                <a:lnTo>
                  <a:pt x="0" y="544"/>
                </a:lnTo>
                <a:lnTo>
                  <a:pt x="0" y="531"/>
                </a:lnTo>
                <a:lnTo>
                  <a:pt x="0" y="518"/>
                </a:lnTo>
                <a:lnTo>
                  <a:pt x="2" y="505"/>
                </a:lnTo>
                <a:lnTo>
                  <a:pt x="4" y="492"/>
                </a:lnTo>
                <a:lnTo>
                  <a:pt x="8" y="480"/>
                </a:lnTo>
                <a:lnTo>
                  <a:pt x="12" y="468"/>
                </a:lnTo>
                <a:lnTo>
                  <a:pt x="17" y="457"/>
                </a:lnTo>
                <a:lnTo>
                  <a:pt x="24" y="446"/>
                </a:lnTo>
                <a:lnTo>
                  <a:pt x="31" y="435"/>
                </a:lnTo>
                <a:lnTo>
                  <a:pt x="39" y="425"/>
                </a:lnTo>
                <a:lnTo>
                  <a:pt x="48" y="415"/>
                </a:lnTo>
                <a:lnTo>
                  <a:pt x="176" y="287"/>
                </a:lnTo>
                <a:lnTo>
                  <a:pt x="188" y="276"/>
                </a:lnTo>
                <a:lnTo>
                  <a:pt x="200" y="265"/>
                </a:lnTo>
                <a:lnTo>
                  <a:pt x="212" y="256"/>
                </a:lnTo>
                <a:lnTo>
                  <a:pt x="225" y="248"/>
                </a:lnTo>
                <a:lnTo>
                  <a:pt x="237" y="240"/>
                </a:lnTo>
                <a:lnTo>
                  <a:pt x="250" y="234"/>
                </a:lnTo>
                <a:lnTo>
                  <a:pt x="262" y="229"/>
                </a:lnTo>
                <a:lnTo>
                  <a:pt x="275" y="225"/>
                </a:lnTo>
                <a:lnTo>
                  <a:pt x="287" y="222"/>
                </a:lnTo>
                <a:lnTo>
                  <a:pt x="299" y="219"/>
                </a:lnTo>
                <a:lnTo>
                  <a:pt x="311" y="219"/>
                </a:lnTo>
                <a:close/>
                <a:moveTo>
                  <a:pt x="522" y="0"/>
                </a:moveTo>
                <a:lnTo>
                  <a:pt x="534" y="0"/>
                </a:lnTo>
                <a:lnTo>
                  <a:pt x="547" y="2"/>
                </a:lnTo>
                <a:lnTo>
                  <a:pt x="559" y="4"/>
                </a:lnTo>
                <a:lnTo>
                  <a:pt x="571" y="8"/>
                </a:lnTo>
                <a:lnTo>
                  <a:pt x="583" y="13"/>
                </a:lnTo>
                <a:lnTo>
                  <a:pt x="596" y="19"/>
                </a:lnTo>
                <a:lnTo>
                  <a:pt x="607" y="25"/>
                </a:lnTo>
                <a:lnTo>
                  <a:pt x="619" y="33"/>
                </a:lnTo>
                <a:lnTo>
                  <a:pt x="630" y="42"/>
                </a:lnTo>
                <a:lnTo>
                  <a:pt x="640" y="52"/>
                </a:lnTo>
                <a:lnTo>
                  <a:pt x="649" y="62"/>
                </a:lnTo>
                <a:lnTo>
                  <a:pt x="657" y="72"/>
                </a:lnTo>
                <a:lnTo>
                  <a:pt x="664" y="82"/>
                </a:lnTo>
                <a:lnTo>
                  <a:pt x="671" y="93"/>
                </a:lnTo>
                <a:lnTo>
                  <a:pt x="676" y="105"/>
                </a:lnTo>
                <a:lnTo>
                  <a:pt x="680" y="117"/>
                </a:lnTo>
                <a:lnTo>
                  <a:pt x="684" y="129"/>
                </a:lnTo>
                <a:lnTo>
                  <a:pt x="686" y="141"/>
                </a:lnTo>
                <a:lnTo>
                  <a:pt x="688" y="154"/>
                </a:lnTo>
                <a:lnTo>
                  <a:pt x="688" y="161"/>
                </a:lnTo>
                <a:lnTo>
                  <a:pt x="688" y="174"/>
                </a:lnTo>
                <a:lnTo>
                  <a:pt x="688" y="180"/>
                </a:lnTo>
                <a:lnTo>
                  <a:pt x="686" y="193"/>
                </a:lnTo>
                <a:lnTo>
                  <a:pt x="684" y="206"/>
                </a:lnTo>
                <a:lnTo>
                  <a:pt x="680" y="218"/>
                </a:lnTo>
                <a:lnTo>
                  <a:pt x="676" y="230"/>
                </a:lnTo>
                <a:lnTo>
                  <a:pt x="671" y="241"/>
                </a:lnTo>
                <a:lnTo>
                  <a:pt x="665" y="252"/>
                </a:lnTo>
                <a:lnTo>
                  <a:pt x="657" y="263"/>
                </a:lnTo>
                <a:lnTo>
                  <a:pt x="650" y="273"/>
                </a:lnTo>
                <a:lnTo>
                  <a:pt x="641" y="283"/>
                </a:lnTo>
                <a:lnTo>
                  <a:pt x="504" y="419"/>
                </a:lnTo>
                <a:lnTo>
                  <a:pt x="491" y="431"/>
                </a:lnTo>
                <a:lnTo>
                  <a:pt x="478" y="442"/>
                </a:lnTo>
                <a:lnTo>
                  <a:pt x="465" y="452"/>
                </a:lnTo>
                <a:lnTo>
                  <a:pt x="452" y="460"/>
                </a:lnTo>
                <a:lnTo>
                  <a:pt x="439" y="467"/>
                </a:lnTo>
                <a:lnTo>
                  <a:pt x="426" y="473"/>
                </a:lnTo>
                <a:lnTo>
                  <a:pt x="413" y="477"/>
                </a:lnTo>
                <a:lnTo>
                  <a:pt x="400" y="480"/>
                </a:lnTo>
                <a:lnTo>
                  <a:pt x="388" y="482"/>
                </a:lnTo>
                <a:lnTo>
                  <a:pt x="375" y="483"/>
                </a:lnTo>
                <a:lnTo>
                  <a:pt x="364" y="483"/>
                </a:lnTo>
                <a:lnTo>
                  <a:pt x="352" y="481"/>
                </a:lnTo>
                <a:lnTo>
                  <a:pt x="341" y="478"/>
                </a:lnTo>
                <a:lnTo>
                  <a:pt x="330" y="474"/>
                </a:lnTo>
                <a:lnTo>
                  <a:pt x="320" y="470"/>
                </a:lnTo>
                <a:lnTo>
                  <a:pt x="309" y="464"/>
                </a:lnTo>
                <a:lnTo>
                  <a:pt x="299" y="457"/>
                </a:lnTo>
                <a:lnTo>
                  <a:pt x="289" y="449"/>
                </a:lnTo>
                <a:lnTo>
                  <a:pt x="279" y="440"/>
                </a:lnTo>
                <a:lnTo>
                  <a:pt x="275" y="434"/>
                </a:lnTo>
                <a:lnTo>
                  <a:pt x="271" y="429"/>
                </a:lnTo>
                <a:lnTo>
                  <a:pt x="269" y="423"/>
                </a:lnTo>
                <a:lnTo>
                  <a:pt x="267" y="416"/>
                </a:lnTo>
                <a:lnTo>
                  <a:pt x="267" y="410"/>
                </a:lnTo>
                <a:lnTo>
                  <a:pt x="267" y="403"/>
                </a:lnTo>
                <a:lnTo>
                  <a:pt x="268" y="397"/>
                </a:lnTo>
                <a:lnTo>
                  <a:pt x="271" y="390"/>
                </a:lnTo>
                <a:lnTo>
                  <a:pt x="275" y="385"/>
                </a:lnTo>
                <a:lnTo>
                  <a:pt x="279" y="379"/>
                </a:lnTo>
                <a:lnTo>
                  <a:pt x="284" y="375"/>
                </a:lnTo>
                <a:lnTo>
                  <a:pt x="290" y="371"/>
                </a:lnTo>
                <a:lnTo>
                  <a:pt x="296" y="369"/>
                </a:lnTo>
                <a:lnTo>
                  <a:pt x="303" y="367"/>
                </a:lnTo>
                <a:lnTo>
                  <a:pt x="309" y="366"/>
                </a:lnTo>
                <a:lnTo>
                  <a:pt x="316" y="367"/>
                </a:lnTo>
                <a:lnTo>
                  <a:pt x="322" y="368"/>
                </a:lnTo>
                <a:lnTo>
                  <a:pt x="328" y="371"/>
                </a:lnTo>
                <a:lnTo>
                  <a:pt x="334" y="375"/>
                </a:lnTo>
                <a:lnTo>
                  <a:pt x="339" y="379"/>
                </a:lnTo>
                <a:lnTo>
                  <a:pt x="341" y="381"/>
                </a:lnTo>
                <a:lnTo>
                  <a:pt x="343" y="383"/>
                </a:lnTo>
                <a:lnTo>
                  <a:pt x="345" y="385"/>
                </a:lnTo>
                <a:lnTo>
                  <a:pt x="348" y="387"/>
                </a:lnTo>
                <a:lnTo>
                  <a:pt x="351" y="389"/>
                </a:lnTo>
                <a:lnTo>
                  <a:pt x="354" y="391"/>
                </a:lnTo>
                <a:lnTo>
                  <a:pt x="357" y="392"/>
                </a:lnTo>
                <a:lnTo>
                  <a:pt x="360" y="394"/>
                </a:lnTo>
                <a:lnTo>
                  <a:pt x="364" y="395"/>
                </a:lnTo>
                <a:lnTo>
                  <a:pt x="368" y="396"/>
                </a:lnTo>
                <a:lnTo>
                  <a:pt x="373" y="397"/>
                </a:lnTo>
                <a:lnTo>
                  <a:pt x="378" y="397"/>
                </a:lnTo>
                <a:lnTo>
                  <a:pt x="382" y="396"/>
                </a:lnTo>
                <a:lnTo>
                  <a:pt x="388" y="395"/>
                </a:lnTo>
                <a:lnTo>
                  <a:pt x="394" y="394"/>
                </a:lnTo>
                <a:lnTo>
                  <a:pt x="400" y="391"/>
                </a:lnTo>
                <a:lnTo>
                  <a:pt x="406" y="388"/>
                </a:lnTo>
                <a:lnTo>
                  <a:pt x="413" y="384"/>
                </a:lnTo>
                <a:lnTo>
                  <a:pt x="420" y="379"/>
                </a:lnTo>
                <a:lnTo>
                  <a:pt x="427" y="373"/>
                </a:lnTo>
                <a:lnTo>
                  <a:pt x="435" y="366"/>
                </a:lnTo>
                <a:lnTo>
                  <a:pt x="444" y="358"/>
                </a:lnTo>
                <a:lnTo>
                  <a:pt x="580" y="222"/>
                </a:lnTo>
                <a:lnTo>
                  <a:pt x="586" y="215"/>
                </a:lnTo>
                <a:lnTo>
                  <a:pt x="591" y="208"/>
                </a:lnTo>
                <a:lnTo>
                  <a:pt x="595" y="201"/>
                </a:lnTo>
                <a:lnTo>
                  <a:pt x="599" y="193"/>
                </a:lnTo>
                <a:lnTo>
                  <a:pt x="601" y="184"/>
                </a:lnTo>
                <a:lnTo>
                  <a:pt x="603" y="176"/>
                </a:lnTo>
                <a:lnTo>
                  <a:pt x="603" y="167"/>
                </a:lnTo>
                <a:lnTo>
                  <a:pt x="603" y="159"/>
                </a:lnTo>
                <a:lnTo>
                  <a:pt x="601" y="150"/>
                </a:lnTo>
                <a:lnTo>
                  <a:pt x="599" y="142"/>
                </a:lnTo>
                <a:lnTo>
                  <a:pt x="595" y="134"/>
                </a:lnTo>
                <a:lnTo>
                  <a:pt x="591" y="127"/>
                </a:lnTo>
                <a:lnTo>
                  <a:pt x="586" y="119"/>
                </a:lnTo>
                <a:lnTo>
                  <a:pt x="580" y="113"/>
                </a:lnTo>
                <a:lnTo>
                  <a:pt x="574" y="108"/>
                </a:lnTo>
                <a:lnTo>
                  <a:pt x="568" y="102"/>
                </a:lnTo>
                <a:lnTo>
                  <a:pt x="561" y="98"/>
                </a:lnTo>
                <a:lnTo>
                  <a:pt x="554" y="94"/>
                </a:lnTo>
                <a:lnTo>
                  <a:pt x="547" y="91"/>
                </a:lnTo>
                <a:lnTo>
                  <a:pt x="539" y="88"/>
                </a:lnTo>
                <a:lnTo>
                  <a:pt x="532" y="87"/>
                </a:lnTo>
                <a:lnTo>
                  <a:pt x="524" y="86"/>
                </a:lnTo>
                <a:lnTo>
                  <a:pt x="516" y="86"/>
                </a:lnTo>
                <a:lnTo>
                  <a:pt x="509" y="87"/>
                </a:lnTo>
                <a:lnTo>
                  <a:pt x="501" y="90"/>
                </a:lnTo>
                <a:lnTo>
                  <a:pt x="494" y="93"/>
                </a:lnTo>
                <a:lnTo>
                  <a:pt x="486" y="98"/>
                </a:lnTo>
                <a:lnTo>
                  <a:pt x="479" y="105"/>
                </a:lnTo>
                <a:lnTo>
                  <a:pt x="436" y="148"/>
                </a:lnTo>
                <a:lnTo>
                  <a:pt x="431" y="152"/>
                </a:lnTo>
                <a:lnTo>
                  <a:pt x="425" y="156"/>
                </a:lnTo>
                <a:lnTo>
                  <a:pt x="419" y="159"/>
                </a:lnTo>
                <a:lnTo>
                  <a:pt x="412" y="160"/>
                </a:lnTo>
                <a:lnTo>
                  <a:pt x="406" y="160"/>
                </a:lnTo>
                <a:lnTo>
                  <a:pt x="399" y="160"/>
                </a:lnTo>
                <a:lnTo>
                  <a:pt x="393" y="158"/>
                </a:lnTo>
                <a:lnTo>
                  <a:pt x="387" y="156"/>
                </a:lnTo>
                <a:lnTo>
                  <a:pt x="381" y="152"/>
                </a:lnTo>
                <a:lnTo>
                  <a:pt x="376" y="148"/>
                </a:lnTo>
                <a:lnTo>
                  <a:pt x="371" y="142"/>
                </a:lnTo>
                <a:lnTo>
                  <a:pt x="368" y="137"/>
                </a:lnTo>
                <a:lnTo>
                  <a:pt x="365" y="130"/>
                </a:lnTo>
                <a:lnTo>
                  <a:pt x="364" y="124"/>
                </a:lnTo>
                <a:lnTo>
                  <a:pt x="363" y="117"/>
                </a:lnTo>
                <a:lnTo>
                  <a:pt x="364" y="111"/>
                </a:lnTo>
                <a:lnTo>
                  <a:pt x="365" y="104"/>
                </a:lnTo>
                <a:lnTo>
                  <a:pt x="368" y="98"/>
                </a:lnTo>
                <a:lnTo>
                  <a:pt x="372" y="92"/>
                </a:lnTo>
                <a:lnTo>
                  <a:pt x="376" y="87"/>
                </a:lnTo>
                <a:lnTo>
                  <a:pt x="419" y="43"/>
                </a:lnTo>
                <a:lnTo>
                  <a:pt x="429" y="34"/>
                </a:lnTo>
                <a:lnTo>
                  <a:pt x="440" y="26"/>
                </a:lnTo>
                <a:lnTo>
                  <a:pt x="451" y="19"/>
                </a:lnTo>
                <a:lnTo>
                  <a:pt x="462" y="13"/>
                </a:lnTo>
                <a:lnTo>
                  <a:pt x="474" y="8"/>
                </a:lnTo>
                <a:lnTo>
                  <a:pt x="485" y="5"/>
                </a:lnTo>
                <a:lnTo>
                  <a:pt x="497" y="2"/>
                </a:lnTo>
                <a:lnTo>
                  <a:pt x="510" y="0"/>
                </a:lnTo>
                <a:lnTo>
                  <a:pt x="522" y="0"/>
                </a:lnTo>
                <a:close/>
              </a:path>
            </a:pathLst>
          </a:custGeom>
          <a:solidFill>
            <a:schemeClr val="bg1"/>
          </a:solid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1" name="Group 46"/>
          <p:cNvGrpSpPr/>
          <p:nvPr/>
        </p:nvGrpSpPr>
        <p:grpSpPr>
          <a:xfrm>
            <a:off x="8120958" y="2134962"/>
            <a:ext cx="566167" cy="566167"/>
            <a:chOff x="2743200" y="1963738"/>
            <a:chExt cx="1128713" cy="1128713"/>
          </a:xfrm>
          <a:solidFill>
            <a:schemeClr val="bg1"/>
          </a:solidFill>
        </p:grpSpPr>
        <p:sp>
          <p:nvSpPr>
            <p:cNvPr id="32" name="Freeform 11"/>
            <p:cNvSpPr>
              <a:spLocks/>
            </p:cNvSpPr>
            <p:nvPr/>
          </p:nvSpPr>
          <p:spPr bwMode="auto">
            <a:xfrm>
              <a:off x="3187700" y="1963738"/>
              <a:ext cx="684213" cy="685800"/>
            </a:xfrm>
            <a:custGeom>
              <a:avLst/>
              <a:gdLst/>
              <a:ahLst/>
              <a:cxnLst>
                <a:cxn ang="0">
                  <a:pos x="230" y="0"/>
                </a:cxn>
                <a:cxn ang="0">
                  <a:pos x="252" y="4"/>
                </a:cxn>
                <a:cxn ang="0">
                  <a:pos x="274" y="11"/>
                </a:cxn>
                <a:cxn ang="0">
                  <a:pos x="294" y="23"/>
                </a:cxn>
                <a:cxn ang="0">
                  <a:pos x="384" y="86"/>
                </a:cxn>
                <a:cxn ang="0">
                  <a:pos x="400" y="101"/>
                </a:cxn>
                <a:cxn ang="0">
                  <a:pos x="413" y="120"/>
                </a:cxn>
                <a:cxn ang="0">
                  <a:pos x="423" y="140"/>
                </a:cxn>
                <a:cxn ang="0">
                  <a:pos x="429" y="162"/>
                </a:cxn>
                <a:cxn ang="0">
                  <a:pos x="431" y="188"/>
                </a:cxn>
                <a:cxn ang="0">
                  <a:pos x="428" y="212"/>
                </a:cxn>
                <a:cxn ang="0">
                  <a:pos x="420" y="236"/>
                </a:cxn>
                <a:cxn ang="0">
                  <a:pos x="408" y="259"/>
                </a:cxn>
                <a:cxn ang="0">
                  <a:pos x="298" y="418"/>
                </a:cxn>
                <a:cxn ang="0">
                  <a:pos x="288" y="425"/>
                </a:cxn>
                <a:cxn ang="0">
                  <a:pos x="278" y="430"/>
                </a:cxn>
                <a:cxn ang="0">
                  <a:pos x="266" y="432"/>
                </a:cxn>
                <a:cxn ang="0">
                  <a:pos x="254" y="430"/>
                </a:cxn>
                <a:cxn ang="0">
                  <a:pos x="242" y="424"/>
                </a:cxn>
                <a:cxn ang="0">
                  <a:pos x="232" y="415"/>
                </a:cxn>
                <a:cxn ang="0">
                  <a:pos x="226" y="403"/>
                </a:cxn>
                <a:cxn ang="0">
                  <a:pos x="224" y="390"/>
                </a:cxn>
                <a:cxn ang="0">
                  <a:pos x="226" y="377"/>
                </a:cxn>
                <a:cxn ang="0">
                  <a:pos x="232" y="365"/>
                </a:cxn>
                <a:cxn ang="0">
                  <a:pos x="341" y="204"/>
                </a:cxn>
                <a:cxn ang="0">
                  <a:pos x="346" y="191"/>
                </a:cxn>
                <a:cxn ang="0">
                  <a:pos x="345" y="177"/>
                </a:cxn>
                <a:cxn ang="0">
                  <a:pos x="341" y="164"/>
                </a:cxn>
                <a:cxn ang="0">
                  <a:pos x="332" y="153"/>
                </a:cxn>
                <a:cxn ang="0">
                  <a:pos x="245" y="93"/>
                </a:cxn>
                <a:cxn ang="0">
                  <a:pos x="233" y="87"/>
                </a:cxn>
                <a:cxn ang="0">
                  <a:pos x="219" y="85"/>
                </a:cxn>
                <a:cxn ang="0">
                  <a:pos x="206" y="87"/>
                </a:cxn>
                <a:cxn ang="0">
                  <a:pos x="194" y="94"/>
                </a:cxn>
                <a:cxn ang="0">
                  <a:pos x="184" y="104"/>
                </a:cxn>
                <a:cxn ang="0">
                  <a:pos x="73" y="264"/>
                </a:cxn>
                <a:cxn ang="0">
                  <a:pos x="62" y="272"/>
                </a:cxn>
                <a:cxn ang="0">
                  <a:pos x="50" y="276"/>
                </a:cxn>
                <a:cxn ang="0">
                  <a:pos x="37" y="276"/>
                </a:cxn>
                <a:cxn ang="0">
                  <a:pos x="24" y="273"/>
                </a:cxn>
                <a:cxn ang="0">
                  <a:pos x="13" y="265"/>
                </a:cxn>
                <a:cxn ang="0">
                  <a:pos x="5" y="254"/>
                </a:cxn>
                <a:cxn ang="0">
                  <a:pos x="0" y="242"/>
                </a:cxn>
                <a:cxn ang="0">
                  <a:pos x="0" y="229"/>
                </a:cxn>
                <a:cxn ang="0">
                  <a:pos x="4" y="216"/>
                </a:cxn>
                <a:cxn ang="0">
                  <a:pos x="114" y="56"/>
                </a:cxn>
                <a:cxn ang="0">
                  <a:pos x="129" y="38"/>
                </a:cxn>
                <a:cxn ang="0">
                  <a:pos x="146" y="23"/>
                </a:cxn>
                <a:cxn ang="0">
                  <a:pos x="165" y="12"/>
                </a:cxn>
                <a:cxn ang="0">
                  <a:pos x="186" y="4"/>
                </a:cxn>
                <a:cxn ang="0">
                  <a:pos x="208" y="0"/>
                </a:cxn>
              </a:cxnLst>
              <a:rect l="0" t="0" r="r" b="b"/>
              <a:pathLst>
                <a:path w="431" h="432">
                  <a:moveTo>
                    <a:pt x="219" y="0"/>
                  </a:moveTo>
                  <a:lnTo>
                    <a:pt x="230" y="0"/>
                  </a:lnTo>
                  <a:lnTo>
                    <a:pt x="241" y="1"/>
                  </a:lnTo>
                  <a:lnTo>
                    <a:pt x="252" y="4"/>
                  </a:lnTo>
                  <a:lnTo>
                    <a:pt x="263" y="7"/>
                  </a:lnTo>
                  <a:lnTo>
                    <a:pt x="274" y="11"/>
                  </a:lnTo>
                  <a:lnTo>
                    <a:pt x="284" y="16"/>
                  </a:lnTo>
                  <a:lnTo>
                    <a:pt x="294" y="23"/>
                  </a:lnTo>
                  <a:lnTo>
                    <a:pt x="375" y="79"/>
                  </a:lnTo>
                  <a:lnTo>
                    <a:pt x="384" y="86"/>
                  </a:lnTo>
                  <a:lnTo>
                    <a:pt x="392" y="93"/>
                  </a:lnTo>
                  <a:lnTo>
                    <a:pt x="400" y="101"/>
                  </a:lnTo>
                  <a:lnTo>
                    <a:pt x="407" y="110"/>
                  </a:lnTo>
                  <a:lnTo>
                    <a:pt x="413" y="120"/>
                  </a:lnTo>
                  <a:lnTo>
                    <a:pt x="418" y="130"/>
                  </a:lnTo>
                  <a:lnTo>
                    <a:pt x="423" y="140"/>
                  </a:lnTo>
                  <a:lnTo>
                    <a:pt x="426" y="151"/>
                  </a:lnTo>
                  <a:lnTo>
                    <a:pt x="429" y="162"/>
                  </a:lnTo>
                  <a:lnTo>
                    <a:pt x="431" y="175"/>
                  </a:lnTo>
                  <a:lnTo>
                    <a:pt x="431" y="188"/>
                  </a:lnTo>
                  <a:lnTo>
                    <a:pt x="430" y="200"/>
                  </a:lnTo>
                  <a:lnTo>
                    <a:pt x="428" y="212"/>
                  </a:lnTo>
                  <a:lnTo>
                    <a:pt x="425" y="225"/>
                  </a:lnTo>
                  <a:lnTo>
                    <a:pt x="420" y="236"/>
                  </a:lnTo>
                  <a:lnTo>
                    <a:pt x="415" y="248"/>
                  </a:lnTo>
                  <a:lnTo>
                    <a:pt x="408" y="259"/>
                  </a:lnTo>
                  <a:lnTo>
                    <a:pt x="302" y="413"/>
                  </a:lnTo>
                  <a:lnTo>
                    <a:pt x="298" y="418"/>
                  </a:lnTo>
                  <a:lnTo>
                    <a:pt x="293" y="422"/>
                  </a:lnTo>
                  <a:lnTo>
                    <a:pt x="288" y="425"/>
                  </a:lnTo>
                  <a:lnTo>
                    <a:pt x="283" y="428"/>
                  </a:lnTo>
                  <a:lnTo>
                    <a:pt x="278" y="430"/>
                  </a:lnTo>
                  <a:lnTo>
                    <a:pt x="272" y="431"/>
                  </a:lnTo>
                  <a:lnTo>
                    <a:pt x="266" y="432"/>
                  </a:lnTo>
                  <a:lnTo>
                    <a:pt x="260" y="431"/>
                  </a:lnTo>
                  <a:lnTo>
                    <a:pt x="254" y="430"/>
                  </a:lnTo>
                  <a:lnTo>
                    <a:pt x="248" y="427"/>
                  </a:lnTo>
                  <a:lnTo>
                    <a:pt x="242" y="424"/>
                  </a:lnTo>
                  <a:lnTo>
                    <a:pt x="237" y="420"/>
                  </a:lnTo>
                  <a:lnTo>
                    <a:pt x="232" y="415"/>
                  </a:lnTo>
                  <a:lnTo>
                    <a:pt x="229" y="409"/>
                  </a:lnTo>
                  <a:lnTo>
                    <a:pt x="226" y="403"/>
                  </a:lnTo>
                  <a:lnTo>
                    <a:pt x="225" y="397"/>
                  </a:lnTo>
                  <a:lnTo>
                    <a:pt x="224" y="390"/>
                  </a:lnTo>
                  <a:lnTo>
                    <a:pt x="224" y="384"/>
                  </a:lnTo>
                  <a:lnTo>
                    <a:pt x="226" y="377"/>
                  </a:lnTo>
                  <a:lnTo>
                    <a:pt x="228" y="371"/>
                  </a:lnTo>
                  <a:lnTo>
                    <a:pt x="232" y="365"/>
                  </a:lnTo>
                  <a:lnTo>
                    <a:pt x="338" y="210"/>
                  </a:lnTo>
                  <a:lnTo>
                    <a:pt x="341" y="204"/>
                  </a:lnTo>
                  <a:lnTo>
                    <a:pt x="344" y="198"/>
                  </a:lnTo>
                  <a:lnTo>
                    <a:pt x="346" y="191"/>
                  </a:lnTo>
                  <a:lnTo>
                    <a:pt x="346" y="184"/>
                  </a:lnTo>
                  <a:lnTo>
                    <a:pt x="345" y="177"/>
                  </a:lnTo>
                  <a:lnTo>
                    <a:pt x="343" y="171"/>
                  </a:lnTo>
                  <a:lnTo>
                    <a:pt x="341" y="164"/>
                  </a:lnTo>
                  <a:lnTo>
                    <a:pt x="337" y="158"/>
                  </a:lnTo>
                  <a:lnTo>
                    <a:pt x="332" y="153"/>
                  </a:lnTo>
                  <a:lnTo>
                    <a:pt x="327" y="149"/>
                  </a:lnTo>
                  <a:lnTo>
                    <a:pt x="245" y="93"/>
                  </a:lnTo>
                  <a:lnTo>
                    <a:pt x="239" y="89"/>
                  </a:lnTo>
                  <a:lnTo>
                    <a:pt x="233" y="87"/>
                  </a:lnTo>
                  <a:lnTo>
                    <a:pt x="226" y="85"/>
                  </a:lnTo>
                  <a:lnTo>
                    <a:pt x="219" y="85"/>
                  </a:lnTo>
                  <a:lnTo>
                    <a:pt x="212" y="86"/>
                  </a:lnTo>
                  <a:lnTo>
                    <a:pt x="206" y="87"/>
                  </a:lnTo>
                  <a:lnTo>
                    <a:pt x="199" y="90"/>
                  </a:lnTo>
                  <a:lnTo>
                    <a:pt x="194" y="94"/>
                  </a:lnTo>
                  <a:lnTo>
                    <a:pt x="188" y="98"/>
                  </a:lnTo>
                  <a:lnTo>
                    <a:pt x="184" y="104"/>
                  </a:lnTo>
                  <a:lnTo>
                    <a:pt x="77" y="258"/>
                  </a:lnTo>
                  <a:lnTo>
                    <a:pt x="73" y="264"/>
                  </a:lnTo>
                  <a:lnTo>
                    <a:pt x="68" y="268"/>
                  </a:lnTo>
                  <a:lnTo>
                    <a:pt x="62" y="272"/>
                  </a:lnTo>
                  <a:lnTo>
                    <a:pt x="56" y="274"/>
                  </a:lnTo>
                  <a:lnTo>
                    <a:pt x="50" y="276"/>
                  </a:lnTo>
                  <a:lnTo>
                    <a:pt x="43" y="277"/>
                  </a:lnTo>
                  <a:lnTo>
                    <a:pt x="37" y="276"/>
                  </a:lnTo>
                  <a:lnTo>
                    <a:pt x="30" y="275"/>
                  </a:lnTo>
                  <a:lnTo>
                    <a:pt x="24" y="273"/>
                  </a:lnTo>
                  <a:lnTo>
                    <a:pt x="18" y="269"/>
                  </a:lnTo>
                  <a:lnTo>
                    <a:pt x="13" y="265"/>
                  </a:lnTo>
                  <a:lnTo>
                    <a:pt x="8" y="260"/>
                  </a:lnTo>
                  <a:lnTo>
                    <a:pt x="5" y="254"/>
                  </a:lnTo>
                  <a:lnTo>
                    <a:pt x="2" y="248"/>
                  </a:lnTo>
                  <a:lnTo>
                    <a:pt x="0" y="242"/>
                  </a:lnTo>
                  <a:lnTo>
                    <a:pt x="0" y="235"/>
                  </a:lnTo>
                  <a:lnTo>
                    <a:pt x="0" y="229"/>
                  </a:lnTo>
                  <a:lnTo>
                    <a:pt x="1" y="222"/>
                  </a:lnTo>
                  <a:lnTo>
                    <a:pt x="4" y="216"/>
                  </a:lnTo>
                  <a:lnTo>
                    <a:pt x="7" y="210"/>
                  </a:lnTo>
                  <a:lnTo>
                    <a:pt x="114" y="56"/>
                  </a:lnTo>
                  <a:lnTo>
                    <a:pt x="121" y="46"/>
                  </a:lnTo>
                  <a:lnTo>
                    <a:pt x="129" y="38"/>
                  </a:lnTo>
                  <a:lnTo>
                    <a:pt x="137" y="30"/>
                  </a:lnTo>
                  <a:lnTo>
                    <a:pt x="146" y="23"/>
                  </a:lnTo>
                  <a:lnTo>
                    <a:pt x="156" y="17"/>
                  </a:lnTo>
                  <a:lnTo>
                    <a:pt x="165" y="12"/>
                  </a:lnTo>
                  <a:lnTo>
                    <a:pt x="176" y="7"/>
                  </a:lnTo>
                  <a:lnTo>
                    <a:pt x="186" y="4"/>
                  </a:lnTo>
                  <a:lnTo>
                    <a:pt x="197" y="2"/>
                  </a:lnTo>
                  <a:lnTo>
                    <a:pt x="208" y="0"/>
                  </a:lnTo>
                  <a:lnTo>
                    <a:pt x="219"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12"/>
            <p:cNvSpPr>
              <a:spLocks/>
            </p:cNvSpPr>
            <p:nvPr/>
          </p:nvSpPr>
          <p:spPr bwMode="auto">
            <a:xfrm>
              <a:off x="2743200" y="2408238"/>
              <a:ext cx="685800" cy="684213"/>
            </a:xfrm>
            <a:custGeom>
              <a:avLst/>
              <a:gdLst/>
              <a:ahLst/>
              <a:cxnLst>
                <a:cxn ang="0">
                  <a:pos x="242" y="0"/>
                </a:cxn>
                <a:cxn ang="0">
                  <a:pos x="254" y="5"/>
                </a:cxn>
                <a:cxn ang="0">
                  <a:pos x="265" y="13"/>
                </a:cxn>
                <a:cxn ang="0">
                  <a:pos x="273" y="24"/>
                </a:cxn>
                <a:cxn ang="0">
                  <a:pos x="276" y="37"/>
                </a:cxn>
                <a:cxn ang="0">
                  <a:pos x="276" y="50"/>
                </a:cxn>
                <a:cxn ang="0">
                  <a:pos x="272" y="62"/>
                </a:cxn>
                <a:cxn ang="0">
                  <a:pos x="264" y="73"/>
                </a:cxn>
                <a:cxn ang="0">
                  <a:pos x="104" y="184"/>
                </a:cxn>
                <a:cxn ang="0">
                  <a:pos x="95" y="193"/>
                </a:cxn>
                <a:cxn ang="0">
                  <a:pos x="88" y="203"/>
                </a:cxn>
                <a:cxn ang="0">
                  <a:pos x="85" y="215"/>
                </a:cxn>
                <a:cxn ang="0">
                  <a:pos x="86" y="228"/>
                </a:cxn>
                <a:cxn ang="0">
                  <a:pos x="90" y="240"/>
                </a:cxn>
                <a:cxn ang="0">
                  <a:pos x="149" y="327"/>
                </a:cxn>
                <a:cxn ang="0">
                  <a:pos x="159" y="337"/>
                </a:cxn>
                <a:cxn ang="0">
                  <a:pos x="171" y="343"/>
                </a:cxn>
                <a:cxn ang="0">
                  <a:pos x="184" y="346"/>
                </a:cxn>
                <a:cxn ang="0">
                  <a:pos x="198" y="344"/>
                </a:cxn>
                <a:cxn ang="0">
                  <a:pos x="211" y="338"/>
                </a:cxn>
                <a:cxn ang="0">
                  <a:pos x="371" y="228"/>
                </a:cxn>
                <a:cxn ang="0">
                  <a:pos x="384" y="224"/>
                </a:cxn>
                <a:cxn ang="0">
                  <a:pos x="397" y="225"/>
                </a:cxn>
                <a:cxn ang="0">
                  <a:pos x="409" y="229"/>
                </a:cxn>
                <a:cxn ang="0">
                  <a:pos x="420" y="237"/>
                </a:cxn>
                <a:cxn ang="0">
                  <a:pos x="428" y="248"/>
                </a:cxn>
                <a:cxn ang="0">
                  <a:pos x="431" y="261"/>
                </a:cxn>
                <a:cxn ang="0">
                  <a:pos x="431" y="274"/>
                </a:cxn>
                <a:cxn ang="0">
                  <a:pos x="427" y="287"/>
                </a:cxn>
                <a:cxn ang="0">
                  <a:pos x="419" y="297"/>
                </a:cxn>
                <a:cxn ang="0">
                  <a:pos x="259" y="408"/>
                </a:cxn>
                <a:cxn ang="0">
                  <a:pos x="240" y="419"/>
                </a:cxn>
                <a:cxn ang="0">
                  <a:pos x="219" y="427"/>
                </a:cxn>
                <a:cxn ang="0">
                  <a:pos x="197" y="431"/>
                </a:cxn>
                <a:cxn ang="0">
                  <a:pos x="174" y="431"/>
                </a:cxn>
                <a:cxn ang="0">
                  <a:pos x="151" y="427"/>
                </a:cxn>
                <a:cxn ang="0">
                  <a:pos x="130" y="419"/>
                </a:cxn>
                <a:cxn ang="0">
                  <a:pos x="110" y="407"/>
                </a:cxn>
                <a:cxn ang="0">
                  <a:pos x="93" y="393"/>
                </a:cxn>
                <a:cxn ang="0">
                  <a:pos x="79" y="375"/>
                </a:cxn>
                <a:cxn ang="0">
                  <a:pos x="17" y="284"/>
                </a:cxn>
                <a:cxn ang="0">
                  <a:pos x="7" y="263"/>
                </a:cxn>
                <a:cxn ang="0">
                  <a:pos x="2" y="241"/>
                </a:cxn>
                <a:cxn ang="0">
                  <a:pos x="0" y="219"/>
                </a:cxn>
                <a:cxn ang="0">
                  <a:pos x="2" y="197"/>
                </a:cxn>
                <a:cxn ang="0">
                  <a:pos x="8" y="176"/>
                </a:cxn>
                <a:cxn ang="0">
                  <a:pos x="17" y="155"/>
                </a:cxn>
                <a:cxn ang="0">
                  <a:pos x="30" y="137"/>
                </a:cxn>
                <a:cxn ang="0">
                  <a:pos x="47" y="121"/>
                </a:cxn>
                <a:cxn ang="0">
                  <a:pos x="210" y="7"/>
                </a:cxn>
                <a:cxn ang="0">
                  <a:pos x="222" y="1"/>
                </a:cxn>
                <a:cxn ang="0">
                  <a:pos x="235" y="0"/>
                </a:cxn>
              </a:cxnLst>
              <a:rect l="0" t="0" r="r" b="b"/>
              <a:pathLst>
                <a:path w="432" h="431">
                  <a:moveTo>
                    <a:pt x="235" y="0"/>
                  </a:moveTo>
                  <a:lnTo>
                    <a:pt x="242" y="0"/>
                  </a:lnTo>
                  <a:lnTo>
                    <a:pt x="248" y="2"/>
                  </a:lnTo>
                  <a:lnTo>
                    <a:pt x="254" y="5"/>
                  </a:lnTo>
                  <a:lnTo>
                    <a:pt x="260" y="8"/>
                  </a:lnTo>
                  <a:lnTo>
                    <a:pt x="265" y="13"/>
                  </a:lnTo>
                  <a:lnTo>
                    <a:pt x="269" y="18"/>
                  </a:lnTo>
                  <a:lnTo>
                    <a:pt x="273" y="24"/>
                  </a:lnTo>
                  <a:lnTo>
                    <a:pt x="275" y="30"/>
                  </a:lnTo>
                  <a:lnTo>
                    <a:pt x="276" y="37"/>
                  </a:lnTo>
                  <a:lnTo>
                    <a:pt x="277" y="43"/>
                  </a:lnTo>
                  <a:lnTo>
                    <a:pt x="276" y="50"/>
                  </a:lnTo>
                  <a:lnTo>
                    <a:pt x="274" y="56"/>
                  </a:lnTo>
                  <a:lnTo>
                    <a:pt x="272" y="62"/>
                  </a:lnTo>
                  <a:lnTo>
                    <a:pt x="268" y="68"/>
                  </a:lnTo>
                  <a:lnTo>
                    <a:pt x="264" y="73"/>
                  </a:lnTo>
                  <a:lnTo>
                    <a:pt x="258" y="77"/>
                  </a:lnTo>
                  <a:lnTo>
                    <a:pt x="104" y="184"/>
                  </a:lnTo>
                  <a:lnTo>
                    <a:pt x="99" y="188"/>
                  </a:lnTo>
                  <a:lnTo>
                    <a:pt x="95" y="193"/>
                  </a:lnTo>
                  <a:lnTo>
                    <a:pt x="91" y="198"/>
                  </a:lnTo>
                  <a:lnTo>
                    <a:pt x="88" y="203"/>
                  </a:lnTo>
                  <a:lnTo>
                    <a:pt x="86" y="209"/>
                  </a:lnTo>
                  <a:lnTo>
                    <a:pt x="85" y="215"/>
                  </a:lnTo>
                  <a:lnTo>
                    <a:pt x="85" y="222"/>
                  </a:lnTo>
                  <a:lnTo>
                    <a:pt x="86" y="228"/>
                  </a:lnTo>
                  <a:lnTo>
                    <a:pt x="87" y="234"/>
                  </a:lnTo>
                  <a:lnTo>
                    <a:pt x="90" y="240"/>
                  </a:lnTo>
                  <a:lnTo>
                    <a:pt x="93" y="246"/>
                  </a:lnTo>
                  <a:lnTo>
                    <a:pt x="149" y="327"/>
                  </a:lnTo>
                  <a:lnTo>
                    <a:pt x="153" y="332"/>
                  </a:lnTo>
                  <a:lnTo>
                    <a:pt x="159" y="337"/>
                  </a:lnTo>
                  <a:lnTo>
                    <a:pt x="164" y="341"/>
                  </a:lnTo>
                  <a:lnTo>
                    <a:pt x="171" y="343"/>
                  </a:lnTo>
                  <a:lnTo>
                    <a:pt x="177" y="345"/>
                  </a:lnTo>
                  <a:lnTo>
                    <a:pt x="184" y="346"/>
                  </a:lnTo>
                  <a:lnTo>
                    <a:pt x="191" y="346"/>
                  </a:lnTo>
                  <a:lnTo>
                    <a:pt x="198" y="344"/>
                  </a:lnTo>
                  <a:lnTo>
                    <a:pt x="205" y="342"/>
                  </a:lnTo>
                  <a:lnTo>
                    <a:pt x="211" y="338"/>
                  </a:lnTo>
                  <a:lnTo>
                    <a:pt x="365" y="232"/>
                  </a:lnTo>
                  <a:lnTo>
                    <a:pt x="371" y="228"/>
                  </a:lnTo>
                  <a:lnTo>
                    <a:pt x="377" y="226"/>
                  </a:lnTo>
                  <a:lnTo>
                    <a:pt x="384" y="224"/>
                  </a:lnTo>
                  <a:lnTo>
                    <a:pt x="390" y="224"/>
                  </a:lnTo>
                  <a:lnTo>
                    <a:pt x="397" y="225"/>
                  </a:lnTo>
                  <a:lnTo>
                    <a:pt x="403" y="226"/>
                  </a:lnTo>
                  <a:lnTo>
                    <a:pt x="409" y="229"/>
                  </a:lnTo>
                  <a:lnTo>
                    <a:pt x="415" y="233"/>
                  </a:lnTo>
                  <a:lnTo>
                    <a:pt x="420" y="237"/>
                  </a:lnTo>
                  <a:lnTo>
                    <a:pt x="424" y="242"/>
                  </a:lnTo>
                  <a:lnTo>
                    <a:pt x="428" y="248"/>
                  </a:lnTo>
                  <a:lnTo>
                    <a:pt x="430" y="255"/>
                  </a:lnTo>
                  <a:lnTo>
                    <a:pt x="431" y="261"/>
                  </a:lnTo>
                  <a:lnTo>
                    <a:pt x="432" y="268"/>
                  </a:lnTo>
                  <a:lnTo>
                    <a:pt x="431" y="274"/>
                  </a:lnTo>
                  <a:lnTo>
                    <a:pt x="429" y="281"/>
                  </a:lnTo>
                  <a:lnTo>
                    <a:pt x="427" y="287"/>
                  </a:lnTo>
                  <a:lnTo>
                    <a:pt x="423" y="292"/>
                  </a:lnTo>
                  <a:lnTo>
                    <a:pt x="419" y="297"/>
                  </a:lnTo>
                  <a:lnTo>
                    <a:pt x="413" y="302"/>
                  </a:lnTo>
                  <a:lnTo>
                    <a:pt x="259" y="408"/>
                  </a:lnTo>
                  <a:lnTo>
                    <a:pt x="250" y="414"/>
                  </a:lnTo>
                  <a:lnTo>
                    <a:pt x="240" y="419"/>
                  </a:lnTo>
                  <a:lnTo>
                    <a:pt x="229" y="424"/>
                  </a:lnTo>
                  <a:lnTo>
                    <a:pt x="219" y="427"/>
                  </a:lnTo>
                  <a:lnTo>
                    <a:pt x="208" y="429"/>
                  </a:lnTo>
                  <a:lnTo>
                    <a:pt x="197" y="431"/>
                  </a:lnTo>
                  <a:lnTo>
                    <a:pt x="186" y="431"/>
                  </a:lnTo>
                  <a:lnTo>
                    <a:pt x="174" y="431"/>
                  </a:lnTo>
                  <a:lnTo>
                    <a:pt x="162" y="429"/>
                  </a:lnTo>
                  <a:lnTo>
                    <a:pt x="151" y="427"/>
                  </a:lnTo>
                  <a:lnTo>
                    <a:pt x="140" y="423"/>
                  </a:lnTo>
                  <a:lnTo>
                    <a:pt x="130" y="419"/>
                  </a:lnTo>
                  <a:lnTo>
                    <a:pt x="120" y="413"/>
                  </a:lnTo>
                  <a:lnTo>
                    <a:pt x="110" y="407"/>
                  </a:lnTo>
                  <a:lnTo>
                    <a:pt x="101" y="400"/>
                  </a:lnTo>
                  <a:lnTo>
                    <a:pt x="93" y="393"/>
                  </a:lnTo>
                  <a:lnTo>
                    <a:pt x="86" y="384"/>
                  </a:lnTo>
                  <a:lnTo>
                    <a:pt x="79" y="375"/>
                  </a:lnTo>
                  <a:lnTo>
                    <a:pt x="23" y="294"/>
                  </a:lnTo>
                  <a:lnTo>
                    <a:pt x="17" y="284"/>
                  </a:lnTo>
                  <a:lnTo>
                    <a:pt x="11" y="274"/>
                  </a:lnTo>
                  <a:lnTo>
                    <a:pt x="7" y="263"/>
                  </a:lnTo>
                  <a:lnTo>
                    <a:pt x="4" y="252"/>
                  </a:lnTo>
                  <a:lnTo>
                    <a:pt x="2" y="241"/>
                  </a:lnTo>
                  <a:lnTo>
                    <a:pt x="0" y="230"/>
                  </a:lnTo>
                  <a:lnTo>
                    <a:pt x="0" y="219"/>
                  </a:lnTo>
                  <a:lnTo>
                    <a:pt x="1" y="208"/>
                  </a:lnTo>
                  <a:lnTo>
                    <a:pt x="2" y="197"/>
                  </a:lnTo>
                  <a:lnTo>
                    <a:pt x="5" y="186"/>
                  </a:lnTo>
                  <a:lnTo>
                    <a:pt x="8" y="176"/>
                  </a:lnTo>
                  <a:lnTo>
                    <a:pt x="12" y="165"/>
                  </a:lnTo>
                  <a:lnTo>
                    <a:pt x="17" y="155"/>
                  </a:lnTo>
                  <a:lnTo>
                    <a:pt x="23" y="146"/>
                  </a:lnTo>
                  <a:lnTo>
                    <a:pt x="30" y="137"/>
                  </a:lnTo>
                  <a:lnTo>
                    <a:pt x="38" y="129"/>
                  </a:lnTo>
                  <a:lnTo>
                    <a:pt x="47" y="121"/>
                  </a:lnTo>
                  <a:lnTo>
                    <a:pt x="56" y="114"/>
                  </a:lnTo>
                  <a:lnTo>
                    <a:pt x="210" y="7"/>
                  </a:lnTo>
                  <a:lnTo>
                    <a:pt x="216" y="4"/>
                  </a:lnTo>
                  <a:lnTo>
                    <a:pt x="222" y="1"/>
                  </a:lnTo>
                  <a:lnTo>
                    <a:pt x="229" y="0"/>
                  </a:lnTo>
                  <a:lnTo>
                    <a:pt x="235"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13"/>
            <p:cNvSpPr>
              <a:spLocks/>
            </p:cNvSpPr>
            <p:nvPr/>
          </p:nvSpPr>
          <p:spPr bwMode="auto">
            <a:xfrm>
              <a:off x="3103563" y="2324100"/>
              <a:ext cx="452438" cy="452438"/>
            </a:xfrm>
            <a:custGeom>
              <a:avLst/>
              <a:gdLst/>
              <a:ahLst/>
              <a:cxnLst>
                <a:cxn ang="0">
                  <a:pos x="243" y="0"/>
                </a:cxn>
                <a:cxn ang="0">
                  <a:pos x="250" y="1"/>
                </a:cxn>
                <a:cxn ang="0">
                  <a:pos x="256" y="2"/>
                </a:cxn>
                <a:cxn ang="0">
                  <a:pos x="263" y="5"/>
                </a:cxn>
                <a:cxn ang="0">
                  <a:pos x="268" y="9"/>
                </a:cxn>
                <a:cxn ang="0">
                  <a:pos x="274" y="13"/>
                </a:cxn>
                <a:cxn ang="0">
                  <a:pos x="278" y="18"/>
                </a:cxn>
                <a:cxn ang="0">
                  <a:pos x="281" y="24"/>
                </a:cxn>
                <a:cxn ang="0">
                  <a:pos x="284" y="30"/>
                </a:cxn>
                <a:cxn ang="0">
                  <a:pos x="285" y="37"/>
                </a:cxn>
                <a:cxn ang="0">
                  <a:pos x="285" y="43"/>
                </a:cxn>
                <a:cxn ang="0">
                  <a:pos x="285" y="50"/>
                </a:cxn>
                <a:cxn ang="0">
                  <a:pos x="283" y="56"/>
                </a:cxn>
                <a:cxn ang="0">
                  <a:pos x="281" y="62"/>
                </a:cxn>
                <a:cxn ang="0">
                  <a:pos x="277" y="68"/>
                </a:cxn>
                <a:cxn ang="0">
                  <a:pos x="191" y="183"/>
                </a:cxn>
                <a:cxn ang="0">
                  <a:pos x="187" y="187"/>
                </a:cxn>
                <a:cxn ang="0">
                  <a:pos x="183" y="191"/>
                </a:cxn>
                <a:cxn ang="0">
                  <a:pos x="68" y="277"/>
                </a:cxn>
                <a:cxn ang="0">
                  <a:pos x="62" y="281"/>
                </a:cxn>
                <a:cxn ang="0">
                  <a:pos x="56" y="283"/>
                </a:cxn>
                <a:cxn ang="0">
                  <a:pos x="50" y="285"/>
                </a:cxn>
                <a:cxn ang="0">
                  <a:pos x="43" y="285"/>
                </a:cxn>
                <a:cxn ang="0">
                  <a:pos x="36" y="285"/>
                </a:cxn>
                <a:cxn ang="0">
                  <a:pos x="30" y="283"/>
                </a:cxn>
                <a:cxn ang="0">
                  <a:pos x="24" y="281"/>
                </a:cxn>
                <a:cxn ang="0">
                  <a:pos x="19" y="278"/>
                </a:cxn>
                <a:cxn ang="0">
                  <a:pos x="13" y="274"/>
                </a:cxn>
                <a:cxn ang="0">
                  <a:pos x="9" y="268"/>
                </a:cxn>
                <a:cxn ang="0">
                  <a:pos x="5" y="263"/>
                </a:cxn>
                <a:cxn ang="0">
                  <a:pos x="3" y="256"/>
                </a:cxn>
                <a:cxn ang="0">
                  <a:pos x="1" y="250"/>
                </a:cxn>
                <a:cxn ang="0">
                  <a:pos x="0" y="243"/>
                </a:cxn>
                <a:cxn ang="0">
                  <a:pos x="1" y="237"/>
                </a:cxn>
                <a:cxn ang="0">
                  <a:pos x="2" y="230"/>
                </a:cxn>
                <a:cxn ang="0">
                  <a:pos x="4" y="224"/>
                </a:cxn>
                <a:cxn ang="0">
                  <a:pos x="8" y="219"/>
                </a:cxn>
                <a:cxn ang="0">
                  <a:pos x="12" y="213"/>
                </a:cxn>
                <a:cxn ang="0">
                  <a:pos x="17" y="209"/>
                </a:cxn>
                <a:cxn ang="0">
                  <a:pos x="127" y="127"/>
                </a:cxn>
                <a:cxn ang="0">
                  <a:pos x="209" y="17"/>
                </a:cxn>
                <a:cxn ang="0">
                  <a:pos x="213" y="12"/>
                </a:cxn>
                <a:cxn ang="0">
                  <a:pos x="219" y="8"/>
                </a:cxn>
                <a:cxn ang="0">
                  <a:pos x="225" y="4"/>
                </a:cxn>
                <a:cxn ang="0">
                  <a:pos x="231" y="2"/>
                </a:cxn>
                <a:cxn ang="0">
                  <a:pos x="237" y="1"/>
                </a:cxn>
                <a:cxn ang="0">
                  <a:pos x="243" y="0"/>
                </a:cxn>
              </a:cxnLst>
              <a:rect l="0" t="0" r="r" b="b"/>
              <a:pathLst>
                <a:path w="285" h="285">
                  <a:moveTo>
                    <a:pt x="243" y="0"/>
                  </a:moveTo>
                  <a:lnTo>
                    <a:pt x="250" y="1"/>
                  </a:lnTo>
                  <a:lnTo>
                    <a:pt x="256" y="2"/>
                  </a:lnTo>
                  <a:lnTo>
                    <a:pt x="263" y="5"/>
                  </a:lnTo>
                  <a:lnTo>
                    <a:pt x="268" y="9"/>
                  </a:lnTo>
                  <a:lnTo>
                    <a:pt x="274" y="13"/>
                  </a:lnTo>
                  <a:lnTo>
                    <a:pt x="278" y="18"/>
                  </a:lnTo>
                  <a:lnTo>
                    <a:pt x="281" y="24"/>
                  </a:lnTo>
                  <a:lnTo>
                    <a:pt x="284" y="30"/>
                  </a:lnTo>
                  <a:lnTo>
                    <a:pt x="285" y="37"/>
                  </a:lnTo>
                  <a:lnTo>
                    <a:pt x="285" y="43"/>
                  </a:lnTo>
                  <a:lnTo>
                    <a:pt x="285" y="50"/>
                  </a:lnTo>
                  <a:lnTo>
                    <a:pt x="283" y="56"/>
                  </a:lnTo>
                  <a:lnTo>
                    <a:pt x="281" y="62"/>
                  </a:lnTo>
                  <a:lnTo>
                    <a:pt x="277" y="68"/>
                  </a:lnTo>
                  <a:lnTo>
                    <a:pt x="191" y="183"/>
                  </a:lnTo>
                  <a:lnTo>
                    <a:pt x="187" y="187"/>
                  </a:lnTo>
                  <a:lnTo>
                    <a:pt x="183" y="191"/>
                  </a:lnTo>
                  <a:lnTo>
                    <a:pt x="68" y="277"/>
                  </a:lnTo>
                  <a:lnTo>
                    <a:pt x="62" y="281"/>
                  </a:lnTo>
                  <a:lnTo>
                    <a:pt x="56" y="283"/>
                  </a:lnTo>
                  <a:lnTo>
                    <a:pt x="50" y="285"/>
                  </a:lnTo>
                  <a:lnTo>
                    <a:pt x="43" y="285"/>
                  </a:lnTo>
                  <a:lnTo>
                    <a:pt x="36" y="285"/>
                  </a:lnTo>
                  <a:lnTo>
                    <a:pt x="30" y="283"/>
                  </a:lnTo>
                  <a:lnTo>
                    <a:pt x="24" y="281"/>
                  </a:lnTo>
                  <a:lnTo>
                    <a:pt x="19" y="278"/>
                  </a:lnTo>
                  <a:lnTo>
                    <a:pt x="13" y="274"/>
                  </a:lnTo>
                  <a:lnTo>
                    <a:pt x="9" y="268"/>
                  </a:lnTo>
                  <a:lnTo>
                    <a:pt x="5" y="263"/>
                  </a:lnTo>
                  <a:lnTo>
                    <a:pt x="3" y="256"/>
                  </a:lnTo>
                  <a:lnTo>
                    <a:pt x="1" y="250"/>
                  </a:lnTo>
                  <a:lnTo>
                    <a:pt x="0" y="243"/>
                  </a:lnTo>
                  <a:lnTo>
                    <a:pt x="1" y="237"/>
                  </a:lnTo>
                  <a:lnTo>
                    <a:pt x="2" y="230"/>
                  </a:lnTo>
                  <a:lnTo>
                    <a:pt x="4" y="224"/>
                  </a:lnTo>
                  <a:lnTo>
                    <a:pt x="8" y="219"/>
                  </a:lnTo>
                  <a:lnTo>
                    <a:pt x="12" y="213"/>
                  </a:lnTo>
                  <a:lnTo>
                    <a:pt x="17" y="209"/>
                  </a:lnTo>
                  <a:lnTo>
                    <a:pt x="127" y="127"/>
                  </a:lnTo>
                  <a:lnTo>
                    <a:pt x="209" y="17"/>
                  </a:lnTo>
                  <a:lnTo>
                    <a:pt x="213" y="12"/>
                  </a:lnTo>
                  <a:lnTo>
                    <a:pt x="219" y="8"/>
                  </a:lnTo>
                  <a:lnTo>
                    <a:pt x="225" y="4"/>
                  </a:lnTo>
                  <a:lnTo>
                    <a:pt x="231" y="2"/>
                  </a:lnTo>
                  <a:lnTo>
                    <a:pt x="237" y="1"/>
                  </a:lnTo>
                  <a:lnTo>
                    <a:pt x="243"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14"/>
            <p:cNvSpPr>
              <a:spLocks/>
            </p:cNvSpPr>
            <p:nvPr/>
          </p:nvSpPr>
          <p:spPr bwMode="auto">
            <a:xfrm>
              <a:off x="3495675" y="2828925"/>
              <a:ext cx="100013" cy="263525"/>
            </a:xfrm>
            <a:custGeom>
              <a:avLst/>
              <a:gdLst/>
              <a:ahLst/>
              <a:cxnLst>
                <a:cxn ang="0">
                  <a:pos x="10" y="0"/>
                </a:cxn>
                <a:cxn ang="0">
                  <a:pos x="61" y="123"/>
                </a:cxn>
                <a:cxn ang="0">
                  <a:pos x="62" y="128"/>
                </a:cxn>
                <a:cxn ang="0">
                  <a:pos x="63" y="134"/>
                </a:cxn>
                <a:cxn ang="0">
                  <a:pos x="63" y="139"/>
                </a:cxn>
                <a:cxn ang="0">
                  <a:pos x="62" y="144"/>
                </a:cxn>
                <a:cxn ang="0">
                  <a:pos x="60" y="149"/>
                </a:cxn>
                <a:cxn ang="0">
                  <a:pos x="57" y="154"/>
                </a:cxn>
                <a:cxn ang="0">
                  <a:pos x="53" y="158"/>
                </a:cxn>
                <a:cxn ang="0">
                  <a:pos x="49" y="162"/>
                </a:cxn>
                <a:cxn ang="0">
                  <a:pos x="44" y="164"/>
                </a:cxn>
                <a:cxn ang="0">
                  <a:pos x="38" y="166"/>
                </a:cxn>
                <a:cxn ang="0">
                  <a:pos x="33" y="166"/>
                </a:cxn>
                <a:cxn ang="0">
                  <a:pos x="27" y="166"/>
                </a:cxn>
                <a:cxn ang="0">
                  <a:pos x="22" y="165"/>
                </a:cxn>
                <a:cxn ang="0">
                  <a:pos x="17" y="163"/>
                </a:cxn>
                <a:cxn ang="0">
                  <a:pos x="12" y="160"/>
                </a:cxn>
                <a:cxn ang="0">
                  <a:pos x="8" y="157"/>
                </a:cxn>
                <a:cxn ang="0">
                  <a:pos x="5" y="152"/>
                </a:cxn>
                <a:cxn ang="0">
                  <a:pos x="2" y="147"/>
                </a:cxn>
                <a:cxn ang="0">
                  <a:pos x="1" y="142"/>
                </a:cxn>
                <a:cxn ang="0">
                  <a:pos x="0" y="137"/>
                </a:cxn>
                <a:cxn ang="0">
                  <a:pos x="0" y="132"/>
                </a:cxn>
                <a:cxn ang="0">
                  <a:pos x="10" y="0"/>
                </a:cxn>
              </a:cxnLst>
              <a:rect l="0" t="0" r="r" b="b"/>
              <a:pathLst>
                <a:path w="63" h="166">
                  <a:moveTo>
                    <a:pt x="10" y="0"/>
                  </a:moveTo>
                  <a:lnTo>
                    <a:pt x="61" y="123"/>
                  </a:lnTo>
                  <a:lnTo>
                    <a:pt x="62" y="128"/>
                  </a:lnTo>
                  <a:lnTo>
                    <a:pt x="63" y="134"/>
                  </a:lnTo>
                  <a:lnTo>
                    <a:pt x="63" y="139"/>
                  </a:lnTo>
                  <a:lnTo>
                    <a:pt x="62" y="144"/>
                  </a:lnTo>
                  <a:lnTo>
                    <a:pt x="60" y="149"/>
                  </a:lnTo>
                  <a:lnTo>
                    <a:pt x="57" y="154"/>
                  </a:lnTo>
                  <a:lnTo>
                    <a:pt x="53" y="158"/>
                  </a:lnTo>
                  <a:lnTo>
                    <a:pt x="49" y="162"/>
                  </a:lnTo>
                  <a:lnTo>
                    <a:pt x="44" y="164"/>
                  </a:lnTo>
                  <a:lnTo>
                    <a:pt x="38" y="166"/>
                  </a:lnTo>
                  <a:lnTo>
                    <a:pt x="33" y="166"/>
                  </a:lnTo>
                  <a:lnTo>
                    <a:pt x="27" y="166"/>
                  </a:lnTo>
                  <a:lnTo>
                    <a:pt x="22" y="165"/>
                  </a:lnTo>
                  <a:lnTo>
                    <a:pt x="17" y="163"/>
                  </a:lnTo>
                  <a:lnTo>
                    <a:pt x="12" y="160"/>
                  </a:lnTo>
                  <a:lnTo>
                    <a:pt x="8" y="157"/>
                  </a:lnTo>
                  <a:lnTo>
                    <a:pt x="5" y="152"/>
                  </a:lnTo>
                  <a:lnTo>
                    <a:pt x="2" y="147"/>
                  </a:lnTo>
                  <a:lnTo>
                    <a:pt x="1" y="142"/>
                  </a:lnTo>
                  <a:lnTo>
                    <a:pt x="0" y="137"/>
                  </a:lnTo>
                  <a:lnTo>
                    <a:pt x="0" y="132"/>
                  </a:lnTo>
                  <a:lnTo>
                    <a:pt x="10"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15"/>
            <p:cNvSpPr>
              <a:spLocks/>
            </p:cNvSpPr>
            <p:nvPr/>
          </p:nvSpPr>
          <p:spPr bwMode="auto">
            <a:xfrm>
              <a:off x="3608388" y="2716213"/>
              <a:ext cx="263525" cy="100013"/>
            </a:xfrm>
            <a:custGeom>
              <a:avLst/>
              <a:gdLst/>
              <a:ahLst/>
              <a:cxnLst>
                <a:cxn ang="0">
                  <a:pos x="132" y="0"/>
                </a:cxn>
                <a:cxn ang="0">
                  <a:pos x="139" y="0"/>
                </a:cxn>
                <a:cxn ang="0">
                  <a:pos x="145" y="1"/>
                </a:cxn>
                <a:cxn ang="0">
                  <a:pos x="150" y="4"/>
                </a:cxn>
                <a:cxn ang="0">
                  <a:pos x="155" y="7"/>
                </a:cxn>
                <a:cxn ang="0">
                  <a:pos x="159" y="12"/>
                </a:cxn>
                <a:cxn ang="0">
                  <a:pos x="163" y="17"/>
                </a:cxn>
                <a:cxn ang="0">
                  <a:pos x="165" y="23"/>
                </a:cxn>
                <a:cxn ang="0">
                  <a:pos x="166" y="29"/>
                </a:cxn>
                <a:cxn ang="0">
                  <a:pos x="166" y="35"/>
                </a:cxn>
                <a:cxn ang="0">
                  <a:pos x="165" y="41"/>
                </a:cxn>
                <a:cxn ang="0">
                  <a:pos x="162" y="47"/>
                </a:cxn>
                <a:cxn ang="0">
                  <a:pos x="159" y="52"/>
                </a:cxn>
                <a:cxn ang="0">
                  <a:pos x="154" y="56"/>
                </a:cxn>
                <a:cxn ang="0">
                  <a:pos x="149" y="60"/>
                </a:cxn>
                <a:cxn ang="0">
                  <a:pos x="143" y="62"/>
                </a:cxn>
                <a:cxn ang="0">
                  <a:pos x="137" y="63"/>
                </a:cxn>
                <a:cxn ang="0">
                  <a:pos x="132" y="63"/>
                </a:cxn>
                <a:cxn ang="0">
                  <a:pos x="127" y="62"/>
                </a:cxn>
                <a:cxn ang="0">
                  <a:pos x="123" y="61"/>
                </a:cxn>
                <a:cxn ang="0">
                  <a:pos x="0" y="10"/>
                </a:cxn>
                <a:cxn ang="0">
                  <a:pos x="132" y="0"/>
                </a:cxn>
              </a:cxnLst>
              <a:rect l="0" t="0" r="r" b="b"/>
              <a:pathLst>
                <a:path w="166" h="63">
                  <a:moveTo>
                    <a:pt x="132" y="0"/>
                  </a:moveTo>
                  <a:lnTo>
                    <a:pt x="139" y="0"/>
                  </a:lnTo>
                  <a:lnTo>
                    <a:pt x="145" y="1"/>
                  </a:lnTo>
                  <a:lnTo>
                    <a:pt x="150" y="4"/>
                  </a:lnTo>
                  <a:lnTo>
                    <a:pt x="155" y="7"/>
                  </a:lnTo>
                  <a:lnTo>
                    <a:pt x="159" y="12"/>
                  </a:lnTo>
                  <a:lnTo>
                    <a:pt x="163" y="17"/>
                  </a:lnTo>
                  <a:lnTo>
                    <a:pt x="165" y="23"/>
                  </a:lnTo>
                  <a:lnTo>
                    <a:pt x="166" y="29"/>
                  </a:lnTo>
                  <a:lnTo>
                    <a:pt x="166" y="35"/>
                  </a:lnTo>
                  <a:lnTo>
                    <a:pt x="165" y="41"/>
                  </a:lnTo>
                  <a:lnTo>
                    <a:pt x="162" y="47"/>
                  </a:lnTo>
                  <a:lnTo>
                    <a:pt x="159" y="52"/>
                  </a:lnTo>
                  <a:lnTo>
                    <a:pt x="154" y="56"/>
                  </a:lnTo>
                  <a:lnTo>
                    <a:pt x="149" y="60"/>
                  </a:lnTo>
                  <a:lnTo>
                    <a:pt x="143" y="62"/>
                  </a:lnTo>
                  <a:lnTo>
                    <a:pt x="137" y="63"/>
                  </a:lnTo>
                  <a:lnTo>
                    <a:pt x="132" y="63"/>
                  </a:lnTo>
                  <a:lnTo>
                    <a:pt x="127" y="62"/>
                  </a:lnTo>
                  <a:lnTo>
                    <a:pt x="123" y="61"/>
                  </a:lnTo>
                  <a:lnTo>
                    <a:pt x="0" y="10"/>
                  </a:lnTo>
                  <a:lnTo>
                    <a:pt x="132" y="0"/>
                  </a:lnTo>
                  <a:close/>
                </a:path>
              </a:pathLst>
            </a:custGeom>
            <a:grpFill/>
            <a:ln w="381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43407467"/>
      </p:ext>
    </p:extLst>
  </p:cSld>
  <p:clrMapOvr>
    <a:masterClrMapping/>
  </p:clrMapOvr>
  <p:transition spd="slow">
    <p:push dir="u"/>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9" name="Picture Placeholder 8"/>
          <p:cNvSpPr>
            <a:spLocks noGrp="1"/>
          </p:cNvSpPr>
          <p:nvPr>
            <p:ph type="pic" sz="quarter" idx="32"/>
          </p:nvPr>
        </p:nvSpPr>
        <p:spPr/>
      </p:sp>
      <p:sp>
        <p:nvSpPr>
          <p:cNvPr id="10" name="Picture Placeholder 9"/>
          <p:cNvSpPr>
            <a:spLocks noGrp="1"/>
          </p:cNvSpPr>
          <p:nvPr>
            <p:ph type="pic" sz="quarter" idx="33"/>
          </p:nvPr>
        </p:nvSpPr>
        <p:spPr/>
      </p:sp>
      <p:sp>
        <p:nvSpPr>
          <p:cNvPr id="11" name="Picture Placeholder 10"/>
          <p:cNvSpPr>
            <a:spLocks noGrp="1"/>
          </p:cNvSpPr>
          <p:nvPr>
            <p:ph type="pic" sz="quarter" idx="34"/>
          </p:nvPr>
        </p:nvSpPr>
        <p:spPr/>
      </p:sp>
      <p:sp>
        <p:nvSpPr>
          <p:cNvPr id="15" name="TextBox 14"/>
          <p:cNvSpPr txBox="1"/>
          <p:nvPr/>
        </p:nvSpPr>
        <p:spPr>
          <a:xfrm>
            <a:off x="380998" y="3705022"/>
            <a:ext cx="2240695" cy="1107996"/>
          </a:xfrm>
          <a:prstGeom prst="rect">
            <a:avLst/>
          </a:prstGeom>
          <a:noFill/>
        </p:spPr>
        <p:txBody>
          <a:bodyPr wrap="square" lIns="0" tIns="0" rIns="0" bIns="0" rtlCol="0">
            <a:spAutoFit/>
          </a:bodyPr>
          <a:lstStyle/>
          <a:p>
            <a:pPr algn="ctr">
              <a:lnSpc>
                <a:spcPct val="150000"/>
              </a:lnSpc>
            </a:pPr>
            <a:r>
              <a:rPr lang="en-US" sz="1500" b="1" dirty="0">
                <a:solidFill>
                  <a:schemeClr val="accent2"/>
                </a:solidFill>
                <a:latin typeface="+mj-lt"/>
              </a:rPr>
              <a:t>Your title here</a:t>
            </a:r>
          </a:p>
          <a:p>
            <a:pPr algn="ctr">
              <a:lnSpc>
                <a:spcPct val="150000"/>
              </a:lnSpc>
            </a:pPr>
            <a:r>
              <a:rPr lang="en-US" sz="1100" dirty="0">
                <a:solidFill>
                  <a:schemeClr val="bg1">
                    <a:lumMod val="50000"/>
                  </a:schemeClr>
                </a:solidFill>
              </a:rPr>
              <a:t>There are many variations of passages of lorem ipsum available, but the majority have suffered</a:t>
            </a:r>
          </a:p>
        </p:txBody>
      </p:sp>
      <p:sp>
        <p:nvSpPr>
          <p:cNvPr id="16" name="TextBox 15"/>
          <p:cNvSpPr txBox="1"/>
          <p:nvPr/>
        </p:nvSpPr>
        <p:spPr>
          <a:xfrm>
            <a:off x="3446201" y="3628822"/>
            <a:ext cx="2240695" cy="1107996"/>
          </a:xfrm>
          <a:prstGeom prst="rect">
            <a:avLst/>
          </a:prstGeom>
          <a:noFill/>
        </p:spPr>
        <p:txBody>
          <a:bodyPr wrap="square" lIns="0" tIns="0" rIns="0" bIns="0" rtlCol="0">
            <a:spAutoFit/>
          </a:bodyPr>
          <a:lstStyle/>
          <a:p>
            <a:pPr algn="ctr">
              <a:lnSpc>
                <a:spcPct val="150000"/>
              </a:lnSpc>
            </a:pPr>
            <a:r>
              <a:rPr lang="en-US" sz="1500" b="1" dirty="0">
                <a:solidFill>
                  <a:schemeClr val="accent1"/>
                </a:solidFill>
                <a:latin typeface="+mj-lt"/>
              </a:rPr>
              <a:t>Your title here</a:t>
            </a:r>
          </a:p>
          <a:p>
            <a:pPr algn="ctr">
              <a:lnSpc>
                <a:spcPct val="150000"/>
              </a:lnSpc>
            </a:pPr>
            <a:r>
              <a:rPr lang="en-US" sz="1100" dirty="0">
                <a:solidFill>
                  <a:schemeClr val="bg1">
                    <a:lumMod val="50000"/>
                  </a:schemeClr>
                </a:solidFill>
              </a:rPr>
              <a:t>There are many variations of passages of lorem ipsum available, but the majority have suffered</a:t>
            </a:r>
          </a:p>
        </p:txBody>
      </p:sp>
      <p:sp>
        <p:nvSpPr>
          <p:cNvPr id="17" name="TextBox 16"/>
          <p:cNvSpPr txBox="1"/>
          <p:nvPr/>
        </p:nvSpPr>
        <p:spPr>
          <a:xfrm>
            <a:off x="6508668" y="3705022"/>
            <a:ext cx="2240695" cy="1107996"/>
          </a:xfrm>
          <a:prstGeom prst="rect">
            <a:avLst/>
          </a:prstGeom>
          <a:noFill/>
        </p:spPr>
        <p:txBody>
          <a:bodyPr wrap="square" lIns="0" tIns="0" rIns="0" bIns="0" rtlCol="0">
            <a:spAutoFit/>
          </a:bodyPr>
          <a:lstStyle/>
          <a:p>
            <a:pPr algn="ctr">
              <a:lnSpc>
                <a:spcPct val="150000"/>
              </a:lnSpc>
            </a:pPr>
            <a:r>
              <a:rPr lang="en-US" sz="1500" b="1" dirty="0">
                <a:solidFill>
                  <a:schemeClr val="accent3"/>
                </a:solidFill>
                <a:latin typeface="+mj-lt"/>
              </a:rPr>
              <a:t>Your title here</a:t>
            </a:r>
          </a:p>
          <a:p>
            <a:pPr algn="ctr">
              <a:lnSpc>
                <a:spcPct val="150000"/>
              </a:lnSpc>
            </a:pPr>
            <a:r>
              <a:rPr lang="en-US" sz="1100" dirty="0">
                <a:solidFill>
                  <a:schemeClr val="bg1">
                    <a:lumMod val="50000"/>
                  </a:schemeClr>
                </a:solidFill>
              </a:rPr>
              <a:t>There are many variations of passages of lorem ipsum available, but the majority have suffered</a:t>
            </a:r>
          </a:p>
        </p:txBody>
      </p:sp>
      <p:sp>
        <p:nvSpPr>
          <p:cNvPr id="36" name="Freeform 35"/>
          <p:cNvSpPr/>
          <p:nvPr/>
        </p:nvSpPr>
        <p:spPr>
          <a:xfrm>
            <a:off x="0" y="1657349"/>
            <a:ext cx="2381250" cy="1839021"/>
          </a:xfrm>
          <a:custGeom>
            <a:avLst/>
            <a:gdLst>
              <a:gd name="connsiteX0" fmla="*/ 1371840 w 2381250"/>
              <a:gd name="connsiteY0" fmla="*/ 728787 h 1839021"/>
              <a:gd name="connsiteX1" fmla="*/ 1371600 w 2381250"/>
              <a:gd name="connsiteY1" fmla="*/ 728959 h 1839021"/>
              <a:gd name="connsiteX2" fmla="*/ 1371600 w 2381250"/>
              <a:gd name="connsiteY2" fmla="*/ 729009 h 1839021"/>
              <a:gd name="connsiteX3" fmla="*/ 2158455 w 2381250"/>
              <a:gd name="connsiteY3" fmla="*/ 0 h 1839021"/>
              <a:gd name="connsiteX4" fmla="*/ 2381250 w 2381250"/>
              <a:gd name="connsiteY4" fmla="*/ 0 h 1839021"/>
              <a:gd name="connsiteX5" fmla="*/ 1388779 w 2381250"/>
              <a:gd name="connsiteY5" fmla="*/ 919509 h 1839021"/>
              <a:gd name="connsiteX6" fmla="*/ 2381250 w 2381250"/>
              <a:gd name="connsiteY6" fmla="*/ 1839019 h 1839021"/>
              <a:gd name="connsiteX7" fmla="*/ 2287177 w 2381250"/>
              <a:gd name="connsiteY7" fmla="*/ 1839019 h 1839021"/>
              <a:gd name="connsiteX8" fmla="*/ 2287179 w 2381250"/>
              <a:gd name="connsiteY8" fmla="*/ 1839021 h 1839021"/>
              <a:gd name="connsiteX9" fmla="*/ 1510537 w 2381250"/>
              <a:gd name="connsiteY9" fmla="*/ 1839021 h 1839021"/>
              <a:gd name="connsiteX10" fmla="*/ 1015865 w 2381250"/>
              <a:gd name="connsiteY10" fmla="*/ 1839021 h 1839021"/>
              <a:gd name="connsiteX11" fmla="*/ 1015866 w 2381250"/>
              <a:gd name="connsiteY11" fmla="*/ 1839020 h 1839021"/>
              <a:gd name="connsiteX12" fmla="*/ 0 w 2381250"/>
              <a:gd name="connsiteY12" fmla="*/ 1839020 h 1839021"/>
              <a:gd name="connsiteX13" fmla="*/ 0 w 2381250"/>
              <a:gd name="connsiteY13" fmla="*/ 675 h 1839021"/>
              <a:gd name="connsiteX14" fmla="*/ 956710 w 2381250"/>
              <a:gd name="connsiteY14" fmla="*/ 675 h 1839021"/>
              <a:gd name="connsiteX15" fmla="*/ 955986 w 2381250"/>
              <a:gd name="connsiteY15" fmla="*/ 1 h 1839021"/>
              <a:gd name="connsiteX16" fmla="*/ 2158454 w 2381250"/>
              <a:gd name="connsiteY16" fmla="*/ 1 h 183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81250" h="1839021">
                <a:moveTo>
                  <a:pt x="1371840" y="728787"/>
                </a:moveTo>
                <a:lnTo>
                  <a:pt x="1371600" y="728959"/>
                </a:lnTo>
                <a:lnTo>
                  <a:pt x="1371600" y="729009"/>
                </a:lnTo>
                <a:close/>
                <a:moveTo>
                  <a:pt x="2158455" y="0"/>
                </a:moveTo>
                <a:lnTo>
                  <a:pt x="2381250" y="0"/>
                </a:lnTo>
                <a:lnTo>
                  <a:pt x="1388779" y="919509"/>
                </a:lnTo>
                <a:lnTo>
                  <a:pt x="2381250" y="1839019"/>
                </a:lnTo>
                <a:lnTo>
                  <a:pt x="2287177" y="1839019"/>
                </a:lnTo>
                <a:lnTo>
                  <a:pt x="2287179" y="1839021"/>
                </a:lnTo>
                <a:lnTo>
                  <a:pt x="1510537" y="1839021"/>
                </a:lnTo>
                <a:lnTo>
                  <a:pt x="1015865" y="1839021"/>
                </a:lnTo>
                <a:lnTo>
                  <a:pt x="1015866" y="1839020"/>
                </a:lnTo>
                <a:lnTo>
                  <a:pt x="0" y="1839020"/>
                </a:lnTo>
                <a:lnTo>
                  <a:pt x="0" y="675"/>
                </a:lnTo>
                <a:lnTo>
                  <a:pt x="956710" y="675"/>
                </a:lnTo>
                <a:lnTo>
                  <a:pt x="955986" y="1"/>
                </a:lnTo>
                <a:lnTo>
                  <a:pt x="2158454" y="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flipH="1">
            <a:off x="6762750" y="1657349"/>
            <a:ext cx="2381250" cy="1839021"/>
          </a:xfrm>
          <a:custGeom>
            <a:avLst/>
            <a:gdLst>
              <a:gd name="connsiteX0" fmla="*/ 1371840 w 2381250"/>
              <a:gd name="connsiteY0" fmla="*/ 728787 h 1839021"/>
              <a:gd name="connsiteX1" fmla="*/ 1371600 w 2381250"/>
              <a:gd name="connsiteY1" fmla="*/ 728959 h 1839021"/>
              <a:gd name="connsiteX2" fmla="*/ 1371600 w 2381250"/>
              <a:gd name="connsiteY2" fmla="*/ 729009 h 1839021"/>
              <a:gd name="connsiteX3" fmla="*/ 2158455 w 2381250"/>
              <a:gd name="connsiteY3" fmla="*/ 0 h 1839021"/>
              <a:gd name="connsiteX4" fmla="*/ 2381250 w 2381250"/>
              <a:gd name="connsiteY4" fmla="*/ 0 h 1839021"/>
              <a:gd name="connsiteX5" fmla="*/ 1388779 w 2381250"/>
              <a:gd name="connsiteY5" fmla="*/ 919509 h 1839021"/>
              <a:gd name="connsiteX6" fmla="*/ 2381250 w 2381250"/>
              <a:gd name="connsiteY6" fmla="*/ 1839019 h 1839021"/>
              <a:gd name="connsiteX7" fmla="*/ 2287177 w 2381250"/>
              <a:gd name="connsiteY7" fmla="*/ 1839019 h 1839021"/>
              <a:gd name="connsiteX8" fmla="*/ 2287179 w 2381250"/>
              <a:gd name="connsiteY8" fmla="*/ 1839021 h 1839021"/>
              <a:gd name="connsiteX9" fmla="*/ 1510537 w 2381250"/>
              <a:gd name="connsiteY9" fmla="*/ 1839021 h 1839021"/>
              <a:gd name="connsiteX10" fmla="*/ 1015865 w 2381250"/>
              <a:gd name="connsiteY10" fmla="*/ 1839021 h 1839021"/>
              <a:gd name="connsiteX11" fmla="*/ 1015866 w 2381250"/>
              <a:gd name="connsiteY11" fmla="*/ 1839020 h 1839021"/>
              <a:gd name="connsiteX12" fmla="*/ 0 w 2381250"/>
              <a:gd name="connsiteY12" fmla="*/ 1839020 h 1839021"/>
              <a:gd name="connsiteX13" fmla="*/ 0 w 2381250"/>
              <a:gd name="connsiteY13" fmla="*/ 675 h 1839021"/>
              <a:gd name="connsiteX14" fmla="*/ 956710 w 2381250"/>
              <a:gd name="connsiteY14" fmla="*/ 675 h 1839021"/>
              <a:gd name="connsiteX15" fmla="*/ 955986 w 2381250"/>
              <a:gd name="connsiteY15" fmla="*/ 1 h 1839021"/>
              <a:gd name="connsiteX16" fmla="*/ 2158454 w 2381250"/>
              <a:gd name="connsiteY16" fmla="*/ 1 h 183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81250" h="1839021">
                <a:moveTo>
                  <a:pt x="1371840" y="728787"/>
                </a:moveTo>
                <a:lnTo>
                  <a:pt x="1371600" y="728959"/>
                </a:lnTo>
                <a:lnTo>
                  <a:pt x="1371600" y="729009"/>
                </a:lnTo>
                <a:close/>
                <a:moveTo>
                  <a:pt x="2158455" y="0"/>
                </a:moveTo>
                <a:lnTo>
                  <a:pt x="2381250" y="0"/>
                </a:lnTo>
                <a:lnTo>
                  <a:pt x="1388779" y="919509"/>
                </a:lnTo>
                <a:lnTo>
                  <a:pt x="2381250" y="1839019"/>
                </a:lnTo>
                <a:lnTo>
                  <a:pt x="2287177" y="1839019"/>
                </a:lnTo>
                <a:lnTo>
                  <a:pt x="2287179" y="1839021"/>
                </a:lnTo>
                <a:lnTo>
                  <a:pt x="1510537" y="1839021"/>
                </a:lnTo>
                <a:lnTo>
                  <a:pt x="1015865" y="1839021"/>
                </a:lnTo>
                <a:lnTo>
                  <a:pt x="1015866" y="1839020"/>
                </a:lnTo>
                <a:lnTo>
                  <a:pt x="0" y="1839020"/>
                </a:lnTo>
                <a:lnTo>
                  <a:pt x="0" y="675"/>
                </a:lnTo>
                <a:lnTo>
                  <a:pt x="956710" y="675"/>
                </a:lnTo>
                <a:lnTo>
                  <a:pt x="955986" y="1"/>
                </a:lnTo>
                <a:lnTo>
                  <a:pt x="2158454" y="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4200101"/>
      </p:ext>
    </p:extLst>
  </p:cSld>
  <p:clrMapOvr>
    <a:masterClrMapping/>
  </p:clrMapOvr>
  <p:transition spd="slow">
    <p:push dir="u"/>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24" name="Rectangle 5"/>
          <p:cNvSpPr>
            <a:spLocks noChangeArrowheads="1"/>
          </p:cNvSpPr>
          <p:nvPr/>
        </p:nvSpPr>
        <p:spPr bwMode="auto">
          <a:xfrm>
            <a:off x="6092954" y="1504950"/>
            <a:ext cx="3051046" cy="1568584"/>
          </a:xfrm>
          <a:prstGeom prst="rect">
            <a:avLst/>
          </a:prstGeom>
          <a:solidFill>
            <a:schemeClr val="accent3"/>
          </a:solidFill>
          <a:ln w="9525">
            <a:noFill/>
            <a:miter lim="800000"/>
            <a:headEnd/>
            <a:tailEnd/>
          </a:ln>
        </p:spPr>
        <p:txBody>
          <a:bodyPr vert="horz" wrap="square" lIns="91440" tIns="274320" rIns="182880" bIns="45720" numCol="1" anchor="b" anchorCtr="0" compatLnSpc="1">
            <a:prstTxWarp prst="textNoShape">
              <a:avLst/>
            </a:prstTxWarp>
          </a:bodyPr>
          <a:lstStyle/>
          <a:p>
            <a:pPr algn="ctr">
              <a:lnSpc>
                <a:spcPct val="150000"/>
              </a:lnSpc>
            </a:pPr>
            <a:r>
              <a:rPr lang="en-US" sz="16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 the</a:t>
            </a:r>
          </a:p>
        </p:txBody>
      </p:sp>
      <p:sp>
        <p:nvSpPr>
          <p:cNvPr id="27" name="Rectangle 5"/>
          <p:cNvSpPr>
            <a:spLocks noChangeArrowheads="1"/>
          </p:cNvSpPr>
          <p:nvPr/>
        </p:nvSpPr>
        <p:spPr bwMode="auto">
          <a:xfrm>
            <a:off x="6092954" y="3072376"/>
            <a:ext cx="3051046" cy="1568584"/>
          </a:xfrm>
          <a:prstGeom prst="rect">
            <a:avLst/>
          </a:prstGeom>
          <a:solidFill>
            <a:schemeClr val="accent6"/>
          </a:solidFill>
          <a:ln w="9525">
            <a:noFill/>
            <a:miter lim="800000"/>
            <a:headEnd/>
            <a:tailEnd/>
          </a:ln>
        </p:spPr>
        <p:txBody>
          <a:bodyPr vert="horz" wrap="square" lIns="91440" tIns="274320" rIns="182880" bIns="45720" numCol="1" anchor="b" anchorCtr="0" compatLnSpc="1">
            <a:prstTxWarp prst="textNoShape">
              <a:avLst/>
            </a:prstTxWarp>
          </a:bodyPr>
          <a:lstStyle/>
          <a:p>
            <a:pPr algn="ctr">
              <a:lnSpc>
                <a:spcPct val="150000"/>
              </a:lnSpc>
            </a:pPr>
            <a:r>
              <a:rPr lang="en-US" sz="16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 the</a:t>
            </a:r>
          </a:p>
        </p:txBody>
      </p:sp>
      <p:sp>
        <p:nvSpPr>
          <p:cNvPr id="28" name="Rectangle 5"/>
          <p:cNvSpPr>
            <a:spLocks noChangeArrowheads="1"/>
          </p:cNvSpPr>
          <p:nvPr/>
        </p:nvSpPr>
        <p:spPr bwMode="auto">
          <a:xfrm>
            <a:off x="3044535" y="3072376"/>
            <a:ext cx="3051046" cy="1568584"/>
          </a:xfrm>
          <a:prstGeom prst="rect">
            <a:avLst/>
          </a:prstGeom>
          <a:solidFill>
            <a:schemeClr val="accent5"/>
          </a:solidFill>
          <a:ln w="9525">
            <a:noFill/>
            <a:miter lim="800000"/>
            <a:headEnd/>
            <a:tailEnd/>
          </a:ln>
        </p:spPr>
        <p:txBody>
          <a:bodyPr vert="horz" wrap="square" lIns="91440" tIns="274320" rIns="91440" bIns="45720" numCol="1" anchor="b" anchorCtr="0" compatLnSpc="1">
            <a:prstTxWarp prst="textNoShape">
              <a:avLst/>
            </a:prstTxWarp>
          </a:bodyPr>
          <a:lstStyle/>
          <a:p>
            <a:pPr algn="ctr">
              <a:lnSpc>
                <a:spcPct val="150000"/>
              </a:lnSpc>
            </a:pPr>
            <a:r>
              <a:rPr lang="en-US" sz="16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 the majority</a:t>
            </a:r>
          </a:p>
        </p:txBody>
      </p:sp>
      <p:sp>
        <p:nvSpPr>
          <p:cNvPr id="29" name="Rectangle 5"/>
          <p:cNvSpPr>
            <a:spLocks noChangeArrowheads="1"/>
          </p:cNvSpPr>
          <p:nvPr/>
        </p:nvSpPr>
        <p:spPr bwMode="auto">
          <a:xfrm>
            <a:off x="0" y="3072376"/>
            <a:ext cx="3051046" cy="1568584"/>
          </a:xfrm>
          <a:prstGeom prst="rect">
            <a:avLst/>
          </a:prstGeom>
          <a:solidFill>
            <a:schemeClr val="accent4"/>
          </a:solidFill>
          <a:ln w="9525">
            <a:noFill/>
            <a:miter lim="800000"/>
            <a:headEnd/>
            <a:tailEnd/>
          </a:ln>
        </p:spPr>
        <p:txBody>
          <a:bodyPr vert="horz" wrap="square" lIns="182880" tIns="274320" rIns="91440" bIns="45720" numCol="1" anchor="b" anchorCtr="0" compatLnSpc="1">
            <a:prstTxWarp prst="textNoShape">
              <a:avLst/>
            </a:prstTxWarp>
          </a:bodyPr>
          <a:lstStyle/>
          <a:p>
            <a:pPr algn="ctr">
              <a:lnSpc>
                <a:spcPct val="150000"/>
              </a:lnSpc>
            </a:pPr>
            <a:r>
              <a:rPr lang="en-US" sz="16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 the</a:t>
            </a:r>
          </a:p>
        </p:txBody>
      </p:sp>
      <p:sp>
        <p:nvSpPr>
          <p:cNvPr id="25" name="Rectangle 5"/>
          <p:cNvSpPr>
            <a:spLocks noChangeArrowheads="1"/>
          </p:cNvSpPr>
          <p:nvPr/>
        </p:nvSpPr>
        <p:spPr bwMode="auto">
          <a:xfrm>
            <a:off x="3044535" y="1504950"/>
            <a:ext cx="3051046" cy="1568584"/>
          </a:xfrm>
          <a:prstGeom prst="rect">
            <a:avLst/>
          </a:prstGeom>
          <a:solidFill>
            <a:schemeClr val="accent2"/>
          </a:solidFill>
          <a:ln w="9525">
            <a:noFill/>
            <a:miter lim="800000"/>
            <a:headEnd/>
            <a:tailEnd/>
          </a:ln>
        </p:spPr>
        <p:txBody>
          <a:bodyPr vert="horz" wrap="square" lIns="91440" tIns="274320" rIns="91440" bIns="45720" numCol="1" anchor="b" anchorCtr="0" compatLnSpc="1">
            <a:prstTxWarp prst="textNoShape">
              <a:avLst/>
            </a:prstTxWarp>
          </a:bodyPr>
          <a:lstStyle/>
          <a:p>
            <a:pPr algn="ctr">
              <a:lnSpc>
                <a:spcPct val="150000"/>
              </a:lnSpc>
            </a:pPr>
            <a:r>
              <a:rPr lang="en-US" sz="16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 the</a:t>
            </a:r>
          </a:p>
        </p:txBody>
      </p:sp>
      <p:sp>
        <p:nvSpPr>
          <p:cNvPr id="26" name="Rectangle 5"/>
          <p:cNvSpPr>
            <a:spLocks noChangeArrowheads="1"/>
          </p:cNvSpPr>
          <p:nvPr/>
        </p:nvSpPr>
        <p:spPr bwMode="auto">
          <a:xfrm>
            <a:off x="0" y="1504950"/>
            <a:ext cx="3051046" cy="1568584"/>
          </a:xfrm>
          <a:prstGeom prst="rect">
            <a:avLst/>
          </a:prstGeom>
          <a:solidFill>
            <a:schemeClr val="accent1"/>
          </a:solidFill>
          <a:ln w="9525">
            <a:noFill/>
            <a:miter lim="800000"/>
            <a:headEnd/>
            <a:tailEnd/>
          </a:ln>
        </p:spPr>
        <p:txBody>
          <a:bodyPr vert="horz" wrap="square" lIns="182880" tIns="274320" rIns="91440" bIns="45720" numCol="1" anchor="b" anchorCtr="0" compatLnSpc="1">
            <a:prstTxWarp prst="textNoShape">
              <a:avLst/>
            </a:prstTxWarp>
          </a:bodyPr>
          <a:lstStyle/>
          <a:p>
            <a:pPr algn="ctr">
              <a:lnSpc>
                <a:spcPct val="150000"/>
              </a:lnSpc>
            </a:pPr>
            <a:r>
              <a:rPr lang="en-US" sz="1600" b="1" dirty="0">
                <a:solidFill>
                  <a:schemeClr val="bg1"/>
                </a:solidFill>
              </a:rPr>
              <a:t>YOUR TITLE HERE</a:t>
            </a:r>
          </a:p>
          <a:p>
            <a:pPr algn="ctr">
              <a:lnSpc>
                <a:spcPct val="150000"/>
              </a:lnSpc>
            </a:pPr>
            <a:r>
              <a:rPr lang="en-US" sz="1050" dirty="0">
                <a:solidFill>
                  <a:schemeClr val="bg1"/>
                </a:solidFill>
              </a:rPr>
              <a:t>There are many variations of passages of lorem ipsum available, but</a:t>
            </a:r>
          </a:p>
        </p:txBody>
      </p:sp>
      <p:sp>
        <p:nvSpPr>
          <p:cNvPr id="43" name="Freeform 42"/>
          <p:cNvSpPr>
            <a:spLocks noEditPoints="1"/>
          </p:cNvSpPr>
          <p:nvPr/>
        </p:nvSpPr>
        <p:spPr bwMode="auto">
          <a:xfrm>
            <a:off x="1321540" y="1723049"/>
            <a:ext cx="407967" cy="323953"/>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headEnd/>
            <a:tailEnd/>
          </a:ln>
        </p:spPr>
        <p:txBody>
          <a:bodyPr vert="horz" wrap="square" lIns="91440" tIns="45720" rIns="91440" bIns="45720" numCol="1" anchor="b" anchorCtr="0" compatLnSpc="1">
            <a:prstTxWarp prst="textNoShape">
              <a:avLst/>
            </a:prstTxWarp>
          </a:bodyPr>
          <a:lstStyle/>
          <a:p>
            <a:endParaRPr lang="en-US" dirty="0"/>
          </a:p>
        </p:txBody>
      </p:sp>
      <p:sp>
        <p:nvSpPr>
          <p:cNvPr id="44" name="Freeform 86"/>
          <p:cNvSpPr>
            <a:spLocks noEditPoints="1"/>
          </p:cNvSpPr>
          <p:nvPr/>
        </p:nvSpPr>
        <p:spPr bwMode="auto">
          <a:xfrm>
            <a:off x="4430366" y="1668201"/>
            <a:ext cx="279384" cy="433649"/>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headEnd/>
            <a:tailEnd/>
          </a:ln>
        </p:spPr>
        <p:txBody>
          <a:bodyPr vert="horz" wrap="square" lIns="91440" tIns="45720" rIns="91440" bIns="45720" numCol="1" anchor="b" anchorCtr="0" compatLnSpc="1">
            <a:prstTxWarp prst="textNoShape">
              <a:avLst/>
            </a:prstTxWarp>
          </a:bodyPr>
          <a:lstStyle/>
          <a:p>
            <a:endParaRPr lang="en-US" dirty="0"/>
          </a:p>
        </p:txBody>
      </p:sp>
      <p:sp>
        <p:nvSpPr>
          <p:cNvPr id="45" name="Freeform 178"/>
          <p:cNvSpPr>
            <a:spLocks noEditPoints="1"/>
          </p:cNvSpPr>
          <p:nvPr/>
        </p:nvSpPr>
        <p:spPr bwMode="auto">
          <a:xfrm>
            <a:off x="4366075" y="3330102"/>
            <a:ext cx="407967" cy="283459"/>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bg1"/>
          </a:solidFill>
          <a:ln w="9525">
            <a:noFill/>
            <a:round/>
            <a:headEnd/>
            <a:tailEnd/>
          </a:ln>
        </p:spPr>
        <p:txBody>
          <a:bodyPr vert="horz" wrap="square" lIns="91440" tIns="45720" rIns="91440" bIns="45720" numCol="1" anchor="b" anchorCtr="0" compatLnSpc="1">
            <a:prstTxWarp prst="textNoShape">
              <a:avLst/>
            </a:prstTxWarp>
          </a:bodyPr>
          <a:lstStyle/>
          <a:p>
            <a:endParaRPr lang="en-US" dirty="0"/>
          </a:p>
        </p:txBody>
      </p:sp>
      <p:sp>
        <p:nvSpPr>
          <p:cNvPr id="46" name="Freeform 52"/>
          <p:cNvSpPr>
            <a:spLocks noEditPoints="1"/>
          </p:cNvSpPr>
          <p:nvPr/>
        </p:nvSpPr>
        <p:spPr bwMode="auto">
          <a:xfrm>
            <a:off x="7431277" y="1699229"/>
            <a:ext cx="374401" cy="371592"/>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headEnd/>
            <a:tailEnd/>
          </a:ln>
        </p:spPr>
        <p:txBody>
          <a:bodyPr vert="horz" wrap="square" lIns="91440" tIns="45720" rIns="91440" bIns="45720" numCol="1" anchor="b" anchorCtr="0" compatLnSpc="1">
            <a:prstTxWarp prst="textNoShape">
              <a:avLst/>
            </a:prstTxWarp>
          </a:bodyPr>
          <a:lstStyle/>
          <a:p>
            <a:endParaRPr lang="en-US" dirty="0"/>
          </a:p>
        </p:txBody>
      </p:sp>
      <p:sp>
        <p:nvSpPr>
          <p:cNvPr id="47" name="Freeform 135"/>
          <p:cNvSpPr>
            <a:spLocks noEditPoints="1"/>
          </p:cNvSpPr>
          <p:nvPr/>
        </p:nvSpPr>
        <p:spPr bwMode="auto">
          <a:xfrm>
            <a:off x="7406500" y="3288656"/>
            <a:ext cx="423954" cy="366350"/>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91440" tIns="45720" rIns="91440" bIns="45720" numCol="1" anchor="b" anchorCtr="0" compatLnSpc="1">
            <a:prstTxWarp prst="textNoShape">
              <a:avLst/>
            </a:prstTxWarp>
          </a:bodyPr>
          <a:lstStyle/>
          <a:p>
            <a:endParaRPr lang="en-US" dirty="0"/>
          </a:p>
        </p:txBody>
      </p:sp>
      <p:grpSp>
        <p:nvGrpSpPr>
          <p:cNvPr id="2" name="Group 1"/>
          <p:cNvGrpSpPr/>
          <p:nvPr/>
        </p:nvGrpSpPr>
        <p:grpSpPr>
          <a:xfrm>
            <a:off x="1218476" y="3241613"/>
            <a:ext cx="614094" cy="460437"/>
            <a:chOff x="1995576" y="3126087"/>
            <a:chExt cx="614094" cy="460437"/>
          </a:xfrm>
        </p:grpSpPr>
        <p:sp>
          <p:nvSpPr>
            <p:cNvPr id="49" name="Freeform 15"/>
            <p:cNvSpPr>
              <a:spLocks noEditPoints="1"/>
            </p:cNvSpPr>
            <p:nvPr/>
          </p:nvSpPr>
          <p:spPr bwMode="auto">
            <a:xfrm>
              <a:off x="2307307" y="3126087"/>
              <a:ext cx="302363" cy="224718"/>
            </a:xfrm>
            <a:custGeom>
              <a:avLst/>
              <a:gdLst/>
              <a:ahLst/>
              <a:cxnLst>
                <a:cxn ang="0">
                  <a:pos x="273" y="71"/>
                </a:cxn>
                <a:cxn ang="0">
                  <a:pos x="241" y="95"/>
                </a:cxn>
                <a:cxn ang="0">
                  <a:pos x="239" y="96"/>
                </a:cxn>
                <a:cxn ang="0">
                  <a:pos x="237" y="99"/>
                </a:cxn>
                <a:cxn ang="0">
                  <a:pos x="254" y="117"/>
                </a:cxn>
                <a:cxn ang="0">
                  <a:pos x="251" y="141"/>
                </a:cxn>
                <a:cxn ang="0">
                  <a:pos x="255" y="143"/>
                </a:cxn>
                <a:cxn ang="0">
                  <a:pos x="294" y="142"/>
                </a:cxn>
                <a:cxn ang="0">
                  <a:pos x="297" y="143"/>
                </a:cxn>
                <a:cxn ang="0">
                  <a:pos x="300" y="140"/>
                </a:cxn>
                <a:cxn ang="0">
                  <a:pos x="312" y="102"/>
                </a:cxn>
                <a:cxn ang="0">
                  <a:pos x="313" y="98"/>
                </a:cxn>
                <a:cxn ang="0">
                  <a:pos x="312" y="96"/>
                </a:cxn>
                <a:cxn ang="0">
                  <a:pos x="289" y="92"/>
                </a:cxn>
                <a:cxn ang="0">
                  <a:pos x="277" y="70"/>
                </a:cxn>
                <a:cxn ang="0">
                  <a:pos x="176" y="70"/>
                </a:cxn>
                <a:cxn ang="0">
                  <a:pos x="164" y="92"/>
                </a:cxn>
                <a:cxn ang="0">
                  <a:pos x="141" y="96"/>
                </a:cxn>
                <a:cxn ang="0">
                  <a:pos x="140" y="98"/>
                </a:cxn>
                <a:cxn ang="0">
                  <a:pos x="141" y="102"/>
                </a:cxn>
                <a:cxn ang="0">
                  <a:pos x="153" y="140"/>
                </a:cxn>
                <a:cxn ang="0">
                  <a:pos x="156" y="143"/>
                </a:cxn>
                <a:cxn ang="0">
                  <a:pos x="177" y="132"/>
                </a:cxn>
                <a:cxn ang="0">
                  <a:pos x="198" y="143"/>
                </a:cxn>
                <a:cxn ang="0">
                  <a:pos x="202" y="141"/>
                </a:cxn>
                <a:cxn ang="0">
                  <a:pos x="199" y="117"/>
                </a:cxn>
                <a:cxn ang="0">
                  <a:pos x="216" y="99"/>
                </a:cxn>
                <a:cxn ang="0">
                  <a:pos x="214" y="96"/>
                </a:cxn>
                <a:cxn ang="0">
                  <a:pos x="212" y="95"/>
                </a:cxn>
                <a:cxn ang="0">
                  <a:pos x="180" y="71"/>
                </a:cxn>
                <a:cxn ang="0">
                  <a:pos x="80" y="70"/>
                </a:cxn>
                <a:cxn ang="0">
                  <a:pos x="76" y="73"/>
                </a:cxn>
                <a:cxn ang="0">
                  <a:pos x="44" y="95"/>
                </a:cxn>
                <a:cxn ang="0">
                  <a:pos x="42" y="97"/>
                </a:cxn>
                <a:cxn ang="0">
                  <a:pos x="42" y="101"/>
                </a:cxn>
                <a:cxn ang="0">
                  <a:pos x="55" y="138"/>
                </a:cxn>
                <a:cxn ang="0">
                  <a:pos x="56" y="142"/>
                </a:cxn>
                <a:cxn ang="0">
                  <a:pos x="61" y="142"/>
                </a:cxn>
                <a:cxn ang="0">
                  <a:pos x="100" y="143"/>
                </a:cxn>
                <a:cxn ang="0">
                  <a:pos x="103" y="142"/>
                </a:cxn>
                <a:cxn ang="0">
                  <a:pos x="105" y="138"/>
                </a:cxn>
                <a:cxn ang="0">
                  <a:pos x="117" y="101"/>
                </a:cxn>
                <a:cxn ang="0">
                  <a:pos x="117" y="97"/>
                </a:cxn>
                <a:cxn ang="0">
                  <a:pos x="115" y="95"/>
                </a:cxn>
                <a:cxn ang="0">
                  <a:pos x="83" y="73"/>
                </a:cxn>
                <a:cxn ang="0">
                  <a:pos x="80" y="70"/>
                </a:cxn>
                <a:cxn ang="0">
                  <a:pos x="328" y="1"/>
                </a:cxn>
                <a:cxn ang="0">
                  <a:pos x="346" y="10"/>
                </a:cxn>
                <a:cxn ang="0">
                  <a:pos x="355" y="27"/>
                </a:cxn>
                <a:cxn ang="0">
                  <a:pos x="355" y="189"/>
                </a:cxn>
                <a:cxn ang="0">
                  <a:pos x="347" y="204"/>
                </a:cxn>
                <a:cxn ang="0">
                  <a:pos x="333" y="214"/>
                </a:cxn>
                <a:cxn ang="0">
                  <a:pos x="153" y="216"/>
                </a:cxn>
                <a:cxn ang="0">
                  <a:pos x="72" y="285"/>
                </a:cxn>
                <a:cxn ang="0">
                  <a:pos x="65" y="285"/>
                </a:cxn>
                <a:cxn ang="0">
                  <a:pos x="59" y="278"/>
                </a:cxn>
                <a:cxn ang="0">
                  <a:pos x="33" y="216"/>
                </a:cxn>
                <a:cxn ang="0">
                  <a:pos x="16" y="211"/>
                </a:cxn>
                <a:cxn ang="0">
                  <a:pos x="4" y="199"/>
                </a:cxn>
                <a:cxn ang="0">
                  <a:pos x="0" y="182"/>
                </a:cxn>
                <a:cxn ang="0">
                  <a:pos x="2" y="21"/>
                </a:cxn>
                <a:cxn ang="0">
                  <a:pos x="15" y="6"/>
                </a:cxn>
                <a:cxn ang="0">
                  <a:pos x="33" y="0"/>
                </a:cxn>
              </a:cxnLst>
              <a:rect l="0" t="0" r="r" b="b"/>
              <a:pathLst>
                <a:path w="355" h="286">
                  <a:moveTo>
                    <a:pt x="275" y="70"/>
                  </a:moveTo>
                  <a:lnTo>
                    <a:pt x="274" y="70"/>
                  </a:lnTo>
                  <a:lnTo>
                    <a:pt x="273" y="71"/>
                  </a:lnTo>
                  <a:lnTo>
                    <a:pt x="272" y="73"/>
                  </a:lnTo>
                  <a:lnTo>
                    <a:pt x="262" y="92"/>
                  </a:lnTo>
                  <a:lnTo>
                    <a:pt x="241" y="95"/>
                  </a:lnTo>
                  <a:lnTo>
                    <a:pt x="240" y="95"/>
                  </a:lnTo>
                  <a:lnTo>
                    <a:pt x="239" y="96"/>
                  </a:lnTo>
                  <a:lnTo>
                    <a:pt x="239" y="96"/>
                  </a:lnTo>
                  <a:lnTo>
                    <a:pt x="238" y="97"/>
                  </a:lnTo>
                  <a:lnTo>
                    <a:pt x="238" y="98"/>
                  </a:lnTo>
                  <a:lnTo>
                    <a:pt x="237" y="99"/>
                  </a:lnTo>
                  <a:lnTo>
                    <a:pt x="238" y="101"/>
                  </a:lnTo>
                  <a:lnTo>
                    <a:pt x="239" y="102"/>
                  </a:lnTo>
                  <a:lnTo>
                    <a:pt x="254" y="117"/>
                  </a:lnTo>
                  <a:lnTo>
                    <a:pt x="250" y="138"/>
                  </a:lnTo>
                  <a:lnTo>
                    <a:pt x="250" y="140"/>
                  </a:lnTo>
                  <a:lnTo>
                    <a:pt x="251" y="141"/>
                  </a:lnTo>
                  <a:lnTo>
                    <a:pt x="252" y="142"/>
                  </a:lnTo>
                  <a:lnTo>
                    <a:pt x="253" y="143"/>
                  </a:lnTo>
                  <a:lnTo>
                    <a:pt x="255" y="143"/>
                  </a:lnTo>
                  <a:lnTo>
                    <a:pt x="256" y="142"/>
                  </a:lnTo>
                  <a:lnTo>
                    <a:pt x="275" y="132"/>
                  </a:lnTo>
                  <a:lnTo>
                    <a:pt x="294" y="142"/>
                  </a:lnTo>
                  <a:lnTo>
                    <a:pt x="295" y="143"/>
                  </a:lnTo>
                  <a:lnTo>
                    <a:pt x="296" y="143"/>
                  </a:lnTo>
                  <a:lnTo>
                    <a:pt x="297" y="143"/>
                  </a:lnTo>
                  <a:lnTo>
                    <a:pt x="298" y="142"/>
                  </a:lnTo>
                  <a:lnTo>
                    <a:pt x="300" y="141"/>
                  </a:lnTo>
                  <a:lnTo>
                    <a:pt x="300" y="140"/>
                  </a:lnTo>
                  <a:lnTo>
                    <a:pt x="300" y="138"/>
                  </a:lnTo>
                  <a:lnTo>
                    <a:pt x="297" y="117"/>
                  </a:lnTo>
                  <a:lnTo>
                    <a:pt x="312" y="102"/>
                  </a:lnTo>
                  <a:lnTo>
                    <a:pt x="313" y="101"/>
                  </a:lnTo>
                  <a:lnTo>
                    <a:pt x="313" y="99"/>
                  </a:lnTo>
                  <a:lnTo>
                    <a:pt x="313" y="98"/>
                  </a:lnTo>
                  <a:lnTo>
                    <a:pt x="313" y="97"/>
                  </a:lnTo>
                  <a:lnTo>
                    <a:pt x="312" y="96"/>
                  </a:lnTo>
                  <a:lnTo>
                    <a:pt x="312" y="96"/>
                  </a:lnTo>
                  <a:lnTo>
                    <a:pt x="311" y="95"/>
                  </a:lnTo>
                  <a:lnTo>
                    <a:pt x="310" y="95"/>
                  </a:lnTo>
                  <a:lnTo>
                    <a:pt x="289" y="92"/>
                  </a:lnTo>
                  <a:lnTo>
                    <a:pt x="279" y="73"/>
                  </a:lnTo>
                  <a:lnTo>
                    <a:pt x="278" y="71"/>
                  </a:lnTo>
                  <a:lnTo>
                    <a:pt x="277" y="70"/>
                  </a:lnTo>
                  <a:lnTo>
                    <a:pt x="275" y="70"/>
                  </a:lnTo>
                  <a:close/>
                  <a:moveTo>
                    <a:pt x="177" y="70"/>
                  </a:moveTo>
                  <a:lnTo>
                    <a:pt x="176" y="70"/>
                  </a:lnTo>
                  <a:lnTo>
                    <a:pt x="175" y="71"/>
                  </a:lnTo>
                  <a:lnTo>
                    <a:pt x="174" y="73"/>
                  </a:lnTo>
                  <a:lnTo>
                    <a:pt x="164" y="92"/>
                  </a:lnTo>
                  <a:lnTo>
                    <a:pt x="143" y="95"/>
                  </a:lnTo>
                  <a:lnTo>
                    <a:pt x="142" y="95"/>
                  </a:lnTo>
                  <a:lnTo>
                    <a:pt x="141" y="96"/>
                  </a:lnTo>
                  <a:lnTo>
                    <a:pt x="141" y="96"/>
                  </a:lnTo>
                  <a:lnTo>
                    <a:pt x="140" y="97"/>
                  </a:lnTo>
                  <a:lnTo>
                    <a:pt x="140" y="98"/>
                  </a:lnTo>
                  <a:lnTo>
                    <a:pt x="140" y="99"/>
                  </a:lnTo>
                  <a:lnTo>
                    <a:pt x="140" y="101"/>
                  </a:lnTo>
                  <a:lnTo>
                    <a:pt x="141" y="102"/>
                  </a:lnTo>
                  <a:lnTo>
                    <a:pt x="156" y="117"/>
                  </a:lnTo>
                  <a:lnTo>
                    <a:pt x="153" y="138"/>
                  </a:lnTo>
                  <a:lnTo>
                    <a:pt x="153" y="140"/>
                  </a:lnTo>
                  <a:lnTo>
                    <a:pt x="153" y="141"/>
                  </a:lnTo>
                  <a:lnTo>
                    <a:pt x="154" y="142"/>
                  </a:lnTo>
                  <a:lnTo>
                    <a:pt x="156" y="143"/>
                  </a:lnTo>
                  <a:lnTo>
                    <a:pt x="157" y="143"/>
                  </a:lnTo>
                  <a:lnTo>
                    <a:pt x="158" y="142"/>
                  </a:lnTo>
                  <a:lnTo>
                    <a:pt x="177" y="132"/>
                  </a:lnTo>
                  <a:lnTo>
                    <a:pt x="197" y="142"/>
                  </a:lnTo>
                  <a:lnTo>
                    <a:pt x="198" y="143"/>
                  </a:lnTo>
                  <a:lnTo>
                    <a:pt x="198" y="143"/>
                  </a:lnTo>
                  <a:lnTo>
                    <a:pt x="199" y="143"/>
                  </a:lnTo>
                  <a:lnTo>
                    <a:pt x="200" y="142"/>
                  </a:lnTo>
                  <a:lnTo>
                    <a:pt x="202" y="141"/>
                  </a:lnTo>
                  <a:lnTo>
                    <a:pt x="202" y="140"/>
                  </a:lnTo>
                  <a:lnTo>
                    <a:pt x="202" y="138"/>
                  </a:lnTo>
                  <a:lnTo>
                    <a:pt x="199" y="117"/>
                  </a:lnTo>
                  <a:lnTo>
                    <a:pt x="214" y="102"/>
                  </a:lnTo>
                  <a:lnTo>
                    <a:pt x="215" y="101"/>
                  </a:lnTo>
                  <a:lnTo>
                    <a:pt x="216" y="99"/>
                  </a:lnTo>
                  <a:lnTo>
                    <a:pt x="215" y="98"/>
                  </a:lnTo>
                  <a:lnTo>
                    <a:pt x="215" y="97"/>
                  </a:lnTo>
                  <a:lnTo>
                    <a:pt x="214" y="96"/>
                  </a:lnTo>
                  <a:lnTo>
                    <a:pt x="214" y="96"/>
                  </a:lnTo>
                  <a:lnTo>
                    <a:pt x="213" y="95"/>
                  </a:lnTo>
                  <a:lnTo>
                    <a:pt x="212" y="95"/>
                  </a:lnTo>
                  <a:lnTo>
                    <a:pt x="191" y="92"/>
                  </a:lnTo>
                  <a:lnTo>
                    <a:pt x="181" y="73"/>
                  </a:lnTo>
                  <a:lnTo>
                    <a:pt x="180" y="71"/>
                  </a:lnTo>
                  <a:lnTo>
                    <a:pt x="179" y="70"/>
                  </a:lnTo>
                  <a:lnTo>
                    <a:pt x="177" y="70"/>
                  </a:lnTo>
                  <a:close/>
                  <a:moveTo>
                    <a:pt x="80" y="70"/>
                  </a:moveTo>
                  <a:lnTo>
                    <a:pt x="78" y="70"/>
                  </a:lnTo>
                  <a:lnTo>
                    <a:pt x="77" y="71"/>
                  </a:lnTo>
                  <a:lnTo>
                    <a:pt x="76" y="73"/>
                  </a:lnTo>
                  <a:lnTo>
                    <a:pt x="67" y="92"/>
                  </a:lnTo>
                  <a:lnTo>
                    <a:pt x="45" y="95"/>
                  </a:lnTo>
                  <a:lnTo>
                    <a:pt x="44" y="95"/>
                  </a:lnTo>
                  <a:lnTo>
                    <a:pt x="44" y="96"/>
                  </a:lnTo>
                  <a:lnTo>
                    <a:pt x="43" y="96"/>
                  </a:lnTo>
                  <a:lnTo>
                    <a:pt x="42" y="97"/>
                  </a:lnTo>
                  <a:lnTo>
                    <a:pt x="42" y="98"/>
                  </a:lnTo>
                  <a:lnTo>
                    <a:pt x="42" y="99"/>
                  </a:lnTo>
                  <a:lnTo>
                    <a:pt x="42" y="101"/>
                  </a:lnTo>
                  <a:lnTo>
                    <a:pt x="43" y="102"/>
                  </a:lnTo>
                  <a:lnTo>
                    <a:pt x="58" y="117"/>
                  </a:lnTo>
                  <a:lnTo>
                    <a:pt x="55" y="138"/>
                  </a:lnTo>
                  <a:lnTo>
                    <a:pt x="55" y="140"/>
                  </a:lnTo>
                  <a:lnTo>
                    <a:pt x="55" y="141"/>
                  </a:lnTo>
                  <a:lnTo>
                    <a:pt x="56" y="142"/>
                  </a:lnTo>
                  <a:lnTo>
                    <a:pt x="58" y="143"/>
                  </a:lnTo>
                  <a:lnTo>
                    <a:pt x="59" y="143"/>
                  </a:lnTo>
                  <a:lnTo>
                    <a:pt x="61" y="142"/>
                  </a:lnTo>
                  <a:lnTo>
                    <a:pt x="80" y="132"/>
                  </a:lnTo>
                  <a:lnTo>
                    <a:pt x="99" y="142"/>
                  </a:lnTo>
                  <a:lnTo>
                    <a:pt x="100" y="143"/>
                  </a:lnTo>
                  <a:lnTo>
                    <a:pt x="101" y="143"/>
                  </a:lnTo>
                  <a:lnTo>
                    <a:pt x="101" y="143"/>
                  </a:lnTo>
                  <a:lnTo>
                    <a:pt x="103" y="142"/>
                  </a:lnTo>
                  <a:lnTo>
                    <a:pt x="104" y="141"/>
                  </a:lnTo>
                  <a:lnTo>
                    <a:pt x="105" y="140"/>
                  </a:lnTo>
                  <a:lnTo>
                    <a:pt x="105" y="138"/>
                  </a:lnTo>
                  <a:lnTo>
                    <a:pt x="101" y="117"/>
                  </a:lnTo>
                  <a:lnTo>
                    <a:pt x="116" y="102"/>
                  </a:lnTo>
                  <a:lnTo>
                    <a:pt x="117" y="101"/>
                  </a:lnTo>
                  <a:lnTo>
                    <a:pt x="118" y="99"/>
                  </a:lnTo>
                  <a:lnTo>
                    <a:pt x="118" y="98"/>
                  </a:lnTo>
                  <a:lnTo>
                    <a:pt x="117" y="97"/>
                  </a:lnTo>
                  <a:lnTo>
                    <a:pt x="117" y="96"/>
                  </a:lnTo>
                  <a:lnTo>
                    <a:pt x="116" y="96"/>
                  </a:lnTo>
                  <a:lnTo>
                    <a:pt x="115" y="95"/>
                  </a:lnTo>
                  <a:lnTo>
                    <a:pt x="114" y="95"/>
                  </a:lnTo>
                  <a:lnTo>
                    <a:pt x="93" y="92"/>
                  </a:lnTo>
                  <a:lnTo>
                    <a:pt x="83" y="73"/>
                  </a:lnTo>
                  <a:lnTo>
                    <a:pt x="83" y="71"/>
                  </a:lnTo>
                  <a:lnTo>
                    <a:pt x="81" y="70"/>
                  </a:lnTo>
                  <a:lnTo>
                    <a:pt x="80" y="70"/>
                  </a:lnTo>
                  <a:close/>
                  <a:moveTo>
                    <a:pt x="33" y="0"/>
                  </a:moveTo>
                  <a:lnTo>
                    <a:pt x="322" y="0"/>
                  </a:lnTo>
                  <a:lnTo>
                    <a:pt x="328" y="1"/>
                  </a:lnTo>
                  <a:lnTo>
                    <a:pt x="335" y="3"/>
                  </a:lnTo>
                  <a:lnTo>
                    <a:pt x="340" y="6"/>
                  </a:lnTo>
                  <a:lnTo>
                    <a:pt x="346" y="10"/>
                  </a:lnTo>
                  <a:lnTo>
                    <a:pt x="350" y="15"/>
                  </a:lnTo>
                  <a:lnTo>
                    <a:pt x="353" y="21"/>
                  </a:lnTo>
                  <a:lnTo>
                    <a:pt x="355" y="27"/>
                  </a:lnTo>
                  <a:lnTo>
                    <a:pt x="355" y="34"/>
                  </a:lnTo>
                  <a:lnTo>
                    <a:pt x="355" y="182"/>
                  </a:lnTo>
                  <a:lnTo>
                    <a:pt x="355" y="189"/>
                  </a:lnTo>
                  <a:lnTo>
                    <a:pt x="353" y="194"/>
                  </a:lnTo>
                  <a:lnTo>
                    <a:pt x="351" y="199"/>
                  </a:lnTo>
                  <a:lnTo>
                    <a:pt x="347" y="204"/>
                  </a:lnTo>
                  <a:lnTo>
                    <a:pt x="343" y="208"/>
                  </a:lnTo>
                  <a:lnTo>
                    <a:pt x="339" y="211"/>
                  </a:lnTo>
                  <a:lnTo>
                    <a:pt x="333" y="214"/>
                  </a:lnTo>
                  <a:lnTo>
                    <a:pt x="328" y="216"/>
                  </a:lnTo>
                  <a:lnTo>
                    <a:pt x="322" y="216"/>
                  </a:lnTo>
                  <a:lnTo>
                    <a:pt x="153" y="216"/>
                  </a:lnTo>
                  <a:lnTo>
                    <a:pt x="76" y="283"/>
                  </a:lnTo>
                  <a:lnTo>
                    <a:pt x="74" y="284"/>
                  </a:lnTo>
                  <a:lnTo>
                    <a:pt x="72" y="285"/>
                  </a:lnTo>
                  <a:lnTo>
                    <a:pt x="69" y="286"/>
                  </a:lnTo>
                  <a:lnTo>
                    <a:pt x="67" y="285"/>
                  </a:lnTo>
                  <a:lnTo>
                    <a:pt x="65" y="285"/>
                  </a:lnTo>
                  <a:lnTo>
                    <a:pt x="62" y="283"/>
                  </a:lnTo>
                  <a:lnTo>
                    <a:pt x="60" y="281"/>
                  </a:lnTo>
                  <a:lnTo>
                    <a:pt x="59" y="278"/>
                  </a:lnTo>
                  <a:lnTo>
                    <a:pt x="59" y="275"/>
                  </a:lnTo>
                  <a:lnTo>
                    <a:pt x="59" y="216"/>
                  </a:lnTo>
                  <a:lnTo>
                    <a:pt x="33" y="216"/>
                  </a:lnTo>
                  <a:lnTo>
                    <a:pt x="27" y="216"/>
                  </a:lnTo>
                  <a:lnTo>
                    <a:pt x="22" y="214"/>
                  </a:lnTo>
                  <a:lnTo>
                    <a:pt x="16" y="211"/>
                  </a:lnTo>
                  <a:lnTo>
                    <a:pt x="12" y="208"/>
                  </a:lnTo>
                  <a:lnTo>
                    <a:pt x="8" y="204"/>
                  </a:lnTo>
                  <a:lnTo>
                    <a:pt x="4" y="199"/>
                  </a:lnTo>
                  <a:lnTo>
                    <a:pt x="2" y="194"/>
                  </a:lnTo>
                  <a:lnTo>
                    <a:pt x="0" y="189"/>
                  </a:lnTo>
                  <a:lnTo>
                    <a:pt x="0" y="182"/>
                  </a:lnTo>
                  <a:lnTo>
                    <a:pt x="0" y="34"/>
                  </a:lnTo>
                  <a:lnTo>
                    <a:pt x="0" y="27"/>
                  </a:lnTo>
                  <a:lnTo>
                    <a:pt x="2" y="21"/>
                  </a:lnTo>
                  <a:lnTo>
                    <a:pt x="6" y="15"/>
                  </a:lnTo>
                  <a:lnTo>
                    <a:pt x="10" y="10"/>
                  </a:lnTo>
                  <a:lnTo>
                    <a:pt x="15" y="6"/>
                  </a:lnTo>
                  <a:lnTo>
                    <a:pt x="20" y="3"/>
                  </a:lnTo>
                  <a:lnTo>
                    <a:pt x="27" y="1"/>
                  </a:lnTo>
                  <a:lnTo>
                    <a:pt x="33" y="0"/>
                  </a:lnTo>
                  <a:close/>
                </a:path>
              </a:pathLst>
            </a:custGeom>
            <a:solidFill>
              <a:schemeClr val="bg1"/>
            </a:solidFill>
            <a:ln w="0">
              <a:noFill/>
              <a:prstDash val="solid"/>
              <a:round/>
              <a:headEnd/>
              <a:tailEnd/>
            </a:ln>
          </p:spPr>
          <p:txBody>
            <a:bodyPr vert="horz" wrap="square" lIns="91440" tIns="45720" rIns="91440" bIns="45720" numCol="1" anchor="b" anchorCtr="0" compatLnSpc="1">
              <a:prstTxWarp prst="textNoShape">
                <a:avLst/>
              </a:prstTxWarp>
            </a:bodyPr>
            <a:lstStyle/>
            <a:p>
              <a:endParaRPr lang="en-US"/>
            </a:p>
          </p:txBody>
        </p:sp>
        <p:sp>
          <p:nvSpPr>
            <p:cNvPr id="50" name="Freeform 16"/>
            <p:cNvSpPr>
              <a:spLocks/>
            </p:cNvSpPr>
            <p:nvPr/>
          </p:nvSpPr>
          <p:spPr bwMode="auto">
            <a:xfrm>
              <a:off x="2099486" y="3207018"/>
              <a:ext cx="184825" cy="205075"/>
            </a:xfrm>
            <a:custGeom>
              <a:avLst/>
              <a:gdLst/>
              <a:ahLst/>
              <a:cxnLst>
                <a:cxn ang="0">
                  <a:pos x="122" y="0"/>
                </a:cxn>
                <a:cxn ang="0">
                  <a:pos x="145" y="4"/>
                </a:cxn>
                <a:cxn ang="0">
                  <a:pos x="166" y="11"/>
                </a:cxn>
                <a:cxn ang="0">
                  <a:pos x="183" y="21"/>
                </a:cxn>
                <a:cxn ang="0">
                  <a:pos x="196" y="34"/>
                </a:cxn>
                <a:cxn ang="0">
                  <a:pos x="207" y="51"/>
                </a:cxn>
                <a:cxn ang="0">
                  <a:pos x="213" y="71"/>
                </a:cxn>
                <a:cxn ang="0">
                  <a:pos x="217" y="94"/>
                </a:cxn>
                <a:cxn ang="0">
                  <a:pos x="217" y="122"/>
                </a:cxn>
                <a:cxn ang="0">
                  <a:pos x="215" y="148"/>
                </a:cxn>
                <a:cxn ang="0">
                  <a:pos x="210" y="171"/>
                </a:cxn>
                <a:cxn ang="0">
                  <a:pos x="203" y="191"/>
                </a:cxn>
                <a:cxn ang="0">
                  <a:pos x="195" y="208"/>
                </a:cxn>
                <a:cxn ang="0">
                  <a:pos x="186" y="221"/>
                </a:cxn>
                <a:cxn ang="0">
                  <a:pos x="176" y="233"/>
                </a:cxn>
                <a:cxn ang="0">
                  <a:pos x="166" y="241"/>
                </a:cxn>
                <a:cxn ang="0">
                  <a:pos x="155" y="248"/>
                </a:cxn>
                <a:cxn ang="0">
                  <a:pos x="145" y="253"/>
                </a:cxn>
                <a:cxn ang="0">
                  <a:pos x="135" y="257"/>
                </a:cxn>
                <a:cxn ang="0">
                  <a:pos x="127" y="259"/>
                </a:cxn>
                <a:cxn ang="0">
                  <a:pos x="119" y="260"/>
                </a:cxn>
                <a:cxn ang="0">
                  <a:pos x="114" y="261"/>
                </a:cxn>
                <a:cxn ang="0">
                  <a:pos x="109" y="261"/>
                </a:cxn>
                <a:cxn ang="0">
                  <a:pos x="87" y="259"/>
                </a:cxn>
                <a:cxn ang="0">
                  <a:pos x="68" y="253"/>
                </a:cxn>
                <a:cxn ang="0">
                  <a:pos x="51" y="243"/>
                </a:cxn>
                <a:cxn ang="0">
                  <a:pos x="36" y="229"/>
                </a:cxn>
                <a:cxn ang="0">
                  <a:pos x="24" y="211"/>
                </a:cxn>
                <a:cxn ang="0">
                  <a:pos x="13" y="190"/>
                </a:cxn>
                <a:cxn ang="0">
                  <a:pos x="6" y="165"/>
                </a:cxn>
                <a:cxn ang="0">
                  <a:pos x="1" y="137"/>
                </a:cxn>
                <a:cxn ang="0">
                  <a:pos x="0" y="107"/>
                </a:cxn>
                <a:cxn ang="0">
                  <a:pos x="1" y="82"/>
                </a:cxn>
                <a:cxn ang="0">
                  <a:pos x="6" y="60"/>
                </a:cxn>
                <a:cxn ang="0">
                  <a:pos x="15" y="42"/>
                </a:cxn>
                <a:cxn ang="0">
                  <a:pos x="27" y="27"/>
                </a:cxn>
                <a:cxn ang="0">
                  <a:pos x="43" y="15"/>
                </a:cxn>
                <a:cxn ang="0">
                  <a:pos x="62" y="7"/>
                </a:cxn>
                <a:cxn ang="0">
                  <a:pos x="84" y="2"/>
                </a:cxn>
                <a:cxn ang="0">
                  <a:pos x="109" y="0"/>
                </a:cxn>
              </a:cxnLst>
              <a:rect l="0" t="0" r="r" b="b"/>
              <a:pathLst>
                <a:path w="217" h="261">
                  <a:moveTo>
                    <a:pt x="109" y="0"/>
                  </a:moveTo>
                  <a:lnTo>
                    <a:pt x="122" y="0"/>
                  </a:lnTo>
                  <a:lnTo>
                    <a:pt x="134" y="2"/>
                  </a:lnTo>
                  <a:lnTo>
                    <a:pt x="145" y="4"/>
                  </a:lnTo>
                  <a:lnTo>
                    <a:pt x="156" y="7"/>
                  </a:lnTo>
                  <a:lnTo>
                    <a:pt x="166" y="11"/>
                  </a:lnTo>
                  <a:lnTo>
                    <a:pt x="175" y="15"/>
                  </a:lnTo>
                  <a:lnTo>
                    <a:pt x="183" y="21"/>
                  </a:lnTo>
                  <a:lnTo>
                    <a:pt x="190" y="27"/>
                  </a:lnTo>
                  <a:lnTo>
                    <a:pt x="196" y="34"/>
                  </a:lnTo>
                  <a:lnTo>
                    <a:pt x="202" y="42"/>
                  </a:lnTo>
                  <a:lnTo>
                    <a:pt x="207" y="51"/>
                  </a:lnTo>
                  <a:lnTo>
                    <a:pt x="211" y="60"/>
                  </a:lnTo>
                  <a:lnTo>
                    <a:pt x="213" y="71"/>
                  </a:lnTo>
                  <a:lnTo>
                    <a:pt x="216" y="82"/>
                  </a:lnTo>
                  <a:lnTo>
                    <a:pt x="217" y="94"/>
                  </a:lnTo>
                  <a:lnTo>
                    <a:pt x="217" y="107"/>
                  </a:lnTo>
                  <a:lnTo>
                    <a:pt x="217" y="122"/>
                  </a:lnTo>
                  <a:lnTo>
                    <a:pt x="216" y="135"/>
                  </a:lnTo>
                  <a:lnTo>
                    <a:pt x="215" y="148"/>
                  </a:lnTo>
                  <a:lnTo>
                    <a:pt x="212" y="160"/>
                  </a:lnTo>
                  <a:lnTo>
                    <a:pt x="210" y="171"/>
                  </a:lnTo>
                  <a:lnTo>
                    <a:pt x="207" y="182"/>
                  </a:lnTo>
                  <a:lnTo>
                    <a:pt x="203" y="191"/>
                  </a:lnTo>
                  <a:lnTo>
                    <a:pt x="199" y="200"/>
                  </a:lnTo>
                  <a:lnTo>
                    <a:pt x="195" y="208"/>
                  </a:lnTo>
                  <a:lnTo>
                    <a:pt x="191" y="215"/>
                  </a:lnTo>
                  <a:lnTo>
                    <a:pt x="186" y="221"/>
                  </a:lnTo>
                  <a:lnTo>
                    <a:pt x="181" y="227"/>
                  </a:lnTo>
                  <a:lnTo>
                    <a:pt x="176" y="233"/>
                  </a:lnTo>
                  <a:lnTo>
                    <a:pt x="171" y="237"/>
                  </a:lnTo>
                  <a:lnTo>
                    <a:pt x="166" y="241"/>
                  </a:lnTo>
                  <a:lnTo>
                    <a:pt x="160" y="245"/>
                  </a:lnTo>
                  <a:lnTo>
                    <a:pt x="155" y="248"/>
                  </a:lnTo>
                  <a:lnTo>
                    <a:pt x="150" y="251"/>
                  </a:lnTo>
                  <a:lnTo>
                    <a:pt x="145" y="253"/>
                  </a:lnTo>
                  <a:lnTo>
                    <a:pt x="140" y="255"/>
                  </a:lnTo>
                  <a:lnTo>
                    <a:pt x="135" y="257"/>
                  </a:lnTo>
                  <a:lnTo>
                    <a:pt x="131" y="258"/>
                  </a:lnTo>
                  <a:lnTo>
                    <a:pt x="127" y="259"/>
                  </a:lnTo>
                  <a:lnTo>
                    <a:pt x="123" y="259"/>
                  </a:lnTo>
                  <a:lnTo>
                    <a:pt x="119" y="260"/>
                  </a:lnTo>
                  <a:lnTo>
                    <a:pt x="116" y="260"/>
                  </a:lnTo>
                  <a:lnTo>
                    <a:pt x="114" y="261"/>
                  </a:lnTo>
                  <a:lnTo>
                    <a:pt x="112" y="261"/>
                  </a:lnTo>
                  <a:lnTo>
                    <a:pt x="109" y="261"/>
                  </a:lnTo>
                  <a:lnTo>
                    <a:pt x="98" y="260"/>
                  </a:lnTo>
                  <a:lnTo>
                    <a:pt x="87" y="259"/>
                  </a:lnTo>
                  <a:lnTo>
                    <a:pt x="77" y="256"/>
                  </a:lnTo>
                  <a:lnTo>
                    <a:pt x="68" y="253"/>
                  </a:lnTo>
                  <a:lnTo>
                    <a:pt x="59" y="248"/>
                  </a:lnTo>
                  <a:lnTo>
                    <a:pt x="51" y="243"/>
                  </a:lnTo>
                  <a:lnTo>
                    <a:pt x="43" y="236"/>
                  </a:lnTo>
                  <a:lnTo>
                    <a:pt x="36" y="229"/>
                  </a:lnTo>
                  <a:lnTo>
                    <a:pt x="29" y="220"/>
                  </a:lnTo>
                  <a:lnTo>
                    <a:pt x="24" y="211"/>
                  </a:lnTo>
                  <a:lnTo>
                    <a:pt x="18" y="201"/>
                  </a:lnTo>
                  <a:lnTo>
                    <a:pt x="13" y="190"/>
                  </a:lnTo>
                  <a:lnTo>
                    <a:pt x="10" y="178"/>
                  </a:lnTo>
                  <a:lnTo>
                    <a:pt x="6" y="165"/>
                  </a:lnTo>
                  <a:lnTo>
                    <a:pt x="3" y="152"/>
                  </a:lnTo>
                  <a:lnTo>
                    <a:pt x="1" y="137"/>
                  </a:lnTo>
                  <a:lnTo>
                    <a:pt x="0" y="123"/>
                  </a:lnTo>
                  <a:lnTo>
                    <a:pt x="0" y="107"/>
                  </a:lnTo>
                  <a:lnTo>
                    <a:pt x="0" y="94"/>
                  </a:lnTo>
                  <a:lnTo>
                    <a:pt x="1" y="82"/>
                  </a:lnTo>
                  <a:lnTo>
                    <a:pt x="3" y="71"/>
                  </a:lnTo>
                  <a:lnTo>
                    <a:pt x="6" y="60"/>
                  </a:lnTo>
                  <a:lnTo>
                    <a:pt x="10" y="51"/>
                  </a:lnTo>
                  <a:lnTo>
                    <a:pt x="15" y="42"/>
                  </a:lnTo>
                  <a:lnTo>
                    <a:pt x="21" y="34"/>
                  </a:lnTo>
                  <a:lnTo>
                    <a:pt x="27" y="27"/>
                  </a:lnTo>
                  <a:lnTo>
                    <a:pt x="35" y="21"/>
                  </a:lnTo>
                  <a:lnTo>
                    <a:pt x="43" y="15"/>
                  </a:lnTo>
                  <a:lnTo>
                    <a:pt x="52" y="11"/>
                  </a:lnTo>
                  <a:lnTo>
                    <a:pt x="62" y="7"/>
                  </a:lnTo>
                  <a:lnTo>
                    <a:pt x="72" y="4"/>
                  </a:lnTo>
                  <a:lnTo>
                    <a:pt x="84" y="2"/>
                  </a:lnTo>
                  <a:lnTo>
                    <a:pt x="96" y="0"/>
                  </a:lnTo>
                  <a:lnTo>
                    <a:pt x="109" y="0"/>
                  </a:lnTo>
                  <a:close/>
                </a:path>
              </a:pathLst>
            </a:custGeom>
            <a:solidFill>
              <a:schemeClr val="bg1"/>
            </a:solidFill>
            <a:ln w="0">
              <a:noFill/>
              <a:prstDash val="solid"/>
              <a:round/>
              <a:headEnd/>
              <a:tailEnd/>
            </a:ln>
          </p:spPr>
          <p:txBody>
            <a:bodyPr vert="horz" wrap="square" lIns="91440" tIns="45720" rIns="91440" bIns="45720" numCol="1" anchor="b" anchorCtr="0" compatLnSpc="1">
              <a:prstTxWarp prst="textNoShape">
                <a:avLst/>
              </a:prstTxWarp>
            </a:bodyPr>
            <a:lstStyle/>
            <a:p>
              <a:endParaRPr lang="en-US"/>
            </a:p>
          </p:txBody>
        </p:sp>
        <p:sp>
          <p:nvSpPr>
            <p:cNvPr id="51" name="Freeform 17"/>
            <p:cNvSpPr>
              <a:spLocks/>
            </p:cNvSpPr>
            <p:nvPr/>
          </p:nvSpPr>
          <p:spPr bwMode="auto">
            <a:xfrm>
              <a:off x="1995576" y="3415235"/>
              <a:ext cx="392645" cy="171289"/>
            </a:xfrm>
            <a:custGeom>
              <a:avLst/>
              <a:gdLst/>
              <a:ahLst/>
              <a:cxnLst>
                <a:cxn ang="0">
                  <a:pos x="188" y="1"/>
                </a:cxn>
                <a:cxn ang="0">
                  <a:pos x="195" y="5"/>
                </a:cxn>
                <a:cxn ang="0">
                  <a:pos x="266" y="5"/>
                </a:cxn>
                <a:cxn ang="0">
                  <a:pos x="273" y="1"/>
                </a:cxn>
                <a:cxn ang="0">
                  <a:pos x="281" y="0"/>
                </a:cxn>
                <a:cxn ang="0">
                  <a:pos x="289" y="4"/>
                </a:cxn>
                <a:cxn ang="0">
                  <a:pos x="423" y="69"/>
                </a:cxn>
                <a:cxn ang="0">
                  <a:pos x="431" y="75"/>
                </a:cxn>
                <a:cxn ang="0">
                  <a:pos x="438" y="85"/>
                </a:cxn>
                <a:cxn ang="0">
                  <a:pos x="444" y="98"/>
                </a:cxn>
                <a:cxn ang="0">
                  <a:pos x="448" y="114"/>
                </a:cxn>
                <a:cxn ang="0">
                  <a:pos x="452" y="131"/>
                </a:cxn>
                <a:cxn ang="0">
                  <a:pos x="454" y="149"/>
                </a:cxn>
                <a:cxn ang="0">
                  <a:pos x="457" y="166"/>
                </a:cxn>
                <a:cxn ang="0">
                  <a:pos x="458" y="183"/>
                </a:cxn>
                <a:cxn ang="0">
                  <a:pos x="459" y="197"/>
                </a:cxn>
                <a:cxn ang="0">
                  <a:pos x="460" y="209"/>
                </a:cxn>
                <a:cxn ang="0">
                  <a:pos x="461" y="216"/>
                </a:cxn>
                <a:cxn ang="0">
                  <a:pos x="0" y="218"/>
                </a:cxn>
                <a:cxn ang="0">
                  <a:pos x="1" y="213"/>
                </a:cxn>
                <a:cxn ang="0">
                  <a:pos x="2" y="203"/>
                </a:cxn>
                <a:cxn ang="0">
                  <a:pos x="2" y="190"/>
                </a:cxn>
                <a:cxn ang="0">
                  <a:pos x="4" y="175"/>
                </a:cxn>
                <a:cxn ang="0">
                  <a:pos x="7" y="149"/>
                </a:cxn>
                <a:cxn ang="0">
                  <a:pos x="11" y="122"/>
                </a:cxn>
                <a:cxn ang="0">
                  <a:pos x="15" y="106"/>
                </a:cxn>
                <a:cxn ang="0">
                  <a:pos x="20" y="91"/>
                </a:cxn>
                <a:cxn ang="0">
                  <a:pos x="26" y="79"/>
                </a:cxn>
                <a:cxn ang="0">
                  <a:pos x="34" y="71"/>
                </a:cxn>
                <a:cxn ang="0">
                  <a:pos x="147" y="26"/>
                </a:cxn>
                <a:cxn ang="0">
                  <a:pos x="176" y="2"/>
                </a:cxn>
                <a:cxn ang="0">
                  <a:pos x="184" y="0"/>
                </a:cxn>
              </a:cxnLst>
              <a:rect l="0" t="0" r="r" b="b"/>
              <a:pathLst>
                <a:path w="461" h="218">
                  <a:moveTo>
                    <a:pt x="184" y="0"/>
                  </a:moveTo>
                  <a:lnTo>
                    <a:pt x="188" y="1"/>
                  </a:lnTo>
                  <a:lnTo>
                    <a:pt x="192" y="2"/>
                  </a:lnTo>
                  <a:lnTo>
                    <a:pt x="195" y="5"/>
                  </a:lnTo>
                  <a:lnTo>
                    <a:pt x="231" y="40"/>
                  </a:lnTo>
                  <a:lnTo>
                    <a:pt x="266" y="5"/>
                  </a:lnTo>
                  <a:lnTo>
                    <a:pt x="269" y="2"/>
                  </a:lnTo>
                  <a:lnTo>
                    <a:pt x="273" y="1"/>
                  </a:lnTo>
                  <a:lnTo>
                    <a:pt x="277" y="0"/>
                  </a:lnTo>
                  <a:lnTo>
                    <a:pt x="281" y="0"/>
                  </a:lnTo>
                  <a:lnTo>
                    <a:pt x="285" y="2"/>
                  </a:lnTo>
                  <a:lnTo>
                    <a:pt x="289" y="4"/>
                  </a:lnTo>
                  <a:lnTo>
                    <a:pt x="314" y="26"/>
                  </a:lnTo>
                  <a:lnTo>
                    <a:pt x="423" y="69"/>
                  </a:lnTo>
                  <a:lnTo>
                    <a:pt x="427" y="71"/>
                  </a:lnTo>
                  <a:lnTo>
                    <a:pt x="431" y="75"/>
                  </a:lnTo>
                  <a:lnTo>
                    <a:pt x="435" y="79"/>
                  </a:lnTo>
                  <a:lnTo>
                    <a:pt x="438" y="85"/>
                  </a:lnTo>
                  <a:lnTo>
                    <a:pt x="441" y="91"/>
                  </a:lnTo>
                  <a:lnTo>
                    <a:pt x="444" y="98"/>
                  </a:lnTo>
                  <a:lnTo>
                    <a:pt x="446" y="106"/>
                  </a:lnTo>
                  <a:lnTo>
                    <a:pt x="448" y="114"/>
                  </a:lnTo>
                  <a:lnTo>
                    <a:pt x="450" y="122"/>
                  </a:lnTo>
                  <a:lnTo>
                    <a:pt x="452" y="131"/>
                  </a:lnTo>
                  <a:lnTo>
                    <a:pt x="453" y="140"/>
                  </a:lnTo>
                  <a:lnTo>
                    <a:pt x="454" y="149"/>
                  </a:lnTo>
                  <a:lnTo>
                    <a:pt x="456" y="158"/>
                  </a:lnTo>
                  <a:lnTo>
                    <a:pt x="457" y="166"/>
                  </a:lnTo>
                  <a:lnTo>
                    <a:pt x="457" y="175"/>
                  </a:lnTo>
                  <a:lnTo>
                    <a:pt x="458" y="183"/>
                  </a:lnTo>
                  <a:lnTo>
                    <a:pt x="459" y="190"/>
                  </a:lnTo>
                  <a:lnTo>
                    <a:pt x="459" y="197"/>
                  </a:lnTo>
                  <a:lnTo>
                    <a:pt x="459" y="203"/>
                  </a:lnTo>
                  <a:lnTo>
                    <a:pt x="460" y="209"/>
                  </a:lnTo>
                  <a:lnTo>
                    <a:pt x="460" y="213"/>
                  </a:lnTo>
                  <a:lnTo>
                    <a:pt x="461" y="216"/>
                  </a:lnTo>
                  <a:lnTo>
                    <a:pt x="461" y="218"/>
                  </a:lnTo>
                  <a:lnTo>
                    <a:pt x="0" y="218"/>
                  </a:lnTo>
                  <a:lnTo>
                    <a:pt x="0" y="216"/>
                  </a:lnTo>
                  <a:lnTo>
                    <a:pt x="1" y="213"/>
                  </a:lnTo>
                  <a:lnTo>
                    <a:pt x="1" y="208"/>
                  </a:lnTo>
                  <a:lnTo>
                    <a:pt x="2" y="203"/>
                  </a:lnTo>
                  <a:lnTo>
                    <a:pt x="2" y="197"/>
                  </a:lnTo>
                  <a:lnTo>
                    <a:pt x="2" y="190"/>
                  </a:lnTo>
                  <a:lnTo>
                    <a:pt x="3" y="183"/>
                  </a:lnTo>
                  <a:lnTo>
                    <a:pt x="4" y="175"/>
                  </a:lnTo>
                  <a:lnTo>
                    <a:pt x="4" y="166"/>
                  </a:lnTo>
                  <a:lnTo>
                    <a:pt x="7" y="149"/>
                  </a:lnTo>
                  <a:lnTo>
                    <a:pt x="8" y="140"/>
                  </a:lnTo>
                  <a:lnTo>
                    <a:pt x="11" y="122"/>
                  </a:lnTo>
                  <a:lnTo>
                    <a:pt x="13" y="114"/>
                  </a:lnTo>
                  <a:lnTo>
                    <a:pt x="15" y="106"/>
                  </a:lnTo>
                  <a:lnTo>
                    <a:pt x="17" y="98"/>
                  </a:lnTo>
                  <a:lnTo>
                    <a:pt x="20" y="91"/>
                  </a:lnTo>
                  <a:lnTo>
                    <a:pt x="23" y="85"/>
                  </a:lnTo>
                  <a:lnTo>
                    <a:pt x="26" y="79"/>
                  </a:lnTo>
                  <a:lnTo>
                    <a:pt x="30" y="75"/>
                  </a:lnTo>
                  <a:lnTo>
                    <a:pt x="34" y="71"/>
                  </a:lnTo>
                  <a:lnTo>
                    <a:pt x="38" y="69"/>
                  </a:lnTo>
                  <a:lnTo>
                    <a:pt x="147" y="26"/>
                  </a:lnTo>
                  <a:lnTo>
                    <a:pt x="172" y="4"/>
                  </a:lnTo>
                  <a:lnTo>
                    <a:pt x="176" y="2"/>
                  </a:lnTo>
                  <a:lnTo>
                    <a:pt x="180" y="0"/>
                  </a:lnTo>
                  <a:lnTo>
                    <a:pt x="184" y="0"/>
                  </a:lnTo>
                  <a:close/>
                </a:path>
              </a:pathLst>
            </a:custGeom>
            <a:solidFill>
              <a:schemeClr val="bg1"/>
            </a:solidFill>
            <a:ln w="0">
              <a:noFill/>
              <a:prstDash val="solid"/>
              <a:round/>
              <a:headEnd/>
              <a:tailEnd/>
            </a:ln>
          </p:spPr>
          <p:txBody>
            <a:bodyPr vert="horz" wrap="square" lIns="91440" tIns="45720" rIns="91440" bIns="45720" numCol="1" anchor="b" anchorCtr="0" compatLnSpc="1">
              <a:prstTxWarp prst="textNoShape">
                <a:avLst/>
              </a:prstTxWarp>
            </a:bodyPr>
            <a:lstStyle/>
            <a:p>
              <a:endParaRPr lang="en-US"/>
            </a:p>
          </p:txBody>
        </p:sp>
      </p:grpSp>
    </p:spTree>
    <p:extLst>
      <p:ext uri="{BB962C8B-B14F-4D97-AF65-F5344CB8AC3E}">
        <p14:creationId xmlns:p14="http://schemas.microsoft.com/office/powerpoint/2010/main" val="122880045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5AADE-A10D-A24A-864E-5A5B774875B8}"/>
              </a:ext>
            </a:extLst>
          </p:cNvPr>
          <p:cNvSpPr>
            <a:spLocks noGrp="1"/>
          </p:cNvSpPr>
          <p:nvPr>
            <p:ph type="title"/>
          </p:nvPr>
        </p:nvSpPr>
        <p:spPr>
          <a:xfrm>
            <a:off x="486697" y="471950"/>
            <a:ext cx="3170903" cy="1216741"/>
          </a:xfrm>
        </p:spPr>
        <p:txBody>
          <a:bodyPr>
            <a:normAutofit/>
          </a:bodyPr>
          <a:lstStyle/>
          <a:p>
            <a:r>
              <a:rPr lang="en-BE" dirty="0">
                <a:latin typeface="Aharoni" panose="02010803020104030203" pitchFamily="2" charset="-79"/>
                <a:cs typeface="Aharoni" panose="02010803020104030203" pitchFamily="2" charset="-79"/>
              </a:rPr>
              <a:t>S</a:t>
            </a:r>
            <a:r>
              <a:rPr lang="fr-BE" dirty="0">
                <a:latin typeface="Aharoni" panose="02010803020104030203" pitchFamily="2" charset="-79"/>
                <a:cs typeface="Aharoni" panose="02010803020104030203" pitchFamily="2" charset="-79"/>
              </a:rPr>
              <a:t>H</a:t>
            </a:r>
            <a:r>
              <a:rPr lang="en-BE" dirty="0">
                <a:latin typeface="Aharoni" panose="02010803020104030203" pitchFamily="2" charset="-79"/>
                <a:cs typeface="Aharoni" panose="02010803020104030203" pitchFamily="2" charset="-79"/>
              </a:rPr>
              <a:t>OWPAD </a:t>
            </a:r>
          </a:p>
        </p:txBody>
      </p:sp>
      <p:sp>
        <p:nvSpPr>
          <p:cNvPr id="3" name="Content Placeholder 2">
            <a:extLst>
              <a:ext uri="{FF2B5EF4-FFF2-40B4-BE49-F238E27FC236}">
                <a16:creationId xmlns:a16="http://schemas.microsoft.com/office/drawing/2014/main" id="{DBDEEC23-035C-3847-8E0F-EF79ED20EC36}"/>
              </a:ext>
            </a:extLst>
          </p:cNvPr>
          <p:cNvSpPr>
            <a:spLocks noGrp="1"/>
          </p:cNvSpPr>
          <p:nvPr>
            <p:ph idx="1"/>
          </p:nvPr>
        </p:nvSpPr>
        <p:spPr>
          <a:xfrm>
            <a:off x="486698" y="1828801"/>
            <a:ext cx="3170902" cy="2839064"/>
          </a:xfrm>
        </p:spPr>
        <p:txBody>
          <a:bodyPr>
            <a:normAutofit/>
          </a:bodyPr>
          <a:lstStyle/>
          <a:p>
            <a:pPr marL="0" indent="0">
              <a:buNone/>
            </a:pPr>
            <a:r>
              <a:rPr lang="en-BE" sz="1500" dirty="0">
                <a:solidFill>
                  <a:schemeClr val="accent1"/>
                </a:solidFill>
              </a:rPr>
              <a:t>Mission</a:t>
            </a:r>
            <a:r>
              <a:rPr lang="en-BE" sz="1500" dirty="0"/>
              <a:t>: </a:t>
            </a:r>
            <a:r>
              <a:rPr lang="en-GB" sz="1500" dirty="0"/>
              <a:t>The relationship between sellers and buyers is not fully broken! But it is not efficient! The tools to make this process digital B2B sales digestible are not widespread yet; How do make this a better experience for all stakeholders? Providing the best experience; because the best buyer experience wins!</a:t>
            </a:r>
            <a:endParaRPr lang="en-BE" sz="1500" dirty="0"/>
          </a:p>
        </p:txBody>
      </p:sp>
      <p:pic>
        <p:nvPicPr>
          <p:cNvPr id="4" name="Picture 2" descr="Showpad | Sales Enablement and Marketing Platform Leader">
            <a:extLst>
              <a:ext uri="{FF2B5EF4-FFF2-40B4-BE49-F238E27FC236}">
                <a16:creationId xmlns:a16="http://schemas.microsoft.com/office/drawing/2014/main" id="{28269A73-9DCD-CF44-ABA2-50DDE7F4E40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4054397" y="855024"/>
            <a:ext cx="4514498" cy="3431018"/>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262262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33" name="Oval 32"/>
          <p:cNvSpPr/>
          <p:nvPr/>
        </p:nvSpPr>
        <p:spPr>
          <a:xfrm>
            <a:off x="3622601" y="1276350"/>
            <a:ext cx="1912438" cy="19124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1759420" y="1559326"/>
            <a:ext cx="1346486" cy="134648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p:cNvSpPr/>
          <p:nvPr/>
        </p:nvSpPr>
        <p:spPr>
          <a:xfrm>
            <a:off x="6051734" y="1559326"/>
            <a:ext cx="1346486" cy="134648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p:cNvSpPr txBox="1"/>
          <p:nvPr/>
        </p:nvSpPr>
        <p:spPr>
          <a:xfrm>
            <a:off x="394926" y="3412688"/>
            <a:ext cx="2188768" cy="1292662"/>
          </a:xfrm>
          <a:prstGeom prst="rect">
            <a:avLst/>
          </a:prstGeom>
          <a:noFill/>
          <a:ln>
            <a:noFill/>
          </a:ln>
        </p:spPr>
        <p:txBody>
          <a:bodyPr wrap="square" rtlCol="0" anchor="ctr">
            <a:spAutoFit/>
          </a:bodyPr>
          <a:lstStyle/>
          <a:p>
            <a:pPr algn="ctr">
              <a:lnSpc>
                <a:spcPct val="150000"/>
              </a:lnSpc>
            </a:pPr>
            <a:r>
              <a:rPr lang="en-US" sz="1200" b="1" dirty="0">
                <a:solidFill>
                  <a:schemeClr val="accent3"/>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38" name="TextBox 37"/>
          <p:cNvSpPr txBox="1"/>
          <p:nvPr/>
        </p:nvSpPr>
        <p:spPr>
          <a:xfrm>
            <a:off x="6546670" y="3412688"/>
            <a:ext cx="2188768" cy="1292662"/>
          </a:xfrm>
          <a:prstGeom prst="rect">
            <a:avLst/>
          </a:prstGeom>
          <a:noFill/>
          <a:ln>
            <a:noFill/>
          </a:ln>
        </p:spPr>
        <p:txBody>
          <a:bodyPr wrap="square" rtlCol="0" anchor="ctr">
            <a:spAutoFit/>
          </a:bodyPr>
          <a:lstStyle/>
          <a:p>
            <a:pPr algn="ctr">
              <a:lnSpc>
                <a:spcPct val="150000"/>
              </a:lnSpc>
            </a:pPr>
            <a:r>
              <a:rPr lang="en-US" sz="1200" b="1" dirty="0">
                <a:solidFill>
                  <a:schemeClr val="accent2"/>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 have suffered alteration in some form, by injected</a:t>
            </a:r>
            <a:endParaRPr lang="en-US" sz="1050" dirty="0">
              <a:solidFill>
                <a:schemeClr val="bg1">
                  <a:lumMod val="50000"/>
                </a:schemeClr>
              </a:solidFill>
            </a:endParaRPr>
          </a:p>
        </p:txBody>
      </p:sp>
      <p:sp>
        <p:nvSpPr>
          <p:cNvPr id="39" name="TextBox 38"/>
          <p:cNvSpPr txBox="1"/>
          <p:nvPr/>
        </p:nvSpPr>
        <p:spPr>
          <a:xfrm>
            <a:off x="3470798" y="3412688"/>
            <a:ext cx="2188768" cy="1292662"/>
          </a:xfrm>
          <a:prstGeom prst="rect">
            <a:avLst/>
          </a:prstGeom>
          <a:noFill/>
          <a:ln>
            <a:noFill/>
          </a:ln>
        </p:spPr>
        <p:txBody>
          <a:bodyPr wrap="square" rtlCol="0" anchor="ctr">
            <a:spAutoFit/>
          </a:bodyPr>
          <a:lstStyle/>
          <a:p>
            <a:pPr algn="ctr">
              <a:lnSpc>
                <a:spcPct val="150000"/>
              </a:lnSpc>
            </a:pPr>
            <a:r>
              <a:rPr lang="en-US" sz="1200" b="1" dirty="0">
                <a:solidFill>
                  <a:schemeClr val="accent1"/>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 have suffered alteration in some form, by injected</a:t>
            </a:r>
          </a:p>
        </p:txBody>
      </p:sp>
      <p:grpSp>
        <p:nvGrpSpPr>
          <p:cNvPr id="40" name="Group 39"/>
          <p:cNvGrpSpPr/>
          <p:nvPr/>
        </p:nvGrpSpPr>
        <p:grpSpPr>
          <a:xfrm>
            <a:off x="4183373" y="1892184"/>
            <a:ext cx="790892" cy="680766"/>
            <a:chOff x="458788" y="325438"/>
            <a:chExt cx="376238" cy="323850"/>
          </a:xfrm>
          <a:solidFill>
            <a:schemeClr val="bg1"/>
          </a:solidFill>
        </p:grpSpPr>
        <p:sp>
          <p:nvSpPr>
            <p:cNvPr id="41" name="Freeform 72"/>
            <p:cNvSpPr>
              <a:spLocks/>
            </p:cNvSpPr>
            <p:nvPr/>
          </p:nvSpPr>
          <p:spPr bwMode="auto">
            <a:xfrm>
              <a:off x="712788" y="339725"/>
              <a:ext cx="60325" cy="76200"/>
            </a:xfrm>
            <a:custGeom>
              <a:avLst/>
              <a:gdLst/>
              <a:ahLst/>
              <a:cxnLst>
                <a:cxn ang="0">
                  <a:pos x="38" y="0"/>
                </a:cxn>
                <a:cxn ang="0">
                  <a:pos x="0" y="0"/>
                </a:cxn>
                <a:cxn ang="0">
                  <a:pos x="0" y="16"/>
                </a:cxn>
                <a:cxn ang="0">
                  <a:pos x="38" y="48"/>
                </a:cxn>
                <a:cxn ang="0">
                  <a:pos x="38" y="0"/>
                </a:cxn>
              </a:cxnLst>
              <a:rect l="0" t="0" r="r" b="b"/>
              <a:pathLst>
                <a:path w="38" h="48">
                  <a:moveTo>
                    <a:pt x="38" y="0"/>
                  </a:moveTo>
                  <a:lnTo>
                    <a:pt x="0" y="0"/>
                  </a:lnTo>
                  <a:lnTo>
                    <a:pt x="0" y="16"/>
                  </a:lnTo>
                  <a:lnTo>
                    <a:pt x="38" y="48"/>
                  </a:lnTo>
                  <a:lnTo>
                    <a:pt x="3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73"/>
            <p:cNvSpPr>
              <a:spLocks/>
            </p:cNvSpPr>
            <p:nvPr/>
          </p:nvSpPr>
          <p:spPr bwMode="auto">
            <a:xfrm>
              <a:off x="520700" y="404813"/>
              <a:ext cx="252413" cy="244475"/>
            </a:xfrm>
            <a:custGeom>
              <a:avLst/>
              <a:gdLst/>
              <a:ahLst/>
              <a:cxnLst>
                <a:cxn ang="0">
                  <a:pos x="159" y="82"/>
                </a:cxn>
                <a:cxn ang="0">
                  <a:pos x="159" y="66"/>
                </a:cxn>
                <a:cxn ang="0">
                  <a:pos x="121" y="34"/>
                </a:cxn>
                <a:cxn ang="0">
                  <a:pos x="79" y="0"/>
                </a:cxn>
                <a:cxn ang="0">
                  <a:pos x="0" y="66"/>
                </a:cxn>
                <a:cxn ang="0">
                  <a:pos x="0" y="154"/>
                </a:cxn>
                <a:cxn ang="0">
                  <a:pos x="50" y="154"/>
                </a:cxn>
                <a:cxn ang="0">
                  <a:pos x="50" y="67"/>
                </a:cxn>
                <a:cxn ang="0">
                  <a:pos x="109" y="67"/>
                </a:cxn>
                <a:cxn ang="0">
                  <a:pos x="109" y="154"/>
                </a:cxn>
                <a:cxn ang="0">
                  <a:pos x="159" y="154"/>
                </a:cxn>
                <a:cxn ang="0">
                  <a:pos x="159" y="82"/>
                </a:cxn>
              </a:cxnLst>
              <a:rect l="0" t="0" r="r" b="b"/>
              <a:pathLst>
                <a:path w="159" h="154">
                  <a:moveTo>
                    <a:pt x="159" y="82"/>
                  </a:moveTo>
                  <a:lnTo>
                    <a:pt x="159" y="66"/>
                  </a:lnTo>
                  <a:lnTo>
                    <a:pt x="121" y="34"/>
                  </a:lnTo>
                  <a:lnTo>
                    <a:pt x="79" y="0"/>
                  </a:lnTo>
                  <a:lnTo>
                    <a:pt x="0" y="66"/>
                  </a:lnTo>
                  <a:lnTo>
                    <a:pt x="0" y="154"/>
                  </a:lnTo>
                  <a:lnTo>
                    <a:pt x="50" y="154"/>
                  </a:lnTo>
                  <a:lnTo>
                    <a:pt x="50" y="67"/>
                  </a:lnTo>
                  <a:lnTo>
                    <a:pt x="109" y="67"/>
                  </a:lnTo>
                  <a:lnTo>
                    <a:pt x="109" y="154"/>
                  </a:lnTo>
                  <a:lnTo>
                    <a:pt x="159" y="154"/>
                  </a:lnTo>
                  <a:lnTo>
                    <a:pt x="159" y="8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74"/>
            <p:cNvSpPr>
              <a:spLocks/>
            </p:cNvSpPr>
            <p:nvPr/>
          </p:nvSpPr>
          <p:spPr bwMode="auto">
            <a:xfrm>
              <a:off x="458788" y="325438"/>
              <a:ext cx="376238" cy="192088"/>
            </a:xfrm>
            <a:custGeom>
              <a:avLst/>
              <a:gdLst/>
              <a:ahLst/>
              <a:cxnLst>
                <a:cxn ang="0">
                  <a:pos x="39" y="107"/>
                </a:cxn>
                <a:cxn ang="0">
                  <a:pos x="118" y="42"/>
                </a:cxn>
                <a:cxn ang="0">
                  <a:pos x="160" y="75"/>
                </a:cxn>
                <a:cxn ang="0">
                  <a:pos x="198" y="107"/>
                </a:cxn>
                <a:cxn ang="0">
                  <a:pos x="217" y="121"/>
                </a:cxn>
                <a:cxn ang="0">
                  <a:pos x="237" y="96"/>
                </a:cxn>
                <a:cxn ang="0">
                  <a:pos x="198" y="66"/>
                </a:cxn>
                <a:cxn ang="0">
                  <a:pos x="160" y="34"/>
                </a:cxn>
                <a:cxn ang="0">
                  <a:pos x="118" y="0"/>
                </a:cxn>
                <a:cxn ang="0">
                  <a:pos x="0" y="96"/>
                </a:cxn>
                <a:cxn ang="0">
                  <a:pos x="20" y="121"/>
                </a:cxn>
                <a:cxn ang="0">
                  <a:pos x="39" y="107"/>
                </a:cxn>
              </a:cxnLst>
              <a:rect l="0" t="0" r="r" b="b"/>
              <a:pathLst>
                <a:path w="237" h="121">
                  <a:moveTo>
                    <a:pt x="39" y="107"/>
                  </a:moveTo>
                  <a:lnTo>
                    <a:pt x="118" y="42"/>
                  </a:lnTo>
                  <a:lnTo>
                    <a:pt x="160" y="75"/>
                  </a:lnTo>
                  <a:lnTo>
                    <a:pt x="198" y="107"/>
                  </a:lnTo>
                  <a:lnTo>
                    <a:pt x="217" y="121"/>
                  </a:lnTo>
                  <a:lnTo>
                    <a:pt x="237" y="96"/>
                  </a:lnTo>
                  <a:lnTo>
                    <a:pt x="198" y="66"/>
                  </a:lnTo>
                  <a:lnTo>
                    <a:pt x="160" y="34"/>
                  </a:lnTo>
                  <a:lnTo>
                    <a:pt x="118" y="0"/>
                  </a:lnTo>
                  <a:lnTo>
                    <a:pt x="0" y="96"/>
                  </a:lnTo>
                  <a:lnTo>
                    <a:pt x="20" y="121"/>
                  </a:lnTo>
                  <a:lnTo>
                    <a:pt x="39" y="10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4" name="Freeform 109"/>
          <p:cNvSpPr>
            <a:spLocks noEditPoints="1"/>
          </p:cNvSpPr>
          <p:nvPr/>
        </p:nvSpPr>
        <p:spPr bwMode="auto">
          <a:xfrm>
            <a:off x="6382924" y="1912206"/>
            <a:ext cx="684106" cy="640722"/>
          </a:xfrm>
          <a:custGeom>
            <a:avLst/>
            <a:gdLst/>
            <a:ahLst/>
            <a:cxnLst>
              <a:cxn ang="0">
                <a:pos x="92" y="10"/>
              </a:cxn>
              <a:cxn ang="0">
                <a:pos x="84" y="0"/>
              </a:cxn>
              <a:cxn ang="0">
                <a:pos x="46" y="29"/>
              </a:cxn>
              <a:cxn ang="0">
                <a:pos x="8" y="0"/>
              </a:cxn>
              <a:cxn ang="0">
                <a:pos x="0" y="10"/>
              </a:cxn>
              <a:cxn ang="0">
                <a:pos x="27" y="31"/>
              </a:cxn>
              <a:cxn ang="0">
                <a:pos x="28" y="31"/>
              </a:cxn>
              <a:cxn ang="0">
                <a:pos x="4" y="31"/>
              </a:cxn>
              <a:cxn ang="0">
                <a:pos x="4" y="184"/>
              </a:cxn>
              <a:cxn ang="0">
                <a:pos x="20" y="184"/>
              </a:cxn>
              <a:cxn ang="0">
                <a:pos x="20" y="185"/>
              </a:cxn>
              <a:cxn ang="0">
                <a:pos x="20" y="200"/>
              </a:cxn>
              <a:cxn ang="0">
                <a:pos x="46" y="200"/>
              </a:cxn>
              <a:cxn ang="0">
                <a:pos x="46" y="185"/>
              </a:cxn>
              <a:cxn ang="0">
                <a:pos x="46" y="184"/>
              </a:cxn>
              <a:cxn ang="0">
                <a:pos x="174" y="184"/>
              </a:cxn>
              <a:cxn ang="0">
                <a:pos x="174" y="185"/>
              </a:cxn>
              <a:cxn ang="0">
                <a:pos x="174" y="200"/>
              </a:cxn>
              <a:cxn ang="0">
                <a:pos x="200" y="200"/>
              </a:cxn>
              <a:cxn ang="0">
                <a:pos x="200" y="185"/>
              </a:cxn>
              <a:cxn ang="0">
                <a:pos x="200" y="184"/>
              </a:cxn>
              <a:cxn ang="0">
                <a:pos x="214" y="184"/>
              </a:cxn>
              <a:cxn ang="0">
                <a:pos x="214" y="31"/>
              </a:cxn>
              <a:cxn ang="0">
                <a:pos x="64" y="31"/>
              </a:cxn>
              <a:cxn ang="0">
                <a:pos x="65" y="31"/>
              </a:cxn>
              <a:cxn ang="0">
                <a:pos x="92" y="10"/>
              </a:cxn>
              <a:cxn ang="0">
                <a:pos x="187" y="95"/>
              </a:cxn>
              <a:cxn ang="0">
                <a:pos x="199" y="108"/>
              </a:cxn>
              <a:cxn ang="0">
                <a:pos x="187" y="120"/>
              </a:cxn>
              <a:cxn ang="0">
                <a:pos x="174" y="108"/>
              </a:cxn>
              <a:cxn ang="0">
                <a:pos x="187" y="95"/>
              </a:cxn>
              <a:cxn ang="0">
                <a:pos x="174" y="67"/>
              </a:cxn>
              <a:cxn ang="0">
                <a:pos x="187" y="54"/>
              </a:cxn>
              <a:cxn ang="0">
                <a:pos x="199" y="67"/>
              </a:cxn>
              <a:cxn ang="0">
                <a:pos x="187" y="79"/>
              </a:cxn>
              <a:cxn ang="0">
                <a:pos x="174" y="67"/>
              </a:cxn>
              <a:cxn ang="0">
                <a:pos x="154" y="165"/>
              </a:cxn>
              <a:cxn ang="0">
                <a:pos x="24" y="165"/>
              </a:cxn>
              <a:cxn ang="0">
                <a:pos x="24" y="51"/>
              </a:cxn>
              <a:cxn ang="0">
                <a:pos x="154" y="51"/>
              </a:cxn>
              <a:cxn ang="0">
                <a:pos x="154" y="165"/>
              </a:cxn>
            </a:cxnLst>
            <a:rect l="0" t="0" r="r" b="b"/>
            <a:pathLst>
              <a:path w="214" h="200">
                <a:moveTo>
                  <a:pt x="92" y="10"/>
                </a:moveTo>
                <a:cubicBezTo>
                  <a:pt x="84" y="0"/>
                  <a:pt x="84" y="0"/>
                  <a:pt x="84" y="0"/>
                </a:cubicBezTo>
                <a:cubicBezTo>
                  <a:pt x="46" y="29"/>
                  <a:pt x="46" y="29"/>
                  <a:pt x="46" y="29"/>
                </a:cubicBezTo>
                <a:cubicBezTo>
                  <a:pt x="8" y="0"/>
                  <a:pt x="8" y="0"/>
                  <a:pt x="8" y="0"/>
                </a:cubicBezTo>
                <a:cubicBezTo>
                  <a:pt x="0" y="10"/>
                  <a:pt x="0" y="10"/>
                  <a:pt x="0" y="10"/>
                </a:cubicBezTo>
                <a:cubicBezTo>
                  <a:pt x="27" y="31"/>
                  <a:pt x="27" y="31"/>
                  <a:pt x="27" y="31"/>
                </a:cubicBezTo>
                <a:cubicBezTo>
                  <a:pt x="28" y="31"/>
                  <a:pt x="28" y="31"/>
                  <a:pt x="28" y="31"/>
                </a:cubicBezTo>
                <a:cubicBezTo>
                  <a:pt x="4" y="31"/>
                  <a:pt x="4" y="31"/>
                  <a:pt x="4" y="31"/>
                </a:cubicBezTo>
                <a:cubicBezTo>
                  <a:pt x="4" y="184"/>
                  <a:pt x="4" y="184"/>
                  <a:pt x="4" y="184"/>
                </a:cubicBezTo>
                <a:cubicBezTo>
                  <a:pt x="20" y="184"/>
                  <a:pt x="20" y="184"/>
                  <a:pt x="20" y="184"/>
                </a:cubicBezTo>
                <a:cubicBezTo>
                  <a:pt x="20" y="185"/>
                  <a:pt x="20" y="185"/>
                  <a:pt x="20" y="185"/>
                </a:cubicBezTo>
                <a:cubicBezTo>
                  <a:pt x="20" y="200"/>
                  <a:pt x="20" y="200"/>
                  <a:pt x="20" y="200"/>
                </a:cubicBezTo>
                <a:cubicBezTo>
                  <a:pt x="46" y="200"/>
                  <a:pt x="46" y="200"/>
                  <a:pt x="46" y="200"/>
                </a:cubicBezTo>
                <a:cubicBezTo>
                  <a:pt x="46" y="185"/>
                  <a:pt x="46" y="185"/>
                  <a:pt x="46" y="185"/>
                </a:cubicBezTo>
                <a:cubicBezTo>
                  <a:pt x="46" y="184"/>
                  <a:pt x="46" y="184"/>
                  <a:pt x="46" y="184"/>
                </a:cubicBezTo>
                <a:cubicBezTo>
                  <a:pt x="174" y="184"/>
                  <a:pt x="174" y="184"/>
                  <a:pt x="174" y="184"/>
                </a:cubicBezTo>
                <a:cubicBezTo>
                  <a:pt x="174" y="185"/>
                  <a:pt x="174" y="185"/>
                  <a:pt x="174" y="185"/>
                </a:cubicBezTo>
                <a:cubicBezTo>
                  <a:pt x="174" y="200"/>
                  <a:pt x="174" y="200"/>
                  <a:pt x="174" y="200"/>
                </a:cubicBezTo>
                <a:cubicBezTo>
                  <a:pt x="200" y="200"/>
                  <a:pt x="200" y="200"/>
                  <a:pt x="200" y="200"/>
                </a:cubicBezTo>
                <a:cubicBezTo>
                  <a:pt x="200" y="185"/>
                  <a:pt x="200" y="185"/>
                  <a:pt x="200" y="185"/>
                </a:cubicBezTo>
                <a:cubicBezTo>
                  <a:pt x="200" y="184"/>
                  <a:pt x="200" y="184"/>
                  <a:pt x="200" y="184"/>
                </a:cubicBezTo>
                <a:cubicBezTo>
                  <a:pt x="214" y="184"/>
                  <a:pt x="214" y="184"/>
                  <a:pt x="214" y="184"/>
                </a:cubicBezTo>
                <a:cubicBezTo>
                  <a:pt x="214" y="31"/>
                  <a:pt x="214" y="31"/>
                  <a:pt x="214" y="31"/>
                </a:cubicBezTo>
                <a:cubicBezTo>
                  <a:pt x="64" y="31"/>
                  <a:pt x="64" y="31"/>
                  <a:pt x="64" y="31"/>
                </a:cubicBezTo>
                <a:cubicBezTo>
                  <a:pt x="65" y="31"/>
                  <a:pt x="65" y="31"/>
                  <a:pt x="65" y="31"/>
                </a:cubicBezTo>
                <a:lnTo>
                  <a:pt x="92" y="10"/>
                </a:lnTo>
                <a:close/>
                <a:moveTo>
                  <a:pt x="187" y="95"/>
                </a:moveTo>
                <a:cubicBezTo>
                  <a:pt x="194" y="95"/>
                  <a:pt x="199" y="101"/>
                  <a:pt x="199" y="108"/>
                </a:cubicBezTo>
                <a:cubicBezTo>
                  <a:pt x="199" y="114"/>
                  <a:pt x="194" y="120"/>
                  <a:pt x="187" y="120"/>
                </a:cubicBezTo>
                <a:cubicBezTo>
                  <a:pt x="180" y="120"/>
                  <a:pt x="174" y="114"/>
                  <a:pt x="174" y="108"/>
                </a:cubicBezTo>
                <a:cubicBezTo>
                  <a:pt x="174" y="101"/>
                  <a:pt x="180" y="95"/>
                  <a:pt x="187" y="95"/>
                </a:cubicBezTo>
                <a:moveTo>
                  <a:pt x="174" y="67"/>
                </a:moveTo>
                <a:cubicBezTo>
                  <a:pt x="174" y="60"/>
                  <a:pt x="180" y="54"/>
                  <a:pt x="187" y="54"/>
                </a:cubicBezTo>
                <a:cubicBezTo>
                  <a:pt x="194" y="54"/>
                  <a:pt x="199" y="60"/>
                  <a:pt x="199" y="67"/>
                </a:cubicBezTo>
                <a:cubicBezTo>
                  <a:pt x="199" y="74"/>
                  <a:pt x="194" y="79"/>
                  <a:pt x="187" y="79"/>
                </a:cubicBezTo>
                <a:cubicBezTo>
                  <a:pt x="180" y="79"/>
                  <a:pt x="174" y="74"/>
                  <a:pt x="174" y="67"/>
                </a:cubicBezTo>
                <a:moveTo>
                  <a:pt x="154" y="165"/>
                </a:moveTo>
                <a:cubicBezTo>
                  <a:pt x="24" y="165"/>
                  <a:pt x="24" y="165"/>
                  <a:pt x="24" y="165"/>
                </a:cubicBezTo>
                <a:cubicBezTo>
                  <a:pt x="24" y="51"/>
                  <a:pt x="24" y="51"/>
                  <a:pt x="24" y="51"/>
                </a:cubicBezTo>
                <a:cubicBezTo>
                  <a:pt x="154" y="51"/>
                  <a:pt x="154" y="51"/>
                  <a:pt x="154" y="51"/>
                </a:cubicBezTo>
                <a:lnTo>
                  <a:pt x="154" y="165"/>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45" name="Group 44"/>
          <p:cNvGrpSpPr/>
          <p:nvPr/>
        </p:nvGrpSpPr>
        <p:grpSpPr>
          <a:xfrm>
            <a:off x="2052233" y="1875496"/>
            <a:ext cx="760860" cy="714142"/>
            <a:chOff x="1382713" y="3282950"/>
            <a:chExt cx="361950" cy="339726"/>
          </a:xfrm>
          <a:solidFill>
            <a:schemeClr val="bg1"/>
          </a:solidFill>
        </p:grpSpPr>
        <p:sp>
          <p:nvSpPr>
            <p:cNvPr id="46" name="Freeform 110"/>
            <p:cNvSpPr>
              <a:spLocks/>
            </p:cNvSpPr>
            <p:nvPr/>
          </p:nvSpPr>
          <p:spPr bwMode="auto">
            <a:xfrm>
              <a:off x="1641475" y="3282950"/>
              <a:ext cx="36513" cy="34925"/>
            </a:xfrm>
            <a:custGeom>
              <a:avLst/>
              <a:gdLst/>
              <a:ahLst/>
              <a:cxnLst>
                <a:cxn ang="0">
                  <a:pos x="0" y="13"/>
                </a:cxn>
                <a:cxn ang="0">
                  <a:pos x="5" y="15"/>
                </a:cxn>
                <a:cxn ang="0">
                  <a:pos x="17" y="23"/>
                </a:cxn>
                <a:cxn ang="0">
                  <a:pos x="24" y="10"/>
                </a:cxn>
                <a:cxn ang="0">
                  <a:pos x="7" y="0"/>
                </a:cxn>
                <a:cxn ang="0">
                  <a:pos x="0" y="13"/>
                </a:cxn>
              </a:cxnLst>
              <a:rect l="0" t="0" r="r" b="b"/>
              <a:pathLst>
                <a:path w="24" h="23">
                  <a:moveTo>
                    <a:pt x="0" y="13"/>
                  </a:moveTo>
                  <a:cubicBezTo>
                    <a:pt x="2" y="14"/>
                    <a:pt x="3" y="14"/>
                    <a:pt x="5" y="15"/>
                  </a:cubicBezTo>
                  <a:cubicBezTo>
                    <a:pt x="9" y="17"/>
                    <a:pt x="13" y="20"/>
                    <a:pt x="17" y="23"/>
                  </a:cubicBezTo>
                  <a:cubicBezTo>
                    <a:pt x="24" y="10"/>
                    <a:pt x="24" y="10"/>
                    <a:pt x="24" y="10"/>
                  </a:cubicBezTo>
                  <a:cubicBezTo>
                    <a:pt x="7" y="0"/>
                    <a:pt x="7" y="0"/>
                    <a:pt x="7" y="0"/>
                  </a:cubicBezTo>
                  <a:lnTo>
                    <a:pt x="0" y="1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111"/>
            <p:cNvSpPr>
              <a:spLocks/>
            </p:cNvSpPr>
            <p:nvPr/>
          </p:nvSpPr>
          <p:spPr bwMode="auto">
            <a:xfrm>
              <a:off x="1382713" y="3484563"/>
              <a:ext cx="185738" cy="138113"/>
            </a:xfrm>
            <a:custGeom>
              <a:avLst/>
              <a:gdLst/>
              <a:ahLst/>
              <a:cxnLst>
                <a:cxn ang="0">
                  <a:pos x="32" y="86"/>
                </a:cxn>
                <a:cxn ang="0">
                  <a:pos x="54" y="91"/>
                </a:cxn>
                <a:cxn ang="0">
                  <a:pos x="68" y="89"/>
                </a:cxn>
                <a:cxn ang="0">
                  <a:pos x="95" y="66"/>
                </a:cxn>
                <a:cxn ang="0">
                  <a:pos x="123" y="14"/>
                </a:cxn>
                <a:cxn ang="0">
                  <a:pos x="113" y="2"/>
                </a:cxn>
                <a:cxn ang="0">
                  <a:pos x="108" y="0"/>
                </a:cxn>
                <a:cxn ang="0">
                  <a:pos x="78" y="57"/>
                </a:cxn>
                <a:cxn ang="0">
                  <a:pos x="41" y="68"/>
                </a:cxn>
                <a:cxn ang="0">
                  <a:pos x="30" y="32"/>
                </a:cxn>
                <a:cxn ang="0">
                  <a:pos x="12" y="22"/>
                </a:cxn>
                <a:cxn ang="0">
                  <a:pos x="32" y="86"/>
                </a:cxn>
              </a:cxnLst>
              <a:rect l="0" t="0" r="r" b="b"/>
              <a:pathLst>
                <a:path w="123" h="91">
                  <a:moveTo>
                    <a:pt x="32" y="86"/>
                  </a:moveTo>
                  <a:cubicBezTo>
                    <a:pt x="39" y="89"/>
                    <a:pt x="46" y="91"/>
                    <a:pt x="54" y="91"/>
                  </a:cubicBezTo>
                  <a:cubicBezTo>
                    <a:pt x="59" y="91"/>
                    <a:pt x="63" y="90"/>
                    <a:pt x="68" y="89"/>
                  </a:cubicBezTo>
                  <a:cubicBezTo>
                    <a:pt x="80" y="85"/>
                    <a:pt x="90" y="77"/>
                    <a:pt x="95" y="66"/>
                  </a:cubicBezTo>
                  <a:cubicBezTo>
                    <a:pt x="123" y="14"/>
                    <a:pt x="123" y="14"/>
                    <a:pt x="123" y="14"/>
                  </a:cubicBezTo>
                  <a:cubicBezTo>
                    <a:pt x="121" y="9"/>
                    <a:pt x="118" y="5"/>
                    <a:pt x="113" y="2"/>
                  </a:cubicBezTo>
                  <a:cubicBezTo>
                    <a:pt x="111" y="2"/>
                    <a:pt x="109" y="1"/>
                    <a:pt x="108" y="0"/>
                  </a:cubicBezTo>
                  <a:cubicBezTo>
                    <a:pt x="78" y="57"/>
                    <a:pt x="78" y="57"/>
                    <a:pt x="78" y="57"/>
                  </a:cubicBezTo>
                  <a:cubicBezTo>
                    <a:pt x="71" y="70"/>
                    <a:pt x="54" y="75"/>
                    <a:pt x="41" y="68"/>
                  </a:cubicBezTo>
                  <a:cubicBezTo>
                    <a:pt x="28" y="61"/>
                    <a:pt x="23" y="45"/>
                    <a:pt x="30" y="32"/>
                  </a:cubicBezTo>
                  <a:cubicBezTo>
                    <a:pt x="12" y="22"/>
                    <a:pt x="12" y="22"/>
                    <a:pt x="12" y="22"/>
                  </a:cubicBezTo>
                  <a:cubicBezTo>
                    <a:pt x="0" y="45"/>
                    <a:pt x="9" y="74"/>
                    <a:pt x="32" y="8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112"/>
            <p:cNvSpPr>
              <a:spLocks/>
            </p:cNvSpPr>
            <p:nvPr/>
          </p:nvSpPr>
          <p:spPr bwMode="auto">
            <a:xfrm>
              <a:off x="1420813" y="3297238"/>
              <a:ext cx="323850" cy="274638"/>
            </a:xfrm>
            <a:custGeom>
              <a:avLst/>
              <a:gdLst/>
              <a:ahLst/>
              <a:cxnLst>
                <a:cxn ang="0">
                  <a:pos x="160" y="20"/>
                </a:cxn>
                <a:cxn ang="0">
                  <a:pos x="148" y="12"/>
                </a:cxn>
                <a:cxn ang="0">
                  <a:pos x="143" y="10"/>
                </a:cxn>
                <a:cxn ang="0">
                  <a:pos x="101" y="0"/>
                </a:cxn>
                <a:cxn ang="0">
                  <a:pos x="12" y="54"/>
                </a:cxn>
                <a:cxn ang="0">
                  <a:pos x="0" y="91"/>
                </a:cxn>
                <a:cxn ang="0">
                  <a:pos x="0" y="98"/>
                </a:cxn>
                <a:cxn ang="0">
                  <a:pos x="1" y="101"/>
                </a:cxn>
                <a:cxn ang="0">
                  <a:pos x="4" y="99"/>
                </a:cxn>
                <a:cxn ang="0">
                  <a:pos x="9" y="95"/>
                </a:cxn>
                <a:cxn ang="0">
                  <a:pos x="26" y="89"/>
                </a:cxn>
                <a:cxn ang="0">
                  <a:pos x="39" y="92"/>
                </a:cxn>
                <a:cxn ang="0">
                  <a:pos x="54" y="119"/>
                </a:cxn>
                <a:cxn ang="0">
                  <a:pos x="55" y="125"/>
                </a:cxn>
                <a:cxn ang="0">
                  <a:pos x="60" y="121"/>
                </a:cxn>
                <a:cxn ang="0">
                  <a:pos x="77" y="116"/>
                </a:cxn>
                <a:cxn ang="0">
                  <a:pos x="86" y="118"/>
                </a:cxn>
                <a:cxn ang="0">
                  <a:pos x="91" y="120"/>
                </a:cxn>
                <a:cxn ang="0">
                  <a:pos x="102" y="130"/>
                </a:cxn>
                <a:cxn ang="0">
                  <a:pos x="106" y="146"/>
                </a:cxn>
                <a:cxn ang="0">
                  <a:pos x="107" y="152"/>
                </a:cxn>
                <a:cxn ang="0">
                  <a:pos x="111" y="149"/>
                </a:cxn>
                <a:cxn ang="0">
                  <a:pos x="129" y="143"/>
                </a:cxn>
                <a:cxn ang="0">
                  <a:pos x="142" y="147"/>
                </a:cxn>
                <a:cxn ang="0">
                  <a:pos x="158" y="173"/>
                </a:cxn>
                <a:cxn ang="0">
                  <a:pos x="160" y="181"/>
                </a:cxn>
                <a:cxn ang="0">
                  <a:pos x="165" y="178"/>
                </a:cxn>
                <a:cxn ang="0">
                  <a:pos x="189" y="148"/>
                </a:cxn>
                <a:cxn ang="0">
                  <a:pos x="160" y="20"/>
                </a:cxn>
              </a:cxnLst>
              <a:rect l="0" t="0" r="r" b="b"/>
              <a:pathLst>
                <a:path w="213" h="181">
                  <a:moveTo>
                    <a:pt x="160" y="20"/>
                  </a:moveTo>
                  <a:cubicBezTo>
                    <a:pt x="156" y="17"/>
                    <a:pt x="152" y="14"/>
                    <a:pt x="148" y="12"/>
                  </a:cubicBezTo>
                  <a:cubicBezTo>
                    <a:pt x="146" y="11"/>
                    <a:pt x="145" y="10"/>
                    <a:pt x="143" y="10"/>
                  </a:cubicBezTo>
                  <a:cubicBezTo>
                    <a:pt x="129" y="3"/>
                    <a:pt x="115" y="0"/>
                    <a:pt x="101" y="0"/>
                  </a:cubicBezTo>
                  <a:cubicBezTo>
                    <a:pt x="65" y="0"/>
                    <a:pt x="30" y="20"/>
                    <a:pt x="12" y="54"/>
                  </a:cubicBezTo>
                  <a:cubicBezTo>
                    <a:pt x="5" y="66"/>
                    <a:pt x="2" y="79"/>
                    <a:pt x="0" y="91"/>
                  </a:cubicBezTo>
                  <a:cubicBezTo>
                    <a:pt x="0" y="94"/>
                    <a:pt x="0" y="96"/>
                    <a:pt x="0" y="98"/>
                  </a:cubicBezTo>
                  <a:cubicBezTo>
                    <a:pt x="0" y="100"/>
                    <a:pt x="0" y="101"/>
                    <a:pt x="1" y="101"/>
                  </a:cubicBezTo>
                  <a:cubicBezTo>
                    <a:pt x="2" y="101"/>
                    <a:pt x="3" y="100"/>
                    <a:pt x="4" y="99"/>
                  </a:cubicBezTo>
                  <a:cubicBezTo>
                    <a:pt x="5" y="98"/>
                    <a:pt x="7" y="96"/>
                    <a:pt x="9" y="95"/>
                  </a:cubicBezTo>
                  <a:cubicBezTo>
                    <a:pt x="13" y="91"/>
                    <a:pt x="20" y="89"/>
                    <a:pt x="26" y="89"/>
                  </a:cubicBezTo>
                  <a:cubicBezTo>
                    <a:pt x="30" y="89"/>
                    <a:pt x="35" y="90"/>
                    <a:pt x="39" y="92"/>
                  </a:cubicBezTo>
                  <a:cubicBezTo>
                    <a:pt x="50" y="98"/>
                    <a:pt x="54" y="108"/>
                    <a:pt x="54" y="119"/>
                  </a:cubicBezTo>
                  <a:cubicBezTo>
                    <a:pt x="54" y="123"/>
                    <a:pt x="54" y="125"/>
                    <a:pt x="55" y="125"/>
                  </a:cubicBezTo>
                  <a:cubicBezTo>
                    <a:pt x="55" y="125"/>
                    <a:pt x="57" y="123"/>
                    <a:pt x="60" y="121"/>
                  </a:cubicBezTo>
                  <a:cubicBezTo>
                    <a:pt x="64" y="118"/>
                    <a:pt x="70" y="116"/>
                    <a:pt x="77" y="116"/>
                  </a:cubicBezTo>
                  <a:cubicBezTo>
                    <a:pt x="80" y="116"/>
                    <a:pt x="83" y="117"/>
                    <a:pt x="86" y="118"/>
                  </a:cubicBezTo>
                  <a:cubicBezTo>
                    <a:pt x="88" y="118"/>
                    <a:pt x="89" y="119"/>
                    <a:pt x="91" y="120"/>
                  </a:cubicBezTo>
                  <a:cubicBezTo>
                    <a:pt x="95" y="122"/>
                    <a:pt x="99" y="126"/>
                    <a:pt x="102" y="130"/>
                  </a:cubicBezTo>
                  <a:cubicBezTo>
                    <a:pt x="105" y="135"/>
                    <a:pt x="106" y="140"/>
                    <a:pt x="106" y="146"/>
                  </a:cubicBezTo>
                  <a:cubicBezTo>
                    <a:pt x="106" y="150"/>
                    <a:pt x="106" y="152"/>
                    <a:pt x="107" y="152"/>
                  </a:cubicBezTo>
                  <a:cubicBezTo>
                    <a:pt x="107" y="152"/>
                    <a:pt x="109" y="151"/>
                    <a:pt x="111" y="149"/>
                  </a:cubicBezTo>
                  <a:cubicBezTo>
                    <a:pt x="116" y="145"/>
                    <a:pt x="122" y="143"/>
                    <a:pt x="129" y="143"/>
                  </a:cubicBezTo>
                  <a:cubicBezTo>
                    <a:pt x="133" y="143"/>
                    <a:pt x="138" y="144"/>
                    <a:pt x="142" y="147"/>
                  </a:cubicBezTo>
                  <a:cubicBezTo>
                    <a:pt x="152" y="152"/>
                    <a:pt x="158" y="163"/>
                    <a:pt x="158" y="173"/>
                  </a:cubicBezTo>
                  <a:cubicBezTo>
                    <a:pt x="158" y="178"/>
                    <a:pt x="158" y="181"/>
                    <a:pt x="160" y="181"/>
                  </a:cubicBezTo>
                  <a:cubicBezTo>
                    <a:pt x="161" y="181"/>
                    <a:pt x="163" y="180"/>
                    <a:pt x="165" y="178"/>
                  </a:cubicBezTo>
                  <a:cubicBezTo>
                    <a:pt x="175" y="170"/>
                    <a:pt x="183" y="160"/>
                    <a:pt x="189" y="148"/>
                  </a:cubicBezTo>
                  <a:cubicBezTo>
                    <a:pt x="213" y="103"/>
                    <a:pt x="200" y="49"/>
                    <a:pt x="160" y="2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467309979"/>
      </p:ext>
    </p:extLst>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17" name="Rectangle 16"/>
          <p:cNvSpPr/>
          <p:nvPr/>
        </p:nvSpPr>
        <p:spPr>
          <a:xfrm>
            <a:off x="0" y="1788350"/>
            <a:ext cx="9144000" cy="8453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479005" y="1577530"/>
            <a:ext cx="1267030" cy="1267030"/>
            <a:chOff x="531982" y="1357074"/>
            <a:chExt cx="1412536" cy="1412536"/>
          </a:xfrm>
        </p:grpSpPr>
        <p:sp>
          <p:nvSpPr>
            <p:cNvPr id="5" name="Oval 4"/>
            <p:cNvSpPr/>
            <p:nvPr/>
          </p:nvSpPr>
          <p:spPr>
            <a:xfrm>
              <a:off x="531982" y="1357074"/>
              <a:ext cx="1412536" cy="141253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p:cNvSpPr/>
            <p:nvPr/>
          </p:nvSpPr>
          <p:spPr>
            <a:xfrm>
              <a:off x="620543" y="1445635"/>
              <a:ext cx="1235414" cy="123541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6"/>
          <p:cNvGrpSpPr/>
          <p:nvPr/>
        </p:nvGrpSpPr>
        <p:grpSpPr>
          <a:xfrm>
            <a:off x="2781515" y="1577530"/>
            <a:ext cx="1267030" cy="1267030"/>
            <a:chOff x="2792582" y="1357074"/>
            <a:chExt cx="1412536" cy="1412536"/>
          </a:xfrm>
        </p:grpSpPr>
        <p:sp>
          <p:nvSpPr>
            <p:cNvPr id="8" name="Oval 7"/>
            <p:cNvSpPr/>
            <p:nvPr/>
          </p:nvSpPr>
          <p:spPr>
            <a:xfrm>
              <a:off x="2792582" y="1357074"/>
              <a:ext cx="1412536" cy="1412536"/>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2881143" y="1445635"/>
              <a:ext cx="1235414" cy="12354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p:cNvGrpSpPr/>
          <p:nvPr/>
        </p:nvGrpSpPr>
        <p:grpSpPr>
          <a:xfrm>
            <a:off x="5084025" y="1577530"/>
            <a:ext cx="1267030" cy="1267030"/>
            <a:chOff x="5053182" y="1357074"/>
            <a:chExt cx="1412536" cy="1412536"/>
          </a:xfrm>
        </p:grpSpPr>
        <p:sp>
          <p:nvSpPr>
            <p:cNvPr id="11" name="Oval 10"/>
            <p:cNvSpPr/>
            <p:nvPr/>
          </p:nvSpPr>
          <p:spPr>
            <a:xfrm>
              <a:off x="5053182" y="1357074"/>
              <a:ext cx="1412536" cy="1412536"/>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p:cNvSpPr/>
            <p:nvPr/>
          </p:nvSpPr>
          <p:spPr>
            <a:xfrm>
              <a:off x="5141743" y="1445635"/>
              <a:ext cx="1235414" cy="12354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p:cNvGrpSpPr/>
          <p:nvPr/>
        </p:nvGrpSpPr>
        <p:grpSpPr>
          <a:xfrm>
            <a:off x="7386535" y="1577530"/>
            <a:ext cx="1267030" cy="1267030"/>
            <a:chOff x="7313782" y="1357074"/>
            <a:chExt cx="1412536" cy="1412536"/>
          </a:xfrm>
        </p:grpSpPr>
        <p:sp>
          <p:nvSpPr>
            <p:cNvPr id="14" name="Oval 13"/>
            <p:cNvSpPr/>
            <p:nvPr/>
          </p:nvSpPr>
          <p:spPr>
            <a:xfrm>
              <a:off x="7313782" y="1357074"/>
              <a:ext cx="1412536" cy="141253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7402343" y="1445635"/>
              <a:ext cx="1235414" cy="12354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8" name="TextBox 17"/>
          <p:cNvSpPr txBox="1"/>
          <p:nvPr/>
        </p:nvSpPr>
        <p:spPr>
          <a:xfrm>
            <a:off x="158750" y="3182972"/>
            <a:ext cx="1907540" cy="1408078"/>
          </a:xfrm>
          <a:prstGeom prst="rect">
            <a:avLst/>
          </a:prstGeom>
          <a:noFill/>
          <a:ln>
            <a:noFill/>
          </a:ln>
        </p:spPr>
        <p:txBody>
          <a:bodyPr wrap="square" rtlCol="0" anchor="ctr">
            <a:spAutoFit/>
          </a:bodyPr>
          <a:lstStyle/>
          <a:p>
            <a:pPr algn="ctr">
              <a:lnSpc>
                <a:spcPct val="150000"/>
              </a:lnSpc>
            </a:pPr>
            <a:r>
              <a:rPr lang="en-US" sz="1200" b="1" dirty="0">
                <a:solidFill>
                  <a:schemeClr val="accent1"/>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19" name="TextBox 18"/>
          <p:cNvSpPr txBox="1"/>
          <p:nvPr/>
        </p:nvSpPr>
        <p:spPr>
          <a:xfrm>
            <a:off x="2461260" y="3182972"/>
            <a:ext cx="1907540" cy="1408078"/>
          </a:xfrm>
          <a:prstGeom prst="rect">
            <a:avLst/>
          </a:prstGeom>
          <a:noFill/>
          <a:ln>
            <a:noFill/>
          </a:ln>
        </p:spPr>
        <p:txBody>
          <a:bodyPr wrap="square" rtlCol="0" anchor="ctr">
            <a:spAutoFit/>
          </a:bodyPr>
          <a:lstStyle/>
          <a:p>
            <a:pPr algn="ctr">
              <a:lnSpc>
                <a:spcPct val="150000"/>
              </a:lnSpc>
            </a:pPr>
            <a:r>
              <a:rPr lang="en-US" sz="1200" b="1" dirty="0">
                <a:solidFill>
                  <a:schemeClr val="accent2"/>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20" name="TextBox 19"/>
          <p:cNvSpPr txBox="1"/>
          <p:nvPr/>
        </p:nvSpPr>
        <p:spPr>
          <a:xfrm>
            <a:off x="7066280" y="3182972"/>
            <a:ext cx="1907540" cy="1408078"/>
          </a:xfrm>
          <a:prstGeom prst="rect">
            <a:avLst/>
          </a:prstGeom>
          <a:noFill/>
          <a:ln>
            <a:noFill/>
          </a:ln>
        </p:spPr>
        <p:txBody>
          <a:bodyPr wrap="square" rtlCol="0" anchor="ctr">
            <a:spAutoFit/>
          </a:bodyPr>
          <a:lstStyle/>
          <a:p>
            <a:pPr algn="ctr">
              <a:lnSpc>
                <a:spcPct val="150000"/>
              </a:lnSpc>
            </a:pPr>
            <a:r>
              <a:rPr lang="en-US" sz="1200" b="1" dirty="0">
                <a:solidFill>
                  <a:schemeClr val="accent4"/>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21" name="TextBox 20"/>
          <p:cNvSpPr txBox="1"/>
          <p:nvPr/>
        </p:nvSpPr>
        <p:spPr>
          <a:xfrm>
            <a:off x="4763770" y="3182972"/>
            <a:ext cx="1907540" cy="1408078"/>
          </a:xfrm>
          <a:prstGeom prst="rect">
            <a:avLst/>
          </a:prstGeom>
          <a:noFill/>
          <a:ln>
            <a:noFill/>
          </a:ln>
        </p:spPr>
        <p:txBody>
          <a:bodyPr wrap="square" rtlCol="0" anchor="ctr">
            <a:spAutoFit/>
          </a:bodyPr>
          <a:lstStyle/>
          <a:p>
            <a:pPr algn="ctr">
              <a:lnSpc>
                <a:spcPct val="150000"/>
              </a:lnSpc>
            </a:pPr>
            <a:r>
              <a:rPr lang="en-US" sz="1200" b="1" dirty="0">
                <a:solidFill>
                  <a:schemeClr val="accent3"/>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grpSp>
        <p:nvGrpSpPr>
          <p:cNvPr id="24" name="Group 23"/>
          <p:cNvGrpSpPr/>
          <p:nvPr/>
        </p:nvGrpSpPr>
        <p:grpSpPr>
          <a:xfrm>
            <a:off x="3123303" y="1870089"/>
            <a:ext cx="583454" cy="681912"/>
            <a:chOff x="2640013" y="2541588"/>
            <a:chExt cx="254000" cy="296862"/>
          </a:xfrm>
          <a:solidFill>
            <a:schemeClr val="bg1"/>
          </a:solidFill>
        </p:grpSpPr>
        <p:sp>
          <p:nvSpPr>
            <p:cNvPr id="25" name="Freeform 68"/>
            <p:cNvSpPr>
              <a:spLocks/>
            </p:cNvSpPr>
            <p:nvPr/>
          </p:nvSpPr>
          <p:spPr bwMode="auto">
            <a:xfrm>
              <a:off x="2651125" y="2541588"/>
              <a:ext cx="242888" cy="233363"/>
            </a:xfrm>
            <a:custGeom>
              <a:avLst/>
              <a:gdLst/>
              <a:ahLst/>
              <a:cxnLst>
                <a:cxn ang="0">
                  <a:pos x="88" y="14"/>
                </a:cxn>
                <a:cxn ang="0">
                  <a:pos x="95" y="7"/>
                </a:cxn>
                <a:cxn ang="0">
                  <a:pos x="88" y="0"/>
                </a:cxn>
                <a:cxn ang="0">
                  <a:pos x="81" y="7"/>
                </a:cxn>
                <a:cxn ang="0">
                  <a:pos x="82" y="11"/>
                </a:cxn>
                <a:cxn ang="0">
                  <a:pos x="46" y="35"/>
                </a:cxn>
                <a:cxn ang="0">
                  <a:pos x="13" y="3"/>
                </a:cxn>
                <a:cxn ang="0">
                  <a:pos x="5" y="1"/>
                </a:cxn>
                <a:cxn ang="0">
                  <a:pos x="0" y="8"/>
                </a:cxn>
                <a:cxn ang="0">
                  <a:pos x="24" y="67"/>
                </a:cxn>
                <a:cxn ang="0">
                  <a:pos x="83" y="91"/>
                </a:cxn>
                <a:cxn ang="0">
                  <a:pos x="90" y="87"/>
                </a:cxn>
                <a:cxn ang="0">
                  <a:pos x="89" y="78"/>
                </a:cxn>
                <a:cxn ang="0">
                  <a:pos x="60" y="49"/>
                </a:cxn>
                <a:cxn ang="0">
                  <a:pos x="84" y="13"/>
                </a:cxn>
                <a:cxn ang="0">
                  <a:pos x="88" y="14"/>
                </a:cxn>
              </a:cxnLst>
              <a:rect l="0" t="0" r="r" b="b"/>
              <a:pathLst>
                <a:path w="95" h="91">
                  <a:moveTo>
                    <a:pt x="88" y="14"/>
                  </a:moveTo>
                  <a:cubicBezTo>
                    <a:pt x="92" y="14"/>
                    <a:pt x="95" y="11"/>
                    <a:pt x="95" y="7"/>
                  </a:cubicBezTo>
                  <a:cubicBezTo>
                    <a:pt x="95" y="3"/>
                    <a:pt x="92" y="0"/>
                    <a:pt x="88" y="0"/>
                  </a:cubicBezTo>
                  <a:cubicBezTo>
                    <a:pt x="84" y="0"/>
                    <a:pt x="81" y="3"/>
                    <a:pt x="81" y="7"/>
                  </a:cubicBezTo>
                  <a:cubicBezTo>
                    <a:pt x="81" y="9"/>
                    <a:pt x="81" y="10"/>
                    <a:pt x="82" y="11"/>
                  </a:cubicBezTo>
                  <a:cubicBezTo>
                    <a:pt x="46" y="35"/>
                    <a:pt x="46" y="35"/>
                    <a:pt x="46" y="35"/>
                  </a:cubicBezTo>
                  <a:cubicBezTo>
                    <a:pt x="13" y="3"/>
                    <a:pt x="13" y="3"/>
                    <a:pt x="13" y="3"/>
                  </a:cubicBezTo>
                  <a:cubicBezTo>
                    <a:pt x="11" y="0"/>
                    <a:pt x="8" y="0"/>
                    <a:pt x="5" y="1"/>
                  </a:cubicBezTo>
                  <a:cubicBezTo>
                    <a:pt x="2" y="2"/>
                    <a:pt x="0" y="5"/>
                    <a:pt x="0" y="8"/>
                  </a:cubicBezTo>
                  <a:cubicBezTo>
                    <a:pt x="0" y="30"/>
                    <a:pt x="8" y="51"/>
                    <a:pt x="24" y="67"/>
                  </a:cubicBezTo>
                  <a:cubicBezTo>
                    <a:pt x="40" y="83"/>
                    <a:pt x="62" y="91"/>
                    <a:pt x="83" y="91"/>
                  </a:cubicBezTo>
                  <a:cubicBezTo>
                    <a:pt x="86" y="91"/>
                    <a:pt x="89" y="89"/>
                    <a:pt x="90" y="87"/>
                  </a:cubicBezTo>
                  <a:cubicBezTo>
                    <a:pt x="92" y="84"/>
                    <a:pt x="91" y="81"/>
                    <a:pt x="89" y="78"/>
                  </a:cubicBezTo>
                  <a:cubicBezTo>
                    <a:pt x="60" y="49"/>
                    <a:pt x="60" y="49"/>
                    <a:pt x="60" y="49"/>
                  </a:cubicBezTo>
                  <a:cubicBezTo>
                    <a:pt x="84" y="13"/>
                    <a:pt x="84" y="13"/>
                    <a:pt x="84" y="13"/>
                  </a:cubicBezTo>
                  <a:cubicBezTo>
                    <a:pt x="85" y="14"/>
                    <a:pt x="86" y="14"/>
                    <a:pt x="88" y="1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9"/>
            <p:cNvSpPr>
              <a:spLocks/>
            </p:cNvSpPr>
            <p:nvPr/>
          </p:nvSpPr>
          <p:spPr bwMode="auto">
            <a:xfrm>
              <a:off x="2640013" y="2730500"/>
              <a:ext cx="120650" cy="107950"/>
            </a:xfrm>
            <a:custGeom>
              <a:avLst/>
              <a:gdLst/>
              <a:ahLst/>
              <a:cxnLst>
                <a:cxn ang="0">
                  <a:pos x="41" y="16"/>
                </a:cxn>
                <a:cxn ang="0">
                  <a:pos x="39" y="14"/>
                </a:cxn>
                <a:cxn ang="0">
                  <a:pos x="21" y="0"/>
                </a:cxn>
                <a:cxn ang="0">
                  <a:pos x="21" y="0"/>
                </a:cxn>
                <a:cxn ang="0">
                  <a:pos x="21" y="0"/>
                </a:cxn>
                <a:cxn ang="0">
                  <a:pos x="0" y="37"/>
                </a:cxn>
                <a:cxn ang="0">
                  <a:pos x="1" y="40"/>
                </a:cxn>
                <a:cxn ang="0">
                  <a:pos x="4" y="42"/>
                </a:cxn>
                <a:cxn ang="0">
                  <a:pos x="44" y="42"/>
                </a:cxn>
                <a:cxn ang="0">
                  <a:pos x="46" y="41"/>
                </a:cxn>
                <a:cxn ang="0">
                  <a:pos x="47" y="37"/>
                </a:cxn>
                <a:cxn ang="0">
                  <a:pos x="41" y="16"/>
                </a:cxn>
              </a:cxnLst>
              <a:rect l="0" t="0" r="r" b="b"/>
              <a:pathLst>
                <a:path w="47" h="42">
                  <a:moveTo>
                    <a:pt x="41" y="16"/>
                  </a:moveTo>
                  <a:cubicBezTo>
                    <a:pt x="41" y="15"/>
                    <a:pt x="40" y="15"/>
                    <a:pt x="39" y="14"/>
                  </a:cubicBezTo>
                  <a:cubicBezTo>
                    <a:pt x="33" y="11"/>
                    <a:pt x="27" y="6"/>
                    <a:pt x="21" y="0"/>
                  </a:cubicBezTo>
                  <a:cubicBezTo>
                    <a:pt x="21" y="0"/>
                    <a:pt x="21" y="0"/>
                    <a:pt x="21" y="0"/>
                  </a:cubicBezTo>
                  <a:cubicBezTo>
                    <a:pt x="21" y="0"/>
                    <a:pt x="21" y="0"/>
                    <a:pt x="21" y="0"/>
                  </a:cubicBezTo>
                  <a:cubicBezTo>
                    <a:pt x="0" y="37"/>
                    <a:pt x="0" y="37"/>
                    <a:pt x="0" y="37"/>
                  </a:cubicBezTo>
                  <a:cubicBezTo>
                    <a:pt x="0" y="38"/>
                    <a:pt x="0" y="39"/>
                    <a:pt x="1" y="40"/>
                  </a:cubicBezTo>
                  <a:cubicBezTo>
                    <a:pt x="1" y="41"/>
                    <a:pt x="2" y="42"/>
                    <a:pt x="4" y="42"/>
                  </a:cubicBezTo>
                  <a:cubicBezTo>
                    <a:pt x="44" y="42"/>
                    <a:pt x="44" y="42"/>
                    <a:pt x="44" y="42"/>
                  </a:cubicBezTo>
                  <a:cubicBezTo>
                    <a:pt x="45" y="42"/>
                    <a:pt x="46" y="42"/>
                    <a:pt x="46" y="41"/>
                  </a:cubicBezTo>
                  <a:cubicBezTo>
                    <a:pt x="47" y="40"/>
                    <a:pt x="47" y="39"/>
                    <a:pt x="47" y="37"/>
                  </a:cubicBezTo>
                  <a:lnTo>
                    <a:pt x="41" y="1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7" name="Freeform 153"/>
          <p:cNvSpPr>
            <a:spLocks/>
          </p:cNvSpPr>
          <p:nvPr/>
        </p:nvSpPr>
        <p:spPr bwMode="auto">
          <a:xfrm>
            <a:off x="838246" y="1938280"/>
            <a:ext cx="548548" cy="545530"/>
          </a:xfrm>
          <a:custGeom>
            <a:avLst/>
            <a:gdLst/>
            <a:ahLst/>
            <a:cxnLst>
              <a:cxn ang="0">
                <a:pos x="91" y="89"/>
              </a:cxn>
              <a:cxn ang="0">
                <a:pos x="80" y="98"/>
              </a:cxn>
              <a:cxn ang="0">
                <a:pos x="43" y="98"/>
              </a:cxn>
              <a:cxn ang="0">
                <a:pos x="38" y="91"/>
              </a:cxn>
              <a:cxn ang="0">
                <a:pos x="43" y="76"/>
              </a:cxn>
              <a:cxn ang="0">
                <a:pos x="101" y="76"/>
              </a:cxn>
              <a:cxn ang="0">
                <a:pos x="113" y="26"/>
              </a:cxn>
              <a:cxn ang="0">
                <a:pos x="21" y="13"/>
              </a:cxn>
              <a:cxn ang="0">
                <a:pos x="13" y="8"/>
              </a:cxn>
              <a:cxn ang="0">
                <a:pos x="14" y="7"/>
              </a:cxn>
              <a:cxn ang="0">
                <a:pos x="7" y="0"/>
              </a:cxn>
              <a:cxn ang="0">
                <a:pos x="0" y="7"/>
              </a:cxn>
              <a:cxn ang="0">
                <a:pos x="7" y="14"/>
              </a:cxn>
              <a:cxn ang="0">
                <a:pos x="8" y="14"/>
              </a:cxn>
              <a:cxn ang="0">
                <a:pos x="17" y="19"/>
              </a:cxn>
              <a:cxn ang="0">
                <a:pos x="31" y="76"/>
              </a:cxn>
              <a:cxn ang="0">
                <a:pos x="35" y="76"/>
              </a:cxn>
              <a:cxn ang="0">
                <a:pos x="31" y="88"/>
              </a:cxn>
              <a:cxn ang="0">
                <a:pos x="31" y="88"/>
              </a:cxn>
              <a:cxn ang="0">
                <a:pos x="19" y="100"/>
              </a:cxn>
              <a:cxn ang="0">
                <a:pos x="31" y="112"/>
              </a:cxn>
              <a:cxn ang="0">
                <a:pos x="42" y="105"/>
              </a:cxn>
              <a:cxn ang="0">
                <a:pos x="80" y="105"/>
              </a:cxn>
              <a:cxn ang="0">
                <a:pos x="91" y="112"/>
              </a:cxn>
              <a:cxn ang="0">
                <a:pos x="103" y="101"/>
              </a:cxn>
              <a:cxn ang="0">
                <a:pos x="91" y="89"/>
              </a:cxn>
            </a:cxnLst>
            <a:rect l="0" t="0" r="r" b="b"/>
            <a:pathLst>
              <a:path w="113" h="112">
                <a:moveTo>
                  <a:pt x="91" y="89"/>
                </a:moveTo>
                <a:cubicBezTo>
                  <a:pt x="86" y="89"/>
                  <a:pt x="81" y="93"/>
                  <a:pt x="80" y="98"/>
                </a:cubicBezTo>
                <a:cubicBezTo>
                  <a:pt x="43" y="98"/>
                  <a:pt x="43" y="98"/>
                  <a:pt x="43" y="98"/>
                </a:cubicBezTo>
                <a:cubicBezTo>
                  <a:pt x="42" y="95"/>
                  <a:pt x="41" y="92"/>
                  <a:pt x="38" y="91"/>
                </a:cubicBezTo>
                <a:cubicBezTo>
                  <a:pt x="43" y="76"/>
                  <a:pt x="43" y="76"/>
                  <a:pt x="43" y="76"/>
                </a:cubicBezTo>
                <a:cubicBezTo>
                  <a:pt x="101" y="76"/>
                  <a:pt x="101" y="76"/>
                  <a:pt x="101" y="76"/>
                </a:cubicBezTo>
                <a:cubicBezTo>
                  <a:pt x="113" y="26"/>
                  <a:pt x="113" y="26"/>
                  <a:pt x="113" y="26"/>
                </a:cubicBezTo>
                <a:cubicBezTo>
                  <a:pt x="21" y="13"/>
                  <a:pt x="21" y="13"/>
                  <a:pt x="21" y="13"/>
                </a:cubicBezTo>
                <a:cubicBezTo>
                  <a:pt x="13" y="8"/>
                  <a:pt x="13" y="8"/>
                  <a:pt x="13" y="8"/>
                </a:cubicBezTo>
                <a:cubicBezTo>
                  <a:pt x="14" y="7"/>
                  <a:pt x="14" y="7"/>
                  <a:pt x="14" y="7"/>
                </a:cubicBezTo>
                <a:cubicBezTo>
                  <a:pt x="14" y="3"/>
                  <a:pt x="10" y="0"/>
                  <a:pt x="7" y="0"/>
                </a:cubicBezTo>
                <a:cubicBezTo>
                  <a:pt x="3" y="0"/>
                  <a:pt x="0" y="3"/>
                  <a:pt x="0" y="7"/>
                </a:cubicBezTo>
                <a:cubicBezTo>
                  <a:pt x="0" y="11"/>
                  <a:pt x="3" y="14"/>
                  <a:pt x="7" y="14"/>
                </a:cubicBezTo>
                <a:cubicBezTo>
                  <a:pt x="8" y="14"/>
                  <a:pt x="8" y="14"/>
                  <a:pt x="8" y="14"/>
                </a:cubicBezTo>
                <a:cubicBezTo>
                  <a:pt x="17" y="19"/>
                  <a:pt x="17" y="19"/>
                  <a:pt x="17" y="19"/>
                </a:cubicBezTo>
                <a:cubicBezTo>
                  <a:pt x="31" y="76"/>
                  <a:pt x="31" y="76"/>
                  <a:pt x="31" y="76"/>
                </a:cubicBezTo>
                <a:cubicBezTo>
                  <a:pt x="35" y="76"/>
                  <a:pt x="35" y="76"/>
                  <a:pt x="35" y="76"/>
                </a:cubicBezTo>
                <a:cubicBezTo>
                  <a:pt x="31" y="88"/>
                  <a:pt x="31" y="88"/>
                  <a:pt x="31" y="88"/>
                </a:cubicBezTo>
                <a:cubicBezTo>
                  <a:pt x="31" y="88"/>
                  <a:pt x="31" y="88"/>
                  <a:pt x="31" y="88"/>
                </a:cubicBezTo>
                <a:cubicBezTo>
                  <a:pt x="24" y="88"/>
                  <a:pt x="19" y="94"/>
                  <a:pt x="19" y="100"/>
                </a:cubicBezTo>
                <a:cubicBezTo>
                  <a:pt x="19" y="107"/>
                  <a:pt x="24" y="112"/>
                  <a:pt x="31" y="112"/>
                </a:cubicBezTo>
                <a:cubicBezTo>
                  <a:pt x="36" y="112"/>
                  <a:pt x="40" y="109"/>
                  <a:pt x="42" y="105"/>
                </a:cubicBezTo>
                <a:cubicBezTo>
                  <a:pt x="80" y="105"/>
                  <a:pt x="80" y="105"/>
                  <a:pt x="80" y="105"/>
                </a:cubicBezTo>
                <a:cubicBezTo>
                  <a:pt x="82" y="109"/>
                  <a:pt x="86" y="112"/>
                  <a:pt x="91" y="112"/>
                </a:cubicBezTo>
                <a:cubicBezTo>
                  <a:pt x="98" y="112"/>
                  <a:pt x="103" y="107"/>
                  <a:pt x="103" y="101"/>
                </a:cubicBezTo>
                <a:cubicBezTo>
                  <a:pt x="103" y="94"/>
                  <a:pt x="98" y="89"/>
                  <a:pt x="91" y="8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8" name="Group 27"/>
          <p:cNvGrpSpPr/>
          <p:nvPr/>
        </p:nvGrpSpPr>
        <p:grpSpPr>
          <a:xfrm>
            <a:off x="7675447" y="1910201"/>
            <a:ext cx="689206" cy="601688"/>
            <a:chOff x="1450975" y="3768725"/>
            <a:chExt cx="300038" cy="261938"/>
          </a:xfrm>
          <a:solidFill>
            <a:schemeClr val="bg1"/>
          </a:solidFill>
        </p:grpSpPr>
        <p:sp>
          <p:nvSpPr>
            <p:cNvPr id="29" name="Oval 154"/>
            <p:cNvSpPr>
              <a:spLocks noChangeArrowheads="1"/>
            </p:cNvSpPr>
            <p:nvPr/>
          </p:nvSpPr>
          <p:spPr bwMode="auto">
            <a:xfrm>
              <a:off x="1489075" y="3956050"/>
              <a:ext cx="74613" cy="746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Oval 155"/>
            <p:cNvSpPr>
              <a:spLocks noChangeArrowheads="1"/>
            </p:cNvSpPr>
            <p:nvPr/>
          </p:nvSpPr>
          <p:spPr bwMode="auto">
            <a:xfrm>
              <a:off x="1655763" y="3956050"/>
              <a:ext cx="74613" cy="746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56"/>
            <p:cNvSpPr>
              <a:spLocks noEditPoints="1"/>
            </p:cNvSpPr>
            <p:nvPr/>
          </p:nvSpPr>
          <p:spPr bwMode="auto">
            <a:xfrm>
              <a:off x="1450975" y="3768725"/>
              <a:ext cx="300038" cy="204788"/>
            </a:xfrm>
            <a:custGeom>
              <a:avLst/>
              <a:gdLst/>
              <a:ahLst/>
              <a:cxnLst>
                <a:cxn ang="0">
                  <a:pos x="113" y="0"/>
                </a:cxn>
                <a:cxn ang="0">
                  <a:pos x="40" y="0"/>
                </a:cxn>
                <a:cxn ang="0">
                  <a:pos x="37" y="4"/>
                </a:cxn>
                <a:cxn ang="0">
                  <a:pos x="37" y="15"/>
                </a:cxn>
                <a:cxn ang="0">
                  <a:pos x="19" y="15"/>
                </a:cxn>
                <a:cxn ang="0">
                  <a:pos x="13" y="18"/>
                </a:cxn>
                <a:cxn ang="0">
                  <a:pos x="2" y="40"/>
                </a:cxn>
                <a:cxn ang="0">
                  <a:pos x="0" y="47"/>
                </a:cxn>
                <a:cxn ang="0">
                  <a:pos x="0" y="69"/>
                </a:cxn>
                <a:cxn ang="0">
                  <a:pos x="3" y="75"/>
                </a:cxn>
                <a:cxn ang="0">
                  <a:pos x="5" y="77"/>
                </a:cxn>
                <a:cxn ang="0">
                  <a:pos x="9" y="79"/>
                </a:cxn>
                <a:cxn ang="0">
                  <a:pos x="29" y="65"/>
                </a:cxn>
                <a:cxn ang="0">
                  <a:pos x="50" y="80"/>
                </a:cxn>
                <a:cxn ang="0">
                  <a:pos x="74" y="80"/>
                </a:cxn>
                <a:cxn ang="0">
                  <a:pos x="95" y="65"/>
                </a:cxn>
                <a:cxn ang="0">
                  <a:pos x="115" y="79"/>
                </a:cxn>
                <a:cxn ang="0">
                  <a:pos x="117" y="76"/>
                </a:cxn>
                <a:cxn ang="0">
                  <a:pos x="117" y="4"/>
                </a:cxn>
                <a:cxn ang="0">
                  <a:pos x="113" y="0"/>
                </a:cxn>
                <a:cxn ang="0">
                  <a:pos x="37" y="44"/>
                </a:cxn>
                <a:cxn ang="0">
                  <a:pos x="15" y="44"/>
                </a:cxn>
                <a:cxn ang="0">
                  <a:pos x="22" y="22"/>
                </a:cxn>
                <a:cxn ang="0">
                  <a:pos x="37" y="22"/>
                </a:cxn>
                <a:cxn ang="0">
                  <a:pos x="37" y="44"/>
                </a:cxn>
              </a:cxnLst>
              <a:rect l="0" t="0" r="r" b="b"/>
              <a:pathLst>
                <a:path w="117" h="80">
                  <a:moveTo>
                    <a:pt x="113" y="0"/>
                  </a:moveTo>
                  <a:cubicBezTo>
                    <a:pt x="40" y="0"/>
                    <a:pt x="40" y="0"/>
                    <a:pt x="40" y="0"/>
                  </a:cubicBezTo>
                  <a:cubicBezTo>
                    <a:pt x="38" y="0"/>
                    <a:pt x="37" y="2"/>
                    <a:pt x="37" y="4"/>
                  </a:cubicBezTo>
                  <a:cubicBezTo>
                    <a:pt x="37" y="15"/>
                    <a:pt x="37" y="15"/>
                    <a:pt x="37" y="15"/>
                  </a:cubicBezTo>
                  <a:cubicBezTo>
                    <a:pt x="19" y="15"/>
                    <a:pt x="19" y="15"/>
                    <a:pt x="19" y="15"/>
                  </a:cubicBezTo>
                  <a:cubicBezTo>
                    <a:pt x="17" y="15"/>
                    <a:pt x="14" y="16"/>
                    <a:pt x="13" y="18"/>
                  </a:cubicBezTo>
                  <a:cubicBezTo>
                    <a:pt x="2" y="40"/>
                    <a:pt x="2" y="40"/>
                    <a:pt x="2" y="40"/>
                  </a:cubicBezTo>
                  <a:cubicBezTo>
                    <a:pt x="1" y="42"/>
                    <a:pt x="0" y="45"/>
                    <a:pt x="0" y="47"/>
                  </a:cubicBezTo>
                  <a:cubicBezTo>
                    <a:pt x="0" y="69"/>
                    <a:pt x="0" y="69"/>
                    <a:pt x="0" y="69"/>
                  </a:cubicBezTo>
                  <a:cubicBezTo>
                    <a:pt x="0" y="71"/>
                    <a:pt x="2" y="74"/>
                    <a:pt x="3" y="75"/>
                  </a:cubicBezTo>
                  <a:cubicBezTo>
                    <a:pt x="5" y="77"/>
                    <a:pt x="5" y="77"/>
                    <a:pt x="5" y="77"/>
                  </a:cubicBezTo>
                  <a:cubicBezTo>
                    <a:pt x="6" y="78"/>
                    <a:pt x="8" y="79"/>
                    <a:pt x="9" y="79"/>
                  </a:cubicBezTo>
                  <a:cubicBezTo>
                    <a:pt x="12" y="71"/>
                    <a:pt x="20" y="65"/>
                    <a:pt x="29" y="65"/>
                  </a:cubicBezTo>
                  <a:cubicBezTo>
                    <a:pt x="39" y="65"/>
                    <a:pt x="47" y="71"/>
                    <a:pt x="50" y="80"/>
                  </a:cubicBezTo>
                  <a:cubicBezTo>
                    <a:pt x="74" y="80"/>
                    <a:pt x="74" y="80"/>
                    <a:pt x="74" y="80"/>
                  </a:cubicBezTo>
                  <a:cubicBezTo>
                    <a:pt x="77" y="71"/>
                    <a:pt x="85" y="65"/>
                    <a:pt x="95" y="65"/>
                  </a:cubicBezTo>
                  <a:cubicBezTo>
                    <a:pt x="104" y="65"/>
                    <a:pt x="112" y="71"/>
                    <a:pt x="115" y="79"/>
                  </a:cubicBezTo>
                  <a:cubicBezTo>
                    <a:pt x="116" y="78"/>
                    <a:pt x="117" y="77"/>
                    <a:pt x="117" y="76"/>
                  </a:cubicBezTo>
                  <a:cubicBezTo>
                    <a:pt x="117" y="4"/>
                    <a:pt x="117" y="4"/>
                    <a:pt x="117" y="4"/>
                  </a:cubicBezTo>
                  <a:cubicBezTo>
                    <a:pt x="117" y="2"/>
                    <a:pt x="115" y="0"/>
                    <a:pt x="113" y="0"/>
                  </a:cubicBezTo>
                  <a:close/>
                  <a:moveTo>
                    <a:pt x="37" y="44"/>
                  </a:moveTo>
                  <a:cubicBezTo>
                    <a:pt x="15" y="44"/>
                    <a:pt x="15" y="44"/>
                    <a:pt x="15" y="44"/>
                  </a:cubicBezTo>
                  <a:cubicBezTo>
                    <a:pt x="22" y="22"/>
                    <a:pt x="22" y="22"/>
                    <a:pt x="22" y="22"/>
                  </a:cubicBezTo>
                  <a:cubicBezTo>
                    <a:pt x="37" y="22"/>
                    <a:pt x="37" y="22"/>
                    <a:pt x="37" y="22"/>
                  </a:cubicBezTo>
                  <a:lnTo>
                    <a:pt x="37" y="4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2" name="Freeform 179"/>
          <p:cNvSpPr>
            <a:spLocks noEditPoints="1"/>
          </p:cNvSpPr>
          <p:nvPr/>
        </p:nvSpPr>
        <p:spPr bwMode="auto">
          <a:xfrm>
            <a:off x="5361452" y="1891138"/>
            <a:ext cx="712176" cy="639814"/>
          </a:xfrm>
          <a:custGeom>
            <a:avLst/>
            <a:gdLst/>
            <a:ahLst/>
            <a:cxnLst>
              <a:cxn ang="0">
                <a:pos x="152" y="65"/>
              </a:cxn>
              <a:cxn ang="0">
                <a:pos x="97" y="31"/>
              </a:cxn>
              <a:cxn ang="0">
                <a:pos x="132" y="0"/>
              </a:cxn>
              <a:cxn ang="0">
                <a:pos x="187" y="36"/>
              </a:cxn>
              <a:cxn ang="0">
                <a:pos x="152" y="65"/>
              </a:cxn>
              <a:cxn ang="0">
                <a:pos x="131" y="129"/>
              </a:cxn>
              <a:cxn ang="0">
                <a:pos x="185" y="97"/>
              </a:cxn>
              <a:cxn ang="0">
                <a:pos x="153" y="69"/>
              </a:cxn>
              <a:cxn ang="0">
                <a:pos x="100" y="102"/>
              </a:cxn>
              <a:cxn ang="0">
                <a:pos x="131" y="129"/>
              </a:cxn>
              <a:cxn ang="0">
                <a:pos x="89" y="102"/>
              </a:cxn>
              <a:cxn ang="0">
                <a:pos x="36" y="69"/>
              </a:cxn>
              <a:cxn ang="0">
                <a:pos x="3" y="97"/>
              </a:cxn>
              <a:cxn ang="0">
                <a:pos x="57" y="129"/>
              </a:cxn>
              <a:cxn ang="0">
                <a:pos x="89" y="102"/>
              </a:cxn>
              <a:cxn ang="0">
                <a:pos x="37" y="124"/>
              </a:cxn>
              <a:cxn ang="0">
                <a:pos x="37" y="134"/>
              </a:cxn>
              <a:cxn ang="0">
                <a:pos x="92" y="168"/>
              </a:cxn>
              <a:cxn ang="0">
                <a:pos x="92" y="105"/>
              </a:cxn>
              <a:cxn ang="0">
                <a:pos x="57" y="134"/>
              </a:cxn>
              <a:cxn ang="0">
                <a:pos x="37" y="124"/>
              </a:cxn>
              <a:cxn ang="0">
                <a:pos x="150" y="124"/>
              </a:cxn>
              <a:cxn ang="0">
                <a:pos x="132" y="134"/>
              </a:cxn>
              <a:cxn ang="0">
                <a:pos x="97" y="105"/>
              </a:cxn>
              <a:cxn ang="0">
                <a:pos x="97" y="168"/>
              </a:cxn>
              <a:cxn ang="0">
                <a:pos x="150" y="134"/>
              </a:cxn>
              <a:cxn ang="0">
                <a:pos x="150" y="124"/>
              </a:cxn>
              <a:cxn ang="0">
                <a:pos x="92" y="31"/>
              </a:cxn>
              <a:cxn ang="0">
                <a:pos x="57" y="0"/>
              </a:cxn>
              <a:cxn ang="0">
                <a:pos x="0" y="36"/>
              </a:cxn>
              <a:cxn ang="0">
                <a:pos x="36" y="65"/>
              </a:cxn>
              <a:cxn ang="0">
                <a:pos x="92" y="31"/>
              </a:cxn>
            </a:cxnLst>
            <a:rect l="0" t="0" r="r" b="b"/>
            <a:pathLst>
              <a:path w="187" h="168">
                <a:moveTo>
                  <a:pt x="152" y="65"/>
                </a:moveTo>
                <a:lnTo>
                  <a:pt x="97" y="31"/>
                </a:lnTo>
                <a:lnTo>
                  <a:pt x="132" y="0"/>
                </a:lnTo>
                <a:lnTo>
                  <a:pt x="187" y="36"/>
                </a:lnTo>
                <a:lnTo>
                  <a:pt x="152" y="65"/>
                </a:lnTo>
                <a:close/>
                <a:moveTo>
                  <a:pt x="131" y="129"/>
                </a:moveTo>
                <a:lnTo>
                  <a:pt x="185" y="97"/>
                </a:lnTo>
                <a:lnTo>
                  <a:pt x="153" y="69"/>
                </a:lnTo>
                <a:lnTo>
                  <a:pt x="100" y="102"/>
                </a:lnTo>
                <a:lnTo>
                  <a:pt x="131" y="129"/>
                </a:lnTo>
                <a:close/>
                <a:moveTo>
                  <a:pt x="89" y="102"/>
                </a:moveTo>
                <a:lnTo>
                  <a:pt x="36" y="69"/>
                </a:lnTo>
                <a:lnTo>
                  <a:pt x="3" y="97"/>
                </a:lnTo>
                <a:lnTo>
                  <a:pt x="57" y="129"/>
                </a:lnTo>
                <a:lnTo>
                  <a:pt x="89" y="102"/>
                </a:lnTo>
                <a:close/>
                <a:moveTo>
                  <a:pt x="37" y="124"/>
                </a:moveTo>
                <a:lnTo>
                  <a:pt x="37" y="134"/>
                </a:lnTo>
                <a:lnTo>
                  <a:pt x="92" y="168"/>
                </a:lnTo>
                <a:lnTo>
                  <a:pt x="92" y="105"/>
                </a:lnTo>
                <a:lnTo>
                  <a:pt x="57" y="134"/>
                </a:lnTo>
                <a:lnTo>
                  <a:pt x="37" y="124"/>
                </a:lnTo>
                <a:close/>
                <a:moveTo>
                  <a:pt x="150" y="124"/>
                </a:moveTo>
                <a:lnTo>
                  <a:pt x="132" y="134"/>
                </a:lnTo>
                <a:lnTo>
                  <a:pt x="97" y="105"/>
                </a:lnTo>
                <a:lnTo>
                  <a:pt x="97" y="168"/>
                </a:lnTo>
                <a:lnTo>
                  <a:pt x="150" y="134"/>
                </a:lnTo>
                <a:lnTo>
                  <a:pt x="150" y="124"/>
                </a:lnTo>
                <a:close/>
                <a:moveTo>
                  <a:pt x="92" y="31"/>
                </a:moveTo>
                <a:lnTo>
                  <a:pt x="57" y="0"/>
                </a:lnTo>
                <a:lnTo>
                  <a:pt x="0" y="36"/>
                </a:lnTo>
                <a:lnTo>
                  <a:pt x="36" y="65"/>
                </a:lnTo>
                <a:lnTo>
                  <a:pt x="92" y="3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18658026"/>
      </p:ext>
    </p:extLst>
  </p:cSld>
  <p:clrMapOvr>
    <a:masterClrMapping/>
  </p:clrMapOvr>
  <p:transition spd="slow">
    <p:push dir="u"/>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5" name="Rectangle 4"/>
          <p:cNvSpPr/>
          <p:nvPr/>
        </p:nvSpPr>
        <p:spPr>
          <a:xfrm>
            <a:off x="0" y="2294417"/>
            <a:ext cx="9144000" cy="36893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353015" y="1722472"/>
            <a:ext cx="1503770" cy="184666"/>
          </a:xfrm>
          <a:prstGeom prst="rect">
            <a:avLst/>
          </a:prstGeom>
          <a:noFill/>
        </p:spPr>
        <p:txBody>
          <a:bodyPr wrap="square" lIns="0" tIns="0" rIns="0" bIns="0" rtlCol="0">
            <a:spAutoFit/>
          </a:bodyPr>
          <a:lstStyle/>
          <a:p>
            <a:pPr algn="ctr" rtl="0"/>
            <a:r>
              <a:rPr lang="en-US" sz="1200" b="1" dirty="0">
                <a:solidFill>
                  <a:schemeClr val="accent1"/>
                </a:solidFill>
              </a:rPr>
              <a:t>TITLE GOES HERE</a:t>
            </a:r>
            <a:endParaRPr lang="en-US" sz="1200" dirty="0">
              <a:solidFill>
                <a:schemeClr val="accent1"/>
              </a:solidFill>
            </a:endParaRPr>
          </a:p>
        </p:txBody>
      </p:sp>
      <p:sp>
        <p:nvSpPr>
          <p:cNvPr id="9" name="TextBox 8"/>
          <p:cNvSpPr txBox="1"/>
          <p:nvPr/>
        </p:nvSpPr>
        <p:spPr>
          <a:xfrm>
            <a:off x="2083156" y="1722472"/>
            <a:ext cx="1503770" cy="184666"/>
          </a:xfrm>
          <a:prstGeom prst="rect">
            <a:avLst/>
          </a:prstGeom>
          <a:noFill/>
        </p:spPr>
        <p:txBody>
          <a:bodyPr wrap="square" lIns="0" tIns="0" rIns="0" bIns="0" rtlCol="0">
            <a:spAutoFit/>
          </a:bodyPr>
          <a:lstStyle/>
          <a:p>
            <a:pPr algn="ctr" rtl="0"/>
            <a:r>
              <a:rPr lang="en-US" sz="1200" b="1" dirty="0">
                <a:solidFill>
                  <a:schemeClr val="accent2"/>
                </a:solidFill>
              </a:rPr>
              <a:t>TITLE GOES HERE</a:t>
            </a:r>
            <a:endParaRPr lang="en-US" sz="1200" dirty="0">
              <a:solidFill>
                <a:schemeClr val="accent2"/>
              </a:solidFill>
            </a:endParaRPr>
          </a:p>
        </p:txBody>
      </p:sp>
      <p:sp>
        <p:nvSpPr>
          <p:cNvPr id="11" name="TextBox 10"/>
          <p:cNvSpPr txBox="1"/>
          <p:nvPr/>
        </p:nvSpPr>
        <p:spPr>
          <a:xfrm>
            <a:off x="3813297" y="1722472"/>
            <a:ext cx="1503770" cy="184666"/>
          </a:xfrm>
          <a:prstGeom prst="rect">
            <a:avLst/>
          </a:prstGeom>
          <a:noFill/>
        </p:spPr>
        <p:txBody>
          <a:bodyPr wrap="square" lIns="0" tIns="0" rIns="0" bIns="0" rtlCol="0">
            <a:spAutoFit/>
          </a:bodyPr>
          <a:lstStyle/>
          <a:p>
            <a:pPr algn="ctr" rtl="0"/>
            <a:r>
              <a:rPr lang="en-US" sz="1200" b="1" dirty="0">
                <a:solidFill>
                  <a:schemeClr val="accent3"/>
                </a:solidFill>
              </a:rPr>
              <a:t>TITLE GOES HERE</a:t>
            </a:r>
            <a:endParaRPr lang="en-US" sz="1200" dirty="0">
              <a:solidFill>
                <a:schemeClr val="accent3"/>
              </a:solidFill>
            </a:endParaRPr>
          </a:p>
        </p:txBody>
      </p:sp>
      <p:sp>
        <p:nvSpPr>
          <p:cNvPr id="13" name="TextBox 12"/>
          <p:cNvSpPr txBox="1"/>
          <p:nvPr/>
        </p:nvSpPr>
        <p:spPr>
          <a:xfrm>
            <a:off x="5543438" y="1722472"/>
            <a:ext cx="1503770" cy="184666"/>
          </a:xfrm>
          <a:prstGeom prst="rect">
            <a:avLst/>
          </a:prstGeom>
          <a:noFill/>
        </p:spPr>
        <p:txBody>
          <a:bodyPr wrap="square" lIns="0" tIns="0" rIns="0" bIns="0" rtlCol="0">
            <a:spAutoFit/>
          </a:bodyPr>
          <a:lstStyle/>
          <a:p>
            <a:pPr algn="ctr" rtl="0"/>
            <a:r>
              <a:rPr lang="en-US" sz="1200" b="1" dirty="0">
                <a:solidFill>
                  <a:schemeClr val="accent4"/>
                </a:solidFill>
              </a:rPr>
              <a:t>TITLE GOES HERE</a:t>
            </a:r>
            <a:endParaRPr lang="en-US" sz="1200" dirty="0">
              <a:solidFill>
                <a:schemeClr val="accent4"/>
              </a:solidFill>
            </a:endParaRPr>
          </a:p>
        </p:txBody>
      </p:sp>
      <p:sp>
        <p:nvSpPr>
          <p:cNvPr id="6" name="Oval 5"/>
          <p:cNvSpPr/>
          <p:nvPr/>
        </p:nvSpPr>
        <p:spPr>
          <a:xfrm>
            <a:off x="732336" y="2106319"/>
            <a:ext cx="745128" cy="745126"/>
          </a:xfrm>
          <a:prstGeom prst="ellipse">
            <a:avLst/>
          </a:prstGeom>
          <a:solidFill>
            <a:schemeClr val="accent1"/>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8" name="Oval 7"/>
          <p:cNvSpPr/>
          <p:nvPr/>
        </p:nvSpPr>
        <p:spPr>
          <a:xfrm>
            <a:off x="2462477" y="2106319"/>
            <a:ext cx="745128" cy="745126"/>
          </a:xfrm>
          <a:prstGeom prst="ellipse">
            <a:avLst/>
          </a:prstGeom>
          <a:solidFill>
            <a:schemeClr val="accent2"/>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0" name="Oval 9"/>
          <p:cNvSpPr/>
          <p:nvPr/>
        </p:nvSpPr>
        <p:spPr>
          <a:xfrm>
            <a:off x="4192618" y="2106319"/>
            <a:ext cx="745128" cy="745126"/>
          </a:xfrm>
          <a:prstGeom prst="ellipse">
            <a:avLst/>
          </a:prstGeom>
          <a:solidFill>
            <a:schemeClr val="accent3"/>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2" name="Oval 11"/>
          <p:cNvSpPr/>
          <p:nvPr/>
        </p:nvSpPr>
        <p:spPr>
          <a:xfrm>
            <a:off x="5922759" y="2106319"/>
            <a:ext cx="745128" cy="745126"/>
          </a:xfrm>
          <a:prstGeom prst="ellipse">
            <a:avLst/>
          </a:prstGeom>
          <a:solidFill>
            <a:schemeClr val="accent4"/>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4" name="Oval 13"/>
          <p:cNvSpPr/>
          <p:nvPr/>
        </p:nvSpPr>
        <p:spPr>
          <a:xfrm>
            <a:off x="7652899" y="2106319"/>
            <a:ext cx="745128" cy="745126"/>
          </a:xfrm>
          <a:prstGeom prst="ellipse">
            <a:avLst/>
          </a:prstGeom>
          <a:solidFill>
            <a:schemeClr val="accent5"/>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5" name="TextBox 14"/>
          <p:cNvSpPr txBox="1"/>
          <p:nvPr/>
        </p:nvSpPr>
        <p:spPr>
          <a:xfrm>
            <a:off x="7273578" y="1722472"/>
            <a:ext cx="1503770" cy="184666"/>
          </a:xfrm>
          <a:prstGeom prst="rect">
            <a:avLst/>
          </a:prstGeom>
          <a:noFill/>
        </p:spPr>
        <p:txBody>
          <a:bodyPr wrap="square" lIns="0" tIns="0" rIns="0" bIns="0" rtlCol="0">
            <a:spAutoFit/>
          </a:bodyPr>
          <a:lstStyle/>
          <a:p>
            <a:pPr algn="ctr" rtl="0"/>
            <a:r>
              <a:rPr lang="en-US" sz="1200" b="1" dirty="0">
                <a:solidFill>
                  <a:schemeClr val="accent5"/>
                </a:solidFill>
              </a:rPr>
              <a:t>TITLE GOES HERE</a:t>
            </a:r>
            <a:endParaRPr lang="en-US" sz="1200" dirty="0">
              <a:solidFill>
                <a:schemeClr val="accent5"/>
              </a:solidFill>
            </a:endParaRPr>
          </a:p>
        </p:txBody>
      </p:sp>
      <p:sp>
        <p:nvSpPr>
          <p:cNvPr id="16" name="TextBox 15"/>
          <p:cNvSpPr txBox="1"/>
          <p:nvPr/>
        </p:nvSpPr>
        <p:spPr>
          <a:xfrm>
            <a:off x="285282" y="3094072"/>
            <a:ext cx="1639236" cy="1408078"/>
          </a:xfrm>
          <a:prstGeom prst="rect">
            <a:avLst/>
          </a:prstGeom>
          <a:noFill/>
          <a:ln>
            <a:noFill/>
          </a:ln>
        </p:spPr>
        <p:txBody>
          <a:bodyPr wrap="square" rtlCol="0" anchor="ctr">
            <a:spAutoFit/>
          </a:bodyPr>
          <a:lstStyle/>
          <a:p>
            <a:pPr algn="ctr">
              <a:lnSpc>
                <a:spcPct val="150000"/>
              </a:lnSpc>
            </a:pPr>
            <a:r>
              <a:rPr lang="en-US" sz="1200" b="1" dirty="0">
                <a:solidFill>
                  <a:schemeClr val="accent1"/>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17" name="TextBox 16"/>
          <p:cNvSpPr txBox="1"/>
          <p:nvPr/>
        </p:nvSpPr>
        <p:spPr>
          <a:xfrm>
            <a:off x="7205845" y="3094072"/>
            <a:ext cx="1639236" cy="1408078"/>
          </a:xfrm>
          <a:prstGeom prst="rect">
            <a:avLst/>
          </a:prstGeom>
          <a:noFill/>
        </p:spPr>
        <p:txBody>
          <a:bodyPr wrap="square" rtlCol="0" anchor="ctr">
            <a:spAutoFit/>
          </a:bodyPr>
          <a:lstStyle/>
          <a:p>
            <a:pPr algn="ctr">
              <a:lnSpc>
                <a:spcPct val="150000"/>
              </a:lnSpc>
            </a:pPr>
            <a:r>
              <a:rPr lang="en-US" sz="1200" b="1" dirty="0">
                <a:solidFill>
                  <a:schemeClr val="accent5"/>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18" name="TextBox 17"/>
          <p:cNvSpPr txBox="1"/>
          <p:nvPr/>
        </p:nvSpPr>
        <p:spPr>
          <a:xfrm>
            <a:off x="5475705" y="3094072"/>
            <a:ext cx="1639236" cy="1408078"/>
          </a:xfrm>
          <a:prstGeom prst="rect">
            <a:avLst/>
          </a:prstGeom>
          <a:noFill/>
        </p:spPr>
        <p:txBody>
          <a:bodyPr wrap="square" rtlCol="0" anchor="ctr">
            <a:spAutoFit/>
          </a:bodyPr>
          <a:lstStyle/>
          <a:p>
            <a:pPr algn="ctr">
              <a:lnSpc>
                <a:spcPct val="150000"/>
              </a:lnSpc>
            </a:pPr>
            <a:r>
              <a:rPr lang="en-US" sz="1200" b="1" dirty="0">
                <a:solidFill>
                  <a:schemeClr val="accent4"/>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19" name="TextBox 18"/>
          <p:cNvSpPr txBox="1"/>
          <p:nvPr/>
        </p:nvSpPr>
        <p:spPr>
          <a:xfrm>
            <a:off x="3745564" y="3094072"/>
            <a:ext cx="1639236" cy="1408078"/>
          </a:xfrm>
          <a:prstGeom prst="rect">
            <a:avLst/>
          </a:prstGeom>
          <a:noFill/>
        </p:spPr>
        <p:txBody>
          <a:bodyPr wrap="square" rtlCol="0" anchor="ctr">
            <a:spAutoFit/>
          </a:bodyPr>
          <a:lstStyle/>
          <a:p>
            <a:pPr algn="ctr">
              <a:lnSpc>
                <a:spcPct val="150000"/>
              </a:lnSpc>
            </a:pPr>
            <a:r>
              <a:rPr lang="en-US" sz="1200" b="1" dirty="0">
                <a:solidFill>
                  <a:schemeClr val="accent3"/>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20" name="TextBox 19"/>
          <p:cNvSpPr txBox="1"/>
          <p:nvPr/>
        </p:nvSpPr>
        <p:spPr>
          <a:xfrm>
            <a:off x="2015423" y="3094072"/>
            <a:ext cx="1639236" cy="1408078"/>
          </a:xfrm>
          <a:prstGeom prst="rect">
            <a:avLst/>
          </a:prstGeom>
          <a:noFill/>
        </p:spPr>
        <p:txBody>
          <a:bodyPr wrap="square" rtlCol="0" anchor="ctr">
            <a:spAutoFit/>
          </a:bodyPr>
          <a:lstStyle/>
          <a:p>
            <a:pPr algn="ctr">
              <a:lnSpc>
                <a:spcPct val="150000"/>
              </a:lnSpc>
            </a:pPr>
            <a:r>
              <a:rPr lang="en-US" sz="1200" b="1" dirty="0">
                <a:solidFill>
                  <a:schemeClr val="accent2"/>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22" name="Freeform 11"/>
          <p:cNvSpPr>
            <a:spLocks noEditPoints="1"/>
          </p:cNvSpPr>
          <p:nvPr/>
        </p:nvSpPr>
        <p:spPr bwMode="auto">
          <a:xfrm>
            <a:off x="6121232" y="2304081"/>
            <a:ext cx="348182" cy="349602"/>
          </a:xfrm>
          <a:custGeom>
            <a:avLst/>
            <a:gdLst/>
            <a:ahLst/>
            <a:cxnLst>
              <a:cxn ang="0">
                <a:pos x="564" y="512"/>
              </a:cxn>
              <a:cxn ang="0">
                <a:pos x="721" y="634"/>
              </a:cxn>
              <a:cxn ang="0">
                <a:pos x="354" y="425"/>
              </a:cxn>
              <a:cxn ang="0">
                <a:pos x="197" y="719"/>
              </a:cxn>
              <a:cxn ang="0">
                <a:pos x="354" y="425"/>
              </a:cxn>
              <a:cxn ang="0">
                <a:pos x="392" y="417"/>
              </a:cxn>
              <a:cxn ang="0">
                <a:pos x="711" y="412"/>
              </a:cxn>
              <a:cxn ang="0">
                <a:pos x="184" y="334"/>
              </a:cxn>
              <a:cxn ang="0">
                <a:pos x="189" y="499"/>
              </a:cxn>
              <a:cxn ang="0">
                <a:pos x="184" y="334"/>
              </a:cxn>
              <a:cxn ang="0">
                <a:pos x="379" y="194"/>
              </a:cxn>
              <a:cxn ang="0">
                <a:pos x="536" y="318"/>
              </a:cxn>
              <a:cxn ang="0">
                <a:pos x="366" y="16"/>
              </a:cxn>
              <a:cxn ang="0">
                <a:pos x="371" y="180"/>
              </a:cxn>
              <a:cxn ang="0">
                <a:pos x="366" y="16"/>
              </a:cxn>
              <a:cxn ang="0">
                <a:pos x="369" y="0"/>
              </a:cxn>
              <a:cxn ang="0">
                <a:pos x="547" y="86"/>
              </a:cxn>
              <a:cxn ang="0">
                <a:pos x="548" y="87"/>
              </a:cxn>
              <a:cxn ang="0">
                <a:pos x="548" y="87"/>
              </a:cxn>
              <a:cxn ang="0">
                <a:pos x="550" y="89"/>
              </a:cxn>
              <a:cxn ang="0">
                <a:pos x="551" y="90"/>
              </a:cxn>
              <a:cxn ang="0">
                <a:pos x="551" y="91"/>
              </a:cxn>
              <a:cxn ang="0">
                <a:pos x="551" y="91"/>
              </a:cxn>
              <a:cxn ang="0">
                <a:pos x="552" y="92"/>
              </a:cxn>
              <a:cxn ang="0">
                <a:pos x="553" y="319"/>
              </a:cxn>
              <a:cxn ang="0">
                <a:pos x="731" y="405"/>
              </a:cxn>
              <a:cxn ang="0">
                <a:pos x="732" y="405"/>
              </a:cxn>
              <a:cxn ang="0">
                <a:pos x="733" y="406"/>
              </a:cxn>
              <a:cxn ang="0">
                <a:pos x="734" y="407"/>
              </a:cxn>
              <a:cxn ang="0">
                <a:pos x="735" y="408"/>
              </a:cxn>
              <a:cxn ang="0">
                <a:pos x="736" y="409"/>
              </a:cxn>
              <a:cxn ang="0">
                <a:pos x="736" y="409"/>
              </a:cxn>
              <a:cxn ang="0">
                <a:pos x="736" y="410"/>
              </a:cxn>
              <a:cxn ang="0">
                <a:pos x="736" y="411"/>
              </a:cxn>
              <a:cxn ang="0">
                <a:pos x="736" y="641"/>
              </a:cxn>
              <a:cxn ang="0">
                <a:pos x="732" y="645"/>
              </a:cxn>
              <a:cxn ang="0">
                <a:pos x="557" y="739"/>
              </a:cxn>
              <a:cxn ang="0">
                <a:pos x="554" y="739"/>
              </a:cxn>
              <a:cxn ang="0">
                <a:pos x="551" y="738"/>
              </a:cxn>
              <a:cxn ang="0">
                <a:pos x="548" y="736"/>
              </a:cxn>
              <a:cxn ang="0">
                <a:pos x="372" y="645"/>
              </a:cxn>
              <a:cxn ang="0">
                <a:pos x="369" y="641"/>
              </a:cxn>
              <a:cxn ang="0">
                <a:pos x="365" y="645"/>
              </a:cxn>
              <a:cxn ang="0">
                <a:pos x="191" y="739"/>
              </a:cxn>
              <a:cxn ang="0">
                <a:pos x="187" y="739"/>
              </a:cxn>
              <a:cxn ang="0">
                <a:pos x="185" y="738"/>
              </a:cxn>
              <a:cxn ang="0">
                <a:pos x="182" y="736"/>
              </a:cxn>
              <a:cxn ang="0">
                <a:pos x="5" y="645"/>
              </a:cxn>
              <a:cxn ang="0">
                <a:pos x="1" y="641"/>
              </a:cxn>
              <a:cxn ang="0">
                <a:pos x="0" y="420"/>
              </a:cxn>
              <a:cxn ang="0">
                <a:pos x="2" y="412"/>
              </a:cxn>
              <a:cxn ang="0">
                <a:pos x="180" y="319"/>
              </a:cxn>
              <a:cxn ang="0">
                <a:pos x="182" y="102"/>
              </a:cxn>
              <a:cxn ang="0">
                <a:pos x="183" y="99"/>
              </a:cxn>
              <a:cxn ang="0">
                <a:pos x="185" y="94"/>
              </a:cxn>
              <a:cxn ang="0">
                <a:pos x="363" y="1"/>
              </a:cxn>
            </a:cxnLst>
            <a:rect l="0" t="0" r="r" b="b"/>
            <a:pathLst>
              <a:path w="736" h="739">
                <a:moveTo>
                  <a:pt x="721" y="425"/>
                </a:moveTo>
                <a:lnTo>
                  <a:pt x="564" y="512"/>
                </a:lnTo>
                <a:lnTo>
                  <a:pt x="564" y="719"/>
                </a:lnTo>
                <a:lnTo>
                  <a:pt x="721" y="634"/>
                </a:lnTo>
                <a:lnTo>
                  <a:pt x="721" y="425"/>
                </a:lnTo>
                <a:close/>
                <a:moveTo>
                  <a:pt x="354" y="425"/>
                </a:moveTo>
                <a:lnTo>
                  <a:pt x="197" y="512"/>
                </a:lnTo>
                <a:lnTo>
                  <a:pt x="197" y="719"/>
                </a:lnTo>
                <a:lnTo>
                  <a:pt x="354" y="634"/>
                </a:lnTo>
                <a:lnTo>
                  <a:pt x="354" y="425"/>
                </a:lnTo>
                <a:close/>
                <a:moveTo>
                  <a:pt x="551" y="334"/>
                </a:moveTo>
                <a:lnTo>
                  <a:pt x="392" y="417"/>
                </a:lnTo>
                <a:lnTo>
                  <a:pt x="556" y="499"/>
                </a:lnTo>
                <a:lnTo>
                  <a:pt x="711" y="412"/>
                </a:lnTo>
                <a:lnTo>
                  <a:pt x="551" y="334"/>
                </a:lnTo>
                <a:close/>
                <a:moveTo>
                  <a:pt x="184" y="334"/>
                </a:moveTo>
                <a:lnTo>
                  <a:pt x="25" y="417"/>
                </a:lnTo>
                <a:lnTo>
                  <a:pt x="189" y="499"/>
                </a:lnTo>
                <a:lnTo>
                  <a:pt x="344" y="412"/>
                </a:lnTo>
                <a:lnTo>
                  <a:pt x="184" y="334"/>
                </a:lnTo>
                <a:close/>
                <a:moveTo>
                  <a:pt x="536" y="106"/>
                </a:moveTo>
                <a:lnTo>
                  <a:pt x="379" y="194"/>
                </a:lnTo>
                <a:lnTo>
                  <a:pt x="379" y="400"/>
                </a:lnTo>
                <a:lnTo>
                  <a:pt x="536" y="318"/>
                </a:lnTo>
                <a:lnTo>
                  <a:pt x="536" y="106"/>
                </a:lnTo>
                <a:close/>
                <a:moveTo>
                  <a:pt x="366" y="16"/>
                </a:moveTo>
                <a:lnTo>
                  <a:pt x="207" y="99"/>
                </a:lnTo>
                <a:lnTo>
                  <a:pt x="371" y="180"/>
                </a:lnTo>
                <a:lnTo>
                  <a:pt x="526" y="94"/>
                </a:lnTo>
                <a:lnTo>
                  <a:pt x="366" y="16"/>
                </a:lnTo>
                <a:close/>
                <a:moveTo>
                  <a:pt x="366" y="0"/>
                </a:moveTo>
                <a:lnTo>
                  <a:pt x="369" y="0"/>
                </a:lnTo>
                <a:lnTo>
                  <a:pt x="547" y="86"/>
                </a:lnTo>
                <a:lnTo>
                  <a:pt x="547" y="86"/>
                </a:lnTo>
                <a:lnTo>
                  <a:pt x="547" y="87"/>
                </a:lnTo>
                <a:lnTo>
                  <a:pt x="548" y="87"/>
                </a:lnTo>
                <a:lnTo>
                  <a:pt x="548" y="87"/>
                </a:lnTo>
                <a:lnTo>
                  <a:pt x="548" y="87"/>
                </a:lnTo>
                <a:lnTo>
                  <a:pt x="550" y="89"/>
                </a:lnTo>
                <a:lnTo>
                  <a:pt x="550" y="89"/>
                </a:lnTo>
                <a:lnTo>
                  <a:pt x="551" y="90"/>
                </a:lnTo>
                <a:lnTo>
                  <a:pt x="551" y="90"/>
                </a:lnTo>
                <a:lnTo>
                  <a:pt x="551" y="90"/>
                </a:lnTo>
                <a:lnTo>
                  <a:pt x="551" y="91"/>
                </a:lnTo>
                <a:lnTo>
                  <a:pt x="551" y="91"/>
                </a:lnTo>
                <a:lnTo>
                  <a:pt x="551" y="91"/>
                </a:lnTo>
                <a:lnTo>
                  <a:pt x="551" y="92"/>
                </a:lnTo>
                <a:lnTo>
                  <a:pt x="552" y="92"/>
                </a:lnTo>
                <a:lnTo>
                  <a:pt x="552" y="319"/>
                </a:lnTo>
                <a:lnTo>
                  <a:pt x="553" y="319"/>
                </a:lnTo>
                <a:lnTo>
                  <a:pt x="554" y="319"/>
                </a:lnTo>
                <a:lnTo>
                  <a:pt x="731" y="405"/>
                </a:lnTo>
                <a:lnTo>
                  <a:pt x="732" y="405"/>
                </a:lnTo>
                <a:lnTo>
                  <a:pt x="732" y="405"/>
                </a:lnTo>
                <a:lnTo>
                  <a:pt x="732" y="405"/>
                </a:lnTo>
                <a:lnTo>
                  <a:pt x="733" y="406"/>
                </a:lnTo>
                <a:lnTo>
                  <a:pt x="734" y="406"/>
                </a:lnTo>
                <a:lnTo>
                  <a:pt x="734" y="407"/>
                </a:lnTo>
                <a:lnTo>
                  <a:pt x="734" y="407"/>
                </a:lnTo>
                <a:lnTo>
                  <a:pt x="735" y="408"/>
                </a:lnTo>
                <a:lnTo>
                  <a:pt x="735" y="408"/>
                </a:lnTo>
                <a:lnTo>
                  <a:pt x="736" y="409"/>
                </a:lnTo>
                <a:lnTo>
                  <a:pt x="736" y="409"/>
                </a:lnTo>
                <a:lnTo>
                  <a:pt x="736" y="409"/>
                </a:lnTo>
                <a:lnTo>
                  <a:pt x="736" y="410"/>
                </a:lnTo>
                <a:lnTo>
                  <a:pt x="736" y="410"/>
                </a:lnTo>
                <a:lnTo>
                  <a:pt x="736" y="410"/>
                </a:lnTo>
                <a:lnTo>
                  <a:pt x="736" y="411"/>
                </a:lnTo>
                <a:lnTo>
                  <a:pt x="736" y="638"/>
                </a:lnTo>
                <a:lnTo>
                  <a:pt x="736" y="641"/>
                </a:lnTo>
                <a:lnTo>
                  <a:pt x="734" y="643"/>
                </a:lnTo>
                <a:lnTo>
                  <a:pt x="732" y="645"/>
                </a:lnTo>
                <a:lnTo>
                  <a:pt x="560" y="738"/>
                </a:lnTo>
                <a:lnTo>
                  <a:pt x="557" y="739"/>
                </a:lnTo>
                <a:lnTo>
                  <a:pt x="556" y="739"/>
                </a:lnTo>
                <a:lnTo>
                  <a:pt x="554" y="739"/>
                </a:lnTo>
                <a:lnTo>
                  <a:pt x="552" y="738"/>
                </a:lnTo>
                <a:lnTo>
                  <a:pt x="551" y="738"/>
                </a:lnTo>
                <a:lnTo>
                  <a:pt x="550" y="737"/>
                </a:lnTo>
                <a:lnTo>
                  <a:pt x="548" y="736"/>
                </a:lnTo>
                <a:lnTo>
                  <a:pt x="547" y="736"/>
                </a:lnTo>
                <a:lnTo>
                  <a:pt x="372" y="645"/>
                </a:lnTo>
                <a:lnTo>
                  <a:pt x="370" y="643"/>
                </a:lnTo>
                <a:lnTo>
                  <a:pt x="369" y="641"/>
                </a:lnTo>
                <a:lnTo>
                  <a:pt x="367" y="644"/>
                </a:lnTo>
                <a:lnTo>
                  <a:pt x="365" y="645"/>
                </a:lnTo>
                <a:lnTo>
                  <a:pt x="193" y="738"/>
                </a:lnTo>
                <a:lnTo>
                  <a:pt x="191" y="739"/>
                </a:lnTo>
                <a:lnTo>
                  <a:pt x="189" y="739"/>
                </a:lnTo>
                <a:lnTo>
                  <a:pt x="187" y="739"/>
                </a:lnTo>
                <a:lnTo>
                  <a:pt x="185" y="738"/>
                </a:lnTo>
                <a:lnTo>
                  <a:pt x="185" y="738"/>
                </a:lnTo>
                <a:lnTo>
                  <a:pt x="183" y="737"/>
                </a:lnTo>
                <a:lnTo>
                  <a:pt x="182" y="736"/>
                </a:lnTo>
                <a:lnTo>
                  <a:pt x="180" y="736"/>
                </a:lnTo>
                <a:lnTo>
                  <a:pt x="5" y="645"/>
                </a:lnTo>
                <a:lnTo>
                  <a:pt x="3" y="643"/>
                </a:lnTo>
                <a:lnTo>
                  <a:pt x="1" y="641"/>
                </a:lnTo>
                <a:lnTo>
                  <a:pt x="1" y="638"/>
                </a:lnTo>
                <a:lnTo>
                  <a:pt x="0" y="420"/>
                </a:lnTo>
                <a:lnTo>
                  <a:pt x="1" y="415"/>
                </a:lnTo>
                <a:lnTo>
                  <a:pt x="2" y="412"/>
                </a:lnTo>
                <a:lnTo>
                  <a:pt x="5" y="410"/>
                </a:lnTo>
                <a:lnTo>
                  <a:pt x="180" y="319"/>
                </a:lnTo>
                <a:lnTo>
                  <a:pt x="183" y="318"/>
                </a:lnTo>
                <a:lnTo>
                  <a:pt x="182" y="102"/>
                </a:lnTo>
                <a:lnTo>
                  <a:pt x="183" y="99"/>
                </a:lnTo>
                <a:lnTo>
                  <a:pt x="183" y="99"/>
                </a:lnTo>
                <a:lnTo>
                  <a:pt x="183" y="96"/>
                </a:lnTo>
                <a:lnTo>
                  <a:pt x="185" y="94"/>
                </a:lnTo>
                <a:lnTo>
                  <a:pt x="187" y="92"/>
                </a:lnTo>
                <a:lnTo>
                  <a:pt x="363" y="1"/>
                </a:lnTo>
                <a:lnTo>
                  <a:pt x="36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noEditPoints="1"/>
          </p:cNvSpPr>
          <p:nvPr/>
        </p:nvSpPr>
        <p:spPr bwMode="auto">
          <a:xfrm>
            <a:off x="7849733" y="2327577"/>
            <a:ext cx="351461" cy="302610"/>
          </a:xfrm>
          <a:custGeom>
            <a:avLst/>
            <a:gdLst/>
            <a:ahLst/>
            <a:cxnLst>
              <a:cxn ang="0">
                <a:pos x="618" y="515"/>
              </a:cxn>
              <a:cxn ang="0">
                <a:pos x="620" y="658"/>
              </a:cxn>
              <a:cxn ang="0">
                <a:pos x="762" y="666"/>
              </a:cxn>
              <a:cxn ang="0">
                <a:pos x="780" y="643"/>
              </a:cxn>
              <a:cxn ang="0">
                <a:pos x="767" y="503"/>
              </a:cxn>
              <a:cxn ang="0">
                <a:pos x="337" y="503"/>
              </a:cxn>
              <a:cxn ang="0">
                <a:pos x="324" y="643"/>
              </a:cxn>
              <a:cxn ang="0">
                <a:pos x="342" y="666"/>
              </a:cxn>
              <a:cxn ang="0">
                <a:pos x="483" y="658"/>
              </a:cxn>
              <a:cxn ang="0">
                <a:pos x="486" y="515"/>
              </a:cxn>
              <a:cxn ang="0">
                <a:pos x="348" y="501"/>
              </a:cxn>
              <a:cxn ang="0">
                <a:pos x="34" y="515"/>
              </a:cxn>
              <a:cxn ang="0">
                <a:pos x="37" y="658"/>
              </a:cxn>
              <a:cxn ang="0">
                <a:pos x="179" y="666"/>
              </a:cxn>
              <a:cxn ang="0">
                <a:pos x="198" y="643"/>
              </a:cxn>
              <a:cxn ang="0">
                <a:pos x="184" y="503"/>
              </a:cxn>
              <a:cxn ang="0">
                <a:pos x="337" y="35"/>
              </a:cxn>
              <a:cxn ang="0">
                <a:pos x="324" y="174"/>
              </a:cxn>
              <a:cxn ang="0">
                <a:pos x="342" y="198"/>
              </a:cxn>
              <a:cxn ang="0">
                <a:pos x="483" y="189"/>
              </a:cxn>
              <a:cxn ang="0">
                <a:pos x="486" y="46"/>
              </a:cxn>
              <a:cxn ang="0">
                <a:pos x="348" y="32"/>
              </a:cxn>
              <a:cxn ang="0">
                <a:pos x="504" y="8"/>
              </a:cxn>
              <a:cxn ang="0">
                <a:pos x="522" y="44"/>
              </a:cxn>
              <a:cxn ang="0">
                <a:pos x="510" y="220"/>
              </a:cxn>
              <a:cxn ang="0">
                <a:pos x="435" y="233"/>
              </a:cxn>
              <a:cxn ang="0">
                <a:pos x="701" y="331"/>
              </a:cxn>
              <a:cxn ang="0">
                <a:pos x="725" y="379"/>
              </a:cxn>
              <a:cxn ang="0">
                <a:pos x="794" y="474"/>
              </a:cxn>
              <a:cxn ang="0">
                <a:pos x="813" y="510"/>
              </a:cxn>
              <a:cxn ang="0">
                <a:pos x="800" y="687"/>
              </a:cxn>
              <a:cxn ang="0">
                <a:pos x="624" y="700"/>
              </a:cxn>
              <a:cxn ang="0">
                <a:pos x="589" y="681"/>
              </a:cxn>
              <a:cxn ang="0">
                <a:pos x="581" y="503"/>
              </a:cxn>
              <a:cxn ang="0">
                <a:pos x="604" y="471"/>
              </a:cxn>
              <a:cxn ang="0">
                <a:pos x="435" y="379"/>
              </a:cxn>
              <a:cxn ang="0">
                <a:pos x="504" y="474"/>
              </a:cxn>
              <a:cxn ang="0">
                <a:pos x="522" y="510"/>
              </a:cxn>
              <a:cxn ang="0">
                <a:pos x="510" y="687"/>
              </a:cxn>
              <a:cxn ang="0">
                <a:pos x="334" y="700"/>
              </a:cxn>
              <a:cxn ang="0">
                <a:pos x="298" y="681"/>
              </a:cxn>
              <a:cxn ang="0">
                <a:pos x="291" y="503"/>
              </a:cxn>
              <a:cxn ang="0">
                <a:pos x="314" y="471"/>
              </a:cxn>
              <a:cxn ang="0">
                <a:pos x="145" y="379"/>
              </a:cxn>
              <a:cxn ang="0">
                <a:pos x="214" y="474"/>
              </a:cxn>
              <a:cxn ang="0">
                <a:pos x="232" y="510"/>
              </a:cxn>
              <a:cxn ang="0">
                <a:pos x="220" y="687"/>
              </a:cxn>
              <a:cxn ang="0">
                <a:pos x="44" y="700"/>
              </a:cxn>
              <a:cxn ang="0">
                <a:pos x="8" y="681"/>
              </a:cxn>
              <a:cxn ang="0">
                <a:pos x="1" y="503"/>
              </a:cxn>
              <a:cxn ang="0">
                <a:pos x="24" y="471"/>
              </a:cxn>
              <a:cxn ang="0">
                <a:pos x="88" y="369"/>
              </a:cxn>
              <a:cxn ang="0">
                <a:pos x="119" y="327"/>
              </a:cxn>
              <a:cxn ang="0">
                <a:pos x="334" y="233"/>
              </a:cxn>
              <a:cxn ang="0">
                <a:pos x="298" y="215"/>
              </a:cxn>
              <a:cxn ang="0">
                <a:pos x="291" y="36"/>
              </a:cxn>
              <a:cxn ang="0">
                <a:pos x="314" y="4"/>
              </a:cxn>
            </a:cxnLst>
            <a:rect l="0" t="0" r="r" b="b"/>
            <a:pathLst>
              <a:path w="813" h="700">
                <a:moveTo>
                  <a:pt x="639" y="501"/>
                </a:moveTo>
                <a:lnTo>
                  <a:pt x="634" y="502"/>
                </a:lnTo>
                <a:lnTo>
                  <a:pt x="629" y="503"/>
                </a:lnTo>
                <a:lnTo>
                  <a:pt x="624" y="506"/>
                </a:lnTo>
                <a:lnTo>
                  <a:pt x="620" y="510"/>
                </a:lnTo>
                <a:lnTo>
                  <a:pt x="618" y="515"/>
                </a:lnTo>
                <a:lnTo>
                  <a:pt x="616" y="520"/>
                </a:lnTo>
                <a:lnTo>
                  <a:pt x="615" y="525"/>
                </a:lnTo>
                <a:lnTo>
                  <a:pt x="615" y="643"/>
                </a:lnTo>
                <a:lnTo>
                  <a:pt x="616" y="648"/>
                </a:lnTo>
                <a:lnTo>
                  <a:pt x="618" y="654"/>
                </a:lnTo>
                <a:lnTo>
                  <a:pt x="620" y="658"/>
                </a:lnTo>
                <a:lnTo>
                  <a:pt x="624" y="662"/>
                </a:lnTo>
                <a:lnTo>
                  <a:pt x="629" y="665"/>
                </a:lnTo>
                <a:lnTo>
                  <a:pt x="634" y="666"/>
                </a:lnTo>
                <a:lnTo>
                  <a:pt x="639" y="667"/>
                </a:lnTo>
                <a:lnTo>
                  <a:pt x="756" y="667"/>
                </a:lnTo>
                <a:lnTo>
                  <a:pt x="762" y="666"/>
                </a:lnTo>
                <a:lnTo>
                  <a:pt x="767" y="665"/>
                </a:lnTo>
                <a:lnTo>
                  <a:pt x="771" y="662"/>
                </a:lnTo>
                <a:lnTo>
                  <a:pt x="775" y="658"/>
                </a:lnTo>
                <a:lnTo>
                  <a:pt x="778" y="654"/>
                </a:lnTo>
                <a:lnTo>
                  <a:pt x="780" y="648"/>
                </a:lnTo>
                <a:lnTo>
                  <a:pt x="780" y="643"/>
                </a:lnTo>
                <a:lnTo>
                  <a:pt x="780" y="525"/>
                </a:lnTo>
                <a:lnTo>
                  <a:pt x="780" y="520"/>
                </a:lnTo>
                <a:lnTo>
                  <a:pt x="778" y="515"/>
                </a:lnTo>
                <a:lnTo>
                  <a:pt x="775" y="510"/>
                </a:lnTo>
                <a:lnTo>
                  <a:pt x="771" y="506"/>
                </a:lnTo>
                <a:lnTo>
                  <a:pt x="767" y="503"/>
                </a:lnTo>
                <a:lnTo>
                  <a:pt x="762" y="502"/>
                </a:lnTo>
                <a:lnTo>
                  <a:pt x="756" y="501"/>
                </a:lnTo>
                <a:lnTo>
                  <a:pt x="639" y="501"/>
                </a:lnTo>
                <a:close/>
                <a:moveTo>
                  <a:pt x="348" y="501"/>
                </a:moveTo>
                <a:lnTo>
                  <a:pt x="342" y="502"/>
                </a:lnTo>
                <a:lnTo>
                  <a:pt x="337" y="503"/>
                </a:lnTo>
                <a:lnTo>
                  <a:pt x="333" y="506"/>
                </a:lnTo>
                <a:lnTo>
                  <a:pt x="329" y="510"/>
                </a:lnTo>
                <a:lnTo>
                  <a:pt x="326" y="515"/>
                </a:lnTo>
                <a:lnTo>
                  <a:pt x="324" y="520"/>
                </a:lnTo>
                <a:lnTo>
                  <a:pt x="324" y="525"/>
                </a:lnTo>
                <a:lnTo>
                  <a:pt x="324" y="643"/>
                </a:lnTo>
                <a:lnTo>
                  <a:pt x="324" y="648"/>
                </a:lnTo>
                <a:lnTo>
                  <a:pt x="326" y="654"/>
                </a:lnTo>
                <a:lnTo>
                  <a:pt x="329" y="658"/>
                </a:lnTo>
                <a:lnTo>
                  <a:pt x="333" y="662"/>
                </a:lnTo>
                <a:lnTo>
                  <a:pt x="337" y="665"/>
                </a:lnTo>
                <a:lnTo>
                  <a:pt x="342" y="666"/>
                </a:lnTo>
                <a:lnTo>
                  <a:pt x="348" y="667"/>
                </a:lnTo>
                <a:lnTo>
                  <a:pt x="465" y="667"/>
                </a:lnTo>
                <a:lnTo>
                  <a:pt x="470" y="666"/>
                </a:lnTo>
                <a:lnTo>
                  <a:pt x="475" y="665"/>
                </a:lnTo>
                <a:lnTo>
                  <a:pt x="480" y="662"/>
                </a:lnTo>
                <a:lnTo>
                  <a:pt x="483" y="658"/>
                </a:lnTo>
                <a:lnTo>
                  <a:pt x="486" y="654"/>
                </a:lnTo>
                <a:lnTo>
                  <a:pt x="488" y="648"/>
                </a:lnTo>
                <a:lnTo>
                  <a:pt x="489" y="643"/>
                </a:lnTo>
                <a:lnTo>
                  <a:pt x="489" y="525"/>
                </a:lnTo>
                <a:lnTo>
                  <a:pt x="488" y="520"/>
                </a:lnTo>
                <a:lnTo>
                  <a:pt x="486" y="515"/>
                </a:lnTo>
                <a:lnTo>
                  <a:pt x="483" y="510"/>
                </a:lnTo>
                <a:lnTo>
                  <a:pt x="480" y="506"/>
                </a:lnTo>
                <a:lnTo>
                  <a:pt x="475" y="503"/>
                </a:lnTo>
                <a:lnTo>
                  <a:pt x="470" y="502"/>
                </a:lnTo>
                <a:lnTo>
                  <a:pt x="465" y="501"/>
                </a:lnTo>
                <a:lnTo>
                  <a:pt x="348" y="501"/>
                </a:lnTo>
                <a:close/>
                <a:moveTo>
                  <a:pt x="56" y="501"/>
                </a:moveTo>
                <a:lnTo>
                  <a:pt x="51" y="502"/>
                </a:lnTo>
                <a:lnTo>
                  <a:pt x="46" y="503"/>
                </a:lnTo>
                <a:lnTo>
                  <a:pt x="41" y="506"/>
                </a:lnTo>
                <a:lnTo>
                  <a:pt x="37" y="510"/>
                </a:lnTo>
                <a:lnTo>
                  <a:pt x="34" y="515"/>
                </a:lnTo>
                <a:lnTo>
                  <a:pt x="33" y="520"/>
                </a:lnTo>
                <a:lnTo>
                  <a:pt x="32" y="525"/>
                </a:lnTo>
                <a:lnTo>
                  <a:pt x="32" y="643"/>
                </a:lnTo>
                <a:lnTo>
                  <a:pt x="33" y="648"/>
                </a:lnTo>
                <a:lnTo>
                  <a:pt x="34" y="654"/>
                </a:lnTo>
                <a:lnTo>
                  <a:pt x="37" y="658"/>
                </a:lnTo>
                <a:lnTo>
                  <a:pt x="41" y="662"/>
                </a:lnTo>
                <a:lnTo>
                  <a:pt x="46" y="665"/>
                </a:lnTo>
                <a:lnTo>
                  <a:pt x="51" y="666"/>
                </a:lnTo>
                <a:lnTo>
                  <a:pt x="56" y="667"/>
                </a:lnTo>
                <a:lnTo>
                  <a:pt x="173" y="667"/>
                </a:lnTo>
                <a:lnTo>
                  <a:pt x="179" y="666"/>
                </a:lnTo>
                <a:lnTo>
                  <a:pt x="184" y="665"/>
                </a:lnTo>
                <a:lnTo>
                  <a:pt x="188" y="662"/>
                </a:lnTo>
                <a:lnTo>
                  <a:pt x="192" y="658"/>
                </a:lnTo>
                <a:lnTo>
                  <a:pt x="195" y="654"/>
                </a:lnTo>
                <a:lnTo>
                  <a:pt x="197" y="648"/>
                </a:lnTo>
                <a:lnTo>
                  <a:pt x="198" y="643"/>
                </a:lnTo>
                <a:lnTo>
                  <a:pt x="198" y="525"/>
                </a:lnTo>
                <a:lnTo>
                  <a:pt x="197" y="520"/>
                </a:lnTo>
                <a:lnTo>
                  <a:pt x="195" y="515"/>
                </a:lnTo>
                <a:lnTo>
                  <a:pt x="192" y="510"/>
                </a:lnTo>
                <a:lnTo>
                  <a:pt x="188" y="506"/>
                </a:lnTo>
                <a:lnTo>
                  <a:pt x="184" y="503"/>
                </a:lnTo>
                <a:lnTo>
                  <a:pt x="179" y="502"/>
                </a:lnTo>
                <a:lnTo>
                  <a:pt x="173" y="501"/>
                </a:lnTo>
                <a:lnTo>
                  <a:pt x="56" y="501"/>
                </a:lnTo>
                <a:close/>
                <a:moveTo>
                  <a:pt x="348" y="32"/>
                </a:moveTo>
                <a:lnTo>
                  <a:pt x="342" y="33"/>
                </a:lnTo>
                <a:lnTo>
                  <a:pt x="337" y="35"/>
                </a:lnTo>
                <a:lnTo>
                  <a:pt x="333" y="38"/>
                </a:lnTo>
                <a:lnTo>
                  <a:pt x="329" y="42"/>
                </a:lnTo>
                <a:lnTo>
                  <a:pt x="326" y="46"/>
                </a:lnTo>
                <a:lnTo>
                  <a:pt x="324" y="51"/>
                </a:lnTo>
                <a:lnTo>
                  <a:pt x="324" y="57"/>
                </a:lnTo>
                <a:lnTo>
                  <a:pt x="324" y="174"/>
                </a:lnTo>
                <a:lnTo>
                  <a:pt x="324" y="180"/>
                </a:lnTo>
                <a:lnTo>
                  <a:pt x="326" y="185"/>
                </a:lnTo>
                <a:lnTo>
                  <a:pt x="329" y="189"/>
                </a:lnTo>
                <a:lnTo>
                  <a:pt x="333" y="193"/>
                </a:lnTo>
                <a:lnTo>
                  <a:pt x="337" y="196"/>
                </a:lnTo>
                <a:lnTo>
                  <a:pt x="342" y="198"/>
                </a:lnTo>
                <a:lnTo>
                  <a:pt x="348" y="199"/>
                </a:lnTo>
                <a:lnTo>
                  <a:pt x="465" y="199"/>
                </a:lnTo>
                <a:lnTo>
                  <a:pt x="470" y="198"/>
                </a:lnTo>
                <a:lnTo>
                  <a:pt x="475" y="196"/>
                </a:lnTo>
                <a:lnTo>
                  <a:pt x="480" y="193"/>
                </a:lnTo>
                <a:lnTo>
                  <a:pt x="483" y="189"/>
                </a:lnTo>
                <a:lnTo>
                  <a:pt x="486" y="185"/>
                </a:lnTo>
                <a:lnTo>
                  <a:pt x="488" y="180"/>
                </a:lnTo>
                <a:lnTo>
                  <a:pt x="489" y="174"/>
                </a:lnTo>
                <a:lnTo>
                  <a:pt x="489" y="57"/>
                </a:lnTo>
                <a:lnTo>
                  <a:pt x="488" y="51"/>
                </a:lnTo>
                <a:lnTo>
                  <a:pt x="486" y="46"/>
                </a:lnTo>
                <a:lnTo>
                  <a:pt x="483" y="42"/>
                </a:lnTo>
                <a:lnTo>
                  <a:pt x="480" y="38"/>
                </a:lnTo>
                <a:lnTo>
                  <a:pt x="475" y="35"/>
                </a:lnTo>
                <a:lnTo>
                  <a:pt x="470" y="33"/>
                </a:lnTo>
                <a:lnTo>
                  <a:pt x="465" y="32"/>
                </a:lnTo>
                <a:lnTo>
                  <a:pt x="348" y="32"/>
                </a:lnTo>
                <a:close/>
                <a:moveTo>
                  <a:pt x="334" y="0"/>
                </a:moveTo>
                <a:lnTo>
                  <a:pt x="479" y="0"/>
                </a:lnTo>
                <a:lnTo>
                  <a:pt x="486" y="0"/>
                </a:lnTo>
                <a:lnTo>
                  <a:pt x="492" y="2"/>
                </a:lnTo>
                <a:lnTo>
                  <a:pt x="499" y="4"/>
                </a:lnTo>
                <a:lnTo>
                  <a:pt x="504" y="8"/>
                </a:lnTo>
                <a:lnTo>
                  <a:pt x="510" y="12"/>
                </a:lnTo>
                <a:lnTo>
                  <a:pt x="514" y="18"/>
                </a:lnTo>
                <a:lnTo>
                  <a:pt x="518" y="24"/>
                </a:lnTo>
                <a:lnTo>
                  <a:pt x="520" y="30"/>
                </a:lnTo>
                <a:lnTo>
                  <a:pt x="522" y="36"/>
                </a:lnTo>
                <a:lnTo>
                  <a:pt x="522" y="44"/>
                </a:lnTo>
                <a:lnTo>
                  <a:pt x="522" y="189"/>
                </a:lnTo>
                <a:lnTo>
                  <a:pt x="522" y="196"/>
                </a:lnTo>
                <a:lnTo>
                  <a:pt x="520" y="203"/>
                </a:lnTo>
                <a:lnTo>
                  <a:pt x="518" y="209"/>
                </a:lnTo>
                <a:lnTo>
                  <a:pt x="514" y="215"/>
                </a:lnTo>
                <a:lnTo>
                  <a:pt x="510" y="220"/>
                </a:lnTo>
                <a:lnTo>
                  <a:pt x="504" y="225"/>
                </a:lnTo>
                <a:lnTo>
                  <a:pt x="499" y="229"/>
                </a:lnTo>
                <a:lnTo>
                  <a:pt x="492" y="231"/>
                </a:lnTo>
                <a:lnTo>
                  <a:pt x="486" y="232"/>
                </a:lnTo>
                <a:lnTo>
                  <a:pt x="479" y="233"/>
                </a:lnTo>
                <a:lnTo>
                  <a:pt x="435" y="233"/>
                </a:lnTo>
                <a:lnTo>
                  <a:pt x="435" y="320"/>
                </a:lnTo>
                <a:lnTo>
                  <a:pt x="667" y="320"/>
                </a:lnTo>
                <a:lnTo>
                  <a:pt x="676" y="321"/>
                </a:lnTo>
                <a:lnTo>
                  <a:pt x="685" y="323"/>
                </a:lnTo>
                <a:lnTo>
                  <a:pt x="693" y="327"/>
                </a:lnTo>
                <a:lnTo>
                  <a:pt x="701" y="331"/>
                </a:lnTo>
                <a:lnTo>
                  <a:pt x="708" y="338"/>
                </a:lnTo>
                <a:lnTo>
                  <a:pt x="714" y="345"/>
                </a:lnTo>
                <a:lnTo>
                  <a:pt x="719" y="353"/>
                </a:lnTo>
                <a:lnTo>
                  <a:pt x="723" y="361"/>
                </a:lnTo>
                <a:lnTo>
                  <a:pt x="725" y="369"/>
                </a:lnTo>
                <a:lnTo>
                  <a:pt x="725" y="379"/>
                </a:lnTo>
                <a:lnTo>
                  <a:pt x="725" y="466"/>
                </a:lnTo>
                <a:lnTo>
                  <a:pt x="769" y="466"/>
                </a:lnTo>
                <a:lnTo>
                  <a:pt x="776" y="467"/>
                </a:lnTo>
                <a:lnTo>
                  <a:pt x="783" y="468"/>
                </a:lnTo>
                <a:lnTo>
                  <a:pt x="789" y="471"/>
                </a:lnTo>
                <a:lnTo>
                  <a:pt x="794" y="474"/>
                </a:lnTo>
                <a:lnTo>
                  <a:pt x="800" y="479"/>
                </a:lnTo>
                <a:lnTo>
                  <a:pt x="804" y="484"/>
                </a:lnTo>
                <a:lnTo>
                  <a:pt x="808" y="490"/>
                </a:lnTo>
                <a:lnTo>
                  <a:pt x="811" y="496"/>
                </a:lnTo>
                <a:lnTo>
                  <a:pt x="812" y="503"/>
                </a:lnTo>
                <a:lnTo>
                  <a:pt x="813" y="510"/>
                </a:lnTo>
                <a:lnTo>
                  <a:pt x="813" y="656"/>
                </a:lnTo>
                <a:lnTo>
                  <a:pt x="812" y="663"/>
                </a:lnTo>
                <a:lnTo>
                  <a:pt x="811" y="669"/>
                </a:lnTo>
                <a:lnTo>
                  <a:pt x="808" y="676"/>
                </a:lnTo>
                <a:lnTo>
                  <a:pt x="804" y="681"/>
                </a:lnTo>
                <a:lnTo>
                  <a:pt x="800" y="687"/>
                </a:lnTo>
                <a:lnTo>
                  <a:pt x="794" y="691"/>
                </a:lnTo>
                <a:lnTo>
                  <a:pt x="789" y="695"/>
                </a:lnTo>
                <a:lnTo>
                  <a:pt x="783" y="697"/>
                </a:lnTo>
                <a:lnTo>
                  <a:pt x="776" y="699"/>
                </a:lnTo>
                <a:lnTo>
                  <a:pt x="769" y="700"/>
                </a:lnTo>
                <a:lnTo>
                  <a:pt x="624" y="700"/>
                </a:lnTo>
                <a:lnTo>
                  <a:pt x="617" y="699"/>
                </a:lnTo>
                <a:lnTo>
                  <a:pt x="610" y="697"/>
                </a:lnTo>
                <a:lnTo>
                  <a:pt x="604" y="695"/>
                </a:lnTo>
                <a:lnTo>
                  <a:pt x="598" y="691"/>
                </a:lnTo>
                <a:lnTo>
                  <a:pt x="593" y="687"/>
                </a:lnTo>
                <a:lnTo>
                  <a:pt x="589" y="681"/>
                </a:lnTo>
                <a:lnTo>
                  <a:pt x="585" y="675"/>
                </a:lnTo>
                <a:lnTo>
                  <a:pt x="582" y="669"/>
                </a:lnTo>
                <a:lnTo>
                  <a:pt x="581" y="663"/>
                </a:lnTo>
                <a:lnTo>
                  <a:pt x="580" y="656"/>
                </a:lnTo>
                <a:lnTo>
                  <a:pt x="580" y="510"/>
                </a:lnTo>
                <a:lnTo>
                  <a:pt x="581" y="503"/>
                </a:lnTo>
                <a:lnTo>
                  <a:pt x="582" y="496"/>
                </a:lnTo>
                <a:lnTo>
                  <a:pt x="585" y="490"/>
                </a:lnTo>
                <a:lnTo>
                  <a:pt x="589" y="484"/>
                </a:lnTo>
                <a:lnTo>
                  <a:pt x="593" y="479"/>
                </a:lnTo>
                <a:lnTo>
                  <a:pt x="598" y="474"/>
                </a:lnTo>
                <a:lnTo>
                  <a:pt x="604" y="471"/>
                </a:lnTo>
                <a:lnTo>
                  <a:pt x="610" y="468"/>
                </a:lnTo>
                <a:lnTo>
                  <a:pt x="617" y="467"/>
                </a:lnTo>
                <a:lnTo>
                  <a:pt x="624" y="466"/>
                </a:lnTo>
                <a:lnTo>
                  <a:pt x="667" y="466"/>
                </a:lnTo>
                <a:lnTo>
                  <a:pt x="667" y="379"/>
                </a:lnTo>
                <a:lnTo>
                  <a:pt x="435" y="379"/>
                </a:lnTo>
                <a:lnTo>
                  <a:pt x="435" y="466"/>
                </a:lnTo>
                <a:lnTo>
                  <a:pt x="479" y="466"/>
                </a:lnTo>
                <a:lnTo>
                  <a:pt x="486" y="467"/>
                </a:lnTo>
                <a:lnTo>
                  <a:pt x="492" y="468"/>
                </a:lnTo>
                <a:lnTo>
                  <a:pt x="499" y="471"/>
                </a:lnTo>
                <a:lnTo>
                  <a:pt x="504" y="474"/>
                </a:lnTo>
                <a:lnTo>
                  <a:pt x="510" y="479"/>
                </a:lnTo>
                <a:lnTo>
                  <a:pt x="514" y="484"/>
                </a:lnTo>
                <a:lnTo>
                  <a:pt x="518" y="490"/>
                </a:lnTo>
                <a:lnTo>
                  <a:pt x="520" y="496"/>
                </a:lnTo>
                <a:lnTo>
                  <a:pt x="522" y="503"/>
                </a:lnTo>
                <a:lnTo>
                  <a:pt x="522" y="510"/>
                </a:lnTo>
                <a:lnTo>
                  <a:pt x="522" y="656"/>
                </a:lnTo>
                <a:lnTo>
                  <a:pt x="522" y="663"/>
                </a:lnTo>
                <a:lnTo>
                  <a:pt x="520" y="669"/>
                </a:lnTo>
                <a:lnTo>
                  <a:pt x="518" y="676"/>
                </a:lnTo>
                <a:lnTo>
                  <a:pt x="514" y="681"/>
                </a:lnTo>
                <a:lnTo>
                  <a:pt x="510" y="687"/>
                </a:lnTo>
                <a:lnTo>
                  <a:pt x="504" y="691"/>
                </a:lnTo>
                <a:lnTo>
                  <a:pt x="499" y="695"/>
                </a:lnTo>
                <a:lnTo>
                  <a:pt x="492" y="697"/>
                </a:lnTo>
                <a:lnTo>
                  <a:pt x="486" y="699"/>
                </a:lnTo>
                <a:lnTo>
                  <a:pt x="479" y="700"/>
                </a:lnTo>
                <a:lnTo>
                  <a:pt x="334" y="700"/>
                </a:lnTo>
                <a:lnTo>
                  <a:pt x="327" y="699"/>
                </a:lnTo>
                <a:lnTo>
                  <a:pt x="320" y="697"/>
                </a:lnTo>
                <a:lnTo>
                  <a:pt x="314" y="695"/>
                </a:lnTo>
                <a:lnTo>
                  <a:pt x="308" y="691"/>
                </a:lnTo>
                <a:lnTo>
                  <a:pt x="303" y="687"/>
                </a:lnTo>
                <a:lnTo>
                  <a:pt x="298" y="681"/>
                </a:lnTo>
                <a:lnTo>
                  <a:pt x="295" y="675"/>
                </a:lnTo>
                <a:lnTo>
                  <a:pt x="292" y="669"/>
                </a:lnTo>
                <a:lnTo>
                  <a:pt x="291" y="663"/>
                </a:lnTo>
                <a:lnTo>
                  <a:pt x="290" y="656"/>
                </a:lnTo>
                <a:lnTo>
                  <a:pt x="290" y="510"/>
                </a:lnTo>
                <a:lnTo>
                  <a:pt x="291" y="503"/>
                </a:lnTo>
                <a:lnTo>
                  <a:pt x="292" y="496"/>
                </a:lnTo>
                <a:lnTo>
                  <a:pt x="295" y="490"/>
                </a:lnTo>
                <a:lnTo>
                  <a:pt x="298" y="484"/>
                </a:lnTo>
                <a:lnTo>
                  <a:pt x="303" y="479"/>
                </a:lnTo>
                <a:lnTo>
                  <a:pt x="308" y="474"/>
                </a:lnTo>
                <a:lnTo>
                  <a:pt x="314" y="471"/>
                </a:lnTo>
                <a:lnTo>
                  <a:pt x="320" y="468"/>
                </a:lnTo>
                <a:lnTo>
                  <a:pt x="327" y="467"/>
                </a:lnTo>
                <a:lnTo>
                  <a:pt x="334" y="466"/>
                </a:lnTo>
                <a:lnTo>
                  <a:pt x="377" y="466"/>
                </a:lnTo>
                <a:lnTo>
                  <a:pt x="377" y="379"/>
                </a:lnTo>
                <a:lnTo>
                  <a:pt x="145" y="379"/>
                </a:lnTo>
                <a:lnTo>
                  <a:pt x="145" y="466"/>
                </a:lnTo>
                <a:lnTo>
                  <a:pt x="189" y="466"/>
                </a:lnTo>
                <a:lnTo>
                  <a:pt x="196" y="467"/>
                </a:lnTo>
                <a:lnTo>
                  <a:pt x="202" y="468"/>
                </a:lnTo>
                <a:lnTo>
                  <a:pt x="208" y="471"/>
                </a:lnTo>
                <a:lnTo>
                  <a:pt x="214" y="474"/>
                </a:lnTo>
                <a:lnTo>
                  <a:pt x="220" y="479"/>
                </a:lnTo>
                <a:lnTo>
                  <a:pt x="224" y="484"/>
                </a:lnTo>
                <a:lnTo>
                  <a:pt x="228" y="490"/>
                </a:lnTo>
                <a:lnTo>
                  <a:pt x="230" y="496"/>
                </a:lnTo>
                <a:lnTo>
                  <a:pt x="232" y="503"/>
                </a:lnTo>
                <a:lnTo>
                  <a:pt x="232" y="510"/>
                </a:lnTo>
                <a:lnTo>
                  <a:pt x="232" y="656"/>
                </a:lnTo>
                <a:lnTo>
                  <a:pt x="232" y="663"/>
                </a:lnTo>
                <a:lnTo>
                  <a:pt x="230" y="669"/>
                </a:lnTo>
                <a:lnTo>
                  <a:pt x="228" y="676"/>
                </a:lnTo>
                <a:lnTo>
                  <a:pt x="224" y="681"/>
                </a:lnTo>
                <a:lnTo>
                  <a:pt x="220" y="687"/>
                </a:lnTo>
                <a:lnTo>
                  <a:pt x="214" y="691"/>
                </a:lnTo>
                <a:lnTo>
                  <a:pt x="208" y="695"/>
                </a:lnTo>
                <a:lnTo>
                  <a:pt x="202" y="697"/>
                </a:lnTo>
                <a:lnTo>
                  <a:pt x="196" y="699"/>
                </a:lnTo>
                <a:lnTo>
                  <a:pt x="189" y="700"/>
                </a:lnTo>
                <a:lnTo>
                  <a:pt x="44" y="700"/>
                </a:lnTo>
                <a:lnTo>
                  <a:pt x="36" y="699"/>
                </a:lnTo>
                <a:lnTo>
                  <a:pt x="30" y="697"/>
                </a:lnTo>
                <a:lnTo>
                  <a:pt x="24" y="695"/>
                </a:lnTo>
                <a:lnTo>
                  <a:pt x="18" y="691"/>
                </a:lnTo>
                <a:lnTo>
                  <a:pt x="13" y="687"/>
                </a:lnTo>
                <a:lnTo>
                  <a:pt x="8" y="681"/>
                </a:lnTo>
                <a:lnTo>
                  <a:pt x="5" y="675"/>
                </a:lnTo>
                <a:lnTo>
                  <a:pt x="2" y="669"/>
                </a:lnTo>
                <a:lnTo>
                  <a:pt x="1" y="663"/>
                </a:lnTo>
                <a:lnTo>
                  <a:pt x="0" y="656"/>
                </a:lnTo>
                <a:lnTo>
                  <a:pt x="0" y="510"/>
                </a:lnTo>
                <a:lnTo>
                  <a:pt x="1" y="503"/>
                </a:lnTo>
                <a:lnTo>
                  <a:pt x="2" y="496"/>
                </a:lnTo>
                <a:lnTo>
                  <a:pt x="5" y="490"/>
                </a:lnTo>
                <a:lnTo>
                  <a:pt x="8" y="484"/>
                </a:lnTo>
                <a:lnTo>
                  <a:pt x="13" y="479"/>
                </a:lnTo>
                <a:lnTo>
                  <a:pt x="18" y="474"/>
                </a:lnTo>
                <a:lnTo>
                  <a:pt x="24" y="471"/>
                </a:lnTo>
                <a:lnTo>
                  <a:pt x="30" y="468"/>
                </a:lnTo>
                <a:lnTo>
                  <a:pt x="36" y="467"/>
                </a:lnTo>
                <a:lnTo>
                  <a:pt x="44" y="466"/>
                </a:lnTo>
                <a:lnTo>
                  <a:pt x="87" y="466"/>
                </a:lnTo>
                <a:lnTo>
                  <a:pt x="87" y="379"/>
                </a:lnTo>
                <a:lnTo>
                  <a:pt x="88" y="369"/>
                </a:lnTo>
                <a:lnTo>
                  <a:pt x="90" y="361"/>
                </a:lnTo>
                <a:lnTo>
                  <a:pt x="93" y="353"/>
                </a:lnTo>
                <a:lnTo>
                  <a:pt x="98" y="345"/>
                </a:lnTo>
                <a:lnTo>
                  <a:pt x="104" y="338"/>
                </a:lnTo>
                <a:lnTo>
                  <a:pt x="111" y="331"/>
                </a:lnTo>
                <a:lnTo>
                  <a:pt x="119" y="327"/>
                </a:lnTo>
                <a:lnTo>
                  <a:pt x="127" y="323"/>
                </a:lnTo>
                <a:lnTo>
                  <a:pt x="136" y="321"/>
                </a:lnTo>
                <a:lnTo>
                  <a:pt x="145" y="320"/>
                </a:lnTo>
                <a:lnTo>
                  <a:pt x="377" y="320"/>
                </a:lnTo>
                <a:lnTo>
                  <a:pt x="377" y="233"/>
                </a:lnTo>
                <a:lnTo>
                  <a:pt x="334" y="233"/>
                </a:lnTo>
                <a:lnTo>
                  <a:pt x="327" y="232"/>
                </a:lnTo>
                <a:lnTo>
                  <a:pt x="320" y="231"/>
                </a:lnTo>
                <a:lnTo>
                  <a:pt x="314" y="229"/>
                </a:lnTo>
                <a:lnTo>
                  <a:pt x="308" y="225"/>
                </a:lnTo>
                <a:lnTo>
                  <a:pt x="303" y="220"/>
                </a:lnTo>
                <a:lnTo>
                  <a:pt x="298" y="215"/>
                </a:lnTo>
                <a:lnTo>
                  <a:pt x="295" y="209"/>
                </a:lnTo>
                <a:lnTo>
                  <a:pt x="292" y="203"/>
                </a:lnTo>
                <a:lnTo>
                  <a:pt x="291" y="196"/>
                </a:lnTo>
                <a:lnTo>
                  <a:pt x="290" y="189"/>
                </a:lnTo>
                <a:lnTo>
                  <a:pt x="290" y="44"/>
                </a:lnTo>
                <a:lnTo>
                  <a:pt x="291" y="36"/>
                </a:lnTo>
                <a:lnTo>
                  <a:pt x="292" y="30"/>
                </a:lnTo>
                <a:lnTo>
                  <a:pt x="295" y="24"/>
                </a:lnTo>
                <a:lnTo>
                  <a:pt x="298" y="18"/>
                </a:lnTo>
                <a:lnTo>
                  <a:pt x="303" y="12"/>
                </a:lnTo>
                <a:lnTo>
                  <a:pt x="308" y="8"/>
                </a:lnTo>
                <a:lnTo>
                  <a:pt x="314" y="4"/>
                </a:lnTo>
                <a:lnTo>
                  <a:pt x="320" y="2"/>
                </a:lnTo>
                <a:lnTo>
                  <a:pt x="327" y="0"/>
                </a:lnTo>
                <a:lnTo>
                  <a:pt x="33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4" name="Group 39"/>
          <p:cNvGrpSpPr/>
          <p:nvPr/>
        </p:nvGrpSpPr>
        <p:grpSpPr>
          <a:xfrm>
            <a:off x="4362656" y="2278624"/>
            <a:ext cx="405052" cy="400517"/>
            <a:chOff x="6477000" y="1354138"/>
            <a:chExt cx="992188" cy="981075"/>
          </a:xfrm>
          <a:solidFill>
            <a:schemeClr val="bg1"/>
          </a:solidFill>
        </p:grpSpPr>
        <p:sp>
          <p:nvSpPr>
            <p:cNvPr id="25" name="Freeform 21"/>
            <p:cNvSpPr>
              <a:spLocks noEditPoints="1"/>
            </p:cNvSpPr>
            <p:nvPr/>
          </p:nvSpPr>
          <p:spPr bwMode="auto">
            <a:xfrm>
              <a:off x="6477000" y="1354138"/>
              <a:ext cx="587375" cy="587375"/>
            </a:xfrm>
            <a:custGeom>
              <a:avLst/>
              <a:gdLst/>
              <a:ahLst/>
              <a:cxnLst>
                <a:cxn ang="0">
                  <a:pos x="162" y="122"/>
                </a:cxn>
                <a:cxn ang="0">
                  <a:pos x="137" y="139"/>
                </a:cxn>
                <a:cxn ang="0">
                  <a:pos x="122" y="167"/>
                </a:cxn>
                <a:cxn ang="0">
                  <a:pos x="122" y="200"/>
                </a:cxn>
                <a:cxn ang="0">
                  <a:pos x="137" y="227"/>
                </a:cxn>
                <a:cxn ang="0">
                  <a:pos x="162" y="245"/>
                </a:cxn>
                <a:cxn ang="0">
                  <a:pos x="194" y="249"/>
                </a:cxn>
                <a:cxn ang="0">
                  <a:pos x="224" y="238"/>
                </a:cxn>
                <a:cxn ang="0">
                  <a:pos x="244" y="214"/>
                </a:cxn>
                <a:cxn ang="0">
                  <a:pos x="252" y="183"/>
                </a:cxn>
                <a:cxn ang="0">
                  <a:pos x="244" y="152"/>
                </a:cxn>
                <a:cxn ang="0">
                  <a:pos x="224" y="129"/>
                </a:cxn>
                <a:cxn ang="0">
                  <a:pos x="194" y="118"/>
                </a:cxn>
                <a:cxn ang="0">
                  <a:pos x="210" y="0"/>
                </a:cxn>
                <a:cxn ang="0">
                  <a:pos x="222" y="11"/>
                </a:cxn>
                <a:cxn ang="0">
                  <a:pos x="244" y="44"/>
                </a:cxn>
                <a:cxn ang="0">
                  <a:pos x="283" y="37"/>
                </a:cxn>
                <a:cxn ang="0">
                  <a:pos x="297" y="36"/>
                </a:cxn>
                <a:cxn ang="0">
                  <a:pos x="333" y="72"/>
                </a:cxn>
                <a:cxn ang="0">
                  <a:pos x="334" y="87"/>
                </a:cxn>
                <a:cxn ang="0">
                  <a:pos x="326" y="126"/>
                </a:cxn>
                <a:cxn ang="0">
                  <a:pos x="359" y="148"/>
                </a:cxn>
                <a:cxn ang="0">
                  <a:pos x="370" y="160"/>
                </a:cxn>
                <a:cxn ang="0">
                  <a:pos x="368" y="212"/>
                </a:cxn>
                <a:cxn ang="0">
                  <a:pos x="355" y="221"/>
                </a:cxn>
                <a:cxn ang="0">
                  <a:pos x="321" y="250"/>
                </a:cxn>
                <a:cxn ang="0">
                  <a:pos x="335" y="285"/>
                </a:cxn>
                <a:cxn ang="0">
                  <a:pos x="333" y="298"/>
                </a:cxn>
                <a:cxn ang="0">
                  <a:pos x="297" y="333"/>
                </a:cxn>
                <a:cxn ang="0">
                  <a:pos x="283" y="332"/>
                </a:cxn>
                <a:cxn ang="0">
                  <a:pos x="243" y="323"/>
                </a:cxn>
                <a:cxn ang="0">
                  <a:pos x="220" y="359"/>
                </a:cxn>
                <a:cxn ang="0">
                  <a:pos x="209" y="369"/>
                </a:cxn>
                <a:cxn ang="0">
                  <a:pos x="156" y="368"/>
                </a:cxn>
                <a:cxn ang="0">
                  <a:pos x="148" y="355"/>
                </a:cxn>
                <a:cxn ang="0">
                  <a:pos x="111" y="314"/>
                </a:cxn>
                <a:cxn ang="0">
                  <a:pos x="81" y="334"/>
                </a:cxn>
                <a:cxn ang="0">
                  <a:pos x="68" y="329"/>
                </a:cxn>
                <a:cxn ang="0">
                  <a:pos x="35" y="290"/>
                </a:cxn>
                <a:cxn ang="0">
                  <a:pos x="55" y="258"/>
                </a:cxn>
                <a:cxn ang="0">
                  <a:pos x="15" y="222"/>
                </a:cxn>
                <a:cxn ang="0">
                  <a:pos x="2" y="214"/>
                </a:cxn>
                <a:cxn ang="0">
                  <a:pos x="1" y="161"/>
                </a:cxn>
                <a:cxn ang="0">
                  <a:pos x="11" y="150"/>
                </a:cxn>
                <a:cxn ang="0">
                  <a:pos x="46" y="128"/>
                </a:cxn>
                <a:cxn ang="0">
                  <a:pos x="36" y="88"/>
                </a:cxn>
                <a:cxn ang="0">
                  <a:pos x="36" y="74"/>
                </a:cxn>
                <a:cxn ang="0">
                  <a:pos x="71" y="38"/>
                </a:cxn>
                <a:cxn ang="0">
                  <a:pos x="84" y="36"/>
                </a:cxn>
                <a:cxn ang="0">
                  <a:pos x="118" y="49"/>
                </a:cxn>
                <a:cxn ang="0">
                  <a:pos x="149" y="15"/>
                </a:cxn>
                <a:cxn ang="0">
                  <a:pos x="158" y="2"/>
                </a:cxn>
              </a:cxnLst>
              <a:rect l="0" t="0" r="r" b="b"/>
              <a:pathLst>
                <a:path w="370" h="370">
                  <a:moveTo>
                    <a:pt x="186" y="117"/>
                  </a:moveTo>
                  <a:lnTo>
                    <a:pt x="178" y="118"/>
                  </a:lnTo>
                  <a:lnTo>
                    <a:pt x="170" y="119"/>
                  </a:lnTo>
                  <a:lnTo>
                    <a:pt x="162" y="122"/>
                  </a:lnTo>
                  <a:lnTo>
                    <a:pt x="155" y="125"/>
                  </a:lnTo>
                  <a:lnTo>
                    <a:pt x="148" y="129"/>
                  </a:lnTo>
                  <a:lnTo>
                    <a:pt x="142" y="134"/>
                  </a:lnTo>
                  <a:lnTo>
                    <a:pt x="137" y="139"/>
                  </a:lnTo>
                  <a:lnTo>
                    <a:pt x="132" y="146"/>
                  </a:lnTo>
                  <a:lnTo>
                    <a:pt x="128" y="152"/>
                  </a:lnTo>
                  <a:lnTo>
                    <a:pt x="124" y="160"/>
                  </a:lnTo>
                  <a:lnTo>
                    <a:pt x="122" y="167"/>
                  </a:lnTo>
                  <a:lnTo>
                    <a:pt x="121" y="175"/>
                  </a:lnTo>
                  <a:lnTo>
                    <a:pt x="120" y="183"/>
                  </a:lnTo>
                  <a:lnTo>
                    <a:pt x="121" y="192"/>
                  </a:lnTo>
                  <a:lnTo>
                    <a:pt x="122" y="200"/>
                  </a:lnTo>
                  <a:lnTo>
                    <a:pt x="124" y="207"/>
                  </a:lnTo>
                  <a:lnTo>
                    <a:pt x="128" y="214"/>
                  </a:lnTo>
                  <a:lnTo>
                    <a:pt x="132" y="221"/>
                  </a:lnTo>
                  <a:lnTo>
                    <a:pt x="137" y="227"/>
                  </a:lnTo>
                  <a:lnTo>
                    <a:pt x="142" y="233"/>
                  </a:lnTo>
                  <a:lnTo>
                    <a:pt x="148" y="238"/>
                  </a:lnTo>
                  <a:lnTo>
                    <a:pt x="155" y="242"/>
                  </a:lnTo>
                  <a:lnTo>
                    <a:pt x="162" y="245"/>
                  </a:lnTo>
                  <a:lnTo>
                    <a:pt x="170" y="247"/>
                  </a:lnTo>
                  <a:lnTo>
                    <a:pt x="178" y="249"/>
                  </a:lnTo>
                  <a:lnTo>
                    <a:pt x="186" y="250"/>
                  </a:lnTo>
                  <a:lnTo>
                    <a:pt x="194" y="249"/>
                  </a:lnTo>
                  <a:lnTo>
                    <a:pt x="202" y="247"/>
                  </a:lnTo>
                  <a:lnTo>
                    <a:pt x="210" y="245"/>
                  </a:lnTo>
                  <a:lnTo>
                    <a:pt x="217" y="242"/>
                  </a:lnTo>
                  <a:lnTo>
                    <a:pt x="224" y="238"/>
                  </a:lnTo>
                  <a:lnTo>
                    <a:pt x="230" y="233"/>
                  </a:lnTo>
                  <a:lnTo>
                    <a:pt x="235" y="227"/>
                  </a:lnTo>
                  <a:lnTo>
                    <a:pt x="240" y="221"/>
                  </a:lnTo>
                  <a:lnTo>
                    <a:pt x="244" y="214"/>
                  </a:lnTo>
                  <a:lnTo>
                    <a:pt x="248" y="207"/>
                  </a:lnTo>
                  <a:lnTo>
                    <a:pt x="250" y="200"/>
                  </a:lnTo>
                  <a:lnTo>
                    <a:pt x="252" y="192"/>
                  </a:lnTo>
                  <a:lnTo>
                    <a:pt x="252" y="183"/>
                  </a:lnTo>
                  <a:lnTo>
                    <a:pt x="252" y="175"/>
                  </a:lnTo>
                  <a:lnTo>
                    <a:pt x="250" y="167"/>
                  </a:lnTo>
                  <a:lnTo>
                    <a:pt x="248" y="160"/>
                  </a:lnTo>
                  <a:lnTo>
                    <a:pt x="244" y="152"/>
                  </a:lnTo>
                  <a:lnTo>
                    <a:pt x="240" y="146"/>
                  </a:lnTo>
                  <a:lnTo>
                    <a:pt x="235" y="139"/>
                  </a:lnTo>
                  <a:lnTo>
                    <a:pt x="230" y="134"/>
                  </a:lnTo>
                  <a:lnTo>
                    <a:pt x="224" y="129"/>
                  </a:lnTo>
                  <a:lnTo>
                    <a:pt x="217" y="125"/>
                  </a:lnTo>
                  <a:lnTo>
                    <a:pt x="210" y="122"/>
                  </a:lnTo>
                  <a:lnTo>
                    <a:pt x="202" y="119"/>
                  </a:lnTo>
                  <a:lnTo>
                    <a:pt x="194" y="118"/>
                  </a:lnTo>
                  <a:lnTo>
                    <a:pt x="186" y="117"/>
                  </a:lnTo>
                  <a:close/>
                  <a:moveTo>
                    <a:pt x="166" y="0"/>
                  </a:moveTo>
                  <a:lnTo>
                    <a:pt x="206" y="0"/>
                  </a:lnTo>
                  <a:lnTo>
                    <a:pt x="210" y="0"/>
                  </a:lnTo>
                  <a:lnTo>
                    <a:pt x="214" y="2"/>
                  </a:lnTo>
                  <a:lnTo>
                    <a:pt x="217" y="4"/>
                  </a:lnTo>
                  <a:lnTo>
                    <a:pt x="220" y="7"/>
                  </a:lnTo>
                  <a:lnTo>
                    <a:pt x="222" y="11"/>
                  </a:lnTo>
                  <a:lnTo>
                    <a:pt x="223" y="15"/>
                  </a:lnTo>
                  <a:lnTo>
                    <a:pt x="225" y="38"/>
                  </a:lnTo>
                  <a:lnTo>
                    <a:pt x="235" y="41"/>
                  </a:lnTo>
                  <a:lnTo>
                    <a:pt x="244" y="44"/>
                  </a:lnTo>
                  <a:lnTo>
                    <a:pt x="253" y="48"/>
                  </a:lnTo>
                  <a:lnTo>
                    <a:pt x="262" y="53"/>
                  </a:lnTo>
                  <a:lnTo>
                    <a:pt x="280" y="39"/>
                  </a:lnTo>
                  <a:lnTo>
                    <a:pt x="283" y="37"/>
                  </a:lnTo>
                  <a:lnTo>
                    <a:pt x="286" y="36"/>
                  </a:lnTo>
                  <a:lnTo>
                    <a:pt x="290" y="35"/>
                  </a:lnTo>
                  <a:lnTo>
                    <a:pt x="293" y="35"/>
                  </a:lnTo>
                  <a:lnTo>
                    <a:pt x="297" y="36"/>
                  </a:lnTo>
                  <a:lnTo>
                    <a:pt x="300" y="38"/>
                  </a:lnTo>
                  <a:lnTo>
                    <a:pt x="303" y="40"/>
                  </a:lnTo>
                  <a:lnTo>
                    <a:pt x="331" y="68"/>
                  </a:lnTo>
                  <a:lnTo>
                    <a:pt x="333" y="72"/>
                  </a:lnTo>
                  <a:lnTo>
                    <a:pt x="335" y="76"/>
                  </a:lnTo>
                  <a:lnTo>
                    <a:pt x="336" y="80"/>
                  </a:lnTo>
                  <a:lnTo>
                    <a:pt x="335" y="84"/>
                  </a:lnTo>
                  <a:lnTo>
                    <a:pt x="334" y="87"/>
                  </a:lnTo>
                  <a:lnTo>
                    <a:pt x="332" y="91"/>
                  </a:lnTo>
                  <a:lnTo>
                    <a:pt x="318" y="109"/>
                  </a:lnTo>
                  <a:lnTo>
                    <a:pt x="322" y="118"/>
                  </a:lnTo>
                  <a:lnTo>
                    <a:pt x="326" y="126"/>
                  </a:lnTo>
                  <a:lnTo>
                    <a:pt x="329" y="135"/>
                  </a:lnTo>
                  <a:lnTo>
                    <a:pt x="332" y="144"/>
                  </a:lnTo>
                  <a:lnTo>
                    <a:pt x="355" y="147"/>
                  </a:lnTo>
                  <a:lnTo>
                    <a:pt x="359" y="148"/>
                  </a:lnTo>
                  <a:lnTo>
                    <a:pt x="363" y="150"/>
                  </a:lnTo>
                  <a:lnTo>
                    <a:pt x="366" y="153"/>
                  </a:lnTo>
                  <a:lnTo>
                    <a:pt x="368" y="156"/>
                  </a:lnTo>
                  <a:lnTo>
                    <a:pt x="370" y="160"/>
                  </a:lnTo>
                  <a:lnTo>
                    <a:pt x="370" y="164"/>
                  </a:lnTo>
                  <a:lnTo>
                    <a:pt x="370" y="204"/>
                  </a:lnTo>
                  <a:lnTo>
                    <a:pt x="370" y="208"/>
                  </a:lnTo>
                  <a:lnTo>
                    <a:pt x="368" y="212"/>
                  </a:lnTo>
                  <a:lnTo>
                    <a:pt x="366" y="215"/>
                  </a:lnTo>
                  <a:lnTo>
                    <a:pt x="363" y="218"/>
                  </a:lnTo>
                  <a:lnTo>
                    <a:pt x="359" y="220"/>
                  </a:lnTo>
                  <a:lnTo>
                    <a:pt x="355" y="221"/>
                  </a:lnTo>
                  <a:lnTo>
                    <a:pt x="331" y="224"/>
                  </a:lnTo>
                  <a:lnTo>
                    <a:pt x="329" y="233"/>
                  </a:lnTo>
                  <a:lnTo>
                    <a:pt x="325" y="242"/>
                  </a:lnTo>
                  <a:lnTo>
                    <a:pt x="321" y="250"/>
                  </a:lnTo>
                  <a:lnTo>
                    <a:pt x="317" y="259"/>
                  </a:lnTo>
                  <a:lnTo>
                    <a:pt x="332" y="279"/>
                  </a:lnTo>
                  <a:lnTo>
                    <a:pt x="334" y="282"/>
                  </a:lnTo>
                  <a:lnTo>
                    <a:pt x="335" y="285"/>
                  </a:lnTo>
                  <a:lnTo>
                    <a:pt x="336" y="288"/>
                  </a:lnTo>
                  <a:lnTo>
                    <a:pt x="336" y="292"/>
                  </a:lnTo>
                  <a:lnTo>
                    <a:pt x="335" y="295"/>
                  </a:lnTo>
                  <a:lnTo>
                    <a:pt x="333" y="298"/>
                  </a:lnTo>
                  <a:lnTo>
                    <a:pt x="331" y="301"/>
                  </a:lnTo>
                  <a:lnTo>
                    <a:pt x="303" y="329"/>
                  </a:lnTo>
                  <a:lnTo>
                    <a:pt x="300" y="331"/>
                  </a:lnTo>
                  <a:lnTo>
                    <a:pt x="297" y="333"/>
                  </a:lnTo>
                  <a:lnTo>
                    <a:pt x="293" y="334"/>
                  </a:lnTo>
                  <a:lnTo>
                    <a:pt x="290" y="334"/>
                  </a:lnTo>
                  <a:lnTo>
                    <a:pt x="286" y="334"/>
                  </a:lnTo>
                  <a:lnTo>
                    <a:pt x="283" y="332"/>
                  </a:lnTo>
                  <a:lnTo>
                    <a:pt x="280" y="331"/>
                  </a:lnTo>
                  <a:lnTo>
                    <a:pt x="260" y="315"/>
                  </a:lnTo>
                  <a:lnTo>
                    <a:pt x="252" y="319"/>
                  </a:lnTo>
                  <a:lnTo>
                    <a:pt x="243" y="323"/>
                  </a:lnTo>
                  <a:lnTo>
                    <a:pt x="234" y="327"/>
                  </a:lnTo>
                  <a:lnTo>
                    <a:pt x="224" y="329"/>
                  </a:lnTo>
                  <a:lnTo>
                    <a:pt x="221" y="355"/>
                  </a:lnTo>
                  <a:lnTo>
                    <a:pt x="220" y="359"/>
                  </a:lnTo>
                  <a:lnTo>
                    <a:pt x="218" y="363"/>
                  </a:lnTo>
                  <a:lnTo>
                    <a:pt x="216" y="366"/>
                  </a:lnTo>
                  <a:lnTo>
                    <a:pt x="212" y="368"/>
                  </a:lnTo>
                  <a:lnTo>
                    <a:pt x="209" y="369"/>
                  </a:lnTo>
                  <a:lnTo>
                    <a:pt x="204" y="370"/>
                  </a:lnTo>
                  <a:lnTo>
                    <a:pt x="164" y="370"/>
                  </a:lnTo>
                  <a:lnTo>
                    <a:pt x="160" y="369"/>
                  </a:lnTo>
                  <a:lnTo>
                    <a:pt x="156" y="368"/>
                  </a:lnTo>
                  <a:lnTo>
                    <a:pt x="153" y="366"/>
                  </a:lnTo>
                  <a:lnTo>
                    <a:pt x="150" y="363"/>
                  </a:lnTo>
                  <a:lnTo>
                    <a:pt x="149" y="359"/>
                  </a:lnTo>
                  <a:lnTo>
                    <a:pt x="148" y="355"/>
                  </a:lnTo>
                  <a:lnTo>
                    <a:pt x="145" y="328"/>
                  </a:lnTo>
                  <a:lnTo>
                    <a:pt x="133" y="325"/>
                  </a:lnTo>
                  <a:lnTo>
                    <a:pt x="122" y="320"/>
                  </a:lnTo>
                  <a:lnTo>
                    <a:pt x="111" y="314"/>
                  </a:lnTo>
                  <a:lnTo>
                    <a:pt x="90" y="331"/>
                  </a:lnTo>
                  <a:lnTo>
                    <a:pt x="87" y="332"/>
                  </a:lnTo>
                  <a:lnTo>
                    <a:pt x="84" y="334"/>
                  </a:lnTo>
                  <a:lnTo>
                    <a:pt x="81" y="334"/>
                  </a:lnTo>
                  <a:lnTo>
                    <a:pt x="77" y="334"/>
                  </a:lnTo>
                  <a:lnTo>
                    <a:pt x="74" y="333"/>
                  </a:lnTo>
                  <a:lnTo>
                    <a:pt x="71" y="331"/>
                  </a:lnTo>
                  <a:lnTo>
                    <a:pt x="68" y="329"/>
                  </a:lnTo>
                  <a:lnTo>
                    <a:pt x="39" y="301"/>
                  </a:lnTo>
                  <a:lnTo>
                    <a:pt x="37" y="298"/>
                  </a:lnTo>
                  <a:lnTo>
                    <a:pt x="35" y="294"/>
                  </a:lnTo>
                  <a:lnTo>
                    <a:pt x="35" y="290"/>
                  </a:lnTo>
                  <a:lnTo>
                    <a:pt x="35" y="286"/>
                  </a:lnTo>
                  <a:lnTo>
                    <a:pt x="36" y="282"/>
                  </a:lnTo>
                  <a:lnTo>
                    <a:pt x="38" y="279"/>
                  </a:lnTo>
                  <a:lnTo>
                    <a:pt x="55" y="258"/>
                  </a:lnTo>
                  <a:lnTo>
                    <a:pt x="49" y="247"/>
                  </a:lnTo>
                  <a:lnTo>
                    <a:pt x="45" y="237"/>
                  </a:lnTo>
                  <a:lnTo>
                    <a:pt x="41" y="225"/>
                  </a:lnTo>
                  <a:lnTo>
                    <a:pt x="15" y="222"/>
                  </a:lnTo>
                  <a:lnTo>
                    <a:pt x="11" y="221"/>
                  </a:lnTo>
                  <a:lnTo>
                    <a:pt x="7" y="220"/>
                  </a:lnTo>
                  <a:lnTo>
                    <a:pt x="4" y="217"/>
                  </a:lnTo>
                  <a:lnTo>
                    <a:pt x="2" y="214"/>
                  </a:lnTo>
                  <a:lnTo>
                    <a:pt x="1" y="210"/>
                  </a:lnTo>
                  <a:lnTo>
                    <a:pt x="0" y="206"/>
                  </a:lnTo>
                  <a:lnTo>
                    <a:pt x="0" y="166"/>
                  </a:lnTo>
                  <a:lnTo>
                    <a:pt x="1" y="161"/>
                  </a:lnTo>
                  <a:lnTo>
                    <a:pt x="2" y="158"/>
                  </a:lnTo>
                  <a:lnTo>
                    <a:pt x="4" y="154"/>
                  </a:lnTo>
                  <a:lnTo>
                    <a:pt x="7" y="152"/>
                  </a:lnTo>
                  <a:lnTo>
                    <a:pt x="11" y="150"/>
                  </a:lnTo>
                  <a:lnTo>
                    <a:pt x="15" y="149"/>
                  </a:lnTo>
                  <a:lnTo>
                    <a:pt x="40" y="146"/>
                  </a:lnTo>
                  <a:lnTo>
                    <a:pt x="42" y="137"/>
                  </a:lnTo>
                  <a:lnTo>
                    <a:pt x="46" y="128"/>
                  </a:lnTo>
                  <a:lnTo>
                    <a:pt x="49" y="119"/>
                  </a:lnTo>
                  <a:lnTo>
                    <a:pt x="54" y="111"/>
                  </a:lnTo>
                  <a:lnTo>
                    <a:pt x="38" y="91"/>
                  </a:lnTo>
                  <a:lnTo>
                    <a:pt x="36" y="88"/>
                  </a:lnTo>
                  <a:lnTo>
                    <a:pt x="35" y="85"/>
                  </a:lnTo>
                  <a:lnTo>
                    <a:pt x="35" y="81"/>
                  </a:lnTo>
                  <a:lnTo>
                    <a:pt x="35" y="78"/>
                  </a:lnTo>
                  <a:lnTo>
                    <a:pt x="36" y="74"/>
                  </a:lnTo>
                  <a:lnTo>
                    <a:pt x="37" y="71"/>
                  </a:lnTo>
                  <a:lnTo>
                    <a:pt x="39" y="69"/>
                  </a:lnTo>
                  <a:lnTo>
                    <a:pt x="68" y="40"/>
                  </a:lnTo>
                  <a:lnTo>
                    <a:pt x="71" y="38"/>
                  </a:lnTo>
                  <a:lnTo>
                    <a:pt x="74" y="36"/>
                  </a:lnTo>
                  <a:lnTo>
                    <a:pt x="77" y="35"/>
                  </a:lnTo>
                  <a:lnTo>
                    <a:pt x="81" y="35"/>
                  </a:lnTo>
                  <a:lnTo>
                    <a:pt x="84" y="36"/>
                  </a:lnTo>
                  <a:lnTo>
                    <a:pt x="87" y="37"/>
                  </a:lnTo>
                  <a:lnTo>
                    <a:pt x="90" y="39"/>
                  </a:lnTo>
                  <a:lnTo>
                    <a:pt x="109" y="54"/>
                  </a:lnTo>
                  <a:lnTo>
                    <a:pt x="118" y="49"/>
                  </a:lnTo>
                  <a:lnTo>
                    <a:pt x="127" y="44"/>
                  </a:lnTo>
                  <a:lnTo>
                    <a:pt x="137" y="41"/>
                  </a:lnTo>
                  <a:lnTo>
                    <a:pt x="146" y="38"/>
                  </a:lnTo>
                  <a:lnTo>
                    <a:pt x="149" y="15"/>
                  </a:lnTo>
                  <a:lnTo>
                    <a:pt x="150" y="11"/>
                  </a:lnTo>
                  <a:lnTo>
                    <a:pt x="152" y="7"/>
                  </a:lnTo>
                  <a:lnTo>
                    <a:pt x="155" y="4"/>
                  </a:lnTo>
                  <a:lnTo>
                    <a:pt x="158" y="2"/>
                  </a:lnTo>
                  <a:lnTo>
                    <a:pt x="162" y="0"/>
                  </a:lnTo>
                  <a:lnTo>
                    <a:pt x="1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noEditPoints="1"/>
            </p:cNvSpPr>
            <p:nvPr/>
          </p:nvSpPr>
          <p:spPr bwMode="auto">
            <a:xfrm>
              <a:off x="6985000" y="1654175"/>
              <a:ext cx="484188" cy="484188"/>
            </a:xfrm>
            <a:custGeom>
              <a:avLst/>
              <a:gdLst/>
              <a:ahLst/>
              <a:cxnLst>
                <a:cxn ang="0">
                  <a:pos x="134" y="101"/>
                </a:cxn>
                <a:cxn ang="0">
                  <a:pos x="112" y="117"/>
                </a:cxn>
                <a:cxn ang="0">
                  <a:pos x="100" y="142"/>
                </a:cxn>
                <a:cxn ang="0">
                  <a:pos x="102" y="170"/>
                </a:cxn>
                <a:cxn ang="0">
                  <a:pos x="118" y="193"/>
                </a:cxn>
                <a:cxn ang="0">
                  <a:pos x="143" y="205"/>
                </a:cxn>
                <a:cxn ang="0">
                  <a:pos x="172" y="203"/>
                </a:cxn>
                <a:cxn ang="0">
                  <a:pos x="195" y="187"/>
                </a:cxn>
                <a:cxn ang="0">
                  <a:pos x="207" y="162"/>
                </a:cxn>
                <a:cxn ang="0">
                  <a:pos x="204" y="133"/>
                </a:cxn>
                <a:cxn ang="0">
                  <a:pos x="188" y="110"/>
                </a:cxn>
                <a:cxn ang="0">
                  <a:pos x="163" y="98"/>
                </a:cxn>
                <a:cxn ang="0">
                  <a:pos x="162" y="2"/>
                </a:cxn>
                <a:cxn ang="0">
                  <a:pos x="172" y="14"/>
                </a:cxn>
                <a:cxn ang="0">
                  <a:pos x="207" y="40"/>
                </a:cxn>
                <a:cxn ang="0">
                  <a:pos x="228" y="25"/>
                </a:cxn>
                <a:cxn ang="0">
                  <a:pos x="240" y="29"/>
                </a:cxn>
                <a:cxn ang="0">
                  <a:pos x="267" y="55"/>
                </a:cxn>
                <a:cxn ang="0">
                  <a:pos x="265" y="68"/>
                </a:cxn>
                <a:cxn ang="0">
                  <a:pos x="269" y="110"/>
                </a:cxn>
                <a:cxn ang="0">
                  <a:pos x="297" y="115"/>
                </a:cxn>
                <a:cxn ang="0">
                  <a:pos x="305" y="153"/>
                </a:cxn>
                <a:cxn ang="0">
                  <a:pos x="299" y="167"/>
                </a:cxn>
                <a:cxn ang="0">
                  <a:pos x="272" y="185"/>
                </a:cxn>
                <a:cxn ang="0">
                  <a:pos x="279" y="220"/>
                </a:cxn>
                <a:cxn ang="0">
                  <a:pos x="281" y="234"/>
                </a:cxn>
                <a:cxn ang="0">
                  <a:pos x="257" y="263"/>
                </a:cxn>
                <a:cxn ang="0">
                  <a:pos x="244" y="267"/>
                </a:cxn>
                <a:cxn ang="0">
                  <a:pos x="214" y="259"/>
                </a:cxn>
                <a:cxn ang="0">
                  <a:pos x="193" y="291"/>
                </a:cxn>
                <a:cxn ang="0">
                  <a:pos x="182" y="302"/>
                </a:cxn>
                <a:cxn ang="0">
                  <a:pos x="143" y="304"/>
                </a:cxn>
                <a:cxn ang="0">
                  <a:pos x="133" y="292"/>
                </a:cxn>
                <a:cxn ang="0">
                  <a:pos x="101" y="264"/>
                </a:cxn>
                <a:cxn ang="0">
                  <a:pos x="78" y="281"/>
                </a:cxn>
                <a:cxn ang="0">
                  <a:pos x="65" y="277"/>
                </a:cxn>
                <a:cxn ang="0">
                  <a:pos x="38" y="251"/>
                </a:cxn>
                <a:cxn ang="0">
                  <a:pos x="41" y="237"/>
                </a:cxn>
                <a:cxn ang="0">
                  <a:pos x="38" y="196"/>
                </a:cxn>
                <a:cxn ang="0">
                  <a:pos x="8" y="191"/>
                </a:cxn>
                <a:cxn ang="0">
                  <a:pos x="0" y="152"/>
                </a:cxn>
                <a:cxn ang="0">
                  <a:pos x="6" y="138"/>
                </a:cxn>
                <a:cxn ang="0">
                  <a:pos x="33" y="121"/>
                </a:cxn>
                <a:cxn ang="0">
                  <a:pos x="25" y="85"/>
                </a:cxn>
                <a:cxn ang="0">
                  <a:pos x="25" y="70"/>
                </a:cxn>
                <a:cxn ang="0">
                  <a:pos x="51" y="41"/>
                </a:cxn>
                <a:cxn ang="0">
                  <a:pos x="64" y="40"/>
                </a:cxn>
                <a:cxn ang="0">
                  <a:pos x="96" y="42"/>
                </a:cxn>
                <a:cxn ang="0">
                  <a:pos x="112" y="15"/>
                </a:cxn>
                <a:cxn ang="0">
                  <a:pos x="123" y="4"/>
                </a:cxn>
              </a:cxnLst>
              <a:rect l="0" t="0" r="r" b="b"/>
              <a:pathLst>
                <a:path w="305" h="305">
                  <a:moveTo>
                    <a:pt x="156" y="97"/>
                  </a:moveTo>
                  <a:lnTo>
                    <a:pt x="149" y="98"/>
                  </a:lnTo>
                  <a:lnTo>
                    <a:pt x="141" y="99"/>
                  </a:lnTo>
                  <a:lnTo>
                    <a:pt x="134" y="101"/>
                  </a:lnTo>
                  <a:lnTo>
                    <a:pt x="128" y="104"/>
                  </a:lnTo>
                  <a:lnTo>
                    <a:pt x="122" y="107"/>
                  </a:lnTo>
                  <a:lnTo>
                    <a:pt x="117" y="112"/>
                  </a:lnTo>
                  <a:lnTo>
                    <a:pt x="112" y="117"/>
                  </a:lnTo>
                  <a:lnTo>
                    <a:pt x="108" y="122"/>
                  </a:lnTo>
                  <a:lnTo>
                    <a:pt x="104" y="128"/>
                  </a:lnTo>
                  <a:lnTo>
                    <a:pt x="102" y="135"/>
                  </a:lnTo>
                  <a:lnTo>
                    <a:pt x="100" y="142"/>
                  </a:lnTo>
                  <a:lnTo>
                    <a:pt x="99" y="149"/>
                  </a:lnTo>
                  <a:lnTo>
                    <a:pt x="99" y="156"/>
                  </a:lnTo>
                  <a:lnTo>
                    <a:pt x="100" y="163"/>
                  </a:lnTo>
                  <a:lnTo>
                    <a:pt x="102" y="170"/>
                  </a:lnTo>
                  <a:lnTo>
                    <a:pt x="105" y="177"/>
                  </a:lnTo>
                  <a:lnTo>
                    <a:pt x="109" y="183"/>
                  </a:lnTo>
                  <a:lnTo>
                    <a:pt x="113" y="188"/>
                  </a:lnTo>
                  <a:lnTo>
                    <a:pt x="118" y="193"/>
                  </a:lnTo>
                  <a:lnTo>
                    <a:pt x="124" y="197"/>
                  </a:lnTo>
                  <a:lnTo>
                    <a:pt x="130" y="200"/>
                  </a:lnTo>
                  <a:lnTo>
                    <a:pt x="136" y="203"/>
                  </a:lnTo>
                  <a:lnTo>
                    <a:pt x="143" y="205"/>
                  </a:lnTo>
                  <a:lnTo>
                    <a:pt x="150" y="206"/>
                  </a:lnTo>
                  <a:lnTo>
                    <a:pt x="158" y="206"/>
                  </a:lnTo>
                  <a:lnTo>
                    <a:pt x="165" y="204"/>
                  </a:lnTo>
                  <a:lnTo>
                    <a:pt x="172" y="203"/>
                  </a:lnTo>
                  <a:lnTo>
                    <a:pt x="178" y="199"/>
                  </a:lnTo>
                  <a:lnTo>
                    <a:pt x="184" y="196"/>
                  </a:lnTo>
                  <a:lnTo>
                    <a:pt x="190" y="192"/>
                  </a:lnTo>
                  <a:lnTo>
                    <a:pt x="195" y="187"/>
                  </a:lnTo>
                  <a:lnTo>
                    <a:pt x="199" y="181"/>
                  </a:lnTo>
                  <a:lnTo>
                    <a:pt x="202" y="175"/>
                  </a:lnTo>
                  <a:lnTo>
                    <a:pt x="205" y="168"/>
                  </a:lnTo>
                  <a:lnTo>
                    <a:pt x="207" y="162"/>
                  </a:lnTo>
                  <a:lnTo>
                    <a:pt x="207" y="154"/>
                  </a:lnTo>
                  <a:lnTo>
                    <a:pt x="207" y="147"/>
                  </a:lnTo>
                  <a:lnTo>
                    <a:pt x="206" y="140"/>
                  </a:lnTo>
                  <a:lnTo>
                    <a:pt x="204" y="133"/>
                  </a:lnTo>
                  <a:lnTo>
                    <a:pt x="201" y="126"/>
                  </a:lnTo>
                  <a:lnTo>
                    <a:pt x="197" y="121"/>
                  </a:lnTo>
                  <a:lnTo>
                    <a:pt x="193" y="115"/>
                  </a:lnTo>
                  <a:lnTo>
                    <a:pt x="188" y="110"/>
                  </a:lnTo>
                  <a:lnTo>
                    <a:pt x="182" y="106"/>
                  </a:lnTo>
                  <a:lnTo>
                    <a:pt x="176" y="103"/>
                  </a:lnTo>
                  <a:lnTo>
                    <a:pt x="170" y="100"/>
                  </a:lnTo>
                  <a:lnTo>
                    <a:pt x="163" y="98"/>
                  </a:lnTo>
                  <a:lnTo>
                    <a:pt x="156" y="97"/>
                  </a:lnTo>
                  <a:close/>
                  <a:moveTo>
                    <a:pt x="154" y="0"/>
                  </a:moveTo>
                  <a:lnTo>
                    <a:pt x="158" y="1"/>
                  </a:lnTo>
                  <a:lnTo>
                    <a:pt x="162" y="2"/>
                  </a:lnTo>
                  <a:lnTo>
                    <a:pt x="166" y="4"/>
                  </a:lnTo>
                  <a:lnTo>
                    <a:pt x="169" y="7"/>
                  </a:lnTo>
                  <a:lnTo>
                    <a:pt x="171" y="10"/>
                  </a:lnTo>
                  <a:lnTo>
                    <a:pt x="172" y="14"/>
                  </a:lnTo>
                  <a:lnTo>
                    <a:pt x="175" y="30"/>
                  </a:lnTo>
                  <a:lnTo>
                    <a:pt x="186" y="32"/>
                  </a:lnTo>
                  <a:lnTo>
                    <a:pt x="196" y="36"/>
                  </a:lnTo>
                  <a:lnTo>
                    <a:pt x="207" y="40"/>
                  </a:lnTo>
                  <a:lnTo>
                    <a:pt x="218" y="29"/>
                  </a:lnTo>
                  <a:lnTo>
                    <a:pt x="221" y="27"/>
                  </a:lnTo>
                  <a:lnTo>
                    <a:pt x="224" y="25"/>
                  </a:lnTo>
                  <a:lnTo>
                    <a:pt x="228" y="25"/>
                  </a:lnTo>
                  <a:lnTo>
                    <a:pt x="231" y="25"/>
                  </a:lnTo>
                  <a:lnTo>
                    <a:pt x="234" y="25"/>
                  </a:lnTo>
                  <a:lnTo>
                    <a:pt x="237" y="26"/>
                  </a:lnTo>
                  <a:lnTo>
                    <a:pt x="240" y="29"/>
                  </a:lnTo>
                  <a:lnTo>
                    <a:pt x="262" y="46"/>
                  </a:lnTo>
                  <a:lnTo>
                    <a:pt x="264" y="49"/>
                  </a:lnTo>
                  <a:lnTo>
                    <a:pt x="266" y="52"/>
                  </a:lnTo>
                  <a:lnTo>
                    <a:pt x="267" y="55"/>
                  </a:lnTo>
                  <a:lnTo>
                    <a:pt x="268" y="58"/>
                  </a:lnTo>
                  <a:lnTo>
                    <a:pt x="267" y="62"/>
                  </a:lnTo>
                  <a:lnTo>
                    <a:pt x="266" y="65"/>
                  </a:lnTo>
                  <a:lnTo>
                    <a:pt x="265" y="68"/>
                  </a:lnTo>
                  <a:lnTo>
                    <a:pt x="255" y="82"/>
                  </a:lnTo>
                  <a:lnTo>
                    <a:pt x="261" y="91"/>
                  </a:lnTo>
                  <a:lnTo>
                    <a:pt x="266" y="100"/>
                  </a:lnTo>
                  <a:lnTo>
                    <a:pt x="269" y="110"/>
                  </a:lnTo>
                  <a:lnTo>
                    <a:pt x="286" y="110"/>
                  </a:lnTo>
                  <a:lnTo>
                    <a:pt x="290" y="111"/>
                  </a:lnTo>
                  <a:lnTo>
                    <a:pt x="294" y="113"/>
                  </a:lnTo>
                  <a:lnTo>
                    <a:pt x="297" y="115"/>
                  </a:lnTo>
                  <a:lnTo>
                    <a:pt x="300" y="118"/>
                  </a:lnTo>
                  <a:lnTo>
                    <a:pt x="301" y="122"/>
                  </a:lnTo>
                  <a:lnTo>
                    <a:pt x="302" y="126"/>
                  </a:lnTo>
                  <a:lnTo>
                    <a:pt x="305" y="153"/>
                  </a:lnTo>
                  <a:lnTo>
                    <a:pt x="305" y="157"/>
                  </a:lnTo>
                  <a:lnTo>
                    <a:pt x="303" y="161"/>
                  </a:lnTo>
                  <a:lnTo>
                    <a:pt x="301" y="165"/>
                  </a:lnTo>
                  <a:lnTo>
                    <a:pt x="299" y="167"/>
                  </a:lnTo>
                  <a:lnTo>
                    <a:pt x="295" y="170"/>
                  </a:lnTo>
                  <a:lnTo>
                    <a:pt x="291" y="171"/>
                  </a:lnTo>
                  <a:lnTo>
                    <a:pt x="275" y="174"/>
                  </a:lnTo>
                  <a:lnTo>
                    <a:pt x="272" y="185"/>
                  </a:lnTo>
                  <a:lnTo>
                    <a:pt x="269" y="195"/>
                  </a:lnTo>
                  <a:lnTo>
                    <a:pt x="265" y="204"/>
                  </a:lnTo>
                  <a:lnTo>
                    <a:pt x="277" y="217"/>
                  </a:lnTo>
                  <a:lnTo>
                    <a:pt x="279" y="220"/>
                  </a:lnTo>
                  <a:lnTo>
                    <a:pt x="281" y="223"/>
                  </a:lnTo>
                  <a:lnTo>
                    <a:pt x="282" y="227"/>
                  </a:lnTo>
                  <a:lnTo>
                    <a:pt x="282" y="230"/>
                  </a:lnTo>
                  <a:lnTo>
                    <a:pt x="281" y="234"/>
                  </a:lnTo>
                  <a:lnTo>
                    <a:pt x="280" y="237"/>
                  </a:lnTo>
                  <a:lnTo>
                    <a:pt x="278" y="240"/>
                  </a:lnTo>
                  <a:lnTo>
                    <a:pt x="260" y="261"/>
                  </a:lnTo>
                  <a:lnTo>
                    <a:pt x="257" y="263"/>
                  </a:lnTo>
                  <a:lnTo>
                    <a:pt x="254" y="265"/>
                  </a:lnTo>
                  <a:lnTo>
                    <a:pt x="251" y="266"/>
                  </a:lnTo>
                  <a:lnTo>
                    <a:pt x="248" y="267"/>
                  </a:lnTo>
                  <a:lnTo>
                    <a:pt x="244" y="267"/>
                  </a:lnTo>
                  <a:lnTo>
                    <a:pt x="241" y="266"/>
                  </a:lnTo>
                  <a:lnTo>
                    <a:pt x="238" y="264"/>
                  </a:lnTo>
                  <a:lnTo>
                    <a:pt x="223" y="254"/>
                  </a:lnTo>
                  <a:lnTo>
                    <a:pt x="214" y="259"/>
                  </a:lnTo>
                  <a:lnTo>
                    <a:pt x="204" y="264"/>
                  </a:lnTo>
                  <a:lnTo>
                    <a:pt x="194" y="268"/>
                  </a:lnTo>
                  <a:lnTo>
                    <a:pt x="194" y="287"/>
                  </a:lnTo>
                  <a:lnTo>
                    <a:pt x="193" y="291"/>
                  </a:lnTo>
                  <a:lnTo>
                    <a:pt x="192" y="294"/>
                  </a:lnTo>
                  <a:lnTo>
                    <a:pt x="189" y="298"/>
                  </a:lnTo>
                  <a:lnTo>
                    <a:pt x="186" y="300"/>
                  </a:lnTo>
                  <a:lnTo>
                    <a:pt x="182" y="302"/>
                  </a:lnTo>
                  <a:lnTo>
                    <a:pt x="178" y="303"/>
                  </a:lnTo>
                  <a:lnTo>
                    <a:pt x="151" y="305"/>
                  </a:lnTo>
                  <a:lnTo>
                    <a:pt x="147" y="305"/>
                  </a:lnTo>
                  <a:lnTo>
                    <a:pt x="143" y="304"/>
                  </a:lnTo>
                  <a:lnTo>
                    <a:pt x="139" y="302"/>
                  </a:lnTo>
                  <a:lnTo>
                    <a:pt x="136" y="299"/>
                  </a:lnTo>
                  <a:lnTo>
                    <a:pt x="134" y="296"/>
                  </a:lnTo>
                  <a:lnTo>
                    <a:pt x="133" y="292"/>
                  </a:lnTo>
                  <a:lnTo>
                    <a:pt x="129" y="273"/>
                  </a:lnTo>
                  <a:lnTo>
                    <a:pt x="120" y="271"/>
                  </a:lnTo>
                  <a:lnTo>
                    <a:pt x="110" y="268"/>
                  </a:lnTo>
                  <a:lnTo>
                    <a:pt x="101" y="264"/>
                  </a:lnTo>
                  <a:lnTo>
                    <a:pt x="87" y="277"/>
                  </a:lnTo>
                  <a:lnTo>
                    <a:pt x="84" y="279"/>
                  </a:lnTo>
                  <a:lnTo>
                    <a:pt x="81" y="280"/>
                  </a:lnTo>
                  <a:lnTo>
                    <a:pt x="78" y="281"/>
                  </a:lnTo>
                  <a:lnTo>
                    <a:pt x="74" y="281"/>
                  </a:lnTo>
                  <a:lnTo>
                    <a:pt x="71" y="281"/>
                  </a:lnTo>
                  <a:lnTo>
                    <a:pt x="68" y="279"/>
                  </a:lnTo>
                  <a:lnTo>
                    <a:pt x="65" y="277"/>
                  </a:lnTo>
                  <a:lnTo>
                    <a:pt x="44" y="259"/>
                  </a:lnTo>
                  <a:lnTo>
                    <a:pt x="41" y="257"/>
                  </a:lnTo>
                  <a:lnTo>
                    <a:pt x="39" y="254"/>
                  </a:lnTo>
                  <a:lnTo>
                    <a:pt x="38" y="251"/>
                  </a:lnTo>
                  <a:lnTo>
                    <a:pt x="38" y="247"/>
                  </a:lnTo>
                  <a:lnTo>
                    <a:pt x="38" y="244"/>
                  </a:lnTo>
                  <a:lnTo>
                    <a:pt x="39" y="240"/>
                  </a:lnTo>
                  <a:lnTo>
                    <a:pt x="41" y="237"/>
                  </a:lnTo>
                  <a:lnTo>
                    <a:pt x="51" y="221"/>
                  </a:lnTo>
                  <a:lnTo>
                    <a:pt x="46" y="213"/>
                  </a:lnTo>
                  <a:lnTo>
                    <a:pt x="42" y="205"/>
                  </a:lnTo>
                  <a:lnTo>
                    <a:pt x="38" y="196"/>
                  </a:lnTo>
                  <a:lnTo>
                    <a:pt x="19" y="195"/>
                  </a:lnTo>
                  <a:lnTo>
                    <a:pt x="15" y="195"/>
                  </a:lnTo>
                  <a:lnTo>
                    <a:pt x="11" y="193"/>
                  </a:lnTo>
                  <a:lnTo>
                    <a:pt x="8" y="191"/>
                  </a:lnTo>
                  <a:lnTo>
                    <a:pt x="5" y="188"/>
                  </a:lnTo>
                  <a:lnTo>
                    <a:pt x="4" y="184"/>
                  </a:lnTo>
                  <a:lnTo>
                    <a:pt x="3" y="180"/>
                  </a:lnTo>
                  <a:lnTo>
                    <a:pt x="0" y="152"/>
                  </a:lnTo>
                  <a:lnTo>
                    <a:pt x="1" y="148"/>
                  </a:lnTo>
                  <a:lnTo>
                    <a:pt x="2" y="144"/>
                  </a:lnTo>
                  <a:lnTo>
                    <a:pt x="4" y="141"/>
                  </a:lnTo>
                  <a:lnTo>
                    <a:pt x="6" y="138"/>
                  </a:lnTo>
                  <a:lnTo>
                    <a:pt x="10" y="136"/>
                  </a:lnTo>
                  <a:lnTo>
                    <a:pt x="14" y="135"/>
                  </a:lnTo>
                  <a:lnTo>
                    <a:pt x="31" y="131"/>
                  </a:lnTo>
                  <a:lnTo>
                    <a:pt x="33" y="121"/>
                  </a:lnTo>
                  <a:lnTo>
                    <a:pt x="36" y="111"/>
                  </a:lnTo>
                  <a:lnTo>
                    <a:pt x="40" y="101"/>
                  </a:lnTo>
                  <a:lnTo>
                    <a:pt x="28" y="88"/>
                  </a:lnTo>
                  <a:lnTo>
                    <a:pt x="25" y="85"/>
                  </a:lnTo>
                  <a:lnTo>
                    <a:pt x="24" y="81"/>
                  </a:lnTo>
                  <a:lnTo>
                    <a:pt x="23" y="77"/>
                  </a:lnTo>
                  <a:lnTo>
                    <a:pt x="24" y="73"/>
                  </a:lnTo>
                  <a:lnTo>
                    <a:pt x="25" y="70"/>
                  </a:lnTo>
                  <a:lnTo>
                    <a:pt x="27" y="66"/>
                  </a:lnTo>
                  <a:lnTo>
                    <a:pt x="45" y="45"/>
                  </a:lnTo>
                  <a:lnTo>
                    <a:pt x="48" y="42"/>
                  </a:lnTo>
                  <a:lnTo>
                    <a:pt x="51" y="41"/>
                  </a:lnTo>
                  <a:lnTo>
                    <a:pt x="54" y="39"/>
                  </a:lnTo>
                  <a:lnTo>
                    <a:pt x="57" y="39"/>
                  </a:lnTo>
                  <a:lnTo>
                    <a:pt x="61" y="39"/>
                  </a:lnTo>
                  <a:lnTo>
                    <a:pt x="64" y="40"/>
                  </a:lnTo>
                  <a:lnTo>
                    <a:pt x="67" y="42"/>
                  </a:lnTo>
                  <a:lnTo>
                    <a:pt x="81" y="51"/>
                  </a:lnTo>
                  <a:lnTo>
                    <a:pt x="88" y="46"/>
                  </a:lnTo>
                  <a:lnTo>
                    <a:pt x="96" y="42"/>
                  </a:lnTo>
                  <a:lnTo>
                    <a:pt x="103" y="38"/>
                  </a:lnTo>
                  <a:lnTo>
                    <a:pt x="111" y="35"/>
                  </a:lnTo>
                  <a:lnTo>
                    <a:pt x="111" y="19"/>
                  </a:lnTo>
                  <a:lnTo>
                    <a:pt x="112" y="15"/>
                  </a:lnTo>
                  <a:lnTo>
                    <a:pt x="114" y="11"/>
                  </a:lnTo>
                  <a:lnTo>
                    <a:pt x="116" y="8"/>
                  </a:lnTo>
                  <a:lnTo>
                    <a:pt x="119" y="5"/>
                  </a:lnTo>
                  <a:lnTo>
                    <a:pt x="123" y="4"/>
                  </a:lnTo>
                  <a:lnTo>
                    <a:pt x="127" y="3"/>
                  </a:lnTo>
                  <a:lnTo>
                    <a:pt x="1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noEditPoints="1"/>
            </p:cNvSpPr>
            <p:nvPr/>
          </p:nvSpPr>
          <p:spPr bwMode="auto">
            <a:xfrm>
              <a:off x="6670675" y="1943100"/>
              <a:ext cx="392113" cy="392113"/>
            </a:xfrm>
            <a:custGeom>
              <a:avLst/>
              <a:gdLst/>
              <a:ahLst/>
              <a:cxnLst>
                <a:cxn ang="0">
                  <a:pos x="111" y="81"/>
                </a:cxn>
                <a:cxn ang="0">
                  <a:pos x="94" y="91"/>
                </a:cxn>
                <a:cxn ang="0">
                  <a:pos x="83" y="108"/>
                </a:cxn>
                <a:cxn ang="0">
                  <a:pos x="81" y="129"/>
                </a:cxn>
                <a:cxn ang="0">
                  <a:pos x="88" y="148"/>
                </a:cxn>
                <a:cxn ang="0">
                  <a:pos x="104" y="161"/>
                </a:cxn>
                <a:cxn ang="0">
                  <a:pos x="124" y="167"/>
                </a:cxn>
                <a:cxn ang="0">
                  <a:pos x="144" y="162"/>
                </a:cxn>
                <a:cxn ang="0">
                  <a:pos x="160" y="149"/>
                </a:cxn>
                <a:cxn ang="0">
                  <a:pos x="168" y="130"/>
                </a:cxn>
                <a:cxn ang="0">
                  <a:pos x="166" y="109"/>
                </a:cxn>
                <a:cxn ang="0">
                  <a:pos x="156" y="92"/>
                </a:cxn>
                <a:cxn ang="0">
                  <a:pos x="139" y="81"/>
                </a:cxn>
                <a:cxn ang="0">
                  <a:pos x="117" y="0"/>
                </a:cxn>
                <a:cxn ang="0">
                  <a:pos x="142" y="2"/>
                </a:cxn>
                <a:cxn ang="0">
                  <a:pos x="150" y="11"/>
                </a:cxn>
                <a:cxn ang="0">
                  <a:pos x="160" y="28"/>
                </a:cxn>
                <a:cxn ang="0">
                  <a:pos x="185" y="30"/>
                </a:cxn>
                <a:cxn ang="0">
                  <a:pos x="194" y="27"/>
                </a:cxn>
                <a:cxn ang="0">
                  <a:pos x="204" y="29"/>
                </a:cxn>
                <a:cxn ang="0">
                  <a:pos x="221" y="47"/>
                </a:cxn>
                <a:cxn ang="0">
                  <a:pos x="223" y="59"/>
                </a:cxn>
                <a:cxn ang="0">
                  <a:pos x="213" y="74"/>
                </a:cxn>
                <a:cxn ang="0">
                  <a:pos x="222" y="98"/>
                </a:cxn>
                <a:cxn ang="0">
                  <a:pos x="240" y="102"/>
                </a:cxn>
                <a:cxn ang="0">
                  <a:pos x="247" y="112"/>
                </a:cxn>
                <a:cxn ang="0">
                  <a:pos x="247" y="137"/>
                </a:cxn>
                <a:cxn ang="0">
                  <a:pos x="240" y="147"/>
                </a:cxn>
                <a:cxn ang="0">
                  <a:pos x="221" y="151"/>
                </a:cxn>
                <a:cxn ang="0">
                  <a:pos x="211" y="174"/>
                </a:cxn>
                <a:cxn ang="0">
                  <a:pos x="221" y="190"/>
                </a:cxn>
                <a:cxn ang="0">
                  <a:pos x="220" y="200"/>
                </a:cxn>
                <a:cxn ang="0">
                  <a:pos x="204" y="218"/>
                </a:cxn>
                <a:cxn ang="0">
                  <a:pos x="194" y="222"/>
                </a:cxn>
                <a:cxn ang="0">
                  <a:pos x="182" y="218"/>
                </a:cxn>
                <a:cxn ang="0">
                  <a:pos x="157" y="218"/>
                </a:cxn>
                <a:cxn ang="0">
                  <a:pos x="146" y="236"/>
                </a:cxn>
                <a:cxn ang="0">
                  <a:pos x="138" y="245"/>
                </a:cxn>
                <a:cxn ang="0">
                  <a:pos x="113" y="247"/>
                </a:cxn>
                <a:cxn ang="0">
                  <a:pos x="102" y="243"/>
                </a:cxn>
                <a:cxn ang="0">
                  <a:pos x="97" y="232"/>
                </a:cxn>
                <a:cxn ang="0">
                  <a:pos x="81" y="213"/>
                </a:cxn>
                <a:cxn ang="0">
                  <a:pos x="60" y="219"/>
                </a:cxn>
                <a:cxn ang="0">
                  <a:pos x="48" y="220"/>
                </a:cxn>
                <a:cxn ang="0">
                  <a:pos x="29" y="203"/>
                </a:cxn>
                <a:cxn ang="0">
                  <a:pos x="24" y="194"/>
                </a:cxn>
                <a:cxn ang="0">
                  <a:pos x="26" y="184"/>
                </a:cxn>
                <a:cxn ang="0">
                  <a:pos x="33" y="164"/>
                </a:cxn>
                <a:cxn ang="0">
                  <a:pos x="15" y="148"/>
                </a:cxn>
                <a:cxn ang="0">
                  <a:pos x="4" y="142"/>
                </a:cxn>
                <a:cxn ang="0">
                  <a:pos x="0" y="131"/>
                </a:cxn>
                <a:cxn ang="0">
                  <a:pos x="2" y="106"/>
                </a:cxn>
                <a:cxn ang="0">
                  <a:pos x="11" y="99"/>
                </a:cxn>
                <a:cxn ang="0">
                  <a:pos x="30" y="88"/>
                </a:cxn>
                <a:cxn ang="0">
                  <a:pos x="30" y="64"/>
                </a:cxn>
                <a:cxn ang="0">
                  <a:pos x="26" y="54"/>
                </a:cxn>
                <a:cxn ang="0">
                  <a:pos x="29" y="44"/>
                </a:cxn>
                <a:cxn ang="0">
                  <a:pos x="46" y="27"/>
                </a:cxn>
                <a:cxn ang="0">
                  <a:pos x="56" y="25"/>
                </a:cxn>
                <a:cxn ang="0">
                  <a:pos x="66" y="28"/>
                </a:cxn>
                <a:cxn ang="0">
                  <a:pos x="91" y="28"/>
                </a:cxn>
                <a:cxn ang="0">
                  <a:pos x="102" y="11"/>
                </a:cxn>
                <a:cxn ang="0">
                  <a:pos x="109" y="2"/>
                </a:cxn>
              </a:cxnLst>
              <a:rect l="0" t="0" r="r" b="b"/>
              <a:pathLst>
                <a:path w="247" h="247">
                  <a:moveTo>
                    <a:pt x="125" y="78"/>
                  </a:moveTo>
                  <a:lnTo>
                    <a:pt x="118" y="79"/>
                  </a:lnTo>
                  <a:lnTo>
                    <a:pt x="111" y="81"/>
                  </a:lnTo>
                  <a:lnTo>
                    <a:pt x="105" y="83"/>
                  </a:lnTo>
                  <a:lnTo>
                    <a:pt x="99" y="87"/>
                  </a:lnTo>
                  <a:lnTo>
                    <a:pt x="94" y="91"/>
                  </a:lnTo>
                  <a:lnTo>
                    <a:pt x="89" y="96"/>
                  </a:lnTo>
                  <a:lnTo>
                    <a:pt x="85" y="102"/>
                  </a:lnTo>
                  <a:lnTo>
                    <a:pt x="83" y="108"/>
                  </a:lnTo>
                  <a:lnTo>
                    <a:pt x="81" y="115"/>
                  </a:lnTo>
                  <a:lnTo>
                    <a:pt x="80" y="122"/>
                  </a:lnTo>
                  <a:lnTo>
                    <a:pt x="81" y="129"/>
                  </a:lnTo>
                  <a:lnTo>
                    <a:pt x="82" y="136"/>
                  </a:lnTo>
                  <a:lnTo>
                    <a:pt x="85" y="142"/>
                  </a:lnTo>
                  <a:lnTo>
                    <a:pt x="88" y="148"/>
                  </a:lnTo>
                  <a:lnTo>
                    <a:pt x="93" y="153"/>
                  </a:lnTo>
                  <a:lnTo>
                    <a:pt x="98" y="158"/>
                  </a:lnTo>
                  <a:lnTo>
                    <a:pt x="104" y="161"/>
                  </a:lnTo>
                  <a:lnTo>
                    <a:pt x="110" y="164"/>
                  </a:lnTo>
                  <a:lnTo>
                    <a:pt x="117" y="166"/>
                  </a:lnTo>
                  <a:lnTo>
                    <a:pt x="124" y="167"/>
                  </a:lnTo>
                  <a:lnTo>
                    <a:pt x="131" y="166"/>
                  </a:lnTo>
                  <a:lnTo>
                    <a:pt x="138" y="165"/>
                  </a:lnTo>
                  <a:lnTo>
                    <a:pt x="144" y="162"/>
                  </a:lnTo>
                  <a:lnTo>
                    <a:pt x="150" y="158"/>
                  </a:lnTo>
                  <a:lnTo>
                    <a:pt x="155" y="154"/>
                  </a:lnTo>
                  <a:lnTo>
                    <a:pt x="160" y="149"/>
                  </a:lnTo>
                  <a:lnTo>
                    <a:pt x="163" y="143"/>
                  </a:lnTo>
                  <a:lnTo>
                    <a:pt x="166" y="137"/>
                  </a:lnTo>
                  <a:lnTo>
                    <a:pt x="168" y="130"/>
                  </a:lnTo>
                  <a:lnTo>
                    <a:pt x="168" y="123"/>
                  </a:lnTo>
                  <a:lnTo>
                    <a:pt x="168" y="116"/>
                  </a:lnTo>
                  <a:lnTo>
                    <a:pt x="166" y="109"/>
                  </a:lnTo>
                  <a:lnTo>
                    <a:pt x="164" y="103"/>
                  </a:lnTo>
                  <a:lnTo>
                    <a:pt x="160" y="97"/>
                  </a:lnTo>
                  <a:lnTo>
                    <a:pt x="156" y="92"/>
                  </a:lnTo>
                  <a:lnTo>
                    <a:pt x="151" y="87"/>
                  </a:lnTo>
                  <a:lnTo>
                    <a:pt x="145" y="84"/>
                  </a:lnTo>
                  <a:lnTo>
                    <a:pt x="139" y="81"/>
                  </a:lnTo>
                  <a:lnTo>
                    <a:pt x="132" y="79"/>
                  </a:lnTo>
                  <a:lnTo>
                    <a:pt x="125" y="78"/>
                  </a:lnTo>
                  <a:close/>
                  <a:moveTo>
                    <a:pt x="117" y="0"/>
                  </a:moveTo>
                  <a:lnTo>
                    <a:pt x="134" y="0"/>
                  </a:lnTo>
                  <a:lnTo>
                    <a:pt x="138" y="1"/>
                  </a:lnTo>
                  <a:lnTo>
                    <a:pt x="142" y="2"/>
                  </a:lnTo>
                  <a:lnTo>
                    <a:pt x="145" y="5"/>
                  </a:lnTo>
                  <a:lnTo>
                    <a:pt x="148" y="8"/>
                  </a:lnTo>
                  <a:lnTo>
                    <a:pt x="150" y="11"/>
                  </a:lnTo>
                  <a:lnTo>
                    <a:pt x="151" y="15"/>
                  </a:lnTo>
                  <a:lnTo>
                    <a:pt x="152" y="26"/>
                  </a:lnTo>
                  <a:lnTo>
                    <a:pt x="160" y="28"/>
                  </a:lnTo>
                  <a:lnTo>
                    <a:pt x="168" y="32"/>
                  </a:lnTo>
                  <a:lnTo>
                    <a:pt x="176" y="36"/>
                  </a:lnTo>
                  <a:lnTo>
                    <a:pt x="185" y="30"/>
                  </a:lnTo>
                  <a:lnTo>
                    <a:pt x="188" y="28"/>
                  </a:lnTo>
                  <a:lnTo>
                    <a:pt x="191" y="27"/>
                  </a:lnTo>
                  <a:lnTo>
                    <a:pt x="194" y="27"/>
                  </a:lnTo>
                  <a:lnTo>
                    <a:pt x="198" y="27"/>
                  </a:lnTo>
                  <a:lnTo>
                    <a:pt x="201" y="28"/>
                  </a:lnTo>
                  <a:lnTo>
                    <a:pt x="204" y="29"/>
                  </a:lnTo>
                  <a:lnTo>
                    <a:pt x="207" y="32"/>
                  </a:lnTo>
                  <a:lnTo>
                    <a:pt x="219" y="44"/>
                  </a:lnTo>
                  <a:lnTo>
                    <a:pt x="221" y="47"/>
                  </a:lnTo>
                  <a:lnTo>
                    <a:pt x="223" y="51"/>
                  </a:lnTo>
                  <a:lnTo>
                    <a:pt x="223" y="55"/>
                  </a:lnTo>
                  <a:lnTo>
                    <a:pt x="223" y="59"/>
                  </a:lnTo>
                  <a:lnTo>
                    <a:pt x="222" y="62"/>
                  </a:lnTo>
                  <a:lnTo>
                    <a:pt x="219" y="66"/>
                  </a:lnTo>
                  <a:lnTo>
                    <a:pt x="213" y="74"/>
                  </a:lnTo>
                  <a:lnTo>
                    <a:pt x="216" y="82"/>
                  </a:lnTo>
                  <a:lnTo>
                    <a:pt x="219" y="90"/>
                  </a:lnTo>
                  <a:lnTo>
                    <a:pt x="222" y="98"/>
                  </a:lnTo>
                  <a:lnTo>
                    <a:pt x="233" y="99"/>
                  </a:lnTo>
                  <a:lnTo>
                    <a:pt x="237" y="100"/>
                  </a:lnTo>
                  <a:lnTo>
                    <a:pt x="240" y="102"/>
                  </a:lnTo>
                  <a:lnTo>
                    <a:pt x="243" y="105"/>
                  </a:lnTo>
                  <a:lnTo>
                    <a:pt x="245" y="108"/>
                  </a:lnTo>
                  <a:lnTo>
                    <a:pt x="247" y="112"/>
                  </a:lnTo>
                  <a:lnTo>
                    <a:pt x="247" y="116"/>
                  </a:lnTo>
                  <a:lnTo>
                    <a:pt x="247" y="133"/>
                  </a:lnTo>
                  <a:lnTo>
                    <a:pt x="247" y="137"/>
                  </a:lnTo>
                  <a:lnTo>
                    <a:pt x="245" y="141"/>
                  </a:lnTo>
                  <a:lnTo>
                    <a:pt x="243" y="144"/>
                  </a:lnTo>
                  <a:lnTo>
                    <a:pt x="240" y="147"/>
                  </a:lnTo>
                  <a:lnTo>
                    <a:pt x="236" y="149"/>
                  </a:lnTo>
                  <a:lnTo>
                    <a:pt x="232" y="150"/>
                  </a:lnTo>
                  <a:lnTo>
                    <a:pt x="221" y="151"/>
                  </a:lnTo>
                  <a:lnTo>
                    <a:pt x="218" y="159"/>
                  </a:lnTo>
                  <a:lnTo>
                    <a:pt x="215" y="167"/>
                  </a:lnTo>
                  <a:lnTo>
                    <a:pt x="211" y="174"/>
                  </a:lnTo>
                  <a:lnTo>
                    <a:pt x="218" y="183"/>
                  </a:lnTo>
                  <a:lnTo>
                    <a:pt x="220" y="186"/>
                  </a:lnTo>
                  <a:lnTo>
                    <a:pt x="221" y="190"/>
                  </a:lnTo>
                  <a:lnTo>
                    <a:pt x="222" y="193"/>
                  </a:lnTo>
                  <a:lnTo>
                    <a:pt x="221" y="197"/>
                  </a:lnTo>
                  <a:lnTo>
                    <a:pt x="220" y="200"/>
                  </a:lnTo>
                  <a:lnTo>
                    <a:pt x="219" y="203"/>
                  </a:lnTo>
                  <a:lnTo>
                    <a:pt x="216" y="206"/>
                  </a:lnTo>
                  <a:lnTo>
                    <a:pt x="204" y="218"/>
                  </a:lnTo>
                  <a:lnTo>
                    <a:pt x="201" y="220"/>
                  </a:lnTo>
                  <a:lnTo>
                    <a:pt x="197" y="222"/>
                  </a:lnTo>
                  <a:lnTo>
                    <a:pt x="194" y="222"/>
                  </a:lnTo>
                  <a:lnTo>
                    <a:pt x="190" y="222"/>
                  </a:lnTo>
                  <a:lnTo>
                    <a:pt x="186" y="221"/>
                  </a:lnTo>
                  <a:lnTo>
                    <a:pt x="182" y="218"/>
                  </a:lnTo>
                  <a:lnTo>
                    <a:pt x="173" y="211"/>
                  </a:lnTo>
                  <a:lnTo>
                    <a:pt x="165" y="215"/>
                  </a:lnTo>
                  <a:lnTo>
                    <a:pt x="157" y="218"/>
                  </a:lnTo>
                  <a:lnTo>
                    <a:pt x="149" y="220"/>
                  </a:lnTo>
                  <a:lnTo>
                    <a:pt x="147" y="233"/>
                  </a:lnTo>
                  <a:lnTo>
                    <a:pt x="146" y="236"/>
                  </a:lnTo>
                  <a:lnTo>
                    <a:pt x="144" y="240"/>
                  </a:lnTo>
                  <a:lnTo>
                    <a:pt x="142" y="243"/>
                  </a:lnTo>
                  <a:lnTo>
                    <a:pt x="138" y="245"/>
                  </a:lnTo>
                  <a:lnTo>
                    <a:pt x="135" y="247"/>
                  </a:lnTo>
                  <a:lnTo>
                    <a:pt x="130" y="247"/>
                  </a:lnTo>
                  <a:lnTo>
                    <a:pt x="113" y="247"/>
                  </a:lnTo>
                  <a:lnTo>
                    <a:pt x="109" y="246"/>
                  </a:lnTo>
                  <a:lnTo>
                    <a:pt x="106" y="245"/>
                  </a:lnTo>
                  <a:lnTo>
                    <a:pt x="102" y="243"/>
                  </a:lnTo>
                  <a:lnTo>
                    <a:pt x="100" y="240"/>
                  </a:lnTo>
                  <a:lnTo>
                    <a:pt x="98" y="236"/>
                  </a:lnTo>
                  <a:lnTo>
                    <a:pt x="97" y="232"/>
                  </a:lnTo>
                  <a:lnTo>
                    <a:pt x="95" y="219"/>
                  </a:lnTo>
                  <a:lnTo>
                    <a:pt x="88" y="216"/>
                  </a:lnTo>
                  <a:lnTo>
                    <a:pt x="81" y="213"/>
                  </a:lnTo>
                  <a:lnTo>
                    <a:pt x="73" y="209"/>
                  </a:lnTo>
                  <a:lnTo>
                    <a:pt x="63" y="217"/>
                  </a:lnTo>
                  <a:lnTo>
                    <a:pt x="60" y="219"/>
                  </a:lnTo>
                  <a:lnTo>
                    <a:pt x="56" y="220"/>
                  </a:lnTo>
                  <a:lnTo>
                    <a:pt x="52" y="221"/>
                  </a:lnTo>
                  <a:lnTo>
                    <a:pt x="48" y="220"/>
                  </a:lnTo>
                  <a:lnTo>
                    <a:pt x="44" y="218"/>
                  </a:lnTo>
                  <a:lnTo>
                    <a:pt x="41" y="215"/>
                  </a:lnTo>
                  <a:lnTo>
                    <a:pt x="29" y="203"/>
                  </a:lnTo>
                  <a:lnTo>
                    <a:pt x="27" y="200"/>
                  </a:lnTo>
                  <a:lnTo>
                    <a:pt x="25" y="197"/>
                  </a:lnTo>
                  <a:lnTo>
                    <a:pt x="24" y="194"/>
                  </a:lnTo>
                  <a:lnTo>
                    <a:pt x="24" y="191"/>
                  </a:lnTo>
                  <a:lnTo>
                    <a:pt x="25" y="187"/>
                  </a:lnTo>
                  <a:lnTo>
                    <a:pt x="26" y="184"/>
                  </a:lnTo>
                  <a:lnTo>
                    <a:pt x="28" y="181"/>
                  </a:lnTo>
                  <a:lnTo>
                    <a:pt x="36" y="171"/>
                  </a:lnTo>
                  <a:lnTo>
                    <a:pt x="33" y="164"/>
                  </a:lnTo>
                  <a:lnTo>
                    <a:pt x="30" y="157"/>
                  </a:lnTo>
                  <a:lnTo>
                    <a:pt x="27" y="150"/>
                  </a:lnTo>
                  <a:lnTo>
                    <a:pt x="15" y="148"/>
                  </a:lnTo>
                  <a:lnTo>
                    <a:pt x="11" y="147"/>
                  </a:lnTo>
                  <a:lnTo>
                    <a:pt x="7" y="145"/>
                  </a:lnTo>
                  <a:lnTo>
                    <a:pt x="4" y="142"/>
                  </a:lnTo>
                  <a:lnTo>
                    <a:pt x="2" y="139"/>
                  </a:lnTo>
                  <a:lnTo>
                    <a:pt x="1" y="135"/>
                  </a:lnTo>
                  <a:lnTo>
                    <a:pt x="0" y="131"/>
                  </a:lnTo>
                  <a:lnTo>
                    <a:pt x="0" y="114"/>
                  </a:lnTo>
                  <a:lnTo>
                    <a:pt x="1" y="110"/>
                  </a:lnTo>
                  <a:lnTo>
                    <a:pt x="2" y="106"/>
                  </a:lnTo>
                  <a:lnTo>
                    <a:pt x="5" y="103"/>
                  </a:lnTo>
                  <a:lnTo>
                    <a:pt x="8" y="100"/>
                  </a:lnTo>
                  <a:lnTo>
                    <a:pt x="11" y="99"/>
                  </a:lnTo>
                  <a:lnTo>
                    <a:pt x="15" y="98"/>
                  </a:lnTo>
                  <a:lnTo>
                    <a:pt x="27" y="96"/>
                  </a:lnTo>
                  <a:lnTo>
                    <a:pt x="30" y="88"/>
                  </a:lnTo>
                  <a:lnTo>
                    <a:pt x="33" y="81"/>
                  </a:lnTo>
                  <a:lnTo>
                    <a:pt x="37" y="73"/>
                  </a:lnTo>
                  <a:lnTo>
                    <a:pt x="30" y="64"/>
                  </a:lnTo>
                  <a:lnTo>
                    <a:pt x="28" y="61"/>
                  </a:lnTo>
                  <a:lnTo>
                    <a:pt x="27" y="57"/>
                  </a:lnTo>
                  <a:lnTo>
                    <a:pt x="26" y="54"/>
                  </a:lnTo>
                  <a:lnTo>
                    <a:pt x="26" y="51"/>
                  </a:lnTo>
                  <a:lnTo>
                    <a:pt x="27" y="47"/>
                  </a:lnTo>
                  <a:lnTo>
                    <a:pt x="29" y="44"/>
                  </a:lnTo>
                  <a:lnTo>
                    <a:pt x="31" y="42"/>
                  </a:lnTo>
                  <a:lnTo>
                    <a:pt x="43" y="30"/>
                  </a:lnTo>
                  <a:lnTo>
                    <a:pt x="46" y="27"/>
                  </a:lnTo>
                  <a:lnTo>
                    <a:pt x="49" y="26"/>
                  </a:lnTo>
                  <a:lnTo>
                    <a:pt x="52" y="25"/>
                  </a:lnTo>
                  <a:lnTo>
                    <a:pt x="56" y="25"/>
                  </a:lnTo>
                  <a:lnTo>
                    <a:pt x="59" y="25"/>
                  </a:lnTo>
                  <a:lnTo>
                    <a:pt x="63" y="27"/>
                  </a:lnTo>
                  <a:lnTo>
                    <a:pt x="66" y="28"/>
                  </a:lnTo>
                  <a:lnTo>
                    <a:pt x="74" y="35"/>
                  </a:lnTo>
                  <a:lnTo>
                    <a:pt x="82" y="31"/>
                  </a:lnTo>
                  <a:lnTo>
                    <a:pt x="91" y="28"/>
                  </a:lnTo>
                  <a:lnTo>
                    <a:pt x="99" y="25"/>
                  </a:lnTo>
                  <a:lnTo>
                    <a:pt x="101" y="15"/>
                  </a:lnTo>
                  <a:lnTo>
                    <a:pt x="102" y="11"/>
                  </a:lnTo>
                  <a:lnTo>
                    <a:pt x="104" y="7"/>
                  </a:lnTo>
                  <a:lnTo>
                    <a:pt x="106" y="4"/>
                  </a:lnTo>
                  <a:lnTo>
                    <a:pt x="109" y="2"/>
                  </a:lnTo>
                  <a:lnTo>
                    <a:pt x="113" y="0"/>
                  </a:lnTo>
                  <a:lnTo>
                    <a:pt x="11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8" name="Freeform 28"/>
          <p:cNvSpPr>
            <a:spLocks noEditPoints="1"/>
          </p:cNvSpPr>
          <p:nvPr/>
        </p:nvSpPr>
        <p:spPr bwMode="auto">
          <a:xfrm>
            <a:off x="922891" y="2306428"/>
            <a:ext cx="364019" cy="344909"/>
          </a:xfrm>
          <a:custGeom>
            <a:avLst/>
            <a:gdLst/>
            <a:ahLst/>
            <a:cxnLst>
              <a:cxn ang="0">
                <a:pos x="532" y="480"/>
              </a:cxn>
              <a:cxn ang="0">
                <a:pos x="510" y="515"/>
              </a:cxn>
              <a:cxn ang="0">
                <a:pos x="520" y="555"/>
              </a:cxn>
              <a:cxn ang="0">
                <a:pos x="555" y="576"/>
              </a:cxn>
              <a:cxn ang="0">
                <a:pos x="595" y="567"/>
              </a:cxn>
              <a:cxn ang="0">
                <a:pos x="616" y="532"/>
              </a:cxn>
              <a:cxn ang="0">
                <a:pos x="607" y="492"/>
              </a:cxn>
              <a:cxn ang="0">
                <a:pos x="572" y="471"/>
              </a:cxn>
              <a:cxn ang="0">
                <a:pos x="338" y="564"/>
              </a:cxn>
              <a:cxn ang="0">
                <a:pos x="379" y="657"/>
              </a:cxn>
              <a:cxn ang="0">
                <a:pos x="504" y="671"/>
              </a:cxn>
              <a:cxn ang="0">
                <a:pos x="3" y="722"/>
              </a:cxn>
              <a:cxn ang="0">
                <a:pos x="0" y="680"/>
              </a:cxn>
              <a:cxn ang="0">
                <a:pos x="2" y="621"/>
              </a:cxn>
              <a:cxn ang="0">
                <a:pos x="13" y="558"/>
              </a:cxn>
              <a:cxn ang="0">
                <a:pos x="40" y="506"/>
              </a:cxn>
              <a:cxn ang="0">
                <a:pos x="77" y="481"/>
              </a:cxn>
              <a:cxn ang="0">
                <a:pos x="196" y="448"/>
              </a:cxn>
              <a:cxn ang="0">
                <a:pos x="254" y="474"/>
              </a:cxn>
              <a:cxn ang="0">
                <a:pos x="321" y="470"/>
              </a:cxn>
              <a:cxn ang="0">
                <a:pos x="546" y="326"/>
              </a:cxn>
              <a:cxn ang="0">
                <a:pos x="622" y="408"/>
              </a:cxn>
              <a:cxn ang="0">
                <a:pos x="679" y="464"/>
              </a:cxn>
              <a:cxn ang="0">
                <a:pos x="762" y="541"/>
              </a:cxn>
              <a:cxn ang="0">
                <a:pos x="674" y="591"/>
              </a:cxn>
              <a:cxn ang="0">
                <a:pos x="613" y="643"/>
              </a:cxn>
              <a:cxn ang="0">
                <a:pos x="533" y="649"/>
              </a:cxn>
              <a:cxn ang="0">
                <a:pos x="435" y="676"/>
              </a:cxn>
              <a:cxn ang="0">
                <a:pos x="440" y="564"/>
              </a:cxn>
              <a:cxn ang="0">
                <a:pos x="440" y="484"/>
              </a:cxn>
              <a:cxn ang="0">
                <a:pos x="435" y="371"/>
              </a:cxn>
              <a:cxn ang="0">
                <a:pos x="533" y="398"/>
              </a:cxn>
              <a:cxn ang="0">
                <a:pos x="437" y="254"/>
              </a:cxn>
              <a:cxn ang="0">
                <a:pos x="444" y="289"/>
              </a:cxn>
              <a:cxn ang="0">
                <a:pos x="426" y="320"/>
              </a:cxn>
              <a:cxn ang="0">
                <a:pos x="402" y="341"/>
              </a:cxn>
              <a:cxn ang="0">
                <a:pos x="374" y="402"/>
              </a:cxn>
              <a:cxn ang="0">
                <a:pos x="339" y="434"/>
              </a:cxn>
              <a:cxn ang="0">
                <a:pos x="291" y="450"/>
              </a:cxn>
              <a:cxn ang="0">
                <a:pos x="239" y="442"/>
              </a:cxn>
              <a:cxn ang="0">
                <a:pos x="202" y="419"/>
              </a:cxn>
              <a:cxn ang="0">
                <a:pos x="167" y="367"/>
              </a:cxn>
              <a:cxn ang="0">
                <a:pos x="144" y="322"/>
              </a:cxn>
              <a:cxn ang="0">
                <a:pos x="125" y="296"/>
              </a:cxn>
              <a:cxn ang="0">
                <a:pos x="127" y="260"/>
              </a:cxn>
              <a:cxn ang="0">
                <a:pos x="226" y="166"/>
              </a:cxn>
              <a:cxn ang="0">
                <a:pos x="239" y="190"/>
              </a:cxn>
              <a:cxn ang="0">
                <a:pos x="317" y="195"/>
              </a:cxn>
              <a:cxn ang="0">
                <a:pos x="339" y="178"/>
              </a:cxn>
              <a:cxn ang="0">
                <a:pos x="355" y="59"/>
              </a:cxn>
              <a:cxn ang="0">
                <a:pos x="408" y="110"/>
              </a:cxn>
              <a:cxn ang="0">
                <a:pos x="436" y="170"/>
              </a:cxn>
              <a:cxn ang="0">
                <a:pos x="132" y="170"/>
              </a:cxn>
              <a:cxn ang="0">
                <a:pos x="157" y="114"/>
              </a:cxn>
              <a:cxn ang="0">
                <a:pos x="203" y="65"/>
              </a:cxn>
              <a:cxn ang="0">
                <a:pos x="309" y="0"/>
              </a:cxn>
              <a:cxn ang="0">
                <a:pos x="328" y="16"/>
              </a:cxn>
              <a:cxn ang="0">
                <a:pos x="329" y="169"/>
              </a:cxn>
              <a:cxn ang="0">
                <a:pos x="314" y="182"/>
              </a:cxn>
              <a:cxn ang="0">
                <a:pos x="245" y="177"/>
              </a:cxn>
              <a:cxn ang="0">
                <a:pos x="238" y="18"/>
              </a:cxn>
              <a:cxn ang="0">
                <a:pos x="245" y="5"/>
              </a:cxn>
            </a:cxnLst>
            <a:rect l="0" t="0" r="r" b="b"/>
            <a:pathLst>
              <a:path w="762" h="722">
                <a:moveTo>
                  <a:pt x="563" y="470"/>
                </a:moveTo>
                <a:lnTo>
                  <a:pt x="555" y="471"/>
                </a:lnTo>
                <a:lnTo>
                  <a:pt x="547" y="473"/>
                </a:lnTo>
                <a:lnTo>
                  <a:pt x="539" y="476"/>
                </a:lnTo>
                <a:lnTo>
                  <a:pt x="532" y="480"/>
                </a:lnTo>
                <a:lnTo>
                  <a:pt x="525" y="486"/>
                </a:lnTo>
                <a:lnTo>
                  <a:pt x="520" y="492"/>
                </a:lnTo>
                <a:lnTo>
                  <a:pt x="516" y="499"/>
                </a:lnTo>
                <a:lnTo>
                  <a:pt x="513" y="507"/>
                </a:lnTo>
                <a:lnTo>
                  <a:pt x="510" y="515"/>
                </a:lnTo>
                <a:lnTo>
                  <a:pt x="510" y="524"/>
                </a:lnTo>
                <a:lnTo>
                  <a:pt x="510" y="532"/>
                </a:lnTo>
                <a:lnTo>
                  <a:pt x="513" y="540"/>
                </a:lnTo>
                <a:lnTo>
                  <a:pt x="516" y="548"/>
                </a:lnTo>
                <a:lnTo>
                  <a:pt x="520" y="555"/>
                </a:lnTo>
                <a:lnTo>
                  <a:pt x="525" y="561"/>
                </a:lnTo>
                <a:lnTo>
                  <a:pt x="532" y="567"/>
                </a:lnTo>
                <a:lnTo>
                  <a:pt x="539" y="571"/>
                </a:lnTo>
                <a:lnTo>
                  <a:pt x="547" y="574"/>
                </a:lnTo>
                <a:lnTo>
                  <a:pt x="555" y="576"/>
                </a:lnTo>
                <a:lnTo>
                  <a:pt x="563" y="577"/>
                </a:lnTo>
                <a:lnTo>
                  <a:pt x="572" y="576"/>
                </a:lnTo>
                <a:lnTo>
                  <a:pt x="580" y="574"/>
                </a:lnTo>
                <a:lnTo>
                  <a:pt x="588" y="571"/>
                </a:lnTo>
                <a:lnTo>
                  <a:pt x="595" y="567"/>
                </a:lnTo>
                <a:lnTo>
                  <a:pt x="601" y="561"/>
                </a:lnTo>
                <a:lnTo>
                  <a:pt x="607" y="555"/>
                </a:lnTo>
                <a:lnTo>
                  <a:pt x="611" y="548"/>
                </a:lnTo>
                <a:lnTo>
                  <a:pt x="614" y="540"/>
                </a:lnTo>
                <a:lnTo>
                  <a:pt x="616" y="532"/>
                </a:lnTo>
                <a:lnTo>
                  <a:pt x="617" y="524"/>
                </a:lnTo>
                <a:lnTo>
                  <a:pt x="616" y="515"/>
                </a:lnTo>
                <a:lnTo>
                  <a:pt x="614" y="507"/>
                </a:lnTo>
                <a:lnTo>
                  <a:pt x="611" y="499"/>
                </a:lnTo>
                <a:lnTo>
                  <a:pt x="607" y="492"/>
                </a:lnTo>
                <a:lnTo>
                  <a:pt x="601" y="486"/>
                </a:lnTo>
                <a:lnTo>
                  <a:pt x="595" y="480"/>
                </a:lnTo>
                <a:lnTo>
                  <a:pt x="588" y="476"/>
                </a:lnTo>
                <a:lnTo>
                  <a:pt x="580" y="473"/>
                </a:lnTo>
                <a:lnTo>
                  <a:pt x="572" y="471"/>
                </a:lnTo>
                <a:lnTo>
                  <a:pt x="563" y="470"/>
                </a:lnTo>
                <a:close/>
                <a:moveTo>
                  <a:pt x="369" y="444"/>
                </a:moveTo>
                <a:lnTo>
                  <a:pt x="399" y="473"/>
                </a:lnTo>
                <a:lnTo>
                  <a:pt x="339" y="484"/>
                </a:lnTo>
                <a:lnTo>
                  <a:pt x="338" y="564"/>
                </a:lnTo>
                <a:lnTo>
                  <a:pt x="421" y="579"/>
                </a:lnTo>
                <a:lnTo>
                  <a:pt x="422" y="581"/>
                </a:lnTo>
                <a:lnTo>
                  <a:pt x="422" y="582"/>
                </a:lnTo>
                <a:lnTo>
                  <a:pt x="424" y="586"/>
                </a:lnTo>
                <a:lnTo>
                  <a:pt x="379" y="657"/>
                </a:lnTo>
                <a:lnTo>
                  <a:pt x="431" y="709"/>
                </a:lnTo>
                <a:lnTo>
                  <a:pt x="495" y="667"/>
                </a:lnTo>
                <a:lnTo>
                  <a:pt x="497" y="668"/>
                </a:lnTo>
                <a:lnTo>
                  <a:pt x="500" y="670"/>
                </a:lnTo>
                <a:lnTo>
                  <a:pt x="504" y="671"/>
                </a:lnTo>
                <a:lnTo>
                  <a:pt x="508" y="672"/>
                </a:lnTo>
                <a:lnTo>
                  <a:pt x="511" y="674"/>
                </a:lnTo>
                <a:lnTo>
                  <a:pt x="513" y="675"/>
                </a:lnTo>
                <a:lnTo>
                  <a:pt x="522" y="722"/>
                </a:lnTo>
                <a:lnTo>
                  <a:pt x="3" y="722"/>
                </a:lnTo>
                <a:lnTo>
                  <a:pt x="2" y="716"/>
                </a:lnTo>
                <a:lnTo>
                  <a:pt x="2" y="708"/>
                </a:lnTo>
                <a:lnTo>
                  <a:pt x="1" y="700"/>
                </a:lnTo>
                <a:lnTo>
                  <a:pt x="1" y="690"/>
                </a:lnTo>
                <a:lnTo>
                  <a:pt x="0" y="680"/>
                </a:lnTo>
                <a:lnTo>
                  <a:pt x="0" y="669"/>
                </a:lnTo>
                <a:lnTo>
                  <a:pt x="0" y="658"/>
                </a:lnTo>
                <a:lnTo>
                  <a:pt x="0" y="646"/>
                </a:lnTo>
                <a:lnTo>
                  <a:pt x="1" y="634"/>
                </a:lnTo>
                <a:lnTo>
                  <a:pt x="2" y="621"/>
                </a:lnTo>
                <a:lnTo>
                  <a:pt x="3" y="608"/>
                </a:lnTo>
                <a:lnTo>
                  <a:pt x="5" y="595"/>
                </a:lnTo>
                <a:lnTo>
                  <a:pt x="7" y="583"/>
                </a:lnTo>
                <a:lnTo>
                  <a:pt x="10" y="570"/>
                </a:lnTo>
                <a:lnTo>
                  <a:pt x="13" y="558"/>
                </a:lnTo>
                <a:lnTo>
                  <a:pt x="17" y="546"/>
                </a:lnTo>
                <a:lnTo>
                  <a:pt x="22" y="535"/>
                </a:lnTo>
                <a:lnTo>
                  <a:pt x="27" y="524"/>
                </a:lnTo>
                <a:lnTo>
                  <a:pt x="33" y="515"/>
                </a:lnTo>
                <a:lnTo>
                  <a:pt x="40" y="506"/>
                </a:lnTo>
                <a:lnTo>
                  <a:pt x="46" y="499"/>
                </a:lnTo>
                <a:lnTo>
                  <a:pt x="54" y="493"/>
                </a:lnTo>
                <a:lnTo>
                  <a:pt x="61" y="488"/>
                </a:lnTo>
                <a:lnTo>
                  <a:pt x="69" y="484"/>
                </a:lnTo>
                <a:lnTo>
                  <a:pt x="77" y="481"/>
                </a:lnTo>
                <a:lnTo>
                  <a:pt x="86" y="479"/>
                </a:lnTo>
                <a:lnTo>
                  <a:pt x="96" y="477"/>
                </a:lnTo>
                <a:lnTo>
                  <a:pt x="106" y="477"/>
                </a:lnTo>
                <a:lnTo>
                  <a:pt x="166" y="477"/>
                </a:lnTo>
                <a:lnTo>
                  <a:pt x="196" y="448"/>
                </a:lnTo>
                <a:lnTo>
                  <a:pt x="207" y="455"/>
                </a:lnTo>
                <a:lnTo>
                  <a:pt x="218" y="461"/>
                </a:lnTo>
                <a:lnTo>
                  <a:pt x="230" y="467"/>
                </a:lnTo>
                <a:lnTo>
                  <a:pt x="242" y="471"/>
                </a:lnTo>
                <a:lnTo>
                  <a:pt x="254" y="474"/>
                </a:lnTo>
                <a:lnTo>
                  <a:pt x="267" y="476"/>
                </a:lnTo>
                <a:lnTo>
                  <a:pt x="280" y="477"/>
                </a:lnTo>
                <a:lnTo>
                  <a:pt x="294" y="476"/>
                </a:lnTo>
                <a:lnTo>
                  <a:pt x="308" y="474"/>
                </a:lnTo>
                <a:lnTo>
                  <a:pt x="321" y="470"/>
                </a:lnTo>
                <a:lnTo>
                  <a:pt x="334" y="466"/>
                </a:lnTo>
                <a:lnTo>
                  <a:pt x="346" y="460"/>
                </a:lnTo>
                <a:lnTo>
                  <a:pt x="358" y="452"/>
                </a:lnTo>
                <a:lnTo>
                  <a:pt x="369" y="444"/>
                </a:lnTo>
                <a:close/>
                <a:moveTo>
                  <a:pt x="546" y="326"/>
                </a:moveTo>
                <a:lnTo>
                  <a:pt x="581" y="326"/>
                </a:lnTo>
                <a:lnTo>
                  <a:pt x="594" y="397"/>
                </a:lnTo>
                <a:lnTo>
                  <a:pt x="603" y="400"/>
                </a:lnTo>
                <a:lnTo>
                  <a:pt x="613" y="404"/>
                </a:lnTo>
                <a:lnTo>
                  <a:pt x="622" y="408"/>
                </a:lnTo>
                <a:lnTo>
                  <a:pt x="631" y="413"/>
                </a:lnTo>
                <a:lnTo>
                  <a:pt x="691" y="371"/>
                </a:lnTo>
                <a:lnTo>
                  <a:pt x="716" y="396"/>
                </a:lnTo>
                <a:lnTo>
                  <a:pt x="674" y="456"/>
                </a:lnTo>
                <a:lnTo>
                  <a:pt x="679" y="464"/>
                </a:lnTo>
                <a:lnTo>
                  <a:pt x="683" y="474"/>
                </a:lnTo>
                <a:lnTo>
                  <a:pt x="686" y="483"/>
                </a:lnTo>
                <a:lnTo>
                  <a:pt x="689" y="493"/>
                </a:lnTo>
                <a:lnTo>
                  <a:pt x="762" y="506"/>
                </a:lnTo>
                <a:lnTo>
                  <a:pt x="762" y="541"/>
                </a:lnTo>
                <a:lnTo>
                  <a:pt x="689" y="554"/>
                </a:lnTo>
                <a:lnTo>
                  <a:pt x="686" y="563"/>
                </a:lnTo>
                <a:lnTo>
                  <a:pt x="683" y="573"/>
                </a:lnTo>
                <a:lnTo>
                  <a:pt x="679" y="582"/>
                </a:lnTo>
                <a:lnTo>
                  <a:pt x="674" y="591"/>
                </a:lnTo>
                <a:lnTo>
                  <a:pt x="716" y="651"/>
                </a:lnTo>
                <a:lnTo>
                  <a:pt x="691" y="676"/>
                </a:lnTo>
                <a:lnTo>
                  <a:pt x="631" y="634"/>
                </a:lnTo>
                <a:lnTo>
                  <a:pt x="623" y="639"/>
                </a:lnTo>
                <a:lnTo>
                  <a:pt x="613" y="643"/>
                </a:lnTo>
                <a:lnTo>
                  <a:pt x="604" y="647"/>
                </a:lnTo>
                <a:lnTo>
                  <a:pt x="594" y="649"/>
                </a:lnTo>
                <a:lnTo>
                  <a:pt x="581" y="722"/>
                </a:lnTo>
                <a:lnTo>
                  <a:pt x="546" y="722"/>
                </a:lnTo>
                <a:lnTo>
                  <a:pt x="533" y="649"/>
                </a:lnTo>
                <a:lnTo>
                  <a:pt x="523" y="647"/>
                </a:lnTo>
                <a:lnTo>
                  <a:pt x="514" y="643"/>
                </a:lnTo>
                <a:lnTo>
                  <a:pt x="504" y="639"/>
                </a:lnTo>
                <a:lnTo>
                  <a:pt x="496" y="634"/>
                </a:lnTo>
                <a:lnTo>
                  <a:pt x="435" y="676"/>
                </a:lnTo>
                <a:lnTo>
                  <a:pt x="411" y="651"/>
                </a:lnTo>
                <a:lnTo>
                  <a:pt x="453" y="591"/>
                </a:lnTo>
                <a:lnTo>
                  <a:pt x="448" y="583"/>
                </a:lnTo>
                <a:lnTo>
                  <a:pt x="444" y="573"/>
                </a:lnTo>
                <a:lnTo>
                  <a:pt x="440" y="564"/>
                </a:lnTo>
                <a:lnTo>
                  <a:pt x="437" y="554"/>
                </a:lnTo>
                <a:lnTo>
                  <a:pt x="365" y="541"/>
                </a:lnTo>
                <a:lnTo>
                  <a:pt x="365" y="506"/>
                </a:lnTo>
                <a:lnTo>
                  <a:pt x="437" y="493"/>
                </a:lnTo>
                <a:lnTo>
                  <a:pt x="440" y="484"/>
                </a:lnTo>
                <a:lnTo>
                  <a:pt x="444" y="474"/>
                </a:lnTo>
                <a:lnTo>
                  <a:pt x="448" y="465"/>
                </a:lnTo>
                <a:lnTo>
                  <a:pt x="453" y="456"/>
                </a:lnTo>
                <a:lnTo>
                  <a:pt x="411" y="396"/>
                </a:lnTo>
                <a:lnTo>
                  <a:pt x="435" y="371"/>
                </a:lnTo>
                <a:lnTo>
                  <a:pt x="495" y="413"/>
                </a:lnTo>
                <a:lnTo>
                  <a:pt x="504" y="408"/>
                </a:lnTo>
                <a:lnTo>
                  <a:pt x="513" y="404"/>
                </a:lnTo>
                <a:lnTo>
                  <a:pt x="523" y="400"/>
                </a:lnTo>
                <a:lnTo>
                  <a:pt x="533" y="398"/>
                </a:lnTo>
                <a:lnTo>
                  <a:pt x="546" y="326"/>
                </a:lnTo>
                <a:close/>
                <a:moveTo>
                  <a:pt x="139" y="244"/>
                </a:moveTo>
                <a:lnTo>
                  <a:pt x="429" y="244"/>
                </a:lnTo>
                <a:lnTo>
                  <a:pt x="433" y="249"/>
                </a:lnTo>
                <a:lnTo>
                  <a:pt x="437" y="254"/>
                </a:lnTo>
                <a:lnTo>
                  <a:pt x="441" y="260"/>
                </a:lnTo>
                <a:lnTo>
                  <a:pt x="443" y="267"/>
                </a:lnTo>
                <a:lnTo>
                  <a:pt x="445" y="274"/>
                </a:lnTo>
                <a:lnTo>
                  <a:pt x="445" y="281"/>
                </a:lnTo>
                <a:lnTo>
                  <a:pt x="444" y="289"/>
                </a:lnTo>
                <a:lnTo>
                  <a:pt x="443" y="297"/>
                </a:lnTo>
                <a:lnTo>
                  <a:pt x="440" y="304"/>
                </a:lnTo>
                <a:lnTo>
                  <a:pt x="436" y="310"/>
                </a:lnTo>
                <a:lnTo>
                  <a:pt x="431" y="316"/>
                </a:lnTo>
                <a:lnTo>
                  <a:pt x="426" y="320"/>
                </a:lnTo>
                <a:lnTo>
                  <a:pt x="419" y="323"/>
                </a:lnTo>
                <a:lnTo>
                  <a:pt x="413" y="326"/>
                </a:lnTo>
                <a:lnTo>
                  <a:pt x="406" y="326"/>
                </a:lnTo>
                <a:lnTo>
                  <a:pt x="405" y="326"/>
                </a:lnTo>
                <a:lnTo>
                  <a:pt x="402" y="341"/>
                </a:lnTo>
                <a:lnTo>
                  <a:pt x="399" y="354"/>
                </a:lnTo>
                <a:lnTo>
                  <a:pt x="394" y="367"/>
                </a:lnTo>
                <a:lnTo>
                  <a:pt x="389" y="379"/>
                </a:lnTo>
                <a:lnTo>
                  <a:pt x="382" y="391"/>
                </a:lnTo>
                <a:lnTo>
                  <a:pt x="374" y="402"/>
                </a:lnTo>
                <a:lnTo>
                  <a:pt x="366" y="412"/>
                </a:lnTo>
                <a:lnTo>
                  <a:pt x="359" y="419"/>
                </a:lnTo>
                <a:lnTo>
                  <a:pt x="352" y="425"/>
                </a:lnTo>
                <a:lnTo>
                  <a:pt x="345" y="430"/>
                </a:lnTo>
                <a:lnTo>
                  <a:pt x="339" y="434"/>
                </a:lnTo>
                <a:lnTo>
                  <a:pt x="332" y="438"/>
                </a:lnTo>
                <a:lnTo>
                  <a:pt x="322" y="442"/>
                </a:lnTo>
                <a:lnTo>
                  <a:pt x="312" y="446"/>
                </a:lnTo>
                <a:lnTo>
                  <a:pt x="302" y="449"/>
                </a:lnTo>
                <a:lnTo>
                  <a:pt x="291" y="450"/>
                </a:lnTo>
                <a:lnTo>
                  <a:pt x="280" y="451"/>
                </a:lnTo>
                <a:lnTo>
                  <a:pt x="270" y="450"/>
                </a:lnTo>
                <a:lnTo>
                  <a:pt x="259" y="449"/>
                </a:lnTo>
                <a:lnTo>
                  <a:pt x="249" y="446"/>
                </a:lnTo>
                <a:lnTo>
                  <a:pt x="239" y="442"/>
                </a:lnTo>
                <a:lnTo>
                  <a:pt x="229" y="438"/>
                </a:lnTo>
                <a:lnTo>
                  <a:pt x="222" y="434"/>
                </a:lnTo>
                <a:lnTo>
                  <a:pt x="216" y="430"/>
                </a:lnTo>
                <a:lnTo>
                  <a:pt x="209" y="425"/>
                </a:lnTo>
                <a:lnTo>
                  <a:pt x="202" y="419"/>
                </a:lnTo>
                <a:lnTo>
                  <a:pt x="195" y="412"/>
                </a:lnTo>
                <a:lnTo>
                  <a:pt x="187" y="402"/>
                </a:lnTo>
                <a:lnTo>
                  <a:pt x="179" y="391"/>
                </a:lnTo>
                <a:lnTo>
                  <a:pt x="172" y="379"/>
                </a:lnTo>
                <a:lnTo>
                  <a:pt x="167" y="367"/>
                </a:lnTo>
                <a:lnTo>
                  <a:pt x="162" y="354"/>
                </a:lnTo>
                <a:lnTo>
                  <a:pt x="159" y="340"/>
                </a:lnTo>
                <a:lnTo>
                  <a:pt x="156" y="326"/>
                </a:lnTo>
                <a:lnTo>
                  <a:pt x="150" y="324"/>
                </a:lnTo>
                <a:lnTo>
                  <a:pt x="144" y="322"/>
                </a:lnTo>
                <a:lnTo>
                  <a:pt x="139" y="318"/>
                </a:lnTo>
                <a:lnTo>
                  <a:pt x="134" y="314"/>
                </a:lnTo>
                <a:lnTo>
                  <a:pt x="130" y="308"/>
                </a:lnTo>
                <a:lnTo>
                  <a:pt x="127" y="302"/>
                </a:lnTo>
                <a:lnTo>
                  <a:pt x="125" y="296"/>
                </a:lnTo>
                <a:lnTo>
                  <a:pt x="123" y="289"/>
                </a:lnTo>
                <a:lnTo>
                  <a:pt x="122" y="281"/>
                </a:lnTo>
                <a:lnTo>
                  <a:pt x="123" y="274"/>
                </a:lnTo>
                <a:lnTo>
                  <a:pt x="125" y="267"/>
                </a:lnTo>
                <a:lnTo>
                  <a:pt x="127" y="260"/>
                </a:lnTo>
                <a:lnTo>
                  <a:pt x="130" y="254"/>
                </a:lnTo>
                <a:lnTo>
                  <a:pt x="134" y="249"/>
                </a:lnTo>
                <a:lnTo>
                  <a:pt x="139" y="244"/>
                </a:lnTo>
                <a:close/>
                <a:moveTo>
                  <a:pt x="226" y="51"/>
                </a:moveTo>
                <a:lnTo>
                  <a:pt x="226" y="166"/>
                </a:lnTo>
                <a:lnTo>
                  <a:pt x="226" y="168"/>
                </a:lnTo>
                <a:lnTo>
                  <a:pt x="228" y="175"/>
                </a:lnTo>
                <a:lnTo>
                  <a:pt x="230" y="181"/>
                </a:lnTo>
                <a:lnTo>
                  <a:pt x="234" y="186"/>
                </a:lnTo>
                <a:lnTo>
                  <a:pt x="239" y="190"/>
                </a:lnTo>
                <a:lnTo>
                  <a:pt x="245" y="193"/>
                </a:lnTo>
                <a:lnTo>
                  <a:pt x="251" y="195"/>
                </a:lnTo>
                <a:lnTo>
                  <a:pt x="258" y="196"/>
                </a:lnTo>
                <a:lnTo>
                  <a:pt x="311" y="196"/>
                </a:lnTo>
                <a:lnTo>
                  <a:pt x="317" y="195"/>
                </a:lnTo>
                <a:lnTo>
                  <a:pt x="322" y="193"/>
                </a:lnTo>
                <a:lnTo>
                  <a:pt x="328" y="191"/>
                </a:lnTo>
                <a:lnTo>
                  <a:pt x="332" y="187"/>
                </a:lnTo>
                <a:lnTo>
                  <a:pt x="336" y="183"/>
                </a:lnTo>
                <a:lnTo>
                  <a:pt x="339" y="178"/>
                </a:lnTo>
                <a:lnTo>
                  <a:pt x="341" y="174"/>
                </a:lnTo>
                <a:lnTo>
                  <a:pt x="342" y="169"/>
                </a:lnTo>
                <a:lnTo>
                  <a:pt x="343" y="165"/>
                </a:lnTo>
                <a:lnTo>
                  <a:pt x="343" y="52"/>
                </a:lnTo>
                <a:lnTo>
                  <a:pt x="355" y="59"/>
                </a:lnTo>
                <a:lnTo>
                  <a:pt x="368" y="67"/>
                </a:lnTo>
                <a:lnTo>
                  <a:pt x="379" y="77"/>
                </a:lnTo>
                <a:lnTo>
                  <a:pt x="389" y="87"/>
                </a:lnTo>
                <a:lnTo>
                  <a:pt x="399" y="98"/>
                </a:lnTo>
                <a:lnTo>
                  <a:pt x="408" y="110"/>
                </a:lnTo>
                <a:lnTo>
                  <a:pt x="416" y="122"/>
                </a:lnTo>
                <a:lnTo>
                  <a:pt x="423" y="135"/>
                </a:lnTo>
                <a:lnTo>
                  <a:pt x="428" y="147"/>
                </a:lnTo>
                <a:lnTo>
                  <a:pt x="433" y="160"/>
                </a:lnTo>
                <a:lnTo>
                  <a:pt x="436" y="170"/>
                </a:lnTo>
                <a:lnTo>
                  <a:pt x="459" y="170"/>
                </a:lnTo>
                <a:lnTo>
                  <a:pt x="459" y="222"/>
                </a:lnTo>
                <a:lnTo>
                  <a:pt x="108" y="222"/>
                </a:lnTo>
                <a:lnTo>
                  <a:pt x="108" y="170"/>
                </a:lnTo>
                <a:lnTo>
                  <a:pt x="132" y="170"/>
                </a:lnTo>
                <a:lnTo>
                  <a:pt x="135" y="160"/>
                </a:lnTo>
                <a:lnTo>
                  <a:pt x="139" y="149"/>
                </a:lnTo>
                <a:lnTo>
                  <a:pt x="144" y="137"/>
                </a:lnTo>
                <a:lnTo>
                  <a:pt x="150" y="126"/>
                </a:lnTo>
                <a:lnTo>
                  <a:pt x="157" y="114"/>
                </a:lnTo>
                <a:lnTo>
                  <a:pt x="165" y="103"/>
                </a:lnTo>
                <a:lnTo>
                  <a:pt x="173" y="93"/>
                </a:lnTo>
                <a:lnTo>
                  <a:pt x="182" y="83"/>
                </a:lnTo>
                <a:lnTo>
                  <a:pt x="192" y="74"/>
                </a:lnTo>
                <a:lnTo>
                  <a:pt x="203" y="65"/>
                </a:lnTo>
                <a:lnTo>
                  <a:pt x="214" y="58"/>
                </a:lnTo>
                <a:lnTo>
                  <a:pt x="226" y="51"/>
                </a:lnTo>
                <a:close/>
                <a:moveTo>
                  <a:pt x="258" y="0"/>
                </a:moveTo>
                <a:lnTo>
                  <a:pt x="304" y="0"/>
                </a:lnTo>
                <a:lnTo>
                  <a:pt x="309" y="0"/>
                </a:lnTo>
                <a:lnTo>
                  <a:pt x="314" y="2"/>
                </a:lnTo>
                <a:lnTo>
                  <a:pt x="319" y="4"/>
                </a:lnTo>
                <a:lnTo>
                  <a:pt x="323" y="8"/>
                </a:lnTo>
                <a:lnTo>
                  <a:pt x="326" y="12"/>
                </a:lnTo>
                <a:lnTo>
                  <a:pt x="328" y="16"/>
                </a:lnTo>
                <a:lnTo>
                  <a:pt x="329" y="21"/>
                </a:lnTo>
                <a:lnTo>
                  <a:pt x="330" y="25"/>
                </a:lnTo>
                <a:lnTo>
                  <a:pt x="330" y="163"/>
                </a:lnTo>
                <a:lnTo>
                  <a:pt x="329" y="166"/>
                </a:lnTo>
                <a:lnTo>
                  <a:pt x="329" y="169"/>
                </a:lnTo>
                <a:lnTo>
                  <a:pt x="327" y="172"/>
                </a:lnTo>
                <a:lnTo>
                  <a:pt x="325" y="175"/>
                </a:lnTo>
                <a:lnTo>
                  <a:pt x="322" y="178"/>
                </a:lnTo>
                <a:lnTo>
                  <a:pt x="318" y="180"/>
                </a:lnTo>
                <a:lnTo>
                  <a:pt x="314" y="182"/>
                </a:lnTo>
                <a:lnTo>
                  <a:pt x="310" y="182"/>
                </a:lnTo>
                <a:lnTo>
                  <a:pt x="258" y="182"/>
                </a:lnTo>
                <a:lnTo>
                  <a:pt x="253" y="181"/>
                </a:lnTo>
                <a:lnTo>
                  <a:pt x="249" y="180"/>
                </a:lnTo>
                <a:lnTo>
                  <a:pt x="245" y="177"/>
                </a:lnTo>
                <a:lnTo>
                  <a:pt x="242" y="174"/>
                </a:lnTo>
                <a:lnTo>
                  <a:pt x="240" y="170"/>
                </a:lnTo>
                <a:lnTo>
                  <a:pt x="239" y="166"/>
                </a:lnTo>
                <a:lnTo>
                  <a:pt x="238" y="163"/>
                </a:lnTo>
                <a:lnTo>
                  <a:pt x="238" y="18"/>
                </a:lnTo>
                <a:lnTo>
                  <a:pt x="239" y="18"/>
                </a:lnTo>
                <a:lnTo>
                  <a:pt x="239" y="17"/>
                </a:lnTo>
                <a:lnTo>
                  <a:pt x="240" y="12"/>
                </a:lnTo>
                <a:lnTo>
                  <a:pt x="242" y="8"/>
                </a:lnTo>
                <a:lnTo>
                  <a:pt x="245" y="5"/>
                </a:lnTo>
                <a:lnTo>
                  <a:pt x="249" y="2"/>
                </a:lnTo>
                <a:lnTo>
                  <a:pt x="253" y="0"/>
                </a:lnTo>
                <a:lnTo>
                  <a:pt x="258"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33"/>
          <p:cNvSpPr>
            <a:spLocks noEditPoints="1"/>
          </p:cNvSpPr>
          <p:nvPr/>
        </p:nvSpPr>
        <p:spPr bwMode="auto">
          <a:xfrm>
            <a:off x="2704485" y="2311236"/>
            <a:ext cx="261112" cy="335293"/>
          </a:xfrm>
          <a:custGeom>
            <a:avLst/>
            <a:gdLst/>
            <a:ahLst/>
            <a:cxnLst>
              <a:cxn ang="0">
                <a:pos x="136" y="94"/>
              </a:cxn>
              <a:cxn ang="0">
                <a:pos x="185" y="93"/>
              </a:cxn>
              <a:cxn ang="0">
                <a:pos x="184" y="201"/>
              </a:cxn>
              <a:cxn ang="0">
                <a:pos x="168" y="207"/>
              </a:cxn>
              <a:cxn ang="0">
                <a:pos x="158" y="337"/>
              </a:cxn>
              <a:cxn ang="0">
                <a:pos x="136" y="335"/>
              </a:cxn>
              <a:cxn ang="0">
                <a:pos x="119" y="339"/>
              </a:cxn>
              <a:cxn ang="0">
                <a:pos x="99" y="330"/>
              </a:cxn>
              <a:cxn ang="0">
                <a:pos x="88" y="208"/>
              </a:cxn>
              <a:cxn ang="0">
                <a:pos x="77" y="194"/>
              </a:cxn>
              <a:cxn ang="0">
                <a:pos x="86" y="87"/>
              </a:cxn>
              <a:cxn ang="0">
                <a:pos x="215" y="148"/>
              </a:cxn>
              <a:cxn ang="0">
                <a:pos x="259" y="80"/>
              </a:cxn>
              <a:cxn ang="0">
                <a:pos x="263" y="175"/>
              </a:cxn>
              <a:cxn ang="0">
                <a:pos x="250" y="186"/>
              </a:cxn>
              <a:cxn ang="0">
                <a:pos x="243" y="297"/>
              </a:cxn>
              <a:cxn ang="0">
                <a:pos x="224" y="302"/>
              </a:cxn>
              <a:cxn ang="0">
                <a:pos x="209" y="301"/>
              </a:cxn>
              <a:cxn ang="0">
                <a:pos x="189" y="299"/>
              </a:cxn>
              <a:cxn ang="0">
                <a:pos x="186" y="212"/>
              </a:cxn>
              <a:cxn ang="0">
                <a:pos x="197" y="101"/>
              </a:cxn>
              <a:cxn ang="0">
                <a:pos x="184" y="80"/>
              </a:cxn>
              <a:cxn ang="0">
                <a:pos x="37" y="136"/>
              </a:cxn>
              <a:cxn ang="0">
                <a:pos x="80" y="81"/>
              </a:cxn>
              <a:cxn ang="0">
                <a:pos x="68" y="101"/>
              </a:cxn>
              <a:cxn ang="0">
                <a:pos x="78" y="213"/>
              </a:cxn>
              <a:cxn ang="0">
                <a:pos x="75" y="299"/>
              </a:cxn>
              <a:cxn ang="0">
                <a:pos x="56" y="301"/>
              </a:cxn>
              <a:cxn ang="0">
                <a:pos x="41" y="302"/>
              </a:cxn>
              <a:cxn ang="0">
                <a:pos x="22" y="297"/>
              </a:cxn>
              <a:cxn ang="0">
                <a:pos x="13" y="187"/>
              </a:cxn>
              <a:cxn ang="0">
                <a:pos x="0" y="176"/>
              </a:cxn>
              <a:cxn ang="0">
                <a:pos x="6" y="80"/>
              </a:cxn>
              <a:cxn ang="0">
                <a:pos x="226" y="3"/>
              </a:cxn>
              <a:cxn ang="0">
                <a:pos x="243" y="18"/>
              </a:cxn>
              <a:cxn ang="0">
                <a:pos x="241" y="47"/>
              </a:cxn>
              <a:cxn ang="0">
                <a:pos x="222" y="68"/>
              </a:cxn>
              <a:cxn ang="0">
                <a:pos x="198" y="61"/>
              </a:cxn>
              <a:cxn ang="0">
                <a:pos x="185" y="34"/>
              </a:cxn>
              <a:cxn ang="0">
                <a:pos x="193" y="10"/>
              </a:cxn>
              <a:cxn ang="0">
                <a:pos x="215" y="1"/>
              </a:cxn>
              <a:cxn ang="0">
                <a:pos x="69" y="7"/>
              </a:cxn>
              <a:cxn ang="0">
                <a:pos x="79" y="30"/>
              </a:cxn>
              <a:cxn ang="0">
                <a:pos x="69" y="58"/>
              </a:cxn>
              <a:cxn ang="0">
                <a:pos x="46" y="69"/>
              </a:cxn>
              <a:cxn ang="0">
                <a:pos x="25" y="51"/>
              </a:cxn>
              <a:cxn ang="0">
                <a:pos x="21" y="22"/>
              </a:cxn>
              <a:cxn ang="0">
                <a:pos x="35" y="4"/>
              </a:cxn>
              <a:cxn ang="0">
                <a:pos x="140" y="0"/>
              </a:cxn>
              <a:cxn ang="0">
                <a:pos x="160" y="13"/>
              </a:cxn>
              <a:cxn ang="0">
                <a:pos x="165" y="41"/>
              </a:cxn>
              <a:cxn ang="0">
                <a:pos x="150" y="69"/>
              </a:cxn>
              <a:cxn ang="0">
                <a:pos x="124" y="75"/>
              </a:cxn>
              <a:cxn ang="0">
                <a:pos x="104" y="54"/>
              </a:cxn>
              <a:cxn ang="0">
                <a:pos x="100" y="23"/>
              </a:cxn>
              <a:cxn ang="0">
                <a:pos x="114" y="4"/>
              </a:cxn>
            </a:cxnLst>
            <a:rect l="0" t="0" r="r" b="b"/>
            <a:pathLst>
              <a:path w="264" h="339">
                <a:moveTo>
                  <a:pt x="91" y="86"/>
                </a:moveTo>
                <a:lnTo>
                  <a:pt x="123" y="86"/>
                </a:lnTo>
                <a:lnTo>
                  <a:pt x="129" y="94"/>
                </a:lnTo>
                <a:lnTo>
                  <a:pt x="118" y="151"/>
                </a:lnTo>
                <a:lnTo>
                  <a:pt x="132" y="164"/>
                </a:lnTo>
                <a:lnTo>
                  <a:pt x="146" y="151"/>
                </a:lnTo>
                <a:lnTo>
                  <a:pt x="136" y="94"/>
                </a:lnTo>
                <a:lnTo>
                  <a:pt x="141" y="86"/>
                </a:lnTo>
                <a:lnTo>
                  <a:pt x="173" y="86"/>
                </a:lnTo>
                <a:lnTo>
                  <a:pt x="176" y="87"/>
                </a:lnTo>
                <a:lnTo>
                  <a:pt x="179" y="87"/>
                </a:lnTo>
                <a:lnTo>
                  <a:pt x="181" y="89"/>
                </a:lnTo>
                <a:lnTo>
                  <a:pt x="184" y="91"/>
                </a:lnTo>
                <a:lnTo>
                  <a:pt x="185" y="93"/>
                </a:lnTo>
                <a:lnTo>
                  <a:pt x="187" y="95"/>
                </a:lnTo>
                <a:lnTo>
                  <a:pt x="187" y="98"/>
                </a:lnTo>
                <a:lnTo>
                  <a:pt x="188" y="101"/>
                </a:lnTo>
                <a:lnTo>
                  <a:pt x="187" y="193"/>
                </a:lnTo>
                <a:lnTo>
                  <a:pt x="187" y="196"/>
                </a:lnTo>
                <a:lnTo>
                  <a:pt x="186" y="199"/>
                </a:lnTo>
                <a:lnTo>
                  <a:pt x="184" y="201"/>
                </a:lnTo>
                <a:lnTo>
                  <a:pt x="183" y="203"/>
                </a:lnTo>
                <a:lnTo>
                  <a:pt x="180" y="205"/>
                </a:lnTo>
                <a:lnTo>
                  <a:pt x="178" y="207"/>
                </a:lnTo>
                <a:lnTo>
                  <a:pt x="175" y="207"/>
                </a:lnTo>
                <a:lnTo>
                  <a:pt x="172" y="207"/>
                </a:lnTo>
                <a:lnTo>
                  <a:pt x="170" y="207"/>
                </a:lnTo>
                <a:lnTo>
                  <a:pt x="168" y="207"/>
                </a:lnTo>
                <a:lnTo>
                  <a:pt x="168" y="320"/>
                </a:lnTo>
                <a:lnTo>
                  <a:pt x="168" y="323"/>
                </a:lnTo>
                <a:lnTo>
                  <a:pt x="167" y="326"/>
                </a:lnTo>
                <a:lnTo>
                  <a:pt x="165" y="330"/>
                </a:lnTo>
                <a:lnTo>
                  <a:pt x="164" y="332"/>
                </a:lnTo>
                <a:lnTo>
                  <a:pt x="161" y="335"/>
                </a:lnTo>
                <a:lnTo>
                  <a:pt x="158" y="337"/>
                </a:lnTo>
                <a:lnTo>
                  <a:pt x="155" y="338"/>
                </a:lnTo>
                <a:lnTo>
                  <a:pt x="152" y="339"/>
                </a:lnTo>
                <a:lnTo>
                  <a:pt x="148" y="339"/>
                </a:lnTo>
                <a:lnTo>
                  <a:pt x="145" y="339"/>
                </a:lnTo>
                <a:lnTo>
                  <a:pt x="142" y="338"/>
                </a:lnTo>
                <a:lnTo>
                  <a:pt x="139" y="337"/>
                </a:lnTo>
                <a:lnTo>
                  <a:pt x="136" y="335"/>
                </a:lnTo>
                <a:lnTo>
                  <a:pt x="134" y="333"/>
                </a:lnTo>
                <a:lnTo>
                  <a:pt x="132" y="330"/>
                </a:lnTo>
                <a:lnTo>
                  <a:pt x="130" y="333"/>
                </a:lnTo>
                <a:lnTo>
                  <a:pt x="128" y="335"/>
                </a:lnTo>
                <a:lnTo>
                  <a:pt x="125" y="337"/>
                </a:lnTo>
                <a:lnTo>
                  <a:pt x="122" y="338"/>
                </a:lnTo>
                <a:lnTo>
                  <a:pt x="119" y="339"/>
                </a:lnTo>
                <a:lnTo>
                  <a:pt x="116" y="339"/>
                </a:lnTo>
                <a:lnTo>
                  <a:pt x="112" y="339"/>
                </a:lnTo>
                <a:lnTo>
                  <a:pt x="109" y="338"/>
                </a:lnTo>
                <a:lnTo>
                  <a:pt x="106" y="337"/>
                </a:lnTo>
                <a:lnTo>
                  <a:pt x="103" y="335"/>
                </a:lnTo>
                <a:lnTo>
                  <a:pt x="101" y="332"/>
                </a:lnTo>
                <a:lnTo>
                  <a:pt x="99" y="330"/>
                </a:lnTo>
                <a:lnTo>
                  <a:pt x="97" y="326"/>
                </a:lnTo>
                <a:lnTo>
                  <a:pt x="97" y="323"/>
                </a:lnTo>
                <a:lnTo>
                  <a:pt x="96" y="320"/>
                </a:lnTo>
                <a:lnTo>
                  <a:pt x="96" y="208"/>
                </a:lnTo>
                <a:lnTo>
                  <a:pt x="94" y="208"/>
                </a:lnTo>
                <a:lnTo>
                  <a:pt x="91" y="209"/>
                </a:lnTo>
                <a:lnTo>
                  <a:pt x="88" y="208"/>
                </a:lnTo>
                <a:lnTo>
                  <a:pt x="86" y="207"/>
                </a:lnTo>
                <a:lnTo>
                  <a:pt x="83" y="206"/>
                </a:lnTo>
                <a:lnTo>
                  <a:pt x="81" y="204"/>
                </a:lnTo>
                <a:lnTo>
                  <a:pt x="79" y="202"/>
                </a:lnTo>
                <a:lnTo>
                  <a:pt x="78" y="200"/>
                </a:lnTo>
                <a:lnTo>
                  <a:pt x="77" y="197"/>
                </a:lnTo>
                <a:lnTo>
                  <a:pt x="77" y="194"/>
                </a:lnTo>
                <a:lnTo>
                  <a:pt x="77" y="101"/>
                </a:lnTo>
                <a:lnTo>
                  <a:pt x="77" y="98"/>
                </a:lnTo>
                <a:lnTo>
                  <a:pt x="78" y="95"/>
                </a:lnTo>
                <a:lnTo>
                  <a:pt x="79" y="93"/>
                </a:lnTo>
                <a:lnTo>
                  <a:pt x="81" y="90"/>
                </a:lnTo>
                <a:lnTo>
                  <a:pt x="83" y="89"/>
                </a:lnTo>
                <a:lnTo>
                  <a:pt x="86" y="87"/>
                </a:lnTo>
                <a:lnTo>
                  <a:pt x="88" y="87"/>
                </a:lnTo>
                <a:lnTo>
                  <a:pt x="91" y="86"/>
                </a:lnTo>
                <a:close/>
                <a:moveTo>
                  <a:pt x="178" y="78"/>
                </a:moveTo>
                <a:lnTo>
                  <a:pt x="207" y="78"/>
                </a:lnTo>
                <a:lnTo>
                  <a:pt x="212" y="85"/>
                </a:lnTo>
                <a:lnTo>
                  <a:pt x="203" y="136"/>
                </a:lnTo>
                <a:lnTo>
                  <a:pt x="215" y="148"/>
                </a:lnTo>
                <a:lnTo>
                  <a:pt x="227" y="136"/>
                </a:lnTo>
                <a:lnTo>
                  <a:pt x="218" y="85"/>
                </a:lnTo>
                <a:lnTo>
                  <a:pt x="223" y="78"/>
                </a:lnTo>
                <a:lnTo>
                  <a:pt x="251" y="78"/>
                </a:lnTo>
                <a:lnTo>
                  <a:pt x="254" y="78"/>
                </a:lnTo>
                <a:lnTo>
                  <a:pt x="256" y="79"/>
                </a:lnTo>
                <a:lnTo>
                  <a:pt x="259" y="80"/>
                </a:lnTo>
                <a:lnTo>
                  <a:pt x="261" y="82"/>
                </a:lnTo>
                <a:lnTo>
                  <a:pt x="262" y="84"/>
                </a:lnTo>
                <a:lnTo>
                  <a:pt x="263" y="86"/>
                </a:lnTo>
                <a:lnTo>
                  <a:pt x="264" y="89"/>
                </a:lnTo>
                <a:lnTo>
                  <a:pt x="264" y="91"/>
                </a:lnTo>
                <a:lnTo>
                  <a:pt x="264" y="173"/>
                </a:lnTo>
                <a:lnTo>
                  <a:pt x="263" y="175"/>
                </a:lnTo>
                <a:lnTo>
                  <a:pt x="263" y="178"/>
                </a:lnTo>
                <a:lnTo>
                  <a:pt x="261" y="180"/>
                </a:lnTo>
                <a:lnTo>
                  <a:pt x="260" y="182"/>
                </a:lnTo>
                <a:lnTo>
                  <a:pt x="258" y="184"/>
                </a:lnTo>
                <a:lnTo>
                  <a:pt x="256" y="185"/>
                </a:lnTo>
                <a:lnTo>
                  <a:pt x="253" y="186"/>
                </a:lnTo>
                <a:lnTo>
                  <a:pt x="250" y="186"/>
                </a:lnTo>
                <a:lnTo>
                  <a:pt x="249" y="186"/>
                </a:lnTo>
                <a:lnTo>
                  <a:pt x="247" y="185"/>
                </a:lnTo>
                <a:lnTo>
                  <a:pt x="247" y="285"/>
                </a:lnTo>
                <a:lnTo>
                  <a:pt x="247" y="288"/>
                </a:lnTo>
                <a:lnTo>
                  <a:pt x="246" y="291"/>
                </a:lnTo>
                <a:lnTo>
                  <a:pt x="245" y="294"/>
                </a:lnTo>
                <a:lnTo>
                  <a:pt x="243" y="297"/>
                </a:lnTo>
                <a:lnTo>
                  <a:pt x="241" y="299"/>
                </a:lnTo>
                <a:lnTo>
                  <a:pt x="238" y="300"/>
                </a:lnTo>
                <a:lnTo>
                  <a:pt x="236" y="302"/>
                </a:lnTo>
                <a:lnTo>
                  <a:pt x="233" y="302"/>
                </a:lnTo>
                <a:lnTo>
                  <a:pt x="230" y="303"/>
                </a:lnTo>
                <a:lnTo>
                  <a:pt x="227" y="303"/>
                </a:lnTo>
                <a:lnTo>
                  <a:pt x="224" y="302"/>
                </a:lnTo>
                <a:lnTo>
                  <a:pt x="221" y="301"/>
                </a:lnTo>
                <a:lnTo>
                  <a:pt x="219" y="299"/>
                </a:lnTo>
                <a:lnTo>
                  <a:pt x="217" y="297"/>
                </a:lnTo>
                <a:lnTo>
                  <a:pt x="215" y="295"/>
                </a:lnTo>
                <a:lnTo>
                  <a:pt x="213" y="297"/>
                </a:lnTo>
                <a:lnTo>
                  <a:pt x="211" y="299"/>
                </a:lnTo>
                <a:lnTo>
                  <a:pt x="209" y="301"/>
                </a:lnTo>
                <a:lnTo>
                  <a:pt x="206" y="302"/>
                </a:lnTo>
                <a:lnTo>
                  <a:pt x="203" y="303"/>
                </a:lnTo>
                <a:lnTo>
                  <a:pt x="200" y="303"/>
                </a:lnTo>
                <a:lnTo>
                  <a:pt x="197" y="302"/>
                </a:lnTo>
                <a:lnTo>
                  <a:pt x="194" y="302"/>
                </a:lnTo>
                <a:lnTo>
                  <a:pt x="192" y="300"/>
                </a:lnTo>
                <a:lnTo>
                  <a:pt x="189" y="299"/>
                </a:lnTo>
                <a:lnTo>
                  <a:pt x="187" y="297"/>
                </a:lnTo>
                <a:lnTo>
                  <a:pt x="185" y="294"/>
                </a:lnTo>
                <a:lnTo>
                  <a:pt x="184" y="291"/>
                </a:lnTo>
                <a:lnTo>
                  <a:pt x="183" y="288"/>
                </a:lnTo>
                <a:lnTo>
                  <a:pt x="183" y="285"/>
                </a:lnTo>
                <a:lnTo>
                  <a:pt x="183" y="214"/>
                </a:lnTo>
                <a:lnTo>
                  <a:pt x="186" y="212"/>
                </a:lnTo>
                <a:lnTo>
                  <a:pt x="189" y="210"/>
                </a:lnTo>
                <a:lnTo>
                  <a:pt x="191" y="207"/>
                </a:lnTo>
                <a:lnTo>
                  <a:pt x="193" y="204"/>
                </a:lnTo>
                <a:lnTo>
                  <a:pt x="194" y="200"/>
                </a:lnTo>
                <a:lnTo>
                  <a:pt x="195" y="197"/>
                </a:lnTo>
                <a:lnTo>
                  <a:pt x="196" y="193"/>
                </a:lnTo>
                <a:lnTo>
                  <a:pt x="197" y="101"/>
                </a:lnTo>
                <a:lnTo>
                  <a:pt x="196" y="97"/>
                </a:lnTo>
                <a:lnTo>
                  <a:pt x="195" y="94"/>
                </a:lnTo>
                <a:lnTo>
                  <a:pt x="194" y="90"/>
                </a:lnTo>
                <a:lnTo>
                  <a:pt x="192" y="87"/>
                </a:lnTo>
                <a:lnTo>
                  <a:pt x="190" y="84"/>
                </a:lnTo>
                <a:lnTo>
                  <a:pt x="187" y="82"/>
                </a:lnTo>
                <a:lnTo>
                  <a:pt x="184" y="80"/>
                </a:lnTo>
                <a:lnTo>
                  <a:pt x="181" y="79"/>
                </a:lnTo>
                <a:lnTo>
                  <a:pt x="178" y="78"/>
                </a:lnTo>
                <a:lnTo>
                  <a:pt x="178" y="78"/>
                </a:lnTo>
                <a:close/>
                <a:moveTo>
                  <a:pt x="13" y="78"/>
                </a:moveTo>
                <a:lnTo>
                  <a:pt x="41" y="78"/>
                </a:lnTo>
                <a:lnTo>
                  <a:pt x="46" y="85"/>
                </a:lnTo>
                <a:lnTo>
                  <a:pt x="37" y="136"/>
                </a:lnTo>
                <a:lnTo>
                  <a:pt x="49" y="147"/>
                </a:lnTo>
                <a:lnTo>
                  <a:pt x="62" y="136"/>
                </a:lnTo>
                <a:lnTo>
                  <a:pt x="53" y="85"/>
                </a:lnTo>
                <a:lnTo>
                  <a:pt x="58" y="78"/>
                </a:lnTo>
                <a:lnTo>
                  <a:pt x="86" y="78"/>
                </a:lnTo>
                <a:lnTo>
                  <a:pt x="83" y="79"/>
                </a:lnTo>
                <a:lnTo>
                  <a:pt x="80" y="81"/>
                </a:lnTo>
                <a:lnTo>
                  <a:pt x="77" y="83"/>
                </a:lnTo>
                <a:lnTo>
                  <a:pt x="74" y="85"/>
                </a:lnTo>
                <a:lnTo>
                  <a:pt x="72" y="88"/>
                </a:lnTo>
                <a:lnTo>
                  <a:pt x="70" y="91"/>
                </a:lnTo>
                <a:lnTo>
                  <a:pt x="69" y="94"/>
                </a:lnTo>
                <a:lnTo>
                  <a:pt x="68" y="97"/>
                </a:lnTo>
                <a:lnTo>
                  <a:pt x="68" y="101"/>
                </a:lnTo>
                <a:lnTo>
                  <a:pt x="68" y="194"/>
                </a:lnTo>
                <a:lnTo>
                  <a:pt x="68" y="198"/>
                </a:lnTo>
                <a:lnTo>
                  <a:pt x="69" y="202"/>
                </a:lnTo>
                <a:lnTo>
                  <a:pt x="71" y="205"/>
                </a:lnTo>
                <a:lnTo>
                  <a:pt x="73" y="208"/>
                </a:lnTo>
                <a:lnTo>
                  <a:pt x="75" y="211"/>
                </a:lnTo>
                <a:lnTo>
                  <a:pt x="78" y="213"/>
                </a:lnTo>
                <a:lnTo>
                  <a:pt x="81" y="215"/>
                </a:lnTo>
                <a:lnTo>
                  <a:pt x="81" y="285"/>
                </a:lnTo>
                <a:lnTo>
                  <a:pt x="81" y="288"/>
                </a:lnTo>
                <a:lnTo>
                  <a:pt x="80" y="291"/>
                </a:lnTo>
                <a:lnTo>
                  <a:pt x="79" y="294"/>
                </a:lnTo>
                <a:lnTo>
                  <a:pt x="77" y="297"/>
                </a:lnTo>
                <a:lnTo>
                  <a:pt x="75" y="299"/>
                </a:lnTo>
                <a:lnTo>
                  <a:pt x="73" y="300"/>
                </a:lnTo>
                <a:lnTo>
                  <a:pt x="70" y="302"/>
                </a:lnTo>
                <a:lnTo>
                  <a:pt x="67" y="302"/>
                </a:lnTo>
                <a:lnTo>
                  <a:pt x="64" y="303"/>
                </a:lnTo>
                <a:lnTo>
                  <a:pt x="61" y="303"/>
                </a:lnTo>
                <a:lnTo>
                  <a:pt x="58" y="302"/>
                </a:lnTo>
                <a:lnTo>
                  <a:pt x="56" y="301"/>
                </a:lnTo>
                <a:lnTo>
                  <a:pt x="53" y="299"/>
                </a:lnTo>
                <a:lnTo>
                  <a:pt x="51" y="297"/>
                </a:lnTo>
                <a:lnTo>
                  <a:pt x="49" y="295"/>
                </a:lnTo>
                <a:lnTo>
                  <a:pt x="48" y="297"/>
                </a:lnTo>
                <a:lnTo>
                  <a:pt x="46" y="299"/>
                </a:lnTo>
                <a:lnTo>
                  <a:pt x="43" y="301"/>
                </a:lnTo>
                <a:lnTo>
                  <a:pt x="41" y="302"/>
                </a:lnTo>
                <a:lnTo>
                  <a:pt x="38" y="303"/>
                </a:lnTo>
                <a:lnTo>
                  <a:pt x="35" y="303"/>
                </a:lnTo>
                <a:lnTo>
                  <a:pt x="32" y="302"/>
                </a:lnTo>
                <a:lnTo>
                  <a:pt x="29" y="302"/>
                </a:lnTo>
                <a:lnTo>
                  <a:pt x="26" y="300"/>
                </a:lnTo>
                <a:lnTo>
                  <a:pt x="24" y="299"/>
                </a:lnTo>
                <a:lnTo>
                  <a:pt x="22" y="297"/>
                </a:lnTo>
                <a:lnTo>
                  <a:pt x="20" y="294"/>
                </a:lnTo>
                <a:lnTo>
                  <a:pt x="19" y="291"/>
                </a:lnTo>
                <a:lnTo>
                  <a:pt x="18" y="288"/>
                </a:lnTo>
                <a:lnTo>
                  <a:pt x="18" y="285"/>
                </a:lnTo>
                <a:lnTo>
                  <a:pt x="18" y="186"/>
                </a:lnTo>
                <a:lnTo>
                  <a:pt x="15" y="187"/>
                </a:lnTo>
                <a:lnTo>
                  <a:pt x="13" y="187"/>
                </a:lnTo>
                <a:lnTo>
                  <a:pt x="11" y="187"/>
                </a:lnTo>
                <a:lnTo>
                  <a:pt x="8" y="186"/>
                </a:lnTo>
                <a:lnTo>
                  <a:pt x="6" y="185"/>
                </a:lnTo>
                <a:lnTo>
                  <a:pt x="4" y="183"/>
                </a:lnTo>
                <a:lnTo>
                  <a:pt x="2" y="181"/>
                </a:lnTo>
                <a:lnTo>
                  <a:pt x="1" y="179"/>
                </a:lnTo>
                <a:lnTo>
                  <a:pt x="0" y="176"/>
                </a:lnTo>
                <a:lnTo>
                  <a:pt x="0" y="174"/>
                </a:lnTo>
                <a:lnTo>
                  <a:pt x="0" y="91"/>
                </a:lnTo>
                <a:lnTo>
                  <a:pt x="0" y="88"/>
                </a:lnTo>
                <a:lnTo>
                  <a:pt x="1" y="86"/>
                </a:lnTo>
                <a:lnTo>
                  <a:pt x="2" y="84"/>
                </a:lnTo>
                <a:lnTo>
                  <a:pt x="4" y="82"/>
                </a:lnTo>
                <a:lnTo>
                  <a:pt x="6" y="80"/>
                </a:lnTo>
                <a:lnTo>
                  <a:pt x="8" y="79"/>
                </a:lnTo>
                <a:lnTo>
                  <a:pt x="11" y="78"/>
                </a:lnTo>
                <a:lnTo>
                  <a:pt x="13" y="78"/>
                </a:lnTo>
                <a:close/>
                <a:moveTo>
                  <a:pt x="215" y="1"/>
                </a:moveTo>
                <a:lnTo>
                  <a:pt x="219" y="1"/>
                </a:lnTo>
                <a:lnTo>
                  <a:pt x="222" y="2"/>
                </a:lnTo>
                <a:lnTo>
                  <a:pt x="226" y="3"/>
                </a:lnTo>
                <a:lnTo>
                  <a:pt x="229" y="4"/>
                </a:lnTo>
                <a:lnTo>
                  <a:pt x="232" y="5"/>
                </a:lnTo>
                <a:lnTo>
                  <a:pt x="235" y="7"/>
                </a:lnTo>
                <a:lnTo>
                  <a:pt x="237" y="10"/>
                </a:lnTo>
                <a:lnTo>
                  <a:pt x="239" y="12"/>
                </a:lnTo>
                <a:lnTo>
                  <a:pt x="241" y="15"/>
                </a:lnTo>
                <a:lnTo>
                  <a:pt x="243" y="18"/>
                </a:lnTo>
                <a:lnTo>
                  <a:pt x="244" y="22"/>
                </a:lnTo>
                <a:lnTo>
                  <a:pt x="244" y="26"/>
                </a:lnTo>
                <a:lnTo>
                  <a:pt x="245" y="30"/>
                </a:lnTo>
                <a:lnTo>
                  <a:pt x="244" y="34"/>
                </a:lnTo>
                <a:lnTo>
                  <a:pt x="244" y="39"/>
                </a:lnTo>
                <a:lnTo>
                  <a:pt x="243" y="43"/>
                </a:lnTo>
                <a:lnTo>
                  <a:pt x="241" y="47"/>
                </a:lnTo>
                <a:lnTo>
                  <a:pt x="239" y="51"/>
                </a:lnTo>
                <a:lnTo>
                  <a:pt x="237" y="55"/>
                </a:lnTo>
                <a:lnTo>
                  <a:pt x="235" y="58"/>
                </a:lnTo>
                <a:lnTo>
                  <a:pt x="232" y="61"/>
                </a:lnTo>
                <a:lnTo>
                  <a:pt x="229" y="64"/>
                </a:lnTo>
                <a:lnTo>
                  <a:pt x="226" y="66"/>
                </a:lnTo>
                <a:lnTo>
                  <a:pt x="222" y="68"/>
                </a:lnTo>
                <a:lnTo>
                  <a:pt x="219" y="69"/>
                </a:lnTo>
                <a:lnTo>
                  <a:pt x="215" y="69"/>
                </a:lnTo>
                <a:lnTo>
                  <a:pt x="211" y="69"/>
                </a:lnTo>
                <a:lnTo>
                  <a:pt x="208" y="68"/>
                </a:lnTo>
                <a:lnTo>
                  <a:pt x="204" y="66"/>
                </a:lnTo>
                <a:lnTo>
                  <a:pt x="201" y="64"/>
                </a:lnTo>
                <a:lnTo>
                  <a:pt x="198" y="61"/>
                </a:lnTo>
                <a:lnTo>
                  <a:pt x="195" y="58"/>
                </a:lnTo>
                <a:lnTo>
                  <a:pt x="193" y="55"/>
                </a:lnTo>
                <a:lnTo>
                  <a:pt x="191" y="51"/>
                </a:lnTo>
                <a:lnTo>
                  <a:pt x="189" y="47"/>
                </a:lnTo>
                <a:lnTo>
                  <a:pt x="187" y="43"/>
                </a:lnTo>
                <a:lnTo>
                  <a:pt x="186" y="39"/>
                </a:lnTo>
                <a:lnTo>
                  <a:pt x="185" y="34"/>
                </a:lnTo>
                <a:lnTo>
                  <a:pt x="185" y="30"/>
                </a:lnTo>
                <a:lnTo>
                  <a:pt x="185" y="26"/>
                </a:lnTo>
                <a:lnTo>
                  <a:pt x="186" y="22"/>
                </a:lnTo>
                <a:lnTo>
                  <a:pt x="187" y="18"/>
                </a:lnTo>
                <a:lnTo>
                  <a:pt x="189" y="15"/>
                </a:lnTo>
                <a:lnTo>
                  <a:pt x="191" y="12"/>
                </a:lnTo>
                <a:lnTo>
                  <a:pt x="193" y="10"/>
                </a:lnTo>
                <a:lnTo>
                  <a:pt x="195" y="7"/>
                </a:lnTo>
                <a:lnTo>
                  <a:pt x="198" y="5"/>
                </a:lnTo>
                <a:lnTo>
                  <a:pt x="201" y="4"/>
                </a:lnTo>
                <a:lnTo>
                  <a:pt x="204" y="3"/>
                </a:lnTo>
                <a:lnTo>
                  <a:pt x="208" y="2"/>
                </a:lnTo>
                <a:lnTo>
                  <a:pt x="211" y="1"/>
                </a:lnTo>
                <a:lnTo>
                  <a:pt x="215" y="1"/>
                </a:lnTo>
                <a:close/>
                <a:moveTo>
                  <a:pt x="49" y="1"/>
                </a:moveTo>
                <a:lnTo>
                  <a:pt x="53" y="1"/>
                </a:lnTo>
                <a:lnTo>
                  <a:pt x="57" y="2"/>
                </a:lnTo>
                <a:lnTo>
                  <a:pt x="60" y="3"/>
                </a:lnTo>
                <a:lnTo>
                  <a:pt x="63" y="4"/>
                </a:lnTo>
                <a:lnTo>
                  <a:pt x="66" y="5"/>
                </a:lnTo>
                <a:lnTo>
                  <a:pt x="69" y="7"/>
                </a:lnTo>
                <a:lnTo>
                  <a:pt x="72" y="10"/>
                </a:lnTo>
                <a:lnTo>
                  <a:pt x="74" y="12"/>
                </a:lnTo>
                <a:lnTo>
                  <a:pt x="76" y="15"/>
                </a:lnTo>
                <a:lnTo>
                  <a:pt x="77" y="18"/>
                </a:lnTo>
                <a:lnTo>
                  <a:pt x="78" y="22"/>
                </a:lnTo>
                <a:lnTo>
                  <a:pt x="79" y="26"/>
                </a:lnTo>
                <a:lnTo>
                  <a:pt x="79" y="30"/>
                </a:lnTo>
                <a:lnTo>
                  <a:pt x="79" y="34"/>
                </a:lnTo>
                <a:lnTo>
                  <a:pt x="78" y="39"/>
                </a:lnTo>
                <a:lnTo>
                  <a:pt x="77" y="43"/>
                </a:lnTo>
                <a:lnTo>
                  <a:pt x="76" y="47"/>
                </a:lnTo>
                <a:lnTo>
                  <a:pt x="74" y="51"/>
                </a:lnTo>
                <a:lnTo>
                  <a:pt x="72" y="55"/>
                </a:lnTo>
                <a:lnTo>
                  <a:pt x="69" y="58"/>
                </a:lnTo>
                <a:lnTo>
                  <a:pt x="66" y="61"/>
                </a:lnTo>
                <a:lnTo>
                  <a:pt x="63" y="64"/>
                </a:lnTo>
                <a:lnTo>
                  <a:pt x="60" y="66"/>
                </a:lnTo>
                <a:lnTo>
                  <a:pt x="57" y="68"/>
                </a:lnTo>
                <a:lnTo>
                  <a:pt x="53" y="69"/>
                </a:lnTo>
                <a:lnTo>
                  <a:pt x="49" y="69"/>
                </a:lnTo>
                <a:lnTo>
                  <a:pt x="46" y="69"/>
                </a:lnTo>
                <a:lnTo>
                  <a:pt x="42" y="68"/>
                </a:lnTo>
                <a:lnTo>
                  <a:pt x="39" y="66"/>
                </a:lnTo>
                <a:lnTo>
                  <a:pt x="35" y="64"/>
                </a:lnTo>
                <a:lnTo>
                  <a:pt x="32" y="61"/>
                </a:lnTo>
                <a:lnTo>
                  <a:pt x="30" y="58"/>
                </a:lnTo>
                <a:lnTo>
                  <a:pt x="27" y="55"/>
                </a:lnTo>
                <a:lnTo>
                  <a:pt x="25" y="51"/>
                </a:lnTo>
                <a:lnTo>
                  <a:pt x="23" y="47"/>
                </a:lnTo>
                <a:lnTo>
                  <a:pt x="22" y="43"/>
                </a:lnTo>
                <a:lnTo>
                  <a:pt x="21" y="39"/>
                </a:lnTo>
                <a:lnTo>
                  <a:pt x="20" y="34"/>
                </a:lnTo>
                <a:lnTo>
                  <a:pt x="20" y="30"/>
                </a:lnTo>
                <a:lnTo>
                  <a:pt x="20" y="26"/>
                </a:lnTo>
                <a:lnTo>
                  <a:pt x="21" y="22"/>
                </a:lnTo>
                <a:lnTo>
                  <a:pt x="22" y="18"/>
                </a:lnTo>
                <a:lnTo>
                  <a:pt x="23" y="15"/>
                </a:lnTo>
                <a:lnTo>
                  <a:pt x="25" y="12"/>
                </a:lnTo>
                <a:lnTo>
                  <a:pt x="27" y="10"/>
                </a:lnTo>
                <a:lnTo>
                  <a:pt x="30" y="7"/>
                </a:lnTo>
                <a:lnTo>
                  <a:pt x="32" y="5"/>
                </a:lnTo>
                <a:lnTo>
                  <a:pt x="35" y="4"/>
                </a:lnTo>
                <a:lnTo>
                  <a:pt x="39" y="3"/>
                </a:lnTo>
                <a:lnTo>
                  <a:pt x="42" y="2"/>
                </a:lnTo>
                <a:lnTo>
                  <a:pt x="46" y="1"/>
                </a:lnTo>
                <a:lnTo>
                  <a:pt x="49" y="1"/>
                </a:lnTo>
                <a:close/>
                <a:moveTo>
                  <a:pt x="132" y="0"/>
                </a:moveTo>
                <a:lnTo>
                  <a:pt x="136" y="0"/>
                </a:lnTo>
                <a:lnTo>
                  <a:pt x="140" y="0"/>
                </a:lnTo>
                <a:lnTo>
                  <a:pt x="143" y="1"/>
                </a:lnTo>
                <a:lnTo>
                  <a:pt x="147" y="2"/>
                </a:lnTo>
                <a:lnTo>
                  <a:pt x="150" y="4"/>
                </a:lnTo>
                <a:lnTo>
                  <a:pt x="153" y="6"/>
                </a:lnTo>
                <a:lnTo>
                  <a:pt x="156" y="8"/>
                </a:lnTo>
                <a:lnTo>
                  <a:pt x="158" y="10"/>
                </a:lnTo>
                <a:lnTo>
                  <a:pt x="160" y="13"/>
                </a:lnTo>
                <a:lnTo>
                  <a:pt x="162" y="16"/>
                </a:lnTo>
                <a:lnTo>
                  <a:pt x="164" y="20"/>
                </a:lnTo>
                <a:lnTo>
                  <a:pt x="165" y="23"/>
                </a:lnTo>
                <a:lnTo>
                  <a:pt x="165" y="28"/>
                </a:lnTo>
                <a:lnTo>
                  <a:pt x="166" y="32"/>
                </a:lnTo>
                <a:lnTo>
                  <a:pt x="165" y="37"/>
                </a:lnTo>
                <a:lnTo>
                  <a:pt x="165" y="41"/>
                </a:lnTo>
                <a:lnTo>
                  <a:pt x="164" y="46"/>
                </a:lnTo>
                <a:lnTo>
                  <a:pt x="162" y="50"/>
                </a:lnTo>
                <a:lnTo>
                  <a:pt x="160" y="54"/>
                </a:lnTo>
                <a:lnTo>
                  <a:pt x="158" y="58"/>
                </a:lnTo>
                <a:lnTo>
                  <a:pt x="156" y="62"/>
                </a:lnTo>
                <a:lnTo>
                  <a:pt x="153" y="65"/>
                </a:lnTo>
                <a:lnTo>
                  <a:pt x="150" y="69"/>
                </a:lnTo>
                <a:lnTo>
                  <a:pt x="147" y="71"/>
                </a:lnTo>
                <a:lnTo>
                  <a:pt x="143" y="73"/>
                </a:lnTo>
                <a:lnTo>
                  <a:pt x="140" y="75"/>
                </a:lnTo>
                <a:lnTo>
                  <a:pt x="136" y="76"/>
                </a:lnTo>
                <a:lnTo>
                  <a:pt x="132" y="76"/>
                </a:lnTo>
                <a:lnTo>
                  <a:pt x="128" y="76"/>
                </a:lnTo>
                <a:lnTo>
                  <a:pt x="124" y="75"/>
                </a:lnTo>
                <a:lnTo>
                  <a:pt x="121" y="73"/>
                </a:lnTo>
                <a:lnTo>
                  <a:pt x="118" y="71"/>
                </a:lnTo>
                <a:lnTo>
                  <a:pt x="114" y="69"/>
                </a:lnTo>
                <a:lnTo>
                  <a:pt x="111" y="65"/>
                </a:lnTo>
                <a:lnTo>
                  <a:pt x="109" y="62"/>
                </a:lnTo>
                <a:lnTo>
                  <a:pt x="106" y="58"/>
                </a:lnTo>
                <a:lnTo>
                  <a:pt x="104" y="54"/>
                </a:lnTo>
                <a:lnTo>
                  <a:pt x="102" y="50"/>
                </a:lnTo>
                <a:lnTo>
                  <a:pt x="101" y="46"/>
                </a:lnTo>
                <a:lnTo>
                  <a:pt x="100" y="41"/>
                </a:lnTo>
                <a:lnTo>
                  <a:pt x="99" y="37"/>
                </a:lnTo>
                <a:lnTo>
                  <a:pt x="99" y="32"/>
                </a:lnTo>
                <a:lnTo>
                  <a:pt x="99" y="28"/>
                </a:lnTo>
                <a:lnTo>
                  <a:pt x="100" y="23"/>
                </a:lnTo>
                <a:lnTo>
                  <a:pt x="101" y="20"/>
                </a:lnTo>
                <a:lnTo>
                  <a:pt x="102" y="16"/>
                </a:lnTo>
                <a:lnTo>
                  <a:pt x="104" y="13"/>
                </a:lnTo>
                <a:lnTo>
                  <a:pt x="106" y="10"/>
                </a:lnTo>
                <a:lnTo>
                  <a:pt x="109" y="8"/>
                </a:lnTo>
                <a:lnTo>
                  <a:pt x="111" y="6"/>
                </a:lnTo>
                <a:lnTo>
                  <a:pt x="114" y="4"/>
                </a:lnTo>
                <a:lnTo>
                  <a:pt x="118" y="2"/>
                </a:lnTo>
                <a:lnTo>
                  <a:pt x="121" y="1"/>
                </a:lnTo>
                <a:lnTo>
                  <a:pt x="125" y="0"/>
                </a:lnTo>
                <a:lnTo>
                  <a:pt x="128" y="0"/>
                </a:lnTo>
                <a:lnTo>
                  <a:pt x="13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18291635"/>
      </p:ext>
    </p:extLst>
  </p:cSld>
  <p:clrMapOvr>
    <a:masterClrMapping/>
  </p:clrMapOvr>
  <p:transition spd="slow">
    <p:push dir="u"/>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5" name="Rectangle 4"/>
          <p:cNvSpPr/>
          <p:nvPr/>
        </p:nvSpPr>
        <p:spPr>
          <a:xfrm flipH="1">
            <a:off x="862130" y="1873250"/>
            <a:ext cx="1003702" cy="1003706"/>
          </a:xfrm>
          <a:prstGeom prst="rect">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
        <p:nvSpPr>
          <p:cNvPr id="6" name="Rectangle 5"/>
          <p:cNvSpPr/>
          <p:nvPr/>
        </p:nvSpPr>
        <p:spPr>
          <a:xfrm flipH="1">
            <a:off x="2996264" y="1873250"/>
            <a:ext cx="1003702" cy="1003706"/>
          </a:xfrm>
          <a:prstGeom prst="rect">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
        <p:nvSpPr>
          <p:cNvPr id="7" name="Rectangle 6"/>
          <p:cNvSpPr/>
          <p:nvPr/>
        </p:nvSpPr>
        <p:spPr>
          <a:xfrm flipH="1">
            <a:off x="5130398" y="1873250"/>
            <a:ext cx="1003702" cy="1003706"/>
          </a:xfrm>
          <a:prstGeom prst="rect">
            <a:avLst/>
          </a:pr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
        <p:nvSpPr>
          <p:cNvPr id="8" name="Rectangle 7"/>
          <p:cNvSpPr/>
          <p:nvPr/>
        </p:nvSpPr>
        <p:spPr>
          <a:xfrm flipH="1">
            <a:off x="7264531" y="1873250"/>
            <a:ext cx="1003702" cy="1003706"/>
          </a:xfrm>
          <a:prstGeom prst="rect">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
        <p:nvSpPr>
          <p:cNvPr id="9" name="TextBox 8"/>
          <p:cNvSpPr txBox="1"/>
          <p:nvPr/>
        </p:nvSpPr>
        <p:spPr>
          <a:xfrm flipH="1">
            <a:off x="290096" y="3046445"/>
            <a:ext cx="2147770" cy="1015663"/>
          </a:xfrm>
          <a:prstGeom prst="rect">
            <a:avLst/>
          </a:prstGeom>
          <a:noFill/>
        </p:spPr>
        <p:txBody>
          <a:bodyPr wrap="square" lIns="0" tIns="0" rIns="0" bIns="0" rtlCol="0" anchor="ctr">
            <a:spAutoFit/>
          </a:bodyPr>
          <a:lstStyle/>
          <a:p>
            <a:pPr algn="ctr">
              <a:lnSpc>
                <a:spcPct val="150000"/>
              </a:lnSpc>
            </a:pPr>
            <a:r>
              <a:rPr lang="en-US" sz="1400" b="1" dirty="0">
                <a:solidFill>
                  <a:schemeClr val="accent1"/>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a:t>
            </a:r>
          </a:p>
        </p:txBody>
      </p:sp>
      <p:sp>
        <p:nvSpPr>
          <p:cNvPr id="10" name="TextBox 9"/>
          <p:cNvSpPr txBox="1"/>
          <p:nvPr/>
        </p:nvSpPr>
        <p:spPr>
          <a:xfrm flipH="1">
            <a:off x="6692497" y="3046445"/>
            <a:ext cx="2147770" cy="1015663"/>
          </a:xfrm>
          <a:prstGeom prst="rect">
            <a:avLst/>
          </a:prstGeom>
          <a:noFill/>
        </p:spPr>
        <p:txBody>
          <a:bodyPr wrap="square" lIns="0" tIns="0" rIns="0" bIns="0" rtlCol="0" anchor="ctr">
            <a:spAutoFit/>
          </a:bodyPr>
          <a:lstStyle/>
          <a:p>
            <a:pPr algn="ctr">
              <a:lnSpc>
                <a:spcPct val="150000"/>
              </a:lnSpc>
            </a:pPr>
            <a:r>
              <a:rPr lang="en-US" sz="1400" b="1" dirty="0">
                <a:solidFill>
                  <a:schemeClr val="accent4"/>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a:t>
            </a:r>
          </a:p>
        </p:txBody>
      </p:sp>
      <p:sp>
        <p:nvSpPr>
          <p:cNvPr id="11" name="TextBox 10"/>
          <p:cNvSpPr txBox="1"/>
          <p:nvPr/>
        </p:nvSpPr>
        <p:spPr>
          <a:xfrm flipH="1">
            <a:off x="4558364" y="3046445"/>
            <a:ext cx="2147770" cy="1015663"/>
          </a:xfrm>
          <a:prstGeom prst="rect">
            <a:avLst/>
          </a:prstGeom>
          <a:noFill/>
        </p:spPr>
        <p:txBody>
          <a:bodyPr wrap="square" lIns="0" tIns="0" rIns="0" bIns="0" rtlCol="0" anchor="ctr">
            <a:spAutoFit/>
          </a:bodyPr>
          <a:lstStyle/>
          <a:p>
            <a:pPr algn="ctr">
              <a:lnSpc>
                <a:spcPct val="150000"/>
              </a:lnSpc>
            </a:pPr>
            <a:r>
              <a:rPr lang="en-US" sz="1400" b="1" dirty="0">
                <a:solidFill>
                  <a:schemeClr val="accent3"/>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a:t>
            </a:r>
          </a:p>
        </p:txBody>
      </p:sp>
      <p:sp>
        <p:nvSpPr>
          <p:cNvPr id="12" name="TextBox 11"/>
          <p:cNvSpPr txBox="1"/>
          <p:nvPr/>
        </p:nvSpPr>
        <p:spPr>
          <a:xfrm flipH="1">
            <a:off x="2424230" y="3046445"/>
            <a:ext cx="2147770" cy="1015663"/>
          </a:xfrm>
          <a:prstGeom prst="rect">
            <a:avLst/>
          </a:prstGeom>
          <a:noFill/>
        </p:spPr>
        <p:txBody>
          <a:bodyPr wrap="square" lIns="0" tIns="0" rIns="0" bIns="0" rtlCol="0" anchor="ctr">
            <a:spAutoFit/>
          </a:bodyPr>
          <a:lstStyle/>
          <a:p>
            <a:pPr algn="ctr">
              <a:lnSpc>
                <a:spcPct val="150000"/>
              </a:lnSpc>
            </a:pPr>
            <a:r>
              <a:rPr lang="en-US" sz="1400" b="1" dirty="0">
                <a:solidFill>
                  <a:schemeClr val="accent2"/>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a:t>
            </a:r>
          </a:p>
        </p:txBody>
      </p:sp>
      <p:sp>
        <p:nvSpPr>
          <p:cNvPr id="14" name="Freeform 7"/>
          <p:cNvSpPr>
            <a:spLocks noEditPoints="1"/>
          </p:cNvSpPr>
          <p:nvPr/>
        </p:nvSpPr>
        <p:spPr bwMode="auto">
          <a:xfrm>
            <a:off x="3318202" y="2211705"/>
            <a:ext cx="359826" cy="326796"/>
          </a:xfrm>
          <a:custGeom>
            <a:avLst/>
            <a:gdLst/>
            <a:ahLst/>
            <a:cxnLst>
              <a:cxn ang="0">
                <a:pos x="194" y="199"/>
              </a:cxn>
              <a:cxn ang="0">
                <a:pos x="184" y="205"/>
              </a:cxn>
              <a:cxn ang="0">
                <a:pos x="179" y="214"/>
              </a:cxn>
              <a:cxn ang="0">
                <a:pos x="179" y="226"/>
              </a:cxn>
              <a:cxn ang="0">
                <a:pos x="184" y="235"/>
              </a:cxn>
              <a:cxn ang="0">
                <a:pos x="194" y="241"/>
              </a:cxn>
              <a:cxn ang="0">
                <a:pos x="313" y="241"/>
              </a:cxn>
              <a:cxn ang="0">
                <a:pos x="324" y="238"/>
              </a:cxn>
              <a:cxn ang="0">
                <a:pos x="331" y="231"/>
              </a:cxn>
              <a:cxn ang="0">
                <a:pos x="334" y="220"/>
              </a:cxn>
              <a:cxn ang="0">
                <a:pos x="331" y="209"/>
              </a:cxn>
              <a:cxn ang="0">
                <a:pos x="324" y="201"/>
              </a:cxn>
              <a:cxn ang="0">
                <a:pos x="313" y="198"/>
              </a:cxn>
              <a:cxn ang="0">
                <a:pos x="54" y="55"/>
              </a:cxn>
              <a:cxn ang="0">
                <a:pos x="459" y="124"/>
              </a:cxn>
              <a:cxn ang="0">
                <a:pos x="54" y="55"/>
              </a:cxn>
              <a:cxn ang="0">
                <a:pos x="485" y="0"/>
              </a:cxn>
              <a:cxn ang="0">
                <a:pos x="497" y="3"/>
              </a:cxn>
              <a:cxn ang="0">
                <a:pos x="506" y="10"/>
              </a:cxn>
              <a:cxn ang="0">
                <a:pos x="512" y="21"/>
              </a:cxn>
              <a:cxn ang="0">
                <a:pos x="512" y="150"/>
              </a:cxn>
              <a:cxn ang="0">
                <a:pos x="510" y="162"/>
              </a:cxn>
              <a:cxn ang="0">
                <a:pos x="502" y="171"/>
              </a:cxn>
              <a:cxn ang="0">
                <a:pos x="491" y="177"/>
              </a:cxn>
              <a:cxn ang="0">
                <a:pos x="475" y="177"/>
              </a:cxn>
              <a:cxn ang="0">
                <a:pos x="475" y="444"/>
              </a:cxn>
              <a:cxn ang="0">
                <a:pos x="469" y="455"/>
              </a:cxn>
              <a:cxn ang="0">
                <a:pos x="460" y="462"/>
              </a:cxn>
              <a:cxn ang="0">
                <a:pos x="448" y="465"/>
              </a:cxn>
              <a:cxn ang="0">
                <a:pos x="58" y="465"/>
              </a:cxn>
              <a:cxn ang="0">
                <a:pos x="47" y="459"/>
              </a:cxn>
              <a:cxn ang="0">
                <a:pos x="40" y="450"/>
              </a:cxn>
              <a:cxn ang="0">
                <a:pos x="37" y="438"/>
              </a:cxn>
              <a:cxn ang="0">
                <a:pos x="27" y="177"/>
              </a:cxn>
              <a:cxn ang="0">
                <a:pos x="15" y="175"/>
              </a:cxn>
              <a:cxn ang="0">
                <a:pos x="6" y="167"/>
              </a:cxn>
              <a:cxn ang="0">
                <a:pos x="1" y="156"/>
              </a:cxn>
              <a:cxn ang="0">
                <a:pos x="0" y="28"/>
              </a:cxn>
              <a:cxn ang="0">
                <a:pos x="3" y="16"/>
              </a:cxn>
              <a:cxn ang="0">
                <a:pos x="11" y="6"/>
              </a:cxn>
              <a:cxn ang="0">
                <a:pos x="21" y="1"/>
              </a:cxn>
            </a:cxnLst>
            <a:rect l="0" t="0" r="r" b="b"/>
            <a:pathLst>
              <a:path w="512" h="465">
                <a:moveTo>
                  <a:pt x="200" y="198"/>
                </a:moveTo>
                <a:lnTo>
                  <a:pt x="194" y="199"/>
                </a:lnTo>
                <a:lnTo>
                  <a:pt x="189" y="201"/>
                </a:lnTo>
                <a:lnTo>
                  <a:pt x="184" y="205"/>
                </a:lnTo>
                <a:lnTo>
                  <a:pt x="181" y="209"/>
                </a:lnTo>
                <a:lnTo>
                  <a:pt x="179" y="214"/>
                </a:lnTo>
                <a:lnTo>
                  <a:pt x="178" y="220"/>
                </a:lnTo>
                <a:lnTo>
                  <a:pt x="179" y="226"/>
                </a:lnTo>
                <a:lnTo>
                  <a:pt x="181" y="231"/>
                </a:lnTo>
                <a:lnTo>
                  <a:pt x="184" y="235"/>
                </a:lnTo>
                <a:lnTo>
                  <a:pt x="189" y="238"/>
                </a:lnTo>
                <a:lnTo>
                  <a:pt x="194" y="241"/>
                </a:lnTo>
                <a:lnTo>
                  <a:pt x="200" y="241"/>
                </a:lnTo>
                <a:lnTo>
                  <a:pt x="313" y="241"/>
                </a:lnTo>
                <a:lnTo>
                  <a:pt x="319" y="241"/>
                </a:lnTo>
                <a:lnTo>
                  <a:pt x="324" y="238"/>
                </a:lnTo>
                <a:lnTo>
                  <a:pt x="328" y="235"/>
                </a:lnTo>
                <a:lnTo>
                  <a:pt x="331" y="231"/>
                </a:lnTo>
                <a:lnTo>
                  <a:pt x="334" y="226"/>
                </a:lnTo>
                <a:lnTo>
                  <a:pt x="334" y="220"/>
                </a:lnTo>
                <a:lnTo>
                  <a:pt x="334" y="214"/>
                </a:lnTo>
                <a:lnTo>
                  <a:pt x="331" y="209"/>
                </a:lnTo>
                <a:lnTo>
                  <a:pt x="328" y="205"/>
                </a:lnTo>
                <a:lnTo>
                  <a:pt x="324" y="201"/>
                </a:lnTo>
                <a:lnTo>
                  <a:pt x="319" y="199"/>
                </a:lnTo>
                <a:lnTo>
                  <a:pt x="313" y="198"/>
                </a:lnTo>
                <a:lnTo>
                  <a:pt x="200" y="198"/>
                </a:lnTo>
                <a:close/>
                <a:moveTo>
                  <a:pt x="54" y="55"/>
                </a:moveTo>
                <a:lnTo>
                  <a:pt x="54" y="124"/>
                </a:lnTo>
                <a:lnTo>
                  <a:pt x="459" y="124"/>
                </a:lnTo>
                <a:lnTo>
                  <a:pt x="459" y="55"/>
                </a:lnTo>
                <a:lnTo>
                  <a:pt x="54" y="55"/>
                </a:lnTo>
                <a:close/>
                <a:moveTo>
                  <a:pt x="27" y="0"/>
                </a:moveTo>
                <a:lnTo>
                  <a:pt x="485" y="0"/>
                </a:lnTo>
                <a:lnTo>
                  <a:pt x="491" y="1"/>
                </a:lnTo>
                <a:lnTo>
                  <a:pt x="497" y="3"/>
                </a:lnTo>
                <a:lnTo>
                  <a:pt x="502" y="6"/>
                </a:lnTo>
                <a:lnTo>
                  <a:pt x="506" y="10"/>
                </a:lnTo>
                <a:lnTo>
                  <a:pt x="510" y="16"/>
                </a:lnTo>
                <a:lnTo>
                  <a:pt x="512" y="21"/>
                </a:lnTo>
                <a:lnTo>
                  <a:pt x="512" y="28"/>
                </a:lnTo>
                <a:lnTo>
                  <a:pt x="512" y="150"/>
                </a:lnTo>
                <a:lnTo>
                  <a:pt x="512" y="156"/>
                </a:lnTo>
                <a:lnTo>
                  <a:pt x="510" y="162"/>
                </a:lnTo>
                <a:lnTo>
                  <a:pt x="506" y="167"/>
                </a:lnTo>
                <a:lnTo>
                  <a:pt x="502" y="171"/>
                </a:lnTo>
                <a:lnTo>
                  <a:pt x="497" y="175"/>
                </a:lnTo>
                <a:lnTo>
                  <a:pt x="491" y="177"/>
                </a:lnTo>
                <a:lnTo>
                  <a:pt x="485" y="177"/>
                </a:lnTo>
                <a:lnTo>
                  <a:pt x="475" y="177"/>
                </a:lnTo>
                <a:lnTo>
                  <a:pt x="475" y="438"/>
                </a:lnTo>
                <a:lnTo>
                  <a:pt x="475" y="444"/>
                </a:lnTo>
                <a:lnTo>
                  <a:pt x="473" y="450"/>
                </a:lnTo>
                <a:lnTo>
                  <a:pt x="469" y="455"/>
                </a:lnTo>
                <a:lnTo>
                  <a:pt x="465" y="459"/>
                </a:lnTo>
                <a:lnTo>
                  <a:pt x="460" y="462"/>
                </a:lnTo>
                <a:lnTo>
                  <a:pt x="454" y="465"/>
                </a:lnTo>
                <a:lnTo>
                  <a:pt x="448" y="465"/>
                </a:lnTo>
                <a:lnTo>
                  <a:pt x="64" y="465"/>
                </a:lnTo>
                <a:lnTo>
                  <a:pt x="58" y="465"/>
                </a:lnTo>
                <a:lnTo>
                  <a:pt x="52" y="462"/>
                </a:lnTo>
                <a:lnTo>
                  <a:pt x="47" y="459"/>
                </a:lnTo>
                <a:lnTo>
                  <a:pt x="43" y="455"/>
                </a:lnTo>
                <a:lnTo>
                  <a:pt x="40" y="450"/>
                </a:lnTo>
                <a:lnTo>
                  <a:pt x="38" y="444"/>
                </a:lnTo>
                <a:lnTo>
                  <a:pt x="37" y="438"/>
                </a:lnTo>
                <a:lnTo>
                  <a:pt x="37" y="177"/>
                </a:lnTo>
                <a:lnTo>
                  <a:pt x="27" y="177"/>
                </a:lnTo>
                <a:lnTo>
                  <a:pt x="21" y="177"/>
                </a:lnTo>
                <a:lnTo>
                  <a:pt x="15" y="175"/>
                </a:lnTo>
                <a:lnTo>
                  <a:pt x="11" y="171"/>
                </a:lnTo>
                <a:lnTo>
                  <a:pt x="6" y="167"/>
                </a:lnTo>
                <a:lnTo>
                  <a:pt x="3" y="162"/>
                </a:lnTo>
                <a:lnTo>
                  <a:pt x="1" y="156"/>
                </a:lnTo>
                <a:lnTo>
                  <a:pt x="0" y="150"/>
                </a:lnTo>
                <a:lnTo>
                  <a:pt x="0" y="28"/>
                </a:lnTo>
                <a:lnTo>
                  <a:pt x="1" y="21"/>
                </a:lnTo>
                <a:lnTo>
                  <a:pt x="3" y="16"/>
                </a:lnTo>
                <a:lnTo>
                  <a:pt x="6" y="10"/>
                </a:lnTo>
                <a:lnTo>
                  <a:pt x="11" y="6"/>
                </a:lnTo>
                <a:lnTo>
                  <a:pt x="15" y="3"/>
                </a:lnTo>
                <a:lnTo>
                  <a:pt x="21" y="1"/>
                </a:lnTo>
                <a:lnTo>
                  <a:pt x="2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 name="Group 1"/>
          <p:cNvGrpSpPr/>
          <p:nvPr/>
        </p:nvGrpSpPr>
        <p:grpSpPr>
          <a:xfrm>
            <a:off x="5401663" y="2156806"/>
            <a:ext cx="461172" cy="436594"/>
            <a:chOff x="5401663" y="2264733"/>
            <a:chExt cx="461172" cy="436594"/>
          </a:xfrm>
        </p:grpSpPr>
        <p:sp>
          <p:nvSpPr>
            <p:cNvPr id="18" name="Freeform 12"/>
            <p:cNvSpPr>
              <a:spLocks noEditPoints="1"/>
            </p:cNvSpPr>
            <p:nvPr/>
          </p:nvSpPr>
          <p:spPr bwMode="auto">
            <a:xfrm>
              <a:off x="5401663" y="2276376"/>
              <a:ext cx="387436" cy="424951"/>
            </a:xfrm>
            <a:custGeom>
              <a:avLst/>
              <a:gdLst/>
              <a:ahLst/>
              <a:cxnLst>
                <a:cxn ang="0">
                  <a:pos x="356" y="83"/>
                </a:cxn>
                <a:cxn ang="0">
                  <a:pos x="323" y="129"/>
                </a:cxn>
                <a:cxn ang="0">
                  <a:pos x="278" y="186"/>
                </a:cxn>
                <a:cxn ang="0">
                  <a:pos x="220" y="250"/>
                </a:cxn>
                <a:cxn ang="0">
                  <a:pos x="147" y="320"/>
                </a:cxn>
                <a:cxn ang="0">
                  <a:pos x="263" y="405"/>
                </a:cxn>
                <a:cxn ang="0">
                  <a:pos x="362" y="378"/>
                </a:cxn>
                <a:cxn ang="0">
                  <a:pos x="446" y="361"/>
                </a:cxn>
                <a:cxn ang="0">
                  <a:pos x="512" y="353"/>
                </a:cxn>
                <a:cxn ang="0">
                  <a:pos x="373" y="56"/>
                </a:cxn>
                <a:cxn ang="0">
                  <a:pos x="384" y="3"/>
                </a:cxn>
                <a:cxn ang="0">
                  <a:pos x="599" y="362"/>
                </a:cxn>
                <a:cxn ang="0">
                  <a:pos x="597" y="377"/>
                </a:cxn>
                <a:cxn ang="0">
                  <a:pos x="584" y="387"/>
                </a:cxn>
                <a:cxn ang="0">
                  <a:pos x="558" y="387"/>
                </a:cxn>
                <a:cxn ang="0">
                  <a:pos x="514" y="390"/>
                </a:cxn>
                <a:cxn ang="0">
                  <a:pos x="449" y="399"/>
                </a:cxn>
                <a:cxn ang="0">
                  <a:pos x="366" y="416"/>
                </a:cxn>
                <a:cxn ang="0">
                  <a:pos x="295" y="444"/>
                </a:cxn>
                <a:cxn ang="0">
                  <a:pos x="304" y="488"/>
                </a:cxn>
                <a:cxn ang="0">
                  <a:pos x="311" y="545"/>
                </a:cxn>
                <a:cxn ang="0">
                  <a:pos x="313" y="608"/>
                </a:cxn>
                <a:cxn ang="0">
                  <a:pos x="308" y="648"/>
                </a:cxn>
                <a:cxn ang="0">
                  <a:pos x="292" y="657"/>
                </a:cxn>
                <a:cxn ang="0">
                  <a:pos x="211" y="650"/>
                </a:cxn>
                <a:cxn ang="0">
                  <a:pos x="201" y="635"/>
                </a:cxn>
                <a:cxn ang="0">
                  <a:pos x="198" y="584"/>
                </a:cxn>
                <a:cxn ang="0">
                  <a:pos x="191" y="544"/>
                </a:cxn>
                <a:cxn ang="0">
                  <a:pos x="176" y="509"/>
                </a:cxn>
                <a:cxn ang="0">
                  <a:pos x="121" y="519"/>
                </a:cxn>
                <a:cxn ang="0">
                  <a:pos x="105" y="516"/>
                </a:cxn>
                <a:cxn ang="0">
                  <a:pos x="90" y="507"/>
                </a:cxn>
                <a:cxn ang="0">
                  <a:pos x="59" y="506"/>
                </a:cxn>
                <a:cxn ang="0">
                  <a:pos x="28" y="491"/>
                </a:cxn>
                <a:cxn ang="0">
                  <a:pos x="7" y="463"/>
                </a:cxn>
                <a:cxn ang="0">
                  <a:pos x="0" y="431"/>
                </a:cxn>
                <a:cxn ang="0">
                  <a:pos x="8" y="398"/>
                </a:cxn>
                <a:cxn ang="0">
                  <a:pos x="19" y="374"/>
                </a:cxn>
                <a:cxn ang="0">
                  <a:pos x="17" y="358"/>
                </a:cxn>
                <a:cxn ang="0">
                  <a:pos x="111" y="297"/>
                </a:cxn>
                <a:cxn ang="0">
                  <a:pos x="154" y="261"/>
                </a:cxn>
                <a:cxn ang="0">
                  <a:pos x="216" y="198"/>
                </a:cxn>
                <a:cxn ang="0">
                  <a:pos x="266" y="140"/>
                </a:cxn>
                <a:cxn ang="0">
                  <a:pos x="304" y="91"/>
                </a:cxn>
                <a:cxn ang="0">
                  <a:pos x="332" y="51"/>
                </a:cxn>
                <a:cxn ang="0">
                  <a:pos x="348" y="24"/>
                </a:cxn>
                <a:cxn ang="0">
                  <a:pos x="356" y="11"/>
                </a:cxn>
                <a:cxn ang="0">
                  <a:pos x="364" y="2"/>
                </a:cxn>
              </a:cxnLst>
              <a:rect l="0" t="0" r="r" b="b"/>
              <a:pathLst>
                <a:path w="599" h="657">
                  <a:moveTo>
                    <a:pt x="373" y="56"/>
                  </a:moveTo>
                  <a:lnTo>
                    <a:pt x="368" y="64"/>
                  </a:lnTo>
                  <a:lnTo>
                    <a:pt x="362" y="73"/>
                  </a:lnTo>
                  <a:lnTo>
                    <a:pt x="356" y="83"/>
                  </a:lnTo>
                  <a:lnTo>
                    <a:pt x="349" y="93"/>
                  </a:lnTo>
                  <a:lnTo>
                    <a:pt x="341" y="105"/>
                  </a:lnTo>
                  <a:lnTo>
                    <a:pt x="332" y="117"/>
                  </a:lnTo>
                  <a:lnTo>
                    <a:pt x="323" y="129"/>
                  </a:lnTo>
                  <a:lnTo>
                    <a:pt x="313" y="143"/>
                  </a:lnTo>
                  <a:lnTo>
                    <a:pt x="302" y="156"/>
                  </a:lnTo>
                  <a:lnTo>
                    <a:pt x="290" y="171"/>
                  </a:lnTo>
                  <a:lnTo>
                    <a:pt x="278" y="186"/>
                  </a:lnTo>
                  <a:lnTo>
                    <a:pt x="265" y="201"/>
                  </a:lnTo>
                  <a:lnTo>
                    <a:pt x="250" y="217"/>
                  </a:lnTo>
                  <a:lnTo>
                    <a:pt x="235" y="234"/>
                  </a:lnTo>
                  <a:lnTo>
                    <a:pt x="220" y="250"/>
                  </a:lnTo>
                  <a:lnTo>
                    <a:pt x="203" y="267"/>
                  </a:lnTo>
                  <a:lnTo>
                    <a:pt x="185" y="285"/>
                  </a:lnTo>
                  <a:lnTo>
                    <a:pt x="166" y="302"/>
                  </a:lnTo>
                  <a:lnTo>
                    <a:pt x="147" y="320"/>
                  </a:lnTo>
                  <a:lnTo>
                    <a:pt x="184" y="383"/>
                  </a:lnTo>
                  <a:lnTo>
                    <a:pt x="208" y="423"/>
                  </a:lnTo>
                  <a:lnTo>
                    <a:pt x="236" y="414"/>
                  </a:lnTo>
                  <a:lnTo>
                    <a:pt x="263" y="405"/>
                  </a:lnTo>
                  <a:lnTo>
                    <a:pt x="289" y="397"/>
                  </a:lnTo>
                  <a:lnTo>
                    <a:pt x="314" y="390"/>
                  </a:lnTo>
                  <a:lnTo>
                    <a:pt x="339" y="384"/>
                  </a:lnTo>
                  <a:lnTo>
                    <a:pt x="362" y="378"/>
                  </a:lnTo>
                  <a:lnTo>
                    <a:pt x="385" y="373"/>
                  </a:lnTo>
                  <a:lnTo>
                    <a:pt x="406" y="368"/>
                  </a:lnTo>
                  <a:lnTo>
                    <a:pt x="427" y="364"/>
                  </a:lnTo>
                  <a:lnTo>
                    <a:pt x="446" y="361"/>
                  </a:lnTo>
                  <a:lnTo>
                    <a:pt x="464" y="358"/>
                  </a:lnTo>
                  <a:lnTo>
                    <a:pt x="481" y="356"/>
                  </a:lnTo>
                  <a:lnTo>
                    <a:pt x="497" y="354"/>
                  </a:lnTo>
                  <a:lnTo>
                    <a:pt x="512" y="353"/>
                  </a:lnTo>
                  <a:lnTo>
                    <a:pt x="525" y="351"/>
                  </a:lnTo>
                  <a:lnTo>
                    <a:pt x="537" y="350"/>
                  </a:lnTo>
                  <a:lnTo>
                    <a:pt x="548" y="350"/>
                  </a:lnTo>
                  <a:lnTo>
                    <a:pt x="373" y="56"/>
                  </a:lnTo>
                  <a:close/>
                  <a:moveTo>
                    <a:pt x="372" y="0"/>
                  </a:moveTo>
                  <a:lnTo>
                    <a:pt x="376" y="0"/>
                  </a:lnTo>
                  <a:lnTo>
                    <a:pt x="380" y="1"/>
                  </a:lnTo>
                  <a:lnTo>
                    <a:pt x="384" y="3"/>
                  </a:lnTo>
                  <a:lnTo>
                    <a:pt x="387" y="6"/>
                  </a:lnTo>
                  <a:lnTo>
                    <a:pt x="389" y="9"/>
                  </a:lnTo>
                  <a:lnTo>
                    <a:pt x="597" y="358"/>
                  </a:lnTo>
                  <a:lnTo>
                    <a:pt x="599" y="362"/>
                  </a:lnTo>
                  <a:lnTo>
                    <a:pt x="599" y="366"/>
                  </a:lnTo>
                  <a:lnTo>
                    <a:pt x="599" y="370"/>
                  </a:lnTo>
                  <a:lnTo>
                    <a:pt x="599" y="374"/>
                  </a:lnTo>
                  <a:lnTo>
                    <a:pt x="597" y="377"/>
                  </a:lnTo>
                  <a:lnTo>
                    <a:pt x="594" y="381"/>
                  </a:lnTo>
                  <a:lnTo>
                    <a:pt x="591" y="384"/>
                  </a:lnTo>
                  <a:lnTo>
                    <a:pt x="588" y="385"/>
                  </a:lnTo>
                  <a:lnTo>
                    <a:pt x="584" y="387"/>
                  </a:lnTo>
                  <a:lnTo>
                    <a:pt x="580" y="387"/>
                  </a:lnTo>
                  <a:lnTo>
                    <a:pt x="572" y="387"/>
                  </a:lnTo>
                  <a:lnTo>
                    <a:pt x="566" y="387"/>
                  </a:lnTo>
                  <a:lnTo>
                    <a:pt x="558" y="387"/>
                  </a:lnTo>
                  <a:lnTo>
                    <a:pt x="549" y="388"/>
                  </a:lnTo>
                  <a:lnTo>
                    <a:pt x="539" y="388"/>
                  </a:lnTo>
                  <a:lnTo>
                    <a:pt x="527" y="389"/>
                  </a:lnTo>
                  <a:lnTo>
                    <a:pt x="514" y="390"/>
                  </a:lnTo>
                  <a:lnTo>
                    <a:pt x="500" y="392"/>
                  </a:lnTo>
                  <a:lnTo>
                    <a:pt x="484" y="394"/>
                  </a:lnTo>
                  <a:lnTo>
                    <a:pt x="467" y="396"/>
                  </a:lnTo>
                  <a:lnTo>
                    <a:pt x="449" y="399"/>
                  </a:lnTo>
                  <a:lnTo>
                    <a:pt x="430" y="402"/>
                  </a:lnTo>
                  <a:lnTo>
                    <a:pt x="410" y="406"/>
                  </a:lnTo>
                  <a:lnTo>
                    <a:pt x="389" y="411"/>
                  </a:lnTo>
                  <a:lnTo>
                    <a:pt x="366" y="416"/>
                  </a:lnTo>
                  <a:lnTo>
                    <a:pt x="343" y="422"/>
                  </a:lnTo>
                  <a:lnTo>
                    <a:pt x="319" y="428"/>
                  </a:lnTo>
                  <a:lnTo>
                    <a:pt x="294" y="436"/>
                  </a:lnTo>
                  <a:lnTo>
                    <a:pt x="295" y="444"/>
                  </a:lnTo>
                  <a:lnTo>
                    <a:pt x="297" y="453"/>
                  </a:lnTo>
                  <a:lnTo>
                    <a:pt x="300" y="463"/>
                  </a:lnTo>
                  <a:lnTo>
                    <a:pt x="302" y="475"/>
                  </a:lnTo>
                  <a:lnTo>
                    <a:pt x="304" y="488"/>
                  </a:lnTo>
                  <a:lnTo>
                    <a:pt x="306" y="501"/>
                  </a:lnTo>
                  <a:lnTo>
                    <a:pt x="308" y="515"/>
                  </a:lnTo>
                  <a:lnTo>
                    <a:pt x="310" y="530"/>
                  </a:lnTo>
                  <a:lnTo>
                    <a:pt x="311" y="545"/>
                  </a:lnTo>
                  <a:lnTo>
                    <a:pt x="312" y="560"/>
                  </a:lnTo>
                  <a:lnTo>
                    <a:pt x="313" y="576"/>
                  </a:lnTo>
                  <a:lnTo>
                    <a:pt x="313" y="592"/>
                  </a:lnTo>
                  <a:lnTo>
                    <a:pt x="313" y="608"/>
                  </a:lnTo>
                  <a:lnTo>
                    <a:pt x="312" y="624"/>
                  </a:lnTo>
                  <a:lnTo>
                    <a:pt x="311" y="640"/>
                  </a:lnTo>
                  <a:lnTo>
                    <a:pt x="310" y="644"/>
                  </a:lnTo>
                  <a:lnTo>
                    <a:pt x="308" y="648"/>
                  </a:lnTo>
                  <a:lnTo>
                    <a:pt x="305" y="652"/>
                  </a:lnTo>
                  <a:lnTo>
                    <a:pt x="301" y="655"/>
                  </a:lnTo>
                  <a:lnTo>
                    <a:pt x="297" y="656"/>
                  </a:lnTo>
                  <a:lnTo>
                    <a:pt x="292" y="657"/>
                  </a:lnTo>
                  <a:lnTo>
                    <a:pt x="291" y="657"/>
                  </a:lnTo>
                  <a:lnTo>
                    <a:pt x="219" y="653"/>
                  </a:lnTo>
                  <a:lnTo>
                    <a:pt x="215" y="652"/>
                  </a:lnTo>
                  <a:lnTo>
                    <a:pt x="211" y="650"/>
                  </a:lnTo>
                  <a:lnTo>
                    <a:pt x="207" y="647"/>
                  </a:lnTo>
                  <a:lnTo>
                    <a:pt x="204" y="644"/>
                  </a:lnTo>
                  <a:lnTo>
                    <a:pt x="202" y="640"/>
                  </a:lnTo>
                  <a:lnTo>
                    <a:pt x="201" y="635"/>
                  </a:lnTo>
                  <a:lnTo>
                    <a:pt x="200" y="616"/>
                  </a:lnTo>
                  <a:lnTo>
                    <a:pt x="199" y="606"/>
                  </a:lnTo>
                  <a:lnTo>
                    <a:pt x="199" y="595"/>
                  </a:lnTo>
                  <a:lnTo>
                    <a:pt x="198" y="584"/>
                  </a:lnTo>
                  <a:lnTo>
                    <a:pt x="197" y="574"/>
                  </a:lnTo>
                  <a:lnTo>
                    <a:pt x="195" y="564"/>
                  </a:lnTo>
                  <a:lnTo>
                    <a:pt x="193" y="553"/>
                  </a:lnTo>
                  <a:lnTo>
                    <a:pt x="191" y="544"/>
                  </a:lnTo>
                  <a:lnTo>
                    <a:pt x="188" y="534"/>
                  </a:lnTo>
                  <a:lnTo>
                    <a:pt x="185" y="525"/>
                  </a:lnTo>
                  <a:lnTo>
                    <a:pt x="181" y="517"/>
                  </a:lnTo>
                  <a:lnTo>
                    <a:pt x="176" y="509"/>
                  </a:lnTo>
                  <a:lnTo>
                    <a:pt x="170" y="501"/>
                  </a:lnTo>
                  <a:lnTo>
                    <a:pt x="163" y="494"/>
                  </a:lnTo>
                  <a:lnTo>
                    <a:pt x="126" y="517"/>
                  </a:lnTo>
                  <a:lnTo>
                    <a:pt x="121" y="519"/>
                  </a:lnTo>
                  <a:lnTo>
                    <a:pt x="116" y="520"/>
                  </a:lnTo>
                  <a:lnTo>
                    <a:pt x="112" y="519"/>
                  </a:lnTo>
                  <a:lnTo>
                    <a:pt x="109" y="518"/>
                  </a:lnTo>
                  <a:lnTo>
                    <a:pt x="105" y="516"/>
                  </a:lnTo>
                  <a:lnTo>
                    <a:pt x="102" y="514"/>
                  </a:lnTo>
                  <a:lnTo>
                    <a:pt x="100" y="510"/>
                  </a:lnTo>
                  <a:lnTo>
                    <a:pt x="97" y="505"/>
                  </a:lnTo>
                  <a:lnTo>
                    <a:pt x="90" y="507"/>
                  </a:lnTo>
                  <a:lnTo>
                    <a:pt x="83" y="508"/>
                  </a:lnTo>
                  <a:lnTo>
                    <a:pt x="76" y="508"/>
                  </a:lnTo>
                  <a:lnTo>
                    <a:pt x="67" y="508"/>
                  </a:lnTo>
                  <a:lnTo>
                    <a:pt x="59" y="506"/>
                  </a:lnTo>
                  <a:lnTo>
                    <a:pt x="50" y="504"/>
                  </a:lnTo>
                  <a:lnTo>
                    <a:pt x="42" y="500"/>
                  </a:lnTo>
                  <a:lnTo>
                    <a:pt x="35" y="496"/>
                  </a:lnTo>
                  <a:lnTo>
                    <a:pt x="28" y="491"/>
                  </a:lnTo>
                  <a:lnTo>
                    <a:pt x="22" y="485"/>
                  </a:lnTo>
                  <a:lnTo>
                    <a:pt x="16" y="478"/>
                  </a:lnTo>
                  <a:lnTo>
                    <a:pt x="11" y="471"/>
                  </a:lnTo>
                  <a:lnTo>
                    <a:pt x="7" y="463"/>
                  </a:lnTo>
                  <a:lnTo>
                    <a:pt x="4" y="455"/>
                  </a:lnTo>
                  <a:lnTo>
                    <a:pt x="2" y="447"/>
                  </a:lnTo>
                  <a:lnTo>
                    <a:pt x="1" y="439"/>
                  </a:lnTo>
                  <a:lnTo>
                    <a:pt x="0" y="431"/>
                  </a:lnTo>
                  <a:lnTo>
                    <a:pt x="1" y="422"/>
                  </a:lnTo>
                  <a:lnTo>
                    <a:pt x="2" y="413"/>
                  </a:lnTo>
                  <a:lnTo>
                    <a:pt x="5" y="406"/>
                  </a:lnTo>
                  <a:lnTo>
                    <a:pt x="8" y="398"/>
                  </a:lnTo>
                  <a:lnTo>
                    <a:pt x="12" y="391"/>
                  </a:lnTo>
                  <a:lnTo>
                    <a:pt x="17" y="385"/>
                  </a:lnTo>
                  <a:lnTo>
                    <a:pt x="22" y="379"/>
                  </a:lnTo>
                  <a:lnTo>
                    <a:pt x="19" y="374"/>
                  </a:lnTo>
                  <a:lnTo>
                    <a:pt x="17" y="370"/>
                  </a:lnTo>
                  <a:lnTo>
                    <a:pt x="16" y="366"/>
                  </a:lnTo>
                  <a:lnTo>
                    <a:pt x="16" y="362"/>
                  </a:lnTo>
                  <a:lnTo>
                    <a:pt x="17" y="358"/>
                  </a:lnTo>
                  <a:lnTo>
                    <a:pt x="19" y="354"/>
                  </a:lnTo>
                  <a:lnTo>
                    <a:pt x="22" y="351"/>
                  </a:lnTo>
                  <a:lnTo>
                    <a:pt x="25" y="348"/>
                  </a:lnTo>
                  <a:lnTo>
                    <a:pt x="111" y="297"/>
                  </a:lnTo>
                  <a:lnTo>
                    <a:pt x="115" y="295"/>
                  </a:lnTo>
                  <a:lnTo>
                    <a:pt x="118" y="294"/>
                  </a:lnTo>
                  <a:lnTo>
                    <a:pt x="137" y="278"/>
                  </a:lnTo>
                  <a:lnTo>
                    <a:pt x="154" y="261"/>
                  </a:lnTo>
                  <a:lnTo>
                    <a:pt x="171" y="245"/>
                  </a:lnTo>
                  <a:lnTo>
                    <a:pt x="187" y="229"/>
                  </a:lnTo>
                  <a:lnTo>
                    <a:pt x="202" y="213"/>
                  </a:lnTo>
                  <a:lnTo>
                    <a:pt x="216" y="198"/>
                  </a:lnTo>
                  <a:lnTo>
                    <a:pt x="230" y="183"/>
                  </a:lnTo>
                  <a:lnTo>
                    <a:pt x="243" y="168"/>
                  </a:lnTo>
                  <a:lnTo>
                    <a:pt x="255" y="154"/>
                  </a:lnTo>
                  <a:lnTo>
                    <a:pt x="266" y="140"/>
                  </a:lnTo>
                  <a:lnTo>
                    <a:pt x="277" y="127"/>
                  </a:lnTo>
                  <a:lnTo>
                    <a:pt x="287" y="114"/>
                  </a:lnTo>
                  <a:lnTo>
                    <a:pt x="296" y="102"/>
                  </a:lnTo>
                  <a:lnTo>
                    <a:pt x="304" y="91"/>
                  </a:lnTo>
                  <a:lnTo>
                    <a:pt x="312" y="80"/>
                  </a:lnTo>
                  <a:lnTo>
                    <a:pt x="319" y="69"/>
                  </a:lnTo>
                  <a:lnTo>
                    <a:pt x="326" y="60"/>
                  </a:lnTo>
                  <a:lnTo>
                    <a:pt x="332" y="51"/>
                  </a:lnTo>
                  <a:lnTo>
                    <a:pt x="337" y="43"/>
                  </a:lnTo>
                  <a:lnTo>
                    <a:pt x="341" y="36"/>
                  </a:lnTo>
                  <a:lnTo>
                    <a:pt x="345" y="29"/>
                  </a:lnTo>
                  <a:lnTo>
                    <a:pt x="348" y="24"/>
                  </a:lnTo>
                  <a:lnTo>
                    <a:pt x="351" y="19"/>
                  </a:lnTo>
                  <a:lnTo>
                    <a:pt x="353" y="15"/>
                  </a:lnTo>
                  <a:lnTo>
                    <a:pt x="355" y="13"/>
                  </a:lnTo>
                  <a:lnTo>
                    <a:pt x="356" y="11"/>
                  </a:lnTo>
                  <a:lnTo>
                    <a:pt x="356" y="10"/>
                  </a:lnTo>
                  <a:lnTo>
                    <a:pt x="358" y="7"/>
                  </a:lnTo>
                  <a:lnTo>
                    <a:pt x="361" y="4"/>
                  </a:lnTo>
                  <a:lnTo>
                    <a:pt x="364" y="2"/>
                  </a:lnTo>
                  <a:lnTo>
                    <a:pt x="368" y="0"/>
                  </a:lnTo>
                  <a:lnTo>
                    <a:pt x="37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3"/>
            <p:cNvSpPr>
              <a:spLocks/>
            </p:cNvSpPr>
            <p:nvPr/>
          </p:nvSpPr>
          <p:spPr bwMode="auto">
            <a:xfrm>
              <a:off x="5720538" y="2264733"/>
              <a:ext cx="142297" cy="187574"/>
            </a:xfrm>
            <a:custGeom>
              <a:avLst/>
              <a:gdLst/>
              <a:ahLst/>
              <a:cxnLst>
                <a:cxn ang="0">
                  <a:pos x="58" y="0"/>
                </a:cxn>
                <a:cxn ang="0">
                  <a:pos x="85" y="4"/>
                </a:cxn>
                <a:cxn ang="0">
                  <a:pos x="112" y="13"/>
                </a:cxn>
                <a:cxn ang="0">
                  <a:pos x="137" y="25"/>
                </a:cxn>
                <a:cxn ang="0">
                  <a:pos x="159" y="41"/>
                </a:cxn>
                <a:cxn ang="0">
                  <a:pos x="179" y="62"/>
                </a:cxn>
                <a:cxn ang="0">
                  <a:pos x="196" y="85"/>
                </a:cxn>
                <a:cxn ang="0">
                  <a:pos x="209" y="110"/>
                </a:cxn>
                <a:cxn ang="0">
                  <a:pos x="217" y="138"/>
                </a:cxn>
                <a:cxn ang="0">
                  <a:pos x="220" y="165"/>
                </a:cxn>
                <a:cxn ang="0">
                  <a:pos x="219" y="193"/>
                </a:cxn>
                <a:cxn ang="0">
                  <a:pos x="214" y="221"/>
                </a:cxn>
                <a:cxn ang="0">
                  <a:pos x="204" y="247"/>
                </a:cxn>
                <a:cxn ang="0">
                  <a:pos x="191" y="272"/>
                </a:cxn>
                <a:cxn ang="0">
                  <a:pos x="179" y="286"/>
                </a:cxn>
                <a:cxn ang="0">
                  <a:pos x="172" y="290"/>
                </a:cxn>
                <a:cxn ang="0">
                  <a:pos x="163" y="290"/>
                </a:cxn>
                <a:cxn ang="0">
                  <a:pos x="156" y="286"/>
                </a:cxn>
                <a:cxn ang="0">
                  <a:pos x="150" y="279"/>
                </a:cxn>
                <a:cxn ang="0">
                  <a:pos x="148" y="271"/>
                </a:cxn>
                <a:cxn ang="0">
                  <a:pos x="150" y="263"/>
                </a:cxn>
                <a:cxn ang="0">
                  <a:pos x="160" y="250"/>
                </a:cxn>
                <a:cxn ang="0">
                  <a:pos x="171" y="229"/>
                </a:cxn>
                <a:cxn ang="0">
                  <a:pos x="178" y="207"/>
                </a:cxn>
                <a:cxn ang="0">
                  <a:pos x="182" y="183"/>
                </a:cxn>
                <a:cxn ang="0">
                  <a:pos x="182" y="160"/>
                </a:cxn>
                <a:cxn ang="0">
                  <a:pos x="177" y="137"/>
                </a:cxn>
                <a:cxn ang="0">
                  <a:pos x="169" y="115"/>
                </a:cxn>
                <a:cxn ang="0">
                  <a:pos x="157" y="94"/>
                </a:cxn>
                <a:cxn ang="0">
                  <a:pos x="141" y="76"/>
                </a:cxn>
                <a:cxn ang="0">
                  <a:pos x="123" y="61"/>
                </a:cxn>
                <a:cxn ang="0">
                  <a:pos x="103" y="50"/>
                </a:cxn>
                <a:cxn ang="0">
                  <a:pos x="81" y="42"/>
                </a:cxn>
                <a:cxn ang="0">
                  <a:pos x="58" y="38"/>
                </a:cxn>
                <a:cxn ang="0">
                  <a:pos x="34" y="38"/>
                </a:cxn>
                <a:cxn ang="0">
                  <a:pos x="17" y="40"/>
                </a:cxn>
                <a:cxn ang="0">
                  <a:pos x="9" y="38"/>
                </a:cxn>
                <a:cxn ang="0">
                  <a:pos x="3" y="32"/>
                </a:cxn>
                <a:cxn ang="0">
                  <a:pos x="0" y="25"/>
                </a:cxn>
                <a:cxn ang="0">
                  <a:pos x="0" y="16"/>
                </a:cxn>
                <a:cxn ang="0">
                  <a:pos x="4" y="9"/>
                </a:cxn>
                <a:cxn ang="0">
                  <a:pos x="11" y="4"/>
                </a:cxn>
                <a:cxn ang="0">
                  <a:pos x="29" y="0"/>
                </a:cxn>
              </a:cxnLst>
              <a:rect l="0" t="0" r="r" b="b"/>
              <a:pathLst>
                <a:path w="220" h="290">
                  <a:moveTo>
                    <a:pt x="44" y="0"/>
                  </a:moveTo>
                  <a:lnTo>
                    <a:pt x="58" y="0"/>
                  </a:lnTo>
                  <a:lnTo>
                    <a:pt x="72" y="2"/>
                  </a:lnTo>
                  <a:lnTo>
                    <a:pt x="85" y="4"/>
                  </a:lnTo>
                  <a:lnTo>
                    <a:pt x="99" y="8"/>
                  </a:lnTo>
                  <a:lnTo>
                    <a:pt x="112" y="13"/>
                  </a:lnTo>
                  <a:lnTo>
                    <a:pt x="125" y="18"/>
                  </a:lnTo>
                  <a:lnTo>
                    <a:pt x="137" y="25"/>
                  </a:lnTo>
                  <a:lnTo>
                    <a:pt x="148" y="33"/>
                  </a:lnTo>
                  <a:lnTo>
                    <a:pt x="159" y="41"/>
                  </a:lnTo>
                  <a:lnTo>
                    <a:pt x="170" y="51"/>
                  </a:lnTo>
                  <a:lnTo>
                    <a:pt x="179" y="62"/>
                  </a:lnTo>
                  <a:lnTo>
                    <a:pt x="188" y="73"/>
                  </a:lnTo>
                  <a:lnTo>
                    <a:pt x="196" y="85"/>
                  </a:lnTo>
                  <a:lnTo>
                    <a:pt x="203" y="98"/>
                  </a:lnTo>
                  <a:lnTo>
                    <a:pt x="209" y="110"/>
                  </a:lnTo>
                  <a:lnTo>
                    <a:pt x="213" y="124"/>
                  </a:lnTo>
                  <a:lnTo>
                    <a:pt x="217" y="138"/>
                  </a:lnTo>
                  <a:lnTo>
                    <a:pt x="219" y="151"/>
                  </a:lnTo>
                  <a:lnTo>
                    <a:pt x="220" y="165"/>
                  </a:lnTo>
                  <a:lnTo>
                    <a:pt x="220" y="179"/>
                  </a:lnTo>
                  <a:lnTo>
                    <a:pt x="219" y="193"/>
                  </a:lnTo>
                  <a:lnTo>
                    <a:pt x="217" y="207"/>
                  </a:lnTo>
                  <a:lnTo>
                    <a:pt x="214" y="221"/>
                  </a:lnTo>
                  <a:lnTo>
                    <a:pt x="210" y="234"/>
                  </a:lnTo>
                  <a:lnTo>
                    <a:pt x="204" y="247"/>
                  </a:lnTo>
                  <a:lnTo>
                    <a:pt x="198" y="260"/>
                  </a:lnTo>
                  <a:lnTo>
                    <a:pt x="191" y="272"/>
                  </a:lnTo>
                  <a:lnTo>
                    <a:pt x="182" y="283"/>
                  </a:lnTo>
                  <a:lnTo>
                    <a:pt x="179" y="286"/>
                  </a:lnTo>
                  <a:lnTo>
                    <a:pt x="175" y="289"/>
                  </a:lnTo>
                  <a:lnTo>
                    <a:pt x="172" y="290"/>
                  </a:lnTo>
                  <a:lnTo>
                    <a:pt x="167" y="290"/>
                  </a:lnTo>
                  <a:lnTo>
                    <a:pt x="163" y="290"/>
                  </a:lnTo>
                  <a:lnTo>
                    <a:pt x="159" y="289"/>
                  </a:lnTo>
                  <a:lnTo>
                    <a:pt x="156" y="286"/>
                  </a:lnTo>
                  <a:lnTo>
                    <a:pt x="153" y="283"/>
                  </a:lnTo>
                  <a:lnTo>
                    <a:pt x="150" y="279"/>
                  </a:lnTo>
                  <a:lnTo>
                    <a:pt x="149" y="276"/>
                  </a:lnTo>
                  <a:lnTo>
                    <a:pt x="148" y="271"/>
                  </a:lnTo>
                  <a:lnTo>
                    <a:pt x="149" y="267"/>
                  </a:lnTo>
                  <a:lnTo>
                    <a:pt x="150" y="263"/>
                  </a:lnTo>
                  <a:lnTo>
                    <a:pt x="153" y="260"/>
                  </a:lnTo>
                  <a:lnTo>
                    <a:pt x="160" y="250"/>
                  </a:lnTo>
                  <a:lnTo>
                    <a:pt x="166" y="240"/>
                  </a:lnTo>
                  <a:lnTo>
                    <a:pt x="171" y="229"/>
                  </a:lnTo>
                  <a:lnTo>
                    <a:pt x="175" y="218"/>
                  </a:lnTo>
                  <a:lnTo>
                    <a:pt x="178" y="207"/>
                  </a:lnTo>
                  <a:lnTo>
                    <a:pt x="181" y="195"/>
                  </a:lnTo>
                  <a:lnTo>
                    <a:pt x="182" y="183"/>
                  </a:lnTo>
                  <a:lnTo>
                    <a:pt x="182" y="172"/>
                  </a:lnTo>
                  <a:lnTo>
                    <a:pt x="182" y="160"/>
                  </a:lnTo>
                  <a:lnTo>
                    <a:pt x="180" y="149"/>
                  </a:lnTo>
                  <a:lnTo>
                    <a:pt x="177" y="137"/>
                  </a:lnTo>
                  <a:lnTo>
                    <a:pt x="174" y="126"/>
                  </a:lnTo>
                  <a:lnTo>
                    <a:pt x="169" y="115"/>
                  </a:lnTo>
                  <a:lnTo>
                    <a:pt x="163" y="104"/>
                  </a:lnTo>
                  <a:lnTo>
                    <a:pt x="157" y="94"/>
                  </a:lnTo>
                  <a:lnTo>
                    <a:pt x="149" y="85"/>
                  </a:lnTo>
                  <a:lnTo>
                    <a:pt x="141" y="76"/>
                  </a:lnTo>
                  <a:lnTo>
                    <a:pt x="132" y="68"/>
                  </a:lnTo>
                  <a:lnTo>
                    <a:pt x="123" y="61"/>
                  </a:lnTo>
                  <a:lnTo>
                    <a:pt x="113" y="55"/>
                  </a:lnTo>
                  <a:lnTo>
                    <a:pt x="103" y="50"/>
                  </a:lnTo>
                  <a:lnTo>
                    <a:pt x="92" y="46"/>
                  </a:lnTo>
                  <a:lnTo>
                    <a:pt x="81" y="42"/>
                  </a:lnTo>
                  <a:lnTo>
                    <a:pt x="69" y="40"/>
                  </a:lnTo>
                  <a:lnTo>
                    <a:pt x="58" y="38"/>
                  </a:lnTo>
                  <a:lnTo>
                    <a:pt x="46" y="38"/>
                  </a:lnTo>
                  <a:lnTo>
                    <a:pt x="34" y="38"/>
                  </a:lnTo>
                  <a:lnTo>
                    <a:pt x="22" y="40"/>
                  </a:lnTo>
                  <a:lnTo>
                    <a:pt x="17" y="40"/>
                  </a:lnTo>
                  <a:lnTo>
                    <a:pt x="13" y="39"/>
                  </a:lnTo>
                  <a:lnTo>
                    <a:pt x="9" y="38"/>
                  </a:lnTo>
                  <a:lnTo>
                    <a:pt x="6" y="36"/>
                  </a:lnTo>
                  <a:lnTo>
                    <a:pt x="3" y="32"/>
                  </a:lnTo>
                  <a:lnTo>
                    <a:pt x="1" y="29"/>
                  </a:lnTo>
                  <a:lnTo>
                    <a:pt x="0" y="25"/>
                  </a:lnTo>
                  <a:lnTo>
                    <a:pt x="0" y="20"/>
                  </a:lnTo>
                  <a:lnTo>
                    <a:pt x="0" y="16"/>
                  </a:lnTo>
                  <a:lnTo>
                    <a:pt x="2" y="12"/>
                  </a:lnTo>
                  <a:lnTo>
                    <a:pt x="4" y="9"/>
                  </a:lnTo>
                  <a:lnTo>
                    <a:pt x="7" y="6"/>
                  </a:lnTo>
                  <a:lnTo>
                    <a:pt x="11" y="4"/>
                  </a:lnTo>
                  <a:lnTo>
                    <a:pt x="15" y="2"/>
                  </a:lnTo>
                  <a:lnTo>
                    <a:pt x="29" y="0"/>
                  </a:lnTo>
                  <a:lnTo>
                    <a:pt x="4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4"/>
            <p:cNvSpPr>
              <a:spLocks/>
            </p:cNvSpPr>
            <p:nvPr/>
          </p:nvSpPr>
          <p:spPr bwMode="auto">
            <a:xfrm>
              <a:off x="5712776" y="2322299"/>
              <a:ext cx="86672" cy="109310"/>
            </a:xfrm>
            <a:custGeom>
              <a:avLst/>
              <a:gdLst/>
              <a:ahLst/>
              <a:cxnLst>
                <a:cxn ang="0">
                  <a:pos x="47" y="0"/>
                </a:cxn>
                <a:cxn ang="0">
                  <a:pos x="66" y="5"/>
                </a:cxn>
                <a:cxn ang="0">
                  <a:pos x="84" y="13"/>
                </a:cxn>
                <a:cxn ang="0">
                  <a:pos x="100" y="25"/>
                </a:cxn>
                <a:cxn ang="0">
                  <a:pos x="114" y="40"/>
                </a:cxn>
                <a:cxn ang="0">
                  <a:pos x="125" y="57"/>
                </a:cxn>
                <a:cxn ang="0">
                  <a:pos x="131" y="77"/>
                </a:cxn>
                <a:cxn ang="0">
                  <a:pos x="134" y="96"/>
                </a:cxn>
                <a:cxn ang="0">
                  <a:pos x="132" y="116"/>
                </a:cxn>
                <a:cxn ang="0">
                  <a:pos x="127" y="136"/>
                </a:cxn>
                <a:cxn ang="0">
                  <a:pos x="118" y="154"/>
                </a:cxn>
                <a:cxn ang="0">
                  <a:pos x="109" y="165"/>
                </a:cxn>
                <a:cxn ang="0">
                  <a:pos x="101" y="169"/>
                </a:cxn>
                <a:cxn ang="0">
                  <a:pos x="93" y="169"/>
                </a:cxn>
                <a:cxn ang="0">
                  <a:pos x="85" y="165"/>
                </a:cxn>
                <a:cxn ang="0">
                  <a:pos x="80" y="158"/>
                </a:cxn>
                <a:cxn ang="0">
                  <a:pos x="78" y="150"/>
                </a:cxn>
                <a:cxn ang="0">
                  <a:pos x="80" y="142"/>
                </a:cxn>
                <a:cxn ang="0">
                  <a:pos x="87" y="132"/>
                </a:cxn>
                <a:cxn ang="0">
                  <a:pos x="94" y="116"/>
                </a:cxn>
                <a:cxn ang="0">
                  <a:pos x="96" y="100"/>
                </a:cxn>
                <a:cxn ang="0">
                  <a:pos x="94" y="83"/>
                </a:cxn>
                <a:cxn ang="0">
                  <a:pos x="87" y="68"/>
                </a:cxn>
                <a:cxn ang="0">
                  <a:pos x="78" y="56"/>
                </a:cxn>
                <a:cxn ang="0">
                  <a:pos x="66" y="47"/>
                </a:cxn>
                <a:cxn ang="0">
                  <a:pos x="53" y="40"/>
                </a:cxn>
                <a:cxn ang="0">
                  <a:pos x="38" y="38"/>
                </a:cxn>
                <a:cxn ang="0">
                  <a:pos x="23" y="38"/>
                </a:cxn>
                <a:cxn ang="0">
                  <a:pos x="14" y="38"/>
                </a:cxn>
                <a:cxn ang="0">
                  <a:pos x="7" y="34"/>
                </a:cxn>
                <a:cxn ang="0">
                  <a:pos x="2" y="27"/>
                </a:cxn>
                <a:cxn ang="0">
                  <a:pos x="0" y="19"/>
                </a:cxn>
                <a:cxn ang="0">
                  <a:pos x="3" y="11"/>
                </a:cxn>
                <a:cxn ang="0">
                  <a:pos x="8" y="4"/>
                </a:cxn>
                <a:cxn ang="0">
                  <a:pos x="16" y="1"/>
                </a:cxn>
                <a:cxn ang="0">
                  <a:pos x="36" y="0"/>
                </a:cxn>
              </a:cxnLst>
              <a:rect l="0" t="0" r="r" b="b"/>
              <a:pathLst>
                <a:path w="134" h="169">
                  <a:moveTo>
                    <a:pt x="36" y="0"/>
                  </a:moveTo>
                  <a:lnTo>
                    <a:pt x="47" y="0"/>
                  </a:lnTo>
                  <a:lnTo>
                    <a:pt x="56" y="2"/>
                  </a:lnTo>
                  <a:lnTo>
                    <a:pt x="66" y="5"/>
                  </a:lnTo>
                  <a:lnTo>
                    <a:pt x="75" y="9"/>
                  </a:lnTo>
                  <a:lnTo>
                    <a:pt x="84" y="13"/>
                  </a:lnTo>
                  <a:lnTo>
                    <a:pt x="93" y="18"/>
                  </a:lnTo>
                  <a:lnTo>
                    <a:pt x="100" y="25"/>
                  </a:lnTo>
                  <a:lnTo>
                    <a:pt x="108" y="32"/>
                  </a:lnTo>
                  <a:lnTo>
                    <a:pt x="114" y="40"/>
                  </a:lnTo>
                  <a:lnTo>
                    <a:pt x="120" y="48"/>
                  </a:lnTo>
                  <a:lnTo>
                    <a:pt x="125" y="57"/>
                  </a:lnTo>
                  <a:lnTo>
                    <a:pt x="129" y="67"/>
                  </a:lnTo>
                  <a:lnTo>
                    <a:pt x="131" y="77"/>
                  </a:lnTo>
                  <a:lnTo>
                    <a:pt x="133" y="86"/>
                  </a:lnTo>
                  <a:lnTo>
                    <a:pt x="134" y="96"/>
                  </a:lnTo>
                  <a:lnTo>
                    <a:pt x="134" y="107"/>
                  </a:lnTo>
                  <a:lnTo>
                    <a:pt x="132" y="116"/>
                  </a:lnTo>
                  <a:lnTo>
                    <a:pt x="130" y="126"/>
                  </a:lnTo>
                  <a:lnTo>
                    <a:pt x="127" y="136"/>
                  </a:lnTo>
                  <a:lnTo>
                    <a:pt x="123" y="145"/>
                  </a:lnTo>
                  <a:lnTo>
                    <a:pt x="118" y="154"/>
                  </a:lnTo>
                  <a:lnTo>
                    <a:pt x="112" y="162"/>
                  </a:lnTo>
                  <a:lnTo>
                    <a:pt x="109" y="165"/>
                  </a:lnTo>
                  <a:lnTo>
                    <a:pt x="105" y="167"/>
                  </a:lnTo>
                  <a:lnTo>
                    <a:pt x="101" y="169"/>
                  </a:lnTo>
                  <a:lnTo>
                    <a:pt x="97" y="169"/>
                  </a:lnTo>
                  <a:lnTo>
                    <a:pt x="93" y="169"/>
                  </a:lnTo>
                  <a:lnTo>
                    <a:pt x="89" y="167"/>
                  </a:lnTo>
                  <a:lnTo>
                    <a:pt x="85" y="165"/>
                  </a:lnTo>
                  <a:lnTo>
                    <a:pt x="82" y="162"/>
                  </a:lnTo>
                  <a:lnTo>
                    <a:pt x="80" y="158"/>
                  </a:lnTo>
                  <a:lnTo>
                    <a:pt x="79" y="154"/>
                  </a:lnTo>
                  <a:lnTo>
                    <a:pt x="78" y="150"/>
                  </a:lnTo>
                  <a:lnTo>
                    <a:pt x="79" y="146"/>
                  </a:lnTo>
                  <a:lnTo>
                    <a:pt x="80" y="142"/>
                  </a:lnTo>
                  <a:lnTo>
                    <a:pt x="82" y="138"/>
                  </a:lnTo>
                  <a:lnTo>
                    <a:pt x="87" y="132"/>
                  </a:lnTo>
                  <a:lnTo>
                    <a:pt x="91" y="124"/>
                  </a:lnTo>
                  <a:lnTo>
                    <a:pt x="94" y="116"/>
                  </a:lnTo>
                  <a:lnTo>
                    <a:pt x="95" y="108"/>
                  </a:lnTo>
                  <a:lnTo>
                    <a:pt x="96" y="100"/>
                  </a:lnTo>
                  <a:lnTo>
                    <a:pt x="95" y="91"/>
                  </a:lnTo>
                  <a:lnTo>
                    <a:pt x="94" y="83"/>
                  </a:lnTo>
                  <a:lnTo>
                    <a:pt x="91" y="75"/>
                  </a:lnTo>
                  <a:lnTo>
                    <a:pt x="87" y="68"/>
                  </a:lnTo>
                  <a:lnTo>
                    <a:pt x="83" y="62"/>
                  </a:lnTo>
                  <a:lnTo>
                    <a:pt x="78" y="56"/>
                  </a:lnTo>
                  <a:lnTo>
                    <a:pt x="72" y="51"/>
                  </a:lnTo>
                  <a:lnTo>
                    <a:pt x="66" y="47"/>
                  </a:lnTo>
                  <a:lnTo>
                    <a:pt x="60" y="43"/>
                  </a:lnTo>
                  <a:lnTo>
                    <a:pt x="53" y="40"/>
                  </a:lnTo>
                  <a:lnTo>
                    <a:pt x="45" y="39"/>
                  </a:lnTo>
                  <a:lnTo>
                    <a:pt x="38" y="38"/>
                  </a:lnTo>
                  <a:lnTo>
                    <a:pt x="30" y="38"/>
                  </a:lnTo>
                  <a:lnTo>
                    <a:pt x="23" y="38"/>
                  </a:lnTo>
                  <a:lnTo>
                    <a:pt x="18" y="39"/>
                  </a:lnTo>
                  <a:lnTo>
                    <a:pt x="14" y="38"/>
                  </a:lnTo>
                  <a:lnTo>
                    <a:pt x="10" y="36"/>
                  </a:lnTo>
                  <a:lnTo>
                    <a:pt x="7" y="34"/>
                  </a:lnTo>
                  <a:lnTo>
                    <a:pt x="4" y="31"/>
                  </a:lnTo>
                  <a:lnTo>
                    <a:pt x="2" y="27"/>
                  </a:lnTo>
                  <a:lnTo>
                    <a:pt x="1" y="23"/>
                  </a:lnTo>
                  <a:lnTo>
                    <a:pt x="0" y="19"/>
                  </a:lnTo>
                  <a:lnTo>
                    <a:pt x="1" y="15"/>
                  </a:lnTo>
                  <a:lnTo>
                    <a:pt x="3" y="11"/>
                  </a:lnTo>
                  <a:lnTo>
                    <a:pt x="5" y="7"/>
                  </a:lnTo>
                  <a:lnTo>
                    <a:pt x="8" y="4"/>
                  </a:lnTo>
                  <a:lnTo>
                    <a:pt x="12" y="2"/>
                  </a:lnTo>
                  <a:lnTo>
                    <a:pt x="16" y="1"/>
                  </a:lnTo>
                  <a:lnTo>
                    <a:pt x="26" y="0"/>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 name="Freeform 24"/>
          <p:cNvSpPr>
            <a:spLocks noEditPoints="1"/>
          </p:cNvSpPr>
          <p:nvPr/>
        </p:nvSpPr>
        <p:spPr bwMode="auto">
          <a:xfrm>
            <a:off x="1176276" y="2187096"/>
            <a:ext cx="375410" cy="376014"/>
          </a:xfrm>
          <a:custGeom>
            <a:avLst/>
            <a:gdLst/>
            <a:ahLst/>
            <a:cxnLst>
              <a:cxn ang="0">
                <a:pos x="265" y="158"/>
              </a:cxn>
              <a:cxn ang="0">
                <a:pos x="233" y="182"/>
              </a:cxn>
              <a:cxn ang="0">
                <a:pos x="214" y="230"/>
              </a:cxn>
              <a:cxn ang="0">
                <a:pos x="220" y="276"/>
              </a:cxn>
              <a:cxn ang="0">
                <a:pos x="245" y="308"/>
              </a:cxn>
              <a:cxn ang="0">
                <a:pos x="288" y="329"/>
              </a:cxn>
              <a:cxn ang="0">
                <a:pos x="330" y="345"/>
              </a:cxn>
              <a:cxn ang="0">
                <a:pos x="349" y="360"/>
              </a:cxn>
              <a:cxn ang="0">
                <a:pos x="351" y="387"/>
              </a:cxn>
              <a:cxn ang="0">
                <a:pos x="335" y="406"/>
              </a:cxn>
              <a:cxn ang="0">
                <a:pos x="305" y="410"/>
              </a:cxn>
              <a:cxn ang="0">
                <a:pos x="275" y="396"/>
              </a:cxn>
              <a:cxn ang="0">
                <a:pos x="260" y="363"/>
              </a:cxn>
              <a:cxn ang="0">
                <a:pos x="219" y="418"/>
              </a:cxn>
              <a:cxn ang="0">
                <a:pos x="253" y="450"/>
              </a:cxn>
              <a:cxn ang="0">
                <a:pos x="292" y="505"/>
              </a:cxn>
              <a:cxn ang="0">
                <a:pos x="359" y="455"/>
              </a:cxn>
              <a:cxn ang="0">
                <a:pos x="395" y="431"/>
              </a:cxn>
              <a:cxn ang="0">
                <a:pos x="416" y="388"/>
              </a:cxn>
              <a:cxn ang="0">
                <a:pos x="414" y="339"/>
              </a:cxn>
              <a:cxn ang="0">
                <a:pos x="391" y="303"/>
              </a:cxn>
              <a:cxn ang="0">
                <a:pos x="350" y="280"/>
              </a:cxn>
              <a:cxn ang="0">
                <a:pos x="302" y="261"/>
              </a:cxn>
              <a:cxn ang="0">
                <a:pos x="281" y="246"/>
              </a:cxn>
              <a:cxn ang="0">
                <a:pos x="280" y="221"/>
              </a:cxn>
              <a:cxn ang="0">
                <a:pos x="296" y="202"/>
              </a:cxn>
              <a:cxn ang="0">
                <a:pos x="325" y="201"/>
              </a:cxn>
              <a:cxn ang="0">
                <a:pos x="351" y="224"/>
              </a:cxn>
              <a:cxn ang="0">
                <a:pos x="402" y="201"/>
              </a:cxn>
              <a:cxn ang="0">
                <a:pos x="373" y="167"/>
              </a:cxn>
              <a:cxn ang="0">
                <a:pos x="329" y="151"/>
              </a:cxn>
              <a:cxn ang="0">
                <a:pos x="348" y="3"/>
              </a:cxn>
              <a:cxn ang="0">
                <a:pos x="436" y="27"/>
              </a:cxn>
              <a:cxn ang="0">
                <a:pos x="511" y="74"/>
              </a:cxn>
              <a:cxn ang="0">
                <a:pos x="570" y="139"/>
              </a:cxn>
              <a:cxn ang="0">
                <a:pos x="608" y="220"/>
              </a:cxn>
              <a:cxn ang="0">
                <a:pos x="621" y="311"/>
              </a:cxn>
              <a:cxn ang="0">
                <a:pos x="608" y="402"/>
              </a:cxn>
              <a:cxn ang="0">
                <a:pos x="570" y="483"/>
              </a:cxn>
              <a:cxn ang="0">
                <a:pos x="511" y="548"/>
              </a:cxn>
              <a:cxn ang="0">
                <a:pos x="436" y="595"/>
              </a:cxn>
              <a:cxn ang="0">
                <a:pos x="348" y="619"/>
              </a:cxn>
              <a:cxn ang="0">
                <a:pos x="255" y="617"/>
              </a:cxn>
              <a:cxn ang="0">
                <a:pos x="169" y="588"/>
              </a:cxn>
              <a:cxn ang="0">
                <a:pos x="97" y="537"/>
              </a:cxn>
              <a:cxn ang="0">
                <a:pos x="42" y="468"/>
              </a:cxn>
              <a:cxn ang="0">
                <a:pos x="9" y="385"/>
              </a:cxn>
              <a:cxn ang="0">
                <a:pos x="0" y="292"/>
              </a:cxn>
              <a:cxn ang="0">
                <a:pos x="19" y="203"/>
              </a:cxn>
              <a:cxn ang="0">
                <a:pos x="62" y="125"/>
              </a:cxn>
              <a:cxn ang="0">
                <a:pos x="124" y="62"/>
              </a:cxn>
              <a:cxn ang="0">
                <a:pos x="202" y="20"/>
              </a:cxn>
              <a:cxn ang="0">
                <a:pos x="292" y="1"/>
              </a:cxn>
            </a:cxnLst>
            <a:rect l="0" t="0" r="r" b="b"/>
            <a:pathLst>
              <a:path w="621" h="622">
                <a:moveTo>
                  <a:pt x="292" y="117"/>
                </a:moveTo>
                <a:lnTo>
                  <a:pt x="292" y="151"/>
                </a:lnTo>
                <a:lnTo>
                  <a:pt x="283" y="152"/>
                </a:lnTo>
                <a:lnTo>
                  <a:pt x="273" y="155"/>
                </a:lnTo>
                <a:lnTo>
                  <a:pt x="265" y="158"/>
                </a:lnTo>
                <a:lnTo>
                  <a:pt x="257" y="162"/>
                </a:lnTo>
                <a:lnTo>
                  <a:pt x="250" y="166"/>
                </a:lnTo>
                <a:lnTo>
                  <a:pt x="244" y="171"/>
                </a:lnTo>
                <a:lnTo>
                  <a:pt x="238" y="176"/>
                </a:lnTo>
                <a:lnTo>
                  <a:pt x="233" y="182"/>
                </a:lnTo>
                <a:lnTo>
                  <a:pt x="227" y="191"/>
                </a:lnTo>
                <a:lnTo>
                  <a:pt x="222" y="200"/>
                </a:lnTo>
                <a:lnTo>
                  <a:pt x="218" y="210"/>
                </a:lnTo>
                <a:lnTo>
                  <a:pt x="216" y="220"/>
                </a:lnTo>
                <a:lnTo>
                  <a:pt x="214" y="230"/>
                </a:lnTo>
                <a:lnTo>
                  <a:pt x="213" y="240"/>
                </a:lnTo>
                <a:lnTo>
                  <a:pt x="214" y="250"/>
                </a:lnTo>
                <a:lnTo>
                  <a:pt x="215" y="259"/>
                </a:lnTo>
                <a:lnTo>
                  <a:pt x="217" y="268"/>
                </a:lnTo>
                <a:lnTo>
                  <a:pt x="220" y="276"/>
                </a:lnTo>
                <a:lnTo>
                  <a:pt x="224" y="284"/>
                </a:lnTo>
                <a:lnTo>
                  <a:pt x="229" y="291"/>
                </a:lnTo>
                <a:lnTo>
                  <a:pt x="234" y="297"/>
                </a:lnTo>
                <a:lnTo>
                  <a:pt x="239" y="303"/>
                </a:lnTo>
                <a:lnTo>
                  <a:pt x="245" y="308"/>
                </a:lnTo>
                <a:lnTo>
                  <a:pt x="252" y="312"/>
                </a:lnTo>
                <a:lnTo>
                  <a:pt x="259" y="316"/>
                </a:lnTo>
                <a:lnTo>
                  <a:pt x="268" y="321"/>
                </a:lnTo>
                <a:lnTo>
                  <a:pt x="277" y="325"/>
                </a:lnTo>
                <a:lnTo>
                  <a:pt x="288" y="329"/>
                </a:lnTo>
                <a:lnTo>
                  <a:pt x="299" y="333"/>
                </a:lnTo>
                <a:lnTo>
                  <a:pt x="308" y="337"/>
                </a:lnTo>
                <a:lnTo>
                  <a:pt x="317" y="340"/>
                </a:lnTo>
                <a:lnTo>
                  <a:pt x="324" y="343"/>
                </a:lnTo>
                <a:lnTo>
                  <a:pt x="330" y="345"/>
                </a:lnTo>
                <a:lnTo>
                  <a:pt x="335" y="348"/>
                </a:lnTo>
                <a:lnTo>
                  <a:pt x="339" y="351"/>
                </a:lnTo>
                <a:lnTo>
                  <a:pt x="343" y="353"/>
                </a:lnTo>
                <a:lnTo>
                  <a:pt x="346" y="356"/>
                </a:lnTo>
                <a:lnTo>
                  <a:pt x="349" y="360"/>
                </a:lnTo>
                <a:lnTo>
                  <a:pt x="351" y="365"/>
                </a:lnTo>
                <a:lnTo>
                  <a:pt x="352" y="370"/>
                </a:lnTo>
                <a:lnTo>
                  <a:pt x="353" y="376"/>
                </a:lnTo>
                <a:lnTo>
                  <a:pt x="352" y="381"/>
                </a:lnTo>
                <a:lnTo>
                  <a:pt x="351" y="387"/>
                </a:lnTo>
                <a:lnTo>
                  <a:pt x="349" y="392"/>
                </a:lnTo>
                <a:lnTo>
                  <a:pt x="346" y="396"/>
                </a:lnTo>
                <a:lnTo>
                  <a:pt x="343" y="400"/>
                </a:lnTo>
                <a:lnTo>
                  <a:pt x="339" y="404"/>
                </a:lnTo>
                <a:lnTo>
                  <a:pt x="335" y="406"/>
                </a:lnTo>
                <a:lnTo>
                  <a:pt x="330" y="408"/>
                </a:lnTo>
                <a:lnTo>
                  <a:pt x="325" y="410"/>
                </a:lnTo>
                <a:lnTo>
                  <a:pt x="319" y="410"/>
                </a:lnTo>
                <a:lnTo>
                  <a:pt x="312" y="411"/>
                </a:lnTo>
                <a:lnTo>
                  <a:pt x="305" y="410"/>
                </a:lnTo>
                <a:lnTo>
                  <a:pt x="297" y="409"/>
                </a:lnTo>
                <a:lnTo>
                  <a:pt x="291" y="407"/>
                </a:lnTo>
                <a:lnTo>
                  <a:pt x="285" y="404"/>
                </a:lnTo>
                <a:lnTo>
                  <a:pt x="279" y="401"/>
                </a:lnTo>
                <a:lnTo>
                  <a:pt x="275" y="396"/>
                </a:lnTo>
                <a:lnTo>
                  <a:pt x="271" y="391"/>
                </a:lnTo>
                <a:lnTo>
                  <a:pt x="267" y="385"/>
                </a:lnTo>
                <a:lnTo>
                  <a:pt x="264" y="378"/>
                </a:lnTo>
                <a:lnTo>
                  <a:pt x="262" y="371"/>
                </a:lnTo>
                <a:lnTo>
                  <a:pt x="260" y="363"/>
                </a:lnTo>
                <a:lnTo>
                  <a:pt x="203" y="378"/>
                </a:lnTo>
                <a:lnTo>
                  <a:pt x="206" y="389"/>
                </a:lnTo>
                <a:lnTo>
                  <a:pt x="210" y="399"/>
                </a:lnTo>
                <a:lnTo>
                  <a:pt x="214" y="409"/>
                </a:lnTo>
                <a:lnTo>
                  <a:pt x="219" y="418"/>
                </a:lnTo>
                <a:lnTo>
                  <a:pt x="224" y="426"/>
                </a:lnTo>
                <a:lnTo>
                  <a:pt x="231" y="433"/>
                </a:lnTo>
                <a:lnTo>
                  <a:pt x="237" y="440"/>
                </a:lnTo>
                <a:lnTo>
                  <a:pt x="245" y="446"/>
                </a:lnTo>
                <a:lnTo>
                  <a:pt x="253" y="450"/>
                </a:lnTo>
                <a:lnTo>
                  <a:pt x="262" y="454"/>
                </a:lnTo>
                <a:lnTo>
                  <a:pt x="271" y="457"/>
                </a:lnTo>
                <a:lnTo>
                  <a:pt x="282" y="460"/>
                </a:lnTo>
                <a:lnTo>
                  <a:pt x="292" y="461"/>
                </a:lnTo>
                <a:lnTo>
                  <a:pt x="292" y="505"/>
                </a:lnTo>
                <a:lnTo>
                  <a:pt x="329" y="505"/>
                </a:lnTo>
                <a:lnTo>
                  <a:pt x="329" y="461"/>
                </a:lnTo>
                <a:lnTo>
                  <a:pt x="340" y="460"/>
                </a:lnTo>
                <a:lnTo>
                  <a:pt x="349" y="458"/>
                </a:lnTo>
                <a:lnTo>
                  <a:pt x="359" y="455"/>
                </a:lnTo>
                <a:lnTo>
                  <a:pt x="367" y="451"/>
                </a:lnTo>
                <a:lnTo>
                  <a:pt x="375" y="447"/>
                </a:lnTo>
                <a:lnTo>
                  <a:pt x="383" y="442"/>
                </a:lnTo>
                <a:lnTo>
                  <a:pt x="389" y="437"/>
                </a:lnTo>
                <a:lnTo>
                  <a:pt x="395" y="431"/>
                </a:lnTo>
                <a:lnTo>
                  <a:pt x="401" y="423"/>
                </a:lnTo>
                <a:lnTo>
                  <a:pt x="407" y="415"/>
                </a:lnTo>
                <a:lnTo>
                  <a:pt x="411" y="407"/>
                </a:lnTo>
                <a:lnTo>
                  <a:pt x="414" y="397"/>
                </a:lnTo>
                <a:lnTo>
                  <a:pt x="416" y="388"/>
                </a:lnTo>
                <a:lnTo>
                  <a:pt x="418" y="378"/>
                </a:lnTo>
                <a:lnTo>
                  <a:pt x="418" y="367"/>
                </a:lnTo>
                <a:lnTo>
                  <a:pt x="418" y="357"/>
                </a:lnTo>
                <a:lnTo>
                  <a:pt x="417" y="348"/>
                </a:lnTo>
                <a:lnTo>
                  <a:pt x="414" y="339"/>
                </a:lnTo>
                <a:lnTo>
                  <a:pt x="411" y="331"/>
                </a:lnTo>
                <a:lnTo>
                  <a:pt x="407" y="323"/>
                </a:lnTo>
                <a:lnTo>
                  <a:pt x="402" y="316"/>
                </a:lnTo>
                <a:lnTo>
                  <a:pt x="397" y="309"/>
                </a:lnTo>
                <a:lnTo>
                  <a:pt x="391" y="303"/>
                </a:lnTo>
                <a:lnTo>
                  <a:pt x="385" y="298"/>
                </a:lnTo>
                <a:lnTo>
                  <a:pt x="377" y="294"/>
                </a:lnTo>
                <a:lnTo>
                  <a:pt x="370" y="289"/>
                </a:lnTo>
                <a:lnTo>
                  <a:pt x="360" y="285"/>
                </a:lnTo>
                <a:lnTo>
                  <a:pt x="350" y="280"/>
                </a:lnTo>
                <a:lnTo>
                  <a:pt x="339" y="276"/>
                </a:lnTo>
                <a:lnTo>
                  <a:pt x="326" y="271"/>
                </a:lnTo>
                <a:lnTo>
                  <a:pt x="317" y="267"/>
                </a:lnTo>
                <a:lnTo>
                  <a:pt x="309" y="264"/>
                </a:lnTo>
                <a:lnTo>
                  <a:pt x="302" y="261"/>
                </a:lnTo>
                <a:lnTo>
                  <a:pt x="296" y="258"/>
                </a:lnTo>
                <a:lnTo>
                  <a:pt x="291" y="255"/>
                </a:lnTo>
                <a:lnTo>
                  <a:pt x="287" y="253"/>
                </a:lnTo>
                <a:lnTo>
                  <a:pt x="284" y="249"/>
                </a:lnTo>
                <a:lnTo>
                  <a:pt x="281" y="246"/>
                </a:lnTo>
                <a:lnTo>
                  <a:pt x="280" y="241"/>
                </a:lnTo>
                <a:lnTo>
                  <a:pt x="278" y="237"/>
                </a:lnTo>
                <a:lnTo>
                  <a:pt x="278" y="231"/>
                </a:lnTo>
                <a:lnTo>
                  <a:pt x="278" y="226"/>
                </a:lnTo>
                <a:lnTo>
                  <a:pt x="280" y="221"/>
                </a:lnTo>
                <a:lnTo>
                  <a:pt x="282" y="217"/>
                </a:lnTo>
                <a:lnTo>
                  <a:pt x="284" y="212"/>
                </a:lnTo>
                <a:lnTo>
                  <a:pt x="288" y="208"/>
                </a:lnTo>
                <a:lnTo>
                  <a:pt x="292" y="205"/>
                </a:lnTo>
                <a:lnTo>
                  <a:pt x="296" y="202"/>
                </a:lnTo>
                <a:lnTo>
                  <a:pt x="301" y="200"/>
                </a:lnTo>
                <a:lnTo>
                  <a:pt x="306" y="199"/>
                </a:lnTo>
                <a:lnTo>
                  <a:pt x="312" y="199"/>
                </a:lnTo>
                <a:lnTo>
                  <a:pt x="319" y="199"/>
                </a:lnTo>
                <a:lnTo>
                  <a:pt x="325" y="201"/>
                </a:lnTo>
                <a:lnTo>
                  <a:pt x="331" y="203"/>
                </a:lnTo>
                <a:lnTo>
                  <a:pt x="337" y="207"/>
                </a:lnTo>
                <a:lnTo>
                  <a:pt x="342" y="212"/>
                </a:lnTo>
                <a:lnTo>
                  <a:pt x="347" y="218"/>
                </a:lnTo>
                <a:lnTo>
                  <a:pt x="351" y="224"/>
                </a:lnTo>
                <a:lnTo>
                  <a:pt x="355" y="232"/>
                </a:lnTo>
                <a:lnTo>
                  <a:pt x="358" y="241"/>
                </a:lnTo>
                <a:lnTo>
                  <a:pt x="409" y="221"/>
                </a:lnTo>
                <a:lnTo>
                  <a:pt x="406" y="211"/>
                </a:lnTo>
                <a:lnTo>
                  <a:pt x="402" y="201"/>
                </a:lnTo>
                <a:lnTo>
                  <a:pt x="397" y="193"/>
                </a:lnTo>
                <a:lnTo>
                  <a:pt x="392" y="185"/>
                </a:lnTo>
                <a:lnTo>
                  <a:pt x="386" y="178"/>
                </a:lnTo>
                <a:lnTo>
                  <a:pt x="380" y="172"/>
                </a:lnTo>
                <a:lnTo>
                  <a:pt x="373" y="167"/>
                </a:lnTo>
                <a:lnTo>
                  <a:pt x="365" y="162"/>
                </a:lnTo>
                <a:lnTo>
                  <a:pt x="357" y="158"/>
                </a:lnTo>
                <a:lnTo>
                  <a:pt x="349" y="155"/>
                </a:lnTo>
                <a:lnTo>
                  <a:pt x="339" y="153"/>
                </a:lnTo>
                <a:lnTo>
                  <a:pt x="329" y="151"/>
                </a:lnTo>
                <a:lnTo>
                  <a:pt x="329" y="117"/>
                </a:lnTo>
                <a:lnTo>
                  <a:pt x="292" y="117"/>
                </a:lnTo>
                <a:close/>
                <a:moveTo>
                  <a:pt x="311" y="0"/>
                </a:moveTo>
                <a:lnTo>
                  <a:pt x="329" y="1"/>
                </a:lnTo>
                <a:lnTo>
                  <a:pt x="348" y="3"/>
                </a:lnTo>
                <a:lnTo>
                  <a:pt x="367" y="5"/>
                </a:lnTo>
                <a:lnTo>
                  <a:pt x="384" y="9"/>
                </a:lnTo>
                <a:lnTo>
                  <a:pt x="402" y="14"/>
                </a:lnTo>
                <a:lnTo>
                  <a:pt x="419" y="20"/>
                </a:lnTo>
                <a:lnTo>
                  <a:pt x="436" y="27"/>
                </a:lnTo>
                <a:lnTo>
                  <a:pt x="452" y="34"/>
                </a:lnTo>
                <a:lnTo>
                  <a:pt x="467" y="43"/>
                </a:lnTo>
                <a:lnTo>
                  <a:pt x="483" y="52"/>
                </a:lnTo>
                <a:lnTo>
                  <a:pt x="497" y="62"/>
                </a:lnTo>
                <a:lnTo>
                  <a:pt x="511" y="74"/>
                </a:lnTo>
                <a:lnTo>
                  <a:pt x="524" y="85"/>
                </a:lnTo>
                <a:lnTo>
                  <a:pt x="537" y="98"/>
                </a:lnTo>
                <a:lnTo>
                  <a:pt x="548" y="111"/>
                </a:lnTo>
                <a:lnTo>
                  <a:pt x="559" y="125"/>
                </a:lnTo>
                <a:lnTo>
                  <a:pt x="570" y="139"/>
                </a:lnTo>
                <a:lnTo>
                  <a:pt x="579" y="154"/>
                </a:lnTo>
                <a:lnTo>
                  <a:pt x="588" y="170"/>
                </a:lnTo>
                <a:lnTo>
                  <a:pt x="595" y="186"/>
                </a:lnTo>
                <a:lnTo>
                  <a:pt x="602" y="203"/>
                </a:lnTo>
                <a:lnTo>
                  <a:pt x="608" y="220"/>
                </a:lnTo>
                <a:lnTo>
                  <a:pt x="613" y="237"/>
                </a:lnTo>
                <a:lnTo>
                  <a:pt x="617" y="255"/>
                </a:lnTo>
                <a:lnTo>
                  <a:pt x="619" y="274"/>
                </a:lnTo>
                <a:lnTo>
                  <a:pt x="621" y="292"/>
                </a:lnTo>
                <a:lnTo>
                  <a:pt x="621" y="311"/>
                </a:lnTo>
                <a:lnTo>
                  <a:pt x="621" y="330"/>
                </a:lnTo>
                <a:lnTo>
                  <a:pt x="619" y="349"/>
                </a:lnTo>
                <a:lnTo>
                  <a:pt x="617" y="367"/>
                </a:lnTo>
                <a:lnTo>
                  <a:pt x="613" y="385"/>
                </a:lnTo>
                <a:lnTo>
                  <a:pt x="608" y="402"/>
                </a:lnTo>
                <a:lnTo>
                  <a:pt x="602" y="419"/>
                </a:lnTo>
                <a:lnTo>
                  <a:pt x="595" y="436"/>
                </a:lnTo>
                <a:lnTo>
                  <a:pt x="588" y="452"/>
                </a:lnTo>
                <a:lnTo>
                  <a:pt x="579" y="468"/>
                </a:lnTo>
                <a:lnTo>
                  <a:pt x="570" y="483"/>
                </a:lnTo>
                <a:lnTo>
                  <a:pt x="559" y="497"/>
                </a:lnTo>
                <a:lnTo>
                  <a:pt x="548" y="511"/>
                </a:lnTo>
                <a:lnTo>
                  <a:pt x="537" y="524"/>
                </a:lnTo>
                <a:lnTo>
                  <a:pt x="524" y="537"/>
                </a:lnTo>
                <a:lnTo>
                  <a:pt x="511" y="548"/>
                </a:lnTo>
                <a:lnTo>
                  <a:pt x="497" y="560"/>
                </a:lnTo>
                <a:lnTo>
                  <a:pt x="483" y="570"/>
                </a:lnTo>
                <a:lnTo>
                  <a:pt x="467" y="579"/>
                </a:lnTo>
                <a:lnTo>
                  <a:pt x="452" y="588"/>
                </a:lnTo>
                <a:lnTo>
                  <a:pt x="436" y="595"/>
                </a:lnTo>
                <a:lnTo>
                  <a:pt x="419" y="602"/>
                </a:lnTo>
                <a:lnTo>
                  <a:pt x="402" y="608"/>
                </a:lnTo>
                <a:lnTo>
                  <a:pt x="384" y="613"/>
                </a:lnTo>
                <a:lnTo>
                  <a:pt x="367" y="617"/>
                </a:lnTo>
                <a:lnTo>
                  <a:pt x="348" y="619"/>
                </a:lnTo>
                <a:lnTo>
                  <a:pt x="329" y="621"/>
                </a:lnTo>
                <a:lnTo>
                  <a:pt x="311" y="622"/>
                </a:lnTo>
                <a:lnTo>
                  <a:pt x="292" y="621"/>
                </a:lnTo>
                <a:lnTo>
                  <a:pt x="273" y="619"/>
                </a:lnTo>
                <a:lnTo>
                  <a:pt x="255" y="617"/>
                </a:lnTo>
                <a:lnTo>
                  <a:pt x="237" y="613"/>
                </a:lnTo>
                <a:lnTo>
                  <a:pt x="219" y="608"/>
                </a:lnTo>
                <a:lnTo>
                  <a:pt x="202" y="602"/>
                </a:lnTo>
                <a:lnTo>
                  <a:pt x="185" y="595"/>
                </a:lnTo>
                <a:lnTo>
                  <a:pt x="169" y="588"/>
                </a:lnTo>
                <a:lnTo>
                  <a:pt x="154" y="579"/>
                </a:lnTo>
                <a:lnTo>
                  <a:pt x="139" y="570"/>
                </a:lnTo>
                <a:lnTo>
                  <a:pt x="124" y="560"/>
                </a:lnTo>
                <a:lnTo>
                  <a:pt x="110" y="548"/>
                </a:lnTo>
                <a:lnTo>
                  <a:pt x="97" y="537"/>
                </a:lnTo>
                <a:lnTo>
                  <a:pt x="85" y="524"/>
                </a:lnTo>
                <a:lnTo>
                  <a:pt x="73" y="511"/>
                </a:lnTo>
                <a:lnTo>
                  <a:pt x="62" y="497"/>
                </a:lnTo>
                <a:lnTo>
                  <a:pt x="52" y="483"/>
                </a:lnTo>
                <a:lnTo>
                  <a:pt x="42" y="468"/>
                </a:lnTo>
                <a:lnTo>
                  <a:pt x="34" y="452"/>
                </a:lnTo>
                <a:lnTo>
                  <a:pt x="26" y="436"/>
                </a:lnTo>
                <a:lnTo>
                  <a:pt x="19" y="419"/>
                </a:lnTo>
                <a:lnTo>
                  <a:pt x="13" y="402"/>
                </a:lnTo>
                <a:lnTo>
                  <a:pt x="9" y="385"/>
                </a:lnTo>
                <a:lnTo>
                  <a:pt x="5" y="367"/>
                </a:lnTo>
                <a:lnTo>
                  <a:pt x="2" y="349"/>
                </a:lnTo>
                <a:lnTo>
                  <a:pt x="0" y="330"/>
                </a:lnTo>
                <a:lnTo>
                  <a:pt x="0" y="311"/>
                </a:lnTo>
                <a:lnTo>
                  <a:pt x="0" y="292"/>
                </a:lnTo>
                <a:lnTo>
                  <a:pt x="2" y="274"/>
                </a:lnTo>
                <a:lnTo>
                  <a:pt x="5" y="255"/>
                </a:lnTo>
                <a:lnTo>
                  <a:pt x="9" y="237"/>
                </a:lnTo>
                <a:lnTo>
                  <a:pt x="13" y="220"/>
                </a:lnTo>
                <a:lnTo>
                  <a:pt x="19" y="203"/>
                </a:lnTo>
                <a:lnTo>
                  <a:pt x="26" y="186"/>
                </a:lnTo>
                <a:lnTo>
                  <a:pt x="34" y="170"/>
                </a:lnTo>
                <a:lnTo>
                  <a:pt x="42" y="154"/>
                </a:lnTo>
                <a:lnTo>
                  <a:pt x="52" y="139"/>
                </a:lnTo>
                <a:lnTo>
                  <a:pt x="62" y="125"/>
                </a:lnTo>
                <a:lnTo>
                  <a:pt x="73" y="111"/>
                </a:lnTo>
                <a:lnTo>
                  <a:pt x="85" y="98"/>
                </a:lnTo>
                <a:lnTo>
                  <a:pt x="97" y="85"/>
                </a:lnTo>
                <a:lnTo>
                  <a:pt x="110" y="74"/>
                </a:lnTo>
                <a:lnTo>
                  <a:pt x="124" y="62"/>
                </a:lnTo>
                <a:lnTo>
                  <a:pt x="139" y="52"/>
                </a:lnTo>
                <a:lnTo>
                  <a:pt x="154" y="43"/>
                </a:lnTo>
                <a:lnTo>
                  <a:pt x="169" y="34"/>
                </a:lnTo>
                <a:lnTo>
                  <a:pt x="185" y="27"/>
                </a:lnTo>
                <a:lnTo>
                  <a:pt x="202" y="20"/>
                </a:lnTo>
                <a:lnTo>
                  <a:pt x="219" y="14"/>
                </a:lnTo>
                <a:lnTo>
                  <a:pt x="237" y="9"/>
                </a:lnTo>
                <a:lnTo>
                  <a:pt x="255" y="5"/>
                </a:lnTo>
                <a:lnTo>
                  <a:pt x="273" y="3"/>
                </a:lnTo>
                <a:lnTo>
                  <a:pt x="292" y="1"/>
                </a:lnTo>
                <a:lnTo>
                  <a:pt x="31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34"/>
          <p:cNvSpPr>
            <a:spLocks noEditPoints="1"/>
          </p:cNvSpPr>
          <p:nvPr/>
        </p:nvSpPr>
        <p:spPr bwMode="auto">
          <a:xfrm>
            <a:off x="7564012" y="2206219"/>
            <a:ext cx="404740" cy="337768"/>
          </a:xfrm>
          <a:custGeom>
            <a:avLst/>
            <a:gdLst/>
            <a:ahLst/>
            <a:cxnLst>
              <a:cxn ang="0">
                <a:pos x="447" y="324"/>
              </a:cxn>
              <a:cxn ang="0">
                <a:pos x="504" y="371"/>
              </a:cxn>
              <a:cxn ang="0">
                <a:pos x="526" y="443"/>
              </a:cxn>
              <a:cxn ang="0">
                <a:pos x="512" y="555"/>
              </a:cxn>
              <a:cxn ang="0">
                <a:pos x="471" y="568"/>
              </a:cxn>
              <a:cxn ang="0">
                <a:pos x="396" y="579"/>
              </a:cxn>
              <a:cxn ang="0">
                <a:pos x="300" y="577"/>
              </a:cxn>
              <a:cxn ang="0">
                <a:pos x="186" y="552"/>
              </a:cxn>
              <a:cxn ang="0">
                <a:pos x="185" y="405"/>
              </a:cxn>
              <a:cxn ang="0">
                <a:pos x="226" y="343"/>
              </a:cxn>
              <a:cxn ang="0">
                <a:pos x="296" y="314"/>
              </a:cxn>
              <a:cxn ang="0">
                <a:pos x="603" y="215"/>
              </a:cxn>
              <a:cxn ang="0">
                <a:pos x="665" y="256"/>
              </a:cxn>
              <a:cxn ang="0">
                <a:pos x="694" y="325"/>
              </a:cxn>
              <a:cxn ang="0">
                <a:pos x="684" y="448"/>
              </a:cxn>
              <a:cxn ang="0">
                <a:pos x="649" y="461"/>
              </a:cxn>
              <a:cxn ang="0">
                <a:pos x="581" y="474"/>
              </a:cxn>
              <a:cxn ang="0">
                <a:pos x="545" y="403"/>
              </a:cxn>
              <a:cxn ang="0">
                <a:pos x="506" y="336"/>
              </a:cxn>
              <a:cxn ang="0">
                <a:pos x="440" y="296"/>
              </a:cxn>
              <a:cxn ang="0">
                <a:pos x="475" y="234"/>
              </a:cxn>
              <a:cxn ang="0">
                <a:pos x="228" y="222"/>
              </a:cxn>
              <a:cxn ang="0">
                <a:pos x="257" y="287"/>
              </a:cxn>
              <a:cxn ang="0">
                <a:pos x="208" y="327"/>
              </a:cxn>
              <a:cxn ang="0">
                <a:pos x="164" y="390"/>
              </a:cxn>
              <a:cxn ang="0">
                <a:pos x="138" y="474"/>
              </a:cxn>
              <a:cxn ang="0">
                <a:pos x="28" y="454"/>
              </a:cxn>
              <a:cxn ang="0">
                <a:pos x="3" y="313"/>
              </a:cxn>
              <a:cxn ang="0">
                <a:pos x="38" y="247"/>
              </a:cxn>
              <a:cxn ang="0">
                <a:pos x="104" y="212"/>
              </a:cxn>
              <a:cxn ang="0">
                <a:pos x="385" y="109"/>
              </a:cxn>
              <a:cxn ang="0">
                <a:pos x="435" y="146"/>
              </a:cxn>
              <a:cxn ang="0">
                <a:pos x="454" y="205"/>
              </a:cxn>
              <a:cxn ang="0">
                <a:pos x="435" y="265"/>
              </a:cxn>
              <a:cxn ang="0">
                <a:pos x="385" y="301"/>
              </a:cxn>
              <a:cxn ang="0">
                <a:pos x="320" y="301"/>
              </a:cxn>
              <a:cxn ang="0">
                <a:pos x="270" y="265"/>
              </a:cxn>
              <a:cxn ang="0">
                <a:pos x="251" y="205"/>
              </a:cxn>
              <a:cxn ang="0">
                <a:pos x="270" y="146"/>
              </a:cxn>
              <a:cxn ang="0">
                <a:pos x="320" y="109"/>
              </a:cxn>
              <a:cxn ang="0">
                <a:pos x="543" y="2"/>
              </a:cxn>
              <a:cxn ang="0">
                <a:pos x="597" y="33"/>
              </a:cxn>
              <a:cxn ang="0">
                <a:pos x="622" y="90"/>
              </a:cxn>
              <a:cxn ang="0">
                <a:pos x="609" y="152"/>
              </a:cxn>
              <a:cxn ang="0">
                <a:pos x="563" y="193"/>
              </a:cxn>
              <a:cxn ang="0">
                <a:pos x="499" y="200"/>
              </a:cxn>
              <a:cxn ang="0">
                <a:pos x="465" y="149"/>
              </a:cxn>
              <a:cxn ang="0">
                <a:pos x="419" y="99"/>
              </a:cxn>
              <a:cxn ang="0">
                <a:pos x="442" y="37"/>
              </a:cxn>
              <a:cxn ang="0">
                <a:pos x="498" y="2"/>
              </a:cxn>
              <a:cxn ang="0">
                <a:pos x="206" y="5"/>
              </a:cxn>
              <a:cxn ang="0">
                <a:pos x="256" y="41"/>
              </a:cxn>
              <a:cxn ang="0">
                <a:pos x="276" y="101"/>
              </a:cxn>
              <a:cxn ang="0">
                <a:pos x="238" y="152"/>
              </a:cxn>
              <a:cxn ang="0">
                <a:pos x="197" y="199"/>
              </a:cxn>
              <a:cxn ang="0">
                <a:pos x="132" y="193"/>
              </a:cxn>
              <a:cxn ang="0">
                <a:pos x="86" y="152"/>
              </a:cxn>
              <a:cxn ang="0">
                <a:pos x="72" y="90"/>
              </a:cxn>
              <a:cxn ang="0">
                <a:pos x="98" y="33"/>
              </a:cxn>
              <a:cxn ang="0">
                <a:pos x="152" y="2"/>
              </a:cxn>
            </a:cxnLst>
            <a:rect l="0" t="0" r="r" b="b"/>
            <a:pathLst>
              <a:path w="695" h="580">
                <a:moveTo>
                  <a:pt x="309" y="313"/>
                </a:moveTo>
                <a:lnTo>
                  <a:pt x="396" y="313"/>
                </a:lnTo>
                <a:lnTo>
                  <a:pt x="409" y="314"/>
                </a:lnTo>
                <a:lnTo>
                  <a:pt x="422" y="316"/>
                </a:lnTo>
                <a:lnTo>
                  <a:pt x="435" y="319"/>
                </a:lnTo>
                <a:lnTo>
                  <a:pt x="447" y="324"/>
                </a:lnTo>
                <a:lnTo>
                  <a:pt x="458" y="329"/>
                </a:lnTo>
                <a:lnTo>
                  <a:pt x="469" y="336"/>
                </a:lnTo>
                <a:lnTo>
                  <a:pt x="479" y="343"/>
                </a:lnTo>
                <a:lnTo>
                  <a:pt x="488" y="352"/>
                </a:lnTo>
                <a:lnTo>
                  <a:pt x="496" y="361"/>
                </a:lnTo>
                <a:lnTo>
                  <a:pt x="504" y="371"/>
                </a:lnTo>
                <a:lnTo>
                  <a:pt x="510" y="381"/>
                </a:lnTo>
                <a:lnTo>
                  <a:pt x="516" y="393"/>
                </a:lnTo>
                <a:lnTo>
                  <a:pt x="520" y="405"/>
                </a:lnTo>
                <a:lnTo>
                  <a:pt x="524" y="417"/>
                </a:lnTo>
                <a:lnTo>
                  <a:pt x="526" y="430"/>
                </a:lnTo>
                <a:lnTo>
                  <a:pt x="526" y="443"/>
                </a:lnTo>
                <a:lnTo>
                  <a:pt x="526" y="548"/>
                </a:lnTo>
                <a:lnTo>
                  <a:pt x="525" y="548"/>
                </a:lnTo>
                <a:lnTo>
                  <a:pt x="519" y="552"/>
                </a:lnTo>
                <a:lnTo>
                  <a:pt x="517" y="552"/>
                </a:lnTo>
                <a:lnTo>
                  <a:pt x="515" y="553"/>
                </a:lnTo>
                <a:lnTo>
                  <a:pt x="512" y="555"/>
                </a:lnTo>
                <a:lnTo>
                  <a:pt x="508" y="556"/>
                </a:lnTo>
                <a:lnTo>
                  <a:pt x="502" y="558"/>
                </a:lnTo>
                <a:lnTo>
                  <a:pt x="496" y="560"/>
                </a:lnTo>
                <a:lnTo>
                  <a:pt x="489" y="563"/>
                </a:lnTo>
                <a:lnTo>
                  <a:pt x="480" y="565"/>
                </a:lnTo>
                <a:lnTo>
                  <a:pt x="471" y="568"/>
                </a:lnTo>
                <a:lnTo>
                  <a:pt x="461" y="570"/>
                </a:lnTo>
                <a:lnTo>
                  <a:pt x="450" y="573"/>
                </a:lnTo>
                <a:lnTo>
                  <a:pt x="438" y="575"/>
                </a:lnTo>
                <a:lnTo>
                  <a:pt x="425" y="577"/>
                </a:lnTo>
                <a:lnTo>
                  <a:pt x="411" y="578"/>
                </a:lnTo>
                <a:lnTo>
                  <a:pt x="396" y="579"/>
                </a:lnTo>
                <a:lnTo>
                  <a:pt x="380" y="580"/>
                </a:lnTo>
                <a:lnTo>
                  <a:pt x="364" y="580"/>
                </a:lnTo>
                <a:lnTo>
                  <a:pt x="349" y="580"/>
                </a:lnTo>
                <a:lnTo>
                  <a:pt x="333" y="580"/>
                </a:lnTo>
                <a:lnTo>
                  <a:pt x="317" y="578"/>
                </a:lnTo>
                <a:lnTo>
                  <a:pt x="300" y="577"/>
                </a:lnTo>
                <a:lnTo>
                  <a:pt x="282" y="574"/>
                </a:lnTo>
                <a:lnTo>
                  <a:pt x="264" y="571"/>
                </a:lnTo>
                <a:lnTo>
                  <a:pt x="246" y="567"/>
                </a:lnTo>
                <a:lnTo>
                  <a:pt x="227" y="563"/>
                </a:lnTo>
                <a:lnTo>
                  <a:pt x="207" y="558"/>
                </a:lnTo>
                <a:lnTo>
                  <a:pt x="186" y="552"/>
                </a:lnTo>
                <a:lnTo>
                  <a:pt x="179" y="550"/>
                </a:lnTo>
                <a:lnTo>
                  <a:pt x="179" y="548"/>
                </a:lnTo>
                <a:lnTo>
                  <a:pt x="179" y="443"/>
                </a:lnTo>
                <a:lnTo>
                  <a:pt x="179" y="430"/>
                </a:lnTo>
                <a:lnTo>
                  <a:pt x="181" y="417"/>
                </a:lnTo>
                <a:lnTo>
                  <a:pt x="185" y="405"/>
                </a:lnTo>
                <a:lnTo>
                  <a:pt x="189" y="393"/>
                </a:lnTo>
                <a:lnTo>
                  <a:pt x="195" y="381"/>
                </a:lnTo>
                <a:lnTo>
                  <a:pt x="201" y="371"/>
                </a:lnTo>
                <a:lnTo>
                  <a:pt x="209" y="361"/>
                </a:lnTo>
                <a:lnTo>
                  <a:pt x="217" y="352"/>
                </a:lnTo>
                <a:lnTo>
                  <a:pt x="226" y="343"/>
                </a:lnTo>
                <a:lnTo>
                  <a:pt x="236" y="336"/>
                </a:lnTo>
                <a:lnTo>
                  <a:pt x="247" y="329"/>
                </a:lnTo>
                <a:lnTo>
                  <a:pt x="259" y="324"/>
                </a:lnTo>
                <a:lnTo>
                  <a:pt x="270" y="319"/>
                </a:lnTo>
                <a:lnTo>
                  <a:pt x="283" y="316"/>
                </a:lnTo>
                <a:lnTo>
                  <a:pt x="296" y="314"/>
                </a:lnTo>
                <a:lnTo>
                  <a:pt x="309" y="313"/>
                </a:lnTo>
                <a:close/>
                <a:moveTo>
                  <a:pt x="479" y="209"/>
                </a:moveTo>
                <a:lnTo>
                  <a:pt x="564" y="209"/>
                </a:lnTo>
                <a:lnTo>
                  <a:pt x="577" y="210"/>
                </a:lnTo>
                <a:lnTo>
                  <a:pt x="590" y="212"/>
                </a:lnTo>
                <a:lnTo>
                  <a:pt x="603" y="215"/>
                </a:lnTo>
                <a:lnTo>
                  <a:pt x="615" y="219"/>
                </a:lnTo>
                <a:lnTo>
                  <a:pt x="626" y="225"/>
                </a:lnTo>
                <a:lnTo>
                  <a:pt x="637" y="231"/>
                </a:lnTo>
                <a:lnTo>
                  <a:pt x="647" y="239"/>
                </a:lnTo>
                <a:lnTo>
                  <a:pt x="656" y="247"/>
                </a:lnTo>
                <a:lnTo>
                  <a:pt x="665" y="256"/>
                </a:lnTo>
                <a:lnTo>
                  <a:pt x="672" y="266"/>
                </a:lnTo>
                <a:lnTo>
                  <a:pt x="679" y="277"/>
                </a:lnTo>
                <a:lnTo>
                  <a:pt x="685" y="288"/>
                </a:lnTo>
                <a:lnTo>
                  <a:pt x="689" y="300"/>
                </a:lnTo>
                <a:lnTo>
                  <a:pt x="692" y="313"/>
                </a:lnTo>
                <a:lnTo>
                  <a:pt x="694" y="325"/>
                </a:lnTo>
                <a:lnTo>
                  <a:pt x="695" y="339"/>
                </a:lnTo>
                <a:lnTo>
                  <a:pt x="695" y="444"/>
                </a:lnTo>
                <a:lnTo>
                  <a:pt x="694" y="444"/>
                </a:lnTo>
                <a:lnTo>
                  <a:pt x="687" y="447"/>
                </a:lnTo>
                <a:lnTo>
                  <a:pt x="686" y="448"/>
                </a:lnTo>
                <a:lnTo>
                  <a:pt x="684" y="448"/>
                </a:lnTo>
                <a:lnTo>
                  <a:pt x="680" y="450"/>
                </a:lnTo>
                <a:lnTo>
                  <a:pt x="676" y="452"/>
                </a:lnTo>
                <a:lnTo>
                  <a:pt x="671" y="454"/>
                </a:lnTo>
                <a:lnTo>
                  <a:pt x="665" y="456"/>
                </a:lnTo>
                <a:lnTo>
                  <a:pt x="658" y="458"/>
                </a:lnTo>
                <a:lnTo>
                  <a:pt x="649" y="461"/>
                </a:lnTo>
                <a:lnTo>
                  <a:pt x="640" y="463"/>
                </a:lnTo>
                <a:lnTo>
                  <a:pt x="630" y="466"/>
                </a:lnTo>
                <a:lnTo>
                  <a:pt x="619" y="468"/>
                </a:lnTo>
                <a:lnTo>
                  <a:pt x="607" y="470"/>
                </a:lnTo>
                <a:lnTo>
                  <a:pt x="594" y="472"/>
                </a:lnTo>
                <a:lnTo>
                  <a:pt x="581" y="474"/>
                </a:lnTo>
                <a:lnTo>
                  <a:pt x="566" y="475"/>
                </a:lnTo>
                <a:lnTo>
                  <a:pt x="550" y="476"/>
                </a:lnTo>
                <a:lnTo>
                  <a:pt x="550" y="443"/>
                </a:lnTo>
                <a:lnTo>
                  <a:pt x="550" y="429"/>
                </a:lnTo>
                <a:lnTo>
                  <a:pt x="548" y="416"/>
                </a:lnTo>
                <a:lnTo>
                  <a:pt x="545" y="403"/>
                </a:lnTo>
                <a:lnTo>
                  <a:pt x="541" y="390"/>
                </a:lnTo>
                <a:lnTo>
                  <a:pt x="536" y="378"/>
                </a:lnTo>
                <a:lnTo>
                  <a:pt x="530" y="367"/>
                </a:lnTo>
                <a:lnTo>
                  <a:pt x="523" y="356"/>
                </a:lnTo>
                <a:lnTo>
                  <a:pt x="515" y="346"/>
                </a:lnTo>
                <a:lnTo>
                  <a:pt x="506" y="336"/>
                </a:lnTo>
                <a:lnTo>
                  <a:pt x="497" y="327"/>
                </a:lnTo>
                <a:lnTo>
                  <a:pt x="487" y="319"/>
                </a:lnTo>
                <a:lnTo>
                  <a:pt x="476" y="312"/>
                </a:lnTo>
                <a:lnTo>
                  <a:pt x="464" y="306"/>
                </a:lnTo>
                <a:lnTo>
                  <a:pt x="452" y="300"/>
                </a:lnTo>
                <a:lnTo>
                  <a:pt x="440" y="296"/>
                </a:lnTo>
                <a:lnTo>
                  <a:pt x="448" y="287"/>
                </a:lnTo>
                <a:lnTo>
                  <a:pt x="456" y="278"/>
                </a:lnTo>
                <a:lnTo>
                  <a:pt x="462" y="268"/>
                </a:lnTo>
                <a:lnTo>
                  <a:pt x="467" y="257"/>
                </a:lnTo>
                <a:lnTo>
                  <a:pt x="472" y="246"/>
                </a:lnTo>
                <a:lnTo>
                  <a:pt x="475" y="234"/>
                </a:lnTo>
                <a:lnTo>
                  <a:pt x="477" y="222"/>
                </a:lnTo>
                <a:lnTo>
                  <a:pt x="479" y="209"/>
                </a:lnTo>
                <a:close/>
                <a:moveTo>
                  <a:pt x="130" y="209"/>
                </a:moveTo>
                <a:lnTo>
                  <a:pt x="217" y="209"/>
                </a:lnTo>
                <a:lnTo>
                  <a:pt x="227" y="209"/>
                </a:lnTo>
                <a:lnTo>
                  <a:pt x="228" y="222"/>
                </a:lnTo>
                <a:lnTo>
                  <a:pt x="230" y="234"/>
                </a:lnTo>
                <a:lnTo>
                  <a:pt x="233" y="246"/>
                </a:lnTo>
                <a:lnTo>
                  <a:pt x="238" y="257"/>
                </a:lnTo>
                <a:lnTo>
                  <a:pt x="243" y="268"/>
                </a:lnTo>
                <a:lnTo>
                  <a:pt x="250" y="278"/>
                </a:lnTo>
                <a:lnTo>
                  <a:pt x="257" y="287"/>
                </a:lnTo>
                <a:lnTo>
                  <a:pt x="265" y="296"/>
                </a:lnTo>
                <a:lnTo>
                  <a:pt x="253" y="300"/>
                </a:lnTo>
                <a:lnTo>
                  <a:pt x="241" y="306"/>
                </a:lnTo>
                <a:lnTo>
                  <a:pt x="229" y="312"/>
                </a:lnTo>
                <a:lnTo>
                  <a:pt x="218" y="319"/>
                </a:lnTo>
                <a:lnTo>
                  <a:pt x="208" y="327"/>
                </a:lnTo>
                <a:lnTo>
                  <a:pt x="199" y="336"/>
                </a:lnTo>
                <a:lnTo>
                  <a:pt x="190" y="346"/>
                </a:lnTo>
                <a:lnTo>
                  <a:pt x="182" y="356"/>
                </a:lnTo>
                <a:lnTo>
                  <a:pt x="175" y="367"/>
                </a:lnTo>
                <a:lnTo>
                  <a:pt x="169" y="378"/>
                </a:lnTo>
                <a:lnTo>
                  <a:pt x="164" y="390"/>
                </a:lnTo>
                <a:lnTo>
                  <a:pt x="160" y="403"/>
                </a:lnTo>
                <a:lnTo>
                  <a:pt x="157" y="416"/>
                </a:lnTo>
                <a:lnTo>
                  <a:pt x="155" y="429"/>
                </a:lnTo>
                <a:lnTo>
                  <a:pt x="155" y="443"/>
                </a:lnTo>
                <a:lnTo>
                  <a:pt x="155" y="475"/>
                </a:lnTo>
                <a:lnTo>
                  <a:pt x="138" y="474"/>
                </a:lnTo>
                <a:lnTo>
                  <a:pt x="121" y="472"/>
                </a:lnTo>
                <a:lnTo>
                  <a:pt x="104" y="470"/>
                </a:lnTo>
                <a:lnTo>
                  <a:pt x="86" y="467"/>
                </a:lnTo>
                <a:lnTo>
                  <a:pt x="67" y="463"/>
                </a:lnTo>
                <a:lnTo>
                  <a:pt x="48" y="459"/>
                </a:lnTo>
                <a:lnTo>
                  <a:pt x="28" y="454"/>
                </a:lnTo>
                <a:lnTo>
                  <a:pt x="8" y="448"/>
                </a:lnTo>
                <a:lnTo>
                  <a:pt x="0" y="445"/>
                </a:lnTo>
                <a:lnTo>
                  <a:pt x="0" y="444"/>
                </a:lnTo>
                <a:lnTo>
                  <a:pt x="0" y="339"/>
                </a:lnTo>
                <a:lnTo>
                  <a:pt x="1" y="325"/>
                </a:lnTo>
                <a:lnTo>
                  <a:pt x="3" y="313"/>
                </a:lnTo>
                <a:lnTo>
                  <a:pt x="6" y="300"/>
                </a:lnTo>
                <a:lnTo>
                  <a:pt x="10" y="288"/>
                </a:lnTo>
                <a:lnTo>
                  <a:pt x="16" y="277"/>
                </a:lnTo>
                <a:lnTo>
                  <a:pt x="22" y="266"/>
                </a:lnTo>
                <a:lnTo>
                  <a:pt x="30" y="256"/>
                </a:lnTo>
                <a:lnTo>
                  <a:pt x="38" y="247"/>
                </a:lnTo>
                <a:lnTo>
                  <a:pt x="48" y="239"/>
                </a:lnTo>
                <a:lnTo>
                  <a:pt x="58" y="231"/>
                </a:lnTo>
                <a:lnTo>
                  <a:pt x="68" y="225"/>
                </a:lnTo>
                <a:lnTo>
                  <a:pt x="80" y="219"/>
                </a:lnTo>
                <a:lnTo>
                  <a:pt x="92" y="215"/>
                </a:lnTo>
                <a:lnTo>
                  <a:pt x="104" y="212"/>
                </a:lnTo>
                <a:lnTo>
                  <a:pt x="117" y="210"/>
                </a:lnTo>
                <a:lnTo>
                  <a:pt x="130" y="209"/>
                </a:lnTo>
                <a:close/>
                <a:moveTo>
                  <a:pt x="352" y="104"/>
                </a:moveTo>
                <a:lnTo>
                  <a:pt x="364" y="105"/>
                </a:lnTo>
                <a:lnTo>
                  <a:pt x="374" y="106"/>
                </a:lnTo>
                <a:lnTo>
                  <a:pt x="385" y="109"/>
                </a:lnTo>
                <a:lnTo>
                  <a:pt x="394" y="113"/>
                </a:lnTo>
                <a:lnTo>
                  <a:pt x="404" y="118"/>
                </a:lnTo>
                <a:lnTo>
                  <a:pt x="413" y="124"/>
                </a:lnTo>
                <a:lnTo>
                  <a:pt x="421" y="130"/>
                </a:lnTo>
                <a:lnTo>
                  <a:pt x="428" y="138"/>
                </a:lnTo>
                <a:lnTo>
                  <a:pt x="435" y="146"/>
                </a:lnTo>
                <a:lnTo>
                  <a:pt x="441" y="154"/>
                </a:lnTo>
                <a:lnTo>
                  <a:pt x="445" y="164"/>
                </a:lnTo>
                <a:lnTo>
                  <a:pt x="449" y="173"/>
                </a:lnTo>
                <a:lnTo>
                  <a:pt x="452" y="184"/>
                </a:lnTo>
                <a:lnTo>
                  <a:pt x="454" y="194"/>
                </a:lnTo>
                <a:lnTo>
                  <a:pt x="454" y="205"/>
                </a:lnTo>
                <a:lnTo>
                  <a:pt x="454" y="216"/>
                </a:lnTo>
                <a:lnTo>
                  <a:pt x="452" y="227"/>
                </a:lnTo>
                <a:lnTo>
                  <a:pt x="449" y="237"/>
                </a:lnTo>
                <a:lnTo>
                  <a:pt x="445" y="247"/>
                </a:lnTo>
                <a:lnTo>
                  <a:pt x="441" y="257"/>
                </a:lnTo>
                <a:lnTo>
                  <a:pt x="435" y="265"/>
                </a:lnTo>
                <a:lnTo>
                  <a:pt x="428" y="273"/>
                </a:lnTo>
                <a:lnTo>
                  <a:pt x="421" y="281"/>
                </a:lnTo>
                <a:lnTo>
                  <a:pt x="413" y="287"/>
                </a:lnTo>
                <a:lnTo>
                  <a:pt x="404" y="293"/>
                </a:lnTo>
                <a:lnTo>
                  <a:pt x="394" y="297"/>
                </a:lnTo>
                <a:lnTo>
                  <a:pt x="385" y="301"/>
                </a:lnTo>
                <a:lnTo>
                  <a:pt x="374" y="304"/>
                </a:lnTo>
                <a:lnTo>
                  <a:pt x="364" y="306"/>
                </a:lnTo>
                <a:lnTo>
                  <a:pt x="352" y="307"/>
                </a:lnTo>
                <a:lnTo>
                  <a:pt x="341" y="306"/>
                </a:lnTo>
                <a:lnTo>
                  <a:pt x="331" y="304"/>
                </a:lnTo>
                <a:lnTo>
                  <a:pt x="320" y="301"/>
                </a:lnTo>
                <a:lnTo>
                  <a:pt x="310" y="297"/>
                </a:lnTo>
                <a:lnTo>
                  <a:pt x="301" y="293"/>
                </a:lnTo>
                <a:lnTo>
                  <a:pt x="292" y="287"/>
                </a:lnTo>
                <a:lnTo>
                  <a:pt x="284" y="281"/>
                </a:lnTo>
                <a:lnTo>
                  <a:pt x="277" y="273"/>
                </a:lnTo>
                <a:lnTo>
                  <a:pt x="270" y="265"/>
                </a:lnTo>
                <a:lnTo>
                  <a:pt x="265" y="257"/>
                </a:lnTo>
                <a:lnTo>
                  <a:pt x="260" y="247"/>
                </a:lnTo>
                <a:lnTo>
                  <a:pt x="256" y="237"/>
                </a:lnTo>
                <a:lnTo>
                  <a:pt x="253" y="227"/>
                </a:lnTo>
                <a:lnTo>
                  <a:pt x="251" y="216"/>
                </a:lnTo>
                <a:lnTo>
                  <a:pt x="251" y="205"/>
                </a:lnTo>
                <a:lnTo>
                  <a:pt x="251" y="194"/>
                </a:lnTo>
                <a:lnTo>
                  <a:pt x="253" y="184"/>
                </a:lnTo>
                <a:lnTo>
                  <a:pt x="256" y="173"/>
                </a:lnTo>
                <a:lnTo>
                  <a:pt x="260" y="164"/>
                </a:lnTo>
                <a:lnTo>
                  <a:pt x="265" y="154"/>
                </a:lnTo>
                <a:lnTo>
                  <a:pt x="270" y="146"/>
                </a:lnTo>
                <a:lnTo>
                  <a:pt x="277" y="138"/>
                </a:lnTo>
                <a:lnTo>
                  <a:pt x="284" y="130"/>
                </a:lnTo>
                <a:lnTo>
                  <a:pt x="292" y="124"/>
                </a:lnTo>
                <a:lnTo>
                  <a:pt x="301" y="118"/>
                </a:lnTo>
                <a:lnTo>
                  <a:pt x="310" y="113"/>
                </a:lnTo>
                <a:lnTo>
                  <a:pt x="320" y="109"/>
                </a:lnTo>
                <a:lnTo>
                  <a:pt x="331" y="106"/>
                </a:lnTo>
                <a:lnTo>
                  <a:pt x="341" y="105"/>
                </a:lnTo>
                <a:lnTo>
                  <a:pt x="352" y="104"/>
                </a:lnTo>
                <a:close/>
                <a:moveTo>
                  <a:pt x="521" y="0"/>
                </a:moveTo>
                <a:lnTo>
                  <a:pt x="532" y="0"/>
                </a:lnTo>
                <a:lnTo>
                  <a:pt x="543" y="2"/>
                </a:lnTo>
                <a:lnTo>
                  <a:pt x="553" y="5"/>
                </a:lnTo>
                <a:lnTo>
                  <a:pt x="563" y="9"/>
                </a:lnTo>
                <a:lnTo>
                  <a:pt x="572" y="14"/>
                </a:lnTo>
                <a:lnTo>
                  <a:pt x="581" y="19"/>
                </a:lnTo>
                <a:lnTo>
                  <a:pt x="589" y="26"/>
                </a:lnTo>
                <a:lnTo>
                  <a:pt x="597" y="33"/>
                </a:lnTo>
                <a:lnTo>
                  <a:pt x="603" y="41"/>
                </a:lnTo>
                <a:lnTo>
                  <a:pt x="609" y="50"/>
                </a:lnTo>
                <a:lnTo>
                  <a:pt x="614" y="59"/>
                </a:lnTo>
                <a:lnTo>
                  <a:pt x="618" y="69"/>
                </a:lnTo>
                <a:lnTo>
                  <a:pt x="621" y="79"/>
                </a:lnTo>
                <a:lnTo>
                  <a:pt x="622" y="90"/>
                </a:lnTo>
                <a:lnTo>
                  <a:pt x="623" y="101"/>
                </a:lnTo>
                <a:lnTo>
                  <a:pt x="622" y="112"/>
                </a:lnTo>
                <a:lnTo>
                  <a:pt x="621" y="123"/>
                </a:lnTo>
                <a:lnTo>
                  <a:pt x="618" y="133"/>
                </a:lnTo>
                <a:lnTo>
                  <a:pt x="614" y="143"/>
                </a:lnTo>
                <a:lnTo>
                  <a:pt x="609" y="152"/>
                </a:lnTo>
                <a:lnTo>
                  <a:pt x="603" y="161"/>
                </a:lnTo>
                <a:lnTo>
                  <a:pt x="597" y="169"/>
                </a:lnTo>
                <a:lnTo>
                  <a:pt x="589" y="176"/>
                </a:lnTo>
                <a:lnTo>
                  <a:pt x="581" y="183"/>
                </a:lnTo>
                <a:lnTo>
                  <a:pt x="572" y="188"/>
                </a:lnTo>
                <a:lnTo>
                  <a:pt x="563" y="193"/>
                </a:lnTo>
                <a:lnTo>
                  <a:pt x="553" y="197"/>
                </a:lnTo>
                <a:lnTo>
                  <a:pt x="543" y="200"/>
                </a:lnTo>
                <a:lnTo>
                  <a:pt x="532" y="201"/>
                </a:lnTo>
                <a:lnTo>
                  <a:pt x="521" y="202"/>
                </a:lnTo>
                <a:lnTo>
                  <a:pt x="510" y="201"/>
                </a:lnTo>
                <a:lnTo>
                  <a:pt x="499" y="200"/>
                </a:lnTo>
                <a:lnTo>
                  <a:pt x="488" y="197"/>
                </a:lnTo>
                <a:lnTo>
                  <a:pt x="478" y="193"/>
                </a:lnTo>
                <a:lnTo>
                  <a:pt x="476" y="181"/>
                </a:lnTo>
                <a:lnTo>
                  <a:pt x="473" y="170"/>
                </a:lnTo>
                <a:lnTo>
                  <a:pt x="470" y="159"/>
                </a:lnTo>
                <a:lnTo>
                  <a:pt x="465" y="149"/>
                </a:lnTo>
                <a:lnTo>
                  <a:pt x="459" y="139"/>
                </a:lnTo>
                <a:lnTo>
                  <a:pt x="453" y="130"/>
                </a:lnTo>
                <a:lnTo>
                  <a:pt x="445" y="121"/>
                </a:lnTo>
                <a:lnTo>
                  <a:pt x="437" y="113"/>
                </a:lnTo>
                <a:lnTo>
                  <a:pt x="429" y="106"/>
                </a:lnTo>
                <a:lnTo>
                  <a:pt x="419" y="99"/>
                </a:lnTo>
                <a:lnTo>
                  <a:pt x="420" y="88"/>
                </a:lnTo>
                <a:lnTo>
                  <a:pt x="422" y="77"/>
                </a:lnTo>
                <a:lnTo>
                  <a:pt x="426" y="66"/>
                </a:lnTo>
                <a:lnTo>
                  <a:pt x="430" y="56"/>
                </a:lnTo>
                <a:lnTo>
                  <a:pt x="436" y="46"/>
                </a:lnTo>
                <a:lnTo>
                  <a:pt x="442" y="37"/>
                </a:lnTo>
                <a:lnTo>
                  <a:pt x="450" y="29"/>
                </a:lnTo>
                <a:lnTo>
                  <a:pt x="458" y="22"/>
                </a:lnTo>
                <a:lnTo>
                  <a:pt x="467" y="15"/>
                </a:lnTo>
                <a:lnTo>
                  <a:pt x="477" y="10"/>
                </a:lnTo>
                <a:lnTo>
                  <a:pt x="487" y="5"/>
                </a:lnTo>
                <a:lnTo>
                  <a:pt x="498" y="2"/>
                </a:lnTo>
                <a:lnTo>
                  <a:pt x="509" y="0"/>
                </a:lnTo>
                <a:lnTo>
                  <a:pt x="521" y="0"/>
                </a:lnTo>
                <a:close/>
                <a:moveTo>
                  <a:pt x="174" y="0"/>
                </a:moveTo>
                <a:lnTo>
                  <a:pt x="185" y="0"/>
                </a:lnTo>
                <a:lnTo>
                  <a:pt x="196" y="2"/>
                </a:lnTo>
                <a:lnTo>
                  <a:pt x="206" y="5"/>
                </a:lnTo>
                <a:lnTo>
                  <a:pt x="216" y="9"/>
                </a:lnTo>
                <a:lnTo>
                  <a:pt x="225" y="14"/>
                </a:lnTo>
                <a:lnTo>
                  <a:pt x="234" y="19"/>
                </a:lnTo>
                <a:lnTo>
                  <a:pt x="242" y="26"/>
                </a:lnTo>
                <a:lnTo>
                  <a:pt x="249" y="33"/>
                </a:lnTo>
                <a:lnTo>
                  <a:pt x="256" y="41"/>
                </a:lnTo>
                <a:lnTo>
                  <a:pt x="262" y="50"/>
                </a:lnTo>
                <a:lnTo>
                  <a:pt x="266" y="59"/>
                </a:lnTo>
                <a:lnTo>
                  <a:pt x="270" y="69"/>
                </a:lnTo>
                <a:lnTo>
                  <a:pt x="273" y="79"/>
                </a:lnTo>
                <a:lnTo>
                  <a:pt x="275" y="90"/>
                </a:lnTo>
                <a:lnTo>
                  <a:pt x="276" y="101"/>
                </a:lnTo>
                <a:lnTo>
                  <a:pt x="275" y="107"/>
                </a:lnTo>
                <a:lnTo>
                  <a:pt x="266" y="114"/>
                </a:lnTo>
                <a:lnTo>
                  <a:pt x="258" y="123"/>
                </a:lnTo>
                <a:lnTo>
                  <a:pt x="251" y="132"/>
                </a:lnTo>
                <a:lnTo>
                  <a:pt x="244" y="142"/>
                </a:lnTo>
                <a:lnTo>
                  <a:pt x="238" y="152"/>
                </a:lnTo>
                <a:lnTo>
                  <a:pt x="234" y="163"/>
                </a:lnTo>
                <a:lnTo>
                  <a:pt x="230" y="174"/>
                </a:lnTo>
                <a:lnTo>
                  <a:pt x="228" y="186"/>
                </a:lnTo>
                <a:lnTo>
                  <a:pt x="218" y="192"/>
                </a:lnTo>
                <a:lnTo>
                  <a:pt x="208" y="196"/>
                </a:lnTo>
                <a:lnTo>
                  <a:pt x="197" y="199"/>
                </a:lnTo>
                <a:lnTo>
                  <a:pt x="186" y="201"/>
                </a:lnTo>
                <a:lnTo>
                  <a:pt x="174" y="202"/>
                </a:lnTo>
                <a:lnTo>
                  <a:pt x="163" y="201"/>
                </a:lnTo>
                <a:lnTo>
                  <a:pt x="152" y="200"/>
                </a:lnTo>
                <a:lnTo>
                  <a:pt x="142" y="197"/>
                </a:lnTo>
                <a:lnTo>
                  <a:pt x="132" y="193"/>
                </a:lnTo>
                <a:lnTo>
                  <a:pt x="122" y="188"/>
                </a:lnTo>
                <a:lnTo>
                  <a:pt x="114" y="183"/>
                </a:lnTo>
                <a:lnTo>
                  <a:pt x="105" y="176"/>
                </a:lnTo>
                <a:lnTo>
                  <a:pt x="98" y="169"/>
                </a:lnTo>
                <a:lnTo>
                  <a:pt x="91" y="161"/>
                </a:lnTo>
                <a:lnTo>
                  <a:pt x="86" y="152"/>
                </a:lnTo>
                <a:lnTo>
                  <a:pt x="81" y="143"/>
                </a:lnTo>
                <a:lnTo>
                  <a:pt x="77" y="133"/>
                </a:lnTo>
                <a:lnTo>
                  <a:pt x="74" y="123"/>
                </a:lnTo>
                <a:lnTo>
                  <a:pt x="72" y="112"/>
                </a:lnTo>
                <a:lnTo>
                  <a:pt x="72" y="101"/>
                </a:lnTo>
                <a:lnTo>
                  <a:pt x="72" y="90"/>
                </a:lnTo>
                <a:lnTo>
                  <a:pt x="74" y="79"/>
                </a:lnTo>
                <a:lnTo>
                  <a:pt x="77" y="69"/>
                </a:lnTo>
                <a:lnTo>
                  <a:pt x="81" y="59"/>
                </a:lnTo>
                <a:lnTo>
                  <a:pt x="86" y="50"/>
                </a:lnTo>
                <a:lnTo>
                  <a:pt x="91" y="41"/>
                </a:lnTo>
                <a:lnTo>
                  <a:pt x="98" y="33"/>
                </a:lnTo>
                <a:lnTo>
                  <a:pt x="105" y="26"/>
                </a:lnTo>
                <a:lnTo>
                  <a:pt x="114" y="19"/>
                </a:lnTo>
                <a:lnTo>
                  <a:pt x="122" y="14"/>
                </a:lnTo>
                <a:lnTo>
                  <a:pt x="132" y="9"/>
                </a:lnTo>
                <a:lnTo>
                  <a:pt x="142" y="5"/>
                </a:lnTo>
                <a:lnTo>
                  <a:pt x="152" y="2"/>
                </a:lnTo>
                <a:lnTo>
                  <a:pt x="163" y="0"/>
                </a:lnTo>
                <a:lnTo>
                  <a:pt x="17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p:nvSpPr>
        <p:spPr>
          <a:xfrm flipH="1">
            <a:off x="2" y="4400550"/>
            <a:ext cx="9143998" cy="152400"/>
          </a:xfrm>
          <a:prstGeom prst="rect">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
        <p:nvSpPr>
          <p:cNvPr id="23" name="Rectangle 22"/>
          <p:cNvSpPr/>
          <p:nvPr/>
        </p:nvSpPr>
        <p:spPr>
          <a:xfrm flipH="1">
            <a:off x="10804" y="1427023"/>
            <a:ext cx="9143998" cy="152400"/>
          </a:xfrm>
          <a:prstGeom prst="rect">
            <a:avLst/>
          </a:prstGeom>
          <a:solidFill>
            <a:schemeClr val="bg1">
              <a:lumMod val="9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id-ID" sz="2700" dirty="0">
              <a:solidFill>
                <a:srgbClr val="FFFFFF"/>
              </a:solidFill>
            </a:endParaRPr>
          </a:p>
        </p:txBody>
      </p:sp>
    </p:spTree>
    <p:extLst>
      <p:ext uri="{BB962C8B-B14F-4D97-AF65-F5344CB8AC3E}">
        <p14:creationId xmlns:p14="http://schemas.microsoft.com/office/powerpoint/2010/main" val="2891634000"/>
      </p:ext>
    </p:extLst>
  </p:cSld>
  <p:clrMapOvr>
    <a:masterClrMapping/>
  </p:clrMapOvr>
  <p:transition spd="slow">
    <p:push dir="u"/>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Rectangle 74"/>
          <p:cNvSpPr/>
          <p:nvPr/>
        </p:nvSpPr>
        <p:spPr>
          <a:xfrm>
            <a:off x="0" y="2921333"/>
            <a:ext cx="9144000" cy="3080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34" name="Arc 33"/>
          <p:cNvSpPr/>
          <p:nvPr/>
        </p:nvSpPr>
        <p:spPr>
          <a:xfrm>
            <a:off x="3367417" y="2600002"/>
            <a:ext cx="984943" cy="984943"/>
          </a:xfrm>
          <a:prstGeom prst="arc">
            <a:avLst>
              <a:gd name="adj1" fmla="val 10812873"/>
              <a:gd name="adj2" fmla="val 16131434"/>
            </a:avLst>
          </a:prstGeom>
          <a:ln w="19050" cap="rnd">
            <a:solidFill>
              <a:schemeClr val="accent2"/>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00"/>
          </a:p>
        </p:txBody>
      </p:sp>
      <p:sp>
        <p:nvSpPr>
          <p:cNvPr id="35" name="Freeform 34"/>
          <p:cNvSpPr/>
          <p:nvPr/>
        </p:nvSpPr>
        <p:spPr>
          <a:xfrm>
            <a:off x="2601351" y="3091333"/>
            <a:ext cx="763788" cy="55859"/>
          </a:xfrm>
          <a:custGeom>
            <a:avLst/>
            <a:gdLst>
              <a:gd name="connsiteX0" fmla="*/ 1403350 w 1403350"/>
              <a:gd name="connsiteY0" fmla="*/ 0 h 0"/>
              <a:gd name="connsiteX1" fmla="*/ 0 w 1403350"/>
              <a:gd name="connsiteY1" fmla="*/ 0 h 0"/>
            </a:gdLst>
            <a:ahLst/>
            <a:cxnLst>
              <a:cxn ang="0">
                <a:pos x="connsiteX0" y="connsiteY0"/>
              </a:cxn>
              <a:cxn ang="0">
                <a:pos x="connsiteX1" y="connsiteY1"/>
              </a:cxn>
            </a:cxnLst>
            <a:rect l="l" t="t" r="r" b="b"/>
            <a:pathLst>
              <a:path w="1403350">
                <a:moveTo>
                  <a:pt x="1403350" y="0"/>
                </a:moveTo>
                <a:lnTo>
                  <a:pt x="0" y="0"/>
                </a:lnTo>
              </a:path>
            </a:pathLst>
          </a:custGeom>
          <a:ln w="19050" cap="rnd">
            <a:solidFill>
              <a:schemeClr val="bg1"/>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00"/>
          </a:p>
        </p:txBody>
      </p:sp>
      <p:sp>
        <p:nvSpPr>
          <p:cNvPr id="37" name="Arc 36"/>
          <p:cNvSpPr/>
          <p:nvPr/>
        </p:nvSpPr>
        <p:spPr>
          <a:xfrm flipV="1">
            <a:off x="4944007" y="2592020"/>
            <a:ext cx="984942" cy="984943"/>
          </a:xfrm>
          <a:prstGeom prst="arc">
            <a:avLst>
              <a:gd name="adj1" fmla="val 10812873"/>
              <a:gd name="adj2" fmla="val 16131434"/>
            </a:avLst>
          </a:prstGeom>
          <a:ln w="19050" cap="rnd">
            <a:solidFill>
              <a:schemeClr val="accent3"/>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00"/>
          </a:p>
        </p:txBody>
      </p:sp>
      <p:sp>
        <p:nvSpPr>
          <p:cNvPr id="38" name="Freeform 37"/>
          <p:cNvSpPr/>
          <p:nvPr/>
        </p:nvSpPr>
        <p:spPr>
          <a:xfrm flipV="1">
            <a:off x="4177941" y="3029773"/>
            <a:ext cx="763787" cy="55859"/>
          </a:xfrm>
          <a:custGeom>
            <a:avLst/>
            <a:gdLst>
              <a:gd name="connsiteX0" fmla="*/ 1403350 w 1403350"/>
              <a:gd name="connsiteY0" fmla="*/ 0 h 0"/>
              <a:gd name="connsiteX1" fmla="*/ 0 w 1403350"/>
              <a:gd name="connsiteY1" fmla="*/ 0 h 0"/>
            </a:gdLst>
            <a:ahLst/>
            <a:cxnLst>
              <a:cxn ang="0">
                <a:pos x="connsiteX0" y="connsiteY0"/>
              </a:cxn>
              <a:cxn ang="0">
                <a:pos x="connsiteX1" y="connsiteY1"/>
              </a:cxn>
            </a:cxnLst>
            <a:rect l="l" t="t" r="r" b="b"/>
            <a:pathLst>
              <a:path w="1403350">
                <a:moveTo>
                  <a:pt x="1403350" y="0"/>
                </a:moveTo>
                <a:lnTo>
                  <a:pt x="0" y="0"/>
                </a:lnTo>
              </a:path>
            </a:pathLst>
          </a:custGeom>
          <a:ln w="19050" cap="rnd">
            <a:solidFill>
              <a:schemeClr val="bg1"/>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00"/>
          </a:p>
        </p:txBody>
      </p:sp>
      <p:sp>
        <p:nvSpPr>
          <p:cNvPr id="40" name="Arc 39"/>
          <p:cNvSpPr/>
          <p:nvPr/>
        </p:nvSpPr>
        <p:spPr>
          <a:xfrm>
            <a:off x="6541120" y="2600002"/>
            <a:ext cx="984942" cy="984943"/>
          </a:xfrm>
          <a:prstGeom prst="arc">
            <a:avLst>
              <a:gd name="adj1" fmla="val 10812873"/>
              <a:gd name="adj2" fmla="val 16131434"/>
            </a:avLst>
          </a:prstGeom>
          <a:ln w="19050" cap="rnd">
            <a:solidFill>
              <a:schemeClr val="accent4"/>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00"/>
          </a:p>
        </p:txBody>
      </p:sp>
      <p:sp>
        <p:nvSpPr>
          <p:cNvPr id="41" name="Freeform 40"/>
          <p:cNvSpPr/>
          <p:nvPr/>
        </p:nvSpPr>
        <p:spPr>
          <a:xfrm>
            <a:off x="5775053" y="3091333"/>
            <a:ext cx="763787" cy="55859"/>
          </a:xfrm>
          <a:custGeom>
            <a:avLst/>
            <a:gdLst>
              <a:gd name="connsiteX0" fmla="*/ 1403350 w 1403350"/>
              <a:gd name="connsiteY0" fmla="*/ 0 h 0"/>
              <a:gd name="connsiteX1" fmla="*/ 0 w 1403350"/>
              <a:gd name="connsiteY1" fmla="*/ 0 h 0"/>
            </a:gdLst>
            <a:ahLst/>
            <a:cxnLst>
              <a:cxn ang="0">
                <a:pos x="connsiteX0" y="connsiteY0"/>
              </a:cxn>
              <a:cxn ang="0">
                <a:pos x="connsiteX1" y="connsiteY1"/>
              </a:cxn>
            </a:cxnLst>
            <a:rect l="l" t="t" r="r" b="b"/>
            <a:pathLst>
              <a:path w="1403350">
                <a:moveTo>
                  <a:pt x="1403350" y="0"/>
                </a:moveTo>
                <a:lnTo>
                  <a:pt x="0" y="0"/>
                </a:lnTo>
              </a:path>
            </a:pathLst>
          </a:custGeom>
          <a:ln w="19050" cap="rnd">
            <a:solidFill>
              <a:schemeClr val="bg1"/>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00"/>
          </a:p>
        </p:txBody>
      </p:sp>
      <p:grpSp>
        <p:nvGrpSpPr>
          <p:cNvPr id="16" name="Group 15"/>
          <p:cNvGrpSpPr/>
          <p:nvPr/>
        </p:nvGrpSpPr>
        <p:grpSpPr>
          <a:xfrm>
            <a:off x="1879742" y="2692338"/>
            <a:ext cx="5526621" cy="766066"/>
            <a:chOff x="1879742" y="2692338"/>
            <a:chExt cx="5526621" cy="766066"/>
          </a:xfrm>
        </p:grpSpPr>
        <p:sp>
          <p:nvSpPr>
            <p:cNvPr id="43" name="Oval 42"/>
            <p:cNvSpPr/>
            <p:nvPr/>
          </p:nvSpPr>
          <p:spPr>
            <a:xfrm>
              <a:off x="3466594" y="2692338"/>
              <a:ext cx="766066" cy="766066"/>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4" name="Oval 43"/>
            <p:cNvSpPr/>
            <p:nvPr/>
          </p:nvSpPr>
          <p:spPr>
            <a:xfrm>
              <a:off x="5053445" y="2692338"/>
              <a:ext cx="766066" cy="766066"/>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5" name="Oval 44"/>
            <p:cNvSpPr/>
            <p:nvPr/>
          </p:nvSpPr>
          <p:spPr>
            <a:xfrm>
              <a:off x="1879742" y="2692338"/>
              <a:ext cx="766066" cy="766066"/>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6" name="Oval 45"/>
            <p:cNvSpPr/>
            <p:nvPr/>
          </p:nvSpPr>
          <p:spPr>
            <a:xfrm>
              <a:off x="6640297" y="2692338"/>
              <a:ext cx="766066" cy="766066"/>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grpSp>
      <p:sp>
        <p:nvSpPr>
          <p:cNvPr id="47" name="Arc 46"/>
          <p:cNvSpPr/>
          <p:nvPr/>
        </p:nvSpPr>
        <p:spPr>
          <a:xfrm flipV="1">
            <a:off x="1770304" y="2592020"/>
            <a:ext cx="984942" cy="984943"/>
          </a:xfrm>
          <a:prstGeom prst="arc">
            <a:avLst>
              <a:gd name="adj1" fmla="val 10812873"/>
              <a:gd name="adj2" fmla="val 16131434"/>
            </a:avLst>
          </a:prstGeom>
          <a:ln w="19050" cap="rnd">
            <a:solidFill>
              <a:schemeClr val="accent1"/>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00"/>
          </a:p>
        </p:txBody>
      </p:sp>
      <p:sp>
        <p:nvSpPr>
          <p:cNvPr id="48" name="Freeform 47"/>
          <p:cNvSpPr/>
          <p:nvPr/>
        </p:nvSpPr>
        <p:spPr>
          <a:xfrm flipV="1">
            <a:off x="1004238" y="3029773"/>
            <a:ext cx="763787" cy="55859"/>
          </a:xfrm>
          <a:custGeom>
            <a:avLst/>
            <a:gdLst>
              <a:gd name="connsiteX0" fmla="*/ 1403350 w 1403350"/>
              <a:gd name="connsiteY0" fmla="*/ 0 h 0"/>
              <a:gd name="connsiteX1" fmla="*/ 0 w 1403350"/>
              <a:gd name="connsiteY1" fmla="*/ 0 h 0"/>
            </a:gdLst>
            <a:ahLst/>
            <a:cxnLst>
              <a:cxn ang="0">
                <a:pos x="connsiteX0" y="connsiteY0"/>
              </a:cxn>
              <a:cxn ang="0">
                <a:pos x="connsiteX1" y="connsiteY1"/>
              </a:cxn>
            </a:cxnLst>
            <a:rect l="l" t="t" r="r" b="b"/>
            <a:pathLst>
              <a:path w="1403350">
                <a:moveTo>
                  <a:pt x="1403350" y="0"/>
                </a:moveTo>
                <a:lnTo>
                  <a:pt x="0" y="0"/>
                </a:lnTo>
              </a:path>
            </a:pathLst>
          </a:custGeom>
          <a:ln w="19050" cap="rnd">
            <a:solidFill>
              <a:schemeClr val="bg1"/>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500"/>
          </a:p>
        </p:txBody>
      </p:sp>
      <p:sp>
        <p:nvSpPr>
          <p:cNvPr id="50" name="TextBox 49"/>
          <p:cNvSpPr txBox="1"/>
          <p:nvPr/>
        </p:nvSpPr>
        <p:spPr>
          <a:xfrm>
            <a:off x="1176897" y="3630488"/>
            <a:ext cx="2179816" cy="1200329"/>
          </a:xfrm>
          <a:prstGeom prst="rect">
            <a:avLst/>
          </a:prstGeom>
          <a:noFill/>
          <a:ln>
            <a:noFill/>
          </a:ln>
        </p:spPr>
        <p:txBody>
          <a:bodyPr wrap="square" rtlCol="0" anchor="ctr">
            <a:spAutoFit/>
          </a:bodyPr>
          <a:lstStyle/>
          <a:p>
            <a:pPr algn="ctr">
              <a:lnSpc>
                <a:spcPct val="150000"/>
              </a:lnSpc>
            </a:pPr>
            <a:r>
              <a:rPr lang="en-US" sz="1200" b="1" dirty="0">
                <a:solidFill>
                  <a:schemeClr val="accent1"/>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51" name="TextBox 50"/>
          <p:cNvSpPr txBox="1"/>
          <p:nvPr/>
        </p:nvSpPr>
        <p:spPr>
          <a:xfrm>
            <a:off x="4306880" y="3525746"/>
            <a:ext cx="2179816" cy="1200329"/>
          </a:xfrm>
          <a:prstGeom prst="rect">
            <a:avLst/>
          </a:prstGeom>
          <a:noFill/>
          <a:ln>
            <a:noFill/>
          </a:ln>
        </p:spPr>
        <p:txBody>
          <a:bodyPr wrap="square" rtlCol="0" anchor="ctr">
            <a:spAutoFit/>
          </a:bodyPr>
          <a:lstStyle/>
          <a:p>
            <a:pPr algn="ctr">
              <a:lnSpc>
                <a:spcPct val="150000"/>
              </a:lnSpc>
            </a:pPr>
            <a:r>
              <a:rPr lang="en-US" sz="1200" b="1" dirty="0">
                <a:solidFill>
                  <a:schemeClr val="accent3"/>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52" name="TextBox 51"/>
          <p:cNvSpPr txBox="1"/>
          <p:nvPr/>
        </p:nvSpPr>
        <p:spPr>
          <a:xfrm>
            <a:off x="2807738" y="1354130"/>
            <a:ext cx="2179816" cy="1200329"/>
          </a:xfrm>
          <a:prstGeom prst="rect">
            <a:avLst/>
          </a:prstGeom>
          <a:noFill/>
          <a:ln>
            <a:noFill/>
          </a:ln>
        </p:spPr>
        <p:txBody>
          <a:bodyPr wrap="square" rtlCol="0" anchor="ctr">
            <a:spAutoFit/>
          </a:bodyPr>
          <a:lstStyle/>
          <a:p>
            <a:pPr algn="ctr">
              <a:lnSpc>
                <a:spcPct val="150000"/>
              </a:lnSpc>
            </a:pPr>
            <a:r>
              <a:rPr lang="en-US" sz="1200" b="1" dirty="0">
                <a:solidFill>
                  <a:schemeClr val="accent2"/>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53" name="TextBox 52"/>
          <p:cNvSpPr txBox="1"/>
          <p:nvPr/>
        </p:nvSpPr>
        <p:spPr>
          <a:xfrm>
            <a:off x="5943683" y="1354130"/>
            <a:ext cx="2179816" cy="1200329"/>
          </a:xfrm>
          <a:prstGeom prst="rect">
            <a:avLst/>
          </a:prstGeom>
          <a:noFill/>
          <a:ln>
            <a:noFill/>
          </a:ln>
        </p:spPr>
        <p:txBody>
          <a:bodyPr wrap="square" rtlCol="0" anchor="ctr">
            <a:spAutoFit/>
          </a:bodyPr>
          <a:lstStyle/>
          <a:p>
            <a:pPr algn="ctr">
              <a:lnSpc>
                <a:spcPct val="150000"/>
              </a:lnSpc>
            </a:pPr>
            <a:r>
              <a:rPr lang="en-US" sz="1200" b="1" dirty="0">
                <a:solidFill>
                  <a:schemeClr val="accent4"/>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grpSp>
        <p:nvGrpSpPr>
          <p:cNvPr id="54" name="Group 266"/>
          <p:cNvGrpSpPr/>
          <p:nvPr/>
        </p:nvGrpSpPr>
        <p:grpSpPr>
          <a:xfrm>
            <a:off x="5336717" y="2795396"/>
            <a:ext cx="199523" cy="559950"/>
            <a:chOff x="7494588" y="1292225"/>
            <a:chExt cx="295275" cy="828675"/>
          </a:xfrm>
          <a:solidFill>
            <a:schemeClr val="bg1"/>
          </a:solidFill>
        </p:grpSpPr>
        <p:sp>
          <p:nvSpPr>
            <p:cNvPr id="55" name="Freeform 5"/>
            <p:cNvSpPr>
              <a:spLocks noEditPoints="1"/>
            </p:cNvSpPr>
            <p:nvPr/>
          </p:nvSpPr>
          <p:spPr bwMode="auto">
            <a:xfrm>
              <a:off x="7524750" y="1292225"/>
              <a:ext cx="101600" cy="384175"/>
            </a:xfrm>
            <a:custGeom>
              <a:avLst/>
              <a:gdLst/>
              <a:ahLst/>
              <a:cxnLst>
                <a:cxn ang="0">
                  <a:pos x="16" y="35"/>
                </a:cxn>
                <a:cxn ang="0">
                  <a:pos x="13" y="24"/>
                </a:cxn>
                <a:cxn ang="0">
                  <a:pos x="11" y="19"/>
                </a:cxn>
                <a:cxn ang="0">
                  <a:pos x="16" y="16"/>
                </a:cxn>
                <a:cxn ang="0">
                  <a:pos x="24" y="35"/>
                </a:cxn>
                <a:cxn ang="0">
                  <a:pos x="24" y="210"/>
                </a:cxn>
                <a:cxn ang="0">
                  <a:pos x="56" y="210"/>
                </a:cxn>
                <a:cxn ang="0">
                  <a:pos x="56" y="29"/>
                </a:cxn>
                <a:cxn ang="0">
                  <a:pos x="56" y="23"/>
                </a:cxn>
                <a:cxn ang="0">
                  <a:pos x="28" y="0"/>
                </a:cxn>
                <a:cxn ang="0">
                  <a:pos x="0" y="29"/>
                </a:cxn>
                <a:cxn ang="0">
                  <a:pos x="0" y="210"/>
                </a:cxn>
                <a:cxn ang="0">
                  <a:pos x="16" y="210"/>
                </a:cxn>
                <a:cxn ang="0">
                  <a:pos x="16" y="35"/>
                </a:cxn>
                <a:cxn ang="0">
                  <a:pos x="16" y="35"/>
                </a:cxn>
                <a:cxn ang="0">
                  <a:pos x="16" y="35"/>
                </a:cxn>
              </a:cxnLst>
              <a:rect l="0" t="0" r="r" b="b"/>
              <a:pathLst>
                <a:path w="56" h="210">
                  <a:moveTo>
                    <a:pt x="16" y="35"/>
                  </a:moveTo>
                  <a:cubicBezTo>
                    <a:pt x="16" y="26"/>
                    <a:pt x="13" y="24"/>
                    <a:pt x="13" y="24"/>
                  </a:cubicBezTo>
                  <a:cubicBezTo>
                    <a:pt x="11" y="23"/>
                    <a:pt x="10" y="21"/>
                    <a:pt x="11" y="19"/>
                  </a:cubicBezTo>
                  <a:cubicBezTo>
                    <a:pt x="11" y="17"/>
                    <a:pt x="14" y="16"/>
                    <a:pt x="16" y="16"/>
                  </a:cubicBezTo>
                  <a:cubicBezTo>
                    <a:pt x="17" y="17"/>
                    <a:pt x="24" y="20"/>
                    <a:pt x="24" y="35"/>
                  </a:cubicBezTo>
                  <a:cubicBezTo>
                    <a:pt x="24" y="210"/>
                    <a:pt x="24" y="210"/>
                    <a:pt x="24" y="210"/>
                  </a:cubicBezTo>
                  <a:cubicBezTo>
                    <a:pt x="56" y="210"/>
                    <a:pt x="56" y="210"/>
                    <a:pt x="56" y="210"/>
                  </a:cubicBezTo>
                  <a:cubicBezTo>
                    <a:pt x="56" y="29"/>
                    <a:pt x="56" y="29"/>
                    <a:pt x="56" y="29"/>
                  </a:cubicBezTo>
                  <a:cubicBezTo>
                    <a:pt x="56" y="27"/>
                    <a:pt x="56" y="25"/>
                    <a:pt x="56" y="23"/>
                  </a:cubicBezTo>
                  <a:cubicBezTo>
                    <a:pt x="53" y="10"/>
                    <a:pt x="42" y="0"/>
                    <a:pt x="28" y="0"/>
                  </a:cubicBezTo>
                  <a:cubicBezTo>
                    <a:pt x="12" y="0"/>
                    <a:pt x="0" y="12"/>
                    <a:pt x="0" y="29"/>
                  </a:cubicBezTo>
                  <a:cubicBezTo>
                    <a:pt x="0" y="210"/>
                    <a:pt x="0" y="210"/>
                    <a:pt x="0" y="210"/>
                  </a:cubicBezTo>
                  <a:cubicBezTo>
                    <a:pt x="16" y="210"/>
                    <a:pt x="16" y="210"/>
                    <a:pt x="16" y="210"/>
                  </a:cubicBezTo>
                  <a:lnTo>
                    <a:pt x="16" y="35"/>
                  </a:lnTo>
                  <a:close/>
                  <a:moveTo>
                    <a:pt x="16" y="35"/>
                  </a:moveTo>
                  <a:cubicBezTo>
                    <a:pt x="16" y="35"/>
                    <a:pt x="16" y="35"/>
                    <a:pt x="16" y="3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
            <p:cNvSpPr>
              <a:spLocks noEditPoints="1"/>
            </p:cNvSpPr>
            <p:nvPr/>
          </p:nvSpPr>
          <p:spPr bwMode="auto">
            <a:xfrm>
              <a:off x="7658100" y="1293813"/>
              <a:ext cx="101600" cy="382588"/>
            </a:xfrm>
            <a:custGeom>
              <a:avLst/>
              <a:gdLst/>
              <a:ahLst/>
              <a:cxnLst>
                <a:cxn ang="0">
                  <a:pos x="32" y="34"/>
                </a:cxn>
                <a:cxn ang="0">
                  <a:pos x="40" y="16"/>
                </a:cxn>
                <a:cxn ang="0">
                  <a:pos x="46" y="18"/>
                </a:cxn>
                <a:cxn ang="0">
                  <a:pos x="43" y="24"/>
                </a:cxn>
                <a:cxn ang="0">
                  <a:pos x="40" y="34"/>
                </a:cxn>
                <a:cxn ang="0">
                  <a:pos x="40" y="209"/>
                </a:cxn>
                <a:cxn ang="0">
                  <a:pos x="56" y="209"/>
                </a:cxn>
                <a:cxn ang="0">
                  <a:pos x="56" y="32"/>
                </a:cxn>
                <a:cxn ang="0">
                  <a:pos x="26" y="0"/>
                </a:cxn>
                <a:cxn ang="0">
                  <a:pos x="0" y="28"/>
                </a:cxn>
                <a:cxn ang="0">
                  <a:pos x="0" y="209"/>
                </a:cxn>
                <a:cxn ang="0">
                  <a:pos x="32" y="209"/>
                </a:cxn>
                <a:cxn ang="0">
                  <a:pos x="32" y="34"/>
                </a:cxn>
                <a:cxn ang="0">
                  <a:pos x="32" y="34"/>
                </a:cxn>
                <a:cxn ang="0">
                  <a:pos x="32" y="34"/>
                </a:cxn>
              </a:cxnLst>
              <a:rect l="0" t="0" r="r" b="b"/>
              <a:pathLst>
                <a:path w="56" h="209">
                  <a:moveTo>
                    <a:pt x="32" y="34"/>
                  </a:moveTo>
                  <a:cubicBezTo>
                    <a:pt x="32" y="19"/>
                    <a:pt x="40" y="16"/>
                    <a:pt x="40" y="16"/>
                  </a:cubicBezTo>
                  <a:cubicBezTo>
                    <a:pt x="42" y="15"/>
                    <a:pt x="45" y="16"/>
                    <a:pt x="46" y="18"/>
                  </a:cubicBezTo>
                  <a:cubicBezTo>
                    <a:pt x="46" y="20"/>
                    <a:pt x="45" y="23"/>
                    <a:pt x="43" y="24"/>
                  </a:cubicBezTo>
                  <a:cubicBezTo>
                    <a:pt x="43" y="24"/>
                    <a:pt x="40" y="26"/>
                    <a:pt x="40" y="34"/>
                  </a:cubicBezTo>
                  <a:cubicBezTo>
                    <a:pt x="40" y="209"/>
                    <a:pt x="40" y="209"/>
                    <a:pt x="40" y="209"/>
                  </a:cubicBezTo>
                  <a:cubicBezTo>
                    <a:pt x="56" y="209"/>
                    <a:pt x="56" y="209"/>
                    <a:pt x="56" y="209"/>
                  </a:cubicBezTo>
                  <a:cubicBezTo>
                    <a:pt x="56" y="32"/>
                    <a:pt x="56" y="32"/>
                    <a:pt x="56" y="32"/>
                  </a:cubicBezTo>
                  <a:cubicBezTo>
                    <a:pt x="56" y="15"/>
                    <a:pt x="43" y="1"/>
                    <a:pt x="26" y="0"/>
                  </a:cubicBezTo>
                  <a:cubicBezTo>
                    <a:pt x="11" y="1"/>
                    <a:pt x="0" y="13"/>
                    <a:pt x="0" y="28"/>
                  </a:cubicBezTo>
                  <a:cubicBezTo>
                    <a:pt x="0" y="209"/>
                    <a:pt x="0" y="209"/>
                    <a:pt x="0" y="209"/>
                  </a:cubicBezTo>
                  <a:cubicBezTo>
                    <a:pt x="32" y="209"/>
                    <a:pt x="32" y="209"/>
                    <a:pt x="32" y="209"/>
                  </a:cubicBezTo>
                  <a:lnTo>
                    <a:pt x="32" y="34"/>
                  </a:lnTo>
                  <a:close/>
                  <a:moveTo>
                    <a:pt x="32" y="34"/>
                  </a:moveTo>
                  <a:cubicBezTo>
                    <a:pt x="32" y="34"/>
                    <a:pt x="32" y="34"/>
                    <a:pt x="32" y="3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7"/>
            <p:cNvSpPr>
              <a:spLocks noEditPoints="1"/>
            </p:cNvSpPr>
            <p:nvPr/>
          </p:nvSpPr>
          <p:spPr bwMode="auto">
            <a:xfrm>
              <a:off x="7494588" y="1692275"/>
              <a:ext cx="295275" cy="236538"/>
            </a:xfrm>
            <a:custGeom>
              <a:avLst/>
              <a:gdLst/>
              <a:ahLst/>
              <a:cxnLst>
                <a:cxn ang="0">
                  <a:pos x="153" y="1"/>
                </a:cxn>
                <a:cxn ang="0">
                  <a:pos x="149" y="0"/>
                </a:cxn>
                <a:cxn ang="0">
                  <a:pos x="12" y="0"/>
                </a:cxn>
                <a:cxn ang="0">
                  <a:pos x="8" y="1"/>
                </a:cxn>
                <a:cxn ang="0">
                  <a:pos x="0" y="12"/>
                </a:cxn>
                <a:cxn ang="0">
                  <a:pos x="0" y="82"/>
                </a:cxn>
                <a:cxn ang="0">
                  <a:pos x="6" y="103"/>
                </a:cxn>
                <a:cxn ang="0">
                  <a:pos x="35" y="129"/>
                </a:cxn>
                <a:cxn ang="0">
                  <a:pos x="122" y="129"/>
                </a:cxn>
                <a:cxn ang="0">
                  <a:pos x="151" y="101"/>
                </a:cxn>
                <a:cxn ang="0">
                  <a:pos x="160" y="82"/>
                </a:cxn>
                <a:cxn ang="0">
                  <a:pos x="160" y="12"/>
                </a:cxn>
                <a:cxn ang="0">
                  <a:pos x="153" y="1"/>
                </a:cxn>
                <a:cxn ang="0">
                  <a:pos x="153" y="1"/>
                </a:cxn>
                <a:cxn ang="0">
                  <a:pos x="153" y="1"/>
                </a:cxn>
              </a:cxnLst>
              <a:rect l="0" t="0" r="r" b="b"/>
              <a:pathLst>
                <a:path w="161" h="129">
                  <a:moveTo>
                    <a:pt x="153" y="1"/>
                  </a:moveTo>
                  <a:cubicBezTo>
                    <a:pt x="152" y="1"/>
                    <a:pt x="151" y="0"/>
                    <a:pt x="149" y="0"/>
                  </a:cubicBezTo>
                  <a:cubicBezTo>
                    <a:pt x="12" y="0"/>
                    <a:pt x="12" y="0"/>
                    <a:pt x="12" y="0"/>
                  </a:cubicBezTo>
                  <a:cubicBezTo>
                    <a:pt x="10" y="0"/>
                    <a:pt x="9" y="1"/>
                    <a:pt x="8" y="1"/>
                  </a:cubicBezTo>
                  <a:cubicBezTo>
                    <a:pt x="3" y="3"/>
                    <a:pt x="0" y="7"/>
                    <a:pt x="0" y="12"/>
                  </a:cubicBezTo>
                  <a:cubicBezTo>
                    <a:pt x="0" y="82"/>
                    <a:pt x="0" y="82"/>
                    <a:pt x="0" y="82"/>
                  </a:cubicBezTo>
                  <a:cubicBezTo>
                    <a:pt x="0" y="90"/>
                    <a:pt x="0" y="97"/>
                    <a:pt x="6" y="103"/>
                  </a:cubicBezTo>
                  <a:cubicBezTo>
                    <a:pt x="35" y="129"/>
                    <a:pt x="35" y="129"/>
                    <a:pt x="35" y="129"/>
                  </a:cubicBezTo>
                  <a:cubicBezTo>
                    <a:pt x="122" y="129"/>
                    <a:pt x="122" y="129"/>
                    <a:pt x="122" y="129"/>
                  </a:cubicBezTo>
                  <a:cubicBezTo>
                    <a:pt x="151" y="101"/>
                    <a:pt x="151" y="101"/>
                    <a:pt x="151" y="101"/>
                  </a:cubicBezTo>
                  <a:cubicBezTo>
                    <a:pt x="157" y="94"/>
                    <a:pt x="160" y="90"/>
                    <a:pt x="160" y="82"/>
                  </a:cubicBezTo>
                  <a:cubicBezTo>
                    <a:pt x="160" y="12"/>
                    <a:pt x="160" y="12"/>
                    <a:pt x="160" y="12"/>
                  </a:cubicBezTo>
                  <a:cubicBezTo>
                    <a:pt x="161" y="7"/>
                    <a:pt x="158" y="3"/>
                    <a:pt x="153" y="1"/>
                  </a:cubicBezTo>
                  <a:close/>
                  <a:moveTo>
                    <a:pt x="153" y="1"/>
                  </a:moveTo>
                  <a:cubicBezTo>
                    <a:pt x="153" y="1"/>
                    <a:pt x="153" y="1"/>
                    <a:pt x="153" y="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8"/>
            <p:cNvSpPr>
              <a:spLocks noEditPoints="1"/>
            </p:cNvSpPr>
            <p:nvPr/>
          </p:nvSpPr>
          <p:spPr bwMode="auto">
            <a:xfrm>
              <a:off x="7539038" y="1943100"/>
              <a:ext cx="192088" cy="28575"/>
            </a:xfrm>
            <a:custGeom>
              <a:avLst/>
              <a:gdLst/>
              <a:ahLst/>
              <a:cxnLst>
                <a:cxn ang="0">
                  <a:pos x="98" y="0"/>
                </a:cxn>
                <a:cxn ang="0">
                  <a:pos x="3" y="0"/>
                </a:cxn>
                <a:cxn ang="0">
                  <a:pos x="0" y="3"/>
                </a:cxn>
                <a:cxn ang="0">
                  <a:pos x="0" y="13"/>
                </a:cxn>
                <a:cxn ang="0">
                  <a:pos x="3" y="16"/>
                </a:cxn>
                <a:cxn ang="0">
                  <a:pos x="102" y="16"/>
                </a:cxn>
                <a:cxn ang="0">
                  <a:pos x="105" y="13"/>
                </a:cxn>
                <a:cxn ang="0">
                  <a:pos x="105" y="8"/>
                </a:cxn>
                <a:cxn ang="0">
                  <a:pos x="98" y="0"/>
                </a:cxn>
                <a:cxn ang="0">
                  <a:pos x="98" y="0"/>
                </a:cxn>
                <a:cxn ang="0">
                  <a:pos x="98" y="0"/>
                </a:cxn>
              </a:cxnLst>
              <a:rect l="0" t="0" r="r" b="b"/>
              <a:pathLst>
                <a:path w="105" h="16">
                  <a:moveTo>
                    <a:pt x="98" y="0"/>
                  </a:moveTo>
                  <a:cubicBezTo>
                    <a:pt x="3" y="0"/>
                    <a:pt x="3" y="0"/>
                    <a:pt x="3" y="0"/>
                  </a:cubicBezTo>
                  <a:cubicBezTo>
                    <a:pt x="2" y="0"/>
                    <a:pt x="0" y="1"/>
                    <a:pt x="0" y="3"/>
                  </a:cubicBezTo>
                  <a:cubicBezTo>
                    <a:pt x="0" y="13"/>
                    <a:pt x="0" y="13"/>
                    <a:pt x="0" y="13"/>
                  </a:cubicBezTo>
                  <a:cubicBezTo>
                    <a:pt x="0" y="15"/>
                    <a:pt x="1" y="16"/>
                    <a:pt x="3" y="16"/>
                  </a:cubicBezTo>
                  <a:cubicBezTo>
                    <a:pt x="102" y="16"/>
                    <a:pt x="102" y="16"/>
                    <a:pt x="102" y="16"/>
                  </a:cubicBezTo>
                  <a:cubicBezTo>
                    <a:pt x="103" y="16"/>
                    <a:pt x="105" y="15"/>
                    <a:pt x="105" y="13"/>
                  </a:cubicBezTo>
                  <a:cubicBezTo>
                    <a:pt x="105" y="8"/>
                    <a:pt x="105" y="8"/>
                    <a:pt x="105" y="8"/>
                  </a:cubicBezTo>
                  <a:cubicBezTo>
                    <a:pt x="105" y="3"/>
                    <a:pt x="102" y="0"/>
                    <a:pt x="98" y="0"/>
                  </a:cubicBezTo>
                  <a:close/>
                  <a:moveTo>
                    <a:pt x="98" y="0"/>
                  </a:moveTo>
                  <a:cubicBezTo>
                    <a:pt x="98" y="0"/>
                    <a:pt x="98" y="0"/>
                    <a:pt x="98"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9"/>
            <p:cNvSpPr>
              <a:spLocks noEditPoints="1"/>
            </p:cNvSpPr>
            <p:nvPr/>
          </p:nvSpPr>
          <p:spPr bwMode="auto">
            <a:xfrm>
              <a:off x="7539038" y="1987550"/>
              <a:ext cx="192088" cy="30163"/>
            </a:xfrm>
            <a:custGeom>
              <a:avLst/>
              <a:gdLst/>
              <a:ahLst/>
              <a:cxnLst>
                <a:cxn ang="0">
                  <a:pos x="98" y="0"/>
                </a:cxn>
                <a:cxn ang="0">
                  <a:pos x="3" y="0"/>
                </a:cxn>
                <a:cxn ang="0">
                  <a:pos x="0" y="4"/>
                </a:cxn>
                <a:cxn ang="0">
                  <a:pos x="0" y="13"/>
                </a:cxn>
                <a:cxn ang="0">
                  <a:pos x="3" y="17"/>
                </a:cxn>
                <a:cxn ang="0">
                  <a:pos x="102" y="17"/>
                </a:cxn>
                <a:cxn ang="0">
                  <a:pos x="105" y="13"/>
                </a:cxn>
                <a:cxn ang="0">
                  <a:pos x="105" y="8"/>
                </a:cxn>
                <a:cxn ang="0">
                  <a:pos x="98" y="0"/>
                </a:cxn>
                <a:cxn ang="0">
                  <a:pos x="98" y="0"/>
                </a:cxn>
                <a:cxn ang="0">
                  <a:pos x="98" y="0"/>
                </a:cxn>
              </a:cxnLst>
              <a:rect l="0" t="0" r="r" b="b"/>
              <a:pathLst>
                <a:path w="105" h="17">
                  <a:moveTo>
                    <a:pt x="98" y="0"/>
                  </a:moveTo>
                  <a:cubicBezTo>
                    <a:pt x="3" y="0"/>
                    <a:pt x="3" y="0"/>
                    <a:pt x="3" y="0"/>
                  </a:cubicBezTo>
                  <a:cubicBezTo>
                    <a:pt x="2" y="0"/>
                    <a:pt x="0" y="2"/>
                    <a:pt x="0" y="4"/>
                  </a:cubicBezTo>
                  <a:cubicBezTo>
                    <a:pt x="0" y="13"/>
                    <a:pt x="0" y="13"/>
                    <a:pt x="0" y="13"/>
                  </a:cubicBezTo>
                  <a:cubicBezTo>
                    <a:pt x="0" y="15"/>
                    <a:pt x="1" y="17"/>
                    <a:pt x="3" y="17"/>
                  </a:cubicBezTo>
                  <a:cubicBezTo>
                    <a:pt x="102" y="17"/>
                    <a:pt x="102" y="17"/>
                    <a:pt x="102" y="17"/>
                  </a:cubicBezTo>
                  <a:cubicBezTo>
                    <a:pt x="103" y="17"/>
                    <a:pt x="105" y="15"/>
                    <a:pt x="105" y="13"/>
                  </a:cubicBezTo>
                  <a:cubicBezTo>
                    <a:pt x="105" y="8"/>
                    <a:pt x="105" y="8"/>
                    <a:pt x="105" y="8"/>
                  </a:cubicBezTo>
                  <a:cubicBezTo>
                    <a:pt x="105" y="4"/>
                    <a:pt x="102" y="0"/>
                    <a:pt x="98" y="0"/>
                  </a:cubicBezTo>
                  <a:close/>
                  <a:moveTo>
                    <a:pt x="98" y="0"/>
                  </a:moveTo>
                  <a:cubicBezTo>
                    <a:pt x="98" y="0"/>
                    <a:pt x="98" y="0"/>
                    <a:pt x="98"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0"/>
            <p:cNvSpPr>
              <a:spLocks noEditPoints="1"/>
            </p:cNvSpPr>
            <p:nvPr/>
          </p:nvSpPr>
          <p:spPr bwMode="auto">
            <a:xfrm>
              <a:off x="7539038" y="2032000"/>
              <a:ext cx="192088" cy="30163"/>
            </a:xfrm>
            <a:custGeom>
              <a:avLst/>
              <a:gdLst/>
              <a:ahLst/>
              <a:cxnLst>
                <a:cxn ang="0">
                  <a:pos x="98" y="0"/>
                </a:cxn>
                <a:cxn ang="0">
                  <a:pos x="3" y="0"/>
                </a:cxn>
                <a:cxn ang="0">
                  <a:pos x="0" y="3"/>
                </a:cxn>
                <a:cxn ang="0">
                  <a:pos x="0" y="13"/>
                </a:cxn>
                <a:cxn ang="0">
                  <a:pos x="3" y="16"/>
                </a:cxn>
                <a:cxn ang="0">
                  <a:pos x="102" y="16"/>
                </a:cxn>
                <a:cxn ang="0">
                  <a:pos x="105" y="13"/>
                </a:cxn>
                <a:cxn ang="0">
                  <a:pos x="105" y="7"/>
                </a:cxn>
                <a:cxn ang="0">
                  <a:pos x="98" y="0"/>
                </a:cxn>
                <a:cxn ang="0">
                  <a:pos x="98" y="0"/>
                </a:cxn>
                <a:cxn ang="0">
                  <a:pos x="98" y="0"/>
                </a:cxn>
              </a:cxnLst>
              <a:rect l="0" t="0" r="r" b="b"/>
              <a:pathLst>
                <a:path w="105" h="16">
                  <a:moveTo>
                    <a:pt x="98" y="0"/>
                  </a:moveTo>
                  <a:cubicBezTo>
                    <a:pt x="3" y="0"/>
                    <a:pt x="3" y="0"/>
                    <a:pt x="3" y="0"/>
                  </a:cubicBezTo>
                  <a:cubicBezTo>
                    <a:pt x="2" y="0"/>
                    <a:pt x="0" y="1"/>
                    <a:pt x="0" y="3"/>
                  </a:cubicBezTo>
                  <a:cubicBezTo>
                    <a:pt x="0" y="13"/>
                    <a:pt x="0" y="13"/>
                    <a:pt x="0" y="13"/>
                  </a:cubicBezTo>
                  <a:cubicBezTo>
                    <a:pt x="0" y="14"/>
                    <a:pt x="1" y="16"/>
                    <a:pt x="3" y="16"/>
                  </a:cubicBezTo>
                  <a:cubicBezTo>
                    <a:pt x="102" y="16"/>
                    <a:pt x="102" y="16"/>
                    <a:pt x="102" y="16"/>
                  </a:cubicBezTo>
                  <a:cubicBezTo>
                    <a:pt x="104" y="16"/>
                    <a:pt x="105" y="15"/>
                    <a:pt x="105" y="13"/>
                  </a:cubicBezTo>
                  <a:cubicBezTo>
                    <a:pt x="105" y="7"/>
                    <a:pt x="105" y="7"/>
                    <a:pt x="105" y="7"/>
                  </a:cubicBezTo>
                  <a:cubicBezTo>
                    <a:pt x="105" y="3"/>
                    <a:pt x="102" y="0"/>
                    <a:pt x="98" y="0"/>
                  </a:cubicBezTo>
                  <a:close/>
                  <a:moveTo>
                    <a:pt x="98" y="0"/>
                  </a:moveTo>
                  <a:cubicBezTo>
                    <a:pt x="98" y="0"/>
                    <a:pt x="98" y="0"/>
                    <a:pt x="98"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1"/>
            <p:cNvSpPr>
              <a:spLocks noEditPoints="1"/>
            </p:cNvSpPr>
            <p:nvPr/>
          </p:nvSpPr>
          <p:spPr bwMode="auto">
            <a:xfrm>
              <a:off x="7583488" y="2076450"/>
              <a:ext cx="100013" cy="44450"/>
            </a:xfrm>
            <a:custGeom>
              <a:avLst/>
              <a:gdLst/>
              <a:ahLst/>
              <a:cxnLst>
                <a:cxn ang="0">
                  <a:pos x="15" y="28"/>
                </a:cxn>
                <a:cxn ang="0">
                  <a:pos x="48" y="28"/>
                </a:cxn>
                <a:cxn ang="0">
                  <a:pos x="63" y="0"/>
                </a:cxn>
                <a:cxn ang="0">
                  <a:pos x="0" y="0"/>
                </a:cxn>
                <a:cxn ang="0">
                  <a:pos x="15" y="28"/>
                </a:cxn>
                <a:cxn ang="0">
                  <a:pos x="15" y="28"/>
                </a:cxn>
                <a:cxn ang="0">
                  <a:pos x="15" y="28"/>
                </a:cxn>
              </a:cxnLst>
              <a:rect l="0" t="0" r="r" b="b"/>
              <a:pathLst>
                <a:path w="63" h="28">
                  <a:moveTo>
                    <a:pt x="15" y="28"/>
                  </a:moveTo>
                  <a:lnTo>
                    <a:pt x="48" y="28"/>
                  </a:lnTo>
                  <a:lnTo>
                    <a:pt x="63" y="0"/>
                  </a:lnTo>
                  <a:lnTo>
                    <a:pt x="0" y="0"/>
                  </a:lnTo>
                  <a:lnTo>
                    <a:pt x="15" y="28"/>
                  </a:lnTo>
                  <a:close/>
                  <a:moveTo>
                    <a:pt x="15" y="28"/>
                  </a:moveTo>
                  <a:lnTo>
                    <a:pt x="15" y="2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12"/>
            <p:cNvSpPr>
              <a:spLocks noEditPoints="1"/>
            </p:cNvSpPr>
            <p:nvPr/>
          </p:nvSpPr>
          <p:spPr bwMode="auto">
            <a:xfrm>
              <a:off x="7583488" y="2076450"/>
              <a:ext cx="100013" cy="44450"/>
            </a:xfrm>
            <a:custGeom>
              <a:avLst/>
              <a:gdLst/>
              <a:ahLst/>
              <a:cxnLst>
                <a:cxn ang="0">
                  <a:pos x="15" y="28"/>
                </a:cxn>
                <a:cxn ang="0">
                  <a:pos x="48" y="28"/>
                </a:cxn>
                <a:cxn ang="0">
                  <a:pos x="63" y="0"/>
                </a:cxn>
                <a:cxn ang="0">
                  <a:pos x="0" y="0"/>
                </a:cxn>
                <a:cxn ang="0">
                  <a:pos x="15" y="28"/>
                </a:cxn>
                <a:cxn ang="0">
                  <a:pos x="15" y="28"/>
                </a:cxn>
                <a:cxn ang="0">
                  <a:pos x="15" y="28"/>
                </a:cxn>
              </a:cxnLst>
              <a:rect l="0" t="0" r="r" b="b"/>
              <a:pathLst>
                <a:path w="63" h="28">
                  <a:moveTo>
                    <a:pt x="15" y="28"/>
                  </a:moveTo>
                  <a:lnTo>
                    <a:pt x="48" y="28"/>
                  </a:lnTo>
                  <a:lnTo>
                    <a:pt x="63" y="0"/>
                  </a:lnTo>
                  <a:lnTo>
                    <a:pt x="0" y="0"/>
                  </a:lnTo>
                  <a:lnTo>
                    <a:pt x="15" y="28"/>
                  </a:lnTo>
                  <a:moveTo>
                    <a:pt x="15" y="28"/>
                  </a:moveTo>
                  <a:lnTo>
                    <a:pt x="15" y="28"/>
                  </a:ln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3" name="Group 348"/>
          <p:cNvGrpSpPr/>
          <p:nvPr/>
        </p:nvGrpSpPr>
        <p:grpSpPr>
          <a:xfrm>
            <a:off x="6907728" y="2893910"/>
            <a:ext cx="231205" cy="362922"/>
            <a:chOff x="7618413" y="3513138"/>
            <a:chExt cx="261938" cy="411163"/>
          </a:xfrm>
          <a:solidFill>
            <a:schemeClr val="bg1"/>
          </a:solidFill>
        </p:grpSpPr>
        <p:sp>
          <p:nvSpPr>
            <p:cNvPr id="64" name="Freeform 96"/>
            <p:cNvSpPr>
              <a:spLocks noEditPoints="1"/>
            </p:cNvSpPr>
            <p:nvPr/>
          </p:nvSpPr>
          <p:spPr bwMode="auto">
            <a:xfrm>
              <a:off x="7618413" y="3513138"/>
              <a:ext cx="261938" cy="411163"/>
            </a:xfrm>
            <a:custGeom>
              <a:avLst/>
              <a:gdLst/>
              <a:ahLst/>
              <a:cxnLst>
                <a:cxn ang="0">
                  <a:pos x="80" y="13"/>
                </a:cxn>
                <a:cxn ang="0">
                  <a:pos x="67" y="13"/>
                </a:cxn>
                <a:cxn ang="0">
                  <a:pos x="67" y="6"/>
                </a:cxn>
                <a:cxn ang="0">
                  <a:pos x="61" y="0"/>
                </a:cxn>
                <a:cxn ang="0">
                  <a:pos x="29" y="0"/>
                </a:cxn>
                <a:cxn ang="0">
                  <a:pos x="22" y="6"/>
                </a:cxn>
                <a:cxn ang="0">
                  <a:pos x="22" y="13"/>
                </a:cxn>
                <a:cxn ang="0">
                  <a:pos x="10" y="13"/>
                </a:cxn>
                <a:cxn ang="0">
                  <a:pos x="0" y="22"/>
                </a:cxn>
                <a:cxn ang="0">
                  <a:pos x="0" y="131"/>
                </a:cxn>
                <a:cxn ang="0">
                  <a:pos x="10" y="141"/>
                </a:cxn>
                <a:cxn ang="0">
                  <a:pos x="80" y="141"/>
                </a:cxn>
                <a:cxn ang="0">
                  <a:pos x="90" y="131"/>
                </a:cxn>
                <a:cxn ang="0">
                  <a:pos x="90" y="22"/>
                </a:cxn>
                <a:cxn ang="0">
                  <a:pos x="80" y="13"/>
                </a:cxn>
                <a:cxn ang="0">
                  <a:pos x="83" y="131"/>
                </a:cxn>
                <a:cxn ang="0">
                  <a:pos x="80" y="134"/>
                </a:cxn>
                <a:cxn ang="0">
                  <a:pos x="10" y="134"/>
                </a:cxn>
                <a:cxn ang="0">
                  <a:pos x="6" y="131"/>
                </a:cxn>
                <a:cxn ang="0">
                  <a:pos x="6" y="22"/>
                </a:cxn>
                <a:cxn ang="0">
                  <a:pos x="10" y="19"/>
                </a:cxn>
                <a:cxn ang="0">
                  <a:pos x="80" y="19"/>
                </a:cxn>
                <a:cxn ang="0">
                  <a:pos x="83" y="22"/>
                </a:cxn>
                <a:cxn ang="0">
                  <a:pos x="83" y="131"/>
                </a:cxn>
                <a:cxn ang="0">
                  <a:pos x="83" y="131"/>
                </a:cxn>
                <a:cxn ang="0">
                  <a:pos x="83" y="131"/>
                </a:cxn>
              </a:cxnLst>
              <a:rect l="0" t="0" r="r" b="b"/>
              <a:pathLst>
                <a:path w="90" h="141">
                  <a:moveTo>
                    <a:pt x="80" y="13"/>
                  </a:moveTo>
                  <a:cubicBezTo>
                    <a:pt x="67" y="13"/>
                    <a:pt x="67" y="13"/>
                    <a:pt x="67" y="13"/>
                  </a:cubicBezTo>
                  <a:cubicBezTo>
                    <a:pt x="67" y="6"/>
                    <a:pt x="67" y="6"/>
                    <a:pt x="67" y="6"/>
                  </a:cubicBezTo>
                  <a:cubicBezTo>
                    <a:pt x="67" y="3"/>
                    <a:pt x="64" y="0"/>
                    <a:pt x="61" y="0"/>
                  </a:cubicBezTo>
                  <a:cubicBezTo>
                    <a:pt x="29" y="0"/>
                    <a:pt x="29" y="0"/>
                    <a:pt x="29" y="0"/>
                  </a:cubicBezTo>
                  <a:cubicBezTo>
                    <a:pt x="25" y="0"/>
                    <a:pt x="22" y="3"/>
                    <a:pt x="22" y="6"/>
                  </a:cubicBezTo>
                  <a:cubicBezTo>
                    <a:pt x="22" y="13"/>
                    <a:pt x="22" y="13"/>
                    <a:pt x="22" y="13"/>
                  </a:cubicBezTo>
                  <a:cubicBezTo>
                    <a:pt x="10" y="13"/>
                    <a:pt x="10" y="13"/>
                    <a:pt x="10" y="13"/>
                  </a:cubicBezTo>
                  <a:cubicBezTo>
                    <a:pt x="4" y="13"/>
                    <a:pt x="0" y="17"/>
                    <a:pt x="0" y="22"/>
                  </a:cubicBezTo>
                  <a:cubicBezTo>
                    <a:pt x="0" y="131"/>
                    <a:pt x="0" y="131"/>
                    <a:pt x="0" y="131"/>
                  </a:cubicBezTo>
                  <a:cubicBezTo>
                    <a:pt x="0" y="136"/>
                    <a:pt x="4" y="141"/>
                    <a:pt x="10" y="141"/>
                  </a:cubicBezTo>
                  <a:cubicBezTo>
                    <a:pt x="80" y="141"/>
                    <a:pt x="80" y="141"/>
                    <a:pt x="80" y="141"/>
                  </a:cubicBezTo>
                  <a:cubicBezTo>
                    <a:pt x="85" y="141"/>
                    <a:pt x="90" y="136"/>
                    <a:pt x="90" y="131"/>
                  </a:cubicBezTo>
                  <a:cubicBezTo>
                    <a:pt x="90" y="22"/>
                    <a:pt x="90" y="22"/>
                    <a:pt x="90" y="22"/>
                  </a:cubicBezTo>
                  <a:cubicBezTo>
                    <a:pt x="90" y="17"/>
                    <a:pt x="85" y="13"/>
                    <a:pt x="80" y="13"/>
                  </a:cubicBezTo>
                  <a:close/>
                  <a:moveTo>
                    <a:pt x="83" y="131"/>
                  </a:moveTo>
                  <a:cubicBezTo>
                    <a:pt x="83" y="133"/>
                    <a:pt x="82" y="134"/>
                    <a:pt x="80" y="134"/>
                  </a:cubicBezTo>
                  <a:cubicBezTo>
                    <a:pt x="10" y="134"/>
                    <a:pt x="10" y="134"/>
                    <a:pt x="10" y="134"/>
                  </a:cubicBezTo>
                  <a:cubicBezTo>
                    <a:pt x="8" y="134"/>
                    <a:pt x="6" y="133"/>
                    <a:pt x="6" y="131"/>
                  </a:cubicBezTo>
                  <a:cubicBezTo>
                    <a:pt x="6" y="22"/>
                    <a:pt x="6" y="22"/>
                    <a:pt x="6" y="22"/>
                  </a:cubicBezTo>
                  <a:cubicBezTo>
                    <a:pt x="6" y="20"/>
                    <a:pt x="8" y="19"/>
                    <a:pt x="10" y="19"/>
                  </a:cubicBezTo>
                  <a:cubicBezTo>
                    <a:pt x="80" y="19"/>
                    <a:pt x="80" y="19"/>
                    <a:pt x="80" y="19"/>
                  </a:cubicBezTo>
                  <a:cubicBezTo>
                    <a:pt x="82" y="19"/>
                    <a:pt x="83" y="20"/>
                    <a:pt x="83" y="22"/>
                  </a:cubicBezTo>
                  <a:lnTo>
                    <a:pt x="83" y="131"/>
                  </a:lnTo>
                  <a:close/>
                  <a:moveTo>
                    <a:pt x="83" y="131"/>
                  </a:moveTo>
                  <a:cubicBezTo>
                    <a:pt x="83" y="131"/>
                    <a:pt x="83" y="131"/>
                    <a:pt x="83" y="13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Rectangle 97"/>
            <p:cNvSpPr>
              <a:spLocks noChangeArrowheads="1"/>
            </p:cNvSpPr>
            <p:nvPr/>
          </p:nvSpPr>
          <p:spPr bwMode="auto">
            <a:xfrm>
              <a:off x="7656513" y="3586163"/>
              <a:ext cx="185738" cy="936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98"/>
            <p:cNvSpPr>
              <a:spLocks noChangeArrowheads="1"/>
            </p:cNvSpPr>
            <p:nvPr/>
          </p:nvSpPr>
          <p:spPr bwMode="auto">
            <a:xfrm>
              <a:off x="7656513" y="3690938"/>
              <a:ext cx="185738" cy="936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7" name="Rectangle 99"/>
            <p:cNvSpPr>
              <a:spLocks noChangeArrowheads="1"/>
            </p:cNvSpPr>
            <p:nvPr/>
          </p:nvSpPr>
          <p:spPr bwMode="auto">
            <a:xfrm>
              <a:off x="7656513" y="3792538"/>
              <a:ext cx="185738" cy="936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69" name="Freeform 5"/>
          <p:cNvSpPr>
            <a:spLocks noEditPoints="1"/>
          </p:cNvSpPr>
          <p:nvPr/>
        </p:nvSpPr>
        <p:spPr bwMode="auto">
          <a:xfrm>
            <a:off x="2010075" y="2838362"/>
            <a:ext cx="505400" cy="474018"/>
          </a:xfrm>
          <a:custGeom>
            <a:avLst/>
            <a:gdLst/>
            <a:ahLst/>
            <a:cxnLst>
              <a:cxn ang="0">
                <a:pos x="624" y="827"/>
              </a:cxn>
              <a:cxn ang="0">
                <a:pos x="480" y="815"/>
              </a:cxn>
              <a:cxn ang="0">
                <a:pos x="532" y="718"/>
              </a:cxn>
              <a:cxn ang="0">
                <a:pos x="431" y="601"/>
              </a:cxn>
              <a:cxn ang="0">
                <a:pos x="468" y="551"/>
              </a:cxn>
              <a:cxn ang="0">
                <a:pos x="358" y="592"/>
              </a:cxn>
              <a:cxn ang="0">
                <a:pos x="216" y="592"/>
              </a:cxn>
              <a:cxn ang="0">
                <a:pos x="61" y="627"/>
              </a:cxn>
              <a:cxn ang="0">
                <a:pos x="658" y="895"/>
              </a:cxn>
              <a:cxn ang="0">
                <a:pos x="204" y="404"/>
              </a:cxn>
              <a:cxn ang="0">
                <a:pos x="270" y="528"/>
              </a:cxn>
              <a:cxn ang="0">
                <a:pos x="358" y="559"/>
              </a:cxn>
              <a:cxn ang="0">
                <a:pos x="447" y="528"/>
              </a:cxn>
              <a:cxn ang="0">
                <a:pos x="512" y="405"/>
              </a:cxn>
              <a:cxn ang="0">
                <a:pos x="562" y="349"/>
              </a:cxn>
              <a:cxn ang="0">
                <a:pos x="183" y="304"/>
              </a:cxn>
              <a:cxn ang="0">
                <a:pos x="204" y="404"/>
              </a:cxn>
              <a:cxn ang="0">
                <a:pos x="954" y="628"/>
              </a:cxn>
              <a:cxn ang="0">
                <a:pos x="846" y="566"/>
              </a:cxn>
              <a:cxn ang="0">
                <a:pos x="867" y="461"/>
              </a:cxn>
              <a:cxn ang="0">
                <a:pos x="746" y="493"/>
              </a:cxn>
              <a:cxn ang="0">
                <a:pos x="687" y="404"/>
              </a:cxn>
              <a:cxn ang="0">
                <a:pos x="625" y="513"/>
              </a:cxn>
              <a:cxn ang="0">
                <a:pos x="520" y="491"/>
              </a:cxn>
              <a:cxn ang="0">
                <a:pos x="553" y="612"/>
              </a:cxn>
              <a:cxn ang="0">
                <a:pos x="463" y="671"/>
              </a:cxn>
              <a:cxn ang="0">
                <a:pos x="572" y="734"/>
              </a:cxn>
              <a:cxn ang="0">
                <a:pos x="550" y="838"/>
              </a:cxn>
              <a:cxn ang="0">
                <a:pos x="671" y="806"/>
              </a:cxn>
              <a:cxn ang="0">
                <a:pos x="730" y="895"/>
              </a:cxn>
              <a:cxn ang="0">
                <a:pos x="793" y="786"/>
              </a:cxn>
              <a:cxn ang="0">
                <a:pos x="898" y="808"/>
              </a:cxn>
              <a:cxn ang="0">
                <a:pos x="865" y="687"/>
              </a:cxn>
              <a:cxn ang="0">
                <a:pos x="709" y="716"/>
              </a:cxn>
              <a:cxn ang="0">
                <a:pos x="709" y="583"/>
              </a:cxn>
              <a:cxn ang="0">
                <a:pos x="709" y="716"/>
              </a:cxn>
              <a:cxn ang="0">
                <a:pos x="178" y="200"/>
              </a:cxn>
              <a:cxn ang="0">
                <a:pos x="145" y="211"/>
              </a:cxn>
              <a:cxn ang="0">
                <a:pos x="580" y="276"/>
              </a:cxn>
              <a:cxn ang="0">
                <a:pos x="551" y="211"/>
              </a:cxn>
              <a:cxn ang="0">
                <a:pos x="435" y="65"/>
              </a:cxn>
              <a:cxn ang="0">
                <a:pos x="431" y="221"/>
              </a:cxn>
              <a:cxn ang="0">
                <a:pos x="330" y="243"/>
              </a:cxn>
              <a:cxn ang="0">
                <a:pos x="291" y="209"/>
              </a:cxn>
              <a:cxn ang="0">
                <a:pos x="290" y="64"/>
              </a:cxn>
              <a:cxn ang="0">
                <a:pos x="395" y="226"/>
              </a:cxn>
              <a:cxn ang="0">
                <a:pos x="419" y="202"/>
              </a:cxn>
              <a:cxn ang="0">
                <a:pos x="417" y="21"/>
              </a:cxn>
              <a:cxn ang="0">
                <a:pos x="330" y="0"/>
              </a:cxn>
              <a:cxn ang="0">
                <a:pos x="306" y="24"/>
              </a:cxn>
              <a:cxn ang="0">
                <a:pos x="310" y="216"/>
              </a:cxn>
              <a:cxn ang="0">
                <a:pos x="330" y="226"/>
              </a:cxn>
            </a:cxnLst>
            <a:rect l="0" t="0" r="r" b="b"/>
            <a:pathLst>
              <a:path w="954" h="895">
                <a:moveTo>
                  <a:pt x="647" y="837"/>
                </a:moveTo>
                <a:cubicBezTo>
                  <a:pt x="642" y="834"/>
                  <a:pt x="628" y="830"/>
                  <a:pt x="624" y="827"/>
                </a:cubicBezTo>
                <a:cubicBezTo>
                  <a:pt x="545" y="880"/>
                  <a:pt x="545" y="880"/>
                  <a:pt x="545" y="880"/>
                </a:cubicBezTo>
                <a:cubicBezTo>
                  <a:pt x="480" y="815"/>
                  <a:pt x="480" y="815"/>
                  <a:pt x="480" y="815"/>
                </a:cubicBezTo>
                <a:cubicBezTo>
                  <a:pt x="536" y="727"/>
                  <a:pt x="536" y="727"/>
                  <a:pt x="536" y="727"/>
                </a:cubicBezTo>
                <a:cubicBezTo>
                  <a:pt x="534" y="723"/>
                  <a:pt x="534" y="722"/>
                  <a:pt x="532" y="718"/>
                </a:cubicBezTo>
                <a:cubicBezTo>
                  <a:pt x="430" y="700"/>
                  <a:pt x="430" y="700"/>
                  <a:pt x="430" y="700"/>
                </a:cubicBezTo>
                <a:cubicBezTo>
                  <a:pt x="431" y="601"/>
                  <a:pt x="431" y="601"/>
                  <a:pt x="431" y="601"/>
                </a:cubicBezTo>
                <a:cubicBezTo>
                  <a:pt x="505" y="588"/>
                  <a:pt x="505" y="588"/>
                  <a:pt x="505" y="588"/>
                </a:cubicBezTo>
                <a:cubicBezTo>
                  <a:pt x="468" y="551"/>
                  <a:pt x="468" y="551"/>
                  <a:pt x="468" y="551"/>
                </a:cubicBezTo>
                <a:cubicBezTo>
                  <a:pt x="437" y="577"/>
                  <a:pt x="399" y="592"/>
                  <a:pt x="358" y="592"/>
                </a:cubicBezTo>
                <a:cubicBezTo>
                  <a:pt x="358" y="592"/>
                  <a:pt x="358" y="592"/>
                  <a:pt x="358" y="592"/>
                </a:cubicBezTo>
                <a:cubicBezTo>
                  <a:pt x="320" y="592"/>
                  <a:pt x="284" y="578"/>
                  <a:pt x="254" y="555"/>
                </a:cubicBezTo>
                <a:cubicBezTo>
                  <a:pt x="216" y="592"/>
                  <a:pt x="216" y="592"/>
                  <a:pt x="216" y="592"/>
                </a:cubicBezTo>
                <a:cubicBezTo>
                  <a:pt x="142" y="592"/>
                  <a:pt x="142" y="592"/>
                  <a:pt x="142" y="592"/>
                </a:cubicBezTo>
                <a:cubicBezTo>
                  <a:pt x="108" y="592"/>
                  <a:pt x="81" y="603"/>
                  <a:pt x="61" y="627"/>
                </a:cubicBezTo>
                <a:cubicBezTo>
                  <a:pt x="0" y="698"/>
                  <a:pt x="10" y="849"/>
                  <a:pt x="15" y="895"/>
                </a:cubicBezTo>
                <a:cubicBezTo>
                  <a:pt x="658" y="895"/>
                  <a:pt x="658" y="895"/>
                  <a:pt x="658" y="895"/>
                </a:cubicBezTo>
                <a:lnTo>
                  <a:pt x="647" y="837"/>
                </a:lnTo>
                <a:close/>
                <a:moveTo>
                  <a:pt x="204" y="404"/>
                </a:moveTo>
                <a:cubicBezTo>
                  <a:pt x="209" y="447"/>
                  <a:pt x="227" y="484"/>
                  <a:pt x="253" y="512"/>
                </a:cubicBezTo>
                <a:cubicBezTo>
                  <a:pt x="258" y="517"/>
                  <a:pt x="264" y="523"/>
                  <a:pt x="270" y="528"/>
                </a:cubicBezTo>
                <a:cubicBezTo>
                  <a:pt x="278" y="534"/>
                  <a:pt x="286" y="539"/>
                  <a:pt x="295" y="544"/>
                </a:cubicBezTo>
                <a:cubicBezTo>
                  <a:pt x="314" y="554"/>
                  <a:pt x="335" y="559"/>
                  <a:pt x="358" y="559"/>
                </a:cubicBezTo>
                <a:cubicBezTo>
                  <a:pt x="381" y="559"/>
                  <a:pt x="403" y="554"/>
                  <a:pt x="422" y="544"/>
                </a:cubicBezTo>
                <a:cubicBezTo>
                  <a:pt x="431" y="539"/>
                  <a:pt x="439" y="534"/>
                  <a:pt x="447" y="528"/>
                </a:cubicBezTo>
                <a:cubicBezTo>
                  <a:pt x="453" y="523"/>
                  <a:pt x="459" y="517"/>
                  <a:pt x="464" y="512"/>
                </a:cubicBezTo>
                <a:cubicBezTo>
                  <a:pt x="490" y="484"/>
                  <a:pt x="507" y="447"/>
                  <a:pt x="512" y="405"/>
                </a:cubicBezTo>
                <a:cubicBezTo>
                  <a:pt x="513" y="405"/>
                  <a:pt x="513" y="405"/>
                  <a:pt x="514" y="405"/>
                </a:cubicBezTo>
                <a:cubicBezTo>
                  <a:pt x="541" y="405"/>
                  <a:pt x="562" y="380"/>
                  <a:pt x="562" y="349"/>
                </a:cubicBezTo>
                <a:cubicBezTo>
                  <a:pt x="562" y="330"/>
                  <a:pt x="554" y="314"/>
                  <a:pt x="542" y="304"/>
                </a:cubicBezTo>
                <a:cubicBezTo>
                  <a:pt x="183" y="304"/>
                  <a:pt x="183" y="304"/>
                  <a:pt x="183" y="304"/>
                </a:cubicBezTo>
                <a:cubicBezTo>
                  <a:pt x="171" y="314"/>
                  <a:pt x="163" y="330"/>
                  <a:pt x="163" y="349"/>
                </a:cubicBezTo>
                <a:cubicBezTo>
                  <a:pt x="163" y="378"/>
                  <a:pt x="181" y="401"/>
                  <a:pt x="204" y="404"/>
                </a:cubicBezTo>
                <a:close/>
                <a:moveTo>
                  <a:pt x="954" y="671"/>
                </a:moveTo>
                <a:cubicBezTo>
                  <a:pt x="954" y="628"/>
                  <a:pt x="954" y="628"/>
                  <a:pt x="954" y="628"/>
                </a:cubicBezTo>
                <a:cubicBezTo>
                  <a:pt x="865" y="612"/>
                  <a:pt x="865" y="612"/>
                  <a:pt x="865" y="612"/>
                </a:cubicBezTo>
                <a:cubicBezTo>
                  <a:pt x="861" y="595"/>
                  <a:pt x="854" y="580"/>
                  <a:pt x="846" y="566"/>
                </a:cubicBezTo>
                <a:cubicBezTo>
                  <a:pt x="898" y="491"/>
                  <a:pt x="898" y="491"/>
                  <a:pt x="898" y="491"/>
                </a:cubicBezTo>
                <a:cubicBezTo>
                  <a:pt x="867" y="461"/>
                  <a:pt x="867" y="461"/>
                  <a:pt x="867" y="461"/>
                </a:cubicBezTo>
                <a:cubicBezTo>
                  <a:pt x="793" y="513"/>
                  <a:pt x="793" y="513"/>
                  <a:pt x="793" y="513"/>
                </a:cubicBezTo>
                <a:cubicBezTo>
                  <a:pt x="778" y="504"/>
                  <a:pt x="763" y="497"/>
                  <a:pt x="746" y="493"/>
                </a:cubicBezTo>
                <a:cubicBezTo>
                  <a:pt x="730" y="404"/>
                  <a:pt x="730" y="404"/>
                  <a:pt x="730" y="404"/>
                </a:cubicBezTo>
                <a:cubicBezTo>
                  <a:pt x="687" y="404"/>
                  <a:pt x="687" y="404"/>
                  <a:pt x="687" y="404"/>
                </a:cubicBezTo>
                <a:cubicBezTo>
                  <a:pt x="671" y="494"/>
                  <a:pt x="671" y="494"/>
                  <a:pt x="671" y="494"/>
                </a:cubicBezTo>
                <a:cubicBezTo>
                  <a:pt x="655" y="498"/>
                  <a:pt x="639" y="504"/>
                  <a:pt x="625" y="513"/>
                </a:cubicBezTo>
                <a:cubicBezTo>
                  <a:pt x="550" y="461"/>
                  <a:pt x="550" y="461"/>
                  <a:pt x="550" y="461"/>
                </a:cubicBezTo>
                <a:cubicBezTo>
                  <a:pt x="520" y="491"/>
                  <a:pt x="520" y="491"/>
                  <a:pt x="520" y="491"/>
                </a:cubicBezTo>
                <a:cubicBezTo>
                  <a:pt x="572" y="566"/>
                  <a:pt x="572" y="566"/>
                  <a:pt x="572" y="566"/>
                </a:cubicBezTo>
                <a:cubicBezTo>
                  <a:pt x="563" y="580"/>
                  <a:pt x="557" y="596"/>
                  <a:pt x="553" y="612"/>
                </a:cubicBezTo>
                <a:cubicBezTo>
                  <a:pt x="463" y="628"/>
                  <a:pt x="463" y="628"/>
                  <a:pt x="463" y="628"/>
                </a:cubicBezTo>
                <a:cubicBezTo>
                  <a:pt x="463" y="671"/>
                  <a:pt x="463" y="671"/>
                  <a:pt x="463" y="671"/>
                </a:cubicBezTo>
                <a:cubicBezTo>
                  <a:pt x="553" y="687"/>
                  <a:pt x="553" y="687"/>
                  <a:pt x="553" y="687"/>
                </a:cubicBezTo>
                <a:cubicBezTo>
                  <a:pt x="557" y="704"/>
                  <a:pt x="564" y="719"/>
                  <a:pt x="572" y="734"/>
                </a:cubicBezTo>
                <a:cubicBezTo>
                  <a:pt x="520" y="808"/>
                  <a:pt x="520" y="808"/>
                  <a:pt x="520" y="808"/>
                </a:cubicBezTo>
                <a:cubicBezTo>
                  <a:pt x="550" y="838"/>
                  <a:pt x="550" y="838"/>
                  <a:pt x="550" y="838"/>
                </a:cubicBezTo>
                <a:cubicBezTo>
                  <a:pt x="625" y="787"/>
                  <a:pt x="625" y="787"/>
                  <a:pt x="625" y="787"/>
                </a:cubicBezTo>
                <a:cubicBezTo>
                  <a:pt x="639" y="795"/>
                  <a:pt x="655" y="802"/>
                  <a:pt x="671" y="806"/>
                </a:cubicBezTo>
                <a:cubicBezTo>
                  <a:pt x="687" y="895"/>
                  <a:pt x="687" y="895"/>
                  <a:pt x="687" y="895"/>
                </a:cubicBezTo>
                <a:cubicBezTo>
                  <a:pt x="730" y="895"/>
                  <a:pt x="730" y="895"/>
                  <a:pt x="730" y="895"/>
                </a:cubicBezTo>
                <a:cubicBezTo>
                  <a:pt x="746" y="806"/>
                  <a:pt x="746" y="806"/>
                  <a:pt x="746" y="806"/>
                </a:cubicBezTo>
                <a:cubicBezTo>
                  <a:pt x="763" y="802"/>
                  <a:pt x="779" y="795"/>
                  <a:pt x="793" y="786"/>
                </a:cubicBezTo>
                <a:cubicBezTo>
                  <a:pt x="867" y="838"/>
                  <a:pt x="867" y="838"/>
                  <a:pt x="867" y="838"/>
                </a:cubicBezTo>
                <a:cubicBezTo>
                  <a:pt x="898" y="808"/>
                  <a:pt x="898" y="808"/>
                  <a:pt x="898" y="808"/>
                </a:cubicBezTo>
                <a:cubicBezTo>
                  <a:pt x="846" y="733"/>
                  <a:pt x="846" y="733"/>
                  <a:pt x="846" y="733"/>
                </a:cubicBezTo>
                <a:cubicBezTo>
                  <a:pt x="854" y="719"/>
                  <a:pt x="861" y="703"/>
                  <a:pt x="865" y="687"/>
                </a:cubicBezTo>
                <a:lnTo>
                  <a:pt x="954" y="671"/>
                </a:lnTo>
                <a:close/>
                <a:moveTo>
                  <a:pt x="709" y="716"/>
                </a:moveTo>
                <a:cubicBezTo>
                  <a:pt x="672" y="716"/>
                  <a:pt x="642" y="686"/>
                  <a:pt x="642" y="650"/>
                </a:cubicBezTo>
                <a:cubicBezTo>
                  <a:pt x="642" y="613"/>
                  <a:pt x="672" y="583"/>
                  <a:pt x="709" y="583"/>
                </a:cubicBezTo>
                <a:cubicBezTo>
                  <a:pt x="745" y="583"/>
                  <a:pt x="775" y="613"/>
                  <a:pt x="775" y="650"/>
                </a:cubicBezTo>
                <a:cubicBezTo>
                  <a:pt x="775" y="686"/>
                  <a:pt x="745" y="716"/>
                  <a:pt x="709" y="716"/>
                </a:cubicBezTo>
                <a:close/>
                <a:moveTo>
                  <a:pt x="290" y="64"/>
                </a:moveTo>
                <a:cubicBezTo>
                  <a:pt x="236" y="92"/>
                  <a:pt x="194" y="146"/>
                  <a:pt x="178" y="200"/>
                </a:cubicBezTo>
                <a:cubicBezTo>
                  <a:pt x="174" y="211"/>
                  <a:pt x="174" y="211"/>
                  <a:pt x="174" y="211"/>
                </a:cubicBezTo>
                <a:cubicBezTo>
                  <a:pt x="145" y="211"/>
                  <a:pt x="145" y="211"/>
                  <a:pt x="145" y="211"/>
                </a:cubicBezTo>
                <a:cubicBezTo>
                  <a:pt x="145" y="276"/>
                  <a:pt x="145" y="276"/>
                  <a:pt x="145" y="276"/>
                </a:cubicBezTo>
                <a:cubicBezTo>
                  <a:pt x="580" y="276"/>
                  <a:pt x="580" y="276"/>
                  <a:pt x="580" y="276"/>
                </a:cubicBezTo>
                <a:cubicBezTo>
                  <a:pt x="580" y="211"/>
                  <a:pt x="580" y="211"/>
                  <a:pt x="580" y="211"/>
                </a:cubicBezTo>
                <a:cubicBezTo>
                  <a:pt x="551" y="211"/>
                  <a:pt x="551" y="211"/>
                  <a:pt x="551" y="211"/>
                </a:cubicBezTo>
                <a:cubicBezTo>
                  <a:pt x="547" y="200"/>
                  <a:pt x="547" y="200"/>
                  <a:pt x="547" y="200"/>
                </a:cubicBezTo>
                <a:cubicBezTo>
                  <a:pt x="531" y="146"/>
                  <a:pt x="489" y="92"/>
                  <a:pt x="435" y="65"/>
                </a:cubicBezTo>
                <a:cubicBezTo>
                  <a:pt x="435" y="205"/>
                  <a:pt x="435" y="205"/>
                  <a:pt x="435" y="205"/>
                </a:cubicBezTo>
                <a:cubicBezTo>
                  <a:pt x="435" y="211"/>
                  <a:pt x="434" y="216"/>
                  <a:pt x="431" y="221"/>
                </a:cubicBezTo>
                <a:cubicBezTo>
                  <a:pt x="424" y="234"/>
                  <a:pt x="411" y="243"/>
                  <a:pt x="396" y="243"/>
                </a:cubicBezTo>
                <a:cubicBezTo>
                  <a:pt x="330" y="243"/>
                  <a:pt x="330" y="243"/>
                  <a:pt x="330" y="243"/>
                </a:cubicBezTo>
                <a:cubicBezTo>
                  <a:pt x="316" y="243"/>
                  <a:pt x="303" y="236"/>
                  <a:pt x="296" y="224"/>
                </a:cubicBezTo>
                <a:cubicBezTo>
                  <a:pt x="293" y="220"/>
                  <a:pt x="292" y="215"/>
                  <a:pt x="291" y="209"/>
                </a:cubicBezTo>
                <a:cubicBezTo>
                  <a:pt x="290" y="207"/>
                  <a:pt x="290" y="205"/>
                  <a:pt x="290" y="203"/>
                </a:cubicBezTo>
                <a:lnTo>
                  <a:pt x="290" y="64"/>
                </a:lnTo>
                <a:close/>
                <a:moveTo>
                  <a:pt x="330" y="226"/>
                </a:moveTo>
                <a:cubicBezTo>
                  <a:pt x="395" y="226"/>
                  <a:pt x="395" y="226"/>
                  <a:pt x="395" y="226"/>
                </a:cubicBezTo>
                <a:cubicBezTo>
                  <a:pt x="404" y="226"/>
                  <a:pt x="412" y="221"/>
                  <a:pt x="416" y="214"/>
                </a:cubicBezTo>
                <a:cubicBezTo>
                  <a:pt x="418" y="210"/>
                  <a:pt x="419" y="206"/>
                  <a:pt x="419" y="202"/>
                </a:cubicBezTo>
                <a:cubicBezTo>
                  <a:pt x="419" y="32"/>
                  <a:pt x="419" y="32"/>
                  <a:pt x="419" y="32"/>
                </a:cubicBezTo>
                <a:cubicBezTo>
                  <a:pt x="419" y="28"/>
                  <a:pt x="418" y="24"/>
                  <a:pt x="417" y="21"/>
                </a:cubicBezTo>
                <a:cubicBezTo>
                  <a:pt x="413" y="9"/>
                  <a:pt x="401" y="0"/>
                  <a:pt x="387" y="0"/>
                </a:cubicBezTo>
                <a:cubicBezTo>
                  <a:pt x="330" y="0"/>
                  <a:pt x="330" y="0"/>
                  <a:pt x="330" y="0"/>
                </a:cubicBezTo>
                <a:cubicBezTo>
                  <a:pt x="318" y="0"/>
                  <a:pt x="308" y="10"/>
                  <a:pt x="307" y="21"/>
                </a:cubicBezTo>
                <a:cubicBezTo>
                  <a:pt x="307" y="22"/>
                  <a:pt x="306" y="23"/>
                  <a:pt x="306" y="24"/>
                </a:cubicBezTo>
                <a:cubicBezTo>
                  <a:pt x="306" y="202"/>
                  <a:pt x="306" y="202"/>
                  <a:pt x="306" y="202"/>
                </a:cubicBezTo>
                <a:cubicBezTo>
                  <a:pt x="306" y="207"/>
                  <a:pt x="308" y="212"/>
                  <a:pt x="310" y="216"/>
                </a:cubicBezTo>
                <a:cubicBezTo>
                  <a:pt x="315" y="222"/>
                  <a:pt x="322" y="226"/>
                  <a:pt x="330" y="226"/>
                </a:cubicBezTo>
                <a:close/>
                <a:moveTo>
                  <a:pt x="330" y="226"/>
                </a:moveTo>
                <a:cubicBezTo>
                  <a:pt x="330" y="226"/>
                  <a:pt x="330" y="226"/>
                  <a:pt x="330" y="22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70" name="Group 69"/>
          <p:cNvGrpSpPr/>
          <p:nvPr/>
        </p:nvGrpSpPr>
        <p:grpSpPr>
          <a:xfrm>
            <a:off x="3660583" y="2866614"/>
            <a:ext cx="378088" cy="417514"/>
            <a:chOff x="4425950" y="3640138"/>
            <a:chExt cx="593725" cy="655637"/>
          </a:xfrm>
          <a:solidFill>
            <a:schemeClr val="bg1"/>
          </a:solidFill>
        </p:grpSpPr>
        <p:sp>
          <p:nvSpPr>
            <p:cNvPr id="71" name="Freeform 23"/>
            <p:cNvSpPr>
              <a:spLocks noEditPoints="1"/>
            </p:cNvSpPr>
            <p:nvPr/>
          </p:nvSpPr>
          <p:spPr bwMode="auto">
            <a:xfrm>
              <a:off x="4495800" y="3640138"/>
              <a:ext cx="141288" cy="141287"/>
            </a:xfrm>
            <a:custGeom>
              <a:avLst/>
              <a:gdLst/>
              <a:ahLst/>
              <a:cxnLst>
                <a:cxn ang="0">
                  <a:pos x="85" y="42"/>
                </a:cxn>
                <a:cxn ang="0">
                  <a:pos x="43" y="85"/>
                </a:cxn>
                <a:cxn ang="0">
                  <a:pos x="0" y="42"/>
                </a:cxn>
                <a:cxn ang="0">
                  <a:pos x="43" y="0"/>
                </a:cxn>
                <a:cxn ang="0">
                  <a:pos x="85" y="42"/>
                </a:cxn>
                <a:cxn ang="0">
                  <a:pos x="85" y="42"/>
                </a:cxn>
                <a:cxn ang="0">
                  <a:pos x="85" y="42"/>
                </a:cxn>
              </a:cxnLst>
              <a:rect l="0" t="0" r="r" b="b"/>
              <a:pathLst>
                <a:path w="85" h="85">
                  <a:moveTo>
                    <a:pt x="85" y="42"/>
                  </a:moveTo>
                  <a:cubicBezTo>
                    <a:pt x="85" y="66"/>
                    <a:pt x="66" y="85"/>
                    <a:pt x="43" y="85"/>
                  </a:cubicBezTo>
                  <a:cubicBezTo>
                    <a:pt x="19" y="85"/>
                    <a:pt x="0" y="66"/>
                    <a:pt x="0" y="42"/>
                  </a:cubicBezTo>
                  <a:cubicBezTo>
                    <a:pt x="0" y="19"/>
                    <a:pt x="19" y="0"/>
                    <a:pt x="43" y="0"/>
                  </a:cubicBezTo>
                  <a:cubicBezTo>
                    <a:pt x="66" y="0"/>
                    <a:pt x="85" y="19"/>
                    <a:pt x="85" y="42"/>
                  </a:cubicBezTo>
                  <a:close/>
                  <a:moveTo>
                    <a:pt x="85" y="42"/>
                  </a:moveTo>
                  <a:cubicBezTo>
                    <a:pt x="85" y="42"/>
                    <a:pt x="85" y="42"/>
                    <a:pt x="85" y="4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4"/>
            <p:cNvSpPr>
              <a:spLocks noEditPoints="1"/>
            </p:cNvSpPr>
            <p:nvPr/>
          </p:nvSpPr>
          <p:spPr bwMode="auto">
            <a:xfrm>
              <a:off x="4727575" y="3640138"/>
              <a:ext cx="141288" cy="141287"/>
            </a:xfrm>
            <a:custGeom>
              <a:avLst/>
              <a:gdLst/>
              <a:ahLst/>
              <a:cxnLst>
                <a:cxn ang="0">
                  <a:pos x="85" y="42"/>
                </a:cxn>
                <a:cxn ang="0">
                  <a:pos x="43" y="85"/>
                </a:cxn>
                <a:cxn ang="0">
                  <a:pos x="0" y="42"/>
                </a:cxn>
                <a:cxn ang="0">
                  <a:pos x="43" y="0"/>
                </a:cxn>
                <a:cxn ang="0">
                  <a:pos x="85" y="42"/>
                </a:cxn>
                <a:cxn ang="0">
                  <a:pos x="85" y="42"/>
                </a:cxn>
                <a:cxn ang="0">
                  <a:pos x="85" y="42"/>
                </a:cxn>
              </a:cxnLst>
              <a:rect l="0" t="0" r="r" b="b"/>
              <a:pathLst>
                <a:path w="85" h="85">
                  <a:moveTo>
                    <a:pt x="85" y="42"/>
                  </a:moveTo>
                  <a:cubicBezTo>
                    <a:pt x="85" y="66"/>
                    <a:pt x="66" y="85"/>
                    <a:pt x="43" y="85"/>
                  </a:cubicBezTo>
                  <a:cubicBezTo>
                    <a:pt x="19" y="85"/>
                    <a:pt x="0" y="66"/>
                    <a:pt x="0" y="42"/>
                  </a:cubicBezTo>
                  <a:cubicBezTo>
                    <a:pt x="0" y="19"/>
                    <a:pt x="19" y="0"/>
                    <a:pt x="43" y="0"/>
                  </a:cubicBezTo>
                  <a:cubicBezTo>
                    <a:pt x="66" y="0"/>
                    <a:pt x="85" y="19"/>
                    <a:pt x="85" y="42"/>
                  </a:cubicBezTo>
                  <a:close/>
                  <a:moveTo>
                    <a:pt x="85" y="42"/>
                  </a:moveTo>
                  <a:cubicBezTo>
                    <a:pt x="85" y="42"/>
                    <a:pt x="85" y="42"/>
                    <a:pt x="85" y="4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5"/>
            <p:cNvSpPr>
              <a:spLocks noEditPoints="1"/>
            </p:cNvSpPr>
            <p:nvPr/>
          </p:nvSpPr>
          <p:spPr bwMode="auto">
            <a:xfrm>
              <a:off x="4843463" y="4206875"/>
              <a:ext cx="73025" cy="88900"/>
            </a:xfrm>
            <a:custGeom>
              <a:avLst/>
              <a:gdLst/>
              <a:ahLst/>
              <a:cxnLst>
                <a:cxn ang="0">
                  <a:pos x="0" y="0"/>
                </a:cxn>
                <a:cxn ang="0">
                  <a:pos x="0" y="30"/>
                </a:cxn>
                <a:cxn ang="0">
                  <a:pos x="22" y="53"/>
                </a:cxn>
                <a:cxn ang="0">
                  <a:pos x="22" y="53"/>
                </a:cxn>
                <a:cxn ang="0">
                  <a:pos x="44" y="30"/>
                </a:cxn>
                <a:cxn ang="0">
                  <a:pos x="44" y="0"/>
                </a:cxn>
                <a:cxn ang="0">
                  <a:pos x="0" y="0"/>
                </a:cxn>
                <a:cxn ang="0">
                  <a:pos x="0" y="0"/>
                </a:cxn>
                <a:cxn ang="0">
                  <a:pos x="0" y="0"/>
                </a:cxn>
              </a:cxnLst>
              <a:rect l="0" t="0" r="r" b="b"/>
              <a:pathLst>
                <a:path w="44" h="53">
                  <a:moveTo>
                    <a:pt x="0" y="0"/>
                  </a:moveTo>
                  <a:cubicBezTo>
                    <a:pt x="0" y="30"/>
                    <a:pt x="0" y="30"/>
                    <a:pt x="0" y="30"/>
                  </a:cubicBezTo>
                  <a:cubicBezTo>
                    <a:pt x="0" y="43"/>
                    <a:pt x="10" y="53"/>
                    <a:pt x="22" y="53"/>
                  </a:cubicBezTo>
                  <a:cubicBezTo>
                    <a:pt x="22" y="53"/>
                    <a:pt x="22" y="53"/>
                    <a:pt x="22" y="53"/>
                  </a:cubicBezTo>
                  <a:cubicBezTo>
                    <a:pt x="34" y="53"/>
                    <a:pt x="44" y="43"/>
                    <a:pt x="44" y="30"/>
                  </a:cubicBezTo>
                  <a:cubicBezTo>
                    <a:pt x="44" y="0"/>
                    <a:pt x="44" y="0"/>
                    <a:pt x="44" y="0"/>
                  </a:cubicBezTo>
                  <a:lnTo>
                    <a:pt x="0" y="0"/>
                  </a:lnTo>
                  <a:close/>
                  <a:moveTo>
                    <a:pt x="0" y="0"/>
                  </a:moveTo>
                  <a:cubicBezTo>
                    <a:pt x="0" y="0"/>
                    <a:pt x="0" y="0"/>
                    <a:pt x="0"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6"/>
            <p:cNvSpPr>
              <a:spLocks noEditPoints="1"/>
            </p:cNvSpPr>
            <p:nvPr/>
          </p:nvSpPr>
          <p:spPr bwMode="auto">
            <a:xfrm>
              <a:off x="4425950" y="3776663"/>
              <a:ext cx="593725" cy="519112"/>
            </a:xfrm>
            <a:custGeom>
              <a:avLst/>
              <a:gdLst/>
              <a:ahLst/>
              <a:cxnLst>
                <a:cxn ang="0">
                  <a:pos x="327" y="159"/>
                </a:cxn>
                <a:cxn ang="0">
                  <a:pos x="312" y="142"/>
                </a:cxn>
                <a:cxn ang="0">
                  <a:pos x="312" y="138"/>
                </a:cxn>
                <a:cxn ang="0">
                  <a:pos x="284" y="26"/>
                </a:cxn>
                <a:cxn ang="0">
                  <a:pos x="254" y="0"/>
                </a:cxn>
                <a:cxn ang="0">
                  <a:pos x="254" y="0"/>
                </a:cxn>
                <a:cxn ang="0">
                  <a:pos x="244" y="1"/>
                </a:cxn>
                <a:cxn ang="0">
                  <a:pos x="235" y="4"/>
                </a:cxn>
                <a:cxn ang="0">
                  <a:pos x="213" y="34"/>
                </a:cxn>
                <a:cxn ang="0">
                  <a:pos x="212" y="35"/>
                </a:cxn>
                <a:cxn ang="0">
                  <a:pos x="201" y="74"/>
                </a:cxn>
                <a:cxn ang="0">
                  <a:pos x="154" y="82"/>
                </a:cxn>
                <a:cxn ang="0">
                  <a:pos x="140" y="90"/>
                </a:cxn>
                <a:cxn ang="0">
                  <a:pos x="111" y="77"/>
                </a:cxn>
                <a:cxn ang="0">
                  <a:pos x="99" y="35"/>
                </a:cxn>
                <a:cxn ang="0">
                  <a:pos x="99" y="34"/>
                </a:cxn>
                <a:cxn ang="0">
                  <a:pos x="76" y="4"/>
                </a:cxn>
                <a:cxn ang="0">
                  <a:pos x="68" y="1"/>
                </a:cxn>
                <a:cxn ang="0">
                  <a:pos x="58" y="0"/>
                </a:cxn>
                <a:cxn ang="0">
                  <a:pos x="58" y="0"/>
                </a:cxn>
                <a:cxn ang="0">
                  <a:pos x="22" y="26"/>
                </a:cxn>
                <a:cxn ang="0">
                  <a:pos x="3" y="117"/>
                </a:cxn>
                <a:cxn ang="0">
                  <a:pos x="14" y="148"/>
                </a:cxn>
                <a:cxn ang="0">
                  <a:pos x="14" y="289"/>
                </a:cxn>
                <a:cxn ang="0">
                  <a:pos x="37" y="312"/>
                </a:cxn>
                <a:cxn ang="0">
                  <a:pos x="59" y="289"/>
                </a:cxn>
                <a:cxn ang="0">
                  <a:pos x="59" y="156"/>
                </a:cxn>
                <a:cxn ang="0">
                  <a:pos x="79" y="134"/>
                </a:cxn>
                <a:cxn ang="0">
                  <a:pos x="86" y="99"/>
                </a:cxn>
                <a:cxn ang="0">
                  <a:pos x="152" y="125"/>
                </a:cxn>
                <a:cxn ang="0">
                  <a:pos x="154" y="126"/>
                </a:cxn>
                <a:cxn ang="0">
                  <a:pos x="170" y="115"/>
                </a:cxn>
                <a:cxn ang="0">
                  <a:pos x="225" y="96"/>
                </a:cxn>
                <a:cxn ang="0">
                  <a:pos x="233" y="134"/>
                </a:cxn>
                <a:cxn ang="0">
                  <a:pos x="249" y="154"/>
                </a:cxn>
                <a:cxn ang="0">
                  <a:pos x="260" y="154"/>
                </a:cxn>
                <a:cxn ang="0">
                  <a:pos x="273" y="139"/>
                </a:cxn>
                <a:cxn ang="0">
                  <a:pos x="253" y="71"/>
                </a:cxn>
                <a:cxn ang="0">
                  <a:pos x="258" y="68"/>
                </a:cxn>
                <a:cxn ang="0">
                  <a:pos x="279" y="142"/>
                </a:cxn>
                <a:cxn ang="0">
                  <a:pos x="264" y="159"/>
                </a:cxn>
                <a:cxn ang="0">
                  <a:pos x="232" y="159"/>
                </a:cxn>
                <a:cxn ang="0">
                  <a:pos x="232" y="253"/>
                </a:cxn>
                <a:cxn ang="0">
                  <a:pos x="359" y="253"/>
                </a:cxn>
                <a:cxn ang="0">
                  <a:pos x="359" y="159"/>
                </a:cxn>
                <a:cxn ang="0">
                  <a:pos x="327" y="159"/>
                </a:cxn>
                <a:cxn ang="0">
                  <a:pos x="275" y="159"/>
                </a:cxn>
                <a:cxn ang="0">
                  <a:pos x="284" y="152"/>
                </a:cxn>
                <a:cxn ang="0">
                  <a:pos x="296" y="157"/>
                </a:cxn>
                <a:cxn ang="0">
                  <a:pos x="299" y="157"/>
                </a:cxn>
                <a:cxn ang="0">
                  <a:pos x="308" y="152"/>
                </a:cxn>
                <a:cxn ang="0">
                  <a:pos x="316" y="159"/>
                </a:cxn>
                <a:cxn ang="0">
                  <a:pos x="275" y="159"/>
                </a:cxn>
                <a:cxn ang="0">
                  <a:pos x="275" y="159"/>
                </a:cxn>
                <a:cxn ang="0">
                  <a:pos x="275" y="159"/>
                </a:cxn>
              </a:cxnLst>
              <a:rect l="0" t="0" r="r" b="b"/>
              <a:pathLst>
                <a:path w="359" h="312">
                  <a:moveTo>
                    <a:pt x="327" y="159"/>
                  </a:moveTo>
                  <a:cubicBezTo>
                    <a:pt x="326" y="151"/>
                    <a:pt x="320" y="144"/>
                    <a:pt x="312" y="142"/>
                  </a:cubicBezTo>
                  <a:cubicBezTo>
                    <a:pt x="312" y="140"/>
                    <a:pt x="312" y="139"/>
                    <a:pt x="312" y="138"/>
                  </a:cubicBezTo>
                  <a:cubicBezTo>
                    <a:pt x="310" y="127"/>
                    <a:pt x="284" y="26"/>
                    <a:pt x="284" y="26"/>
                  </a:cubicBezTo>
                  <a:cubicBezTo>
                    <a:pt x="280" y="9"/>
                    <a:pt x="269" y="1"/>
                    <a:pt x="254" y="0"/>
                  </a:cubicBezTo>
                  <a:cubicBezTo>
                    <a:pt x="254" y="0"/>
                    <a:pt x="254" y="0"/>
                    <a:pt x="254" y="0"/>
                  </a:cubicBezTo>
                  <a:cubicBezTo>
                    <a:pt x="254" y="0"/>
                    <a:pt x="249" y="0"/>
                    <a:pt x="244" y="1"/>
                  </a:cubicBezTo>
                  <a:cubicBezTo>
                    <a:pt x="239" y="2"/>
                    <a:pt x="235" y="4"/>
                    <a:pt x="235" y="4"/>
                  </a:cubicBezTo>
                  <a:cubicBezTo>
                    <a:pt x="225" y="10"/>
                    <a:pt x="214" y="20"/>
                    <a:pt x="213" y="34"/>
                  </a:cubicBezTo>
                  <a:cubicBezTo>
                    <a:pt x="213" y="34"/>
                    <a:pt x="213" y="35"/>
                    <a:pt x="212" y="35"/>
                  </a:cubicBezTo>
                  <a:cubicBezTo>
                    <a:pt x="210" y="56"/>
                    <a:pt x="207" y="68"/>
                    <a:pt x="201" y="74"/>
                  </a:cubicBezTo>
                  <a:cubicBezTo>
                    <a:pt x="194" y="80"/>
                    <a:pt x="180" y="82"/>
                    <a:pt x="154" y="82"/>
                  </a:cubicBezTo>
                  <a:cubicBezTo>
                    <a:pt x="148" y="82"/>
                    <a:pt x="143" y="85"/>
                    <a:pt x="140" y="90"/>
                  </a:cubicBezTo>
                  <a:cubicBezTo>
                    <a:pt x="125" y="87"/>
                    <a:pt x="116" y="83"/>
                    <a:pt x="111" y="77"/>
                  </a:cubicBezTo>
                  <a:cubicBezTo>
                    <a:pt x="105" y="70"/>
                    <a:pt x="102" y="57"/>
                    <a:pt x="99" y="35"/>
                  </a:cubicBezTo>
                  <a:cubicBezTo>
                    <a:pt x="99" y="35"/>
                    <a:pt x="99" y="34"/>
                    <a:pt x="99" y="34"/>
                  </a:cubicBezTo>
                  <a:cubicBezTo>
                    <a:pt x="98" y="20"/>
                    <a:pt x="87" y="10"/>
                    <a:pt x="76" y="4"/>
                  </a:cubicBezTo>
                  <a:cubicBezTo>
                    <a:pt x="76" y="4"/>
                    <a:pt x="72" y="2"/>
                    <a:pt x="68" y="1"/>
                  </a:cubicBezTo>
                  <a:cubicBezTo>
                    <a:pt x="63" y="0"/>
                    <a:pt x="58" y="0"/>
                    <a:pt x="58" y="0"/>
                  </a:cubicBezTo>
                  <a:cubicBezTo>
                    <a:pt x="58" y="0"/>
                    <a:pt x="58" y="0"/>
                    <a:pt x="58" y="0"/>
                  </a:cubicBezTo>
                  <a:cubicBezTo>
                    <a:pt x="43" y="1"/>
                    <a:pt x="26" y="9"/>
                    <a:pt x="22" y="26"/>
                  </a:cubicBezTo>
                  <a:cubicBezTo>
                    <a:pt x="3" y="117"/>
                    <a:pt x="3" y="117"/>
                    <a:pt x="3" y="117"/>
                  </a:cubicBezTo>
                  <a:cubicBezTo>
                    <a:pt x="0" y="130"/>
                    <a:pt x="6" y="141"/>
                    <a:pt x="14" y="148"/>
                  </a:cubicBezTo>
                  <a:cubicBezTo>
                    <a:pt x="14" y="289"/>
                    <a:pt x="14" y="289"/>
                    <a:pt x="14" y="289"/>
                  </a:cubicBezTo>
                  <a:cubicBezTo>
                    <a:pt x="14" y="302"/>
                    <a:pt x="24" y="312"/>
                    <a:pt x="37" y="312"/>
                  </a:cubicBezTo>
                  <a:cubicBezTo>
                    <a:pt x="49" y="312"/>
                    <a:pt x="59" y="302"/>
                    <a:pt x="59" y="289"/>
                  </a:cubicBezTo>
                  <a:cubicBezTo>
                    <a:pt x="59" y="156"/>
                    <a:pt x="59" y="156"/>
                    <a:pt x="59" y="156"/>
                  </a:cubicBezTo>
                  <a:cubicBezTo>
                    <a:pt x="68" y="152"/>
                    <a:pt x="76" y="145"/>
                    <a:pt x="79" y="134"/>
                  </a:cubicBezTo>
                  <a:cubicBezTo>
                    <a:pt x="86" y="99"/>
                    <a:pt x="86" y="99"/>
                    <a:pt x="86" y="99"/>
                  </a:cubicBezTo>
                  <a:cubicBezTo>
                    <a:pt x="98" y="113"/>
                    <a:pt x="117" y="121"/>
                    <a:pt x="152" y="125"/>
                  </a:cubicBezTo>
                  <a:cubicBezTo>
                    <a:pt x="153" y="126"/>
                    <a:pt x="154" y="126"/>
                    <a:pt x="154" y="126"/>
                  </a:cubicBezTo>
                  <a:cubicBezTo>
                    <a:pt x="161" y="126"/>
                    <a:pt x="168" y="121"/>
                    <a:pt x="170" y="115"/>
                  </a:cubicBezTo>
                  <a:cubicBezTo>
                    <a:pt x="197" y="113"/>
                    <a:pt x="214" y="108"/>
                    <a:pt x="225" y="96"/>
                  </a:cubicBezTo>
                  <a:cubicBezTo>
                    <a:pt x="233" y="134"/>
                    <a:pt x="233" y="134"/>
                    <a:pt x="233" y="134"/>
                  </a:cubicBezTo>
                  <a:cubicBezTo>
                    <a:pt x="235" y="143"/>
                    <a:pt x="241" y="150"/>
                    <a:pt x="249" y="154"/>
                  </a:cubicBezTo>
                  <a:cubicBezTo>
                    <a:pt x="260" y="154"/>
                    <a:pt x="260" y="154"/>
                    <a:pt x="260" y="154"/>
                  </a:cubicBezTo>
                  <a:cubicBezTo>
                    <a:pt x="262" y="148"/>
                    <a:pt x="267" y="142"/>
                    <a:pt x="273" y="139"/>
                  </a:cubicBezTo>
                  <a:cubicBezTo>
                    <a:pt x="267" y="113"/>
                    <a:pt x="259" y="86"/>
                    <a:pt x="253" y="71"/>
                  </a:cubicBezTo>
                  <a:cubicBezTo>
                    <a:pt x="248" y="62"/>
                    <a:pt x="255" y="59"/>
                    <a:pt x="258" y="68"/>
                  </a:cubicBezTo>
                  <a:cubicBezTo>
                    <a:pt x="261" y="77"/>
                    <a:pt x="274" y="116"/>
                    <a:pt x="279" y="142"/>
                  </a:cubicBezTo>
                  <a:cubicBezTo>
                    <a:pt x="271" y="144"/>
                    <a:pt x="265" y="151"/>
                    <a:pt x="264" y="159"/>
                  </a:cubicBezTo>
                  <a:cubicBezTo>
                    <a:pt x="232" y="159"/>
                    <a:pt x="232" y="159"/>
                    <a:pt x="232" y="159"/>
                  </a:cubicBezTo>
                  <a:cubicBezTo>
                    <a:pt x="232" y="253"/>
                    <a:pt x="232" y="253"/>
                    <a:pt x="232" y="253"/>
                  </a:cubicBezTo>
                  <a:cubicBezTo>
                    <a:pt x="359" y="253"/>
                    <a:pt x="359" y="253"/>
                    <a:pt x="359" y="253"/>
                  </a:cubicBezTo>
                  <a:cubicBezTo>
                    <a:pt x="359" y="159"/>
                    <a:pt x="359" y="159"/>
                    <a:pt x="359" y="159"/>
                  </a:cubicBezTo>
                  <a:lnTo>
                    <a:pt x="327" y="159"/>
                  </a:lnTo>
                  <a:close/>
                  <a:moveTo>
                    <a:pt x="275" y="159"/>
                  </a:moveTo>
                  <a:cubicBezTo>
                    <a:pt x="277" y="155"/>
                    <a:pt x="280" y="153"/>
                    <a:pt x="284" y="152"/>
                  </a:cubicBezTo>
                  <a:cubicBezTo>
                    <a:pt x="287" y="155"/>
                    <a:pt x="291" y="157"/>
                    <a:pt x="296" y="157"/>
                  </a:cubicBezTo>
                  <a:cubicBezTo>
                    <a:pt x="297" y="157"/>
                    <a:pt x="298" y="157"/>
                    <a:pt x="299" y="157"/>
                  </a:cubicBezTo>
                  <a:cubicBezTo>
                    <a:pt x="302" y="156"/>
                    <a:pt x="305" y="154"/>
                    <a:pt x="308" y="152"/>
                  </a:cubicBezTo>
                  <a:cubicBezTo>
                    <a:pt x="312" y="153"/>
                    <a:pt x="315" y="155"/>
                    <a:pt x="316" y="159"/>
                  </a:cubicBezTo>
                  <a:lnTo>
                    <a:pt x="275" y="159"/>
                  </a:lnTo>
                  <a:close/>
                  <a:moveTo>
                    <a:pt x="275" y="159"/>
                  </a:moveTo>
                  <a:cubicBezTo>
                    <a:pt x="275" y="159"/>
                    <a:pt x="275" y="159"/>
                    <a:pt x="275" y="159"/>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92750014"/>
      </p:ext>
    </p:extLst>
  </p:cSld>
  <p:clrMapOvr>
    <a:masterClrMapping/>
  </p:clrMapOvr>
  <p:transition spd="slow">
    <p:push dir="u"/>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152" name="Rectangle 151"/>
          <p:cNvSpPr/>
          <p:nvPr/>
        </p:nvSpPr>
        <p:spPr>
          <a:xfrm>
            <a:off x="664591" y="3387765"/>
            <a:ext cx="1946886" cy="996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bg1">
                  <a:lumMod val="50000"/>
                </a:schemeClr>
              </a:solidFill>
            </a:endParaRPr>
          </a:p>
        </p:txBody>
      </p:sp>
      <p:sp>
        <p:nvSpPr>
          <p:cNvPr id="154" name="Rectangle 153"/>
          <p:cNvSpPr/>
          <p:nvPr/>
        </p:nvSpPr>
        <p:spPr>
          <a:xfrm>
            <a:off x="4558363" y="3387765"/>
            <a:ext cx="1946886" cy="99642"/>
          </a:xfrm>
          <a:prstGeom prst="rect">
            <a:avLst/>
          </a:prstGeom>
          <a:solidFill>
            <a:schemeClr val="accent3"/>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bg1">
                  <a:lumMod val="50000"/>
                </a:schemeClr>
              </a:solidFill>
            </a:endParaRPr>
          </a:p>
        </p:txBody>
      </p:sp>
      <p:sp>
        <p:nvSpPr>
          <p:cNvPr id="153" name="Rectangle 152"/>
          <p:cNvSpPr/>
          <p:nvPr/>
        </p:nvSpPr>
        <p:spPr>
          <a:xfrm>
            <a:off x="2611477" y="2775649"/>
            <a:ext cx="1946886" cy="118518"/>
          </a:xfrm>
          <a:prstGeom prst="rect">
            <a:avLst/>
          </a:prstGeom>
          <a:solidFill>
            <a:schemeClr val="accent4"/>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bg1">
                  <a:lumMod val="50000"/>
                </a:schemeClr>
              </a:solidFill>
            </a:endParaRPr>
          </a:p>
        </p:txBody>
      </p:sp>
      <p:sp>
        <p:nvSpPr>
          <p:cNvPr id="155" name="Rectangle 154"/>
          <p:cNvSpPr/>
          <p:nvPr/>
        </p:nvSpPr>
        <p:spPr>
          <a:xfrm>
            <a:off x="6505250" y="2775649"/>
            <a:ext cx="1946886" cy="1185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bg1">
                  <a:lumMod val="50000"/>
                </a:schemeClr>
              </a:solidFill>
            </a:endParaRPr>
          </a:p>
        </p:txBody>
      </p:sp>
      <p:sp>
        <p:nvSpPr>
          <p:cNvPr id="174" name="TextBox 173"/>
          <p:cNvSpPr txBox="1"/>
          <p:nvPr/>
        </p:nvSpPr>
        <p:spPr>
          <a:xfrm>
            <a:off x="381001" y="3591553"/>
            <a:ext cx="2071038" cy="1188787"/>
          </a:xfrm>
          <a:prstGeom prst="rect">
            <a:avLst/>
          </a:prstGeom>
          <a:noFill/>
          <a:ln>
            <a:noFill/>
          </a:ln>
        </p:spPr>
        <p:txBody>
          <a:bodyPr wrap="square" rtlCol="0" anchor="ctr">
            <a:spAutoFit/>
          </a:bodyPr>
          <a:lstStyle/>
          <a:p>
            <a:pPr algn="ctr">
              <a:lnSpc>
                <a:spcPct val="150000"/>
              </a:lnSpc>
            </a:pPr>
            <a:r>
              <a:rPr lang="en-US" sz="1600" b="1" dirty="0">
                <a:solidFill>
                  <a:schemeClr val="accent4"/>
                </a:solidFill>
              </a:rPr>
              <a:t>YOUR TITLE HERE</a:t>
            </a:r>
          </a:p>
          <a:p>
            <a:pPr algn="ctr">
              <a:lnSpc>
                <a:spcPct val="150000"/>
              </a:lnSpc>
            </a:pPr>
            <a:r>
              <a:rPr lang="en-US" sz="1050" dirty="0">
                <a:solidFill>
                  <a:schemeClr val="bg1">
                    <a:lumMod val="50000"/>
                  </a:schemeClr>
                </a:solidFill>
              </a:rPr>
              <a:t>There are many variations of passages of lorem ipsum available,</a:t>
            </a:r>
          </a:p>
        </p:txBody>
      </p:sp>
      <p:sp>
        <p:nvSpPr>
          <p:cNvPr id="175" name="TextBox 174"/>
          <p:cNvSpPr txBox="1"/>
          <p:nvPr/>
        </p:nvSpPr>
        <p:spPr>
          <a:xfrm>
            <a:off x="4461487" y="3591553"/>
            <a:ext cx="2071038" cy="1188787"/>
          </a:xfrm>
          <a:prstGeom prst="rect">
            <a:avLst/>
          </a:prstGeom>
          <a:noFill/>
          <a:ln>
            <a:noFill/>
          </a:ln>
        </p:spPr>
        <p:txBody>
          <a:bodyPr wrap="square" rtlCol="0" anchor="ctr">
            <a:spAutoFit/>
          </a:bodyPr>
          <a:lstStyle/>
          <a:p>
            <a:pPr algn="ctr">
              <a:lnSpc>
                <a:spcPct val="150000"/>
              </a:lnSpc>
            </a:pPr>
            <a:r>
              <a:rPr lang="en-US" sz="1600" b="1" dirty="0">
                <a:solidFill>
                  <a:schemeClr val="accent3"/>
                </a:solidFill>
              </a:rPr>
              <a:t>YOUR TITLE HERE</a:t>
            </a:r>
          </a:p>
          <a:p>
            <a:pPr algn="ctr">
              <a:lnSpc>
                <a:spcPct val="150000"/>
              </a:lnSpc>
            </a:pPr>
            <a:r>
              <a:rPr lang="en-US" sz="1050" dirty="0">
                <a:solidFill>
                  <a:schemeClr val="bg1">
                    <a:lumMod val="50000"/>
                  </a:schemeClr>
                </a:solidFill>
              </a:rPr>
              <a:t>There are many variations of passages of lorem ipsum available</a:t>
            </a:r>
          </a:p>
        </p:txBody>
      </p:sp>
      <p:sp>
        <p:nvSpPr>
          <p:cNvPr id="177" name="TextBox 176"/>
          <p:cNvSpPr txBox="1"/>
          <p:nvPr/>
        </p:nvSpPr>
        <p:spPr>
          <a:xfrm>
            <a:off x="2625116" y="1376038"/>
            <a:ext cx="2043762" cy="1188787"/>
          </a:xfrm>
          <a:prstGeom prst="rect">
            <a:avLst/>
          </a:prstGeom>
          <a:noFill/>
          <a:ln>
            <a:noFill/>
          </a:ln>
        </p:spPr>
        <p:txBody>
          <a:bodyPr wrap="square" rtlCol="0" anchor="ctr">
            <a:spAutoFit/>
          </a:bodyPr>
          <a:lstStyle/>
          <a:p>
            <a:pPr algn="ctr">
              <a:lnSpc>
                <a:spcPct val="150000"/>
              </a:lnSpc>
            </a:pPr>
            <a:r>
              <a:rPr lang="en-US" sz="1600" b="1" dirty="0">
                <a:solidFill>
                  <a:schemeClr val="accent1"/>
                </a:solidFill>
              </a:rPr>
              <a:t>YOUR TITLE HERE</a:t>
            </a:r>
          </a:p>
          <a:p>
            <a:pPr algn="ctr">
              <a:lnSpc>
                <a:spcPct val="150000"/>
              </a:lnSpc>
            </a:pPr>
            <a:r>
              <a:rPr lang="en-US" sz="1050" dirty="0">
                <a:solidFill>
                  <a:schemeClr val="bg1">
                    <a:lumMod val="50000"/>
                  </a:schemeClr>
                </a:solidFill>
              </a:rPr>
              <a:t>There are many variations of passages of lorem ipsum available,</a:t>
            </a:r>
          </a:p>
        </p:txBody>
      </p:sp>
      <p:sp>
        <p:nvSpPr>
          <p:cNvPr id="178" name="TextBox 177"/>
          <p:cNvSpPr txBox="1"/>
          <p:nvPr/>
        </p:nvSpPr>
        <p:spPr>
          <a:xfrm>
            <a:off x="6705602" y="1376038"/>
            <a:ext cx="2043762" cy="1188787"/>
          </a:xfrm>
          <a:prstGeom prst="rect">
            <a:avLst/>
          </a:prstGeom>
          <a:noFill/>
          <a:ln>
            <a:noFill/>
          </a:ln>
        </p:spPr>
        <p:txBody>
          <a:bodyPr wrap="square" rtlCol="0" anchor="ctr">
            <a:spAutoFit/>
          </a:bodyPr>
          <a:lstStyle/>
          <a:p>
            <a:pPr algn="ctr">
              <a:lnSpc>
                <a:spcPct val="150000"/>
              </a:lnSpc>
            </a:pPr>
            <a:r>
              <a:rPr lang="en-US" sz="1600" b="1" dirty="0">
                <a:solidFill>
                  <a:schemeClr val="accent2"/>
                </a:solidFill>
              </a:rPr>
              <a:t>YOUR TITLE HERE</a:t>
            </a:r>
          </a:p>
          <a:p>
            <a:pPr algn="ctr">
              <a:lnSpc>
                <a:spcPct val="150000"/>
              </a:lnSpc>
            </a:pPr>
            <a:r>
              <a:rPr lang="en-US" sz="1050" dirty="0">
                <a:solidFill>
                  <a:schemeClr val="bg1">
                    <a:lumMod val="50000"/>
                  </a:schemeClr>
                </a:solidFill>
              </a:rPr>
              <a:t>There are many variations of passages of lorem ipsum available</a:t>
            </a:r>
          </a:p>
        </p:txBody>
      </p:sp>
      <p:sp>
        <p:nvSpPr>
          <p:cNvPr id="188" name="Freeform 5"/>
          <p:cNvSpPr>
            <a:spLocks noEditPoints="1"/>
          </p:cNvSpPr>
          <p:nvPr/>
        </p:nvSpPr>
        <p:spPr bwMode="auto">
          <a:xfrm>
            <a:off x="1176958" y="2330004"/>
            <a:ext cx="922153" cy="900987"/>
          </a:xfrm>
          <a:custGeom>
            <a:avLst/>
            <a:gdLst/>
            <a:ahLst/>
            <a:cxnLst>
              <a:cxn ang="0">
                <a:pos x="376" y="450"/>
              </a:cxn>
              <a:cxn ang="0">
                <a:pos x="448" y="300"/>
              </a:cxn>
              <a:cxn ang="0">
                <a:pos x="465" y="155"/>
              </a:cxn>
              <a:cxn ang="0">
                <a:pos x="503" y="384"/>
              </a:cxn>
              <a:cxn ang="0">
                <a:pos x="465" y="155"/>
              </a:cxn>
              <a:cxn ang="0">
                <a:pos x="576" y="390"/>
              </a:cxn>
              <a:cxn ang="0">
                <a:pos x="395" y="456"/>
              </a:cxn>
              <a:cxn ang="0">
                <a:pos x="364" y="456"/>
              </a:cxn>
              <a:cxn ang="0">
                <a:pos x="215" y="179"/>
              </a:cxn>
              <a:cxn ang="0">
                <a:pos x="128" y="155"/>
              </a:cxn>
              <a:cxn ang="0">
                <a:pos x="85" y="100"/>
              </a:cxn>
              <a:cxn ang="0">
                <a:pos x="42" y="267"/>
              </a:cxn>
              <a:cxn ang="0">
                <a:pos x="42" y="294"/>
              </a:cxn>
              <a:cxn ang="0">
                <a:pos x="53" y="321"/>
              </a:cxn>
              <a:cxn ang="0">
                <a:pos x="9" y="503"/>
              </a:cxn>
              <a:cxn ang="0">
                <a:pos x="127" y="369"/>
              </a:cxn>
              <a:cxn ang="0">
                <a:pos x="190" y="506"/>
              </a:cxn>
              <a:cxn ang="0">
                <a:pos x="131" y="289"/>
              </a:cxn>
              <a:cxn ang="0">
                <a:pos x="130" y="277"/>
              </a:cxn>
              <a:cxn ang="0">
                <a:pos x="204" y="236"/>
              </a:cxn>
              <a:cxn ang="0">
                <a:pos x="227" y="235"/>
              </a:cxn>
              <a:cxn ang="0">
                <a:pos x="349" y="465"/>
              </a:cxn>
              <a:cxn ang="0">
                <a:pos x="392" y="551"/>
              </a:cxn>
              <a:cxn ang="0">
                <a:pos x="413" y="466"/>
              </a:cxn>
              <a:cxn ang="0">
                <a:pos x="364" y="507"/>
              </a:cxn>
              <a:cxn ang="0">
                <a:pos x="396" y="499"/>
              </a:cxn>
              <a:cxn ang="0">
                <a:pos x="396" y="193"/>
              </a:cxn>
              <a:cxn ang="0">
                <a:pos x="324" y="343"/>
              </a:cxn>
              <a:cxn ang="0">
                <a:pos x="396" y="193"/>
              </a:cxn>
              <a:cxn ang="0">
                <a:pos x="128" y="43"/>
              </a:cxn>
              <a:cxn ang="0">
                <a:pos x="41" y="43"/>
              </a:cxn>
              <a:cxn ang="0">
                <a:pos x="84" y="0"/>
              </a:cxn>
            </a:cxnLst>
            <a:rect l="0" t="0" r="r" b="b"/>
            <a:pathLst>
              <a:path w="576" h="557">
                <a:moveTo>
                  <a:pt x="493" y="393"/>
                </a:moveTo>
                <a:cubicBezTo>
                  <a:pt x="376" y="450"/>
                  <a:pt x="376" y="450"/>
                  <a:pt x="376" y="450"/>
                </a:cubicBezTo>
                <a:cubicBezTo>
                  <a:pt x="330" y="356"/>
                  <a:pt x="330" y="356"/>
                  <a:pt x="330" y="356"/>
                </a:cubicBezTo>
                <a:cubicBezTo>
                  <a:pt x="448" y="300"/>
                  <a:pt x="448" y="300"/>
                  <a:pt x="448" y="300"/>
                </a:cubicBezTo>
                <a:lnTo>
                  <a:pt x="493" y="393"/>
                </a:lnTo>
                <a:close/>
                <a:moveTo>
                  <a:pt x="465" y="155"/>
                </a:moveTo>
                <a:cubicBezTo>
                  <a:pt x="562" y="355"/>
                  <a:pt x="562" y="355"/>
                  <a:pt x="562" y="355"/>
                </a:cubicBezTo>
                <a:cubicBezTo>
                  <a:pt x="503" y="384"/>
                  <a:pt x="503" y="384"/>
                  <a:pt x="503" y="384"/>
                </a:cubicBezTo>
                <a:cubicBezTo>
                  <a:pt x="406" y="183"/>
                  <a:pt x="406" y="183"/>
                  <a:pt x="406" y="183"/>
                </a:cubicBezTo>
                <a:lnTo>
                  <a:pt x="465" y="155"/>
                </a:lnTo>
                <a:close/>
                <a:moveTo>
                  <a:pt x="413" y="466"/>
                </a:moveTo>
                <a:cubicBezTo>
                  <a:pt x="576" y="390"/>
                  <a:pt x="576" y="390"/>
                  <a:pt x="576" y="390"/>
                </a:cubicBezTo>
                <a:cubicBezTo>
                  <a:pt x="572" y="374"/>
                  <a:pt x="572" y="374"/>
                  <a:pt x="572" y="374"/>
                </a:cubicBezTo>
                <a:cubicBezTo>
                  <a:pt x="395" y="456"/>
                  <a:pt x="395" y="456"/>
                  <a:pt x="395" y="456"/>
                </a:cubicBezTo>
                <a:cubicBezTo>
                  <a:pt x="387" y="453"/>
                  <a:pt x="378" y="453"/>
                  <a:pt x="369" y="455"/>
                </a:cubicBezTo>
                <a:cubicBezTo>
                  <a:pt x="367" y="455"/>
                  <a:pt x="366" y="456"/>
                  <a:pt x="364" y="456"/>
                </a:cubicBezTo>
                <a:cubicBezTo>
                  <a:pt x="243" y="227"/>
                  <a:pt x="243" y="227"/>
                  <a:pt x="243" y="227"/>
                </a:cubicBezTo>
                <a:cubicBezTo>
                  <a:pt x="258" y="211"/>
                  <a:pt x="244" y="175"/>
                  <a:pt x="215" y="179"/>
                </a:cubicBezTo>
                <a:cubicBezTo>
                  <a:pt x="212" y="179"/>
                  <a:pt x="211" y="180"/>
                  <a:pt x="209" y="180"/>
                </a:cubicBezTo>
                <a:cubicBezTo>
                  <a:pt x="181" y="178"/>
                  <a:pt x="153" y="169"/>
                  <a:pt x="128" y="155"/>
                </a:cubicBezTo>
                <a:cubicBezTo>
                  <a:pt x="127" y="152"/>
                  <a:pt x="127" y="150"/>
                  <a:pt x="127" y="147"/>
                </a:cubicBezTo>
                <a:cubicBezTo>
                  <a:pt x="126" y="122"/>
                  <a:pt x="112" y="101"/>
                  <a:pt x="85" y="100"/>
                </a:cubicBezTo>
                <a:cubicBezTo>
                  <a:pt x="63" y="98"/>
                  <a:pt x="37" y="117"/>
                  <a:pt x="38" y="141"/>
                </a:cubicBezTo>
                <a:cubicBezTo>
                  <a:pt x="42" y="199"/>
                  <a:pt x="42" y="213"/>
                  <a:pt x="42" y="267"/>
                </a:cubicBezTo>
                <a:cubicBezTo>
                  <a:pt x="41" y="267"/>
                  <a:pt x="41" y="267"/>
                  <a:pt x="41" y="267"/>
                </a:cubicBezTo>
                <a:cubicBezTo>
                  <a:pt x="42" y="275"/>
                  <a:pt x="42" y="287"/>
                  <a:pt x="42" y="294"/>
                </a:cubicBezTo>
                <a:cubicBezTo>
                  <a:pt x="43" y="305"/>
                  <a:pt x="47" y="314"/>
                  <a:pt x="53" y="321"/>
                </a:cubicBezTo>
                <a:cubicBezTo>
                  <a:pt x="53" y="321"/>
                  <a:pt x="53" y="321"/>
                  <a:pt x="53" y="321"/>
                </a:cubicBezTo>
                <a:cubicBezTo>
                  <a:pt x="60" y="332"/>
                  <a:pt x="59" y="344"/>
                  <a:pt x="65" y="355"/>
                </a:cubicBezTo>
                <a:cubicBezTo>
                  <a:pt x="55" y="405"/>
                  <a:pt x="22" y="454"/>
                  <a:pt x="9" y="503"/>
                </a:cubicBezTo>
                <a:cubicBezTo>
                  <a:pt x="0" y="539"/>
                  <a:pt x="55" y="554"/>
                  <a:pt x="64" y="518"/>
                </a:cubicBezTo>
                <a:cubicBezTo>
                  <a:pt x="77" y="469"/>
                  <a:pt x="116" y="419"/>
                  <a:pt x="127" y="369"/>
                </a:cubicBezTo>
                <a:cubicBezTo>
                  <a:pt x="127" y="367"/>
                  <a:pt x="128" y="365"/>
                  <a:pt x="128" y="362"/>
                </a:cubicBezTo>
                <a:cubicBezTo>
                  <a:pt x="162" y="398"/>
                  <a:pt x="185" y="456"/>
                  <a:pt x="190" y="506"/>
                </a:cubicBezTo>
                <a:cubicBezTo>
                  <a:pt x="193" y="543"/>
                  <a:pt x="250" y="543"/>
                  <a:pt x="247" y="506"/>
                </a:cubicBezTo>
                <a:cubicBezTo>
                  <a:pt x="240" y="422"/>
                  <a:pt x="197" y="340"/>
                  <a:pt x="131" y="289"/>
                </a:cubicBezTo>
                <a:cubicBezTo>
                  <a:pt x="131" y="285"/>
                  <a:pt x="130" y="281"/>
                  <a:pt x="130" y="277"/>
                </a:cubicBezTo>
                <a:cubicBezTo>
                  <a:pt x="130" y="277"/>
                  <a:pt x="130" y="277"/>
                  <a:pt x="130" y="277"/>
                </a:cubicBezTo>
                <a:cubicBezTo>
                  <a:pt x="130" y="242"/>
                  <a:pt x="131" y="254"/>
                  <a:pt x="130" y="219"/>
                </a:cubicBezTo>
                <a:cubicBezTo>
                  <a:pt x="154" y="229"/>
                  <a:pt x="179" y="234"/>
                  <a:pt x="204" y="236"/>
                </a:cubicBezTo>
                <a:cubicBezTo>
                  <a:pt x="204" y="237"/>
                  <a:pt x="204" y="237"/>
                  <a:pt x="204" y="237"/>
                </a:cubicBezTo>
                <a:cubicBezTo>
                  <a:pt x="213" y="237"/>
                  <a:pt x="218" y="236"/>
                  <a:pt x="227" y="235"/>
                </a:cubicBezTo>
                <a:cubicBezTo>
                  <a:pt x="229" y="235"/>
                  <a:pt x="230" y="234"/>
                  <a:pt x="232" y="234"/>
                </a:cubicBezTo>
                <a:cubicBezTo>
                  <a:pt x="349" y="465"/>
                  <a:pt x="349" y="465"/>
                  <a:pt x="349" y="465"/>
                </a:cubicBezTo>
                <a:cubicBezTo>
                  <a:pt x="335" y="476"/>
                  <a:pt x="328" y="496"/>
                  <a:pt x="332" y="515"/>
                </a:cubicBezTo>
                <a:cubicBezTo>
                  <a:pt x="338" y="541"/>
                  <a:pt x="365" y="557"/>
                  <a:pt x="392" y="551"/>
                </a:cubicBezTo>
                <a:cubicBezTo>
                  <a:pt x="418" y="545"/>
                  <a:pt x="435" y="518"/>
                  <a:pt x="428" y="492"/>
                </a:cubicBezTo>
                <a:cubicBezTo>
                  <a:pt x="426" y="481"/>
                  <a:pt x="420" y="473"/>
                  <a:pt x="413" y="466"/>
                </a:cubicBezTo>
                <a:close/>
                <a:moveTo>
                  <a:pt x="384" y="519"/>
                </a:moveTo>
                <a:cubicBezTo>
                  <a:pt x="375" y="521"/>
                  <a:pt x="366" y="516"/>
                  <a:pt x="364" y="507"/>
                </a:cubicBezTo>
                <a:cubicBezTo>
                  <a:pt x="362" y="498"/>
                  <a:pt x="367" y="489"/>
                  <a:pt x="376" y="487"/>
                </a:cubicBezTo>
                <a:cubicBezTo>
                  <a:pt x="385" y="485"/>
                  <a:pt x="394" y="490"/>
                  <a:pt x="396" y="499"/>
                </a:cubicBezTo>
                <a:cubicBezTo>
                  <a:pt x="399" y="508"/>
                  <a:pt x="393" y="517"/>
                  <a:pt x="384" y="519"/>
                </a:cubicBezTo>
                <a:close/>
                <a:moveTo>
                  <a:pt x="396" y="193"/>
                </a:moveTo>
                <a:cubicBezTo>
                  <a:pt x="441" y="287"/>
                  <a:pt x="441" y="287"/>
                  <a:pt x="441" y="287"/>
                </a:cubicBezTo>
                <a:cubicBezTo>
                  <a:pt x="324" y="343"/>
                  <a:pt x="324" y="343"/>
                  <a:pt x="324" y="343"/>
                </a:cubicBezTo>
                <a:cubicBezTo>
                  <a:pt x="279" y="250"/>
                  <a:pt x="279" y="250"/>
                  <a:pt x="279" y="250"/>
                </a:cubicBezTo>
                <a:lnTo>
                  <a:pt x="396" y="193"/>
                </a:lnTo>
                <a:close/>
                <a:moveTo>
                  <a:pt x="84" y="0"/>
                </a:moveTo>
                <a:cubicBezTo>
                  <a:pt x="108" y="0"/>
                  <a:pt x="128" y="19"/>
                  <a:pt x="128" y="43"/>
                </a:cubicBezTo>
                <a:cubicBezTo>
                  <a:pt x="128" y="67"/>
                  <a:pt x="108" y="86"/>
                  <a:pt x="84" y="86"/>
                </a:cubicBezTo>
                <a:cubicBezTo>
                  <a:pt x="61" y="86"/>
                  <a:pt x="41" y="67"/>
                  <a:pt x="41" y="43"/>
                </a:cubicBezTo>
                <a:cubicBezTo>
                  <a:pt x="41" y="19"/>
                  <a:pt x="61" y="0"/>
                  <a:pt x="84" y="0"/>
                </a:cubicBezTo>
                <a:close/>
                <a:moveTo>
                  <a:pt x="84" y="0"/>
                </a:moveTo>
                <a:cubicBezTo>
                  <a:pt x="84" y="0"/>
                  <a:pt x="84" y="0"/>
                  <a:pt x="84" y="0"/>
                </a:cubicBezTo>
              </a:path>
            </a:pathLst>
          </a:custGeom>
          <a:solidFill>
            <a:schemeClr val="accent1"/>
          </a:solidFill>
          <a:ln w="6350">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90" name="Group 189"/>
          <p:cNvGrpSpPr/>
          <p:nvPr/>
        </p:nvGrpSpPr>
        <p:grpSpPr>
          <a:xfrm>
            <a:off x="5066356" y="2248817"/>
            <a:ext cx="930900" cy="982173"/>
            <a:chOff x="3681413" y="3632200"/>
            <a:chExt cx="638175" cy="657225"/>
          </a:xfrm>
          <a:solidFill>
            <a:schemeClr val="accent3"/>
          </a:solidFill>
        </p:grpSpPr>
        <p:sp>
          <p:nvSpPr>
            <p:cNvPr id="191" name="Freeform 14"/>
            <p:cNvSpPr>
              <a:spLocks noEditPoints="1"/>
            </p:cNvSpPr>
            <p:nvPr/>
          </p:nvSpPr>
          <p:spPr bwMode="auto">
            <a:xfrm>
              <a:off x="3976688" y="3681413"/>
              <a:ext cx="342900" cy="533400"/>
            </a:xfrm>
            <a:custGeom>
              <a:avLst/>
              <a:gdLst/>
              <a:ahLst/>
              <a:cxnLst>
                <a:cxn ang="0">
                  <a:pos x="135" y="53"/>
                </a:cxn>
                <a:cxn ang="0">
                  <a:pos x="134" y="52"/>
                </a:cxn>
                <a:cxn ang="0">
                  <a:pos x="121" y="47"/>
                </a:cxn>
                <a:cxn ang="0">
                  <a:pos x="112" y="56"/>
                </a:cxn>
                <a:cxn ang="0">
                  <a:pos x="103" y="46"/>
                </a:cxn>
                <a:cxn ang="0">
                  <a:pos x="103" y="46"/>
                </a:cxn>
                <a:cxn ang="0">
                  <a:pos x="91" y="52"/>
                </a:cxn>
                <a:cxn ang="0">
                  <a:pos x="88" y="53"/>
                </a:cxn>
                <a:cxn ang="0">
                  <a:pos x="71" y="55"/>
                </a:cxn>
                <a:cxn ang="0">
                  <a:pos x="29" y="9"/>
                </a:cxn>
                <a:cxn ang="0">
                  <a:pos x="22" y="2"/>
                </a:cxn>
                <a:cxn ang="0">
                  <a:pos x="18" y="1"/>
                </a:cxn>
                <a:cxn ang="0">
                  <a:pos x="10" y="2"/>
                </a:cxn>
                <a:cxn ang="0">
                  <a:pos x="3" y="21"/>
                </a:cxn>
                <a:cxn ang="0">
                  <a:pos x="12" y="36"/>
                </a:cxn>
                <a:cxn ang="0">
                  <a:pos x="16" y="41"/>
                </a:cxn>
                <a:cxn ang="0">
                  <a:pos x="63" y="82"/>
                </a:cxn>
                <a:cxn ang="0">
                  <a:pos x="75" y="84"/>
                </a:cxn>
                <a:cxn ang="0">
                  <a:pos x="75" y="158"/>
                </a:cxn>
                <a:cxn ang="0">
                  <a:pos x="77" y="168"/>
                </a:cxn>
                <a:cxn ang="0">
                  <a:pos x="77" y="170"/>
                </a:cxn>
                <a:cxn ang="0">
                  <a:pos x="77" y="305"/>
                </a:cxn>
                <a:cxn ang="0">
                  <a:pos x="93" y="321"/>
                </a:cxn>
                <a:cxn ang="0">
                  <a:pos x="110" y="305"/>
                </a:cxn>
                <a:cxn ang="0">
                  <a:pos x="110" y="190"/>
                </a:cxn>
                <a:cxn ang="0">
                  <a:pos x="112" y="190"/>
                </a:cxn>
                <a:cxn ang="0">
                  <a:pos x="112" y="190"/>
                </a:cxn>
                <a:cxn ang="0">
                  <a:pos x="112" y="305"/>
                </a:cxn>
                <a:cxn ang="0">
                  <a:pos x="129" y="321"/>
                </a:cxn>
                <a:cxn ang="0">
                  <a:pos x="129" y="321"/>
                </a:cxn>
                <a:cxn ang="0">
                  <a:pos x="146" y="305"/>
                </a:cxn>
                <a:cxn ang="0">
                  <a:pos x="146" y="173"/>
                </a:cxn>
                <a:cxn ang="0">
                  <a:pos x="149" y="175"/>
                </a:cxn>
                <a:cxn ang="0">
                  <a:pos x="155" y="177"/>
                </a:cxn>
                <a:cxn ang="0">
                  <a:pos x="168" y="170"/>
                </a:cxn>
                <a:cxn ang="0">
                  <a:pos x="135" y="53"/>
                </a:cxn>
                <a:cxn ang="0">
                  <a:pos x="112" y="127"/>
                </a:cxn>
                <a:cxn ang="0">
                  <a:pos x="112" y="127"/>
                </a:cxn>
                <a:cxn ang="0">
                  <a:pos x="103" y="115"/>
                </a:cxn>
                <a:cxn ang="0">
                  <a:pos x="112" y="57"/>
                </a:cxn>
                <a:cxn ang="0">
                  <a:pos x="112" y="57"/>
                </a:cxn>
                <a:cxn ang="0">
                  <a:pos x="121" y="115"/>
                </a:cxn>
                <a:cxn ang="0">
                  <a:pos x="112" y="127"/>
                </a:cxn>
                <a:cxn ang="0">
                  <a:pos x="149" y="143"/>
                </a:cxn>
                <a:cxn ang="0">
                  <a:pos x="149" y="103"/>
                </a:cxn>
                <a:cxn ang="0">
                  <a:pos x="149" y="143"/>
                </a:cxn>
                <a:cxn ang="0">
                  <a:pos x="149" y="143"/>
                </a:cxn>
                <a:cxn ang="0">
                  <a:pos x="149" y="143"/>
                </a:cxn>
              </a:cxnLst>
              <a:rect l="0" t="0" r="r" b="b"/>
              <a:pathLst>
                <a:path w="207" h="321">
                  <a:moveTo>
                    <a:pt x="135" y="53"/>
                  </a:moveTo>
                  <a:cubicBezTo>
                    <a:pt x="135" y="53"/>
                    <a:pt x="134" y="52"/>
                    <a:pt x="134" y="52"/>
                  </a:cubicBezTo>
                  <a:cubicBezTo>
                    <a:pt x="130" y="50"/>
                    <a:pt x="126" y="48"/>
                    <a:pt x="121" y="47"/>
                  </a:cubicBezTo>
                  <a:cubicBezTo>
                    <a:pt x="112" y="56"/>
                    <a:pt x="112" y="56"/>
                    <a:pt x="112" y="56"/>
                  </a:cubicBezTo>
                  <a:cubicBezTo>
                    <a:pt x="103" y="46"/>
                    <a:pt x="103" y="46"/>
                    <a:pt x="103" y="46"/>
                  </a:cubicBezTo>
                  <a:cubicBezTo>
                    <a:pt x="103" y="46"/>
                    <a:pt x="103" y="46"/>
                    <a:pt x="103" y="46"/>
                  </a:cubicBezTo>
                  <a:cubicBezTo>
                    <a:pt x="99" y="48"/>
                    <a:pt x="95" y="49"/>
                    <a:pt x="91" y="52"/>
                  </a:cubicBezTo>
                  <a:cubicBezTo>
                    <a:pt x="90" y="52"/>
                    <a:pt x="89" y="52"/>
                    <a:pt x="88" y="53"/>
                  </a:cubicBezTo>
                  <a:cubicBezTo>
                    <a:pt x="82" y="56"/>
                    <a:pt x="77" y="57"/>
                    <a:pt x="71" y="55"/>
                  </a:cubicBezTo>
                  <a:cubicBezTo>
                    <a:pt x="52" y="49"/>
                    <a:pt x="34" y="19"/>
                    <a:pt x="29" y="9"/>
                  </a:cubicBezTo>
                  <a:cubicBezTo>
                    <a:pt x="27" y="6"/>
                    <a:pt x="25" y="4"/>
                    <a:pt x="22" y="2"/>
                  </a:cubicBezTo>
                  <a:cubicBezTo>
                    <a:pt x="18" y="1"/>
                    <a:pt x="18" y="1"/>
                    <a:pt x="18" y="1"/>
                  </a:cubicBezTo>
                  <a:cubicBezTo>
                    <a:pt x="16" y="0"/>
                    <a:pt x="13" y="1"/>
                    <a:pt x="10" y="2"/>
                  </a:cubicBezTo>
                  <a:cubicBezTo>
                    <a:pt x="3" y="5"/>
                    <a:pt x="0" y="14"/>
                    <a:pt x="3" y="21"/>
                  </a:cubicBezTo>
                  <a:cubicBezTo>
                    <a:pt x="4" y="23"/>
                    <a:pt x="7" y="29"/>
                    <a:pt x="12" y="36"/>
                  </a:cubicBezTo>
                  <a:cubicBezTo>
                    <a:pt x="16" y="41"/>
                    <a:pt x="16" y="41"/>
                    <a:pt x="16" y="41"/>
                  </a:cubicBezTo>
                  <a:cubicBezTo>
                    <a:pt x="26" y="56"/>
                    <a:pt x="42" y="75"/>
                    <a:pt x="63" y="82"/>
                  </a:cubicBezTo>
                  <a:cubicBezTo>
                    <a:pt x="67" y="83"/>
                    <a:pt x="71" y="84"/>
                    <a:pt x="75" y="84"/>
                  </a:cubicBezTo>
                  <a:cubicBezTo>
                    <a:pt x="75" y="158"/>
                    <a:pt x="75" y="158"/>
                    <a:pt x="75" y="158"/>
                  </a:cubicBezTo>
                  <a:cubicBezTo>
                    <a:pt x="75" y="162"/>
                    <a:pt x="76" y="165"/>
                    <a:pt x="77" y="168"/>
                  </a:cubicBezTo>
                  <a:cubicBezTo>
                    <a:pt x="77" y="169"/>
                    <a:pt x="77" y="170"/>
                    <a:pt x="77" y="170"/>
                  </a:cubicBezTo>
                  <a:cubicBezTo>
                    <a:pt x="77" y="305"/>
                    <a:pt x="77" y="305"/>
                    <a:pt x="77" y="305"/>
                  </a:cubicBezTo>
                  <a:cubicBezTo>
                    <a:pt x="77" y="314"/>
                    <a:pt x="84" y="321"/>
                    <a:pt x="93" y="321"/>
                  </a:cubicBezTo>
                  <a:cubicBezTo>
                    <a:pt x="103" y="321"/>
                    <a:pt x="110" y="314"/>
                    <a:pt x="110" y="305"/>
                  </a:cubicBezTo>
                  <a:cubicBezTo>
                    <a:pt x="110" y="190"/>
                    <a:pt x="110" y="190"/>
                    <a:pt x="110" y="190"/>
                  </a:cubicBezTo>
                  <a:cubicBezTo>
                    <a:pt x="111" y="190"/>
                    <a:pt x="111" y="190"/>
                    <a:pt x="112" y="190"/>
                  </a:cubicBezTo>
                  <a:cubicBezTo>
                    <a:pt x="112" y="190"/>
                    <a:pt x="112" y="190"/>
                    <a:pt x="112" y="190"/>
                  </a:cubicBezTo>
                  <a:cubicBezTo>
                    <a:pt x="112" y="305"/>
                    <a:pt x="112" y="305"/>
                    <a:pt x="112" y="305"/>
                  </a:cubicBezTo>
                  <a:cubicBezTo>
                    <a:pt x="112" y="314"/>
                    <a:pt x="120" y="321"/>
                    <a:pt x="129" y="321"/>
                  </a:cubicBezTo>
                  <a:cubicBezTo>
                    <a:pt x="129" y="321"/>
                    <a:pt x="129" y="321"/>
                    <a:pt x="129" y="321"/>
                  </a:cubicBezTo>
                  <a:cubicBezTo>
                    <a:pt x="138" y="321"/>
                    <a:pt x="146" y="314"/>
                    <a:pt x="146" y="305"/>
                  </a:cubicBezTo>
                  <a:cubicBezTo>
                    <a:pt x="146" y="173"/>
                    <a:pt x="146" y="173"/>
                    <a:pt x="146" y="173"/>
                  </a:cubicBezTo>
                  <a:cubicBezTo>
                    <a:pt x="146" y="174"/>
                    <a:pt x="147" y="175"/>
                    <a:pt x="149" y="175"/>
                  </a:cubicBezTo>
                  <a:cubicBezTo>
                    <a:pt x="151" y="176"/>
                    <a:pt x="153" y="177"/>
                    <a:pt x="155" y="177"/>
                  </a:cubicBezTo>
                  <a:cubicBezTo>
                    <a:pt x="160" y="177"/>
                    <a:pt x="165" y="174"/>
                    <a:pt x="168" y="170"/>
                  </a:cubicBezTo>
                  <a:cubicBezTo>
                    <a:pt x="207" y="97"/>
                    <a:pt x="153" y="64"/>
                    <a:pt x="135" y="53"/>
                  </a:cubicBezTo>
                  <a:close/>
                  <a:moveTo>
                    <a:pt x="112" y="127"/>
                  </a:moveTo>
                  <a:cubicBezTo>
                    <a:pt x="112" y="127"/>
                    <a:pt x="112" y="127"/>
                    <a:pt x="112" y="127"/>
                  </a:cubicBezTo>
                  <a:cubicBezTo>
                    <a:pt x="103" y="115"/>
                    <a:pt x="103" y="115"/>
                    <a:pt x="103" y="115"/>
                  </a:cubicBezTo>
                  <a:cubicBezTo>
                    <a:pt x="112" y="57"/>
                    <a:pt x="112" y="57"/>
                    <a:pt x="112" y="57"/>
                  </a:cubicBezTo>
                  <a:cubicBezTo>
                    <a:pt x="112" y="57"/>
                    <a:pt x="112" y="57"/>
                    <a:pt x="112" y="57"/>
                  </a:cubicBezTo>
                  <a:cubicBezTo>
                    <a:pt x="121" y="115"/>
                    <a:pt x="121" y="115"/>
                    <a:pt x="121" y="115"/>
                  </a:cubicBezTo>
                  <a:lnTo>
                    <a:pt x="112" y="127"/>
                  </a:lnTo>
                  <a:close/>
                  <a:moveTo>
                    <a:pt x="149" y="143"/>
                  </a:moveTo>
                  <a:cubicBezTo>
                    <a:pt x="149" y="103"/>
                    <a:pt x="149" y="103"/>
                    <a:pt x="149" y="103"/>
                  </a:cubicBezTo>
                  <a:cubicBezTo>
                    <a:pt x="154" y="113"/>
                    <a:pt x="156" y="126"/>
                    <a:pt x="149" y="143"/>
                  </a:cubicBezTo>
                  <a:close/>
                  <a:moveTo>
                    <a:pt x="149" y="143"/>
                  </a:moveTo>
                  <a:cubicBezTo>
                    <a:pt x="149" y="143"/>
                    <a:pt x="149" y="143"/>
                    <a:pt x="149" y="143"/>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15"/>
            <p:cNvSpPr>
              <a:spLocks noEditPoints="1"/>
            </p:cNvSpPr>
            <p:nvPr/>
          </p:nvSpPr>
          <p:spPr bwMode="auto">
            <a:xfrm>
              <a:off x="4102100" y="3633788"/>
              <a:ext cx="119063" cy="120650"/>
            </a:xfrm>
            <a:custGeom>
              <a:avLst/>
              <a:gdLst/>
              <a:ahLst/>
              <a:cxnLst>
                <a:cxn ang="0">
                  <a:pos x="72" y="36"/>
                </a:cxn>
                <a:cxn ang="0">
                  <a:pos x="36" y="72"/>
                </a:cxn>
                <a:cxn ang="0">
                  <a:pos x="0" y="36"/>
                </a:cxn>
                <a:cxn ang="0">
                  <a:pos x="36" y="0"/>
                </a:cxn>
                <a:cxn ang="0">
                  <a:pos x="72" y="36"/>
                </a:cxn>
                <a:cxn ang="0">
                  <a:pos x="72" y="36"/>
                </a:cxn>
                <a:cxn ang="0">
                  <a:pos x="72" y="36"/>
                </a:cxn>
              </a:cxnLst>
              <a:rect l="0" t="0" r="r" b="b"/>
              <a:pathLst>
                <a:path w="72" h="72">
                  <a:moveTo>
                    <a:pt x="72" y="36"/>
                  </a:moveTo>
                  <a:cubicBezTo>
                    <a:pt x="72" y="56"/>
                    <a:pt x="56" y="72"/>
                    <a:pt x="36" y="72"/>
                  </a:cubicBezTo>
                  <a:cubicBezTo>
                    <a:pt x="16" y="72"/>
                    <a:pt x="0" y="56"/>
                    <a:pt x="0" y="36"/>
                  </a:cubicBezTo>
                  <a:cubicBezTo>
                    <a:pt x="0" y="16"/>
                    <a:pt x="16" y="0"/>
                    <a:pt x="36" y="0"/>
                  </a:cubicBezTo>
                  <a:cubicBezTo>
                    <a:pt x="56" y="0"/>
                    <a:pt x="72" y="16"/>
                    <a:pt x="72" y="36"/>
                  </a:cubicBezTo>
                  <a:close/>
                  <a:moveTo>
                    <a:pt x="72" y="36"/>
                  </a:moveTo>
                  <a:cubicBezTo>
                    <a:pt x="72" y="36"/>
                    <a:pt x="72" y="36"/>
                    <a:pt x="72" y="36"/>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16"/>
            <p:cNvSpPr>
              <a:spLocks noEditPoints="1"/>
            </p:cNvSpPr>
            <p:nvPr/>
          </p:nvSpPr>
          <p:spPr bwMode="auto">
            <a:xfrm>
              <a:off x="3703638" y="3632200"/>
              <a:ext cx="361950" cy="338137"/>
            </a:xfrm>
            <a:custGeom>
              <a:avLst/>
              <a:gdLst/>
              <a:ahLst/>
              <a:cxnLst>
                <a:cxn ang="0">
                  <a:pos x="197" y="203"/>
                </a:cxn>
                <a:cxn ang="0">
                  <a:pos x="20" y="203"/>
                </a:cxn>
                <a:cxn ang="0">
                  <a:pos x="0" y="182"/>
                </a:cxn>
                <a:cxn ang="0">
                  <a:pos x="0" y="20"/>
                </a:cxn>
                <a:cxn ang="0">
                  <a:pos x="20" y="0"/>
                </a:cxn>
                <a:cxn ang="0">
                  <a:pos x="197" y="0"/>
                </a:cxn>
                <a:cxn ang="0">
                  <a:pos x="218" y="20"/>
                </a:cxn>
                <a:cxn ang="0">
                  <a:pos x="218" y="182"/>
                </a:cxn>
                <a:cxn ang="0">
                  <a:pos x="197" y="203"/>
                </a:cxn>
                <a:cxn ang="0">
                  <a:pos x="20" y="13"/>
                </a:cxn>
                <a:cxn ang="0">
                  <a:pos x="13" y="20"/>
                </a:cxn>
                <a:cxn ang="0">
                  <a:pos x="13" y="182"/>
                </a:cxn>
                <a:cxn ang="0">
                  <a:pos x="20" y="189"/>
                </a:cxn>
                <a:cxn ang="0">
                  <a:pos x="197" y="189"/>
                </a:cxn>
                <a:cxn ang="0">
                  <a:pos x="204" y="182"/>
                </a:cxn>
                <a:cxn ang="0">
                  <a:pos x="204" y="20"/>
                </a:cxn>
                <a:cxn ang="0">
                  <a:pos x="197" y="13"/>
                </a:cxn>
                <a:cxn ang="0">
                  <a:pos x="20" y="13"/>
                </a:cxn>
                <a:cxn ang="0">
                  <a:pos x="20" y="13"/>
                </a:cxn>
                <a:cxn ang="0">
                  <a:pos x="20" y="13"/>
                </a:cxn>
              </a:cxnLst>
              <a:rect l="0" t="0" r="r" b="b"/>
              <a:pathLst>
                <a:path w="218" h="203">
                  <a:moveTo>
                    <a:pt x="197" y="203"/>
                  </a:moveTo>
                  <a:cubicBezTo>
                    <a:pt x="20" y="203"/>
                    <a:pt x="20" y="203"/>
                    <a:pt x="20" y="203"/>
                  </a:cubicBezTo>
                  <a:cubicBezTo>
                    <a:pt x="9" y="203"/>
                    <a:pt x="0" y="194"/>
                    <a:pt x="0" y="182"/>
                  </a:cubicBezTo>
                  <a:cubicBezTo>
                    <a:pt x="0" y="20"/>
                    <a:pt x="0" y="20"/>
                    <a:pt x="0" y="20"/>
                  </a:cubicBezTo>
                  <a:cubicBezTo>
                    <a:pt x="0" y="9"/>
                    <a:pt x="9" y="0"/>
                    <a:pt x="20" y="0"/>
                  </a:cubicBezTo>
                  <a:cubicBezTo>
                    <a:pt x="197" y="0"/>
                    <a:pt x="197" y="0"/>
                    <a:pt x="197" y="0"/>
                  </a:cubicBezTo>
                  <a:cubicBezTo>
                    <a:pt x="208" y="0"/>
                    <a:pt x="218" y="9"/>
                    <a:pt x="218" y="20"/>
                  </a:cubicBezTo>
                  <a:cubicBezTo>
                    <a:pt x="218" y="182"/>
                    <a:pt x="218" y="182"/>
                    <a:pt x="218" y="182"/>
                  </a:cubicBezTo>
                  <a:cubicBezTo>
                    <a:pt x="218" y="194"/>
                    <a:pt x="208" y="203"/>
                    <a:pt x="197" y="203"/>
                  </a:cubicBezTo>
                  <a:close/>
                  <a:moveTo>
                    <a:pt x="20" y="13"/>
                  </a:moveTo>
                  <a:cubicBezTo>
                    <a:pt x="16" y="13"/>
                    <a:pt x="13" y="16"/>
                    <a:pt x="13" y="20"/>
                  </a:cubicBezTo>
                  <a:cubicBezTo>
                    <a:pt x="13" y="182"/>
                    <a:pt x="13" y="182"/>
                    <a:pt x="13" y="182"/>
                  </a:cubicBezTo>
                  <a:cubicBezTo>
                    <a:pt x="13" y="186"/>
                    <a:pt x="16" y="189"/>
                    <a:pt x="20" y="189"/>
                  </a:cubicBezTo>
                  <a:cubicBezTo>
                    <a:pt x="197" y="189"/>
                    <a:pt x="197" y="189"/>
                    <a:pt x="197" y="189"/>
                  </a:cubicBezTo>
                  <a:cubicBezTo>
                    <a:pt x="201" y="189"/>
                    <a:pt x="204" y="186"/>
                    <a:pt x="204" y="182"/>
                  </a:cubicBezTo>
                  <a:cubicBezTo>
                    <a:pt x="204" y="20"/>
                    <a:pt x="204" y="20"/>
                    <a:pt x="204" y="20"/>
                  </a:cubicBezTo>
                  <a:cubicBezTo>
                    <a:pt x="204" y="16"/>
                    <a:pt x="201" y="13"/>
                    <a:pt x="197" y="13"/>
                  </a:cubicBezTo>
                  <a:lnTo>
                    <a:pt x="20" y="13"/>
                  </a:lnTo>
                  <a:close/>
                  <a:moveTo>
                    <a:pt x="20" y="13"/>
                  </a:moveTo>
                  <a:cubicBezTo>
                    <a:pt x="20" y="13"/>
                    <a:pt x="20" y="13"/>
                    <a:pt x="20" y="13"/>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17"/>
            <p:cNvSpPr>
              <a:spLocks noEditPoints="1"/>
            </p:cNvSpPr>
            <p:nvPr/>
          </p:nvSpPr>
          <p:spPr bwMode="auto">
            <a:xfrm>
              <a:off x="3743325" y="4003675"/>
              <a:ext cx="96838" cy="93662"/>
            </a:xfrm>
            <a:custGeom>
              <a:avLst/>
              <a:gdLst/>
              <a:ahLst/>
              <a:cxnLst>
                <a:cxn ang="0">
                  <a:pos x="58" y="29"/>
                </a:cxn>
                <a:cxn ang="0">
                  <a:pos x="29" y="57"/>
                </a:cxn>
                <a:cxn ang="0">
                  <a:pos x="0" y="29"/>
                </a:cxn>
                <a:cxn ang="0">
                  <a:pos x="29" y="0"/>
                </a:cxn>
                <a:cxn ang="0">
                  <a:pos x="58" y="29"/>
                </a:cxn>
                <a:cxn ang="0">
                  <a:pos x="58" y="29"/>
                </a:cxn>
                <a:cxn ang="0">
                  <a:pos x="58" y="29"/>
                </a:cxn>
              </a:cxnLst>
              <a:rect l="0" t="0" r="r" b="b"/>
              <a:pathLst>
                <a:path w="58" h="57">
                  <a:moveTo>
                    <a:pt x="58" y="29"/>
                  </a:moveTo>
                  <a:cubicBezTo>
                    <a:pt x="58" y="45"/>
                    <a:pt x="45" y="57"/>
                    <a:pt x="29" y="57"/>
                  </a:cubicBezTo>
                  <a:cubicBezTo>
                    <a:pt x="13" y="57"/>
                    <a:pt x="0" y="45"/>
                    <a:pt x="0" y="29"/>
                  </a:cubicBezTo>
                  <a:cubicBezTo>
                    <a:pt x="0" y="13"/>
                    <a:pt x="13" y="0"/>
                    <a:pt x="29" y="0"/>
                  </a:cubicBezTo>
                  <a:cubicBezTo>
                    <a:pt x="45" y="0"/>
                    <a:pt x="58" y="13"/>
                    <a:pt x="58" y="29"/>
                  </a:cubicBezTo>
                  <a:close/>
                  <a:moveTo>
                    <a:pt x="58" y="29"/>
                  </a:moveTo>
                  <a:cubicBezTo>
                    <a:pt x="58" y="29"/>
                    <a:pt x="58" y="29"/>
                    <a:pt x="58" y="29"/>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18"/>
            <p:cNvSpPr>
              <a:spLocks noEditPoints="1"/>
            </p:cNvSpPr>
            <p:nvPr/>
          </p:nvSpPr>
          <p:spPr bwMode="auto">
            <a:xfrm>
              <a:off x="3695700" y="4100513"/>
              <a:ext cx="192088" cy="106362"/>
            </a:xfrm>
            <a:custGeom>
              <a:avLst/>
              <a:gdLst/>
              <a:ahLst/>
              <a:cxnLst>
                <a:cxn ang="0">
                  <a:pos x="25" y="64"/>
                </a:cxn>
                <a:cxn ang="0">
                  <a:pos x="29" y="44"/>
                </a:cxn>
                <a:cxn ang="0">
                  <a:pos x="29" y="64"/>
                </a:cxn>
                <a:cxn ang="0">
                  <a:pos x="58" y="64"/>
                </a:cxn>
                <a:cxn ang="0">
                  <a:pos x="51" y="54"/>
                </a:cxn>
                <a:cxn ang="0">
                  <a:pos x="58" y="8"/>
                </a:cxn>
                <a:cxn ang="0">
                  <a:pos x="58" y="8"/>
                </a:cxn>
                <a:cxn ang="0">
                  <a:pos x="65" y="54"/>
                </a:cxn>
                <a:cxn ang="0">
                  <a:pos x="58" y="64"/>
                </a:cxn>
                <a:cxn ang="0">
                  <a:pos x="87" y="64"/>
                </a:cxn>
                <a:cxn ang="0">
                  <a:pos x="87" y="44"/>
                </a:cxn>
                <a:cxn ang="0">
                  <a:pos x="91" y="64"/>
                </a:cxn>
                <a:cxn ang="0">
                  <a:pos x="114" y="64"/>
                </a:cxn>
                <a:cxn ang="0">
                  <a:pos x="77" y="5"/>
                </a:cxn>
                <a:cxn ang="0">
                  <a:pos x="76" y="5"/>
                </a:cxn>
                <a:cxn ang="0">
                  <a:pos x="65" y="0"/>
                </a:cxn>
                <a:cxn ang="0">
                  <a:pos x="58" y="7"/>
                </a:cxn>
                <a:cxn ang="0">
                  <a:pos x="51" y="0"/>
                </a:cxn>
                <a:cxn ang="0">
                  <a:pos x="51" y="0"/>
                </a:cxn>
                <a:cxn ang="0">
                  <a:pos x="40" y="5"/>
                </a:cxn>
                <a:cxn ang="0">
                  <a:pos x="39" y="5"/>
                </a:cxn>
                <a:cxn ang="0">
                  <a:pos x="2" y="64"/>
                </a:cxn>
                <a:cxn ang="0">
                  <a:pos x="25" y="64"/>
                </a:cxn>
                <a:cxn ang="0">
                  <a:pos x="25" y="64"/>
                </a:cxn>
                <a:cxn ang="0">
                  <a:pos x="25" y="64"/>
                </a:cxn>
              </a:cxnLst>
              <a:rect l="0" t="0" r="r" b="b"/>
              <a:pathLst>
                <a:path w="116" h="64">
                  <a:moveTo>
                    <a:pt x="25" y="64"/>
                  </a:moveTo>
                  <a:cubicBezTo>
                    <a:pt x="24" y="56"/>
                    <a:pt x="26" y="49"/>
                    <a:pt x="29" y="44"/>
                  </a:cubicBezTo>
                  <a:cubicBezTo>
                    <a:pt x="29" y="64"/>
                    <a:pt x="29" y="64"/>
                    <a:pt x="29" y="64"/>
                  </a:cubicBezTo>
                  <a:cubicBezTo>
                    <a:pt x="58" y="64"/>
                    <a:pt x="58" y="64"/>
                    <a:pt x="58" y="64"/>
                  </a:cubicBezTo>
                  <a:cubicBezTo>
                    <a:pt x="51" y="54"/>
                    <a:pt x="51" y="54"/>
                    <a:pt x="51" y="54"/>
                  </a:cubicBezTo>
                  <a:cubicBezTo>
                    <a:pt x="58" y="8"/>
                    <a:pt x="58" y="8"/>
                    <a:pt x="58" y="8"/>
                  </a:cubicBezTo>
                  <a:cubicBezTo>
                    <a:pt x="58" y="8"/>
                    <a:pt x="58" y="8"/>
                    <a:pt x="58" y="8"/>
                  </a:cubicBezTo>
                  <a:cubicBezTo>
                    <a:pt x="65" y="54"/>
                    <a:pt x="65" y="54"/>
                    <a:pt x="65" y="54"/>
                  </a:cubicBezTo>
                  <a:cubicBezTo>
                    <a:pt x="58" y="64"/>
                    <a:pt x="58" y="64"/>
                    <a:pt x="58" y="64"/>
                  </a:cubicBezTo>
                  <a:cubicBezTo>
                    <a:pt x="87" y="64"/>
                    <a:pt x="87" y="64"/>
                    <a:pt x="87" y="64"/>
                  </a:cubicBezTo>
                  <a:cubicBezTo>
                    <a:pt x="87" y="44"/>
                    <a:pt x="87" y="44"/>
                    <a:pt x="87" y="44"/>
                  </a:cubicBezTo>
                  <a:cubicBezTo>
                    <a:pt x="90" y="49"/>
                    <a:pt x="92" y="56"/>
                    <a:pt x="91" y="64"/>
                  </a:cubicBezTo>
                  <a:cubicBezTo>
                    <a:pt x="114" y="64"/>
                    <a:pt x="114" y="64"/>
                    <a:pt x="114" y="64"/>
                  </a:cubicBezTo>
                  <a:cubicBezTo>
                    <a:pt x="116" y="29"/>
                    <a:pt x="88" y="12"/>
                    <a:pt x="77" y="5"/>
                  </a:cubicBezTo>
                  <a:cubicBezTo>
                    <a:pt x="77" y="5"/>
                    <a:pt x="76" y="5"/>
                    <a:pt x="76" y="5"/>
                  </a:cubicBezTo>
                  <a:cubicBezTo>
                    <a:pt x="72" y="2"/>
                    <a:pt x="69" y="1"/>
                    <a:pt x="65" y="0"/>
                  </a:cubicBezTo>
                  <a:cubicBezTo>
                    <a:pt x="58" y="7"/>
                    <a:pt x="58" y="7"/>
                    <a:pt x="58" y="7"/>
                  </a:cubicBezTo>
                  <a:cubicBezTo>
                    <a:pt x="51" y="0"/>
                    <a:pt x="51" y="0"/>
                    <a:pt x="51" y="0"/>
                  </a:cubicBezTo>
                  <a:cubicBezTo>
                    <a:pt x="51" y="0"/>
                    <a:pt x="51" y="0"/>
                    <a:pt x="51" y="0"/>
                  </a:cubicBezTo>
                  <a:cubicBezTo>
                    <a:pt x="47" y="1"/>
                    <a:pt x="44" y="2"/>
                    <a:pt x="40" y="5"/>
                  </a:cubicBezTo>
                  <a:cubicBezTo>
                    <a:pt x="40" y="5"/>
                    <a:pt x="39" y="5"/>
                    <a:pt x="39" y="5"/>
                  </a:cubicBezTo>
                  <a:cubicBezTo>
                    <a:pt x="28" y="12"/>
                    <a:pt x="0" y="29"/>
                    <a:pt x="2" y="64"/>
                  </a:cubicBezTo>
                  <a:lnTo>
                    <a:pt x="25" y="64"/>
                  </a:lnTo>
                  <a:close/>
                  <a:moveTo>
                    <a:pt x="25" y="64"/>
                  </a:moveTo>
                  <a:cubicBezTo>
                    <a:pt x="25" y="64"/>
                    <a:pt x="25" y="64"/>
                    <a:pt x="25" y="64"/>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19"/>
            <p:cNvSpPr>
              <a:spLocks noEditPoints="1"/>
            </p:cNvSpPr>
            <p:nvPr/>
          </p:nvSpPr>
          <p:spPr bwMode="auto">
            <a:xfrm>
              <a:off x="3929063" y="4003675"/>
              <a:ext cx="93663" cy="93662"/>
            </a:xfrm>
            <a:custGeom>
              <a:avLst/>
              <a:gdLst/>
              <a:ahLst/>
              <a:cxnLst>
                <a:cxn ang="0">
                  <a:pos x="57" y="29"/>
                </a:cxn>
                <a:cxn ang="0">
                  <a:pos x="28" y="57"/>
                </a:cxn>
                <a:cxn ang="0">
                  <a:pos x="0" y="29"/>
                </a:cxn>
                <a:cxn ang="0">
                  <a:pos x="28" y="0"/>
                </a:cxn>
                <a:cxn ang="0">
                  <a:pos x="57" y="29"/>
                </a:cxn>
                <a:cxn ang="0">
                  <a:pos x="57" y="29"/>
                </a:cxn>
                <a:cxn ang="0">
                  <a:pos x="57" y="29"/>
                </a:cxn>
              </a:cxnLst>
              <a:rect l="0" t="0" r="r" b="b"/>
              <a:pathLst>
                <a:path w="57" h="57">
                  <a:moveTo>
                    <a:pt x="57" y="29"/>
                  </a:moveTo>
                  <a:cubicBezTo>
                    <a:pt x="57" y="45"/>
                    <a:pt x="44" y="57"/>
                    <a:pt x="28" y="57"/>
                  </a:cubicBezTo>
                  <a:cubicBezTo>
                    <a:pt x="13" y="57"/>
                    <a:pt x="0" y="45"/>
                    <a:pt x="0" y="29"/>
                  </a:cubicBezTo>
                  <a:cubicBezTo>
                    <a:pt x="0" y="13"/>
                    <a:pt x="13" y="0"/>
                    <a:pt x="28" y="0"/>
                  </a:cubicBezTo>
                  <a:cubicBezTo>
                    <a:pt x="44" y="0"/>
                    <a:pt x="57" y="13"/>
                    <a:pt x="57" y="29"/>
                  </a:cubicBezTo>
                  <a:close/>
                  <a:moveTo>
                    <a:pt x="57" y="29"/>
                  </a:moveTo>
                  <a:cubicBezTo>
                    <a:pt x="57" y="29"/>
                    <a:pt x="57" y="29"/>
                    <a:pt x="57" y="29"/>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20"/>
            <p:cNvSpPr>
              <a:spLocks noEditPoints="1"/>
            </p:cNvSpPr>
            <p:nvPr/>
          </p:nvSpPr>
          <p:spPr bwMode="auto">
            <a:xfrm>
              <a:off x="3879850" y="4100513"/>
              <a:ext cx="192088" cy="106362"/>
            </a:xfrm>
            <a:custGeom>
              <a:avLst/>
              <a:gdLst/>
              <a:ahLst/>
              <a:cxnLst>
                <a:cxn ang="0">
                  <a:pos x="25" y="64"/>
                </a:cxn>
                <a:cxn ang="0">
                  <a:pos x="29" y="44"/>
                </a:cxn>
                <a:cxn ang="0">
                  <a:pos x="29" y="64"/>
                </a:cxn>
                <a:cxn ang="0">
                  <a:pos x="58" y="64"/>
                </a:cxn>
                <a:cxn ang="0">
                  <a:pos x="51" y="54"/>
                </a:cxn>
                <a:cxn ang="0">
                  <a:pos x="58" y="8"/>
                </a:cxn>
                <a:cxn ang="0">
                  <a:pos x="58" y="8"/>
                </a:cxn>
                <a:cxn ang="0">
                  <a:pos x="65" y="54"/>
                </a:cxn>
                <a:cxn ang="0">
                  <a:pos x="59" y="64"/>
                </a:cxn>
                <a:cxn ang="0">
                  <a:pos x="88" y="64"/>
                </a:cxn>
                <a:cxn ang="0">
                  <a:pos x="88" y="44"/>
                </a:cxn>
                <a:cxn ang="0">
                  <a:pos x="92" y="64"/>
                </a:cxn>
                <a:cxn ang="0">
                  <a:pos x="114" y="64"/>
                </a:cxn>
                <a:cxn ang="0">
                  <a:pos x="77" y="5"/>
                </a:cxn>
                <a:cxn ang="0">
                  <a:pos x="76" y="5"/>
                </a:cxn>
                <a:cxn ang="0">
                  <a:pos x="66" y="0"/>
                </a:cxn>
                <a:cxn ang="0">
                  <a:pos x="58" y="7"/>
                </a:cxn>
                <a:cxn ang="0">
                  <a:pos x="52" y="0"/>
                </a:cxn>
                <a:cxn ang="0">
                  <a:pos x="51" y="0"/>
                </a:cxn>
                <a:cxn ang="0">
                  <a:pos x="41" y="5"/>
                </a:cxn>
                <a:cxn ang="0">
                  <a:pos x="39" y="5"/>
                </a:cxn>
                <a:cxn ang="0">
                  <a:pos x="3" y="64"/>
                </a:cxn>
                <a:cxn ang="0">
                  <a:pos x="25" y="64"/>
                </a:cxn>
                <a:cxn ang="0">
                  <a:pos x="25" y="64"/>
                </a:cxn>
                <a:cxn ang="0">
                  <a:pos x="25" y="64"/>
                </a:cxn>
              </a:cxnLst>
              <a:rect l="0" t="0" r="r" b="b"/>
              <a:pathLst>
                <a:path w="116" h="64">
                  <a:moveTo>
                    <a:pt x="25" y="64"/>
                  </a:moveTo>
                  <a:cubicBezTo>
                    <a:pt x="24" y="56"/>
                    <a:pt x="26" y="49"/>
                    <a:pt x="29" y="44"/>
                  </a:cubicBezTo>
                  <a:cubicBezTo>
                    <a:pt x="29" y="64"/>
                    <a:pt x="29" y="64"/>
                    <a:pt x="29" y="64"/>
                  </a:cubicBezTo>
                  <a:cubicBezTo>
                    <a:pt x="58" y="64"/>
                    <a:pt x="58" y="64"/>
                    <a:pt x="58" y="64"/>
                  </a:cubicBezTo>
                  <a:cubicBezTo>
                    <a:pt x="51" y="54"/>
                    <a:pt x="51" y="54"/>
                    <a:pt x="51" y="54"/>
                  </a:cubicBezTo>
                  <a:cubicBezTo>
                    <a:pt x="58" y="8"/>
                    <a:pt x="58" y="8"/>
                    <a:pt x="58" y="8"/>
                  </a:cubicBezTo>
                  <a:cubicBezTo>
                    <a:pt x="58" y="8"/>
                    <a:pt x="58" y="8"/>
                    <a:pt x="58" y="8"/>
                  </a:cubicBezTo>
                  <a:cubicBezTo>
                    <a:pt x="65" y="54"/>
                    <a:pt x="65" y="54"/>
                    <a:pt x="65" y="54"/>
                  </a:cubicBezTo>
                  <a:cubicBezTo>
                    <a:pt x="59" y="64"/>
                    <a:pt x="59" y="64"/>
                    <a:pt x="59" y="64"/>
                  </a:cubicBezTo>
                  <a:cubicBezTo>
                    <a:pt x="88" y="64"/>
                    <a:pt x="88" y="64"/>
                    <a:pt x="88" y="64"/>
                  </a:cubicBezTo>
                  <a:cubicBezTo>
                    <a:pt x="88" y="44"/>
                    <a:pt x="88" y="44"/>
                    <a:pt x="88" y="44"/>
                  </a:cubicBezTo>
                  <a:cubicBezTo>
                    <a:pt x="91" y="49"/>
                    <a:pt x="92" y="56"/>
                    <a:pt x="92" y="64"/>
                  </a:cubicBezTo>
                  <a:cubicBezTo>
                    <a:pt x="114" y="64"/>
                    <a:pt x="114" y="64"/>
                    <a:pt x="114" y="64"/>
                  </a:cubicBezTo>
                  <a:cubicBezTo>
                    <a:pt x="116" y="29"/>
                    <a:pt x="88" y="12"/>
                    <a:pt x="77" y="5"/>
                  </a:cubicBezTo>
                  <a:cubicBezTo>
                    <a:pt x="77" y="5"/>
                    <a:pt x="76" y="5"/>
                    <a:pt x="76" y="5"/>
                  </a:cubicBezTo>
                  <a:cubicBezTo>
                    <a:pt x="73" y="2"/>
                    <a:pt x="69" y="1"/>
                    <a:pt x="66" y="0"/>
                  </a:cubicBezTo>
                  <a:cubicBezTo>
                    <a:pt x="58" y="7"/>
                    <a:pt x="58" y="7"/>
                    <a:pt x="58" y="7"/>
                  </a:cubicBezTo>
                  <a:cubicBezTo>
                    <a:pt x="52" y="0"/>
                    <a:pt x="52" y="0"/>
                    <a:pt x="52" y="0"/>
                  </a:cubicBezTo>
                  <a:cubicBezTo>
                    <a:pt x="51" y="0"/>
                    <a:pt x="51" y="0"/>
                    <a:pt x="51" y="0"/>
                  </a:cubicBezTo>
                  <a:cubicBezTo>
                    <a:pt x="48" y="1"/>
                    <a:pt x="44" y="2"/>
                    <a:pt x="41" y="5"/>
                  </a:cubicBezTo>
                  <a:cubicBezTo>
                    <a:pt x="40" y="5"/>
                    <a:pt x="40" y="5"/>
                    <a:pt x="39" y="5"/>
                  </a:cubicBezTo>
                  <a:cubicBezTo>
                    <a:pt x="28" y="12"/>
                    <a:pt x="0" y="29"/>
                    <a:pt x="3" y="64"/>
                  </a:cubicBezTo>
                  <a:lnTo>
                    <a:pt x="25" y="64"/>
                  </a:lnTo>
                  <a:close/>
                  <a:moveTo>
                    <a:pt x="25" y="64"/>
                  </a:moveTo>
                  <a:cubicBezTo>
                    <a:pt x="25" y="64"/>
                    <a:pt x="25" y="64"/>
                    <a:pt x="25" y="64"/>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Rectangle 21"/>
            <p:cNvSpPr>
              <a:spLocks noChangeArrowheads="1"/>
            </p:cNvSpPr>
            <p:nvPr/>
          </p:nvSpPr>
          <p:spPr bwMode="auto">
            <a:xfrm>
              <a:off x="3681413" y="4222750"/>
              <a:ext cx="542925" cy="66675"/>
            </a:xfrm>
            <a:prstGeom prst="rect">
              <a:avLst/>
            </a:prstGeom>
            <a:grpFill/>
            <a:ln w="6350">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22"/>
            <p:cNvSpPr>
              <a:spLocks noEditPoints="1"/>
            </p:cNvSpPr>
            <p:nvPr/>
          </p:nvSpPr>
          <p:spPr bwMode="auto">
            <a:xfrm>
              <a:off x="3795713" y="3709988"/>
              <a:ext cx="177800" cy="179387"/>
            </a:xfrm>
            <a:custGeom>
              <a:avLst/>
              <a:gdLst/>
              <a:ahLst/>
              <a:cxnLst>
                <a:cxn ang="0">
                  <a:pos x="103" y="61"/>
                </a:cxn>
                <a:cxn ang="0">
                  <a:pos x="97" y="59"/>
                </a:cxn>
                <a:cxn ang="0">
                  <a:pos x="97" y="46"/>
                </a:cxn>
                <a:cxn ang="0">
                  <a:pos x="102" y="44"/>
                </a:cxn>
                <a:cxn ang="0">
                  <a:pos x="105" y="35"/>
                </a:cxn>
                <a:cxn ang="0">
                  <a:pos x="102" y="28"/>
                </a:cxn>
                <a:cxn ang="0">
                  <a:pos x="93" y="24"/>
                </a:cxn>
                <a:cxn ang="0">
                  <a:pos x="88" y="27"/>
                </a:cxn>
                <a:cxn ang="0">
                  <a:pos x="78" y="18"/>
                </a:cxn>
                <a:cxn ang="0">
                  <a:pos x="81" y="13"/>
                </a:cxn>
                <a:cxn ang="0">
                  <a:pos x="76" y="4"/>
                </a:cxn>
                <a:cxn ang="0">
                  <a:pos x="69" y="1"/>
                </a:cxn>
                <a:cxn ang="0">
                  <a:pos x="60" y="5"/>
                </a:cxn>
                <a:cxn ang="0">
                  <a:pos x="58" y="11"/>
                </a:cxn>
                <a:cxn ang="0">
                  <a:pos x="46" y="11"/>
                </a:cxn>
                <a:cxn ang="0">
                  <a:pos x="43" y="6"/>
                </a:cxn>
                <a:cxn ang="0">
                  <a:pos x="34" y="3"/>
                </a:cxn>
                <a:cxn ang="0">
                  <a:pos x="27" y="6"/>
                </a:cxn>
                <a:cxn ang="0">
                  <a:pos x="24" y="15"/>
                </a:cxn>
                <a:cxn ang="0">
                  <a:pos x="26" y="20"/>
                </a:cxn>
                <a:cxn ang="0">
                  <a:pos x="18" y="30"/>
                </a:cxn>
                <a:cxn ang="0">
                  <a:pos x="12" y="28"/>
                </a:cxn>
                <a:cxn ang="0">
                  <a:pos x="3" y="32"/>
                </a:cxn>
                <a:cxn ang="0">
                  <a:pos x="1" y="39"/>
                </a:cxn>
                <a:cxn ang="0">
                  <a:pos x="1" y="44"/>
                </a:cxn>
                <a:cxn ang="0">
                  <a:pos x="5" y="48"/>
                </a:cxn>
                <a:cxn ang="0">
                  <a:pos x="10" y="50"/>
                </a:cxn>
                <a:cxn ang="0">
                  <a:pos x="11" y="62"/>
                </a:cxn>
                <a:cxn ang="0">
                  <a:pos x="5" y="65"/>
                </a:cxn>
                <a:cxn ang="0">
                  <a:pos x="2" y="74"/>
                </a:cxn>
                <a:cxn ang="0">
                  <a:pos x="5" y="81"/>
                </a:cxn>
                <a:cxn ang="0">
                  <a:pos x="14" y="84"/>
                </a:cxn>
                <a:cxn ang="0">
                  <a:pos x="20" y="82"/>
                </a:cxn>
                <a:cxn ang="0">
                  <a:pos x="29" y="90"/>
                </a:cxn>
                <a:cxn ang="0">
                  <a:pos x="27" y="96"/>
                </a:cxn>
                <a:cxn ang="0">
                  <a:pos x="27" y="101"/>
                </a:cxn>
                <a:cxn ang="0">
                  <a:pos x="31" y="105"/>
                </a:cxn>
                <a:cxn ang="0">
                  <a:pos x="38" y="107"/>
                </a:cxn>
                <a:cxn ang="0">
                  <a:pos x="43" y="107"/>
                </a:cxn>
                <a:cxn ang="0">
                  <a:pos x="47" y="103"/>
                </a:cxn>
                <a:cxn ang="0">
                  <a:pos x="49" y="98"/>
                </a:cxn>
                <a:cxn ang="0">
                  <a:pos x="62" y="97"/>
                </a:cxn>
                <a:cxn ang="0">
                  <a:pos x="64" y="103"/>
                </a:cxn>
                <a:cxn ang="0">
                  <a:pos x="73" y="106"/>
                </a:cxn>
                <a:cxn ang="0">
                  <a:pos x="80" y="103"/>
                </a:cxn>
                <a:cxn ang="0">
                  <a:pos x="84" y="94"/>
                </a:cxn>
                <a:cxn ang="0">
                  <a:pos x="81" y="88"/>
                </a:cxn>
                <a:cxn ang="0">
                  <a:pos x="90" y="79"/>
                </a:cxn>
                <a:cxn ang="0">
                  <a:pos x="95" y="81"/>
                </a:cxn>
                <a:cxn ang="0">
                  <a:pos x="101" y="81"/>
                </a:cxn>
                <a:cxn ang="0">
                  <a:pos x="104" y="77"/>
                </a:cxn>
                <a:cxn ang="0">
                  <a:pos x="107" y="70"/>
                </a:cxn>
                <a:cxn ang="0">
                  <a:pos x="103" y="61"/>
                </a:cxn>
                <a:cxn ang="0">
                  <a:pos x="65" y="79"/>
                </a:cxn>
                <a:cxn ang="0">
                  <a:pos x="54" y="81"/>
                </a:cxn>
                <a:cxn ang="0">
                  <a:pos x="29" y="66"/>
                </a:cxn>
                <a:cxn ang="0">
                  <a:pos x="42" y="30"/>
                </a:cxn>
                <a:cxn ang="0">
                  <a:pos x="54" y="27"/>
                </a:cxn>
                <a:cxn ang="0">
                  <a:pos x="78" y="43"/>
                </a:cxn>
                <a:cxn ang="0">
                  <a:pos x="65" y="79"/>
                </a:cxn>
                <a:cxn ang="0">
                  <a:pos x="65" y="79"/>
                </a:cxn>
                <a:cxn ang="0">
                  <a:pos x="65" y="79"/>
                </a:cxn>
              </a:cxnLst>
              <a:rect l="0" t="0" r="r" b="b"/>
              <a:pathLst>
                <a:path w="108" h="108">
                  <a:moveTo>
                    <a:pt x="103" y="61"/>
                  </a:moveTo>
                  <a:cubicBezTo>
                    <a:pt x="97" y="59"/>
                    <a:pt x="97" y="59"/>
                    <a:pt x="97" y="59"/>
                  </a:cubicBezTo>
                  <a:cubicBezTo>
                    <a:pt x="98" y="55"/>
                    <a:pt x="97" y="51"/>
                    <a:pt x="97" y="46"/>
                  </a:cubicBezTo>
                  <a:cubicBezTo>
                    <a:pt x="102" y="44"/>
                    <a:pt x="102" y="44"/>
                    <a:pt x="102" y="44"/>
                  </a:cubicBezTo>
                  <a:cubicBezTo>
                    <a:pt x="106" y="42"/>
                    <a:pt x="107" y="38"/>
                    <a:pt x="105" y="35"/>
                  </a:cubicBezTo>
                  <a:cubicBezTo>
                    <a:pt x="102" y="28"/>
                    <a:pt x="102" y="28"/>
                    <a:pt x="102" y="28"/>
                  </a:cubicBezTo>
                  <a:cubicBezTo>
                    <a:pt x="101" y="24"/>
                    <a:pt x="97" y="23"/>
                    <a:pt x="93" y="24"/>
                  </a:cubicBezTo>
                  <a:cubicBezTo>
                    <a:pt x="88" y="27"/>
                    <a:pt x="88" y="27"/>
                    <a:pt x="88" y="27"/>
                  </a:cubicBezTo>
                  <a:cubicBezTo>
                    <a:pt x="85" y="24"/>
                    <a:pt x="82" y="21"/>
                    <a:pt x="78" y="18"/>
                  </a:cubicBezTo>
                  <a:cubicBezTo>
                    <a:pt x="81" y="13"/>
                    <a:pt x="81" y="13"/>
                    <a:pt x="81" y="13"/>
                  </a:cubicBezTo>
                  <a:cubicBezTo>
                    <a:pt x="82" y="9"/>
                    <a:pt x="80" y="5"/>
                    <a:pt x="76" y="4"/>
                  </a:cubicBezTo>
                  <a:cubicBezTo>
                    <a:pt x="69" y="1"/>
                    <a:pt x="69" y="1"/>
                    <a:pt x="69" y="1"/>
                  </a:cubicBezTo>
                  <a:cubicBezTo>
                    <a:pt x="66" y="0"/>
                    <a:pt x="62" y="2"/>
                    <a:pt x="60" y="5"/>
                  </a:cubicBezTo>
                  <a:cubicBezTo>
                    <a:pt x="58" y="11"/>
                    <a:pt x="58" y="11"/>
                    <a:pt x="58" y="11"/>
                  </a:cubicBezTo>
                  <a:cubicBezTo>
                    <a:pt x="54" y="10"/>
                    <a:pt x="50" y="11"/>
                    <a:pt x="46" y="11"/>
                  </a:cubicBezTo>
                  <a:cubicBezTo>
                    <a:pt x="43" y="6"/>
                    <a:pt x="43" y="6"/>
                    <a:pt x="43" y="6"/>
                  </a:cubicBezTo>
                  <a:cubicBezTo>
                    <a:pt x="42" y="2"/>
                    <a:pt x="38" y="1"/>
                    <a:pt x="34" y="3"/>
                  </a:cubicBezTo>
                  <a:cubicBezTo>
                    <a:pt x="27" y="6"/>
                    <a:pt x="27" y="6"/>
                    <a:pt x="27" y="6"/>
                  </a:cubicBezTo>
                  <a:cubicBezTo>
                    <a:pt x="24" y="7"/>
                    <a:pt x="22" y="11"/>
                    <a:pt x="24" y="15"/>
                  </a:cubicBezTo>
                  <a:cubicBezTo>
                    <a:pt x="26" y="20"/>
                    <a:pt x="26" y="20"/>
                    <a:pt x="26" y="20"/>
                  </a:cubicBezTo>
                  <a:cubicBezTo>
                    <a:pt x="23" y="23"/>
                    <a:pt x="20" y="26"/>
                    <a:pt x="18" y="30"/>
                  </a:cubicBezTo>
                  <a:cubicBezTo>
                    <a:pt x="12" y="28"/>
                    <a:pt x="12" y="28"/>
                    <a:pt x="12" y="28"/>
                  </a:cubicBezTo>
                  <a:cubicBezTo>
                    <a:pt x="9" y="26"/>
                    <a:pt x="4" y="28"/>
                    <a:pt x="3" y="32"/>
                  </a:cubicBezTo>
                  <a:cubicBezTo>
                    <a:pt x="1" y="39"/>
                    <a:pt x="1" y="39"/>
                    <a:pt x="1" y="39"/>
                  </a:cubicBezTo>
                  <a:cubicBezTo>
                    <a:pt x="0" y="41"/>
                    <a:pt x="0" y="42"/>
                    <a:pt x="1" y="44"/>
                  </a:cubicBezTo>
                  <a:cubicBezTo>
                    <a:pt x="2" y="46"/>
                    <a:pt x="3" y="47"/>
                    <a:pt x="5" y="48"/>
                  </a:cubicBezTo>
                  <a:cubicBezTo>
                    <a:pt x="10" y="50"/>
                    <a:pt x="10" y="50"/>
                    <a:pt x="10" y="50"/>
                  </a:cubicBezTo>
                  <a:cubicBezTo>
                    <a:pt x="10" y="54"/>
                    <a:pt x="10" y="58"/>
                    <a:pt x="11" y="62"/>
                  </a:cubicBezTo>
                  <a:cubicBezTo>
                    <a:pt x="5" y="65"/>
                    <a:pt x="5" y="65"/>
                    <a:pt x="5" y="65"/>
                  </a:cubicBezTo>
                  <a:cubicBezTo>
                    <a:pt x="2" y="66"/>
                    <a:pt x="0" y="71"/>
                    <a:pt x="2" y="74"/>
                  </a:cubicBezTo>
                  <a:cubicBezTo>
                    <a:pt x="5" y="81"/>
                    <a:pt x="5" y="81"/>
                    <a:pt x="5" y="81"/>
                  </a:cubicBezTo>
                  <a:cubicBezTo>
                    <a:pt x="7" y="84"/>
                    <a:pt x="11" y="86"/>
                    <a:pt x="14" y="84"/>
                  </a:cubicBezTo>
                  <a:cubicBezTo>
                    <a:pt x="20" y="82"/>
                    <a:pt x="20" y="82"/>
                    <a:pt x="20" y="82"/>
                  </a:cubicBezTo>
                  <a:cubicBezTo>
                    <a:pt x="22" y="85"/>
                    <a:pt x="26" y="88"/>
                    <a:pt x="29" y="90"/>
                  </a:cubicBezTo>
                  <a:cubicBezTo>
                    <a:pt x="27" y="96"/>
                    <a:pt x="27" y="96"/>
                    <a:pt x="27" y="96"/>
                  </a:cubicBezTo>
                  <a:cubicBezTo>
                    <a:pt x="26" y="98"/>
                    <a:pt x="26" y="100"/>
                    <a:pt x="27" y="101"/>
                  </a:cubicBezTo>
                  <a:cubicBezTo>
                    <a:pt x="28" y="103"/>
                    <a:pt x="29" y="104"/>
                    <a:pt x="31" y="105"/>
                  </a:cubicBezTo>
                  <a:cubicBezTo>
                    <a:pt x="38" y="107"/>
                    <a:pt x="38" y="107"/>
                    <a:pt x="38" y="107"/>
                  </a:cubicBezTo>
                  <a:cubicBezTo>
                    <a:pt x="40" y="108"/>
                    <a:pt x="42" y="108"/>
                    <a:pt x="43" y="107"/>
                  </a:cubicBezTo>
                  <a:cubicBezTo>
                    <a:pt x="45" y="107"/>
                    <a:pt x="46" y="105"/>
                    <a:pt x="47" y="103"/>
                  </a:cubicBezTo>
                  <a:cubicBezTo>
                    <a:pt x="49" y="98"/>
                    <a:pt x="49" y="98"/>
                    <a:pt x="49" y="98"/>
                  </a:cubicBezTo>
                  <a:cubicBezTo>
                    <a:pt x="53" y="98"/>
                    <a:pt x="57" y="98"/>
                    <a:pt x="62" y="97"/>
                  </a:cubicBezTo>
                  <a:cubicBezTo>
                    <a:pt x="64" y="103"/>
                    <a:pt x="64" y="103"/>
                    <a:pt x="64" y="103"/>
                  </a:cubicBezTo>
                  <a:cubicBezTo>
                    <a:pt x="66" y="106"/>
                    <a:pt x="70" y="108"/>
                    <a:pt x="73" y="106"/>
                  </a:cubicBezTo>
                  <a:cubicBezTo>
                    <a:pt x="80" y="103"/>
                    <a:pt x="80" y="103"/>
                    <a:pt x="80" y="103"/>
                  </a:cubicBezTo>
                  <a:cubicBezTo>
                    <a:pt x="84" y="101"/>
                    <a:pt x="85" y="97"/>
                    <a:pt x="84" y="94"/>
                  </a:cubicBezTo>
                  <a:cubicBezTo>
                    <a:pt x="81" y="88"/>
                    <a:pt x="81" y="88"/>
                    <a:pt x="81" y="88"/>
                  </a:cubicBezTo>
                  <a:cubicBezTo>
                    <a:pt x="84" y="86"/>
                    <a:pt x="87" y="82"/>
                    <a:pt x="90" y="79"/>
                  </a:cubicBezTo>
                  <a:cubicBezTo>
                    <a:pt x="95" y="81"/>
                    <a:pt x="95" y="81"/>
                    <a:pt x="95" y="81"/>
                  </a:cubicBezTo>
                  <a:cubicBezTo>
                    <a:pt x="97" y="82"/>
                    <a:pt x="99" y="82"/>
                    <a:pt x="101" y="81"/>
                  </a:cubicBezTo>
                  <a:cubicBezTo>
                    <a:pt x="102" y="80"/>
                    <a:pt x="104" y="79"/>
                    <a:pt x="104" y="77"/>
                  </a:cubicBezTo>
                  <a:cubicBezTo>
                    <a:pt x="107" y="70"/>
                    <a:pt x="107" y="70"/>
                    <a:pt x="107" y="70"/>
                  </a:cubicBezTo>
                  <a:cubicBezTo>
                    <a:pt x="108" y="66"/>
                    <a:pt x="106" y="62"/>
                    <a:pt x="103" y="61"/>
                  </a:cubicBezTo>
                  <a:close/>
                  <a:moveTo>
                    <a:pt x="65" y="79"/>
                  </a:moveTo>
                  <a:cubicBezTo>
                    <a:pt x="61" y="81"/>
                    <a:pt x="58" y="81"/>
                    <a:pt x="54" y="81"/>
                  </a:cubicBezTo>
                  <a:cubicBezTo>
                    <a:pt x="43" y="81"/>
                    <a:pt x="33" y="75"/>
                    <a:pt x="29" y="66"/>
                  </a:cubicBezTo>
                  <a:cubicBezTo>
                    <a:pt x="23" y="52"/>
                    <a:pt x="29" y="36"/>
                    <a:pt x="42" y="30"/>
                  </a:cubicBezTo>
                  <a:cubicBezTo>
                    <a:pt x="46" y="28"/>
                    <a:pt x="50" y="27"/>
                    <a:pt x="54" y="27"/>
                  </a:cubicBezTo>
                  <a:cubicBezTo>
                    <a:pt x="64" y="27"/>
                    <a:pt x="74" y="33"/>
                    <a:pt x="78" y="43"/>
                  </a:cubicBezTo>
                  <a:cubicBezTo>
                    <a:pt x="85" y="57"/>
                    <a:pt x="79" y="73"/>
                    <a:pt x="65" y="79"/>
                  </a:cubicBezTo>
                  <a:close/>
                  <a:moveTo>
                    <a:pt x="65" y="79"/>
                  </a:moveTo>
                  <a:cubicBezTo>
                    <a:pt x="65" y="79"/>
                    <a:pt x="65" y="79"/>
                    <a:pt x="65" y="79"/>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0" name="Group 199"/>
          <p:cNvGrpSpPr/>
          <p:nvPr/>
        </p:nvGrpSpPr>
        <p:grpSpPr>
          <a:xfrm>
            <a:off x="3151892" y="2981272"/>
            <a:ext cx="866057" cy="1002779"/>
            <a:chOff x="4425950" y="3640138"/>
            <a:chExt cx="593725" cy="655637"/>
          </a:xfrm>
          <a:solidFill>
            <a:schemeClr val="accent2"/>
          </a:solidFill>
        </p:grpSpPr>
        <p:sp>
          <p:nvSpPr>
            <p:cNvPr id="201" name="Freeform 23"/>
            <p:cNvSpPr>
              <a:spLocks noEditPoints="1"/>
            </p:cNvSpPr>
            <p:nvPr/>
          </p:nvSpPr>
          <p:spPr bwMode="auto">
            <a:xfrm>
              <a:off x="4495800" y="3640138"/>
              <a:ext cx="141288" cy="141287"/>
            </a:xfrm>
            <a:custGeom>
              <a:avLst/>
              <a:gdLst/>
              <a:ahLst/>
              <a:cxnLst>
                <a:cxn ang="0">
                  <a:pos x="85" y="42"/>
                </a:cxn>
                <a:cxn ang="0">
                  <a:pos x="43" y="85"/>
                </a:cxn>
                <a:cxn ang="0">
                  <a:pos x="0" y="42"/>
                </a:cxn>
                <a:cxn ang="0">
                  <a:pos x="43" y="0"/>
                </a:cxn>
                <a:cxn ang="0">
                  <a:pos x="85" y="42"/>
                </a:cxn>
                <a:cxn ang="0">
                  <a:pos x="85" y="42"/>
                </a:cxn>
                <a:cxn ang="0">
                  <a:pos x="85" y="42"/>
                </a:cxn>
              </a:cxnLst>
              <a:rect l="0" t="0" r="r" b="b"/>
              <a:pathLst>
                <a:path w="85" h="85">
                  <a:moveTo>
                    <a:pt x="85" y="42"/>
                  </a:moveTo>
                  <a:cubicBezTo>
                    <a:pt x="85" y="66"/>
                    <a:pt x="66" y="85"/>
                    <a:pt x="43" y="85"/>
                  </a:cubicBezTo>
                  <a:cubicBezTo>
                    <a:pt x="19" y="85"/>
                    <a:pt x="0" y="66"/>
                    <a:pt x="0" y="42"/>
                  </a:cubicBezTo>
                  <a:cubicBezTo>
                    <a:pt x="0" y="19"/>
                    <a:pt x="19" y="0"/>
                    <a:pt x="43" y="0"/>
                  </a:cubicBezTo>
                  <a:cubicBezTo>
                    <a:pt x="66" y="0"/>
                    <a:pt x="85" y="19"/>
                    <a:pt x="85" y="42"/>
                  </a:cubicBezTo>
                  <a:close/>
                  <a:moveTo>
                    <a:pt x="85" y="42"/>
                  </a:moveTo>
                  <a:cubicBezTo>
                    <a:pt x="85" y="42"/>
                    <a:pt x="85" y="42"/>
                    <a:pt x="85" y="42"/>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24"/>
            <p:cNvSpPr>
              <a:spLocks noEditPoints="1"/>
            </p:cNvSpPr>
            <p:nvPr/>
          </p:nvSpPr>
          <p:spPr bwMode="auto">
            <a:xfrm>
              <a:off x="4727575" y="3640138"/>
              <a:ext cx="141288" cy="141287"/>
            </a:xfrm>
            <a:custGeom>
              <a:avLst/>
              <a:gdLst/>
              <a:ahLst/>
              <a:cxnLst>
                <a:cxn ang="0">
                  <a:pos x="85" y="42"/>
                </a:cxn>
                <a:cxn ang="0">
                  <a:pos x="43" y="85"/>
                </a:cxn>
                <a:cxn ang="0">
                  <a:pos x="0" y="42"/>
                </a:cxn>
                <a:cxn ang="0">
                  <a:pos x="43" y="0"/>
                </a:cxn>
                <a:cxn ang="0">
                  <a:pos x="85" y="42"/>
                </a:cxn>
                <a:cxn ang="0">
                  <a:pos x="85" y="42"/>
                </a:cxn>
                <a:cxn ang="0">
                  <a:pos x="85" y="42"/>
                </a:cxn>
              </a:cxnLst>
              <a:rect l="0" t="0" r="r" b="b"/>
              <a:pathLst>
                <a:path w="85" h="85">
                  <a:moveTo>
                    <a:pt x="85" y="42"/>
                  </a:moveTo>
                  <a:cubicBezTo>
                    <a:pt x="85" y="66"/>
                    <a:pt x="66" y="85"/>
                    <a:pt x="43" y="85"/>
                  </a:cubicBezTo>
                  <a:cubicBezTo>
                    <a:pt x="19" y="85"/>
                    <a:pt x="0" y="66"/>
                    <a:pt x="0" y="42"/>
                  </a:cubicBezTo>
                  <a:cubicBezTo>
                    <a:pt x="0" y="19"/>
                    <a:pt x="19" y="0"/>
                    <a:pt x="43" y="0"/>
                  </a:cubicBezTo>
                  <a:cubicBezTo>
                    <a:pt x="66" y="0"/>
                    <a:pt x="85" y="19"/>
                    <a:pt x="85" y="42"/>
                  </a:cubicBezTo>
                  <a:close/>
                  <a:moveTo>
                    <a:pt x="85" y="42"/>
                  </a:moveTo>
                  <a:cubicBezTo>
                    <a:pt x="85" y="42"/>
                    <a:pt x="85" y="42"/>
                    <a:pt x="85" y="42"/>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25"/>
            <p:cNvSpPr>
              <a:spLocks noEditPoints="1"/>
            </p:cNvSpPr>
            <p:nvPr/>
          </p:nvSpPr>
          <p:spPr bwMode="auto">
            <a:xfrm>
              <a:off x="4843463" y="4206875"/>
              <a:ext cx="73025" cy="88900"/>
            </a:xfrm>
            <a:custGeom>
              <a:avLst/>
              <a:gdLst/>
              <a:ahLst/>
              <a:cxnLst>
                <a:cxn ang="0">
                  <a:pos x="0" y="0"/>
                </a:cxn>
                <a:cxn ang="0">
                  <a:pos x="0" y="30"/>
                </a:cxn>
                <a:cxn ang="0">
                  <a:pos x="22" y="53"/>
                </a:cxn>
                <a:cxn ang="0">
                  <a:pos x="22" y="53"/>
                </a:cxn>
                <a:cxn ang="0">
                  <a:pos x="44" y="30"/>
                </a:cxn>
                <a:cxn ang="0">
                  <a:pos x="44" y="0"/>
                </a:cxn>
                <a:cxn ang="0">
                  <a:pos x="0" y="0"/>
                </a:cxn>
                <a:cxn ang="0">
                  <a:pos x="0" y="0"/>
                </a:cxn>
                <a:cxn ang="0">
                  <a:pos x="0" y="0"/>
                </a:cxn>
              </a:cxnLst>
              <a:rect l="0" t="0" r="r" b="b"/>
              <a:pathLst>
                <a:path w="44" h="53">
                  <a:moveTo>
                    <a:pt x="0" y="0"/>
                  </a:moveTo>
                  <a:cubicBezTo>
                    <a:pt x="0" y="30"/>
                    <a:pt x="0" y="30"/>
                    <a:pt x="0" y="30"/>
                  </a:cubicBezTo>
                  <a:cubicBezTo>
                    <a:pt x="0" y="43"/>
                    <a:pt x="10" y="53"/>
                    <a:pt x="22" y="53"/>
                  </a:cubicBezTo>
                  <a:cubicBezTo>
                    <a:pt x="22" y="53"/>
                    <a:pt x="22" y="53"/>
                    <a:pt x="22" y="53"/>
                  </a:cubicBezTo>
                  <a:cubicBezTo>
                    <a:pt x="34" y="53"/>
                    <a:pt x="44" y="43"/>
                    <a:pt x="44" y="30"/>
                  </a:cubicBezTo>
                  <a:cubicBezTo>
                    <a:pt x="44" y="0"/>
                    <a:pt x="44" y="0"/>
                    <a:pt x="44" y="0"/>
                  </a:cubicBezTo>
                  <a:lnTo>
                    <a:pt x="0" y="0"/>
                  </a:lnTo>
                  <a:close/>
                  <a:moveTo>
                    <a:pt x="0" y="0"/>
                  </a:moveTo>
                  <a:cubicBezTo>
                    <a:pt x="0" y="0"/>
                    <a:pt x="0" y="0"/>
                    <a:pt x="0" y="0"/>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26"/>
            <p:cNvSpPr>
              <a:spLocks noEditPoints="1"/>
            </p:cNvSpPr>
            <p:nvPr/>
          </p:nvSpPr>
          <p:spPr bwMode="auto">
            <a:xfrm>
              <a:off x="4425950" y="3776663"/>
              <a:ext cx="593725" cy="519112"/>
            </a:xfrm>
            <a:custGeom>
              <a:avLst/>
              <a:gdLst/>
              <a:ahLst/>
              <a:cxnLst>
                <a:cxn ang="0">
                  <a:pos x="327" y="159"/>
                </a:cxn>
                <a:cxn ang="0">
                  <a:pos x="312" y="142"/>
                </a:cxn>
                <a:cxn ang="0">
                  <a:pos x="312" y="138"/>
                </a:cxn>
                <a:cxn ang="0">
                  <a:pos x="284" y="26"/>
                </a:cxn>
                <a:cxn ang="0">
                  <a:pos x="254" y="0"/>
                </a:cxn>
                <a:cxn ang="0">
                  <a:pos x="254" y="0"/>
                </a:cxn>
                <a:cxn ang="0">
                  <a:pos x="244" y="1"/>
                </a:cxn>
                <a:cxn ang="0">
                  <a:pos x="235" y="4"/>
                </a:cxn>
                <a:cxn ang="0">
                  <a:pos x="213" y="34"/>
                </a:cxn>
                <a:cxn ang="0">
                  <a:pos x="212" y="35"/>
                </a:cxn>
                <a:cxn ang="0">
                  <a:pos x="201" y="74"/>
                </a:cxn>
                <a:cxn ang="0">
                  <a:pos x="154" y="82"/>
                </a:cxn>
                <a:cxn ang="0">
                  <a:pos x="140" y="90"/>
                </a:cxn>
                <a:cxn ang="0">
                  <a:pos x="111" y="77"/>
                </a:cxn>
                <a:cxn ang="0">
                  <a:pos x="99" y="35"/>
                </a:cxn>
                <a:cxn ang="0">
                  <a:pos x="99" y="34"/>
                </a:cxn>
                <a:cxn ang="0">
                  <a:pos x="76" y="4"/>
                </a:cxn>
                <a:cxn ang="0">
                  <a:pos x="68" y="1"/>
                </a:cxn>
                <a:cxn ang="0">
                  <a:pos x="58" y="0"/>
                </a:cxn>
                <a:cxn ang="0">
                  <a:pos x="58" y="0"/>
                </a:cxn>
                <a:cxn ang="0">
                  <a:pos x="22" y="26"/>
                </a:cxn>
                <a:cxn ang="0">
                  <a:pos x="3" y="117"/>
                </a:cxn>
                <a:cxn ang="0">
                  <a:pos x="14" y="148"/>
                </a:cxn>
                <a:cxn ang="0">
                  <a:pos x="14" y="289"/>
                </a:cxn>
                <a:cxn ang="0">
                  <a:pos x="37" y="312"/>
                </a:cxn>
                <a:cxn ang="0">
                  <a:pos x="59" y="289"/>
                </a:cxn>
                <a:cxn ang="0">
                  <a:pos x="59" y="156"/>
                </a:cxn>
                <a:cxn ang="0">
                  <a:pos x="79" y="134"/>
                </a:cxn>
                <a:cxn ang="0">
                  <a:pos x="86" y="99"/>
                </a:cxn>
                <a:cxn ang="0">
                  <a:pos x="152" y="125"/>
                </a:cxn>
                <a:cxn ang="0">
                  <a:pos x="154" y="126"/>
                </a:cxn>
                <a:cxn ang="0">
                  <a:pos x="170" y="115"/>
                </a:cxn>
                <a:cxn ang="0">
                  <a:pos x="225" y="96"/>
                </a:cxn>
                <a:cxn ang="0">
                  <a:pos x="233" y="134"/>
                </a:cxn>
                <a:cxn ang="0">
                  <a:pos x="249" y="154"/>
                </a:cxn>
                <a:cxn ang="0">
                  <a:pos x="260" y="154"/>
                </a:cxn>
                <a:cxn ang="0">
                  <a:pos x="273" y="139"/>
                </a:cxn>
                <a:cxn ang="0">
                  <a:pos x="253" y="71"/>
                </a:cxn>
                <a:cxn ang="0">
                  <a:pos x="258" y="68"/>
                </a:cxn>
                <a:cxn ang="0">
                  <a:pos x="279" y="142"/>
                </a:cxn>
                <a:cxn ang="0">
                  <a:pos x="264" y="159"/>
                </a:cxn>
                <a:cxn ang="0">
                  <a:pos x="232" y="159"/>
                </a:cxn>
                <a:cxn ang="0">
                  <a:pos x="232" y="253"/>
                </a:cxn>
                <a:cxn ang="0">
                  <a:pos x="359" y="253"/>
                </a:cxn>
                <a:cxn ang="0">
                  <a:pos x="359" y="159"/>
                </a:cxn>
                <a:cxn ang="0">
                  <a:pos x="327" y="159"/>
                </a:cxn>
                <a:cxn ang="0">
                  <a:pos x="275" y="159"/>
                </a:cxn>
                <a:cxn ang="0">
                  <a:pos x="284" y="152"/>
                </a:cxn>
                <a:cxn ang="0">
                  <a:pos x="296" y="157"/>
                </a:cxn>
                <a:cxn ang="0">
                  <a:pos x="299" y="157"/>
                </a:cxn>
                <a:cxn ang="0">
                  <a:pos x="308" y="152"/>
                </a:cxn>
                <a:cxn ang="0">
                  <a:pos x="316" y="159"/>
                </a:cxn>
                <a:cxn ang="0">
                  <a:pos x="275" y="159"/>
                </a:cxn>
                <a:cxn ang="0">
                  <a:pos x="275" y="159"/>
                </a:cxn>
                <a:cxn ang="0">
                  <a:pos x="275" y="159"/>
                </a:cxn>
              </a:cxnLst>
              <a:rect l="0" t="0" r="r" b="b"/>
              <a:pathLst>
                <a:path w="359" h="312">
                  <a:moveTo>
                    <a:pt x="327" y="159"/>
                  </a:moveTo>
                  <a:cubicBezTo>
                    <a:pt x="326" y="151"/>
                    <a:pt x="320" y="144"/>
                    <a:pt x="312" y="142"/>
                  </a:cubicBezTo>
                  <a:cubicBezTo>
                    <a:pt x="312" y="140"/>
                    <a:pt x="312" y="139"/>
                    <a:pt x="312" y="138"/>
                  </a:cubicBezTo>
                  <a:cubicBezTo>
                    <a:pt x="310" y="127"/>
                    <a:pt x="284" y="26"/>
                    <a:pt x="284" y="26"/>
                  </a:cubicBezTo>
                  <a:cubicBezTo>
                    <a:pt x="280" y="9"/>
                    <a:pt x="269" y="1"/>
                    <a:pt x="254" y="0"/>
                  </a:cubicBezTo>
                  <a:cubicBezTo>
                    <a:pt x="254" y="0"/>
                    <a:pt x="254" y="0"/>
                    <a:pt x="254" y="0"/>
                  </a:cubicBezTo>
                  <a:cubicBezTo>
                    <a:pt x="254" y="0"/>
                    <a:pt x="249" y="0"/>
                    <a:pt x="244" y="1"/>
                  </a:cubicBezTo>
                  <a:cubicBezTo>
                    <a:pt x="239" y="2"/>
                    <a:pt x="235" y="4"/>
                    <a:pt x="235" y="4"/>
                  </a:cubicBezTo>
                  <a:cubicBezTo>
                    <a:pt x="225" y="10"/>
                    <a:pt x="214" y="20"/>
                    <a:pt x="213" y="34"/>
                  </a:cubicBezTo>
                  <a:cubicBezTo>
                    <a:pt x="213" y="34"/>
                    <a:pt x="213" y="35"/>
                    <a:pt x="212" y="35"/>
                  </a:cubicBezTo>
                  <a:cubicBezTo>
                    <a:pt x="210" y="56"/>
                    <a:pt x="207" y="68"/>
                    <a:pt x="201" y="74"/>
                  </a:cubicBezTo>
                  <a:cubicBezTo>
                    <a:pt x="194" y="80"/>
                    <a:pt x="180" y="82"/>
                    <a:pt x="154" y="82"/>
                  </a:cubicBezTo>
                  <a:cubicBezTo>
                    <a:pt x="148" y="82"/>
                    <a:pt x="143" y="85"/>
                    <a:pt x="140" y="90"/>
                  </a:cubicBezTo>
                  <a:cubicBezTo>
                    <a:pt x="125" y="87"/>
                    <a:pt x="116" y="83"/>
                    <a:pt x="111" y="77"/>
                  </a:cubicBezTo>
                  <a:cubicBezTo>
                    <a:pt x="105" y="70"/>
                    <a:pt x="102" y="57"/>
                    <a:pt x="99" y="35"/>
                  </a:cubicBezTo>
                  <a:cubicBezTo>
                    <a:pt x="99" y="35"/>
                    <a:pt x="99" y="34"/>
                    <a:pt x="99" y="34"/>
                  </a:cubicBezTo>
                  <a:cubicBezTo>
                    <a:pt x="98" y="20"/>
                    <a:pt x="87" y="10"/>
                    <a:pt x="76" y="4"/>
                  </a:cubicBezTo>
                  <a:cubicBezTo>
                    <a:pt x="76" y="4"/>
                    <a:pt x="72" y="2"/>
                    <a:pt x="68" y="1"/>
                  </a:cubicBezTo>
                  <a:cubicBezTo>
                    <a:pt x="63" y="0"/>
                    <a:pt x="58" y="0"/>
                    <a:pt x="58" y="0"/>
                  </a:cubicBezTo>
                  <a:cubicBezTo>
                    <a:pt x="58" y="0"/>
                    <a:pt x="58" y="0"/>
                    <a:pt x="58" y="0"/>
                  </a:cubicBezTo>
                  <a:cubicBezTo>
                    <a:pt x="43" y="1"/>
                    <a:pt x="26" y="9"/>
                    <a:pt x="22" y="26"/>
                  </a:cubicBezTo>
                  <a:cubicBezTo>
                    <a:pt x="3" y="117"/>
                    <a:pt x="3" y="117"/>
                    <a:pt x="3" y="117"/>
                  </a:cubicBezTo>
                  <a:cubicBezTo>
                    <a:pt x="0" y="130"/>
                    <a:pt x="6" y="141"/>
                    <a:pt x="14" y="148"/>
                  </a:cubicBezTo>
                  <a:cubicBezTo>
                    <a:pt x="14" y="289"/>
                    <a:pt x="14" y="289"/>
                    <a:pt x="14" y="289"/>
                  </a:cubicBezTo>
                  <a:cubicBezTo>
                    <a:pt x="14" y="302"/>
                    <a:pt x="24" y="312"/>
                    <a:pt x="37" y="312"/>
                  </a:cubicBezTo>
                  <a:cubicBezTo>
                    <a:pt x="49" y="312"/>
                    <a:pt x="59" y="302"/>
                    <a:pt x="59" y="289"/>
                  </a:cubicBezTo>
                  <a:cubicBezTo>
                    <a:pt x="59" y="156"/>
                    <a:pt x="59" y="156"/>
                    <a:pt x="59" y="156"/>
                  </a:cubicBezTo>
                  <a:cubicBezTo>
                    <a:pt x="68" y="152"/>
                    <a:pt x="76" y="145"/>
                    <a:pt x="79" y="134"/>
                  </a:cubicBezTo>
                  <a:cubicBezTo>
                    <a:pt x="86" y="99"/>
                    <a:pt x="86" y="99"/>
                    <a:pt x="86" y="99"/>
                  </a:cubicBezTo>
                  <a:cubicBezTo>
                    <a:pt x="98" y="113"/>
                    <a:pt x="117" y="121"/>
                    <a:pt x="152" y="125"/>
                  </a:cubicBezTo>
                  <a:cubicBezTo>
                    <a:pt x="153" y="126"/>
                    <a:pt x="154" y="126"/>
                    <a:pt x="154" y="126"/>
                  </a:cubicBezTo>
                  <a:cubicBezTo>
                    <a:pt x="161" y="126"/>
                    <a:pt x="168" y="121"/>
                    <a:pt x="170" y="115"/>
                  </a:cubicBezTo>
                  <a:cubicBezTo>
                    <a:pt x="197" y="113"/>
                    <a:pt x="214" y="108"/>
                    <a:pt x="225" y="96"/>
                  </a:cubicBezTo>
                  <a:cubicBezTo>
                    <a:pt x="233" y="134"/>
                    <a:pt x="233" y="134"/>
                    <a:pt x="233" y="134"/>
                  </a:cubicBezTo>
                  <a:cubicBezTo>
                    <a:pt x="235" y="143"/>
                    <a:pt x="241" y="150"/>
                    <a:pt x="249" y="154"/>
                  </a:cubicBezTo>
                  <a:cubicBezTo>
                    <a:pt x="260" y="154"/>
                    <a:pt x="260" y="154"/>
                    <a:pt x="260" y="154"/>
                  </a:cubicBezTo>
                  <a:cubicBezTo>
                    <a:pt x="262" y="148"/>
                    <a:pt x="267" y="142"/>
                    <a:pt x="273" y="139"/>
                  </a:cubicBezTo>
                  <a:cubicBezTo>
                    <a:pt x="267" y="113"/>
                    <a:pt x="259" y="86"/>
                    <a:pt x="253" y="71"/>
                  </a:cubicBezTo>
                  <a:cubicBezTo>
                    <a:pt x="248" y="62"/>
                    <a:pt x="255" y="59"/>
                    <a:pt x="258" y="68"/>
                  </a:cubicBezTo>
                  <a:cubicBezTo>
                    <a:pt x="261" y="77"/>
                    <a:pt x="274" y="116"/>
                    <a:pt x="279" y="142"/>
                  </a:cubicBezTo>
                  <a:cubicBezTo>
                    <a:pt x="271" y="144"/>
                    <a:pt x="265" y="151"/>
                    <a:pt x="264" y="159"/>
                  </a:cubicBezTo>
                  <a:cubicBezTo>
                    <a:pt x="232" y="159"/>
                    <a:pt x="232" y="159"/>
                    <a:pt x="232" y="159"/>
                  </a:cubicBezTo>
                  <a:cubicBezTo>
                    <a:pt x="232" y="253"/>
                    <a:pt x="232" y="253"/>
                    <a:pt x="232" y="253"/>
                  </a:cubicBezTo>
                  <a:cubicBezTo>
                    <a:pt x="359" y="253"/>
                    <a:pt x="359" y="253"/>
                    <a:pt x="359" y="253"/>
                  </a:cubicBezTo>
                  <a:cubicBezTo>
                    <a:pt x="359" y="159"/>
                    <a:pt x="359" y="159"/>
                    <a:pt x="359" y="159"/>
                  </a:cubicBezTo>
                  <a:lnTo>
                    <a:pt x="327" y="159"/>
                  </a:lnTo>
                  <a:close/>
                  <a:moveTo>
                    <a:pt x="275" y="159"/>
                  </a:moveTo>
                  <a:cubicBezTo>
                    <a:pt x="277" y="155"/>
                    <a:pt x="280" y="153"/>
                    <a:pt x="284" y="152"/>
                  </a:cubicBezTo>
                  <a:cubicBezTo>
                    <a:pt x="287" y="155"/>
                    <a:pt x="291" y="157"/>
                    <a:pt x="296" y="157"/>
                  </a:cubicBezTo>
                  <a:cubicBezTo>
                    <a:pt x="297" y="157"/>
                    <a:pt x="298" y="157"/>
                    <a:pt x="299" y="157"/>
                  </a:cubicBezTo>
                  <a:cubicBezTo>
                    <a:pt x="302" y="156"/>
                    <a:pt x="305" y="154"/>
                    <a:pt x="308" y="152"/>
                  </a:cubicBezTo>
                  <a:cubicBezTo>
                    <a:pt x="312" y="153"/>
                    <a:pt x="315" y="155"/>
                    <a:pt x="316" y="159"/>
                  </a:cubicBezTo>
                  <a:lnTo>
                    <a:pt x="275" y="159"/>
                  </a:lnTo>
                  <a:close/>
                  <a:moveTo>
                    <a:pt x="275" y="159"/>
                  </a:moveTo>
                  <a:cubicBezTo>
                    <a:pt x="275" y="159"/>
                    <a:pt x="275" y="159"/>
                    <a:pt x="275" y="159"/>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5" name="Group 204"/>
          <p:cNvGrpSpPr/>
          <p:nvPr/>
        </p:nvGrpSpPr>
        <p:grpSpPr>
          <a:xfrm>
            <a:off x="7007455" y="3056529"/>
            <a:ext cx="942476" cy="927522"/>
            <a:chOff x="5216525" y="3651250"/>
            <a:chExt cx="646113" cy="620713"/>
          </a:xfrm>
          <a:solidFill>
            <a:schemeClr val="accent4"/>
          </a:solidFill>
        </p:grpSpPr>
        <p:sp>
          <p:nvSpPr>
            <p:cNvPr id="206" name="Freeform 27"/>
            <p:cNvSpPr>
              <a:spLocks noEditPoints="1"/>
            </p:cNvSpPr>
            <p:nvPr/>
          </p:nvSpPr>
          <p:spPr bwMode="auto">
            <a:xfrm>
              <a:off x="5297488" y="3651250"/>
              <a:ext cx="144463" cy="146050"/>
            </a:xfrm>
            <a:custGeom>
              <a:avLst/>
              <a:gdLst/>
              <a:ahLst/>
              <a:cxnLst>
                <a:cxn ang="0">
                  <a:pos x="44" y="88"/>
                </a:cxn>
                <a:cxn ang="0">
                  <a:pos x="88" y="44"/>
                </a:cxn>
                <a:cxn ang="0">
                  <a:pos x="44" y="0"/>
                </a:cxn>
                <a:cxn ang="0">
                  <a:pos x="0" y="44"/>
                </a:cxn>
                <a:cxn ang="0">
                  <a:pos x="44" y="88"/>
                </a:cxn>
                <a:cxn ang="0">
                  <a:pos x="44" y="88"/>
                </a:cxn>
                <a:cxn ang="0">
                  <a:pos x="44" y="88"/>
                </a:cxn>
              </a:cxnLst>
              <a:rect l="0" t="0" r="r" b="b"/>
              <a:pathLst>
                <a:path w="88" h="88">
                  <a:moveTo>
                    <a:pt x="44" y="88"/>
                  </a:moveTo>
                  <a:cubicBezTo>
                    <a:pt x="68" y="88"/>
                    <a:pt x="88" y="68"/>
                    <a:pt x="88" y="44"/>
                  </a:cubicBezTo>
                  <a:cubicBezTo>
                    <a:pt x="88" y="20"/>
                    <a:pt x="68" y="0"/>
                    <a:pt x="44" y="0"/>
                  </a:cubicBezTo>
                  <a:cubicBezTo>
                    <a:pt x="20" y="0"/>
                    <a:pt x="0" y="20"/>
                    <a:pt x="0" y="44"/>
                  </a:cubicBezTo>
                  <a:cubicBezTo>
                    <a:pt x="0" y="68"/>
                    <a:pt x="20" y="88"/>
                    <a:pt x="44" y="88"/>
                  </a:cubicBezTo>
                  <a:close/>
                  <a:moveTo>
                    <a:pt x="44" y="88"/>
                  </a:moveTo>
                  <a:cubicBezTo>
                    <a:pt x="44" y="88"/>
                    <a:pt x="44" y="88"/>
                    <a:pt x="44" y="88"/>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28"/>
            <p:cNvSpPr>
              <a:spLocks noEditPoints="1"/>
            </p:cNvSpPr>
            <p:nvPr/>
          </p:nvSpPr>
          <p:spPr bwMode="auto">
            <a:xfrm>
              <a:off x="5286375" y="3798888"/>
              <a:ext cx="287338" cy="469900"/>
            </a:xfrm>
            <a:custGeom>
              <a:avLst/>
              <a:gdLst/>
              <a:ahLst/>
              <a:cxnLst>
                <a:cxn ang="0">
                  <a:pos x="135" y="143"/>
                </a:cxn>
                <a:cxn ang="0">
                  <a:pos x="115" y="125"/>
                </a:cxn>
                <a:cxn ang="0">
                  <a:pos x="115" y="125"/>
                </a:cxn>
                <a:cxn ang="0">
                  <a:pos x="81" y="126"/>
                </a:cxn>
                <a:cxn ang="0">
                  <a:pos x="81" y="78"/>
                </a:cxn>
                <a:cxn ang="0">
                  <a:pos x="123" y="94"/>
                </a:cxn>
                <a:cxn ang="0">
                  <a:pos x="159" y="86"/>
                </a:cxn>
                <a:cxn ang="0">
                  <a:pos x="169" y="64"/>
                </a:cxn>
                <a:cxn ang="0">
                  <a:pos x="147" y="55"/>
                </a:cxn>
                <a:cxn ang="0">
                  <a:pos x="76" y="19"/>
                </a:cxn>
                <a:cxn ang="0">
                  <a:pos x="76" y="19"/>
                </a:cxn>
                <a:cxn ang="0">
                  <a:pos x="50" y="1"/>
                </a:cxn>
                <a:cxn ang="0">
                  <a:pos x="41" y="0"/>
                </a:cxn>
                <a:cxn ang="0">
                  <a:pos x="31" y="1"/>
                </a:cxn>
                <a:cxn ang="0">
                  <a:pos x="31" y="1"/>
                </a:cxn>
                <a:cxn ang="0">
                  <a:pos x="0" y="35"/>
                </a:cxn>
                <a:cxn ang="0">
                  <a:pos x="0" y="132"/>
                </a:cxn>
                <a:cxn ang="0">
                  <a:pos x="40" y="166"/>
                </a:cxn>
                <a:cxn ang="0">
                  <a:pos x="44" y="166"/>
                </a:cxn>
                <a:cxn ang="0">
                  <a:pos x="98" y="166"/>
                </a:cxn>
                <a:cxn ang="0">
                  <a:pos x="109" y="265"/>
                </a:cxn>
                <a:cxn ang="0">
                  <a:pos x="129" y="283"/>
                </a:cxn>
                <a:cxn ang="0">
                  <a:pos x="131" y="283"/>
                </a:cxn>
                <a:cxn ang="0">
                  <a:pos x="149" y="261"/>
                </a:cxn>
                <a:cxn ang="0">
                  <a:pos x="135" y="143"/>
                </a:cxn>
                <a:cxn ang="0">
                  <a:pos x="135" y="143"/>
                </a:cxn>
                <a:cxn ang="0">
                  <a:pos x="135" y="143"/>
                </a:cxn>
              </a:cxnLst>
              <a:rect l="0" t="0" r="r" b="b"/>
              <a:pathLst>
                <a:path w="173" h="283">
                  <a:moveTo>
                    <a:pt x="135" y="143"/>
                  </a:moveTo>
                  <a:cubicBezTo>
                    <a:pt x="134" y="133"/>
                    <a:pt x="126" y="125"/>
                    <a:pt x="115" y="125"/>
                  </a:cubicBezTo>
                  <a:cubicBezTo>
                    <a:pt x="115" y="125"/>
                    <a:pt x="115" y="125"/>
                    <a:pt x="115" y="125"/>
                  </a:cubicBezTo>
                  <a:cubicBezTo>
                    <a:pt x="81" y="126"/>
                    <a:pt x="81" y="126"/>
                    <a:pt x="81" y="126"/>
                  </a:cubicBezTo>
                  <a:cubicBezTo>
                    <a:pt x="81" y="78"/>
                    <a:pt x="81" y="78"/>
                    <a:pt x="81" y="78"/>
                  </a:cubicBezTo>
                  <a:cubicBezTo>
                    <a:pt x="92" y="88"/>
                    <a:pt x="105" y="94"/>
                    <a:pt x="123" y="94"/>
                  </a:cubicBezTo>
                  <a:cubicBezTo>
                    <a:pt x="133" y="94"/>
                    <a:pt x="145" y="92"/>
                    <a:pt x="159" y="86"/>
                  </a:cubicBezTo>
                  <a:cubicBezTo>
                    <a:pt x="168" y="83"/>
                    <a:pt x="173" y="73"/>
                    <a:pt x="169" y="64"/>
                  </a:cubicBezTo>
                  <a:cubicBezTo>
                    <a:pt x="166" y="56"/>
                    <a:pt x="156" y="51"/>
                    <a:pt x="147" y="55"/>
                  </a:cubicBezTo>
                  <a:cubicBezTo>
                    <a:pt x="113" y="68"/>
                    <a:pt x="106" y="60"/>
                    <a:pt x="76" y="19"/>
                  </a:cubicBezTo>
                  <a:cubicBezTo>
                    <a:pt x="76" y="19"/>
                    <a:pt x="76" y="19"/>
                    <a:pt x="76" y="19"/>
                  </a:cubicBezTo>
                  <a:cubicBezTo>
                    <a:pt x="70" y="10"/>
                    <a:pt x="60" y="4"/>
                    <a:pt x="50" y="1"/>
                  </a:cubicBezTo>
                  <a:cubicBezTo>
                    <a:pt x="50" y="1"/>
                    <a:pt x="46" y="0"/>
                    <a:pt x="41" y="0"/>
                  </a:cubicBezTo>
                  <a:cubicBezTo>
                    <a:pt x="36" y="0"/>
                    <a:pt x="31" y="1"/>
                    <a:pt x="31" y="1"/>
                  </a:cubicBezTo>
                  <a:cubicBezTo>
                    <a:pt x="31" y="1"/>
                    <a:pt x="31" y="1"/>
                    <a:pt x="31" y="1"/>
                  </a:cubicBezTo>
                  <a:cubicBezTo>
                    <a:pt x="16" y="5"/>
                    <a:pt x="0" y="17"/>
                    <a:pt x="0" y="35"/>
                  </a:cubicBezTo>
                  <a:cubicBezTo>
                    <a:pt x="0" y="132"/>
                    <a:pt x="0" y="132"/>
                    <a:pt x="0" y="132"/>
                  </a:cubicBezTo>
                  <a:cubicBezTo>
                    <a:pt x="0" y="153"/>
                    <a:pt x="21" y="166"/>
                    <a:pt x="40" y="166"/>
                  </a:cubicBezTo>
                  <a:cubicBezTo>
                    <a:pt x="41" y="166"/>
                    <a:pt x="42" y="166"/>
                    <a:pt x="44" y="166"/>
                  </a:cubicBezTo>
                  <a:cubicBezTo>
                    <a:pt x="98" y="166"/>
                    <a:pt x="98" y="166"/>
                    <a:pt x="98" y="166"/>
                  </a:cubicBezTo>
                  <a:cubicBezTo>
                    <a:pt x="109" y="265"/>
                    <a:pt x="109" y="265"/>
                    <a:pt x="109" y="265"/>
                  </a:cubicBezTo>
                  <a:cubicBezTo>
                    <a:pt x="110" y="275"/>
                    <a:pt x="119" y="283"/>
                    <a:pt x="129" y="283"/>
                  </a:cubicBezTo>
                  <a:cubicBezTo>
                    <a:pt x="130" y="283"/>
                    <a:pt x="131" y="283"/>
                    <a:pt x="131" y="283"/>
                  </a:cubicBezTo>
                  <a:cubicBezTo>
                    <a:pt x="142" y="282"/>
                    <a:pt x="150" y="272"/>
                    <a:pt x="149" y="261"/>
                  </a:cubicBezTo>
                  <a:lnTo>
                    <a:pt x="135" y="143"/>
                  </a:lnTo>
                  <a:close/>
                  <a:moveTo>
                    <a:pt x="135" y="143"/>
                  </a:moveTo>
                  <a:cubicBezTo>
                    <a:pt x="135" y="143"/>
                    <a:pt x="135" y="143"/>
                    <a:pt x="135" y="143"/>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29"/>
            <p:cNvSpPr>
              <a:spLocks noEditPoints="1"/>
            </p:cNvSpPr>
            <p:nvPr/>
          </p:nvSpPr>
          <p:spPr bwMode="auto">
            <a:xfrm>
              <a:off x="5216525" y="3830638"/>
              <a:ext cx="222250" cy="441325"/>
            </a:xfrm>
            <a:custGeom>
              <a:avLst/>
              <a:gdLst/>
              <a:ahLst/>
              <a:cxnLst>
                <a:cxn ang="0">
                  <a:pos x="135" y="170"/>
                </a:cxn>
                <a:cxn ang="0">
                  <a:pos x="118" y="153"/>
                </a:cxn>
                <a:cxn ang="0">
                  <a:pos x="34" y="153"/>
                </a:cxn>
                <a:cxn ang="0">
                  <a:pos x="34" y="17"/>
                </a:cxn>
                <a:cxn ang="0">
                  <a:pos x="17" y="0"/>
                </a:cxn>
                <a:cxn ang="0">
                  <a:pos x="0" y="17"/>
                </a:cxn>
                <a:cxn ang="0">
                  <a:pos x="0" y="170"/>
                </a:cxn>
                <a:cxn ang="0">
                  <a:pos x="8" y="184"/>
                </a:cxn>
                <a:cxn ang="0">
                  <a:pos x="3" y="204"/>
                </a:cxn>
                <a:cxn ang="0">
                  <a:pos x="3" y="251"/>
                </a:cxn>
                <a:cxn ang="0">
                  <a:pos x="18" y="266"/>
                </a:cxn>
                <a:cxn ang="0">
                  <a:pos x="32" y="251"/>
                </a:cxn>
                <a:cxn ang="0">
                  <a:pos x="32" y="204"/>
                </a:cxn>
                <a:cxn ang="0">
                  <a:pos x="43" y="192"/>
                </a:cxn>
                <a:cxn ang="0">
                  <a:pos x="91" y="192"/>
                </a:cxn>
                <a:cxn ang="0">
                  <a:pos x="103" y="204"/>
                </a:cxn>
                <a:cxn ang="0">
                  <a:pos x="103" y="251"/>
                </a:cxn>
                <a:cxn ang="0">
                  <a:pos x="117" y="266"/>
                </a:cxn>
                <a:cxn ang="0">
                  <a:pos x="131" y="251"/>
                </a:cxn>
                <a:cxn ang="0">
                  <a:pos x="131" y="204"/>
                </a:cxn>
                <a:cxn ang="0">
                  <a:pos x="126" y="185"/>
                </a:cxn>
                <a:cxn ang="0">
                  <a:pos x="135" y="170"/>
                </a:cxn>
                <a:cxn ang="0">
                  <a:pos x="135" y="170"/>
                </a:cxn>
                <a:cxn ang="0">
                  <a:pos x="135" y="170"/>
                </a:cxn>
              </a:cxnLst>
              <a:rect l="0" t="0" r="r" b="b"/>
              <a:pathLst>
                <a:path w="135" h="266">
                  <a:moveTo>
                    <a:pt x="135" y="170"/>
                  </a:moveTo>
                  <a:cubicBezTo>
                    <a:pt x="135" y="160"/>
                    <a:pt x="128" y="153"/>
                    <a:pt x="118" y="153"/>
                  </a:cubicBezTo>
                  <a:cubicBezTo>
                    <a:pt x="34" y="153"/>
                    <a:pt x="34" y="153"/>
                    <a:pt x="34" y="153"/>
                  </a:cubicBezTo>
                  <a:cubicBezTo>
                    <a:pt x="34" y="17"/>
                    <a:pt x="34" y="17"/>
                    <a:pt x="34" y="17"/>
                  </a:cubicBezTo>
                  <a:cubicBezTo>
                    <a:pt x="34" y="8"/>
                    <a:pt x="26" y="0"/>
                    <a:pt x="17" y="0"/>
                  </a:cubicBezTo>
                  <a:cubicBezTo>
                    <a:pt x="8" y="0"/>
                    <a:pt x="0" y="8"/>
                    <a:pt x="0" y="17"/>
                  </a:cubicBezTo>
                  <a:cubicBezTo>
                    <a:pt x="0" y="170"/>
                    <a:pt x="0" y="170"/>
                    <a:pt x="0" y="170"/>
                  </a:cubicBezTo>
                  <a:cubicBezTo>
                    <a:pt x="0" y="176"/>
                    <a:pt x="3" y="181"/>
                    <a:pt x="8" y="184"/>
                  </a:cubicBezTo>
                  <a:cubicBezTo>
                    <a:pt x="5" y="190"/>
                    <a:pt x="3" y="197"/>
                    <a:pt x="3" y="204"/>
                  </a:cubicBezTo>
                  <a:cubicBezTo>
                    <a:pt x="3" y="251"/>
                    <a:pt x="3" y="251"/>
                    <a:pt x="3" y="251"/>
                  </a:cubicBezTo>
                  <a:cubicBezTo>
                    <a:pt x="3" y="259"/>
                    <a:pt x="10" y="266"/>
                    <a:pt x="18" y="266"/>
                  </a:cubicBezTo>
                  <a:cubicBezTo>
                    <a:pt x="25" y="266"/>
                    <a:pt x="32" y="259"/>
                    <a:pt x="32" y="251"/>
                  </a:cubicBezTo>
                  <a:cubicBezTo>
                    <a:pt x="32" y="204"/>
                    <a:pt x="32" y="204"/>
                    <a:pt x="32" y="204"/>
                  </a:cubicBezTo>
                  <a:cubicBezTo>
                    <a:pt x="32" y="197"/>
                    <a:pt x="37" y="192"/>
                    <a:pt x="43" y="192"/>
                  </a:cubicBezTo>
                  <a:cubicBezTo>
                    <a:pt x="91" y="192"/>
                    <a:pt x="91" y="192"/>
                    <a:pt x="91" y="192"/>
                  </a:cubicBezTo>
                  <a:cubicBezTo>
                    <a:pt x="97" y="192"/>
                    <a:pt x="103" y="197"/>
                    <a:pt x="103" y="204"/>
                  </a:cubicBezTo>
                  <a:cubicBezTo>
                    <a:pt x="103" y="251"/>
                    <a:pt x="103" y="251"/>
                    <a:pt x="103" y="251"/>
                  </a:cubicBezTo>
                  <a:cubicBezTo>
                    <a:pt x="103" y="259"/>
                    <a:pt x="109" y="266"/>
                    <a:pt x="117" y="266"/>
                  </a:cubicBezTo>
                  <a:cubicBezTo>
                    <a:pt x="125" y="266"/>
                    <a:pt x="131" y="259"/>
                    <a:pt x="131" y="251"/>
                  </a:cubicBezTo>
                  <a:cubicBezTo>
                    <a:pt x="131" y="204"/>
                    <a:pt x="131" y="204"/>
                    <a:pt x="131" y="204"/>
                  </a:cubicBezTo>
                  <a:cubicBezTo>
                    <a:pt x="131" y="197"/>
                    <a:pt x="129" y="190"/>
                    <a:pt x="126" y="185"/>
                  </a:cubicBezTo>
                  <a:cubicBezTo>
                    <a:pt x="132" y="182"/>
                    <a:pt x="135" y="176"/>
                    <a:pt x="135" y="170"/>
                  </a:cubicBezTo>
                  <a:close/>
                  <a:moveTo>
                    <a:pt x="135" y="170"/>
                  </a:moveTo>
                  <a:cubicBezTo>
                    <a:pt x="135" y="170"/>
                    <a:pt x="135" y="170"/>
                    <a:pt x="135" y="170"/>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30"/>
            <p:cNvSpPr>
              <a:spLocks noEditPoints="1"/>
            </p:cNvSpPr>
            <p:nvPr/>
          </p:nvSpPr>
          <p:spPr bwMode="auto">
            <a:xfrm>
              <a:off x="5495925" y="3960813"/>
              <a:ext cx="366713" cy="295275"/>
            </a:xfrm>
            <a:custGeom>
              <a:avLst/>
              <a:gdLst/>
              <a:ahLst/>
              <a:cxnLst>
                <a:cxn ang="0">
                  <a:pos x="206" y="0"/>
                </a:cxn>
                <a:cxn ang="0">
                  <a:pos x="17" y="0"/>
                </a:cxn>
                <a:cxn ang="0">
                  <a:pos x="0" y="16"/>
                </a:cxn>
                <a:cxn ang="0">
                  <a:pos x="17" y="32"/>
                </a:cxn>
                <a:cxn ang="0">
                  <a:pos x="39" y="32"/>
                </a:cxn>
                <a:cxn ang="0">
                  <a:pos x="39" y="177"/>
                </a:cxn>
                <a:cxn ang="0">
                  <a:pos x="183" y="177"/>
                </a:cxn>
                <a:cxn ang="0">
                  <a:pos x="183" y="32"/>
                </a:cxn>
                <a:cxn ang="0">
                  <a:pos x="206" y="32"/>
                </a:cxn>
                <a:cxn ang="0">
                  <a:pos x="222" y="16"/>
                </a:cxn>
                <a:cxn ang="0">
                  <a:pos x="206" y="0"/>
                </a:cxn>
                <a:cxn ang="0">
                  <a:pos x="206" y="0"/>
                </a:cxn>
                <a:cxn ang="0">
                  <a:pos x="206" y="0"/>
                </a:cxn>
              </a:cxnLst>
              <a:rect l="0" t="0" r="r" b="b"/>
              <a:pathLst>
                <a:path w="222" h="177">
                  <a:moveTo>
                    <a:pt x="206" y="0"/>
                  </a:moveTo>
                  <a:cubicBezTo>
                    <a:pt x="17" y="0"/>
                    <a:pt x="17" y="0"/>
                    <a:pt x="17" y="0"/>
                  </a:cubicBezTo>
                  <a:cubicBezTo>
                    <a:pt x="8" y="0"/>
                    <a:pt x="0" y="7"/>
                    <a:pt x="0" y="16"/>
                  </a:cubicBezTo>
                  <a:cubicBezTo>
                    <a:pt x="0" y="25"/>
                    <a:pt x="8" y="32"/>
                    <a:pt x="17" y="32"/>
                  </a:cubicBezTo>
                  <a:cubicBezTo>
                    <a:pt x="39" y="32"/>
                    <a:pt x="39" y="32"/>
                    <a:pt x="39" y="32"/>
                  </a:cubicBezTo>
                  <a:cubicBezTo>
                    <a:pt x="39" y="177"/>
                    <a:pt x="39" y="177"/>
                    <a:pt x="39" y="177"/>
                  </a:cubicBezTo>
                  <a:cubicBezTo>
                    <a:pt x="183" y="177"/>
                    <a:pt x="183" y="177"/>
                    <a:pt x="183" y="177"/>
                  </a:cubicBezTo>
                  <a:cubicBezTo>
                    <a:pt x="183" y="32"/>
                    <a:pt x="183" y="32"/>
                    <a:pt x="183" y="32"/>
                  </a:cubicBezTo>
                  <a:cubicBezTo>
                    <a:pt x="206" y="32"/>
                    <a:pt x="206" y="32"/>
                    <a:pt x="206" y="32"/>
                  </a:cubicBezTo>
                  <a:cubicBezTo>
                    <a:pt x="215" y="32"/>
                    <a:pt x="222" y="25"/>
                    <a:pt x="222" y="16"/>
                  </a:cubicBezTo>
                  <a:cubicBezTo>
                    <a:pt x="222" y="7"/>
                    <a:pt x="215" y="0"/>
                    <a:pt x="206" y="0"/>
                  </a:cubicBezTo>
                  <a:close/>
                  <a:moveTo>
                    <a:pt x="206" y="0"/>
                  </a:moveTo>
                  <a:cubicBezTo>
                    <a:pt x="206" y="0"/>
                    <a:pt x="206" y="0"/>
                    <a:pt x="206" y="0"/>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31"/>
            <p:cNvSpPr>
              <a:spLocks noEditPoints="1"/>
            </p:cNvSpPr>
            <p:nvPr/>
          </p:nvSpPr>
          <p:spPr bwMode="auto">
            <a:xfrm>
              <a:off x="5589588" y="3749675"/>
              <a:ext cx="254000" cy="203200"/>
            </a:xfrm>
            <a:custGeom>
              <a:avLst/>
              <a:gdLst/>
              <a:ahLst/>
              <a:cxnLst>
                <a:cxn ang="0">
                  <a:pos x="93" y="14"/>
                </a:cxn>
                <a:cxn ang="0">
                  <a:pos x="78" y="47"/>
                </a:cxn>
                <a:cxn ang="0">
                  <a:pos x="121" y="66"/>
                </a:cxn>
                <a:cxn ang="0">
                  <a:pos x="108" y="107"/>
                </a:cxn>
                <a:cxn ang="0">
                  <a:pos x="7" y="107"/>
                </a:cxn>
                <a:cxn ang="0">
                  <a:pos x="0" y="114"/>
                </a:cxn>
                <a:cxn ang="0">
                  <a:pos x="7" y="122"/>
                </a:cxn>
                <a:cxn ang="0">
                  <a:pos x="113" y="122"/>
                </a:cxn>
                <a:cxn ang="0">
                  <a:pos x="120" y="117"/>
                </a:cxn>
                <a:cxn ang="0">
                  <a:pos x="153" y="10"/>
                </a:cxn>
                <a:cxn ang="0">
                  <a:pos x="148" y="1"/>
                </a:cxn>
                <a:cxn ang="0">
                  <a:pos x="139" y="6"/>
                </a:cxn>
                <a:cxn ang="0">
                  <a:pos x="131" y="31"/>
                </a:cxn>
                <a:cxn ang="0">
                  <a:pos x="93" y="14"/>
                </a:cxn>
                <a:cxn ang="0">
                  <a:pos x="90" y="49"/>
                </a:cxn>
                <a:cxn ang="0">
                  <a:pos x="82" y="46"/>
                </a:cxn>
                <a:cxn ang="0">
                  <a:pos x="86" y="38"/>
                </a:cxn>
                <a:cxn ang="0">
                  <a:pos x="90" y="49"/>
                </a:cxn>
                <a:cxn ang="0">
                  <a:pos x="91" y="25"/>
                </a:cxn>
                <a:cxn ang="0">
                  <a:pos x="95" y="18"/>
                </a:cxn>
                <a:cxn ang="0">
                  <a:pos x="102" y="21"/>
                </a:cxn>
                <a:cxn ang="0">
                  <a:pos x="91" y="25"/>
                </a:cxn>
                <a:cxn ang="0">
                  <a:pos x="110" y="55"/>
                </a:cxn>
                <a:cxn ang="0">
                  <a:pos x="103" y="38"/>
                </a:cxn>
                <a:cxn ang="0">
                  <a:pos x="120" y="31"/>
                </a:cxn>
                <a:cxn ang="0">
                  <a:pos x="128" y="42"/>
                </a:cxn>
                <a:cxn ang="0">
                  <a:pos x="125" y="52"/>
                </a:cxn>
                <a:cxn ang="0">
                  <a:pos x="110" y="55"/>
                </a:cxn>
                <a:cxn ang="0">
                  <a:pos x="110" y="55"/>
                </a:cxn>
                <a:cxn ang="0">
                  <a:pos x="110" y="55"/>
                </a:cxn>
              </a:cxnLst>
              <a:rect l="0" t="0" r="r" b="b"/>
              <a:pathLst>
                <a:path w="154" h="122">
                  <a:moveTo>
                    <a:pt x="93" y="14"/>
                  </a:moveTo>
                  <a:cubicBezTo>
                    <a:pt x="78" y="47"/>
                    <a:pt x="78" y="47"/>
                    <a:pt x="78" y="47"/>
                  </a:cubicBezTo>
                  <a:cubicBezTo>
                    <a:pt x="121" y="66"/>
                    <a:pt x="121" y="66"/>
                    <a:pt x="121" y="66"/>
                  </a:cubicBezTo>
                  <a:cubicBezTo>
                    <a:pt x="108" y="107"/>
                    <a:pt x="108" y="107"/>
                    <a:pt x="108" y="107"/>
                  </a:cubicBezTo>
                  <a:cubicBezTo>
                    <a:pt x="7" y="107"/>
                    <a:pt x="7" y="107"/>
                    <a:pt x="7" y="107"/>
                  </a:cubicBezTo>
                  <a:cubicBezTo>
                    <a:pt x="3" y="107"/>
                    <a:pt x="0" y="111"/>
                    <a:pt x="0" y="114"/>
                  </a:cubicBezTo>
                  <a:cubicBezTo>
                    <a:pt x="0" y="118"/>
                    <a:pt x="3" y="122"/>
                    <a:pt x="7" y="122"/>
                  </a:cubicBezTo>
                  <a:cubicBezTo>
                    <a:pt x="113" y="122"/>
                    <a:pt x="113" y="122"/>
                    <a:pt x="113" y="122"/>
                  </a:cubicBezTo>
                  <a:cubicBezTo>
                    <a:pt x="116" y="122"/>
                    <a:pt x="119" y="120"/>
                    <a:pt x="120" y="117"/>
                  </a:cubicBezTo>
                  <a:cubicBezTo>
                    <a:pt x="153" y="10"/>
                    <a:pt x="153" y="10"/>
                    <a:pt x="153" y="10"/>
                  </a:cubicBezTo>
                  <a:cubicBezTo>
                    <a:pt x="154" y="6"/>
                    <a:pt x="152" y="3"/>
                    <a:pt x="148" y="1"/>
                  </a:cubicBezTo>
                  <a:cubicBezTo>
                    <a:pt x="144" y="0"/>
                    <a:pt x="140" y="2"/>
                    <a:pt x="139" y="6"/>
                  </a:cubicBezTo>
                  <a:cubicBezTo>
                    <a:pt x="131" y="31"/>
                    <a:pt x="131" y="31"/>
                    <a:pt x="131" y="31"/>
                  </a:cubicBezTo>
                  <a:lnTo>
                    <a:pt x="93" y="14"/>
                  </a:lnTo>
                  <a:close/>
                  <a:moveTo>
                    <a:pt x="90" y="49"/>
                  </a:moveTo>
                  <a:cubicBezTo>
                    <a:pt x="82" y="46"/>
                    <a:pt x="82" y="46"/>
                    <a:pt x="82" y="46"/>
                  </a:cubicBezTo>
                  <a:cubicBezTo>
                    <a:pt x="86" y="38"/>
                    <a:pt x="86" y="38"/>
                    <a:pt x="86" y="38"/>
                  </a:cubicBezTo>
                  <a:cubicBezTo>
                    <a:pt x="89" y="41"/>
                    <a:pt x="91" y="45"/>
                    <a:pt x="90" y="49"/>
                  </a:cubicBezTo>
                  <a:close/>
                  <a:moveTo>
                    <a:pt x="91" y="25"/>
                  </a:moveTo>
                  <a:cubicBezTo>
                    <a:pt x="95" y="18"/>
                    <a:pt x="95" y="18"/>
                    <a:pt x="95" y="18"/>
                  </a:cubicBezTo>
                  <a:cubicBezTo>
                    <a:pt x="102" y="21"/>
                    <a:pt x="102" y="21"/>
                    <a:pt x="102" y="21"/>
                  </a:cubicBezTo>
                  <a:cubicBezTo>
                    <a:pt x="100" y="25"/>
                    <a:pt x="96" y="26"/>
                    <a:pt x="91" y="25"/>
                  </a:cubicBezTo>
                  <a:close/>
                  <a:moveTo>
                    <a:pt x="110" y="55"/>
                  </a:moveTo>
                  <a:cubicBezTo>
                    <a:pt x="103" y="53"/>
                    <a:pt x="100" y="45"/>
                    <a:pt x="103" y="38"/>
                  </a:cubicBezTo>
                  <a:cubicBezTo>
                    <a:pt x="106" y="32"/>
                    <a:pt x="114" y="29"/>
                    <a:pt x="120" y="31"/>
                  </a:cubicBezTo>
                  <a:cubicBezTo>
                    <a:pt x="125" y="33"/>
                    <a:pt x="127" y="37"/>
                    <a:pt x="128" y="42"/>
                  </a:cubicBezTo>
                  <a:cubicBezTo>
                    <a:pt x="125" y="52"/>
                    <a:pt x="125" y="52"/>
                    <a:pt x="125" y="52"/>
                  </a:cubicBezTo>
                  <a:cubicBezTo>
                    <a:pt x="121" y="56"/>
                    <a:pt x="115" y="58"/>
                    <a:pt x="110" y="55"/>
                  </a:cubicBezTo>
                  <a:close/>
                  <a:moveTo>
                    <a:pt x="110" y="55"/>
                  </a:moveTo>
                  <a:cubicBezTo>
                    <a:pt x="110" y="55"/>
                    <a:pt x="110" y="55"/>
                    <a:pt x="110" y="55"/>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32"/>
            <p:cNvSpPr>
              <a:spLocks noEditPoints="1"/>
            </p:cNvSpPr>
            <p:nvPr/>
          </p:nvSpPr>
          <p:spPr bwMode="auto">
            <a:xfrm>
              <a:off x="5767388" y="3806825"/>
              <a:ext cx="25400" cy="31750"/>
            </a:xfrm>
            <a:custGeom>
              <a:avLst/>
              <a:gdLst/>
              <a:ahLst/>
              <a:cxnLst>
                <a:cxn ang="0">
                  <a:pos x="12" y="3"/>
                </a:cxn>
                <a:cxn ang="0">
                  <a:pos x="13" y="1"/>
                </a:cxn>
                <a:cxn ang="0">
                  <a:pos x="11" y="0"/>
                </a:cxn>
                <a:cxn ang="0">
                  <a:pos x="10" y="2"/>
                </a:cxn>
                <a:cxn ang="0">
                  <a:pos x="7" y="2"/>
                </a:cxn>
                <a:cxn ang="0">
                  <a:pos x="4" y="4"/>
                </a:cxn>
                <a:cxn ang="0">
                  <a:pos x="4" y="7"/>
                </a:cxn>
                <a:cxn ang="0">
                  <a:pos x="6" y="9"/>
                </a:cxn>
                <a:cxn ang="0">
                  <a:pos x="7" y="10"/>
                </a:cxn>
                <a:cxn ang="0">
                  <a:pos x="5" y="13"/>
                </a:cxn>
                <a:cxn ang="0">
                  <a:pos x="3" y="12"/>
                </a:cxn>
                <a:cxn ang="0">
                  <a:pos x="2" y="11"/>
                </a:cxn>
                <a:cxn ang="0">
                  <a:pos x="1" y="10"/>
                </a:cxn>
                <a:cxn ang="0">
                  <a:pos x="0" y="13"/>
                </a:cxn>
                <a:cxn ang="0">
                  <a:pos x="0" y="13"/>
                </a:cxn>
                <a:cxn ang="0">
                  <a:pos x="4" y="16"/>
                </a:cxn>
                <a:cxn ang="0">
                  <a:pos x="3" y="18"/>
                </a:cxn>
                <a:cxn ang="0">
                  <a:pos x="5" y="19"/>
                </a:cxn>
                <a:cxn ang="0">
                  <a:pos x="6" y="17"/>
                </a:cxn>
                <a:cxn ang="0">
                  <a:pos x="10" y="17"/>
                </a:cxn>
                <a:cxn ang="0">
                  <a:pos x="12" y="15"/>
                </a:cxn>
                <a:cxn ang="0">
                  <a:pos x="12" y="12"/>
                </a:cxn>
                <a:cxn ang="0">
                  <a:pos x="10" y="9"/>
                </a:cxn>
                <a:cxn ang="0">
                  <a:pos x="10" y="8"/>
                </a:cxn>
                <a:cxn ang="0">
                  <a:pos x="11" y="5"/>
                </a:cxn>
                <a:cxn ang="0">
                  <a:pos x="14" y="7"/>
                </a:cxn>
                <a:cxn ang="0">
                  <a:pos x="14" y="7"/>
                </a:cxn>
                <a:cxn ang="0">
                  <a:pos x="16" y="5"/>
                </a:cxn>
                <a:cxn ang="0">
                  <a:pos x="16" y="5"/>
                </a:cxn>
                <a:cxn ang="0">
                  <a:pos x="12" y="3"/>
                </a:cxn>
                <a:cxn ang="0">
                  <a:pos x="9" y="13"/>
                </a:cxn>
                <a:cxn ang="0">
                  <a:pos x="7" y="14"/>
                </a:cxn>
                <a:cxn ang="0">
                  <a:pos x="8" y="11"/>
                </a:cxn>
                <a:cxn ang="0">
                  <a:pos x="9" y="12"/>
                </a:cxn>
                <a:cxn ang="0">
                  <a:pos x="9" y="13"/>
                </a:cxn>
                <a:cxn ang="0">
                  <a:pos x="8" y="7"/>
                </a:cxn>
                <a:cxn ang="0">
                  <a:pos x="7" y="6"/>
                </a:cxn>
                <a:cxn ang="0">
                  <a:pos x="7" y="5"/>
                </a:cxn>
                <a:cxn ang="0">
                  <a:pos x="8" y="4"/>
                </a:cxn>
                <a:cxn ang="0">
                  <a:pos x="9" y="4"/>
                </a:cxn>
                <a:cxn ang="0">
                  <a:pos x="8" y="7"/>
                </a:cxn>
                <a:cxn ang="0">
                  <a:pos x="8" y="7"/>
                </a:cxn>
                <a:cxn ang="0">
                  <a:pos x="8" y="7"/>
                </a:cxn>
              </a:cxnLst>
              <a:rect l="0" t="0" r="r" b="b"/>
              <a:pathLst>
                <a:path w="16" h="19">
                  <a:moveTo>
                    <a:pt x="12" y="3"/>
                  </a:moveTo>
                  <a:cubicBezTo>
                    <a:pt x="13" y="1"/>
                    <a:pt x="13" y="1"/>
                    <a:pt x="13" y="1"/>
                  </a:cubicBezTo>
                  <a:cubicBezTo>
                    <a:pt x="11" y="0"/>
                    <a:pt x="11" y="0"/>
                    <a:pt x="11" y="0"/>
                  </a:cubicBezTo>
                  <a:cubicBezTo>
                    <a:pt x="10" y="2"/>
                    <a:pt x="10" y="2"/>
                    <a:pt x="10" y="2"/>
                  </a:cubicBezTo>
                  <a:cubicBezTo>
                    <a:pt x="9" y="1"/>
                    <a:pt x="8" y="1"/>
                    <a:pt x="7" y="2"/>
                  </a:cubicBezTo>
                  <a:cubicBezTo>
                    <a:pt x="6" y="2"/>
                    <a:pt x="5" y="3"/>
                    <a:pt x="4" y="4"/>
                  </a:cubicBezTo>
                  <a:cubicBezTo>
                    <a:pt x="4" y="5"/>
                    <a:pt x="4" y="6"/>
                    <a:pt x="4" y="7"/>
                  </a:cubicBezTo>
                  <a:cubicBezTo>
                    <a:pt x="4" y="7"/>
                    <a:pt x="5" y="8"/>
                    <a:pt x="6" y="9"/>
                  </a:cubicBezTo>
                  <a:cubicBezTo>
                    <a:pt x="7" y="10"/>
                    <a:pt x="7" y="10"/>
                    <a:pt x="7" y="10"/>
                  </a:cubicBezTo>
                  <a:cubicBezTo>
                    <a:pt x="5" y="13"/>
                    <a:pt x="5" y="13"/>
                    <a:pt x="5" y="13"/>
                  </a:cubicBezTo>
                  <a:cubicBezTo>
                    <a:pt x="5" y="13"/>
                    <a:pt x="4" y="13"/>
                    <a:pt x="3" y="12"/>
                  </a:cubicBezTo>
                  <a:cubicBezTo>
                    <a:pt x="3" y="12"/>
                    <a:pt x="2" y="11"/>
                    <a:pt x="2" y="11"/>
                  </a:cubicBezTo>
                  <a:cubicBezTo>
                    <a:pt x="1" y="10"/>
                    <a:pt x="1" y="10"/>
                    <a:pt x="1" y="10"/>
                  </a:cubicBezTo>
                  <a:cubicBezTo>
                    <a:pt x="0" y="13"/>
                    <a:pt x="0" y="13"/>
                    <a:pt x="0" y="13"/>
                  </a:cubicBezTo>
                  <a:cubicBezTo>
                    <a:pt x="0" y="13"/>
                    <a:pt x="0" y="13"/>
                    <a:pt x="0" y="13"/>
                  </a:cubicBezTo>
                  <a:cubicBezTo>
                    <a:pt x="1" y="14"/>
                    <a:pt x="2" y="15"/>
                    <a:pt x="4" y="16"/>
                  </a:cubicBezTo>
                  <a:cubicBezTo>
                    <a:pt x="3" y="18"/>
                    <a:pt x="3" y="18"/>
                    <a:pt x="3" y="18"/>
                  </a:cubicBezTo>
                  <a:cubicBezTo>
                    <a:pt x="5" y="19"/>
                    <a:pt x="5" y="19"/>
                    <a:pt x="5" y="19"/>
                  </a:cubicBezTo>
                  <a:cubicBezTo>
                    <a:pt x="6" y="17"/>
                    <a:pt x="6" y="17"/>
                    <a:pt x="6" y="17"/>
                  </a:cubicBezTo>
                  <a:cubicBezTo>
                    <a:pt x="7" y="17"/>
                    <a:pt x="9" y="17"/>
                    <a:pt x="10" y="17"/>
                  </a:cubicBezTo>
                  <a:cubicBezTo>
                    <a:pt x="11" y="16"/>
                    <a:pt x="12" y="16"/>
                    <a:pt x="12" y="15"/>
                  </a:cubicBezTo>
                  <a:cubicBezTo>
                    <a:pt x="12" y="14"/>
                    <a:pt x="12" y="13"/>
                    <a:pt x="12" y="12"/>
                  </a:cubicBezTo>
                  <a:cubicBezTo>
                    <a:pt x="12" y="11"/>
                    <a:pt x="11" y="10"/>
                    <a:pt x="10" y="9"/>
                  </a:cubicBezTo>
                  <a:cubicBezTo>
                    <a:pt x="10" y="8"/>
                    <a:pt x="10" y="8"/>
                    <a:pt x="10" y="8"/>
                  </a:cubicBezTo>
                  <a:cubicBezTo>
                    <a:pt x="11" y="5"/>
                    <a:pt x="11" y="5"/>
                    <a:pt x="11" y="5"/>
                  </a:cubicBezTo>
                  <a:cubicBezTo>
                    <a:pt x="12" y="6"/>
                    <a:pt x="13" y="6"/>
                    <a:pt x="14" y="7"/>
                  </a:cubicBezTo>
                  <a:cubicBezTo>
                    <a:pt x="14" y="7"/>
                    <a:pt x="14" y="7"/>
                    <a:pt x="14" y="7"/>
                  </a:cubicBezTo>
                  <a:cubicBezTo>
                    <a:pt x="16" y="5"/>
                    <a:pt x="16" y="5"/>
                    <a:pt x="16" y="5"/>
                  </a:cubicBezTo>
                  <a:cubicBezTo>
                    <a:pt x="16" y="5"/>
                    <a:pt x="16" y="5"/>
                    <a:pt x="16" y="5"/>
                  </a:cubicBezTo>
                  <a:cubicBezTo>
                    <a:pt x="15" y="4"/>
                    <a:pt x="13" y="3"/>
                    <a:pt x="12" y="3"/>
                  </a:cubicBezTo>
                  <a:close/>
                  <a:moveTo>
                    <a:pt x="9" y="13"/>
                  </a:moveTo>
                  <a:cubicBezTo>
                    <a:pt x="9" y="14"/>
                    <a:pt x="9" y="14"/>
                    <a:pt x="7" y="14"/>
                  </a:cubicBezTo>
                  <a:cubicBezTo>
                    <a:pt x="8" y="11"/>
                    <a:pt x="8" y="11"/>
                    <a:pt x="8" y="11"/>
                  </a:cubicBezTo>
                  <a:cubicBezTo>
                    <a:pt x="9" y="12"/>
                    <a:pt x="9" y="12"/>
                    <a:pt x="9" y="12"/>
                  </a:cubicBezTo>
                  <a:cubicBezTo>
                    <a:pt x="9" y="13"/>
                    <a:pt x="9" y="13"/>
                    <a:pt x="9" y="13"/>
                  </a:cubicBezTo>
                  <a:close/>
                  <a:moveTo>
                    <a:pt x="8" y="7"/>
                  </a:moveTo>
                  <a:cubicBezTo>
                    <a:pt x="8" y="7"/>
                    <a:pt x="7" y="6"/>
                    <a:pt x="7" y="6"/>
                  </a:cubicBezTo>
                  <a:cubicBezTo>
                    <a:pt x="7" y="6"/>
                    <a:pt x="7" y="5"/>
                    <a:pt x="7" y="5"/>
                  </a:cubicBezTo>
                  <a:cubicBezTo>
                    <a:pt x="7" y="5"/>
                    <a:pt x="8" y="4"/>
                    <a:pt x="8" y="4"/>
                  </a:cubicBezTo>
                  <a:cubicBezTo>
                    <a:pt x="8" y="4"/>
                    <a:pt x="9" y="4"/>
                    <a:pt x="9" y="4"/>
                  </a:cubicBezTo>
                  <a:lnTo>
                    <a:pt x="8" y="7"/>
                  </a:lnTo>
                  <a:close/>
                  <a:moveTo>
                    <a:pt x="8" y="7"/>
                  </a:moveTo>
                  <a:cubicBezTo>
                    <a:pt x="8" y="7"/>
                    <a:pt x="8" y="7"/>
                    <a:pt x="8" y="7"/>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33"/>
            <p:cNvSpPr>
              <a:spLocks noEditPoints="1"/>
            </p:cNvSpPr>
            <p:nvPr/>
          </p:nvSpPr>
          <p:spPr bwMode="auto">
            <a:xfrm>
              <a:off x="5675313" y="3703638"/>
              <a:ext cx="136525" cy="71437"/>
            </a:xfrm>
            <a:custGeom>
              <a:avLst/>
              <a:gdLst/>
              <a:ahLst/>
              <a:cxnLst>
                <a:cxn ang="0">
                  <a:pos x="82" y="11"/>
                </a:cxn>
                <a:cxn ang="0">
                  <a:pos x="14" y="0"/>
                </a:cxn>
                <a:cxn ang="0">
                  <a:pos x="0" y="32"/>
                </a:cxn>
                <a:cxn ang="0">
                  <a:pos x="68" y="43"/>
                </a:cxn>
                <a:cxn ang="0">
                  <a:pos x="82" y="11"/>
                </a:cxn>
                <a:cxn ang="0">
                  <a:pos x="69" y="12"/>
                </a:cxn>
                <a:cxn ang="0">
                  <a:pos x="77" y="13"/>
                </a:cxn>
                <a:cxn ang="0">
                  <a:pos x="74" y="20"/>
                </a:cxn>
                <a:cxn ang="0">
                  <a:pos x="69" y="12"/>
                </a:cxn>
                <a:cxn ang="0">
                  <a:pos x="13" y="31"/>
                </a:cxn>
                <a:cxn ang="0">
                  <a:pos x="5" y="30"/>
                </a:cxn>
                <a:cxn ang="0">
                  <a:pos x="8" y="23"/>
                </a:cxn>
                <a:cxn ang="0">
                  <a:pos x="13" y="31"/>
                </a:cxn>
                <a:cxn ang="0">
                  <a:pos x="13" y="10"/>
                </a:cxn>
                <a:cxn ang="0">
                  <a:pos x="16" y="3"/>
                </a:cxn>
                <a:cxn ang="0">
                  <a:pos x="24" y="4"/>
                </a:cxn>
                <a:cxn ang="0">
                  <a:pos x="13" y="10"/>
                </a:cxn>
                <a:cxn ang="0">
                  <a:pos x="55" y="23"/>
                </a:cxn>
                <a:cxn ang="0">
                  <a:pos x="36" y="33"/>
                </a:cxn>
                <a:cxn ang="0">
                  <a:pos x="27" y="19"/>
                </a:cxn>
                <a:cxn ang="0">
                  <a:pos x="46" y="10"/>
                </a:cxn>
                <a:cxn ang="0">
                  <a:pos x="55" y="23"/>
                </a:cxn>
                <a:cxn ang="0">
                  <a:pos x="58" y="38"/>
                </a:cxn>
                <a:cxn ang="0">
                  <a:pos x="69" y="33"/>
                </a:cxn>
                <a:cxn ang="0">
                  <a:pos x="66" y="40"/>
                </a:cxn>
                <a:cxn ang="0">
                  <a:pos x="58" y="38"/>
                </a:cxn>
                <a:cxn ang="0">
                  <a:pos x="58" y="38"/>
                </a:cxn>
                <a:cxn ang="0">
                  <a:pos x="58" y="38"/>
                </a:cxn>
              </a:cxnLst>
              <a:rect l="0" t="0" r="r" b="b"/>
              <a:pathLst>
                <a:path w="82" h="43">
                  <a:moveTo>
                    <a:pt x="82" y="11"/>
                  </a:moveTo>
                  <a:cubicBezTo>
                    <a:pt x="14" y="0"/>
                    <a:pt x="14" y="0"/>
                    <a:pt x="14" y="0"/>
                  </a:cubicBezTo>
                  <a:cubicBezTo>
                    <a:pt x="0" y="32"/>
                    <a:pt x="0" y="32"/>
                    <a:pt x="0" y="32"/>
                  </a:cubicBezTo>
                  <a:cubicBezTo>
                    <a:pt x="68" y="43"/>
                    <a:pt x="68" y="43"/>
                    <a:pt x="68" y="43"/>
                  </a:cubicBezTo>
                  <a:lnTo>
                    <a:pt x="82" y="11"/>
                  </a:lnTo>
                  <a:close/>
                  <a:moveTo>
                    <a:pt x="69" y="12"/>
                  </a:moveTo>
                  <a:cubicBezTo>
                    <a:pt x="77" y="13"/>
                    <a:pt x="77" y="13"/>
                    <a:pt x="77" y="13"/>
                  </a:cubicBezTo>
                  <a:cubicBezTo>
                    <a:pt x="74" y="20"/>
                    <a:pt x="74" y="20"/>
                    <a:pt x="74" y="20"/>
                  </a:cubicBezTo>
                  <a:cubicBezTo>
                    <a:pt x="70" y="19"/>
                    <a:pt x="68" y="15"/>
                    <a:pt x="69" y="12"/>
                  </a:cubicBezTo>
                  <a:close/>
                  <a:moveTo>
                    <a:pt x="13" y="31"/>
                  </a:moveTo>
                  <a:cubicBezTo>
                    <a:pt x="5" y="30"/>
                    <a:pt x="5" y="30"/>
                    <a:pt x="5" y="30"/>
                  </a:cubicBezTo>
                  <a:cubicBezTo>
                    <a:pt x="8" y="23"/>
                    <a:pt x="8" y="23"/>
                    <a:pt x="8" y="23"/>
                  </a:cubicBezTo>
                  <a:cubicBezTo>
                    <a:pt x="12" y="24"/>
                    <a:pt x="14" y="27"/>
                    <a:pt x="13" y="31"/>
                  </a:cubicBezTo>
                  <a:close/>
                  <a:moveTo>
                    <a:pt x="13" y="10"/>
                  </a:moveTo>
                  <a:cubicBezTo>
                    <a:pt x="16" y="3"/>
                    <a:pt x="16" y="3"/>
                    <a:pt x="16" y="3"/>
                  </a:cubicBezTo>
                  <a:cubicBezTo>
                    <a:pt x="24" y="4"/>
                    <a:pt x="24" y="4"/>
                    <a:pt x="24" y="4"/>
                  </a:cubicBezTo>
                  <a:cubicBezTo>
                    <a:pt x="22" y="8"/>
                    <a:pt x="18" y="10"/>
                    <a:pt x="13" y="10"/>
                  </a:cubicBezTo>
                  <a:close/>
                  <a:moveTo>
                    <a:pt x="55" y="23"/>
                  </a:moveTo>
                  <a:cubicBezTo>
                    <a:pt x="52" y="30"/>
                    <a:pt x="44" y="34"/>
                    <a:pt x="36" y="33"/>
                  </a:cubicBezTo>
                  <a:cubicBezTo>
                    <a:pt x="28" y="31"/>
                    <a:pt x="24" y="25"/>
                    <a:pt x="27" y="19"/>
                  </a:cubicBezTo>
                  <a:cubicBezTo>
                    <a:pt x="30" y="13"/>
                    <a:pt x="38" y="8"/>
                    <a:pt x="46" y="10"/>
                  </a:cubicBezTo>
                  <a:cubicBezTo>
                    <a:pt x="54" y="11"/>
                    <a:pt x="58" y="17"/>
                    <a:pt x="55" y="23"/>
                  </a:cubicBezTo>
                  <a:close/>
                  <a:moveTo>
                    <a:pt x="58" y="38"/>
                  </a:moveTo>
                  <a:cubicBezTo>
                    <a:pt x="60" y="35"/>
                    <a:pt x="64" y="32"/>
                    <a:pt x="69" y="33"/>
                  </a:cubicBezTo>
                  <a:cubicBezTo>
                    <a:pt x="66" y="40"/>
                    <a:pt x="66" y="40"/>
                    <a:pt x="66" y="40"/>
                  </a:cubicBezTo>
                  <a:lnTo>
                    <a:pt x="58" y="38"/>
                  </a:lnTo>
                  <a:close/>
                  <a:moveTo>
                    <a:pt x="58" y="38"/>
                  </a:moveTo>
                  <a:cubicBezTo>
                    <a:pt x="58" y="38"/>
                    <a:pt x="58" y="38"/>
                    <a:pt x="58" y="38"/>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34"/>
            <p:cNvSpPr>
              <a:spLocks noEditPoints="1"/>
            </p:cNvSpPr>
            <p:nvPr/>
          </p:nvSpPr>
          <p:spPr bwMode="auto">
            <a:xfrm>
              <a:off x="5729288" y="3724275"/>
              <a:ext cx="28575" cy="30162"/>
            </a:xfrm>
            <a:custGeom>
              <a:avLst/>
              <a:gdLst/>
              <a:ahLst/>
              <a:cxnLst>
                <a:cxn ang="0">
                  <a:pos x="13" y="2"/>
                </a:cxn>
                <a:cxn ang="0">
                  <a:pos x="14" y="1"/>
                </a:cxn>
                <a:cxn ang="0">
                  <a:pos x="12" y="0"/>
                </a:cxn>
                <a:cxn ang="0">
                  <a:pos x="11" y="2"/>
                </a:cxn>
                <a:cxn ang="0">
                  <a:pos x="7" y="3"/>
                </a:cxn>
                <a:cxn ang="0">
                  <a:pos x="4" y="5"/>
                </a:cxn>
                <a:cxn ang="0">
                  <a:pos x="4" y="7"/>
                </a:cxn>
                <a:cxn ang="0">
                  <a:pos x="7" y="9"/>
                </a:cxn>
                <a:cxn ang="0">
                  <a:pos x="8" y="10"/>
                </a:cxn>
                <a:cxn ang="0">
                  <a:pos x="6" y="13"/>
                </a:cxn>
                <a:cxn ang="0">
                  <a:pos x="4" y="13"/>
                </a:cxn>
                <a:cxn ang="0">
                  <a:pos x="2" y="11"/>
                </a:cxn>
                <a:cxn ang="0">
                  <a:pos x="2" y="11"/>
                </a:cxn>
                <a:cxn ang="0">
                  <a:pos x="0" y="14"/>
                </a:cxn>
                <a:cxn ang="0">
                  <a:pos x="1" y="14"/>
                </a:cxn>
                <a:cxn ang="0">
                  <a:pos x="5" y="16"/>
                </a:cxn>
                <a:cxn ang="0">
                  <a:pos x="4" y="18"/>
                </a:cxn>
                <a:cxn ang="0">
                  <a:pos x="6" y="18"/>
                </a:cxn>
                <a:cxn ang="0">
                  <a:pos x="7" y="16"/>
                </a:cxn>
                <a:cxn ang="0">
                  <a:pos x="12" y="15"/>
                </a:cxn>
                <a:cxn ang="0">
                  <a:pos x="14" y="13"/>
                </a:cxn>
                <a:cxn ang="0">
                  <a:pos x="14" y="11"/>
                </a:cxn>
                <a:cxn ang="0">
                  <a:pos x="11" y="8"/>
                </a:cxn>
                <a:cxn ang="0">
                  <a:pos x="11" y="8"/>
                </a:cxn>
                <a:cxn ang="0">
                  <a:pos x="12" y="5"/>
                </a:cxn>
                <a:cxn ang="0">
                  <a:pos x="15" y="6"/>
                </a:cxn>
                <a:cxn ang="0">
                  <a:pos x="15" y="6"/>
                </a:cxn>
                <a:cxn ang="0">
                  <a:pos x="18" y="4"/>
                </a:cxn>
                <a:cxn ang="0">
                  <a:pos x="17" y="4"/>
                </a:cxn>
                <a:cxn ang="0">
                  <a:pos x="13" y="2"/>
                </a:cxn>
                <a:cxn ang="0">
                  <a:pos x="8" y="5"/>
                </a:cxn>
                <a:cxn ang="0">
                  <a:pos x="9" y="5"/>
                </a:cxn>
                <a:cxn ang="0">
                  <a:pos x="10" y="5"/>
                </a:cxn>
                <a:cxn ang="0">
                  <a:pos x="9" y="7"/>
                </a:cxn>
                <a:cxn ang="0">
                  <a:pos x="8" y="6"/>
                </a:cxn>
                <a:cxn ang="0">
                  <a:pos x="8" y="5"/>
                </a:cxn>
                <a:cxn ang="0">
                  <a:pos x="8" y="13"/>
                </a:cxn>
                <a:cxn ang="0">
                  <a:pos x="9" y="11"/>
                </a:cxn>
                <a:cxn ang="0">
                  <a:pos x="10" y="12"/>
                </a:cxn>
                <a:cxn ang="0">
                  <a:pos x="10" y="12"/>
                </a:cxn>
                <a:cxn ang="0">
                  <a:pos x="8" y="13"/>
                </a:cxn>
                <a:cxn ang="0">
                  <a:pos x="8" y="13"/>
                </a:cxn>
                <a:cxn ang="0">
                  <a:pos x="8" y="13"/>
                </a:cxn>
              </a:cxnLst>
              <a:rect l="0" t="0" r="r" b="b"/>
              <a:pathLst>
                <a:path w="18" h="18">
                  <a:moveTo>
                    <a:pt x="13" y="2"/>
                  </a:moveTo>
                  <a:cubicBezTo>
                    <a:pt x="14" y="1"/>
                    <a:pt x="14" y="1"/>
                    <a:pt x="14" y="1"/>
                  </a:cubicBezTo>
                  <a:cubicBezTo>
                    <a:pt x="12" y="0"/>
                    <a:pt x="12" y="0"/>
                    <a:pt x="12" y="0"/>
                  </a:cubicBezTo>
                  <a:cubicBezTo>
                    <a:pt x="11" y="2"/>
                    <a:pt x="11" y="2"/>
                    <a:pt x="11" y="2"/>
                  </a:cubicBezTo>
                  <a:cubicBezTo>
                    <a:pt x="9" y="2"/>
                    <a:pt x="8" y="2"/>
                    <a:pt x="7" y="3"/>
                  </a:cubicBezTo>
                  <a:cubicBezTo>
                    <a:pt x="6" y="3"/>
                    <a:pt x="5" y="4"/>
                    <a:pt x="4" y="5"/>
                  </a:cubicBezTo>
                  <a:cubicBezTo>
                    <a:pt x="4" y="6"/>
                    <a:pt x="4" y="7"/>
                    <a:pt x="4" y="7"/>
                  </a:cubicBezTo>
                  <a:cubicBezTo>
                    <a:pt x="5" y="8"/>
                    <a:pt x="6" y="9"/>
                    <a:pt x="7" y="9"/>
                  </a:cubicBezTo>
                  <a:cubicBezTo>
                    <a:pt x="8" y="10"/>
                    <a:pt x="8" y="10"/>
                    <a:pt x="8" y="10"/>
                  </a:cubicBezTo>
                  <a:cubicBezTo>
                    <a:pt x="6" y="13"/>
                    <a:pt x="6" y="13"/>
                    <a:pt x="6" y="13"/>
                  </a:cubicBezTo>
                  <a:cubicBezTo>
                    <a:pt x="5" y="13"/>
                    <a:pt x="5" y="13"/>
                    <a:pt x="4" y="13"/>
                  </a:cubicBezTo>
                  <a:cubicBezTo>
                    <a:pt x="3" y="12"/>
                    <a:pt x="2" y="12"/>
                    <a:pt x="2" y="11"/>
                  </a:cubicBezTo>
                  <a:cubicBezTo>
                    <a:pt x="2" y="11"/>
                    <a:pt x="2" y="11"/>
                    <a:pt x="2" y="11"/>
                  </a:cubicBezTo>
                  <a:cubicBezTo>
                    <a:pt x="0" y="14"/>
                    <a:pt x="0" y="14"/>
                    <a:pt x="0" y="14"/>
                  </a:cubicBezTo>
                  <a:cubicBezTo>
                    <a:pt x="1" y="14"/>
                    <a:pt x="1" y="14"/>
                    <a:pt x="1" y="14"/>
                  </a:cubicBezTo>
                  <a:cubicBezTo>
                    <a:pt x="2" y="15"/>
                    <a:pt x="3" y="15"/>
                    <a:pt x="5" y="16"/>
                  </a:cubicBezTo>
                  <a:cubicBezTo>
                    <a:pt x="4" y="18"/>
                    <a:pt x="4" y="18"/>
                    <a:pt x="4" y="18"/>
                  </a:cubicBezTo>
                  <a:cubicBezTo>
                    <a:pt x="6" y="18"/>
                    <a:pt x="6" y="18"/>
                    <a:pt x="6" y="18"/>
                  </a:cubicBezTo>
                  <a:cubicBezTo>
                    <a:pt x="7" y="16"/>
                    <a:pt x="7" y="16"/>
                    <a:pt x="7" y="16"/>
                  </a:cubicBezTo>
                  <a:cubicBezTo>
                    <a:pt x="9" y="16"/>
                    <a:pt x="10" y="16"/>
                    <a:pt x="12" y="15"/>
                  </a:cubicBezTo>
                  <a:cubicBezTo>
                    <a:pt x="13" y="15"/>
                    <a:pt x="14" y="14"/>
                    <a:pt x="14" y="13"/>
                  </a:cubicBezTo>
                  <a:cubicBezTo>
                    <a:pt x="14" y="12"/>
                    <a:pt x="14" y="11"/>
                    <a:pt x="14" y="11"/>
                  </a:cubicBezTo>
                  <a:cubicBezTo>
                    <a:pt x="14" y="10"/>
                    <a:pt x="13" y="9"/>
                    <a:pt x="11" y="8"/>
                  </a:cubicBezTo>
                  <a:cubicBezTo>
                    <a:pt x="11" y="8"/>
                    <a:pt x="11" y="8"/>
                    <a:pt x="11" y="8"/>
                  </a:cubicBezTo>
                  <a:cubicBezTo>
                    <a:pt x="12" y="5"/>
                    <a:pt x="12" y="5"/>
                    <a:pt x="12" y="5"/>
                  </a:cubicBezTo>
                  <a:cubicBezTo>
                    <a:pt x="13" y="5"/>
                    <a:pt x="14" y="6"/>
                    <a:pt x="15" y="6"/>
                  </a:cubicBezTo>
                  <a:cubicBezTo>
                    <a:pt x="15" y="6"/>
                    <a:pt x="15" y="6"/>
                    <a:pt x="15" y="6"/>
                  </a:cubicBezTo>
                  <a:cubicBezTo>
                    <a:pt x="18" y="4"/>
                    <a:pt x="18" y="4"/>
                    <a:pt x="18" y="4"/>
                  </a:cubicBezTo>
                  <a:cubicBezTo>
                    <a:pt x="17" y="4"/>
                    <a:pt x="17" y="4"/>
                    <a:pt x="17" y="4"/>
                  </a:cubicBezTo>
                  <a:cubicBezTo>
                    <a:pt x="16" y="3"/>
                    <a:pt x="15" y="3"/>
                    <a:pt x="13" y="2"/>
                  </a:cubicBezTo>
                  <a:close/>
                  <a:moveTo>
                    <a:pt x="8" y="5"/>
                  </a:moveTo>
                  <a:cubicBezTo>
                    <a:pt x="8" y="5"/>
                    <a:pt x="8" y="5"/>
                    <a:pt x="9" y="5"/>
                  </a:cubicBezTo>
                  <a:cubicBezTo>
                    <a:pt x="9" y="5"/>
                    <a:pt x="9" y="5"/>
                    <a:pt x="10" y="5"/>
                  </a:cubicBezTo>
                  <a:cubicBezTo>
                    <a:pt x="9" y="7"/>
                    <a:pt x="9" y="7"/>
                    <a:pt x="9" y="7"/>
                  </a:cubicBezTo>
                  <a:cubicBezTo>
                    <a:pt x="8" y="7"/>
                    <a:pt x="8" y="6"/>
                    <a:pt x="8" y="6"/>
                  </a:cubicBezTo>
                  <a:cubicBezTo>
                    <a:pt x="8" y="6"/>
                    <a:pt x="8" y="6"/>
                    <a:pt x="8" y="5"/>
                  </a:cubicBezTo>
                  <a:close/>
                  <a:moveTo>
                    <a:pt x="8" y="13"/>
                  </a:moveTo>
                  <a:cubicBezTo>
                    <a:pt x="9" y="11"/>
                    <a:pt x="9" y="11"/>
                    <a:pt x="9" y="11"/>
                  </a:cubicBezTo>
                  <a:cubicBezTo>
                    <a:pt x="10" y="11"/>
                    <a:pt x="10" y="11"/>
                    <a:pt x="10" y="12"/>
                  </a:cubicBezTo>
                  <a:cubicBezTo>
                    <a:pt x="11" y="12"/>
                    <a:pt x="11" y="12"/>
                    <a:pt x="10" y="12"/>
                  </a:cubicBezTo>
                  <a:cubicBezTo>
                    <a:pt x="10" y="13"/>
                    <a:pt x="10" y="13"/>
                    <a:pt x="8" y="13"/>
                  </a:cubicBezTo>
                  <a:close/>
                  <a:moveTo>
                    <a:pt x="8" y="13"/>
                  </a:moveTo>
                  <a:cubicBezTo>
                    <a:pt x="8" y="13"/>
                    <a:pt x="8" y="13"/>
                    <a:pt x="8" y="13"/>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35"/>
            <p:cNvSpPr>
              <a:spLocks noEditPoints="1"/>
            </p:cNvSpPr>
            <p:nvPr/>
          </p:nvSpPr>
          <p:spPr bwMode="auto">
            <a:xfrm>
              <a:off x="5584825" y="3732213"/>
              <a:ext cx="120650" cy="139700"/>
            </a:xfrm>
            <a:custGeom>
              <a:avLst/>
              <a:gdLst/>
              <a:ahLst/>
              <a:cxnLst>
                <a:cxn ang="0">
                  <a:pos x="73" y="49"/>
                </a:cxn>
                <a:cxn ang="0">
                  <a:pos x="16" y="0"/>
                </a:cxn>
                <a:cxn ang="0">
                  <a:pos x="0" y="36"/>
                </a:cxn>
                <a:cxn ang="0">
                  <a:pos x="57" y="84"/>
                </a:cxn>
                <a:cxn ang="0">
                  <a:pos x="73" y="49"/>
                </a:cxn>
                <a:cxn ang="0">
                  <a:pos x="62" y="43"/>
                </a:cxn>
                <a:cxn ang="0">
                  <a:pos x="69" y="50"/>
                </a:cxn>
                <a:cxn ang="0">
                  <a:pos x="65" y="57"/>
                </a:cxn>
                <a:cxn ang="0">
                  <a:pos x="62" y="43"/>
                </a:cxn>
                <a:cxn ang="0">
                  <a:pos x="11" y="41"/>
                </a:cxn>
                <a:cxn ang="0">
                  <a:pos x="4" y="35"/>
                </a:cxn>
                <a:cxn ang="0">
                  <a:pos x="8" y="27"/>
                </a:cxn>
                <a:cxn ang="0">
                  <a:pos x="11" y="41"/>
                </a:cxn>
                <a:cxn ang="0">
                  <a:pos x="14" y="13"/>
                </a:cxn>
                <a:cxn ang="0">
                  <a:pos x="17" y="6"/>
                </a:cxn>
                <a:cxn ang="0">
                  <a:pos x="24" y="12"/>
                </a:cxn>
                <a:cxn ang="0">
                  <a:pos x="14" y="13"/>
                </a:cxn>
                <a:cxn ang="0">
                  <a:pos x="31" y="55"/>
                </a:cxn>
                <a:cxn ang="0">
                  <a:pos x="25" y="32"/>
                </a:cxn>
                <a:cxn ang="0">
                  <a:pos x="42" y="30"/>
                </a:cxn>
                <a:cxn ang="0">
                  <a:pos x="48" y="52"/>
                </a:cxn>
                <a:cxn ang="0">
                  <a:pos x="31" y="55"/>
                </a:cxn>
                <a:cxn ang="0">
                  <a:pos x="49" y="73"/>
                </a:cxn>
                <a:cxn ang="0">
                  <a:pos x="59" y="71"/>
                </a:cxn>
                <a:cxn ang="0">
                  <a:pos x="56" y="79"/>
                </a:cxn>
                <a:cxn ang="0">
                  <a:pos x="49" y="73"/>
                </a:cxn>
                <a:cxn ang="0">
                  <a:pos x="49" y="73"/>
                </a:cxn>
                <a:cxn ang="0">
                  <a:pos x="49" y="73"/>
                </a:cxn>
              </a:cxnLst>
              <a:rect l="0" t="0" r="r" b="b"/>
              <a:pathLst>
                <a:path w="73" h="84">
                  <a:moveTo>
                    <a:pt x="73" y="49"/>
                  </a:moveTo>
                  <a:cubicBezTo>
                    <a:pt x="16" y="0"/>
                    <a:pt x="16" y="0"/>
                    <a:pt x="16" y="0"/>
                  </a:cubicBezTo>
                  <a:cubicBezTo>
                    <a:pt x="0" y="36"/>
                    <a:pt x="0" y="36"/>
                    <a:pt x="0" y="36"/>
                  </a:cubicBezTo>
                  <a:cubicBezTo>
                    <a:pt x="57" y="84"/>
                    <a:pt x="57" y="84"/>
                    <a:pt x="57" y="84"/>
                  </a:cubicBezTo>
                  <a:lnTo>
                    <a:pt x="73" y="49"/>
                  </a:lnTo>
                  <a:close/>
                  <a:moveTo>
                    <a:pt x="62" y="43"/>
                  </a:moveTo>
                  <a:cubicBezTo>
                    <a:pt x="69" y="50"/>
                    <a:pt x="69" y="50"/>
                    <a:pt x="69" y="50"/>
                  </a:cubicBezTo>
                  <a:cubicBezTo>
                    <a:pt x="65" y="57"/>
                    <a:pt x="65" y="57"/>
                    <a:pt x="65" y="57"/>
                  </a:cubicBezTo>
                  <a:cubicBezTo>
                    <a:pt x="62" y="53"/>
                    <a:pt x="60" y="48"/>
                    <a:pt x="62" y="43"/>
                  </a:cubicBezTo>
                  <a:close/>
                  <a:moveTo>
                    <a:pt x="11" y="41"/>
                  </a:moveTo>
                  <a:cubicBezTo>
                    <a:pt x="4" y="35"/>
                    <a:pt x="4" y="35"/>
                    <a:pt x="4" y="35"/>
                  </a:cubicBezTo>
                  <a:cubicBezTo>
                    <a:pt x="8" y="27"/>
                    <a:pt x="8" y="27"/>
                    <a:pt x="8" y="27"/>
                  </a:cubicBezTo>
                  <a:cubicBezTo>
                    <a:pt x="11" y="31"/>
                    <a:pt x="12" y="37"/>
                    <a:pt x="11" y="41"/>
                  </a:cubicBezTo>
                  <a:close/>
                  <a:moveTo>
                    <a:pt x="14" y="13"/>
                  </a:moveTo>
                  <a:cubicBezTo>
                    <a:pt x="17" y="6"/>
                    <a:pt x="17" y="6"/>
                    <a:pt x="17" y="6"/>
                  </a:cubicBezTo>
                  <a:cubicBezTo>
                    <a:pt x="24" y="12"/>
                    <a:pt x="24" y="12"/>
                    <a:pt x="24" y="12"/>
                  </a:cubicBezTo>
                  <a:cubicBezTo>
                    <a:pt x="22" y="15"/>
                    <a:pt x="18" y="16"/>
                    <a:pt x="14" y="13"/>
                  </a:cubicBezTo>
                  <a:close/>
                  <a:moveTo>
                    <a:pt x="31" y="55"/>
                  </a:moveTo>
                  <a:cubicBezTo>
                    <a:pt x="24" y="49"/>
                    <a:pt x="22" y="39"/>
                    <a:pt x="25" y="32"/>
                  </a:cubicBezTo>
                  <a:cubicBezTo>
                    <a:pt x="28" y="25"/>
                    <a:pt x="36" y="24"/>
                    <a:pt x="42" y="30"/>
                  </a:cubicBezTo>
                  <a:cubicBezTo>
                    <a:pt x="48" y="35"/>
                    <a:pt x="51" y="45"/>
                    <a:pt x="48" y="52"/>
                  </a:cubicBezTo>
                  <a:cubicBezTo>
                    <a:pt x="45" y="59"/>
                    <a:pt x="37" y="60"/>
                    <a:pt x="31" y="55"/>
                  </a:cubicBezTo>
                  <a:close/>
                  <a:moveTo>
                    <a:pt x="49" y="73"/>
                  </a:moveTo>
                  <a:cubicBezTo>
                    <a:pt x="51" y="69"/>
                    <a:pt x="55" y="69"/>
                    <a:pt x="59" y="71"/>
                  </a:cubicBezTo>
                  <a:cubicBezTo>
                    <a:pt x="56" y="79"/>
                    <a:pt x="56" y="79"/>
                    <a:pt x="56" y="79"/>
                  </a:cubicBezTo>
                  <a:lnTo>
                    <a:pt x="49" y="73"/>
                  </a:lnTo>
                  <a:close/>
                  <a:moveTo>
                    <a:pt x="49" y="73"/>
                  </a:moveTo>
                  <a:cubicBezTo>
                    <a:pt x="49" y="73"/>
                    <a:pt x="49" y="73"/>
                    <a:pt x="49" y="73"/>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36"/>
            <p:cNvSpPr>
              <a:spLocks noEditPoints="1"/>
            </p:cNvSpPr>
            <p:nvPr/>
          </p:nvSpPr>
          <p:spPr bwMode="auto">
            <a:xfrm>
              <a:off x="5630863" y="3784600"/>
              <a:ext cx="26988" cy="34925"/>
            </a:xfrm>
            <a:custGeom>
              <a:avLst/>
              <a:gdLst/>
              <a:ahLst/>
              <a:cxnLst>
                <a:cxn ang="0">
                  <a:pos x="13" y="3"/>
                </a:cxn>
                <a:cxn ang="0">
                  <a:pos x="14" y="1"/>
                </a:cxn>
                <a:cxn ang="0">
                  <a:pos x="12" y="0"/>
                </a:cxn>
                <a:cxn ang="0">
                  <a:pos x="11" y="2"/>
                </a:cxn>
                <a:cxn ang="0">
                  <a:pos x="7" y="1"/>
                </a:cxn>
                <a:cxn ang="0">
                  <a:pos x="5" y="2"/>
                </a:cxn>
                <a:cxn ang="0">
                  <a:pos x="5" y="6"/>
                </a:cxn>
                <a:cxn ang="0">
                  <a:pos x="6" y="9"/>
                </a:cxn>
                <a:cxn ang="0">
                  <a:pos x="7" y="10"/>
                </a:cxn>
                <a:cxn ang="0">
                  <a:pos x="5" y="14"/>
                </a:cxn>
                <a:cxn ang="0">
                  <a:pos x="4" y="12"/>
                </a:cxn>
                <a:cxn ang="0">
                  <a:pos x="2" y="10"/>
                </a:cxn>
                <a:cxn ang="0">
                  <a:pos x="2" y="9"/>
                </a:cxn>
                <a:cxn ang="0">
                  <a:pos x="0" y="12"/>
                </a:cxn>
                <a:cxn ang="0">
                  <a:pos x="1" y="12"/>
                </a:cxn>
                <a:cxn ang="0">
                  <a:pos x="4" y="17"/>
                </a:cxn>
                <a:cxn ang="0">
                  <a:pos x="3" y="19"/>
                </a:cxn>
                <a:cxn ang="0">
                  <a:pos x="5" y="21"/>
                </a:cxn>
                <a:cxn ang="0">
                  <a:pos x="6" y="18"/>
                </a:cxn>
                <a:cxn ang="0">
                  <a:pos x="10" y="19"/>
                </a:cxn>
                <a:cxn ang="0">
                  <a:pos x="12" y="18"/>
                </a:cxn>
                <a:cxn ang="0">
                  <a:pos x="12" y="15"/>
                </a:cxn>
                <a:cxn ang="0">
                  <a:pos x="10" y="10"/>
                </a:cxn>
                <a:cxn ang="0">
                  <a:pos x="10" y="10"/>
                </a:cxn>
                <a:cxn ang="0">
                  <a:pos x="12" y="6"/>
                </a:cxn>
                <a:cxn ang="0">
                  <a:pos x="14" y="9"/>
                </a:cxn>
                <a:cxn ang="0">
                  <a:pos x="14" y="10"/>
                </a:cxn>
                <a:cxn ang="0">
                  <a:pos x="16" y="8"/>
                </a:cxn>
                <a:cxn ang="0">
                  <a:pos x="16" y="7"/>
                </a:cxn>
                <a:cxn ang="0">
                  <a:pos x="13" y="3"/>
                </a:cxn>
                <a:cxn ang="0">
                  <a:pos x="9" y="15"/>
                </a:cxn>
                <a:cxn ang="0">
                  <a:pos x="7" y="15"/>
                </a:cxn>
                <a:cxn ang="0">
                  <a:pos x="9" y="13"/>
                </a:cxn>
                <a:cxn ang="0">
                  <a:pos x="9" y="14"/>
                </a:cxn>
                <a:cxn ang="0">
                  <a:pos x="9" y="15"/>
                </a:cxn>
                <a:cxn ang="0">
                  <a:pos x="8" y="7"/>
                </a:cxn>
                <a:cxn ang="0">
                  <a:pos x="8" y="6"/>
                </a:cxn>
                <a:cxn ang="0">
                  <a:pos x="8" y="5"/>
                </a:cxn>
                <a:cxn ang="0">
                  <a:pos x="9" y="4"/>
                </a:cxn>
                <a:cxn ang="0">
                  <a:pos x="10" y="4"/>
                </a:cxn>
                <a:cxn ang="0">
                  <a:pos x="8" y="7"/>
                </a:cxn>
                <a:cxn ang="0">
                  <a:pos x="8" y="7"/>
                </a:cxn>
                <a:cxn ang="0">
                  <a:pos x="8" y="7"/>
                </a:cxn>
              </a:cxnLst>
              <a:rect l="0" t="0" r="r" b="b"/>
              <a:pathLst>
                <a:path w="16" h="21">
                  <a:moveTo>
                    <a:pt x="13" y="3"/>
                  </a:moveTo>
                  <a:cubicBezTo>
                    <a:pt x="14" y="1"/>
                    <a:pt x="14" y="1"/>
                    <a:pt x="14" y="1"/>
                  </a:cubicBezTo>
                  <a:cubicBezTo>
                    <a:pt x="12" y="0"/>
                    <a:pt x="12" y="0"/>
                    <a:pt x="12" y="0"/>
                  </a:cubicBezTo>
                  <a:cubicBezTo>
                    <a:pt x="11" y="2"/>
                    <a:pt x="11" y="2"/>
                    <a:pt x="11" y="2"/>
                  </a:cubicBezTo>
                  <a:cubicBezTo>
                    <a:pt x="10" y="1"/>
                    <a:pt x="8" y="0"/>
                    <a:pt x="7" y="1"/>
                  </a:cubicBezTo>
                  <a:cubicBezTo>
                    <a:pt x="6" y="1"/>
                    <a:pt x="5" y="1"/>
                    <a:pt x="5" y="2"/>
                  </a:cubicBezTo>
                  <a:cubicBezTo>
                    <a:pt x="5" y="3"/>
                    <a:pt x="4" y="4"/>
                    <a:pt x="5" y="6"/>
                  </a:cubicBezTo>
                  <a:cubicBezTo>
                    <a:pt x="5" y="7"/>
                    <a:pt x="6" y="8"/>
                    <a:pt x="6" y="9"/>
                  </a:cubicBezTo>
                  <a:cubicBezTo>
                    <a:pt x="7" y="10"/>
                    <a:pt x="7" y="10"/>
                    <a:pt x="7" y="10"/>
                  </a:cubicBezTo>
                  <a:cubicBezTo>
                    <a:pt x="5" y="14"/>
                    <a:pt x="5" y="14"/>
                    <a:pt x="5" y="14"/>
                  </a:cubicBezTo>
                  <a:cubicBezTo>
                    <a:pt x="5" y="14"/>
                    <a:pt x="4" y="13"/>
                    <a:pt x="4" y="12"/>
                  </a:cubicBezTo>
                  <a:cubicBezTo>
                    <a:pt x="3" y="11"/>
                    <a:pt x="2" y="10"/>
                    <a:pt x="2" y="10"/>
                  </a:cubicBezTo>
                  <a:cubicBezTo>
                    <a:pt x="2" y="9"/>
                    <a:pt x="2" y="9"/>
                    <a:pt x="2" y="9"/>
                  </a:cubicBezTo>
                  <a:cubicBezTo>
                    <a:pt x="0" y="12"/>
                    <a:pt x="0" y="12"/>
                    <a:pt x="0" y="12"/>
                  </a:cubicBezTo>
                  <a:cubicBezTo>
                    <a:pt x="1" y="12"/>
                    <a:pt x="1" y="12"/>
                    <a:pt x="1" y="12"/>
                  </a:cubicBezTo>
                  <a:cubicBezTo>
                    <a:pt x="1" y="14"/>
                    <a:pt x="3" y="15"/>
                    <a:pt x="4" y="17"/>
                  </a:cubicBezTo>
                  <a:cubicBezTo>
                    <a:pt x="3" y="19"/>
                    <a:pt x="3" y="19"/>
                    <a:pt x="3" y="19"/>
                  </a:cubicBezTo>
                  <a:cubicBezTo>
                    <a:pt x="5" y="21"/>
                    <a:pt x="5" y="21"/>
                    <a:pt x="5" y="21"/>
                  </a:cubicBezTo>
                  <a:cubicBezTo>
                    <a:pt x="6" y="18"/>
                    <a:pt x="6" y="18"/>
                    <a:pt x="6" y="18"/>
                  </a:cubicBezTo>
                  <a:cubicBezTo>
                    <a:pt x="8" y="19"/>
                    <a:pt x="9" y="20"/>
                    <a:pt x="10" y="19"/>
                  </a:cubicBezTo>
                  <a:cubicBezTo>
                    <a:pt x="11" y="19"/>
                    <a:pt x="12" y="19"/>
                    <a:pt x="12" y="18"/>
                  </a:cubicBezTo>
                  <a:cubicBezTo>
                    <a:pt x="13" y="17"/>
                    <a:pt x="13" y="16"/>
                    <a:pt x="12" y="15"/>
                  </a:cubicBezTo>
                  <a:cubicBezTo>
                    <a:pt x="12" y="13"/>
                    <a:pt x="12" y="12"/>
                    <a:pt x="10" y="10"/>
                  </a:cubicBezTo>
                  <a:cubicBezTo>
                    <a:pt x="10" y="10"/>
                    <a:pt x="10" y="10"/>
                    <a:pt x="10" y="10"/>
                  </a:cubicBezTo>
                  <a:cubicBezTo>
                    <a:pt x="12" y="6"/>
                    <a:pt x="12" y="6"/>
                    <a:pt x="12" y="6"/>
                  </a:cubicBezTo>
                  <a:cubicBezTo>
                    <a:pt x="12" y="7"/>
                    <a:pt x="13" y="8"/>
                    <a:pt x="14" y="9"/>
                  </a:cubicBezTo>
                  <a:cubicBezTo>
                    <a:pt x="14" y="10"/>
                    <a:pt x="14" y="10"/>
                    <a:pt x="14" y="10"/>
                  </a:cubicBezTo>
                  <a:cubicBezTo>
                    <a:pt x="16" y="8"/>
                    <a:pt x="16" y="8"/>
                    <a:pt x="16" y="8"/>
                  </a:cubicBezTo>
                  <a:cubicBezTo>
                    <a:pt x="16" y="7"/>
                    <a:pt x="16" y="7"/>
                    <a:pt x="16" y="7"/>
                  </a:cubicBezTo>
                  <a:cubicBezTo>
                    <a:pt x="15" y="6"/>
                    <a:pt x="14" y="5"/>
                    <a:pt x="13" y="3"/>
                  </a:cubicBezTo>
                  <a:close/>
                  <a:moveTo>
                    <a:pt x="9" y="15"/>
                  </a:moveTo>
                  <a:cubicBezTo>
                    <a:pt x="9" y="16"/>
                    <a:pt x="9" y="16"/>
                    <a:pt x="7" y="15"/>
                  </a:cubicBezTo>
                  <a:cubicBezTo>
                    <a:pt x="9" y="13"/>
                    <a:pt x="9" y="13"/>
                    <a:pt x="9" y="13"/>
                  </a:cubicBezTo>
                  <a:cubicBezTo>
                    <a:pt x="9" y="13"/>
                    <a:pt x="9" y="14"/>
                    <a:pt x="9" y="14"/>
                  </a:cubicBezTo>
                  <a:cubicBezTo>
                    <a:pt x="9" y="15"/>
                    <a:pt x="9" y="15"/>
                    <a:pt x="9" y="15"/>
                  </a:cubicBezTo>
                  <a:close/>
                  <a:moveTo>
                    <a:pt x="8" y="7"/>
                  </a:moveTo>
                  <a:cubicBezTo>
                    <a:pt x="8" y="7"/>
                    <a:pt x="8" y="6"/>
                    <a:pt x="8" y="6"/>
                  </a:cubicBezTo>
                  <a:cubicBezTo>
                    <a:pt x="8" y="5"/>
                    <a:pt x="8" y="5"/>
                    <a:pt x="8" y="5"/>
                  </a:cubicBezTo>
                  <a:cubicBezTo>
                    <a:pt x="8" y="4"/>
                    <a:pt x="8" y="4"/>
                    <a:pt x="9" y="4"/>
                  </a:cubicBezTo>
                  <a:cubicBezTo>
                    <a:pt x="9" y="4"/>
                    <a:pt x="9" y="4"/>
                    <a:pt x="10" y="4"/>
                  </a:cubicBezTo>
                  <a:lnTo>
                    <a:pt x="8" y="7"/>
                  </a:lnTo>
                  <a:close/>
                  <a:moveTo>
                    <a:pt x="8" y="7"/>
                  </a:moveTo>
                  <a:cubicBezTo>
                    <a:pt x="8" y="7"/>
                    <a:pt x="8" y="7"/>
                    <a:pt x="8" y="7"/>
                  </a:cubicBezTo>
                </a:path>
              </a:pathLst>
            </a:custGeom>
            <a:grpFill/>
            <a:ln w="6350">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19" name="Rectangle 218"/>
          <p:cNvSpPr/>
          <p:nvPr/>
        </p:nvSpPr>
        <p:spPr>
          <a:xfrm>
            <a:off x="8452135" y="2778125"/>
            <a:ext cx="691865" cy="70928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p:cNvSpPr/>
          <p:nvPr/>
        </p:nvSpPr>
        <p:spPr>
          <a:xfrm>
            <a:off x="0" y="2775649"/>
            <a:ext cx="668964" cy="7117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1648454"/>
      </p:ext>
    </p:extLst>
  </p:cSld>
  <p:clrMapOvr>
    <a:masterClrMapping/>
  </p:clrMapOvr>
  <p:transition spd="slow">
    <p:push dir="u"/>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p:cNvSpPr>
            <a:spLocks noGrp="1"/>
          </p:cNvSpPr>
          <p:nvPr>
            <p:ph type="pic" sz="quarter" idx="33"/>
          </p:nvPr>
        </p:nvSpPr>
        <p:spPr/>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OUR SERVICE</a:t>
            </a:r>
            <a:endParaRPr lang="en-US" dirty="0"/>
          </a:p>
        </p:txBody>
      </p:sp>
      <p:sp>
        <p:nvSpPr>
          <p:cNvPr id="8" name="Rectangle 7"/>
          <p:cNvSpPr/>
          <p:nvPr/>
        </p:nvSpPr>
        <p:spPr>
          <a:xfrm rot="16200000">
            <a:off x="526223" y="3390431"/>
            <a:ext cx="795528" cy="10872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2800" b="1" dirty="0"/>
          </a:p>
        </p:txBody>
      </p:sp>
      <p:sp>
        <p:nvSpPr>
          <p:cNvPr id="9" name="Pentagon 8"/>
          <p:cNvSpPr/>
          <p:nvPr/>
        </p:nvSpPr>
        <p:spPr>
          <a:xfrm>
            <a:off x="1467621" y="3534998"/>
            <a:ext cx="4094979" cy="796832"/>
          </a:xfrm>
          <a:prstGeom prst="homePlat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sz="1200" b="1" dirty="0">
                <a:solidFill>
                  <a:schemeClr val="bg1"/>
                </a:solidFill>
              </a:rPr>
              <a:t>YOUR TITLE HERE</a:t>
            </a:r>
          </a:p>
          <a:p>
            <a:pPr>
              <a:lnSpc>
                <a:spcPct val="150000"/>
              </a:lnSpc>
            </a:pPr>
            <a:r>
              <a:rPr lang="en-US" sz="900" dirty="0">
                <a:solidFill>
                  <a:schemeClr val="bg1"/>
                </a:solidFill>
              </a:rPr>
              <a:t>There are many variations of passages of lorem ipsum available, but the majority have suffered alteration in some form</a:t>
            </a:r>
          </a:p>
        </p:txBody>
      </p:sp>
      <p:sp>
        <p:nvSpPr>
          <p:cNvPr id="10" name="Rectangle 9"/>
          <p:cNvSpPr/>
          <p:nvPr/>
        </p:nvSpPr>
        <p:spPr>
          <a:xfrm rot="16200000">
            <a:off x="2116391" y="2538485"/>
            <a:ext cx="795529" cy="106590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2800" b="1" dirty="0"/>
          </a:p>
        </p:txBody>
      </p:sp>
      <p:sp>
        <p:nvSpPr>
          <p:cNvPr id="11" name="Pentagon 10"/>
          <p:cNvSpPr/>
          <p:nvPr/>
        </p:nvSpPr>
        <p:spPr>
          <a:xfrm>
            <a:off x="3047110" y="2673676"/>
            <a:ext cx="4115690" cy="795529"/>
          </a:xfrm>
          <a:prstGeom prst="homePlat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sz="1200" b="1" dirty="0">
                <a:solidFill>
                  <a:schemeClr val="bg1"/>
                </a:solidFill>
              </a:rPr>
              <a:t>YOUR TITLE HERE</a:t>
            </a:r>
          </a:p>
          <a:p>
            <a:pPr>
              <a:lnSpc>
                <a:spcPct val="150000"/>
              </a:lnSpc>
            </a:pPr>
            <a:r>
              <a:rPr lang="en-US" sz="900" dirty="0">
                <a:solidFill>
                  <a:schemeClr val="bg1"/>
                </a:solidFill>
              </a:rPr>
              <a:t>There are many variations of passages of lorem ipsum available, but the majority have suffered alteration in some form</a:t>
            </a:r>
          </a:p>
        </p:txBody>
      </p:sp>
      <p:sp>
        <p:nvSpPr>
          <p:cNvPr id="12" name="Rectangle 11"/>
          <p:cNvSpPr/>
          <p:nvPr/>
        </p:nvSpPr>
        <p:spPr>
          <a:xfrm rot="16200000">
            <a:off x="3705913" y="1686540"/>
            <a:ext cx="795529" cy="10445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sz="2800" b="1" dirty="0"/>
          </a:p>
        </p:txBody>
      </p:sp>
      <p:sp>
        <p:nvSpPr>
          <p:cNvPr id="13" name="Pentagon 12"/>
          <p:cNvSpPr/>
          <p:nvPr/>
        </p:nvSpPr>
        <p:spPr>
          <a:xfrm>
            <a:off x="4625954" y="1811338"/>
            <a:ext cx="4123409" cy="796549"/>
          </a:xfrm>
          <a:prstGeom prst="homePlate">
            <a:avLst>
              <a:gd name="adj"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sz="1200" b="1" dirty="0">
                <a:solidFill>
                  <a:schemeClr val="bg1"/>
                </a:solidFill>
              </a:rPr>
              <a:t>YOUR TITLE HERE</a:t>
            </a:r>
          </a:p>
          <a:p>
            <a:pPr>
              <a:lnSpc>
                <a:spcPct val="150000"/>
              </a:lnSpc>
            </a:pPr>
            <a:r>
              <a:rPr lang="en-US" sz="900" dirty="0">
                <a:solidFill>
                  <a:schemeClr val="bg1"/>
                </a:solidFill>
              </a:rPr>
              <a:t>There are many variations of passages of lorem ipsum available, but the majority have suffered alteration in some form</a:t>
            </a:r>
          </a:p>
        </p:txBody>
      </p:sp>
      <p:grpSp>
        <p:nvGrpSpPr>
          <p:cNvPr id="14" name="Group 13"/>
          <p:cNvGrpSpPr/>
          <p:nvPr/>
        </p:nvGrpSpPr>
        <p:grpSpPr>
          <a:xfrm>
            <a:off x="3796630" y="1959261"/>
            <a:ext cx="614094" cy="499110"/>
            <a:chOff x="609600" y="1962150"/>
            <a:chExt cx="1144588" cy="930275"/>
          </a:xfrm>
          <a:solidFill>
            <a:schemeClr val="accent3"/>
          </a:solidFill>
        </p:grpSpPr>
        <p:sp>
          <p:nvSpPr>
            <p:cNvPr id="17" name="Freeform 15"/>
            <p:cNvSpPr>
              <a:spLocks noEditPoints="1"/>
            </p:cNvSpPr>
            <p:nvPr/>
          </p:nvSpPr>
          <p:spPr bwMode="auto">
            <a:xfrm>
              <a:off x="1190625" y="1962150"/>
              <a:ext cx="563563" cy="454025"/>
            </a:xfrm>
            <a:custGeom>
              <a:avLst/>
              <a:gdLst/>
              <a:ahLst/>
              <a:cxnLst>
                <a:cxn ang="0">
                  <a:pos x="273" y="71"/>
                </a:cxn>
                <a:cxn ang="0">
                  <a:pos x="241" y="95"/>
                </a:cxn>
                <a:cxn ang="0">
                  <a:pos x="239" y="96"/>
                </a:cxn>
                <a:cxn ang="0">
                  <a:pos x="237" y="99"/>
                </a:cxn>
                <a:cxn ang="0">
                  <a:pos x="254" y="117"/>
                </a:cxn>
                <a:cxn ang="0">
                  <a:pos x="251" y="141"/>
                </a:cxn>
                <a:cxn ang="0">
                  <a:pos x="255" y="143"/>
                </a:cxn>
                <a:cxn ang="0">
                  <a:pos x="294" y="142"/>
                </a:cxn>
                <a:cxn ang="0">
                  <a:pos x="297" y="143"/>
                </a:cxn>
                <a:cxn ang="0">
                  <a:pos x="300" y="140"/>
                </a:cxn>
                <a:cxn ang="0">
                  <a:pos x="312" y="102"/>
                </a:cxn>
                <a:cxn ang="0">
                  <a:pos x="313" y="98"/>
                </a:cxn>
                <a:cxn ang="0">
                  <a:pos x="312" y="96"/>
                </a:cxn>
                <a:cxn ang="0">
                  <a:pos x="289" y="92"/>
                </a:cxn>
                <a:cxn ang="0">
                  <a:pos x="277" y="70"/>
                </a:cxn>
                <a:cxn ang="0">
                  <a:pos x="176" y="70"/>
                </a:cxn>
                <a:cxn ang="0">
                  <a:pos x="164" y="92"/>
                </a:cxn>
                <a:cxn ang="0">
                  <a:pos x="141" y="96"/>
                </a:cxn>
                <a:cxn ang="0">
                  <a:pos x="140" y="98"/>
                </a:cxn>
                <a:cxn ang="0">
                  <a:pos x="141" y="102"/>
                </a:cxn>
                <a:cxn ang="0">
                  <a:pos x="153" y="140"/>
                </a:cxn>
                <a:cxn ang="0">
                  <a:pos x="156" y="143"/>
                </a:cxn>
                <a:cxn ang="0">
                  <a:pos x="177" y="132"/>
                </a:cxn>
                <a:cxn ang="0">
                  <a:pos x="198" y="143"/>
                </a:cxn>
                <a:cxn ang="0">
                  <a:pos x="202" y="141"/>
                </a:cxn>
                <a:cxn ang="0">
                  <a:pos x="199" y="117"/>
                </a:cxn>
                <a:cxn ang="0">
                  <a:pos x="216" y="99"/>
                </a:cxn>
                <a:cxn ang="0">
                  <a:pos x="214" y="96"/>
                </a:cxn>
                <a:cxn ang="0">
                  <a:pos x="212" y="95"/>
                </a:cxn>
                <a:cxn ang="0">
                  <a:pos x="180" y="71"/>
                </a:cxn>
                <a:cxn ang="0">
                  <a:pos x="80" y="70"/>
                </a:cxn>
                <a:cxn ang="0">
                  <a:pos x="76" y="73"/>
                </a:cxn>
                <a:cxn ang="0">
                  <a:pos x="44" y="95"/>
                </a:cxn>
                <a:cxn ang="0">
                  <a:pos x="42" y="97"/>
                </a:cxn>
                <a:cxn ang="0">
                  <a:pos x="42" y="101"/>
                </a:cxn>
                <a:cxn ang="0">
                  <a:pos x="55" y="138"/>
                </a:cxn>
                <a:cxn ang="0">
                  <a:pos x="56" y="142"/>
                </a:cxn>
                <a:cxn ang="0">
                  <a:pos x="61" y="142"/>
                </a:cxn>
                <a:cxn ang="0">
                  <a:pos x="100" y="143"/>
                </a:cxn>
                <a:cxn ang="0">
                  <a:pos x="103" y="142"/>
                </a:cxn>
                <a:cxn ang="0">
                  <a:pos x="105" y="138"/>
                </a:cxn>
                <a:cxn ang="0">
                  <a:pos x="117" y="101"/>
                </a:cxn>
                <a:cxn ang="0">
                  <a:pos x="117" y="97"/>
                </a:cxn>
                <a:cxn ang="0">
                  <a:pos x="115" y="95"/>
                </a:cxn>
                <a:cxn ang="0">
                  <a:pos x="83" y="73"/>
                </a:cxn>
                <a:cxn ang="0">
                  <a:pos x="80" y="70"/>
                </a:cxn>
                <a:cxn ang="0">
                  <a:pos x="328" y="1"/>
                </a:cxn>
                <a:cxn ang="0">
                  <a:pos x="346" y="10"/>
                </a:cxn>
                <a:cxn ang="0">
                  <a:pos x="355" y="27"/>
                </a:cxn>
                <a:cxn ang="0">
                  <a:pos x="355" y="189"/>
                </a:cxn>
                <a:cxn ang="0">
                  <a:pos x="347" y="204"/>
                </a:cxn>
                <a:cxn ang="0">
                  <a:pos x="333" y="214"/>
                </a:cxn>
                <a:cxn ang="0">
                  <a:pos x="153" y="216"/>
                </a:cxn>
                <a:cxn ang="0">
                  <a:pos x="72" y="285"/>
                </a:cxn>
                <a:cxn ang="0">
                  <a:pos x="65" y="285"/>
                </a:cxn>
                <a:cxn ang="0">
                  <a:pos x="59" y="278"/>
                </a:cxn>
                <a:cxn ang="0">
                  <a:pos x="33" y="216"/>
                </a:cxn>
                <a:cxn ang="0">
                  <a:pos x="16" y="211"/>
                </a:cxn>
                <a:cxn ang="0">
                  <a:pos x="4" y="199"/>
                </a:cxn>
                <a:cxn ang="0">
                  <a:pos x="0" y="182"/>
                </a:cxn>
                <a:cxn ang="0">
                  <a:pos x="2" y="21"/>
                </a:cxn>
                <a:cxn ang="0">
                  <a:pos x="15" y="6"/>
                </a:cxn>
                <a:cxn ang="0">
                  <a:pos x="33" y="0"/>
                </a:cxn>
              </a:cxnLst>
              <a:rect l="0" t="0" r="r" b="b"/>
              <a:pathLst>
                <a:path w="355" h="286">
                  <a:moveTo>
                    <a:pt x="275" y="70"/>
                  </a:moveTo>
                  <a:lnTo>
                    <a:pt x="274" y="70"/>
                  </a:lnTo>
                  <a:lnTo>
                    <a:pt x="273" y="71"/>
                  </a:lnTo>
                  <a:lnTo>
                    <a:pt x="272" y="73"/>
                  </a:lnTo>
                  <a:lnTo>
                    <a:pt x="262" y="92"/>
                  </a:lnTo>
                  <a:lnTo>
                    <a:pt x="241" y="95"/>
                  </a:lnTo>
                  <a:lnTo>
                    <a:pt x="240" y="95"/>
                  </a:lnTo>
                  <a:lnTo>
                    <a:pt x="239" y="96"/>
                  </a:lnTo>
                  <a:lnTo>
                    <a:pt x="239" y="96"/>
                  </a:lnTo>
                  <a:lnTo>
                    <a:pt x="238" y="97"/>
                  </a:lnTo>
                  <a:lnTo>
                    <a:pt x="238" y="98"/>
                  </a:lnTo>
                  <a:lnTo>
                    <a:pt x="237" y="99"/>
                  </a:lnTo>
                  <a:lnTo>
                    <a:pt x="238" y="101"/>
                  </a:lnTo>
                  <a:lnTo>
                    <a:pt x="239" y="102"/>
                  </a:lnTo>
                  <a:lnTo>
                    <a:pt x="254" y="117"/>
                  </a:lnTo>
                  <a:lnTo>
                    <a:pt x="250" y="138"/>
                  </a:lnTo>
                  <a:lnTo>
                    <a:pt x="250" y="140"/>
                  </a:lnTo>
                  <a:lnTo>
                    <a:pt x="251" y="141"/>
                  </a:lnTo>
                  <a:lnTo>
                    <a:pt x="252" y="142"/>
                  </a:lnTo>
                  <a:lnTo>
                    <a:pt x="253" y="143"/>
                  </a:lnTo>
                  <a:lnTo>
                    <a:pt x="255" y="143"/>
                  </a:lnTo>
                  <a:lnTo>
                    <a:pt x="256" y="142"/>
                  </a:lnTo>
                  <a:lnTo>
                    <a:pt x="275" y="132"/>
                  </a:lnTo>
                  <a:lnTo>
                    <a:pt x="294" y="142"/>
                  </a:lnTo>
                  <a:lnTo>
                    <a:pt x="295" y="143"/>
                  </a:lnTo>
                  <a:lnTo>
                    <a:pt x="296" y="143"/>
                  </a:lnTo>
                  <a:lnTo>
                    <a:pt x="297" y="143"/>
                  </a:lnTo>
                  <a:lnTo>
                    <a:pt x="298" y="142"/>
                  </a:lnTo>
                  <a:lnTo>
                    <a:pt x="300" y="141"/>
                  </a:lnTo>
                  <a:lnTo>
                    <a:pt x="300" y="140"/>
                  </a:lnTo>
                  <a:lnTo>
                    <a:pt x="300" y="138"/>
                  </a:lnTo>
                  <a:lnTo>
                    <a:pt x="297" y="117"/>
                  </a:lnTo>
                  <a:lnTo>
                    <a:pt x="312" y="102"/>
                  </a:lnTo>
                  <a:lnTo>
                    <a:pt x="313" y="101"/>
                  </a:lnTo>
                  <a:lnTo>
                    <a:pt x="313" y="99"/>
                  </a:lnTo>
                  <a:lnTo>
                    <a:pt x="313" y="98"/>
                  </a:lnTo>
                  <a:lnTo>
                    <a:pt x="313" y="97"/>
                  </a:lnTo>
                  <a:lnTo>
                    <a:pt x="312" y="96"/>
                  </a:lnTo>
                  <a:lnTo>
                    <a:pt x="312" y="96"/>
                  </a:lnTo>
                  <a:lnTo>
                    <a:pt x="311" y="95"/>
                  </a:lnTo>
                  <a:lnTo>
                    <a:pt x="310" y="95"/>
                  </a:lnTo>
                  <a:lnTo>
                    <a:pt x="289" y="92"/>
                  </a:lnTo>
                  <a:lnTo>
                    <a:pt x="279" y="73"/>
                  </a:lnTo>
                  <a:lnTo>
                    <a:pt x="278" y="71"/>
                  </a:lnTo>
                  <a:lnTo>
                    <a:pt x="277" y="70"/>
                  </a:lnTo>
                  <a:lnTo>
                    <a:pt x="275" y="70"/>
                  </a:lnTo>
                  <a:close/>
                  <a:moveTo>
                    <a:pt x="177" y="70"/>
                  </a:moveTo>
                  <a:lnTo>
                    <a:pt x="176" y="70"/>
                  </a:lnTo>
                  <a:lnTo>
                    <a:pt x="175" y="71"/>
                  </a:lnTo>
                  <a:lnTo>
                    <a:pt x="174" y="73"/>
                  </a:lnTo>
                  <a:lnTo>
                    <a:pt x="164" y="92"/>
                  </a:lnTo>
                  <a:lnTo>
                    <a:pt x="143" y="95"/>
                  </a:lnTo>
                  <a:lnTo>
                    <a:pt x="142" y="95"/>
                  </a:lnTo>
                  <a:lnTo>
                    <a:pt x="141" y="96"/>
                  </a:lnTo>
                  <a:lnTo>
                    <a:pt x="141" y="96"/>
                  </a:lnTo>
                  <a:lnTo>
                    <a:pt x="140" y="97"/>
                  </a:lnTo>
                  <a:lnTo>
                    <a:pt x="140" y="98"/>
                  </a:lnTo>
                  <a:lnTo>
                    <a:pt x="140" y="99"/>
                  </a:lnTo>
                  <a:lnTo>
                    <a:pt x="140" y="101"/>
                  </a:lnTo>
                  <a:lnTo>
                    <a:pt x="141" y="102"/>
                  </a:lnTo>
                  <a:lnTo>
                    <a:pt x="156" y="117"/>
                  </a:lnTo>
                  <a:lnTo>
                    <a:pt x="153" y="138"/>
                  </a:lnTo>
                  <a:lnTo>
                    <a:pt x="153" y="140"/>
                  </a:lnTo>
                  <a:lnTo>
                    <a:pt x="153" y="141"/>
                  </a:lnTo>
                  <a:lnTo>
                    <a:pt x="154" y="142"/>
                  </a:lnTo>
                  <a:lnTo>
                    <a:pt x="156" y="143"/>
                  </a:lnTo>
                  <a:lnTo>
                    <a:pt x="157" y="143"/>
                  </a:lnTo>
                  <a:lnTo>
                    <a:pt x="158" y="142"/>
                  </a:lnTo>
                  <a:lnTo>
                    <a:pt x="177" y="132"/>
                  </a:lnTo>
                  <a:lnTo>
                    <a:pt x="197" y="142"/>
                  </a:lnTo>
                  <a:lnTo>
                    <a:pt x="198" y="143"/>
                  </a:lnTo>
                  <a:lnTo>
                    <a:pt x="198" y="143"/>
                  </a:lnTo>
                  <a:lnTo>
                    <a:pt x="199" y="143"/>
                  </a:lnTo>
                  <a:lnTo>
                    <a:pt x="200" y="142"/>
                  </a:lnTo>
                  <a:lnTo>
                    <a:pt x="202" y="141"/>
                  </a:lnTo>
                  <a:lnTo>
                    <a:pt x="202" y="140"/>
                  </a:lnTo>
                  <a:lnTo>
                    <a:pt x="202" y="138"/>
                  </a:lnTo>
                  <a:lnTo>
                    <a:pt x="199" y="117"/>
                  </a:lnTo>
                  <a:lnTo>
                    <a:pt x="214" y="102"/>
                  </a:lnTo>
                  <a:lnTo>
                    <a:pt x="215" y="101"/>
                  </a:lnTo>
                  <a:lnTo>
                    <a:pt x="216" y="99"/>
                  </a:lnTo>
                  <a:lnTo>
                    <a:pt x="215" y="98"/>
                  </a:lnTo>
                  <a:lnTo>
                    <a:pt x="215" y="97"/>
                  </a:lnTo>
                  <a:lnTo>
                    <a:pt x="214" y="96"/>
                  </a:lnTo>
                  <a:lnTo>
                    <a:pt x="214" y="96"/>
                  </a:lnTo>
                  <a:lnTo>
                    <a:pt x="213" y="95"/>
                  </a:lnTo>
                  <a:lnTo>
                    <a:pt x="212" y="95"/>
                  </a:lnTo>
                  <a:lnTo>
                    <a:pt x="191" y="92"/>
                  </a:lnTo>
                  <a:lnTo>
                    <a:pt x="181" y="73"/>
                  </a:lnTo>
                  <a:lnTo>
                    <a:pt x="180" y="71"/>
                  </a:lnTo>
                  <a:lnTo>
                    <a:pt x="179" y="70"/>
                  </a:lnTo>
                  <a:lnTo>
                    <a:pt x="177" y="70"/>
                  </a:lnTo>
                  <a:close/>
                  <a:moveTo>
                    <a:pt x="80" y="70"/>
                  </a:moveTo>
                  <a:lnTo>
                    <a:pt x="78" y="70"/>
                  </a:lnTo>
                  <a:lnTo>
                    <a:pt x="77" y="71"/>
                  </a:lnTo>
                  <a:lnTo>
                    <a:pt x="76" y="73"/>
                  </a:lnTo>
                  <a:lnTo>
                    <a:pt x="67" y="92"/>
                  </a:lnTo>
                  <a:lnTo>
                    <a:pt x="45" y="95"/>
                  </a:lnTo>
                  <a:lnTo>
                    <a:pt x="44" y="95"/>
                  </a:lnTo>
                  <a:lnTo>
                    <a:pt x="44" y="96"/>
                  </a:lnTo>
                  <a:lnTo>
                    <a:pt x="43" y="96"/>
                  </a:lnTo>
                  <a:lnTo>
                    <a:pt x="42" y="97"/>
                  </a:lnTo>
                  <a:lnTo>
                    <a:pt x="42" y="98"/>
                  </a:lnTo>
                  <a:lnTo>
                    <a:pt x="42" y="99"/>
                  </a:lnTo>
                  <a:lnTo>
                    <a:pt x="42" y="101"/>
                  </a:lnTo>
                  <a:lnTo>
                    <a:pt x="43" y="102"/>
                  </a:lnTo>
                  <a:lnTo>
                    <a:pt x="58" y="117"/>
                  </a:lnTo>
                  <a:lnTo>
                    <a:pt x="55" y="138"/>
                  </a:lnTo>
                  <a:lnTo>
                    <a:pt x="55" y="140"/>
                  </a:lnTo>
                  <a:lnTo>
                    <a:pt x="55" y="141"/>
                  </a:lnTo>
                  <a:lnTo>
                    <a:pt x="56" y="142"/>
                  </a:lnTo>
                  <a:lnTo>
                    <a:pt x="58" y="143"/>
                  </a:lnTo>
                  <a:lnTo>
                    <a:pt x="59" y="143"/>
                  </a:lnTo>
                  <a:lnTo>
                    <a:pt x="61" y="142"/>
                  </a:lnTo>
                  <a:lnTo>
                    <a:pt x="80" y="132"/>
                  </a:lnTo>
                  <a:lnTo>
                    <a:pt x="99" y="142"/>
                  </a:lnTo>
                  <a:lnTo>
                    <a:pt x="100" y="143"/>
                  </a:lnTo>
                  <a:lnTo>
                    <a:pt x="101" y="143"/>
                  </a:lnTo>
                  <a:lnTo>
                    <a:pt x="101" y="143"/>
                  </a:lnTo>
                  <a:lnTo>
                    <a:pt x="103" y="142"/>
                  </a:lnTo>
                  <a:lnTo>
                    <a:pt x="104" y="141"/>
                  </a:lnTo>
                  <a:lnTo>
                    <a:pt x="105" y="140"/>
                  </a:lnTo>
                  <a:lnTo>
                    <a:pt x="105" y="138"/>
                  </a:lnTo>
                  <a:lnTo>
                    <a:pt x="101" y="117"/>
                  </a:lnTo>
                  <a:lnTo>
                    <a:pt x="116" y="102"/>
                  </a:lnTo>
                  <a:lnTo>
                    <a:pt x="117" y="101"/>
                  </a:lnTo>
                  <a:lnTo>
                    <a:pt x="118" y="99"/>
                  </a:lnTo>
                  <a:lnTo>
                    <a:pt x="118" y="98"/>
                  </a:lnTo>
                  <a:lnTo>
                    <a:pt x="117" y="97"/>
                  </a:lnTo>
                  <a:lnTo>
                    <a:pt x="117" y="96"/>
                  </a:lnTo>
                  <a:lnTo>
                    <a:pt x="116" y="96"/>
                  </a:lnTo>
                  <a:lnTo>
                    <a:pt x="115" y="95"/>
                  </a:lnTo>
                  <a:lnTo>
                    <a:pt x="114" y="95"/>
                  </a:lnTo>
                  <a:lnTo>
                    <a:pt x="93" y="92"/>
                  </a:lnTo>
                  <a:lnTo>
                    <a:pt x="83" y="73"/>
                  </a:lnTo>
                  <a:lnTo>
                    <a:pt x="83" y="71"/>
                  </a:lnTo>
                  <a:lnTo>
                    <a:pt x="81" y="70"/>
                  </a:lnTo>
                  <a:lnTo>
                    <a:pt x="80" y="70"/>
                  </a:lnTo>
                  <a:close/>
                  <a:moveTo>
                    <a:pt x="33" y="0"/>
                  </a:moveTo>
                  <a:lnTo>
                    <a:pt x="322" y="0"/>
                  </a:lnTo>
                  <a:lnTo>
                    <a:pt x="328" y="1"/>
                  </a:lnTo>
                  <a:lnTo>
                    <a:pt x="335" y="3"/>
                  </a:lnTo>
                  <a:lnTo>
                    <a:pt x="340" y="6"/>
                  </a:lnTo>
                  <a:lnTo>
                    <a:pt x="346" y="10"/>
                  </a:lnTo>
                  <a:lnTo>
                    <a:pt x="350" y="15"/>
                  </a:lnTo>
                  <a:lnTo>
                    <a:pt x="353" y="21"/>
                  </a:lnTo>
                  <a:lnTo>
                    <a:pt x="355" y="27"/>
                  </a:lnTo>
                  <a:lnTo>
                    <a:pt x="355" y="34"/>
                  </a:lnTo>
                  <a:lnTo>
                    <a:pt x="355" y="182"/>
                  </a:lnTo>
                  <a:lnTo>
                    <a:pt x="355" y="189"/>
                  </a:lnTo>
                  <a:lnTo>
                    <a:pt x="353" y="194"/>
                  </a:lnTo>
                  <a:lnTo>
                    <a:pt x="351" y="199"/>
                  </a:lnTo>
                  <a:lnTo>
                    <a:pt x="347" y="204"/>
                  </a:lnTo>
                  <a:lnTo>
                    <a:pt x="343" y="208"/>
                  </a:lnTo>
                  <a:lnTo>
                    <a:pt x="339" y="211"/>
                  </a:lnTo>
                  <a:lnTo>
                    <a:pt x="333" y="214"/>
                  </a:lnTo>
                  <a:lnTo>
                    <a:pt x="328" y="216"/>
                  </a:lnTo>
                  <a:lnTo>
                    <a:pt x="322" y="216"/>
                  </a:lnTo>
                  <a:lnTo>
                    <a:pt x="153" y="216"/>
                  </a:lnTo>
                  <a:lnTo>
                    <a:pt x="76" y="283"/>
                  </a:lnTo>
                  <a:lnTo>
                    <a:pt x="74" y="284"/>
                  </a:lnTo>
                  <a:lnTo>
                    <a:pt x="72" y="285"/>
                  </a:lnTo>
                  <a:lnTo>
                    <a:pt x="69" y="286"/>
                  </a:lnTo>
                  <a:lnTo>
                    <a:pt x="67" y="285"/>
                  </a:lnTo>
                  <a:lnTo>
                    <a:pt x="65" y="285"/>
                  </a:lnTo>
                  <a:lnTo>
                    <a:pt x="62" y="283"/>
                  </a:lnTo>
                  <a:lnTo>
                    <a:pt x="60" y="281"/>
                  </a:lnTo>
                  <a:lnTo>
                    <a:pt x="59" y="278"/>
                  </a:lnTo>
                  <a:lnTo>
                    <a:pt x="59" y="275"/>
                  </a:lnTo>
                  <a:lnTo>
                    <a:pt x="59" y="216"/>
                  </a:lnTo>
                  <a:lnTo>
                    <a:pt x="33" y="216"/>
                  </a:lnTo>
                  <a:lnTo>
                    <a:pt x="27" y="216"/>
                  </a:lnTo>
                  <a:lnTo>
                    <a:pt x="22" y="214"/>
                  </a:lnTo>
                  <a:lnTo>
                    <a:pt x="16" y="211"/>
                  </a:lnTo>
                  <a:lnTo>
                    <a:pt x="12" y="208"/>
                  </a:lnTo>
                  <a:lnTo>
                    <a:pt x="8" y="204"/>
                  </a:lnTo>
                  <a:lnTo>
                    <a:pt x="4" y="199"/>
                  </a:lnTo>
                  <a:lnTo>
                    <a:pt x="2" y="194"/>
                  </a:lnTo>
                  <a:lnTo>
                    <a:pt x="0" y="189"/>
                  </a:lnTo>
                  <a:lnTo>
                    <a:pt x="0" y="182"/>
                  </a:lnTo>
                  <a:lnTo>
                    <a:pt x="0" y="34"/>
                  </a:lnTo>
                  <a:lnTo>
                    <a:pt x="0" y="27"/>
                  </a:lnTo>
                  <a:lnTo>
                    <a:pt x="2" y="21"/>
                  </a:lnTo>
                  <a:lnTo>
                    <a:pt x="6" y="15"/>
                  </a:lnTo>
                  <a:lnTo>
                    <a:pt x="10" y="10"/>
                  </a:lnTo>
                  <a:lnTo>
                    <a:pt x="15" y="6"/>
                  </a:lnTo>
                  <a:lnTo>
                    <a:pt x="20" y="3"/>
                  </a:lnTo>
                  <a:lnTo>
                    <a:pt x="27" y="1"/>
                  </a:lnTo>
                  <a:lnTo>
                    <a:pt x="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6"/>
            <p:cNvSpPr>
              <a:spLocks/>
            </p:cNvSpPr>
            <p:nvPr/>
          </p:nvSpPr>
          <p:spPr bwMode="auto">
            <a:xfrm>
              <a:off x="803275" y="2125663"/>
              <a:ext cx="344488" cy="414338"/>
            </a:xfrm>
            <a:custGeom>
              <a:avLst/>
              <a:gdLst/>
              <a:ahLst/>
              <a:cxnLst>
                <a:cxn ang="0">
                  <a:pos x="122" y="0"/>
                </a:cxn>
                <a:cxn ang="0">
                  <a:pos x="145" y="4"/>
                </a:cxn>
                <a:cxn ang="0">
                  <a:pos x="166" y="11"/>
                </a:cxn>
                <a:cxn ang="0">
                  <a:pos x="183" y="21"/>
                </a:cxn>
                <a:cxn ang="0">
                  <a:pos x="196" y="34"/>
                </a:cxn>
                <a:cxn ang="0">
                  <a:pos x="207" y="51"/>
                </a:cxn>
                <a:cxn ang="0">
                  <a:pos x="213" y="71"/>
                </a:cxn>
                <a:cxn ang="0">
                  <a:pos x="217" y="94"/>
                </a:cxn>
                <a:cxn ang="0">
                  <a:pos x="217" y="122"/>
                </a:cxn>
                <a:cxn ang="0">
                  <a:pos x="215" y="148"/>
                </a:cxn>
                <a:cxn ang="0">
                  <a:pos x="210" y="171"/>
                </a:cxn>
                <a:cxn ang="0">
                  <a:pos x="203" y="191"/>
                </a:cxn>
                <a:cxn ang="0">
                  <a:pos x="195" y="208"/>
                </a:cxn>
                <a:cxn ang="0">
                  <a:pos x="186" y="221"/>
                </a:cxn>
                <a:cxn ang="0">
                  <a:pos x="176" y="233"/>
                </a:cxn>
                <a:cxn ang="0">
                  <a:pos x="166" y="241"/>
                </a:cxn>
                <a:cxn ang="0">
                  <a:pos x="155" y="248"/>
                </a:cxn>
                <a:cxn ang="0">
                  <a:pos x="145" y="253"/>
                </a:cxn>
                <a:cxn ang="0">
                  <a:pos x="135" y="257"/>
                </a:cxn>
                <a:cxn ang="0">
                  <a:pos x="127" y="259"/>
                </a:cxn>
                <a:cxn ang="0">
                  <a:pos x="119" y="260"/>
                </a:cxn>
                <a:cxn ang="0">
                  <a:pos x="114" y="261"/>
                </a:cxn>
                <a:cxn ang="0">
                  <a:pos x="109" y="261"/>
                </a:cxn>
                <a:cxn ang="0">
                  <a:pos x="87" y="259"/>
                </a:cxn>
                <a:cxn ang="0">
                  <a:pos x="68" y="253"/>
                </a:cxn>
                <a:cxn ang="0">
                  <a:pos x="51" y="243"/>
                </a:cxn>
                <a:cxn ang="0">
                  <a:pos x="36" y="229"/>
                </a:cxn>
                <a:cxn ang="0">
                  <a:pos x="24" y="211"/>
                </a:cxn>
                <a:cxn ang="0">
                  <a:pos x="13" y="190"/>
                </a:cxn>
                <a:cxn ang="0">
                  <a:pos x="6" y="165"/>
                </a:cxn>
                <a:cxn ang="0">
                  <a:pos x="1" y="137"/>
                </a:cxn>
                <a:cxn ang="0">
                  <a:pos x="0" y="107"/>
                </a:cxn>
                <a:cxn ang="0">
                  <a:pos x="1" y="82"/>
                </a:cxn>
                <a:cxn ang="0">
                  <a:pos x="6" y="60"/>
                </a:cxn>
                <a:cxn ang="0">
                  <a:pos x="15" y="42"/>
                </a:cxn>
                <a:cxn ang="0">
                  <a:pos x="27" y="27"/>
                </a:cxn>
                <a:cxn ang="0">
                  <a:pos x="43" y="15"/>
                </a:cxn>
                <a:cxn ang="0">
                  <a:pos x="62" y="7"/>
                </a:cxn>
                <a:cxn ang="0">
                  <a:pos x="84" y="2"/>
                </a:cxn>
                <a:cxn ang="0">
                  <a:pos x="109" y="0"/>
                </a:cxn>
              </a:cxnLst>
              <a:rect l="0" t="0" r="r" b="b"/>
              <a:pathLst>
                <a:path w="217" h="261">
                  <a:moveTo>
                    <a:pt x="109" y="0"/>
                  </a:moveTo>
                  <a:lnTo>
                    <a:pt x="122" y="0"/>
                  </a:lnTo>
                  <a:lnTo>
                    <a:pt x="134" y="2"/>
                  </a:lnTo>
                  <a:lnTo>
                    <a:pt x="145" y="4"/>
                  </a:lnTo>
                  <a:lnTo>
                    <a:pt x="156" y="7"/>
                  </a:lnTo>
                  <a:lnTo>
                    <a:pt x="166" y="11"/>
                  </a:lnTo>
                  <a:lnTo>
                    <a:pt x="175" y="15"/>
                  </a:lnTo>
                  <a:lnTo>
                    <a:pt x="183" y="21"/>
                  </a:lnTo>
                  <a:lnTo>
                    <a:pt x="190" y="27"/>
                  </a:lnTo>
                  <a:lnTo>
                    <a:pt x="196" y="34"/>
                  </a:lnTo>
                  <a:lnTo>
                    <a:pt x="202" y="42"/>
                  </a:lnTo>
                  <a:lnTo>
                    <a:pt x="207" y="51"/>
                  </a:lnTo>
                  <a:lnTo>
                    <a:pt x="211" y="60"/>
                  </a:lnTo>
                  <a:lnTo>
                    <a:pt x="213" y="71"/>
                  </a:lnTo>
                  <a:lnTo>
                    <a:pt x="216" y="82"/>
                  </a:lnTo>
                  <a:lnTo>
                    <a:pt x="217" y="94"/>
                  </a:lnTo>
                  <a:lnTo>
                    <a:pt x="217" y="107"/>
                  </a:lnTo>
                  <a:lnTo>
                    <a:pt x="217" y="122"/>
                  </a:lnTo>
                  <a:lnTo>
                    <a:pt x="216" y="135"/>
                  </a:lnTo>
                  <a:lnTo>
                    <a:pt x="215" y="148"/>
                  </a:lnTo>
                  <a:lnTo>
                    <a:pt x="212" y="160"/>
                  </a:lnTo>
                  <a:lnTo>
                    <a:pt x="210" y="171"/>
                  </a:lnTo>
                  <a:lnTo>
                    <a:pt x="207" y="182"/>
                  </a:lnTo>
                  <a:lnTo>
                    <a:pt x="203" y="191"/>
                  </a:lnTo>
                  <a:lnTo>
                    <a:pt x="199" y="200"/>
                  </a:lnTo>
                  <a:lnTo>
                    <a:pt x="195" y="208"/>
                  </a:lnTo>
                  <a:lnTo>
                    <a:pt x="191" y="215"/>
                  </a:lnTo>
                  <a:lnTo>
                    <a:pt x="186" y="221"/>
                  </a:lnTo>
                  <a:lnTo>
                    <a:pt x="181" y="227"/>
                  </a:lnTo>
                  <a:lnTo>
                    <a:pt x="176" y="233"/>
                  </a:lnTo>
                  <a:lnTo>
                    <a:pt x="171" y="237"/>
                  </a:lnTo>
                  <a:lnTo>
                    <a:pt x="166" y="241"/>
                  </a:lnTo>
                  <a:lnTo>
                    <a:pt x="160" y="245"/>
                  </a:lnTo>
                  <a:lnTo>
                    <a:pt x="155" y="248"/>
                  </a:lnTo>
                  <a:lnTo>
                    <a:pt x="150" y="251"/>
                  </a:lnTo>
                  <a:lnTo>
                    <a:pt x="145" y="253"/>
                  </a:lnTo>
                  <a:lnTo>
                    <a:pt x="140" y="255"/>
                  </a:lnTo>
                  <a:lnTo>
                    <a:pt x="135" y="257"/>
                  </a:lnTo>
                  <a:lnTo>
                    <a:pt x="131" y="258"/>
                  </a:lnTo>
                  <a:lnTo>
                    <a:pt x="127" y="259"/>
                  </a:lnTo>
                  <a:lnTo>
                    <a:pt x="123" y="259"/>
                  </a:lnTo>
                  <a:lnTo>
                    <a:pt x="119" y="260"/>
                  </a:lnTo>
                  <a:lnTo>
                    <a:pt x="116" y="260"/>
                  </a:lnTo>
                  <a:lnTo>
                    <a:pt x="114" y="261"/>
                  </a:lnTo>
                  <a:lnTo>
                    <a:pt x="112" y="261"/>
                  </a:lnTo>
                  <a:lnTo>
                    <a:pt x="109" y="261"/>
                  </a:lnTo>
                  <a:lnTo>
                    <a:pt x="98" y="260"/>
                  </a:lnTo>
                  <a:lnTo>
                    <a:pt x="87" y="259"/>
                  </a:lnTo>
                  <a:lnTo>
                    <a:pt x="77" y="256"/>
                  </a:lnTo>
                  <a:lnTo>
                    <a:pt x="68" y="253"/>
                  </a:lnTo>
                  <a:lnTo>
                    <a:pt x="59" y="248"/>
                  </a:lnTo>
                  <a:lnTo>
                    <a:pt x="51" y="243"/>
                  </a:lnTo>
                  <a:lnTo>
                    <a:pt x="43" y="236"/>
                  </a:lnTo>
                  <a:lnTo>
                    <a:pt x="36" y="229"/>
                  </a:lnTo>
                  <a:lnTo>
                    <a:pt x="29" y="220"/>
                  </a:lnTo>
                  <a:lnTo>
                    <a:pt x="24" y="211"/>
                  </a:lnTo>
                  <a:lnTo>
                    <a:pt x="18" y="201"/>
                  </a:lnTo>
                  <a:lnTo>
                    <a:pt x="13" y="190"/>
                  </a:lnTo>
                  <a:lnTo>
                    <a:pt x="10" y="178"/>
                  </a:lnTo>
                  <a:lnTo>
                    <a:pt x="6" y="165"/>
                  </a:lnTo>
                  <a:lnTo>
                    <a:pt x="3" y="152"/>
                  </a:lnTo>
                  <a:lnTo>
                    <a:pt x="1" y="137"/>
                  </a:lnTo>
                  <a:lnTo>
                    <a:pt x="0" y="123"/>
                  </a:lnTo>
                  <a:lnTo>
                    <a:pt x="0" y="107"/>
                  </a:lnTo>
                  <a:lnTo>
                    <a:pt x="0" y="94"/>
                  </a:lnTo>
                  <a:lnTo>
                    <a:pt x="1" y="82"/>
                  </a:lnTo>
                  <a:lnTo>
                    <a:pt x="3" y="71"/>
                  </a:lnTo>
                  <a:lnTo>
                    <a:pt x="6" y="60"/>
                  </a:lnTo>
                  <a:lnTo>
                    <a:pt x="10" y="51"/>
                  </a:lnTo>
                  <a:lnTo>
                    <a:pt x="15" y="42"/>
                  </a:lnTo>
                  <a:lnTo>
                    <a:pt x="21" y="34"/>
                  </a:lnTo>
                  <a:lnTo>
                    <a:pt x="27" y="27"/>
                  </a:lnTo>
                  <a:lnTo>
                    <a:pt x="35" y="21"/>
                  </a:lnTo>
                  <a:lnTo>
                    <a:pt x="43" y="15"/>
                  </a:lnTo>
                  <a:lnTo>
                    <a:pt x="52" y="11"/>
                  </a:lnTo>
                  <a:lnTo>
                    <a:pt x="62" y="7"/>
                  </a:lnTo>
                  <a:lnTo>
                    <a:pt x="72" y="4"/>
                  </a:lnTo>
                  <a:lnTo>
                    <a:pt x="84" y="2"/>
                  </a:lnTo>
                  <a:lnTo>
                    <a:pt x="96" y="0"/>
                  </a:lnTo>
                  <a:lnTo>
                    <a:pt x="10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609600" y="2546350"/>
              <a:ext cx="731838" cy="346075"/>
            </a:xfrm>
            <a:custGeom>
              <a:avLst/>
              <a:gdLst/>
              <a:ahLst/>
              <a:cxnLst>
                <a:cxn ang="0">
                  <a:pos x="188" y="1"/>
                </a:cxn>
                <a:cxn ang="0">
                  <a:pos x="195" y="5"/>
                </a:cxn>
                <a:cxn ang="0">
                  <a:pos x="266" y="5"/>
                </a:cxn>
                <a:cxn ang="0">
                  <a:pos x="273" y="1"/>
                </a:cxn>
                <a:cxn ang="0">
                  <a:pos x="281" y="0"/>
                </a:cxn>
                <a:cxn ang="0">
                  <a:pos x="289" y="4"/>
                </a:cxn>
                <a:cxn ang="0">
                  <a:pos x="423" y="69"/>
                </a:cxn>
                <a:cxn ang="0">
                  <a:pos x="431" y="75"/>
                </a:cxn>
                <a:cxn ang="0">
                  <a:pos x="438" y="85"/>
                </a:cxn>
                <a:cxn ang="0">
                  <a:pos x="444" y="98"/>
                </a:cxn>
                <a:cxn ang="0">
                  <a:pos x="448" y="114"/>
                </a:cxn>
                <a:cxn ang="0">
                  <a:pos x="452" y="131"/>
                </a:cxn>
                <a:cxn ang="0">
                  <a:pos x="454" y="149"/>
                </a:cxn>
                <a:cxn ang="0">
                  <a:pos x="457" y="166"/>
                </a:cxn>
                <a:cxn ang="0">
                  <a:pos x="458" y="183"/>
                </a:cxn>
                <a:cxn ang="0">
                  <a:pos x="459" y="197"/>
                </a:cxn>
                <a:cxn ang="0">
                  <a:pos x="460" y="209"/>
                </a:cxn>
                <a:cxn ang="0">
                  <a:pos x="461" y="216"/>
                </a:cxn>
                <a:cxn ang="0">
                  <a:pos x="0" y="218"/>
                </a:cxn>
                <a:cxn ang="0">
                  <a:pos x="1" y="213"/>
                </a:cxn>
                <a:cxn ang="0">
                  <a:pos x="2" y="203"/>
                </a:cxn>
                <a:cxn ang="0">
                  <a:pos x="2" y="190"/>
                </a:cxn>
                <a:cxn ang="0">
                  <a:pos x="4" y="175"/>
                </a:cxn>
                <a:cxn ang="0">
                  <a:pos x="7" y="149"/>
                </a:cxn>
                <a:cxn ang="0">
                  <a:pos x="11" y="122"/>
                </a:cxn>
                <a:cxn ang="0">
                  <a:pos x="15" y="106"/>
                </a:cxn>
                <a:cxn ang="0">
                  <a:pos x="20" y="91"/>
                </a:cxn>
                <a:cxn ang="0">
                  <a:pos x="26" y="79"/>
                </a:cxn>
                <a:cxn ang="0">
                  <a:pos x="34" y="71"/>
                </a:cxn>
                <a:cxn ang="0">
                  <a:pos x="147" y="26"/>
                </a:cxn>
                <a:cxn ang="0">
                  <a:pos x="176" y="2"/>
                </a:cxn>
                <a:cxn ang="0">
                  <a:pos x="184" y="0"/>
                </a:cxn>
              </a:cxnLst>
              <a:rect l="0" t="0" r="r" b="b"/>
              <a:pathLst>
                <a:path w="461" h="218">
                  <a:moveTo>
                    <a:pt x="184" y="0"/>
                  </a:moveTo>
                  <a:lnTo>
                    <a:pt x="188" y="1"/>
                  </a:lnTo>
                  <a:lnTo>
                    <a:pt x="192" y="2"/>
                  </a:lnTo>
                  <a:lnTo>
                    <a:pt x="195" y="5"/>
                  </a:lnTo>
                  <a:lnTo>
                    <a:pt x="231" y="40"/>
                  </a:lnTo>
                  <a:lnTo>
                    <a:pt x="266" y="5"/>
                  </a:lnTo>
                  <a:lnTo>
                    <a:pt x="269" y="2"/>
                  </a:lnTo>
                  <a:lnTo>
                    <a:pt x="273" y="1"/>
                  </a:lnTo>
                  <a:lnTo>
                    <a:pt x="277" y="0"/>
                  </a:lnTo>
                  <a:lnTo>
                    <a:pt x="281" y="0"/>
                  </a:lnTo>
                  <a:lnTo>
                    <a:pt x="285" y="2"/>
                  </a:lnTo>
                  <a:lnTo>
                    <a:pt x="289" y="4"/>
                  </a:lnTo>
                  <a:lnTo>
                    <a:pt x="314" y="26"/>
                  </a:lnTo>
                  <a:lnTo>
                    <a:pt x="423" y="69"/>
                  </a:lnTo>
                  <a:lnTo>
                    <a:pt x="427" y="71"/>
                  </a:lnTo>
                  <a:lnTo>
                    <a:pt x="431" y="75"/>
                  </a:lnTo>
                  <a:lnTo>
                    <a:pt x="435" y="79"/>
                  </a:lnTo>
                  <a:lnTo>
                    <a:pt x="438" y="85"/>
                  </a:lnTo>
                  <a:lnTo>
                    <a:pt x="441" y="91"/>
                  </a:lnTo>
                  <a:lnTo>
                    <a:pt x="444" y="98"/>
                  </a:lnTo>
                  <a:lnTo>
                    <a:pt x="446" y="106"/>
                  </a:lnTo>
                  <a:lnTo>
                    <a:pt x="448" y="114"/>
                  </a:lnTo>
                  <a:lnTo>
                    <a:pt x="450" y="122"/>
                  </a:lnTo>
                  <a:lnTo>
                    <a:pt x="452" y="131"/>
                  </a:lnTo>
                  <a:lnTo>
                    <a:pt x="453" y="140"/>
                  </a:lnTo>
                  <a:lnTo>
                    <a:pt x="454" y="149"/>
                  </a:lnTo>
                  <a:lnTo>
                    <a:pt x="456" y="158"/>
                  </a:lnTo>
                  <a:lnTo>
                    <a:pt x="457" y="166"/>
                  </a:lnTo>
                  <a:lnTo>
                    <a:pt x="457" y="175"/>
                  </a:lnTo>
                  <a:lnTo>
                    <a:pt x="458" y="183"/>
                  </a:lnTo>
                  <a:lnTo>
                    <a:pt x="459" y="190"/>
                  </a:lnTo>
                  <a:lnTo>
                    <a:pt x="459" y="197"/>
                  </a:lnTo>
                  <a:lnTo>
                    <a:pt x="459" y="203"/>
                  </a:lnTo>
                  <a:lnTo>
                    <a:pt x="460" y="209"/>
                  </a:lnTo>
                  <a:lnTo>
                    <a:pt x="460" y="213"/>
                  </a:lnTo>
                  <a:lnTo>
                    <a:pt x="461" y="216"/>
                  </a:lnTo>
                  <a:lnTo>
                    <a:pt x="461" y="218"/>
                  </a:lnTo>
                  <a:lnTo>
                    <a:pt x="0" y="218"/>
                  </a:lnTo>
                  <a:lnTo>
                    <a:pt x="0" y="216"/>
                  </a:lnTo>
                  <a:lnTo>
                    <a:pt x="1" y="213"/>
                  </a:lnTo>
                  <a:lnTo>
                    <a:pt x="1" y="208"/>
                  </a:lnTo>
                  <a:lnTo>
                    <a:pt x="2" y="203"/>
                  </a:lnTo>
                  <a:lnTo>
                    <a:pt x="2" y="197"/>
                  </a:lnTo>
                  <a:lnTo>
                    <a:pt x="2" y="190"/>
                  </a:lnTo>
                  <a:lnTo>
                    <a:pt x="3" y="183"/>
                  </a:lnTo>
                  <a:lnTo>
                    <a:pt x="4" y="175"/>
                  </a:lnTo>
                  <a:lnTo>
                    <a:pt x="4" y="166"/>
                  </a:lnTo>
                  <a:lnTo>
                    <a:pt x="7" y="149"/>
                  </a:lnTo>
                  <a:lnTo>
                    <a:pt x="8" y="140"/>
                  </a:lnTo>
                  <a:lnTo>
                    <a:pt x="11" y="122"/>
                  </a:lnTo>
                  <a:lnTo>
                    <a:pt x="13" y="114"/>
                  </a:lnTo>
                  <a:lnTo>
                    <a:pt x="15" y="106"/>
                  </a:lnTo>
                  <a:lnTo>
                    <a:pt x="17" y="98"/>
                  </a:lnTo>
                  <a:lnTo>
                    <a:pt x="20" y="91"/>
                  </a:lnTo>
                  <a:lnTo>
                    <a:pt x="23" y="85"/>
                  </a:lnTo>
                  <a:lnTo>
                    <a:pt x="26" y="79"/>
                  </a:lnTo>
                  <a:lnTo>
                    <a:pt x="30" y="75"/>
                  </a:lnTo>
                  <a:lnTo>
                    <a:pt x="34" y="71"/>
                  </a:lnTo>
                  <a:lnTo>
                    <a:pt x="38" y="69"/>
                  </a:lnTo>
                  <a:lnTo>
                    <a:pt x="147" y="26"/>
                  </a:lnTo>
                  <a:lnTo>
                    <a:pt x="172" y="4"/>
                  </a:lnTo>
                  <a:lnTo>
                    <a:pt x="176" y="2"/>
                  </a:lnTo>
                  <a:lnTo>
                    <a:pt x="180" y="0"/>
                  </a:lnTo>
                  <a:lnTo>
                    <a:pt x="18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 name="Freeform 22"/>
          <p:cNvSpPr>
            <a:spLocks noEditPoints="1"/>
          </p:cNvSpPr>
          <p:nvPr/>
        </p:nvSpPr>
        <p:spPr bwMode="auto">
          <a:xfrm>
            <a:off x="650862" y="3649928"/>
            <a:ext cx="546248" cy="568274"/>
          </a:xfrm>
          <a:custGeom>
            <a:avLst/>
            <a:gdLst/>
            <a:ahLst/>
            <a:cxnLst>
              <a:cxn ang="0">
                <a:pos x="474" y="360"/>
              </a:cxn>
              <a:cxn ang="0">
                <a:pos x="897" y="276"/>
              </a:cxn>
              <a:cxn ang="0">
                <a:pos x="947" y="312"/>
              </a:cxn>
              <a:cxn ang="0">
                <a:pos x="951" y="637"/>
              </a:cxn>
              <a:cxn ang="0">
                <a:pos x="971" y="995"/>
              </a:cxn>
              <a:cxn ang="0">
                <a:pos x="948" y="1025"/>
              </a:cxn>
              <a:cxn ang="0">
                <a:pos x="910" y="1016"/>
              </a:cxn>
              <a:cxn ang="0">
                <a:pos x="829" y="1012"/>
              </a:cxn>
              <a:cxn ang="0">
                <a:pos x="798" y="1032"/>
              </a:cxn>
              <a:cxn ang="0">
                <a:pos x="768" y="1015"/>
              </a:cxn>
              <a:cxn ang="0">
                <a:pos x="834" y="662"/>
              </a:cxn>
              <a:cxn ang="0">
                <a:pos x="816" y="409"/>
              </a:cxn>
              <a:cxn ang="0">
                <a:pos x="642" y="552"/>
              </a:cxn>
              <a:cxn ang="0">
                <a:pos x="614" y="524"/>
              </a:cxn>
              <a:cxn ang="0">
                <a:pos x="843" y="288"/>
              </a:cxn>
              <a:cxn ang="0">
                <a:pos x="885" y="275"/>
              </a:cxn>
              <a:cxn ang="0">
                <a:pos x="144" y="284"/>
              </a:cxn>
              <a:cxn ang="0">
                <a:pos x="379" y="517"/>
              </a:cxn>
              <a:cxn ang="0">
                <a:pos x="357" y="550"/>
              </a:cxn>
              <a:cxn ang="0">
                <a:pos x="320" y="544"/>
              </a:cxn>
              <a:cxn ang="0">
                <a:pos x="164" y="654"/>
              </a:cxn>
              <a:cxn ang="0">
                <a:pos x="227" y="1009"/>
              </a:cxn>
              <a:cxn ang="0">
                <a:pos x="198" y="1032"/>
              </a:cxn>
              <a:cxn ang="0">
                <a:pos x="166" y="1018"/>
              </a:cxn>
              <a:cxn ang="0">
                <a:pos x="86" y="1011"/>
              </a:cxn>
              <a:cxn ang="0">
                <a:pos x="51" y="1027"/>
              </a:cxn>
              <a:cxn ang="0">
                <a:pos x="22" y="1001"/>
              </a:cxn>
              <a:cxn ang="0">
                <a:pos x="45" y="648"/>
              </a:cxn>
              <a:cxn ang="0">
                <a:pos x="41" y="322"/>
              </a:cxn>
              <a:cxn ang="0">
                <a:pos x="85" y="278"/>
              </a:cxn>
              <a:cxn ang="0">
                <a:pos x="469" y="248"/>
              </a:cxn>
              <a:cxn ang="0">
                <a:pos x="582" y="221"/>
              </a:cxn>
              <a:cxn ang="0">
                <a:pos x="600" y="434"/>
              </a:cxn>
              <a:cxn ang="0">
                <a:pos x="574" y="479"/>
              </a:cxn>
              <a:cxn ang="0">
                <a:pos x="397" y="473"/>
              </a:cxn>
              <a:cxn ang="0">
                <a:pos x="308" y="235"/>
              </a:cxn>
              <a:cxn ang="0">
                <a:pos x="353" y="209"/>
              </a:cxn>
              <a:cxn ang="0">
                <a:pos x="951" y="22"/>
              </a:cxn>
              <a:cxn ang="0">
                <a:pos x="991" y="93"/>
              </a:cxn>
              <a:cxn ang="0">
                <a:pos x="970" y="172"/>
              </a:cxn>
              <a:cxn ang="0">
                <a:pos x="900" y="213"/>
              </a:cxn>
              <a:cxn ang="0">
                <a:pos x="820" y="191"/>
              </a:cxn>
              <a:cxn ang="0">
                <a:pos x="779" y="121"/>
              </a:cxn>
              <a:cxn ang="0">
                <a:pos x="801" y="42"/>
              </a:cxn>
              <a:cxn ang="0">
                <a:pos x="871" y="1"/>
              </a:cxn>
              <a:cxn ang="0">
                <a:pos x="161" y="15"/>
              </a:cxn>
              <a:cxn ang="0">
                <a:pos x="210" y="79"/>
              </a:cxn>
              <a:cxn ang="0">
                <a:pos x="199" y="161"/>
              </a:cxn>
              <a:cxn ang="0">
                <a:pos x="135" y="210"/>
              </a:cxn>
              <a:cxn ang="0">
                <a:pos x="53" y="199"/>
              </a:cxn>
              <a:cxn ang="0">
                <a:pos x="4" y="135"/>
              </a:cxn>
              <a:cxn ang="0">
                <a:pos x="15" y="53"/>
              </a:cxn>
              <a:cxn ang="0">
                <a:pos x="78" y="4"/>
              </a:cxn>
            </a:cxnLst>
            <a:rect l="0" t="0" r="r" b="b"/>
            <a:pathLst>
              <a:path w="992" h="1032">
                <a:moveTo>
                  <a:pt x="451" y="294"/>
                </a:moveTo>
                <a:lnTo>
                  <a:pt x="395" y="360"/>
                </a:lnTo>
                <a:lnTo>
                  <a:pt x="427" y="360"/>
                </a:lnTo>
                <a:lnTo>
                  <a:pt x="427" y="436"/>
                </a:lnTo>
                <a:lnTo>
                  <a:pt x="474" y="436"/>
                </a:lnTo>
                <a:lnTo>
                  <a:pt x="474" y="360"/>
                </a:lnTo>
                <a:lnTo>
                  <a:pt x="501" y="360"/>
                </a:lnTo>
                <a:lnTo>
                  <a:pt x="503" y="360"/>
                </a:lnTo>
                <a:lnTo>
                  <a:pt x="506" y="360"/>
                </a:lnTo>
                <a:lnTo>
                  <a:pt x="451" y="294"/>
                </a:lnTo>
                <a:close/>
                <a:moveTo>
                  <a:pt x="885" y="275"/>
                </a:moveTo>
                <a:lnTo>
                  <a:pt x="897" y="276"/>
                </a:lnTo>
                <a:lnTo>
                  <a:pt x="907" y="278"/>
                </a:lnTo>
                <a:lnTo>
                  <a:pt x="917" y="283"/>
                </a:lnTo>
                <a:lnTo>
                  <a:pt x="926" y="288"/>
                </a:lnTo>
                <a:lnTo>
                  <a:pt x="935" y="295"/>
                </a:lnTo>
                <a:lnTo>
                  <a:pt x="941" y="303"/>
                </a:lnTo>
                <a:lnTo>
                  <a:pt x="947" y="312"/>
                </a:lnTo>
                <a:lnTo>
                  <a:pt x="951" y="322"/>
                </a:lnTo>
                <a:lnTo>
                  <a:pt x="954" y="333"/>
                </a:lnTo>
                <a:lnTo>
                  <a:pt x="955" y="344"/>
                </a:lnTo>
                <a:lnTo>
                  <a:pt x="955" y="615"/>
                </a:lnTo>
                <a:lnTo>
                  <a:pt x="954" y="627"/>
                </a:lnTo>
                <a:lnTo>
                  <a:pt x="951" y="637"/>
                </a:lnTo>
                <a:lnTo>
                  <a:pt x="947" y="648"/>
                </a:lnTo>
                <a:lnTo>
                  <a:pt x="941" y="657"/>
                </a:lnTo>
                <a:lnTo>
                  <a:pt x="934" y="665"/>
                </a:lnTo>
                <a:lnTo>
                  <a:pt x="925" y="672"/>
                </a:lnTo>
                <a:lnTo>
                  <a:pt x="971" y="988"/>
                </a:lnTo>
                <a:lnTo>
                  <a:pt x="971" y="995"/>
                </a:lnTo>
                <a:lnTo>
                  <a:pt x="970" y="1001"/>
                </a:lnTo>
                <a:lnTo>
                  <a:pt x="967" y="1008"/>
                </a:lnTo>
                <a:lnTo>
                  <a:pt x="964" y="1014"/>
                </a:lnTo>
                <a:lnTo>
                  <a:pt x="960" y="1019"/>
                </a:lnTo>
                <a:lnTo>
                  <a:pt x="954" y="1023"/>
                </a:lnTo>
                <a:lnTo>
                  <a:pt x="948" y="1025"/>
                </a:lnTo>
                <a:lnTo>
                  <a:pt x="941" y="1027"/>
                </a:lnTo>
                <a:lnTo>
                  <a:pt x="934" y="1028"/>
                </a:lnTo>
                <a:lnTo>
                  <a:pt x="927" y="1026"/>
                </a:lnTo>
                <a:lnTo>
                  <a:pt x="921" y="1024"/>
                </a:lnTo>
                <a:lnTo>
                  <a:pt x="915" y="1020"/>
                </a:lnTo>
                <a:lnTo>
                  <a:pt x="910" y="1016"/>
                </a:lnTo>
                <a:lnTo>
                  <a:pt x="906" y="1011"/>
                </a:lnTo>
                <a:lnTo>
                  <a:pt x="903" y="1005"/>
                </a:lnTo>
                <a:lnTo>
                  <a:pt x="902" y="998"/>
                </a:lnTo>
                <a:lnTo>
                  <a:pt x="876" y="822"/>
                </a:lnTo>
                <a:lnTo>
                  <a:pt x="832" y="1005"/>
                </a:lnTo>
                <a:lnTo>
                  <a:pt x="829" y="1012"/>
                </a:lnTo>
                <a:lnTo>
                  <a:pt x="826" y="1018"/>
                </a:lnTo>
                <a:lnTo>
                  <a:pt x="822" y="1023"/>
                </a:lnTo>
                <a:lnTo>
                  <a:pt x="817" y="1027"/>
                </a:lnTo>
                <a:lnTo>
                  <a:pt x="811" y="1030"/>
                </a:lnTo>
                <a:lnTo>
                  <a:pt x="804" y="1031"/>
                </a:lnTo>
                <a:lnTo>
                  <a:pt x="798" y="1032"/>
                </a:lnTo>
                <a:lnTo>
                  <a:pt x="794" y="1032"/>
                </a:lnTo>
                <a:lnTo>
                  <a:pt x="790" y="1031"/>
                </a:lnTo>
                <a:lnTo>
                  <a:pt x="783" y="1029"/>
                </a:lnTo>
                <a:lnTo>
                  <a:pt x="777" y="1025"/>
                </a:lnTo>
                <a:lnTo>
                  <a:pt x="772" y="1021"/>
                </a:lnTo>
                <a:lnTo>
                  <a:pt x="768" y="1015"/>
                </a:lnTo>
                <a:lnTo>
                  <a:pt x="765" y="1009"/>
                </a:lnTo>
                <a:lnTo>
                  <a:pt x="764" y="1003"/>
                </a:lnTo>
                <a:lnTo>
                  <a:pt x="763" y="996"/>
                </a:lnTo>
                <a:lnTo>
                  <a:pt x="764" y="989"/>
                </a:lnTo>
                <a:lnTo>
                  <a:pt x="842" y="669"/>
                </a:lnTo>
                <a:lnTo>
                  <a:pt x="834" y="662"/>
                </a:lnTo>
                <a:lnTo>
                  <a:pt x="828" y="654"/>
                </a:lnTo>
                <a:lnTo>
                  <a:pt x="823" y="645"/>
                </a:lnTo>
                <a:lnTo>
                  <a:pt x="819" y="636"/>
                </a:lnTo>
                <a:lnTo>
                  <a:pt x="817" y="626"/>
                </a:lnTo>
                <a:lnTo>
                  <a:pt x="816" y="615"/>
                </a:lnTo>
                <a:lnTo>
                  <a:pt x="816" y="409"/>
                </a:lnTo>
                <a:lnTo>
                  <a:pt x="672" y="544"/>
                </a:lnTo>
                <a:lnTo>
                  <a:pt x="667" y="548"/>
                </a:lnTo>
                <a:lnTo>
                  <a:pt x="661" y="551"/>
                </a:lnTo>
                <a:lnTo>
                  <a:pt x="655" y="552"/>
                </a:lnTo>
                <a:lnTo>
                  <a:pt x="648" y="553"/>
                </a:lnTo>
                <a:lnTo>
                  <a:pt x="642" y="552"/>
                </a:lnTo>
                <a:lnTo>
                  <a:pt x="635" y="550"/>
                </a:lnTo>
                <a:lnTo>
                  <a:pt x="628" y="547"/>
                </a:lnTo>
                <a:lnTo>
                  <a:pt x="623" y="542"/>
                </a:lnTo>
                <a:lnTo>
                  <a:pt x="618" y="536"/>
                </a:lnTo>
                <a:lnTo>
                  <a:pt x="616" y="530"/>
                </a:lnTo>
                <a:lnTo>
                  <a:pt x="614" y="524"/>
                </a:lnTo>
                <a:lnTo>
                  <a:pt x="613" y="517"/>
                </a:lnTo>
                <a:lnTo>
                  <a:pt x="614" y="510"/>
                </a:lnTo>
                <a:lnTo>
                  <a:pt x="617" y="504"/>
                </a:lnTo>
                <a:lnTo>
                  <a:pt x="620" y="498"/>
                </a:lnTo>
                <a:lnTo>
                  <a:pt x="625" y="493"/>
                </a:lnTo>
                <a:lnTo>
                  <a:pt x="843" y="288"/>
                </a:lnTo>
                <a:lnTo>
                  <a:pt x="848" y="284"/>
                </a:lnTo>
                <a:lnTo>
                  <a:pt x="854" y="282"/>
                </a:lnTo>
                <a:lnTo>
                  <a:pt x="860" y="280"/>
                </a:lnTo>
                <a:lnTo>
                  <a:pt x="868" y="277"/>
                </a:lnTo>
                <a:lnTo>
                  <a:pt x="877" y="276"/>
                </a:lnTo>
                <a:lnTo>
                  <a:pt x="885" y="275"/>
                </a:lnTo>
                <a:close/>
                <a:moveTo>
                  <a:pt x="107" y="275"/>
                </a:moveTo>
                <a:lnTo>
                  <a:pt x="115" y="276"/>
                </a:lnTo>
                <a:lnTo>
                  <a:pt x="124" y="277"/>
                </a:lnTo>
                <a:lnTo>
                  <a:pt x="132" y="280"/>
                </a:lnTo>
                <a:lnTo>
                  <a:pt x="138" y="282"/>
                </a:lnTo>
                <a:lnTo>
                  <a:pt x="144" y="284"/>
                </a:lnTo>
                <a:lnTo>
                  <a:pt x="149" y="288"/>
                </a:lnTo>
                <a:lnTo>
                  <a:pt x="367" y="493"/>
                </a:lnTo>
                <a:lnTo>
                  <a:pt x="372" y="498"/>
                </a:lnTo>
                <a:lnTo>
                  <a:pt x="376" y="504"/>
                </a:lnTo>
                <a:lnTo>
                  <a:pt x="378" y="510"/>
                </a:lnTo>
                <a:lnTo>
                  <a:pt x="379" y="517"/>
                </a:lnTo>
                <a:lnTo>
                  <a:pt x="378" y="524"/>
                </a:lnTo>
                <a:lnTo>
                  <a:pt x="376" y="530"/>
                </a:lnTo>
                <a:lnTo>
                  <a:pt x="374" y="536"/>
                </a:lnTo>
                <a:lnTo>
                  <a:pt x="369" y="542"/>
                </a:lnTo>
                <a:lnTo>
                  <a:pt x="364" y="547"/>
                </a:lnTo>
                <a:lnTo>
                  <a:pt x="357" y="550"/>
                </a:lnTo>
                <a:lnTo>
                  <a:pt x="351" y="552"/>
                </a:lnTo>
                <a:lnTo>
                  <a:pt x="344" y="553"/>
                </a:lnTo>
                <a:lnTo>
                  <a:pt x="337" y="552"/>
                </a:lnTo>
                <a:lnTo>
                  <a:pt x="331" y="551"/>
                </a:lnTo>
                <a:lnTo>
                  <a:pt x="325" y="548"/>
                </a:lnTo>
                <a:lnTo>
                  <a:pt x="320" y="544"/>
                </a:lnTo>
                <a:lnTo>
                  <a:pt x="176" y="409"/>
                </a:lnTo>
                <a:lnTo>
                  <a:pt x="176" y="615"/>
                </a:lnTo>
                <a:lnTo>
                  <a:pt x="175" y="626"/>
                </a:lnTo>
                <a:lnTo>
                  <a:pt x="173" y="636"/>
                </a:lnTo>
                <a:lnTo>
                  <a:pt x="169" y="645"/>
                </a:lnTo>
                <a:lnTo>
                  <a:pt x="164" y="654"/>
                </a:lnTo>
                <a:lnTo>
                  <a:pt x="158" y="662"/>
                </a:lnTo>
                <a:lnTo>
                  <a:pt x="150" y="669"/>
                </a:lnTo>
                <a:lnTo>
                  <a:pt x="228" y="989"/>
                </a:lnTo>
                <a:lnTo>
                  <a:pt x="229" y="996"/>
                </a:lnTo>
                <a:lnTo>
                  <a:pt x="229" y="1003"/>
                </a:lnTo>
                <a:lnTo>
                  <a:pt x="227" y="1009"/>
                </a:lnTo>
                <a:lnTo>
                  <a:pt x="224" y="1015"/>
                </a:lnTo>
                <a:lnTo>
                  <a:pt x="220" y="1021"/>
                </a:lnTo>
                <a:lnTo>
                  <a:pt x="215" y="1025"/>
                </a:lnTo>
                <a:lnTo>
                  <a:pt x="209" y="1029"/>
                </a:lnTo>
                <a:lnTo>
                  <a:pt x="202" y="1031"/>
                </a:lnTo>
                <a:lnTo>
                  <a:pt x="198" y="1032"/>
                </a:lnTo>
                <a:lnTo>
                  <a:pt x="194" y="1032"/>
                </a:lnTo>
                <a:lnTo>
                  <a:pt x="188" y="1031"/>
                </a:lnTo>
                <a:lnTo>
                  <a:pt x="181" y="1030"/>
                </a:lnTo>
                <a:lnTo>
                  <a:pt x="175" y="1027"/>
                </a:lnTo>
                <a:lnTo>
                  <a:pt x="170" y="1023"/>
                </a:lnTo>
                <a:lnTo>
                  <a:pt x="166" y="1018"/>
                </a:lnTo>
                <a:lnTo>
                  <a:pt x="163" y="1012"/>
                </a:lnTo>
                <a:lnTo>
                  <a:pt x="160" y="1005"/>
                </a:lnTo>
                <a:lnTo>
                  <a:pt x="116" y="822"/>
                </a:lnTo>
                <a:lnTo>
                  <a:pt x="90" y="998"/>
                </a:lnTo>
                <a:lnTo>
                  <a:pt x="89" y="1005"/>
                </a:lnTo>
                <a:lnTo>
                  <a:pt x="86" y="1011"/>
                </a:lnTo>
                <a:lnTo>
                  <a:pt x="82" y="1016"/>
                </a:lnTo>
                <a:lnTo>
                  <a:pt x="77" y="1020"/>
                </a:lnTo>
                <a:lnTo>
                  <a:pt x="71" y="1024"/>
                </a:lnTo>
                <a:lnTo>
                  <a:pt x="65" y="1026"/>
                </a:lnTo>
                <a:lnTo>
                  <a:pt x="58" y="1028"/>
                </a:lnTo>
                <a:lnTo>
                  <a:pt x="51" y="1027"/>
                </a:lnTo>
                <a:lnTo>
                  <a:pt x="44" y="1025"/>
                </a:lnTo>
                <a:lnTo>
                  <a:pt x="38" y="1023"/>
                </a:lnTo>
                <a:lnTo>
                  <a:pt x="33" y="1019"/>
                </a:lnTo>
                <a:lnTo>
                  <a:pt x="28" y="1014"/>
                </a:lnTo>
                <a:lnTo>
                  <a:pt x="25" y="1008"/>
                </a:lnTo>
                <a:lnTo>
                  <a:pt x="22" y="1001"/>
                </a:lnTo>
                <a:lnTo>
                  <a:pt x="21" y="995"/>
                </a:lnTo>
                <a:lnTo>
                  <a:pt x="22" y="988"/>
                </a:lnTo>
                <a:lnTo>
                  <a:pt x="67" y="672"/>
                </a:lnTo>
                <a:lnTo>
                  <a:pt x="58" y="665"/>
                </a:lnTo>
                <a:lnTo>
                  <a:pt x="51" y="657"/>
                </a:lnTo>
                <a:lnTo>
                  <a:pt x="45" y="648"/>
                </a:lnTo>
                <a:lnTo>
                  <a:pt x="41" y="637"/>
                </a:lnTo>
                <a:lnTo>
                  <a:pt x="38" y="627"/>
                </a:lnTo>
                <a:lnTo>
                  <a:pt x="37" y="615"/>
                </a:lnTo>
                <a:lnTo>
                  <a:pt x="37" y="344"/>
                </a:lnTo>
                <a:lnTo>
                  <a:pt x="38" y="333"/>
                </a:lnTo>
                <a:lnTo>
                  <a:pt x="41" y="322"/>
                </a:lnTo>
                <a:lnTo>
                  <a:pt x="45" y="312"/>
                </a:lnTo>
                <a:lnTo>
                  <a:pt x="51" y="303"/>
                </a:lnTo>
                <a:lnTo>
                  <a:pt x="58" y="295"/>
                </a:lnTo>
                <a:lnTo>
                  <a:pt x="66" y="288"/>
                </a:lnTo>
                <a:lnTo>
                  <a:pt x="75" y="283"/>
                </a:lnTo>
                <a:lnTo>
                  <a:pt x="85" y="278"/>
                </a:lnTo>
                <a:lnTo>
                  <a:pt x="95" y="276"/>
                </a:lnTo>
                <a:lnTo>
                  <a:pt x="107" y="275"/>
                </a:lnTo>
                <a:close/>
                <a:moveTo>
                  <a:pt x="353" y="209"/>
                </a:moveTo>
                <a:lnTo>
                  <a:pt x="432" y="209"/>
                </a:lnTo>
                <a:lnTo>
                  <a:pt x="432" y="248"/>
                </a:lnTo>
                <a:lnTo>
                  <a:pt x="469" y="248"/>
                </a:lnTo>
                <a:lnTo>
                  <a:pt x="469" y="209"/>
                </a:lnTo>
                <a:lnTo>
                  <a:pt x="548" y="209"/>
                </a:lnTo>
                <a:lnTo>
                  <a:pt x="557" y="210"/>
                </a:lnTo>
                <a:lnTo>
                  <a:pt x="566" y="212"/>
                </a:lnTo>
                <a:lnTo>
                  <a:pt x="574" y="216"/>
                </a:lnTo>
                <a:lnTo>
                  <a:pt x="582" y="221"/>
                </a:lnTo>
                <a:lnTo>
                  <a:pt x="588" y="228"/>
                </a:lnTo>
                <a:lnTo>
                  <a:pt x="593" y="235"/>
                </a:lnTo>
                <a:lnTo>
                  <a:pt x="597" y="243"/>
                </a:lnTo>
                <a:lnTo>
                  <a:pt x="599" y="252"/>
                </a:lnTo>
                <a:lnTo>
                  <a:pt x="600" y="261"/>
                </a:lnTo>
                <a:lnTo>
                  <a:pt x="600" y="434"/>
                </a:lnTo>
                <a:lnTo>
                  <a:pt x="599" y="444"/>
                </a:lnTo>
                <a:lnTo>
                  <a:pt x="597" y="453"/>
                </a:lnTo>
                <a:lnTo>
                  <a:pt x="593" y="460"/>
                </a:lnTo>
                <a:lnTo>
                  <a:pt x="588" y="468"/>
                </a:lnTo>
                <a:lnTo>
                  <a:pt x="582" y="474"/>
                </a:lnTo>
                <a:lnTo>
                  <a:pt x="574" y="479"/>
                </a:lnTo>
                <a:lnTo>
                  <a:pt x="566" y="483"/>
                </a:lnTo>
                <a:lnTo>
                  <a:pt x="557" y="485"/>
                </a:lnTo>
                <a:lnTo>
                  <a:pt x="548" y="486"/>
                </a:lnTo>
                <a:lnTo>
                  <a:pt x="405" y="486"/>
                </a:lnTo>
                <a:lnTo>
                  <a:pt x="402" y="479"/>
                </a:lnTo>
                <a:lnTo>
                  <a:pt x="397" y="473"/>
                </a:lnTo>
                <a:lnTo>
                  <a:pt x="391" y="467"/>
                </a:lnTo>
                <a:lnTo>
                  <a:pt x="301" y="383"/>
                </a:lnTo>
                <a:lnTo>
                  <a:pt x="301" y="261"/>
                </a:lnTo>
                <a:lnTo>
                  <a:pt x="302" y="252"/>
                </a:lnTo>
                <a:lnTo>
                  <a:pt x="304" y="243"/>
                </a:lnTo>
                <a:lnTo>
                  <a:pt x="308" y="235"/>
                </a:lnTo>
                <a:lnTo>
                  <a:pt x="313" y="228"/>
                </a:lnTo>
                <a:lnTo>
                  <a:pt x="320" y="221"/>
                </a:lnTo>
                <a:lnTo>
                  <a:pt x="327" y="216"/>
                </a:lnTo>
                <a:lnTo>
                  <a:pt x="335" y="212"/>
                </a:lnTo>
                <a:lnTo>
                  <a:pt x="344" y="210"/>
                </a:lnTo>
                <a:lnTo>
                  <a:pt x="353" y="209"/>
                </a:lnTo>
                <a:close/>
                <a:moveTo>
                  <a:pt x="885" y="0"/>
                </a:moveTo>
                <a:lnTo>
                  <a:pt x="900" y="1"/>
                </a:lnTo>
                <a:lnTo>
                  <a:pt x="914" y="4"/>
                </a:lnTo>
                <a:lnTo>
                  <a:pt x="927" y="8"/>
                </a:lnTo>
                <a:lnTo>
                  <a:pt x="939" y="15"/>
                </a:lnTo>
                <a:lnTo>
                  <a:pt x="951" y="22"/>
                </a:lnTo>
                <a:lnTo>
                  <a:pt x="961" y="31"/>
                </a:lnTo>
                <a:lnTo>
                  <a:pt x="970" y="42"/>
                </a:lnTo>
                <a:lnTo>
                  <a:pt x="977" y="53"/>
                </a:lnTo>
                <a:lnTo>
                  <a:pt x="984" y="65"/>
                </a:lnTo>
                <a:lnTo>
                  <a:pt x="988" y="79"/>
                </a:lnTo>
                <a:lnTo>
                  <a:pt x="991" y="93"/>
                </a:lnTo>
                <a:lnTo>
                  <a:pt x="992" y="107"/>
                </a:lnTo>
                <a:lnTo>
                  <a:pt x="991" y="121"/>
                </a:lnTo>
                <a:lnTo>
                  <a:pt x="988" y="135"/>
                </a:lnTo>
                <a:lnTo>
                  <a:pt x="984" y="149"/>
                </a:lnTo>
                <a:lnTo>
                  <a:pt x="977" y="161"/>
                </a:lnTo>
                <a:lnTo>
                  <a:pt x="970" y="172"/>
                </a:lnTo>
                <a:lnTo>
                  <a:pt x="961" y="182"/>
                </a:lnTo>
                <a:lnTo>
                  <a:pt x="951" y="191"/>
                </a:lnTo>
                <a:lnTo>
                  <a:pt x="939" y="199"/>
                </a:lnTo>
                <a:lnTo>
                  <a:pt x="927" y="205"/>
                </a:lnTo>
                <a:lnTo>
                  <a:pt x="914" y="210"/>
                </a:lnTo>
                <a:lnTo>
                  <a:pt x="900" y="213"/>
                </a:lnTo>
                <a:lnTo>
                  <a:pt x="885" y="214"/>
                </a:lnTo>
                <a:lnTo>
                  <a:pt x="871" y="213"/>
                </a:lnTo>
                <a:lnTo>
                  <a:pt x="857" y="210"/>
                </a:lnTo>
                <a:lnTo>
                  <a:pt x="844" y="205"/>
                </a:lnTo>
                <a:lnTo>
                  <a:pt x="831" y="199"/>
                </a:lnTo>
                <a:lnTo>
                  <a:pt x="820" y="191"/>
                </a:lnTo>
                <a:lnTo>
                  <a:pt x="810" y="182"/>
                </a:lnTo>
                <a:lnTo>
                  <a:pt x="801" y="172"/>
                </a:lnTo>
                <a:lnTo>
                  <a:pt x="793" y="161"/>
                </a:lnTo>
                <a:lnTo>
                  <a:pt x="787" y="149"/>
                </a:lnTo>
                <a:lnTo>
                  <a:pt x="782" y="135"/>
                </a:lnTo>
                <a:lnTo>
                  <a:pt x="779" y="121"/>
                </a:lnTo>
                <a:lnTo>
                  <a:pt x="779" y="107"/>
                </a:lnTo>
                <a:lnTo>
                  <a:pt x="779" y="93"/>
                </a:lnTo>
                <a:lnTo>
                  <a:pt x="782" y="79"/>
                </a:lnTo>
                <a:lnTo>
                  <a:pt x="787" y="65"/>
                </a:lnTo>
                <a:lnTo>
                  <a:pt x="793" y="53"/>
                </a:lnTo>
                <a:lnTo>
                  <a:pt x="801" y="42"/>
                </a:lnTo>
                <a:lnTo>
                  <a:pt x="810" y="31"/>
                </a:lnTo>
                <a:lnTo>
                  <a:pt x="820" y="22"/>
                </a:lnTo>
                <a:lnTo>
                  <a:pt x="831" y="15"/>
                </a:lnTo>
                <a:lnTo>
                  <a:pt x="844" y="8"/>
                </a:lnTo>
                <a:lnTo>
                  <a:pt x="857" y="4"/>
                </a:lnTo>
                <a:lnTo>
                  <a:pt x="871" y="1"/>
                </a:lnTo>
                <a:lnTo>
                  <a:pt x="885" y="0"/>
                </a:lnTo>
                <a:close/>
                <a:moveTo>
                  <a:pt x="107" y="0"/>
                </a:moveTo>
                <a:lnTo>
                  <a:pt x="121" y="1"/>
                </a:lnTo>
                <a:lnTo>
                  <a:pt x="135" y="4"/>
                </a:lnTo>
                <a:lnTo>
                  <a:pt x="148" y="8"/>
                </a:lnTo>
                <a:lnTo>
                  <a:pt x="161" y="15"/>
                </a:lnTo>
                <a:lnTo>
                  <a:pt x="172" y="22"/>
                </a:lnTo>
                <a:lnTo>
                  <a:pt x="182" y="31"/>
                </a:lnTo>
                <a:lnTo>
                  <a:pt x="191" y="42"/>
                </a:lnTo>
                <a:lnTo>
                  <a:pt x="199" y="53"/>
                </a:lnTo>
                <a:lnTo>
                  <a:pt x="205" y="65"/>
                </a:lnTo>
                <a:lnTo>
                  <a:pt x="210" y="79"/>
                </a:lnTo>
                <a:lnTo>
                  <a:pt x="213" y="93"/>
                </a:lnTo>
                <a:lnTo>
                  <a:pt x="214" y="107"/>
                </a:lnTo>
                <a:lnTo>
                  <a:pt x="213" y="121"/>
                </a:lnTo>
                <a:lnTo>
                  <a:pt x="210" y="135"/>
                </a:lnTo>
                <a:lnTo>
                  <a:pt x="205" y="149"/>
                </a:lnTo>
                <a:lnTo>
                  <a:pt x="199" y="161"/>
                </a:lnTo>
                <a:lnTo>
                  <a:pt x="191" y="172"/>
                </a:lnTo>
                <a:lnTo>
                  <a:pt x="182" y="182"/>
                </a:lnTo>
                <a:lnTo>
                  <a:pt x="172" y="191"/>
                </a:lnTo>
                <a:lnTo>
                  <a:pt x="161" y="199"/>
                </a:lnTo>
                <a:lnTo>
                  <a:pt x="148" y="205"/>
                </a:lnTo>
                <a:lnTo>
                  <a:pt x="135" y="210"/>
                </a:lnTo>
                <a:lnTo>
                  <a:pt x="121" y="213"/>
                </a:lnTo>
                <a:lnTo>
                  <a:pt x="107" y="214"/>
                </a:lnTo>
                <a:lnTo>
                  <a:pt x="92" y="213"/>
                </a:lnTo>
                <a:lnTo>
                  <a:pt x="78" y="210"/>
                </a:lnTo>
                <a:lnTo>
                  <a:pt x="65" y="205"/>
                </a:lnTo>
                <a:lnTo>
                  <a:pt x="53" y="199"/>
                </a:lnTo>
                <a:lnTo>
                  <a:pt x="42" y="191"/>
                </a:lnTo>
                <a:lnTo>
                  <a:pt x="31" y="182"/>
                </a:lnTo>
                <a:lnTo>
                  <a:pt x="22" y="172"/>
                </a:lnTo>
                <a:lnTo>
                  <a:pt x="15" y="161"/>
                </a:lnTo>
                <a:lnTo>
                  <a:pt x="8" y="149"/>
                </a:lnTo>
                <a:lnTo>
                  <a:pt x="4" y="135"/>
                </a:lnTo>
                <a:lnTo>
                  <a:pt x="1" y="121"/>
                </a:lnTo>
                <a:lnTo>
                  <a:pt x="0" y="107"/>
                </a:lnTo>
                <a:lnTo>
                  <a:pt x="1" y="93"/>
                </a:lnTo>
                <a:lnTo>
                  <a:pt x="4" y="79"/>
                </a:lnTo>
                <a:lnTo>
                  <a:pt x="8" y="65"/>
                </a:lnTo>
                <a:lnTo>
                  <a:pt x="15" y="53"/>
                </a:lnTo>
                <a:lnTo>
                  <a:pt x="22" y="42"/>
                </a:lnTo>
                <a:lnTo>
                  <a:pt x="31" y="31"/>
                </a:lnTo>
                <a:lnTo>
                  <a:pt x="42" y="22"/>
                </a:lnTo>
                <a:lnTo>
                  <a:pt x="53" y="15"/>
                </a:lnTo>
                <a:lnTo>
                  <a:pt x="65" y="8"/>
                </a:lnTo>
                <a:lnTo>
                  <a:pt x="78" y="4"/>
                </a:lnTo>
                <a:lnTo>
                  <a:pt x="92" y="1"/>
                </a:lnTo>
                <a:lnTo>
                  <a:pt x="107"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24"/>
          <p:cNvSpPr>
            <a:spLocks noEditPoints="1"/>
          </p:cNvSpPr>
          <p:nvPr/>
        </p:nvSpPr>
        <p:spPr bwMode="auto">
          <a:xfrm>
            <a:off x="2294287" y="2874267"/>
            <a:ext cx="439737" cy="394345"/>
          </a:xfrm>
          <a:custGeom>
            <a:avLst/>
            <a:gdLst/>
            <a:ahLst/>
            <a:cxnLst>
              <a:cxn ang="0">
                <a:pos x="72" y="15"/>
              </a:cxn>
              <a:cxn ang="0">
                <a:pos x="59" y="28"/>
              </a:cxn>
              <a:cxn ang="0">
                <a:pos x="58" y="28"/>
              </a:cxn>
              <a:cxn ang="0">
                <a:pos x="57" y="27"/>
              </a:cxn>
              <a:cxn ang="0">
                <a:pos x="57" y="19"/>
              </a:cxn>
              <a:cxn ang="0">
                <a:pos x="47" y="19"/>
              </a:cxn>
              <a:cxn ang="0">
                <a:pos x="37" y="27"/>
              </a:cxn>
              <a:cxn ang="0">
                <a:pos x="33" y="34"/>
              </a:cxn>
              <a:cxn ang="0">
                <a:pos x="11" y="55"/>
              </a:cxn>
              <a:cxn ang="0">
                <a:pos x="2" y="55"/>
              </a:cxn>
              <a:cxn ang="0">
                <a:pos x="0" y="54"/>
              </a:cxn>
              <a:cxn ang="0">
                <a:pos x="0" y="46"/>
              </a:cxn>
              <a:cxn ang="0">
                <a:pos x="2" y="45"/>
              </a:cxn>
              <a:cxn ang="0">
                <a:pos x="11" y="45"/>
              </a:cxn>
              <a:cxn ang="0">
                <a:pos x="21" y="37"/>
              </a:cxn>
              <a:cxn ang="0">
                <a:pos x="24" y="30"/>
              </a:cxn>
              <a:cxn ang="0">
                <a:pos x="47" y="9"/>
              </a:cxn>
              <a:cxn ang="0">
                <a:pos x="57" y="9"/>
              </a:cxn>
              <a:cxn ang="0">
                <a:pos x="57" y="1"/>
              </a:cxn>
              <a:cxn ang="0">
                <a:pos x="58" y="0"/>
              </a:cxn>
              <a:cxn ang="0">
                <a:pos x="59" y="0"/>
              </a:cxn>
              <a:cxn ang="0">
                <a:pos x="72" y="13"/>
              </a:cxn>
              <a:cxn ang="0">
                <a:pos x="72" y="14"/>
              </a:cxn>
              <a:cxn ang="0">
                <a:pos x="72" y="15"/>
              </a:cxn>
              <a:cxn ang="0">
                <a:pos x="22" y="29"/>
              </a:cxn>
              <a:cxn ang="0">
                <a:pos x="11" y="19"/>
              </a:cxn>
              <a:cxn ang="0">
                <a:pos x="2" y="19"/>
              </a:cxn>
              <a:cxn ang="0">
                <a:pos x="0" y="18"/>
              </a:cxn>
              <a:cxn ang="0">
                <a:pos x="0" y="10"/>
              </a:cxn>
              <a:cxn ang="0">
                <a:pos x="2" y="9"/>
              </a:cxn>
              <a:cxn ang="0">
                <a:pos x="11" y="9"/>
              </a:cxn>
              <a:cxn ang="0">
                <a:pos x="27" y="18"/>
              </a:cxn>
              <a:cxn ang="0">
                <a:pos x="22" y="29"/>
              </a:cxn>
              <a:cxn ang="0">
                <a:pos x="72" y="51"/>
              </a:cxn>
              <a:cxn ang="0">
                <a:pos x="59" y="63"/>
              </a:cxn>
              <a:cxn ang="0">
                <a:pos x="58" y="64"/>
              </a:cxn>
              <a:cxn ang="0">
                <a:pos x="57" y="63"/>
              </a:cxn>
              <a:cxn ang="0">
                <a:pos x="57" y="55"/>
              </a:cxn>
              <a:cxn ang="0">
                <a:pos x="30" y="46"/>
              </a:cxn>
              <a:cxn ang="0">
                <a:pos x="36" y="35"/>
              </a:cxn>
              <a:cxn ang="0">
                <a:pos x="47" y="45"/>
              </a:cxn>
              <a:cxn ang="0">
                <a:pos x="57" y="45"/>
              </a:cxn>
              <a:cxn ang="0">
                <a:pos x="57" y="37"/>
              </a:cxn>
              <a:cxn ang="0">
                <a:pos x="58" y="36"/>
              </a:cxn>
              <a:cxn ang="0">
                <a:pos x="59" y="36"/>
              </a:cxn>
              <a:cxn ang="0">
                <a:pos x="72" y="49"/>
              </a:cxn>
              <a:cxn ang="0">
                <a:pos x="72" y="50"/>
              </a:cxn>
              <a:cxn ang="0">
                <a:pos x="72" y="51"/>
              </a:cxn>
            </a:cxnLst>
            <a:rect l="0" t="0" r="r" b="b"/>
            <a:pathLst>
              <a:path w="72" h="64">
                <a:moveTo>
                  <a:pt x="72" y="15"/>
                </a:moveTo>
                <a:cubicBezTo>
                  <a:pt x="59" y="28"/>
                  <a:pt x="59" y="28"/>
                  <a:pt x="59" y="28"/>
                </a:cubicBezTo>
                <a:cubicBezTo>
                  <a:pt x="59" y="28"/>
                  <a:pt x="59" y="28"/>
                  <a:pt x="58" y="28"/>
                </a:cubicBezTo>
                <a:cubicBezTo>
                  <a:pt x="58" y="28"/>
                  <a:pt x="57" y="27"/>
                  <a:pt x="57" y="27"/>
                </a:cubicBezTo>
                <a:cubicBezTo>
                  <a:pt x="57" y="19"/>
                  <a:pt x="57" y="19"/>
                  <a:pt x="57" y="19"/>
                </a:cubicBezTo>
                <a:cubicBezTo>
                  <a:pt x="47" y="19"/>
                  <a:pt x="47" y="19"/>
                  <a:pt x="47" y="19"/>
                </a:cubicBezTo>
                <a:cubicBezTo>
                  <a:pt x="41" y="19"/>
                  <a:pt x="39" y="23"/>
                  <a:pt x="37" y="27"/>
                </a:cubicBezTo>
                <a:cubicBezTo>
                  <a:pt x="35" y="29"/>
                  <a:pt x="34" y="31"/>
                  <a:pt x="33" y="34"/>
                </a:cubicBezTo>
                <a:cubicBezTo>
                  <a:pt x="29" y="44"/>
                  <a:pt x="24" y="55"/>
                  <a:pt x="11" y="55"/>
                </a:cubicBezTo>
                <a:cubicBezTo>
                  <a:pt x="2" y="55"/>
                  <a:pt x="2" y="55"/>
                  <a:pt x="2" y="55"/>
                </a:cubicBezTo>
                <a:cubicBezTo>
                  <a:pt x="1" y="55"/>
                  <a:pt x="0" y="54"/>
                  <a:pt x="0" y="54"/>
                </a:cubicBezTo>
                <a:cubicBezTo>
                  <a:pt x="0" y="46"/>
                  <a:pt x="0" y="46"/>
                  <a:pt x="0" y="46"/>
                </a:cubicBezTo>
                <a:cubicBezTo>
                  <a:pt x="0" y="45"/>
                  <a:pt x="1" y="45"/>
                  <a:pt x="2" y="45"/>
                </a:cubicBezTo>
                <a:cubicBezTo>
                  <a:pt x="11" y="45"/>
                  <a:pt x="11" y="45"/>
                  <a:pt x="11" y="45"/>
                </a:cubicBezTo>
                <a:cubicBezTo>
                  <a:pt x="16" y="45"/>
                  <a:pt x="19" y="41"/>
                  <a:pt x="21" y="37"/>
                </a:cubicBezTo>
                <a:cubicBezTo>
                  <a:pt x="22" y="34"/>
                  <a:pt x="23" y="32"/>
                  <a:pt x="24" y="30"/>
                </a:cubicBezTo>
                <a:cubicBezTo>
                  <a:pt x="28" y="19"/>
                  <a:pt x="34" y="9"/>
                  <a:pt x="47" y="9"/>
                </a:cubicBezTo>
                <a:cubicBezTo>
                  <a:pt x="57" y="9"/>
                  <a:pt x="57" y="9"/>
                  <a:pt x="57" y="9"/>
                </a:cubicBezTo>
                <a:cubicBezTo>
                  <a:pt x="57" y="1"/>
                  <a:pt x="57" y="1"/>
                  <a:pt x="57" y="1"/>
                </a:cubicBezTo>
                <a:cubicBezTo>
                  <a:pt x="57" y="0"/>
                  <a:pt x="58" y="0"/>
                  <a:pt x="58" y="0"/>
                </a:cubicBezTo>
                <a:cubicBezTo>
                  <a:pt x="59" y="0"/>
                  <a:pt x="59" y="0"/>
                  <a:pt x="59" y="0"/>
                </a:cubicBezTo>
                <a:cubicBezTo>
                  <a:pt x="72" y="13"/>
                  <a:pt x="72" y="13"/>
                  <a:pt x="72" y="13"/>
                </a:cubicBezTo>
                <a:cubicBezTo>
                  <a:pt x="72" y="13"/>
                  <a:pt x="72" y="13"/>
                  <a:pt x="72" y="14"/>
                </a:cubicBezTo>
                <a:cubicBezTo>
                  <a:pt x="72" y="14"/>
                  <a:pt x="72" y="14"/>
                  <a:pt x="72" y="15"/>
                </a:cubicBezTo>
                <a:close/>
                <a:moveTo>
                  <a:pt x="22" y="29"/>
                </a:moveTo>
                <a:cubicBezTo>
                  <a:pt x="19" y="24"/>
                  <a:pt x="17" y="19"/>
                  <a:pt x="11" y="19"/>
                </a:cubicBezTo>
                <a:cubicBezTo>
                  <a:pt x="2" y="19"/>
                  <a:pt x="2" y="19"/>
                  <a:pt x="2" y="19"/>
                </a:cubicBezTo>
                <a:cubicBezTo>
                  <a:pt x="1" y="19"/>
                  <a:pt x="0" y="18"/>
                  <a:pt x="0" y="18"/>
                </a:cubicBezTo>
                <a:cubicBezTo>
                  <a:pt x="0" y="10"/>
                  <a:pt x="0" y="10"/>
                  <a:pt x="0" y="10"/>
                </a:cubicBezTo>
                <a:cubicBezTo>
                  <a:pt x="0" y="9"/>
                  <a:pt x="1" y="9"/>
                  <a:pt x="2" y="9"/>
                </a:cubicBezTo>
                <a:cubicBezTo>
                  <a:pt x="11" y="9"/>
                  <a:pt x="11" y="9"/>
                  <a:pt x="11" y="9"/>
                </a:cubicBezTo>
                <a:cubicBezTo>
                  <a:pt x="18" y="9"/>
                  <a:pt x="23" y="12"/>
                  <a:pt x="27" y="18"/>
                </a:cubicBezTo>
                <a:cubicBezTo>
                  <a:pt x="25" y="21"/>
                  <a:pt x="23" y="25"/>
                  <a:pt x="22" y="29"/>
                </a:cubicBezTo>
                <a:close/>
                <a:moveTo>
                  <a:pt x="72" y="51"/>
                </a:moveTo>
                <a:cubicBezTo>
                  <a:pt x="59" y="63"/>
                  <a:pt x="59" y="63"/>
                  <a:pt x="59" y="63"/>
                </a:cubicBezTo>
                <a:cubicBezTo>
                  <a:pt x="59" y="64"/>
                  <a:pt x="59" y="64"/>
                  <a:pt x="58" y="64"/>
                </a:cubicBezTo>
                <a:cubicBezTo>
                  <a:pt x="58" y="64"/>
                  <a:pt x="57" y="63"/>
                  <a:pt x="57" y="63"/>
                </a:cubicBezTo>
                <a:cubicBezTo>
                  <a:pt x="57" y="55"/>
                  <a:pt x="57" y="55"/>
                  <a:pt x="57" y="55"/>
                </a:cubicBezTo>
                <a:cubicBezTo>
                  <a:pt x="45" y="55"/>
                  <a:pt x="38" y="56"/>
                  <a:pt x="30" y="46"/>
                </a:cubicBezTo>
                <a:cubicBezTo>
                  <a:pt x="33" y="42"/>
                  <a:pt x="34" y="39"/>
                  <a:pt x="36" y="35"/>
                </a:cubicBezTo>
                <a:cubicBezTo>
                  <a:pt x="38" y="40"/>
                  <a:pt x="41" y="45"/>
                  <a:pt x="47" y="45"/>
                </a:cubicBezTo>
                <a:cubicBezTo>
                  <a:pt x="57" y="45"/>
                  <a:pt x="57" y="45"/>
                  <a:pt x="57" y="45"/>
                </a:cubicBezTo>
                <a:cubicBezTo>
                  <a:pt x="57" y="37"/>
                  <a:pt x="57" y="37"/>
                  <a:pt x="57" y="37"/>
                </a:cubicBezTo>
                <a:cubicBezTo>
                  <a:pt x="57" y="36"/>
                  <a:pt x="58" y="36"/>
                  <a:pt x="58" y="36"/>
                </a:cubicBezTo>
                <a:cubicBezTo>
                  <a:pt x="59" y="36"/>
                  <a:pt x="59" y="36"/>
                  <a:pt x="59" y="36"/>
                </a:cubicBezTo>
                <a:cubicBezTo>
                  <a:pt x="72" y="49"/>
                  <a:pt x="72" y="49"/>
                  <a:pt x="72" y="49"/>
                </a:cubicBezTo>
                <a:cubicBezTo>
                  <a:pt x="72" y="49"/>
                  <a:pt x="72" y="49"/>
                  <a:pt x="72" y="50"/>
                </a:cubicBezTo>
                <a:cubicBezTo>
                  <a:pt x="72" y="50"/>
                  <a:pt x="72" y="50"/>
                  <a:pt x="72" y="51"/>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51789918"/>
      </p:ext>
    </p:extLst>
  </p:cSld>
  <p:clrMapOvr>
    <a:masterClrMapping/>
  </p:clrMapOvr>
  <p:transition spd="slow">
    <p:push dir="u"/>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2"/>
          </p:nvPr>
        </p:nvSpPr>
        <p:spPr/>
      </p:sp>
      <p:grpSp>
        <p:nvGrpSpPr>
          <p:cNvPr id="3" name="Group 2"/>
          <p:cNvGrpSpPr/>
          <p:nvPr/>
        </p:nvGrpSpPr>
        <p:grpSpPr>
          <a:xfrm flipH="1">
            <a:off x="397969" y="1628519"/>
            <a:ext cx="6022792" cy="1886463"/>
            <a:chOff x="2727081" y="2164694"/>
            <a:chExt cx="6022792" cy="1886463"/>
          </a:xfrm>
          <a:solidFill>
            <a:schemeClr val="accent2"/>
          </a:solidFill>
        </p:grpSpPr>
        <p:sp>
          <p:nvSpPr>
            <p:cNvPr id="51" name="Freeform 50"/>
            <p:cNvSpPr>
              <a:spLocks/>
            </p:cNvSpPr>
            <p:nvPr userDrawn="1"/>
          </p:nvSpPr>
          <p:spPr bwMode="auto">
            <a:xfrm>
              <a:off x="2727081" y="3482833"/>
              <a:ext cx="6022792" cy="568324"/>
            </a:xfrm>
            <a:custGeom>
              <a:avLst/>
              <a:gdLst>
                <a:gd name="connsiteX0" fmla="*/ 288823 w 5027611"/>
                <a:gd name="connsiteY0" fmla="*/ 0 h 479426"/>
                <a:gd name="connsiteX1" fmla="*/ 2239962 w 5027611"/>
                <a:gd name="connsiteY1" fmla="*/ 0 h 479426"/>
                <a:gd name="connsiteX2" fmla="*/ 2239963 w 5027611"/>
                <a:gd name="connsiteY2" fmla="*/ 0 h 479426"/>
                <a:gd name="connsiteX3" fmla="*/ 5027611 w 5027611"/>
                <a:gd name="connsiteY3" fmla="*/ 0 h 479426"/>
                <a:gd name="connsiteX4" fmla="*/ 5027611 w 5027611"/>
                <a:gd name="connsiteY4" fmla="*/ 476250 h 479426"/>
                <a:gd name="connsiteX5" fmla="*/ 2239963 w 5027611"/>
                <a:gd name="connsiteY5" fmla="*/ 476250 h 479426"/>
                <a:gd name="connsiteX6" fmla="*/ 2239963 w 5027611"/>
                <a:gd name="connsiteY6" fmla="*/ 479426 h 479426"/>
                <a:gd name="connsiteX7" fmla="*/ 0 w 5027611"/>
                <a:gd name="connsiteY7" fmla="*/ 479426 h 47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7611" h="479426">
                  <a:moveTo>
                    <a:pt x="288823" y="0"/>
                  </a:moveTo>
                  <a:lnTo>
                    <a:pt x="2239962" y="0"/>
                  </a:lnTo>
                  <a:lnTo>
                    <a:pt x="2239963" y="0"/>
                  </a:lnTo>
                  <a:lnTo>
                    <a:pt x="5027611" y="0"/>
                  </a:lnTo>
                  <a:lnTo>
                    <a:pt x="5027611" y="476250"/>
                  </a:lnTo>
                  <a:lnTo>
                    <a:pt x="2239963" y="476250"/>
                  </a:lnTo>
                  <a:lnTo>
                    <a:pt x="2239963" y="479426"/>
                  </a:lnTo>
                  <a:lnTo>
                    <a:pt x="0" y="4794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Freeform 55"/>
            <p:cNvSpPr>
              <a:spLocks/>
            </p:cNvSpPr>
            <p:nvPr/>
          </p:nvSpPr>
          <p:spPr bwMode="auto">
            <a:xfrm>
              <a:off x="3200400" y="2164694"/>
              <a:ext cx="5549473" cy="1115869"/>
            </a:xfrm>
            <a:custGeom>
              <a:avLst/>
              <a:gdLst>
                <a:gd name="connsiteX0" fmla="*/ 606094 w 5549473"/>
                <a:gd name="connsiteY0" fmla="*/ 0 h 1115869"/>
                <a:gd name="connsiteX1" fmla="*/ 2641471 w 5549473"/>
                <a:gd name="connsiteY1" fmla="*/ 0 h 1115869"/>
                <a:gd name="connsiteX2" fmla="*/ 2641472 w 5549473"/>
                <a:gd name="connsiteY2" fmla="*/ 0 h 1115869"/>
                <a:gd name="connsiteX3" fmla="*/ 5549473 w 5549473"/>
                <a:gd name="connsiteY3" fmla="*/ 0 h 1115869"/>
                <a:gd name="connsiteX4" fmla="*/ 5549473 w 5549473"/>
                <a:gd name="connsiteY4" fmla="*/ 547545 h 1115869"/>
                <a:gd name="connsiteX5" fmla="*/ 5549473 w 5549473"/>
                <a:gd name="connsiteY5" fmla="*/ 564559 h 1115869"/>
                <a:gd name="connsiteX6" fmla="*/ 5549473 w 5549473"/>
                <a:gd name="connsiteY6" fmla="*/ 1112104 h 1115869"/>
                <a:gd name="connsiteX7" fmla="*/ 2472469 w 5549473"/>
                <a:gd name="connsiteY7" fmla="*/ 1112104 h 1115869"/>
                <a:gd name="connsiteX8" fmla="*/ 2472469 w 5549473"/>
                <a:gd name="connsiteY8" fmla="*/ 1115869 h 1115869"/>
                <a:gd name="connsiteX9" fmla="*/ 0 w 5549473"/>
                <a:gd name="connsiteY9" fmla="*/ 1115869 h 1115869"/>
                <a:gd name="connsiteX10" fmla="*/ 307147 w 5549473"/>
                <a:gd name="connsiteY10" fmla="*/ 568324 h 1115869"/>
                <a:gd name="connsiteX11" fmla="*/ 304801 w 5549473"/>
                <a:gd name="connsiteY11" fmla="*/ 568324 h 11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49473" h="1115869">
                  <a:moveTo>
                    <a:pt x="606094" y="0"/>
                  </a:moveTo>
                  <a:lnTo>
                    <a:pt x="2641471" y="0"/>
                  </a:lnTo>
                  <a:lnTo>
                    <a:pt x="2641472" y="0"/>
                  </a:lnTo>
                  <a:lnTo>
                    <a:pt x="5549473" y="0"/>
                  </a:lnTo>
                  <a:lnTo>
                    <a:pt x="5549473" y="547545"/>
                  </a:lnTo>
                  <a:lnTo>
                    <a:pt x="5549473" y="564559"/>
                  </a:lnTo>
                  <a:lnTo>
                    <a:pt x="5549473" y="1112104"/>
                  </a:lnTo>
                  <a:lnTo>
                    <a:pt x="2472469" y="1112104"/>
                  </a:lnTo>
                  <a:lnTo>
                    <a:pt x="2472469" y="1115869"/>
                  </a:lnTo>
                  <a:lnTo>
                    <a:pt x="0" y="1115869"/>
                  </a:lnTo>
                  <a:lnTo>
                    <a:pt x="307147" y="568324"/>
                  </a:lnTo>
                  <a:lnTo>
                    <a:pt x="304801" y="5683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sp>
        <p:nvSpPr>
          <p:cNvPr id="58" name="TextBox 57"/>
          <p:cNvSpPr txBox="1"/>
          <p:nvPr/>
        </p:nvSpPr>
        <p:spPr>
          <a:xfrm>
            <a:off x="1801104" y="1898280"/>
            <a:ext cx="3456695" cy="584775"/>
          </a:xfrm>
          <a:prstGeom prst="rect">
            <a:avLst/>
          </a:prstGeom>
          <a:noFill/>
        </p:spPr>
        <p:txBody>
          <a:bodyPr wrap="square" rtlCol="0">
            <a:spAutoFit/>
          </a:bodyPr>
          <a:lstStyle/>
          <a:p>
            <a:r>
              <a:rPr lang="en-US" sz="3200" b="1" dirty="0">
                <a:solidFill>
                  <a:schemeClr val="bg1"/>
                </a:solidFill>
              </a:rPr>
              <a:t>OUR TEAM</a:t>
            </a:r>
          </a:p>
        </p:txBody>
      </p:sp>
      <p:sp>
        <p:nvSpPr>
          <p:cNvPr id="9" name="Freeform 184"/>
          <p:cNvSpPr>
            <a:spLocks noEditPoints="1"/>
          </p:cNvSpPr>
          <p:nvPr/>
        </p:nvSpPr>
        <p:spPr bwMode="auto">
          <a:xfrm>
            <a:off x="947764" y="1919686"/>
            <a:ext cx="705938" cy="495834"/>
          </a:xfrm>
          <a:custGeom>
            <a:avLst/>
            <a:gdLst/>
            <a:ahLst/>
            <a:cxnLst>
              <a:cxn ang="0">
                <a:pos x="256" y="172"/>
              </a:cxn>
              <a:cxn ang="0">
                <a:pos x="256" y="172"/>
              </a:cxn>
              <a:cxn ang="0">
                <a:pos x="248" y="180"/>
              </a:cxn>
              <a:cxn ang="0">
                <a:pos x="188" y="180"/>
              </a:cxn>
              <a:cxn ang="0">
                <a:pos x="196" y="170"/>
              </a:cxn>
              <a:cxn ang="0">
                <a:pos x="196" y="170"/>
              </a:cxn>
              <a:cxn ang="0">
                <a:pos x="196" y="170"/>
              </a:cxn>
              <a:cxn ang="0">
                <a:pos x="170" y="121"/>
              </a:cxn>
              <a:cxn ang="0">
                <a:pos x="152" y="115"/>
              </a:cxn>
              <a:cxn ang="0">
                <a:pos x="152" y="100"/>
              </a:cxn>
              <a:cxn ang="0">
                <a:pos x="144" y="80"/>
              </a:cxn>
              <a:cxn ang="0">
                <a:pos x="139" y="72"/>
              </a:cxn>
              <a:cxn ang="0">
                <a:pos x="141" y="59"/>
              </a:cxn>
              <a:cxn ang="0">
                <a:pos x="140" y="42"/>
              </a:cxn>
              <a:cxn ang="0">
                <a:pos x="171" y="16"/>
              </a:cxn>
              <a:cxn ang="0">
                <a:pos x="202" y="42"/>
              </a:cxn>
              <a:cxn ang="0">
                <a:pos x="200" y="59"/>
              </a:cxn>
              <a:cxn ang="0">
                <a:pos x="203" y="72"/>
              </a:cxn>
              <a:cxn ang="0">
                <a:pos x="197" y="80"/>
              </a:cxn>
              <a:cxn ang="0">
                <a:pos x="189" y="100"/>
              </a:cxn>
              <a:cxn ang="0">
                <a:pos x="189" y="115"/>
              </a:cxn>
              <a:cxn ang="0">
                <a:pos x="210" y="124"/>
              </a:cxn>
              <a:cxn ang="0">
                <a:pos x="234" y="133"/>
              </a:cxn>
              <a:cxn ang="0">
                <a:pos x="256" y="172"/>
              </a:cxn>
              <a:cxn ang="0">
                <a:pos x="136" y="119"/>
              </a:cxn>
              <a:cxn ang="0">
                <a:pos x="163" y="128"/>
              </a:cxn>
              <a:cxn ang="0">
                <a:pos x="187" y="171"/>
              </a:cxn>
              <a:cxn ang="0">
                <a:pos x="187" y="171"/>
              </a:cxn>
              <a:cxn ang="0">
                <a:pos x="187" y="171"/>
              </a:cxn>
              <a:cxn ang="0">
                <a:pos x="178" y="180"/>
              </a:cxn>
              <a:cxn ang="0">
                <a:pos x="9" y="180"/>
              </a:cxn>
              <a:cxn ang="0">
                <a:pos x="0" y="171"/>
              </a:cxn>
              <a:cxn ang="0">
                <a:pos x="0" y="171"/>
              </a:cxn>
              <a:cxn ang="0">
                <a:pos x="0" y="171"/>
              </a:cxn>
              <a:cxn ang="0">
                <a:pos x="23" y="128"/>
              </a:cxn>
              <a:cxn ang="0">
                <a:pos x="50" y="119"/>
              </a:cxn>
              <a:cxn ang="0">
                <a:pos x="73" y="109"/>
              </a:cxn>
              <a:cxn ang="0">
                <a:pos x="73" y="92"/>
              </a:cxn>
              <a:cxn ang="0">
                <a:pos x="64" y="70"/>
              </a:cxn>
              <a:cxn ang="0">
                <a:pos x="58" y="62"/>
              </a:cxn>
              <a:cxn ang="0">
                <a:pos x="61" y="47"/>
              </a:cxn>
              <a:cxn ang="0">
                <a:pos x="60" y="28"/>
              </a:cxn>
              <a:cxn ang="0">
                <a:pos x="93" y="0"/>
              </a:cxn>
              <a:cxn ang="0">
                <a:pos x="127" y="28"/>
              </a:cxn>
              <a:cxn ang="0">
                <a:pos x="126" y="47"/>
              </a:cxn>
              <a:cxn ang="0">
                <a:pos x="128" y="62"/>
              </a:cxn>
              <a:cxn ang="0">
                <a:pos x="123" y="70"/>
              </a:cxn>
              <a:cxn ang="0">
                <a:pos x="114" y="92"/>
              </a:cxn>
              <a:cxn ang="0">
                <a:pos x="114" y="109"/>
              </a:cxn>
              <a:cxn ang="0">
                <a:pos x="136" y="119"/>
              </a:cxn>
            </a:cxnLst>
            <a:rect l="0" t="0" r="r" b="b"/>
            <a:pathLst>
              <a:path w="256" h="180">
                <a:moveTo>
                  <a:pt x="256" y="172"/>
                </a:moveTo>
                <a:cubicBezTo>
                  <a:pt x="256" y="172"/>
                  <a:pt x="256" y="172"/>
                  <a:pt x="256" y="172"/>
                </a:cubicBezTo>
                <a:cubicBezTo>
                  <a:pt x="256" y="176"/>
                  <a:pt x="252" y="180"/>
                  <a:pt x="248" y="180"/>
                </a:cubicBezTo>
                <a:cubicBezTo>
                  <a:pt x="188" y="180"/>
                  <a:pt x="188" y="180"/>
                  <a:pt x="188" y="180"/>
                </a:cubicBezTo>
                <a:cubicBezTo>
                  <a:pt x="193" y="179"/>
                  <a:pt x="196" y="175"/>
                  <a:pt x="196" y="170"/>
                </a:cubicBezTo>
                <a:cubicBezTo>
                  <a:pt x="196" y="170"/>
                  <a:pt x="196" y="170"/>
                  <a:pt x="196" y="170"/>
                </a:cubicBezTo>
                <a:cubicBezTo>
                  <a:pt x="196" y="170"/>
                  <a:pt x="196" y="170"/>
                  <a:pt x="196" y="170"/>
                </a:cubicBezTo>
                <a:cubicBezTo>
                  <a:pt x="196" y="170"/>
                  <a:pt x="196" y="134"/>
                  <a:pt x="170" y="121"/>
                </a:cubicBezTo>
                <a:cubicBezTo>
                  <a:pt x="158" y="116"/>
                  <a:pt x="158" y="117"/>
                  <a:pt x="152" y="115"/>
                </a:cubicBezTo>
                <a:cubicBezTo>
                  <a:pt x="152" y="100"/>
                  <a:pt x="152" y="100"/>
                  <a:pt x="152" y="100"/>
                </a:cubicBezTo>
                <a:cubicBezTo>
                  <a:pt x="152" y="100"/>
                  <a:pt x="146" y="95"/>
                  <a:pt x="144" y="80"/>
                </a:cubicBezTo>
                <a:cubicBezTo>
                  <a:pt x="140" y="81"/>
                  <a:pt x="139" y="76"/>
                  <a:pt x="139" y="72"/>
                </a:cubicBezTo>
                <a:cubicBezTo>
                  <a:pt x="139" y="69"/>
                  <a:pt x="137" y="58"/>
                  <a:pt x="141" y="59"/>
                </a:cubicBezTo>
                <a:cubicBezTo>
                  <a:pt x="140" y="52"/>
                  <a:pt x="140" y="45"/>
                  <a:pt x="140" y="42"/>
                </a:cubicBezTo>
                <a:cubicBezTo>
                  <a:pt x="141" y="30"/>
                  <a:pt x="153" y="17"/>
                  <a:pt x="171" y="16"/>
                </a:cubicBezTo>
                <a:cubicBezTo>
                  <a:pt x="192" y="17"/>
                  <a:pt x="200" y="30"/>
                  <a:pt x="202" y="42"/>
                </a:cubicBezTo>
                <a:cubicBezTo>
                  <a:pt x="202" y="45"/>
                  <a:pt x="201" y="52"/>
                  <a:pt x="200" y="59"/>
                </a:cubicBezTo>
                <a:cubicBezTo>
                  <a:pt x="205" y="58"/>
                  <a:pt x="203" y="69"/>
                  <a:pt x="203" y="72"/>
                </a:cubicBezTo>
                <a:cubicBezTo>
                  <a:pt x="202" y="76"/>
                  <a:pt x="201" y="81"/>
                  <a:pt x="197" y="80"/>
                </a:cubicBezTo>
                <a:cubicBezTo>
                  <a:pt x="195" y="95"/>
                  <a:pt x="189" y="100"/>
                  <a:pt x="189" y="100"/>
                </a:cubicBezTo>
                <a:cubicBezTo>
                  <a:pt x="189" y="115"/>
                  <a:pt x="189" y="115"/>
                  <a:pt x="189" y="115"/>
                </a:cubicBezTo>
                <a:cubicBezTo>
                  <a:pt x="189" y="115"/>
                  <a:pt x="193" y="117"/>
                  <a:pt x="210" y="124"/>
                </a:cubicBezTo>
                <a:cubicBezTo>
                  <a:pt x="226" y="131"/>
                  <a:pt x="221" y="126"/>
                  <a:pt x="234" y="133"/>
                </a:cubicBezTo>
                <a:cubicBezTo>
                  <a:pt x="256" y="143"/>
                  <a:pt x="256" y="172"/>
                  <a:pt x="256" y="172"/>
                </a:cubicBezTo>
                <a:close/>
                <a:moveTo>
                  <a:pt x="136" y="119"/>
                </a:moveTo>
                <a:cubicBezTo>
                  <a:pt x="154" y="126"/>
                  <a:pt x="149" y="121"/>
                  <a:pt x="163" y="128"/>
                </a:cubicBezTo>
                <a:cubicBezTo>
                  <a:pt x="187" y="139"/>
                  <a:pt x="187" y="171"/>
                  <a:pt x="187" y="171"/>
                </a:cubicBezTo>
                <a:cubicBezTo>
                  <a:pt x="187" y="171"/>
                  <a:pt x="187" y="171"/>
                  <a:pt x="187" y="171"/>
                </a:cubicBezTo>
                <a:cubicBezTo>
                  <a:pt x="187" y="171"/>
                  <a:pt x="187" y="171"/>
                  <a:pt x="187" y="171"/>
                </a:cubicBezTo>
                <a:cubicBezTo>
                  <a:pt x="187" y="176"/>
                  <a:pt x="183" y="180"/>
                  <a:pt x="178" y="180"/>
                </a:cubicBezTo>
                <a:cubicBezTo>
                  <a:pt x="9" y="180"/>
                  <a:pt x="9" y="180"/>
                  <a:pt x="9" y="180"/>
                </a:cubicBezTo>
                <a:cubicBezTo>
                  <a:pt x="4" y="180"/>
                  <a:pt x="0" y="176"/>
                  <a:pt x="0" y="171"/>
                </a:cubicBezTo>
                <a:cubicBezTo>
                  <a:pt x="0" y="171"/>
                  <a:pt x="0" y="171"/>
                  <a:pt x="0" y="171"/>
                </a:cubicBezTo>
                <a:cubicBezTo>
                  <a:pt x="0" y="171"/>
                  <a:pt x="0" y="171"/>
                  <a:pt x="0" y="171"/>
                </a:cubicBezTo>
                <a:cubicBezTo>
                  <a:pt x="0" y="171"/>
                  <a:pt x="0" y="139"/>
                  <a:pt x="23" y="128"/>
                </a:cubicBezTo>
                <a:cubicBezTo>
                  <a:pt x="38" y="121"/>
                  <a:pt x="32" y="127"/>
                  <a:pt x="50" y="119"/>
                </a:cubicBezTo>
                <a:cubicBezTo>
                  <a:pt x="69" y="112"/>
                  <a:pt x="73" y="109"/>
                  <a:pt x="73" y="109"/>
                </a:cubicBezTo>
                <a:cubicBezTo>
                  <a:pt x="73" y="92"/>
                  <a:pt x="73" y="92"/>
                  <a:pt x="73" y="92"/>
                </a:cubicBezTo>
                <a:cubicBezTo>
                  <a:pt x="73" y="92"/>
                  <a:pt x="66" y="87"/>
                  <a:pt x="64" y="70"/>
                </a:cubicBezTo>
                <a:cubicBezTo>
                  <a:pt x="60" y="72"/>
                  <a:pt x="58" y="65"/>
                  <a:pt x="58" y="62"/>
                </a:cubicBezTo>
                <a:cubicBezTo>
                  <a:pt x="58" y="58"/>
                  <a:pt x="56" y="46"/>
                  <a:pt x="61" y="47"/>
                </a:cubicBezTo>
                <a:cubicBezTo>
                  <a:pt x="60" y="39"/>
                  <a:pt x="59" y="32"/>
                  <a:pt x="60" y="28"/>
                </a:cubicBezTo>
                <a:cubicBezTo>
                  <a:pt x="61" y="15"/>
                  <a:pt x="74" y="1"/>
                  <a:pt x="93" y="0"/>
                </a:cubicBezTo>
                <a:cubicBezTo>
                  <a:pt x="117" y="1"/>
                  <a:pt x="126" y="15"/>
                  <a:pt x="127" y="28"/>
                </a:cubicBezTo>
                <a:cubicBezTo>
                  <a:pt x="128" y="32"/>
                  <a:pt x="127" y="39"/>
                  <a:pt x="126" y="47"/>
                </a:cubicBezTo>
                <a:cubicBezTo>
                  <a:pt x="131" y="46"/>
                  <a:pt x="129" y="58"/>
                  <a:pt x="128" y="62"/>
                </a:cubicBezTo>
                <a:cubicBezTo>
                  <a:pt x="128" y="65"/>
                  <a:pt x="127" y="72"/>
                  <a:pt x="123" y="70"/>
                </a:cubicBezTo>
                <a:cubicBezTo>
                  <a:pt x="120" y="87"/>
                  <a:pt x="114" y="92"/>
                  <a:pt x="114" y="92"/>
                </a:cubicBezTo>
                <a:cubicBezTo>
                  <a:pt x="114" y="109"/>
                  <a:pt x="114" y="109"/>
                  <a:pt x="114" y="109"/>
                </a:cubicBezTo>
                <a:cubicBezTo>
                  <a:pt x="114" y="109"/>
                  <a:pt x="118" y="111"/>
                  <a:pt x="136" y="119"/>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06652163"/>
      </p:ext>
    </p:extLst>
  </p:cSld>
  <p:clrMapOvr>
    <a:masterClrMapping/>
  </p:clrMapOvr>
  <p:transition spd="slow">
    <p:push dir="u"/>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381000" y="3790950"/>
            <a:ext cx="8368363" cy="1002030"/>
            <a:chOff x="381000" y="3790950"/>
            <a:chExt cx="8368363" cy="1002030"/>
          </a:xfrm>
        </p:grpSpPr>
        <p:sp>
          <p:nvSpPr>
            <p:cNvPr id="7" name="Rectangle 6"/>
            <p:cNvSpPr/>
            <p:nvPr/>
          </p:nvSpPr>
          <p:spPr>
            <a:xfrm>
              <a:off x="381000" y="3790950"/>
              <a:ext cx="1905000" cy="10020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844363" y="3790950"/>
              <a:ext cx="1905000" cy="100203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4572001" y="3790950"/>
              <a:ext cx="2272362" cy="100203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2285999" y="3790950"/>
              <a:ext cx="2286001" cy="100203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sp>
        <p:nvSpPr>
          <p:cNvPr id="10" name="Text Placeholder 9"/>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15" name="Picture Placeholder 14"/>
          <p:cNvSpPr>
            <a:spLocks noGrp="1"/>
          </p:cNvSpPr>
          <p:nvPr>
            <p:ph type="pic" sz="quarter" idx="32"/>
          </p:nvPr>
        </p:nvSpPr>
        <p:spPr/>
      </p:sp>
      <p:sp>
        <p:nvSpPr>
          <p:cNvPr id="22" name="TextBox 24"/>
          <p:cNvSpPr txBox="1"/>
          <p:nvPr/>
        </p:nvSpPr>
        <p:spPr>
          <a:xfrm>
            <a:off x="380999" y="3905875"/>
            <a:ext cx="8368363" cy="723275"/>
          </a:xfrm>
          <a:prstGeom prst="rect">
            <a:avLst/>
          </a:prstGeom>
          <a:noFill/>
        </p:spPr>
        <p:txBody>
          <a:bodyPr wrap="square" lIns="182880" tIns="0" rIns="182880" bIns="0" rtlCol="0">
            <a:spAutoFit/>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r>
              <a:rPr lang="en-US" sz="1400" b="1" dirty="0">
                <a:solidFill>
                  <a:schemeClr val="bg1"/>
                </a:solidFill>
              </a:rPr>
              <a:t>THE WORK TEAM</a:t>
            </a:r>
          </a:p>
          <a:p>
            <a:r>
              <a:rPr lang="en-US" sz="1100" dirty="0">
                <a:solidFill>
                  <a:schemeClr val="bg1"/>
                </a:solidFill>
              </a:rPr>
              <a:t>There are many variations of passages of lorem ipsum available, but the majority have suffered alteration in some form, by injected humour, or randomized words which don't look even slightly believable. If you are going to use A passage of lorem ipsum, you need to be sure there isn't anything embarrassing hidden in the middle of text. All the lorem ipsum generators.</a:t>
            </a:r>
          </a:p>
        </p:txBody>
      </p:sp>
    </p:spTree>
    <p:extLst>
      <p:ext uri="{BB962C8B-B14F-4D97-AF65-F5344CB8AC3E}">
        <p14:creationId xmlns:p14="http://schemas.microsoft.com/office/powerpoint/2010/main" val="1262931157"/>
      </p:ext>
    </p:extLst>
  </p:cSld>
  <p:clrMapOvr>
    <a:masterClrMapping/>
  </p:clrMapOvr>
  <p:transition spd="slow">
    <p:push dir="u"/>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half" idx="2"/>
          </p:nvPr>
        </p:nvSpPr>
        <p:spPr/>
        <p:txBody>
          <a:bodyPr/>
          <a:lstStyle/>
          <a:p>
            <a:r>
              <a:rPr lang="en-US"/>
              <a:t>Enter your subhead line here</a:t>
            </a:r>
            <a:endParaRPr lang="en-US" dirty="0"/>
          </a:p>
        </p:txBody>
      </p:sp>
      <p:sp>
        <p:nvSpPr>
          <p:cNvPr id="17" name="Title 16"/>
          <p:cNvSpPr>
            <a:spLocks noGrp="1"/>
          </p:cNvSpPr>
          <p:nvPr>
            <p:ph type="title"/>
          </p:nvPr>
        </p:nvSpPr>
        <p:spPr/>
        <p:txBody>
          <a:bodyPr/>
          <a:lstStyle/>
          <a:p>
            <a:r>
              <a:rPr lang="en-US"/>
              <a:t>Meet Our Team</a:t>
            </a:r>
            <a:endParaRPr lang="en-US" dirty="0"/>
          </a:p>
        </p:txBody>
      </p:sp>
      <p:sp>
        <p:nvSpPr>
          <p:cNvPr id="5" name="Picture Placeholder 4"/>
          <p:cNvSpPr>
            <a:spLocks noGrp="1"/>
          </p:cNvSpPr>
          <p:nvPr>
            <p:ph type="pic" sz="quarter" idx="32"/>
          </p:nvPr>
        </p:nvSpPr>
        <p:spPr/>
      </p:sp>
      <p:sp>
        <p:nvSpPr>
          <p:cNvPr id="9" name="Freeform 8"/>
          <p:cNvSpPr/>
          <p:nvPr/>
        </p:nvSpPr>
        <p:spPr>
          <a:xfrm>
            <a:off x="381000" y="1399791"/>
            <a:ext cx="2994660" cy="3379472"/>
          </a:xfrm>
          <a:custGeom>
            <a:avLst/>
            <a:gdLst>
              <a:gd name="connsiteX0" fmla="*/ 0 w 2667000"/>
              <a:gd name="connsiteY0" fmla="*/ 0 h 3379471"/>
              <a:gd name="connsiteX1" fmla="*/ 2362200 w 2667000"/>
              <a:gd name="connsiteY1" fmla="*/ 0 h 3379471"/>
              <a:gd name="connsiteX2" fmla="*/ 2362200 w 2667000"/>
              <a:gd name="connsiteY2" fmla="*/ 562359 h 3379471"/>
              <a:gd name="connsiteX3" fmla="*/ 2667000 w 2667000"/>
              <a:gd name="connsiteY3" fmla="*/ 562359 h 3379471"/>
              <a:gd name="connsiteX4" fmla="*/ 2362200 w 2667000"/>
              <a:gd name="connsiteY4" fmla="*/ 1248159 h 3379471"/>
              <a:gd name="connsiteX5" fmla="*/ 2362200 w 2667000"/>
              <a:gd name="connsiteY5" fmla="*/ 3379471 h 3379471"/>
              <a:gd name="connsiteX6" fmla="*/ 0 w 2667000"/>
              <a:gd name="connsiteY6" fmla="*/ 3379471 h 3379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7000" h="3379471">
                <a:moveTo>
                  <a:pt x="0" y="0"/>
                </a:moveTo>
                <a:lnTo>
                  <a:pt x="2362200" y="0"/>
                </a:lnTo>
                <a:lnTo>
                  <a:pt x="2362200" y="562359"/>
                </a:lnTo>
                <a:lnTo>
                  <a:pt x="2667000" y="562359"/>
                </a:lnTo>
                <a:lnTo>
                  <a:pt x="2362200" y="1248159"/>
                </a:lnTo>
                <a:lnTo>
                  <a:pt x="2362200" y="3379471"/>
                </a:lnTo>
                <a:lnTo>
                  <a:pt x="0" y="337947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lIns="457200" tIns="640080" rIns="822960" rtlCol="0" anchor="ctr"/>
          <a:lstStyle/>
          <a:p>
            <a:pPr algn="ctr"/>
            <a:endParaRPr lang="en-US" sz="1100" dirty="0">
              <a:solidFill>
                <a:schemeClr val="bg1"/>
              </a:solidFill>
            </a:endParaRPr>
          </a:p>
        </p:txBody>
      </p:sp>
      <p:sp>
        <p:nvSpPr>
          <p:cNvPr id="20" name="TextBox 19"/>
          <p:cNvSpPr txBox="1"/>
          <p:nvPr/>
        </p:nvSpPr>
        <p:spPr>
          <a:xfrm>
            <a:off x="527075" y="2713306"/>
            <a:ext cx="2362040" cy="1477328"/>
          </a:xfrm>
          <a:prstGeom prst="rect">
            <a:avLst/>
          </a:prstGeom>
          <a:noFill/>
        </p:spPr>
        <p:txBody>
          <a:bodyPr wrap="square" rtlCol="0">
            <a:spAutoFit/>
          </a:bodyPr>
          <a:lstStyle/>
          <a:p>
            <a:pPr algn="ctr">
              <a:lnSpc>
                <a:spcPct val="150000"/>
              </a:lnSpc>
            </a:pPr>
            <a:r>
              <a:rPr lang="en-US" sz="1000" dirty="0">
                <a:solidFill>
                  <a:schemeClr val="bg1"/>
                </a:solidFill>
              </a:rPr>
              <a:t>There are many variations of passages of lorem ipsum available, but the majority have suffered alteration in some form, by injected humour, or randomized words which don't look even</a:t>
            </a:r>
            <a:endParaRPr lang="en-US" sz="1000" dirty="0"/>
          </a:p>
        </p:txBody>
      </p:sp>
      <p:sp>
        <p:nvSpPr>
          <p:cNvPr id="22" name="Rectangle 21"/>
          <p:cNvSpPr/>
          <p:nvPr/>
        </p:nvSpPr>
        <p:spPr>
          <a:xfrm>
            <a:off x="640954" y="2222065"/>
            <a:ext cx="2134283" cy="461665"/>
          </a:xfrm>
          <a:prstGeom prst="rect">
            <a:avLst/>
          </a:prstGeom>
        </p:spPr>
        <p:txBody>
          <a:bodyPr wrap="square" lIns="0" tIns="0" rIns="0" bIns="0" anchor="ctr">
            <a:spAutoFit/>
          </a:bodyPr>
          <a:lstStyle/>
          <a:p>
            <a:pPr algn="ctr"/>
            <a:r>
              <a:rPr lang="en-US" sz="1400" dirty="0">
                <a:solidFill>
                  <a:schemeClr val="bg1"/>
                </a:solidFill>
              </a:rPr>
              <a:t>ADELINE TIMMY</a:t>
            </a:r>
            <a:br>
              <a:rPr lang="en-US" sz="1800" dirty="0">
                <a:solidFill>
                  <a:schemeClr val="bg1"/>
                </a:solidFill>
                <a:latin typeface="+mj-lt"/>
              </a:rPr>
            </a:br>
            <a:r>
              <a:rPr lang="en-US" sz="1600" b="1" dirty="0">
                <a:solidFill>
                  <a:schemeClr val="bg1"/>
                </a:solidFill>
              </a:rPr>
              <a:t> Position Text Holder</a:t>
            </a:r>
            <a:endParaRPr lang="en-US" sz="1400" b="1" dirty="0">
              <a:solidFill>
                <a:schemeClr val="bg1"/>
              </a:solidFill>
            </a:endParaRPr>
          </a:p>
        </p:txBody>
      </p:sp>
      <p:sp>
        <p:nvSpPr>
          <p:cNvPr id="23" name="Rectangle 22"/>
          <p:cNvSpPr/>
          <p:nvPr/>
        </p:nvSpPr>
        <p:spPr>
          <a:xfrm>
            <a:off x="380999" y="1399791"/>
            <a:ext cx="2654192" cy="1200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380999" y="4659168"/>
            <a:ext cx="2654192" cy="1200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7033580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036C9ED-FB19-47B0-9C98-7189CDD47341}"/>
              </a:ext>
            </a:extLst>
          </p:cNvPr>
          <p:cNvSpPr>
            <a:spLocks noGrp="1"/>
          </p:cNvSpPr>
          <p:nvPr>
            <p:ph type="body" sz="half" idx="2"/>
          </p:nvPr>
        </p:nvSpPr>
        <p:spPr/>
        <p:txBody>
          <a:bodyPr/>
          <a:lstStyle/>
          <a:p>
            <a:endParaRPr lang="LID4096" dirty="0"/>
          </a:p>
        </p:txBody>
      </p:sp>
      <p:sp>
        <p:nvSpPr>
          <p:cNvPr id="4" name="Title 3">
            <a:extLst>
              <a:ext uri="{FF2B5EF4-FFF2-40B4-BE49-F238E27FC236}">
                <a16:creationId xmlns:a16="http://schemas.microsoft.com/office/drawing/2014/main" id="{8D582DAA-47D3-4DA9-8515-5DFA26D10980}"/>
              </a:ext>
            </a:extLst>
          </p:cNvPr>
          <p:cNvSpPr>
            <a:spLocks noGrp="1"/>
          </p:cNvSpPr>
          <p:nvPr>
            <p:ph type="title"/>
          </p:nvPr>
        </p:nvSpPr>
        <p:spPr>
          <a:xfrm>
            <a:off x="394637" y="117184"/>
            <a:ext cx="8368363" cy="495383"/>
          </a:xfrm>
        </p:spPr>
        <p:txBody>
          <a:bodyPr/>
          <a:lstStyle/>
          <a:p>
            <a:r>
              <a:rPr lang="fr-BE" dirty="0"/>
              <a:t>AS WE GOT IT…</a:t>
            </a:r>
            <a:endParaRPr lang="LID4096" dirty="0"/>
          </a:p>
        </p:txBody>
      </p:sp>
      <p:sp>
        <p:nvSpPr>
          <p:cNvPr id="13" name="Rectangle 12">
            <a:extLst>
              <a:ext uri="{FF2B5EF4-FFF2-40B4-BE49-F238E27FC236}">
                <a16:creationId xmlns:a16="http://schemas.microsoft.com/office/drawing/2014/main" id="{E626A3B2-0DA8-4232-B1BE-AB0521A9CBFC}"/>
              </a:ext>
            </a:extLst>
          </p:cNvPr>
          <p:cNvSpPr/>
          <p:nvPr/>
        </p:nvSpPr>
        <p:spPr>
          <a:xfrm>
            <a:off x="3200400" y="1962150"/>
            <a:ext cx="1447800" cy="198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4" name="Picture 33">
            <a:extLst>
              <a:ext uri="{FF2B5EF4-FFF2-40B4-BE49-F238E27FC236}">
                <a16:creationId xmlns:a16="http://schemas.microsoft.com/office/drawing/2014/main" id="{B61DB5CD-96EA-4ECE-881D-9A34BD8560CE}"/>
              </a:ext>
            </a:extLst>
          </p:cNvPr>
          <p:cNvPicPr>
            <a:picLocks noChangeAspect="1"/>
          </p:cNvPicPr>
          <p:nvPr/>
        </p:nvPicPr>
        <p:blipFill>
          <a:blip r:embed="rId2"/>
          <a:stretch>
            <a:fillRect/>
          </a:stretch>
        </p:blipFill>
        <p:spPr>
          <a:xfrm>
            <a:off x="6818" y="590550"/>
            <a:ext cx="9144000" cy="4519887"/>
          </a:xfrm>
          <a:prstGeom prst="rect">
            <a:avLst/>
          </a:prstGeom>
        </p:spPr>
      </p:pic>
      <p:sp>
        <p:nvSpPr>
          <p:cNvPr id="35" name="Rectangle 34">
            <a:extLst>
              <a:ext uri="{FF2B5EF4-FFF2-40B4-BE49-F238E27FC236}">
                <a16:creationId xmlns:a16="http://schemas.microsoft.com/office/drawing/2014/main" id="{07C37928-BB68-4812-BF92-492BE68588F6}"/>
              </a:ext>
            </a:extLst>
          </p:cNvPr>
          <p:cNvSpPr/>
          <p:nvPr/>
        </p:nvSpPr>
        <p:spPr>
          <a:xfrm>
            <a:off x="6248400" y="4171950"/>
            <a:ext cx="281940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1064292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p:cNvSpPr>
            <a:spLocks noGrp="1"/>
          </p:cNvSpPr>
          <p:nvPr>
            <p:ph type="body" sz="half" idx="2"/>
          </p:nvPr>
        </p:nvSpPr>
        <p:spPr/>
        <p:txBody>
          <a:bodyPr/>
          <a:lstStyle/>
          <a:p>
            <a:r>
              <a:rPr lang="en-US"/>
              <a:t>Enter your subhead line here</a:t>
            </a:r>
            <a:endParaRPr lang="en-US" dirty="0"/>
          </a:p>
        </p:txBody>
      </p:sp>
      <p:sp>
        <p:nvSpPr>
          <p:cNvPr id="18" name="Title 17"/>
          <p:cNvSpPr>
            <a:spLocks noGrp="1"/>
          </p:cNvSpPr>
          <p:nvPr>
            <p:ph type="title"/>
          </p:nvPr>
        </p:nvSpPr>
        <p:spPr/>
        <p:txBody>
          <a:bodyPr/>
          <a:lstStyle/>
          <a:p>
            <a:r>
              <a:rPr lang="en-US"/>
              <a:t>Meet Our Team</a:t>
            </a:r>
            <a:endParaRPr lang="en-US" dirty="0"/>
          </a:p>
        </p:txBody>
      </p:sp>
      <p:sp>
        <p:nvSpPr>
          <p:cNvPr id="4" name="Picture Placeholder 3"/>
          <p:cNvSpPr>
            <a:spLocks noGrp="1"/>
          </p:cNvSpPr>
          <p:nvPr>
            <p:ph type="pic" sz="quarter" idx="32"/>
          </p:nvPr>
        </p:nvSpPr>
        <p:spPr/>
      </p:sp>
      <p:sp>
        <p:nvSpPr>
          <p:cNvPr id="14" name="Freeform 13"/>
          <p:cNvSpPr/>
          <p:nvPr/>
        </p:nvSpPr>
        <p:spPr>
          <a:xfrm>
            <a:off x="4121014" y="1407411"/>
            <a:ext cx="4626428" cy="3379471"/>
          </a:xfrm>
          <a:custGeom>
            <a:avLst/>
            <a:gdLst>
              <a:gd name="connsiteX0" fmla="*/ 1304848 w 4626428"/>
              <a:gd name="connsiteY0" fmla="*/ 0 h 3379471"/>
              <a:gd name="connsiteX1" fmla="*/ 1533448 w 4626428"/>
              <a:gd name="connsiteY1" fmla="*/ 0 h 3379471"/>
              <a:gd name="connsiteX2" fmla="*/ 1587876 w 4626428"/>
              <a:gd name="connsiteY2" fmla="*/ 0 h 3379471"/>
              <a:gd name="connsiteX3" fmla="*/ 4343400 w 4626428"/>
              <a:gd name="connsiteY3" fmla="*/ 0 h 3379471"/>
              <a:gd name="connsiteX4" fmla="*/ 4572000 w 4626428"/>
              <a:gd name="connsiteY4" fmla="*/ 0 h 3379471"/>
              <a:gd name="connsiteX5" fmla="*/ 4626428 w 4626428"/>
              <a:gd name="connsiteY5" fmla="*/ 0 h 3379471"/>
              <a:gd name="connsiteX6" fmla="*/ 3321580 w 4626428"/>
              <a:gd name="connsiteY6" fmla="*/ 3379471 h 3379471"/>
              <a:gd name="connsiteX7" fmla="*/ 3267152 w 4626428"/>
              <a:gd name="connsiteY7" fmla="*/ 3379471 h 3379471"/>
              <a:gd name="connsiteX8" fmla="*/ 3038552 w 4626428"/>
              <a:gd name="connsiteY8" fmla="*/ 3379471 h 3379471"/>
              <a:gd name="connsiteX9" fmla="*/ 283028 w 4626428"/>
              <a:gd name="connsiteY9" fmla="*/ 3379471 h 3379471"/>
              <a:gd name="connsiteX10" fmla="*/ 228600 w 4626428"/>
              <a:gd name="connsiteY10" fmla="*/ 3379471 h 3379471"/>
              <a:gd name="connsiteX11" fmla="*/ 0 w 4626428"/>
              <a:gd name="connsiteY11" fmla="*/ 3379471 h 3379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26428" h="3379471">
                <a:moveTo>
                  <a:pt x="1304848" y="0"/>
                </a:moveTo>
                <a:lnTo>
                  <a:pt x="1533448" y="0"/>
                </a:lnTo>
                <a:lnTo>
                  <a:pt x="1587876" y="0"/>
                </a:lnTo>
                <a:lnTo>
                  <a:pt x="4343400" y="0"/>
                </a:lnTo>
                <a:lnTo>
                  <a:pt x="4572000" y="0"/>
                </a:lnTo>
                <a:lnTo>
                  <a:pt x="4626428" y="0"/>
                </a:lnTo>
                <a:lnTo>
                  <a:pt x="3321580" y="3379471"/>
                </a:lnTo>
                <a:lnTo>
                  <a:pt x="3267152" y="3379471"/>
                </a:lnTo>
                <a:lnTo>
                  <a:pt x="3038552" y="3379471"/>
                </a:lnTo>
                <a:lnTo>
                  <a:pt x="283028" y="3379471"/>
                </a:lnTo>
                <a:lnTo>
                  <a:pt x="228600" y="3379471"/>
                </a:lnTo>
                <a:lnTo>
                  <a:pt x="0" y="337947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5" name="Right Triangle 14"/>
          <p:cNvSpPr/>
          <p:nvPr/>
        </p:nvSpPr>
        <p:spPr>
          <a:xfrm rot="5400000">
            <a:off x="-424438" y="2212844"/>
            <a:ext cx="2612139" cy="1001273"/>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Triangle 15"/>
          <p:cNvSpPr/>
          <p:nvPr/>
        </p:nvSpPr>
        <p:spPr>
          <a:xfrm rot="16200000">
            <a:off x="7109677" y="3141708"/>
            <a:ext cx="2385478" cy="91325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p:cNvGrpSpPr/>
          <p:nvPr/>
        </p:nvGrpSpPr>
        <p:grpSpPr>
          <a:xfrm>
            <a:off x="6140571" y="4358634"/>
            <a:ext cx="1104900" cy="314001"/>
            <a:chOff x="1371600" y="2116138"/>
            <a:chExt cx="5574888" cy="1584325"/>
          </a:xfrm>
          <a:solidFill>
            <a:schemeClr val="bg2"/>
          </a:solidFill>
        </p:grpSpPr>
        <p:grpSp>
          <p:nvGrpSpPr>
            <p:cNvPr id="49" name="Group 48"/>
            <p:cNvGrpSpPr/>
            <p:nvPr/>
          </p:nvGrpSpPr>
          <p:grpSpPr>
            <a:xfrm>
              <a:off x="1371600" y="2116138"/>
              <a:ext cx="1584325" cy="1584325"/>
              <a:chOff x="1371600" y="2116138"/>
              <a:chExt cx="1584325" cy="1584325"/>
            </a:xfrm>
            <a:grpFill/>
          </p:grpSpPr>
          <p:sp>
            <p:nvSpPr>
              <p:cNvPr id="56" name="Freeform 6"/>
              <p:cNvSpPr>
                <a:spLocks noEditPoints="1"/>
              </p:cNvSpPr>
              <p:nvPr/>
            </p:nvSpPr>
            <p:spPr bwMode="auto">
              <a:xfrm>
                <a:off x="1371600" y="2116138"/>
                <a:ext cx="1584325" cy="1584325"/>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57" name="Freeform 7"/>
              <p:cNvSpPr>
                <a:spLocks/>
              </p:cNvSpPr>
              <p:nvPr/>
            </p:nvSpPr>
            <p:spPr bwMode="auto">
              <a:xfrm>
                <a:off x="1974850" y="2511425"/>
                <a:ext cx="376238" cy="792163"/>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50" name="Group 49"/>
            <p:cNvGrpSpPr/>
            <p:nvPr/>
          </p:nvGrpSpPr>
          <p:grpSpPr>
            <a:xfrm>
              <a:off x="3352800" y="2117725"/>
              <a:ext cx="1581912" cy="1581912"/>
              <a:chOff x="3352800" y="2117725"/>
              <a:chExt cx="1581912" cy="1581912"/>
            </a:xfrm>
            <a:grpFill/>
          </p:grpSpPr>
          <p:sp>
            <p:nvSpPr>
              <p:cNvPr id="54" name="Freeform 12"/>
              <p:cNvSpPr>
                <a:spLocks noEditPoints="1"/>
              </p:cNvSpPr>
              <p:nvPr/>
            </p:nvSpPr>
            <p:spPr bwMode="auto">
              <a:xfrm>
                <a:off x="3352800"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55" name="Freeform 13"/>
              <p:cNvSpPr>
                <a:spLocks/>
              </p:cNvSpPr>
              <p:nvPr/>
            </p:nvSpPr>
            <p:spPr bwMode="auto">
              <a:xfrm>
                <a:off x="3748278" y="2562810"/>
                <a:ext cx="790956" cy="691742"/>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51" name="Group 50"/>
            <p:cNvGrpSpPr/>
            <p:nvPr/>
          </p:nvGrpSpPr>
          <p:grpSpPr>
            <a:xfrm>
              <a:off x="5364576" y="2117725"/>
              <a:ext cx="1581912" cy="1581912"/>
              <a:chOff x="5364576" y="2117725"/>
              <a:chExt cx="1581912" cy="1581912"/>
            </a:xfrm>
            <a:grpFill/>
          </p:grpSpPr>
          <p:sp>
            <p:nvSpPr>
              <p:cNvPr id="52" name="Freeform 18"/>
              <p:cNvSpPr>
                <a:spLocks noEditPoints="1"/>
              </p:cNvSpPr>
              <p:nvPr/>
            </p:nvSpPr>
            <p:spPr bwMode="auto">
              <a:xfrm>
                <a:off x="5846763" y="2609437"/>
                <a:ext cx="617538" cy="598488"/>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53" name="Freeform 12"/>
              <p:cNvSpPr>
                <a:spLocks noEditPoints="1"/>
              </p:cNvSpPr>
              <p:nvPr/>
            </p:nvSpPr>
            <p:spPr bwMode="auto">
              <a:xfrm>
                <a:off x="5364576"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sp>
        <p:nvSpPr>
          <p:cNvPr id="58" name="TextBox 57"/>
          <p:cNvSpPr txBox="1"/>
          <p:nvPr/>
        </p:nvSpPr>
        <p:spPr>
          <a:xfrm>
            <a:off x="4982889" y="2637642"/>
            <a:ext cx="2695863" cy="1451231"/>
          </a:xfrm>
          <a:prstGeom prst="rect">
            <a:avLst/>
          </a:prstGeom>
          <a:noFill/>
        </p:spPr>
        <p:txBody>
          <a:bodyPr wrap="square" rtlCol="0">
            <a:spAutoFit/>
          </a:bodyPr>
          <a:lstStyle/>
          <a:p>
            <a:pPr>
              <a:lnSpc>
                <a:spcPct val="150000"/>
              </a:lnSpc>
            </a:pPr>
            <a:r>
              <a:rPr lang="en-US" sz="1000" dirty="0">
                <a:solidFill>
                  <a:schemeClr val="bg1"/>
                </a:solidFill>
              </a:rPr>
              <a:t>There are many variations of passages of lorem ipsum available, but the majority have suffered alteration in some form, by injected humour, or randomized words which don't look even slightly believable. If you are going to use A passage of</a:t>
            </a:r>
          </a:p>
        </p:txBody>
      </p:sp>
      <p:sp>
        <p:nvSpPr>
          <p:cNvPr id="59" name="Rectangle 58"/>
          <p:cNvSpPr/>
          <p:nvPr/>
        </p:nvSpPr>
        <p:spPr>
          <a:xfrm>
            <a:off x="5357279" y="2127250"/>
            <a:ext cx="2134283" cy="461665"/>
          </a:xfrm>
          <a:prstGeom prst="rect">
            <a:avLst/>
          </a:prstGeom>
        </p:spPr>
        <p:txBody>
          <a:bodyPr wrap="square" lIns="0" tIns="0" rIns="0" bIns="0" anchor="ctr">
            <a:spAutoFit/>
          </a:bodyPr>
          <a:lstStyle/>
          <a:p>
            <a:r>
              <a:rPr lang="en-US" sz="1400" dirty="0">
                <a:solidFill>
                  <a:schemeClr val="bg1"/>
                </a:solidFill>
              </a:rPr>
              <a:t>ADELINE TIMMY</a:t>
            </a:r>
            <a:br>
              <a:rPr lang="en-US" sz="1800" dirty="0">
                <a:solidFill>
                  <a:schemeClr val="bg1"/>
                </a:solidFill>
                <a:latin typeface="+mj-lt"/>
              </a:rPr>
            </a:br>
            <a:r>
              <a:rPr lang="en-US" sz="1600" b="1" dirty="0">
                <a:solidFill>
                  <a:schemeClr val="bg1"/>
                </a:solidFill>
              </a:rPr>
              <a:t>Position Text Holder</a:t>
            </a:r>
            <a:endParaRPr lang="en-US" sz="1400" b="1" dirty="0">
              <a:solidFill>
                <a:schemeClr val="bg1"/>
              </a:solidFill>
            </a:endParaRPr>
          </a:p>
        </p:txBody>
      </p:sp>
    </p:spTree>
    <p:extLst>
      <p:ext uri="{BB962C8B-B14F-4D97-AF65-F5344CB8AC3E}">
        <p14:creationId xmlns:p14="http://schemas.microsoft.com/office/powerpoint/2010/main" val="3201364844"/>
      </p:ext>
    </p:extLst>
  </p:cSld>
  <p:clrMapOvr>
    <a:masterClrMapping/>
  </p:clrMapOvr>
  <p:transition spd="slow">
    <p:push dir="u"/>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6" name="Picture Placeholder 5"/>
          <p:cNvSpPr>
            <a:spLocks noGrp="1"/>
          </p:cNvSpPr>
          <p:nvPr>
            <p:ph type="pic" sz="quarter" idx="32"/>
          </p:nvPr>
        </p:nvSpPr>
        <p:spPr/>
      </p:sp>
      <p:sp>
        <p:nvSpPr>
          <p:cNvPr id="7" name="Picture Placeholder 6"/>
          <p:cNvSpPr>
            <a:spLocks noGrp="1"/>
          </p:cNvSpPr>
          <p:nvPr>
            <p:ph type="pic" sz="quarter" idx="33"/>
          </p:nvPr>
        </p:nvSpPr>
        <p:spPr/>
      </p:sp>
      <p:sp>
        <p:nvSpPr>
          <p:cNvPr id="18" name="Freeform 17"/>
          <p:cNvSpPr/>
          <p:nvPr/>
        </p:nvSpPr>
        <p:spPr>
          <a:xfrm>
            <a:off x="320041" y="2098334"/>
            <a:ext cx="4894580" cy="1966641"/>
          </a:xfrm>
          <a:custGeom>
            <a:avLst/>
            <a:gdLst>
              <a:gd name="connsiteX0" fmla="*/ 0 w 2667000"/>
              <a:gd name="connsiteY0" fmla="*/ 0 h 3379471"/>
              <a:gd name="connsiteX1" fmla="*/ 2362200 w 2667000"/>
              <a:gd name="connsiteY1" fmla="*/ 0 h 3379471"/>
              <a:gd name="connsiteX2" fmla="*/ 2362200 w 2667000"/>
              <a:gd name="connsiteY2" fmla="*/ 562359 h 3379471"/>
              <a:gd name="connsiteX3" fmla="*/ 2667000 w 2667000"/>
              <a:gd name="connsiteY3" fmla="*/ 562359 h 3379471"/>
              <a:gd name="connsiteX4" fmla="*/ 2362200 w 2667000"/>
              <a:gd name="connsiteY4" fmla="*/ 1248159 h 3379471"/>
              <a:gd name="connsiteX5" fmla="*/ 2362200 w 2667000"/>
              <a:gd name="connsiteY5" fmla="*/ 3379471 h 3379471"/>
              <a:gd name="connsiteX6" fmla="*/ 0 w 2667000"/>
              <a:gd name="connsiteY6" fmla="*/ 3379471 h 3379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7000" h="3379471">
                <a:moveTo>
                  <a:pt x="0" y="0"/>
                </a:moveTo>
                <a:lnTo>
                  <a:pt x="2362200" y="0"/>
                </a:lnTo>
                <a:lnTo>
                  <a:pt x="2362200" y="562359"/>
                </a:lnTo>
                <a:lnTo>
                  <a:pt x="2667000" y="562359"/>
                </a:lnTo>
                <a:lnTo>
                  <a:pt x="2362200" y="1248159"/>
                </a:lnTo>
                <a:lnTo>
                  <a:pt x="2362200" y="3379471"/>
                </a:lnTo>
                <a:lnTo>
                  <a:pt x="0" y="3379471"/>
                </a:ln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0" tIns="640080" rIns="822960" rtlCol="0" anchor="ctr"/>
          <a:lstStyle/>
          <a:p>
            <a:pPr algn="ctr"/>
            <a:endParaRPr lang="en-US" sz="1100" dirty="0">
              <a:solidFill>
                <a:schemeClr val="bg1"/>
              </a:solidFill>
            </a:endParaRPr>
          </a:p>
        </p:txBody>
      </p:sp>
      <p:sp>
        <p:nvSpPr>
          <p:cNvPr id="19" name="TextBox 18"/>
          <p:cNvSpPr txBox="1"/>
          <p:nvPr/>
        </p:nvSpPr>
        <p:spPr>
          <a:xfrm>
            <a:off x="647700" y="2816827"/>
            <a:ext cx="3733800" cy="758734"/>
          </a:xfrm>
          <a:prstGeom prst="rect">
            <a:avLst/>
          </a:prstGeom>
          <a:noFill/>
        </p:spPr>
        <p:txBody>
          <a:bodyPr wrap="square" rtlCol="0">
            <a:spAutoFit/>
          </a:bodyPr>
          <a:lstStyle/>
          <a:p>
            <a:pPr algn="ctr">
              <a:lnSpc>
                <a:spcPct val="150000"/>
              </a:lnSpc>
            </a:pPr>
            <a:r>
              <a:rPr lang="en-US" sz="1000" dirty="0">
                <a:solidFill>
                  <a:schemeClr val="bg1"/>
                </a:solidFill>
              </a:rPr>
              <a:t>There are many variations of passages of lorem ipsum available, but the majority have suffered alteration in some form, by injected humour, or randomized words</a:t>
            </a:r>
          </a:p>
        </p:txBody>
      </p:sp>
      <p:sp>
        <p:nvSpPr>
          <p:cNvPr id="21" name="Rectangle 20"/>
          <p:cNvSpPr/>
          <p:nvPr/>
        </p:nvSpPr>
        <p:spPr>
          <a:xfrm>
            <a:off x="1447459" y="2266950"/>
            <a:ext cx="2134283" cy="461665"/>
          </a:xfrm>
          <a:prstGeom prst="rect">
            <a:avLst/>
          </a:prstGeom>
        </p:spPr>
        <p:txBody>
          <a:bodyPr wrap="square" lIns="0" tIns="0" rIns="0" bIns="0" anchor="ctr">
            <a:spAutoFit/>
          </a:bodyPr>
          <a:lstStyle/>
          <a:p>
            <a:pPr algn="ctr"/>
            <a:r>
              <a:rPr lang="en-US" sz="1400" dirty="0">
                <a:solidFill>
                  <a:schemeClr val="bg1"/>
                </a:solidFill>
              </a:rPr>
              <a:t>TOM TREVOR</a:t>
            </a:r>
            <a:br>
              <a:rPr lang="en-US" sz="1800" dirty="0">
                <a:solidFill>
                  <a:schemeClr val="bg1"/>
                </a:solidFill>
                <a:latin typeface="+mj-lt"/>
              </a:rPr>
            </a:br>
            <a:r>
              <a:rPr lang="en-US" sz="1600" b="1" dirty="0">
                <a:solidFill>
                  <a:schemeClr val="bg1"/>
                </a:solidFill>
              </a:rPr>
              <a:t> Position Text Holder</a:t>
            </a:r>
            <a:endParaRPr lang="en-US" sz="1400" b="1" dirty="0">
              <a:solidFill>
                <a:schemeClr val="bg1"/>
              </a:solidFill>
            </a:endParaRPr>
          </a:p>
        </p:txBody>
      </p:sp>
      <p:grpSp>
        <p:nvGrpSpPr>
          <p:cNvPr id="22" name="Group 21"/>
          <p:cNvGrpSpPr/>
          <p:nvPr/>
        </p:nvGrpSpPr>
        <p:grpSpPr>
          <a:xfrm>
            <a:off x="1962150" y="3649916"/>
            <a:ext cx="1104900" cy="314001"/>
            <a:chOff x="5015563" y="4017718"/>
            <a:chExt cx="1104900" cy="314001"/>
          </a:xfrm>
          <a:solidFill>
            <a:schemeClr val="bg1"/>
          </a:solidFill>
        </p:grpSpPr>
        <p:grpSp>
          <p:nvGrpSpPr>
            <p:cNvPr id="23" name="Group 22"/>
            <p:cNvGrpSpPr/>
            <p:nvPr/>
          </p:nvGrpSpPr>
          <p:grpSpPr>
            <a:xfrm>
              <a:off x="5015563" y="4017718"/>
              <a:ext cx="314001" cy="314001"/>
              <a:chOff x="1371600" y="2116138"/>
              <a:chExt cx="1584325" cy="1584325"/>
            </a:xfrm>
            <a:grpFill/>
          </p:grpSpPr>
          <p:sp>
            <p:nvSpPr>
              <p:cNvPr id="30" name="Freeform 6"/>
              <p:cNvSpPr>
                <a:spLocks noEditPoints="1"/>
              </p:cNvSpPr>
              <p:nvPr/>
            </p:nvSpPr>
            <p:spPr bwMode="auto">
              <a:xfrm>
                <a:off x="1371600" y="2116138"/>
                <a:ext cx="1584325" cy="1584325"/>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1" name="Freeform 7"/>
              <p:cNvSpPr>
                <a:spLocks/>
              </p:cNvSpPr>
              <p:nvPr/>
            </p:nvSpPr>
            <p:spPr bwMode="auto">
              <a:xfrm>
                <a:off x="1974850" y="2511425"/>
                <a:ext cx="376238" cy="792163"/>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nvGrpSpPr>
            <p:cNvPr id="24" name="Group 23"/>
            <p:cNvGrpSpPr/>
            <p:nvPr/>
          </p:nvGrpSpPr>
          <p:grpSpPr>
            <a:xfrm>
              <a:off x="5408222" y="4018033"/>
              <a:ext cx="313523" cy="313523"/>
              <a:chOff x="3352800" y="2117725"/>
              <a:chExt cx="1581912" cy="1581912"/>
            </a:xfrm>
            <a:grpFill/>
          </p:grpSpPr>
          <p:sp>
            <p:nvSpPr>
              <p:cNvPr id="28" name="Freeform 12"/>
              <p:cNvSpPr>
                <a:spLocks noEditPoints="1"/>
              </p:cNvSpPr>
              <p:nvPr/>
            </p:nvSpPr>
            <p:spPr bwMode="auto">
              <a:xfrm>
                <a:off x="3352800"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29" name="Freeform 13"/>
              <p:cNvSpPr>
                <a:spLocks/>
              </p:cNvSpPr>
              <p:nvPr/>
            </p:nvSpPr>
            <p:spPr bwMode="auto">
              <a:xfrm>
                <a:off x="3748278" y="2562810"/>
                <a:ext cx="790956" cy="691742"/>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nvGrpSpPr>
            <p:cNvPr id="25" name="Group 24"/>
            <p:cNvGrpSpPr/>
            <p:nvPr/>
          </p:nvGrpSpPr>
          <p:grpSpPr>
            <a:xfrm>
              <a:off x="5806940" y="4018033"/>
              <a:ext cx="313523" cy="313523"/>
              <a:chOff x="5364576" y="2117725"/>
              <a:chExt cx="1581912" cy="1581912"/>
            </a:xfrm>
            <a:grpFill/>
          </p:grpSpPr>
          <p:sp>
            <p:nvSpPr>
              <p:cNvPr id="26" name="Freeform 18"/>
              <p:cNvSpPr>
                <a:spLocks noEditPoints="1"/>
              </p:cNvSpPr>
              <p:nvPr/>
            </p:nvSpPr>
            <p:spPr bwMode="auto">
              <a:xfrm>
                <a:off x="5846763" y="2609437"/>
                <a:ext cx="617538" cy="598488"/>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27" name="Freeform 12"/>
              <p:cNvSpPr>
                <a:spLocks noEditPoints="1"/>
              </p:cNvSpPr>
              <p:nvPr/>
            </p:nvSpPr>
            <p:spPr bwMode="auto">
              <a:xfrm>
                <a:off x="5364576"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spTree>
    <p:extLst>
      <p:ext uri="{BB962C8B-B14F-4D97-AF65-F5344CB8AC3E}">
        <p14:creationId xmlns:p14="http://schemas.microsoft.com/office/powerpoint/2010/main" val="734941906"/>
      </p:ext>
    </p:extLst>
  </p:cSld>
  <p:clrMapOvr>
    <a:masterClrMapping/>
  </p:clrMapOvr>
  <p:transition spd="slow">
    <p:push dir="u"/>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r>
              <a:rPr lang="en-US"/>
              <a:t>Enter your subhead line here</a:t>
            </a:r>
            <a:endParaRPr lang="en-US" dirty="0"/>
          </a:p>
        </p:txBody>
      </p:sp>
      <p:sp>
        <p:nvSpPr>
          <p:cNvPr id="7" name="Title 6"/>
          <p:cNvSpPr>
            <a:spLocks noGrp="1"/>
          </p:cNvSpPr>
          <p:nvPr>
            <p:ph type="title"/>
          </p:nvPr>
        </p:nvSpPr>
        <p:spPr/>
        <p:txBody>
          <a:bodyPr/>
          <a:lstStyle/>
          <a:p>
            <a:r>
              <a:rPr lang="en-US"/>
              <a:t>Meet Our Team</a:t>
            </a:r>
            <a:endParaRPr lang="en-US" dirty="0"/>
          </a:p>
        </p:txBody>
      </p:sp>
      <p:sp>
        <p:nvSpPr>
          <p:cNvPr id="5" name="Picture Placeholder 4"/>
          <p:cNvSpPr>
            <a:spLocks noGrp="1"/>
          </p:cNvSpPr>
          <p:nvPr>
            <p:ph type="pic" sz="quarter" idx="32"/>
          </p:nvPr>
        </p:nvSpPr>
        <p:spPr/>
      </p:sp>
      <p:sp>
        <p:nvSpPr>
          <p:cNvPr id="24" name="TextBox 23"/>
          <p:cNvSpPr txBox="1"/>
          <p:nvPr/>
        </p:nvSpPr>
        <p:spPr>
          <a:xfrm>
            <a:off x="4919907" y="2535641"/>
            <a:ext cx="3810000" cy="1315745"/>
          </a:xfrm>
          <a:prstGeom prst="rect">
            <a:avLst/>
          </a:prstGeom>
          <a:noFill/>
        </p:spPr>
        <p:txBody>
          <a:bodyPr wrap="square" lIns="0" tIns="0" rIns="0" rtlCol="0">
            <a:spAutoFit/>
          </a:bodyPr>
          <a:lstStyle/>
          <a:p>
            <a:pPr>
              <a:lnSpc>
                <a:spcPct val="150000"/>
              </a:lnSpc>
            </a:pPr>
            <a:r>
              <a:rPr lang="en-US" sz="1100" dirty="0">
                <a:solidFill>
                  <a:schemeClr val="bg1">
                    <a:lumMod val="50000"/>
                  </a:schemeClr>
                </a:solidFill>
              </a:rPr>
              <a:t>There are many variations of passages of lorem ipsum available, but the majority have suffered alteration in some form, by injected humour, or randomized words which don't look even slightly believable. If you are going to use A passage of lorem ipsum, you need.</a:t>
            </a:r>
          </a:p>
        </p:txBody>
      </p:sp>
      <p:sp>
        <p:nvSpPr>
          <p:cNvPr id="25" name="Rectangle 24"/>
          <p:cNvSpPr/>
          <p:nvPr/>
        </p:nvSpPr>
        <p:spPr>
          <a:xfrm>
            <a:off x="4919907" y="1853433"/>
            <a:ext cx="2134283" cy="461665"/>
          </a:xfrm>
          <a:prstGeom prst="rect">
            <a:avLst/>
          </a:prstGeom>
        </p:spPr>
        <p:txBody>
          <a:bodyPr wrap="square" lIns="0" tIns="0" rIns="0" bIns="0" anchor="ctr">
            <a:spAutoFit/>
          </a:bodyPr>
          <a:lstStyle/>
          <a:p>
            <a:r>
              <a:rPr lang="en-US" sz="1400" dirty="0">
                <a:solidFill>
                  <a:schemeClr val="bg1">
                    <a:lumMod val="50000"/>
                  </a:schemeClr>
                </a:solidFill>
              </a:rPr>
              <a:t>ADELINE TIMMY</a:t>
            </a:r>
            <a:br>
              <a:rPr lang="en-US" sz="1800" dirty="0">
                <a:solidFill>
                  <a:schemeClr val="bg1">
                    <a:lumMod val="50000"/>
                  </a:schemeClr>
                </a:solidFill>
                <a:latin typeface="+mj-lt"/>
              </a:rPr>
            </a:br>
            <a:r>
              <a:rPr lang="en-US" sz="1600" b="1" dirty="0">
                <a:solidFill>
                  <a:schemeClr val="bg1">
                    <a:lumMod val="50000"/>
                  </a:schemeClr>
                </a:solidFill>
              </a:rPr>
              <a:t>Position Text Holder</a:t>
            </a:r>
            <a:endParaRPr lang="en-US" sz="1400" b="1" dirty="0">
              <a:solidFill>
                <a:schemeClr val="bg1">
                  <a:lumMod val="50000"/>
                </a:schemeClr>
              </a:solidFill>
            </a:endParaRPr>
          </a:p>
        </p:txBody>
      </p:sp>
      <p:grpSp>
        <p:nvGrpSpPr>
          <p:cNvPr id="42" name="Group 41"/>
          <p:cNvGrpSpPr/>
          <p:nvPr/>
        </p:nvGrpSpPr>
        <p:grpSpPr>
          <a:xfrm>
            <a:off x="4996107" y="4017718"/>
            <a:ext cx="1104900" cy="314001"/>
            <a:chOff x="5015563" y="4017718"/>
            <a:chExt cx="1104900" cy="314001"/>
          </a:xfrm>
          <a:solidFill>
            <a:schemeClr val="accent1"/>
          </a:solidFill>
        </p:grpSpPr>
        <p:grpSp>
          <p:nvGrpSpPr>
            <p:cNvPr id="28" name="Group 27"/>
            <p:cNvGrpSpPr/>
            <p:nvPr/>
          </p:nvGrpSpPr>
          <p:grpSpPr>
            <a:xfrm>
              <a:off x="5015563" y="4017718"/>
              <a:ext cx="314001" cy="314001"/>
              <a:chOff x="1371600" y="2116138"/>
              <a:chExt cx="1584325" cy="1584325"/>
            </a:xfrm>
            <a:grpFill/>
          </p:grpSpPr>
          <p:sp>
            <p:nvSpPr>
              <p:cNvPr id="35" name="Freeform 6"/>
              <p:cNvSpPr>
                <a:spLocks noEditPoints="1"/>
              </p:cNvSpPr>
              <p:nvPr/>
            </p:nvSpPr>
            <p:spPr bwMode="auto">
              <a:xfrm>
                <a:off x="1371600" y="2116138"/>
                <a:ext cx="1584325" cy="1584325"/>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6" name="Freeform 7"/>
              <p:cNvSpPr>
                <a:spLocks/>
              </p:cNvSpPr>
              <p:nvPr/>
            </p:nvSpPr>
            <p:spPr bwMode="auto">
              <a:xfrm>
                <a:off x="1974850" y="2511425"/>
                <a:ext cx="376238" cy="792163"/>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nvGrpSpPr>
            <p:cNvPr id="29" name="Group 28"/>
            <p:cNvGrpSpPr/>
            <p:nvPr/>
          </p:nvGrpSpPr>
          <p:grpSpPr>
            <a:xfrm>
              <a:off x="5408222" y="4018033"/>
              <a:ext cx="313523" cy="313523"/>
              <a:chOff x="3352800" y="2117725"/>
              <a:chExt cx="1581912" cy="1581912"/>
            </a:xfrm>
            <a:grpFill/>
          </p:grpSpPr>
          <p:sp>
            <p:nvSpPr>
              <p:cNvPr id="33" name="Freeform 12"/>
              <p:cNvSpPr>
                <a:spLocks noEditPoints="1"/>
              </p:cNvSpPr>
              <p:nvPr/>
            </p:nvSpPr>
            <p:spPr bwMode="auto">
              <a:xfrm>
                <a:off x="3352800"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4" name="Freeform 13"/>
              <p:cNvSpPr>
                <a:spLocks/>
              </p:cNvSpPr>
              <p:nvPr/>
            </p:nvSpPr>
            <p:spPr bwMode="auto">
              <a:xfrm>
                <a:off x="3748278" y="2562810"/>
                <a:ext cx="790956" cy="691742"/>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nvGrpSpPr>
            <p:cNvPr id="30" name="Group 29"/>
            <p:cNvGrpSpPr/>
            <p:nvPr/>
          </p:nvGrpSpPr>
          <p:grpSpPr>
            <a:xfrm>
              <a:off x="5806940" y="4018033"/>
              <a:ext cx="313523" cy="313523"/>
              <a:chOff x="5364576" y="2117725"/>
              <a:chExt cx="1581912" cy="1581912"/>
            </a:xfrm>
            <a:grpFill/>
          </p:grpSpPr>
          <p:sp>
            <p:nvSpPr>
              <p:cNvPr id="31" name="Freeform 18"/>
              <p:cNvSpPr>
                <a:spLocks noEditPoints="1"/>
              </p:cNvSpPr>
              <p:nvPr/>
            </p:nvSpPr>
            <p:spPr bwMode="auto">
              <a:xfrm>
                <a:off x="5846763" y="2609437"/>
                <a:ext cx="617538" cy="598488"/>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2" name="Freeform 12"/>
              <p:cNvSpPr>
                <a:spLocks noEditPoints="1"/>
              </p:cNvSpPr>
              <p:nvPr/>
            </p:nvSpPr>
            <p:spPr bwMode="auto">
              <a:xfrm>
                <a:off x="5364576"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cxnSp>
        <p:nvCxnSpPr>
          <p:cNvPr id="37" name="Straight Connector 36"/>
          <p:cNvCxnSpPr/>
          <p:nvPr/>
        </p:nvCxnSpPr>
        <p:spPr>
          <a:xfrm flipH="1">
            <a:off x="4919907" y="2405366"/>
            <a:ext cx="859457" cy="0"/>
          </a:xfrm>
          <a:prstGeom prst="line">
            <a:avLst/>
          </a:prstGeom>
          <a:ln w="381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799670"/>
      </p:ext>
    </p:extLst>
  </p:cSld>
  <p:clrMapOvr>
    <a:masterClrMapping/>
  </p:clrMapOvr>
  <p:transition spd="slow">
    <p:push dir="u"/>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6"/>
          <p:cNvSpPr>
            <a:spLocks noGrp="1"/>
          </p:cNvSpPr>
          <p:nvPr>
            <p:ph type="body" sz="half" idx="2"/>
          </p:nvPr>
        </p:nvSpPr>
        <p:spPr/>
        <p:txBody>
          <a:bodyPr/>
          <a:lstStyle/>
          <a:p>
            <a:r>
              <a:rPr lang="en-US"/>
              <a:t>Enter your subhead line here</a:t>
            </a:r>
            <a:endParaRPr lang="en-US" dirty="0"/>
          </a:p>
        </p:txBody>
      </p:sp>
      <p:sp>
        <p:nvSpPr>
          <p:cNvPr id="26" name="Title 25"/>
          <p:cNvSpPr>
            <a:spLocks noGrp="1"/>
          </p:cNvSpPr>
          <p:nvPr>
            <p:ph type="title"/>
          </p:nvPr>
        </p:nvSpPr>
        <p:spPr/>
        <p:txBody>
          <a:bodyPr/>
          <a:lstStyle/>
          <a:p>
            <a:r>
              <a:rPr lang="en-US"/>
              <a:t>Meet Our Team</a:t>
            </a:r>
            <a:endParaRPr lang="en-US" dirty="0"/>
          </a:p>
        </p:txBody>
      </p:sp>
      <p:sp>
        <p:nvSpPr>
          <p:cNvPr id="5" name="Picture Placeholder 4"/>
          <p:cNvSpPr>
            <a:spLocks noGrp="1"/>
          </p:cNvSpPr>
          <p:nvPr>
            <p:ph type="pic" sz="quarter" idx="32"/>
          </p:nvPr>
        </p:nvSpPr>
        <p:spPr/>
      </p:sp>
      <p:sp>
        <p:nvSpPr>
          <p:cNvPr id="16" name="TextBox 15"/>
          <p:cNvSpPr txBox="1"/>
          <p:nvPr/>
        </p:nvSpPr>
        <p:spPr>
          <a:xfrm>
            <a:off x="381000" y="2535641"/>
            <a:ext cx="3810000" cy="1315745"/>
          </a:xfrm>
          <a:prstGeom prst="rect">
            <a:avLst/>
          </a:prstGeom>
          <a:noFill/>
        </p:spPr>
        <p:txBody>
          <a:bodyPr wrap="square" lIns="0" tIns="0" rIns="0" rtlCol="0">
            <a:spAutoFit/>
          </a:bodyPr>
          <a:lstStyle/>
          <a:p>
            <a:pPr>
              <a:lnSpc>
                <a:spcPct val="150000"/>
              </a:lnSpc>
            </a:pPr>
            <a:r>
              <a:rPr lang="en-US" sz="1100" dirty="0">
                <a:solidFill>
                  <a:schemeClr val="bg1">
                    <a:lumMod val="50000"/>
                  </a:schemeClr>
                </a:solidFill>
              </a:rPr>
              <a:t>There are many variations of passages of lorem ipsum available, but the majority have suffered alteration in some form, by injected humour, or randomized words which don't look even slightly believable. If you are going to use A passage of lorem ipsum, you need.</a:t>
            </a:r>
          </a:p>
        </p:txBody>
      </p:sp>
      <p:sp>
        <p:nvSpPr>
          <p:cNvPr id="17" name="Rectangle 16"/>
          <p:cNvSpPr/>
          <p:nvPr/>
        </p:nvSpPr>
        <p:spPr>
          <a:xfrm>
            <a:off x="381000" y="1853433"/>
            <a:ext cx="2134283" cy="461665"/>
          </a:xfrm>
          <a:prstGeom prst="rect">
            <a:avLst/>
          </a:prstGeom>
        </p:spPr>
        <p:txBody>
          <a:bodyPr wrap="square" lIns="0" tIns="0" rIns="0" bIns="0" anchor="ctr">
            <a:spAutoFit/>
          </a:bodyPr>
          <a:lstStyle/>
          <a:p>
            <a:r>
              <a:rPr lang="en-US" sz="1400" dirty="0">
                <a:solidFill>
                  <a:schemeClr val="bg1">
                    <a:lumMod val="50000"/>
                  </a:schemeClr>
                </a:solidFill>
              </a:rPr>
              <a:t>ADELINE TIMMY</a:t>
            </a:r>
            <a:br>
              <a:rPr lang="en-US" sz="1800" dirty="0">
                <a:solidFill>
                  <a:schemeClr val="bg1">
                    <a:lumMod val="50000"/>
                  </a:schemeClr>
                </a:solidFill>
                <a:latin typeface="+mj-lt"/>
              </a:rPr>
            </a:br>
            <a:r>
              <a:rPr lang="en-US" sz="1600" b="1" dirty="0">
                <a:solidFill>
                  <a:schemeClr val="bg1">
                    <a:lumMod val="50000"/>
                  </a:schemeClr>
                </a:solidFill>
              </a:rPr>
              <a:t>Position Text Holder</a:t>
            </a:r>
            <a:endParaRPr lang="en-US" sz="1400" b="1" dirty="0">
              <a:solidFill>
                <a:schemeClr val="bg1">
                  <a:lumMod val="50000"/>
                </a:schemeClr>
              </a:solidFill>
            </a:endParaRPr>
          </a:p>
        </p:txBody>
      </p:sp>
      <p:grpSp>
        <p:nvGrpSpPr>
          <p:cNvPr id="18" name="Group 17"/>
          <p:cNvGrpSpPr/>
          <p:nvPr/>
        </p:nvGrpSpPr>
        <p:grpSpPr>
          <a:xfrm>
            <a:off x="457200" y="4017718"/>
            <a:ext cx="1104900" cy="314001"/>
            <a:chOff x="5015563" y="4017718"/>
            <a:chExt cx="1104900" cy="314001"/>
          </a:xfrm>
          <a:solidFill>
            <a:schemeClr val="accent1"/>
          </a:solidFill>
        </p:grpSpPr>
        <p:grpSp>
          <p:nvGrpSpPr>
            <p:cNvPr id="19" name="Group 18"/>
            <p:cNvGrpSpPr/>
            <p:nvPr/>
          </p:nvGrpSpPr>
          <p:grpSpPr>
            <a:xfrm>
              <a:off x="5015563" y="4017718"/>
              <a:ext cx="314001" cy="314001"/>
              <a:chOff x="1371600" y="2116138"/>
              <a:chExt cx="1584325" cy="1584325"/>
            </a:xfrm>
            <a:grpFill/>
          </p:grpSpPr>
          <p:sp>
            <p:nvSpPr>
              <p:cNvPr id="30" name="Freeform 6"/>
              <p:cNvSpPr>
                <a:spLocks noEditPoints="1"/>
              </p:cNvSpPr>
              <p:nvPr/>
            </p:nvSpPr>
            <p:spPr bwMode="auto">
              <a:xfrm>
                <a:off x="1371600" y="2116138"/>
                <a:ext cx="1584325" cy="1584325"/>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1" name="Freeform 7"/>
              <p:cNvSpPr>
                <a:spLocks/>
              </p:cNvSpPr>
              <p:nvPr/>
            </p:nvSpPr>
            <p:spPr bwMode="auto">
              <a:xfrm>
                <a:off x="1974850" y="2511425"/>
                <a:ext cx="376238" cy="792163"/>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nvGrpSpPr>
            <p:cNvPr id="20" name="Group 19"/>
            <p:cNvGrpSpPr/>
            <p:nvPr/>
          </p:nvGrpSpPr>
          <p:grpSpPr>
            <a:xfrm>
              <a:off x="5408222" y="4018033"/>
              <a:ext cx="313523" cy="313523"/>
              <a:chOff x="3352800" y="2117725"/>
              <a:chExt cx="1581912" cy="1581912"/>
            </a:xfrm>
            <a:grpFill/>
          </p:grpSpPr>
          <p:sp>
            <p:nvSpPr>
              <p:cNvPr id="25" name="Freeform 12"/>
              <p:cNvSpPr>
                <a:spLocks noEditPoints="1"/>
              </p:cNvSpPr>
              <p:nvPr/>
            </p:nvSpPr>
            <p:spPr bwMode="auto">
              <a:xfrm>
                <a:off x="3352800"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28" name="Freeform 13"/>
              <p:cNvSpPr>
                <a:spLocks/>
              </p:cNvSpPr>
              <p:nvPr/>
            </p:nvSpPr>
            <p:spPr bwMode="auto">
              <a:xfrm>
                <a:off x="3748278" y="2562810"/>
                <a:ext cx="790956" cy="691742"/>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nvGrpSpPr>
            <p:cNvPr id="22" name="Group 21"/>
            <p:cNvGrpSpPr/>
            <p:nvPr/>
          </p:nvGrpSpPr>
          <p:grpSpPr>
            <a:xfrm>
              <a:off x="5806940" y="4018033"/>
              <a:ext cx="313523" cy="313523"/>
              <a:chOff x="5364576" y="2117725"/>
              <a:chExt cx="1581912" cy="1581912"/>
            </a:xfrm>
            <a:grpFill/>
          </p:grpSpPr>
          <p:sp>
            <p:nvSpPr>
              <p:cNvPr id="23" name="Freeform 18"/>
              <p:cNvSpPr>
                <a:spLocks noEditPoints="1"/>
              </p:cNvSpPr>
              <p:nvPr/>
            </p:nvSpPr>
            <p:spPr bwMode="auto">
              <a:xfrm>
                <a:off x="5846763" y="2609437"/>
                <a:ext cx="617538" cy="598488"/>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24" name="Freeform 12"/>
              <p:cNvSpPr>
                <a:spLocks noEditPoints="1"/>
              </p:cNvSpPr>
              <p:nvPr/>
            </p:nvSpPr>
            <p:spPr bwMode="auto">
              <a:xfrm>
                <a:off x="5364576"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cxnSp>
        <p:nvCxnSpPr>
          <p:cNvPr id="33" name="Straight Connector 32"/>
          <p:cNvCxnSpPr/>
          <p:nvPr/>
        </p:nvCxnSpPr>
        <p:spPr>
          <a:xfrm flipH="1">
            <a:off x="381000" y="2405366"/>
            <a:ext cx="859457" cy="0"/>
          </a:xfrm>
          <a:prstGeom prst="line">
            <a:avLst/>
          </a:prstGeom>
          <a:ln w="381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119392"/>
      </p:ext>
    </p:extLst>
  </p:cSld>
  <p:clrMapOvr>
    <a:masterClrMapping/>
  </p:clrMapOvr>
  <p:transition spd="slow">
    <p:push dir="u"/>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7" name="Picture Placeholder 6"/>
          <p:cNvSpPr>
            <a:spLocks noGrp="1"/>
          </p:cNvSpPr>
          <p:nvPr>
            <p:ph type="pic" sz="quarter" idx="32"/>
          </p:nvPr>
        </p:nvSpPr>
        <p:spPr/>
      </p:sp>
      <p:sp>
        <p:nvSpPr>
          <p:cNvPr id="9" name="Oval 8"/>
          <p:cNvSpPr/>
          <p:nvPr/>
        </p:nvSpPr>
        <p:spPr>
          <a:xfrm>
            <a:off x="5645483" y="1525270"/>
            <a:ext cx="3103880" cy="3103880"/>
          </a:xfrm>
          <a:prstGeom prst="ellipse">
            <a:avLst/>
          </a:prstGeom>
          <a:solidFill>
            <a:schemeClr val="accent1">
              <a:alpha val="0"/>
            </a:schemeClr>
          </a:solid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654748" y="2535641"/>
            <a:ext cx="3810000" cy="1315745"/>
          </a:xfrm>
          <a:prstGeom prst="rect">
            <a:avLst/>
          </a:prstGeom>
          <a:noFill/>
        </p:spPr>
        <p:txBody>
          <a:bodyPr wrap="square" lIns="0" tIns="0" rIns="0" rtlCol="0">
            <a:spAutoFit/>
          </a:bodyPr>
          <a:lstStyle/>
          <a:p>
            <a:pPr>
              <a:lnSpc>
                <a:spcPct val="150000"/>
              </a:lnSpc>
            </a:pPr>
            <a:r>
              <a:rPr lang="en-US" sz="1100" dirty="0">
                <a:solidFill>
                  <a:schemeClr val="bg1">
                    <a:lumMod val="50000"/>
                  </a:schemeClr>
                </a:solidFill>
              </a:rPr>
              <a:t>There are many variations of passages of lorem ipsum available, but the majority have suffered alteration in some form, by injected humour, or randomized words which don't look even slightly believable. If you are going to use A passage of lorem ipsum, you need.</a:t>
            </a:r>
          </a:p>
        </p:txBody>
      </p:sp>
      <p:sp>
        <p:nvSpPr>
          <p:cNvPr id="27" name="Rectangle 26"/>
          <p:cNvSpPr/>
          <p:nvPr/>
        </p:nvSpPr>
        <p:spPr>
          <a:xfrm>
            <a:off x="654748" y="1853433"/>
            <a:ext cx="2134283" cy="461665"/>
          </a:xfrm>
          <a:prstGeom prst="rect">
            <a:avLst/>
          </a:prstGeom>
        </p:spPr>
        <p:txBody>
          <a:bodyPr wrap="square" lIns="0" tIns="0" rIns="0" bIns="0" anchor="ctr">
            <a:spAutoFit/>
          </a:bodyPr>
          <a:lstStyle/>
          <a:p>
            <a:r>
              <a:rPr lang="en-US" sz="1400" dirty="0">
                <a:solidFill>
                  <a:schemeClr val="bg1">
                    <a:lumMod val="50000"/>
                  </a:schemeClr>
                </a:solidFill>
              </a:rPr>
              <a:t>ADELINE TIMMY</a:t>
            </a:r>
            <a:br>
              <a:rPr lang="en-US" sz="1800" dirty="0">
                <a:solidFill>
                  <a:schemeClr val="bg1">
                    <a:lumMod val="50000"/>
                  </a:schemeClr>
                </a:solidFill>
                <a:latin typeface="+mj-lt"/>
              </a:rPr>
            </a:br>
            <a:r>
              <a:rPr lang="en-US" sz="1600" b="1" dirty="0">
                <a:solidFill>
                  <a:schemeClr val="bg1">
                    <a:lumMod val="50000"/>
                  </a:schemeClr>
                </a:solidFill>
              </a:rPr>
              <a:t>Position Text Holder</a:t>
            </a:r>
            <a:endParaRPr lang="en-US" sz="1400" b="1" dirty="0">
              <a:solidFill>
                <a:schemeClr val="bg1">
                  <a:lumMod val="50000"/>
                </a:schemeClr>
              </a:solidFill>
            </a:endParaRPr>
          </a:p>
        </p:txBody>
      </p:sp>
      <p:grpSp>
        <p:nvGrpSpPr>
          <p:cNvPr id="28" name="Group 27"/>
          <p:cNvGrpSpPr/>
          <p:nvPr/>
        </p:nvGrpSpPr>
        <p:grpSpPr>
          <a:xfrm>
            <a:off x="730948" y="4017718"/>
            <a:ext cx="1104900" cy="314001"/>
            <a:chOff x="5015563" y="4017718"/>
            <a:chExt cx="1104900" cy="314001"/>
          </a:xfrm>
          <a:solidFill>
            <a:schemeClr val="accent1"/>
          </a:solidFill>
        </p:grpSpPr>
        <p:grpSp>
          <p:nvGrpSpPr>
            <p:cNvPr id="29" name="Group 28"/>
            <p:cNvGrpSpPr/>
            <p:nvPr/>
          </p:nvGrpSpPr>
          <p:grpSpPr>
            <a:xfrm>
              <a:off x="5015563" y="4017718"/>
              <a:ext cx="314001" cy="314001"/>
              <a:chOff x="1371600" y="2116138"/>
              <a:chExt cx="1584325" cy="1584325"/>
            </a:xfrm>
            <a:grpFill/>
          </p:grpSpPr>
          <p:sp>
            <p:nvSpPr>
              <p:cNvPr id="36" name="Freeform 6"/>
              <p:cNvSpPr>
                <a:spLocks noEditPoints="1"/>
              </p:cNvSpPr>
              <p:nvPr/>
            </p:nvSpPr>
            <p:spPr bwMode="auto">
              <a:xfrm>
                <a:off x="1371600" y="2116138"/>
                <a:ext cx="1584325" cy="1584325"/>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7" name="Freeform 7"/>
              <p:cNvSpPr>
                <a:spLocks/>
              </p:cNvSpPr>
              <p:nvPr/>
            </p:nvSpPr>
            <p:spPr bwMode="auto">
              <a:xfrm>
                <a:off x="1974850" y="2511425"/>
                <a:ext cx="376238" cy="792163"/>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nvGrpSpPr>
            <p:cNvPr id="30" name="Group 29"/>
            <p:cNvGrpSpPr/>
            <p:nvPr/>
          </p:nvGrpSpPr>
          <p:grpSpPr>
            <a:xfrm>
              <a:off x="5408222" y="4018033"/>
              <a:ext cx="313523" cy="313523"/>
              <a:chOff x="3352800" y="2117725"/>
              <a:chExt cx="1581912" cy="1581912"/>
            </a:xfrm>
            <a:grpFill/>
          </p:grpSpPr>
          <p:sp>
            <p:nvSpPr>
              <p:cNvPr id="34" name="Freeform 12"/>
              <p:cNvSpPr>
                <a:spLocks noEditPoints="1"/>
              </p:cNvSpPr>
              <p:nvPr/>
            </p:nvSpPr>
            <p:spPr bwMode="auto">
              <a:xfrm>
                <a:off x="3352800"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5" name="Freeform 13"/>
              <p:cNvSpPr>
                <a:spLocks/>
              </p:cNvSpPr>
              <p:nvPr/>
            </p:nvSpPr>
            <p:spPr bwMode="auto">
              <a:xfrm>
                <a:off x="3748278" y="2562810"/>
                <a:ext cx="790956" cy="691742"/>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nvGrpSpPr>
            <p:cNvPr id="31" name="Group 30"/>
            <p:cNvGrpSpPr/>
            <p:nvPr/>
          </p:nvGrpSpPr>
          <p:grpSpPr>
            <a:xfrm>
              <a:off x="5806940" y="4018033"/>
              <a:ext cx="313523" cy="313523"/>
              <a:chOff x="5364576" y="2117725"/>
              <a:chExt cx="1581912" cy="1581912"/>
            </a:xfrm>
            <a:grpFill/>
          </p:grpSpPr>
          <p:sp>
            <p:nvSpPr>
              <p:cNvPr id="32" name="Freeform 18"/>
              <p:cNvSpPr>
                <a:spLocks noEditPoints="1"/>
              </p:cNvSpPr>
              <p:nvPr/>
            </p:nvSpPr>
            <p:spPr bwMode="auto">
              <a:xfrm>
                <a:off x="5846763" y="2609437"/>
                <a:ext cx="617538" cy="598488"/>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3" name="Freeform 12"/>
              <p:cNvSpPr>
                <a:spLocks noEditPoints="1"/>
              </p:cNvSpPr>
              <p:nvPr/>
            </p:nvSpPr>
            <p:spPr bwMode="auto">
              <a:xfrm>
                <a:off x="5364576" y="2117725"/>
                <a:ext cx="1581912" cy="1581912"/>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cxnSp>
        <p:nvCxnSpPr>
          <p:cNvPr id="38" name="Straight Connector 37"/>
          <p:cNvCxnSpPr/>
          <p:nvPr/>
        </p:nvCxnSpPr>
        <p:spPr>
          <a:xfrm flipH="1">
            <a:off x="654748" y="2405366"/>
            <a:ext cx="859457" cy="0"/>
          </a:xfrm>
          <a:prstGeom prst="line">
            <a:avLst/>
          </a:prstGeom>
          <a:ln w="381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 name="Oval 20"/>
          <p:cNvSpPr/>
          <p:nvPr/>
        </p:nvSpPr>
        <p:spPr>
          <a:xfrm>
            <a:off x="4495800" y="1480658"/>
            <a:ext cx="1659708" cy="1659708"/>
          </a:xfrm>
          <a:prstGeom prst="ellipse">
            <a:avLst/>
          </a:prstGeom>
          <a:solidFill>
            <a:schemeClr val="accent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2" name="Oval 21"/>
          <p:cNvSpPr/>
          <p:nvPr/>
        </p:nvSpPr>
        <p:spPr>
          <a:xfrm>
            <a:off x="4609089" y="1593947"/>
            <a:ext cx="1433130" cy="1433130"/>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Main Title</a:t>
            </a:r>
          </a:p>
        </p:txBody>
      </p:sp>
    </p:spTree>
    <p:extLst>
      <p:ext uri="{BB962C8B-B14F-4D97-AF65-F5344CB8AC3E}">
        <p14:creationId xmlns:p14="http://schemas.microsoft.com/office/powerpoint/2010/main" val="2604772782"/>
      </p:ext>
    </p:extLst>
  </p:cSld>
  <p:clrMapOvr>
    <a:masterClrMapping/>
  </p:clrMapOvr>
  <p:transition spd="slow">
    <p:push dir="u"/>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Rectangle 109"/>
          <p:cNvSpPr/>
          <p:nvPr/>
        </p:nvSpPr>
        <p:spPr>
          <a:xfrm rot="5400000">
            <a:off x="6272862" y="2152655"/>
            <a:ext cx="1143001" cy="3810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p:cNvSpPr/>
          <p:nvPr/>
        </p:nvSpPr>
        <p:spPr>
          <a:xfrm rot="5400000">
            <a:off x="1714498" y="2152655"/>
            <a:ext cx="1143001" cy="3810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Text Placeholder 103"/>
          <p:cNvSpPr>
            <a:spLocks noGrp="1"/>
          </p:cNvSpPr>
          <p:nvPr>
            <p:ph type="body" sz="half" idx="2"/>
          </p:nvPr>
        </p:nvSpPr>
        <p:spPr/>
        <p:txBody>
          <a:bodyPr/>
          <a:lstStyle/>
          <a:p>
            <a:r>
              <a:rPr lang="en-US"/>
              <a:t>Enter your subhead line here</a:t>
            </a:r>
            <a:endParaRPr lang="en-US" dirty="0"/>
          </a:p>
        </p:txBody>
      </p:sp>
      <p:sp>
        <p:nvSpPr>
          <p:cNvPr id="103" name="Title 102"/>
          <p:cNvSpPr>
            <a:spLocks noGrp="1"/>
          </p:cNvSpPr>
          <p:nvPr>
            <p:ph type="title"/>
          </p:nvPr>
        </p:nvSpPr>
        <p:spPr/>
        <p:txBody>
          <a:bodyPr/>
          <a:lstStyle/>
          <a:p>
            <a:r>
              <a:rPr lang="en-US"/>
              <a:t>Meet Our Team</a:t>
            </a:r>
            <a:endParaRPr lang="en-US" dirty="0"/>
          </a:p>
        </p:txBody>
      </p:sp>
      <p:sp>
        <p:nvSpPr>
          <p:cNvPr id="6" name="Picture Placeholder 5"/>
          <p:cNvSpPr>
            <a:spLocks noGrp="1"/>
          </p:cNvSpPr>
          <p:nvPr>
            <p:ph type="pic" sz="quarter" idx="32"/>
          </p:nvPr>
        </p:nvSpPr>
        <p:spPr/>
      </p:sp>
      <p:sp>
        <p:nvSpPr>
          <p:cNvPr id="7" name="Picture Placeholder 6"/>
          <p:cNvSpPr>
            <a:spLocks noGrp="1"/>
          </p:cNvSpPr>
          <p:nvPr>
            <p:ph type="pic" sz="quarter" idx="33"/>
          </p:nvPr>
        </p:nvSpPr>
        <p:spPr/>
      </p:sp>
      <p:grpSp>
        <p:nvGrpSpPr>
          <p:cNvPr id="3" name="Group 2"/>
          <p:cNvGrpSpPr/>
          <p:nvPr/>
        </p:nvGrpSpPr>
        <p:grpSpPr>
          <a:xfrm>
            <a:off x="5904562" y="2855124"/>
            <a:ext cx="2428735" cy="628703"/>
            <a:chOff x="5892874" y="2855124"/>
            <a:chExt cx="2440423" cy="628703"/>
          </a:xfrm>
        </p:grpSpPr>
        <p:sp>
          <p:nvSpPr>
            <p:cNvPr id="22" name="Rectangle 21"/>
            <p:cNvSpPr/>
            <p:nvPr/>
          </p:nvSpPr>
          <p:spPr>
            <a:xfrm>
              <a:off x="5892874" y="3083724"/>
              <a:ext cx="2440423" cy="400103"/>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a:solidFill>
                    <a:schemeClr val="bg1"/>
                  </a:solidFill>
                </a:rPr>
                <a:t>ADELINE TIMMY</a:t>
              </a:r>
              <a:br>
                <a:rPr lang="en-US" sz="1200">
                  <a:solidFill>
                    <a:schemeClr val="bg1"/>
                  </a:solidFill>
                </a:rPr>
              </a:br>
              <a:r>
                <a:rPr lang="en-US" sz="1100" b="1">
                  <a:solidFill>
                    <a:schemeClr val="bg1"/>
                  </a:solidFill>
                </a:rPr>
                <a:t>Position Text Holder</a:t>
              </a:r>
              <a:endParaRPr lang="en-US" sz="1050" b="1" dirty="0">
                <a:solidFill>
                  <a:schemeClr val="bg1"/>
                </a:solidFill>
              </a:endParaRPr>
            </a:p>
          </p:txBody>
        </p:sp>
        <p:sp>
          <p:nvSpPr>
            <p:cNvPr id="23" name="Right Triangle 22"/>
            <p:cNvSpPr/>
            <p:nvPr/>
          </p:nvSpPr>
          <p:spPr>
            <a:xfrm>
              <a:off x="8015799" y="2855124"/>
              <a:ext cx="317498" cy="22860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34" name="TextBox 33"/>
          <p:cNvSpPr txBox="1"/>
          <p:nvPr/>
        </p:nvSpPr>
        <p:spPr>
          <a:xfrm>
            <a:off x="495298" y="3619073"/>
            <a:ext cx="3581400" cy="877163"/>
          </a:xfrm>
          <a:prstGeom prst="rect">
            <a:avLst/>
          </a:prstGeom>
          <a:noFill/>
          <a:ln>
            <a:noFill/>
          </a:ln>
        </p:spPr>
        <p:txBody>
          <a:bodyPr wrap="square" rtlCol="0">
            <a:spAutoFit/>
          </a:bodyPr>
          <a:lstStyle/>
          <a:p>
            <a:pPr algn="ctr"/>
            <a:r>
              <a:rPr lang="en-US" sz="1800" b="1" dirty="0">
                <a:solidFill>
                  <a:schemeClr val="bg1"/>
                </a:solidFill>
              </a:rPr>
              <a:t>YOUR TITLE HERE</a:t>
            </a:r>
          </a:p>
          <a:p>
            <a:pPr algn="ctr"/>
            <a:r>
              <a:rPr lang="en-US" sz="1100" dirty="0">
                <a:solidFill>
                  <a:schemeClr val="bg1"/>
                </a:solidFill>
              </a:rPr>
              <a:t>There are many variations of passages of lorem ipsum available, but the majority have suffered alteration in some form, by injected</a:t>
            </a:r>
          </a:p>
        </p:txBody>
      </p:sp>
      <p:sp>
        <p:nvSpPr>
          <p:cNvPr id="49" name="TextBox 48"/>
          <p:cNvSpPr txBox="1"/>
          <p:nvPr/>
        </p:nvSpPr>
        <p:spPr>
          <a:xfrm>
            <a:off x="5053662" y="3619073"/>
            <a:ext cx="3581400" cy="877163"/>
          </a:xfrm>
          <a:prstGeom prst="rect">
            <a:avLst/>
          </a:prstGeom>
          <a:noFill/>
          <a:ln>
            <a:noFill/>
          </a:ln>
        </p:spPr>
        <p:txBody>
          <a:bodyPr wrap="square" rtlCol="0">
            <a:spAutoFit/>
          </a:bodyPr>
          <a:lstStyle/>
          <a:p>
            <a:pPr algn="ctr"/>
            <a:r>
              <a:rPr lang="en-US" sz="1800" b="1" dirty="0">
                <a:solidFill>
                  <a:schemeClr val="bg1"/>
                </a:solidFill>
              </a:rPr>
              <a:t>YOUR TITLE HERE</a:t>
            </a:r>
          </a:p>
          <a:p>
            <a:pPr algn="ctr"/>
            <a:r>
              <a:rPr lang="en-US" sz="1100" dirty="0">
                <a:solidFill>
                  <a:schemeClr val="bg1"/>
                </a:solidFill>
              </a:rPr>
              <a:t>There are many variations of passages of lorem ipsum available, but the majority have suffered alteration in some form, by injected</a:t>
            </a:r>
          </a:p>
        </p:txBody>
      </p:sp>
      <p:grpSp>
        <p:nvGrpSpPr>
          <p:cNvPr id="2" name="Group 1"/>
          <p:cNvGrpSpPr/>
          <p:nvPr/>
        </p:nvGrpSpPr>
        <p:grpSpPr>
          <a:xfrm flipH="1">
            <a:off x="801971" y="2853962"/>
            <a:ext cx="2425671" cy="631026"/>
            <a:chOff x="1105911" y="2853962"/>
            <a:chExt cx="2440423" cy="631026"/>
          </a:xfrm>
        </p:grpSpPr>
        <p:sp>
          <p:nvSpPr>
            <p:cNvPr id="108" name="Rectangle 107"/>
            <p:cNvSpPr/>
            <p:nvPr/>
          </p:nvSpPr>
          <p:spPr>
            <a:xfrm>
              <a:off x="1105911" y="3082562"/>
              <a:ext cx="2440423" cy="402426"/>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bg1"/>
                  </a:solidFill>
                </a:rPr>
                <a:t>TOM TREVOR</a:t>
              </a:r>
              <a:br>
                <a:rPr lang="en-US" sz="1200" dirty="0">
                  <a:solidFill>
                    <a:schemeClr val="bg1"/>
                  </a:solidFill>
                </a:rPr>
              </a:br>
              <a:r>
                <a:rPr lang="en-US" sz="1100" b="1" dirty="0">
                  <a:solidFill>
                    <a:schemeClr val="bg1"/>
                  </a:solidFill>
                </a:rPr>
                <a:t>Position Text Holder</a:t>
              </a:r>
              <a:endParaRPr lang="en-US" sz="1050" b="1" dirty="0">
                <a:solidFill>
                  <a:schemeClr val="bg1"/>
                </a:solidFill>
              </a:endParaRPr>
            </a:p>
          </p:txBody>
        </p:sp>
        <p:sp>
          <p:nvSpPr>
            <p:cNvPr id="109" name="Right Triangle 108"/>
            <p:cNvSpPr/>
            <p:nvPr/>
          </p:nvSpPr>
          <p:spPr>
            <a:xfrm>
              <a:off x="3228836" y="2853962"/>
              <a:ext cx="317498" cy="2286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Tree>
    <p:extLst>
      <p:ext uri="{BB962C8B-B14F-4D97-AF65-F5344CB8AC3E}">
        <p14:creationId xmlns:p14="http://schemas.microsoft.com/office/powerpoint/2010/main" val="95166196"/>
      </p:ext>
    </p:extLst>
  </p:cSld>
  <p:clrMapOvr>
    <a:masterClrMapping/>
  </p:clrMapOvr>
  <p:transition spd="slow">
    <p:push dir="u"/>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rot="5400000">
            <a:off x="2141424" y="2105460"/>
            <a:ext cx="343304" cy="29497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10" name="Rectangle 9"/>
          <p:cNvSpPr/>
          <p:nvPr/>
        </p:nvSpPr>
        <p:spPr>
          <a:xfrm rot="5400000">
            <a:off x="6930231" y="2103614"/>
            <a:ext cx="343308" cy="29534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13" name="Picture Placeholder 12"/>
          <p:cNvSpPr>
            <a:spLocks noGrp="1"/>
          </p:cNvSpPr>
          <p:nvPr>
            <p:ph type="pic" sz="quarter" idx="32"/>
          </p:nvPr>
        </p:nvSpPr>
        <p:spPr/>
      </p:sp>
      <p:sp>
        <p:nvSpPr>
          <p:cNvPr id="16" name="Picture Placeholder 15"/>
          <p:cNvSpPr>
            <a:spLocks noGrp="1"/>
          </p:cNvSpPr>
          <p:nvPr>
            <p:ph type="pic" sz="quarter" idx="33"/>
          </p:nvPr>
        </p:nvSpPr>
        <p:spPr/>
      </p:sp>
      <p:sp>
        <p:nvSpPr>
          <p:cNvPr id="6" name="TextBox 5"/>
          <p:cNvSpPr txBox="1"/>
          <p:nvPr/>
        </p:nvSpPr>
        <p:spPr>
          <a:xfrm>
            <a:off x="522376" y="3732814"/>
            <a:ext cx="3581400" cy="1081899"/>
          </a:xfrm>
          <a:prstGeom prst="rect">
            <a:avLst/>
          </a:prstGeom>
          <a:noFill/>
          <a:ln>
            <a:noFill/>
          </a:ln>
        </p:spPr>
        <p:txBody>
          <a:bodyPr wrap="square" rtlCol="0" anchor="ctr">
            <a:spAutoFit/>
          </a:bodyPr>
          <a:lstStyle/>
          <a:p>
            <a:pPr algn="ctr">
              <a:lnSpc>
                <a:spcPct val="150000"/>
              </a:lnSpc>
            </a:pPr>
            <a:r>
              <a:rPr lang="en-US" sz="1400" b="1" dirty="0">
                <a:solidFill>
                  <a:schemeClr val="accent1"/>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7" name="TextBox 6"/>
          <p:cNvSpPr txBox="1"/>
          <p:nvPr/>
        </p:nvSpPr>
        <p:spPr>
          <a:xfrm>
            <a:off x="5311185" y="3732814"/>
            <a:ext cx="3581400" cy="1081899"/>
          </a:xfrm>
          <a:prstGeom prst="rect">
            <a:avLst/>
          </a:prstGeom>
          <a:noFill/>
          <a:ln>
            <a:noFill/>
          </a:ln>
        </p:spPr>
        <p:txBody>
          <a:bodyPr wrap="square" rtlCol="0" anchor="ctr">
            <a:spAutoFit/>
          </a:bodyPr>
          <a:lstStyle/>
          <a:p>
            <a:pPr algn="ctr">
              <a:lnSpc>
                <a:spcPct val="150000"/>
              </a:lnSpc>
            </a:pPr>
            <a:r>
              <a:rPr lang="en-US" sz="1400" b="1" dirty="0">
                <a:solidFill>
                  <a:schemeClr val="accent2"/>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 have suffered alteration in some form, by injected</a:t>
            </a:r>
          </a:p>
        </p:txBody>
      </p:sp>
      <p:sp>
        <p:nvSpPr>
          <p:cNvPr id="11" name="Rectangle 10"/>
          <p:cNvSpPr/>
          <p:nvPr/>
        </p:nvSpPr>
        <p:spPr>
          <a:xfrm>
            <a:off x="1247693" y="3436515"/>
            <a:ext cx="1848012" cy="284693"/>
          </a:xfrm>
          <a:prstGeom prst="rect">
            <a:avLst/>
          </a:prstGeom>
        </p:spPr>
        <p:txBody>
          <a:bodyPr wrap="square" lIns="0" tIns="0" rIns="0" bIns="0" anchor="ctr">
            <a:spAutoFit/>
          </a:bodyPr>
          <a:lstStyle/>
          <a:p>
            <a:pPr algn="ctr"/>
            <a:r>
              <a:rPr lang="en-US" sz="800" dirty="0">
                <a:solidFill>
                  <a:schemeClr val="bg1"/>
                </a:solidFill>
              </a:rPr>
              <a:t>TOM TREVOR</a:t>
            </a:r>
            <a:br>
              <a:rPr lang="en-US" sz="1000" dirty="0">
                <a:solidFill>
                  <a:schemeClr val="bg1"/>
                </a:solidFill>
              </a:rPr>
            </a:br>
            <a:r>
              <a:rPr lang="en-US" sz="1000" b="1" dirty="0">
                <a:solidFill>
                  <a:schemeClr val="bg1"/>
                </a:solidFill>
              </a:rPr>
              <a:t>Position Text Holder</a:t>
            </a:r>
            <a:endParaRPr lang="en-US" sz="900" b="1" dirty="0">
              <a:solidFill>
                <a:schemeClr val="bg1"/>
              </a:solidFill>
            </a:endParaRPr>
          </a:p>
        </p:txBody>
      </p:sp>
      <p:sp>
        <p:nvSpPr>
          <p:cNvPr id="12" name="Rectangle 11"/>
          <p:cNvSpPr/>
          <p:nvPr/>
        </p:nvSpPr>
        <p:spPr>
          <a:xfrm>
            <a:off x="6034657" y="3428819"/>
            <a:ext cx="1848012" cy="300082"/>
          </a:xfrm>
          <a:prstGeom prst="rect">
            <a:avLst/>
          </a:prstGeom>
        </p:spPr>
        <p:txBody>
          <a:bodyPr wrap="square" lIns="0" tIns="0" rIns="0" bIns="0" anchor="ctr">
            <a:spAutoFit/>
          </a:bodyPr>
          <a:lstStyle/>
          <a:p>
            <a:pPr algn="ctr"/>
            <a:r>
              <a:rPr lang="en-US" sz="900" dirty="0">
                <a:solidFill>
                  <a:schemeClr val="bg1"/>
                </a:solidFill>
              </a:rPr>
              <a:t>ADELINE TIMMY</a:t>
            </a:r>
            <a:br>
              <a:rPr lang="en-US" sz="1050" dirty="0">
                <a:solidFill>
                  <a:schemeClr val="bg1"/>
                </a:solidFill>
                <a:latin typeface="+mj-lt"/>
              </a:rPr>
            </a:br>
            <a:r>
              <a:rPr lang="en-US" sz="1000" b="1" dirty="0">
                <a:solidFill>
                  <a:schemeClr val="bg1"/>
                </a:solidFill>
              </a:rPr>
              <a:t>Position Text Holder</a:t>
            </a:r>
            <a:endParaRPr lang="en-US" sz="900" b="1" dirty="0">
              <a:solidFill>
                <a:schemeClr val="bg1"/>
              </a:solidFill>
            </a:endParaRPr>
          </a:p>
        </p:txBody>
      </p:sp>
      <p:sp>
        <p:nvSpPr>
          <p:cNvPr id="14" name="Rectangle 13"/>
          <p:cNvSpPr/>
          <p:nvPr/>
        </p:nvSpPr>
        <p:spPr>
          <a:xfrm>
            <a:off x="8292166" y="1486471"/>
            <a:ext cx="286443" cy="22655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3501510" y="1483524"/>
            <a:ext cx="286443" cy="22684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Tree>
    <p:extLst>
      <p:ext uri="{BB962C8B-B14F-4D97-AF65-F5344CB8AC3E}">
        <p14:creationId xmlns:p14="http://schemas.microsoft.com/office/powerpoint/2010/main" val="2229326670"/>
      </p:ext>
    </p:extLst>
  </p:cSld>
  <p:clrMapOvr>
    <a:masterClrMapping/>
  </p:clrMapOvr>
  <p:transition spd="slow">
    <p:push dir="u"/>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6473679" y="2343150"/>
            <a:ext cx="2278381" cy="170307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427339" y="2343150"/>
            <a:ext cx="2278381" cy="17030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381000" y="2343150"/>
            <a:ext cx="2278381" cy="17030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 Placeholder 53"/>
          <p:cNvSpPr>
            <a:spLocks noGrp="1"/>
          </p:cNvSpPr>
          <p:nvPr>
            <p:ph type="body" sz="half" idx="2"/>
          </p:nvPr>
        </p:nvSpPr>
        <p:spPr/>
        <p:txBody>
          <a:bodyPr/>
          <a:lstStyle/>
          <a:p>
            <a:r>
              <a:rPr lang="en-US"/>
              <a:t>Enter your subhead line here</a:t>
            </a:r>
            <a:endParaRPr lang="en-US" dirty="0"/>
          </a:p>
        </p:txBody>
      </p:sp>
      <p:sp>
        <p:nvSpPr>
          <p:cNvPr id="53" name="Title 52"/>
          <p:cNvSpPr>
            <a:spLocks noGrp="1"/>
          </p:cNvSpPr>
          <p:nvPr>
            <p:ph type="title"/>
          </p:nvPr>
        </p:nvSpPr>
        <p:spPr/>
        <p:txBody>
          <a:bodyPr/>
          <a:lstStyle/>
          <a:p>
            <a:r>
              <a:rPr lang="en-US"/>
              <a:t>Meet Our Team</a:t>
            </a:r>
            <a:endParaRPr lang="en-US" dirty="0"/>
          </a:p>
        </p:txBody>
      </p:sp>
      <p:sp>
        <p:nvSpPr>
          <p:cNvPr id="7" name="Picture Placeholder 6"/>
          <p:cNvSpPr>
            <a:spLocks noGrp="1"/>
          </p:cNvSpPr>
          <p:nvPr>
            <p:ph type="pic" sz="quarter" idx="32"/>
          </p:nvPr>
        </p:nvSpPr>
        <p:spPr/>
      </p:sp>
      <p:sp>
        <p:nvSpPr>
          <p:cNvPr id="8" name="Picture Placeholder 7"/>
          <p:cNvSpPr>
            <a:spLocks noGrp="1"/>
          </p:cNvSpPr>
          <p:nvPr>
            <p:ph type="pic" sz="quarter" idx="33"/>
          </p:nvPr>
        </p:nvSpPr>
        <p:spPr/>
      </p:sp>
      <p:sp>
        <p:nvSpPr>
          <p:cNvPr id="9" name="Picture Placeholder 8"/>
          <p:cNvSpPr>
            <a:spLocks noGrp="1"/>
          </p:cNvSpPr>
          <p:nvPr>
            <p:ph type="pic" sz="quarter" idx="34"/>
          </p:nvPr>
        </p:nvSpPr>
        <p:spPr/>
      </p:sp>
      <p:sp>
        <p:nvSpPr>
          <p:cNvPr id="42" name="Rectangle 41"/>
          <p:cNvSpPr/>
          <p:nvPr/>
        </p:nvSpPr>
        <p:spPr>
          <a:xfrm>
            <a:off x="3641175" y="3390840"/>
            <a:ext cx="1848012" cy="400110"/>
          </a:xfrm>
          <a:prstGeom prst="rect">
            <a:avLst/>
          </a:prstGeom>
        </p:spPr>
        <p:txBody>
          <a:bodyPr wrap="square" lIns="0" tIns="0" rIns="0" bIns="0" anchor="ctr">
            <a:spAutoFit/>
          </a:bodyPr>
          <a:lstStyle/>
          <a:p>
            <a:pPr algn="ctr"/>
            <a:r>
              <a:rPr lang="en-US" sz="1200" dirty="0">
                <a:solidFill>
                  <a:schemeClr val="bg1"/>
                </a:solidFill>
              </a:rPr>
              <a:t>ADELINE TIMMY</a:t>
            </a:r>
            <a:br>
              <a:rPr lang="en-US" sz="1600" dirty="0">
                <a:solidFill>
                  <a:schemeClr val="bg1"/>
                </a:solidFill>
                <a:latin typeface="+mj-lt"/>
              </a:rPr>
            </a:br>
            <a:r>
              <a:rPr lang="en-US" sz="1400" b="1" dirty="0">
                <a:solidFill>
                  <a:schemeClr val="bg1"/>
                </a:solidFill>
              </a:rPr>
              <a:t>Position Text Holder</a:t>
            </a:r>
            <a:endParaRPr lang="en-US" sz="1200" b="1" dirty="0">
              <a:solidFill>
                <a:schemeClr val="bg1"/>
              </a:solidFill>
            </a:endParaRPr>
          </a:p>
        </p:txBody>
      </p:sp>
      <p:sp>
        <p:nvSpPr>
          <p:cNvPr id="43" name="Rectangle 42"/>
          <p:cNvSpPr/>
          <p:nvPr/>
        </p:nvSpPr>
        <p:spPr>
          <a:xfrm>
            <a:off x="596184" y="3390840"/>
            <a:ext cx="1848012" cy="400110"/>
          </a:xfrm>
          <a:prstGeom prst="rect">
            <a:avLst/>
          </a:prstGeom>
        </p:spPr>
        <p:txBody>
          <a:bodyPr wrap="square" lIns="0" tIns="0" rIns="0" bIns="0" anchor="ctr">
            <a:spAutoFit/>
          </a:bodyPr>
          <a:lstStyle/>
          <a:p>
            <a:pPr algn="ctr"/>
            <a:r>
              <a:rPr lang="en-US" sz="1200" dirty="0">
                <a:solidFill>
                  <a:schemeClr val="bg1"/>
                </a:solidFill>
              </a:rPr>
              <a:t>TOM TREVOR</a:t>
            </a:r>
            <a:br>
              <a:rPr lang="en-US" sz="1600" dirty="0">
                <a:solidFill>
                  <a:schemeClr val="bg1"/>
                </a:solidFill>
              </a:rPr>
            </a:br>
            <a:r>
              <a:rPr lang="en-US" sz="1400" b="1" dirty="0">
                <a:solidFill>
                  <a:schemeClr val="bg1"/>
                </a:solidFill>
              </a:rPr>
              <a:t>Position Text Holder</a:t>
            </a:r>
            <a:endParaRPr lang="en-US" sz="1200" b="1" dirty="0">
              <a:solidFill>
                <a:schemeClr val="bg1"/>
              </a:solidFill>
            </a:endParaRPr>
          </a:p>
        </p:txBody>
      </p:sp>
      <p:sp>
        <p:nvSpPr>
          <p:cNvPr id="44" name="Rectangle 43"/>
          <p:cNvSpPr/>
          <p:nvPr/>
        </p:nvSpPr>
        <p:spPr>
          <a:xfrm>
            <a:off x="6686167" y="3390840"/>
            <a:ext cx="1848012" cy="400110"/>
          </a:xfrm>
          <a:prstGeom prst="rect">
            <a:avLst/>
          </a:prstGeom>
        </p:spPr>
        <p:txBody>
          <a:bodyPr wrap="square" lIns="0" tIns="0" rIns="0" bIns="0" anchor="ctr">
            <a:spAutoFit/>
          </a:bodyPr>
          <a:lstStyle/>
          <a:p>
            <a:pPr algn="ctr"/>
            <a:r>
              <a:rPr lang="en-US" sz="1200" dirty="0">
                <a:solidFill>
                  <a:schemeClr val="bg1"/>
                </a:solidFill>
              </a:rPr>
              <a:t>TOM TREVOR</a:t>
            </a:r>
            <a:br>
              <a:rPr lang="en-US" sz="1600" dirty="0">
                <a:solidFill>
                  <a:schemeClr val="bg1"/>
                </a:solidFill>
              </a:rPr>
            </a:br>
            <a:r>
              <a:rPr lang="en-US" sz="1400" b="1" dirty="0">
                <a:solidFill>
                  <a:schemeClr val="bg1"/>
                </a:solidFill>
              </a:rPr>
              <a:t>Position Text Holder</a:t>
            </a:r>
            <a:endParaRPr lang="en-US" sz="1200" b="1" dirty="0">
              <a:solidFill>
                <a:schemeClr val="bg1"/>
              </a:solidFill>
            </a:endParaRPr>
          </a:p>
        </p:txBody>
      </p:sp>
      <p:grpSp>
        <p:nvGrpSpPr>
          <p:cNvPr id="55" name="Group 54"/>
          <p:cNvGrpSpPr/>
          <p:nvPr/>
        </p:nvGrpSpPr>
        <p:grpSpPr>
          <a:xfrm>
            <a:off x="967740" y="4258405"/>
            <a:ext cx="1104900" cy="314001"/>
            <a:chOff x="3086100" y="4015051"/>
            <a:chExt cx="1104900" cy="314001"/>
          </a:xfrm>
          <a:solidFill>
            <a:schemeClr val="accent1"/>
          </a:solidFill>
        </p:grpSpPr>
        <p:sp>
          <p:nvSpPr>
            <p:cNvPr id="56" name="Freeform 6"/>
            <p:cNvSpPr>
              <a:spLocks noEditPoints="1"/>
            </p:cNvSpPr>
            <p:nvPr/>
          </p:nvSpPr>
          <p:spPr bwMode="auto">
            <a:xfrm>
              <a:off x="3086100" y="4015051"/>
              <a:ext cx="314001" cy="314001"/>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57" name="Freeform 7"/>
            <p:cNvSpPr>
              <a:spLocks/>
            </p:cNvSpPr>
            <p:nvPr/>
          </p:nvSpPr>
          <p:spPr bwMode="auto">
            <a:xfrm>
              <a:off x="3205659" y="4093394"/>
              <a:ext cx="74567" cy="157001"/>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58" name="Freeform 12"/>
            <p:cNvSpPr>
              <a:spLocks noEditPoints="1"/>
            </p:cNvSpPr>
            <p:nvPr/>
          </p:nvSpPr>
          <p:spPr bwMode="auto">
            <a:xfrm>
              <a:off x="3478759" y="4015366"/>
              <a:ext cx="313523" cy="313523"/>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59" name="Freeform 13"/>
            <p:cNvSpPr>
              <a:spLocks/>
            </p:cNvSpPr>
            <p:nvPr/>
          </p:nvSpPr>
          <p:spPr bwMode="auto">
            <a:xfrm>
              <a:off x="3557140" y="4103578"/>
              <a:ext cx="156762" cy="137098"/>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60" name="Freeform 18"/>
            <p:cNvSpPr>
              <a:spLocks noEditPoints="1"/>
            </p:cNvSpPr>
            <p:nvPr/>
          </p:nvSpPr>
          <p:spPr bwMode="auto">
            <a:xfrm>
              <a:off x="3973043" y="4112820"/>
              <a:ext cx="122391" cy="118616"/>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61" name="Freeform 12"/>
            <p:cNvSpPr>
              <a:spLocks noEditPoints="1"/>
            </p:cNvSpPr>
            <p:nvPr/>
          </p:nvSpPr>
          <p:spPr bwMode="auto">
            <a:xfrm>
              <a:off x="3877477" y="4015366"/>
              <a:ext cx="313523" cy="313523"/>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62" name="Group 61"/>
          <p:cNvGrpSpPr/>
          <p:nvPr/>
        </p:nvGrpSpPr>
        <p:grpSpPr>
          <a:xfrm>
            <a:off x="4012732" y="4258405"/>
            <a:ext cx="1104900" cy="314001"/>
            <a:chOff x="3086100" y="4015051"/>
            <a:chExt cx="1104900" cy="314001"/>
          </a:xfrm>
          <a:solidFill>
            <a:schemeClr val="accent2"/>
          </a:solidFill>
        </p:grpSpPr>
        <p:sp>
          <p:nvSpPr>
            <p:cNvPr id="63" name="Freeform 6"/>
            <p:cNvSpPr>
              <a:spLocks noEditPoints="1"/>
            </p:cNvSpPr>
            <p:nvPr/>
          </p:nvSpPr>
          <p:spPr bwMode="auto">
            <a:xfrm>
              <a:off x="3086100" y="4015051"/>
              <a:ext cx="314001" cy="314001"/>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64" name="Freeform 7"/>
            <p:cNvSpPr>
              <a:spLocks/>
            </p:cNvSpPr>
            <p:nvPr/>
          </p:nvSpPr>
          <p:spPr bwMode="auto">
            <a:xfrm>
              <a:off x="3205659" y="4093394"/>
              <a:ext cx="74567" cy="157001"/>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65" name="Freeform 12"/>
            <p:cNvSpPr>
              <a:spLocks noEditPoints="1"/>
            </p:cNvSpPr>
            <p:nvPr/>
          </p:nvSpPr>
          <p:spPr bwMode="auto">
            <a:xfrm>
              <a:off x="3478759" y="4015366"/>
              <a:ext cx="313523" cy="313523"/>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66" name="Freeform 13"/>
            <p:cNvSpPr>
              <a:spLocks/>
            </p:cNvSpPr>
            <p:nvPr/>
          </p:nvSpPr>
          <p:spPr bwMode="auto">
            <a:xfrm>
              <a:off x="3557140" y="4103578"/>
              <a:ext cx="156762" cy="137098"/>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67" name="Freeform 18"/>
            <p:cNvSpPr>
              <a:spLocks noEditPoints="1"/>
            </p:cNvSpPr>
            <p:nvPr/>
          </p:nvSpPr>
          <p:spPr bwMode="auto">
            <a:xfrm>
              <a:off x="3973043" y="4112820"/>
              <a:ext cx="122391" cy="118616"/>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68" name="Freeform 12"/>
            <p:cNvSpPr>
              <a:spLocks noEditPoints="1"/>
            </p:cNvSpPr>
            <p:nvPr/>
          </p:nvSpPr>
          <p:spPr bwMode="auto">
            <a:xfrm>
              <a:off x="3877477" y="4015366"/>
              <a:ext cx="313523" cy="313523"/>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69" name="Group 68"/>
          <p:cNvGrpSpPr/>
          <p:nvPr/>
        </p:nvGrpSpPr>
        <p:grpSpPr>
          <a:xfrm>
            <a:off x="7057723" y="4258405"/>
            <a:ext cx="1104900" cy="314001"/>
            <a:chOff x="3086100" y="4015051"/>
            <a:chExt cx="1104900" cy="314001"/>
          </a:xfrm>
          <a:solidFill>
            <a:schemeClr val="accent3"/>
          </a:solidFill>
        </p:grpSpPr>
        <p:sp>
          <p:nvSpPr>
            <p:cNvPr id="70" name="Freeform 6"/>
            <p:cNvSpPr>
              <a:spLocks noEditPoints="1"/>
            </p:cNvSpPr>
            <p:nvPr/>
          </p:nvSpPr>
          <p:spPr bwMode="auto">
            <a:xfrm>
              <a:off x="3086100" y="4015051"/>
              <a:ext cx="314001" cy="314001"/>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71" name="Freeform 7"/>
            <p:cNvSpPr>
              <a:spLocks/>
            </p:cNvSpPr>
            <p:nvPr/>
          </p:nvSpPr>
          <p:spPr bwMode="auto">
            <a:xfrm>
              <a:off x="3205659" y="4093394"/>
              <a:ext cx="74567" cy="157001"/>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72" name="Freeform 12"/>
            <p:cNvSpPr>
              <a:spLocks noEditPoints="1"/>
            </p:cNvSpPr>
            <p:nvPr/>
          </p:nvSpPr>
          <p:spPr bwMode="auto">
            <a:xfrm>
              <a:off x="3478759" y="4015366"/>
              <a:ext cx="313523" cy="313523"/>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73" name="Freeform 13"/>
            <p:cNvSpPr>
              <a:spLocks/>
            </p:cNvSpPr>
            <p:nvPr/>
          </p:nvSpPr>
          <p:spPr bwMode="auto">
            <a:xfrm>
              <a:off x="3557140" y="4103578"/>
              <a:ext cx="156762" cy="137098"/>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74" name="Freeform 18"/>
            <p:cNvSpPr>
              <a:spLocks noEditPoints="1"/>
            </p:cNvSpPr>
            <p:nvPr/>
          </p:nvSpPr>
          <p:spPr bwMode="auto">
            <a:xfrm>
              <a:off x="3973043" y="4112820"/>
              <a:ext cx="122391" cy="118616"/>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75" name="Freeform 12"/>
            <p:cNvSpPr>
              <a:spLocks noEditPoints="1"/>
            </p:cNvSpPr>
            <p:nvPr/>
          </p:nvSpPr>
          <p:spPr bwMode="auto">
            <a:xfrm>
              <a:off x="3877477" y="4015366"/>
              <a:ext cx="313523" cy="313523"/>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spTree>
    <p:extLst>
      <p:ext uri="{BB962C8B-B14F-4D97-AF65-F5344CB8AC3E}">
        <p14:creationId xmlns:p14="http://schemas.microsoft.com/office/powerpoint/2010/main" val="2653854654"/>
      </p:ext>
    </p:extLst>
  </p:cSld>
  <p:clrMapOvr>
    <a:masterClrMapping/>
  </p:clrMapOvr>
  <p:transition spd="slow">
    <p:push dir="u"/>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r>
              <a:rPr lang="en-US"/>
              <a:t>Enter your subhead line here</a:t>
            </a:r>
            <a:endParaRPr lang="en-US" dirty="0"/>
          </a:p>
        </p:txBody>
      </p:sp>
      <p:sp>
        <p:nvSpPr>
          <p:cNvPr id="5" name="Title 4"/>
          <p:cNvSpPr>
            <a:spLocks noGrp="1"/>
          </p:cNvSpPr>
          <p:nvPr>
            <p:ph type="title"/>
          </p:nvPr>
        </p:nvSpPr>
        <p:spPr/>
        <p:txBody>
          <a:bodyPr/>
          <a:lstStyle/>
          <a:p>
            <a:r>
              <a:rPr lang="en-US"/>
              <a:t>Meet Our Team</a:t>
            </a:r>
            <a:endParaRPr lang="en-US" dirty="0"/>
          </a:p>
        </p:txBody>
      </p:sp>
      <p:sp>
        <p:nvSpPr>
          <p:cNvPr id="6" name="Picture Placeholder 5"/>
          <p:cNvSpPr>
            <a:spLocks noGrp="1"/>
          </p:cNvSpPr>
          <p:nvPr>
            <p:ph type="pic" sz="quarter" idx="32"/>
          </p:nvPr>
        </p:nvSpPr>
        <p:spPr/>
      </p:sp>
      <p:sp>
        <p:nvSpPr>
          <p:cNvPr id="7" name="Picture Placeholder 6"/>
          <p:cNvSpPr>
            <a:spLocks noGrp="1"/>
          </p:cNvSpPr>
          <p:nvPr>
            <p:ph type="pic" sz="quarter" idx="33"/>
          </p:nvPr>
        </p:nvSpPr>
        <p:spPr/>
      </p:sp>
      <p:sp>
        <p:nvSpPr>
          <p:cNvPr id="8" name="Picture Placeholder 7"/>
          <p:cNvSpPr>
            <a:spLocks noGrp="1"/>
          </p:cNvSpPr>
          <p:nvPr>
            <p:ph type="pic" sz="quarter" idx="34"/>
          </p:nvPr>
        </p:nvSpPr>
        <p:spPr/>
      </p:sp>
      <p:sp>
        <p:nvSpPr>
          <p:cNvPr id="12" name="Rectangle 11"/>
          <p:cNvSpPr/>
          <p:nvPr/>
        </p:nvSpPr>
        <p:spPr>
          <a:xfrm>
            <a:off x="374931" y="1559724"/>
            <a:ext cx="920470" cy="402426"/>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dirty="0"/>
              <a:t>01</a:t>
            </a:r>
          </a:p>
        </p:txBody>
      </p:sp>
      <p:sp>
        <p:nvSpPr>
          <p:cNvPr id="13" name="Rectangle 12"/>
          <p:cNvSpPr/>
          <p:nvPr/>
        </p:nvSpPr>
        <p:spPr>
          <a:xfrm>
            <a:off x="698496" y="3083724"/>
            <a:ext cx="2425703" cy="4024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bg1"/>
                </a:solidFill>
              </a:rPr>
              <a:t>TOM TREVOR</a:t>
            </a:r>
            <a:br>
              <a:rPr lang="en-US" sz="1200" dirty="0">
                <a:solidFill>
                  <a:schemeClr val="bg1"/>
                </a:solidFill>
              </a:rPr>
            </a:br>
            <a:r>
              <a:rPr lang="en-US" sz="1100" b="1" dirty="0">
                <a:solidFill>
                  <a:schemeClr val="bg1"/>
                </a:solidFill>
              </a:rPr>
              <a:t>Position Text Holder</a:t>
            </a:r>
            <a:endParaRPr lang="en-US" sz="1050" b="1" dirty="0">
              <a:solidFill>
                <a:schemeClr val="bg1"/>
              </a:solidFill>
            </a:endParaRPr>
          </a:p>
        </p:txBody>
      </p:sp>
      <p:sp>
        <p:nvSpPr>
          <p:cNvPr id="14" name="Right Triangle 13"/>
          <p:cNvSpPr/>
          <p:nvPr/>
        </p:nvSpPr>
        <p:spPr>
          <a:xfrm>
            <a:off x="2806701" y="2855124"/>
            <a:ext cx="317498" cy="228600"/>
          </a:xfrm>
          <a:prstGeom prst="rtTriangl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5" name="Right Triangle 14"/>
          <p:cNvSpPr/>
          <p:nvPr/>
        </p:nvSpPr>
        <p:spPr>
          <a:xfrm rot="10800000">
            <a:off x="381000" y="1962150"/>
            <a:ext cx="317498" cy="228600"/>
          </a:xfrm>
          <a:prstGeom prst="rtTriangl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6" name="Right Triangle 15"/>
          <p:cNvSpPr/>
          <p:nvPr/>
        </p:nvSpPr>
        <p:spPr>
          <a:xfrm rot="10800000">
            <a:off x="6006164" y="1962150"/>
            <a:ext cx="317498" cy="228600"/>
          </a:xfrm>
          <a:prstGeom prst="rtTriangle">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000095" y="1559724"/>
            <a:ext cx="920470" cy="402426"/>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03</a:t>
            </a:r>
          </a:p>
        </p:txBody>
      </p:sp>
      <p:sp>
        <p:nvSpPr>
          <p:cNvPr id="18" name="Rectangle 17"/>
          <p:cNvSpPr/>
          <p:nvPr/>
        </p:nvSpPr>
        <p:spPr>
          <a:xfrm>
            <a:off x="6308940" y="3083724"/>
            <a:ext cx="2440423" cy="4024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a:solidFill>
                  <a:schemeClr val="bg1"/>
                </a:solidFill>
              </a:rPr>
              <a:t>ADELINE TIMMY</a:t>
            </a:r>
            <a:br>
              <a:rPr lang="en-US" sz="1200">
                <a:solidFill>
                  <a:schemeClr val="bg1"/>
                </a:solidFill>
              </a:rPr>
            </a:br>
            <a:r>
              <a:rPr lang="en-US" sz="1100" b="1">
                <a:solidFill>
                  <a:schemeClr val="bg1"/>
                </a:solidFill>
              </a:rPr>
              <a:t>Position Text Holder</a:t>
            </a:r>
            <a:endParaRPr lang="en-US" sz="1050" b="1" dirty="0">
              <a:solidFill>
                <a:schemeClr val="bg1"/>
              </a:solidFill>
            </a:endParaRPr>
          </a:p>
        </p:txBody>
      </p:sp>
      <p:sp>
        <p:nvSpPr>
          <p:cNvPr id="19" name="Right Triangle 18"/>
          <p:cNvSpPr/>
          <p:nvPr/>
        </p:nvSpPr>
        <p:spPr>
          <a:xfrm>
            <a:off x="8431865" y="2855124"/>
            <a:ext cx="317498" cy="228600"/>
          </a:xfrm>
          <a:prstGeom prst="rtTriangle">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3187513" y="1559724"/>
            <a:ext cx="920470" cy="402426"/>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dirty="0"/>
              <a:t>02</a:t>
            </a:r>
          </a:p>
        </p:txBody>
      </p:sp>
      <p:sp>
        <p:nvSpPr>
          <p:cNvPr id="21" name="Rectangle 20"/>
          <p:cNvSpPr/>
          <p:nvPr/>
        </p:nvSpPr>
        <p:spPr>
          <a:xfrm>
            <a:off x="3511080" y="3083724"/>
            <a:ext cx="2425701" cy="4024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a:solidFill>
                  <a:schemeClr val="bg1"/>
                </a:solidFill>
              </a:rPr>
              <a:t>TOM TREVOR</a:t>
            </a:r>
            <a:br>
              <a:rPr lang="en-US" sz="1200">
                <a:solidFill>
                  <a:schemeClr val="bg1"/>
                </a:solidFill>
              </a:rPr>
            </a:br>
            <a:r>
              <a:rPr lang="en-US" sz="1100" b="1">
                <a:solidFill>
                  <a:schemeClr val="bg1"/>
                </a:solidFill>
              </a:rPr>
              <a:t>Position Text Holder</a:t>
            </a:r>
            <a:endParaRPr lang="en-US" sz="1050" b="1" dirty="0">
              <a:solidFill>
                <a:schemeClr val="bg1"/>
              </a:solidFill>
            </a:endParaRPr>
          </a:p>
        </p:txBody>
      </p:sp>
      <p:sp>
        <p:nvSpPr>
          <p:cNvPr id="22" name="Right Triangle 21"/>
          <p:cNvSpPr/>
          <p:nvPr/>
        </p:nvSpPr>
        <p:spPr>
          <a:xfrm>
            <a:off x="5619283" y="2855124"/>
            <a:ext cx="317498" cy="228600"/>
          </a:xfrm>
          <a:prstGeom prst="rtTriangle">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3" name="Right Triangle 22"/>
          <p:cNvSpPr/>
          <p:nvPr/>
        </p:nvSpPr>
        <p:spPr>
          <a:xfrm rot="10800000">
            <a:off x="3193582" y="1962150"/>
            <a:ext cx="317498" cy="228600"/>
          </a:xfrm>
          <a:prstGeom prst="rtTriangle">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33" name="TextBox 32"/>
          <p:cNvSpPr txBox="1"/>
          <p:nvPr/>
        </p:nvSpPr>
        <p:spPr>
          <a:xfrm>
            <a:off x="692429" y="3680504"/>
            <a:ext cx="2431770" cy="1015663"/>
          </a:xfrm>
          <a:prstGeom prst="rect">
            <a:avLst/>
          </a:prstGeom>
          <a:noFill/>
          <a:ln>
            <a:noFill/>
          </a:ln>
        </p:spPr>
        <p:txBody>
          <a:bodyPr wrap="square" lIns="0" tIns="0" rIns="0" bIns="0" rtlCol="0" anchor="ctr">
            <a:spAutoFit/>
          </a:bodyPr>
          <a:lstStyle/>
          <a:p>
            <a:pPr>
              <a:lnSpc>
                <a:spcPct val="150000"/>
              </a:lnSpc>
            </a:pPr>
            <a:r>
              <a:rPr lang="en-US" sz="1400" b="1" dirty="0">
                <a:solidFill>
                  <a:schemeClr val="accent1"/>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 alteration in some form</a:t>
            </a:r>
          </a:p>
        </p:txBody>
      </p:sp>
      <p:sp>
        <p:nvSpPr>
          <p:cNvPr id="34" name="TextBox 33"/>
          <p:cNvSpPr txBox="1"/>
          <p:nvPr/>
        </p:nvSpPr>
        <p:spPr>
          <a:xfrm>
            <a:off x="6323662" y="3680504"/>
            <a:ext cx="2431770" cy="1015663"/>
          </a:xfrm>
          <a:prstGeom prst="rect">
            <a:avLst/>
          </a:prstGeom>
          <a:noFill/>
          <a:ln>
            <a:noFill/>
          </a:ln>
        </p:spPr>
        <p:txBody>
          <a:bodyPr wrap="square" lIns="0" tIns="0" rIns="0" bIns="0" rtlCol="0" anchor="ctr">
            <a:spAutoFit/>
          </a:bodyPr>
          <a:lstStyle/>
          <a:p>
            <a:pPr>
              <a:lnSpc>
                <a:spcPct val="150000"/>
              </a:lnSpc>
            </a:pPr>
            <a:r>
              <a:rPr lang="en-US" sz="14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 alteration in some form</a:t>
            </a:r>
          </a:p>
        </p:txBody>
      </p:sp>
      <p:sp>
        <p:nvSpPr>
          <p:cNvPr id="35" name="TextBox 34"/>
          <p:cNvSpPr txBox="1"/>
          <p:nvPr/>
        </p:nvSpPr>
        <p:spPr>
          <a:xfrm>
            <a:off x="3511080" y="3680504"/>
            <a:ext cx="2431770" cy="1015663"/>
          </a:xfrm>
          <a:prstGeom prst="rect">
            <a:avLst/>
          </a:prstGeom>
          <a:noFill/>
          <a:ln>
            <a:noFill/>
          </a:ln>
        </p:spPr>
        <p:txBody>
          <a:bodyPr wrap="square" lIns="0" tIns="0" rIns="0" bIns="0" rtlCol="0" anchor="ctr">
            <a:spAutoFit/>
          </a:bodyPr>
          <a:lstStyle/>
          <a:p>
            <a:pPr>
              <a:lnSpc>
                <a:spcPct val="150000"/>
              </a:lnSpc>
            </a:pPr>
            <a:r>
              <a:rPr lang="en-US" sz="1400" b="1" dirty="0">
                <a:solidFill>
                  <a:schemeClr val="accent2"/>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 alteration in some form</a:t>
            </a:r>
          </a:p>
        </p:txBody>
      </p:sp>
    </p:spTree>
    <p:extLst>
      <p:ext uri="{BB962C8B-B14F-4D97-AF65-F5344CB8AC3E}">
        <p14:creationId xmlns:p14="http://schemas.microsoft.com/office/powerpoint/2010/main" val="2958965606"/>
      </p:ext>
    </p:extLst>
  </p:cSld>
  <p:clrMapOvr>
    <a:masterClrMapping/>
  </p:clrMapOvr>
  <p:transition spd="slow">
    <p:push dir="u"/>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10" name="Picture Placeholder 9"/>
          <p:cNvSpPr>
            <a:spLocks noGrp="1"/>
          </p:cNvSpPr>
          <p:nvPr>
            <p:ph type="pic" sz="quarter" idx="32"/>
          </p:nvPr>
        </p:nvSpPr>
        <p:spPr/>
      </p:sp>
      <p:sp>
        <p:nvSpPr>
          <p:cNvPr id="11" name="Picture Placeholder 10"/>
          <p:cNvSpPr>
            <a:spLocks noGrp="1"/>
          </p:cNvSpPr>
          <p:nvPr>
            <p:ph type="pic" sz="quarter" idx="33"/>
          </p:nvPr>
        </p:nvSpPr>
        <p:spPr/>
      </p:sp>
      <p:sp>
        <p:nvSpPr>
          <p:cNvPr id="12" name="Picture Placeholder 11"/>
          <p:cNvSpPr>
            <a:spLocks noGrp="1"/>
          </p:cNvSpPr>
          <p:nvPr>
            <p:ph type="pic" sz="quarter" idx="34"/>
          </p:nvPr>
        </p:nvSpPr>
        <p:spPr/>
      </p:sp>
      <p:sp>
        <p:nvSpPr>
          <p:cNvPr id="22" name="Rectangle 21"/>
          <p:cNvSpPr/>
          <p:nvPr/>
        </p:nvSpPr>
        <p:spPr>
          <a:xfrm rot="5400000">
            <a:off x="4392677" y="-602927"/>
            <a:ext cx="340356" cy="8363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8458199" y="1483525"/>
            <a:ext cx="286443" cy="22655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17" name="TextBox 16"/>
          <p:cNvSpPr txBox="1"/>
          <p:nvPr/>
        </p:nvSpPr>
        <p:spPr>
          <a:xfrm>
            <a:off x="418760" y="3768981"/>
            <a:ext cx="2591476" cy="992579"/>
          </a:xfrm>
          <a:prstGeom prst="rect">
            <a:avLst/>
          </a:prstGeom>
          <a:noFill/>
          <a:ln>
            <a:noFill/>
          </a:ln>
        </p:spPr>
        <p:txBody>
          <a:bodyPr wrap="square" rtlCol="0" anchor="ctr">
            <a:spAutoFit/>
          </a:bodyPr>
          <a:lstStyle/>
          <a:p>
            <a:pPr algn="ctr">
              <a:lnSpc>
                <a:spcPct val="150000"/>
              </a:lnSpc>
            </a:pPr>
            <a:r>
              <a:rPr lang="en-US" sz="1200" b="1" dirty="0">
                <a:solidFill>
                  <a:schemeClr val="accent1"/>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20" name="Rectangle 19"/>
          <p:cNvSpPr/>
          <p:nvPr/>
        </p:nvSpPr>
        <p:spPr>
          <a:xfrm>
            <a:off x="5610260" y="1483525"/>
            <a:ext cx="286443" cy="22655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2762321" y="1483525"/>
            <a:ext cx="286443" cy="22655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p:cNvSpPr/>
          <p:nvPr/>
        </p:nvSpPr>
        <p:spPr>
          <a:xfrm>
            <a:off x="790492" y="3420304"/>
            <a:ext cx="1848012" cy="323165"/>
          </a:xfrm>
          <a:prstGeom prst="rect">
            <a:avLst/>
          </a:prstGeom>
        </p:spPr>
        <p:txBody>
          <a:bodyPr wrap="square" lIns="0" tIns="0" rIns="0" bIns="0" anchor="ctr">
            <a:spAutoFit/>
          </a:bodyPr>
          <a:lstStyle/>
          <a:p>
            <a:pPr algn="ctr"/>
            <a:r>
              <a:rPr lang="en-US" sz="1000" dirty="0">
                <a:solidFill>
                  <a:schemeClr val="bg1"/>
                </a:solidFill>
              </a:rPr>
              <a:t>TOM TREVOR</a:t>
            </a:r>
            <a:br>
              <a:rPr lang="en-US" sz="1100" dirty="0">
                <a:solidFill>
                  <a:schemeClr val="bg1"/>
                </a:solidFill>
              </a:rPr>
            </a:br>
            <a:r>
              <a:rPr lang="en-US" sz="1100" b="1" dirty="0">
                <a:solidFill>
                  <a:schemeClr val="bg1"/>
                </a:solidFill>
              </a:rPr>
              <a:t>Position Text Holder</a:t>
            </a:r>
            <a:endParaRPr lang="en-US" sz="1050" b="1" dirty="0">
              <a:solidFill>
                <a:schemeClr val="bg1"/>
              </a:solidFill>
            </a:endParaRPr>
          </a:p>
        </p:txBody>
      </p:sp>
      <p:sp>
        <p:nvSpPr>
          <p:cNvPr id="24" name="Rectangle 23"/>
          <p:cNvSpPr/>
          <p:nvPr/>
        </p:nvSpPr>
        <p:spPr>
          <a:xfrm>
            <a:off x="3639994" y="3420304"/>
            <a:ext cx="1848012" cy="323165"/>
          </a:xfrm>
          <a:prstGeom prst="rect">
            <a:avLst/>
          </a:prstGeom>
        </p:spPr>
        <p:txBody>
          <a:bodyPr wrap="square" lIns="0" tIns="0" rIns="0" bIns="0" anchor="ctr">
            <a:spAutoFit/>
          </a:bodyPr>
          <a:lstStyle/>
          <a:p>
            <a:pPr algn="ctr"/>
            <a:r>
              <a:rPr lang="en-US" sz="1000" dirty="0">
                <a:solidFill>
                  <a:schemeClr val="bg1"/>
                </a:solidFill>
              </a:rPr>
              <a:t>TOM TREVOR</a:t>
            </a:r>
            <a:br>
              <a:rPr lang="en-US" sz="1100" dirty="0">
                <a:solidFill>
                  <a:schemeClr val="bg1"/>
                </a:solidFill>
              </a:rPr>
            </a:br>
            <a:r>
              <a:rPr lang="en-US" sz="1100" b="1" dirty="0">
                <a:solidFill>
                  <a:schemeClr val="bg1"/>
                </a:solidFill>
              </a:rPr>
              <a:t>Position Text Holder</a:t>
            </a:r>
            <a:endParaRPr lang="en-US" sz="1050" b="1" dirty="0">
              <a:solidFill>
                <a:schemeClr val="bg1"/>
              </a:solidFill>
            </a:endParaRPr>
          </a:p>
        </p:txBody>
      </p:sp>
      <p:sp>
        <p:nvSpPr>
          <p:cNvPr id="25" name="Rectangle 24"/>
          <p:cNvSpPr/>
          <p:nvPr/>
        </p:nvSpPr>
        <p:spPr>
          <a:xfrm>
            <a:off x="6489496" y="3416456"/>
            <a:ext cx="1848012" cy="330860"/>
          </a:xfrm>
          <a:prstGeom prst="rect">
            <a:avLst/>
          </a:prstGeom>
        </p:spPr>
        <p:txBody>
          <a:bodyPr wrap="square" lIns="0" tIns="0" rIns="0" bIns="0" anchor="ctr">
            <a:spAutoFit/>
          </a:bodyPr>
          <a:lstStyle/>
          <a:p>
            <a:pPr algn="ctr"/>
            <a:r>
              <a:rPr lang="en-US" sz="1050" dirty="0">
                <a:solidFill>
                  <a:schemeClr val="bg1"/>
                </a:solidFill>
              </a:rPr>
              <a:t>ADELINE TIMMY</a:t>
            </a:r>
            <a:br>
              <a:rPr lang="en-US" sz="1200" dirty="0">
                <a:solidFill>
                  <a:schemeClr val="bg1"/>
                </a:solidFill>
                <a:latin typeface="+mj-lt"/>
              </a:rPr>
            </a:br>
            <a:r>
              <a:rPr lang="en-US" sz="1100" b="1" dirty="0">
                <a:solidFill>
                  <a:schemeClr val="bg1"/>
                </a:solidFill>
              </a:rPr>
              <a:t>Position Text Holder</a:t>
            </a:r>
            <a:endParaRPr lang="en-US" sz="1050" b="1" dirty="0">
              <a:solidFill>
                <a:schemeClr val="bg1"/>
              </a:solidFill>
            </a:endParaRPr>
          </a:p>
        </p:txBody>
      </p:sp>
      <p:sp>
        <p:nvSpPr>
          <p:cNvPr id="28" name="TextBox 27"/>
          <p:cNvSpPr txBox="1"/>
          <p:nvPr/>
        </p:nvSpPr>
        <p:spPr>
          <a:xfrm>
            <a:off x="6117764" y="3768981"/>
            <a:ext cx="2591476" cy="992579"/>
          </a:xfrm>
          <a:prstGeom prst="rect">
            <a:avLst/>
          </a:prstGeom>
          <a:noFill/>
          <a:ln>
            <a:noFill/>
          </a:ln>
        </p:spPr>
        <p:txBody>
          <a:bodyPr wrap="square" rtlCol="0" anchor="ctr">
            <a:spAutoFit/>
          </a:bodyPr>
          <a:lstStyle/>
          <a:p>
            <a:pPr algn="ctr">
              <a:lnSpc>
                <a:spcPct val="150000"/>
              </a:lnSpc>
            </a:pPr>
            <a:r>
              <a:rPr lang="en-US" sz="1200" b="1" dirty="0">
                <a:solidFill>
                  <a:schemeClr val="accent3"/>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
        <p:nvSpPr>
          <p:cNvPr id="29" name="TextBox 28"/>
          <p:cNvSpPr txBox="1"/>
          <p:nvPr/>
        </p:nvSpPr>
        <p:spPr>
          <a:xfrm>
            <a:off x="3268262" y="3768981"/>
            <a:ext cx="2591476" cy="992579"/>
          </a:xfrm>
          <a:prstGeom prst="rect">
            <a:avLst/>
          </a:prstGeom>
          <a:noFill/>
          <a:ln>
            <a:noFill/>
          </a:ln>
        </p:spPr>
        <p:txBody>
          <a:bodyPr wrap="square" rtlCol="0" anchor="ctr">
            <a:spAutoFit/>
          </a:bodyPr>
          <a:lstStyle/>
          <a:p>
            <a:pPr algn="ctr">
              <a:lnSpc>
                <a:spcPct val="150000"/>
              </a:lnSpc>
            </a:pPr>
            <a:r>
              <a:rPr lang="en-US" sz="1200" b="1" dirty="0">
                <a:solidFill>
                  <a:schemeClr val="accent2"/>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 suffered alteration in some form, by injected</a:t>
            </a:r>
          </a:p>
        </p:txBody>
      </p:sp>
    </p:spTree>
    <p:extLst>
      <p:ext uri="{BB962C8B-B14F-4D97-AF65-F5344CB8AC3E}">
        <p14:creationId xmlns:p14="http://schemas.microsoft.com/office/powerpoint/2010/main" val="118101612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BD1C6F1-232B-49CC-B78E-D51A1B85ADEF}"/>
              </a:ext>
            </a:extLst>
          </p:cNvPr>
          <p:cNvSpPr>
            <a:spLocks noGrp="1"/>
          </p:cNvSpPr>
          <p:nvPr>
            <p:ph type="body" sz="half" idx="2"/>
          </p:nvPr>
        </p:nvSpPr>
        <p:spPr/>
        <p:txBody>
          <a:bodyPr/>
          <a:lstStyle/>
          <a:p>
            <a:r>
              <a:rPr lang="fr-BE" dirty="0"/>
              <a:t>KESAKO?</a:t>
            </a:r>
            <a:endParaRPr lang="LID4096" dirty="0"/>
          </a:p>
        </p:txBody>
      </p:sp>
      <p:sp>
        <p:nvSpPr>
          <p:cNvPr id="3" name="Title 2">
            <a:extLst>
              <a:ext uri="{FF2B5EF4-FFF2-40B4-BE49-F238E27FC236}">
                <a16:creationId xmlns:a16="http://schemas.microsoft.com/office/drawing/2014/main" id="{6164D3D3-2858-4872-8F21-68D76D9AE3C6}"/>
              </a:ext>
            </a:extLst>
          </p:cNvPr>
          <p:cNvSpPr>
            <a:spLocks noGrp="1"/>
          </p:cNvSpPr>
          <p:nvPr>
            <p:ph type="title"/>
          </p:nvPr>
        </p:nvSpPr>
        <p:spPr/>
        <p:txBody>
          <a:bodyPr/>
          <a:lstStyle/>
          <a:p>
            <a:r>
              <a:rPr lang="fr-BE" dirty="0"/>
              <a:t>PROCESS MINING?</a:t>
            </a:r>
            <a:endParaRPr lang="LID4096" dirty="0"/>
          </a:p>
        </p:txBody>
      </p:sp>
      <p:pic>
        <p:nvPicPr>
          <p:cNvPr id="8" name="Picture Placeholder 7" descr="A picture containing text, decorated, painted&#10;&#10;Description automatically generated">
            <a:extLst>
              <a:ext uri="{FF2B5EF4-FFF2-40B4-BE49-F238E27FC236}">
                <a16:creationId xmlns:a16="http://schemas.microsoft.com/office/drawing/2014/main" id="{38B8F5CF-5775-468D-B7F0-1F0894EC5846}"/>
              </a:ext>
            </a:extLst>
          </p:cNvPr>
          <p:cNvPicPr>
            <a:picLocks noGrp="1" noChangeAspect="1"/>
          </p:cNvPicPr>
          <p:nvPr>
            <p:ph type="pic" sz="quarter" idx="32"/>
          </p:nvPr>
        </p:nvPicPr>
        <p:blipFill>
          <a:blip r:embed="rId2">
            <a:extLst>
              <a:ext uri="{28A0092B-C50C-407E-A947-70E740481C1C}">
                <a14:useLocalDpi xmlns:a14="http://schemas.microsoft.com/office/drawing/2010/main" val="0"/>
              </a:ext>
            </a:extLst>
          </a:blip>
          <a:srcRect l="23750" r="23750"/>
          <a:stretch>
            <a:fillRect/>
          </a:stretch>
        </p:blipFill>
        <p:spPr/>
      </p:pic>
      <p:sp>
        <p:nvSpPr>
          <p:cNvPr id="10" name="TextBox 9">
            <a:extLst>
              <a:ext uri="{FF2B5EF4-FFF2-40B4-BE49-F238E27FC236}">
                <a16:creationId xmlns:a16="http://schemas.microsoft.com/office/drawing/2014/main" id="{313461D5-12DD-4047-8393-FB43A9F3AB70}"/>
              </a:ext>
            </a:extLst>
          </p:cNvPr>
          <p:cNvSpPr txBox="1"/>
          <p:nvPr/>
        </p:nvSpPr>
        <p:spPr>
          <a:xfrm>
            <a:off x="4343400" y="955609"/>
            <a:ext cx="4572000" cy="3262432"/>
          </a:xfrm>
          <a:prstGeom prst="rect">
            <a:avLst/>
          </a:prstGeom>
          <a:noFill/>
        </p:spPr>
        <p:txBody>
          <a:bodyPr wrap="square">
            <a:spAutoFit/>
          </a:bodyPr>
          <a:lstStyle/>
          <a:p>
            <a:endParaRPr lang="en-GB" sz="1000" dirty="0"/>
          </a:p>
          <a:p>
            <a:pPr algn="just"/>
            <a:r>
              <a:rPr lang="en-GB" sz="1400" dirty="0"/>
              <a:t>Process mining is a family of techniques relating the fields of data science and process management to support the analysis of operational processes based on event logs. The goal of process mining is to turn event data into insights and actions. Process mining is an integral part of data science, fuelled by the availability of event data and the desire to improve processes. </a:t>
            </a:r>
          </a:p>
          <a:p>
            <a:pPr algn="just"/>
            <a:endParaRPr lang="en-GB" sz="1400" dirty="0"/>
          </a:p>
          <a:p>
            <a:pPr algn="just"/>
            <a:r>
              <a:rPr lang="en-GB" sz="1400" dirty="0"/>
              <a:t>Process mining techniques use event data to show what people, machines, and organizations are really doing. Process mining provides novel insights that can be used to identify the executional path taken by operational processes and address their performance and compliance problems.</a:t>
            </a:r>
            <a:endParaRPr lang="en-BE" sz="1400" dirty="0"/>
          </a:p>
        </p:txBody>
      </p:sp>
      <p:sp>
        <p:nvSpPr>
          <p:cNvPr id="11" name="Rectangle 10">
            <a:extLst>
              <a:ext uri="{FF2B5EF4-FFF2-40B4-BE49-F238E27FC236}">
                <a16:creationId xmlns:a16="http://schemas.microsoft.com/office/drawing/2014/main" id="{F58C6907-04D3-457B-8F3A-01D643208130}"/>
              </a:ext>
            </a:extLst>
          </p:cNvPr>
          <p:cNvSpPr/>
          <p:nvPr/>
        </p:nvSpPr>
        <p:spPr>
          <a:xfrm>
            <a:off x="4346847" y="4202114"/>
            <a:ext cx="4495800" cy="838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BE" sz="1600" dirty="0"/>
              <a:t>As hackers, </a:t>
            </a:r>
            <a:r>
              <a:rPr lang="fr-BE" sz="1600" dirty="0" err="1"/>
              <a:t>we</a:t>
            </a:r>
            <a:r>
              <a:rPr lang="fr-BE" sz="1600" dirty="0"/>
              <a:t> use google. Read </a:t>
            </a:r>
            <a:r>
              <a:rPr lang="fr-BE" sz="1600" dirty="0" err="1"/>
              <a:t>later</a:t>
            </a:r>
            <a:r>
              <a:rPr lang="fr-BE" sz="1600" dirty="0"/>
              <a:t> but </a:t>
            </a:r>
            <a:r>
              <a:rPr lang="fr-BE" sz="1600" dirty="0" err="1"/>
              <a:t>this</a:t>
            </a:r>
            <a:r>
              <a:rPr lang="fr-BE" sz="1600" dirty="0"/>
              <a:t> </a:t>
            </a:r>
            <a:r>
              <a:rPr lang="fr-BE" sz="1600" dirty="0" err="1"/>
              <a:t>is</a:t>
            </a:r>
            <a:r>
              <a:rPr lang="fr-BE" sz="1600" dirty="0"/>
              <a:t> about </a:t>
            </a:r>
            <a:r>
              <a:rPr lang="fr-BE" sz="1600" dirty="0" err="1"/>
              <a:t>exploiting</a:t>
            </a:r>
            <a:r>
              <a:rPr lang="fr-BE" sz="1600" dirty="0"/>
              <a:t> </a:t>
            </a:r>
            <a:r>
              <a:rPr lang="fr-BE" sz="1600" dirty="0" err="1"/>
              <a:t>directly</a:t>
            </a:r>
            <a:r>
              <a:rPr lang="fr-BE" sz="1600" dirty="0"/>
              <a:t> the timeline.</a:t>
            </a:r>
            <a:endParaRPr lang="LID4096" sz="1600" dirty="0"/>
          </a:p>
        </p:txBody>
      </p:sp>
    </p:spTree>
    <p:extLst>
      <p:ext uri="{BB962C8B-B14F-4D97-AF65-F5344CB8AC3E}">
        <p14:creationId xmlns:p14="http://schemas.microsoft.com/office/powerpoint/2010/main" val="242244991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20"/>
          <p:cNvSpPr/>
          <p:nvPr/>
        </p:nvSpPr>
        <p:spPr>
          <a:xfrm>
            <a:off x="6768164" y="1399793"/>
            <a:ext cx="1981199" cy="2667391"/>
          </a:xfrm>
          <a:custGeom>
            <a:avLst/>
            <a:gdLst>
              <a:gd name="connsiteX0" fmla="*/ 0 w 1981199"/>
              <a:gd name="connsiteY0" fmla="*/ 0 h 2667391"/>
              <a:gd name="connsiteX1" fmla="*/ 1981199 w 1981199"/>
              <a:gd name="connsiteY1" fmla="*/ 0 h 2667391"/>
              <a:gd name="connsiteX2" fmla="*/ 1981199 w 1981199"/>
              <a:gd name="connsiteY2" fmla="*/ 2667391 h 2667391"/>
              <a:gd name="connsiteX3" fmla="*/ 0 w 1981199"/>
              <a:gd name="connsiteY3" fmla="*/ 2667391 h 2667391"/>
            </a:gdLst>
            <a:ahLst/>
            <a:cxnLst>
              <a:cxn ang="0">
                <a:pos x="connsiteX0" y="connsiteY0"/>
              </a:cxn>
              <a:cxn ang="0">
                <a:pos x="connsiteX1" y="connsiteY1"/>
              </a:cxn>
              <a:cxn ang="0">
                <a:pos x="connsiteX2" y="connsiteY2"/>
              </a:cxn>
              <a:cxn ang="0">
                <a:pos x="connsiteX3" y="connsiteY3"/>
              </a:cxn>
            </a:cxnLst>
            <a:rect l="l" t="t" r="r" b="b"/>
            <a:pathLst>
              <a:path w="1981199" h="2667391">
                <a:moveTo>
                  <a:pt x="0" y="0"/>
                </a:moveTo>
                <a:lnTo>
                  <a:pt x="1981199" y="0"/>
                </a:lnTo>
                <a:lnTo>
                  <a:pt x="1981199" y="2667391"/>
                </a:lnTo>
                <a:lnTo>
                  <a:pt x="0" y="2667391"/>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3574581" y="1399793"/>
            <a:ext cx="1981199" cy="2667391"/>
          </a:xfrm>
          <a:custGeom>
            <a:avLst/>
            <a:gdLst>
              <a:gd name="connsiteX0" fmla="*/ 0 w 1981199"/>
              <a:gd name="connsiteY0" fmla="*/ 0 h 2667391"/>
              <a:gd name="connsiteX1" fmla="*/ 1981199 w 1981199"/>
              <a:gd name="connsiteY1" fmla="*/ 0 h 2667391"/>
              <a:gd name="connsiteX2" fmla="*/ 1981199 w 1981199"/>
              <a:gd name="connsiteY2" fmla="*/ 2667391 h 2667391"/>
              <a:gd name="connsiteX3" fmla="*/ 0 w 1981199"/>
              <a:gd name="connsiteY3" fmla="*/ 2667391 h 2667391"/>
            </a:gdLst>
            <a:ahLst/>
            <a:cxnLst>
              <a:cxn ang="0">
                <a:pos x="connsiteX0" y="connsiteY0"/>
              </a:cxn>
              <a:cxn ang="0">
                <a:pos x="connsiteX1" y="connsiteY1"/>
              </a:cxn>
              <a:cxn ang="0">
                <a:pos x="connsiteX2" y="connsiteY2"/>
              </a:cxn>
              <a:cxn ang="0">
                <a:pos x="connsiteX3" y="connsiteY3"/>
              </a:cxn>
            </a:cxnLst>
            <a:rect l="l" t="t" r="r" b="b"/>
            <a:pathLst>
              <a:path w="1981199" h="2667391">
                <a:moveTo>
                  <a:pt x="0" y="0"/>
                </a:moveTo>
                <a:lnTo>
                  <a:pt x="1981199" y="0"/>
                </a:lnTo>
                <a:lnTo>
                  <a:pt x="1981199" y="2667391"/>
                </a:lnTo>
                <a:lnTo>
                  <a:pt x="0" y="2667391"/>
                </a:lnTo>
                <a:close/>
              </a:path>
            </a:pathLst>
          </a:custGeom>
          <a:solidFill>
            <a:schemeClr val="accent3"/>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380999" y="1399793"/>
            <a:ext cx="1981199" cy="2667391"/>
          </a:xfrm>
          <a:custGeom>
            <a:avLst/>
            <a:gdLst>
              <a:gd name="connsiteX0" fmla="*/ 0 w 1981199"/>
              <a:gd name="connsiteY0" fmla="*/ 0 h 2667391"/>
              <a:gd name="connsiteX1" fmla="*/ 1981199 w 1981199"/>
              <a:gd name="connsiteY1" fmla="*/ 0 h 2667391"/>
              <a:gd name="connsiteX2" fmla="*/ 1981199 w 1981199"/>
              <a:gd name="connsiteY2" fmla="*/ 2667391 h 2667391"/>
              <a:gd name="connsiteX3" fmla="*/ 0 w 1981199"/>
              <a:gd name="connsiteY3" fmla="*/ 2667391 h 2667391"/>
            </a:gdLst>
            <a:ahLst/>
            <a:cxnLst>
              <a:cxn ang="0">
                <a:pos x="connsiteX0" y="connsiteY0"/>
              </a:cxn>
              <a:cxn ang="0">
                <a:pos x="connsiteX1" y="connsiteY1"/>
              </a:cxn>
              <a:cxn ang="0">
                <a:pos x="connsiteX2" y="connsiteY2"/>
              </a:cxn>
              <a:cxn ang="0">
                <a:pos x="connsiteX3" y="connsiteY3"/>
              </a:cxn>
            </a:cxnLst>
            <a:rect l="l" t="t" r="r" b="b"/>
            <a:pathLst>
              <a:path w="1981199" h="2667391">
                <a:moveTo>
                  <a:pt x="0" y="0"/>
                </a:moveTo>
                <a:lnTo>
                  <a:pt x="1981199" y="0"/>
                </a:lnTo>
                <a:lnTo>
                  <a:pt x="1981199" y="2667391"/>
                </a:lnTo>
                <a:lnTo>
                  <a:pt x="0" y="266739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6" name="Picture Placeholder 5"/>
          <p:cNvSpPr>
            <a:spLocks noGrp="1"/>
          </p:cNvSpPr>
          <p:nvPr>
            <p:ph type="pic" sz="quarter" idx="32"/>
          </p:nvPr>
        </p:nvSpPr>
        <p:spPr/>
      </p:sp>
      <p:sp>
        <p:nvSpPr>
          <p:cNvPr id="7" name="Picture Placeholder 6"/>
          <p:cNvSpPr>
            <a:spLocks noGrp="1"/>
          </p:cNvSpPr>
          <p:nvPr>
            <p:ph type="pic" sz="quarter" idx="33"/>
          </p:nvPr>
        </p:nvSpPr>
        <p:spPr/>
      </p:sp>
      <p:sp>
        <p:nvSpPr>
          <p:cNvPr id="8" name="Picture Placeholder 7"/>
          <p:cNvSpPr>
            <a:spLocks noGrp="1"/>
          </p:cNvSpPr>
          <p:nvPr>
            <p:ph type="pic" sz="quarter" idx="34"/>
          </p:nvPr>
        </p:nvSpPr>
        <p:spPr/>
      </p:sp>
      <p:sp>
        <p:nvSpPr>
          <p:cNvPr id="9" name="Picture Placeholder 8"/>
          <p:cNvSpPr>
            <a:spLocks noGrp="1"/>
          </p:cNvSpPr>
          <p:nvPr>
            <p:ph type="pic" sz="quarter" idx="35"/>
          </p:nvPr>
        </p:nvSpPr>
        <p:spPr/>
      </p:sp>
      <p:sp>
        <p:nvSpPr>
          <p:cNvPr id="10" name="Picture Placeholder 9"/>
          <p:cNvSpPr>
            <a:spLocks noGrp="1"/>
          </p:cNvSpPr>
          <p:nvPr>
            <p:ph type="pic" sz="quarter" idx="36"/>
          </p:nvPr>
        </p:nvSpPr>
        <p:spPr/>
      </p:sp>
      <p:sp>
        <p:nvSpPr>
          <p:cNvPr id="25" name="Freeform 24"/>
          <p:cNvSpPr/>
          <p:nvPr/>
        </p:nvSpPr>
        <p:spPr>
          <a:xfrm>
            <a:off x="1977790" y="2114550"/>
            <a:ext cx="1981199" cy="2667391"/>
          </a:xfrm>
          <a:custGeom>
            <a:avLst/>
            <a:gdLst>
              <a:gd name="connsiteX0" fmla="*/ 0 w 1981199"/>
              <a:gd name="connsiteY0" fmla="*/ 0 h 2667391"/>
              <a:gd name="connsiteX1" fmla="*/ 1981199 w 1981199"/>
              <a:gd name="connsiteY1" fmla="*/ 0 h 2667391"/>
              <a:gd name="connsiteX2" fmla="*/ 1981199 w 1981199"/>
              <a:gd name="connsiteY2" fmla="*/ 2667391 h 2667391"/>
              <a:gd name="connsiteX3" fmla="*/ 0 w 1981199"/>
              <a:gd name="connsiteY3" fmla="*/ 2667391 h 2667391"/>
            </a:gdLst>
            <a:ahLst/>
            <a:cxnLst>
              <a:cxn ang="0">
                <a:pos x="connsiteX0" y="connsiteY0"/>
              </a:cxn>
              <a:cxn ang="0">
                <a:pos x="connsiteX1" y="connsiteY1"/>
              </a:cxn>
              <a:cxn ang="0">
                <a:pos x="connsiteX2" y="connsiteY2"/>
              </a:cxn>
              <a:cxn ang="0">
                <a:pos x="connsiteX3" y="connsiteY3"/>
              </a:cxn>
            </a:cxnLst>
            <a:rect l="l" t="t" r="r" b="b"/>
            <a:pathLst>
              <a:path w="1981199" h="2667391">
                <a:moveTo>
                  <a:pt x="0" y="0"/>
                </a:moveTo>
                <a:lnTo>
                  <a:pt x="1981199" y="0"/>
                </a:lnTo>
                <a:lnTo>
                  <a:pt x="1981199" y="2667391"/>
                </a:lnTo>
                <a:lnTo>
                  <a:pt x="0" y="2667391"/>
                </a:lnTo>
                <a:close/>
              </a:path>
            </a:pathLst>
          </a:cu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2044383" y="4241110"/>
            <a:ext cx="1848012" cy="330860"/>
          </a:xfrm>
          <a:prstGeom prst="rect">
            <a:avLst/>
          </a:prstGeom>
        </p:spPr>
        <p:txBody>
          <a:bodyPr wrap="square" lIns="0" tIns="0" rIns="0" bIns="0" anchor="ctr">
            <a:spAutoFit/>
          </a:bodyPr>
          <a:lstStyle/>
          <a:p>
            <a:pPr algn="ctr"/>
            <a:r>
              <a:rPr lang="en-US" sz="1050" dirty="0">
                <a:solidFill>
                  <a:schemeClr val="bg1"/>
                </a:solidFill>
              </a:rPr>
              <a:t>ADELINE TIMMY</a:t>
            </a:r>
            <a:br>
              <a:rPr lang="en-US" sz="1200" dirty="0">
                <a:solidFill>
                  <a:schemeClr val="bg1"/>
                </a:solidFill>
                <a:latin typeface="+mj-lt"/>
              </a:rPr>
            </a:br>
            <a:r>
              <a:rPr lang="en-US" sz="1100" b="1" dirty="0">
                <a:solidFill>
                  <a:schemeClr val="bg1"/>
                </a:solidFill>
              </a:rPr>
              <a:t>Position Text Holder</a:t>
            </a:r>
            <a:endParaRPr lang="en-US" sz="1050" b="1" dirty="0">
              <a:solidFill>
                <a:schemeClr val="bg1"/>
              </a:solidFill>
            </a:endParaRPr>
          </a:p>
        </p:txBody>
      </p:sp>
      <p:sp>
        <p:nvSpPr>
          <p:cNvPr id="24" name="Freeform 23"/>
          <p:cNvSpPr/>
          <p:nvPr/>
        </p:nvSpPr>
        <p:spPr>
          <a:xfrm>
            <a:off x="5171372" y="2110740"/>
            <a:ext cx="1981199" cy="2667391"/>
          </a:xfrm>
          <a:custGeom>
            <a:avLst/>
            <a:gdLst>
              <a:gd name="connsiteX0" fmla="*/ 0 w 1981199"/>
              <a:gd name="connsiteY0" fmla="*/ 0 h 2667391"/>
              <a:gd name="connsiteX1" fmla="*/ 1981199 w 1981199"/>
              <a:gd name="connsiteY1" fmla="*/ 0 h 2667391"/>
              <a:gd name="connsiteX2" fmla="*/ 1981199 w 1981199"/>
              <a:gd name="connsiteY2" fmla="*/ 2667391 h 2667391"/>
              <a:gd name="connsiteX3" fmla="*/ 0 w 1981199"/>
              <a:gd name="connsiteY3" fmla="*/ 2667391 h 2667391"/>
            </a:gdLst>
            <a:ahLst/>
            <a:cxnLst>
              <a:cxn ang="0">
                <a:pos x="connsiteX0" y="connsiteY0"/>
              </a:cxn>
              <a:cxn ang="0">
                <a:pos x="connsiteX1" y="connsiteY1"/>
              </a:cxn>
              <a:cxn ang="0">
                <a:pos x="connsiteX2" y="connsiteY2"/>
              </a:cxn>
              <a:cxn ang="0">
                <a:pos x="connsiteX3" y="connsiteY3"/>
              </a:cxn>
            </a:cxnLst>
            <a:rect l="l" t="t" r="r" b="b"/>
            <a:pathLst>
              <a:path w="1981199" h="2667391">
                <a:moveTo>
                  <a:pt x="0" y="0"/>
                </a:moveTo>
                <a:lnTo>
                  <a:pt x="1981199" y="0"/>
                </a:lnTo>
                <a:lnTo>
                  <a:pt x="1981199" y="2667391"/>
                </a:lnTo>
                <a:lnTo>
                  <a:pt x="0" y="2667391"/>
                </a:lnTo>
                <a:close/>
              </a:path>
            </a:pathLst>
          </a:cu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6834756" y="1591698"/>
            <a:ext cx="1848012" cy="330860"/>
          </a:xfrm>
          <a:prstGeom prst="rect">
            <a:avLst/>
          </a:prstGeom>
        </p:spPr>
        <p:txBody>
          <a:bodyPr wrap="square" lIns="0" tIns="0" rIns="0" bIns="0" anchor="ctr">
            <a:spAutoFit/>
          </a:bodyPr>
          <a:lstStyle/>
          <a:p>
            <a:pPr algn="ctr"/>
            <a:r>
              <a:rPr lang="en-US" sz="1050" dirty="0">
                <a:solidFill>
                  <a:schemeClr val="bg1"/>
                </a:solidFill>
              </a:rPr>
              <a:t>ADELINE TIMMY</a:t>
            </a:r>
            <a:br>
              <a:rPr lang="en-US" sz="1200" dirty="0">
                <a:solidFill>
                  <a:schemeClr val="bg1"/>
                </a:solidFill>
                <a:latin typeface="+mj-lt"/>
              </a:rPr>
            </a:br>
            <a:r>
              <a:rPr lang="en-US" sz="1100" b="1" dirty="0">
                <a:solidFill>
                  <a:schemeClr val="bg1"/>
                </a:solidFill>
              </a:rPr>
              <a:t>Position Text Holder</a:t>
            </a:r>
            <a:endParaRPr lang="en-US" sz="1050" b="1" dirty="0">
              <a:solidFill>
                <a:schemeClr val="bg1"/>
              </a:solidFill>
            </a:endParaRPr>
          </a:p>
        </p:txBody>
      </p:sp>
      <p:sp>
        <p:nvSpPr>
          <p:cNvPr id="42" name="Rectangle 41"/>
          <p:cNvSpPr/>
          <p:nvPr/>
        </p:nvSpPr>
        <p:spPr>
          <a:xfrm>
            <a:off x="447592" y="1591698"/>
            <a:ext cx="1848012" cy="330860"/>
          </a:xfrm>
          <a:prstGeom prst="rect">
            <a:avLst/>
          </a:prstGeom>
        </p:spPr>
        <p:txBody>
          <a:bodyPr wrap="square" lIns="0" tIns="0" rIns="0" bIns="0" anchor="ctr">
            <a:spAutoFit/>
          </a:bodyPr>
          <a:lstStyle/>
          <a:p>
            <a:pPr algn="ctr"/>
            <a:r>
              <a:rPr lang="en-US" sz="1050" dirty="0">
                <a:solidFill>
                  <a:schemeClr val="bg1"/>
                </a:solidFill>
              </a:rPr>
              <a:t>TOM TREVOR</a:t>
            </a:r>
            <a:br>
              <a:rPr lang="en-US" sz="1200" dirty="0">
                <a:solidFill>
                  <a:schemeClr val="bg1"/>
                </a:solidFill>
                <a:latin typeface="+mj-lt"/>
              </a:rPr>
            </a:br>
            <a:r>
              <a:rPr lang="en-US" sz="1100" b="1" dirty="0">
                <a:solidFill>
                  <a:schemeClr val="bg1"/>
                </a:solidFill>
              </a:rPr>
              <a:t>Position Text Holder</a:t>
            </a:r>
            <a:endParaRPr lang="en-US" sz="1050" b="1" dirty="0">
              <a:solidFill>
                <a:schemeClr val="bg1"/>
              </a:solidFill>
            </a:endParaRPr>
          </a:p>
        </p:txBody>
      </p:sp>
      <p:sp>
        <p:nvSpPr>
          <p:cNvPr id="43" name="Rectangle 42"/>
          <p:cNvSpPr/>
          <p:nvPr/>
        </p:nvSpPr>
        <p:spPr>
          <a:xfrm>
            <a:off x="3641173" y="1591698"/>
            <a:ext cx="1848012" cy="330860"/>
          </a:xfrm>
          <a:prstGeom prst="rect">
            <a:avLst/>
          </a:prstGeom>
        </p:spPr>
        <p:txBody>
          <a:bodyPr wrap="square" lIns="0" tIns="0" rIns="0" bIns="0" anchor="ctr">
            <a:spAutoFit/>
          </a:bodyPr>
          <a:lstStyle/>
          <a:p>
            <a:pPr algn="ctr"/>
            <a:r>
              <a:rPr lang="en-US" sz="1050" dirty="0">
                <a:solidFill>
                  <a:schemeClr val="bg1"/>
                </a:solidFill>
              </a:rPr>
              <a:t>TOM TREVOR</a:t>
            </a:r>
            <a:br>
              <a:rPr lang="en-US" sz="1200" dirty="0">
                <a:solidFill>
                  <a:schemeClr val="bg1"/>
                </a:solidFill>
              </a:rPr>
            </a:br>
            <a:r>
              <a:rPr lang="en-US" sz="1100" b="1" dirty="0">
                <a:solidFill>
                  <a:schemeClr val="bg1"/>
                </a:solidFill>
              </a:rPr>
              <a:t>Position Text Holder</a:t>
            </a:r>
            <a:endParaRPr lang="en-US" sz="1050" b="1" dirty="0">
              <a:solidFill>
                <a:schemeClr val="bg1"/>
              </a:solidFill>
            </a:endParaRPr>
          </a:p>
        </p:txBody>
      </p:sp>
      <p:sp>
        <p:nvSpPr>
          <p:cNvPr id="44" name="Rectangle 43"/>
          <p:cNvSpPr/>
          <p:nvPr/>
        </p:nvSpPr>
        <p:spPr>
          <a:xfrm>
            <a:off x="5237964" y="4241110"/>
            <a:ext cx="1848012" cy="330860"/>
          </a:xfrm>
          <a:prstGeom prst="rect">
            <a:avLst/>
          </a:prstGeom>
        </p:spPr>
        <p:txBody>
          <a:bodyPr wrap="square" lIns="0" tIns="0" rIns="0" bIns="0" anchor="ctr">
            <a:spAutoFit/>
          </a:bodyPr>
          <a:lstStyle/>
          <a:p>
            <a:pPr algn="ctr"/>
            <a:r>
              <a:rPr lang="en-US" sz="1050" dirty="0">
                <a:solidFill>
                  <a:schemeClr val="bg1"/>
                </a:solidFill>
              </a:rPr>
              <a:t>TOM TREVOR</a:t>
            </a:r>
            <a:br>
              <a:rPr lang="en-US" sz="1200" dirty="0">
                <a:solidFill>
                  <a:schemeClr val="bg1"/>
                </a:solidFill>
              </a:rPr>
            </a:br>
            <a:r>
              <a:rPr lang="en-US" sz="1100" b="1" dirty="0">
                <a:solidFill>
                  <a:schemeClr val="bg1"/>
                </a:solidFill>
              </a:rPr>
              <a:t>Position Text Holder</a:t>
            </a:r>
            <a:endParaRPr lang="en-US" sz="1050" b="1" dirty="0">
              <a:solidFill>
                <a:schemeClr val="bg1"/>
              </a:solidFill>
            </a:endParaRPr>
          </a:p>
        </p:txBody>
      </p:sp>
    </p:spTree>
    <p:extLst>
      <p:ext uri="{BB962C8B-B14F-4D97-AF65-F5344CB8AC3E}">
        <p14:creationId xmlns:p14="http://schemas.microsoft.com/office/powerpoint/2010/main" val="499779594"/>
      </p:ext>
    </p:extLst>
  </p:cSld>
  <p:clrMapOvr>
    <a:masterClrMapping/>
  </p:clrMapOvr>
  <p:transition spd="slow">
    <p:push dir="u"/>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6" name="Picture Placeholder 5"/>
          <p:cNvSpPr>
            <a:spLocks noGrp="1"/>
          </p:cNvSpPr>
          <p:nvPr>
            <p:ph type="pic" sz="quarter" idx="32"/>
          </p:nvPr>
        </p:nvSpPr>
        <p:spPr/>
      </p:sp>
      <p:sp>
        <p:nvSpPr>
          <p:cNvPr id="7" name="Picture Placeholder 6"/>
          <p:cNvSpPr>
            <a:spLocks noGrp="1"/>
          </p:cNvSpPr>
          <p:nvPr>
            <p:ph type="pic" sz="quarter" idx="33"/>
          </p:nvPr>
        </p:nvSpPr>
        <p:spPr/>
      </p:sp>
      <p:sp>
        <p:nvSpPr>
          <p:cNvPr id="16" name="Picture Placeholder 15"/>
          <p:cNvSpPr>
            <a:spLocks noGrp="1"/>
          </p:cNvSpPr>
          <p:nvPr>
            <p:ph type="pic" sz="quarter" idx="34"/>
          </p:nvPr>
        </p:nvSpPr>
        <p:spPr/>
      </p:sp>
      <p:sp>
        <p:nvSpPr>
          <p:cNvPr id="17" name="Picture Placeholder 16"/>
          <p:cNvSpPr>
            <a:spLocks noGrp="1"/>
          </p:cNvSpPr>
          <p:nvPr>
            <p:ph type="pic" sz="quarter" idx="35"/>
          </p:nvPr>
        </p:nvSpPr>
        <p:spPr/>
      </p:sp>
      <p:sp>
        <p:nvSpPr>
          <p:cNvPr id="8" name="Rectangle 7"/>
          <p:cNvSpPr/>
          <p:nvPr/>
        </p:nvSpPr>
        <p:spPr>
          <a:xfrm>
            <a:off x="2715287" y="3477812"/>
            <a:ext cx="1500566" cy="338554"/>
          </a:xfrm>
          <a:prstGeom prst="rect">
            <a:avLst/>
          </a:prstGeom>
        </p:spPr>
        <p:txBody>
          <a:bodyPr wrap="square" lIns="0" tIns="0" rIns="0" bIns="0" anchor="ctr">
            <a:spAutoFit/>
          </a:bodyPr>
          <a:lstStyle/>
          <a:p>
            <a:pPr algn="ctr"/>
            <a:r>
              <a:rPr lang="en-US" sz="1100" dirty="0">
                <a:solidFill>
                  <a:schemeClr val="accent2"/>
                </a:solidFill>
              </a:rPr>
              <a:t>ADELINE TIMMY</a:t>
            </a:r>
            <a:br>
              <a:rPr lang="en-US" sz="1200" dirty="0">
                <a:solidFill>
                  <a:schemeClr val="accent2"/>
                </a:solidFill>
                <a:latin typeface="+mj-lt"/>
              </a:rPr>
            </a:br>
            <a:r>
              <a:rPr lang="en-US" sz="1100" b="1" dirty="0">
                <a:solidFill>
                  <a:schemeClr val="accent2"/>
                </a:solidFill>
              </a:rPr>
              <a:t>Position Text Holder</a:t>
            </a:r>
            <a:endParaRPr lang="en-US" sz="1050" b="1" dirty="0">
              <a:solidFill>
                <a:schemeClr val="accent2"/>
              </a:solidFill>
            </a:endParaRPr>
          </a:p>
        </p:txBody>
      </p:sp>
      <p:sp>
        <p:nvSpPr>
          <p:cNvPr id="9" name="Rectangle 8"/>
          <p:cNvSpPr/>
          <p:nvPr/>
        </p:nvSpPr>
        <p:spPr>
          <a:xfrm>
            <a:off x="4914507" y="3477812"/>
            <a:ext cx="1500566" cy="338554"/>
          </a:xfrm>
          <a:prstGeom prst="rect">
            <a:avLst/>
          </a:prstGeom>
        </p:spPr>
        <p:txBody>
          <a:bodyPr wrap="square" lIns="0" tIns="0" rIns="0" bIns="0" anchor="ctr">
            <a:spAutoFit/>
          </a:bodyPr>
          <a:lstStyle/>
          <a:p>
            <a:pPr algn="ctr"/>
            <a:r>
              <a:rPr lang="en-US" sz="1100" dirty="0">
                <a:solidFill>
                  <a:schemeClr val="accent3"/>
                </a:solidFill>
              </a:rPr>
              <a:t>TOM TREVOR</a:t>
            </a:r>
            <a:br>
              <a:rPr lang="en-US" sz="1100" dirty="0">
                <a:solidFill>
                  <a:schemeClr val="accent3"/>
                </a:solidFill>
              </a:rPr>
            </a:br>
            <a:r>
              <a:rPr lang="en-US" sz="1100" b="1" dirty="0">
                <a:solidFill>
                  <a:schemeClr val="accent3"/>
                </a:solidFill>
              </a:rPr>
              <a:t>Position Text Holder</a:t>
            </a:r>
          </a:p>
        </p:txBody>
      </p:sp>
      <p:sp>
        <p:nvSpPr>
          <p:cNvPr id="10" name="Rectangle 9"/>
          <p:cNvSpPr/>
          <p:nvPr/>
        </p:nvSpPr>
        <p:spPr>
          <a:xfrm>
            <a:off x="7113728" y="3477812"/>
            <a:ext cx="1500566" cy="338554"/>
          </a:xfrm>
          <a:prstGeom prst="rect">
            <a:avLst/>
          </a:prstGeom>
        </p:spPr>
        <p:txBody>
          <a:bodyPr wrap="square" lIns="0" tIns="0" rIns="0" bIns="0" anchor="ctr">
            <a:spAutoFit/>
          </a:bodyPr>
          <a:lstStyle/>
          <a:p>
            <a:pPr algn="ctr"/>
            <a:r>
              <a:rPr lang="en-US" sz="1100" dirty="0">
                <a:solidFill>
                  <a:schemeClr val="accent4"/>
                </a:solidFill>
              </a:rPr>
              <a:t>ADELINE TIMMY</a:t>
            </a:r>
            <a:br>
              <a:rPr lang="en-US" sz="1200" dirty="0">
                <a:solidFill>
                  <a:schemeClr val="accent4"/>
                </a:solidFill>
                <a:latin typeface="+mj-lt"/>
              </a:rPr>
            </a:br>
            <a:r>
              <a:rPr lang="en-US" sz="1100" b="1" dirty="0">
                <a:solidFill>
                  <a:schemeClr val="accent4"/>
                </a:solidFill>
              </a:rPr>
              <a:t>Position Text Holder</a:t>
            </a:r>
            <a:endParaRPr lang="en-US" sz="1050" b="1" dirty="0">
              <a:solidFill>
                <a:schemeClr val="accent4"/>
              </a:solidFill>
            </a:endParaRPr>
          </a:p>
        </p:txBody>
      </p:sp>
      <p:sp>
        <p:nvSpPr>
          <p:cNvPr id="11" name="TextBox 10"/>
          <p:cNvSpPr txBox="1"/>
          <p:nvPr/>
        </p:nvSpPr>
        <p:spPr>
          <a:xfrm>
            <a:off x="231155" y="3875097"/>
            <a:ext cx="2070392" cy="992579"/>
          </a:xfrm>
          <a:prstGeom prst="rect">
            <a:avLst/>
          </a:prstGeom>
          <a:noFill/>
          <a:ln>
            <a:noFill/>
          </a:ln>
        </p:spPr>
        <p:txBody>
          <a:bodyPr wrap="square" rtlCol="0">
            <a:spAutoFit/>
          </a:bodyPr>
          <a:lstStyle/>
          <a:p>
            <a:pPr algn="ctr">
              <a:lnSpc>
                <a:spcPct val="150000"/>
              </a:lnSpc>
            </a:pPr>
            <a:r>
              <a:rPr lang="en-US" sz="1200" b="1" dirty="0">
                <a:solidFill>
                  <a:schemeClr val="bg1">
                    <a:lumMod val="50000"/>
                  </a:schemeClr>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a:t>
            </a:r>
          </a:p>
        </p:txBody>
      </p:sp>
      <p:sp>
        <p:nvSpPr>
          <p:cNvPr id="12" name="TextBox 11"/>
          <p:cNvSpPr txBox="1"/>
          <p:nvPr/>
        </p:nvSpPr>
        <p:spPr>
          <a:xfrm>
            <a:off x="2430375" y="3875097"/>
            <a:ext cx="2070392" cy="992579"/>
          </a:xfrm>
          <a:prstGeom prst="rect">
            <a:avLst/>
          </a:prstGeom>
          <a:noFill/>
          <a:ln>
            <a:noFill/>
          </a:ln>
        </p:spPr>
        <p:txBody>
          <a:bodyPr wrap="square" rtlCol="0">
            <a:spAutoFit/>
          </a:bodyPr>
          <a:lstStyle/>
          <a:p>
            <a:pPr algn="ctr">
              <a:lnSpc>
                <a:spcPct val="150000"/>
              </a:lnSpc>
            </a:pPr>
            <a:r>
              <a:rPr lang="en-US" sz="1200" b="1" dirty="0">
                <a:solidFill>
                  <a:schemeClr val="bg1">
                    <a:lumMod val="50000"/>
                  </a:schemeClr>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a:t>
            </a:r>
          </a:p>
        </p:txBody>
      </p:sp>
      <p:sp>
        <p:nvSpPr>
          <p:cNvPr id="13" name="TextBox 12"/>
          <p:cNvSpPr txBox="1"/>
          <p:nvPr/>
        </p:nvSpPr>
        <p:spPr>
          <a:xfrm>
            <a:off x="4629595" y="3875097"/>
            <a:ext cx="2070392" cy="992579"/>
          </a:xfrm>
          <a:prstGeom prst="rect">
            <a:avLst/>
          </a:prstGeom>
          <a:noFill/>
          <a:ln>
            <a:noFill/>
          </a:ln>
        </p:spPr>
        <p:txBody>
          <a:bodyPr wrap="square" rtlCol="0">
            <a:spAutoFit/>
          </a:bodyPr>
          <a:lstStyle/>
          <a:p>
            <a:pPr algn="ctr">
              <a:lnSpc>
                <a:spcPct val="150000"/>
              </a:lnSpc>
            </a:pPr>
            <a:r>
              <a:rPr lang="en-US" sz="1200" b="1" dirty="0">
                <a:solidFill>
                  <a:schemeClr val="bg1">
                    <a:lumMod val="50000"/>
                  </a:schemeClr>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a:t>
            </a:r>
          </a:p>
        </p:txBody>
      </p:sp>
      <p:sp>
        <p:nvSpPr>
          <p:cNvPr id="14" name="TextBox 13"/>
          <p:cNvSpPr txBox="1"/>
          <p:nvPr/>
        </p:nvSpPr>
        <p:spPr>
          <a:xfrm>
            <a:off x="6828816" y="3875097"/>
            <a:ext cx="2070392" cy="992579"/>
          </a:xfrm>
          <a:prstGeom prst="rect">
            <a:avLst/>
          </a:prstGeom>
          <a:noFill/>
          <a:ln>
            <a:noFill/>
          </a:ln>
        </p:spPr>
        <p:txBody>
          <a:bodyPr wrap="square" rtlCol="0">
            <a:spAutoFit/>
          </a:bodyPr>
          <a:lstStyle/>
          <a:p>
            <a:pPr algn="ctr">
              <a:lnSpc>
                <a:spcPct val="150000"/>
              </a:lnSpc>
            </a:pPr>
            <a:r>
              <a:rPr lang="en-US" sz="1200" b="1" dirty="0">
                <a:solidFill>
                  <a:schemeClr val="bg1">
                    <a:lumMod val="50000"/>
                  </a:schemeClr>
                </a:solidFill>
              </a:rPr>
              <a:t>YOUR TITLE HERE</a:t>
            </a:r>
          </a:p>
          <a:p>
            <a:pPr algn="ctr">
              <a:lnSpc>
                <a:spcPct val="150000"/>
              </a:lnSpc>
            </a:pPr>
            <a:r>
              <a:rPr lang="en-US" sz="900" dirty="0">
                <a:solidFill>
                  <a:schemeClr val="bg1">
                    <a:lumMod val="50000"/>
                  </a:schemeClr>
                </a:solidFill>
              </a:rPr>
              <a:t>There are many variations of passages of lorem ipsum available, but the majority have</a:t>
            </a:r>
          </a:p>
        </p:txBody>
      </p:sp>
      <p:sp>
        <p:nvSpPr>
          <p:cNvPr id="15" name="Rectangle 14"/>
          <p:cNvSpPr/>
          <p:nvPr/>
        </p:nvSpPr>
        <p:spPr>
          <a:xfrm>
            <a:off x="516067" y="3477812"/>
            <a:ext cx="1500566" cy="338554"/>
          </a:xfrm>
          <a:prstGeom prst="rect">
            <a:avLst/>
          </a:prstGeom>
        </p:spPr>
        <p:txBody>
          <a:bodyPr wrap="square" lIns="0" tIns="0" rIns="0" bIns="0" anchor="ctr">
            <a:spAutoFit/>
          </a:bodyPr>
          <a:lstStyle/>
          <a:p>
            <a:pPr algn="ctr"/>
            <a:r>
              <a:rPr lang="en-US" sz="1100" dirty="0">
                <a:solidFill>
                  <a:schemeClr val="accent1"/>
                </a:solidFill>
              </a:rPr>
              <a:t>TOM TREVOR</a:t>
            </a:r>
            <a:br>
              <a:rPr lang="en-US" sz="1100" dirty="0">
                <a:solidFill>
                  <a:schemeClr val="accent1"/>
                </a:solidFill>
              </a:rPr>
            </a:br>
            <a:r>
              <a:rPr lang="en-US" sz="1100" b="1" dirty="0">
                <a:solidFill>
                  <a:schemeClr val="accent1"/>
                </a:solidFill>
              </a:rPr>
              <a:t>Position Text Holder</a:t>
            </a:r>
          </a:p>
        </p:txBody>
      </p:sp>
    </p:spTree>
    <p:extLst>
      <p:ext uri="{BB962C8B-B14F-4D97-AF65-F5344CB8AC3E}">
        <p14:creationId xmlns:p14="http://schemas.microsoft.com/office/powerpoint/2010/main" val="1602183491"/>
      </p:ext>
    </p:extLst>
  </p:cSld>
  <p:clrMapOvr>
    <a:masterClrMapping/>
  </p:clrMapOvr>
  <p:transition spd="slow">
    <p:push dir="u"/>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11" name="Picture Placeholder 10"/>
          <p:cNvSpPr>
            <a:spLocks noGrp="1"/>
          </p:cNvSpPr>
          <p:nvPr>
            <p:ph type="pic" sz="quarter" idx="32"/>
          </p:nvPr>
        </p:nvSpPr>
        <p:spPr/>
      </p:sp>
      <p:sp>
        <p:nvSpPr>
          <p:cNvPr id="12" name="Picture Placeholder 11"/>
          <p:cNvSpPr>
            <a:spLocks noGrp="1"/>
          </p:cNvSpPr>
          <p:nvPr>
            <p:ph type="pic" sz="quarter" idx="33"/>
          </p:nvPr>
        </p:nvSpPr>
        <p:spPr/>
      </p:sp>
      <p:sp>
        <p:nvSpPr>
          <p:cNvPr id="13" name="Picture Placeholder 12"/>
          <p:cNvSpPr>
            <a:spLocks noGrp="1"/>
          </p:cNvSpPr>
          <p:nvPr>
            <p:ph type="pic" sz="quarter" idx="34"/>
          </p:nvPr>
        </p:nvSpPr>
        <p:spPr/>
      </p:sp>
      <p:sp>
        <p:nvSpPr>
          <p:cNvPr id="14" name="Picture Placeholder 13"/>
          <p:cNvSpPr>
            <a:spLocks noGrp="1"/>
          </p:cNvSpPr>
          <p:nvPr>
            <p:ph type="pic" sz="quarter" idx="35"/>
          </p:nvPr>
        </p:nvSpPr>
        <p:spPr/>
      </p:sp>
      <p:sp>
        <p:nvSpPr>
          <p:cNvPr id="15" name="Picture Placeholder 14"/>
          <p:cNvSpPr>
            <a:spLocks noGrp="1"/>
          </p:cNvSpPr>
          <p:nvPr>
            <p:ph type="pic" sz="quarter" idx="36"/>
          </p:nvPr>
        </p:nvSpPr>
        <p:spPr/>
      </p:sp>
      <p:sp>
        <p:nvSpPr>
          <p:cNvPr id="20" name="Freeform 19"/>
          <p:cNvSpPr/>
          <p:nvPr/>
        </p:nvSpPr>
        <p:spPr>
          <a:xfrm rot="5400000">
            <a:off x="25837" y="3003112"/>
            <a:ext cx="2057400" cy="1347076"/>
          </a:xfrm>
          <a:custGeom>
            <a:avLst/>
            <a:gdLst>
              <a:gd name="connsiteX0" fmla="*/ 0 w 1828800"/>
              <a:gd name="connsiteY0" fmla="*/ 1347076 h 1347076"/>
              <a:gd name="connsiteX1" fmla="*/ 0 w 1828800"/>
              <a:gd name="connsiteY1" fmla="*/ 1324286 h 1347076"/>
              <a:gd name="connsiteX2" fmla="*/ 325374 w 1828800"/>
              <a:gd name="connsiteY2" fmla="*/ 673538 h 1347076"/>
              <a:gd name="connsiteX3" fmla="*/ 0 w 1828800"/>
              <a:gd name="connsiteY3" fmla="*/ 22790 h 1347076"/>
              <a:gd name="connsiteX4" fmla="*/ 0 w 1828800"/>
              <a:gd name="connsiteY4" fmla="*/ 0 h 1347076"/>
              <a:gd name="connsiteX5" fmla="*/ 1828800 w 1828800"/>
              <a:gd name="connsiteY5" fmla="*/ 0 h 1347076"/>
              <a:gd name="connsiteX6" fmla="*/ 1828800 w 1828800"/>
              <a:gd name="connsiteY6" fmla="*/ 1347076 h 1347076"/>
              <a:gd name="connsiteX7" fmla="*/ 0 w 1828800"/>
              <a:gd name="connsiteY7" fmla="*/ 1347076 h 134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8800" h="1347076">
                <a:moveTo>
                  <a:pt x="0" y="1347076"/>
                </a:moveTo>
                <a:lnTo>
                  <a:pt x="0" y="1324286"/>
                </a:lnTo>
                <a:lnTo>
                  <a:pt x="325374" y="673538"/>
                </a:lnTo>
                <a:lnTo>
                  <a:pt x="0" y="22790"/>
                </a:lnTo>
                <a:lnTo>
                  <a:pt x="0" y="0"/>
                </a:lnTo>
                <a:lnTo>
                  <a:pt x="1828800" y="0"/>
                </a:lnTo>
                <a:lnTo>
                  <a:pt x="1828800" y="1347076"/>
                </a:lnTo>
                <a:lnTo>
                  <a:pt x="0" y="1347076"/>
                </a:lnTo>
                <a:close/>
              </a:path>
            </a:pathLst>
          </a:custGeom>
          <a:solidFill>
            <a:schemeClr val="accent1">
              <a:alpha val="8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5400000">
            <a:off x="1781160" y="3003112"/>
            <a:ext cx="2057400" cy="1347076"/>
          </a:xfrm>
          <a:custGeom>
            <a:avLst/>
            <a:gdLst>
              <a:gd name="connsiteX0" fmla="*/ 0 w 1828800"/>
              <a:gd name="connsiteY0" fmla="*/ 1347076 h 1347076"/>
              <a:gd name="connsiteX1" fmla="*/ 0 w 1828800"/>
              <a:gd name="connsiteY1" fmla="*/ 1324286 h 1347076"/>
              <a:gd name="connsiteX2" fmla="*/ 325374 w 1828800"/>
              <a:gd name="connsiteY2" fmla="*/ 673538 h 1347076"/>
              <a:gd name="connsiteX3" fmla="*/ 0 w 1828800"/>
              <a:gd name="connsiteY3" fmla="*/ 22790 h 1347076"/>
              <a:gd name="connsiteX4" fmla="*/ 0 w 1828800"/>
              <a:gd name="connsiteY4" fmla="*/ 0 h 1347076"/>
              <a:gd name="connsiteX5" fmla="*/ 1828800 w 1828800"/>
              <a:gd name="connsiteY5" fmla="*/ 0 h 1347076"/>
              <a:gd name="connsiteX6" fmla="*/ 1828800 w 1828800"/>
              <a:gd name="connsiteY6" fmla="*/ 1347076 h 1347076"/>
              <a:gd name="connsiteX7" fmla="*/ 0 w 1828800"/>
              <a:gd name="connsiteY7" fmla="*/ 1347076 h 134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8800" h="1347076">
                <a:moveTo>
                  <a:pt x="0" y="1347076"/>
                </a:moveTo>
                <a:lnTo>
                  <a:pt x="0" y="1324286"/>
                </a:lnTo>
                <a:lnTo>
                  <a:pt x="325374" y="673538"/>
                </a:lnTo>
                <a:lnTo>
                  <a:pt x="0" y="22790"/>
                </a:lnTo>
                <a:lnTo>
                  <a:pt x="0" y="0"/>
                </a:lnTo>
                <a:lnTo>
                  <a:pt x="1828800" y="0"/>
                </a:lnTo>
                <a:lnTo>
                  <a:pt x="1828800" y="1347076"/>
                </a:lnTo>
                <a:lnTo>
                  <a:pt x="0" y="1347076"/>
                </a:lnTo>
                <a:close/>
              </a:path>
            </a:pathLst>
          </a:custGeom>
          <a:solidFill>
            <a:schemeClr val="accent2">
              <a:alpha val="8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2" name="Freeform 21"/>
          <p:cNvSpPr/>
          <p:nvPr/>
        </p:nvSpPr>
        <p:spPr>
          <a:xfrm rot="5400000">
            <a:off x="7047125" y="3003112"/>
            <a:ext cx="2057400" cy="1347076"/>
          </a:xfrm>
          <a:custGeom>
            <a:avLst/>
            <a:gdLst>
              <a:gd name="connsiteX0" fmla="*/ 0 w 1828800"/>
              <a:gd name="connsiteY0" fmla="*/ 1347076 h 1347076"/>
              <a:gd name="connsiteX1" fmla="*/ 0 w 1828800"/>
              <a:gd name="connsiteY1" fmla="*/ 1324286 h 1347076"/>
              <a:gd name="connsiteX2" fmla="*/ 325374 w 1828800"/>
              <a:gd name="connsiteY2" fmla="*/ 673538 h 1347076"/>
              <a:gd name="connsiteX3" fmla="*/ 0 w 1828800"/>
              <a:gd name="connsiteY3" fmla="*/ 22790 h 1347076"/>
              <a:gd name="connsiteX4" fmla="*/ 0 w 1828800"/>
              <a:gd name="connsiteY4" fmla="*/ 0 h 1347076"/>
              <a:gd name="connsiteX5" fmla="*/ 1828800 w 1828800"/>
              <a:gd name="connsiteY5" fmla="*/ 0 h 1347076"/>
              <a:gd name="connsiteX6" fmla="*/ 1828800 w 1828800"/>
              <a:gd name="connsiteY6" fmla="*/ 1347076 h 1347076"/>
              <a:gd name="connsiteX7" fmla="*/ 0 w 1828800"/>
              <a:gd name="connsiteY7" fmla="*/ 1347076 h 134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8800" h="1347076">
                <a:moveTo>
                  <a:pt x="0" y="1347076"/>
                </a:moveTo>
                <a:lnTo>
                  <a:pt x="0" y="1324286"/>
                </a:lnTo>
                <a:lnTo>
                  <a:pt x="325374" y="673538"/>
                </a:lnTo>
                <a:lnTo>
                  <a:pt x="0" y="22790"/>
                </a:lnTo>
                <a:lnTo>
                  <a:pt x="0" y="0"/>
                </a:lnTo>
                <a:lnTo>
                  <a:pt x="1828800" y="0"/>
                </a:lnTo>
                <a:lnTo>
                  <a:pt x="1828800" y="1347076"/>
                </a:lnTo>
                <a:lnTo>
                  <a:pt x="0" y="1347076"/>
                </a:lnTo>
                <a:close/>
              </a:path>
            </a:pathLst>
          </a:custGeom>
          <a:solidFill>
            <a:schemeClr val="accent5">
              <a:alpha val="8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3" name="Freeform 22"/>
          <p:cNvSpPr/>
          <p:nvPr/>
        </p:nvSpPr>
        <p:spPr>
          <a:xfrm rot="5400000">
            <a:off x="3536482" y="3003112"/>
            <a:ext cx="2057400" cy="1347076"/>
          </a:xfrm>
          <a:custGeom>
            <a:avLst/>
            <a:gdLst>
              <a:gd name="connsiteX0" fmla="*/ 0 w 1828800"/>
              <a:gd name="connsiteY0" fmla="*/ 1347076 h 1347076"/>
              <a:gd name="connsiteX1" fmla="*/ 0 w 1828800"/>
              <a:gd name="connsiteY1" fmla="*/ 1324286 h 1347076"/>
              <a:gd name="connsiteX2" fmla="*/ 325374 w 1828800"/>
              <a:gd name="connsiteY2" fmla="*/ 673538 h 1347076"/>
              <a:gd name="connsiteX3" fmla="*/ 0 w 1828800"/>
              <a:gd name="connsiteY3" fmla="*/ 22790 h 1347076"/>
              <a:gd name="connsiteX4" fmla="*/ 0 w 1828800"/>
              <a:gd name="connsiteY4" fmla="*/ 0 h 1347076"/>
              <a:gd name="connsiteX5" fmla="*/ 1828800 w 1828800"/>
              <a:gd name="connsiteY5" fmla="*/ 0 h 1347076"/>
              <a:gd name="connsiteX6" fmla="*/ 1828800 w 1828800"/>
              <a:gd name="connsiteY6" fmla="*/ 1347076 h 1347076"/>
              <a:gd name="connsiteX7" fmla="*/ 0 w 1828800"/>
              <a:gd name="connsiteY7" fmla="*/ 1347076 h 134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8800" h="1347076">
                <a:moveTo>
                  <a:pt x="0" y="1347076"/>
                </a:moveTo>
                <a:lnTo>
                  <a:pt x="0" y="1324286"/>
                </a:lnTo>
                <a:lnTo>
                  <a:pt x="325374" y="673538"/>
                </a:lnTo>
                <a:lnTo>
                  <a:pt x="0" y="22790"/>
                </a:lnTo>
                <a:lnTo>
                  <a:pt x="0" y="0"/>
                </a:lnTo>
                <a:lnTo>
                  <a:pt x="1828800" y="0"/>
                </a:lnTo>
                <a:lnTo>
                  <a:pt x="1828800" y="1347076"/>
                </a:lnTo>
                <a:lnTo>
                  <a:pt x="0" y="1347076"/>
                </a:lnTo>
                <a:close/>
              </a:path>
            </a:pathLst>
          </a:custGeom>
          <a:solidFill>
            <a:schemeClr val="accent3">
              <a:alpha val="8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4" name="Freeform 23"/>
          <p:cNvSpPr/>
          <p:nvPr/>
        </p:nvSpPr>
        <p:spPr>
          <a:xfrm rot="5400000">
            <a:off x="5291804" y="3003112"/>
            <a:ext cx="2057400" cy="1347076"/>
          </a:xfrm>
          <a:custGeom>
            <a:avLst/>
            <a:gdLst>
              <a:gd name="connsiteX0" fmla="*/ 0 w 1828800"/>
              <a:gd name="connsiteY0" fmla="*/ 1347076 h 1347076"/>
              <a:gd name="connsiteX1" fmla="*/ 0 w 1828800"/>
              <a:gd name="connsiteY1" fmla="*/ 1324286 h 1347076"/>
              <a:gd name="connsiteX2" fmla="*/ 325374 w 1828800"/>
              <a:gd name="connsiteY2" fmla="*/ 673538 h 1347076"/>
              <a:gd name="connsiteX3" fmla="*/ 0 w 1828800"/>
              <a:gd name="connsiteY3" fmla="*/ 22790 h 1347076"/>
              <a:gd name="connsiteX4" fmla="*/ 0 w 1828800"/>
              <a:gd name="connsiteY4" fmla="*/ 0 h 1347076"/>
              <a:gd name="connsiteX5" fmla="*/ 1828800 w 1828800"/>
              <a:gd name="connsiteY5" fmla="*/ 0 h 1347076"/>
              <a:gd name="connsiteX6" fmla="*/ 1828800 w 1828800"/>
              <a:gd name="connsiteY6" fmla="*/ 1347076 h 1347076"/>
              <a:gd name="connsiteX7" fmla="*/ 0 w 1828800"/>
              <a:gd name="connsiteY7" fmla="*/ 1347076 h 134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8800" h="1347076">
                <a:moveTo>
                  <a:pt x="0" y="1347076"/>
                </a:moveTo>
                <a:lnTo>
                  <a:pt x="0" y="1324286"/>
                </a:lnTo>
                <a:lnTo>
                  <a:pt x="325374" y="673538"/>
                </a:lnTo>
                <a:lnTo>
                  <a:pt x="0" y="22790"/>
                </a:lnTo>
                <a:lnTo>
                  <a:pt x="0" y="0"/>
                </a:lnTo>
                <a:lnTo>
                  <a:pt x="1828800" y="0"/>
                </a:lnTo>
                <a:lnTo>
                  <a:pt x="1828800" y="1347076"/>
                </a:lnTo>
                <a:lnTo>
                  <a:pt x="0" y="1347076"/>
                </a:lnTo>
                <a:close/>
              </a:path>
            </a:pathLst>
          </a:custGeom>
          <a:solidFill>
            <a:schemeClr val="accent4">
              <a:alpha val="8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6" name="TextBox 25"/>
          <p:cNvSpPr txBox="1"/>
          <p:nvPr/>
        </p:nvSpPr>
        <p:spPr>
          <a:xfrm>
            <a:off x="421074" y="3488888"/>
            <a:ext cx="1266924" cy="1154162"/>
          </a:xfrm>
          <a:prstGeom prst="rect">
            <a:avLst/>
          </a:prstGeom>
          <a:noFill/>
          <a:ln>
            <a:noFill/>
          </a:ln>
        </p:spPr>
        <p:txBody>
          <a:bodyPr wrap="square" rtlCol="0" anchor="t">
            <a:spAutoFit/>
          </a:bodyPr>
          <a:lstStyle/>
          <a:p>
            <a:pPr algn="ctr">
              <a:lnSpc>
                <a:spcPct val="150000"/>
              </a:lnSpc>
            </a:pPr>
            <a:r>
              <a:rPr lang="en-US" sz="1100" b="1" dirty="0">
                <a:solidFill>
                  <a:schemeClr val="bg1"/>
                </a:solidFill>
              </a:rPr>
              <a:t>YOUR TITLE HERE</a:t>
            </a:r>
          </a:p>
          <a:p>
            <a:pPr algn="ctr">
              <a:lnSpc>
                <a:spcPct val="150000"/>
              </a:lnSpc>
            </a:pPr>
            <a:r>
              <a:rPr lang="en-US" sz="800" dirty="0">
                <a:solidFill>
                  <a:schemeClr val="bg1"/>
                </a:solidFill>
              </a:rPr>
              <a:t>There are many variations of passages of lorem</a:t>
            </a:r>
          </a:p>
        </p:txBody>
      </p:sp>
      <p:sp>
        <p:nvSpPr>
          <p:cNvPr id="27" name="TextBox 26"/>
          <p:cNvSpPr txBox="1"/>
          <p:nvPr/>
        </p:nvSpPr>
        <p:spPr>
          <a:xfrm>
            <a:off x="2176396" y="3488888"/>
            <a:ext cx="1266924" cy="1154162"/>
          </a:xfrm>
          <a:prstGeom prst="rect">
            <a:avLst/>
          </a:prstGeom>
          <a:noFill/>
          <a:ln>
            <a:noFill/>
          </a:ln>
        </p:spPr>
        <p:txBody>
          <a:bodyPr wrap="square" rtlCol="0" anchor="t">
            <a:spAutoFit/>
          </a:bodyPr>
          <a:lstStyle/>
          <a:p>
            <a:pPr algn="ctr">
              <a:lnSpc>
                <a:spcPct val="150000"/>
              </a:lnSpc>
            </a:pPr>
            <a:r>
              <a:rPr lang="en-US" sz="1100" b="1" dirty="0">
                <a:solidFill>
                  <a:schemeClr val="bg1"/>
                </a:solidFill>
              </a:rPr>
              <a:t>YOUR TITLE HERE</a:t>
            </a:r>
          </a:p>
          <a:p>
            <a:pPr algn="ctr">
              <a:lnSpc>
                <a:spcPct val="150000"/>
              </a:lnSpc>
            </a:pPr>
            <a:r>
              <a:rPr lang="en-US" sz="800" dirty="0">
                <a:solidFill>
                  <a:schemeClr val="bg1"/>
                </a:solidFill>
              </a:rPr>
              <a:t>There are many variations of passages of lorem</a:t>
            </a:r>
          </a:p>
        </p:txBody>
      </p:sp>
      <p:sp>
        <p:nvSpPr>
          <p:cNvPr id="28" name="TextBox 27"/>
          <p:cNvSpPr txBox="1"/>
          <p:nvPr/>
        </p:nvSpPr>
        <p:spPr>
          <a:xfrm>
            <a:off x="3931718" y="3488888"/>
            <a:ext cx="1266924" cy="1154162"/>
          </a:xfrm>
          <a:prstGeom prst="rect">
            <a:avLst/>
          </a:prstGeom>
          <a:noFill/>
          <a:ln>
            <a:noFill/>
          </a:ln>
        </p:spPr>
        <p:txBody>
          <a:bodyPr wrap="square" rtlCol="0" anchor="t">
            <a:spAutoFit/>
          </a:bodyPr>
          <a:lstStyle/>
          <a:p>
            <a:pPr algn="ctr">
              <a:lnSpc>
                <a:spcPct val="150000"/>
              </a:lnSpc>
            </a:pPr>
            <a:r>
              <a:rPr lang="en-US" sz="1100" b="1" dirty="0">
                <a:solidFill>
                  <a:schemeClr val="bg1"/>
                </a:solidFill>
              </a:rPr>
              <a:t>YOUR TITLE HERE</a:t>
            </a:r>
          </a:p>
          <a:p>
            <a:pPr algn="ctr">
              <a:lnSpc>
                <a:spcPct val="150000"/>
              </a:lnSpc>
            </a:pPr>
            <a:r>
              <a:rPr lang="en-US" sz="800" dirty="0">
                <a:solidFill>
                  <a:schemeClr val="bg1"/>
                </a:solidFill>
              </a:rPr>
              <a:t>There are many variations of passages of lorem</a:t>
            </a:r>
          </a:p>
        </p:txBody>
      </p:sp>
      <p:sp>
        <p:nvSpPr>
          <p:cNvPr id="29" name="TextBox 28"/>
          <p:cNvSpPr txBox="1"/>
          <p:nvPr/>
        </p:nvSpPr>
        <p:spPr>
          <a:xfrm>
            <a:off x="5687040" y="3488888"/>
            <a:ext cx="1266924" cy="1154162"/>
          </a:xfrm>
          <a:prstGeom prst="rect">
            <a:avLst/>
          </a:prstGeom>
          <a:noFill/>
          <a:ln>
            <a:noFill/>
          </a:ln>
        </p:spPr>
        <p:txBody>
          <a:bodyPr wrap="square" rtlCol="0" anchor="t">
            <a:spAutoFit/>
          </a:bodyPr>
          <a:lstStyle/>
          <a:p>
            <a:pPr algn="ctr">
              <a:lnSpc>
                <a:spcPct val="150000"/>
              </a:lnSpc>
            </a:pPr>
            <a:r>
              <a:rPr lang="en-US" sz="1100" b="1" dirty="0">
                <a:solidFill>
                  <a:schemeClr val="bg1"/>
                </a:solidFill>
              </a:rPr>
              <a:t>YOUR TITLE HERE</a:t>
            </a:r>
          </a:p>
          <a:p>
            <a:pPr algn="ctr">
              <a:lnSpc>
                <a:spcPct val="150000"/>
              </a:lnSpc>
            </a:pPr>
            <a:r>
              <a:rPr lang="en-US" sz="800" dirty="0">
                <a:solidFill>
                  <a:schemeClr val="bg1"/>
                </a:solidFill>
              </a:rPr>
              <a:t>There are many variations of passages of lorem</a:t>
            </a:r>
          </a:p>
        </p:txBody>
      </p:sp>
      <p:sp>
        <p:nvSpPr>
          <p:cNvPr id="30" name="TextBox 29"/>
          <p:cNvSpPr txBox="1"/>
          <p:nvPr/>
        </p:nvSpPr>
        <p:spPr>
          <a:xfrm>
            <a:off x="7442362" y="3488888"/>
            <a:ext cx="1266924" cy="1154162"/>
          </a:xfrm>
          <a:prstGeom prst="rect">
            <a:avLst/>
          </a:prstGeom>
          <a:noFill/>
          <a:ln>
            <a:noFill/>
          </a:ln>
        </p:spPr>
        <p:txBody>
          <a:bodyPr wrap="square" rtlCol="0" anchor="t">
            <a:spAutoFit/>
          </a:bodyPr>
          <a:lstStyle/>
          <a:p>
            <a:pPr algn="ctr">
              <a:lnSpc>
                <a:spcPct val="150000"/>
              </a:lnSpc>
            </a:pPr>
            <a:r>
              <a:rPr lang="en-US" sz="1100" b="1" dirty="0">
                <a:solidFill>
                  <a:schemeClr val="bg1"/>
                </a:solidFill>
              </a:rPr>
              <a:t>YOUR TITLE HERE</a:t>
            </a:r>
          </a:p>
          <a:p>
            <a:pPr algn="ctr">
              <a:lnSpc>
                <a:spcPct val="150000"/>
              </a:lnSpc>
            </a:pPr>
            <a:r>
              <a:rPr lang="en-US" sz="800" dirty="0">
                <a:solidFill>
                  <a:schemeClr val="bg1"/>
                </a:solidFill>
              </a:rPr>
              <a:t>There are many variations of passages of lorem</a:t>
            </a:r>
          </a:p>
        </p:txBody>
      </p:sp>
      <p:sp>
        <p:nvSpPr>
          <p:cNvPr id="133" name="Rectangle 132"/>
          <p:cNvSpPr/>
          <p:nvPr/>
        </p:nvSpPr>
        <p:spPr>
          <a:xfrm>
            <a:off x="476116" y="3028909"/>
            <a:ext cx="1156839" cy="461665"/>
          </a:xfrm>
          <a:prstGeom prst="rect">
            <a:avLst/>
          </a:prstGeom>
        </p:spPr>
        <p:txBody>
          <a:bodyPr wrap="square" lIns="0" tIns="0" rIns="0" bIns="0" anchor="ctr">
            <a:spAutoFit/>
          </a:bodyPr>
          <a:lstStyle/>
          <a:p>
            <a:pPr algn="ctr"/>
            <a:r>
              <a:rPr lang="en-US" sz="1000" dirty="0">
                <a:solidFill>
                  <a:schemeClr val="bg1"/>
                </a:solidFill>
              </a:rPr>
              <a:t>TOM TREVOR</a:t>
            </a:r>
            <a:br>
              <a:rPr lang="en-US" sz="1000" dirty="0">
                <a:solidFill>
                  <a:schemeClr val="bg1"/>
                </a:solidFill>
              </a:rPr>
            </a:br>
            <a:r>
              <a:rPr lang="en-US" sz="1000" b="1" dirty="0">
                <a:solidFill>
                  <a:schemeClr val="bg1"/>
                </a:solidFill>
              </a:rPr>
              <a:t>Position Text Holder</a:t>
            </a:r>
            <a:endParaRPr lang="en-US" sz="900" b="1" dirty="0">
              <a:solidFill>
                <a:schemeClr val="bg1"/>
              </a:solidFill>
            </a:endParaRPr>
          </a:p>
        </p:txBody>
      </p:sp>
      <p:sp>
        <p:nvSpPr>
          <p:cNvPr id="134" name="Rectangle 133"/>
          <p:cNvSpPr/>
          <p:nvPr/>
        </p:nvSpPr>
        <p:spPr>
          <a:xfrm>
            <a:off x="2231438" y="3021215"/>
            <a:ext cx="1156839" cy="477054"/>
          </a:xfrm>
          <a:prstGeom prst="rect">
            <a:avLst/>
          </a:prstGeom>
        </p:spPr>
        <p:txBody>
          <a:bodyPr wrap="square" lIns="0" tIns="0" rIns="0" bIns="0" anchor="ctr">
            <a:spAutoFit/>
          </a:bodyPr>
          <a:lstStyle/>
          <a:p>
            <a:pPr algn="ctr"/>
            <a:r>
              <a:rPr lang="en-US" sz="1000" dirty="0">
                <a:solidFill>
                  <a:schemeClr val="bg1"/>
                </a:solidFill>
              </a:rPr>
              <a:t>ADELINE TIMMY</a:t>
            </a:r>
            <a:br>
              <a:rPr lang="en-US" sz="1050" dirty="0">
                <a:solidFill>
                  <a:schemeClr val="bg1"/>
                </a:solidFill>
                <a:latin typeface="+mj-lt"/>
              </a:rPr>
            </a:br>
            <a:r>
              <a:rPr lang="en-US" sz="1000" b="1" dirty="0">
                <a:solidFill>
                  <a:schemeClr val="bg1"/>
                </a:solidFill>
              </a:rPr>
              <a:t>Position Text Holder</a:t>
            </a:r>
            <a:endParaRPr lang="en-US" sz="900" b="1" dirty="0">
              <a:solidFill>
                <a:schemeClr val="bg1"/>
              </a:solidFill>
            </a:endParaRPr>
          </a:p>
        </p:txBody>
      </p:sp>
      <p:sp>
        <p:nvSpPr>
          <p:cNvPr id="135" name="Rectangle 134"/>
          <p:cNvSpPr/>
          <p:nvPr/>
        </p:nvSpPr>
        <p:spPr>
          <a:xfrm>
            <a:off x="3986760" y="3028909"/>
            <a:ext cx="1156839" cy="461665"/>
          </a:xfrm>
          <a:prstGeom prst="rect">
            <a:avLst/>
          </a:prstGeom>
        </p:spPr>
        <p:txBody>
          <a:bodyPr wrap="square" lIns="0" tIns="0" rIns="0" bIns="0" anchor="ctr">
            <a:spAutoFit/>
          </a:bodyPr>
          <a:lstStyle/>
          <a:p>
            <a:pPr algn="ctr"/>
            <a:r>
              <a:rPr lang="en-US" sz="1000" dirty="0">
                <a:solidFill>
                  <a:schemeClr val="bg1"/>
                </a:solidFill>
              </a:rPr>
              <a:t>TOM TREVOR</a:t>
            </a:r>
            <a:br>
              <a:rPr lang="en-US" sz="1000" dirty="0">
                <a:solidFill>
                  <a:schemeClr val="bg1"/>
                </a:solidFill>
              </a:rPr>
            </a:br>
            <a:r>
              <a:rPr lang="en-US" sz="1000" b="1" dirty="0">
                <a:solidFill>
                  <a:schemeClr val="bg1"/>
                </a:solidFill>
              </a:rPr>
              <a:t>Position Text Holder</a:t>
            </a:r>
            <a:endParaRPr lang="en-US" sz="800" b="1" dirty="0">
              <a:solidFill>
                <a:schemeClr val="bg1"/>
              </a:solidFill>
            </a:endParaRPr>
          </a:p>
        </p:txBody>
      </p:sp>
      <p:sp>
        <p:nvSpPr>
          <p:cNvPr id="136" name="Rectangle 135"/>
          <p:cNvSpPr/>
          <p:nvPr/>
        </p:nvSpPr>
        <p:spPr>
          <a:xfrm>
            <a:off x="5742082" y="3028909"/>
            <a:ext cx="1156839" cy="461665"/>
          </a:xfrm>
          <a:prstGeom prst="rect">
            <a:avLst/>
          </a:prstGeom>
        </p:spPr>
        <p:txBody>
          <a:bodyPr wrap="square" lIns="0" tIns="0" rIns="0" bIns="0" anchor="ctr">
            <a:spAutoFit/>
          </a:bodyPr>
          <a:lstStyle/>
          <a:p>
            <a:pPr algn="ctr"/>
            <a:r>
              <a:rPr lang="en-US" sz="1000" dirty="0">
                <a:solidFill>
                  <a:schemeClr val="bg1"/>
                </a:solidFill>
              </a:rPr>
              <a:t>TOM TREVOR</a:t>
            </a:r>
            <a:br>
              <a:rPr lang="en-US" sz="1000" dirty="0">
                <a:solidFill>
                  <a:schemeClr val="bg1"/>
                </a:solidFill>
              </a:rPr>
            </a:br>
            <a:r>
              <a:rPr lang="en-US" sz="1000" b="1" dirty="0">
                <a:solidFill>
                  <a:schemeClr val="bg1"/>
                </a:solidFill>
              </a:rPr>
              <a:t>Position Text Holder</a:t>
            </a:r>
            <a:endParaRPr lang="en-US" sz="800" b="1" dirty="0">
              <a:solidFill>
                <a:schemeClr val="bg1"/>
              </a:solidFill>
            </a:endParaRPr>
          </a:p>
        </p:txBody>
      </p:sp>
      <p:sp>
        <p:nvSpPr>
          <p:cNvPr id="137" name="Rectangle 136"/>
          <p:cNvSpPr/>
          <p:nvPr/>
        </p:nvSpPr>
        <p:spPr>
          <a:xfrm>
            <a:off x="7497404" y="3021215"/>
            <a:ext cx="1156839" cy="477054"/>
          </a:xfrm>
          <a:prstGeom prst="rect">
            <a:avLst/>
          </a:prstGeom>
        </p:spPr>
        <p:txBody>
          <a:bodyPr wrap="square" lIns="0" tIns="0" rIns="0" bIns="0" anchor="ctr">
            <a:spAutoFit/>
          </a:bodyPr>
          <a:lstStyle/>
          <a:p>
            <a:pPr algn="ctr"/>
            <a:r>
              <a:rPr lang="en-US" sz="1000" dirty="0">
                <a:solidFill>
                  <a:schemeClr val="bg1"/>
                </a:solidFill>
              </a:rPr>
              <a:t>ADELINE TIMMY</a:t>
            </a:r>
            <a:br>
              <a:rPr lang="en-US" sz="1050" dirty="0">
                <a:solidFill>
                  <a:schemeClr val="bg1"/>
                </a:solidFill>
                <a:latin typeface="+mj-lt"/>
              </a:rPr>
            </a:br>
            <a:r>
              <a:rPr lang="en-US" sz="1000" b="1" dirty="0">
                <a:solidFill>
                  <a:schemeClr val="bg1"/>
                </a:solidFill>
              </a:rPr>
              <a:t>Position Text Holder</a:t>
            </a:r>
            <a:endParaRPr lang="en-US" sz="900" b="1" dirty="0">
              <a:solidFill>
                <a:schemeClr val="bg1"/>
              </a:solidFill>
            </a:endParaRPr>
          </a:p>
        </p:txBody>
      </p:sp>
    </p:spTree>
    <p:extLst>
      <p:ext uri="{BB962C8B-B14F-4D97-AF65-F5344CB8AC3E}">
        <p14:creationId xmlns:p14="http://schemas.microsoft.com/office/powerpoint/2010/main" val="1416847734"/>
      </p:ext>
    </p:extLst>
  </p:cSld>
  <p:clrMapOvr>
    <a:masterClrMapping/>
  </p:clrMapOvr>
  <p:transition spd="slow">
    <p:push dir="u"/>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33"/>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14" name="Picture Placeholder 13"/>
          <p:cNvSpPr>
            <a:spLocks noGrp="1"/>
          </p:cNvSpPr>
          <p:nvPr>
            <p:ph type="pic" sz="quarter" idx="32"/>
          </p:nvPr>
        </p:nvSpPr>
        <p:spPr/>
      </p:sp>
      <p:sp>
        <p:nvSpPr>
          <p:cNvPr id="15" name="Picture Placeholder 14"/>
          <p:cNvSpPr>
            <a:spLocks noGrp="1"/>
          </p:cNvSpPr>
          <p:nvPr>
            <p:ph type="pic" sz="quarter" idx="33"/>
          </p:nvPr>
        </p:nvSpPr>
        <p:spPr/>
      </p:sp>
      <p:sp>
        <p:nvSpPr>
          <p:cNvPr id="16" name="Picture Placeholder 15"/>
          <p:cNvSpPr>
            <a:spLocks noGrp="1"/>
          </p:cNvSpPr>
          <p:nvPr>
            <p:ph type="pic" sz="quarter" idx="34"/>
          </p:nvPr>
        </p:nvSpPr>
        <p:spPr/>
      </p:sp>
      <p:sp>
        <p:nvSpPr>
          <p:cNvPr id="17" name="Picture Placeholder 16"/>
          <p:cNvSpPr>
            <a:spLocks noGrp="1"/>
          </p:cNvSpPr>
          <p:nvPr>
            <p:ph type="pic" sz="quarter" idx="35"/>
          </p:nvPr>
        </p:nvSpPr>
        <p:spPr/>
      </p:sp>
      <p:sp>
        <p:nvSpPr>
          <p:cNvPr id="18" name="Picture Placeholder 17"/>
          <p:cNvSpPr>
            <a:spLocks noGrp="1"/>
          </p:cNvSpPr>
          <p:nvPr>
            <p:ph type="pic" sz="quarter" idx="36"/>
          </p:nvPr>
        </p:nvSpPr>
        <p:spPr/>
      </p:sp>
      <p:sp>
        <p:nvSpPr>
          <p:cNvPr id="39" name="Parallelogram 38"/>
          <p:cNvSpPr/>
          <p:nvPr/>
        </p:nvSpPr>
        <p:spPr>
          <a:xfrm>
            <a:off x="1487020" y="3409951"/>
            <a:ext cx="436842" cy="1188720"/>
          </a:xfrm>
          <a:prstGeom prst="parallelogram">
            <a:avLst>
              <a:gd name="adj" fmla="val 6766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0" tIns="182880" rIns="365760" rtlCol="0" anchor="ctr"/>
          <a:lstStyle/>
          <a:p>
            <a:pPr algn="ctr" rtl="0"/>
            <a:endParaRPr lang="en-US"/>
          </a:p>
        </p:txBody>
      </p:sp>
      <p:sp>
        <p:nvSpPr>
          <p:cNvPr id="40" name="Parallelogram 39"/>
          <p:cNvSpPr/>
          <p:nvPr/>
        </p:nvSpPr>
        <p:spPr>
          <a:xfrm>
            <a:off x="4216492" y="3409951"/>
            <a:ext cx="436842" cy="1188720"/>
          </a:xfrm>
          <a:prstGeom prst="parallelogram">
            <a:avLst>
              <a:gd name="adj" fmla="val 6766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0" tIns="182880" rIns="365760" rtlCol="0" anchor="ctr"/>
          <a:lstStyle/>
          <a:p>
            <a:pPr algn="ctr" rtl="0"/>
            <a:endParaRPr lang="en-US"/>
          </a:p>
        </p:txBody>
      </p:sp>
      <p:sp>
        <p:nvSpPr>
          <p:cNvPr id="41" name="Parallelogram 40"/>
          <p:cNvSpPr/>
          <p:nvPr/>
        </p:nvSpPr>
        <p:spPr>
          <a:xfrm>
            <a:off x="6945965" y="3409951"/>
            <a:ext cx="436842" cy="1188720"/>
          </a:xfrm>
          <a:prstGeom prst="parallelogram">
            <a:avLst>
              <a:gd name="adj" fmla="val 67666"/>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0" tIns="182880" rIns="365760" rtlCol="0" anchor="ctr"/>
          <a:lstStyle/>
          <a:p>
            <a:pPr algn="ctr"/>
            <a:endParaRPr lang="en-US"/>
          </a:p>
        </p:txBody>
      </p:sp>
      <p:sp>
        <p:nvSpPr>
          <p:cNvPr id="42" name="Parallelogram 41"/>
          <p:cNvSpPr/>
          <p:nvPr/>
        </p:nvSpPr>
        <p:spPr>
          <a:xfrm>
            <a:off x="2851756" y="1611630"/>
            <a:ext cx="436842" cy="1188720"/>
          </a:xfrm>
          <a:prstGeom prst="parallelogram">
            <a:avLst>
              <a:gd name="adj" fmla="val 6766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0" tIns="182880" rIns="365760" rtlCol="0" anchor="ctr"/>
          <a:lstStyle/>
          <a:p>
            <a:pPr algn="ctr"/>
            <a:endParaRPr lang="en-US"/>
          </a:p>
        </p:txBody>
      </p:sp>
      <p:sp>
        <p:nvSpPr>
          <p:cNvPr id="43" name="Parallelogram 42"/>
          <p:cNvSpPr/>
          <p:nvPr/>
        </p:nvSpPr>
        <p:spPr>
          <a:xfrm>
            <a:off x="5581228" y="1611630"/>
            <a:ext cx="436842" cy="1188720"/>
          </a:xfrm>
          <a:prstGeom prst="parallelogram">
            <a:avLst>
              <a:gd name="adj" fmla="val 676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0" tIns="182880" rIns="365760" rtlCol="0" anchor="ctr"/>
          <a:lstStyle/>
          <a:p>
            <a:pPr algn="ctr" rtl="0"/>
            <a:endParaRPr lang="en-US"/>
          </a:p>
        </p:txBody>
      </p:sp>
      <p:sp>
        <p:nvSpPr>
          <p:cNvPr id="45" name="Rectangle 44"/>
          <p:cNvSpPr/>
          <p:nvPr/>
        </p:nvSpPr>
        <p:spPr>
          <a:xfrm>
            <a:off x="381000" y="3547370"/>
            <a:ext cx="1156839" cy="461665"/>
          </a:xfrm>
          <a:prstGeom prst="rect">
            <a:avLst/>
          </a:prstGeom>
        </p:spPr>
        <p:txBody>
          <a:bodyPr wrap="square" lIns="0" tIns="0" rIns="0" bIns="0" anchor="ctr">
            <a:spAutoFit/>
          </a:bodyPr>
          <a:lstStyle/>
          <a:p>
            <a:pPr algn="ctr"/>
            <a:r>
              <a:rPr lang="en-US" sz="1000" dirty="0">
                <a:solidFill>
                  <a:schemeClr val="bg1">
                    <a:lumMod val="50000"/>
                  </a:schemeClr>
                </a:solidFill>
              </a:rPr>
              <a:t>ADELINE TIMMY</a:t>
            </a:r>
            <a:br>
              <a:rPr lang="en-US" sz="1000" dirty="0">
                <a:solidFill>
                  <a:schemeClr val="bg1">
                    <a:lumMod val="50000"/>
                  </a:schemeClr>
                </a:solidFill>
                <a:latin typeface="+mj-lt"/>
              </a:rPr>
            </a:br>
            <a:r>
              <a:rPr lang="en-US" sz="1000" b="1" dirty="0">
                <a:solidFill>
                  <a:schemeClr val="bg1">
                    <a:lumMod val="50000"/>
                  </a:schemeClr>
                </a:solidFill>
              </a:rPr>
              <a:t>Position Text Holder</a:t>
            </a:r>
          </a:p>
        </p:txBody>
      </p:sp>
      <p:sp>
        <p:nvSpPr>
          <p:cNvPr id="44" name="Rectangle 43"/>
          <p:cNvSpPr/>
          <p:nvPr/>
        </p:nvSpPr>
        <p:spPr>
          <a:xfrm>
            <a:off x="3169220" y="3541599"/>
            <a:ext cx="1156839" cy="461665"/>
          </a:xfrm>
          <a:prstGeom prst="rect">
            <a:avLst/>
          </a:prstGeom>
        </p:spPr>
        <p:txBody>
          <a:bodyPr wrap="square" lIns="0" tIns="0" rIns="0" bIns="0" anchor="ctr">
            <a:spAutoFit/>
          </a:bodyPr>
          <a:lstStyle/>
          <a:p>
            <a:pPr algn="ctr"/>
            <a:r>
              <a:rPr lang="en-US" sz="1000" dirty="0">
                <a:solidFill>
                  <a:schemeClr val="bg1">
                    <a:lumMod val="50000"/>
                  </a:schemeClr>
                </a:solidFill>
              </a:rPr>
              <a:t>TOM TREVOR</a:t>
            </a:r>
            <a:br>
              <a:rPr lang="en-US" sz="1000" dirty="0">
                <a:solidFill>
                  <a:schemeClr val="bg1">
                    <a:lumMod val="50000"/>
                  </a:schemeClr>
                </a:solidFill>
              </a:rPr>
            </a:br>
            <a:r>
              <a:rPr lang="en-US" sz="1000" b="1" dirty="0">
                <a:solidFill>
                  <a:schemeClr val="bg1">
                    <a:lumMod val="50000"/>
                  </a:schemeClr>
                </a:solidFill>
              </a:rPr>
              <a:t>Position Text Holder</a:t>
            </a:r>
          </a:p>
        </p:txBody>
      </p:sp>
      <p:sp>
        <p:nvSpPr>
          <p:cNvPr id="46" name="Rectangle 45"/>
          <p:cNvSpPr/>
          <p:nvPr/>
        </p:nvSpPr>
        <p:spPr>
          <a:xfrm>
            <a:off x="5957439" y="3541599"/>
            <a:ext cx="1156839" cy="461665"/>
          </a:xfrm>
          <a:prstGeom prst="rect">
            <a:avLst/>
          </a:prstGeom>
        </p:spPr>
        <p:txBody>
          <a:bodyPr wrap="square" lIns="0" tIns="0" rIns="0" bIns="0" anchor="ctr">
            <a:spAutoFit/>
          </a:bodyPr>
          <a:lstStyle/>
          <a:p>
            <a:pPr algn="ctr"/>
            <a:r>
              <a:rPr lang="en-US" sz="1000" dirty="0">
                <a:solidFill>
                  <a:schemeClr val="bg1">
                    <a:lumMod val="50000"/>
                  </a:schemeClr>
                </a:solidFill>
              </a:rPr>
              <a:t>TOM TREVOR</a:t>
            </a:r>
            <a:br>
              <a:rPr lang="en-US" sz="1000" dirty="0">
                <a:solidFill>
                  <a:schemeClr val="bg1">
                    <a:lumMod val="50000"/>
                  </a:schemeClr>
                </a:solidFill>
              </a:rPr>
            </a:br>
            <a:r>
              <a:rPr lang="en-US" sz="1000" b="1" dirty="0">
                <a:solidFill>
                  <a:schemeClr val="bg1">
                    <a:lumMod val="50000"/>
                  </a:schemeClr>
                </a:solidFill>
              </a:rPr>
              <a:t>Position Text Holder</a:t>
            </a:r>
          </a:p>
        </p:txBody>
      </p:sp>
      <p:sp>
        <p:nvSpPr>
          <p:cNvPr id="83" name="Rectangle 82"/>
          <p:cNvSpPr/>
          <p:nvPr/>
        </p:nvSpPr>
        <p:spPr>
          <a:xfrm>
            <a:off x="1768037" y="1749049"/>
            <a:ext cx="1156839" cy="461665"/>
          </a:xfrm>
          <a:prstGeom prst="rect">
            <a:avLst/>
          </a:prstGeom>
        </p:spPr>
        <p:txBody>
          <a:bodyPr wrap="square" lIns="0" tIns="0" rIns="0" bIns="0" anchor="ctr">
            <a:spAutoFit/>
          </a:bodyPr>
          <a:lstStyle/>
          <a:p>
            <a:pPr algn="ctr"/>
            <a:r>
              <a:rPr lang="en-US" sz="1000" dirty="0">
                <a:solidFill>
                  <a:schemeClr val="bg1">
                    <a:lumMod val="50000"/>
                  </a:schemeClr>
                </a:solidFill>
              </a:rPr>
              <a:t>ADELINE TIMMY</a:t>
            </a:r>
            <a:br>
              <a:rPr lang="en-US" sz="1000" dirty="0">
                <a:solidFill>
                  <a:schemeClr val="bg1">
                    <a:lumMod val="50000"/>
                  </a:schemeClr>
                </a:solidFill>
                <a:latin typeface="+mj-lt"/>
              </a:rPr>
            </a:br>
            <a:r>
              <a:rPr lang="en-US" sz="1000" b="1" dirty="0">
                <a:solidFill>
                  <a:schemeClr val="bg1">
                    <a:lumMod val="50000"/>
                  </a:schemeClr>
                </a:solidFill>
              </a:rPr>
              <a:t>Position Text Holder</a:t>
            </a:r>
          </a:p>
        </p:txBody>
      </p:sp>
      <p:grpSp>
        <p:nvGrpSpPr>
          <p:cNvPr id="13" name="Group 12"/>
          <p:cNvGrpSpPr/>
          <p:nvPr/>
        </p:nvGrpSpPr>
        <p:grpSpPr>
          <a:xfrm>
            <a:off x="1914310" y="2319366"/>
            <a:ext cx="864292" cy="245622"/>
            <a:chOff x="1914310" y="2272914"/>
            <a:chExt cx="864292" cy="245622"/>
          </a:xfrm>
        </p:grpSpPr>
        <p:grpSp>
          <p:nvGrpSpPr>
            <p:cNvPr id="8" name="Group 7"/>
            <p:cNvGrpSpPr/>
            <p:nvPr/>
          </p:nvGrpSpPr>
          <p:grpSpPr>
            <a:xfrm>
              <a:off x="1914310" y="2272914"/>
              <a:ext cx="245623" cy="245622"/>
              <a:chOff x="1914310" y="2272914"/>
              <a:chExt cx="245623" cy="245622"/>
            </a:xfrm>
          </p:grpSpPr>
          <p:sp>
            <p:nvSpPr>
              <p:cNvPr id="85" name="Freeform 6"/>
              <p:cNvSpPr>
                <a:spLocks noEditPoints="1"/>
              </p:cNvSpPr>
              <p:nvPr/>
            </p:nvSpPr>
            <p:spPr bwMode="auto">
              <a:xfrm>
                <a:off x="1914310" y="2272914"/>
                <a:ext cx="245623" cy="245622"/>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86" name="Freeform 7"/>
              <p:cNvSpPr>
                <a:spLocks/>
              </p:cNvSpPr>
              <p:nvPr/>
            </p:nvSpPr>
            <p:spPr bwMode="auto">
              <a:xfrm>
                <a:off x="2007833" y="2334196"/>
                <a:ext cx="58329" cy="122811"/>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9" name="Group 8"/>
            <p:cNvGrpSpPr/>
            <p:nvPr/>
          </p:nvGrpSpPr>
          <p:grpSpPr>
            <a:xfrm>
              <a:off x="2221462" y="2273160"/>
              <a:ext cx="245249" cy="245248"/>
              <a:chOff x="2221462" y="2273160"/>
              <a:chExt cx="245249" cy="245248"/>
            </a:xfrm>
          </p:grpSpPr>
          <p:sp>
            <p:nvSpPr>
              <p:cNvPr id="87" name="Freeform 12"/>
              <p:cNvSpPr>
                <a:spLocks noEditPoints="1"/>
              </p:cNvSpPr>
              <p:nvPr/>
            </p:nvSpPr>
            <p:spPr bwMode="auto">
              <a:xfrm>
                <a:off x="2221462"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88" name="Freeform 13"/>
              <p:cNvSpPr>
                <a:spLocks/>
              </p:cNvSpPr>
              <p:nvPr/>
            </p:nvSpPr>
            <p:spPr bwMode="auto">
              <a:xfrm>
                <a:off x="2282774" y="2342163"/>
                <a:ext cx="122625" cy="107243"/>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12" name="Group 11"/>
            <p:cNvGrpSpPr/>
            <p:nvPr/>
          </p:nvGrpSpPr>
          <p:grpSpPr>
            <a:xfrm>
              <a:off x="2533353" y="2273160"/>
              <a:ext cx="245249" cy="245248"/>
              <a:chOff x="2533353" y="2273160"/>
              <a:chExt cx="245249" cy="245248"/>
            </a:xfrm>
          </p:grpSpPr>
          <p:sp>
            <p:nvSpPr>
              <p:cNvPr id="89" name="Freeform 18"/>
              <p:cNvSpPr>
                <a:spLocks noEditPoints="1"/>
              </p:cNvSpPr>
              <p:nvPr/>
            </p:nvSpPr>
            <p:spPr bwMode="auto">
              <a:xfrm>
                <a:off x="2608108" y="2349392"/>
                <a:ext cx="95739" cy="92785"/>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90" name="Freeform 12"/>
              <p:cNvSpPr>
                <a:spLocks noEditPoints="1"/>
              </p:cNvSpPr>
              <p:nvPr/>
            </p:nvSpPr>
            <p:spPr bwMode="auto">
              <a:xfrm>
                <a:off x="2533353"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sp>
        <p:nvSpPr>
          <p:cNvPr id="92" name="Rectangle 91"/>
          <p:cNvSpPr/>
          <p:nvPr/>
        </p:nvSpPr>
        <p:spPr>
          <a:xfrm>
            <a:off x="4558161" y="1743278"/>
            <a:ext cx="1156839" cy="461665"/>
          </a:xfrm>
          <a:prstGeom prst="rect">
            <a:avLst/>
          </a:prstGeom>
        </p:spPr>
        <p:txBody>
          <a:bodyPr wrap="square" lIns="0" tIns="0" rIns="0" bIns="0" anchor="ctr">
            <a:spAutoFit/>
          </a:bodyPr>
          <a:lstStyle/>
          <a:p>
            <a:pPr algn="ctr"/>
            <a:r>
              <a:rPr lang="en-US" sz="1000" dirty="0">
                <a:solidFill>
                  <a:schemeClr val="bg1">
                    <a:lumMod val="50000"/>
                  </a:schemeClr>
                </a:solidFill>
              </a:rPr>
              <a:t>TOM TREVOR</a:t>
            </a:r>
            <a:br>
              <a:rPr lang="en-US" sz="1000" dirty="0">
                <a:solidFill>
                  <a:schemeClr val="bg1">
                    <a:lumMod val="50000"/>
                  </a:schemeClr>
                </a:solidFill>
              </a:rPr>
            </a:br>
            <a:r>
              <a:rPr lang="en-US" sz="1000" b="1" dirty="0">
                <a:solidFill>
                  <a:schemeClr val="bg1">
                    <a:lumMod val="50000"/>
                  </a:schemeClr>
                </a:solidFill>
              </a:rPr>
              <a:t>Position Text Holder</a:t>
            </a:r>
          </a:p>
        </p:txBody>
      </p:sp>
      <p:grpSp>
        <p:nvGrpSpPr>
          <p:cNvPr id="63" name="Group 62"/>
          <p:cNvGrpSpPr/>
          <p:nvPr/>
        </p:nvGrpSpPr>
        <p:grpSpPr>
          <a:xfrm>
            <a:off x="4704434" y="2319366"/>
            <a:ext cx="864292" cy="245622"/>
            <a:chOff x="1914310" y="2272914"/>
            <a:chExt cx="864292" cy="245622"/>
          </a:xfrm>
          <a:solidFill>
            <a:schemeClr val="accent2"/>
          </a:solidFill>
        </p:grpSpPr>
        <p:grpSp>
          <p:nvGrpSpPr>
            <p:cNvPr id="70" name="Group 69"/>
            <p:cNvGrpSpPr/>
            <p:nvPr/>
          </p:nvGrpSpPr>
          <p:grpSpPr>
            <a:xfrm>
              <a:off x="1914310" y="2272914"/>
              <a:ext cx="245623" cy="245622"/>
              <a:chOff x="1914310" y="2272914"/>
              <a:chExt cx="245623" cy="245622"/>
            </a:xfrm>
            <a:grpFill/>
          </p:grpSpPr>
          <p:sp>
            <p:nvSpPr>
              <p:cNvPr id="77" name="Freeform 6"/>
              <p:cNvSpPr>
                <a:spLocks noEditPoints="1"/>
              </p:cNvSpPr>
              <p:nvPr/>
            </p:nvSpPr>
            <p:spPr bwMode="auto">
              <a:xfrm>
                <a:off x="1914310" y="2272914"/>
                <a:ext cx="245623" cy="245622"/>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78" name="Freeform 7"/>
              <p:cNvSpPr>
                <a:spLocks/>
              </p:cNvSpPr>
              <p:nvPr/>
            </p:nvSpPr>
            <p:spPr bwMode="auto">
              <a:xfrm>
                <a:off x="2007833" y="2334196"/>
                <a:ext cx="58329" cy="122811"/>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71" name="Group 70"/>
            <p:cNvGrpSpPr/>
            <p:nvPr/>
          </p:nvGrpSpPr>
          <p:grpSpPr>
            <a:xfrm>
              <a:off x="2221462" y="2273160"/>
              <a:ext cx="245249" cy="245248"/>
              <a:chOff x="2221462" y="2273160"/>
              <a:chExt cx="245249" cy="245248"/>
            </a:xfrm>
            <a:grpFill/>
          </p:grpSpPr>
          <p:sp>
            <p:nvSpPr>
              <p:cNvPr id="75" name="Freeform 12"/>
              <p:cNvSpPr>
                <a:spLocks noEditPoints="1"/>
              </p:cNvSpPr>
              <p:nvPr/>
            </p:nvSpPr>
            <p:spPr bwMode="auto">
              <a:xfrm>
                <a:off x="2221462"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76" name="Freeform 13"/>
              <p:cNvSpPr>
                <a:spLocks/>
              </p:cNvSpPr>
              <p:nvPr/>
            </p:nvSpPr>
            <p:spPr bwMode="auto">
              <a:xfrm>
                <a:off x="2282774" y="2342163"/>
                <a:ext cx="122625" cy="107243"/>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72" name="Group 71"/>
            <p:cNvGrpSpPr/>
            <p:nvPr/>
          </p:nvGrpSpPr>
          <p:grpSpPr>
            <a:xfrm>
              <a:off x="2533353" y="2273160"/>
              <a:ext cx="245249" cy="245248"/>
              <a:chOff x="2533353" y="2273160"/>
              <a:chExt cx="245249" cy="245248"/>
            </a:xfrm>
            <a:grpFill/>
          </p:grpSpPr>
          <p:sp>
            <p:nvSpPr>
              <p:cNvPr id="73" name="Freeform 18"/>
              <p:cNvSpPr>
                <a:spLocks noEditPoints="1"/>
              </p:cNvSpPr>
              <p:nvPr/>
            </p:nvSpPr>
            <p:spPr bwMode="auto">
              <a:xfrm>
                <a:off x="2608108" y="2349392"/>
                <a:ext cx="95739" cy="92785"/>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74" name="Freeform 12"/>
              <p:cNvSpPr>
                <a:spLocks noEditPoints="1"/>
              </p:cNvSpPr>
              <p:nvPr/>
            </p:nvSpPr>
            <p:spPr bwMode="auto">
              <a:xfrm>
                <a:off x="2533353"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grpSp>
        <p:nvGrpSpPr>
          <p:cNvPr id="79" name="Group 78"/>
          <p:cNvGrpSpPr/>
          <p:nvPr/>
        </p:nvGrpSpPr>
        <p:grpSpPr>
          <a:xfrm>
            <a:off x="3309825" y="4086020"/>
            <a:ext cx="864292" cy="245622"/>
            <a:chOff x="1914310" y="2272914"/>
            <a:chExt cx="864292" cy="245622"/>
          </a:xfrm>
          <a:solidFill>
            <a:schemeClr val="accent4"/>
          </a:solidFill>
        </p:grpSpPr>
        <p:grpSp>
          <p:nvGrpSpPr>
            <p:cNvPr id="80" name="Group 79"/>
            <p:cNvGrpSpPr/>
            <p:nvPr/>
          </p:nvGrpSpPr>
          <p:grpSpPr>
            <a:xfrm>
              <a:off x="1914310" y="2272914"/>
              <a:ext cx="245623" cy="245622"/>
              <a:chOff x="1914310" y="2272914"/>
              <a:chExt cx="245623" cy="245622"/>
            </a:xfrm>
            <a:grpFill/>
          </p:grpSpPr>
          <p:sp>
            <p:nvSpPr>
              <p:cNvPr id="101" name="Freeform 6"/>
              <p:cNvSpPr>
                <a:spLocks noEditPoints="1"/>
              </p:cNvSpPr>
              <p:nvPr/>
            </p:nvSpPr>
            <p:spPr bwMode="auto">
              <a:xfrm>
                <a:off x="1914310" y="2272914"/>
                <a:ext cx="245623" cy="245622"/>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102" name="Freeform 7"/>
              <p:cNvSpPr>
                <a:spLocks/>
              </p:cNvSpPr>
              <p:nvPr/>
            </p:nvSpPr>
            <p:spPr bwMode="auto">
              <a:xfrm>
                <a:off x="2007833" y="2334196"/>
                <a:ext cx="58329" cy="122811"/>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81" name="Group 80"/>
            <p:cNvGrpSpPr/>
            <p:nvPr/>
          </p:nvGrpSpPr>
          <p:grpSpPr>
            <a:xfrm>
              <a:off x="2221462" y="2273160"/>
              <a:ext cx="245249" cy="245248"/>
              <a:chOff x="2221462" y="2273160"/>
              <a:chExt cx="245249" cy="245248"/>
            </a:xfrm>
            <a:grpFill/>
          </p:grpSpPr>
          <p:sp>
            <p:nvSpPr>
              <p:cNvPr id="93" name="Freeform 12"/>
              <p:cNvSpPr>
                <a:spLocks noEditPoints="1"/>
              </p:cNvSpPr>
              <p:nvPr/>
            </p:nvSpPr>
            <p:spPr bwMode="auto">
              <a:xfrm>
                <a:off x="2221462"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100" name="Freeform 13"/>
              <p:cNvSpPr>
                <a:spLocks/>
              </p:cNvSpPr>
              <p:nvPr/>
            </p:nvSpPr>
            <p:spPr bwMode="auto">
              <a:xfrm>
                <a:off x="2282774" y="2342163"/>
                <a:ext cx="122625" cy="107243"/>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82" name="Group 81"/>
            <p:cNvGrpSpPr/>
            <p:nvPr/>
          </p:nvGrpSpPr>
          <p:grpSpPr>
            <a:xfrm>
              <a:off x="2533353" y="2273160"/>
              <a:ext cx="245249" cy="245248"/>
              <a:chOff x="2533353" y="2273160"/>
              <a:chExt cx="245249" cy="245248"/>
            </a:xfrm>
            <a:grpFill/>
          </p:grpSpPr>
          <p:sp>
            <p:nvSpPr>
              <p:cNvPr id="84" name="Freeform 18"/>
              <p:cNvSpPr>
                <a:spLocks noEditPoints="1"/>
              </p:cNvSpPr>
              <p:nvPr/>
            </p:nvSpPr>
            <p:spPr bwMode="auto">
              <a:xfrm>
                <a:off x="2608108" y="2349392"/>
                <a:ext cx="95739" cy="92785"/>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91" name="Freeform 12"/>
              <p:cNvSpPr>
                <a:spLocks noEditPoints="1"/>
              </p:cNvSpPr>
              <p:nvPr/>
            </p:nvSpPr>
            <p:spPr bwMode="auto">
              <a:xfrm>
                <a:off x="2533353"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grpSp>
        <p:nvGrpSpPr>
          <p:cNvPr id="103" name="Group 102"/>
          <p:cNvGrpSpPr/>
          <p:nvPr/>
        </p:nvGrpSpPr>
        <p:grpSpPr>
          <a:xfrm>
            <a:off x="521366" y="4086020"/>
            <a:ext cx="864292" cy="245622"/>
            <a:chOff x="1914310" y="2272914"/>
            <a:chExt cx="864292" cy="245622"/>
          </a:xfrm>
          <a:solidFill>
            <a:schemeClr val="accent3"/>
          </a:solidFill>
        </p:grpSpPr>
        <p:grpSp>
          <p:nvGrpSpPr>
            <p:cNvPr id="104" name="Group 103"/>
            <p:cNvGrpSpPr/>
            <p:nvPr/>
          </p:nvGrpSpPr>
          <p:grpSpPr>
            <a:xfrm>
              <a:off x="1914310" y="2272914"/>
              <a:ext cx="245623" cy="245622"/>
              <a:chOff x="1914310" y="2272914"/>
              <a:chExt cx="245623" cy="245622"/>
            </a:xfrm>
            <a:grpFill/>
          </p:grpSpPr>
          <p:sp>
            <p:nvSpPr>
              <p:cNvPr id="111" name="Freeform 6"/>
              <p:cNvSpPr>
                <a:spLocks noEditPoints="1"/>
              </p:cNvSpPr>
              <p:nvPr/>
            </p:nvSpPr>
            <p:spPr bwMode="auto">
              <a:xfrm>
                <a:off x="1914310" y="2272914"/>
                <a:ext cx="245623" cy="245622"/>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112" name="Freeform 7"/>
              <p:cNvSpPr>
                <a:spLocks/>
              </p:cNvSpPr>
              <p:nvPr/>
            </p:nvSpPr>
            <p:spPr bwMode="auto">
              <a:xfrm>
                <a:off x="2007833" y="2334196"/>
                <a:ext cx="58329" cy="122811"/>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105" name="Group 104"/>
            <p:cNvGrpSpPr/>
            <p:nvPr/>
          </p:nvGrpSpPr>
          <p:grpSpPr>
            <a:xfrm>
              <a:off x="2221462" y="2273160"/>
              <a:ext cx="245249" cy="245248"/>
              <a:chOff x="2221462" y="2273160"/>
              <a:chExt cx="245249" cy="245248"/>
            </a:xfrm>
            <a:grpFill/>
          </p:grpSpPr>
          <p:sp>
            <p:nvSpPr>
              <p:cNvPr id="109" name="Freeform 12"/>
              <p:cNvSpPr>
                <a:spLocks noEditPoints="1"/>
              </p:cNvSpPr>
              <p:nvPr/>
            </p:nvSpPr>
            <p:spPr bwMode="auto">
              <a:xfrm>
                <a:off x="2221462"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110" name="Freeform 13"/>
              <p:cNvSpPr>
                <a:spLocks/>
              </p:cNvSpPr>
              <p:nvPr/>
            </p:nvSpPr>
            <p:spPr bwMode="auto">
              <a:xfrm>
                <a:off x="2282774" y="2342163"/>
                <a:ext cx="122625" cy="107243"/>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106" name="Group 105"/>
            <p:cNvGrpSpPr/>
            <p:nvPr/>
          </p:nvGrpSpPr>
          <p:grpSpPr>
            <a:xfrm>
              <a:off x="2533353" y="2273160"/>
              <a:ext cx="245249" cy="245248"/>
              <a:chOff x="2533353" y="2273160"/>
              <a:chExt cx="245249" cy="245248"/>
            </a:xfrm>
            <a:grpFill/>
          </p:grpSpPr>
          <p:sp>
            <p:nvSpPr>
              <p:cNvPr id="107" name="Freeform 18"/>
              <p:cNvSpPr>
                <a:spLocks noEditPoints="1"/>
              </p:cNvSpPr>
              <p:nvPr/>
            </p:nvSpPr>
            <p:spPr bwMode="auto">
              <a:xfrm>
                <a:off x="2608108" y="2349392"/>
                <a:ext cx="95739" cy="92785"/>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108" name="Freeform 12"/>
              <p:cNvSpPr>
                <a:spLocks noEditPoints="1"/>
              </p:cNvSpPr>
              <p:nvPr/>
            </p:nvSpPr>
            <p:spPr bwMode="auto">
              <a:xfrm>
                <a:off x="2533353"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grpSp>
        <p:nvGrpSpPr>
          <p:cNvPr id="113" name="Group 112"/>
          <p:cNvGrpSpPr/>
          <p:nvPr/>
        </p:nvGrpSpPr>
        <p:grpSpPr>
          <a:xfrm>
            <a:off x="6045701" y="4086020"/>
            <a:ext cx="864292" cy="245622"/>
            <a:chOff x="1914310" y="2272914"/>
            <a:chExt cx="864292" cy="245622"/>
          </a:xfrm>
          <a:solidFill>
            <a:schemeClr val="accent5"/>
          </a:solidFill>
        </p:grpSpPr>
        <p:grpSp>
          <p:nvGrpSpPr>
            <p:cNvPr id="114" name="Group 113"/>
            <p:cNvGrpSpPr/>
            <p:nvPr/>
          </p:nvGrpSpPr>
          <p:grpSpPr>
            <a:xfrm>
              <a:off x="1914310" y="2272914"/>
              <a:ext cx="245623" cy="245622"/>
              <a:chOff x="1914310" y="2272914"/>
              <a:chExt cx="245623" cy="245622"/>
            </a:xfrm>
            <a:grpFill/>
          </p:grpSpPr>
          <p:sp>
            <p:nvSpPr>
              <p:cNvPr id="121" name="Freeform 6"/>
              <p:cNvSpPr>
                <a:spLocks noEditPoints="1"/>
              </p:cNvSpPr>
              <p:nvPr/>
            </p:nvSpPr>
            <p:spPr bwMode="auto">
              <a:xfrm>
                <a:off x="1914310" y="2272914"/>
                <a:ext cx="245623" cy="245622"/>
              </a:xfrm>
              <a:custGeom>
                <a:avLst/>
                <a:gdLst>
                  <a:gd name="T0" fmla="*/ 1657 w 3993"/>
                  <a:gd name="T1" fmla="*/ 346 h 3992"/>
                  <a:gd name="T2" fmla="*/ 1242 w 3993"/>
                  <a:gd name="T3" fmla="*/ 490 h 3992"/>
                  <a:gd name="T4" fmla="*/ 884 w 3993"/>
                  <a:gd name="T5" fmla="*/ 732 h 3992"/>
                  <a:gd name="T6" fmla="*/ 600 w 3993"/>
                  <a:gd name="T7" fmla="*/ 1054 h 3992"/>
                  <a:gd name="T8" fmla="*/ 405 w 3993"/>
                  <a:gd name="T9" fmla="*/ 1443 h 3992"/>
                  <a:gd name="T10" fmla="*/ 315 w 3993"/>
                  <a:gd name="T11" fmla="*/ 1881 h 3992"/>
                  <a:gd name="T12" fmla="*/ 346 w 3993"/>
                  <a:gd name="T13" fmla="*/ 2335 h 3992"/>
                  <a:gd name="T14" fmla="*/ 490 w 3993"/>
                  <a:gd name="T15" fmla="*/ 2750 h 3992"/>
                  <a:gd name="T16" fmla="*/ 732 w 3993"/>
                  <a:gd name="T17" fmla="*/ 3108 h 3992"/>
                  <a:gd name="T18" fmla="*/ 1055 w 3993"/>
                  <a:gd name="T19" fmla="*/ 3392 h 3992"/>
                  <a:gd name="T20" fmla="*/ 1443 w 3993"/>
                  <a:gd name="T21" fmla="*/ 3586 h 3992"/>
                  <a:gd name="T22" fmla="*/ 1881 w 3993"/>
                  <a:gd name="T23" fmla="*/ 3676 h 3992"/>
                  <a:gd name="T24" fmla="*/ 2336 w 3993"/>
                  <a:gd name="T25" fmla="*/ 3646 h 3992"/>
                  <a:gd name="T26" fmla="*/ 2751 w 3993"/>
                  <a:gd name="T27" fmla="*/ 3501 h 3992"/>
                  <a:gd name="T28" fmla="*/ 3109 w 3993"/>
                  <a:gd name="T29" fmla="*/ 3260 h 3992"/>
                  <a:gd name="T30" fmla="*/ 3394 w 3993"/>
                  <a:gd name="T31" fmla="*/ 2937 h 3992"/>
                  <a:gd name="T32" fmla="*/ 3588 w 3993"/>
                  <a:gd name="T33" fmla="*/ 2548 h 3992"/>
                  <a:gd name="T34" fmla="*/ 3678 w 3993"/>
                  <a:gd name="T35" fmla="*/ 2111 h 3992"/>
                  <a:gd name="T36" fmla="*/ 3647 w 3993"/>
                  <a:gd name="T37" fmla="*/ 1656 h 3992"/>
                  <a:gd name="T38" fmla="*/ 3503 w 3993"/>
                  <a:gd name="T39" fmla="*/ 1241 h 3992"/>
                  <a:gd name="T40" fmla="*/ 3261 w 3993"/>
                  <a:gd name="T41" fmla="*/ 883 h 3992"/>
                  <a:gd name="T42" fmla="*/ 2938 w 3993"/>
                  <a:gd name="T43" fmla="*/ 599 h 3992"/>
                  <a:gd name="T44" fmla="*/ 2550 w 3993"/>
                  <a:gd name="T45" fmla="*/ 405 h 3992"/>
                  <a:gd name="T46" fmla="*/ 2111 w 3993"/>
                  <a:gd name="T47" fmla="*/ 315 h 3992"/>
                  <a:gd name="T48" fmla="*/ 2238 w 3993"/>
                  <a:gd name="T49" fmla="*/ 14 h 3992"/>
                  <a:gd name="T50" fmla="*/ 2693 w 3993"/>
                  <a:gd name="T51" fmla="*/ 125 h 3992"/>
                  <a:gd name="T52" fmla="*/ 3101 w 3993"/>
                  <a:gd name="T53" fmla="*/ 333 h 3992"/>
                  <a:gd name="T54" fmla="*/ 3448 w 3993"/>
                  <a:gd name="T55" fmla="*/ 625 h 3992"/>
                  <a:gd name="T56" fmla="*/ 3720 w 3993"/>
                  <a:gd name="T57" fmla="*/ 989 h 3992"/>
                  <a:gd name="T58" fmla="*/ 3906 w 3993"/>
                  <a:gd name="T59" fmla="*/ 1409 h 3992"/>
                  <a:gd name="T60" fmla="*/ 3990 w 3993"/>
                  <a:gd name="T61" fmla="*/ 1874 h 3992"/>
                  <a:gd name="T62" fmla="*/ 3961 w 3993"/>
                  <a:gd name="T63" fmla="*/ 2354 h 3992"/>
                  <a:gd name="T64" fmla="*/ 3825 w 3993"/>
                  <a:gd name="T65" fmla="*/ 2798 h 3992"/>
                  <a:gd name="T66" fmla="*/ 3594 w 3993"/>
                  <a:gd name="T67" fmla="*/ 3193 h 3992"/>
                  <a:gd name="T68" fmla="*/ 3283 w 3993"/>
                  <a:gd name="T69" fmla="*/ 3522 h 3992"/>
                  <a:gd name="T70" fmla="*/ 2904 w 3993"/>
                  <a:gd name="T71" fmla="*/ 3774 h 3992"/>
                  <a:gd name="T72" fmla="*/ 2471 w 3993"/>
                  <a:gd name="T73" fmla="*/ 3934 h 3992"/>
                  <a:gd name="T74" fmla="*/ 1996 w 3993"/>
                  <a:gd name="T75" fmla="*/ 3992 h 3992"/>
                  <a:gd name="T76" fmla="*/ 1522 w 3993"/>
                  <a:gd name="T77" fmla="*/ 3934 h 3992"/>
                  <a:gd name="T78" fmla="*/ 1089 w 3993"/>
                  <a:gd name="T79" fmla="*/ 3774 h 3992"/>
                  <a:gd name="T80" fmla="*/ 710 w 3993"/>
                  <a:gd name="T81" fmla="*/ 3522 h 3992"/>
                  <a:gd name="T82" fmla="*/ 398 w 3993"/>
                  <a:gd name="T83" fmla="*/ 3193 h 3992"/>
                  <a:gd name="T84" fmla="*/ 169 w 3993"/>
                  <a:gd name="T85" fmla="*/ 2798 h 3992"/>
                  <a:gd name="T86" fmla="*/ 33 w 3993"/>
                  <a:gd name="T87" fmla="*/ 2354 h 3992"/>
                  <a:gd name="T88" fmla="*/ 3 w 3993"/>
                  <a:gd name="T89" fmla="*/ 1874 h 3992"/>
                  <a:gd name="T90" fmla="*/ 87 w 3993"/>
                  <a:gd name="T91" fmla="*/ 1409 h 3992"/>
                  <a:gd name="T92" fmla="*/ 273 w 3993"/>
                  <a:gd name="T93" fmla="*/ 989 h 3992"/>
                  <a:gd name="T94" fmla="*/ 545 w 3993"/>
                  <a:gd name="T95" fmla="*/ 625 h 3992"/>
                  <a:gd name="T96" fmla="*/ 892 w 3993"/>
                  <a:gd name="T97" fmla="*/ 333 h 3992"/>
                  <a:gd name="T98" fmla="*/ 1300 w 3993"/>
                  <a:gd name="T99" fmla="*/ 125 h 3992"/>
                  <a:gd name="T100" fmla="*/ 1756 w 3993"/>
                  <a:gd name="T101" fmla="*/ 14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93" h="3992">
                    <a:moveTo>
                      <a:pt x="1996" y="312"/>
                    </a:moveTo>
                    <a:lnTo>
                      <a:pt x="1881" y="315"/>
                    </a:lnTo>
                    <a:lnTo>
                      <a:pt x="1768" y="327"/>
                    </a:lnTo>
                    <a:lnTo>
                      <a:pt x="1657" y="346"/>
                    </a:lnTo>
                    <a:lnTo>
                      <a:pt x="1549" y="372"/>
                    </a:lnTo>
                    <a:lnTo>
                      <a:pt x="1443" y="405"/>
                    </a:lnTo>
                    <a:lnTo>
                      <a:pt x="1340" y="444"/>
                    </a:lnTo>
                    <a:lnTo>
                      <a:pt x="1242" y="490"/>
                    </a:lnTo>
                    <a:lnTo>
                      <a:pt x="1146" y="542"/>
                    </a:lnTo>
                    <a:lnTo>
                      <a:pt x="1055" y="599"/>
                    </a:lnTo>
                    <a:lnTo>
                      <a:pt x="968" y="662"/>
                    </a:lnTo>
                    <a:lnTo>
                      <a:pt x="884" y="732"/>
                    </a:lnTo>
                    <a:lnTo>
                      <a:pt x="805" y="806"/>
                    </a:lnTo>
                    <a:lnTo>
                      <a:pt x="732" y="883"/>
                    </a:lnTo>
                    <a:lnTo>
                      <a:pt x="663" y="967"/>
                    </a:lnTo>
                    <a:lnTo>
                      <a:pt x="600" y="1054"/>
                    </a:lnTo>
                    <a:lnTo>
                      <a:pt x="541" y="1145"/>
                    </a:lnTo>
                    <a:lnTo>
                      <a:pt x="490" y="1241"/>
                    </a:lnTo>
                    <a:lnTo>
                      <a:pt x="444" y="1341"/>
                    </a:lnTo>
                    <a:lnTo>
                      <a:pt x="405" y="1443"/>
                    </a:lnTo>
                    <a:lnTo>
                      <a:pt x="373" y="1548"/>
                    </a:lnTo>
                    <a:lnTo>
                      <a:pt x="346" y="1656"/>
                    </a:lnTo>
                    <a:lnTo>
                      <a:pt x="328" y="1767"/>
                    </a:lnTo>
                    <a:lnTo>
                      <a:pt x="315" y="1881"/>
                    </a:lnTo>
                    <a:lnTo>
                      <a:pt x="312" y="1996"/>
                    </a:lnTo>
                    <a:lnTo>
                      <a:pt x="315" y="2111"/>
                    </a:lnTo>
                    <a:lnTo>
                      <a:pt x="328" y="2224"/>
                    </a:lnTo>
                    <a:lnTo>
                      <a:pt x="346" y="2335"/>
                    </a:lnTo>
                    <a:lnTo>
                      <a:pt x="373" y="2443"/>
                    </a:lnTo>
                    <a:lnTo>
                      <a:pt x="405" y="2548"/>
                    </a:lnTo>
                    <a:lnTo>
                      <a:pt x="444" y="2652"/>
                    </a:lnTo>
                    <a:lnTo>
                      <a:pt x="490" y="2750"/>
                    </a:lnTo>
                    <a:lnTo>
                      <a:pt x="541" y="2846"/>
                    </a:lnTo>
                    <a:lnTo>
                      <a:pt x="600" y="2937"/>
                    </a:lnTo>
                    <a:lnTo>
                      <a:pt x="663" y="3024"/>
                    </a:lnTo>
                    <a:lnTo>
                      <a:pt x="732" y="3108"/>
                    </a:lnTo>
                    <a:lnTo>
                      <a:pt x="805" y="3187"/>
                    </a:lnTo>
                    <a:lnTo>
                      <a:pt x="884" y="3260"/>
                    </a:lnTo>
                    <a:lnTo>
                      <a:pt x="968" y="3329"/>
                    </a:lnTo>
                    <a:lnTo>
                      <a:pt x="1055" y="3392"/>
                    </a:lnTo>
                    <a:lnTo>
                      <a:pt x="1146" y="3450"/>
                    </a:lnTo>
                    <a:lnTo>
                      <a:pt x="1242" y="3501"/>
                    </a:lnTo>
                    <a:lnTo>
                      <a:pt x="1340" y="3547"/>
                    </a:lnTo>
                    <a:lnTo>
                      <a:pt x="1443" y="3586"/>
                    </a:lnTo>
                    <a:lnTo>
                      <a:pt x="1549" y="3619"/>
                    </a:lnTo>
                    <a:lnTo>
                      <a:pt x="1657" y="3646"/>
                    </a:lnTo>
                    <a:lnTo>
                      <a:pt x="1768" y="3664"/>
                    </a:lnTo>
                    <a:lnTo>
                      <a:pt x="1881" y="3676"/>
                    </a:lnTo>
                    <a:lnTo>
                      <a:pt x="1996" y="3680"/>
                    </a:lnTo>
                    <a:lnTo>
                      <a:pt x="2111" y="3676"/>
                    </a:lnTo>
                    <a:lnTo>
                      <a:pt x="2225" y="3664"/>
                    </a:lnTo>
                    <a:lnTo>
                      <a:pt x="2336" y="3646"/>
                    </a:lnTo>
                    <a:lnTo>
                      <a:pt x="2444" y="3619"/>
                    </a:lnTo>
                    <a:lnTo>
                      <a:pt x="2550" y="3586"/>
                    </a:lnTo>
                    <a:lnTo>
                      <a:pt x="2652" y="3547"/>
                    </a:lnTo>
                    <a:lnTo>
                      <a:pt x="2751" y="3501"/>
                    </a:lnTo>
                    <a:lnTo>
                      <a:pt x="2847" y="3450"/>
                    </a:lnTo>
                    <a:lnTo>
                      <a:pt x="2938" y="3392"/>
                    </a:lnTo>
                    <a:lnTo>
                      <a:pt x="3026" y="3329"/>
                    </a:lnTo>
                    <a:lnTo>
                      <a:pt x="3109" y="3260"/>
                    </a:lnTo>
                    <a:lnTo>
                      <a:pt x="3187" y="3187"/>
                    </a:lnTo>
                    <a:lnTo>
                      <a:pt x="3261" y="3108"/>
                    </a:lnTo>
                    <a:lnTo>
                      <a:pt x="3330" y="3024"/>
                    </a:lnTo>
                    <a:lnTo>
                      <a:pt x="3394" y="2937"/>
                    </a:lnTo>
                    <a:lnTo>
                      <a:pt x="3451" y="2846"/>
                    </a:lnTo>
                    <a:lnTo>
                      <a:pt x="3503" y="2750"/>
                    </a:lnTo>
                    <a:lnTo>
                      <a:pt x="3549" y="2652"/>
                    </a:lnTo>
                    <a:lnTo>
                      <a:pt x="3588" y="2548"/>
                    </a:lnTo>
                    <a:lnTo>
                      <a:pt x="3621" y="2443"/>
                    </a:lnTo>
                    <a:lnTo>
                      <a:pt x="3647" y="2335"/>
                    </a:lnTo>
                    <a:lnTo>
                      <a:pt x="3666" y="2224"/>
                    </a:lnTo>
                    <a:lnTo>
                      <a:pt x="3678" y="2111"/>
                    </a:lnTo>
                    <a:lnTo>
                      <a:pt x="3681" y="1996"/>
                    </a:lnTo>
                    <a:lnTo>
                      <a:pt x="3678" y="1881"/>
                    </a:lnTo>
                    <a:lnTo>
                      <a:pt x="3666" y="1767"/>
                    </a:lnTo>
                    <a:lnTo>
                      <a:pt x="3647" y="1656"/>
                    </a:lnTo>
                    <a:lnTo>
                      <a:pt x="3621" y="1548"/>
                    </a:lnTo>
                    <a:lnTo>
                      <a:pt x="3588" y="1443"/>
                    </a:lnTo>
                    <a:lnTo>
                      <a:pt x="3549" y="1341"/>
                    </a:lnTo>
                    <a:lnTo>
                      <a:pt x="3503" y="1241"/>
                    </a:lnTo>
                    <a:lnTo>
                      <a:pt x="3451" y="1145"/>
                    </a:lnTo>
                    <a:lnTo>
                      <a:pt x="3394" y="1054"/>
                    </a:lnTo>
                    <a:lnTo>
                      <a:pt x="3330" y="967"/>
                    </a:lnTo>
                    <a:lnTo>
                      <a:pt x="3261" y="883"/>
                    </a:lnTo>
                    <a:lnTo>
                      <a:pt x="3187" y="806"/>
                    </a:lnTo>
                    <a:lnTo>
                      <a:pt x="3109" y="732"/>
                    </a:lnTo>
                    <a:lnTo>
                      <a:pt x="3026" y="662"/>
                    </a:lnTo>
                    <a:lnTo>
                      <a:pt x="2938" y="599"/>
                    </a:lnTo>
                    <a:lnTo>
                      <a:pt x="2847" y="542"/>
                    </a:lnTo>
                    <a:lnTo>
                      <a:pt x="2751" y="490"/>
                    </a:lnTo>
                    <a:lnTo>
                      <a:pt x="2652" y="444"/>
                    </a:lnTo>
                    <a:lnTo>
                      <a:pt x="2550" y="405"/>
                    </a:lnTo>
                    <a:lnTo>
                      <a:pt x="2444" y="372"/>
                    </a:lnTo>
                    <a:lnTo>
                      <a:pt x="2336" y="346"/>
                    </a:lnTo>
                    <a:lnTo>
                      <a:pt x="2225" y="327"/>
                    </a:lnTo>
                    <a:lnTo>
                      <a:pt x="2111" y="315"/>
                    </a:lnTo>
                    <a:lnTo>
                      <a:pt x="1996" y="312"/>
                    </a:lnTo>
                    <a:close/>
                    <a:moveTo>
                      <a:pt x="1996" y="0"/>
                    </a:moveTo>
                    <a:lnTo>
                      <a:pt x="2119" y="3"/>
                    </a:lnTo>
                    <a:lnTo>
                      <a:pt x="2238" y="14"/>
                    </a:lnTo>
                    <a:lnTo>
                      <a:pt x="2355" y="32"/>
                    </a:lnTo>
                    <a:lnTo>
                      <a:pt x="2471" y="57"/>
                    </a:lnTo>
                    <a:lnTo>
                      <a:pt x="2584" y="87"/>
                    </a:lnTo>
                    <a:lnTo>
                      <a:pt x="2693" y="125"/>
                    </a:lnTo>
                    <a:lnTo>
                      <a:pt x="2800" y="168"/>
                    </a:lnTo>
                    <a:lnTo>
                      <a:pt x="2904" y="217"/>
                    </a:lnTo>
                    <a:lnTo>
                      <a:pt x="3004" y="273"/>
                    </a:lnTo>
                    <a:lnTo>
                      <a:pt x="3101" y="333"/>
                    </a:lnTo>
                    <a:lnTo>
                      <a:pt x="3194" y="399"/>
                    </a:lnTo>
                    <a:lnTo>
                      <a:pt x="3283" y="469"/>
                    </a:lnTo>
                    <a:lnTo>
                      <a:pt x="3368" y="545"/>
                    </a:lnTo>
                    <a:lnTo>
                      <a:pt x="3448" y="625"/>
                    </a:lnTo>
                    <a:lnTo>
                      <a:pt x="3523" y="710"/>
                    </a:lnTo>
                    <a:lnTo>
                      <a:pt x="3594" y="798"/>
                    </a:lnTo>
                    <a:lnTo>
                      <a:pt x="3659" y="892"/>
                    </a:lnTo>
                    <a:lnTo>
                      <a:pt x="3720" y="989"/>
                    </a:lnTo>
                    <a:lnTo>
                      <a:pt x="3776" y="1088"/>
                    </a:lnTo>
                    <a:lnTo>
                      <a:pt x="3825" y="1193"/>
                    </a:lnTo>
                    <a:lnTo>
                      <a:pt x="3868" y="1300"/>
                    </a:lnTo>
                    <a:lnTo>
                      <a:pt x="3906" y="1409"/>
                    </a:lnTo>
                    <a:lnTo>
                      <a:pt x="3936" y="1522"/>
                    </a:lnTo>
                    <a:lnTo>
                      <a:pt x="3961" y="1637"/>
                    </a:lnTo>
                    <a:lnTo>
                      <a:pt x="3979" y="1755"/>
                    </a:lnTo>
                    <a:lnTo>
                      <a:pt x="3990" y="1874"/>
                    </a:lnTo>
                    <a:lnTo>
                      <a:pt x="3993" y="1996"/>
                    </a:lnTo>
                    <a:lnTo>
                      <a:pt x="3990" y="2118"/>
                    </a:lnTo>
                    <a:lnTo>
                      <a:pt x="3979" y="2236"/>
                    </a:lnTo>
                    <a:lnTo>
                      <a:pt x="3961" y="2354"/>
                    </a:lnTo>
                    <a:lnTo>
                      <a:pt x="3936" y="2470"/>
                    </a:lnTo>
                    <a:lnTo>
                      <a:pt x="3906" y="2582"/>
                    </a:lnTo>
                    <a:lnTo>
                      <a:pt x="3868" y="2692"/>
                    </a:lnTo>
                    <a:lnTo>
                      <a:pt x="3825" y="2798"/>
                    </a:lnTo>
                    <a:lnTo>
                      <a:pt x="3776" y="2903"/>
                    </a:lnTo>
                    <a:lnTo>
                      <a:pt x="3720" y="3004"/>
                    </a:lnTo>
                    <a:lnTo>
                      <a:pt x="3659" y="3099"/>
                    </a:lnTo>
                    <a:lnTo>
                      <a:pt x="3594" y="3193"/>
                    </a:lnTo>
                    <a:lnTo>
                      <a:pt x="3523" y="3281"/>
                    </a:lnTo>
                    <a:lnTo>
                      <a:pt x="3448" y="3366"/>
                    </a:lnTo>
                    <a:lnTo>
                      <a:pt x="3368" y="3447"/>
                    </a:lnTo>
                    <a:lnTo>
                      <a:pt x="3283" y="3522"/>
                    </a:lnTo>
                    <a:lnTo>
                      <a:pt x="3194" y="3593"/>
                    </a:lnTo>
                    <a:lnTo>
                      <a:pt x="3101" y="3659"/>
                    </a:lnTo>
                    <a:lnTo>
                      <a:pt x="3004" y="3718"/>
                    </a:lnTo>
                    <a:lnTo>
                      <a:pt x="2904" y="3774"/>
                    </a:lnTo>
                    <a:lnTo>
                      <a:pt x="2800" y="3823"/>
                    </a:lnTo>
                    <a:lnTo>
                      <a:pt x="2693" y="3866"/>
                    </a:lnTo>
                    <a:lnTo>
                      <a:pt x="2584" y="3904"/>
                    </a:lnTo>
                    <a:lnTo>
                      <a:pt x="2471" y="3934"/>
                    </a:lnTo>
                    <a:lnTo>
                      <a:pt x="2355" y="3959"/>
                    </a:lnTo>
                    <a:lnTo>
                      <a:pt x="2238" y="3977"/>
                    </a:lnTo>
                    <a:lnTo>
                      <a:pt x="2119" y="3988"/>
                    </a:lnTo>
                    <a:lnTo>
                      <a:pt x="1996" y="3992"/>
                    </a:lnTo>
                    <a:lnTo>
                      <a:pt x="1875" y="3988"/>
                    </a:lnTo>
                    <a:lnTo>
                      <a:pt x="1756" y="3977"/>
                    </a:lnTo>
                    <a:lnTo>
                      <a:pt x="1638" y="3959"/>
                    </a:lnTo>
                    <a:lnTo>
                      <a:pt x="1522" y="3934"/>
                    </a:lnTo>
                    <a:lnTo>
                      <a:pt x="1409" y="3904"/>
                    </a:lnTo>
                    <a:lnTo>
                      <a:pt x="1300" y="3866"/>
                    </a:lnTo>
                    <a:lnTo>
                      <a:pt x="1193" y="3823"/>
                    </a:lnTo>
                    <a:lnTo>
                      <a:pt x="1089" y="3774"/>
                    </a:lnTo>
                    <a:lnTo>
                      <a:pt x="988" y="3718"/>
                    </a:lnTo>
                    <a:lnTo>
                      <a:pt x="892" y="3659"/>
                    </a:lnTo>
                    <a:lnTo>
                      <a:pt x="799" y="3593"/>
                    </a:lnTo>
                    <a:lnTo>
                      <a:pt x="710" y="3522"/>
                    </a:lnTo>
                    <a:lnTo>
                      <a:pt x="625" y="3447"/>
                    </a:lnTo>
                    <a:lnTo>
                      <a:pt x="545" y="3366"/>
                    </a:lnTo>
                    <a:lnTo>
                      <a:pt x="470" y="3281"/>
                    </a:lnTo>
                    <a:lnTo>
                      <a:pt x="398" y="3193"/>
                    </a:lnTo>
                    <a:lnTo>
                      <a:pt x="332" y="3099"/>
                    </a:lnTo>
                    <a:lnTo>
                      <a:pt x="273" y="3004"/>
                    </a:lnTo>
                    <a:lnTo>
                      <a:pt x="217" y="2903"/>
                    </a:lnTo>
                    <a:lnTo>
                      <a:pt x="169" y="2798"/>
                    </a:lnTo>
                    <a:lnTo>
                      <a:pt x="125" y="2692"/>
                    </a:lnTo>
                    <a:lnTo>
                      <a:pt x="87" y="2582"/>
                    </a:lnTo>
                    <a:lnTo>
                      <a:pt x="57" y="2470"/>
                    </a:lnTo>
                    <a:lnTo>
                      <a:pt x="33" y="2354"/>
                    </a:lnTo>
                    <a:lnTo>
                      <a:pt x="14" y="2236"/>
                    </a:lnTo>
                    <a:lnTo>
                      <a:pt x="3" y="2118"/>
                    </a:lnTo>
                    <a:lnTo>
                      <a:pt x="0" y="1996"/>
                    </a:lnTo>
                    <a:lnTo>
                      <a:pt x="3" y="1874"/>
                    </a:lnTo>
                    <a:lnTo>
                      <a:pt x="14" y="1755"/>
                    </a:lnTo>
                    <a:lnTo>
                      <a:pt x="33" y="1637"/>
                    </a:lnTo>
                    <a:lnTo>
                      <a:pt x="57" y="1522"/>
                    </a:lnTo>
                    <a:lnTo>
                      <a:pt x="87" y="1409"/>
                    </a:lnTo>
                    <a:lnTo>
                      <a:pt x="125" y="1300"/>
                    </a:lnTo>
                    <a:lnTo>
                      <a:pt x="169" y="1193"/>
                    </a:lnTo>
                    <a:lnTo>
                      <a:pt x="217" y="1088"/>
                    </a:lnTo>
                    <a:lnTo>
                      <a:pt x="273" y="989"/>
                    </a:lnTo>
                    <a:lnTo>
                      <a:pt x="332" y="892"/>
                    </a:lnTo>
                    <a:lnTo>
                      <a:pt x="398" y="798"/>
                    </a:lnTo>
                    <a:lnTo>
                      <a:pt x="470" y="710"/>
                    </a:lnTo>
                    <a:lnTo>
                      <a:pt x="545" y="625"/>
                    </a:lnTo>
                    <a:lnTo>
                      <a:pt x="625" y="545"/>
                    </a:lnTo>
                    <a:lnTo>
                      <a:pt x="710" y="469"/>
                    </a:lnTo>
                    <a:lnTo>
                      <a:pt x="799" y="399"/>
                    </a:lnTo>
                    <a:lnTo>
                      <a:pt x="892" y="333"/>
                    </a:lnTo>
                    <a:lnTo>
                      <a:pt x="988" y="273"/>
                    </a:lnTo>
                    <a:lnTo>
                      <a:pt x="1089" y="217"/>
                    </a:lnTo>
                    <a:lnTo>
                      <a:pt x="1193" y="168"/>
                    </a:lnTo>
                    <a:lnTo>
                      <a:pt x="1300" y="125"/>
                    </a:lnTo>
                    <a:lnTo>
                      <a:pt x="1409" y="87"/>
                    </a:lnTo>
                    <a:lnTo>
                      <a:pt x="1522" y="57"/>
                    </a:lnTo>
                    <a:lnTo>
                      <a:pt x="1638" y="32"/>
                    </a:lnTo>
                    <a:lnTo>
                      <a:pt x="1756" y="14"/>
                    </a:lnTo>
                    <a:lnTo>
                      <a:pt x="1875" y="3"/>
                    </a:lnTo>
                    <a:lnTo>
                      <a:pt x="19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123" name="Freeform 7"/>
              <p:cNvSpPr>
                <a:spLocks/>
              </p:cNvSpPr>
              <p:nvPr/>
            </p:nvSpPr>
            <p:spPr bwMode="auto">
              <a:xfrm>
                <a:off x="2007833" y="2334196"/>
                <a:ext cx="58329" cy="122811"/>
              </a:xfrm>
              <a:custGeom>
                <a:avLst/>
                <a:gdLst>
                  <a:gd name="T0" fmla="*/ 686 w 949"/>
                  <a:gd name="T1" fmla="*/ 0 h 1997"/>
                  <a:gd name="T2" fmla="*/ 943 w 949"/>
                  <a:gd name="T3" fmla="*/ 3 h 1997"/>
                  <a:gd name="T4" fmla="*/ 943 w 949"/>
                  <a:gd name="T5" fmla="*/ 344 h 1997"/>
                  <a:gd name="T6" fmla="*/ 719 w 949"/>
                  <a:gd name="T7" fmla="*/ 344 h 1997"/>
                  <a:gd name="T8" fmla="*/ 706 w 949"/>
                  <a:gd name="T9" fmla="*/ 345 h 1997"/>
                  <a:gd name="T10" fmla="*/ 693 w 949"/>
                  <a:gd name="T11" fmla="*/ 346 h 1997"/>
                  <a:gd name="T12" fmla="*/ 677 w 949"/>
                  <a:gd name="T13" fmla="*/ 350 h 1997"/>
                  <a:gd name="T14" fmla="*/ 661 w 949"/>
                  <a:gd name="T15" fmla="*/ 356 h 1997"/>
                  <a:gd name="T16" fmla="*/ 646 w 949"/>
                  <a:gd name="T17" fmla="*/ 363 h 1997"/>
                  <a:gd name="T18" fmla="*/ 632 w 949"/>
                  <a:gd name="T19" fmla="*/ 373 h 1997"/>
                  <a:gd name="T20" fmla="*/ 620 w 949"/>
                  <a:gd name="T21" fmla="*/ 385 h 1997"/>
                  <a:gd name="T22" fmla="*/ 610 w 949"/>
                  <a:gd name="T23" fmla="*/ 400 h 1997"/>
                  <a:gd name="T24" fmla="*/ 603 w 949"/>
                  <a:gd name="T25" fmla="*/ 418 h 1997"/>
                  <a:gd name="T26" fmla="*/ 601 w 949"/>
                  <a:gd name="T27" fmla="*/ 440 h 1997"/>
                  <a:gd name="T28" fmla="*/ 601 w 949"/>
                  <a:gd name="T29" fmla="*/ 693 h 1997"/>
                  <a:gd name="T30" fmla="*/ 949 w 949"/>
                  <a:gd name="T31" fmla="*/ 693 h 1997"/>
                  <a:gd name="T32" fmla="*/ 894 w 949"/>
                  <a:gd name="T33" fmla="*/ 1045 h 1997"/>
                  <a:gd name="T34" fmla="*/ 601 w 949"/>
                  <a:gd name="T35" fmla="*/ 1045 h 1997"/>
                  <a:gd name="T36" fmla="*/ 601 w 949"/>
                  <a:gd name="T37" fmla="*/ 1997 h 1997"/>
                  <a:gd name="T38" fmla="*/ 255 w 949"/>
                  <a:gd name="T39" fmla="*/ 1997 h 1997"/>
                  <a:gd name="T40" fmla="*/ 255 w 949"/>
                  <a:gd name="T41" fmla="*/ 1045 h 1997"/>
                  <a:gd name="T42" fmla="*/ 0 w 949"/>
                  <a:gd name="T43" fmla="*/ 1045 h 1997"/>
                  <a:gd name="T44" fmla="*/ 0 w 949"/>
                  <a:gd name="T45" fmla="*/ 693 h 1997"/>
                  <a:gd name="T46" fmla="*/ 255 w 949"/>
                  <a:gd name="T47" fmla="*/ 693 h 1997"/>
                  <a:gd name="T48" fmla="*/ 255 w 949"/>
                  <a:gd name="T49" fmla="*/ 419 h 1997"/>
                  <a:gd name="T50" fmla="*/ 255 w 949"/>
                  <a:gd name="T51" fmla="*/ 392 h 1997"/>
                  <a:gd name="T52" fmla="*/ 258 w 949"/>
                  <a:gd name="T53" fmla="*/ 364 h 1997"/>
                  <a:gd name="T54" fmla="*/ 261 w 949"/>
                  <a:gd name="T55" fmla="*/ 336 h 1997"/>
                  <a:gd name="T56" fmla="*/ 268 w 949"/>
                  <a:gd name="T57" fmla="*/ 307 h 1997"/>
                  <a:gd name="T58" fmla="*/ 275 w 949"/>
                  <a:gd name="T59" fmla="*/ 277 h 1997"/>
                  <a:gd name="T60" fmla="*/ 286 w 949"/>
                  <a:gd name="T61" fmla="*/ 248 h 1997"/>
                  <a:gd name="T62" fmla="*/ 298 w 949"/>
                  <a:gd name="T63" fmla="*/ 219 h 1997"/>
                  <a:gd name="T64" fmla="*/ 312 w 949"/>
                  <a:gd name="T65" fmla="*/ 190 h 1997"/>
                  <a:gd name="T66" fmla="*/ 329 w 949"/>
                  <a:gd name="T67" fmla="*/ 162 h 1997"/>
                  <a:gd name="T68" fmla="*/ 350 w 949"/>
                  <a:gd name="T69" fmla="*/ 135 h 1997"/>
                  <a:gd name="T70" fmla="*/ 373 w 949"/>
                  <a:gd name="T71" fmla="*/ 111 h 1997"/>
                  <a:gd name="T72" fmla="*/ 399 w 949"/>
                  <a:gd name="T73" fmla="*/ 88 h 1997"/>
                  <a:gd name="T74" fmla="*/ 429 w 949"/>
                  <a:gd name="T75" fmla="*/ 66 h 1997"/>
                  <a:gd name="T76" fmla="*/ 462 w 949"/>
                  <a:gd name="T77" fmla="*/ 48 h 1997"/>
                  <a:gd name="T78" fmla="*/ 498 w 949"/>
                  <a:gd name="T79" fmla="*/ 32 h 1997"/>
                  <a:gd name="T80" fmla="*/ 540 w 949"/>
                  <a:gd name="T81" fmla="*/ 19 h 1997"/>
                  <a:gd name="T82" fmla="*/ 584 w 949"/>
                  <a:gd name="T83" fmla="*/ 9 h 1997"/>
                  <a:gd name="T84" fmla="*/ 633 w 949"/>
                  <a:gd name="T85" fmla="*/ 3 h 1997"/>
                  <a:gd name="T86" fmla="*/ 686 w 949"/>
                  <a:gd name="T87" fmla="*/ 0 h 1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9" h="1997">
                    <a:moveTo>
                      <a:pt x="686" y="0"/>
                    </a:moveTo>
                    <a:lnTo>
                      <a:pt x="943" y="3"/>
                    </a:lnTo>
                    <a:lnTo>
                      <a:pt x="943" y="344"/>
                    </a:lnTo>
                    <a:lnTo>
                      <a:pt x="719" y="344"/>
                    </a:lnTo>
                    <a:lnTo>
                      <a:pt x="706" y="345"/>
                    </a:lnTo>
                    <a:lnTo>
                      <a:pt x="693" y="346"/>
                    </a:lnTo>
                    <a:lnTo>
                      <a:pt x="677" y="350"/>
                    </a:lnTo>
                    <a:lnTo>
                      <a:pt x="661" y="356"/>
                    </a:lnTo>
                    <a:lnTo>
                      <a:pt x="646" y="363"/>
                    </a:lnTo>
                    <a:lnTo>
                      <a:pt x="632" y="373"/>
                    </a:lnTo>
                    <a:lnTo>
                      <a:pt x="620" y="385"/>
                    </a:lnTo>
                    <a:lnTo>
                      <a:pt x="610" y="400"/>
                    </a:lnTo>
                    <a:lnTo>
                      <a:pt x="603" y="418"/>
                    </a:lnTo>
                    <a:lnTo>
                      <a:pt x="601" y="440"/>
                    </a:lnTo>
                    <a:lnTo>
                      <a:pt x="601" y="693"/>
                    </a:lnTo>
                    <a:lnTo>
                      <a:pt x="949" y="693"/>
                    </a:lnTo>
                    <a:lnTo>
                      <a:pt x="894" y="1045"/>
                    </a:lnTo>
                    <a:lnTo>
                      <a:pt x="601" y="1045"/>
                    </a:lnTo>
                    <a:lnTo>
                      <a:pt x="601" y="1997"/>
                    </a:lnTo>
                    <a:lnTo>
                      <a:pt x="255" y="1997"/>
                    </a:lnTo>
                    <a:lnTo>
                      <a:pt x="255" y="1045"/>
                    </a:lnTo>
                    <a:lnTo>
                      <a:pt x="0" y="1045"/>
                    </a:lnTo>
                    <a:lnTo>
                      <a:pt x="0" y="693"/>
                    </a:lnTo>
                    <a:lnTo>
                      <a:pt x="255" y="693"/>
                    </a:lnTo>
                    <a:lnTo>
                      <a:pt x="255" y="419"/>
                    </a:lnTo>
                    <a:lnTo>
                      <a:pt x="255" y="392"/>
                    </a:lnTo>
                    <a:lnTo>
                      <a:pt x="258" y="364"/>
                    </a:lnTo>
                    <a:lnTo>
                      <a:pt x="261" y="336"/>
                    </a:lnTo>
                    <a:lnTo>
                      <a:pt x="268" y="307"/>
                    </a:lnTo>
                    <a:lnTo>
                      <a:pt x="275" y="277"/>
                    </a:lnTo>
                    <a:lnTo>
                      <a:pt x="286" y="248"/>
                    </a:lnTo>
                    <a:lnTo>
                      <a:pt x="298" y="219"/>
                    </a:lnTo>
                    <a:lnTo>
                      <a:pt x="312" y="190"/>
                    </a:lnTo>
                    <a:lnTo>
                      <a:pt x="329" y="162"/>
                    </a:lnTo>
                    <a:lnTo>
                      <a:pt x="350" y="135"/>
                    </a:lnTo>
                    <a:lnTo>
                      <a:pt x="373" y="111"/>
                    </a:lnTo>
                    <a:lnTo>
                      <a:pt x="399" y="88"/>
                    </a:lnTo>
                    <a:lnTo>
                      <a:pt x="429" y="66"/>
                    </a:lnTo>
                    <a:lnTo>
                      <a:pt x="462" y="48"/>
                    </a:lnTo>
                    <a:lnTo>
                      <a:pt x="498" y="32"/>
                    </a:lnTo>
                    <a:lnTo>
                      <a:pt x="540" y="19"/>
                    </a:lnTo>
                    <a:lnTo>
                      <a:pt x="584" y="9"/>
                    </a:lnTo>
                    <a:lnTo>
                      <a:pt x="633" y="3"/>
                    </a:lnTo>
                    <a:lnTo>
                      <a:pt x="6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115" name="Group 114"/>
            <p:cNvGrpSpPr/>
            <p:nvPr/>
          </p:nvGrpSpPr>
          <p:grpSpPr>
            <a:xfrm>
              <a:off x="2221462" y="2273160"/>
              <a:ext cx="245249" cy="245248"/>
              <a:chOff x="2221462" y="2273160"/>
              <a:chExt cx="245249" cy="245248"/>
            </a:xfrm>
            <a:grpFill/>
          </p:grpSpPr>
          <p:sp>
            <p:nvSpPr>
              <p:cNvPr id="119" name="Freeform 12"/>
              <p:cNvSpPr>
                <a:spLocks noEditPoints="1"/>
              </p:cNvSpPr>
              <p:nvPr/>
            </p:nvSpPr>
            <p:spPr bwMode="auto">
              <a:xfrm>
                <a:off x="2221462"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120" name="Freeform 13"/>
              <p:cNvSpPr>
                <a:spLocks/>
              </p:cNvSpPr>
              <p:nvPr/>
            </p:nvSpPr>
            <p:spPr bwMode="auto">
              <a:xfrm>
                <a:off x="2282774" y="2342163"/>
                <a:ext cx="122625" cy="107243"/>
              </a:xfrm>
              <a:custGeom>
                <a:avLst/>
                <a:gdLst>
                  <a:gd name="T0" fmla="*/ 1279 w 1723"/>
                  <a:gd name="T1" fmla="*/ 11 h 1506"/>
                  <a:gd name="T2" fmla="*/ 1390 w 1723"/>
                  <a:gd name="T3" fmla="*/ 63 h 1506"/>
                  <a:gd name="T4" fmla="*/ 1452 w 1723"/>
                  <a:gd name="T5" fmla="*/ 119 h 1506"/>
                  <a:gd name="T6" fmla="*/ 1523 w 1723"/>
                  <a:gd name="T7" fmla="*/ 104 h 1506"/>
                  <a:gd name="T8" fmla="*/ 1607 w 1723"/>
                  <a:gd name="T9" fmla="*/ 71 h 1506"/>
                  <a:gd name="T10" fmla="*/ 1674 w 1723"/>
                  <a:gd name="T11" fmla="*/ 34 h 1506"/>
                  <a:gd name="T12" fmla="*/ 1638 w 1723"/>
                  <a:gd name="T13" fmla="*/ 117 h 1506"/>
                  <a:gd name="T14" fmla="*/ 1583 w 1723"/>
                  <a:gd name="T15" fmla="*/ 192 h 1506"/>
                  <a:gd name="T16" fmla="*/ 1525 w 1723"/>
                  <a:gd name="T17" fmla="*/ 242 h 1506"/>
                  <a:gd name="T18" fmla="*/ 1616 w 1723"/>
                  <a:gd name="T19" fmla="*/ 223 h 1506"/>
                  <a:gd name="T20" fmla="*/ 1690 w 1723"/>
                  <a:gd name="T21" fmla="*/ 197 h 1506"/>
                  <a:gd name="T22" fmla="*/ 1696 w 1723"/>
                  <a:gd name="T23" fmla="*/ 224 h 1506"/>
                  <a:gd name="T24" fmla="*/ 1607 w 1723"/>
                  <a:gd name="T25" fmla="*/ 329 h 1506"/>
                  <a:gd name="T26" fmla="*/ 1550 w 1723"/>
                  <a:gd name="T27" fmla="*/ 382 h 1506"/>
                  <a:gd name="T28" fmla="*/ 1550 w 1723"/>
                  <a:gd name="T29" fmla="*/ 390 h 1506"/>
                  <a:gd name="T30" fmla="*/ 1534 w 1723"/>
                  <a:gd name="T31" fmla="*/ 635 h 1506"/>
                  <a:gd name="T32" fmla="*/ 1473 w 1723"/>
                  <a:gd name="T33" fmla="*/ 861 h 1506"/>
                  <a:gd name="T34" fmla="*/ 1368 w 1723"/>
                  <a:gd name="T35" fmla="*/ 1062 h 1506"/>
                  <a:gd name="T36" fmla="*/ 1226 w 1723"/>
                  <a:gd name="T37" fmla="*/ 1232 h 1506"/>
                  <a:gd name="T38" fmla="*/ 1054 w 1723"/>
                  <a:gd name="T39" fmla="*/ 1367 h 1506"/>
                  <a:gd name="T40" fmla="*/ 854 w 1723"/>
                  <a:gd name="T41" fmla="*/ 1459 h 1506"/>
                  <a:gd name="T42" fmla="*/ 634 w 1723"/>
                  <a:gd name="T43" fmla="*/ 1503 h 1506"/>
                  <a:gd name="T44" fmla="*/ 407 w 1723"/>
                  <a:gd name="T45" fmla="*/ 1495 h 1506"/>
                  <a:gd name="T46" fmla="*/ 195 w 1723"/>
                  <a:gd name="T47" fmla="*/ 1438 h 1506"/>
                  <a:gd name="T48" fmla="*/ 0 w 1723"/>
                  <a:gd name="T49" fmla="*/ 1337 h 1506"/>
                  <a:gd name="T50" fmla="*/ 158 w 1723"/>
                  <a:gd name="T51" fmla="*/ 1341 h 1506"/>
                  <a:gd name="T52" fmla="*/ 295 w 1723"/>
                  <a:gd name="T53" fmla="*/ 1308 h 1506"/>
                  <a:gd name="T54" fmla="*/ 403 w 1723"/>
                  <a:gd name="T55" fmla="*/ 1254 h 1506"/>
                  <a:gd name="T56" fmla="*/ 476 w 1723"/>
                  <a:gd name="T57" fmla="*/ 1196 h 1506"/>
                  <a:gd name="T58" fmla="*/ 414 w 1723"/>
                  <a:gd name="T59" fmla="*/ 1167 h 1506"/>
                  <a:gd name="T60" fmla="*/ 308 w 1723"/>
                  <a:gd name="T61" fmla="*/ 1115 h 1506"/>
                  <a:gd name="T62" fmla="*/ 226 w 1723"/>
                  <a:gd name="T63" fmla="*/ 1037 h 1506"/>
                  <a:gd name="T64" fmla="*/ 180 w 1723"/>
                  <a:gd name="T65" fmla="*/ 948 h 1506"/>
                  <a:gd name="T66" fmla="*/ 210 w 1723"/>
                  <a:gd name="T67" fmla="*/ 923 h 1506"/>
                  <a:gd name="T68" fmla="*/ 281 w 1723"/>
                  <a:gd name="T69" fmla="*/ 921 h 1506"/>
                  <a:gd name="T70" fmla="*/ 279 w 1723"/>
                  <a:gd name="T71" fmla="*/ 892 h 1506"/>
                  <a:gd name="T72" fmla="*/ 173 w 1723"/>
                  <a:gd name="T73" fmla="*/ 828 h 1506"/>
                  <a:gd name="T74" fmla="*/ 104 w 1723"/>
                  <a:gd name="T75" fmla="*/ 747 h 1506"/>
                  <a:gd name="T76" fmla="*/ 64 w 1723"/>
                  <a:gd name="T77" fmla="*/ 654 h 1506"/>
                  <a:gd name="T78" fmla="*/ 49 w 1723"/>
                  <a:gd name="T79" fmla="*/ 562 h 1506"/>
                  <a:gd name="T80" fmla="*/ 83 w 1723"/>
                  <a:gd name="T81" fmla="*/ 557 h 1506"/>
                  <a:gd name="T82" fmla="*/ 146 w 1723"/>
                  <a:gd name="T83" fmla="*/ 575 h 1506"/>
                  <a:gd name="T84" fmla="*/ 203 w 1723"/>
                  <a:gd name="T85" fmla="*/ 577 h 1506"/>
                  <a:gd name="T86" fmla="*/ 126 w 1723"/>
                  <a:gd name="T87" fmla="*/ 500 h 1506"/>
                  <a:gd name="T88" fmla="*/ 70 w 1723"/>
                  <a:gd name="T89" fmla="*/ 390 h 1506"/>
                  <a:gd name="T90" fmla="*/ 48 w 1723"/>
                  <a:gd name="T91" fmla="*/ 258 h 1506"/>
                  <a:gd name="T92" fmla="*/ 74 w 1723"/>
                  <a:gd name="T93" fmla="*/ 118 h 1506"/>
                  <a:gd name="T94" fmla="*/ 179 w 1723"/>
                  <a:gd name="T95" fmla="*/ 170 h 1506"/>
                  <a:gd name="T96" fmla="*/ 328 w 1723"/>
                  <a:gd name="T97" fmla="*/ 294 h 1506"/>
                  <a:gd name="T98" fmla="*/ 495 w 1723"/>
                  <a:gd name="T99" fmla="*/ 387 h 1506"/>
                  <a:gd name="T100" fmla="*/ 673 w 1723"/>
                  <a:gd name="T101" fmla="*/ 445 h 1506"/>
                  <a:gd name="T102" fmla="*/ 848 w 1723"/>
                  <a:gd name="T103" fmla="*/ 468 h 1506"/>
                  <a:gd name="T104" fmla="*/ 840 w 1723"/>
                  <a:gd name="T105" fmla="*/ 382 h 1506"/>
                  <a:gd name="T106" fmla="*/ 863 w 1723"/>
                  <a:gd name="T107" fmla="*/ 244 h 1506"/>
                  <a:gd name="T108" fmla="*/ 929 w 1723"/>
                  <a:gd name="T109" fmla="*/ 129 h 1506"/>
                  <a:gd name="T110" fmla="*/ 1027 w 1723"/>
                  <a:gd name="T111" fmla="*/ 45 h 1506"/>
                  <a:gd name="T112" fmla="*/ 1150 w 1723"/>
                  <a:gd name="T113" fmla="*/ 3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3" h="1506">
                    <a:moveTo>
                      <a:pt x="1195" y="0"/>
                    </a:moveTo>
                    <a:lnTo>
                      <a:pt x="1238" y="3"/>
                    </a:lnTo>
                    <a:lnTo>
                      <a:pt x="1279" y="11"/>
                    </a:lnTo>
                    <a:lnTo>
                      <a:pt x="1318" y="24"/>
                    </a:lnTo>
                    <a:lnTo>
                      <a:pt x="1355" y="41"/>
                    </a:lnTo>
                    <a:lnTo>
                      <a:pt x="1390" y="63"/>
                    </a:lnTo>
                    <a:lnTo>
                      <a:pt x="1422" y="89"/>
                    </a:lnTo>
                    <a:lnTo>
                      <a:pt x="1452" y="119"/>
                    </a:lnTo>
                    <a:lnTo>
                      <a:pt x="1452" y="119"/>
                    </a:lnTo>
                    <a:lnTo>
                      <a:pt x="1473" y="117"/>
                    </a:lnTo>
                    <a:lnTo>
                      <a:pt x="1497" y="111"/>
                    </a:lnTo>
                    <a:lnTo>
                      <a:pt x="1523" y="104"/>
                    </a:lnTo>
                    <a:lnTo>
                      <a:pt x="1551" y="95"/>
                    </a:lnTo>
                    <a:lnTo>
                      <a:pt x="1579" y="83"/>
                    </a:lnTo>
                    <a:lnTo>
                      <a:pt x="1607" y="71"/>
                    </a:lnTo>
                    <a:lnTo>
                      <a:pt x="1632" y="59"/>
                    </a:lnTo>
                    <a:lnTo>
                      <a:pt x="1655" y="46"/>
                    </a:lnTo>
                    <a:lnTo>
                      <a:pt x="1674" y="34"/>
                    </a:lnTo>
                    <a:lnTo>
                      <a:pt x="1665" y="61"/>
                    </a:lnTo>
                    <a:lnTo>
                      <a:pt x="1653" y="88"/>
                    </a:lnTo>
                    <a:lnTo>
                      <a:pt x="1638" y="117"/>
                    </a:lnTo>
                    <a:lnTo>
                      <a:pt x="1621" y="143"/>
                    </a:lnTo>
                    <a:lnTo>
                      <a:pt x="1602" y="169"/>
                    </a:lnTo>
                    <a:lnTo>
                      <a:pt x="1583" y="192"/>
                    </a:lnTo>
                    <a:lnTo>
                      <a:pt x="1563" y="213"/>
                    </a:lnTo>
                    <a:lnTo>
                      <a:pt x="1544" y="230"/>
                    </a:lnTo>
                    <a:lnTo>
                      <a:pt x="1525" y="242"/>
                    </a:lnTo>
                    <a:lnTo>
                      <a:pt x="1556" y="237"/>
                    </a:lnTo>
                    <a:lnTo>
                      <a:pt x="1587" y="231"/>
                    </a:lnTo>
                    <a:lnTo>
                      <a:pt x="1616" y="223"/>
                    </a:lnTo>
                    <a:lnTo>
                      <a:pt x="1643" y="215"/>
                    </a:lnTo>
                    <a:lnTo>
                      <a:pt x="1668" y="205"/>
                    </a:lnTo>
                    <a:lnTo>
                      <a:pt x="1690" y="197"/>
                    </a:lnTo>
                    <a:lnTo>
                      <a:pt x="1709" y="189"/>
                    </a:lnTo>
                    <a:lnTo>
                      <a:pt x="1723" y="181"/>
                    </a:lnTo>
                    <a:lnTo>
                      <a:pt x="1696" y="224"/>
                    </a:lnTo>
                    <a:lnTo>
                      <a:pt x="1667" y="263"/>
                    </a:lnTo>
                    <a:lnTo>
                      <a:pt x="1637" y="299"/>
                    </a:lnTo>
                    <a:lnTo>
                      <a:pt x="1607" y="329"/>
                    </a:lnTo>
                    <a:lnTo>
                      <a:pt x="1577" y="355"/>
                    </a:lnTo>
                    <a:lnTo>
                      <a:pt x="1550" y="377"/>
                    </a:lnTo>
                    <a:lnTo>
                      <a:pt x="1550" y="382"/>
                    </a:lnTo>
                    <a:lnTo>
                      <a:pt x="1550" y="385"/>
                    </a:lnTo>
                    <a:lnTo>
                      <a:pt x="1550" y="388"/>
                    </a:lnTo>
                    <a:lnTo>
                      <a:pt x="1550" y="390"/>
                    </a:lnTo>
                    <a:lnTo>
                      <a:pt x="1551" y="473"/>
                    </a:lnTo>
                    <a:lnTo>
                      <a:pt x="1546" y="555"/>
                    </a:lnTo>
                    <a:lnTo>
                      <a:pt x="1534" y="635"/>
                    </a:lnTo>
                    <a:lnTo>
                      <a:pt x="1519" y="712"/>
                    </a:lnTo>
                    <a:lnTo>
                      <a:pt x="1498" y="787"/>
                    </a:lnTo>
                    <a:lnTo>
                      <a:pt x="1473" y="861"/>
                    </a:lnTo>
                    <a:lnTo>
                      <a:pt x="1442" y="931"/>
                    </a:lnTo>
                    <a:lnTo>
                      <a:pt x="1407" y="998"/>
                    </a:lnTo>
                    <a:lnTo>
                      <a:pt x="1368" y="1062"/>
                    </a:lnTo>
                    <a:lnTo>
                      <a:pt x="1324" y="1122"/>
                    </a:lnTo>
                    <a:lnTo>
                      <a:pt x="1277" y="1180"/>
                    </a:lnTo>
                    <a:lnTo>
                      <a:pt x="1226" y="1232"/>
                    </a:lnTo>
                    <a:lnTo>
                      <a:pt x="1172" y="1281"/>
                    </a:lnTo>
                    <a:lnTo>
                      <a:pt x="1114" y="1326"/>
                    </a:lnTo>
                    <a:lnTo>
                      <a:pt x="1054" y="1367"/>
                    </a:lnTo>
                    <a:lnTo>
                      <a:pt x="990" y="1403"/>
                    </a:lnTo>
                    <a:lnTo>
                      <a:pt x="923" y="1433"/>
                    </a:lnTo>
                    <a:lnTo>
                      <a:pt x="854" y="1459"/>
                    </a:lnTo>
                    <a:lnTo>
                      <a:pt x="782" y="1479"/>
                    </a:lnTo>
                    <a:lnTo>
                      <a:pt x="709" y="1494"/>
                    </a:lnTo>
                    <a:lnTo>
                      <a:pt x="634" y="1503"/>
                    </a:lnTo>
                    <a:lnTo>
                      <a:pt x="556" y="1506"/>
                    </a:lnTo>
                    <a:lnTo>
                      <a:pt x="481" y="1503"/>
                    </a:lnTo>
                    <a:lnTo>
                      <a:pt x="407" y="1495"/>
                    </a:lnTo>
                    <a:lnTo>
                      <a:pt x="334" y="1481"/>
                    </a:lnTo>
                    <a:lnTo>
                      <a:pt x="264" y="1463"/>
                    </a:lnTo>
                    <a:lnTo>
                      <a:pt x="195" y="1438"/>
                    </a:lnTo>
                    <a:lnTo>
                      <a:pt x="128" y="1409"/>
                    </a:lnTo>
                    <a:lnTo>
                      <a:pt x="63" y="1376"/>
                    </a:lnTo>
                    <a:lnTo>
                      <a:pt x="0" y="1337"/>
                    </a:lnTo>
                    <a:lnTo>
                      <a:pt x="54" y="1344"/>
                    </a:lnTo>
                    <a:lnTo>
                      <a:pt x="108" y="1345"/>
                    </a:lnTo>
                    <a:lnTo>
                      <a:pt x="158" y="1341"/>
                    </a:lnTo>
                    <a:lnTo>
                      <a:pt x="206" y="1334"/>
                    </a:lnTo>
                    <a:lnTo>
                      <a:pt x="252" y="1322"/>
                    </a:lnTo>
                    <a:lnTo>
                      <a:pt x="295" y="1308"/>
                    </a:lnTo>
                    <a:lnTo>
                      <a:pt x="334" y="1292"/>
                    </a:lnTo>
                    <a:lnTo>
                      <a:pt x="371" y="1273"/>
                    </a:lnTo>
                    <a:lnTo>
                      <a:pt x="403" y="1254"/>
                    </a:lnTo>
                    <a:lnTo>
                      <a:pt x="431" y="1234"/>
                    </a:lnTo>
                    <a:lnTo>
                      <a:pt x="457" y="1214"/>
                    </a:lnTo>
                    <a:lnTo>
                      <a:pt x="476" y="1196"/>
                    </a:lnTo>
                    <a:lnTo>
                      <a:pt x="492" y="1179"/>
                    </a:lnTo>
                    <a:lnTo>
                      <a:pt x="452" y="1176"/>
                    </a:lnTo>
                    <a:lnTo>
                      <a:pt x="414" y="1167"/>
                    </a:lnTo>
                    <a:lnTo>
                      <a:pt x="377" y="1154"/>
                    </a:lnTo>
                    <a:lnTo>
                      <a:pt x="341" y="1136"/>
                    </a:lnTo>
                    <a:lnTo>
                      <a:pt x="308" y="1115"/>
                    </a:lnTo>
                    <a:lnTo>
                      <a:pt x="277" y="1091"/>
                    </a:lnTo>
                    <a:lnTo>
                      <a:pt x="250" y="1065"/>
                    </a:lnTo>
                    <a:lnTo>
                      <a:pt x="226" y="1037"/>
                    </a:lnTo>
                    <a:lnTo>
                      <a:pt x="206" y="1007"/>
                    </a:lnTo>
                    <a:lnTo>
                      <a:pt x="191" y="977"/>
                    </a:lnTo>
                    <a:lnTo>
                      <a:pt x="180" y="948"/>
                    </a:lnTo>
                    <a:lnTo>
                      <a:pt x="175" y="919"/>
                    </a:lnTo>
                    <a:lnTo>
                      <a:pt x="191" y="921"/>
                    </a:lnTo>
                    <a:lnTo>
                      <a:pt x="210" y="923"/>
                    </a:lnTo>
                    <a:lnTo>
                      <a:pt x="233" y="925"/>
                    </a:lnTo>
                    <a:lnTo>
                      <a:pt x="257" y="923"/>
                    </a:lnTo>
                    <a:lnTo>
                      <a:pt x="281" y="921"/>
                    </a:lnTo>
                    <a:lnTo>
                      <a:pt x="303" y="916"/>
                    </a:lnTo>
                    <a:lnTo>
                      <a:pt x="323" y="907"/>
                    </a:lnTo>
                    <a:lnTo>
                      <a:pt x="279" y="892"/>
                    </a:lnTo>
                    <a:lnTo>
                      <a:pt x="239" y="873"/>
                    </a:lnTo>
                    <a:lnTo>
                      <a:pt x="204" y="852"/>
                    </a:lnTo>
                    <a:lnTo>
                      <a:pt x="173" y="828"/>
                    </a:lnTo>
                    <a:lnTo>
                      <a:pt x="146" y="802"/>
                    </a:lnTo>
                    <a:lnTo>
                      <a:pt x="122" y="775"/>
                    </a:lnTo>
                    <a:lnTo>
                      <a:pt x="104" y="747"/>
                    </a:lnTo>
                    <a:lnTo>
                      <a:pt x="87" y="716"/>
                    </a:lnTo>
                    <a:lnTo>
                      <a:pt x="74" y="686"/>
                    </a:lnTo>
                    <a:lnTo>
                      <a:pt x="64" y="654"/>
                    </a:lnTo>
                    <a:lnTo>
                      <a:pt x="56" y="623"/>
                    </a:lnTo>
                    <a:lnTo>
                      <a:pt x="51" y="593"/>
                    </a:lnTo>
                    <a:lnTo>
                      <a:pt x="49" y="562"/>
                    </a:lnTo>
                    <a:lnTo>
                      <a:pt x="48" y="533"/>
                    </a:lnTo>
                    <a:lnTo>
                      <a:pt x="64" y="547"/>
                    </a:lnTo>
                    <a:lnTo>
                      <a:pt x="83" y="557"/>
                    </a:lnTo>
                    <a:lnTo>
                      <a:pt x="103" y="564"/>
                    </a:lnTo>
                    <a:lnTo>
                      <a:pt x="124" y="571"/>
                    </a:lnTo>
                    <a:lnTo>
                      <a:pt x="146" y="575"/>
                    </a:lnTo>
                    <a:lnTo>
                      <a:pt x="166" y="577"/>
                    </a:lnTo>
                    <a:lnTo>
                      <a:pt x="186" y="577"/>
                    </a:lnTo>
                    <a:lnTo>
                      <a:pt x="203" y="577"/>
                    </a:lnTo>
                    <a:lnTo>
                      <a:pt x="176" y="555"/>
                    </a:lnTo>
                    <a:lnTo>
                      <a:pt x="150" y="530"/>
                    </a:lnTo>
                    <a:lnTo>
                      <a:pt x="126" y="500"/>
                    </a:lnTo>
                    <a:lnTo>
                      <a:pt x="104" y="466"/>
                    </a:lnTo>
                    <a:lnTo>
                      <a:pt x="85" y="429"/>
                    </a:lnTo>
                    <a:lnTo>
                      <a:pt x="70" y="390"/>
                    </a:lnTo>
                    <a:lnTo>
                      <a:pt x="59" y="348"/>
                    </a:lnTo>
                    <a:lnTo>
                      <a:pt x="51" y="304"/>
                    </a:lnTo>
                    <a:lnTo>
                      <a:pt x="48" y="258"/>
                    </a:lnTo>
                    <a:lnTo>
                      <a:pt x="51" y="212"/>
                    </a:lnTo>
                    <a:lnTo>
                      <a:pt x="60" y="165"/>
                    </a:lnTo>
                    <a:lnTo>
                      <a:pt x="74" y="118"/>
                    </a:lnTo>
                    <a:lnTo>
                      <a:pt x="96" y="71"/>
                    </a:lnTo>
                    <a:lnTo>
                      <a:pt x="135" y="123"/>
                    </a:lnTo>
                    <a:lnTo>
                      <a:pt x="179" y="170"/>
                    </a:lnTo>
                    <a:lnTo>
                      <a:pt x="225" y="215"/>
                    </a:lnTo>
                    <a:lnTo>
                      <a:pt x="275" y="256"/>
                    </a:lnTo>
                    <a:lnTo>
                      <a:pt x="328" y="294"/>
                    </a:lnTo>
                    <a:lnTo>
                      <a:pt x="382" y="328"/>
                    </a:lnTo>
                    <a:lnTo>
                      <a:pt x="438" y="359"/>
                    </a:lnTo>
                    <a:lnTo>
                      <a:pt x="495" y="387"/>
                    </a:lnTo>
                    <a:lnTo>
                      <a:pt x="554" y="410"/>
                    </a:lnTo>
                    <a:lnTo>
                      <a:pt x="614" y="429"/>
                    </a:lnTo>
                    <a:lnTo>
                      <a:pt x="673" y="445"/>
                    </a:lnTo>
                    <a:lnTo>
                      <a:pt x="732" y="457"/>
                    </a:lnTo>
                    <a:lnTo>
                      <a:pt x="791" y="464"/>
                    </a:lnTo>
                    <a:lnTo>
                      <a:pt x="848" y="468"/>
                    </a:lnTo>
                    <a:lnTo>
                      <a:pt x="848" y="468"/>
                    </a:lnTo>
                    <a:lnTo>
                      <a:pt x="842" y="426"/>
                    </a:lnTo>
                    <a:lnTo>
                      <a:pt x="840" y="382"/>
                    </a:lnTo>
                    <a:lnTo>
                      <a:pt x="842" y="335"/>
                    </a:lnTo>
                    <a:lnTo>
                      <a:pt x="850" y="289"/>
                    </a:lnTo>
                    <a:lnTo>
                      <a:pt x="863" y="244"/>
                    </a:lnTo>
                    <a:lnTo>
                      <a:pt x="881" y="203"/>
                    </a:lnTo>
                    <a:lnTo>
                      <a:pt x="903" y="165"/>
                    </a:lnTo>
                    <a:lnTo>
                      <a:pt x="929" y="129"/>
                    </a:lnTo>
                    <a:lnTo>
                      <a:pt x="959" y="97"/>
                    </a:lnTo>
                    <a:lnTo>
                      <a:pt x="992" y="69"/>
                    </a:lnTo>
                    <a:lnTo>
                      <a:pt x="1027" y="45"/>
                    </a:lnTo>
                    <a:lnTo>
                      <a:pt x="1066" y="26"/>
                    </a:lnTo>
                    <a:lnTo>
                      <a:pt x="1107" y="12"/>
                    </a:lnTo>
                    <a:lnTo>
                      <a:pt x="1150" y="3"/>
                    </a:lnTo>
                    <a:lnTo>
                      <a:pt x="11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nvGrpSpPr>
            <p:cNvPr id="116" name="Group 115"/>
            <p:cNvGrpSpPr/>
            <p:nvPr/>
          </p:nvGrpSpPr>
          <p:grpSpPr>
            <a:xfrm>
              <a:off x="2533353" y="2273160"/>
              <a:ext cx="245249" cy="245248"/>
              <a:chOff x="2533353" y="2273160"/>
              <a:chExt cx="245249" cy="245248"/>
            </a:xfrm>
            <a:grpFill/>
          </p:grpSpPr>
          <p:sp>
            <p:nvSpPr>
              <p:cNvPr id="117" name="Freeform 18"/>
              <p:cNvSpPr>
                <a:spLocks noEditPoints="1"/>
              </p:cNvSpPr>
              <p:nvPr/>
            </p:nvSpPr>
            <p:spPr bwMode="auto">
              <a:xfrm>
                <a:off x="2608108" y="2349392"/>
                <a:ext cx="95739" cy="92785"/>
              </a:xfrm>
              <a:custGeom>
                <a:avLst/>
                <a:gdLst>
                  <a:gd name="T0" fmla="*/ 340 w 1557"/>
                  <a:gd name="T1" fmla="*/ 457 h 1506"/>
                  <a:gd name="T2" fmla="*/ 13 w 1557"/>
                  <a:gd name="T3" fmla="*/ 1506 h 1506"/>
                  <a:gd name="T4" fmla="*/ 1173 w 1557"/>
                  <a:gd name="T5" fmla="*/ 430 h 1506"/>
                  <a:gd name="T6" fmla="*/ 1266 w 1557"/>
                  <a:gd name="T7" fmla="*/ 440 h 1506"/>
                  <a:gd name="T8" fmla="*/ 1348 w 1557"/>
                  <a:gd name="T9" fmla="*/ 469 h 1506"/>
                  <a:gd name="T10" fmla="*/ 1419 w 1557"/>
                  <a:gd name="T11" fmla="*/ 517 h 1506"/>
                  <a:gd name="T12" fmla="*/ 1478 w 1557"/>
                  <a:gd name="T13" fmla="*/ 584 h 1506"/>
                  <a:gd name="T14" fmla="*/ 1522 w 1557"/>
                  <a:gd name="T15" fmla="*/ 669 h 1506"/>
                  <a:gd name="T16" fmla="*/ 1548 w 1557"/>
                  <a:gd name="T17" fmla="*/ 770 h 1506"/>
                  <a:gd name="T18" fmla="*/ 1557 w 1557"/>
                  <a:gd name="T19" fmla="*/ 887 h 1506"/>
                  <a:gd name="T20" fmla="*/ 1221 w 1557"/>
                  <a:gd name="T21" fmla="*/ 1506 h 1506"/>
                  <a:gd name="T22" fmla="*/ 1219 w 1557"/>
                  <a:gd name="T23" fmla="*/ 873 h 1506"/>
                  <a:gd name="T24" fmla="*/ 1203 w 1557"/>
                  <a:gd name="T25" fmla="*/ 794 h 1506"/>
                  <a:gd name="T26" fmla="*/ 1170 w 1557"/>
                  <a:gd name="T27" fmla="*/ 738 h 1506"/>
                  <a:gd name="T28" fmla="*/ 1122 w 1557"/>
                  <a:gd name="T29" fmla="*/ 704 h 1506"/>
                  <a:gd name="T30" fmla="*/ 1058 w 1557"/>
                  <a:gd name="T31" fmla="*/ 693 h 1506"/>
                  <a:gd name="T32" fmla="*/ 990 w 1557"/>
                  <a:gd name="T33" fmla="*/ 703 h 1506"/>
                  <a:gd name="T34" fmla="*/ 938 w 1557"/>
                  <a:gd name="T35" fmla="*/ 735 h 1506"/>
                  <a:gd name="T36" fmla="*/ 900 w 1557"/>
                  <a:gd name="T37" fmla="*/ 787 h 1506"/>
                  <a:gd name="T38" fmla="*/ 881 w 1557"/>
                  <a:gd name="T39" fmla="*/ 834 h 1506"/>
                  <a:gd name="T40" fmla="*/ 874 w 1557"/>
                  <a:gd name="T41" fmla="*/ 874 h 1506"/>
                  <a:gd name="T42" fmla="*/ 874 w 1557"/>
                  <a:gd name="T43" fmla="*/ 1506 h 1506"/>
                  <a:gd name="T44" fmla="*/ 539 w 1557"/>
                  <a:gd name="T45" fmla="*/ 793 h 1506"/>
                  <a:gd name="T46" fmla="*/ 537 w 1557"/>
                  <a:gd name="T47" fmla="*/ 649 h 1506"/>
                  <a:gd name="T48" fmla="*/ 536 w 1557"/>
                  <a:gd name="T49" fmla="*/ 537 h 1506"/>
                  <a:gd name="T50" fmla="*/ 532 w 1557"/>
                  <a:gd name="T51" fmla="*/ 457 h 1506"/>
                  <a:gd name="T52" fmla="*/ 839 w 1557"/>
                  <a:gd name="T53" fmla="*/ 598 h 1506"/>
                  <a:gd name="T54" fmla="*/ 902 w 1557"/>
                  <a:gd name="T55" fmla="*/ 526 h 1506"/>
                  <a:gd name="T56" fmla="*/ 978 w 1557"/>
                  <a:gd name="T57" fmla="*/ 473 h 1506"/>
                  <a:gd name="T58" fmla="*/ 1069 w 1557"/>
                  <a:gd name="T59" fmla="*/ 441 h 1506"/>
                  <a:gd name="T60" fmla="*/ 1173 w 1557"/>
                  <a:gd name="T61" fmla="*/ 430 h 1506"/>
                  <a:gd name="T62" fmla="*/ 215 w 1557"/>
                  <a:gd name="T63" fmla="*/ 3 h 1506"/>
                  <a:gd name="T64" fmla="*/ 275 w 1557"/>
                  <a:gd name="T65" fmla="*/ 19 h 1506"/>
                  <a:gd name="T66" fmla="*/ 319 w 1557"/>
                  <a:gd name="T67" fmla="*/ 50 h 1506"/>
                  <a:gd name="T68" fmla="*/ 346 w 1557"/>
                  <a:gd name="T69" fmla="*/ 98 h 1506"/>
                  <a:gd name="T70" fmla="*/ 355 w 1557"/>
                  <a:gd name="T71" fmla="*/ 163 h 1506"/>
                  <a:gd name="T72" fmla="*/ 346 w 1557"/>
                  <a:gd name="T73" fmla="*/ 226 h 1506"/>
                  <a:gd name="T74" fmla="*/ 319 w 1557"/>
                  <a:gd name="T75" fmla="*/ 274 h 1506"/>
                  <a:gd name="T76" fmla="*/ 275 w 1557"/>
                  <a:gd name="T77" fmla="*/ 306 h 1506"/>
                  <a:gd name="T78" fmla="*/ 215 w 1557"/>
                  <a:gd name="T79" fmla="*/ 322 h 1506"/>
                  <a:gd name="T80" fmla="*/ 140 w 1557"/>
                  <a:gd name="T81" fmla="*/ 322 h 1506"/>
                  <a:gd name="T82" fmla="*/ 78 w 1557"/>
                  <a:gd name="T83" fmla="*/ 306 h 1506"/>
                  <a:gd name="T84" fmla="*/ 35 w 1557"/>
                  <a:gd name="T85" fmla="*/ 274 h 1506"/>
                  <a:gd name="T86" fmla="*/ 8 w 1557"/>
                  <a:gd name="T87" fmla="*/ 226 h 1506"/>
                  <a:gd name="T88" fmla="*/ 0 w 1557"/>
                  <a:gd name="T89" fmla="*/ 163 h 1506"/>
                  <a:gd name="T90" fmla="*/ 12 w 1557"/>
                  <a:gd name="T91" fmla="*/ 99 h 1506"/>
                  <a:gd name="T92" fmla="*/ 51 w 1557"/>
                  <a:gd name="T93" fmla="*/ 48 h 1506"/>
                  <a:gd name="T94" fmla="*/ 108 w 1557"/>
                  <a:gd name="T95" fmla="*/ 13 h 1506"/>
                  <a:gd name="T96" fmla="*/ 177 w 1557"/>
                  <a:gd name="T97"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7" h="1506">
                    <a:moveTo>
                      <a:pt x="13" y="457"/>
                    </a:moveTo>
                    <a:lnTo>
                      <a:pt x="340" y="457"/>
                    </a:lnTo>
                    <a:lnTo>
                      <a:pt x="340" y="1506"/>
                    </a:lnTo>
                    <a:lnTo>
                      <a:pt x="13" y="1506"/>
                    </a:lnTo>
                    <a:lnTo>
                      <a:pt x="13" y="457"/>
                    </a:lnTo>
                    <a:close/>
                    <a:moveTo>
                      <a:pt x="1173" y="430"/>
                    </a:moveTo>
                    <a:lnTo>
                      <a:pt x="1221" y="433"/>
                    </a:lnTo>
                    <a:lnTo>
                      <a:pt x="1266" y="440"/>
                    </a:lnTo>
                    <a:lnTo>
                      <a:pt x="1308" y="452"/>
                    </a:lnTo>
                    <a:lnTo>
                      <a:pt x="1348" y="469"/>
                    </a:lnTo>
                    <a:lnTo>
                      <a:pt x="1384" y="490"/>
                    </a:lnTo>
                    <a:lnTo>
                      <a:pt x="1419" y="517"/>
                    </a:lnTo>
                    <a:lnTo>
                      <a:pt x="1451" y="548"/>
                    </a:lnTo>
                    <a:lnTo>
                      <a:pt x="1478" y="584"/>
                    </a:lnTo>
                    <a:lnTo>
                      <a:pt x="1502" y="625"/>
                    </a:lnTo>
                    <a:lnTo>
                      <a:pt x="1522" y="669"/>
                    </a:lnTo>
                    <a:lnTo>
                      <a:pt x="1537" y="716"/>
                    </a:lnTo>
                    <a:lnTo>
                      <a:pt x="1548" y="770"/>
                    </a:lnTo>
                    <a:lnTo>
                      <a:pt x="1554" y="826"/>
                    </a:lnTo>
                    <a:lnTo>
                      <a:pt x="1557" y="887"/>
                    </a:lnTo>
                    <a:lnTo>
                      <a:pt x="1557" y="1506"/>
                    </a:lnTo>
                    <a:lnTo>
                      <a:pt x="1221" y="1506"/>
                    </a:lnTo>
                    <a:lnTo>
                      <a:pt x="1221" y="922"/>
                    </a:lnTo>
                    <a:lnTo>
                      <a:pt x="1219" y="873"/>
                    </a:lnTo>
                    <a:lnTo>
                      <a:pt x="1213" y="831"/>
                    </a:lnTo>
                    <a:lnTo>
                      <a:pt x="1203" y="794"/>
                    </a:lnTo>
                    <a:lnTo>
                      <a:pt x="1189" y="763"/>
                    </a:lnTo>
                    <a:lnTo>
                      <a:pt x="1170" y="738"/>
                    </a:lnTo>
                    <a:lnTo>
                      <a:pt x="1148" y="718"/>
                    </a:lnTo>
                    <a:lnTo>
                      <a:pt x="1122" y="704"/>
                    </a:lnTo>
                    <a:lnTo>
                      <a:pt x="1092" y="696"/>
                    </a:lnTo>
                    <a:lnTo>
                      <a:pt x="1058" y="693"/>
                    </a:lnTo>
                    <a:lnTo>
                      <a:pt x="1023" y="696"/>
                    </a:lnTo>
                    <a:lnTo>
                      <a:pt x="990" y="703"/>
                    </a:lnTo>
                    <a:lnTo>
                      <a:pt x="963" y="716"/>
                    </a:lnTo>
                    <a:lnTo>
                      <a:pt x="938" y="735"/>
                    </a:lnTo>
                    <a:lnTo>
                      <a:pt x="917" y="758"/>
                    </a:lnTo>
                    <a:lnTo>
                      <a:pt x="900" y="787"/>
                    </a:lnTo>
                    <a:lnTo>
                      <a:pt x="886" y="820"/>
                    </a:lnTo>
                    <a:lnTo>
                      <a:pt x="881" y="834"/>
                    </a:lnTo>
                    <a:lnTo>
                      <a:pt x="877" y="851"/>
                    </a:lnTo>
                    <a:lnTo>
                      <a:pt x="874" y="874"/>
                    </a:lnTo>
                    <a:lnTo>
                      <a:pt x="874" y="901"/>
                    </a:lnTo>
                    <a:lnTo>
                      <a:pt x="874" y="1506"/>
                    </a:lnTo>
                    <a:lnTo>
                      <a:pt x="539" y="1506"/>
                    </a:lnTo>
                    <a:lnTo>
                      <a:pt x="539" y="793"/>
                    </a:lnTo>
                    <a:lnTo>
                      <a:pt x="539" y="718"/>
                    </a:lnTo>
                    <a:lnTo>
                      <a:pt x="537" y="649"/>
                    </a:lnTo>
                    <a:lnTo>
                      <a:pt x="537" y="589"/>
                    </a:lnTo>
                    <a:lnTo>
                      <a:pt x="536" y="537"/>
                    </a:lnTo>
                    <a:lnTo>
                      <a:pt x="534" y="493"/>
                    </a:lnTo>
                    <a:lnTo>
                      <a:pt x="532" y="457"/>
                    </a:lnTo>
                    <a:lnTo>
                      <a:pt x="818" y="457"/>
                    </a:lnTo>
                    <a:lnTo>
                      <a:pt x="839" y="598"/>
                    </a:lnTo>
                    <a:lnTo>
                      <a:pt x="869" y="559"/>
                    </a:lnTo>
                    <a:lnTo>
                      <a:pt x="902" y="526"/>
                    </a:lnTo>
                    <a:lnTo>
                      <a:pt x="938" y="496"/>
                    </a:lnTo>
                    <a:lnTo>
                      <a:pt x="978" y="473"/>
                    </a:lnTo>
                    <a:lnTo>
                      <a:pt x="1022" y="455"/>
                    </a:lnTo>
                    <a:lnTo>
                      <a:pt x="1069" y="441"/>
                    </a:lnTo>
                    <a:lnTo>
                      <a:pt x="1120" y="434"/>
                    </a:lnTo>
                    <a:lnTo>
                      <a:pt x="1173" y="430"/>
                    </a:lnTo>
                    <a:close/>
                    <a:moveTo>
                      <a:pt x="177" y="0"/>
                    </a:moveTo>
                    <a:lnTo>
                      <a:pt x="215" y="3"/>
                    </a:lnTo>
                    <a:lnTo>
                      <a:pt x="247" y="9"/>
                    </a:lnTo>
                    <a:lnTo>
                      <a:pt x="275" y="19"/>
                    </a:lnTo>
                    <a:lnTo>
                      <a:pt x="300" y="33"/>
                    </a:lnTo>
                    <a:lnTo>
                      <a:pt x="319" y="50"/>
                    </a:lnTo>
                    <a:lnTo>
                      <a:pt x="335" y="72"/>
                    </a:lnTo>
                    <a:lnTo>
                      <a:pt x="346" y="98"/>
                    </a:lnTo>
                    <a:lnTo>
                      <a:pt x="352" y="129"/>
                    </a:lnTo>
                    <a:lnTo>
                      <a:pt x="355" y="163"/>
                    </a:lnTo>
                    <a:lnTo>
                      <a:pt x="352" y="196"/>
                    </a:lnTo>
                    <a:lnTo>
                      <a:pt x="346" y="226"/>
                    </a:lnTo>
                    <a:lnTo>
                      <a:pt x="335" y="252"/>
                    </a:lnTo>
                    <a:lnTo>
                      <a:pt x="319" y="274"/>
                    </a:lnTo>
                    <a:lnTo>
                      <a:pt x="300" y="291"/>
                    </a:lnTo>
                    <a:lnTo>
                      <a:pt x="275" y="306"/>
                    </a:lnTo>
                    <a:lnTo>
                      <a:pt x="247" y="316"/>
                    </a:lnTo>
                    <a:lnTo>
                      <a:pt x="215" y="322"/>
                    </a:lnTo>
                    <a:lnTo>
                      <a:pt x="177" y="324"/>
                    </a:lnTo>
                    <a:lnTo>
                      <a:pt x="140" y="322"/>
                    </a:lnTo>
                    <a:lnTo>
                      <a:pt x="107" y="316"/>
                    </a:lnTo>
                    <a:lnTo>
                      <a:pt x="78" y="306"/>
                    </a:lnTo>
                    <a:lnTo>
                      <a:pt x="54" y="291"/>
                    </a:lnTo>
                    <a:lnTo>
                      <a:pt x="35" y="274"/>
                    </a:lnTo>
                    <a:lnTo>
                      <a:pt x="18" y="252"/>
                    </a:lnTo>
                    <a:lnTo>
                      <a:pt x="8" y="226"/>
                    </a:lnTo>
                    <a:lnTo>
                      <a:pt x="1" y="196"/>
                    </a:lnTo>
                    <a:lnTo>
                      <a:pt x="0" y="163"/>
                    </a:lnTo>
                    <a:lnTo>
                      <a:pt x="2" y="130"/>
                    </a:lnTo>
                    <a:lnTo>
                      <a:pt x="12" y="99"/>
                    </a:lnTo>
                    <a:lnTo>
                      <a:pt x="28" y="72"/>
                    </a:lnTo>
                    <a:lnTo>
                      <a:pt x="51" y="48"/>
                    </a:lnTo>
                    <a:lnTo>
                      <a:pt x="77" y="27"/>
                    </a:lnTo>
                    <a:lnTo>
                      <a:pt x="108" y="13"/>
                    </a:lnTo>
                    <a:lnTo>
                      <a:pt x="140" y="4"/>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sp>
            <p:nvSpPr>
              <p:cNvPr id="118" name="Freeform 12"/>
              <p:cNvSpPr>
                <a:spLocks noEditPoints="1"/>
              </p:cNvSpPr>
              <p:nvPr/>
            </p:nvSpPr>
            <p:spPr bwMode="auto">
              <a:xfrm>
                <a:off x="2533353" y="2273160"/>
                <a:ext cx="245249" cy="245248"/>
              </a:xfrm>
              <a:custGeom>
                <a:avLst/>
                <a:gdLst>
                  <a:gd name="T0" fmla="*/ 1430 w 3445"/>
                  <a:gd name="T1" fmla="*/ 298 h 3443"/>
                  <a:gd name="T2" fmla="*/ 1071 w 3445"/>
                  <a:gd name="T3" fmla="*/ 423 h 3443"/>
                  <a:gd name="T4" fmla="*/ 762 w 3445"/>
                  <a:gd name="T5" fmla="*/ 631 h 3443"/>
                  <a:gd name="T6" fmla="*/ 517 w 3445"/>
                  <a:gd name="T7" fmla="*/ 910 h 3443"/>
                  <a:gd name="T8" fmla="*/ 350 w 3445"/>
                  <a:gd name="T9" fmla="*/ 1245 h 3443"/>
                  <a:gd name="T10" fmla="*/ 272 w 3445"/>
                  <a:gd name="T11" fmla="*/ 1622 h 3443"/>
                  <a:gd name="T12" fmla="*/ 298 w 3445"/>
                  <a:gd name="T13" fmla="*/ 2014 h 3443"/>
                  <a:gd name="T14" fmla="*/ 423 w 3445"/>
                  <a:gd name="T15" fmla="*/ 2372 h 3443"/>
                  <a:gd name="T16" fmla="*/ 632 w 3445"/>
                  <a:gd name="T17" fmla="*/ 2681 h 3443"/>
                  <a:gd name="T18" fmla="*/ 910 w 3445"/>
                  <a:gd name="T19" fmla="*/ 2926 h 3443"/>
                  <a:gd name="T20" fmla="*/ 1245 w 3445"/>
                  <a:gd name="T21" fmla="*/ 3093 h 3443"/>
                  <a:gd name="T22" fmla="*/ 1622 w 3445"/>
                  <a:gd name="T23" fmla="*/ 3171 h 3443"/>
                  <a:gd name="T24" fmla="*/ 2015 w 3445"/>
                  <a:gd name="T25" fmla="*/ 3144 h 3443"/>
                  <a:gd name="T26" fmla="*/ 2373 w 3445"/>
                  <a:gd name="T27" fmla="*/ 3020 h 3443"/>
                  <a:gd name="T28" fmla="*/ 2682 w 3445"/>
                  <a:gd name="T29" fmla="*/ 2812 h 3443"/>
                  <a:gd name="T30" fmla="*/ 2927 w 3445"/>
                  <a:gd name="T31" fmla="*/ 2533 h 3443"/>
                  <a:gd name="T32" fmla="*/ 3095 w 3445"/>
                  <a:gd name="T33" fmla="*/ 2198 h 3443"/>
                  <a:gd name="T34" fmla="*/ 3173 w 3445"/>
                  <a:gd name="T35" fmla="*/ 1821 h 3443"/>
                  <a:gd name="T36" fmla="*/ 3146 w 3445"/>
                  <a:gd name="T37" fmla="*/ 1429 h 3443"/>
                  <a:gd name="T38" fmla="*/ 3022 w 3445"/>
                  <a:gd name="T39" fmla="*/ 1071 h 3443"/>
                  <a:gd name="T40" fmla="*/ 2813 w 3445"/>
                  <a:gd name="T41" fmla="*/ 762 h 3443"/>
                  <a:gd name="T42" fmla="*/ 2535 w 3445"/>
                  <a:gd name="T43" fmla="*/ 517 h 3443"/>
                  <a:gd name="T44" fmla="*/ 2199 w 3445"/>
                  <a:gd name="T45" fmla="*/ 350 h 3443"/>
                  <a:gd name="T46" fmla="*/ 1821 w 3445"/>
                  <a:gd name="T47" fmla="*/ 272 h 3443"/>
                  <a:gd name="T48" fmla="*/ 1930 w 3445"/>
                  <a:gd name="T49" fmla="*/ 13 h 3443"/>
                  <a:gd name="T50" fmla="*/ 2323 w 3445"/>
                  <a:gd name="T51" fmla="*/ 108 h 3443"/>
                  <a:gd name="T52" fmla="*/ 2675 w 3445"/>
                  <a:gd name="T53" fmla="*/ 288 h 3443"/>
                  <a:gd name="T54" fmla="*/ 2975 w 3445"/>
                  <a:gd name="T55" fmla="*/ 539 h 3443"/>
                  <a:gd name="T56" fmla="*/ 3209 w 3445"/>
                  <a:gd name="T57" fmla="*/ 853 h 3443"/>
                  <a:gd name="T58" fmla="*/ 3369 w 3445"/>
                  <a:gd name="T59" fmla="*/ 1215 h 3443"/>
                  <a:gd name="T60" fmla="*/ 3442 w 3445"/>
                  <a:gd name="T61" fmla="*/ 1616 h 3443"/>
                  <a:gd name="T62" fmla="*/ 3417 w 3445"/>
                  <a:gd name="T63" fmla="*/ 2031 h 3443"/>
                  <a:gd name="T64" fmla="*/ 3299 w 3445"/>
                  <a:gd name="T65" fmla="*/ 2414 h 3443"/>
                  <a:gd name="T66" fmla="*/ 3100 w 3445"/>
                  <a:gd name="T67" fmla="*/ 2754 h 3443"/>
                  <a:gd name="T68" fmla="*/ 2832 w 3445"/>
                  <a:gd name="T69" fmla="*/ 3038 h 3443"/>
                  <a:gd name="T70" fmla="*/ 2505 w 3445"/>
                  <a:gd name="T71" fmla="*/ 3255 h 3443"/>
                  <a:gd name="T72" fmla="*/ 2131 w 3445"/>
                  <a:gd name="T73" fmla="*/ 3393 h 3443"/>
                  <a:gd name="T74" fmla="*/ 1722 w 3445"/>
                  <a:gd name="T75" fmla="*/ 3443 h 3443"/>
                  <a:gd name="T76" fmla="*/ 1313 w 3445"/>
                  <a:gd name="T77" fmla="*/ 3393 h 3443"/>
                  <a:gd name="T78" fmla="*/ 939 w 3445"/>
                  <a:gd name="T79" fmla="*/ 3255 h 3443"/>
                  <a:gd name="T80" fmla="*/ 613 w 3445"/>
                  <a:gd name="T81" fmla="*/ 3038 h 3443"/>
                  <a:gd name="T82" fmla="*/ 344 w 3445"/>
                  <a:gd name="T83" fmla="*/ 2754 h 3443"/>
                  <a:gd name="T84" fmla="*/ 146 w 3445"/>
                  <a:gd name="T85" fmla="*/ 2414 h 3443"/>
                  <a:gd name="T86" fmla="*/ 28 w 3445"/>
                  <a:gd name="T87" fmla="*/ 2031 h 3443"/>
                  <a:gd name="T88" fmla="*/ 3 w 3445"/>
                  <a:gd name="T89" fmla="*/ 1616 h 3443"/>
                  <a:gd name="T90" fmla="*/ 75 w 3445"/>
                  <a:gd name="T91" fmla="*/ 1215 h 3443"/>
                  <a:gd name="T92" fmla="*/ 236 w 3445"/>
                  <a:gd name="T93" fmla="*/ 853 h 3443"/>
                  <a:gd name="T94" fmla="*/ 470 w 3445"/>
                  <a:gd name="T95" fmla="*/ 539 h 3443"/>
                  <a:gd name="T96" fmla="*/ 770 w 3445"/>
                  <a:gd name="T97" fmla="*/ 288 h 3443"/>
                  <a:gd name="T98" fmla="*/ 1122 w 3445"/>
                  <a:gd name="T99" fmla="*/ 108 h 3443"/>
                  <a:gd name="T100" fmla="*/ 1514 w 3445"/>
                  <a:gd name="T101" fmla="*/ 13 h 3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45" h="3443">
                    <a:moveTo>
                      <a:pt x="1722" y="269"/>
                    </a:moveTo>
                    <a:lnTo>
                      <a:pt x="1622" y="272"/>
                    </a:lnTo>
                    <a:lnTo>
                      <a:pt x="1525" y="283"/>
                    </a:lnTo>
                    <a:lnTo>
                      <a:pt x="1430" y="298"/>
                    </a:lnTo>
                    <a:lnTo>
                      <a:pt x="1336" y="321"/>
                    </a:lnTo>
                    <a:lnTo>
                      <a:pt x="1245" y="350"/>
                    </a:lnTo>
                    <a:lnTo>
                      <a:pt x="1156" y="383"/>
                    </a:lnTo>
                    <a:lnTo>
                      <a:pt x="1071" y="423"/>
                    </a:lnTo>
                    <a:lnTo>
                      <a:pt x="989" y="468"/>
                    </a:lnTo>
                    <a:lnTo>
                      <a:pt x="910" y="517"/>
                    </a:lnTo>
                    <a:lnTo>
                      <a:pt x="835" y="572"/>
                    </a:lnTo>
                    <a:lnTo>
                      <a:pt x="762" y="631"/>
                    </a:lnTo>
                    <a:lnTo>
                      <a:pt x="694" y="695"/>
                    </a:lnTo>
                    <a:lnTo>
                      <a:pt x="632" y="762"/>
                    </a:lnTo>
                    <a:lnTo>
                      <a:pt x="572" y="834"/>
                    </a:lnTo>
                    <a:lnTo>
                      <a:pt x="517" y="910"/>
                    </a:lnTo>
                    <a:lnTo>
                      <a:pt x="467" y="988"/>
                    </a:lnTo>
                    <a:lnTo>
                      <a:pt x="423" y="1071"/>
                    </a:lnTo>
                    <a:lnTo>
                      <a:pt x="383" y="1157"/>
                    </a:lnTo>
                    <a:lnTo>
                      <a:pt x="350" y="1245"/>
                    </a:lnTo>
                    <a:lnTo>
                      <a:pt x="322" y="1336"/>
                    </a:lnTo>
                    <a:lnTo>
                      <a:pt x="298" y="1429"/>
                    </a:lnTo>
                    <a:lnTo>
                      <a:pt x="283" y="1524"/>
                    </a:lnTo>
                    <a:lnTo>
                      <a:pt x="272" y="1622"/>
                    </a:lnTo>
                    <a:lnTo>
                      <a:pt x="269" y="1722"/>
                    </a:lnTo>
                    <a:lnTo>
                      <a:pt x="272" y="1821"/>
                    </a:lnTo>
                    <a:lnTo>
                      <a:pt x="283" y="1919"/>
                    </a:lnTo>
                    <a:lnTo>
                      <a:pt x="298" y="2014"/>
                    </a:lnTo>
                    <a:lnTo>
                      <a:pt x="322" y="2107"/>
                    </a:lnTo>
                    <a:lnTo>
                      <a:pt x="350" y="2198"/>
                    </a:lnTo>
                    <a:lnTo>
                      <a:pt x="383" y="2287"/>
                    </a:lnTo>
                    <a:lnTo>
                      <a:pt x="423" y="2372"/>
                    </a:lnTo>
                    <a:lnTo>
                      <a:pt x="467" y="2455"/>
                    </a:lnTo>
                    <a:lnTo>
                      <a:pt x="517" y="2533"/>
                    </a:lnTo>
                    <a:lnTo>
                      <a:pt x="572" y="2608"/>
                    </a:lnTo>
                    <a:lnTo>
                      <a:pt x="632" y="2681"/>
                    </a:lnTo>
                    <a:lnTo>
                      <a:pt x="694" y="2749"/>
                    </a:lnTo>
                    <a:lnTo>
                      <a:pt x="762" y="2812"/>
                    </a:lnTo>
                    <a:lnTo>
                      <a:pt x="835" y="2871"/>
                    </a:lnTo>
                    <a:lnTo>
                      <a:pt x="910" y="2926"/>
                    </a:lnTo>
                    <a:lnTo>
                      <a:pt x="989" y="2976"/>
                    </a:lnTo>
                    <a:lnTo>
                      <a:pt x="1071" y="3020"/>
                    </a:lnTo>
                    <a:lnTo>
                      <a:pt x="1156" y="3060"/>
                    </a:lnTo>
                    <a:lnTo>
                      <a:pt x="1245" y="3093"/>
                    </a:lnTo>
                    <a:lnTo>
                      <a:pt x="1336" y="3121"/>
                    </a:lnTo>
                    <a:lnTo>
                      <a:pt x="1430" y="3144"/>
                    </a:lnTo>
                    <a:lnTo>
                      <a:pt x="1525" y="3160"/>
                    </a:lnTo>
                    <a:lnTo>
                      <a:pt x="1622" y="3171"/>
                    </a:lnTo>
                    <a:lnTo>
                      <a:pt x="1722" y="3174"/>
                    </a:lnTo>
                    <a:lnTo>
                      <a:pt x="1821" y="3171"/>
                    </a:lnTo>
                    <a:lnTo>
                      <a:pt x="1920" y="3160"/>
                    </a:lnTo>
                    <a:lnTo>
                      <a:pt x="2015" y="3144"/>
                    </a:lnTo>
                    <a:lnTo>
                      <a:pt x="2108" y="3121"/>
                    </a:lnTo>
                    <a:lnTo>
                      <a:pt x="2199" y="3093"/>
                    </a:lnTo>
                    <a:lnTo>
                      <a:pt x="2287" y="3060"/>
                    </a:lnTo>
                    <a:lnTo>
                      <a:pt x="2373" y="3020"/>
                    </a:lnTo>
                    <a:lnTo>
                      <a:pt x="2456" y="2976"/>
                    </a:lnTo>
                    <a:lnTo>
                      <a:pt x="2535" y="2926"/>
                    </a:lnTo>
                    <a:lnTo>
                      <a:pt x="2610" y="2871"/>
                    </a:lnTo>
                    <a:lnTo>
                      <a:pt x="2682" y="2812"/>
                    </a:lnTo>
                    <a:lnTo>
                      <a:pt x="2749" y="2749"/>
                    </a:lnTo>
                    <a:lnTo>
                      <a:pt x="2813" y="2681"/>
                    </a:lnTo>
                    <a:lnTo>
                      <a:pt x="2873" y="2608"/>
                    </a:lnTo>
                    <a:lnTo>
                      <a:pt x="2927" y="2533"/>
                    </a:lnTo>
                    <a:lnTo>
                      <a:pt x="2977" y="2455"/>
                    </a:lnTo>
                    <a:lnTo>
                      <a:pt x="3022" y="2372"/>
                    </a:lnTo>
                    <a:lnTo>
                      <a:pt x="3062" y="2287"/>
                    </a:lnTo>
                    <a:lnTo>
                      <a:pt x="3095" y="2198"/>
                    </a:lnTo>
                    <a:lnTo>
                      <a:pt x="3123" y="2107"/>
                    </a:lnTo>
                    <a:lnTo>
                      <a:pt x="3146" y="2014"/>
                    </a:lnTo>
                    <a:lnTo>
                      <a:pt x="3162" y="1919"/>
                    </a:lnTo>
                    <a:lnTo>
                      <a:pt x="3173" y="1821"/>
                    </a:lnTo>
                    <a:lnTo>
                      <a:pt x="3176" y="1722"/>
                    </a:lnTo>
                    <a:lnTo>
                      <a:pt x="3173" y="1622"/>
                    </a:lnTo>
                    <a:lnTo>
                      <a:pt x="3162" y="1524"/>
                    </a:lnTo>
                    <a:lnTo>
                      <a:pt x="3146" y="1429"/>
                    </a:lnTo>
                    <a:lnTo>
                      <a:pt x="3123" y="1336"/>
                    </a:lnTo>
                    <a:lnTo>
                      <a:pt x="3095" y="1245"/>
                    </a:lnTo>
                    <a:lnTo>
                      <a:pt x="3062" y="1157"/>
                    </a:lnTo>
                    <a:lnTo>
                      <a:pt x="3022" y="1071"/>
                    </a:lnTo>
                    <a:lnTo>
                      <a:pt x="2977" y="988"/>
                    </a:lnTo>
                    <a:lnTo>
                      <a:pt x="2927" y="910"/>
                    </a:lnTo>
                    <a:lnTo>
                      <a:pt x="2873" y="834"/>
                    </a:lnTo>
                    <a:lnTo>
                      <a:pt x="2813" y="762"/>
                    </a:lnTo>
                    <a:lnTo>
                      <a:pt x="2749" y="695"/>
                    </a:lnTo>
                    <a:lnTo>
                      <a:pt x="2682" y="631"/>
                    </a:lnTo>
                    <a:lnTo>
                      <a:pt x="2610" y="572"/>
                    </a:lnTo>
                    <a:lnTo>
                      <a:pt x="2535" y="517"/>
                    </a:lnTo>
                    <a:lnTo>
                      <a:pt x="2456" y="468"/>
                    </a:lnTo>
                    <a:lnTo>
                      <a:pt x="2373" y="423"/>
                    </a:lnTo>
                    <a:lnTo>
                      <a:pt x="2287" y="383"/>
                    </a:lnTo>
                    <a:lnTo>
                      <a:pt x="2199" y="350"/>
                    </a:lnTo>
                    <a:lnTo>
                      <a:pt x="2108" y="321"/>
                    </a:lnTo>
                    <a:lnTo>
                      <a:pt x="2015" y="298"/>
                    </a:lnTo>
                    <a:lnTo>
                      <a:pt x="1920" y="283"/>
                    </a:lnTo>
                    <a:lnTo>
                      <a:pt x="1821" y="272"/>
                    </a:lnTo>
                    <a:lnTo>
                      <a:pt x="1722" y="269"/>
                    </a:lnTo>
                    <a:close/>
                    <a:moveTo>
                      <a:pt x="1722" y="0"/>
                    </a:moveTo>
                    <a:lnTo>
                      <a:pt x="1828" y="3"/>
                    </a:lnTo>
                    <a:lnTo>
                      <a:pt x="1930" y="13"/>
                    </a:lnTo>
                    <a:lnTo>
                      <a:pt x="2032" y="28"/>
                    </a:lnTo>
                    <a:lnTo>
                      <a:pt x="2131" y="49"/>
                    </a:lnTo>
                    <a:lnTo>
                      <a:pt x="2229" y="76"/>
                    </a:lnTo>
                    <a:lnTo>
                      <a:pt x="2323" y="108"/>
                    </a:lnTo>
                    <a:lnTo>
                      <a:pt x="2415" y="146"/>
                    </a:lnTo>
                    <a:lnTo>
                      <a:pt x="2505" y="187"/>
                    </a:lnTo>
                    <a:lnTo>
                      <a:pt x="2591" y="236"/>
                    </a:lnTo>
                    <a:lnTo>
                      <a:pt x="2675" y="288"/>
                    </a:lnTo>
                    <a:lnTo>
                      <a:pt x="2756" y="344"/>
                    </a:lnTo>
                    <a:lnTo>
                      <a:pt x="2832" y="405"/>
                    </a:lnTo>
                    <a:lnTo>
                      <a:pt x="2905" y="470"/>
                    </a:lnTo>
                    <a:lnTo>
                      <a:pt x="2975" y="539"/>
                    </a:lnTo>
                    <a:lnTo>
                      <a:pt x="3040" y="612"/>
                    </a:lnTo>
                    <a:lnTo>
                      <a:pt x="3100" y="689"/>
                    </a:lnTo>
                    <a:lnTo>
                      <a:pt x="3157" y="769"/>
                    </a:lnTo>
                    <a:lnTo>
                      <a:pt x="3209" y="853"/>
                    </a:lnTo>
                    <a:lnTo>
                      <a:pt x="3257" y="939"/>
                    </a:lnTo>
                    <a:lnTo>
                      <a:pt x="3299" y="1029"/>
                    </a:lnTo>
                    <a:lnTo>
                      <a:pt x="3337" y="1121"/>
                    </a:lnTo>
                    <a:lnTo>
                      <a:pt x="3369" y="1215"/>
                    </a:lnTo>
                    <a:lnTo>
                      <a:pt x="3396" y="1313"/>
                    </a:lnTo>
                    <a:lnTo>
                      <a:pt x="3417" y="1412"/>
                    </a:lnTo>
                    <a:lnTo>
                      <a:pt x="3432" y="1514"/>
                    </a:lnTo>
                    <a:lnTo>
                      <a:pt x="3442" y="1616"/>
                    </a:lnTo>
                    <a:lnTo>
                      <a:pt x="3445" y="1722"/>
                    </a:lnTo>
                    <a:lnTo>
                      <a:pt x="3442" y="1827"/>
                    </a:lnTo>
                    <a:lnTo>
                      <a:pt x="3432" y="1929"/>
                    </a:lnTo>
                    <a:lnTo>
                      <a:pt x="3417" y="2031"/>
                    </a:lnTo>
                    <a:lnTo>
                      <a:pt x="3396" y="2130"/>
                    </a:lnTo>
                    <a:lnTo>
                      <a:pt x="3369" y="2227"/>
                    </a:lnTo>
                    <a:lnTo>
                      <a:pt x="3337" y="2322"/>
                    </a:lnTo>
                    <a:lnTo>
                      <a:pt x="3299" y="2414"/>
                    </a:lnTo>
                    <a:lnTo>
                      <a:pt x="3257" y="2504"/>
                    </a:lnTo>
                    <a:lnTo>
                      <a:pt x="3209" y="2591"/>
                    </a:lnTo>
                    <a:lnTo>
                      <a:pt x="3157" y="2673"/>
                    </a:lnTo>
                    <a:lnTo>
                      <a:pt x="3100" y="2754"/>
                    </a:lnTo>
                    <a:lnTo>
                      <a:pt x="3040" y="2830"/>
                    </a:lnTo>
                    <a:lnTo>
                      <a:pt x="2975" y="2904"/>
                    </a:lnTo>
                    <a:lnTo>
                      <a:pt x="2905" y="2973"/>
                    </a:lnTo>
                    <a:lnTo>
                      <a:pt x="2832" y="3038"/>
                    </a:lnTo>
                    <a:lnTo>
                      <a:pt x="2756" y="3099"/>
                    </a:lnTo>
                    <a:lnTo>
                      <a:pt x="2675" y="3156"/>
                    </a:lnTo>
                    <a:lnTo>
                      <a:pt x="2591" y="3207"/>
                    </a:lnTo>
                    <a:lnTo>
                      <a:pt x="2505" y="3255"/>
                    </a:lnTo>
                    <a:lnTo>
                      <a:pt x="2415" y="3297"/>
                    </a:lnTo>
                    <a:lnTo>
                      <a:pt x="2323" y="3335"/>
                    </a:lnTo>
                    <a:lnTo>
                      <a:pt x="2229" y="3367"/>
                    </a:lnTo>
                    <a:lnTo>
                      <a:pt x="2131" y="3393"/>
                    </a:lnTo>
                    <a:lnTo>
                      <a:pt x="2032" y="3414"/>
                    </a:lnTo>
                    <a:lnTo>
                      <a:pt x="1930" y="3430"/>
                    </a:lnTo>
                    <a:lnTo>
                      <a:pt x="1828" y="3440"/>
                    </a:lnTo>
                    <a:lnTo>
                      <a:pt x="1722" y="3443"/>
                    </a:lnTo>
                    <a:lnTo>
                      <a:pt x="1617" y="3440"/>
                    </a:lnTo>
                    <a:lnTo>
                      <a:pt x="1514" y="3430"/>
                    </a:lnTo>
                    <a:lnTo>
                      <a:pt x="1413" y="3414"/>
                    </a:lnTo>
                    <a:lnTo>
                      <a:pt x="1313" y="3393"/>
                    </a:lnTo>
                    <a:lnTo>
                      <a:pt x="1216" y="3367"/>
                    </a:lnTo>
                    <a:lnTo>
                      <a:pt x="1122" y="3335"/>
                    </a:lnTo>
                    <a:lnTo>
                      <a:pt x="1030" y="3297"/>
                    </a:lnTo>
                    <a:lnTo>
                      <a:pt x="939" y="3255"/>
                    </a:lnTo>
                    <a:lnTo>
                      <a:pt x="853" y="3207"/>
                    </a:lnTo>
                    <a:lnTo>
                      <a:pt x="770" y="3156"/>
                    </a:lnTo>
                    <a:lnTo>
                      <a:pt x="689" y="3099"/>
                    </a:lnTo>
                    <a:lnTo>
                      <a:pt x="613" y="3038"/>
                    </a:lnTo>
                    <a:lnTo>
                      <a:pt x="539" y="2973"/>
                    </a:lnTo>
                    <a:lnTo>
                      <a:pt x="470" y="2904"/>
                    </a:lnTo>
                    <a:lnTo>
                      <a:pt x="405" y="2830"/>
                    </a:lnTo>
                    <a:lnTo>
                      <a:pt x="344" y="2754"/>
                    </a:lnTo>
                    <a:lnTo>
                      <a:pt x="287" y="2673"/>
                    </a:lnTo>
                    <a:lnTo>
                      <a:pt x="236" y="2591"/>
                    </a:lnTo>
                    <a:lnTo>
                      <a:pt x="187" y="2504"/>
                    </a:lnTo>
                    <a:lnTo>
                      <a:pt x="146" y="2414"/>
                    </a:lnTo>
                    <a:lnTo>
                      <a:pt x="108" y="2322"/>
                    </a:lnTo>
                    <a:lnTo>
                      <a:pt x="75" y="2227"/>
                    </a:lnTo>
                    <a:lnTo>
                      <a:pt x="49" y="2130"/>
                    </a:lnTo>
                    <a:lnTo>
                      <a:pt x="28" y="2031"/>
                    </a:lnTo>
                    <a:lnTo>
                      <a:pt x="13" y="1929"/>
                    </a:lnTo>
                    <a:lnTo>
                      <a:pt x="3" y="1827"/>
                    </a:lnTo>
                    <a:lnTo>
                      <a:pt x="0" y="1722"/>
                    </a:lnTo>
                    <a:lnTo>
                      <a:pt x="3" y="1616"/>
                    </a:lnTo>
                    <a:lnTo>
                      <a:pt x="13" y="1514"/>
                    </a:lnTo>
                    <a:lnTo>
                      <a:pt x="28" y="1412"/>
                    </a:lnTo>
                    <a:lnTo>
                      <a:pt x="49" y="1313"/>
                    </a:lnTo>
                    <a:lnTo>
                      <a:pt x="75" y="1215"/>
                    </a:lnTo>
                    <a:lnTo>
                      <a:pt x="108" y="1121"/>
                    </a:lnTo>
                    <a:lnTo>
                      <a:pt x="146" y="1029"/>
                    </a:lnTo>
                    <a:lnTo>
                      <a:pt x="187" y="939"/>
                    </a:lnTo>
                    <a:lnTo>
                      <a:pt x="236" y="853"/>
                    </a:lnTo>
                    <a:lnTo>
                      <a:pt x="287" y="769"/>
                    </a:lnTo>
                    <a:lnTo>
                      <a:pt x="344" y="689"/>
                    </a:lnTo>
                    <a:lnTo>
                      <a:pt x="405" y="612"/>
                    </a:lnTo>
                    <a:lnTo>
                      <a:pt x="470" y="539"/>
                    </a:lnTo>
                    <a:lnTo>
                      <a:pt x="539" y="470"/>
                    </a:lnTo>
                    <a:lnTo>
                      <a:pt x="613" y="405"/>
                    </a:lnTo>
                    <a:lnTo>
                      <a:pt x="689" y="344"/>
                    </a:lnTo>
                    <a:lnTo>
                      <a:pt x="770" y="288"/>
                    </a:lnTo>
                    <a:lnTo>
                      <a:pt x="853" y="236"/>
                    </a:lnTo>
                    <a:lnTo>
                      <a:pt x="939" y="187"/>
                    </a:lnTo>
                    <a:lnTo>
                      <a:pt x="1030" y="146"/>
                    </a:lnTo>
                    <a:lnTo>
                      <a:pt x="1122" y="108"/>
                    </a:lnTo>
                    <a:lnTo>
                      <a:pt x="1216" y="76"/>
                    </a:lnTo>
                    <a:lnTo>
                      <a:pt x="1313" y="49"/>
                    </a:lnTo>
                    <a:lnTo>
                      <a:pt x="1413" y="28"/>
                    </a:lnTo>
                    <a:lnTo>
                      <a:pt x="1514" y="13"/>
                    </a:lnTo>
                    <a:lnTo>
                      <a:pt x="1617" y="3"/>
                    </a:lnTo>
                    <a:lnTo>
                      <a:pt x="17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solidFill>
                    <a:schemeClr val="bg1"/>
                  </a:solidFill>
                </a:endParaRPr>
              </a:p>
            </p:txBody>
          </p:sp>
        </p:grpSp>
      </p:grpSp>
    </p:spTree>
    <p:extLst>
      <p:ext uri="{BB962C8B-B14F-4D97-AF65-F5344CB8AC3E}">
        <p14:creationId xmlns:p14="http://schemas.microsoft.com/office/powerpoint/2010/main" val="4032271289"/>
      </p:ext>
    </p:extLst>
  </p:cSld>
  <p:clrMapOvr>
    <a:masterClrMapping/>
  </p:clrMapOvr>
  <p:transition spd="slow">
    <p:push dir="u"/>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p:cNvSpPr>
            <a:spLocks noGrp="1"/>
          </p:cNvSpPr>
          <p:nvPr>
            <p:ph type="body" sz="half" idx="2"/>
          </p:nvPr>
        </p:nvSpPr>
        <p:spPr/>
        <p:txBody>
          <a:bodyPr/>
          <a:lstStyle/>
          <a:p>
            <a:r>
              <a:rPr lang="en-US"/>
              <a:t>Enter your subhead line here</a:t>
            </a:r>
            <a:endParaRPr lang="en-US" dirty="0"/>
          </a:p>
        </p:txBody>
      </p:sp>
      <p:sp>
        <p:nvSpPr>
          <p:cNvPr id="28" name="Title 27"/>
          <p:cNvSpPr>
            <a:spLocks noGrp="1"/>
          </p:cNvSpPr>
          <p:nvPr>
            <p:ph type="title"/>
          </p:nvPr>
        </p:nvSpPr>
        <p:spPr/>
        <p:txBody>
          <a:bodyPr/>
          <a:lstStyle/>
          <a:p>
            <a:r>
              <a:rPr lang="en-US"/>
              <a:t>Meet Our Team</a:t>
            </a:r>
            <a:endParaRPr lang="en-US" dirty="0"/>
          </a:p>
        </p:txBody>
      </p:sp>
      <p:sp>
        <p:nvSpPr>
          <p:cNvPr id="4" name="Picture Placeholder 3"/>
          <p:cNvSpPr>
            <a:spLocks noGrp="1"/>
          </p:cNvSpPr>
          <p:nvPr>
            <p:ph type="pic" sz="quarter" idx="32"/>
          </p:nvPr>
        </p:nvSpPr>
        <p:spPr/>
      </p:sp>
      <p:sp>
        <p:nvSpPr>
          <p:cNvPr id="5" name="Picture Placeholder 4"/>
          <p:cNvSpPr>
            <a:spLocks noGrp="1"/>
          </p:cNvSpPr>
          <p:nvPr>
            <p:ph type="pic" sz="quarter" idx="33"/>
          </p:nvPr>
        </p:nvSpPr>
        <p:spPr/>
      </p:sp>
      <p:sp>
        <p:nvSpPr>
          <p:cNvPr id="6" name="Picture Placeholder 5"/>
          <p:cNvSpPr>
            <a:spLocks noGrp="1"/>
          </p:cNvSpPr>
          <p:nvPr>
            <p:ph type="pic" sz="quarter" idx="34"/>
          </p:nvPr>
        </p:nvSpPr>
        <p:spPr/>
      </p:sp>
      <p:sp>
        <p:nvSpPr>
          <p:cNvPr id="7" name="Picture Placeholder 6"/>
          <p:cNvSpPr>
            <a:spLocks noGrp="1"/>
          </p:cNvSpPr>
          <p:nvPr>
            <p:ph type="pic" sz="quarter" idx="35"/>
          </p:nvPr>
        </p:nvSpPr>
        <p:spPr/>
      </p:sp>
      <p:sp>
        <p:nvSpPr>
          <p:cNvPr id="8" name="Picture Placeholder 7"/>
          <p:cNvSpPr>
            <a:spLocks noGrp="1"/>
          </p:cNvSpPr>
          <p:nvPr>
            <p:ph type="pic" sz="quarter" idx="36"/>
          </p:nvPr>
        </p:nvSpPr>
        <p:spPr/>
      </p:sp>
      <p:sp>
        <p:nvSpPr>
          <p:cNvPr id="32" name="Rectangle 31"/>
          <p:cNvSpPr/>
          <p:nvPr/>
        </p:nvSpPr>
        <p:spPr>
          <a:xfrm>
            <a:off x="377628" y="4439614"/>
            <a:ext cx="2060772" cy="300082"/>
          </a:xfrm>
          <a:prstGeom prst="rect">
            <a:avLst/>
          </a:prstGeom>
          <a:solidFill>
            <a:schemeClr val="accent2">
              <a:alpha val="95000"/>
            </a:schemeClr>
          </a:solidFill>
        </p:spPr>
        <p:txBody>
          <a:bodyPr wrap="square" lIns="0" tIns="0" rIns="0" bIns="0" anchor="ctr">
            <a:spAutoFit/>
          </a:bodyPr>
          <a:lstStyle/>
          <a:p>
            <a:pPr algn="ctr"/>
            <a:r>
              <a:rPr lang="en-US" sz="900" dirty="0">
                <a:solidFill>
                  <a:schemeClr val="bg1"/>
                </a:solidFill>
              </a:rPr>
              <a:t>ADELINE TIMMY</a:t>
            </a:r>
            <a:br>
              <a:rPr lang="en-US" sz="1050" dirty="0">
                <a:solidFill>
                  <a:schemeClr val="bg1"/>
                </a:solidFill>
                <a:latin typeface="+mj-lt"/>
              </a:rPr>
            </a:br>
            <a:r>
              <a:rPr lang="en-US" sz="1000" b="1" dirty="0">
                <a:solidFill>
                  <a:schemeClr val="bg1"/>
                </a:solidFill>
              </a:rPr>
              <a:t>Position Text Holder</a:t>
            </a:r>
            <a:endParaRPr lang="en-US" sz="900" b="1" dirty="0">
              <a:solidFill>
                <a:schemeClr val="bg1"/>
              </a:solidFill>
            </a:endParaRPr>
          </a:p>
        </p:txBody>
      </p:sp>
      <p:sp>
        <p:nvSpPr>
          <p:cNvPr id="33" name="Rectangle 32"/>
          <p:cNvSpPr/>
          <p:nvPr/>
        </p:nvSpPr>
        <p:spPr>
          <a:xfrm>
            <a:off x="4577794" y="4439614"/>
            <a:ext cx="2054978" cy="300082"/>
          </a:xfrm>
          <a:prstGeom prst="rect">
            <a:avLst/>
          </a:prstGeom>
          <a:solidFill>
            <a:schemeClr val="accent4">
              <a:alpha val="95000"/>
            </a:schemeClr>
          </a:solidFill>
        </p:spPr>
        <p:txBody>
          <a:bodyPr wrap="square" lIns="0" tIns="0" rIns="0" bIns="0" anchor="ctr">
            <a:spAutoFit/>
          </a:bodyPr>
          <a:lstStyle/>
          <a:p>
            <a:pPr algn="ctr"/>
            <a:r>
              <a:rPr lang="en-US" sz="900" dirty="0">
                <a:solidFill>
                  <a:schemeClr val="bg1"/>
                </a:solidFill>
              </a:rPr>
              <a:t>ADELINE TIMMY</a:t>
            </a:r>
            <a:br>
              <a:rPr lang="en-US" sz="1050" dirty="0">
                <a:solidFill>
                  <a:schemeClr val="bg1"/>
                </a:solidFill>
                <a:latin typeface="+mj-lt"/>
              </a:rPr>
            </a:br>
            <a:r>
              <a:rPr lang="en-US" sz="1000" b="1" dirty="0">
                <a:solidFill>
                  <a:schemeClr val="bg1"/>
                </a:solidFill>
              </a:rPr>
              <a:t>Position Text Holder</a:t>
            </a:r>
            <a:endParaRPr lang="en-US" sz="900" b="1" dirty="0">
              <a:solidFill>
                <a:schemeClr val="bg1"/>
              </a:solidFill>
            </a:endParaRPr>
          </a:p>
        </p:txBody>
      </p:sp>
      <p:sp>
        <p:nvSpPr>
          <p:cNvPr id="34" name="Rectangle 33"/>
          <p:cNvSpPr/>
          <p:nvPr/>
        </p:nvSpPr>
        <p:spPr>
          <a:xfrm>
            <a:off x="2477711" y="4445076"/>
            <a:ext cx="2060772" cy="300082"/>
          </a:xfrm>
          <a:prstGeom prst="rect">
            <a:avLst/>
          </a:prstGeom>
          <a:solidFill>
            <a:schemeClr val="accent3">
              <a:alpha val="95000"/>
            </a:schemeClr>
          </a:solidFill>
        </p:spPr>
        <p:txBody>
          <a:bodyPr wrap="square" lIns="0" tIns="0" rIns="0" bIns="0" anchor="ctr">
            <a:spAutoFit/>
          </a:bodyPr>
          <a:lstStyle/>
          <a:p>
            <a:pPr algn="ctr"/>
            <a:r>
              <a:rPr lang="en-US" sz="900" dirty="0">
                <a:solidFill>
                  <a:schemeClr val="bg1"/>
                </a:solidFill>
              </a:rPr>
              <a:t>TOM TREVOR</a:t>
            </a:r>
            <a:br>
              <a:rPr lang="en-US" sz="1050" dirty="0">
                <a:solidFill>
                  <a:schemeClr val="bg1"/>
                </a:solidFill>
                <a:latin typeface="+mj-lt"/>
              </a:rPr>
            </a:br>
            <a:r>
              <a:rPr lang="en-US" sz="1000" b="1" dirty="0">
                <a:solidFill>
                  <a:schemeClr val="bg1"/>
                </a:solidFill>
              </a:rPr>
              <a:t>Position Text Holder</a:t>
            </a:r>
            <a:endParaRPr lang="en-US" sz="900" b="1" dirty="0">
              <a:solidFill>
                <a:schemeClr val="bg1"/>
              </a:solidFill>
            </a:endParaRPr>
          </a:p>
        </p:txBody>
      </p:sp>
      <p:sp>
        <p:nvSpPr>
          <p:cNvPr id="35" name="Rectangle 34"/>
          <p:cNvSpPr/>
          <p:nvPr/>
        </p:nvSpPr>
        <p:spPr>
          <a:xfrm>
            <a:off x="6677877" y="4445076"/>
            <a:ext cx="2060772" cy="300082"/>
          </a:xfrm>
          <a:prstGeom prst="rect">
            <a:avLst/>
          </a:prstGeom>
          <a:solidFill>
            <a:schemeClr val="accent5">
              <a:alpha val="95000"/>
            </a:schemeClr>
          </a:solidFill>
        </p:spPr>
        <p:txBody>
          <a:bodyPr wrap="square" lIns="0" tIns="0" rIns="0" bIns="0" anchor="ctr">
            <a:spAutoFit/>
          </a:bodyPr>
          <a:lstStyle/>
          <a:p>
            <a:pPr algn="ctr"/>
            <a:r>
              <a:rPr lang="en-US" sz="900" dirty="0">
                <a:solidFill>
                  <a:schemeClr val="bg1"/>
                </a:solidFill>
              </a:rPr>
              <a:t>TOM TREVOR</a:t>
            </a:r>
            <a:br>
              <a:rPr lang="en-US" sz="1050" dirty="0">
                <a:solidFill>
                  <a:schemeClr val="bg1"/>
                </a:solidFill>
                <a:latin typeface="+mj-lt"/>
              </a:rPr>
            </a:br>
            <a:r>
              <a:rPr lang="en-US" sz="1000" b="1" dirty="0">
                <a:solidFill>
                  <a:schemeClr val="bg1"/>
                </a:solidFill>
              </a:rPr>
              <a:t>Position Text Holder</a:t>
            </a:r>
            <a:endParaRPr lang="en-US" sz="900" b="1" dirty="0">
              <a:solidFill>
                <a:schemeClr val="bg1"/>
              </a:solidFill>
            </a:endParaRPr>
          </a:p>
        </p:txBody>
      </p:sp>
      <p:sp>
        <p:nvSpPr>
          <p:cNvPr id="36" name="Rectangle 35"/>
          <p:cNvSpPr/>
          <p:nvPr/>
        </p:nvSpPr>
        <p:spPr>
          <a:xfrm>
            <a:off x="381001" y="2728168"/>
            <a:ext cx="4157482" cy="300082"/>
          </a:xfrm>
          <a:prstGeom prst="rect">
            <a:avLst/>
          </a:prstGeom>
          <a:solidFill>
            <a:schemeClr val="accent1">
              <a:alpha val="95000"/>
            </a:schemeClr>
          </a:solidFill>
        </p:spPr>
        <p:txBody>
          <a:bodyPr wrap="square" lIns="0" tIns="0" rIns="0" bIns="0" anchor="ctr">
            <a:spAutoFit/>
          </a:bodyPr>
          <a:lstStyle/>
          <a:p>
            <a:pPr algn="ctr"/>
            <a:r>
              <a:rPr lang="en-US" sz="900" dirty="0">
                <a:solidFill>
                  <a:schemeClr val="bg1"/>
                </a:solidFill>
              </a:rPr>
              <a:t>TOM TREVOR</a:t>
            </a:r>
            <a:br>
              <a:rPr lang="en-US" sz="1050" dirty="0">
                <a:solidFill>
                  <a:schemeClr val="bg1"/>
                </a:solidFill>
                <a:latin typeface="+mj-lt"/>
              </a:rPr>
            </a:br>
            <a:r>
              <a:rPr lang="en-US" sz="1000" b="1" dirty="0">
                <a:solidFill>
                  <a:schemeClr val="bg1"/>
                </a:solidFill>
              </a:rPr>
              <a:t>Position Text Holder</a:t>
            </a:r>
            <a:endParaRPr lang="en-US" sz="900" b="1" dirty="0">
              <a:solidFill>
                <a:schemeClr val="bg1"/>
              </a:solidFill>
            </a:endParaRPr>
          </a:p>
        </p:txBody>
      </p:sp>
      <p:sp>
        <p:nvSpPr>
          <p:cNvPr id="37" name="TextBox 36"/>
          <p:cNvSpPr txBox="1"/>
          <p:nvPr/>
        </p:nvSpPr>
        <p:spPr>
          <a:xfrm>
            <a:off x="4701848" y="1391050"/>
            <a:ext cx="4047515" cy="1431161"/>
          </a:xfrm>
          <a:prstGeom prst="rect">
            <a:avLst/>
          </a:prstGeom>
          <a:noFill/>
        </p:spPr>
        <p:txBody>
          <a:bodyPr wrap="square" rtlCol="0">
            <a:spAutoFit/>
          </a:bodyPr>
          <a:lstStyle/>
          <a:p>
            <a:pPr>
              <a:lnSpc>
                <a:spcPct val="150000"/>
              </a:lnSpc>
            </a:pPr>
            <a:r>
              <a:rPr lang="en-US" sz="1600" b="1" dirty="0">
                <a:solidFill>
                  <a:schemeClr val="accent1"/>
                </a:solidFill>
              </a:rPr>
              <a:t>Meet our awesome team</a:t>
            </a:r>
          </a:p>
          <a:p>
            <a:pPr>
              <a:lnSpc>
                <a:spcPct val="150000"/>
              </a:lnSpc>
            </a:pPr>
            <a:r>
              <a:rPr lang="en-US" sz="1050" dirty="0">
                <a:solidFill>
                  <a:schemeClr val="bg1">
                    <a:lumMod val="50000"/>
                  </a:schemeClr>
                </a:solidFill>
              </a:rPr>
              <a:t>There are many variations of passages of lorem ipsum available, but the majority have suffered alteration in some form, by injected humour, or randomized words which don't look even slightly believable. If you are going to use</a:t>
            </a:r>
          </a:p>
        </p:txBody>
      </p:sp>
    </p:spTree>
    <p:extLst>
      <p:ext uri="{BB962C8B-B14F-4D97-AF65-F5344CB8AC3E}">
        <p14:creationId xmlns:p14="http://schemas.microsoft.com/office/powerpoint/2010/main" val="3344254523"/>
      </p:ext>
    </p:extLst>
  </p:cSld>
  <p:clrMapOvr>
    <a:masterClrMapping/>
  </p:clrMapOvr>
  <p:transition spd="slow">
    <p:push dir="u"/>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39"/>
          <p:cNvSpPr/>
          <p:nvPr/>
        </p:nvSpPr>
        <p:spPr>
          <a:xfrm>
            <a:off x="3764775" y="1483524"/>
            <a:ext cx="2057400" cy="1371601"/>
          </a:xfrm>
          <a:custGeom>
            <a:avLst/>
            <a:gdLst>
              <a:gd name="connsiteX0" fmla="*/ 762003 w 2057400"/>
              <a:gd name="connsiteY0" fmla="*/ 822961 h 1371601"/>
              <a:gd name="connsiteX1" fmla="*/ 609600 w 2057400"/>
              <a:gd name="connsiteY1" fmla="*/ 994414 h 1371601"/>
              <a:gd name="connsiteX2" fmla="*/ 609600 w 2057400"/>
              <a:gd name="connsiteY2" fmla="*/ 994413 h 1371601"/>
              <a:gd name="connsiteX3" fmla="*/ 0 w 2057400"/>
              <a:gd name="connsiteY3" fmla="*/ 0 h 1371601"/>
              <a:gd name="connsiteX4" fmla="*/ 609600 w 2057400"/>
              <a:gd name="connsiteY4" fmla="*/ 0 h 1371601"/>
              <a:gd name="connsiteX5" fmla="*/ 1447800 w 2057400"/>
              <a:gd name="connsiteY5" fmla="*/ 0 h 1371601"/>
              <a:gd name="connsiteX6" fmla="*/ 2057400 w 2057400"/>
              <a:gd name="connsiteY6" fmla="*/ 0 h 1371601"/>
              <a:gd name="connsiteX7" fmla="*/ 2057400 w 2057400"/>
              <a:gd name="connsiteY7" fmla="*/ 1371601 h 1371601"/>
              <a:gd name="connsiteX8" fmla="*/ 609600 w 2057400"/>
              <a:gd name="connsiteY8" fmla="*/ 1371601 h 1371601"/>
              <a:gd name="connsiteX9" fmla="*/ 609600 w 2057400"/>
              <a:gd name="connsiteY9" fmla="*/ 1371601 h 1371601"/>
              <a:gd name="connsiteX10" fmla="*/ 762003 w 2057400"/>
              <a:gd name="connsiteY10" fmla="*/ 1371601 h 1371601"/>
              <a:gd name="connsiteX11" fmla="*/ 762003 w 2057400"/>
              <a:gd name="connsiteY11" fmla="*/ 822961 h 1371601"/>
              <a:gd name="connsiteX12" fmla="*/ 30483 w 2057400"/>
              <a:gd name="connsiteY12" fmla="*/ 2 h 1371601"/>
              <a:gd name="connsiteX13" fmla="*/ 0 w 2057400"/>
              <a:gd name="connsiteY13" fmla="*/ 34295 h 1371601"/>
              <a:gd name="connsiteX14" fmla="*/ 0 w 2057400"/>
              <a:gd name="connsiteY14" fmla="*/ 34292 h 1371601"/>
              <a:gd name="connsiteX15" fmla="*/ 30481 w 2057400"/>
              <a:gd name="connsiteY15" fmla="*/ 1 h 1371601"/>
              <a:gd name="connsiteX16" fmla="*/ 0 w 2057400"/>
              <a:gd name="connsiteY16" fmla="*/ 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7400" h="1371601">
                <a:moveTo>
                  <a:pt x="762003" y="822961"/>
                </a:moveTo>
                <a:lnTo>
                  <a:pt x="609600" y="994414"/>
                </a:lnTo>
                <a:lnTo>
                  <a:pt x="609600" y="994413"/>
                </a:lnTo>
                <a:close/>
                <a:moveTo>
                  <a:pt x="0" y="0"/>
                </a:moveTo>
                <a:lnTo>
                  <a:pt x="609600" y="0"/>
                </a:lnTo>
                <a:lnTo>
                  <a:pt x="1447800" y="0"/>
                </a:lnTo>
                <a:lnTo>
                  <a:pt x="2057400" y="0"/>
                </a:lnTo>
                <a:lnTo>
                  <a:pt x="2057400" y="1371601"/>
                </a:lnTo>
                <a:lnTo>
                  <a:pt x="609600" y="1371601"/>
                </a:lnTo>
                <a:lnTo>
                  <a:pt x="609600" y="1371601"/>
                </a:lnTo>
                <a:lnTo>
                  <a:pt x="762003" y="1371601"/>
                </a:lnTo>
                <a:lnTo>
                  <a:pt x="762003" y="822961"/>
                </a:lnTo>
                <a:lnTo>
                  <a:pt x="30483" y="2"/>
                </a:lnTo>
                <a:lnTo>
                  <a:pt x="0" y="34295"/>
                </a:lnTo>
                <a:lnTo>
                  <a:pt x="0" y="34292"/>
                </a:lnTo>
                <a:lnTo>
                  <a:pt x="30481" y="1"/>
                </a:lnTo>
                <a:lnTo>
                  <a:pt x="0" y="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43" name="Freeform 42"/>
          <p:cNvSpPr/>
          <p:nvPr/>
        </p:nvSpPr>
        <p:spPr>
          <a:xfrm>
            <a:off x="3764775" y="3333749"/>
            <a:ext cx="2057400" cy="1371601"/>
          </a:xfrm>
          <a:custGeom>
            <a:avLst/>
            <a:gdLst>
              <a:gd name="connsiteX0" fmla="*/ 762003 w 2057400"/>
              <a:gd name="connsiteY0" fmla="*/ 822961 h 1371601"/>
              <a:gd name="connsiteX1" fmla="*/ 609600 w 2057400"/>
              <a:gd name="connsiteY1" fmla="*/ 994414 h 1371601"/>
              <a:gd name="connsiteX2" fmla="*/ 609600 w 2057400"/>
              <a:gd name="connsiteY2" fmla="*/ 994413 h 1371601"/>
              <a:gd name="connsiteX3" fmla="*/ 0 w 2057400"/>
              <a:gd name="connsiteY3" fmla="*/ 0 h 1371601"/>
              <a:gd name="connsiteX4" fmla="*/ 609600 w 2057400"/>
              <a:gd name="connsiteY4" fmla="*/ 0 h 1371601"/>
              <a:gd name="connsiteX5" fmla="*/ 1447800 w 2057400"/>
              <a:gd name="connsiteY5" fmla="*/ 0 h 1371601"/>
              <a:gd name="connsiteX6" fmla="*/ 2057400 w 2057400"/>
              <a:gd name="connsiteY6" fmla="*/ 0 h 1371601"/>
              <a:gd name="connsiteX7" fmla="*/ 2057400 w 2057400"/>
              <a:gd name="connsiteY7" fmla="*/ 1371601 h 1371601"/>
              <a:gd name="connsiteX8" fmla="*/ 609600 w 2057400"/>
              <a:gd name="connsiteY8" fmla="*/ 1371601 h 1371601"/>
              <a:gd name="connsiteX9" fmla="*/ 609600 w 2057400"/>
              <a:gd name="connsiteY9" fmla="*/ 1371601 h 1371601"/>
              <a:gd name="connsiteX10" fmla="*/ 762003 w 2057400"/>
              <a:gd name="connsiteY10" fmla="*/ 1371601 h 1371601"/>
              <a:gd name="connsiteX11" fmla="*/ 762003 w 2057400"/>
              <a:gd name="connsiteY11" fmla="*/ 822961 h 1371601"/>
              <a:gd name="connsiteX12" fmla="*/ 30483 w 2057400"/>
              <a:gd name="connsiteY12" fmla="*/ 2 h 1371601"/>
              <a:gd name="connsiteX13" fmla="*/ 0 w 2057400"/>
              <a:gd name="connsiteY13" fmla="*/ 34295 h 1371601"/>
              <a:gd name="connsiteX14" fmla="*/ 0 w 2057400"/>
              <a:gd name="connsiteY14" fmla="*/ 34292 h 1371601"/>
              <a:gd name="connsiteX15" fmla="*/ 30481 w 2057400"/>
              <a:gd name="connsiteY15" fmla="*/ 1 h 1371601"/>
              <a:gd name="connsiteX16" fmla="*/ 0 w 2057400"/>
              <a:gd name="connsiteY16" fmla="*/ 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7400" h="1371601">
                <a:moveTo>
                  <a:pt x="762003" y="822961"/>
                </a:moveTo>
                <a:lnTo>
                  <a:pt x="609600" y="994414"/>
                </a:lnTo>
                <a:lnTo>
                  <a:pt x="609600" y="994413"/>
                </a:lnTo>
                <a:close/>
                <a:moveTo>
                  <a:pt x="0" y="0"/>
                </a:moveTo>
                <a:lnTo>
                  <a:pt x="609600" y="0"/>
                </a:lnTo>
                <a:lnTo>
                  <a:pt x="1447800" y="0"/>
                </a:lnTo>
                <a:lnTo>
                  <a:pt x="2057400" y="0"/>
                </a:lnTo>
                <a:lnTo>
                  <a:pt x="2057400" y="1371601"/>
                </a:lnTo>
                <a:lnTo>
                  <a:pt x="609600" y="1371601"/>
                </a:lnTo>
                <a:lnTo>
                  <a:pt x="609600" y="1371601"/>
                </a:lnTo>
                <a:lnTo>
                  <a:pt x="762003" y="1371601"/>
                </a:lnTo>
                <a:lnTo>
                  <a:pt x="762003" y="822961"/>
                </a:lnTo>
                <a:lnTo>
                  <a:pt x="30483" y="2"/>
                </a:lnTo>
                <a:lnTo>
                  <a:pt x="0" y="34295"/>
                </a:lnTo>
                <a:lnTo>
                  <a:pt x="0" y="34292"/>
                </a:lnTo>
                <a:lnTo>
                  <a:pt x="30481" y="1"/>
                </a:lnTo>
                <a:lnTo>
                  <a:pt x="0" y="1"/>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Meet Our Team</a:t>
            </a:r>
            <a:endParaRPr lang="en-US" dirty="0"/>
          </a:p>
        </p:txBody>
      </p:sp>
      <p:sp>
        <p:nvSpPr>
          <p:cNvPr id="12" name="Picture Placeholder 11"/>
          <p:cNvSpPr>
            <a:spLocks noGrp="1"/>
          </p:cNvSpPr>
          <p:nvPr>
            <p:ph type="pic" sz="quarter" idx="32"/>
          </p:nvPr>
        </p:nvSpPr>
        <p:spPr/>
      </p:sp>
      <p:sp>
        <p:nvSpPr>
          <p:cNvPr id="13" name="Picture Placeholder 12"/>
          <p:cNvSpPr>
            <a:spLocks noGrp="1"/>
          </p:cNvSpPr>
          <p:nvPr>
            <p:ph type="pic" sz="quarter" idx="33"/>
          </p:nvPr>
        </p:nvSpPr>
        <p:spPr/>
      </p:sp>
      <p:sp>
        <p:nvSpPr>
          <p:cNvPr id="14" name="Picture Placeholder 13"/>
          <p:cNvSpPr>
            <a:spLocks noGrp="1"/>
          </p:cNvSpPr>
          <p:nvPr>
            <p:ph type="pic" sz="quarter" idx="34"/>
          </p:nvPr>
        </p:nvSpPr>
        <p:spPr/>
      </p:sp>
      <p:sp>
        <p:nvSpPr>
          <p:cNvPr id="15" name="Picture Placeholder 14"/>
          <p:cNvSpPr>
            <a:spLocks noGrp="1"/>
          </p:cNvSpPr>
          <p:nvPr>
            <p:ph type="pic" sz="quarter" idx="35"/>
          </p:nvPr>
        </p:nvSpPr>
        <p:spPr/>
      </p:sp>
      <p:sp>
        <p:nvSpPr>
          <p:cNvPr id="16" name="Picture Placeholder 15"/>
          <p:cNvSpPr>
            <a:spLocks noGrp="1"/>
          </p:cNvSpPr>
          <p:nvPr>
            <p:ph type="pic" sz="quarter" idx="36"/>
          </p:nvPr>
        </p:nvSpPr>
        <p:spPr/>
      </p:sp>
      <p:sp>
        <p:nvSpPr>
          <p:cNvPr id="17" name="Picture Placeholder 16"/>
          <p:cNvSpPr>
            <a:spLocks noGrp="1"/>
          </p:cNvSpPr>
          <p:nvPr>
            <p:ph type="pic" sz="quarter" idx="37"/>
          </p:nvPr>
        </p:nvSpPr>
        <p:spPr/>
      </p:sp>
      <p:sp>
        <p:nvSpPr>
          <p:cNvPr id="26" name="Right Triangle 25"/>
          <p:cNvSpPr/>
          <p:nvPr/>
        </p:nvSpPr>
        <p:spPr>
          <a:xfrm>
            <a:off x="3309175" y="2114550"/>
            <a:ext cx="653225" cy="740574"/>
          </a:xfrm>
          <a:prstGeom prst="rtTriangle">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02</a:t>
            </a:r>
          </a:p>
        </p:txBody>
      </p:sp>
      <p:sp>
        <p:nvSpPr>
          <p:cNvPr id="38" name="Freeform 37"/>
          <p:cNvSpPr/>
          <p:nvPr/>
        </p:nvSpPr>
        <p:spPr>
          <a:xfrm>
            <a:off x="837586" y="1483524"/>
            <a:ext cx="2057400" cy="1371601"/>
          </a:xfrm>
          <a:custGeom>
            <a:avLst/>
            <a:gdLst>
              <a:gd name="connsiteX0" fmla="*/ 762003 w 2057400"/>
              <a:gd name="connsiteY0" fmla="*/ 822961 h 1371601"/>
              <a:gd name="connsiteX1" fmla="*/ 609600 w 2057400"/>
              <a:gd name="connsiteY1" fmla="*/ 994414 h 1371601"/>
              <a:gd name="connsiteX2" fmla="*/ 609600 w 2057400"/>
              <a:gd name="connsiteY2" fmla="*/ 994413 h 1371601"/>
              <a:gd name="connsiteX3" fmla="*/ 0 w 2057400"/>
              <a:gd name="connsiteY3" fmla="*/ 0 h 1371601"/>
              <a:gd name="connsiteX4" fmla="*/ 609600 w 2057400"/>
              <a:gd name="connsiteY4" fmla="*/ 0 h 1371601"/>
              <a:gd name="connsiteX5" fmla="*/ 1447800 w 2057400"/>
              <a:gd name="connsiteY5" fmla="*/ 0 h 1371601"/>
              <a:gd name="connsiteX6" fmla="*/ 2057400 w 2057400"/>
              <a:gd name="connsiteY6" fmla="*/ 0 h 1371601"/>
              <a:gd name="connsiteX7" fmla="*/ 2057400 w 2057400"/>
              <a:gd name="connsiteY7" fmla="*/ 1371601 h 1371601"/>
              <a:gd name="connsiteX8" fmla="*/ 609600 w 2057400"/>
              <a:gd name="connsiteY8" fmla="*/ 1371601 h 1371601"/>
              <a:gd name="connsiteX9" fmla="*/ 609600 w 2057400"/>
              <a:gd name="connsiteY9" fmla="*/ 1371601 h 1371601"/>
              <a:gd name="connsiteX10" fmla="*/ 762003 w 2057400"/>
              <a:gd name="connsiteY10" fmla="*/ 1371601 h 1371601"/>
              <a:gd name="connsiteX11" fmla="*/ 762003 w 2057400"/>
              <a:gd name="connsiteY11" fmla="*/ 822961 h 1371601"/>
              <a:gd name="connsiteX12" fmla="*/ 30483 w 2057400"/>
              <a:gd name="connsiteY12" fmla="*/ 2 h 1371601"/>
              <a:gd name="connsiteX13" fmla="*/ 0 w 2057400"/>
              <a:gd name="connsiteY13" fmla="*/ 34295 h 1371601"/>
              <a:gd name="connsiteX14" fmla="*/ 0 w 2057400"/>
              <a:gd name="connsiteY14" fmla="*/ 34292 h 1371601"/>
              <a:gd name="connsiteX15" fmla="*/ 30481 w 2057400"/>
              <a:gd name="connsiteY15" fmla="*/ 1 h 1371601"/>
              <a:gd name="connsiteX16" fmla="*/ 0 w 2057400"/>
              <a:gd name="connsiteY16" fmla="*/ 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7400" h="1371601">
                <a:moveTo>
                  <a:pt x="762003" y="822961"/>
                </a:moveTo>
                <a:lnTo>
                  <a:pt x="609600" y="994414"/>
                </a:lnTo>
                <a:lnTo>
                  <a:pt x="609600" y="994413"/>
                </a:lnTo>
                <a:close/>
                <a:moveTo>
                  <a:pt x="0" y="0"/>
                </a:moveTo>
                <a:lnTo>
                  <a:pt x="609600" y="0"/>
                </a:lnTo>
                <a:lnTo>
                  <a:pt x="1447800" y="0"/>
                </a:lnTo>
                <a:lnTo>
                  <a:pt x="2057400" y="0"/>
                </a:lnTo>
                <a:lnTo>
                  <a:pt x="2057400" y="1371601"/>
                </a:lnTo>
                <a:lnTo>
                  <a:pt x="609600" y="1371601"/>
                </a:lnTo>
                <a:lnTo>
                  <a:pt x="609600" y="1371601"/>
                </a:lnTo>
                <a:lnTo>
                  <a:pt x="762003" y="1371601"/>
                </a:lnTo>
                <a:lnTo>
                  <a:pt x="762003" y="822961"/>
                </a:lnTo>
                <a:lnTo>
                  <a:pt x="30483" y="2"/>
                </a:lnTo>
                <a:lnTo>
                  <a:pt x="0" y="34295"/>
                </a:lnTo>
                <a:lnTo>
                  <a:pt x="0" y="34292"/>
                </a:lnTo>
                <a:lnTo>
                  <a:pt x="30481" y="1"/>
                </a:lnTo>
                <a:lnTo>
                  <a:pt x="0" y="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39" name="Freeform 38"/>
          <p:cNvSpPr/>
          <p:nvPr/>
        </p:nvSpPr>
        <p:spPr>
          <a:xfrm>
            <a:off x="6691963" y="1483524"/>
            <a:ext cx="2057400" cy="1371601"/>
          </a:xfrm>
          <a:custGeom>
            <a:avLst/>
            <a:gdLst>
              <a:gd name="connsiteX0" fmla="*/ 762003 w 2057400"/>
              <a:gd name="connsiteY0" fmla="*/ 822961 h 1371601"/>
              <a:gd name="connsiteX1" fmla="*/ 609600 w 2057400"/>
              <a:gd name="connsiteY1" fmla="*/ 994414 h 1371601"/>
              <a:gd name="connsiteX2" fmla="*/ 609600 w 2057400"/>
              <a:gd name="connsiteY2" fmla="*/ 994413 h 1371601"/>
              <a:gd name="connsiteX3" fmla="*/ 0 w 2057400"/>
              <a:gd name="connsiteY3" fmla="*/ 0 h 1371601"/>
              <a:gd name="connsiteX4" fmla="*/ 609600 w 2057400"/>
              <a:gd name="connsiteY4" fmla="*/ 0 h 1371601"/>
              <a:gd name="connsiteX5" fmla="*/ 1447800 w 2057400"/>
              <a:gd name="connsiteY5" fmla="*/ 0 h 1371601"/>
              <a:gd name="connsiteX6" fmla="*/ 2057400 w 2057400"/>
              <a:gd name="connsiteY6" fmla="*/ 0 h 1371601"/>
              <a:gd name="connsiteX7" fmla="*/ 2057400 w 2057400"/>
              <a:gd name="connsiteY7" fmla="*/ 1371601 h 1371601"/>
              <a:gd name="connsiteX8" fmla="*/ 609600 w 2057400"/>
              <a:gd name="connsiteY8" fmla="*/ 1371601 h 1371601"/>
              <a:gd name="connsiteX9" fmla="*/ 609600 w 2057400"/>
              <a:gd name="connsiteY9" fmla="*/ 1371601 h 1371601"/>
              <a:gd name="connsiteX10" fmla="*/ 762003 w 2057400"/>
              <a:gd name="connsiteY10" fmla="*/ 1371601 h 1371601"/>
              <a:gd name="connsiteX11" fmla="*/ 762003 w 2057400"/>
              <a:gd name="connsiteY11" fmla="*/ 822961 h 1371601"/>
              <a:gd name="connsiteX12" fmla="*/ 30483 w 2057400"/>
              <a:gd name="connsiteY12" fmla="*/ 2 h 1371601"/>
              <a:gd name="connsiteX13" fmla="*/ 0 w 2057400"/>
              <a:gd name="connsiteY13" fmla="*/ 34295 h 1371601"/>
              <a:gd name="connsiteX14" fmla="*/ 0 w 2057400"/>
              <a:gd name="connsiteY14" fmla="*/ 34292 h 1371601"/>
              <a:gd name="connsiteX15" fmla="*/ 30481 w 2057400"/>
              <a:gd name="connsiteY15" fmla="*/ 1 h 1371601"/>
              <a:gd name="connsiteX16" fmla="*/ 0 w 2057400"/>
              <a:gd name="connsiteY16" fmla="*/ 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7400" h="1371601">
                <a:moveTo>
                  <a:pt x="762003" y="822961"/>
                </a:moveTo>
                <a:lnTo>
                  <a:pt x="609600" y="994414"/>
                </a:lnTo>
                <a:lnTo>
                  <a:pt x="609600" y="994413"/>
                </a:lnTo>
                <a:close/>
                <a:moveTo>
                  <a:pt x="0" y="0"/>
                </a:moveTo>
                <a:lnTo>
                  <a:pt x="609600" y="0"/>
                </a:lnTo>
                <a:lnTo>
                  <a:pt x="1447800" y="0"/>
                </a:lnTo>
                <a:lnTo>
                  <a:pt x="2057400" y="0"/>
                </a:lnTo>
                <a:lnTo>
                  <a:pt x="2057400" y="1371601"/>
                </a:lnTo>
                <a:lnTo>
                  <a:pt x="609600" y="1371601"/>
                </a:lnTo>
                <a:lnTo>
                  <a:pt x="609600" y="1371601"/>
                </a:lnTo>
                <a:lnTo>
                  <a:pt x="762003" y="1371601"/>
                </a:lnTo>
                <a:lnTo>
                  <a:pt x="762003" y="822961"/>
                </a:lnTo>
                <a:lnTo>
                  <a:pt x="30483" y="2"/>
                </a:lnTo>
                <a:lnTo>
                  <a:pt x="0" y="34295"/>
                </a:lnTo>
                <a:lnTo>
                  <a:pt x="0" y="34292"/>
                </a:lnTo>
                <a:lnTo>
                  <a:pt x="30481" y="1"/>
                </a:lnTo>
                <a:lnTo>
                  <a:pt x="0" y="1"/>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Triangle 26"/>
          <p:cNvSpPr/>
          <p:nvPr/>
        </p:nvSpPr>
        <p:spPr>
          <a:xfrm>
            <a:off x="6236364" y="2114550"/>
            <a:ext cx="653225" cy="740574"/>
          </a:xfrm>
          <a:prstGeom prst="rtTriangle">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03</a:t>
            </a:r>
          </a:p>
        </p:txBody>
      </p:sp>
      <p:sp>
        <p:nvSpPr>
          <p:cNvPr id="28" name="Right Triangle 27"/>
          <p:cNvSpPr/>
          <p:nvPr/>
        </p:nvSpPr>
        <p:spPr>
          <a:xfrm>
            <a:off x="359127" y="2114550"/>
            <a:ext cx="653225" cy="740574"/>
          </a:xfrm>
          <a:prstGeom prst="rtTriangl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01</a:t>
            </a:r>
          </a:p>
        </p:txBody>
      </p:sp>
      <p:sp>
        <p:nvSpPr>
          <p:cNvPr id="41" name="Freeform 40"/>
          <p:cNvSpPr/>
          <p:nvPr/>
        </p:nvSpPr>
        <p:spPr>
          <a:xfrm>
            <a:off x="837586" y="3333749"/>
            <a:ext cx="2057400" cy="1371601"/>
          </a:xfrm>
          <a:custGeom>
            <a:avLst/>
            <a:gdLst>
              <a:gd name="connsiteX0" fmla="*/ 762003 w 2057400"/>
              <a:gd name="connsiteY0" fmla="*/ 822961 h 1371601"/>
              <a:gd name="connsiteX1" fmla="*/ 609600 w 2057400"/>
              <a:gd name="connsiteY1" fmla="*/ 994414 h 1371601"/>
              <a:gd name="connsiteX2" fmla="*/ 609600 w 2057400"/>
              <a:gd name="connsiteY2" fmla="*/ 994413 h 1371601"/>
              <a:gd name="connsiteX3" fmla="*/ 0 w 2057400"/>
              <a:gd name="connsiteY3" fmla="*/ 0 h 1371601"/>
              <a:gd name="connsiteX4" fmla="*/ 609600 w 2057400"/>
              <a:gd name="connsiteY4" fmla="*/ 0 h 1371601"/>
              <a:gd name="connsiteX5" fmla="*/ 1447800 w 2057400"/>
              <a:gd name="connsiteY5" fmla="*/ 0 h 1371601"/>
              <a:gd name="connsiteX6" fmla="*/ 2057400 w 2057400"/>
              <a:gd name="connsiteY6" fmla="*/ 0 h 1371601"/>
              <a:gd name="connsiteX7" fmla="*/ 2057400 w 2057400"/>
              <a:gd name="connsiteY7" fmla="*/ 1371601 h 1371601"/>
              <a:gd name="connsiteX8" fmla="*/ 609600 w 2057400"/>
              <a:gd name="connsiteY8" fmla="*/ 1371601 h 1371601"/>
              <a:gd name="connsiteX9" fmla="*/ 609600 w 2057400"/>
              <a:gd name="connsiteY9" fmla="*/ 1371601 h 1371601"/>
              <a:gd name="connsiteX10" fmla="*/ 762003 w 2057400"/>
              <a:gd name="connsiteY10" fmla="*/ 1371601 h 1371601"/>
              <a:gd name="connsiteX11" fmla="*/ 762003 w 2057400"/>
              <a:gd name="connsiteY11" fmla="*/ 822961 h 1371601"/>
              <a:gd name="connsiteX12" fmla="*/ 30483 w 2057400"/>
              <a:gd name="connsiteY12" fmla="*/ 2 h 1371601"/>
              <a:gd name="connsiteX13" fmla="*/ 0 w 2057400"/>
              <a:gd name="connsiteY13" fmla="*/ 34295 h 1371601"/>
              <a:gd name="connsiteX14" fmla="*/ 0 w 2057400"/>
              <a:gd name="connsiteY14" fmla="*/ 34292 h 1371601"/>
              <a:gd name="connsiteX15" fmla="*/ 30481 w 2057400"/>
              <a:gd name="connsiteY15" fmla="*/ 1 h 1371601"/>
              <a:gd name="connsiteX16" fmla="*/ 0 w 2057400"/>
              <a:gd name="connsiteY16" fmla="*/ 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7400" h="1371601">
                <a:moveTo>
                  <a:pt x="762003" y="822961"/>
                </a:moveTo>
                <a:lnTo>
                  <a:pt x="609600" y="994414"/>
                </a:lnTo>
                <a:lnTo>
                  <a:pt x="609600" y="994413"/>
                </a:lnTo>
                <a:close/>
                <a:moveTo>
                  <a:pt x="0" y="0"/>
                </a:moveTo>
                <a:lnTo>
                  <a:pt x="609600" y="0"/>
                </a:lnTo>
                <a:lnTo>
                  <a:pt x="1447800" y="0"/>
                </a:lnTo>
                <a:lnTo>
                  <a:pt x="2057400" y="0"/>
                </a:lnTo>
                <a:lnTo>
                  <a:pt x="2057400" y="1371601"/>
                </a:lnTo>
                <a:lnTo>
                  <a:pt x="609600" y="1371601"/>
                </a:lnTo>
                <a:lnTo>
                  <a:pt x="609600" y="1371601"/>
                </a:lnTo>
                <a:lnTo>
                  <a:pt x="762003" y="1371601"/>
                </a:lnTo>
                <a:lnTo>
                  <a:pt x="762003" y="822961"/>
                </a:lnTo>
                <a:lnTo>
                  <a:pt x="30483" y="2"/>
                </a:lnTo>
                <a:lnTo>
                  <a:pt x="0" y="34295"/>
                </a:lnTo>
                <a:lnTo>
                  <a:pt x="0" y="34292"/>
                </a:lnTo>
                <a:lnTo>
                  <a:pt x="30481" y="1"/>
                </a:lnTo>
                <a:lnTo>
                  <a:pt x="0" y="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42" name="Freeform 41"/>
          <p:cNvSpPr/>
          <p:nvPr/>
        </p:nvSpPr>
        <p:spPr>
          <a:xfrm>
            <a:off x="6691963" y="3333749"/>
            <a:ext cx="2057400" cy="1371601"/>
          </a:xfrm>
          <a:custGeom>
            <a:avLst/>
            <a:gdLst>
              <a:gd name="connsiteX0" fmla="*/ 762003 w 2057400"/>
              <a:gd name="connsiteY0" fmla="*/ 822961 h 1371601"/>
              <a:gd name="connsiteX1" fmla="*/ 609600 w 2057400"/>
              <a:gd name="connsiteY1" fmla="*/ 994414 h 1371601"/>
              <a:gd name="connsiteX2" fmla="*/ 609600 w 2057400"/>
              <a:gd name="connsiteY2" fmla="*/ 994413 h 1371601"/>
              <a:gd name="connsiteX3" fmla="*/ 0 w 2057400"/>
              <a:gd name="connsiteY3" fmla="*/ 0 h 1371601"/>
              <a:gd name="connsiteX4" fmla="*/ 609600 w 2057400"/>
              <a:gd name="connsiteY4" fmla="*/ 0 h 1371601"/>
              <a:gd name="connsiteX5" fmla="*/ 1447800 w 2057400"/>
              <a:gd name="connsiteY5" fmla="*/ 0 h 1371601"/>
              <a:gd name="connsiteX6" fmla="*/ 2057400 w 2057400"/>
              <a:gd name="connsiteY6" fmla="*/ 0 h 1371601"/>
              <a:gd name="connsiteX7" fmla="*/ 2057400 w 2057400"/>
              <a:gd name="connsiteY7" fmla="*/ 1371601 h 1371601"/>
              <a:gd name="connsiteX8" fmla="*/ 609600 w 2057400"/>
              <a:gd name="connsiteY8" fmla="*/ 1371601 h 1371601"/>
              <a:gd name="connsiteX9" fmla="*/ 609600 w 2057400"/>
              <a:gd name="connsiteY9" fmla="*/ 1371601 h 1371601"/>
              <a:gd name="connsiteX10" fmla="*/ 762003 w 2057400"/>
              <a:gd name="connsiteY10" fmla="*/ 1371601 h 1371601"/>
              <a:gd name="connsiteX11" fmla="*/ 762003 w 2057400"/>
              <a:gd name="connsiteY11" fmla="*/ 822961 h 1371601"/>
              <a:gd name="connsiteX12" fmla="*/ 30483 w 2057400"/>
              <a:gd name="connsiteY12" fmla="*/ 2 h 1371601"/>
              <a:gd name="connsiteX13" fmla="*/ 0 w 2057400"/>
              <a:gd name="connsiteY13" fmla="*/ 34295 h 1371601"/>
              <a:gd name="connsiteX14" fmla="*/ 0 w 2057400"/>
              <a:gd name="connsiteY14" fmla="*/ 34292 h 1371601"/>
              <a:gd name="connsiteX15" fmla="*/ 30481 w 2057400"/>
              <a:gd name="connsiteY15" fmla="*/ 1 h 1371601"/>
              <a:gd name="connsiteX16" fmla="*/ 0 w 2057400"/>
              <a:gd name="connsiteY16" fmla="*/ 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7400" h="1371601">
                <a:moveTo>
                  <a:pt x="762003" y="822961"/>
                </a:moveTo>
                <a:lnTo>
                  <a:pt x="609600" y="994414"/>
                </a:lnTo>
                <a:lnTo>
                  <a:pt x="609600" y="994413"/>
                </a:lnTo>
                <a:close/>
                <a:moveTo>
                  <a:pt x="0" y="0"/>
                </a:moveTo>
                <a:lnTo>
                  <a:pt x="609600" y="0"/>
                </a:lnTo>
                <a:lnTo>
                  <a:pt x="1447800" y="0"/>
                </a:lnTo>
                <a:lnTo>
                  <a:pt x="2057400" y="0"/>
                </a:lnTo>
                <a:lnTo>
                  <a:pt x="2057400" y="1371601"/>
                </a:lnTo>
                <a:lnTo>
                  <a:pt x="609600" y="1371601"/>
                </a:lnTo>
                <a:lnTo>
                  <a:pt x="609600" y="1371601"/>
                </a:lnTo>
                <a:lnTo>
                  <a:pt x="762003" y="1371601"/>
                </a:lnTo>
                <a:lnTo>
                  <a:pt x="762003" y="822961"/>
                </a:lnTo>
                <a:lnTo>
                  <a:pt x="30483" y="2"/>
                </a:lnTo>
                <a:lnTo>
                  <a:pt x="0" y="34295"/>
                </a:lnTo>
                <a:lnTo>
                  <a:pt x="0" y="34292"/>
                </a:lnTo>
                <a:lnTo>
                  <a:pt x="30481" y="1"/>
                </a:lnTo>
                <a:lnTo>
                  <a:pt x="0" y="1"/>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9" name="Right Triangle 28"/>
          <p:cNvSpPr/>
          <p:nvPr/>
        </p:nvSpPr>
        <p:spPr>
          <a:xfrm>
            <a:off x="359127" y="3976766"/>
            <a:ext cx="653225" cy="740574"/>
          </a:xfrm>
          <a:prstGeom prst="rtTriangle">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04</a:t>
            </a:r>
          </a:p>
        </p:txBody>
      </p:sp>
      <p:sp>
        <p:nvSpPr>
          <p:cNvPr id="30" name="Right Triangle 29"/>
          <p:cNvSpPr/>
          <p:nvPr/>
        </p:nvSpPr>
        <p:spPr>
          <a:xfrm>
            <a:off x="3309174" y="3962397"/>
            <a:ext cx="653225" cy="740574"/>
          </a:xfrm>
          <a:prstGeom prst="rtTriangle">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05</a:t>
            </a:r>
          </a:p>
        </p:txBody>
      </p:sp>
      <p:sp>
        <p:nvSpPr>
          <p:cNvPr id="31" name="Right Triangle 30"/>
          <p:cNvSpPr/>
          <p:nvPr/>
        </p:nvSpPr>
        <p:spPr>
          <a:xfrm>
            <a:off x="6236364" y="3962397"/>
            <a:ext cx="653225" cy="740574"/>
          </a:xfrm>
          <a:prstGeom prst="rtTriangle">
            <a:avLst/>
          </a:prstGeom>
          <a:gradFill flip="none" rotWithShape="1">
            <a:gsLst>
              <a:gs pos="0">
                <a:schemeClr val="accent6">
                  <a:shade val="30000"/>
                  <a:satMod val="115000"/>
                </a:schemeClr>
              </a:gs>
              <a:gs pos="50000">
                <a:schemeClr val="accent6">
                  <a:shade val="67500"/>
                  <a:satMod val="115000"/>
                </a:schemeClr>
              </a:gs>
              <a:gs pos="100000">
                <a:schemeClr val="accent6">
                  <a:shade val="100000"/>
                  <a:satMod val="11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06</a:t>
            </a:r>
          </a:p>
        </p:txBody>
      </p:sp>
      <p:sp>
        <p:nvSpPr>
          <p:cNvPr id="36" name="Rectangle 35"/>
          <p:cNvSpPr/>
          <p:nvPr/>
        </p:nvSpPr>
        <p:spPr>
          <a:xfrm>
            <a:off x="1701349" y="2270797"/>
            <a:ext cx="1074330" cy="492443"/>
          </a:xfrm>
          <a:prstGeom prst="rect">
            <a:avLst/>
          </a:prstGeom>
        </p:spPr>
        <p:txBody>
          <a:bodyPr wrap="square" lIns="0" tIns="0" rIns="0" bIns="0" anchor="ctr">
            <a:spAutoFit/>
          </a:bodyPr>
          <a:lstStyle/>
          <a:p>
            <a:r>
              <a:rPr lang="en-US" sz="1100" dirty="0">
                <a:solidFill>
                  <a:schemeClr val="bg1"/>
                </a:solidFill>
              </a:rPr>
              <a:t>TOM TREVOR</a:t>
            </a:r>
            <a:br>
              <a:rPr lang="en-US" sz="1100" dirty="0">
                <a:solidFill>
                  <a:schemeClr val="bg1"/>
                </a:solidFill>
              </a:rPr>
            </a:br>
            <a:r>
              <a:rPr lang="en-US" sz="1050" b="1" dirty="0">
                <a:solidFill>
                  <a:schemeClr val="bg1"/>
                </a:solidFill>
              </a:rPr>
              <a:t>Position Text Holder</a:t>
            </a:r>
            <a:endParaRPr lang="en-US" sz="1000" b="1" dirty="0">
              <a:solidFill>
                <a:schemeClr val="bg1"/>
              </a:solidFill>
            </a:endParaRPr>
          </a:p>
        </p:txBody>
      </p:sp>
      <p:sp>
        <p:nvSpPr>
          <p:cNvPr id="37" name="Rectangle 36"/>
          <p:cNvSpPr/>
          <p:nvPr/>
        </p:nvSpPr>
        <p:spPr>
          <a:xfrm>
            <a:off x="4628537" y="2266950"/>
            <a:ext cx="1074330" cy="507831"/>
          </a:xfrm>
          <a:prstGeom prst="rect">
            <a:avLst/>
          </a:prstGeom>
        </p:spPr>
        <p:txBody>
          <a:bodyPr wrap="square" lIns="0" tIns="0" rIns="0" bIns="0" anchor="ctr">
            <a:spAutoFit/>
          </a:bodyPr>
          <a:lstStyle/>
          <a:p>
            <a:r>
              <a:rPr lang="en-US" sz="1100" dirty="0">
                <a:solidFill>
                  <a:schemeClr val="bg1"/>
                </a:solidFill>
              </a:rPr>
              <a:t>ADELINE TIMMY</a:t>
            </a:r>
            <a:br>
              <a:rPr lang="en-US" sz="1200" dirty="0">
                <a:solidFill>
                  <a:schemeClr val="bg1"/>
                </a:solidFill>
                <a:latin typeface="+mj-lt"/>
              </a:rPr>
            </a:br>
            <a:r>
              <a:rPr lang="en-US" sz="1100" b="1" dirty="0">
                <a:solidFill>
                  <a:schemeClr val="bg1"/>
                </a:solidFill>
              </a:rPr>
              <a:t>Position Text Holder</a:t>
            </a:r>
            <a:endParaRPr lang="en-US" sz="1050" b="1" dirty="0">
              <a:solidFill>
                <a:schemeClr val="bg1"/>
              </a:solidFill>
            </a:endParaRPr>
          </a:p>
        </p:txBody>
      </p:sp>
      <p:sp>
        <p:nvSpPr>
          <p:cNvPr id="44" name="Rectangle 43"/>
          <p:cNvSpPr/>
          <p:nvPr/>
        </p:nvSpPr>
        <p:spPr>
          <a:xfrm>
            <a:off x="7555726" y="2270797"/>
            <a:ext cx="1074330" cy="492443"/>
          </a:xfrm>
          <a:prstGeom prst="rect">
            <a:avLst/>
          </a:prstGeom>
        </p:spPr>
        <p:txBody>
          <a:bodyPr wrap="square" lIns="0" tIns="0" rIns="0" bIns="0" anchor="ctr">
            <a:spAutoFit/>
          </a:bodyPr>
          <a:lstStyle/>
          <a:p>
            <a:r>
              <a:rPr lang="en-US" sz="1100" dirty="0">
                <a:solidFill>
                  <a:schemeClr val="bg1"/>
                </a:solidFill>
              </a:rPr>
              <a:t>TOM TREVOR</a:t>
            </a:r>
            <a:br>
              <a:rPr lang="en-US" sz="1100" dirty="0">
                <a:solidFill>
                  <a:schemeClr val="bg1"/>
                </a:solidFill>
              </a:rPr>
            </a:br>
            <a:r>
              <a:rPr lang="en-US" sz="1050" b="1" dirty="0">
                <a:solidFill>
                  <a:schemeClr val="bg1"/>
                </a:solidFill>
              </a:rPr>
              <a:t>Position Text Holder</a:t>
            </a:r>
            <a:endParaRPr lang="en-US" sz="1000" b="1" dirty="0">
              <a:solidFill>
                <a:schemeClr val="bg1"/>
              </a:solidFill>
            </a:endParaRPr>
          </a:p>
        </p:txBody>
      </p:sp>
      <p:sp>
        <p:nvSpPr>
          <p:cNvPr id="63" name="Rectangle 62"/>
          <p:cNvSpPr/>
          <p:nvPr/>
        </p:nvSpPr>
        <p:spPr>
          <a:xfrm>
            <a:off x="1701349" y="4121021"/>
            <a:ext cx="1074330" cy="492443"/>
          </a:xfrm>
          <a:prstGeom prst="rect">
            <a:avLst/>
          </a:prstGeom>
        </p:spPr>
        <p:txBody>
          <a:bodyPr wrap="square" lIns="0" tIns="0" rIns="0" bIns="0" anchor="ctr">
            <a:spAutoFit/>
          </a:bodyPr>
          <a:lstStyle/>
          <a:p>
            <a:r>
              <a:rPr lang="en-US" sz="1100" dirty="0">
                <a:solidFill>
                  <a:schemeClr val="bg1"/>
                </a:solidFill>
              </a:rPr>
              <a:t>TOM TREVOR</a:t>
            </a:r>
            <a:br>
              <a:rPr lang="en-US" sz="1100" dirty="0">
                <a:solidFill>
                  <a:schemeClr val="bg1"/>
                </a:solidFill>
              </a:rPr>
            </a:br>
            <a:r>
              <a:rPr lang="en-US" sz="1050" b="1" dirty="0">
                <a:solidFill>
                  <a:schemeClr val="bg1"/>
                </a:solidFill>
              </a:rPr>
              <a:t>Position Text Holder</a:t>
            </a:r>
            <a:endParaRPr lang="en-US" sz="1000" b="1" dirty="0">
              <a:solidFill>
                <a:schemeClr val="bg1"/>
              </a:solidFill>
            </a:endParaRPr>
          </a:p>
        </p:txBody>
      </p:sp>
      <p:sp>
        <p:nvSpPr>
          <p:cNvPr id="64" name="Rectangle 63"/>
          <p:cNvSpPr/>
          <p:nvPr/>
        </p:nvSpPr>
        <p:spPr>
          <a:xfrm>
            <a:off x="4628537" y="4117174"/>
            <a:ext cx="1074330" cy="507831"/>
          </a:xfrm>
          <a:prstGeom prst="rect">
            <a:avLst/>
          </a:prstGeom>
        </p:spPr>
        <p:txBody>
          <a:bodyPr wrap="square" lIns="0" tIns="0" rIns="0" bIns="0" anchor="ctr">
            <a:spAutoFit/>
          </a:bodyPr>
          <a:lstStyle/>
          <a:p>
            <a:r>
              <a:rPr lang="en-US" sz="1100" dirty="0">
                <a:solidFill>
                  <a:schemeClr val="bg1"/>
                </a:solidFill>
              </a:rPr>
              <a:t>ADELINE TIMMY</a:t>
            </a:r>
            <a:br>
              <a:rPr lang="en-US" sz="1200" dirty="0">
                <a:solidFill>
                  <a:schemeClr val="bg1"/>
                </a:solidFill>
                <a:latin typeface="+mj-lt"/>
              </a:rPr>
            </a:br>
            <a:r>
              <a:rPr lang="en-US" sz="1100" b="1" dirty="0">
                <a:solidFill>
                  <a:schemeClr val="bg1"/>
                </a:solidFill>
              </a:rPr>
              <a:t>Position Text Holder</a:t>
            </a:r>
            <a:endParaRPr lang="en-US" sz="1050" b="1" dirty="0">
              <a:solidFill>
                <a:schemeClr val="bg1"/>
              </a:solidFill>
            </a:endParaRPr>
          </a:p>
        </p:txBody>
      </p:sp>
      <p:sp>
        <p:nvSpPr>
          <p:cNvPr id="65" name="Rectangle 64"/>
          <p:cNvSpPr/>
          <p:nvPr/>
        </p:nvSpPr>
        <p:spPr>
          <a:xfrm>
            <a:off x="7555726" y="4121021"/>
            <a:ext cx="1074330" cy="492443"/>
          </a:xfrm>
          <a:prstGeom prst="rect">
            <a:avLst/>
          </a:prstGeom>
        </p:spPr>
        <p:txBody>
          <a:bodyPr wrap="square" lIns="0" tIns="0" rIns="0" bIns="0" anchor="ctr">
            <a:spAutoFit/>
          </a:bodyPr>
          <a:lstStyle/>
          <a:p>
            <a:r>
              <a:rPr lang="en-US" sz="1100" dirty="0">
                <a:solidFill>
                  <a:schemeClr val="bg1"/>
                </a:solidFill>
              </a:rPr>
              <a:t>TOM TREVOR</a:t>
            </a:r>
            <a:br>
              <a:rPr lang="en-US" sz="1100" dirty="0">
                <a:solidFill>
                  <a:schemeClr val="bg1"/>
                </a:solidFill>
              </a:rPr>
            </a:br>
            <a:r>
              <a:rPr lang="en-US" sz="1050" b="1" dirty="0">
                <a:solidFill>
                  <a:schemeClr val="bg1"/>
                </a:solidFill>
              </a:rPr>
              <a:t>Position Text Holder</a:t>
            </a:r>
            <a:endParaRPr lang="en-US" sz="1000" b="1" dirty="0">
              <a:solidFill>
                <a:schemeClr val="bg1"/>
              </a:solidFill>
            </a:endParaRPr>
          </a:p>
        </p:txBody>
      </p:sp>
    </p:spTree>
    <p:extLst>
      <p:ext uri="{BB962C8B-B14F-4D97-AF65-F5344CB8AC3E}">
        <p14:creationId xmlns:p14="http://schemas.microsoft.com/office/powerpoint/2010/main" val="3225281745"/>
      </p:ext>
    </p:extLst>
  </p:cSld>
  <p:clrMapOvr>
    <a:masterClrMapping/>
  </p:clrMapOvr>
  <p:transition spd="slow">
    <p:push dir="u"/>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32"/>
          </p:nvPr>
        </p:nvSpPr>
        <p:spPr/>
      </p:sp>
      <p:grpSp>
        <p:nvGrpSpPr>
          <p:cNvPr id="3" name="Group 2"/>
          <p:cNvGrpSpPr/>
          <p:nvPr/>
        </p:nvGrpSpPr>
        <p:grpSpPr>
          <a:xfrm flipH="1">
            <a:off x="397969" y="1628519"/>
            <a:ext cx="6022792" cy="1886463"/>
            <a:chOff x="2727081" y="2164694"/>
            <a:chExt cx="6022792" cy="1886463"/>
          </a:xfrm>
          <a:solidFill>
            <a:schemeClr val="accent3"/>
          </a:solidFill>
        </p:grpSpPr>
        <p:sp>
          <p:nvSpPr>
            <p:cNvPr id="51" name="Freeform 50"/>
            <p:cNvSpPr>
              <a:spLocks/>
            </p:cNvSpPr>
            <p:nvPr userDrawn="1"/>
          </p:nvSpPr>
          <p:spPr bwMode="auto">
            <a:xfrm>
              <a:off x="2727081" y="3482833"/>
              <a:ext cx="6022792" cy="568324"/>
            </a:xfrm>
            <a:custGeom>
              <a:avLst/>
              <a:gdLst>
                <a:gd name="connsiteX0" fmla="*/ 288823 w 5027611"/>
                <a:gd name="connsiteY0" fmla="*/ 0 h 479426"/>
                <a:gd name="connsiteX1" fmla="*/ 2239962 w 5027611"/>
                <a:gd name="connsiteY1" fmla="*/ 0 h 479426"/>
                <a:gd name="connsiteX2" fmla="*/ 2239963 w 5027611"/>
                <a:gd name="connsiteY2" fmla="*/ 0 h 479426"/>
                <a:gd name="connsiteX3" fmla="*/ 5027611 w 5027611"/>
                <a:gd name="connsiteY3" fmla="*/ 0 h 479426"/>
                <a:gd name="connsiteX4" fmla="*/ 5027611 w 5027611"/>
                <a:gd name="connsiteY4" fmla="*/ 476250 h 479426"/>
                <a:gd name="connsiteX5" fmla="*/ 2239963 w 5027611"/>
                <a:gd name="connsiteY5" fmla="*/ 476250 h 479426"/>
                <a:gd name="connsiteX6" fmla="*/ 2239963 w 5027611"/>
                <a:gd name="connsiteY6" fmla="*/ 479426 h 479426"/>
                <a:gd name="connsiteX7" fmla="*/ 0 w 5027611"/>
                <a:gd name="connsiteY7" fmla="*/ 479426 h 47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27611" h="479426">
                  <a:moveTo>
                    <a:pt x="288823" y="0"/>
                  </a:moveTo>
                  <a:lnTo>
                    <a:pt x="2239962" y="0"/>
                  </a:lnTo>
                  <a:lnTo>
                    <a:pt x="2239963" y="0"/>
                  </a:lnTo>
                  <a:lnTo>
                    <a:pt x="5027611" y="0"/>
                  </a:lnTo>
                  <a:lnTo>
                    <a:pt x="5027611" y="476250"/>
                  </a:lnTo>
                  <a:lnTo>
                    <a:pt x="2239963" y="476250"/>
                  </a:lnTo>
                  <a:lnTo>
                    <a:pt x="2239963" y="479426"/>
                  </a:lnTo>
                  <a:lnTo>
                    <a:pt x="0" y="47942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6" name="Freeform 55"/>
            <p:cNvSpPr>
              <a:spLocks/>
            </p:cNvSpPr>
            <p:nvPr/>
          </p:nvSpPr>
          <p:spPr bwMode="auto">
            <a:xfrm>
              <a:off x="3200400" y="2164694"/>
              <a:ext cx="5549473" cy="1115869"/>
            </a:xfrm>
            <a:custGeom>
              <a:avLst/>
              <a:gdLst>
                <a:gd name="connsiteX0" fmla="*/ 606094 w 5549473"/>
                <a:gd name="connsiteY0" fmla="*/ 0 h 1115869"/>
                <a:gd name="connsiteX1" fmla="*/ 2641471 w 5549473"/>
                <a:gd name="connsiteY1" fmla="*/ 0 h 1115869"/>
                <a:gd name="connsiteX2" fmla="*/ 2641472 w 5549473"/>
                <a:gd name="connsiteY2" fmla="*/ 0 h 1115869"/>
                <a:gd name="connsiteX3" fmla="*/ 5549473 w 5549473"/>
                <a:gd name="connsiteY3" fmla="*/ 0 h 1115869"/>
                <a:gd name="connsiteX4" fmla="*/ 5549473 w 5549473"/>
                <a:gd name="connsiteY4" fmla="*/ 547545 h 1115869"/>
                <a:gd name="connsiteX5" fmla="*/ 5549473 w 5549473"/>
                <a:gd name="connsiteY5" fmla="*/ 564559 h 1115869"/>
                <a:gd name="connsiteX6" fmla="*/ 5549473 w 5549473"/>
                <a:gd name="connsiteY6" fmla="*/ 1112104 h 1115869"/>
                <a:gd name="connsiteX7" fmla="*/ 2472469 w 5549473"/>
                <a:gd name="connsiteY7" fmla="*/ 1112104 h 1115869"/>
                <a:gd name="connsiteX8" fmla="*/ 2472469 w 5549473"/>
                <a:gd name="connsiteY8" fmla="*/ 1115869 h 1115869"/>
                <a:gd name="connsiteX9" fmla="*/ 0 w 5549473"/>
                <a:gd name="connsiteY9" fmla="*/ 1115869 h 1115869"/>
                <a:gd name="connsiteX10" fmla="*/ 307147 w 5549473"/>
                <a:gd name="connsiteY10" fmla="*/ 568324 h 1115869"/>
                <a:gd name="connsiteX11" fmla="*/ 304801 w 5549473"/>
                <a:gd name="connsiteY11" fmla="*/ 568324 h 11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49473" h="1115869">
                  <a:moveTo>
                    <a:pt x="606094" y="0"/>
                  </a:moveTo>
                  <a:lnTo>
                    <a:pt x="2641471" y="0"/>
                  </a:lnTo>
                  <a:lnTo>
                    <a:pt x="2641472" y="0"/>
                  </a:lnTo>
                  <a:lnTo>
                    <a:pt x="5549473" y="0"/>
                  </a:lnTo>
                  <a:lnTo>
                    <a:pt x="5549473" y="547545"/>
                  </a:lnTo>
                  <a:lnTo>
                    <a:pt x="5549473" y="564559"/>
                  </a:lnTo>
                  <a:lnTo>
                    <a:pt x="5549473" y="1112104"/>
                  </a:lnTo>
                  <a:lnTo>
                    <a:pt x="2472469" y="1112104"/>
                  </a:lnTo>
                  <a:lnTo>
                    <a:pt x="2472469" y="1115869"/>
                  </a:lnTo>
                  <a:lnTo>
                    <a:pt x="0" y="1115869"/>
                  </a:lnTo>
                  <a:lnTo>
                    <a:pt x="307147" y="568324"/>
                  </a:lnTo>
                  <a:lnTo>
                    <a:pt x="304801" y="56832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dirty="0"/>
            </a:p>
          </p:txBody>
        </p:sp>
      </p:grpSp>
      <p:sp>
        <p:nvSpPr>
          <p:cNvPr id="58" name="TextBox 57"/>
          <p:cNvSpPr txBox="1"/>
          <p:nvPr/>
        </p:nvSpPr>
        <p:spPr>
          <a:xfrm>
            <a:off x="1801104" y="1898280"/>
            <a:ext cx="3456695" cy="584775"/>
          </a:xfrm>
          <a:prstGeom prst="rect">
            <a:avLst/>
          </a:prstGeom>
          <a:noFill/>
        </p:spPr>
        <p:txBody>
          <a:bodyPr wrap="square" rtlCol="0">
            <a:spAutoFit/>
          </a:bodyPr>
          <a:lstStyle/>
          <a:p>
            <a:r>
              <a:rPr lang="en-US" sz="3200" b="1" dirty="0">
                <a:solidFill>
                  <a:schemeClr val="bg1"/>
                </a:solidFill>
              </a:rPr>
              <a:t>OUR PORTFOLIO</a:t>
            </a:r>
          </a:p>
        </p:txBody>
      </p:sp>
      <p:sp>
        <p:nvSpPr>
          <p:cNvPr id="10" name="Freeform 200"/>
          <p:cNvSpPr>
            <a:spLocks noEditPoints="1"/>
          </p:cNvSpPr>
          <p:nvPr/>
        </p:nvSpPr>
        <p:spPr bwMode="auto">
          <a:xfrm>
            <a:off x="1026192" y="1924243"/>
            <a:ext cx="549082" cy="549081"/>
          </a:xfrm>
          <a:custGeom>
            <a:avLst/>
            <a:gdLst/>
            <a:ahLst/>
            <a:cxnLst>
              <a:cxn ang="0">
                <a:pos x="244" y="208"/>
              </a:cxn>
              <a:cxn ang="0">
                <a:pos x="204" y="208"/>
              </a:cxn>
              <a:cxn ang="0">
                <a:pos x="204" y="148"/>
              </a:cxn>
              <a:cxn ang="0">
                <a:pos x="232" y="148"/>
              </a:cxn>
              <a:cxn ang="0">
                <a:pos x="232" y="24"/>
              </a:cxn>
              <a:cxn ang="0">
                <a:pos x="88" y="24"/>
              </a:cxn>
              <a:cxn ang="0">
                <a:pos x="88" y="36"/>
              </a:cxn>
              <a:cxn ang="0">
                <a:pos x="64" y="36"/>
              </a:cxn>
              <a:cxn ang="0">
                <a:pos x="64" y="12"/>
              </a:cxn>
              <a:cxn ang="0">
                <a:pos x="76" y="0"/>
              </a:cxn>
              <a:cxn ang="0">
                <a:pos x="244" y="0"/>
              </a:cxn>
              <a:cxn ang="0">
                <a:pos x="256" y="12"/>
              </a:cxn>
              <a:cxn ang="0">
                <a:pos x="256" y="196"/>
              </a:cxn>
              <a:cxn ang="0">
                <a:pos x="244" y="208"/>
              </a:cxn>
              <a:cxn ang="0">
                <a:pos x="192" y="60"/>
              </a:cxn>
              <a:cxn ang="0">
                <a:pos x="192" y="244"/>
              </a:cxn>
              <a:cxn ang="0">
                <a:pos x="180" y="256"/>
              </a:cxn>
              <a:cxn ang="0">
                <a:pos x="12" y="256"/>
              </a:cxn>
              <a:cxn ang="0">
                <a:pos x="0" y="244"/>
              </a:cxn>
              <a:cxn ang="0">
                <a:pos x="0" y="60"/>
              </a:cxn>
              <a:cxn ang="0">
                <a:pos x="12" y="48"/>
              </a:cxn>
              <a:cxn ang="0">
                <a:pos x="180" y="48"/>
              </a:cxn>
              <a:cxn ang="0">
                <a:pos x="192" y="60"/>
              </a:cxn>
              <a:cxn ang="0">
                <a:pos x="168" y="72"/>
              </a:cxn>
              <a:cxn ang="0">
                <a:pos x="24" y="72"/>
              </a:cxn>
              <a:cxn ang="0">
                <a:pos x="24" y="196"/>
              </a:cxn>
              <a:cxn ang="0">
                <a:pos x="168" y="196"/>
              </a:cxn>
              <a:cxn ang="0">
                <a:pos x="168" y="72"/>
              </a:cxn>
            </a:cxnLst>
            <a:rect l="0" t="0" r="r" b="b"/>
            <a:pathLst>
              <a:path w="256" h="256">
                <a:moveTo>
                  <a:pt x="244" y="208"/>
                </a:moveTo>
                <a:cubicBezTo>
                  <a:pt x="204" y="208"/>
                  <a:pt x="204" y="208"/>
                  <a:pt x="204" y="208"/>
                </a:cubicBezTo>
                <a:cubicBezTo>
                  <a:pt x="204" y="148"/>
                  <a:pt x="204" y="148"/>
                  <a:pt x="204" y="148"/>
                </a:cubicBezTo>
                <a:cubicBezTo>
                  <a:pt x="232" y="148"/>
                  <a:pt x="232" y="148"/>
                  <a:pt x="232" y="148"/>
                </a:cubicBezTo>
                <a:cubicBezTo>
                  <a:pt x="232" y="24"/>
                  <a:pt x="232" y="24"/>
                  <a:pt x="232" y="24"/>
                </a:cubicBezTo>
                <a:cubicBezTo>
                  <a:pt x="88" y="24"/>
                  <a:pt x="88" y="24"/>
                  <a:pt x="88" y="24"/>
                </a:cubicBezTo>
                <a:cubicBezTo>
                  <a:pt x="88" y="36"/>
                  <a:pt x="88" y="36"/>
                  <a:pt x="88" y="36"/>
                </a:cubicBezTo>
                <a:cubicBezTo>
                  <a:pt x="64" y="36"/>
                  <a:pt x="64" y="36"/>
                  <a:pt x="64" y="36"/>
                </a:cubicBezTo>
                <a:cubicBezTo>
                  <a:pt x="64" y="12"/>
                  <a:pt x="64" y="12"/>
                  <a:pt x="64" y="12"/>
                </a:cubicBezTo>
                <a:cubicBezTo>
                  <a:pt x="64" y="5"/>
                  <a:pt x="69" y="0"/>
                  <a:pt x="76" y="0"/>
                </a:cubicBezTo>
                <a:cubicBezTo>
                  <a:pt x="244" y="0"/>
                  <a:pt x="244" y="0"/>
                  <a:pt x="244" y="0"/>
                </a:cubicBezTo>
                <a:cubicBezTo>
                  <a:pt x="251" y="0"/>
                  <a:pt x="256" y="5"/>
                  <a:pt x="256" y="12"/>
                </a:cubicBezTo>
                <a:cubicBezTo>
                  <a:pt x="256" y="196"/>
                  <a:pt x="256" y="196"/>
                  <a:pt x="256" y="196"/>
                </a:cubicBezTo>
                <a:cubicBezTo>
                  <a:pt x="256" y="203"/>
                  <a:pt x="251" y="208"/>
                  <a:pt x="244" y="208"/>
                </a:cubicBezTo>
                <a:moveTo>
                  <a:pt x="192" y="60"/>
                </a:moveTo>
                <a:cubicBezTo>
                  <a:pt x="192" y="244"/>
                  <a:pt x="192" y="244"/>
                  <a:pt x="192" y="244"/>
                </a:cubicBezTo>
                <a:cubicBezTo>
                  <a:pt x="192" y="251"/>
                  <a:pt x="187" y="256"/>
                  <a:pt x="180" y="256"/>
                </a:cubicBezTo>
                <a:cubicBezTo>
                  <a:pt x="12" y="256"/>
                  <a:pt x="12" y="256"/>
                  <a:pt x="12" y="256"/>
                </a:cubicBezTo>
                <a:cubicBezTo>
                  <a:pt x="5" y="256"/>
                  <a:pt x="0" y="251"/>
                  <a:pt x="0" y="244"/>
                </a:cubicBezTo>
                <a:cubicBezTo>
                  <a:pt x="0" y="60"/>
                  <a:pt x="0" y="60"/>
                  <a:pt x="0" y="60"/>
                </a:cubicBezTo>
                <a:cubicBezTo>
                  <a:pt x="0" y="53"/>
                  <a:pt x="5" y="48"/>
                  <a:pt x="12" y="48"/>
                </a:cubicBezTo>
                <a:cubicBezTo>
                  <a:pt x="180" y="48"/>
                  <a:pt x="180" y="48"/>
                  <a:pt x="180" y="48"/>
                </a:cubicBezTo>
                <a:cubicBezTo>
                  <a:pt x="187" y="48"/>
                  <a:pt x="192" y="53"/>
                  <a:pt x="192" y="60"/>
                </a:cubicBezTo>
                <a:moveTo>
                  <a:pt x="168" y="72"/>
                </a:moveTo>
                <a:cubicBezTo>
                  <a:pt x="24" y="72"/>
                  <a:pt x="24" y="72"/>
                  <a:pt x="24" y="72"/>
                </a:cubicBezTo>
                <a:cubicBezTo>
                  <a:pt x="24" y="196"/>
                  <a:pt x="24" y="196"/>
                  <a:pt x="24" y="196"/>
                </a:cubicBezTo>
                <a:cubicBezTo>
                  <a:pt x="168" y="196"/>
                  <a:pt x="168" y="196"/>
                  <a:pt x="168" y="196"/>
                </a:cubicBezTo>
                <a:lnTo>
                  <a:pt x="168" y="7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415341059"/>
      </p:ext>
    </p:extLst>
  </p:cSld>
  <p:clrMapOvr>
    <a:masterClrMapping/>
  </p:clrMapOvr>
  <p:transition spd="slow">
    <p:push dir="u"/>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r>
              <a:rPr lang="en-US"/>
              <a:t>Enter your subhead line here</a:t>
            </a:r>
            <a:endParaRPr lang="en-US" dirty="0"/>
          </a:p>
        </p:txBody>
      </p:sp>
      <p:sp>
        <p:nvSpPr>
          <p:cNvPr id="7" name="Title 6"/>
          <p:cNvSpPr>
            <a:spLocks noGrp="1"/>
          </p:cNvSpPr>
          <p:nvPr>
            <p:ph type="title"/>
          </p:nvPr>
        </p:nvSpPr>
        <p:spPr/>
        <p:txBody>
          <a:bodyPr/>
          <a:lstStyle/>
          <a:p>
            <a:r>
              <a:rPr lang="en-US"/>
              <a:t>PORTFOLIO SLIDE</a:t>
            </a:r>
            <a:endParaRPr lang="en-US" dirty="0"/>
          </a:p>
        </p:txBody>
      </p:sp>
      <p:sp>
        <p:nvSpPr>
          <p:cNvPr id="11" name="Picture Placeholder 10"/>
          <p:cNvSpPr>
            <a:spLocks noGrp="1"/>
          </p:cNvSpPr>
          <p:nvPr>
            <p:ph type="pic" sz="quarter" idx="33"/>
          </p:nvPr>
        </p:nvSpPr>
        <p:spPr/>
      </p:sp>
      <p:sp>
        <p:nvSpPr>
          <p:cNvPr id="12" name="Picture Placeholder 11"/>
          <p:cNvSpPr>
            <a:spLocks noGrp="1"/>
          </p:cNvSpPr>
          <p:nvPr>
            <p:ph type="pic" sz="quarter" idx="34"/>
          </p:nvPr>
        </p:nvSpPr>
        <p:spPr/>
      </p:sp>
      <p:sp>
        <p:nvSpPr>
          <p:cNvPr id="13" name="Picture Placeholder 12"/>
          <p:cNvSpPr>
            <a:spLocks noGrp="1"/>
          </p:cNvSpPr>
          <p:nvPr>
            <p:ph type="pic" sz="quarter" idx="35"/>
          </p:nvPr>
        </p:nvSpPr>
        <p:spPr/>
      </p:sp>
      <p:sp>
        <p:nvSpPr>
          <p:cNvPr id="14" name="Picture Placeholder 13"/>
          <p:cNvSpPr>
            <a:spLocks noGrp="1"/>
          </p:cNvSpPr>
          <p:nvPr>
            <p:ph type="pic" sz="quarter" idx="36"/>
          </p:nvPr>
        </p:nvSpPr>
        <p:spPr/>
      </p:sp>
      <p:sp>
        <p:nvSpPr>
          <p:cNvPr id="15" name="Picture Placeholder 14"/>
          <p:cNvSpPr>
            <a:spLocks noGrp="1"/>
          </p:cNvSpPr>
          <p:nvPr>
            <p:ph type="pic" sz="quarter" idx="37"/>
          </p:nvPr>
        </p:nvSpPr>
        <p:spPr/>
      </p:sp>
      <p:sp>
        <p:nvSpPr>
          <p:cNvPr id="17" name="TextBox 16"/>
          <p:cNvSpPr txBox="1"/>
          <p:nvPr/>
        </p:nvSpPr>
        <p:spPr>
          <a:xfrm>
            <a:off x="381000" y="4208306"/>
            <a:ext cx="8367713" cy="620234"/>
          </a:xfrm>
          <a:prstGeom prst="rect">
            <a:avLst/>
          </a:prstGeom>
          <a:noFill/>
          <a:ln>
            <a:noFill/>
          </a:ln>
        </p:spPr>
        <p:txBody>
          <a:bodyPr wrap="square" rtlCol="0" anchor="ctr">
            <a:spAutoFit/>
          </a:bodyPr>
          <a:lstStyle/>
          <a:p>
            <a:pPr algn="ctr">
              <a:lnSpc>
                <a:spcPct val="150000"/>
              </a:lnSpc>
            </a:pPr>
            <a:r>
              <a:rPr lang="en-US" sz="1400" b="1" dirty="0">
                <a:solidFill>
                  <a:schemeClr val="accent1"/>
                </a:solidFill>
              </a:rPr>
              <a:t>YOUR TITLE HERE</a:t>
            </a:r>
          </a:p>
          <a:p>
            <a:pPr algn="ctr">
              <a:lnSpc>
                <a:spcPct val="150000"/>
              </a:lnSpc>
            </a:pPr>
            <a:r>
              <a:rPr lang="en-US" sz="1000" dirty="0">
                <a:solidFill>
                  <a:schemeClr val="bg1">
                    <a:lumMod val="50000"/>
                  </a:schemeClr>
                </a:solidFill>
              </a:rPr>
              <a:t>There are many variations of passages of lorem ipsum available, but the majority have suffered alteration</a:t>
            </a:r>
          </a:p>
        </p:txBody>
      </p:sp>
    </p:spTree>
    <p:extLst>
      <p:ext uri="{BB962C8B-B14F-4D97-AF65-F5344CB8AC3E}">
        <p14:creationId xmlns:p14="http://schemas.microsoft.com/office/powerpoint/2010/main" val="3144370690"/>
      </p:ext>
    </p:extLst>
  </p:cSld>
  <p:clrMapOvr>
    <a:masterClrMapping/>
  </p:clrMapOvr>
  <p:transition spd="slow" advTm="6000">
    <p:push dir="u"/>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PORTFOLIO SLIDE</a:t>
            </a:r>
            <a:endParaRPr lang="en-US" dirty="0"/>
          </a:p>
        </p:txBody>
      </p:sp>
      <p:sp>
        <p:nvSpPr>
          <p:cNvPr id="8" name="Picture Placeholder 7"/>
          <p:cNvSpPr>
            <a:spLocks noGrp="1"/>
          </p:cNvSpPr>
          <p:nvPr>
            <p:ph type="pic" sz="quarter" idx="33"/>
          </p:nvPr>
        </p:nvSpPr>
        <p:spPr/>
      </p:sp>
      <p:sp>
        <p:nvSpPr>
          <p:cNvPr id="5" name="Rectangle 4">
            <a:extLst>
              <a:ext uri="{FF2B5EF4-FFF2-40B4-BE49-F238E27FC236}">
                <a16:creationId xmlns:a16="http://schemas.microsoft.com/office/drawing/2014/main" id="{0CF6C01B-7CB5-4098-BF13-13FE5B7CD6ED}"/>
              </a:ext>
            </a:extLst>
          </p:cNvPr>
          <p:cNvSpPr/>
          <p:nvPr/>
        </p:nvSpPr>
        <p:spPr>
          <a:xfrm>
            <a:off x="8229600" y="1413284"/>
            <a:ext cx="519762"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200"/>
          </a:p>
        </p:txBody>
      </p:sp>
      <p:sp>
        <p:nvSpPr>
          <p:cNvPr id="6" name="Rectangle 5"/>
          <p:cNvSpPr/>
          <p:nvPr/>
        </p:nvSpPr>
        <p:spPr>
          <a:xfrm rot="16200000">
            <a:off x="7763963" y="2951184"/>
            <a:ext cx="1451038" cy="276999"/>
          </a:xfrm>
          <a:prstGeom prst="rect">
            <a:avLst/>
          </a:prstGeom>
        </p:spPr>
        <p:txBody>
          <a:bodyPr wrap="none" anchor="ctr">
            <a:spAutoFit/>
          </a:bodyPr>
          <a:lstStyle/>
          <a:p>
            <a:pPr algn="r"/>
            <a:r>
              <a:rPr lang="en-US" sz="1200" b="1" dirty="0">
                <a:solidFill>
                  <a:schemeClr val="bg1"/>
                </a:solidFill>
              </a:rPr>
              <a:t>YOUR TITLE HERE</a:t>
            </a:r>
          </a:p>
        </p:txBody>
      </p:sp>
      <p:sp>
        <p:nvSpPr>
          <p:cNvPr id="9" name="TextBox 8"/>
          <p:cNvSpPr txBox="1"/>
          <p:nvPr/>
        </p:nvSpPr>
        <p:spPr>
          <a:xfrm flipH="1">
            <a:off x="1682999" y="1395291"/>
            <a:ext cx="3574801" cy="877163"/>
          </a:xfrm>
          <a:prstGeom prst="rect">
            <a:avLst/>
          </a:prstGeom>
          <a:noFill/>
          <a:ln>
            <a:noFill/>
          </a:ln>
        </p:spPr>
        <p:txBody>
          <a:bodyPr wrap="square" rtlCol="0" anchor="ctr">
            <a:spAutoFit/>
          </a:bodyPr>
          <a:lstStyle/>
          <a:p>
            <a:pPr algn="r">
              <a:lnSpc>
                <a:spcPct val="150000"/>
              </a:lnSpc>
            </a:pPr>
            <a:r>
              <a:rPr lang="en-US" sz="1400" b="1" dirty="0">
                <a:solidFill>
                  <a:schemeClr val="accent1"/>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 alteration</a:t>
            </a:r>
          </a:p>
        </p:txBody>
      </p:sp>
      <p:sp>
        <p:nvSpPr>
          <p:cNvPr id="10" name="TextBox 9"/>
          <p:cNvSpPr txBox="1"/>
          <p:nvPr/>
        </p:nvSpPr>
        <p:spPr>
          <a:xfrm flipH="1">
            <a:off x="1149599" y="2232499"/>
            <a:ext cx="3574801" cy="877163"/>
          </a:xfrm>
          <a:prstGeom prst="rect">
            <a:avLst/>
          </a:prstGeom>
          <a:noFill/>
          <a:ln>
            <a:noFill/>
          </a:ln>
        </p:spPr>
        <p:txBody>
          <a:bodyPr wrap="square" rtlCol="0" anchor="ctr">
            <a:spAutoFit/>
          </a:bodyPr>
          <a:lstStyle/>
          <a:p>
            <a:pPr algn="r">
              <a:lnSpc>
                <a:spcPct val="150000"/>
              </a:lnSpc>
            </a:pPr>
            <a:r>
              <a:rPr lang="en-US" sz="1400" b="1" dirty="0">
                <a:solidFill>
                  <a:schemeClr val="accent2"/>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 alteration</a:t>
            </a:r>
          </a:p>
        </p:txBody>
      </p:sp>
      <p:sp>
        <p:nvSpPr>
          <p:cNvPr id="11" name="TextBox 10"/>
          <p:cNvSpPr txBox="1"/>
          <p:nvPr/>
        </p:nvSpPr>
        <p:spPr>
          <a:xfrm flipH="1">
            <a:off x="1149599" y="3069707"/>
            <a:ext cx="3574801" cy="877163"/>
          </a:xfrm>
          <a:prstGeom prst="rect">
            <a:avLst/>
          </a:prstGeom>
          <a:noFill/>
          <a:ln>
            <a:noFill/>
          </a:ln>
        </p:spPr>
        <p:txBody>
          <a:bodyPr wrap="square" rtlCol="0" anchor="ctr">
            <a:spAutoFit/>
          </a:bodyPr>
          <a:lstStyle/>
          <a:p>
            <a:pPr algn="r">
              <a:lnSpc>
                <a:spcPct val="150000"/>
              </a:lnSpc>
            </a:pPr>
            <a:r>
              <a:rPr lang="en-US" sz="1400" b="1" dirty="0">
                <a:solidFill>
                  <a:schemeClr val="accent3"/>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 alteration</a:t>
            </a:r>
          </a:p>
        </p:txBody>
      </p:sp>
      <p:sp>
        <p:nvSpPr>
          <p:cNvPr id="12" name="TextBox 11"/>
          <p:cNvSpPr txBox="1"/>
          <p:nvPr/>
        </p:nvSpPr>
        <p:spPr>
          <a:xfrm flipH="1">
            <a:off x="1682999" y="3906915"/>
            <a:ext cx="3574801" cy="877163"/>
          </a:xfrm>
          <a:prstGeom prst="rect">
            <a:avLst/>
          </a:prstGeom>
          <a:noFill/>
          <a:ln>
            <a:noFill/>
          </a:ln>
        </p:spPr>
        <p:txBody>
          <a:bodyPr wrap="square" rtlCol="0" anchor="ctr">
            <a:spAutoFit/>
          </a:bodyPr>
          <a:lstStyle/>
          <a:p>
            <a:pPr algn="r">
              <a:lnSpc>
                <a:spcPct val="150000"/>
              </a:lnSpc>
            </a:pPr>
            <a:r>
              <a:rPr lang="en-US" sz="1400" b="1" dirty="0">
                <a:solidFill>
                  <a:schemeClr val="accent4"/>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 alteration</a:t>
            </a:r>
          </a:p>
        </p:txBody>
      </p:sp>
      <p:sp>
        <p:nvSpPr>
          <p:cNvPr id="13" name="Chevron 12"/>
          <p:cNvSpPr/>
          <p:nvPr/>
        </p:nvSpPr>
        <p:spPr>
          <a:xfrm flipH="1">
            <a:off x="381000" y="1413284"/>
            <a:ext cx="1050094" cy="3349216"/>
          </a:xfrm>
          <a:prstGeom prst="chevron">
            <a:avLst>
              <a:gd name="adj" fmla="val 9281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959075678"/>
      </p:ext>
    </p:extLst>
  </p:cSld>
  <p:clrMapOvr>
    <a:masterClrMapping/>
  </p:clrMapOvr>
  <p:transition spd="slow">
    <p:push dir="u"/>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Enter your subhead line here</a:t>
            </a:r>
            <a:endParaRPr lang="en-US" dirty="0"/>
          </a:p>
        </p:txBody>
      </p:sp>
      <p:sp>
        <p:nvSpPr>
          <p:cNvPr id="4" name="Title 3"/>
          <p:cNvSpPr>
            <a:spLocks noGrp="1"/>
          </p:cNvSpPr>
          <p:nvPr>
            <p:ph type="title"/>
          </p:nvPr>
        </p:nvSpPr>
        <p:spPr/>
        <p:txBody>
          <a:bodyPr/>
          <a:lstStyle/>
          <a:p>
            <a:r>
              <a:rPr lang="en-US"/>
              <a:t>PORTFOLIO SLIDE</a:t>
            </a:r>
            <a:endParaRPr lang="en-US" dirty="0"/>
          </a:p>
        </p:txBody>
      </p:sp>
      <p:sp>
        <p:nvSpPr>
          <p:cNvPr id="12" name="Picture Placeholder 11"/>
          <p:cNvSpPr>
            <a:spLocks noGrp="1"/>
          </p:cNvSpPr>
          <p:nvPr>
            <p:ph type="pic" sz="quarter" idx="32"/>
          </p:nvPr>
        </p:nvSpPr>
        <p:spPr/>
      </p:sp>
      <p:sp>
        <p:nvSpPr>
          <p:cNvPr id="5" name="Rectangle 4">
            <a:extLst>
              <a:ext uri="{FF2B5EF4-FFF2-40B4-BE49-F238E27FC236}">
                <a16:creationId xmlns:a16="http://schemas.microsoft.com/office/drawing/2014/main" id="{0CF6C01B-7CB5-4098-BF13-13FE5B7CD6ED}"/>
              </a:ext>
            </a:extLst>
          </p:cNvPr>
          <p:cNvSpPr/>
          <p:nvPr/>
        </p:nvSpPr>
        <p:spPr>
          <a:xfrm flipH="1">
            <a:off x="381000" y="1413284"/>
            <a:ext cx="519762"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500"/>
          </a:p>
        </p:txBody>
      </p:sp>
      <p:sp>
        <p:nvSpPr>
          <p:cNvPr id="6" name="Rectangle 5"/>
          <p:cNvSpPr/>
          <p:nvPr/>
        </p:nvSpPr>
        <p:spPr>
          <a:xfrm rot="16200000">
            <a:off x="-535883" y="2858852"/>
            <a:ext cx="2353529" cy="461665"/>
          </a:xfrm>
          <a:prstGeom prst="rect">
            <a:avLst/>
          </a:prstGeom>
        </p:spPr>
        <p:txBody>
          <a:bodyPr wrap="none">
            <a:spAutoFit/>
          </a:bodyPr>
          <a:lstStyle/>
          <a:p>
            <a:pPr algn="r"/>
            <a:r>
              <a:rPr lang="en-US" sz="2400" b="1" dirty="0">
                <a:solidFill>
                  <a:schemeClr val="bg1"/>
                </a:solidFill>
              </a:rPr>
              <a:t>YOUR TITLE HERE</a:t>
            </a:r>
          </a:p>
        </p:txBody>
      </p:sp>
      <p:sp>
        <p:nvSpPr>
          <p:cNvPr id="8" name="TextBox 7"/>
          <p:cNvSpPr txBox="1"/>
          <p:nvPr/>
        </p:nvSpPr>
        <p:spPr>
          <a:xfrm>
            <a:off x="3810000" y="1472235"/>
            <a:ext cx="3574801" cy="877163"/>
          </a:xfrm>
          <a:prstGeom prst="rect">
            <a:avLst/>
          </a:prstGeom>
          <a:noFill/>
          <a:ln>
            <a:noFill/>
          </a:ln>
        </p:spPr>
        <p:txBody>
          <a:bodyPr wrap="square" rtlCol="0" anchor="ctr">
            <a:spAutoFit/>
          </a:bodyPr>
          <a:lstStyle/>
          <a:p>
            <a:pPr>
              <a:lnSpc>
                <a:spcPct val="150000"/>
              </a:lnSpc>
            </a:pPr>
            <a:r>
              <a:rPr lang="en-US" sz="1400" b="1" dirty="0">
                <a:solidFill>
                  <a:schemeClr val="accent1"/>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 alteration</a:t>
            </a:r>
          </a:p>
        </p:txBody>
      </p:sp>
      <p:sp>
        <p:nvSpPr>
          <p:cNvPr id="9" name="TextBox 8"/>
          <p:cNvSpPr txBox="1"/>
          <p:nvPr/>
        </p:nvSpPr>
        <p:spPr>
          <a:xfrm>
            <a:off x="4343400" y="2309443"/>
            <a:ext cx="3574801" cy="877163"/>
          </a:xfrm>
          <a:prstGeom prst="rect">
            <a:avLst/>
          </a:prstGeom>
          <a:noFill/>
          <a:ln>
            <a:noFill/>
          </a:ln>
        </p:spPr>
        <p:txBody>
          <a:bodyPr wrap="square" rtlCol="0" anchor="ctr">
            <a:spAutoFit/>
          </a:bodyPr>
          <a:lstStyle/>
          <a:p>
            <a:pPr>
              <a:lnSpc>
                <a:spcPct val="150000"/>
              </a:lnSpc>
            </a:pPr>
            <a:r>
              <a:rPr lang="en-US" sz="1400" b="1" dirty="0">
                <a:solidFill>
                  <a:schemeClr val="accent2"/>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 alteration</a:t>
            </a:r>
          </a:p>
        </p:txBody>
      </p:sp>
      <p:sp>
        <p:nvSpPr>
          <p:cNvPr id="10" name="TextBox 9"/>
          <p:cNvSpPr txBox="1"/>
          <p:nvPr/>
        </p:nvSpPr>
        <p:spPr>
          <a:xfrm>
            <a:off x="4343400" y="3146651"/>
            <a:ext cx="3574801" cy="877163"/>
          </a:xfrm>
          <a:prstGeom prst="rect">
            <a:avLst/>
          </a:prstGeom>
          <a:noFill/>
          <a:ln>
            <a:noFill/>
          </a:ln>
        </p:spPr>
        <p:txBody>
          <a:bodyPr wrap="square" rtlCol="0" anchor="ctr">
            <a:spAutoFit/>
          </a:bodyPr>
          <a:lstStyle/>
          <a:p>
            <a:pPr>
              <a:lnSpc>
                <a:spcPct val="150000"/>
              </a:lnSpc>
            </a:pPr>
            <a:r>
              <a:rPr lang="en-US" sz="14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 alteration</a:t>
            </a:r>
          </a:p>
        </p:txBody>
      </p:sp>
      <p:sp>
        <p:nvSpPr>
          <p:cNvPr id="11" name="TextBox 10"/>
          <p:cNvSpPr txBox="1"/>
          <p:nvPr/>
        </p:nvSpPr>
        <p:spPr>
          <a:xfrm>
            <a:off x="3810000" y="3983859"/>
            <a:ext cx="3574801" cy="877163"/>
          </a:xfrm>
          <a:prstGeom prst="rect">
            <a:avLst/>
          </a:prstGeom>
          <a:noFill/>
          <a:ln>
            <a:noFill/>
          </a:ln>
        </p:spPr>
        <p:txBody>
          <a:bodyPr wrap="square" rtlCol="0" anchor="ctr">
            <a:spAutoFit/>
          </a:bodyPr>
          <a:lstStyle/>
          <a:p>
            <a:pPr>
              <a:lnSpc>
                <a:spcPct val="150000"/>
              </a:lnSpc>
            </a:pPr>
            <a:r>
              <a:rPr lang="en-US" sz="1400" b="1" dirty="0">
                <a:solidFill>
                  <a:schemeClr val="accent4"/>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 alteration</a:t>
            </a:r>
          </a:p>
        </p:txBody>
      </p:sp>
      <p:sp>
        <p:nvSpPr>
          <p:cNvPr id="13" name="Chevron 12"/>
          <p:cNvSpPr/>
          <p:nvPr/>
        </p:nvSpPr>
        <p:spPr>
          <a:xfrm>
            <a:off x="7699269" y="1413284"/>
            <a:ext cx="1050094" cy="3352800"/>
          </a:xfrm>
          <a:prstGeom prst="chevron">
            <a:avLst>
              <a:gd name="adj" fmla="val 9281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7747217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8"/>
          <p:cNvSpPr>
            <a:spLocks/>
          </p:cNvSpPr>
          <p:nvPr/>
        </p:nvSpPr>
        <p:spPr bwMode="auto">
          <a:xfrm>
            <a:off x="0" y="174667"/>
            <a:ext cx="4600575" cy="1573460"/>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noAutofit/>
          </a:bodyPr>
          <a:lstStyle/>
          <a:p>
            <a:pPr rtl="0"/>
            <a:endParaRPr lang="en-US"/>
          </a:p>
        </p:txBody>
      </p:sp>
      <p:sp>
        <p:nvSpPr>
          <p:cNvPr id="10" name="Freeform 9"/>
          <p:cNvSpPr>
            <a:spLocks/>
          </p:cNvSpPr>
          <p:nvPr/>
        </p:nvSpPr>
        <p:spPr bwMode="auto">
          <a:xfrm flipH="1" flipV="1">
            <a:off x="4543425" y="3371850"/>
            <a:ext cx="4600575" cy="1573460"/>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noAutofit/>
          </a:bodyPr>
          <a:lstStyle/>
          <a:p>
            <a:pPr rtl="0"/>
            <a:endParaRPr lang="en-US"/>
          </a:p>
        </p:txBody>
      </p:sp>
      <p:sp>
        <p:nvSpPr>
          <p:cNvPr id="8" name="Oval 7"/>
          <p:cNvSpPr/>
          <p:nvPr/>
        </p:nvSpPr>
        <p:spPr>
          <a:xfrm>
            <a:off x="2060575" y="3283743"/>
            <a:ext cx="1385887" cy="138588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53"/>
          <p:cNvSpPr>
            <a:spLocks noEditPoints="1"/>
          </p:cNvSpPr>
          <p:nvPr/>
        </p:nvSpPr>
        <p:spPr bwMode="auto">
          <a:xfrm>
            <a:off x="2416858" y="3635371"/>
            <a:ext cx="673320" cy="682630"/>
          </a:xfrm>
          <a:custGeom>
            <a:avLst/>
            <a:gdLst/>
            <a:ahLst/>
            <a:cxnLst>
              <a:cxn ang="0">
                <a:pos x="0" y="59"/>
              </a:cxn>
              <a:cxn ang="0">
                <a:pos x="118" y="59"/>
              </a:cxn>
              <a:cxn ang="0">
                <a:pos x="111" y="57"/>
              </a:cxn>
              <a:cxn ang="0">
                <a:pos x="83" y="33"/>
              </a:cxn>
              <a:cxn ang="0">
                <a:pos x="111" y="57"/>
              </a:cxn>
              <a:cxn ang="0">
                <a:pos x="41" y="91"/>
              </a:cxn>
              <a:cxn ang="0">
                <a:pos x="57" y="111"/>
              </a:cxn>
              <a:cxn ang="0">
                <a:pos x="61" y="8"/>
              </a:cxn>
              <a:cxn ang="0">
                <a:pos x="61" y="34"/>
              </a:cxn>
              <a:cxn ang="0">
                <a:pos x="61" y="8"/>
              </a:cxn>
              <a:cxn ang="0">
                <a:pos x="95" y="22"/>
              </a:cxn>
              <a:cxn ang="0">
                <a:pos x="67" y="8"/>
              </a:cxn>
              <a:cxn ang="0">
                <a:pos x="57" y="34"/>
              </a:cxn>
              <a:cxn ang="0">
                <a:pos x="57" y="8"/>
              </a:cxn>
              <a:cxn ang="0">
                <a:pos x="36" y="30"/>
              </a:cxn>
              <a:cxn ang="0">
                <a:pos x="50" y="8"/>
              </a:cxn>
              <a:cxn ang="0">
                <a:pos x="38" y="35"/>
              </a:cxn>
              <a:cxn ang="0">
                <a:pos x="57" y="57"/>
              </a:cxn>
              <a:cxn ang="0">
                <a:pos x="38" y="35"/>
              </a:cxn>
              <a:cxn ang="0">
                <a:pos x="57" y="84"/>
              </a:cxn>
              <a:cxn ang="0">
                <a:pos x="34" y="61"/>
              </a:cxn>
              <a:cxn ang="0">
                <a:pos x="50" y="110"/>
              </a:cxn>
              <a:cxn ang="0">
                <a:pos x="38" y="92"/>
              </a:cxn>
              <a:cxn ang="0">
                <a:pos x="61" y="111"/>
              </a:cxn>
              <a:cxn ang="0">
                <a:pos x="77" y="91"/>
              </a:cxn>
              <a:cxn ang="0">
                <a:pos x="61" y="111"/>
              </a:cxn>
              <a:cxn ang="0">
                <a:pos x="93" y="99"/>
              </a:cxn>
              <a:cxn ang="0">
                <a:pos x="80" y="92"/>
              </a:cxn>
              <a:cxn ang="0">
                <a:pos x="61" y="84"/>
              </a:cxn>
              <a:cxn ang="0">
                <a:pos x="84" y="61"/>
              </a:cxn>
              <a:cxn ang="0">
                <a:pos x="61" y="57"/>
              </a:cxn>
              <a:cxn ang="0">
                <a:pos x="80" y="35"/>
              </a:cxn>
              <a:cxn ang="0">
                <a:pos x="61" y="57"/>
              </a:cxn>
              <a:cxn ang="0">
                <a:pos x="35" y="33"/>
              </a:cxn>
              <a:cxn ang="0">
                <a:pos x="7" y="57"/>
              </a:cxn>
              <a:cxn ang="0">
                <a:pos x="7" y="61"/>
              </a:cxn>
              <a:cxn ang="0">
                <a:pos x="36" y="89"/>
              </a:cxn>
              <a:cxn ang="0">
                <a:pos x="7" y="61"/>
              </a:cxn>
              <a:cxn ang="0">
                <a:pos x="82" y="89"/>
              </a:cxn>
              <a:cxn ang="0">
                <a:pos x="111" y="61"/>
              </a:cxn>
              <a:cxn ang="0">
                <a:pos x="95" y="96"/>
              </a:cxn>
            </a:cxnLst>
            <a:rect l="0" t="0" r="r" b="b"/>
            <a:pathLst>
              <a:path w="118" h="119">
                <a:moveTo>
                  <a:pt x="59" y="0"/>
                </a:moveTo>
                <a:cubicBezTo>
                  <a:pt x="26" y="0"/>
                  <a:pt x="0" y="27"/>
                  <a:pt x="0" y="59"/>
                </a:cubicBezTo>
                <a:cubicBezTo>
                  <a:pt x="0" y="92"/>
                  <a:pt x="26" y="119"/>
                  <a:pt x="59" y="119"/>
                </a:cubicBezTo>
                <a:cubicBezTo>
                  <a:pt x="92" y="119"/>
                  <a:pt x="118" y="92"/>
                  <a:pt x="118" y="59"/>
                </a:cubicBezTo>
                <a:cubicBezTo>
                  <a:pt x="118" y="27"/>
                  <a:pt x="92" y="0"/>
                  <a:pt x="59" y="0"/>
                </a:cubicBezTo>
                <a:close/>
                <a:moveTo>
                  <a:pt x="111" y="57"/>
                </a:moveTo>
                <a:cubicBezTo>
                  <a:pt x="88" y="57"/>
                  <a:pt x="88" y="57"/>
                  <a:pt x="88" y="57"/>
                </a:cubicBezTo>
                <a:cubicBezTo>
                  <a:pt x="87" y="49"/>
                  <a:pt x="86" y="41"/>
                  <a:pt x="83" y="33"/>
                </a:cubicBezTo>
                <a:cubicBezTo>
                  <a:pt x="88" y="31"/>
                  <a:pt x="93" y="28"/>
                  <a:pt x="98" y="25"/>
                </a:cubicBezTo>
                <a:cubicBezTo>
                  <a:pt x="105" y="34"/>
                  <a:pt x="110" y="45"/>
                  <a:pt x="111" y="57"/>
                </a:cubicBezTo>
                <a:close/>
                <a:moveTo>
                  <a:pt x="57" y="111"/>
                </a:moveTo>
                <a:cubicBezTo>
                  <a:pt x="50" y="106"/>
                  <a:pt x="45" y="99"/>
                  <a:pt x="41" y="91"/>
                </a:cubicBezTo>
                <a:cubicBezTo>
                  <a:pt x="46" y="89"/>
                  <a:pt x="52" y="88"/>
                  <a:pt x="57" y="88"/>
                </a:cubicBezTo>
                <a:cubicBezTo>
                  <a:pt x="57" y="111"/>
                  <a:pt x="57" y="111"/>
                  <a:pt x="57" y="111"/>
                </a:cubicBezTo>
                <a:cubicBezTo>
                  <a:pt x="57" y="111"/>
                  <a:pt x="57" y="111"/>
                  <a:pt x="57" y="111"/>
                </a:cubicBezTo>
                <a:close/>
                <a:moveTo>
                  <a:pt x="61" y="8"/>
                </a:moveTo>
                <a:cubicBezTo>
                  <a:pt x="68" y="14"/>
                  <a:pt x="74" y="22"/>
                  <a:pt x="78" y="31"/>
                </a:cubicBezTo>
                <a:cubicBezTo>
                  <a:pt x="73" y="33"/>
                  <a:pt x="67" y="34"/>
                  <a:pt x="61" y="34"/>
                </a:cubicBezTo>
                <a:cubicBezTo>
                  <a:pt x="61" y="8"/>
                  <a:pt x="61" y="8"/>
                  <a:pt x="61" y="8"/>
                </a:cubicBezTo>
                <a:cubicBezTo>
                  <a:pt x="61" y="8"/>
                  <a:pt x="61" y="8"/>
                  <a:pt x="61" y="8"/>
                </a:cubicBezTo>
                <a:close/>
                <a:moveTo>
                  <a:pt x="67" y="8"/>
                </a:moveTo>
                <a:cubicBezTo>
                  <a:pt x="78" y="10"/>
                  <a:pt x="88" y="15"/>
                  <a:pt x="95" y="22"/>
                </a:cubicBezTo>
                <a:cubicBezTo>
                  <a:pt x="91" y="25"/>
                  <a:pt x="87" y="28"/>
                  <a:pt x="82" y="30"/>
                </a:cubicBezTo>
                <a:cubicBezTo>
                  <a:pt x="78" y="22"/>
                  <a:pt x="73" y="14"/>
                  <a:pt x="67" y="8"/>
                </a:cubicBezTo>
                <a:close/>
                <a:moveTo>
                  <a:pt x="57" y="8"/>
                </a:moveTo>
                <a:cubicBezTo>
                  <a:pt x="57" y="34"/>
                  <a:pt x="57" y="34"/>
                  <a:pt x="57" y="34"/>
                </a:cubicBezTo>
                <a:cubicBezTo>
                  <a:pt x="51" y="34"/>
                  <a:pt x="45" y="33"/>
                  <a:pt x="40" y="31"/>
                </a:cubicBezTo>
                <a:cubicBezTo>
                  <a:pt x="44" y="22"/>
                  <a:pt x="50" y="14"/>
                  <a:pt x="57" y="8"/>
                </a:cubicBezTo>
                <a:cubicBezTo>
                  <a:pt x="57" y="8"/>
                  <a:pt x="57" y="8"/>
                  <a:pt x="57" y="8"/>
                </a:cubicBezTo>
                <a:close/>
                <a:moveTo>
                  <a:pt x="36" y="30"/>
                </a:moveTo>
                <a:cubicBezTo>
                  <a:pt x="31" y="28"/>
                  <a:pt x="27" y="25"/>
                  <a:pt x="23" y="22"/>
                </a:cubicBezTo>
                <a:cubicBezTo>
                  <a:pt x="30" y="15"/>
                  <a:pt x="40" y="10"/>
                  <a:pt x="50" y="8"/>
                </a:cubicBezTo>
                <a:cubicBezTo>
                  <a:pt x="45" y="14"/>
                  <a:pt x="40" y="22"/>
                  <a:pt x="36" y="30"/>
                </a:cubicBezTo>
                <a:close/>
                <a:moveTo>
                  <a:pt x="38" y="35"/>
                </a:moveTo>
                <a:cubicBezTo>
                  <a:pt x="44" y="37"/>
                  <a:pt x="50" y="38"/>
                  <a:pt x="57" y="38"/>
                </a:cubicBezTo>
                <a:cubicBezTo>
                  <a:pt x="57" y="57"/>
                  <a:pt x="57" y="57"/>
                  <a:pt x="57" y="57"/>
                </a:cubicBezTo>
                <a:cubicBezTo>
                  <a:pt x="34" y="57"/>
                  <a:pt x="34" y="57"/>
                  <a:pt x="34" y="57"/>
                </a:cubicBezTo>
                <a:cubicBezTo>
                  <a:pt x="34" y="49"/>
                  <a:pt x="36" y="42"/>
                  <a:pt x="38" y="35"/>
                </a:cubicBezTo>
                <a:close/>
                <a:moveTo>
                  <a:pt x="57" y="61"/>
                </a:moveTo>
                <a:cubicBezTo>
                  <a:pt x="57" y="84"/>
                  <a:pt x="57" y="84"/>
                  <a:pt x="57" y="84"/>
                </a:cubicBezTo>
                <a:cubicBezTo>
                  <a:pt x="51" y="85"/>
                  <a:pt x="45" y="86"/>
                  <a:pt x="40" y="87"/>
                </a:cubicBezTo>
                <a:cubicBezTo>
                  <a:pt x="36" y="79"/>
                  <a:pt x="34" y="71"/>
                  <a:pt x="34" y="61"/>
                </a:cubicBezTo>
                <a:lnTo>
                  <a:pt x="57" y="61"/>
                </a:lnTo>
                <a:close/>
                <a:moveTo>
                  <a:pt x="50" y="110"/>
                </a:moveTo>
                <a:cubicBezTo>
                  <a:pt x="41" y="109"/>
                  <a:pt x="32" y="105"/>
                  <a:pt x="25" y="99"/>
                </a:cubicBezTo>
                <a:cubicBezTo>
                  <a:pt x="29" y="96"/>
                  <a:pt x="33" y="94"/>
                  <a:pt x="38" y="92"/>
                </a:cubicBezTo>
                <a:cubicBezTo>
                  <a:pt x="41" y="99"/>
                  <a:pt x="45" y="105"/>
                  <a:pt x="50" y="110"/>
                </a:cubicBezTo>
                <a:close/>
                <a:moveTo>
                  <a:pt x="61" y="111"/>
                </a:moveTo>
                <a:cubicBezTo>
                  <a:pt x="61" y="88"/>
                  <a:pt x="61" y="88"/>
                  <a:pt x="61" y="88"/>
                </a:cubicBezTo>
                <a:cubicBezTo>
                  <a:pt x="66" y="88"/>
                  <a:pt x="72" y="89"/>
                  <a:pt x="77" y="91"/>
                </a:cubicBezTo>
                <a:cubicBezTo>
                  <a:pt x="73" y="99"/>
                  <a:pt x="67" y="106"/>
                  <a:pt x="61" y="111"/>
                </a:cubicBezTo>
                <a:cubicBezTo>
                  <a:pt x="61" y="111"/>
                  <a:pt x="61" y="111"/>
                  <a:pt x="61" y="111"/>
                </a:cubicBezTo>
                <a:close/>
                <a:moveTo>
                  <a:pt x="80" y="92"/>
                </a:moveTo>
                <a:cubicBezTo>
                  <a:pt x="85" y="94"/>
                  <a:pt x="89" y="96"/>
                  <a:pt x="93" y="99"/>
                </a:cubicBezTo>
                <a:cubicBezTo>
                  <a:pt x="86" y="105"/>
                  <a:pt x="77" y="109"/>
                  <a:pt x="67" y="110"/>
                </a:cubicBezTo>
                <a:cubicBezTo>
                  <a:pt x="73" y="105"/>
                  <a:pt x="77" y="99"/>
                  <a:pt x="80" y="92"/>
                </a:cubicBezTo>
                <a:close/>
                <a:moveTo>
                  <a:pt x="78" y="87"/>
                </a:moveTo>
                <a:cubicBezTo>
                  <a:pt x="73" y="86"/>
                  <a:pt x="67" y="85"/>
                  <a:pt x="61" y="84"/>
                </a:cubicBezTo>
                <a:cubicBezTo>
                  <a:pt x="61" y="61"/>
                  <a:pt x="61" y="61"/>
                  <a:pt x="61" y="61"/>
                </a:cubicBezTo>
                <a:cubicBezTo>
                  <a:pt x="84" y="61"/>
                  <a:pt x="84" y="61"/>
                  <a:pt x="84" y="61"/>
                </a:cubicBezTo>
                <a:cubicBezTo>
                  <a:pt x="84" y="71"/>
                  <a:pt x="82" y="79"/>
                  <a:pt x="78" y="87"/>
                </a:cubicBezTo>
                <a:close/>
                <a:moveTo>
                  <a:pt x="61" y="57"/>
                </a:moveTo>
                <a:cubicBezTo>
                  <a:pt x="61" y="38"/>
                  <a:pt x="61" y="38"/>
                  <a:pt x="61" y="38"/>
                </a:cubicBezTo>
                <a:cubicBezTo>
                  <a:pt x="67" y="38"/>
                  <a:pt x="74" y="37"/>
                  <a:pt x="80" y="35"/>
                </a:cubicBezTo>
                <a:cubicBezTo>
                  <a:pt x="82" y="42"/>
                  <a:pt x="84" y="49"/>
                  <a:pt x="84" y="57"/>
                </a:cubicBezTo>
                <a:lnTo>
                  <a:pt x="61" y="57"/>
                </a:lnTo>
                <a:close/>
                <a:moveTo>
                  <a:pt x="20" y="25"/>
                </a:moveTo>
                <a:cubicBezTo>
                  <a:pt x="25" y="28"/>
                  <a:pt x="30" y="31"/>
                  <a:pt x="35" y="33"/>
                </a:cubicBezTo>
                <a:cubicBezTo>
                  <a:pt x="32" y="41"/>
                  <a:pt x="30" y="49"/>
                  <a:pt x="30" y="57"/>
                </a:cubicBezTo>
                <a:cubicBezTo>
                  <a:pt x="7" y="57"/>
                  <a:pt x="7" y="57"/>
                  <a:pt x="7" y="57"/>
                </a:cubicBezTo>
                <a:cubicBezTo>
                  <a:pt x="8" y="45"/>
                  <a:pt x="13" y="34"/>
                  <a:pt x="20" y="25"/>
                </a:cubicBezTo>
                <a:close/>
                <a:moveTo>
                  <a:pt x="7" y="61"/>
                </a:moveTo>
                <a:cubicBezTo>
                  <a:pt x="30" y="61"/>
                  <a:pt x="30" y="61"/>
                  <a:pt x="30" y="61"/>
                </a:cubicBezTo>
                <a:cubicBezTo>
                  <a:pt x="31" y="71"/>
                  <a:pt x="33" y="80"/>
                  <a:pt x="36" y="89"/>
                </a:cubicBezTo>
                <a:cubicBezTo>
                  <a:pt x="31" y="91"/>
                  <a:pt x="27" y="93"/>
                  <a:pt x="22" y="96"/>
                </a:cubicBezTo>
                <a:cubicBezTo>
                  <a:pt x="13" y="87"/>
                  <a:pt x="8" y="75"/>
                  <a:pt x="7" y="61"/>
                </a:cubicBezTo>
                <a:close/>
                <a:moveTo>
                  <a:pt x="95" y="96"/>
                </a:moveTo>
                <a:cubicBezTo>
                  <a:pt x="91" y="93"/>
                  <a:pt x="87" y="91"/>
                  <a:pt x="82" y="89"/>
                </a:cubicBezTo>
                <a:cubicBezTo>
                  <a:pt x="85" y="80"/>
                  <a:pt x="87" y="71"/>
                  <a:pt x="88" y="61"/>
                </a:cubicBezTo>
                <a:cubicBezTo>
                  <a:pt x="111" y="61"/>
                  <a:pt x="111" y="61"/>
                  <a:pt x="111" y="61"/>
                </a:cubicBezTo>
                <a:cubicBezTo>
                  <a:pt x="110" y="75"/>
                  <a:pt x="104" y="87"/>
                  <a:pt x="95" y="96"/>
                </a:cubicBezTo>
                <a:close/>
                <a:moveTo>
                  <a:pt x="95" y="96"/>
                </a:moveTo>
                <a:cubicBezTo>
                  <a:pt x="95" y="96"/>
                  <a:pt x="95" y="96"/>
                  <a:pt x="95" y="9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pic>
        <p:nvPicPr>
          <p:cNvPr id="12" name="Picture Placeholder 11" descr="Diagram&#10;&#10;Description automatically generated">
            <a:extLst>
              <a:ext uri="{FF2B5EF4-FFF2-40B4-BE49-F238E27FC236}">
                <a16:creationId xmlns:a16="http://schemas.microsoft.com/office/drawing/2014/main" id="{F722BE6C-BD04-4225-B054-5D4858A03526}"/>
              </a:ext>
            </a:extLst>
          </p:cNvPr>
          <p:cNvPicPr>
            <a:picLocks noGrp="1" noChangeAspect="1"/>
          </p:cNvPicPr>
          <p:nvPr>
            <p:ph type="pic" sz="quarter" idx="32"/>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396" r="396"/>
          <a:stretch>
            <a:fillRect/>
          </a:stretch>
        </p:blipFill>
        <p:spPr/>
      </p:pic>
      <p:sp>
        <p:nvSpPr>
          <p:cNvPr id="14" name="TextBox 13">
            <a:extLst>
              <a:ext uri="{FF2B5EF4-FFF2-40B4-BE49-F238E27FC236}">
                <a16:creationId xmlns:a16="http://schemas.microsoft.com/office/drawing/2014/main" id="{C16D96B4-9CFD-4BFC-8100-A50A3E62E279}"/>
              </a:ext>
            </a:extLst>
          </p:cNvPr>
          <p:cNvSpPr txBox="1"/>
          <p:nvPr/>
        </p:nvSpPr>
        <p:spPr>
          <a:xfrm>
            <a:off x="4105275" y="2266950"/>
            <a:ext cx="990600" cy="707886"/>
          </a:xfrm>
          <a:prstGeom prst="rect">
            <a:avLst/>
          </a:prstGeom>
          <a:noFill/>
        </p:spPr>
        <p:txBody>
          <a:bodyPr wrap="square" rtlCol="0">
            <a:spAutoFit/>
          </a:bodyPr>
          <a:lstStyle/>
          <a:p>
            <a:r>
              <a:rPr lang="fr-BE" dirty="0"/>
              <a:t>DEMO</a:t>
            </a:r>
          </a:p>
          <a:p>
            <a:r>
              <a:rPr lang="fr-BE" dirty="0"/>
              <a:t>TIME</a:t>
            </a:r>
            <a:endParaRPr lang="LID4096" dirty="0"/>
          </a:p>
        </p:txBody>
      </p:sp>
    </p:spTree>
    <p:extLst>
      <p:ext uri="{BB962C8B-B14F-4D97-AF65-F5344CB8AC3E}">
        <p14:creationId xmlns:p14="http://schemas.microsoft.com/office/powerpoint/2010/main" val="540794682"/>
      </p:ext>
    </p:extLst>
  </p:cSld>
  <p:clrMapOvr>
    <a:masterClrMapping/>
  </p:clrMapOvr>
  <p:transition spd="slow">
    <p:push dir="u"/>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F6C01B-7CB5-4098-BF13-13FE5B7CD6ED}"/>
              </a:ext>
            </a:extLst>
          </p:cNvPr>
          <p:cNvSpPr/>
          <p:nvPr/>
        </p:nvSpPr>
        <p:spPr>
          <a:xfrm>
            <a:off x="8229600" y="1413284"/>
            <a:ext cx="519762"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100"/>
          </a:p>
        </p:txBody>
      </p:sp>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PORTFOLIO SLIDE</a:t>
            </a:r>
            <a:endParaRPr lang="en-US" dirty="0"/>
          </a:p>
        </p:txBody>
      </p:sp>
      <p:sp>
        <p:nvSpPr>
          <p:cNvPr id="7" name="Picture Placeholder 6"/>
          <p:cNvSpPr>
            <a:spLocks noGrp="1"/>
          </p:cNvSpPr>
          <p:nvPr>
            <p:ph type="pic" sz="quarter" idx="32"/>
          </p:nvPr>
        </p:nvSpPr>
        <p:spPr/>
      </p:sp>
      <p:sp>
        <p:nvSpPr>
          <p:cNvPr id="10" name="Rectangle 9">
            <a:extLst>
              <a:ext uri="{FF2B5EF4-FFF2-40B4-BE49-F238E27FC236}">
                <a16:creationId xmlns:a16="http://schemas.microsoft.com/office/drawing/2014/main" id="{0CF6C01B-7CB5-4098-BF13-13FE5B7CD6ED}"/>
              </a:ext>
            </a:extLst>
          </p:cNvPr>
          <p:cNvSpPr/>
          <p:nvPr/>
        </p:nvSpPr>
        <p:spPr>
          <a:xfrm>
            <a:off x="381000" y="1413284"/>
            <a:ext cx="152400"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500"/>
          </a:p>
        </p:txBody>
      </p:sp>
      <p:sp>
        <p:nvSpPr>
          <p:cNvPr id="11" name="TextBox 10"/>
          <p:cNvSpPr txBox="1"/>
          <p:nvPr/>
        </p:nvSpPr>
        <p:spPr>
          <a:xfrm>
            <a:off x="772919" y="1395291"/>
            <a:ext cx="3574801" cy="877163"/>
          </a:xfrm>
          <a:prstGeom prst="rect">
            <a:avLst/>
          </a:prstGeom>
          <a:noFill/>
          <a:ln>
            <a:noFill/>
          </a:ln>
        </p:spPr>
        <p:txBody>
          <a:bodyPr wrap="square" rtlCol="0" anchor="ctr">
            <a:spAutoFit/>
          </a:bodyPr>
          <a:lstStyle/>
          <a:p>
            <a:pPr algn="r">
              <a:lnSpc>
                <a:spcPct val="150000"/>
              </a:lnSpc>
            </a:pPr>
            <a:r>
              <a:rPr lang="en-US" sz="1400" b="1" dirty="0">
                <a:solidFill>
                  <a:schemeClr val="accent1"/>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2" name="TextBox 11"/>
          <p:cNvSpPr txBox="1"/>
          <p:nvPr/>
        </p:nvSpPr>
        <p:spPr>
          <a:xfrm>
            <a:off x="772919" y="2232499"/>
            <a:ext cx="3574801" cy="877163"/>
          </a:xfrm>
          <a:prstGeom prst="rect">
            <a:avLst/>
          </a:prstGeom>
          <a:noFill/>
          <a:ln>
            <a:noFill/>
          </a:ln>
        </p:spPr>
        <p:txBody>
          <a:bodyPr wrap="square" rtlCol="0" anchor="ctr">
            <a:spAutoFit/>
          </a:bodyPr>
          <a:lstStyle/>
          <a:p>
            <a:pPr algn="r">
              <a:lnSpc>
                <a:spcPct val="150000"/>
              </a:lnSpc>
            </a:pPr>
            <a:r>
              <a:rPr lang="en-US" sz="1400" b="1" dirty="0">
                <a:solidFill>
                  <a:schemeClr val="accent2"/>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5" name="TextBox 14"/>
          <p:cNvSpPr txBox="1"/>
          <p:nvPr/>
        </p:nvSpPr>
        <p:spPr>
          <a:xfrm>
            <a:off x="772919" y="3069707"/>
            <a:ext cx="3574801" cy="877163"/>
          </a:xfrm>
          <a:prstGeom prst="rect">
            <a:avLst/>
          </a:prstGeom>
          <a:noFill/>
          <a:ln>
            <a:noFill/>
          </a:ln>
        </p:spPr>
        <p:txBody>
          <a:bodyPr wrap="square" rtlCol="0" anchor="ctr">
            <a:spAutoFit/>
          </a:bodyPr>
          <a:lstStyle/>
          <a:p>
            <a:pPr algn="r">
              <a:lnSpc>
                <a:spcPct val="150000"/>
              </a:lnSpc>
            </a:pPr>
            <a:r>
              <a:rPr lang="en-US" sz="1400" b="1" dirty="0">
                <a:solidFill>
                  <a:schemeClr val="accent3"/>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6" name="TextBox 15"/>
          <p:cNvSpPr txBox="1"/>
          <p:nvPr/>
        </p:nvSpPr>
        <p:spPr>
          <a:xfrm>
            <a:off x="772919" y="3906915"/>
            <a:ext cx="3574801" cy="877163"/>
          </a:xfrm>
          <a:prstGeom prst="rect">
            <a:avLst/>
          </a:prstGeom>
          <a:noFill/>
          <a:ln>
            <a:noFill/>
          </a:ln>
        </p:spPr>
        <p:txBody>
          <a:bodyPr wrap="square" rtlCol="0" anchor="ctr">
            <a:spAutoFit/>
          </a:bodyPr>
          <a:lstStyle/>
          <a:p>
            <a:pPr algn="r">
              <a:lnSpc>
                <a:spcPct val="150000"/>
              </a:lnSpc>
            </a:pPr>
            <a:r>
              <a:rPr lang="en-US" sz="1400" b="1" dirty="0">
                <a:solidFill>
                  <a:schemeClr val="accent4"/>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7" name="Rectangle 16"/>
          <p:cNvSpPr/>
          <p:nvPr/>
        </p:nvSpPr>
        <p:spPr>
          <a:xfrm rot="16200000">
            <a:off x="7550763" y="2920407"/>
            <a:ext cx="1877437" cy="338554"/>
          </a:xfrm>
          <a:prstGeom prst="rect">
            <a:avLst/>
          </a:prstGeom>
        </p:spPr>
        <p:txBody>
          <a:bodyPr wrap="none" anchor="ctr">
            <a:spAutoFit/>
          </a:bodyPr>
          <a:lstStyle/>
          <a:p>
            <a:pPr algn="r"/>
            <a:r>
              <a:rPr lang="en-US" sz="1600" b="1" dirty="0">
                <a:solidFill>
                  <a:schemeClr val="bg1"/>
                </a:solidFill>
              </a:rPr>
              <a:t>YOUR TITLE HERE</a:t>
            </a:r>
          </a:p>
        </p:txBody>
      </p:sp>
    </p:spTree>
    <p:extLst>
      <p:ext uri="{BB962C8B-B14F-4D97-AF65-F5344CB8AC3E}">
        <p14:creationId xmlns:p14="http://schemas.microsoft.com/office/powerpoint/2010/main" val="2002407331"/>
      </p:ext>
    </p:extLst>
  </p:cSld>
  <p:clrMapOvr>
    <a:masterClrMapping/>
  </p:clrMapOvr>
  <p:transition spd="slow">
    <p:push dir="u"/>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PORTFOLIO SLIDE</a:t>
            </a:r>
            <a:endParaRPr lang="en-US" dirty="0"/>
          </a:p>
        </p:txBody>
      </p:sp>
      <p:sp>
        <p:nvSpPr>
          <p:cNvPr id="14" name="Picture Placeholder 13"/>
          <p:cNvSpPr>
            <a:spLocks noGrp="1"/>
          </p:cNvSpPr>
          <p:nvPr>
            <p:ph type="pic" sz="quarter" idx="32"/>
          </p:nvPr>
        </p:nvSpPr>
        <p:spPr/>
      </p:sp>
      <p:sp>
        <p:nvSpPr>
          <p:cNvPr id="6" name="Rectangle 5">
            <a:extLst>
              <a:ext uri="{FF2B5EF4-FFF2-40B4-BE49-F238E27FC236}">
                <a16:creationId xmlns:a16="http://schemas.microsoft.com/office/drawing/2014/main" id="{0CF6C01B-7CB5-4098-BF13-13FE5B7CD6ED}"/>
              </a:ext>
            </a:extLst>
          </p:cNvPr>
          <p:cNvSpPr/>
          <p:nvPr/>
        </p:nvSpPr>
        <p:spPr>
          <a:xfrm flipH="1">
            <a:off x="381000" y="1413284"/>
            <a:ext cx="519762"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200"/>
          </a:p>
        </p:txBody>
      </p:sp>
      <p:sp>
        <p:nvSpPr>
          <p:cNvPr id="7" name="Rectangle 6">
            <a:extLst>
              <a:ext uri="{FF2B5EF4-FFF2-40B4-BE49-F238E27FC236}">
                <a16:creationId xmlns:a16="http://schemas.microsoft.com/office/drawing/2014/main" id="{0CF6C01B-7CB5-4098-BF13-13FE5B7CD6ED}"/>
              </a:ext>
            </a:extLst>
          </p:cNvPr>
          <p:cNvSpPr/>
          <p:nvPr/>
        </p:nvSpPr>
        <p:spPr>
          <a:xfrm>
            <a:off x="8596963" y="1413284"/>
            <a:ext cx="152400"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500"/>
          </a:p>
        </p:txBody>
      </p:sp>
      <p:sp>
        <p:nvSpPr>
          <p:cNvPr id="9" name="TextBox 8"/>
          <p:cNvSpPr txBox="1"/>
          <p:nvPr/>
        </p:nvSpPr>
        <p:spPr>
          <a:xfrm>
            <a:off x="4790262" y="1395291"/>
            <a:ext cx="3574801" cy="877163"/>
          </a:xfrm>
          <a:prstGeom prst="rect">
            <a:avLst/>
          </a:prstGeom>
          <a:noFill/>
          <a:ln>
            <a:noFill/>
          </a:ln>
        </p:spPr>
        <p:txBody>
          <a:bodyPr wrap="square" rtlCol="0" anchor="ctr">
            <a:spAutoFit/>
          </a:bodyPr>
          <a:lstStyle/>
          <a:p>
            <a:pPr>
              <a:lnSpc>
                <a:spcPct val="150000"/>
              </a:lnSpc>
            </a:pPr>
            <a:r>
              <a:rPr lang="en-US" sz="1400" b="1" dirty="0">
                <a:solidFill>
                  <a:schemeClr val="accent1"/>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0" name="TextBox 9"/>
          <p:cNvSpPr txBox="1"/>
          <p:nvPr/>
        </p:nvSpPr>
        <p:spPr>
          <a:xfrm>
            <a:off x="4790262" y="2232499"/>
            <a:ext cx="3574801" cy="877163"/>
          </a:xfrm>
          <a:prstGeom prst="rect">
            <a:avLst/>
          </a:prstGeom>
          <a:noFill/>
          <a:ln>
            <a:noFill/>
          </a:ln>
        </p:spPr>
        <p:txBody>
          <a:bodyPr wrap="square" rtlCol="0" anchor="ctr">
            <a:spAutoFit/>
          </a:bodyPr>
          <a:lstStyle/>
          <a:p>
            <a:pPr>
              <a:lnSpc>
                <a:spcPct val="150000"/>
              </a:lnSpc>
            </a:pPr>
            <a:r>
              <a:rPr lang="en-US" sz="1400" b="1" dirty="0">
                <a:solidFill>
                  <a:schemeClr val="accent2"/>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1" name="TextBox 10"/>
          <p:cNvSpPr txBox="1"/>
          <p:nvPr/>
        </p:nvSpPr>
        <p:spPr>
          <a:xfrm>
            <a:off x="4790262" y="3069707"/>
            <a:ext cx="3574801" cy="877163"/>
          </a:xfrm>
          <a:prstGeom prst="rect">
            <a:avLst/>
          </a:prstGeom>
          <a:noFill/>
          <a:ln>
            <a:noFill/>
          </a:ln>
        </p:spPr>
        <p:txBody>
          <a:bodyPr wrap="square" rtlCol="0" anchor="ctr">
            <a:spAutoFit/>
          </a:bodyPr>
          <a:lstStyle/>
          <a:p>
            <a:pPr>
              <a:lnSpc>
                <a:spcPct val="150000"/>
              </a:lnSpc>
            </a:pPr>
            <a:r>
              <a:rPr lang="en-US" sz="14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2" name="TextBox 11"/>
          <p:cNvSpPr txBox="1"/>
          <p:nvPr/>
        </p:nvSpPr>
        <p:spPr>
          <a:xfrm>
            <a:off x="4790262" y="3906915"/>
            <a:ext cx="3574801" cy="877163"/>
          </a:xfrm>
          <a:prstGeom prst="rect">
            <a:avLst/>
          </a:prstGeom>
          <a:noFill/>
          <a:ln>
            <a:noFill/>
          </a:ln>
        </p:spPr>
        <p:txBody>
          <a:bodyPr wrap="square" rtlCol="0" anchor="ctr">
            <a:spAutoFit/>
          </a:bodyPr>
          <a:lstStyle/>
          <a:p>
            <a:pPr>
              <a:lnSpc>
                <a:spcPct val="150000"/>
              </a:lnSpc>
            </a:pPr>
            <a:r>
              <a:rPr lang="en-US" sz="1400" b="1" dirty="0">
                <a:solidFill>
                  <a:schemeClr val="accent4"/>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3" name="Rectangle 12"/>
          <p:cNvSpPr/>
          <p:nvPr/>
        </p:nvSpPr>
        <p:spPr>
          <a:xfrm rot="16200000">
            <a:off x="-401231" y="2905018"/>
            <a:ext cx="2084224" cy="369332"/>
          </a:xfrm>
          <a:prstGeom prst="rect">
            <a:avLst/>
          </a:prstGeom>
        </p:spPr>
        <p:txBody>
          <a:bodyPr wrap="none">
            <a:spAutoFit/>
          </a:bodyPr>
          <a:lstStyle/>
          <a:p>
            <a:pPr algn="r"/>
            <a:r>
              <a:rPr lang="en-US" sz="1800" b="1" dirty="0">
                <a:solidFill>
                  <a:schemeClr val="bg1"/>
                </a:solidFill>
              </a:rPr>
              <a:t>YOUR TITLE HERE</a:t>
            </a:r>
          </a:p>
        </p:txBody>
      </p:sp>
    </p:spTree>
    <p:extLst>
      <p:ext uri="{BB962C8B-B14F-4D97-AF65-F5344CB8AC3E}">
        <p14:creationId xmlns:p14="http://schemas.microsoft.com/office/powerpoint/2010/main" val="1091787990"/>
      </p:ext>
    </p:extLst>
  </p:cSld>
  <p:clrMapOvr>
    <a:masterClrMapping/>
  </p:clrMapOvr>
  <p:transition spd="slow">
    <p:push dir="u"/>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PORTFOLIO SLIDE</a:t>
            </a:r>
            <a:endParaRPr lang="en-US" dirty="0"/>
          </a:p>
        </p:txBody>
      </p:sp>
      <p:sp>
        <p:nvSpPr>
          <p:cNvPr id="10" name="Picture Placeholder 9"/>
          <p:cNvSpPr>
            <a:spLocks noGrp="1"/>
          </p:cNvSpPr>
          <p:nvPr>
            <p:ph type="pic" sz="quarter" idx="33"/>
          </p:nvPr>
        </p:nvSpPr>
        <p:spPr/>
      </p:sp>
      <p:sp>
        <p:nvSpPr>
          <p:cNvPr id="11" name="Picture Placeholder 10"/>
          <p:cNvSpPr>
            <a:spLocks noGrp="1"/>
          </p:cNvSpPr>
          <p:nvPr>
            <p:ph type="pic" sz="quarter" idx="34"/>
          </p:nvPr>
        </p:nvSpPr>
        <p:spPr/>
      </p:sp>
      <p:sp>
        <p:nvSpPr>
          <p:cNvPr id="6" name="Rectangle 5">
            <a:extLst>
              <a:ext uri="{FF2B5EF4-FFF2-40B4-BE49-F238E27FC236}">
                <a16:creationId xmlns:a16="http://schemas.microsoft.com/office/drawing/2014/main" id="{0CF6C01B-7CB5-4098-BF13-13FE5B7CD6ED}"/>
              </a:ext>
            </a:extLst>
          </p:cNvPr>
          <p:cNvSpPr/>
          <p:nvPr/>
        </p:nvSpPr>
        <p:spPr>
          <a:xfrm>
            <a:off x="7647003" y="1413284"/>
            <a:ext cx="1102360"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500"/>
          </a:p>
        </p:txBody>
      </p:sp>
      <p:sp>
        <p:nvSpPr>
          <p:cNvPr id="8" name="Rectangle 7">
            <a:extLst>
              <a:ext uri="{FF2B5EF4-FFF2-40B4-BE49-F238E27FC236}">
                <a16:creationId xmlns:a16="http://schemas.microsoft.com/office/drawing/2014/main" id="{0CF6C01B-7CB5-4098-BF13-13FE5B7CD6ED}"/>
              </a:ext>
            </a:extLst>
          </p:cNvPr>
          <p:cNvSpPr/>
          <p:nvPr/>
        </p:nvSpPr>
        <p:spPr>
          <a:xfrm>
            <a:off x="381000" y="1413284"/>
            <a:ext cx="152400"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500" dirty="0"/>
          </a:p>
        </p:txBody>
      </p:sp>
      <p:sp>
        <p:nvSpPr>
          <p:cNvPr id="12" name="TextBox 11"/>
          <p:cNvSpPr txBox="1"/>
          <p:nvPr/>
        </p:nvSpPr>
        <p:spPr>
          <a:xfrm>
            <a:off x="611650" y="1395291"/>
            <a:ext cx="3487462" cy="877163"/>
          </a:xfrm>
          <a:prstGeom prst="rect">
            <a:avLst/>
          </a:prstGeom>
          <a:noFill/>
          <a:ln>
            <a:noFill/>
          </a:ln>
        </p:spPr>
        <p:txBody>
          <a:bodyPr wrap="square" rtlCol="0" anchor="ctr">
            <a:spAutoFit/>
          </a:bodyPr>
          <a:lstStyle/>
          <a:p>
            <a:pPr algn="r">
              <a:lnSpc>
                <a:spcPct val="150000"/>
              </a:lnSpc>
            </a:pPr>
            <a:r>
              <a:rPr lang="en-US" sz="1400" b="1" dirty="0">
                <a:solidFill>
                  <a:schemeClr val="accent1"/>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3" name="TextBox 12"/>
          <p:cNvSpPr txBox="1"/>
          <p:nvPr/>
        </p:nvSpPr>
        <p:spPr>
          <a:xfrm>
            <a:off x="611650" y="2232499"/>
            <a:ext cx="3487462" cy="877163"/>
          </a:xfrm>
          <a:prstGeom prst="rect">
            <a:avLst/>
          </a:prstGeom>
          <a:noFill/>
          <a:ln>
            <a:noFill/>
          </a:ln>
        </p:spPr>
        <p:txBody>
          <a:bodyPr wrap="square" rtlCol="0" anchor="ctr">
            <a:spAutoFit/>
          </a:bodyPr>
          <a:lstStyle/>
          <a:p>
            <a:pPr algn="r">
              <a:lnSpc>
                <a:spcPct val="150000"/>
              </a:lnSpc>
            </a:pPr>
            <a:r>
              <a:rPr lang="en-US" sz="1400" b="1" dirty="0">
                <a:solidFill>
                  <a:schemeClr val="accent2"/>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4" name="TextBox 13"/>
          <p:cNvSpPr txBox="1"/>
          <p:nvPr/>
        </p:nvSpPr>
        <p:spPr>
          <a:xfrm>
            <a:off x="611650" y="3069707"/>
            <a:ext cx="3487462" cy="877163"/>
          </a:xfrm>
          <a:prstGeom prst="rect">
            <a:avLst/>
          </a:prstGeom>
          <a:noFill/>
          <a:ln>
            <a:noFill/>
          </a:ln>
        </p:spPr>
        <p:txBody>
          <a:bodyPr wrap="square" rtlCol="0" anchor="ctr">
            <a:spAutoFit/>
          </a:bodyPr>
          <a:lstStyle/>
          <a:p>
            <a:pPr algn="r">
              <a:lnSpc>
                <a:spcPct val="150000"/>
              </a:lnSpc>
            </a:pPr>
            <a:r>
              <a:rPr lang="en-US" sz="1400" b="1" dirty="0">
                <a:solidFill>
                  <a:schemeClr val="accent3"/>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5" name="TextBox 14"/>
          <p:cNvSpPr txBox="1"/>
          <p:nvPr/>
        </p:nvSpPr>
        <p:spPr>
          <a:xfrm>
            <a:off x="611650" y="3906915"/>
            <a:ext cx="3487462" cy="877163"/>
          </a:xfrm>
          <a:prstGeom prst="rect">
            <a:avLst/>
          </a:prstGeom>
          <a:noFill/>
          <a:ln>
            <a:noFill/>
          </a:ln>
        </p:spPr>
        <p:txBody>
          <a:bodyPr wrap="square" rtlCol="0" anchor="ctr">
            <a:spAutoFit/>
          </a:bodyPr>
          <a:lstStyle/>
          <a:p>
            <a:pPr algn="r">
              <a:lnSpc>
                <a:spcPct val="150000"/>
              </a:lnSpc>
            </a:pPr>
            <a:r>
              <a:rPr lang="en-US" sz="1400" b="1" dirty="0">
                <a:solidFill>
                  <a:schemeClr val="accent4"/>
                </a:solidFill>
              </a:rPr>
              <a:t>YOUR TITLE HERE</a:t>
            </a:r>
          </a:p>
          <a:p>
            <a:pPr algn="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6" name="Rectangle 15"/>
          <p:cNvSpPr/>
          <p:nvPr/>
        </p:nvSpPr>
        <p:spPr>
          <a:xfrm rot="16200000">
            <a:off x="7021419" y="2858852"/>
            <a:ext cx="2353529" cy="461665"/>
          </a:xfrm>
          <a:prstGeom prst="rect">
            <a:avLst/>
          </a:prstGeom>
        </p:spPr>
        <p:txBody>
          <a:bodyPr wrap="none">
            <a:spAutoFit/>
          </a:bodyPr>
          <a:lstStyle/>
          <a:p>
            <a:pPr algn="r"/>
            <a:r>
              <a:rPr lang="en-US" sz="2400" b="1" dirty="0">
                <a:solidFill>
                  <a:schemeClr val="bg1"/>
                </a:solidFill>
              </a:rPr>
              <a:t>YOUR TITLE HERE</a:t>
            </a:r>
          </a:p>
        </p:txBody>
      </p:sp>
    </p:spTree>
    <p:extLst>
      <p:ext uri="{BB962C8B-B14F-4D97-AF65-F5344CB8AC3E}">
        <p14:creationId xmlns:p14="http://schemas.microsoft.com/office/powerpoint/2010/main" val="1597521161"/>
      </p:ext>
    </p:extLst>
  </p:cSld>
  <p:clrMapOvr>
    <a:masterClrMapping/>
  </p:clrMapOvr>
  <p:transition spd="slow">
    <p:push dir="u"/>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a:t>Enter your subhead line here</a:t>
            </a:r>
            <a:endParaRPr lang="en-US" dirty="0"/>
          </a:p>
        </p:txBody>
      </p:sp>
      <p:sp>
        <p:nvSpPr>
          <p:cNvPr id="3" name="Title 2"/>
          <p:cNvSpPr>
            <a:spLocks noGrp="1"/>
          </p:cNvSpPr>
          <p:nvPr>
            <p:ph type="title"/>
          </p:nvPr>
        </p:nvSpPr>
        <p:spPr/>
        <p:txBody>
          <a:bodyPr/>
          <a:lstStyle/>
          <a:p>
            <a:r>
              <a:rPr lang="en-US"/>
              <a:t>PORTFOLIO SLIDE</a:t>
            </a:r>
            <a:endParaRPr lang="en-US" dirty="0"/>
          </a:p>
        </p:txBody>
      </p:sp>
      <p:sp>
        <p:nvSpPr>
          <p:cNvPr id="10" name="Picture Placeholder 9"/>
          <p:cNvSpPr>
            <a:spLocks noGrp="1"/>
          </p:cNvSpPr>
          <p:nvPr>
            <p:ph type="pic" sz="quarter" idx="33"/>
          </p:nvPr>
        </p:nvSpPr>
        <p:spPr/>
      </p:sp>
      <p:sp>
        <p:nvSpPr>
          <p:cNvPr id="11" name="Picture Placeholder 10"/>
          <p:cNvSpPr>
            <a:spLocks noGrp="1"/>
          </p:cNvSpPr>
          <p:nvPr>
            <p:ph type="pic" sz="quarter" idx="34"/>
          </p:nvPr>
        </p:nvSpPr>
        <p:spPr/>
      </p:sp>
      <p:sp>
        <p:nvSpPr>
          <p:cNvPr id="6" name="Rectangle 5">
            <a:extLst>
              <a:ext uri="{FF2B5EF4-FFF2-40B4-BE49-F238E27FC236}">
                <a16:creationId xmlns:a16="http://schemas.microsoft.com/office/drawing/2014/main" id="{0CF6C01B-7CB5-4098-BF13-13FE5B7CD6ED}"/>
              </a:ext>
            </a:extLst>
          </p:cNvPr>
          <p:cNvSpPr/>
          <p:nvPr/>
        </p:nvSpPr>
        <p:spPr>
          <a:xfrm flipH="1">
            <a:off x="381000" y="1413284"/>
            <a:ext cx="1102360"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500"/>
          </a:p>
        </p:txBody>
      </p:sp>
      <p:sp>
        <p:nvSpPr>
          <p:cNvPr id="8" name="Rectangle 7">
            <a:extLst>
              <a:ext uri="{FF2B5EF4-FFF2-40B4-BE49-F238E27FC236}">
                <a16:creationId xmlns:a16="http://schemas.microsoft.com/office/drawing/2014/main" id="{0CF6C01B-7CB5-4098-BF13-13FE5B7CD6ED}"/>
              </a:ext>
            </a:extLst>
          </p:cNvPr>
          <p:cNvSpPr/>
          <p:nvPr/>
        </p:nvSpPr>
        <p:spPr>
          <a:xfrm>
            <a:off x="8596963" y="1413284"/>
            <a:ext cx="152400" cy="335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500"/>
          </a:p>
        </p:txBody>
      </p:sp>
      <p:sp>
        <p:nvSpPr>
          <p:cNvPr id="17" name="TextBox 16"/>
          <p:cNvSpPr txBox="1"/>
          <p:nvPr/>
        </p:nvSpPr>
        <p:spPr>
          <a:xfrm>
            <a:off x="5031250" y="1472235"/>
            <a:ext cx="3487462" cy="877163"/>
          </a:xfrm>
          <a:prstGeom prst="rect">
            <a:avLst/>
          </a:prstGeom>
          <a:noFill/>
          <a:ln>
            <a:noFill/>
          </a:ln>
        </p:spPr>
        <p:txBody>
          <a:bodyPr wrap="square" rtlCol="0" anchor="ctr">
            <a:spAutoFit/>
          </a:bodyPr>
          <a:lstStyle/>
          <a:p>
            <a:pPr>
              <a:lnSpc>
                <a:spcPct val="150000"/>
              </a:lnSpc>
            </a:pPr>
            <a:r>
              <a:rPr lang="en-US" sz="1400" b="1" dirty="0">
                <a:solidFill>
                  <a:schemeClr val="accent1"/>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8" name="TextBox 17"/>
          <p:cNvSpPr txBox="1"/>
          <p:nvPr/>
        </p:nvSpPr>
        <p:spPr>
          <a:xfrm>
            <a:off x="5031250" y="2309443"/>
            <a:ext cx="3487462" cy="877163"/>
          </a:xfrm>
          <a:prstGeom prst="rect">
            <a:avLst/>
          </a:prstGeom>
          <a:noFill/>
          <a:ln>
            <a:noFill/>
          </a:ln>
        </p:spPr>
        <p:txBody>
          <a:bodyPr wrap="square" rtlCol="0" anchor="ctr">
            <a:spAutoFit/>
          </a:bodyPr>
          <a:lstStyle/>
          <a:p>
            <a:pPr>
              <a:lnSpc>
                <a:spcPct val="150000"/>
              </a:lnSpc>
            </a:pPr>
            <a:r>
              <a:rPr lang="en-US" sz="1400" b="1" dirty="0">
                <a:solidFill>
                  <a:schemeClr val="accent2"/>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19" name="TextBox 18"/>
          <p:cNvSpPr txBox="1"/>
          <p:nvPr/>
        </p:nvSpPr>
        <p:spPr>
          <a:xfrm>
            <a:off x="5031250" y="3146651"/>
            <a:ext cx="3487462" cy="877163"/>
          </a:xfrm>
          <a:prstGeom prst="rect">
            <a:avLst/>
          </a:prstGeom>
          <a:noFill/>
          <a:ln>
            <a:noFill/>
          </a:ln>
        </p:spPr>
        <p:txBody>
          <a:bodyPr wrap="square" rtlCol="0" anchor="ctr">
            <a:spAutoFit/>
          </a:bodyPr>
          <a:lstStyle/>
          <a:p>
            <a:pPr>
              <a:lnSpc>
                <a:spcPct val="150000"/>
              </a:lnSpc>
            </a:pPr>
            <a:r>
              <a:rPr lang="en-US" sz="14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20" name="TextBox 19"/>
          <p:cNvSpPr txBox="1"/>
          <p:nvPr/>
        </p:nvSpPr>
        <p:spPr>
          <a:xfrm>
            <a:off x="5031250" y="3983859"/>
            <a:ext cx="3487462" cy="877163"/>
          </a:xfrm>
          <a:prstGeom prst="rect">
            <a:avLst/>
          </a:prstGeom>
          <a:noFill/>
          <a:ln>
            <a:noFill/>
          </a:ln>
        </p:spPr>
        <p:txBody>
          <a:bodyPr wrap="square" rtlCol="0" anchor="ctr">
            <a:spAutoFit/>
          </a:bodyPr>
          <a:lstStyle/>
          <a:p>
            <a:pPr>
              <a:lnSpc>
                <a:spcPct val="150000"/>
              </a:lnSpc>
            </a:pPr>
            <a:r>
              <a:rPr lang="en-US" sz="1400" b="1" dirty="0">
                <a:solidFill>
                  <a:schemeClr val="accent4"/>
                </a:solidFill>
              </a:rPr>
              <a:t>YOUR TITLE HERE</a:t>
            </a:r>
          </a:p>
          <a:p>
            <a:pPr>
              <a:lnSpc>
                <a:spcPct val="150000"/>
              </a:lnSpc>
            </a:pPr>
            <a:r>
              <a:rPr lang="en-US" sz="1000" dirty="0">
                <a:solidFill>
                  <a:schemeClr val="bg1">
                    <a:lumMod val="50000"/>
                  </a:schemeClr>
                </a:solidFill>
              </a:rPr>
              <a:t>There are many variations of passages of lorem ipsum available, but the majority have suffered</a:t>
            </a:r>
          </a:p>
        </p:txBody>
      </p:sp>
      <p:sp>
        <p:nvSpPr>
          <p:cNvPr id="21" name="Rectangle 20"/>
          <p:cNvSpPr/>
          <p:nvPr/>
        </p:nvSpPr>
        <p:spPr>
          <a:xfrm rot="16200000">
            <a:off x="-244584" y="2858852"/>
            <a:ext cx="2353529" cy="461665"/>
          </a:xfrm>
          <a:prstGeom prst="rect">
            <a:avLst/>
          </a:prstGeom>
        </p:spPr>
        <p:txBody>
          <a:bodyPr wrap="none">
            <a:spAutoFit/>
          </a:bodyPr>
          <a:lstStyle/>
          <a:p>
            <a:pPr algn="r"/>
            <a:r>
              <a:rPr lang="en-US" sz="2400" b="1" dirty="0">
                <a:solidFill>
                  <a:schemeClr val="bg1"/>
                </a:solidFill>
              </a:rPr>
              <a:t>YOUR TITLE HERE</a:t>
            </a:r>
          </a:p>
        </p:txBody>
      </p:sp>
    </p:spTree>
    <p:extLst>
      <p:ext uri="{BB962C8B-B14F-4D97-AF65-F5344CB8AC3E}">
        <p14:creationId xmlns:p14="http://schemas.microsoft.com/office/powerpoint/2010/main" val="1826145459"/>
      </p:ext>
    </p:extLst>
  </p:cSld>
  <p:clrMapOvr>
    <a:masterClrMapping/>
  </p:clrMapOvr>
  <p:transition spd="slow">
    <p:push dir="u"/>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Enter your subhead line here</a:t>
            </a:r>
            <a:endParaRPr lang="en-US" dirty="0"/>
          </a:p>
        </p:txBody>
      </p:sp>
      <p:sp>
        <p:nvSpPr>
          <p:cNvPr id="4" name="Title 3"/>
          <p:cNvSpPr>
            <a:spLocks noGrp="1"/>
          </p:cNvSpPr>
          <p:nvPr>
            <p:ph type="title"/>
          </p:nvPr>
        </p:nvSpPr>
        <p:spPr/>
        <p:txBody>
          <a:bodyPr/>
          <a:lstStyle/>
          <a:p>
            <a:r>
              <a:rPr lang="en-US"/>
              <a:t>PORTFOLIO SLIDE</a:t>
            </a:r>
            <a:endParaRPr lang="en-US" dirty="0"/>
          </a:p>
        </p:txBody>
      </p:sp>
      <p:sp>
        <p:nvSpPr>
          <p:cNvPr id="13" name="Picture Placeholder 12"/>
          <p:cNvSpPr>
            <a:spLocks noGrp="1"/>
          </p:cNvSpPr>
          <p:nvPr>
            <p:ph type="pic" sz="quarter" idx="33"/>
          </p:nvPr>
        </p:nvSpPr>
        <p:spPr/>
      </p:sp>
      <p:sp>
        <p:nvSpPr>
          <p:cNvPr id="16" name="Picture Placeholder 15"/>
          <p:cNvSpPr>
            <a:spLocks noGrp="1"/>
          </p:cNvSpPr>
          <p:nvPr>
            <p:ph type="pic" sz="quarter" idx="34"/>
          </p:nvPr>
        </p:nvSpPr>
        <p:spPr/>
      </p:sp>
      <p:sp>
        <p:nvSpPr>
          <p:cNvPr id="17" name="Picture Placeholder 16"/>
          <p:cNvSpPr>
            <a:spLocks noGrp="1"/>
          </p:cNvSpPr>
          <p:nvPr>
            <p:ph type="pic" sz="quarter" idx="35"/>
          </p:nvPr>
        </p:nvSpPr>
        <p:spPr/>
      </p:sp>
      <p:sp>
        <p:nvSpPr>
          <p:cNvPr id="8" name="Rectangle 7"/>
          <p:cNvSpPr/>
          <p:nvPr userDrawn="1"/>
        </p:nvSpPr>
        <p:spPr>
          <a:xfrm>
            <a:off x="381000" y="1413284"/>
            <a:ext cx="457200" cy="33528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9" name="Rectangle 8"/>
          <p:cNvSpPr/>
          <p:nvPr userDrawn="1"/>
        </p:nvSpPr>
        <p:spPr>
          <a:xfrm>
            <a:off x="838200" y="3790950"/>
            <a:ext cx="1828800" cy="9751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900" dirty="0">
                <a:solidFill>
                  <a:schemeClr val="bg1"/>
                </a:solidFill>
              </a:rPr>
              <a:t>There are many variations of passages of lorem ipsum available, but the</a:t>
            </a:r>
          </a:p>
        </p:txBody>
      </p:sp>
      <p:sp>
        <p:nvSpPr>
          <p:cNvPr id="11" name="Rectangle 10"/>
          <p:cNvSpPr/>
          <p:nvPr userDrawn="1"/>
        </p:nvSpPr>
        <p:spPr>
          <a:xfrm>
            <a:off x="6463363" y="1413284"/>
            <a:ext cx="457200" cy="3352800"/>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2" name="Rectangle 11"/>
          <p:cNvSpPr/>
          <p:nvPr userDrawn="1"/>
        </p:nvSpPr>
        <p:spPr>
          <a:xfrm>
            <a:off x="6920563" y="3790950"/>
            <a:ext cx="1828800" cy="97513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900" dirty="0">
                <a:solidFill>
                  <a:schemeClr val="bg1"/>
                </a:solidFill>
              </a:rPr>
              <a:t>There are many variations of passages of lorem ipsum available, but the</a:t>
            </a:r>
          </a:p>
        </p:txBody>
      </p:sp>
      <p:sp>
        <p:nvSpPr>
          <p:cNvPr id="14" name="Rectangle 13"/>
          <p:cNvSpPr/>
          <p:nvPr/>
        </p:nvSpPr>
        <p:spPr>
          <a:xfrm>
            <a:off x="3422181" y="1413284"/>
            <a:ext cx="457200" cy="3352800"/>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5" name="Rectangle 14"/>
          <p:cNvSpPr/>
          <p:nvPr/>
        </p:nvSpPr>
        <p:spPr>
          <a:xfrm>
            <a:off x="3879381" y="3790950"/>
            <a:ext cx="1828800" cy="97513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900" dirty="0">
                <a:solidFill>
                  <a:schemeClr val="bg1"/>
                </a:solidFill>
              </a:rPr>
              <a:t>There are many variations of passages of lorem ipsum available, but the</a:t>
            </a:r>
          </a:p>
        </p:txBody>
      </p:sp>
      <p:sp>
        <p:nvSpPr>
          <p:cNvPr id="23" name="Rectangle 22"/>
          <p:cNvSpPr/>
          <p:nvPr/>
        </p:nvSpPr>
        <p:spPr>
          <a:xfrm rot="16200000">
            <a:off x="-115919" y="2951184"/>
            <a:ext cx="1451038" cy="276999"/>
          </a:xfrm>
          <a:prstGeom prst="rect">
            <a:avLst/>
          </a:prstGeom>
        </p:spPr>
        <p:txBody>
          <a:bodyPr wrap="none">
            <a:spAutoFit/>
          </a:bodyPr>
          <a:lstStyle/>
          <a:p>
            <a:pPr algn="r"/>
            <a:r>
              <a:rPr lang="en-US" sz="1200" b="1" dirty="0">
                <a:solidFill>
                  <a:schemeClr val="bg1"/>
                </a:solidFill>
              </a:rPr>
              <a:t>YOUR TITLE HERE</a:t>
            </a:r>
          </a:p>
        </p:txBody>
      </p:sp>
      <p:sp>
        <p:nvSpPr>
          <p:cNvPr id="24" name="Rectangle 23"/>
          <p:cNvSpPr/>
          <p:nvPr/>
        </p:nvSpPr>
        <p:spPr>
          <a:xfrm rot="16200000">
            <a:off x="2925262" y="2951184"/>
            <a:ext cx="1451038" cy="276999"/>
          </a:xfrm>
          <a:prstGeom prst="rect">
            <a:avLst/>
          </a:prstGeom>
        </p:spPr>
        <p:txBody>
          <a:bodyPr wrap="none">
            <a:spAutoFit/>
          </a:bodyPr>
          <a:lstStyle/>
          <a:p>
            <a:pPr algn="r"/>
            <a:r>
              <a:rPr lang="en-US" sz="1200" b="1" dirty="0">
                <a:solidFill>
                  <a:schemeClr val="bg1"/>
                </a:solidFill>
              </a:rPr>
              <a:t>YOUR TITLE HERE</a:t>
            </a:r>
          </a:p>
        </p:txBody>
      </p:sp>
      <p:sp>
        <p:nvSpPr>
          <p:cNvPr id="25" name="Rectangle 24"/>
          <p:cNvSpPr/>
          <p:nvPr/>
        </p:nvSpPr>
        <p:spPr>
          <a:xfrm rot="16200000">
            <a:off x="5966444" y="2951184"/>
            <a:ext cx="1451038" cy="276999"/>
          </a:xfrm>
          <a:prstGeom prst="rect">
            <a:avLst/>
          </a:prstGeom>
        </p:spPr>
        <p:txBody>
          <a:bodyPr wrap="none">
            <a:spAutoFit/>
          </a:bodyPr>
          <a:lstStyle/>
          <a:p>
            <a:pPr algn="r"/>
            <a:r>
              <a:rPr lang="en-US" sz="1200" b="1" dirty="0">
                <a:solidFill>
                  <a:schemeClr val="bg1"/>
                </a:solidFill>
              </a:rPr>
              <a:t>YOUR TITLE HERE</a:t>
            </a:r>
          </a:p>
        </p:txBody>
      </p:sp>
    </p:spTree>
    <p:extLst>
      <p:ext uri="{BB962C8B-B14F-4D97-AF65-F5344CB8AC3E}">
        <p14:creationId xmlns:p14="http://schemas.microsoft.com/office/powerpoint/2010/main" val="572822204"/>
      </p:ext>
    </p:extLst>
  </p:cSld>
  <p:clrMapOvr>
    <a:masterClrMapping/>
  </p:clrMapOvr>
  <p:transition spd="slow">
    <p:push dir="u"/>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p:cNvSpPr>
            <a:spLocks noGrp="1"/>
          </p:cNvSpPr>
          <p:nvPr>
            <p:ph type="body" sz="half" idx="2"/>
          </p:nvPr>
        </p:nvSpPr>
        <p:spPr/>
        <p:txBody>
          <a:bodyPr/>
          <a:lstStyle/>
          <a:p>
            <a:r>
              <a:rPr lang="en-US"/>
              <a:t>Enter your subhead line here</a:t>
            </a:r>
            <a:endParaRPr lang="en-US" dirty="0"/>
          </a:p>
        </p:txBody>
      </p:sp>
      <p:sp>
        <p:nvSpPr>
          <p:cNvPr id="14" name="Title 13"/>
          <p:cNvSpPr>
            <a:spLocks noGrp="1"/>
          </p:cNvSpPr>
          <p:nvPr>
            <p:ph type="title"/>
          </p:nvPr>
        </p:nvSpPr>
        <p:spPr/>
        <p:txBody>
          <a:bodyPr/>
          <a:lstStyle/>
          <a:p>
            <a:r>
              <a:rPr lang="en-US"/>
              <a:t>PORTFOLIO SLIDE</a:t>
            </a:r>
            <a:endParaRPr lang="en-US" dirty="0"/>
          </a:p>
        </p:txBody>
      </p:sp>
      <p:sp>
        <p:nvSpPr>
          <p:cNvPr id="6" name="Picture Placeholder 5"/>
          <p:cNvSpPr>
            <a:spLocks noGrp="1"/>
          </p:cNvSpPr>
          <p:nvPr>
            <p:ph type="pic" sz="quarter" idx="33"/>
          </p:nvPr>
        </p:nvSpPr>
        <p:spPr/>
      </p:sp>
      <p:sp>
        <p:nvSpPr>
          <p:cNvPr id="7" name="Picture Placeholder 6"/>
          <p:cNvSpPr>
            <a:spLocks noGrp="1"/>
          </p:cNvSpPr>
          <p:nvPr>
            <p:ph type="pic" sz="quarter" idx="34"/>
          </p:nvPr>
        </p:nvSpPr>
        <p:spPr/>
      </p:sp>
      <p:sp>
        <p:nvSpPr>
          <p:cNvPr id="25" name="Freeform 24"/>
          <p:cNvSpPr/>
          <p:nvPr/>
        </p:nvSpPr>
        <p:spPr>
          <a:xfrm>
            <a:off x="385916" y="1413284"/>
            <a:ext cx="6276669" cy="3352801"/>
          </a:xfrm>
          <a:custGeom>
            <a:avLst/>
            <a:gdLst>
              <a:gd name="connsiteX0" fmla="*/ 2662085 w 6276669"/>
              <a:gd name="connsiteY0" fmla="*/ 3234916 h 3352801"/>
              <a:gd name="connsiteX1" fmla="*/ 6276669 w 6276669"/>
              <a:gd name="connsiteY1" fmla="*/ 3234916 h 3352801"/>
              <a:gd name="connsiteX2" fmla="*/ 6276669 w 6276669"/>
              <a:gd name="connsiteY2" fmla="*/ 3352801 h 3352801"/>
              <a:gd name="connsiteX3" fmla="*/ 2662085 w 6276669"/>
              <a:gd name="connsiteY3" fmla="*/ 3352801 h 3352801"/>
              <a:gd name="connsiteX4" fmla="*/ 0 w 6276669"/>
              <a:gd name="connsiteY4" fmla="*/ 0 h 3352801"/>
              <a:gd name="connsiteX5" fmla="*/ 6276667 w 6276669"/>
              <a:gd name="connsiteY5" fmla="*/ 0 h 3352801"/>
              <a:gd name="connsiteX6" fmla="*/ 6276667 w 6276669"/>
              <a:gd name="connsiteY6" fmla="*/ 62584 h 3352801"/>
              <a:gd name="connsiteX7" fmla="*/ 0 w 6276669"/>
              <a:gd name="connsiteY7" fmla="*/ 62584 h 335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76669" h="3352801">
                <a:moveTo>
                  <a:pt x="2662085" y="3234916"/>
                </a:moveTo>
                <a:lnTo>
                  <a:pt x="6276669" y="3234916"/>
                </a:lnTo>
                <a:lnTo>
                  <a:pt x="6276669" y="3352801"/>
                </a:lnTo>
                <a:lnTo>
                  <a:pt x="2662085" y="3352801"/>
                </a:lnTo>
                <a:close/>
                <a:moveTo>
                  <a:pt x="0" y="0"/>
                </a:moveTo>
                <a:lnTo>
                  <a:pt x="6276667" y="0"/>
                </a:lnTo>
                <a:lnTo>
                  <a:pt x="6276667" y="62584"/>
                </a:lnTo>
                <a:lnTo>
                  <a:pt x="0" y="6258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ooter Text"/>
          <p:cNvSpPr txBox="1"/>
          <p:nvPr/>
        </p:nvSpPr>
        <p:spPr>
          <a:xfrm>
            <a:off x="385917" y="1550134"/>
            <a:ext cx="2662084" cy="1323439"/>
          </a:xfrm>
          <a:prstGeom prst="rect">
            <a:avLst/>
          </a:prstGeom>
          <a:noFill/>
        </p:spPr>
        <p:txBody>
          <a:bodyPr wrap="square" lIns="0" tIns="0" rIns="0" bIns="0" rtlCol="0" anchor="t">
            <a:spAutoFit/>
          </a:bodyPr>
          <a:lstStyle/>
          <a:p>
            <a:pPr algn="just"/>
            <a:r>
              <a:rPr lang="en-US" sz="1600" b="1" dirty="0">
                <a:solidFill>
                  <a:schemeClr val="bg1">
                    <a:lumMod val="50000"/>
                  </a:schemeClr>
                </a:solidFill>
              </a:rPr>
              <a:t>YOUR TITLE HERE</a:t>
            </a:r>
          </a:p>
          <a:p>
            <a:pPr algn="just"/>
            <a:r>
              <a:rPr lang="en-US" sz="1000" dirty="0">
                <a:solidFill>
                  <a:schemeClr val="bg1">
                    <a:lumMod val="50000"/>
                  </a:schemeClr>
                </a:solidFill>
              </a:rPr>
              <a:t>simply dummy text of the printing and typesetting industry. Lorem Ipsum has been the industry's standard dummy text ever since the 1500s, when an unknown printer took . simply dummy text of the printing and typesetting industry. Lorem Ipsum has been the industry. simply dummy text</a:t>
            </a:r>
          </a:p>
        </p:txBody>
      </p:sp>
      <p:sp>
        <p:nvSpPr>
          <p:cNvPr id="17" name="TextBox 16"/>
          <p:cNvSpPr txBox="1"/>
          <p:nvPr/>
        </p:nvSpPr>
        <p:spPr>
          <a:xfrm>
            <a:off x="3175123" y="1621970"/>
            <a:ext cx="3301877" cy="784830"/>
          </a:xfrm>
          <a:prstGeom prst="rect">
            <a:avLst/>
          </a:prstGeom>
          <a:noFill/>
          <a:ln>
            <a:noFill/>
          </a:ln>
        </p:spPr>
        <p:txBody>
          <a:bodyPr wrap="square" rtlCol="0" anchor="ctr">
            <a:spAutoFit/>
          </a:bodyPr>
          <a:lstStyle/>
          <a:p>
            <a:pPr marL="285750" indent="-285750">
              <a:lnSpc>
                <a:spcPct val="150000"/>
              </a:lnSpc>
              <a:buFont typeface="Wingdings" panose="05000000000000000000" pitchFamily="2" charset="2"/>
              <a:buChar char="ü"/>
            </a:pPr>
            <a:r>
              <a:rPr lang="en-US" sz="1200" b="1" dirty="0">
                <a:solidFill>
                  <a:schemeClr val="accent1"/>
                </a:solidFill>
              </a:rPr>
              <a:t>YOUR TITLE HERE</a:t>
            </a:r>
          </a:p>
          <a:p>
            <a:pPr>
              <a:lnSpc>
                <a:spcPct val="150000"/>
              </a:lnSpc>
            </a:pPr>
            <a:r>
              <a:rPr lang="en-US" sz="900" dirty="0">
                <a:solidFill>
                  <a:schemeClr val="bg1">
                    <a:lumMod val="50000"/>
                  </a:schemeClr>
                </a:solidFill>
              </a:rPr>
              <a:t>There are many variations of passages of lorem ipsum available, but the majority have suffered</a:t>
            </a:r>
          </a:p>
        </p:txBody>
      </p:sp>
      <p:sp>
        <p:nvSpPr>
          <p:cNvPr id="18" name="TextBox 17"/>
          <p:cNvSpPr txBox="1"/>
          <p:nvPr/>
        </p:nvSpPr>
        <p:spPr>
          <a:xfrm>
            <a:off x="3175123" y="2338836"/>
            <a:ext cx="3301877" cy="784830"/>
          </a:xfrm>
          <a:prstGeom prst="rect">
            <a:avLst/>
          </a:prstGeom>
          <a:noFill/>
          <a:ln>
            <a:noFill/>
          </a:ln>
        </p:spPr>
        <p:txBody>
          <a:bodyPr wrap="square" rtlCol="0" anchor="ctr">
            <a:spAutoFit/>
          </a:bodyPr>
          <a:lstStyle/>
          <a:p>
            <a:pPr marL="285750" indent="-285750">
              <a:lnSpc>
                <a:spcPct val="150000"/>
              </a:lnSpc>
              <a:buFont typeface="Wingdings" panose="05000000000000000000" pitchFamily="2" charset="2"/>
              <a:buChar char="ü"/>
            </a:pPr>
            <a:r>
              <a:rPr lang="en-US" sz="1200" b="1" dirty="0">
                <a:solidFill>
                  <a:schemeClr val="accent2"/>
                </a:solidFill>
              </a:rPr>
              <a:t>YOUR TITLE HERE</a:t>
            </a:r>
          </a:p>
          <a:p>
            <a:pPr>
              <a:lnSpc>
                <a:spcPct val="150000"/>
              </a:lnSpc>
            </a:pPr>
            <a:r>
              <a:rPr lang="en-US" sz="900" dirty="0">
                <a:solidFill>
                  <a:schemeClr val="bg1">
                    <a:lumMod val="50000"/>
                  </a:schemeClr>
                </a:solidFill>
              </a:rPr>
              <a:t>There are many variations of passages of lorem ipsum available, but the majority have suffered</a:t>
            </a:r>
          </a:p>
        </p:txBody>
      </p:sp>
      <p:sp>
        <p:nvSpPr>
          <p:cNvPr id="19" name="TextBox 18"/>
          <p:cNvSpPr txBox="1"/>
          <p:nvPr/>
        </p:nvSpPr>
        <p:spPr>
          <a:xfrm>
            <a:off x="3175123" y="3055702"/>
            <a:ext cx="3301877" cy="784830"/>
          </a:xfrm>
          <a:prstGeom prst="rect">
            <a:avLst/>
          </a:prstGeom>
          <a:noFill/>
          <a:ln>
            <a:noFill/>
          </a:ln>
        </p:spPr>
        <p:txBody>
          <a:bodyPr wrap="square" rtlCol="0" anchor="ctr">
            <a:spAutoFit/>
          </a:bodyPr>
          <a:lstStyle/>
          <a:p>
            <a:pPr marL="285750" indent="-285750">
              <a:lnSpc>
                <a:spcPct val="150000"/>
              </a:lnSpc>
              <a:buFont typeface="Wingdings" panose="05000000000000000000" pitchFamily="2" charset="2"/>
              <a:buChar char="ü"/>
            </a:pPr>
            <a:r>
              <a:rPr lang="en-US" sz="1200" b="1" dirty="0">
                <a:solidFill>
                  <a:schemeClr val="accent3"/>
                </a:solidFill>
              </a:rPr>
              <a:t>YOUR TITLE HERE</a:t>
            </a:r>
          </a:p>
          <a:p>
            <a:pPr>
              <a:lnSpc>
                <a:spcPct val="150000"/>
              </a:lnSpc>
            </a:pPr>
            <a:r>
              <a:rPr lang="en-US" sz="900" dirty="0">
                <a:solidFill>
                  <a:schemeClr val="bg1">
                    <a:lumMod val="50000"/>
                  </a:schemeClr>
                </a:solidFill>
              </a:rPr>
              <a:t>There are many variations of passages of lorem ipsum available, but the majority have suffered</a:t>
            </a:r>
          </a:p>
        </p:txBody>
      </p:sp>
      <p:sp>
        <p:nvSpPr>
          <p:cNvPr id="20" name="TextBox 19"/>
          <p:cNvSpPr txBox="1"/>
          <p:nvPr/>
        </p:nvSpPr>
        <p:spPr>
          <a:xfrm>
            <a:off x="3175123" y="3772568"/>
            <a:ext cx="3301877" cy="784830"/>
          </a:xfrm>
          <a:prstGeom prst="rect">
            <a:avLst/>
          </a:prstGeom>
          <a:noFill/>
          <a:ln>
            <a:noFill/>
          </a:ln>
        </p:spPr>
        <p:txBody>
          <a:bodyPr wrap="square" rtlCol="0" anchor="ctr">
            <a:spAutoFit/>
          </a:bodyPr>
          <a:lstStyle/>
          <a:p>
            <a:pPr marL="285750" indent="-285750">
              <a:lnSpc>
                <a:spcPct val="150000"/>
              </a:lnSpc>
              <a:buFont typeface="Wingdings" panose="05000000000000000000" pitchFamily="2" charset="2"/>
              <a:buChar char="ü"/>
            </a:pPr>
            <a:r>
              <a:rPr lang="en-US" sz="1200" b="1" dirty="0">
                <a:solidFill>
                  <a:schemeClr val="accent4"/>
                </a:solidFill>
              </a:rPr>
              <a:t>YOUR TITLE HERE</a:t>
            </a:r>
          </a:p>
          <a:p>
            <a:pPr>
              <a:lnSpc>
                <a:spcPct val="150000"/>
              </a:lnSpc>
            </a:pPr>
            <a:r>
              <a:rPr lang="en-US" sz="900" dirty="0">
                <a:solidFill>
                  <a:schemeClr val="bg1">
                    <a:lumMod val="50000"/>
                  </a:schemeClr>
                </a:solidFill>
              </a:rPr>
              <a:t>There are many variations of passages of lorem ipsum available, but the majority have suffered</a:t>
            </a:r>
          </a:p>
        </p:txBody>
      </p:sp>
    </p:spTree>
    <p:extLst>
      <p:ext uri="{BB962C8B-B14F-4D97-AF65-F5344CB8AC3E}">
        <p14:creationId xmlns:p14="http://schemas.microsoft.com/office/powerpoint/2010/main" val="3895117812"/>
      </p:ext>
    </p:extLst>
  </p:cSld>
  <p:clrMapOvr>
    <a:masterClrMapping/>
  </p:clrMapOvr>
  <p:transition spd="slow">
    <p:push dir="u"/>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Enter your subhead line here</a:t>
            </a:r>
            <a:endParaRPr lang="en-US" dirty="0"/>
          </a:p>
        </p:txBody>
      </p:sp>
      <p:sp>
        <p:nvSpPr>
          <p:cNvPr id="4" name="Title 3"/>
          <p:cNvSpPr>
            <a:spLocks noGrp="1"/>
          </p:cNvSpPr>
          <p:nvPr>
            <p:ph type="title"/>
          </p:nvPr>
        </p:nvSpPr>
        <p:spPr/>
        <p:txBody>
          <a:bodyPr/>
          <a:lstStyle/>
          <a:p>
            <a:r>
              <a:rPr lang="en-US"/>
              <a:t>PORTFOLIO SLIDE</a:t>
            </a:r>
            <a:endParaRPr lang="en-US" dirty="0"/>
          </a:p>
        </p:txBody>
      </p:sp>
      <p:sp>
        <p:nvSpPr>
          <p:cNvPr id="12" name="Picture Placeholder 11"/>
          <p:cNvSpPr>
            <a:spLocks noGrp="1"/>
          </p:cNvSpPr>
          <p:nvPr>
            <p:ph type="pic" sz="quarter" idx="34"/>
          </p:nvPr>
        </p:nvSpPr>
        <p:spPr/>
      </p:sp>
      <p:sp>
        <p:nvSpPr>
          <p:cNvPr id="13" name="Picture Placeholder 12"/>
          <p:cNvSpPr>
            <a:spLocks noGrp="1"/>
          </p:cNvSpPr>
          <p:nvPr>
            <p:ph type="pic" sz="quarter" idx="35"/>
          </p:nvPr>
        </p:nvSpPr>
        <p:spPr/>
      </p:sp>
      <p:sp>
        <p:nvSpPr>
          <p:cNvPr id="14" name="Picture Placeholder 13"/>
          <p:cNvSpPr>
            <a:spLocks noGrp="1"/>
          </p:cNvSpPr>
          <p:nvPr>
            <p:ph type="pic" sz="quarter" idx="36"/>
          </p:nvPr>
        </p:nvSpPr>
        <p:spPr/>
      </p:sp>
      <p:sp>
        <p:nvSpPr>
          <p:cNvPr id="7" name="Rectangle 6"/>
          <p:cNvSpPr/>
          <p:nvPr/>
        </p:nvSpPr>
        <p:spPr>
          <a:xfrm>
            <a:off x="4076700" y="4278324"/>
            <a:ext cx="4672663" cy="487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YOUR TITLE HERE</a:t>
            </a:r>
            <a:endParaRPr lang="en-US" sz="1050" dirty="0">
              <a:solidFill>
                <a:schemeClr val="bg1"/>
              </a:solidFill>
            </a:endParaRPr>
          </a:p>
        </p:txBody>
      </p:sp>
      <p:sp>
        <p:nvSpPr>
          <p:cNvPr id="8" name="Rectangle 7"/>
          <p:cNvSpPr/>
          <p:nvPr/>
        </p:nvSpPr>
        <p:spPr>
          <a:xfrm>
            <a:off x="4076700" y="1413284"/>
            <a:ext cx="4672802" cy="659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ooter Text"/>
          <p:cNvSpPr txBox="1"/>
          <p:nvPr/>
        </p:nvSpPr>
        <p:spPr>
          <a:xfrm>
            <a:off x="4114801" y="1570732"/>
            <a:ext cx="4634702" cy="1177245"/>
          </a:xfrm>
          <a:prstGeom prst="rect">
            <a:avLst/>
          </a:prstGeom>
          <a:noFill/>
        </p:spPr>
        <p:txBody>
          <a:bodyPr wrap="square" lIns="91440" tIns="0" rIns="0" bIns="0" rtlCol="0" anchor="t">
            <a:spAutoFit/>
          </a:bodyPr>
          <a:lstStyle/>
          <a:p>
            <a:pPr algn="just">
              <a:lnSpc>
                <a:spcPct val="150000"/>
              </a:lnSpc>
            </a:pPr>
            <a:r>
              <a:rPr lang="en-US" sz="1100" b="1" dirty="0">
                <a:solidFill>
                  <a:schemeClr val="accent1"/>
                </a:solidFill>
              </a:rPr>
              <a:t>YOUR TITLE HERE</a:t>
            </a:r>
          </a:p>
          <a:p>
            <a:pPr algn="just">
              <a:lnSpc>
                <a:spcPct val="150000"/>
              </a:lnSpc>
            </a:pPr>
            <a:r>
              <a:rPr lang="en-US" sz="1000" dirty="0">
                <a:solidFill>
                  <a:schemeClr val="bg1">
                    <a:lumMod val="50000"/>
                  </a:schemeClr>
                </a:solidFill>
              </a:rPr>
              <a:t>simply dummy text of the printing and typesetting industry. Lorem Ipsum has been the industry's standard dummy text ever since the 1500s, when an unknown printer took . simply dummy text of the printing and typesetting industry. Lorem Ipsum has been the industry. simply</a:t>
            </a:r>
          </a:p>
        </p:txBody>
      </p:sp>
    </p:spTree>
    <p:extLst>
      <p:ext uri="{BB962C8B-B14F-4D97-AF65-F5344CB8AC3E}">
        <p14:creationId xmlns:p14="http://schemas.microsoft.com/office/powerpoint/2010/main" val="1999245677"/>
      </p:ext>
    </p:extLst>
  </p:cSld>
  <p:clrMapOvr>
    <a:masterClrMapping/>
  </p:clrMapOvr>
  <p:transition spd="slow">
    <p:push dir="u"/>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half" idx="2"/>
          </p:nvPr>
        </p:nvSpPr>
        <p:spPr/>
        <p:txBody>
          <a:bodyPr/>
          <a:lstStyle/>
          <a:p>
            <a:r>
              <a:rPr lang="en-US"/>
              <a:t>Enter your subhead line here</a:t>
            </a:r>
            <a:endParaRPr lang="en-US" dirty="0"/>
          </a:p>
        </p:txBody>
      </p:sp>
      <p:sp>
        <p:nvSpPr>
          <p:cNvPr id="12" name="Title 11"/>
          <p:cNvSpPr>
            <a:spLocks noGrp="1"/>
          </p:cNvSpPr>
          <p:nvPr>
            <p:ph type="title"/>
          </p:nvPr>
        </p:nvSpPr>
        <p:spPr/>
        <p:txBody>
          <a:bodyPr/>
          <a:lstStyle/>
          <a:p>
            <a:r>
              <a:rPr lang="en-US"/>
              <a:t>PORTFOLIO SLIDE</a:t>
            </a:r>
            <a:endParaRPr lang="en-US" dirty="0"/>
          </a:p>
        </p:txBody>
      </p:sp>
      <p:sp>
        <p:nvSpPr>
          <p:cNvPr id="7" name="Picture Placeholder 6"/>
          <p:cNvSpPr>
            <a:spLocks noGrp="1"/>
          </p:cNvSpPr>
          <p:nvPr>
            <p:ph type="pic" sz="quarter" idx="33"/>
          </p:nvPr>
        </p:nvSpPr>
        <p:spPr/>
      </p:sp>
      <p:sp>
        <p:nvSpPr>
          <p:cNvPr id="8" name="Picture Placeholder 7"/>
          <p:cNvSpPr>
            <a:spLocks noGrp="1"/>
          </p:cNvSpPr>
          <p:nvPr>
            <p:ph type="pic" sz="quarter" idx="34"/>
          </p:nvPr>
        </p:nvSpPr>
        <p:spPr/>
      </p:sp>
      <p:sp>
        <p:nvSpPr>
          <p:cNvPr id="11" name="Picture Placeholder 10"/>
          <p:cNvSpPr>
            <a:spLocks noGrp="1"/>
          </p:cNvSpPr>
          <p:nvPr>
            <p:ph type="pic" sz="quarter" idx="35"/>
          </p:nvPr>
        </p:nvSpPr>
        <p:spPr/>
      </p:sp>
      <p:sp>
        <p:nvSpPr>
          <p:cNvPr id="20" name="Rectangle 19"/>
          <p:cNvSpPr/>
          <p:nvPr/>
        </p:nvSpPr>
        <p:spPr>
          <a:xfrm>
            <a:off x="381000" y="4278324"/>
            <a:ext cx="8368640" cy="487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rPr>
              <a:t>YOUR TITLE HERE</a:t>
            </a:r>
            <a:endParaRPr lang="en-US" sz="1400" dirty="0">
              <a:solidFill>
                <a:schemeClr val="bg1"/>
              </a:solidFill>
            </a:endParaRPr>
          </a:p>
        </p:txBody>
      </p:sp>
      <p:sp>
        <p:nvSpPr>
          <p:cNvPr id="22" name="Rectangle 21"/>
          <p:cNvSpPr/>
          <p:nvPr/>
        </p:nvSpPr>
        <p:spPr>
          <a:xfrm>
            <a:off x="381000" y="1413284"/>
            <a:ext cx="8368640"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Text"/>
          <p:cNvSpPr txBox="1"/>
          <p:nvPr/>
        </p:nvSpPr>
        <p:spPr>
          <a:xfrm>
            <a:off x="381001" y="1558865"/>
            <a:ext cx="4177639" cy="946413"/>
          </a:xfrm>
          <a:prstGeom prst="rect">
            <a:avLst/>
          </a:prstGeom>
          <a:noFill/>
        </p:spPr>
        <p:txBody>
          <a:bodyPr wrap="square" lIns="0" tIns="0" rIns="0" bIns="0" rtlCol="0" anchor="t">
            <a:spAutoFit/>
          </a:bodyPr>
          <a:lstStyle/>
          <a:p>
            <a:pPr algn="just">
              <a:lnSpc>
                <a:spcPct val="150000"/>
              </a:lnSpc>
            </a:pPr>
            <a:r>
              <a:rPr lang="en-US" sz="1100" b="1" dirty="0">
                <a:solidFill>
                  <a:schemeClr val="accent1"/>
                </a:solidFill>
              </a:rPr>
              <a:t>YOUR TITLE HERE</a:t>
            </a:r>
          </a:p>
          <a:p>
            <a:pPr algn="just">
              <a:lnSpc>
                <a:spcPct val="150000"/>
              </a:lnSpc>
            </a:pPr>
            <a:r>
              <a:rPr lang="en-US" sz="1000" dirty="0">
                <a:solidFill>
                  <a:schemeClr val="bg1">
                    <a:lumMod val="50000"/>
                  </a:schemeClr>
                </a:solidFill>
              </a:rPr>
              <a:t>simply dummy text of the printing and typesetting industry. Lorem Ipsum has been the industry's standard dummy text ever since the 1500s, when an unknown printer took . simply dummy text of the</a:t>
            </a:r>
          </a:p>
        </p:txBody>
      </p:sp>
      <p:sp>
        <p:nvSpPr>
          <p:cNvPr id="10" name="Footer Text"/>
          <p:cNvSpPr txBox="1"/>
          <p:nvPr/>
        </p:nvSpPr>
        <p:spPr>
          <a:xfrm>
            <a:off x="4724400" y="1572795"/>
            <a:ext cx="4024963" cy="923330"/>
          </a:xfrm>
          <a:prstGeom prst="rect">
            <a:avLst/>
          </a:prstGeom>
          <a:noFill/>
        </p:spPr>
        <p:txBody>
          <a:bodyPr wrap="square" lIns="0" tIns="0" rIns="0" bIns="0" rtlCol="0" anchor="t">
            <a:spAutoFit/>
          </a:bodyPr>
          <a:lstStyle/>
          <a:p>
            <a:pPr algn="just">
              <a:lnSpc>
                <a:spcPct val="150000"/>
              </a:lnSpc>
            </a:pPr>
            <a:r>
              <a:rPr lang="en-US" sz="1000" dirty="0">
                <a:solidFill>
                  <a:schemeClr val="bg1">
                    <a:lumMod val="50000"/>
                  </a:schemeClr>
                </a:solidFill>
              </a:rPr>
              <a:t>simply dummy text of the printing and typesetting industry. Lorem Ipsum has been the industry's standard dummy text ever since the 1500s, when an unknown printer took . simply dummy text of the printing and typesetting industry. Lorem Ipsum has</a:t>
            </a:r>
          </a:p>
        </p:txBody>
      </p:sp>
    </p:spTree>
    <p:extLst>
      <p:ext uri="{BB962C8B-B14F-4D97-AF65-F5344CB8AC3E}">
        <p14:creationId xmlns:p14="http://schemas.microsoft.com/office/powerpoint/2010/main" val="1876606442"/>
      </p:ext>
    </p:extLst>
  </p:cSld>
  <p:clrMapOvr>
    <a:masterClrMapping/>
  </p:clrMapOvr>
  <p:transition spd="slow">
    <p:push dir="u"/>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a:t>Enter your subhead line here</a:t>
            </a:r>
            <a:endParaRPr lang="en-US" dirty="0"/>
          </a:p>
        </p:txBody>
      </p:sp>
      <p:sp>
        <p:nvSpPr>
          <p:cNvPr id="4" name="Title 3"/>
          <p:cNvSpPr>
            <a:spLocks noGrp="1"/>
          </p:cNvSpPr>
          <p:nvPr>
            <p:ph type="title"/>
          </p:nvPr>
        </p:nvSpPr>
        <p:spPr/>
        <p:txBody>
          <a:bodyPr/>
          <a:lstStyle/>
          <a:p>
            <a:r>
              <a:rPr lang="en-US"/>
              <a:t>PORTFOLIO SLIDE</a:t>
            </a:r>
            <a:endParaRPr lang="en-US" dirty="0"/>
          </a:p>
        </p:txBody>
      </p:sp>
      <p:sp>
        <p:nvSpPr>
          <p:cNvPr id="12" name="Picture Placeholder 11"/>
          <p:cNvSpPr>
            <a:spLocks noGrp="1"/>
          </p:cNvSpPr>
          <p:nvPr>
            <p:ph type="pic" sz="quarter" idx="33"/>
          </p:nvPr>
        </p:nvSpPr>
        <p:spPr/>
      </p:sp>
      <p:sp>
        <p:nvSpPr>
          <p:cNvPr id="13" name="Picture Placeholder 12"/>
          <p:cNvSpPr>
            <a:spLocks noGrp="1"/>
          </p:cNvSpPr>
          <p:nvPr>
            <p:ph type="pic" sz="quarter" idx="34"/>
          </p:nvPr>
        </p:nvSpPr>
        <p:spPr/>
      </p:sp>
      <p:sp>
        <p:nvSpPr>
          <p:cNvPr id="15" name="Picture Placeholder 14"/>
          <p:cNvSpPr>
            <a:spLocks noGrp="1"/>
          </p:cNvSpPr>
          <p:nvPr>
            <p:ph type="pic" sz="quarter" idx="35"/>
          </p:nvPr>
        </p:nvSpPr>
        <p:spPr/>
      </p:sp>
      <p:sp>
        <p:nvSpPr>
          <p:cNvPr id="16" name="Picture Placeholder 15"/>
          <p:cNvSpPr>
            <a:spLocks noGrp="1"/>
          </p:cNvSpPr>
          <p:nvPr>
            <p:ph type="pic" sz="quarter" idx="36"/>
          </p:nvPr>
        </p:nvSpPr>
        <p:spPr/>
      </p:sp>
      <p:sp>
        <p:nvSpPr>
          <p:cNvPr id="8" name="Rectangle 7"/>
          <p:cNvSpPr/>
          <p:nvPr/>
        </p:nvSpPr>
        <p:spPr>
          <a:xfrm>
            <a:off x="385916" y="1418815"/>
            <a:ext cx="6091085" cy="3909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YOUR TITLE HERE</a:t>
            </a:r>
            <a:endParaRPr lang="en-US" sz="1100" dirty="0">
              <a:solidFill>
                <a:schemeClr val="bg1"/>
              </a:solidFill>
            </a:endParaRPr>
          </a:p>
        </p:txBody>
      </p:sp>
      <p:sp>
        <p:nvSpPr>
          <p:cNvPr id="9" name="Rectangle 8"/>
          <p:cNvSpPr/>
          <p:nvPr/>
        </p:nvSpPr>
        <p:spPr>
          <a:xfrm>
            <a:off x="385916" y="4705350"/>
            <a:ext cx="6091085" cy="607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ooter Text"/>
          <p:cNvSpPr txBox="1"/>
          <p:nvPr/>
        </p:nvSpPr>
        <p:spPr>
          <a:xfrm>
            <a:off x="385916" y="3461826"/>
            <a:ext cx="6091085" cy="1151149"/>
          </a:xfrm>
          <a:prstGeom prst="rect">
            <a:avLst/>
          </a:prstGeom>
          <a:noFill/>
        </p:spPr>
        <p:txBody>
          <a:bodyPr wrap="square" lIns="0" tIns="0" rIns="0" bIns="0" rtlCol="0" anchor="t">
            <a:spAutoFit/>
          </a:bodyPr>
          <a:lstStyle/>
          <a:p>
            <a:pPr algn="just">
              <a:lnSpc>
                <a:spcPct val="150000"/>
              </a:lnSpc>
            </a:pPr>
            <a:r>
              <a:rPr lang="en-US" sz="1100" b="1" dirty="0">
                <a:solidFill>
                  <a:schemeClr val="accent1"/>
                </a:solidFill>
              </a:rPr>
              <a:t>YOUR TITLE HERE</a:t>
            </a:r>
          </a:p>
          <a:p>
            <a:pPr algn="just">
              <a:lnSpc>
                <a:spcPct val="150000"/>
              </a:lnSpc>
            </a:pPr>
            <a:r>
              <a:rPr lang="en-US" sz="1000" dirty="0">
                <a:solidFill>
                  <a:schemeClr val="bg1">
                    <a:lumMod val="50000"/>
                  </a:schemeClr>
                </a:solidFill>
              </a:rPr>
              <a:t>simply dummy text of the printing and typesetting industry. Lorem Ipsum has been the industry's standard dummy text ever since the 1500s, when an unknown printer took . simply dummy text of the printing and typesetting industry. Lorem Ipsum has been the industry. simply dummy text of the printing and typesetting industry. Lorem Ipsum has been the industry's standard dummy text</a:t>
            </a:r>
          </a:p>
        </p:txBody>
      </p:sp>
    </p:spTree>
    <p:extLst>
      <p:ext uri="{BB962C8B-B14F-4D97-AF65-F5344CB8AC3E}">
        <p14:creationId xmlns:p14="http://schemas.microsoft.com/office/powerpoint/2010/main" val="1540826871"/>
      </p:ext>
    </p:extLst>
  </p:cSld>
  <p:clrMapOvr>
    <a:masterClrMapping/>
  </p:clrMapOvr>
  <p:transition spd="slow">
    <p:push dir="u"/>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23"/>
          <p:cNvSpPr>
            <a:spLocks noGrp="1"/>
          </p:cNvSpPr>
          <p:nvPr>
            <p:ph type="body" sz="half" idx="2"/>
          </p:nvPr>
        </p:nvSpPr>
        <p:spPr/>
        <p:txBody>
          <a:bodyPr/>
          <a:lstStyle/>
          <a:p>
            <a:r>
              <a:rPr lang="en-US"/>
              <a:t>Enter your subhead line here</a:t>
            </a:r>
            <a:endParaRPr lang="en-US" dirty="0"/>
          </a:p>
        </p:txBody>
      </p:sp>
      <p:sp>
        <p:nvSpPr>
          <p:cNvPr id="23" name="Title 22"/>
          <p:cNvSpPr>
            <a:spLocks noGrp="1"/>
          </p:cNvSpPr>
          <p:nvPr>
            <p:ph type="title"/>
          </p:nvPr>
        </p:nvSpPr>
        <p:spPr/>
        <p:txBody>
          <a:bodyPr/>
          <a:lstStyle/>
          <a:p>
            <a:r>
              <a:rPr lang="en-US"/>
              <a:t>PORTFOLIO SLIDE</a:t>
            </a:r>
            <a:endParaRPr lang="en-US" dirty="0"/>
          </a:p>
        </p:txBody>
      </p:sp>
      <p:sp>
        <p:nvSpPr>
          <p:cNvPr id="8" name="Picture Placeholder 7"/>
          <p:cNvSpPr>
            <a:spLocks noGrp="1"/>
          </p:cNvSpPr>
          <p:nvPr>
            <p:ph type="pic" sz="quarter" idx="33"/>
          </p:nvPr>
        </p:nvSpPr>
        <p:spPr/>
      </p:sp>
      <p:sp>
        <p:nvSpPr>
          <p:cNvPr id="9" name="Picture Placeholder 8"/>
          <p:cNvSpPr>
            <a:spLocks noGrp="1"/>
          </p:cNvSpPr>
          <p:nvPr>
            <p:ph type="pic" sz="quarter" idx="34"/>
          </p:nvPr>
        </p:nvSpPr>
        <p:spPr/>
      </p:sp>
      <p:sp>
        <p:nvSpPr>
          <p:cNvPr id="13" name="Picture Placeholder 12"/>
          <p:cNvSpPr>
            <a:spLocks noGrp="1"/>
          </p:cNvSpPr>
          <p:nvPr>
            <p:ph type="pic" sz="quarter" idx="35"/>
          </p:nvPr>
        </p:nvSpPr>
        <p:spPr/>
      </p:sp>
      <p:sp>
        <p:nvSpPr>
          <p:cNvPr id="14" name="Picture Placeholder 13"/>
          <p:cNvSpPr>
            <a:spLocks noGrp="1"/>
          </p:cNvSpPr>
          <p:nvPr>
            <p:ph type="pic" sz="quarter" idx="36"/>
          </p:nvPr>
        </p:nvSpPr>
        <p:spPr/>
      </p:sp>
      <p:sp>
        <p:nvSpPr>
          <p:cNvPr id="10" name="Rectangle 9"/>
          <p:cNvSpPr/>
          <p:nvPr/>
        </p:nvSpPr>
        <p:spPr>
          <a:xfrm>
            <a:off x="2133600" y="4278324"/>
            <a:ext cx="4870781" cy="487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rPr>
              <a:t>YOUR TITLE HERE</a:t>
            </a:r>
            <a:endParaRPr lang="en-US" sz="1050" dirty="0">
              <a:solidFill>
                <a:schemeClr val="bg1"/>
              </a:solidFill>
            </a:endParaRPr>
          </a:p>
        </p:txBody>
      </p:sp>
      <p:sp>
        <p:nvSpPr>
          <p:cNvPr id="11" name="Rectangle 10"/>
          <p:cNvSpPr/>
          <p:nvPr/>
        </p:nvSpPr>
        <p:spPr>
          <a:xfrm>
            <a:off x="2133739" y="1413284"/>
            <a:ext cx="6615763" cy="659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ooter Text"/>
          <p:cNvSpPr txBox="1"/>
          <p:nvPr/>
        </p:nvSpPr>
        <p:spPr>
          <a:xfrm>
            <a:off x="2267019" y="1637894"/>
            <a:ext cx="3695561" cy="1220399"/>
          </a:xfrm>
          <a:prstGeom prst="rect">
            <a:avLst/>
          </a:prstGeom>
          <a:noFill/>
        </p:spPr>
        <p:txBody>
          <a:bodyPr wrap="square" lIns="0" tIns="0" rIns="0" bIns="0" rtlCol="0" anchor="t">
            <a:spAutoFit/>
          </a:bodyPr>
          <a:lstStyle/>
          <a:p>
            <a:pPr>
              <a:lnSpc>
                <a:spcPct val="150000"/>
              </a:lnSpc>
            </a:pPr>
            <a:r>
              <a:rPr lang="en-US" sz="1400" b="1" dirty="0">
                <a:solidFill>
                  <a:schemeClr val="accent1"/>
                </a:solidFill>
              </a:rPr>
              <a:t>YOUR TITLE HERE</a:t>
            </a:r>
          </a:p>
          <a:p>
            <a:pPr>
              <a:lnSpc>
                <a:spcPct val="150000"/>
              </a:lnSpc>
            </a:pPr>
            <a:r>
              <a:rPr lang="en-US" sz="1000" dirty="0">
                <a:solidFill>
                  <a:schemeClr val="bg1">
                    <a:lumMod val="50000"/>
                  </a:schemeClr>
                </a:solidFill>
              </a:rPr>
              <a:t>simply dummy text of the printing and typesetting industry. Lorem Ipsum has been the industry's standard dummy text ever since the 1500s, when an unknown printer took . simply dummy text of the printing and typesetting industry. </a:t>
            </a:r>
          </a:p>
        </p:txBody>
      </p:sp>
    </p:spTree>
    <p:extLst>
      <p:ext uri="{BB962C8B-B14F-4D97-AF65-F5344CB8AC3E}">
        <p14:creationId xmlns:p14="http://schemas.microsoft.com/office/powerpoint/2010/main" val="653478794"/>
      </p:ext>
    </p:extLst>
  </p:cSld>
  <p:clrMapOvr>
    <a:masterClrMapping/>
  </p:clrMapOvr>
  <p:transition spd="slow">
    <p:push dir="u"/>
  </p:transition>
</p:sld>
</file>

<file path=ppt/theme/theme1.xml><?xml version="1.0" encoding="utf-8"?>
<a:theme xmlns:a="http://schemas.openxmlformats.org/drawingml/2006/main" name="Custom Design">
  <a:themeElements>
    <a:clrScheme name="Custom 2">
      <a:dk1>
        <a:srgbClr val="181C34"/>
      </a:dk1>
      <a:lt1>
        <a:sysClr val="window" lastClr="FFFFFF"/>
      </a:lt1>
      <a:dk2>
        <a:srgbClr val="44546A"/>
      </a:dk2>
      <a:lt2>
        <a:srgbClr val="E7E6E6"/>
      </a:lt2>
      <a:accent1>
        <a:srgbClr val="713577"/>
      </a:accent1>
      <a:accent2>
        <a:srgbClr val="5A6FAE"/>
      </a:accent2>
      <a:accent3>
        <a:srgbClr val="87CAC4"/>
      </a:accent3>
      <a:accent4>
        <a:srgbClr val="78C2E8"/>
      </a:accent4>
      <a:accent5>
        <a:srgbClr val="26393A"/>
      </a:accent5>
      <a:accent6>
        <a:srgbClr val="85B819"/>
      </a:accent6>
      <a:hlink>
        <a:srgbClr val="5A6FAE"/>
      </a:hlink>
      <a:folHlink>
        <a:srgbClr val="78C2E8"/>
      </a:folHlink>
    </a:clrScheme>
    <a:fontScheme name="Roboto Roboto Roboto">
      <a:majorFont>
        <a:latin typeface="Roboto"/>
        <a:ea typeface=""/>
        <a:cs typeface="Roboto"/>
      </a:majorFont>
      <a:minorFont>
        <a:latin typeface="Roboto"/>
        <a:ea typeface=""/>
        <a:cs typeface="Roboto"/>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16681</Words>
  <Application>Microsoft Office PowerPoint</Application>
  <PresentationFormat>On-screen Show (16:9)</PresentationFormat>
  <Paragraphs>2182</Paragraphs>
  <Slides>229</Slides>
  <Notes>18</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229</vt:i4>
      </vt:variant>
    </vt:vector>
  </HeadingPairs>
  <TitlesOfParts>
    <vt:vector size="242" baseType="lpstr">
      <vt:lpstr>Aharoni</vt:lpstr>
      <vt:lpstr>Arial</vt:lpstr>
      <vt:lpstr>Book Antiqua</vt:lpstr>
      <vt:lpstr>Calibri</vt:lpstr>
      <vt:lpstr>FontAwesome</vt:lpstr>
      <vt:lpstr>Gill Sans</vt:lpstr>
      <vt:lpstr>Montserrat</vt:lpstr>
      <vt:lpstr>PT Sans</vt:lpstr>
      <vt:lpstr>Roboto</vt:lpstr>
      <vt:lpstr>Roboto (Body)</vt:lpstr>
      <vt:lpstr>untitled-font-5</vt:lpstr>
      <vt:lpstr>Wingdings</vt:lpstr>
      <vt:lpstr>Custom Design</vt:lpstr>
      <vt:lpstr>PowerPoint Presentation</vt:lpstr>
      <vt:lpstr>PowerPoint Presentation</vt:lpstr>
      <vt:lpstr>Meet Our Team</vt:lpstr>
      <vt:lpstr>PowerPoint Presentation</vt:lpstr>
      <vt:lpstr>PowerPoint Presentation</vt:lpstr>
      <vt:lpstr>SHOWPAD </vt:lpstr>
      <vt:lpstr>AS WE GOT IT…</vt:lpstr>
      <vt:lpstr>PROCESS MINING?</vt:lpstr>
      <vt:lpstr>PowerPoint Presentation</vt:lpstr>
      <vt:lpstr>OUR OWN EVENT TIMELINE</vt:lpstr>
      <vt:lpstr>PowerPoint Presentation</vt:lpstr>
      <vt:lpstr>PowerPoint Presentation</vt:lpstr>
      <vt:lpstr>PowerPoint Presentation</vt:lpstr>
      <vt:lpstr>PowerPoint Presentation</vt:lpstr>
      <vt:lpstr>WHO WE ARE</vt:lpstr>
      <vt:lpstr>PowerPoint Presentation</vt:lpstr>
      <vt:lpstr>PowerPoint Presentation</vt:lpstr>
      <vt:lpstr>PowerPoint Presentation</vt:lpstr>
      <vt:lpstr>PowerPoint Presentation</vt:lpstr>
      <vt:lpstr>PowerPoint Presentation</vt:lpstr>
      <vt:lpstr>Our Services</vt:lpstr>
      <vt:lpstr>PowerPoint Presentation</vt:lpstr>
      <vt:lpstr>PowerPoint Presentation</vt:lpstr>
      <vt:lpstr>PowerPoint Presentation</vt:lpstr>
      <vt:lpstr>PowerPoint Presentation</vt:lpstr>
      <vt:lpstr>PowerPoint Presentation</vt:lpstr>
      <vt:lpstr>WHO WE 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to Work With Us</vt:lpstr>
      <vt:lpstr>What We Do ?</vt:lpstr>
      <vt:lpstr>Why To work With Us?</vt:lpstr>
      <vt:lpstr>Our Values</vt:lpstr>
      <vt:lpstr>Our Values</vt:lpstr>
      <vt:lpstr>Our Values</vt:lpstr>
      <vt:lpstr>Why To work With Us?</vt:lpstr>
      <vt:lpstr>Our Visions</vt:lpstr>
      <vt:lpstr>Our Advantages </vt:lpstr>
      <vt:lpstr>Our Advantages </vt:lpstr>
      <vt:lpstr>PowerPoint Presentation</vt:lpstr>
      <vt:lpstr>PowerPoint Presentation</vt:lpstr>
      <vt:lpstr>OUR SERVICE</vt:lpstr>
      <vt:lpstr>OUR SERVICE</vt:lpstr>
      <vt:lpstr>OUR SERVICE</vt:lpstr>
      <vt:lpstr>OUR SERVICE</vt:lpstr>
      <vt:lpstr>OUR SERVICE</vt:lpstr>
      <vt:lpstr>OUR SERVICE</vt:lpstr>
      <vt:lpstr>OUR SERVICE</vt:lpstr>
      <vt:lpstr>OUR SERVICE</vt:lpstr>
      <vt:lpstr>OUR SERVICE</vt:lpstr>
      <vt:lpstr>OUR SERVICE</vt:lpstr>
      <vt:lpstr>OUR SERVICE</vt:lpstr>
      <vt:lpstr>OUR SERVICE</vt:lpstr>
      <vt:lpstr>OUR SERVICE</vt:lpstr>
      <vt:lpstr>OUR SERVICE</vt:lpstr>
      <vt:lpstr>OUR SERVICE</vt:lpstr>
      <vt:lpstr>OUR SERVICE</vt:lpstr>
      <vt:lpstr>OUR SERVICE</vt:lpstr>
      <vt:lpstr>OUR SERVICE</vt:lpstr>
      <vt:lpstr>PowerPoint Presentation</vt:lpstr>
      <vt:lpstr>Meet Our Team</vt:lpstr>
      <vt:lpstr>Meet Our Team</vt:lpstr>
      <vt:lpstr>Meet Our Team</vt:lpstr>
      <vt:lpstr>Meet Our Team</vt:lpstr>
      <vt:lpstr>Meet Our Team</vt:lpstr>
      <vt:lpstr>Meet Our Team</vt:lpstr>
      <vt:lpstr>Meet Our Team</vt:lpstr>
      <vt:lpstr>Meet Our Team</vt:lpstr>
      <vt:lpstr>Meet Our Team</vt:lpstr>
      <vt:lpstr>Meet Our Team</vt:lpstr>
      <vt:lpstr>Meet Our Team</vt:lpstr>
      <vt:lpstr>Meet Our Team</vt:lpstr>
      <vt:lpstr>Meet Our Team</vt:lpstr>
      <vt:lpstr>Meet Our Team</vt:lpstr>
      <vt:lpstr>Meet Our Team</vt:lpstr>
      <vt:lpstr>Meet Our Team</vt:lpstr>
      <vt:lpstr>Meet Our Team</vt:lpstr>
      <vt:lpstr>Meet Our Team</vt:lpstr>
      <vt:lpstr>PowerPoint Presentation</vt:lpstr>
      <vt:lpstr>PORTFOLIO SLIDE</vt:lpstr>
      <vt:lpstr>PORTFOLIO SLIDE</vt:lpstr>
      <vt:lpstr>PORTFOLIO SLIDE</vt:lpstr>
      <vt:lpstr>PORTFOLIO SLIDE</vt:lpstr>
      <vt:lpstr>PORTFOLIO SLIDE</vt:lpstr>
      <vt:lpstr>PORTFOLIO SLIDE</vt:lpstr>
      <vt:lpstr>PORTFOLIO SLIDE</vt:lpstr>
      <vt:lpstr>PORTFOLIO SLIDE</vt:lpstr>
      <vt:lpstr>PORTFOLIO SLIDE</vt:lpstr>
      <vt:lpstr>PORTFOLIO SLIDE</vt:lpstr>
      <vt:lpstr>PORTFOLIO SLIDE</vt:lpstr>
      <vt:lpstr>PORTFOLIO SLIDE</vt:lpstr>
      <vt:lpstr>PORTFOLIO SLIDE</vt:lpstr>
      <vt:lpstr>PORTFOLIO SLIDE</vt:lpstr>
      <vt:lpstr>PORTFOLIO SLIDE</vt:lpstr>
      <vt:lpstr>PORTFOLIO SLIDE</vt:lpstr>
      <vt:lpstr>PowerPoint Presentation</vt:lpstr>
      <vt:lpstr>Modern Circle Infographic – 4 Periods</vt:lpstr>
      <vt:lpstr>Modern Circle Infographic – 5 Periods</vt:lpstr>
      <vt:lpstr>Modern Circle Infographic – 6 Periods</vt:lpstr>
      <vt:lpstr>Modern Circle Infographic – 7 Periods</vt:lpstr>
      <vt:lpstr>Modern Circle Infographic – 8 Periods</vt:lpstr>
      <vt:lpstr>Modern Circle Infographic – 9 Periods</vt:lpstr>
      <vt:lpstr>Modern Circle Infographic – 10 Periods</vt:lpstr>
      <vt:lpstr>Circle Infographic – 2 Periods</vt:lpstr>
      <vt:lpstr>Circle Infographic – 3 Periods</vt:lpstr>
      <vt:lpstr>Circle Infographic – 4 Periods</vt:lpstr>
      <vt:lpstr>Circle Infographic – 5 Periods</vt:lpstr>
      <vt:lpstr>Circle Infographic – 6 Periods</vt:lpstr>
      <vt:lpstr>Circle Infographic – 7 Periods</vt:lpstr>
      <vt:lpstr>Circle Infographic – 8 Periods</vt:lpstr>
      <vt:lpstr>Circle Infographic – 9 Periods</vt:lpstr>
      <vt:lpstr>Circle Infographic – 10 Periods</vt:lpstr>
      <vt:lpstr>Funnels - 2 levels</vt:lpstr>
      <vt:lpstr>Funnels - 3 levels</vt:lpstr>
      <vt:lpstr>Funnels - 4 levels</vt:lpstr>
      <vt:lpstr>Funnels - 5 levels</vt:lpstr>
      <vt:lpstr>Funnels - 6 levels</vt:lpstr>
      <vt:lpstr>Funnels - 3 levels</vt:lpstr>
      <vt:lpstr>Funnels - 4 levels</vt:lpstr>
      <vt:lpstr>Funnels - 5 levels</vt:lpstr>
      <vt:lpstr>Funnels - 6 levels</vt:lpstr>
      <vt:lpstr>Pyramid Infographic–3 Levels</vt:lpstr>
      <vt:lpstr>Pyramid Infographic–4 Levels</vt:lpstr>
      <vt:lpstr>Pyramid Infographic–5 Levels</vt:lpstr>
      <vt:lpstr>Pyramid Infographic–2 Levels</vt:lpstr>
      <vt:lpstr>Pyramid Infographic–3 Levels</vt:lpstr>
      <vt:lpstr>Pyramid Infographic–4 Levels</vt:lpstr>
      <vt:lpstr>Pyramid Infographic–5 Levels</vt:lpstr>
      <vt:lpstr>Pyramid Infographic–3 Levels</vt:lpstr>
      <vt:lpstr>Pyramid Infographic–4 Levels</vt:lpstr>
      <vt:lpstr>Pyramid Infographic–5 Levels</vt:lpstr>
      <vt:lpstr>Pyramid Infographic–3 Levels</vt:lpstr>
      <vt:lpstr>Pyramid Infographic–4 Levels</vt:lpstr>
      <vt:lpstr>Pyramid Infographic–5 Levels</vt:lpstr>
      <vt:lpstr>Pyramid Infographic–6 Levels</vt:lpstr>
      <vt:lpstr>Pyramid Infographic–7 Levels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INFOGRAPHICS DESIGNS</vt:lpstr>
      <vt:lpstr>PowerPoint Presentation</vt:lpstr>
      <vt:lpstr>Mockups Layouts</vt:lpstr>
      <vt:lpstr>Mockups Layouts</vt:lpstr>
      <vt:lpstr>Mockups Layouts</vt:lpstr>
      <vt:lpstr>Mockups Layouts</vt:lpstr>
      <vt:lpstr>Mockups Layouts</vt:lpstr>
      <vt:lpstr>Mockups Layouts</vt:lpstr>
      <vt:lpstr>Mockups Layouts</vt:lpstr>
      <vt:lpstr>Mockups Layouts</vt:lpstr>
      <vt:lpstr>PowerPoint Presentation</vt:lpstr>
      <vt:lpstr>Data Charts</vt:lpstr>
      <vt:lpstr>Data Charts</vt:lpstr>
      <vt:lpstr>Data Charts</vt:lpstr>
      <vt:lpstr>Data Charts</vt:lpstr>
      <vt:lpstr>Data Charts</vt:lpstr>
      <vt:lpstr>Data Charts</vt:lpstr>
      <vt:lpstr>Data Charts</vt:lpstr>
      <vt:lpstr>Data Charts</vt:lpstr>
      <vt:lpstr>Data Charts</vt:lpstr>
      <vt:lpstr>Data Charts</vt:lpstr>
      <vt:lpstr>PowerPoint Presentation</vt:lpstr>
      <vt:lpstr>Iconic List Sample slide</vt:lpstr>
      <vt:lpstr>Iconic List Sample slide</vt:lpstr>
      <vt:lpstr>Iconic List Sample slide</vt:lpstr>
      <vt:lpstr>Iconic List Sample slide</vt:lpstr>
      <vt:lpstr>Iconic List Sample slide</vt:lpstr>
      <vt:lpstr>Six Column Text Slide</vt:lpstr>
      <vt:lpstr>Four Rows Text Slide</vt:lpstr>
      <vt:lpstr>Pricing Plan Table Slide</vt:lpstr>
      <vt:lpstr>Pricing Plan Table Slide</vt:lpstr>
      <vt:lpstr>PowerPoint Presentation</vt:lpstr>
      <vt:lpstr>World Map</vt:lpstr>
      <vt:lpstr>USA Map</vt:lpstr>
      <vt:lpstr>Canada Map</vt:lpstr>
      <vt:lpstr>Mexico Map</vt:lpstr>
      <vt:lpstr>Europe Map</vt:lpstr>
      <vt:lpstr>France Map</vt:lpstr>
      <vt:lpstr>UK &amp; Ireland Map</vt:lpstr>
      <vt:lpstr>Germany Map</vt:lpstr>
      <vt:lpstr>Italy Map</vt:lpstr>
      <vt:lpstr>Russia Map</vt:lpstr>
      <vt:lpstr>Spain Map</vt:lpstr>
      <vt:lpstr>Africa Map</vt:lpstr>
      <vt:lpstr>South Africa Map</vt:lpstr>
      <vt:lpstr>Asia Map</vt:lpstr>
      <vt:lpstr>China Map</vt:lpstr>
      <vt:lpstr>India Map</vt:lpstr>
      <vt:lpstr>Indonesia Map</vt:lpstr>
      <vt:lpstr>Malaysia Map</vt:lpstr>
      <vt:lpstr>North Korea Map</vt:lpstr>
      <vt:lpstr>Saudi Arabia Map</vt:lpstr>
      <vt:lpstr>Thailand Map</vt:lpstr>
      <vt:lpstr>Australia Map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CONTACT 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Eric Lecoutre</cp:lastModifiedBy>
  <cp:revision>9979</cp:revision>
  <dcterms:created xsi:type="dcterms:W3CDTF">2014-09-03T19:30:44Z</dcterms:created>
  <dcterms:modified xsi:type="dcterms:W3CDTF">2022-03-20T08:47:57Z</dcterms:modified>
</cp:coreProperties>
</file>